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comments+xml" PartName="/ppt/comments/comment1.xml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30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31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3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commentAuthors+xml" PartName="/ppt/commentAuthors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80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</p:sldIdLst>
  <p:sldSz cy="5143500" cx="9144000"/>
  <p:notesSz cx="6858000" cy="9144000"/>
  <p:embeddedFontLst>
    <p:embeddedFont>
      <p:font typeface="Bebas Neue"/>
      <p:regular r:id="rId47"/>
    </p:embeddedFont>
    <p:embeddedFont>
      <p:font typeface="Be Vietnam Pro ExtraBold"/>
      <p:bold r:id="rId48"/>
      <p:boldItalic r:id="rId49"/>
    </p:embeddedFont>
    <p:embeddedFont>
      <p:font typeface="Be Vietnam Pro SemiBold"/>
      <p:regular r:id="rId50"/>
      <p:bold r:id="rId51"/>
      <p:italic r:id="rId52"/>
      <p:boldItalic r:id="rId53"/>
    </p:embeddedFont>
    <p:embeddedFont>
      <p:font typeface="Be Vietnam Pro"/>
      <p:regular r:id="rId54"/>
      <p:bold r:id="rId55"/>
      <p:italic r:id="rId56"/>
      <p:boldItalic r:id="rId57"/>
    </p:embeddedFont>
    <p:embeddedFont>
      <p:font typeface="PT Sans"/>
      <p:regular r:id="rId58"/>
      <p:bold r:id="rId59"/>
      <p:italic r:id="rId60"/>
      <p:boldItalic r:id="rId61"/>
    </p:embeddedFont>
    <p:embeddedFont>
      <p:font typeface="Archivo"/>
      <p:regular r:id="rId62"/>
      <p:bold r:id="rId63"/>
      <p:italic r:id="rId64"/>
      <p:boldItalic r:id="rId65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orient="horz" pos="1620">
          <p15:clr>
            <a:srgbClr val="747775"/>
          </p15:clr>
        </p15:guide>
        <p15:guide id="2" pos="2880">
          <p15:clr>
            <a:srgbClr val="747775"/>
          </p15:clr>
        </p15:guide>
      </p15:sld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mAuthor clrIdx="0" id="0" initials="" lastIdx="1" name="Myan Ngo"/>
  <p:cmAuthor clrIdx="1" id="1" initials="" lastIdx="1" name="Felicia Yan"/>
</p:cmAuthorLst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1620" orient="horz"/>
        <p:guide pos="2880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42" Type="http://schemas.openxmlformats.org/officeDocument/2006/relationships/slide" Target="slides/slide36.xml"/><Relationship Id="rId41" Type="http://schemas.openxmlformats.org/officeDocument/2006/relationships/slide" Target="slides/slide35.xml"/><Relationship Id="rId44" Type="http://schemas.openxmlformats.org/officeDocument/2006/relationships/slide" Target="slides/slide38.xml"/><Relationship Id="rId43" Type="http://schemas.openxmlformats.org/officeDocument/2006/relationships/slide" Target="slides/slide37.xml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1" Type="http://schemas.openxmlformats.org/officeDocument/2006/relationships/theme" Target="theme/theme2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commentAuthors" Target="commentAuthors.xml"/><Relationship Id="rId9" Type="http://schemas.openxmlformats.org/officeDocument/2006/relationships/slide" Target="slides/slide3.xml"/><Relationship Id="rId48" Type="http://schemas.openxmlformats.org/officeDocument/2006/relationships/font" Target="fonts/BeVietnamProExtraBold-bold.fntdata"/><Relationship Id="rId47" Type="http://schemas.openxmlformats.org/officeDocument/2006/relationships/font" Target="fonts/BebasNeue-regular.fntdata"/><Relationship Id="rId49" Type="http://schemas.openxmlformats.org/officeDocument/2006/relationships/font" Target="fonts/BeVietnamProExtraBold-boldItalic.fntdata"/><Relationship Id="rId5" Type="http://schemas.openxmlformats.org/officeDocument/2006/relationships/slideMaster" Target="slideMasters/slideMaster1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31" Type="http://schemas.openxmlformats.org/officeDocument/2006/relationships/slide" Target="slides/slide25.xml"/><Relationship Id="rId30" Type="http://schemas.openxmlformats.org/officeDocument/2006/relationships/slide" Target="slides/slide24.xml"/><Relationship Id="rId33" Type="http://schemas.openxmlformats.org/officeDocument/2006/relationships/slide" Target="slides/slide27.xml"/><Relationship Id="rId32" Type="http://schemas.openxmlformats.org/officeDocument/2006/relationships/slide" Target="slides/slide26.xml"/><Relationship Id="rId35" Type="http://schemas.openxmlformats.org/officeDocument/2006/relationships/slide" Target="slides/slide29.xml"/><Relationship Id="rId34" Type="http://schemas.openxmlformats.org/officeDocument/2006/relationships/slide" Target="slides/slide28.xml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62" Type="http://schemas.openxmlformats.org/officeDocument/2006/relationships/font" Target="fonts/Archivo-regular.fntdata"/><Relationship Id="rId61" Type="http://schemas.openxmlformats.org/officeDocument/2006/relationships/font" Target="fonts/PTSans-boldItalic.fntdata"/><Relationship Id="rId20" Type="http://schemas.openxmlformats.org/officeDocument/2006/relationships/slide" Target="slides/slide14.xml"/><Relationship Id="rId64" Type="http://schemas.openxmlformats.org/officeDocument/2006/relationships/font" Target="fonts/Archivo-italic.fntdata"/><Relationship Id="rId63" Type="http://schemas.openxmlformats.org/officeDocument/2006/relationships/font" Target="fonts/Archivo-bold.fntdata"/><Relationship Id="rId22" Type="http://schemas.openxmlformats.org/officeDocument/2006/relationships/slide" Target="slides/slide16.xml"/><Relationship Id="rId21" Type="http://schemas.openxmlformats.org/officeDocument/2006/relationships/slide" Target="slides/slide15.xml"/><Relationship Id="rId65" Type="http://schemas.openxmlformats.org/officeDocument/2006/relationships/font" Target="fonts/Archivo-boldItalic.fntdata"/><Relationship Id="rId24" Type="http://schemas.openxmlformats.org/officeDocument/2006/relationships/slide" Target="slides/slide18.xml"/><Relationship Id="rId23" Type="http://schemas.openxmlformats.org/officeDocument/2006/relationships/slide" Target="slides/slide17.xml"/><Relationship Id="rId60" Type="http://schemas.openxmlformats.org/officeDocument/2006/relationships/font" Target="fonts/PTSans-italic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font" Target="fonts/BeVietnamProSemiBold-bold.fntdata"/><Relationship Id="rId50" Type="http://schemas.openxmlformats.org/officeDocument/2006/relationships/font" Target="fonts/BeVietnamProSemiBold-regular.fntdata"/><Relationship Id="rId53" Type="http://schemas.openxmlformats.org/officeDocument/2006/relationships/font" Target="fonts/BeVietnamProSemiBold-boldItalic.fntdata"/><Relationship Id="rId52" Type="http://schemas.openxmlformats.org/officeDocument/2006/relationships/font" Target="fonts/BeVietnamProSemiBold-italic.fntdata"/><Relationship Id="rId11" Type="http://schemas.openxmlformats.org/officeDocument/2006/relationships/slide" Target="slides/slide5.xml"/><Relationship Id="rId55" Type="http://schemas.openxmlformats.org/officeDocument/2006/relationships/font" Target="fonts/BeVietnamPro-bold.fntdata"/><Relationship Id="rId10" Type="http://schemas.openxmlformats.org/officeDocument/2006/relationships/slide" Target="slides/slide4.xml"/><Relationship Id="rId54" Type="http://schemas.openxmlformats.org/officeDocument/2006/relationships/font" Target="fonts/BeVietnamPro-regular.fntdata"/><Relationship Id="rId13" Type="http://schemas.openxmlformats.org/officeDocument/2006/relationships/slide" Target="slides/slide7.xml"/><Relationship Id="rId57" Type="http://schemas.openxmlformats.org/officeDocument/2006/relationships/font" Target="fonts/BeVietnamPro-boldItalic.fntdata"/><Relationship Id="rId12" Type="http://schemas.openxmlformats.org/officeDocument/2006/relationships/slide" Target="slides/slide6.xml"/><Relationship Id="rId56" Type="http://schemas.openxmlformats.org/officeDocument/2006/relationships/font" Target="fonts/BeVietnamPro-italic.fntdata"/><Relationship Id="rId15" Type="http://schemas.openxmlformats.org/officeDocument/2006/relationships/slide" Target="slides/slide9.xml"/><Relationship Id="rId59" Type="http://schemas.openxmlformats.org/officeDocument/2006/relationships/font" Target="fonts/PTSans-bold.fntdata"/><Relationship Id="rId14" Type="http://schemas.openxmlformats.org/officeDocument/2006/relationships/slide" Target="slides/slide8.xml"/><Relationship Id="rId58" Type="http://schemas.openxmlformats.org/officeDocument/2006/relationships/font" Target="fonts/PTSans-regular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comments/comment1.xml><?xml version="1.0" encoding="utf-8"?>
<p:cmLs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m authorId="0" idx="1" dt="2024-10-11T04:17:59.454">
    <p:pos x="6000" y="0"/>
    <p:text>Should we make these more specific to interviewee? (Bc of Gray’s answer last night)</p:text>
  </p:cm>
  <p:cm authorId="1" idx="1" dt="2024-10-11T04:17:59.454">
    <p:pos x="6000" y="0"/>
    <p:text>yas that makes sense, i tried to make them more specific but u can totally edit more 🤞</p:text>
  </p:cm>
</p:cmLst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89" name="Shape 2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0" name="Google Shape;290;g2432e3d0223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1" name="Google Shape;291;g2432e3d0223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08" name="Shape 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" name="Google Shape;309;g2f99fddc650_1_257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0" name="Google Shape;310;g2f99fddc650_1_257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1" name="Shape 3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2" name="Google Shape;322;gd5260bdd85_0_3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3" name="Google Shape;323;gd5260bdd85_0_3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31" name="Shape 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2" name="Google Shape;332;g54dda1946d_6_30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3" name="Google Shape;333;g54dda1946d_6_30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39" name="Shape 3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0" name="Google Shape;340;g2f99fddc650_1_266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1" name="Google Shape;341;g2f99fddc650_1_266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47" name="Shape 3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" name="Google Shape;348;g2f9bba15cc7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9" name="Google Shape;349;g2f9bba15cc7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52" name="Shape 3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3" name="Google Shape;353;g2f9bba15cc7_1_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4" name="Google Shape;354;g2f9bba15cc7_1_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70" name="Shape 3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" name="Google Shape;371;g54dda1946d_6_3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2" name="Google Shape;372;g54dda1946d_6_3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84" name="Shape 3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5" name="Google Shape;385;g2f99fddc650_1_267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6" name="Google Shape;386;g2f99fddc650_1_26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@myan</a:t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92" name="Shape 3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3" name="Google Shape;393;g2fa2b468de4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4" name="Google Shape;394;g2fa2b468de4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97" name="Shape 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8" name="Google Shape;398;g2fa2b468de4_0_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9" name="Google Shape;399;g2fa2b468de4_0_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15" name="Shape 4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" name="Google Shape;416;g2f9bba15cc7_1_13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17" name="Google Shape;417;g2f9bba15cc7_1_13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@myan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2) the organization mentioned in slide 9 reached out to him first</a:t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29" name="Shape 4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" name="Google Shape;430;g2f99fddc650_1_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1" name="Google Shape;431;g2f99fddc650_1_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37" name="Shape 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8" name="Google Shape;438;g2f99fddc650_1_26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9" name="Google Shape;439;g2f99fddc650_1_26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HMWs: </a:t>
            </a:r>
            <a:endParaRPr/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Be Vietnam Pro"/>
              <a:buChar char="●"/>
            </a:pPr>
            <a:r>
              <a:rPr lang="en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Allow people to freely express their emotions without being judged?</a:t>
            </a:r>
            <a:endParaRPr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Be Vietnam Pro"/>
              <a:buChar char="●"/>
            </a:pPr>
            <a:r>
              <a:rPr lang="en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Allow people to share their losses without being defined by that identity?</a:t>
            </a:r>
            <a:endParaRPr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Be Vietnam Pro"/>
              <a:buChar char="●"/>
            </a:pPr>
            <a:r>
              <a:rPr lang="en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Help people process traumatic events and the impacts these events have on them?</a:t>
            </a:r>
            <a:endParaRPr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Be Vietnam Pro"/>
              <a:buChar char="●"/>
            </a:pPr>
            <a:r>
              <a:rPr lang="en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Make emotional vulnerability something to be proud of, not embarrassed by?</a:t>
            </a:r>
            <a:endParaRPr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Be Vietnam Pro"/>
              <a:buChar char="●"/>
            </a:pPr>
            <a:r>
              <a:rPr lang="en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Encourage people to open up to close friends and family members?</a:t>
            </a:r>
            <a:endParaRPr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Be Vietnam Pro"/>
              <a:buChar char="●"/>
            </a:pPr>
            <a:r>
              <a:rPr lang="en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Make opening up and being vulnerable a natural process instead of being forced?</a:t>
            </a:r>
            <a:endParaRPr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Be Vietnam Pro"/>
              <a:buChar char="●"/>
            </a:pPr>
            <a:r>
              <a:rPr lang="en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Make overcoming grief as empowering as being a successful CFO?</a:t>
            </a:r>
            <a:endParaRPr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Be Vietnam Pro"/>
              <a:buChar char="●"/>
            </a:pPr>
            <a:r>
              <a:rPr lang="en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Allow people to think about their losses without feeling so much pain?</a:t>
            </a:r>
            <a:endParaRPr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A6522E"/>
              </a:buClr>
              <a:buSzPts val="1100"/>
              <a:buFont typeface="Be Vietnam Pro"/>
              <a:buChar char="●"/>
            </a:pPr>
            <a:r>
              <a:rPr b="1" lang="en">
                <a:solidFill>
                  <a:srgbClr val="A6522E"/>
                </a:solidFill>
                <a:highlight>
                  <a:srgbClr val="FFCEA6"/>
                </a:highlight>
                <a:latin typeface="Be Vietnam Pro"/>
                <a:ea typeface="Be Vietnam Pro"/>
                <a:cs typeface="Be Vietnam Pro"/>
                <a:sym typeface="Be Vietnam Pro"/>
              </a:rPr>
              <a:t>Leverage anonymity to create spaces to open up about trauma?</a:t>
            </a:r>
            <a:endParaRPr b="1">
              <a:solidFill>
                <a:srgbClr val="A6522E"/>
              </a:solidFill>
              <a:highlight>
                <a:srgbClr val="FFCEA6"/>
              </a:highlight>
              <a:latin typeface="Be Vietnam Pro"/>
              <a:ea typeface="Be Vietnam Pro"/>
              <a:cs typeface="Be Vietnam Pro"/>
              <a:sym typeface="Be Vietnam Pro"/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Be Vietnam Pro"/>
              <a:buChar char="●"/>
            </a:pPr>
            <a:r>
              <a:rPr lang="en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Make sharing with close friends/family members as easy as someone you don’t know?</a:t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51" name="Shape 4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2" name="Google Shape;452;g2f9bba15cc7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3" name="Google Shape;453;g2f9bba15cc7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HMWs: </a:t>
            </a:r>
            <a:endParaRPr/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Be Vietnam Pro"/>
              <a:buChar char="●"/>
            </a:pPr>
            <a:r>
              <a:rPr lang="en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Change the way people feel about grief from heavy to light?</a:t>
            </a:r>
            <a:endParaRPr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Be Vietnam Pro"/>
              <a:buChar char="●"/>
            </a:pPr>
            <a:r>
              <a:rPr lang="en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Encourage people to talk about their grief?</a:t>
            </a:r>
            <a:endParaRPr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Be Vietnam Pro"/>
              <a:buChar char="●"/>
            </a:pPr>
            <a:r>
              <a:rPr lang="en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Balance the seriousness of grief with the lightheartedness of humor as a coping mechanism? </a:t>
            </a:r>
            <a:endParaRPr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Be Vietnam Pro"/>
              <a:buChar char="●"/>
            </a:pPr>
            <a:r>
              <a:rPr lang="en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Create an environment that encourages people to open up naturally without feeling judged?</a:t>
            </a:r>
            <a:endParaRPr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Be Vietnam Pro"/>
              <a:buChar char="●"/>
            </a:pPr>
            <a:r>
              <a:rPr lang="en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Turn seeing happy families or reminds of regret into a positive experience instead of a painful one?</a:t>
            </a:r>
            <a:endParaRPr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Be Vietnam Pro"/>
              <a:buChar char="●"/>
            </a:pPr>
            <a:r>
              <a:rPr lang="en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Make the grieving process enjoyable instead of something people generally avoid?</a:t>
            </a:r>
            <a:endParaRPr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Be Vietnam Pro"/>
              <a:buChar char="●"/>
            </a:pPr>
            <a:r>
              <a:rPr lang="en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Turn sensitive, personal topics that are currently the taboo in everyday conversations a normal part of things people talk about daily?</a:t>
            </a:r>
            <a:endParaRPr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A6522E"/>
              </a:buClr>
              <a:buSzPts val="1100"/>
              <a:buFont typeface="Be Vietnam Pro"/>
              <a:buChar char="●"/>
            </a:pPr>
            <a:r>
              <a:rPr b="1" lang="en">
                <a:solidFill>
                  <a:srgbClr val="A6522E"/>
                </a:solidFill>
                <a:highlight>
                  <a:srgbClr val="FFCEA6"/>
                </a:highlight>
                <a:latin typeface="Be Vietnam Pro"/>
                <a:ea typeface="Be Vietnam Pro"/>
                <a:cs typeface="Be Vietnam Pro"/>
                <a:sym typeface="Be Vietnam Pro"/>
              </a:rPr>
              <a:t>Make the process of fostering deeper connections more common and open?</a:t>
            </a:r>
            <a:endParaRPr b="1">
              <a:solidFill>
                <a:srgbClr val="A6522E"/>
              </a:solidFill>
              <a:highlight>
                <a:srgbClr val="FFCEA6"/>
              </a:highlight>
              <a:latin typeface="Be Vietnam Pro"/>
              <a:ea typeface="Be Vietnam Pro"/>
              <a:cs typeface="Be Vietnam Pro"/>
              <a:sym typeface="Be Vietnam Pro"/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Be Vietnam Pro"/>
              <a:buChar char="●"/>
            </a:pPr>
            <a:r>
              <a:rPr lang="en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Make people who share their personal experiences feel heard, understood, supported, and not alone?</a:t>
            </a:r>
            <a:endParaRPr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Be Vietnam Pro"/>
              <a:buChar char="●"/>
            </a:pPr>
            <a:r>
              <a:rPr lang="en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Question assumptions about others and get to know their more authentic sides beyond what is shown on the surface?</a:t>
            </a:r>
            <a:endParaRPr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5" name="Shape 4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6" name="Google Shape;466;g2f9bba15cc7_1_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7" name="Google Shape;467;g2f9bba15cc7_1_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HMWs: </a:t>
            </a:r>
            <a:endParaRPr/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Be Vietnam Pro"/>
              <a:buChar char="●"/>
            </a:pPr>
            <a:r>
              <a:rPr lang="en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Make him feel more empowered to access his resources?</a:t>
            </a:r>
            <a:endParaRPr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A6522E"/>
              </a:buClr>
              <a:buSzPts val="1100"/>
              <a:buFont typeface="Be Vietnam Pro"/>
              <a:buChar char="●"/>
            </a:pPr>
            <a:r>
              <a:rPr b="1" lang="en">
                <a:solidFill>
                  <a:srgbClr val="A6522E"/>
                </a:solidFill>
                <a:highlight>
                  <a:srgbClr val="FFCEA6"/>
                </a:highlight>
                <a:latin typeface="Be Vietnam Pro"/>
                <a:ea typeface="Be Vietnam Pro"/>
                <a:cs typeface="Be Vietnam Pro"/>
                <a:sym typeface="Be Vietnam Pro"/>
              </a:rPr>
              <a:t>Provide direct support to people going through specific traumas who are otherwise at a loss?</a:t>
            </a:r>
            <a:endParaRPr b="1">
              <a:solidFill>
                <a:srgbClr val="A6522E"/>
              </a:solidFill>
              <a:highlight>
                <a:srgbClr val="FFCEA6"/>
              </a:highlight>
              <a:latin typeface="Be Vietnam Pro"/>
              <a:ea typeface="Be Vietnam Pro"/>
              <a:cs typeface="Be Vietnam Pro"/>
              <a:sym typeface="Be Vietnam Pro"/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Be Vietnam Pro"/>
              <a:buChar char="●"/>
            </a:pPr>
            <a:r>
              <a:rPr lang="en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Dismantle personal social/mental limitations during the grieving process?</a:t>
            </a:r>
            <a:endParaRPr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Be Vietnam Pro"/>
              <a:buChar char="●"/>
            </a:pPr>
            <a:r>
              <a:rPr lang="en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Provide niche advice for him that only few have experienced? </a:t>
            </a:r>
            <a:endParaRPr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Be Vietnam Pro"/>
              <a:buChar char="●"/>
            </a:pPr>
            <a:r>
              <a:rPr lang="en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Provide structured support for families/individuals that are going through the loss of a loved one?</a:t>
            </a:r>
            <a:endParaRPr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Be Vietnam Pro"/>
              <a:buChar char="●"/>
            </a:pPr>
            <a:r>
              <a:rPr lang="en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Reassure him that he shouldn’t restrict his grieving process to be socially polite?</a:t>
            </a:r>
            <a:endParaRPr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Be Vietnam Pro"/>
              <a:buChar char="●"/>
            </a:pPr>
            <a:r>
              <a:rPr lang="en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Ensure therapists and other mental health services directly connect traumatized individuals?</a:t>
            </a:r>
            <a:endParaRPr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Be Vietnam Pro"/>
              <a:buChar char="●"/>
            </a:pPr>
            <a:r>
              <a:rPr lang="en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Distract him from his grief to better cope with it?</a:t>
            </a:r>
            <a:endParaRPr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Be Vietnam Pro"/>
              <a:buChar char="●"/>
            </a:pPr>
            <a:r>
              <a:rPr lang="en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Provide support to help replace the loss of one of his parents?</a:t>
            </a:r>
            <a:endParaRPr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Be Vietnam Pro"/>
              <a:buChar char="●"/>
            </a:pPr>
            <a:r>
              <a:rPr lang="en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Remove and re-delegate responsibilities placed on him to translate and be involved in adult affairs?</a:t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79" name="Shape 4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0" name="Google Shape;480;g2f9bba15cc7_1_1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1" name="Google Shape;481;g2f9bba15cc7_1_1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87" name="Shape 4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8" name="Google Shape;488;g1809280a34e_0_30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9" name="Google Shape;489;g1809280a34e_0_30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02" name="Shape 5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3" name="Google Shape;503;g309ac639a12_0_9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4" name="Google Shape;504;g309ac639a12_0_9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08" name="Shape 5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9" name="Google Shape;509;g2f9bba15cc7_1_17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0" name="Google Shape;510;g2f9bba15cc7_1_17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19" name="Shape 5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" name="Google Shape;520;g309ac639a12_0_8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1" name="Google Shape;521;g309ac639a12_0_8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NOTE: for the reflection, had him send the reflection in text alongside his “new” emotion</a:t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30" name="Shape 5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1" name="Google Shape;531;g2fa2de257be_0_2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2" name="Google Shape;532;g2fa2de257be_0_2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42" name="Shape 5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3" name="Google Shape;543;g309ac639a12_0_9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4" name="Google Shape;544;g309ac639a12_0_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48" name="Shape 5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9" name="Google Shape;549;g309ac639a12_0_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0" name="Google Shape;550;g309ac639a12_0_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59" name="Shape 5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0" name="Google Shape;560;g2fa2e5d8eec_0_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1" name="Google Shape;561;g2fa2e5d8eec_0_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NOTE: for the reflection, had him send the reflection in text alongside his “new” emotion</a:t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69" name="Shape 5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0" name="Google Shape;570;g2fa2e5d8eec_0_2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1" name="Google Shape;571;g2fa2e5d8eec_0_2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81" name="Shape 5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2" name="Google Shape;582;g309ac639a12_0_10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3" name="Google Shape;583;g309ac639a12_0_10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87" name="Shape 5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8" name="Google Shape;588;g309ac639a12_0_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9" name="Google Shape;589;g309ac639a12_0_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98" name="Shape 5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9" name="Google Shape;599;g2fa2e5d8eec_0_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00" name="Google Shape;600;g2fa2e5d8eec_0_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NOTE: for the reflection, had him send the reflection in text alongside his “new” emotion</a:t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06" name="Shape 6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7" name="Google Shape;607;g2fa2e5d8eec_0_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08" name="Google Shape;608;g2fa2e5d8eec_0_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16" name="Shape 6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7" name="Google Shape;617;g2fa2e5d8eec_0_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8" name="Google Shape;618;g2fa2e5d8eec_0_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28" name="Shape 6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9" name="Google Shape;629;g54dda1946d_6_25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0" name="Google Shape;630;g54dda1946d_6_2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33" name="Shape 6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" name="Google Shape;634;g54dda1946d_6_35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5" name="Google Shape;635;g54dda1946d_6_35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49" name="Shape 6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0" name="Google Shape;650;g2f99fddc650_1_26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1" name="Google Shape;651;g2f99fddc650_1_26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56" name="Shape 6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7" name="Google Shape;657;g135e18421cc_13_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8" name="Google Shape;658;g135e18421cc_13_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71" name="Shape 6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2" name="Google Shape;672;g2f9bba15cc7_1_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3" name="Google Shape;673;g2f9bba15cc7_1_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79" name="Shape 6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0" name="Google Shape;680;g309ac639a12_0_6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1" name="Google Shape;681;g309ac639a12_0_6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86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g309ac639a12_0_6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8" name="Google Shape;688;g309ac639a12_0_6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93" name="Shape 6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4" name="Google Shape;694;g309ac639a12_0_5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5" name="Google Shape;695;g309ac639a12_0_5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03" name="Shape 7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4" name="Google Shape;704;g2fa38c95bb8_0_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5" name="Google Shape;705;g2fa38c95bb8_0_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Google Shape;9;p2"/>
          <p:cNvPicPr preferRelativeResize="0"/>
          <p:nvPr/>
        </p:nvPicPr>
        <p:blipFill>
          <a:blip r:embed="rId2">
            <a:alphaModFix amt="90000"/>
          </a:blip>
          <a:stretch>
            <a:fillRect/>
          </a:stretch>
        </p:blipFill>
        <p:spPr>
          <a:xfrm>
            <a:off x="0" y="1"/>
            <a:ext cx="9237151" cy="5195897"/>
          </a:xfrm>
          <a:prstGeom prst="rect">
            <a:avLst/>
          </a:prstGeom>
          <a:noFill/>
          <a:ln>
            <a:noFill/>
          </a:ln>
        </p:spPr>
      </p:pic>
      <p:sp>
        <p:nvSpPr>
          <p:cNvPr id="10" name="Google Shape;10;p2"/>
          <p:cNvSpPr/>
          <p:nvPr/>
        </p:nvSpPr>
        <p:spPr>
          <a:xfrm>
            <a:off x="2516850" y="451100"/>
            <a:ext cx="4110578" cy="3952855"/>
          </a:xfrm>
          <a:custGeom>
            <a:rect b="b" l="l" r="r" t="t"/>
            <a:pathLst>
              <a:path extrusionOk="0" h="19941" w="20187">
                <a:moveTo>
                  <a:pt x="9871" y="71"/>
                </a:moveTo>
                <a:lnTo>
                  <a:pt x="9871" y="71"/>
                </a:lnTo>
                <a:cubicBezTo>
                  <a:pt x="9899" y="87"/>
                  <a:pt x="9877" y="108"/>
                  <a:pt x="9860" y="108"/>
                </a:cubicBezTo>
                <a:cubicBezTo>
                  <a:pt x="9852" y="108"/>
                  <a:pt x="9845" y="104"/>
                  <a:pt x="9843" y="94"/>
                </a:cubicBezTo>
                <a:cubicBezTo>
                  <a:pt x="9849" y="88"/>
                  <a:pt x="9866" y="77"/>
                  <a:pt x="9871" y="71"/>
                </a:cubicBezTo>
                <a:close/>
                <a:moveTo>
                  <a:pt x="9906" y="88"/>
                </a:moveTo>
                <a:cubicBezTo>
                  <a:pt x="9962" y="111"/>
                  <a:pt x="10030" y="94"/>
                  <a:pt x="10076" y="111"/>
                </a:cubicBezTo>
                <a:cubicBezTo>
                  <a:pt x="10076" y="134"/>
                  <a:pt x="10064" y="146"/>
                  <a:pt x="10047" y="146"/>
                </a:cubicBezTo>
                <a:cubicBezTo>
                  <a:pt x="10043" y="146"/>
                  <a:pt x="10040" y="146"/>
                  <a:pt x="10036" y="145"/>
                </a:cubicBezTo>
                <a:cubicBezTo>
                  <a:pt x="10023" y="146"/>
                  <a:pt x="10010" y="146"/>
                  <a:pt x="9996" y="146"/>
                </a:cubicBezTo>
                <a:cubicBezTo>
                  <a:pt x="9961" y="146"/>
                  <a:pt x="9925" y="143"/>
                  <a:pt x="9891" y="143"/>
                </a:cubicBezTo>
                <a:cubicBezTo>
                  <a:pt x="9879" y="143"/>
                  <a:pt x="9868" y="143"/>
                  <a:pt x="9857" y="145"/>
                </a:cubicBezTo>
                <a:lnTo>
                  <a:pt x="9857" y="145"/>
                </a:lnTo>
                <a:cubicBezTo>
                  <a:pt x="9865" y="127"/>
                  <a:pt x="9890" y="121"/>
                  <a:pt x="9906" y="111"/>
                </a:cubicBezTo>
                <a:cubicBezTo>
                  <a:pt x="9906" y="105"/>
                  <a:pt x="9906" y="94"/>
                  <a:pt x="9906" y="88"/>
                </a:cubicBezTo>
                <a:close/>
                <a:moveTo>
                  <a:pt x="10120" y="97"/>
                </a:moveTo>
                <a:cubicBezTo>
                  <a:pt x="10137" y="97"/>
                  <a:pt x="10155" y="105"/>
                  <a:pt x="10172" y="122"/>
                </a:cubicBezTo>
                <a:cubicBezTo>
                  <a:pt x="10172" y="156"/>
                  <a:pt x="10149" y="184"/>
                  <a:pt x="10132" y="207"/>
                </a:cubicBezTo>
                <a:lnTo>
                  <a:pt x="10149" y="150"/>
                </a:lnTo>
                <a:lnTo>
                  <a:pt x="10070" y="150"/>
                </a:lnTo>
                <a:cubicBezTo>
                  <a:pt x="10081" y="139"/>
                  <a:pt x="10093" y="116"/>
                  <a:pt x="10104" y="105"/>
                </a:cubicBezTo>
                <a:lnTo>
                  <a:pt x="10104" y="99"/>
                </a:lnTo>
                <a:cubicBezTo>
                  <a:pt x="10109" y="98"/>
                  <a:pt x="10115" y="97"/>
                  <a:pt x="10120" y="97"/>
                </a:cubicBezTo>
                <a:close/>
                <a:moveTo>
                  <a:pt x="10136" y="250"/>
                </a:moveTo>
                <a:cubicBezTo>
                  <a:pt x="10155" y="250"/>
                  <a:pt x="10179" y="271"/>
                  <a:pt x="10155" y="281"/>
                </a:cubicBezTo>
                <a:cubicBezTo>
                  <a:pt x="10151" y="286"/>
                  <a:pt x="10146" y="288"/>
                  <a:pt x="10140" y="288"/>
                </a:cubicBezTo>
                <a:cubicBezTo>
                  <a:pt x="10121" y="288"/>
                  <a:pt x="10101" y="266"/>
                  <a:pt x="10127" y="253"/>
                </a:cubicBezTo>
                <a:cubicBezTo>
                  <a:pt x="10130" y="251"/>
                  <a:pt x="10133" y="250"/>
                  <a:pt x="10136" y="250"/>
                </a:cubicBezTo>
                <a:close/>
                <a:moveTo>
                  <a:pt x="10575" y="264"/>
                </a:moveTo>
                <a:cubicBezTo>
                  <a:pt x="10575" y="270"/>
                  <a:pt x="10575" y="281"/>
                  <a:pt x="10575" y="292"/>
                </a:cubicBezTo>
                <a:lnTo>
                  <a:pt x="10592" y="292"/>
                </a:lnTo>
                <a:cubicBezTo>
                  <a:pt x="10598" y="298"/>
                  <a:pt x="10598" y="304"/>
                  <a:pt x="10598" y="315"/>
                </a:cubicBezTo>
                <a:cubicBezTo>
                  <a:pt x="10547" y="309"/>
                  <a:pt x="10496" y="298"/>
                  <a:pt x="10439" y="292"/>
                </a:cubicBezTo>
                <a:lnTo>
                  <a:pt x="10416" y="292"/>
                </a:lnTo>
                <a:cubicBezTo>
                  <a:pt x="10390" y="290"/>
                  <a:pt x="10363" y="290"/>
                  <a:pt x="10337" y="290"/>
                </a:cubicBezTo>
                <a:cubicBezTo>
                  <a:pt x="10284" y="290"/>
                  <a:pt x="10231" y="290"/>
                  <a:pt x="10178" y="275"/>
                </a:cubicBezTo>
                <a:cubicBezTo>
                  <a:pt x="10204" y="271"/>
                  <a:pt x="10230" y="269"/>
                  <a:pt x="10256" y="269"/>
                </a:cubicBezTo>
                <a:cubicBezTo>
                  <a:pt x="10323" y="269"/>
                  <a:pt x="10392" y="280"/>
                  <a:pt x="10459" y="280"/>
                </a:cubicBezTo>
                <a:cubicBezTo>
                  <a:pt x="10498" y="280"/>
                  <a:pt x="10537" y="276"/>
                  <a:pt x="10575" y="264"/>
                </a:cubicBezTo>
                <a:close/>
                <a:moveTo>
                  <a:pt x="9803" y="326"/>
                </a:moveTo>
                <a:cubicBezTo>
                  <a:pt x="9803" y="326"/>
                  <a:pt x="9803" y="326"/>
                  <a:pt x="9803" y="326"/>
                </a:cubicBezTo>
                <a:lnTo>
                  <a:pt x="9803" y="326"/>
                </a:lnTo>
                <a:cubicBezTo>
                  <a:pt x="9803" y="326"/>
                  <a:pt x="9803" y="326"/>
                  <a:pt x="9803" y="326"/>
                </a:cubicBezTo>
                <a:cubicBezTo>
                  <a:pt x="9803" y="326"/>
                  <a:pt x="9803" y="326"/>
                  <a:pt x="9803" y="326"/>
                </a:cubicBezTo>
                <a:close/>
                <a:moveTo>
                  <a:pt x="8793" y="298"/>
                </a:moveTo>
                <a:cubicBezTo>
                  <a:pt x="8799" y="304"/>
                  <a:pt x="8805" y="315"/>
                  <a:pt x="8810" y="326"/>
                </a:cubicBezTo>
                <a:cubicBezTo>
                  <a:pt x="8754" y="326"/>
                  <a:pt x="8703" y="332"/>
                  <a:pt x="8646" y="338"/>
                </a:cubicBezTo>
                <a:cubicBezTo>
                  <a:pt x="8697" y="326"/>
                  <a:pt x="8748" y="309"/>
                  <a:pt x="8793" y="298"/>
                </a:cubicBezTo>
                <a:close/>
                <a:moveTo>
                  <a:pt x="9917" y="321"/>
                </a:moveTo>
                <a:cubicBezTo>
                  <a:pt x="9917" y="326"/>
                  <a:pt x="9917" y="332"/>
                  <a:pt x="9917" y="338"/>
                </a:cubicBezTo>
                <a:lnTo>
                  <a:pt x="9911" y="338"/>
                </a:lnTo>
                <a:cubicBezTo>
                  <a:pt x="9911" y="332"/>
                  <a:pt x="9906" y="326"/>
                  <a:pt x="9906" y="321"/>
                </a:cubicBezTo>
                <a:close/>
                <a:moveTo>
                  <a:pt x="9680" y="318"/>
                </a:moveTo>
                <a:cubicBezTo>
                  <a:pt x="9694" y="318"/>
                  <a:pt x="9709" y="319"/>
                  <a:pt x="9724" y="321"/>
                </a:cubicBezTo>
                <a:cubicBezTo>
                  <a:pt x="9730" y="321"/>
                  <a:pt x="9741" y="321"/>
                  <a:pt x="9747" y="326"/>
                </a:cubicBezTo>
                <a:cubicBezTo>
                  <a:pt x="9718" y="337"/>
                  <a:pt x="9685" y="341"/>
                  <a:pt x="9651" y="341"/>
                </a:cubicBezTo>
                <a:cubicBezTo>
                  <a:pt x="9632" y="341"/>
                  <a:pt x="9612" y="340"/>
                  <a:pt x="9593" y="338"/>
                </a:cubicBezTo>
                <a:lnTo>
                  <a:pt x="9593" y="321"/>
                </a:lnTo>
                <a:cubicBezTo>
                  <a:pt x="9624" y="321"/>
                  <a:pt x="9651" y="318"/>
                  <a:pt x="9680" y="318"/>
                </a:cubicBezTo>
                <a:close/>
                <a:moveTo>
                  <a:pt x="9548" y="326"/>
                </a:moveTo>
                <a:cubicBezTo>
                  <a:pt x="9554" y="332"/>
                  <a:pt x="9565" y="332"/>
                  <a:pt x="9571" y="338"/>
                </a:cubicBezTo>
                <a:cubicBezTo>
                  <a:pt x="9554" y="338"/>
                  <a:pt x="9542" y="343"/>
                  <a:pt x="9525" y="343"/>
                </a:cubicBezTo>
                <a:cubicBezTo>
                  <a:pt x="9531" y="338"/>
                  <a:pt x="9537" y="332"/>
                  <a:pt x="9548" y="326"/>
                </a:cubicBezTo>
                <a:close/>
                <a:moveTo>
                  <a:pt x="9820" y="314"/>
                </a:moveTo>
                <a:cubicBezTo>
                  <a:pt x="9822" y="314"/>
                  <a:pt x="9824" y="314"/>
                  <a:pt x="9826" y="315"/>
                </a:cubicBezTo>
                <a:cubicBezTo>
                  <a:pt x="9837" y="321"/>
                  <a:pt x="9843" y="326"/>
                  <a:pt x="9843" y="338"/>
                </a:cubicBezTo>
                <a:cubicBezTo>
                  <a:pt x="9832" y="338"/>
                  <a:pt x="9815" y="343"/>
                  <a:pt x="9803" y="343"/>
                </a:cubicBezTo>
                <a:cubicBezTo>
                  <a:pt x="9801" y="337"/>
                  <a:pt x="9801" y="331"/>
                  <a:pt x="9803" y="326"/>
                </a:cubicBezTo>
                <a:lnTo>
                  <a:pt x="9803" y="326"/>
                </a:lnTo>
                <a:cubicBezTo>
                  <a:pt x="9798" y="326"/>
                  <a:pt x="9792" y="332"/>
                  <a:pt x="9781" y="338"/>
                </a:cubicBezTo>
                <a:lnTo>
                  <a:pt x="9775" y="321"/>
                </a:lnTo>
                <a:cubicBezTo>
                  <a:pt x="9786" y="321"/>
                  <a:pt x="9792" y="321"/>
                  <a:pt x="9803" y="326"/>
                </a:cubicBezTo>
                <a:lnTo>
                  <a:pt x="9803" y="326"/>
                </a:lnTo>
                <a:cubicBezTo>
                  <a:pt x="9806" y="319"/>
                  <a:pt x="9812" y="314"/>
                  <a:pt x="9820" y="314"/>
                </a:cubicBezTo>
                <a:close/>
                <a:moveTo>
                  <a:pt x="9622" y="241"/>
                </a:moveTo>
                <a:cubicBezTo>
                  <a:pt x="9664" y="252"/>
                  <a:pt x="9707" y="255"/>
                  <a:pt x="9750" y="255"/>
                </a:cubicBezTo>
                <a:cubicBezTo>
                  <a:pt x="9803" y="255"/>
                  <a:pt x="9856" y="250"/>
                  <a:pt x="9909" y="250"/>
                </a:cubicBezTo>
                <a:cubicBezTo>
                  <a:pt x="9953" y="250"/>
                  <a:pt x="9998" y="253"/>
                  <a:pt x="10042" y="264"/>
                </a:cubicBezTo>
                <a:cubicBezTo>
                  <a:pt x="9996" y="270"/>
                  <a:pt x="9951" y="270"/>
                  <a:pt x="9906" y="275"/>
                </a:cubicBezTo>
                <a:cubicBezTo>
                  <a:pt x="9906" y="275"/>
                  <a:pt x="9906" y="270"/>
                  <a:pt x="9906" y="270"/>
                </a:cubicBezTo>
                <a:cubicBezTo>
                  <a:pt x="9900" y="270"/>
                  <a:pt x="9900" y="275"/>
                  <a:pt x="9894" y="275"/>
                </a:cubicBezTo>
                <a:cubicBezTo>
                  <a:pt x="9781" y="281"/>
                  <a:pt x="9673" y="281"/>
                  <a:pt x="9559" y="281"/>
                </a:cubicBezTo>
                <a:cubicBezTo>
                  <a:pt x="9554" y="282"/>
                  <a:pt x="9548" y="282"/>
                  <a:pt x="9542" y="282"/>
                </a:cubicBezTo>
                <a:cubicBezTo>
                  <a:pt x="9530" y="282"/>
                  <a:pt x="9518" y="281"/>
                  <a:pt x="9507" y="281"/>
                </a:cubicBezTo>
                <a:cubicBezTo>
                  <a:pt x="9490" y="281"/>
                  <a:pt x="9474" y="284"/>
                  <a:pt x="9463" y="298"/>
                </a:cubicBezTo>
                <a:cubicBezTo>
                  <a:pt x="9474" y="309"/>
                  <a:pt x="9491" y="321"/>
                  <a:pt x="9503" y="326"/>
                </a:cubicBezTo>
                <a:cubicBezTo>
                  <a:pt x="9503" y="332"/>
                  <a:pt x="9503" y="338"/>
                  <a:pt x="9497" y="343"/>
                </a:cubicBezTo>
                <a:cubicBezTo>
                  <a:pt x="9474" y="349"/>
                  <a:pt x="9457" y="349"/>
                  <a:pt x="9435" y="349"/>
                </a:cubicBezTo>
                <a:cubicBezTo>
                  <a:pt x="9446" y="332"/>
                  <a:pt x="9440" y="309"/>
                  <a:pt x="9423" y="292"/>
                </a:cubicBezTo>
                <a:cubicBezTo>
                  <a:pt x="9405" y="288"/>
                  <a:pt x="9386" y="287"/>
                  <a:pt x="9367" y="287"/>
                </a:cubicBezTo>
                <a:cubicBezTo>
                  <a:pt x="9305" y="287"/>
                  <a:pt x="9240" y="304"/>
                  <a:pt x="9179" y="304"/>
                </a:cubicBezTo>
                <a:cubicBezTo>
                  <a:pt x="9166" y="304"/>
                  <a:pt x="9152" y="303"/>
                  <a:pt x="9138" y="303"/>
                </a:cubicBezTo>
                <a:cubicBezTo>
                  <a:pt x="9103" y="303"/>
                  <a:pt x="9066" y="306"/>
                  <a:pt x="9037" y="326"/>
                </a:cubicBezTo>
                <a:cubicBezTo>
                  <a:pt x="9049" y="332"/>
                  <a:pt x="9054" y="332"/>
                  <a:pt x="9060" y="338"/>
                </a:cubicBezTo>
                <a:lnTo>
                  <a:pt x="9020" y="338"/>
                </a:lnTo>
                <a:cubicBezTo>
                  <a:pt x="9029" y="325"/>
                  <a:pt x="9025" y="299"/>
                  <a:pt x="9010" y="299"/>
                </a:cubicBezTo>
                <a:cubicBezTo>
                  <a:pt x="9005" y="299"/>
                  <a:pt x="8999" y="302"/>
                  <a:pt x="8992" y="309"/>
                </a:cubicBezTo>
                <a:cubicBezTo>
                  <a:pt x="8935" y="315"/>
                  <a:pt x="8879" y="321"/>
                  <a:pt x="8822" y="321"/>
                </a:cubicBezTo>
                <a:cubicBezTo>
                  <a:pt x="8822" y="309"/>
                  <a:pt x="8827" y="304"/>
                  <a:pt x="8827" y="292"/>
                </a:cubicBezTo>
                <a:lnTo>
                  <a:pt x="8822" y="292"/>
                </a:lnTo>
                <a:cubicBezTo>
                  <a:pt x="8822" y="292"/>
                  <a:pt x="8827" y="292"/>
                  <a:pt x="8833" y="287"/>
                </a:cubicBezTo>
                <a:cubicBezTo>
                  <a:pt x="8839" y="298"/>
                  <a:pt x="8844" y="309"/>
                  <a:pt x="8844" y="315"/>
                </a:cubicBezTo>
                <a:cubicBezTo>
                  <a:pt x="8879" y="304"/>
                  <a:pt x="8907" y="292"/>
                  <a:pt x="8935" y="281"/>
                </a:cubicBezTo>
                <a:cubicBezTo>
                  <a:pt x="8961" y="287"/>
                  <a:pt x="8989" y="292"/>
                  <a:pt x="9017" y="292"/>
                </a:cubicBezTo>
                <a:cubicBezTo>
                  <a:pt x="9044" y="292"/>
                  <a:pt x="9071" y="287"/>
                  <a:pt x="9094" y="270"/>
                </a:cubicBezTo>
                <a:lnTo>
                  <a:pt x="9117" y="270"/>
                </a:lnTo>
                <a:lnTo>
                  <a:pt x="9140" y="287"/>
                </a:lnTo>
                <a:lnTo>
                  <a:pt x="9225" y="270"/>
                </a:lnTo>
                <a:lnTo>
                  <a:pt x="9225" y="264"/>
                </a:lnTo>
                <a:cubicBezTo>
                  <a:pt x="9355" y="264"/>
                  <a:pt x="9491" y="258"/>
                  <a:pt x="9622" y="241"/>
                </a:cubicBezTo>
                <a:close/>
                <a:moveTo>
                  <a:pt x="9384" y="332"/>
                </a:moveTo>
                <a:cubicBezTo>
                  <a:pt x="9406" y="332"/>
                  <a:pt x="9412" y="343"/>
                  <a:pt x="9412" y="355"/>
                </a:cubicBezTo>
                <a:lnTo>
                  <a:pt x="9378" y="355"/>
                </a:lnTo>
                <a:cubicBezTo>
                  <a:pt x="9378" y="349"/>
                  <a:pt x="9378" y="343"/>
                  <a:pt x="9384" y="332"/>
                </a:cubicBezTo>
                <a:close/>
                <a:moveTo>
                  <a:pt x="10507" y="349"/>
                </a:moveTo>
                <a:cubicBezTo>
                  <a:pt x="10513" y="349"/>
                  <a:pt x="10513" y="355"/>
                  <a:pt x="10513" y="355"/>
                </a:cubicBezTo>
                <a:cubicBezTo>
                  <a:pt x="10479" y="355"/>
                  <a:pt x="10445" y="355"/>
                  <a:pt x="10410" y="349"/>
                </a:cubicBezTo>
                <a:close/>
                <a:moveTo>
                  <a:pt x="10518" y="349"/>
                </a:moveTo>
                <a:cubicBezTo>
                  <a:pt x="10518" y="349"/>
                  <a:pt x="10518" y="355"/>
                  <a:pt x="10524" y="355"/>
                </a:cubicBezTo>
                <a:lnTo>
                  <a:pt x="10518" y="355"/>
                </a:lnTo>
                <a:cubicBezTo>
                  <a:pt x="10518" y="355"/>
                  <a:pt x="10518" y="355"/>
                  <a:pt x="10518" y="349"/>
                </a:cubicBezTo>
                <a:close/>
                <a:moveTo>
                  <a:pt x="8315" y="357"/>
                </a:moveTo>
                <a:lnTo>
                  <a:pt x="8315" y="357"/>
                </a:lnTo>
                <a:cubicBezTo>
                  <a:pt x="8313" y="359"/>
                  <a:pt x="8311" y="360"/>
                  <a:pt x="8311" y="360"/>
                </a:cubicBezTo>
                <a:lnTo>
                  <a:pt x="8305" y="360"/>
                </a:lnTo>
                <a:lnTo>
                  <a:pt x="8315" y="357"/>
                </a:lnTo>
                <a:close/>
                <a:moveTo>
                  <a:pt x="8447" y="355"/>
                </a:moveTo>
                <a:lnTo>
                  <a:pt x="8425" y="360"/>
                </a:lnTo>
                <a:cubicBezTo>
                  <a:pt x="8425" y="360"/>
                  <a:pt x="8430" y="355"/>
                  <a:pt x="8436" y="355"/>
                </a:cubicBezTo>
                <a:close/>
                <a:moveTo>
                  <a:pt x="9281" y="332"/>
                </a:moveTo>
                <a:cubicBezTo>
                  <a:pt x="9310" y="332"/>
                  <a:pt x="9321" y="343"/>
                  <a:pt x="9310" y="360"/>
                </a:cubicBezTo>
                <a:lnTo>
                  <a:pt x="9270" y="360"/>
                </a:lnTo>
                <a:cubicBezTo>
                  <a:pt x="9270" y="355"/>
                  <a:pt x="9270" y="349"/>
                  <a:pt x="9281" y="332"/>
                </a:cubicBezTo>
                <a:close/>
                <a:moveTo>
                  <a:pt x="9259" y="338"/>
                </a:moveTo>
                <a:cubicBezTo>
                  <a:pt x="9264" y="343"/>
                  <a:pt x="9264" y="349"/>
                  <a:pt x="9264" y="355"/>
                </a:cubicBezTo>
                <a:cubicBezTo>
                  <a:pt x="9253" y="355"/>
                  <a:pt x="9242" y="360"/>
                  <a:pt x="9230" y="366"/>
                </a:cubicBezTo>
                <a:lnTo>
                  <a:pt x="9230" y="360"/>
                </a:lnTo>
                <a:cubicBezTo>
                  <a:pt x="9236" y="355"/>
                  <a:pt x="9253" y="343"/>
                  <a:pt x="9259" y="338"/>
                </a:cubicBezTo>
                <a:close/>
                <a:moveTo>
                  <a:pt x="8345" y="366"/>
                </a:moveTo>
                <a:cubicBezTo>
                  <a:pt x="8351" y="366"/>
                  <a:pt x="8351" y="366"/>
                  <a:pt x="8357" y="372"/>
                </a:cubicBezTo>
                <a:lnTo>
                  <a:pt x="8340" y="372"/>
                </a:lnTo>
                <a:cubicBezTo>
                  <a:pt x="8340" y="372"/>
                  <a:pt x="8345" y="372"/>
                  <a:pt x="8345" y="366"/>
                </a:cubicBezTo>
                <a:close/>
                <a:moveTo>
                  <a:pt x="9083" y="360"/>
                </a:moveTo>
                <a:lnTo>
                  <a:pt x="9083" y="360"/>
                </a:lnTo>
                <a:cubicBezTo>
                  <a:pt x="9077" y="366"/>
                  <a:pt x="9071" y="372"/>
                  <a:pt x="9066" y="377"/>
                </a:cubicBezTo>
                <a:lnTo>
                  <a:pt x="9054" y="377"/>
                </a:lnTo>
                <a:lnTo>
                  <a:pt x="9083" y="360"/>
                </a:lnTo>
                <a:close/>
                <a:moveTo>
                  <a:pt x="9179" y="326"/>
                </a:moveTo>
                <a:cubicBezTo>
                  <a:pt x="9145" y="343"/>
                  <a:pt x="9123" y="366"/>
                  <a:pt x="9088" y="377"/>
                </a:cubicBezTo>
                <a:cubicBezTo>
                  <a:pt x="9094" y="366"/>
                  <a:pt x="9094" y="360"/>
                  <a:pt x="9094" y="355"/>
                </a:cubicBezTo>
                <a:cubicBezTo>
                  <a:pt x="9105" y="349"/>
                  <a:pt x="9111" y="343"/>
                  <a:pt x="9117" y="338"/>
                </a:cubicBezTo>
                <a:cubicBezTo>
                  <a:pt x="9134" y="338"/>
                  <a:pt x="9145" y="332"/>
                  <a:pt x="9157" y="326"/>
                </a:cubicBezTo>
                <a:close/>
                <a:moveTo>
                  <a:pt x="8952" y="349"/>
                </a:moveTo>
                <a:lnTo>
                  <a:pt x="8952" y="349"/>
                </a:lnTo>
                <a:cubicBezTo>
                  <a:pt x="8924" y="355"/>
                  <a:pt x="8896" y="366"/>
                  <a:pt x="8873" y="383"/>
                </a:cubicBezTo>
                <a:lnTo>
                  <a:pt x="8867" y="360"/>
                </a:lnTo>
                <a:cubicBezTo>
                  <a:pt x="8862" y="366"/>
                  <a:pt x="8850" y="372"/>
                  <a:pt x="8844" y="377"/>
                </a:cubicBezTo>
                <a:lnTo>
                  <a:pt x="8827" y="355"/>
                </a:lnTo>
                <a:lnTo>
                  <a:pt x="8816" y="366"/>
                </a:lnTo>
                <a:cubicBezTo>
                  <a:pt x="8822" y="372"/>
                  <a:pt x="8839" y="383"/>
                  <a:pt x="8850" y="394"/>
                </a:cubicBezTo>
                <a:cubicBezTo>
                  <a:pt x="8839" y="394"/>
                  <a:pt x="8833" y="400"/>
                  <a:pt x="8822" y="400"/>
                </a:cubicBezTo>
                <a:lnTo>
                  <a:pt x="8788" y="400"/>
                </a:lnTo>
                <a:cubicBezTo>
                  <a:pt x="8788" y="389"/>
                  <a:pt x="8782" y="372"/>
                  <a:pt x="8782" y="360"/>
                </a:cubicBezTo>
                <a:cubicBezTo>
                  <a:pt x="8771" y="366"/>
                  <a:pt x="8754" y="377"/>
                  <a:pt x="8748" y="383"/>
                </a:cubicBezTo>
                <a:cubicBezTo>
                  <a:pt x="8754" y="389"/>
                  <a:pt x="8765" y="400"/>
                  <a:pt x="8771" y="406"/>
                </a:cubicBezTo>
                <a:cubicBezTo>
                  <a:pt x="8765" y="411"/>
                  <a:pt x="8759" y="411"/>
                  <a:pt x="8759" y="411"/>
                </a:cubicBezTo>
                <a:cubicBezTo>
                  <a:pt x="8731" y="406"/>
                  <a:pt x="8708" y="394"/>
                  <a:pt x="8686" y="394"/>
                </a:cubicBezTo>
                <a:cubicBezTo>
                  <a:pt x="8765" y="343"/>
                  <a:pt x="8862" y="355"/>
                  <a:pt x="8952" y="349"/>
                </a:cubicBezTo>
                <a:close/>
                <a:moveTo>
                  <a:pt x="11035" y="411"/>
                </a:moveTo>
                <a:cubicBezTo>
                  <a:pt x="11029" y="417"/>
                  <a:pt x="11023" y="417"/>
                  <a:pt x="11018" y="417"/>
                </a:cubicBezTo>
                <a:cubicBezTo>
                  <a:pt x="11012" y="417"/>
                  <a:pt x="11012" y="411"/>
                  <a:pt x="11012" y="411"/>
                </a:cubicBezTo>
                <a:close/>
                <a:moveTo>
                  <a:pt x="8342" y="425"/>
                </a:moveTo>
                <a:cubicBezTo>
                  <a:pt x="8347" y="425"/>
                  <a:pt x="8352" y="426"/>
                  <a:pt x="8357" y="428"/>
                </a:cubicBezTo>
                <a:cubicBezTo>
                  <a:pt x="8345" y="428"/>
                  <a:pt x="8334" y="434"/>
                  <a:pt x="8323" y="434"/>
                </a:cubicBezTo>
                <a:cubicBezTo>
                  <a:pt x="8329" y="427"/>
                  <a:pt x="8336" y="425"/>
                  <a:pt x="8342" y="425"/>
                </a:cubicBezTo>
                <a:close/>
                <a:moveTo>
                  <a:pt x="11131" y="423"/>
                </a:moveTo>
                <a:cubicBezTo>
                  <a:pt x="11148" y="428"/>
                  <a:pt x="11165" y="428"/>
                  <a:pt x="11182" y="434"/>
                </a:cubicBezTo>
                <a:cubicBezTo>
                  <a:pt x="11182" y="434"/>
                  <a:pt x="11176" y="440"/>
                  <a:pt x="11176" y="440"/>
                </a:cubicBezTo>
                <a:cubicBezTo>
                  <a:pt x="11159" y="434"/>
                  <a:pt x="11142" y="428"/>
                  <a:pt x="11131" y="423"/>
                </a:cubicBezTo>
                <a:close/>
                <a:moveTo>
                  <a:pt x="8283" y="428"/>
                </a:moveTo>
                <a:cubicBezTo>
                  <a:pt x="8288" y="428"/>
                  <a:pt x="8288" y="434"/>
                  <a:pt x="8288" y="440"/>
                </a:cubicBezTo>
                <a:cubicBezTo>
                  <a:pt x="8277" y="440"/>
                  <a:pt x="8266" y="440"/>
                  <a:pt x="8254" y="445"/>
                </a:cubicBezTo>
                <a:cubicBezTo>
                  <a:pt x="8260" y="434"/>
                  <a:pt x="8266" y="428"/>
                  <a:pt x="8283" y="428"/>
                </a:cubicBezTo>
                <a:close/>
                <a:moveTo>
                  <a:pt x="10609" y="292"/>
                </a:moveTo>
                <a:lnTo>
                  <a:pt x="10609" y="292"/>
                </a:lnTo>
                <a:cubicBezTo>
                  <a:pt x="10813" y="304"/>
                  <a:pt x="11018" y="332"/>
                  <a:pt x="11222" y="366"/>
                </a:cubicBezTo>
                <a:cubicBezTo>
                  <a:pt x="11227" y="366"/>
                  <a:pt x="11233" y="372"/>
                  <a:pt x="11239" y="372"/>
                </a:cubicBezTo>
                <a:cubicBezTo>
                  <a:pt x="11262" y="372"/>
                  <a:pt x="11284" y="377"/>
                  <a:pt x="11301" y="377"/>
                </a:cubicBezTo>
                <a:lnTo>
                  <a:pt x="11307" y="377"/>
                </a:lnTo>
                <a:lnTo>
                  <a:pt x="11454" y="406"/>
                </a:lnTo>
                <a:cubicBezTo>
                  <a:pt x="11454" y="400"/>
                  <a:pt x="11454" y="394"/>
                  <a:pt x="11454" y="389"/>
                </a:cubicBezTo>
                <a:cubicBezTo>
                  <a:pt x="11523" y="434"/>
                  <a:pt x="11608" y="423"/>
                  <a:pt x="11681" y="445"/>
                </a:cubicBezTo>
                <a:cubicBezTo>
                  <a:pt x="11670" y="452"/>
                  <a:pt x="11658" y="454"/>
                  <a:pt x="11646" y="454"/>
                </a:cubicBezTo>
                <a:cubicBezTo>
                  <a:pt x="11616" y="454"/>
                  <a:pt x="11583" y="440"/>
                  <a:pt x="11551" y="440"/>
                </a:cubicBezTo>
                <a:cubicBezTo>
                  <a:pt x="11437" y="423"/>
                  <a:pt x="11318" y="400"/>
                  <a:pt x="11205" y="389"/>
                </a:cubicBezTo>
                <a:lnTo>
                  <a:pt x="11205" y="377"/>
                </a:lnTo>
                <a:cubicBezTo>
                  <a:pt x="11199" y="383"/>
                  <a:pt x="11199" y="383"/>
                  <a:pt x="11199" y="383"/>
                </a:cubicBezTo>
                <a:cubicBezTo>
                  <a:pt x="11012" y="360"/>
                  <a:pt x="10825" y="338"/>
                  <a:pt x="10637" y="315"/>
                </a:cubicBezTo>
                <a:cubicBezTo>
                  <a:pt x="10626" y="309"/>
                  <a:pt x="10615" y="298"/>
                  <a:pt x="10609" y="292"/>
                </a:cubicBezTo>
                <a:close/>
                <a:moveTo>
                  <a:pt x="8010" y="394"/>
                </a:moveTo>
                <a:cubicBezTo>
                  <a:pt x="7976" y="406"/>
                  <a:pt x="7942" y="423"/>
                  <a:pt x="7914" y="451"/>
                </a:cubicBezTo>
                <a:cubicBezTo>
                  <a:pt x="7908" y="451"/>
                  <a:pt x="7903" y="457"/>
                  <a:pt x="7891" y="457"/>
                </a:cubicBezTo>
                <a:cubicBezTo>
                  <a:pt x="7914" y="445"/>
                  <a:pt x="7937" y="428"/>
                  <a:pt x="7954" y="406"/>
                </a:cubicBezTo>
                <a:cubicBezTo>
                  <a:pt x="7971" y="400"/>
                  <a:pt x="7993" y="394"/>
                  <a:pt x="8010" y="394"/>
                </a:cubicBezTo>
                <a:close/>
                <a:moveTo>
                  <a:pt x="7664" y="451"/>
                </a:moveTo>
                <a:cubicBezTo>
                  <a:pt x="7676" y="457"/>
                  <a:pt x="7681" y="457"/>
                  <a:pt x="7687" y="457"/>
                </a:cubicBezTo>
                <a:cubicBezTo>
                  <a:pt x="7681" y="457"/>
                  <a:pt x="7670" y="462"/>
                  <a:pt x="7659" y="462"/>
                </a:cubicBezTo>
                <a:cubicBezTo>
                  <a:pt x="7664" y="462"/>
                  <a:pt x="7664" y="457"/>
                  <a:pt x="7664" y="451"/>
                </a:cubicBezTo>
                <a:close/>
                <a:moveTo>
                  <a:pt x="11199" y="462"/>
                </a:moveTo>
                <a:cubicBezTo>
                  <a:pt x="11210" y="468"/>
                  <a:pt x="11222" y="468"/>
                  <a:pt x="11233" y="474"/>
                </a:cubicBezTo>
                <a:cubicBezTo>
                  <a:pt x="11227" y="479"/>
                  <a:pt x="11216" y="485"/>
                  <a:pt x="11210" y="491"/>
                </a:cubicBezTo>
                <a:cubicBezTo>
                  <a:pt x="11205" y="485"/>
                  <a:pt x="11205" y="474"/>
                  <a:pt x="11199" y="468"/>
                </a:cubicBezTo>
                <a:lnTo>
                  <a:pt x="11199" y="462"/>
                </a:lnTo>
                <a:close/>
                <a:moveTo>
                  <a:pt x="7568" y="514"/>
                </a:moveTo>
                <a:cubicBezTo>
                  <a:pt x="7574" y="519"/>
                  <a:pt x="7579" y="531"/>
                  <a:pt x="7585" y="536"/>
                </a:cubicBezTo>
                <a:cubicBezTo>
                  <a:pt x="7579" y="536"/>
                  <a:pt x="7568" y="542"/>
                  <a:pt x="7562" y="542"/>
                </a:cubicBezTo>
                <a:lnTo>
                  <a:pt x="7568" y="514"/>
                </a:lnTo>
                <a:close/>
                <a:moveTo>
                  <a:pt x="11681" y="457"/>
                </a:moveTo>
                <a:cubicBezTo>
                  <a:pt x="11812" y="457"/>
                  <a:pt x="11942" y="508"/>
                  <a:pt x="12073" y="542"/>
                </a:cubicBezTo>
                <a:cubicBezTo>
                  <a:pt x="12060" y="546"/>
                  <a:pt x="12047" y="548"/>
                  <a:pt x="12034" y="548"/>
                </a:cubicBezTo>
                <a:cubicBezTo>
                  <a:pt x="11996" y="548"/>
                  <a:pt x="11959" y="533"/>
                  <a:pt x="11925" y="525"/>
                </a:cubicBezTo>
                <a:cubicBezTo>
                  <a:pt x="11846" y="508"/>
                  <a:pt x="11755" y="496"/>
                  <a:pt x="11681" y="457"/>
                </a:cubicBezTo>
                <a:close/>
                <a:moveTo>
                  <a:pt x="7772" y="525"/>
                </a:moveTo>
                <a:cubicBezTo>
                  <a:pt x="7755" y="542"/>
                  <a:pt x="7738" y="553"/>
                  <a:pt x="7721" y="570"/>
                </a:cubicBezTo>
                <a:cubicBezTo>
                  <a:pt x="7704" y="576"/>
                  <a:pt x="7693" y="582"/>
                  <a:pt x="7676" y="582"/>
                </a:cubicBezTo>
                <a:lnTo>
                  <a:pt x="7670" y="582"/>
                </a:lnTo>
                <a:cubicBezTo>
                  <a:pt x="7642" y="589"/>
                  <a:pt x="7616" y="593"/>
                  <a:pt x="7594" y="593"/>
                </a:cubicBezTo>
                <a:cubicBezTo>
                  <a:pt x="7580" y="593"/>
                  <a:pt x="7567" y="592"/>
                  <a:pt x="7557" y="587"/>
                </a:cubicBezTo>
                <a:cubicBezTo>
                  <a:pt x="7557" y="582"/>
                  <a:pt x="7562" y="582"/>
                  <a:pt x="7562" y="576"/>
                </a:cubicBezTo>
                <a:cubicBezTo>
                  <a:pt x="7585" y="565"/>
                  <a:pt x="7613" y="559"/>
                  <a:pt x="7642" y="548"/>
                </a:cubicBezTo>
                <a:cubicBezTo>
                  <a:pt x="7647" y="553"/>
                  <a:pt x="7653" y="559"/>
                  <a:pt x="7659" y="565"/>
                </a:cubicBezTo>
                <a:cubicBezTo>
                  <a:pt x="7664" y="559"/>
                  <a:pt x="7676" y="548"/>
                  <a:pt x="7681" y="542"/>
                </a:cubicBezTo>
                <a:cubicBezTo>
                  <a:pt x="7693" y="536"/>
                  <a:pt x="7704" y="536"/>
                  <a:pt x="7715" y="536"/>
                </a:cubicBezTo>
                <a:lnTo>
                  <a:pt x="7721" y="553"/>
                </a:lnTo>
                <a:cubicBezTo>
                  <a:pt x="7721" y="548"/>
                  <a:pt x="7721" y="542"/>
                  <a:pt x="7727" y="531"/>
                </a:cubicBezTo>
                <a:cubicBezTo>
                  <a:pt x="7744" y="531"/>
                  <a:pt x="7755" y="525"/>
                  <a:pt x="7772" y="525"/>
                </a:cubicBezTo>
                <a:close/>
                <a:moveTo>
                  <a:pt x="12601" y="593"/>
                </a:moveTo>
                <a:cubicBezTo>
                  <a:pt x="12652" y="616"/>
                  <a:pt x="12720" y="604"/>
                  <a:pt x="12748" y="655"/>
                </a:cubicBezTo>
                <a:cubicBezTo>
                  <a:pt x="12697" y="650"/>
                  <a:pt x="12646" y="638"/>
                  <a:pt x="12601" y="621"/>
                </a:cubicBezTo>
                <a:cubicBezTo>
                  <a:pt x="12601" y="616"/>
                  <a:pt x="12601" y="599"/>
                  <a:pt x="12601" y="593"/>
                </a:cubicBezTo>
                <a:close/>
                <a:moveTo>
                  <a:pt x="11857" y="565"/>
                </a:moveTo>
                <a:cubicBezTo>
                  <a:pt x="11965" y="587"/>
                  <a:pt x="12073" y="633"/>
                  <a:pt x="12181" y="644"/>
                </a:cubicBezTo>
                <a:cubicBezTo>
                  <a:pt x="12209" y="644"/>
                  <a:pt x="12232" y="661"/>
                  <a:pt x="12243" y="678"/>
                </a:cubicBezTo>
                <a:cubicBezTo>
                  <a:pt x="12242" y="678"/>
                  <a:pt x="12240" y="678"/>
                  <a:pt x="12239" y="678"/>
                </a:cubicBezTo>
                <a:cubicBezTo>
                  <a:pt x="12220" y="678"/>
                  <a:pt x="12184" y="657"/>
                  <a:pt x="12160" y="657"/>
                </a:cubicBezTo>
                <a:cubicBezTo>
                  <a:pt x="12146" y="657"/>
                  <a:pt x="12135" y="665"/>
                  <a:pt x="12135" y="689"/>
                </a:cubicBezTo>
                <a:cubicBezTo>
                  <a:pt x="12130" y="678"/>
                  <a:pt x="12130" y="667"/>
                  <a:pt x="12124" y="650"/>
                </a:cubicBezTo>
                <a:cubicBezTo>
                  <a:pt x="12033" y="638"/>
                  <a:pt x="11937" y="616"/>
                  <a:pt x="11857" y="565"/>
                </a:cubicBezTo>
                <a:close/>
                <a:moveTo>
                  <a:pt x="7528" y="587"/>
                </a:moveTo>
                <a:lnTo>
                  <a:pt x="7494" y="627"/>
                </a:lnTo>
                <a:cubicBezTo>
                  <a:pt x="7486" y="625"/>
                  <a:pt x="7479" y="625"/>
                  <a:pt x="7471" y="625"/>
                </a:cubicBezTo>
                <a:cubicBezTo>
                  <a:pt x="7425" y="625"/>
                  <a:pt x="7386" y="652"/>
                  <a:pt x="7347" y="667"/>
                </a:cubicBezTo>
                <a:cubicBezTo>
                  <a:pt x="7352" y="672"/>
                  <a:pt x="7358" y="684"/>
                  <a:pt x="7364" y="689"/>
                </a:cubicBezTo>
                <a:cubicBezTo>
                  <a:pt x="7347" y="701"/>
                  <a:pt x="7330" y="706"/>
                  <a:pt x="7313" y="718"/>
                </a:cubicBezTo>
                <a:cubicBezTo>
                  <a:pt x="7304" y="721"/>
                  <a:pt x="7295" y="722"/>
                  <a:pt x="7286" y="722"/>
                </a:cubicBezTo>
                <a:cubicBezTo>
                  <a:pt x="7264" y="722"/>
                  <a:pt x="7242" y="715"/>
                  <a:pt x="7220" y="715"/>
                </a:cubicBezTo>
                <a:cubicBezTo>
                  <a:pt x="7206" y="715"/>
                  <a:pt x="7191" y="718"/>
                  <a:pt x="7176" y="729"/>
                </a:cubicBezTo>
                <a:cubicBezTo>
                  <a:pt x="7176" y="735"/>
                  <a:pt x="7171" y="752"/>
                  <a:pt x="7165" y="763"/>
                </a:cubicBezTo>
                <a:lnTo>
                  <a:pt x="7159" y="763"/>
                </a:lnTo>
                <a:cubicBezTo>
                  <a:pt x="7165" y="752"/>
                  <a:pt x="7171" y="735"/>
                  <a:pt x="7176" y="723"/>
                </a:cubicBezTo>
                <a:cubicBezTo>
                  <a:pt x="7296" y="684"/>
                  <a:pt x="7409" y="627"/>
                  <a:pt x="7528" y="587"/>
                </a:cubicBezTo>
                <a:close/>
                <a:moveTo>
                  <a:pt x="7148" y="735"/>
                </a:moveTo>
                <a:lnTo>
                  <a:pt x="7148" y="735"/>
                </a:lnTo>
                <a:cubicBezTo>
                  <a:pt x="7131" y="752"/>
                  <a:pt x="7108" y="769"/>
                  <a:pt x="7086" y="786"/>
                </a:cubicBezTo>
                <a:cubicBezTo>
                  <a:pt x="7057" y="792"/>
                  <a:pt x="7029" y="803"/>
                  <a:pt x="6995" y="809"/>
                </a:cubicBezTo>
                <a:cubicBezTo>
                  <a:pt x="7046" y="786"/>
                  <a:pt x="7097" y="757"/>
                  <a:pt x="7148" y="735"/>
                </a:cubicBezTo>
                <a:close/>
                <a:moveTo>
                  <a:pt x="7137" y="837"/>
                </a:moveTo>
                <a:cubicBezTo>
                  <a:pt x="7137" y="837"/>
                  <a:pt x="7142" y="843"/>
                  <a:pt x="7148" y="843"/>
                </a:cubicBezTo>
                <a:cubicBezTo>
                  <a:pt x="7142" y="843"/>
                  <a:pt x="7137" y="837"/>
                  <a:pt x="7131" y="837"/>
                </a:cubicBezTo>
                <a:close/>
                <a:moveTo>
                  <a:pt x="7063" y="860"/>
                </a:moveTo>
                <a:lnTo>
                  <a:pt x="7097" y="871"/>
                </a:lnTo>
                <a:lnTo>
                  <a:pt x="7035" y="871"/>
                </a:lnTo>
                <a:cubicBezTo>
                  <a:pt x="7035" y="871"/>
                  <a:pt x="7035" y="865"/>
                  <a:pt x="7035" y="865"/>
                </a:cubicBezTo>
                <a:cubicBezTo>
                  <a:pt x="7046" y="865"/>
                  <a:pt x="7052" y="860"/>
                  <a:pt x="7063" y="860"/>
                </a:cubicBezTo>
                <a:close/>
                <a:moveTo>
                  <a:pt x="12084" y="536"/>
                </a:moveTo>
                <a:cubicBezTo>
                  <a:pt x="12109" y="536"/>
                  <a:pt x="12119" y="542"/>
                  <a:pt x="12116" y="554"/>
                </a:cubicBezTo>
                <a:lnTo>
                  <a:pt x="12116" y="554"/>
                </a:lnTo>
                <a:cubicBezTo>
                  <a:pt x="12113" y="554"/>
                  <a:pt x="12110" y="553"/>
                  <a:pt x="12107" y="553"/>
                </a:cubicBezTo>
                <a:lnTo>
                  <a:pt x="12107" y="553"/>
                </a:lnTo>
                <a:cubicBezTo>
                  <a:pt x="12110" y="554"/>
                  <a:pt x="12112" y="556"/>
                  <a:pt x="12115" y="557"/>
                </a:cubicBezTo>
                <a:lnTo>
                  <a:pt x="12115" y="557"/>
                </a:lnTo>
                <a:cubicBezTo>
                  <a:pt x="12115" y="556"/>
                  <a:pt x="12116" y="555"/>
                  <a:pt x="12116" y="554"/>
                </a:cubicBezTo>
                <a:lnTo>
                  <a:pt x="12116" y="554"/>
                </a:lnTo>
                <a:cubicBezTo>
                  <a:pt x="12248" y="567"/>
                  <a:pt x="12365" y="627"/>
                  <a:pt x="12487" y="650"/>
                </a:cubicBezTo>
                <a:cubicBezTo>
                  <a:pt x="12487" y="644"/>
                  <a:pt x="12487" y="633"/>
                  <a:pt x="12487" y="627"/>
                </a:cubicBezTo>
                <a:cubicBezTo>
                  <a:pt x="12493" y="638"/>
                  <a:pt x="12504" y="650"/>
                  <a:pt x="12510" y="661"/>
                </a:cubicBezTo>
                <a:cubicBezTo>
                  <a:pt x="12686" y="718"/>
                  <a:pt x="12867" y="752"/>
                  <a:pt x="13037" y="831"/>
                </a:cubicBezTo>
                <a:cubicBezTo>
                  <a:pt x="13037" y="826"/>
                  <a:pt x="13037" y="809"/>
                  <a:pt x="13037" y="803"/>
                </a:cubicBezTo>
                <a:cubicBezTo>
                  <a:pt x="13071" y="865"/>
                  <a:pt x="13162" y="865"/>
                  <a:pt x="13219" y="905"/>
                </a:cubicBezTo>
                <a:cubicBezTo>
                  <a:pt x="13214" y="906"/>
                  <a:pt x="13209" y="907"/>
                  <a:pt x="13204" y="907"/>
                </a:cubicBezTo>
                <a:cubicBezTo>
                  <a:pt x="13167" y="907"/>
                  <a:pt x="13134" y="876"/>
                  <a:pt x="13097" y="876"/>
                </a:cubicBezTo>
                <a:cubicBezTo>
                  <a:pt x="13094" y="876"/>
                  <a:pt x="13091" y="876"/>
                  <a:pt x="13089" y="877"/>
                </a:cubicBezTo>
                <a:cubicBezTo>
                  <a:pt x="12779" y="736"/>
                  <a:pt x="12420" y="696"/>
                  <a:pt x="12115" y="557"/>
                </a:cubicBezTo>
                <a:lnTo>
                  <a:pt x="12115" y="557"/>
                </a:lnTo>
                <a:cubicBezTo>
                  <a:pt x="12113" y="561"/>
                  <a:pt x="12111" y="565"/>
                  <a:pt x="12107" y="570"/>
                </a:cubicBezTo>
                <a:cubicBezTo>
                  <a:pt x="12073" y="570"/>
                  <a:pt x="12067" y="559"/>
                  <a:pt x="12084" y="536"/>
                </a:cubicBezTo>
                <a:close/>
                <a:moveTo>
                  <a:pt x="6944" y="894"/>
                </a:moveTo>
                <a:lnTo>
                  <a:pt x="6944" y="894"/>
                </a:lnTo>
                <a:cubicBezTo>
                  <a:pt x="6915" y="911"/>
                  <a:pt x="6893" y="928"/>
                  <a:pt x="6864" y="939"/>
                </a:cubicBezTo>
                <a:cubicBezTo>
                  <a:pt x="6836" y="950"/>
                  <a:pt x="6802" y="962"/>
                  <a:pt x="6774" y="973"/>
                </a:cubicBezTo>
                <a:lnTo>
                  <a:pt x="6768" y="950"/>
                </a:lnTo>
                <a:cubicBezTo>
                  <a:pt x="6796" y="939"/>
                  <a:pt x="6825" y="928"/>
                  <a:pt x="6853" y="922"/>
                </a:cubicBezTo>
                <a:cubicBezTo>
                  <a:pt x="6859" y="922"/>
                  <a:pt x="6864" y="928"/>
                  <a:pt x="6870" y="933"/>
                </a:cubicBezTo>
                <a:cubicBezTo>
                  <a:pt x="6870" y="928"/>
                  <a:pt x="6870" y="922"/>
                  <a:pt x="6870" y="916"/>
                </a:cubicBezTo>
                <a:cubicBezTo>
                  <a:pt x="6898" y="911"/>
                  <a:pt x="6921" y="899"/>
                  <a:pt x="6944" y="894"/>
                </a:cubicBezTo>
                <a:close/>
                <a:moveTo>
                  <a:pt x="13236" y="911"/>
                </a:moveTo>
                <a:lnTo>
                  <a:pt x="13236" y="911"/>
                </a:lnTo>
                <a:cubicBezTo>
                  <a:pt x="13321" y="922"/>
                  <a:pt x="13412" y="956"/>
                  <a:pt x="13480" y="1007"/>
                </a:cubicBezTo>
                <a:cubicBezTo>
                  <a:pt x="13435" y="996"/>
                  <a:pt x="13384" y="979"/>
                  <a:pt x="13344" y="950"/>
                </a:cubicBezTo>
                <a:cubicBezTo>
                  <a:pt x="13321" y="956"/>
                  <a:pt x="13287" y="950"/>
                  <a:pt x="13270" y="979"/>
                </a:cubicBezTo>
                <a:cubicBezTo>
                  <a:pt x="13304" y="1013"/>
                  <a:pt x="13355" y="1024"/>
                  <a:pt x="13401" y="1036"/>
                </a:cubicBezTo>
                <a:cubicBezTo>
                  <a:pt x="13395" y="1041"/>
                  <a:pt x="13384" y="1053"/>
                  <a:pt x="13378" y="1058"/>
                </a:cubicBezTo>
                <a:cubicBezTo>
                  <a:pt x="13361" y="1047"/>
                  <a:pt x="13344" y="1036"/>
                  <a:pt x="13327" y="1024"/>
                </a:cubicBezTo>
                <a:cubicBezTo>
                  <a:pt x="13315" y="1036"/>
                  <a:pt x="13304" y="1047"/>
                  <a:pt x="13293" y="1058"/>
                </a:cubicBezTo>
                <a:lnTo>
                  <a:pt x="13304" y="1030"/>
                </a:lnTo>
                <a:cubicBezTo>
                  <a:pt x="13230" y="1007"/>
                  <a:pt x="13174" y="956"/>
                  <a:pt x="13094" y="950"/>
                </a:cubicBezTo>
                <a:lnTo>
                  <a:pt x="13100" y="939"/>
                </a:lnTo>
                <a:cubicBezTo>
                  <a:pt x="13157" y="950"/>
                  <a:pt x="13213" y="967"/>
                  <a:pt x="13264" y="979"/>
                </a:cubicBezTo>
                <a:cubicBezTo>
                  <a:pt x="13270" y="967"/>
                  <a:pt x="13287" y="950"/>
                  <a:pt x="13293" y="939"/>
                </a:cubicBezTo>
                <a:cubicBezTo>
                  <a:pt x="13276" y="933"/>
                  <a:pt x="13247" y="916"/>
                  <a:pt x="13236" y="911"/>
                </a:cubicBezTo>
                <a:close/>
                <a:moveTo>
                  <a:pt x="7364" y="604"/>
                </a:moveTo>
                <a:cubicBezTo>
                  <a:pt x="7182" y="667"/>
                  <a:pt x="7012" y="746"/>
                  <a:pt x="6847" y="848"/>
                </a:cubicBezTo>
                <a:cubicBezTo>
                  <a:pt x="6847" y="848"/>
                  <a:pt x="6847" y="848"/>
                  <a:pt x="6847" y="854"/>
                </a:cubicBezTo>
                <a:cubicBezTo>
                  <a:pt x="6802" y="865"/>
                  <a:pt x="6762" y="888"/>
                  <a:pt x="6722" y="905"/>
                </a:cubicBezTo>
                <a:cubicBezTo>
                  <a:pt x="6717" y="899"/>
                  <a:pt x="6711" y="877"/>
                  <a:pt x="6705" y="865"/>
                </a:cubicBezTo>
                <a:cubicBezTo>
                  <a:pt x="6683" y="865"/>
                  <a:pt x="6649" y="877"/>
                  <a:pt x="6626" y="877"/>
                </a:cubicBezTo>
                <a:lnTo>
                  <a:pt x="6620" y="928"/>
                </a:lnTo>
                <a:lnTo>
                  <a:pt x="6620" y="928"/>
                </a:lnTo>
                <a:lnTo>
                  <a:pt x="6660" y="916"/>
                </a:lnTo>
                <a:lnTo>
                  <a:pt x="6660" y="916"/>
                </a:lnTo>
                <a:cubicBezTo>
                  <a:pt x="6643" y="928"/>
                  <a:pt x="6615" y="945"/>
                  <a:pt x="6598" y="950"/>
                </a:cubicBezTo>
                <a:cubicBezTo>
                  <a:pt x="6603" y="945"/>
                  <a:pt x="6609" y="922"/>
                  <a:pt x="6615" y="916"/>
                </a:cubicBezTo>
                <a:cubicBezTo>
                  <a:pt x="6603" y="911"/>
                  <a:pt x="6592" y="899"/>
                  <a:pt x="6581" y="888"/>
                </a:cubicBezTo>
                <a:cubicBezTo>
                  <a:pt x="6552" y="905"/>
                  <a:pt x="6524" y="922"/>
                  <a:pt x="6490" y="933"/>
                </a:cubicBezTo>
                <a:lnTo>
                  <a:pt x="6496" y="956"/>
                </a:lnTo>
                <a:cubicBezTo>
                  <a:pt x="6516" y="952"/>
                  <a:pt x="6538" y="948"/>
                  <a:pt x="6560" y="948"/>
                </a:cubicBezTo>
                <a:cubicBezTo>
                  <a:pt x="6569" y="948"/>
                  <a:pt x="6578" y="949"/>
                  <a:pt x="6586" y="950"/>
                </a:cubicBezTo>
                <a:cubicBezTo>
                  <a:pt x="6552" y="950"/>
                  <a:pt x="6524" y="967"/>
                  <a:pt x="6496" y="984"/>
                </a:cubicBezTo>
                <a:cubicBezTo>
                  <a:pt x="6490" y="967"/>
                  <a:pt x="6484" y="950"/>
                  <a:pt x="6479" y="933"/>
                </a:cubicBezTo>
                <a:lnTo>
                  <a:pt x="6388" y="967"/>
                </a:lnTo>
                <a:cubicBezTo>
                  <a:pt x="6410" y="967"/>
                  <a:pt x="6461" y="973"/>
                  <a:pt x="6484" y="973"/>
                </a:cubicBezTo>
                <a:cubicBezTo>
                  <a:pt x="6467" y="990"/>
                  <a:pt x="6439" y="996"/>
                  <a:pt x="6410" y="996"/>
                </a:cubicBezTo>
                <a:cubicBezTo>
                  <a:pt x="6359" y="1030"/>
                  <a:pt x="6297" y="1041"/>
                  <a:pt x="6240" y="1070"/>
                </a:cubicBezTo>
                <a:lnTo>
                  <a:pt x="6218" y="1047"/>
                </a:lnTo>
                <a:cubicBezTo>
                  <a:pt x="6212" y="1058"/>
                  <a:pt x="6201" y="1087"/>
                  <a:pt x="6195" y="1098"/>
                </a:cubicBezTo>
                <a:cubicBezTo>
                  <a:pt x="6183" y="1087"/>
                  <a:pt x="6172" y="1070"/>
                  <a:pt x="6161" y="1053"/>
                </a:cubicBezTo>
                <a:cubicBezTo>
                  <a:pt x="6149" y="1081"/>
                  <a:pt x="6138" y="1104"/>
                  <a:pt x="6121" y="1126"/>
                </a:cubicBezTo>
                <a:cubicBezTo>
                  <a:pt x="6104" y="1126"/>
                  <a:pt x="6087" y="1132"/>
                  <a:pt x="6064" y="1138"/>
                </a:cubicBezTo>
                <a:cubicBezTo>
                  <a:pt x="6087" y="1115"/>
                  <a:pt x="6104" y="1092"/>
                  <a:pt x="6110" y="1064"/>
                </a:cubicBezTo>
                <a:lnTo>
                  <a:pt x="6110" y="1064"/>
                </a:lnTo>
                <a:cubicBezTo>
                  <a:pt x="6093" y="1075"/>
                  <a:pt x="6064" y="1092"/>
                  <a:pt x="6053" y="1104"/>
                </a:cubicBezTo>
                <a:cubicBezTo>
                  <a:pt x="6047" y="1092"/>
                  <a:pt x="6036" y="1070"/>
                  <a:pt x="6030" y="1064"/>
                </a:cubicBezTo>
                <a:cubicBezTo>
                  <a:pt x="6030" y="1075"/>
                  <a:pt x="6025" y="1104"/>
                  <a:pt x="6019" y="1121"/>
                </a:cubicBezTo>
                <a:cubicBezTo>
                  <a:pt x="6003" y="1121"/>
                  <a:pt x="5975" y="1132"/>
                  <a:pt x="5957" y="1132"/>
                </a:cubicBezTo>
                <a:cubicBezTo>
                  <a:pt x="5943" y="1132"/>
                  <a:pt x="5935" y="1125"/>
                  <a:pt x="5940" y="1104"/>
                </a:cubicBezTo>
                <a:cubicBezTo>
                  <a:pt x="5996" y="1041"/>
                  <a:pt x="6127" y="1058"/>
                  <a:pt x="6155" y="962"/>
                </a:cubicBezTo>
                <a:cubicBezTo>
                  <a:pt x="6161" y="973"/>
                  <a:pt x="6166" y="990"/>
                  <a:pt x="6166" y="1001"/>
                </a:cubicBezTo>
                <a:cubicBezTo>
                  <a:pt x="6376" y="928"/>
                  <a:pt x="6575" y="837"/>
                  <a:pt x="6779" y="775"/>
                </a:cubicBezTo>
                <a:cubicBezTo>
                  <a:pt x="6785" y="757"/>
                  <a:pt x="6785" y="746"/>
                  <a:pt x="6785" y="729"/>
                </a:cubicBezTo>
                <a:cubicBezTo>
                  <a:pt x="6791" y="735"/>
                  <a:pt x="6802" y="746"/>
                  <a:pt x="6808" y="752"/>
                </a:cubicBezTo>
                <a:cubicBezTo>
                  <a:pt x="6836" y="740"/>
                  <a:pt x="6870" y="729"/>
                  <a:pt x="6904" y="723"/>
                </a:cubicBezTo>
                <a:lnTo>
                  <a:pt x="6904" y="723"/>
                </a:lnTo>
                <a:cubicBezTo>
                  <a:pt x="6876" y="740"/>
                  <a:pt x="6842" y="752"/>
                  <a:pt x="6808" y="769"/>
                </a:cubicBezTo>
                <a:cubicBezTo>
                  <a:pt x="6819" y="786"/>
                  <a:pt x="6830" y="803"/>
                  <a:pt x="6836" y="814"/>
                </a:cubicBezTo>
                <a:cubicBezTo>
                  <a:pt x="6881" y="780"/>
                  <a:pt x="6932" y="757"/>
                  <a:pt x="6989" y="740"/>
                </a:cubicBezTo>
                <a:cubicBezTo>
                  <a:pt x="6995" y="729"/>
                  <a:pt x="7006" y="712"/>
                  <a:pt x="7012" y="706"/>
                </a:cubicBezTo>
                <a:cubicBezTo>
                  <a:pt x="7018" y="712"/>
                  <a:pt x="7035" y="723"/>
                  <a:pt x="7040" y="729"/>
                </a:cubicBezTo>
                <a:cubicBezTo>
                  <a:pt x="7063" y="706"/>
                  <a:pt x="7086" y="684"/>
                  <a:pt x="7108" y="667"/>
                </a:cubicBezTo>
                <a:cubicBezTo>
                  <a:pt x="7120" y="667"/>
                  <a:pt x="7137" y="667"/>
                  <a:pt x="7154" y="661"/>
                </a:cubicBezTo>
                <a:cubicBezTo>
                  <a:pt x="7222" y="661"/>
                  <a:pt x="7290" y="604"/>
                  <a:pt x="7364" y="604"/>
                </a:cubicBezTo>
                <a:close/>
                <a:moveTo>
                  <a:pt x="6699" y="980"/>
                </a:moveTo>
                <a:cubicBezTo>
                  <a:pt x="6713" y="980"/>
                  <a:pt x="6726" y="982"/>
                  <a:pt x="6740" y="984"/>
                </a:cubicBezTo>
                <a:cubicBezTo>
                  <a:pt x="6689" y="1001"/>
                  <a:pt x="6638" y="1018"/>
                  <a:pt x="6588" y="1035"/>
                </a:cubicBezTo>
                <a:lnTo>
                  <a:pt x="6588" y="1035"/>
                </a:lnTo>
                <a:cubicBezTo>
                  <a:pt x="6588" y="1035"/>
                  <a:pt x="6587" y="1035"/>
                  <a:pt x="6587" y="1035"/>
                </a:cubicBezTo>
                <a:lnTo>
                  <a:pt x="6587" y="1035"/>
                </a:lnTo>
                <a:cubicBezTo>
                  <a:pt x="6587" y="1035"/>
                  <a:pt x="6586" y="1035"/>
                  <a:pt x="6586" y="1036"/>
                </a:cubicBezTo>
                <a:cubicBezTo>
                  <a:pt x="6587" y="1035"/>
                  <a:pt x="6587" y="1035"/>
                  <a:pt x="6588" y="1035"/>
                </a:cubicBezTo>
                <a:lnTo>
                  <a:pt x="6588" y="1035"/>
                </a:lnTo>
                <a:cubicBezTo>
                  <a:pt x="6589" y="1035"/>
                  <a:pt x="6591" y="1035"/>
                  <a:pt x="6592" y="1036"/>
                </a:cubicBezTo>
                <a:cubicBezTo>
                  <a:pt x="6469" y="1069"/>
                  <a:pt x="6356" y="1114"/>
                  <a:pt x="6239" y="1170"/>
                </a:cubicBezTo>
                <a:lnTo>
                  <a:pt x="6239" y="1170"/>
                </a:lnTo>
                <a:lnTo>
                  <a:pt x="6229" y="1155"/>
                </a:lnTo>
                <a:cubicBezTo>
                  <a:pt x="6333" y="1113"/>
                  <a:pt x="6451" y="1033"/>
                  <a:pt x="6562" y="1033"/>
                </a:cubicBezTo>
                <a:cubicBezTo>
                  <a:pt x="6570" y="1033"/>
                  <a:pt x="6578" y="1034"/>
                  <a:pt x="6587" y="1035"/>
                </a:cubicBezTo>
                <a:lnTo>
                  <a:pt x="6587" y="1035"/>
                </a:lnTo>
                <a:cubicBezTo>
                  <a:pt x="6609" y="996"/>
                  <a:pt x="6654" y="980"/>
                  <a:pt x="6699" y="980"/>
                </a:cubicBezTo>
                <a:close/>
                <a:moveTo>
                  <a:pt x="13805" y="1125"/>
                </a:moveTo>
                <a:cubicBezTo>
                  <a:pt x="13826" y="1125"/>
                  <a:pt x="13849" y="1141"/>
                  <a:pt x="13849" y="1160"/>
                </a:cubicBezTo>
                <a:cubicBezTo>
                  <a:pt x="13844" y="1167"/>
                  <a:pt x="13836" y="1170"/>
                  <a:pt x="13828" y="1170"/>
                </a:cubicBezTo>
                <a:cubicBezTo>
                  <a:pt x="13809" y="1170"/>
                  <a:pt x="13785" y="1154"/>
                  <a:pt x="13781" y="1138"/>
                </a:cubicBezTo>
                <a:cubicBezTo>
                  <a:pt x="13786" y="1128"/>
                  <a:pt x="13795" y="1125"/>
                  <a:pt x="13805" y="1125"/>
                </a:cubicBezTo>
                <a:close/>
                <a:moveTo>
                  <a:pt x="6311" y="1195"/>
                </a:moveTo>
                <a:cubicBezTo>
                  <a:pt x="6323" y="1195"/>
                  <a:pt x="6335" y="1198"/>
                  <a:pt x="6348" y="1206"/>
                </a:cubicBezTo>
                <a:cubicBezTo>
                  <a:pt x="6301" y="1221"/>
                  <a:pt x="6255" y="1246"/>
                  <a:pt x="6204" y="1246"/>
                </a:cubicBezTo>
                <a:cubicBezTo>
                  <a:pt x="6199" y="1246"/>
                  <a:pt x="6194" y="1246"/>
                  <a:pt x="6189" y="1245"/>
                </a:cubicBezTo>
                <a:cubicBezTo>
                  <a:pt x="6229" y="1232"/>
                  <a:pt x="6268" y="1195"/>
                  <a:pt x="6311" y="1195"/>
                </a:cubicBezTo>
                <a:close/>
                <a:moveTo>
                  <a:pt x="6042" y="1222"/>
                </a:moveTo>
                <a:cubicBezTo>
                  <a:pt x="6050" y="1222"/>
                  <a:pt x="6058" y="1224"/>
                  <a:pt x="6064" y="1228"/>
                </a:cubicBezTo>
                <a:cubicBezTo>
                  <a:pt x="6069" y="1251"/>
                  <a:pt x="6042" y="1266"/>
                  <a:pt x="6016" y="1266"/>
                </a:cubicBezTo>
                <a:cubicBezTo>
                  <a:pt x="6009" y="1266"/>
                  <a:pt x="6002" y="1265"/>
                  <a:pt x="5996" y="1262"/>
                </a:cubicBezTo>
                <a:cubicBezTo>
                  <a:pt x="5992" y="1238"/>
                  <a:pt x="6018" y="1222"/>
                  <a:pt x="6042" y="1222"/>
                </a:cubicBezTo>
                <a:close/>
                <a:moveTo>
                  <a:pt x="10876" y="1228"/>
                </a:moveTo>
                <a:cubicBezTo>
                  <a:pt x="10881" y="1228"/>
                  <a:pt x="10887" y="1234"/>
                  <a:pt x="10893" y="1234"/>
                </a:cubicBezTo>
                <a:cubicBezTo>
                  <a:pt x="10904" y="1240"/>
                  <a:pt x="10927" y="1245"/>
                  <a:pt x="10944" y="1245"/>
                </a:cubicBezTo>
                <a:cubicBezTo>
                  <a:pt x="10961" y="1245"/>
                  <a:pt x="10978" y="1251"/>
                  <a:pt x="10989" y="1257"/>
                </a:cubicBezTo>
                <a:cubicBezTo>
                  <a:pt x="10999" y="1256"/>
                  <a:pt x="11008" y="1256"/>
                  <a:pt x="11017" y="1256"/>
                </a:cubicBezTo>
                <a:cubicBezTo>
                  <a:pt x="11115" y="1256"/>
                  <a:pt x="11208" y="1281"/>
                  <a:pt x="11301" y="1302"/>
                </a:cubicBezTo>
                <a:cubicBezTo>
                  <a:pt x="11291" y="1303"/>
                  <a:pt x="11280" y="1303"/>
                  <a:pt x="11269" y="1303"/>
                </a:cubicBezTo>
                <a:cubicBezTo>
                  <a:pt x="11177" y="1303"/>
                  <a:pt x="11081" y="1282"/>
                  <a:pt x="10989" y="1257"/>
                </a:cubicBezTo>
                <a:cubicBezTo>
                  <a:pt x="10976" y="1261"/>
                  <a:pt x="10963" y="1263"/>
                  <a:pt x="10950" y="1263"/>
                </a:cubicBezTo>
                <a:cubicBezTo>
                  <a:pt x="10929" y="1263"/>
                  <a:pt x="10908" y="1258"/>
                  <a:pt x="10887" y="1251"/>
                </a:cubicBezTo>
                <a:cubicBezTo>
                  <a:pt x="10881" y="1245"/>
                  <a:pt x="10881" y="1234"/>
                  <a:pt x="10876" y="1228"/>
                </a:cubicBezTo>
                <a:close/>
                <a:moveTo>
                  <a:pt x="9667" y="1302"/>
                </a:moveTo>
                <a:cubicBezTo>
                  <a:pt x="9639" y="1302"/>
                  <a:pt x="9610" y="1302"/>
                  <a:pt x="9582" y="1308"/>
                </a:cubicBezTo>
                <a:cubicBezTo>
                  <a:pt x="9588" y="1302"/>
                  <a:pt x="9593" y="1302"/>
                  <a:pt x="9599" y="1302"/>
                </a:cubicBezTo>
                <a:close/>
                <a:moveTo>
                  <a:pt x="9315" y="1308"/>
                </a:moveTo>
                <a:cubicBezTo>
                  <a:pt x="9327" y="1314"/>
                  <a:pt x="9338" y="1319"/>
                  <a:pt x="9349" y="1319"/>
                </a:cubicBezTo>
                <a:cubicBezTo>
                  <a:pt x="9332" y="1319"/>
                  <a:pt x="9321" y="1325"/>
                  <a:pt x="9310" y="1325"/>
                </a:cubicBezTo>
                <a:cubicBezTo>
                  <a:pt x="9310" y="1319"/>
                  <a:pt x="9315" y="1314"/>
                  <a:pt x="9315" y="1308"/>
                </a:cubicBezTo>
                <a:close/>
                <a:moveTo>
                  <a:pt x="9208" y="1325"/>
                </a:moveTo>
                <a:cubicBezTo>
                  <a:pt x="9213" y="1331"/>
                  <a:pt x="9219" y="1331"/>
                  <a:pt x="9225" y="1331"/>
                </a:cubicBezTo>
                <a:cubicBezTo>
                  <a:pt x="9213" y="1331"/>
                  <a:pt x="9208" y="1331"/>
                  <a:pt x="9196" y="1336"/>
                </a:cubicBezTo>
                <a:cubicBezTo>
                  <a:pt x="9202" y="1331"/>
                  <a:pt x="9208" y="1331"/>
                  <a:pt x="9208" y="1325"/>
                </a:cubicBezTo>
                <a:close/>
                <a:moveTo>
                  <a:pt x="10768" y="1234"/>
                </a:moveTo>
                <a:cubicBezTo>
                  <a:pt x="10802" y="1234"/>
                  <a:pt x="10830" y="1240"/>
                  <a:pt x="10864" y="1245"/>
                </a:cubicBezTo>
                <a:cubicBezTo>
                  <a:pt x="10864" y="1262"/>
                  <a:pt x="10859" y="1285"/>
                  <a:pt x="10859" y="1302"/>
                </a:cubicBezTo>
                <a:cubicBezTo>
                  <a:pt x="10898" y="1302"/>
                  <a:pt x="10938" y="1302"/>
                  <a:pt x="10978" y="1319"/>
                </a:cubicBezTo>
                <a:cubicBezTo>
                  <a:pt x="10978" y="1308"/>
                  <a:pt x="10989" y="1291"/>
                  <a:pt x="10989" y="1279"/>
                </a:cubicBezTo>
                <a:cubicBezTo>
                  <a:pt x="10989" y="1291"/>
                  <a:pt x="10989" y="1314"/>
                  <a:pt x="10989" y="1325"/>
                </a:cubicBezTo>
                <a:cubicBezTo>
                  <a:pt x="11046" y="1325"/>
                  <a:pt x="11097" y="1331"/>
                  <a:pt x="11154" y="1342"/>
                </a:cubicBezTo>
                <a:cubicBezTo>
                  <a:pt x="10830" y="1308"/>
                  <a:pt x="10501" y="1291"/>
                  <a:pt x="10166" y="1291"/>
                </a:cubicBezTo>
                <a:cubicBezTo>
                  <a:pt x="10039" y="1291"/>
                  <a:pt x="9907" y="1291"/>
                  <a:pt x="9778" y="1295"/>
                </a:cubicBezTo>
                <a:lnTo>
                  <a:pt x="9778" y="1295"/>
                </a:lnTo>
                <a:cubicBezTo>
                  <a:pt x="9804" y="1294"/>
                  <a:pt x="9829" y="1289"/>
                  <a:pt x="9854" y="1285"/>
                </a:cubicBezTo>
                <a:lnTo>
                  <a:pt x="9860" y="1245"/>
                </a:lnTo>
                <a:cubicBezTo>
                  <a:pt x="9866" y="1257"/>
                  <a:pt x="9871" y="1274"/>
                  <a:pt x="9877" y="1279"/>
                </a:cubicBezTo>
                <a:cubicBezTo>
                  <a:pt x="9971" y="1272"/>
                  <a:pt x="10061" y="1256"/>
                  <a:pt x="10151" y="1256"/>
                </a:cubicBezTo>
                <a:cubicBezTo>
                  <a:pt x="10192" y="1256"/>
                  <a:pt x="10233" y="1259"/>
                  <a:pt x="10274" y="1268"/>
                </a:cubicBezTo>
                <a:cubicBezTo>
                  <a:pt x="10269" y="1262"/>
                  <a:pt x="10269" y="1251"/>
                  <a:pt x="10263" y="1240"/>
                </a:cubicBezTo>
                <a:lnTo>
                  <a:pt x="10269" y="1240"/>
                </a:lnTo>
                <a:cubicBezTo>
                  <a:pt x="10274" y="1251"/>
                  <a:pt x="10286" y="1257"/>
                  <a:pt x="10291" y="1262"/>
                </a:cubicBezTo>
                <a:cubicBezTo>
                  <a:pt x="10342" y="1262"/>
                  <a:pt x="10393" y="1257"/>
                  <a:pt x="10439" y="1257"/>
                </a:cubicBezTo>
                <a:cubicBezTo>
                  <a:pt x="10439" y="1257"/>
                  <a:pt x="10439" y="1257"/>
                  <a:pt x="10439" y="1251"/>
                </a:cubicBezTo>
                <a:cubicBezTo>
                  <a:pt x="10541" y="1257"/>
                  <a:pt x="10637" y="1262"/>
                  <a:pt x="10734" y="1262"/>
                </a:cubicBezTo>
                <a:cubicBezTo>
                  <a:pt x="10774" y="1274"/>
                  <a:pt x="10808" y="1285"/>
                  <a:pt x="10847" y="1296"/>
                </a:cubicBezTo>
                <a:cubicBezTo>
                  <a:pt x="10842" y="1279"/>
                  <a:pt x="10830" y="1262"/>
                  <a:pt x="10819" y="1240"/>
                </a:cubicBezTo>
                <a:cubicBezTo>
                  <a:pt x="10802" y="1240"/>
                  <a:pt x="10785" y="1234"/>
                  <a:pt x="10768" y="1234"/>
                </a:cubicBezTo>
                <a:close/>
                <a:moveTo>
                  <a:pt x="8914" y="1306"/>
                </a:moveTo>
                <a:cubicBezTo>
                  <a:pt x="8925" y="1306"/>
                  <a:pt x="8935" y="1311"/>
                  <a:pt x="8935" y="1325"/>
                </a:cubicBezTo>
                <a:cubicBezTo>
                  <a:pt x="8932" y="1337"/>
                  <a:pt x="8918" y="1344"/>
                  <a:pt x="8906" y="1344"/>
                </a:cubicBezTo>
                <a:cubicBezTo>
                  <a:pt x="8894" y="1344"/>
                  <a:pt x="8884" y="1338"/>
                  <a:pt x="8884" y="1325"/>
                </a:cubicBezTo>
                <a:cubicBezTo>
                  <a:pt x="8887" y="1313"/>
                  <a:pt x="8901" y="1306"/>
                  <a:pt x="8914" y="1306"/>
                </a:cubicBezTo>
                <a:close/>
                <a:moveTo>
                  <a:pt x="13917" y="1262"/>
                </a:moveTo>
                <a:cubicBezTo>
                  <a:pt x="13962" y="1285"/>
                  <a:pt x="14042" y="1285"/>
                  <a:pt x="14053" y="1348"/>
                </a:cubicBezTo>
                <a:cubicBezTo>
                  <a:pt x="14008" y="1325"/>
                  <a:pt x="13951" y="1308"/>
                  <a:pt x="13917" y="1262"/>
                </a:cubicBezTo>
                <a:close/>
                <a:moveTo>
                  <a:pt x="8782" y="1376"/>
                </a:moveTo>
                <a:cubicBezTo>
                  <a:pt x="8788" y="1376"/>
                  <a:pt x="8788" y="1382"/>
                  <a:pt x="8793" y="1382"/>
                </a:cubicBezTo>
                <a:lnTo>
                  <a:pt x="8793" y="1387"/>
                </a:lnTo>
                <a:lnTo>
                  <a:pt x="8788" y="1387"/>
                </a:lnTo>
                <a:cubicBezTo>
                  <a:pt x="8788" y="1382"/>
                  <a:pt x="8788" y="1376"/>
                  <a:pt x="8782" y="1376"/>
                </a:cubicBezTo>
                <a:close/>
                <a:moveTo>
                  <a:pt x="14008" y="1234"/>
                </a:moveTo>
                <a:cubicBezTo>
                  <a:pt x="14121" y="1279"/>
                  <a:pt x="14274" y="1314"/>
                  <a:pt x="14342" y="1416"/>
                </a:cubicBezTo>
                <a:cubicBezTo>
                  <a:pt x="14235" y="1348"/>
                  <a:pt x="14121" y="1296"/>
                  <a:pt x="14002" y="1251"/>
                </a:cubicBezTo>
                <a:lnTo>
                  <a:pt x="14008" y="1234"/>
                </a:lnTo>
                <a:close/>
                <a:moveTo>
                  <a:pt x="11290" y="1314"/>
                </a:moveTo>
                <a:cubicBezTo>
                  <a:pt x="11500" y="1342"/>
                  <a:pt x="11710" y="1387"/>
                  <a:pt x="11914" y="1450"/>
                </a:cubicBezTo>
                <a:cubicBezTo>
                  <a:pt x="11852" y="1444"/>
                  <a:pt x="11789" y="1421"/>
                  <a:pt x="11727" y="1421"/>
                </a:cubicBezTo>
                <a:lnTo>
                  <a:pt x="11681" y="1416"/>
                </a:lnTo>
                <a:cubicBezTo>
                  <a:pt x="11681" y="1410"/>
                  <a:pt x="11681" y="1410"/>
                  <a:pt x="11681" y="1404"/>
                </a:cubicBezTo>
                <a:cubicBezTo>
                  <a:pt x="11551" y="1365"/>
                  <a:pt x="11415" y="1359"/>
                  <a:pt x="11290" y="1314"/>
                </a:cubicBezTo>
                <a:close/>
                <a:moveTo>
                  <a:pt x="14362" y="1408"/>
                </a:moveTo>
                <a:cubicBezTo>
                  <a:pt x="14411" y="1408"/>
                  <a:pt x="14454" y="1444"/>
                  <a:pt x="14479" y="1484"/>
                </a:cubicBezTo>
                <a:cubicBezTo>
                  <a:pt x="14433" y="1461"/>
                  <a:pt x="14388" y="1438"/>
                  <a:pt x="14342" y="1410"/>
                </a:cubicBezTo>
                <a:cubicBezTo>
                  <a:pt x="14349" y="1409"/>
                  <a:pt x="14356" y="1408"/>
                  <a:pt x="14362" y="1408"/>
                </a:cubicBezTo>
                <a:close/>
                <a:moveTo>
                  <a:pt x="12771" y="1470"/>
                </a:moveTo>
                <a:cubicBezTo>
                  <a:pt x="12787" y="1470"/>
                  <a:pt x="12792" y="1478"/>
                  <a:pt x="12788" y="1495"/>
                </a:cubicBezTo>
                <a:cubicBezTo>
                  <a:pt x="12781" y="1499"/>
                  <a:pt x="12775" y="1501"/>
                  <a:pt x="12770" y="1501"/>
                </a:cubicBezTo>
                <a:cubicBezTo>
                  <a:pt x="12759" y="1501"/>
                  <a:pt x="12754" y="1492"/>
                  <a:pt x="12754" y="1472"/>
                </a:cubicBezTo>
                <a:cubicBezTo>
                  <a:pt x="12760" y="1471"/>
                  <a:pt x="12766" y="1470"/>
                  <a:pt x="12771" y="1470"/>
                </a:cubicBezTo>
                <a:close/>
                <a:moveTo>
                  <a:pt x="5691" y="1395"/>
                </a:moveTo>
                <a:cubicBezTo>
                  <a:pt x="5654" y="1419"/>
                  <a:pt x="5612" y="1439"/>
                  <a:pt x="5565" y="1450"/>
                </a:cubicBezTo>
                <a:cubicBezTo>
                  <a:pt x="5554" y="1472"/>
                  <a:pt x="5525" y="1495"/>
                  <a:pt x="5537" y="1523"/>
                </a:cubicBezTo>
                <a:cubicBezTo>
                  <a:pt x="5588" y="1523"/>
                  <a:pt x="5627" y="1489"/>
                  <a:pt x="5673" y="1467"/>
                </a:cubicBezTo>
                <a:lnTo>
                  <a:pt x="5673" y="1467"/>
                </a:lnTo>
                <a:cubicBezTo>
                  <a:pt x="5673" y="1472"/>
                  <a:pt x="5667" y="1489"/>
                  <a:pt x="5667" y="1501"/>
                </a:cubicBezTo>
                <a:cubicBezTo>
                  <a:pt x="5650" y="1506"/>
                  <a:pt x="5633" y="1512"/>
                  <a:pt x="5610" y="1512"/>
                </a:cubicBezTo>
                <a:cubicBezTo>
                  <a:pt x="5610" y="1529"/>
                  <a:pt x="5610" y="1546"/>
                  <a:pt x="5610" y="1557"/>
                </a:cubicBezTo>
                <a:lnTo>
                  <a:pt x="5593" y="1535"/>
                </a:lnTo>
                <a:cubicBezTo>
                  <a:pt x="5531" y="1569"/>
                  <a:pt x="5457" y="1580"/>
                  <a:pt x="5400" y="1631"/>
                </a:cubicBezTo>
                <a:cubicBezTo>
                  <a:pt x="5395" y="1626"/>
                  <a:pt x="5395" y="1620"/>
                  <a:pt x="5395" y="1620"/>
                </a:cubicBezTo>
                <a:cubicBezTo>
                  <a:pt x="5440" y="1586"/>
                  <a:pt x="5486" y="1557"/>
                  <a:pt x="5531" y="1529"/>
                </a:cubicBezTo>
                <a:cubicBezTo>
                  <a:pt x="5531" y="1518"/>
                  <a:pt x="5525" y="1495"/>
                  <a:pt x="5525" y="1484"/>
                </a:cubicBezTo>
                <a:cubicBezTo>
                  <a:pt x="5508" y="1489"/>
                  <a:pt x="5480" y="1501"/>
                  <a:pt x="5463" y="1506"/>
                </a:cubicBezTo>
                <a:cubicBezTo>
                  <a:pt x="5528" y="1452"/>
                  <a:pt x="5609" y="1408"/>
                  <a:pt x="5691" y="1395"/>
                </a:cubicBezTo>
                <a:close/>
                <a:moveTo>
                  <a:pt x="4926" y="1681"/>
                </a:moveTo>
                <a:cubicBezTo>
                  <a:pt x="4931" y="1681"/>
                  <a:pt x="4936" y="1681"/>
                  <a:pt x="4941" y="1682"/>
                </a:cubicBezTo>
                <a:cubicBezTo>
                  <a:pt x="4901" y="1716"/>
                  <a:pt x="4856" y="1739"/>
                  <a:pt x="4816" y="1767"/>
                </a:cubicBezTo>
                <a:cubicBezTo>
                  <a:pt x="4810" y="1762"/>
                  <a:pt x="4799" y="1750"/>
                  <a:pt x="4793" y="1745"/>
                </a:cubicBezTo>
                <a:cubicBezTo>
                  <a:pt x="4840" y="1729"/>
                  <a:pt x="4877" y="1681"/>
                  <a:pt x="4926" y="1681"/>
                </a:cubicBezTo>
                <a:close/>
                <a:moveTo>
                  <a:pt x="13860" y="984"/>
                </a:moveTo>
                <a:cubicBezTo>
                  <a:pt x="13930" y="984"/>
                  <a:pt x="13993" y="1058"/>
                  <a:pt x="14064" y="1058"/>
                </a:cubicBezTo>
                <a:cubicBezTo>
                  <a:pt x="14079" y="1058"/>
                  <a:pt x="14094" y="1055"/>
                  <a:pt x="14110" y="1047"/>
                </a:cubicBezTo>
                <a:lnTo>
                  <a:pt x="14110" y="1047"/>
                </a:lnTo>
                <a:cubicBezTo>
                  <a:pt x="14104" y="1058"/>
                  <a:pt x="14093" y="1075"/>
                  <a:pt x="14093" y="1081"/>
                </a:cubicBezTo>
                <a:cubicBezTo>
                  <a:pt x="14280" y="1183"/>
                  <a:pt x="14484" y="1268"/>
                  <a:pt x="14677" y="1370"/>
                </a:cubicBezTo>
                <a:cubicBezTo>
                  <a:pt x="14689" y="1365"/>
                  <a:pt x="14700" y="1359"/>
                  <a:pt x="14711" y="1348"/>
                </a:cubicBezTo>
                <a:lnTo>
                  <a:pt x="14711" y="1348"/>
                </a:lnTo>
                <a:cubicBezTo>
                  <a:pt x="14711" y="1353"/>
                  <a:pt x="14711" y="1370"/>
                  <a:pt x="14706" y="1382"/>
                </a:cubicBezTo>
                <a:cubicBezTo>
                  <a:pt x="14808" y="1416"/>
                  <a:pt x="14881" y="1518"/>
                  <a:pt x="14989" y="1529"/>
                </a:cubicBezTo>
                <a:cubicBezTo>
                  <a:pt x="15023" y="1614"/>
                  <a:pt x="15142" y="1620"/>
                  <a:pt x="15199" y="1682"/>
                </a:cubicBezTo>
                <a:cubicBezTo>
                  <a:pt x="15239" y="1716"/>
                  <a:pt x="15313" y="1722"/>
                  <a:pt x="15318" y="1784"/>
                </a:cubicBezTo>
                <a:lnTo>
                  <a:pt x="15267" y="1790"/>
                </a:lnTo>
                <a:cubicBezTo>
                  <a:pt x="15239" y="1739"/>
                  <a:pt x="15182" y="1728"/>
                  <a:pt x="15131" y="1711"/>
                </a:cubicBezTo>
                <a:cubicBezTo>
                  <a:pt x="15131" y="1722"/>
                  <a:pt x="15131" y="1750"/>
                  <a:pt x="15131" y="1762"/>
                </a:cubicBezTo>
                <a:cubicBezTo>
                  <a:pt x="15120" y="1750"/>
                  <a:pt x="15103" y="1739"/>
                  <a:pt x="15091" y="1728"/>
                </a:cubicBezTo>
                <a:cubicBezTo>
                  <a:pt x="15035" y="1711"/>
                  <a:pt x="15040" y="1637"/>
                  <a:pt x="14978" y="1626"/>
                </a:cubicBezTo>
                <a:cubicBezTo>
                  <a:pt x="14967" y="1631"/>
                  <a:pt x="14955" y="1637"/>
                  <a:pt x="14944" y="1643"/>
                </a:cubicBezTo>
                <a:cubicBezTo>
                  <a:pt x="14808" y="1569"/>
                  <a:pt x="14683" y="1467"/>
                  <a:pt x="14535" y="1421"/>
                </a:cubicBezTo>
                <a:cubicBezTo>
                  <a:pt x="14541" y="1410"/>
                  <a:pt x="14552" y="1387"/>
                  <a:pt x="14552" y="1376"/>
                </a:cubicBezTo>
                <a:cubicBezTo>
                  <a:pt x="14541" y="1365"/>
                  <a:pt x="14507" y="1342"/>
                  <a:pt x="14496" y="1331"/>
                </a:cubicBezTo>
                <a:cubicBezTo>
                  <a:pt x="14479" y="1342"/>
                  <a:pt x="14467" y="1348"/>
                  <a:pt x="14450" y="1359"/>
                </a:cubicBezTo>
                <a:lnTo>
                  <a:pt x="14484" y="1382"/>
                </a:lnTo>
                <a:cubicBezTo>
                  <a:pt x="14467" y="1376"/>
                  <a:pt x="14433" y="1365"/>
                  <a:pt x="14416" y="1359"/>
                </a:cubicBezTo>
                <a:lnTo>
                  <a:pt x="14456" y="1348"/>
                </a:lnTo>
                <a:cubicBezTo>
                  <a:pt x="14456" y="1336"/>
                  <a:pt x="14456" y="1319"/>
                  <a:pt x="14450" y="1308"/>
                </a:cubicBezTo>
                <a:cubicBezTo>
                  <a:pt x="14422" y="1296"/>
                  <a:pt x="14393" y="1285"/>
                  <a:pt x="14359" y="1268"/>
                </a:cubicBezTo>
                <a:lnTo>
                  <a:pt x="14342" y="1285"/>
                </a:lnTo>
                <a:cubicBezTo>
                  <a:pt x="14371" y="1308"/>
                  <a:pt x="14393" y="1325"/>
                  <a:pt x="14411" y="1353"/>
                </a:cubicBezTo>
                <a:cubicBezTo>
                  <a:pt x="14388" y="1325"/>
                  <a:pt x="14354" y="1314"/>
                  <a:pt x="14325" y="1314"/>
                </a:cubicBezTo>
                <a:cubicBezTo>
                  <a:pt x="14331" y="1296"/>
                  <a:pt x="14342" y="1279"/>
                  <a:pt x="14348" y="1257"/>
                </a:cubicBezTo>
                <a:cubicBezTo>
                  <a:pt x="14320" y="1245"/>
                  <a:pt x="14291" y="1234"/>
                  <a:pt x="14263" y="1217"/>
                </a:cubicBezTo>
                <a:lnTo>
                  <a:pt x="14263" y="1217"/>
                </a:lnTo>
                <a:cubicBezTo>
                  <a:pt x="14280" y="1240"/>
                  <a:pt x="14308" y="1274"/>
                  <a:pt x="14325" y="1291"/>
                </a:cubicBezTo>
                <a:cubicBezTo>
                  <a:pt x="14297" y="1291"/>
                  <a:pt x="14274" y="1274"/>
                  <a:pt x="14257" y="1251"/>
                </a:cubicBezTo>
                <a:cubicBezTo>
                  <a:pt x="14195" y="1240"/>
                  <a:pt x="14144" y="1206"/>
                  <a:pt x="14087" y="1183"/>
                </a:cubicBezTo>
                <a:lnTo>
                  <a:pt x="14093" y="1149"/>
                </a:lnTo>
                <a:lnTo>
                  <a:pt x="14093" y="1149"/>
                </a:lnTo>
                <a:cubicBezTo>
                  <a:pt x="14076" y="1155"/>
                  <a:pt x="14047" y="1166"/>
                  <a:pt x="14036" y="1172"/>
                </a:cubicBezTo>
                <a:cubicBezTo>
                  <a:pt x="14036" y="1155"/>
                  <a:pt x="14042" y="1132"/>
                  <a:pt x="14042" y="1115"/>
                </a:cubicBezTo>
                <a:lnTo>
                  <a:pt x="14042" y="1115"/>
                </a:lnTo>
                <a:cubicBezTo>
                  <a:pt x="14019" y="1121"/>
                  <a:pt x="13991" y="1126"/>
                  <a:pt x="13968" y="1132"/>
                </a:cubicBezTo>
                <a:cubicBezTo>
                  <a:pt x="13951" y="1126"/>
                  <a:pt x="13934" y="1109"/>
                  <a:pt x="13917" y="1098"/>
                </a:cubicBezTo>
                <a:lnTo>
                  <a:pt x="13917" y="1098"/>
                </a:lnTo>
                <a:cubicBezTo>
                  <a:pt x="13924" y="1099"/>
                  <a:pt x="13932" y="1100"/>
                  <a:pt x="13940" y="1100"/>
                </a:cubicBezTo>
                <a:cubicBezTo>
                  <a:pt x="13960" y="1100"/>
                  <a:pt x="13981" y="1095"/>
                  <a:pt x="14002" y="1087"/>
                </a:cubicBezTo>
                <a:cubicBezTo>
                  <a:pt x="13985" y="1081"/>
                  <a:pt x="13951" y="1070"/>
                  <a:pt x="13934" y="1070"/>
                </a:cubicBezTo>
                <a:cubicBezTo>
                  <a:pt x="13940" y="1058"/>
                  <a:pt x="13951" y="1036"/>
                  <a:pt x="13951" y="1024"/>
                </a:cubicBezTo>
                <a:lnTo>
                  <a:pt x="13951" y="1024"/>
                </a:lnTo>
                <a:cubicBezTo>
                  <a:pt x="13940" y="1036"/>
                  <a:pt x="13911" y="1053"/>
                  <a:pt x="13900" y="1058"/>
                </a:cubicBezTo>
                <a:cubicBezTo>
                  <a:pt x="13883" y="1036"/>
                  <a:pt x="13809" y="1013"/>
                  <a:pt x="13860" y="990"/>
                </a:cubicBezTo>
                <a:lnTo>
                  <a:pt x="13860" y="984"/>
                </a:lnTo>
                <a:close/>
                <a:moveTo>
                  <a:pt x="4368" y="2000"/>
                </a:moveTo>
                <a:cubicBezTo>
                  <a:pt x="4339" y="2000"/>
                  <a:pt x="4305" y="2006"/>
                  <a:pt x="4277" y="2006"/>
                </a:cubicBezTo>
                <a:cubicBezTo>
                  <a:pt x="4271" y="2023"/>
                  <a:pt x="4266" y="2051"/>
                  <a:pt x="4260" y="2062"/>
                </a:cubicBezTo>
                <a:cubicBezTo>
                  <a:pt x="4305" y="2051"/>
                  <a:pt x="4345" y="2040"/>
                  <a:pt x="4368" y="2000"/>
                </a:cubicBezTo>
                <a:close/>
                <a:moveTo>
                  <a:pt x="5452" y="1501"/>
                </a:moveTo>
                <a:lnTo>
                  <a:pt x="5452" y="1501"/>
                </a:lnTo>
                <a:cubicBezTo>
                  <a:pt x="5429" y="1540"/>
                  <a:pt x="5366" y="1540"/>
                  <a:pt x="5344" y="1580"/>
                </a:cubicBezTo>
                <a:cubicBezTo>
                  <a:pt x="5026" y="1705"/>
                  <a:pt x="4748" y="1943"/>
                  <a:pt x="4442" y="2068"/>
                </a:cubicBezTo>
                <a:cubicBezTo>
                  <a:pt x="4538" y="1977"/>
                  <a:pt x="4663" y="1932"/>
                  <a:pt x="4771" y="1858"/>
                </a:cubicBezTo>
                <a:cubicBezTo>
                  <a:pt x="4765" y="1858"/>
                  <a:pt x="4754" y="1847"/>
                  <a:pt x="4748" y="1847"/>
                </a:cubicBezTo>
                <a:lnTo>
                  <a:pt x="4788" y="1847"/>
                </a:lnTo>
                <a:cubicBezTo>
                  <a:pt x="4952" y="1762"/>
                  <a:pt x="5100" y="1654"/>
                  <a:pt x="5276" y="1586"/>
                </a:cubicBezTo>
                <a:cubicBezTo>
                  <a:pt x="5270" y="1580"/>
                  <a:pt x="5259" y="1569"/>
                  <a:pt x="5253" y="1563"/>
                </a:cubicBezTo>
                <a:lnTo>
                  <a:pt x="5253" y="1563"/>
                </a:lnTo>
                <a:cubicBezTo>
                  <a:pt x="5262" y="1565"/>
                  <a:pt x="5270" y="1566"/>
                  <a:pt x="5279" y="1566"/>
                </a:cubicBezTo>
                <a:cubicBezTo>
                  <a:pt x="5341" y="1566"/>
                  <a:pt x="5397" y="1516"/>
                  <a:pt x="5452" y="1501"/>
                </a:cubicBezTo>
                <a:close/>
                <a:moveTo>
                  <a:pt x="14530" y="1478"/>
                </a:moveTo>
                <a:cubicBezTo>
                  <a:pt x="14842" y="1648"/>
                  <a:pt x="15142" y="1830"/>
                  <a:pt x="15437" y="2023"/>
                </a:cubicBezTo>
                <a:lnTo>
                  <a:pt x="15432" y="2023"/>
                </a:lnTo>
                <a:cubicBezTo>
                  <a:pt x="15466" y="2045"/>
                  <a:pt x="15511" y="2057"/>
                  <a:pt x="15517" y="2102"/>
                </a:cubicBezTo>
                <a:cubicBezTo>
                  <a:pt x="15324" y="1949"/>
                  <a:pt x="15097" y="1847"/>
                  <a:pt x="14898" y="1705"/>
                </a:cubicBezTo>
                <a:cubicBezTo>
                  <a:pt x="14881" y="1716"/>
                  <a:pt x="14864" y="1722"/>
                  <a:pt x="14847" y="1728"/>
                </a:cubicBezTo>
                <a:cubicBezTo>
                  <a:pt x="14864" y="1750"/>
                  <a:pt x="14887" y="1767"/>
                  <a:pt x="14904" y="1784"/>
                </a:cubicBezTo>
                <a:lnTo>
                  <a:pt x="14904" y="1790"/>
                </a:lnTo>
                <a:cubicBezTo>
                  <a:pt x="14859" y="1773"/>
                  <a:pt x="14813" y="1750"/>
                  <a:pt x="14774" y="1728"/>
                </a:cubicBezTo>
                <a:cubicBezTo>
                  <a:pt x="14774" y="1722"/>
                  <a:pt x="14779" y="1711"/>
                  <a:pt x="14779" y="1705"/>
                </a:cubicBezTo>
                <a:cubicBezTo>
                  <a:pt x="14802" y="1716"/>
                  <a:pt x="14825" y="1728"/>
                  <a:pt x="14842" y="1733"/>
                </a:cubicBezTo>
                <a:cubicBezTo>
                  <a:pt x="14847" y="1722"/>
                  <a:pt x="14853" y="1699"/>
                  <a:pt x="14859" y="1688"/>
                </a:cubicBezTo>
                <a:cubicBezTo>
                  <a:pt x="14751" y="1614"/>
                  <a:pt x="14632" y="1563"/>
                  <a:pt x="14518" y="1495"/>
                </a:cubicBezTo>
                <a:cubicBezTo>
                  <a:pt x="14524" y="1495"/>
                  <a:pt x="14530" y="1484"/>
                  <a:pt x="14530" y="1478"/>
                </a:cubicBezTo>
                <a:close/>
                <a:moveTo>
                  <a:pt x="4429" y="2064"/>
                </a:moveTo>
                <a:cubicBezTo>
                  <a:pt x="4438" y="2064"/>
                  <a:pt x="4444" y="2072"/>
                  <a:pt x="4447" y="2091"/>
                </a:cubicBezTo>
                <a:cubicBezTo>
                  <a:pt x="4438" y="2100"/>
                  <a:pt x="4430" y="2105"/>
                  <a:pt x="4424" y="2105"/>
                </a:cubicBezTo>
                <a:cubicBezTo>
                  <a:pt x="4415" y="2105"/>
                  <a:pt x="4409" y="2096"/>
                  <a:pt x="4402" y="2079"/>
                </a:cubicBezTo>
                <a:cubicBezTo>
                  <a:pt x="4412" y="2069"/>
                  <a:pt x="4421" y="2064"/>
                  <a:pt x="4429" y="2064"/>
                </a:cubicBezTo>
                <a:close/>
                <a:moveTo>
                  <a:pt x="5597" y="2196"/>
                </a:moveTo>
                <a:cubicBezTo>
                  <a:pt x="5603" y="2196"/>
                  <a:pt x="5609" y="2201"/>
                  <a:pt x="5616" y="2210"/>
                </a:cubicBezTo>
                <a:cubicBezTo>
                  <a:pt x="5609" y="2224"/>
                  <a:pt x="5602" y="2231"/>
                  <a:pt x="5594" y="2231"/>
                </a:cubicBezTo>
                <a:cubicBezTo>
                  <a:pt x="5589" y="2231"/>
                  <a:pt x="5583" y="2228"/>
                  <a:pt x="5576" y="2221"/>
                </a:cubicBezTo>
                <a:cubicBezTo>
                  <a:pt x="5583" y="2205"/>
                  <a:pt x="5590" y="2196"/>
                  <a:pt x="5597" y="2196"/>
                </a:cubicBezTo>
                <a:close/>
                <a:moveTo>
                  <a:pt x="4623" y="2051"/>
                </a:moveTo>
                <a:cubicBezTo>
                  <a:pt x="4606" y="2074"/>
                  <a:pt x="4504" y="2091"/>
                  <a:pt x="4561" y="2136"/>
                </a:cubicBezTo>
                <a:cubicBezTo>
                  <a:pt x="4549" y="2131"/>
                  <a:pt x="4532" y="2125"/>
                  <a:pt x="4521" y="2119"/>
                </a:cubicBezTo>
                <a:cubicBezTo>
                  <a:pt x="4453" y="2182"/>
                  <a:pt x="4368" y="2227"/>
                  <a:pt x="4277" y="2250"/>
                </a:cubicBezTo>
                <a:cubicBezTo>
                  <a:pt x="4368" y="2193"/>
                  <a:pt x="4476" y="2148"/>
                  <a:pt x="4555" y="2074"/>
                </a:cubicBezTo>
                <a:cubicBezTo>
                  <a:pt x="4572" y="2051"/>
                  <a:pt x="4600" y="2051"/>
                  <a:pt x="4623" y="2051"/>
                </a:cubicBezTo>
                <a:close/>
                <a:moveTo>
                  <a:pt x="15528" y="2097"/>
                </a:moveTo>
                <a:lnTo>
                  <a:pt x="15528" y="2097"/>
                </a:lnTo>
                <a:cubicBezTo>
                  <a:pt x="15636" y="2148"/>
                  <a:pt x="15733" y="2227"/>
                  <a:pt x="15835" y="2289"/>
                </a:cubicBezTo>
                <a:cubicBezTo>
                  <a:pt x="15715" y="2255"/>
                  <a:pt x="15625" y="2165"/>
                  <a:pt x="15528" y="2097"/>
                </a:cubicBezTo>
                <a:close/>
                <a:moveTo>
                  <a:pt x="4402" y="2097"/>
                </a:moveTo>
                <a:lnTo>
                  <a:pt x="4402" y="2097"/>
                </a:lnTo>
                <a:cubicBezTo>
                  <a:pt x="4379" y="2142"/>
                  <a:pt x="4328" y="2159"/>
                  <a:pt x="4288" y="2187"/>
                </a:cubicBezTo>
                <a:cubicBezTo>
                  <a:pt x="4220" y="2233"/>
                  <a:pt x="4158" y="2295"/>
                  <a:pt x="4073" y="2318"/>
                </a:cubicBezTo>
                <a:cubicBezTo>
                  <a:pt x="4158" y="2221"/>
                  <a:pt x="4288" y="2165"/>
                  <a:pt x="4402" y="2097"/>
                </a:cubicBezTo>
                <a:close/>
                <a:moveTo>
                  <a:pt x="15862" y="2390"/>
                </a:moveTo>
                <a:cubicBezTo>
                  <a:pt x="15877" y="2390"/>
                  <a:pt x="15896" y="2414"/>
                  <a:pt x="15891" y="2431"/>
                </a:cubicBezTo>
                <a:cubicBezTo>
                  <a:pt x="15889" y="2437"/>
                  <a:pt x="15885" y="2439"/>
                  <a:pt x="15881" y="2439"/>
                </a:cubicBezTo>
                <a:cubicBezTo>
                  <a:pt x="15866" y="2439"/>
                  <a:pt x="15847" y="2415"/>
                  <a:pt x="15852" y="2397"/>
                </a:cubicBezTo>
                <a:cubicBezTo>
                  <a:pt x="15854" y="2392"/>
                  <a:pt x="15858" y="2390"/>
                  <a:pt x="15862" y="2390"/>
                </a:cubicBezTo>
                <a:close/>
                <a:moveTo>
                  <a:pt x="15840" y="2301"/>
                </a:moveTo>
                <a:cubicBezTo>
                  <a:pt x="15971" y="2392"/>
                  <a:pt x="16096" y="2494"/>
                  <a:pt x="16220" y="2596"/>
                </a:cubicBezTo>
                <a:cubicBezTo>
                  <a:pt x="16073" y="2533"/>
                  <a:pt x="15948" y="2414"/>
                  <a:pt x="15840" y="2301"/>
                </a:cubicBezTo>
                <a:close/>
                <a:moveTo>
                  <a:pt x="15107" y="2611"/>
                </a:moveTo>
                <a:cubicBezTo>
                  <a:pt x="15130" y="2611"/>
                  <a:pt x="15156" y="2638"/>
                  <a:pt x="15137" y="2653"/>
                </a:cubicBezTo>
                <a:cubicBezTo>
                  <a:pt x="15132" y="2656"/>
                  <a:pt x="15128" y="2657"/>
                  <a:pt x="15123" y="2657"/>
                </a:cubicBezTo>
                <a:cubicBezTo>
                  <a:pt x="15101" y="2657"/>
                  <a:pt x="15079" y="2631"/>
                  <a:pt x="15097" y="2613"/>
                </a:cubicBezTo>
                <a:cubicBezTo>
                  <a:pt x="15100" y="2611"/>
                  <a:pt x="15104" y="2611"/>
                  <a:pt x="15107" y="2611"/>
                </a:cubicBezTo>
                <a:close/>
                <a:moveTo>
                  <a:pt x="3783" y="2624"/>
                </a:moveTo>
                <a:cubicBezTo>
                  <a:pt x="3783" y="2641"/>
                  <a:pt x="3783" y="2664"/>
                  <a:pt x="3783" y="2681"/>
                </a:cubicBezTo>
                <a:cubicBezTo>
                  <a:pt x="3772" y="2675"/>
                  <a:pt x="3755" y="2670"/>
                  <a:pt x="3738" y="2664"/>
                </a:cubicBezTo>
                <a:cubicBezTo>
                  <a:pt x="3727" y="2681"/>
                  <a:pt x="3710" y="2698"/>
                  <a:pt x="3693" y="2715"/>
                </a:cubicBezTo>
                <a:lnTo>
                  <a:pt x="3681" y="2692"/>
                </a:lnTo>
                <a:cubicBezTo>
                  <a:pt x="3715" y="2670"/>
                  <a:pt x="3749" y="2647"/>
                  <a:pt x="3783" y="2624"/>
                </a:cubicBezTo>
                <a:close/>
                <a:moveTo>
                  <a:pt x="16310" y="2745"/>
                </a:moveTo>
                <a:cubicBezTo>
                  <a:pt x="16319" y="2745"/>
                  <a:pt x="16325" y="2752"/>
                  <a:pt x="16328" y="2766"/>
                </a:cubicBezTo>
                <a:cubicBezTo>
                  <a:pt x="16321" y="2773"/>
                  <a:pt x="16313" y="2778"/>
                  <a:pt x="16307" y="2778"/>
                </a:cubicBezTo>
                <a:cubicBezTo>
                  <a:pt x="16299" y="2778"/>
                  <a:pt x="16292" y="2771"/>
                  <a:pt x="16289" y="2755"/>
                </a:cubicBezTo>
                <a:cubicBezTo>
                  <a:pt x="16297" y="2748"/>
                  <a:pt x="16305" y="2745"/>
                  <a:pt x="16310" y="2745"/>
                </a:cubicBezTo>
                <a:close/>
                <a:moveTo>
                  <a:pt x="3619" y="2749"/>
                </a:moveTo>
                <a:lnTo>
                  <a:pt x="3653" y="2783"/>
                </a:lnTo>
                <a:cubicBezTo>
                  <a:pt x="3642" y="2783"/>
                  <a:pt x="3625" y="2772"/>
                  <a:pt x="3613" y="2772"/>
                </a:cubicBezTo>
                <a:cubicBezTo>
                  <a:pt x="3602" y="2783"/>
                  <a:pt x="3591" y="2811"/>
                  <a:pt x="3585" y="2828"/>
                </a:cubicBezTo>
                <a:cubicBezTo>
                  <a:pt x="3574" y="2794"/>
                  <a:pt x="3579" y="2760"/>
                  <a:pt x="3619" y="2749"/>
                </a:cubicBezTo>
                <a:close/>
                <a:moveTo>
                  <a:pt x="16400" y="2826"/>
                </a:moveTo>
                <a:cubicBezTo>
                  <a:pt x="16420" y="2826"/>
                  <a:pt x="16439" y="2853"/>
                  <a:pt x="16419" y="2868"/>
                </a:cubicBezTo>
                <a:cubicBezTo>
                  <a:pt x="16415" y="2871"/>
                  <a:pt x="16411" y="2872"/>
                  <a:pt x="16408" y="2872"/>
                </a:cubicBezTo>
                <a:cubicBezTo>
                  <a:pt x="16390" y="2872"/>
                  <a:pt x="16377" y="2843"/>
                  <a:pt x="16391" y="2828"/>
                </a:cubicBezTo>
                <a:cubicBezTo>
                  <a:pt x="16394" y="2827"/>
                  <a:pt x="16397" y="2826"/>
                  <a:pt x="16400" y="2826"/>
                </a:cubicBezTo>
                <a:close/>
                <a:moveTo>
                  <a:pt x="4054" y="2845"/>
                </a:moveTo>
                <a:cubicBezTo>
                  <a:pt x="4061" y="2845"/>
                  <a:pt x="4068" y="2849"/>
                  <a:pt x="4073" y="2857"/>
                </a:cubicBezTo>
                <a:cubicBezTo>
                  <a:pt x="4067" y="2872"/>
                  <a:pt x="4061" y="2879"/>
                  <a:pt x="4054" y="2879"/>
                </a:cubicBezTo>
                <a:cubicBezTo>
                  <a:pt x="4048" y="2879"/>
                  <a:pt x="4041" y="2873"/>
                  <a:pt x="4033" y="2862"/>
                </a:cubicBezTo>
                <a:cubicBezTo>
                  <a:pt x="4039" y="2850"/>
                  <a:pt x="4047" y="2845"/>
                  <a:pt x="4054" y="2845"/>
                </a:cubicBezTo>
                <a:close/>
                <a:moveTo>
                  <a:pt x="15449" y="2845"/>
                </a:moveTo>
                <a:lnTo>
                  <a:pt x="15449" y="2845"/>
                </a:lnTo>
                <a:cubicBezTo>
                  <a:pt x="15494" y="2874"/>
                  <a:pt x="15534" y="2908"/>
                  <a:pt x="15579" y="2936"/>
                </a:cubicBezTo>
                <a:cubicBezTo>
                  <a:pt x="15534" y="2914"/>
                  <a:pt x="15466" y="2897"/>
                  <a:pt x="15449" y="2845"/>
                </a:cubicBezTo>
                <a:close/>
                <a:moveTo>
                  <a:pt x="16447" y="2879"/>
                </a:moveTo>
                <a:lnTo>
                  <a:pt x="16447" y="2879"/>
                </a:lnTo>
                <a:cubicBezTo>
                  <a:pt x="16481" y="2897"/>
                  <a:pt x="16510" y="2919"/>
                  <a:pt x="16544" y="2942"/>
                </a:cubicBezTo>
                <a:cubicBezTo>
                  <a:pt x="16538" y="2948"/>
                  <a:pt x="16533" y="2959"/>
                  <a:pt x="16527" y="2965"/>
                </a:cubicBezTo>
                <a:cubicBezTo>
                  <a:pt x="16493" y="2942"/>
                  <a:pt x="16464" y="2919"/>
                  <a:pt x="16447" y="2879"/>
                </a:cubicBezTo>
                <a:close/>
                <a:moveTo>
                  <a:pt x="4470" y="2897"/>
                </a:moveTo>
                <a:cubicBezTo>
                  <a:pt x="4436" y="2925"/>
                  <a:pt x="4402" y="2953"/>
                  <a:pt x="4368" y="2982"/>
                </a:cubicBezTo>
                <a:cubicBezTo>
                  <a:pt x="4362" y="2976"/>
                  <a:pt x="4357" y="2970"/>
                  <a:pt x="4351" y="2965"/>
                </a:cubicBezTo>
                <a:cubicBezTo>
                  <a:pt x="4391" y="2942"/>
                  <a:pt x="4430" y="2919"/>
                  <a:pt x="4470" y="2897"/>
                </a:cubicBezTo>
                <a:close/>
                <a:moveTo>
                  <a:pt x="3551" y="2789"/>
                </a:moveTo>
                <a:lnTo>
                  <a:pt x="3551" y="2789"/>
                </a:lnTo>
                <a:cubicBezTo>
                  <a:pt x="3562" y="2817"/>
                  <a:pt x="3545" y="2834"/>
                  <a:pt x="3528" y="2851"/>
                </a:cubicBezTo>
                <a:cubicBezTo>
                  <a:pt x="3534" y="2862"/>
                  <a:pt x="3539" y="2874"/>
                  <a:pt x="3539" y="2885"/>
                </a:cubicBezTo>
                <a:cubicBezTo>
                  <a:pt x="3528" y="2885"/>
                  <a:pt x="3500" y="2879"/>
                  <a:pt x="3488" y="2879"/>
                </a:cubicBezTo>
                <a:cubicBezTo>
                  <a:pt x="3494" y="2885"/>
                  <a:pt x="3500" y="2902"/>
                  <a:pt x="3505" y="2908"/>
                </a:cubicBezTo>
                <a:cubicBezTo>
                  <a:pt x="3492" y="2902"/>
                  <a:pt x="3481" y="2900"/>
                  <a:pt x="3472" y="2900"/>
                </a:cubicBezTo>
                <a:cubicBezTo>
                  <a:pt x="3434" y="2900"/>
                  <a:pt x="3431" y="2941"/>
                  <a:pt x="3477" y="2959"/>
                </a:cubicBezTo>
                <a:cubicBezTo>
                  <a:pt x="3471" y="2970"/>
                  <a:pt x="3454" y="2982"/>
                  <a:pt x="3449" y="2987"/>
                </a:cubicBezTo>
                <a:cubicBezTo>
                  <a:pt x="3437" y="2965"/>
                  <a:pt x="3432" y="2948"/>
                  <a:pt x="3420" y="2931"/>
                </a:cubicBezTo>
                <a:cubicBezTo>
                  <a:pt x="3403" y="2948"/>
                  <a:pt x="3381" y="2959"/>
                  <a:pt x="3352" y="2959"/>
                </a:cubicBezTo>
                <a:cubicBezTo>
                  <a:pt x="3426" y="2908"/>
                  <a:pt x="3483" y="2840"/>
                  <a:pt x="3551" y="2789"/>
                </a:cubicBezTo>
                <a:close/>
                <a:moveTo>
                  <a:pt x="16561" y="2975"/>
                </a:moveTo>
                <a:cubicBezTo>
                  <a:pt x="16583" y="2975"/>
                  <a:pt x="16610" y="3001"/>
                  <a:pt x="16595" y="3021"/>
                </a:cubicBezTo>
                <a:cubicBezTo>
                  <a:pt x="16593" y="3022"/>
                  <a:pt x="16591" y="3022"/>
                  <a:pt x="16589" y="3022"/>
                </a:cubicBezTo>
                <a:cubicBezTo>
                  <a:pt x="16568" y="3022"/>
                  <a:pt x="16545" y="2997"/>
                  <a:pt x="16555" y="2976"/>
                </a:cubicBezTo>
                <a:cubicBezTo>
                  <a:pt x="16557" y="2975"/>
                  <a:pt x="16559" y="2975"/>
                  <a:pt x="16561" y="2975"/>
                </a:cubicBezTo>
                <a:close/>
                <a:moveTo>
                  <a:pt x="3814" y="3037"/>
                </a:moveTo>
                <a:cubicBezTo>
                  <a:pt x="3820" y="3037"/>
                  <a:pt x="3825" y="3039"/>
                  <a:pt x="3829" y="3044"/>
                </a:cubicBezTo>
                <a:cubicBezTo>
                  <a:pt x="3819" y="3064"/>
                  <a:pt x="3795" y="3085"/>
                  <a:pt x="3774" y="3085"/>
                </a:cubicBezTo>
                <a:cubicBezTo>
                  <a:pt x="3771" y="3085"/>
                  <a:pt x="3769" y="3084"/>
                  <a:pt x="3766" y="3084"/>
                </a:cubicBezTo>
                <a:cubicBezTo>
                  <a:pt x="3757" y="3066"/>
                  <a:pt x="3791" y="3037"/>
                  <a:pt x="3814" y="3037"/>
                </a:cubicBezTo>
                <a:close/>
                <a:moveTo>
                  <a:pt x="2677" y="3146"/>
                </a:moveTo>
                <a:cubicBezTo>
                  <a:pt x="2677" y="3148"/>
                  <a:pt x="2677" y="3149"/>
                  <a:pt x="2677" y="3151"/>
                </a:cubicBezTo>
                <a:lnTo>
                  <a:pt x="2677" y="3151"/>
                </a:lnTo>
                <a:cubicBezTo>
                  <a:pt x="2677" y="3149"/>
                  <a:pt x="2677" y="3148"/>
                  <a:pt x="2677" y="3146"/>
                </a:cubicBezTo>
                <a:close/>
                <a:moveTo>
                  <a:pt x="4992" y="2811"/>
                </a:moveTo>
                <a:cubicBezTo>
                  <a:pt x="4941" y="2851"/>
                  <a:pt x="4879" y="2879"/>
                  <a:pt x="4839" y="2931"/>
                </a:cubicBezTo>
                <a:cubicBezTo>
                  <a:pt x="4833" y="2936"/>
                  <a:pt x="4822" y="2942"/>
                  <a:pt x="4810" y="2953"/>
                </a:cubicBezTo>
                <a:cubicBezTo>
                  <a:pt x="4805" y="2948"/>
                  <a:pt x="4805" y="2948"/>
                  <a:pt x="4799" y="2948"/>
                </a:cubicBezTo>
                <a:cubicBezTo>
                  <a:pt x="4686" y="3010"/>
                  <a:pt x="4589" y="3106"/>
                  <a:pt x="4470" y="3163"/>
                </a:cubicBezTo>
                <a:lnTo>
                  <a:pt x="4464" y="3163"/>
                </a:lnTo>
                <a:cubicBezTo>
                  <a:pt x="4629" y="3033"/>
                  <a:pt x="4805" y="2914"/>
                  <a:pt x="4992" y="2811"/>
                </a:cubicBezTo>
                <a:close/>
                <a:moveTo>
                  <a:pt x="3261" y="3072"/>
                </a:moveTo>
                <a:cubicBezTo>
                  <a:pt x="3222" y="3106"/>
                  <a:pt x="3176" y="3140"/>
                  <a:pt x="3137" y="3169"/>
                </a:cubicBezTo>
                <a:cubicBezTo>
                  <a:pt x="3154" y="3140"/>
                  <a:pt x="3182" y="3112"/>
                  <a:pt x="3205" y="3084"/>
                </a:cubicBezTo>
                <a:cubicBezTo>
                  <a:pt x="3222" y="3078"/>
                  <a:pt x="3239" y="3072"/>
                  <a:pt x="3261" y="3072"/>
                </a:cubicBezTo>
                <a:close/>
                <a:moveTo>
                  <a:pt x="16385" y="2732"/>
                </a:moveTo>
                <a:lnTo>
                  <a:pt x="16385" y="2732"/>
                </a:lnTo>
                <a:cubicBezTo>
                  <a:pt x="16555" y="2868"/>
                  <a:pt x="16720" y="3016"/>
                  <a:pt x="16867" y="3169"/>
                </a:cubicBezTo>
                <a:cubicBezTo>
                  <a:pt x="16714" y="3078"/>
                  <a:pt x="16606" y="2931"/>
                  <a:pt x="16464" y="2823"/>
                </a:cubicBezTo>
                <a:cubicBezTo>
                  <a:pt x="16425" y="2800"/>
                  <a:pt x="16402" y="2772"/>
                  <a:pt x="16385" y="2732"/>
                </a:cubicBezTo>
                <a:close/>
                <a:moveTo>
                  <a:pt x="15863" y="3158"/>
                </a:moveTo>
                <a:cubicBezTo>
                  <a:pt x="15891" y="3169"/>
                  <a:pt x="15920" y="3192"/>
                  <a:pt x="15942" y="3214"/>
                </a:cubicBezTo>
                <a:cubicBezTo>
                  <a:pt x="15942" y="3220"/>
                  <a:pt x="15937" y="3231"/>
                  <a:pt x="15931" y="3237"/>
                </a:cubicBezTo>
                <a:cubicBezTo>
                  <a:pt x="15908" y="3214"/>
                  <a:pt x="15880" y="3186"/>
                  <a:pt x="15863" y="3158"/>
                </a:cubicBezTo>
                <a:close/>
                <a:moveTo>
                  <a:pt x="2808" y="3180"/>
                </a:moveTo>
                <a:cubicBezTo>
                  <a:pt x="2836" y="3197"/>
                  <a:pt x="2842" y="3237"/>
                  <a:pt x="2847" y="3265"/>
                </a:cubicBezTo>
                <a:cubicBezTo>
                  <a:pt x="2836" y="3254"/>
                  <a:pt x="2819" y="3226"/>
                  <a:pt x="2813" y="3214"/>
                </a:cubicBezTo>
                <a:cubicBezTo>
                  <a:pt x="2796" y="3231"/>
                  <a:pt x="2779" y="3248"/>
                  <a:pt x="2762" y="3271"/>
                </a:cubicBezTo>
                <a:cubicBezTo>
                  <a:pt x="2757" y="3254"/>
                  <a:pt x="2751" y="3231"/>
                  <a:pt x="2745" y="3214"/>
                </a:cubicBezTo>
                <a:cubicBezTo>
                  <a:pt x="2762" y="3192"/>
                  <a:pt x="2779" y="3180"/>
                  <a:pt x="2808" y="3180"/>
                </a:cubicBezTo>
                <a:close/>
                <a:moveTo>
                  <a:pt x="16646" y="3044"/>
                </a:moveTo>
                <a:cubicBezTo>
                  <a:pt x="16720" y="3118"/>
                  <a:pt x="16822" y="3180"/>
                  <a:pt x="16873" y="3271"/>
                </a:cubicBezTo>
                <a:cubicBezTo>
                  <a:pt x="16782" y="3203"/>
                  <a:pt x="16714" y="3106"/>
                  <a:pt x="16606" y="3061"/>
                </a:cubicBezTo>
                <a:lnTo>
                  <a:pt x="16646" y="3044"/>
                </a:lnTo>
                <a:close/>
                <a:moveTo>
                  <a:pt x="4067" y="2306"/>
                </a:moveTo>
                <a:cubicBezTo>
                  <a:pt x="4056" y="2357"/>
                  <a:pt x="4005" y="2369"/>
                  <a:pt x="3976" y="2397"/>
                </a:cubicBezTo>
                <a:cubicBezTo>
                  <a:pt x="3681" y="2624"/>
                  <a:pt x="3398" y="2857"/>
                  <a:pt x="3120" y="3101"/>
                </a:cubicBezTo>
                <a:cubicBezTo>
                  <a:pt x="3052" y="3158"/>
                  <a:pt x="3000" y="3231"/>
                  <a:pt x="2927" y="3277"/>
                </a:cubicBezTo>
                <a:cubicBezTo>
                  <a:pt x="2995" y="3169"/>
                  <a:pt x="3131" y="3095"/>
                  <a:pt x="3182" y="2982"/>
                </a:cubicBezTo>
                <a:cubicBezTo>
                  <a:pt x="3188" y="2987"/>
                  <a:pt x="3199" y="2999"/>
                  <a:pt x="3205" y="3004"/>
                </a:cubicBezTo>
                <a:cubicBezTo>
                  <a:pt x="3415" y="2800"/>
                  <a:pt x="3653" y="2624"/>
                  <a:pt x="3886" y="2443"/>
                </a:cubicBezTo>
                <a:cubicBezTo>
                  <a:pt x="3880" y="2443"/>
                  <a:pt x="3874" y="2437"/>
                  <a:pt x="3874" y="2431"/>
                </a:cubicBezTo>
                <a:cubicBezTo>
                  <a:pt x="3954" y="2420"/>
                  <a:pt x="3999" y="2352"/>
                  <a:pt x="4067" y="2306"/>
                </a:cubicBezTo>
                <a:close/>
                <a:moveTo>
                  <a:pt x="2906" y="3278"/>
                </a:moveTo>
                <a:cubicBezTo>
                  <a:pt x="2916" y="3278"/>
                  <a:pt x="2924" y="3284"/>
                  <a:pt x="2921" y="3299"/>
                </a:cubicBezTo>
                <a:cubicBezTo>
                  <a:pt x="2921" y="3314"/>
                  <a:pt x="2907" y="3323"/>
                  <a:pt x="2895" y="3323"/>
                </a:cubicBezTo>
                <a:cubicBezTo>
                  <a:pt x="2883" y="3323"/>
                  <a:pt x="2873" y="3316"/>
                  <a:pt x="2876" y="3299"/>
                </a:cubicBezTo>
                <a:cubicBezTo>
                  <a:pt x="2879" y="3287"/>
                  <a:pt x="2894" y="3278"/>
                  <a:pt x="2906" y="3278"/>
                </a:cubicBezTo>
                <a:close/>
                <a:moveTo>
                  <a:pt x="4464" y="3158"/>
                </a:moveTo>
                <a:cubicBezTo>
                  <a:pt x="4396" y="3237"/>
                  <a:pt x="4311" y="3299"/>
                  <a:pt x="4220" y="3356"/>
                </a:cubicBezTo>
                <a:cubicBezTo>
                  <a:pt x="4288" y="3277"/>
                  <a:pt x="4379" y="3220"/>
                  <a:pt x="4464" y="3158"/>
                </a:cubicBezTo>
                <a:close/>
                <a:moveTo>
                  <a:pt x="16873" y="3175"/>
                </a:moveTo>
                <a:lnTo>
                  <a:pt x="16873" y="3175"/>
                </a:lnTo>
                <a:cubicBezTo>
                  <a:pt x="16935" y="3231"/>
                  <a:pt x="16992" y="3282"/>
                  <a:pt x="17049" y="3339"/>
                </a:cubicBezTo>
                <a:cubicBezTo>
                  <a:pt x="17043" y="3350"/>
                  <a:pt x="17037" y="3362"/>
                  <a:pt x="17032" y="3367"/>
                </a:cubicBezTo>
                <a:cubicBezTo>
                  <a:pt x="16998" y="3322"/>
                  <a:pt x="16958" y="3282"/>
                  <a:pt x="16913" y="3248"/>
                </a:cubicBezTo>
                <a:cubicBezTo>
                  <a:pt x="16901" y="3226"/>
                  <a:pt x="16890" y="3197"/>
                  <a:pt x="16873" y="3175"/>
                </a:cubicBezTo>
                <a:close/>
                <a:moveTo>
                  <a:pt x="16940" y="3320"/>
                </a:moveTo>
                <a:cubicBezTo>
                  <a:pt x="16964" y="3320"/>
                  <a:pt x="16984" y="3352"/>
                  <a:pt x="16969" y="3367"/>
                </a:cubicBezTo>
                <a:cubicBezTo>
                  <a:pt x="16966" y="3369"/>
                  <a:pt x="16962" y="3370"/>
                  <a:pt x="16958" y="3370"/>
                </a:cubicBezTo>
                <a:cubicBezTo>
                  <a:pt x="16933" y="3370"/>
                  <a:pt x="16910" y="3342"/>
                  <a:pt x="16930" y="3322"/>
                </a:cubicBezTo>
                <a:cubicBezTo>
                  <a:pt x="16933" y="3321"/>
                  <a:pt x="16937" y="3320"/>
                  <a:pt x="16940" y="3320"/>
                </a:cubicBezTo>
                <a:close/>
                <a:moveTo>
                  <a:pt x="4243" y="3367"/>
                </a:moveTo>
                <a:cubicBezTo>
                  <a:pt x="4243" y="3367"/>
                  <a:pt x="4243" y="3373"/>
                  <a:pt x="4249" y="3373"/>
                </a:cubicBezTo>
                <a:lnTo>
                  <a:pt x="4243" y="3373"/>
                </a:lnTo>
                <a:cubicBezTo>
                  <a:pt x="4243" y="3373"/>
                  <a:pt x="4243" y="3373"/>
                  <a:pt x="4243" y="3367"/>
                </a:cubicBezTo>
                <a:close/>
                <a:moveTo>
                  <a:pt x="2578" y="3360"/>
                </a:moveTo>
                <a:cubicBezTo>
                  <a:pt x="2602" y="3360"/>
                  <a:pt x="2598" y="3400"/>
                  <a:pt x="2577" y="3400"/>
                </a:cubicBezTo>
                <a:cubicBezTo>
                  <a:pt x="2573" y="3400"/>
                  <a:pt x="2569" y="3399"/>
                  <a:pt x="2564" y="3396"/>
                </a:cubicBezTo>
                <a:cubicBezTo>
                  <a:pt x="2564" y="3384"/>
                  <a:pt x="2569" y="3367"/>
                  <a:pt x="2569" y="3362"/>
                </a:cubicBezTo>
                <a:cubicBezTo>
                  <a:pt x="2572" y="3361"/>
                  <a:pt x="2575" y="3360"/>
                  <a:pt x="2578" y="3360"/>
                </a:cubicBezTo>
                <a:close/>
                <a:moveTo>
                  <a:pt x="17032" y="3373"/>
                </a:moveTo>
                <a:cubicBezTo>
                  <a:pt x="17032" y="3379"/>
                  <a:pt x="17037" y="3379"/>
                  <a:pt x="17043" y="3379"/>
                </a:cubicBezTo>
                <a:cubicBezTo>
                  <a:pt x="17037" y="3390"/>
                  <a:pt x="17026" y="3401"/>
                  <a:pt x="17020" y="3407"/>
                </a:cubicBezTo>
                <a:cubicBezTo>
                  <a:pt x="17015" y="3407"/>
                  <a:pt x="17009" y="3401"/>
                  <a:pt x="17003" y="3401"/>
                </a:cubicBezTo>
                <a:cubicBezTo>
                  <a:pt x="17015" y="3390"/>
                  <a:pt x="17020" y="3384"/>
                  <a:pt x="17032" y="3373"/>
                </a:cubicBezTo>
                <a:close/>
                <a:moveTo>
                  <a:pt x="2734" y="3243"/>
                </a:moveTo>
                <a:cubicBezTo>
                  <a:pt x="2757" y="3260"/>
                  <a:pt x="2751" y="3277"/>
                  <a:pt x="2734" y="3294"/>
                </a:cubicBezTo>
                <a:cubicBezTo>
                  <a:pt x="2694" y="3339"/>
                  <a:pt x="2649" y="3379"/>
                  <a:pt x="2615" y="3424"/>
                </a:cubicBezTo>
                <a:cubicBezTo>
                  <a:pt x="2603" y="3407"/>
                  <a:pt x="2620" y="3384"/>
                  <a:pt x="2620" y="3362"/>
                </a:cubicBezTo>
                <a:cubicBezTo>
                  <a:pt x="2620" y="3362"/>
                  <a:pt x="2609" y="3350"/>
                  <a:pt x="2609" y="3345"/>
                </a:cubicBezTo>
                <a:cubicBezTo>
                  <a:pt x="2654" y="3322"/>
                  <a:pt x="2694" y="3265"/>
                  <a:pt x="2734" y="3243"/>
                </a:cubicBezTo>
                <a:close/>
                <a:moveTo>
                  <a:pt x="17009" y="3436"/>
                </a:moveTo>
                <a:cubicBezTo>
                  <a:pt x="17015" y="3436"/>
                  <a:pt x="17015" y="3441"/>
                  <a:pt x="17020" y="3441"/>
                </a:cubicBezTo>
                <a:lnTo>
                  <a:pt x="17015" y="3441"/>
                </a:lnTo>
                <a:cubicBezTo>
                  <a:pt x="17015" y="3441"/>
                  <a:pt x="17015" y="3436"/>
                  <a:pt x="17009" y="3436"/>
                </a:cubicBezTo>
                <a:close/>
                <a:moveTo>
                  <a:pt x="17060" y="3390"/>
                </a:moveTo>
                <a:lnTo>
                  <a:pt x="17060" y="3390"/>
                </a:lnTo>
                <a:cubicBezTo>
                  <a:pt x="17083" y="3401"/>
                  <a:pt x="17106" y="3418"/>
                  <a:pt x="17128" y="3430"/>
                </a:cubicBezTo>
                <a:cubicBezTo>
                  <a:pt x="17134" y="3441"/>
                  <a:pt x="17145" y="3453"/>
                  <a:pt x="17151" y="3464"/>
                </a:cubicBezTo>
                <a:cubicBezTo>
                  <a:pt x="17123" y="3441"/>
                  <a:pt x="17094" y="3413"/>
                  <a:pt x="17060" y="3390"/>
                </a:cubicBezTo>
                <a:close/>
                <a:moveTo>
                  <a:pt x="2791" y="3498"/>
                </a:moveTo>
                <a:lnTo>
                  <a:pt x="2791" y="3498"/>
                </a:lnTo>
                <a:cubicBezTo>
                  <a:pt x="2813" y="3509"/>
                  <a:pt x="2813" y="3526"/>
                  <a:pt x="2796" y="3543"/>
                </a:cubicBezTo>
                <a:cubicBezTo>
                  <a:pt x="2768" y="3532"/>
                  <a:pt x="2768" y="3515"/>
                  <a:pt x="2791" y="3498"/>
                </a:cubicBezTo>
                <a:close/>
                <a:moveTo>
                  <a:pt x="17151" y="3453"/>
                </a:moveTo>
                <a:lnTo>
                  <a:pt x="17151" y="3453"/>
                </a:lnTo>
                <a:cubicBezTo>
                  <a:pt x="17168" y="3470"/>
                  <a:pt x="17185" y="3487"/>
                  <a:pt x="17208" y="3504"/>
                </a:cubicBezTo>
                <a:lnTo>
                  <a:pt x="17202" y="3504"/>
                </a:lnTo>
                <a:lnTo>
                  <a:pt x="17202" y="3509"/>
                </a:lnTo>
                <a:lnTo>
                  <a:pt x="17208" y="3509"/>
                </a:lnTo>
                <a:cubicBezTo>
                  <a:pt x="17230" y="3532"/>
                  <a:pt x="17253" y="3555"/>
                  <a:pt x="17276" y="3572"/>
                </a:cubicBezTo>
                <a:cubicBezTo>
                  <a:pt x="17242" y="3549"/>
                  <a:pt x="17213" y="3532"/>
                  <a:pt x="17185" y="3509"/>
                </a:cubicBezTo>
                <a:cubicBezTo>
                  <a:pt x="17174" y="3492"/>
                  <a:pt x="17157" y="3475"/>
                  <a:pt x="17151" y="3453"/>
                </a:cubicBezTo>
                <a:close/>
                <a:moveTo>
                  <a:pt x="17036" y="3454"/>
                </a:moveTo>
                <a:cubicBezTo>
                  <a:pt x="17072" y="3484"/>
                  <a:pt x="17111" y="3514"/>
                  <a:pt x="17151" y="3543"/>
                </a:cubicBezTo>
                <a:cubicBezTo>
                  <a:pt x="17168" y="3560"/>
                  <a:pt x="17185" y="3577"/>
                  <a:pt x="17202" y="3589"/>
                </a:cubicBezTo>
                <a:cubicBezTo>
                  <a:pt x="17191" y="3583"/>
                  <a:pt x="17179" y="3577"/>
                  <a:pt x="17168" y="3577"/>
                </a:cubicBezTo>
                <a:cubicBezTo>
                  <a:pt x="17151" y="3560"/>
                  <a:pt x="17128" y="3543"/>
                  <a:pt x="17111" y="3532"/>
                </a:cubicBezTo>
                <a:cubicBezTo>
                  <a:pt x="17078" y="3518"/>
                  <a:pt x="17060" y="3479"/>
                  <a:pt x="17036" y="3454"/>
                </a:cubicBezTo>
                <a:close/>
                <a:moveTo>
                  <a:pt x="2734" y="3552"/>
                </a:moveTo>
                <a:cubicBezTo>
                  <a:pt x="2756" y="3552"/>
                  <a:pt x="2770" y="3580"/>
                  <a:pt x="2745" y="3594"/>
                </a:cubicBezTo>
                <a:cubicBezTo>
                  <a:pt x="2742" y="3596"/>
                  <a:pt x="2739" y="3597"/>
                  <a:pt x="2736" y="3597"/>
                </a:cubicBezTo>
                <a:cubicBezTo>
                  <a:pt x="2717" y="3597"/>
                  <a:pt x="2703" y="3569"/>
                  <a:pt x="2722" y="3555"/>
                </a:cubicBezTo>
                <a:cubicBezTo>
                  <a:pt x="2726" y="3553"/>
                  <a:pt x="2730" y="3552"/>
                  <a:pt x="2734" y="3552"/>
                </a:cubicBezTo>
                <a:close/>
                <a:moveTo>
                  <a:pt x="17230" y="3595"/>
                </a:moveTo>
                <a:lnTo>
                  <a:pt x="17230" y="3595"/>
                </a:lnTo>
                <a:cubicBezTo>
                  <a:pt x="17238" y="3596"/>
                  <a:pt x="17243" y="3601"/>
                  <a:pt x="17247" y="3606"/>
                </a:cubicBezTo>
                <a:cubicBezTo>
                  <a:pt x="17242" y="3606"/>
                  <a:pt x="17236" y="3600"/>
                  <a:pt x="17230" y="3600"/>
                </a:cubicBezTo>
                <a:cubicBezTo>
                  <a:pt x="17230" y="3598"/>
                  <a:pt x="17230" y="3596"/>
                  <a:pt x="17230" y="3595"/>
                </a:cubicBezTo>
                <a:close/>
                <a:moveTo>
                  <a:pt x="17270" y="3623"/>
                </a:moveTo>
                <a:cubicBezTo>
                  <a:pt x="17275" y="3633"/>
                  <a:pt x="17284" y="3638"/>
                  <a:pt x="17290" y="3647"/>
                </a:cubicBezTo>
                <a:lnTo>
                  <a:pt x="17290" y="3647"/>
                </a:lnTo>
                <a:lnTo>
                  <a:pt x="17270" y="3662"/>
                </a:lnTo>
                <a:cubicBezTo>
                  <a:pt x="17270" y="3662"/>
                  <a:pt x="17276" y="3668"/>
                  <a:pt x="17281" y="3674"/>
                </a:cubicBezTo>
                <a:cubicBezTo>
                  <a:pt x="17253" y="3662"/>
                  <a:pt x="17225" y="3651"/>
                  <a:pt x="17196" y="3640"/>
                </a:cubicBezTo>
                <a:cubicBezTo>
                  <a:pt x="17196" y="3640"/>
                  <a:pt x="17196" y="3634"/>
                  <a:pt x="17196" y="3634"/>
                </a:cubicBezTo>
                <a:cubicBezTo>
                  <a:pt x="17219" y="3628"/>
                  <a:pt x="17242" y="3628"/>
                  <a:pt x="17270" y="3623"/>
                </a:cubicBezTo>
                <a:close/>
                <a:moveTo>
                  <a:pt x="4215" y="3350"/>
                </a:moveTo>
                <a:cubicBezTo>
                  <a:pt x="4198" y="3390"/>
                  <a:pt x="4164" y="3413"/>
                  <a:pt x="4124" y="3430"/>
                </a:cubicBezTo>
                <a:cubicBezTo>
                  <a:pt x="4130" y="3436"/>
                  <a:pt x="4135" y="3447"/>
                  <a:pt x="4147" y="3453"/>
                </a:cubicBezTo>
                <a:cubicBezTo>
                  <a:pt x="4135" y="3458"/>
                  <a:pt x="4130" y="3464"/>
                  <a:pt x="4124" y="3470"/>
                </a:cubicBezTo>
                <a:cubicBezTo>
                  <a:pt x="4113" y="3464"/>
                  <a:pt x="4107" y="3464"/>
                  <a:pt x="4096" y="3464"/>
                </a:cubicBezTo>
                <a:cubicBezTo>
                  <a:pt x="3988" y="3532"/>
                  <a:pt x="3908" y="3640"/>
                  <a:pt x="3789" y="3691"/>
                </a:cubicBezTo>
                <a:cubicBezTo>
                  <a:pt x="3920" y="3566"/>
                  <a:pt x="4061" y="3447"/>
                  <a:pt x="4215" y="3350"/>
                </a:cubicBezTo>
                <a:close/>
                <a:moveTo>
                  <a:pt x="17287" y="3685"/>
                </a:moveTo>
                <a:cubicBezTo>
                  <a:pt x="17293" y="3697"/>
                  <a:pt x="17304" y="3714"/>
                  <a:pt x="17310" y="3719"/>
                </a:cubicBezTo>
                <a:lnTo>
                  <a:pt x="17304" y="3759"/>
                </a:lnTo>
                <a:lnTo>
                  <a:pt x="17293" y="3753"/>
                </a:lnTo>
                <a:cubicBezTo>
                  <a:pt x="17287" y="3748"/>
                  <a:pt x="17281" y="3742"/>
                  <a:pt x="17281" y="3736"/>
                </a:cubicBezTo>
                <a:cubicBezTo>
                  <a:pt x="17287" y="3725"/>
                  <a:pt x="17293" y="3714"/>
                  <a:pt x="17293" y="3702"/>
                </a:cubicBezTo>
                <a:cubicBezTo>
                  <a:pt x="17293" y="3702"/>
                  <a:pt x="17287" y="3702"/>
                  <a:pt x="17287" y="3697"/>
                </a:cubicBezTo>
                <a:cubicBezTo>
                  <a:pt x="17287" y="3691"/>
                  <a:pt x="17287" y="3691"/>
                  <a:pt x="17287" y="3685"/>
                </a:cubicBezTo>
                <a:close/>
                <a:moveTo>
                  <a:pt x="2711" y="3577"/>
                </a:moveTo>
                <a:cubicBezTo>
                  <a:pt x="2711" y="3651"/>
                  <a:pt x="2649" y="3708"/>
                  <a:pt x="2615" y="3765"/>
                </a:cubicBezTo>
                <a:cubicBezTo>
                  <a:pt x="2598" y="3753"/>
                  <a:pt x="2586" y="3742"/>
                  <a:pt x="2569" y="3731"/>
                </a:cubicBezTo>
                <a:cubicBezTo>
                  <a:pt x="2615" y="3674"/>
                  <a:pt x="2660" y="3623"/>
                  <a:pt x="2711" y="3577"/>
                </a:cubicBezTo>
                <a:close/>
                <a:moveTo>
                  <a:pt x="17344" y="3594"/>
                </a:moveTo>
                <a:cubicBezTo>
                  <a:pt x="17355" y="3600"/>
                  <a:pt x="17367" y="3606"/>
                  <a:pt x="17378" y="3606"/>
                </a:cubicBezTo>
                <a:cubicBezTo>
                  <a:pt x="17401" y="3640"/>
                  <a:pt x="17435" y="3668"/>
                  <a:pt x="17463" y="3697"/>
                </a:cubicBezTo>
                <a:cubicBezTo>
                  <a:pt x="17463" y="3702"/>
                  <a:pt x="17469" y="3702"/>
                  <a:pt x="17469" y="3702"/>
                </a:cubicBezTo>
                <a:cubicBezTo>
                  <a:pt x="17480" y="3714"/>
                  <a:pt x="17497" y="3725"/>
                  <a:pt x="17508" y="3736"/>
                </a:cubicBezTo>
                <a:cubicBezTo>
                  <a:pt x="17503" y="3748"/>
                  <a:pt x="17503" y="3759"/>
                  <a:pt x="17503" y="3770"/>
                </a:cubicBezTo>
                <a:cubicBezTo>
                  <a:pt x="17486" y="3753"/>
                  <a:pt x="17463" y="3736"/>
                  <a:pt x="17446" y="3719"/>
                </a:cubicBezTo>
                <a:cubicBezTo>
                  <a:pt x="17423" y="3691"/>
                  <a:pt x="17401" y="3657"/>
                  <a:pt x="17389" y="3623"/>
                </a:cubicBezTo>
                <a:cubicBezTo>
                  <a:pt x="17384" y="3617"/>
                  <a:pt x="17367" y="3617"/>
                  <a:pt x="17361" y="3617"/>
                </a:cubicBezTo>
                <a:cubicBezTo>
                  <a:pt x="17355" y="3611"/>
                  <a:pt x="17350" y="3600"/>
                  <a:pt x="17344" y="3594"/>
                </a:cubicBezTo>
                <a:close/>
                <a:moveTo>
                  <a:pt x="2562" y="3760"/>
                </a:moveTo>
                <a:cubicBezTo>
                  <a:pt x="2568" y="3760"/>
                  <a:pt x="2574" y="3763"/>
                  <a:pt x="2581" y="3770"/>
                </a:cubicBezTo>
                <a:cubicBezTo>
                  <a:pt x="2575" y="3776"/>
                  <a:pt x="2569" y="3793"/>
                  <a:pt x="2569" y="3799"/>
                </a:cubicBezTo>
                <a:cubicBezTo>
                  <a:pt x="2563" y="3801"/>
                  <a:pt x="2558" y="3802"/>
                  <a:pt x="2553" y="3802"/>
                </a:cubicBezTo>
                <a:cubicBezTo>
                  <a:pt x="2527" y="3802"/>
                  <a:pt x="2541" y="3760"/>
                  <a:pt x="2562" y="3760"/>
                </a:cubicBezTo>
                <a:close/>
                <a:moveTo>
                  <a:pt x="17525" y="3748"/>
                </a:moveTo>
                <a:cubicBezTo>
                  <a:pt x="17548" y="3770"/>
                  <a:pt x="17571" y="3787"/>
                  <a:pt x="17594" y="3804"/>
                </a:cubicBezTo>
                <a:cubicBezTo>
                  <a:pt x="17588" y="3816"/>
                  <a:pt x="17576" y="3827"/>
                  <a:pt x="17571" y="3838"/>
                </a:cubicBezTo>
                <a:lnTo>
                  <a:pt x="17508" y="3776"/>
                </a:lnTo>
                <a:cubicBezTo>
                  <a:pt x="17514" y="3770"/>
                  <a:pt x="17520" y="3759"/>
                  <a:pt x="17525" y="3748"/>
                </a:cubicBezTo>
                <a:close/>
                <a:moveTo>
                  <a:pt x="3091" y="3679"/>
                </a:moveTo>
                <a:lnTo>
                  <a:pt x="3103" y="3691"/>
                </a:lnTo>
                <a:cubicBezTo>
                  <a:pt x="3052" y="3741"/>
                  <a:pt x="3002" y="3797"/>
                  <a:pt x="2957" y="3847"/>
                </a:cubicBezTo>
                <a:lnTo>
                  <a:pt x="2957" y="3847"/>
                </a:lnTo>
                <a:cubicBezTo>
                  <a:pt x="2978" y="3779"/>
                  <a:pt x="3053" y="3740"/>
                  <a:pt x="3091" y="3679"/>
                </a:cubicBezTo>
                <a:close/>
                <a:moveTo>
                  <a:pt x="2462" y="3875"/>
                </a:moveTo>
                <a:cubicBezTo>
                  <a:pt x="2470" y="3875"/>
                  <a:pt x="2475" y="3884"/>
                  <a:pt x="2478" y="3901"/>
                </a:cubicBezTo>
                <a:cubicBezTo>
                  <a:pt x="2472" y="3907"/>
                  <a:pt x="2466" y="3911"/>
                  <a:pt x="2461" y="3911"/>
                </a:cubicBezTo>
                <a:cubicBezTo>
                  <a:pt x="2453" y="3911"/>
                  <a:pt x="2446" y="3903"/>
                  <a:pt x="2439" y="3889"/>
                </a:cubicBezTo>
                <a:cubicBezTo>
                  <a:pt x="2448" y="3880"/>
                  <a:pt x="2456" y="3875"/>
                  <a:pt x="2462" y="3875"/>
                </a:cubicBezTo>
                <a:close/>
                <a:moveTo>
                  <a:pt x="17321" y="3668"/>
                </a:moveTo>
                <a:cubicBezTo>
                  <a:pt x="17355" y="3702"/>
                  <a:pt x="17395" y="3731"/>
                  <a:pt x="17435" y="3765"/>
                </a:cubicBezTo>
                <a:cubicBezTo>
                  <a:pt x="17474" y="3816"/>
                  <a:pt x="17514" y="3872"/>
                  <a:pt x="17554" y="3923"/>
                </a:cubicBezTo>
                <a:cubicBezTo>
                  <a:pt x="17548" y="3918"/>
                  <a:pt x="17537" y="3912"/>
                  <a:pt x="17531" y="3906"/>
                </a:cubicBezTo>
                <a:cubicBezTo>
                  <a:pt x="17503" y="3861"/>
                  <a:pt x="17463" y="3833"/>
                  <a:pt x="17423" y="3799"/>
                </a:cubicBezTo>
                <a:cubicBezTo>
                  <a:pt x="17389" y="3759"/>
                  <a:pt x="17350" y="3714"/>
                  <a:pt x="17321" y="3668"/>
                </a:cubicBezTo>
                <a:close/>
                <a:moveTo>
                  <a:pt x="17588" y="3963"/>
                </a:moveTo>
                <a:cubicBezTo>
                  <a:pt x="17594" y="3969"/>
                  <a:pt x="17599" y="3975"/>
                  <a:pt x="17599" y="3980"/>
                </a:cubicBezTo>
                <a:cubicBezTo>
                  <a:pt x="17594" y="3975"/>
                  <a:pt x="17594" y="3969"/>
                  <a:pt x="17588" y="3963"/>
                </a:cubicBezTo>
                <a:close/>
                <a:moveTo>
                  <a:pt x="2395" y="3947"/>
                </a:moveTo>
                <a:cubicBezTo>
                  <a:pt x="2402" y="3947"/>
                  <a:pt x="2407" y="3956"/>
                  <a:pt x="2410" y="3975"/>
                </a:cubicBezTo>
                <a:cubicBezTo>
                  <a:pt x="2403" y="3985"/>
                  <a:pt x="2395" y="3990"/>
                  <a:pt x="2388" y="3990"/>
                </a:cubicBezTo>
                <a:cubicBezTo>
                  <a:pt x="2380" y="3990"/>
                  <a:pt x="2374" y="3982"/>
                  <a:pt x="2371" y="3963"/>
                </a:cubicBezTo>
                <a:cubicBezTo>
                  <a:pt x="2381" y="3953"/>
                  <a:pt x="2389" y="3947"/>
                  <a:pt x="2395" y="3947"/>
                </a:cubicBezTo>
                <a:close/>
                <a:moveTo>
                  <a:pt x="3044" y="4121"/>
                </a:moveTo>
                <a:cubicBezTo>
                  <a:pt x="3049" y="4121"/>
                  <a:pt x="3053" y="4123"/>
                  <a:pt x="3057" y="4128"/>
                </a:cubicBezTo>
                <a:cubicBezTo>
                  <a:pt x="3052" y="4145"/>
                  <a:pt x="3040" y="4162"/>
                  <a:pt x="3017" y="4173"/>
                </a:cubicBezTo>
                <a:cubicBezTo>
                  <a:pt x="3009" y="4178"/>
                  <a:pt x="3003" y="4180"/>
                  <a:pt x="2999" y="4180"/>
                </a:cubicBezTo>
                <a:cubicBezTo>
                  <a:pt x="2978" y="4180"/>
                  <a:pt x="3017" y="4121"/>
                  <a:pt x="3044" y="4121"/>
                </a:cubicBezTo>
                <a:close/>
                <a:moveTo>
                  <a:pt x="17911" y="4145"/>
                </a:moveTo>
                <a:cubicBezTo>
                  <a:pt x="17928" y="4162"/>
                  <a:pt x="17945" y="4184"/>
                  <a:pt x="17957" y="4207"/>
                </a:cubicBezTo>
                <a:cubicBezTo>
                  <a:pt x="17945" y="4196"/>
                  <a:pt x="17934" y="4184"/>
                  <a:pt x="17917" y="4173"/>
                </a:cubicBezTo>
                <a:cubicBezTo>
                  <a:pt x="17917" y="4167"/>
                  <a:pt x="17911" y="4156"/>
                  <a:pt x="17911" y="4145"/>
                </a:cubicBezTo>
                <a:close/>
                <a:moveTo>
                  <a:pt x="17611" y="3821"/>
                </a:moveTo>
                <a:cubicBezTo>
                  <a:pt x="17639" y="3850"/>
                  <a:pt x="17667" y="3884"/>
                  <a:pt x="17684" y="3918"/>
                </a:cubicBezTo>
                <a:cubicBezTo>
                  <a:pt x="17690" y="3918"/>
                  <a:pt x="17701" y="3918"/>
                  <a:pt x="17707" y="3923"/>
                </a:cubicBezTo>
                <a:cubicBezTo>
                  <a:pt x="17707" y="3923"/>
                  <a:pt x="17713" y="3929"/>
                  <a:pt x="17713" y="3929"/>
                </a:cubicBezTo>
                <a:cubicBezTo>
                  <a:pt x="17718" y="3935"/>
                  <a:pt x="17735" y="3940"/>
                  <a:pt x="17747" y="3940"/>
                </a:cubicBezTo>
                <a:cubicBezTo>
                  <a:pt x="17747" y="3946"/>
                  <a:pt x="17752" y="3952"/>
                  <a:pt x="17752" y="3958"/>
                </a:cubicBezTo>
                <a:cubicBezTo>
                  <a:pt x="17775" y="4043"/>
                  <a:pt x="17855" y="4088"/>
                  <a:pt x="17883" y="4167"/>
                </a:cubicBezTo>
                <a:cubicBezTo>
                  <a:pt x="17906" y="4190"/>
                  <a:pt x="17934" y="4207"/>
                  <a:pt x="17962" y="4219"/>
                </a:cubicBezTo>
                <a:cubicBezTo>
                  <a:pt x="17968" y="4224"/>
                  <a:pt x="17974" y="4230"/>
                  <a:pt x="17974" y="4241"/>
                </a:cubicBezTo>
                <a:cubicBezTo>
                  <a:pt x="17968" y="4241"/>
                  <a:pt x="17962" y="4253"/>
                  <a:pt x="17962" y="4258"/>
                </a:cubicBezTo>
                <a:cubicBezTo>
                  <a:pt x="17883" y="4173"/>
                  <a:pt x="17798" y="4082"/>
                  <a:pt x="17718" y="3992"/>
                </a:cubicBezTo>
                <a:cubicBezTo>
                  <a:pt x="17690" y="3952"/>
                  <a:pt x="17662" y="3918"/>
                  <a:pt x="17622" y="3889"/>
                </a:cubicBezTo>
                <a:cubicBezTo>
                  <a:pt x="17616" y="3867"/>
                  <a:pt x="17611" y="3844"/>
                  <a:pt x="17611" y="3821"/>
                </a:cubicBezTo>
                <a:close/>
                <a:moveTo>
                  <a:pt x="18019" y="4264"/>
                </a:moveTo>
                <a:cubicBezTo>
                  <a:pt x="18019" y="4287"/>
                  <a:pt x="18019" y="4309"/>
                  <a:pt x="18025" y="4332"/>
                </a:cubicBezTo>
                <a:cubicBezTo>
                  <a:pt x="18013" y="4321"/>
                  <a:pt x="18008" y="4309"/>
                  <a:pt x="17996" y="4304"/>
                </a:cubicBezTo>
                <a:cubicBezTo>
                  <a:pt x="18002" y="4292"/>
                  <a:pt x="18002" y="4287"/>
                  <a:pt x="18002" y="4275"/>
                </a:cubicBezTo>
                <a:cubicBezTo>
                  <a:pt x="18008" y="4275"/>
                  <a:pt x="18019" y="4270"/>
                  <a:pt x="18019" y="4264"/>
                </a:cubicBezTo>
                <a:close/>
                <a:moveTo>
                  <a:pt x="3369" y="4111"/>
                </a:moveTo>
                <a:cubicBezTo>
                  <a:pt x="3313" y="4167"/>
                  <a:pt x="3261" y="4219"/>
                  <a:pt x="3205" y="4275"/>
                </a:cubicBezTo>
                <a:cubicBezTo>
                  <a:pt x="3227" y="4281"/>
                  <a:pt x="3244" y="4281"/>
                  <a:pt x="3267" y="4287"/>
                </a:cubicBezTo>
                <a:cubicBezTo>
                  <a:pt x="3301" y="4247"/>
                  <a:pt x="3341" y="4213"/>
                  <a:pt x="3381" y="4173"/>
                </a:cubicBezTo>
                <a:lnTo>
                  <a:pt x="3381" y="4173"/>
                </a:lnTo>
                <a:cubicBezTo>
                  <a:pt x="3330" y="4230"/>
                  <a:pt x="3273" y="4287"/>
                  <a:pt x="3222" y="4343"/>
                </a:cubicBezTo>
                <a:cubicBezTo>
                  <a:pt x="3216" y="4326"/>
                  <a:pt x="3205" y="4315"/>
                  <a:pt x="3193" y="4298"/>
                </a:cubicBezTo>
                <a:lnTo>
                  <a:pt x="3210" y="4298"/>
                </a:lnTo>
                <a:cubicBezTo>
                  <a:pt x="3205" y="4292"/>
                  <a:pt x="3199" y="4270"/>
                  <a:pt x="3193" y="4264"/>
                </a:cubicBezTo>
                <a:cubicBezTo>
                  <a:pt x="3244" y="4201"/>
                  <a:pt x="3301" y="4150"/>
                  <a:pt x="3369" y="4111"/>
                </a:cubicBezTo>
                <a:close/>
                <a:moveTo>
                  <a:pt x="2932" y="3844"/>
                </a:moveTo>
                <a:cubicBezTo>
                  <a:pt x="2932" y="3844"/>
                  <a:pt x="2938" y="3855"/>
                  <a:pt x="2944" y="3861"/>
                </a:cubicBezTo>
                <a:cubicBezTo>
                  <a:pt x="2876" y="3940"/>
                  <a:pt x="2796" y="4020"/>
                  <a:pt x="2722" y="4094"/>
                </a:cubicBezTo>
                <a:cubicBezTo>
                  <a:pt x="2660" y="4184"/>
                  <a:pt x="2586" y="4270"/>
                  <a:pt x="2507" y="4349"/>
                </a:cubicBezTo>
                <a:cubicBezTo>
                  <a:pt x="2626" y="4162"/>
                  <a:pt x="2791" y="4009"/>
                  <a:pt x="2932" y="3844"/>
                </a:cubicBezTo>
                <a:close/>
                <a:moveTo>
                  <a:pt x="18020" y="4428"/>
                </a:moveTo>
                <a:cubicBezTo>
                  <a:pt x="18027" y="4428"/>
                  <a:pt x="18034" y="4434"/>
                  <a:pt x="18042" y="4445"/>
                </a:cubicBezTo>
                <a:cubicBezTo>
                  <a:pt x="18039" y="4458"/>
                  <a:pt x="18034" y="4463"/>
                  <a:pt x="18028" y="4463"/>
                </a:cubicBezTo>
                <a:cubicBezTo>
                  <a:pt x="18022" y="4463"/>
                  <a:pt x="18016" y="4459"/>
                  <a:pt x="18008" y="4451"/>
                </a:cubicBezTo>
                <a:cubicBezTo>
                  <a:pt x="18008" y="4445"/>
                  <a:pt x="18013" y="4445"/>
                  <a:pt x="18013" y="4440"/>
                </a:cubicBezTo>
                <a:cubicBezTo>
                  <a:pt x="18013" y="4440"/>
                  <a:pt x="18008" y="4440"/>
                  <a:pt x="18008" y="4434"/>
                </a:cubicBezTo>
                <a:cubicBezTo>
                  <a:pt x="18012" y="4430"/>
                  <a:pt x="18016" y="4428"/>
                  <a:pt x="18020" y="4428"/>
                </a:cubicBezTo>
                <a:close/>
                <a:moveTo>
                  <a:pt x="3125" y="4326"/>
                </a:moveTo>
                <a:cubicBezTo>
                  <a:pt x="3148" y="4383"/>
                  <a:pt x="3074" y="4411"/>
                  <a:pt x="3086" y="4468"/>
                </a:cubicBezTo>
                <a:cubicBezTo>
                  <a:pt x="3080" y="4457"/>
                  <a:pt x="3063" y="4434"/>
                  <a:pt x="3057" y="4423"/>
                </a:cubicBezTo>
                <a:cubicBezTo>
                  <a:pt x="3069" y="4400"/>
                  <a:pt x="3097" y="4389"/>
                  <a:pt x="3114" y="4372"/>
                </a:cubicBezTo>
                <a:cubicBezTo>
                  <a:pt x="3120" y="4360"/>
                  <a:pt x="3125" y="4338"/>
                  <a:pt x="3125" y="4326"/>
                </a:cubicBezTo>
                <a:close/>
                <a:moveTo>
                  <a:pt x="2756" y="4446"/>
                </a:moveTo>
                <a:cubicBezTo>
                  <a:pt x="2771" y="4446"/>
                  <a:pt x="2784" y="4467"/>
                  <a:pt x="2768" y="4479"/>
                </a:cubicBezTo>
                <a:cubicBezTo>
                  <a:pt x="2763" y="4490"/>
                  <a:pt x="2756" y="4494"/>
                  <a:pt x="2750" y="4494"/>
                </a:cubicBezTo>
                <a:cubicBezTo>
                  <a:pt x="2735" y="4494"/>
                  <a:pt x="2724" y="4473"/>
                  <a:pt x="2739" y="4457"/>
                </a:cubicBezTo>
                <a:cubicBezTo>
                  <a:pt x="2744" y="4449"/>
                  <a:pt x="2750" y="4446"/>
                  <a:pt x="2756" y="4446"/>
                </a:cubicBezTo>
                <a:close/>
                <a:moveTo>
                  <a:pt x="2501" y="4349"/>
                </a:moveTo>
                <a:lnTo>
                  <a:pt x="2501" y="4349"/>
                </a:lnTo>
                <a:cubicBezTo>
                  <a:pt x="2496" y="4372"/>
                  <a:pt x="2478" y="4400"/>
                  <a:pt x="2461" y="4417"/>
                </a:cubicBezTo>
                <a:lnTo>
                  <a:pt x="2461" y="4423"/>
                </a:lnTo>
                <a:cubicBezTo>
                  <a:pt x="2433" y="4451"/>
                  <a:pt x="2410" y="4479"/>
                  <a:pt x="2382" y="4508"/>
                </a:cubicBezTo>
                <a:cubicBezTo>
                  <a:pt x="2388" y="4485"/>
                  <a:pt x="2393" y="4468"/>
                  <a:pt x="2399" y="4445"/>
                </a:cubicBezTo>
                <a:cubicBezTo>
                  <a:pt x="2405" y="4445"/>
                  <a:pt x="2422" y="4440"/>
                  <a:pt x="2427" y="4434"/>
                </a:cubicBezTo>
                <a:cubicBezTo>
                  <a:pt x="2444" y="4400"/>
                  <a:pt x="2473" y="4372"/>
                  <a:pt x="2501" y="4349"/>
                </a:cubicBezTo>
                <a:close/>
                <a:moveTo>
                  <a:pt x="18039" y="4478"/>
                </a:moveTo>
                <a:cubicBezTo>
                  <a:pt x="18058" y="4478"/>
                  <a:pt x="18080" y="4492"/>
                  <a:pt x="18076" y="4508"/>
                </a:cubicBezTo>
                <a:cubicBezTo>
                  <a:pt x="18071" y="4513"/>
                  <a:pt x="18064" y="4515"/>
                  <a:pt x="18057" y="4515"/>
                </a:cubicBezTo>
                <a:cubicBezTo>
                  <a:pt x="18039" y="4515"/>
                  <a:pt x="18019" y="4501"/>
                  <a:pt x="18019" y="4485"/>
                </a:cubicBezTo>
                <a:cubicBezTo>
                  <a:pt x="18024" y="4480"/>
                  <a:pt x="18031" y="4478"/>
                  <a:pt x="18039" y="4478"/>
                </a:cubicBezTo>
                <a:close/>
                <a:moveTo>
                  <a:pt x="3040" y="4457"/>
                </a:moveTo>
                <a:cubicBezTo>
                  <a:pt x="3057" y="4474"/>
                  <a:pt x="3046" y="4497"/>
                  <a:pt x="3035" y="4508"/>
                </a:cubicBezTo>
                <a:cubicBezTo>
                  <a:pt x="3027" y="4515"/>
                  <a:pt x="3011" y="4525"/>
                  <a:pt x="2998" y="4525"/>
                </a:cubicBezTo>
                <a:cubicBezTo>
                  <a:pt x="2991" y="4525"/>
                  <a:pt x="2985" y="4522"/>
                  <a:pt x="2983" y="4514"/>
                </a:cubicBezTo>
                <a:cubicBezTo>
                  <a:pt x="2995" y="4491"/>
                  <a:pt x="3017" y="4468"/>
                  <a:pt x="3040" y="4457"/>
                </a:cubicBezTo>
                <a:close/>
                <a:moveTo>
                  <a:pt x="2952" y="4542"/>
                </a:moveTo>
                <a:cubicBezTo>
                  <a:pt x="2953" y="4542"/>
                  <a:pt x="2954" y="4542"/>
                  <a:pt x="2955" y="4542"/>
                </a:cubicBezTo>
                <a:cubicBezTo>
                  <a:pt x="2978" y="4559"/>
                  <a:pt x="2961" y="4587"/>
                  <a:pt x="2949" y="4604"/>
                </a:cubicBezTo>
                <a:cubicBezTo>
                  <a:pt x="2947" y="4605"/>
                  <a:pt x="2945" y="4605"/>
                  <a:pt x="2943" y="4605"/>
                </a:cubicBezTo>
                <a:cubicBezTo>
                  <a:pt x="2918" y="4605"/>
                  <a:pt x="2928" y="4542"/>
                  <a:pt x="2952" y="4542"/>
                </a:cubicBezTo>
                <a:close/>
                <a:moveTo>
                  <a:pt x="2337" y="4565"/>
                </a:moveTo>
                <a:lnTo>
                  <a:pt x="2337" y="4565"/>
                </a:lnTo>
                <a:cubicBezTo>
                  <a:pt x="2325" y="4604"/>
                  <a:pt x="2286" y="4627"/>
                  <a:pt x="2280" y="4667"/>
                </a:cubicBezTo>
                <a:lnTo>
                  <a:pt x="2274" y="4667"/>
                </a:lnTo>
                <a:cubicBezTo>
                  <a:pt x="2269" y="4672"/>
                  <a:pt x="2263" y="4678"/>
                  <a:pt x="2263" y="4678"/>
                </a:cubicBezTo>
                <a:cubicBezTo>
                  <a:pt x="2269" y="4667"/>
                  <a:pt x="2286" y="4644"/>
                  <a:pt x="2291" y="4633"/>
                </a:cubicBezTo>
                <a:cubicBezTo>
                  <a:pt x="2291" y="4627"/>
                  <a:pt x="2286" y="4621"/>
                  <a:pt x="2286" y="4621"/>
                </a:cubicBezTo>
                <a:lnTo>
                  <a:pt x="2286" y="4616"/>
                </a:lnTo>
                <a:cubicBezTo>
                  <a:pt x="2303" y="4599"/>
                  <a:pt x="2320" y="4582"/>
                  <a:pt x="2337" y="4565"/>
                </a:cubicBezTo>
                <a:close/>
                <a:moveTo>
                  <a:pt x="2825" y="3367"/>
                </a:moveTo>
                <a:cubicBezTo>
                  <a:pt x="2734" y="3498"/>
                  <a:pt x="2620" y="3611"/>
                  <a:pt x="2518" y="3731"/>
                </a:cubicBezTo>
                <a:cubicBezTo>
                  <a:pt x="2501" y="3753"/>
                  <a:pt x="2456" y="3776"/>
                  <a:pt x="2467" y="3810"/>
                </a:cubicBezTo>
                <a:cubicBezTo>
                  <a:pt x="2478" y="3810"/>
                  <a:pt x="2501" y="3804"/>
                  <a:pt x="2518" y="3799"/>
                </a:cubicBezTo>
                <a:cubicBezTo>
                  <a:pt x="2524" y="3816"/>
                  <a:pt x="2535" y="3844"/>
                  <a:pt x="2547" y="3855"/>
                </a:cubicBezTo>
                <a:cubicBezTo>
                  <a:pt x="2524" y="3861"/>
                  <a:pt x="2507" y="3861"/>
                  <a:pt x="2490" y="3867"/>
                </a:cubicBezTo>
                <a:cubicBezTo>
                  <a:pt x="2478" y="3844"/>
                  <a:pt x="2461" y="3833"/>
                  <a:pt x="2433" y="3833"/>
                </a:cubicBezTo>
                <a:cubicBezTo>
                  <a:pt x="2365" y="3878"/>
                  <a:pt x="2337" y="3963"/>
                  <a:pt x="2274" y="4020"/>
                </a:cubicBezTo>
                <a:cubicBezTo>
                  <a:pt x="2246" y="4054"/>
                  <a:pt x="2200" y="4088"/>
                  <a:pt x="2200" y="4133"/>
                </a:cubicBezTo>
                <a:cubicBezTo>
                  <a:pt x="2240" y="4116"/>
                  <a:pt x="2274" y="4088"/>
                  <a:pt x="2280" y="4048"/>
                </a:cubicBezTo>
                <a:cubicBezTo>
                  <a:pt x="2307" y="4035"/>
                  <a:pt x="2327" y="3981"/>
                  <a:pt x="2355" y="3981"/>
                </a:cubicBezTo>
                <a:cubicBezTo>
                  <a:pt x="2361" y="3981"/>
                  <a:pt x="2369" y="3984"/>
                  <a:pt x="2376" y="3992"/>
                </a:cubicBezTo>
                <a:cubicBezTo>
                  <a:pt x="2354" y="4014"/>
                  <a:pt x="2354" y="4037"/>
                  <a:pt x="2359" y="4065"/>
                </a:cubicBezTo>
                <a:cubicBezTo>
                  <a:pt x="2354" y="4060"/>
                  <a:pt x="2331" y="4054"/>
                  <a:pt x="2325" y="4048"/>
                </a:cubicBezTo>
                <a:lnTo>
                  <a:pt x="2325" y="4099"/>
                </a:lnTo>
                <a:cubicBezTo>
                  <a:pt x="2314" y="4116"/>
                  <a:pt x="2297" y="4133"/>
                  <a:pt x="2286" y="4150"/>
                </a:cubicBezTo>
                <a:cubicBezTo>
                  <a:pt x="2280" y="4139"/>
                  <a:pt x="2263" y="4116"/>
                  <a:pt x="2257" y="4111"/>
                </a:cubicBezTo>
                <a:lnTo>
                  <a:pt x="2257" y="4111"/>
                </a:lnTo>
                <a:cubicBezTo>
                  <a:pt x="2257" y="4133"/>
                  <a:pt x="2257" y="4162"/>
                  <a:pt x="2263" y="4190"/>
                </a:cubicBezTo>
                <a:cubicBezTo>
                  <a:pt x="2252" y="4184"/>
                  <a:pt x="2240" y="4179"/>
                  <a:pt x="2235" y="4173"/>
                </a:cubicBezTo>
                <a:cubicBezTo>
                  <a:pt x="2195" y="4230"/>
                  <a:pt x="2149" y="4281"/>
                  <a:pt x="2110" y="4338"/>
                </a:cubicBezTo>
                <a:cubicBezTo>
                  <a:pt x="2110" y="4394"/>
                  <a:pt x="2053" y="4406"/>
                  <a:pt x="2013" y="4434"/>
                </a:cubicBezTo>
                <a:cubicBezTo>
                  <a:pt x="2030" y="4326"/>
                  <a:pt x="2132" y="4258"/>
                  <a:pt x="2189" y="4179"/>
                </a:cubicBezTo>
                <a:cubicBezTo>
                  <a:pt x="2213" y="4167"/>
                  <a:pt x="2187" y="4135"/>
                  <a:pt x="2169" y="4135"/>
                </a:cubicBezTo>
                <a:cubicBezTo>
                  <a:pt x="2161" y="4135"/>
                  <a:pt x="2155" y="4141"/>
                  <a:pt x="2155" y="4156"/>
                </a:cubicBezTo>
                <a:cubicBezTo>
                  <a:pt x="2047" y="4298"/>
                  <a:pt x="1934" y="4434"/>
                  <a:pt x="1832" y="4582"/>
                </a:cubicBezTo>
                <a:cubicBezTo>
                  <a:pt x="1792" y="4633"/>
                  <a:pt x="1758" y="4684"/>
                  <a:pt x="1713" y="4729"/>
                </a:cubicBezTo>
                <a:cubicBezTo>
                  <a:pt x="1747" y="4633"/>
                  <a:pt x="1826" y="4559"/>
                  <a:pt x="1883" y="4474"/>
                </a:cubicBezTo>
                <a:lnTo>
                  <a:pt x="1888" y="4468"/>
                </a:lnTo>
                <a:cubicBezTo>
                  <a:pt x="1883" y="4462"/>
                  <a:pt x="1871" y="4451"/>
                  <a:pt x="1866" y="4445"/>
                </a:cubicBezTo>
                <a:lnTo>
                  <a:pt x="1866" y="4445"/>
                </a:lnTo>
                <a:cubicBezTo>
                  <a:pt x="1877" y="4451"/>
                  <a:pt x="1900" y="4462"/>
                  <a:pt x="1911" y="4462"/>
                </a:cubicBezTo>
                <a:cubicBezTo>
                  <a:pt x="1911" y="4451"/>
                  <a:pt x="1917" y="4423"/>
                  <a:pt x="1917" y="4406"/>
                </a:cubicBezTo>
                <a:cubicBezTo>
                  <a:pt x="1928" y="4400"/>
                  <a:pt x="1945" y="4383"/>
                  <a:pt x="1956" y="4377"/>
                </a:cubicBezTo>
                <a:cubicBezTo>
                  <a:pt x="1956" y="4366"/>
                  <a:pt x="1956" y="4349"/>
                  <a:pt x="1951" y="4338"/>
                </a:cubicBezTo>
                <a:cubicBezTo>
                  <a:pt x="1962" y="4338"/>
                  <a:pt x="1979" y="4332"/>
                  <a:pt x="1985" y="4332"/>
                </a:cubicBezTo>
                <a:cubicBezTo>
                  <a:pt x="2138" y="4088"/>
                  <a:pt x="2365" y="3889"/>
                  <a:pt x="2530" y="3657"/>
                </a:cubicBezTo>
                <a:cubicBezTo>
                  <a:pt x="2643" y="3577"/>
                  <a:pt x="2711" y="3447"/>
                  <a:pt x="2825" y="3367"/>
                </a:cubicBezTo>
                <a:close/>
                <a:moveTo>
                  <a:pt x="1826" y="4689"/>
                </a:moveTo>
                <a:cubicBezTo>
                  <a:pt x="1826" y="4689"/>
                  <a:pt x="1832" y="4695"/>
                  <a:pt x="1832" y="4695"/>
                </a:cubicBezTo>
                <a:cubicBezTo>
                  <a:pt x="1820" y="4706"/>
                  <a:pt x="1815" y="4718"/>
                  <a:pt x="1809" y="4729"/>
                </a:cubicBezTo>
                <a:cubicBezTo>
                  <a:pt x="1803" y="4718"/>
                  <a:pt x="1809" y="4695"/>
                  <a:pt x="1826" y="4689"/>
                </a:cubicBezTo>
                <a:close/>
                <a:moveTo>
                  <a:pt x="1826" y="4746"/>
                </a:moveTo>
                <a:cubicBezTo>
                  <a:pt x="1826" y="4746"/>
                  <a:pt x="1820" y="4746"/>
                  <a:pt x="1820" y="4752"/>
                </a:cubicBezTo>
                <a:cubicBezTo>
                  <a:pt x="1820" y="4752"/>
                  <a:pt x="1820" y="4746"/>
                  <a:pt x="1815" y="4746"/>
                </a:cubicBezTo>
                <a:close/>
                <a:moveTo>
                  <a:pt x="1787" y="4745"/>
                </a:moveTo>
                <a:cubicBezTo>
                  <a:pt x="1805" y="4745"/>
                  <a:pt x="1806" y="4757"/>
                  <a:pt x="1792" y="4780"/>
                </a:cubicBezTo>
                <a:cubicBezTo>
                  <a:pt x="1769" y="4780"/>
                  <a:pt x="1758" y="4769"/>
                  <a:pt x="1775" y="4746"/>
                </a:cubicBezTo>
                <a:cubicBezTo>
                  <a:pt x="1780" y="4745"/>
                  <a:pt x="1784" y="4745"/>
                  <a:pt x="1787" y="4745"/>
                </a:cubicBezTo>
                <a:close/>
                <a:moveTo>
                  <a:pt x="2189" y="4775"/>
                </a:moveTo>
                <a:cubicBezTo>
                  <a:pt x="2183" y="4786"/>
                  <a:pt x="2172" y="4803"/>
                  <a:pt x="2161" y="4820"/>
                </a:cubicBezTo>
                <a:cubicBezTo>
                  <a:pt x="2161" y="4797"/>
                  <a:pt x="2172" y="4780"/>
                  <a:pt x="2189" y="4775"/>
                </a:cubicBezTo>
                <a:close/>
                <a:moveTo>
                  <a:pt x="2491" y="4797"/>
                </a:moveTo>
                <a:cubicBezTo>
                  <a:pt x="2493" y="4797"/>
                  <a:pt x="2494" y="4797"/>
                  <a:pt x="2496" y="4797"/>
                </a:cubicBezTo>
                <a:cubicBezTo>
                  <a:pt x="2516" y="4813"/>
                  <a:pt x="2494" y="4843"/>
                  <a:pt x="2472" y="4843"/>
                </a:cubicBezTo>
                <a:cubicBezTo>
                  <a:pt x="2471" y="4843"/>
                  <a:pt x="2469" y="4843"/>
                  <a:pt x="2467" y="4843"/>
                </a:cubicBezTo>
                <a:cubicBezTo>
                  <a:pt x="2451" y="4832"/>
                  <a:pt x="2470" y="4797"/>
                  <a:pt x="2491" y="4797"/>
                </a:cubicBezTo>
                <a:close/>
                <a:moveTo>
                  <a:pt x="3210" y="4355"/>
                </a:moveTo>
                <a:lnTo>
                  <a:pt x="3210" y="4355"/>
                </a:lnTo>
                <a:cubicBezTo>
                  <a:pt x="3069" y="4519"/>
                  <a:pt x="2927" y="4684"/>
                  <a:pt x="2796" y="4860"/>
                </a:cubicBezTo>
                <a:cubicBezTo>
                  <a:pt x="2842" y="4792"/>
                  <a:pt x="2898" y="4740"/>
                  <a:pt x="2915" y="4661"/>
                </a:cubicBezTo>
                <a:lnTo>
                  <a:pt x="2915" y="4661"/>
                </a:lnTo>
                <a:cubicBezTo>
                  <a:pt x="2898" y="4667"/>
                  <a:pt x="2870" y="4678"/>
                  <a:pt x="2853" y="4684"/>
                </a:cubicBezTo>
                <a:cubicBezTo>
                  <a:pt x="2859" y="4672"/>
                  <a:pt x="2859" y="4650"/>
                  <a:pt x="2859" y="4638"/>
                </a:cubicBezTo>
                <a:cubicBezTo>
                  <a:pt x="2876" y="4644"/>
                  <a:pt x="2893" y="4644"/>
                  <a:pt x="2904" y="4650"/>
                </a:cubicBezTo>
                <a:lnTo>
                  <a:pt x="2904" y="4610"/>
                </a:lnTo>
                <a:cubicBezTo>
                  <a:pt x="2910" y="4633"/>
                  <a:pt x="2915" y="4655"/>
                  <a:pt x="2921" y="4678"/>
                </a:cubicBezTo>
                <a:cubicBezTo>
                  <a:pt x="3029" y="4582"/>
                  <a:pt x="3097" y="4445"/>
                  <a:pt x="3210" y="4355"/>
                </a:cubicBezTo>
                <a:close/>
                <a:moveTo>
                  <a:pt x="2745" y="4865"/>
                </a:moveTo>
                <a:lnTo>
                  <a:pt x="2728" y="4894"/>
                </a:lnTo>
                <a:cubicBezTo>
                  <a:pt x="2739" y="4894"/>
                  <a:pt x="2751" y="4894"/>
                  <a:pt x="2768" y="4899"/>
                </a:cubicBezTo>
                <a:cubicBezTo>
                  <a:pt x="2757" y="4911"/>
                  <a:pt x="2751" y="4922"/>
                  <a:pt x="2739" y="4933"/>
                </a:cubicBezTo>
                <a:cubicBezTo>
                  <a:pt x="2739" y="4922"/>
                  <a:pt x="2734" y="4905"/>
                  <a:pt x="2728" y="4899"/>
                </a:cubicBezTo>
                <a:cubicBezTo>
                  <a:pt x="2717" y="4911"/>
                  <a:pt x="2700" y="4933"/>
                  <a:pt x="2694" y="4945"/>
                </a:cubicBezTo>
                <a:lnTo>
                  <a:pt x="2643" y="4945"/>
                </a:lnTo>
                <a:cubicBezTo>
                  <a:pt x="2671" y="4916"/>
                  <a:pt x="2711" y="4888"/>
                  <a:pt x="2745" y="4865"/>
                </a:cubicBezTo>
                <a:close/>
                <a:moveTo>
                  <a:pt x="18155" y="5234"/>
                </a:moveTo>
                <a:cubicBezTo>
                  <a:pt x="18155" y="5240"/>
                  <a:pt x="18161" y="5245"/>
                  <a:pt x="18161" y="5251"/>
                </a:cubicBezTo>
                <a:cubicBezTo>
                  <a:pt x="18155" y="5251"/>
                  <a:pt x="18150" y="5245"/>
                  <a:pt x="18144" y="5240"/>
                </a:cubicBezTo>
                <a:cubicBezTo>
                  <a:pt x="18150" y="5234"/>
                  <a:pt x="18150" y="5234"/>
                  <a:pt x="18155" y="5234"/>
                </a:cubicBezTo>
                <a:close/>
                <a:moveTo>
                  <a:pt x="1673" y="4803"/>
                </a:moveTo>
                <a:lnTo>
                  <a:pt x="1673" y="4803"/>
                </a:lnTo>
                <a:cubicBezTo>
                  <a:pt x="1599" y="4928"/>
                  <a:pt x="1531" y="5053"/>
                  <a:pt x="1463" y="5177"/>
                </a:cubicBezTo>
                <a:cubicBezTo>
                  <a:pt x="1440" y="5211"/>
                  <a:pt x="1417" y="5240"/>
                  <a:pt x="1395" y="5268"/>
                </a:cubicBezTo>
                <a:lnTo>
                  <a:pt x="1383" y="5268"/>
                </a:lnTo>
                <a:cubicBezTo>
                  <a:pt x="1383" y="5262"/>
                  <a:pt x="1389" y="5257"/>
                  <a:pt x="1389" y="5257"/>
                </a:cubicBezTo>
                <a:cubicBezTo>
                  <a:pt x="1389" y="5240"/>
                  <a:pt x="1383" y="5223"/>
                  <a:pt x="1383" y="5206"/>
                </a:cubicBezTo>
                <a:cubicBezTo>
                  <a:pt x="1497" y="5109"/>
                  <a:pt x="1514" y="4933"/>
                  <a:pt x="1633" y="4843"/>
                </a:cubicBezTo>
                <a:cubicBezTo>
                  <a:pt x="1627" y="4843"/>
                  <a:pt x="1616" y="4831"/>
                  <a:pt x="1610" y="4826"/>
                </a:cubicBezTo>
                <a:cubicBezTo>
                  <a:pt x="1633" y="4820"/>
                  <a:pt x="1650" y="4809"/>
                  <a:pt x="1673" y="4803"/>
                </a:cubicBezTo>
                <a:close/>
                <a:moveTo>
                  <a:pt x="18164" y="5262"/>
                </a:moveTo>
                <a:cubicBezTo>
                  <a:pt x="18165" y="5264"/>
                  <a:pt x="18167" y="5265"/>
                  <a:pt x="18167" y="5268"/>
                </a:cubicBezTo>
                <a:lnTo>
                  <a:pt x="18164" y="5262"/>
                </a:lnTo>
                <a:close/>
                <a:moveTo>
                  <a:pt x="18167" y="5268"/>
                </a:moveTo>
                <a:cubicBezTo>
                  <a:pt x="18169" y="5271"/>
                  <a:pt x="18171" y="5275"/>
                  <a:pt x="18172" y="5280"/>
                </a:cubicBezTo>
                <a:lnTo>
                  <a:pt x="18172" y="5280"/>
                </a:lnTo>
                <a:lnTo>
                  <a:pt x="18167" y="5268"/>
                </a:lnTo>
                <a:close/>
                <a:moveTo>
                  <a:pt x="18560" y="5267"/>
                </a:moveTo>
                <a:cubicBezTo>
                  <a:pt x="18565" y="5267"/>
                  <a:pt x="18569" y="5267"/>
                  <a:pt x="18575" y="5268"/>
                </a:cubicBezTo>
                <a:cubicBezTo>
                  <a:pt x="18589" y="5292"/>
                  <a:pt x="18584" y="5304"/>
                  <a:pt x="18565" y="5304"/>
                </a:cubicBezTo>
                <a:cubicBezTo>
                  <a:pt x="18561" y="5304"/>
                  <a:pt x="18557" y="5303"/>
                  <a:pt x="18552" y="5302"/>
                </a:cubicBezTo>
                <a:cubicBezTo>
                  <a:pt x="18538" y="5279"/>
                  <a:pt x="18540" y="5267"/>
                  <a:pt x="18560" y="5267"/>
                </a:cubicBezTo>
                <a:close/>
                <a:moveTo>
                  <a:pt x="1508" y="5172"/>
                </a:moveTo>
                <a:cubicBezTo>
                  <a:pt x="1508" y="5183"/>
                  <a:pt x="1503" y="5194"/>
                  <a:pt x="1503" y="5200"/>
                </a:cubicBezTo>
                <a:cubicBezTo>
                  <a:pt x="1469" y="5223"/>
                  <a:pt x="1457" y="5280"/>
                  <a:pt x="1474" y="5314"/>
                </a:cubicBezTo>
                <a:cubicBezTo>
                  <a:pt x="1463" y="5308"/>
                  <a:pt x="1446" y="5297"/>
                  <a:pt x="1435" y="5291"/>
                </a:cubicBezTo>
                <a:cubicBezTo>
                  <a:pt x="1457" y="5251"/>
                  <a:pt x="1480" y="5211"/>
                  <a:pt x="1508" y="5172"/>
                </a:cubicBezTo>
                <a:close/>
                <a:moveTo>
                  <a:pt x="1349" y="5308"/>
                </a:moveTo>
                <a:cubicBezTo>
                  <a:pt x="1349" y="5319"/>
                  <a:pt x="1349" y="5325"/>
                  <a:pt x="1349" y="5336"/>
                </a:cubicBezTo>
                <a:lnTo>
                  <a:pt x="1332" y="5342"/>
                </a:lnTo>
                <a:cubicBezTo>
                  <a:pt x="1338" y="5331"/>
                  <a:pt x="1344" y="5319"/>
                  <a:pt x="1349" y="5308"/>
                </a:cubicBezTo>
                <a:close/>
                <a:moveTo>
                  <a:pt x="1423" y="5308"/>
                </a:moveTo>
                <a:cubicBezTo>
                  <a:pt x="1440" y="5308"/>
                  <a:pt x="1457" y="5314"/>
                  <a:pt x="1469" y="5314"/>
                </a:cubicBezTo>
                <a:cubicBezTo>
                  <a:pt x="1469" y="5319"/>
                  <a:pt x="1463" y="5325"/>
                  <a:pt x="1463" y="5331"/>
                </a:cubicBezTo>
                <a:cubicBezTo>
                  <a:pt x="1457" y="5336"/>
                  <a:pt x="1452" y="5342"/>
                  <a:pt x="1446" y="5348"/>
                </a:cubicBezTo>
                <a:cubicBezTo>
                  <a:pt x="1440" y="5342"/>
                  <a:pt x="1423" y="5336"/>
                  <a:pt x="1412" y="5331"/>
                </a:cubicBezTo>
                <a:cubicBezTo>
                  <a:pt x="1417" y="5319"/>
                  <a:pt x="1423" y="5314"/>
                  <a:pt x="1423" y="5308"/>
                </a:cubicBezTo>
                <a:close/>
                <a:moveTo>
                  <a:pt x="18610" y="5358"/>
                </a:moveTo>
                <a:cubicBezTo>
                  <a:pt x="18613" y="5358"/>
                  <a:pt x="18617" y="5358"/>
                  <a:pt x="18620" y="5359"/>
                </a:cubicBezTo>
                <a:cubicBezTo>
                  <a:pt x="18632" y="5382"/>
                  <a:pt x="18626" y="5393"/>
                  <a:pt x="18598" y="5393"/>
                </a:cubicBezTo>
                <a:cubicBezTo>
                  <a:pt x="18588" y="5369"/>
                  <a:pt x="18595" y="5358"/>
                  <a:pt x="18610" y="5358"/>
                </a:cubicBezTo>
                <a:close/>
                <a:moveTo>
                  <a:pt x="1293" y="5433"/>
                </a:moveTo>
                <a:cubicBezTo>
                  <a:pt x="1293" y="5433"/>
                  <a:pt x="1293" y="5438"/>
                  <a:pt x="1293" y="5438"/>
                </a:cubicBezTo>
                <a:cubicBezTo>
                  <a:pt x="1293" y="5438"/>
                  <a:pt x="1287" y="5444"/>
                  <a:pt x="1287" y="5444"/>
                </a:cubicBezTo>
                <a:cubicBezTo>
                  <a:pt x="1287" y="5444"/>
                  <a:pt x="1293" y="5438"/>
                  <a:pt x="1293" y="5433"/>
                </a:cubicBezTo>
                <a:close/>
                <a:moveTo>
                  <a:pt x="1446" y="5359"/>
                </a:moveTo>
                <a:lnTo>
                  <a:pt x="1446" y="5359"/>
                </a:lnTo>
                <a:cubicBezTo>
                  <a:pt x="1440" y="5370"/>
                  <a:pt x="1435" y="5387"/>
                  <a:pt x="1435" y="5399"/>
                </a:cubicBezTo>
                <a:cubicBezTo>
                  <a:pt x="1429" y="5404"/>
                  <a:pt x="1429" y="5404"/>
                  <a:pt x="1423" y="5410"/>
                </a:cubicBezTo>
                <a:lnTo>
                  <a:pt x="1417" y="5410"/>
                </a:lnTo>
                <a:cubicBezTo>
                  <a:pt x="1417" y="5416"/>
                  <a:pt x="1417" y="5416"/>
                  <a:pt x="1417" y="5416"/>
                </a:cubicBezTo>
                <a:cubicBezTo>
                  <a:pt x="1412" y="5427"/>
                  <a:pt x="1406" y="5438"/>
                  <a:pt x="1395" y="5455"/>
                </a:cubicBezTo>
                <a:cubicBezTo>
                  <a:pt x="1383" y="5450"/>
                  <a:pt x="1372" y="5450"/>
                  <a:pt x="1361" y="5450"/>
                </a:cubicBezTo>
                <a:cubicBezTo>
                  <a:pt x="1361" y="5450"/>
                  <a:pt x="1366" y="5444"/>
                  <a:pt x="1366" y="5438"/>
                </a:cubicBezTo>
                <a:cubicBezTo>
                  <a:pt x="1378" y="5433"/>
                  <a:pt x="1389" y="5421"/>
                  <a:pt x="1395" y="5421"/>
                </a:cubicBezTo>
                <a:lnTo>
                  <a:pt x="1406" y="5393"/>
                </a:lnTo>
                <a:cubicBezTo>
                  <a:pt x="1417" y="5382"/>
                  <a:pt x="1429" y="5370"/>
                  <a:pt x="1446" y="5359"/>
                </a:cubicBezTo>
                <a:close/>
                <a:moveTo>
                  <a:pt x="1355" y="5382"/>
                </a:moveTo>
                <a:lnTo>
                  <a:pt x="1355" y="5382"/>
                </a:lnTo>
                <a:cubicBezTo>
                  <a:pt x="1338" y="5421"/>
                  <a:pt x="1315" y="5461"/>
                  <a:pt x="1298" y="5501"/>
                </a:cubicBezTo>
                <a:lnTo>
                  <a:pt x="1293" y="5501"/>
                </a:lnTo>
                <a:cubicBezTo>
                  <a:pt x="1304" y="5455"/>
                  <a:pt x="1327" y="5416"/>
                  <a:pt x="1355" y="5382"/>
                </a:cubicBezTo>
                <a:close/>
                <a:moveTo>
                  <a:pt x="18212" y="5331"/>
                </a:moveTo>
                <a:cubicBezTo>
                  <a:pt x="18223" y="5365"/>
                  <a:pt x="18240" y="5399"/>
                  <a:pt x="18269" y="5416"/>
                </a:cubicBezTo>
                <a:cubicBezTo>
                  <a:pt x="18286" y="5444"/>
                  <a:pt x="18303" y="5478"/>
                  <a:pt x="18320" y="5506"/>
                </a:cubicBezTo>
                <a:cubicBezTo>
                  <a:pt x="18320" y="5512"/>
                  <a:pt x="18314" y="5518"/>
                  <a:pt x="18314" y="5518"/>
                </a:cubicBezTo>
                <a:cubicBezTo>
                  <a:pt x="18274" y="5461"/>
                  <a:pt x="18235" y="5399"/>
                  <a:pt x="18201" y="5336"/>
                </a:cubicBezTo>
                <a:cubicBezTo>
                  <a:pt x="18201" y="5336"/>
                  <a:pt x="18206" y="5331"/>
                  <a:pt x="18212" y="5331"/>
                </a:cubicBezTo>
                <a:close/>
                <a:moveTo>
                  <a:pt x="18676" y="5483"/>
                </a:moveTo>
                <a:cubicBezTo>
                  <a:pt x="18696" y="5483"/>
                  <a:pt x="18724" y="5517"/>
                  <a:pt x="18689" y="5529"/>
                </a:cubicBezTo>
                <a:cubicBezTo>
                  <a:pt x="18683" y="5523"/>
                  <a:pt x="18672" y="5512"/>
                  <a:pt x="18660" y="5506"/>
                </a:cubicBezTo>
                <a:cubicBezTo>
                  <a:pt x="18660" y="5489"/>
                  <a:pt x="18667" y="5483"/>
                  <a:pt x="18676" y="5483"/>
                </a:cubicBezTo>
                <a:close/>
                <a:moveTo>
                  <a:pt x="18342" y="5546"/>
                </a:moveTo>
                <a:cubicBezTo>
                  <a:pt x="18354" y="5563"/>
                  <a:pt x="18359" y="5575"/>
                  <a:pt x="18371" y="5592"/>
                </a:cubicBezTo>
                <a:cubicBezTo>
                  <a:pt x="18365" y="5603"/>
                  <a:pt x="18365" y="5609"/>
                  <a:pt x="18359" y="5614"/>
                </a:cubicBezTo>
                <a:cubicBezTo>
                  <a:pt x="18354" y="5597"/>
                  <a:pt x="18348" y="5586"/>
                  <a:pt x="18342" y="5569"/>
                </a:cubicBezTo>
                <a:lnTo>
                  <a:pt x="18342" y="5546"/>
                </a:lnTo>
                <a:close/>
                <a:moveTo>
                  <a:pt x="19063" y="5637"/>
                </a:moveTo>
                <a:cubicBezTo>
                  <a:pt x="19074" y="5643"/>
                  <a:pt x="19086" y="5654"/>
                  <a:pt x="19097" y="5654"/>
                </a:cubicBezTo>
                <a:cubicBezTo>
                  <a:pt x="19095" y="5667"/>
                  <a:pt x="19087" y="5672"/>
                  <a:pt x="19078" y="5672"/>
                </a:cubicBezTo>
                <a:cubicBezTo>
                  <a:pt x="19061" y="5672"/>
                  <a:pt x="19040" y="5652"/>
                  <a:pt x="19063" y="5637"/>
                </a:cubicBezTo>
                <a:close/>
                <a:moveTo>
                  <a:pt x="18371" y="5631"/>
                </a:moveTo>
                <a:lnTo>
                  <a:pt x="18371" y="5631"/>
                </a:lnTo>
                <a:cubicBezTo>
                  <a:pt x="18376" y="5637"/>
                  <a:pt x="18382" y="5637"/>
                  <a:pt x="18394" y="5637"/>
                </a:cubicBezTo>
                <a:cubicBezTo>
                  <a:pt x="18399" y="5648"/>
                  <a:pt x="18405" y="5660"/>
                  <a:pt x="18405" y="5665"/>
                </a:cubicBezTo>
                <a:lnTo>
                  <a:pt x="18405" y="5682"/>
                </a:lnTo>
                <a:lnTo>
                  <a:pt x="18394" y="5682"/>
                </a:lnTo>
                <a:cubicBezTo>
                  <a:pt x="18388" y="5665"/>
                  <a:pt x="18376" y="5648"/>
                  <a:pt x="18371" y="5631"/>
                </a:cubicBezTo>
                <a:close/>
                <a:moveTo>
                  <a:pt x="18734" y="5535"/>
                </a:moveTo>
                <a:cubicBezTo>
                  <a:pt x="18768" y="5592"/>
                  <a:pt x="18802" y="5654"/>
                  <a:pt x="18825" y="5716"/>
                </a:cubicBezTo>
                <a:cubicBezTo>
                  <a:pt x="18757" y="5682"/>
                  <a:pt x="18728" y="5614"/>
                  <a:pt x="18683" y="5558"/>
                </a:cubicBezTo>
                <a:cubicBezTo>
                  <a:pt x="18700" y="5552"/>
                  <a:pt x="18717" y="5540"/>
                  <a:pt x="18734" y="5535"/>
                </a:cubicBezTo>
                <a:close/>
                <a:moveTo>
                  <a:pt x="2376" y="5421"/>
                </a:moveTo>
                <a:cubicBezTo>
                  <a:pt x="2371" y="5450"/>
                  <a:pt x="2348" y="5478"/>
                  <a:pt x="2337" y="5512"/>
                </a:cubicBezTo>
                <a:cubicBezTo>
                  <a:pt x="2320" y="5546"/>
                  <a:pt x="2297" y="5575"/>
                  <a:pt x="2280" y="5609"/>
                </a:cubicBezTo>
                <a:cubicBezTo>
                  <a:pt x="2269" y="5620"/>
                  <a:pt x="2257" y="5637"/>
                  <a:pt x="2252" y="5660"/>
                </a:cubicBezTo>
                <a:cubicBezTo>
                  <a:pt x="2235" y="5677"/>
                  <a:pt x="2223" y="5699"/>
                  <a:pt x="2212" y="5722"/>
                </a:cubicBezTo>
                <a:cubicBezTo>
                  <a:pt x="2217" y="5677"/>
                  <a:pt x="2223" y="5631"/>
                  <a:pt x="2269" y="5603"/>
                </a:cubicBezTo>
                <a:cubicBezTo>
                  <a:pt x="2269" y="5597"/>
                  <a:pt x="2274" y="5580"/>
                  <a:pt x="2274" y="5569"/>
                </a:cubicBezTo>
                <a:cubicBezTo>
                  <a:pt x="2291" y="5552"/>
                  <a:pt x="2320" y="5535"/>
                  <a:pt x="2308" y="5506"/>
                </a:cubicBezTo>
                <a:cubicBezTo>
                  <a:pt x="2331" y="5489"/>
                  <a:pt x="2348" y="5467"/>
                  <a:pt x="2348" y="5438"/>
                </a:cubicBezTo>
                <a:cubicBezTo>
                  <a:pt x="2354" y="5433"/>
                  <a:pt x="2371" y="5421"/>
                  <a:pt x="2376" y="5421"/>
                </a:cubicBezTo>
                <a:close/>
                <a:moveTo>
                  <a:pt x="18823" y="5717"/>
                </a:moveTo>
                <a:cubicBezTo>
                  <a:pt x="18833" y="5717"/>
                  <a:pt x="18842" y="5721"/>
                  <a:pt x="18842" y="5733"/>
                </a:cubicBezTo>
                <a:cubicBezTo>
                  <a:pt x="18845" y="5749"/>
                  <a:pt x="18833" y="5758"/>
                  <a:pt x="18821" y="5758"/>
                </a:cubicBezTo>
                <a:cubicBezTo>
                  <a:pt x="18811" y="5758"/>
                  <a:pt x="18802" y="5752"/>
                  <a:pt x="18802" y="5739"/>
                </a:cubicBezTo>
                <a:cubicBezTo>
                  <a:pt x="18795" y="5726"/>
                  <a:pt x="18810" y="5717"/>
                  <a:pt x="18823" y="5717"/>
                </a:cubicBezTo>
                <a:close/>
                <a:moveTo>
                  <a:pt x="18445" y="5733"/>
                </a:moveTo>
                <a:cubicBezTo>
                  <a:pt x="18445" y="5745"/>
                  <a:pt x="18450" y="5750"/>
                  <a:pt x="18456" y="5762"/>
                </a:cubicBezTo>
                <a:cubicBezTo>
                  <a:pt x="18450" y="5756"/>
                  <a:pt x="18439" y="5756"/>
                  <a:pt x="18433" y="5756"/>
                </a:cubicBezTo>
                <a:lnTo>
                  <a:pt x="18439" y="5756"/>
                </a:lnTo>
                <a:cubicBezTo>
                  <a:pt x="18439" y="5750"/>
                  <a:pt x="18439" y="5739"/>
                  <a:pt x="18445" y="5733"/>
                </a:cubicBezTo>
                <a:close/>
                <a:moveTo>
                  <a:pt x="18855" y="5790"/>
                </a:moveTo>
                <a:cubicBezTo>
                  <a:pt x="18863" y="5790"/>
                  <a:pt x="18869" y="5797"/>
                  <a:pt x="18876" y="5813"/>
                </a:cubicBezTo>
                <a:cubicBezTo>
                  <a:pt x="18869" y="5820"/>
                  <a:pt x="18862" y="5823"/>
                  <a:pt x="18856" y="5823"/>
                </a:cubicBezTo>
                <a:cubicBezTo>
                  <a:pt x="18846" y="5823"/>
                  <a:pt x="18837" y="5815"/>
                  <a:pt x="18830" y="5801"/>
                </a:cubicBezTo>
                <a:cubicBezTo>
                  <a:pt x="18840" y="5794"/>
                  <a:pt x="18848" y="5790"/>
                  <a:pt x="18855" y="5790"/>
                </a:cubicBezTo>
                <a:close/>
                <a:moveTo>
                  <a:pt x="18467" y="5779"/>
                </a:moveTo>
                <a:cubicBezTo>
                  <a:pt x="18473" y="5790"/>
                  <a:pt x="18479" y="5807"/>
                  <a:pt x="18490" y="5819"/>
                </a:cubicBezTo>
                <a:cubicBezTo>
                  <a:pt x="18484" y="5819"/>
                  <a:pt x="18479" y="5824"/>
                  <a:pt x="18473" y="5824"/>
                </a:cubicBezTo>
                <a:cubicBezTo>
                  <a:pt x="18467" y="5813"/>
                  <a:pt x="18462" y="5807"/>
                  <a:pt x="18456" y="5796"/>
                </a:cubicBezTo>
                <a:cubicBezTo>
                  <a:pt x="18462" y="5790"/>
                  <a:pt x="18462" y="5784"/>
                  <a:pt x="18467" y="5779"/>
                </a:cubicBezTo>
                <a:close/>
                <a:moveTo>
                  <a:pt x="18152" y="5758"/>
                </a:moveTo>
                <a:cubicBezTo>
                  <a:pt x="18169" y="5758"/>
                  <a:pt x="18209" y="5822"/>
                  <a:pt x="18178" y="5836"/>
                </a:cubicBezTo>
                <a:cubicBezTo>
                  <a:pt x="18167" y="5813"/>
                  <a:pt x="18155" y="5796"/>
                  <a:pt x="18144" y="5773"/>
                </a:cubicBezTo>
                <a:cubicBezTo>
                  <a:pt x="18144" y="5763"/>
                  <a:pt x="18147" y="5758"/>
                  <a:pt x="18152" y="5758"/>
                </a:cubicBezTo>
                <a:close/>
                <a:moveTo>
                  <a:pt x="19018" y="5671"/>
                </a:moveTo>
                <a:cubicBezTo>
                  <a:pt x="19040" y="5671"/>
                  <a:pt x="19057" y="5688"/>
                  <a:pt x="19074" y="5699"/>
                </a:cubicBezTo>
                <a:cubicBezTo>
                  <a:pt x="19080" y="5699"/>
                  <a:pt x="19091" y="5694"/>
                  <a:pt x="19097" y="5694"/>
                </a:cubicBezTo>
                <a:cubicBezTo>
                  <a:pt x="19103" y="5745"/>
                  <a:pt x="19148" y="5801"/>
                  <a:pt x="19154" y="5847"/>
                </a:cubicBezTo>
                <a:cubicBezTo>
                  <a:pt x="19144" y="5851"/>
                  <a:pt x="19136" y="5853"/>
                  <a:pt x="19129" y="5853"/>
                </a:cubicBezTo>
                <a:cubicBezTo>
                  <a:pt x="19115" y="5853"/>
                  <a:pt x="19107" y="5845"/>
                  <a:pt x="19103" y="5830"/>
                </a:cubicBezTo>
                <a:cubicBezTo>
                  <a:pt x="19069" y="5773"/>
                  <a:pt x="19052" y="5722"/>
                  <a:pt x="19018" y="5671"/>
                </a:cubicBezTo>
                <a:close/>
                <a:moveTo>
                  <a:pt x="1128" y="5841"/>
                </a:moveTo>
                <a:cubicBezTo>
                  <a:pt x="1128" y="5841"/>
                  <a:pt x="1134" y="5847"/>
                  <a:pt x="1139" y="5847"/>
                </a:cubicBezTo>
                <a:lnTo>
                  <a:pt x="1128" y="5858"/>
                </a:lnTo>
                <a:cubicBezTo>
                  <a:pt x="1128" y="5853"/>
                  <a:pt x="1128" y="5847"/>
                  <a:pt x="1128" y="5841"/>
                </a:cubicBezTo>
                <a:close/>
                <a:moveTo>
                  <a:pt x="18064" y="4406"/>
                </a:moveTo>
                <a:lnTo>
                  <a:pt x="18064" y="4406"/>
                </a:lnTo>
                <a:cubicBezTo>
                  <a:pt x="18150" y="4468"/>
                  <a:pt x="18195" y="4570"/>
                  <a:pt x="18257" y="4650"/>
                </a:cubicBezTo>
                <a:cubicBezTo>
                  <a:pt x="18263" y="4650"/>
                  <a:pt x="18280" y="4644"/>
                  <a:pt x="18286" y="4644"/>
                </a:cubicBezTo>
                <a:cubicBezTo>
                  <a:pt x="18280" y="4650"/>
                  <a:pt x="18263" y="4667"/>
                  <a:pt x="18257" y="4672"/>
                </a:cubicBezTo>
                <a:cubicBezTo>
                  <a:pt x="18269" y="4684"/>
                  <a:pt x="18291" y="4695"/>
                  <a:pt x="18308" y="4706"/>
                </a:cubicBezTo>
                <a:cubicBezTo>
                  <a:pt x="18308" y="4712"/>
                  <a:pt x="18320" y="4735"/>
                  <a:pt x="18320" y="4746"/>
                </a:cubicBezTo>
                <a:cubicBezTo>
                  <a:pt x="18331" y="4752"/>
                  <a:pt x="18348" y="4758"/>
                  <a:pt x="18359" y="4758"/>
                </a:cubicBezTo>
                <a:cubicBezTo>
                  <a:pt x="18359" y="4769"/>
                  <a:pt x="18359" y="4786"/>
                  <a:pt x="18359" y="4792"/>
                </a:cubicBezTo>
                <a:cubicBezTo>
                  <a:pt x="18535" y="5019"/>
                  <a:pt x="18649" y="5291"/>
                  <a:pt x="18813" y="5523"/>
                </a:cubicBezTo>
                <a:cubicBezTo>
                  <a:pt x="18847" y="5654"/>
                  <a:pt x="18955" y="5762"/>
                  <a:pt x="18989" y="5892"/>
                </a:cubicBezTo>
                <a:cubicBezTo>
                  <a:pt x="18898" y="5767"/>
                  <a:pt x="18830" y="5626"/>
                  <a:pt x="18751" y="5489"/>
                </a:cubicBezTo>
                <a:lnTo>
                  <a:pt x="18745" y="5484"/>
                </a:lnTo>
                <a:cubicBezTo>
                  <a:pt x="18728" y="5461"/>
                  <a:pt x="18728" y="5416"/>
                  <a:pt x="18689" y="5410"/>
                </a:cubicBezTo>
                <a:cubicBezTo>
                  <a:pt x="18689" y="5421"/>
                  <a:pt x="18683" y="5450"/>
                  <a:pt x="18683" y="5461"/>
                </a:cubicBezTo>
                <a:cubicBezTo>
                  <a:pt x="18666" y="5461"/>
                  <a:pt x="18632" y="5467"/>
                  <a:pt x="18615" y="5467"/>
                </a:cubicBezTo>
                <a:cubicBezTo>
                  <a:pt x="18620" y="5450"/>
                  <a:pt x="18620" y="5427"/>
                  <a:pt x="18626" y="5410"/>
                </a:cubicBezTo>
                <a:cubicBezTo>
                  <a:pt x="18655" y="5410"/>
                  <a:pt x="18672" y="5399"/>
                  <a:pt x="18677" y="5370"/>
                </a:cubicBezTo>
                <a:cubicBezTo>
                  <a:pt x="18660" y="5297"/>
                  <a:pt x="18592" y="5240"/>
                  <a:pt x="18558" y="5166"/>
                </a:cubicBezTo>
                <a:cubicBezTo>
                  <a:pt x="18535" y="5126"/>
                  <a:pt x="18513" y="5075"/>
                  <a:pt x="18473" y="5058"/>
                </a:cubicBezTo>
                <a:lnTo>
                  <a:pt x="18473" y="5058"/>
                </a:lnTo>
                <a:cubicBezTo>
                  <a:pt x="18473" y="5098"/>
                  <a:pt x="18484" y="5138"/>
                  <a:pt x="18524" y="5160"/>
                </a:cubicBezTo>
                <a:cubicBezTo>
                  <a:pt x="18530" y="5194"/>
                  <a:pt x="18598" y="5240"/>
                  <a:pt x="18547" y="5268"/>
                </a:cubicBezTo>
                <a:cubicBezTo>
                  <a:pt x="18530" y="5240"/>
                  <a:pt x="18513" y="5228"/>
                  <a:pt x="18484" y="5228"/>
                </a:cubicBezTo>
                <a:cubicBezTo>
                  <a:pt x="18490" y="5223"/>
                  <a:pt x="18501" y="5206"/>
                  <a:pt x="18507" y="5200"/>
                </a:cubicBezTo>
                <a:cubicBezTo>
                  <a:pt x="18496" y="5194"/>
                  <a:pt x="18473" y="5183"/>
                  <a:pt x="18462" y="5177"/>
                </a:cubicBezTo>
                <a:cubicBezTo>
                  <a:pt x="18445" y="5160"/>
                  <a:pt x="18433" y="5143"/>
                  <a:pt x="18422" y="5126"/>
                </a:cubicBezTo>
                <a:lnTo>
                  <a:pt x="18479" y="5115"/>
                </a:lnTo>
                <a:cubicBezTo>
                  <a:pt x="18450" y="5109"/>
                  <a:pt x="18422" y="5098"/>
                  <a:pt x="18394" y="5092"/>
                </a:cubicBezTo>
                <a:cubicBezTo>
                  <a:pt x="18405" y="5087"/>
                  <a:pt x="18416" y="5075"/>
                  <a:pt x="18422" y="5075"/>
                </a:cubicBezTo>
                <a:cubicBezTo>
                  <a:pt x="18382" y="5019"/>
                  <a:pt x="18348" y="4956"/>
                  <a:pt x="18303" y="4899"/>
                </a:cubicBezTo>
                <a:cubicBezTo>
                  <a:pt x="18257" y="4882"/>
                  <a:pt x="18263" y="4826"/>
                  <a:pt x="18246" y="4780"/>
                </a:cubicBezTo>
                <a:lnTo>
                  <a:pt x="18246" y="4780"/>
                </a:lnTo>
                <a:cubicBezTo>
                  <a:pt x="18342" y="4831"/>
                  <a:pt x="18376" y="4950"/>
                  <a:pt x="18433" y="5030"/>
                </a:cubicBezTo>
                <a:cubicBezTo>
                  <a:pt x="18435" y="5041"/>
                  <a:pt x="18443" y="5046"/>
                  <a:pt x="18452" y="5046"/>
                </a:cubicBezTo>
                <a:cubicBezTo>
                  <a:pt x="18474" y="5046"/>
                  <a:pt x="18504" y="5019"/>
                  <a:pt x="18467" y="5007"/>
                </a:cubicBezTo>
                <a:cubicBezTo>
                  <a:pt x="18365" y="4860"/>
                  <a:pt x="18274" y="4706"/>
                  <a:pt x="18172" y="4565"/>
                </a:cubicBezTo>
                <a:cubicBezTo>
                  <a:pt x="18133" y="4514"/>
                  <a:pt x="18098" y="4462"/>
                  <a:pt x="18064" y="4406"/>
                </a:cubicBezTo>
                <a:close/>
                <a:moveTo>
                  <a:pt x="19114" y="5864"/>
                </a:moveTo>
                <a:cubicBezTo>
                  <a:pt x="19131" y="5864"/>
                  <a:pt x="19159" y="5864"/>
                  <a:pt x="19177" y="5870"/>
                </a:cubicBezTo>
                <a:cubicBezTo>
                  <a:pt x="19194" y="5887"/>
                  <a:pt x="19194" y="5909"/>
                  <a:pt x="19188" y="5932"/>
                </a:cubicBezTo>
                <a:cubicBezTo>
                  <a:pt x="19175" y="5942"/>
                  <a:pt x="19160" y="5946"/>
                  <a:pt x="19144" y="5946"/>
                </a:cubicBezTo>
                <a:cubicBezTo>
                  <a:pt x="19126" y="5946"/>
                  <a:pt x="19107" y="5941"/>
                  <a:pt x="19091" y="5938"/>
                </a:cubicBezTo>
                <a:cubicBezTo>
                  <a:pt x="19108" y="5938"/>
                  <a:pt x="19137" y="5932"/>
                  <a:pt x="19154" y="5926"/>
                </a:cubicBezTo>
                <a:cubicBezTo>
                  <a:pt x="19142" y="5909"/>
                  <a:pt x="19131" y="5887"/>
                  <a:pt x="19114" y="5864"/>
                </a:cubicBezTo>
                <a:close/>
                <a:moveTo>
                  <a:pt x="19021" y="5960"/>
                </a:moveTo>
                <a:cubicBezTo>
                  <a:pt x="19025" y="5960"/>
                  <a:pt x="19030" y="5962"/>
                  <a:pt x="19035" y="5966"/>
                </a:cubicBezTo>
                <a:cubicBezTo>
                  <a:pt x="19054" y="5976"/>
                  <a:pt x="19053" y="6010"/>
                  <a:pt x="19035" y="6010"/>
                </a:cubicBezTo>
                <a:cubicBezTo>
                  <a:pt x="19032" y="6010"/>
                  <a:pt x="19028" y="6008"/>
                  <a:pt x="19023" y="6006"/>
                </a:cubicBezTo>
                <a:cubicBezTo>
                  <a:pt x="19000" y="5996"/>
                  <a:pt x="19004" y="5960"/>
                  <a:pt x="19021" y="5960"/>
                </a:cubicBezTo>
                <a:close/>
                <a:moveTo>
                  <a:pt x="18479" y="5836"/>
                </a:moveTo>
                <a:cubicBezTo>
                  <a:pt x="18541" y="5881"/>
                  <a:pt x="18552" y="5966"/>
                  <a:pt x="18598" y="6023"/>
                </a:cubicBezTo>
                <a:lnTo>
                  <a:pt x="18581" y="6028"/>
                </a:lnTo>
                <a:cubicBezTo>
                  <a:pt x="18552" y="5966"/>
                  <a:pt x="18513" y="5898"/>
                  <a:pt x="18479" y="5836"/>
                </a:cubicBezTo>
                <a:close/>
                <a:moveTo>
                  <a:pt x="1563" y="6325"/>
                </a:moveTo>
                <a:cubicBezTo>
                  <a:pt x="1567" y="6325"/>
                  <a:pt x="1572" y="6326"/>
                  <a:pt x="1576" y="6329"/>
                </a:cubicBezTo>
                <a:cubicBezTo>
                  <a:pt x="1595" y="6348"/>
                  <a:pt x="1576" y="6373"/>
                  <a:pt x="1556" y="6373"/>
                </a:cubicBezTo>
                <a:cubicBezTo>
                  <a:pt x="1551" y="6373"/>
                  <a:pt x="1547" y="6372"/>
                  <a:pt x="1542" y="6369"/>
                </a:cubicBezTo>
                <a:cubicBezTo>
                  <a:pt x="1524" y="6350"/>
                  <a:pt x="1543" y="6325"/>
                  <a:pt x="1563" y="6325"/>
                </a:cubicBezTo>
                <a:close/>
                <a:moveTo>
                  <a:pt x="19074" y="6244"/>
                </a:moveTo>
                <a:cubicBezTo>
                  <a:pt x="19097" y="6278"/>
                  <a:pt x="19114" y="6306"/>
                  <a:pt x="19131" y="6341"/>
                </a:cubicBezTo>
                <a:cubicBezTo>
                  <a:pt x="19131" y="6358"/>
                  <a:pt x="19125" y="6375"/>
                  <a:pt x="19125" y="6392"/>
                </a:cubicBezTo>
                <a:cubicBezTo>
                  <a:pt x="19103" y="6346"/>
                  <a:pt x="19086" y="6295"/>
                  <a:pt x="19074" y="6244"/>
                </a:cubicBezTo>
                <a:close/>
                <a:moveTo>
                  <a:pt x="837" y="6662"/>
                </a:moveTo>
                <a:cubicBezTo>
                  <a:pt x="839" y="6662"/>
                  <a:pt x="842" y="6663"/>
                  <a:pt x="844" y="6664"/>
                </a:cubicBezTo>
                <a:cubicBezTo>
                  <a:pt x="866" y="6675"/>
                  <a:pt x="852" y="6715"/>
                  <a:pt x="827" y="6715"/>
                </a:cubicBezTo>
                <a:cubicBezTo>
                  <a:pt x="825" y="6715"/>
                  <a:pt x="823" y="6715"/>
                  <a:pt x="822" y="6715"/>
                </a:cubicBezTo>
                <a:cubicBezTo>
                  <a:pt x="802" y="6700"/>
                  <a:pt x="817" y="6662"/>
                  <a:pt x="837" y="6662"/>
                </a:cubicBezTo>
                <a:close/>
                <a:moveTo>
                  <a:pt x="19211" y="6511"/>
                </a:moveTo>
                <a:cubicBezTo>
                  <a:pt x="19233" y="6590"/>
                  <a:pt x="19279" y="6664"/>
                  <a:pt x="19301" y="6749"/>
                </a:cubicBezTo>
                <a:cubicBezTo>
                  <a:pt x="19273" y="6749"/>
                  <a:pt x="19262" y="6726"/>
                  <a:pt x="19250" y="6704"/>
                </a:cubicBezTo>
                <a:lnTo>
                  <a:pt x="19216" y="6704"/>
                </a:lnTo>
                <a:cubicBezTo>
                  <a:pt x="19222" y="6692"/>
                  <a:pt x="19233" y="6670"/>
                  <a:pt x="19239" y="6658"/>
                </a:cubicBezTo>
                <a:cubicBezTo>
                  <a:pt x="19228" y="6658"/>
                  <a:pt x="19216" y="6664"/>
                  <a:pt x="19205" y="6664"/>
                </a:cubicBezTo>
                <a:cubicBezTo>
                  <a:pt x="19240" y="6628"/>
                  <a:pt x="19229" y="6601"/>
                  <a:pt x="19204" y="6601"/>
                </a:cubicBezTo>
                <a:cubicBezTo>
                  <a:pt x="19193" y="6601"/>
                  <a:pt x="19179" y="6606"/>
                  <a:pt x="19165" y="6619"/>
                </a:cubicBezTo>
                <a:cubicBezTo>
                  <a:pt x="19159" y="6613"/>
                  <a:pt x="19154" y="6596"/>
                  <a:pt x="19154" y="6584"/>
                </a:cubicBezTo>
                <a:cubicBezTo>
                  <a:pt x="19171" y="6584"/>
                  <a:pt x="19194" y="6584"/>
                  <a:pt x="19216" y="6579"/>
                </a:cubicBezTo>
                <a:cubicBezTo>
                  <a:pt x="19205" y="6556"/>
                  <a:pt x="19199" y="6533"/>
                  <a:pt x="19211" y="6511"/>
                </a:cubicBezTo>
                <a:close/>
                <a:moveTo>
                  <a:pt x="1803" y="6460"/>
                </a:moveTo>
                <a:cubicBezTo>
                  <a:pt x="1809" y="6460"/>
                  <a:pt x="1815" y="6465"/>
                  <a:pt x="1820" y="6465"/>
                </a:cubicBezTo>
                <a:cubicBezTo>
                  <a:pt x="1775" y="6562"/>
                  <a:pt x="1735" y="6658"/>
                  <a:pt x="1695" y="6755"/>
                </a:cubicBezTo>
                <a:cubicBezTo>
                  <a:pt x="1713" y="6681"/>
                  <a:pt x="1735" y="6613"/>
                  <a:pt x="1775" y="6550"/>
                </a:cubicBezTo>
                <a:lnTo>
                  <a:pt x="1730" y="6550"/>
                </a:lnTo>
                <a:cubicBezTo>
                  <a:pt x="1747" y="6545"/>
                  <a:pt x="1764" y="6539"/>
                  <a:pt x="1781" y="6533"/>
                </a:cubicBezTo>
                <a:cubicBezTo>
                  <a:pt x="1786" y="6511"/>
                  <a:pt x="1798" y="6482"/>
                  <a:pt x="1803" y="6460"/>
                </a:cubicBezTo>
                <a:close/>
                <a:moveTo>
                  <a:pt x="1083" y="5898"/>
                </a:moveTo>
                <a:lnTo>
                  <a:pt x="1083" y="5898"/>
                </a:lnTo>
                <a:cubicBezTo>
                  <a:pt x="1066" y="5943"/>
                  <a:pt x="1054" y="5989"/>
                  <a:pt x="1037" y="6028"/>
                </a:cubicBezTo>
                <a:cubicBezTo>
                  <a:pt x="1043" y="6028"/>
                  <a:pt x="1043" y="6028"/>
                  <a:pt x="1043" y="6034"/>
                </a:cubicBezTo>
                <a:cubicBezTo>
                  <a:pt x="1015" y="6102"/>
                  <a:pt x="986" y="6176"/>
                  <a:pt x="947" y="6244"/>
                </a:cubicBezTo>
                <a:lnTo>
                  <a:pt x="975" y="6267"/>
                </a:lnTo>
                <a:cubicBezTo>
                  <a:pt x="986" y="6250"/>
                  <a:pt x="1003" y="6216"/>
                  <a:pt x="1009" y="6199"/>
                </a:cubicBezTo>
                <a:lnTo>
                  <a:pt x="1049" y="6193"/>
                </a:lnTo>
                <a:lnTo>
                  <a:pt x="1049" y="6221"/>
                </a:lnTo>
                <a:lnTo>
                  <a:pt x="1003" y="6221"/>
                </a:lnTo>
                <a:cubicBezTo>
                  <a:pt x="1003" y="6261"/>
                  <a:pt x="998" y="6301"/>
                  <a:pt x="992" y="6335"/>
                </a:cubicBezTo>
                <a:cubicBezTo>
                  <a:pt x="947" y="6363"/>
                  <a:pt x="935" y="6414"/>
                  <a:pt x="930" y="6465"/>
                </a:cubicBezTo>
                <a:cubicBezTo>
                  <a:pt x="930" y="6522"/>
                  <a:pt x="867" y="6567"/>
                  <a:pt x="895" y="6624"/>
                </a:cubicBezTo>
                <a:cubicBezTo>
                  <a:pt x="867" y="6619"/>
                  <a:pt x="844" y="6613"/>
                  <a:pt x="822" y="6601"/>
                </a:cubicBezTo>
                <a:cubicBezTo>
                  <a:pt x="793" y="6653"/>
                  <a:pt x="771" y="6709"/>
                  <a:pt x="765" y="6766"/>
                </a:cubicBezTo>
                <a:cubicBezTo>
                  <a:pt x="742" y="6789"/>
                  <a:pt x="725" y="6811"/>
                  <a:pt x="708" y="6828"/>
                </a:cubicBezTo>
                <a:cubicBezTo>
                  <a:pt x="754" y="6704"/>
                  <a:pt x="782" y="6573"/>
                  <a:pt x="850" y="6460"/>
                </a:cubicBezTo>
                <a:lnTo>
                  <a:pt x="850" y="6460"/>
                </a:lnTo>
                <a:cubicBezTo>
                  <a:pt x="844" y="6499"/>
                  <a:pt x="827" y="6545"/>
                  <a:pt x="822" y="6584"/>
                </a:cubicBezTo>
                <a:cubicBezTo>
                  <a:pt x="833" y="6590"/>
                  <a:pt x="850" y="6596"/>
                  <a:pt x="861" y="6596"/>
                </a:cubicBezTo>
                <a:cubicBezTo>
                  <a:pt x="873" y="6499"/>
                  <a:pt x="935" y="6420"/>
                  <a:pt x="947" y="6323"/>
                </a:cubicBezTo>
                <a:lnTo>
                  <a:pt x="947" y="6323"/>
                </a:lnTo>
                <a:cubicBezTo>
                  <a:pt x="890" y="6352"/>
                  <a:pt x="884" y="6420"/>
                  <a:pt x="844" y="6465"/>
                </a:cubicBezTo>
                <a:cubicBezTo>
                  <a:pt x="884" y="6306"/>
                  <a:pt x="952" y="6153"/>
                  <a:pt x="1026" y="6006"/>
                </a:cubicBezTo>
                <a:cubicBezTo>
                  <a:pt x="1032" y="6006"/>
                  <a:pt x="1032" y="6000"/>
                  <a:pt x="1037" y="6000"/>
                </a:cubicBezTo>
                <a:cubicBezTo>
                  <a:pt x="1037" y="5994"/>
                  <a:pt x="1037" y="5989"/>
                  <a:pt x="1037" y="5983"/>
                </a:cubicBezTo>
                <a:cubicBezTo>
                  <a:pt x="1054" y="5955"/>
                  <a:pt x="1066" y="5926"/>
                  <a:pt x="1083" y="5898"/>
                </a:cubicBezTo>
                <a:close/>
                <a:moveTo>
                  <a:pt x="19256" y="6766"/>
                </a:moveTo>
                <a:cubicBezTo>
                  <a:pt x="19296" y="6766"/>
                  <a:pt x="19318" y="6783"/>
                  <a:pt x="19318" y="6823"/>
                </a:cubicBezTo>
                <a:cubicBezTo>
                  <a:pt x="19307" y="6828"/>
                  <a:pt x="19284" y="6840"/>
                  <a:pt x="19273" y="6845"/>
                </a:cubicBezTo>
                <a:cubicBezTo>
                  <a:pt x="19279" y="6834"/>
                  <a:pt x="19296" y="6817"/>
                  <a:pt x="19301" y="6811"/>
                </a:cubicBezTo>
                <a:cubicBezTo>
                  <a:pt x="19290" y="6800"/>
                  <a:pt x="19267" y="6777"/>
                  <a:pt x="19256" y="6766"/>
                </a:cubicBezTo>
                <a:close/>
                <a:moveTo>
                  <a:pt x="18942" y="6851"/>
                </a:moveTo>
                <a:cubicBezTo>
                  <a:pt x="18967" y="6851"/>
                  <a:pt x="18977" y="6914"/>
                  <a:pt x="18950" y="6919"/>
                </a:cubicBezTo>
                <a:cubicBezTo>
                  <a:pt x="18933" y="6902"/>
                  <a:pt x="18927" y="6874"/>
                  <a:pt x="18938" y="6851"/>
                </a:cubicBezTo>
                <a:cubicBezTo>
                  <a:pt x="18939" y="6851"/>
                  <a:pt x="18940" y="6851"/>
                  <a:pt x="18942" y="6851"/>
                </a:cubicBezTo>
                <a:close/>
                <a:moveTo>
                  <a:pt x="1627" y="6919"/>
                </a:moveTo>
                <a:lnTo>
                  <a:pt x="1622" y="6925"/>
                </a:lnTo>
                <a:cubicBezTo>
                  <a:pt x="1622" y="6919"/>
                  <a:pt x="1616" y="6919"/>
                  <a:pt x="1616" y="6919"/>
                </a:cubicBezTo>
                <a:close/>
                <a:moveTo>
                  <a:pt x="19352" y="6897"/>
                </a:moveTo>
                <a:cubicBezTo>
                  <a:pt x="19364" y="6936"/>
                  <a:pt x="19369" y="6976"/>
                  <a:pt x="19381" y="7016"/>
                </a:cubicBezTo>
                <a:cubicBezTo>
                  <a:pt x="19364" y="7010"/>
                  <a:pt x="19341" y="7004"/>
                  <a:pt x="19324" y="6999"/>
                </a:cubicBezTo>
                <a:cubicBezTo>
                  <a:pt x="19335" y="6987"/>
                  <a:pt x="19347" y="6976"/>
                  <a:pt x="19358" y="6965"/>
                </a:cubicBezTo>
                <a:cubicBezTo>
                  <a:pt x="19347" y="6942"/>
                  <a:pt x="19341" y="6925"/>
                  <a:pt x="19330" y="6902"/>
                </a:cubicBezTo>
                <a:lnTo>
                  <a:pt x="19352" y="6897"/>
                </a:lnTo>
                <a:close/>
                <a:moveTo>
                  <a:pt x="799" y="6789"/>
                </a:moveTo>
                <a:lnTo>
                  <a:pt x="799" y="6789"/>
                </a:lnTo>
                <a:cubicBezTo>
                  <a:pt x="782" y="6897"/>
                  <a:pt x="725" y="6999"/>
                  <a:pt x="731" y="7112"/>
                </a:cubicBezTo>
                <a:cubicBezTo>
                  <a:pt x="720" y="7106"/>
                  <a:pt x="703" y="7095"/>
                  <a:pt x="697" y="7084"/>
                </a:cubicBezTo>
                <a:cubicBezTo>
                  <a:pt x="731" y="6987"/>
                  <a:pt x="737" y="6874"/>
                  <a:pt x="799" y="6789"/>
                </a:cubicBezTo>
                <a:close/>
                <a:moveTo>
                  <a:pt x="697" y="7141"/>
                </a:moveTo>
                <a:cubicBezTo>
                  <a:pt x="718" y="7156"/>
                  <a:pt x="705" y="7192"/>
                  <a:pt x="680" y="7192"/>
                </a:cubicBezTo>
                <a:cubicBezTo>
                  <a:pt x="678" y="7192"/>
                  <a:pt x="676" y="7192"/>
                  <a:pt x="674" y="7192"/>
                </a:cubicBezTo>
                <a:cubicBezTo>
                  <a:pt x="657" y="7180"/>
                  <a:pt x="674" y="7141"/>
                  <a:pt x="697" y="7141"/>
                </a:cubicBezTo>
                <a:close/>
                <a:moveTo>
                  <a:pt x="19052" y="7169"/>
                </a:moveTo>
                <a:lnTo>
                  <a:pt x="19052" y="7169"/>
                </a:lnTo>
                <a:cubicBezTo>
                  <a:pt x="19074" y="7192"/>
                  <a:pt x="19069" y="7203"/>
                  <a:pt x="19046" y="7209"/>
                </a:cubicBezTo>
                <a:cubicBezTo>
                  <a:pt x="19023" y="7192"/>
                  <a:pt x="19029" y="7180"/>
                  <a:pt x="19052" y="7169"/>
                </a:cubicBezTo>
                <a:close/>
                <a:moveTo>
                  <a:pt x="680" y="7226"/>
                </a:moveTo>
                <a:cubicBezTo>
                  <a:pt x="674" y="7265"/>
                  <a:pt x="663" y="7299"/>
                  <a:pt x="640" y="7333"/>
                </a:cubicBezTo>
                <a:cubicBezTo>
                  <a:pt x="640" y="7299"/>
                  <a:pt x="646" y="7260"/>
                  <a:pt x="646" y="7226"/>
                </a:cubicBezTo>
                <a:close/>
                <a:moveTo>
                  <a:pt x="19052" y="6006"/>
                </a:moveTo>
                <a:lnTo>
                  <a:pt x="19052" y="6006"/>
                </a:lnTo>
                <a:cubicBezTo>
                  <a:pt x="19131" y="6108"/>
                  <a:pt x="19154" y="6255"/>
                  <a:pt x="19245" y="6346"/>
                </a:cubicBezTo>
                <a:lnTo>
                  <a:pt x="19250" y="6346"/>
                </a:lnTo>
                <a:cubicBezTo>
                  <a:pt x="19239" y="6346"/>
                  <a:pt x="19228" y="6352"/>
                  <a:pt x="19222" y="6358"/>
                </a:cubicBezTo>
                <a:cubicBezTo>
                  <a:pt x="19341" y="6619"/>
                  <a:pt x="19432" y="6897"/>
                  <a:pt x="19517" y="7169"/>
                </a:cubicBezTo>
                <a:cubicBezTo>
                  <a:pt x="19523" y="7169"/>
                  <a:pt x="19528" y="7163"/>
                  <a:pt x="19534" y="7163"/>
                </a:cubicBezTo>
                <a:cubicBezTo>
                  <a:pt x="19523" y="7243"/>
                  <a:pt x="19568" y="7311"/>
                  <a:pt x="19585" y="7384"/>
                </a:cubicBezTo>
                <a:cubicBezTo>
                  <a:pt x="19545" y="7356"/>
                  <a:pt x="19551" y="7305"/>
                  <a:pt x="19534" y="7271"/>
                </a:cubicBezTo>
                <a:cubicBezTo>
                  <a:pt x="19415" y="6925"/>
                  <a:pt x="19290" y="6584"/>
                  <a:pt x="19154" y="6244"/>
                </a:cubicBezTo>
                <a:cubicBezTo>
                  <a:pt x="19125" y="6165"/>
                  <a:pt x="19074" y="6091"/>
                  <a:pt x="19052" y="6006"/>
                </a:cubicBezTo>
                <a:close/>
                <a:moveTo>
                  <a:pt x="636" y="7361"/>
                </a:moveTo>
                <a:cubicBezTo>
                  <a:pt x="637" y="7361"/>
                  <a:pt x="639" y="7361"/>
                  <a:pt x="640" y="7362"/>
                </a:cubicBezTo>
                <a:cubicBezTo>
                  <a:pt x="661" y="7378"/>
                  <a:pt x="643" y="7408"/>
                  <a:pt x="623" y="7408"/>
                </a:cubicBezTo>
                <a:cubicBezTo>
                  <a:pt x="621" y="7408"/>
                  <a:pt x="619" y="7408"/>
                  <a:pt x="617" y="7407"/>
                </a:cubicBezTo>
                <a:cubicBezTo>
                  <a:pt x="596" y="7397"/>
                  <a:pt x="615" y="7361"/>
                  <a:pt x="636" y="7361"/>
                </a:cubicBezTo>
                <a:close/>
                <a:moveTo>
                  <a:pt x="714" y="6840"/>
                </a:moveTo>
                <a:lnTo>
                  <a:pt x="714" y="6840"/>
                </a:lnTo>
                <a:cubicBezTo>
                  <a:pt x="697" y="7016"/>
                  <a:pt x="612" y="7175"/>
                  <a:pt x="583" y="7345"/>
                </a:cubicBezTo>
                <a:cubicBezTo>
                  <a:pt x="578" y="7384"/>
                  <a:pt x="555" y="7424"/>
                  <a:pt x="532" y="7458"/>
                </a:cubicBezTo>
                <a:cubicBezTo>
                  <a:pt x="578" y="7248"/>
                  <a:pt x="634" y="7038"/>
                  <a:pt x="714" y="6840"/>
                </a:cubicBezTo>
                <a:close/>
                <a:moveTo>
                  <a:pt x="589" y="7487"/>
                </a:moveTo>
                <a:lnTo>
                  <a:pt x="589" y="7487"/>
                </a:lnTo>
                <a:cubicBezTo>
                  <a:pt x="612" y="7498"/>
                  <a:pt x="617" y="7509"/>
                  <a:pt x="595" y="7526"/>
                </a:cubicBezTo>
                <a:cubicBezTo>
                  <a:pt x="572" y="7521"/>
                  <a:pt x="566" y="7509"/>
                  <a:pt x="589" y="7487"/>
                </a:cubicBezTo>
                <a:close/>
                <a:moveTo>
                  <a:pt x="1196" y="7611"/>
                </a:moveTo>
                <a:lnTo>
                  <a:pt x="1196" y="7611"/>
                </a:lnTo>
                <a:cubicBezTo>
                  <a:pt x="1191" y="7645"/>
                  <a:pt x="1179" y="7680"/>
                  <a:pt x="1156" y="7714"/>
                </a:cubicBezTo>
                <a:cubicBezTo>
                  <a:pt x="1156" y="7680"/>
                  <a:pt x="1168" y="7645"/>
                  <a:pt x="1174" y="7617"/>
                </a:cubicBezTo>
                <a:cubicBezTo>
                  <a:pt x="1179" y="7617"/>
                  <a:pt x="1191" y="7617"/>
                  <a:pt x="1196" y="7611"/>
                </a:cubicBezTo>
                <a:close/>
                <a:moveTo>
                  <a:pt x="19568" y="7396"/>
                </a:moveTo>
                <a:lnTo>
                  <a:pt x="19568" y="7396"/>
                </a:lnTo>
                <a:cubicBezTo>
                  <a:pt x="19625" y="7509"/>
                  <a:pt x="19642" y="7651"/>
                  <a:pt x="19664" y="7776"/>
                </a:cubicBezTo>
                <a:cubicBezTo>
                  <a:pt x="19630" y="7742"/>
                  <a:pt x="19625" y="7691"/>
                  <a:pt x="19613" y="7640"/>
                </a:cubicBezTo>
                <a:lnTo>
                  <a:pt x="19613" y="7645"/>
                </a:lnTo>
                <a:cubicBezTo>
                  <a:pt x="19596" y="7560"/>
                  <a:pt x="19562" y="7481"/>
                  <a:pt x="19568" y="7396"/>
                </a:cubicBezTo>
                <a:close/>
                <a:moveTo>
                  <a:pt x="19681" y="7782"/>
                </a:moveTo>
                <a:cubicBezTo>
                  <a:pt x="19693" y="7810"/>
                  <a:pt x="19687" y="7821"/>
                  <a:pt x="19653" y="7821"/>
                </a:cubicBezTo>
                <a:cubicBezTo>
                  <a:pt x="19642" y="7793"/>
                  <a:pt x="19647" y="7782"/>
                  <a:pt x="19681" y="7782"/>
                </a:cubicBezTo>
                <a:close/>
                <a:moveTo>
                  <a:pt x="19557" y="7611"/>
                </a:moveTo>
                <a:lnTo>
                  <a:pt x="19557" y="7611"/>
                </a:lnTo>
                <a:cubicBezTo>
                  <a:pt x="19585" y="7714"/>
                  <a:pt x="19591" y="7821"/>
                  <a:pt x="19630" y="7923"/>
                </a:cubicBezTo>
                <a:cubicBezTo>
                  <a:pt x="19642" y="7946"/>
                  <a:pt x="19636" y="7975"/>
                  <a:pt x="19630" y="7997"/>
                </a:cubicBezTo>
                <a:cubicBezTo>
                  <a:pt x="19616" y="7973"/>
                  <a:pt x="19626" y="7899"/>
                  <a:pt x="19591" y="7899"/>
                </a:cubicBezTo>
                <a:cubicBezTo>
                  <a:pt x="19585" y="7899"/>
                  <a:pt x="19577" y="7901"/>
                  <a:pt x="19568" y="7906"/>
                </a:cubicBezTo>
                <a:cubicBezTo>
                  <a:pt x="19579" y="7895"/>
                  <a:pt x="19591" y="7889"/>
                  <a:pt x="19596" y="7878"/>
                </a:cubicBezTo>
                <a:cubicBezTo>
                  <a:pt x="19568" y="7793"/>
                  <a:pt x="19545" y="7702"/>
                  <a:pt x="19557" y="7611"/>
                </a:cubicBezTo>
                <a:close/>
                <a:moveTo>
                  <a:pt x="476" y="8020"/>
                </a:moveTo>
                <a:cubicBezTo>
                  <a:pt x="510" y="8020"/>
                  <a:pt x="493" y="8065"/>
                  <a:pt x="470" y="8071"/>
                </a:cubicBezTo>
                <a:cubicBezTo>
                  <a:pt x="442" y="8071"/>
                  <a:pt x="459" y="8026"/>
                  <a:pt x="476" y="8020"/>
                </a:cubicBezTo>
                <a:close/>
                <a:moveTo>
                  <a:pt x="481" y="7662"/>
                </a:moveTo>
                <a:cubicBezTo>
                  <a:pt x="493" y="7816"/>
                  <a:pt x="436" y="7980"/>
                  <a:pt x="391" y="8122"/>
                </a:cubicBezTo>
                <a:cubicBezTo>
                  <a:pt x="408" y="7969"/>
                  <a:pt x="442" y="7816"/>
                  <a:pt x="481" y="7662"/>
                </a:cubicBezTo>
                <a:close/>
                <a:moveTo>
                  <a:pt x="1088" y="8060"/>
                </a:moveTo>
                <a:cubicBezTo>
                  <a:pt x="1083" y="8111"/>
                  <a:pt x="1105" y="8173"/>
                  <a:pt x="1060" y="8213"/>
                </a:cubicBezTo>
                <a:cubicBezTo>
                  <a:pt x="1071" y="8162"/>
                  <a:pt x="1077" y="8111"/>
                  <a:pt x="1088" y="8060"/>
                </a:cubicBezTo>
                <a:close/>
                <a:moveTo>
                  <a:pt x="19874" y="8247"/>
                </a:moveTo>
                <a:cubicBezTo>
                  <a:pt x="19874" y="8298"/>
                  <a:pt x="19914" y="8355"/>
                  <a:pt x="19880" y="8400"/>
                </a:cubicBezTo>
                <a:cubicBezTo>
                  <a:pt x="19863" y="8355"/>
                  <a:pt x="19857" y="8304"/>
                  <a:pt x="19846" y="8253"/>
                </a:cubicBezTo>
                <a:cubicBezTo>
                  <a:pt x="19852" y="8253"/>
                  <a:pt x="19869" y="8247"/>
                  <a:pt x="19874" y="8247"/>
                </a:cubicBezTo>
                <a:close/>
                <a:moveTo>
                  <a:pt x="379" y="8133"/>
                </a:moveTo>
                <a:cubicBezTo>
                  <a:pt x="396" y="8253"/>
                  <a:pt x="362" y="8372"/>
                  <a:pt x="339" y="8491"/>
                </a:cubicBezTo>
                <a:cubicBezTo>
                  <a:pt x="339" y="8372"/>
                  <a:pt x="368" y="8253"/>
                  <a:pt x="379" y="8133"/>
                </a:cubicBezTo>
                <a:close/>
                <a:moveTo>
                  <a:pt x="1024" y="8569"/>
                </a:moveTo>
                <a:cubicBezTo>
                  <a:pt x="1026" y="8569"/>
                  <a:pt x="1029" y="8569"/>
                  <a:pt x="1032" y="8570"/>
                </a:cubicBezTo>
                <a:cubicBezTo>
                  <a:pt x="1052" y="8585"/>
                  <a:pt x="1045" y="8623"/>
                  <a:pt x="1019" y="8623"/>
                </a:cubicBezTo>
                <a:cubicBezTo>
                  <a:pt x="1016" y="8623"/>
                  <a:pt x="1013" y="8623"/>
                  <a:pt x="1009" y="8621"/>
                </a:cubicBezTo>
                <a:cubicBezTo>
                  <a:pt x="994" y="8611"/>
                  <a:pt x="1001" y="8569"/>
                  <a:pt x="1024" y="8569"/>
                </a:cubicBezTo>
                <a:close/>
                <a:moveTo>
                  <a:pt x="19687" y="7810"/>
                </a:moveTo>
                <a:lnTo>
                  <a:pt x="19687" y="7810"/>
                </a:lnTo>
                <a:cubicBezTo>
                  <a:pt x="19738" y="7929"/>
                  <a:pt x="19738" y="8060"/>
                  <a:pt x="19772" y="8179"/>
                </a:cubicBezTo>
                <a:cubicBezTo>
                  <a:pt x="19778" y="8179"/>
                  <a:pt x="19789" y="8173"/>
                  <a:pt x="19795" y="8167"/>
                </a:cubicBezTo>
                <a:lnTo>
                  <a:pt x="19795" y="8167"/>
                </a:lnTo>
                <a:cubicBezTo>
                  <a:pt x="19789" y="8179"/>
                  <a:pt x="19784" y="8196"/>
                  <a:pt x="19778" y="8207"/>
                </a:cubicBezTo>
                <a:cubicBezTo>
                  <a:pt x="19806" y="8383"/>
                  <a:pt x="19857" y="8559"/>
                  <a:pt x="19857" y="8735"/>
                </a:cubicBezTo>
                <a:cubicBezTo>
                  <a:pt x="19869" y="8735"/>
                  <a:pt x="19880" y="8729"/>
                  <a:pt x="19886" y="8729"/>
                </a:cubicBezTo>
                <a:cubicBezTo>
                  <a:pt x="19846" y="8786"/>
                  <a:pt x="19886" y="8865"/>
                  <a:pt x="19874" y="8933"/>
                </a:cubicBezTo>
                <a:cubicBezTo>
                  <a:pt x="19846" y="8894"/>
                  <a:pt x="19869" y="8837"/>
                  <a:pt x="19840" y="8803"/>
                </a:cubicBezTo>
                <a:cubicBezTo>
                  <a:pt x="19829" y="8468"/>
                  <a:pt x="19698" y="8139"/>
                  <a:pt x="19687" y="7810"/>
                </a:cubicBezTo>
                <a:close/>
                <a:moveTo>
                  <a:pt x="19784" y="8831"/>
                </a:moveTo>
                <a:cubicBezTo>
                  <a:pt x="19795" y="8888"/>
                  <a:pt x="19806" y="8939"/>
                  <a:pt x="19823" y="8996"/>
                </a:cubicBezTo>
                <a:cubicBezTo>
                  <a:pt x="19835" y="8996"/>
                  <a:pt x="19857" y="8996"/>
                  <a:pt x="19869" y="9002"/>
                </a:cubicBezTo>
                <a:cubicBezTo>
                  <a:pt x="19869" y="8984"/>
                  <a:pt x="19869" y="8950"/>
                  <a:pt x="19869" y="8939"/>
                </a:cubicBezTo>
                <a:cubicBezTo>
                  <a:pt x="19897" y="9019"/>
                  <a:pt x="19914" y="9109"/>
                  <a:pt x="19897" y="9194"/>
                </a:cubicBezTo>
                <a:cubicBezTo>
                  <a:pt x="19886" y="9143"/>
                  <a:pt x="19880" y="9098"/>
                  <a:pt x="19886" y="9047"/>
                </a:cubicBezTo>
                <a:cubicBezTo>
                  <a:pt x="19869" y="9030"/>
                  <a:pt x="19857" y="8996"/>
                  <a:pt x="19823" y="8996"/>
                </a:cubicBezTo>
                <a:cubicBezTo>
                  <a:pt x="19806" y="9041"/>
                  <a:pt x="19823" y="9092"/>
                  <a:pt x="19835" y="9138"/>
                </a:cubicBezTo>
                <a:cubicBezTo>
                  <a:pt x="19823" y="9132"/>
                  <a:pt x="19812" y="9126"/>
                  <a:pt x="19801" y="9126"/>
                </a:cubicBezTo>
                <a:cubicBezTo>
                  <a:pt x="19801" y="9104"/>
                  <a:pt x="19806" y="9087"/>
                  <a:pt x="19806" y="9070"/>
                </a:cubicBezTo>
                <a:cubicBezTo>
                  <a:pt x="19795" y="9064"/>
                  <a:pt x="19778" y="9058"/>
                  <a:pt x="19767" y="9053"/>
                </a:cubicBezTo>
                <a:lnTo>
                  <a:pt x="19795" y="9047"/>
                </a:lnTo>
                <a:cubicBezTo>
                  <a:pt x="19784" y="8973"/>
                  <a:pt x="19801" y="8905"/>
                  <a:pt x="19772" y="8831"/>
                </a:cubicBezTo>
                <a:close/>
                <a:moveTo>
                  <a:pt x="35" y="9539"/>
                </a:moveTo>
                <a:cubicBezTo>
                  <a:pt x="34" y="9539"/>
                  <a:pt x="34" y="9540"/>
                  <a:pt x="33" y="9541"/>
                </a:cubicBezTo>
                <a:cubicBezTo>
                  <a:pt x="34" y="9541"/>
                  <a:pt x="35" y="9541"/>
                  <a:pt x="35" y="9542"/>
                </a:cubicBezTo>
                <a:lnTo>
                  <a:pt x="35" y="9542"/>
                </a:lnTo>
                <a:cubicBezTo>
                  <a:pt x="35" y="9541"/>
                  <a:pt x="35" y="9540"/>
                  <a:pt x="35" y="9539"/>
                </a:cubicBezTo>
                <a:close/>
                <a:moveTo>
                  <a:pt x="19914" y="9506"/>
                </a:moveTo>
                <a:lnTo>
                  <a:pt x="19914" y="9506"/>
                </a:lnTo>
                <a:cubicBezTo>
                  <a:pt x="19948" y="9512"/>
                  <a:pt x="19948" y="9563"/>
                  <a:pt x="19925" y="9580"/>
                </a:cubicBezTo>
                <a:cubicBezTo>
                  <a:pt x="19897" y="9575"/>
                  <a:pt x="19897" y="9524"/>
                  <a:pt x="19914" y="9506"/>
                </a:cubicBezTo>
                <a:close/>
                <a:moveTo>
                  <a:pt x="351" y="8497"/>
                </a:moveTo>
                <a:cubicBezTo>
                  <a:pt x="300" y="8735"/>
                  <a:pt x="311" y="8979"/>
                  <a:pt x="271" y="9217"/>
                </a:cubicBezTo>
                <a:cubicBezTo>
                  <a:pt x="288" y="9223"/>
                  <a:pt x="305" y="9234"/>
                  <a:pt x="317" y="9245"/>
                </a:cubicBezTo>
                <a:cubicBezTo>
                  <a:pt x="328" y="9223"/>
                  <a:pt x="334" y="9194"/>
                  <a:pt x="339" y="9172"/>
                </a:cubicBezTo>
                <a:lnTo>
                  <a:pt x="351" y="9172"/>
                </a:lnTo>
                <a:cubicBezTo>
                  <a:pt x="351" y="9217"/>
                  <a:pt x="351" y="9263"/>
                  <a:pt x="351" y="9314"/>
                </a:cubicBezTo>
                <a:lnTo>
                  <a:pt x="328" y="9314"/>
                </a:lnTo>
                <a:cubicBezTo>
                  <a:pt x="328" y="9291"/>
                  <a:pt x="328" y="9268"/>
                  <a:pt x="328" y="9245"/>
                </a:cubicBezTo>
                <a:cubicBezTo>
                  <a:pt x="317" y="9251"/>
                  <a:pt x="294" y="9251"/>
                  <a:pt x="277" y="9257"/>
                </a:cubicBezTo>
                <a:cubicBezTo>
                  <a:pt x="260" y="9382"/>
                  <a:pt x="266" y="9512"/>
                  <a:pt x="260" y="9637"/>
                </a:cubicBezTo>
                <a:lnTo>
                  <a:pt x="237" y="9637"/>
                </a:lnTo>
                <a:cubicBezTo>
                  <a:pt x="249" y="9291"/>
                  <a:pt x="277" y="8945"/>
                  <a:pt x="317" y="8604"/>
                </a:cubicBezTo>
                <a:cubicBezTo>
                  <a:pt x="322" y="8565"/>
                  <a:pt x="317" y="8525"/>
                  <a:pt x="351" y="8497"/>
                </a:cubicBezTo>
                <a:close/>
                <a:moveTo>
                  <a:pt x="260" y="9665"/>
                </a:moveTo>
                <a:cubicBezTo>
                  <a:pt x="260" y="9716"/>
                  <a:pt x="260" y="9767"/>
                  <a:pt x="254" y="9824"/>
                </a:cubicBezTo>
                <a:cubicBezTo>
                  <a:pt x="220" y="9779"/>
                  <a:pt x="232" y="9711"/>
                  <a:pt x="260" y="9665"/>
                </a:cubicBezTo>
                <a:close/>
                <a:moveTo>
                  <a:pt x="19863" y="9682"/>
                </a:moveTo>
                <a:cubicBezTo>
                  <a:pt x="19863" y="9739"/>
                  <a:pt x="19897" y="9807"/>
                  <a:pt x="19846" y="9847"/>
                </a:cubicBezTo>
                <a:cubicBezTo>
                  <a:pt x="19846" y="9790"/>
                  <a:pt x="19835" y="9733"/>
                  <a:pt x="19863" y="9682"/>
                </a:cubicBezTo>
                <a:close/>
                <a:moveTo>
                  <a:pt x="19925" y="9773"/>
                </a:moveTo>
                <a:cubicBezTo>
                  <a:pt x="19931" y="9888"/>
                  <a:pt x="19968" y="10028"/>
                  <a:pt x="19915" y="10135"/>
                </a:cubicBezTo>
                <a:lnTo>
                  <a:pt x="19915" y="10135"/>
                </a:lnTo>
                <a:cubicBezTo>
                  <a:pt x="19925" y="10014"/>
                  <a:pt x="19919" y="9894"/>
                  <a:pt x="19908" y="9773"/>
                </a:cubicBezTo>
                <a:close/>
                <a:moveTo>
                  <a:pt x="260" y="9819"/>
                </a:moveTo>
                <a:lnTo>
                  <a:pt x="260" y="9819"/>
                </a:lnTo>
                <a:cubicBezTo>
                  <a:pt x="243" y="9943"/>
                  <a:pt x="249" y="10068"/>
                  <a:pt x="260" y="10187"/>
                </a:cubicBezTo>
                <a:lnTo>
                  <a:pt x="243" y="10193"/>
                </a:lnTo>
                <a:cubicBezTo>
                  <a:pt x="237" y="10074"/>
                  <a:pt x="198" y="9921"/>
                  <a:pt x="260" y="9819"/>
                </a:cubicBezTo>
                <a:close/>
                <a:moveTo>
                  <a:pt x="334" y="10108"/>
                </a:moveTo>
                <a:cubicBezTo>
                  <a:pt x="334" y="10159"/>
                  <a:pt x="345" y="10216"/>
                  <a:pt x="317" y="10267"/>
                </a:cubicBezTo>
                <a:cubicBezTo>
                  <a:pt x="317" y="10216"/>
                  <a:pt x="283" y="10148"/>
                  <a:pt x="334" y="10108"/>
                </a:cubicBezTo>
                <a:close/>
                <a:moveTo>
                  <a:pt x="19920" y="10142"/>
                </a:moveTo>
                <a:lnTo>
                  <a:pt x="19920" y="10142"/>
                </a:lnTo>
                <a:cubicBezTo>
                  <a:pt x="19954" y="10187"/>
                  <a:pt x="19942" y="10250"/>
                  <a:pt x="19914" y="10295"/>
                </a:cubicBezTo>
                <a:cubicBezTo>
                  <a:pt x="19908" y="10244"/>
                  <a:pt x="19914" y="10193"/>
                  <a:pt x="19920" y="10142"/>
                </a:cubicBezTo>
                <a:close/>
                <a:moveTo>
                  <a:pt x="254" y="10375"/>
                </a:moveTo>
                <a:cubicBezTo>
                  <a:pt x="283" y="10375"/>
                  <a:pt x="283" y="10426"/>
                  <a:pt x="266" y="10443"/>
                </a:cubicBezTo>
                <a:cubicBezTo>
                  <a:pt x="232" y="10443"/>
                  <a:pt x="232" y="10386"/>
                  <a:pt x="254" y="10375"/>
                </a:cubicBezTo>
                <a:close/>
                <a:moveTo>
                  <a:pt x="283" y="10760"/>
                </a:moveTo>
                <a:cubicBezTo>
                  <a:pt x="294" y="10806"/>
                  <a:pt x="300" y="10857"/>
                  <a:pt x="294" y="10902"/>
                </a:cubicBezTo>
                <a:cubicBezTo>
                  <a:pt x="311" y="10925"/>
                  <a:pt x="322" y="10953"/>
                  <a:pt x="356" y="10959"/>
                </a:cubicBezTo>
                <a:cubicBezTo>
                  <a:pt x="374" y="10908"/>
                  <a:pt x="356" y="10863"/>
                  <a:pt x="345" y="10811"/>
                </a:cubicBezTo>
                <a:lnTo>
                  <a:pt x="345" y="10811"/>
                </a:lnTo>
                <a:cubicBezTo>
                  <a:pt x="356" y="10817"/>
                  <a:pt x="374" y="10823"/>
                  <a:pt x="379" y="10828"/>
                </a:cubicBezTo>
                <a:cubicBezTo>
                  <a:pt x="379" y="10845"/>
                  <a:pt x="374" y="10863"/>
                  <a:pt x="374" y="10885"/>
                </a:cubicBezTo>
                <a:cubicBezTo>
                  <a:pt x="385" y="10891"/>
                  <a:pt x="402" y="10891"/>
                  <a:pt x="413" y="10897"/>
                </a:cubicBezTo>
                <a:lnTo>
                  <a:pt x="385" y="10902"/>
                </a:lnTo>
                <a:cubicBezTo>
                  <a:pt x="396" y="10976"/>
                  <a:pt x="379" y="11050"/>
                  <a:pt x="408" y="11118"/>
                </a:cubicBezTo>
                <a:lnTo>
                  <a:pt x="396" y="11118"/>
                </a:lnTo>
                <a:cubicBezTo>
                  <a:pt x="385" y="11067"/>
                  <a:pt x="374" y="11010"/>
                  <a:pt x="356" y="10959"/>
                </a:cubicBezTo>
                <a:cubicBezTo>
                  <a:pt x="345" y="10959"/>
                  <a:pt x="322" y="10953"/>
                  <a:pt x="311" y="10953"/>
                </a:cubicBezTo>
                <a:cubicBezTo>
                  <a:pt x="311" y="10970"/>
                  <a:pt x="311" y="10999"/>
                  <a:pt x="311" y="11016"/>
                </a:cubicBezTo>
                <a:cubicBezTo>
                  <a:pt x="283" y="10936"/>
                  <a:pt x="266" y="10840"/>
                  <a:pt x="283" y="10760"/>
                </a:cubicBezTo>
                <a:close/>
                <a:moveTo>
                  <a:pt x="20061" y="9511"/>
                </a:moveTo>
                <a:cubicBezTo>
                  <a:pt x="20066" y="9511"/>
                  <a:pt x="20071" y="9513"/>
                  <a:pt x="20079" y="9518"/>
                </a:cubicBezTo>
                <a:cubicBezTo>
                  <a:pt x="20118" y="9592"/>
                  <a:pt x="20056" y="9705"/>
                  <a:pt x="20135" y="9767"/>
                </a:cubicBezTo>
                <a:lnTo>
                  <a:pt x="20096" y="9767"/>
                </a:lnTo>
                <a:cubicBezTo>
                  <a:pt x="20090" y="9977"/>
                  <a:pt x="20113" y="10187"/>
                  <a:pt x="20101" y="10403"/>
                </a:cubicBezTo>
                <a:cubicBezTo>
                  <a:pt x="20113" y="10409"/>
                  <a:pt x="20124" y="10414"/>
                  <a:pt x="20141" y="10426"/>
                </a:cubicBezTo>
                <a:cubicBezTo>
                  <a:pt x="20130" y="10426"/>
                  <a:pt x="20113" y="10431"/>
                  <a:pt x="20107" y="10431"/>
                </a:cubicBezTo>
                <a:lnTo>
                  <a:pt x="20107" y="10437"/>
                </a:lnTo>
                <a:cubicBezTo>
                  <a:pt x="20118" y="10539"/>
                  <a:pt x="20056" y="10647"/>
                  <a:pt x="20096" y="10749"/>
                </a:cubicBezTo>
                <a:cubicBezTo>
                  <a:pt x="20039" y="10817"/>
                  <a:pt x="20084" y="10919"/>
                  <a:pt x="20050" y="10999"/>
                </a:cubicBezTo>
                <a:cubicBezTo>
                  <a:pt x="20039" y="11050"/>
                  <a:pt x="20067" y="11112"/>
                  <a:pt x="20011" y="11146"/>
                </a:cubicBezTo>
                <a:lnTo>
                  <a:pt x="19988" y="11106"/>
                </a:lnTo>
                <a:cubicBezTo>
                  <a:pt x="20016" y="11061"/>
                  <a:pt x="20005" y="11004"/>
                  <a:pt x="19999" y="10953"/>
                </a:cubicBezTo>
                <a:lnTo>
                  <a:pt x="19999" y="10953"/>
                </a:lnTo>
                <a:cubicBezTo>
                  <a:pt x="19988" y="10959"/>
                  <a:pt x="19959" y="10970"/>
                  <a:pt x="19948" y="10976"/>
                </a:cubicBezTo>
                <a:cubicBezTo>
                  <a:pt x="19954" y="10959"/>
                  <a:pt x="19959" y="10942"/>
                  <a:pt x="19965" y="10925"/>
                </a:cubicBezTo>
                <a:cubicBezTo>
                  <a:pt x="19948" y="10868"/>
                  <a:pt x="20022" y="10840"/>
                  <a:pt x="20005" y="10777"/>
                </a:cubicBezTo>
                <a:cubicBezTo>
                  <a:pt x="19994" y="10777"/>
                  <a:pt x="19982" y="10766"/>
                  <a:pt x="19971" y="10760"/>
                </a:cubicBezTo>
                <a:cubicBezTo>
                  <a:pt x="19977" y="10607"/>
                  <a:pt x="20016" y="10454"/>
                  <a:pt x="19988" y="10301"/>
                </a:cubicBezTo>
                <a:lnTo>
                  <a:pt x="20033" y="10301"/>
                </a:lnTo>
                <a:cubicBezTo>
                  <a:pt x="20039" y="10284"/>
                  <a:pt x="20045" y="10244"/>
                  <a:pt x="20050" y="10227"/>
                </a:cubicBezTo>
                <a:cubicBezTo>
                  <a:pt x="20039" y="10221"/>
                  <a:pt x="20022" y="10210"/>
                  <a:pt x="20011" y="10199"/>
                </a:cubicBezTo>
                <a:lnTo>
                  <a:pt x="19999" y="10238"/>
                </a:lnTo>
                <a:cubicBezTo>
                  <a:pt x="19999" y="10221"/>
                  <a:pt x="19994" y="10193"/>
                  <a:pt x="19988" y="10176"/>
                </a:cubicBezTo>
                <a:lnTo>
                  <a:pt x="19988" y="10176"/>
                </a:lnTo>
                <a:cubicBezTo>
                  <a:pt x="19999" y="10182"/>
                  <a:pt x="20011" y="10193"/>
                  <a:pt x="20022" y="10199"/>
                </a:cubicBezTo>
                <a:cubicBezTo>
                  <a:pt x="20028" y="10193"/>
                  <a:pt x="20045" y="10187"/>
                  <a:pt x="20056" y="10182"/>
                </a:cubicBezTo>
                <a:cubicBezTo>
                  <a:pt x="20050" y="10148"/>
                  <a:pt x="20050" y="10114"/>
                  <a:pt x="20050" y="10085"/>
                </a:cubicBezTo>
                <a:lnTo>
                  <a:pt x="20022" y="10080"/>
                </a:lnTo>
                <a:cubicBezTo>
                  <a:pt x="20016" y="10108"/>
                  <a:pt x="20011" y="10136"/>
                  <a:pt x="19994" y="10165"/>
                </a:cubicBezTo>
                <a:cubicBezTo>
                  <a:pt x="20011" y="10136"/>
                  <a:pt x="20005" y="10102"/>
                  <a:pt x="19994" y="10068"/>
                </a:cubicBezTo>
                <a:lnTo>
                  <a:pt x="20050" y="10068"/>
                </a:lnTo>
                <a:cubicBezTo>
                  <a:pt x="20050" y="10040"/>
                  <a:pt x="20050" y="10006"/>
                  <a:pt x="20050" y="9977"/>
                </a:cubicBezTo>
                <a:cubicBezTo>
                  <a:pt x="20039" y="10000"/>
                  <a:pt x="20022" y="10040"/>
                  <a:pt x="20011" y="10063"/>
                </a:cubicBezTo>
                <a:cubicBezTo>
                  <a:pt x="19999" y="10040"/>
                  <a:pt x="20005" y="10011"/>
                  <a:pt x="20016" y="9989"/>
                </a:cubicBezTo>
                <a:cubicBezTo>
                  <a:pt x="19999" y="9926"/>
                  <a:pt x="20011" y="9864"/>
                  <a:pt x="20005" y="9807"/>
                </a:cubicBezTo>
                <a:lnTo>
                  <a:pt x="20039" y="9796"/>
                </a:lnTo>
                <a:cubicBezTo>
                  <a:pt x="20028" y="9784"/>
                  <a:pt x="19999" y="9767"/>
                  <a:pt x="19988" y="9756"/>
                </a:cubicBezTo>
                <a:cubicBezTo>
                  <a:pt x="20011" y="9750"/>
                  <a:pt x="20028" y="9745"/>
                  <a:pt x="20050" y="9739"/>
                </a:cubicBezTo>
                <a:cubicBezTo>
                  <a:pt x="20028" y="9722"/>
                  <a:pt x="20011" y="9699"/>
                  <a:pt x="19994" y="9682"/>
                </a:cubicBezTo>
                <a:cubicBezTo>
                  <a:pt x="19994" y="9665"/>
                  <a:pt x="19999" y="9643"/>
                  <a:pt x="20005" y="9626"/>
                </a:cubicBezTo>
                <a:cubicBezTo>
                  <a:pt x="20016" y="9648"/>
                  <a:pt x="20033" y="9671"/>
                  <a:pt x="20056" y="9688"/>
                </a:cubicBezTo>
                <a:cubicBezTo>
                  <a:pt x="20050" y="9671"/>
                  <a:pt x="20045" y="9643"/>
                  <a:pt x="20039" y="9626"/>
                </a:cubicBezTo>
                <a:cubicBezTo>
                  <a:pt x="20050" y="9620"/>
                  <a:pt x="20073" y="9620"/>
                  <a:pt x="20084" y="9620"/>
                </a:cubicBezTo>
                <a:cubicBezTo>
                  <a:pt x="20073" y="9614"/>
                  <a:pt x="20045" y="9597"/>
                  <a:pt x="20033" y="9586"/>
                </a:cubicBezTo>
                <a:cubicBezTo>
                  <a:pt x="20043" y="9567"/>
                  <a:pt x="20036" y="9511"/>
                  <a:pt x="20061" y="9511"/>
                </a:cubicBezTo>
                <a:close/>
                <a:moveTo>
                  <a:pt x="1043" y="11124"/>
                </a:moveTo>
                <a:cubicBezTo>
                  <a:pt x="1066" y="11141"/>
                  <a:pt x="1060" y="11152"/>
                  <a:pt x="1037" y="11163"/>
                </a:cubicBezTo>
                <a:cubicBezTo>
                  <a:pt x="1015" y="11141"/>
                  <a:pt x="1015" y="11129"/>
                  <a:pt x="1043" y="11124"/>
                </a:cubicBezTo>
                <a:close/>
                <a:moveTo>
                  <a:pt x="19914" y="10324"/>
                </a:moveTo>
                <a:cubicBezTo>
                  <a:pt x="19920" y="10324"/>
                  <a:pt x="19931" y="10329"/>
                  <a:pt x="19937" y="10329"/>
                </a:cubicBezTo>
                <a:cubicBezTo>
                  <a:pt x="19925" y="10675"/>
                  <a:pt x="19891" y="11016"/>
                  <a:pt x="19852" y="11356"/>
                </a:cubicBezTo>
                <a:cubicBezTo>
                  <a:pt x="19852" y="11396"/>
                  <a:pt x="19857" y="11441"/>
                  <a:pt x="19823" y="11464"/>
                </a:cubicBezTo>
                <a:cubicBezTo>
                  <a:pt x="19869" y="11231"/>
                  <a:pt x="19863" y="10987"/>
                  <a:pt x="19897" y="10749"/>
                </a:cubicBezTo>
                <a:cubicBezTo>
                  <a:pt x="19880" y="10738"/>
                  <a:pt x="19869" y="10726"/>
                  <a:pt x="19852" y="10715"/>
                </a:cubicBezTo>
                <a:cubicBezTo>
                  <a:pt x="19840" y="10743"/>
                  <a:pt x="19835" y="10766"/>
                  <a:pt x="19829" y="10789"/>
                </a:cubicBezTo>
                <a:lnTo>
                  <a:pt x="19823" y="10794"/>
                </a:lnTo>
                <a:cubicBezTo>
                  <a:pt x="19818" y="10743"/>
                  <a:pt x="19818" y="10698"/>
                  <a:pt x="19823" y="10653"/>
                </a:cubicBezTo>
                <a:cubicBezTo>
                  <a:pt x="19829" y="10653"/>
                  <a:pt x="19835" y="10647"/>
                  <a:pt x="19840" y="10647"/>
                </a:cubicBezTo>
                <a:cubicBezTo>
                  <a:pt x="19840" y="10670"/>
                  <a:pt x="19840" y="10692"/>
                  <a:pt x="19846" y="10715"/>
                </a:cubicBezTo>
                <a:cubicBezTo>
                  <a:pt x="19857" y="10715"/>
                  <a:pt x="19880" y="10709"/>
                  <a:pt x="19891" y="10704"/>
                </a:cubicBezTo>
                <a:cubicBezTo>
                  <a:pt x="19908" y="10579"/>
                  <a:pt x="19908" y="10454"/>
                  <a:pt x="19914" y="10324"/>
                </a:cubicBezTo>
                <a:close/>
                <a:moveTo>
                  <a:pt x="300" y="11549"/>
                </a:moveTo>
                <a:lnTo>
                  <a:pt x="300" y="11549"/>
                </a:lnTo>
                <a:cubicBezTo>
                  <a:pt x="317" y="11600"/>
                  <a:pt x="328" y="11646"/>
                  <a:pt x="334" y="11697"/>
                </a:cubicBezTo>
                <a:cubicBezTo>
                  <a:pt x="328" y="11697"/>
                  <a:pt x="311" y="11702"/>
                  <a:pt x="305" y="11708"/>
                </a:cubicBezTo>
                <a:cubicBezTo>
                  <a:pt x="305" y="11657"/>
                  <a:pt x="266" y="11600"/>
                  <a:pt x="300" y="11549"/>
                </a:cubicBezTo>
                <a:close/>
                <a:moveTo>
                  <a:pt x="19829" y="11470"/>
                </a:moveTo>
                <a:lnTo>
                  <a:pt x="19829" y="11470"/>
                </a:lnTo>
                <a:cubicBezTo>
                  <a:pt x="19835" y="11589"/>
                  <a:pt x="19801" y="11708"/>
                  <a:pt x="19795" y="11827"/>
                </a:cubicBezTo>
                <a:cubicBezTo>
                  <a:pt x="19772" y="11708"/>
                  <a:pt x="19812" y="11589"/>
                  <a:pt x="19829" y="11470"/>
                </a:cubicBezTo>
                <a:close/>
                <a:moveTo>
                  <a:pt x="19097" y="11821"/>
                </a:moveTo>
                <a:cubicBezTo>
                  <a:pt x="19093" y="11839"/>
                  <a:pt x="19090" y="11855"/>
                  <a:pt x="19086" y="11871"/>
                </a:cubicBezTo>
                <a:lnTo>
                  <a:pt x="19086" y="11871"/>
                </a:lnTo>
                <a:cubicBezTo>
                  <a:pt x="19088" y="11854"/>
                  <a:pt x="19092" y="11840"/>
                  <a:pt x="19097" y="11821"/>
                </a:cubicBezTo>
                <a:close/>
                <a:moveTo>
                  <a:pt x="19084" y="11884"/>
                </a:moveTo>
                <a:lnTo>
                  <a:pt x="19084" y="11884"/>
                </a:lnTo>
                <a:cubicBezTo>
                  <a:pt x="19082" y="11889"/>
                  <a:pt x="19081" y="11895"/>
                  <a:pt x="19080" y="11901"/>
                </a:cubicBezTo>
                <a:lnTo>
                  <a:pt x="19080" y="11884"/>
                </a:lnTo>
                <a:close/>
                <a:moveTo>
                  <a:pt x="19698" y="11889"/>
                </a:moveTo>
                <a:cubicBezTo>
                  <a:pt x="19727" y="11889"/>
                  <a:pt x="19716" y="11935"/>
                  <a:pt x="19693" y="11941"/>
                </a:cubicBezTo>
                <a:cubicBezTo>
                  <a:pt x="19664" y="11941"/>
                  <a:pt x="19676" y="11895"/>
                  <a:pt x="19698" y="11889"/>
                </a:cubicBezTo>
                <a:close/>
                <a:moveTo>
                  <a:pt x="305" y="11021"/>
                </a:moveTo>
                <a:lnTo>
                  <a:pt x="305" y="11021"/>
                </a:lnTo>
                <a:cubicBezTo>
                  <a:pt x="334" y="11061"/>
                  <a:pt x="311" y="11112"/>
                  <a:pt x="339" y="11152"/>
                </a:cubicBezTo>
                <a:cubicBezTo>
                  <a:pt x="351" y="11487"/>
                  <a:pt x="481" y="11816"/>
                  <a:pt x="493" y="12145"/>
                </a:cubicBezTo>
                <a:cubicBezTo>
                  <a:pt x="442" y="12026"/>
                  <a:pt x="442" y="11895"/>
                  <a:pt x="408" y="11770"/>
                </a:cubicBezTo>
                <a:cubicBezTo>
                  <a:pt x="402" y="11776"/>
                  <a:pt x="391" y="11782"/>
                  <a:pt x="385" y="11782"/>
                </a:cubicBezTo>
                <a:cubicBezTo>
                  <a:pt x="391" y="11770"/>
                  <a:pt x="396" y="11759"/>
                  <a:pt x="402" y="11748"/>
                </a:cubicBezTo>
                <a:cubicBezTo>
                  <a:pt x="374" y="11572"/>
                  <a:pt x="322" y="11396"/>
                  <a:pt x="322" y="11214"/>
                </a:cubicBezTo>
                <a:cubicBezTo>
                  <a:pt x="317" y="11220"/>
                  <a:pt x="300" y="11220"/>
                  <a:pt x="294" y="11226"/>
                </a:cubicBezTo>
                <a:cubicBezTo>
                  <a:pt x="334" y="11169"/>
                  <a:pt x="294" y="11089"/>
                  <a:pt x="305" y="11021"/>
                </a:cubicBezTo>
                <a:close/>
                <a:moveTo>
                  <a:pt x="503" y="12143"/>
                </a:moveTo>
                <a:cubicBezTo>
                  <a:pt x="506" y="12143"/>
                  <a:pt x="511" y="12144"/>
                  <a:pt x="515" y="12145"/>
                </a:cubicBezTo>
                <a:cubicBezTo>
                  <a:pt x="530" y="12168"/>
                  <a:pt x="524" y="12180"/>
                  <a:pt x="505" y="12180"/>
                </a:cubicBezTo>
                <a:cubicBezTo>
                  <a:pt x="502" y="12180"/>
                  <a:pt x="497" y="12180"/>
                  <a:pt x="493" y="12179"/>
                </a:cubicBezTo>
                <a:cubicBezTo>
                  <a:pt x="478" y="12155"/>
                  <a:pt x="484" y="12143"/>
                  <a:pt x="503" y="12143"/>
                </a:cubicBezTo>
                <a:close/>
                <a:moveTo>
                  <a:pt x="413" y="12179"/>
                </a:moveTo>
                <a:cubicBezTo>
                  <a:pt x="402" y="12207"/>
                  <a:pt x="396" y="12236"/>
                  <a:pt x="385" y="12264"/>
                </a:cubicBezTo>
                <a:cubicBezTo>
                  <a:pt x="402" y="12275"/>
                  <a:pt x="425" y="12292"/>
                  <a:pt x="436" y="12298"/>
                </a:cubicBezTo>
                <a:cubicBezTo>
                  <a:pt x="442" y="12258"/>
                  <a:pt x="442" y="12213"/>
                  <a:pt x="413" y="12179"/>
                </a:cubicBezTo>
                <a:close/>
                <a:moveTo>
                  <a:pt x="19784" y="11838"/>
                </a:moveTo>
                <a:cubicBezTo>
                  <a:pt x="19761" y="11992"/>
                  <a:pt x="19727" y="12150"/>
                  <a:pt x="19693" y="12298"/>
                </a:cubicBezTo>
                <a:cubicBezTo>
                  <a:pt x="19681" y="12145"/>
                  <a:pt x="19733" y="11986"/>
                  <a:pt x="19784" y="11838"/>
                </a:cubicBezTo>
                <a:close/>
                <a:moveTo>
                  <a:pt x="19012" y="12247"/>
                </a:moveTo>
                <a:lnTo>
                  <a:pt x="19012" y="12247"/>
                </a:lnTo>
                <a:cubicBezTo>
                  <a:pt x="19018" y="12281"/>
                  <a:pt x="19006" y="12315"/>
                  <a:pt x="19001" y="12343"/>
                </a:cubicBezTo>
                <a:lnTo>
                  <a:pt x="18972" y="12343"/>
                </a:lnTo>
                <a:cubicBezTo>
                  <a:pt x="18984" y="12309"/>
                  <a:pt x="18995" y="12275"/>
                  <a:pt x="19012" y="12247"/>
                </a:cubicBezTo>
                <a:close/>
                <a:moveTo>
                  <a:pt x="544" y="11963"/>
                </a:moveTo>
                <a:lnTo>
                  <a:pt x="544" y="11963"/>
                </a:lnTo>
                <a:cubicBezTo>
                  <a:pt x="559" y="11988"/>
                  <a:pt x="543" y="12065"/>
                  <a:pt x="581" y="12065"/>
                </a:cubicBezTo>
                <a:cubicBezTo>
                  <a:pt x="586" y="12065"/>
                  <a:pt x="593" y="12063"/>
                  <a:pt x="600" y="12060"/>
                </a:cubicBezTo>
                <a:lnTo>
                  <a:pt x="600" y="12060"/>
                </a:lnTo>
                <a:cubicBezTo>
                  <a:pt x="589" y="12065"/>
                  <a:pt x="583" y="12077"/>
                  <a:pt x="572" y="12082"/>
                </a:cubicBezTo>
                <a:cubicBezTo>
                  <a:pt x="606" y="12167"/>
                  <a:pt x="623" y="12258"/>
                  <a:pt x="612" y="12355"/>
                </a:cubicBezTo>
                <a:cubicBezTo>
                  <a:pt x="583" y="12247"/>
                  <a:pt x="578" y="12139"/>
                  <a:pt x="538" y="12037"/>
                </a:cubicBezTo>
                <a:cubicBezTo>
                  <a:pt x="527" y="12014"/>
                  <a:pt x="532" y="11986"/>
                  <a:pt x="544" y="11969"/>
                </a:cubicBezTo>
                <a:lnTo>
                  <a:pt x="544" y="11963"/>
                </a:lnTo>
                <a:close/>
                <a:moveTo>
                  <a:pt x="19585" y="12423"/>
                </a:moveTo>
                <a:lnTo>
                  <a:pt x="19585" y="12423"/>
                </a:lnTo>
                <a:cubicBezTo>
                  <a:pt x="19608" y="12428"/>
                  <a:pt x="19613" y="12446"/>
                  <a:pt x="19591" y="12463"/>
                </a:cubicBezTo>
                <a:cubicBezTo>
                  <a:pt x="19568" y="12451"/>
                  <a:pt x="19562" y="12440"/>
                  <a:pt x="19585" y="12423"/>
                </a:cubicBezTo>
                <a:close/>
                <a:moveTo>
                  <a:pt x="1304" y="12406"/>
                </a:moveTo>
                <a:cubicBezTo>
                  <a:pt x="1321" y="12446"/>
                  <a:pt x="1332" y="12485"/>
                  <a:pt x="1349" y="12531"/>
                </a:cubicBezTo>
                <a:cubicBezTo>
                  <a:pt x="1344" y="12531"/>
                  <a:pt x="1332" y="12536"/>
                  <a:pt x="1327" y="12536"/>
                </a:cubicBezTo>
                <a:cubicBezTo>
                  <a:pt x="1321" y="12491"/>
                  <a:pt x="1310" y="12446"/>
                  <a:pt x="1304" y="12406"/>
                </a:cubicBezTo>
                <a:close/>
                <a:moveTo>
                  <a:pt x="504" y="12190"/>
                </a:moveTo>
                <a:lnTo>
                  <a:pt x="504" y="12190"/>
                </a:lnTo>
                <a:cubicBezTo>
                  <a:pt x="538" y="12224"/>
                  <a:pt x="544" y="12275"/>
                  <a:pt x="555" y="12321"/>
                </a:cubicBezTo>
                <a:cubicBezTo>
                  <a:pt x="578" y="12400"/>
                  <a:pt x="606" y="12480"/>
                  <a:pt x="606" y="12565"/>
                </a:cubicBezTo>
                <a:cubicBezTo>
                  <a:pt x="544" y="12451"/>
                  <a:pt x="532" y="12315"/>
                  <a:pt x="504" y="12190"/>
                </a:cubicBezTo>
                <a:close/>
                <a:moveTo>
                  <a:pt x="19558" y="12541"/>
                </a:moveTo>
                <a:cubicBezTo>
                  <a:pt x="19559" y="12541"/>
                  <a:pt x="19561" y="12542"/>
                  <a:pt x="19562" y="12542"/>
                </a:cubicBezTo>
                <a:cubicBezTo>
                  <a:pt x="19584" y="12553"/>
                  <a:pt x="19565" y="12588"/>
                  <a:pt x="19544" y="12588"/>
                </a:cubicBezTo>
                <a:cubicBezTo>
                  <a:pt x="19543" y="12588"/>
                  <a:pt x="19541" y="12588"/>
                  <a:pt x="19540" y="12587"/>
                </a:cubicBezTo>
                <a:cubicBezTo>
                  <a:pt x="19518" y="12577"/>
                  <a:pt x="19537" y="12541"/>
                  <a:pt x="19558" y="12541"/>
                </a:cubicBezTo>
                <a:close/>
                <a:moveTo>
                  <a:pt x="19540" y="12616"/>
                </a:moveTo>
                <a:cubicBezTo>
                  <a:pt x="19540" y="12655"/>
                  <a:pt x="19534" y="12689"/>
                  <a:pt x="19534" y="12729"/>
                </a:cubicBezTo>
                <a:cubicBezTo>
                  <a:pt x="19523" y="12729"/>
                  <a:pt x="19511" y="12724"/>
                  <a:pt x="19500" y="12724"/>
                </a:cubicBezTo>
                <a:cubicBezTo>
                  <a:pt x="19506" y="12684"/>
                  <a:pt x="19517" y="12650"/>
                  <a:pt x="19540" y="12616"/>
                </a:cubicBezTo>
                <a:close/>
                <a:moveTo>
                  <a:pt x="1128" y="12752"/>
                </a:moveTo>
                <a:lnTo>
                  <a:pt x="1128" y="12752"/>
                </a:lnTo>
                <a:cubicBezTo>
                  <a:pt x="1145" y="12769"/>
                  <a:pt x="1145" y="12786"/>
                  <a:pt x="1117" y="12792"/>
                </a:cubicBezTo>
                <a:cubicBezTo>
                  <a:pt x="1100" y="12769"/>
                  <a:pt x="1100" y="12758"/>
                  <a:pt x="1128" y="12752"/>
                </a:cubicBezTo>
                <a:close/>
                <a:moveTo>
                  <a:pt x="19500" y="12757"/>
                </a:moveTo>
                <a:cubicBezTo>
                  <a:pt x="19502" y="12757"/>
                  <a:pt x="19504" y="12757"/>
                  <a:pt x="19506" y="12758"/>
                </a:cubicBezTo>
                <a:cubicBezTo>
                  <a:pt x="19522" y="12768"/>
                  <a:pt x="19507" y="12809"/>
                  <a:pt x="19487" y="12809"/>
                </a:cubicBezTo>
                <a:cubicBezTo>
                  <a:pt x="19486" y="12809"/>
                  <a:pt x="19484" y="12809"/>
                  <a:pt x="19483" y="12809"/>
                </a:cubicBezTo>
                <a:cubicBezTo>
                  <a:pt x="19462" y="12793"/>
                  <a:pt x="19475" y="12757"/>
                  <a:pt x="19500" y="12757"/>
                </a:cubicBezTo>
                <a:close/>
                <a:moveTo>
                  <a:pt x="799" y="12933"/>
                </a:moveTo>
                <a:cubicBezTo>
                  <a:pt x="816" y="12939"/>
                  <a:pt x="839" y="12945"/>
                  <a:pt x="856" y="12950"/>
                </a:cubicBezTo>
                <a:cubicBezTo>
                  <a:pt x="844" y="12962"/>
                  <a:pt x="833" y="12973"/>
                  <a:pt x="822" y="12985"/>
                </a:cubicBezTo>
                <a:cubicBezTo>
                  <a:pt x="833" y="13007"/>
                  <a:pt x="839" y="13030"/>
                  <a:pt x="850" y="13047"/>
                </a:cubicBezTo>
                <a:lnTo>
                  <a:pt x="827" y="13053"/>
                </a:lnTo>
                <a:cubicBezTo>
                  <a:pt x="816" y="13013"/>
                  <a:pt x="810" y="12973"/>
                  <a:pt x="799" y="12933"/>
                </a:cubicBezTo>
                <a:close/>
                <a:moveTo>
                  <a:pt x="1219" y="13036"/>
                </a:moveTo>
                <a:lnTo>
                  <a:pt x="1219" y="13036"/>
                </a:lnTo>
                <a:cubicBezTo>
                  <a:pt x="1242" y="13053"/>
                  <a:pt x="1247" y="13087"/>
                  <a:pt x="1236" y="13109"/>
                </a:cubicBezTo>
                <a:cubicBezTo>
                  <a:pt x="1208" y="13109"/>
                  <a:pt x="1191" y="13041"/>
                  <a:pt x="1219" y="13036"/>
                </a:cubicBezTo>
                <a:close/>
                <a:moveTo>
                  <a:pt x="19636" y="12502"/>
                </a:moveTo>
                <a:cubicBezTo>
                  <a:pt x="19591" y="12712"/>
                  <a:pt x="19534" y="12928"/>
                  <a:pt x="19460" y="13126"/>
                </a:cubicBezTo>
                <a:cubicBezTo>
                  <a:pt x="19472" y="12950"/>
                  <a:pt x="19557" y="12786"/>
                  <a:pt x="19591" y="12616"/>
                </a:cubicBezTo>
                <a:cubicBezTo>
                  <a:pt x="19596" y="12576"/>
                  <a:pt x="19613" y="12536"/>
                  <a:pt x="19636" y="12502"/>
                </a:cubicBezTo>
                <a:close/>
                <a:moveTo>
                  <a:pt x="19449" y="12837"/>
                </a:moveTo>
                <a:lnTo>
                  <a:pt x="19449" y="12837"/>
                </a:lnTo>
                <a:cubicBezTo>
                  <a:pt x="19460" y="12843"/>
                  <a:pt x="19477" y="12860"/>
                  <a:pt x="19483" y="12865"/>
                </a:cubicBezTo>
                <a:cubicBezTo>
                  <a:pt x="19449" y="12962"/>
                  <a:pt x="19443" y="13075"/>
                  <a:pt x="19381" y="13160"/>
                </a:cubicBezTo>
                <a:cubicBezTo>
                  <a:pt x="19398" y="13053"/>
                  <a:pt x="19455" y="12950"/>
                  <a:pt x="19449" y="12837"/>
                </a:cubicBezTo>
                <a:close/>
                <a:moveTo>
                  <a:pt x="907" y="13104"/>
                </a:moveTo>
                <a:cubicBezTo>
                  <a:pt x="901" y="13115"/>
                  <a:pt x="884" y="13132"/>
                  <a:pt x="878" y="13143"/>
                </a:cubicBezTo>
                <a:cubicBezTo>
                  <a:pt x="890" y="13155"/>
                  <a:pt x="913" y="13172"/>
                  <a:pt x="924" y="13183"/>
                </a:cubicBezTo>
                <a:cubicBezTo>
                  <a:pt x="920" y="13184"/>
                  <a:pt x="916" y="13184"/>
                  <a:pt x="912" y="13184"/>
                </a:cubicBezTo>
                <a:cubicBezTo>
                  <a:pt x="880" y="13184"/>
                  <a:pt x="861" y="13162"/>
                  <a:pt x="861" y="13126"/>
                </a:cubicBezTo>
                <a:cubicBezTo>
                  <a:pt x="873" y="13121"/>
                  <a:pt x="895" y="13109"/>
                  <a:pt x="907" y="13104"/>
                </a:cubicBezTo>
                <a:close/>
                <a:moveTo>
                  <a:pt x="19349" y="13238"/>
                </a:moveTo>
                <a:cubicBezTo>
                  <a:pt x="19352" y="13238"/>
                  <a:pt x="19355" y="13239"/>
                  <a:pt x="19358" y="13240"/>
                </a:cubicBezTo>
                <a:cubicBezTo>
                  <a:pt x="19379" y="13250"/>
                  <a:pt x="19362" y="13293"/>
                  <a:pt x="19342" y="13293"/>
                </a:cubicBezTo>
                <a:cubicBezTo>
                  <a:pt x="19340" y="13293"/>
                  <a:pt x="19338" y="13292"/>
                  <a:pt x="19335" y="13291"/>
                </a:cubicBezTo>
                <a:cubicBezTo>
                  <a:pt x="19315" y="13276"/>
                  <a:pt x="19326" y="13238"/>
                  <a:pt x="19349" y="13238"/>
                </a:cubicBezTo>
                <a:close/>
                <a:moveTo>
                  <a:pt x="878" y="13206"/>
                </a:moveTo>
                <a:cubicBezTo>
                  <a:pt x="907" y="13206"/>
                  <a:pt x="918" y="13223"/>
                  <a:pt x="930" y="13246"/>
                </a:cubicBezTo>
                <a:lnTo>
                  <a:pt x="964" y="13246"/>
                </a:lnTo>
                <a:cubicBezTo>
                  <a:pt x="958" y="13257"/>
                  <a:pt x="947" y="13280"/>
                  <a:pt x="941" y="13291"/>
                </a:cubicBezTo>
                <a:cubicBezTo>
                  <a:pt x="952" y="13291"/>
                  <a:pt x="964" y="13291"/>
                  <a:pt x="975" y="13285"/>
                </a:cubicBezTo>
                <a:lnTo>
                  <a:pt x="975" y="13285"/>
                </a:lnTo>
                <a:cubicBezTo>
                  <a:pt x="939" y="13321"/>
                  <a:pt x="951" y="13348"/>
                  <a:pt x="976" y="13348"/>
                </a:cubicBezTo>
                <a:cubicBezTo>
                  <a:pt x="987" y="13348"/>
                  <a:pt x="1001" y="13343"/>
                  <a:pt x="1015" y="13331"/>
                </a:cubicBezTo>
                <a:cubicBezTo>
                  <a:pt x="1020" y="13336"/>
                  <a:pt x="1026" y="13359"/>
                  <a:pt x="1026" y="13365"/>
                </a:cubicBezTo>
                <a:cubicBezTo>
                  <a:pt x="1009" y="13365"/>
                  <a:pt x="986" y="13370"/>
                  <a:pt x="964" y="13370"/>
                </a:cubicBezTo>
                <a:cubicBezTo>
                  <a:pt x="975" y="13393"/>
                  <a:pt x="981" y="13416"/>
                  <a:pt x="969" y="13438"/>
                </a:cubicBezTo>
                <a:cubicBezTo>
                  <a:pt x="947" y="13359"/>
                  <a:pt x="901" y="13285"/>
                  <a:pt x="878" y="13206"/>
                </a:cubicBezTo>
                <a:close/>
                <a:moveTo>
                  <a:pt x="18622" y="13584"/>
                </a:moveTo>
                <a:cubicBezTo>
                  <a:pt x="18625" y="13584"/>
                  <a:pt x="18629" y="13584"/>
                  <a:pt x="18632" y="13586"/>
                </a:cubicBezTo>
                <a:cubicBezTo>
                  <a:pt x="18650" y="13604"/>
                  <a:pt x="18629" y="13632"/>
                  <a:pt x="18608" y="13632"/>
                </a:cubicBezTo>
                <a:cubicBezTo>
                  <a:pt x="18602" y="13632"/>
                  <a:pt x="18597" y="13630"/>
                  <a:pt x="18592" y="13626"/>
                </a:cubicBezTo>
                <a:cubicBezTo>
                  <a:pt x="18577" y="13611"/>
                  <a:pt x="18601" y="13584"/>
                  <a:pt x="18622" y="13584"/>
                </a:cubicBezTo>
                <a:close/>
                <a:moveTo>
                  <a:pt x="1049" y="13569"/>
                </a:moveTo>
                <a:cubicBezTo>
                  <a:pt x="1066" y="13614"/>
                  <a:pt x="1083" y="13665"/>
                  <a:pt x="1094" y="13716"/>
                </a:cubicBezTo>
                <a:cubicBezTo>
                  <a:pt x="1077" y="13682"/>
                  <a:pt x="1054" y="13654"/>
                  <a:pt x="1037" y="13620"/>
                </a:cubicBezTo>
                <a:cubicBezTo>
                  <a:pt x="1043" y="13603"/>
                  <a:pt x="1043" y="13586"/>
                  <a:pt x="1049" y="13569"/>
                </a:cubicBezTo>
                <a:close/>
                <a:moveTo>
                  <a:pt x="19256" y="13915"/>
                </a:moveTo>
                <a:cubicBezTo>
                  <a:pt x="19245" y="13921"/>
                  <a:pt x="19216" y="13932"/>
                  <a:pt x="19199" y="13938"/>
                </a:cubicBezTo>
                <a:cubicBezTo>
                  <a:pt x="19216" y="13938"/>
                  <a:pt x="19239" y="13943"/>
                  <a:pt x="19256" y="13943"/>
                </a:cubicBezTo>
                <a:cubicBezTo>
                  <a:pt x="19256" y="13938"/>
                  <a:pt x="19256" y="13921"/>
                  <a:pt x="19256" y="13915"/>
                </a:cubicBezTo>
                <a:close/>
                <a:moveTo>
                  <a:pt x="595" y="12570"/>
                </a:moveTo>
                <a:cubicBezTo>
                  <a:pt x="634" y="12593"/>
                  <a:pt x="629" y="12644"/>
                  <a:pt x="646" y="12684"/>
                </a:cubicBezTo>
                <a:cubicBezTo>
                  <a:pt x="765" y="13030"/>
                  <a:pt x="890" y="13370"/>
                  <a:pt x="1026" y="13711"/>
                </a:cubicBezTo>
                <a:cubicBezTo>
                  <a:pt x="1054" y="13790"/>
                  <a:pt x="1105" y="13864"/>
                  <a:pt x="1128" y="13949"/>
                </a:cubicBezTo>
                <a:cubicBezTo>
                  <a:pt x="1049" y="13847"/>
                  <a:pt x="1026" y="13694"/>
                  <a:pt x="935" y="13609"/>
                </a:cubicBezTo>
                <a:lnTo>
                  <a:pt x="930" y="13609"/>
                </a:lnTo>
                <a:cubicBezTo>
                  <a:pt x="941" y="13603"/>
                  <a:pt x="952" y="13597"/>
                  <a:pt x="958" y="13597"/>
                </a:cubicBezTo>
                <a:cubicBezTo>
                  <a:pt x="839" y="13331"/>
                  <a:pt x="748" y="13058"/>
                  <a:pt x="663" y="12780"/>
                </a:cubicBezTo>
                <a:cubicBezTo>
                  <a:pt x="657" y="12786"/>
                  <a:pt x="652" y="12786"/>
                  <a:pt x="646" y="12792"/>
                </a:cubicBezTo>
                <a:cubicBezTo>
                  <a:pt x="657" y="12712"/>
                  <a:pt x="612" y="12644"/>
                  <a:pt x="595" y="12570"/>
                </a:cubicBezTo>
                <a:close/>
                <a:moveTo>
                  <a:pt x="1136" y="13955"/>
                </a:moveTo>
                <a:cubicBezTo>
                  <a:pt x="1140" y="13955"/>
                  <a:pt x="1145" y="13956"/>
                  <a:pt x="1151" y="13960"/>
                </a:cubicBezTo>
                <a:cubicBezTo>
                  <a:pt x="1170" y="13965"/>
                  <a:pt x="1169" y="14004"/>
                  <a:pt x="1147" y="14004"/>
                </a:cubicBezTo>
                <a:cubicBezTo>
                  <a:pt x="1143" y="14004"/>
                  <a:pt x="1139" y="14003"/>
                  <a:pt x="1134" y="14000"/>
                </a:cubicBezTo>
                <a:cubicBezTo>
                  <a:pt x="1120" y="13991"/>
                  <a:pt x="1117" y="13955"/>
                  <a:pt x="1136" y="13955"/>
                </a:cubicBezTo>
                <a:close/>
                <a:moveTo>
                  <a:pt x="19460" y="13132"/>
                </a:moveTo>
                <a:lnTo>
                  <a:pt x="19460" y="13132"/>
                </a:lnTo>
                <a:cubicBezTo>
                  <a:pt x="19415" y="13257"/>
                  <a:pt x="19386" y="13387"/>
                  <a:pt x="19318" y="13501"/>
                </a:cubicBezTo>
                <a:cubicBezTo>
                  <a:pt x="19330" y="13461"/>
                  <a:pt x="19341" y="13416"/>
                  <a:pt x="19352" y="13376"/>
                </a:cubicBezTo>
                <a:cubicBezTo>
                  <a:pt x="19341" y="13370"/>
                  <a:pt x="19318" y="13365"/>
                  <a:pt x="19307" y="13365"/>
                </a:cubicBezTo>
                <a:cubicBezTo>
                  <a:pt x="19296" y="13461"/>
                  <a:pt x="19233" y="13541"/>
                  <a:pt x="19222" y="13637"/>
                </a:cubicBezTo>
                <a:cubicBezTo>
                  <a:pt x="19279" y="13609"/>
                  <a:pt x="19290" y="13541"/>
                  <a:pt x="19324" y="13495"/>
                </a:cubicBezTo>
                <a:lnTo>
                  <a:pt x="19324" y="13495"/>
                </a:lnTo>
                <a:cubicBezTo>
                  <a:pt x="19284" y="13654"/>
                  <a:pt x="19216" y="13807"/>
                  <a:pt x="19142" y="13955"/>
                </a:cubicBezTo>
                <a:cubicBezTo>
                  <a:pt x="19137" y="13960"/>
                  <a:pt x="19137" y="13960"/>
                  <a:pt x="19137" y="13966"/>
                </a:cubicBezTo>
                <a:cubicBezTo>
                  <a:pt x="19131" y="13966"/>
                  <a:pt x="19131" y="13972"/>
                  <a:pt x="19131" y="13977"/>
                </a:cubicBezTo>
                <a:cubicBezTo>
                  <a:pt x="19120" y="14006"/>
                  <a:pt x="19103" y="14034"/>
                  <a:pt x="19091" y="14063"/>
                </a:cubicBezTo>
                <a:cubicBezTo>
                  <a:pt x="19103" y="14017"/>
                  <a:pt x="19114" y="13972"/>
                  <a:pt x="19131" y="13932"/>
                </a:cubicBezTo>
                <a:lnTo>
                  <a:pt x="19125" y="13932"/>
                </a:lnTo>
                <a:cubicBezTo>
                  <a:pt x="19154" y="13858"/>
                  <a:pt x="19182" y="13785"/>
                  <a:pt x="19228" y="13716"/>
                </a:cubicBezTo>
                <a:lnTo>
                  <a:pt x="19194" y="13699"/>
                </a:lnTo>
                <a:cubicBezTo>
                  <a:pt x="19188" y="13711"/>
                  <a:pt x="19171" y="13745"/>
                  <a:pt x="19159" y="13762"/>
                </a:cubicBezTo>
                <a:lnTo>
                  <a:pt x="19120" y="13773"/>
                </a:lnTo>
                <a:lnTo>
                  <a:pt x="19120" y="13739"/>
                </a:lnTo>
                <a:lnTo>
                  <a:pt x="19165" y="13739"/>
                </a:lnTo>
                <a:cubicBezTo>
                  <a:pt x="19171" y="13699"/>
                  <a:pt x="19171" y="13665"/>
                  <a:pt x="19177" y="13626"/>
                </a:cubicBezTo>
                <a:cubicBezTo>
                  <a:pt x="19222" y="13597"/>
                  <a:pt x="19239" y="13546"/>
                  <a:pt x="19239" y="13501"/>
                </a:cubicBezTo>
                <a:cubicBezTo>
                  <a:pt x="19239" y="13438"/>
                  <a:pt x="19301" y="13393"/>
                  <a:pt x="19279" y="13336"/>
                </a:cubicBezTo>
                <a:lnTo>
                  <a:pt x="19279" y="13336"/>
                </a:lnTo>
                <a:cubicBezTo>
                  <a:pt x="19301" y="13342"/>
                  <a:pt x="19324" y="13353"/>
                  <a:pt x="19352" y="13359"/>
                </a:cubicBezTo>
                <a:cubicBezTo>
                  <a:pt x="19381" y="13308"/>
                  <a:pt x="19398" y="13251"/>
                  <a:pt x="19409" y="13194"/>
                </a:cubicBezTo>
                <a:cubicBezTo>
                  <a:pt x="19426" y="13177"/>
                  <a:pt x="19443" y="13155"/>
                  <a:pt x="19460" y="13132"/>
                </a:cubicBezTo>
                <a:close/>
                <a:moveTo>
                  <a:pt x="1035" y="14009"/>
                </a:moveTo>
                <a:cubicBezTo>
                  <a:pt x="1054" y="14009"/>
                  <a:pt x="1073" y="14014"/>
                  <a:pt x="1088" y="14017"/>
                </a:cubicBezTo>
                <a:cubicBezTo>
                  <a:pt x="1071" y="14017"/>
                  <a:pt x="1043" y="14023"/>
                  <a:pt x="1026" y="14023"/>
                </a:cubicBezTo>
                <a:cubicBezTo>
                  <a:pt x="1037" y="14046"/>
                  <a:pt x="1054" y="14068"/>
                  <a:pt x="1066" y="14091"/>
                </a:cubicBezTo>
                <a:cubicBezTo>
                  <a:pt x="1049" y="14091"/>
                  <a:pt x="1020" y="14091"/>
                  <a:pt x="1009" y="14085"/>
                </a:cubicBezTo>
                <a:cubicBezTo>
                  <a:pt x="992" y="14068"/>
                  <a:pt x="986" y="14046"/>
                  <a:pt x="992" y="14023"/>
                </a:cubicBezTo>
                <a:cubicBezTo>
                  <a:pt x="1005" y="14013"/>
                  <a:pt x="1020" y="14009"/>
                  <a:pt x="1035" y="14009"/>
                </a:cubicBezTo>
                <a:close/>
                <a:moveTo>
                  <a:pt x="1593" y="13926"/>
                </a:moveTo>
                <a:cubicBezTo>
                  <a:pt x="1622" y="13994"/>
                  <a:pt x="1656" y="14057"/>
                  <a:pt x="1695" y="14119"/>
                </a:cubicBezTo>
                <a:cubicBezTo>
                  <a:pt x="1633" y="14080"/>
                  <a:pt x="1622" y="13994"/>
                  <a:pt x="1576" y="13932"/>
                </a:cubicBezTo>
                <a:lnTo>
                  <a:pt x="1593" y="13926"/>
                </a:lnTo>
                <a:close/>
                <a:moveTo>
                  <a:pt x="19040" y="14102"/>
                </a:moveTo>
                <a:cubicBezTo>
                  <a:pt x="19040" y="14108"/>
                  <a:pt x="19046" y="14114"/>
                  <a:pt x="19046" y="14119"/>
                </a:cubicBezTo>
                <a:lnTo>
                  <a:pt x="19040" y="14119"/>
                </a:lnTo>
                <a:cubicBezTo>
                  <a:pt x="19040" y="14119"/>
                  <a:pt x="19035" y="14114"/>
                  <a:pt x="19035" y="14114"/>
                </a:cubicBezTo>
                <a:cubicBezTo>
                  <a:pt x="19035" y="14108"/>
                  <a:pt x="19040" y="14108"/>
                  <a:pt x="19040" y="14102"/>
                </a:cubicBezTo>
                <a:close/>
                <a:moveTo>
                  <a:pt x="1319" y="14133"/>
                </a:moveTo>
                <a:cubicBezTo>
                  <a:pt x="1328" y="14133"/>
                  <a:pt x="1335" y="14141"/>
                  <a:pt x="1338" y="14153"/>
                </a:cubicBezTo>
                <a:cubicBezTo>
                  <a:pt x="1331" y="14163"/>
                  <a:pt x="1323" y="14168"/>
                  <a:pt x="1316" y="14168"/>
                </a:cubicBezTo>
                <a:cubicBezTo>
                  <a:pt x="1307" y="14168"/>
                  <a:pt x="1299" y="14160"/>
                  <a:pt x="1293" y="14148"/>
                </a:cubicBezTo>
                <a:cubicBezTo>
                  <a:pt x="1303" y="14138"/>
                  <a:pt x="1311" y="14133"/>
                  <a:pt x="1319" y="14133"/>
                </a:cubicBezTo>
                <a:close/>
                <a:moveTo>
                  <a:pt x="1701" y="14131"/>
                </a:moveTo>
                <a:cubicBezTo>
                  <a:pt x="1707" y="14142"/>
                  <a:pt x="1713" y="14153"/>
                  <a:pt x="1713" y="14159"/>
                </a:cubicBezTo>
                <a:cubicBezTo>
                  <a:pt x="1713" y="14165"/>
                  <a:pt x="1707" y="14176"/>
                  <a:pt x="1707" y="14182"/>
                </a:cubicBezTo>
                <a:cubicBezTo>
                  <a:pt x="1701" y="14165"/>
                  <a:pt x="1690" y="14153"/>
                  <a:pt x="1684" y="14136"/>
                </a:cubicBezTo>
                <a:cubicBezTo>
                  <a:pt x="1684" y="14136"/>
                  <a:pt x="1695" y="14131"/>
                  <a:pt x="1701" y="14131"/>
                </a:cubicBezTo>
                <a:close/>
                <a:moveTo>
                  <a:pt x="1991" y="14125"/>
                </a:moveTo>
                <a:cubicBezTo>
                  <a:pt x="2008" y="14136"/>
                  <a:pt x="2019" y="14153"/>
                  <a:pt x="2025" y="14176"/>
                </a:cubicBezTo>
                <a:cubicBezTo>
                  <a:pt x="2027" y="14192"/>
                  <a:pt x="2024" y="14198"/>
                  <a:pt x="2019" y="14198"/>
                </a:cubicBezTo>
                <a:cubicBezTo>
                  <a:pt x="2001" y="14198"/>
                  <a:pt x="1956" y="14134"/>
                  <a:pt x="1991" y="14125"/>
                </a:cubicBezTo>
                <a:close/>
                <a:moveTo>
                  <a:pt x="1735" y="14199"/>
                </a:moveTo>
                <a:cubicBezTo>
                  <a:pt x="1735" y="14210"/>
                  <a:pt x="1730" y="14216"/>
                  <a:pt x="1730" y="14221"/>
                </a:cubicBezTo>
                <a:cubicBezTo>
                  <a:pt x="1724" y="14216"/>
                  <a:pt x="1718" y="14204"/>
                  <a:pt x="1718" y="14199"/>
                </a:cubicBezTo>
                <a:close/>
                <a:moveTo>
                  <a:pt x="1349" y="14197"/>
                </a:moveTo>
                <a:cubicBezTo>
                  <a:pt x="1359" y="14197"/>
                  <a:pt x="1370" y="14203"/>
                  <a:pt x="1372" y="14216"/>
                </a:cubicBezTo>
                <a:cubicBezTo>
                  <a:pt x="1375" y="14230"/>
                  <a:pt x="1364" y="14239"/>
                  <a:pt x="1352" y="14240"/>
                </a:cubicBezTo>
                <a:lnTo>
                  <a:pt x="1352" y="14240"/>
                </a:lnTo>
                <a:cubicBezTo>
                  <a:pt x="1351" y="14239"/>
                  <a:pt x="1350" y="14239"/>
                  <a:pt x="1349" y="14238"/>
                </a:cubicBezTo>
                <a:lnTo>
                  <a:pt x="1349" y="14238"/>
                </a:lnTo>
                <a:cubicBezTo>
                  <a:pt x="1350" y="14239"/>
                  <a:pt x="1350" y="14240"/>
                  <a:pt x="1350" y="14240"/>
                </a:cubicBezTo>
                <a:lnTo>
                  <a:pt x="1350" y="14240"/>
                </a:lnTo>
                <a:cubicBezTo>
                  <a:pt x="1340" y="14240"/>
                  <a:pt x="1329" y="14234"/>
                  <a:pt x="1327" y="14221"/>
                </a:cubicBezTo>
                <a:cubicBezTo>
                  <a:pt x="1324" y="14206"/>
                  <a:pt x="1336" y="14197"/>
                  <a:pt x="1349" y="14197"/>
                </a:cubicBezTo>
                <a:close/>
                <a:moveTo>
                  <a:pt x="1052" y="14102"/>
                </a:moveTo>
                <a:cubicBezTo>
                  <a:pt x="1065" y="14102"/>
                  <a:pt x="1075" y="14110"/>
                  <a:pt x="1083" y="14125"/>
                </a:cubicBezTo>
                <a:cubicBezTo>
                  <a:pt x="1111" y="14176"/>
                  <a:pt x="1128" y="14233"/>
                  <a:pt x="1162" y="14284"/>
                </a:cubicBezTo>
                <a:cubicBezTo>
                  <a:pt x="1139" y="14284"/>
                  <a:pt x="1122" y="14261"/>
                  <a:pt x="1105" y="14255"/>
                </a:cubicBezTo>
                <a:cubicBezTo>
                  <a:pt x="1100" y="14255"/>
                  <a:pt x="1088" y="14261"/>
                  <a:pt x="1083" y="14261"/>
                </a:cubicBezTo>
                <a:cubicBezTo>
                  <a:pt x="1077" y="14204"/>
                  <a:pt x="1032" y="14153"/>
                  <a:pt x="1032" y="14108"/>
                </a:cubicBezTo>
                <a:cubicBezTo>
                  <a:pt x="1039" y="14104"/>
                  <a:pt x="1046" y="14102"/>
                  <a:pt x="1052" y="14102"/>
                </a:cubicBezTo>
                <a:close/>
                <a:moveTo>
                  <a:pt x="1100" y="14278"/>
                </a:moveTo>
                <a:cubicBezTo>
                  <a:pt x="1118" y="14278"/>
                  <a:pt x="1140" y="14302"/>
                  <a:pt x="1117" y="14318"/>
                </a:cubicBezTo>
                <a:cubicBezTo>
                  <a:pt x="1105" y="14312"/>
                  <a:pt x="1094" y="14301"/>
                  <a:pt x="1083" y="14295"/>
                </a:cubicBezTo>
                <a:cubicBezTo>
                  <a:pt x="1084" y="14283"/>
                  <a:pt x="1092" y="14278"/>
                  <a:pt x="1100" y="14278"/>
                </a:cubicBezTo>
                <a:close/>
                <a:moveTo>
                  <a:pt x="1775" y="14278"/>
                </a:moveTo>
                <a:cubicBezTo>
                  <a:pt x="1786" y="14295"/>
                  <a:pt x="1792" y="14307"/>
                  <a:pt x="1803" y="14324"/>
                </a:cubicBezTo>
                <a:cubicBezTo>
                  <a:pt x="1798" y="14324"/>
                  <a:pt x="1786" y="14324"/>
                  <a:pt x="1781" y="14318"/>
                </a:cubicBezTo>
                <a:cubicBezTo>
                  <a:pt x="1775" y="14312"/>
                  <a:pt x="1769" y="14301"/>
                  <a:pt x="1764" y="14289"/>
                </a:cubicBezTo>
                <a:lnTo>
                  <a:pt x="1769" y="14278"/>
                </a:lnTo>
                <a:close/>
                <a:moveTo>
                  <a:pt x="1809" y="14346"/>
                </a:moveTo>
                <a:cubicBezTo>
                  <a:pt x="1820" y="14358"/>
                  <a:pt x="1826" y="14375"/>
                  <a:pt x="1832" y="14392"/>
                </a:cubicBezTo>
                <a:lnTo>
                  <a:pt x="1832" y="14414"/>
                </a:lnTo>
                <a:cubicBezTo>
                  <a:pt x="1820" y="14397"/>
                  <a:pt x="1809" y="14380"/>
                  <a:pt x="1803" y="14363"/>
                </a:cubicBezTo>
                <a:cubicBezTo>
                  <a:pt x="1803" y="14358"/>
                  <a:pt x="1809" y="14352"/>
                  <a:pt x="1809" y="14346"/>
                </a:cubicBezTo>
                <a:close/>
                <a:moveTo>
                  <a:pt x="1352" y="14240"/>
                </a:moveTo>
                <a:cubicBezTo>
                  <a:pt x="1418" y="14275"/>
                  <a:pt x="1447" y="14347"/>
                  <a:pt x="1491" y="14397"/>
                </a:cubicBezTo>
                <a:cubicBezTo>
                  <a:pt x="1474" y="14409"/>
                  <a:pt x="1457" y="14414"/>
                  <a:pt x="1440" y="14426"/>
                </a:cubicBezTo>
                <a:cubicBezTo>
                  <a:pt x="1401" y="14364"/>
                  <a:pt x="1373" y="14307"/>
                  <a:pt x="1350" y="14240"/>
                </a:cubicBezTo>
                <a:lnTo>
                  <a:pt x="1350" y="14240"/>
                </a:lnTo>
                <a:cubicBezTo>
                  <a:pt x="1350" y="14240"/>
                  <a:pt x="1350" y="14240"/>
                  <a:pt x="1350" y="14240"/>
                </a:cubicBezTo>
                <a:cubicBezTo>
                  <a:pt x="1351" y="14240"/>
                  <a:pt x="1352" y="14240"/>
                  <a:pt x="1352" y="14240"/>
                </a:cubicBezTo>
                <a:close/>
                <a:moveTo>
                  <a:pt x="1480" y="14431"/>
                </a:moveTo>
                <a:lnTo>
                  <a:pt x="1480" y="14431"/>
                </a:lnTo>
                <a:cubicBezTo>
                  <a:pt x="1486" y="14437"/>
                  <a:pt x="1503" y="14443"/>
                  <a:pt x="1508" y="14448"/>
                </a:cubicBezTo>
                <a:cubicBezTo>
                  <a:pt x="1508" y="14468"/>
                  <a:pt x="1500" y="14476"/>
                  <a:pt x="1491" y="14476"/>
                </a:cubicBezTo>
                <a:cubicBezTo>
                  <a:pt x="1471" y="14476"/>
                  <a:pt x="1445" y="14443"/>
                  <a:pt x="1480" y="14431"/>
                </a:cubicBezTo>
                <a:close/>
                <a:moveTo>
                  <a:pt x="18881" y="14511"/>
                </a:moveTo>
                <a:cubicBezTo>
                  <a:pt x="18881" y="14516"/>
                  <a:pt x="18881" y="14516"/>
                  <a:pt x="18881" y="14522"/>
                </a:cubicBezTo>
                <a:lnTo>
                  <a:pt x="18876" y="14522"/>
                </a:lnTo>
                <a:cubicBezTo>
                  <a:pt x="18876" y="14516"/>
                  <a:pt x="18881" y="14511"/>
                  <a:pt x="18881" y="14511"/>
                </a:cubicBezTo>
                <a:close/>
                <a:moveTo>
                  <a:pt x="18876" y="14539"/>
                </a:moveTo>
                <a:cubicBezTo>
                  <a:pt x="18876" y="14539"/>
                  <a:pt x="18876" y="14539"/>
                  <a:pt x="18870" y="14545"/>
                </a:cubicBezTo>
                <a:lnTo>
                  <a:pt x="18870" y="14539"/>
                </a:lnTo>
                <a:close/>
                <a:moveTo>
                  <a:pt x="18876" y="14454"/>
                </a:moveTo>
                <a:cubicBezTo>
                  <a:pt x="18864" y="14499"/>
                  <a:pt x="18842" y="14539"/>
                  <a:pt x="18819" y="14579"/>
                </a:cubicBezTo>
                <a:cubicBezTo>
                  <a:pt x="18836" y="14539"/>
                  <a:pt x="18853" y="14499"/>
                  <a:pt x="18870" y="14454"/>
                </a:cubicBezTo>
                <a:close/>
                <a:moveTo>
                  <a:pt x="18808" y="14505"/>
                </a:moveTo>
                <a:cubicBezTo>
                  <a:pt x="18808" y="14511"/>
                  <a:pt x="18808" y="14516"/>
                  <a:pt x="18802" y="14522"/>
                </a:cubicBezTo>
                <a:lnTo>
                  <a:pt x="18802" y="14516"/>
                </a:lnTo>
                <a:cubicBezTo>
                  <a:pt x="18796" y="14522"/>
                  <a:pt x="18779" y="14533"/>
                  <a:pt x="18774" y="14539"/>
                </a:cubicBezTo>
                <a:lnTo>
                  <a:pt x="18768" y="14562"/>
                </a:lnTo>
                <a:cubicBezTo>
                  <a:pt x="18751" y="14573"/>
                  <a:pt x="18740" y="14585"/>
                  <a:pt x="18728" y="14596"/>
                </a:cubicBezTo>
                <a:cubicBezTo>
                  <a:pt x="18734" y="14585"/>
                  <a:pt x="18740" y="14573"/>
                  <a:pt x="18740" y="14556"/>
                </a:cubicBezTo>
                <a:cubicBezTo>
                  <a:pt x="18740" y="14556"/>
                  <a:pt x="18745" y="14550"/>
                  <a:pt x="18745" y="14545"/>
                </a:cubicBezTo>
                <a:lnTo>
                  <a:pt x="18751" y="14545"/>
                </a:lnTo>
                <a:cubicBezTo>
                  <a:pt x="18751" y="14545"/>
                  <a:pt x="18751" y="14539"/>
                  <a:pt x="18751" y="14539"/>
                </a:cubicBezTo>
                <a:cubicBezTo>
                  <a:pt x="18762" y="14528"/>
                  <a:pt x="18768" y="14516"/>
                  <a:pt x="18774" y="14505"/>
                </a:cubicBezTo>
                <a:close/>
                <a:moveTo>
                  <a:pt x="1560" y="14566"/>
                </a:moveTo>
                <a:cubicBezTo>
                  <a:pt x="1563" y="14566"/>
                  <a:pt x="1567" y="14567"/>
                  <a:pt x="1571" y="14568"/>
                </a:cubicBezTo>
                <a:cubicBezTo>
                  <a:pt x="1582" y="14590"/>
                  <a:pt x="1576" y="14602"/>
                  <a:pt x="1548" y="14602"/>
                </a:cubicBezTo>
                <a:cubicBezTo>
                  <a:pt x="1539" y="14578"/>
                  <a:pt x="1545" y="14566"/>
                  <a:pt x="1560" y="14566"/>
                </a:cubicBezTo>
                <a:close/>
                <a:moveTo>
                  <a:pt x="1860" y="14437"/>
                </a:moveTo>
                <a:cubicBezTo>
                  <a:pt x="1900" y="14499"/>
                  <a:pt x="1939" y="14556"/>
                  <a:pt x="1974" y="14624"/>
                </a:cubicBezTo>
                <a:cubicBezTo>
                  <a:pt x="1974" y="14624"/>
                  <a:pt x="1962" y="14624"/>
                  <a:pt x="1962" y="14630"/>
                </a:cubicBezTo>
                <a:cubicBezTo>
                  <a:pt x="1951" y="14596"/>
                  <a:pt x="1934" y="14556"/>
                  <a:pt x="1900" y="14539"/>
                </a:cubicBezTo>
                <a:cubicBezTo>
                  <a:pt x="1883" y="14511"/>
                  <a:pt x="1866" y="14482"/>
                  <a:pt x="1849" y="14454"/>
                </a:cubicBezTo>
                <a:cubicBezTo>
                  <a:pt x="1854" y="14448"/>
                  <a:pt x="1854" y="14443"/>
                  <a:pt x="1860" y="14437"/>
                </a:cubicBezTo>
                <a:close/>
                <a:moveTo>
                  <a:pt x="18842" y="14613"/>
                </a:moveTo>
                <a:cubicBezTo>
                  <a:pt x="18836" y="14624"/>
                  <a:pt x="18830" y="14636"/>
                  <a:pt x="18825" y="14647"/>
                </a:cubicBezTo>
                <a:cubicBezTo>
                  <a:pt x="18825" y="14641"/>
                  <a:pt x="18825" y="14630"/>
                  <a:pt x="18825" y="14619"/>
                </a:cubicBezTo>
                <a:lnTo>
                  <a:pt x="18842" y="14613"/>
                </a:lnTo>
                <a:close/>
                <a:moveTo>
                  <a:pt x="18723" y="14607"/>
                </a:moveTo>
                <a:cubicBezTo>
                  <a:pt x="18734" y="14613"/>
                  <a:pt x="18751" y="14624"/>
                  <a:pt x="18757" y="14630"/>
                </a:cubicBezTo>
                <a:cubicBezTo>
                  <a:pt x="18757" y="14636"/>
                  <a:pt x="18751" y="14641"/>
                  <a:pt x="18745" y="14653"/>
                </a:cubicBezTo>
                <a:cubicBezTo>
                  <a:pt x="18734" y="14647"/>
                  <a:pt x="18717" y="14641"/>
                  <a:pt x="18706" y="14641"/>
                </a:cubicBezTo>
                <a:cubicBezTo>
                  <a:pt x="18706" y="14636"/>
                  <a:pt x="18706" y="14636"/>
                  <a:pt x="18706" y="14630"/>
                </a:cubicBezTo>
                <a:cubicBezTo>
                  <a:pt x="18711" y="14624"/>
                  <a:pt x="18717" y="14613"/>
                  <a:pt x="18723" y="14607"/>
                </a:cubicBezTo>
                <a:close/>
                <a:moveTo>
                  <a:pt x="1610" y="14652"/>
                </a:moveTo>
                <a:cubicBezTo>
                  <a:pt x="1613" y="14652"/>
                  <a:pt x="1617" y="14652"/>
                  <a:pt x="1622" y="14653"/>
                </a:cubicBezTo>
                <a:cubicBezTo>
                  <a:pt x="1639" y="14681"/>
                  <a:pt x="1633" y="14692"/>
                  <a:pt x="1599" y="14692"/>
                </a:cubicBezTo>
                <a:cubicBezTo>
                  <a:pt x="1584" y="14668"/>
                  <a:pt x="1587" y="14652"/>
                  <a:pt x="1610" y="14652"/>
                </a:cubicBezTo>
                <a:close/>
                <a:moveTo>
                  <a:pt x="1996" y="14670"/>
                </a:moveTo>
                <a:lnTo>
                  <a:pt x="2013" y="14704"/>
                </a:lnTo>
                <a:cubicBezTo>
                  <a:pt x="2008" y="14698"/>
                  <a:pt x="2008" y="14692"/>
                  <a:pt x="2002" y="14687"/>
                </a:cubicBezTo>
                <a:cubicBezTo>
                  <a:pt x="2002" y="14681"/>
                  <a:pt x="1996" y="14675"/>
                  <a:pt x="1996" y="14670"/>
                </a:cubicBezTo>
                <a:close/>
                <a:moveTo>
                  <a:pt x="2013" y="14704"/>
                </a:moveTo>
                <a:cubicBezTo>
                  <a:pt x="2019" y="14709"/>
                  <a:pt x="2025" y="14715"/>
                  <a:pt x="2030" y="14721"/>
                </a:cubicBezTo>
                <a:cubicBezTo>
                  <a:pt x="2025" y="14721"/>
                  <a:pt x="2019" y="14726"/>
                  <a:pt x="2019" y="14726"/>
                </a:cubicBezTo>
                <a:cubicBezTo>
                  <a:pt x="2013" y="14721"/>
                  <a:pt x="2013" y="14715"/>
                  <a:pt x="2013" y="14704"/>
                </a:cubicBezTo>
                <a:close/>
                <a:moveTo>
                  <a:pt x="18694" y="14641"/>
                </a:moveTo>
                <a:lnTo>
                  <a:pt x="18694" y="14641"/>
                </a:lnTo>
                <a:cubicBezTo>
                  <a:pt x="18706" y="14647"/>
                  <a:pt x="18723" y="14658"/>
                  <a:pt x="18740" y="14664"/>
                </a:cubicBezTo>
                <a:cubicBezTo>
                  <a:pt x="18717" y="14704"/>
                  <a:pt x="18694" y="14743"/>
                  <a:pt x="18666" y="14783"/>
                </a:cubicBezTo>
                <a:cubicBezTo>
                  <a:pt x="18666" y="14772"/>
                  <a:pt x="18666" y="14766"/>
                  <a:pt x="18666" y="14755"/>
                </a:cubicBezTo>
                <a:cubicBezTo>
                  <a:pt x="18700" y="14732"/>
                  <a:pt x="18711" y="14681"/>
                  <a:pt x="18694" y="14641"/>
                </a:cubicBezTo>
                <a:close/>
                <a:moveTo>
                  <a:pt x="18779" y="14687"/>
                </a:moveTo>
                <a:cubicBezTo>
                  <a:pt x="18779" y="14687"/>
                  <a:pt x="18785" y="14687"/>
                  <a:pt x="18791" y="14692"/>
                </a:cubicBezTo>
                <a:cubicBezTo>
                  <a:pt x="18785" y="14692"/>
                  <a:pt x="18785" y="14698"/>
                  <a:pt x="18779" y="14704"/>
                </a:cubicBezTo>
                <a:cubicBezTo>
                  <a:pt x="18785" y="14721"/>
                  <a:pt x="18785" y="14738"/>
                  <a:pt x="18791" y="14755"/>
                </a:cubicBezTo>
                <a:cubicBezTo>
                  <a:pt x="18672" y="14851"/>
                  <a:pt x="18660" y="15027"/>
                  <a:pt x="18535" y="15112"/>
                </a:cubicBezTo>
                <a:cubicBezTo>
                  <a:pt x="18541" y="15118"/>
                  <a:pt x="18552" y="15129"/>
                  <a:pt x="18558" y="15129"/>
                </a:cubicBezTo>
                <a:cubicBezTo>
                  <a:pt x="18541" y="15141"/>
                  <a:pt x="18518" y="15146"/>
                  <a:pt x="18501" y="15158"/>
                </a:cubicBezTo>
                <a:cubicBezTo>
                  <a:pt x="18569" y="15033"/>
                  <a:pt x="18643" y="14908"/>
                  <a:pt x="18711" y="14777"/>
                </a:cubicBezTo>
                <a:cubicBezTo>
                  <a:pt x="18734" y="14749"/>
                  <a:pt x="18751" y="14721"/>
                  <a:pt x="18779" y="14687"/>
                </a:cubicBezTo>
                <a:close/>
                <a:moveTo>
                  <a:pt x="17708" y="15112"/>
                </a:moveTo>
                <a:cubicBezTo>
                  <a:pt x="17710" y="15112"/>
                  <a:pt x="17711" y="15112"/>
                  <a:pt x="17713" y="15112"/>
                </a:cubicBezTo>
                <a:cubicBezTo>
                  <a:pt x="17728" y="15128"/>
                  <a:pt x="17710" y="15158"/>
                  <a:pt x="17689" y="15158"/>
                </a:cubicBezTo>
                <a:cubicBezTo>
                  <a:pt x="17688" y="15158"/>
                  <a:pt x="17686" y="15158"/>
                  <a:pt x="17684" y="15158"/>
                </a:cubicBezTo>
                <a:cubicBezTo>
                  <a:pt x="17663" y="15147"/>
                  <a:pt x="17686" y="15112"/>
                  <a:pt x="17708" y="15112"/>
                </a:cubicBezTo>
                <a:close/>
                <a:moveTo>
                  <a:pt x="18019" y="15135"/>
                </a:moveTo>
                <a:cubicBezTo>
                  <a:pt x="18019" y="15158"/>
                  <a:pt x="18002" y="15169"/>
                  <a:pt x="17991" y="15180"/>
                </a:cubicBezTo>
                <a:cubicBezTo>
                  <a:pt x="17996" y="15163"/>
                  <a:pt x="18008" y="15146"/>
                  <a:pt x="18019" y="15135"/>
                </a:cubicBezTo>
                <a:close/>
                <a:moveTo>
                  <a:pt x="18348" y="15209"/>
                </a:moveTo>
                <a:cubicBezTo>
                  <a:pt x="18354" y="15209"/>
                  <a:pt x="18354" y="15209"/>
                  <a:pt x="18354" y="15214"/>
                </a:cubicBezTo>
                <a:lnTo>
                  <a:pt x="18342" y="15214"/>
                </a:lnTo>
                <a:cubicBezTo>
                  <a:pt x="18342" y="15214"/>
                  <a:pt x="18348" y="15209"/>
                  <a:pt x="18348" y="15209"/>
                </a:cubicBezTo>
                <a:close/>
                <a:moveTo>
                  <a:pt x="18389" y="15179"/>
                </a:moveTo>
                <a:cubicBezTo>
                  <a:pt x="18406" y="15179"/>
                  <a:pt x="18409" y="15191"/>
                  <a:pt x="18399" y="15214"/>
                </a:cubicBezTo>
                <a:cubicBezTo>
                  <a:pt x="18371" y="15214"/>
                  <a:pt x="18365" y="15203"/>
                  <a:pt x="18376" y="15180"/>
                </a:cubicBezTo>
                <a:cubicBezTo>
                  <a:pt x="18381" y="15179"/>
                  <a:pt x="18385" y="15179"/>
                  <a:pt x="18389" y="15179"/>
                </a:cubicBezTo>
                <a:close/>
                <a:moveTo>
                  <a:pt x="18365" y="15226"/>
                </a:moveTo>
                <a:cubicBezTo>
                  <a:pt x="18371" y="15243"/>
                  <a:pt x="18365" y="15265"/>
                  <a:pt x="18348" y="15265"/>
                </a:cubicBezTo>
                <a:cubicBezTo>
                  <a:pt x="18342" y="15265"/>
                  <a:pt x="18342" y="15265"/>
                  <a:pt x="18342" y="15260"/>
                </a:cubicBezTo>
                <a:cubicBezTo>
                  <a:pt x="18348" y="15248"/>
                  <a:pt x="18359" y="15237"/>
                  <a:pt x="18365" y="15226"/>
                </a:cubicBezTo>
                <a:close/>
                <a:moveTo>
                  <a:pt x="17914" y="15282"/>
                </a:moveTo>
                <a:cubicBezTo>
                  <a:pt x="17907" y="15295"/>
                  <a:pt x="17894" y="15318"/>
                  <a:pt x="17889" y="15328"/>
                </a:cubicBezTo>
                <a:cubicBezTo>
                  <a:pt x="17889" y="15328"/>
                  <a:pt x="17894" y="15333"/>
                  <a:pt x="17894" y="15339"/>
                </a:cubicBezTo>
                <a:cubicBezTo>
                  <a:pt x="17877" y="15356"/>
                  <a:pt x="17860" y="15373"/>
                  <a:pt x="17843" y="15390"/>
                </a:cubicBezTo>
                <a:cubicBezTo>
                  <a:pt x="17855" y="15350"/>
                  <a:pt x="17894" y="15328"/>
                  <a:pt x="17900" y="15288"/>
                </a:cubicBezTo>
                <a:lnTo>
                  <a:pt x="17906" y="15288"/>
                </a:lnTo>
                <a:cubicBezTo>
                  <a:pt x="17909" y="15285"/>
                  <a:pt x="17912" y="15283"/>
                  <a:pt x="17914" y="15282"/>
                </a:cubicBezTo>
                <a:close/>
                <a:moveTo>
                  <a:pt x="2125" y="15439"/>
                </a:moveTo>
                <a:cubicBezTo>
                  <a:pt x="2142" y="15439"/>
                  <a:pt x="2159" y="15450"/>
                  <a:pt x="2155" y="15470"/>
                </a:cubicBezTo>
                <a:cubicBezTo>
                  <a:pt x="2152" y="15473"/>
                  <a:pt x="2147" y="15474"/>
                  <a:pt x="2140" y="15474"/>
                </a:cubicBezTo>
                <a:cubicBezTo>
                  <a:pt x="2123" y="15474"/>
                  <a:pt x="2100" y="15464"/>
                  <a:pt x="2104" y="15447"/>
                </a:cubicBezTo>
                <a:cubicBezTo>
                  <a:pt x="2109" y="15441"/>
                  <a:pt x="2117" y="15439"/>
                  <a:pt x="2125" y="15439"/>
                </a:cubicBezTo>
                <a:close/>
                <a:moveTo>
                  <a:pt x="17429" y="15462"/>
                </a:moveTo>
                <a:cubicBezTo>
                  <a:pt x="17444" y="15462"/>
                  <a:pt x="17457" y="15486"/>
                  <a:pt x="17440" y="15498"/>
                </a:cubicBezTo>
                <a:cubicBezTo>
                  <a:pt x="17435" y="15508"/>
                  <a:pt x="17428" y="15512"/>
                  <a:pt x="17422" y="15512"/>
                </a:cubicBezTo>
                <a:cubicBezTo>
                  <a:pt x="17408" y="15512"/>
                  <a:pt x="17396" y="15491"/>
                  <a:pt x="17412" y="15475"/>
                </a:cubicBezTo>
                <a:cubicBezTo>
                  <a:pt x="17417" y="15466"/>
                  <a:pt x="17423" y="15462"/>
                  <a:pt x="17429" y="15462"/>
                </a:cubicBezTo>
                <a:close/>
                <a:moveTo>
                  <a:pt x="2153" y="15489"/>
                </a:moveTo>
                <a:cubicBezTo>
                  <a:pt x="2158" y="15489"/>
                  <a:pt x="2165" y="15494"/>
                  <a:pt x="2172" y="15504"/>
                </a:cubicBezTo>
                <a:cubicBezTo>
                  <a:pt x="2172" y="15504"/>
                  <a:pt x="2166" y="15509"/>
                  <a:pt x="2166" y="15515"/>
                </a:cubicBezTo>
                <a:lnTo>
                  <a:pt x="2172" y="15515"/>
                </a:lnTo>
                <a:cubicBezTo>
                  <a:pt x="2167" y="15520"/>
                  <a:pt x="2162" y="15523"/>
                  <a:pt x="2157" y="15523"/>
                </a:cubicBezTo>
                <a:cubicBezTo>
                  <a:pt x="2151" y="15523"/>
                  <a:pt x="2144" y="15519"/>
                  <a:pt x="2138" y="15509"/>
                </a:cubicBezTo>
                <a:cubicBezTo>
                  <a:pt x="2141" y="15497"/>
                  <a:pt x="2146" y="15489"/>
                  <a:pt x="2153" y="15489"/>
                </a:cubicBezTo>
                <a:close/>
                <a:moveTo>
                  <a:pt x="1179" y="14068"/>
                </a:moveTo>
                <a:cubicBezTo>
                  <a:pt x="1276" y="14193"/>
                  <a:pt x="1344" y="14341"/>
                  <a:pt x="1423" y="14477"/>
                </a:cubicBezTo>
                <a:cubicBezTo>
                  <a:pt x="1440" y="14499"/>
                  <a:pt x="1440" y="14545"/>
                  <a:pt x="1480" y="14550"/>
                </a:cubicBezTo>
                <a:cubicBezTo>
                  <a:pt x="1480" y="14539"/>
                  <a:pt x="1486" y="14516"/>
                  <a:pt x="1486" y="14499"/>
                </a:cubicBezTo>
                <a:cubicBezTo>
                  <a:pt x="1503" y="14499"/>
                  <a:pt x="1537" y="14499"/>
                  <a:pt x="1554" y="14494"/>
                </a:cubicBezTo>
                <a:lnTo>
                  <a:pt x="1554" y="14494"/>
                </a:lnTo>
                <a:cubicBezTo>
                  <a:pt x="1548" y="14516"/>
                  <a:pt x="1548" y="14533"/>
                  <a:pt x="1542" y="14550"/>
                </a:cubicBezTo>
                <a:cubicBezTo>
                  <a:pt x="1520" y="14550"/>
                  <a:pt x="1497" y="14562"/>
                  <a:pt x="1491" y="14590"/>
                </a:cubicBezTo>
                <a:cubicBezTo>
                  <a:pt x="1514" y="14664"/>
                  <a:pt x="1576" y="14726"/>
                  <a:pt x="1610" y="14794"/>
                </a:cubicBezTo>
                <a:cubicBezTo>
                  <a:pt x="1633" y="14834"/>
                  <a:pt x="1656" y="14885"/>
                  <a:pt x="1701" y="14902"/>
                </a:cubicBezTo>
                <a:cubicBezTo>
                  <a:pt x="1695" y="14863"/>
                  <a:pt x="1684" y="14823"/>
                  <a:pt x="1644" y="14800"/>
                </a:cubicBezTo>
                <a:cubicBezTo>
                  <a:pt x="1639" y="14766"/>
                  <a:pt x="1571" y="14721"/>
                  <a:pt x="1622" y="14698"/>
                </a:cubicBezTo>
                <a:lnTo>
                  <a:pt x="1622" y="14698"/>
                </a:lnTo>
                <a:cubicBezTo>
                  <a:pt x="1639" y="14721"/>
                  <a:pt x="1656" y="14732"/>
                  <a:pt x="1684" y="14732"/>
                </a:cubicBezTo>
                <a:cubicBezTo>
                  <a:pt x="1678" y="14743"/>
                  <a:pt x="1667" y="14755"/>
                  <a:pt x="1661" y="14760"/>
                </a:cubicBezTo>
                <a:cubicBezTo>
                  <a:pt x="1673" y="14766"/>
                  <a:pt x="1695" y="14777"/>
                  <a:pt x="1713" y="14783"/>
                </a:cubicBezTo>
                <a:cubicBezTo>
                  <a:pt x="1724" y="14800"/>
                  <a:pt x="1735" y="14817"/>
                  <a:pt x="1747" y="14834"/>
                </a:cubicBezTo>
                <a:lnTo>
                  <a:pt x="1695" y="14846"/>
                </a:lnTo>
                <a:cubicBezTo>
                  <a:pt x="1718" y="14851"/>
                  <a:pt x="1747" y="14863"/>
                  <a:pt x="1775" y="14868"/>
                </a:cubicBezTo>
                <a:cubicBezTo>
                  <a:pt x="1764" y="14874"/>
                  <a:pt x="1752" y="14885"/>
                  <a:pt x="1747" y="14891"/>
                </a:cubicBezTo>
                <a:cubicBezTo>
                  <a:pt x="1786" y="14942"/>
                  <a:pt x="1826" y="15004"/>
                  <a:pt x="1866" y="15061"/>
                </a:cubicBezTo>
                <a:cubicBezTo>
                  <a:pt x="1917" y="15078"/>
                  <a:pt x="1911" y="15135"/>
                  <a:pt x="1922" y="15180"/>
                </a:cubicBezTo>
                <a:cubicBezTo>
                  <a:pt x="1826" y="15129"/>
                  <a:pt x="1792" y="15016"/>
                  <a:pt x="1735" y="14931"/>
                </a:cubicBezTo>
                <a:cubicBezTo>
                  <a:pt x="1734" y="14919"/>
                  <a:pt x="1726" y="14915"/>
                  <a:pt x="1717" y="14915"/>
                </a:cubicBezTo>
                <a:cubicBezTo>
                  <a:pt x="1695" y="14915"/>
                  <a:pt x="1665" y="14941"/>
                  <a:pt x="1701" y="14953"/>
                </a:cubicBezTo>
                <a:cubicBezTo>
                  <a:pt x="1803" y="15101"/>
                  <a:pt x="1894" y="15254"/>
                  <a:pt x="1996" y="15396"/>
                </a:cubicBezTo>
                <a:cubicBezTo>
                  <a:pt x="2036" y="15447"/>
                  <a:pt x="2070" y="15498"/>
                  <a:pt x="2104" y="15555"/>
                </a:cubicBezTo>
                <a:cubicBezTo>
                  <a:pt x="2019" y="15492"/>
                  <a:pt x="1974" y="15396"/>
                  <a:pt x="1911" y="15311"/>
                </a:cubicBezTo>
                <a:cubicBezTo>
                  <a:pt x="1905" y="15311"/>
                  <a:pt x="1894" y="15316"/>
                  <a:pt x="1888" y="15322"/>
                </a:cubicBezTo>
                <a:cubicBezTo>
                  <a:pt x="1894" y="15311"/>
                  <a:pt x="1905" y="15294"/>
                  <a:pt x="1917" y="15288"/>
                </a:cubicBezTo>
                <a:cubicBezTo>
                  <a:pt x="1905" y="15282"/>
                  <a:pt x="1877" y="15265"/>
                  <a:pt x="1866" y="15260"/>
                </a:cubicBezTo>
                <a:cubicBezTo>
                  <a:pt x="1860" y="15248"/>
                  <a:pt x="1854" y="15226"/>
                  <a:pt x="1849" y="15214"/>
                </a:cubicBezTo>
                <a:cubicBezTo>
                  <a:pt x="1837" y="15214"/>
                  <a:pt x="1820" y="15209"/>
                  <a:pt x="1809" y="15203"/>
                </a:cubicBezTo>
                <a:cubicBezTo>
                  <a:pt x="1809" y="15197"/>
                  <a:pt x="1815" y="15180"/>
                  <a:pt x="1815" y="15169"/>
                </a:cubicBezTo>
                <a:cubicBezTo>
                  <a:pt x="1633" y="14942"/>
                  <a:pt x="1520" y="14675"/>
                  <a:pt x="1355" y="14437"/>
                </a:cubicBezTo>
                <a:cubicBezTo>
                  <a:pt x="1321" y="14307"/>
                  <a:pt x="1219" y="14199"/>
                  <a:pt x="1179" y="14068"/>
                </a:cubicBezTo>
                <a:close/>
                <a:moveTo>
                  <a:pt x="17792" y="15447"/>
                </a:moveTo>
                <a:lnTo>
                  <a:pt x="17792" y="15447"/>
                </a:lnTo>
                <a:cubicBezTo>
                  <a:pt x="17786" y="15470"/>
                  <a:pt x="17781" y="15487"/>
                  <a:pt x="17775" y="15509"/>
                </a:cubicBezTo>
                <a:cubicBezTo>
                  <a:pt x="17769" y="15509"/>
                  <a:pt x="17758" y="15515"/>
                  <a:pt x="17752" y="15521"/>
                </a:cubicBezTo>
                <a:cubicBezTo>
                  <a:pt x="17735" y="15555"/>
                  <a:pt x="17707" y="15583"/>
                  <a:pt x="17679" y="15611"/>
                </a:cubicBezTo>
                <a:cubicBezTo>
                  <a:pt x="17684" y="15583"/>
                  <a:pt x="17701" y="15555"/>
                  <a:pt x="17718" y="15538"/>
                </a:cubicBezTo>
                <a:cubicBezTo>
                  <a:pt x="17747" y="15509"/>
                  <a:pt x="17769" y="15475"/>
                  <a:pt x="17792" y="15447"/>
                </a:cubicBezTo>
                <a:close/>
                <a:moveTo>
                  <a:pt x="1866" y="15649"/>
                </a:moveTo>
                <a:lnTo>
                  <a:pt x="1866" y="15649"/>
                </a:lnTo>
                <a:cubicBezTo>
                  <a:pt x="1864" y="15650"/>
                  <a:pt x="1862" y="15650"/>
                  <a:pt x="1860" y="15651"/>
                </a:cubicBezTo>
                <a:lnTo>
                  <a:pt x="1866" y="15649"/>
                </a:lnTo>
                <a:close/>
                <a:moveTo>
                  <a:pt x="2155" y="15623"/>
                </a:moveTo>
                <a:lnTo>
                  <a:pt x="2155" y="15623"/>
                </a:lnTo>
                <a:cubicBezTo>
                  <a:pt x="2161" y="15634"/>
                  <a:pt x="2172" y="15640"/>
                  <a:pt x="2183" y="15651"/>
                </a:cubicBezTo>
                <a:cubicBezTo>
                  <a:pt x="2178" y="15657"/>
                  <a:pt x="2178" y="15668"/>
                  <a:pt x="2178" y="15674"/>
                </a:cubicBezTo>
                <a:cubicBezTo>
                  <a:pt x="2172" y="15680"/>
                  <a:pt x="2161" y="15685"/>
                  <a:pt x="2155" y="15685"/>
                </a:cubicBezTo>
                <a:cubicBezTo>
                  <a:pt x="2161" y="15663"/>
                  <a:pt x="2155" y="15646"/>
                  <a:pt x="2155" y="15623"/>
                </a:cubicBezTo>
                <a:close/>
                <a:moveTo>
                  <a:pt x="2223" y="15748"/>
                </a:moveTo>
                <a:lnTo>
                  <a:pt x="2223" y="15748"/>
                </a:lnTo>
                <a:cubicBezTo>
                  <a:pt x="2235" y="15759"/>
                  <a:pt x="2246" y="15765"/>
                  <a:pt x="2263" y="15776"/>
                </a:cubicBezTo>
                <a:cubicBezTo>
                  <a:pt x="2263" y="15787"/>
                  <a:pt x="2269" y="15799"/>
                  <a:pt x="2269" y="15810"/>
                </a:cubicBezTo>
                <a:cubicBezTo>
                  <a:pt x="2252" y="15787"/>
                  <a:pt x="2235" y="15770"/>
                  <a:pt x="2223" y="15748"/>
                </a:cubicBezTo>
                <a:close/>
                <a:moveTo>
                  <a:pt x="17180" y="15776"/>
                </a:moveTo>
                <a:cubicBezTo>
                  <a:pt x="17202" y="15776"/>
                  <a:pt x="17165" y="15835"/>
                  <a:pt x="17137" y="15835"/>
                </a:cubicBezTo>
                <a:cubicBezTo>
                  <a:pt x="17132" y="15835"/>
                  <a:pt x="17127" y="15833"/>
                  <a:pt x="17123" y="15827"/>
                </a:cubicBezTo>
                <a:cubicBezTo>
                  <a:pt x="17128" y="15810"/>
                  <a:pt x="17140" y="15793"/>
                  <a:pt x="17162" y="15782"/>
                </a:cubicBezTo>
                <a:cubicBezTo>
                  <a:pt x="17170" y="15777"/>
                  <a:pt x="17176" y="15776"/>
                  <a:pt x="17180" y="15776"/>
                </a:cubicBezTo>
                <a:close/>
                <a:moveTo>
                  <a:pt x="2581" y="15975"/>
                </a:moveTo>
                <a:lnTo>
                  <a:pt x="2581" y="15975"/>
                </a:lnTo>
                <a:cubicBezTo>
                  <a:pt x="2586" y="15980"/>
                  <a:pt x="2586" y="15986"/>
                  <a:pt x="2586" y="15986"/>
                </a:cubicBezTo>
                <a:cubicBezTo>
                  <a:pt x="2586" y="15986"/>
                  <a:pt x="2581" y="15980"/>
                  <a:pt x="2581" y="15975"/>
                </a:cubicBezTo>
                <a:close/>
                <a:moveTo>
                  <a:pt x="17791" y="15967"/>
                </a:moveTo>
                <a:cubicBezTo>
                  <a:pt x="17799" y="15967"/>
                  <a:pt x="17806" y="15976"/>
                  <a:pt x="17809" y="15992"/>
                </a:cubicBezTo>
                <a:cubicBezTo>
                  <a:pt x="17798" y="16002"/>
                  <a:pt x="17790" y="16008"/>
                  <a:pt x="17784" y="16008"/>
                </a:cubicBezTo>
                <a:cubicBezTo>
                  <a:pt x="17777" y="16008"/>
                  <a:pt x="17772" y="16001"/>
                  <a:pt x="17769" y="15986"/>
                </a:cubicBezTo>
                <a:cubicBezTo>
                  <a:pt x="17777" y="15973"/>
                  <a:pt x="17785" y="15967"/>
                  <a:pt x="17791" y="15967"/>
                </a:cubicBezTo>
                <a:close/>
                <a:moveTo>
                  <a:pt x="17721" y="16045"/>
                </a:moveTo>
                <a:cubicBezTo>
                  <a:pt x="17728" y="16045"/>
                  <a:pt x="17735" y="16053"/>
                  <a:pt x="17741" y="16065"/>
                </a:cubicBezTo>
                <a:cubicBezTo>
                  <a:pt x="17731" y="16075"/>
                  <a:pt x="17723" y="16080"/>
                  <a:pt x="17717" y="16080"/>
                </a:cubicBezTo>
                <a:cubicBezTo>
                  <a:pt x="17709" y="16080"/>
                  <a:pt x="17704" y="16072"/>
                  <a:pt x="17701" y="16060"/>
                </a:cubicBezTo>
                <a:cubicBezTo>
                  <a:pt x="17709" y="16050"/>
                  <a:pt x="17715" y="16045"/>
                  <a:pt x="17721" y="16045"/>
                </a:cubicBezTo>
                <a:close/>
                <a:moveTo>
                  <a:pt x="17662" y="15611"/>
                </a:moveTo>
                <a:lnTo>
                  <a:pt x="17662" y="15611"/>
                </a:lnTo>
                <a:cubicBezTo>
                  <a:pt x="17548" y="15793"/>
                  <a:pt x="17384" y="15946"/>
                  <a:pt x="17236" y="16111"/>
                </a:cubicBezTo>
                <a:cubicBezTo>
                  <a:pt x="17236" y="16111"/>
                  <a:pt x="17230" y="16099"/>
                  <a:pt x="17225" y="16094"/>
                </a:cubicBezTo>
                <a:cubicBezTo>
                  <a:pt x="17298" y="16014"/>
                  <a:pt x="17372" y="15941"/>
                  <a:pt x="17446" y="15861"/>
                </a:cubicBezTo>
                <a:cubicBezTo>
                  <a:pt x="17514" y="15776"/>
                  <a:pt x="17582" y="15685"/>
                  <a:pt x="17662" y="15611"/>
                </a:cubicBezTo>
                <a:close/>
                <a:moveTo>
                  <a:pt x="2217" y="15691"/>
                </a:moveTo>
                <a:cubicBezTo>
                  <a:pt x="2297" y="15782"/>
                  <a:pt x="2376" y="15872"/>
                  <a:pt x="2461" y="15963"/>
                </a:cubicBezTo>
                <a:cubicBezTo>
                  <a:pt x="2490" y="16003"/>
                  <a:pt x="2518" y="16037"/>
                  <a:pt x="2558" y="16065"/>
                </a:cubicBezTo>
                <a:cubicBezTo>
                  <a:pt x="2564" y="16088"/>
                  <a:pt x="2564" y="16111"/>
                  <a:pt x="2569" y="16128"/>
                </a:cubicBezTo>
                <a:cubicBezTo>
                  <a:pt x="2541" y="16105"/>
                  <a:pt x="2513" y="16071"/>
                  <a:pt x="2496" y="16037"/>
                </a:cubicBezTo>
                <a:cubicBezTo>
                  <a:pt x="2490" y="16037"/>
                  <a:pt x="2478" y="16031"/>
                  <a:pt x="2473" y="16031"/>
                </a:cubicBezTo>
                <a:cubicBezTo>
                  <a:pt x="2467" y="16031"/>
                  <a:pt x="2467" y="16026"/>
                  <a:pt x="2467" y="16020"/>
                </a:cubicBezTo>
                <a:cubicBezTo>
                  <a:pt x="2461" y="16020"/>
                  <a:pt x="2444" y="16014"/>
                  <a:pt x="2433" y="16009"/>
                </a:cubicBezTo>
                <a:cubicBezTo>
                  <a:pt x="2433" y="16003"/>
                  <a:pt x="2427" y="15997"/>
                  <a:pt x="2427" y="15992"/>
                </a:cubicBezTo>
                <a:cubicBezTo>
                  <a:pt x="2399" y="15912"/>
                  <a:pt x="2325" y="15867"/>
                  <a:pt x="2297" y="15787"/>
                </a:cubicBezTo>
                <a:cubicBezTo>
                  <a:pt x="2274" y="15765"/>
                  <a:pt x="2246" y="15748"/>
                  <a:pt x="2217" y="15736"/>
                </a:cubicBezTo>
                <a:cubicBezTo>
                  <a:pt x="2212" y="15731"/>
                  <a:pt x="2206" y="15719"/>
                  <a:pt x="2200" y="15714"/>
                </a:cubicBezTo>
                <a:cubicBezTo>
                  <a:pt x="2212" y="15714"/>
                  <a:pt x="2217" y="15702"/>
                  <a:pt x="2217" y="15691"/>
                </a:cubicBezTo>
                <a:close/>
                <a:moveTo>
                  <a:pt x="17615" y="16153"/>
                </a:moveTo>
                <a:cubicBezTo>
                  <a:pt x="17643" y="16153"/>
                  <a:pt x="17632" y="16200"/>
                  <a:pt x="17610" y="16200"/>
                </a:cubicBezTo>
                <a:cubicBezTo>
                  <a:pt x="17605" y="16200"/>
                  <a:pt x="17599" y="16197"/>
                  <a:pt x="17594" y="16190"/>
                </a:cubicBezTo>
                <a:cubicBezTo>
                  <a:pt x="17594" y="16179"/>
                  <a:pt x="17599" y="16162"/>
                  <a:pt x="17599" y="16156"/>
                </a:cubicBezTo>
                <a:cubicBezTo>
                  <a:pt x="17605" y="16154"/>
                  <a:pt x="17610" y="16153"/>
                  <a:pt x="17615" y="16153"/>
                </a:cubicBezTo>
                <a:close/>
                <a:moveTo>
                  <a:pt x="2609" y="16116"/>
                </a:moveTo>
                <a:lnTo>
                  <a:pt x="2671" y="16179"/>
                </a:lnTo>
                <a:cubicBezTo>
                  <a:pt x="2666" y="16185"/>
                  <a:pt x="2660" y="16196"/>
                  <a:pt x="2654" y="16207"/>
                </a:cubicBezTo>
                <a:cubicBezTo>
                  <a:pt x="2632" y="16185"/>
                  <a:pt x="2609" y="16168"/>
                  <a:pt x="2586" y="16145"/>
                </a:cubicBezTo>
                <a:cubicBezTo>
                  <a:pt x="2592" y="16139"/>
                  <a:pt x="2603" y="16128"/>
                  <a:pt x="2609" y="16116"/>
                </a:cubicBezTo>
                <a:close/>
                <a:moveTo>
                  <a:pt x="2876" y="16196"/>
                </a:moveTo>
                <a:lnTo>
                  <a:pt x="2887" y="16202"/>
                </a:lnTo>
                <a:cubicBezTo>
                  <a:pt x="2887" y="16207"/>
                  <a:pt x="2893" y="16213"/>
                  <a:pt x="2898" y="16219"/>
                </a:cubicBezTo>
                <a:cubicBezTo>
                  <a:pt x="2893" y="16230"/>
                  <a:pt x="2887" y="16241"/>
                  <a:pt x="2881" y="16253"/>
                </a:cubicBezTo>
                <a:cubicBezTo>
                  <a:pt x="2887" y="16253"/>
                  <a:pt x="2887" y="16253"/>
                  <a:pt x="2893" y="16258"/>
                </a:cubicBezTo>
                <a:cubicBezTo>
                  <a:pt x="2893" y="16264"/>
                  <a:pt x="2893" y="16264"/>
                  <a:pt x="2893" y="16270"/>
                </a:cubicBezTo>
                <a:cubicBezTo>
                  <a:pt x="2881" y="16258"/>
                  <a:pt x="2870" y="16241"/>
                  <a:pt x="2864" y="16236"/>
                </a:cubicBezTo>
                <a:lnTo>
                  <a:pt x="2876" y="16196"/>
                </a:lnTo>
                <a:close/>
                <a:moveTo>
                  <a:pt x="17230" y="16105"/>
                </a:moveTo>
                <a:lnTo>
                  <a:pt x="17230" y="16105"/>
                </a:lnTo>
                <a:cubicBezTo>
                  <a:pt x="17208" y="16179"/>
                  <a:pt x="17128" y="16219"/>
                  <a:pt x="17089" y="16275"/>
                </a:cubicBezTo>
                <a:lnTo>
                  <a:pt x="17077" y="16264"/>
                </a:lnTo>
                <a:cubicBezTo>
                  <a:pt x="17128" y="16213"/>
                  <a:pt x="17179" y="16162"/>
                  <a:pt x="17230" y="16105"/>
                </a:cubicBezTo>
                <a:close/>
                <a:moveTo>
                  <a:pt x="2620" y="16031"/>
                </a:moveTo>
                <a:lnTo>
                  <a:pt x="2620" y="16031"/>
                </a:lnTo>
                <a:cubicBezTo>
                  <a:pt x="2632" y="16037"/>
                  <a:pt x="2637" y="16043"/>
                  <a:pt x="2649" y="16048"/>
                </a:cubicBezTo>
                <a:cubicBezTo>
                  <a:pt x="2677" y="16094"/>
                  <a:pt x="2711" y="16122"/>
                  <a:pt x="2757" y="16156"/>
                </a:cubicBezTo>
                <a:cubicBezTo>
                  <a:pt x="2791" y="16196"/>
                  <a:pt x="2830" y="16241"/>
                  <a:pt x="2859" y="16287"/>
                </a:cubicBezTo>
                <a:cubicBezTo>
                  <a:pt x="2825" y="16253"/>
                  <a:pt x="2785" y="16224"/>
                  <a:pt x="2745" y="16190"/>
                </a:cubicBezTo>
                <a:cubicBezTo>
                  <a:pt x="2705" y="16139"/>
                  <a:pt x="2666" y="16082"/>
                  <a:pt x="2620" y="16031"/>
                </a:cubicBezTo>
                <a:close/>
                <a:moveTo>
                  <a:pt x="2898" y="16281"/>
                </a:moveTo>
                <a:cubicBezTo>
                  <a:pt x="2927" y="16292"/>
                  <a:pt x="2955" y="16304"/>
                  <a:pt x="2983" y="16315"/>
                </a:cubicBezTo>
                <a:cubicBezTo>
                  <a:pt x="2983" y="16315"/>
                  <a:pt x="2983" y="16321"/>
                  <a:pt x="2983" y="16321"/>
                </a:cubicBezTo>
                <a:cubicBezTo>
                  <a:pt x="2961" y="16326"/>
                  <a:pt x="2932" y="16326"/>
                  <a:pt x="2910" y="16332"/>
                </a:cubicBezTo>
                <a:cubicBezTo>
                  <a:pt x="2905" y="16322"/>
                  <a:pt x="2895" y="16316"/>
                  <a:pt x="2885" y="16307"/>
                </a:cubicBezTo>
                <a:lnTo>
                  <a:pt x="2885" y="16307"/>
                </a:lnTo>
                <a:lnTo>
                  <a:pt x="2910" y="16292"/>
                </a:lnTo>
                <a:cubicBezTo>
                  <a:pt x="2910" y="16292"/>
                  <a:pt x="2904" y="16287"/>
                  <a:pt x="2898" y="16281"/>
                </a:cubicBezTo>
                <a:close/>
                <a:moveTo>
                  <a:pt x="2932" y="16349"/>
                </a:moveTo>
                <a:cubicBezTo>
                  <a:pt x="2938" y="16349"/>
                  <a:pt x="2944" y="16355"/>
                  <a:pt x="2949" y="16355"/>
                </a:cubicBezTo>
                <a:cubicBezTo>
                  <a:pt x="2949" y="16357"/>
                  <a:pt x="2949" y="16359"/>
                  <a:pt x="2949" y="16360"/>
                </a:cubicBezTo>
                <a:lnTo>
                  <a:pt x="2949" y="16360"/>
                </a:lnTo>
                <a:cubicBezTo>
                  <a:pt x="2942" y="16358"/>
                  <a:pt x="2937" y="16354"/>
                  <a:pt x="2932" y="16349"/>
                </a:cubicBezTo>
                <a:close/>
                <a:moveTo>
                  <a:pt x="2677" y="16185"/>
                </a:moveTo>
                <a:cubicBezTo>
                  <a:pt x="2694" y="16202"/>
                  <a:pt x="2717" y="16219"/>
                  <a:pt x="2734" y="16236"/>
                </a:cubicBezTo>
                <a:cubicBezTo>
                  <a:pt x="2757" y="16264"/>
                  <a:pt x="2779" y="16298"/>
                  <a:pt x="2791" y="16332"/>
                </a:cubicBezTo>
                <a:cubicBezTo>
                  <a:pt x="2796" y="16338"/>
                  <a:pt x="2808" y="16338"/>
                  <a:pt x="2819" y="16338"/>
                </a:cubicBezTo>
                <a:cubicBezTo>
                  <a:pt x="2825" y="16343"/>
                  <a:pt x="2830" y="16355"/>
                  <a:pt x="2836" y="16360"/>
                </a:cubicBezTo>
                <a:cubicBezTo>
                  <a:pt x="2825" y="16355"/>
                  <a:pt x="2813" y="16349"/>
                  <a:pt x="2802" y="16349"/>
                </a:cubicBezTo>
                <a:lnTo>
                  <a:pt x="2796" y="16349"/>
                </a:lnTo>
                <a:cubicBezTo>
                  <a:pt x="2774" y="16315"/>
                  <a:pt x="2745" y="16281"/>
                  <a:pt x="2717" y="16258"/>
                </a:cubicBezTo>
                <a:cubicBezTo>
                  <a:pt x="2711" y="16253"/>
                  <a:pt x="2711" y="16253"/>
                  <a:pt x="2711" y="16253"/>
                </a:cubicBezTo>
                <a:cubicBezTo>
                  <a:pt x="2694" y="16241"/>
                  <a:pt x="2683" y="16230"/>
                  <a:pt x="2671" y="16219"/>
                </a:cubicBezTo>
                <a:cubicBezTo>
                  <a:pt x="2671" y="16207"/>
                  <a:pt x="2677" y="16196"/>
                  <a:pt x="2677" y="16185"/>
                </a:cubicBezTo>
                <a:close/>
                <a:moveTo>
                  <a:pt x="17559" y="16190"/>
                </a:moveTo>
                <a:cubicBezTo>
                  <a:pt x="17571" y="16202"/>
                  <a:pt x="17588" y="16219"/>
                  <a:pt x="17599" y="16230"/>
                </a:cubicBezTo>
                <a:cubicBezTo>
                  <a:pt x="17559" y="16281"/>
                  <a:pt x="17508" y="16332"/>
                  <a:pt x="17457" y="16377"/>
                </a:cubicBezTo>
                <a:cubicBezTo>
                  <a:pt x="17463" y="16304"/>
                  <a:pt x="17520" y="16253"/>
                  <a:pt x="17559" y="16190"/>
                </a:cubicBezTo>
                <a:close/>
                <a:moveTo>
                  <a:pt x="17435" y="16362"/>
                </a:moveTo>
                <a:cubicBezTo>
                  <a:pt x="17454" y="16362"/>
                  <a:pt x="17469" y="16391"/>
                  <a:pt x="17446" y="16400"/>
                </a:cubicBezTo>
                <a:cubicBezTo>
                  <a:pt x="17442" y="16403"/>
                  <a:pt x="17438" y="16404"/>
                  <a:pt x="17434" y="16404"/>
                </a:cubicBezTo>
                <a:cubicBezTo>
                  <a:pt x="17415" y="16404"/>
                  <a:pt x="17400" y="16375"/>
                  <a:pt x="17423" y="16366"/>
                </a:cubicBezTo>
                <a:cubicBezTo>
                  <a:pt x="17427" y="16363"/>
                  <a:pt x="17431" y="16362"/>
                  <a:pt x="17435" y="16362"/>
                </a:cubicBezTo>
                <a:close/>
                <a:moveTo>
                  <a:pt x="17378" y="16417"/>
                </a:moveTo>
                <a:lnTo>
                  <a:pt x="17378" y="16417"/>
                </a:lnTo>
                <a:cubicBezTo>
                  <a:pt x="17401" y="16429"/>
                  <a:pt x="17401" y="16440"/>
                  <a:pt x="17384" y="16457"/>
                </a:cubicBezTo>
                <a:cubicBezTo>
                  <a:pt x="17355" y="16446"/>
                  <a:pt x="17355" y="16434"/>
                  <a:pt x="17378" y="16417"/>
                </a:cubicBezTo>
                <a:close/>
                <a:moveTo>
                  <a:pt x="2904" y="16383"/>
                </a:moveTo>
                <a:lnTo>
                  <a:pt x="2904" y="16383"/>
                </a:lnTo>
                <a:cubicBezTo>
                  <a:pt x="2938" y="16406"/>
                  <a:pt x="2966" y="16423"/>
                  <a:pt x="2995" y="16446"/>
                </a:cubicBezTo>
                <a:cubicBezTo>
                  <a:pt x="3006" y="16463"/>
                  <a:pt x="3023" y="16480"/>
                  <a:pt x="3029" y="16502"/>
                </a:cubicBezTo>
                <a:cubicBezTo>
                  <a:pt x="3012" y="16485"/>
                  <a:pt x="2995" y="16468"/>
                  <a:pt x="2972" y="16451"/>
                </a:cubicBezTo>
                <a:lnTo>
                  <a:pt x="2978" y="16451"/>
                </a:lnTo>
                <a:lnTo>
                  <a:pt x="2978" y="16446"/>
                </a:lnTo>
                <a:lnTo>
                  <a:pt x="2972" y="16446"/>
                </a:lnTo>
                <a:cubicBezTo>
                  <a:pt x="2949" y="16423"/>
                  <a:pt x="2927" y="16400"/>
                  <a:pt x="2904" y="16383"/>
                </a:cubicBezTo>
                <a:close/>
                <a:moveTo>
                  <a:pt x="2983" y="16366"/>
                </a:moveTo>
                <a:cubicBezTo>
                  <a:pt x="2995" y="16372"/>
                  <a:pt x="3006" y="16377"/>
                  <a:pt x="3017" y="16383"/>
                </a:cubicBezTo>
                <a:cubicBezTo>
                  <a:pt x="3029" y="16400"/>
                  <a:pt x="3052" y="16417"/>
                  <a:pt x="3069" y="16429"/>
                </a:cubicBezTo>
                <a:cubicBezTo>
                  <a:pt x="3114" y="16446"/>
                  <a:pt x="3131" y="16491"/>
                  <a:pt x="3159" y="16519"/>
                </a:cubicBezTo>
                <a:lnTo>
                  <a:pt x="3165" y="16519"/>
                </a:lnTo>
                <a:cubicBezTo>
                  <a:pt x="3165" y="16519"/>
                  <a:pt x="3165" y="16519"/>
                  <a:pt x="3171" y="16525"/>
                </a:cubicBezTo>
                <a:cubicBezTo>
                  <a:pt x="3165" y="16519"/>
                  <a:pt x="3165" y="16519"/>
                  <a:pt x="3159" y="16519"/>
                </a:cubicBezTo>
                <a:cubicBezTo>
                  <a:pt x="3120" y="16480"/>
                  <a:pt x="3074" y="16451"/>
                  <a:pt x="3029" y="16417"/>
                </a:cubicBezTo>
                <a:cubicBezTo>
                  <a:pt x="3012" y="16400"/>
                  <a:pt x="3000" y="16383"/>
                  <a:pt x="2983" y="16366"/>
                </a:cubicBezTo>
                <a:close/>
                <a:moveTo>
                  <a:pt x="3029" y="16491"/>
                </a:moveTo>
                <a:lnTo>
                  <a:pt x="3029" y="16491"/>
                </a:lnTo>
                <a:cubicBezTo>
                  <a:pt x="3057" y="16514"/>
                  <a:pt x="3086" y="16542"/>
                  <a:pt x="3120" y="16565"/>
                </a:cubicBezTo>
                <a:cubicBezTo>
                  <a:pt x="3097" y="16553"/>
                  <a:pt x="3074" y="16536"/>
                  <a:pt x="3052" y="16525"/>
                </a:cubicBezTo>
                <a:cubicBezTo>
                  <a:pt x="3046" y="16514"/>
                  <a:pt x="3035" y="16502"/>
                  <a:pt x="3029" y="16491"/>
                </a:cubicBezTo>
                <a:close/>
                <a:moveTo>
                  <a:pt x="3159" y="16548"/>
                </a:moveTo>
                <a:cubicBezTo>
                  <a:pt x="3165" y="16553"/>
                  <a:pt x="3171" y="16553"/>
                  <a:pt x="3176" y="16559"/>
                </a:cubicBezTo>
                <a:cubicBezTo>
                  <a:pt x="3165" y="16565"/>
                  <a:pt x="3159" y="16576"/>
                  <a:pt x="3154" y="16582"/>
                </a:cubicBezTo>
                <a:cubicBezTo>
                  <a:pt x="3148" y="16582"/>
                  <a:pt x="3142" y="16576"/>
                  <a:pt x="3137" y="16576"/>
                </a:cubicBezTo>
                <a:cubicBezTo>
                  <a:pt x="3142" y="16565"/>
                  <a:pt x="3154" y="16559"/>
                  <a:pt x="3159" y="16548"/>
                </a:cubicBezTo>
                <a:close/>
                <a:moveTo>
                  <a:pt x="18456" y="15226"/>
                </a:moveTo>
                <a:lnTo>
                  <a:pt x="18456" y="15226"/>
                </a:lnTo>
                <a:cubicBezTo>
                  <a:pt x="18422" y="15328"/>
                  <a:pt x="18342" y="15402"/>
                  <a:pt x="18286" y="15487"/>
                </a:cubicBezTo>
                <a:cubicBezTo>
                  <a:pt x="18286" y="15492"/>
                  <a:pt x="18297" y="15504"/>
                  <a:pt x="18303" y="15509"/>
                </a:cubicBezTo>
                <a:cubicBezTo>
                  <a:pt x="18291" y="15504"/>
                  <a:pt x="18269" y="15498"/>
                  <a:pt x="18263" y="15492"/>
                </a:cubicBezTo>
                <a:cubicBezTo>
                  <a:pt x="18257" y="15509"/>
                  <a:pt x="18252" y="15538"/>
                  <a:pt x="18252" y="15549"/>
                </a:cubicBezTo>
                <a:cubicBezTo>
                  <a:pt x="18240" y="15560"/>
                  <a:pt x="18223" y="15572"/>
                  <a:pt x="18218" y="15577"/>
                </a:cubicBezTo>
                <a:cubicBezTo>
                  <a:pt x="18218" y="15589"/>
                  <a:pt x="18218" y="15611"/>
                  <a:pt x="18218" y="15617"/>
                </a:cubicBezTo>
                <a:cubicBezTo>
                  <a:pt x="18206" y="15623"/>
                  <a:pt x="18189" y="15623"/>
                  <a:pt x="18184" y="15629"/>
                </a:cubicBezTo>
                <a:cubicBezTo>
                  <a:pt x="18030" y="15872"/>
                  <a:pt x="17809" y="16065"/>
                  <a:pt x="17639" y="16298"/>
                </a:cubicBezTo>
                <a:cubicBezTo>
                  <a:pt x="17525" y="16377"/>
                  <a:pt x="17457" y="16508"/>
                  <a:pt x="17344" y="16587"/>
                </a:cubicBezTo>
                <a:cubicBezTo>
                  <a:pt x="17435" y="16457"/>
                  <a:pt x="17548" y="16349"/>
                  <a:pt x="17650" y="16230"/>
                </a:cubicBezTo>
                <a:cubicBezTo>
                  <a:pt x="17667" y="16202"/>
                  <a:pt x="17713" y="16185"/>
                  <a:pt x="17707" y="16145"/>
                </a:cubicBezTo>
                <a:lnTo>
                  <a:pt x="17707" y="16145"/>
                </a:lnTo>
                <a:cubicBezTo>
                  <a:pt x="17690" y="16150"/>
                  <a:pt x="17667" y="16156"/>
                  <a:pt x="17656" y="16156"/>
                </a:cubicBezTo>
                <a:cubicBezTo>
                  <a:pt x="17645" y="16145"/>
                  <a:pt x="17633" y="16116"/>
                  <a:pt x="17628" y="16099"/>
                </a:cubicBezTo>
                <a:cubicBezTo>
                  <a:pt x="17645" y="16099"/>
                  <a:pt x="17662" y="16094"/>
                  <a:pt x="17684" y="16088"/>
                </a:cubicBezTo>
                <a:cubicBezTo>
                  <a:pt x="17690" y="16111"/>
                  <a:pt x="17707" y="16122"/>
                  <a:pt x="17735" y="16122"/>
                </a:cubicBezTo>
                <a:cubicBezTo>
                  <a:pt x="17803" y="16077"/>
                  <a:pt x="17837" y="15997"/>
                  <a:pt x="17894" y="15941"/>
                </a:cubicBezTo>
                <a:cubicBezTo>
                  <a:pt x="17923" y="15907"/>
                  <a:pt x="17968" y="15867"/>
                  <a:pt x="17968" y="15821"/>
                </a:cubicBezTo>
                <a:lnTo>
                  <a:pt x="17968" y="15821"/>
                </a:lnTo>
                <a:cubicBezTo>
                  <a:pt x="17928" y="15838"/>
                  <a:pt x="17894" y="15867"/>
                  <a:pt x="17889" y="15907"/>
                </a:cubicBezTo>
                <a:cubicBezTo>
                  <a:pt x="17866" y="15925"/>
                  <a:pt x="17843" y="15975"/>
                  <a:pt x="17815" y="15975"/>
                </a:cubicBezTo>
                <a:cubicBezTo>
                  <a:pt x="17808" y="15975"/>
                  <a:pt x="17800" y="15971"/>
                  <a:pt x="17792" y="15963"/>
                </a:cubicBezTo>
                <a:cubicBezTo>
                  <a:pt x="17815" y="15946"/>
                  <a:pt x="17820" y="15918"/>
                  <a:pt x="17809" y="15895"/>
                </a:cubicBezTo>
                <a:cubicBezTo>
                  <a:pt x="17815" y="15895"/>
                  <a:pt x="17837" y="15907"/>
                  <a:pt x="17849" y="15907"/>
                </a:cubicBezTo>
                <a:lnTo>
                  <a:pt x="17849" y="15855"/>
                </a:lnTo>
                <a:cubicBezTo>
                  <a:pt x="17860" y="15838"/>
                  <a:pt x="17872" y="15821"/>
                  <a:pt x="17883" y="15804"/>
                </a:cubicBezTo>
                <a:cubicBezTo>
                  <a:pt x="17889" y="15816"/>
                  <a:pt x="17906" y="15838"/>
                  <a:pt x="17911" y="15850"/>
                </a:cubicBezTo>
                <a:cubicBezTo>
                  <a:pt x="17911" y="15821"/>
                  <a:pt x="17911" y="15793"/>
                  <a:pt x="17911" y="15765"/>
                </a:cubicBezTo>
                <a:cubicBezTo>
                  <a:pt x="17917" y="15770"/>
                  <a:pt x="17928" y="15782"/>
                  <a:pt x="17940" y="15787"/>
                </a:cubicBezTo>
                <a:cubicBezTo>
                  <a:pt x="17974" y="15731"/>
                  <a:pt x="18019" y="15674"/>
                  <a:pt x="18059" y="15617"/>
                </a:cubicBezTo>
                <a:cubicBezTo>
                  <a:pt x="18059" y="15566"/>
                  <a:pt x="18121" y="15549"/>
                  <a:pt x="18155" y="15526"/>
                </a:cubicBezTo>
                <a:lnTo>
                  <a:pt x="18155" y="15526"/>
                </a:lnTo>
                <a:cubicBezTo>
                  <a:pt x="18144" y="15629"/>
                  <a:pt x="18042" y="15697"/>
                  <a:pt x="17985" y="15782"/>
                </a:cubicBezTo>
                <a:cubicBezTo>
                  <a:pt x="17957" y="15794"/>
                  <a:pt x="17982" y="15825"/>
                  <a:pt x="18000" y="15825"/>
                </a:cubicBezTo>
                <a:cubicBezTo>
                  <a:pt x="18007" y="15825"/>
                  <a:pt x="18013" y="15820"/>
                  <a:pt x="18013" y="15804"/>
                </a:cubicBezTo>
                <a:cubicBezTo>
                  <a:pt x="18121" y="15663"/>
                  <a:pt x="18235" y="15521"/>
                  <a:pt x="18342" y="15379"/>
                </a:cubicBezTo>
                <a:cubicBezTo>
                  <a:pt x="18376" y="15328"/>
                  <a:pt x="18411" y="15271"/>
                  <a:pt x="18456" y="15226"/>
                </a:cubicBezTo>
                <a:close/>
                <a:moveTo>
                  <a:pt x="17592" y="16560"/>
                </a:moveTo>
                <a:cubicBezTo>
                  <a:pt x="17595" y="16560"/>
                  <a:pt x="17600" y="16561"/>
                  <a:pt x="17605" y="16565"/>
                </a:cubicBezTo>
                <a:cubicBezTo>
                  <a:pt x="17605" y="16570"/>
                  <a:pt x="17599" y="16587"/>
                  <a:pt x="17599" y="16599"/>
                </a:cubicBezTo>
                <a:cubicBezTo>
                  <a:pt x="17596" y="16600"/>
                  <a:pt x="17593" y="16600"/>
                  <a:pt x="17591" y="16600"/>
                </a:cubicBezTo>
                <a:cubicBezTo>
                  <a:pt x="17566" y="16600"/>
                  <a:pt x="17571" y="16560"/>
                  <a:pt x="17592" y="16560"/>
                </a:cubicBezTo>
                <a:close/>
                <a:moveTo>
                  <a:pt x="3226" y="16585"/>
                </a:moveTo>
                <a:cubicBezTo>
                  <a:pt x="3247" y="16585"/>
                  <a:pt x="3270" y="16613"/>
                  <a:pt x="3250" y="16633"/>
                </a:cubicBezTo>
                <a:cubicBezTo>
                  <a:pt x="3247" y="16634"/>
                  <a:pt x="3244" y="16635"/>
                  <a:pt x="3240" y="16635"/>
                </a:cubicBezTo>
                <a:cubicBezTo>
                  <a:pt x="3219" y="16635"/>
                  <a:pt x="3196" y="16607"/>
                  <a:pt x="3216" y="16587"/>
                </a:cubicBezTo>
                <a:cubicBezTo>
                  <a:pt x="3219" y="16586"/>
                  <a:pt x="3222" y="16585"/>
                  <a:pt x="3226" y="16585"/>
                </a:cubicBezTo>
                <a:close/>
                <a:moveTo>
                  <a:pt x="17280" y="16634"/>
                </a:moveTo>
                <a:cubicBezTo>
                  <a:pt x="17290" y="16634"/>
                  <a:pt x="17298" y="16640"/>
                  <a:pt x="17293" y="16655"/>
                </a:cubicBezTo>
                <a:cubicBezTo>
                  <a:pt x="17290" y="16668"/>
                  <a:pt x="17275" y="16677"/>
                  <a:pt x="17264" y="16677"/>
                </a:cubicBezTo>
                <a:cubicBezTo>
                  <a:pt x="17254" y="16677"/>
                  <a:pt x="17248" y="16671"/>
                  <a:pt x="17253" y="16655"/>
                </a:cubicBezTo>
                <a:cubicBezTo>
                  <a:pt x="17253" y="16643"/>
                  <a:pt x="17268" y="16634"/>
                  <a:pt x="17280" y="16634"/>
                </a:cubicBezTo>
                <a:close/>
                <a:moveTo>
                  <a:pt x="17559" y="16531"/>
                </a:moveTo>
                <a:cubicBezTo>
                  <a:pt x="17571" y="16553"/>
                  <a:pt x="17554" y="16570"/>
                  <a:pt x="17548" y="16593"/>
                </a:cubicBezTo>
                <a:cubicBezTo>
                  <a:pt x="17554" y="16599"/>
                  <a:pt x="17559" y="16604"/>
                  <a:pt x="17565" y="16610"/>
                </a:cubicBezTo>
                <a:cubicBezTo>
                  <a:pt x="17514" y="16633"/>
                  <a:pt x="17474" y="16695"/>
                  <a:pt x="17435" y="16712"/>
                </a:cubicBezTo>
                <a:cubicBezTo>
                  <a:pt x="17418" y="16695"/>
                  <a:pt x="17418" y="16678"/>
                  <a:pt x="17435" y="16661"/>
                </a:cubicBezTo>
                <a:cubicBezTo>
                  <a:pt x="17474" y="16616"/>
                  <a:pt x="17520" y="16582"/>
                  <a:pt x="17554" y="16531"/>
                </a:cubicBezTo>
                <a:close/>
                <a:moveTo>
                  <a:pt x="17406" y="16690"/>
                </a:moveTo>
                <a:cubicBezTo>
                  <a:pt x="17412" y="16701"/>
                  <a:pt x="17418" y="16729"/>
                  <a:pt x="17423" y="16741"/>
                </a:cubicBezTo>
                <a:cubicBezTo>
                  <a:pt x="17412" y="16763"/>
                  <a:pt x="17389" y="16775"/>
                  <a:pt x="17367" y="16780"/>
                </a:cubicBezTo>
                <a:cubicBezTo>
                  <a:pt x="17338" y="16758"/>
                  <a:pt x="17333" y="16724"/>
                  <a:pt x="17327" y="16690"/>
                </a:cubicBezTo>
                <a:lnTo>
                  <a:pt x="17327" y="16690"/>
                </a:lnTo>
                <a:cubicBezTo>
                  <a:pt x="17333" y="16707"/>
                  <a:pt x="17350" y="16735"/>
                  <a:pt x="17355" y="16746"/>
                </a:cubicBezTo>
                <a:cubicBezTo>
                  <a:pt x="17372" y="16724"/>
                  <a:pt x="17389" y="16707"/>
                  <a:pt x="17406" y="16690"/>
                </a:cubicBezTo>
                <a:close/>
                <a:moveTo>
                  <a:pt x="3148" y="16587"/>
                </a:moveTo>
                <a:cubicBezTo>
                  <a:pt x="3182" y="16633"/>
                  <a:pt x="3222" y="16672"/>
                  <a:pt x="3267" y="16707"/>
                </a:cubicBezTo>
                <a:cubicBezTo>
                  <a:pt x="3278" y="16735"/>
                  <a:pt x="3290" y="16758"/>
                  <a:pt x="3307" y="16786"/>
                </a:cubicBezTo>
                <a:cubicBezTo>
                  <a:pt x="3244" y="16729"/>
                  <a:pt x="3188" y="16672"/>
                  <a:pt x="3131" y="16616"/>
                </a:cubicBezTo>
                <a:cubicBezTo>
                  <a:pt x="3137" y="16604"/>
                  <a:pt x="3142" y="16593"/>
                  <a:pt x="3148" y="16587"/>
                </a:cubicBezTo>
                <a:close/>
                <a:moveTo>
                  <a:pt x="17508" y="16792"/>
                </a:moveTo>
                <a:cubicBezTo>
                  <a:pt x="17508" y="16794"/>
                  <a:pt x="17508" y="16796"/>
                  <a:pt x="17508" y="16797"/>
                </a:cubicBezTo>
                <a:cubicBezTo>
                  <a:pt x="17508" y="16796"/>
                  <a:pt x="17508" y="16794"/>
                  <a:pt x="17508" y="16792"/>
                </a:cubicBezTo>
                <a:close/>
                <a:moveTo>
                  <a:pt x="4249" y="16724"/>
                </a:moveTo>
                <a:cubicBezTo>
                  <a:pt x="4277" y="16746"/>
                  <a:pt x="4300" y="16775"/>
                  <a:pt x="4322" y="16803"/>
                </a:cubicBezTo>
                <a:cubicBezTo>
                  <a:pt x="4288" y="16792"/>
                  <a:pt x="4266" y="16769"/>
                  <a:pt x="4237" y="16746"/>
                </a:cubicBezTo>
                <a:cubicBezTo>
                  <a:pt x="4243" y="16741"/>
                  <a:pt x="4249" y="16729"/>
                  <a:pt x="4249" y="16724"/>
                </a:cubicBezTo>
                <a:close/>
                <a:moveTo>
                  <a:pt x="17043" y="16786"/>
                </a:moveTo>
                <a:lnTo>
                  <a:pt x="17043" y="16786"/>
                </a:lnTo>
                <a:cubicBezTo>
                  <a:pt x="17026" y="16820"/>
                  <a:pt x="16998" y="16848"/>
                  <a:pt x="16975" y="16877"/>
                </a:cubicBezTo>
                <a:cubicBezTo>
                  <a:pt x="16958" y="16877"/>
                  <a:pt x="16941" y="16882"/>
                  <a:pt x="16918" y="16888"/>
                </a:cubicBezTo>
                <a:cubicBezTo>
                  <a:pt x="16958" y="16854"/>
                  <a:pt x="17003" y="16814"/>
                  <a:pt x="17043" y="16786"/>
                </a:cubicBezTo>
                <a:close/>
                <a:moveTo>
                  <a:pt x="3307" y="16684"/>
                </a:moveTo>
                <a:lnTo>
                  <a:pt x="3307" y="16684"/>
                </a:lnTo>
                <a:cubicBezTo>
                  <a:pt x="3398" y="16752"/>
                  <a:pt x="3466" y="16848"/>
                  <a:pt x="3574" y="16894"/>
                </a:cubicBezTo>
                <a:lnTo>
                  <a:pt x="3534" y="16911"/>
                </a:lnTo>
                <a:cubicBezTo>
                  <a:pt x="3460" y="16837"/>
                  <a:pt x="3358" y="16780"/>
                  <a:pt x="3307" y="16684"/>
                </a:cubicBezTo>
                <a:close/>
                <a:moveTo>
                  <a:pt x="16408" y="16876"/>
                </a:moveTo>
                <a:cubicBezTo>
                  <a:pt x="16412" y="16876"/>
                  <a:pt x="16415" y="16876"/>
                  <a:pt x="16419" y="16877"/>
                </a:cubicBezTo>
                <a:cubicBezTo>
                  <a:pt x="16428" y="16895"/>
                  <a:pt x="16391" y="16923"/>
                  <a:pt x="16367" y="16923"/>
                </a:cubicBezTo>
                <a:cubicBezTo>
                  <a:pt x="16360" y="16923"/>
                  <a:pt x="16355" y="16921"/>
                  <a:pt x="16351" y="16916"/>
                </a:cubicBezTo>
                <a:cubicBezTo>
                  <a:pt x="16361" y="16892"/>
                  <a:pt x="16384" y="16876"/>
                  <a:pt x="16408" y="16876"/>
                </a:cubicBezTo>
                <a:close/>
                <a:moveTo>
                  <a:pt x="3595" y="16937"/>
                </a:moveTo>
                <a:cubicBezTo>
                  <a:pt x="3616" y="16937"/>
                  <a:pt x="3639" y="16964"/>
                  <a:pt x="3625" y="16979"/>
                </a:cubicBezTo>
                <a:cubicBezTo>
                  <a:pt x="3621" y="16980"/>
                  <a:pt x="3618" y="16981"/>
                  <a:pt x="3615" y="16981"/>
                </a:cubicBezTo>
                <a:cubicBezTo>
                  <a:pt x="3595" y="16981"/>
                  <a:pt x="3575" y="16954"/>
                  <a:pt x="3585" y="16939"/>
                </a:cubicBezTo>
                <a:cubicBezTo>
                  <a:pt x="3588" y="16938"/>
                  <a:pt x="3591" y="16937"/>
                  <a:pt x="3595" y="16937"/>
                </a:cubicBezTo>
                <a:close/>
                <a:moveTo>
                  <a:pt x="15818" y="16979"/>
                </a:moveTo>
                <a:cubicBezTo>
                  <a:pt x="15818" y="16979"/>
                  <a:pt x="15829" y="16990"/>
                  <a:pt x="15829" y="16996"/>
                </a:cubicBezTo>
                <a:cubicBezTo>
                  <a:pt x="15789" y="17019"/>
                  <a:pt x="15750" y="17041"/>
                  <a:pt x="15710" y="17064"/>
                </a:cubicBezTo>
                <a:cubicBezTo>
                  <a:pt x="15744" y="17036"/>
                  <a:pt x="15778" y="17007"/>
                  <a:pt x="15818" y="16979"/>
                </a:cubicBezTo>
                <a:close/>
                <a:moveTo>
                  <a:pt x="3653" y="16996"/>
                </a:moveTo>
                <a:cubicBezTo>
                  <a:pt x="3687" y="17019"/>
                  <a:pt x="3715" y="17041"/>
                  <a:pt x="3732" y="17081"/>
                </a:cubicBezTo>
                <a:cubicBezTo>
                  <a:pt x="3704" y="17058"/>
                  <a:pt x="3670" y="17041"/>
                  <a:pt x="3636" y="17019"/>
                </a:cubicBezTo>
                <a:cubicBezTo>
                  <a:pt x="3642" y="17013"/>
                  <a:pt x="3653" y="17002"/>
                  <a:pt x="3653" y="16996"/>
                </a:cubicBezTo>
                <a:close/>
                <a:moveTo>
                  <a:pt x="16118" y="17078"/>
                </a:moveTo>
                <a:cubicBezTo>
                  <a:pt x="16124" y="17078"/>
                  <a:pt x="16130" y="17082"/>
                  <a:pt x="16135" y="17092"/>
                </a:cubicBezTo>
                <a:cubicBezTo>
                  <a:pt x="16129" y="17107"/>
                  <a:pt x="16123" y="17114"/>
                  <a:pt x="16117" y="17114"/>
                </a:cubicBezTo>
                <a:cubicBezTo>
                  <a:pt x="16110" y="17114"/>
                  <a:pt x="16104" y="17109"/>
                  <a:pt x="16096" y="17098"/>
                </a:cubicBezTo>
                <a:cubicBezTo>
                  <a:pt x="16102" y="17085"/>
                  <a:pt x="16110" y="17078"/>
                  <a:pt x="16118" y="17078"/>
                </a:cubicBezTo>
                <a:close/>
                <a:moveTo>
                  <a:pt x="4606" y="17024"/>
                </a:moveTo>
                <a:lnTo>
                  <a:pt x="4606" y="17024"/>
                </a:lnTo>
                <a:cubicBezTo>
                  <a:pt x="4652" y="17047"/>
                  <a:pt x="4720" y="17064"/>
                  <a:pt x="4731" y="17115"/>
                </a:cubicBezTo>
                <a:cubicBezTo>
                  <a:pt x="4691" y="17087"/>
                  <a:pt x="4646" y="17053"/>
                  <a:pt x="4606" y="17024"/>
                </a:cubicBezTo>
                <a:close/>
                <a:moveTo>
                  <a:pt x="3773" y="17088"/>
                </a:moveTo>
                <a:cubicBezTo>
                  <a:pt x="3792" y="17088"/>
                  <a:pt x="3808" y="17117"/>
                  <a:pt x="3789" y="17126"/>
                </a:cubicBezTo>
                <a:cubicBezTo>
                  <a:pt x="3785" y="17129"/>
                  <a:pt x="3781" y="17131"/>
                  <a:pt x="3778" y="17131"/>
                </a:cubicBezTo>
                <a:cubicBezTo>
                  <a:pt x="3760" y="17131"/>
                  <a:pt x="3747" y="17102"/>
                  <a:pt x="3761" y="17092"/>
                </a:cubicBezTo>
                <a:cubicBezTo>
                  <a:pt x="3765" y="17089"/>
                  <a:pt x="3769" y="17088"/>
                  <a:pt x="3773" y="17088"/>
                </a:cubicBezTo>
                <a:close/>
                <a:moveTo>
                  <a:pt x="16731" y="16973"/>
                </a:moveTo>
                <a:cubicBezTo>
                  <a:pt x="16742" y="16990"/>
                  <a:pt x="16754" y="17013"/>
                  <a:pt x="16759" y="17030"/>
                </a:cubicBezTo>
                <a:cubicBezTo>
                  <a:pt x="16782" y="17007"/>
                  <a:pt x="16799" y="17002"/>
                  <a:pt x="16828" y="17002"/>
                </a:cubicBezTo>
                <a:cubicBezTo>
                  <a:pt x="16759" y="17053"/>
                  <a:pt x="16703" y="17115"/>
                  <a:pt x="16635" y="17166"/>
                </a:cubicBezTo>
                <a:cubicBezTo>
                  <a:pt x="16623" y="17143"/>
                  <a:pt x="16635" y="17126"/>
                  <a:pt x="16652" y="17109"/>
                </a:cubicBezTo>
                <a:cubicBezTo>
                  <a:pt x="16652" y="17098"/>
                  <a:pt x="16646" y="17081"/>
                  <a:pt x="16640" y="17075"/>
                </a:cubicBezTo>
                <a:lnTo>
                  <a:pt x="16640" y="17070"/>
                </a:lnTo>
                <a:cubicBezTo>
                  <a:pt x="16652" y="17075"/>
                  <a:pt x="16680" y="17075"/>
                  <a:pt x="16697" y="17075"/>
                </a:cubicBezTo>
                <a:cubicBezTo>
                  <a:pt x="16691" y="17070"/>
                  <a:pt x="16680" y="17058"/>
                  <a:pt x="16674" y="17047"/>
                </a:cubicBezTo>
                <a:lnTo>
                  <a:pt x="16674" y="17047"/>
                </a:lnTo>
                <a:cubicBezTo>
                  <a:pt x="16688" y="17053"/>
                  <a:pt x="16700" y="17055"/>
                  <a:pt x="16710" y="17055"/>
                </a:cubicBezTo>
                <a:cubicBezTo>
                  <a:pt x="16746" y="17055"/>
                  <a:pt x="16748" y="17018"/>
                  <a:pt x="16703" y="16996"/>
                </a:cubicBezTo>
                <a:cubicBezTo>
                  <a:pt x="16714" y="16990"/>
                  <a:pt x="16725" y="16979"/>
                  <a:pt x="16731" y="16973"/>
                </a:cubicBezTo>
                <a:close/>
                <a:moveTo>
                  <a:pt x="16595" y="17132"/>
                </a:moveTo>
                <a:lnTo>
                  <a:pt x="16595" y="17132"/>
                </a:lnTo>
                <a:cubicBezTo>
                  <a:pt x="16612" y="17166"/>
                  <a:pt x="16601" y="17194"/>
                  <a:pt x="16561" y="17211"/>
                </a:cubicBezTo>
                <a:cubicBezTo>
                  <a:pt x="16555" y="17200"/>
                  <a:pt x="16533" y="17183"/>
                  <a:pt x="16527" y="17172"/>
                </a:cubicBezTo>
                <a:lnTo>
                  <a:pt x="16527" y="17172"/>
                </a:lnTo>
                <a:cubicBezTo>
                  <a:pt x="16538" y="17177"/>
                  <a:pt x="16561" y="17183"/>
                  <a:pt x="16572" y="17189"/>
                </a:cubicBezTo>
                <a:cubicBezTo>
                  <a:pt x="16578" y="17172"/>
                  <a:pt x="16589" y="17143"/>
                  <a:pt x="16595" y="17132"/>
                </a:cubicBezTo>
                <a:close/>
                <a:moveTo>
                  <a:pt x="3871" y="17179"/>
                </a:moveTo>
                <a:cubicBezTo>
                  <a:pt x="3880" y="17179"/>
                  <a:pt x="3888" y="17186"/>
                  <a:pt x="3891" y="17200"/>
                </a:cubicBezTo>
                <a:cubicBezTo>
                  <a:pt x="3881" y="17208"/>
                  <a:pt x="3874" y="17212"/>
                  <a:pt x="3868" y="17212"/>
                </a:cubicBezTo>
                <a:cubicBezTo>
                  <a:pt x="3860" y="17212"/>
                  <a:pt x="3855" y="17205"/>
                  <a:pt x="3852" y="17189"/>
                </a:cubicBezTo>
                <a:cubicBezTo>
                  <a:pt x="3858" y="17182"/>
                  <a:pt x="3865" y="17179"/>
                  <a:pt x="3871" y="17179"/>
                </a:cubicBezTo>
                <a:close/>
                <a:moveTo>
                  <a:pt x="3313" y="16786"/>
                </a:moveTo>
                <a:cubicBezTo>
                  <a:pt x="3466" y="16877"/>
                  <a:pt x="3574" y="17024"/>
                  <a:pt x="3715" y="17132"/>
                </a:cubicBezTo>
                <a:cubicBezTo>
                  <a:pt x="3749" y="17155"/>
                  <a:pt x="3778" y="17189"/>
                  <a:pt x="3795" y="17223"/>
                </a:cubicBezTo>
                <a:cubicBezTo>
                  <a:pt x="3625" y="17092"/>
                  <a:pt x="3460" y="16945"/>
                  <a:pt x="3313" y="16786"/>
                </a:cubicBezTo>
                <a:close/>
                <a:moveTo>
                  <a:pt x="16493" y="17246"/>
                </a:moveTo>
                <a:lnTo>
                  <a:pt x="16504" y="17268"/>
                </a:lnTo>
                <a:cubicBezTo>
                  <a:pt x="16464" y="17291"/>
                  <a:pt x="16430" y="17308"/>
                  <a:pt x="16396" y="17331"/>
                </a:cubicBezTo>
                <a:cubicBezTo>
                  <a:pt x="16396" y="17314"/>
                  <a:pt x="16396" y="17297"/>
                  <a:pt x="16396" y="17280"/>
                </a:cubicBezTo>
                <a:cubicBezTo>
                  <a:pt x="16408" y="17285"/>
                  <a:pt x="16425" y="17291"/>
                  <a:pt x="16442" y="17297"/>
                </a:cubicBezTo>
                <a:cubicBezTo>
                  <a:pt x="16459" y="17280"/>
                  <a:pt x="16476" y="17263"/>
                  <a:pt x="16493" y="17246"/>
                </a:cubicBezTo>
                <a:close/>
                <a:moveTo>
                  <a:pt x="5058" y="17300"/>
                </a:moveTo>
                <a:cubicBezTo>
                  <a:pt x="5080" y="17300"/>
                  <a:pt x="5102" y="17328"/>
                  <a:pt x="5083" y="17348"/>
                </a:cubicBezTo>
                <a:cubicBezTo>
                  <a:pt x="5080" y="17349"/>
                  <a:pt x="5076" y="17350"/>
                  <a:pt x="5073" y="17350"/>
                </a:cubicBezTo>
                <a:cubicBezTo>
                  <a:pt x="5052" y="17350"/>
                  <a:pt x="5029" y="17322"/>
                  <a:pt x="5049" y="17302"/>
                </a:cubicBezTo>
                <a:cubicBezTo>
                  <a:pt x="5052" y="17301"/>
                  <a:pt x="5055" y="17300"/>
                  <a:pt x="5058" y="17300"/>
                </a:cubicBezTo>
                <a:close/>
                <a:moveTo>
                  <a:pt x="4048" y="17540"/>
                </a:moveTo>
                <a:cubicBezTo>
                  <a:pt x="4045" y="17542"/>
                  <a:pt x="4042" y="17544"/>
                  <a:pt x="4039" y="17546"/>
                </a:cubicBezTo>
                <a:cubicBezTo>
                  <a:pt x="4042" y="17545"/>
                  <a:pt x="4045" y="17543"/>
                  <a:pt x="4048" y="17540"/>
                </a:cubicBezTo>
                <a:close/>
                <a:moveTo>
                  <a:pt x="4302" y="17522"/>
                </a:moveTo>
                <a:cubicBezTo>
                  <a:pt x="4319" y="17522"/>
                  <a:pt x="4338" y="17546"/>
                  <a:pt x="4334" y="17563"/>
                </a:cubicBezTo>
                <a:cubicBezTo>
                  <a:pt x="4330" y="17569"/>
                  <a:pt x="4325" y="17571"/>
                  <a:pt x="4320" y="17571"/>
                </a:cubicBezTo>
                <a:cubicBezTo>
                  <a:pt x="4303" y="17571"/>
                  <a:pt x="4284" y="17547"/>
                  <a:pt x="4288" y="17529"/>
                </a:cubicBezTo>
                <a:cubicBezTo>
                  <a:pt x="4292" y="17524"/>
                  <a:pt x="4297" y="17522"/>
                  <a:pt x="4302" y="17522"/>
                </a:cubicBezTo>
                <a:close/>
                <a:moveTo>
                  <a:pt x="17247" y="16678"/>
                </a:moveTo>
                <a:lnTo>
                  <a:pt x="17247" y="16678"/>
                </a:lnTo>
                <a:cubicBezTo>
                  <a:pt x="17174" y="16792"/>
                  <a:pt x="17037" y="16860"/>
                  <a:pt x="16986" y="16979"/>
                </a:cubicBezTo>
                <a:lnTo>
                  <a:pt x="16986" y="16973"/>
                </a:lnTo>
                <a:cubicBezTo>
                  <a:pt x="16981" y="16973"/>
                  <a:pt x="16969" y="16962"/>
                  <a:pt x="16969" y="16956"/>
                </a:cubicBezTo>
                <a:cubicBezTo>
                  <a:pt x="16754" y="17160"/>
                  <a:pt x="16521" y="17336"/>
                  <a:pt x="16289" y="17512"/>
                </a:cubicBezTo>
                <a:cubicBezTo>
                  <a:pt x="16289" y="17518"/>
                  <a:pt x="16294" y="17524"/>
                  <a:pt x="16300" y="17524"/>
                </a:cubicBezTo>
                <a:cubicBezTo>
                  <a:pt x="16220" y="17541"/>
                  <a:pt x="16169" y="17609"/>
                  <a:pt x="16107" y="17648"/>
                </a:cubicBezTo>
                <a:cubicBezTo>
                  <a:pt x="16113" y="17603"/>
                  <a:pt x="16164" y="17586"/>
                  <a:pt x="16198" y="17558"/>
                </a:cubicBezTo>
                <a:cubicBezTo>
                  <a:pt x="16493" y="17336"/>
                  <a:pt x="16776" y="17098"/>
                  <a:pt x="17054" y="16860"/>
                </a:cubicBezTo>
                <a:cubicBezTo>
                  <a:pt x="17123" y="16803"/>
                  <a:pt x="17168" y="16729"/>
                  <a:pt x="17247" y="16678"/>
                </a:cubicBezTo>
                <a:close/>
                <a:moveTo>
                  <a:pt x="3959" y="17365"/>
                </a:moveTo>
                <a:lnTo>
                  <a:pt x="3959" y="17365"/>
                </a:lnTo>
                <a:cubicBezTo>
                  <a:pt x="4107" y="17421"/>
                  <a:pt x="4226" y="17541"/>
                  <a:pt x="4339" y="17654"/>
                </a:cubicBezTo>
                <a:cubicBezTo>
                  <a:pt x="4203" y="17563"/>
                  <a:pt x="4078" y="17467"/>
                  <a:pt x="3959" y="17365"/>
                </a:cubicBezTo>
                <a:close/>
                <a:moveTo>
                  <a:pt x="14589" y="17725"/>
                </a:moveTo>
                <a:cubicBezTo>
                  <a:pt x="14595" y="17725"/>
                  <a:pt x="14602" y="17729"/>
                  <a:pt x="14609" y="17739"/>
                </a:cubicBezTo>
                <a:cubicBezTo>
                  <a:pt x="14603" y="17752"/>
                  <a:pt x="14596" y="17759"/>
                  <a:pt x="14589" y="17759"/>
                </a:cubicBezTo>
                <a:cubicBezTo>
                  <a:pt x="14583" y="17759"/>
                  <a:pt x="14577" y="17755"/>
                  <a:pt x="14569" y="17745"/>
                </a:cubicBezTo>
                <a:cubicBezTo>
                  <a:pt x="14576" y="17732"/>
                  <a:pt x="14582" y="17725"/>
                  <a:pt x="14589" y="17725"/>
                </a:cubicBezTo>
                <a:close/>
                <a:moveTo>
                  <a:pt x="4345" y="17665"/>
                </a:moveTo>
                <a:lnTo>
                  <a:pt x="4345" y="17665"/>
                </a:lnTo>
                <a:cubicBezTo>
                  <a:pt x="4459" y="17705"/>
                  <a:pt x="4555" y="17790"/>
                  <a:pt x="4652" y="17864"/>
                </a:cubicBezTo>
                <a:cubicBezTo>
                  <a:pt x="4544" y="17807"/>
                  <a:pt x="4447" y="17728"/>
                  <a:pt x="4345" y="17665"/>
                </a:cubicBezTo>
                <a:close/>
                <a:moveTo>
                  <a:pt x="16101" y="17643"/>
                </a:moveTo>
                <a:cubicBezTo>
                  <a:pt x="16011" y="17733"/>
                  <a:pt x="15880" y="17796"/>
                  <a:pt x="15772" y="17864"/>
                </a:cubicBezTo>
                <a:cubicBezTo>
                  <a:pt x="15795" y="17819"/>
                  <a:pt x="15840" y="17796"/>
                  <a:pt x="15880" y="17768"/>
                </a:cubicBezTo>
                <a:cubicBezTo>
                  <a:pt x="15954" y="17722"/>
                  <a:pt x="16016" y="17665"/>
                  <a:pt x="16101" y="17643"/>
                </a:cubicBezTo>
                <a:close/>
                <a:moveTo>
                  <a:pt x="15749" y="17853"/>
                </a:moveTo>
                <a:cubicBezTo>
                  <a:pt x="15757" y="17853"/>
                  <a:pt x="15764" y="17860"/>
                  <a:pt x="15767" y="17875"/>
                </a:cubicBezTo>
                <a:cubicBezTo>
                  <a:pt x="15756" y="17888"/>
                  <a:pt x="15748" y="17894"/>
                  <a:pt x="15742" y="17894"/>
                </a:cubicBezTo>
                <a:cubicBezTo>
                  <a:pt x="15734" y="17894"/>
                  <a:pt x="15727" y="17885"/>
                  <a:pt x="15721" y="17870"/>
                </a:cubicBezTo>
                <a:cubicBezTo>
                  <a:pt x="15732" y="17859"/>
                  <a:pt x="15741" y="17853"/>
                  <a:pt x="15749" y="17853"/>
                </a:cubicBezTo>
                <a:close/>
                <a:moveTo>
                  <a:pt x="15903" y="17705"/>
                </a:moveTo>
                <a:cubicBezTo>
                  <a:pt x="15812" y="17768"/>
                  <a:pt x="15710" y="17813"/>
                  <a:pt x="15625" y="17887"/>
                </a:cubicBezTo>
                <a:cubicBezTo>
                  <a:pt x="15608" y="17904"/>
                  <a:pt x="15579" y="17909"/>
                  <a:pt x="15557" y="17909"/>
                </a:cubicBezTo>
                <a:cubicBezTo>
                  <a:pt x="15579" y="17881"/>
                  <a:pt x="15676" y="17870"/>
                  <a:pt x="15625" y="17824"/>
                </a:cubicBezTo>
                <a:lnTo>
                  <a:pt x="15625" y="17824"/>
                </a:lnTo>
                <a:cubicBezTo>
                  <a:pt x="15636" y="17830"/>
                  <a:pt x="15647" y="17836"/>
                  <a:pt x="15659" y="17841"/>
                </a:cubicBezTo>
                <a:cubicBezTo>
                  <a:pt x="15733" y="17779"/>
                  <a:pt x="15812" y="17733"/>
                  <a:pt x="15903" y="17705"/>
                </a:cubicBezTo>
                <a:close/>
                <a:moveTo>
                  <a:pt x="15925" y="17881"/>
                </a:moveTo>
                <a:lnTo>
                  <a:pt x="15925" y="17881"/>
                </a:lnTo>
                <a:cubicBezTo>
                  <a:pt x="15886" y="17892"/>
                  <a:pt x="15840" y="17904"/>
                  <a:pt x="15818" y="17943"/>
                </a:cubicBezTo>
                <a:cubicBezTo>
                  <a:pt x="15852" y="17943"/>
                  <a:pt x="15880" y="17938"/>
                  <a:pt x="15914" y="17938"/>
                </a:cubicBezTo>
                <a:cubicBezTo>
                  <a:pt x="15914" y="17921"/>
                  <a:pt x="15925" y="17892"/>
                  <a:pt x="15925" y="17881"/>
                </a:cubicBezTo>
                <a:close/>
                <a:moveTo>
                  <a:pt x="15358" y="18187"/>
                </a:moveTo>
                <a:cubicBezTo>
                  <a:pt x="15364" y="18193"/>
                  <a:pt x="15369" y="18204"/>
                  <a:pt x="15375" y="18210"/>
                </a:cubicBezTo>
                <a:cubicBezTo>
                  <a:pt x="15330" y="18230"/>
                  <a:pt x="15295" y="18276"/>
                  <a:pt x="15248" y="18276"/>
                </a:cubicBezTo>
                <a:cubicBezTo>
                  <a:pt x="15242" y="18276"/>
                  <a:pt x="15235" y="18275"/>
                  <a:pt x="15228" y="18272"/>
                </a:cubicBezTo>
                <a:cubicBezTo>
                  <a:pt x="15267" y="18244"/>
                  <a:pt x="15313" y="18216"/>
                  <a:pt x="15358" y="18187"/>
                </a:cubicBezTo>
                <a:close/>
                <a:moveTo>
                  <a:pt x="15733" y="17892"/>
                </a:moveTo>
                <a:cubicBezTo>
                  <a:pt x="15636" y="17977"/>
                  <a:pt x="15511" y="18023"/>
                  <a:pt x="15403" y="18097"/>
                </a:cubicBezTo>
                <a:cubicBezTo>
                  <a:pt x="15409" y="18102"/>
                  <a:pt x="15415" y="18108"/>
                  <a:pt x="15420" y="18114"/>
                </a:cubicBezTo>
                <a:cubicBezTo>
                  <a:pt x="15409" y="18114"/>
                  <a:pt x="15392" y="18108"/>
                  <a:pt x="15381" y="18108"/>
                </a:cubicBezTo>
                <a:cubicBezTo>
                  <a:pt x="15222" y="18199"/>
                  <a:pt x="15069" y="18307"/>
                  <a:pt x="14898" y="18369"/>
                </a:cubicBezTo>
                <a:cubicBezTo>
                  <a:pt x="14904" y="18375"/>
                  <a:pt x="14910" y="18386"/>
                  <a:pt x="14915" y="18392"/>
                </a:cubicBezTo>
                <a:cubicBezTo>
                  <a:pt x="14907" y="18390"/>
                  <a:pt x="14899" y="18389"/>
                  <a:pt x="14892" y="18389"/>
                </a:cubicBezTo>
                <a:cubicBezTo>
                  <a:pt x="14833" y="18389"/>
                  <a:pt x="14777" y="18439"/>
                  <a:pt x="14717" y="18454"/>
                </a:cubicBezTo>
                <a:cubicBezTo>
                  <a:pt x="14745" y="18414"/>
                  <a:pt x="14802" y="18420"/>
                  <a:pt x="14830" y="18380"/>
                </a:cubicBezTo>
                <a:cubicBezTo>
                  <a:pt x="15148" y="18250"/>
                  <a:pt x="15420" y="18017"/>
                  <a:pt x="15733" y="17892"/>
                </a:cubicBezTo>
                <a:close/>
                <a:moveTo>
                  <a:pt x="4663" y="17858"/>
                </a:moveTo>
                <a:lnTo>
                  <a:pt x="4663" y="17858"/>
                </a:lnTo>
                <a:cubicBezTo>
                  <a:pt x="4856" y="18006"/>
                  <a:pt x="5083" y="18114"/>
                  <a:pt x="5281" y="18250"/>
                </a:cubicBezTo>
                <a:cubicBezTo>
                  <a:pt x="5298" y="18244"/>
                  <a:pt x="5315" y="18233"/>
                  <a:pt x="5332" y="18227"/>
                </a:cubicBezTo>
                <a:cubicBezTo>
                  <a:pt x="5315" y="18204"/>
                  <a:pt x="5293" y="18187"/>
                  <a:pt x="5276" y="18170"/>
                </a:cubicBezTo>
                <a:lnTo>
                  <a:pt x="5276" y="18165"/>
                </a:lnTo>
                <a:cubicBezTo>
                  <a:pt x="5321" y="18187"/>
                  <a:pt x="5361" y="18204"/>
                  <a:pt x="5406" y="18227"/>
                </a:cubicBezTo>
                <a:cubicBezTo>
                  <a:pt x="5406" y="18233"/>
                  <a:pt x="5400" y="18244"/>
                  <a:pt x="5400" y="18250"/>
                </a:cubicBezTo>
                <a:cubicBezTo>
                  <a:pt x="5378" y="18238"/>
                  <a:pt x="5355" y="18227"/>
                  <a:pt x="5338" y="18221"/>
                </a:cubicBezTo>
                <a:cubicBezTo>
                  <a:pt x="5332" y="18233"/>
                  <a:pt x="5327" y="18255"/>
                  <a:pt x="5321" y="18267"/>
                </a:cubicBezTo>
                <a:cubicBezTo>
                  <a:pt x="5429" y="18341"/>
                  <a:pt x="5548" y="18397"/>
                  <a:pt x="5661" y="18460"/>
                </a:cubicBezTo>
                <a:cubicBezTo>
                  <a:pt x="5656" y="18465"/>
                  <a:pt x="5650" y="18471"/>
                  <a:pt x="5650" y="18477"/>
                </a:cubicBezTo>
                <a:cubicBezTo>
                  <a:pt x="5338" y="18307"/>
                  <a:pt x="5037" y="18125"/>
                  <a:pt x="4742" y="17932"/>
                </a:cubicBezTo>
                <a:cubicBezTo>
                  <a:pt x="4708" y="17915"/>
                  <a:pt x="4669" y="17898"/>
                  <a:pt x="4663" y="17858"/>
                </a:cubicBezTo>
                <a:close/>
                <a:moveTo>
                  <a:pt x="7404" y="18454"/>
                </a:moveTo>
                <a:cubicBezTo>
                  <a:pt x="7415" y="18454"/>
                  <a:pt x="7420" y="18463"/>
                  <a:pt x="7420" y="18482"/>
                </a:cubicBezTo>
                <a:cubicBezTo>
                  <a:pt x="7414" y="18484"/>
                  <a:pt x="7408" y="18484"/>
                  <a:pt x="7403" y="18484"/>
                </a:cubicBezTo>
                <a:cubicBezTo>
                  <a:pt x="7388" y="18484"/>
                  <a:pt x="7382" y="18477"/>
                  <a:pt x="7386" y="18460"/>
                </a:cubicBezTo>
                <a:cubicBezTo>
                  <a:pt x="7394" y="18456"/>
                  <a:pt x="7400" y="18454"/>
                  <a:pt x="7404" y="18454"/>
                </a:cubicBezTo>
                <a:close/>
                <a:moveTo>
                  <a:pt x="14774" y="18329"/>
                </a:moveTo>
                <a:cubicBezTo>
                  <a:pt x="14774" y="18329"/>
                  <a:pt x="14779" y="18335"/>
                  <a:pt x="14779" y="18341"/>
                </a:cubicBezTo>
                <a:cubicBezTo>
                  <a:pt x="14728" y="18369"/>
                  <a:pt x="14683" y="18397"/>
                  <a:pt x="14637" y="18431"/>
                </a:cubicBezTo>
                <a:cubicBezTo>
                  <a:pt x="14586" y="18431"/>
                  <a:pt x="14541" y="18465"/>
                  <a:pt x="14501" y="18488"/>
                </a:cubicBezTo>
                <a:cubicBezTo>
                  <a:pt x="14501" y="18482"/>
                  <a:pt x="14501" y="18465"/>
                  <a:pt x="14501" y="18454"/>
                </a:cubicBezTo>
                <a:cubicBezTo>
                  <a:pt x="14524" y="18448"/>
                  <a:pt x="14541" y="18448"/>
                  <a:pt x="14558" y="18443"/>
                </a:cubicBezTo>
                <a:cubicBezTo>
                  <a:pt x="14558" y="18426"/>
                  <a:pt x="14558" y="18414"/>
                  <a:pt x="14558" y="18397"/>
                </a:cubicBezTo>
                <a:lnTo>
                  <a:pt x="14575" y="18420"/>
                </a:lnTo>
                <a:cubicBezTo>
                  <a:pt x="14643" y="18386"/>
                  <a:pt x="14717" y="18375"/>
                  <a:pt x="14774" y="18329"/>
                </a:cubicBezTo>
                <a:close/>
                <a:moveTo>
                  <a:pt x="5690" y="18471"/>
                </a:moveTo>
                <a:lnTo>
                  <a:pt x="5690" y="18471"/>
                </a:lnTo>
                <a:cubicBezTo>
                  <a:pt x="5741" y="18494"/>
                  <a:pt x="5786" y="18516"/>
                  <a:pt x="5832" y="18545"/>
                </a:cubicBezTo>
                <a:cubicBezTo>
                  <a:pt x="5825" y="18546"/>
                  <a:pt x="5818" y="18547"/>
                  <a:pt x="5812" y="18547"/>
                </a:cubicBezTo>
                <a:cubicBezTo>
                  <a:pt x="5762" y="18547"/>
                  <a:pt x="5715" y="18511"/>
                  <a:pt x="5690" y="18471"/>
                </a:cubicBezTo>
                <a:close/>
                <a:moveTo>
                  <a:pt x="14637" y="18431"/>
                </a:moveTo>
                <a:cubicBezTo>
                  <a:pt x="14643" y="18443"/>
                  <a:pt x="14643" y="18465"/>
                  <a:pt x="14649" y="18471"/>
                </a:cubicBezTo>
                <a:cubicBezTo>
                  <a:pt x="14666" y="18471"/>
                  <a:pt x="14694" y="18460"/>
                  <a:pt x="14711" y="18454"/>
                </a:cubicBezTo>
                <a:lnTo>
                  <a:pt x="14711" y="18454"/>
                </a:lnTo>
                <a:cubicBezTo>
                  <a:pt x="14643" y="18505"/>
                  <a:pt x="14558" y="18551"/>
                  <a:pt x="14473" y="18568"/>
                </a:cubicBezTo>
                <a:cubicBezTo>
                  <a:pt x="14513" y="18539"/>
                  <a:pt x="14558" y="18516"/>
                  <a:pt x="14609" y="18505"/>
                </a:cubicBezTo>
                <a:cubicBezTo>
                  <a:pt x="14620" y="18482"/>
                  <a:pt x="14643" y="18460"/>
                  <a:pt x="14637" y="18431"/>
                </a:cubicBezTo>
                <a:close/>
                <a:moveTo>
                  <a:pt x="8425" y="18551"/>
                </a:moveTo>
                <a:lnTo>
                  <a:pt x="8425" y="18551"/>
                </a:lnTo>
                <a:cubicBezTo>
                  <a:pt x="8532" y="18573"/>
                  <a:pt x="8635" y="18590"/>
                  <a:pt x="8742" y="18607"/>
                </a:cubicBezTo>
                <a:cubicBezTo>
                  <a:pt x="8788" y="18613"/>
                  <a:pt x="8839" y="18624"/>
                  <a:pt x="8884" y="18641"/>
                </a:cubicBezTo>
                <a:cubicBezTo>
                  <a:pt x="8731" y="18624"/>
                  <a:pt x="8578" y="18590"/>
                  <a:pt x="8425" y="18551"/>
                </a:cubicBezTo>
                <a:close/>
                <a:moveTo>
                  <a:pt x="9196" y="18658"/>
                </a:moveTo>
                <a:cubicBezTo>
                  <a:pt x="9196" y="18664"/>
                  <a:pt x="9191" y="18664"/>
                  <a:pt x="9191" y="18664"/>
                </a:cubicBezTo>
                <a:lnTo>
                  <a:pt x="9191" y="18658"/>
                </a:lnTo>
                <a:close/>
                <a:moveTo>
                  <a:pt x="9446" y="18681"/>
                </a:moveTo>
                <a:lnTo>
                  <a:pt x="9474" y="18687"/>
                </a:lnTo>
                <a:lnTo>
                  <a:pt x="9452" y="18687"/>
                </a:lnTo>
                <a:cubicBezTo>
                  <a:pt x="9446" y="18687"/>
                  <a:pt x="9446" y="18681"/>
                  <a:pt x="9446" y="18681"/>
                </a:cubicBezTo>
                <a:close/>
                <a:moveTo>
                  <a:pt x="6132" y="18607"/>
                </a:moveTo>
                <a:lnTo>
                  <a:pt x="6132" y="18607"/>
                </a:lnTo>
                <a:cubicBezTo>
                  <a:pt x="6178" y="18630"/>
                  <a:pt x="6235" y="18647"/>
                  <a:pt x="6269" y="18692"/>
                </a:cubicBezTo>
                <a:cubicBezTo>
                  <a:pt x="6218" y="18670"/>
                  <a:pt x="6138" y="18670"/>
                  <a:pt x="6132" y="18607"/>
                </a:cubicBezTo>
                <a:close/>
                <a:moveTo>
                  <a:pt x="9193" y="18692"/>
                </a:moveTo>
                <a:cubicBezTo>
                  <a:pt x="9192" y="18692"/>
                  <a:pt x="9191" y="18692"/>
                  <a:pt x="9191" y="18692"/>
                </a:cubicBezTo>
                <a:cubicBezTo>
                  <a:pt x="9191" y="18692"/>
                  <a:pt x="9191" y="18693"/>
                  <a:pt x="9191" y="18693"/>
                </a:cubicBezTo>
                <a:lnTo>
                  <a:pt x="9191" y="18693"/>
                </a:lnTo>
                <a:cubicBezTo>
                  <a:pt x="9193" y="18693"/>
                  <a:pt x="9195" y="18692"/>
                  <a:pt x="9196" y="18692"/>
                </a:cubicBezTo>
                <a:cubicBezTo>
                  <a:pt x="9195" y="18692"/>
                  <a:pt x="9194" y="18692"/>
                  <a:pt x="9193" y="18692"/>
                </a:cubicBezTo>
                <a:close/>
                <a:moveTo>
                  <a:pt x="9344" y="18675"/>
                </a:moveTo>
                <a:cubicBezTo>
                  <a:pt x="9349" y="18687"/>
                  <a:pt x="9355" y="18698"/>
                  <a:pt x="9361" y="18709"/>
                </a:cubicBezTo>
                <a:cubicBezTo>
                  <a:pt x="9378" y="18709"/>
                  <a:pt x="9395" y="18715"/>
                  <a:pt x="9412" y="18715"/>
                </a:cubicBezTo>
                <a:cubicBezTo>
                  <a:pt x="9378" y="18715"/>
                  <a:pt x="9349" y="18709"/>
                  <a:pt x="9315" y="18704"/>
                </a:cubicBezTo>
                <a:cubicBezTo>
                  <a:pt x="9315" y="18692"/>
                  <a:pt x="9315" y="18681"/>
                  <a:pt x="9321" y="18675"/>
                </a:cubicBezTo>
                <a:close/>
                <a:moveTo>
                  <a:pt x="8884" y="18647"/>
                </a:moveTo>
                <a:cubicBezTo>
                  <a:pt x="8985" y="18647"/>
                  <a:pt x="9092" y="18664"/>
                  <a:pt x="9193" y="18692"/>
                </a:cubicBezTo>
                <a:lnTo>
                  <a:pt x="9193" y="18692"/>
                </a:lnTo>
                <a:cubicBezTo>
                  <a:pt x="9205" y="18688"/>
                  <a:pt x="9218" y="18686"/>
                  <a:pt x="9231" y="18686"/>
                </a:cubicBezTo>
                <a:cubicBezTo>
                  <a:pt x="9254" y="18686"/>
                  <a:pt x="9277" y="18691"/>
                  <a:pt x="9298" y="18698"/>
                </a:cubicBezTo>
                <a:cubicBezTo>
                  <a:pt x="9298" y="18704"/>
                  <a:pt x="9304" y="18709"/>
                  <a:pt x="9304" y="18721"/>
                </a:cubicBezTo>
                <a:cubicBezTo>
                  <a:pt x="9304" y="18721"/>
                  <a:pt x="9298" y="18715"/>
                  <a:pt x="9293" y="18715"/>
                </a:cubicBezTo>
                <a:cubicBezTo>
                  <a:pt x="9281" y="18704"/>
                  <a:pt x="9259" y="18704"/>
                  <a:pt x="9236" y="18704"/>
                </a:cubicBezTo>
                <a:cubicBezTo>
                  <a:pt x="9225" y="18704"/>
                  <a:pt x="9208" y="18698"/>
                  <a:pt x="9191" y="18693"/>
                </a:cubicBezTo>
                <a:lnTo>
                  <a:pt x="9191" y="18693"/>
                </a:lnTo>
                <a:cubicBezTo>
                  <a:pt x="9184" y="18693"/>
                  <a:pt x="9176" y="18693"/>
                  <a:pt x="9168" y="18693"/>
                </a:cubicBezTo>
                <a:cubicBezTo>
                  <a:pt x="9071" y="18693"/>
                  <a:pt x="8977" y="18668"/>
                  <a:pt x="8884" y="18647"/>
                </a:cubicBezTo>
                <a:close/>
                <a:moveTo>
                  <a:pt x="5832" y="18539"/>
                </a:moveTo>
                <a:cubicBezTo>
                  <a:pt x="5934" y="18607"/>
                  <a:pt x="6053" y="18664"/>
                  <a:pt x="6172" y="18704"/>
                </a:cubicBezTo>
                <a:lnTo>
                  <a:pt x="6166" y="18726"/>
                </a:lnTo>
                <a:cubicBezTo>
                  <a:pt x="6053" y="18675"/>
                  <a:pt x="5900" y="18641"/>
                  <a:pt x="5832" y="18539"/>
                </a:cubicBezTo>
                <a:close/>
                <a:moveTo>
                  <a:pt x="14152" y="18692"/>
                </a:moveTo>
                <a:cubicBezTo>
                  <a:pt x="14160" y="18692"/>
                  <a:pt x="14167" y="18694"/>
                  <a:pt x="14172" y="18698"/>
                </a:cubicBezTo>
                <a:cubicBezTo>
                  <a:pt x="14181" y="18720"/>
                  <a:pt x="14153" y="18738"/>
                  <a:pt x="14130" y="18738"/>
                </a:cubicBezTo>
                <a:cubicBezTo>
                  <a:pt x="14122" y="18738"/>
                  <a:pt x="14115" y="18736"/>
                  <a:pt x="14110" y="18732"/>
                </a:cubicBezTo>
                <a:cubicBezTo>
                  <a:pt x="14101" y="18710"/>
                  <a:pt x="14129" y="18692"/>
                  <a:pt x="14152" y="18692"/>
                </a:cubicBezTo>
                <a:close/>
                <a:moveTo>
                  <a:pt x="13981" y="18709"/>
                </a:moveTo>
                <a:cubicBezTo>
                  <a:pt x="13986" y="18709"/>
                  <a:pt x="13991" y="18709"/>
                  <a:pt x="13996" y="18709"/>
                </a:cubicBezTo>
                <a:cubicBezTo>
                  <a:pt x="13957" y="18723"/>
                  <a:pt x="13917" y="18760"/>
                  <a:pt x="13875" y="18760"/>
                </a:cubicBezTo>
                <a:cubicBezTo>
                  <a:pt x="13863" y="18760"/>
                  <a:pt x="13850" y="18757"/>
                  <a:pt x="13837" y="18749"/>
                </a:cubicBezTo>
                <a:cubicBezTo>
                  <a:pt x="13884" y="18734"/>
                  <a:pt x="13931" y="18709"/>
                  <a:pt x="13981" y="18709"/>
                </a:cubicBezTo>
                <a:close/>
                <a:moveTo>
                  <a:pt x="6354" y="18787"/>
                </a:moveTo>
                <a:cubicBezTo>
                  <a:pt x="6373" y="18787"/>
                  <a:pt x="6395" y="18804"/>
                  <a:pt x="6399" y="18823"/>
                </a:cubicBezTo>
                <a:cubicBezTo>
                  <a:pt x="6394" y="18830"/>
                  <a:pt x="6386" y="18832"/>
                  <a:pt x="6378" y="18832"/>
                </a:cubicBezTo>
                <a:cubicBezTo>
                  <a:pt x="6357" y="18832"/>
                  <a:pt x="6331" y="18816"/>
                  <a:pt x="6331" y="18800"/>
                </a:cubicBezTo>
                <a:cubicBezTo>
                  <a:pt x="6337" y="18791"/>
                  <a:pt x="6345" y="18787"/>
                  <a:pt x="6354" y="18787"/>
                </a:cubicBezTo>
                <a:close/>
                <a:moveTo>
                  <a:pt x="13940" y="18783"/>
                </a:moveTo>
                <a:lnTo>
                  <a:pt x="13951" y="18806"/>
                </a:lnTo>
                <a:cubicBezTo>
                  <a:pt x="13848" y="18847"/>
                  <a:pt x="13730" y="18922"/>
                  <a:pt x="13620" y="18922"/>
                </a:cubicBezTo>
                <a:cubicBezTo>
                  <a:pt x="13609" y="18922"/>
                  <a:pt x="13598" y="18921"/>
                  <a:pt x="13588" y="18919"/>
                </a:cubicBezTo>
                <a:cubicBezTo>
                  <a:pt x="13707" y="18885"/>
                  <a:pt x="13826" y="18840"/>
                  <a:pt x="13940" y="18783"/>
                </a:cubicBezTo>
                <a:close/>
                <a:moveTo>
                  <a:pt x="13593" y="18925"/>
                </a:moveTo>
                <a:cubicBezTo>
                  <a:pt x="13569" y="18963"/>
                  <a:pt x="13517" y="18977"/>
                  <a:pt x="13467" y="18977"/>
                </a:cubicBezTo>
                <a:cubicBezTo>
                  <a:pt x="13458" y="18977"/>
                  <a:pt x="13449" y="18977"/>
                  <a:pt x="13440" y="18976"/>
                </a:cubicBezTo>
                <a:cubicBezTo>
                  <a:pt x="13491" y="18953"/>
                  <a:pt x="13542" y="18936"/>
                  <a:pt x="13593" y="18925"/>
                </a:cubicBezTo>
                <a:close/>
                <a:moveTo>
                  <a:pt x="6802" y="18897"/>
                </a:moveTo>
                <a:cubicBezTo>
                  <a:pt x="6819" y="18908"/>
                  <a:pt x="6836" y="18919"/>
                  <a:pt x="6853" y="18931"/>
                </a:cubicBezTo>
                <a:cubicBezTo>
                  <a:pt x="6864" y="18919"/>
                  <a:pt x="6876" y="18908"/>
                  <a:pt x="6887" y="18897"/>
                </a:cubicBezTo>
                <a:lnTo>
                  <a:pt x="6887" y="18897"/>
                </a:lnTo>
                <a:lnTo>
                  <a:pt x="6876" y="18925"/>
                </a:lnTo>
                <a:cubicBezTo>
                  <a:pt x="6949" y="18953"/>
                  <a:pt x="7006" y="18999"/>
                  <a:pt x="7086" y="19004"/>
                </a:cubicBezTo>
                <a:cubicBezTo>
                  <a:pt x="7080" y="19010"/>
                  <a:pt x="7080" y="19016"/>
                  <a:pt x="7074" y="19016"/>
                </a:cubicBezTo>
                <a:cubicBezTo>
                  <a:pt x="7023" y="19004"/>
                  <a:pt x="6966" y="18987"/>
                  <a:pt x="6915" y="18976"/>
                </a:cubicBezTo>
                <a:cubicBezTo>
                  <a:pt x="6904" y="18987"/>
                  <a:pt x="6893" y="19004"/>
                  <a:pt x="6887" y="19016"/>
                </a:cubicBezTo>
                <a:cubicBezTo>
                  <a:pt x="6898" y="19021"/>
                  <a:pt x="6927" y="19038"/>
                  <a:pt x="6944" y="19044"/>
                </a:cubicBezTo>
                <a:cubicBezTo>
                  <a:pt x="6859" y="19033"/>
                  <a:pt x="6768" y="18999"/>
                  <a:pt x="6700" y="18948"/>
                </a:cubicBezTo>
                <a:lnTo>
                  <a:pt x="6700" y="18948"/>
                </a:lnTo>
                <a:cubicBezTo>
                  <a:pt x="6745" y="18959"/>
                  <a:pt x="6796" y="18976"/>
                  <a:pt x="6836" y="19004"/>
                </a:cubicBezTo>
                <a:cubicBezTo>
                  <a:pt x="6859" y="18999"/>
                  <a:pt x="6893" y="19004"/>
                  <a:pt x="6910" y="18976"/>
                </a:cubicBezTo>
                <a:cubicBezTo>
                  <a:pt x="6876" y="18942"/>
                  <a:pt x="6825" y="18931"/>
                  <a:pt x="6774" y="18919"/>
                </a:cubicBezTo>
                <a:cubicBezTo>
                  <a:pt x="6785" y="18914"/>
                  <a:pt x="6796" y="18902"/>
                  <a:pt x="6802" y="18897"/>
                </a:cubicBezTo>
                <a:close/>
                <a:moveTo>
                  <a:pt x="13412" y="18982"/>
                </a:moveTo>
                <a:lnTo>
                  <a:pt x="13418" y="19004"/>
                </a:lnTo>
                <a:cubicBezTo>
                  <a:pt x="13389" y="19016"/>
                  <a:pt x="13361" y="19027"/>
                  <a:pt x="13327" y="19033"/>
                </a:cubicBezTo>
                <a:cubicBezTo>
                  <a:pt x="13327" y="19033"/>
                  <a:pt x="13321" y="19027"/>
                  <a:pt x="13315" y="19021"/>
                </a:cubicBezTo>
                <a:cubicBezTo>
                  <a:pt x="13315" y="19027"/>
                  <a:pt x="13315" y="19033"/>
                  <a:pt x="13310" y="19038"/>
                </a:cubicBezTo>
                <a:cubicBezTo>
                  <a:pt x="13287" y="19050"/>
                  <a:pt x="13264" y="19055"/>
                  <a:pt x="13242" y="19061"/>
                </a:cubicBezTo>
                <a:cubicBezTo>
                  <a:pt x="13270" y="19044"/>
                  <a:pt x="13293" y="19027"/>
                  <a:pt x="13321" y="19016"/>
                </a:cubicBezTo>
                <a:cubicBezTo>
                  <a:pt x="13350" y="19004"/>
                  <a:pt x="13384" y="18993"/>
                  <a:pt x="13412" y="18982"/>
                </a:cubicBezTo>
                <a:close/>
                <a:moveTo>
                  <a:pt x="13151" y="19084"/>
                </a:moveTo>
                <a:cubicBezTo>
                  <a:pt x="13151" y="19084"/>
                  <a:pt x="13151" y="19090"/>
                  <a:pt x="13151" y="19090"/>
                </a:cubicBezTo>
                <a:cubicBezTo>
                  <a:pt x="13140" y="19090"/>
                  <a:pt x="13128" y="19095"/>
                  <a:pt x="13123" y="19095"/>
                </a:cubicBezTo>
                <a:lnTo>
                  <a:pt x="13089" y="19084"/>
                </a:lnTo>
                <a:close/>
                <a:moveTo>
                  <a:pt x="13037" y="19112"/>
                </a:moveTo>
                <a:cubicBezTo>
                  <a:pt x="13043" y="19112"/>
                  <a:pt x="13049" y="19118"/>
                  <a:pt x="13054" y="19118"/>
                </a:cubicBezTo>
                <a:lnTo>
                  <a:pt x="13049" y="19118"/>
                </a:lnTo>
                <a:cubicBezTo>
                  <a:pt x="13043" y="19118"/>
                  <a:pt x="13037" y="19112"/>
                  <a:pt x="13037" y="19112"/>
                </a:cubicBezTo>
                <a:close/>
                <a:moveTo>
                  <a:pt x="13185" y="19146"/>
                </a:moveTo>
                <a:cubicBezTo>
                  <a:pt x="13134" y="19169"/>
                  <a:pt x="13083" y="19192"/>
                  <a:pt x="13032" y="19220"/>
                </a:cubicBezTo>
                <a:cubicBezTo>
                  <a:pt x="13054" y="19203"/>
                  <a:pt x="13071" y="19186"/>
                  <a:pt x="13094" y="19169"/>
                </a:cubicBezTo>
                <a:cubicBezTo>
                  <a:pt x="13128" y="19158"/>
                  <a:pt x="13157" y="19152"/>
                  <a:pt x="13185" y="19146"/>
                </a:cubicBezTo>
                <a:close/>
                <a:moveTo>
                  <a:pt x="13384" y="19222"/>
                </a:moveTo>
                <a:cubicBezTo>
                  <a:pt x="13383" y="19222"/>
                  <a:pt x="13382" y="19222"/>
                  <a:pt x="13381" y="19223"/>
                </a:cubicBezTo>
                <a:lnTo>
                  <a:pt x="13381" y="19223"/>
                </a:lnTo>
                <a:cubicBezTo>
                  <a:pt x="13382" y="19224"/>
                  <a:pt x="13383" y="19225"/>
                  <a:pt x="13384" y="19226"/>
                </a:cubicBezTo>
                <a:cubicBezTo>
                  <a:pt x="13384" y="19224"/>
                  <a:pt x="13384" y="19223"/>
                  <a:pt x="13384" y="19222"/>
                </a:cubicBezTo>
                <a:close/>
                <a:moveTo>
                  <a:pt x="7332" y="19285"/>
                </a:moveTo>
                <a:lnTo>
                  <a:pt x="7332" y="19285"/>
                </a:lnTo>
                <a:cubicBezTo>
                  <a:pt x="7331" y="19286"/>
                  <a:pt x="7330" y="19287"/>
                  <a:pt x="7330" y="19288"/>
                </a:cubicBezTo>
                <a:cubicBezTo>
                  <a:pt x="7330" y="19287"/>
                  <a:pt x="7331" y="19286"/>
                  <a:pt x="7332" y="19285"/>
                </a:cubicBezTo>
                <a:close/>
                <a:moveTo>
                  <a:pt x="7432" y="19299"/>
                </a:moveTo>
                <a:lnTo>
                  <a:pt x="7432" y="19299"/>
                </a:lnTo>
                <a:cubicBezTo>
                  <a:pt x="7483" y="19305"/>
                  <a:pt x="7528" y="19322"/>
                  <a:pt x="7579" y="19333"/>
                </a:cubicBezTo>
                <a:cubicBezTo>
                  <a:pt x="7579" y="19339"/>
                  <a:pt x="7574" y="19356"/>
                  <a:pt x="7574" y="19362"/>
                </a:cubicBezTo>
                <a:cubicBezTo>
                  <a:pt x="7528" y="19339"/>
                  <a:pt x="7454" y="19351"/>
                  <a:pt x="7432" y="19299"/>
                </a:cubicBezTo>
                <a:close/>
                <a:moveTo>
                  <a:pt x="13015" y="19192"/>
                </a:moveTo>
                <a:cubicBezTo>
                  <a:pt x="13009" y="19203"/>
                  <a:pt x="13003" y="19220"/>
                  <a:pt x="12998" y="19231"/>
                </a:cubicBezTo>
                <a:cubicBezTo>
                  <a:pt x="12879" y="19271"/>
                  <a:pt x="12765" y="19328"/>
                  <a:pt x="12646" y="19368"/>
                </a:cubicBezTo>
                <a:lnTo>
                  <a:pt x="12680" y="19328"/>
                </a:lnTo>
                <a:cubicBezTo>
                  <a:pt x="12687" y="19329"/>
                  <a:pt x="12694" y="19330"/>
                  <a:pt x="12701" y="19330"/>
                </a:cubicBezTo>
                <a:cubicBezTo>
                  <a:pt x="12745" y="19330"/>
                  <a:pt x="12788" y="19303"/>
                  <a:pt x="12828" y="19288"/>
                </a:cubicBezTo>
                <a:cubicBezTo>
                  <a:pt x="12822" y="19282"/>
                  <a:pt x="12816" y="19271"/>
                  <a:pt x="12805" y="19265"/>
                </a:cubicBezTo>
                <a:cubicBezTo>
                  <a:pt x="12822" y="19254"/>
                  <a:pt x="12845" y="19248"/>
                  <a:pt x="12862" y="19237"/>
                </a:cubicBezTo>
                <a:cubicBezTo>
                  <a:pt x="12869" y="19234"/>
                  <a:pt x="12877" y="19233"/>
                  <a:pt x="12886" y="19233"/>
                </a:cubicBezTo>
                <a:cubicBezTo>
                  <a:pt x="12907" y="19233"/>
                  <a:pt x="12930" y="19240"/>
                  <a:pt x="12953" y="19240"/>
                </a:cubicBezTo>
                <a:cubicBezTo>
                  <a:pt x="12968" y="19240"/>
                  <a:pt x="12983" y="19237"/>
                  <a:pt x="12998" y="19226"/>
                </a:cubicBezTo>
                <a:cubicBezTo>
                  <a:pt x="12998" y="19220"/>
                  <a:pt x="13003" y="19203"/>
                  <a:pt x="13003" y="19192"/>
                </a:cubicBezTo>
                <a:close/>
                <a:moveTo>
                  <a:pt x="8039" y="19265"/>
                </a:moveTo>
                <a:cubicBezTo>
                  <a:pt x="8039" y="19277"/>
                  <a:pt x="8044" y="19288"/>
                  <a:pt x="8044" y="19305"/>
                </a:cubicBezTo>
                <a:cubicBezTo>
                  <a:pt x="8141" y="19316"/>
                  <a:pt x="8232" y="19339"/>
                  <a:pt x="8311" y="19390"/>
                </a:cubicBezTo>
                <a:cubicBezTo>
                  <a:pt x="8203" y="19368"/>
                  <a:pt x="8101" y="19322"/>
                  <a:pt x="7988" y="19311"/>
                </a:cubicBezTo>
                <a:cubicBezTo>
                  <a:pt x="7959" y="19311"/>
                  <a:pt x="7942" y="19294"/>
                  <a:pt x="7925" y="19277"/>
                </a:cubicBezTo>
                <a:cubicBezTo>
                  <a:pt x="7927" y="19277"/>
                  <a:pt x="7928" y="19276"/>
                  <a:pt x="7930" y="19276"/>
                </a:cubicBezTo>
                <a:cubicBezTo>
                  <a:pt x="7953" y="19276"/>
                  <a:pt x="7989" y="19297"/>
                  <a:pt x="8014" y="19297"/>
                </a:cubicBezTo>
                <a:cubicBezTo>
                  <a:pt x="8029" y="19297"/>
                  <a:pt x="8039" y="19290"/>
                  <a:pt x="8039" y="19265"/>
                </a:cubicBezTo>
                <a:close/>
                <a:moveTo>
                  <a:pt x="6961" y="19054"/>
                </a:moveTo>
                <a:cubicBezTo>
                  <a:pt x="7001" y="19054"/>
                  <a:pt x="7035" y="19084"/>
                  <a:pt x="7072" y="19084"/>
                </a:cubicBezTo>
                <a:cubicBezTo>
                  <a:pt x="7075" y="19084"/>
                  <a:pt x="7077" y="19084"/>
                  <a:pt x="7080" y="19084"/>
                </a:cubicBezTo>
                <a:cubicBezTo>
                  <a:pt x="7391" y="19225"/>
                  <a:pt x="7754" y="19265"/>
                  <a:pt x="8060" y="19401"/>
                </a:cubicBezTo>
                <a:lnTo>
                  <a:pt x="8060" y="19401"/>
                </a:lnTo>
                <a:cubicBezTo>
                  <a:pt x="8060" y="19396"/>
                  <a:pt x="8063" y="19390"/>
                  <a:pt x="8067" y="19385"/>
                </a:cubicBezTo>
                <a:cubicBezTo>
                  <a:pt x="8101" y="19385"/>
                  <a:pt x="8107" y="19396"/>
                  <a:pt x="8096" y="19424"/>
                </a:cubicBezTo>
                <a:cubicBezTo>
                  <a:pt x="8071" y="19424"/>
                  <a:pt x="8058" y="19415"/>
                  <a:pt x="8059" y="19401"/>
                </a:cubicBezTo>
                <a:lnTo>
                  <a:pt x="8059" y="19401"/>
                </a:lnTo>
                <a:cubicBezTo>
                  <a:pt x="8060" y="19401"/>
                  <a:pt x="8061" y="19402"/>
                  <a:pt x="8062" y="19402"/>
                </a:cubicBezTo>
                <a:cubicBezTo>
                  <a:pt x="8061" y="19401"/>
                  <a:pt x="8060" y="19401"/>
                  <a:pt x="8060" y="19401"/>
                </a:cubicBezTo>
                <a:lnTo>
                  <a:pt x="8060" y="19401"/>
                </a:lnTo>
                <a:cubicBezTo>
                  <a:pt x="8060" y="19401"/>
                  <a:pt x="8060" y="19401"/>
                  <a:pt x="8059" y="19401"/>
                </a:cubicBezTo>
                <a:lnTo>
                  <a:pt x="8059" y="19401"/>
                </a:lnTo>
                <a:cubicBezTo>
                  <a:pt x="7924" y="19390"/>
                  <a:pt x="7806" y="19333"/>
                  <a:pt x="7681" y="19305"/>
                </a:cubicBezTo>
                <a:cubicBezTo>
                  <a:pt x="7681" y="19311"/>
                  <a:pt x="7681" y="19322"/>
                  <a:pt x="7681" y="19328"/>
                </a:cubicBezTo>
                <a:cubicBezTo>
                  <a:pt x="7670" y="19316"/>
                  <a:pt x="7664" y="19311"/>
                  <a:pt x="7653" y="19299"/>
                </a:cubicBezTo>
                <a:cubicBezTo>
                  <a:pt x="7483" y="19243"/>
                  <a:pt x="7301" y="19203"/>
                  <a:pt x="7131" y="19124"/>
                </a:cubicBezTo>
                <a:cubicBezTo>
                  <a:pt x="7131" y="19135"/>
                  <a:pt x="7131" y="19146"/>
                  <a:pt x="7125" y="19152"/>
                </a:cubicBezTo>
                <a:cubicBezTo>
                  <a:pt x="7091" y="19090"/>
                  <a:pt x="7006" y="19090"/>
                  <a:pt x="6944" y="19055"/>
                </a:cubicBezTo>
                <a:cubicBezTo>
                  <a:pt x="6949" y="19054"/>
                  <a:pt x="6955" y="19054"/>
                  <a:pt x="6961" y="19054"/>
                </a:cubicBezTo>
                <a:close/>
                <a:moveTo>
                  <a:pt x="12579" y="19361"/>
                </a:moveTo>
                <a:cubicBezTo>
                  <a:pt x="12592" y="19361"/>
                  <a:pt x="12603" y="19363"/>
                  <a:pt x="12612" y="19368"/>
                </a:cubicBezTo>
                <a:cubicBezTo>
                  <a:pt x="12612" y="19373"/>
                  <a:pt x="12612" y="19379"/>
                  <a:pt x="12612" y="19379"/>
                </a:cubicBezTo>
                <a:cubicBezTo>
                  <a:pt x="12584" y="19390"/>
                  <a:pt x="12555" y="19396"/>
                  <a:pt x="12527" y="19407"/>
                </a:cubicBezTo>
                <a:cubicBezTo>
                  <a:pt x="12521" y="19402"/>
                  <a:pt x="12515" y="19396"/>
                  <a:pt x="12515" y="19390"/>
                </a:cubicBezTo>
                <a:cubicBezTo>
                  <a:pt x="12504" y="19396"/>
                  <a:pt x="12498" y="19407"/>
                  <a:pt x="12493" y="19413"/>
                </a:cubicBezTo>
                <a:cubicBezTo>
                  <a:pt x="12481" y="19419"/>
                  <a:pt x="12470" y="19419"/>
                  <a:pt x="12459" y="19419"/>
                </a:cubicBezTo>
                <a:lnTo>
                  <a:pt x="12453" y="19402"/>
                </a:lnTo>
                <a:cubicBezTo>
                  <a:pt x="12447" y="19407"/>
                  <a:pt x="12447" y="19413"/>
                  <a:pt x="12447" y="19424"/>
                </a:cubicBezTo>
                <a:cubicBezTo>
                  <a:pt x="12430" y="19424"/>
                  <a:pt x="12413" y="19430"/>
                  <a:pt x="12396" y="19430"/>
                </a:cubicBezTo>
                <a:cubicBezTo>
                  <a:pt x="12419" y="19419"/>
                  <a:pt x="12436" y="19402"/>
                  <a:pt x="12447" y="19385"/>
                </a:cubicBezTo>
                <a:cubicBezTo>
                  <a:pt x="12464" y="19379"/>
                  <a:pt x="12481" y="19379"/>
                  <a:pt x="12498" y="19373"/>
                </a:cubicBezTo>
                <a:lnTo>
                  <a:pt x="12504" y="19373"/>
                </a:lnTo>
                <a:cubicBezTo>
                  <a:pt x="12532" y="19366"/>
                  <a:pt x="12558" y="19361"/>
                  <a:pt x="12579" y="19361"/>
                </a:cubicBezTo>
                <a:close/>
                <a:moveTo>
                  <a:pt x="12606" y="19413"/>
                </a:moveTo>
                <a:lnTo>
                  <a:pt x="12601" y="19441"/>
                </a:lnTo>
                <a:cubicBezTo>
                  <a:pt x="12601" y="19436"/>
                  <a:pt x="12595" y="19424"/>
                  <a:pt x="12589" y="19419"/>
                </a:cubicBezTo>
                <a:cubicBezTo>
                  <a:pt x="12595" y="19419"/>
                  <a:pt x="12601" y="19413"/>
                  <a:pt x="12606" y="19413"/>
                </a:cubicBezTo>
                <a:close/>
                <a:moveTo>
                  <a:pt x="8975" y="19458"/>
                </a:moveTo>
                <a:cubicBezTo>
                  <a:pt x="8981" y="19464"/>
                  <a:pt x="8981" y="19475"/>
                  <a:pt x="8986" y="19487"/>
                </a:cubicBezTo>
                <a:cubicBezTo>
                  <a:pt x="8975" y="19481"/>
                  <a:pt x="8964" y="19481"/>
                  <a:pt x="8952" y="19481"/>
                </a:cubicBezTo>
                <a:cubicBezTo>
                  <a:pt x="8958" y="19470"/>
                  <a:pt x="8969" y="19464"/>
                  <a:pt x="8975" y="19458"/>
                </a:cubicBezTo>
                <a:close/>
                <a:moveTo>
                  <a:pt x="8139" y="19409"/>
                </a:moveTo>
                <a:cubicBezTo>
                  <a:pt x="8176" y="19409"/>
                  <a:pt x="8214" y="19421"/>
                  <a:pt x="8249" y="19430"/>
                </a:cubicBezTo>
                <a:cubicBezTo>
                  <a:pt x="8334" y="19453"/>
                  <a:pt x="8419" y="19458"/>
                  <a:pt x="8498" y="19504"/>
                </a:cubicBezTo>
                <a:cubicBezTo>
                  <a:pt x="8368" y="19504"/>
                  <a:pt x="8232" y="19453"/>
                  <a:pt x="8107" y="19413"/>
                </a:cubicBezTo>
                <a:cubicBezTo>
                  <a:pt x="8117" y="19410"/>
                  <a:pt x="8128" y="19409"/>
                  <a:pt x="8139" y="19409"/>
                </a:cubicBezTo>
                <a:close/>
                <a:moveTo>
                  <a:pt x="12510" y="19492"/>
                </a:moveTo>
                <a:cubicBezTo>
                  <a:pt x="12510" y="19492"/>
                  <a:pt x="12504" y="19498"/>
                  <a:pt x="12504" y="19504"/>
                </a:cubicBezTo>
                <a:cubicBezTo>
                  <a:pt x="12498" y="19498"/>
                  <a:pt x="12487" y="19498"/>
                  <a:pt x="12481" y="19498"/>
                </a:cubicBezTo>
                <a:cubicBezTo>
                  <a:pt x="12493" y="19498"/>
                  <a:pt x="12504" y="19492"/>
                  <a:pt x="12510" y="19492"/>
                </a:cubicBezTo>
                <a:close/>
                <a:moveTo>
                  <a:pt x="9009" y="19509"/>
                </a:moveTo>
                <a:cubicBezTo>
                  <a:pt x="9026" y="19515"/>
                  <a:pt x="9043" y="19521"/>
                  <a:pt x="9054" y="19526"/>
                </a:cubicBezTo>
                <a:cubicBezTo>
                  <a:pt x="9037" y="19526"/>
                  <a:pt x="9020" y="19521"/>
                  <a:pt x="9003" y="19515"/>
                </a:cubicBezTo>
                <a:cubicBezTo>
                  <a:pt x="9003" y="19515"/>
                  <a:pt x="9009" y="19509"/>
                  <a:pt x="9009" y="19509"/>
                </a:cubicBezTo>
                <a:close/>
                <a:moveTo>
                  <a:pt x="11914" y="19509"/>
                </a:moveTo>
                <a:cubicBezTo>
                  <a:pt x="11914" y="19521"/>
                  <a:pt x="11903" y="19526"/>
                  <a:pt x="11891" y="19526"/>
                </a:cubicBezTo>
                <a:cubicBezTo>
                  <a:pt x="11886" y="19526"/>
                  <a:pt x="11880" y="19521"/>
                  <a:pt x="11880" y="19515"/>
                </a:cubicBezTo>
                <a:cubicBezTo>
                  <a:pt x="11891" y="19515"/>
                  <a:pt x="11903" y="19515"/>
                  <a:pt x="11914" y="19509"/>
                </a:cubicBezTo>
                <a:close/>
                <a:moveTo>
                  <a:pt x="11846" y="19521"/>
                </a:moveTo>
                <a:cubicBezTo>
                  <a:pt x="11843" y="19527"/>
                  <a:pt x="11835" y="19530"/>
                  <a:pt x="11828" y="19530"/>
                </a:cubicBezTo>
                <a:cubicBezTo>
                  <a:pt x="11822" y="19530"/>
                  <a:pt x="11817" y="19529"/>
                  <a:pt x="11812" y="19526"/>
                </a:cubicBezTo>
                <a:cubicBezTo>
                  <a:pt x="11823" y="19521"/>
                  <a:pt x="11835" y="19521"/>
                  <a:pt x="11846" y="19521"/>
                </a:cubicBezTo>
                <a:close/>
                <a:moveTo>
                  <a:pt x="9168" y="19532"/>
                </a:moveTo>
                <a:cubicBezTo>
                  <a:pt x="9174" y="19532"/>
                  <a:pt x="9174" y="19538"/>
                  <a:pt x="9174" y="19538"/>
                </a:cubicBezTo>
                <a:lnTo>
                  <a:pt x="9151" y="19538"/>
                </a:lnTo>
                <a:cubicBezTo>
                  <a:pt x="9157" y="19532"/>
                  <a:pt x="9162" y="19532"/>
                  <a:pt x="9168" y="19532"/>
                </a:cubicBezTo>
                <a:close/>
                <a:moveTo>
                  <a:pt x="8097" y="19489"/>
                </a:moveTo>
                <a:cubicBezTo>
                  <a:pt x="8089" y="19489"/>
                  <a:pt x="8081" y="19490"/>
                  <a:pt x="8073" y="19492"/>
                </a:cubicBezTo>
                <a:cubicBezTo>
                  <a:pt x="8096" y="19515"/>
                  <a:pt x="8118" y="19532"/>
                  <a:pt x="8141" y="19555"/>
                </a:cubicBezTo>
                <a:lnTo>
                  <a:pt x="8192" y="19526"/>
                </a:lnTo>
                <a:cubicBezTo>
                  <a:pt x="8164" y="19508"/>
                  <a:pt x="8133" y="19489"/>
                  <a:pt x="8097" y="19489"/>
                </a:cubicBezTo>
                <a:close/>
                <a:moveTo>
                  <a:pt x="12277" y="19498"/>
                </a:moveTo>
                <a:cubicBezTo>
                  <a:pt x="12254" y="19509"/>
                  <a:pt x="12237" y="19526"/>
                  <a:pt x="12220" y="19549"/>
                </a:cubicBezTo>
                <a:cubicBezTo>
                  <a:pt x="12198" y="19555"/>
                  <a:pt x="12181" y="19560"/>
                  <a:pt x="12158" y="19560"/>
                </a:cubicBezTo>
                <a:cubicBezTo>
                  <a:pt x="12198" y="19549"/>
                  <a:pt x="12226" y="19532"/>
                  <a:pt x="12254" y="19504"/>
                </a:cubicBezTo>
                <a:cubicBezTo>
                  <a:pt x="12260" y="19504"/>
                  <a:pt x="12271" y="19498"/>
                  <a:pt x="12277" y="19498"/>
                </a:cubicBezTo>
                <a:close/>
                <a:moveTo>
                  <a:pt x="11835" y="19583"/>
                </a:moveTo>
                <a:cubicBezTo>
                  <a:pt x="11829" y="19583"/>
                  <a:pt x="11829" y="19583"/>
                  <a:pt x="11824" y="19588"/>
                </a:cubicBezTo>
                <a:lnTo>
                  <a:pt x="11824" y="19588"/>
                </a:lnTo>
                <a:cubicBezTo>
                  <a:pt x="11820" y="19586"/>
                  <a:pt x="11816" y="19583"/>
                  <a:pt x="11812" y="19583"/>
                </a:cubicBezTo>
                <a:close/>
                <a:moveTo>
                  <a:pt x="11125" y="19566"/>
                </a:moveTo>
                <a:lnTo>
                  <a:pt x="11097" y="19589"/>
                </a:lnTo>
                <a:cubicBezTo>
                  <a:pt x="11103" y="19583"/>
                  <a:pt x="11114" y="19572"/>
                  <a:pt x="11120" y="19566"/>
                </a:cubicBezTo>
                <a:close/>
                <a:moveTo>
                  <a:pt x="11863" y="19589"/>
                </a:moveTo>
                <a:cubicBezTo>
                  <a:pt x="11863" y="19594"/>
                  <a:pt x="11863" y="19594"/>
                  <a:pt x="11863" y="19594"/>
                </a:cubicBezTo>
                <a:lnTo>
                  <a:pt x="11852" y="19598"/>
                </a:lnTo>
                <a:lnTo>
                  <a:pt x="11852" y="19598"/>
                </a:lnTo>
                <a:cubicBezTo>
                  <a:pt x="11856" y="19596"/>
                  <a:pt x="11859" y="19592"/>
                  <a:pt x="11863" y="19589"/>
                </a:cubicBezTo>
                <a:close/>
                <a:moveTo>
                  <a:pt x="11432" y="19538"/>
                </a:moveTo>
                <a:cubicBezTo>
                  <a:pt x="11454" y="19543"/>
                  <a:pt x="11477" y="19555"/>
                  <a:pt x="11500" y="19555"/>
                </a:cubicBezTo>
                <a:cubicBezTo>
                  <a:pt x="11420" y="19606"/>
                  <a:pt x="11324" y="19594"/>
                  <a:pt x="11233" y="19600"/>
                </a:cubicBezTo>
                <a:cubicBezTo>
                  <a:pt x="11262" y="19594"/>
                  <a:pt x="11290" y="19583"/>
                  <a:pt x="11313" y="19566"/>
                </a:cubicBezTo>
                <a:lnTo>
                  <a:pt x="11318" y="19589"/>
                </a:lnTo>
                <a:cubicBezTo>
                  <a:pt x="11324" y="19583"/>
                  <a:pt x="11335" y="19577"/>
                  <a:pt x="11341" y="19572"/>
                </a:cubicBezTo>
                <a:lnTo>
                  <a:pt x="11364" y="19594"/>
                </a:lnTo>
                <a:lnTo>
                  <a:pt x="11369" y="19583"/>
                </a:lnTo>
                <a:cubicBezTo>
                  <a:pt x="11364" y="19577"/>
                  <a:pt x="11347" y="19566"/>
                  <a:pt x="11335" y="19555"/>
                </a:cubicBezTo>
                <a:cubicBezTo>
                  <a:pt x="11347" y="19555"/>
                  <a:pt x="11352" y="19549"/>
                  <a:pt x="11364" y="19549"/>
                </a:cubicBezTo>
                <a:lnTo>
                  <a:pt x="11398" y="19549"/>
                </a:lnTo>
                <a:cubicBezTo>
                  <a:pt x="11398" y="19560"/>
                  <a:pt x="11403" y="19577"/>
                  <a:pt x="11403" y="19589"/>
                </a:cubicBezTo>
                <a:cubicBezTo>
                  <a:pt x="11415" y="19583"/>
                  <a:pt x="11432" y="19572"/>
                  <a:pt x="11437" y="19566"/>
                </a:cubicBezTo>
                <a:cubicBezTo>
                  <a:pt x="11432" y="19560"/>
                  <a:pt x="11420" y="19549"/>
                  <a:pt x="11415" y="19543"/>
                </a:cubicBezTo>
                <a:cubicBezTo>
                  <a:pt x="11420" y="19538"/>
                  <a:pt x="11426" y="19538"/>
                  <a:pt x="11432" y="19538"/>
                </a:cubicBezTo>
                <a:close/>
                <a:moveTo>
                  <a:pt x="11744" y="19594"/>
                </a:moveTo>
                <a:cubicBezTo>
                  <a:pt x="11744" y="19594"/>
                  <a:pt x="11738" y="19600"/>
                  <a:pt x="11738" y="19600"/>
                </a:cubicBezTo>
                <a:lnTo>
                  <a:pt x="11715" y="19600"/>
                </a:lnTo>
                <a:cubicBezTo>
                  <a:pt x="11721" y="19600"/>
                  <a:pt x="11721" y="19600"/>
                  <a:pt x="11727" y="19594"/>
                </a:cubicBezTo>
                <a:close/>
                <a:moveTo>
                  <a:pt x="9662" y="19594"/>
                </a:moveTo>
                <a:cubicBezTo>
                  <a:pt x="9696" y="19594"/>
                  <a:pt x="9735" y="19594"/>
                  <a:pt x="9769" y="19600"/>
                </a:cubicBezTo>
                <a:cubicBezTo>
                  <a:pt x="9735" y="19606"/>
                  <a:pt x="9701" y="19606"/>
                  <a:pt x="9673" y="19606"/>
                </a:cubicBezTo>
                <a:cubicBezTo>
                  <a:pt x="9667" y="19600"/>
                  <a:pt x="9667" y="19600"/>
                  <a:pt x="9662" y="19594"/>
                </a:cubicBezTo>
                <a:close/>
                <a:moveTo>
                  <a:pt x="10802" y="19589"/>
                </a:moveTo>
                <a:cubicBezTo>
                  <a:pt x="10802" y="19594"/>
                  <a:pt x="10802" y="19606"/>
                  <a:pt x="10796" y="19612"/>
                </a:cubicBezTo>
                <a:cubicBezTo>
                  <a:pt x="10774" y="19612"/>
                  <a:pt x="10768" y="19606"/>
                  <a:pt x="10768" y="19594"/>
                </a:cubicBezTo>
                <a:cubicBezTo>
                  <a:pt x="10779" y="19594"/>
                  <a:pt x="10791" y="19594"/>
                  <a:pt x="10802" y="19589"/>
                </a:cubicBezTo>
                <a:close/>
                <a:moveTo>
                  <a:pt x="10910" y="19583"/>
                </a:moveTo>
                <a:cubicBezTo>
                  <a:pt x="10915" y="19589"/>
                  <a:pt x="10910" y="19600"/>
                  <a:pt x="10904" y="19612"/>
                </a:cubicBezTo>
                <a:cubicBezTo>
                  <a:pt x="10870" y="19612"/>
                  <a:pt x="10864" y="19606"/>
                  <a:pt x="10876" y="19589"/>
                </a:cubicBezTo>
                <a:cubicBezTo>
                  <a:pt x="10887" y="19583"/>
                  <a:pt x="10898" y="19583"/>
                  <a:pt x="10910" y="19583"/>
                </a:cubicBezTo>
                <a:close/>
                <a:moveTo>
                  <a:pt x="10949" y="19583"/>
                </a:moveTo>
                <a:cubicBezTo>
                  <a:pt x="10944" y="19589"/>
                  <a:pt x="10932" y="19600"/>
                  <a:pt x="10921" y="19612"/>
                </a:cubicBezTo>
                <a:cubicBezTo>
                  <a:pt x="10921" y="19606"/>
                  <a:pt x="10915" y="19600"/>
                  <a:pt x="10915" y="19589"/>
                </a:cubicBezTo>
                <a:cubicBezTo>
                  <a:pt x="10932" y="19589"/>
                  <a:pt x="10944" y="19589"/>
                  <a:pt x="10949" y="19583"/>
                </a:cubicBezTo>
                <a:close/>
                <a:moveTo>
                  <a:pt x="10660" y="19606"/>
                </a:moveTo>
                <a:cubicBezTo>
                  <a:pt x="10654" y="19612"/>
                  <a:pt x="10643" y="19617"/>
                  <a:pt x="10632" y="19617"/>
                </a:cubicBezTo>
                <a:cubicBezTo>
                  <a:pt x="10626" y="19617"/>
                  <a:pt x="10620" y="19612"/>
                  <a:pt x="10615" y="19612"/>
                </a:cubicBezTo>
                <a:cubicBezTo>
                  <a:pt x="10615" y="19612"/>
                  <a:pt x="10615" y="19612"/>
                  <a:pt x="10615" y="19606"/>
                </a:cubicBezTo>
                <a:close/>
                <a:moveTo>
                  <a:pt x="10269" y="19612"/>
                </a:moveTo>
                <a:cubicBezTo>
                  <a:pt x="10269" y="19617"/>
                  <a:pt x="10274" y="19623"/>
                  <a:pt x="10274" y="19623"/>
                </a:cubicBezTo>
                <a:lnTo>
                  <a:pt x="10263" y="19623"/>
                </a:lnTo>
                <a:cubicBezTo>
                  <a:pt x="10263" y="19617"/>
                  <a:pt x="10263" y="19617"/>
                  <a:pt x="10263" y="19612"/>
                </a:cubicBezTo>
                <a:close/>
                <a:moveTo>
                  <a:pt x="10399" y="19612"/>
                </a:moveTo>
                <a:lnTo>
                  <a:pt x="10405" y="19623"/>
                </a:lnTo>
                <a:lnTo>
                  <a:pt x="10376" y="19623"/>
                </a:lnTo>
                <a:cubicBezTo>
                  <a:pt x="10382" y="19617"/>
                  <a:pt x="10388" y="19617"/>
                  <a:pt x="10399" y="19612"/>
                </a:cubicBezTo>
                <a:close/>
                <a:moveTo>
                  <a:pt x="11091" y="19573"/>
                </a:moveTo>
                <a:cubicBezTo>
                  <a:pt x="11091" y="19579"/>
                  <a:pt x="11091" y="19589"/>
                  <a:pt x="11086" y="19594"/>
                </a:cubicBezTo>
                <a:cubicBezTo>
                  <a:pt x="11080" y="19600"/>
                  <a:pt x="11074" y="19600"/>
                  <a:pt x="11069" y="19606"/>
                </a:cubicBezTo>
                <a:cubicBezTo>
                  <a:pt x="11052" y="19612"/>
                  <a:pt x="11040" y="19612"/>
                  <a:pt x="11023" y="19623"/>
                </a:cubicBezTo>
                <a:cubicBezTo>
                  <a:pt x="11018" y="19623"/>
                  <a:pt x="11012" y="19617"/>
                  <a:pt x="11006" y="19617"/>
                </a:cubicBezTo>
                <a:cubicBezTo>
                  <a:pt x="11033" y="19601"/>
                  <a:pt x="11060" y="19580"/>
                  <a:pt x="11091" y="19573"/>
                </a:cubicBezTo>
                <a:close/>
                <a:moveTo>
                  <a:pt x="10516" y="19606"/>
                </a:moveTo>
                <a:cubicBezTo>
                  <a:pt x="10540" y="19606"/>
                  <a:pt x="10564" y="19609"/>
                  <a:pt x="10586" y="19612"/>
                </a:cubicBezTo>
                <a:lnTo>
                  <a:pt x="10586" y="19629"/>
                </a:lnTo>
                <a:lnTo>
                  <a:pt x="10456" y="19629"/>
                </a:lnTo>
                <a:cubicBezTo>
                  <a:pt x="10450" y="19629"/>
                  <a:pt x="10439" y="19623"/>
                  <a:pt x="10433" y="19623"/>
                </a:cubicBezTo>
                <a:cubicBezTo>
                  <a:pt x="10458" y="19610"/>
                  <a:pt x="10487" y="19606"/>
                  <a:pt x="10516" y="19606"/>
                </a:cubicBezTo>
                <a:close/>
                <a:moveTo>
                  <a:pt x="10376" y="19606"/>
                </a:moveTo>
                <a:cubicBezTo>
                  <a:pt x="10381" y="19615"/>
                  <a:pt x="10374" y="19632"/>
                  <a:pt x="10363" y="19632"/>
                </a:cubicBezTo>
                <a:cubicBezTo>
                  <a:pt x="10360" y="19632"/>
                  <a:pt x="10357" y="19631"/>
                  <a:pt x="10354" y="19629"/>
                </a:cubicBezTo>
                <a:cubicBezTo>
                  <a:pt x="10342" y="19629"/>
                  <a:pt x="10337" y="19617"/>
                  <a:pt x="10337" y="19612"/>
                </a:cubicBezTo>
                <a:cubicBezTo>
                  <a:pt x="10348" y="19606"/>
                  <a:pt x="10365" y="19606"/>
                  <a:pt x="10376" y="19606"/>
                </a:cubicBezTo>
                <a:close/>
                <a:moveTo>
                  <a:pt x="11523" y="19617"/>
                </a:moveTo>
                <a:lnTo>
                  <a:pt x="11523" y="19617"/>
                </a:lnTo>
                <a:cubicBezTo>
                  <a:pt x="11477" y="19629"/>
                  <a:pt x="11426" y="19646"/>
                  <a:pt x="11381" y="19657"/>
                </a:cubicBezTo>
                <a:cubicBezTo>
                  <a:pt x="11375" y="19651"/>
                  <a:pt x="11369" y="19640"/>
                  <a:pt x="11364" y="19629"/>
                </a:cubicBezTo>
                <a:cubicBezTo>
                  <a:pt x="11415" y="19629"/>
                  <a:pt x="11471" y="19623"/>
                  <a:pt x="11523" y="19617"/>
                </a:cubicBezTo>
                <a:close/>
                <a:moveTo>
                  <a:pt x="8538" y="19503"/>
                </a:moveTo>
                <a:cubicBezTo>
                  <a:pt x="8567" y="19503"/>
                  <a:pt x="8596" y="19517"/>
                  <a:pt x="8623" y="19521"/>
                </a:cubicBezTo>
                <a:cubicBezTo>
                  <a:pt x="8742" y="19538"/>
                  <a:pt x="8856" y="19555"/>
                  <a:pt x="8975" y="19572"/>
                </a:cubicBezTo>
                <a:cubicBezTo>
                  <a:pt x="9162" y="19600"/>
                  <a:pt x="9349" y="19623"/>
                  <a:pt x="9537" y="19646"/>
                </a:cubicBezTo>
                <a:cubicBezTo>
                  <a:pt x="9548" y="19651"/>
                  <a:pt x="9559" y="19657"/>
                  <a:pt x="9571" y="19668"/>
                </a:cubicBezTo>
                <a:cubicBezTo>
                  <a:pt x="9361" y="19657"/>
                  <a:pt x="9157" y="19623"/>
                  <a:pt x="8952" y="19594"/>
                </a:cubicBezTo>
                <a:lnTo>
                  <a:pt x="8952" y="19589"/>
                </a:lnTo>
                <a:lnTo>
                  <a:pt x="8935" y="19589"/>
                </a:lnTo>
                <a:cubicBezTo>
                  <a:pt x="8918" y="19583"/>
                  <a:pt x="8896" y="19583"/>
                  <a:pt x="8873" y="19577"/>
                </a:cubicBezTo>
                <a:lnTo>
                  <a:pt x="8720" y="19549"/>
                </a:lnTo>
                <a:cubicBezTo>
                  <a:pt x="8720" y="19555"/>
                  <a:pt x="8720" y="19566"/>
                  <a:pt x="8720" y="19572"/>
                </a:cubicBezTo>
                <a:cubicBezTo>
                  <a:pt x="8657" y="19521"/>
                  <a:pt x="8572" y="19532"/>
                  <a:pt x="8498" y="19515"/>
                </a:cubicBezTo>
                <a:cubicBezTo>
                  <a:pt x="8511" y="19506"/>
                  <a:pt x="8525" y="19503"/>
                  <a:pt x="8538" y="19503"/>
                </a:cubicBezTo>
                <a:close/>
                <a:moveTo>
                  <a:pt x="10039" y="19657"/>
                </a:moveTo>
                <a:cubicBezTo>
                  <a:pt x="10058" y="19657"/>
                  <a:pt x="10080" y="19678"/>
                  <a:pt x="10053" y="19691"/>
                </a:cubicBezTo>
                <a:cubicBezTo>
                  <a:pt x="10049" y="19695"/>
                  <a:pt x="10045" y="19696"/>
                  <a:pt x="10040" y="19696"/>
                </a:cubicBezTo>
                <a:cubicBezTo>
                  <a:pt x="10022" y="19696"/>
                  <a:pt x="10002" y="19676"/>
                  <a:pt x="10025" y="19663"/>
                </a:cubicBezTo>
                <a:cubicBezTo>
                  <a:pt x="10028" y="19659"/>
                  <a:pt x="10033" y="19657"/>
                  <a:pt x="10039" y="19657"/>
                </a:cubicBezTo>
                <a:close/>
                <a:moveTo>
                  <a:pt x="9576" y="19646"/>
                </a:moveTo>
                <a:lnTo>
                  <a:pt x="9576" y="19646"/>
                </a:lnTo>
                <a:cubicBezTo>
                  <a:pt x="9627" y="19651"/>
                  <a:pt x="9684" y="19657"/>
                  <a:pt x="9735" y="19663"/>
                </a:cubicBezTo>
                <a:cubicBezTo>
                  <a:pt x="9741" y="19663"/>
                  <a:pt x="9747" y="19668"/>
                  <a:pt x="9747" y="19668"/>
                </a:cubicBezTo>
                <a:lnTo>
                  <a:pt x="9758" y="19668"/>
                </a:lnTo>
                <a:cubicBezTo>
                  <a:pt x="9784" y="19670"/>
                  <a:pt x="9812" y="19670"/>
                  <a:pt x="9839" y="19670"/>
                </a:cubicBezTo>
                <a:cubicBezTo>
                  <a:pt x="9894" y="19670"/>
                  <a:pt x="9949" y="19670"/>
                  <a:pt x="10002" y="19685"/>
                </a:cubicBezTo>
                <a:cubicBezTo>
                  <a:pt x="9976" y="19690"/>
                  <a:pt x="9950" y="19691"/>
                  <a:pt x="9923" y="19691"/>
                </a:cubicBezTo>
                <a:cubicBezTo>
                  <a:pt x="9855" y="19691"/>
                  <a:pt x="9785" y="19681"/>
                  <a:pt x="9717" y="19681"/>
                </a:cubicBezTo>
                <a:cubicBezTo>
                  <a:pt x="9676" y="19681"/>
                  <a:pt x="9637" y="19685"/>
                  <a:pt x="9599" y="19697"/>
                </a:cubicBezTo>
                <a:cubicBezTo>
                  <a:pt x="9599" y="19691"/>
                  <a:pt x="9605" y="19674"/>
                  <a:pt x="9605" y="19668"/>
                </a:cubicBezTo>
                <a:lnTo>
                  <a:pt x="9582" y="19668"/>
                </a:lnTo>
                <a:cubicBezTo>
                  <a:pt x="9582" y="19663"/>
                  <a:pt x="9576" y="19657"/>
                  <a:pt x="9576" y="19646"/>
                </a:cubicBezTo>
                <a:close/>
                <a:moveTo>
                  <a:pt x="10740" y="19606"/>
                </a:moveTo>
                <a:cubicBezTo>
                  <a:pt x="10728" y="19623"/>
                  <a:pt x="10734" y="19646"/>
                  <a:pt x="10751" y="19663"/>
                </a:cubicBezTo>
                <a:cubicBezTo>
                  <a:pt x="10769" y="19667"/>
                  <a:pt x="10788" y="19668"/>
                  <a:pt x="10807" y="19668"/>
                </a:cubicBezTo>
                <a:cubicBezTo>
                  <a:pt x="10870" y="19668"/>
                  <a:pt x="10935" y="19651"/>
                  <a:pt x="11001" y="19651"/>
                </a:cubicBezTo>
                <a:cubicBezTo>
                  <a:pt x="11014" y="19651"/>
                  <a:pt x="11027" y="19652"/>
                  <a:pt x="11041" y="19652"/>
                </a:cubicBezTo>
                <a:cubicBezTo>
                  <a:pt x="11077" y="19652"/>
                  <a:pt x="11112" y="19649"/>
                  <a:pt x="11137" y="19629"/>
                </a:cubicBezTo>
                <a:cubicBezTo>
                  <a:pt x="11131" y="19623"/>
                  <a:pt x="11120" y="19623"/>
                  <a:pt x="11114" y="19617"/>
                </a:cubicBezTo>
                <a:lnTo>
                  <a:pt x="11154" y="19617"/>
                </a:lnTo>
                <a:cubicBezTo>
                  <a:pt x="11145" y="19630"/>
                  <a:pt x="11149" y="19655"/>
                  <a:pt x="11164" y="19655"/>
                </a:cubicBezTo>
                <a:cubicBezTo>
                  <a:pt x="11169" y="19655"/>
                  <a:pt x="11175" y="19653"/>
                  <a:pt x="11182" y="19646"/>
                </a:cubicBezTo>
                <a:cubicBezTo>
                  <a:pt x="11239" y="19640"/>
                  <a:pt x="11296" y="19634"/>
                  <a:pt x="11352" y="19634"/>
                </a:cubicBezTo>
                <a:cubicBezTo>
                  <a:pt x="11352" y="19646"/>
                  <a:pt x="11352" y="19651"/>
                  <a:pt x="11347" y="19663"/>
                </a:cubicBezTo>
                <a:lnTo>
                  <a:pt x="11352" y="19663"/>
                </a:lnTo>
                <a:cubicBezTo>
                  <a:pt x="11352" y="19663"/>
                  <a:pt x="11347" y="19663"/>
                  <a:pt x="11347" y="19668"/>
                </a:cubicBezTo>
                <a:cubicBezTo>
                  <a:pt x="11341" y="19657"/>
                  <a:pt x="11335" y="19646"/>
                  <a:pt x="11330" y="19640"/>
                </a:cubicBezTo>
                <a:cubicBezTo>
                  <a:pt x="11301" y="19651"/>
                  <a:pt x="11273" y="19663"/>
                  <a:pt x="11245" y="19674"/>
                </a:cubicBezTo>
                <a:cubicBezTo>
                  <a:pt x="11216" y="19668"/>
                  <a:pt x="11186" y="19663"/>
                  <a:pt x="11158" y="19663"/>
                </a:cubicBezTo>
                <a:cubicBezTo>
                  <a:pt x="11130" y="19663"/>
                  <a:pt x="11103" y="19668"/>
                  <a:pt x="11080" y="19685"/>
                </a:cubicBezTo>
                <a:lnTo>
                  <a:pt x="11057" y="19685"/>
                </a:lnTo>
                <a:lnTo>
                  <a:pt x="11035" y="19668"/>
                </a:lnTo>
                <a:lnTo>
                  <a:pt x="10955" y="19685"/>
                </a:lnTo>
                <a:lnTo>
                  <a:pt x="10955" y="19691"/>
                </a:lnTo>
                <a:cubicBezTo>
                  <a:pt x="10819" y="19691"/>
                  <a:pt x="10688" y="19697"/>
                  <a:pt x="10552" y="19714"/>
                </a:cubicBezTo>
                <a:cubicBezTo>
                  <a:pt x="10510" y="19703"/>
                  <a:pt x="10467" y="19700"/>
                  <a:pt x="10424" y="19700"/>
                </a:cubicBezTo>
                <a:cubicBezTo>
                  <a:pt x="10371" y="19700"/>
                  <a:pt x="10318" y="19704"/>
                  <a:pt x="10265" y="19704"/>
                </a:cubicBezTo>
                <a:cubicBezTo>
                  <a:pt x="10221" y="19704"/>
                  <a:pt x="10177" y="19702"/>
                  <a:pt x="10132" y="19691"/>
                </a:cubicBezTo>
                <a:cubicBezTo>
                  <a:pt x="10178" y="19685"/>
                  <a:pt x="10223" y="19685"/>
                  <a:pt x="10274" y="19680"/>
                </a:cubicBezTo>
                <a:lnTo>
                  <a:pt x="10274" y="19685"/>
                </a:lnTo>
                <a:cubicBezTo>
                  <a:pt x="10274" y="19685"/>
                  <a:pt x="10280" y="19680"/>
                  <a:pt x="10280" y="19680"/>
                </a:cubicBezTo>
                <a:cubicBezTo>
                  <a:pt x="10393" y="19674"/>
                  <a:pt x="10507" y="19674"/>
                  <a:pt x="10615" y="19674"/>
                </a:cubicBezTo>
                <a:cubicBezTo>
                  <a:pt x="10620" y="19673"/>
                  <a:pt x="10626" y="19673"/>
                  <a:pt x="10633" y="19673"/>
                </a:cubicBezTo>
                <a:cubicBezTo>
                  <a:pt x="10645" y="19673"/>
                  <a:pt x="10658" y="19674"/>
                  <a:pt x="10670" y="19674"/>
                </a:cubicBezTo>
                <a:cubicBezTo>
                  <a:pt x="10688" y="19674"/>
                  <a:pt x="10706" y="19671"/>
                  <a:pt x="10717" y="19657"/>
                </a:cubicBezTo>
                <a:cubicBezTo>
                  <a:pt x="10706" y="19646"/>
                  <a:pt x="10683" y="19634"/>
                  <a:pt x="10671" y="19629"/>
                </a:cubicBezTo>
                <a:cubicBezTo>
                  <a:pt x="10671" y="19623"/>
                  <a:pt x="10677" y="19617"/>
                  <a:pt x="10677" y="19612"/>
                </a:cubicBezTo>
                <a:cubicBezTo>
                  <a:pt x="10700" y="19606"/>
                  <a:pt x="10723" y="19606"/>
                  <a:pt x="10740" y="19606"/>
                </a:cubicBezTo>
                <a:close/>
                <a:moveTo>
                  <a:pt x="10047" y="19748"/>
                </a:moveTo>
                <a:lnTo>
                  <a:pt x="10025" y="19804"/>
                </a:lnTo>
                <a:lnTo>
                  <a:pt x="10104" y="19804"/>
                </a:lnTo>
                <a:cubicBezTo>
                  <a:pt x="10098" y="19816"/>
                  <a:pt x="10081" y="19838"/>
                  <a:pt x="10076" y="19850"/>
                </a:cubicBezTo>
                <a:lnTo>
                  <a:pt x="10076" y="19855"/>
                </a:lnTo>
                <a:cubicBezTo>
                  <a:pt x="10069" y="19857"/>
                  <a:pt x="10063" y="19858"/>
                  <a:pt x="10057" y="19858"/>
                </a:cubicBezTo>
                <a:cubicBezTo>
                  <a:pt x="10037" y="19858"/>
                  <a:pt x="10021" y="19850"/>
                  <a:pt x="10008" y="19833"/>
                </a:cubicBezTo>
                <a:cubicBezTo>
                  <a:pt x="10002" y="19799"/>
                  <a:pt x="10025" y="19770"/>
                  <a:pt x="10047" y="19748"/>
                </a:cubicBezTo>
                <a:close/>
                <a:moveTo>
                  <a:pt x="10180" y="19808"/>
                </a:moveTo>
                <a:cubicBezTo>
                  <a:pt x="10214" y="19808"/>
                  <a:pt x="10250" y="19812"/>
                  <a:pt x="10286" y="19812"/>
                </a:cubicBezTo>
                <a:cubicBezTo>
                  <a:pt x="10298" y="19812"/>
                  <a:pt x="10310" y="19811"/>
                  <a:pt x="10322" y="19810"/>
                </a:cubicBezTo>
                <a:lnTo>
                  <a:pt x="10322" y="19810"/>
                </a:lnTo>
                <a:cubicBezTo>
                  <a:pt x="10310" y="19828"/>
                  <a:pt x="10289" y="19834"/>
                  <a:pt x="10269" y="19844"/>
                </a:cubicBezTo>
                <a:cubicBezTo>
                  <a:pt x="10269" y="19850"/>
                  <a:pt x="10269" y="19861"/>
                  <a:pt x="10269" y="19867"/>
                </a:cubicBezTo>
                <a:cubicBezTo>
                  <a:pt x="10218" y="19844"/>
                  <a:pt x="10144" y="19861"/>
                  <a:pt x="10098" y="19844"/>
                </a:cubicBezTo>
                <a:cubicBezTo>
                  <a:pt x="10103" y="19820"/>
                  <a:pt x="10112" y="19809"/>
                  <a:pt x="10131" y="19809"/>
                </a:cubicBezTo>
                <a:cubicBezTo>
                  <a:pt x="10135" y="19809"/>
                  <a:pt x="10139" y="19809"/>
                  <a:pt x="10144" y="19810"/>
                </a:cubicBezTo>
                <a:cubicBezTo>
                  <a:pt x="10156" y="19809"/>
                  <a:pt x="10168" y="19808"/>
                  <a:pt x="10180" y="19808"/>
                </a:cubicBezTo>
                <a:close/>
                <a:moveTo>
                  <a:pt x="10318" y="19847"/>
                </a:moveTo>
                <a:cubicBezTo>
                  <a:pt x="10325" y="19847"/>
                  <a:pt x="10331" y="19851"/>
                  <a:pt x="10331" y="19861"/>
                </a:cubicBezTo>
                <a:cubicBezTo>
                  <a:pt x="10325" y="19867"/>
                  <a:pt x="10308" y="19878"/>
                  <a:pt x="10303" y="19884"/>
                </a:cubicBezTo>
                <a:cubicBezTo>
                  <a:pt x="10279" y="19868"/>
                  <a:pt x="10302" y="19847"/>
                  <a:pt x="10318" y="19847"/>
                </a:cubicBezTo>
                <a:close/>
                <a:moveTo>
                  <a:pt x="9884" y="1"/>
                </a:moveTo>
                <a:cubicBezTo>
                  <a:pt x="9868" y="1"/>
                  <a:pt x="9855" y="21"/>
                  <a:pt x="9837" y="26"/>
                </a:cubicBezTo>
                <a:cubicBezTo>
                  <a:pt x="9829" y="25"/>
                  <a:pt x="9820" y="25"/>
                  <a:pt x="9812" y="25"/>
                </a:cubicBezTo>
                <a:cubicBezTo>
                  <a:pt x="9750" y="25"/>
                  <a:pt x="9701" y="44"/>
                  <a:pt x="9656" y="94"/>
                </a:cubicBezTo>
                <a:cubicBezTo>
                  <a:pt x="9656" y="77"/>
                  <a:pt x="9656" y="54"/>
                  <a:pt x="9650" y="43"/>
                </a:cubicBezTo>
                <a:cubicBezTo>
                  <a:pt x="9650" y="54"/>
                  <a:pt x="9639" y="77"/>
                  <a:pt x="9633" y="94"/>
                </a:cubicBezTo>
                <a:cubicBezTo>
                  <a:pt x="9616" y="81"/>
                  <a:pt x="9600" y="53"/>
                  <a:pt x="9578" y="53"/>
                </a:cubicBezTo>
                <a:cubicBezTo>
                  <a:pt x="9571" y="53"/>
                  <a:pt x="9563" y="56"/>
                  <a:pt x="9554" y="65"/>
                </a:cubicBezTo>
                <a:cubicBezTo>
                  <a:pt x="9514" y="65"/>
                  <a:pt x="9469" y="60"/>
                  <a:pt x="9423" y="60"/>
                </a:cubicBezTo>
                <a:cubicBezTo>
                  <a:pt x="9469" y="88"/>
                  <a:pt x="9520" y="94"/>
                  <a:pt x="9571" y="105"/>
                </a:cubicBezTo>
                <a:cubicBezTo>
                  <a:pt x="9571" y="94"/>
                  <a:pt x="9576" y="71"/>
                  <a:pt x="9582" y="60"/>
                </a:cubicBezTo>
                <a:cubicBezTo>
                  <a:pt x="9597" y="86"/>
                  <a:pt x="9614" y="102"/>
                  <a:pt x="9638" y="102"/>
                </a:cubicBezTo>
                <a:cubicBezTo>
                  <a:pt x="9650" y="102"/>
                  <a:pt x="9663" y="98"/>
                  <a:pt x="9679" y="88"/>
                </a:cubicBezTo>
                <a:lnTo>
                  <a:pt x="9679" y="88"/>
                </a:lnTo>
                <a:lnTo>
                  <a:pt x="9673" y="122"/>
                </a:lnTo>
                <a:cubicBezTo>
                  <a:pt x="9690" y="88"/>
                  <a:pt x="9718" y="60"/>
                  <a:pt x="9758" y="37"/>
                </a:cubicBezTo>
                <a:cubicBezTo>
                  <a:pt x="9809" y="60"/>
                  <a:pt x="9826" y="111"/>
                  <a:pt x="9832" y="162"/>
                </a:cubicBezTo>
                <a:cubicBezTo>
                  <a:pt x="9883" y="173"/>
                  <a:pt x="9928" y="179"/>
                  <a:pt x="9979" y="184"/>
                </a:cubicBezTo>
                <a:cubicBezTo>
                  <a:pt x="9724" y="201"/>
                  <a:pt x="9463" y="213"/>
                  <a:pt x="9208" y="213"/>
                </a:cubicBezTo>
                <a:cubicBezTo>
                  <a:pt x="9213" y="201"/>
                  <a:pt x="9230" y="184"/>
                  <a:pt x="9236" y="179"/>
                </a:cubicBezTo>
                <a:cubicBezTo>
                  <a:pt x="9230" y="179"/>
                  <a:pt x="9219" y="173"/>
                  <a:pt x="9219" y="173"/>
                </a:cubicBezTo>
                <a:cubicBezTo>
                  <a:pt x="9207" y="205"/>
                  <a:pt x="9192" y="225"/>
                  <a:pt x="9167" y="225"/>
                </a:cubicBezTo>
                <a:cubicBezTo>
                  <a:pt x="9157" y="225"/>
                  <a:pt x="9144" y="221"/>
                  <a:pt x="9128" y="213"/>
                </a:cubicBezTo>
                <a:cubicBezTo>
                  <a:pt x="9140" y="201"/>
                  <a:pt x="9168" y="184"/>
                  <a:pt x="9179" y="179"/>
                </a:cubicBezTo>
                <a:cubicBezTo>
                  <a:pt x="9162" y="179"/>
                  <a:pt x="9151" y="184"/>
                  <a:pt x="9134" y="184"/>
                </a:cubicBezTo>
                <a:cubicBezTo>
                  <a:pt x="9128" y="201"/>
                  <a:pt x="9123" y="213"/>
                  <a:pt x="9117" y="230"/>
                </a:cubicBezTo>
                <a:cubicBezTo>
                  <a:pt x="9077" y="233"/>
                  <a:pt x="9039" y="233"/>
                  <a:pt x="9001" y="233"/>
                </a:cubicBezTo>
                <a:cubicBezTo>
                  <a:pt x="8962" y="233"/>
                  <a:pt x="8924" y="233"/>
                  <a:pt x="8884" y="235"/>
                </a:cubicBezTo>
                <a:cubicBezTo>
                  <a:pt x="8881" y="235"/>
                  <a:pt x="8877" y="235"/>
                  <a:pt x="8873" y="235"/>
                </a:cubicBezTo>
                <a:cubicBezTo>
                  <a:pt x="8812" y="235"/>
                  <a:pt x="8740" y="263"/>
                  <a:pt x="8677" y="263"/>
                </a:cubicBezTo>
                <a:cubicBezTo>
                  <a:pt x="8642" y="263"/>
                  <a:pt x="8610" y="255"/>
                  <a:pt x="8584" y="230"/>
                </a:cubicBezTo>
                <a:cubicBezTo>
                  <a:pt x="8538" y="230"/>
                  <a:pt x="8493" y="224"/>
                  <a:pt x="8447" y="218"/>
                </a:cubicBezTo>
                <a:cubicBezTo>
                  <a:pt x="8442" y="224"/>
                  <a:pt x="8425" y="235"/>
                  <a:pt x="8419" y="241"/>
                </a:cubicBezTo>
                <a:cubicBezTo>
                  <a:pt x="8409" y="237"/>
                  <a:pt x="8399" y="235"/>
                  <a:pt x="8389" y="235"/>
                </a:cubicBezTo>
                <a:cubicBezTo>
                  <a:pt x="8363" y="235"/>
                  <a:pt x="8344" y="252"/>
                  <a:pt x="8340" y="281"/>
                </a:cubicBezTo>
                <a:cubicBezTo>
                  <a:pt x="8368" y="275"/>
                  <a:pt x="8391" y="275"/>
                  <a:pt x="8419" y="275"/>
                </a:cubicBezTo>
                <a:cubicBezTo>
                  <a:pt x="8379" y="287"/>
                  <a:pt x="8340" y="298"/>
                  <a:pt x="8305" y="304"/>
                </a:cubicBezTo>
                <a:cubicBezTo>
                  <a:pt x="8305" y="292"/>
                  <a:pt x="8311" y="264"/>
                  <a:pt x="8311" y="253"/>
                </a:cubicBezTo>
                <a:lnTo>
                  <a:pt x="8311" y="253"/>
                </a:lnTo>
                <a:cubicBezTo>
                  <a:pt x="8288" y="264"/>
                  <a:pt x="8271" y="270"/>
                  <a:pt x="8249" y="281"/>
                </a:cubicBezTo>
                <a:cubicBezTo>
                  <a:pt x="8249" y="258"/>
                  <a:pt x="8254" y="230"/>
                  <a:pt x="8254" y="207"/>
                </a:cubicBezTo>
                <a:cubicBezTo>
                  <a:pt x="8277" y="201"/>
                  <a:pt x="8305" y="196"/>
                  <a:pt x="8328" y="190"/>
                </a:cubicBezTo>
                <a:cubicBezTo>
                  <a:pt x="8334" y="196"/>
                  <a:pt x="8345" y="201"/>
                  <a:pt x="8351" y="201"/>
                </a:cubicBezTo>
                <a:cubicBezTo>
                  <a:pt x="8413" y="196"/>
                  <a:pt x="8470" y="179"/>
                  <a:pt x="8527" y="150"/>
                </a:cubicBezTo>
                <a:cubicBezTo>
                  <a:pt x="8538" y="156"/>
                  <a:pt x="8566" y="173"/>
                  <a:pt x="8578" y="179"/>
                </a:cubicBezTo>
                <a:cubicBezTo>
                  <a:pt x="8584" y="167"/>
                  <a:pt x="8584" y="145"/>
                  <a:pt x="8589" y="128"/>
                </a:cubicBezTo>
                <a:cubicBezTo>
                  <a:pt x="8561" y="120"/>
                  <a:pt x="8534" y="118"/>
                  <a:pt x="8507" y="118"/>
                </a:cubicBezTo>
                <a:cubicBezTo>
                  <a:pt x="8428" y="118"/>
                  <a:pt x="8351" y="141"/>
                  <a:pt x="8271" y="145"/>
                </a:cubicBezTo>
                <a:lnTo>
                  <a:pt x="8277" y="116"/>
                </a:lnTo>
                <a:lnTo>
                  <a:pt x="8277" y="116"/>
                </a:lnTo>
                <a:cubicBezTo>
                  <a:pt x="8271" y="122"/>
                  <a:pt x="8266" y="139"/>
                  <a:pt x="8260" y="150"/>
                </a:cubicBezTo>
                <a:cubicBezTo>
                  <a:pt x="8209" y="150"/>
                  <a:pt x="8152" y="156"/>
                  <a:pt x="8107" y="184"/>
                </a:cubicBezTo>
                <a:cubicBezTo>
                  <a:pt x="8095" y="181"/>
                  <a:pt x="8083" y="179"/>
                  <a:pt x="8072" y="179"/>
                </a:cubicBezTo>
                <a:cubicBezTo>
                  <a:pt x="8043" y="179"/>
                  <a:pt x="8017" y="190"/>
                  <a:pt x="8005" y="218"/>
                </a:cubicBezTo>
                <a:cubicBezTo>
                  <a:pt x="7999" y="213"/>
                  <a:pt x="7993" y="190"/>
                  <a:pt x="7988" y="179"/>
                </a:cubicBezTo>
                <a:cubicBezTo>
                  <a:pt x="7988" y="196"/>
                  <a:pt x="7982" y="224"/>
                  <a:pt x="7982" y="235"/>
                </a:cubicBezTo>
                <a:cubicBezTo>
                  <a:pt x="7965" y="230"/>
                  <a:pt x="7937" y="218"/>
                  <a:pt x="7920" y="213"/>
                </a:cubicBezTo>
                <a:cubicBezTo>
                  <a:pt x="7920" y="218"/>
                  <a:pt x="7914" y="230"/>
                  <a:pt x="7914" y="235"/>
                </a:cubicBezTo>
                <a:cubicBezTo>
                  <a:pt x="7940" y="238"/>
                  <a:pt x="7969" y="242"/>
                  <a:pt x="7996" y="242"/>
                </a:cubicBezTo>
                <a:cubicBezTo>
                  <a:pt x="8034" y="242"/>
                  <a:pt x="8069" y="234"/>
                  <a:pt x="8096" y="201"/>
                </a:cubicBezTo>
                <a:cubicBezTo>
                  <a:pt x="8107" y="207"/>
                  <a:pt x="8135" y="218"/>
                  <a:pt x="8147" y="230"/>
                </a:cubicBezTo>
                <a:cubicBezTo>
                  <a:pt x="8181" y="218"/>
                  <a:pt x="8215" y="213"/>
                  <a:pt x="8249" y="207"/>
                </a:cubicBezTo>
                <a:lnTo>
                  <a:pt x="8249" y="207"/>
                </a:lnTo>
                <a:cubicBezTo>
                  <a:pt x="8243" y="224"/>
                  <a:pt x="8232" y="264"/>
                  <a:pt x="8226" y="287"/>
                </a:cubicBezTo>
                <a:cubicBezTo>
                  <a:pt x="8215" y="281"/>
                  <a:pt x="8192" y="270"/>
                  <a:pt x="8181" y="264"/>
                </a:cubicBezTo>
                <a:lnTo>
                  <a:pt x="8181" y="321"/>
                </a:lnTo>
                <a:cubicBezTo>
                  <a:pt x="8169" y="321"/>
                  <a:pt x="8152" y="332"/>
                  <a:pt x="8147" y="332"/>
                </a:cubicBezTo>
                <a:lnTo>
                  <a:pt x="8147" y="270"/>
                </a:lnTo>
                <a:cubicBezTo>
                  <a:pt x="8130" y="287"/>
                  <a:pt x="8118" y="309"/>
                  <a:pt x="8107" y="326"/>
                </a:cubicBezTo>
                <a:cubicBezTo>
                  <a:pt x="8090" y="332"/>
                  <a:pt x="8073" y="338"/>
                  <a:pt x="8056" y="343"/>
                </a:cubicBezTo>
                <a:cubicBezTo>
                  <a:pt x="8073" y="326"/>
                  <a:pt x="8096" y="321"/>
                  <a:pt x="8101" y="298"/>
                </a:cubicBezTo>
                <a:cubicBezTo>
                  <a:pt x="8094" y="292"/>
                  <a:pt x="8087" y="290"/>
                  <a:pt x="8081" y="290"/>
                </a:cubicBezTo>
                <a:cubicBezTo>
                  <a:pt x="8048" y="290"/>
                  <a:pt x="8027" y="352"/>
                  <a:pt x="7993" y="366"/>
                </a:cubicBezTo>
                <a:cubicBezTo>
                  <a:pt x="7965" y="360"/>
                  <a:pt x="7920" y="360"/>
                  <a:pt x="7897" y="355"/>
                </a:cubicBezTo>
                <a:cubicBezTo>
                  <a:pt x="7908" y="343"/>
                  <a:pt x="7925" y="321"/>
                  <a:pt x="7937" y="309"/>
                </a:cubicBezTo>
                <a:lnTo>
                  <a:pt x="7937" y="309"/>
                </a:lnTo>
                <a:cubicBezTo>
                  <a:pt x="7913" y="328"/>
                  <a:pt x="7882" y="339"/>
                  <a:pt x="7852" y="339"/>
                </a:cubicBezTo>
                <a:cubicBezTo>
                  <a:pt x="7846" y="339"/>
                  <a:pt x="7840" y="339"/>
                  <a:pt x="7835" y="338"/>
                </a:cubicBezTo>
                <a:lnTo>
                  <a:pt x="7835" y="338"/>
                </a:lnTo>
                <a:cubicBezTo>
                  <a:pt x="7852" y="343"/>
                  <a:pt x="7880" y="355"/>
                  <a:pt x="7897" y="360"/>
                </a:cubicBezTo>
                <a:cubicBezTo>
                  <a:pt x="7881" y="376"/>
                  <a:pt x="7866" y="383"/>
                  <a:pt x="7852" y="383"/>
                </a:cubicBezTo>
                <a:cubicBezTo>
                  <a:pt x="7831" y="383"/>
                  <a:pt x="7812" y="367"/>
                  <a:pt x="7795" y="343"/>
                </a:cubicBezTo>
                <a:cubicBezTo>
                  <a:pt x="7789" y="355"/>
                  <a:pt x="7778" y="383"/>
                  <a:pt x="7772" y="394"/>
                </a:cubicBezTo>
                <a:cubicBezTo>
                  <a:pt x="7704" y="417"/>
                  <a:pt x="7630" y="434"/>
                  <a:pt x="7562" y="457"/>
                </a:cubicBezTo>
                <a:cubicBezTo>
                  <a:pt x="7579" y="434"/>
                  <a:pt x="7596" y="406"/>
                  <a:pt x="7613" y="383"/>
                </a:cubicBezTo>
                <a:lnTo>
                  <a:pt x="7613" y="383"/>
                </a:lnTo>
                <a:cubicBezTo>
                  <a:pt x="7574" y="394"/>
                  <a:pt x="7557" y="428"/>
                  <a:pt x="7545" y="462"/>
                </a:cubicBezTo>
                <a:cubicBezTo>
                  <a:pt x="7528" y="451"/>
                  <a:pt x="7511" y="434"/>
                  <a:pt x="7494" y="417"/>
                </a:cubicBezTo>
                <a:lnTo>
                  <a:pt x="7494" y="417"/>
                </a:lnTo>
                <a:cubicBezTo>
                  <a:pt x="7500" y="440"/>
                  <a:pt x="7505" y="457"/>
                  <a:pt x="7511" y="474"/>
                </a:cubicBezTo>
                <a:cubicBezTo>
                  <a:pt x="7466" y="474"/>
                  <a:pt x="7420" y="496"/>
                  <a:pt x="7375" y="519"/>
                </a:cubicBezTo>
                <a:cubicBezTo>
                  <a:pt x="7381" y="508"/>
                  <a:pt x="7381" y="479"/>
                  <a:pt x="7386" y="468"/>
                </a:cubicBezTo>
                <a:lnTo>
                  <a:pt x="7386" y="468"/>
                </a:lnTo>
                <a:cubicBezTo>
                  <a:pt x="7369" y="474"/>
                  <a:pt x="7347" y="474"/>
                  <a:pt x="7335" y="479"/>
                </a:cubicBezTo>
                <a:cubicBezTo>
                  <a:pt x="7392" y="525"/>
                  <a:pt x="7318" y="542"/>
                  <a:pt x="7284" y="553"/>
                </a:cubicBezTo>
                <a:cubicBezTo>
                  <a:pt x="7279" y="553"/>
                  <a:pt x="7279" y="553"/>
                  <a:pt x="7279" y="559"/>
                </a:cubicBezTo>
                <a:lnTo>
                  <a:pt x="7267" y="542"/>
                </a:lnTo>
                <a:cubicBezTo>
                  <a:pt x="7267" y="548"/>
                  <a:pt x="7267" y="553"/>
                  <a:pt x="7267" y="559"/>
                </a:cubicBezTo>
                <a:cubicBezTo>
                  <a:pt x="7216" y="576"/>
                  <a:pt x="7171" y="599"/>
                  <a:pt x="7120" y="616"/>
                </a:cubicBezTo>
                <a:cubicBezTo>
                  <a:pt x="7097" y="627"/>
                  <a:pt x="7069" y="638"/>
                  <a:pt x="7046" y="655"/>
                </a:cubicBezTo>
                <a:cubicBezTo>
                  <a:pt x="7040" y="655"/>
                  <a:pt x="7035" y="661"/>
                  <a:pt x="7029" y="661"/>
                </a:cubicBezTo>
                <a:cubicBezTo>
                  <a:pt x="7022" y="663"/>
                  <a:pt x="7016" y="663"/>
                  <a:pt x="7009" y="663"/>
                </a:cubicBezTo>
                <a:cubicBezTo>
                  <a:pt x="6993" y="663"/>
                  <a:pt x="6977" y="659"/>
                  <a:pt x="6961" y="655"/>
                </a:cubicBezTo>
                <a:cubicBezTo>
                  <a:pt x="6949" y="672"/>
                  <a:pt x="6938" y="689"/>
                  <a:pt x="6932" y="706"/>
                </a:cubicBezTo>
                <a:cubicBezTo>
                  <a:pt x="6927" y="695"/>
                  <a:pt x="6915" y="684"/>
                  <a:pt x="6910" y="672"/>
                </a:cubicBezTo>
                <a:cubicBezTo>
                  <a:pt x="6893" y="684"/>
                  <a:pt x="6876" y="689"/>
                  <a:pt x="6859" y="695"/>
                </a:cubicBezTo>
                <a:cubicBezTo>
                  <a:pt x="6859" y="695"/>
                  <a:pt x="6853" y="695"/>
                  <a:pt x="6853" y="689"/>
                </a:cubicBezTo>
                <a:cubicBezTo>
                  <a:pt x="6836" y="689"/>
                  <a:pt x="6819" y="701"/>
                  <a:pt x="6813" y="718"/>
                </a:cubicBezTo>
                <a:cubicBezTo>
                  <a:pt x="6637" y="786"/>
                  <a:pt x="6450" y="809"/>
                  <a:pt x="6274" y="882"/>
                </a:cubicBezTo>
                <a:cubicBezTo>
                  <a:pt x="6252" y="922"/>
                  <a:pt x="6201" y="911"/>
                  <a:pt x="6161" y="916"/>
                </a:cubicBezTo>
                <a:cubicBezTo>
                  <a:pt x="6115" y="945"/>
                  <a:pt x="6070" y="967"/>
                  <a:pt x="6019" y="984"/>
                </a:cubicBezTo>
                <a:cubicBezTo>
                  <a:pt x="6013" y="996"/>
                  <a:pt x="6002" y="1007"/>
                  <a:pt x="5996" y="1013"/>
                </a:cubicBezTo>
                <a:cubicBezTo>
                  <a:pt x="5968" y="1013"/>
                  <a:pt x="5945" y="1018"/>
                  <a:pt x="5917" y="1018"/>
                </a:cubicBezTo>
                <a:cubicBezTo>
                  <a:pt x="5900" y="1030"/>
                  <a:pt x="5877" y="1047"/>
                  <a:pt x="5860" y="1058"/>
                </a:cubicBezTo>
                <a:cubicBezTo>
                  <a:pt x="5849" y="1053"/>
                  <a:pt x="5832" y="1047"/>
                  <a:pt x="5826" y="1047"/>
                </a:cubicBezTo>
                <a:lnTo>
                  <a:pt x="5837" y="1070"/>
                </a:lnTo>
                <a:cubicBezTo>
                  <a:pt x="5798" y="1075"/>
                  <a:pt x="5758" y="1092"/>
                  <a:pt x="5724" y="1109"/>
                </a:cubicBezTo>
                <a:cubicBezTo>
                  <a:pt x="5724" y="1104"/>
                  <a:pt x="5713" y="1098"/>
                  <a:pt x="5713" y="1092"/>
                </a:cubicBezTo>
                <a:cubicBezTo>
                  <a:pt x="5707" y="1098"/>
                  <a:pt x="5696" y="1115"/>
                  <a:pt x="5696" y="1126"/>
                </a:cubicBezTo>
                <a:cubicBezTo>
                  <a:pt x="5616" y="1126"/>
                  <a:pt x="5565" y="1200"/>
                  <a:pt x="5491" y="1211"/>
                </a:cubicBezTo>
                <a:cubicBezTo>
                  <a:pt x="5418" y="1296"/>
                  <a:pt x="5293" y="1308"/>
                  <a:pt x="5196" y="1376"/>
                </a:cubicBezTo>
                <a:cubicBezTo>
                  <a:pt x="5196" y="1387"/>
                  <a:pt x="5196" y="1404"/>
                  <a:pt x="5196" y="1416"/>
                </a:cubicBezTo>
                <a:cubicBezTo>
                  <a:pt x="5185" y="1410"/>
                  <a:pt x="5168" y="1404"/>
                  <a:pt x="5157" y="1399"/>
                </a:cubicBezTo>
                <a:cubicBezTo>
                  <a:pt x="5043" y="1467"/>
                  <a:pt x="4896" y="1501"/>
                  <a:pt x="4799" y="1592"/>
                </a:cubicBezTo>
                <a:cubicBezTo>
                  <a:pt x="4805" y="1603"/>
                  <a:pt x="4810" y="1620"/>
                  <a:pt x="4816" y="1626"/>
                </a:cubicBezTo>
                <a:cubicBezTo>
                  <a:pt x="4873" y="1592"/>
                  <a:pt x="4924" y="1557"/>
                  <a:pt x="4981" y="1523"/>
                </a:cubicBezTo>
                <a:cubicBezTo>
                  <a:pt x="4986" y="1523"/>
                  <a:pt x="5003" y="1523"/>
                  <a:pt x="5009" y="1529"/>
                </a:cubicBezTo>
                <a:cubicBezTo>
                  <a:pt x="5083" y="1467"/>
                  <a:pt x="5185" y="1438"/>
                  <a:pt x="5276" y="1399"/>
                </a:cubicBezTo>
                <a:cubicBezTo>
                  <a:pt x="5276" y="1387"/>
                  <a:pt x="5276" y="1370"/>
                  <a:pt x="5276" y="1359"/>
                </a:cubicBezTo>
                <a:cubicBezTo>
                  <a:pt x="5304" y="1359"/>
                  <a:pt x="5332" y="1359"/>
                  <a:pt x="5361" y="1353"/>
                </a:cubicBezTo>
                <a:cubicBezTo>
                  <a:pt x="5361" y="1342"/>
                  <a:pt x="5372" y="1314"/>
                  <a:pt x="5378" y="1296"/>
                </a:cubicBezTo>
                <a:cubicBezTo>
                  <a:pt x="5383" y="1308"/>
                  <a:pt x="5400" y="1319"/>
                  <a:pt x="5406" y="1331"/>
                </a:cubicBezTo>
                <a:cubicBezTo>
                  <a:pt x="5412" y="1319"/>
                  <a:pt x="5429" y="1302"/>
                  <a:pt x="5440" y="1291"/>
                </a:cubicBezTo>
                <a:cubicBezTo>
                  <a:pt x="5457" y="1302"/>
                  <a:pt x="5474" y="1319"/>
                  <a:pt x="5486" y="1331"/>
                </a:cubicBezTo>
                <a:cubicBezTo>
                  <a:pt x="5486" y="1319"/>
                  <a:pt x="5474" y="1302"/>
                  <a:pt x="5469" y="1291"/>
                </a:cubicBezTo>
                <a:cubicBezTo>
                  <a:pt x="5622" y="1228"/>
                  <a:pt x="5781" y="1172"/>
                  <a:pt x="5928" y="1098"/>
                </a:cubicBezTo>
                <a:cubicBezTo>
                  <a:pt x="5934" y="1126"/>
                  <a:pt x="5934" y="1160"/>
                  <a:pt x="5934" y="1189"/>
                </a:cubicBezTo>
                <a:cubicBezTo>
                  <a:pt x="5934" y="1183"/>
                  <a:pt x="5922" y="1160"/>
                  <a:pt x="5917" y="1149"/>
                </a:cubicBezTo>
                <a:cubicBezTo>
                  <a:pt x="5837" y="1177"/>
                  <a:pt x="5769" y="1217"/>
                  <a:pt x="5696" y="1251"/>
                </a:cubicBezTo>
                <a:cubicBezTo>
                  <a:pt x="5707" y="1257"/>
                  <a:pt x="5718" y="1274"/>
                  <a:pt x="5724" y="1279"/>
                </a:cubicBezTo>
                <a:cubicBezTo>
                  <a:pt x="5633" y="1336"/>
                  <a:pt x="5531" y="1387"/>
                  <a:pt x="5429" y="1427"/>
                </a:cubicBezTo>
                <a:cubicBezTo>
                  <a:pt x="5435" y="1393"/>
                  <a:pt x="5463" y="1376"/>
                  <a:pt x="5491" y="1359"/>
                </a:cubicBezTo>
                <a:lnTo>
                  <a:pt x="5491" y="1353"/>
                </a:lnTo>
                <a:cubicBezTo>
                  <a:pt x="5469" y="1359"/>
                  <a:pt x="5446" y="1370"/>
                  <a:pt x="5423" y="1376"/>
                </a:cubicBezTo>
                <a:cubicBezTo>
                  <a:pt x="5423" y="1404"/>
                  <a:pt x="5423" y="1427"/>
                  <a:pt x="5423" y="1450"/>
                </a:cubicBezTo>
                <a:cubicBezTo>
                  <a:pt x="5395" y="1450"/>
                  <a:pt x="5389" y="1421"/>
                  <a:pt x="5378" y="1399"/>
                </a:cubicBezTo>
                <a:cubicBezTo>
                  <a:pt x="5338" y="1427"/>
                  <a:pt x="5293" y="1450"/>
                  <a:pt x="5247" y="1478"/>
                </a:cubicBezTo>
                <a:lnTo>
                  <a:pt x="5332" y="1478"/>
                </a:lnTo>
                <a:cubicBezTo>
                  <a:pt x="5283" y="1496"/>
                  <a:pt x="5238" y="1549"/>
                  <a:pt x="5188" y="1549"/>
                </a:cubicBezTo>
                <a:cubicBezTo>
                  <a:pt x="5174" y="1549"/>
                  <a:pt x="5160" y="1545"/>
                  <a:pt x="5145" y="1535"/>
                </a:cubicBezTo>
                <a:cubicBezTo>
                  <a:pt x="5117" y="1552"/>
                  <a:pt x="5083" y="1569"/>
                  <a:pt x="5054" y="1592"/>
                </a:cubicBezTo>
                <a:cubicBezTo>
                  <a:pt x="5077" y="1586"/>
                  <a:pt x="5094" y="1575"/>
                  <a:pt x="5117" y="1569"/>
                </a:cubicBezTo>
                <a:lnTo>
                  <a:pt x="5122" y="1580"/>
                </a:lnTo>
                <a:cubicBezTo>
                  <a:pt x="5094" y="1603"/>
                  <a:pt x="5066" y="1620"/>
                  <a:pt x="5037" y="1637"/>
                </a:cubicBezTo>
                <a:cubicBezTo>
                  <a:pt x="5032" y="1626"/>
                  <a:pt x="5020" y="1609"/>
                  <a:pt x="5015" y="1603"/>
                </a:cubicBezTo>
                <a:lnTo>
                  <a:pt x="5015" y="1603"/>
                </a:lnTo>
                <a:cubicBezTo>
                  <a:pt x="5032" y="1643"/>
                  <a:pt x="5003" y="1654"/>
                  <a:pt x="4969" y="1660"/>
                </a:cubicBezTo>
                <a:lnTo>
                  <a:pt x="4964" y="1620"/>
                </a:lnTo>
                <a:cubicBezTo>
                  <a:pt x="4884" y="1677"/>
                  <a:pt x="4793" y="1728"/>
                  <a:pt x="4708" y="1779"/>
                </a:cubicBezTo>
                <a:cubicBezTo>
                  <a:pt x="4720" y="1773"/>
                  <a:pt x="4742" y="1762"/>
                  <a:pt x="4754" y="1756"/>
                </a:cubicBezTo>
                <a:lnTo>
                  <a:pt x="4776" y="1784"/>
                </a:lnTo>
                <a:cubicBezTo>
                  <a:pt x="4748" y="1801"/>
                  <a:pt x="4714" y="1818"/>
                  <a:pt x="4686" y="1836"/>
                </a:cubicBezTo>
                <a:cubicBezTo>
                  <a:pt x="4680" y="1830"/>
                  <a:pt x="4674" y="1807"/>
                  <a:pt x="4674" y="1801"/>
                </a:cubicBezTo>
                <a:cubicBezTo>
                  <a:pt x="4561" y="1853"/>
                  <a:pt x="4453" y="1915"/>
                  <a:pt x="4357" y="1994"/>
                </a:cubicBezTo>
                <a:cubicBezTo>
                  <a:pt x="4419" y="1972"/>
                  <a:pt x="4470" y="1926"/>
                  <a:pt x="4538" y="1909"/>
                </a:cubicBezTo>
                <a:lnTo>
                  <a:pt x="4538" y="1909"/>
                </a:lnTo>
                <a:cubicBezTo>
                  <a:pt x="4464" y="1977"/>
                  <a:pt x="4374" y="2028"/>
                  <a:pt x="4288" y="2074"/>
                </a:cubicBezTo>
                <a:cubicBezTo>
                  <a:pt x="4277" y="2068"/>
                  <a:pt x="4271" y="2068"/>
                  <a:pt x="4260" y="2062"/>
                </a:cubicBezTo>
                <a:cubicBezTo>
                  <a:pt x="4226" y="2062"/>
                  <a:pt x="4198" y="2085"/>
                  <a:pt x="4169" y="2108"/>
                </a:cubicBezTo>
                <a:cubicBezTo>
                  <a:pt x="4177" y="2110"/>
                  <a:pt x="4185" y="2112"/>
                  <a:pt x="4192" y="2112"/>
                </a:cubicBezTo>
                <a:cubicBezTo>
                  <a:pt x="4217" y="2112"/>
                  <a:pt x="4240" y="2100"/>
                  <a:pt x="4266" y="2091"/>
                </a:cubicBezTo>
                <a:lnTo>
                  <a:pt x="4266" y="2091"/>
                </a:lnTo>
                <a:cubicBezTo>
                  <a:pt x="4232" y="2125"/>
                  <a:pt x="4198" y="2153"/>
                  <a:pt x="4158" y="2176"/>
                </a:cubicBezTo>
                <a:cubicBezTo>
                  <a:pt x="4152" y="2159"/>
                  <a:pt x="4147" y="2148"/>
                  <a:pt x="4141" y="2131"/>
                </a:cubicBezTo>
                <a:cubicBezTo>
                  <a:pt x="4113" y="2153"/>
                  <a:pt x="4084" y="2170"/>
                  <a:pt x="4050" y="2193"/>
                </a:cubicBezTo>
                <a:lnTo>
                  <a:pt x="4130" y="2193"/>
                </a:lnTo>
                <a:cubicBezTo>
                  <a:pt x="4084" y="2221"/>
                  <a:pt x="4033" y="2250"/>
                  <a:pt x="3982" y="2278"/>
                </a:cubicBezTo>
                <a:cubicBezTo>
                  <a:pt x="3965" y="2261"/>
                  <a:pt x="3948" y="2250"/>
                  <a:pt x="3931" y="2233"/>
                </a:cubicBezTo>
                <a:cubicBezTo>
                  <a:pt x="3920" y="2335"/>
                  <a:pt x="3778" y="2357"/>
                  <a:pt x="3732" y="2443"/>
                </a:cubicBezTo>
                <a:cubicBezTo>
                  <a:pt x="3744" y="2437"/>
                  <a:pt x="3766" y="2420"/>
                  <a:pt x="3778" y="2414"/>
                </a:cubicBezTo>
                <a:lnTo>
                  <a:pt x="3800" y="2437"/>
                </a:lnTo>
                <a:cubicBezTo>
                  <a:pt x="3783" y="2443"/>
                  <a:pt x="3755" y="2454"/>
                  <a:pt x="3744" y="2460"/>
                </a:cubicBezTo>
                <a:cubicBezTo>
                  <a:pt x="3732" y="2477"/>
                  <a:pt x="3727" y="2488"/>
                  <a:pt x="3721" y="2499"/>
                </a:cubicBezTo>
                <a:cubicBezTo>
                  <a:pt x="3710" y="2488"/>
                  <a:pt x="3698" y="2460"/>
                  <a:pt x="3693" y="2443"/>
                </a:cubicBezTo>
                <a:cubicBezTo>
                  <a:pt x="3659" y="2465"/>
                  <a:pt x="3625" y="2494"/>
                  <a:pt x="3619" y="2533"/>
                </a:cubicBezTo>
                <a:cubicBezTo>
                  <a:pt x="3579" y="2556"/>
                  <a:pt x="3539" y="2579"/>
                  <a:pt x="3500" y="2596"/>
                </a:cubicBezTo>
                <a:cubicBezTo>
                  <a:pt x="3494" y="2607"/>
                  <a:pt x="3488" y="2624"/>
                  <a:pt x="3483" y="2630"/>
                </a:cubicBezTo>
                <a:cubicBezTo>
                  <a:pt x="3437" y="2653"/>
                  <a:pt x="3398" y="2687"/>
                  <a:pt x="3358" y="2721"/>
                </a:cubicBezTo>
                <a:cubicBezTo>
                  <a:pt x="3358" y="2704"/>
                  <a:pt x="3364" y="2681"/>
                  <a:pt x="3364" y="2664"/>
                </a:cubicBezTo>
                <a:lnTo>
                  <a:pt x="3364" y="2664"/>
                </a:lnTo>
                <a:cubicBezTo>
                  <a:pt x="3352" y="2721"/>
                  <a:pt x="3296" y="2755"/>
                  <a:pt x="3284" y="2806"/>
                </a:cubicBezTo>
                <a:cubicBezTo>
                  <a:pt x="3324" y="2783"/>
                  <a:pt x="3364" y="2755"/>
                  <a:pt x="3409" y="2732"/>
                </a:cubicBezTo>
                <a:lnTo>
                  <a:pt x="3409" y="2732"/>
                </a:lnTo>
                <a:cubicBezTo>
                  <a:pt x="3301" y="2845"/>
                  <a:pt x="3171" y="2948"/>
                  <a:pt x="3040" y="3044"/>
                </a:cubicBezTo>
                <a:cubicBezTo>
                  <a:pt x="3063" y="3021"/>
                  <a:pt x="3080" y="2999"/>
                  <a:pt x="3103" y="2976"/>
                </a:cubicBezTo>
                <a:cubicBezTo>
                  <a:pt x="3096" y="2974"/>
                  <a:pt x="3090" y="2973"/>
                  <a:pt x="3084" y="2973"/>
                </a:cubicBezTo>
                <a:cubicBezTo>
                  <a:pt x="3059" y="2973"/>
                  <a:pt x="3040" y="2988"/>
                  <a:pt x="3017" y="2993"/>
                </a:cubicBezTo>
                <a:cubicBezTo>
                  <a:pt x="3000" y="3021"/>
                  <a:pt x="2983" y="3050"/>
                  <a:pt x="2966" y="3072"/>
                </a:cubicBezTo>
                <a:cubicBezTo>
                  <a:pt x="2961" y="3067"/>
                  <a:pt x="2944" y="3061"/>
                  <a:pt x="2938" y="3061"/>
                </a:cubicBezTo>
                <a:cubicBezTo>
                  <a:pt x="2943" y="3088"/>
                  <a:pt x="2888" y="3160"/>
                  <a:pt x="2856" y="3160"/>
                </a:cubicBezTo>
                <a:cubicBezTo>
                  <a:pt x="2847" y="3160"/>
                  <a:pt x="2840" y="3154"/>
                  <a:pt x="2836" y="3140"/>
                </a:cubicBezTo>
                <a:cubicBezTo>
                  <a:pt x="2915" y="3016"/>
                  <a:pt x="3063" y="2942"/>
                  <a:pt x="3142" y="2806"/>
                </a:cubicBezTo>
                <a:lnTo>
                  <a:pt x="3171" y="2806"/>
                </a:lnTo>
                <a:cubicBezTo>
                  <a:pt x="3233" y="2743"/>
                  <a:pt x="3313" y="2692"/>
                  <a:pt x="3381" y="2636"/>
                </a:cubicBezTo>
                <a:cubicBezTo>
                  <a:pt x="3375" y="2618"/>
                  <a:pt x="3352" y="2584"/>
                  <a:pt x="3347" y="2573"/>
                </a:cubicBezTo>
                <a:cubicBezTo>
                  <a:pt x="3307" y="2601"/>
                  <a:pt x="3267" y="2641"/>
                  <a:pt x="3273" y="2692"/>
                </a:cubicBezTo>
                <a:cubicBezTo>
                  <a:pt x="3256" y="2704"/>
                  <a:pt x="3239" y="2715"/>
                  <a:pt x="3222" y="2721"/>
                </a:cubicBezTo>
                <a:cubicBezTo>
                  <a:pt x="3171" y="2721"/>
                  <a:pt x="3154" y="2777"/>
                  <a:pt x="3120" y="2800"/>
                </a:cubicBezTo>
                <a:lnTo>
                  <a:pt x="3097" y="2760"/>
                </a:lnTo>
                <a:lnTo>
                  <a:pt x="3097" y="2760"/>
                </a:lnTo>
                <a:cubicBezTo>
                  <a:pt x="3097" y="2772"/>
                  <a:pt x="3108" y="2794"/>
                  <a:pt x="3108" y="2806"/>
                </a:cubicBezTo>
                <a:cubicBezTo>
                  <a:pt x="3086" y="2811"/>
                  <a:pt x="3046" y="2817"/>
                  <a:pt x="3017" y="2817"/>
                </a:cubicBezTo>
                <a:cubicBezTo>
                  <a:pt x="3017" y="2840"/>
                  <a:pt x="3017" y="2857"/>
                  <a:pt x="3017" y="2879"/>
                </a:cubicBezTo>
                <a:cubicBezTo>
                  <a:pt x="3000" y="2879"/>
                  <a:pt x="2972" y="2874"/>
                  <a:pt x="2961" y="2874"/>
                </a:cubicBezTo>
                <a:cubicBezTo>
                  <a:pt x="2966" y="2879"/>
                  <a:pt x="2983" y="2885"/>
                  <a:pt x="2989" y="2891"/>
                </a:cubicBezTo>
                <a:cubicBezTo>
                  <a:pt x="2963" y="2912"/>
                  <a:pt x="2933" y="2937"/>
                  <a:pt x="2897" y="2937"/>
                </a:cubicBezTo>
                <a:cubicBezTo>
                  <a:pt x="2894" y="2937"/>
                  <a:pt x="2890" y="2937"/>
                  <a:pt x="2887" y="2936"/>
                </a:cubicBezTo>
                <a:lnTo>
                  <a:pt x="2887" y="2936"/>
                </a:lnTo>
                <a:cubicBezTo>
                  <a:pt x="2893" y="2942"/>
                  <a:pt x="2910" y="2953"/>
                  <a:pt x="2915" y="2953"/>
                </a:cubicBezTo>
                <a:cubicBezTo>
                  <a:pt x="2830" y="3027"/>
                  <a:pt x="2762" y="3112"/>
                  <a:pt x="2683" y="3186"/>
                </a:cubicBezTo>
                <a:cubicBezTo>
                  <a:pt x="2683" y="3176"/>
                  <a:pt x="2678" y="3162"/>
                  <a:pt x="2677" y="3151"/>
                </a:cubicBezTo>
                <a:lnTo>
                  <a:pt x="2677" y="3151"/>
                </a:lnTo>
                <a:cubicBezTo>
                  <a:pt x="2679" y="3213"/>
                  <a:pt x="2607" y="3294"/>
                  <a:pt x="2541" y="3294"/>
                </a:cubicBezTo>
                <a:cubicBezTo>
                  <a:pt x="2513" y="3299"/>
                  <a:pt x="2530" y="3333"/>
                  <a:pt x="2518" y="3350"/>
                </a:cubicBezTo>
                <a:cubicBezTo>
                  <a:pt x="2467" y="3401"/>
                  <a:pt x="2439" y="3453"/>
                  <a:pt x="2444" y="3526"/>
                </a:cubicBezTo>
                <a:cubicBezTo>
                  <a:pt x="2433" y="3521"/>
                  <a:pt x="2416" y="3504"/>
                  <a:pt x="2405" y="3498"/>
                </a:cubicBezTo>
                <a:lnTo>
                  <a:pt x="2405" y="3498"/>
                </a:lnTo>
                <a:cubicBezTo>
                  <a:pt x="2410" y="3509"/>
                  <a:pt x="2422" y="3532"/>
                  <a:pt x="2427" y="3543"/>
                </a:cubicBezTo>
                <a:cubicBezTo>
                  <a:pt x="2405" y="3549"/>
                  <a:pt x="2354" y="3538"/>
                  <a:pt x="2354" y="3583"/>
                </a:cubicBezTo>
                <a:cubicBezTo>
                  <a:pt x="2325" y="3611"/>
                  <a:pt x="2291" y="3645"/>
                  <a:pt x="2263" y="3674"/>
                </a:cubicBezTo>
                <a:cubicBezTo>
                  <a:pt x="2314" y="3657"/>
                  <a:pt x="2354" y="3628"/>
                  <a:pt x="2399" y="3600"/>
                </a:cubicBezTo>
                <a:lnTo>
                  <a:pt x="2371" y="3560"/>
                </a:lnTo>
                <a:lnTo>
                  <a:pt x="2371" y="3560"/>
                </a:lnTo>
                <a:cubicBezTo>
                  <a:pt x="2381" y="3563"/>
                  <a:pt x="2391" y="3564"/>
                  <a:pt x="2400" y="3564"/>
                </a:cubicBezTo>
                <a:cubicBezTo>
                  <a:pt x="2430" y="3564"/>
                  <a:pt x="2451" y="3549"/>
                  <a:pt x="2456" y="3509"/>
                </a:cubicBezTo>
                <a:lnTo>
                  <a:pt x="2478" y="3538"/>
                </a:lnTo>
                <a:cubicBezTo>
                  <a:pt x="2467" y="3498"/>
                  <a:pt x="2461" y="3458"/>
                  <a:pt x="2467" y="3418"/>
                </a:cubicBezTo>
                <a:cubicBezTo>
                  <a:pt x="2483" y="3412"/>
                  <a:pt x="2498" y="3409"/>
                  <a:pt x="2512" y="3409"/>
                </a:cubicBezTo>
                <a:cubicBezTo>
                  <a:pt x="2549" y="3409"/>
                  <a:pt x="2582" y="3428"/>
                  <a:pt x="2615" y="3453"/>
                </a:cubicBezTo>
                <a:cubicBezTo>
                  <a:pt x="2660" y="3424"/>
                  <a:pt x="2694" y="3390"/>
                  <a:pt x="2734" y="3356"/>
                </a:cubicBezTo>
                <a:lnTo>
                  <a:pt x="2734" y="3356"/>
                </a:lnTo>
                <a:cubicBezTo>
                  <a:pt x="2569" y="3555"/>
                  <a:pt x="2410" y="3748"/>
                  <a:pt x="2235" y="3935"/>
                </a:cubicBezTo>
                <a:cubicBezTo>
                  <a:pt x="2235" y="3923"/>
                  <a:pt x="2229" y="3895"/>
                  <a:pt x="2229" y="3884"/>
                </a:cubicBezTo>
                <a:cubicBezTo>
                  <a:pt x="2223" y="3889"/>
                  <a:pt x="2217" y="3895"/>
                  <a:pt x="2212" y="3901"/>
                </a:cubicBezTo>
                <a:cubicBezTo>
                  <a:pt x="2240" y="3940"/>
                  <a:pt x="2235" y="3975"/>
                  <a:pt x="2178" y="3986"/>
                </a:cubicBezTo>
                <a:cubicBezTo>
                  <a:pt x="2183" y="3975"/>
                  <a:pt x="2189" y="3940"/>
                  <a:pt x="2189" y="3929"/>
                </a:cubicBezTo>
                <a:lnTo>
                  <a:pt x="2189" y="3929"/>
                </a:lnTo>
                <a:cubicBezTo>
                  <a:pt x="2183" y="3940"/>
                  <a:pt x="2172" y="3952"/>
                  <a:pt x="2161" y="3969"/>
                </a:cubicBezTo>
                <a:cubicBezTo>
                  <a:pt x="2172" y="3980"/>
                  <a:pt x="2178" y="3992"/>
                  <a:pt x="2183" y="4009"/>
                </a:cubicBezTo>
                <a:cubicBezTo>
                  <a:pt x="2138" y="4065"/>
                  <a:pt x="2081" y="4122"/>
                  <a:pt x="2036" y="4184"/>
                </a:cubicBezTo>
                <a:cubicBezTo>
                  <a:pt x="1968" y="4247"/>
                  <a:pt x="1939" y="4383"/>
                  <a:pt x="1832" y="4394"/>
                </a:cubicBezTo>
                <a:cubicBezTo>
                  <a:pt x="1798" y="4423"/>
                  <a:pt x="1764" y="4451"/>
                  <a:pt x="1730" y="4485"/>
                </a:cubicBezTo>
                <a:cubicBezTo>
                  <a:pt x="1730" y="4491"/>
                  <a:pt x="1724" y="4508"/>
                  <a:pt x="1724" y="4519"/>
                </a:cubicBezTo>
                <a:cubicBezTo>
                  <a:pt x="1690" y="4536"/>
                  <a:pt x="1678" y="4570"/>
                  <a:pt x="1701" y="4604"/>
                </a:cubicBezTo>
                <a:lnTo>
                  <a:pt x="1752" y="4542"/>
                </a:lnTo>
                <a:lnTo>
                  <a:pt x="1752" y="4542"/>
                </a:lnTo>
                <a:cubicBezTo>
                  <a:pt x="1735" y="4576"/>
                  <a:pt x="1718" y="4610"/>
                  <a:pt x="1695" y="4644"/>
                </a:cubicBezTo>
                <a:cubicBezTo>
                  <a:pt x="1690" y="4633"/>
                  <a:pt x="1673" y="4616"/>
                  <a:pt x="1661" y="4604"/>
                </a:cubicBezTo>
                <a:cubicBezTo>
                  <a:pt x="1656" y="4627"/>
                  <a:pt x="1650" y="4650"/>
                  <a:pt x="1644" y="4667"/>
                </a:cubicBezTo>
                <a:cubicBezTo>
                  <a:pt x="1627" y="4650"/>
                  <a:pt x="1610" y="4633"/>
                  <a:pt x="1593" y="4616"/>
                </a:cubicBezTo>
                <a:cubicBezTo>
                  <a:pt x="1605" y="4593"/>
                  <a:pt x="1616" y="4576"/>
                  <a:pt x="1627" y="4553"/>
                </a:cubicBezTo>
                <a:cubicBezTo>
                  <a:pt x="1633" y="4553"/>
                  <a:pt x="1644" y="4548"/>
                  <a:pt x="1650" y="4548"/>
                </a:cubicBezTo>
                <a:cubicBezTo>
                  <a:pt x="1690" y="4497"/>
                  <a:pt x="1713" y="4440"/>
                  <a:pt x="1730" y="4383"/>
                </a:cubicBezTo>
                <a:cubicBezTo>
                  <a:pt x="1747" y="4377"/>
                  <a:pt x="1775" y="4366"/>
                  <a:pt x="1786" y="4360"/>
                </a:cubicBezTo>
                <a:cubicBezTo>
                  <a:pt x="1781" y="4355"/>
                  <a:pt x="1764" y="4332"/>
                  <a:pt x="1758" y="4321"/>
                </a:cubicBezTo>
                <a:cubicBezTo>
                  <a:pt x="1661" y="4377"/>
                  <a:pt x="1622" y="4479"/>
                  <a:pt x="1554" y="4559"/>
                </a:cubicBezTo>
                <a:lnTo>
                  <a:pt x="1537" y="4536"/>
                </a:lnTo>
                <a:lnTo>
                  <a:pt x="1537" y="4536"/>
                </a:lnTo>
                <a:cubicBezTo>
                  <a:pt x="1542" y="4548"/>
                  <a:pt x="1548" y="4559"/>
                  <a:pt x="1554" y="4570"/>
                </a:cubicBezTo>
                <a:cubicBezTo>
                  <a:pt x="1520" y="4610"/>
                  <a:pt x="1486" y="4655"/>
                  <a:pt x="1474" y="4706"/>
                </a:cubicBezTo>
                <a:cubicBezTo>
                  <a:pt x="1440" y="4729"/>
                  <a:pt x="1412" y="4763"/>
                  <a:pt x="1435" y="4803"/>
                </a:cubicBezTo>
                <a:cubicBezTo>
                  <a:pt x="1423" y="4797"/>
                  <a:pt x="1400" y="4792"/>
                  <a:pt x="1395" y="4792"/>
                </a:cubicBezTo>
                <a:cubicBezTo>
                  <a:pt x="1400" y="4797"/>
                  <a:pt x="1423" y="4820"/>
                  <a:pt x="1429" y="4826"/>
                </a:cubicBezTo>
                <a:cubicBezTo>
                  <a:pt x="1417" y="4837"/>
                  <a:pt x="1383" y="4848"/>
                  <a:pt x="1372" y="4854"/>
                </a:cubicBezTo>
                <a:cubicBezTo>
                  <a:pt x="1372" y="4860"/>
                  <a:pt x="1378" y="4871"/>
                  <a:pt x="1383" y="4877"/>
                </a:cubicBezTo>
                <a:cubicBezTo>
                  <a:pt x="1429" y="4837"/>
                  <a:pt x="1497" y="4797"/>
                  <a:pt x="1480" y="4723"/>
                </a:cubicBezTo>
                <a:cubicBezTo>
                  <a:pt x="1491" y="4718"/>
                  <a:pt x="1520" y="4712"/>
                  <a:pt x="1537" y="4706"/>
                </a:cubicBezTo>
                <a:cubicBezTo>
                  <a:pt x="1554" y="4678"/>
                  <a:pt x="1571" y="4650"/>
                  <a:pt x="1582" y="4616"/>
                </a:cubicBezTo>
                <a:lnTo>
                  <a:pt x="1633" y="4684"/>
                </a:lnTo>
                <a:cubicBezTo>
                  <a:pt x="1622" y="4689"/>
                  <a:pt x="1593" y="4701"/>
                  <a:pt x="1582" y="4706"/>
                </a:cubicBezTo>
                <a:cubicBezTo>
                  <a:pt x="1599" y="4718"/>
                  <a:pt x="1610" y="4729"/>
                  <a:pt x="1627" y="4740"/>
                </a:cubicBezTo>
                <a:lnTo>
                  <a:pt x="1616" y="4775"/>
                </a:lnTo>
                <a:cubicBezTo>
                  <a:pt x="1605" y="4769"/>
                  <a:pt x="1576" y="4746"/>
                  <a:pt x="1565" y="4735"/>
                </a:cubicBezTo>
                <a:lnTo>
                  <a:pt x="1565" y="4735"/>
                </a:lnTo>
                <a:cubicBezTo>
                  <a:pt x="1571" y="4758"/>
                  <a:pt x="1582" y="4780"/>
                  <a:pt x="1582" y="4803"/>
                </a:cubicBezTo>
                <a:cubicBezTo>
                  <a:pt x="1576" y="4814"/>
                  <a:pt x="1571" y="4831"/>
                  <a:pt x="1559" y="4848"/>
                </a:cubicBezTo>
                <a:cubicBezTo>
                  <a:pt x="1559" y="4826"/>
                  <a:pt x="1571" y="4803"/>
                  <a:pt x="1559" y="4786"/>
                </a:cubicBezTo>
                <a:cubicBezTo>
                  <a:pt x="1503" y="4792"/>
                  <a:pt x="1554" y="4865"/>
                  <a:pt x="1537" y="4905"/>
                </a:cubicBezTo>
                <a:cubicBezTo>
                  <a:pt x="1520" y="4922"/>
                  <a:pt x="1480" y="4956"/>
                  <a:pt x="1463" y="4973"/>
                </a:cubicBezTo>
                <a:lnTo>
                  <a:pt x="1457" y="4911"/>
                </a:lnTo>
                <a:cubicBezTo>
                  <a:pt x="1452" y="4945"/>
                  <a:pt x="1435" y="4979"/>
                  <a:pt x="1412" y="5007"/>
                </a:cubicBezTo>
                <a:cubicBezTo>
                  <a:pt x="1423" y="4996"/>
                  <a:pt x="1452" y="4979"/>
                  <a:pt x="1469" y="4973"/>
                </a:cubicBezTo>
                <a:lnTo>
                  <a:pt x="1469" y="4973"/>
                </a:lnTo>
                <a:cubicBezTo>
                  <a:pt x="1473" y="5021"/>
                  <a:pt x="1445" y="5037"/>
                  <a:pt x="1409" y="5037"/>
                </a:cubicBezTo>
                <a:cubicBezTo>
                  <a:pt x="1402" y="5037"/>
                  <a:pt x="1396" y="5036"/>
                  <a:pt x="1389" y="5036"/>
                </a:cubicBezTo>
                <a:lnTo>
                  <a:pt x="1389" y="5036"/>
                </a:lnTo>
                <a:cubicBezTo>
                  <a:pt x="1389" y="5053"/>
                  <a:pt x="1400" y="5075"/>
                  <a:pt x="1406" y="5087"/>
                </a:cubicBezTo>
                <a:cubicBezTo>
                  <a:pt x="1383" y="5149"/>
                  <a:pt x="1344" y="5211"/>
                  <a:pt x="1315" y="5274"/>
                </a:cubicBezTo>
                <a:cubicBezTo>
                  <a:pt x="1310" y="5245"/>
                  <a:pt x="1304" y="5223"/>
                  <a:pt x="1293" y="5194"/>
                </a:cubicBezTo>
                <a:lnTo>
                  <a:pt x="1293" y="5194"/>
                </a:lnTo>
                <a:cubicBezTo>
                  <a:pt x="1281" y="5228"/>
                  <a:pt x="1293" y="5262"/>
                  <a:pt x="1315" y="5297"/>
                </a:cubicBezTo>
                <a:lnTo>
                  <a:pt x="1287" y="5297"/>
                </a:lnTo>
                <a:cubicBezTo>
                  <a:pt x="1293" y="5291"/>
                  <a:pt x="1287" y="5280"/>
                  <a:pt x="1281" y="5268"/>
                </a:cubicBezTo>
                <a:cubicBezTo>
                  <a:pt x="1253" y="5268"/>
                  <a:pt x="1247" y="5280"/>
                  <a:pt x="1253" y="5297"/>
                </a:cubicBezTo>
                <a:lnTo>
                  <a:pt x="1242" y="5297"/>
                </a:lnTo>
                <a:cubicBezTo>
                  <a:pt x="1247" y="5302"/>
                  <a:pt x="1253" y="5302"/>
                  <a:pt x="1259" y="5302"/>
                </a:cubicBezTo>
                <a:cubicBezTo>
                  <a:pt x="1259" y="5308"/>
                  <a:pt x="1259" y="5308"/>
                  <a:pt x="1259" y="5308"/>
                </a:cubicBezTo>
                <a:lnTo>
                  <a:pt x="1264" y="5308"/>
                </a:lnTo>
                <a:cubicBezTo>
                  <a:pt x="1276" y="5314"/>
                  <a:pt x="1287" y="5319"/>
                  <a:pt x="1298" y="5325"/>
                </a:cubicBezTo>
                <a:cubicBezTo>
                  <a:pt x="1281" y="5348"/>
                  <a:pt x="1270" y="5370"/>
                  <a:pt x="1259" y="5393"/>
                </a:cubicBezTo>
                <a:lnTo>
                  <a:pt x="1253" y="5393"/>
                </a:lnTo>
                <a:cubicBezTo>
                  <a:pt x="1253" y="5393"/>
                  <a:pt x="1253" y="5393"/>
                  <a:pt x="1259" y="5399"/>
                </a:cubicBezTo>
                <a:cubicBezTo>
                  <a:pt x="1253" y="5416"/>
                  <a:pt x="1247" y="5433"/>
                  <a:pt x="1242" y="5450"/>
                </a:cubicBezTo>
                <a:cubicBezTo>
                  <a:pt x="1230" y="5444"/>
                  <a:pt x="1219" y="5427"/>
                  <a:pt x="1208" y="5416"/>
                </a:cubicBezTo>
                <a:cubicBezTo>
                  <a:pt x="1202" y="5427"/>
                  <a:pt x="1191" y="5444"/>
                  <a:pt x="1179" y="5455"/>
                </a:cubicBezTo>
                <a:cubicBezTo>
                  <a:pt x="1184" y="5455"/>
                  <a:pt x="1188" y="5455"/>
                  <a:pt x="1192" y="5455"/>
                </a:cubicBezTo>
                <a:cubicBezTo>
                  <a:pt x="1226" y="5455"/>
                  <a:pt x="1230" y="5475"/>
                  <a:pt x="1225" y="5495"/>
                </a:cubicBezTo>
                <a:cubicBezTo>
                  <a:pt x="1219" y="5501"/>
                  <a:pt x="1213" y="5501"/>
                  <a:pt x="1202" y="5506"/>
                </a:cubicBezTo>
                <a:cubicBezTo>
                  <a:pt x="1208" y="5512"/>
                  <a:pt x="1213" y="5518"/>
                  <a:pt x="1213" y="5523"/>
                </a:cubicBezTo>
                <a:cubicBezTo>
                  <a:pt x="1213" y="5535"/>
                  <a:pt x="1208" y="5540"/>
                  <a:pt x="1208" y="5546"/>
                </a:cubicBezTo>
                <a:lnTo>
                  <a:pt x="1191" y="5580"/>
                </a:lnTo>
                <a:cubicBezTo>
                  <a:pt x="1179" y="5580"/>
                  <a:pt x="1168" y="5580"/>
                  <a:pt x="1156" y="5586"/>
                </a:cubicBezTo>
                <a:cubicBezTo>
                  <a:pt x="1111" y="5671"/>
                  <a:pt x="1049" y="5756"/>
                  <a:pt x="1026" y="5853"/>
                </a:cubicBezTo>
                <a:cubicBezTo>
                  <a:pt x="998" y="5875"/>
                  <a:pt x="975" y="5898"/>
                  <a:pt x="935" y="5909"/>
                </a:cubicBezTo>
                <a:cubicBezTo>
                  <a:pt x="935" y="5841"/>
                  <a:pt x="981" y="5796"/>
                  <a:pt x="1026" y="5756"/>
                </a:cubicBezTo>
                <a:cubicBezTo>
                  <a:pt x="1026" y="5745"/>
                  <a:pt x="1026" y="5728"/>
                  <a:pt x="1020" y="5716"/>
                </a:cubicBezTo>
                <a:cubicBezTo>
                  <a:pt x="1100" y="5660"/>
                  <a:pt x="1100" y="5563"/>
                  <a:pt x="1168" y="5501"/>
                </a:cubicBezTo>
                <a:cubicBezTo>
                  <a:pt x="1174" y="5467"/>
                  <a:pt x="1179" y="5427"/>
                  <a:pt x="1174" y="5393"/>
                </a:cubicBezTo>
                <a:lnTo>
                  <a:pt x="1174" y="5393"/>
                </a:lnTo>
                <a:cubicBezTo>
                  <a:pt x="1168" y="5416"/>
                  <a:pt x="1162" y="5438"/>
                  <a:pt x="1156" y="5467"/>
                </a:cubicBezTo>
                <a:cubicBezTo>
                  <a:pt x="1020" y="5586"/>
                  <a:pt x="981" y="5773"/>
                  <a:pt x="873" y="5915"/>
                </a:cubicBezTo>
                <a:cubicBezTo>
                  <a:pt x="892" y="5913"/>
                  <a:pt x="911" y="5911"/>
                  <a:pt x="931" y="5911"/>
                </a:cubicBezTo>
                <a:cubicBezTo>
                  <a:pt x="960" y="5911"/>
                  <a:pt x="988" y="5914"/>
                  <a:pt x="1015" y="5921"/>
                </a:cubicBezTo>
                <a:lnTo>
                  <a:pt x="986" y="6000"/>
                </a:lnTo>
                <a:lnTo>
                  <a:pt x="930" y="6000"/>
                </a:lnTo>
                <a:cubicBezTo>
                  <a:pt x="930" y="6006"/>
                  <a:pt x="930" y="6017"/>
                  <a:pt x="930" y="6023"/>
                </a:cubicBezTo>
                <a:cubicBezTo>
                  <a:pt x="941" y="6023"/>
                  <a:pt x="969" y="6011"/>
                  <a:pt x="986" y="6006"/>
                </a:cubicBezTo>
                <a:lnTo>
                  <a:pt x="986" y="6006"/>
                </a:lnTo>
                <a:cubicBezTo>
                  <a:pt x="964" y="6068"/>
                  <a:pt x="941" y="6131"/>
                  <a:pt x="890" y="6176"/>
                </a:cubicBezTo>
                <a:cubicBezTo>
                  <a:pt x="890" y="6182"/>
                  <a:pt x="895" y="6193"/>
                  <a:pt x="895" y="6199"/>
                </a:cubicBezTo>
                <a:cubicBezTo>
                  <a:pt x="878" y="6244"/>
                  <a:pt x="861" y="6289"/>
                  <a:pt x="844" y="6335"/>
                </a:cubicBezTo>
                <a:cubicBezTo>
                  <a:pt x="833" y="6330"/>
                  <a:pt x="822" y="6328"/>
                  <a:pt x="813" y="6328"/>
                </a:cubicBezTo>
                <a:cubicBezTo>
                  <a:pt x="797" y="6328"/>
                  <a:pt x="785" y="6334"/>
                  <a:pt x="782" y="6352"/>
                </a:cubicBezTo>
                <a:lnTo>
                  <a:pt x="833" y="6352"/>
                </a:lnTo>
                <a:cubicBezTo>
                  <a:pt x="805" y="6420"/>
                  <a:pt x="776" y="6482"/>
                  <a:pt x="759" y="6550"/>
                </a:cubicBezTo>
                <a:cubicBezTo>
                  <a:pt x="737" y="6545"/>
                  <a:pt x="714" y="6539"/>
                  <a:pt x="691" y="6539"/>
                </a:cubicBezTo>
                <a:cubicBezTo>
                  <a:pt x="691" y="6550"/>
                  <a:pt x="697" y="6579"/>
                  <a:pt x="703" y="6596"/>
                </a:cubicBezTo>
                <a:cubicBezTo>
                  <a:pt x="714" y="6590"/>
                  <a:pt x="731" y="6579"/>
                  <a:pt x="742" y="6579"/>
                </a:cubicBezTo>
                <a:cubicBezTo>
                  <a:pt x="737" y="6607"/>
                  <a:pt x="731" y="6636"/>
                  <a:pt x="725" y="6664"/>
                </a:cubicBezTo>
                <a:cubicBezTo>
                  <a:pt x="703" y="6664"/>
                  <a:pt x="686" y="6670"/>
                  <a:pt x="663" y="6670"/>
                </a:cubicBezTo>
                <a:cubicBezTo>
                  <a:pt x="646" y="6715"/>
                  <a:pt x="629" y="6755"/>
                  <a:pt x="629" y="6806"/>
                </a:cubicBezTo>
                <a:cubicBezTo>
                  <a:pt x="646" y="6766"/>
                  <a:pt x="663" y="6726"/>
                  <a:pt x="691" y="6692"/>
                </a:cubicBezTo>
                <a:lnTo>
                  <a:pt x="691" y="6692"/>
                </a:lnTo>
                <a:cubicBezTo>
                  <a:pt x="691" y="6749"/>
                  <a:pt x="663" y="6800"/>
                  <a:pt x="640" y="6857"/>
                </a:cubicBezTo>
                <a:cubicBezTo>
                  <a:pt x="629" y="6851"/>
                  <a:pt x="612" y="6851"/>
                  <a:pt x="606" y="6851"/>
                </a:cubicBezTo>
                <a:cubicBezTo>
                  <a:pt x="595" y="6874"/>
                  <a:pt x="589" y="6902"/>
                  <a:pt x="583" y="6925"/>
                </a:cubicBezTo>
                <a:cubicBezTo>
                  <a:pt x="600" y="6902"/>
                  <a:pt x="623" y="6880"/>
                  <a:pt x="640" y="6862"/>
                </a:cubicBezTo>
                <a:lnTo>
                  <a:pt x="640" y="6862"/>
                </a:lnTo>
                <a:cubicBezTo>
                  <a:pt x="617" y="6970"/>
                  <a:pt x="578" y="7078"/>
                  <a:pt x="549" y="7186"/>
                </a:cubicBezTo>
                <a:cubicBezTo>
                  <a:pt x="544" y="7175"/>
                  <a:pt x="532" y="7152"/>
                  <a:pt x="532" y="7135"/>
                </a:cubicBezTo>
                <a:cubicBezTo>
                  <a:pt x="515" y="7152"/>
                  <a:pt x="504" y="7163"/>
                  <a:pt x="487" y="7180"/>
                </a:cubicBezTo>
                <a:cubicBezTo>
                  <a:pt x="487" y="7237"/>
                  <a:pt x="532" y="7294"/>
                  <a:pt x="498" y="7345"/>
                </a:cubicBezTo>
                <a:cubicBezTo>
                  <a:pt x="493" y="7316"/>
                  <a:pt x="487" y="7288"/>
                  <a:pt x="481" y="7260"/>
                </a:cubicBezTo>
                <a:cubicBezTo>
                  <a:pt x="459" y="7339"/>
                  <a:pt x="413" y="7430"/>
                  <a:pt x="436" y="7515"/>
                </a:cubicBezTo>
                <a:lnTo>
                  <a:pt x="413" y="7515"/>
                </a:lnTo>
                <a:cubicBezTo>
                  <a:pt x="419" y="7521"/>
                  <a:pt x="419" y="7532"/>
                  <a:pt x="425" y="7538"/>
                </a:cubicBezTo>
                <a:lnTo>
                  <a:pt x="391" y="7549"/>
                </a:lnTo>
                <a:lnTo>
                  <a:pt x="402" y="7560"/>
                </a:lnTo>
                <a:lnTo>
                  <a:pt x="447" y="7538"/>
                </a:lnTo>
                <a:lnTo>
                  <a:pt x="447" y="7538"/>
                </a:lnTo>
                <a:cubicBezTo>
                  <a:pt x="442" y="7555"/>
                  <a:pt x="430" y="7583"/>
                  <a:pt x="425" y="7600"/>
                </a:cubicBezTo>
                <a:cubicBezTo>
                  <a:pt x="413" y="7594"/>
                  <a:pt x="396" y="7594"/>
                  <a:pt x="385" y="7589"/>
                </a:cubicBezTo>
                <a:lnTo>
                  <a:pt x="385" y="7589"/>
                </a:lnTo>
                <a:cubicBezTo>
                  <a:pt x="385" y="7600"/>
                  <a:pt x="391" y="7617"/>
                  <a:pt x="396" y="7628"/>
                </a:cubicBezTo>
                <a:cubicBezTo>
                  <a:pt x="402" y="7628"/>
                  <a:pt x="419" y="7623"/>
                  <a:pt x="425" y="7617"/>
                </a:cubicBezTo>
                <a:lnTo>
                  <a:pt x="425" y="7617"/>
                </a:lnTo>
                <a:cubicBezTo>
                  <a:pt x="430" y="7691"/>
                  <a:pt x="396" y="7753"/>
                  <a:pt x="391" y="7821"/>
                </a:cubicBezTo>
                <a:cubicBezTo>
                  <a:pt x="379" y="7821"/>
                  <a:pt x="356" y="7810"/>
                  <a:pt x="345" y="7810"/>
                </a:cubicBezTo>
                <a:cubicBezTo>
                  <a:pt x="362" y="7816"/>
                  <a:pt x="374" y="7821"/>
                  <a:pt x="391" y="7833"/>
                </a:cubicBezTo>
                <a:cubicBezTo>
                  <a:pt x="379" y="7872"/>
                  <a:pt x="374" y="7906"/>
                  <a:pt x="362" y="7946"/>
                </a:cubicBezTo>
                <a:cubicBezTo>
                  <a:pt x="362" y="7912"/>
                  <a:pt x="351" y="7878"/>
                  <a:pt x="334" y="7850"/>
                </a:cubicBezTo>
                <a:cubicBezTo>
                  <a:pt x="334" y="7884"/>
                  <a:pt x="322" y="7906"/>
                  <a:pt x="294" y="7918"/>
                </a:cubicBezTo>
                <a:cubicBezTo>
                  <a:pt x="300" y="7918"/>
                  <a:pt x="317" y="7929"/>
                  <a:pt x="328" y="7929"/>
                </a:cubicBezTo>
                <a:cubicBezTo>
                  <a:pt x="288" y="8026"/>
                  <a:pt x="277" y="8122"/>
                  <a:pt x="260" y="8224"/>
                </a:cubicBezTo>
                <a:cubicBezTo>
                  <a:pt x="271" y="8224"/>
                  <a:pt x="300" y="8213"/>
                  <a:pt x="311" y="8213"/>
                </a:cubicBezTo>
                <a:cubicBezTo>
                  <a:pt x="305" y="8304"/>
                  <a:pt x="294" y="8394"/>
                  <a:pt x="271" y="8485"/>
                </a:cubicBezTo>
                <a:cubicBezTo>
                  <a:pt x="254" y="8434"/>
                  <a:pt x="260" y="8383"/>
                  <a:pt x="271" y="8332"/>
                </a:cubicBezTo>
                <a:lnTo>
                  <a:pt x="271" y="8332"/>
                </a:lnTo>
                <a:cubicBezTo>
                  <a:pt x="192" y="8349"/>
                  <a:pt x="249" y="8689"/>
                  <a:pt x="175" y="8775"/>
                </a:cubicBezTo>
                <a:cubicBezTo>
                  <a:pt x="152" y="8763"/>
                  <a:pt x="130" y="8752"/>
                  <a:pt x="107" y="8741"/>
                </a:cubicBezTo>
                <a:cubicBezTo>
                  <a:pt x="113" y="8741"/>
                  <a:pt x="130" y="8735"/>
                  <a:pt x="141" y="8735"/>
                </a:cubicBezTo>
                <a:cubicBezTo>
                  <a:pt x="141" y="8706"/>
                  <a:pt x="158" y="8684"/>
                  <a:pt x="186" y="8678"/>
                </a:cubicBezTo>
                <a:cubicBezTo>
                  <a:pt x="175" y="8655"/>
                  <a:pt x="164" y="8633"/>
                  <a:pt x="152" y="8616"/>
                </a:cubicBezTo>
                <a:lnTo>
                  <a:pt x="198" y="8616"/>
                </a:lnTo>
                <a:cubicBezTo>
                  <a:pt x="192" y="8610"/>
                  <a:pt x="169" y="8599"/>
                  <a:pt x="164" y="8593"/>
                </a:cubicBezTo>
                <a:cubicBezTo>
                  <a:pt x="175" y="8508"/>
                  <a:pt x="186" y="8406"/>
                  <a:pt x="118" y="8332"/>
                </a:cubicBezTo>
                <a:lnTo>
                  <a:pt x="118" y="8332"/>
                </a:lnTo>
                <a:cubicBezTo>
                  <a:pt x="124" y="8451"/>
                  <a:pt x="95" y="8570"/>
                  <a:pt x="84" y="8689"/>
                </a:cubicBezTo>
                <a:cubicBezTo>
                  <a:pt x="78" y="8695"/>
                  <a:pt x="73" y="8706"/>
                  <a:pt x="67" y="8706"/>
                </a:cubicBezTo>
                <a:cubicBezTo>
                  <a:pt x="95" y="8741"/>
                  <a:pt x="73" y="8780"/>
                  <a:pt x="56" y="8814"/>
                </a:cubicBezTo>
                <a:cubicBezTo>
                  <a:pt x="84" y="8877"/>
                  <a:pt x="56" y="8950"/>
                  <a:pt x="56" y="9019"/>
                </a:cubicBezTo>
                <a:lnTo>
                  <a:pt x="27" y="9024"/>
                </a:lnTo>
                <a:cubicBezTo>
                  <a:pt x="39" y="9030"/>
                  <a:pt x="50" y="9036"/>
                  <a:pt x="61" y="9041"/>
                </a:cubicBezTo>
                <a:cubicBezTo>
                  <a:pt x="56" y="9121"/>
                  <a:pt x="44" y="9194"/>
                  <a:pt x="61" y="9274"/>
                </a:cubicBezTo>
                <a:cubicBezTo>
                  <a:pt x="67" y="9302"/>
                  <a:pt x="44" y="9325"/>
                  <a:pt x="33" y="9348"/>
                </a:cubicBezTo>
                <a:cubicBezTo>
                  <a:pt x="44" y="9359"/>
                  <a:pt x="56" y="9376"/>
                  <a:pt x="67" y="9387"/>
                </a:cubicBezTo>
                <a:cubicBezTo>
                  <a:pt x="56" y="9393"/>
                  <a:pt x="39" y="9399"/>
                  <a:pt x="27" y="9399"/>
                </a:cubicBezTo>
                <a:cubicBezTo>
                  <a:pt x="33" y="9446"/>
                  <a:pt x="36" y="9492"/>
                  <a:pt x="35" y="9539"/>
                </a:cubicBezTo>
                <a:lnTo>
                  <a:pt x="35" y="9539"/>
                </a:lnTo>
                <a:cubicBezTo>
                  <a:pt x="42" y="9534"/>
                  <a:pt x="56" y="9529"/>
                  <a:pt x="61" y="9529"/>
                </a:cubicBezTo>
                <a:cubicBezTo>
                  <a:pt x="50" y="9427"/>
                  <a:pt x="113" y="9314"/>
                  <a:pt x="73" y="9217"/>
                </a:cubicBezTo>
                <a:cubicBezTo>
                  <a:pt x="130" y="9149"/>
                  <a:pt x="84" y="9047"/>
                  <a:pt x="118" y="8962"/>
                </a:cubicBezTo>
                <a:cubicBezTo>
                  <a:pt x="124" y="8916"/>
                  <a:pt x="95" y="8848"/>
                  <a:pt x="152" y="8814"/>
                </a:cubicBezTo>
                <a:lnTo>
                  <a:pt x="181" y="8860"/>
                </a:lnTo>
                <a:cubicBezTo>
                  <a:pt x="152" y="8905"/>
                  <a:pt x="164" y="8956"/>
                  <a:pt x="169" y="9013"/>
                </a:cubicBezTo>
                <a:cubicBezTo>
                  <a:pt x="181" y="9007"/>
                  <a:pt x="203" y="8996"/>
                  <a:pt x="220" y="8990"/>
                </a:cubicBezTo>
                <a:lnTo>
                  <a:pt x="220" y="8990"/>
                </a:lnTo>
                <a:cubicBezTo>
                  <a:pt x="215" y="9007"/>
                  <a:pt x="209" y="9024"/>
                  <a:pt x="203" y="9041"/>
                </a:cubicBezTo>
                <a:cubicBezTo>
                  <a:pt x="220" y="9098"/>
                  <a:pt x="147" y="9126"/>
                  <a:pt x="164" y="9183"/>
                </a:cubicBezTo>
                <a:lnTo>
                  <a:pt x="169" y="9183"/>
                </a:lnTo>
                <a:cubicBezTo>
                  <a:pt x="175" y="9189"/>
                  <a:pt x="186" y="9200"/>
                  <a:pt x="198" y="9206"/>
                </a:cubicBezTo>
                <a:cubicBezTo>
                  <a:pt x="192" y="9353"/>
                  <a:pt x="152" y="9506"/>
                  <a:pt x="181" y="9660"/>
                </a:cubicBezTo>
                <a:lnTo>
                  <a:pt x="135" y="9660"/>
                </a:lnTo>
                <a:cubicBezTo>
                  <a:pt x="130" y="9677"/>
                  <a:pt x="124" y="9716"/>
                  <a:pt x="118" y="9733"/>
                </a:cubicBezTo>
                <a:cubicBezTo>
                  <a:pt x="135" y="9745"/>
                  <a:pt x="147" y="9750"/>
                  <a:pt x="164" y="9762"/>
                </a:cubicBezTo>
                <a:lnTo>
                  <a:pt x="169" y="9722"/>
                </a:lnTo>
                <a:cubicBezTo>
                  <a:pt x="169" y="9739"/>
                  <a:pt x="175" y="9767"/>
                  <a:pt x="181" y="9784"/>
                </a:cubicBezTo>
                <a:cubicBezTo>
                  <a:pt x="169" y="9779"/>
                  <a:pt x="158" y="9767"/>
                  <a:pt x="147" y="9762"/>
                </a:cubicBezTo>
                <a:cubicBezTo>
                  <a:pt x="141" y="9767"/>
                  <a:pt x="124" y="9779"/>
                  <a:pt x="113" y="9784"/>
                </a:cubicBezTo>
                <a:cubicBezTo>
                  <a:pt x="118" y="9813"/>
                  <a:pt x="118" y="9847"/>
                  <a:pt x="118" y="9881"/>
                </a:cubicBezTo>
                <a:lnTo>
                  <a:pt x="147" y="9881"/>
                </a:lnTo>
                <a:cubicBezTo>
                  <a:pt x="152" y="9853"/>
                  <a:pt x="158" y="9824"/>
                  <a:pt x="175" y="9796"/>
                </a:cubicBezTo>
                <a:lnTo>
                  <a:pt x="175" y="9796"/>
                </a:lnTo>
                <a:cubicBezTo>
                  <a:pt x="164" y="9830"/>
                  <a:pt x="164" y="9864"/>
                  <a:pt x="175" y="9892"/>
                </a:cubicBezTo>
                <a:lnTo>
                  <a:pt x="118" y="9892"/>
                </a:lnTo>
                <a:cubicBezTo>
                  <a:pt x="118" y="9921"/>
                  <a:pt x="118" y="9955"/>
                  <a:pt x="118" y="9989"/>
                </a:cubicBezTo>
                <a:cubicBezTo>
                  <a:pt x="130" y="9966"/>
                  <a:pt x="147" y="9921"/>
                  <a:pt x="158" y="9898"/>
                </a:cubicBezTo>
                <a:lnTo>
                  <a:pt x="158" y="9898"/>
                </a:lnTo>
                <a:cubicBezTo>
                  <a:pt x="169" y="9921"/>
                  <a:pt x="169" y="9949"/>
                  <a:pt x="152" y="9977"/>
                </a:cubicBezTo>
                <a:cubicBezTo>
                  <a:pt x="169" y="10034"/>
                  <a:pt x="158" y="10097"/>
                  <a:pt x="164" y="10159"/>
                </a:cubicBezTo>
                <a:lnTo>
                  <a:pt x="135" y="10165"/>
                </a:lnTo>
                <a:cubicBezTo>
                  <a:pt x="147" y="10176"/>
                  <a:pt x="169" y="10193"/>
                  <a:pt x="181" y="10204"/>
                </a:cubicBezTo>
                <a:cubicBezTo>
                  <a:pt x="164" y="10210"/>
                  <a:pt x="141" y="10216"/>
                  <a:pt x="124" y="10221"/>
                </a:cubicBezTo>
                <a:cubicBezTo>
                  <a:pt x="141" y="10238"/>
                  <a:pt x="158" y="10261"/>
                  <a:pt x="175" y="10278"/>
                </a:cubicBezTo>
                <a:cubicBezTo>
                  <a:pt x="175" y="10301"/>
                  <a:pt x="169" y="10318"/>
                  <a:pt x="169" y="10335"/>
                </a:cubicBezTo>
                <a:cubicBezTo>
                  <a:pt x="158" y="10312"/>
                  <a:pt x="141" y="10289"/>
                  <a:pt x="118" y="10272"/>
                </a:cubicBezTo>
                <a:lnTo>
                  <a:pt x="118" y="10272"/>
                </a:lnTo>
                <a:cubicBezTo>
                  <a:pt x="118" y="10289"/>
                  <a:pt x="124" y="10324"/>
                  <a:pt x="130" y="10341"/>
                </a:cubicBezTo>
                <a:lnTo>
                  <a:pt x="84" y="10341"/>
                </a:lnTo>
                <a:cubicBezTo>
                  <a:pt x="95" y="10352"/>
                  <a:pt x="124" y="10363"/>
                  <a:pt x="135" y="10375"/>
                </a:cubicBezTo>
                <a:cubicBezTo>
                  <a:pt x="127" y="10391"/>
                  <a:pt x="133" y="10433"/>
                  <a:pt x="119" y="10445"/>
                </a:cubicBezTo>
                <a:lnTo>
                  <a:pt x="119" y="10445"/>
                </a:lnTo>
                <a:cubicBezTo>
                  <a:pt x="111" y="10443"/>
                  <a:pt x="103" y="10440"/>
                  <a:pt x="95" y="10437"/>
                </a:cubicBezTo>
                <a:lnTo>
                  <a:pt x="95" y="10437"/>
                </a:lnTo>
                <a:cubicBezTo>
                  <a:pt x="96" y="10440"/>
                  <a:pt x="96" y="10443"/>
                  <a:pt x="96" y="10446"/>
                </a:cubicBezTo>
                <a:lnTo>
                  <a:pt x="96" y="10446"/>
                </a:lnTo>
                <a:cubicBezTo>
                  <a:pt x="94" y="10445"/>
                  <a:pt x="92" y="10444"/>
                  <a:pt x="90" y="10443"/>
                </a:cubicBezTo>
                <a:cubicBezTo>
                  <a:pt x="50" y="10369"/>
                  <a:pt x="113" y="10255"/>
                  <a:pt x="33" y="10199"/>
                </a:cubicBezTo>
                <a:lnTo>
                  <a:pt x="73" y="10199"/>
                </a:lnTo>
                <a:cubicBezTo>
                  <a:pt x="78" y="9983"/>
                  <a:pt x="61" y="9773"/>
                  <a:pt x="73" y="9558"/>
                </a:cubicBezTo>
                <a:cubicBezTo>
                  <a:pt x="57" y="9552"/>
                  <a:pt x="46" y="9547"/>
                  <a:pt x="35" y="9542"/>
                </a:cubicBezTo>
                <a:lnTo>
                  <a:pt x="35" y="9542"/>
                </a:lnTo>
                <a:cubicBezTo>
                  <a:pt x="34" y="9712"/>
                  <a:pt x="0" y="9877"/>
                  <a:pt x="5" y="10045"/>
                </a:cubicBezTo>
                <a:cubicBezTo>
                  <a:pt x="39" y="10080"/>
                  <a:pt x="10" y="10125"/>
                  <a:pt x="5" y="10165"/>
                </a:cubicBezTo>
                <a:cubicBezTo>
                  <a:pt x="10" y="10216"/>
                  <a:pt x="22" y="10267"/>
                  <a:pt x="16" y="10318"/>
                </a:cubicBezTo>
                <a:cubicBezTo>
                  <a:pt x="22" y="10324"/>
                  <a:pt x="33" y="10341"/>
                  <a:pt x="39" y="10346"/>
                </a:cubicBezTo>
                <a:cubicBezTo>
                  <a:pt x="27" y="10375"/>
                  <a:pt x="22" y="10397"/>
                  <a:pt x="10" y="10420"/>
                </a:cubicBezTo>
                <a:cubicBezTo>
                  <a:pt x="22" y="10443"/>
                  <a:pt x="27" y="10465"/>
                  <a:pt x="33" y="10488"/>
                </a:cubicBezTo>
                <a:cubicBezTo>
                  <a:pt x="27" y="10494"/>
                  <a:pt x="16" y="10511"/>
                  <a:pt x="10" y="10516"/>
                </a:cubicBezTo>
                <a:lnTo>
                  <a:pt x="33" y="10516"/>
                </a:lnTo>
                <a:cubicBezTo>
                  <a:pt x="27" y="10550"/>
                  <a:pt x="27" y="10590"/>
                  <a:pt x="33" y="10630"/>
                </a:cubicBezTo>
                <a:cubicBezTo>
                  <a:pt x="27" y="10630"/>
                  <a:pt x="16" y="10636"/>
                  <a:pt x="10" y="10636"/>
                </a:cubicBezTo>
                <a:cubicBezTo>
                  <a:pt x="16" y="10641"/>
                  <a:pt x="33" y="10658"/>
                  <a:pt x="39" y="10664"/>
                </a:cubicBezTo>
                <a:cubicBezTo>
                  <a:pt x="16" y="10732"/>
                  <a:pt x="67" y="10806"/>
                  <a:pt x="50" y="10874"/>
                </a:cubicBezTo>
                <a:cubicBezTo>
                  <a:pt x="107" y="10976"/>
                  <a:pt x="73" y="11095"/>
                  <a:pt x="107" y="11203"/>
                </a:cubicBezTo>
                <a:cubicBezTo>
                  <a:pt x="113" y="11203"/>
                  <a:pt x="135" y="11214"/>
                  <a:pt x="141" y="11220"/>
                </a:cubicBezTo>
                <a:lnTo>
                  <a:pt x="113" y="11248"/>
                </a:lnTo>
                <a:cubicBezTo>
                  <a:pt x="141" y="11379"/>
                  <a:pt x="118" y="11521"/>
                  <a:pt x="175" y="11640"/>
                </a:cubicBezTo>
                <a:cubicBezTo>
                  <a:pt x="186" y="11640"/>
                  <a:pt x="203" y="11640"/>
                  <a:pt x="215" y="11634"/>
                </a:cubicBezTo>
                <a:cubicBezTo>
                  <a:pt x="198" y="11572"/>
                  <a:pt x="186" y="11515"/>
                  <a:pt x="169" y="11453"/>
                </a:cubicBezTo>
                <a:cubicBezTo>
                  <a:pt x="175" y="11447"/>
                  <a:pt x="181" y="11436"/>
                  <a:pt x="186" y="11424"/>
                </a:cubicBezTo>
                <a:cubicBezTo>
                  <a:pt x="147" y="11339"/>
                  <a:pt x="158" y="11231"/>
                  <a:pt x="152" y="11141"/>
                </a:cubicBezTo>
                <a:cubicBezTo>
                  <a:pt x="141" y="11135"/>
                  <a:pt x="124" y="11129"/>
                  <a:pt x="118" y="11124"/>
                </a:cubicBezTo>
                <a:cubicBezTo>
                  <a:pt x="124" y="11095"/>
                  <a:pt x="135" y="11072"/>
                  <a:pt x="141" y="11050"/>
                </a:cubicBezTo>
                <a:cubicBezTo>
                  <a:pt x="130" y="11038"/>
                  <a:pt x="107" y="11021"/>
                  <a:pt x="95" y="11010"/>
                </a:cubicBezTo>
                <a:cubicBezTo>
                  <a:pt x="101" y="11004"/>
                  <a:pt x="124" y="10999"/>
                  <a:pt x="130" y="10993"/>
                </a:cubicBezTo>
                <a:cubicBezTo>
                  <a:pt x="124" y="10987"/>
                  <a:pt x="113" y="10965"/>
                  <a:pt x="107" y="10953"/>
                </a:cubicBezTo>
                <a:cubicBezTo>
                  <a:pt x="124" y="10942"/>
                  <a:pt x="141" y="10931"/>
                  <a:pt x="158" y="10919"/>
                </a:cubicBezTo>
                <a:lnTo>
                  <a:pt x="158" y="10919"/>
                </a:lnTo>
                <a:cubicBezTo>
                  <a:pt x="147" y="10925"/>
                  <a:pt x="130" y="10925"/>
                  <a:pt x="118" y="10925"/>
                </a:cubicBezTo>
                <a:cubicBezTo>
                  <a:pt x="113" y="10763"/>
                  <a:pt x="113" y="10607"/>
                  <a:pt x="96" y="10446"/>
                </a:cubicBezTo>
                <a:lnTo>
                  <a:pt x="96" y="10446"/>
                </a:lnTo>
                <a:cubicBezTo>
                  <a:pt x="101" y="10448"/>
                  <a:pt x="106" y="10449"/>
                  <a:pt x="109" y="10449"/>
                </a:cubicBezTo>
                <a:cubicBezTo>
                  <a:pt x="113" y="10449"/>
                  <a:pt x="117" y="10448"/>
                  <a:pt x="119" y="10445"/>
                </a:cubicBezTo>
                <a:lnTo>
                  <a:pt x="119" y="10445"/>
                </a:lnTo>
                <a:cubicBezTo>
                  <a:pt x="140" y="10452"/>
                  <a:pt x="162" y="10457"/>
                  <a:pt x="186" y="10465"/>
                </a:cubicBezTo>
                <a:cubicBezTo>
                  <a:pt x="175" y="10465"/>
                  <a:pt x="147" y="10471"/>
                  <a:pt x="135" y="10471"/>
                </a:cubicBezTo>
                <a:cubicBezTo>
                  <a:pt x="135" y="10550"/>
                  <a:pt x="152" y="10624"/>
                  <a:pt x="158" y="10704"/>
                </a:cubicBezTo>
                <a:cubicBezTo>
                  <a:pt x="169" y="10698"/>
                  <a:pt x="186" y="10692"/>
                  <a:pt x="198" y="10687"/>
                </a:cubicBezTo>
                <a:cubicBezTo>
                  <a:pt x="220" y="10794"/>
                  <a:pt x="232" y="10902"/>
                  <a:pt x="237" y="11010"/>
                </a:cubicBezTo>
                <a:cubicBezTo>
                  <a:pt x="203" y="10993"/>
                  <a:pt x="192" y="10959"/>
                  <a:pt x="192" y="10925"/>
                </a:cubicBezTo>
                <a:lnTo>
                  <a:pt x="186" y="10925"/>
                </a:lnTo>
                <a:lnTo>
                  <a:pt x="186" y="10999"/>
                </a:lnTo>
                <a:cubicBezTo>
                  <a:pt x="209" y="11004"/>
                  <a:pt x="232" y="11010"/>
                  <a:pt x="254" y="11021"/>
                </a:cubicBezTo>
                <a:cubicBezTo>
                  <a:pt x="243" y="11050"/>
                  <a:pt x="215" y="11038"/>
                  <a:pt x="192" y="11044"/>
                </a:cubicBezTo>
                <a:cubicBezTo>
                  <a:pt x="203" y="11095"/>
                  <a:pt x="209" y="11146"/>
                  <a:pt x="220" y="11192"/>
                </a:cubicBezTo>
                <a:cubicBezTo>
                  <a:pt x="232" y="11169"/>
                  <a:pt x="237" y="11141"/>
                  <a:pt x="249" y="11118"/>
                </a:cubicBezTo>
                <a:lnTo>
                  <a:pt x="249" y="11118"/>
                </a:lnTo>
                <a:cubicBezTo>
                  <a:pt x="249" y="11180"/>
                  <a:pt x="305" y="11260"/>
                  <a:pt x="237" y="11305"/>
                </a:cubicBezTo>
                <a:cubicBezTo>
                  <a:pt x="249" y="11339"/>
                  <a:pt x="254" y="11373"/>
                  <a:pt x="260" y="11407"/>
                </a:cubicBezTo>
                <a:cubicBezTo>
                  <a:pt x="260" y="11390"/>
                  <a:pt x="260" y="11367"/>
                  <a:pt x="260" y="11345"/>
                </a:cubicBezTo>
                <a:lnTo>
                  <a:pt x="277" y="11345"/>
                </a:lnTo>
                <a:cubicBezTo>
                  <a:pt x="283" y="11379"/>
                  <a:pt x="288" y="11407"/>
                  <a:pt x="300" y="11441"/>
                </a:cubicBezTo>
                <a:cubicBezTo>
                  <a:pt x="288" y="11441"/>
                  <a:pt x="266" y="11447"/>
                  <a:pt x="260" y="11447"/>
                </a:cubicBezTo>
                <a:cubicBezTo>
                  <a:pt x="300" y="11447"/>
                  <a:pt x="305" y="11475"/>
                  <a:pt x="300" y="11509"/>
                </a:cubicBezTo>
                <a:cubicBezTo>
                  <a:pt x="288" y="11509"/>
                  <a:pt x="266" y="11504"/>
                  <a:pt x="254" y="11498"/>
                </a:cubicBezTo>
                <a:lnTo>
                  <a:pt x="254" y="11498"/>
                </a:lnTo>
                <a:cubicBezTo>
                  <a:pt x="283" y="11594"/>
                  <a:pt x="300" y="11697"/>
                  <a:pt x="317" y="11793"/>
                </a:cubicBezTo>
                <a:cubicBezTo>
                  <a:pt x="317" y="11782"/>
                  <a:pt x="317" y="11753"/>
                  <a:pt x="311" y="11742"/>
                </a:cubicBezTo>
                <a:lnTo>
                  <a:pt x="351" y="11731"/>
                </a:lnTo>
                <a:cubicBezTo>
                  <a:pt x="356" y="11765"/>
                  <a:pt x="362" y="11799"/>
                  <a:pt x="368" y="11833"/>
                </a:cubicBezTo>
                <a:lnTo>
                  <a:pt x="328" y="11833"/>
                </a:lnTo>
                <a:cubicBezTo>
                  <a:pt x="339" y="11952"/>
                  <a:pt x="362" y="12071"/>
                  <a:pt x="402" y="12185"/>
                </a:cubicBezTo>
                <a:cubicBezTo>
                  <a:pt x="402" y="12122"/>
                  <a:pt x="379" y="12060"/>
                  <a:pt x="385" y="11992"/>
                </a:cubicBezTo>
                <a:lnTo>
                  <a:pt x="385" y="11992"/>
                </a:lnTo>
                <a:cubicBezTo>
                  <a:pt x="425" y="12082"/>
                  <a:pt x="442" y="12185"/>
                  <a:pt x="453" y="12281"/>
                </a:cubicBezTo>
                <a:cubicBezTo>
                  <a:pt x="447" y="12287"/>
                  <a:pt x="442" y="12292"/>
                  <a:pt x="436" y="12298"/>
                </a:cubicBezTo>
                <a:cubicBezTo>
                  <a:pt x="425" y="12326"/>
                  <a:pt x="436" y="12366"/>
                  <a:pt x="447" y="12394"/>
                </a:cubicBezTo>
                <a:cubicBezTo>
                  <a:pt x="470" y="12372"/>
                  <a:pt x="464" y="12338"/>
                  <a:pt x="464" y="12309"/>
                </a:cubicBezTo>
                <a:lnTo>
                  <a:pt x="464" y="12309"/>
                </a:lnTo>
                <a:cubicBezTo>
                  <a:pt x="487" y="12343"/>
                  <a:pt x="498" y="12389"/>
                  <a:pt x="504" y="12434"/>
                </a:cubicBezTo>
                <a:cubicBezTo>
                  <a:pt x="493" y="12434"/>
                  <a:pt x="476" y="12428"/>
                  <a:pt x="459" y="12428"/>
                </a:cubicBezTo>
                <a:cubicBezTo>
                  <a:pt x="470" y="12463"/>
                  <a:pt x="481" y="12497"/>
                  <a:pt x="487" y="12536"/>
                </a:cubicBezTo>
                <a:cubicBezTo>
                  <a:pt x="498" y="12508"/>
                  <a:pt x="504" y="12485"/>
                  <a:pt x="515" y="12463"/>
                </a:cubicBezTo>
                <a:cubicBezTo>
                  <a:pt x="527" y="12519"/>
                  <a:pt x="532" y="12570"/>
                  <a:pt x="544" y="12627"/>
                </a:cubicBezTo>
                <a:cubicBezTo>
                  <a:pt x="521" y="12638"/>
                  <a:pt x="504" y="12644"/>
                  <a:pt x="481" y="12655"/>
                </a:cubicBezTo>
                <a:cubicBezTo>
                  <a:pt x="572" y="12707"/>
                  <a:pt x="549" y="12843"/>
                  <a:pt x="617" y="12916"/>
                </a:cubicBezTo>
                <a:cubicBezTo>
                  <a:pt x="612" y="12899"/>
                  <a:pt x="606" y="12877"/>
                  <a:pt x="600" y="12860"/>
                </a:cubicBezTo>
                <a:cubicBezTo>
                  <a:pt x="606" y="12860"/>
                  <a:pt x="623" y="12854"/>
                  <a:pt x="629" y="12848"/>
                </a:cubicBezTo>
                <a:cubicBezTo>
                  <a:pt x="629" y="12865"/>
                  <a:pt x="634" y="12894"/>
                  <a:pt x="634" y="12911"/>
                </a:cubicBezTo>
                <a:cubicBezTo>
                  <a:pt x="646" y="12922"/>
                  <a:pt x="657" y="12933"/>
                  <a:pt x="669" y="12945"/>
                </a:cubicBezTo>
                <a:cubicBezTo>
                  <a:pt x="652" y="12950"/>
                  <a:pt x="617" y="12950"/>
                  <a:pt x="606" y="12950"/>
                </a:cubicBezTo>
                <a:cubicBezTo>
                  <a:pt x="612" y="12990"/>
                  <a:pt x="623" y="13030"/>
                  <a:pt x="663" y="13047"/>
                </a:cubicBezTo>
                <a:cubicBezTo>
                  <a:pt x="669" y="13092"/>
                  <a:pt x="674" y="13132"/>
                  <a:pt x="680" y="13177"/>
                </a:cubicBezTo>
                <a:cubicBezTo>
                  <a:pt x="686" y="13183"/>
                  <a:pt x="703" y="13200"/>
                  <a:pt x="708" y="13206"/>
                </a:cubicBezTo>
                <a:cubicBezTo>
                  <a:pt x="714" y="13257"/>
                  <a:pt x="731" y="13302"/>
                  <a:pt x="748" y="13348"/>
                </a:cubicBezTo>
                <a:cubicBezTo>
                  <a:pt x="737" y="13342"/>
                  <a:pt x="714" y="13331"/>
                  <a:pt x="697" y="13325"/>
                </a:cubicBezTo>
                <a:lnTo>
                  <a:pt x="697" y="13325"/>
                </a:lnTo>
                <a:cubicBezTo>
                  <a:pt x="748" y="13359"/>
                  <a:pt x="759" y="13416"/>
                  <a:pt x="810" y="13450"/>
                </a:cubicBezTo>
                <a:cubicBezTo>
                  <a:pt x="793" y="13404"/>
                  <a:pt x="782" y="13353"/>
                  <a:pt x="776" y="13308"/>
                </a:cubicBezTo>
                <a:lnTo>
                  <a:pt x="776" y="13308"/>
                </a:lnTo>
                <a:cubicBezTo>
                  <a:pt x="850" y="13450"/>
                  <a:pt x="907" y="13603"/>
                  <a:pt x="952" y="13750"/>
                </a:cubicBezTo>
                <a:cubicBezTo>
                  <a:pt x="935" y="13728"/>
                  <a:pt x="924" y="13699"/>
                  <a:pt x="907" y="13677"/>
                </a:cubicBezTo>
                <a:cubicBezTo>
                  <a:pt x="884" y="13699"/>
                  <a:pt x="895" y="13733"/>
                  <a:pt x="895" y="13762"/>
                </a:cubicBezTo>
                <a:cubicBezTo>
                  <a:pt x="913" y="13785"/>
                  <a:pt x="935" y="13807"/>
                  <a:pt x="952" y="13830"/>
                </a:cubicBezTo>
                <a:cubicBezTo>
                  <a:pt x="947" y="13836"/>
                  <a:pt x="935" y="13847"/>
                  <a:pt x="930" y="13853"/>
                </a:cubicBezTo>
                <a:cubicBezTo>
                  <a:pt x="963" y="13858"/>
                  <a:pt x="1034" y="13978"/>
                  <a:pt x="974" y="13978"/>
                </a:cubicBezTo>
                <a:cubicBezTo>
                  <a:pt x="972" y="13978"/>
                  <a:pt x="971" y="13978"/>
                  <a:pt x="969" y="13977"/>
                </a:cubicBezTo>
                <a:cubicBezTo>
                  <a:pt x="878" y="13858"/>
                  <a:pt x="856" y="13694"/>
                  <a:pt x="759" y="13580"/>
                </a:cubicBezTo>
                <a:cubicBezTo>
                  <a:pt x="765" y="13575"/>
                  <a:pt x="765" y="13558"/>
                  <a:pt x="771" y="13552"/>
                </a:cubicBezTo>
                <a:cubicBezTo>
                  <a:pt x="731" y="13472"/>
                  <a:pt x="708" y="13387"/>
                  <a:pt x="680" y="13302"/>
                </a:cubicBezTo>
                <a:cubicBezTo>
                  <a:pt x="657" y="13302"/>
                  <a:pt x="623" y="13308"/>
                  <a:pt x="600" y="13308"/>
                </a:cubicBezTo>
                <a:cubicBezTo>
                  <a:pt x="617" y="13359"/>
                  <a:pt x="640" y="13404"/>
                  <a:pt x="697" y="13416"/>
                </a:cubicBezTo>
                <a:cubicBezTo>
                  <a:pt x="703" y="13438"/>
                  <a:pt x="703" y="13455"/>
                  <a:pt x="703" y="13478"/>
                </a:cubicBezTo>
                <a:cubicBezTo>
                  <a:pt x="686" y="13524"/>
                  <a:pt x="737" y="13558"/>
                  <a:pt x="748" y="13597"/>
                </a:cubicBezTo>
                <a:lnTo>
                  <a:pt x="703" y="13603"/>
                </a:lnTo>
                <a:cubicBezTo>
                  <a:pt x="714" y="13603"/>
                  <a:pt x="737" y="13609"/>
                  <a:pt x="748" y="13609"/>
                </a:cubicBezTo>
                <a:cubicBezTo>
                  <a:pt x="742" y="13631"/>
                  <a:pt x="737" y="13671"/>
                  <a:pt x="725" y="13694"/>
                </a:cubicBezTo>
                <a:lnTo>
                  <a:pt x="788" y="13716"/>
                </a:lnTo>
                <a:cubicBezTo>
                  <a:pt x="782" y="13728"/>
                  <a:pt x="765" y="13756"/>
                  <a:pt x="759" y="13768"/>
                </a:cubicBezTo>
                <a:cubicBezTo>
                  <a:pt x="765" y="13762"/>
                  <a:pt x="782" y="13750"/>
                  <a:pt x="788" y="13745"/>
                </a:cubicBezTo>
                <a:cubicBezTo>
                  <a:pt x="799" y="13785"/>
                  <a:pt x="816" y="13819"/>
                  <a:pt x="799" y="13853"/>
                </a:cubicBezTo>
                <a:cubicBezTo>
                  <a:pt x="805" y="13853"/>
                  <a:pt x="816" y="13841"/>
                  <a:pt x="822" y="13836"/>
                </a:cubicBezTo>
                <a:cubicBezTo>
                  <a:pt x="861" y="13938"/>
                  <a:pt x="918" y="14028"/>
                  <a:pt x="964" y="14125"/>
                </a:cubicBezTo>
                <a:lnTo>
                  <a:pt x="924" y="14119"/>
                </a:lnTo>
                <a:lnTo>
                  <a:pt x="924" y="14119"/>
                </a:lnTo>
                <a:cubicBezTo>
                  <a:pt x="986" y="14136"/>
                  <a:pt x="1043" y="14233"/>
                  <a:pt x="1020" y="14295"/>
                </a:cubicBezTo>
                <a:cubicBezTo>
                  <a:pt x="1015" y="14324"/>
                  <a:pt x="1054" y="14324"/>
                  <a:pt x="1066" y="14335"/>
                </a:cubicBezTo>
                <a:cubicBezTo>
                  <a:pt x="1094" y="14403"/>
                  <a:pt x="1134" y="14448"/>
                  <a:pt x="1208" y="14465"/>
                </a:cubicBezTo>
                <a:cubicBezTo>
                  <a:pt x="1196" y="14471"/>
                  <a:pt x="1174" y="14488"/>
                  <a:pt x="1162" y="14494"/>
                </a:cubicBezTo>
                <a:cubicBezTo>
                  <a:pt x="1179" y="14488"/>
                  <a:pt x="1208" y="14488"/>
                  <a:pt x="1219" y="14488"/>
                </a:cubicBezTo>
                <a:cubicBezTo>
                  <a:pt x="1213" y="14511"/>
                  <a:pt x="1185" y="14556"/>
                  <a:pt x="1230" y="14568"/>
                </a:cubicBezTo>
                <a:cubicBezTo>
                  <a:pt x="1253" y="14602"/>
                  <a:pt x="1270" y="14647"/>
                  <a:pt x="1287" y="14687"/>
                </a:cubicBezTo>
                <a:cubicBezTo>
                  <a:pt x="1293" y="14630"/>
                  <a:pt x="1276" y="14585"/>
                  <a:pt x="1259" y="14533"/>
                </a:cubicBezTo>
                <a:cubicBezTo>
                  <a:pt x="1247" y="14539"/>
                  <a:pt x="1225" y="14545"/>
                  <a:pt x="1213" y="14545"/>
                </a:cubicBezTo>
                <a:cubicBezTo>
                  <a:pt x="1242" y="14511"/>
                  <a:pt x="1242" y="14471"/>
                  <a:pt x="1196" y="14448"/>
                </a:cubicBezTo>
                <a:lnTo>
                  <a:pt x="1230" y="14437"/>
                </a:lnTo>
                <a:cubicBezTo>
                  <a:pt x="1191" y="14437"/>
                  <a:pt x="1151" y="14426"/>
                  <a:pt x="1111" y="14409"/>
                </a:cubicBezTo>
                <a:cubicBezTo>
                  <a:pt x="1111" y="14346"/>
                  <a:pt x="1151" y="14312"/>
                  <a:pt x="1196" y="14284"/>
                </a:cubicBezTo>
                <a:cubicBezTo>
                  <a:pt x="1179" y="14238"/>
                  <a:pt x="1162" y="14193"/>
                  <a:pt x="1145" y="14148"/>
                </a:cubicBezTo>
                <a:lnTo>
                  <a:pt x="1145" y="14148"/>
                </a:lnTo>
                <a:cubicBezTo>
                  <a:pt x="1281" y="14363"/>
                  <a:pt x="1406" y="14579"/>
                  <a:pt x="1525" y="14800"/>
                </a:cubicBezTo>
                <a:cubicBezTo>
                  <a:pt x="1514" y="14800"/>
                  <a:pt x="1491" y="14794"/>
                  <a:pt x="1480" y="14789"/>
                </a:cubicBezTo>
                <a:lnTo>
                  <a:pt x="1480" y="14789"/>
                </a:lnTo>
                <a:lnTo>
                  <a:pt x="1486" y="14811"/>
                </a:lnTo>
                <a:cubicBezTo>
                  <a:pt x="1496" y="14809"/>
                  <a:pt x="1505" y="14808"/>
                  <a:pt x="1514" y="14808"/>
                </a:cubicBezTo>
                <a:cubicBezTo>
                  <a:pt x="1544" y="14808"/>
                  <a:pt x="1564" y="14824"/>
                  <a:pt x="1559" y="14868"/>
                </a:cubicBezTo>
                <a:cubicBezTo>
                  <a:pt x="1548" y="14863"/>
                  <a:pt x="1520" y="14846"/>
                  <a:pt x="1508" y="14840"/>
                </a:cubicBezTo>
                <a:lnTo>
                  <a:pt x="1508" y="14840"/>
                </a:lnTo>
                <a:cubicBezTo>
                  <a:pt x="1514" y="14851"/>
                  <a:pt x="1525" y="14863"/>
                  <a:pt x="1531" y="14880"/>
                </a:cubicBezTo>
                <a:cubicBezTo>
                  <a:pt x="1548" y="14874"/>
                  <a:pt x="1565" y="14868"/>
                  <a:pt x="1576" y="14868"/>
                </a:cubicBezTo>
                <a:cubicBezTo>
                  <a:pt x="1622" y="14936"/>
                  <a:pt x="1656" y="15004"/>
                  <a:pt x="1695" y="15067"/>
                </a:cubicBezTo>
                <a:cubicBezTo>
                  <a:pt x="1735" y="15152"/>
                  <a:pt x="1854" y="15231"/>
                  <a:pt x="1826" y="15328"/>
                </a:cubicBezTo>
                <a:cubicBezTo>
                  <a:pt x="1843" y="15368"/>
                  <a:pt x="1866" y="15413"/>
                  <a:pt x="1877" y="15453"/>
                </a:cubicBezTo>
                <a:cubicBezTo>
                  <a:pt x="1888" y="15458"/>
                  <a:pt x="1900" y="15464"/>
                  <a:pt x="1911" y="15470"/>
                </a:cubicBezTo>
                <a:cubicBezTo>
                  <a:pt x="1916" y="15502"/>
                  <a:pt x="1932" y="15524"/>
                  <a:pt x="1963" y="15524"/>
                </a:cubicBezTo>
                <a:cubicBezTo>
                  <a:pt x="1970" y="15524"/>
                  <a:pt x="1977" y="15523"/>
                  <a:pt x="1985" y="15521"/>
                </a:cubicBezTo>
                <a:cubicBezTo>
                  <a:pt x="1968" y="15498"/>
                  <a:pt x="1956" y="15475"/>
                  <a:pt x="1939" y="15453"/>
                </a:cubicBezTo>
                <a:lnTo>
                  <a:pt x="1939" y="15453"/>
                </a:lnTo>
                <a:cubicBezTo>
                  <a:pt x="1968" y="15481"/>
                  <a:pt x="1996" y="15509"/>
                  <a:pt x="2019" y="15538"/>
                </a:cubicBezTo>
                <a:cubicBezTo>
                  <a:pt x="2008" y="15543"/>
                  <a:pt x="1985" y="15549"/>
                  <a:pt x="1968" y="15555"/>
                </a:cubicBezTo>
                <a:cubicBezTo>
                  <a:pt x="1991" y="15566"/>
                  <a:pt x="2008" y="15583"/>
                  <a:pt x="2025" y="15594"/>
                </a:cubicBezTo>
                <a:cubicBezTo>
                  <a:pt x="2002" y="15606"/>
                  <a:pt x="1979" y="15617"/>
                  <a:pt x="1956" y="15623"/>
                </a:cubicBezTo>
                <a:cubicBezTo>
                  <a:pt x="1939" y="15606"/>
                  <a:pt x="1922" y="15589"/>
                  <a:pt x="1911" y="15566"/>
                </a:cubicBezTo>
                <a:lnTo>
                  <a:pt x="1911" y="15543"/>
                </a:lnTo>
                <a:cubicBezTo>
                  <a:pt x="1877" y="15492"/>
                  <a:pt x="1832" y="15453"/>
                  <a:pt x="1781" y="15413"/>
                </a:cubicBezTo>
                <a:cubicBezTo>
                  <a:pt x="1781" y="15402"/>
                  <a:pt x="1781" y="15373"/>
                  <a:pt x="1781" y="15356"/>
                </a:cubicBezTo>
                <a:cubicBezTo>
                  <a:pt x="1769" y="15362"/>
                  <a:pt x="1747" y="15368"/>
                  <a:pt x="1730" y="15373"/>
                </a:cubicBezTo>
                <a:cubicBezTo>
                  <a:pt x="1752" y="15481"/>
                  <a:pt x="1837" y="15549"/>
                  <a:pt x="1888" y="15640"/>
                </a:cubicBezTo>
                <a:lnTo>
                  <a:pt x="1866" y="15649"/>
                </a:lnTo>
                <a:lnTo>
                  <a:pt x="1866" y="15649"/>
                </a:lnTo>
                <a:cubicBezTo>
                  <a:pt x="1876" y="15646"/>
                  <a:pt x="1890" y="15646"/>
                  <a:pt x="1900" y="15646"/>
                </a:cubicBezTo>
                <a:cubicBezTo>
                  <a:pt x="1928" y="15691"/>
                  <a:pt x="1956" y="15731"/>
                  <a:pt x="2002" y="15765"/>
                </a:cubicBezTo>
                <a:cubicBezTo>
                  <a:pt x="2013" y="15804"/>
                  <a:pt x="2036" y="15838"/>
                  <a:pt x="2081" y="15838"/>
                </a:cubicBezTo>
                <a:cubicBezTo>
                  <a:pt x="2076" y="15844"/>
                  <a:pt x="2059" y="15861"/>
                  <a:pt x="2053" y="15867"/>
                </a:cubicBezTo>
                <a:cubicBezTo>
                  <a:pt x="2064" y="15861"/>
                  <a:pt x="2093" y="15850"/>
                  <a:pt x="2104" y="15844"/>
                </a:cubicBezTo>
                <a:lnTo>
                  <a:pt x="2110" y="15912"/>
                </a:lnTo>
                <a:cubicBezTo>
                  <a:pt x="2115" y="15912"/>
                  <a:pt x="2127" y="15907"/>
                  <a:pt x="2138" y="15907"/>
                </a:cubicBezTo>
                <a:cubicBezTo>
                  <a:pt x="2115" y="15850"/>
                  <a:pt x="2093" y="15776"/>
                  <a:pt x="2025" y="15765"/>
                </a:cubicBezTo>
                <a:lnTo>
                  <a:pt x="2025" y="15708"/>
                </a:lnTo>
                <a:cubicBezTo>
                  <a:pt x="2002" y="15685"/>
                  <a:pt x="1979" y="15657"/>
                  <a:pt x="1956" y="15634"/>
                </a:cubicBezTo>
                <a:lnTo>
                  <a:pt x="2036" y="15611"/>
                </a:lnTo>
                <a:cubicBezTo>
                  <a:pt x="2036" y="15623"/>
                  <a:pt x="2042" y="15651"/>
                  <a:pt x="2042" y="15663"/>
                </a:cubicBezTo>
                <a:cubicBezTo>
                  <a:pt x="2059" y="15657"/>
                  <a:pt x="2076" y="15646"/>
                  <a:pt x="2093" y="15640"/>
                </a:cubicBezTo>
                <a:lnTo>
                  <a:pt x="2121" y="15663"/>
                </a:lnTo>
                <a:lnTo>
                  <a:pt x="2064" y="15691"/>
                </a:lnTo>
                <a:cubicBezTo>
                  <a:pt x="2081" y="15697"/>
                  <a:pt x="2110" y="15697"/>
                  <a:pt x="2132" y="15697"/>
                </a:cubicBezTo>
                <a:cubicBezTo>
                  <a:pt x="2144" y="15708"/>
                  <a:pt x="2155" y="15725"/>
                  <a:pt x="2172" y="15736"/>
                </a:cubicBezTo>
                <a:cubicBezTo>
                  <a:pt x="2152" y="15731"/>
                  <a:pt x="2136" y="15713"/>
                  <a:pt x="2117" y="15713"/>
                </a:cubicBezTo>
                <a:cubicBezTo>
                  <a:pt x="2115" y="15713"/>
                  <a:pt x="2112" y="15713"/>
                  <a:pt x="2110" y="15714"/>
                </a:cubicBezTo>
                <a:cubicBezTo>
                  <a:pt x="2098" y="15770"/>
                  <a:pt x="2189" y="15748"/>
                  <a:pt x="2217" y="15782"/>
                </a:cubicBezTo>
                <a:cubicBezTo>
                  <a:pt x="2229" y="15804"/>
                  <a:pt x="2246" y="15844"/>
                  <a:pt x="2257" y="15867"/>
                </a:cubicBezTo>
                <a:cubicBezTo>
                  <a:pt x="2240" y="15861"/>
                  <a:pt x="2206" y="15855"/>
                  <a:pt x="2195" y="15855"/>
                </a:cubicBezTo>
                <a:cubicBezTo>
                  <a:pt x="2223" y="15872"/>
                  <a:pt x="2252" y="15895"/>
                  <a:pt x="2269" y="15929"/>
                </a:cubicBezTo>
                <a:cubicBezTo>
                  <a:pt x="2269" y="15912"/>
                  <a:pt x="2263" y="15878"/>
                  <a:pt x="2257" y="15867"/>
                </a:cubicBezTo>
                <a:lnTo>
                  <a:pt x="2257" y="15867"/>
                </a:lnTo>
                <a:cubicBezTo>
                  <a:pt x="2314" y="15878"/>
                  <a:pt x="2314" y="15918"/>
                  <a:pt x="2291" y="15963"/>
                </a:cubicBezTo>
                <a:cubicBezTo>
                  <a:pt x="2303" y="15963"/>
                  <a:pt x="2331" y="15958"/>
                  <a:pt x="2342" y="15958"/>
                </a:cubicBezTo>
                <a:cubicBezTo>
                  <a:pt x="2371" y="15980"/>
                  <a:pt x="2393" y="16003"/>
                  <a:pt x="2416" y="16026"/>
                </a:cubicBezTo>
                <a:cubicBezTo>
                  <a:pt x="2433" y="16054"/>
                  <a:pt x="2456" y="16077"/>
                  <a:pt x="2478" y="16105"/>
                </a:cubicBezTo>
                <a:cubicBezTo>
                  <a:pt x="2456" y="16105"/>
                  <a:pt x="2433" y="16105"/>
                  <a:pt x="2410" y="16099"/>
                </a:cubicBezTo>
                <a:lnTo>
                  <a:pt x="2410" y="16099"/>
                </a:lnTo>
                <a:cubicBezTo>
                  <a:pt x="2433" y="16122"/>
                  <a:pt x="2461" y="16122"/>
                  <a:pt x="2490" y="16122"/>
                </a:cubicBezTo>
                <a:cubicBezTo>
                  <a:pt x="2496" y="16128"/>
                  <a:pt x="2501" y="16139"/>
                  <a:pt x="2507" y="16145"/>
                </a:cubicBezTo>
                <a:cubicBezTo>
                  <a:pt x="2501" y="16162"/>
                  <a:pt x="2496" y="16173"/>
                  <a:pt x="2496" y="16185"/>
                </a:cubicBezTo>
                <a:cubicBezTo>
                  <a:pt x="2501" y="16179"/>
                  <a:pt x="2507" y="16168"/>
                  <a:pt x="2518" y="16162"/>
                </a:cubicBezTo>
                <a:cubicBezTo>
                  <a:pt x="2530" y="16185"/>
                  <a:pt x="2541" y="16202"/>
                  <a:pt x="2552" y="16224"/>
                </a:cubicBezTo>
                <a:cubicBezTo>
                  <a:pt x="2558" y="16207"/>
                  <a:pt x="2564" y="16196"/>
                  <a:pt x="2569" y="16185"/>
                </a:cubicBezTo>
                <a:cubicBezTo>
                  <a:pt x="2586" y="16207"/>
                  <a:pt x="2615" y="16224"/>
                  <a:pt x="2637" y="16241"/>
                </a:cubicBezTo>
                <a:cubicBezTo>
                  <a:pt x="2626" y="16247"/>
                  <a:pt x="2603" y="16253"/>
                  <a:pt x="2592" y="16258"/>
                </a:cubicBezTo>
                <a:cubicBezTo>
                  <a:pt x="2603" y="16270"/>
                  <a:pt x="2615" y="16287"/>
                  <a:pt x="2626" y="16298"/>
                </a:cubicBezTo>
                <a:cubicBezTo>
                  <a:pt x="2632" y="16271"/>
                  <a:pt x="2642" y="16262"/>
                  <a:pt x="2654" y="16262"/>
                </a:cubicBezTo>
                <a:cubicBezTo>
                  <a:pt x="2674" y="16262"/>
                  <a:pt x="2699" y="16291"/>
                  <a:pt x="2717" y="16309"/>
                </a:cubicBezTo>
                <a:cubicBezTo>
                  <a:pt x="2774" y="16360"/>
                  <a:pt x="2842" y="16411"/>
                  <a:pt x="2904" y="16457"/>
                </a:cubicBezTo>
                <a:cubicBezTo>
                  <a:pt x="2893" y="16468"/>
                  <a:pt x="2893" y="16485"/>
                  <a:pt x="2910" y="16502"/>
                </a:cubicBezTo>
                <a:cubicBezTo>
                  <a:pt x="2915" y="16497"/>
                  <a:pt x="2921" y="16485"/>
                  <a:pt x="2927" y="16474"/>
                </a:cubicBezTo>
                <a:cubicBezTo>
                  <a:pt x="2944" y="16485"/>
                  <a:pt x="2961" y="16497"/>
                  <a:pt x="2978" y="16508"/>
                </a:cubicBezTo>
                <a:cubicBezTo>
                  <a:pt x="3006" y="16542"/>
                  <a:pt x="3035" y="16570"/>
                  <a:pt x="3063" y="16599"/>
                </a:cubicBezTo>
                <a:cubicBezTo>
                  <a:pt x="3052" y="16599"/>
                  <a:pt x="3040" y="16599"/>
                  <a:pt x="3040" y="16616"/>
                </a:cubicBezTo>
                <a:cubicBezTo>
                  <a:pt x="3040" y="16627"/>
                  <a:pt x="3052" y="16633"/>
                  <a:pt x="3057" y="16633"/>
                </a:cubicBezTo>
                <a:cubicBezTo>
                  <a:pt x="3052" y="16644"/>
                  <a:pt x="3040" y="16655"/>
                  <a:pt x="3035" y="16661"/>
                </a:cubicBezTo>
                <a:cubicBezTo>
                  <a:pt x="3046" y="16667"/>
                  <a:pt x="3080" y="16678"/>
                  <a:pt x="3091" y="16678"/>
                </a:cubicBezTo>
                <a:cubicBezTo>
                  <a:pt x="3091" y="16667"/>
                  <a:pt x="3097" y="16650"/>
                  <a:pt x="3097" y="16638"/>
                </a:cubicBezTo>
                <a:cubicBezTo>
                  <a:pt x="3120" y="16655"/>
                  <a:pt x="3142" y="16678"/>
                  <a:pt x="3171" y="16695"/>
                </a:cubicBezTo>
                <a:cubicBezTo>
                  <a:pt x="3159" y="16712"/>
                  <a:pt x="3154" y="16729"/>
                  <a:pt x="3142" y="16746"/>
                </a:cubicBezTo>
                <a:cubicBezTo>
                  <a:pt x="3176" y="16780"/>
                  <a:pt x="3210" y="16814"/>
                  <a:pt x="3250" y="16837"/>
                </a:cubicBezTo>
                <a:cubicBezTo>
                  <a:pt x="3227" y="16809"/>
                  <a:pt x="3193" y="16775"/>
                  <a:pt x="3176" y="16735"/>
                </a:cubicBezTo>
                <a:lnTo>
                  <a:pt x="3176" y="16735"/>
                </a:lnTo>
                <a:cubicBezTo>
                  <a:pt x="3233" y="16763"/>
                  <a:pt x="3267" y="16809"/>
                  <a:pt x="3301" y="16854"/>
                </a:cubicBezTo>
                <a:cubicBezTo>
                  <a:pt x="3296" y="16860"/>
                  <a:pt x="3290" y="16877"/>
                  <a:pt x="3284" y="16882"/>
                </a:cubicBezTo>
                <a:cubicBezTo>
                  <a:pt x="3301" y="16899"/>
                  <a:pt x="3318" y="16916"/>
                  <a:pt x="3341" y="16939"/>
                </a:cubicBezTo>
                <a:cubicBezTo>
                  <a:pt x="3330" y="16911"/>
                  <a:pt x="3318" y="16882"/>
                  <a:pt x="3307" y="16854"/>
                </a:cubicBezTo>
                <a:lnTo>
                  <a:pt x="3307" y="16854"/>
                </a:lnTo>
                <a:cubicBezTo>
                  <a:pt x="3398" y="16928"/>
                  <a:pt x="3477" y="17007"/>
                  <a:pt x="3562" y="17081"/>
                </a:cubicBezTo>
                <a:cubicBezTo>
                  <a:pt x="3551" y="17081"/>
                  <a:pt x="3522" y="17081"/>
                  <a:pt x="3511" y="17075"/>
                </a:cubicBezTo>
                <a:lnTo>
                  <a:pt x="3511" y="17075"/>
                </a:lnTo>
                <a:cubicBezTo>
                  <a:pt x="3517" y="17098"/>
                  <a:pt x="3522" y="17115"/>
                  <a:pt x="3528" y="17132"/>
                </a:cubicBezTo>
                <a:cubicBezTo>
                  <a:pt x="3579" y="17160"/>
                  <a:pt x="3653" y="17149"/>
                  <a:pt x="3687" y="17200"/>
                </a:cubicBezTo>
                <a:cubicBezTo>
                  <a:pt x="3659" y="17194"/>
                  <a:pt x="3630" y="17183"/>
                  <a:pt x="3596" y="17177"/>
                </a:cubicBezTo>
                <a:lnTo>
                  <a:pt x="3596" y="17177"/>
                </a:lnTo>
                <a:cubicBezTo>
                  <a:pt x="3664" y="17234"/>
                  <a:pt x="3721" y="17308"/>
                  <a:pt x="3812" y="17331"/>
                </a:cubicBezTo>
                <a:lnTo>
                  <a:pt x="3800" y="17348"/>
                </a:lnTo>
                <a:cubicBezTo>
                  <a:pt x="3812" y="17348"/>
                  <a:pt x="3823" y="17353"/>
                  <a:pt x="3829" y="17353"/>
                </a:cubicBezTo>
                <a:lnTo>
                  <a:pt x="3823" y="17387"/>
                </a:lnTo>
                <a:lnTo>
                  <a:pt x="3840" y="17387"/>
                </a:lnTo>
                <a:cubicBezTo>
                  <a:pt x="3840" y="17370"/>
                  <a:pt x="3840" y="17348"/>
                  <a:pt x="3840" y="17331"/>
                </a:cubicBezTo>
                <a:cubicBezTo>
                  <a:pt x="3852" y="17342"/>
                  <a:pt x="3874" y="17370"/>
                  <a:pt x="3886" y="17382"/>
                </a:cubicBezTo>
                <a:cubicBezTo>
                  <a:pt x="3880" y="17387"/>
                  <a:pt x="3863" y="17404"/>
                  <a:pt x="3857" y="17410"/>
                </a:cubicBezTo>
                <a:lnTo>
                  <a:pt x="3903" y="17421"/>
                </a:lnTo>
                <a:cubicBezTo>
                  <a:pt x="3903" y="17416"/>
                  <a:pt x="3903" y="17399"/>
                  <a:pt x="3903" y="17387"/>
                </a:cubicBezTo>
                <a:cubicBezTo>
                  <a:pt x="3971" y="17416"/>
                  <a:pt x="4016" y="17472"/>
                  <a:pt x="4073" y="17518"/>
                </a:cubicBezTo>
                <a:cubicBezTo>
                  <a:pt x="4069" y="17522"/>
                  <a:pt x="4058" y="17533"/>
                  <a:pt x="4048" y="17540"/>
                </a:cubicBezTo>
                <a:lnTo>
                  <a:pt x="4048" y="17540"/>
                </a:lnTo>
                <a:cubicBezTo>
                  <a:pt x="4060" y="17533"/>
                  <a:pt x="4070" y="17527"/>
                  <a:pt x="4084" y="17518"/>
                </a:cubicBezTo>
                <a:cubicBezTo>
                  <a:pt x="4113" y="17546"/>
                  <a:pt x="4147" y="17569"/>
                  <a:pt x="4181" y="17592"/>
                </a:cubicBezTo>
                <a:cubicBezTo>
                  <a:pt x="4147" y="17580"/>
                  <a:pt x="4113" y="17575"/>
                  <a:pt x="4078" y="17575"/>
                </a:cubicBezTo>
                <a:cubicBezTo>
                  <a:pt x="4107" y="17586"/>
                  <a:pt x="4118" y="17609"/>
                  <a:pt x="4118" y="17637"/>
                </a:cubicBezTo>
                <a:cubicBezTo>
                  <a:pt x="4124" y="17631"/>
                  <a:pt x="4135" y="17620"/>
                  <a:pt x="4147" y="17620"/>
                </a:cubicBezTo>
                <a:cubicBezTo>
                  <a:pt x="4215" y="17694"/>
                  <a:pt x="4300" y="17751"/>
                  <a:pt x="4385" y="17813"/>
                </a:cubicBezTo>
                <a:cubicBezTo>
                  <a:pt x="4385" y="17796"/>
                  <a:pt x="4391" y="17773"/>
                  <a:pt x="4396" y="17762"/>
                </a:cubicBezTo>
                <a:cubicBezTo>
                  <a:pt x="4476" y="17807"/>
                  <a:pt x="4555" y="17864"/>
                  <a:pt x="4629" y="17921"/>
                </a:cubicBezTo>
                <a:cubicBezTo>
                  <a:pt x="4572" y="17909"/>
                  <a:pt x="4527" y="17881"/>
                  <a:pt x="4487" y="17847"/>
                </a:cubicBezTo>
                <a:lnTo>
                  <a:pt x="4487" y="17847"/>
                </a:lnTo>
                <a:cubicBezTo>
                  <a:pt x="4464" y="17926"/>
                  <a:pt x="4805" y="18034"/>
                  <a:pt x="4850" y="18136"/>
                </a:cubicBezTo>
                <a:cubicBezTo>
                  <a:pt x="4827" y="18153"/>
                  <a:pt x="4805" y="18165"/>
                  <a:pt x="4782" y="18182"/>
                </a:cubicBezTo>
                <a:cubicBezTo>
                  <a:pt x="4788" y="18170"/>
                  <a:pt x="4793" y="18153"/>
                  <a:pt x="4793" y="18148"/>
                </a:cubicBezTo>
                <a:cubicBezTo>
                  <a:pt x="4771" y="18131"/>
                  <a:pt x="4754" y="18108"/>
                  <a:pt x="4765" y="18080"/>
                </a:cubicBezTo>
                <a:lnTo>
                  <a:pt x="4691" y="18080"/>
                </a:lnTo>
                <a:lnTo>
                  <a:pt x="4714" y="18046"/>
                </a:lnTo>
                <a:cubicBezTo>
                  <a:pt x="4708" y="18046"/>
                  <a:pt x="4686" y="18057"/>
                  <a:pt x="4674" y="18063"/>
                </a:cubicBezTo>
                <a:cubicBezTo>
                  <a:pt x="4613" y="18020"/>
                  <a:pt x="4544" y="17978"/>
                  <a:pt x="4467" y="17978"/>
                </a:cubicBezTo>
                <a:cubicBezTo>
                  <a:pt x="4451" y="17978"/>
                  <a:pt x="4435" y="17979"/>
                  <a:pt x="4419" y="17983"/>
                </a:cubicBezTo>
                <a:cubicBezTo>
                  <a:pt x="4527" y="18034"/>
                  <a:pt x="4623" y="18114"/>
                  <a:pt x="4731" y="18176"/>
                </a:cubicBezTo>
                <a:cubicBezTo>
                  <a:pt x="4731" y="18182"/>
                  <a:pt x="4737" y="18193"/>
                  <a:pt x="4737" y="18199"/>
                </a:cubicBezTo>
                <a:cubicBezTo>
                  <a:pt x="4741" y="18197"/>
                  <a:pt x="4746" y="18197"/>
                  <a:pt x="4750" y="18197"/>
                </a:cubicBezTo>
                <a:cubicBezTo>
                  <a:pt x="4783" y="18197"/>
                  <a:pt x="4807" y="18231"/>
                  <a:pt x="4827" y="18261"/>
                </a:cubicBezTo>
                <a:cubicBezTo>
                  <a:pt x="4901" y="18261"/>
                  <a:pt x="4952" y="18324"/>
                  <a:pt x="5015" y="18352"/>
                </a:cubicBezTo>
                <a:lnTo>
                  <a:pt x="5009" y="18375"/>
                </a:lnTo>
                <a:cubicBezTo>
                  <a:pt x="5015" y="18375"/>
                  <a:pt x="5032" y="18363"/>
                  <a:pt x="5037" y="18358"/>
                </a:cubicBezTo>
                <a:cubicBezTo>
                  <a:pt x="5105" y="18397"/>
                  <a:pt x="5174" y="18443"/>
                  <a:pt x="5247" y="18465"/>
                </a:cubicBezTo>
                <a:cubicBezTo>
                  <a:pt x="5281" y="18471"/>
                  <a:pt x="5287" y="18499"/>
                  <a:pt x="5304" y="18522"/>
                </a:cubicBezTo>
                <a:cubicBezTo>
                  <a:pt x="5321" y="18516"/>
                  <a:pt x="5344" y="18516"/>
                  <a:pt x="5361" y="18511"/>
                </a:cubicBezTo>
                <a:lnTo>
                  <a:pt x="5361" y="18511"/>
                </a:lnTo>
                <a:cubicBezTo>
                  <a:pt x="5355" y="18522"/>
                  <a:pt x="5355" y="18539"/>
                  <a:pt x="5349" y="18551"/>
                </a:cubicBezTo>
                <a:cubicBezTo>
                  <a:pt x="5391" y="18565"/>
                  <a:pt x="5430" y="18582"/>
                  <a:pt x="5469" y="18600"/>
                </a:cubicBezTo>
                <a:lnTo>
                  <a:pt x="5469" y="18600"/>
                </a:lnTo>
                <a:cubicBezTo>
                  <a:pt x="5469" y="18593"/>
                  <a:pt x="5469" y="18581"/>
                  <a:pt x="5469" y="18573"/>
                </a:cubicBezTo>
                <a:cubicBezTo>
                  <a:pt x="5372" y="18539"/>
                  <a:pt x="5298" y="18437"/>
                  <a:pt x="5191" y="18426"/>
                </a:cubicBezTo>
                <a:cubicBezTo>
                  <a:pt x="5157" y="18341"/>
                  <a:pt x="5037" y="18335"/>
                  <a:pt x="4981" y="18272"/>
                </a:cubicBezTo>
                <a:cubicBezTo>
                  <a:pt x="4935" y="18238"/>
                  <a:pt x="4867" y="18233"/>
                  <a:pt x="4861" y="18170"/>
                </a:cubicBezTo>
                <a:lnTo>
                  <a:pt x="4913" y="18165"/>
                </a:lnTo>
                <a:cubicBezTo>
                  <a:pt x="4941" y="18216"/>
                  <a:pt x="4998" y="18227"/>
                  <a:pt x="5043" y="18244"/>
                </a:cubicBezTo>
                <a:cubicBezTo>
                  <a:pt x="5043" y="18233"/>
                  <a:pt x="5049" y="18204"/>
                  <a:pt x="5049" y="18193"/>
                </a:cubicBezTo>
                <a:cubicBezTo>
                  <a:pt x="5060" y="18204"/>
                  <a:pt x="5071" y="18216"/>
                  <a:pt x="5088" y="18227"/>
                </a:cubicBezTo>
                <a:cubicBezTo>
                  <a:pt x="5145" y="18244"/>
                  <a:pt x="5140" y="18318"/>
                  <a:pt x="5202" y="18329"/>
                </a:cubicBezTo>
                <a:cubicBezTo>
                  <a:pt x="5208" y="18324"/>
                  <a:pt x="5225" y="18318"/>
                  <a:pt x="5236" y="18312"/>
                </a:cubicBezTo>
                <a:cubicBezTo>
                  <a:pt x="5372" y="18386"/>
                  <a:pt x="5497" y="18488"/>
                  <a:pt x="5644" y="18533"/>
                </a:cubicBezTo>
                <a:cubicBezTo>
                  <a:pt x="5639" y="18545"/>
                  <a:pt x="5627" y="18568"/>
                  <a:pt x="5622" y="18579"/>
                </a:cubicBezTo>
                <a:cubicBezTo>
                  <a:pt x="5639" y="18590"/>
                  <a:pt x="5667" y="18613"/>
                  <a:pt x="5684" y="18624"/>
                </a:cubicBezTo>
                <a:cubicBezTo>
                  <a:pt x="5701" y="18613"/>
                  <a:pt x="5713" y="18607"/>
                  <a:pt x="5730" y="18596"/>
                </a:cubicBezTo>
                <a:lnTo>
                  <a:pt x="5696" y="18573"/>
                </a:lnTo>
                <a:lnTo>
                  <a:pt x="5696" y="18573"/>
                </a:lnTo>
                <a:cubicBezTo>
                  <a:pt x="5713" y="18579"/>
                  <a:pt x="5747" y="18590"/>
                  <a:pt x="5758" y="18596"/>
                </a:cubicBezTo>
                <a:lnTo>
                  <a:pt x="5724" y="18607"/>
                </a:lnTo>
                <a:cubicBezTo>
                  <a:pt x="5724" y="18619"/>
                  <a:pt x="5724" y="18641"/>
                  <a:pt x="5724" y="18647"/>
                </a:cubicBezTo>
                <a:cubicBezTo>
                  <a:pt x="5758" y="18658"/>
                  <a:pt x="5786" y="18675"/>
                  <a:pt x="5820" y="18687"/>
                </a:cubicBezTo>
                <a:lnTo>
                  <a:pt x="5832" y="18670"/>
                </a:lnTo>
                <a:cubicBezTo>
                  <a:pt x="5809" y="18647"/>
                  <a:pt x="5786" y="18630"/>
                  <a:pt x="5769" y="18602"/>
                </a:cubicBezTo>
                <a:lnTo>
                  <a:pt x="5769" y="18602"/>
                </a:lnTo>
                <a:cubicBezTo>
                  <a:pt x="5792" y="18630"/>
                  <a:pt x="5826" y="18641"/>
                  <a:pt x="5854" y="18647"/>
                </a:cubicBezTo>
                <a:cubicBezTo>
                  <a:pt x="5849" y="18664"/>
                  <a:pt x="5837" y="18681"/>
                  <a:pt x="5832" y="18698"/>
                </a:cubicBezTo>
                <a:cubicBezTo>
                  <a:pt x="5860" y="18709"/>
                  <a:pt x="5888" y="18721"/>
                  <a:pt x="5917" y="18738"/>
                </a:cubicBezTo>
                <a:cubicBezTo>
                  <a:pt x="5900" y="18715"/>
                  <a:pt x="5871" y="18681"/>
                  <a:pt x="5854" y="18664"/>
                </a:cubicBezTo>
                <a:cubicBezTo>
                  <a:pt x="5883" y="18664"/>
                  <a:pt x="5905" y="18681"/>
                  <a:pt x="5922" y="18704"/>
                </a:cubicBezTo>
                <a:cubicBezTo>
                  <a:pt x="5985" y="18715"/>
                  <a:pt x="6036" y="18749"/>
                  <a:pt x="6093" y="18772"/>
                </a:cubicBezTo>
                <a:lnTo>
                  <a:pt x="6087" y="18806"/>
                </a:lnTo>
                <a:cubicBezTo>
                  <a:pt x="6104" y="18800"/>
                  <a:pt x="6132" y="18789"/>
                  <a:pt x="6144" y="18783"/>
                </a:cubicBezTo>
                <a:lnTo>
                  <a:pt x="6144" y="18783"/>
                </a:lnTo>
                <a:cubicBezTo>
                  <a:pt x="6144" y="18800"/>
                  <a:pt x="6138" y="18823"/>
                  <a:pt x="6132" y="18840"/>
                </a:cubicBezTo>
                <a:cubicBezTo>
                  <a:pt x="6161" y="18834"/>
                  <a:pt x="6189" y="18829"/>
                  <a:pt x="6212" y="18823"/>
                </a:cubicBezTo>
                <a:cubicBezTo>
                  <a:pt x="6229" y="18834"/>
                  <a:pt x="6246" y="18846"/>
                  <a:pt x="6263" y="18857"/>
                </a:cubicBezTo>
                <a:cubicBezTo>
                  <a:pt x="6254" y="18855"/>
                  <a:pt x="6245" y="18855"/>
                  <a:pt x="6237" y="18855"/>
                </a:cubicBezTo>
                <a:cubicBezTo>
                  <a:pt x="6214" y="18855"/>
                  <a:pt x="6194" y="18860"/>
                  <a:pt x="6178" y="18868"/>
                </a:cubicBezTo>
                <a:cubicBezTo>
                  <a:pt x="6195" y="18874"/>
                  <a:pt x="6229" y="18885"/>
                  <a:pt x="6246" y="18891"/>
                </a:cubicBezTo>
                <a:cubicBezTo>
                  <a:pt x="6240" y="18897"/>
                  <a:pt x="6229" y="18919"/>
                  <a:pt x="6229" y="18931"/>
                </a:cubicBezTo>
                <a:cubicBezTo>
                  <a:pt x="6240" y="18919"/>
                  <a:pt x="6263" y="18908"/>
                  <a:pt x="6280" y="18897"/>
                </a:cubicBezTo>
                <a:cubicBezTo>
                  <a:pt x="6297" y="18919"/>
                  <a:pt x="6371" y="18942"/>
                  <a:pt x="6320" y="18970"/>
                </a:cubicBezTo>
                <a:cubicBezTo>
                  <a:pt x="6249" y="18970"/>
                  <a:pt x="6187" y="18897"/>
                  <a:pt x="6116" y="18897"/>
                </a:cubicBezTo>
                <a:cubicBezTo>
                  <a:pt x="6101" y="18897"/>
                  <a:pt x="6086" y="18900"/>
                  <a:pt x="6070" y="18908"/>
                </a:cubicBezTo>
                <a:cubicBezTo>
                  <a:pt x="6076" y="18897"/>
                  <a:pt x="6081" y="18880"/>
                  <a:pt x="6087" y="18874"/>
                </a:cubicBezTo>
                <a:cubicBezTo>
                  <a:pt x="5894" y="18772"/>
                  <a:pt x="5696" y="18687"/>
                  <a:pt x="5503" y="18585"/>
                </a:cubicBezTo>
                <a:cubicBezTo>
                  <a:pt x="5493" y="18589"/>
                  <a:pt x="5483" y="18594"/>
                  <a:pt x="5474" y="18603"/>
                </a:cubicBezTo>
                <a:lnTo>
                  <a:pt x="5474" y="18603"/>
                </a:lnTo>
                <a:cubicBezTo>
                  <a:pt x="5472" y="18602"/>
                  <a:pt x="5470" y="18601"/>
                  <a:pt x="5469" y="18600"/>
                </a:cubicBezTo>
                <a:lnTo>
                  <a:pt x="5469" y="18600"/>
                </a:lnTo>
                <a:cubicBezTo>
                  <a:pt x="5469" y="18603"/>
                  <a:pt x="5469" y="18606"/>
                  <a:pt x="5469" y="18607"/>
                </a:cubicBezTo>
                <a:cubicBezTo>
                  <a:pt x="5470" y="18606"/>
                  <a:pt x="5472" y="18604"/>
                  <a:pt x="5474" y="18603"/>
                </a:cubicBezTo>
                <a:lnTo>
                  <a:pt x="5474" y="18603"/>
                </a:lnTo>
                <a:cubicBezTo>
                  <a:pt x="5633" y="18681"/>
                  <a:pt x="5770" y="18790"/>
                  <a:pt x="5934" y="18863"/>
                </a:cubicBezTo>
                <a:cubicBezTo>
                  <a:pt x="5939" y="18861"/>
                  <a:pt x="5943" y="18861"/>
                  <a:pt x="5948" y="18861"/>
                </a:cubicBezTo>
                <a:cubicBezTo>
                  <a:pt x="5985" y="18861"/>
                  <a:pt x="6011" y="18899"/>
                  <a:pt x="6042" y="18919"/>
                </a:cubicBezTo>
                <a:cubicBezTo>
                  <a:pt x="6093" y="18936"/>
                  <a:pt x="6144" y="18953"/>
                  <a:pt x="6189" y="18976"/>
                </a:cubicBezTo>
                <a:lnTo>
                  <a:pt x="6223" y="18976"/>
                </a:lnTo>
                <a:cubicBezTo>
                  <a:pt x="6240" y="18993"/>
                  <a:pt x="6263" y="19010"/>
                  <a:pt x="6280" y="19033"/>
                </a:cubicBezTo>
                <a:cubicBezTo>
                  <a:pt x="6303" y="19033"/>
                  <a:pt x="6325" y="19038"/>
                  <a:pt x="6348" y="19044"/>
                </a:cubicBezTo>
                <a:cubicBezTo>
                  <a:pt x="6354" y="19055"/>
                  <a:pt x="6359" y="19067"/>
                  <a:pt x="6365" y="19078"/>
                </a:cubicBezTo>
                <a:lnTo>
                  <a:pt x="6371" y="19055"/>
                </a:lnTo>
                <a:cubicBezTo>
                  <a:pt x="6405" y="19078"/>
                  <a:pt x="6439" y="19095"/>
                  <a:pt x="6479" y="19107"/>
                </a:cubicBezTo>
                <a:cubicBezTo>
                  <a:pt x="6479" y="19112"/>
                  <a:pt x="6473" y="19124"/>
                  <a:pt x="6473" y="19129"/>
                </a:cubicBezTo>
                <a:cubicBezTo>
                  <a:pt x="6484" y="19129"/>
                  <a:pt x="6501" y="19124"/>
                  <a:pt x="6513" y="19118"/>
                </a:cubicBezTo>
                <a:cubicBezTo>
                  <a:pt x="6564" y="19175"/>
                  <a:pt x="6654" y="19158"/>
                  <a:pt x="6711" y="19209"/>
                </a:cubicBezTo>
                <a:cubicBezTo>
                  <a:pt x="6715" y="19208"/>
                  <a:pt x="6719" y="19208"/>
                  <a:pt x="6723" y="19208"/>
                </a:cubicBezTo>
                <a:cubicBezTo>
                  <a:pt x="6836" y="19208"/>
                  <a:pt x="6925" y="19289"/>
                  <a:pt x="7035" y="19311"/>
                </a:cubicBezTo>
                <a:cubicBezTo>
                  <a:pt x="7046" y="19305"/>
                  <a:pt x="7057" y="19288"/>
                  <a:pt x="7069" y="19282"/>
                </a:cubicBezTo>
                <a:cubicBezTo>
                  <a:pt x="7069" y="19294"/>
                  <a:pt x="7080" y="19311"/>
                  <a:pt x="7080" y="19322"/>
                </a:cubicBezTo>
                <a:cubicBezTo>
                  <a:pt x="7210" y="19356"/>
                  <a:pt x="7330" y="19441"/>
                  <a:pt x="7471" y="19447"/>
                </a:cubicBezTo>
                <a:cubicBezTo>
                  <a:pt x="7471" y="19441"/>
                  <a:pt x="7477" y="19424"/>
                  <a:pt x="7483" y="19413"/>
                </a:cubicBezTo>
                <a:cubicBezTo>
                  <a:pt x="7420" y="19396"/>
                  <a:pt x="7358" y="19379"/>
                  <a:pt x="7296" y="19368"/>
                </a:cubicBezTo>
                <a:cubicBezTo>
                  <a:pt x="7290" y="19362"/>
                  <a:pt x="7284" y="19351"/>
                  <a:pt x="7279" y="19339"/>
                </a:cubicBezTo>
                <a:cubicBezTo>
                  <a:pt x="7182" y="19333"/>
                  <a:pt x="7091" y="19277"/>
                  <a:pt x="7001" y="19243"/>
                </a:cubicBezTo>
                <a:cubicBezTo>
                  <a:pt x="6995" y="19243"/>
                  <a:pt x="6978" y="19254"/>
                  <a:pt x="6972" y="19260"/>
                </a:cubicBezTo>
                <a:cubicBezTo>
                  <a:pt x="6949" y="19243"/>
                  <a:pt x="6932" y="19226"/>
                  <a:pt x="6910" y="19209"/>
                </a:cubicBezTo>
                <a:cubicBezTo>
                  <a:pt x="6898" y="19214"/>
                  <a:pt x="6870" y="19220"/>
                  <a:pt x="6853" y="19226"/>
                </a:cubicBezTo>
                <a:cubicBezTo>
                  <a:pt x="6859" y="19220"/>
                  <a:pt x="6859" y="19197"/>
                  <a:pt x="6859" y="19192"/>
                </a:cubicBezTo>
                <a:lnTo>
                  <a:pt x="6808" y="19192"/>
                </a:lnTo>
                <a:cubicBezTo>
                  <a:pt x="6808" y="19169"/>
                  <a:pt x="6808" y="19152"/>
                  <a:pt x="6802" y="19129"/>
                </a:cubicBezTo>
                <a:cubicBezTo>
                  <a:pt x="6802" y="19141"/>
                  <a:pt x="6791" y="19163"/>
                  <a:pt x="6791" y="19175"/>
                </a:cubicBezTo>
                <a:cubicBezTo>
                  <a:pt x="6637" y="19101"/>
                  <a:pt x="6490" y="19027"/>
                  <a:pt x="6331" y="18970"/>
                </a:cubicBezTo>
                <a:cubicBezTo>
                  <a:pt x="6354" y="18948"/>
                  <a:pt x="6376" y="18925"/>
                  <a:pt x="6399" y="18902"/>
                </a:cubicBezTo>
                <a:lnTo>
                  <a:pt x="6399" y="18902"/>
                </a:lnTo>
                <a:cubicBezTo>
                  <a:pt x="6393" y="18914"/>
                  <a:pt x="6388" y="18936"/>
                  <a:pt x="6382" y="18948"/>
                </a:cubicBezTo>
                <a:cubicBezTo>
                  <a:pt x="6450" y="18982"/>
                  <a:pt x="6530" y="19004"/>
                  <a:pt x="6603" y="19033"/>
                </a:cubicBezTo>
                <a:cubicBezTo>
                  <a:pt x="6603" y="19021"/>
                  <a:pt x="6609" y="19004"/>
                  <a:pt x="6609" y="18993"/>
                </a:cubicBezTo>
                <a:cubicBezTo>
                  <a:pt x="6717" y="19021"/>
                  <a:pt x="6819" y="19061"/>
                  <a:pt x="6921" y="19107"/>
                </a:cubicBezTo>
                <a:cubicBezTo>
                  <a:pt x="6906" y="19114"/>
                  <a:pt x="6891" y="19117"/>
                  <a:pt x="6877" y="19117"/>
                </a:cubicBezTo>
                <a:cubicBezTo>
                  <a:pt x="6860" y="19117"/>
                  <a:pt x="6843" y="19113"/>
                  <a:pt x="6825" y="19107"/>
                </a:cubicBezTo>
                <a:lnTo>
                  <a:pt x="6819" y="19112"/>
                </a:lnTo>
                <a:cubicBezTo>
                  <a:pt x="6842" y="19124"/>
                  <a:pt x="6864" y="19135"/>
                  <a:pt x="6887" y="19146"/>
                </a:cubicBezTo>
                <a:cubicBezTo>
                  <a:pt x="6904" y="19129"/>
                  <a:pt x="6921" y="19112"/>
                  <a:pt x="6938" y="19095"/>
                </a:cubicBezTo>
                <a:lnTo>
                  <a:pt x="6938" y="19095"/>
                </a:lnTo>
                <a:cubicBezTo>
                  <a:pt x="6961" y="19118"/>
                  <a:pt x="6938" y="19141"/>
                  <a:pt x="6932" y="19163"/>
                </a:cubicBezTo>
                <a:cubicBezTo>
                  <a:pt x="6983" y="19175"/>
                  <a:pt x="7029" y="19192"/>
                  <a:pt x="7080" y="19203"/>
                </a:cubicBezTo>
                <a:cubicBezTo>
                  <a:pt x="7063" y="19186"/>
                  <a:pt x="7040" y="19163"/>
                  <a:pt x="7023" y="19146"/>
                </a:cubicBezTo>
                <a:lnTo>
                  <a:pt x="7023" y="19146"/>
                </a:lnTo>
                <a:cubicBezTo>
                  <a:pt x="7080" y="19175"/>
                  <a:pt x="7182" y="19163"/>
                  <a:pt x="7193" y="19243"/>
                </a:cubicBezTo>
                <a:cubicBezTo>
                  <a:pt x="7227" y="19248"/>
                  <a:pt x="7262" y="19260"/>
                  <a:pt x="7296" y="19271"/>
                </a:cubicBezTo>
                <a:cubicBezTo>
                  <a:pt x="7279" y="19260"/>
                  <a:pt x="7262" y="19248"/>
                  <a:pt x="7239" y="19243"/>
                </a:cubicBezTo>
                <a:lnTo>
                  <a:pt x="7244" y="19226"/>
                </a:lnTo>
                <a:cubicBezTo>
                  <a:pt x="7279" y="19237"/>
                  <a:pt x="7313" y="19243"/>
                  <a:pt x="7341" y="19254"/>
                </a:cubicBezTo>
                <a:cubicBezTo>
                  <a:pt x="7341" y="19259"/>
                  <a:pt x="7337" y="19276"/>
                  <a:pt x="7332" y="19285"/>
                </a:cubicBezTo>
                <a:lnTo>
                  <a:pt x="7332" y="19285"/>
                </a:lnTo>
                <a:cubicBezTo>
                  <a:pt x="7342" y="19271"/>
                  <a:pt x="7353" y="19266"/>
                  <a:pt x="7365" y="19266"/>
                </a:cubicBezTo>
                <a:cubicBezTo>
                  <a:pt x="7379" y="19266"/>
                  <a:pt x="7394" y="19273"/>
                  <a:pt x="7409" y="19282"/>
                </a:cubicBezTo>
                <a:cubicBezTo>
                  <a:pt x="7398" y="19294"/>
                  <a:pt x="7386" y="19305"/>
                  <a:pt x="7381" y="19316"/>
                </a:cubicBezTo>
                <a:cubicBezTo>
                  <a:pt x="7477" y="19333"/>
                  <a:pt x="7574" y="19368"/>
                  <a:pt x="7676" y="19396"/>
                </a:cubicBezTo>
                <a:cubicBezTo>
                  <a:pt x="7664" y="19390"/>
                  <a:pt x="7636" y="19379"/>
                  <a:pt x="7625" y="19373"/>
                </a:cubicBezTo>
                <a:lnTo>
                  <a:pt x="7630" y="19339"/>
                </a:lnTo>
                <a:cubicBezTo>
                  <a:pt x="7664" y="19351"/>
                  <a:pt x="7698" y="19362"/>
                  <a:pt x="7732" y="19373"/>
                </a:cubicBezTo>
                <a:lnTo>
                  <a:pt x="7710" y="19407"/>
                </a:lnTo>
                <a:cubicBezTo>
                  <a:pt x="7829" y="19447"/>
                  <a:pt x="7948" y="19487"/>
                  <a:pt x="8073" y="19504"/>
                </a:cubicBezTo>
                <a:cubicBezTo>
                  <a:pt x="8016" y="19470"/>
                  <a:pt x="7948" y="19464"/>
                  <a:pt x="7891" y="19430"/>
                </a:cubicBezTo>
                <a:lnTo>
                  <a:pt x="7891" y="19430"/>
                </a:lnTo>
                <a:cubicBezTo>
                  <a:pt x="7988" y="19436"/>
                  <a:pt x="8084" y="19464"/>
                  <a:pt x="8181" y="19504"/>
                </a:cubicBezTo>
                <a:cubicBezTo>
                  <a:pt x="8181" y="19509"/>
                  <a:pt x="8186" y="19521"/>
                  <a:pt x="8192" y="19526"/>
                </a:cubicBezTo>
                <a:cubicBezTo>
                  <a:pt x="8215" y="19549"/>
                  <a:pt x="8249" y="19560"/>
                  <a:pt x="8283" y="19560"/>
                </a:cubicBezTo>
                <a:cubicBezTo>
                  <a:pt x="8271" y="19532"/>
                  <a:pt x="8243" y="19521"/>
                  <a:pt x="8215" y="19504"/>
                </a:cubicBezTo>
                <a:cubicBezTo>
                  <a:pt x="8260" y="19504"/>
                  <a:pt x="8305" y="19515"/>
                  <a:pt x="8345" y="19526"/>
                </a:cubicBezTo>
                <a:cubicBezTo>
                  <a:pt x="8340" y="19538"/>
                  <a:pt x="8328" y="19555"/>
                  <a:pt x="8323" y="19566"/>
                </a:cubicBezTo>
                <a:cubicBezTo>
                  <a:pt x="8357" y="19572"/>
                  <a:pt x="8396" y="19577"/>
                  <a:pt x="8430" y="19589"/>
                </a:cubicBezTo>
                <a:cubicBezTo>
                  <a:pt x="8413" y="19572"/>
                  <a:pt x="8396" y="19555"/>
                  <a:pt x="8379" y="19532"/>
                </a:cubicBezTo>
                <a:lnTo>
                  <a:pt x="8379" y="19532"/>
                </a:lnTo>
                <a:cubicBezTo>
                  <a:pt x="8430" y="19549"/>
                  <a:pt x="8487" y="19566"/>
                  <a:pt x="8544" y="19583"/>
                </a:cubicBezTo>
                <a:lnTo>
                  <a:pt x="8544" y="19646"/>
                </a:lnTo>
                <a:cubicBezTo>
                  <a:pt x="8564" y="19633"/>
                  <a:pt x="8586" y="19629"/>
                  <a:pt x="8609" y="19629"/>
                </a:cubicBezTo>
                <a:cubicBezTo>
                  <a:pt x="8668" y="19629"/>
                  <a:pt x="8733" y="19657"/>
                  <a:pt x="8795" y="19657"/>
                </a:cubicBezTo>
                <a:cubicBezTo>
                  <a:pt x="8810" y="19657"/>
                  <a:pt x="8824" y="19655"/>
                  <a:pt x="8839" y="19651"/>
                </a:cubicBezTo>
                <a:cubicBezTo>
                  <a:pt x="8822" y="19651"/>
                  <a:pt x="8799" y="19646"/>
                  <a:pt x="8782" y="19640"/>
                </a:cubicBezTo>
                <a:cubicBezTo>
                  <a:pt x="8782" y="19634"/>
                  <a:pt x="8782" y="19617"/>
                  <a:pt x="8788" y="19612"/>
                </a:cubicBezTo>
                <a:cubicBezTo>
                  <a:pt x="8799" y="19617"/>
                  <a:pt x="8827" y="19629"/>
                  <a:pt x="8844" y="19634"/>
                </a:cubicBezTo>
                <a:cubicBezTo>
                  <a:pt x="8862" y="19629"/>
                  <a:pt x="8873" y="19629"/>
                  <a:pt x="8890" y="19623"/>
                </a:cubicBezTo>
                <a:lnTo>
                  <a:pt x="8890" y="19623"/>
                </a:lnTo>
                <a:cubicBezTo>
                  <a:pt x="8884" y="19634"/>
                  <a:pt x="8873" y="19663"/>
                  <a:pt x="8867" y="19680"/>
                </a:cubicBezTo>
                <a:cubicBezTo>
                  <a:pt x="8886" y="19683"/>
                  <a:pt x="8908" y="19688"/>
                  <a:pt x="8930" y="19688"/>
                </a:cubicBezTo>
                <a:cubicBezTo>
                  <a:pt x="8947" y="19688"/>
                  <a:pt x="8965" y="19684"/>
                  <a:pt x="8981" y="19674"/>
                </a:cubicBezTo>
                <a:cubicBezTo>
                  <a:pt x="9026" y="19685"/>
                  <a:pt x="9066" y="19697"/>
                  <a:pt x="9105" y="19714"/>
                </a:cubicBezTo>
                <a:lnTo>
                  <a:pt x="9145" y="19702"/>
                </a:lnTo>
                <a:cubicBezTo>
                  <a:pt x="9196" y="19725"/>
                  <a:pt x="9247" y="19731"/>
                  <a:pt x="9298" y="19736"/>
                </a:cubicBezTo>
                <a:cubicBezTo>
                  <a:pt x="9287" y="19742"/>
                  <a:pt x="9264" y="19759"/>
                  <a:pt x="9253" y="19765"/>
                </a:cubicBezTo>
                <a:cubicBezTo>
                  <a:pt x="9304" y="19742"/>
                  <a:pt x="9366" y="19753"/>
                  <a:pt x="9418" y="19731"/>
                </a:cubicBezTo>
                <a:cubicBezTo>
                  <a:pt x="9366" y="19719"/>
                  <a:pt x="9321" y="19708"/>
                  <a:pt x="9276" y="19691"/>
                </a:cubicBezTo>
                <a:cubicBezTo>
                  <a:pt x="9366" y="19691"/>
                  <a:pt x="9457" y="19702"/>
                  <a:pt x="9554" y="19714"/>
                </a:cubicBezTo>
                <a:cubicBezTo>
                  <a:pt x="9576" y="19714"/>
                  <a:pt x="9599" y="19719"/>
                  <a:pt x="9622" y="19725"/>
                </a:cubicBezTo>
                <a:cubicBezTo>
                  <a:pt x="9622" y="19725"/>
                  <a:pt x="9622" y="19725"/>
                  <a:pt x="9616" y="19719"/>
                </a:cubicBezTo>
                <a:lnTo>
                  <a:pt x="9616" y="19719"/>
                </a:lnTo>
                <a:cubicBezTo>
                  <a:pt x="9667" y="19731"/>
                  <a:pt x="9713" y="19736"/>
                  <a:pt x="9758" y="19742"/>
                </a:cubicBezTo>
                <a:cubicBezTo>
                  <a:pt x="9730" y="19748"/>
                  <a:pt x="9696" y="19748"/>
                  <a:pt x="9667" y="19748"/>
                </a:cubicBezTo>
                <a:cubicBezTo>
                  <a:pt x="9679" y="19776"/>
                  <a:pt x="9713" y="19782"/>
                  <a:pt x="9741" y="19799"/>
                </a:cubicBezTo>
                <a:cubicBezTo>
                  <a:pt x="9769" y="19793"/>
                  <a:pt x="9798" y="19787"/>
                  <a:pt x="9832" y="19782"/>
                </a:cubicBezTo>
                <a:cubicBezTo>
                  <a:pt x="9832" y="19787"/>
                  <a:pt x="9837" y="19804"/>
                  <a:pt x="9843" y="19810"/>
                </a:cubicBezTo>
                <a:cubicBezTo>
                  <a:pt x="9851" y="19797"/>
                  <a:pt x="9885" y="19789"/>
                  <a:pt x="9916" y="19789"/>
                </a:cubicBezTo>
                <a:cubicBezTo>
                  <a:pt x="9955" y="19789"/>
                  <a:pt x="9990" y="19802"/>
                  <a:pt x="9968" y="19833"/>
                </a:cubicBezTo>
                <a:cubicBezTo>
                  <a:pt x="9942" y="19837"/>
                  <a:pt x="9916" y="19838"/>
                  <a:pt x="9889" y="19838"/>
                </a:cubicBezTo>
                <a:cubicBezTo>
                  <a:pt x="9801" y="19838"/>
                  <a:pt x="9711" y="19822"/>
                  <a:pt x="9623" y="19822"/>
                </a:cubicBezTo>
                <a:cubicBezTo>
                  <a:pt x="9586" y="19822"/>
                  <a:pt x="9550" y="19825"/>
                  <a:pt x="9514" y="19833"/>
                </a:cubicBezTo>
                <a:cubicBezTo>
                  <a:pt x="9508" y="19827"/>
                  <a:pt x="9497" y="19816"/>
                  <a:pt x="9491" y="19810"/>
                </a:cubicBezTo>
                <a:cubicBezTo>
                  <a:pt x="9401" y="19810"/>
                  <a:pt x="9310" y="19787"/>
                  <a:pt x="9219" y="19776"/>
                </a:cubicBezTo>
                <a:cubicBezTo>
                  <a:pt x="9213" y="19793"/>
                  <a:pt x="9202" y="19827"/>
                  <a:pt x="9196" y="19844"/>
                </a:cubicBezTo>
                <a:cubicBezTo>
                  <a:pt x="9211" y="19846"/>
                  <a:pt x="9228" y="19848"/>
                  <a:pt x="9244" y="19848"/>
                </a:cubicBezTo>
                <a:cubicBezTo>
                  <a:pt x="9278" y="19848"/>
                  <a:pt x="9312" y="19840"/>
                  <a:pt x="9338" y="19810"/>
                </a:cubicBezTo>
                <a:cubicBezTo>
                  <a:pt x="9355" y="19816"/>
                  <a:pt x="9372" y="19827"/>
                  <a:pt x="9395" y="19833"/>
                </a:cubicBezTo>
                <a:cubicBezTo>
                  <a:pt x="9408" y="19851"/>
                  <a:pt x="9427" y="19855"/>
                  <a:pt x="9447" y="19855"/>
                </a:cubicBezTo>
                <a:cubicBezTo>
                  <a:pt x="9463" y="19855"/>
                  <a:pt x="9479" y="19853"/>
                  <a:pt x="9495" y="19853"/>
                </a:cubicBezTo>
                <a:cubicBezTo>
                  <a:pt x="9504" y="19853"/>
                  <a:pt x="9512" y="19853"/>
                  <a:pt x="9520" y="19855"/>
                </a:cubicBezTo>
                <a:lnTo>
                  <a:pt x="9508" y="19895"/>
                </a:lnTo>
                <a:cubicBezTo>
                  <a:pt x="9514" y="19884"/>
                  <a:pt x="9525" y="19867"/>
                  <a:pt x="9531" y="19855"/>
                </a:cubicBezTo>
                <a:cubicBezTo>
                  <a:pt x="9554" y="19873"/>
                  <a:pt x="9582" y="19895"/>
                  <a:pt x="9599" y="19912"/>
                </a:cubicBezTo>
                <a:cubicBezTo>
                  <a:pt x="9616" y="19901"/>
                  <a:pt x="9633" y="19890"/>
                  <a:pt x="9650" y="19873"/>
                </a:cubicBezTo>
                <a:cubicBezTo>
                  <a:pt x="9656" y="19884"/>
                  <a:pt x="9673" y="19907"/>
                  <a:pt x="9679" y="19918"/>
                </a:cubicBezTo>
                <a:cubicBezTo>
                  <a:pt x="9679" y="19912"/>
                  <a:pt x="9679" y="19895"/>
                  <a:pt x="9679" y="19884"/>
                </a:cubicBezTo>
                <a:cubicBezTo>
                  <a:pt x="9713" y="19895"/>
                  <a:pt x="9758" y="19895"/>
                  <a:pt x="9781" y="19929"/>
                </a:cubicBezTo>
                <a:cubicBezTo>
                  <a:pt x="9781" y="19918"/>
                  <a:pt x="9775" y="19907"/>
                  <a:pt x="9775" y="19895"/>
                </a:cubicBezTo>
                <a:lnTo>
                  <a:pt x="9775" y="19895"/>
                </a:lnTo>
                <a:cubicBezTo>
                  <a:pt x="9829" y="19904"/>
                  <a:pt x="9884" y="19905"/>
                  <a:pt x="9940" y="19905"/>
                </a:cubicBezTo>
                <a:cubicBezTo>
                  <a:pt x="9967" y="19905"/>
                  <a:pt x="9995" y="19905"/>
                  <a:pt x="10022" y="19905"/>
                </a:cubicBezTo>
                <a:cubicBezTo>
                  <a:pt x="10050" y="19905"/>
                  <a:pt x="10077" y="19905"/>
                  <a:pt x="10104" y="19907"/>
                </a:cubicBezTo>
                <a:cubicBezTo>
                  <a:pt x="10098" y="19918"/>
                  <a:pt x="10087" y="19929"/>
                  <a:pt x="10081" y="19941"/>
                </a:cubicBezTo>
                <a:cubicBezTo>
                  <a:pt x="10105" y="19914"/>
                  <a:pt x="10146" y="19902"/>
                  <a:pt x="10187" y="19902"/>
                </a:cubicBezTo>
                <a:cubicBezTo>
                  <a:pt x="10226" y="19902"/>
                  <a:pt x="10264" y="19913"/>
                  <a:pt x="10286" y="19935"/>
                </a:cubicBezTo>
                <a:cubicBezTo>
                  <a:pt x="10291" y="19939"/>
                  <a:pt x="10295" y="19940"/>
                  <a:pt x="10300" y="19940"/>
                </a:cubicBezTo>
                <a:cubicBezTo>
                  <a:pt x="10316" y="19940"/>
                  <a:pt x="10329" y="19921"/>
                  <a:pt x="10342" y="19912"/>
                </a:cubicBezTo>
                <a:cubicBezTo>
                  <a:pt x="10353" y="19913"/>
                  <a:pt x="10364" y="19914"/>
                  <a:pt x="10374" y="19914"/>
                </a:cubicBezTo>
                <a:cubicBezTo>
                  <a:pt x="10434" y="19914"/>
                  <a:pt x="10485" y="19898"/>
                  <a:pt x="10524" y="19850"/>
                </a:cubicBezTo>
                <a:cubicBezTo>
                  <a:pt x="10530" y="19861"/>
                  <a:pt x="10530" y="19890"/>
                  <a:pt x="10530" y="19901"/>
                </a:cubicBezTo>
                <a:cubicBezTo>
                  <a:pt x="10535" y="19890"/>
                  <a:pt x="10547" y="19861"/>
                  <a:pt x="10552" y="19850"/>
                </a:cubicBezTo>
                <a:cubicBezTo>
                  <a:pt x="10565" y="19862"/>
                  <a:pt x="10584" y="19891"/>
                  <a:pt x="10604" y="19891"/>
                </a:cubicBezTo>
                <a:cubicBezTo>
                  <a:pt x="10611" y="19891"/>
                  <a:pt x="10619" y="19887"/>
                  <a:pt x="10626" y="19878"/>
                </a:cubicBezTo>
                <a:cubicBezTo>
                  <a:pt x="10671" y="19878"/>
                  <a:pt x="10717" y="19878"/>
                  <a:pt x="10762" y="19884"/>
                </a:cubicBezTo>
                <a:cubicBezTo>
                  <a:pt x="10717" y="19855"/>
                  <a:pt x="10666" y="19844"/>
                  <a:pt x="10615" y="19838"/>
                </a:cubicBezTo>
                <a:cubicBezTo>
                  <a:pt x="10609" y="19850"/>
                  <a:pt x="10603" y="19873"/>
                  <a:pt x="10603" y="19884"/>
                </a:cubicBezTo>
                <a:cubicBezTo>
                  <a:pt x="10588" y="19858"/>
                  <a:pt x="10569" y="19841"/>
                  <a:pt x="10545" y="19841"/>
                </a:cubicBezTo>
                <a:cubicBezTo>
                  <a:pt x="10533" y="19841"/>
                  <a:pt x="10520" y="19846"/>
                  <a:pt x="10507" y="19855"/>
                </a:cubicBezTo>
                <a:lnTo>
                  <a:pt x="10513" y="19821"/>
                </a:lnTo>
                <a:lnTo>
                  <a:pt x="10513" y="19821"/>
                </a:lnTo>
                <a:cubicBezTo>
                  <a:pt x="10490" y="19855"/>
                  <a:pt x="10462" y="19884"/>
                  <a:pt x="10427" y="19907"/>
                </a:cubicBezTo>
                <a:cubicBezTo>
                  <a:pt x="10376" y="19884"/>
                  <a:pt x="10359" y="19833"/>
                  <a:pt x="10354" y="19782"/>
                </a:cubicBezTo>
                <a:cubicBezTo>
                  <a:pt x="10303" y="19770"/>
                  <a:pt x="10257" y="19765"/>
                  <a:pt x="10206" y="19759"/>
                </a:cubicBezTo>
                <a:cubicBezTo>
                  <a:pt x="10462" y="19742"/>
                  <a:pt x="10717" y="19731"/>
                  <a:pt x="10978" y="19731"/>
                </a:cubicBezTo>
                <a:cubicBezTo>
                  <a:pt x="10972" y="19742"/>
                  <a:pt x="10955" y="19759"/>
                  <a:pt x="10949" y="19765"/>
                </a:cubicBezTo>
                <a:cubicBezTo>
                  <a:pt x="10949" y="19765"/>
                  <a:pt x="10961" y="19770"/>
                  <a:pt x="10967" y="19770"/>
                </a:cubicBezTo>
                <a:cubicBezTo>
                  <a:pt x="10974" y="19739"/>
                  <a:pt x="10991" y="19718"/>
                  <a:pt x="11017" y="19718"/>
                </a:cubicBezTo>
                <a:cubicBezTo>
                  <a:pt x="11028" y="19718"/>
                  <a:pt x="11042" y="19722"/>
                  <a:pt x="11057" y="19731"/>
                </a:cubicBezTo>
                <a:cubicBezTo>
                  <a:pt x="11040" y="19742"/>
                  <a:pt x="11018" y="19759"/>
                  <a:pt x="11006" y="19765"/>
                </a:cubicBezTo>
                <a:cubicBezTo>
                  <a:pt x="11018" y="19765"/>
                  <a:pt x="11035" y="19759"/>
                  <a:pt x="11052" y="19759"/>
                </a:cubicBezTo>
                <a:cubicBezTo>
                  <a:pt x="11052" y="19742"/>
                  <a:pt x="11057" y="19731"/>
                  <a:pt x="11069" y="19714"/>
                </a:cubicBezTo>
                <a:cubicBezTo>
                  <a:pt x="11106" y="19711"/>
                  <a:pt x="11144" y="19711"/>
                  <a:pt x="11183" y="19711"/>
                </a:cubicBezTo>
                <a:cubicBezTo>
                  <a:pt x="11222" y="19711"/>
                  <a:pt x="11262" y="19711"/>
                  <a:pt x="11301" y="19708"/>
                </a:cubicBezTo>
                <a:cubicBezTo>
                  <a:pt x="11305" y="19708"/>
                  <a:pt x="11309" y="19708"/>
                  <a:pt x="11312" y="19708"/>
                </a:cubicBezTo>
                <a:cubicBezTo>
                  <a:pt x="11374" y="19708"/>
                  <a:pt x="11445" y="19681"/>
                  <a:pt x="11509" y="19681"/>
                </a:cubicBezTo>
                <a:cubicBezTo>
                  <a:pt x="11543" y="19681"/>
                  <a:pt x="11575" y="19689"/>
                  <a:pt x="11602" y="19714"/>
                </a:cubicBezTo>
                <a:cubicBezTo>
                  <a:pt x="11647" y="19714"/>
                  <a:pt x="11693" y="19719"/>
                  <a:pt x="11738" y="19725"/>
                </a:cubicBezTo>
                <a:cubicBezTo>
                  <a:pt x="11744" y="19719"/>
                  <a:pt x="11761" y="19708"/>
                  <a:pt x="11767" y="19702"/>
                </a:cubicBezTo>
                <a:cubicBezTo>
                  <a:pt x="11777" y="19707"/>
                  <a:pt x="11787" y="19709"/>
                  <a:pt x="11796" y="19709"/>
                </a:cubicBezTo>
                <a:cubicBezTo>
                  <a:pt x="11822" y="19709"/>
                  <a:pt x="11842" y="19692"/>
                  <a:pt x="11846" y="19663"/>
                </a:cubicBezTo>
                <a:lnTo>
                  <a:pt x="11846" y="19663"/>
                </a:lnTo>
                <a:cubicBezTo>
                  <a:pt x="11818" y="19668"/>
                  <a:pt x="11789" y="19668"/>
                  <a:pt x="11767" y="19668"/>
                </a:cubicBezTo>
                <a:cubicBezTo>
                  <a:pt x="11801" y="19657"/>
                  <a:pt x="11840" y="19646"/>
                  <a:pt x="11880" y="19640"/>
                </a:cubicBezTo>
                <a:lnTo>
                  <a:pt x="11880" y="19640"/>
                </a:lnTo>
                <a:cubicBezTo>
                  <a:pt x="11880" y="19651"/>
                  <a:pt x="11874" y="19680"/>
                  <a:pt x="11874" y="19691"/>
                </a:cubicBezTo>
                <a:cubicBezTo>
                  <a:pt x="11891" y="19680"/>
                  <a:pt x="11914" y="19674"/>
                  <a:pt x="11937" y="19663"/>
                </a:cubicBezTo>
                <a:lnTo>
                  <a:pt x="11937" y="19663"/>
                </a:lnTo>
                <a:cubicBezTo>
                  <a:pt x="11931" y="19685"/>
                  <a:pt x="11931" y="19708"/>
                  <a:pt x="11931" y="19736"/>
                </a:cubicBezTo>
                <a:cubicBezTo>
                  <a:pt x="11903" y="19736"/>
                  <a:pt x="11880" y="19742"/>
                  <a:pt x="11857" y="19748"/>
                </a:cubicBezTo>
                <a:cubicBezTo>
                  <a:pt x="11852" y="19748"/>
                  <a:pt x="11840" y="19742"/>
                  <a:pt x="11835" y="19742"/>
                </a:cubicBezTo>
                <a:cubicBezTo>
                  <a:pt x="11772" y="19748"/>
                  <a:pt x="11715" y="19765"/>
                  <a:pt x="11659" y="19793"/>
                </a:cubicBezTo>
                <a:cubicBezTo>
                  <a:pt x="11642" y="19782"/>
                  <a:pt x="11619" y="19770"/>
                  <a:pt x="11608" y="19765"/>
                </a:cubicBezTo>
                <a:cubicBezTo>
                  <a:pt x="11602" y="19776"/>
                  <a:pt x="11596" y="19799"/>
                  <a:pt x="11596" y="19816"/>
                </a:cubicBezTo>
                <a:cubicBezTo>
                  <a:pt x="11624" y="19823"/>
                  <a:pt x="11652" y="19826"/>
                  <a:pt x="11679" y="19826"/>
                </a:cubicBezTo>
                <a:cubicBezTo>
                  <a:pt x="11757" y="19826"/>
                  <a:pt x="11834" y="19803"/>
                  <a:pt x="11914" y="19799"/>
                </a:cubicBezTo>
                <a:lnTo>
                  <a:pt x="11914" y="19799"/>
                </a:lnTo>
                <a:lnTo>
                  <a:pt x="11908" y="19827"/>
                </a:lnTo>
                <a:cubicBezTo>
                  <a:pt x="11914" y="19821"/>
                  <a:pt x="11920" y="19799"/>
                  <a:pt x="11920" y="19793"/>
                </a:cubicBezTo>
                <a:cubicBezTo>
                  <a:pt x="11976" y="19793"/>
                  <a:pt x="12028" y="19782"/>
                  <a:pt x="12079" y="19759"/>
                </a:cubicBezTo>
                <a:cubicBezTo>
                  <a:pt x="12089" y="19761"/>
                  <a:pt x="12101" y="19762"/>
                  <a:pt x="12112" y="19762"/>
                </a:cubicBezTo>
                <a:cubicBezTo>
                  <a:pt x="12141" y="19762"/>
                  <a:pt x="12168" y="19754"/>
                  <a:pt x="12181" y="19725"/>
                </a:cubicBezTo>
                <a:cubicBezTo>
                  <a:pt x="12186" y="19731"/>
                  <a:pt x="12192" y="19753"/>
                  <a:pt x="12198" y="19759"/>
                </a:cubicBezTo>
                <a:cubicBezTo>
                  <a:pt x="12198" y="19748"/>
                  <a:pt x="12198" y="19719"/>
                  <a:pt x="12203" y="19708"/>
                </a:cubicBezTo>
                <a:cubicBezTo>
                  <a:pt x="12215" y="19714"/>
                  <a:pt x="12249" y="19725"/>
                  <a:pt x="12266" y="19731"/>
                </a:cubicBezTo>
                <a:cubicBezTo>
                  <a:pt x="12266" y="19725"/>
                  <a:pt x="12271" y="19714"/>
                  <a:pt x="12271" y="19708"/>
                </a:cubicBezTo>
                <a:cubicBezTo>
                  <a:pt x="12245" y="19706"/>
                  <a:pt x="12217" y="19701"/>
                  <a:pt x="12189" y="19701"/>
                </a:cubicBezTo>
                <a:cubicBezTo>
                  <a:pt x="12152" y="19701"/>
                  <a:pt x="12116" y="19709"/>
                  <a:pt x="12090" y="19742"/>
                </a:cubicBezTo>
                <a:cubicBezTo>
                  <a:pt x="12079" y="19736"/>
                  <a:pt x="12050" y="19725"/>
                  <a:pt x="12039" y="19714"/>
                </a:cubicBezTo>
                <a:cubicBezTo>
                  <a:pt x="12005" y="19725"/>
                  <a:pt x="11971" y="19731"/>
                  <a:pt x="11937" y="19736"/>
                </a:cubicBezTo>
                <a:cubicBezTo>
                  <a:pt x="11942" y="19719"/>
                  <a:pt x="11954" y="19680"/>
                  <a:pt x="11959" y="19657"/>
                </a:cubicBezTo>
                <a:cubicBezTo>
                  <a:pt x="11971" y="19663"/>
                  <a:pt x="11993" y="19674"/>
                  <a:pt x="12005" y="19680"/>
                </a:cubicBezTo>
                <a:lnTo>
                  <a:pt x="12005" y="19623"/>
                </a:lnTo>
                <a:cubicBezTo>
                  <a:pt x="12016" y="19623"/>
                  <a:pt x="12033" y="19612"/>
                  <a:pt x="12039" y="19612"/>
                </a:cubicBezTo>
                <a:lnTo>
                  <a:pt x="12039" y="19674"/>
                </a:lnTo>
                <a:cubicBezTo>
                  <a:pt x="12050" y="19657"/>
                  <a:pt x="12067" y="19634"/>
                  <a:pt x="12079" y="19617"/>
                </a:cubicBezTo>
                <a:cubicBezTo>
                  <a:pt x="12096" y="19612"/>
                  <a:pt x="12113" y="19606"/>
                  <a:pt x="12130" y="19600"/>
                </a:cubicBezTo>
                <a:lnTo>
                  <a:pt x="12130" y="19600"/>
                </a:lnTo>
                <a:cubicBezTo>
                  <a:pt x="12113" y="19617"/>
                  <a:pt x="12090" y="19623"/>
                  <a:pt x="12079" y="19646"/>
                </a:cubicBezTo>
                <a:cubicBezTo>
                  <a:pt x="12087" y="19651"/>
                  <a:pt x="12094" y="19654"/>
                  <a:pt x="12101" y="19654"/>
                </a:cubicBezTo>
                <a:cubicBezTo>
                  <a:pt x="12136" y="19654"/>
                  <a:pt x="12154" y="19592"/>
                  <a:pt x="12192" y="19577"/>
                </a:cubicBezTo>
                <a:cubicBezTo>
                  <a:pt x="12215" y="19583"/>
                  <a:pt x="12266" y="19583"/>
                  <a:pt x="12288" y="19589"/>
                </a:cubicBezTo>
                <a:cubicBezTo>
                  <a:pt x="12277" y="19600"/>
                  <a:pt x="12254" y="19623"/>
                  <a:pt x="12249" y="19634"/>
                </a:cubicBezTo>
                <a:cubicBezTo>
                  <a:pt x="12272" y="19615"/>
                  <a:pt x="12300" y="19604"/>
                  <a:pt x="12331" y="19604"/>
                </a:cubicBezTo>
                <a:cubicBezTo>
                  <a:pt x="12337" y="19604"/>
                  <a:pt x="12344" y="19605"/>
                  <a:pt x="12351" y="19606"/>
                </a:cubicBezTo>
                <a:cubicBezTo>
                  <a:pt x="12334" y="19600"/>
                  <a:pt x="12306" y="19589"/>
                  <a:pt x="12288" y="19583"/>
                </a:cubicBezTo>
                <a:cubicBezTo>
                  <a:pt x="12304" y="19567"/>
                  <a:pt x="12319" y="19561"/>
                  <a:pt x="12333" y="19561"/>
                </a:cubicBezTo>
                <a:cubicBezTo>
                  <a:pt x="12354" y="19561"/>
                  <a:pt x="12374" y="19576"/>
                  <a:pt x="12391" y="19600"/>
                </a:cubicBezTo>
                <a:cubicBezTo>
                  <a:pt x="12396" y="19589"/>
                  <a:pt x="12408" y="19566"/>
                  <a:pt x="12413" y="19555"/>
                </a:cubicBezTo>
                <a:cubicBezTo>
                  <a:pt x="12481" y="19526"/>
                  <a:pt x="12549" y="19509"/>
                  <a:pt x="12618" y="19487"/>
                </a:cubicBezTo>
                <a:lnTo>
                  <a:pt x="12618" y="19487"/>
                </a:lnTo>
                <a:cubicBezTo>
                  <a:pt x="12606" y="19515"/>
                  <a:pt x="12589" y="19538"/>
                  <a:pt x="12572" y="19560"/>
                </a:cubicBezTo>
                <a:cubicBezTo>
                  <a:pt x="12612" y="19549"/>
                  <a:pt x="12629" y="19515"/>
                  <a:pt x="12640" y="19481"/>
                </a:cubicBezTo>
                <a:cubicBezTo>
                  <a:pt x="12652" y="19492"/>
                  <a:pt x="12669" y="19509"/>
                  <a:pt x="12686" y="19526"/>
                </a:cubicBezTo>
                <a:cubicBezTo>
                  <a:pt x="12680" y="19509"/>
                  <a:pt x="12674" y="19487"/>
                  <a:pt x="12669" y="19470"/>
                </a:cubicBezTo>
                <a:cubicBezTo>
                  <a:pt x="12720" y="19470"/>
                  <a:pt x="12765" y="19447"/>
                  <a:pt x="12805" y="19430"/>
                </a:cubicBezTo>
                <a:lnTo>
                  <a:pt x="12805" y="19430"/>
                </a:lnTo>
                <a:cubicBezTo>
                  <a:pt x="12805" y="19441"/>
                  <a:pt x="12805" y="19464"/>
                  <a:pt x="12799" y="19475"/>
                </a:cubicBezTo>
                <a:cubicBezTo>
                  <a:pt x="12810" y="19470"/>
                  <a:pt x="12839" y="19470"/>
                  <a:pt x="12850" y="19464"/>
                </a:cubicBezTo>
                <a:cubicBezTo>
                  <a:pt x="12793" y="19419"/>
                  <a:pt x="12867" y="19402"/>
                  <a:pt x="12901" y="19390"/>
                </a:cubicBezTo>
                <a:cubicBezTo>
                  <a:pt x="12901" y="19390"/>
                  <a:pt x="12907" y="19385"/>
                  <a:pt x="12907" y="19385"/>
                </a:cubicBezTo>
                <a:lnTo>
                  <a:pt x="12918" y="19402"/>
                </a:lnTo>
                <a:cubicBezTo>
                  <a:pt x="12918" y="19396"/>
                  <a:pt x="12918" y="19390"/>
                  <a:pt x="12918" y="19385"/>
                </a:cubicBezTo>
                <a:cubicBezTo>
                  <a:pt x="12969" y="19368"/>
                  <a:pt x="13015" y="19345"/>
                  <a:pt x="13060" y="19328"/>
                </a:cubicBezTo>
                <a:cubicBezTo>
                  <a:pt x="13089" y="19316"/>
                  <a:pt x="13117" y="19305"/>
                  <a:pt x="13140" y="19288"/>
                </a:cubicBezTo>
                <a:lnTo>
                  <a:pt x="13157" y="19282"/>
                </a:lnTo>
                <a:cubicBezTo>
                  <a:pt x="13163" y="19281"/>
                  <a:pt x="13170" y="19280"/>
                  <a:pt x="13177" y="19280"/>
                </a:cubicBezTo>
                <a:cubicBezTo>
                  <a:pt x="13193" y="19280"/>
                  <a:pt x="13209" y="19284"/>
                  <a:pt x="13225" y="19288"/>
                </a:cubicBezTo>
                <a:cubicBezTo>
                  <a:pt x="13236" y="19271"/>
                  <a:pt x="13242" y="19254"/>
                  <a:pt x="13253" y="19237"/>
                </a:cubicBezTo>
                <a:cubicBezTo>
                  <a:pt x="13259" y="19248"/>
                  <a:pt x="13270" y="19260"/>
                  <a:pt x="13276" y="19271"/>
                </a:cubicBezTo>
                <a:cubicBezTo>
                  <a:pt x="13293" y="19260"/>
                  <a:pt x="13310" y="19254"/>
                  <a:pt x="13327" y="19248"/>
                </a:cubicBezTo>
                <a:cubicBezTo>
                  <a:pt x="13327" y="19248"/>
                  <a:pt x="13332" y="19248"/>
                  <a:pt x="13332" y="19254"/>
                </a:cubicBezTo>
                <a:cubicBezTo>
                  <a:pt x="13350" y="19254"/>
                  <a:pt x="13367" y="19243"/>
                  <a:pt x="13372" y="19226"/>
                </a:cubicBezTo>
                <a:cubicBezTo>
                  <a:pt x="13375" y="19225"/>
                  <a:pt x="13378" y="19224"/>
                  <a:pt x="13381" y="19223"/>
                </a:cubicBezTo>
                <a:lnTo>
                  <a:pt x="13381" y="19223"/>
                </a:lnTo>
                <a:cubicBezTo>
                  <a:pt x="13375" y="19217"/>
                  <a:pt x="13366" y="19208"/>
                  <a:pt x="13361" y="19203"/>
                </a:cubicBezTo>
                <a:cubicBezTo>
                  <a:pt x="13332" y="19214"/>
                  <a:pt x="13298" y="19226"/>
                  <a:pt x="13270" y="19231"/>
                </a:cubicBezTo>
                <a:cubicBezTo>
                  <a:pt x="13298" y="19214"/>
                  <a:pt x="13332" y="19203"/>
                  <a:pt x="13361" y="19186"/>
                </a:cubicBezTo>
                <a:cubicBezTo>
                  <a:pt x="13355" y="19169"/>
                  <a:pt x="13344" y="19152"/>
                  <a:pt x="13338" y="19141"/>
                </a:cubicBezTo>
                <a:cubicBezTo>
                  <a:pt x="13293" y="19175"/>
                  <a:pt x="13242" y="19197"/>
                  <a:pt x="13185" y="19214"/>
                </a:cubicBezTo>
                <a:cubicBezTo>
                  <a:pt x="13179" y="19226"/>
                  <a:pt x="13168" y="19243"/>
                  <a:pt x="13162" y="19248"/>
                </a:cubicBezTo>
                <a:cubicBezTo>
                  <a:pt x="13157" y="19243"/>
                  <a:pt x="13140" y="19231"/>
                  <a:pt x="13134" y="19226"/>
                </a:cubicBezTo>
                <a:cubicBezTo>
                  <a:pt x="13111" y="19248"/>
                  <a:pt x="13089" y="19271"/>
                  <a:pt x="13066" y="19288"/>
                </a:cubicBezTo>
                <a:cubicBezTo>
                  <a:pt x="13049" y="19288"/>
                  <a:pt x="13032" y="19288"/>
                  <a:pt x="13020" y="19294"/>
                </a:cubicBezTo>
                <a:cubicBezTo>
                  <a:pt x="12952" y="19294"/>
                  <a:pt x="12879" y="19351"/>
                  <a:pt x="12805" y="19351"/>
                </a:cubicBezTo>
                <a:cubicBezTo>
                  <a:pt x="12986" y="19288"/>
                  <a:pt x="13162" y="19209"/>
                  <a:pt x="13321" y="19107"/>
                </a:cubicBezTo>
                <a:cubicBezTo>
                  <a:pt x="13321" y="19107"/>
                  <a:pt x="13327" y="19107"/>
                  <a:pt x="13327" y="19101"/>
                </a:cubicBezTo>
                <a:cubicBezTo>
                  <a:pt x="13367" y="19090"/>
                  <a:pt x="13412" y="19067"/>
                  <a:pt x="13452" y="19050"/>
                </a:cubicBezTo>
                <a:cubicBezTo>
                  <a:pt x="13457" y="19055"/>
                  <a:pt x="13463" y="19078"/>
                  <a:pt x="13469" y="19090"/>
                </a:cubicBezTo>
                <a:cubicBezTo>
                  <a:pt x="13486" y="19090"/>
                  <a:pt x="13525" y="19078"/>
                  <a:pt x="13542" y="19078"/>
                </a:cubicBezTo>
                <a:lnTo>
                  <a:pt x="13554" y="19027"/>
                </a:lnTo>
                <a:lnTo>
                  <a:pt x="13514" y="19038"/>
                </a:lnTo>
                <a:cubicBezTo>
                  <a:pt x="13531" y="19027"/>
                  <a:pt x="13559" y="19010"/>
                  <a:pt x="13571" y="19004"/>
                </a:cubicBezTo>
                <a:lnTo>
                  <a:pt x="13571" y="19004"/>
                </a:lnTo>
                <a:cubicBezTo>
                  <a:pt x="13571" y="19010"/>
                  <a:pt x="13559" y="19033"/>
                  <a:pt x="13559" y="19038"/>
                </a:cubicBezTo>
                <a:cubicBezTo>
                  <a:pt x="13565" y="19044"/>
                  <a:pt x="13582" y="19055"/>
                  <a:pt x="13588" y="19067"/>
                </a:cubicBezTo>
                <a:cubicBezTo>
                  <a:pt x="13622" y="19050"/>
                  <a:pt x="13650" y="19033"/>
                  <a:pt x="13679" y="19021"/>
                </a:cubicBezTo>
                <a:lnTo>
                  <a:pt x="13679" y="18999"/>
                </a:lnTo>
                <a:cubicBezTo>
                  <a:pt x="13655" y="19003"/>
                  <a:pt x="13633" y="19007"/>
                  <a:pt x="13611" y="19007"/>
                </a:cubicBezTo>
                <a:cubicBezTo>
                  <a:pt x="13602" y="19007"/>
                  <a:pt x="13592" y="19006"/>
                  <a:pt x="13582" y="19004"/>
                </a:cubicBezTo>
                <a:cubicBezTo>
                  <a:pt x="13616" y="19004"/>
                  <a:pt x="13650" y="18987"/>
                  <a:pt x="13673" y="18970"/>
                </a:cubicBezTo>
                <a:cubicBezTo>
                  <a:pt x="13679" y="18987"/>
                  <a:pt x="13690" y="19004"/>
                  <a:pt x="13696" y="19021"/>
                </a:cubicBezTo>
                <a:lnTo>
                  <a:pt x="13786" y="18987"/>
                </a:lnTo>
                <a:cubicBezTo>
                  <a:pt x="13758" y="18987"/>
                  <a:pt x="13713" y="18982"/>
                  <a:pt x="13684" y="18982"/>
                </a:cubicBezTo>
                <a:cubicBezTo>
                  <a:pt x="13707" y="18965"/>
                  <a:pt x="13735" y="18959"/>
                  <a:pt x="13764" y="18959"/>
                </a:cubicBezTo>
                <a:cubicBezTo>
                  <a:pt x="13815" y="18925"/>
                  <a:pt x="13877" y="18914"/>
                  <a:pt x="13934" y="18885"/>
                </a:cubicBezTo>
                <a:lnTo>
                  <a:pt x="13957" y="18908"/>
                </a:lnTo>
                <a:cubicBezTo>
                  <a:pt x="13957" y="18897"/>
                  <a:pt x="13968" y="18868"/>
                  <a:pt x="13974" y="18857"/>
                </a:cubicBezTo>
                <a:cubicBezTo>
                  <a:pt x="13985" y="18868"/>
                  <a:pt x="13996" y="18885"/>
                  <a:pt x="14013" y="18902"/>
                </a:cubicBezTo>
                <a:cubicBezTo>
                  <a:pt x="14025" y="18880"/>
                  <a:pt x="14036" y="18857"/>
                  <a:pt x="14047" y="18829"/>
                </a:cubicBezTo>
                <a:cubicBezTo>
                  <a:pt x="14064" y="18829"/>
                  <a:pt x="14087" y="18823"/>
                  <a:pt x="14104" y="18817"/>
                </a:cubicBezTo>
                <a:lnTo>
                  <a:pt x="14104" y="18817"/>
                </a:lnTo>
                <a:cubicBezTo>
                  <a:pt x="14087" y="18840"/>
                  <a:pt x="14070" y="18863"/>
                  <a:pt x="14064" y="18891"/>
                </a:cubicBezTo>
                <a:cubicBezTo>
                  <a:pt x="14076" y="18880"/>
                  <a:pt x="14104" y="18863"/>
                  <a:pt x="14121" y="18851"/>
                </a:cubicBezTo>
                <a:cubicBezTo>
                  <a:pt x="14127" y="18863"/>
                  <a:pt x="14138" y="18885"/>
                  <a:pt x="14138" y="18891"/>
                </a:cubicBezTo>
                <a:cubicBezTo>
                  <a:pt x="14144" y="18880"/>
                  <a:pt x="14150" y="18851"/>
                  <a:pt x="14150" y="18834"/>
                </a:cubicBezTo>
                <a:cubicBezTo>
                  <a:pt x="14166" y="18834"/>
                  <a:pt x="14195" y="18823"/>
                  <a:pt x="14215" y="18823"/>
                </a:cubicBezTo>
                <a:cubicBezTo>
                  <a:pt x="14230" y="18823"/>
                  <a:pt x="14239" y="18829"/>
                  <a:pt x="14235" y="18851"/>
                </a:cubicBezTo>
                <a:cubicBezTo>
                  <a:pt x="14178" y="18914"/>
                  <a:pt x="14047" y="18897"/>
                  <a:pt x="14019" y="18993"/>
                </a:cubicBezTo>
                <a:cubicBezTo>
                  <a:pt x="14013" y="18982"/>
                  <a:pt x="14008" y="18965"/>
                  <a:pt x="14002" y="18953"/>
                </a:cubicBezTo>
                <a:cubicBezTo>
                  <a:pt x="13798" y="19027"/>
                  <a:pt x="13599" y="19118"/>
                  <a:pt x="13389" y="19180"/>
                </a:cubicBezTo>
                <a:cubicBezTo>
                  <a:pt x="13389" y="19196"/>
                  <a:pt x="13384" y="19207"/>
                  <a:pt x="13384" y="19222"/>
                </a:cubicBezTo>
                <a:lnTo>
                  <a:pt x="13384" y="19222"/>
                </a:lnTo>
                <a:cubicBezTo>
                  <a:pt x="13556" y="19162"/>
                  <a:pt x="13739" y="19133"/>
                  <a:pt x="13911" y="19061"/>
                </a:cubicBezTo>
                <a:cubicBezTo>
                  <a:pt x="13934" y="19021"/>
                  <a:pt x="13985" y="19033"/>
                  <a:pt x="14025" y="19027"/>
                </a:cubicBezTo>
                <a:cubicBezTo>
                  <a:pt x="14070" y="18999"/>
                  <a:pt x="14115" y="18976"/>
                  <a:pt x="14167" y="18959"/>
                </a:cubicBezTo>
                <a:cubicBezTo>
                  <a:pt x="14172" y="18948"/>
                  <a:pt x="14184" y="18936"/>
                  <a:pt x="14189" y="18931"/>
                </a:cubicBezTo>
                <a:cubicBezTo>
                  <a:pt x="14218" y="18931"/>
                  <a:pt x="14240" y="18925"/>
                  <a:pt x="14269" y="18925"/>
                </a:cubicBezTo>
                <a:cubicBezTo>
                  <a:pt x="14286" y="18914"/>
                  <a:pt x="14308" y="18902"/>
                  <a:pt x="14325" y="18885"/>
                </a:cubicBezTo>
                <a:cubicBezTo>
                  <a:pt x="14337" y="18891"/>
                  <a:pt x="14354" y="18897"/>
                  <a:pt x="14359" y="18897"/>
                </a:cubicBezTo>
                <a:lnTo>
                  <a:pt x="14348" y="18880"/>
                </a:lnTo>
                <a:cubicBezTo>
                  <a:pt x="14388" y="18868"/>
                  <a:pt x="14428" y="18851"/>
                  <a:pt x="14462" y="18834"/>
                </a:cubicBezTo>
                <a:cubicBezTo>
                  <a:pt x="14462" y="18840"/>
                  <a:pt x="14473" y="18851"/>
                  <a:pt x="14473" y="18851"/>
                </a:cubicBezTo>
                <a:cubicBezTo>
                  <a:pt x="14479" y="18846"/>
                  <a:pt x="14490" y="18829"/>
                  <a:pt x="14490" y="18817"/>
                </a:cubicBezTo>
                <a:cubicBezTo>
                  <a:pt x="14569" y="18817"/>
                  <a:pt x="14620" y="18743"/>
                  <a:pt x="14694" y="18732"/>
                </a:cubicBezTo>
                <a:cubicBezTo>
                  <a:pt x="14768" y="18647"/>
                  <a:pt x="14893" y="18636"/>
                  <a:pt x="14989" y="18568"/>
                </a:cubicBezTo>
                <a:cubicBezTo>
                  <a:pt x="14989" y="18562"/>
                  <a:pt x="14989" y="18539"/>
                  <a:pt x="14989" y="18528"/>
                </a:cubicBezTo>
                <a:cubicBezTo>
                  <a:pt x="15001" y="18533"/>
                  <a:pt x="15018" y="18539"/>
                  <a:pt x="15029" y="18545"/>
                </a:cubicBezTo>
                <a:cubicBezTo>
                  <a:pt x="15142" y="18477"/>
                  <a:pt x="15290" y="18443"/>
                  <a:pt x="15386" y="18352"/>
                </a:cubicBezTo>
                <a:cubicBezTo>
                  <a:pt x="15381" y="18341"/>
                  <a:pt x="15375" y="18324"/>
                  <a:pt x="15369" y="18318"/>
                </a:cubicBezTo>
                <a:cubicBezTo>
                  <a:pt x="15313" y="18352"/>
                  <a:pt x="15262" y="18386"/>
                  <a:pt x="15205" y="18420"/>
                </a:cubicBezTo>
                <a:cubicBezTo>
                  <a:pt x="15199" y="18420"/>
                  <a:pt x="15182" y="18420"/>
                  <a:pt x="15176" y="18414"/>
                </a:cubicBezTo>
                <a:cubicBezTo>
                  <a:pt x="15103" y="18477"/>
                  <a:pt x="15001" y="18505"/>
                  <a:pt x="14910" y="18551"/>
                </a:cubicBezTo>
                <a:cubicBezTo>
                  <a:pt x="14910" y="18556"/>
                  <a:pt x="14910" y="18573"/>
                  <a:pt x="14910" y="18585"/>
                </a:cubicBezTo>
                <a:cubicBezTo>
                  <a:pt x="14881" y="18585"/>
                  <a:pt x="14853" y="18585"/>
                  <a:pt x="14825" y="18590"/>
                </a:cubicBezTo>
                <a:cubicBezTo>
                  <a:pt x="14825" y="18602"/>
                  <a:pt x="14813" y="18630"/>
                  <a:pt x="14808" y="18647"/>
                </a:cubicBezTo>
                <a:cubicBezTo>
                  <a:pt x="14802" y="18636"/>
                  <a:pt x="14785" y="18624"/>
                  <a:pt x="14779" y="18613"/>
                </a:cubicBezTo>
                <a:cubicBezTo>
                  <a:pt x="14774" y="18624"/>
                  <a:pt x="14757" y="18641"/>
                  <a:pt x="14745" y="18653"/>
                </a:cubicBezTo>
                <a:cubicBezTo>
                  <a:pt x="14728" y="18641"/>
                  <a:pt x="14711" y="18630"/>
                  <a:pt x="14700" y="18613"/>
                </a:cubicBezTo>
                <a:lnTo>
                  <a:pt x="14700" y="18613"/>
                </a:lnTo>
                <a:cubicBezTo>
                  <a:pt x="14700" y="18624"/>
                  <a:pt x="14711" y="18647"/>
                  <a:pt x="14717" y="18653"/>
                </a:cubicBezTo>
                <a:cubicBezTo>
                  <a:pt x="14564" y="18715"/>
                  <a:pt x="14405" y="18772"/>
                  <a:pt x="14257" y="18846"/>
                </a:cubicBezTo>
                <a:cubicBezTo>
                  <a:pt x="14252" y="18817"/>
                  <a:pt x="14252" y="18783"/>
                  <a:pt x="14252" y="18755"/>
                </a:cubicBezTo>
                <a:lnTo>
                  <a:pt x="14252" y="18755"/>
                </a:lnTo>
                <a:cubicBezTo>
                  <a:pt x="14252" y="18766"/>
                  <a:pt x="14263" y="18783"/>
                  <a:pt x="14269" y="18794"/>
                </a:cubicBezTo>
                <a:cubicBezTo>
                  <a:pt x="14348" y="18772"/>
                  <a:pt x="14416" y="18732"/>
                  <a:pt x="14490" y="18692"/>
                </a:cubicBezTo>
                <a:cubicBezTo>
                  <a:pt x="14479" y="18687"/>
                  <a:pt x="14467" y="18670"/>
                  <a:pt x="14462" y="18664"/>
                </a:cubicBezTo>
                <a:cubicBezTo>
                  <a:pt x="14552" y="18607"/>
                  <a:pt x="14654" y="18556"/>
                  <a:pt x="14757" y="18516"/>
                </a:cubicBezTo>
                <a:lnTo>
                  <a:pt x="14757" y="18516"/>
                </a:lnTo>
                <a:cubicBezTo>
                  <a:pt x="14751" y="18551"/>
                  <a:pt x="14723" y="18573"/>
                  <a:pt x="14694" y="18585"/>
                </a:cubicBezTo>
                <a:lnTo>
                  <a:pt x="14694" y="18590"/>
                </a:lnTo>
                <a:cubicBezTo>
                  <a:pt x="14717" y="18585"/>
                  <a:pt x="14740" y="18573"/>
                  <a:pt x="14762" y="18568"/>
                </a:cubicBezTo>
                <a:cubicBezTo>
                  <a:pt x="14762" y="18545"/>
                  <a:pt x="14762" y="18516"/>
                  <a:pt x="14762" y="18494"/>
                </a:cubicBezTo>
                <a:cubicBezTo>
                  <a:pt x="14791" y="18494"/>
                  <a:pt x="14796" y="18528"/>
                  <a:pt x="14808" y="18545"/>
                </a:cubicBezTo>
                <a:cubicBezTo>
                  <a:pt x="14847" y="18516"/>
                  <a:pt x="14893" y="18494"/>
                  <a:pt x="14938" y="18465"/>
                </a:cubicBezTo>
                <a:cubicBezTo>
                  <a:pt x="14910" y="18465"/>
                  <a:pt x="14881" y="18465"/>
                  <a:pt x="14853" y="18471"/>
                </a:cubicBezTo>
                <a:cubicBezTo>
                  <a:pt x="14903" y="18453"/>
                  <a:pt x="14949" y="18396"/>
                  <a:pt x="15000" y="18396"/>
                </a:cubicBezTo>
                <a:cubicBezTo>
                  <a:pt x="15013" y="18396"/>
                  <a:pt x="15026" y="18399"/>
                  <a:pt x="15040" y="18409"/>
                </a:cubicBezTo>
                <a:cubicBezTo>
                  <a:pt x="15069" y="18392"/>
                  <a:pt x="15103" y="18375"/>
                  <a:pt x="15131" y="18352"/>
                </a:cubicBezTo>
                <a:lnTo>
                  <a:pt x="15131" y="18352"/>
                </a:lnTo>
                <a:cubicBezTo>
                  <a:pt x="15108" y="18363"/>
                  <a:pt x="15091" y="18369"/>
                  <a:pt x="15074" y="18375"/>
                </a:cubicBezTo>
                <a:lnTo>
                  <a:pt x="15063" y="18363"/>
                </a:lnTo>
                <a:cubicBezTo>
                  <a:pt x="15091" y="18346"/>
                  <a:pt x="15120" y="18324"/>
                  <a:pt x="15148" y="18307"/>
                </a:cubicBezTo>
                <a:cubicBezTo>
                  <a:pt x="15154" y="18318"/>
                  <a:pt x="15165" y="18335"/>
                  <a:pt x="15171" y="18341"/>
                </a:cubicBezTo>
                <a:cubicBezTo>
                  <a:pt x="15154" y="18301"/>
                  <a:pt x="15182" y="18290"/>
                  <a:pt x="15216" y="18284"/>
                </a:cubicBezTo>
                <a:lnTo>
                  <a:pt x="15222" y="18324"/>
                </a:lnTo>
                <a:cubicBezTo>
                  <a:pt x="15301" y="18267"/>
                  <a:pt x="15392" y="18221"/>
                  <a:pt x="15483" y="18170"/>
                </a:cubicBezTo>
                <a:cubicBezTo>
                  <a:pt x="15472" y="18170"/>
                  <a:pt x="15443" y="18182"/>
                  <a:pt x="15432" y="18187"/>
                </a:cubicBezTo>
                <a:lnTo>
                  <a:pt x="15409" y="18159"/>
                </a:lnTo>
                <a:cubicBezTo>
                  <a:pt x="15437" y="18142"/>
                  <a:pt x="15472" y="18125"/>
                  <a:pt x="15506" y="18108"/>
                </a:cubicBezTo>
                <a:cubicBezTo>
                  <a:pt x="15506" y="18114"/>
                  <a:pt x="15511" y="18136"/>
                  <a:pt x="15511" y="18148"/>
                </a:cubicBezTo>
                <a:cubicBezTo>
                  <a:pt x="15625" y="18091"/>
                  <a:pt x="15733" y="18029"/>
                  <a:pt x="15829" y="17949"/>
                </a:cubicBezTo>
                <a:lnTo>
                  <a:pt x="15829" y="17949"/>
                </a:lnTo>
                <a:cubicBezTo>
                  <a:pt x="15767" y="17972"/>
                  <a:pt x="15715" y="18017"/>
                  <a:pt x="15647" y="18034"/>
                </a:cubicBezTo>
                <a:cubicBezTo>
                  <a:pt x="15721" y="17966"/>
                  <a:pt x="15812" y="17915"/>
                  <a:pt x="15903" y="17875"/>
                </a:cubicBezTo>
                <a:cubicBezTo>
                  <a:pt x="15908" y="17875"/>
                  <a:pt x="15920" y="17881"/>
                  <a:pt x="15925" y="17881"/>
                </a:cubicBezTo>
                <a:cubicBezTo>
                  <a:pt x="15959" y="17881"/>
                  <a:pt x="15988" y="17858"/>
                  <a:pt x="16016" y="17841"/>
                </a:cubicBezTo>
                <a:cubicBezTo>
                  <a:pt x="16006" y="17836"/>
                  <a:pt x="15996" y="17834"/>
                  <a:pt x="15987" y="17834"/>
                </a:cubicBezTo>
                <a:cubicBezTo>
                  <a:pt x="15965" y="17834"/>
                  <a:pt x="15945" y="17845"/>
                  <a:pt x="15925" y="17853"/>
                </a:cubicBezTo>
                <a:cubicBezTo>
                  <a:pt x="15954" y="17819"/>
                  <a:pt x="15993" y="17790"/>
                  <a:pt x="16028" y="17773"/>
                </a:cubicBezTo>
                <a:cubicBezTo>
                  <a:pt x="16033" y="17785"/>
                  <a:pt x="16039" y="17796"/>
                  <a:pt x="16045" y="17813"/>
                </a:cubicBezTo>
                <a:cubicBezTo>
                  <a:pt x="16073" y="17790"/>
                  <a:pt x="16101" y="17773"/>
                  <a:pt x="16135" y="17751"/>
                </a:cubicBezTo>
                <a:lnTo>
                  <a:pt x="16056" y="17751"/>
                </a:lnTo>
                <a:cubicBezTo>
                  <a:pt x="16107" y="17722"/>
                  <a:pt x="16152" y="17694"/>
                  <a:pt x="16203" y="17671"/>
                </a:cubicBezTo>
                <a:cubicBezTo>
                  <a:pt x="16220" y="17682"/>
                  <a:pt x="16237" y="17699"/>
                  <a:pt x="16254" y="17711"/>
                </a:cubicBezTo>
                <a:cubicBezTo>
                  <a:pt x="16272" y="17609"/>
                  <a:pt x="16408" y="17586"/>
                  <a:pt x="16459" y="17501"/>
                </a:cubicBezTo>
                <a:lnTo>
                  <a:pt x="16459" y="17501"/>
                </a:lnTo>
                <a:cubicBezTo>
                  <a:pt x="16447" y="17507"/>
                  <a:pt x="16419" y="17524"/>
                  <a:pt x="16408" y="17529"/>
                </a:cubicBezTo>
                <a:lnTo>
                  <a:pt x="16391" y="17512"/>
                </a:lnTo>
                <a:cubicBezTo>
                  <a:pt x="16402" y="17501"/>
                  <a:pt x="16430" y="17490"/>
                  <a:pt x="16447" y="17484"/>
                </a:cubicBezTo>
                <a:cubicBezTo>
                  <a:pt x="16453" y="17467"/>
                  <a:pt x="16459" y="17455"/>
                  <a:pt x="16470" y="17444"/>
                </a:cubicBezTo>
                <a:cubicBezTo>
                  <a:pt x="16476" y="17455"/>
                  <a:pt x="16487" y="17484"/>
                  <a:pt x="16493" y="17495"/>
                </a:cubicBezTo>
                <a:cubicBezTo>
                  <a:pt x="16527" y="17472"/>
                  <a:pt x="16561" y="17450"/>
                  <a:pt x="16567" y="17410"/>
                </a:cubicBezTo>
                <a:cubicBezTo>
                  <a:pt x="16606" y="17387"/>
                  <a:pt x="16646" y="17365"/>
                  <a:pt x="16686" y="17348"/>
                </a:cubicBezTo>
                <a:cubicBezTo>
                  <a:pt x="16691" y="17336"/>
                  <a:pt x="16697" y="17319"/>
                  <a:pt x="16703" y="17314"/>
                </a:cubicBezTo>
                <a:cubicBezTo>
                  <a:pt x="16748" y="17291"/>
                  <a:pt x="16794" y="17257"/>
                  <a:pt x="16828" y="17223"/>
                </a:cubicBezTo>
                <a:lnTo>
                  <a:pt x="16828" y="17223"/>
                </a:lnTo>
                <a:cubicBezTo>
                  <a:pt x="16828" y="17240"/>
                  <a:pt x="16822" y="17263"/>
                  <a:pt x="16822" y="17280"/>
                </a:cubicBezTo>
                <a:cubicBezTo>
                  <a:pt x="16833" y="17223"/>
                  <a:pt x="16890" y="17189"/>
                  <a:pt x="16901" y="17138"/>
                </a:cubicBezTo>
                <a:lnTo>
                  <a:pt x="16901" y="17138"/>
                </a:lnTo>
                <a:cubicBezTo>
                  <a:pt x="16862" y="17160"/>
                  <a:pt x="16822" y="17189"/>
                  <a:pt x="16776" y="17211"/>
                </a:cubicBezTo>
                <a:cubicBezTo>
                  <a:pt x="16884" y="17098"/>
                  <a:pt x="17015" y="16996"/>
                  <a:pt x="17145" y="16899"/>
                </a:cubicBezTo>
                <a:lnTo>
                  <a:pt x="17145" y="16899"/>
                </a:lnTo>
                <a:cubicBezTo>
                  <a:pt x="17123" y="16922"/>
                  <a:pt x="17106" y="16945"/>
                  <a:pt x="17083" y="16968"/>
                </a:cubicBezTo>
                <a:cubicBezTo>
                  <a:pt x="17090" y="16970"/>
                  <a:pt x="17096" y="16971"/>
                  <a:pt x="17102" y="16971"/>
                </a:cubicBezTo>
                <a:cubicBezTo>
                  <a:pt x="17128" y="16971"/>
                  <a:pt x="17151" y="16955"/>
                  <a:pt x="17174" y="16951"/>
                </a:cubicBezTo>
                <a:cubicBezTo>
                  <a:pt x="17185" y="16922"/>
                  <a:pt x="17202" y="16894"/>
                  <a:pt x="17219" y="16871"/>
                </a:cubicBezTo>
                <a:cubicBezTo>
                  <a:pt x="17225" y="16877"/>
                  <a:pt x="17242" y="16882"/>
                  <a:pt x="17247" y="16882"/>
                </a:cubicBezTo>
                <a:cubicBezTo>
                  <a:pt x="17243" y="16856"/>
                  <a:pt x="17298" y="16784"/>
                  <a:pt x="17330" y="16784"/>
                </a:cubicBezTo>
                <a:cubicBezTo>
                  <a:pt x="17339" y="16784"/>
                  <a:pt x="17346" y="16789"/>
                  <a:pt x="17350" y="16803"/>
                </a:cubicBezTo>
                <a:cubicBezTo>
                  <a:pt x="17270" y="16928"/>
                  <a:pt x="17123" y="17002"/>
                  <a:pt x="17043" y="17132"/>
                </a:cubicBezTo>
                <a:lnTo>
                  <a:pt x="17015" y="17132"/>
                </a:lnTo>
                <a:cubicBezTo>
                  <a:pt x="16952" y="17200"/>
                  <a:pt x="16873" y="17251"/>
                  <a:pt x="16805" y="17308"/>
                </a:cubicBezTo>
                <a:cubicBezTo>
                  <a:pt x="16816" y="17325"/>
                  <a:pt x="16833" y="17353"/>
                  <a:pt x="16839" y="17370"/>
                </a:cubicBezTo>
                <a:cubicBezTo>
                  <a:pt x="16879" y="17342"/>
                  <a:pt x="16918" y="17302"/>
                  <a:pt x="16913" y="17251"/>
                </a:cubicBezTo>
                <a:cubicBezTo>
                  <a:pt x="16930" y="17240"/>
                  <a:pt x="16947" y="17229"/>
                  <a:pt x="16969" y="17223"/>
                </a:cubicBezTo>
                <a:cubicBezTo>
                  <a:pt x="17015" y="17223"/>
                  <a:pt x="17032" y="17166"/>
                  <a:pt x="17066" y="17143"/>
                </a:cubicBezTo>
                <a:lnTo>
                  <a:pt x="17089" y="17183"/>
                </a:lnTo>
                <a:cubicBezTo>
                  <a:pt x="17089" y="17172"/>
                  <a:pt x="17077" y="17149"/>
                  <a:pt x="17077" y="17138"/>
                </a:cubicBezTo>
                <a:cubicBezTo>
                  <a:pt x="17100" y="17132"/>
                  <a:pt x="17140" y="17126"/>
                  <a:pt x="17168" y="17126"/>
                </a:cubicBezTo>
                <a:cubicBezTo>
                  <a:pt x="17168" y="17104"/>
                  <a:pt x="17168" y="17087"/>
                  <a:pt x="17174" y="17064"/>
                </a:cubicBezTo>
                <a:cubicBezTo>
                  <a:pt x="17185" y="17064"/>
                  <a:pt x="17213" y="17070"/>
                  <a:pt x="17225" y="17070"/>
                </a:cubicBezTo>
                <a:cubicBezTo>
                  <a:pt x="17219" y="17064"/>
                  <a:pt x="17202" y="17058"/>
                  <a:pt x="17196" y="17053"/>
                </a:cubicBezTo>
                <a:cubicBezTo>
                  <a:pt x="17227" y="17032"/>
                  <a:pt x="17254" y="17007"/>
                  <a:pt x="17288" y="17007"/>
                </a:cubicBezTo>
                <a:cubicBezTo>
                  <a:pt x="17292" y="17007"/>
                  <a:pt x="17295" y="17007"/>
                  <a:pt x="17298" y="17007"/>
                </a:cubicBezTo>
                <a:cubicBezTo>
                  <a:pt x="17293" y="17002"/>
                  <a:pt x="17276" y="16990"/>
                  <a:pt x="17270" y="16990"/>
                </a:cubicBezTo>
                <a:cubicBezTo>
                  <a:pt x="17355" y="16922"/>
                  <a:pt x="17423" y="16831"/>
                  <a:pt x="17503" y="16758"/>
                </a:cubicBezTo>
                <a:cubicBezTo>
                  <a:pt x="17503" y="16767"/>
                  <a:pt x="17507" y="16781"/>
                  <a:pt x="17508" y="16792"/>
                </a:cubicBezTo>
                <a:lnTo>
                  <a:pt x="17508" y="16792"/>
                </a:lnTo>
                <a:cubicBezTo>
                  <a:pt x="17507" y="16731"/>
                  <a:pt x="17578" y="16650"/>
                  <a:pt x="17645" y="16650"/>
                </a:cubicBezTo>
                <a:cubicBezTo>
                  <a:pt x="17673" y="16644"/>
                  <a:pt x="17656" y="16610"/>
                  <a:pt x="17667" y="16593"/>
                </a:cubicBezTo>
                <a:cubicBezTo>
                  <a:pt x="17724" y="16542"/>
                  <a:pt x="17747" y="16491"/>
                  <a:pt x="17741" y="16417"/>
                </a:cubicBezTo>
                <a:lnTo>
                  <a:pt x="17741" y="16417"/>
                </a:lnTo>
                <a:cubicBezTo>
                  <a:pt x="17752" y="16423"/>
                  <a:pt x="17769" y="16440"/>
                  <a:pt x="17781" y="16446"/>
                </a:cubicBezTo>
                <a:cubicBezTo>
                  <a:pt x="17775" y="16434"/>
                  <a:pt x="17764" y="16411"/>
                  <a:pt x="17758" y="16400"/>
                </a:cubicBezTo>
                <a:cubicBezTo>
                  <a:pt x="17786" y="16394"/>
                  <a:pt x="17832" y="16406"/>
                  <a:pt x="17832" y="16360"/>
                </a:cubicBezTo>
                <a:cubicBezTo>
                  <a:pt x="17860" y="16332"/>
                  <a:pt x="17894" y="16298"/>
                  <a:pt x="17923" y="16270"/>
                </a:cubicBezTo>
                <a:lnTo>
                  <a:pt x="17923" y="16270"/>
                </a:lnTo>
                <a:cubicBezTo>
                  <a:pt x="17872" y="16287"/>
                  <a:pt x="17832" y="16315"/>
                  <a:pt x="17792" y="16343"/>
                </a:cubicBezTo>
                <a:lnTo>
                  <a:pt x="17820" y="16383"/>
                </a:lnTo>
                <a:cubicBezTo>
                  <a:pt x="17809" y="16381"/>
                  <a:pt x="17798" y="16379"/>
                  <a:pt x="17789" y="16379"/>
                </a:cubicBezTo>
                <a:cubicBezTo>
                  <a:pt x="17757" y="16379"/>
                  <a:pt x="17738" y="16395"/>
                  <a:pt x="17730" y="16434"/>
                </a:cubicBezTo>
                <a:lnTo>
                  <a:pt x="17707" y="16406"/>
                </a:lnTo>
                <a:lnTo>
                  <a:pt x="17707" y="16406"/>
                </a:lnTo>
                <a:cubicBezTo>
                  <a:pt x="17718" y="16446"/>
                  <a:pt x="17724" y="16485"/>
                  <a:pt x="17718" y="16525"/>
                </a:cubicBezTo>
                <a:cubicBezTo>
                  <a:pt x="17702" y="16531"/>
                  <a:pt x="17688" y="16534"/>
                  <a:pt x="17673" y="16534"/>
                </a:cubicBezTo>
                <a:cubicBezTo>
                  <a:pt x="17636" y="16534"/>
                  <a:pt x="17604" y="16515"/>
                  <a:pt x="17571" y="16491"/>
                </a:cubicBezTo>
                <a:cubicBezTo>
                  <a:pt x="17531" y="16519"/>
                  <a:pt x="17491" y="16553"/>
                  <a:pt x="17452" y="16587"/>
                </a:cubicBezTo>
                <a:cubicBezTo>
                  <a:pt x="17616" y="16389"/>
                  <a:pt x="17781" y="16196"/>
                  <a:pt x="17951" y="16009"/>
                </a:cubicBezTo>
                <a:cubicBezTo>
                  <a:pt x="17951" y="16020"/>
                  <a:pt x="17957" y="16043"/>
                  <a:pt x="17957" y="16054"/>
                </a:cubicBezTo>
                <a:cubicBezTo>
                  <a:pt x="17962" y="16054"/>
                  <a:pt x="17974" y="16048"/>
                  <a:pt x="17974" y="16043"/>
                </a:cubicBezTo>
                <a:cubicBezTo>
                  <a:pt x="17945" y="16003"/>
                  <a:pt x="17951" y="15969"/>
                  <a:pt x="18008" y="15952"/>
                </a:cubicBezTo>
                <a:lnTo>
                  <a:pt x="18008" y="15952"/>
                </a:lnTo>
                <a:cubicBezTo>
                  <a:pt x="18002" y="15969"/>
                  <a:pt x="17996" y="15997"/>
                  <a:pt x="17996" y="16014"/>
                </a:cubicBezTo>
                <a:cubicBezTo>
                  <a:pt x="18008" y="16003"/>
                  <a:pt x="18013" y="15992"/>
                  <a:pt x="18025" y="15975"/>
                </a:cubicBezTo>
                <a:cubicBezTo>
                  <a:pt x="18013" y="15963"/>
                  <a:pt x="18008" y="15952"/>
                  <a:pt x="18002" y="15935"/>
                </a:cubicBezTo>
                <a:cubicBezTo>
                  <a:pt x="18047" y="15878"/>
                  <a:pt x="18104" y="15821"/>
                  <a:pt x="18150" y="15759"/>
                </a:cubicBezTo>
                <a:cubicBezTo>
                  <a:pt x="18218" y="15697"/>
                  <a:pt x="18252" y="15560"/>
                  <a:pt x="18354" y="15549"/>
                </a:cubicBezTo>
                <a:cubicBezTo>
                  <a:pt x="18388" y="15521"/>
                  <a:pt x="18422" y="15487"/>
                  <a:pt x="18456" y="15458"/>
                </a:cubicBezTo>
                <a:cubicBezTo>
                  <a:pt x="18456" y="15453"/>
                  <a:pt x="18462" y="15436"/>
                  <a:pt x="18462" y="15424"/>
                </a:cubicBezTo>
                <a:cubicBezTo>
                  <a:pt x="18496" y="15407"/>
                  <a:pt x="18513" y="15373"/>
                  <a:pt x="18484" y="15339"/>
                </a:cubicBezTo>
                <a:lnTo>
                  <a:pt x="18484" y="15339"/>
                </a:lnTo>
                <a:lnTo>
                  <a:pt x="18433" y="15402"/>
                </a:lnTo>
                <a:cubicBezTo>
                  <a:pt x="18450" y="15368"/>
                  <a:pt x="18467" y="15333"/>
                  <a:pt x="18490" y="15299"/>
                </a:cubicBezTo>
                <a:cubicBezTo>
                  <a:pt x="18496" y="15311"/>
                  <a:pt x="18513" y="15328"/>
                  <a:pt x="18524" y="15339"/>
                </a:cubicBezTo>
                <a:cubicBezTo>
                  <a:pt x="18530" y="15316"/>
                  <a:pt x="18535" y="15294"/>
                  <a:pt x="18541" y="15277"/>
                </a:cubicBezTo>
                <a:cubicBezTo>
                  <a:pt x="18558" y="15294"/>
                  <a:pt x="18575" y="15311"/>
                  <a:pt x="18592" y="15328"/>
                </a:cubicBezTo>
                <a:cubicBezTo>
                  <a:pt x="18581" y="15350"/>
                  <a:pt x="18569" y="15368"/>
                  <a:pt x="18558" y="15390"/>
                </a:cubicBezTo>
                <a:cubicBezTo>
                  <a:pt x="18552" y="15390"/>
                  <a:pt x="18541" y="15396"/>
                  <a:pt x="18535" y="15396"/>
                </a:cubicBezTo>
                <a:cubicBezTo>
                  <a:pt x="18496" y="15447"/>
                  <a:pt x="18473" y="15504"/>
                  <a:pt x="18456" y="15560"/>
                </a:cubicBezTo>
                <a:cubicBezTo>
                  <a:pt x="18439" y="15566"/>
                  <a:pt x="18411" y="15577"/>
                  <a:pt x="18399" y="15583"/>
                </a:cubicBezTo>
                <a:cubicBezTo>
                  <a:pt x="18405" y="15589"/>
                  <a:pt x="18422" y="15611"/>
                  <a:pt x="18428" y="15623"/>
                </a:cubicBezTo>
                <a:cubicBezTo>
                  <a:pt x="18524" y="15566"/>
                  <a:pt x="18564" y="15458"/>
                  <a:pt x="18632" y="15385"/>
                </a:cubicBezTo>
                <a:lnTo>
                  <a:pt x="18649" y="15407"/>
                </a:lnTo>
                <a:cubicBezTo>
                  <a:pt x="18649" y="15396"/>
                  <a:pt x="18637" y="15379"/>
                  <a:pt x="18632" y="15373"/>
                </a:cubicBezTo>
                <a:cubicBezTo>
                  <a:pt x="18666" y="15333"/>
                  <a:pt x="18700" y="15288"/>
                  <a:pt x="18711" y="15237"/>
                </a:cubicBezTo>
                <a:cubicBezTo>
                  <a:pt x="18745" y="15214"/>
                  <a:pt x="18774" y="15180"/>
                  <a:pt x="18751" y="15141"/>
                </a:cubicBezTo>
                <a:cubicBezTo>
                  <a:pt x="18762" y="15141"/>
                  <a:pt x="18785" y="15152"/>
                  <a:pt x="18796" y="15152"/>
                </a:cubicBezTo>
                <a:cubicBezTo>
                  <a:pt x="18785" y="15146"/>
                  <a:pt x="18762" y="15124"/>
                  <a:pt x="18757" y="15112"/>
                </a:cubicBezTo>
                <a:cubicBezTo>
                  <a:pt x="18768" y="15107"/>
                  <a:pt x="18802" y="15095"/>
                  <a:pt x="18813" y="15084"/>
                </a:cubicBezTo>
                <a:cubicBezTo>
                  <a:pt x="18813" y="15084"/>
                  <a:pt x="18808" y="15072"/>
                  <a:pt x="18802" y="15067"/>
                </a:cubicBezTo>
                <a:cubicBezTo>
                  <a:pt x="18757" y="15107"/>
                  <a:pt x="18689" y="15146"/>
                  <a:pt x="18706" y="15220"/>
                </a:cubicBezTo>
                <a:cubicBezTo>
                  <a:pt x="18694" y="15226"/>
                  <a:pt x="18666" y="15231"/>
                  <a:pt x="18655" y="15237"/>
                </a:cubicBezTo>
                <a:cubicBezTo>
                  <a:pt x="18632" y="15265"/>
                  <a:pt x="18615" y="15294"/>
                  <a:pt x="18603" y="15328"/>
                </a:cubicBezTo>
                <a:lnTo>
                  <a:pt x="18552" y="15260"/>
                </a:lnTo>
                <a:cubicBezTo>
                  <a:pt x="18564" y="15254"/>
                  <a:pt x="18592" y="15243"/>
                  <a:pt x="18603" y="15237"/>
                </a:cubicBezTo>
                <a:cubicBezTo>
                  <a:pt x="18586" y="15226"/>
                  <a:pt x="18575" y="15209"/>
                  <a:pt x="18558" y="15197"/>
                </a:cubicBezTo>
                <a:lnTo>
                  <a:pt x="18569" y="15163"/>
                </a:lnTo>
                <a:cubicBezTo>
                  <a:pt x="18581" y="15175"/>
                  <a:pt x="18609" y="15197"/>
                  <a:pt x="18620" y="15209"/>
                </a:cubicBezTo>
                <a:cubicBezTo>
                  <a:pt x="18615" y="15186"/>
                  <a:pt x="18609" y="15158"/>
                  <a:pt x="18603" y="15141"/>
                </a:cubicBezTo>
                <a:cubicBezTo>
                  <a:pt x="18609" y="15124"/>
                  <a:pt x="18615" y="15112"/>
                  <a:pt x="18626" y="15095"/>
                </a:cubicBezTo>
                <a:lnTo>
                  <a:pt x="18626" y="15095"/>
                </a:lnTo>
                <a:cubicBezTo>
                  <a:pt x="18626" y="15118"/>
                  <a:pt x="18615" y="15141"/>
                  <a:pt x="18626" y="15158"/>
                </a:cubicBezTo>
                <a:cubicBezTo>
                  <a:pt x="18689" y="15146"/>
                  <a:pt x="18632" y="15078"/>
                  <a:pt x="18649" y="15033"/>
                </a:cubicBezTo>
                <a:cubicBezTo>
                  <a:pt x="18672" y="15021"/>
                  <a:pt x="18706" y="14987"/>
                  <a:pt x="18723" y="14970"/>
                </a:cubicBezTo>
                <a:lnTo>
                  <a:pt x="18728" y="15033"/>
                </a:lnTo>
                <a:cubicBezTo>
                  <a:pt x="18734" y="14999"/>
                  <a:pt x="18751" y="14965"/>
                  <a:pt x="18774" y="14936"/>
                </a:cubicBezTo>
                <a:lnTo>
                  <a:pt x="18774" y="14936"/>
                </a:lnTo>
                <a:cubicBezTo>
                  <a:pt x="18762" y="14948"/>
                  <a:pt x="18734" y="14965"/>
                  <a:pt x="18717" y="14970"/>
                </a:cubicBezTo>
                <a:cubicBezTo>
                  <a:pt x="18711" y="14914"/>
                  <a:pt x="18751" y="14902"/>
                  <a:pt x="18802" y="14902"/>
                </a:cubicBezTo>
                <a:cubicBezTo>
                  <a:pt x="18796" y="14891"/>
                  <a:pt x="18785" y="14868"/>
                  <a:pt x="18779" y="14857"/>
                </a:cubicBezTo>
                <a:cubicBezTo>
                  <a:pt x="18802" y="14789"/>
                  <a:pt x="18842" y="14732"/>
                  <a:pt x="18870" y="14664"/>
                </a:cubicBezTo>
                <a:cubicBezTo>
                  <a:pt x="18876" y="14692"/>
                  <a:pt x="18887" y="14721"/>
                  <a:pt x="18893" y="14749"/>
                </a:cubicBezTo>
                <a:cubicBezTo>
                  <a:pt x="18904" y="14715"/>
                  <a:pt x="18893" y="14681"/>
                  <a:pt x="18876" y="14647"/>
                </a:cubicBezTo>
                <a:lnTo>
                  <a:pt x="18898" y="14647"/>
                </a:lnTo>
                <a:cubicBezTo>
                  <a:pt x="18898" y="14653"/>
                  <a:pt x="18898" y="14658"/>
                  <a:pt x="18904" y="14670"/>
                </a:cubicBezTo>
                <a:cubicBezTo>
                  <a:pt x="18909" y="14671"/>
                  <a:pt x="18913" y="14671"/>
                  <a:pt x="18917" y="14671"/>
                </a:cubicBezTo>
                <a:cubicBezTo>
                  <a:pt x="18934" y="14671"/>
                  <a:pt x="18937" y="14660"/>
                  <a:pt x="18933" y="14641"/>
                </a:cubicBezTo>
                <a:lnTo>
                  <a:pt x="18944" y="14641"/>
                </a:lnTo>
                <a:cubicBezTo>
                  <a:pt x="18938" y="14641"/>
                  <a:pt x="18933" y="14641"/>
                  <a:pt x="18927" y="14636"/>
                </a:cubicBezTo>
                <a:lnTo>
                  <a:pt x="18921" y="14636"/>
                </a:lnTo>
                <a:cubicBezTo>
                  <a:pt x="18910" y="14630"/>
                  <a:pt x="18898" y="14624"/>
                  <a:pt x="18887" y="14619"/>
                </a:cubicBezTo>
                <a:cubicBezTo>
                  <a:pt x="18904" y="14596"/>
                  <a:pt x="18916" y="14573"/>
                  <a:pt x="18927" y="14550"/>
                </a:cubicBezTo>
                <a:lnTo>
                  <a:pt x="18933" y="14550"/>
                </a:lnTo>
                <a:cubicBezTo>
                  <a:pt x="18933" y="14550"/>
                  <a:pt x="18933" y="14550"/>
                  <a:pt x="18927" y="14545"/>
                </a:cubicBezTo>
                <a:cubicBezTo>
                  <a:pt x="18938" y="14528"/>
                  <a:pt x="18938" y="14511"/>
                  <a:pt x="18950" y="14488"/>
                </a:cubicBezTo>
                <a:cubicBezTo>
                  <a:pt x="18955" y="14499"/>
                  <a:pt x="18972" y="14516"/>
                  <a:pt x="18978" y="14528"/>
                </a:cubicBezTo>
                <a:cubicBezTo>
                  <a:pt x="18984" y="14516"/>
                  <a:pt x="18995" y="14494"/>
                  <a:pt x="19006" y="14488"/>
                </a:cubicBezTo>
                <a:lnTo>
                  <a:pt x="19006" y="14488"/>
                </a:lnTo>
                <a:cubicBezTo>
                  <a:pt x="19002" y="14489"/>
                  <a:pt x="18997" y="14489"/>
                  <a:pt x="18993" y="14489"/>
                </a:cubicBezTo>
                <a:cubicBezTo>
                  <a:pt x="18960" y="14489"/>
                  <a:pt x="18956" y="14468"/>
                  <a:pt x="18961" y="14443"/>
                </a:cubicBezTo>
                <a:cubicBezTo>
                  <a:pt x="18967" y="14443"/>
                  <a:pt x="18972" y="14437"/>
                  <a:pt x="18984" y="14437"/>
                </a:cubicBezTo>
                <a:cubicBezTo>
                  <a:pt x="18978" y="14431"/>
                  <a:pt x="18978" y="14426"/>
                  <a:pt x="18972" y="14414"/>
                </a:cubicBezTo>
                <a:cubicBezTo>
                  <a:pt x="18972" y="14409"/>
                  <a:pt x="18978" y="14403"/>
                  <a:pt x="18984" y="14397"/>
                </a:cubicBezTo>
                <a:lnTo>
                  <a:pt x="18995" y="14363"/>
                </a:lnTo>
                <a:cubicBezTo>
                  <a:pt x="19006" y="14363"/>
                  <a:pt x="19018" y="14358"/>
                  <a:pt x="19029" y="14358"/>
                </a:cubicBezTo>
                <a:cubicBezTo>
                  <a:pt x="19074" y="14272"/>
                  <a:pt x="19137" y="14187"/>
                  <a:pt x="19159" y="14091"/>
                </a:cubicBezTo>
                <a:cubicBezTo>
                  <a:pt x="19188" y="14068"/>
                  <a:pt x="19216" y="14046"/>
                  <a:pt x="19250" y="14034"/>
                </a:cubicBezTo>
                <a:lnTo>
                  <a:pt x="19250" y="14034"/>
                </a:lnTo>
                <a:cubicBezTo>
                  <a:pt x="19250" y="14097"/>
                  <a:pt x="19205" y="14148"/>
                  <a:pt x="19159" y="14187"/>
                </a:cubicBezTo>
                <a:cubicBezTo>
                  <a:pt x="19159" y="14199"/>
                  <a:pt x="19159" y="14216"/>
                  <a:pt x="19165" y="14227"/>
                </a:cubicBezTo>
                <a:cubicBezTo>
                  <a:pt x="19086" y="14284"/>
                  <a:pt x="19086" y="14380"/>
                  <a:pt x="19018" y="14443"/>
                </a:cubicBezTo>
                <a:cubicBezTo>
                  <a:pt x="19012" y="14477"/>
                  <a:pt x="19006" y="14511"/>
                  <a:pt x="19012" y="14550"/>
                </a:cubicBezTo>
                <a:cubicBezTo>
                  <a:pt x="19018" y="14528"/>
                  <a:pt x="19023" y="14499"/>
                  <a:pt x="19029" y="14477"/>
                </a:cubicBezTo>
                <a:cubicBezTo>
                  <a:pt x="19165" y="14358"/>
                  <a:pt x="19205" y="14170"/>
                  <a:pt x="19313" y="14028"/>
                </a:cubicBezTo>
                <a:lnTo>
                  <a:pt x="19313" y="14028"/>
                </a:lnTo>
                <a:cubicBezTo>
                  <a:pt x="19296" y="14031"/>
                  <a:pt x="19279" y="14032"/>
                  <a:pt x="19263" y="14032"/>
                </a:cubicBezTo>
                <a:cubicBezTo>
                  <a:pt x="19233" y="14032"/>
                  <a:pt x="19203" y="14028"/>
                  <a:pt x="19171" y="14017"/>
                </a:cubicBezTo>
                <a:lnTo>
                  <a:pt x="19199" y="13938"/>
                </a:lnTo>
                <a:cubicBezTo>
                  <a:pt x="19222" y="13875"/>
                  <a:pt x="19250" y="13813"/>
                  <a:pt x="19296" y="13768"/>
                </a:cubicBezTo>
                <a:cubicBezTo>
                  <a:pt x="19296" y="13756"/>
                  <a:pt x="19290" y="13745"/>
                  <a:pt x="19290" y="13739"/>
                </a:cubicBezTo>
                <a:cubicBezTo>
                  <a:pt x="19307" y="13694"/>
                  <a:pt x="19330" y="13654"/>
                  <a:pt x="19341" y="13609"/>
                </a:cubicBezTo>
                <a:cubicBezTo>
                  <a:pt x="19351" y="13613"/>
                  <a:pt x="19362" y="13615"/>
                  <a:pt x="19371" y="13615"/>
                </a:cubicBezTo>
                <a:cubicBezTo>
                  <a:pt x="19387" y="13615"/>
                  <a:pt x="19400" y="13608"/>
                  <a:pt x="19403" y="13586"/>
                </a:cubicBezTo>
                <a:lnTo>
                  <a:pt x="19352" y="13586"/>
                </a:lnTo>
                <a:cubicBezTo>
                  <a:pt x="19386" y="13524"/>
                  <a:pt x="19409" y="13455"/>
                  <a:pt x="19426" y="13387"/>
                </a:cubicBezTo>
                <a:cubicBezTo>
                  <a:pt x="19449" y="13393"/>
                  <a:pt x="19472" y="13399"/>
                  <a:pt x="19494" y="13404"/>
                </a:cubicBezTo>
                <a:cubicBezTo>
                  <a:pt x="19494" y="13393"/>
                  <a:pt x="19489" y="13359"/>
                  <a:pt x="19483" y="13348"/>
                </a:cubicBezTo>
                <a:cubicBezTo>
                  <a:pt x="19472" y="13353"/>
                  <a:pt x="19455" y="13359"/>
                  <a:pt x="19443" y="13365"/>
                </a:cubicBezTo>
                <a:cubicBezTo>
                  <a:pt x="19449" y="13336"/>
                  <a:pt x="19455" y="13302"/>
                  <a:pt x="19466" y="13274"/>
                </a:cubicBezTo>
                <a:lnTo>
                  <a:pt x="19523" y="13274"/>
                </a:lnTo>
                <a:cubicBezTo>
                  <a:pt x="19540" y="13228"/>
                  <a:pt x="19557" y="13183"/>
                  <a:pt x="19557" y="13138"/>
                </a:cubicBezTo>
                <a:lnTo>
                  <a:pt x="19557" y="13138"/>
                </a:lnTo>
                <a:cubicBezTo>
                  <a:pt x="19540" y="13177"/>
                  <a:pt x="19523" y="13217"/>
                  <a:pt x="19494" y="13246"/>
                </a:cubicBezTo>
                <a:cubicBezTo>
                  <a:pt x="19494" y="13189"/>
                  <a:pt x="19523" y="13138"/>
                  <a:pt x="19545" y="13087"/>
                </a:cubicBezTo>
                <a:cubicBezTo>
                  <a:pt x="19557" y="13087"/>
                  <a:pt x="19574" y="13092"/>
                  <a:pt x="19579" y="13092"/>
                </a:cubicBezTo>
                <a:cubicBezTo>
                  <a:pt x="19591" y="13064"/>
                  <a:pt x="19596" y="13041"/>
                  <a:pt x="19608" y="13013"/>
                </a:cubicBezTo>
                <a:lnTo>
                  <a:pt x="19608" y="13013"/>
                </a:lnTo>
                <a:cubicBezTo>
                  <a:pt x="19585" y="13036"/>
                  <a:pt x="19568" y="13058"/>
                  <a:pt x="19545" y="13081"/>
                </a:cubicBezTo>
                <a:cubicBezTo>
                  <a:pt x="19574" y="12973"/>
                  <a:pt x="19608" y="12865"/>
                  <a:pt x="19636" y="12758"/>
                </a:cubicBezTo>
                <a:cubicBezTo>
                  <a:pt x="19642" y="12769"/>
                  <a:pt x="19653" y="12792"/>
                  <a:pt x="19659" y="12803"/>
                </a:cubicBezTo>
                <a:cubicBezTo>
                  <a:pt x="19670" y="12792"/>
                  <a:pt x="19687" y="12775"/>
                  <a:pt x="19698" y="12763"/>
                </a:cubicBezTo>
                <a:cubicBezTo>
                  <a:pt x="19698" y="12707"/>
                  <a:pt x="19659" y="12650"/>
                  <a:pt x="19687" y="12593"/>
                </a:cubicBezTo>
                <a:lnTo>
                  <a:pt x="19687" y="12593"/>
                </a:lnTo>
                <a:cubicBezTo>
                  <a:pt x="19693" y="12627"/>
                  <a:pt x="19698" y="12655"/>
                  <a:pt x="19710" y="12684"/>
                </a:cubicBezTo>
                <a:cubicBezTo>
                  <a:pt x="19733" y="12599"/>
                  <a:pt x="19772" y="12514"/>
                  <a:pt x="19750" y="12428"/>
                </a:cubicBezTo>
                <a:lnTo>
                  <a:pt x="19772" y="12428"/>
                </a:lnTo>
                <a:cubicBezTo>
                  <a:pt x="19767" y="12423"/>
                  <a:pt x="19767" y="12406"/>
                  <a:pt x="19767" y="12400"/>
                </a:cubicBezTo>
                <a:lnTo>
                  <a:pt x="19795" y="12394"/>
                </a:lnTo>
                <a:lnTo>
                  <a:pt x="19789" y="12383"/>
                </a:lnTo>
                <a:lnTo>
                  <a:pt x="19738" y="12406"/>
                </a:lnTo>
                <a:cubicBezTo>
                  <a:pt x="19744" y="12389"/>
                  <a:pt x="19755" y="12355"/>
                  <a:pt x="19761" y="12343"/>
                </a:cubicBezTo>
                <a:cubicBezTo>
                  <a:pt x="19772" y="12343"/>
                  <a:pt x="19795" y="12349"/>
                  <a:pt x="19801" y="12355"/>
                </a:cubicBezTo>
                <a:cubicBezTo>
                  <a:pt x="19801" y="12343"/>
                  <a:pt x="19795" y="12321"/>
                  <a:pt x="19789" y="12309"/>
                </a:cubicBezTo>
                <a:cubicBezTo>
                  <a:pt x="19784" y="12315"/>
                  <a:pt x="19767" y="12321"/>
                  <a:pt x="19761" y="12326"/>
                </a:cubicBezTo>
                <a:cubicBezTo>
                  <a:pt x="19755" y="12253"/>
                  <a:pt x="19789" y="12185"/>
                  <a:pt x="19801" y="12116"/>
                </a:cubicBezTo>
                <a:cubicBezTo>
                  <a:pt x="19812" y="12122"/>
                  <a:pt x="19829" y="12128"/>
                  <a:pt x="19840" y="12133"/>
                </a:cubicBezTo>
                <a:cubicBezTo>
                  <a:pt x="19829" y="12128"/>
                  <a:pt x="19812" y="12116"/>
                  <a:pt x="19795" y="12111"/>
                </a:cubicBezTo>
                <a:cubicBezTo>
                  <a:pt x="19806" y="12071"/>
                  <a:pt x="19818" y="12031"/>
                  <a:pt x="19823" y="11997"/>
                </a:cubicBezTo>
                <a:cubicBezTo>
                  <a:pt x="19829" y="12031"/>
                  <a:pt x="19835" y="12060"/>
                  <a:pt x="19852" y="12094"/>
                </a:cubicBezTo>
                <a:cubicBezTo>
                  <a:pt x="19852" y="12060"/>
                  <a:pt x="19863" y="12037"/>
                  <a:pt x="19891" y="12026"/>
                </a:cubicBezTo>
                <a:cubicBezTo>
                  <a:pt x="19886" y="12020"/>
                  <a:pt x="19869" y="12014"/>
                  <a:pt x="19863" y="12014"/>
                </a:cubicBezTo>
                <a:cubicBezTo>
                  <a:pt x="19903" y="11918"/>
                  <a:pt x="19908" y="11816"/>
                  <a:pt x="19931" y="11719"/>
                </a:cubicBezTo>
                <a:cubicBezTo>
                  <a:pt x="19914" y="11719"/>
                  <a:pt x="19886" y="11725"/>
                  <a:pt x="19874" y="11731"/>
                </a:cubicBezTo>
                <a:cubicBezTo>
                  <a:pt x="19880" y="11640"/>
                  <a:pt x="19897" y="11549"/>
                  <a:pt x="19914" y="11458"/>
                </a:cubicBezTo>
                <a:cubicBezTo>
                  <a:pt x="19931" y="11509"/>
                  <a:pt x="19925" y="11560"/>
                  <a:pt x="19914" y="11611"/>
                </a:cubicBezTo>
                <a:cubicBezTo>
                  <a:pt x="19994" y="11589"/>
                  <a:pt x="19937" y="11254"/>
                  <a:pt x="20011" y="11163"/>
                </a:cubicBezTo>
                <a:cubicBezTo>
                  <a:pt x="20033" y="11175"/>
                  <a:pt x="20056" y="11192"/>
                  <a:pt x="20079" y="11203"/>
                </a:cubicBezTo>
                <a:cubicBezTo>
                  <a:pt x="20073" y="11203"/>
                  <a:pt x="20056" y="11203"/>
                  <a:pt x="20045" y="11209"/>
                </a:cubicBezTo>
                <a:cubicBezTo>
                  <a:pt x="20045" y="11237"/>
                  <a:pt x="20028" y="11260"/>
                  <a:pt x="19999" y="11265"/>
                </a:cubicBezTo>
                <a:cubicBezTo>
                  <a:pt x="20011" y="11282"/>
                  <a:pt x="20022" y="11305"/>
                  <a:pt x="20033" y="11328"/>
                </a:cubicBezTo>
                <a:lnTo>
                  <a:pt x="19988" y="11322"/>
                </a:lnTo>
                <a:lnTo>
                  <a:pt x="19988" y="11322"/>
                </a:lnTo>
                <a:cubicBezTo>
                  <a:pt x="19994" y="11328"/>
                  <a:pt x="20016" y="11339"/>
                  <a:pt x="20022" y="11350"/>
                </a:cubicBezTo>
                <a:cubicBezTo>
                  <a:pt x="20011" y="11436"/>
                  <a:pt x="19999" y="11538"/>
                  <a:pt x="20067" y="11606"/>
                </a:cubicBezTo>
                <a:cubicBezTo>
                  <a:pt x="20067" y="11487"/>
                  <a:pt x="20096" y="11373"/>
                  <a:pt x="20101" y="11248"/>
                </a:cubicBezTo>
                <a:cubicBezTo>
                  <a:pt x="20107" y="11248"/>
                  <a:pt x="20118" y="11237"/>
                  <a:pt x="20124" y="11231"/>
                </a:cubicBezTo>
                <a:cubicBezTo>
                  <a:pt x="20090" y="11203"/>
                  <a:pt x="20113" y="11158"/>
                  <a:pt x="20135" y="11129"/>
                </a:cubicBezTo>
                <a:cubicBezTo>
                  <a:pt x="20101" y="11061"/>
                  <a:pt x="20135" y="10987"/>
                  <a:pt x="20130" y="10919"/>
                </a:cubicBezTo>
                <a:lnTo>
                  <a:pt x="20158" y="10914"/>
                </a:lnTo>
                <a:cubicBezTo>
                  <a:pt x="20152" y="10914"/>
                  <a:pt x="20135" y="10902"/>
                  <a:pt x="20130" y="10902"/>
                </a:cubicBezTo>
                <a:cubicBezTo>
                  <a:pt x="20130" y="10823"/>
                  <a:pt x="20147" y="10743"/>
                  <a:pt x="20130" y="10670"/>
                </a:cubicBezTo>
                <a:cubicBezTo>
                  <a:pt x="20118" y="10641"/>
                  <a:pt x="20141" y="10619"/>
                  <a:pt x="20152" y="10596"/>
                </a:cubicBezTo>
                <a:cubicBezTo>
                  <a:pt x="20141" y="10579"/>
                  <a:pt x="20130" y="10567"/>
                  <a:pt x="20118" y="10550"/>
                </a:cubicBezTo>
                <a:cubicBezTo>
                  <a:pt x="20130" y="10550"/>
                  <a:pt x="20147" y="10545"/>
                  <a:pt x="20158" y="10539"/>
                </a:cubicBezTo>
                <a:cubicBezTo>
                  <a:pt x="20130" y="10324"/>
                  <a:pt x="20186" y="10114"/>
                  <a:pt x="20181" y="9892"/>
                </a:cubicBezTo>
                <a:lnTo>
                  <a:pt x="20181" y="9892"/>
                </a:lnTo>
                <a:lnTo>
                  <a:pt x="20175" y="9898"/>
                </a:lnTo>
                <a:cubicBezTo>
                  <a:pt x="20141" y="9858"/>
                  <a:pt x="20169" y="9819"/>
                  <a:pt x="20181" y="9779"/>
                </a:cubicBezTo>
                <a:cubicBezTo>
                  <a:pt x="20169" y="9728"/>
                  <a:pt x="20164" y="9677"/>
                  <a:pt x="20164" y="9626"/>
                </a:cubicBezTo>
                <a:cubicBezTo>
                  <a:pt x="20158" y="9614"/>
                  <a:pt x="20147" y="9603"/>
                  <a:pt x="20147" y="9592"/>
                </a:cubicBezTo>
                <a:cubicBezTo>
                  <a:pt x="20152" y="9569"/>
                  <a:pt x="20158" y="9546"/>
                  <a:pt x="20169" y="9524"/>
                </a:cubicBezTo>
                <a:cubicBezTo>
                  <a:pt x="20164" y="9501"/>
                  <a:pt x="20158" y="9478"/>
                  <a:pt x="20152" y="9455"/>
                </a:cubicBezTo>
                <a:cubicBezTo>
                  <a:pt x="20158" y="9450"/>
                  <a:pt x="20169" y="9433"/>
                  <a:pt x="20169" y="9427"/>
                </a:cubicBezTo>
                <a:lnTo>
                  <a:pt x="20152" y="9427"/>
                </a:lnTo>
                <a:cubicBezTo>
                  <a:pt x="20152" y="9393"/>
                  <a:pt x="20152" y="9353"/>
                  <a:pt x="20147" y="9314"/>
                </a:cubicBezTo>
                <a:cubicBezTo>
                  <a:pt x="20152" y="9314"/>
                  <a:pt x="20164" y="9308"/>
                  <a:pt x="20169" y="9308"/>
                </a:cubicBezTo>
                <a:cubicBezTo>
                  <a:pt x="20164" y="9302"/>
                  <a:pt x="20147" y="9285"/>
                  <a:pt x="20141" y="9280"/>
                </a:cubicBezTo>
                <a:cubicBezTo>
                  <a:pt x="20169" y="9211"/>
                  <a:pt x="20113" y="9138"/>
                  <a:pt x="20135" y="9070"/>
                </a:cubicBezTo>
                <a:cubicBezTo>
                  <a:pt x="20073" y="8967"/>
                  <a:pt x="20107" y="8848"/>
                  <a:pt x="20079" y="8741"/>
                </a:cubicBezTo>
                <a:cubicBezTo>
                  <a:pt x="20067" y="8735"/>
                  <a:pt x="20050" y="8729"/>
                  <a:pt x="20039" y="8723"/>
                </a:cubicBezTo>
                <a:lnTo>
                  <a:pt x="20067" y="8695"/>
                </a:lnTo>
                <a:cubicBezTo>
                  <a:pt x="20039" y="8565"/>
                  <a:pt x="20062" y="8423"/>
                  <a:pt x="20005" y="8304"/>
                </a:cubicBezTo>
                <a:cubicBezTo>
                  <a:pt x="19999" y="8304"/>
                  <a:pt x="19977" y="8304"/>
                  <a:pt x="19971" y="8309"/>
                </a:cubicBezTo>
                <a:cubicBezTo>
                  <a:pt x="19982" y="8366"/>
                  <a:pt x="19994" y="8428"/>
                  <a:pt x="20011" y="8491"/>
                </a:cubicBezTo>
                <a:cubicBezTo>
                  <a:pt x="20011" y="8497"/>
                  <a:pt x="19999" y="8508"/>
                  <a:pt x="19999" y="8514"/>
                </a:cubicBezTo>
                <a:cubicBezTo>
                  <a:pt x="20033" y="8604"/>
                  <a:pt x="20022" y="8706"/>
                  <a:pt x="20033" y="8803"/>
                </a:cubicBezTo>
                <a:cubicBezTo>
                  <a:pt x="20039" y="8809"/>
                  <a:pt x="20056" y="8814"/>
                  <a:pt x="20062" y="8820"/>
                </a:cubicBezTo>
                <a:cubicBezTo>
                  <a:pt x="20056" y="8843"/>
                  <a:pt x="20050" y="8871"/>
                  <a:pt x="20039" y="8894"/>
                </a:cubicBezTo>
                <a:cubicBezTo>
                  <a:pt x="20050" y="8905"/>
                  <a:pt x="20079" y="8922"/>
                  <a:pt x="20090" y="8933"/>
                </a:cubicBezTo>
                <a:cubicBezTo>
                  <a:pt x="20079" y="8933"/>
                  <a:pt x="20062" y="8945"/>
                  <a:pt x="20050" y="8945"/>
                </a:cubicBezTo>
                <a:cubicBezTo>
                  <a:pt x="20056" y="8956"/>
                  <a:pt x="20067" y="8979"/>
                  <a:pt x="20073" y="8990"/>
                </a:cubicBezTo>
                <a:cubicBezTo>
                  <a:pt x="20056" y="9002"/>
                  <a:pt x="20039" y="9013"/>
                  <a:pt x="20022" y="9019"/>
                </a:cubicBezTo>
                <a:cubicBezTo>
                  <a:pt x="20033" y="9019"/>
                  <a:pt x="20056" y="9019"/>
                  <a:pt x="20067" y="9013"/>
                </a:cubicBezTo>
                <a:cubicBezTo>
                  <a:pt x="20067" y="9177"/>
                  <a:pt x="20073" y="9342"/>
                  <a:pt x="20090" y="9501"/>
                </a:cubicBezTo>
                <a:cubicBezTo>
                  <a:pt x="20056" y="9495"/>
                  <a:pt x="20028" y="9484"/>
                  <a:pt x="19999" y="9478"/>
                </a:cubicBezTo>
                <a:cubicBezTo>
                  <a:pt x="20011" y="9472"/>
                  <a:pt x="20033" y="9472"/>
                  <a:pt x="20045" y="9472"/>
                </a:cubicBezTo>
                <a:cubicBezTo>
                  <a:pt x="20045" y="9393"/>
                  <a:pt x="20033" y="9314"/>
                  <a:pt x="20022" y="9240"/>
                </a:cubicBezTo>
                <a:cubicBezTo>
                  <a:pt x="20016" y="9240"/>
                  <a:pt x="19994" y="9251"/>
                  <a:pt x="19988" y="9251"/>
                </a:cubicBezTo>
                <a:cubicBezTo>
                  <a:pt x="19959" y="9149"/>
                  <a:pt x="19948" y="9041"/>
                  <a:pt x="19948" y="8933"/>
                </a:cubicBezTo>
                <a:lnTo>
                  <a:pt x="19948" y="8933"/>
                </a:lnTo>
                <a:cubicBezTo>
                  <a:pt x="19977" y="8950"/>
                  <a:pt x="19988" y="8979"/>
                  <a:pt x="19988" y="9013"/>
                </a:cubicBezTo>
                <a:lnTo>
                  <a:pt x="19999" y="9019"/>
                </a:lnTo>
                <a:cubicBezTo>
                  <a:pt x="19994" y="8990"/>
                  <a:pt x="19999" y="8967"/>
                  <a:pt x="19999" y="8945"/>
                </a:cubicBezTo>
                <a:cubicBezTo>
                  <a:pt x="19971" y="8933"/>
                  <a:pt x="19948" y="8928"/>
                  <a:pt x="19925" y="8916"/>
                </a:cubicBezTo>
                <a:cubicBezTo>
                  <a:pt x="19937" y="8888"/>
                  <a:pt x="19971" y="8899"/>
                  <a:pt x="19994" y="8894"/>
                </a:cubicBezTo>
                <a:cubicBezTo>
                  <a:pt x="19977" y="8848"/>
                  <a:pt x="19971" y="8797"/>
                  <a:pt x="19959" y="8746"/>
                </a:cubicBezTo>
                <a:cubicBezTo>
                  <a:pt x="19954" y="8775"/>
                  <a:pt x="19942" y="8803"/>
                  <a:pt x="19937" y="8826"/>
                </a:cubicBezTo>
                <a:cubicBezTo>
                  <a:pt x="19937" y="8763"/>
                  <a:pt x="19874" y="8678"/>
                  <a:pt x="19942" y="8633"/>
                </a:cubicBezTo>
                <a:cubicBezTo>
                  <a:pt x="19937" y="8599"/>
                  <a:pt x="19931" y="8565"/>
                  <a:pt x="19920" y="8531"/>
                </a:cubicBezTo>
                <a:cubicBezTo>
                  <a:pt x="19920" y="8553"/>
                  <a:pt x="19920" y="8576"/>
                  <a:pt x="19920" y="8593"/>
                </a:cubicBezTo>
                <a:lnTo>
                  <a:pt x="19908" y="8593"/>
                </a:lnTo>
                <a:cubicBezTo>
                  <a:pt x="19897" y="8565"/>
                  <a:pt x="19891" y="8531"/>
                  <a:pt x="19886" y="8502"/>
                </a:cubicBezTo>
                <a:cubicBezTo>
                  <a:pt x="19891" y="8497"/>
                  <a:pt x="19914" y="8497"/>
                  <a:pt x="19925" y="8491"/>
                </a:cubicBezTo>
                <a:lnTo>
                  <a:pt x="19925" y="8491"/>
                </a:lnTo>
                <a:cubicBezTo>
                  <a:pt x="19922" y="8491"/>
                  <a:pt x="19919" y="8491"/>
                  <a:pt x="19916" y="8491"/>
                </a:cubicBezTo>
                <a:cubicBezTo>
                  <a:pt x="19880" y="8491"/>
                  <a:pt x="19880" y="8460"/>
                  <a:pt x="19886" y="8428"/>
                </a:cubicBezTo>
                <a:lnTo>
                  <a:pt x="19886" y="8428"/>
                </a:lnTo>
                <a:cubicBezTo>
                  <a:pt x="19891" y="8434"/>
                  <a:pt x="19914" y="8440"/>
                  <a:pt x="19925" y="8440"/>
                </a:cubicBezTo>
                <a:cubicBezTo>
                  <a:pt x="19897" y="8343"/>
                  <a:pt x="19886" y="8247"/>
                  <a:pt x="19863" y="8150"/>
                </a:cubicBezTo>
                <a:lnTo>
                  <a:pt x="19863" y="8150"/>
                </a:lnTo>
                <a:cubicBezTo>
                  <a:pt x="19863" y="8162"/>
                  <a:pt x="19869" y="8190"/>
                  <a:pt x="19869" y="8202"/>
                </a:cubicBezTo>
                <a:lnTo>
                  <a:pt x="19835" y="8213"/>
                </a:lnTo>
                <a:cubicBezTo>
                  <a:pt x="19829" y="8179"/>
                  <a:pt x="19818" y="8145"/>
                  <a:pt x="19812" y="8105"/>
                </a:cubicBezTo>
                <a:lnTo>
                  <a:pt x="19812" y="8105"/>
                </a:lnTo>
                <a:cubicBezTo>
                  <a:pt x="19823" y="8111"/>
                  <a:pt x="19846" y="8111"/>
                  <a:pt x="19857" y="8111"/>
                </a:cubicBezTo>
                <a:cubicBezTo>
                  <a:pt x="19840" y="7992"/>
                  <a:pt x="19818" y="7867"/>
                  <a:pt x="19778" y="7753"/>
                </a:cubicBezTo>
                <a:lnTo>
                  <a:pt x="19778" y="7753"/>
                </a:lnTo>
                <a:cubicBezTo>
                  <a:pt x="19778" y="7821"/>
                  <a:pt x="19801" y="7884"/>
                  <a:pt x="19795" y="7946"/>
                </a:cubicBezTo>
                <a:cubicBezTo>
                  <a:pt x="19755" y="7855"/>
                  <a:pt x="19738" y="7759"/>
                  <a:pt x="19727" y="7662"/>
                </a:cubicBezTo>
                <a:cubicBezTo>
                  <a:pt x="19733" y="7657"/>
                  <a:pt x="19738" y="7651"/>
                  <a:pt x="19744" y="7640"/>
                </a:cubicBezTo>
                <a:lnTo>
                  <a:pt x="19744" y="7640"/>
                </a:lnTo>
                <a:cubicBezTo>
                  <a:pt x="19738" y="7685"/>
                  <a:pt x="19738" y="7731"/>
                  <a:pt x="19767" y="7759"/>
                </a:cubicBezTo>
                <a:cubicBezTo>
                  <a:pt x="19778" y="7731"/>
                  <a:pt x="19784" y="7702"/>
                  <a:pt x="19795" y="7674"/>
                </a:cubicBezTo>
                <a:cubicBezTo>
                  <a:pt x="19784" y="7668"/>
                  <a:pt x="19755" y="7651"/>
                  <a:pt x="19744" y="7640"/>
                </a:cubicBezTo>
                <a:lnTo>
                  <a:pt x="19744" y="7640"/>
                </a:lnTo>
                <a:cubicBezTo>
                  <a:pt x="19744" y="7640"/>
                  <a:pt x="19744" y="7640"/>
                  <a:pt x="19744" y="7640"/>
                </a:cubicBezTo>
                <a:cubicBezTo>
                  <a:pt x="19755" y="7611"/>
                  <a:pt x="19750" y="7577"/>
                  <a:pt x="19738" y="7549"/>
                </a:cubicBezTo>
                <a:cubicBezTo>
                  <a:pt x="19710" y="7572"/>
                  <a:pt x="19716" y="7606"/>
                  <a:pt x="19716" y="7634"/>
                </a:cubicBezTo>
                <a:cubicBezTo>
                  <a:pt x="19693" y="7594"/>
                  <a:pt x="19681" y="7555"/>
                  <a:pt x="19676" y="7509"/>
                </a:cubicBezTo>
                <a:lnTo>
                  <a:pt x="19721" y="7509"/>
                </a:lnTo>
                <a:cubicBezTo>
                  <a:pt x="19710" y="7475"/>
                  <a:pt x="19704" y="7441"/>
                  <a:pt x="19693" y="7407"/>
                </a:cubicBezTo>
                <a:cubicBezTo>
                  <a:pt x="19687" y="7430"/>
                  <a:pt x="19676" y="7453"/>
                  <a:pt x="19670" y="7475"/>
                </a:cubicBezTo>
                <a:cubicBezTo>
                  <a:pt x="19659" y="7424"/>
                  <a:pt x="19647" y="7367"/>
                  <a:pt x="19642" y="7316"/>
                </a:cubicBezTo>
                <a:cubicBezTo>
                  <a:pt x="19659" y="7305"/>
                  <a:pt x="19676" y="7294"/>
                  <a:pt x="19698" y="7282"/>
                </a:cubicBezTo>
                <a:cubicBezTo>
                  <a:pt x="19608" y="7237"/>
                  <a:pt x="19630" y="7101"/>
                  <a:pt x="19568" y="7027"/>
                </a:cubicBezTo>
                <a:lnTo>
                  <a:pt x="19568" y="7027"/>
                </a:lnTo>
                <a:cubicBezTo>
                  <a:pt x="19568" y="7038"/>
                  <a:pt x="19574" y="7067"/>
                  <a:pt x="19579" y="7078"/>
                </a:cubicBezTo>
                <a:cubicBezTo>
                  <a:pt x="19574" y="7084"/>
                  <a:pt x="19557" y="7089"/>
                  <a:pt x="19551" y="7089"/>
                </a:cubicBezTo>
                <a:cubicBezTo>
                  <a:pt x="19551" y="7078"/>
                  <a:pt x="19545" y="7044"/>
                  <a:pt x="19545" y="7027"/>
                </a:cubicBezTo>
                <a:cubicBezTo>
                  <a:pt x="19534" y="7016"/>
                  <a:pt x="19523" y="7004"/>
                  <a:pt x="19517" y="6993"/>
                </a:cubicBezTo>
                <a:lnTo>
                  <a:pt x="19579" y="6993"/>
                </a:lnTo>
                <a:cubicBezTo>
                  <a:pt x="19568" y="6953"/>
                  <a:pt x="19557" y="6914"/>
                  <a:pt x="19523" y="6891"/>
                </a:cubicBezTo>
                <a:cubicBezTo>
                  <a:pt x="19511" y="6851"/>
                  <a:pt x="19506" y="6806"/>
                  <a:pt x="19500" y="6766"/>
                </a:cubicBezTo>
                <a:cubicBezTo>
                  <a:pt x="19494" y="6755"/>
                  <a:pt x="19477" y="6743"/>
                  <a:pt x="19472" y="6738"/>
                </a:cubicBezTo>
                <a:cubicBezTo>
                  <a:pt x="19466" y="6687"/>
                  <a:pt x="19455" y="6636"/>
                  <a:pt x="19432" y="6590"/>
                </a:cubicBezTo>
                <a:lnTo>
                  <a:pt x="19432" y="6590"/>
                </a:lnTo>
                <a:cubicBezTo>
                  <a:pt x="19443" y="6596"/>
                  <a:pt x="19472" y="6613"/>
                  <a:pt x="19483" y="6619"/>
                </a:cubicBezTo>
                <a:cubicBezTo>
                  <a:pt x="19437" y="6584"/>
                  <a:pt x="19420" y="6522"/>
                  <a:pt x="19375" y="6494"/>
                </a:cubicBezTo>
                <a:lnTo>
                  <a:pt x="19375" y="6494"/>
                </a:lnTo>
                <a:cubicBezTo>
                  <a:pt x="19386" y="6539"/>
                  <a:pt x="19398" y="6584"/>
                  <a:pt x="19403" y="6630"/>
                </a:cubicBezTo>
                <a:cubicBezTo>
                  <a:pt x="19330" y="6494"/>
                  <a:pt x="19273" y="6341"/>
                  <a:pt x="19228" y="6187"/>
                </a:cubicBezTo>
                <a:lnTo>
                  <a:pt x="19228" y="6187"/>
                </a:lnTo>
                <a:cubicBezTo>
                  <a:pt x="19245" y="6216"/>
                  <a:pt x="19256" y="6238"/>
                  <a:pt x="19273" y="6267"/>
                </a:cubicBezTo>
                <a:cubicBezTo>
                  <a:pt x="19296" y="6244"/>
                  <a:pt x="19284" y="6210"/>
                  <a:pt x="19284" y="6182"/>
                </a:cubicBezTo>
                <a:cubicBezTo>
                  <a:pt x="19267" y="6159"/>
                  <a:pt x="19250" y="6131"/>
                  <a:pt x="19228" y="6108"/>
                </a:cubicBezTo>
                <a:cubicBezTo>
                  <a:pt x="19233" y="6102"/>
                  <a:pt x="19245" y="6091"/>
                  <a:pt x="19250" y="6085"/>
                </a:cubicBezTo>
                <a:cubicBezTo>
                  <a:pt x="19217" y="6080"/>
                  <a:pt x="19146" y="5966"/>
                  <a:pt x="19206" y="5966"/>
                </a:cubicBezTo>
                <a:cubicBezTo>
                  <a:pt x="19207" y="5966"/>
                  <a:pt x="19209" y="5966"/>
                  <a:pt x="19211" y="5966"/>
                </a:cubicBezTo>
                <a:cubicBezTo>
                  <a:pt x="19301" y="6085"/>
                  <a:pt x="19324" y="6244"/>
                  <a:pt x="19420" y="6363"/>
                </a:cubicBezTo>
                <a:cubicBezTo>
                  <a:pt x="19420" y="6369"/>
                  <a:pt x="19415" y="6380"/>
                  <a:pt x="19409" y="6386"/>
                </a:cubicBezTo>
                <a:cubicBezTo>
                  <a:pt x="19455" y="6471"/>
                  <a:pt x="19472" y="6556"/>
                  <a:pt x="19500" y="6641"/>
                </a:cubicBezTo>
                <a:cubicBezTo>
                  <a:pt x="19523" y="6636"/>
                  <a:pt x="19557" y="6630"/>
                  <a:pt x="19579" y="6630"/>
                </a:cubicBezTo>
                <a:cubicBezTo>
                  <a:pt x="19562" y="6584"/>
                  <a:pt x="19540" y="6533"/>
                  <a:pt x="19483" y="6522"/>
                </a:cubicBezTo>
                <a:cubicBezTo>
                  <a:pt x="19483" y="6505"/>
                  <a:pt x="19477" y="6482"/>
                  <a:pt x="19477" y="6460"/>
                </a:cubicBezTo>
                <a:cubicBezTo>
                  <a:pt x="19500" y="6420"/>
                  <a:pt x="19449" y="6380"/>
                  <a:pt x="19437" y="6341"/>
                </a:cubicBezTo>
                <a:lnTo>
                  <a:pt x="19483" y="6335"/>
                </a:lnTo>
                <a:lnTo>
                  <a:pt x="19432" y="6335"/>
                </a:lnTo>
                <a:cubicBezTo>
                  <a:pt x="19437" y="6306"/>
                  <a:pt x="19449" y="6272"/>
                  <a:pt x="19455" y="6244"/>
                </a:cubicBezTo>
                <a:lnTo>
                  <a:pt x="19398" y="6221"/>
                </a:lnTo>
                <a:cubicBezTo>
                  <a:pt x="19403" y="6210"/>
                  <a:pt x="19415" y="6187"/>
                  <a:pt x="19420" y="6176"/>
                </a:cubicBezTo>
                <a:lnTo>
                  <a:pt x="19420" y="6176"/>
                </a:lnTo>
                <a:cubicBezTo>
                  <a:pt x="19415" y="6182"/>
                  <a:pt x="19398" y="6187"/>
                  <a:pt x="19392" y="6193"/>
                </a:cubicBezTo>
                <a:cubicBezTo>
                  <a:pt x="19386" y="6159"/>
                  <a:pt x="19364" y="6119"/>
                  <a:pt x="19386" y="6085"/>
                </a:cubicBezTo>
                <a:lnTo>
                  <a:pt x="19386" y="6085"/>
                </a:lnTo>
                <a:cubicBezTo>
                  <a:pt x="19381" y="6091"/>
                  <a:pt x="19364" y="6097"/>
                  <a:pt x="19358" y="6102"/>
                </a:cubicBezTo>
                <a:cubicBezTo>
                  <a:pt x="19324" y="6000"/>
                  <a:pt x="19262" y="5909"/>
                  <a:pt x="19216" y="5813"/>
                </a:cubicBezTo>
                <a:cubicBezTo>
                  <a:pt x="19228" y="5813"/>
                  <a:pt x="19245" y="5819"/>
                  <a:pt x="19256" y="5819"/>
                </a:cubicBezTo>
                <a:cubicBezTo>
                  <a:pt x="19194" y="5801"/>
                  <a:pt x="19142" y="5705"/>
                  <a:pt x="19165" y="5648"/>
                </a:cubicBezTo>
                <a:cubicBezTo>
                  <a:pt x="19171" y="5620"/>
                  <a:pt x="19131" y="5620"/>
                  <a:pt x="19114" y="5603"/>
                </a:cubicBezTo>
                <a:cubicBezTo>
                  <a:pt x="19086" y="5535"/>
                  <a:pt x="19046" y="5495"/>
                  <a:pt x="18972" y="5478"/>
                </a:cubicBezTo>
                <a:cubicBezTo>
                  <a:pt x="18984" y="5467"/>
                  <a:pt x="19006" y="5455"/>
                  <a:pt x="19018" y="5450"/>
                </a:cubicBezTo>
                <a:cubicBezTo>
                  <a:pt x="19006" y="5450"/>
                  <a:pt x="18978" y="5450"/>
                  <a:pt x="18961" y="5455"/>
                </a:cubicBezTo>
                <a:cubicBezTo>
                  <a:pt x="18967" y="5427"/>
                  <a:pt x="18995" y="5387"/>
                  <a:pt x="18950" y="5376"/>
                </a:cubicBezTo>
                <a:cubicBezTo>
                  <a:pt x="18933" y="5336"/>
                  <a:pt x="18916" y="5297"/>
                  <a:pt x="18893" y="5257"/>
                </a:cubicBezTo>
                <a:lnTo>
                  <a:pt x="18893" y="5257"/>
                </a:lnTo>
                <a:cubicBezTo>
                  <a:pt x="18893" y="5308"/>
                  <a:pt x="18904" y="5359"/>
                  <a:pt x="18921" y="5404"/>
                </a:cubicBezTo>
                <a:cubicBezTo>
                  <a:pt x="18933" y="5404"/>
                  <a:pt x="18955" y="5393"/>
                  <a:pt x="18967" y="5393"/>
                </a:cubicBezTo>
                <a:cubicBezTo>
                  <a:pt x="18944" y="5433"/>
                  <a:pt x="18944" y="5467"/>
                  <a:pt x="18989" y="5489"/>
                </a:cubicBezTo>
                <a:lnTo>
                  <a:pt x="18950" y="5501"/>
                </a:lnTo>
                <a:cubicBezTo>
                  <a:pt x="18995" y="5501"/>
                  <a:pt x="19035" y="5512"/>
                  <a:pt x="19069" y="5535"/>
                </a:cubicBezTo>
                <a:cubicBezTo>
                  <a:pt x="19069" y="5592"/>
                  <a:pt x="19029" y="5626"/>
                  <a:pt x="18989" y="5660"/>
                </a:cubicBezTo>
                <a:cubicBezTo>
                  <a:pt x="19001" y="5705"/>
                  <a:pt x="19018" y="5750"/>
                  <a:pt x="19035" y="5796"/>
                </a:cubicBezTo>
                <a:cubicBezTo>
                  <a:pt x="18904" y="5580"/>
                  <a:pt x="18774" y="5365"/>
                  <a:pt x="18655" y="5138"/>
                </a:cubicBezTo>
                <a:lnTo>
                  <a:pt x="18655" y="5138"/>
                </a:lnTo>
                <a:cubicBezTo>
                  <a:pt x="18666" y="5143"/>
                  <a:pt x="18689" y="5149"/>
                  <a:pt x="18706" y="5149"/>
                </a:cubicBezTo>
                <a:lnTo>
                  <a:pt x="18700" y="5132"/>
                </a:lnTo>
                <a:cubicBezTo>
                  <a:pt x="18690" y="5134"/>
                  <a:pt x="18681" y="5135"/>
                  <a:pt x="18672" y="5135"/>
                </a:cubicBezTo>
                <a:cubicBezTo>
                  <a:pt x="18637" y="5135"/>
                  <a:pt x="18616" y="5115"/>
                  <a:pt x="18620" y="5070"/>
                </a:cubicBezTo>
                <a:lnTo>
                  <a:pt x="18620" y="5070"/>
                </a:lnTo>
                <a:cubicBezTo>
                  <a:pt x="18637" y="5081"/>
                  <a:pt x="18660" y="5092"/>
                  <a:pt x="18677" y="5104"/>
                </a:cubicBezTo>
                <a:cubicBezTo>
                  <a:pt x="18666" y="5087"/>
                  <a:pt x="18660" y="5075"/>
                  <a:pt x="18649" y="5064"/>
                </a:cubicBezTo>
                <a:cubicBezTo>
                  <a:pt x="18632" y="5070"/>
                  <a:pt x="18620" y="5070"/>
                  <a:pt x="18603" y="5070"/>
                </a:cubicBezTo>
                <a:cubicBezTo>
                  <a:pt x="18564" y="5007"/>
                  <a:pt x="18530" y="4933"/>
                  <a:pt x="18484" y="4871"/>
                </a:cubicBezTo>
                <a:cubicBezTo>
                  <a:pt x="18445" y="4786"/>
                  <a:pt x="18325" y="4712"/>
                  <a:pt x="18354" y="4610"/>
                </a:cubicBezTo>
                <a:cubicBezTo>
                  <a:pt x="18337" y="4570"/>
                  <a:pt x="18320" y="4531"/>
                  <a:pt x="18303" y="4485"/>
                </a:cubicBezTo>
                <a:cubicBezTo>
                  <a:pt x="18297" y="4485"/>
                  <a:pt x="18280" y="4474"/>
                  <a:pt x="18274" y="4468"/>
                </a:cubicBezTo>
                <a:cubicBezTo>
                  <a:pt x="18270" y="4441"/>
                  <a:pt x="18251" y="4418"/>
                  <a:pt x="18224" y="4418"/>
                </a:cubicBezTo>
                <a:cubicBezTo>
                  <a:pt x="18216" y="4418"/>
                  <a:pt x="18209" y="4419"/>
                  <a:pt x="18201" y="4423"/>
                </a:cubicBezTo>
                <a:cubicBezTo>
                  <a:pt x="18212" y="4445"/>
                  <a:pt x="18229" y="4462"/>
                  <a:pt x="18240" y="4485"/>
                </a:cubicBezTo>
                <a:cubicBezTo>
                  <a:pt x="18212" y="4462"/>
                  <a:pt x="18184" y="4434"/>
                  <a:pt x="18161" y="4400"/>
                </a:cubicBezTo>
                <a:cubicBezTo>
                  <a:pt x="18172" y="4394"/>
                  <a:pt x="18201" y="4389"/>
                  <a:pt x="18212" y="4383"/>
                </a:cubicBezTo>
                <a:cubicBezTo>
                  <a:pt x="18195" y="4372"/>
                  <a:pt x="18178" y="4360"/>
                  <a:pt x="18155" y="4343"/>
                </a:cubicBezTo>
                <a:cubicBezTo>
                  <a:pt x="18178" y="4338"/>
                  <a:pt x="18201" y="4326"/>
                  <a:pt x="18223" y="4315"/>
                </a:cubicBezTo>
                <a:cubicBezTo>
                  <a:pt x="18240" y="4338"/>
                  <a:pt x="18257" y="4355"/>
                  <a:pt x="18274" y="4372"/>
                </a:cubicBezTo>
                <a:lnTo>
                  <a:pt x="18274" y="4394"/>
                </a:lnTo>
                <a:cubicBezTo>
                  <a:pt x="18308" y="4445"/>
                  <a:pt x="18354" y="4485"/>
                  <a:pt x="18399" y="4525"/>
                </a:cubicBezTo>
                <a:cubicBezTo>
                  <a:pt x="18399" y="4542"/>
                  <a:pt x="18399" y="4570"/>
                  <a:pt x="18399" y="4582"/>
                </a:cubicBezTo>
                <a:cubicBezTo>
                  <a:pt x="18411" y="4582"/>
                  <a:pt x="18439" y="4570"/>
                  <a:pt x="18450" y="4565"/>
                </a:cubicBezTo>
                <a:cubicBezTo>
                  <a:pt x="18433" y="4462"/>
                  <a:pt x="18342" y="4389"/>
                  <a:pt x="18291" y="4298"/>
                </a:cubicBezTo>
                <a:lnTo>
                  <a:pt x="18320" y="4292"/>
                </a:lnTo>
                <a:cubicBezTo>
                  <a:pt x="18314" y="4292"/>
                  <a:pt x="18291" y="4292"/>
                  <a:pt x="18280" y="4298"/>
                </a:cubicBezTo>
                <a:cubicBezTo>
                  <a:pt x="18257" y="4253"/>
                  <a:pt x="18223" y="4207"/>
                  <a:pt x="18178" y="4173"/>
                </a:cubicBezTo>
                <a:cubicBezTo>
                  <a:pt x="18167" y="4141"/>
                  <a:pt x="18147" y="4104"/>
                  <a:pt x="18107" y="4104"/>
                </a:cubicBezTo>
                <a:cubicBezTo>
                  <a:pt x="18104" y="4104"/>
                  <a:pt x="18101" y="4105"/>
                  <a:pt x="18098" y="4105"/>
                </a:cubicBezTo>
                <a:cubicBezTo>
                  <a:pt x="18110" y="4094"/>
                  <a:pt x="18121" y="4082"/>
                  <a:pt x="18127" y="4071"/>
                </a:cubicBezTo>
                <a:lnTo>
                  <a:pt x="18127" y="4071"/>
                </a:lnTo>
                <a:cubicBezTo>
                  <a:pt x="18116" y="4077"/>
                  <a:pt x="18087" y="4088"/>
                  <a:pt x="18076" y="4094"/>
                </a:cubicBezTo>
                <a:lnTo>
                  <a:pt x="18070" y="4026"/>
                </a:lnTo>
                <a:cubicBezTo>
                  <a:pt x="18064" y="4031"/>
                  <a:pt x="18053" y="4031"/>
                  <a:pt x="18047" y="4031"/>
                </a:cubicBezTo>
                <a:cubicBezTo>
                  <a:pt x="18070" y="4088"/>
                  <a:pt x="18087" y="4162"/>
                  <a:pt x="18161" y="4173"/>
                </a:cubicBezTo>
                <a:lnTo>
                  <a:pt x="18161" y="4230"/>
                </a:lnTo>
                <a:cubicBezTo>
                  <a:pt x="18184" y="4258"/>
                  <a:pt x="18206" y="4281"/>
                  <a:pt x="18229" y="4309"/>
                </a:cubicBezTo>
                <a:lnTo>
                  <a:pt x="18144" y="4326"/>
                </a:lnTo>
                <a:cubicBezTo>
                  <a:pt x="18144" y="4315"/>
                  <a:pt x="18144" y="4287"/>
                  <a:pt x="18138" y="4275"/>
                </a:cubicBezTo>
                <a:cubicBezTo>
                  <a:pt x="18121" y="4287"/>
                  <a:pt x="18104" y="4292"/>
                  <a:pt x="18093" y="4304"/>
                </a:cubicBezTo>
                <a:lnTo>
                  <a:pt x="18064" y="4281"/>
                </a:lnTo>
                <a:lnTo>
                  <a:pt x="18121" y="4253"/>
                </a:lnTo>
                <a:cubicBezTo>
                  <a:pt x="18098" y="4247"/>
                  <a:pt x="18070" y="4247"/>
                  <a:pt x="18047" y="4241"/>
                </a:cubicBezTo>
                <a:cubicBezTo>
                  <a:pt x="18036" y="4230"/>
                  <a:pt x="18025" y="4219"/>
                  <a:pt x="18013" y="4207"/>
                </a:cubicBezTo>
                <a:lnTo>
                  <a:pt x="18013" y="4207"/>
                </a:lnTo>
                <a:cubicBezTo>
                  <a:pt x="18028" y="4212"/>
                  <a:pt x="18047" y="4225"/>
                  <a:pt x="18066" y="4225"/>
                </a:cubicBezTo>
                <a:cubicBezTo>
                  <a:pt x="18069" y="4225"/>
                  <a:pt x="18073" y="4225"/>
                  <a:pt x="18076" y="4224"/>
                </a:cubicBezTo>
                <a:cubicBezTo>
                  <a:pt x="18087" y="4167"/>
                  <a:pt x="17996" y="4190"/>
                  <a:pt x="17962" y="4162"/>
                </a:cubicBezTo>
                <a:cubicBezTo>
                  <a:pt x="17957" y="4139"/>
                  <a:pt x="17934" y="4094"/>
                  <a:pt x="17928" y="4071"/>
                </a:cubicBezTo>
                <a:lnTo>
                  <a:pt x="17928" y="4071"/>
                </a:lnTo>
                <a:cubicBezTo>
                  <a:pt x="17945" y="4077"/>
                  <a:pt x="17974" y="4082"/>
                  <a:pt x="17991" y="4088"/>
                </a:cubicBezTo>
                <a:cubicBezTo>
                  <a:pt x="17957" y="4071"/>
                  <a:pt x="17928" y="4043"/>
                  <a:pt x="17911" y="4014"/>
                </a:cubicBezTo>
                <a:lnTo>
                  <a:pt x="17911" y="4014"/>
                </a:lnTo>
                <a:cubicBezTo>
                  <a:pt x="17917" y="4026"/>
                  <a:pt x="17923" y="4060"/>
                  <a:pt x="17923" y="4077"/>
                </a:cubicBezTo>
                <a:cubicBezTo>
                  <a:pt x="17866" y="4060"/>
                  <a:pt x="17872" y="4020"/>
                  <a:pt x="17889" y="3980"/>
                </a:cubicBezTo>
                <a:lnTo>
                  <a:pt x="17837" y="3980"/>
                </a:lnTo>
                <a:cubicBezTo>
                  <a:pt x="17815" y="3963"/>
                  <a:pt x="17792" y="3940"/>
                  <a:pt x="17769" y="3918"/>
                </a:cubicBezTo>
                <a:cubicBezTo>
                  <a:pt x="17747" y="3889"/>
                  <a:pt x="17724" y="3861"/>
                  <a:pt x="17707" y="3833"/>
                </a:cubicBezTo>
                <a:lnTo>
                  <a:pt x="17707" y="3833"/>
                </a:lnTo>
                <a:cubicBezTo>
                  <a:pt x="17730" y="3838"/>
                  <a:pt x="17752" y="3838"/>
                  <a:pt x="17775" y="3838"/>
                </a:cubicBezTo>
                <a:cubicBezTo>
                  <a:pt x="17752" y="3821"/>
                  <a:pt x="17724" y="3816"/>
                  <a:pt x="17696" y="3816"/>
                </a:cubicBezTo>
                <a:cubicBezTo>
                  <a:pt x="17690" y="3810"/>
                  <a:pt x="17684" y="3804"/>
                  <a:pt x="17679" y="3793"/>
                </a:cubicBezTo>
                <a:cubicBezTo>
                  <a:pt x="17684" y="3782"/>
                  <a:pt x="17684" y="3770"/>
                  <a:pt x="17690" y="3759"/>
                </a:cubicBezTo>
                <a:lnTo>
                  <a:pt x="17690" y="3759"/>
                </a:lnTo>
                <a:cubicBezTo>
                  <a:pt x="17684" y="3765"/>
                  <a:pt x="17673" y="3770"/>
                  <a:pt x="17667" y="3776"/>
                </a:cubicBezTo>
                <a:cubicBezTo>
                  <a:pt x="17656" y="3759"/>
                  <a:pt x="17645" y="3736"/>
                  <a:pt x="17633" y="3719"/>
                </a:cubicBezTo>
                <a:cubicBezTo>
                  <a:pt x="17628" y="3731"/>
                  <a:pt x="17622" y="3748"/>
                  <a:pt x="17616" y="3759"/>
                </a:cubicBezTo>
                <a:cubicBezTo>
                  <a:pt x="17594" y="3736"/>
                  <a:pt x="17565" y="3719"/>
                  <a:pt x="17542" y="3697"/>
                </a:cubicBezTo>
                <a:cubicBezTo>
                  <a:pt x="17554" y="3697"/>
                  <a:pt x="17576" y="3685"/>
                  <a:pt x="17588" y="3685"/>
                </a:cubicBezTo>
                <a:cubicBezTo>
                  <a:pt x="17582" y="3674"/>
                  <a:pt x="17565" y="3657"/>
                  <a:pt x="17559" y="3645"/>
                </a:cubicBezTo>
                <a:cubicBezTo>
                  <a:pt x="17553" y="3670"/>
                  <a:pt x="17543" y="3679"/>
                  <a:pt x="17530" y="3679"/>
                </a:cubicBezTo>
                <a:cubicBezTo>
                  <a:pt x="17508" y="3679"/>
                  <a:pt x="17481" y="3652"/>
                  <a:pt x="17463" y="3634"/>
                </a:cubicBezTo>
                <a:cubicBezTo>
                  <a:pt x="17406" y="3577"/>
                  <a:pt x="17344" y="3532"/>
                  <a:pt x="17281" y="3487"/>
                </a:cubicBezTo>
                <a:cubicBezTo>
                  <a:pt x="17287" y="3470"/>
                  <a:pt x="17293" y="3453"/>
                  <a:pt x="17276" y="3436"/>
                </a:cubicBezTo>
                <a:cubicBezTo>
                  <a:pt x="17270" y="3447"/>
                  <a:pt x="17264" y="3458"/>
                  <a:pt x="17259" y="3470"/>
                </a:cubicBezTo>
                <a:cubicBezTo>
                  <a:pt x="17242" y="3453"/>
                  <a:pt x="17219" y="3441"/>
                  <a:pt x="17202" y="3430"/>
                </a:cubicBezTo>
                <a:cubicBezTo>
                  <a:pt x="17179" y="3401"/>
                  <a:pt x="17145" y="3367"/>
                  <a:pt x="17117" y="3339"/>
                </a:cubicBezTo>
                <a:lnTo>
                  <a:pt x="17117" y="3339"/>
                </a:lnTo>
                <a:cubicBezTo>
                  <a:pt x="17120" y="3340"/>
                  <a:pt x="17123" y="3341"/>
                  <a:pt x="17126" y="3341"/>
                </a:cubicBezTo>
                <a:cubicBezTo>
                  <a:pt x="17136" y="3341"/>
                  <a:pt x="17145" y="3335"/>
                  <a:pt x="17145" y="3322"/>
                </a:cubicBezTo>
                <a:cubicBezTo>
                  <a:pt x="17145" y="3316"/>
                  <a:pt x="17134" y="3311"/>
                  <a:pt x="17123" y="3305"/>
                </a:cubicBezTo>
                <a:cubicBezTo>
                  <a:pt x="17134" y="3294"/>
                  <a:pt x="17140" y="3288"/>
                  <a:pt x="17151" y="3277"/>
                </a:cubicBezTo>
                <a:cubicBezTo>
                  <a:pt x="17134" y="3271"/>
                  <a:pt x="17106" y="3265"/>
                  <a:pt x="17089" y="3260"/>
                </a:cubicBezTo>
                <a:cubicBezTo>
                  <a:pt x="17089" y="3271"/>
                  <a:pt x="17089" y="3294"/>
                  <a:pt x="17089" y="3305"/>
                </a:cubicBezTo>
                <a:cubicBezTo>
                  <a:pt x="17060" y="3282"/>
                  <a:pt x="17037" y="3265"/>
                  <a:pt x="17015" y="3243"/>
                </a:cubicBezTo>
                <a:cubicBezTo>
                  <a:pt x="17020" y="3226"/>
                  <a:pt x="17032" y="3209"/>
                  <a:pt x="17037" y="3192"/>
                </a:cubicBezTo>
                <a:cubicBezTo>
                  <a:pt x="17003" y="3158"/>
                  <a:pt x="16975" y="3123"/>
                  <a:pt x="16930" y="3101"/>
                </a:cubicBezTo>
                <a:lnTo>
                  <a:pt x="16930" y="3101"/>
                </a:lnTo>
                <a:cubicBezTo>
                  <a:pt x="16958" y="3135"/>
                  <a:pt x="16986" y="3163"/>
                  <a:pt x="17003" y="3203"/>
                </a:cubicBezTo>
                <a:cubicBezTo>
                  <a:pt x="16952" y="3180"/>
                  <a:pt x="16918" y="3129"/>
                  <a:pt x="16879" y="3089"/>
                </a:cubicBezTo>
                <a:cubicBezTo>
                  <a:pt x="16884" y="3078"/>
                  <a:pt x="16896" y="3067"/>
                  <a:pt x="16901" y="3061"/>
                </a:cubicBezTo>
                <a:cubicBezTo>
                  <a:pt x="16879" y="3038"/>
                  <a:pt x="16862" y="3021"/>
                  <a:pt x="16845" y="3004"/>
                </a:cubicBezTo>
                <a:lnTo>
                  <a:pt x="16845" y="3004"/>
                </a:lnTo>
                <a:cubicBezTo>
                  <a:pt x="16856" y="3033"/>
                  <a:pt x="16867" y="3061"/>
                  <a:pt x="16873" y="3084"/>
                </a:cubicBezTo>
                <a:cubicBezTo>
                  <a:pt x="16788" y="3016"/>
                  <a:pt x="16708" y="2936"/>
                  <a:pt x="16623" y="2857"/>
                </a:cubicBezTo>
                <a:cubicBezTo>
                  <a:pt x="16635" y="2857"/>
                  <a:pt x="16657" y="2862"/>
                  <a:pt x="16674" y="2862"/>
                </a:cubicBezTo>
                <a:lnTo>
                  <a:pt x="16652" y="2806"/>
                </a:lnTo>
                <a:cubicBezTo>
                  <a:pt x="16601" y="2783"/>
                  <a:pt x="16533" y="2794"/>
                  <a:pt x="16493" y="2743"/>
                </a:cubicBezTo>
                <a:lnTo>
                  <a:pt x="16493" y="2743"/>
                </a:lnTo>
                <a:cubicBezTo>
                  <a:pt x="16527" y="2749"/>
                  <a:pt x="16555" y="2755"/>
                  <a:pt x="16584" y="2766"/>
                </a:cubicBezTo>
                <a:cubicBezTo>
                  <a:pt x="16521" y="2709"/>
                  <a:pt x="16459" y="2630"/>
                  <a:pt x="16368" y="2613"/>
                </a:cubicBezTo>
                <a:lnTo>
                  <a:pt x="16379" y="2590"/>
                </a:lnTo>
                <a:lnTo>
                  <a:pt x="16351" y="2584"/>
                </a:lnTo>
                <a:lnTo>
                  <a:pt x="16357" y="2556"/>
                </a:lnTo>
                <a:lnTo>
                  <a:pt x="16345" y="2556"/>
                </a:lnTo>
                <a:cubicBezTo>
                  <a:pt x="16345" y="2567"/>
                  <a:pt x="16345" y="2596"/>
                  <a:pt x="16340" y="2607"/>
                </a:cubicBezTo>
                <a:cubicBezTo>
                  <a:pt x="16328" y="2596"/>
                  <a:pt x="16311" y="2573"/>
                  <a:pt x="16300" y="2562"/>
                </a:cubicBezTo>
                <a:cubicBezTo>
                  <a:pt x="16306" y="2550"/>
                  <a:pt x="16317" y="2539"/>
                  <a:pt x="16323" y="2528"/>
                </a:cubicBezTo>
                <a:lnTo>
                  <a:pt x="16283" y="2522"/>
                </a:lnTo>
                <a:cubicBezTo>
                  <a:pt x="16283" y="2528"/>
                  <a:pt x="16277" y="2545"/>
                  <a:pt x="16277" y="2550"/>
                </a:cubicBezTo>
                <a:cubicBezTo>
                  <a:pt x="16215" y="2528"/>
                  <a:pt x="16164" y="2465"/>
                  <a:pt x="16107" y="2426"/>
                </a:cubicBezTo>
                <a:cubicBezTo>
                  <a:pt x="16118" y="2420"/>
                  <a:pt x="16135" y="2403"/>
                  <a:pt x="16141" y="2397"/>
                </a:cubicBezTo>
                <a:lnTo>
                  <a:pt x="16141" y="2397"/>
                </a:lnTo>
                <a:cubicBezTo>
                  <a:pt x="16130" y="2403"/>
                  <a:pt x="16113" y="2414"/>
                  <a:pt x="16101" y="2426"/>
                </a:cubicBezTo>
                <a:cubicBezTo>
                  <a:pt x="16067" y="2397"/>
                  <a:pt x="16039" y="2375"/>
                  <a:pt x="16005" y="2352"/>
                </a:cubicBezTo>
                <a:lnTo>
                  <a:pt x="16005" y="2352"/>
                </a:lnTo>
                <a:cubicBezTo>
                  <a:pt x="16039" y="2363"/>
                  <a:pt x="16073" y="2369"/>
                  <a:pt x="16107" y="2369"/>
                </a:cubicBezTo>
                <a:cubicBezTo>
                  <a:pt x="16079" y="2352"/>
                  <a:pt x="16062" y="2335"/>
                  <a:pt x="16067" y="2301"/>
                </a:cubicBezTo>
                <a:lnTo>
                  <a:pt x="16067" y="2301"/>
                </a:lnTo>
                <a:cubicBezTo>
                  <a:pt x="16056" y="2306"/>
                  <a:pt x="16045" y="2318"/>
                  <a:pt x="16039" y="2323"/>
                </a:cubicBezTo>
                <a:cubicBezTo>
                  <a:pt x="15971" y="2244"/>
                  <a:pt x="15880" y="2193"/>
                  <a:pt x="15801" y="2131"/>
                </a:cubicBezTo>
                <a:cubicBezTo>
                  <a:pt x="15795" y="2142"/>
                  <a:pt x="15789" y="2170"/>
                  <a:pt x="15789" y="2182"/>
                </a:cubicBezTo>
                <a:cubicBezTo>
                  <a:pt x="15704" y="2136"/>
                  <a:pt x="15630" y="2079"/>
                  <a:pt x="15557" y="2023"/>
                </a:cubicBezTo>
                <a:lnTo>
                  <a:pt x="15557" y="2023"/>
                </a:lnTo>
                <a:cubicBezTo>
                  <a:pt x="15608" y="2034"/>
                  <a:pt x="15653" y="2062"/>
                  <a:pt x="15698" y="2091"/>
                </a:cubicBezTo>
                <a:cubicBezTo>
                  <a:pt x="15715" y="2011"/>
                  <a:pt x="15381" y="1909"/>
                  <a:pt x="15335" y="1801"/>
                </a:cubicBezTo>
                <a:cubicBezTo>
                  <a:pt x="15358" y="1790"/>
                  <a:pt x="15375" y="1773"/>
                  <a:pt x="15398" y="1762"/>
                </a:cubicBezTo>
                <a:lnTo>
                  <a:pt x="15398" y="1762"/>
                </a:lnTo>
                <a:cubicBezTo>
                  <a:pt x="15398" y="1767"/>
                  <a:pt x="15392" y="1784"/>
                  <a:pt x="15386" y="1796"/>
                </a:cubicBezTo>
                <a:cubicBezTo>
                  <a:pt x="15415" y="1807"/>
                  <a:pt x="15426" y="1830"/>
                  <a:pt x="15420" y="1858"/>
                </a:cubicBezTo>
                <a:lnTo>
                  <a:pt x="15494" y="1858"/>
                </a:lnTo>
                <a:lnTo>
                  <a:pt x="15466" y="1898"/>
                </a:lnTo>
                <a:cubicBezTo>
                  <a:pt x="15477" y="1892"/>
                  <a:pt x="15500" y="1881"/>
                  <a:pt x="15506" y="1875"/>
                </a:cubicBezTo>
                <a:cubicBezTo>
                  <a:pt x="15573" y="1918"/>
                  <a:pt x="15644" y="1965"/>
                  <a:pt x="15722" y="1965"/>
                </a:cubicBezTo>
                <a:cubicBezTo>
                  <a:pt x="15737" y="1965"/>
                  <a:pt x="15752" y="1964"/>
                  <a:pt x="15767" y="1960"/>
                </a:cubicBezTo>
                <a:cubicBezTo>
                  <a:pt x="15653" y="1904"/>
                  <a:pt x="15562" y="1830"/>
                  <a:pt x="15454" y="1767"/>
                </a:cubicBezTo>
                <a:cubicBezTo>
                  <a:pt x="15454" y="1762"/>
                  <a:pt x="15449" y="1745"/>
                  <a:pt x="15449" y="1739"/>
                </a:cubicBezTo>
                <a:cubicBezTo>
                  <a:pt x="15443" y="1740"/>
                  <a:pt x="15438" y="1741"/>
                  <a:pt x="15433" y="1741"/>
                </a:cubicBezTo>
                <a:cubicBezTo>
                  <a:pt x="15398" y="1741"/>
                  <a:pt x="15378" y="1707"/>
                  <a:pt x="15358" y="1682"/>
                </a:cubicBezTo>
                <a:cubicBezTo>
                  <a:pt x="15284" y="1682"/>
                  <a:pt x="15233" y="1620"/>
                  <a:pt x="15165" y="1586"/>
                </a:cubicBezTo>
                <a:lnTo>
                  <a:pt x="15176" y="1563"/>
                </a:lnTo>
                <a:lnTo>
                  <a:pt x="15176" y="1563"/>
                </a:lnTo>
                <a:cubicBezTo>
                  <a:pt x="15165" y="1569"/>
                  <a:pt x="15154" y="1580"/>
                  <a:pt x="15148" y="1580"/>
                </a:cubicBezTo>
                <a:cubicBezTo>
                  <a:pt x="15074" y="1546"/>
                  <a:pt x="15012" y="1495"/>
                  <a:pt x="14932" y="1478"/>
                </a:cubicBezTo>
                <a:cubicBezTo>
                  <a:pt x="14904" y="1472"/>
                  <a:pt x="14893" y="1438"/>
                  <a:pt x="14876" y="1421"/>
                </a:cubicBezTo>
                <a:cubicBezTo>
                  <a:pt x="14859" y="1421"/>
                  <a:pt x="14842" y="1427"/>
                  <a:pt x="14825" y="1433"/>
                </a:cubicBezTo>
                <a:cubicBezTo>
                  <a:pt x="14825" y="1421"/>
                  <a:pt x="14830" y="1404"/>
                  <a:pt x="14830" y="1393"/>
                </a:cubicBezTo>
                <a:cubicBezTo>
                  <a:pt x="14620" y="1319"/>
                  <a:pt x="14450" y="1172"/>
                  <a:pt x="14252" y="1075"/>
                </a:cubicBezTo>
                <a:cubicBezTo>
                  <a:pt x="14246" y="1077"/>
                  <a:pt x="14241" y="1077"/>
                  <a:pt x="14236" y="1077"/>
                </a:cubicBezTo>
                <a:cubicBezTo>
                  <a:pt x="14199" y="1077"/>
                  <a:pt x="14174" y="1043"/>
                  <a:pt x="14144" y="1018"/>
                </a:cubicBezTo>
                <a:cubicBezTo>
                  <a:pt x="14093" y="1007"/>
                  <a:pt x="14042" y="990"/>
                  <a:pt x="13996" y="962"/>
                </a:cubicBezTo>
                <a:cubicBezTo>
                  <a:pt x="13985" y="962"/>
                  <a:pt x="13968" y="962"/>
                  <a:pt x="13962" y="967"/>
                </a:cubicBezTo>
                <a:cubicBezTo>
                  <a:pt x="13940" y="945"/>
                  <a:pt x="13923" y="928"/>
                  <a:pt x="13906" y="911"/>
                </a:cubicBezTo>
                <a:cubicBezTo>
                  <a:pt x="13883" y="905"/>
                  <a:pt x="13860" y="899"/>
                  <a:pt x="13832" y="894"/>
                </a:cubicBezTo>
                <a:cubicBezTo>
                  <a:pt x="13832" y="888"/>
                  <a:pt x="13826" y="871"/>
                  <a:pt x="13820" y="865"/>
                </a:cubicBezTo>
                <a:lnTo>
                  <a:pt x="13809" y="882"/>
                </a:lnTo>
                <a:cubicBezTo>
                  <a:pt x="13775" y="865"/>
                  <a:pt x="13741" y="848"/>
                  <a:pt x="13707" y="831"/>
                </a:cubicBezTo>
                <a:cubicBezTo>
                  <a:pt x="13707" y="826"/>
                  <a:pt x="13707" y="814"/>
                  <a:pt x="13707" y="809"/>
                </a:cubicBezTo>
                <a:cubicBezTo>
                  <a:pt x="13701" y="814"/>
                  <a:pt x="13679" y="820"/>
                  <a:pt x="13673" y="820"/>
                </a:cubicBezTo>
                <a:cubicBezTo>
                  <a:pt x="13616" y="769"/>
                  <a:pt x="13531" y="780"/>
                  <a:pt x="13474" y="735"/>
                </a:cubicBezTo>
                <a:cubicBezTo>
                  <a:pt x="13470" y="735"/>
                  <a:pt x="13467" y="735"/>
                  <a:pt x="13463" y="735"/>
                </a:cubicBezTo>
                <a:cubicBezTo>
                  <a:pt x="13349" y="735"/>
                  <a:pt x="13261" y="655"/>
                  <a:pt x="13151" y="633"/>
                </a:cubicBezTo>
                <a:cubicBezTo>
                  <a:pt x="13140" y="638"/>
                  <a:pt x="13123" y="650"/>
                  <a:pt x="13117" y="661"/>
                </a:cubicBezTo>
                <a:cubicBezTo>
                  <a:pt x="13111" y="650"/>
                  <a:pt x="13106" y="627"/>
                  <a:pt x="13106" y="621"/>
                </a:cubicBezTo>
                <a:cubicBezTo>
                  <a:pt x="12969" y="582"/>
                  <a:pt x="12850" y="502"/>
                  <a:pt x="12714" y="491"/>
                </a:cubicBezTo>
                <a:cubicBezTo>
                  <a:pt x="12714" y="502"/>
                  <a:pt x="12703" y="519"/>
                  <a:pt x="12703" y="525"/>
                </a:cubicBezTo>
                <a:cubicBezTo>
                  <a:pt x="12765" y="542"/>
                  <a:pt x="12828" y="559"/>
                  <a:pt x="12890" y="576"/>
                </a:cubicBezTo>
                <a:cubicBezTo>
                  <a:pt x="12896" y="582"/>
                  <a:pt x="12901" y="593"/>
                  <a:pt x="12907" y="599"/>
                </a:cubicBezTo>
                <a:cubicBezTo>
                  <a:pt x="13003" y="610"/>
                  <a:pt x="13094" y="667"/>
                  <a:pt x="13185" y="701"/>
                </a:cubicBezTo>
                <a:cubicBezTo>
                  <a:pt x="13191" y="695"/>
                  <a:pt x="13208" y="684"/>
                  <a:pt x="13213" y="684"/>
                </a:cubicBezTo>
                <a:cubicBezTo>
                  <a:pt x="13236" y="701"/>
                  <a:pt x="13253" y="718"/>
                  <a:pt x="13270" y="735"/>
                </a:cubicBezTo>
                <a:cubicBezTo>
                  <a:pt x="13287" y="729"/>
                  <a:pt x="13315" y="718"/>
                  <a:pt x="13327" y="712"/>
                </a:cubicBezTo>
                <a:cubicBezTo>
                  <a:pt x="13327" y="723"/>
                  <a:pt x="13327" y="740"/>
                  <a:pt x="13327" y="752"/>
                </a:cubicBezTo>
                <a:lnTo>
                  <a:pt x="13372" y="752"/>
                </a:lnTo>
                <a:cubicBezTo>
                  <a:pt x="13378" y="769"/>
                  <a:pt x="13378" y="792"/>
                  <a:pt x="13378" y="809"/>
                </a:cubicBezTo>
                <a:cubicBezTo>
                  <a:pt x="13384" y="797"/>
                  <a:pt x="13389" y="780"/>
                  <a:pt x="13395" y="769"/>
                </a:cubicBezTo>
                <a:cubicBezTo>
                  <a:pt x="13548" y="843"/>
                  <a:pt x="13696" y="916"/>
                  <a:pt x="13854" y="973"/>
                </a:cubicBezTo>
                <a:cubicBezTo>
                  <a:pt x="13832" y="996"/>
                  <a:pt x="13809" y="1018"/>
                  <a:pt x="13786" y="1041"/>
                </a:cubicBezTo>
                <a:cubicBezTo>
                  <a:pt x="13792" y="1030"/>
                  <a:pt x="13798" y="1007"/>
                  <a:pt x="13803" y="996"/>
                </a:cubicBezTo>
                <a:cubicBezTo>
                  <a:pt x="13730" y="962"/>
                  <a:pt x="13656" y="933"/>
                  <a:pt x="13582" y="911"/>
                </a:cubicBezTo>
                <a:cubicBezTo>
                  <a:pt x="13576" y="916"/>
                  <a:pt x="13576" y="939"/>
                  <a:pt x="13576" y="945"/>
                </a:cubicBezTo>
                <a:cubicBezTo>
                  <a:pt x="13469" y="922"/>
                  <a:pt x="13367" y="882"/>
                  <a:pt x="13264" y="831"/>
                </a:cubicBezTo>
                <a:cubicBezTo>
                  <a:pt x="13277" y="824"/>
                  <a:pt x="13291" y="821"/>
                  <a:pt x="13306" y="821"/>
                </a:cubicBezTo>
                <a:cubicBezTo>
                  <a:pt x="13323" y="821"/>
                  <a:pt x="13342" y="825"/>
                  <a:pt x="13361" y="831"/>
                </a:cubicBezTo>
                <a:lnTo>
                  <a:pt x="13367" y="831"/>
                </a:lnTo>
                <a:cubicBezTo>
                  <a:pt x="13344" y="820"/>
                  <a:pt x="13321" y="809"/>
                  <a:pt x="13298" y="797"/>
                </a:cubicBezTo>
                <a:cubicBezTo>
                  <a:pt x="13281" y="814"/>
                  <a:pt x="13264" y="831"/>
                  <a:pt x="13242" y="843"/>
                </a:cubicBezTo>
                <a:cubicBezTo>
                  <a:pt x="13225" y="826"/>
                  <a:pt x="13247" y="797"/>
                  <a:pt x="13253" y="780"/>
                </a:cubicBezTo>
                <a:cubicBezTo>
                  <a:pt x="13202" y="769"/>
                  <a:pt x="13151" y="752"/>
                  <a:pt x="13106" y="735"/>
                </a:cubicBezTo>
                <a:lnTo>
                  <a:pt x="13106" y="735"/>
                </a:lnTo>
                <a:cubicBezTo>
                  <a:pt x="13123" y="757"/>
                  <a:pt x="13145" y="775"/>
                  <a:pt x="13162" y="792"/>
                </a:cubicBezTo>
                <a:cubicBezTo>
                  <a:pt x="13106" y="769"/>
                  <a:pt x="13003" y="780"/>
                  <a:pt x="12992" y="701"/>
                </a:cubicBezTo>
                <a:cubicBezTo>
                  <a:pt x="12958" y="689"/>
                  <a:pt x="12924" y="678"/>
                  <a:pt x="12890" y="672"/>
                </a:cubicBezTo>
                <a:lnTo>
                  <a:pt x="12890" y="672"/>
                </a:lnTo>
                <a:cubicBezTo>
                  <a:pt x="12907" y="684"/>
                  <a:pt x="12924" y="689"/>
                  <a:pt x="12947" y="701"/>
                </a:cubicBezTo>
                <a:lnTo>
                  <a:pt x="12941" y="712"/>
                </a:lnTo>
                <a:cubicBezTo>
                  <a:pt x="12907" y="706"/>
                  <a:pt x="12873" y="695"/>
                  <a:pt x="12845" y="689"/>
                </a:cubicBezTo>
                <a:cubicBezTo>
                  <a:pt x="12845" y="678"/>
                  <a:pt x="12850" y="661"/>
                  <a:pt x="12856" y="650"/>
                </a:cubicBezTo>
                <a:lnTo>
                  <a:pt x="12856" y="650"/>
                </a:lnTo>
                <a:cubicBezTo>
                  <a:pt x="12845" y="670"/>
                  <a:pt x="12832" y="677"/>
                  <a:pt x="12818" y="677"/>
                </a:cubicBezTo>
                <a:cubicBezTo>
                  <a:pt x="12805" y="677"/>
                  <a:pt x="12791" y="670"/>
                  <a:pt x="12776" y="661"/>
                </a:cubicBezTo>
                <a:cubicBezTo>
                  <a:pt x="12788" y="650"/>
                  <a:pt x="12799" y="633"/>
                  <a:pt x="12805" y="627"/>
                </a:cubicBezTo>
                <a:cubicBezTo>
                  <a:pt x="12708" y="610"/>
                  <a:pt x="12612" y="576"/>
                  <a:pt x="12510" y="548"/>
                </a:cubicBezTo>
                <a:lnTo>
                  <a:pt x="12510" y="548"/>
                </a:lnTo>
                <a:cubicBezTo>
                  <a:pt x="12521" y="553"/>
                  <a:pt x="12549" y="559"/>
                  <a:pt x="12561" y="565"/>
                </a:cubicBezTo>
                <a:lnTo>
                  <a:pt x="12555" y="604"/>
                </a:lnTo>
                <a:cubicBezTo>
                  <a:pt x="12521" y="593"/>
                  <a:pt x="12487" y="582"/>
                  <a:pt x="12453" y="570"/>
                </a:cubicBezTo>
                <a:lnTo>
                  <a:pt x="12476" y="536"/>
                </a:lnTo>
                <a:cubicBezTo>
                  <a:pt x="12357" y="491"/>
                  <a:pt x="12237" y="457"/>
                  <a:pt x="12113" y="440"/>
                </a:cubicBezTo>
                <a:lnTo>
                  <a:pt x="12113" y="440"/>
                </a:lnTo>
                <a:cubicBezTo>
                  <a:pt x="12169" y="468"/>
                  <a:pt x="12237" y="479"/>
                  <a:pt x="12294" y="514"/>
                </a:cubicBezTo>
                <a:cubicBezTo>
                  <a:pt x="12198" y="508"/>
                  <a:pt x="12101" y="474"/>
                  <a:pt x="12005" y="440"/>
                </a:cubicBezTo>
                <a:cubicBezTo>
                  <a:pt x="12005" y="428"/>
                  <a:pt x="11999" y="423"/>
                  <a:pt x="11993" y="417"/>
                </a:cubicBezTo>
                <a:lnTo>
                  <a:pt x="11993" y="417"/>
                </a:lnTo>
                <a:cubicBezTo>
                  <a:pt x="12021" y="436"/>
                  <a:pt x="12053" y="454"/>
                  <a:pt x="12088" y="454"/>
                </a:cubicBezTo>
                <a:cubicBezTo>
                  <a:pt x="12096" y="454"/>
                  <a:pt x="12104" y="453"/>
                  <a:pt x="12113" y="451"/>
                </a:cubicBezTo>
                <a:cubicBezTo>
                  <a:pt x="12090" y="428"/>
                  <a:pt x="12067" y="406"/>
                  <a:pt x="12045" y="389"/>
                </a:cubicBezTo>
                <a:lnTo>
                  <a:pt x="11993" y="417"/>
                </a:lnTo>
                <a:cubicBezTo>
                  <a:pt x="11971" y="389"/>
                  <a:pt x="11937" y="383"/>
                  <a:pt x="11903" y="377"/>
                </a:cubicBezTo>
                <a:lnTo>
                  <a:pt x="11903" y="377"/>
                </a:lnTo>
                <a:cubicBezTo>
                  <a:pt x="11914" y="411"/>
                  <a:pt x="11942" y="423"/>
                  <a:pt x="11971" y="440"/>
                </a:cubicBezTo>
                <a:cubicBezTo>
                  <a:pt x="11925" y="440"/>
                  <a:pt x="11880" y="428"/>
                  <a:pt x="11840" y="417"/>
                </a:cubicBezTo>
                <a:cubicBezTo>
                  <a:pt x="11846" y="400"/>
                  <a:pt x="11857" y="389"/>
                  <a:pt x="11863" y="377"/>
                </a:cubicBezTo>
                <a:cubicBezTo>
                  <a:pt x="11829" y="372"/>
                  <a:pt x="11789" y="360"/>
                  <a:pt x="11755" y="355"/>
                </a:cubicBezTo>
                <a:lnTo>
                  <a:pt x="11755" y="355"/>
                </a:lnTo>
                <a:cubicBezTo>
                  <a:pt x="11772" y="372"/>
                  <a:pt x="11789" y="389"/>
                  <a:pt x="11806" y="406"/>
                </a:cubicBezTo>
                <a:cubicBezTo>
                  <a:pt x="11755" y="394"/>
                  <a:pt x="11698" y="377"/>
                  <a:pt x="11642" y="360"/>
                </a:cubicBezTo>
                <a:lnTo>
                  <a:pt x="11642" y="292"/>
                </a:lnTo>
                <a:cubicBezTo>
                  <a:pt x="11619" y="307"/>
                  <a:pt x="11595" y="312"/>
                  <a:pt x="11570" y="312"/>
                </a:cubicBezTo>
                <a:cubicBezTo>
                  <a:pt x="11513" y="312"/>
                  <a:pt x="11450" y="286"/>
                  <a:pt x="11391" y="286"/>
                </a:cubicBezTo>
                <a:cubicBezTo>
                  <a:pt x="11376" y="286"/>
                  <a:pt x="11361" y="288"/>
                  <a:pt x="11347" y="292"/>
                </a:cubicBezTo>
                <a:cubicBezTo>
                  <a:pt x="11364" y="292"/>
                  <a:pt x="11386" y="298"/>
                  <a:pt x="11403" y="304"/>
                </a:cubicBezTo>
                <a:cubicBezTo>
                  <a:pt x="11403" y="309"/>
                  <a:pt x="11403" y="326"/>
                  <a:pt x="11398" y="332"/>
                </a:cubicBezTo>
                <a:cubicBezTo>
                  <a:pt x="11386" y="326"/>
                  <a:pt x="11358" y="315"/>
                  <a:pt x="11341" y="309"/>
                </a:cubicBezTo>
                <a:cubicBezTo>
                  <a:pt x="11324" y="315"/>
                  <a:pt x="11313" y="315"/>
                  <a:pt x="11296" y="321"/>
                </a:cubicBezTo>
                <a:cubicBezTo>
                  <a:pt x="11301" y="304"/>
                  <a:pt x="11313" y="281"/>
                  <a:pt x="11318" y="264"/>
                </a:cubicBezTo>
                <a:cubicBezTo>
                  <a:pt x="11300" y="261"/>
                  <a:pt x="11278" y="256"/>
                  <a:pt x="11256" y="256"/>
                </a:cubicBezTo>
                <a:cubicBezTo>
                  <a:pt x="11238" y="256"/>
                  <a:pt x="11220" y="259"/>
                  <a:pt x="11205" y="270"/>
                </a:cubicBezTo>
                <a:cubicBezTo>
                  <a:pt x="11159" y="258"/>
                  <a:pt x="11120" y="241"/>
                  <a:pt x="11080" y="230"/>
                </a:cubicBezTo>
                <a:lnTo>
                  <a:pt x="11040" y="241"/>
                </a:lnTo>
                <a:cubicBezTo>
                  <a:pt x="10989" y="218"/>
                  <a:pt x="10938" y="213"/>
                  <a:pt x="10887" y="207"/>
                </a:cubicBezTo>
                <a:cubicBezTo>
                  <a:pt x="10898" y="201"/>
                  <a:pt x="10921" y="184"/>
                  <a:pt x="10932" y="179"/>
                </a:cubicBezTo>
                <a:lnTo>
                  <a:pt x="10932" y="179"/>
                </a:lnTo>
                <a:cubicBezTo>
                  <a:pt x="10881" y="201"/>
                  <a:pt x="10819" y="184"/>
                  <a:pt x="10768" y="213"/>
                </a:cubicBezTo>
                <a:cubicBezTo>
                  <a:pt x="10819" y="224"/>
                  <a:pt x="10864" y="235"/>
                  <a:pt x="10910" y="253"/>
                </a:cubicBezTo>
                <a:cubicBezTo>
                  <a:pt x="10819" y="253"/>
                  <a:pt x="10728" y="241"/>
                  <a:pt x="10632" y="230"/>
                </a:cubicBezTo>
                <a:cubicBezTo>
                  <a:pt x="10609" y="224"/>
                  <a:pt x="10586" y="224"/>
                  <a:pt x="10564" y="213"/>
                </a:cubicBezTo>
                <a:lnTo>
                  <a:pt x="10564" y="213"/>
                </a:lnTo>
                <a:cubicBezTo>
                  <a:pt x="10564" y="218"/>
                  <a:pt x="10564" y="218"/>
                  <a:pt x="10569" y="224"/>
                </a:cubicBezTo>
                <a:cubicBezTo>
                  <a:pt x="10518" y="213"/>
                  <a:pt x="10473" y="207"/>
                  <a:pt x="10427" y="196"/>
                </a:cubicBezTo>
                <a:lnTo>
                  <a:pt x="10518" y="196"/>
                </a:lnTo>
                <a:cubicBezTo>
                  <a:pt x="10507" y="167"/>
                  <a:pt x="10473" y="162"/>
                  <a:pt x="10445" y="145"/>
                </a:cubicBezTo>
                <a:cubicBezTo>
                  <a:pt x="10416" y="150"/>
                  <a:pt x="10388" y="156"/>
                  <a:pt x="10354" y="162"/>
                </a:cubicBezTo>
                <a:cubicBezTo>
                  <a:pt x="10354" y="156"/>
                  <a:pt x="10348" y="139"/>
                  <a:pt x="10342" y="133"/>
                </a:cubicBezTo>
                <a:cubicBezTo>
                  <a:pt x="10335" y="146"/>
                  <a:pt x="10301" y="154"/>
                  <a:pt x="10269" y="154"/>
                </a:cubicBezTo>
                <a:cubicBezTo>
                  <a:pt x="10231" y="154"/>
                  <a:pt x="10196" y="142"/>
                  <a:pt x="10218" y="111"/>
                </a:cubicBezTo>
                <a:cubicBezTo>
                  <a:pt x="10244" y="107"/>
                  <a:pt x="10270" y="105"/>
                  <a:pt x="10296" y="105"/>
                </a:cubicBezTo>
                <a:cubicBezTo>
                  <a:pt x="10384" y="105"/>
                  <a:pt x="10474" y="122"/>
                  <a:pt x="10562" y="122"/>
                </a:cubicBezTo>
                <a:cubicBezTo>
                  <a:pt x="10599" y="122"/>
                  <a:pt x="10636" y="119"/>
                  <a:pt x="10671" y="111"/>
                </a:cubicBezTo>
                <a:cubicBezTo>
                  <a:pt x="10677" y="116"/>
                  <a:pt x="10688" y="128"/>
                  <a:pt x="10694" y="133"/>
                </a:cubicBezTo>
                <a:cubicBezTo>
                  <a:pt x="10785" y="133"/>
                  <a:pt x="10876" y="156"/>
                  <a:pt x="10967" y="167"/>
                </a:cubicBezTo>
                <a:cubicBezTo>
                  <a:pt x="10972" y="150"/>
                  <a:pt x="10984" y="116"/>
                  <a:pt x="10989" y="99"/>
                </a:cubicBezTo>
                <a:cubicBezTo>
                  <a:pt x="10973" y="95"/>
                  <a:pt x="10956" y="93"/>
                  <a:pt x="10939" y="93"/>
                </a:cubicBezTo>
                <a:cubicBezTo>
                  <a:pt x="10906" y="93"/>
                  <a:pt x="10873" y="102"/>
                  <a:pt x="10847" y="128"/>
                </a:cubicBezTo>
                <a:cubicBezTo>
                  <a:pt x="10830" y="122"/>
                  <a:pt x="10813" y="116"/>
                  <a:pt x="10791" y="111"/>
                </a:cubicBezTo>
                <a:cubicBezTo>
                  <a:pt x="10778" y="93"/>
                  <a:pt x="10759" y="89"/>
                  <a:pt x="10738" y="89"/>
                </a:cubicBezTo>
                <a:cubicBezTo>
                  <a:pt x="10723" y="89"/>
                  <a:pt x="10706" y="91"/>
                  <a:pt x="10690" y="91"/>
                </a:cubicBezTo>
                <a:cubicBezTo>
                  <a:pt x="10682" y="91"/>
                  <a:pt x="10673" y="90"/>
                  <a:pt x="10666" y="88"/>
                </a:cubicBezTo>
                <a:lnTo>
                  <a:pt x="10677" y="48"/>
                </a:lnTo>
                <a:lnTo>
                  <a:pt x="10677" y="48"/>
                </a:lnTo>
                <a:cubicBezTo>
                  <a:pt x="10671" y="54"/>
                  <a:pt x="10660" y="77"/>
                  <a:pt x="10654" y="88"/>
                </a:cubicBezTo>
                <a:cubicBezTo>
                  <a:pt x="10632" y="71"/>
                  <a:pt x="10603" y="48"/>
                  <a:pt x="10586" y="31"/>
                </a:cubicBezTo>
                <a:cubicBezTo>
                  <a:pt x="10569" y="43"/>
                  <a:pt x="10552" y="54"/>
                  <a:pt x="10535" y="71"/>
                </a:cubicBezTo>
                <a:cubicBezTo>
                  <a:pt x="10524" y="60"/>
                  <a:pt x="10513" y="37"/>
                  <a:pt x="10501" y="26"/>
                </a:cubicBezTo>
                <a:lnTo>
                  <a:pt x="10501" y="26"/>
                </a:lnTo>
                <a:cubicBezTo>
                  <a:pt x="10501" y="31"/>
                  <a:pt x="10507" y="48"/>
                  <a:pt x="10507" y="60"/>
                </a:cubicBezTo>
                <a:cubicBezTo>
                  <a:pt x="10473" y="48"/>
                  <a:pt x="10427" y="48"/>
                  <a:pt x="10405" y="14"/>
                </a:cubicBezTo>
                <a:lnTo>
                  <a:pt x="10405" y="14"/>
                </a:lnTo>
                <a:cubicBezTo>
                  <a:pt x="10405" y="20"/>
                  <a:pt x="10410" y="37"/>
                  <a:pt x="10410" y="48"/>
                </a:cubicBezTo>
                <a:cubicBezTo>
                  <a:pt x="10354" y="40"/>
                  <a:pt x="10298" y="38"/>
                  <a:pt x="10244" y="38"/>
                </a:cubicBezTo>
                <a:cubicBezTo>
                  <a:pt x="10216" y="38"/>
                  <a:pt x="10189" y="39"/>
                  <a:pt x="10162" y="39"/>
                </a:cubicBezTo>
                <a:cubicBezTo>
                  <a:pt x="10135" y="39"/>
                  <a:pt x="10108" y="38"/>
                  <a:pt x="10081" y="37"/>
                </a:cubicBezTo>
                <a:cubicBezTo>
                  <a:pt x="10087" y="26"/>
                  <a:pt x="10098" y="9"/>
                  <a:pt x="10104" y="3"/>
                </a:cubicBezTo>
                <a:lnTo>
                  <a:pt x="10104" y="3"/>
                </a:lnTo>
                <a:cubicBezTo>
                  <a:pt x="10080" y="27"/>
                  <a:pt x="10037" y="40"/>
                  <a:pt x="9995" y="40"/>
                </a:cubicBezTo>
                <a:cubicBezTo>
                  <a:pt x="9957" y="40"/>
                  <a:pt x="9921" y="30"/>
                  <a:pt x="9900" y="9"/>
                </a:cubicBezTo>
                <a:cubicBezTo>
                  <a:pt x="9894" y="3"/>
                  <a:pt x="9889" y="1"/>
                  <a:pt x="9884" y="1"/>
                </a:cubicBezTo>
                <a:close/>
              </a:path>
            </a:pathLst>
          </a:custGeom>
          <a:solidFill>
            <a:srgbClr val="E98650">
              <a:alpha val="218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" name="Google Shape;11;p2"/>
          <p:cNvSpPr txBox="1"/>
          <p:nvPr>
            <p:ph type="ctrTitle"/>
          </p:nvPr>
        </p:nvSpPr>
        <p:spPr>
          <a:xfrm>
            <a:off x="1078725" y="1435350"/>
            <a:ext cx="6986400" cy="14256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3700">
                <a:latin typeface="Be Vietnam Pro SemiBold"/>
                <a:ea typeface="Be Vietnam Pro SemiBold"/>
                <a:cs typeface="Be Vietnam Pro SemiBold"/>
                <a:sym typeface="Be Vietnam Pro SemiBold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5200">
                <a:solidFill>
                  <a:schemeClr val="dk2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5200">
                <a:solidFill>
                  <a:schemeClr val="dk2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5200">
                <a:solidFill>
                  <a:schemeClr val="dk2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5200">
                <a:solidFill>
                  <a:schemeClr val="dk2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5200">
                <a:solidFill>
                  <a:schemeClr val="dk2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5200">
                <a:solidFill>
                  <a:schemeClr val="dk2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5200">
                <a:solidFill>
                  <a:schemeClr val="dk2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52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2" name="Google Shape;12;p2"/>
          <p:cNvSpPr txBox="1"/>
          <p:nvPr>
            <p:ph idx="1" type="subTitle"/>
          </p:nvPr>
        </p:nvSpPr>
        <p:spPr>
          <a:xfrm>
            <a:off x="3387000" y="3127088"/>
            <a:ext cx="2370000" cy="545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13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Google Shape;14;p3"/>
          <p:cNvPicPr preferRelativeResize="0"/>
          <p:nvPr/>
        </p:nvPicPr>
        <p:blipFill>
          <a:blip r:embed="rId2">
            <a:alphaModFix amt="90000"/>
          </a:blip>
          <a:stretch>
            <a:fillRect/>
          </a:stretch>
        </p:blipFill>
        <p:spPr>
          <a:xfrm>
            <a:off x="-46575" y="-26199"/>
            <a:ext cx="9237151" cy="5195897"/>
          </a:xfrm>
          <a:prstGeom prst="rect">
            <a:avLst/>
          </a:prstGeom>
          <a:noFill/>
          <a:ln>
            <a:noFill/>
          </a:ln>
        </p:spPr>
      </p:pic>
      <p:sp>
        <p:nvSpPr>
          <p:cNvPr id="15" name="Google Shape;15;p3"/>
          <p:cNvSpPr txBox="1"/>
          <p:nvPr>
            <p:ph type="title"/>
          </p:nvPr>
        </p:nvSpPr>
        <p:spPr>
          <a:xfrm>
            <a:off x="713225" y="2376725"/>
            <a:ext cx="5325000" cy="8658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37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6" name="Google Shape;16;p3"/>
          <p:cNvSpPr txBox="1"/>
          <p:nvPr>
            <p:ph hasCustomPrompt="1" idx="2" type="title"/>
          </p:nvPr>
        </p:nvSpPr>
        <p:spPr>
          <a:xfrm>
            <a:off x="1082367" y="1223350"/>
            <a:ext cx="1780200" cy="847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17" name="Google Shape;17;p3"/>
          <p:cNvSpPr txBox="1"/>
          <p:nvPr>
            <p:ph idx="1" type="subTitle"/>
          </p:nvPr>
        </p:nvSpPr>
        <p:spPr>
          <a:xfrm>
            <a:off x="713225" y="3308649"/>
            <a:ext cx="5325000" cy="53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8" name="Google Shape;18;p3"/>
          <p:cNvSpPr/>
          <p:nvPr/>
        </p:nvSpPr>
        <p:spPr>
          <a:xfrm>
            <a:off x="-226850" y="2571749"/>
            <a:ext cx="790374" cy="2960349"/>
          </a:xfrm>
          <a:custGeom>
            <a:rect b="b" l="l" r="r" t="t"/>
            <a:pathLst>
              <a:path extrusionOk="0" h="25402" w="6782">
                <a:moveTo>
                  <a:pt x="1998" y="658"/>
                </a:moveTo>
                <a:cubicBezTo>
                  <a:pt x="2282" y="982"/>
                  <a:pt x="2628" y="1254"/>
                  <a:pt x="2832" y="1640"/>
                </a:cubicBezTo>
                <a:cubicBezTo>
                  <a:pt x="2758" y="1600"/>
                  <a:pt x="2685" y="1560"/>
                  <a:pt x="2605" y="1549"/>
                </a:cubicBezTo>
                <a:lnTo>
                  <a:pt x="2656" y="1492"/>
                </a:lnTo>
                <a:cubicBezTo>
                  <a:pt x="2639" y="1487"/>
                  <a:pt x="2611" y="1475"/>
                  <a:pt x="2594" y="1464"/>
                </a:cubicBezTo>
                <a:cubicBezTo>
                  <a:pt x="2577" y="1396"/>
                  <a:pt x="2537" y="1334"/>
                  <a:pt x="2475" y="1299"/>
                </a:cubicBezTo>
                <a:cubicBezTo>
                  <a:pt x="2390" y="1124"/>
                  <a:pt x="2225" y="1010"/>
                  <a:pt x="2078" y="891"/>
                </a:cubicBezTo>
                <a:cubicBezTo>
                  <a:pt x="2072" y="914"/>
                  <a:pt x="2061" y="959"/>
                  <a:pt x="2055" y="982"/>
                </a:cubicBezTo>
                <a:cubicBezTo>
                  <a:pt x="2032" y="953"/>
                  <a:pt x="2015" y="919"/>
                  <a:pt x="1998" y="891"/>
                </a:cubicBezTo>
                <a:cubicBezTo>
                  <a:pt x="2010" y="851"/>
                  <a:pt x="2032" y="812"/>
                  <a:pt x="2027" y="772"/>
                </a:cubicBezTo>
                <a:cubicBezTo>
                  <a:pt x="1953" y="732"/>
                  <a:pt x="1885" y="698"/>
                  <a:pt x="1811" y="658"/>
                </a:cubicBezTo>
                <a:lnTo>
                  <a:pt x="1811" y="658"/>
                </a:lnTo>
                <a:cubicBezTo>
                  <a:pt x="1832" y="660"/>
                  <a:pt x="1853" y="661"/>
                  <a:pt x="1873" y="661"/>
                </a:cubicBezTo>
                <a:cubicBezTo>
                  <a:pt x="1915" y="661"/>
                  <a:pt x="1957" y="658"/>
                  <a:pt x="1998" y="658"/>
                </a:cubicBezTo>
                <a:close/>
                <a:moveTo>
                  <a:pt x="517" y="1714"/>
                </a:moveTo>
                <a:cubicBezTo>
                  <a:pt x="636" y="1782"/>
                  <a:pt x="716" y="1890"/>
                  <a:pt x="784" y="2003"/>
                </a:cubicBezTo>
                <a:cubicBezTo>
                  <a:pt x="682" y="1918"/>
                  <a:pt x="591" y="1821"/>
                  <a:pt x="517" y="1714"/>
                </a:cubicBezTo>
                <a:close/>
                <a:moveTo>
                  <a:pt x="2236" y="2094"/>
                </a:moveTo>
                <a:lnTo>
                  <a:pt x="2236" y="2094"/>
                </a:lnTo>
                <a:cubicBezTo>
                  <a:pt x="2327" y="2162"/>
                  <a:pt x="2401" y="2253"/>
                  <a:pt x="2458" y="2349"/>
                </a:cubicBezTo>
                <a:cubicBezTo>
                  <a:pt x="2350" y="2304"/>
                  <a:pt x="2305" y="2185"/>
                  <a:pt x="2236" y="2094"/>
                </a:cubicBezTo>
                <a:close/>
                <a:moveTo>
                  <a:pt x="2477" y="2396"/>
                </a:moveTo>
                <a:cubicBezTo>
                  <a:pt x="2519" y="2396"/>
                  <a:pt x="2562" y="2451"/>
                  <a:pt x="2537" y="2485"/>
                </a:cubicBezTo>
                <a:cubicBezTo>
                  <a:pt x="2531" y="2489"/>
                  <a:pt x="2524" y="2490"/>
                  <a:pt x="2517" y="2490"/>
                </a:cubicBezTo>
                <a:cubicBezTo>
                  <a:pt x="2475" y="2490"/>
                  <a:pt x="2434" y="2439"/>
                  <a:pt x="2458" y="2400"/>
                </a:cubicBezTo>
                <a:cubicBezTo>
                  <a:pt x="2464" y="2397"/>
                  <a:pt x="2471" y="2396"/>
                  <a:pt x="2477" y="2396"/>
                </a:cubicBezTo>
                <a:close/>
                <a:moveTo>
                  <a:pt x="3359" y="2492"/>
                </a:moveTo>
                <a:cubicBezTo>
                  <a:pt x="3373" y="2492"/>
                  <a:pt x="3388" y="2505"/>
                  <a:pt x="3405" y="2531"/>
                </a:cubicBezTo>
                <a:cubicBezTo>
                  <a:pt x="3397" y="2556"/>
                  <a:pt x="3385" y="2569"/>
                  <a:pt x="3372" y="2569"/>
                </a:cubicBezTo>
                <a:cubicBezTo>
                  <a:pt x="3358" y="2569"/>
                  <a:pt x="3343" y="2556"/>
                  <a:pt x="3326" y="2531"/>
                </a:cubicBezTo>
                <a:cubicBezTo>
                  <a:pt x="3334" y="2505"/>
                  <a:pt x="3346" y="2492"/>
                  <a:pt x="3359" y="2492"/>
                </a:cubicBezTo>
                <a:close/>
                <a:moveTo>
                  <a:pt x="3386" y="2601"/>
                </a:moveTo>
                <a:cubicBezTo>
                  <a:pt x="3426" y="2601"/>
                  <a:pt x="3471" y="2633"/>
                  <a:pt x="3462" y="2673"/>
                </a:cubicBezTo>
                <a:cubicBezTo>
                  <a:pt x="3454" y="2679"/>
                  <a:pt x="3444" y="2682"/>
                  <a:pt x="3433" y="2682"/>
                </a:cubicBezTo>
                <a:cubicBezTo>
                  <a:pt x="3396" y="2682"/>
                  <a:pt x="3350" y="2649"/>
                  <a:pt x="3354" y="2610"/>
                </a:cubicBezTo>
                <a:cubicBezTo>
                  <a:pt x="3363" y="2604"/>
                  <a:pt x="3375" y="2601"/>
                  <a:pt x="3386" y="2601"/>
                </a:cubicBezTo>
                <a:close/>
                <a:moveTo>
                  <a:pt x="2554" y="2553"/>
                </a:moveTo>
                <a:lnTo>
                  <a:pt x="2554" y="2553"/>
                </a:lnTo>
                <a:cubicBezTo>
                  <a:pt x="2730" y="2786"/>
                  <a:pt x="2912" y="3041"/>
                  <a:pt x="3014" y="3308"/>
                </a:cubicBezTo>
                <a:cubicBezTo>
                  <a:pt x="2929" y="3223"/>
                  <a:pt x="2883" y="3104"/>
                  <a:pt x="2821" y="2996"/>
                </a:cubicBezTo>
                <a:cubicBezTo>
                  <a:pt x="2730" y="2848"/>
                  <a:pt x="2628" y="2712"/>
                  <a:pt x="2554" y="2553"/>
                </a:cubicBezTo>
                <a:close/>
                <a:moveTo>
                  <a:pt x="3019" y="3297"/>
                </a:moveTo>
                <a:lnTo>
                  <a:pt x="3019" y="3297"/>
                </a:lnTo>
                <a:cubicBezTo>
                  <a:pt x="3105" y="3433"/>
                  <a:pt x="3207" y="3569"/>
                  <a:pt x="3241" y="3728"/>
                </a:cubicBezTo>
                <a:cubicBezTo>
                  <a:pt x="3178" y="3671"/>
                  <a:pt x="3173" y="3580"/>
                  <a:pt x="3105" y="3524"/>
                </a:cubicBezTo>
                <a:cubicBezTo>
                  <a:pt x="3071" y="3450"/>
                  <a:pt x="3042" y="3376"/>
                  <a:pt x="3019" y="3297"/>
                </a:cubicBezTo>
                <a:close/>
                <a:moveTo>
                  <a:pt x="2616" y="3707"/>
                </a:moveTo>
                <a:cubicBezTo>
                  <a:pt x="2656" y="3707"/>
                  <a:pt x="2693" y="3772"/>
                  <a:pt x="2668" y="3802"/>
                </a:cubicBezTo>
                <a:cubicBezTo>
                  <a:pt x="2660" y="3806"/>
                  <a:pt x="2653" y="3808"/>
                  <a:pt x="2646" y="3808"/>
                </a:cubicBezTo>
                <a:cubicBezTo>
                  <a:pt x="2605" y="3808"/>
                  <a:pt x="2575" y="3745"/>
                  <a:pt x="2600" y="3711"/>
                </a:cubicBezTo>
                <a:cubicBezTo>
                  <a:pt x="2605" y="3708"/>
                  <a:pt x="2611" y="3707"/>
                  <a:pt x="2616" y="3707"/>
                </a:cubicBezTo>
                <a:close/>
                <a:moveTo>
                  <a:pt x="3309" y="3870"/>
                </a:moveTo>
                <a:lnTo>
                  <a:pt x="3309" y="3870"/>
                </a:lnTo>
                <a:cubicBezTo>
                  <a:pt x="3343" y="3898"/>
                  <a:pt x="3371" y="3926"/>
                  <a:pt x="3405" y="3955"/>
                </a:cubicBezTo>
                <a:lnTo>
                  <a:pt x="3405" y="4006"/>
                </a:lnTo>
                <a:cubicBezTo>
                  <a:pt x="3451" y="4074"/>
                  <a:pt x="3485" y="4153"/>
                  <a:pt x="3507" y="4233"/>
                </a:cubicBezTo>
                <a:cubicBezTo>
                  <a:pt x="3456" y="4193"/>
                  <a:pt x="3428" y="4142"/>
                  <a:pt x="3405" y="4085"/>
                </a:cubicBezTo>
                <a:cubicBezTo>
                  <a:pt x="3377" y="4012"/>
                  <a:pt x="3343" y="3943"/>
                  <a:pt x="3309" y="3870"/>
                </a:cubicBezTo>
                <a:close/>
                <a:moveTo>
                  <a:pt x="4308" y="4335"/>
                </a:moveTo>
                <a:cubicBezTo>
                  <a:pt x="4317" y="4335"/>
                  <a:pt x="4328" y="4337"/>
                  <a:pt x="4341" y="4341"/>
                </a:cubicBezTo>
                <a:cubicBezTo>
                  <a:pt x="4364" y="4390"/>
                  <a:pt x="4358" y="4414"/>
                  <a:pt x="4324" y="4414"/>
                </a:cubicBezTo>
                <a:cubicBezTo>
                  <a:pt x="4315" y="4414"/>
                  <a:pt x="4304" y="4412"/>
                  <a:pt x="4290" y="4409"/>
                </a:cubicBezTo>
                <a:cubicBezTo>
                  <a:pt x="4268" y="4360"/>
                  <a:pt x="4274" y="4335"/>
                  <a:pt x="4308" y="4335"/>
                </a:cubicBezTo>
                <a:close/>
                <a:moveTo>
                  <a:pt x="4408" y="4538"/>
                </a:moveTo>
                <a:cubicBezTo>
                  <a:pt x="4414" y="4538"/>
                  <a:pt x="4420" y="4539"/>
                  <a:pt x="4427" y="4539"/>
                </a:cubicBezTo>
                <a:cubicBezTo>
                  <a:pt x="4441" y="4586"/>
                  <a:pt x="4431" y="4610"/>
                  <a:pt x="4395" y="4610"/>
                </a:cubicBezTo>
                <a:cubicBezTo>
                  <a:pt x="4388" y="4610"/>
                  <a:pt x="4379" y="4609"/>
                  <a:pt x="4370" y="4607"/>
                </a:cubicBezTo>
                <a:cubicBezTo>
                  <a:pt x="4355" y="4557"/>
                  <a:pt x="4366" y="4538"/>
                  <a:pt x="4408" y="4538"/>
                </a:cubicBezTo>
                <a:close/>
                <a:moveTo>
                  <a:pt x="3047" y="4533"/>
                </a:moveTo>
                <a:cubicBezTo>
                  <a:pt x="3064" y="4533"/>
                  <a:pt x="3081" y="4541"/>
                  <a:pt x="3088" y="4562"/>
                </a:cubicBezTo>
                <a:cubicBezTo>
                  <a:pt x="3112" y="4601"/>
                  <a:pt x="3086" y="4627"/>
                  <a:pt x="3058" y="4627"/>
                </a:cubicBezTo>
                <a:cubicBezTo>
                  <a:pt x="3040" y="4627"/>
                  <a:pt x="3022" y="4617"/>
                  <a:pt x="3014" y="4596"/>
                </a:cubicBezTo>
                <a:cubicBezTo>
                  <a:pt x="2985" y="4560"/>
                  <a:pt x="3016" y="4533"/>
                  <a:pt x="3047" y="4533"/>
                </a:cubicBezTo>
                <a:close/>
                <a:moveTo>
                  <a:pt x="2653" y="4781"/>
                </a:moveTo>
                <a:cubicBezTo>
                  <a:pt x="2694" y="4781"/>
                  <a:pt x="2759" y="4844"/>
                  <a:pt x="2730" y="4885"/>
                </a:cubicBezTo>
                <a:cubicBezTo>
                  <a:pt x="2724" y="4888"/>
                  <a:pt x="2718" y="4889"/>
                  <a:pt x="2712" y="4889"/>
                </a:cubicBezTo>
                <a:cubicBezTo>
                  <a:pt x="2673" y="4889"/>
                  <a:pt x="2637" y="4846"/>
                  <a:pt x="2622" y="4812"/>
                </a:cubicBezTo>
                <a:cubicBezTo>
                  <a:pt x="2625" y="4790"/>
                  <a:pt x="2638" y="4781"/>
                  <a:pt x="2653" y="4781"/>
                </a:cubicBezTo>
                <a:close/>
                <a:moveTo>
                  <a:pt x="4507" y="4807"/>
                </a:moveTo>
                <a:cubicBezTo>
                  <a:pt x="4548" y="4807"/>
                  <a:pt x="4601" y="4886"/>
                  <a:pt x="4529" y="4902"/>
                </a:cubicBezTo>
                <a:cubicBezTo>
                  <a:pt x="4512" y="4891"/>
                  <a:pt x="4489" y="4868"/>
                  <a:pt x="4472" y="4857"/>
                </a:cubicBezTo>
                <a:cubicBezTo>
                  <a:pt x="4475" y="4821"/>
                  <a:pt x="4490" y="4807"/>
                  <a:pt x="4507" y="4807"/>
                </a:cubicBezTo>
                <a:close/>
                <a:moveTo>
                  <a:pt x="2759" y="4953"/>
                </a:moveTo>
                <a:cubicBezTo>
                  <a:pt x="2761" y="4953"/>
                  <a:pt x="2762" y="4953"/>
                  <a:pt x="2764" y="4953"/>
                </a:cubicBezTo>
                <a:cubicBezTo>
                  <a:pt x="2798" y="4999"/>
                  <a:pt x="2821" y="5061"/>
                  <a:pt x="2815" y="5118"/>
                </a:cubicBezTo>
                <a:cubicBezTo>
                  <a:pt x="2810" y="5119"/>
                  <a:pt x="2806" y="5120"/>
                  <a:pt x="2801" y="5120"/>
                </a:cubicBezTo>
                <a:cubicBezTo>
                  <a:pt x="2768" y="5120"/>
                  <a:pt x="2740" y="5086"/>
                  <a:pt x="2730" y="5056"/>
                </a:cubicBezTo>
                <a:cubicBezTo>
                  <a:pt x="2719" y="5028"/>
                  <a:pt x="2713" y="4953"/>
                  <a:pt x="2759" y="4953"/>
                </a:cubicBezTo>
                <a:close/>
                <a:moveTo>
                  <a:pt x="5244" y="5220"/>
                </a:moveTo>
                <a:lnTo>
                  <a:pt x="5244" y="5220"/>
                </a:lnTo>
                <a:cubicBezTo>
                  <a:pt x="5255" y="5231"/>
                  <a:pt x="5289" y="5254"/>
                  <a:pt x="5300" y="5265"/>
                </a:cubicBezTo>
                <a:cubicBezTo>
                  <a:pt x="5297" y="5288"/>
                  <a:pt x="5285" y="5297"/>
                  <a:pt x="5271" y="5297"/>
                </a:cubicBezTo>
                <a:cubicBezTo>
                  <a:pt x="5236" y="5297"/>
                  <a:pt x="5191" y="5244"/>
                  <a:pt x="5244" y="5220"/>
                </a:cubicBezTo>
                <a:close/>
                <a:moveTo>
                  <a:pt x="2872" y="5175"/>
                </a:moveTo>
                <a:cubicBezTo>
                  <a:pt x="2906" y="5220"/>
                  <a:pt x="2900" y="5277"/>
                  <a:pt x="2912" y="5328"/>
                </a:cubicBezTo>
                <a:cubicBezTo>
                  <a:pt x="2929" y="5345"/>
                  <a:pt x="2968" y="5373"/>
                  <a:pt x="2985" y="5390"/>
                </a:cubicBezTo>
                <a:cubicBezTo>
                  <a:pt x="2861" y="5379"/>
                  <a:pt x="2878" y="5220"/>
                  <a:pt x="2764" y="5186"/>
                </a:cubicBezTo>
                <a:cubicBezTo>
                  <a:pt x="2787" y="5186"/>
                  <a:pt x="2844" y="5180"/>
                  <a:pt x="2872" y="5175"/>
                </a:cubicBezTo>
                <a:close/>
                <a:moveTo>
                  <a:pt x="4608" y="4925"/>
                </a:moveTo>
                <a:cubicBezTo>
                  <a:pt x="4676" y="5055"/>
                  <a:pt x="4727" y="5185"/>
                  <a:pt x="4761" y="5326"/>
                </a:cubicBezTo>
                <a:lnTo>
                  <a:pt x="4761" y="5326"/>
                </a:lnTo>
                <a:cubicBezTo>
                  <a:pt x="4760" y="5326"/>
                  <a:pt x="4759" y="5326"/>
                  <a:pt x="4758" y="5326"/>
                </a:cubicBezTo>
                <a:lnTo>
                  <a:pt x="4758" y="5326"/>
                </a:lnTo>
                <a:cubicBezTo>
                  <a:pt x="4759" y="5326"/>
                  <a:pt x="4760" y="5327"/>
                  <a:pt x="4761" y="5328"/>
                </a:cubicBezTo>
                <a:cubicBezTo>
                  <a:pt x="4761" y="5327"/>
                  <a:pt x="4761" y="5327"/>
                  <a:pt x="4761" y="5326"/>
                </a:cubicBezTo>
                <a:lnTo>
                  <a:pt x="4761" y="5326"/>
                </a:lnTo>
                <a:cubicBezTo>
                  <a:pt x="4779" y="5329"/>
                  <a:pt x="4795" y="5342"/>
                  <a:pt x="4795" y="5368"/>
                </a:cubicBezTo>
                <a:cubicBezTo>
                  <a:pt x="4801" y="5398"/>
                  <a:pt x="4777" y="5415"/>
                  <a:pt x="4752" y="5415"/>
                </a:cubicBezTo>
                <a:cubicBezTo>
                  <a:pt x="4731" y="5415"/>
                  <a:pt x="4710" y="5402"/>
                  <a:pt x="4710" y="5373"/>
                </a:cubicBezTo>
                <a:cubicBezTo>
                  <a:pt x="4704" y="5343"/>
                  <a:pt x="4729" y="5326"/>
                  <a:pt x="4753" y="5326"/>
                </a:cubicBezTo>
                <a:cubicBezTo>
                  <a:pt x="4755" y="5326"/>
                  <a:pt x="4756" y="5326"/>
                  <a:pt x="4758" y="5326"/>
                </a:cubicBezTo>
                <a:lnTo>
                  <a:pt x="4758" y="5326"/>
                </a:lnTo>
                <a:cubicBezTo>
                  <a:pt x="4624" y="5246"/>
                  <a:pt x="4585" y="5088"/>
                  <a:pt x="4506" y="4970"/>
                </a:cubicBezTo>
                <a:cubicBezTo>
                  <a:pt x="4540" y="4953"/>
                  <a:pt x="4574" y="4942"/>
                  <a:pt x="4608" y="4925"/>
                </a:cubicBezTo>
                <a:close/>
                <a:moveTo>
                  <a:pt x="3385" y="5286"/>
                </a:moveTo>
                <a:cubicBezTo>
                  <a:pt x="3420" y="5286"/>
                  <a:pt x="3497" y="5434"/>
                  <a:pt x="3422" y="5447"/>
                </a:cubicBezTo>
                <a:cubicBezTo>
                  <a:pt x="3394" y="5419"/>
                  <a:pt x="3371" y="5385"/>
                  <a:pt x="3371" y="5334"/>
                </a:cubicBezTo>
                <a:cubicBezTo>
                  <a:pt x="3369" y="5300"/>
                  <a:pt x="3375" y="5286"/>
                  <a:pt x="3385" y="5286"/>
                </a:cubicBezTo>
                <a:close/>
                <a:moveTo>
                  <a:pt x="3496" y="4238"/>
                </a:moveTo>
                <a:lnTo>
                  <a:pt x="3496" y="4238"/>
                </a:lnTo>
                <a:cubicBezTo>
                  <a:pt x="3740" y="4624"/>
                  <a:pt x="3882" y="5061"/>
                  <a:pt x="4063" y="5481"/>
                </a:cubicBezTo>
                <a:cubicBezTo>
                  <a:pt x="4052" y="5481"/>
                  <a:pt x="4035" y="5487"/>
                  <a:pt x="4029" y="5487"/>
                </a:cubicBezTo>
                <a:cubicBezTo>
                  <a:pt x="3939" y="5282"/>
                  <a:pt x="3859" y="5078"/>
                  <a:pt x="3785" y="4868"/>
                </a:cubicBezTo>
                <a:cubicBezTo>
                  <a:pt x="3672" y="4664"/>
                  <a:pt x="3575" y="4454"/>
                  <a:pt x="3496" y="4238"/>
                </a:cubicBezTo>
                <a:close/>
                <a:moveTo>
                  <a:pt x="4805" y="5485"/>
                </a:moveTo>
                <a:cubicBezTo>
                  <a:pt x="4826" y="5485"/>
                  <a:pt x="4839" y="5502"/>
                  <a:pt x="4846" y="5538"/>
                </a:cubicBezTo>
                <a:cubicBezTo>
                  <a:pt x="4829" y="5551"/>
                  <a:pt x="4815" y="5557"/>
                  <a:pt x="4803" y="5557"/>
                </a:cubicBezTo>
                <a:cubicBezTo>
                  <a:pt x="4782" y="5557"/>
                  <a:pt x="4768" y="5539"/>
                  <a:pt x="4761" y="5504"/>
                </a:cubicBezTo>
                <a:cubicBezTo>
                  <a:pt x="4778" y="5491"/>
                  <a:pt x="4793" y="5485"/>
                  <a:pt x="4805" y="5485"/>
                </a:cubicBezTo>
                <a:close/>
                <a:moveTo>
                  <a:pt x="5141" y="5277"/>
                </a:moveTo>
                <a:cubicBezTo>
                  <a:pt x="5193" y="5277"/>
                  <a:pt x="5215" y="5328"/>
                  <a:pt x="5249" y="5351"/>
                </a:cubicBezTo>
                <a:cubicBezTo>
                  <a:pt x="5261" y="5351"/>
                  <a:pt x="5283" y="5345"/>
                  <a:pt x="5295" y="5339"/>
                </a:cubicBezTo>
                <a:cubicBezTo>
                  <a:pt x="5300" y="5458"/>
                  <a:pt x="5380" y="5578"/>
                  <a:pt x="5380" y="5674"/>
                </a:cubicBezTo>
                <a:cubicBezTo>
                  <a:pt x="5367" y="5678"/>
                  <a:pt x="5355" y="5680"/>
                  <a:pt x="5345" y="5680"/>
                </a:cubicBezTo>
                <a:cubicBezTo>
                  <a:pt x="5313" y="5680"/>
                  <a:pt x="5290" y="5661"/>
                  <a:pt x="5278" y="5623"/>
                </a:cubicBezTo>
                <a:cubicBezTo>
                  <a:pt x="5232" y="5509"/>
                  <a:pt x="5198" y="5390"/>
                  <a:pt x="5141" y="5277"/>
                </a:cubicBezTo>
                <a:close/>
                <a:moveTo>
                  <a:pt x="3485" y="2434"/>
                </a:moveTo>
                <a:lnTo>
                  <a:pt x="3485" y="2434"/>
                </a:lnTo>
                <a:cubicBezTo>
                  <a:pt x="3644" y="2587"/>
                  <a:pt x="3712" y="2803"/>
                  <a:pt x="3819" y="2990"/>
                </a:cubicBezTo>
                <a:cubicBezTo>
                  <a:pt x="3836" y="2985"/>
                  <a:pt x="3865" y="2979"/>
                  <a:pt x="3882" y="2973"/>
                </a:cubicBezTo>
                <a:lnTo>
                  <a:pt x="3882" y="2973"/>
                </a:lnTo>
                <a:cubicBezTo>
                  <a:pt x="3865" y="2990"/>
                  <a:pt x="3831" y="3019"/>
                  <a:pt x="3814" y="3036"/>
                </a:cubicBezTo>
                <a:cubicBezTo>
                  <a:pt x="3836" y="3053"/>
                  <a:pt x="3888" y="3087"/>
                  <a:pt x="3910" y="3104"/>
                </a:cubicBezTo>
                <a:cubicBezTo>
                  <a:pt x="3916" y="3126"/>
                  <a:pt x="3927" y="3172"/>
                  <a:pt x="3933" y="3195"/>
                </a:cubicBezTo>
                <a:cubicBezTo>
                  <a:pt x="3950" y="3206"/>
                  <a:pt x="3990" y="3223"/>
                  <a:pt x="4012" y="3234"/>
                </a:cubicBezTo>
                <a:cubicBezTo>
                  <a:pt x="4007" y="3251"/>
                  <a:pt x="4001" y="3285"/>
                  <a:pt x="3995" y="3302"/>
                </a:cubicBezTo>
                <a:cubicBezTo>
                  <a:pt x="4319" y="3807"/>
                  <a:pt x="4489" y="4397"/>
                  <a:pt x="4778" y="4914"/>
                </a:cubicBezTo>
                <a:cubicBezTo>
                  <a:pt x="4824" y="5197"/>
                  <a:pt x="5011" y="5436"/>
                  <a:pt x="5056" y="5725"/>
                </a:cubicBezTo>
                <a:cubicBezTo>
                  <a:pt x="4897" y="5441"/>
                  <a:pt x="4784" y="5129"/>
                  <a:pt x="4654" y="4829"/>
                </a:cubicBezTo>
                <a:cubicBezTo>
                  <a:pt x="4619" y="4772"/>
                  <a:pt x="4625" y="4675"/>
                  <a:pt x="4546" y="4653"/>
                </a:cubicBezTo>
                <a:cubicBezTo>
                  <a:pt x="4540" y="4681"/>
                  <a:pt x="4529" y="4732"/>
                  <a:pt x="4523" y="4760"/>
                </a:cubicBezTo>
                <a:lnTo>
                  <a:pt x="4393" y="4760"/>
                </a:lnTo>
                <a:cubicBezTo>
                  <a:pt x="4404" y="4721"/>
                  <a:pt x="4410" y="4681"/>
                  <a:pt x="4421" y="4641"/>
                </a:cubicBezTo>
                <a:cubicBezTo>
                  <a:pt x="4426" y="4642"/>
                  <a:pt x="4431" y="4642"/>
                  <a:pt x="4436" y="4642"/>
                </a:cubicBezTo>
                <a:cubicBezTo>
                  <a:pt x="4480" y="4642"/>
                  <a:pt x="4514" y="4620"/>
                  <a:pt x="4534" y="4579"/>
                </a:cubicBezTo>
                <a:cubicBezTo>
                  <a:pt x="4506" y="4409"/>
                  <a:pt x="4381" y="4278"/>
                  <a:pt x="4330" y="4119"/>
                </a:cubicBezTo>
                <a:cubicBezTo>
                  <a:pt x="4290" y="4034"/>
                  <a:pt x="4262" y="3921"/>
                  <a:pt x="4177" y="3875"/>
                </a:cubicBezTo>
                <a:lnTo>
                  <a:pt x="4177" y="3875"/>
                </a:lnTo>
                <a:cubicBezTo>
                  <a:pt x="4166" y="3960"/>
                  <a:pt x="4194" y="4051"/>
                  <a:pt x="4268" y="4097"/>
                </a:cubicBezTo>
                <a:cubicBezTo>
                  <a:pt x="4268" y="4176"/>
                  <a:pt x="4393" y="4290"/>
                  <a:pt x="4285" y="4329"/>
                </a:cubicBezTo>
                <a:cubicBezTo>
                  <a:pt x="4262" y="4273"/>
                  <a:pt x="4222" y="4238"/>
                  <a:pt x="4166" y="4238"/>
                </a:cubicBezTo>
                <a:cubicBezTo>
                  <a:pt x="4177" y="4221"/>
                  <a:pt x="4211" y="4193"/>
                  <a:pt x="4222" y="4176"/>
                </a:cubicBezTo>
                <a:cubicBezTo>
                  <a:pt x="4200" y="4165"/>
                  <a:pt x="4149" y="4142"/>
                  <a:pt x="4126" y="4131"/>
                </a:cubicBezTo>
                <a:cubicBezTo>
                  <a:pt x="4103" y="4091"/>
                  <a:pt x="4080" y="4057"/>
                  <a:pt x="4063" y="4017"/>
                </a:cubicBezTo>
                <a:cubicBezTo>
                  <a:pt x="4086" y="4012"/>
                  <a:pt x="4143" y="4006"/>
                  <a:pt x="4171" y="4006"/>
                </a:cubicBezTo>
                <a:cubicBezTo>
                  <a:pt x="4120" y="3983"/>
                  <a:pt x="4069" y="3960"/>
                  <a:pt x="4012" y="3932"/>
                </a:cubicBezTo>
                <a:cubicBezTo>
                  <a:pt x="4029" y="3926"/>
                  <a:pt x="4063" y="3909"/>
                  <a:pt x="4075" y="3898"/>
                </a:cubicBezTo>
                <a:cubicBezTo>
                  <a:pt x="4001" y="3779"/>
                  <a:pt x="3939" y="3648"/>
                  <a:pt x="3871" y="3518"/>
                </a:cubicBezTo>
                <a:cubicBezTo>
                  <a:pt x="3768" y="3473"/>
                  <a:pt x="3797" y="3348"/>
                  <a:pt x="3780" y="3263"/>
                </a:cubicBezTo>
                <a:lnTo>
                  <a:pt x="3780" y="3263"/>
                </a:lnTo>
                <a:cubicBezTo>
                  <a:pt x="3967" y="3382"/>
                  <a:pt x="4001" y="3631"/>
                  <a:pt x="4109" y="3813"/>
                </a:cubicBezTo>
                <a:cubicBezTo>
                  <a:pt x="4109" y="3839"/>
                  <a:pt x="4127" y="3849"/>
                  <a:pt x="4147" y="3849"/>
                </a:cubicBezTo>
                <a:cubicBezTo>
                  <a:pt x="4189" y="3849"/>
                  <a:pt x="4242" y="3807"/>
                  <a:pt x="4177" y="3773"/>
                </a:cubicBezTo>
                <a:cubicBezTo>
                  <a:pt x="4001" y="3444"/>
                  <a:pt x="3848" y="3109"/>
                  <a:pt x="3666" y="2786"/>
                </a:cubicBezTo>
                <a:cubicBezTo>
                  <a:pt x="3604" y="2673"/>
                  <a:pt x="3536" y="2559"/>
                  <a:pt x="3485" y="2434"/>
                </a:cubicBezTo>
                <a:close/>
                <a:moveTo>
                  <a:pt x="5300" y="5697"/>
                </a:moveTo>
                <a:cubicBezTo>
                  <a:pt x="5329" y="5702"/>
                  <a:pt x="5391" y="5714"/>
                  <a:pt x="5419" y="5719"/>
                </a:cubicBezTo>
                <a:cubicBezTo>
                  <a:pt x="5448" y="5765"/>
                  <a:pt x="5454" y="5810"/>
                  <a:pt x="5436" y="5861"/>
                </a:cubicBezTo>
                <a:cubicBezTo>
                  <a:pt x="5411" y="5874"/>
                  <a:pt x="5384" y="5879"/>
                  <a:pt x="5358" y="5879"/>
                </a:cubicBezTo>
                <a:cubicBezTo>
                  <a:pt x="5314" y="5879"/>
                  <a:pt x="5271" y="5866"/>
                  <a:pt x="5232" y="5856"/>
                </a:cubicBezTo>
                <a:cubicBezTo>
                  <a:pt x="5266" y="5850"/>
                  <a:pt x="5334" y="5844"/>
                  <a:pt x="5368" y="5844"/>
                </a:cubicBezTo>
                <a:cubicBezTo>
                  <a:pt x="5346" y="5799"/>
                  <a:pt x="5323" y="5748"/>
                  <a:pt x="5300" y="5697"/>
                </a:cubicBezTo>
                <a:close/>
                <a:moveTo>
                  <a:pt x="4035" y="5509"/>
                </a:moveTo>
                <a:cubicBezTo>
                  <a:pt x="4154" y="5617"/>
                  <a:pt x="4160" y="5793"/>
                  <a:pt x="4239" y="5924"/>
                </a:cubicBezTo>
                <a:lnTo>
                  <a:pt x="4205" y="5935"/>
                </a:lnTo>
                <a:cubicBezTo>
                  <a:pt x="4154" y="5793"/>
                  <a:pt x="4097" y="5651"/>
                  <a:pt x="4035" y="5509"/>
                </a:cubicBezTo>
                <a:close/>
                <a:moveTo>
                  <a:pt x="5110" y="5865"/>
                </a:moveTo>
                <a:cubicBezTo>
                  <a:pt x="5117" y="5865"/>
                  <a:pt x="5126" y="5869"/>
                  <a:pt x="5136" y="5878"/>
                </a:cubicBezTo>
                <a:cubicBezTo>
                  <a:pt x="5173" y="5901"/>
                  <a:pt x="5165" y="5970"/>
                  <a:pt x="5133" y="5970"/>
                </a:cubicBezTo>
                <a:cubicBezTo>
                  <a:pt x="5125" y="5970"/>
                  <a:pt x="5117" y="5966"/>
                  <a:pt x="5107" y="5958"/>
                </a:cubicBezTo>
                <a:cubicBezTo>
                  <a:pt x="5066" y="5939"/>
                  <a:pt x="5077" y="5865"/>
                  <a:pt x="5110" y="5865"/>
                </a:cubicBezTo>
                <a:close/>
                <a:moveTo>
                  <a:pt x="5164" y="6474"/>
                </a:moveTo>
                <a:cubicBezTo>
                  <a:pt x="5198" y="6536"/>
                  <a:pt x="5232" y="6610"/>
                  <a:pt x="5261" y="6678"/>
                </a:cubicBezTo>
                <a:cubicBezTo>
                  <a:pt x="5249" y="6718"/>
                  <a:pt x="5244" y="6752"/>
                  <a:pt x="5232" y="6792"/>
                </a:cubicBezTo>
                <a:cubicBezTo>
                  <a:pt x="5204" y="6684"/>
                  <a:pt x="5175" y="6582"/>
                  <a:pt x="5164" y="6474"/>
                </a:cubicBezTo>
                <a:close/>
                <a:moveTo>
                  <a:pt x="5368" y="7070"/>
                </a:moveTo>
                <a:cubicBezTo>
                  <a:pt x="5397" y="7246"/>
                  <a:pt x="5476" y="7404"/>
                  <a:pt x="5505" y="7580"/>
                </a:cubicBezTo>
                <a:cubicBezTo>
                  <a:pt x="5448" y="7575"/>
                  <a:pt x="5425" y="7529"/>
                  <a:pt x="5408" y="7484"/>
                </a:cubicBezTo>
                <a:cubicBezTo>
                  <a:pt x="5385" y="7484"/>
                  <a:pt x="5357" y="7478"/>
                  <a:pt x="5334" y="7478"/>
                </a:cubicBezTo>
                <a:cubicBezTo>
                  <a:pt x="5346" y="7456"/>
                  <a:pt x="5380" y="7404"/>
                  <a:pt x="5391" y="7382"/>
                </a:cubicBezTo>
                <a:cubicBezTo>
                  <a:pt x="5374" y="7382"/>
                  <a:pt x="5340" y="7387"/>
                  <a:pt x="5323" y="7387"/>
                </a:cubicBezTo>
                <a:cubicBezTo>
                  <a:pt x="5404" y="7319"/>
                  <a:pt x="5384" y="7259"/>
                  <a:pt x="5329" y="7259"/>
                </a:cubicBezTo>
                <a:cubicBezTo>
                  <a:pt x="5306" y="7259"/>
                  <a:pt x="5279" y="7268"/>
                  <a:pt x="5249" y="7291"/>
                </a:cubicBezTo>
                <a:cubicBezTo>
                  <a:pt x="5244" y="7274"/>
                  <a:pt x="5238" y="7234"/>
                  <a:pt x="5232" y="7217"/>
                </a:cubicBezTo>
                <a:lnTo>
                  <a:pt x="5363" y="7217"/>
                </a:lnTo>
                <a:cubicBezTo>
                  <a:pt x="5340" y="7166"/>
                  <a:pt x="5340" y="7115"/>
                  <a:pt x="5368" y="7070"/>
                </a:cubicBezTo>
                <a:close/>
                <a:moveTo>
                  <a:pt x="5402" y="7614"/>
                </a:moveTo>
                <a:cubicBezTo>
                  <a:pt x="5482" y="7614"/>
                  <a:pt x="5533" y="7665"/>
                  <a:pt x="5522" y="7745"/>
                </a:cubicBezTo>
                <a:cubicBezTo>
                  <a:pt x="5499" y="7751"/>
                  <a:pt x="5448" y="7768"/>
                  <a:pt x="5425" y="7779"/>
                </a:cubicBezTo>
                <a:cubicBezTo>
                  <a:pt x="5442" y="7762"/>
                  <a:pt x="5476" y="7728"/>
                  <a:pt x="5488" y="7711"/>
                </a:cubicBezTo>
                <a:cubicBezTo>
                  <a:pt x="5471" y="7688"/>
                  <a:pt x="5425" y="7637"/>
                  <a:pt x="5402" y="7614"/>
                </a:cubicBezTo>
                <a:close/>
                <a:moveTo>
                  <a:pt x="4761" y="7705"/>
                </a:moveTo>
                <a:lnTo>
                  <a:pt x="4761" y="7705"/>
                </a:lnTo>
                <a:cubicBezTo>
                  <a:pt x="4818" y="7711"/>
                  <a:pt x="4835" y="7853"/>
                  <a:pt x="4778" y="7858"/>
                </a:cubicBezTo>
                <a:cubicBezTo>
                  <a:pt x="4744" y="7824"/>
                  <a:pt x="4733" y="7751"/>
                  <a:pt x="4761" y="7705"/>
                </a:cubicBezTo>
                <a:close/>
                <a:moveTo>
                  <a:pt x="5578" y="7909"/>
                </a:moveTo>
                <a:cubicBezTo>
                  <a:pt x="5584" y="7995"/>
                  <a:pt x="5595" y="8080"/>
                  <a:pt x="5607" y="8165"/>
                </a:cubicBezTo>
                <a:cubicBezTo>
                  <a:pt x="5573" y="8148"/>
                  <a:pt x="5533" y="8131"/>
                  <a:pt x="5499" y="8114"/>
                </a:cubicBezTo>
                <a:cubicBezTo>
                  <a:pt x="5527" y="8091"/>
                  <a:pt x="5550" y="8068"/>
                  <a:pt x="5578" y="8046"/>
                </a:cubicBezTo>
                <a:cubicBezTo>
                  <a:pt x="5561" y="8000"/>
                  <a:pt x="5544" y="7955"/>
                  <a:pt x="5527" y="7909"/>
                </a:cubicBezTo>
                <a:close/>
                <a:moveTo>
                  <a:pt x="4932" y="8397"/>
                </a:moveTo>
                <a:cubicBezTo>
                  <a:pt x="4971" y="8443"/>
                  <a:pt x="4966" y="8471"/>
                  <a:pt x="4909" y="8477"/>
                </a:cubicBezTo>
                <a:cubicBezTo>
                  <a:pt x="4869" y="8437"/>
                  <a:pt x="4880" y="8409"/>
                  <a:pt x="4932" y="8397"/>
                </a:cubicBezTo>
                <a:close/>
                <a:moveTo>
                  <a:pt x="3848" y="8290"/>
                </a:moveTo>
                <a:cubicBezTo>
                  <a:pt x="3939" y="8488"/>
                  <a:pt x="3967" y="8709"/>
                  <a:pt x="3995" y="8919"/>
                </a:cubicBezTo>
                <a:cubicBezTo>
                  <a:pt x="3910" y="8721"/>
                  <a:pt x="3865" y="8505"/>
                  <a:pt x="3848" y="8290"/>
                </a:cubicBezTo>
                <a:close/>
                <a:moveTo>
                  <a:pt x="5147" y="5992"/>
                </a:moveTo>
                <a:cubicBezTo>
                  <a:pt x="5289" y="6219"/>
                  <a:pt x="5300" y="6531"/>
                  <a:pt x="5471" y="6735"/>
                </a:cubicBezTo>
                <a:cubicBezTo>
                  <a:pt x="5459" y="6741"/>
                  <a:pt x="5431" y="6746"/>
                  <a:pt x="5419" y="6752"/>
                </a:cubicBezTo>
                <a:cubicBezTo>
                  <a:pt x="5612" y="7325"/>
                  <a:pt x="5732" y="7921"/>
                  <a:pt x="5856" y="8511"/>
                </a:cubicBezTo>
                <a:cubicBezTo>
                  <a:pt x="5868" y="8505"/>
                  <a:pt x="5885" y="8500"/>
                  <a:pt x="5890" y="8500"/>
                </a:cubicBezTo>
                <a:lnTo>
                  <a:pt x="5890" y="8500"/>
                </a:lnTo>
                <a:cubicBezTo>
                  <a:pt x="5851" y="8658"/>
                  <a:pt x="5936" y="8812"/>
                  <a:pt x="5953" y="8965"/>
                </a:cubicBezTo>
                <a:cubicBezTo>
                  <a:pt x="5873" y="8908"/>
                  <a:pt x="5890" y="8800"/>
                  <a:pt x="5868" y="8715"/>
                </a:cubicBezTo>
                <a:cubicBezTo>
                  <a:pt x="5703" y="7972"/>
                  <a:pt x="5516" y="7240"/>
                  <a:pt x="5306" y="6502"/>
                </a:cubicBezTo>
                <a:cubicBezTo>
                  <a:pt x="5261" y="6332"/>
                  <a:pt x="5170" y="6173"/>
                  <a:pt x="5147" y="5992"/>
                </a:cubicBezTo>
                <a:close/>
                <a:moveTo>
                  <a:pt x="4461" y="8885"/>
                </a:moveTo>
                <a:cubicBezTo>
                  <a:pt x="4466" y="8982"/>
                  <a:pt x="4478" y="9078"/>
                  <a:pt x="4483" y="9169"/>
                </a:cubicBezTo>
                <a:cubicBezTo>
                  <a:pt x="4461" y="9078"/>
                  <a:pt x="4438" y="8993"/>
                  <a:pt x="4415" y="8902"/>
                </a:cubicBezTo>
                <a:cubicBezTo>
                  <a:pt x="4427" y="8897"/>
                  <a:pt x="4449" y="8891"/>
                  <a:pt x="4461" y="8885"/>
                </a:cubicBezTo>
                <a:close/>
                <a:moveTo>
                  <a:pt x="5930" y="8970"/>
                </a:moveTo>
                <a:cubicBezTo>
                  <a:pt x="6032" y="9220"/>
                  <a:pt x="6032" y="9509"/>
                  <a:pt x="6055" y="9776"/>
                </a:cubicBezTo>
                <a:cubicBezTo>
                  <a:pt x="5993" y="9697"/>
                  <a:pt x="5998" y="9589"/>
                  <a:pt x="5981" y="9492"/>
                </a:cubicBezTo>
                <a:cubicBezTo>
                  <a:pt x="5953" y="9322"/>
                  <a:pt x="5902" y="9146"/>
                  <a:pt x="5930" y="8970"/>
                </a:cubicBezTo>
                <a:close/>
                <a:moveTo>
                  <a:pt x="5873" y="9407"/>
                </a:moveTo>
                <a:lnTo>
                  <a:pt x="5873" y="9407"/>
                </a:lnTo>
                <a:cubicBezTo>
                  <a:pt x="5907" y="9634"/>
                  <a:pt x="5896" y="9861"/>
                  <a:pt x="5964" y="10083"/>
                </a:cubicBezTo>
                <a:cubicBezTo>
                  <a:pt x="5981" y="10134"/>
                  <a:pt x="5964" y="10185"/>
                  <a:pt x="5936" y="10230"/>
                </a:cubicBezTo>
                <a:cubicBezTo>
                  <a:pt x="5911" y="10175"/>
                  <a:pt x="5957" y="10017"/>
                  <a:pt x="5873" y="10017"/>
                </a:cubicBezTo>
                <a:cubicBezTo>
                  <a:pt x="5864" y="10017"/>
                  <a:pt x="5854" y="10019"/>
                  <a:pt x="5843" y="10023"/>
                </a:cubicBezTo>
                <a:lnTo>
                  <a:pt x="5843" y="10023"/>
                </a:lnTo>
                <a:cubicBezTo>
                  <a:pt x="5859" y="10007"/>
                  <a:pt x="5880" y="9996"/>
                  <a:pt x="5902" y="9980"/>
                </a:cubicBezTo>
                <a:cubicBezTo>
                  <a:pt x="5851" y="9793"/>
                  <a:pt x="5834" y="9600"/>
                  <a:pt x="5873" y="9407"/>
                </a:cubicBezTo>
                <a:close/>
                <a:moveTo>
                  <a:pt x="6361" y="10826"/>
                </a:moveTo>
                <a:cubicBezTo>
                  <a:pt x="6356" y="10934"/>
                  <a:pt x="6424" y="11058"/>
                  <a:pt x="6344" y="11149"/>
                </a:cubicBezTo>
                <a:cubicBezTo>
                  <a:pt x="6322" y="11047"/>
                  <a:pt x="6310" y="10939"/>
                  <a:pt x="6299" y="10837"/>
                </a:cubicBezTo>
                <a:cubicBezTo>
                  <a:pt x="6316" y="10837"/>
                  <a:pt x="6344" y="10826"/>
                  <a:pt x="6361" y="10826"/>
                </a:cubicBezTo>
                <a:close/>
                <a:moveTo>
                  <a:pt x="4773" y="11813"/>
                </a:moveTo>
                <a:lnTo>
                  <a:pt x="4773" y="11813"/>
                </a:lnTo>
                <a:cubicBezTo>
                  <a:pt x="4812" y="11858"/>
                  <a:pt x="4807" y="11887"/>
                  <a:pt x="4756" y="11898"/>
                </a:cubicBezTo>
                <a:cubicBezTo>
                  <a:pt x="4716" y="11858"/>
                  <a:pt x="4722" y="11830"/>
                  <a:pt x="4773" y="11813"/>
                </a:cubicBezTo>
                <a:close/>
                <a:moveTo>
                  <a:pt x="6059" y="9791"/>
                </a:moveTo>
                <a:cubicBezTo>
                  <a:pt x="6066" y="9791"/>
                  <a:pt x="6074" y="9792"/>
                  <a:pt x="6083" y="9793"/>
                </a:cubicBezTo>
                <a:cubicBezTo>
                  <a:pt x="6099" y="9840"/>
                  <a:pt x="6096" y="9865"/>
                  <a:pt x="6072" y="9873"/>
                </a:cubicBezTo>
                <a:lnTo>
                  <a:pt x="6072" y="9873"/>
                </a:lnTo>
                <a:cubicBezTo>
                  <a:pt x="6072" y="9873"/>
                  <a:pt x="6072" y="9873"/>
                  <a:pt x="6072" y="9873"/>
                </a:cubicBezTo>
                <a:lnTo>
                  <a:pt x="6072" y="9873"/>
                </a:lnTo>
                <a:cubicBezTo>
                  <a:pt x="6072" y="9873"/>
                  <a:pt x="6072" y="9873"/>
                  <a:pt x="6072" y="9873"/>
                </a:cubicBezTo>
                <a:lnTo>
                  <a:pt x="6072" y="9873"/>
                </a:lnTo>
                <a:cubicBezTo>
                  <a:pt x="6072" y="9873"/>
                  <a:pt x="6072" y="9873"/>
                  <a:pt x="6072" y="9873"/>
                </a:cubicBezTo>
                <a:lnTo>
                  <a:pt x="6072" y="9873"/>
                </a:lnTo>
                <a:cubicBezTo>
                  <a:pt x="6151" y="10134"/>
                  <a:pt x="6129" y="10406"/>
                  <a:pt x="6168" y="10667"/>
                </a:cubicBezTo>
                <a:cubicBezTo>
                  <a:pt x="6180" y="10661"/>
                  <a:pt x="6202" y="10650"/>
                  <a:pt x="6214" y="10650"/>
                </a:cubicBezTo>
                <a:cubicBezTo>
                  <a:pt x="6202" y="10673"/>
                  <a:pt x="6185" y="10695"/>
                  <a:pt x="6174" y="10718"/>
                </a:cubicBezTo>
                <a:cubicBezTo>
                  <a:pt x="6197" y="11092"/>
                  <a:pt x="6265" y="11467"/>
                  <a:pt x="6236" y="11841"/>
                </a:cubicBezTo>
                <a:cubicBezTo>
                  <a:pt x="6248" y="11841"/>
                  <a:pt x="6276" y="11836"/>
                  <a:pt x="6293" y="11830"/>
                </a:cubicBezTo>
                <a:lnTo>
                  <a:pt x="6293" y="11830"/>
                </a:lnTo>
                <a:cubicBezTo>
                  <a:pt x="6197" y="11944"/>
                  <a:pt x="6265" y="12114"/>
                  <a:pt x="6231" y="12250"/>
                </a:cubicBezTo>
                <a:lnTo>
                  <a:pt x="6231" y="12256"/>
                </a:lnTo>
                <a:cubicBezTo>
                  <a:pt x="6180" y="12165"/>
                  <a:pt x="6236" y="12063"/>
                  <a:pt x="6185" y="11978"/>
                </a:cubicBezTo>
                <a:cubicBezTo>
                  <a:pt x="6231" y="11274"/>
                  <a:pt x="6032" y="10559"/>
                  <a:pt x="6072" y="9873"/>
                </a:cubicBezTo>
                <a:lnTo>
                  <a:pt x="6072" y="9873"/>
                </a:lnTo>
                <a:cubicBezTo>
                  <a:pt x="6067" y="9875"/>
                  <a:pt x="6061" y="9875"/>
                  <a:pt x="6053" y="9875"/>
                </a:cubicBezTo>
                <a:cubicBezTo>
                  <a:pt x="6046" y="9875"/>
                  <a:pt x="6037" y="9874"/>
                  <a:pt x="6027" y="9873"/>
                </a:cubicBezTo>
                <a:cubicBezTo>
                  <a:pt x="6002" y="9819"/>
                  <a:pt x="6015" y="9791"/>
                  <a:pt x="6059" y="9791"/>
                </a:cubicBezTo>
                <a:close/>
                <a:moveTo>
                  <a:pt x="6038" y="12029"/>
                </a:moveTo>
                <a:cubicBezTo>
                  <a:pt x="6044" y="12034"/>
                  <a:pt x="6061" y="12034"/>
                  <a:pt x="6066" y="12034"/>
                </a:cubicBezTo>
                <a:cubicBezTo>
                  <a:pt x="6078" y="12148"/>
                  <a:pt x="6095" y="12261"/>
                  <a:pt x="6112" y="12375"/>
                </a:cubicBezTo>
                <a:cubicBezTo>
                  <a:pt x="6113" y="12375"/>
                  <a:pt x="6115" y="12376"/>
                  <a:pt x="6117" y="12376"/>
                </a:cubicBezTo>
                <a:lnTo>
                  <a:pt x="6117" y="12376"/>
                </a:lnTo>
                <a:cubicBezTo>
                  <a:pt x="6066" y="12472"/>
                  <a:pt x="6089" y="12579"/>
                  <a:pt x="6100" y="12681"/>
                </a:cubicBezTo>
                <a:cubicBezTo>
                  <a:pt x="6089" y="12670"/>
                  <a:pt x="6055" y="12653"/>
                  <a:pt x="6044" y="12647"/>
                </a:cubicBezTo>
                <a:cubicBezTo>
                  <a:pt x="6049" y="12607"/>
                  <a:pt x="6055" y="12568"/>
                  <a:pt x="6066" y="12528"/>
                </a:cubicBezTo>
                <a:cubicBezTo>
                  <a:pt x="6038" y="12517"/>
                  <a:pt x="6010" y="12505"/>
                  <a:pt x="5981" y="12488"/>
                </a:cubicBezTo>
                <a:lnTo>
                  <a:pt x="6044" y="12483"/>
                </a:lnTo>
                <a:cubicBezTo>
                  <a:pt x="6032" y="12329"/>
                  <a:pt x="6083" y="12182"/>
                  <a:pt x="6038" y="12029"/>
                </a:cubicBezTo>
                <a:close/>
                <a:moveTo>
                  <a:pt x="6219" y="12267"/>
                </a:moveTo>
                <a:cubicBezTo>
                  <a:pt x="6259" y="12437"/>
                  <a:pt x="6271" y="12636"/>
                  <a:pt x="6219" y="12806"/>
                </a:cubicBezTo>
                <a:cubicBezTo>
                  <a:pt x="6208" y="12704"/>
                  <a:pt x="6202" y="12602"/>
                  <a:pt x="6231" y="12500"/>
                </a:cubicBezTo>
                <a:cubicBezTo>
                  <a:pt x="6200" y="12458"/>
                  <a:pt x="6183" y="12402"/>
                  <a:pt x="6132" y="12380"/>
                </a:cubicBezTo>
                <a:lnTo>
                  <a:pt x="6132" y="12380"/>
                </a:lnTo>
                <a:cubicBezTo>
                  <a:pt x="6155" y="12386"/>
                  <a:pt x="6185" y="12393"/>
                  <a:pt x="6202" y="12397"/>
                </a:cubicBezTo>
                <a:cubicBezTo>
                  <a:pt x="6208" y="12363"/>
                  <a:pt x="6214" y="12295"/>
                  <a:pt x="6219" y="12267"/>
                </a:cubicBezTo>
                <a:close/>
                <a:moveTo>
                  <a:pt x="6197" y="13470"/>
                </a:moveTo>
                <a:cubicBezTo>
                  <a:pt x="6259" y="13475"/>
                  <a:pt x="6254" y="13595"/>
                  <a:pt x="6202" y="13617"/>
                </a:cubicBezTo>
                <a:cubicBezTo>
                  <a:pt x="6140" y="13606"/>
                  <a:pt x="6151" y="13498"/>
                  <a:pt x="6197" y="13470"/>
                </a:cubicBezTo>
                <a:close/>
                <a:moveTo>
                  <a:pt x="6055" y="13827"/>
                </a:moveTo>
                <a:lnTo>
                  <a:pt x="6055" y="13827"/>
                </a:lnTo>
                <a:cubicBezTo>
                  <a:pt x="6044" y="13935"/>
                  <a:pt x="6106" y="14088"/>
                  <a:pt x="5987" y="14156"/>
                </a:cubicBezTo>
                <a:cubicBezTo>
                  <a:pt x="5998" y="14048"/>
                  <a:pt x="5993" y="13924"/>
                  <a:pt x="6055" y="13827"/>
                </a:cubicBezTo>
                <a:close/>
                <a:moveTo>
                  <a:pt x="6197" y="13997"/>
                </a:moveTo>
                <a:lnTo>
                  <a:pt x="6197" y="13997"/>
                </a:lnTo>
                <a:cubicBezTo>
                  <a:pt x="6180" y="14247"/>
                  <a:pt x="6231" y="14565"/>
                  <a:pt x="6083" y="14775"/>
                </a:cubicBezTo>
                <a:cubicBezTo>
                  <a:pt x="6134" y="14519"/>
                  <a:pt x="6157" y="14258"/>
                  <a:pt x="6151" y="14003"/>
                </a:cubicBezTo>
                <a:lnTo>
                  <a:pt x="6197" y="13997"/>
                </a:lnTo>
                <a:close/>
                <a:moveTo>
                  <a:pt x="6100" y="14769"/>
                </a:moveTo>
                <a:lnTo>
                  <a:pt x="6100" y="14769"/>
                </a:lnTo>
                <a:cubicBezTo>
                  <a:pt x="6163" y="14866"/>
                  <a:pt x="6129" y="15002"/>
                  <a:pt x="6061" y="15092"/>
                </a:cubicBezTo>
                <a:cubicBezTo>
                  <a:pt x="6061" y="14985"/>
                  <a:pt x="6078" y="14877"/>
                  <a:pt x="6100" y="14769"/>
                </a:cubicBezTo>
                <a:close/>
                <a:moveTo>
                  <a:pt x="6504" y="13487"/>
                </a:moveTo>
                <a:cubicBezTo>
                  <a:pt x="6514" y="13487"/>
                  <a:pt x="6527" y="13492"/>
                  <a:pt x="6543" y="13504"/>
                </a:cubicBezTo>
                <a:cubicBezTo>
                  <a:pt x="6611" y="13663"/>
                  <a:pt x="6458" y="13890"/>
                  <a:pt x="6611" y="14026"/>
                </a:cubicBezTo>
                <a:cubicBezTo>
                  <a:pt x="6594" y="14026"/>
                  <a:pt x="6554" y="14020"/>
                  <a:pt x="6537" y="14020"/>
                </a:cubicBezTo>
                <a:cubicBezTo>
                  <a:pt x="6480" y="14463"/>
                  <a:pt x="6475" y="14911"/>
                  <a:pt x="6412" y="15348"/>
                </a:cubicBezTo>
                <a:cubicBezTo>
                  <a:pt x="6435" y="15370"/>
                  <a:pt x="6463" y="15388"/>
                  <a:pt x="6486" y="15405"/>
                </a:cubicBezTo>
                <a:cubicBezTo>
                  <a:pt x="6475" y="15405"/>
                  <a:pt x="6441" y="15416"/>
                  <a:pt x="6424" y="15416"/>
                </a:cubicBezTo>
                <a:cubicBezTo>
                  <a:pt x="6424" y="15637"/>
                  <a:pt x="6282" y="15858"/>
                  <a:pt x="6344" y="16068"/>
                </a:cubicBezTo>
                <a:cubicBezTo>
                  <a:pt x="6208" y="16199"/>
                  <a:pt x="6288" y="16420"/>
                  <a:pt x="6202" y="16585"/>
                </a:cubicBezTo>
                <a:cubicBezTo>
                  <a:pt x="6168" y="16692"/>
                  <a:pt x="6214" y="16829"/>
                  <a:pt x="6095" y="16885"/>
                </a:cubicBezTo>
                <a:lnTo>
                  <a:pt x="6055" y="16795"/>
                </a:lnTo>
                <a:cubicBezTo>
                  <a:pt x="6123" y="16704"/>
                  <a:pt x="6100" y="16590"/>
                  <a:pt x="6106" y="16483"/>
                </a:cubicBezTo>
                <a:lnTo>
                  <a:pt x="6106" y="16483"/>
                </a:lnTo>
                <a:cubicBezTo>
                  <a:pt x="6078" y="16488"/>
                  <a:pt x="6027" y="16511"/>
                  <a:pt x="5998" y="16517"/>
                </a:cubicBezTo>
                <a:cubicBezTo>
                  <a:pt x="6015" y="16483"/>
                  <a:pt x="6027" y="16449"/>
                  <a:pt x="6044" y="16414"/>
                </a:cubicBezTo>
                <a:cubicBezTo>
                  <a:pt x="6021" y="16295"/>
                  <a:pt x="6168" y="16244"/>
                  <a:pt x="6146" y="16119"/>
                </a:cubicBezTo>
                <a:cubicBezTo>
                  <a:pt x="6134" y="16108"/>
                  <a:pt x="6106" y="16080"/>
                  <a:pt x="6089" y="16068"/>
                </a:cubicBezTo>
                <a:cubicBezTo>
                  <a:pt x="6134" y="15751"/>
                  <a:pt x="6236" y="15439"/>
                  <a:pt x="6214" y="15115"/>
                </a:cubicBezTo>
                <a:lnTo>
                  <a:pt x="6214" y="15115"/>
                </a:lnTo>
                <a:cubicBezTo>
                  <a:pt x="6236" y="15121"/>
                  <a:pt x="6288" y="15127"/>
                  <a:pt x="6310" y="15127"/>
                </a:cubicBezTo>
                <a:lnTo>
                  <a:pt x="6356" y="14979"/>
                </a:lnTo>
                <a:cubicBezTo>
                  <a:pt x="6327" y="14956"/>
                  <a:pt x="6299" y="14934"/>
                  <a:pt x="6271" y="14911"/>
                </a:cubicBezTo>
                <a:lnTo>
                  <a:pt x="6248" y="14990"/>
                </a:lnTo>
                <a:cubicBezTo>
                  <a:pt x="6248" y="14956"/>
                  <a:pt x="6242" y="14888"/>
                  <a:pt x="6242" y="14854"/>
                </a:cubicBezTo>
                <a:lnTo>
                  <a:pt x="6242" y="14854"/>
                </a:lnTo>
                <a:lnTo>
                  <a:pt x="6299" y="14911"/>
                </a:lnTo>
                <a:cubicBezTo>
                  <a:pt x="6316" y="14905"/>
                  <a:pt x="6356" y="14888"/>
                  <a:pt x="6373" y="14877"/>
                </a:cubicBezTo>
                <a:cubicBezTo>
                  <a:pt x="6367" y="14809"/>
                  <a:pt x="6373" y="14741"/>
                  <a:pt x="6378" y="14673"/>
                </a:cubicBezTo>
                <a:lnTo>
                  <a:pt x="6327" y="14661"/>
                </a:lnTo>
                <a:cubicBezTo>
                  <a:pt x="6310" y="14724"/>
                  <a:pt x="6293" y="14786"/>
                  <a:pt x="6248" y="14831"/>
                </a:cubicBezTo>
                <a:cubicBezTo>
                  <a:pt x="6282" y="14775"/>
                  <a:pt x="6282" y="14701"/>
                  <a:pt x="6265" y="14633"/>
                </a:cubicBezTo>
                <a:lnTo>
                  <a:pt x="6265" y="14633"/>
                </a:lnTo>
                <a:cubicBezTo>
                  <a:pt x="6305" y="14639"/>
                  <a:pt x="6344" y="14644"/>
                  <a:pt x="6384" y="14644"/>
                </a:cubicBezTo>
                <a:cubicBezTo>
                  <a:pt x="6390" y="14582"/>
                  <a:pt x="6395" y="14514"/>
                  <a:pt x="6395" y="14451"/>
                </a:cubicBezTo>
                <a:lnTo>
                  <a:pt x="6395" y="14451"/>
                </a:lnTo>
                <a:cubicBezTo>
                  <a:pt x="6373" y="14491"/>
                  <a:pt x="6327" y="14582"/>
                  <a:pt x="6305" y="14627"/>
                </a:cubicBezTo>
                <a:cubicBezTo>
                  <a:pt x="6288" y="14570"/>
                  <a:pt x="6299" y="14519"/>
                  <a:pt x="6333" y="14468"/>
                </a:cubicBezTo>
                <a:cubicBezTo>
                  <a:pt x="6305" y="14338"/>
                  <a:pt x="6339" y="14213"/>
                  <a:pt x="6339" y="14083"/>
                </a:cubicBezTo>
                <a:lnTo>
                  <a:pt x="6407" y="14071"/>
                </a:lnTo>
                <a:cubicBezTo>
                  <a:pt x="6384" y="14048"/>
                  <a:pt x="6339" y="14003"/>
                  <a:pt x="6322" y="13980"/>
                </a:cubicBezTo>
                <a:cubicBezTo>
                  <a:pt x="6361" y="13975"/>
                  <a:pt x="6401" y="13963"/>
                  <a:pt x="6441" y="13958"/>
                </a:cubicBezTo>
                <a:cubicBezTo>
                  <a:pt x="6407" y="13912"/>
                  <a:pt x="6373" y="13867"/>
                  <a:pt x="6339" y="13822"/>
                </a:cubicBezTo>
                <a:cubicBezTo>
                  <a:pt x="6350" y="13787"/>
                  <a:pt x="6361" y="13748"/>
                  <a:pt x="6373" y="13708"/>
                </a:cubicBezTo>
                <a:cubicBezTo>
                  <a:pt x="6390" y="13759"/>
                  <a:pt x="6418" y="13816"/>
                  <a:pt x="6463" y="13856"/>
                </a:cubicBezTo>
                <a:cubicBezTo>
                  <a:pt x="6458" y="13816"/>
                  <a:pt x="6452" y="13748"/>
                  <a:pt x="6446" y="13714"/>
                </a:cubicBezTo>
                <a:lnTo>
                  <a:pt x="6537" y="13714"/>
                </a:lnTo>
                <a:cubicBezTo>
                  <a:pt x="6515" y="13697"/>
                  <a:pt x="6463" y="13657"/>
                  <a:pt x="6441" y="13640"/>
                </a:cubicBezTo>
                <a:cubicBezTo>
                  <a:pt x="6459" y="13598"/>
                  <a:pt x="6455" y="13487"/>
                  <a:pt x="6504" y="13487"/>
                </a:cubicBezTo>
                <a:close/>
                <a:moveTo>
                  <a:pt x="4302" y="17113"/>
                </a:moveTo>
                <a:cubicBezTo>
                  <a:pt x="4309" y="17113"/>
                  <a:pt x="4317" y="17114"/>
                  <a:pt x="4324" y="17118"/>
                </a:cubicBezTo>
                <a:cubicBezTo>
                  <a:pt x="4354" y="17148"/>
                  <a:pt x="4332" y="17225"/>
                  <a:pt x="4288" y="17225"/>
                </a:cubicBezTo>
                <a:cubicBezTo>
                  <a:pt x="4282" y="17225"/>
                  <a:pt x="4275" y="17224"/>
                  <a:pt x="4268" y="17220"/>
                </a:cubicBezTo>
                <a:cubicBezTo>
                  <a:pt x="4228" y="17190"/>
                  <a:pt x="4253" y="17113"/>
                  <a:pt x="4302" y="17113"/>
                </a:cubicBezTo>
                <a:close/>
                <a:moveTo>
                  <a:pt x="6049" y="15155"/>
                </a:moveTo>
                <a:cubicBezTo>
                  <a:pt x="6066" y="15155"/>
                  <a:pt x="6089" y="15161"/>
                  <a:pt x="6100" y="15161"/>
                </a:cubicBezTo>
                <a:cubicBezTo>
                  <a:pt x="6004" y="15881"/>
                  <a:pt x="5873" y="16590"/>
                  <a:pt x="5726" y="17294"/>
                </a:cubicBezTo>
                <a:cubicBezTo>
                  <a:pt x="5715" y="17379"/>
                  <a:pt x="5715" y="17470"/>
                  <a:pt x="5641" y="17515"/>
                </a:cubicBezTo>
                <a:cubicBezTo>
                  <a:pt x="5783" y="17033"/>
                  <a:pt x="5817" y="16522"/>
                  <a:pt x="5936" y="16029"/>
                </a:cubicBezTo>
                <a:lnTo>
                  <a:pt x="5851" y="15955"/>
                </a:lnTo>
                <a:cubicBezTo>
                  <a:pt x="5828" y="16006"/>
                  <a:pt x="5805" y="16057"/>
                  <a:pt x="5788" y="16108"/>
                </a:cubicBezTo>
                <a:lnTo>
                  <a:pt x="5771" y="16108"/>
                </a:lnTo>
                <a:cubicBezTo>
                  <a:pt x="5777" y="16012"/>
                  <a:pt x="5788" y="15909"/>
                  <a:pt x="5800" y="15813"/>
                </a:cubicBezTo>
                <a:lnTo>
                  <a:pt x="5845" y="15813"/>
                </a:lnTo>
                <a:cubicBezTo>
                  <a:pt x="5845" y="15858"/>
                  <a:pt x="5839" y="15904"/>
                  <a:pt x="5834" y="15955"/>
                </a:cubicBezTo>
                <a:cubicBezTo>
                  <a:pt x="5862" y="15949"/>
                  <a:pt x="5907" y="15944"/>
                  <a:pt x="5930" y="15944"/>
                </a:cubicBezTo>
                <a:cubicBezTo>
                  <a:pt x="5993" y="15683"/>
                  <a:pt x="6015" y="15416"/>
                  <a:pt x="6049" y="15155"/>
                </a:cubicBezTo>
                <a:close/>
                <a:moveTo>
                  <a:pt x="5658" y="17527"/>
                </a:moveTo>
                <a:cubicBezTo>
                  <a:pt x="5641" y="17776"/>
                  <a:pt x="5550" y="18020"/>
                  <a:pt x="5510" y="18264"/>
                </a:cubicBezTo>
                <a:cubicBezTo>
                  <a:pt x="5493" y="18009"/>
                  <a:pt x="5590" y="17771"/>
                  <a:pt x="5658" y="17527"/>
                </a:cubicBezTo>
                <a:close/>
                <a:moveTo>
                  <a:pt x="4137" y="17963"/>
                </a:moveTo>
                <a:cubicBezTo>
                  <a:pt x="4114" y="18066"/>
                  <a:pt x="4086" y="18173"/>
                  <a:pt x="4058" y="18275"/>
                </a:cubicBezTo>
                <a:cubicBezTo>
                  <a:pt x="4075" y="18173"/>
                  <a:pt x="4046" y="18031"/>
                  <a:pt x="4137" y="17963"/>
                </a:cubicBezTo>
                <a:close/>
                <a:moveTo>
                  <a:pt x="5306" y="18378"/>
                </a:moveTo>
                <a:cubicBezTo>
                  <a:pt x="5368" y="18383"/>
                  <a:pt x="5329" y="18474"/>
                  <a:pt x="5283" y="18480"/>
                </a:cubicBezTo>
                <a:cubicBezTo>
                  <a:pt x="5227" y="18474"/>
                  <a:pt x="5266" y="18383"/>
                  <a:pt x="5306" y="18378"/>
                </a:cubicBezTo>
                <a:close/>
                <a:moveTo>
                  <a:pt x="3475" y="18680"/>
                </a:moveTo>
                <a:cubicBezTo>
                  <a:pt x="3479" y="18680"/>
                  <a:pt x="3485" y="18682"/>
                  <a:pt x="3490" y="18684"/>
                </a:cubicBezTo>
                <a:cubicBezTo>
                  <a:pt x="3526" y="18709"/>
                  <a:pt x="3503" y="18784"/>
                  <a:pt x="3461" y="18784"/>
                </a:cubicBezTo>
                <a:cubicBezTo>
                  <a:pt x="3456" y="18784"/>
                  <a:pt x="3451" y="18783"/>
                  <a:pt x="3445" y="18780"/>
                </a:cubicBezTo>
                <a:cubicBezTo>
                  <a:pt x="3415" y="18755"/>
                  <a:pt x="3434" y="18680"/>
                  <a:pt x="3475" y="18680"/>
                </a:cubicBezTo>
                <a:close/>
                <a:moveTo>
                  <a:pt x="3842" y="18985"/>
                </a:moveTo>
                <a:cubicBezTo>
                  <a:pt x="3842" y="19053"/>
                  <a:pt x="3819" y="19121"/>
                  <a:pt x="3797" y="19189"/>
                </a:cubicBezTo>
                <a:cubicBezTo>
                  <a:pt x="3785" y="19183"/>
                  <a:pt x="3757" y="19183"/>
                  <a:pt x="3746" y="19183"/>
                </a:cubicBezTo>
                <a:cubicBezTo>
                  <a:pt x="3774" y="19115"/>
                  <a:pt x="3802" y="19047"/>
                  <a:pt x="3842" y="18985"/>
                </a:cubicBezTo>
                <a:close/>
                <a:moveTo>
                  <a:pt x="5488" y="18287"/>
                </a:moveTo>
                <a:lnTo>
                  <a:pt x="5488" y="18287"/>
                </a:lnTo>
                <a:cubicBezTo>
                  <a:pt x="5414" y="18605"/>
                  <a:pt x="5317" y="18922"/>
                  <a:pt x="5210" y="19229"/>
                </a:cubicBezTo>
                <a:cubicBezTo>
                  <a:pt x="5221" y="18905"/>
                  <a:pt x="5357" y="18576"/>
                  <a:pt x="5488" y="18287"/>
                </a:cubicBezTo>
                <a:close/>
                <a:moveTo>
                  <a:pt x="4949" y="19484"/>
                </a:moveTo>
                <a:lnTo>
                  <a:pt x="4949" y="19484"/>
                </a:lnTo>
                <a:cubicBezTo>
                  <a:pt x="5000" y="19507"/>
                  <a:pt x="5000" y="19535"/>
                  <a:pt x="4954" y="19569"/>
                </a:cubicBezTo>
                <a:cubicBezTo>
                  <a:pt x="4903" y="19546"/>
                  <a:pt x="4903" y="19518"/>
                  <a:pt x="4949" y="19484"/>
                </a:cubicBezTo>
                <a:close/>
                <a:moveTo>
                  <a:pt x="4864" y="19730"/>
                </a:moveTo>
                <a:cubicBezTo>
                  <a:pt x="4869" y="19730"/>
                  <a:pt x="4875" y="19731"/>
                  <a:pt x="4880" y="19734"/>
                </a:cubicBezTo>
                <a:cubicBezTo>
                  <a:pt x="4919" y="19763"/>
                  <a:pt x="4888" y="19825"/>
                  <a:pt x="4849" y="19825"/>
                </a:cubicBezTo>
                <a:cubicBezTo>
                  <a:pt x="4843" y="19825"/>
                  <a:pt x="4836" y="19823"/>
                  <a:pt x="4829" y="19819"/>
                </a:cubicBezTo>
                <a:cubicBezTo>
                  <a:pt x="4785" y="19794"/>
                  <a:pt x="4823" y="19730"/>
                  <a:pt x="4864" y="19730"/>
                </a:cubicBezTo>
                <a:close/>
                <a:moveTo>
                  <a:pt x="4824" y="19881"/>
                </a:moveTo>
                <a:lnTo>
                  <a:pt x="4824" y="19881"/>
                </a:lnTo>
                <a:cubicBezTo>
                  <a:pt x="4812" y="19955"/>
                  <a:pt x="4795" y="20034"/>
                  <a:pt x="4784" y="20108"/>
                </a:cubicBezTo>
                <a:cubicBezTo>
                  <a:pt x="4767" y="20108"/>
                  <a:pt x="4733" y="20102"/>
                  <a:pt x="4722" y="20097"/>
                </a:cubicBezTo>
                <a:cubicBezTo>
                  <a:pt x="4739" y="20017"/>
                  <a:pt x="4761" y="19944"/>
                  <a:pt x="4824" y="19881"/>
                </a:cubicBezTo>
                <a:close/>
                <a:moveTo>
                  <a:pt x="4707" y="20164"/>
                </a:moveTo>
                <a:cubicBezTo>
                  <a:pt x="4710" y="20164"/>
                  <a:pt x="4713" y="20164"/>
                  <a:pt x="4716" y="20165"/>
                </a:cubicBezTo>
                <a:cubicBezTo>
                  <a:pt x="4747" y="20196"/>
                  <a:pt x="4721" y="20269"/>
                  <a:pt x="4678" y="20269"/>
                </a:cubicBezTo>
                <a:cubicBezTo>
                  <a:pt x="4674" y="20269"/>
                  <a:pt x="4669" y="20268"/>
                  <a:pt x="4665" y="20267"/>
                </a:cubicBezTo>
                <a:cubicBezTo>
                  <a:pt x="4633" y="20240"/>
                  <a:pt x="4661" y="20164"/>
                  <a:pt x="4707" y="20164"/>
                </a:cubicBezTo>
                <a:close/>
                <a:moveTo>
                  <a:pt x="5062" y="19643"/>
                </a:moveTo>
                <a:lnTo>
                  <a:pt x="5062" y="19643"/>
                </a:lnTo>
                <a:cubicBezTo>
                  <a:pt x="4932" y="20074"/>
                  <a:pt x="4773" y="20500"/>
                  <a:pt x="4580" y="20902"/>
                </a:cubicBezTo>
                <a:cubicBezTo>
                  <a:pt x="4642" y="20539"/>
                  <a:pt x="4846" y="20222"/>
                  <a:pt x="4943" y="19864"/>
                </a:cubicBezTo>
                <a:cubicBezTo>
                  <a:pt x="4960" y="19785"/>
                  <a:pt x="5005" y="19711"/>
                  <a:pt x="5062" y="19643"/>
                </a:cubicBezTo>
                <a:close/>
                <a:moveTo>
                  <a:pt x="4591" y="20324"/>
                </a:moveTo>
                <a:cubicBezTo>
                  <a:pt x="4608" y="20341"/>
                  <a:pt x="4642" y="20369"/>
                  <a:pt x="4654" y="20386"/>
                </a:cubicBezTo>
                <a:cubicBezTo>
                  <a:pt x="4563" y="20585"/>
                  <a:pt x="4529" y="20817"/>
                  <a:pt x="4387" y="20988"/>
                </a:cubicBezTo>
                <a:cubicBezTo>
                  <a:pt x="4449" y="20761"/>
                  <a:pt x="4585" y="20562"/>
                  <a:pt x="4591" y="20324"/>
                </a:cubicBezTo>
                <a:close/>
                <a:moveTo>
                  <a:pt x="4307" y="21137"/>
                </a:moveTo>
                <a:cubicBezTo>
                  <a:pt x="4312" y="21137"/>
                  <a:pt x="4318" y="21138"/>
                  <a:pt x="4324" y="21141"/>
                </a:cubicBezTo>
                <a:cubicBezTo>
                  <a:pt x="4364" y="21175"/>
                  <a:pt x="4331" y="21248"/>
                  <a:pt x="4288" y="21248"/>
                </a:cubicBezTo>
                <a:cubicBezTo>
                  <a:pt x="4281" y="21248"/>
                  <a:pt x="4274" y="21247"/>
                  <a:pt x="4268" y="21243"/>
                </a:cubicBezTo>
                <a:cubicBezTo>
                  <a:pt x="4232" y="21213"/>
                  <a:pt x="4260" y="21137"/>
                  <a:pt x="4307" y="21137"/>
                </a:cubicBezTo>
                <a:close/>
                <a:moveTo>
                  <a:pt x="2776" y="21713"/>
                </a:moveTo>
                <a:cubicBezTo>
                  <a:pt x="2788" y="21713"/>
                  <a:pt x="2799" y="21716"/>
                  <a:pt x="2810" y="21725"/>
                </a:cubicBezTo>
                <a:cubicBezTo>
                  <a:pt x="2836" y="21761"/>
                  <a:pt x="2793" y="21811"/>
                  <a:pt x="2751" y="21811"/>
                </a:cubicBezTo>
                <a:cubicBezTo>
                  <a:pt x="2739" y="21811"/>
                  <a:pt x="2728" y="21807"/>
                  <a:pt x="2719" y="21799"/>
                </a:cubicBezTo>
                <a:cubicBezTo>
                  <a:pt x="2692" y="21759"/>
                  <a:pt x="2734" y="21713"/>
                  <a:pt x="2776" y="21713"/>
                </a:cubicBezTo>
                <a:close/>
                <a:moveTo>
                  <a:pt x="1885" y="22644"/>
                </a:moveTo>
                <a:lnTo>
                  <a:pt x="1885" y="22644"/>
                </a:lnTo>
                <a:cubicBezTo>
                  <a:pt x="1856" y="22746"/>
                  <a:pt x="1817" y="22849"/>
                  <a:pt x="1731" y="22917"/>
                </a:cubicBezTo>
                <a:cubicBezTo>
                  <a:pt x="1771" y="22820"/>
                  <a:pt x="1805" y="22718"/>
                  <a:pt x="1885" y="22644"/>
                </a:cubicBezTo>
                <a:close/>
                <a:moveTo>
                  <a:pt x="4580" y="20919"/>
                </a:moveTo>
                <a:cubicBezTo>
                  <a:pt x="4466" y="21169"/>
                  <a:pt x="4381" y="21447"/>
                  <a:pt x="4217" y="21668"/>
                </a:cubicBezTo>
                <a:cubicBezTo>
                  <a:pt x="4245" y="21578"/>
                  <a:pt x="4279" y="21493"/>
                  <a:pt x="4307" y="21407"/>
                </a:cubicBezTo>
                <a:lnTo>
                  <a:pt x="4217" y="21379"/>
                </a:lnTo>
                <a:cubicBezTo>
                  <a:pt x="4183" y="21578"/>
                  <a:pt x="4041" y="21736"/>
                  <a:pt x="3995" y="21929"/>
                </a:cubicBezTo>
                <a:cubicBezTo>
                  <a:pt x="4120" y="21884"/>
                  <a:pt x="4149" y="21748"/>
                  <a:pt x="4234" y="21657"/>
                </a:cubicBezTo>
                <a:lnTo>
                  <a:pt x="4234" y="21657"/>
                </a:lnTo>
                <a:cubicBezTo>
                  <a:pt x="4080" y="22105"/>
                  <a:pt x="3802" y="22514"/>
                  <a:pt x="3558" y="22922"/>
                </a:cubicBezTo>
                <a:lnTo>
                  <a:pt x="3558" y="22917"/>
                </a:lnTo>
                <a:cubicBezTo>
                  <a:pt x="3547" y="22911"/>
                  <a:pt x="3524" y="22894"/>
                  <a:pt x="3519" y="22883"/>
                </a:cubicBezTo>
                <a:cubicBezTo>
                  <a:pt x="3706" y="22644"/>
                  <a:pt x="3797" y="22338"/>
                  <a:pt x="3984" y="22094"/>
                </a:cubicBezTo>
                <a:lnTo>
                  <a:pt x="3927" y="22049"/>
                </a:lnTo>
                <a:cubicBezTo>
                  <a:pt x="3910" y="22083"/>
                  <a:pt x="3865" y="22145"/>
                  <a:pt x="3842" y="22173"/>
                </a:cubicBezTo>
                <a:lnTo>
                  <a:pt x="3768" y="22190"/>
                </a:lnTo>
                <a:lnTo>
                  <a:pt x="3774" y="22128"/>
                </a:lnTo>
                <a:lnTo>
                  <a:pt x="3865" y="22128"/>
                </a:lnTo>
                <a:cubicBezTo>
                  <a:pt x="3876" y="22054"/>
                  <a:pt x="3888" y="21975"/>
                  <a:pt x="3910" y="21895"/>
                </a:cubicBezTo>
                <a:cubicBezTo>
                  <a:pt x="4001" y="21844"/>
                  <a:pt x="4041" y="21748"/>
                  <a:pt x="4063" y="21646"/>
                </a:cubicBezTo>
                <a:cubicBezTo>
                  <a:pt x="4069" y="21521"/>
                  <a:pt x="4205" y="21441"/>
                  <a:pt x="4166" y="21311"/>
                </a:cubicBezTo>
                <a:lnTo>
                  <a:pt x="4166" y="21311"/>
                </a:lnTo>
                <a:cubicBezTo>
                  <a:pt x="4217" y="21334"/>
                  <a:pt x="4262" y="21356"/>
                  <a:pt x="4313" y="21373"/>
                </a:cubicBezTo>
                <a:cubicBezTo>
                  <a:pt x="4375" y="21271"/>
                  <a:pt x="4432" y="21163"/>
                  <a:pt x="4455" y="21044"/>
                </a:cubicBezTo>
                <a:cubicBezTo>
                  <a:pt x="4500" y="21005"/>
                  <a:pt x="4540" y="20959"/>
                  <a:pt x="4580" y="20919"/>
                </a:cubicBezTo>
                <a:close/>
                <a:moveTo>
                  <a:pt x="1510" y="23388"/>
                </a:moveTo>
                <a:cubicBezTo>
                  <a:pt x="1465" y="23461"/>
                  <a:pt x="1453" y="23609"/>
                  <a:pt x="1351" y="23632"/>
                </a:cubicBezTo>
                <a:cubicBezTo>
                  <a:pt x="1368" y="23535"/>
                  <a:pt x="1419" y="23433"/>
                  <a:pt x="1510" y="23388"/>
                </a:cubicBezTo>
                <a:close/>
                <a:moveTo>
                  <a:pt x="2315" y="23554"/>
                </a:moveTo>
                <a:cubicBezTo>
                  <a:pt x="2321" y="23554"/>
                  <a:pt x="2327" y="23555"/>
                  <a:pt x="2333" y="23558"/>
                </a:cubicBezTo>
                <a:cubicBezTo>
                  <a:pt x="2362" y="23592"/>
                  <a:pt x="2328" y="23665"/>
                  <a:pt x="2285" y="23665"/>
                </a:cubicBezTo>
                <a:cubicBezTo>
                  <a:pt x="2278" y="23665"/>
                  <a:pt x="2272" y="23664"/>
                  <a:pt x="2265" y="23660"/>
                </a:cubicBezTo>
                <a:cubicBezTo>
                  <a:pt x="2235" y="23625"/>
                  <a:pt x="2271" y="23554"/>
                  <a:pt x="2315" y="23554"/>
                </a:cubicBezTo>
                <a:close/>
                <a:moveTo>
                  <a:pt x="1890" y="23416"/>
                </a:moveTo>
                <a:lnTo>
                  <a:pt x="1890" y="23416"/>
                </a:lnTo>
                <a:cubicBezTo>
                  <a:pt x="1845" y="23558"/>
                  <a:pt x="1794" y="23779"/>
                  <a:pt x="1635" y="23813"/>
                </a:cubicBezTo>
                <a:cubicBezTo>
                  <a:pt x="1726" y="23688"/>
                  <a:pt x="1783" y="23535"/>
                  <a:pt x="1890" y="23416"/>
                </a:cubicBezTo>
                <a:close/>
                <a:moveTo>
                  <a:pt x="3127" y="23575"/>
                </a:moveTo>
                <a:lnTo>
                  <a:pt x="3127" y="23575"/>
                </a:lnTo>
                <a:cubicBezTo>
                  <a:pt x="3082" y="23717"/>
                  <a:pt x="2974" y="23813"/>
                  <a:pt x="2895" y="23932"/>
                </a:cubicBezTo>
                <a:cubicBezTo>
                  <a:pt x="2883" y="23954"/>
                  <a:pt x="2866" y="23962"/>
                  <a:pt x="2848" y="23962"/>
                </a:cubicBezTo>
                <a:cubicBezTo>
                  <a:pt x="2814" y="23962"/>
                  <a:pt x="2774" y="23938"/>
                  <a:pt x="2741" y="23938"/>
                </a:cubicBezTo>
                <a:cubicBezTo>
                  <a:pt x="2758" y="23887"/>
                  <a:pt x="2775" y="23841"/>
                  <a:pt x="2792" y="23790"/>
                </a:cubicBezTo>
                <a:lnTo>
                  <a:pt x="2792" y="23790"/>
                </a:lnTo>
                <a:cubicBezTo>
                  <a:pt x="2736" y="23796"/>
                  <a:pt x="2673" y="23802"/>
                  <a:pt x="2617" y="23807"/>
                </a:cubicBezTo>
                <a:cubicBezTo>
                  <a:pt x="2696" y="23785"/>
                  <a:pt x="2781" y="23768"/>
                  <a:pt x="2861" y="23739"/>
                </a:cubicBezTo>
                <a:cubicBezTo>
                  <a:pt x="2855" y="23717"/>
                  <a:pt x="2849" y="23666"/>
                  <a:pt x="2844" y="23643"/>
                </a:cubicBezTo>
                <a:lnTo>
                  <a:pt x="2844" y="23643"/>
                </a:lnTo>
                <a:cubicBezTo>
                  <a:pt x="2886" y="23649"/>
                  <a:pt x="2940" y="23667"/>
                  <a:pt x="2983" y="23667"/>
                </a:cubicBezTo>
                <a:cubicBezTo>
                  <a:pt x="3027" y="23667"/>
                  <a:pt x="3059" y="23649"/>
                  <a:pt x="3059" y="23580"/>
                </a:cubicBezTo>
                <a:lnTo>
                  <a:pt x="3127" y="23575"/>
                </a:lnTo>
                <a:close/>
                <a:moveTo>
                  <a:pt x="2724" y="23938"/>
                </a:moveTo>
                <a:cubicBezTo>
                  <a:pt x="2753" y="23949"/>
                  <a:pt x="2798" y="23983"/>
                  <a:pt x="2821" y="24000"/>
                </a:cubicBezTo>
                <a:cubicBezTo>
                  <a:pt x="2770" y="24108"/>
                  <a:pt x="2702" y="24210"/>
                  <a:pt x="2617" y="24295"/>
                </a:cubicBezTo>
                <a:cubicBezTo>
                  <a:pt x="2594" y="24278"/>
                  <a:pt x="2554" y="24250"/>
                  <a:pt x="2537" y="24239"/>
                </a:cubicBezTo>
                <a:cubicBezTo>
                  <a:pt x="2503" y="24290"/>
                  <a:pt x="2469" y="24335"/>
                  <a:pt x="2435" y="24386"/>
                </a:cubicBezTo>
                <a:cubicBezTo>
                  <a:pt x="2407" y="24363"/>
                  <a:pt x="2384" y="24335"/>
                  <a:pt x="2356" y="24307"/>
                </a:cubicBezTo>
                <a:cubicBezTo>
                  <a:pt x="2390" y="24284"/>
                  <a:pt x="2429" y="24261"/>
                  <a:pt x="2469" y="24239"/>
                </a:cubicBezTo>
                <a:cubicBezTo>
                  <a:pt x="2480" y="24154"/>
                  <a:pt x="2577" y="24119"/>
                  <a:pt x="2634" y="24063"/>
                </a:cubicBezTo>
                <a:lnTo>
                  <a:pt x="2634" y="24063"/>
                </a:lnTo>
                <a:cubicBezTo>
                  <a:pt x="2617" y="24091"/>
                  <a:pt x="2577" y="24148"/>
                  <a:pt x="2560" y="24176"/>
                </a:cubicBezTo>
                <a:cubicBezTo>
                  <a:pt x="2570" y="24178"/>
                  <a:pt x="2580" y="24180"/>
                  <a:pt x="2590" y="24180"/>
                </a:cubicBezTo>
                <a:cubicBezTo>
                  <a:pt x="2701" y="24180"/>
                  <a:pt x="2761" y="24037"/>
                  <a:pt x="2724" y="23938"/>
                </a:cubicBezTo>
                <a:close/>
                <a:moveTo>
                  <a:pt x="2489" y="24372"/>
                </a:moveTo>
                <a:cubicBezTo>
                  <a:pt x="2496" y="24372"/>
                  <a:pt x="2505" y="24373"/>
                  <a:pt x="2514" y="24375"/>
                </a:cubicBezTo>
                <a:cubicBezTo>
                  <a:pt x="2533" y="24417"/>
                  <a:pt x="2521" y="24440"/>
                  <a:pt x="2487" y="24440"/>
                </a:cubicBezTo>
                <a:cubicBezTo>
                  <a:pt x="2480" y="24440"/>
                  <a:pt x="2472" y="24439"/>
                  <a:pt x="2463" y="24437"/>
                </a:cubicBezTo>
                <a:cubicBezTo>
                  <a:pt x="2445" y="24395"/>
                  <a:pt x="2453" y="24372"/>
                  <a:pt x="2489" y="24372"/>
                </a:cubicBezTo>
                <a:close/>
                <a:moveTo>
                  <a:pt x="1419" y="24250"/>
                </a:moveTo>
                <a:cubicBezTo>
                  <a:pt x="1402" y="24324"/>
                  <a:pt x="1357" y="24386"/>
                  <a:pt x="1312" y="24437"/>
                </a:cubicBezTo>
                <a:cubicBezTo>
                  <a:pt x="1252" y="24501"/>
                  <a:pt x="1240" y="24595"/>
                  <a:pt x="1175" y="24649"/>
                </a:cubicBezTo>
                <a:lnTo>
                  <a:pt x="1175" y="24649"/>
                </a:lnTo>
                <a:cubicBezTo>
                  <a:pt x="1175" y="24648"/>
                  <a:pt x="1175" y="24648"/>
                  <a:pt x="1175" y="24647"/>
                </a:cubicBezTo>
                <a:lnTo>
                  <a:pt x="1175" y="24647"/>
                </a:lnTo>
                <a:cubicBezTo>
                  <a:pt x="1164" y="24653"/>
                  <a:pt x="1154" y="24659"/>
                  <a:pt x="1143" y="24665"/>
                </a:cubicBezTo>
                <a:lnTo>
                  <a:pt x="1143" y="24665"/>
                </a:lnTo>
                <a:cubicBezTo>
                  <a:pt x="1205" y="24513"/>
                  <a:pt x="1285" y="24345"/>
                  <a:pt x="1419" y="24250"/>
                </a:cubicBezTo>
                <a:close/>
                <a:moveTo>
                  <a:pt x="1227" y="24840"/>
                </a:moveTo>
                <a:cubicBezTo>
                  <a:pt x="1221" y="24919"/>
                  <a:pt x="1141" y="24942"/>
                  <a:pt x="1079" y="24965"/>
                </a:cubicBezTo>
                <a:cubicBezTo>
                  <a:pt x="1096" y="24925"/>
                  <a:pt x="1113" y="24885"/>
                  <a:pt x="1136" y="24851"/>
                </a:cubicBezTo>
                <a:cubicBezTo>
                  <a:pt x="1158" y="24846"/>
                  <a:pt x="1204" y="24840"/>
                  <a:pt x="1227" y="24840"/>
                </a:cubicBezTo>
                <a:close/>
                <a:moveTo>
                  <a:pt x="1635" y="0"/>
                </a:moveTo>
                <a:cubicBezTo>
                  <a:pt x="1612" y="34"/>
                  <a:pt x="1590" y="63"/>
                  <a:pt x="1561" y="91"/>
                </a:cubicBezTo>
                <a:cubicBezTo>
                  <a:pt x="1663" y="148"/>
                  <a:pt x="1754" y="227"/>
                  <a:pt x="1828" y="312"/>
                </a:cubicBezTo>
                <a:cubicBezTo>
                  <a:pt x="1851" y="318"/>
                  <a:pt x="1890" y="329"/>
                  <a:pt x="1913" y="329"/>
                </a:cubicBezTo>
                <a:cubicBezTo>
                  <a:pt x="1907" y="352"/>
                  <a:pt x="1896" y="386"/>
                  <a:pt x="1890" y="403"/>
                </a:cubicBezTo>
                <a:cubicBezTo>
                  <a:pt x="1947" y="431"/>
                  <a:pt x="2004" y="454"/>
                  <a:pt x="2061" y="482"/>
                </a:cubicBezTo>
                <a:cubicBezTo>
                  <a:pt x="2078" y="568"/>
                  <a:pt x="2151" y="613"/>
                  <a:pt x="2231" y="641"/>
                </a:cubicBezTo>
                <a:cubicBezTo>
                  <a:pt x="2367" y="908"/>
                  <a:pt x="2673" y="1067"/>
                  <a:pt x="2787" y="1356"/>
                </a:cubicBezTo>
                <a:cubicBezTo>
                  <a:pt x="2821" y="1362"/>
                  <a:pt x="2855" y="1373"/>
                  <a:pt x="2895" y="1385"/>
                </a:cubicBezTo>
                <a:cubicBezTo>
                  <a:pt x="2968" y="1685"/>
                  <a:pt x="3286" y="1873"/>
                  <a:pt x="3343" y="2179"/>
                </a:cubicBezTo>
                <a:cubicBezTo>
                  <a:pt x="3354" y="2168"/>
                  <a:pt x="3388" y="2156"/>
                  <a:pt x="3400" y="2151"/>
                </a:cubicBezTo>
                <a:lnTo>
                  <a:pt x="3400" y="2151"/>
                </a:lnTo>
                <a:cubicBezTo>
                  <a:pt x="3394" y="2196"/>
                  <a:pt x="3394" y="2241"/>
                  <a:pt x="3394" y="2287"/>
                </a:cubicBezTo>
                <a:cubicBezTo>
                  <a:pt x="2844" y="1515"/>
                  <a:pt x="2299" y="687"/>
                  <a:pt x="1510" y="136"/>
                </a:cubicBezTo>
                <a:cubicBezTo>
                  <a:pt x="1453" y="148"/>
                  <a:pt x="1374" y="165"/>
                  <a:pt x="1368" y="238"/>
                </a:cubicBezTo>
                <a:cubicBezTo>
                  <a:pt x="1402" y="233"/>
                  <a:pt x="1482" y="221"/>
                  <a:pt x="1516" y="216"/>
                </a:cubicBezTo>
                <a:cubicBezTo>
                  <a:pt x="1658" y="358"/>
                  <a:pt x="1805" y="494"/>
                  <a:pt x="1964" y="619"/>
                </a:cubicBezTo>
                <a:cubicBezTo>
                  <a:pt x="1896" y="590"/>
                  <a:pt x="1834" y="556"/>
                  <a:pt x="1777" y="516"/>
                </a:cubicBezTo>
                <a:cubicBezTo>
                  <a:pt x="1766" y="579"/>
                  <a:pt x="1760" y="641"/>
                  <a:pt x="1749" y="698"/>
                </a:cubicBezTo>
                <a:cubicBezTo>
                  <a:pt x="1749" y="619"/>
                  <a:pt x="1737" y="539"/>
                  <a:pt x="1652" y="499"/>
                </a:cubicBezTo>
                <a:lnTo>
                  <a:pt x="1652" y="499"/>
                </a:lnTo>
                <a:lnTo>
                  <a:pt x="1658" y="619"/>
                </a:lnTo>
                <a:cubicBezTo>
                  <a:pt x="1641" y="585"/>
                  <a:pt x="1629" y="539"/>
                  <a:pt x="1612" y="499"/>
                </a:cubicBezTo>
                <a:cubicBezTo>
                  <a:pt x="1635" y="499"/>
                  <a:pt x="1686" y="488"/>
                  <a:pt x="1709" y="488"/>
                </a:cubicBezTo>
                <a:cubicBezTo>
                  <a:pt x="1646" y="420"/>
                  <a:pt x="1578" y="346"/>
                  <a:pt x="1516" y="273"/>
                </a:cubicBezTo>
                <a:cubicBezTo>
                  <a:pt x="1516" y="290"/>
                  <a:pt x="1510" y="335"/>
                  <a:pt x="1510" y="358"/>
                </a:cubicBezTo>
                <a:cubicBezTo>
                  <a:pt x="1448" y="312"/>
                  <a:pt x="1380" y="261"/>
                  <a:pt x="1312" y="216"/>
                </a:cubicBezTo>
                <a:lnTo>
                  <a:pt x="1312" y="216"/>
                </a:lnTo>
                <a:lnTo>
                  <a:pt x="1317" y="295"/>
                </a:lnTo>
                <a:cubicBezTo>
                  <a:pt x="1312" y="278"/>
                  <a:pt x="1300" y="244"/>
                  <a:pt x="1295" y="233"/>
                </a:cubicBezTo>
                <a:cubicBezTo>
                  <a:pt x="1181" y="369"/>
                  <a:pt x="909" y="414"/>
                  <a:pt x="858" y="585"/>
                </a:cubicBezTo>
                <a:cubicBezTo>
                  <a:pt x="739" y="641"/>
                  <a:pt x="619" y="692"/>
                  <a:pt x="517" y="772"/>
                </a:cubicBezTo>
                <a:cubicBezTo>
                  <a:pt x="506" y="823"/>
                  <a:pt x="506" y="868"/>
                  <a:pt x="500" y="919"/>
                </a:cubicBezTo>
                <a:cubicBezTo>
                  <a:pt x="461" y="891"/>
                  <a:pt x="421" y="868"/>
                  <a:pt x="375" y="851"/>
                </a:cubicBezTo>
                <a:cubicBezTo>
                  <a:pt x="285" y="908"/>
                  <a:pt x="194" y="970"/>
                  <a:pt x="109" y="1038"/>
                </a:cubicBezTo>
                <a:cubicBezTo>
                  <a:pt x="120" y="1067"/>
                  <a:pt x="137" y="1124"/>
                  <a:pt x="149" y="1146"/>
                </a:cubicBezTo>
                <a:cubicBezTo>
                  <a:pt x="97" y="1152"/>
                  <a:pt x="46" y="1152"/>
                  <a:pt x="1" y="1158"/>
                </a:cubicBezTo>
                <a:cubicBezTo>
                  <a:pt x="200" y="1600"/>
                  <a:pt x="631" y="1890"/>
                  <a:pt x="920" y="2275"/>
                </a:cubicBezTo>
                <a:cubicBezTo>
                  <a:pt x="1102" y="2395"/>
                  <a:pt x="1164" y="2690"/>
                  <a:pt x="1363" y="2763"/>
                </a:cubicBezTo>
                <a:cubicBezTo>
                  <a:pt x="1340" y="2604"/>
                  <a:pt x="1204" y="2514"/>
                  <a:pt x="1124" y="2395"/>
                </a:cubicBezTo>
                <a:lnTo>
                  <a:pt x="1124" y="2395"/>
                </a:lnTo>
                <a:cubicBezTo>
                  <a:pt x="1215" y="2463"/>
                  <a:pt x="1334" y="2519"/>
                  <a:pt x="1346" y="2644"/>
                </a:cubicBezTo>
                <a:cubicBezTo>
                  <a:pt x="1363" y="2656"/>
                  <a:pt x="1391" y="2678"/>
                  <a:pt x="1408" y="2684"/>
                </a:cubicBezTo>
                <a:cubicBezTo>
                  <a:pt x="1425" y="2735"/>
                  <a:pt x="1436" y="2797"/>
                  <a:pt x="1499" y="2814"/>
                </a:cubicBezTo>
                <a:cubicBezTo>
                  <a:pt x="1510" y="2871"/>
                  <a:pt x="1533" y="2922"/>
                  <a:pt x="1595" y="2939"/>
                </a:cubicBezTo>
                <a:cubicBezTo>
                  <a:pt x="1595" y="2956"/>
                  <a:pt x="1595" y="2996"/>
                  <a:pt x="1595" y="3019"/>
                </a:cubicBezTo>
                <a:cubicBezTo>
                  <a:pt x="1533" y="2956"/>
                  <a:pt x="1493" y="2865"/>
                  <a:pt x="1414" y="2831"/>
                </a:cubicBezTo>
                <a:lnTo>
                  <a:pt x="1414" y="2831"/>
                </a:lnTo>
                <a:cubicBezTo>
                  <a:pt x="1618" y="3268"/>
                  <a:pt x="1975" y="3677"/>
                  <a:pt x="2180" y="4125"/>
                </a:cubicBezTo>
                <a:cubicBezTo>
                  <a:pt x="2202" y="4131"/>
                  <a:pt x="2248" y="4136"/>
                  <a:pt x="2271" y="4136"/>
                </a:cubicBezTo>
                <a:cubicBezTo>
                  <a:pt x="2253" y="4108"/>
                  <a:pt x="2225" y="4057"/>
                  <a:pt x="2214" y="4029"/>
                </a:cubicBezTo>
                <a:cubicBezTo>
                  <a:pt x="2225" y="4000"/>
                  <a:pt x="2242" y="3966"/>
                  <a:pt x="2259" y="3932"/>
                </a:cubicBezTo>
                <a:cubicBezTo>
                  <a:pt x="2288" y="4023"/>
                  <a:pt x="2299" y="4108"/>
                  <a:pt x="2310" y="4199"/>
                </a:cubicBezTo>
                <a:lnTo>
                  <a:pt x="2282" y="4136"/>
                </a:lnTo>
                <a:cubicBezTo>
                  <a:pt x="2265" y="4165"/>
                  <a:pt x="2242" y="4187"/>
                  <a:pt x="2225" y="4216"/>
                </a:cubicBezTo>
                <a:cubicBezTo>
                  <a:pt x="2350" y="4363"/>
                  <a:pt x="2390" y="4573"/>
                  <a:pt x="2543" y="4692"/>
                </a:cubicBezTo>
                <a:cubicBezTo>
                  <a:pt x="2549" y="4658"/>
                  <a:pt x="2554" y="4596"/>
                  <a:pt x="2560" y="4562"/>
                </a:cubicBezTo>
                <a:cubicBezTo>
                  <a:pt x="2577" y="4573"/>
                  <a:pt x="2617" y="4602"/>
                  <a:pt x="2639" y="4613"/>
                </a:cubicBezTo>
                <a:cubicBezTo>
                  <a:pt x="2617" y="4641"/>
                  <a:pt x="2600" y="4664"/>
                  <a:pt x="2577" y="4687"/>
                </a:cubicBezTo>
                <a:lnTo>
                  <a:pt x="2656" y="4715"/>
                </a:lnTo>
                <a:cubicBezTo>
                  <a:pt x="2605" y="4709"/>
                  <a:pt x="2554" y="4698"/>
                  <a:pt x="2503" y="4692"/>
                </a:cubicBezTo>
                <a:lnTo>
                  <a:pt x="2503" y="4692"/>
                </a:lnTo>
                <a:cubicBezTo>
                  <a:pt x="2594" y="4987"/>
                  <a:pt x="2804" y="5243"/>
                  <a:pt x="2866" y="5555"/>
                </a:cubicBezTo>
                <a:cubicBezTo>
                  <a:pt x="2906" y="5549"/>
                  <a:pt x="2940" y="5543"/>
                  <a:pt x="2980" y="5538"/>
                </a:cubicBezTo>
                <a:lnTo>
                  <a:pt x="2980" y="5538"/>
                </a:lnTo>
                <a:cubicBezTo>
                  <a:pt x="2980" y="5543"/>
                  <a:pt x="2968" y="5560"/>
                  <a:pt x="2968" y="5566"/>
                </a:cubicBezTo>
                <a:cubicBezTo>
                  <a:pt x="2985" y="5566"/>
                  <a:pt x="3025" y="5572"/>
                  <a:pt x="3048" y="5572"/>
                </a:cubicBezTo>
                <a:cubicBezTo>
                  <a:pt x="3116" y="5714"/>
                  <a:pt x="3173" y="5873"/>
                  <a:pt x="3184" y="6031"/>
                </a:cubicBezTo>
                <a:cubicBezTo>
                  <a:pt x="3122" y="5878"/>
                  <a:pt x="3071" y="5731"/>
                  <a:pt x="3014" y="5578"/>
                </a:cubicBezTo>
                <a:cubicBezTo>
                  <a:pt x="2985" y="5612"/>
                  <a:pt x="2963" y="5646"/>
                  <a:pt x="2940" y="5680"/>
                </a:cubicBezTo>
                <a:cubicBezTo>
                  <a:pt x="3207" y="6378"/>
                  <a:pt x="3371" y="7126"/>
                  <a:pt x="3644" y="7813"/>
                </a:cubicBezTo>
                <a:cubicBezTo>
                  <a:pt x="3649" y="7892"/>
                  <a:pt x="3661" y="7978"/>
                  <a:pt x="3672" y="8051"/>
                </a:cubicBezTo>
                <a:cubicBezTo>
                  <a:pt x="3700" y="8023"/>
                  <a:pt x="3729" y="7995"/>
                  <a:pt x="3751" y="7961"/>
                </a:cubicBezTo>
                <a:cubicBezTo>
                  <a:pt x="3712" y="7700"/>
                  <a:pt x="3587" y="7461"/>
                  <a:pt x="3587" y="7195"/>
                </a:cubicBezTo>
                <a:lnTo>
                  <a:pt x="3587" y="7195"/>
                </a:lnTo>
                <a:cubicBezTo>
                  <a:pt x="3717" y="7546"/>
                  <a:pt x="3808" y="7915"/>
                  <a:pt x="3859" y="8290"/>
                </a:cubicBezTo>
                <a:cubicBezTo>
                  <a:pt x="3797" y="8222"/>
                  <a:pt x="3785" y="8131"/>
                  <a:pt x="3785" y="8046"/>
                </a:cubicBezTo>
                <a:cubicBezTo>
                  <a:pt x="3746" y="8057"/>
                  <a:pt x="3700" y="8063"/>
                  <a:pt x="3666" y="8074"/>
                </a:cubicBezTo>
                <a:cubicBezTo>
                  <a:pt x="3700" y="8153"/>
                  <a:pt x="3723" y="8233"/>
                  <a:pt x="3723" y="8312"/>
                </a:cubicBezTo>
                <a:lnTo>
                  <a:pt x="3802" y="8312"/>
                </a:lnTo>
                <a:cubicBezTo>
                  <a:pt x="3785" y="8318"/>
                  <a:pt x="3746" y="8335"/>
                  <a:pt x="3723" y="8341"/>
                </a:cubicBezTo>
                <a:cubicBezTo>
                  <a:pt x="3893" y="8800"/>
                  <a:pt x="3854" y="9305"/>
                  <a:pt x="4007" y="9765"/>
                </a:cubicBezTo>
                <a:cubicBezTo>
                  <a:pt x="4041" y="9753"/>
                  <a:pt x="4086" y="9748"/>
                  <a:pt x="4103" y="9719"/>
                </a:cubicBezTo>
                <a:cubicBezTo>
                  <a:pt x="4086" y="9447"/>
                  <a:pt x="3995" y="9186"/>
                  <a:pt x="3990" y="8914"/>
                </a:cubicBezTo>
                <a:lnTo>
                  <a:pt x="3990" y="8914"/>
                </a:lnTo>
                <a:cubicBezTo>
                  <a:pt x="4092" y="9328"/>
                  <a:pt x="4160" y="9765"/>
                  <a:pt x="4188" y="10196"/>
                </a:cubicBezTo>
                <a:cubicBezTo>
                  <a:pt x="4149" y="10060"/>
                  <a:pt x="4160" y="9907"/>
                  <a:pt x="4080" y="9787"/>
                </a:cubicBezTo>
                <a:cubicBezTo>
                  <a:pt x="4058" y="9787"/>
                  <a:pt x="4007" y="9793"/>
                  <a:pt x="3978" y="9799"/>
                </a:cubicBezTo>
                <a:cubicBezTo>
                  <a:pt x="4149" y="10939"/>
                  <a:pt x="4200" y="12136"/>
                  <a:pt x="4160" y="13300"/>
                </a:cubicBezTo>
                <a:cubicBezTo>
                  <a:pt x="4194" y="13311"/>
                  <a:pt x="4234" y="13322"/>
                  <a:pt x="4268" y="13339"/>
                </a:cubicBezTo>
                <a:cubicBezTo>
                  <a:pt x="4239" y="13339"/>
                  <a:pt x="4183" y="13345"/>
                  <a:pt x="4154" y="13345"/>
                </a:cubicBezTo>
                <a:cubicBezTo>
                  <a:pt x="4177" y="13390"/>
                  <a:pt x="4200" y="13430"/>
                  <a:pt x="4222" y="13464"/>
                </a:cubicBezTo>
                <a:cubicBezTo>
                  <a:pt x="4205" y="13464"/>
                  <a:pt x="4183" y="13464"/>
                  <a:pt x="4166" y="13458"/>
                </a:cubicBezTo>
                <a:lnTo>
                  <a:pt x="4166" y="13458"/>
                </a:lnTo>
                <a:cubicBezTo>
                  <a:pt x="4205" y="13640"/>
                  <a:pt x="4166" y="13822"/>
                  <a:pt x="4154" y="13997"/>
                </a:cubicBezTo>
                <a:cubicBezTo>
                  <a:pt x="4154" y="14060"/>
                  <a:pt x="4177" y="14128"/>
                  <a:pt x="4126" y="14173"/>
                </a:cubicBezTo>
                <a:cubicBezTo>
                  <a:pt x="4149" y="14298"/>
                  <a:pt x="4075" y="14417"/>
                  <a:pt x="4086" y="14548"/>
                </a:cubicBezTo>
                <a:cubicBezTo>
                  <a:pt x="4080" y="14622"/>
                  <a:pt x="4132" y="14712"/>
                  <a:pt x="4069" y="14775"/>
                </a:cubicBezTo>
                <a:cubicBezTo>
                  <a:pt x="4126" y="15053"/>
                  <a:pt x="3876" y="15365"/>
                  <a:pt x="4029" y="15626"/>
                </a:cubicBezTo>
                <a:cubicBezTo>
                  <a:pt x="4007" y="15643"/>
                  <a:pt x="3973" y="15666"/>
                  <a:pt x="3956" y="15683"/>
                </a:cubicBezTo>
                <a:cubicBezTo>
                  <a:pt x="3956" y="15705"/>
                  <a:pt x="3967" y="15762"/>
                  <a:pt x="3973" y="15790"/>
                </a:cubicBezTo>
                <a:cubicBezTo>
                  <a:pt x="3865" y="15983"/>
                  <a:pt x="3910" y="16227"/>
                  <a:pt x="3848" y="16443"/>
                </a:cubicBezTo>
                <a:cubicBezTo>
                  <a:pt x="3723" y="16783"/>
                  <a:pt x="3729" y="17163"/>
                  <a:pt x="3604" y="17504"/>
                </a:cubicBezTo>
                <a:cubicBezTo>
                  <a:pt x="3615" y="17504"/>
                  <a:pt x="3644" y="17510"/>
                  <a:pt x="3655" y="17510"/>
                </a:cubicBezTo>
                <a:cubicBezTo>
                  <a:pt x="3627" y="17561"/>
                  <a:pt x="3615" y="17623"/>
                  <a:pt x="3621" y="17685"/>
                </a:cubicBezTo>
                <a:cubicBezTo>
                  <a:pt x="3581" y="17736"/>
                  <a:pt x="3541" y="17788"/>
                  <a:pt x="3513" y="17844"/>
                </a:cubicBezTo>
                <a:cubicBezTo>
                  <a:pt x="3530" y="17856"/>
                  <a:pt x="3570" y="17878"/>
                  <a:pt x="3593" y="17890"/>
                </a:cubicBezTo>
                <a:cubicBezTo>
                  <a:pt x="3581" y="17895"/>
                  <a:pt x="3547" y="17912"/>
                  <a:pt x="3536" y="17924"/>
                </a:cubicBezTo>
                <a:cubicBezTo>
                  <a:pt x="3530" y="17963"/>
                  <a:pt x="3558" y="18020"/>
                  <a:pt x="3507" y="18043"/>
                </a:cubicBezTo>
                <a:cubicBezTo>
                  <a:pt x="3479" y="18117"/>
                  <a:pt x="3473" y="18190"/>
                  <a:pt x="3485" y="18270"/>
                </a:cubicBezTo>
                <a:cubicBezTo>
                  <a:pt x="3456" y="18287"/>
                  <a:pt x="3434" y="18304"/>
                  <a:pt x="3411" y="18321"/>
                </a:cubicBezTo>
                <a:cubicBezTo>
                  <a:pt x="3411" y="18355"/>
                  <a:pt x="3411" y="18412"/>
                  <a:pt x="3417" y="18446"/>
                </a:cubicBezTo>
                <a:cubicBezTo>
                  <a:pt x="3434" y="18446"/>
                  <a:pt x="3468" y="18451"/>
                  <a:pt x="3490" y="18451"/>
                </a:cubicBezTo>
                <a:cubicBezTo>
                  <a:pt x="3462" y="18457"/>
                  <a:pt x="3400" y="18468"/>
                  <a:pt x="3371" y="18474"/>
                </a:cubicBezTo>
                <a:cubicBezTo>
                  <a:pt x="3388" y="18491"/>
                  <a:pt x="3428" y="18514"/>
                  <a:pt x="3445" y="18525"/>
                </a:cubicBezTo>
                <a:cubicBezTo>
                  <a:pt x="3343" y="18542"/>
                  <a:pt x="3360" y="18650"/>
                  <a:pt x="3383" y="18718"/>
                </a:cubicBezTo>
                <a:cubicBezTo>
                  <a:pt x="3360" y="18729"/>
                  <a:pt x="3326" y="18752"/>
                  <a:pt x="3303" y="18758"/>
                </a:cubicBezTo>
                <a:cubicBezTo>
                  <a:pt x="3309" y="18786"/>
                  <a:pt x="3320" y="18837"/>
                  <a:pt x="3320" y="18866"/>
                </a:cubicBezTo>
                <a:lnTo>
                  <a:pt x="3263" y="18866"/>
                </a:lnTo>
                <a:cubicBezTo>
                  <a:pt x="3235" y="19002"/>
                  <a:pt x="3178" y="19138"/>
                  <a:pt x="3195" y="19274"/>
                </a:cubicBezTo>
                <a:cubicBezTo>
                  <a:pt x="3150" y="19342"/>
                  <a:pt x="3042" y="19416"/>
                  <a:pt x="3139" y="19495"/>
                </a:cubicBezTo>
                <a:cubicBezTo>
                  <a:pt x="2968" y="19620"/>
                  <a:pt x="2968" y="19841"/>
                  <a:pt x="2895" y="20023"/>
                </a:cubicBezTo>
                <a:cubicBezTo>
                  <a:pt x="2827" y="20182"/>
                  <a:pt x="2747" y="20341"/>
                  <a:pt x="2702" y="20505"/>
                </a:cubicBezTo>
                <a:cubicBezTo>
                  <a:pt x="2719" y="20517"/>
                  <a:pt x="2753" y="20545"/>
                  <a:pt x="2770" y="20556"/>
                </a:cubicBezTo>
                <a:lnTo>
                  <a:pt x="2696" y="20556"/>
                </a:lnTo>
                <a:cubicBezTo>
                  <a:pt x="2600" y="20812"/>
                  <a:pt x="2532" y="21073"/>
                  <a:pt x="2367" y="21294"/>
                </a:cubicBezTo>
                <a:cubicBezTo>
                  <a:pt x="2390" y="21294"/>
                  <a:pt x="2435" y="21300"/>
                  <a:pt x="2458" y="21300"/>
                </a:cubicBezTo>
                <a:cubicBezTo>
                  <a:pt x="2424" y="21311"/>
                  <a:pt x="2390" y="21322"/>
                  <a:pt x="2356" y="21328"/>
                </a:cubicBezTo>
                <a:cubicBezTo>
                  <a:pt x="2316" y="21424"/>
                  <a:pt x="2276" y="21515"/>
                  <a:pt x="2236" y="21606"/>
                </a:cubicBezTo>
                <a:cubicBezTo>
                  <a:pt x="2253" y="21623"/>
                  <a:pt x="2282" y="21651"/>
                  <a:pt x="2293" y="21668"/>
                </a:cubicBezTo>
                <a:cubicBezTo>
                  <a:pt x="2276" y="21680"/>
                  <a:pt x="2242" y="21702"/>
                  <a:pt x="2225" y="21714"/>
                </a:cubicBezTo>
                <a:cubicBezTo>
                  <a:pt x="2202" y="21771"/>
                  <a:pt x="2185" y="21827"/>
                  <a:pt x="2168" y="21884"/>
                </a:cubicBezTo>
                <a:cubicBezTo>
                  <a:pt x="2146" y="21895"/>
                  <a:pt x="2100" y="21907"/>
                  <a:pt x="2078" y="21918"/>
                </a:cubicBezTo>
                <a:cubicBezTo>
                  <a:pt x="2095" y="21941"/>
                  <a:pt x="2117" y="21986"/>
                  <a:pt x="2129" y="22009"/>
                </a:cubicBezTo>
                <a:cubicBezTo>
                  <a:pt x="2112" y="22020"/>
                  <a:pt x="2066" y="22049"/>
                  <a:pt x="2044" y="22066"/>
                </a:cubicBezTo>
                <a:cubicBezTo>
                  <a:pt x="2021" y="22213"/>
                  <a:pt x="1953" y="22321"/>
                  <a:pt x="1845" y="22429"/>
                </a:cubicBezTo>
                <a:cubicBezTo>
                  <a:pt x="1862" y="22430"/>
                  <a:pt x="1879" y="22431"/>
                  <a:pt x="1895" y="22431"/>
                </a:cubicBezTo>
                <a:cubicBezTo>
                  <a:pt x="1962" y="22431"/>
                  <a:pt x="2024" y="22417"/>
                  <a:pt x="2044" y="22349"/>
                </a:cubicBezTo>
                <a:lnTo>
                  <a:pt x="2044" y="22349"/>
                </a:lnTo>
                <a:cubicBezTo>
                  <a:pt x="2023" y="22446"/>
                  <a:pt x="1976" y="22533"/>
                  <a:pt x="1919" y="22610"/>
                </a:cubicBezTo>
                <a:cubicBezTo>
                  <a:pt x="1936" y="22554"/>
                  <a:pt x="1958" y="22502"/>
                  <a:pt x="1981" y="22451"/>
                </a:cubicBezTo>
                <a:cubicBezTo>
                  <a:pt x="1962" y="22443"/>
                  <a:pt x="1945" y="22440"/>
                  <a:pt x="1930" y="22440"/>
                </a:cubicBezTo>
                <a:cubicBezTo>
                  <a:pt x="1827" y="22440"/>
                  <a:pt x="1803" y="22604"/>
                  <a:pt x="1749" y="22678"/>
                </a:cubicBezTo>
                <a:cubicBezTo>
                  <a:pt x="1754" y="22695"/>
                  <a:pt x="1760" y="22724"/>
                  <a:pt x="1760" y="22735"/>
                </a:cubicBezTo>
                <a:cubicBezTo>
                  <a:pt x="1573" y="22843"/>
                  <a:pt x="1556" y="23076"/>
                  <a:pt x="1476" y="23257"/>
                </a:cubicBezTo>
                <a:cubicBezTo>
                  <a:pt x="1481" y="23258"/>
                  <a:pt x="1485" y="23258"/>
                  <a:pt x="1489" y="23258"/>
                </a:cubicBezTo>
                <a:cubicBezTo>
                  <a:pt x="1580" y="23258"/>
                  <a:pt x="1598" y="23141"/>
                  <a:pt x="1658" y="23087"/>
                </a:cubicBezTo>
                <a:lnTo>
                  <a:pt x="1658" y="23087"/>
                </a:lnTo>
                <a:cubicBezTo>
                  <a:pt x="1629" y="23183"/>
                  <a:pt x="1578" y="23274"/>
                  <a:pt x="1527" y="23359"/>
                </a:cubicBezTo>
                <a:cubicBezTo>
                  <a:pt x="1516" y="23336"/>
                  <a:pt x="1493" y="23291"/>
                  <a:pt x="1476" y="23263"/>
                </a:cubicBezTo>
                <a:cubicBezTo>
                  <a:pt x="1397" y="23393"/>
                  <a:pt x="1329" y="23529"/>
                  <a:pt x="1278" y="23671"/>
                </a:cubicBezTo>
                <a:lnTo>
                  <a:pt x="1346" y="23677"/>
                </a:lnTo>
                <a:lnTo>
                  <a:pt x="1357" y="23688"/>
                </a:lnTo>
                <a:cubicBezTo>
                  <a:pt x="1261" y="23836"/>
                  <a:pt x="1221" y="24017"/>
                  <a:pt x="1090" y="24137"/>
                </a:cubicBezTo>
                <a:cubicBezTo>
                  <a:pt x="1113" y="24017"/>
                  <a:pt x="1198" y="23915"/>
                  <a:pt x="1215" y="23796"/>
                </a:cubicBezTo>
                <a:lnTo>
                  <a:pt x="1215" y="23796"/>
                </a:lnTo>
                <a:cubicBezTo>
                  <a:pt x="1073" y="24000"/>
                  <a:pt x="926" y="24239"/>
                  <a:pt x="880" y="24477"/>
                </a:cubicBezTo>
                <a:cubicBezTo>
                  <a:pt x="931" y="24403"/>
                  <a:pt x="960" y="24301"/>
                  <a:pt x="1051" y="24250"/>
                </a:cubicBezTo>
                <a:lnTo>
                  <a:pt x="1051" y="24250"/>
                </a:lnTo>
                <a:cubicBezTo>
                  <a:pt x="1005" y="24363"/>
                  <a:pt x="949" y="24466"/>
                  <a:pt x="897" y="24568"/>
                </a:cubicBezTo>
                <a:lnTo>
                  <a:pt x="756" y="24568"/>
                </a:lnTo>
                <a:cubicBezTo>
                  <a:pt x="739" y="24636"/>
                  <a:pt x="727" y="24710"/>
                  <a:pt x="727" y="24778"/>
                </a:cubicBezTo>
                <a:cubicBezTo>
                  <a:pt x="778" y="24715"/>
                  <a:pt x="824" y="24647"/>
                  <a:pt x="869" y="24579"/>
                </a:cubicBezTo>
                <a:lnTo>
                  <a:pt x="869" y="24579"/>
                </a:lnTo>
                <a:cubicBezTo>
                  <a:pt x="778" y="24834"/>
                  <a:pt x="625" y="25061"/>
                  <a:pt x="512" y="25305"/>
                </a:cubicBezTo>
                <a:lnTo>
                  <a:pt x="506" y="25311"/>
                </a:lnTo>
                <a:cubicBezTo>
                  <a:pt x="568" y="25305"/>
                  <a:pt x="688" y="25294"/>
                  <a:pt x="744" y="25294"/>
                </a:cubicBezTo>
                <a:lnTo>
                  <a:pt x="676" y="25203"/>
                </a:lnTo>
                <a:cubicBezTo>
                  <a:pt x="716" y="25124"/>
                  <a:pt x="744" y="25033"/>
                  <a:pt x="801" y="24965"/>
                </a:cubicBezTo>
                <a:cubicBezTo>
                  <a:pt x="835" y="24971"/>
                  <a:pt x="863" y="24988"/>
                  <a:pt x="897" y="24993"/>
                </a:cubicBezTo>
                <a:cubicBezTo>
                  <a:pt x="981" y="24884"/>
                  <a:pt x="1026" y="24740"/>
                  <a:pt x="1143" y="24665"/>
                </a:cubicBezTo>
                <a:lnTo>
                  <a:pt x="1143" y="24665"/>
                </a:lnTo>
                <a:cubicBezTo>
                  <a:pt x="1143" y="24667"/>
                  <a:pt x="1142" y="24668"/>
                  <a:pt x="1141" y="24670"/>
                </a:cubicBezTo>
                <a:cubicBezTo>
                  <a:pt x="1154" y="24664"/>
                  <a:pt x="1165" y="24657"/>
                  <a:pt x="1175" y="24649"/>
                </a:cubicBezTo>
                <a:lnTo>
                  <a:pt x="1175" y="24649"/>
                </a:lnTo>
                <a:cubicBezTo>
                  <a:pt x="1112" y="24841"/>
                  <a:pt x="971" y="24994"/>
                  <a:pt x="892" y="25175"/>
                </a:cubicBezTo>
                <a:cubicBezTo>
                  <a:pt x="920" y="25163"/>
                  <a:pt x="971" y="25135"/>
                  <a:pt x="1000" y="25118"/>
                </a:cubicBezTo>
                <a:lnTo>
                  <a:pt x="1000" y="25118"/>
                </a:lnTo>
                <a:cubicBezTo>
                  <a:pt x="983" y="25141"/>
                  <a:pt x="949" y="25186"/>
                  <a:pt x="926" y="25215"/>
                </a:cubicBezTo>
                <a:cubicBezTo>
                  <a:pt x="949" y="25249"/>
                  <a:pt x="966" y="25288"/>
                  <a:pt x="988" y="25322"/>
                </a:cubicBezTo>
                <a:cubicBezTo>
                  <a:pt x="1136" y="25192"/>
                  <a:pt x="1289" y="25067"/>
                  <a:pt x="1397" y="24902"/>
                </a:cubicBezTo>
                <a:lnTo>
                  <a:pt x="1476" y="24902"/>
                </a:lnTo>
                <a:cubicBezTo>
                  <a:pt x="1493" y="24914"/>
                  <a:pt x="1527" y="24948"/>
                  <a:pt x="1544" y="24965"/>
                </a:cubicBezTo>
                <a:cubicBezTo>
                  <a:pt x="1510" y="24993"/>
                  <a:pt x="1482" y="25022"/>
                  <a:pt x="1448" y="25050"/>
                </a:cubicBezTo>
                <a:cubicBezTo>
                  <a:pt x="1453" y="25027"/>
                  <a:pt x="1465" y="24982"/>
                  <a:pt x="1465" y="24959"/>
                </a:cubicBezTo>
                <a:cubicBezTo>
                  <a:pt x="1449" y="24951"/>
                  <a:pt x="1435" y="24947"/>
                  <a:pt x="1424" y="24947"/>
                </a:cubicBezTo>
                <a:cubicBezTo>
                  <a:pt x="1363" y="24947"/>
                  <a:pt x="1347" y="25043"/>
                  <a:pt x="1323" y="25095"/>
                </a:cubicBezTo>
                <a:cubicBezTo>
                  <a:pt x="1340" y="25107"/>
                  <a:pt x="1380" y="25129"/>
                  <a:pt x="1397" y="25141"/>
                </a:cubicBezTo>
                <a:cubicBezTo>
                  <a:pt x="1323" y="25209"/>
                  <a:pt x="1244" y="25288"/>
                  <a:pt x="1278" y="25402"/>
                </a:cubicBezTo>
                <a:cubicBezTo>
                  <a:pt x="1317" y="25390"/>
                  <a:pt x="1391" y="25379"/>
                  <a:pt x="1431" y="25368"/>
                </a:cubicBezTo>
                <a:cubicBezTo>
                  <a:pt x="1442" y="25232"/>
                  <a:pt x="1561" y="25141"/>
                  <a:pt x="1686" y="25112"/>
                </a:cubicBezTo>
                <a:cubicBezTo>
                  <a:pt x="1692" y="25061"/>
                  <a:pt x="1731" y="25033"/>
                  <a:pt x="1771" y="25016"/>
                </a:cubicBezTo>
                <a:cubicBezTo>
                  <a:pt x="1760" y="25005"/>
                  <a:pt x="1731" y="24976"/>
                  <a:pt x="1720" y="24959"/>
                </a:cubicBezTo>
                <a:cubicBezTo>
                  <a:pt x="1777" y="24959"/>
                  <a:pt x="1839" y="24954"/>
                  <a:pt x="1896" y="24948"/>
                </a:cubicBezTo>
                <a:cubicBezTo>
                  <a:pt x="1930" y="24908"/>
                  <a:pt x="1958" y="24863"/>
                  <a:pt x="1987" y="24817"/>
                </a:cubicBezTo>
                <a:cubicBezTo>
                  <a:pt x="1975" y="24795"/>
                  <a:pt x="1958" y="24755"/>
                  <a:pt x="1953" y="24732"/>
                </a:cubicBezTo>
                <a:lnTo>
                  <a:pt x="1953" y="24732"/>
                </a:lnTo>
                <a:lnTo>
                  <a:pt x="2066" y="24738"/>
                </a:lnTo>
                <a:cubicBezTo>
                  <a:pt x="2061" y="24715"/>
                  <a:pt x="2038" y="24664"/>
                  <a:pt x="2032" y="24641"/>
                </a:cubicBezTo>
                <a:lnTo>
                  <a:pt x="2168" y="24641"/>
                </a:lnTo>
                <a:cubicBezTo>
                  <a:pt x="2242" y="24551"/>
                  <a:pt x="2310" y="24449"/>
                  <a:pt x="2293" y="24329"/>
                </a:cubicBezTo>
                <a:lnTo>
                  <a:pt x="2293" y="24329"/>
                </a:lnTo>
                <a:cubicBezTo>
                  <a:pt x="2350" y="24358"/>
                  <a:pt x="2361" y="24420"/>
                  <a:pt x="2384" y="24471"/>
                </a:cubicBezTo>
                <a:cubicBezTo>
                  <a:pt x="2407" y="24466"/>
                  <a:pt x="2452" y="24454"/>
                  <a:pt x="2475" y="24449"/>
                </a:cubicBezTo>
                <a:lnTo>
                  <a:pt x="2475" y="24449"/>
                </a:lnTo>
                <a:cubicBezTo>
                  <a:pt x="2441" y="24500"/>
                  <a:pt x="2418" y="24556"/>
                  <a:pt x="2390" y="24613"/>
                </a:cubicBezTo>
                <a:cubicBezTo>
                  <a:pt x="2571" y="24443"/>
                  <a:pt x="2707" y="24227"/>
                  <a:pt x="2883" y="24051"/>
                </a:cubicBezTo>
                <a:cubicBezTo>
                  <a:pt x="2912" y="24057"/>
                  <a:pt x="2940" y="24057"/>
                  <a:pt x="2968" y="24063"/>
                </a:cubicBezTo>
                <a:cubicBezTo>
                  <a:pt x="2974" y="24012"/>
                  <a:pt x="2980" y="23961"/>
                  <a:pt x="2991" y="23910"/>
                </a:cubicBezTo>
                <a:cubicBezTo>
                  <a:pt x="3025" y="23904"/>
                  <a:pt x="3065" y="23893"/>
                  <a:pt x="3105" y="23881"/>
                </a:cubicBezTo>
                <a:cubicBezTo>
                  <a:pt x="3105" y="23836"/>
                  <a:pt x="3099" y="23796"/>
                  <a:pt x="3105" y="23751"/>
                </a:cubicBezTo>
                <a:cubicBezTo>
                  <a:pt x="3127" y="23768"/>
                  <a:pt x="3184" y="23796"/>
                  <a:pt x="3207" y="23813"/>
                </a:cubicBezTo>
                <a:lnTo>
                  <a:pt x="3116" y="23711"/>
                </a:lnTo>
                <a:cubicBezTo>
                  <a:pt x="3167" y="23643"/>
                  <a:pt x="3241" y="23603"/>
                  <a:pt x="3326" y="23580"/>
                </a:cubicBezTo>
                <a:cubicBezTo>
                  <a:pt x="3309" y="23535"/>
                  <a:pt x="3286" y="23484"/>
                  <a:pt x="3303" y="23433"/>
                </a:cubicBezTo>
                <a:cubicBezTo>
                  <a:pt x="3349" y="23433"/>
                  <a:pt x="3394" y="23427"/>
                  <a:pt x="3439" y="23427"/>
                </a:cubicBezTo>
                <a:cubicBezTo>
                  <a:pt x="3547" y="23251"/>
                  <a:pt x="3689" y="23093"/>
                  <a:pt x="3751" y="22888"/>
                </a:cubicBezTo>
                <a:cubicBezTo>
                  <a:pt x="3814" y="22854"/>
                  <a:pt x="3876" y="22809"/>
                  <a:pt x="3944" y="22792"/>
                </a:cubicBezTo>
                <a:lnTo>
                  <a:pt x="3944" y="22792"/>
                </a:lnTo>
                <a:cubicBezTo>
                  <a:pt x="3933" y="22928"/>
                  <a:pt x="3831" y="23019"/>
                  <a:pt x="3734" y="23098"/>
                </a:cubicBezTo>
                <a:cubicBezTo>
                  <a:pt x="3734" y="23115"/>
                  <a:pt x="3734" y="23155"/>
                  <a:pt x="3734" y="23178"/>
                </a:cubicBezTo>
                <a:cubicBezTo>
                  <a:pt x="3570" y="23285"/>
                  <a:pt x="3547" y="23484"/>
                  <a:pt x="3400" y="23603"/>
                </a:cubicBezTo>
                <a:cubicBezTo>
                  <a:pt x="3377" y="23671"/>
                  <a:pt x="3360" y="23751"/>
                  <a:pt x="3366" y="23824"/>
                </a:cubicBezTo>
                <a:cubicBezTo>
                  <a:pt x="3383" y="23779"/>
                  <a:pt x="3400" y="23728"/>
                  <a:pt x="3411" y="23677"/>
                </a:cubicBezTo>
                <a:cubicBezTo>
                  <a:pt x="3712" y="23456"/>
                  <a:pt x="3831" y="23070"/>
                  <a:pt x="4080" y="22792"/>
                </a:cubicBezTo>
                <a:lnTo>
                  <a:pt x="4080" y="22792"/>
                </a:lnTo>
                <a:cubicBezTo>
                  <a:pt x="4065" y="22793"/>
                  <a:pt x="4050" y="22793"/>
                  <a:pt x="4035" y="22793"/>
                </a:cubicBezTo>
                <a:cubicBezTo>
                  <a:pt x="3954" y="22793"/>
                  <a:pt x="3873" y="22780"/>
                  <a:pt x="3797" y="22746"/>
                </a:cubicBezTo>
                <a:cubicBezTo>
                  <a:pt x="3819" y="22695"/>
                  <a:pt x="3842" y="22639"/>
                  <a:pt x="3865" y="22588"/>
                </a:cubicBezTo>
                <a:cubicBezTo>
                  <a:pt x="3905" y="22593"/>
                  <a:pt x="3939" y="22599"/>
                  <a:pt x="3973" y="22605"/>
                </a:cubicBezTo>
                <a:cubicBezTo>
                  <a:pt x="3978" y="22588"/>
                  <a:pt x="3978" y="22565"/>
                  <a:pt x="3984" y="22548"/>
                </a:cubicBezTo>
                <a:lnTo>
                  <a:pt x="3984" y="22548"/>
                </a:lnTo>
                <a:cubicBezTo>
                  <a:pt x="3956" y="22559"/>
                  <a:pt x="3899" y="22571"/>
                  <a:pt x="3871" y="22582"/>
                </a:cubicBezTo>
                <a:cubicBezTo>
                  <a:pt x="3927" y="22457"/>
                  <a:pt x="3984" y="22332"/>
                  <a:pt x="4097" y="22241"/>
                </a:cubicBezTo>
                <a:cubicBezTo>
                  <a:pt x="4092" y="22230"/>
                  <a:pt x="4086" y="22202"/>
                  <a:pt x="4086" y="22190"/>
                </a:cubicBezTo>
                <a:cubicBezTo>
                  <a:pt x="4132" y="22105"/>
                  <a:pt x="4177" y="22015"/>
                  <a:pt x="4222" y="21924"/>
                </a:cubicBezTo>
                <a:cubicBezTo>
                  <a:pt x="4245" y="21936"/>
                  <a:pt x="4267" y="21944"/>
                  <a:pt x="4287" y="21944"/>
                </a:cubicBezTo>
                <a:cubicBezTo>
                  <a:pt x="4314" y="21944"/>
                  <a:pt x="4337" y="21931"/>
                  <a:pt x="4353" y="21895"/>
                </a:cubicBezTo>
                <a:lnTo>
                  <a:pt x="4239" y="21884"/>
                </a:lnTo>
                <a:cubicBezTo>
                  <a:pt x="4319" y="21759"/>
                  <a:pt x="4387" y="21623"/>
                  <a:pt x="4438" y="21487"/>
                </a:cubicBezTo>
                <a:cubicBezTo>
                  <a:pt x="4478" y="21498"/>
                  <a:pt x="4523" y="21515"/>
                  <a:pt x="4568" y="21532"/>
                </a:cubicBezTo>
                <a:cubicBezTo>
                  <a:pt x="4568" y="21498"/>
                  <a:pt x="4563" y="21436"/>
                  <a:pt x="4557" y="21407"/>
                </a:cubicBezTo>
                <a:cubicBezTo>
                  <a:pt x="4534" y="21413"/>
                  <a:pt x="4489" y="21430"/>
                  <a:pt x="4472" y="21436"/>
                </a:cubicBezTo>
                <a:cubicBezTo>
                  <a:pt x="4489" y="21373"/>
                  <a:pt x="4512" y="21317"/>
                  <a:pt x="4529" y="21254"/>
                </a:cubicBezTo>
                <a:cubicBezTo>
                  <a:pt x="4568" y="21254"/>
                  <a:pt x="4614" y="21260"/>
                  <a:pt x="4654" y="21260"/>
                </a:cubicBezTo>
                <a:cubicBezTo>
                  <a:pt x="4693" y="21169"/>
                  <a:pt x="4733" y="21078"/>
                  <a:pt x="4750" y="20982"/>
                </a:cubicBezTo>
                <a:lnTo>
                  <a:pt x="4750" y="20982"/>
                </a:lnTo>
                <a:cubicBezTo>
                  <a:pt x="4705" y="21056"/>
                  <a:pt x="4665" y="21141"/>
                  <a:pt x="4602" y="21203"/>
                </a:cubicBezTo>
                <a:cubicBezTo>
                  <a:pt x="4608" y="21078"/>
                  <a:pt x="4682" y="20976"/>
                  <a:pt x="4739" y="20874"/>
                </a:cubicBezTo>
                <a:cubicBezTo>
                  <a:pt x="4756" y="20880"/>
                  <a:pt x="4790" y="20885"/>
                  <a:pt x="4807" y="20891"/>
                </a:cubicBezTo>
                <a:cubicBezTo>
                  <a:pt x="4829" y="20840"/>
                  <a:pt x="4852" y="20789"/>
                  <a:pt x="4869" y="20738"/>
                </a:cubicBezTo>
                <a:lnTo>
                  <a:pt x="4869" y="20738"/>
                </a:lnTo>
                <a:cubicBezTo>
                  <a:pt x="4829" y="20778"/>
                  <a:pt x="4784" y="20823"/>
                  <a:pt x="4739" y="20863"/>
                </a:cubicBezTo>
                <a:cubicBezTo>
                  <a:pt x="4812" y="20641"/>
                  <a:pt x="4903" y="20426"/>
                  <a:pt x="4988" y="20205"/>
                </a:cubicBezTo>
                <a:lnTo>
                  <a:pt x="5017" y="20307"/>
                </a:lnTo>
                <a:cubicBezTo>
                  <a:pt x="5051" y="20278"/>
                  <a:pt x="5079" y="20250"/>
                  <a:pt x="5113" y="20222"/>
                </a:cubicBezTo>
                <a:cubicBezTo>
                  <a:pt x="5124" y="20108"/>
                  <a:pt x="5051" y="19983"/>
                  <a:pt x="5119" y="19870"/>
                </a:cubicBezTo>
                <a:lnTo>
                  <a:pt x="5119" y="19870"/>
                </a:lnTo>
                <a:cubicBezTo>
                  <a:pt x="5130" y="19938"/>
                  <a:pt x="5136" y="20000"/>
                  <a:pt x="5141" y="20063"/>
                </a:cubicBezTo>
                <a:cubicBezTo>
                  <a:pt x="5204" y="19893"/>
                  <a:pt x="5312" y="19717"/>
                  <a:pt x="5278" y="19535"/>
                </a:cubicBezTo>
                <a:lnTo>
                  <a:pt x="5278" y="19535"/>
                </a:lnTo>
                <a:lnTo>
                  <a:pt x="5323" y="19541"/>
                </a:lnTo>
                <a:cubicBezTo>
                  <a:pt x="5323" y="19524"/>
                  <a:pt x="5317" y="19495"/>
                  <a:pt x="5312" y="19484"/>
                </a:cubicBezTo>
                <a:lnTo>
                  <a:pt x="5380" y="19473"/>
                </a:lnTo>
                <a:lnTo>
                  <a:pt x="5363" y="19444"/>
                </a:lnTo>
                <a:cubicBezTo>
                  <a:pt x="5340" y="19456"/>
                  <a:pt x="5289" y="19473"/>
                  <a:pt x="5261" y="19484"/>
                </a:cubicBezTo>
                <a:cubicBezTo>
                  <a:pt x="5278" y="19450"/>
                  <a:pt x="5306" y="19388"/>
                  <a:pt x="5323" y="19359"/>
                </a:cubicBezTo>
                <a:cubicBezTo>
                  <a:pt x="5346" y="19365"/>
                  <a:pt x="5385" y="19382"/>
                  <a:pt x="5402" y="19388"/>
                </a:cubicBezTo>
                <a:cubicBezTo>
                  <a:pt x="5397" y="19365"/>
                  <a:pt x="5391" y="19319"/>
                  <a:pt x="5385" y="19302"/>
                </a:cubicBezTo>
                <a:lnTo>
                  <a:pt x="5323" y="19319"/>
                </a:lnTo>
                <a:cubicBezTo>
                  <a:pt x="5329" y="19172"/>
                  <a:pt x="5402" y="19036"/>
                  <a:pt x="5442" y="18900"/>
                </a:cubicBezTo>
                <a:cubicBezTo>
                  <a:pt x="5465" y="18905"/>
                  <a:pt x="5505" y="18928"/>
                  <a:pt x="5527" y="18939"/>
                </a:cubicBezTo>
                <a:cubicBezTo>
                  <a:pt x="5499" y="18922"/>
                  <a:pt x="5471" y="18900"/>
                  <a:pt x="5442" y="18877"/>
                </a:cubicBezTo>
                <a:cubicBezTo>
                  <a:pt x="5471" y="18803"/>
                  <a:pt x="5493" y="18724"/>
                  <a:pt x="5516" y="18644"/>
                </a:cubicBezTo>
                <a:cubicBezTo>
                  <a:pt x="5516" y="18712"/>
                  <a:pt x="5527" y="18786"/>
                  <a:pt x="5556" y="18849"/>
                </a:cubicBezTo>
                <a:cubicBezTo>
                  <a:pt x="5556" y="18780"/>
                  <a:pt x="5590" y="18741"/>
                  <a:pt x="5646" y="18718"/>
                </a:cubicBezTo>
                <a:cubicBezTo>
                  <a:pt x="5635" y="18712"/>
                  <a:pt x="5601" y="18695"/>
                  <a:pt x="5590" y="18684"/>
                </a:cubicBezTo>
                <a:cubicBezTo>
                  <a:pt x="5686" y="18497"/>
                  <a:pt x="5726" y="18287"/>
                  <a:pt x="5783" y="18083"/>
                </a:cubicBezTo>
                <a:lnTo>
                  <a:pt x="5783" y="18083"/>
                </a:lnTo>
                <a:cubicBezTo>
                  <a:pt x="5754" y="18088"/>
                  <a:pt x="5697" y="18094"/>
                  <a:pt x="5669" y="18100"/>
                </a:cubicBezTo>
                <a:cubicBezTo>
                  <a:pt x="5703" y="17907"/>
                  <a:pt x="5749" y="17725"/>
                  <a:pt x="5805" y="17538"/>
                </a:cubicBezTo>
                <a:lnTo>
                  <a:pt x="5805" y="17538"/>
                </a:lnTo>
                <a:cubicBezTo>
                  <a:pt x="5828" y="17646"/>
                  <a:pt x="5811" y="17753"/>
                  <a:pt x="5777" y="17856"/>
                </a:cubicBezTo>
                <a:cubicBezTo>
                  <a:pt x="5947" y="17833"/>
                  <a:pt x="5896" y="17112"/>
                  <a:pt x="6066" y="16948"/>
                </a:cubicBezTo>
                <a:cubicBezTo>
                  <a:pt x="6112" y="16976"/>
                  <a:pt x="6151" y="17010"/>
                  <a:pt x="6197" y="17039"/>
                </a:cubicBezTo>
                <a:cubicBezTo>
                  <a:pt x="6180" y="17039"/>
                  <a:pt x="6146" y="17039"/>
                  <a:pt x="6129" y="17044"/>
                </a:cubicBezTo>
                <a:cubicBezTo>
                  <a:pt x="6117" y="17101"/>
                  <a:pt x="6083" y="17141"/>
                  <a:pt x="6021" y="17152"/>
                </a:cubicBezTo>
                <a:cubicBezTo>
                  <a:pt x="6038" y="17197"/>
                  <a:pt x="6055" y="17243"/>
                  <a:pt x="6072" y="17288"/>
                </a:cubicBezTo>
                <a:lnTo>
                  <a:pt x="5981" y="17271"/>
                </a:lnTo>
                <a:lnTo>
                  <a:pt x="5981" y="17271"/>
                </a:lnTo>
                <a:cubicBezTo>
                  <a:pt x="5998" y="17288"/>
                  <a:pt x="6038" y="17317"/>
                  <a:pt x="6055" y="17334"/>
                </a:cubicBezTo>
                <a:cubicBezTo>
                  <a:pt x="6010" y="17515"/>
                  <a:pt x="5970" y="17719"/>
                  <a:pt x="6083" y="17884"/>
                </a:cubicBezTo>
                <a:cubicBezTo>
                  <a:pt x="6106" y="17634"/>
                  <a:pt x="6185" y="17396"/>
                  <a:pt x="6225" y="17146"/>
                </a:cubicBezTo>
                <a:cubicBezTo>
                  <a:pt x="6236" y="17141"/>
                  <a:pt x="6259" y="17124"/>
                  <a:pt x="6271" y="17112"/>
                </a:cubicBezTo>
                <a:cubicBezTo>
                  <a:pt x="6214" y="17039"/>
                  <a:pt x="6271" y="16959"/>
                  <a:pt x="6316" y="16902"/>
                </a:cubicBezTo>
                <a:cubicBezTo>
                  <a:pt x="6265" y="16755"/>
                  <a:pt x="6344" y="16607"/>
                  <a:pt x="6356" y="16466"/>
                </a:cubicBezTo>
                <a:lnTo>
                  <a:pt x="6407" y="16460"/>
                </a:lnTo>
                <a:cubicBezTo>
                  <a:pt x="6395" y="16449"/>
                  <a:pt x="6367" y="16431"/>
                  <a:pt x="6350" y="16420"/>
                </a:cubicBezTo>
                <a:cubicBezTo>
                  <a:pt x="6373" y="16261"/>
                  <a:pt x="6418" y="16102"/>
                  <a:pt x="6395" y="15938"/>
                </a:cubicBezTo>
                <a:cubicBezTo>
                  <a:pt x="6384" y="15875"/>
                  <a:pt x="6441" y="15836"/>
                  <a:pt x="6469" y="15785"/>
                </a:cubicBezTo>
                <a:cubicBezTo>
                  <a:pt x="6446" y="15756"/>
                  <a:pt x="6424" y="15722"/>
                  <a:pt x="6401" y="15694"/>
                </a:cubicBezTo>
                <a:cubicBezTo>
                  <a:pt x="6424" y="15688"/>
                  <a:pt x="6463" y="15683"/>
                  <a:pt x="6480" y="15677"/>
                </a:cubicBezTo>
                <a:cubicBezTo>
                  <a:pt x="6469" y="15217"/>
                  <a:pt x="6628" y="14786"/>
                  <a:pt x="6656" y="14332"/>
                </a:cubicBezTo>
                <a:cubicBezTo>
                  <a:pt x="6600" y="14253"/>
                  <a:pt x="6668" y="14168"/>
                  <a:pt x="6690" y="14088"/>
                </a:cubicBezTo>
                <a:cubicBezTo>
                  <a:pt x="6679" y="13980"/>
                  <a:pt x="6673" y="13867"/>
                  <a:pt x="6685" y="13759"/>
                </a:cubicBezTo>
                <a:cubicBezTo>
                  <a:pt x="6679" y="13742"/>
                  <a:pt x="6662" y="13714"/>
                  <a:pt x="6656" y="13697"/>
                </a:cubicBezTo>
                <a:cubicBezTo>
                  <a:pt x="6679" y="13646"/>
                  <a:pt x="6696" y="13595"/>
                  <a:pt x="6719" y="13549"/>
                </a:cubicBezTo>
                <a:cubicBezTo>
                  <a:pt x="6713" y="13498"/>
                  <a:pt x="6702" y="13453"/>
                  <a:pt x="6696" y="13402"/>
                </a:cubicBezTo>
                <a:cubicBezTo>
                  <a:pt x="6707" y="13390"/>
                  <a:pt x="6730" y="13368"/>
                  <a:pt x="6747" y="13351"/>
                </a:cubicBezTo>
                <a:lnTo>
                  <a:pt x="6702" y="13351"/>
                </a:lnTo>
                <a:cubicBezTo>
                  <a:pt x="6713" y="13271"/>
                  <a:pt x="6724" y="13192"/>
                  <a:pt x="6719" y="13112"/>
                </a:cubicBezTo>
                <a:cubicBezTo>
                  <a:pt x="6730" y="13112"/>
                  <a:pt x="6753" y="13107"/>
                  <a:pt x="6764" y="13101"/>
                </a:cubicBezTo>
                <a:cubicBezTo>
                  <a:pt x="6753" y="13084"/>
                  <a:pt x="6730" y="13056"/>
                  <a:pt x="6713" y="13039"/>
                </a:cubicBezTo>
                <a:cubicBezTo>
                  <a:pt x="6781" y="12897"/>
                  <a:pt x="6685" y="12738"/>
                  <a:pt x="6736" y="12590"/>
                </a:cubicBezTo>
                <a:cubicBezTo>
                  <a:pt x="6634" y="12375"/>
                  <a:pt x="6730" y="12136"/>
                  <a:pt x="6690" y="11904"/>
                </a:cubicBezTo>
                <a:cubicBezTo>
                  <a:pt x="6668" y="11892"/>
                  <a:pt x="6634" y="11870"/>
                  <a:pt x="6611" y="11858"/>
                </a:cubicBezTo>
                <a:cubicBezTo>
                  <a:pt x="6628" y="11847"/>
                  <a:pt x="6662" y="11819"/>
                  <a:pt x="6679" y="11802"/>
                </a:cubicBezTo>
                <a:cubicBezTo>
                  <a:pt x="6645" y="11529"/>
                  <a:pt x="6719" y="11234"/>
                  <a:pt x="6634" y="10973"/>
                </a:cubicBezTo>
                <a:lnTo>
                  <a:pt x="6554" y="10973"/>
                </a:lnTo>
                <a:cubicBezTo>
                  <a:pt x="6571" y="11104"/>
                  <a:pt x="6583" y="11234"/>
                  <a:pt x="6605" y="11365"/>
                </a:cubicBezTo>
                <a:cubicBezTo>
                  <a:pt x="6600" y="11376"/>
                  <a:pt x="6577" y="11405"/>
                  <a:pt x="6571" y="11416"/>
                </a:cubicBezTo>
                <a:cubicBezTo>
                  <a:pt x="6622" y="11603"/>
                  <a:pt x="6583" y="11824"/>
                  <a:pt x="6583" y="12023"/>
                </a:cubicBezTo>
                <a:cubicBezTo>
                  <a:pt x="6600" y="12029"/>
                  <a:pt x="6628" y="12051"/>
                  <a:pt x="6645" y="12063"/>
                </a:cubicBezTo>
                <a:cubicBezTo>
                  <a:pt x="6622" y="12114"/>
                  <a:pt x="6605" y="12165"/>
                  <a:pt x="6583" y="12216"/>
                </a:cubicBezTo>
                <a:cubicBezTo>
                  <a:pt x="6605" y="12239"/>
                  <a:pt x="6645" y="12284"/>
                  <a:pt x="6668" y="12307"/>
                </a:cubicBezTo>
                <a:cubicBezTo>
                  <a:pt x="6651" y="12307"/>
                  <a:pt x="6611" y="12318"/>
                  <a:pt x="6588" y="12324"/>
                </a:cubicBezTo>
                <a:cubicBezTo>
                  <a:pt x="6600" y="12346"/>
                  <a:pt x="6622" y="12397"/>
                  <a:pt x="6634" y="12420"/>
                </a:cubicBezTo>
                <a:cubicBezTo>
                  <a:pt x="6594" y="12437"/>
                  <a:pt x="6554" y="12460"/>
                  <a:pt x="6520" y="12477"/>
                </a:cubicBezTo>
                <a:cubicBezTo>
                  <a:pt x="6543" y="12477"/>
                  <a:pt x="6588" y="12471"/>
                  <a:pt x="6611" y="12471"/>
                </a:cubicBezTo>
                <a:cubicBezTo>
                  <a:pt x="6583" y="12812"/>
                  <a:pt x="6554" y="13152"/>
                  <a:pt x="6560" y="13498"/>
                </a:cubicBezTo>
                <a:cubicBezTo>
                  <a:pt x="6497" y="13470"/>
                  <a:pt x="6435" y="13447"/>
                  <a:pt x="6378" y="13419"/>
                </a:cubicBezTo>
                <a:lnTo>
                  <a:pt x="6475" y="13419"/>
                </a:lnTo>
                <a:cubicBezTo>
                  <a:pt x="6492" y="13260"/>
                  <a:pt x="6480" y="13095"/>
                  <a:pt x="6480" y="12931"/>
                </a:cubicBezTo>
                <a:lnTo>
                  <a:pt x="6480" y="12931"/>
                </a:lnTo>
                <a:cubicBezTo>
                  <a:pt x="6458" y="12936"/>
                  <a:pt x="6418" y="12948"/>
                  <a:pt x="6401" y="12953"/>
                </a:cubicBezTo>
                <a:cubicBezTo>
                  <a:pt x="6373" y="12726"/>
                  <a:pt x="6367" y="12500"/>
                  <a:pt x="6384" y="12273"/>
                </a:cubicBezTo>
                <a:lnTo>
                  <a:pt x="6384" y="12273"/>
                </a:lnTo>
                <a:cubicBezTo>
                  <a:pt x="6446" y="12318"/>
                  <a:pt x="6458" y="12386"/>
                  <a:pt x="6458" y="12454"/>
                </a:cubicBezTo>
                <a:lnTo>
                  <a:pt x="6469" y="12460"/>
                </a:lnTo>
                <a:cubicBezTo>
                  <a:pt x="6475" y="12409"/>
                  <a:pt x="6480" y="12358"/>
                  <a:pt x="6486" y="12307"/>
                </a:cubicBezTo>
                <a:cubicBezTo>
                  <a:pt x="6441" y="12284"/>
                  <a:pt x="6390" y="12267"/>
                  <a:pt x="6350" y="12244"/>
                </a:cubicBezTo>
                <a:cubicBezTo>
                  <a:pt x="6364" y="12210"/>
                  <a:pt x="6392" y="12205"/>
                  <a:pt x="6423" y="12205"/>
                </a:cubicBezTo>
                <a:cubicBezTo>
                  <a:pt x="6436" y="12205"/>
                  <a:pt x="6449" y="12206"/>
                  <a:pt x="6461" y="12206"/>
                </a:cubicBezTo>
                <a:cubicBezTo>
                  <a:pt x="6468" y="12206"/>
                  <a:pt x="6474" y="12205"/>
                  <a:pt x="6480" y="12205"/>
                </a:cubicBezTo>
                <a:cubicBezTo>
                  <a:pt x="6463" y="12102"/>
                  <a:pt x="6463" y="12000"/>
                  <a:pt x="6452" y="11892"/>
                </a:cubicBezTo>
                <a:cubicBezTo>
                  <a:pt x="6424" y="11949"/>
                  <a:pt x="6407" y="12000"/>
                  <a:pt x="6384" y="12051"/>
                </a:cubicBezTo>
                <a:cubicBezTo>
                  <a:pt x="6395" y="11921"/>
                  <a:pt x="6288" y="11734"/>
                  <a:pt x="6435" y="11654"/>
                </a:cubicBezTo>
                <a:cubicBezTo>
                  <a:pt x="6429" y="11586"/>
                  <a:pt x="6424" y="11512"/>
                  <a:pt x="6418" y="11439"/>
                </a:cubicBezTo>
                <a:cubicBezTo>
                  <a:pt x="6412" y="11478"/>
                  <a:pt x="6407" y="11524"/>
                  <a:pt x="6401" y="11563"/>
                </a:cubicBezTo>
                <a:lnTo>
                  <a:pt x="6373" y="11563"/>
                </a:lnTo>
                <a:cubicBezTo>
                  <a:pt x="6361" y="11495"/>
                  <a:pt x="6356" y="11433"/>
                  <a:pt x="6344" y="11359"/>
                </a:cubicBezTo>
                <a:cubicBezTo>
                  <a:pt x="6367" y="11359"/>
                  <a:pt x="6407" y="11359"/>
                  <a:pt x="6429" y="11353"/>
                </a:cubicBezTo>
                <a:cubicBezTo>
                  <a:pt x="6339" y="11348"/>
                  <a:pt x="6339" y="11285"/>
                  <a:pt x="6356" y="11217"/>
                </a:cubicBezTo>
                <a:lnTo>
                  <a:pt x="6356" y="11217"/>
                </a:lnTo>
                <a:cubicBezTo>
                  <a:pt x="6378" y="11223"/>
                  <a:pt x="6418" y="11240"/>
                  <a:pt x="6441" y="11246"/>
                </a:cubicBezTo>
                <a:cubicBezTo>
                  <a:pt x="6401" y="11041"/>
                  <a:pt x="6395" y="10831"/>
                  <a:pt x="6378" y="10627"/>
                </a:cubicBezTo>
                <a:cubicBezTo>
                  <a:pt x="6373" y="10650"/>
                  <a:pt x="6373" y="10707"/>
                  <a:pt x="6373" y="10735"/>
                </a:cubicBezTo>
                <a:lnTo>
                  <a:pt x="6299" y="10752"/>
                </a:lnTo>
                <a:cubicBezTo>
                  <a:pt x="6293" y="10678"/>
                  <a:pt x="6288" y="10604"/>
                  <a:pt x="6282" y="10531"/>
                </a:cubicBezTo>
                <a:cubicBezTo>
                  <a:pt x="6299" y="10531"/>
                  <a:pt x="6344" y="10542"/>
                  <a:pt x="6361" y="10548"/>
                </a:cubicBezTo>
                <a:cubicBezTo>
                  <a:pt x="6356" y="10292"/>
                  <a:pt x="6339" y="10031"/>
                  <a:pt x="6276" y="9787"/>
                </a:cubicBezTo>
                <a:lnTo>
                  <a:pt x="6276" y="9787"/>
                </a:lnTo>
                <a:cubicBezTo>
                  <a:pt x="6265" y="9924"/>
                  <a:pt x="6299" y="10060"/>
                  <a:pt x="6271" y="10190"/>
                </a:cubicBezTo>
                <a:cubicBezTo>
                  <a:pt x="6214" y="9997"/>
                  <a:pt x="6197" y="9787"/>
                  <a:pt x="6197" y="9583"/>
                </a:cubicBezTo>
                <a:cubicBezTo>
                  <a:pt x="6271" y="9521"/>
                  <a:pt x="6259" y="9430"/>
                  <a:pt x="6236" y="9345"/>
                </a:cubicBezTo>
                <a:lnTo>
                  <a:pt x="6236" y="9345"/>
                </a:lnTo>
                <a:cubicBezTo>
                  <a:pt x="6185" y="9390"/>
                  <a:pt x="6180" y="9458"/>
                  <a:pt x="6174" y="9521"/>
                </a:cubicBezTo>
                <a:cubicBezTo>
                  <a:pt x="6140" y="9436"/>
                  <a:pt x="6129" y="9345"/>
                  <a:pt x="6117" y="9254"/>
                </a:cubicBezTo>
                <a:cubicBezTo>
                  <a:pt x="6151" y="9254"/>
                  <a:pt x="6180" y="9260"/>
                  <a:pt x="6214" y="9265"/>
                </a:cubicBezTo>
                <a:cubicBezTo>
                  <a:pt x="6197" y="9192"/>
                  <a:pt x="6185" y="9118"/>
                  <a:pt x="6180" y="9044"/>
                </a:cubicBezTo>
                <a:cubicBezTo>
                  <a:pt x="6157" y="9090"/>
                  <a:pt x="6134" y="9141"/>
                  <a:pt x="6112" y="9186"/>
                </a:cubicBezTo>
                <a:cubicBezTo>
                  <a:pt x="6095" y="9073"/>
                  <a:pt x="6089" y="8953"/>
                  <a:pt x="6083" y="8840"/>
                </a:cubicBezTo>
                <a:cubicBezTo>
                  <a:pt x="6123" y="8823"/>
                  <a:pt x="6168" y="8806"/>
                  <a:pt x="6208" y="8789"/>
                </a:cubicBezTo>
                <a:cubicBezTo>
                  <a:pt x="6038" y="8670"/>
                  <a:pt x="6112" y="8392"/>
                  <a:pt x="5993" y="8222"/>
                </a:cubicBezTo>
                <a:lnTo>
                  <a:pt x="5993" y="8222"/>
                </a:lnTo>
                <a:cubicBezTo>
                  <a:pt x="5998" y="8250"/>
                  <a:pt x="6004" y="8307"/>
                  <a:pt x="6010" y="8335"/>
                </a:cubicBezTo>
                <a:cubicBezTo>
                  <a:pt x="5998" y="8341"/>
                  <a:pt x="5964" y="8352"/>
                  <a:pt x="5953" y="8358"/>
                </a:cubicBezTo>
                <a:cubicBezTo>
                  <a:pt x="5953" y="8324"/>
                  <a:pt x="5953" y="8261"/>
                  <a:pt x="5953" y="8227"/>
                </a:cubicBezTo>
                <a:cubicBezTo>
                  <a:pt x="5930" y="8199"/>
                  <a:pt x="5913" y="8176"/>
                  <a:pt x="5896" y="8148"/>
                </a:cubicBezTo>
                <a:cubicBezTo>
                  <a:pt x="5924" y="8148"/>
                  <a:pt x="5993" y="8153"/>
                  <a:pt x="6021" y="8153"/>
                </a:cubicBezTo>
                <a:cubicBezTo>
                  <a:pt x="6010" y="8074"/>
                  <a:pt x="5998" y="7989"/>
                  <a:pt x="5930" y="7938"/>
                </a:cubicBezTo>
                <a:cubicBezTo>
                  <a:pt x="5913" y="7847"/>
                  <a:pt x="5913" y="7756"/>
                  <a:pt x="5913" y="7665"/>
                </a:cubicBezTo>
                <a:cubicBezTo>
                  <a:pt x="5902" y="7648"/>
                  <a:pt x="5873" y="7614"/>
                  <a:pt x="5862" y="7597"/>
                </a:cubicBezTo>
                <a:cubicBezTo>
                  <a:pt x="5862" y="7495"/>
                  <a:pt x="5839" y="7387"/>
                  <a:pt x="5805" y="7291"/>
                </a:cubicBezTo>
                <a:lnTo>
                  <a:pt x="5805" y="7291"/>
                </a:lnTo>
                <a:cubicBezTo>
                  <a:pt x="5834" y="7308"/>
                  <a:pt x="5879" y="7336"/>
                  <a:pt x="5902" y="7353"/>
                </a:cubicBezTo>
                <a:cubicBezTo>
                  <a:pt x="5811" y="7274"/>
                  <a:pt x="5800" y="7149"/>
                  <a:pt x="5709" y="7075"/>
                </a:cubicBezTo>
                <a:lnTo>
                  <a:pt x="5709" y="7075"/>
                </a:lnTo>
                <a:cubicBezTo>
                  <a:pt x="5720" y="7172"/>
                  <a:pt x="5737" y="7274"/>
                  <a:pt x="5743" y="7370"/>
                </a:cubicBezTo>
                <a:cubicBezTo>
                  <a:pt x="5624" y="7064"/>
                  <a:pt x="5539" y="6741"/>
                  <a:pt x="5476" y="6412"/>
                </a:cubicBezTo>
                <a:lnTo>
                  <a:pt x="5476" y="6412"/>
                </a:lnTo>
                <a:cubicBezTo>
                  <a:pt x="5499" y="6468"/>
                  <a:pt x="5522" y="6525"/>
                  <a:pt x="5550" y="6582"/>
                </a:cubicBezTo>
                <a:cubicBezTo>
                  <a:pt x="5601" y="6536"/>
                  <a:pt x="5584" y="6468"/>
                  <a:pt x="5595" y="6406"/>
                </a:cubicBezTo>
                <a:cubicBezTo>
                  <a:pt x="5556" y="6355"/>
                  <a:pt x="5522" y="6304"/>
                  <a:pt x="5493" y="6247"/>
                </a:cubicBezTo>
                <a:cubicBezTo>
                  <a:pt x="5505" y="6236"/>
                  <a:pt x="5527" y="6213"/>
                  <a:pt x="5539" y="6202"/>
                </a:cubicBezTo>
                <a:cubicBezTo>
                  <a:pt x="5474" y="6185"/>
                  <a:pt x="5358" y="5944"/>
                  <a:pt x="5463" y="5944"/>
                </a:cubicBezTo>
                <a:cubicBezTo>
                  <a:pt x="5469" y="5944"/>
                  <a:pt x="5475" y="5945"/>
                  <a:pt x="5482" y="5946"/>
                </a:cubicBezTo>
                <a:cubicBezTo>
                  <a:pt x="5641" y="6207"/>
                  <a:pt x="5658" y="6548"/>
                  <a:pt x="5834" y="6809"/>
                </a:cubicBezTo>
                <a:cubicBezTo>
                  <a:pt x="5828" y="6820"/>
                  <a:pt x="5811" y="6848"/>
                  <a:pt x="5805" y="6860"/>
                </a:cubicBezTo>
                <a:cubicBezTo>
                  <a:pt x="5873" y="7036"/>
                  <a:pt x="5896" y="7223"/>
                  <a:pt x="5941" y="7410"/>
                </a:cubicBezTo>
                <a:lnTo>
                  <a:pt x="6095" y="7399"/>
                </a:lnTo>
                <a:cubicBezTo>
                  <a:pt x="6072" y="7302"/>
                  <a:pt x="6038" y="7195"/>
                  <a:pt x="5930" y="7161"/>
                </a:cubicBezTo>
                <a:cubicBezTo>
                  <a:pt x="5924" y="7115"/>
                  <a:pt x="5924" y="7075"/>
                  <a:pt x="5924" y="7030"/>
                </a:cubicBezTo>
                <a:cubicBezTo>
                  <a:pt x="5976" y="6945"/>
                  <a:pt x="5879" y="6854"/>
                  <a:pt x="5868" y="6775"/>
                </a:cubicBezTo>
                <a:lnTo>
                  <a:pt x="5958" y="6763"/>
                </a:lnTo>
                <a:cubicBezTo>
                  <a:pt x="5936" y="6763"/>
                  <a:pt x="5885" y="6758"/>
                  <a:pt x="5862" y="6752"/>
                </a:cubicBezTo>
                <a:cubicBezTo>
                  <a:pt x="5879" y="6701"/>
                  <a:pt x="5902" y="6627"/>
                  <a:pt x="5924" y="6576"/>
                </a:cubicBezTo>
                <a:cubicBezTo>
                  <a:pt x="5885" y="6553"/>
                  <a:pt x="5845" y="6531"/>
                  <a:pt x="5811" y="6514"/>
                </a:cubicBezTo>
                <a:lnTo>
                  <a:pt x="5873" y="6423"/>
                </a:lnTo>
                <a:lnTo>
                  <a:pt x="5873" y="6423"/>
                </a:lnTo>
                <a:cubicBezTo>
                  <a:pt x="5856" y="6429"/>
                  <a:pt x="5822" y="6446"/>
                  <a:pt x="5811" y="6451"/>
                </a:cubicBezTo>
                <a:cubicBezTo>
                  <a:pt x="5800" y="6378"/>
                  <a:pt x="5766" y="6292"/>
                  <a:pt x="5817" y="6224"/>
                </a:cubicBezTo>
                <a:lnTo>
                  <a:pt x="5817" y="6224"/>
                </a:lnTo>
                <a:cubicBezTo>
                  <a:pt x="5800" y="6236"/>
                  <a:pt x="5771" y="6247"/>
                  <a:pt x="5754" y="6258"/>
                </a:cubicBezTo>
                <a:cubicBezTo>
                  <a:pt x="5703" y="6037"/>
                  <a:pt x="5595" y="5839"/>
                  <a:pt x="5527" y="5623"/>
                </a:cubicBezTo>
                <a:lnTo>
                  <a:pt x="5527" y="5623"/>
                </a:lnTo>
                <a:cubicBezTo>
                  <a:pt x="5550" y="5629"/>
                  <a:pt x="5590" y="5640"/>
                  <a:pt x="5607" y="5646"/>
                </a:cubicBezTo>
                <a:cubicBezTo>
                  <a:pt x="5482" y="5600"/>
                  <a:pt x="5391" y="5385"/>
                  <a:pt x="5448" y="5265"/>
                </a:cubicBezTo>
                <a:cubicBezTo>
                  <a:pt x="5465" y="5209"/>
                  <a:pt x="5385" y="5197"/>
                  <a:pt x="5363" y="5169"/>
                </a:cubicBezTo>
                <a:cubicBezTo>
                  <a:pt x="5317" y="5021"/>
                  <a:pt x="5249" y="4925"/>
                  <a:pt x="5102" y="4868"/>
                </a:cubicBezTo>
                <a:cubicBezTo>
                  <a:pt x="5124" y="4857"/>
                  <a:pt x="5170" y="4834"/>
                  <a:pt x="5193" y="4823"/>
                </a:cubicBezTo>
                <a:lnTo>
                  <a:pt x="5079" y="4823"/>
                </a:lnTo>
                <a:cubicBezTo>
                  <a:pt x="5096" y="4772"/>
                  <a:pt x="5164" y="4687"/>
                  <a:pt x="5073" y="4658"/>
                </a:cubicBezTo>
                <a:cubicBezTo>
                  <a:pt x="5039" y="4573"/>
                  <a:pt x="5011" y="4482"/>
                  <a:pt x="4983" y="4397"/>
                </a:cubicBezTo>
                <a:lnTo>
                  <a:pt x="4983" y="4397"/>
                </a:lnTo>
                <a:cubicBezTo>
                  <a:pt x="4966" y="4505"/>
                  <a:pt x="4988" y="4607"/>
                  <a:pt x="5011" y="4715"/>
                </a:cubicBezTo>
                <a:cubicBezTo>
                  <a:pt x="5034" y="4709"/>
                  <a:pt x="5079" y="4698"/>
                  <a:pt x="5102" y="4698"/>
                </a:cubicBezTo>
                <a:cubicBezTo>
                  <a:pt x="5045" y="4772"/>
                  <a:pt x="5039" y="4846"/>
                  <a:pt x="5124" y="4902"/>
                </a:cubicBezTo>
                <a:lnTo>
                  <a:pt x="5045" y="4919"/>
                </a:lnTo>
                <a:cubicBezTo>
                  <a:pt x="5136" y="4931"/>
                  <a:pt x="5215" y="4959"/>
                  <a:pt x="5289" y="5010"/>
                </a:cubicBezTo>
                <a:cubicBezTo>
                  <a:pt x="5278" y="5129"/>
                  <a:pt x="5187" y="5197"/>
                  <a:pt x="5090" y="5248"/>
                </a:cubicBezTo>
                <a:cubicBezTo>
                  <a:pt x="5107" y="5351"/>
                  <a:pt x="5136" y="5447"/>
                  <a:pt x="5164" y="5543"/>
                </a:cubicBezTo>
                <a:cubicBezTo>
                  <a:pt x="4937" y="5073"/>
                  <a:pt x="4716" y="4596"/>
                  <a:pt x="4523" y="4102"/>
                </a:cubicBezTo>
                <a:lnTo>
                  <a:pt x="4523" y="4102"/>
                </a:lnTo>
                <a:cubicBezTo>
                  <a:pt x="4546" y="4114"/>
                  <a:pt x="4591" y="4131"/>
                  <a:pt x="4614" y="4136"/>
                </a:cubicBezTo>
                <a:lnTo>
                  <a:pt x="4608" y="4091"/>
                </a:lnTo>
                <a:cubicBezTo>
                  <a:pt x="4593" y="4094"/>
                  <a:pt x="4578" y="4095"/>
                  <a:pt x="4565" y="4095"/>
                </a:cubicBezTo>
                <a:cubicBezTo>
                  <a:pt x="4492" y="4095"/>
                  <a:pt x="4447" y="4055"/>
                  <a:pt x="4466" y="3955"/>
                </a:cubicBezTo>
                <a:lnTo>
                  <a:pt x="4466" y="3955"/>
                </a:lnTo>
                <a:cubicBezTo>
                  <a:pt x="4495" y="3978"/>
                  <a:pt x="4546" y="4012"/>
                  <a:pt x="4568" y="4029"/>
                </a:cubicBezTo>
                <a:cubicBezTo>
                  <a:pt x="4557" y="4000"/>
                  <a:pt x="4540" y="3972"/>
                  <a:pt x="4523" y="3943"/>
                </a:cubicBezTo>
                <a:cubicBezTo>
                  <a:pt x="4503" y="3947"/>
                  <a:pt x="4480" y="3951"/>
                  <a:pt x="4456" y="3951"/>
                </a:cubicBezTo>
                <a:cubicBezTo>
                  <a:pt x="4446" y="3951"/>
                  <a:pt x="4437" y="3951"/>
                  <a:pt x="4427" y="3949"/>
                </a:cubicBezTo>
                <a:cubicBezTo>
                  <a:pt x="4358" y="3807"/>
                  <a:pt x="4302" y="3654"/>
                  <a:pt x="4228" y="3512"/>
                </a:cubicBezTo>
                <a:cubicBezTo>
                  <a:pt x="4171" y="3325"/>
                  <a:pt x="3939" y="3149"/>
                  <a:pt x="4018" y="2945"/>
                </a:cubicBezTo>
                <a:cubicBezTo>
                  <a:pt x="3990" y="2854"/>
                  <a:pt x="3961" y="2769"/>
                  <a:pt x="3939" y="2678"/>
                </a:cubicBezTo>
                <a:cubicBezTo>
                  <a:pt x="3922" y="2667"/>
                  <a:pt x="3893" y="2644"/>
                  <a:pt x="3876" y="2633"/>
                </a:cubicBezTo>
                <a:cubicBezTo>
                  <a:pt x="3871" y="2565"/>
                  <a:pt x="3838" y="2514"/>
                  <a:pt x="3776" y="2514"/>
                </a:cubicBezTo>
                <a:cubicBezTo>
                  <a:pt x="3765" y="2514"/>
                  <a:pt x="3753" y="2516"/>
                  <a:pt x="3740" y="2519"/>
                </a:cubicBezTo>
                <a:cubicBezTo>
                  <a:pt x="3763" y="2565"/>
                  <a:pt x="3785" y="2616"/>
                  <a:pt x="3808" y="2661"/>
                </a:cubicBezTo>
                <a:cubicBezTo>
                  <a:pt x="3757" y="2604"/>
                  <a:pt x="3706" y="2536"/>
                  <a:pt x="3661" y="2468"/>
                </a:cubicBezTo>
                <a:cubicBezTo>
                  <a:pt x="3689" y="2463"/>
                  <a:pt x="3746" y="2451"/>
                  <a:pt x="3768" y="2446"/>
                </a:cubicBezTo>
                <a:cubicBezTo>
                  <a:pt x="3734" y="2412"/>
                  <a:pt x="3700" y="2383"/>
                  <a:pt x="3666" y="2349"/>
                </a:cubicBezTo>
                <a:cubicBezTo>
                  <a:pt x="3712" y="2332"/>
                  <a:pt x="3763" y="2315"/>
                  <a:pt x="3814" y="2304"/>
                </a:cubicBezTo>
                <a:cubicBezTo>
                  <a:pt x="3842" y="2343"/>
                  <a:pt x="3871" y="2389"/>
                  <a:pt x="3899" y="2429"/>
                </a:cubicBezTo>
                <a:cubicBezTo>
                  <a:pt x="3899" y="2440"/>
                  <a:pt x="3893" y="2463"/>
                  <a:pt x="3893" y="2474"/>
                </a:cubicBezTo>
                <a:cubicBezTo>
                  <a:pt x="3950" y="2587"/>
                  <a:pt x="4035" y="2684"/>
                  <a:pt x="4126" y="2775"/>
                </a:cubicBezTo>
                <a:cubicBezTo>
                  <a:pt x="4126" y="2803"/>
                  <a:pt x="4120" y="2860"/>
                  <a:pt x="4114" y="2894"/>
                </a:cubicBezTo>
                <a:cubicBezTo>
                  <a:pt x="4137" y="2888"/>
                  <a:pt x="4194" y="2877"/>
                  <a:pt x="4217" y="2871"/>
                </a:cubicBezTo>
                <a:cubicBezTo>
                  <a:pt x="4200" y="2644"/>
                  <a:pt x="4035" y="2480"/>
                  <a:pt x="3950" y="2281"/>
                </a:cubicBezTo>
                <a:lnTo>
                  <a:pt x="4012" y="2270"/>
                </a:lnTo>
                <a:lnTo>
                  <a:pt x="3933" y="2270"/>
                </a:lnTo>
                <a:cubicBezTo>
                  <a:pt x="3888" y="2168"/>
                  <a:pt x="3831" y="2071"/>
                  <a:pt x="3751" y="1997"/>
                </a:cubicBezTo>
                <a:cubicBezTo>
                  <a:pt x="3734" y="1918"/>
                  <a:pt x="3695" y="1838"/>
                  <a:pt x="3598" y="1833"/>
                </a:cubicBezTo>
                <a:cubicBezTo>
                  <a:pt x="3615" y="1821"/>
                  <a:pt x="3649" y="1787"/>
                  <a:pt x="3661" y="1776"/>
                </a:cubicBezTo>
                <a:lnTo>
                  <a:pt x="3661" y="1776"/>
                </a:lnTo>
                <a:lnTo>
                  <a:pt x="3553" y="1810"/>
                </a:lnTo>
                <a:cubicBezTo>
                  <a:pt x="3558" y="1776"/>
                  <a:pt x="3558" y="1708"/>
                  <a:pt x="3558" y="1668"/>
                </a:cubicBezTo>
                <a:lnTo>
                  <a:pt x="3558" y="1668"/>
                </a:lnTo>
                <a:cubicBezTo>
                  <a:pt x="3541" y="1674"/>
                  <a:pt x="3519" y="1674"/>
                  <a:pt x="3507" y="1674"/>
                </a:cubicBezTo>
                <a:cubicBezTo>
                  <a:pt x="3536" y="1799"/>
                  <a:pt x="3558" y="1958"/>
                  <a:pt x="3706" y="1992"/>
                </a:cubicBezTo>
                <a:cubicBezTo>
                  <a:pt x="3706" y="2026"/>
                  <a:pt x="3700" y="2082"/>
                  <a:pt x="3695" y="2111"/>
                </a:cubicBezTo>
                <a:cubicBezTo>
                  <a:pt x="3734" y="2168"/>
                  <a:pt x="3774" y="2230"/>
                  <a:pt x="3814" y="2287"/>
                </a:cubicBezTo>
                <a:cubicBezTo>
                  <a:pt x="3774" y="2292"/>
                  <a:pt x="3689" y="2304"/>
                  <a:pt x="3644" y="2309"/>
                </a:cubicBezTo>
                <a:cubicBezTo>
                  <a:pt x="3644" y="2281"/>
                  <a:pt x="3649" y="2230"/>
                  <a:pt x="3649" y="2202"/>
                </a:cubicBezTo>
                <a:lnTo>
                  <a:pt x="3649" y="2202"/>
                </a:lnTo>
                <a:cubicBezTo>
                  <a:pt x="3610" y="2213"/>
                  <a:pt x="3575" y="2230"/>
                  <a:pt x="3541" y="2247"/>
                </a:cubicBezTo>
                <a:cubicBezTo>
                  <a:pt x="3524" y="2230"/>
                  <a:pt x="3502" y="2207"/>
                  <a:pt x="3485" y="2190"/>
                </a:cubicBezTo>
                <a:cubicBezTo>
                  <a:pt x="3519" y="2179"/>
                  <a:pt x="3575" y="2156"/>
                  <a:pt x="3610" y="2145"/>
                </a:cubicBezTo>
                <a:cubicBezTo>
                  <a:pt x="3570" y="2134"/>
                  <a:pt x="3507" y="2122"/>
                  <a:pt x="3468" y="2116"/>
                </a:cubicBezTo>
                <a:cubicBezTo>
                  <a:pt x="3445" y="2088"/>
                  <a:pt x="3422" y="2060"/>
                  <a:pt x="3405" y="2031"/>
                </a:cubicBezTo>
                <a:lnTo>
                  <a:pt x="3405" y="2031"/>
                </a:lnTo>
                <a:cubicBezTo>
                  <a:pt x="3439" y="2048"/>
                  <a:pt x="3473" y="2088"/>
                  <a:pt x="3524" y="2088"/>
                </a:cubicBezTo>
                <a:cubicBezTo>
                  <a:pt x="3558" y="1969"/>
                  <a:pt x="3371" y="1997"/>
                  <a:pt x="3314" y="1924"/>
                </a:cubicBezTo>
                <a:cubicBezTo>
                  <a:pt x="3297" y="1878"/>
                  <a:pt x="3269" y="1787"/>
                  <a:pt x="3258" y="1736"/>
                </a:cubicBezTo>
                <a:lnTo>
                  <a:pt x="3258" y="1736"/>
                </a:lnTo>
                <a:cubicBezTo>
                  <a:pt x="3286" y="1748"/>
                  <a:pt x="3349" y="1770"/>
                  <a:pt x="3383" y="1782"/>
                </a:cubicBezTo>
                <a:cubicBezTo>
                  <a:pt x="3314" y="1736"/>
                  <a:pt x="3269" y="1680"/>
                  <a:pt x="3241" y="1606"/>
                </a:cubicBezTo>
                <a:lnTo>
                  <a:pt x="3241" y="1606"/>
                </a:lnTo>
                <a:cubicBezTo>
                  <a:pt x="3241" y="1640"/>
                  <a:pt x="3246" y="1708"/>
                  <a:pt x="3252" y="1742"/>
                </a:cubicBezTo>
                <a:cubicBezTo>
                  <a:pt x="3139" y="1702"/>
                  <a:pt x="3150" y="1617"/>
                  <a:pt x="3195" y="1538"/>
                </a:cubicBezTo>
                <a:cubicBezTo>
                  <a:pt x="3173" y="1532"/>
                  <a:pt x="3116" y="1532"/>
                  <a:pt x="3093" y="1532"/>
                </a:cubicBezTo>
                <a:cubicBezTo>
                  <a:pt x="2985" y="1424"/>
                  <a:pt x="2906" y="1299"/>
                  <a:pt x="2815" y="1186"/>
                </a:cubicBezTo>
                <a:lnTo>
                  <a:pt x="2815" y="1186"/>
                </a:lnTo>
                <a:cubicBezTo>
                  <a:pt x="2872" y="1203"/>
                  <a:pt x="2929" y="1209"/>
                  <a:pt x="2991" y="1220"/>
                </a:cubicBezTo>
                <a:cubicBezTo>
                  <a:pt x="2945" y="1174"/>
                  <a:pt x="2884" y="1162"/>
                  <a:pt x="2823" y="1162"/>
                </a:cubicBezTo>
                <a:cubicBezTo>
                  <a:pt x="2809" y="1162"/>
                  <a:pt x="2795" y="1162"/>
                  <a:pt x="2781" y="1163"/>
                </a:cubicBezTo>
                <a:cubicBezTo>
                  <a:pt x="2798" y="1118"/>
                  <a:pt x="2815" y="1078"/>
                  <a:pt x="2838" y="1033"/>
                </a:cubicBezTo>
                <a:lnTo>
                  <a:pt x="2838" y="1033"/>
                </a:lnTo>
                <a:cubicBezTo>
                  <a:pt x="2804" y="1055"/>
                  <a:pt x="2770" y="1084"/>
                  <a:pt x="2736" y="1107"/>
                </a:cubicBezTo>
                <a:cubicBezTo>
                  <a:pt x="2702" y="1016"/>
                  <a:pt x="2622" y="948"/>
                  <a:pt x="2549" y="880"/>
                </a:cubicBezTo>
                <a:cubicBezTo>
                  <a:pt x="2577" y="874"/>
                  <a:pt x="2622" y="863"/>
                  <a:pt x="2645" y="857"/>
                </a:cubicBezTo>
                <a:cubicBezTo>
                  <a:pt x="2634" y="840"/>
                  <a:pt x="2605" y="795"/>
                  <a:pt x="2594" y="772"/>
                </a:cubicBezTo>
                <a:cubicBezTo>
                  <a:pt x="2578" y="821"/>
                  <a:pt x="2557" y="838"/>
                  <a:pt x="2533" y="838"/>
                </a:cubicBezTo>
                <a:cubicBezTo>
                  <a:pt x="2488" y="838"/>
                  <a:pt x="2435" y="773"/>
                  <a:pt x="2401" y="732"/>
                </a:cubicBezTo>
                <a:cubicBezTo>
                  <a:pt x="2180" y="460"/>
                  <a:pt x="1885" y="250"/>
                  <a:pt x="1635" y="0"/>
                </a:cubicBezTo>
                <a:close/>
              </a:path>
            </a:pathLst>
          </a:custGeom>
          <a:solidFill>
            <a:srgbClr val="F08B6B">
              <a:alpha val="462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" name="Google Shape;19;p3"/>
          <p:cNvSpPr/>
          <p:nvPr/>
        </p:nvSpPr>
        <p:spPr>
          <a:xfrm>
            <a:off x="316509" y="4372699"/>
            <a:ext cx="913490" cy="927480"/>
          </a:xfrm>
          <a:custGeom>
            <a:rect b="b" l="l" r="r" t="t"/>
            <a:pathLst>
              <a:path extrusionOk="0" h="9149" w="9011">
                <a:moveTo>
                  <a:pt x="4937" y="33"/>
                </a:moveTo>
                <a:lnTo>
                  <a:pt x="4935" y="41"/>
                </a:lnTo>
                <a:lnTo>
                  <a:pt x="4935" y="41"/>
                </a:lnTo>
                <a:cubicBezTo>
                  <a:pt x="4936" y="38"/>
                  <a:pt x="4937" y="35"/>
                  <a:pt x="4937" y="33"/>
                </a:cubicBezTo>
                <a:close/>
                <a:moveTo>
                  <a:pt x="4568" y="38"/>
                </a:moveTo>
                <a:cubicBezTo>
                  <a:pt x="4580" y="42"/>
                  <a:pt x="4570" y="51"/>
                  <a:pt x="4561" y="51"/>
                </a:cubicBezTo>
                <a:cubicBezTo>
                  <a:pt x="4557" y="51"/>
                  <a:pt x="4553" y="49"/>
                  <a:pt x="4551" y="44"/>
                </a:cubicBezTo>
                <a:cubicBezTo>
                  <a:pt x="4551" y="44"/>
                  <a:pt x="4562" y="38"/>
                  <a:pt x="4568" y="38"/>
                </a:cubicBezTo>
                <a:close/>
                <a:moveTo>
                  <a:pt x="3865" y="27"/>
                </a:moveTo>
                <a:cubicBezTo>
                  <a:pt x="3865" y="33"/>
                  <a:pt x="3859" y="38"/>
                  <a:pt x="3859" y="44"/>
                </a:cubicBezTo>
                <a:cubicBezTo>
                  <a:pt x="3836" y="44"/>
                  <a:pt x="3808" y="44"/>
                  <a:pt x="3785" y="55"/>
                </a:cubicBezTo>
                <a:cubicBezTo>
                  <a:pt x="3779" y="53"/>
                  <a:pt x="3773" y="52"/>
                  <a:pt x="3767" y="52"/>
                </a:cubicBezTo>
                <a:cubicBezTo>
                  <a:pt x="3756" y="52"/>
                  <a:pt x="3747" y="56"/>
                  <a:pt x="3740" y="67"/>
                </a:cubicBezTo>
                <a:cubicBezTo>
                  <a:pt x="3740" y="67"/>
                  <a:pt x="3734" y="55"/>
                  <a:pt x="3734" y="50"/>
                </a:cubicBezTo>
                <a:cubicBezTo>
                  <a:pt x="3734" y="55"/>
                  <a:pt x="3734" y="72"/>
                  <a:pt x="3734" y="78"/>
                </a:cubicBezTo>
                <a:cubicBezTo>
                  <a:pt x="3723" y="72"/>
                  <a:pt x="3711" y="67"/>
                  <a:pt x="3706" y="67"/>
                </a:cubicBezTo>
                <a:cubicBezTo>
                  <a:pt x="3706" y="67"/>
                  <a:pt x="3700" y="72"/>
                  <a:pt x="3700" y="72"/>
                </a:cubicBezTo>
                <a:cubicBezTo>
                  <a:pt x="3714" y="75"/>
                  <a:pt x="3730" y="79"/>
                  <a:pt x="3745" y="79"/>
                </a:cubicBezTo>
                <a:cubicBezTo>
                  <a:pt x="3760" y="79"/>
                  <a:pt x="3774" y="75"/>
                  <a:pt x="3785" y="61"/>
                </a:cubicBezTo>
                <a:cubicBezTo>
                  <a:pt x="3791" y="67"/>
                  <a:pt x="3802" y="72"/>
                  <a:pt x="3808" y="78"/>
                </a:cubicBezTo>
                <a:cubicBezTo>
                  <a:pt x="3819" y="72"/>
                  <a:pt x="3836" y="72"/>
                  <a:pt x="3853" y="67"/>
                </a:cubicBezTo>
                <a:lnTo>
                  <a:pt x="3853" y="67"/>
                </a:lnTo>
                <a:cubicBezTo>
                  <a:pt x="3853" y="67"/>
                  <a:pt x="3853" y="67"/>
                  <a:pt x="3853" y="67"/>
                </a:cubicBezTo>
                <a:cubicBezTo>
                  <a:pt x="3865" y="67"/>
                  <a:pt x="3876" y="67"/>
                  <a:pt x="3887" y="61"/>
                </a:cubicBezTo>
                <a:cubicBezTo>
                  <a:pt x="3887" y="67"/>
                  <a:pt x="3893" y="67"/>
                  <a:pt x="3893" y="67"/>
                </a:cubicBezTo>
                <a:cubicBezTo>
                  <a:pt x="3921" y="67"/>
                  <a:pt x="3950" y="61"/>
                  <a:pt x="3978" y="50"/>
                </a:cubicBezTo>
                <a:cubicBezTo>
                  <a:pt x="3984" y="50"/>
                  <a:pt x="3995" y="55"/>
                  <a:pt x="4001" y="61"/>
                </a:cubicBezTo>
                <a:cubicBezTo>
                  <a:pt x="4001" y="55"/>
                  <a:pt x="4001" y="44"/>
                  <a:pt x="4001" y="38"/>
                </a:cubicBezTo>
                <a:cubicBezTo>
                  <a:pt x="3986" y="33"/>
                  <a:pt x="3970" y="31"/>
                  <a:pt x="3955" y="31"/>
                </a:cubicBezTo>
                <a:cubicBezTo>
                  <a:pt x="3925" y="31"/>
                  <a:pt x="3895" y="38"/>
                  <a:pt x="3865" y="38"/>
                </a:cubicBezTo>
                <a:lnTo>
                  <a:pt x="3865" y="27"/>
                </a:lnTo>
                <a:close/>
                <a:moveTo>
                  <a:pt x="4680" y="53"/>
                </a:moveTo>
                <a:cubicBezTo>
                  <a:pt x="4688" y="53"/>
                  <a:pt x="4695" y="57"/>
                  <a:pt x="4699" y="61"/>
                </a:cubicBezTo>
                <a:cubicBezTo>
                  <a:pt x="4699" y="78"/>
                  <a:pt x="4687" y="89"/>
                  <a:pt x="4682" y="101"/>
                </a:cubicBezTo>
                <a:cubicBezTo>
                  <a:pt x="4682" y="95"/>
                  <a:pt x="4687" y="84"/>
                  <a:pt x="4687" y="72"/>
                </a:cubicBezTo>
                <a:lnTo>
                  <a:pt x="4653" y="72"/>
                </a:lnTo>
                <a:cubicBezTo>
                  <a:pt x="4659" y="67"/>
                  <a:pt x="4665" y="61"/>
                  <a:pt x="4670" y="55"/>
                </a:cubicBezTo>
                <a:cubicBezTo>
                  <a:pt x="4674" y="54"/>
                  <a:pt x="4677" y="53"/>
                  <a:pt x="4680" y="53"/>
                </a:cubicBezTo>
                <a:close/>
                <a:moveTo>
                  <a:pt x="5050" y="101"/>
                </a:moveTo>
                <a:cubicBezTo>
                  <a:pt x="5047" y="101"/>
                  <a:pt x="5042" y="102"/>
                  <a:pt x="5038" y="105"/>
                </a:cubicBezTo>
                <a:lnTo>
                  <a:pt x="5038" y="105"/>
                </a:lnTo>
                <a:cubicBezTo>
                  <a:pt x="5042" y="104"/>
                  <a:pt x="5046" y="103"/>
                  <a:pt x="5050" y="101"/>
                </a:cubicBezTo>
                <a:close/>
                <a:moveTo>
                  <a:pt x="3711" y="106"/>
                </a:moveTo>
                <a:lnTo>
                  <a:pt x="3711" y="106"/>
                </a:lnTo>
                <a:cubicBezTo>
                  <a:pt x="3700" y="118"/>
                  <a:pt x="3683" y="123"/>
                  <a:pt x="3666" y="123"/>
                </a:cubicBezTo>
                <a:cubicBezTo>
                  <a:pt x="3672" y="123"/>
                  <a:pt x="3689" y="129"/>
                  <a:pt x="3694" y="129"/>
                </a:cubicBezTo>
                <a:cubicBezTo>
                  <a:pt x="3700" y="123"/>
                  <a:pt x="3706" y="112"/>
                  <a:pt x="3711" y="106"/>
                </a:cubicBezTo>
                <a:close/>
                <a:moveTo>
                  <a:pt x="4080" y="118"/>
                </a:moveTo>
                <a:lnTo>
                  <a:pt x="4086" y="129"/>
                </a:lnTo>
                <a:cubicBezTo>
                  <a:pt x="4063" y="135"/>
                  <a:pt x="4040" y="135"/>
                  <a:pt x="4018" y="135"/>
                </a:cubicBezTo>
                <a:cubicBezTo>
                  <a:pt x="4040" y="129"/>
                  <a:pt x="4063" y="123"/>
                  <a:pt x="4080" y="118"/>
                </a:cubicBezTo>
                <a:close/>
                <a:moveTo>
                  <a:pt x="4683" y="122"/>
                </a:moveTo>
                <a:cubicBezTo>
                  <a:pt x="4692" y="122"/>
                  <a:pt x="4701" y="130"/>
                  <a:pt x="4687" y="135"/>
                </a:cubicBezTo>
                <a:cubicBezTo>
                  <a:pt x="4686" y="138"/>
                  <a:pt x="4684" y="139"/>
                  <a:pt x="4681" y="139"/>
                </a:cubicBezTo>
                <a:cubicBezTo>
                  <a:pt x="4673" y="139"/>
                  <a:pt x="4663" y="128"/>
                  <a:pt x="4676" y="123"/>
                </a:cubicBezTo>
                <a:cubicBezTo>
                  <a:pt x="4678" y="122"/>
                  <a:pt x="4680" y="122"/>
                  <a:pt x="4683" y="122"/>
                </a:cubicBezTo>
                <a:close/>
                <a:moveTo>
                  <a:pt x="3870" y="135"/>
                </a:moveTo>
                <a:cubicBezTo>
                  <a:pt x="3870" y="135"/>
                  <a:pt x="3865" y="140"/>
                  <a:pt x="3865" y="140"/>
                </a:cubicBezTo>
                <a:cubicBezTo>
                  <a:pt x="3865" y="140"/>
                  <a:pt x="3865" y="135"/>
                  <a:pt x="3870" y="135"/>
                </a:cubicBezTo>
                <a:close/>
                <a:moveTo>
                  <a:pt x="3882" y="140"/>
                </a:moveTo>
                <a:cubicBezTo>
                  <a:pt x="3882" y="140"/>
                  <a:pt x="3882" y="140"/>
                  <a:pt x="3887" y="146"/>
                </a:cubicBezTo>
                <a:lnTo>
                  <a:pt x="3876" y="146"/>
                </a:lnTo>
                <a:cubicBezTo>
                  <a:pt x="3876" y="146"/>
                  <a:pt x="3882" y="140"/>
                  <a:pt x="3882" y="140"/>
                </a:cubicBezTo>
                <a:close/>
                <a:moveTo>
                  <a:pt x="4415" y="146"/>
                </a:moveTo>
                <a:cubicBezTo>
                  <a:pt x="4421" y="146"/>
                  <a:pt x="4421" y="152"/>
                  <a:pt x="4426" y="152"/>
                </a:cubicBezTo>
                <a:lnTo>
                  <a:pt x="4404" y="152"/>
                </a:lnTo>
                <a:cubicBezTo>
                  <a:pt x="4404" y="152"/>
                  <a:pt x="4415" y="146"/>
                  <a:pt x="4415" y="146"/>
                </a:cubicBezTo>
                <a:close/>
                <a:moveTo>
                  <a:pt x="4531" y="149"/>
                </a:moveTo>
                <a:cubicBezTo>
                  <a:pt x="4530" y="150"/>
                  <a:pt x="4530" y="151"/>
                  <a:pt x="4529" y="152"/>
                </a:cubicBezTo>
                <a:lnTo>
                  <a:pt x="4529" y="152"/>
                </a:lnTo>
                <a:cubicBezTo>
                  <a:pt x="4531" y="152"/>
                  <a:pt x="4532" y="152"/>
                  <a:pt x="4534" y="152"/>
                </a:cubicBezTo>
                <a:cubicBezTo>
                  <a:pt x="4533" y="151"/>
                  <a:pt x="4532" y="150"/>
                  <a:pt x="4531" y="149"/>
                </a:cubicBezTo>
                <a:close/>
                <a:moveTo>
                  <a:pt x="4494" y="146"/>
                </a:moveTo>
                <a:cubicBezTo>
                  <a:pt x="4500" y="146"/>
                  <a:pt x="4506" y="146"/>
                  <a:pt x="4506" y="152"/>
                </a:cubicBezTo>
                <a:cubicBezTo>
                  <a:pt x="4498" y="154"/>
                  <a:pt x="4491" y="154"/>
                  <a:pt x="4483" y="154"/>
                </a:cubicBezTo>
                <a:cubicBezTo>
                  <a:pt x="4468" y="154"/>
                  <a:pt x="4453" y="152"/>
                  <a:pt x="4438" y="152"/>
                </a:cubicBezTo>
                <a:lnTo>
                  <a:pt x="4438" y="146"/>
                </a:lnTo>
                <a:close/>
                <a:moveTo>
                  <a:pt x="4290" y="146"/>
                </a:moveTo>
                <a:cubicBezTo>
                  <a:pt x="4290" y="146"/>
                  <a:pt x="4290" y="152"/>
                  <a:pt x="4290" y="158"/>
                </a:cubicBezTo>
                <a:lnTo>
                  <a:pt x="4273" y="158"/>
                </a:lnTo>
                <a:cubicBezTo>
                  <a:pt x="4279" y="158"/>
                  <a:pt x="4284" y="152"/>
                  <a:pt x="4290" y="146"/>
                </a:cubicBezTo>
                <a:close/>
                <a:moveTo>
                  <a:pt x="4296" y="146"/>
                </a:moveTo>
                <a:cubicBezTo>
                  <a:pt x="4313" y="146"/>
                  <a:pt x="4313" y="146"/>
                  <a:pt x="4307" y="158"/>
                </a:cubicBezTo>
                <a:lnTo>
                  <a:pt x="4296" y="158"/>
                </a:lnTo>
                <a:cubicBezTo>
                  <a:pt x="4296" y="158"/>
                  <a:pt x="4290" y="152"/>
                  <a:pt x="4296" y="146"/>
                </a:cubicBezTo>
                <a:close/>
                <a:moveTo>
                  <a:pt x="4346" y="147"/>
                </a:moveTo>
                <a:cubicBezTo>
                  <a:pt x="4354" y="148"/>
                  <a:pt x="4358" y="153"/>
                  <a:pt x="4358" y="158"/>
                </a:cubicBezTo>
                <a:lnTo>
                  <a:pt x="4341" y="158"/>
                </a:lnTo>
                <a:cubicBezTo>
                  <a:pt x="4341" y="158"/>
                  <a:pt x="4341" y="152"/>
                  <a:pt x="4346" y="147"/>
                </a:cubicBezTo>
                <a:close/>
                <a:moveTo>
                  <a:pt x="4449" y="112"/>
                </a:moveTo>
                <a:cubicBezTo>
                  <a:pt x="4480" y="121"/>
                  <a:pt x="4511" y="121"/>
                  <a:pt x="4543" y="121"/>
                </a:cubicBezTo>
                <a:cubicBezTo>
                  <a:pt x="4574" y="121"/>
                  <a:pt x="4605" y="121"/>
                  <a:pt x="4636" y="129"/>
                </a:cubicBezTo>
                <a:lnTo>
                  <a:pt x="4421" y="129"/>
                </a:lnTo>
                <a:cubicBezTo>
                  <a:pt x="4414" y="129"/>
                  <a:pt x="4404" y="125"/>
                  <a:pt x="4395" y="125"/>
                </a:cubicBezTo>
                <a:cubicBezTo>
                  <a:pt x="4389" y="125"/>
                  <a:pt x="4383" y="128"/>
                  <a:pt x="4381" y="135"/>
                </a:cubicBezTo>
                <a:cubicBezTo>
                  <a:pt x="4381" y="135"/>
                  <a:pt x="4392" y="146"/>
                  <a:pt x="4398" y="146"/>
                </a:cubicBezTo>
                <a:cubicBezTo>
                  <a:pt x="4398" y="152"/>
                  <a:pt x="4392" y="152"/>
                  <a:pt x="4392" y="158"/>
                </a:cubicBezTo>
                <a:lnTo>
                  <a:pt x="4364" y="158"/>
                </a:lnTo>
                <a:cubicBezTo>
                  <a:pt x="4369" y="146"/>
                  <a:pt x="4369" y="135"/>
                  <a:pt x="4364" y="129"/>
                </a:cubicBezTo>
                <a:cubicBezTo>
                  <a:pt x="4353" y="126"/>
                  <a:pt x="4343" y="125"/>
                  <a:pt x="4334" y="125"/>
                </a:cubicBezTo>
                <a:cubicBezTo>
                  <a:pt x="4312" y="125"/>
                  <a:pt x="4290" y="130"/>
                  <a:pt x="4268" y="130"/>
                </a:cubicBezTo>
                <a:cubicBezTo>
                  <a:pt x="4262" y="130"/>
                  <a:pt x="4256" y="130"/>
                  <a:pt x="4250" y="129"/>
                </a:cubicBezTo>
                <a:cubicBezTo>
                  <a:pt x="4244" y="129"/>
                  <a:pt x="4235" y="128"/>
                  <a:pt x="4226" y="128"/>
                </a:cubicBezTo>
                <a:cubicBezTo>
                  <a:pt x="4212" y="128"/>
                  <a:pt x="4198" y="130"/>
                  <a:pt x="4188" y="140"/>
                </a:cubicBezTo>
                <a:lnTo>
                  <a:pt x="4182" y="140"/>
                </a:lnTo>
                <a:cubicBezTo>
                  <a:pt x="4187" y="136"/>
                  <a:pt x="4184" y="125"/>
                  <a:pt x="4178" y="125"/>
                </a:cubicBezTo>
                <a:cubicBezTo>
                  <a:pt x="4176" y="125"/>
                  <a:pt x="4174" y="126"/>
                  <a:pt x="4171" y="129"/>
                </a:cubicBezTo>
                <a:cubicBezTo>
                  <a:pt x="4143" y="129"/>
                  <a:pt x="4120" y="129"/>
                  <a:pt x="4091" y="135"/>
                </a:cubicBezTo>
                <a:cubicBezTo>
                  <a:pt x="4091" y="129"/>
                  <a:pt x="4097" y="123"/>
                  <a:pt x="4097" y="118"/>
                </a:cubicBezTo>
                <a:cubicBezTo>
                  <a:pt x="4103" y="123"/>
                  <a:pt x="4103" y="129"/>
                  <a:pt x="4103" y="129"/>
                </a:cubicBezTo>
                <a:cubicBezTo>
                  <a:pt x="4120" y="123"/>
                  <a:pt x="4131" y="118"/>
                  <a:pt x="4143" y="118"/>
                </a:cubicBezTo>
                <a:cubicBezTo>
                  <a:pt x="4157" y="121"/>
                  <a:pt x="4169" y="123"/>
                  <a:pt x="4182" y="123"/>
                </a:cubicBezTo>
                <a:cubicBezTo>
                  <a:pt x="4194" y="123"/>
                  <a:pt x="4205" y="121"/>
                  <a:pt x="4216" y="112"/>
                </a:cubicBezTo>
                <a:lnTo>
                  <a:pt x="4228" y="112"/>
                </a:lnTo>
                <a:cubicBezTo>
                  <a:pt x="4228" y="118"/>
                  <a:pt x="4233" y="118"/>
                  <a:pt x="4233" y="123"/>
                </a:cubicBezTo>
                <a:cubicBezTo>
                  <a:pt x="4250" y="118"/>
                  <a:pt x="4262" y="118"/>
                  <a:pt x="4273" y="112"/>
                </a:cubicBezTo>
                <a:cubicBezTo>
                  <a:pt x="4311" y="112"/>
                  <a:pt x="4351" y="115"/>
                  <a:pt x="4391" y="115"/>
                </a:cubicBezTo>
                <a:cubicBezTo>
                  <a:pt x="4410" y="115"/>
                  <a:pt x="4430" y="114"/>
                  <a:pt x="4449" y="112"/>
                </a:cubicBezTo>
                <a:close/>
                <a:moveTo>
                  <a:pt x="4536" y="145"/>
                </a:moveTo>
                <a:cubicBezTo>
                  <a:pt x="4538" y="145"/>
                  <a:pt x="4539" y="145"/>
                  <a:pt x="4540" y="146"/>
                </a:cubicBezTo>
                <a:lnTo>
                  <a:pt x="4545" y="146"/>
                </a:lnTo>
                <a:cubicBezTo>
                  <a:pt x="4545" y="146"/>
                  <a:pt x="4551" y="152"/>
                  <a:pt x="4551" y="158"/>
                </a:cubicBezTo>
                <a:lnTo>
                  <a:pt x="4528" y="158"/>
                </a:lnTo>
                <a:cubicBezTo>
                  <a:pt x="4528" y="156"/>
                  <a:pt x="4529" y="154"/>
                  <a:pt x="4529" y="152"/>
                </a:cubicBezTo>
                <a:lnTo>
                  <a:pt x="4529" y="152"/>
                </a:lnTo>
                <a:cubicBezTo>
                  <a:pt x="4528" y="153"/>
                  <a:pt x="4526" y="154"/>
                  <a:pt x="4523" y="158"/>
                </a:cubicBezTo>
                <a:cubicBezTo>
                  <a:pt x="4523" y="158"/>
                  <a:pt x="4523" y="152"/>
                  <a:pt x="4517" y="146"/>
                </a:cubicBezTo>
                <a:cubicBezTo>
                  <a:pt x="4522" y="146"/>
                  <a:pt x="4526" y="146"/>
                  <a:pt x="4531" y="149"/>
                </a:cubicBezTo>
                <a:lnTo>
                  <a:pt x="4531" y="149"/>
                </a:lnTo>
                <a:cubicBezTo>
                  <a:pt x="4532" y="147"/>
                  <a:pt x="4534" y="145"/>
                  <a:pt x="4536" y="145"/>
                </a:cubicBezTo>
                <a:close/>
                <a:moveTo>
                  <a:pt x="4718" y="128"/>
                </a:moveTo>
                <a:cubicBezTo>
                  <a:pt x="4758" y="128"/>
                  <a:pt x="4799" y="138"/>
                  <a:pt x="4839" y="138"/>
                </a:cubicBezTo>
                <a:cubicBezTo>
                  <a:pt x="4851" y="138"/>
                  <a:pt x="4863" y="137"/>
                  <a:pt x="4874" y="135"/>
                </a:cubicBezTo>
                <a:cubicBezTo>
                  <a:pt x="4874" y="135"/>
                  <a:pt x="4874" y="140"/>
                  <a:pt x="4874" y="146"/>
                </a:cubicBezTo>
                <a:lnTo>
                  <a:pt x="4880" y="146"/>
                </a:lnTo>
                <a:cubicBezTo>
                  <a:pt x="4880" y="146"/>
                  <a:pt x="4886" y="152"/>
                  <a:pt x="4886" y="158"/>
                </a:cubicBezTo>
                <a:lnTo>
                  <a:pt x="4812" y="146"/>
                </a:lnTo>
                <a:lnTo>
                  <a:pt x="4806" y="146"/>
                </a:lnTo>
                <a:cubicBezTo>
                  <a:pt x="4767" y="140"/>
                  <a:pt x="4733" y="140"/>
                  <a:pt x="4699" y="129"/>
                </a:cubicBezTo>
                <a:cubicBezTo>
                  <a:pt x="4705" y="128"/>
                  <a:pt x="4712" y="128"/>
                  <a:pt x="4718" y="128"/>
                </a:cubicBezTo>
                <a:close/>
                <a:moveTo>
                  <a:pt x="4205" y="152"/>
                </a:moveTo>
                <a:lnTo>
                  <a:pt x="4205" y="152"/>
                </a:lnTo>
                <a:cubicBezTo>
                  <a:pt x="4205" y="158"/>
                  <a:pt x="4199" y="158"/>
                  <a:pt x="4199" y="163"/>
                </a:cubicBezTo>
                <a:lnTo>
                  <a:pt x="4194" y="163"/>
                </a:lnTo>
                <a:cubicBezTo>
                  <a:pt x="4199" y="158"/>
                  <a:pt x="4205" y="158"/>
                  <a:pt x="4205" y="152"/>
                </a:cubicBezTo>
                <a:close/>
                <a:moveTo>
                  <a:pt x="4250" y="140"/>
                </a:moveTo>
                <a:cubicBezTo>
                  <a:pt x="4239" y="146"/>
                  <a:pt x="4222" y="158"/>
                  <a:pt x="4211" y="163"/>
                </a:cubicBezTo>
                <a:cubicBezTo>
                  <a:pt x="4211" y="158"/>
                  <a:pt x="4211" y="152"/>
                  <a:pt x="4211" y="152"/>
                </a:cubicBezTo>
                <a:cubicBezTo>
                  <a:pt x="4216" y="146"/>
                  <a:pt x="4222" y="146"/>
                  <a:pt x="4222" y="146"/>
                </a:cubicBezTo>
                <a:cubicBezTo>
                  <a:pt x="4228" y="146"/>
                  <a:pt x="4233" y="140"/>
                  <a:pt x="4239" y="140"/>
                </a:cubicBezTo>
                <a:close/>
                <a:moveTo>
                  <a:pt x="4073" y="148"/>
                </a:moveTo>
                <a:lnTo>
                  <a:pt x="4073" y="148"/>
                </a:lnTo>
                <a:cubicBezTo>
                  <a:pt x="4068" y="153"/>
                  <a:pt x="4063" y="158"/>
                  <a:pt x="4057" y="158"/>
                </a:cubicBezTo>
                <a:cubicBezTo>
                  <a:pt x="4057" y="163"/>
                  <a:pt x="4063" y="169"/>
                  <a:pt x="4063" y="169"/>
                </a:cubicBezTo>
                <a:cubicBezTo>
                  <a:pt x="4052" y="169"/>
                  <a:pt x="4040" y="163"/>
                  <a:pt x="4029" y="163"/>
                </a:cubicBezTo>
                <a:cubicBezTo>
                  <a:pt x="4042" y="154"/>
                  <a:pt x="4057" y="150"/>
                  <a:pt x="4073" y="148"/>
                </a:cubicBezTo>
                <a:close/>
                <a:moveTo>
                  <a:pt x="4107" y="146"/>
                </a:moveTo>
                <a:cubicBezTo>
                  <a:pt x="4121" y="146"/>
                  <a:pt x="4135" y="146"/>
                  <a:pt x="4148" y="146"/>
                </a:cubicBezTo>
                <a:cubicBezTo>
                  <a:pt x="4137" y="146"/>
                  <a:pt x="4126" y="152"/>
                  <a:pt x="4114" y="158"/>
                </a:cubicBezTo>
                <a:lnTo>
                  <a:pt x="4108" y="152"/>
                </a:lnTo>
                <a:cubicBezTo>
                  <a:pt x="4108" y="152"/>
                  <a:pt x="4103" y="158"/>
                  <a:pt x="4097" y="158"/>
                </a:cubicBezTo>
                <a:lnTo>
                  <a:pt x="4091" y="146"/>
                </a:lnTo>
                <a:lnTo>
                  <a:pt x="4086" y="152"/>
                </a:lnTo>
                <a:cubicBezTo>
                  <a:pt x="4091" y="152"/>
                  <a:pt x="4097" y="163"/>
                  <a:pt x="4103" y="163"/>
                </a:cubicBezTo>
                <a:cubicBezTo>
                  <a:pt x="4097" y="163"/>
                  <a:pt x="4091" y="163"/>
                  <a:pt x="4091" y="169"/>
                </a:cubicBezTo>
                <a:cubicBezTo>
                  <a:pt x="4086" y="169"/>
                  <a:pt x="4080" y="169"/>
                  <a:pt x="4074" y="163"/>
                </a:cubicBezTo>
                <a:cubicBezTo>
                  <a:pt x="4074" y="163"/>
                  <a:pt x="4074" y="153"/>
                  <a:pt x="4074" y="147"/>
                </a:cubicBezTo>
                <a:lnTo>
                  <a:pt x="4074" y="147"/>
                </a:lnTo>
                <a:cubicBezTo>
                  <a:pt x="4085" y="146"/>
                  <a:pt x="4096" y="146"/>
                  <a:pt x="4107" y="146"/>
                </a:cubicBezTo>
                <a:close/>
                <a:moveTo>
                  <a:pt x="3728" y="152"/>
                </a:moveTo>
                <a:cubicBezTo>
                  <a:pt x="3717" y="158"/>
                  <a:pt x="3700" y="163"/>
                  <a:pt x="3689" y="175"/>
                </a:cubicBezTo>
                <a:lnTo>
                  <a:pt x="3677" y="175"/>
                </a:lnTo>
                <a:cubicBezTo>
                  <a:pt x="3689" y="169"/>
                  <a:pt x="3694" y="163"/>
                  <a:pt x="3706" y="152"/>
                </a:cubicBezTo>
                <a:close/>
                <a:moveTo>
                  <a:pt x="3853" y="169"/>
                </a:moveTo>
                <a:cubicBezTo>
                  <a:pt x="3853" y="169"/>
                  <a:pt x="3853" y="175"/>
                  <a:pt x="3853" y="175"/>
                </a:cubicBezTo>
                <a:lnTo>
                  <a:pt x="3836" y="175"/>
                </a:lnTo>
                <a:cubicBezTo>
                  <a:pt x="3836" y="175"/>
                  <a:pt x="3842" y="169"/>
                  <a:pt x="3847" y="169"/>
                </a:cubicBezTo>
                <a:close/>
                <a:moveTo>
                  <a:pt x="4846" y="169"/>
                </a:moveTo>
                <a:cubicBezTo>
                  <a:pt x="4846" y="175"/>
                  <a:pt x="4846" y="175"/>
                  <a:pt x="4846" y="175"/>
                </a:cubicBezTo>
                <a:cubicBezTo>
                  <a:pt x="4835" y="175"/>
                  <a:pt x="4818" y="175"/>
                  <a:pt x="4801" y="169"/>
                </a:cubicBezTo>
                <a:close/>
                <a:moveTo>
                  <a:pt x="3530" y="197"/>
                </a:moveTo>
                <a:cubicBezTo>
                  <a:pt x="3530" y="197"/>
                  <a:pt x="3535" y="203"/>
                  <a:pt x="3535" y="209"/>
                </a:cubicBezTo>
                <a:lnTo>
                  <a:pt x="3530" y="209"/>
                </a:lnTo>
                <a:cubicBezTo>
                  <a:pt x="3530" y="209"/>
                  <a:pt x="3530" y="203"/>
                  <a:pt x="3530" y="197"/>
                </a:cubicBezTo>
                <a:close/>
                <a:moveTo>
                  <a:pt x="5118" y="214"/>
                </a:moveTo>
                <a:cubicBezTo>
                  <a:pt x="5124" y="214"/>
                  <a:pt x="5135" y="220"/>
                  <a:pt x="5141" y="220"/>
                </a:cubicBezTo>
                <a:cubicBezTo>
                  <a:pt x="5141" y="220"/>
                  <a:pt x="5141" y="226"/>
                  <a:pt x="5141" y="226"/>
                </a:cubicBezTo>
                <a:cubicBezTo>
                  <a:pt x="5130" y="220"/>
                  <a:pt x="5124" y="220"/>
                  <a:pt x="5118" y="214"/>
                </a:cubicBezTo>
                <a:close/>
                <a:moveTo>
                  <a:pt x="3621" y="209"/>
                </a:moveTo>
                <a:cubicBezTo>
                  <a:pt x="3615" y="214"/>
                  <a:pt x="3604" y="220"/>
                  <a:pt x="3598" y="226"/>
                </a:cubicBezTo>
                <a:cubicBezTo>
                  <a:pt x="3592" y="231"/>
                  <a:pt x="3586" y="231"/>
                  <a:pt x="3575" y="231"/>
                </a:cubicBezTo>
                <a:cubicBezTo>
                  <a:pt x="3564" y="234"/>
                  <a:pt x="3554" y="236"/>
                  <a:pt x="3545" y="236"/>
                </a:cubicBezTo>
                <a:cubicBezTo>
                  <a:pt x="3537" y="236"/>
                  <a:pt x="3530" y="234"/>
                  <a:pt x="3524" y="231"/>
                </a:cubicBezTo>
                <a:cubicBezTo>
                  <a:pt x="3524" y="231"/>
                  <a:pt x="3524" y="231"/>
                  <a:pt x="3524" y="226"/>
                </a:cubicBezTo>
                <a:cubicBezTo>
                  <a:pt x="3541" y="220"/>
                  <a:pt x="3552" y="220"/>
                  <a:pt x="3564" y="214"/>
                </a:cubicBezTo>
                <a:cubicBezTo>
                  <a:pt x="3564" y="220"/>
                  <a:pt x="3569" y="220"/>
                  <a:pt x="3569" y="220"/>
                </a:cubicBezTo>
                <a:lnTo>
                  <a:pt x="3581" y="214"/>
                </a:lnTo>
                <a:cubicBezTo>
                  <a:pt x="3586" y="209"/>
                  <a:pt x="3592" y="209"/>
                  <a:pt x="3598" y="209"/>
                </a:cubicBezTo>
                <a:close/>
                <a:moveTo>
                  <a:pt x="4891" y="146"/>
                </a:moveTo>
                <a:lnTo>
                  <a:pt x="4891" y="146"/>
                </a:lnTo>
                <a:cubicBezTo>
                  <a:pt x="4982" y="152"/>
                  <a:pt x="5073" y="169"/>
                  <a:pt x="5164" y="192"/>
                </a:cubicBezTo>
                <a:lnTo>
                  <a:pt x="5169" y="192"/>
                </a:lnTo>
                <a:cubicBezTo>
                  <a:pt x="5181" y="192"/>
                  <a:pt x="5187" y="197"/>
                  <a:pt x="5198" y="197"/>
                </a:cubicBezTo>
                <a:cubicBezTo>
                  <a:pt x="5221" y="203"/>
                  <a:pt x="5243" y="209"/>
                  <a:pt x="5266" y="214"/>
                </a:cubicBezTo>
                <a:cubicBezTo>
                  <a:pt x="5266" y="209"/>
                  <a:pt x="5266" y="209"/>
                  <a:pt x="5266" y="203"/>
                </a:cubicBezTo>
                <a:cubicBezTo>
                  <a:pt x="5294" y="226"/>
                  <a:pt x="5334" y="226"/>
                  <a:pt x="5362" y="231"/>
                </a:cubicBezTo>
                <a:cubicBezTo>
                  <a:pt x="5357" y="235"/>
                  <a:pt x="5352" y="236"/>
                  <a:pt x="5346" y="236"/>
                </a:cubicBezTo>
                <a:cubicBezTo>
                  <a:pt x="5334" y="236"/>
                  <a:pt x="5321" y="230"/>
                  <a:pt x="5306" y="226"/>
                </a:cubicBezTo>
                <a:cubicBezTo>
                  <a:pt x="5255" y="220"/>
                  <a:pt x="5204" y="209"/>
                  <a:pt x="5152" y="197"/>
                </a:cubicBezTo>
                <a:cubicBezTo>
                  <a:pt x="5067" y="186"/>
                  <a:pt x="4988" y="169"/>
                  <a:pt x="4903" y="158"/>
                </a:cubicBezTo>
                <a:cubicBezTo>
                  <a:pt x="4897" y="152"/>
                  <a:pt x="4891" y="152"/>
                  <a:pt x="4891" y="146"/>
                </a:cubicBezTo>
                <a:close/>
                <a:moveTo>
                  <a:pt x="5164" y="237"/>
                </a:moveTo>
                <a:cubicBezTo>
                  <a:pt x="5158" y="243"/>
                  <a:pt x="5158" y="243"/>
                  <a:pt x="5152" y="248"/>
                </a:cubicBezTo>
                <a:cubicBezTo>
                  <a:pt x="5152" y="243"/>
                  <a:pt x="5152" y="243"/>
                  <a:pt x="5147" y="237"/>
                </a:cubicBezTo>
                <a:close/>
                <a:moveTo>
                  <a:pt x="3178" y="282"/>
                </a:moveTo>
                <a:cubicBezTo>
                  <a:pt x="3178" y="282"/>
                  <a:pt x="3178" y="282"/>
                  <a:pt x="3178" y="282"/>
                </a:cubicBezTo>
                <a:cubicBezTo>
                  <a:pt x="3178" y="282"/>
                  <a:pt x="3178" y="282"/>
                  <a:pt x="3178" y="282"/>
                </a:cubicBezTo>
                <a:close/>
                <a:moveTo>
                  <a:pt x="3178" y="282"/>
                </a:moveTo>
                <a:cubicBezTo>
                  <a:pt x="3178" y="282"/>
                  <a:pt x="3178" y="282"/>
                  <a:pt x="3178" y="282"/>
                </a:cubicBezTo>
                <a:cubicBezTo>
                  <a:pt x="3178" y="282"/>
                  <a:pt x="3178" y="282"/>
                  <a:pt x="3178" y="282"/>
                </a:cubicBezTo>
                <a:close/>
                <a:moveTo>
                  <a:pt x="5362" y="237"/>
                </a:moveTo>
                <a:lnTo>
                  <a:pt x="5362" y="237"/>
                </a:lnTo>
                <a:cubicBezTo>
                  <a:pt x="5425" y="243"/>
                  <a:pt x="5482" y="265"/>
                  <a:pt x="5538" y="282"/>
                </a:cubicBezTo>
                <a:cubicBezTo>
                  <a:pt x="5532" y="284"/>
                  <a:pt x="5525" y="285"/>
                  <a:pt x="5518" y="285"/>
                </a:cubicBezTo>
                <a:cubicBezTo>
                  <a:pt x="5502" y="285"/>
                  <a:pt x="5486" y="281"/>
                  <a:pt x="5470" y="277"/>
                </a:cubicBezTo>
                <a:cubicBezTo>
                  <a:pt x="5436" y="265"/>
                  <a:pt x="5396" y="260"/>
                  <a:pt x="5362" y="237"/>
                </a:cubicBezTo>
                <a:close/>
                <a:moveTo>
                  <a:pt x="3513" y="231"/>
                </a:moveTo>
                <a:lnTo>
                  <a:pt x="3496" y="248"/>
                </a:lnTo>
                <a:cubicBezTo>
                  <a:pt x="3492" y="247"/>
                  <a:pt x="3487" y="247"/>
                  <a:pt x="3483" y="247"/>
                </a:cubicBezTo>
                <a:cubicBezTo>
                  <a:pt x="3465" y="247"/>
                  <a:pt x="3446" y="256"/>
                  <a:pt x="3428" y="265"/>
                </a:cubicBezTo>
                <a:cubicBezTo>
                  <a:pt x="3428" y="265"/>
                  <a:pt x="3433" y="271"/>
                  <a:pt x="3439" y="277"/>
                </a:cubicBezTo>
                <a:cubicBezTo>
                  <a:pt x="3428" y="277"/>
                  <a:pt x="3422" y="282"/>
                  <a:pt x="3411" y="288"/>
                </a:cubicBezTo>
                <a:cubicBezTo>
                  <a:pt x="3408" y="289"/>
                  <a:pt x="3405" y="289"/>
                  <a:pt x="3403" y="289"/>
                </a:cubicBezTo>
                <a:cubicBezTo>
                  <a:pt x="3392" y="289"/>
                  <a:pt x="3379" y="284"/>
                  <a:pt x="3368" y="284"/>
                </a:cubicBezTo>
                <a:cubicBezTo>
                  <a:pt x="3367" y="284"/>
                  <a:pt x="3366" y="284"/>
                  <a:pt x="3365" y="284"/>
                </a:cubicBezTo>
                <a:lnTo>
                  <a:pt x="3365" y="284"/>
                </a:lnTo>
                <a:cubicBezTo>
                  <a:pt x="3413" y="268"/>
                  <a:pt x="3460" y="247"/>
                  <a:pt x="3513" y="231"/>
                </a:cubicBezTo>
                <a:close/>
                <a:moveTo>
                  <a:pt x="5544" y="282"/>
                </a:moveTo>
                <a:cubicBezTo>
                  <a:pt x="5555" y="282"/>
                  <a:pt x="5561" y="288"/>
                  <a:pt x="5550" y="299"/>
                </a:cubicBezTo>
                <a:cubicBezTo>
                  <a:pt x="5538" y="299"/>
                  <a:pt x="5533" y="294"/>
                  <a:pt x="5544" y="282"/>
                </a:cubicBezTo>
                <a:close/>
                <a:moveTo>
                  <a:pt x="3354" y="288"/>
                </a:moveTo>
                <a:cubicBezTo>
                  <a:pt x="3354" y="294"/>
                  <a:pt x="3348" y="299"/>
                  <a:pt x="3348" y="305"/>
                </a:cubicBezTo>
                <a:lnTo>
                  <a:pt x="3343" y="305"/>
                </a:lnTo>
                <a:cubicBezTo>
                  <a:pt x="3348" y="299"/>
                  <a:pt x="3348" y="294"/>
                  <a:pt x="3354" y="288"/>
                </a:cubicBezTo>
                <a:close/>
                <a:moveTo>
                  <a:pt x="3337" y="288"/>
                </a:moveTo>
                <a:lnTo>
                  <a:pt x="3337" y="288"/>
                </a:lnTo>
                <a:cubicBezTo>
                  <a:pt x="3331" y="299"/>
                  <a:pt x="3320" y="305"/>
                  <a:pt x="3308" y="311"/>
                </a:cubicBezTo>
                <a:cubicBezTo>
                  <a:pt x="3297" y="316"/>
                  <a:pt x="3286" y="316"/>
                  <a:pt x="3269" y="322"/>
                </a:cubicBezTo>
                <a:cubicBezTo>
                  <a:pt x="3291" y="311"/>
                  <a:pt x="3314" y="299"/>
                  <a:pt x="3337" y="288"/>
                </a:cubicBezTo>
                <a:close/>
                <a:moveTo>
                  <a:pt x="5448" y="282"/>
                </a:moveTo>
                <a:cubicBezTo>
                  <a:pt x="5499" y="299"/>
                  <a:pt x="5544" y="322"/>
                  <a:pt x="5595" y="328"/>
                </a:cubicBezTo>
                <a:cubicBezTo>
                  <a:pt x="5606" y="328"/>
                  <a:pt x="5612" y="333"/>
                  <a:pt x="5618" y="345"/>
                </a:cubicBezTo>
                <a:cubicBezTo>
                  <a:pt x="5610" y="345"/>
                  <a:pt x="5593" y="332"/>
                  <a:pt x="5582" y="332"/>
                </a:cubicBezTo>
                <a:cubicBezTo>
                  <a:pt x="5576" y="332"/>
                  <a:pt x="5572" y="335"/>
                  <a:pt x="5572" y="345"/>
                </a:cubicBezTo>
                <a:cubicBezTo>
                  <a:pt x="5567" y="339"/>
                  <a:pt x="5567" y="333"/>
                  <a:pt x="5567" y="328"/>
                </a:cubicBezTo>
                <a:cubicBezTo>
                  <a:pt x="5527" y="322"/>
                  <a:pt x="5482" y="311"/>
                  <a:pt x="5448" y="282"/>
                </a:cubicBezTo>
                <a:close/>
                <a:moveTo>
                  <a:pt x="3297" y="345"/>
                </a:moveTo>
                <a:cubicBezTo>
                  <a:pt x="3303" y="350"/>
                  <a:pt x="3308" y="350"/>
                  <a:pt x="3314" y="350"/>
                </a:cubicBezTo>
                <a:lnTo>
                  <a:pt x="3286" y="350"/>
                </a:lnTo>
                <a:cubicBezTo>
                  <a:pt x="3291" y="350"/>
                  <a:pt x="3291" y="345"/>
                  <a:pt x="3297" y="345"/>
                </a:cubicBezTo>
                <a:close/>
                <a:moveTo>
                  <a:pt x="5771" y="316"/>
                </a:moveTo>
                <a:cubicBezTo>
                  <a:pt x="5794" y="328"/>
                  <a:pt x="5828" y="328"/>
                  <a:pt x="5833" y="350"/>
                </a:cubicBezTo>
                <a:cubicBezTo>
                  <a:pt x="5816" y="345"/>
                  <a:pt x="5794" y="339"/>
                  <a:pt x="5771" y="333"/>
                </a:cubicBezTo>
                <a:lnTo>
                  <a:pt x="5771" y="316"/>
                </a:lnTo>
                <a:close/>
                <a:moveTo>
                  <a:pt x="3036" y="367"/>
                </a:moveTo>
                <a:lnTo>
                  <a:pt x="2996" y="384"/>
                </a:lnTo>
                <a:cubicBezTo>
                  <a:pt x="3007" y="384"/>
                  <a:pt x="3029" y="384"/>
                  <a:pt x="3041" y="390"/>
                </a:cubicBezTo>
                <a:lnTo>
                  <a:pt x="3041" y="390"/>
                </a:lnTo>
                <a:lnTo>
                  <a:pt x="3036" y="367"/>
                </a:lnTo>
                <a:close/>
                <a:moveTo>
                  <a:pt x="3246" y="362"/>
                </a:moveTo>
                <a:lnTo>
                  <a:pt x="3246" y="362"/>
                </a:lnTo>
                <a:cubicBezTo>
                  <a:pt x="3235" y="367"/>
                  <a:pt x="3218" y="373"/>
                  <a:pt x="3206" y="379"/>
                </a:cubicBezTo>
                <a:cubicBezTo>
                  <a:pt x="3195" y="384"/>
                  <a:pt x="3178" y="390"/>
                  <a:pt x="3167" y="390"/>
                </a:cubicBezTo>
                <a:cubicBezTo>
                  <a:pt x="3167" y="390"/>
                  <a:pt x="3167" y="384"/>
                  <a:pt x="3167" y="384"/>
                </a:cubicBezTo>
                <a:cubicBezTo>
                  <a:pt x="3178" y="379"/>
                  <a:pt x="3189" y="373"/>
                  <a:pt x="3206" y="373"/>
                </a:cubicBezTo>
                <a:lnTo>
                  <a:pt x="3212" y="373"/>
                </a:lnTo>
                <a:cubicBezTo>
                  <a:pt x="3212" y="373"/>
                  <a:pt x="3212" y="373"/>
                  <a:pt x="3212" y="367"/>
                </a:cubicBezTo>
                <a:lnTo>
                  <a:pt x="3246" y="362"/>
                </a:lnTo>
                <a:close/>
                <a:moveTo>
                  <a:pt x="3041" y="390"/>
                </a:moveTo>
                <a:lnTo>
                  <a:pt x="3041" y="391"/>
                </a:lnTo>
                <a:lnTo>
                  <a:pt x="3041" y="391"/>
                </a:lnTo>
                <a:cubicBezTo>
                  <a:pt x="3041" y="390"/>
                  <a:pt x="3041" y="390"/>
                  <a:pt x="3042" y="390"/>
                </a:cubicBezTo>
                <a:cubicBezTo>
                  <a:pt x="3041" y="390"/>
                  <a:pt x="3041" y="390"/>
                  <a:pt x="3041" y="390"/>
                </a:cubicBezTo>
                <a:close/>
                <a:moveTo>
                  <a:pt x="3133" y="393"/>
                </a:moveTo>
                <a:cubicBezTo>
                  <a:pt x="3142" y="393"/>
                  <a:pt x="3152" y="394"/>
                  <a:pt x="3161" y="396"/>
                </a:cubicBezTo>
                <a:cubicBezTo>
                  <a:pt x="3138" y="401"/>
                  <a:pt x="3116" y="407"/>
                  <a:pt x="3093" y="413"/>
                </a:cubicBezTo>
                <a:cubicBezTo>
                  <a:pt x="3100" y="398"/>
                  <a:pt x="3116" y="393"/>
                  <a:pt x="3133" y="393"/>
                </a:cubicBezTo>
                <a:close/>
                <a:moveTo>
                  <a:pt x="2837" y="420"/>
                </a:moveTo>
                <a:cubicBezTo>
                  <a:pt x="2832" y="431"/>
                  <a:pt x="2832" y="441"/>
                  <a:pt x="2832" y="447"/>
                </a:cubicBezTo>
                <a:cubicBezTo>
                  <a:pt x="2823" y="447"/>
                  <a:pt x="2812" y="451"/>
                  <a:pt x="2804" y="452"/>
                </a:cubicBezTo>
                <a:lnTo>
                  <a:pt x="2804" y="452"/>
                </a:lnTo>
                <a:cubicBezTo>
                  <a:pt x="2804" y="447"/>
                  <a:pt x="2804" y="442"/>
                  <a:pt x="2804" y="436"/>
                </a:cubicBezTo>
                <a:cubicBezTo>
                  <a:pt x="2800" y="437"/>
                  <a:pt x="2796" y="439"/>
                  <a:pt x="2792" y="441"/>
                </a:cubicBezTo>
                <a:lnTo>
                  <a:pt x="2792" y="441"/>
                </a:lnTo>
                <a:cubicBezTo>
                  <a:pt x="2804" y="429"/>
                  <a:pt x="2821" y="425"/>
                  <a:pt x="2837" y="420"/>
                </a:cubicBezTo>
                <a:close/>
                <a:moveTo>
                  <a:pt x="5561" y="282"/>
                </a:moveTo>
                <a:lnTo>
                  <a:pt x="5561" y="282"/>
                </a:lnTo>
                <a:cubicBezTo>
                  <a:pt x="5618" y="294"/>
                  <a:pt x="5669" y="322"/>
                  <a:pt x="5726" y="333"/>
                </a:cubicBezTo>
                <a:lnTo>
                  <a:pt x="5726" y="322"/>
                </a:lnTo>
                <a:lnTo>
                  <a:pt x="5737" y="339"/>
                </a:lnTo>
                <a:cubicBezTo>
                  <a:pt x="5816" y="367"/>
                  <a:pt x="5896" y="390"/>
                  <a:pt x="5969" y="424"/>
                </a:cubicBezTo>
                <a:cubicBezTo>
                  <a:pt x="5969" y="424"/>
                  <a:pt x="5969" y="419"/>
                  <a:pt x="5969" y="413"/>
                </a:cubicBezTo>
                <a:cubicBezTo>
                  <a:pt x="5981" y="441"/>
                  <a:pt x="6021" y="447"/>
                  <a:pt x="6049" y="464"/>
                </a:cubicBezTo>
                <a:cubicBezTo>
                  <a:pt x="6026" y="464"/>
                  <a:pt x="6009" y="447"/>
                  <a:pt x="5987" y="447"/>
                </a:cubicBezTo>
                <a:cubicBezTo>
                  <a:pt x="5850" y="379"/>
                  <a:pt x="5691" y="350"/>
                  <a:pt x="5561" y="282"/>
                </a:cubicBezTo>
                <a:close/>
                <a:moveTo>
                  <a:pt x="3071" y="416"/>
                </a:moveTo>
                <a:cubicBezTo>
                  <a:pt x="3079" y="416"/>
                  <a:pt x="3086" y="417"/>
                  <a:pt x="3093" y="419"/>
                </a:cubicBezTo>
                <a:cubicBezTo>
                  <a:pt x="3036" y="430"/>
                  <a:pt x="2985" y="447"/>
                  <a:pt x="2934" y="470"/>
                </a:cubicBezTo>
                <a:lnTo>
                  <a:pt x="2928" y="464"/>
                </a:lnTo>
                <a:cubicBezTo>
                  <a:pt x="2972" y="444"/>
                  <a:pt x="3025" y="416"/>
                  <a:pt x="3071" y="416"/>
                </a:cubicBezTo>
                <a:close/>
                <a:moveTo>
                  <a:pt x="2958" y="487"/>
                </a:moveTo>
                <a:cubicBezTo>
                  <a:pt x="2963" y="487"/>
                  <a:pt x="2969" y="488"/>
                  <a:pt x="2974" y="492"/>
                </a:cubicBezTo>
                <a:cubicBezTo>
                  <a:pt x="2954" y="497"/>
                  <a:pt x="2935" y="510"/>
                  <a:pt x="2912" y="510"/>
                </a:cubicBezTo>
                <a:cubicBezTo>
                  <a:pt x="2908" y="510"/>
                  <a:pt x="2904" y="510"/>
                  <a:pt x="2900" y="509"/>
                </a:cubicBezTo>
                <a:cubicBezTo>
                  <a:pt x="2918" y="505"/>
                  <a:pt x="2939" y="487"/>
                  <a:pt x="2958" y="487"/>
                </a:cubicBezTo>
                <a:close/>
                <a:moveTo>
                  <a:pt x="2839" y="496"/>
                </a:moveTo>
                <a:cubicBezTo>
                  <a:pt x="2843" y="496"/>
                  <a:pt x="2846" y="497"/>
                  <a:pt x="2849" y="498"/>
                </a:cubicBezTo>
                <a:cubicBezTo>
                  <a:pt x="2849" y="507"/>
                  <a:pt x="2834" y="516"/>
                  <a:pt x="2822" y="516"/>
                </a:cubicBezTo>
                <a:cubicBezTo>
                  <a:pt x="2819" y="516"/>
                  <a:pt x="2817" y="516"/>
                  <a:pt x="2815" y="515"/>
                </a:cubicBezTo>
                <a:cubicBezTo>
                  <a:pt x="2815" y="502"/>
                  <a:pt x="2828" y="496"/>
                  <a:pt x="2839" y="496"/>
                </a:cubicBezTo>
                <a:close/>
                <a:moveTo>
                  <a:pt x="6049" y="475"/>
                </a:moveTo>
                <a:lnTo>
                  <a:pt x="6049" y="475"/>
                </a:lnTo>
                <a:cubicBezTo>
                  <a:pt x="6089" y="481"/>
                  <a:pt x="6128" y="498"/>
                  <a:pt x="6157" y="521"/>
                </a:cubicBezTo>
                <a:cubicBezTo>
                  <a:pt x="6134" y="515"/>
                  <a:pt x="6111" y="509"/>
                  <a:pt x="6094" y="492"/>
                </a:cubicBezTo>
                <a:cubicBezTo>
                  <a:pt x="6085" y="497"/>
                  <a:pt x="6077" y="494"/>
                  <a:pt x="6068" y="498"/>
                </a:cubicBezTo>
                <a:lnTo>
                  <a:pt x="6068" y="498"/>
                </a:lnTo>
                <a:cubicBezTo>
                  <a:pt x="6070" y="495"/>
                  <a:pt x="6072" y="492"/>
                  <a:pt x="6072" y="492"/>
                </a:cubicBezTo>
                <a:cubicBezTo>
                  <a:pt x="6066" y="487"/>
                  <a:pt x="6055" y="481"/>
                  <a:pt x="6049" y="475"/>
                </a:cubicBezTo>
                <a:close/>
                <a:moveTo>
                  <a:pt x="6321" y="521"/>
                </a:moveTo>
                <a:cubicBezTo>
                  <a:pt x="6316" y="524"/>
                  <a:pt x="6315" y="528"/>
                  <a:pt x="6317" y="531"/>
                </a:cubicBezTo>
                <a:lnTo>
                  <a:pt x="6317" y="531"/>
                </a:lnTo>
                <a:cubicBezTo>
                  <a:pt x="6320" y="528"/>
                  <a:pt x="6323" y="524"/>
                  <a:pt x="6327" y="521"/>
                </a:cubicBezTo>
                <a:close/>
                <a:moveTo>
                  <a:pt x="5987" y="487"/>
                </a:moveTo>
                <a:cubicBezTo>
                  <a:pt x="6015" y="492"/>
                  <a:pt x="6038" y="498"/>
                  <a:pt x="6060" y="504"/>
                </a:cubicBezTo>
                <a:cubicBezTo>
                  <a:pt x="6077" y="521"/>
                  <a:pt x="6100" y="526"/>
                  <a:pt x="6123" y="538"/>
                </a:cubicBezTo>
                <a:cubicBezTo>
                  <a:pt x="6117" y="538"/>
                  <a:pt x="6111" y="543"/>
                  <a:pt x="6111" y="543"/>
                </a:cubicBezTo>
                <a:lnTo>
                  <a:pt x="6089" y="532"/>
                </a:lnTo>
                <a:cubicBezTo>
                  <a:pt x="6083" y="532"/>
                  <a:pt x="6077" y="538"/>
                  <a:pt x="6072" y="543"/>
                </a:cubicBezTo>
                <a:lnTo>
                  <a:pt x="6077" y="532"/>
                </a:lnTo>
                <a:cubicBezTo>
                  <a:pt x="6043" y="521"/>
                  <a:pt x="6021" y="498"/>
                  <a:pt x="5987" y="492"/>
                </a:cubicBezTo>
                <a:cubicBezTo>
                  <a:pt x="5987" y="487"/>
                  <a:pt x="5987" y="487"/>
                  <a:pt x="5987" y="487"/>
                </a:cubicBezTo>
                <a:close/>
                <a:moveTo>
                  <a:pt x="2605" y="549"/>
                </a:moveTo>
                <a:lnTo>
                  <a:pt x="2577" y="560"/>
                </a:lnTo>
                <a:cubicBezTo>
                  <a:pt x="2577" y="569"/>
                  <a:pt x="2577" y="577"/>
                  <a:pt x="2577" y="583"/>
                </a:cubicBezTo>
                <a:cubicBezTo>
                  <a:pt x="2582" y="566"/>
                  <a:pt x="2594" y="555"/>
                  <a:pt x="2605" y="549"/>
                </a:cubicBezTo>
                <a:close/>
                <a:moveTo>
                  <a:pt x="4114" y="583"/>
                </a:moveTo>
                <a:cubicBezTo>
                  <a:pt x="4120" y="583"/>
                  <a:pt x="4126" y="586"/>
                  <a:pt x="4126" y="594"/>
                </a:cubicBezTo>
                <a:cubicBezTo>
                  <a:pt x="4123" y="597"/>
                  <a:pt x="4117" y="600"/>
                  <a:pt x="4112" y="600"/>
                </a:cubicBezTo>
                <a:cubicBezTo>
                  <a:pt x="4107" y="600"/>
                  <a:pt x="4103" y="597"/>
                  <a:pt x="4103" y="589"/>
                </a:cubicBezTo>
                <a:cubicBezTo>
                  <a:pt x="4103" y="586"/>
                  <a:pt x="4108" y="583"/>
                  <a:pt x="4114" y="583"/>
                </a:cubicBezTo>
                <a:close/>
                <a:moveTo>
                  <a:pt x="4296" y="589"/>
                </a:moveTo>
                <a:cubicBezTo>
                  <a:pt x="4301" y="594"/>
                  <a:pt x="4307" y="594"/>
                  <a:pt x="4313" y="600"/>
                </a:cubicBezTo>
                <a:lnTo>
                  <a:pt x="4296" y="600"/>
                </a:lnTo>
                <a:cubicBezTo>
                  <a:pt x="4296" y="594"/>
                  <a:pt x="4296" y="594"/>
                  <a:pt x="4296" y="589"/>
                </a:cubicBezTo>
                <a:close/>
                <a:moveTo>
                  <a:pt x="6296" y="582"/>
                </a:moveTo>
                <a:cubicBezTo>
                  <a:pt x="6305" y="582"/>
                  <a:pt x="6316" y="592"/>
                  <a:pt x="6316" y="600"/>
                </a:cubicBezTo>
                <a:cubicBezTo>
                  <a:pt x="6314" y="603"/>
                  <a:pt x="6311" y="605"/>
                  <a:pt x="6307" y="605"/>
                </a:cubicBezTo>
                <a:cubicBezTo>
                  <a:pt x="6299" y="605"/>
                  <a:pt x="6287" y="597"/>
                  <a:pt x="6287" y="589"/>
                </a:cubicBezTo>
                <a:cubicBezTo>
                  <a:pt x="6289" y="584"/>
                  <a:pt x="6292" y="582"/>
                  <a:pt x="6296" y="582"/>
                </a:cubicBezTo>
                <a:close/>
                <a:moveTo>
                  <a:pt x="4994" y="577"/>
                </a:moveTo>
                <a:cubicBezTo>
                  <a:pt x="4994" y="578"/>
                  <a:pt x="4994" y="583"/>
                  <a:pt x="4999" y="583"/>
                </a:cubicBezTo>
                <a:cubicBezTo>
                  <a:pt x="5005" y="589"/>
                  <a:pt x="5011" y="589"/>
                  <a:pt x="5022" y="589"/>
                </a:cubicBezTo>
                <a:cubicBezTo>
                  <a:pt x="5028" y="589"/>
                  <a:pt x="5033" y="589"/>
                  <a:pt x="5045" y="594"/>
                </a:cubicBezTo>
                <a:cubicBezTo>
                  <a:pt x="5090" y="594"/>
                  <a:pt x="5135" y="606"/>
                  <a:pt x="5181" y="623"/>
                </a:cubicBezTo>
                <a:cubicBezTo>
                  <a:pt x="5135" y="623"/>
                  <a:pt x="5090" y="611"/>
                  <a:pt x="5045" y="594"/>
                </a:cubicBezTo>
                <a:cubicBezTo>
                  <a:pt x="5040" y="596"/>
                  <a:pt x="5035" y="597"/>
                  <a:pt x="5030" y="597"/>
                </a:cubicBezTo>
                <a:cubicBezTo>
                  <a:pt x="5018" y="597"/>
                  <a:pt x="5006" y="593"/>
                  <a:pt x="4994" y="589"/>
                </a:cubicBezTo>
                <a:lnTo>
                  <a:pt x="4999" y="589"/>
                </a:lnTo>
                <a:cubicBezTo>
                  <a:pt x="4999" y="589"/>
                  <a:pt x="4994" y="583"/>
                  <a:pt x="4994" y="577"/>
                </a:cubicBezTo>
                <a:close/>
                <a:moveTo>
                  <a:pt x="4540" y="572"/>
                </a:moveTo>
                <a:cubicBezTo>
                  <a:pt x="4545" y="577"/>
                  <a:pt x="4545" y="583"/>
                  <a:pt x="4545" y="589"/>
                </a:cubicBezTo>
                <a:cubicBezTo>
                  <a:pt x="4583" y="585"/>
                  <a:pt x="4619" y="580"/>
                  <a:pt x="4655" y="580"/>
                </a:cubicBezTo>
                <a:cubicBezTo>
                  <a:pt x="4679" y="580"/>
                  <a:pt x="4702" y="582"/>
                  <a:pt x="4727" y="589"/>
                </a:cubicBezTo>
                <a:cubicBezTo>
                  <a:pt x="4727" y="589"/>
                  <a:pt x="4721" y="577"/>
                  <a:pt x="4721" y="577"/>
                </a:cubicBezTo>
                <a:lnTo>
                  <a:pt x="4721" y="577"/>
                </a:lnTo>
                <a:cubicBezTo>
                  <a:pt x="4727" y="577"/>
                  <a:pt x="4727" y="583"/>
                  <a:pt x="4733" y="589"/>
                </a:cubicBezTo>
                <a:cubicBezTo>
                  <a:pt x="4755" y="589"/>
                  <a:pt x="4778" y="583"/>
                  <a:pt x="4801" y="583"/>
                </a:cubicBezTo>
                <a:cubicBezTo>
                  <a:pt x="4840" y="589"/>
                  <a:pt x="4886" y="594"/>
                  <a:pt x="4931" y="594"/>
                </a:cubicBezTo>
                <a:cubicBezTo>
                  <a:pt x="4948" y="600"/>
                  <a:pt x="4965" y="606"/>
                  <a:pt x="4982" y="611"/>
                </a:cubicBezTo>
                <a:cubicBezTo>
                  <a:pt x="4977" y="600"/>
                  <a:pt x="4971" y="594"/>
                  <a:pt x="4971" y="583"/>
                </a:cubicBezTo>
                <a:cubicBezTo>
                  <a:pt x="4960" y="583"/>
                  <a:pt x="4954" y="583"/>
                  <a:pt x="4943" y="577"/>
                </a:cubicBezTo>
                <a:lnTo>
                  <a:pt x="4943" y="577"/>
                </a:lnTo>
                <a:cubicBezTo>
                  <a:pt x="4960" y="577"/>
                  <a:pt x="4971" y="583"/>
                  <a:pt x="4988" y="589"/>
                </a:cubicBezTo>
                <a:lnTo>
                  <a:pt x="4982" y="611"/>
                </a:lnTo>
                <a:cubicBezTo>
                  <a:pt x="5005" y="611"/>
                  <a:pt x="5022" y="617"/>
                  <a:pt x="5039" y="623"/>
                </a:cubicBezTo>
                <a:cubicBezTo>
                  <a:pt x="5039" y="617"/>
                  <a:pt x="5039" y="611"/>
                  <a:pt x="5045" y="606"/>
                </a:cubicBezTo>
                <a:lnTo>
                  <a:pt x="5045" y="623"/>
                </a:lnTo>
                <a:cubicBezTo>
                  <a:pt x="5067" y="628"/>
                  <a:pt x="5090" y="628"/>
                  <a:pt x="5113" y="634"/>
                </a:cubicBezTo>
                <a:cubicBezTo>
                  <a:pt x="4971" y="617"/>
                  <a:pt x="4823" y="600"/>
                  <a:pt x="4676" y="594"/>
                </a:cubicBezTo>
                <a:lnTo>
                  <a:pt x="4489" y="594"/>
                </a:lnTo>
                <a:cubicBezTo>
                  <a:pt x="4506" y="594"/>
                  <a:pt x="4523" y="589"/>
                  <a:pt x="4540" y="589"/>
                </a:cubicBezTo>
                <a:cubicBezTo>
                  <a:pt x="4540" y="583"/>
                  <a:pt x="4540" y="577"/>
                  <a:pt x="4540" y="572"/>
                </a:cubicBezTo>
                <a:close/>
                <a:moveTo>
                  <a:pt x="2389" y="651"/>
                </a:moveTo>
                <a:cubicBezTo>
                  <a:pt x="2389" y="652"/>
                  <a:pt x="2390" y="654"/>
                  <a:pt x="2390" y="655"/>
                </a:cubicBezTo>
                <a:lnTo>
                  <a:pt x="2390" y="655"/>
                </a:lnTo>
                <a:cubicBezTo>
                  <a:pt x="2390" y="654"/>
                  <a:pt x="2390" y="653"/>
                  <a:pt x="2389" y="651"/>
                </a:cubicBezTo>
                <a:close/>
                <a:moveTo>
                  <a:pt x="2684" y="566"/>
                </a:moveTo>
                <a:lnTo>
                  <a:pt x="2684" y="566"/>
                </a:lnTo>
                <a:cubicBezTo>
                  <a:pt x="2662" y="577"/>
                  <a:pt x="2645" y="589"/>
                  <a:pt x="2622" y="589"/>
                </a:cubicBezTo>
                <a:cubicBezTo>
                  <a:pt x="2616" y="600"/>
                  <a:pt x="2605" y="611"/>
                  <a:pt x="2605" y="623"/>
                </a:cubicBezTo>
                <a:cubicBezTo>
                  <a:pt x="2628" y="623"/>
                  <a:pt x="2650" y="611"/>
                  <a:pt x="2667" y="600"/>
                </a:cubicBezTo>
                <a:cubicBezTo>
                  <a:pt x="2667" y="606"/>
                  <a:pt x="2667" y="611"/>
                  <a:pt x="2667" y="617"/>
                </a:cubicBezTo>
                <a:cubicBezTo>
                  <a:pt x="2656" y="617"/>
                  <a:pt x="2650" y="617"/>
                  <a:pt x="2639" y="623"/>
                </a:cubicBezTo>
                <a:lnTo>
                  <a:pt x="2639" y="640"/>
                </a:lnTo>
                <a:lnTo>
                  <a:pt x="2633" y="628"/>
                </a:lnTo>
                <a:cubicBezTo>
                  <a:pt x="2605" y="645"/>
                  <a:pt x="2571" y="651"/>
                  <a:pt x="2543" y="668"/>
                </a:cubicBezTo>
                <a:cubicBezTo>
                  <a:pt x="2543" y="668"/>
                  <a:pt x="2543" y="668"/>
                  <a:pt x="2543" y="662"/>
                </a:cubicBezTo>
                <a:cubicBezTo>
                  <a:pt x="2565" y="651"/>
                  <a:pt x="2582" y="640"/>
                  <a:pt x="2605" y="623"/>
                </a:cubicBezTo>
                <a:cubicBezTo>
                  <a:pt x="2605" y="623"/>
                  <a:pt x="2605" y="611"/>
                  <a:pt x="2599" y="606"/>
                </a:cubicBezTo>
                <a:cubicBezTo>
                  <a:pt x="2594" y="606"/>
                  <a:pt x="2582" y="611"/>
                  <a:pt x="2577" y="611"/>
                </a:cubicBezTo>
                <a:cubicBezTo>
                  <a:pt x="2605" y="589"/>
                  <a:pt x="2645" y="572"/>
                  <a:pt x="2684" y="566"/>
                </a:cubicBezTo>
                <a:close/>
                <a:moveTo>
                  <a:pt x="5181" y="617"/>
                </a:moveTo>
                <a:cubicBezTo>
                  <a:pt x="5277" y="634"/>
                  <a:pt x="5368" y="662"/>
                  <a:pt x="5459" y="691"/>
                </a:cubicBezTo>
                <a:cubicBezTo>
                  <a:pt x="5435" y="691"/>
                  <a:pt x="5410" y="678"/>
                  <a:pt x="5386" y="678"/>
                </a:cubicBezTo>
                <a:cubicBezTo>
                  <a:pt x="5382" y="678"/>
                  <a:pt x="5378" y="679"/>
                  <a:pt x="5374" y="679"/>
                </a:cubicBezTo>
                <a:lnTo>
                  <a:pt x="5374" y="674"/>
                </a:lnTo>
                <a:lnTo>
                  <a:pt x="5357" y="674"/>
                </a:lnTo>
                <a:cubicBezTo>
                  <a:pt x="5357" y="668"/>
                  <a:pt x="5357" y="668"/>
                  <a:pt x="5357" y="668"/>
                </a:cubicBezTo>
                <a:cubicBezTo>
                  <a:pt x="5300" y="645"/>
                  <a:pt x="5238" y="640"/>
                  <a:pt x="5181" y="617"/>
                </a:cubicBezTo>
                <a:close/>
                <a:moveTo>
                  <a:pt x="6344" y="645"/>
                </a:moveTo>
                <a:lnTo>
                  <a:pt x="6344" y="645"/>
                </a:lnTo>
                <a:cubicBezTo>
                  <a:pt x="6367" y="657"/>
                  <a:pt x="6401" y="657"/>
                  <a:pt x="6406" y="691"/>
                </a:cubicBezTo>
                <a:cubicBezTo>
                  <a:pt x="6384" y="674"/>
                  <a:pt x="6361" y="668"/>
                  <a:pt x="6344" y="645"/>
                </a:cubicBezTo>
                <a:close/>
                <a:moveTo>
                  <a:pt x="6543" y="657"/>
                </a:moveTo>
                <a:lnTo>
                  <a:pt x="6537" y="662"/>
                </a:lnTo>
                <a:cubicBezTo>
                  <a:pt x="6548" y="674"/>
                  <a:pt x="6560" y="685"/>
                  <a:pt x="6565" y="697"/>
                </a:cubicBezTo>
                <a:cubicBezTo>
                  <a:pt x="6571" y="697"/>
                  <a:pt x="6577" y="697"/>
                  <a:pt x="6582" y="691"/>
                </a:cubicBezTo>
                <a:lnTo>
                  <a:pt x="6582" y="674"/>
                </a:lnTo>
                <a:cubicBezTo>
                  <a:pt x="6571" y="668"/>
                  <a:pt x="6554" y="662"/>
                  <a:pt x="6543" y="657"/>
                </a:cubicBezTo>
                <a:close/>
                <a:moveTo>
                  <a:pt x="2320" y="689"/>
                </a:moveTo>
                <a:lnTo>
                  <a:pt x="2320" y="689"/>
                </a:lnTo>
                <a:cubicBezTo>
                  <a:pt x="2303" y="693"/>
                  <a:pt x="2287" y="709"/>
                  <a:pt x="2270" y="714"/>
                </a:cubicBezTo>
                <a:lnTo>
                  <a:pt x="2273" y="716"/>
                </a:lnTo>
                <a:lnTo>
                  <a:pt x="2273" y="716"/>
                </a:lnTo>
                <a:cubicBezTo>
                  <a:pt x="2289" y="707"/>
                  <a:pt x="2304" y="698"/>
                  <a:pt x="2320" y="689"/>
                </a:cubicBezTo>
                <a:close/>
                <a:moveTo>
                  <a:pt x="6395" y="628"/>
                </a:moveTo>
                <a:cubicBezTo>
                  <a:pt x="6440" y="657"/>
                  <a:pt x="6509" y="674"/>
                  <a:pt x="6537" y="719"/>
                </a:cubicBezTo>
                <a:cubicBezTo>
                  <a:pt x="6491" y="685"/>
                  <a:pt x="6440" y="662"/>
                  <a:pt x="6389" y="640"/>
                </a:cubicBezTo>
                <a:lnTo>
                  <a:pt x="6395" y="628"/>
                </a:lnTo>
                <a:close/>
                <a:moveTo>
                  <a:pt x="5833" y="714"/>
                </a:moveTo>
                <a:cubicBezTo>
                  <a:pt x="5845" y="714"/>
                  <a:pt x="5850" y="714"/>
                  <a:pt x="5845" y="725"/>
                </a:cubicBezTo>
                <a:cubicBezTo>
                  <a:pt x="5842" y="726"/>
                  <a:pt x="5839" y="727"/>
                  <a:pt x="5837" y="727"/>
                </a:cubicBezTo>
                <a:cubicBezTo>
                  <a:pt x="5831" y="727"/>
                  <a:pt x="5829" y="722"/>
                  <a:pt x="5833" y="714"/>
                </a:cubicBezTo>
                <a:close/>
                <a:moveTo>
                  <a:pt x="2266" y="720"/>
                </a:moveTo>
                <a:lnTo>
                  <a:pt x="2266" y="720"/>
                </a:lnTo>
                <a:cubicBezTo>
                  <a:pt x="2260" y="721"/>
                  <a:pt x="2252" y="726"/>
                  <a:pt x="2247" y="731"/>
                </a:cubicBezTo>
                <a:cubicBezTo>
                  <a:pt x="2254" y="727"/>
                  <a:pt x="2260" y="723"/>
                  <a:pt x="2266" y="720"/>
                </a:cubicBezTo>
                <a:close/>
                <a:moveTo>
                  <a:pt x="6537" y="714"/>
                </a:moveTo>
                <a:cubicBezTo>
                  <a:pt x="6565" y="714"/>
                  <a:pt x="6588" y="731"/>
                  <a:pt x="6599" y="753"/>
                </a:cubicBezTo>
                <a:cubicBezTo>
                  <a:pt x="6577" y="742"/>
                  <a:pt x="6560" y="731"/>
                  <a:pt x="6537" y="714"/>
                </a:cubicBezTo>
                <a:close/>
                <a:moveTo>
                  <a:pt x="2571" y="611"/>
                </a:moveTo>
                <a:lnTo>
                  <a:pt x="2571" y="611"/>
                </a:lnTo>
                <a:cubicBezTo>
                  <a:pt x="2560" y="634"/>
                  <a:pt x="2531" y="628"/>
                  <a:pt x="2520" y="645"/>
                </a:cubicBezTo>
                <a:cubicBezTo>
                  <a:pt x="2372" y="702"/>
                  <a:pt x="2247" y="804"/>
                  <a:pt x="2111" y="855"/>
                </a:cubicBezTo>
                <a:cubicBezTo>
                  <a:pt x="2151" y="816"/>
                  <a:pt x="2208" y="799"/>
                  <a:pt x="2259" y="765"/>
                </a:cubicBezTo>
                <a:cubicBezTo>
                  <a:pt x="2259" y="765"/>
                  <a:pt x="2253" y="759"/>
                  <a:pt x="2253" y="759"/>
                </a:cubicBezTo>
                <a:lnTo>
                  <a:pt x="2270" y="759"/>
                </a:lnTo>
                <a:cubicBezTo>
                  <a:pt x="2344" y="725"/>
                  <a:pt x="2412" y="679"/>
                  <a:pt x="2486" y="651"/>
                </a:cubicBezTo>
                <a:cubicBezTo>
                  <a:pt x="2486" y="645"/>
                  <a:pt x="2480" y="640"/>
                  <a:pt x="2480" y="640"/>
                </a:cubicBezTo>
                <a:lnTo>
                  <a:pt x="2480" y="640"/>
                </a:lnTo>
                <a:cubicBezTo>
                  <a:pt x="2483" y="640"/>
                  <a:pt x="2486" y="641"/>
                  <a:pt x="2489" y="641"/>
                </a:cubicBezTo>
                <a:cubicBezTo>
                  <a:pt x="2519" y="641"/>
                  <a:pt x="2545" y="617"/>
                  <a:pt x="2571" y="611"/>
                </a:cubicBezTo>
                <a:close/>
                <a:moveTo>
                  <a:pt x="2101" y="855"/>
                </a:moveTo>
                <a:cubicBezTo>
                  <a:pt x="2107" y="855"/>
                  <a:pt x="2111" y="860"/>
                  <a:pt x="2111" y="867"/>
                </a:cubicBezTo>
                <a:cubicBezTo>
                  <a:pt x="2107" y="871"/>
                  <a:pt x="2103" y="873"/>
                  <a:pt x="2100" y="873"/>
                </a:cubicBezTo>
                <a:cubicBezTo>
                  <a:pt x="2096" y="873"/>
                  <a:pt x="2092" y="868"/>
                  <a:pt x="2089" y="861"/>
                </a:cubicBezTo>
                <a:cubicBezTo>
                  <a:pt x="2093" y="857"/>
                  <a:pt x="2097" y="855"/>
                  <a:pt x="2101" y="855"/>
                </a:cubicBezTo>
                <a:close/>
                <a:moveTo>
                  <a:pt x="2191" y="850"/>
                </a:moveTo>
                <a:cubicBezTo>
                  <a:pt x="2185" y="861"/>
                  <a:pt x="2140" y="867"/>
                  <a:pt x="2162" y="889"/>
                </a:cubicBezTo>
                <a:cubicBezTo>
                  <a:pt x="2157" y="889"/>
                  <a:pt x="2151" y="884"/>
                  <a:pt x="2145" y="878"/>
                </a:cubicBezTo>
                <a:cubicBezTo>
                  <a:pt x="2111" y="906"/>
                  <a:pt x="2077" y="929"/>
                  <a:pt x="2032" y="935"/>
                </a:cubicBezTo>
                <a:cubicBezTo>
                  <a:pt x="2077" y="912"/>
                  <a:pt x="2123" y="889"/>
                  <a:pt x="2162" y="861"/>
                </a:cubicBezTo>
                <a:cubicBezTo>
                  <a:pt x="2168" y="850"/>
                  <a:pt x="2179" y="850"/>
                  <a:pt x="2191" y="850"/>
                </a:cubicBezTo>
                <a:close/>
                <a:moveTo>
                  <a:pt x="2621" y="934"/>
                </a:moveTo>
                <a:cubicBezTo>
                  <a:pt x="2623" y="934"/>
                  <a:pt x="2625" y="936"/>
                  <a:pt x="2628" y="940"/>
                </a:cubicBezTo>
                <a:cubicBezTo>
                  <a:pt x="2624" y="947"/>
                  <a:pt x="2621" y="950"/>
                  <a:pt x="2618" y="950"/>
                </a:cubicBezTo>
                <a:cubicBezTo>
                  <a:pt x="2615" y="950"/>
                  <a:pt x="2613" y="949"/>
                  <a:pt x="2611" y="946"/>
                </a:cubicBezTo>
                <a:cubicBezTo>
                  <a:pt x="2614" y="939"/>
                  <a:pt x="2618" y="934"/>
                  <a:pt x="2621" y="934"/>
                </a:cubicBezTo>
                <a:close/>
                <a:moveTo>
                  <a:pt x="2089" y="867"/>
                </a:moveTo>
                <a:lnTo>
                  <a:pt x="2089" y="867"/>
                </a:lnTo>
                <a:cubicBezTo>
                  <a:pt x="2077" y="889"/>
                  <a:pt x="2060" y="895"/>
                  <a:pt x="2038" y="912"/>
                </a:cubicBezTo>
                <a:cubicBezTo>
                  <a:pt x="2009" y="929"/>
                  <a:pt x="1975" y="958"/>
                  <a:pt x="1941" y="963"/>
                </a:cubicBezTo>
                <a:cubicBezTo>
                  <a:pt x="1981" y="923"/>
                  <a:pt x="2038" y="895"/>
                  <a:pt x="2089" y="867"/>
                </a:cubicBezTo>
                <a:close/>
                <a:moveTo>
                  <a:pt x="6616" y="753"/>
                </a:moveTo>
                <a:cubicBezTo>
                  <a:pt x="6752" y="838"/>
                  <a:pt x="6883" y="929"/>
                  <a:pt x="7013" y="1020"/>
                </a:cubicBezTo>
                <a:cubicBezTo>
                  <a:pt x="7025" y="1031"/>
                  <a:pt x="7042" y="1037"/>
                  <a:pt x="7048" y="1054"/>
                </a:cubicBezTo>
                <a:cubicBezTo>
                  <a:pt x="6962" y="986"/>
                  <a:pt x="6866" y="935"/>
                  <a:pt x="6775" y="867"/>
                </a:cubicBezTo>
                <a:cubicBezTo>
                  <a:pt x="6770" y="867"/>
                  <a:pt x="6764" y="872"/>
                  <a:pt x="6752" y="878"/>
                </a:cubicBezTo>
                <a:cubicBezTo>
                  <a:pt x="6764" y="884"/>
                  <a:pt x="6770" y="895"/>
                  <a:pt x="6781" y="901"/>
                </a:cubicBezTo>
                <a:lnTo>
                  <a:pt x="6775" y="906"/>
                </a:lnTo>
                <a:cubicBezTo>
                  <a:pt x="6758" y="895"/>
                  <a:pt x="6741" y="884"/>
                  <a:pt x="6718" y="872"/>
                </a:cubicBezTo>
                <a:cubicBezTo>
                  <a:pt x="6724" y="872"/>
                  <a:pt x="6724" y="867"/>
                  <a:pt x="6724" y="861"/>
                </a:cubicBezTo>
                <a:lnTo>
                  <a:pt x="6752" y="878"/>
                </a:lnTo>
                <a:cubicBezTo>
                  <a:pt x="6752" y="872"/>
                  <a:pt x="6758" y="861"/>
                  <a:pt x="6758" y="861"/>
                </a:cubicBezTo>
                <a:cubicBezTo>
                  <a:pt x="6713" y="821"/>
                  <a:pt x="6662" y="793"/>
                  <a:pt x="6611" y="765"/>
                </a:cubicBezTo>
                <a:cubicBezTo>
                  <a:pt x="6611" y="765"/>
                  <a:pt x="6616" y="759"/>
                  <a:pt x="6616" y="753"/>
                </a:cubicBezTo>
                <a:close/>
                <a:moveTo>
                  <a:pt x="1635" y="1111"/>
                </a:moveTo>
                <a:cubicBezTo>
                  <a:pt x="1633" y="1113"/>
                  <a:pt x="1632" y="1116"/>
                  <a:pt x="1631" y="1119"/>
                </a:cubicBezTo>
                <a:lnTo>
                  <a:pt x="1631" y="1119"/>
                </a:lnTo>
                <a:cubicBezTo>
                  <a:pt x="1632" y="1117"/>
                  <a:pt x="1634" y="1114"/>
                  <a:pt x="1635" y="1111"/>
                </a:cubicBezTo>
                <a:close/>
                <a:moveTo>
                  <a:pt x="1811" y="1099"/>
                </a:moveTo>
                <a:lnTo>
                  <a:pt x="1811" y="1128"/>
                </a:lnTo>
                <a:cubicBezTo>
                  <a:pt x="1799" y="1122"/>
                  <a:pt x="1794" y="1122"/>
                  <a:pt x="1788" y="1116"/>
                </a:cubicBezTo>
                <a:cubicBezTo>
                  <a:pt x="1782" y="1122"/>
                  <a:pt x="1771" y="1133"/>
                  <a:pt x="1765" y="1139"/>
                </a:cubicBezTo>
                <a:lnTo>
                  <a:pt x="1760" y="1128"/>
                </a:lnTo>
                <a:lnTo>
                  <a:pt x="1811" y="1099"/>
                </a:lnTo>
                <a:close/>
                <a:moveTo>
                  <a:pt x="7053" y="1054"/>
                </a:moveTo>
                <a:cubicBezTo>
                  <a:pt x="7099" y="1082"/>
                  <a:pt x="7138" y="1116"/>
                  <a:pt x="7184" y="1150"/>
                </a:cubicBezTo>
                <a:cubicBezTo>
                  <a:pt x="7133" y="1133"/>
                  <a:pt x="7093" y="1088"/>
                  <a:pt x="7053" y="1054"/>
                </a:cubicBezTo>
                <a:close/>
                <a:moveTo>
                  <a:pt x="1731" y="1156"/>
                </a:moveTo>
                <a:cubicBezTo>
                  <a:pt x="1737" y="1156"/>
                  <a:pt x="1743" y="1167"/>
                  <a:pt x="1748" y="1173"/>
                </a:cubicBezTo>
                <a:cubicBezTo>
                  <a:pt x="1743" y="1167"/>
                  <a:pt x="1731" y="1167"/>
                  <a:pt x="1725" y="1162"/>
                </a:cubicBezTo>
                <a:lnTo>
                  <a:pt x="1714" y="1190"/>
                </a:lnTo>
                <a:cubicBezTo>
                  <a:pt x="1708" y="1173"/>
                  <a:pt x="1714" y="1162"/>
                  <a:pt x="1731" y="1156"/>
                </a:cubicBezTo>
                <a:close/>
                <a:moveTo>
                  <a:pt x="7195" y="1198"/>
                </a:moveTo>
                <a:cubicBezTo>
                  <a:pt x="7202" y="1198"/>
                  <a:pt x="7211" y="1209"/>
                  <a:pt x="7206" y="1213"/>
                </a:cubicBezTo>
                <a:cubicBezTo>
                  <a:pt x="7205" y="1216"/>
                  <a:pt x="7203" y="1217"/>
                  <a:pt x="7201" y="1217"/>
                </a:cubicBezTo>
                <a:cubicBezTo>
                  <a:pt x="7194" y="1217"/>
                  <a:pt x="7185" y="1206"/>
                  <a:pt x="7189" y="1201"/>
                </a:cubicBezTo>
                <a:cubicBezTo>
                  <a:pt x="7191" y="1199"/>
                  <a:pt x="7193" y="1198"/>
                  <a:pt x="7195" y="1198"/>
                </a:cubicBezTo>
                <a:close/>
                <a:moveTo>
                  <a:pt x="1921" y="1204"/>
                </a:moveTo>
                <a:cubicBezTo>
                  <a:pt x="1924" y="1204"/>
                  <a:pt x="1927" y="1207"/>
                  <a:pt x="1930" y="1213"/>
                </a:cubicBezTo>
                <a:cubicBezTo>
                  <a:pt x="1927" y="1219"/>
                  <a:pt x="1924" y="1221"/>
                  <a:pt x="1921" y="1221"/>
                </a:cubicBezTo>
                <a:cubicBezTo>
                  <a:pt x="1918" y="1221"/>
                  <a:pt x="1916" y="1219"/>
                  <a:pt x="1913" y="1213"/>
                </a:cubicBezTo>
                <a:cubicBezTo>
                  <a:pt x="1916" y="1207"/>
                  <a:pt x="1918" y="1204"/>
                  <a:pt x="1921" y="1204"/>
                </a:cubicBezTo>
                <a:close/>
                <a:moveTo>
                  <a:pt x="1703" y="1173"/>
                </a:moveTo>
                <a:lnTo>
                  <a:pt x="1703" y="1173"/>
                </a:lnTo>
                <a:cubicBezTo>
                  <a:pt x="1708" y="1184"/>
                  <a:pt x="1703" y="1196"/>
                  <a:pt x="1691" y="1201"/>
                </a:cubicBezTo>
                <a:cubicBezTo>
                  <a:pt x="1697" y="1207"/>
                  <a:pt x="1697" y="1213"/>
                  <a:pt x="1697" y="1219"/>
                </a:cubicBezTo>
                <a:cubicBezTo>
                  <a:pt x="1691" y="1213"/>
                  <a:pt x="1680" y="1213"/>
                  <a:pt x="1674" y="1213"/>
                </a:cubicBezTo>
                <a:cubicBezTo>
                  <a:pt x="1674" y="1219"/>
                  <a:pt x="1680" y="1224"/>
                  <a:pt x="1680" y="1224"/>
                </a:cubicBezTo>
                <a:cubicBezTo>
                  <a:pt x="1675" y="1222"/>
                  <a:pt x="1670" y="1221"/>
                  <a:pt x="1666" y="1221"/>
                </a:cubicBezTo>
                <a:cubicBezTo>
                  <a:pt x="1649" y="1221"/>
                  <a:pt x="1646" y="1239"/>
                  <a:pt x="1669" y="1253"/>
                </a:cubicBezTo>
                <a:cubicBezTo>
                  <a:pt x="1663" y="1253"/>
                  <a:pt x="1657" y="1258"/>
                  <a:pt x="1652" y="1258"/>
                </a:cubicBezTo>
                <a:cubicBezTo>
                  <a:pt x="1652" y="1253"/>
                  <a:pt x="1646" y="1241"/>
                  <a:pt x="1640" y="1236"/>
                </a:cubicBezTo>
                <a:cubicBezTo>
                  <a:pt x="1635" y="1241"/>
                  <a:pt x="1623" y="1247"/>
                  <a:pt x="1612" y="1247"/>
                </a:cubicBezTo>
                <a:cubicBezTo>
                  <a:pt x="1646" y="1224"/>
                  <a:pt x="1669" y="1196"/>
                  <a:pt x="1703" y="1173"/>
                </a:cubicBezTo>
                <a:close/>
                <a:moveTo>
                  <a:pt x="2106" y="1236"/>
                </a:moveTo>
                <a:cubicBezTo>
                  <a:pt x="2094" y="1247"/>
                  <a:pt x="2077" y="1264"/>
                  <a:pt x="2060" y="1275"/>
                </a:cubicBezTo>
                <a:cubicBezTo>
                  <a:pt x="2060" y="1275"/>
                  <a:pt x="2055" y="1270"/>
                  <a:pt x="2055" y="1264"/>
                </a:cubicBezTo>
                <a:cubicBezTo>
                  <a:pt x="2072" y="1258"/>
                  <a:pt x="2089" y="1247"/>
                  <a:pt x="2106" y="1236"/>
                </a:cubicBezTo>
                <a:close/>
                <a:moveTo>
                  <a:pt x="7189" y="1156"/>
                </a:moveTo>
                <a:cubicBezTo>
                  <a:pt x="7246" y="1201"/>
                  <a:pt x="7297" y="1247"/>
                  <a:pt x="7348" y="1298"/>
                </a:cubicBezTo>
                <a:cubicBezTo>
                  <a:pt x="7286" y="1264"/>
                  <a:pt x="7235" y="1207"/>
                  <a:pt x="7189" y="1156"/>
                </a:cubicBezTo>
                <a:close/>
                <a:moveTo>
                  <a:pt x="6854" y="1285"/>
                </a:moveTo>
                <a:cubicBezTo>
                  <a:pt x="6864" y="1285"/>
                  <a:pt x="6876" y="1299"/>
                  <a:pt x="6866" y="1304"/>
                </a:cubicBezTo>
                <a:cubicBezTo>
                  <a:pt x="6864" y="1304"/>
                  <a:pt x="6863" y="1305"/>
                  <a:pt x="6861" y="1305"/>
                </a:cubicBezTo>
                <a:cubicBezTo>
                  <a:pt x="6852" y="1305"/>
                  <a:pt x="6844" y="1291"/>
                  <a:pt x="6849" y="1287"/>
                </a:cubicBezTo>
                <a:cubicBezTo>
                  <a:pt x="6851" y="1286"/>
                  <a:pt x="6852" y="1285"/>
                  <a:pt x="6854" y="1285"/>
                </a:cubicBezTo>
                <a:close/>
                <a:moveTo>
                  <a:pt x="1815" y="1289"/>
                </a:moveTo>
                <a:cubicBezTo>
                  <a:pt x="1818" y="1289"/>
                  <a:pt x="1821" y="1290"/>
                  <a:pt x="1822" y="1292"/>
                </a:cubicBezTo>
                <a:cubicBezTo>
                  <a:pt x="1817" y="1302"/>
                  <a:pt x="1809" y="1311"/>
                  <a:pt x="1800" y="1311"/>
                </a:cubicBezTo>
                <a:cubicBezTo>
                  <a:pt x="1798" y="1311"/>
                  <a:pt x="1796" y="1310"/>
                  <a:pt x="1794" y="1309"/>
                </a:cubicBezTo>
                <a:cubicBezTo>
                  <a:pt x="1789" y="1301"/>
                  <a:pt x="1805" y="1289"/>
                  <a:pt x="1815" y="1289"/>
                </a:cubicBezTo>
                <a:close/>
                <a:moveTo>
                  <a:pt x="1567" y="1292"/>
                </a:moveTo>
                <a:lnTo>
                  <a:pt x="1567" y="1292"/>
                </a:lnTo>
                <a:cubicBezTo>
                  <a:pt x="1550" y="1309"/>
                  <a:pt x="1533" y="1326"/>
                  <a:pt x="1510" y="1338"/>
                </a:cubicBezTo>
                <a:cubicBezTo>
                  <a:pt x="1521" y="1321"/>
                  <a:pt x="1533" y="1309"/>
                  <a:pt x="1544" y="1298"/>
                </a:cubicBezTo>
                <a:cubicBezTo>
                  <a:pt x="1555" y="1298"/>
                  <a:pt x="1561" y="1292"/>
                  <a:pt x="1567" y="1292"/>
                </a:cubicBezTo>
                <a:close/>
                <a:moveTo>
                  <a:pt x="2338" y="1207"/>
                </a:moveTo>
                <a:cubicBezTo>
                  <a:pt x="2321" y="1224"/>
                  <a:pt x="2293" y="1236"/>
                  <a:pt x="2270" y="1258"/>
                </a:cubicBezTo>
                <a:cubicBezTo>
                  <a:pt x="2265" y="1258"/>
                  <a:pt x="2265" y="1264"/>
                  <a:pt x="2259" y="1264"/>
                </a:cubicBezTo>
                <a:lnTo>
                  <a:pt x="2253" y="1264"/>
                </a:lnTo>
                <a:cubicBezTo>
                  <a:pt x="2202" y="1292"/>
                  <a:pt x="2157" y="1332"/>
                  <a:pt x="2100" y="1360"/>
                </a:cubicBezTo>
                <a:cubicBezTo>
                  <a:pt x="2174" y="1304"/>
                  <a:pt x="2259" y="1247"/>
                  <a:pt x="2338" y="1207"/>
                </a:cubicBezTo>
                <a:close/>
                <a:moveTo>
                  <a:pt x="1368" y="1332"/>
                </a:moveTo>
                <a:cubicBezTo>
                  <a:pt x="1379" y="1343"/>
                  <a:pt x="1379" y="1360"/>
                  <a:pt x="1385" y="1372"/>
                </a:cubicBezTo>
                <a:cubicBezTo>
                  <a:pt x="1379" y="1366"/>
                  <a:pt x="1374" y="1355"/>
                  <a:pt x="1368" y="1349"/>
                </a:cubicBezTo>
                <a:cubicBezTo>
                  <a:pt x="1362" y="1355"/>
                  <a:pt x="1351" y="1366"/>
                  <a:pt x="1345" y="1372"/>
                </a:cubicBezTo>
                <a:cubicBezTo>
                  <a:pt x="1345" y="1366"/>
                  <a:pt x="1340" y="1355"/>
                  <a:pt x="1340" y="1349"/>
                </a:cubicBezTo>
                <a:cubicBezTo>
                  <a:pt x="1345" y="1338"/>
                  <a:pt x="1357" y="1332"/>
                  <a:pt x="1368" y="1332"/>
                </a:cubicBezTo>
                <a:close/>
                <a:moveTo>
                  <a:pt x="7387" y="1366"/>
                </a:moveTo>
                <a:cubicBezTo>
                  <a:pt x="7391" y="1366"/>
                  <a:pt x="7394" y="1370"/>
                  <a:pt x="7394" y="1377"/>
                </a:cubicBezTo>
                <a:cubicBezTo>
                  <a:pt x="7391" y="1380"/>
                  <a:pt x="7389" y="1381"/>
                  <a:pt x="7387" y="1381"/>
                </a:cubicBezTo>
                <a:cubicBezTo>
                  <a:pt x="7383" y="1381"/>
                  <a:pt x="7380" y="1378"/>
                  <a:pt x="7377" y="1372"/>
                </a:cubicBezTo>
                <a:cubicBezTo>
                  <a:pt x="7381" y="1367"/>
                  <a:pt x="7384" y="1366"/>
                  <a:pt x="7387" y="1366"/>
                </a:cubicBezTo>
                <a:close/>
                <a:moveTo>
                  <a:pt x="1935" y="963"/>
                </a:moveTo>
                <a:cubicBezTo>
                  <a:pt x="1935" y="980"/>
                  <a:pt x="1907" y="986"/>
                  <a:pt x="1896" y="1003"/>
                </a:cubicBezTo>
                <a:cubicBezTo>
                  <a:pt x="1760" y="1099"/>
                  <a:pt x="1629" y="1201"/>
                  <a:pt x="1504" y="1309"/>
                </a:cubicBezTo>
                <a:cubicBezTo>
                  <a:pt x="1470" y="1332"/>
                  <a:pt x="1447" y="1366"/>
                  <a:pt x="1413" y="1383"/>
                </a:cubicBezTo>
                <a:cubicBezTo>
                  <a:pt x="1447" y="1338"/>
                  <a:pt x="1510" y="1304"/>
                  <a:pt x="1533" y="1253"/>
                </a:cubicBezTo>
                <a:cubicBezTo>
                  <a:pt x="1533" y="1253"/>
                  <a:pt x="1538" y="1264"/>
                  <a:pt x="1544" y="1264"/>
                </a:cubicBezTo>
                <a:cubicBezTo>
                  <a:pt x="1640" y="1173"/>
                  <a:pt x="1748" y="1099"/>
                  <a:pt x="1856" y="1020"/>
                </a:cubicBezTo>
                <a:lnTo>
                  <a:pt x="1850" y="1014"/>
                </a:lnTo>
                <a:cubicBezTo>
                  <a:pt x="1884" y="1009"/>
                  <a:pt x="1907" y="980"/>
                  <a:pt x="1935" y="963"/>
                </a:cubicBezTo>
                <a:close/>
                <a:moveTo>
                  <a:pt x="1408" y="1384"/>
                </a:moveTo>
                <a:cubicBezTo>
                  <a:pt x="1413" y="1384"/>
                  <a:pt x="1416" y="1387"/>
                  <a:pt x="1413" y="1394"/>
                </a:cubicBezTo>
                <a:cubicBezTo>
                  <a:pt x="1413" y="1400"/>
                  <a:pt x="1408" y="1403"/>
                  <a:pt x="1403" y="1403"/>
                </a:cubicBezTo>
                <a:cubicBezTo>
                  <a:pt x="1398" y="1403"/>
                  <a:pt x="1394" y="1400"/>
                  <a:pt x="1396" y="1394"/>
                </a:cubicBezTo>
                <a:cubicBezTo>
                  <a:pt x="1396" y="1388"/>
                  <a:pt x="1403" y="1384"/>
                  <a:pt x="1408" y="1384"/>
                </a:cubicBezTo>
                <a:close/>
                <a:moveTo>
                  <a:pt x="7427" y="1405"/>
                </a:moveTo>
                <a:cubicBezTo>
                  <a:pt x="7436" y="1405"/>
                  <a:pt x="7443" y="1418"/>
                  <a:pt x="7433" y="1423"/>
                </a:cubicBezTo>
                <a:cubicBezTo>
                  <a:pt x="7433" y="1424"/>
                  <a:pt x="7432" y="1424"/>
                  <a:pt x="7431" y="1424"/>
                </a:cubicBezTo>
                <a:cubicBezTo>
                  <a:pt x="7425" y="1424"/>
                  <a:pt x="7417" y="1411"/>
                  <a:pt x="7422" y="1406"/>
                </a:cubicBezTo>
                <a:cubicBezTo>
                  <a:pt x="7424" y="1405"/>
                  <a:pt x="7425" y="1405"/>
                  <a:pt x="7427" y="1405"/>
                </a:cubicBezTo>
                <a:close/>
                <a:moveTo>
                  <a:pt x="1264" y="1411"/>
                </a:moveTo>
                <a:cubicBezTo>
                  <a:pt x="1274" y="1411"/>
                  <a:pt x="1268" y="1431"/>
                  <a:pt x="1259" y="1431"/>
                </a:cubicBezTo>
                <a:cubicBezTo>
                  <a:pt x="1258" y="1431"/>
                  <a:pt x="1256" y="1430"/>
                  <a:pt x="1255" y="1428"/>
                </a:cubicBezTo>
                <a:cubicBezTo>
                  <a:pt x="1255" y="1423"/>
                  <a:pt x="1260" y="1417"/>
                  <a:pt x="1260" y="1411"/>
                </a:cubicBezTo>
                <a:cubicBezTo>
                  <a:pt x="1262" y="1411"/>
                  <a:pt x="1263" y="1411"/>
                  <a:pt x="1264" y="1411"/>
                </a:cubicBezTo>
                <a:close/>
                <a:moveTo>
                  <a:pt x="7002" y="1394"/>
                </a:moveTo>
                <a:cubicBezTo>
                  <a:pt x="7019" y="1411"/>
                  <a:pt x="7042" y="1428"/>
                  <a:pt x="7059" y="1440"/>
                </a:cubicBezTo>
                <a:cubicBezTo>
                  <a:pt x="7042" y="1428"/>
                  <a:pt x="7008" y="1423"/>
                  <a:pt x="7002" y="1394"/>
                </a:cubicBezTo>
                <a:close/>
                <a:moveTo>
                  <a:pt x="1334" y="1360"/>
                </a:moveTo>
                <a:cubicBezTo>
                  <a:pt x="1340" y="1372"/>
                  <a:pt x="1340" y="1377"/>
                  <a:pt x="1334" y="1389"/>
                </a:cubicBezTo>
                <a:cubicBezTo>
                  <a:pt x="1317" y="1406"/>
                  <a:pt x="1294" y="1423"/>
                  <a:pt x="1277" y="1445"/>
                </a:cubicBezTo>
                <a:cubicBezTo>
                  <a:pt x="1272" y="1434"/>
                  <a:pt x="1277" y="1423"/>
                  <a:pt x="1283" y="1417"/>
                </a:cubicBezTo>
                <a:cubicBezTo>
                  <a:pt x="1277" y="1411"/>
                  <a:pt x="1277" y="1411"/>
                  <a:pt x="1277" y="1406"/>
                </a:cubicBezTo>
                <a:cubicBezTo>
                  <a:pt x="1300" y="1394"/>
                  <a:pt x="1317" y="1372"/>
                  <a:pt x="1334" y="1360"/>
                </a:cubicBezTo>
                <a:close/>
                <a:moveTo>
                  <a:pt x="7450" y="1428"/>
                </a:moveTo>
                <a:cubicBezTo>
                  <a:pt x="7462" y="1440"/>
                  <a:pt x="7479" y="1451"/>
                  <a:pt x="7490" y="1457"/>
                </a:cubicBezTo>
                <a:cubicBezTo>
                  <a:pt x="7490" y="1462"/>
                  <a:pt x="7484" y="1468"/>
                  <a:pt x="7484" y="1468"/>
                </a:cubicBezTo>
                <a:cubicBezTo>
                  <a:pt x="7467" y="1462"/>
                  <a:pt x="7456" y="1445"/>
                  <a:pt x="7445" y="1428"/>
                </a:cubicBezTo>
                <a:close/>
                <a:moveTo>
                  <a:pt x="7500" y="1478"/>
                </a:moveTo>
                <a:cubicBezTo>
                  <a:pt x="7510" y="1478"/>
                  <a:pt x="7518" y="1492"/>
                  <a:pt x="7513" y="1497"/>
                </a:cubicBezTo>
                <a:cubicBezTo>
                  <a:pt x="7511" y="1497"/>
                  <a:pt x="7510" y="1498"/>
                  <a:pt x="7508" y="1498"/>
                </a:cubicBezTo>
                <a:cubicBezTo>
                  <a:pt x="7499" y="1498"/>
                  <a:pt x="7491" y="1484"/>
                  <a:pt x="7496" y="1480"/>
                </a:cubicBezTo>
                <a:cubicBezTo>
                  <a:pt x="7497" y="1479"/>
                  <a:pt x="7499" y="1478"/>
                  <a:pt x="7500" y="1478"/>
                </a:cubicBezTo>
                <a:close/>
                <a:moveTo>
                  <a:pt x="1351" y="1480"/>
                </a:moveTo>
                <a:lnTo>
                  <a:pt x="1351" y="1480"/>
                </a:lnTo>
                <a:cubicBezTo>
                  <a:pt x="1362" y="1485"/>
                  <a:pt x="1362" y="1491"/>
                  <a:pt x="1357" y="1502"/>
                </a:cubicBezTo>
                <a:cubicBezTo>
                  <a:pt x="1345" y="1497"/>
                  <a:pt x="1345" y="1485"/>
                  <a:pt x="1351" y="1480"/>
                </a:cubicBezTo>
                <a:close/>
                <a:moveTo>
                  <a:pt x="1329" y="1505"/>
                </a:moveTo>
                <a:cubicBezTo>
                  <a:pt x="1338" y="1505"/>
                  <a:pt x="1343" y="1520"/>
                  <a:pt x="1334" y="1525"/>
                </a:cubicBezTo>
                <a:cubicBezTo>
                  <a:pt x="1332" y="1526"/>
                  <a:pt x="1331" y="1526"/>
                  <a:pt x="1329" y="1526"/>
                </a:cubicBezTo>
                <a:cubicBezTo>
                  <a:pt x="1320" y="1526"/>
                  <a:pt x="1313" y="1513"/>
                  <a:pt x="1323" y="1508"/>
                </a:cubicBezTo>
                <a:cubicBezTo>
                  <a:pt x="1325" y="1506"/>
                  <a:pt x="1327" y="1505"/>
                  <a:pt x="1329" y="1505"/>
                </a:cubicBezTo>
                <a:close/>
                <a:moveTo>
                  <a:pt x="1192" y="1480"/>
                </a:moveTo>
                <a:cubicBezTo>
                  <a:pt x="1192" y="1485"/>
                  <a:pt x="1198" y="1497"/>
                  <a:pt x="1198" y="1502"/>
                </a:cubicBezTo>
                <a:cubicBezTo>
                  <a:pt x="1193" y="1502"/>
                  <a:pt x="1187" y="1501"/>
                  <a:pt x="1181" y="1501"/>
                </a:cubicBezTo>
                <a:cubicBezTo>
                  <a:pt x="1173" y="1501"/>
                  <a:pt x="1166" y="1503"/>
                  <a:pt x="1169" y="1514"/>
                </a:cubicBezTo>
                <a:cubicBezTo>
                  <a:pt x="1152" y="1531"/>
                  <a:pt x="1135" y="1542"/>
                  <a:pt x="1124" y="1559"/>
                </a:cubicBezTo>
                <a:cubicBezTo>
                  <a:pt x="1147" y="1553"/>
                  <a:pt x="1164" y="1536"/>
                  <a:pt x="1186" y="1525"/>
                </a:cubicBezTo>
                <a:cubicBezTo>
                  <a:pt x="1181" y="1519"/>
                  <a:pt x="1175" y="1514"/>
                  <a:pt x="1175" y="1508"/>
                </a:cubicBezTo>
                <a:lnTo>
                  <a:pt x="1175" y="1508"/>
                </a:lnTo>
                <a:cubicBezTo>
                  <a:pt x="1179" y="1509"/>
                  <a:pt x="1183" y="1510"/>
                  <a:pt x="1187" y="1510"/>
                </a:cubicBezTo>
                <a:cubicBezTo>
                  <a:pt x="1198" y="1510"/>
                  <a:pt x="1207" y="1504"/>
                  <a:pt x="1209" y="1491"/>
                </a:cubicBezTo>
                <a:lnTo>
                  <a:pt x="1209" y="1491"/>
                </a:lnTo>
                <a:cubicBezTo>
                  <a:pt x="1209" y="1491"/>
                  <a:pt x="1209" y="1491"/>
                  <a:pt x="1209" y="1491"/>
                </a:cubicBezTo>
                <a:cubicBezTo>
                  <a:pt x="1209" y="1490"/>
                  <a:pt x="1209" y="1490"/>
                  <a:pt x="1209" y="1489"/>
                </a:cubicBezTo>
                <a:lnTo>
                  <a:pt x="1209" y="1489"/>
                </a:lnTo>
                <a:cubicBezTo>
                  <a:pt x="1209" y="1490"/>
                  <a:pt x="1209" y="1490"/>
                  <a:pt x="1209" y="1491"/>
                </a:cubicBezTo>
                <a:lnTo>
                  <a:pt x="1209" y="1491"/>
                </a:lnTo>
                <a:cubicBezTo>
                  <a:pt x="1203" y="1490"/>
                  <a:pt x="1192" y="1480"/>
                  <a:pt x="1192" y="1480"/>
                </a:cubicBezTo>
                <a:close/>
                <a:moveTo>
                  <a:pt x="7422" y="1360"/>
                </a:moveTo>
                <a:lnTo>
                  <a:pt x="7422" y="1360"/>
                </a:lnTo>
                <a:cubicBezTo>
                  <a:pt x="7496" y="1428"/>
                  <a:pt x="7570" y="1497"/>
                  <a:pt x="7632" y="1570"/>
                </a:cubicBezTo>
                <a:cubicBezTo>
                  <a:pt x="7564" y="1525"/>
                  <a:pt x="7518" y="1457"/>
                  <a:pt x="7456" y="1406"/>
                </a:cubicBezTo>
                <a:cubicBezTo>
                  <a:pt x="7439" y="1394"/>
                  <a:pt x="7433" y="1377"/>
                  <a:pt x="7422" y="1360"/>
                </a:cubicBezTo>
                <a:close/>
                <a:moveTo>
                  <a:pt x="7184" y="1548"/>
                </a:moveTo>
                <a:cubicBezTo>
                  <a:pt x="7195" y="1553"/>
                  <a:pt x="7206" y="1565"/>
                  <a:pt x="7218" y="1576"/>
                </a:cubicBezTo>
                <a:cubicBezTo>
                  <a:pt x="7218" y="1576"/>
                  <a:pt x="7212" y="1582"/>
                  <a:pt x="7212" y="1582"/>
                </a:cubicBezTo>
                <a:cubicBezTo>
                  <a:pt x="7201" y="1570"/>
                  <a:pt x="7189" y="1559"/>
                  <a:pt x="7184" y="1548"/>
                </a:cubicBezTo>
                <a:close/>
                <a:moveTo>
                  <a:pt x="2100" y="1355"/>
                </a:moveTo>
                <a:cubicBezTo>
                  <a:pt x="2073" y="1388"/>
                  <a:pt x="2035" y="1415"/>
                  <a:pt x="1991" y="1437"/>
                </a:cubicBezTo>
                <a:lnTo>
                  <a:pt x="1991" y="1437"/>
                </a:lnTo>
                <a:cubicBezTo>
                  <a:pt x="1992" y="1436"/>
                  <a:pt x="1992" y="1435"/>
                  <a:pt x="1992" y="1434"/>
                </a:cubicBezTo>
                <a:lnTo>
                  <a:pt x="1992" y="1434"/>
                </a:lnTo>
                <a:cubicBezTo>
                  <a:pt x="1990" y="1436"/>
                  <a:pt x="1988" y="1438"/>
                  <a:pt x="1986" y="1440"/>
                </a:cubicBezTo>
                <a:cubicBezTo>
                  <a:pt x="1988" y="1439"/>
                  <a:pt x="1990" y="1438"/>
                  <a:pt x="1991" y="1437"/>
                </a:cubicBezTo>
                <a:lnTo>
                  <a:pt x="1991" y="1437"/>
                </a:lnTo>
                <a:cubicBezTo>
                  <a:pt x="1985" y="1457"/>
                  <a:pt x="1969" y="1463"/>
                  <a:pt x="1952" y="1474"/>
                </a:cubicBezTo>
                <a:lnTo>
                  <a:pt x="1958" y="1485"/>
                </a:lnTo>
                <a:lnTo>
                  <a:pt x="1947" y="1491"/>
                </a:lnTo>
                <a:cubicBezTo>
                  <a:pt x="1947" y="1491"/>
                  <a:pt x="1941" y="1485"/>
                  <a:pt x="1935" y="1485"/>
                </a:cubicBezTo>
                <a:cubicBezTo>
                  <a:pt x="1890" y="1519"/>
                  <a:pt x="1850" y="1565"/>
                  <a:pt x="1799" y="1587"/>
                </a:cubicBezTo>
                <a:cubicBezTo>
                  <a:pt x="1856" y="1531"/>
                  <a:pt x="1924" y="1480"/>
                  <a:pt x="1992" y="1434"/>
                </a:cubicBezTo>
                <a:lnTo>
                  <a:pt x="1992" y="1434"/>
                </a:lnTo>
                <a:cubicBezTo>
                  <a:pt x="1992" y="1434"/>
                  <a:pt x="1992" y="1434"/>
                  <a:pt x="1992" y="1434"/>
                </a:cubicBezTo>
                <a:lnTo>
                  <a:pt x="1992" y="1434"/>
                </a:lnTo>
                <a:cubicBezTo>
                  <a:pt x="2025" y="1403"/>
                  <a:pt x="2062" y="1382"/>
                  <a:pt x="2100" y="1355"/>
                </a:cubicBezTo>
                <a:close/>
                <a:moveTo>
                  <a:pt x="1317" y="1514"/>
                </a:moveTo>
                <a:cubicBezTo>
                  <a:pt x="1317" y="1548"/>
                  <a:pt x="1289" y="1570"/>
                  <a:pt x="1272" y="1599"/>
                </a:cubicBezTo>
                <a:cubicBezTo>
                  <a:pt x="1266" y="1593"/>
                  <a:pt x="1260" y="1587"/>
                  <a:pt x="1255" y="1582"/>
                </a:cubicBezTo>
                <a:cubicBezTo>
                  <a:pt x="1272" y="1559"/>
                  <a:pt x="1294" y="1536"/>
                  <a:pt x="1317" y="1514"/>
                </a:cubicBezTo>
                <a:close/>
                <a:moveTo>
                  <a:pt x="7535" y="1508"/>
                </a:moveTo>
                <a:cubicBezTo>
                  <a:pt x="7570" y="1542"/>
                  <a:pt x="7609" y="1570"/>
                  <a:pt x="7632" y="1616"/>
                </a:cubicBezTo>
                <a:cubicBezTo>
                  <a:pt x="7592" y="1582"/>
                  <a:pt x="7564" y="1536"/>
                  <a:pt x="7518" y="1514"/>
                </a:cubicBezTo>
                <a:cubicBezTo>
                  <a:pt x="7524" y="1514"/>
                  <a:pt x="7530" y="1508"/>
                  <a:pt x="7535" y="1508"/>
                </a:cubicBezTo>
                <a:close/>
                <a:moveTo>
                  <a:pt x="1248" y="1594"/>
                </a:moveTo>
                <a:cubicBezTo>
                  <a:pt x="1250" y="1594"/>
                  <a:pt x="1253" y="1596"/>
                  <a:pt x="1255" y="1599"/>
                </a:cubicBezTo>
                <a:cubicBezTo>
                  <a:pt x="1255" y="1604"/>
                  <a:pt x="1255" y="1610"/>
                  <a:pt x="1249" y="1616"/>
                </a:cubicBezTo>
                <a:cubicBezTo>
                  <a:pt x="1247" y="1616"/>
                  <a:pt x="1246" y="1616"/>
                  <a:pt x="1245" y="1616"/>
                </a:cubicBezTo>
                <a:cubicBezTo>
                  <a:pt x="1232" y="1616"/>
                  <a:pt x="1239" y="1594"/>
                  <a:pt x="1248" y="1594"/>
                </a:cubicBezTo>
                <a:close/>
                <a:moveTo>
                  <a:pt x="1482" y="1570"/>
                </a:moveTo>
                <a:lnTo>
                  <a:pt x="1487" y="1576"/>
                </a:lnTo>
                <a:cubicBezTo>
                  <a:pt x="1464" y="1599"/>
                  <a:pt x="1442" y="1621"/>
                  <a:pt x="1419" y="1644"/>
                </a:cubicBezTo>
                <a:cubicBezTo>
                  <a:pt x="1430" y="1610"/>
                  <a:pt x="1464" y="1599"/>
                  <a:pt x="1482" y="1570"/>
                </a:cubicBezTo>
                <a:close/>
                <a:moveTo>
                  <a:pt x="7665" y="1643"/>
                </a:moveTo>
                <a:cubicBezTo>
                  <a:pt x="7674" y="1643"/>
                  <a:pt x="7681" y="1656"/>
                  <a:pt x="7672" y="1661"/>
                </a:cubicBezTo>
                <a:cubicBezTo>
                  <a:pt x="7671" y="1662"/>
                  <a:pt x="7670" y="1662"/>
                  <a:pt x="7669" y="1662"/>
                </a:cubicBezTo>
                <a:cubicBezTo>
                  <a:pt x="7662" y="1662"/>
                  <a:pt x="7651" y="1649"/>
                  <a:pt x="7660" y="1644"/>
                </a:cubicBezTo>
                <a:cubicBezTo>
                  <a:pt x="7662" y="1643"/>
                  <a:pt x="7663" y="1643"/>
                  <a:pt x="7665" y="1643"/>
                </a:cubicBezTo>
                <a:close/>
                <a:moveTo>
                  <a:pt x="1205" y="1646"/>
                </a:moveTo>
                <a:cubicBezTo>
                  <a:pt x="1208" y="1646"/>
                  <a:pt x="1212" y="1649"/>
                  <a:pt x="1215" y="1655"/>
                </a:cubicBezTo>
                <a:cubicBezTo>
                  <a:pt x="1210" y="1660"/>
                  <a:pt x="1206" y="1663"/>
                  <a:pt x="1203" y="1663"/>
                </a:cubicBezTo>
                <a:cubicBezTo>
                  <a:pt x="1200" y="1663"/>
                  <a:pt x="1198" y="1659"/>
                  <a:pt x="1198" y="1650"/>
                </a:cubicBezTo>
                <a:cubicBezTo>
                  <a:pt x="1200" y="1647"/>
                  <a:pt x="1203" y="1646"/>
                  <a:pt x="1205" y="1646"/>
                </a:cubicBezTo>
                <a:close/>
                <a:moveTo>
                  <a:pt x="7638" y="1570"/>
                </a:moveTo>
                <a:cubicBezTo>
                  <a:pt x="7660" y="1599"/>
                  <a:pt x="7689" y="1621"/>
                  <a:pt x="7711" y="1650"/>
                </a:cubicBezTo>
                <a:cubicBezTo>
                  <a:pt x="7706" y="1655"/>
                  <a:pt x="7706" y="1661"/>
                  <a:pt x="7700" y="1667"/>
                </a:cubicBezTo>
                <a:cubicBezTo>
                  <a:pt x="7706" y="1667"/>
                  <a:pt x="7706" y="1667"/>
                  <a:pt x="7706" y="1672"/>
                </a:cubicBezTo>
                <a:cubicBezTo>
                  <a:pt x="7706" y="1672"/>
                  <a:pt x="7700" y="1678"/>
                  <a:pt x="7694" y="1684"/>
                </a:cubicBezTo>
                <a:cubicBezTo>
                  <a:pt x="7694" y="1678"/>
                  <a:pt x="7694" y="1678"/>
                  <a:pt x="7689" y="1678"/>
                </a:cubicBezTo>
                <a:cubicBezTo>
                  <a:pt x="7694" y="1672"/>
                  <a:pt x="7700" y="1672"/>
                  <a:pt x="7700" y="1667"/>
                </a:cubicBezTo>
                <a:cubicBezTo>
                  <a:pt x="7689" y="1644"/>
                  <a:pt x="7672" y="1621"/>
                  <a:pt x="7649" y="1604"/>
                </a:cubicBezTo>
                <a:cubicBezTo>
                  <a:pt x="7643" y="1593"/>
                  <a:pt x="7638" y="1582"/>
                  <a:pt x="7638" y="1570"/>
                </a:cubicBezTo>
                <a:close/>
                <a:moveTo>
                  <a:pt x="1174" y="1678"/>
                </a:moveTo>
                <a:cubicBezTo>
                  <a:pt x="1179" y="1678"/>
                  <a:pt x="1181" y="1682"/>
                  <a:pt x="1181" y="1689"/>
                </a:cubicBezTo>
                <a:cubicBezTo>
                  <a:pt x="1176" y="1695"/>
                  <a:pt x="1172" y="1697"/>
                  <a:pt x="1169" y="1697"/>
                </a:cubicBezTo>
                <a:cubicBezTo>
                  <a:pt x="1166" y="1697"/>
                  <a:pt x="1164" y="1693"/>
                  <a:pt x="1164" y="1684"/>
                </a:cubicBezTo>
                <a:cubicBezTo>
                  <a:pt x="1168" y="1679"/>
                  <a:pt x="1172" y="1678"/>
                  <a:pt x="1174" y="1678"/>
                </a:cubicBezTo>
                <a:close/>
                <a:moveTo>
                  <a:pt x="1084" y="1672"/>
                </a:moveTo>
                <a:lnTo>
                  <a:pt x="1084" y="1672"/>
                </a:lnTo>
                <a:cubicBezTo>
                  <a:pt x="1084" y="1678"/>
                  <a:pt x="1079" y="1684"/>
                  <a:pt x="1073" y="1689"/>
                </a:cubicBezTo>
                <a:cubicBezTo>
                  <a:pt x="1076" y="1693"/>
                  <a:pt x="1078" y="1696"/>
                  <a:pt x="1080" y="1700"/>
                </a:cubicBezTo>
                <a:lnTo>
                  <a:pt x="1080" y="1700"/>
                </a:lnTo>
                <a:cubicBezTo>
                  <a:pt x="1084" y="1693"/>
                  <a:pt x="1084" y="1678"/>
                  <a:pt x="1084" y="1672"/>
                </a:cubicBezTo>
                <a:close/>
                <a:moveTo>
                  <a:pt x="7717" y="1672"/>
                </a:moveTo>
                <a:cubicBezTo>
                  <a:pt x="7723" y="1678"/>
                  <a:pt x="7734" y="1689"/>
                  <a:pt x="7745" y="1695"/>
                </a:cubicBezTo>
                <a:cubicBezTo>
                  <a:pt x="7745" y="1701"/>
                  <a:pt x="7751" y="1706"/>
                  <a:pt x="7751" y="1712"/>
                </a:cubicBezTo>
                <a:cubicBezTo>
                  <a:pt x="7740" y="1701"/>
                  <a:pt x="7728" y="1684"/>
                  <a:pt x="7717" y="1672"/>
                </a:cubicBezTo>
                <a:close/>
                <a:moveTo>
                  <a:pt x="7751" y="1706"/>
                </a:moveTo>
                <a:cubicBezTo>
                  <a:pt x="7762" y="1712"/>
                  <a:pt x="7768" y="1723"/>
                  <a:pt x="7779" y="1729"/>
                </a:cubicBezTo>
                <a:cubicBezTo>
                  <a:pt x="7785" y="1740"/>
                  <a:pt x="7796" y="1752"/>
                  <a:pt x="7808" y="1763"/>
                </a:cubicBezTo>
                <a:cubicBezTo>
                  <a:pt x="7791" y="1752"/>
                  <a:pt x="7779" y="1740"/>
                  <a:pt x="7768" y="1729"/>
                </a:cubicBezTo>
                <a:cubicBezTo>
                  <a:pt x="7762" y="1723"/>
                  <a:pt x="7757" y="1712"/>
                  <a:pt x="7751" y="1706"/>
                </a:cubicBezTo>
                <a:close/>
                <a:moveTo>
                  <a:pt x="7694" y="1695"/>
                </a:moveTo>
                <a:cubicBezTo>
                  <a:pt x="7711" y="1712"/>
                  <a:pt x="7734" y="1729"/>
                  <a:pt x="7751" y="1746"/>
                </a:cubicBezTo>
                <a:cubicBezTo>
                  <a:pt x="7757" y="1752"/>
                  <a:pt x="7768" y="1763"/>
                  <a:pt x="7774" y="1769"/>
                </a:cubicBezTo>
                <a:cubicBezTo>
                  <a:pt x="7768" y="1769"/>
                  <a:pt x="7762" y="1763"/>
                  <a:pt x="7757" y="1763"/>
                </a:cubicBezTo>
                <a:cubicBezTo>
                  <a:pt x="7751" y="1752"/>
                  <a:pt x="7740" y="1746"/>
                  <a:pt x="7734" y="1740"/>
                </a:cubicBezTo>
                <a:cubicBezTo>
                  <a:pt x="7717" y="1729"/>
                  <a:pt x="7711" y="1712"/>
                  <a:pt x="7694" y="1695"/>
                </a:cubicBezTo>
                <a:close/>
                <a:moveTo>
                  <a:pt x="7785" y="1769"/>
                </a:moveTo>
                <a:cubicBezTo>
                  <a:pt x="7785" y="1769"/>
                  <a:pt x="7791" y="1775"/>
                  <a:pt x="7796" y="1775"/>
                </a:cubicBezTo>
                <a:lnTo>
                  <a:pt x="7785" y="1775"/>
                </a:lnTo>
                <a:lnTo>
                  <a:pt x="7785" y="1769"/>
                </a:lnTo>
                <a:close/>
                <a:moveTo>
                  <a:pt x="1456" y="1771"/>
                </a:moveTo>
                <a:cubicBezTo>
                  <a:pt x="1459" y="1771"/>
                  <a:pt x="1462" y="1772"/>
                  <a:pt x="1464" y="1775"/>
                </a:cubicBezTo>
                <a:cubicBezTo>
                  <a:pt x="1459" y="1780"/>
                  <a:pt x="1453" y="1792"/>
                  <a:pt x="1442" y="1797"/>
                </a:cubicBezTo>
                <a:cubicBezTo>
                  <a:pt x="1439" y="1798"/>
                  <a:pt x="1437" y="1799"/>
                  <a:pt x="1435" y="1799"/>
                </a:cubicBezTo>
                <a:cubicBezTo>
                  <a:pt x="1423" y="1799"/>
                  <a:pt x="1441" y="1771"/>
                  <a:pt x="1456" y="1771"/>
                </a:cubicBezTo>
                <a:close/>
                <a:moveTo>
                  <a:pt x="7802" y="1786"/>
                </a:moveTo>
                <a:cubicBezTo>
                  <a:pt x="7808" y="1792"/>
                  <a:pt x="7813" y="1792"/>
                  <a:pt x="7813" y="1797"/>
                </a:cubicBezTo>
                <a:lnTo>
                  <a:pt x="7802" y="1803"/>
                </a:lnTo>
                <a:cubicBezTo>
                  <a:pt x="7802" y="1803"/>
                  <a:pt x="7808" y="1803"/>
                  <a:pt x="7808" y="1809"/>
                </a:cubicBezTo>
                <a:cubicBezTo>
                  <a:pt x="7796" y="1803"/>
                  <a:pt x="7785" y="1797"/>
                  <a:pt x="7774" y="1792"/>
                </a:cubicBezTo>
                <a:cubicBezTo>
                  <a:pt x="7774" y="1792"/>
                  <a:pt x="7774" y="1786"/>
                  <a:pt x="7774" y="1786"/>
                </a:cubicBezTo>
                <a:close/>
                <a:moveTo>
                  <a:pt x="7813" y="1809"/>
                </a:moveTo>
                <a:cubicBezTo>
                  <a:pt x="7813" y="1820"/>
                  <a:pt x="7819" y="1826"/>
                  <a:pt x="7819" y="1831"/>
                </a:cubicBezTo>
                <a:lnTo>
                  <a:pt x="7819" y="1848"/>
                </a:lnTo>
                <a:lnTo>
                  <a:pt x="7813" y="1843"/>
                </a:lnTo>
                <a:cubicBezTo>
                  <a:pt x="7813" y="1843"/>
                  <a:pt x="7808" y="1837"/>
                  <a:pt x="7808" y="1837"/>
                </a:cubicBezTo>
                <a:cubicBezTo>
                  <a:pt x="7808" y="1831"/>
                  <a:pt x="7813" y="1826"/>
                  <a:pt x="7813" y="1820"/>
                </a:cubicBezTo>
                <a:lnTo>
                  <a:pt x="7813" y="1809"/>
                </a:lnTo>
                <a:close/>
                <a:moveTo>
                  <a:pt x="965" y="1848"/>
                </a:moveTo>
                <a:lnTo>
                  <a:pt x="965" y="1851"/>
                </a:lnTo>
                <a:lnTo>
                  <a:pt x="965" y="1851"/>
                </a:lnTo>
                <a:cubicBezTo>
                  <a:pt x="966" y="1850"/>
                  <a:pt x="967" y="1849"/>
                  <a:pt x="967" y="1848"/>
                </a:cubicBezTo>
                <a:close/>
                <a:moveTo>
                  <a:pt x="7836" y="1769"/>
                </a:moveTo>
                <a:lnTo>
                  <a:pt x="7836" y="1769"/>
                </a:lnTo>
                <a:cubicBezTo>
                  <a:pt x="7842" y="1775"/>
                  <a:pt x="7848" y="1775"/>
                  <a:pt x="7853" y="1775"/>
                </a:cubicBezTo>
                <a:cubicBezTo>
                  <a:pt x="7865" y="1792"/>
                  <a:pt x="7876" y="1809"/>
                  <a:pt x="7893" y="1820"/>
                </a:cubicBezTo>
                <a:cubicBezTo>
                  <a:pt x="7893" y="1820"/>
                  <a:pt x="7893" y="1826"/>
                  <a:pt x="7893" y="1826"/>
                </a:cubicBezTo>
                <a:cubicBezTo>
                  <a:pt x="7899" y="1831"/>
                  <a:pt x="7904" y="1831"/>
                  <a:pt x="7910" y="1837"/>
                </a:cubicBezTo>
                <a:cubicBezTo>
                  <a:pt x="7910" y="1843"/>
                  <a:pt x="7904" y="1848"/>
                  <a:pt x="7904" y="1854"/>
                </a:cubicBezTo>
                <a:cubicBezTo>
                  <a:pt x="7899" y="1848"/>
                  <a:pt x="7887" y="1837"/>
                  <a:pt x="7882" y="1831"/>
                </a:cubicBezTo>
                <a:cubicBezTo>
                  <a:pt x="7870" y="1814"/>
                  <a:pt x="7865" y="1803"/>
                  <a:pt x="7859" y="1786"/>
                </a:cubicBezTo>
                <a:cubicBezTo>
                  <a:pt x="7853" y="1786"/>
                  <a:pt x="7848" y="1780"/>
                  <a:pt x="7848" y="1780"/>
                </a:cubicBezTo>
                <a:cubicBezTo>
                  <a:pt x="7842" y="1780"/>
                  <a:pt x="7842" y="1775"/>
                  <a:pt x="7836" y="1769"/>
                </a:cubicBezTo>
                <a:close/>
                <a:moveTo>
                  <a:pt x="1413" y="1644"/>
                </a:moveTo>
                <a:cubicBezTo>
                  <a:pt x="1413" y="1644"/>
                  <a:pt x="1413" y="1650"/>
                  <a:pt x="1413" y="1650"/>
                </a:cubicBezTo>
                <a:cubicBezTo>
                  <a:pt x="1385" y="1684"/>
                  <a:pt x="1351" y="1718"/>
                  <a:pt x="1311" y="1752"/>
                </a:cubicBezTo>
                <a:cubicBezTo>
                  <a:pt x="1283" y="1792"/>
                  <a:pt x="1249" y="1831"/>
                  <a:pt x="1215" y="1865"/>
                </a:cubicBezTo>
                <a:cubicBezTo>
                  <a:pt x="1266" y="1780"/>
                  <a:pt x="1345" y="1712"/>
                  <a:pt x="1413" y="1644"/>
                </a:cubicBezTo>
                <a:close/>
                <a:moveTo>
                  <a:pt x="1601" y="1769"/>
                </a:moveTo>
                <a:lnTo>
                  <a:pt x="1601" y="1769"/>
                </a:lnTo>
                <a:cubicBezTo>
                  <a:pt x="1572" y="1797"/>
                  <a:pt x="1550" y="1820"/>
                  <a:pt x="1527" y="1843"/>
                </a:cubicBezTo>
                <a:cubicBezTo>
                  <a:pt x="1533" y="1848"/>
                  <a:pt x="1544" y="1848"/>
                  <a:pt x="1550" y="1848"/>
                </a:cubicBezTo>
                <a:cubicBezTo>
                  <a:pt x="1567" y="1831"/>
                  <a:pt x="1584" y="1814"/>
                  <a:pt x="1606" y="1797"/>
                </a:cubicBezTo>
                <a:lnTo>
                  <a:pt x="1606" y="1797"/>
                </a:lnTo>
                <a:cubicBezTo>
                  <a:pt x="1578" y="1826"/>
                  <a:pt x="1555" y="1848"/>
                  <a:pt x="1533" y="1877"/>
                </a:cubicBezTo>
                <a:cubicBezTo>
                  <a:pt x="1527" y="1871"/>
                  <a:pt x="1521" y="1860"/>
                  <a:pt x="1521" y="1854"/>
                </a:cubicBezTo>
                <a:lnTo>
                  <a:pt x="1527" y="1854"/>
                </a:lnTo>
                <a:cubicBezTo>
                  <a:pt x="1527" y="1848"/>
                  <a:pt x="1521" y="1843"/>
                  <a:pt x="1521" y="1837"/>
                </a:cubicBezTo>
                <a:cubicBezTo>
                  <a:pt x="1544" y="1814"/>
                  <a:pt x="1567" y="1786"/>
                  <a:pt x="1601" y="1769"/>
                </a:cubicBezTo>
                <a:close/>
                <a:moveTo>
                  <a:pt x="7916" y="1843"/>
                </a:moveTo>
                <a:cubicBezTo>
                  <a:pt x="7927" y="1854"/>
                  <a:pt x="7938" y="1865"/>
                  <a:pt x="7944" y="1871"/>
                </a:cubicBezTo>
                <a:cubicBezTo>
                  <a:pt x="7944" y="1877"/>
                  <a:pt x="7938" y="1882"/>
                  <a:pt x="7933" y="1888"/>
                </a:cubicBezTo>
                <a:cubicBezTo>
                  <a:pt x="7927" y="1877"/>
                  <a:pt x="7916" y="1865"/>
                  <a:pt x="7910" y="1860"/>
                </a:cubicBezTo>
                <a:cubicBezTo>
                  <a:pt x="7910" y="1854"/>
                  <a:pt x="7916" y="1848"/>
                  <a:pt x="7916" y="1843"/>
                </a:cubicBezTo>
                <a:close/>
                <a:moveTo>
                  <a:pt x="1487" y="1865"/>
                </a:moveTo>
                <a:cubicBezTo>
                  <a:pt x="1499" y="1894"/>
                  <a:pt x="1464" y="1905"/>
                  <a:pt x="1470" y="1928"/>
                </a:cubicBezTo>
                <a:cubicBezTo>
                  <a:pt x="1464" y="1928"/>
                  <a:pt x="1459" y="1916"/>
                  <a:pt x="1459" y="1911"/>
                </a:cubicBezTo>
                <a:cubicBezTo>
                  <a:pt x="1464" y="1899"/>
                  <a:pt x="1476" y="1894"/>
                  <a:pt x="1482" y="1888"/>
                </a:cubicBezTo>
                <a:cubicBezTo>
                  <a:pt x="1487" y="1882"/>
                  <a:pt x="1487" y="1871"/>
                  <a:pt x="1487" y="1865"/>
                </a:cubicBezTo>
                <a:close/>
                <a:moveTo>
                  <a:pt x="7825" y="1803"/>
                </a:moveTo>
                <a:cubicBezTo>
                  <a:pt x="7842" y="1820"/>
                  <a:pt x="7859" y="1837"/>
                  <a:pt x="7876" y="1848"/>
                </a:cubicBezTo>
                <a:cubicBezTo>
                  <a:pt x="7893" y="1877"/>
                  <a:pt x="7910" y="1899"/>
                  <a:pt x="7927" y="1928"/>
                </a:cubicBezTo>
                <a:cubicBezTo>
                  <a:pt x="7921" y="1922"/>
                  <a:pt x="7921" y="1922"/>
                  <a:pt x="7916" y="1916"/>
                </a:cubicBezTo>
                <a:cubicBezTo>
                  <a:pt x="7904" y="1899"/>
                  <a:pt x="7887" y="1882"/>
                  <a:pt x="7870" y="1865"/>
                </a:cubicBezTo>
                <a:cubicBezTo>
                  <a:pt x="7853" y="1848"/>
                  <a:pt x="7836" y="1826"/>
                  <a:pt x="7825" y="1803"/>
                </a:cubicBezTo>
                <a:close/>
                <a:moveTo>
                  <a:pt x="1215" y="1865"/>
                </a:moveTo>
                <a:lnTo>
                  <a:pt x="1215" y="1865"/>
                </a:lnTo>
                <a:cubicBezTo>
                  <a:pt x="1209" y="1877"/>
                  <a:pt x="1204" y="1888"/>
                  <a:pt x="1192" y="1894"/>
                </a:cubicBezTo>
                <a:cubicBezTo>
                  <a:pt x="1181" y="1911"/>
                  <a:pt x="1169" y="1922"/>
                  <a:pt x="1158" y="1933"/>
                </a:cubicBezTo>
                <a:cubicBezTo>
                  <a:pt x="1164" y="1928"/>
                  <a:pt x="1164" y="1916"/>
                  <a:pt x="1169" y="1911"/>
                </a:cubicBezTo>
                <a:cubicBezTo>
                  <a:pt x="1169" y="1905"/>
                  <a:pt x="1175" y="1905"/>
                  <a:pt x="1175" y="1905"/>
                </a:cubicBezTo>
                <a:cubicBezTo>
                  <a:pt x="1186" y="1888"/>
                  <a:pt x="1198" y="1877"/>
                  <a:pt x="1215" y="1865"/>
                </a:cubicBezTo>
                <a:close/>
                <a:moveTo>
                  <a:pt x="1322" y="1913"/>
                </a:moveTo>
                <a:cubicBezTo>
                  <a:pt x="1329" y="1913"/>
                  <a:pt x="1337" y="1923"/>
                  <a:pt x="1328" y="1928"/>
                </a:cubicBezTo>
                <a:cubicBezTo>
                  <a:pt x="1327" y="1933"/>
                  <a:pt x="1324" y="1935"/>
                  <a:pt x="1321" y="1935"/>
                </a:cubicBezTo>
                <a:cubicBezTo>
                  <a:pt x="1315" y="1935"/>
                  <a:pt x="1309" y="1924"/>
                  <a:pt x="1317" y="1916"/>
                </a:cubicBezTo>
                <a:cubicBezTo>
                  <a:pt x="1318" y="1914"/>
                  <a:pt x="1320" y="1913"/>
                  <a:pt x="1322" y="1913"/>
                </a:cubicBezTo>
                <a:close/>
                <a:moveTo>
                  <a:pt x="1447" y="1928"/>
                </a:moveTo>
                <a:cubicBezTo>
                  <a:pt x="1453" y="1933"/>
                  <a:pt x="1447" y="1945"/>
                  <a:pt x="1442" y="1950"/>
                </a:cubicBezTo>
                <a:cubicBezTo>
                  <a:pt x="1442" y="1950"/>
                  <a:pt x="1434" y="1955"/>
                  <a:pt x="1428" y="1955"/>
                </a:cubicBezTo>
                <a:cubicBezTo>
                  <a:pt x="1424" y="1955"/>
                  <a:pt x="1421" y="1954"/>
                  <a:pt x="1419" y="1950"/>
                </a:cubicBezTo>
                <a:cubicBezTo>
                  <a:pt x="1425" y="1939"/>
                  <a:pt x="1436" y="1928"/>
                  <a:pt x="1447" y="1928"/>
                </a:cubicBezTo>
                <a:close/>
                <a:moveTo>
                  <a:pt x="1135" y="1962"/>
                </a:moveTo>
                <a:cubicBezTo>
                  <a:pt x="1132" y="1972"/>
                  <a:pt x="1124" y="1981"/>
                  <a:pt x="1117" y="1990"/>
                </a:cubicBezTo>
                <a:lnTo>
                  <a:pt x="1117" y="1990"/>
                </a:lnTo>
                <a:cubicBezTo>
                  <a:pt x="1113" y="1989"/>
                  <a:pt x="1113" y="1984"/>
                  <a:pt x="1113" y="1984"/>
                </a:cubicBezTo>
                <a:cubicBezTo>
                  <a:pt x="1118" y="1973"/>
                  <a:pt x="1130" y="1967"/>
                  <a:pt x="1135" y="1962"/>
                </a:cubicBezTo>
                <a:close/>
                <a:moveTo>
                  <a:pt x="1408" y="1962"/>
                </a:moveTo>
                <a:lnTo>
                  <a:pt x="1408" y="1962"/>
                </a:lnTo>
                <a:cubicBezTo>
                  <a:pt x="1419" y="1967"/>
                  <a:pt x="1413" y="1984"/>
                  <a:pt x="1402" y="1990"/>
                </a:cubicBezTo>
                <a:cubicBezTo>
                  <a:pt x="1401" y="1991"/>
                  <a:pt x="1400" y="1991"/>
                  <a:pt x="1400" y="1991"/>
                </a:cubicBezTo>
                <a:cubicBezTo>
                  <a:pt x="1392" y="1991"/>
                  <a:pt x="1397" y="1962"/>
                  <a:pt x="1408" y="1962"/>
                </a:cubicBezTo>
                <a:close/>
                <a:moveTo>
                  <a:pt x="1108" y="2004"/>
                </a:moveTo>
                <a:cubicBezTo>
                  <a:pt x="1108" y="2005"/>
                  <a:pt x="1107" y="2006"/>
                  <a:pt x="1107" y="2007"/>
                </a:cubicBezTo>
                <a:cubicBezTo>
                  <a:pt x="1107" y="2007"/>
                  <a:pt x="1107" y="2007"/>
                  <a:pt x="1106" y="2007"/>
                </a:cubicBezTo>
                <a:lnTo>
                  <a:pt x="1106" y="2007"/>
                </a:lnTo>
                <a:cubicBezTo>
                  <a:pt x="1107" y="2006"/>
                  <a:pt x="1108" y="2005"/>
                  <a:pt x="1108" y="2004"/>
                </a:cubicBezTo>
                <a:close/>
                <a:moveTo>
                  <a:pt x="908" y="2007"/>
                </a:moveTo>
                <a:cubicBezTo>
                  <a:pt x="908" y="2007"/>
                  <a:pt x="908" y="2013"/>
                  <a:pt x="908" y="2013"/>
                </a:cubicBezTo>
                <a:cubicBezTo>
                  <a:pt x="903" y="2019"/>
                  <a:pt x="903" y="2024"/>
                  <a:pt x="897" y="2030"/>
                </a:cubicBezTo>
                <a:lnTo>
                  <a:pt x="897" y="2024"/>
                </a:lnTo>
                <a:cubicBezTo>
                  <a:pt x="897" y="2019"/>
                  <a:pt x="897" y="2007"/>
                  <a:pt x="908" y="2007"/>
                </a:cubicBezTo>
                <a:close/>
                <a:moveTo>
                  <a:pt x="1385" y="1996"/>
                </a:moveTo>
                <a:cubicBezTo>
                  <a:pt x="1385" y="2004"/>
                  <a:pt x="1388" y="2012"/>
                  <a:pt x="1390" y="2019"/>
                </a:cubicBezTo>
                <a:lnTo>
                  <a:pt x="1390" y="2019"/>
                </a:lnTo>
                <a:cubicBezTo>
                  <a:pt x="1379" y="2019"/>
                  <a:pt x="1368" y="2024"/>
                  <a:pt x="1362" y="2030"/>
                </a:cubicBezTo>
                <a:cubicBezTo>
                  <a:pt x="1362" y="2024"/>
                  <a:pt x="1362" y="2013"/>
                  <a:pt x="1368" y="2007"/>
                </a:cubicBezTo>
                <a:cubicBezTo>
                  <a:pt x="1374" y="2007"/>
                  <a:pt x="1379" y="2013"/>
                  <a:pt x="1385" y="2013"/>
                </a:cubicBezTo>
                <a:lnTo>
                  <a:pt x="1385" y="1996"/>
                </a:lnTo>
                <a:close/>
                <a:moveTo>
                  <a:pt x="880" y="2036"/>
                </a:moveTo>
                <a:lnTo>
                  <a:pt x="880" y="2036"/>
                </a:lnTo>
                <a:cubicBezTo>
                  <a:pt x="897" y="2036"/>
                  <a:pt x="897" y="2036"/>
                  <a:pt x="891" y="2047"/>
                </a:cubicBezTo>
                <a:cubicBezTo>
                  <a:pt x="880" y="2047"/>
                  <a:pt x="874" y="2047"/>
                  <a:pt x="880" y="2036"/>
                </a:cubicBezTo>
                <a:close/>
                <a:moveTo>
                  <a:pt x="8086" y="2036"/>
                </a:moveTo>
                <a:cubicBezTo>
                  <a:pt x="8092" y="2041"/>
                  <a:pt x="8097" y="2053"/>
                  <a:pt x="8103" y="2064"/>
                </a:cubicBezTo>
                <a:lnTo>
                  <a:pt x="8086" y="2047"/>
                </a:lnTo>
                <a:cubicBezTo>
                  <a:pt x="8086" y="2041"/>
                  <a:pt x="8086" y="2041"/>
                  <a:pt x="8086" y="2036"/>
                </a:cubicBezTo>
                <a:close/>
                <a:moveTo>
                  <a:pt x="1062" y="2053"/>
                </a:moveTo>
                <a:cubicBezTo>
                  <a:pt x="1062" y="2064"/>
                  <a:pt x="1056" y="2070"/>
                  <a:pt x="1050" y="2075"/>
                </a:cubicBezTo>
                <a:cubicBezTo>
                  <a:pt x="1050" y="2064"/>
                  <a:pt x="1056" y="2058"/>
                  <a:pt x="1062" y="2053"/>
                </a:cubicBezTo>
                <a:close/>
                <a:moveTo>
                  <a:pt x="7955" y="1882"/>
                </a:moveTo>
                <a:lnTo>
                  <a:pt x="7955" y="1882"/>
                </a:lnTo>
                <a:cubicBezTo>
                  <a:pt x="7967" y="1894"/>
                  <a:pt x="7978" y="1911"/>
                  <a:pt x="7989" y="1922"/>
                </a:cubicBezTo>
                <a:lnTo>
                  <a:pt x="7989" y="1928"/>
                </a:lnTo>
                <a:lnTo>
                  <a:pt x="7995" y="1928"/>
                </a:lnTo>
                <a:cubicBezTo>
                  <a:pt x="7995" y="1928"/>
                  <a:pt x="8001" y="1933"/>
                  <a:pt x="8001" y="1933"/>
                </a:cubicBezTo>
                <a:cubicBezTo>
                  <a:pt x="8001" y="1933"/>
                  <a:pt x="8006" y="1939"/>
                  <a:pt x="8012" y="1939"/>
                </a:cubicBezTo>
                <a:cubicBezTo>
                  <a:pt x="8012" y="1939"/>
                  <a:pt x="8018" y="1945"/>
                  <a:pt x="8018" y="1945"/>
                </a:cubicBezTo>
                <a:cubicBezTo>
                  <a:pt x="8029" y="1984"/>
                  <a:pt x="8063" y="2007"/>
                  <a:pt x="8069" y="2041"/>
                </a:cubicBezTo>
                <a:cubicBezTo>
                  <a:pt x="8080" y="2053"/>
                  <a:pt x="8092" y="2064"/>
                  <a:pt x="8109" y="2070"/>
                </a:cubicBezTo>
                <a:cubicBezTo>
                  <a:pt x="8109" y="2070"/>
                  <a:pt x="8109" y="2075"/>
                  <a:pt x="8114" y="2075"/>
                </a:cubicBezTo>
                <a:cubicBezTo>
                  <a:pt x="8109" y="2081"/>
                  <a:pt x="8103" y="2081"/>
                  <a:pt x="8103" y="2087"/>
                </a:cubicBezTo>
                <a:cubicBezTo>
                  <a:pt x="8069" y="2047"/>
                  <a:pt x="8035" y="2001"/>
                  <a:pt x="8001" y="1962"/>
                </a:cubicBezTo>
                <a:cubicBezTo>
                  <a:pt x="7989" y="1939"/>
                  <a:pt x="7978" y="1922"/>
                  <a:pt x="7961" y="1911"/>
                </a:cubicBezTo>
                <a:cubicBezTo>
                  <a:pt x="7961" y="1899"/>
                  <a:pt x="7955" y="1888"/>
                  <a:pt x="7955" y="1882"/>
                </a:cubicBezTo>
                <a:close/>
                <a:moveTo>
                  <a:pt x="886" y="1848"/>
                </a:moveTo>
                <a:cubicBezTo>
                  <a:pt x="846" y="1871"/>
                  <a:pt x="823" y="1916"/>
                  <a:pt x="795" y="1950"/>
                </a:cubicBezTo>
                <a:lnTo>
                  <a:pt x="784" y="1939"/>
                </a:lnTo>
                <a:lnTo>
                  <a:pt x="784" y="1939"/>
                </a:lnTo>
                <a:cubicBezTo>
                  <a:pt x="789" y="1945"/>
                  <a:pt x="789" y="1950"/>
                  <a:pt x="795" y="1956"/>
                </a:cubicBezTo>
                <a:cubicBezTo>
                  <a:pt x="778" y="1973"/>
                  <a:pt x="761" y="1996"/>
                  <a:pt x="755" y="2019"/>
                </a:cubicBezTo>
                <a:cubicBezTo>
                  <a:pt x="738" y="2030"/>
                  <a:pt x="727" y="2041"/>
                  <a:pt x="733" y="2058"/>
                </a:cubicBezTo>
                <a:cubicBezTo>
                  <a:pt x="733" y="2058"/>
                  <a:pt x="721" y="2058"/>
                  <a:pt x="716" y="2053"/>
                </a:cubicBezTo>
                <a:lnTo>
                  <a:pt x="716" y="2053"/>
                </a:lnTo>
                <a:cubicBezTo>
                  <a:pt x="721" y="2058"/>
                  <a:pt x="727" y="2070"/>
                  <a:pt x="733" y="2070"/>
                </a:cubicBezTo>
                <a:cubicBezTo>
                  <a:pt x="727" y="2075"/>
                  <a:pt x="716" y="2081"/>
                  <a:pt x="704" y="2087"/>
                </a:cubicBezTo>
                <a:cubicBezTo>
                  <a:pt x="710" y="2087"/>
                  <a:pt x="710" y="2092"/>
                  <a:pt x="710" y="2092"/>
                </a:cubicBezTo>
                <a:cubicBezTo>
                  <a:pt x="733" y="2075"/>
                  <a:pt x="761" y="2058"/>
                  <a:pt x="755" y="2024"/>
                </a:cubicBezTo>
                <a:cubicBezTo>
                  <a:pt x="761" y="2024"/>
                  <a:pt x="778" y="2019"/>
                  <a:pt x="784" y="2019"/>
                </a:cubicBezTo>
                <a:cubicBezTo>
                  <a:pt x="789" y="2007"/>
                  <a:pt x="795" y="1990"/>
                  <a:pt x="806" y="1979"/>
                </a:cubicBezTo>
                <a:cubicBezTo>
                  <a:pt x="812" y="1967"/>
                  <a:pt x="818" y="1956"/>
                  <a:pt x="823" y="1950"/>
                </a:cubicBezTo>
                <a:cubicBezTo>
                  <a:pt x="829" y="1945"/>
                  <a:pt x="835" y="1945"/>
                  <a:pt x="835" y="1945"/>
                </a:cubicBezTo>
                <a:cubicBezTo>
                  <a:pt x="852" y="1922"/>
                  <a:pt x="863" y="1899"/>
                  <a:pt x="874" y="1871"/>
                </a:cubicBezTo>
                <a:cubicBezTo>
                  <a:pt x="880" y="1871"/>
                  <a:pt x="891" y="1865"/>
                  <a:pt x="903" y="1865"/>
                </a:cubicBezTo>
                <a:cubicBezTo>
                  <a:pt x="897" y="1860"/>
                  <a:pt x="891" y="1848"/>
                  <a:pt x="886" y="1848"/>
                </a:cubicBezTo>
                <a:close/>
                <a:moveTo>
                  <a:pt x="1199" y="2068"/>
                </a:moveTo>
                <a:cubicBezTo>
                  <a:pt x="1200" y="2068"/>
                  <a:pt x="1202" y="2069"/>
                  <a:pt x="1204" y="2070"/>
                </a:cubicBezTo>
                <a:cubicBezTo>
                  <a:pt x="1209" y="2075"/>
                  <a:pt x="1198" y="2092"/>
                  <a:pt x="1192" y="2092"/>
                </a:cubicBezTo>
                <a:cubicBezTo>
                  <a:pt x="1182" y="2082"/>
                  <a:pt x="1189" y="2068"/>
                  <a:pt x="1199" y="2068"/>
                </a:cubicBezTo>
                <a:close/>
                <a:moveTo>
                  <a:pt x="1527" y="1882"/>
                </a:moveTo>
                <a:cubicBezTo>
                  <a:pt x="1459" y="1956"/>
                  <a:pt x="1396" y="2030"/>
                  <a:pt x="1334" y="2104"/>
                </a:cubicBezTo>
                <a:cubicBezTo>
                  <a:pt x="1351" y="2076"/>
                  <a:pt x="1378" y="2053"/>
                  <a:pt x="1390" y="2020"/>
                </a:cubicBezTo>
                <a:lnTo>
                  <a:pt x="1390" y="2020"/>
                </a:lnTo>
                <a:cubicBezTo>
                  <a:pt x="1391" y="2022"/>
                  <a:pt x="1391" y="2023"/>
                  <a:pt x="1391" y="2024"/>
                </a:cubicBezTo>
                <a:cubicBezTo>
                  <a:pt x="1442" y="1984"/>
                  <a:pt x="1476" y="1922"/>
                  <a:pt x="1527" y="1882"/>
                </a:cubicBezTo>
                <a:close/>
                <a:moveTo>
                  <a:pt x="744" y="2109"/>
                </a:moveTo>
                <a:cubicBezTo>
                  <a:pt x="744" y="2109"/>
                  <a:pt x="744" y="2109"/>
                  <a:pt x="744" y="2109"/>
                </a:cubicBezTo>
                <a:cubicBezTo>
                  <a:pt x="744" y="2109"/>
                  <a:pt x="744" y="2109"/>
                  <a:pt x="744" y="2109"/>
                </a:cubicBezTo>
                <a:close/>
                <a:moveTo>
                  <a:pt x="8131" y="2092"/>
                </a:moveTo>
                <a:cubicBezTo>
                  <a:pt x="8131" y="2104"/>
                  <a:pt x="8131" y="2115"/>
                  <a:pt x="8131" y="2121"/>
                </a:cubicBezTo>
                <a:cubicBezTo>
                  <a:pt x="8131" y="2121"/>
                  <a:pt x="8126" y="2115"/>
                  <a:pt x="8120" y="2109"/>
                </a:cubicBezTo>
                <a:cubicBezTo>
                  <a:pt x="8120" y="2104"/>
                  <a:pt x="8126" y="2104"/>
                  <a:pt x="8126" y="2098"/>
                </a:cubicBezTo>
                <a:cubicBezTo>
                  <a:pt x="8126" y="2098"/>
                  <a:pt x="8131" y="2092"/>
                  <a:pt x="8131" y="2092"/>
                </a:cubicBezTo>
                <a:close/>
                <a:moveTo>
                  <a:pt x="1311" y="2104"/>
                </a:moveTo>
                <a:lnTo>
                  <a:pt x="1300" y="2115"/>
                </a:lnTo>
                <a:cubicBezTo>
                  <a:pt x="1306" y="2121"/>
                  <a:pt x="1311" y="2121"/>
                  <a:pt x="1317" y="2121"/>
                </a:cubicBezTo>
                <a:cubicBezTo>
                  <a:pt x="1317" y="2126"/>
                  <a:pt x="1311" y="2132"/>
                  <a:pt x="1306" y="2138"/>
                </a:cubicBezTo>
                <a:cubicBezTo>
                  <a:pt x="1306" y="2132"/>
                  <a:pt x="1306" y="2121"/>
                  <a:pt x="1300" y="2121"/>
                </a:cubicBezTo>
                <a:cubicBezTo>
                  <a:pt x="1300" y="2126"/>
                  <a:pt x="1289" y="2132"/>
                  <a:pt x="1283" y="2138"/>
                </a:cubicBezTo>
                <a:lnTo>
                  <a:pt x="1266" y="2138"/>
                </a:lnTo>
                <a:cubicBezTo>
                  <a:pt x="1277" y="2126"/>
                  <a:pt x="1294" y="2115"/>
                  <a:pt x="1311" y="2104"/>
                </a:cubicBezTo>
                <a:close/>
                <a:moveTo>
                  <a:pt x="8128" y="2168"/>
                </a:moveTo>
                <a:cubicBezTo>
                  <a:pt x="8130" y="2168"/>
                  <a:pt x="8134" y="2171"/>
                  <a:pt x="8137" y="2177"/>
                </a:cubicBezTo>
                <a:cubicBezTo>
                  <a:pt x="8137" y="2181"/>
                  <a:pt x="8135" y="2184"/>
                  <a:pt x="8132" y="2184"/>
                </a:cubicBezTo>
                <a:cubicBezTo>
                  <a:pt x="8130" y="2184"/>
                  <a:pt x="8128" y="2182"/>
                  <a:pt x="8126" y="2177"/>
                </a:cubicBezTo>
                <a:cubicBezTo>
                  <a:pt x="8126" y="2177"/>
                  <a:pt x="8126" y="2172"/>
                  <a:pt x="8126" y="2172"/>
                </a:cubicBezTo>
                <a:cubicBezTo>
                  <a:pt x="8126" y="2169"/>
                  <a:pt x="8127" y="2168"/>
                  <a:pt x="8128" y="2168"/>
                </a:cubicBezTo>
                <a:close/>
                <a:moveTo>
                  <a:pt x="8138" y="2192"/>
                </a:moveTo>
                <a:cubicBezTo>
                  <a:pt x="8145" y="2192"/>
                  <a:pt x="8154" y="2197"/>
                  <a:pt x="8154" y="2206"/>
                </a:cubicBezTo>
                <a:cubicBezTo>
                  <a:pt x="8152" y="2207"/>
                  <a:pt x="8150" y="2208"/>
                  <a:pt x="8147" y="2208"/>
                </a:cubicBezTo>
                <a:cubicBezTo>
                  <a:pt x="8138" y="2208"/>
                  <a:pt x="8127" y="2203"/>
                  <a:pt x="8131" y="2194"/>
                </a:cubicBezTo>
                <a:cubicBezTo>
                  <a:pt x="8133" y="2193"/>
                  <a:pt x="8135" y="2192"/>
                  <a:pt x="8138" y="2192"/>
                </a:cubicBezTo>
                <a:close/>
                <a:moveTo>
                  <a:pt x="835" y="2053"/>
                </a:moveTo>
                <a:lnTo>
                  <a:pt x="835" y="2053"/>
                </a:lnTo>
                <a:cubicBezTo>
                  <a:pt x="806" y="2109"/>
                  <a:pt x="767" y="2166"/>
                  <a:pt x="738" y="2223"/>
                </a:cubicBezTo>
                <a:cubicBezTo>
                  <a:pt x="727" y="2240"/>
                  <a:pt x="716" y="2251"/>
                  <a:pt x="704" y="2262"/>
                </a:cubicBezTo>
                <a:lnTo>
                  <a:pt x="699" y="2262"/>
                </a:lnTo>
                <a:cubicBezTo>
                  <a:pt x="699" y="2262"/>
                  <a:pt x="704" y="2257"/>
                  <a:pt x="704" y="2257"/>
                </a:cubicBezTo>
                <a:cubicBezTo>
                  <a:pt x="704" y="2251"/>
                  <a:pt x="704" y="2240"/>
                  <a:pt x="699" y="2234"/>
                </a:cubicBezTo>
                <a:cubicBezTo>
                  <a:pt x="755" y="2194"/>
                  <a:pt x="767" y="2109"/>
                  <a:pt x="818" y="2075"/>
                </a:cubicBezTo>
                <a:cubicBezTo>
                  <a:pt x="818" y="2075"/>
                  <a:pt x="812" y="2070"/>
                  <a:pt x="812" y="2064"/>
                </a:cubicBezTo>
                <a:cubicBezTo>
                  <a:pt x="818" y="2064"/>
                  <a:pt x="829" y="2058"/>
                  <a:pt x="835" y="2053"/>
                </a:cubicBezTo>
                <a:close/>
                <a:moveTo>
                  <a:pt x="682" y="2285"/>
                </a:moveTo>
                <a:cubicBezTo>
                  <a:pt x="682" y="2285"/>
                  <a:pt x="682" y="2291"/>
                  <a:pt x="682" y="2297"/>
                </a:cubicBezTo>
                <a:lnTo>
                  <a:pt x="676" y="2297"/>
                </a:lnTo>
                <a:lnTo>
                  <a:pt x="682" y="2285"/>
                </a:lnTo>
                <a:close/>
                <a:moveTo>
                  <a:pt x="755" y="2223"/>
                </a:moveTo>
                <a:cubicBezTo>
                  <a:pt x="755" y="2228"/>
                  <a:pt x="755" y="2234"/>
                  <a:pt x="755" y="2234"/>
                </a:cubicBezTo>
                <a:cubicBezTo>
                  <a:pt x="738" y="2245"/>
                  <a:pt x="733" y="2268"/>
                  <a:pt x="738" y="2285"/>
                </a:cubicBezTo>
                <a:lnTo>
                  <a:pt x="733" y="2291"/>
                </a:lnTo>
                <a:cubicBezTo>
                  <a:pt x="733" y="2297"/>
                  <a:pt x="727" y="2302"/>
                  <a:pt x="727" y="2302"/>
                </a:cubicBezTo>
                <a:lnTo>
                  <a:pt x="710" y="2291"/>
                </a:lnTo>
                <a:cubicBezTo>
                  <a:pt x="716" y="2291"/>
                  <a:pt x="716" y="2285"/>
                  <a:pt x="716" y="2285"/>
                </a:cubicBezTo>
                <a:lnTo>
                  <a:pt x="738" y="2285"/>
                </a:lnTo>
                <a:cubicBezTo>
                  <a:pt x="738" y="2285"/>
                  <a:pt x="727" y="2280"/>
                  <a:pt x="721" y="2274"/>
                </a:cubicBezTo>
                <a:cubicBezTo>
                  <a:pt x="733" y="2257"/>
                  <a:pt x="744" y="2240"/>
                  <a:pt x="755" y="2223"/>
                </a:cubicBezTo>
                <a:close/>
                <a:moveTo>
                  <a:pt x="642" y="2325"/>
                </a:moveTo>
                <a:cubicBezTo>
                  <a:pt x="642" y="2325"/>
                  <a:pt x="642" y="2331"/>
                  <a:pt x="647" y="2331"/>
                </a:cubicBezTo>
                <a:lnTo>
                  <a:pt x="642" y="2325"/>
                </a:lnTo>
                <a:close/>
                <a:moveTo>
                  <a:pt x="727" y="2308"/>
                </a:moveTo>
                <a:lnTo>
                  <a:pt x="727" y="2308"/>
                </a:lnTo>
                <a:cubicBezTo>
                  <a:pt x="721" y="2314"/>
                  <a:pt x="721" y="2319"/>
                  <a:pt x="721" y="2325"/>
                </a:cubicBezTo>
                <a:cubicBezTo>
                  <a:pt x="716" y="2331"/>
                  <a:pt x="716" y="2331"/>
                  <a:pt x="716" y="2331"/>
                </a:cubicBezTo>
                <a:lnTo>
                  <a:pt x="710" y="2331"/>
                </a:lnTo>
                <a:lnTo>
                  <a:pt x="710" y="2336"/>
                </a:lnTo>
                <a:cubicBezTo>
                  <a:pt x="710" y="2342"/>
                  <a:pt x="704" y="2348"/>
                  <a:pt x="704" y="2353"/>
                </a:cubicBezTo>
                <a:cubicBezTo>
                  <a:pt x="699" y="2348"/>
                  <a:pt x="693" y="2348"/>
                  <a:pt x="687" y="2348"/>
                </a:cubicBezTo>
                <a:cubicBezTo>
                  <a:pt x="687" y="2348"/>
                  <a:pt x="687" y="2342"/>
                  <a:pt x="687" y="2342"/>
                </a:cubicBezTo>
                <a:cubicBezTo>
                  <a:pt x="693" y="2342"/>
                  <a:pt x="699" y="2336"/>
                  <a:pt x="704" y="2336"/>
                </a:cubicBezTo>
                <a:lnTo>
                  <a:pt x="704" y="2325"/>
                </a:lnTo>
                <a:cubicBezTo>
                  <a:pt x="716" y="2319"/>
                  <a:pt x="721" y="2314"/>
                  <a:pt x="727" y="2308"/>
                </a:cubicBezTo>
                <a:close/>
                <a:moveTo>
                  <a:pt x="682" y="2314"/>
                </a:moveTo>
                <a:cubicBezTo>
                  <a:pt x="676" y="2331"/>
                  <a:pt x="664" y="2353"/>
                  <a:pt x="659" y="2370"/>
                </a:cubicBezTo>
                <a:lnTo>
                  <a:pt x="653" y="2370"/>
                </a:lnTo>
                <a:cubicBezTo>
                  <a:pt x="659" y="2348"/>
                  <a:pt x="670" y="2331"/>
                  <a:pt x="682" y="2314"/>
                </a:cubicBezTo>
                <a:close/>
                <a:moveTo>
                  <a:pt x="1141" y="2353"/>
                </a:moveTo>
                <a:cubicBezTo>
                  <a:pt x="1135" y="2365"/>
                  <a:pt x="1124" y="2382"/>
                  <a:pt x="1124" y="2393"/>
                </a:cubicBezTo>
                <a:lnTo>
                  <a:pt x="1096" y="2438"/>
                </a:lnTo>
                <a:cubicBezTo>
                  <a:pt x="1090" y="2444"/>
                  <a:pt x="1084" y="2450"/>
                  <a:pt x="1079" y="2461"/>
                </a:cubicBezTo>
                <a:cubicBezTo>
                  <a:pt x="1073" y="2467"/>
                  <a:pt x="1067" y="2478"/>
                  <a:pt x="1062" y="2489"/>
                </a:cubicBezTo>
                <a:cubicBezTo>
                  <a:pt x="1067" y="2467"/>
                  <a:pt x="1067" y="2444"/>
                  <a:pt x="1090" y="2438"/>
                </a:cubicBezTo>
                <a:cubicBezTo>
                  <a:pt x="1090" y="2433"/>
                  <a:pt x="1090" y="2427"/>
                  <a:pt x="1090" y="2421"/>
                </a:cubicBezTo>
                <a:cubicBezTo>
                  <a:pt x="1101" y="2410"/>
                  <a:pt x="1113" y="2404"/>
                  <a:pt x="1107" y="2393"/>
                </a:cubicBezTo>
                <a:cubicBezTo>
                  <a:pt x="1118" y="2382"/>
                  <a:pt x="1130" y="2376"/>
                  <a:pt x="1124" y="2359"/>
                </a:cubicBezTo>
                <a:cubicBezTo>
                  <a:pt x="1130" y="2359"/>
                  <a:pt x="1135" y="2353"/>
                  <a:pt x="1141" y="2353"/>
                </a:cubicBezTo>
                <a:close/>
                <a:moveTo>
                  <a:pt x="579" y="2523"/>
                </a:moveTo>
                <a:cubicBezTo>
                  <a:pt x="579" y="2529"/>
                  <a:pt x="579" y="2529"/>
                  <a:pt x="574" y="2529"/>
                </a:cubicBezTo>
                <a:cubicBezTo>
                  <a:pt x="574" y="2529"/>
                  <a:pt x="574" y="2523"/>
                  <a:pt x="574" y="2523"/>
                </a:cubicBezTo>
                <a:close/>
                <a:moveTo>
                  <a:pt x="8171" y="2535"/>
                </a:moveTo>
                <a:cubicBezTo>
                  <a:pt x="8171" y="2535"/>
                  <a:pt x="8171" y="2541"/>
                  <a:pt x="8171" y="2541"/>
                </a:cubicBezTo>
                <a:cubicBezTo>
                  <a:pt x="8171" y="2541"/>
                  <a:pt x="8165" y="2541"/>
                  <a:pt x="8165" y="2535"/>
                </a:cubicBezTo>
                <a:close/>
                <a:moveTo>
                  <a:pt x="8174" y="2549"/>
                </a:moveTo>
                <a:lnTo>
                  <a:pt x="8174" y="2549"/>
                </a:lnTo>
                <a:cubicBezTo>
                  <a:pt x="8174" y="2550"/>
                  <a:pt x="8175" y="2551"/>
                  <a:pt x="8177" y="2552"/>
                </a:cubicBezTo>
                <a:cubicBezTo>
                  <a:pt x="8177" y="2552"/>
                  <a:pt x="8177" y="2558"/>
                  <a:pt x="8177" y="2558"/>
                </a:cubicBezTo>
                <a:cubicBezTo>
                  <a:pt x="8177" y="2555"/>
                  <a:pt x="8175" y="2552"/>
                  <a:pt x="8174" y="2549"/>
                </a:cubicBezTo>
                <a:close/>
                <a:moveTo>
                  <a:pt x="608" y="2331"/>
                </a:moveTo>
                <a:lnTo>
                  <a:pt x="608" y="2331"/>
                </a:lnTo>
                <a:cubicBezTo>
                  <a:pt x="608" y="2336"/>
                  <a:pt x="602" y="2348"/>
                  <a:pt x="602" y="2359"/>
                </a:cubicBezTo>
                <a:cubicBezTo>
                  <a:pt x="540" y="2416"/>
                  <a:pt x="517" y="2501"/>
                  <a:pt x="466" y="2563"/>
                </a:cubicBezTo>
                <a:cubicBezTo>
                  <a:pt x="473" y="2562"/>
                  <a:pt x="479" y="2561"/>
                  <a:pt x="485" y="2561"/>
                </a:cubicBezTo>
                <a:cubicBezTo>
                  <a:pt x="488" y="2561"/>
                  <a:pt x="491" y="2561"/>
                  <a:pt x="494" y="2561"/>
                </a:cubicBezTo>
                <a:lnTo>
                  <a:pt x="494" y="2561"/>
                </a:lnTo>
                <a:cubicBezTo>
                  <a:pt x="495" y="2529"/>
                  <a:pt x="517" y="2512"/>
                  <a:pt x="540" y="2489"/>
                </a:cubicBezTo>
                <a:cubicBezTo>
                  <a:pt x="540" y="2489"/>
                  <a:pt x="534" y="2478"/>
                  <a:pt x="534" y="2472"/>
                </a:cubicBezTo>
                <a:cubicBezTo>
                  <a:pt x="568" y="2450"/>
                  <a:pt x="574" y="2404"/>
                  <a:pt x="602" y="2376"/>
                </a:cubicBezTo>
                <a:cubicBezTo>
                  <a:pt x="608" y="2359"/>
                  <a:pt x="608" y="2342"/>
                  <a:pt x="608" y="2331"/>
                </a:cubicBezTo>
                <a:close/>
                <a:moveTo>
                  <a:pt x="8345" y="2555"/>
                </a:moveTo>
                <a:cubicBezTo>
                  <a:pt x="8347" y="2555"/>
                  <a:pt x="8350" y="2556"/>
                  <a:pt x="8352" y="2558"/>
                </a:cubicBezTo>
                <a:cubicBezTo>
                  <a:pt x="8358" y="2569"/>
                  <a:pt x="8358" y="2575"/>
                  <a:pt x="8341" y="2575"/>
                </a:cubicBezTo>
                <a:cubicBezTo>
                  <a:pt x="8337" y="2562"/>
                  <a:pt x="8339" y="2555"/>
                  <a:pt x="8345" y="2555"/>
                </a:cubicBezTo>
                <a:close/>
                <a:moveTo>
                  <a:pt x="8375" y="2597"/>
                </a:moveTo>
                <a:cubicBezTo>
                  <a:pt x="8381" y="2609"/>
                  <a:pt x="8375" y="2614"/>
                  <a:pt x="8364" y="2614"/>
                </a:cubicBezTo>
                <a:cubicBezTo>
                  <a:pt x="8358" y="2603"/>
                  <a:pt x="8364" y="2597"/>
                  <a:pt x="8375" y="2597"/>
                </a:cubicBezTo>
                <a:close/>
                <a:moveTo>
                  <a:pt x="8194" y="2580"/>
                </a:moveTo>
                <a:cubicBezTo>
                  <a:pt x="8199" y="2592"/>
                  <a:pt x="8205" y="2609"/>
                  <a:pt x="8216" y="2620"/>
                </a:cubicBezTo>
                <a:lnTo>
                  <a:pt x="8239" y="2660"/>
                </a:lnTo>
                <a:cubicBezTo>
                  <a:pt x="8239" y="2660"/>
                  <a:pt x="8233" y="2665"/>
                  <a:pt x="8233" y="2665"/>
                </a:cubicBezTo>
                <a:cubicBezTo>
                  <a:pt x="8216" y="2637"/>
                  <a:pt x="8199" y="2609"/>
                  <a:pt x="8188" y="2580"/>
                </a:cubicBezTo>
                <a:close/>
                <a:moveTo>
                  <a:pt x="8398" y="2654"/>
                </a:moveTo>
                <a:cubicBezTo>
                  <a:pt x="8407" y="2654"/>
                  <a:pt x="8420" y="2673"/>
                  <a:pt x="8404" y="2677"/>
                </a:cubicBezTo>
                <a:cubicBezTo>
                  <a:pt x="8404" y="2677"/>
                  <a:pt x="8392" y="2671"/>
                  <a:pt x="8392" y="2665"/>
                </a:cubicBezTo>
                <a:cubicBezTo>
                  <a:pt x="8392" y="2657"/>
                  <a:pt x="8395" y="2654"/>
                  <a:pt x="8398" y="2654"/>
                </a:cubicBezTo>
                <a:close/>
                <a:moveTo>
                  <a:pt x="8511" y="2563"/>
                </a:moveTo>
                <a:lnTo>
                  <a:pt x="8511" y="2563"/>
                </a:lnTo>
                <a:cubicBezTo>
                  <a:pt x="8511" y="2586"/>
                  <a:pt x="8517" y="2609"/>
                  <a:pt x="8523" y="2631"/>
                </a:cubicBezTo>
                <a:cubicBezTo>
                  <a:pt x="8528" y="2631"/>
                  <a:pt x="8540" y="2626"/>
                  <a:pt x="8540" y="2626"/>
                </a:cubicBezTo>
                <a:lnTo>
                  <a:pt x="8540" y="2626"/>
                </a:lnTo>
                <a:cubicBezTo>
                  <a:pt x="8528" y="2643"/>
                  <a:pt x="8528" y="2660"/>
                  <a:pt x="8551" y="2671"/>
                </a:cubicBezTo>
                <a:lnTo>
                  <a:pt x="8534" y="2677"/>
                </a:lnTo>
                <a:cubicBezTo>
                  <a:pt x="8551" y="2677"/>
                  <a:pt x="8568" y="2682"/>
                  <a:pt x="8585" y="2693"/>
                </a:cubicBezTo>
                <a:lnTo>
                  <a:pt x="8585" y="2693"/>
                </a:lnTo>
                <a:cubicBezTo>
                  <a:pt x="8575" y="2681"/>
                  <a:pt x="8562" y="2672"/>
                  <a:pt x="8545" y="2665"/>
                </a:cubicBezTo>
                <a:cubicBezTo>
                  <a:pt x="8545" y="2660"/>
                  <a:pt x="8557" y="2654"/>
                  <a:pt x="8562" y="2654"/>
                </a:cubicBezTo>
                <a:lnTo>
                  <a:pt x="8540" y="2654"/>
                </a:lnTo>
                <a:cubicBezTo>
                  <a:pt x="8540" y="2643"/>
                  <a:pt x="8557" y="2626"/>
                  <a:pt x="8534" y="2620"/>
                </a:cubicBezTo>
                <a:cubicBezTo>
                  <a:pt x="8528" y="2603"/>
                  <a:pt x="8517" y="2580"/>
                  <a:pt x="8511" y="2563"/>
                </a:cubicBezTo>
                <a:close/>
                <a:moveTo>
                  <a:pt x="8585" y="2693"/>
                </a:moveTo>
                <a:cubicBezTo>
                  <a:pt x="8585" y="2694"/>
                  <a:pt x="8585" y="2694"/>
                  <a:pt x="8585" y="2694"/>
                </a:cubicBezTo>
                <a:lnTo>
                  <a:pt x="8585" y="2694"/>
                </a:lnTo>
                <a:cubicBezTo>
                  <a:pt x="8585" y="2694"/>
                  <a:pt x="8585" y="2694"/>
                  <a:pt x="8585" y="2694"/>
                </a:cubicBezTo>
                <a:cubicBezTo>
                  <a:pt x="8585" y="2694"/>
                  <a:pt x="8585" y="2694"/>
                  <a:pt x="8585" y="2693"/>
                </a:cubicBezTo>
                <a:close/>
                <a:moveTo>
                  <a:pt x="8245" y="2677"/>
                </a:moveTo>
                <a:cubicBezTo>
                  <a:pt x="8250" y="2688"/>
                  <a:pt x="8256" y="2694"/>
                  <a:pt x="8256" y="2699"/>
                </a:cubicBezTo>
                <a:cubicBezTo>
                  <a:pt x="8256" y="2705"/>
                  <a:pt x="8256" y="2705"/>
                  <a:pt x="8256" y="2711"/>
                </a:cubicBezTo>
                <a:cubicBezTo>
                  <a:pt x="8250" y="2705"/>
                  <a:pt x="8245" y="2694"/>
                  <a:pt x="8245" y="2688"/>
                </a:cubicBezTo>
                <a:lnTo>
                  <a:pt x="8245" y="2677"/>
                </a:lnTo>
                <a:close/>
                <a:moveTo>
                  <a:pt x="8267" y="2722"/>
                </a:moveTo>
                <a:lnTo>
                  <a:pt x="8273" y="2739"/>
                </a:lnTo>
                <a:lnTo>
                  <a:pt x="8267" y="2739"/>
                </a:lnTo>
                <a:cubicBezTo>
                  <a:pt x="8262" y="2733"/>
                  <a:pt x="8262" y="2728"/>
                  <a:pt x="8256" y="2722"/>
                </a:cubicBezTo>
                <a:close/>
                <a:moveTo>
                  <a:pt x="8574" y="2739"/>
                </a:moveTo>
                <a:lnTo>
                  <a:pt x="8574" y="2739"/>
                </a:lnTo>
                <a:cubicBezTo>
                  <a:pt x="8574" y="2739"/>
                  <a:pt x="8585" y="2745"/>
                  <a:pt x="8585" y="2750"/>
                </a:cubicBezTo>
                <a:cubicBezTo>
                  <a:pt x="8585" y="2756"/>
                  <a:pt x="8583" y="2758"/>
                  <a:pt x="8579" y="2758"/>
                </a:cubicBezTo>
                <a:cubicBezTo>
                  <a:pt x="8572" y="2758"/>
                  <a:pt x="8562" y="2747"/>
                  <a:pt x="8574" y="2739"/>
                </a:cubicBezTo>
                <a:close/>
                <a:moveTo>
                  <a:pt x="764" y="2752"/>
                </a:moveTo>
                <a:cubicBezTo>
                  <a:pt x="767" y="2752"/>
                  <a:pt x="770" y="2753"/>
                  <a:pt x="772" y="2756"/>
                </a:cubicBezTo>
                <a:cubicBezTo>
                  <a:pt x="777" y="2761"/>
                  <a:pt x="765" y="2774"/>
                  <a:pt x="755" y="2774"/>
                </a:cubicBezTo>
                <a:cubicBezTo>
                  <a:pt x="753" y="2774"/>
                  <a:pt x="751" y="2774"/>
                  <a:pt x="750" y="2773"/>
                </a:cubicBezTo>
                <a:cubicBezTo>
                  <a:pt x="745" y="2764"/>
                  <a:pt x="754" y="2752"/>
                  <a:pt x="764" y="2752"/>
                </a:cubicBezTo>
                <a:close/>
                <a:moveTo>
                  <a:pt x="8290" y="2767"/>
                </a:moveTo>
                <a:cubicBezTo>
                  <a:pt x="8290" y="2773"/>
                  <a:pt x="8290" y="2773"/>
                  <a:pt x="8296" y="2779"/>
                </a:cubicBezTo>
                <a:lnTo>
                  <a:pt x="8284" y="2779"/>
                </a:lnTo>
                <a:cubicBezTo>
                  <a:pt x="8284" y="2779"/>
                  <a:pt x="8284" y="2773"/>
                  <a:pt x="8290" y="2767"/>
                </a:cubicBezTo>
                <a:close/>
                <a:moveTo>
                  <a:pt x="8421" y="2682"/>
                </a:moveTo>
                <a:cubicBezTo>
                  <a:pt x="8438" y="2705"/>
                  <a:pt x="8449" y="2733"/>
                  <a:pt x="8460" y="2767"/>
                </a:cubicBezTo>
                <a:lnTo>
                  <a:pt x="8460" y="2767"/>
                </a:lnTo>
                <a:cubicBezTo>
                  <a:pt x="8460" y="2767"/>
                  <a:pt x="8460" y="2767"/>
                  <a:pt x="8459" y="2767"/>
                </a:cubicBezTo>
                <a:lnTo>
                  <a:pt x="8459" y="2767"/>
                </a:lnTo>
                <a:cubicBezTo>
                  <a:pt x="8460" y="2767"/>
                  <a:pt x="8460" y="2767"/>
                  <a:pt x="8460" y="2767"/>
                </a:cubicBezTo>
                <a:cubicBezTo>
                  <a:pt x="8460" y="2767"/>
                  <a:pt x="8460" y="2767"/>
                  <a:pt x="8460" y="2767"/>
                </a:cubicBezTo>
                <a:lnTo>
                  <a:pt x="8460" y="2767"/>
                </a:lnTo>
                <a:cubicBezTo>
                  <a:pt x="8463" y="2767"/>
                  <a:pt x="8466" y="2769"/>
                  <a:pt x="8466" y="2773"/>
                </a:cubicBezTo>
                <a:cubicBezTo>
                  <a:pt x="8466" y="2780"/>
                  <a:pt x="8459" y="2785"/>
                  <a:pt x="8455" y="2785"/>
                </a:cubicBezTo>
                <a:cubicBezTo>
                  <a:pt x="8451" y="2785"/>
                  <a:pt x="8449" y="2783"/>
                  <a:pt x="8449" y="2779"/>
                </a:cubicBezTo>
                <a:cubicBezTo>
                  <a:pt x="8445" y="2772"/>
                  <a:pt x="8453" y="2767"/>
                  <a:pt x="8459" y="2767"/>
                </a:cubicBezTo>
                <a:cubicBezTo>
                  <a:pt x="8459" y="2767"/>
                  <a:pt x="8459" y="2767"/>
                  <a:pt x="8459" y="2767"/>
                </a:cubicBezTo>
                <a:lnTo>
                  <a:pt x="8459" y="2767"/>
                </a:lnTo>
                <a:cubicBezTo>
                  <a:pt x="8426" y="2750"/>
                  <a:pt x="8415" y="2716"/>
                  <a:pt x="8398" y="2694"/>
                </a:cubicBezTo>
                <a:lnTo>
                  <a:pt x="8398" y="2688"/>
                </a:lnTo>
                <a:cubicBezTo>
                  <a:pt x="8404" y="2688"/>
                  <a:pt x="8409" y="2682"/>
                  <a:pt x="8421" y="2682"/>
                </a:cubicBezTo>
                <a:close/>
                <a:moveTo>
                  <a:pt x="8157" y="2772"/>
                </a:moveTo>
                <a:cubicBezTo>
                  <a:pt x="8165" y="2772"/>
                  <a:pt x="8185" y="2803"/>
                  <a:pt x="8171" y="2807"/>
                </a:cubicBezTo>
                <a:cubicBezTo>
                  <a:pt x="8165" y="2801"/>
                  <a:pt x="8160" y="2790"/>
                  <a:pt x="8154" y="2779"/>
                </a:cubicBezTo>
                <a:cubicBezTo>
                  <a:pt x="8154" y="2774"/>
                  <a:pt x="8155" y="2772"/>
                  <a:pt x="8157" y="2772"/>
                </a:cubicBezTo>
                <a:close/>
                <a:moveTo>
                  <a:pt x="8296" y="2784"/>
                </a:moveTo>
                <a:cubicBezTo>
                  <a:pt x="8301" y="2796"/>
                  <a:pt x="8301" y="2801"/>
                  <a:pt x="8307" y="2807"/>
                </a:cubicBezTo>
                <a:lnTo>
                  <a:pt x="8301" y="2807"/>
                </a:lnTo>
                <a:lnTo>
                  <a:pt x="8290" y="2796"/>
                </a:lnTo>
                <a:cubicBezTo>
                  <a:pt x="8290" y="2796"/>
                  <a:pt x="8296" y="2790"/>
                  <a:pt x="8296" y="2784"/>
                </a:cubicBezTo>
                <a:close/>
                <a:moveTo>
                  <a:pt x="8471" y="2801"/>
                </a:moveTo>
                <a:cubicBezTo>
                  <a:pt x="8475" y="2801"/>
                  <a:pt x="8477" y="2806"/>
                  <a:pt x="8477" y="2813"/>
                </a:cubicBezTo>
                <a:cubicBezTo>
                  <a:pt x="8475" y="2815"/>
                  <a:pt x="8473" y="2817"/>
                  <a:pt x="8470" y="2817"/>
                </a:cubicBezTo>
                <a:cubicBezTo>
                  <a:pt x="8467" y="2817"/>
                  <a:pt x="8464" y="2814"/>
                  <a:pt x="8460" y="2807"/>
                </a:cubicBezTo>
                <a:cubicBezTo>
                  <a:pt x="8465" y="2803"/>
                  <a:pt x="8468" y="2801"/>
                  <a:pt x="8471" y="2801"/>
                </a:cubicBezTo>
                <a:close/>
                <a:moveTo>
                  <a:pt x="8656" y="2825"/>
                </a:moveTo>
                <a:cubicBezTo>
                  <a:pt x="8659" y="2827"/>
                  <a:pt x="8662" y="2829"/>
                  <a:pt x="8665" y="2830"/>
                </a:cubicBezTo>
                <a:cubicBezTo>
                  <a:pt x="8662" y="2828"/>
                  <a:pt x="8659" y="2826"/>
                  <a:pt x="8656" y="2825"/>
                </a:cubicBezTo>
                <a:close/>
                <a:moveTo>
                  <a:pt x="8557" y="2755"/>
                </a:moveTo>
                <a:cubicBezTo>
                  <a:pt x="8565" y="2755"/>
                  <a:pt x="8570" y="2763"/>
                  <a:pt x="8579" y="2767"/>
                </a:cubicBezTo>
                <a:lnTo>
                  <a:pt x="8585" y="2767"/>
                </a:lnTo>
                <a:cubicBezTo>
                  <a:pt x="8591" y="2790"/>
                  <a:pt x="8608" y="2813"/>
                  <a:pt x="8608" y="2836"/>
                </a:cubicBezTo>
                <a:cubicBezTo>
                  <a:pt x="8605" y="2837"/>
                  <a:pt x="8602" y="2838"/>
                  <a:pt x="8600" y="2838"/>
                </a:cubicBezTo>
                <a:cubicBezTo>
                  <a:pt x="8593" y="2838"/>
                  <a:pt x="8589" y="2833"/>
                  <a:pt x="8585" y="2824"/>
                </a:cubicBezTo>
                <a:cubicBezTo>
                  <a:pt x="8574" y="2801"/>
                  <a:pt x="8568" y="2779"/>
                  <a:pt x="8551" y="2756"/>
                </a:cubicBezTo>
                <a:cubicBezTo>
                  <a:pt x="8553" y="2755"/>
                  <a:pt x="8555" y="2755"/>
                  <a:pt x="8557" y="2755"/>
                </a:cubicBezTo>
                <a:close/>
                <a:moveTo>
                  <a:pt x="8148" y="2149"/>
                </a:moveTo>
                <a:cubicBezTo>
                  <a:pt x="8182" y="2183"/>
                  <a:pt x="8199" y="2228"/>
                  <a:pt x="8228" y="2268"/>
                </a:cubicBezTo>
                <a:cubicBezTo>
                  <a:pt x="8233" y="2268"/>
                  <a:pt x="8239" y="2263"/>
                  <a:pt x="8239" y="2262"/>
                </a:cubicBezTo>
                <a:lnTo>
                  <a:pt x="8239" y="2262"/>
                </a:lnTo>
                <a:cubicBezTo>
                  <a:pt x="8239" y="2268"/>
                  <a:pt x="8233" y="2274"/>
                  <a:pt x="8228" y="2280"/>
                </a:cubicBezTo>
                <a:lnTo>
                  <a:pt x="8250" y="2291"/>
                </a:lnTo>
                <a:lnTo>
                  <a:pt x="8256" y="2314"/>
                </a:lnTo>
                <a:cubicBezTo>
                  <a:pt x="8262" y="2314"/>
                  <a:pt x="8267" y="2319"/>
                  <a:pt x="8273" y="2319"/>
                </a:cubicBezTo>
                <a:cubicBezTo>
                  <a:pt x="8273" y="2319"/>
                  <a:pt x="8273" y="2331"/>
                  <a:pt x="8273" y="2331"/>
                </a:cubicBezTo>
                <a:cubicBezTo>
                  <a:pt x="8347" y="2438"/>
                  <a:pt x="8392" y="2563"/>
                  <a:pt x="8460" y="2677"/>
                </a:cubicBezTo>
                <a:cubicBezTo>
                  <a:pt x="8477" y="2739"/>
                  <a:pt x="8517" y="2784"/>
                  <a:pt x="8534" y="2847"/>
                </a:cubicBezTo>
                <a:cubicBezTo>
                  <a:pt x="8494" y="2790"/>
                  <a:pt x="8466" y="2722"/>
                  <a:pt x="8432" y="2660"/>
                </a:cubicBezTo>
                <a:cubicBezTo>
                  <a:pt x="8426" y="2648"/>
                  <a:pt x="8421" y="2626"/>
                  <a:pt x="8409" y="2620"/>
                </a:cubicBezTo>
                <a:cubicBezTo>
                  <a:pt x="8404" y="2626"/>
                  <a:pt x="8404" y="2637"/>
                  <a:pt x="8404" y="2648"/>
                </a:cubicBezTo>
                <a:lnTo>
                  <a:pt x="8375" y="2648"/>
                </a:lnTo>
                <a:cubicBezTo>
                  <a:pt x="8375" y="2637"/>
                  <a:pt x="8375" y="2631"/>
                  <a:pt x="8381" y="2620"/>
                </a:cubicBezTo>
                <a:cubicBezTo>
                  <a:pt x="8392" y="2620"/>
                  <a:pt x="8398" y="2614"/>
                  <a:pt x="8404" y="2603"/>
                </a:cubicBezTo>
                <a:cubicBezTo>
                  <a:pt x="8392" y="2569"/>
                  <a:pt x="8364" y="2541"/>
                  <a:pt x="8352" y="2506"/>
                </a:cubicBezTo>
                <a:cubicBezTo>
                  <a:pt x="8341" y="2489"/>
                  <a:pt x="8335" y="2467"/>
                  <a:pt x="8318" y="2455"/>
                </a:cubicBezTo>
                <a:lnTo>
                  <a:pt x="8318" y="2455"/>
                </a:lnTo>
                <a:cubicBezTo>
                  <a:pt x="8318" y="2478"/>
                  <a:pt x="8324" y="2495"/>
                  <a:pt x="8341" y="2506"/>
                </a:cubicBezTo>
                <a:cubicBezTo>
                  <a:pt x="8341" y="2523"/>
                  <a:pt x="8370" y="2546"/>
                  <a:pt x="8347" y="2552"/>
                </a:cubicBezTo>
                <a:cubicBezTo>
                  <a:pt x="8341" y="2541"/>
                  <a:pt x="8330" y="2535"/>
                  <a:pt x="8318" y="2535"/>
                </a:cubicBezTo>
                <a:cubicBezTo>
                  <a:pt x="8324" y="2535"/>
                  <a:pt x="8330" y="2523"/>
                  <a:pt x="8330" y="2523"/>
                </a:cubicBezTo>
                <a:cubicBezTo>
                  <a:pt x="8324" y="2518"/>
                  <a:pt x="8313" y="2518"/>
                  <a:pt x="8307" y="2512"/>
                </a:cubicBezTo>
                <a:cubicBezTo>
                  <a:pt x="8301" y="2506"/>
                  <a:pt x="8301" y="2495"/>
                  <a:pt x="8296" y="2489"/>
                </a:cubicBezTo>
                <a:cubicBezTo>
                  <a:pt x="8301" y="2489"/>
                  <a:pt x="8313" y="2484"/>
                  <a:pt x="8318" y="2484"/>
                </a:cubicBezTo>
                <a:cubicBezTo>
                  <a:pt x="8307" y="2478"/>
                  <a:pt x="8296" y="2478"/>
                  <a:pt x="8284" y="2472"/>
                </a:cubicBezTo>
                <a:cubicBezTo>
                  <a:pt x="8284" y="2467"/>
                  <a:pt x="8290" y="2467"/>
                  <a:pt x="8296" y="2461"/>
                </a:cubicBezTo>
                <a:cubicBezTo>
                  <a:pt x="8279" y="2438"/>
                  <a:pt x="8262" y="2410"/>
                  <a:pt x="8245" y="2382"/>
                </a:cubicBezTo>
                <a:cubicBezTo>
                  <a:pt x="8222" y="2376"/>
                  <a:pt x="8228" y="2348"/>
                  <a:pt x="8222" y="2325"/>
                </a:cubicBezTo>
                <a:lnTo>
                  <a:pt x="8222" y="2325"/>
                </a:lnTo>
                <a:cubicBezTo>
                  <a:pt x="8262" y="2353"/>
                  <a:pt x="8273" y="2404"/>
                  <a:pt x="8301" y="2444"/>
                </a:cubicBezTo>
                <a:cubicBezTo>
                  <a:pt x="8301" y="2449"/>
                  <a:pt x="8305" y="2451"/>
                  <a:pt x="8308" y="2451"/>
                </a:cubicBezTo>
                <a:cubicBezTo>
                  <a:pt x="8317" y="2451"/>
                  <a:pt x="8329" y="2441"/>
                  <a:pt x="8313" y="2433"/>
                </a:cubicBezTo>
                <a:cubicBezTo>
                  <a:pt x="8273" y="2365"/>
                  <a:pt x="8233" y="2291"/>
                  <a:pt x="8194" y="2223"/>
                </a:cubicBezTo>
                <a:cubicBezTo>
                  <a:pt x="8177" y="2200"/>
                  <a:pt x="8160" y="2177"/>
                  <a:pt x="8148" y="2149"/>
                </a:cubicBezTo>
                <a:close/>
                <a:moveTo>
                  <a:pt x="8591" y="2841"/>
                </a:moveTo>
                <a:cubicBezTo>
                  <a:pt x="8602" y="2841"/>
                  <a:pt x="8613" y="2847"/>
                  <a:pt x="8619" y="2847"/>
                </a:cubicBezTo>
                <a:cubicBezTo>
                  <a:pt x="8625" y="2858"/>
                  <a:pt x="8631" y="2864"/>
                  <a:pt x="8625" y="2875"/>
                </a:cubicBezTo>
                <a:cubicBezTo>
                  <a:pt x="8620" y="2880"/>
                  <a:pt x="8614" y="2882"/>
                  <a:pt x="8608" y="2882"/>
                </a:cubicBezTo>
                <a:cubicBezTo>
                  <a:pt x="8599" y="2882"/>
                  <a:pt x="8589" y="2879"/>
                  <a:pt x="8579" y="2875"/>
                </a:cubicBezTo>
                <a:lnTo>
                  <a:pt x="8608" y="2875"/>
                </a:lnTo>
                <a:cubicBezTo>
                  <a:pt x="8602" y="2864"/>
                  <a:pt x="8596" y="2853"/>
                  <a:pt x="8591" y="2841"/>
                </a:cubicBezTo>
                <a:close/>
                <a:moveTo>
                  <a:pt x="8546" y="2878"/>
                </a:moveTo>
                <a:cubicBezTo>
                  <a:pt x="8547" y="2878"/>
                  <a:pt x="8549" y="2879"/>
                  <a:pt x="8551" y="2881"/>
                </a:cubicBezTo>
                <a:cubicBezTo>
                  <a:pt x="8560" y="2885"/>
                  <a:pt x="8558" y="2901"/>
                  <a:pt x="8551" y="2901"/>
                </a:cubicBezTo>
                <a:cubicBezTo>
                  <a:pt x="8550" y="2901"/>
                  <a:pt x="8548" y="2900"/>
                  <a:pt x="8545" y="2898"/>
                </a:cubicBezTo>
                <a:cubicBezTo>
                  <a:pt x="8536" y="2898"/>
                  <a:pt x="8538" y="2878"/>
                  <a:pt x="8546" y="2878"/>
                </a:cubicBezTo>
                <a:close/>
                <a:moveTo>
                  <a:pt x="8301" y="2813"/>
                </a:moveTo>
                <a:cubicBezTo>
                  <a:pt x="8330" y="2836"/>
                  <a:pt x="8330" y="2875"/>
                  <a:pt x="8352" y="2904"/>
                </a:cubicBezTo>
                <a:lnTo>
                  <a:pt x="8341" y="2904"/>
                </a:lnTo>
                <a:cubicBezTo>
                  <a:pt x="8330" y="2875"/>
                  <a:pt x="8318" y="2847"/>
                  <a:pt x="8301" y="2813"/>
                </a:cubicBezTo>
                <a:close/>
                <a:moveTo>
                  <a:pt x="428" y="2891"/>
                </a:moveTo>
                <a:cubicBezTo>
                  <a:pt x="429" y="2891"/>
                  <a:pt x="431" y="2892"/>
                  <a:pt x="432" y="2892"/>
                </a:cubicBezTo>
                <a:cubicBezTo>
                  <a:pt x="442" y="2897"/>
                  <a:pt x="439" y="2916"/>
                  <a:pt x="426" y="2916"/>
                </a:cubicBezTo>
                <a:cubicBezTo>
                  <a:pt x="424" y="2916"/>
                  <a:pt x="422" y="2916"/>
                  <a:pt x="421" y="2915"/>
                </a:cubicBezTo>
                <a:cubicBezTo>
                  <a:pt x="415" y="2910"/>
                  <a:pt x="419" y="2891"/>
                  <a:pt x="428" y="2891"/>
                </a:cubicBezTo>
                <a:close/>
                <a:moveTo>
                  <a:pt x="869" y="2819"/>
                </a:moveTo>
                <a:cubicBezTo>
                  <a:pt x="869" y="2819"/>
                  <a:pt x="869" y="2819"/>
                  <a:pt x="874" y="2824"/>
                </a:cubicBezTo>
                <a:cubicBezTo>
                  <a:pt x="852" y="2864"/>
                  <a:pt x="829" y="2909"/>
                  <a:pt x="812" y="2949"/>
                </a:cubicBezTo>
                <a:cubicBezTo>
                  <a:pt x="823" y="2921"/>
                  <a:pt x="835" y="2887"/>
                  <a:pt x="852" y="2858"/>
                </a:cubicBezTo>
                <a:lnTo>
                  <a:pt x="835" y="2858"/>
                </a:lnTo>
                <a:cubicBezTo>
                  <a:pt x="840" y="2858"/>
                  <a:pt x="846" y="2853"/>
                  <a:pt x="852" y="2853"/>
                </a:cubicBezTo>
                <a:cubicBezTo>
                  <a:pt x="857" y="2841"/>
                  <a:pt x="863" y="2830"/>
                  <a:pt x="869" y="2819"/>
                </a:cubicBezTo>
                <a:close/>
                <a:moveTo>
                  <a:pt x="8716" y="2949"/>
                </a:moveTo>
                <a:cubicBezTo>
                  <a:pt x="8715" y="2950"/>
                  <a:pt x="8714" y="2951"/>
                  <a:pt x="8714" y="2953"/>
                </a:cubicBezTo>
                <a:lnTo>
                  <a:pt x="8714" y="2953"/>
                </a:lnTo>
                <a:cubicBezTo>
                  <a:pt x="8715" y="2952"/>
                  <a:pt x="8716" y="2951"/>
                  <a:pt x="8716" y="2949"/>
                </a:cubicBezTo>
                <a:close/>
                <a:moveTo>
                  <a:pt x="551" y="2546"/>
                </a:moveTo>
                <a:lnTo>
                  <a:pt x="551" y="2546"/>
                </a:lnTo>
                <a:cubicBezTo>
                  <a:pt x="545" y="2569"/>
                  <a:pt x="540" y="2586"/>
                  <a:pt x="534" y="2609"/>
                </a:cubicBezTo>
                <a:cubicBezTo>
                  <a:pt x="523" y="2637"/>
                  <a:pt x="506" y="2671"/>
                  <a:pt x="483" y="2705"/>
                </a:cubicBezTo>
                <a:lnTo>
                  <a:pt x="500" y="2711"/>
                </a:lnTo>
                <a:lnTo>
                  <a:pt x="517" y="2682"/>
                </a:lnTo>
                <a:lnTo>
                  <a:pt x="534" y="2677"/>
                </a:lnTo>
                <a:lnTo>
                  <a:pt x="534" y="2694"/>
                </a:lnTo>
                <a:lnTo>
                  <a:pt x="511" y="2694"/>
                </a:lnTo>
                <a:cubicBezTo>
                  <a:pt x="511" y="2711"/>
                  <a:pt x="506" y="2728"/>
                  <a:pt x="506" y="2745"/>
                </a:cubicBezTo>
                <a:cubicBezTo>
                  <a:pt x="483" y="2756"/>
                  <a:pt x="477" y="2779"/>
                  <a:pt x="472" y="2801"/>
                </a:cubicBezTo>
                <a:cubicBezTo>
                  <a:pt x="472" y="2830"/>
                  <a:pt x="443" y="2847"/>
                  <a:pt x="455" y="2875"/>
                </a:cubicBezTo>
                <a:cubicBezTo>
                  <a:pt x="443" y="2870"/>
                  <a:pt x="432" y="2870"/>
                  <a:pt x="421" y="2864"/>
                </a:cubicBezTo>
                <a:cubicBezTo>
                  <a:pt x="409" y="2887"/>
                  <a:pt x="398" y="2909"/>
                  <a:pt x="398" y="2938"/>
                </a:cubicBezTo>
                <a:cubicBezTo>
                  <a:pt x="386" y="2949"/>
                  <a:pt x="381" y="2955"/>
                  <a:pt x="369" y="2966"/>
                </a:cubicBezTo>
                <a:cubicBezTo>
                  <a:pt x="391" y="2913"/>
                  <a:pt x="407" y="2861"/>
                  <a:pt x="436" y="2813"/>
                </a:cubicBezTo>
                <a:lnTo>
                  <a:pt x="436" y="2813"/>
                </a:lnTo>
                <a:cubicBezTo>
                  <a:pt x="433" y="2826"/>
                  <a:pt x="425" y="2840"/>
                  <a:pt x="421" y="2858"/>
                </a:cubicBezTo>
                <a:cubicBezTo>
                  <a:pt x="426" y="2858"/>
                  <a:pt x="438" y="2864"/>
                  <a:pt x="443" y="2864"/>
                </a:cubicBezTo>
                <a:cubicBezTo>
                  <a:pt x="449" y="2819"/>
                  <a:pt x="477" y="2784"/>
                  <a:pt x="483" y="2739"/>
                </a:cubicBezTo>
                <a:lnTo>
                  <a:pt x="483" y="2739"/>
                </a:lnTo>
                <a:cubicBezTo>
                  <a:pt x="460" y="2750"/>
                  <a:pt x="455" y="2784"/>
                  <a:pt x="438" y="2801"/>
                </a:cubicBezTo>
                <a:cubicBezTo>
                  <a:pt x="455" y="2733"/>
                  <a:pt x="494" y="2660"/>
                  <a:pt x="528" y="2597"/>
                </a:cubicBezTo>
                <a:cubicBezTo>
                  <a:pt x="528" y="2597"/>
                  <a:pt x="528" y="2592"/>
                  <a:pt x="528" y="2592"/>
                </a:cubicBezTo>
                <a:cubicBezTo>
                  <a:pt x="528" y="2592"/>
                  <a:pt x="534" y="2586"/>
                  <a:pt x="534" y="2586"/>
                </a:cubicBezTo>
                <a:cubicBezTo>
                  <a:pt x="540" y="2575"/>
                  <a:pt x="545" y="2563"/>
                  <a:pt x="551" y="2546"/>
                </a:cubicBezTo>
                <a:close/>
                <a:moveTo>
                  <a:pt x="778" y="3023"/>
                </a:moveTo>
                <a:cubicBezTo>
                  <a:pt x="778" y="3023"/>
                  <a:pt x="778" y="3028"/>
                  <a:pt x="778" y="3028"/>
                </a:cubicBezTo>
                <a:cubicBezTo>
                  <a:pt x="778" y="3028"/>
                  <a:pt x="778" y="3023"/>
                  <a:pt x="772" y="3023"/>
                </a:cubicBezTo>
                <a:close/>
                <a:moveTo>
                  <a:pt x="8562" y="3011"/>
                </a:moveTo>
                <a:lnTo>
                  <a:pt x="8562" y="3011"/>
                </a:lnTo>
                <a:cubicBezTo>
                  <a:pt x="8574" y="3023"/>
                  <a:pt x="8579" y="3040"/>
                  <a:pt x="8591" y="3057"/>
                </a:cubicBezTo>
                <a:cubicBezTo>
                  <a:pt x="8585" y="3062"/>
                  <a:pt x="8585" y="3074"/>
                  <a:pt x="8585" y="3080"/>
                </a:cubicBezTo>
                <a:cubicBezTo>
                  <a:pt x="8579" y="3057"/>
                  <a:pt x="8568" y="3034"/>
                  <a:pt x="8562" y="3011"/>
                </a:cubicBezTo>
                <a:close/>
                <a:moveTo>
                  <a:pt x="415" y="2949"/>
                </a:moveTo>
                <a:lnTo>
                  <a:pt x="415" y="2949"/>
                </a:lnTo>
                <a:cubicBezTo>
                  <a:pt x="403" y="3000"/>
                  <a:pt x="375" y="3045"/>
                  <a:pt x="375" y="3097"/>
                </a:cubicBezTo>
                <a:cubicBezTo>
                  <a:pt x="369" y="3091"/>
                  <a:pt x="364" y="3085"/>
                  <a:pt x="358" y="3085"/>
                </a:cubicBezTo>
                <a:cubicBezTo>
                  <a:pt x="381" y="3040"/>
                  <a:pt x="381" y="2989"/>
                  <a:pt x="415" y="2949"/>
                </a:cubicBezTo>
                <a:close/>
                <a:moveTo>
                  <a:pt x="358" y="3108"/>
                </a:moveTo>
                <a:cubicBezTo>
                  <a:pt x="368" y="3118"/>
                  <a:pt x="361" y="3132"/>
                  <a:pt x="351" y="3132"/>
                </a:cubicBezTo>
                <a:cubicBezTo>
                  <a:pt x="350" y="3132"/>
                  <a:pt x="348" y="3131"/>
                  <a:pt x="347" y="3131"/>
                </a:cubicBezTo>
                <a:cubicBezTo>
                  <a:pt x="341" y="3125"/>
                  <a:pt x="347" y="3108"/>
                  <a:pt x="358" y="3108"/>
                </a:cubicBezTo>
                <a:close/>
                <a:moveTo>
                  <a:pt x="352" y="3148"/>
                </a:moveTo>
                <a:cubicBezTo>
                  <a:pt x="347" y="3165"/>
                  <a:pt x="341" y="3182"/>
                  <a:pt x="330" y="3199"/>
                </a:cubicBezTo>
                <a:cubicBezTo>
                  <a:pt x="330" y="3182"/>
                  <a:pt x="335" y="3165"/>
                  <a:pt x="335" y="3148"/>
                </a:cubicBezTo>
                <a:close/>
                <a:moveTo>
                  <a:pt x="325" y="3209"/>
                </a:moveTo>
                <a:cubicBezTo>
                  <a:pt x="327" y="3209"/>
                  <a:pt x="328" y="3209"/>
                  <a:pt x="330" y="3210"/>
                </a:cubicBezTo>
                <a:cubicBezTo>
                  <a:pt x="339" y="3215"/>
                  <a:pt x="332" y="3228"/>
                  <a:pt x="323" y="3228"/>
                </a:cubicBezTo>
                <a:cubicBezTo>
                  <a:pt x="322" y="3228"/>
                  <a:pt x="320" y="3228"/>
                  <a:pt x="318" y="3227"/>
                </a:cubicBezTo>
                <a:cubicBezTo>
                  <a:pt x="309" y="3222"/>
                  <a:pt x="316" y="3209"/>
                  <a:pt x="325" y="3209"/>
                </a:cubicBezTo>
                <a:close/>
                <a:moveTo>
                  <a:pt x="369" y="2972"/>
                </a:moveTo>
                <a:lnTo>
                  <a:pt x="369" y="2972"/>
                </a:lnTo>
                <a:cubicBezTo>
                  <a:pt x="364" y="3051"/>
                  <a:pt x="318" y="3125"/>
                  <a:pt x="307" y="3199"/>
                </a:cubicBezTo>
                <a:cubicBezTo>
                  <a:pt x="301" y="3221"/>
                  <a:pt x="290" y="3238"/>
                  <a:pt x="279" y="3250"/>
                </a:cubicBezTo>
                <a:cubicBezTo>
                  <a:pt x="307" y="3153"/>
                  <a:pt x="335" y="3062"/>
                  <a:pt x="369" y="2972"/>
                </a:cubicBezTo>
                <a:close/>
                <a:moveTo>
                  <a:pt x="8625" y="3142"/>
                </a:moveTo>
                <a:cubicBezTo>
                  <a:pt x="8636" y="3182"/>
                  <a:pt x="8653" y="3216"/>
                  <a:pt x="8665" y="3250"/>
                </a:cubicBezTo>
                <a:cubicBezTo>
                  <a:pt x="8648" y="3250"/>
                  <a:pt x="8642" y="3244"/>
                  <a:pt x="8642" y="3233"/>
                </a:cubicBezTo>
                <a:lnTo>
                  <a:pt x="8625" y="3233"/>
                </a:lnTo>
                <a:cubicBezTo>
                  <a:pt x="8625" y="3227"/>
                  <a:pt x="8631" y="3216"/>
                  <a:pt x="8636" y="3210"/>
                </a:cubicBezTo>
                <a:lnTo>
                  <a:pt x="8619" y="3210"/>
                </a:lnTo>
                <a:cubicBezTo>
                  <a:pt x="8634" y="3195"/>
                  <a:pt x="8632" y="3185"/>
                  <a:pt x="8622" y="3185"/>
                </a:cubicBezTo>
                <a:cubicBezTo>
                  <a:pt x="8617" y="3185"/>
                  <a:pt x="8610" y="3187"/>
                  <a:pt x="8602" y="3193"/>
                </a:cubicBezTo>
                <a:cubicBezTo>
                  <a:pt x="8602" y="3187"/>
                  <a:pt x="8596" y="3182"/>
                  <a:pt x="8596" y="3176"/>
                </a:cubicBezTo>
                <a:lnTo>
                  <a:pt x="8625" y="3176"/>
                </a:lnTo>
                <a:cubicBezTo>
                  <a:pt x="8619" y="3165"/>
                  <a:pt x="8619" y="3153"/>
                  <a:pt x="8625" y="3142"/>
                </a:cubicBezTo>
                <a:close/>
                <a:moveTo>
                  <a:pt x="307" y="3267"/>
                </a:moveTo>
                <a:cubicBezTo>
                  <a:pt x="318" y="3272"/>
                  <a:pt x="318" y="3278"/>
                  <a:pt x="307" y="3284"/>
                </a:cubicBezTo>
                <a:cubicBezTo>
                  <a:pt x="296" y="3278"/>
                  <a:pt x="296" y="3272"/>
                  <a:pt x="307" y="3267"/>
                </a:cubicBezTo>
                <a:close/>
                <a:moveTo>
                  <a:pt x="8642" y="3261"/>
                </a:moveTo>
                <a:cubicBezTo>
                  <a:pt x="8659" y="3261"/>
                  <a:pt x="8670" y="3272"/>
                  <a:pt x="8670" y="3289"/>
                </a:cubicBezTo>
                <a:cubicBezTo>
                  <a:pt x="8665" y="3289"/>
                  <a:pt x="8653" y="3295"/>
                  <a:pt x="8648" y="3295"/>
                </a:cubicBezTo>
                <a:cubicBezTo>
                  <a:pt x="8648" y="3289"/>
                  <a:pt x="8659" y="3284"/>
                  <a:pt x="8659" y="3278"/>
                </a:cubicBezTo>
                <a:lnTo>
                  <a:pt x="8642" y="3261"/>
                </a:lnTo>
                <a:close/>
                <a:moveTo>
                  <a:pt x="8494" y="3284"/>
                </a:moveTo>
                <a:lnTo>
                  <a:pt x="8494" y="3284"/>
                </a:lnTo>
                <a:cubicBezTo>
                  <a:pt x="8506" y="3284"/>
                  <a:pt x="8511" y="3318"/>
                  <a:pt x="8500" y="3318"/>
                </a:cubicBezTo>
                <a:cubicBezTo>
                  <a:pt x="8489" y="3312"/>
                  <a:pt x="8489" y="3295"/>
                  <a:pt x="8494" y="3284"/>
                </a:cubicBezTo>
                <a:close/>
                <a:moveTo>
                  <a:pt x="574" y="3335"/>
                </a:moveTo>
                <a:cubicBezTo>
                  <a:pt x="568" y="3352"/>
                  <a:pt x="562" y="3369"/>
                  <a:pt x="557" y="3380"/>
                </a:cubicBezTo>
                <a:cubicBezTo>
                  <a:pt x="557" y="3363"/>
                  <a:pt x="562" y="3352"/>
                  <a:pt x="562" y="3335"/>
                </a:cubicBezTo>
                <a:close/>
                <a:moveTo>
                  <a:pt x="8682" y="3323"/>
                </a:moveTo>
                <a:cubicBezTo>
                  <a:pt x="8682" y="3341"/>
                  <a:pt x="8687" y="3358"/>
                  <a:pt x="8693" y="3380"/>
                </a:cubicBezTo>
                <a:cubicBezTo>
                  <a:pt x="8682" y="3375"/>
                  <a:pt x="8676" y="3375"/>
                  <a:pt x="8665" y="3369"/>
                </a:cubicBezTo>
                <a:cubicBezTo>
                  <a:pt x="8670" y="3363"/>
                  <a:pt x="8676" y="3358"/>
                  <a:pt x="8682" y="3352"/>
                </a:cubicBezTo>
                <a:cubicBezTo>
                  <a:pt x="8676" y="3346"/>
                  <a:pt x="8676" y="3335"/>
                  <a:pt x="8670" y="3323"/>
                </a:cubicBezTo>
                <a:close/>
                <a:moveTo>
                  <a:pt x="199" y="3420"/>
                </a:moveTo>
                <a:cubicBezTo>
                  <a:pt x="199" y="3423"/>
                  <a:pt x="202" y="3424"/>
                  <a:pt x="205" y="3425"/>
                </a:cubicBezTo>
                <a:lnTo>
                  <a:pt x="205" y="3425"/>
                </a:lnTo>
                <a:cubicBezTo>
                  <a:pt x="203" y="3424"/>
                  <a:pt x="201" y="3422"/>
                  <a:pt x="199" y="3420"/>
                </a:cubicBezTo>
                <a:close/>
                <a:moveTo>
                  <a:pt x="205" y="3425"/>
                </a:moveTo>
                <a:lnTo>
                  <a:pt x="205" y="3425"/>
                </a:lnTo>
                <a:cubicBezTo>
                  <a:pt x="209" y="3429"/>
                  <a:pt x="212" y="3431"/>
                  <a:pt x="216" y="3431"/>
                </a:cubicBezTo>
                <a:cubicBezTo>
                  <a:pt x="213" y="3428"/>
                  <a:pt x="208" y="3427"/>
                  <a:pt x="205" y="3425"/>
                </a:cubicBezTo>
                <a:close/>
                <a:moveTo>
                  <a:pt x="8540" y="3431"/>
                </a:moveTo>
                <a:cubicBezTo>
                  <a:pt x="8545" y="3443"/>
                  <a:pt x="8545" y="3448"/>
                  <a:pt x="8534" y="3454"/>
                </a:cubicBezTo>
                <a:cubicBezTo>
                  <a:pt x="8528" y="3443"/>
                  <a:pt x="8528" y="3437"/>
                  <a:pt x="8540" y="3431"/>
                </a:cubicBezTo>
                <a:close/>
                <a:moveTo>
                  <a:pt x="245" y="3511"/>
                </a:moveTo>
                <a:cubicBezTo>
                  <a:pt x="262" y="3511"/>
                  <a:pt x="250" y="3528"/>
                  <a:pt x="245" y="3533"/>
                </a:cubicBezTo>
                <a:cubicBezTo>
                  <a:pt x="228" y="3528"/>
                  <a:pt x="239" y="3511"/>
                  <a:pt x="245" y="3511"/>
                </a:cubicBezTo>
                <a:close/>
                <a:moveTo>
                  <a:pt x="256" y="3346"/>
                </a:moveTo>
                <a:cubicBezTo>
                  <a:pt x="256" y="3414"/>
                  <a:pt x="228" y="3488"/>
                  <a:pt x="205" y="3550"/>
                </a:cubicBezTo>
                <a:cubicBezTo>
                  <a:pt x="216" y="3482"/>
                  <a:pt x="233" y="3414"/>
                  <a:pt x="256" y="3346"/>
                </a:cubicBezTo>
                <a:close/>
                <a:moveTo>
                  <a:pt x="8562" y="2909"/>
                </a:moveTo>
                <a:lnTo>
                  <a:pt x="8562" y="2909"/>
                </a:lnTo>
                <a:cubicBezTo>
                  <a:pt x="8596" y="2960"/>
                  <a:pt x="8602" y="3028"/>
                  <a:pt x="8642" y="3068"/>
                </a:cubicBezTo>
                <a:cubicBezTo>
                  <a:pt x="8642" y="3068"/>
                  <a:pt x="8631" y="3074"/>
                  <a:pt x="8631" y="3074"/>
                </a:cubicBezTo>
                <a:cubicBezTo>
                  <a:pt x="8682" y="3199"/>
                  <a:pt x="8716" y="3323"/>
                  <a:pt x="8750" y="3454"/>
                </a:cubicBezTo>
                <a:cubicBezTo>
                  <a:pt x="8750" y="3454"/>
                  <a:pt x="8755" y="3448"/>
                  <a:pt x="8755" y="3448"/>
                </a:cubicBezTo>
                <a:lnTo>
                  <a:pt x="8755" y="3448"/>
                </a:lnTo>
                <a:cubicBezTo>
                  <a:pt x="8750" y="3482"/>
                  <a:pt x="8767" y="3516"/>
                  <a:pt x="8778" y="3550"/>
                </a:cubicBezTo>
                <a:cubicBezTo>
                  <a:pt x="8755" y="3539"/>
                  <a:pt x="8761" y="3516"/>
                  <a:pt x="8755" y="3494"/>
                </a:cubicBezTo>
                <a:cubicBezTo>
                  <a:pt x="8710" y="3335"/>
                  <a:pt x="8659" y="3176"/>
                  <a:pt x="8602" y="3017"/>
                </a:cubicBezTo>
                <a:cubicBezTo>
                  <a:pt x="8591" y="2983"/>
                  <a:pt x="8568" y="2949"/>
                  <a:pt x="8562" y="2909"/>
                </a:cubicBezTo>
                <a:close/>
                <a:moveTo>
                  <a:pt x="517" y="3539"/>
                </a:moveTo>
                <a:cubicBezTo>
                  <a:pt x="517" y="3562"/>
                  <a:pt x="523" y="3590"/>
                  <a:pt x="506" y="3607"/>
                </a:cubicBezTo>
                <a:cubicBezTo>
                  <a:pt x="506" y="3584"/>
                  <a:pt x="511" y="3562"/>
                  <a:pt x="517" y="3539"/>
                </a:cubicBezTo>
                <a:close/>
                <a:moveTo>
                  <a:pt x="199" y="3556"/>
                </a:moveTo>
                <a:cubicBezTo>
                  <a:pt x="205" y="3613"/>
                  <a:pt x="188" y="3670"/>
                  <a:pt x="177" y="3721"/>
                </a:cubicBezTo>
                <a:cubicBezTo>
                  <a:pt x="177" y="3664"/>
                  <a:pt x="194" y="3613"/>
                  <a:pt x="199" y="3556"/>
                </a:cubicBezTo>
                <a:close/>
                <a:moveTo>
                  <a:pt x="8767" y="3545"/>
                </a:moveTo>
                <a:lnTo>
                  <a:pt x="8767" y="3545"/>
                </a:lnTo>
                <a:cubicBezTo>
                  <a:pt x="8789" y="3602"/>
                  <a:pt x="8795" y="3664"/>
                  <a:pt x="8801" y="3721"/>
                </a:cubicBezTo>
                <a:cubicBezTo>
                  <a:pt x="8789" y="3704"/>
                  <a:pt x="8784" y="3681"/>
                  <a:pt x="8784" y="3658"/>
                </a:cubicBezTo>
                <a:cubicBezTo>
                  <a:pt x="8772" y="3624"/>
                  <a:pt x="8761" y="3584"/>
                  <a:pt x="8767" y="3545"/>
                </a:cubicBezTo>
                <a:close/>
                <a:moveTo>
                  <a:pt x="8852" y="3670"/>
                </a:moveTo>
                <a:lnTo>
                  <a:pt x="8852" y="3670"/>
                </a:lnTo>
                <a:cubicBezTo>
                  <a:pt x="8846" y="3687"/>
                  <a:pt x="8846" y="3709"/>
                  <a:pt x="8857" y="3721"/>
                </a:cubicBezTo>
                <a:cubicBezTo>
                  <a:pt x="8863" y="3709"/>
                  <a:pt x="8869" y="3698"/>
                  <a:pt x="8874" y="3687"/>
                </a:cubicBezTo>
                <a:cubicBezTo>
                  <a:pt x="8869" y="3681"/>
                  <a:pt x="8857" y="3670"/>
                  <a:pt x="8852" y="3670"/>
                </a:cubicBezTo>
                <a:close/>
                <a:moveTo>
                  <a:pt x="8799" y="3724"/>
                </a:moveTo>
                <a:cubicBezTo>
                  <a:pt x="8801" y="3724"/>
                  <a:pt x="8804" y="3725"/>
                  <a:pt x="8806" y="3726"/>
                </a:cubicBezTo>
                <a:cubicBezTo>
                  <a:pt x="8812" y="3738"/>
                  <a:pt x="8812" y="3743"/>
                  <a:pt x="8795" y="3743"/>
                </a:cubicBezTo>
                <a:cubicBezTo>
                  <a:pt x="8791" y="3731"/>
                  <a:pt x="8793" y="3724"/>
                  <a:pt x="8799" y="3724"/>
                </a:cubicBezTo>
                <a:close/>
                <a:moveTo>
                  <a:pt x="479" y="3771"/>
                </a:moveTo>
                <a:cubicBezTo>
                  <a:pt x="481" y="3771"/>
                  <a:pt x="482" y="3771"/>
                  <a:pt x="483" y="3772"/>
                </a:cubicBezTo>
                <a:cubicBezTo>
                  <a:pt x="493" y="3777"/>
                  <a:pt x="490" y="3795"/>
                  <a:pt x="477" y="3795"/>
                </a:cubicBezTo>
                <a:cubicBezTo>
                  <a:pt x="475" y="3795"/>
                  <a:pt x="473" y="3795"/>
                  <a:pt x="472" y="3794"/>
                </a:cubicBezTo>
                <a:cubicBezTo>
                  <a:pt x="467" y="3789"/>
                  <a:pt x="470" y="3771"/>
                  <a:pt x="479" y="3771"/>
                </a:cubicBezTo>
                <a:close/>
                <a:moveTo>
                  <a:pt x="8755" y="3641"/>
                </a:moveTo>
                <a:cubicBezTo>
                  <a:pt x="8767" y="3692"/>
                  <a:pt x="8767" y="3743"/>
                  <a:pt x="8784" y="3789"/>
                </a:cubicBezTo>
                <a:cubicBezTo>
                  <a:pt x="8789" y="3800"/>
                  <a:pt x="8784" y="3811"/>
                  <a:pt x="8784" y="3823"/>
                </a:cubicBezTo>
                <a:cubicBezTo>
                  <a:pt x="8774" y="3813"/>
                  <a:pt x="8781" y="3776"/>
                  <a:pt x="8763" y="3776"/>
                </a:cubicBezTo>
                <a:cubicBezTo>
                  <a:pt x="8763" y="3776"/>
                  <a:pt x="8762" y="3776"/>
                  <a:pt x="8761" y="3776"/>
                </a:cubicBezTo>
                <a:lnTo>
                  <a:pt x="8761" y="3776"/>
                </a:lnTo>
                <a:cubicBezTo>
                  <a:pt x="8765" y="3774"/>
                  <a:pt x="8769" y="3770"/>
                  <a:pt x="8772" y="3766"/>
                </a:cubicBezTo>
                <a:cubicBezTo>
                  <a:pt x="8755" y="3726"/>
                  <a:pt x="8750" y="3687"/>
                  <a:pt x="8755" y="3641"/>
                </a:cubicBezTo>
                <a:close/>
                <a:moveTo>
                  <a:pt x="8886" y="3948"/>
                </a:moveTo>
                <a:cubicBezTo>
                  <a:pt x="8886" y="3976"/>
                  <a:pt x="8903" y="3999"/>
                  <a:pt x="8886" y="4021"/>
                </a:cubicBezTo>
                <a:cubicBezTo>
                  <a:pt x="8880" y="3999"/>
                  <a:pt x="8880" y="3976"/>
                  <a:pt x="8874" y="3953"/>
                </a:cubicBezTo>
                <a:cubicBezTo>
                  <a:pt x="8880" y="3953"/>
                  <a:pt x="8886" y="3953"/>
                  <a:pt x="8886" y="3948"/>
                </a:cubicBezTo>
                <a:close/>
                <a:moveTo>
                  <a:pt x="43" y="4137"/>
                </a:moveTo>
                <a:lnTo>
                  <a:pt x="43" y="4137"/>
                </a:lnTo>
                <a:cubicBezTo>
                  <a:pt x="42" y="4139"/>
                  <a:pt x="41" y="4142"/>
                  <a:pt x="41" y="4144"/>
                </a:cubicBezTo>
                <a:lnTo>
                  <a:pt x="41" y="4144"/>
                </a:lnTo>
                <a:cubicBezTo>
                  <a:pt x="43" y="4143"/>
                  <a:pt x="44" y="4142"/>
                  <a:pt x="46" y="4141"/>
                </a:cubicBezTo>
                <a:cubicBezTo>
                  <a:pt x="45" y="4139"/>
                  <a:pt x="44" y="4138"/>
                  <a:pt x="43" y="4137"/>
                </a:cubicBezTo>
                <a:close/>
                <a:moveTo>
                  <a:pt x="41" y="4144"/>
                </a:moveTo>
                <a:lnTo>
                  <a:pt x="41" y="4144"/>
                </a:lnTo>
                <a:cubicBezTo>
                  <a:pt x="37" y="4146"/>
                  <a:pt x="33" y="4146"/>
                  <a:pt x="29" y="4146"/>
                </a:cubicBezTo>
                <a:cubicBezTo>
                  <a:pt x="30" y="4161"/>
                  <a:pt x="30" y="4177"/>
                  <a:pt x="29" y="4192"/>
                </a:cubicBezTo>
                <a:lnTo>
                  <a:pt x="35" y="4192"/>
                </a:lnTo>
                <a:cubicBezTo>
                  <a:pt x="35" y="4175"/>
                  <a:pt x="38" y="4160"/>
                  <a:pt x="41" y="4144"/>
                </a:cubicBezTo>
                <a:close/>
                <a:moveTo>
                  <a:pt x="23" y="4192"/>
                </a:moveTo>
                <a:lnTo>
                  <a:pt x="29" y="4196"/>
                </a:lnTo>
                <a:lnTo>
                  <a:pt x="29" y="4196"/>
                </a:lnTo>
                <a:cubicBezTo>
                  <a:pt x="29" y="4194"/>
                  <a:pt x="29" y="4193"/>
                  <a:pt x="29" y="4192"/>
                </a:cubicBezTo>
                <a:close/>
                <a:moveTo>
                  <a:pt x="182" y="3721"/>
                </a:moveTo>
                <a:lnTo>
                  <a:pt x="182" y="3721"/>
                </a:lnTo>
                <a:cubicBezTo>
                  <a:pt x="154" y="3828"/>
                  <a:pt x="154" y="3942"/>
                  <a:pt x="137" y="4050"/>
                </a:cubicBezTo>
                <a:cubicBezTo>
                  <a:pt x="142" y="4055"/>
                  <a:pt x="148" y="4061"/>
                  <a:pt x="154" y="4067"/>
                </a:cubicBezTo>
                <a:cubicBezTo>
                  <a:pt x="160" y="4055"/>
                  <a:pt x="160" y="4044"/>
                  <a:pt x="165" y="4033"/>
                </a:cubicBezTo>
                <a:lnTo>
                  <a:pt x="171" y="4033"/>
                </a:lnTo>
                <a:cubicBezTo>
                  <a:pt x="171" y="4055"/>
                  <a:pt x="171" y="4072"/>
                  <a:pt x="165" y="4095"/>
                </a:cubicBezTo>
                <a:cubicBezTo>
                  <a:pt x="165" y="4095"/>
                  <a:pt x="160" y="4095"/>
                  <a:pt x="160" y="4101"/>
                </a:cubicBezTo>
                <a:lnTo>
                  <a:pt x="160" y="4067"/>
                </a:lnTo>
                <a:cubicBezTo>
                  <a:pt x="154" y="4067"/>
                  <a:pt x="142" y="4067"/>
                  <a:pt x="137" y="4072"/>
                </a:cubicBezTo>
                <a:cubicBezTo>
                  <a:pt x="125" y="4129"/>
                  <a:pt x="125" y="4186"/>
                  <a:pt x="120" y="4243"/>
                </a:cubicBezTo>
                <a:lnTo>
                  <a:pt x="108" y="4243"/>
                </a:lnTo>
                <a:cubicBezTo>
                  <a:pt x="120" y="4084"/>
                  <a:pt x="142" y="3931"/>
                  <a:pt x="165" y="3772"/>
                </a:cubicBezTo>
                <a:cubicBezTo>
                  <a:pt x="165" y="3755"/>
                  <a:pt x="165" y="3732"/>
                  <a:pt x="182" y="3721"/>
                </a:cubicBezTo>
                <a:close/>
                <a:moveTo>
                  <a:pt x="8812" y="3749"/>
                </a:moveTo>
                <a:cubicBezTo>
                  <a:pt x="8835" y="3800"/>
                  <a:pt x="8835" y="3862"/>
                  <a:pt x="8846" y="3919"/>
                </a:cubicBezTo>
                <a:lnTo>
                  <a:pt x="8852" y="3914"/>
                </a:lnTo>
                <a:lnTo>
                  <a:pt x="8852" y="3914"/>
                </a:lnTo>
                <a:cubicBezTo>
                  <a:pt x="8852" y="3919"/>
                  <a:pt x="8846" y="3925"/>
                  <a:pt x="8846" y="3931"/>
                </a:cubicBezTo>
                <a:cubicBezTo>
                  <a:pt x="8852" y="4010"/>
                  <a:pt x="8874" y="4089"/>
                  <a:pt x="8874" y="4175"/>
                </a:cubicBezTo>
                <a:cubicBezTo>
                  <a:pt x="8874" y="4175"/>
                  <a:pt x="8880" y="4169"/>
                  <a:pt x="8886" y="4169"/>
                </a:cubicBezTo>
                <a:lnTo>
                  <a:pt x="8886" y="4169"/>
                </a:lnTo>
                <a:cubicBezTo>
                  <a:pt x="8863" y="4197"/>
                  <a:pt x="8880" y="4231"/>
                  <a:pt x="8880" y="4265"/>
                </a:cubicBezTo>
                <a:cubicBezTo>
                  <a:pt x="8863" y="4243"/>
                  <a:pt x="8874" y="4220"/>
                  <a:pt x="8863" y="4203"/>
                </a:cubicBezTo>
                <a:cubicBezTo>
                  <a:pt x="8863" y="4050"/>
                  <a:pt x="8812" y="3897"/>
                  <a:pt x="8812" y="3749"/>
                </a:cubicBezTo>
                <a:close/>
                <a:moveTo>
                  <a:pt x="120" y="4260"/>
                </a:moveTo>
                <a:cubicBezTo>
                  <a:pt x="120" y="4282"/>
                  <a:pt x="120" y="4305"/>
                  <a:pt x="114" y="4328"/>
                </a:cubicBezTo>
                <a:cubicBezTo>
                  <a:pt x="97" y="4311"/>
                  <a:pt x="103" y="4277"/>
                  <a:pt x="120" y="4260"/>
                </a:cubicBezTo>
                <a:close/>
                <a:moveTo>
                  <a:pt x="8835" y="4220"/>
                </a:moveTo>
                <a:cubicBezTo>
                  <a:pt x="8840" y="4243"/>
                  <a:pt x="8846" y="4271"/>
                  <a:pt x="8852" y="4294"/>
                </a:cubicBezTo>
                <a:lnTo>
                  <a:pt x="8874" y="4294"/>
                </a:lnTo>
                <a:cubicBezTo>
                  <a:pt x="8874" y="4288"/>
                  <a:pt x="8874" y="4277"/>
                  <a:pt x="8874" y="4265"/>
                </a:cubicBezTo>
                <a:cubicBezTo>
                  <a:pt x="8886" y="4305"/>
                  <a:pt x="8892" y="4350"/>
                  <a:pt x="8880" y="4384"/>
                </a:cubicBezTo>
                <a:cubicBezTo>
                  <a:pt x="8874" y="4362"/>
                  <a:pt x="8874" y="4339"/>
                  <a:pt x="8880" y="4322"/>
                </a:cubicBezTo>
                <a:cubicBezTo>
                  <a:pt x="8869" y="4311"/>
                  <a:pt x="8869" y="4294"/>
                  <a:pt x="8852" y="4294"/>
                </a:cubicBezTo>
                <a:cubicBezTo>
                  <a:pt x="8846" y="4316"/>
                  <a:pt x="8852" y="4339"/>
                  <a:pt x="8852" y="4362"/>
                </a:cubicBezTo>
                <a:cubicBezTo>
                  <a:pt x="8852" y="4356"/>
                  <a:pt x="8846" y="4356"/>
                  <a:pt x="8840" y="4350"/>
                </a:cubicBezTo>
                <a:cubicBezTo>
                  <a:pt x="8840" y="4345"/>
                  <a:pt x="8840" y="4333"/>
                  <a:pt x="8846" y="4328"/>
                </a:cubicBezTo>
                <a:cubicBezTo>
                  <a:pt x="8835" y="4322"/>
                  <a:pt x="8829" y="4322"/>
                  <a:pt x="8823" y="4322"/>
                </a:cubicBezTo>
                <a:lnTo>
                  <a:pt x="8840" y="4316"/>
                </a:lnTo>
                <a:cubicBezTo>
                  <a:pt x="8835" y="4282"/>
                  <a:pt x="8840" y="4254"/>
                  <a:pt x="8829" y="4220"/>
                </a:cubicBezTo>
                <a:close/>
                <a:moveTo>
                  <a:pt x="120" y="4328"/>
                </a:moveTo>
                <a:lnTo>
                  <a:pt x="120" y="4328"/>
                </a:lnTo>
                <a:cubicBezTo>
                  <a:pt x="108" y="4384"/>
                  <a:pt x="108" y="4441"/>
                  <a:pt x="114" y="4498"/>
                </a:cubicBezTo>
                <a:lnTo>
                  <a:pt x="103" y="4498"/>
                </a:lnTo>
                <a:cubicBezTo>
                  <a:pt x="103" y="4441"/>
                  <a:pt x="86" y="4373"/>
                  <a:pt x="120" y="4328"/>
                </a:cubicBezTo>
                <a:close/>
                <a:moveTo>
                  <a:pt x="148" y="4458"/>
                </a:moveTo>
                <a:lnTo>
                  <a:pt x="148" y="4458"/>
                </a:lnTo>
                <a:cubicBezTo>
                  <a:pt x="142" y="4487"/>
                  <a:pt x="148" y="4509"/>
                  <a:pt x="137" y="4532"/>
                </a:cubicBezTo>
                <a:cubicBezTo>
                  <a:pt x="137" y="4509"/>
                  <a:pt x="120" y="4475"/>
                  <a:pt x="148" y="4458"/>
                </a:cubicBezTo>
                <a:close/>
                <a:moveTo>
                  <a:pt x="8886" y="4532"/>
                </a:moveTo>
                <a:cubicBezTo>
                  <a:pt x="8897" y="4532"/>
                  <a:pt x="8897" y="4560"/>
                  <a:pt x="8886" y="4566"/>
                </a:cubicBezTo>
                <a:cubicBezTo>
                  <a:pt x="8874" y="4560"/>
                  <a:pt x="8874" y="4538"/>
                  <a:pt x="8886" y="4532"/>
                </a:cubicBezTo>
                <a:close/>
                <a:moveTo>
                  <a:pt x="103" y="4577"/>
                </a:moveTo>
                <a:cubicBezTo>
                  <a:pt x="120" y="4583"/>
                  <a:pt x="120" y="4606"/>
                  <a:pt x="108" y="4611"/>
                </a:cubicBezTo>
                <a:cubicBezTo>
                  <a:pt x="97" y="4611"/>
                  <a:pt x="97" y="4589"/>
                  <a:pt x="103" y="4577"/>
                </a:cubicBezTo>
                <a:close/>
                <a:moveTo>
                  <a:pt x="29" y="4566"/>
                </a:moveTo>
                <a:cubicBezTo>
                  <a:pt x="35" y="4566"/>
                  <a:pt x="46" y="4577"/>
                  <a:pt x="52" y="4577"/>
                </a:cubicBezTo>
                <a:cubicBezTo>
                  <a:pt x="52" y="4587"/>
                  <a:pt x="52" y="4614"/>
                  <a:pt x="41" y="4614"/>
                </a:cubicBezTo>
                <a:cubicBezTo>
                  <a:pt x="39" y="4614"/>
                  <a:pt x="37" y="4613"/>
                  <a:pt x="35" y="4611"/>
                </a:cubicBezTo>
                <a:cubicBezTo>
                  <a:pt x="28" y="4598"/>
                  <a:pt x="28" y="4582"/>
                  <a:pt x="29" y="4566"/>
                </a:cubicBezTo>
                <a:close/>
                <a:moveTo>
                  <a:pt x="8857" y="4611"/>
                </a:moveTo>
                <a:lnTo>
                  <a:pt x="8857" y="4611"/>
                </a:lnTo>
                <a:cubicBezTo>
                  <a:pt x="8857" y="4634"/>
                  <a:pt x="8869" y="4668"/>
                  <a:pt x="8846" y="4685"/>
                </a:cubicBezTo>
                <a:cubicBezTo>
                  <a:pt x="8846" y="4657"/>
                  <a:pt x="8846" y="4634"/>
                  <a:pt x="8857" y="4611"/>
                </a:cubicBezTo>
                <a:close/>
                <a:moveTo>
                  <a:pt x="8886" y="4640"/>
                </a:moveTo>
                <a:cubicBezTo>
                  <a:pt x="8886" y="4697"/>
                  <a:pt x="8903" y="4765"/>
                  <a:pt x="8869" y="4810"/>
                </a:cubicBezTo>
                <a:cubicBezTo>
                  <a:pt x="8880" y="4753"/>
                  <a:pt x="8880" y="4697"/>
                  <a:pt x="8874" y="4640"/>
                </a:cubicBezTo>
                <a:close/>
                <a:moveTo>
                  <a:pt x="8874" y="4810"/>
                </a:moveTo>
                <a:lnTo>
                  <a:pt x="8874" y="4810"/>
                </a:lnTo>
                <a:cubicBezTo>
                  <a:pt x="8892" y="4833"/>
                  <a:pt x="8886" y="4861"/>
                  <a:pt x="8869" y="4878"/>
                </a:cubicBezTo>
                <a:cubicBezTo>
                  <a:pt x="8869" y="4855"/>
                  <a:pt x="8869" y="4833"/>
                  <a:pt x="8874" y="4810"/>
                </a:cubicBezTo>
                <a:close/>
                <a:moveTo>
                  <a:pt x="114" y="4759"/>
                </a:moveTo>
                <a:cubicBezTo>
                  <a:pt x="114" y="4782"/>
                  <a:pt x="120" y="4804"/>
                  <a:pt x="114" y="4827"/>
                </a:cubicBezTo>
                <a:cubicBezTo>
                  <a:pt x="120" y="4833"/>
                  <a:pt x="125" y="4850"/>
                  <a:pt x="142" y="4850"/>
                </a:cubicBezTo>
                <a:cubicBezTo>
                  <a:pt x="148" y="4827"/>
                  <a:pt x="143" y="4804"/>
                  <a:pt x="142" y="4782"/>
                </a:cubicBezTo>
                <a:lnTo>
                  <a:pt x="142" y="4782"/>
                </a:lnTo>
                <a:cubicBezTo>
                  <a:pt x="143" y="4787"/>
                  <a:pt x="148" y="4787"/>
                  <a:pt x="154" y="4793"/>
                </a:cubicBezTo>
                <a:cubicBezTo>
                  <a:pt x="154" y="4799"/>
                  <a:pt x="154" y="4810"/>
                  <a:pt x="148" y="4816"/>
                </a:cubicBezTo>
                <a:cubicBezTo>
                  <a:pt x="154" y="4821"/>
                  <a:pt x="165" y="4821"/>
                  <a:pt x="171" y="4827"/>
                </a:cubicBezTo>
                <a:lnTo>
                  <a:pt x="154" y="4827"/>
                </a:lnTo>
                <a:cubicBezTo>
                  <a:pt x="160" y="4861"/>
                  <a:pt x="148" y="4895"/>
                  <a:pt x="160" y="4923"/>
                </a:cubicBezTo>
                <a:lnTo>
                  <a:pt x="154" y="4923"/>
                </a:lnTo>
                <a:cubicBezTo>
                  <a:pt x="154" y="4901"/>
                  <a:pt x="148" y="4878"/>
                  <a:pt x="142" y="4850"/>
                </a:cubicBezTo>
                <a:lnTo>
                  <a:pt x="120" y="4850"/>
                </a:lnTo>
                <a:cubicBezTo>
                  <a:pt x="120" y="4855"/>
                  <a:pt x="120" y="4872"/>
                  <a:pt x="120" y="4878"/>
                </a:cubicBezTo>
                <a:cubicBezTo>
                  <a:pt x="108" y="4838"/>
                  <a:pt x="103" y="4799"/>
                  <a:pt x="114" y="4759"/>
                </a:cubicBezTo>
                <a:close/>
                <a:moveTo>
                  <a:pt x="443" y="4941"/>
                </a:moveTo>
                <a:cubicBezTo>
                  <a:pt x="455" y="4946"/>
                  <a:pt x="455" y="4952"/>
                  <a:pt x="443" y="4958"/>
                </a:cubicBezTo>
                <a:cubicBezTo>
                  <a:pt x="432" y="4946"/>
                  <a:pt x="432" y="4941"/>
                  <a:pt x="443" y="4941"/>
                </a:cubicBezTo>
                <a:close/>
                <a:moveTo>
                  <a:pt x="8946" y="4524"/>
                </a:moveTo>
                <a:cubicBezTo>
                  <a:pt x="8948" y="4524"/>
                  <a:pt x="8951" y="4525"/>
                  <a:pt x="8954" y="4526"/>
                </a:cubicBezTo>
                <a:cubicBezTo>
                  <a:pt x="8971" y="4560"/>
                  <a:pt x="8943" y="4611"/>
                  <a:pt x="8977" y="4640"/>
                </a:cubicBezTo>
                <a:lnTo>
                  <a:pt x="8960" y="4640"/>
                </a:lnTo>
                <a:cubicBezTo>
                  <a:pt x="8954" y="4736"/>
                  <a:pt x="8960" y="4838"/>
                  <a:pt x="8948" y="4935"/>
                </a:cubicBezTo>
                <a:lnTo>
                  <a:pt x="8965" y="4946"/>
                </a:lnTo>
                <a:lnTo>
                  <a:pt x="8954" y="4946"/>
                </a:lnTo>
                <a:cubicBezTo>
                  <a:pt x="8954" y="4997"/>
                  <a:pt x="8926" y="5043"/>
                  <a:pt x="8943" y="5088"/>
                </a:cubicBezTo>
                <a:cubicBezTo>
                  <a:pt x="8914" y="5122"/>
                  <a:pt x="8937" y="5167"/>
                  <a:pt x="8920" y="5207"/>
                </a:cubicBezTo>
                <a:cubicBezTo>
                  <a:pt x="8914" y="5230"/>
                  <a:pt x="8926" y="5258"/>
                  <a:pt x="8897" y="5270"/>
                </a:cubicBezTo>
                <a:lnTo>
                  <a:pt x="8892" y="5253"/>
                </a:lnTo>
                <a:cubicBezTo>
                  <a:pt x="8903" y="5230"/>
                  <a:pt x="8897" y="5207"/>
                  <a:pt x="8897" y="5184"/>
                </a:cubicBezTo>
                <a:lnTo>
                  <a:pt x="8897" y="5184"/>
                </a:lnTo>
                <a:cubicBezTo>
                  <a:pt x="8892" y="5184"/>
                  <a:pt x="8880" y="5190"/>
                  <a:pt x="8874" y="5190"/>
                </a:cubicBezTo>
                <a:cubicBezTo>
                  <a:pt x="8880" y="5184"/>
                  <a:pt x="8880" y="5179"/>
                  <a:pt x="8880" y="5167"/>
                </a:cubicBezTo>
                <a:cubicBezTo>
                  <a:pt x="8874" y="5145"/>
                  <a:pt x="8909" y="5128"/>
                  <a:pt x="8903" y="5105"/>
                </a:cubicBezTo>
                <a:cubicBezTo>
                  <a:pt x="8897" y="5099"/>
                  <a:pt x="8892" y="5094"/>
                  <a:pt x="8892" y="5094"/>
                </a:cubicBezTo>
                <a:cubicBezTo>
                  <a:pt x="8892" y="5026"/>
                  <a:pt x="8914" y="4952"/>
                  <a:pt x="8903" y="4884"/>
                </a:cubicBezTo>
                <a:lnTo>
                  <a:pt x="8926" y="4884"/>
                </a:lnTo>
                <a:cubicBezTo>
                  <a:pt x="8926" y="4878"/>
                  <a:pt x="8931" y="4861"/>
                  <a:pt x="8931" y="4850"/>
                </a:cubicBezTo>
                <a:lnTo>
                  <a:pt x="8914" y="4838"/>
                </a:lnTo>
                <a:lnTo>
                  <a:pt x="8909" y="4855"/>
                </a:lnTo>
                <a:cubicBezTo>
                  <a:pt x="8909" y="4850"/>
                  <a:pt x="8909" y="4833"/>
                  <a:pt x="8909" y="4827"/>
                </a:cubicBezTo>
                <a:cubicBezTo>
                  <a:pt x="8909" y="4827"/>
                  <a:pt x="8914" y="4838"/>
                  <a:pt x="8920" y="4838"/>
                </a:cubicBezTo>
                <a:cubicBezTo>
                  <a:pt x="8926" y="4838"/>
                  <a:pt x="8931" y="4833"/>
                  <a:pt x="8937" y="4833"/>
                </a:cubicBezTo>
                <a:cubicBezTo>
                  <a:pt x="8931" y="4816"/>
                  <a:pt x="8931" y="4799"/>
                  <a:pt x="8931" y="4787"/>
                </a:cubicBezTo>
                <a:lnTo>
                  <a:pt x="8920" y="4782"/>
                </a:lnTo>
                <a:cubicBezTo>
                  <a:pt x="8920" y="4799"/>
                  <a:pt x="8914" y="4810"/>
                  <a:pt x="8909" y="4821"/>
                </a:cubicBezTo>
                <a:cubicBezTo>
                  <a:pt x="8914" y="4810"/>
                  <a:pt x="8914" y="4793"/>
                  <a:pt x="8909" y="4776"/>
                </a:cubicBezTo>
                <a:cubicBezTo>
                  <a:pt x="8920" y="4776"/>
                  <a:pt x="8926" y="4782"/>
                  <a:pt x="8937" y="4782"/>
                </a:cubicBezTo>
                <a:lnTo>
                  <a:pt x="8937" y="4736"/>
                </a:lnTo>
                <a:cubicBezTo>
                  <a:pt x="8931" y="4748"/>
                  <a:pt x="8920" y="4765"/>
                  <a:pt x="8914" y="4776"/>
                </a:cubicBezTo>
                <a:cubicBezTo>
                  <a:pt x="8914" y="4765"/>
                  <a:pt x="8914" y="4753"/>
                  <a:pt x="8920" y="4742"/>
                </a:cubicBezTo>
                <a:cubicBezTo>
                  <a:pt x="8914" y="4714"/>
                  <a:pt x="8920" y="4685"/>
                  <a:pt x="8920" y="4657"/>
                </a:cubicBezTo>
                <a:lnTo>
                  <a:pt x="8931" y="4651"/>
                </a:lnTo>
                <a:cubicBezTo>
                  <a:pt x="8926" y="4651"/>
                  <a:pt x="8914" y="4640"/>
                  <a:pt x="8914" y="4634"/>
                </a:cubicBezTo>
                <a:cubicBezTo>
                  <a:pt x="8920" y="4634"/>
                  <a:pt x="8926" y="4628"/>
                  <a:pt x="8937" y="4628"/>
                </a:cubicBezTo>
                <a:cubicBezTo>
                  <a:pt x="8931" y="4617"/>
                  <a:pt x="8920" y="4611"/>
                  <a:pt x="8914" y="4600"/>
                </a:cubicBezTo>
                <a:cubicBezTo>
                  <a:pt x="8914" y="4594"/>
                  <a:pt x="8920" y="4583"/>
                  <a:pt x="8920" y="4572"/>
                </a:cubicBezTo>
                <a:cubicBezTo>
                  <a:pt x="8926" y="4589"/>
                  <a:pt x="8931" y="4594"/>
                  <a:pt x="8943" y="4606"/>
                </a:cubicBezTo>
                <a:cubicBezTo>
                  <a:pt x="8943" y="4594"/>
                  <a:pt x="8937" y="4583"/>
                  <a:pt x="8937" y="4572"/>
                </a:cubicBezTo>
                <a:lnTo>
                  <a:pt x="8954" y="4572"/>
                </a:lnTo>
                <a:cubicBezTo>
                  <a:pt x="8948" y="4572"/>
                  <a:pt x="8937" y="4560"/>
                  <a:pt x="8931" y="4560"/>
                </a:cubicBezTo>
                <a:cubicBezTo>
                  <a:pt x="8936" y="4551"/>
                  <a:pt x="8933" y="4524"/>
                  <a:pt x="8946" y="4524"/>
                </a:cubicBezTo>
                <a:close/>
                <a:moveTo>
                  <a:pt x="114" y="4884"/>
                </a:moveTo>
                <a:cubicBezTo>
                  <a:pt x="131" y="4901"/>
                  <a:pt x="114" y="4923"/>
                  <a:pt x="131" y="4941"/>
                </a:cubicBezTo>
                <a:cubicBezTo>
                  <a:pt x="126" y="5093"/>
                  <a:pt x="182" y="5245"/>
                  <a:pt x="182" y="5398"/>
                </a:cubicBezTo>
                <a:lnTo>
                  <a:pt x="182" y="5398"/>
                </a:lnTo>
                <a:cubicBezTo>
                  <a:pt x="182" y="5398"/>
                  <a:pt x="183" y="5398"/>
                  <a:pt x="183" y="5398"/>
                </a:cubicBezTo>
                <a:cubicBezTo>
                  <a:pt x="186" y="5398"/>
                  <a:pt x="189" y="5399"/>
                  <a:pt x="194" y="5400"/>
                </a:cubicBezTo>
                <a:cubicBezTo>
                  <a:pt x="199" y="5411"/>
                  <a:pt x="194" y="5417"/>
                  <a:pt x="177" y="5417"/>
                </a:cubicBezTo>
                <a:cubicBezTo>
                  <a:pt x="173" y="5405"/>
                  <a:pt x="174" y="5399"/>
                  <a:pt x="181" y="5398"/>
                </a:cubicBezTo>
                <a:lnTo>
                  <a:pt x="181" y="5398"/>
                </a:lnTo>
                <a:cubicBezTo>
                  <a:pt x="182" y="5399"/>
                  <a:pt x="182" y="5399"/>
                  <a:pt x="182" y="5400"/>
                </a:cubicBezTo>
                <a:cubicBezTo>
                  <a:pt x="182" y="5399"/>
                  <a:pt x="182" y="5399"/>
                  <a:pt x="182" y="5398"/>
                </a:cubicBezTo>
                <a:lnTo>
                  <a:pt x="182" y="5398"/>
                </a:lnTo>
                <a:cubicBezTo>
                  <a:pt x="182" y="5398"/>
                  <a:pt x="182" y="5398"/>
                  <a:pt x="181" y="5398"/>
                </a:cubicBezTo>
                <a:lnTo>
                  <a:pt x="181" y="5398"/>
                </a:lnTo>
                <a:cubicBezTo>
                  <a:pt x="160" y="5342"/>
                  <a:pt x="159" y="5280"/>
                  <a:pt x="148" y="5224"/>
                </a:cubicBezTo>
                <a:lnTo>
                  <a:pt x="142" y="5230"/>
                </a:lnTo>
                <a:cubicBezTo>
                  <a:pt x="142" y="5224"/>
                  <a:pt x="148" y="5219"/>
                  <a:pt x="148" y="5213"/>
                </a:cubicBezTo>
                <a:cubicBezTo>
                  <a:pt x="137" y="5133"/>
                  <a:pt x="120" y="5054"/>
                  <a:pt x="120" y="4969"/>
                </a:cubicBezTo>
                <a:cubicBezTo>
                  <a:pt x="120" y="4969"/>
                  <a:pt x="114" y="4975"/>
                  <a:pt x="108" y="4975"/>
                </a:cubicBezTo>
                <a:cubicBezTo>
                  <a:pt x="125" y="4946"/>
                  <a:pt x="108" y="4912"/>
                  <a:pt x="114" y="4884"/>
                </a:cubicBezTo>
                <a:close/>
                <a:moveTo>
                  <a:pt x="8880" y="4895"/>
                </a:moveTo>
                <a:cubicBezTo>
                  <a:pt x="8869" y="5054"/>
                  <a:pt x="8846" y="5207"/>
                  <a:pt x="8823" y="5366"/>
                </a:cubicBezTo>
                <a:cubicBezTo>
                  <a:pt x="8823" y="5383"/>
                  <a:pt x="8823" y="5406"/>
                  <a:pt x="8806" y="5417"/>
                </a:cubicBezTo>
                <a:cubicBezTo>
                  <a:pt x="8835" y="5309"/>
                  <a:pt x="8835" y="5196"/>
                  <a:pt x="8852" y="5088"/>
                </a:cubicBezTo>
                <a:cubicBezTo>
                  <a:pt x="8846" y="5082"/>
                  <a:pt x="8840" y="5077"/>
                  <a:pt x="8835" y="5071"/>
                </a:cubicBezTo>
                <a:cubicBezTo>
                  <a:pt x="8829" y="5082"/>
                  <a:pt x="8829" y="5094"/>
                  <a:pt x="8823" y="5105"/>
                </a:cubicBezTo>
                <a:lnTo>
                  <a:pt x="8818" y="5105"/>
                </a:lnTo>
                <a:cubicBezTo>
                  <a:pt x="8818" y="5082"/>
                  <a:pt x="8818" y="5065"/>
                  <a:pt x="8823" y="5043"/>
                </a:cubicBezTo>
                <a:lnTo>
                  <a:pt x="8829" y="5043"/>
                </a:lnTo>
                <a:lnTo>
                  <a:pt x="8829" y="5071"/>
                </a:lnTo>
                <a:cubicBezTo>
                  <a:pt x="8835" y="5071"/>
                  <a:pt x="8846" y="5071"/>
                  <a:pt x="8852" y="5065"/>
                </a:cubicBezTo>
                <a:cubicBezTo>
                  <a:pt x="8863" y="5009"/>
                  <a:pt x="8863" y="4952"/>
                  <a:pt x="8869" y="4895"/>
                </a:cubicBezTo>
                <a:close/>
                <a:moveTo>
                  <a:pt x="148" y="5428"/>
                </a:moveTo>
                <a:cubicBezTo>
                  <a:pt x="142" y="5440"/>
                  <a:pt x="137" y="5457"/>
                  <a:pt x="137" y="5468"/>
                </a:cubicBezTo>
                <a:cubicBezTo>
                  <a:pt x="142" y="5474"/>
                  <a:pt x="154" y="5480"/>
                  <a:pt x="160" y="5485"/>
                </a:cubicBezTo>
                <a:cubicBezTo>
                  <a:pt x="160" y="5463"/>
                  <a:pt x="160" y="5445"/>
                  <a:pt x="148" y="5428"/>
                </a:cubicBezTo>
                <a:close/>
                <a:moveTo>
                  <a:pt x="205" y="5315"/>
                </a:moveTo>
                <a:cubicBezTo>
                  <a:pt x="215" y="5330"/>
                  <a:pt x="207" y="5362"/>
                  <a:pt x="225" y="5362"/>
                </a:cubicBezTo>
                <a:cubicBezTo>
                  <a:pt x="227" y="5362"/>
                  <a:pt x="230" y="5362"/>
                  <a:pt x="233" y="5360"/>
                </a:cubicBezTo>
                <a:lnTo>
                  <a:pt x="233" y="5360"/>
                </a:lnTo>
                <a:cubicBezTo>
                  <a:pt x="228" y="5366"/>
                  <a:pt x="222" y="5366"/>
                  <a:pt x="216" y="5372"/>
                </a:cubicBezTo>
                <a:cubicBezTo>
                  <a:pt x="233" y="5411"/>
                  <a:pt x="239" y="5451"/>
                  <a:pt x="233" y="5497"/>
                </a:cubicBezTo>
                <a:cubicBezTo>
                  <a:pt x="222" y="5445"/>
                  <a:pt x="222" y="5394"/>
                  <a:pt x="205" y="5349"/>
                </a:cubicBezTo>
                <a:cubicBezTo>
                  <a:pt x="199" y="5338"/>
                  <a:pt x="199" y="5326"/>
                  <a:pt x="205" y="5315"/>
                </a:cubicBezTo>
                <a:close/>
                <a:moveTo>
                  <a:pt x="8812" y="5417"/>
                </a:moveTo>
                <a:cubicBezTo>
                  <a:pt x="8812" y="5474"/>
                  <a:pt x="8795" y="5525"/>
                  <a:pt x="8789" y="5582"/>
                </a:cubicBezTo>
                <a:cubicBezTo>
                  <a:pt x="8784" y="5525"/>
                  <a:pt x="8801" y="5474"/>
                  <a:pt x="8812" y="5417"/>
                </a:cubicBezTo>
                <a:close/>
                <a:moveTo>
                  <a:pt x="188" y="5417"/>
                </a:moveTo>
                <a:lnTo>
                  <a:pt x="188" y="5417"/>
                </a:lnTo>
                <a:cubicBezTo>
                  <a:pt x="199" y="5434"/>
                  <a:pt x="199" y="5463"/>
                  <a:pt x="205" y="5480"/>
                </a:cubicBezTo>
                <a:cubicBezTo>
                  <a:pt x="211" y="5519"/>
                  <a:pt x="228" y="5553"/>
                  <a:pt x="222" y="5593"/>
                </a:cubicBezTo>
                <a:cubicBezTo>
                  <a:pt x="199" y="5542"/>
                  <a:pt x="194" y="5480"/>
                  <a:pt x="188" y="5417"/>
                </a:cubicBezTo>
                <a:close/>
                <a:moveTo>
                  <a:pt x="540" y="5531"/>
                </a:moveTo>
                <a:lnTo>
                  <a:pt x="540" y="5531"/>
                </a:lnTo>
                <a:cubicBezTo>
                  <a:pt x="545" y="5553"/>
                  <a:pt x="551" y="5570"/>
                  <a:pt x="562" y="5587"/>
                </a:cubicBezTo>
                <a:cubicBezTo>
                  <a:pt x="557" y="5587"/>
                  <a:pt x="551" y="5593"/>
                  <a:pt x="551" y="5593"/>
                </a:cubicBezTo>
                <a:cubicBezTo>
                  <a:pt x="545" y="5570"/>
                  <a:pt x="545" y="5553"/>
                  <a:pt x="540" y="5531"/>
                </a:cubicBezTo>
                <a:close/>
                <a:moveTo>
                  <a:pt x="8477" y="5566"/>
                </a:moveTo>
                <a:cubicBezTo>
                  <a:pt x="8477" y="5577"/>
                  <a:pt x="8472" y="5588"/>
                  <a:pt x="8472" y="5604"/>
                </a:cubicBezTo>
                <a:lnTo>
                  <a:pt x="8472" y="5593"/>
                </a:lnTo>
                <a:cubicBezTo>
                  <a:pt x="8472" y="5588"/>
                  <a:pt x="8477" y="5577"/>
                  <a:pt x="8477" y="5566"/>
                </a:cubicBezTo>
                <a:close/>
                <a:moveTo>
                  <a:pt x="8744" y="5604"/>
                </a:moveTo>
                <a:cubicBezTo>
                  <a:pt x="8761" y="5610"/>
                  <a:pt x="8750" y="5627"/>
                  <a:pt x="8744" y="5633"/>
                </a:cubicBezTo>
                <a:cubicBezTo>
                  <a:pt x="8727" y="5627"/>
                  <a:pt x="8738" y="5610"/>
                  <a:pt x="8744" y="5604"/>
                </a:cubicBezTo>
                <a:close/>
                <a:moveTo>
                  <a:pt x="455" y="5689"/>
                </a:moveTo>
                <a:cubicBezTo>
                  <a:pt x="466" y="5695"/>
                  <a:pt x="460" y="5701"/>
                  <a:pt x="449" y="5706"/>
                </a:cubicBezTo>
                <a:cubicBezTo>
                  <a:pt x="443" y="5695"/>
                  <a:pt x="443" y="5689"/>
                  <a:pt x="455" y="5689"/>
                </a:cubicBezTo>
                <a:close/>
                <a:moveTo>
                  <a:pt x="226" y="5767"/>
                </a:moveTo>
                <a:lnTo>
                  <a:pt x="226" y="5767"/>
                </a:lnTo>
                <a:cubicBezTo>
                  <a:pt x="227" y="5768"/>
                  <a:pt x="227" y="5768"/>
                  <a:pt x="228" y="5769"/>
                </a:cubicBezTo>
                <a:cubicBezTo>
                  <a:pt x="227" y="5768"/>
                  <a:pt x="227" y="5768"/>
                  <a:pt x="226" y="5767"/>
                </a:cubicBezTo>
                <a:close/>
                <a:moveTo>
                  <a:pt x="8784" y="5587"/>
                </a:moveTo>
                <a:lnTo>
                  <a:pt x="8784" y="5587"/>
                </a:lnTo>
                <a:cubicBezTo>
                  <a:pt x="8772" y="5655"/>
                  <a:pt x="8755" y="5724"/>
                  <a:pt x="8733" y="5797"/>
                </a:cubicBezTo>
                <a:cubicBezTo>
                  <a:pt x="8733" y="5724"/>
                  <a:pt x="8761" y="5650"/>
                  <a:pt x="8784" y="5587"/>
                </a:cubicBezTo>
                <a:close/>
                <a:moveTo>
                  <a:pt x="8432" y="5758"/>
                </a:moveTo>
                <a:cubicBezTo>
                  <a:pt x="8432" y="5775"/>
                  <a:pt x="8426" y="5792"/>
                  <a:pt x="8426" y="5803"/>
                </a:cubicBezTo>
                <a:lnTo>
                  <a:pt x="8415" y="5803"/>
                </a:lnTo>
                <a:cubicBezTo>
                  <a:pt x="8421" y="5786"/>
                  <a:pt x="8426" y="5775"/>
                  <a:pt x="8432" y="5758"/>
                </a:cubicBezTo>
                <a:close/>
                <a:moveTo>
                  <a:pt x="307" y="5763"/>
                </a:moveTo>
                <a:cubicBezTo>
                  <a:pt x="313" y="5769"/>
                  <a:pt x="324" y="5769"/>
                  <a:pt x="330" y="5775"/>
                </a:cubicBezTo>
                <a:cubicBezTo>
                  <a:pt x="324" y="5780"/>
                  <a:pt x="318" y="5780"/>
                  <a:pt x="313" y="5786"/>
                </a:cubicBezTo>
                <a:cubicBezTo>
                  <a:pt x="318" y="5797"/>
                  <a:pt x="324" y="5809"/>
                  <a:pt x="324" y="5820"/>
                </a:cubicBezTo>
                <a:lnTo>
                  <a:pt x="313" y="5820"/>
                </a:lnTo>
                <a:cubicBezTo>
                  <a:pt x="313" y="5803"/>
                  <a:pt x="307" y="5780"/>
                  <a:pt x="307" y="5763"/>
                </a:cubicBezTo>
                <a:close/>
                <a:moveTo>
                  <a:pt x="489" y="5820"/>
                </a:moveTo>
                <a:cubicBezTo>
                  <a:pt x="500" y="5831"/>
                  <a:pt x="500" y="5843"/>
                  <a:pt x="494" y="5854"/>
                </a:cubicBezTo>
                <a:cubicBezTo>
                  <a:pt x="483" y="5854"/>
                  <a:pt x="477" y="5826"/>
                  <a:pt x="489" y="5820"/>
                </a:cubicBezTo>
                <a:close/>
                <a:moveTo>
                  <a:pt x="8687" y="5860"/>
                </a:moveTo>
                <a:cubicBezTo>
                  <a:pt x="8699" y="5860"/>
                  <a:pt x="8699" y="5865"/>
                  <a:pt x="8693" y="5877"/>
                </a:cubicBezTo>
                <a:cubicBezTo>
                  <a:pt x="8682" y="5871"/>
                  <a:pt x="8676" y="5865"/>
                  <a:pt x="8687" y="5860"/>
                </a:cubicBezTo>
                <a:close/>
                <a:moveTo>
                  <a:pt x="352" y="5848"/>
                </a:moveTo>
                <a:lnTo>
                  <a:pt x="352" y="5848"/>
                </a:lnTo>
                <a:cubicBezTo>
                  <a:pt x="347" y="5848"/>
                  <a:pt x="341" y="5860"/>
                  <a:pt x="335" y="5860"/>
                </a:cubicBezTo>
                <a:lnTo>
                  <a:pt x="358" y="5882"/>
                </a:lnTo>
                <a:cubicBezTo>
                  <a:pt x="341" y="5882"/>
                  <a:pt x="330" y="5871"/>
                  <a:pt x="330" y="5854"/>
                </a:cubicBezTo>
                <a:cubicBezTo>
                  <a:pt x="335" y="5854"/>
                  <a:pt x="347" y="5848"/>
                  <a:pt x="352" y="5848"/>
                </a:cubicBezTo>
                <a:close/>
                <a:moveTo>
                  <a:pt x="8676" y="5911"/>
                </a:moveTo>
                <a:cubicBezTo>
                  <a:pt x="8686" y="5921"/>
                  <a:pt x="8679" y="5935"/>
                  <a:pt x="8669" y="5935"/>
                </a:cubicBezTo>
                <a:cubicBezTo>
                  <a:pt x="8668" y="5935"/>
                  <a:pt x="8666" y="5934"/>
                  <a:pt x="8665" y="5933"/>
                </a:cubicBezTo>
                <a:cubicBezTo>
                  <a:pt x="8653" y="5928"/>
                  <a:pt x="8665" y="5911"/>
                  <a:pt x="8676" y="5911"/>
                </a:cubicBezTo>
                <a:close/>
                <a:moveTo>
                  <a:pt x="8665" y="5945"/>
                </a:moveTo>
                <a:cubicBezTo>
                  <a:pt x="8665" y="5962"/>
                  <a:pt x="8665" y="5979"/>
                  <a:pt x="8659" y="5996"/>
                </a:cubicBezTo>
                <a:lnTo>
                  <a:pt x="8648" y="5996"/>
                </a:lnTo>
                <a:cubicBezTo>
                  <a:pt x="8648" y="5979"/>
                  <a:pt x="8653" y="5962"/>
                  <a:pt x="8665" y="5945"/>
                </a:cubicBezTo>
                <a:close/>
                <a:moveTo>
                  <a:pt x="335" y="5894"/>
                </a:moveTo>
                <a:cubicBezTo>
                  <a:pt x="347" y="5894"/>
                  <a:pt x="352" y="5899"/>
                  <a:pt x="358" y="5911"/>
                </a:cubicBezTo>
                <a:lnTo>
                  <a:pt x="375" y="5911"/>
                </a:lnTo>
                <a:cubicBezTo>
                  <a:pt x="369" y="5916"/>
                  <a:pt x="364" y="5928"/>
                  <a:pt x="364" y="5933"/>
                </a:cubicBezTo>
                <a:cubicBezTo>
                  <a:pt x="364" y="5933"/>
                  <a:pt x="375" y="5928"/>
                  <a:pt x="375" y="5928"/>
                </a:cubicBezTo>
                <a:lnTo>
                  <a:pt x="375" y="5928"/>
                </a:lnTo>
                <a:cubicBezTo>
                  <a:pt x="359" y="5944"/>
                  <a:pt x="366" y="5957"/>
                  <a:pt x="380" y="5957"/>
                </a:cubicBezTo>
                <a:cubicBezTo>
                  <a:pt x="385" y="5957"/>
                  <a:pt x="391" y="5955"/>
                  <a:pt x="398" y="5950"/>
                </a:cubicBezTo>
                <a:cubicBezTo>
                  <a:pt x="398" y="5956"/>
                  <a:pt x="398" y="5962"/>
                  <a:pt x="398" y="5967"/>
                </a:cubicBezTo>
                <a:lnTo>
                  <a:pt x="369" y="5967"/>
                </a:lnTo>
                <a:cubicBezTo>
                  <a:pt x="375" y="5979"/>
                  <a:pt x="375" y="5990"/>
                  <a:pt x="369" y="6002"/>
                </a:cubicBezTo>
                <a:cubicBezTo>
                  <a:pt x="364" y="5962"/>
                  <a:pt x="347" y="5928"/>
                  <a:pt x="335" y="5894"/>
                </a:cubicBezTo>
                <a:close/>
                <a:moveTo>
                  <a:pt x="8648" y="6007"/>
                </a:moveTo>
                <a:cubicBezTo>
                  <a:pt x="8653" y="6019"/>
                  <a:pt x="8648" y="6036"/>
                  <a:pt x="8636" y="6036"/>
                </a:cubicBezTo>
                <a:cubicBezTo>
                  <a:pt x="8625" y="6024"/>
                  <a:pt x="8636" y="6007"/>
                  <a:pt x="8648" y="6007"/>
                </a:cubicBezTo>
                <a:close/>
                <a:moveTo>
                  <a:pt x="403" y="6058"/>
                </a:moveTo>
                <a:cubicBezTo>
                  <a:pt x="409" y="6081"/>
                  <a:pt x="421" y="6104"/>
                  <a:pt x="426" y="6126"/>
                </a:cubicBezTo>
                <a:cubicBezTo>
                  <a:pt x="415" y="6115"/>
                  <a:pt x="409" y="6098"/>
                  <a:pt x="398" y="6087"/>
                </a:cubicBezTo>
                <a:cubicBezTo>
                  <a:pt x="403" y="6075"/>
                  <a:pt x="403" y="6070"/>
                  <a:pt x="403" y="6058"/>
                </a:cubicBezTo>
                <a:close/>
                <a:moveTo>
                  <a:pt x="8704" y="5888"/>
                </a:moveTo>
                <a:cubicBezTo>
                  <a:pt x="8682" y="5984"/>
                  <a:pt x="8653" y="6081"/>
                  <a:pt x="8619" y="6166"/>
                </a:cubicBezTo>
                <a:cubicBezTo>
                  <a:pt x="8625" y="6087"/>
                  <a:pt x="8665" y="6019"/>
                  <a:pt x="8682" y="5939"/>
                </a:cubicBezTo>
                <a:cubicBezTo>
                  <a:pt x="8687" y="5916"/>
                  <a:pt x="8693" y="5905"/>
                  <a:pt x="8704" y="5888"/>
                </a:cubicBezTo>
                <a:close/>
                <a:moveTo>
                  <a:pt x="8619" y="6047"/>
                </a:moveTo>
                <a:lnTo>
                  <a:pt x="8619" y="6047"/>
                </a:lnTo>
                <a:cubicBezTo>
                  <a:pt x="8625" y="6047"/>
                  <a:pt x="8631" y="6058"/>
                  <a:pt x="8636" y="6058"/>
                </a:cubicBezTo>
                <a:cubicBezTo>
                  <a:pt x="8619" y="6104"/>
                  <a:pt x="8613" y="6155"/>
                  <a:pt x="8585" y="6194"/>
                </a:cubicBezTo>
                <a:cubicBezTo>
                  <a:pt x="8596" y="6143"/>
                  <a:pt x="8625" y="6098"/>
                  <a:pt x="8619" y="6047"/>
                </a:cubicBezTo>
                <a:close/>
                <a:moveTo>
                  <a:pt x="216" y="5593"/>
                </a:moveTo>
                <a:lnTo>
                  <a:pt x="216" y="5593"/>
                </a:lnTo>
                <a:cubicBezTo>
                  <a:pt x="239" y="5604"/>
                  <a:pt x="233" y="5633"/>
                  <a:pt x="239" y="5650"/>
                </a:cubicBezTo>
                <a:cubicBezTo>
                  <a:pt x="284" y="5809"/>
                  <a:pt x="335" y="5967"/>
                  <a:pt x="392" y="6126"/>
                </a:cubicBezTo>
                <a:cubicBezTo>
                  <a:pt x="403" y="6160"/>
                  <a:pt x="426" y="6194"/>
                  <a:pt x="432" y="6234"/>
                </a:cubicBezTo>
                <a:cubicBezTo>
                  <a:pt x="398" y="6189"/>
                  <a:pt x="392" y="6121"/>
                  <a:pt x="352" y="6075"/>
                </a:cubicBezTo>
                <a:cubicBezTo>
                  <a:pt x="352" y="6075"/>
                  <a:pt x="358" y="6075"/>
                  <a:pt x="364" y="6070"/>
                </a:cubicBezTo>
                <a:cubicBezTo>
                  <a:pt x="313" y="5950"/>
                  <a:pt x="279" y="5820"/>
                  <a:pt x="245" y="5695"/>
                </a:cubicBezTo>
                <a:lnTo>
                  <a:pt x="239" y="5695"/>
                </a:lnTo>
                <a:cubicBezTo>
                  <a:pt x="245" y="5661"/>
                  <a:pt x="222" y="5627"/>
                  <a:pt x="216" y="5593"/>
                </a:cubicBezTo>
                <a:close/>
                <a:moveTo>
                  <a:pt x="8570" y="6228"/>
                </a:moveTo>
                <a:cubicBezTo>
                  <a:pt x="8571" y="6228"/>
                  <a:pt x="8573" y="6228"/>
                  <a:pt x="8574" y="6228"/>
                </a:cubicBezTo>
                <a:cubicBezTo>
                  <a:pt x="8584" y="6234"/>
                  <a:pt x="8576" y="6252"/>
                  <a:pt x="8566" y="6252"/>
                </a:cubicBezTo>
                <a:cubicBezTo>
                  <a:pt x="8565" y="6252"/>
                  <a:pt x="8564" y="6252"/>
                  <a:pt x="8562" y="6251"/>
                </a:cubicBezTo>
                <a:cubicBezTo>
                  <a:pt x="8552" y="6246"/>
                  <a:pt x="8560" y="6228"/>
                  <a:pt x="8570" y="6228"/>
                </a:cubicBezTo>
                <a:close/>
                <a:moveTo>
                  <a:pt x="435" y="6242"/>
                </a:moveTo>
                <a:cubicBezTo>
                  <a:pt x="437" y="6242"/>
                  <a:pt x="440" y="6243"/>
                  <a:pt x="443" y="6245"/>
                </a:cubicBezTo>
                <a:cubicBezTo>
                  <a:pt x="453" y="6245"/>
                  <a:pt x="450" y="6265"/>
                  <a:pt x="443" y="6265"/>
                </a:cubicBezTo>
                <a:cubicBezTo>
                  <a:pt x="441" y="6265"/>
                  <a:pt x="439" y="6264"/>
                  <a:pt x="438" y="6263"/>
                </a:cubicBezTo>
                <a:cubicBezTo>
                  <a:pt x="428" y="6258"/>
                  <a:pt x="427" y="6242"/>
                  <a:pt x="435" y="6242"/>
                </a:cubicBezTo>
                <a:close/>
                <a:moveTo>
                  <a:pt x="390" y="6264"/>
                </a:moveTo>
                <a:cubicBezTo>
                  <a:pt x="398" y="6264"/>
                  <a:pt x="406" y="6265"/>
                  <a:pt x="415" y="6268"/>
                </a:cubicBezTo>
                <a:cubicBezTo>
                  <a:pt x="409" y="6268"/>
                  <a:pt x="392" y="6268"/>
                  <a:pt x="386" y="6274"/>
                </a:cubicBezTo>
                <a:cubicBezTo>
                  <a:pt x="392" y="6280"/>
                  <a:pt x="398" y="6291"/>
                  <a:pt x="403" y="6302"/>
                </a:cubicBezTo>
                <a:lnTo>
                  <a:pt x="375" y="6302"/>
                </a:lnTo>
                <a:lnTo>
                  <a:pt x="375" y="6297"/>
                </a:lnTo>
                <a:cubicBezTo>
                  <a:pt x="369" y="6291"/>
                  <a:pt x="364" y="6280"/>
                  <a:pt x="369" y="6268"/>
                </a:cubicBezTo>
                <a:cubicBezTo>
                  <a:pt x="375" y="6265"/>
                  <a:pt x="382" y="6264"/>
                  <a:pt x="390" y="6264"/>
                </a:cubicBezTo>
                <a:close/>
                <a:moveTo>
                  <a:pt x="341" y="6319"/>
                </a:moveTo>
                <a:lnTo>
                  <a:pt x="341" y="6319"/>
                </a:lnTo>
                <a:cubicBezTo>
                  <a:pt x="343" y="6321"/>
                  <a:pt x="346" y="6323"/>
                  <a:pt x="349" y="6324"/>
                </a:cubicBezTo>
                <a:lnTo>
                  <a:pt x="349" y="6324"/>
                </a:lnTo>
                <a:cubicBezTo>
                  <a:pt x="347" y="6322"/>
                  <a:pt x="344" y="6320"/>
                  <a:pt x="341" y="6319"/>
                </a:cubicBezTo>
                <a:close/>
                <a:moveTo>
                  <a:pt x="642" y="6234"/>
                </a:moveTo>
                <a:cubicBezTo>
                  <a:pt x="659" y="6268"/>
                  <a:pt x="670" y="6297"/>
                  <a:pt x="687" y="6325"/>
                </a:cubicBezTo>
                <a:cubicBezTo>
                  <a:pt x="659" y="6302"/>
                  <a:pt x="653" y="6268"/>
                  <a:pt x="636" y="6240"/>
                </a:cubicBezTo>
                <a:lnTo>
                  <a:pt x="642" y="6234"/>
                </a:lnTo>
                <a:close/>
                <a:moveTo>
                  <a:pt x="516" y="6324"/>
                </a:moveTo>
                <a:cubicBezTo>
                  <a:pt x="521" y="6324"/>
                  <a:pt x="525" y="6329"/>
                  <a:pt x="528" y="6336"/>
                </a:cubicBezTo>
                <a:cubicBezTo>
                  <a:pt x="524" y="6339"/>
                  <a:pt x="520" y="6340"/>
                  <a:pt x="517" y="6340"/>
                </a:cubicBezTo>
                <a:cubicBezTo>
                  <a:pt x="512" y="6340"/>
                  <a:pt x="509" y="6337"/>
                  <a:pt x="506" y="6331"/>
                </a:cubicBezTo>
                <a:cubicBezTo>
                  <a:pt x="510" y="6326"/>
                  <a:pt x="513" y="6324"/>
                  <a:pt x="516" y="6324"/>
                </a:cubicBezTo>
                <a:close/>
                <a:moveTo>
                  <a:pt x="687" y="6331"/>
                </a:moveTo>
                <a:lnTo>
                  <a:pt x="693" y="6342"/>
                </a:lnTo>
                <a:cubicBezTo>
                  <a:pt x="693" y="6348"/>
                  <a:pt x="693" y="6348"/>
                  <a:pt x="687" y="6353"/>
                </a:cubicBezTo>
                <a:cubicBezTo>
                  <a:pt x="687" y="6348"/>
                  <a:pt x="682" y="6342"/>
                  <a:pt x="682" y="6331"/>
                </a:cubicBezTo>
                <a:close/>
                <a:moveTo>
                  <a:pt x="818" y="6336"/>
                </a:moveTo>
                <a:cubicBezTo>
                  <a:pt x="823" y="6342"/>
                  <a:pt x="829" y="6348"/>
                  <a:pt x="829" y="6359"/>
                </a:cubicBezTo>
                <a:cubicBezTo>
                  <a:pt x="830" y="6367"/>
                  <a:pt x="829" y="6371"/>
                  <a:pt x="827" y="6371"/>
                </a:cubicBezTo>
                <a:cubicBezTo>
                  <a:pt x="819" y="6371"/>
                  <a:pt x="801" y="6341"/>
                  <a:pt x="818" y="6336"/>
                </a:cubicBezTo>
                <a:close/>
                <a:moveTo>
                  <a:pt x="530" y="6354"/>
                </a:moveTo>
                <a:cubicBezTo>
                  <a:pt x="535" y="6354"/>
                  <a:pt x="540" y="6357"/>
                  <a:pt x="540" y="6365"/>
                </a:cubicBezTo>
                <a:cubicBezTo>
                  <a:pt x="543" y="6370"/>
                  <a:pt x="538" y="6373"/>
                  <a:pt x="533" y="6373"/>
                </a:cubicBezTo>
                <a:cubicBezTo>
                  <a:pt x="528" y="6373"/>
                  <a:pt x="523" y="6370"/>
                  <a:pt x="523" y="6365"/>
                </a:cubicBezTo>
                <a:cubicBezTo>
                  <a:pt x="520" y="6358"/>
                  <a:pt x="525" y="6354"/>
                  <a:pt x="530" y="6354"/>
                </a:cubicBezTo>
                <a:close/>
                <a:moveTo>
                  <a:pt x="693" y="6359"/>
                </a:moveTo>
                <a:cubicBezTo>
                  <a:pt x="699" y="6359"/>
                  <a:pt x="699" y="6365"/>
                  <a:pt x="704" y="6365"/>
                </a:cubicBezTo>
                <a:cubicBezTo>
                  <a:pt x="704" y="6365"/>
                  <a:pt x="699" y="6370"/>
                  <a:pt x="699" y="6376"/>
                </a:cubicBezTo>
                <a:cubicBezTo>
                  <a:pt x="699" y="6370"/>
                  <a:pt x="693" y="6365"/>
                  <a:pt x="693" y="6359"/>
                </a:cubicBezTo>
                <a:close/>
                <a:moveTo>
                  <a:pt x="8229" y="6369"/>
                </a:moveTo>
                <a:cubicBezTo>
                  <a:pt x="8231" y="6369"/>
                  <a:pt x="8232" y="6369"/>
                  <a:pt x="8233" y="6370"/>
                </a:cubicBezTo>
                <a:cubicBezTo>
                  <a:pt x="8243" y="6380"/>
                  <a:pt x="8233" y="6389"/>
                  <a:pt x="8223" y="6389"/>
                </a:cubicBezTo>
                <a:cubicBezTo>
                  <a:pt x="8221" y="6389"/>
                  <a:pt x="8218" y="6388"/>
                  <a:pt x="8216" y="6387"/>
                </a:cubicBezTo>
                <a:cubicBezTo>
                  <a:pt x="8212" y="6378"/>
                  <a:pt x="8222" y="6369"/>
                  <a:pt x="8229" y="6369"/>
                </a:cubicBezTo>
                <a:close/>
                <a:moveTo>
                  <a:pt x="386" y="6308"/>
                </a:moveTo>
                <a:cubicBezTo>
                  <a:pt x="398" y="6308"/>
                  <a:pt x="403" y="6308"/>
                  <a:pt x="409" y="6319"/>
                </a:cubicBezTo>
                <a:cubicBezTo>
                  <a:pt x="421" y="6342"/>
                  <a:pt x="426" y="6370"/>
                  <a:pt x="443" y="6393"/>
                </a:cubicBezTo>
                <a:cubicBezTo>
                  <a:pt x="432" y="6393"/>
                  <a:pt x="426" y="6382"/>
                  <a:pt x="415" y="6376"/>
                </a:cubicBezTo>
                <a:cubicBezTo>
                  <a:pt x="415" y="6376"/>
                  <a:pt x="409" y="6382"/>
                  <a:pt x="409" y="6382"/>
                </a:cubicBezTo>
                <a:cubicBezTo>
                  <a:pt x="403" y="6353"/>
                  <a:pt x="386" y="6331"/>
                  <a:pt x="386" y="6308"/>
                </a:cubicBezTo>
                <a:close/>
                <a:moveTo>
                  <a:pt x="415" y="6391"/>
                </a:moveTo>
                <a:cubicBezTo>
                  <a:pt x="423" y="6391"/>
                  <a:pt x="432" y="6400"/>
                  <a:pt x="421" y="6404"/>
                </a:cubicBezTo>
                <a:cubicBezTo>
                  <a:pt x="421" y="6404"/>
                  <a:pt x="409" y="6399"/>
                  <a:pt x="409" y="6399"/>
                </a:cubicBezTo>
                <a:cubicBezTo>
                  <a:pt x="409" y="6393"/>
                  <a:pt x="412" y="6391"/>
                  <a:pt x="415" y="6391"/>
                </a:cubicBezTo>
                <a:close/>
                <a:moveTo>
                  <a:pt x="721" y="6399"/>
                </a:moveTo>
                <a:cubicBezTo>
                  <a:pt x="721" y="6404"/>
                  <a:pt x="727" y="6416"/>
                  <a:pt x="727" y="6421"/>
                </a:cubicBezTo>
                <a:lnTo>
                  <a:pt x="721" y="6421"/>
                </a:lnTo>
                <a:lnTo>
                  <a:pt x="716" y="6404"/>
                </a:lnTo>
                <a:lnTo>
                  <a:pt x="716" y="6399"/>
                </a:lnTo>
                <a:close/>
                <a:moveTo>
                  <a:pt x="421" y="6455"/>
                </a:moveTo>
                <a:cubicBezTo>
                  <a:pt x="421" y="6455"/>
                  <a:pt x="421" y="6455"/>
                  <a:pt x="421" y="6455"/>
                </a:cubicBezTo>
                <a:cubicBezTo>
                  <a:pt x="421" y="6456"/>
                  <a:pt x="421" y="6456"/>
                  <a:pt x="422" y="6456"/>
                </a:cubicBezTo>
                <a:lnTo>
                  <a:pt x="422" y="6456"/>
                </a:lnTo>
                <a:cubicBezTo>
                  <a:pt x="421" y="6456"/>
                  <a:pt x="421" y="6455"/>
                  <a:pt x="421" y="6455"/>
                </a:cubicBezTo>
                <a:close/>
                <a:moveTo>
                  <a:pt x="528" y="6376"/>
                </a:moveTo>
                <a:lnTo>
                  <a:pt x="528" y="6376"/>
                </a:lnTo>
                <a:cubicBezTo>
                  <a:pt x="557" y="6393"/>
                  <a:pt x="568" y="6421"/>
                  <a:pt x="591" y="6450"/>
                </a:cubicBezTo>
                <a:cubicBezTo>
                  <a:pt x="579" y="6455"/>
                  <a:pt x="574" y="6455"/>
                  <a:pt x="568" y="6461"/>
                </a:cubicBezTo>
                <a:cubicBezTo>
                  <a:pt x="551" y="6433"/>
                  <a:pt x="540" y="6404"/>
                  <a:pt x="528" y="6376"/>
                </a:cubicBezTo>
                <a:close/>
                <a:moveTo>
                  <a:pt x="733" y="6433"/>
                </a:moveTo>
                <a:cubicBezTo>
                  <a:pt x="733" y="6438"/>
                  <a:pt x="738" y="6444"/>
                  <a:pt x="744" y="6455"/>
                </a:cubicBezTo>
                <a:lnTo>
                  <a:pt x="744" y="6467"/>
                </a:lnTo>
                <a:lnTo>
                  <a:pt x="738" y="6467"/>
                </a:lnTo>
                <a:cubicBezTo>
                  <a:pt x="738" y="6455"/>
                  <a:pt x="733" y="6450"/>
                  <a:pt x="727" y="6438"/>
                </a:cubicBezTo>
                <a:cubicBezTo>
                  <a:pt x="733" y="6438"/>
                  <a:pt x="733" y="6433"/>
                  <a:pt x="733" y="6433"/>
                </a:cubicBezTo>
                <a:close/>
                <a:moveTo>
                  <a:pt x="585" y="6467"/>
                </a:moveTo>
                <a:lnTo>
                  <a:pt x="585" y="6467"/>
                </a:lnTo>
                <a:cubicBezTo>
                  <a:pt x="585" y="6467"/>
                  <a:pt x="596" y="6472"/>
                  <a:pt x="596" y="6472"/>
                </a:cubicBezTo>
                <a:cubicBezTo>
                  <a:pt x="596" y="6482"/>
                  <a:pt x="593" y="6485"/>
                  <a:pt x="589" y="6485"/>
                </a:cubicBezTo>
                <a:cubicBezTo>
                  <a:pt x="580" y="6485"/>
                  <a:pt x="570" y="6471"/>
                  <a:pt x="585" y="6467"/>
                </a:cubicBezTo>
                <a:close/>
                <a:moveTo>
                  <a:pt x="625" y="6529"/>
                </a:moveTo>
                <a:cubicBezTo>
                  <a:pt x="629" y="6537"/>
                  <a:pt x="627" y="6543"/>
                  <a:pt x="621" y="6543"/>
                </a:cubicBezTo>
                <a:cubicBezTo>
                  <a:pt x="619" y="6543"/>
                  <a:pt x="616" y="6542"/>
                  <a:pt x="613" y="6541"/>
                </a:cubicBezTo>
                <a:cubicBezTo>
                  <a:pt x="608" y="6529"/>
                  <a:pt x="613" y="6529"/>
                  <a:pt x="625" y="6529"/>
                </a:cubicBezTo>
                <a:close/>
                <a:moveTo>
                  <a:pt x="755" y="6478"/>
                </a:moveTo>
                <a:cubicBezTo>
                  <a:pt x="772" y="6501"/>
                  <a:pt x="784" y="6535"/>
                  <a:pt x="801" y="6563"/>
                </a:cubicBezTo>
                <a:lnTo>
                  <a:pt x="795" y="6563"/>
                </a:lnTo>
                <a:cubicBezTo>
                  <a:pt x="789" y="6546"/>
                  <a:pt x="784" y="6529"/>
                  <a:pt x="772" y="6524"/>
                </a:cubicBezTo>
                <a:lnTo>
                  <a:pt x="750" y="6484"/>
                </a:lnTo>
                <a:cubicBezTo>
                  <a:pt x="750" y="6478"/>
                  <a:pt x="750" y="6478"/>
                  <a:pt x="755" y="6478"/>
                </a:cubicBezTo>
                <a:close/>
                <a:moveTo>
                  <a:pt x="422" y="6456"/>
                </a:moveTo>
                <a:lnTo>
                  <a:pt x="422" y="6456"/>
                </a:lnTo>
                <a:cubicBezTo>
                  <a:pt x="432" y="6469"/>
                  <a:pt x="446" y="6477"/>
                  <a:pt x="466" y="6484"/>
                </a:cubicBezTo>
                <a:cubicBezTo>
                  <a:pt x="460" y="6489"/>
                  <a:pt x="449" y="6495"/>
                  <a:pt x="443" y="6495"/>
                </a:cubicBezTo>
                <a:lnTo>
                  <a:pt x="466" y="6495"/>
                </a:lnTo>
                <a:cubicBezTo>
                  <a:pt x="466" y="6506"/>
                  <a:pt x="455" y="6524"/>
                  <a:pt x="472" y="6529"/>
                </a:cubicBezTo>
                <a:cubicBezTo>
                  <a:pt x="483" y="6546"/>
                  <a:pt x="489" y="6569"/>
                  <a:pt x="494" y="6586"/>
                </a:cubicBezTo>
                <a:cubicBezTo>
                  <a:pt x="500" y="6563"/>
                  <a:pt x="494" y="6541"/>
                  <a:pt x="483" y="6518"/>
                </a:cubicBezTo>
                <a:cubicBezTo>
                  <a:pt x="483" y="6518"/>
                  <a:pt x="472" y="6524"/>
                  <a:pt x="466" y="6524"/>
                </a:cubicBezTo>
                <a:cubicBezTo>
                  <a:pt x="477" y="6506"/>
                  <a:pt x="477" y="6489"/>
                  <a:pt x="460" y="6478"/>
                </a:cubicBezTo>
                <a:lnTo>
                  <a:pt x="477" y="6472"/>
                </a:lnTo>
                <a:cubicBezTo>
                  <a:pt x="455" y="6472"/>
                  <a:pt x="438" y="6467"/>
                  <a:pt x="422" y="6456"/>
                </a:cubicBezTo>
                <a:close/>
                <a:moveTo>
                  <a:pt x="642" y="6569"/>
                </a:moveTo>
                <a:cubicBezTo>
                  <a:pt x="653" y="6580"/>
                  <a:pt x="647" y="6586"/>
                  <a:pt x="636" y="6586"/>
                </a:cubicBezTo>
                <a:cubicBezTo>
                  <a:pt x="625" y="6575"/>
                  <a:pt x="630" y="6569"/>
                  <a:pt x="642" y="6569"/>
                </a:cubicBezTo>
                <a:close/>
                <a:moveTo>
                  <a:pt x="8619" y="6172"/>
                </a:moveTo>
                <a:lnTo>
                  <a:pt x="8619" y="6172"/>
                </a:lnTo>
                <a:cubicBezTo>
                  <a:pt x="8596" y="6228"/>
                  <a:pt x="8579" y="6291"/>
                  <a:pt x="8545" y="6342"/>
                </a:cubicBezTo>
                <a:cubicBezTo>
                  <a:pt x="8551" y="6319"/>
                  <a:pt x="8557" y="6302"/>
                  <a:pt x="8562" y="6280"/>
                </a:cubicBezTo>
                <a:cubicBezTo>
                  <a:pt x="8557" y="6280"/>
                  <a:pt x="8551" y="6280"/>
                  <a:pt x="8545" y="6274"/>
                </a:cubicBezTo>
                <a:cubicBezTo>
                  <a:pt x="8540" y="6319"/>
                  <a:pt x="8511" y="6359"/>
                  <a:pt x="8500" y="6399"/>
                </a:cubicBezTo>
                <a:cubicBezTo>
                  <a:pt x="8528" y="6387"/>
                  <a:pt x="8534" y="6359"/>
                  <a:pt x="8551" y="6336"/>
                </a:cubicBezTo>
                <a:lnTo>
                  <a:pt x="8551" y="6336"/>
                </a:lnTo>
                <a:cubicBezTo>
                  <a:pt x="8528" y="6410"/>
                  <a:pt x="8494" y="6478"/>
                  <a:pt x="8460" y="6546"/>
                </a:cubicBezTo>
                <a:lnTo>
                  <a:pt x="8455" y="6546"/>
                </a:lnTo>
                <a:cubicBezTo>
                  <a:pt x="8455" y="6546"/>
                  <a:pt x="8455" y="6552"/>
                  <a:pt x="8455" y="6552"/>
                </a:cubicBezTo>
                <a:cubicBezTo>
                  <a:pt x="8449" y="6563"/>
                  <a:pt x="8443" y="6580"/>
                  <a:pt x="8432" y="6592"/>
                </a:cubicBezTo>
                <a:cubicBezTo>
                  <a:pt x="8443" y="6569"/>
                  <a:pt x="8449" y="6552"/>
                  <a:pt x="8455" y="6529"/>
                </a:cubicBezTo>
                <a:cubicBezTo>
                  <a:pt x="8466" y="6501"/>
                  <a:pt x="8483" y="6467"/>
                  <a:pt x="8500" y="6438"/>
                </a:cubicBezTo>
                <a:lnTo>
                  <a:pt x="8489" y="6427"/>
                </a:lnTo>
                <a:lnTo>
                  <a:pt x="8472" y="6455"/>
                </a:lnTo>
                <a:lnTo>
                  <a:pt x="8455" y="6461"/>
                </a:lnTo>
                <a:lnTo>
                  <a:pt x="8455" y="6444"/>
                </a:lnTo>
                <a:lnTo>
                  <a:pt x="8477" y="6444"/>
                </a:lnTo>
                <a:cubicBezTo>
                  <a:pt x="8477" y="6427"/>
                  <a:pt x="8477" y="6410"/>
                  <a:pt x="8483" y="6393"/>
                </a:cubicBezTo>
                <a:cubicBezTo>
                  <a:pt x="8506" y="6382"/>
                  <a:pt x="8511" y="6359"/>
                  <a:pt x="8511" y="6336"/>
                </a:cubicBezTo>
                <a:cubicBezTo>
                  <a:pt x="8511" y="6308"/>
                  <a:pt x="8540" y="6291"/>
                  <a:pt x="8534" y="6263"/>
                </a:cubicBezTo>
                <a:lnTo>
                  <a:pt x="8534" y="6263"/>
                </a:lnTo>
                <a:cubicBezTo>
                  <a:pt x="8540" y="6268"/>
                  <a:pt x="8551" y="6268"/>
                  <a:pt x="8562" y="6274"/>
                </a:cubicBezTo>
                <a:cubicBezTo>
                  <a:pt x="8579" y="6251"/>
                  <a:pt x="8585" y="6228"/>
                  <a:pt x="8591" y="6200"/>
                </a:cubicBezTo>
                <a:cubicBezTo>
                  <a:pt x="8602" y="6189"/>
                  <a:pt x="8608" y="6183"/>
                  <a:pt x="8619" y="6172"/>
                </a:cubicBezTo>
                <a:close/>
                <a:moveTo>
                  <a:pt x="812" y="6586"/>
                </a:moveTo>
                <a:cubicBezTo>
                  <a:pt x="812" y="6592"/>
                  <a:pt x="818" y="6597"/>
                  <a:pt x="818" y="6597"/>
                </a:cubicBezTo>
                <a:cubicBezTo>
                  <a:pt x="818" y="6597"/>
                  <a:pt x="812" y="6597"/>
                  <a:pt x="812" y="6592"/>
                </a:cubicBezTo>
                <a:cubicBezTo>
                  <a:pt x="812" y="6592"/>
                  <a:pt x="812" y="6586"/>
                  <a:pt x="812" y="6586"/>
                </a:cubicBezTo>
                <a:close/>
                <a:moveTo>
                  <a:pt x="818" y="6603"/>
                </a:moveTo>
                <a:cubicBezTo>
                  <a:pt x="818" y="6603"/>
                  <a:pt x="823" y="6603"/>
                  <a:pt x="823" y="6609"/>
                </a:cubicBezTo>
                <a:lnTo>
                  <a:pt x="818" y="6609"/>
                </a:lnTo>
                <a:cubicBezTo>
                  <a:pt x="818" y="6609"/>
                  <a:pt x="818" y="6603"/>
                  <a:pt x="818" y="6603"/>
                </a:cubicBezTo>
                <a:close/>
                <a:moveTo>
                  <a:pt x="8415" y="6609"/>
                </a:moveTo>
                <a:cubicBezTo>
                  <a:pt x="8415" y="6614"/>
                  <a:pt x="8415" y="6614"/>
                  <a:pt x="8415" y="6614"/>
                </a:cubicBezTo>
                <a:lnTo>
                  <a:pt x="8409" y="6614"/>
                </a:lnTo>
                <a:cubicBezTo>
                  <a:pt x="8409" y="6614"/>
                  <a:pt x="8415" y="6609"/>
                  <a:pt x="8415" y="6609"/>
                </a:cubicBezTo>
                <a:close/>
                <a:moveTo>
                  <a:pt x="8335" y="6796"/>
                </a:moveTo>
                <a:cubicBezTo>
                  <a:pt x="8335" y="6796"/>
                  <a:pt x="8335" y="6802"/>
                  <a:pt x="8335" y="6802"/>
                </a:cubicBezTo>
                <a:lnTo>
                  <a:pt x="8330" y="6802"/>
                </a:lnTo>
                <a:cubicBezTo>
                  <a:pt x="8335" y="6796"/>
                  <a:pt x="8335" y="6796"/>
                  <a:pt x="8335" y="6796"/>
                </a:cubicBezTo>
                <a:close/>
                <a:moveTo>
                  <a:pt x="8335" y="6773"/>
                </a:moveTo>
                <a:cubicBezTo>
                  <a:pt x="8330" y="6790"/>
                  <a:pt x="8318" y="6807"/>
                  <a:pt x="8307" y="6824"/>
                </a:cubicBezTo>
                <a:cubicBezTo>
                  <a:pt x="8313" y="6807"/>
                  <a:pt x="8324" y="6790"/>
                  <a:pt x="8330" y="6773"/>
                </a:cubicBezTo>
                <a:close/>
                <a:moveTo>
                  <a:pt x="8301" y="6790"/>
                </a:moveTo>
                <a:cubicBezTo>
                  <a:pt x="8301" y="6796"/>
                  <a:pt x="8301" y="6796"/>
                  <a:pt x="8296" y="6796"/>
                </a:cubicBezTo>
                <a:cubicBezTo>
                  <a:pt x="8296" y="6802"/>
                  <a:pt x="8284" y="6802"/>
                  <a:pt x="8284" y="6807"/>
                </a:cubicBezTo>
                <a:lnTo>
                  <a:pt x="8279" y="6819"/>
                </a:lnTo>
                <a:cubicBezTo>
                  <a:pt x="8273" y="6824"/>
                  <a:pt x="8267" y="6824"/>
                  <a:pt x="8262" y="6830"/>
                </a:cubicBezTo>
                <a:cubicBezTo>
                  <a:pt x="8267" y="6824"/>
                  <a:pt x="8267" y="6819"/>
                  <a:pt x="8267" y="6813"/>
                </a:cubicBezTo>
                <a:cubicBezTo>
                  <a:pt x="8267" y="6813"/>
                  <a:pt x="8273" y="6813"/>
                  <a:pt x="8273" y="6807"/>
                </a:cubicBezTo>
                <a:cubicBezTo>
                  <a:pt x="8279" y="6802"/>
                  <a:pt x="8284" y="6796"/>
                  <a:pt x="8284" y="6790"/>
                </a:cubicBezTo>
                <a:close/>
                <a:moveTo>
                  <a:pt x="8262" y="6836"/>
                </a:moveTo>
                <a:lnTo>
                  <a:pt x="8273" y="6847"/>
                </a:lnTo>
                <a:cubicBezTo>
                  <a:pt x="8273" y="6853"/>
                  <a:pt x="8273" y="6853"/>
                  <a:pt x="8267" y="6858"/>
                </a:cubicBezTo>
                <a:cubicBezTo>
                  <a:pt x="8262" y="6858"/>
                  <a:pt x="8256" y="6853"/>
                  <a:pt x="8250" y="6853"/>
                </a:cubicBezTo>
                <a:lnTo>
                  <a:pt x="8250" y="6847"/>
                </a:lnTo>
                <a:cubicBezTo>
                  <a:pt x="8256" y="6847"/>
                  <a:pt x="8256" y="6841"/>
                  <a:pt x="8262" y="6836"/>
                </a:cubicBezTo>
                <a:close/>
                <a:moveTo>
                  <a:pt x="8313" y="6841"/>
                </a:moveTo>
                <a:lnTo>
                  <a:pt x="8307" y="6858"/>
                </a:lnTo>
                <a:cubicBezTo>
                  <a:pt x="8307" y="6853"/>
                  <a:pt x="8307" y="6847"/>
                  <a:pt x="8307" y="6847"/>
                </a:cubicBezTo>
                <a:cubicBezTo>
                  <a:pt x="8307" y="6847"/>
                  <a:pt x="8313" y="6841"/>
                  <a:pt x="8313" y="6841"/>
                </a:cubicBezTo>
                <a:close/>
                <a:moveTo>
                  <a:pt x="455" y="6297"/>
                </a:moveTo>
                <a:cubicBezTo>
                  <a:pt x="494" y="6353"/>
                  <a:pt x="523" y="6421"/>
                  <a:pt x="557" y="6484"/>
                </a:cubicBezTo>
                <a:cubicBezTo>
                  <a:pt x="562" y="6501"/>
                  <a:pt x="562" y="6518"/>
                  <a:pt x="579" y="6524"/>
                </a:cubicBezTo>
                <a:cubicBezTo>
                  <a:pt x="579" y="6518"/>
                  <a:pt x="585" y="6506"/>
                  <a:pt x="585" y="6501"/>
                </a:cubicBezTo>
                <a:cubicBezTo>
                  <a:pt x="591" y="6501"/>
                  <a:pt x="602" y="6495"/>
                  <a:pt x="613" y="6495"/>
                </a:cubicBezTo>
                <a:cubicBezTo>
                  <a:pt x="608" y="6506"/>
                  <a:pt x="608" y="6512"/>
                  <a:pt x="608" y="6524"/>
                </a:cubicBezTo>
                <a:cubicBezTo>
                  <a:pt x="596" y="6524"/>
                  <a:pt x="585" y="6529"/>
                  <a:pt x="585" y="6541"/>
                </a:cubicBezTo>
                <a:cubicBezTo>
                  <a:pt x="591" y="6575"/>
                  <a:pt x="619" y="6603"/>
                  <a:pt x="636" y="6637"/>
                </a:cubicBezTo>
                <a:cubicBezTo>
                  <a:pt x="642" y="6654"/>
                  <a:pt x="653" y="6677"/>
                  <a:pt x="670" y="6688"/>
                </a:cubicBezTo>
                <a:cubicBezTo>
                  <a:pt x="670" y="6665"/>
                  <a:pt x="664" y="6648"/>
                  <a:pt x="647" y="6637"/>
                </a:cubicBezTo>
                <a:cubicBezTo>
                  <a:pt x="647" y="6626"/>
                  <a:pt x="619" y="6597"/>
                  <a:pt x="642" y="6592"/>
                </a:cubicBezTo>
                <a:lnTo>
                  <a:pt x="642" y="6592"/>
                </a:lnTo>
                <a:cubicBezTo>
                  <a:pt x="647" y="6603"/>
                  <a:pt x="653" y="6609"/>
                  <a:pt x="664" y="6609"/>
                </a:cubicBezTo>
                <a:cubicBezTo>
                  <a:pt x="664" y="6614"/>
                  <a:pt x="659" y="6620"/>
                  <a:pt x="653" y="6620"/>
                </a:cubicBezTo>
                <a:cubicBezTo>
                  <a:pt x="659" y="6626"/>
                  <a:pt x="670" y="6631"/>
                  <a:pt x="676" y="6631"/>
                </a:cubicBezTo>
                <a:cubicBezTo>
                  <a:pt x="682" y="6637"/>
                  <a:pt x="687" y="6648"/>
                  <a:pt x="693" y="6654"/>
                </a:cubicBezTo>
                <a:cubicBezTo>
                  <a:pt x="687" y="6654"/>
                  <a:pt x="676" y="6660"/>
                  <a:pt x="670" y="6660"/>
                </a:cubicBezTo>
                <a:cubicBezTo>
                  <a:pt x="682" y="6665"/>
                  <a:pt x="693" y="6665"/>
                  <a:pt x="704" y="6671"/>
                </a:cubicBezTo>
                <a:cubicBezTo>
                  <a:pt x="699" y="6677"/>
                  <a:pt x="693" y="6677"/>
                  <a:pt x="693" y="6682"/>
                </a:cubicBezTo>
                <a:cubicBezTo>
                  <a:pt x="710" y="6705"/>
                  <a:pt x="721" y="6733"/>
                  <a:pt x="738" y="6762"/>
                </a:cubicBezTo>
                <a:cubicBezTo>
                  <a:pt x="761" y="6773"/>
                  <a:pt x="761" y="6796"/>
                  <a:pt x="767" y="6819"/>
                </a:cubicBezTo>
                <a:cubicBezTo>
                  <a:pt x="721" y="6790"/>
                  <a:pt x="710" y="6739"/>
                  <a:pt x="687" y="6699"/>
                </a:cubicBezTo>
                <a:cubicBezTo>
                  <a:pt x="685" y="6694"/>
                  <a:pt x="681" y="6692"/>
                  <a:pt x="677" y="6692"/>
                </a:cubicBezTo>
                <a:cubicBezTo>
                  <a:pt x="666" y="6692"/>
                  <a:pt x="654" y="6703"/>
                  <a:pt x="670" y="6711"/>
                </a:cubicBezTo>
                <a:cubicBezTo>
                  <a:pt x="699" y="6760"/>
                  <a:pt x="727" y="6812"/>
                  <a:pt x="758" y="6863"/>
                </a:cubicBezTo>
                <a:lnTo>
                  <a:pt x="758" y="6863"/>
                </a:lnTo>
                <a:lnTo>
                  <a:pt x="738" y="6853"/>
                </a:lnTo>
                <a:lnTo>
                  <a:pt x="733" y="6830"/>
                </a:lnTo>
                <a:cubicBezTo>
                  <a:pt x="727" y="6830"/>
                  <a:pt x="721" y="6830"/>
                  <a:pt x="716" y="6824"/>
                </a:cubicBezTo>
                <a:cubicBezTo>
                  <a:pt x="716" y="6824"/>
                  <a:pt x="716" y="6813"/>
                  <a:pt x="716" y="6813"/>
                </a:cubicBezTo>
                <a:cubicBezTo>
                  <a:pt x="642" y="6705"/>
                  <a:pt x="596" y="6580"/>
                  <a:pt x="523" y="6467"/>
                </a:cubicBezTo>
                <a:cubicBezTo>
                  <a:pt x="511" y="6404"/>
                  <a:pt x="466" y="6359"/>
                  <a:pt x="455" y="6297"/>
                </a:cubicBezTo>
                <a:close/>
                <a:moveTo>
                  <a:pt x="755" y="6875"/>
                </a:moveTo>
                <a:cubicBezTo>
                  <a:pt x="756" y="6876"/>
                  <a:pt x="756" y="6877"/>
                  <a:pt x="757" y="6877"/>
                </a:cubicBezTo>
                <a:lnTo>
                  <a:pt x="757" y="6877"/>
                </a:lnTo>
                <a:cubicBezTo>
                  <a:pt x="759" y="6876"/>
                  <a:pt x="761" y="6875"/>
                  <a:pt x="761" y="6875"/>
                </a:cubicBezTo>
                <a:close/>
                <a:moveTo>
                  <a:pt x="8245" y="6853"/>
                </a:moveTo>
                <a:cubicBezTo>
                  <a:pt x="8250" y="6858"/>
                  <a:pt x="8256" y="6864"/>
                  <a:pt x="8262" y="6864"/>
                </a:cubicBezTo>
                <a:cubicBezTo>
                  <a:pt x="8256" y="6881"/>
                  <a:pt x="8245" y="6898"/>
                  <a:pt x="8228" y="6915"/>
                </a:cubicBezTo>
                <a:lnTo>
                  <a:pt x="8228" y="6915"/>
                </a:lnTo>
                <a:cubicBezTo>
                  <a:pt x="8228" y="6915"/>
                  <a:pt x="8233" y="6909"/>
                  <a:pt x="8233" y="6904"/>
                </a:cubicBezTo>
                <a:cubicBezTo>
                  <a:pt x="8245" y="6898"/>
                  <a:pt x="8250" y="6870"/>
                  <a:pt x="8245" y="6853"/>
                </a:cubicBezTo>
                <a:close/>
                <a:moveTo>
                  <a:pt x="847" y="6941"/>
                </a:moveTo>
                <a:cubicBezTo>
                  <a:pt x="854" y="6941"/>
                  <a:pt x="863" y="6946"/>
                  <a:pt x="863" y="6955"/>
                </a:cubicBezTo>
                <a:cubicBezTo>
                  <a:pt x="862" y="6956"/>
                  <a:pt x="859" y="6957"/>
                  <a:pt x="857" y="6957"/>
                </a:cubicBezTo>
                <a:cubicBezTo>
                  <a:pt x="849" y="6957"/>
                  <a:pt x="840" y="6952"/>
                  <a:pt x="840" y="6943"/>
                </a:cubicBezTo>
                <a:cubicBezTo>
                  <a:pt x="842" y="6942"/>
                  <a:pt x="844" y="6941"/>
                  <a:pt x="847" y="6941"/>
                </a:cubicBezTo>
                <a:close/>
                <a:moveTo>
                  <a:pt x="860" y="6963"/>
                </a:moveTo>
                <a:cubicBezTo>
                  <a:pt x="863" y="6963"/>
                  <a:pt x="866" y="6966"/>
                  <a:pt x="869" y="6972"/>
                </a:cubicBezTo>
                <a:cubicBezTo>
                  <a:pt x="869" y="6972"/>
                  <a:pt x="869" y="6972"/>
                  <a:pt x="869" y="6977"/>
                </a:cubicBezTo>
                <a:cubicBezTo>
                  <a:pt x="866" y="6980"/>
                  <a:pt x="864" y="6981"/>
                  <a:pt x="862" y="6981"/>
                </a:cubicBezTo>
                <a:cubicBezTo>
                  <a:pt x="858" y="6981"/>
                  <a:pt x="855" y="6978"/>
                  <a:pt x="852" y="6972"/>
                </a:cubicBezTo>
                <a:cubicBezTo>
                  <a:pt x="855" y="6966"/>
                  <a:pt x="857" y="6963"/>
                  <a:pt x="860" y="6963"/>
                </a:cubicBezTo>
                <a:close/>
                <a:moveTo>
                  <a:pt x="760" y="6865"/>
                </a:moveTo>
                <a:cubicBezTo>
                  <a:pt x="771" y="6884"/>
                  <a:pt x="783" y="6902"/>
                  <a:pt x="795" y="6921"/>
                </a:cubicBezTo>
                <a:cubicBezTo>
                  <a:pt x="806" y="6943"/>
                  <a:pt x="823" y="6966"/>
                  <a:pt x="840" y="6994"/>
                </a:cubicBezTo>
                <a:cubicBezTo>
                  <a:pt x="801" y="6961"/>
                  <a:pt x="784" y="6916"/>
                  <a:pt x="757" y="6877"/>
                </a:cubicBezTo>
                <a:lnTo>
                  <a:pt x="757" y="6877"/>
                </a:lnTo>
                <a:cubicBezTo>
                  <a:pt x="753" y="6879"/>
                  <a:pt x="747" y="6881"/>
                  <a:pt x="744" y="6881"/>
                </a:cubicBezTo>
                <a:cubicBezTo>
                  <a:pt x="749" y="6876"/>
                  <a:pt x="754" y="6870"/>
                  <a:pt x="760" y="6865"/>
                </a:cubicBezTo>
                <a:close/>
                <a:moveTo>
                  <a:pt x="8284" y="7000"/>
                </a:moveTo>
                <a:lnTo>
                  <a:pt x="8284" y="7000"/>
                </a:lnTo>
                <a:cubicBezTo>
                  <a:pt x="8279" y="7006"/>
                  <a:pt x="8262" y="7011"/>
                  <a:pt x="8256" y="7017"/>
                </a:cubicBezTo>
                <a:cubicBezTo>
                  <a:pt x="8256" y="7023"/>
                  <a:pt x="8262" y="7034"/>
                  <a:pt x="8262" y="7045"/>
                </a:cubicBezTo>
                <a:cubicBezTo>
                  <a:pt x="8262" y="7028"/>
                  <a:pt x="8273" y="7011"/>
                  <a:pt x="8284" y="7000"/>
                </a:cubicBezTo>
                <a:close/>
                <a:moveTo>
                  <a:pt x="857" y="7023"/>
                </a:moveTo>
                <a:cubicBezTo>
                  <a:pt x="863" y="7028"/>
                  <a:pt x="869" y="7034"/>
                  <a:pt x="869" y="7040"/>
                </a:cubicBezTo>
                <a:cubicBezTo>
                  <a:pt x="869" y="7040"/>
                  <a:pt x="869" y="7045"/>
                  <a:pt x="869" y="7051"/>
                </a:cubicBezTo>
                <a:lnTo>
                  <a:pt x="857" y="7051"/>
                </a:lnTo>
                <a:cubicBezTo>
                  <a:pt x="863" y="7045"/>
                  <a:pt x="863" y="7034"/>
                  <a:pt x="857" y="7023"/>
                </a:cubicBezTo>
                <a:close/>
                <a:moveTo>
                  <a:pt x="7799" y="7056"/>
                </a:moveTo>
                <a:cubicBezTo>
                  <a:pt x="7800" y="7056"/>
                  <a:pt x="7801" y="7056"/>
                  <a:pt x="7802" y="7057"/>
                </a:cubicBezTo>
                <a:cubicBezTo>
                  <a:pt x="7812" y="7062"/>
                  <a:pt x="7805" y="7075"/>
                  <a:pt x="7795" y="7075"/>
                </a:cubicBezTo>
                <a:cubicBezTo>
                  <a:pt x="7794" y="7075"/>
                  <a:pt x="7792" y="7075"/>
                  <a:pt x="7791" y="7074"/>
                </a:cubicBezTo>
                <a:cubicBezTo>
                  <a:pt x="7781" y="7069"/>
                  <a:pt x="7792" y="7056"/>
                  <a:pt x="7799" y="7056"/>
                </a:cubicBezTo>
                <a:close/>
                <a:moveTo>
                  <a:pt x="8284" y="6875"/>
                </a:moveTo>
                <a:cubicBezTo>
                  <a:pt x="8284" y="6881"/>
                  <a:pt x="8284" y="6881"/>
                  <a:pt x="8284" y="6881"/>
                </a:cubicBezTo>
                <a:cubicBezTo>
                  <a:pt x="8284" y="6892"/>
                  <a:pt x="8284" y="6898"/>
                  <a:pt x="8284" y="6904"/>
                </a:cubicBezTo>
                <a:cubicBezTo>
                  <a:pt x="8233" y="6949"/>
                  <a:pt x="8222" y="7028"/>
                  <a:pt x="8165" y="7068"/>
                </a:cubicBezTo>
                <a:cubicBezTo>
                  <a:pt x="8165" y="7068"/>
                  <a:pt x="8177" y="7074"/>
                  <a:pt x="8177" y="7074"/>
                </a:cubicBezTo>
                <a:cubicBezTo>
                  <a:pt x="8165" y="7080"/>
                  <a:pt x="8160" y="7080"/>
                  <a:pt x="8148" y="7085"/>
                </a:cubicBezTo>
                <a:cubicBezTo>
                  <a:pt x="8182" y="7028"/>
                  <a:pt x="8216" y="6972"/>
                  <a:pt x="8250" y="6915"/>
                </a:cubicBezTo>
                <a:cubicBezTo>
                  <a:pt x="8262" y="6904"/>
                  <a:pt x="8267" y="6887"/>
                  <a:pt x="8279" y="6875"/>
                </a:cubicBezTo>
                <a:close/>
                <a:moveTo>
                  <a:pt x="7944" y="7074"/>
                </a:moveTo>
                <a:cubicBezTo>
                  <a:pt x="7944" y="7080"/>
                  <a:pt x="7938" y="7091"/>
                  <a:pt x="7927" y="7091"/>
                </a:cubicBezTo>
                <a:cubicBezTo>
                  <a:pt x="7933" y="7085"/>
                  <a:pt x="7938" y="7080"/>
                  <a:pt x="7944" y="7074"/>
                </a:cubicBezTo>
                <a:close/>
                <a:moveTo>
                  <a:pt x="8097" y="7091"/>
                </a:moveTo>
                <a:cubicBezTo>
                  <a:pt x="8109" y="7091"/>
                  <a:pt x="8109" y="7097"/>
                  <a:pt x="8103" y="7108"/>
                </a:cubicBezTo>
                <a:cubicBezTo>
                  <a:pt x="8092" y="7108"/>
                  <a:pt x="8092" y="7102"/>
                  <a:pt x="8097" y="7091"/>
                </a:cubicBezTo>
                <a:close/>
                <a:moveTo>
                  <a:pt x="886" y="7085"/>
                </a:moveTo>
                <a:lnTo>
                  <a:pt x="903" y="7097"/>
                </a:lnTo>
                <a:cubicBezTo>
                  <a:pt x="908" y="7102"/>
                  <a:pt x="908" y="7108"/>
                  <a:pt x="908" y="7114"/>
                </a:cubicBezTo>
                <a:cubicBezTo>
                  <a:pt x="903" y="7102"/>
                  <a:pt x="891" y="7091"/>
                  <a:pt x="886" y="7085"/>
                </a:cubicBezTo>
                <a:close/>
                <a:moveTo>
                  <a:pt x="8092" y="7114"/>
                </a:moveTo>
                <a:cubicBezTo>
                  <a:pt x="8092" y="7125"/>
                  <a:pt x="8086" y="7131"/>
                  <a:pt x="8080" y="7131"/>
                </a:cubicBezTo>
                <a:cubicBezTo>
                  <a:pt x="8080" y="7125"/>
                  <a:pt x="8086" y="7119"/>
                  <a:pt x="8092" y="7114"/>
                </a:cubicBezTo>
                <a:close/>
                <a:moveTo>
                  <a:pt x="7893" y="7136"/>
                </a:moveTo>
                <a:cubicBezTo>
                  <a:pt x="7889" y="7140"/>
                  <a:pt x="7885" y="7147"/>
                  <a:pt x="7881" y="7150"/>
                </a:cubicBezTo>
                <a:lnTo>
                  <a:pt x="7881" y="7150"/>
                </a:lnTo>
                <a:cubicBezTo>
                  <a:pt x="7884" y="7146"/>
                  <a:pt x="7886" y="7142"/>
                  <a:pt x="7887" y="7136"/>
                </a:cubicBezTo>
                <a:close/>
                <a:moveTo>
                  <a:pt x="7878" y="7155"/>
                </a:moveTo>
                <a:lnTo>
                  <a:pt x="7878" y="7155"/>
                </a:lnTo>
                <a:cubicBezTo>
                  <a:pt x="7882" y="7159"/>
                  <a:pt x="7882" y="7159"/>
                  <a:pt x="7882" y="7159"/>
                </a:cubicBezTo>
                <a:cubicBezTo>
                  <a:pt x="7876" y="7170"/>
                  <a:pt x="7865" y="7176"/>
                  <a:pt x="7859" y="7182"/>
                </a:cubicBezTo>
                <a:cubicBezTo>
                  <a:pt x="7863" y="7171"/>
                  <a:pt x="7871" y="7164"/>
                  <a:pt x="7878" y="7155"/>
                </a:cubicBezTo>
                <a:close/>
                <a:moveTo>
                  <a:pt x="7671" y="7212"/>
                </a:moveTo>
                <a:cubicBezTo>
                  <a:pt x="7676" y="7212"/>
                  <a:pt x="7682" y="7223"/>
                  <a:pt x="7677" y="7227"/>
                </a:cubicBezTo>
                <a:cubicBezTo>
                  <a:pt x="7674" y="7232"/>
                  <a:pt x="7670" y="7234"/>
                  <a:pt x="7668" y="7234"/>
                </a:cubicBezTo>
                <a:cubicBezTo>
                  <a:pt x="7661" y="7234"/>
                  <a:pt x="7658" y="7224"/>
                  <a:pt x="7666" y="7216"/>
                </a:cubicBezTo>
                <a:cubicBezTo>
                  <a:pt x="7667" y="7213"/>
                  <a:pt x="7669" y="7212"/>
                  <a:pt x="7671" y="7212"/>
                </a:cubicBezTo>
                <a:close/>
                <a:moveTo>
                  <a:pt x="891" y="7057"/>
                </a:moveTo>
                <a:cubicBezTo>
                  <a:pt x="925" y="7102"/>
                  <a:pt x="960" y="7142"/>
                  <a:pt x="994" y="7187"/>
                </a:cubicBezTo>
                <a:cubicBezTo>
                  <a:pt x="1005" y="7204"/>
                  <a:pt x="1016" y="7221"/>
                  <a:pt x="1033" y="7238"/>
                </a:cubicBezTo>
                <a:cubicBezTo>
                  <a:pt x="1033" y="7244"/>
                  <a:pt x="1039" y="7255"/>
                  <a:pt x="1039" y="7267"/>
                </a:cubicBezTo>
                <a:cubicBezTo>
                  <a:pt x="1028" y="7250"/>
                  <a:pt x="1016" y="7238"/>
                  <a:pt x="1005" y="7221"/>
                </a:cubicBezTo>
                <a:lnTo>
                  <a:pt x="994" y="7221"/>
                </a:lnTo>
                <a:cubicBezTo>
                  <a:pt x="994" y="7216"/>
                  <a:pt x="994" y="7216"/>
                  <a:pt x="994" y="7216"/>
                </a:cubicBezTo>
                <a:cubicBezTo>
                  <a:pt x="988" y="7210"/>
                  <a:pt x="982" y="7210"/>
                  <a:pt x="977" y="7210"/>
                </a:cubicBezTo>
                <a:cubicBezTo>
                  <a:pt x="977" y="7204"/>
                  <a:pt x="977" y="7204"/>
                  <a:pt x="977" y="7199"/>
                </a:cubicBezTo>
                <a:cubicBezTo>
                  <a:pt x="965" y="7165"/>
                  <a:pt x="931" y="7142"/>
                  <a:pt x="920" y="7102"/>
                </a:cubicBezTo>
                <a:cubicBezTo>
                  <a:pt x="914" y="7091"/>
                  <a:pt x="897" y="7085"/>
                  <a:pt x="886" y="7080"/>
                </a:cubicBezTo>
                <a:cubicBezTo>
                  <a:pt x="886" y="7074"/>
                  <a:pt x="880" y="7074"/>
                  <a:pt x="880" y="7068"/>
                </a:cubicBezTo>
                <a:cubicBezTo>
                  <a:pt x="886" y="7068"/>
                  <a:pt x="886" y="7063"/>
                  <a:pt x="891" y="7057"/>
                </a:cubicBezTo>
                <a:close/>
                <a:moveTo>
                  <a:pt x="7836" y="7210"/>
                </a:moveTo>
                <a:lnTo>
                  <a:pt x="7836" y="7210"/>
                </a:lnTo>
                <a:cubicBezTo>
                  <a:pt x="7831" y="7221"/>
                  <a:pt x="7831" y="7227"/>
                  <a:pt x="7825" y="7238"/>
                </a:cubicBezTo>
                <a:cubicBezTo>
                  <a:pt x="7825" y="7238"/>
                  <a:pt x="7819" y="7238"/>
                  <a:pt x="7813" y="7244"/>
                </a:cubicBezTo>
                <a:cubicBezTo>
                  <a:pt x="7808" y="7255"/>
                  <a:pt x="7796" y="7272"/>
                  <a:pt x="7779" y="7284"/>
                </a:cubicBezTo>
                <a:cubicBezTo>
                  <a:pt x="7785" y="7267"/>
                  <a:pt x="7791" y="7261"/>
                  <a:pt x="7802" y="7250"/>
                </a:cubicBezTo>
                <a:cubicBezTo>
                  <a:pt x="7813" y="7238"/>
                  <a:pt x="7825" y="7221"/>
                  <a:pt x="7836" y="7210"/>
                </a:cubicBezTo>
                <a:close/>
                <a:moveTo>
                  <a:pt x="1174" y="7305"/>
                </a:moveTo>
                <a:lnTo>
                  <a:pt x="1175" y="7306"/>
                </a:lnTo>
                <a:cubicBezTo>
                  <a:pt x="1175" y="7306"/>
                  <a:pt x="1181" y="7306"/>
                  <a:pt x="1181" y="7312"/>
                </a:cubicBezTo>
                <a:cubicBezTo>
                  <a:pt x="1181" y="7318"/>
                  <a:pt x="1175" y="7324"/>
                  <a:pt x="1175" y="7324"/>
                </a:cubicBezTo>
                <a:cubicBezTo>
                  <a:pt x="1175" y="7324"/>
                  <a:pt x="1181" y="7329"/>
                  <a:pt x="1181" y="7329"/>
                </a:cubicBezTo>
                <a:lnTo>
                  <a:pt x="1181" y="7335"/>
                </a:lnTo>
                <a:cubicBezTo>
                  <a:pt x="1175" y="7329"/>
                  <a:pt x="1169" y="7324"/>
                  <a:pt x="1169" y="7318"/>
                </a:cubicBezTo>
                <a:lnTo>
                  <a:pt x="1174" y="7305"/>
                </a:lnTo>
                <a:close/>
                <a:moveTo>
                  <a:pt x="1062" y="7221"/>
                </a:moveTo>
                <a:cubicBezTo>
                  <a:pt x="1067" y="7227"/>
                  <a:pt x="1073" y="7227"/>
                  <a:pt x="1073" y="7227"/>
                </a:cubicBezTo>
                <a:cubicBezTo>
                  <a:pt x="1084" y="7250"/>
                  <a:pt x="1101" y="7267"/>
                  <a:pt x="1118" y="7278"/>
                </a:cubicBezTo>
                <a:cubicBezTo>
                  <a:pt x="1135" y="7301"/>
                  <a:pt x="1152" y="7318"/>
                  <a:pt x="1164" y="7341"/>
                </a:cubicBezTo>
                <a:cubicBezTo>
                  <a:pt x="1147" y="7324"/>
                  <a:pt x="1130" y="7312"/>
                  <a:pt x="1113" y="7295"/>
                </a:cubicBezTo>
                <a:lnTo>
                  <a:pt x="1118" y="7295"/>
                </a:lnTo>
                <a:cubicBezTo>
                  <a:pt x="1096" y="7272"/>
                  <a:pt x="1079" y="7244"/>
                  <a:pt x="1062" y="7221"/>
                </a:cubicBezTo>
                <a:close/>
                <a:moveTo>
                  <a:pt x="1181" y="7341"/>
                </a:moveTo>
                <a:lnTo>
                  <a:pt x="1181" y="7341"/>
                </a:lnTo>
                <a:cubicBezTo>
                  <a:pt x="1192" y="7346"/>
                  <a:pt x="1204" y="7352"/>
                  <a:pt x="1221" y="7358"/>
                </a:cubicBezTo>
                <a:lnTo>
                  <a:pt x="1221" y="7363"/>
                </a:lnTo>
                <a:lnTo>
                  <a:pt x="1186" y="7363"/>
                </a:lnTo>
                <a:cubicBezTo>
                  <a:pt x="1181" y="7358"/>
                  <a:pt x="1175" y="7358"/>
                  <a:pt x="1175" y="7352"/>
                </a:cubicBezTo>
                <a:lnTo>
                  <a:pt x="1186" y="7346"/>
                </a:lnTo>
                <a:cubicBezTo>
                  <a:pt x="1186" y="7346"/>
                  <a:pt x="1181" y="7341"/>
                  <a:pt x="1181" y="7341"/>
                </a:cubicBezTo>
                <a:close/>
                <a:moveTo>
                  <a:pt x="1056" y="7261"/>
                </a:moveTo>
                <a:cubicBezTo>
                  <a:pt x="1067" y="7272"/>
                  <a:pt x="1073" y="7278"/>
                  <a:pt x="1084" y="7289"/>
                </a:cubicBezTo>
                <a:cubicBezTo>
                  <a:pt x="1096" y="7301"/>
                  <a:pt x="1101" y="7306"/>
                  <a:pt x="1113" y="7318"/>
                </a:cubicBezTo>
                <a:cubicBezTo>
                  <a:pt x="1118" y="7329"/>
                  <a:pt x="1130" y="7346"/>
                  <a:pt x="1135" y="7363"/>
                </a:cubicBezTo>
                <a:lnTo>
                  <a:pt x="1147" y="7363"/>
                </a:lnTo>
                <a:cubicBezTo>
                  <a:pt x="1147" y="7369"/>
                  <a:pt x="1152" y="7375"/>
                  <a:pt x="1152" y="7375"/>
                </a:cubicBezTo>
                <a:cubicBezTo>
                  <a:pt x="1147" y="7375"/>
                  <a:pt x="1141" y="7369"/>
                  <a:pt x="1135" y="7369"/>
                </a:cubicBezTo>
                <a:cubicBezTo>
                  <a:pt x="1130" y="7352"/>
                  <a:pt x="1113" y="7341"/>
                  <a:pt x="1101" y="7324"/>
                </a:cubicBezTo>
                <a:cubicBezTo>
                  <a:pt x="1096" y="7318"/>
                  <a:pt x="1090" y="7312"/>
                  <a:pt x="1084" y="7306"/>
                </a:cubicBezTo>
                <a:cubicBezTo>
                  <a:pt x="1084" y="7301"/>
                  <a:pt x="1084" y="7295"/>
                  <a:pt x="1084" y="7289"/>
                </a:cubicBezTo>
                <a:cubicBezTo>
                  <a:pt x="1079" y="7295"/>
                  <a:pt x="1079" y="7295"/>
                  <a:pt x="1073" y="7301"/>
                </a:cubicBezTo>
                <a:cubicBezTo>
                  <a:pt x="1067" y="7295"/>
                  <a:pt x="1056" y="7284"/>
                  <a:pt x="1045" y="7272"/>
                </a:cubicBezTo>
                <a:cubicBezTo>
                  <a:pt x="1050" y="7267"/>
                  <a:pt x="1050" y="7267"/>
                  <a:pt x="1056" y="7261"/>
                </a:cubicBezTo>
                <a:close/>
                <a:moveTo>
                  <a:pt x="7554" y="7350"/>
                </a:moveTo>
                <a:cubicBezTo>
                  <a:pt x="7566" y="7350"/>
                  <a:pt x="7548" y="7378"/>
                  <a:pt x="7532" y="7378"/>
                </a:cubicBezTo>
                <a:cubicBezTo>
                  <a:pt x="7529" y="7378"/>
                  <a:pt x="7527" y="7377"/>
                  <a:pt x="7524" y="7375"/>
                </a:cubicBezTo>
                <a:cubicBezTo>
                  <a:pt x="7530" y="7369"/>
                  <a:pt x="7535" y="7358"/>
                  <a:pt x="7547" y="7352"/>
                </a:cubicBezTo>
                <a:cubicBezTo>
                  <a:pt x="7550" y="7351"/>
                  <a:pt x="7552" y="7350"/>
                  <a:pt x="7554" y="7350"/>
                </a:cubicBezTo>
                <a:close/>
                <a:moveTo>
                  <a:pt x="1192" y="7369"/>
                </a:moveTo>
                <a:lnTo>
                  <a:pt x="1192" y="7369"/>
                </a:lnTo>
                <a:cubicBezTo>
                  <a:pt x="1198" y="7375"/>
                  <a:pt x="1204" y="7375"/>
                  <a:pt x="1204" y="7375"/>
                </a:cubicBezTo>
                <a:lnTo>
                  <a:pt x="1204" y="7380"/>
                </a:lnTo>
                <a:cubicBezTo>
                  <a:pt x="1204" y="7380"/>
                  <a:pt x="1198" y="7375"/>
                  <a:pt x="1192" y="7369"/>
                </a:cubicBezTo>
                <a:close/>
                <a:moveTo>
                  <a:pt x="1181" y="7386"/>
                </a:moveTo>
                <a:cubicBezTo>
                  <a:pt x="1198" y="7397"/>
                  <a:pt x="1209" y="7409"/>
                  <a:pt x="1221" y="7420"/>
                </a:cubicBezTo>
                <a:cubicBezTo>
                  <a:pt x="1226" y="7426"/>
                  <a:pt x="1232" y="7437"/>
                  <a:pt x="1238" y="7443"/>
                </a:cubicBezTo>
                <a:cubicBezTo>
                  <a:pt x="1226" y="7437"/>
                  <a:pt x="1221" y="7426"/>
                  <a:pt x="1215" y="7420"/>
                </a:cubicBezTo>
                <a:cubicBezTo>
                  <a:pt x="1215" y="7420"/>
                  <a:pt x="1209" y="7420"/>
                  <a:pt x="1209" y="7414"/>
                </a:cubicBezTo>
                <a:cubicBezTo>
                  <a:pt x="1204" y="7409"/>
                  <a:pt x="1192" y="7397"/>
                  <a:pt x="1181" y="7386"/>
                </a:cubicBezTo>
                <a:close/>
                <a:moveTo>
                  <a:pt x="1215" y="7386"/>
                </a:moveTo>
                <a:cubicBezTo>
                  <a:pt x="1221" y="7386"/>
                  <a:pt x="1226" y="7386"/>
                  <a:pt x="1232" y="7392"/>
                </a:cubicBezTo>
                <a:cubicBezTo>
                  <a:pt x="1238" y="7397"/>
                  <a:pt x="1243" y="7403"/>
                  <a:pt x="1255" y="7414"/>
                </a:cubicBezTo>
                <a:cubicBezTo>
                  <a:pt x="1267" y="7418"/>
                  <a:pt x="1274" y="7432"/>
                  <a:pt x="1283" y="7443"/>
                </a:cubicBezTo>
                <a:lnTo>
                  <a:pt x="1283" y="7443"/>
                </a:lnTo>
                <a:cubicBezTo>
                  <a:pt x="1268" y="7430"/>
                  <a:pt x="1251" y="7418"/>
                  <a:pt x="1238" y="7409"/>
                </a:cubicBezTo>
                <a:cubicBezTo>
                  <a:pt x="1232" y="7397"/>
                  <a:pt x="1221" y="7392"/>
                  <a:pt x="1215" y="7386"/>
                </a:cubicBezTo>
                <a:close/>
                <a:moveTo>
                  <a:pt x="1238" y="7437"/>
                </a:moveTo>
                <a:lnTo>
                  <a:pt x="1238" y="7437"/>
                </a:lnTo>
                <a:cubicBezTo>
                  <a:pt x="1249" y="7448"/>
                  <a:pt x="1260" y="7465"/>
                  <a:pt x="1277" y="7477"/>
                </a:cubicBezTo>
                <a:cubicBezTo>
                  <a:pt x="1266" y="7471"/>
                  <a:pt x="1255" y="7460"/>
                  <a:pt x="1243" y="7454"/>
                </a:cubicBezTo>
                <a:cubicBezTo>
                  <a:pt x="1243" y="7448"/>
                  <a:pt x="1238" y="7443"/>
                  <a:pt x="1238" y="7437"/>
                </a:cubicBezTo>
                <a:close/>
                <a:moveTo>
                  <a:pt x="7791" y="7484"/>
                </a:moveTo>
                <a:cubicBezTo>
                  <a:pt x="7795" y="7484"/>
                  <a:pt x="7799" y="7487"/>
                  <a:pt x="7802" y="7494"/>
                </a:cubicBezTo>
                <a:cubicBezTo>
                  <a:pt x="7797" y="7496"/>
                  <a:pt x="7794" y="7497"/>
                  <a:pt x="7791" y="7497"/>
                </a:cubicBezTo>
                <a:cubicBezTo>
                  <a:pt x="7786" y="7497"/>
                  <a:pt x="7783" y="7495"/>
                  <a:pt x="7779" y="7488"/>
                </a:cubicBezTo>
                <a:cubicBezTo>
                  <a:pt x="7784" y="7486"/>
                  <a:pt x="7788" y="7484"/>
                  <a:pt x="7791" y="7484"/>
                </a:cubicBezTo>
                <a:close/>
                <a:moveTo>
                  <a:pt x="7774" y="7278"/>
                </a:moveTo>
                <a:cubicBezTo>
                  <a:pt x="7717" y="7358"/>
                  <a:pt x="7643" y="7426"/>
                  <a:pt x="7575" y="7499"/>
                </a:cubicBezTo>
                <a:cubicBezTo>
                  <a:pt x="7575" y="7499"/>
                  <a:pt x="7570" y="7494"/>
                  <a:pt x="7570" y="7494"/>
                </a:cubicBezTo>
                <a:cubicBezTo>
                  <a:pt x="7604" y="7460"/>
                  <a:pt x="7638" y="7426"/>
                  <a:pt x="7672" y="7392"/>
                </a:cubicBezTo>
                <a:cubicBezTo>
                  <a:pt x="7700" y="7352"/>
                  <a:pt x="7734" y="7312"/>
                  <a:pt x="7774" y="7278"/>
                </a:cubicBezTo>
                <a:close/>
                <a:moveTo>
                  <a:pt x="1320" y="7487"/>
                </a:moveTo>
                <a:cubicBezTo>
                  <a:pt x="1327" y="7487"/>
                  <a:pt x="1338" y="7500"/>
                  <a:pt x="1328" y="7505"/>
                </a:cubicBezTo>
                <a:cubicBezTo>
                  <a:pt x="1327" y="7506"/>
                  <a:pt x="1325" y="7506"/>
                  <a:pt x="1324" y="7506"/>
                </a:cubicBezTo>
                <a:cubicBezTo>
                  <a:pt x="1314" y="7506"/>
                  <a:pt x="1307" y="7493"/>
                  <a:pt x="1317" y="7488"/>
                </a:cubicBezTo>
                <a:cubicBezTo>
                  <a:pt x="1318" y="7487"/>
                  <a:pt x="1319" y="7487"/>
                  <a:pt x="1320" y="7487"/>
                </a:cubicBezTo>
                <a:close/>
                <a:moveTo>
                  <a:pt x="7741" y="7526"/>
                </a:moveTo>
                <a:cubicBezTo>
                  <a:pt x="7752" y="7526"/>
                  <a:pt x="7747" y="7549"/>
                  <a:pt x="7736" y="7549"/>
                </a:cubicBezTo>
                <a:cubicBezTo>
                  <a:pt x="7734" y="7549"/>
                  <a:pt x="7731" y="7548"/>
                  <a:pt x="7728" y="7545"/>
                </a:cubicBezTo>
                <a:cubicBezTo>
                  <a:pt x="7728" y="7539"/>
                  <a:pt x="7734" y="7533"/>
                  <a:pt x="7734" y="7528"/>
                </a:cubicBezTo>
                <a:cubicBezTo>
                  <a:pt x="7737" y="7526"/>
                  <a:pt x="7739" y="7526"/>
                  <a:pt x="7741" y="7526"/>
                </a:cubicBezTo>
                <a:close/>
                <a:moveTo>
                  <a:pt x="1291" y="7472"/>
                </a:moveTo>
                <a:cubicBezTo>
                  <a:pt x="1294" y="7472"/>
                  <a:pt x="1297" y="7474"/>
                  <a:pt x="1300" y="7477"/>
                </a:cubicBezTo>
                <a:cubicBezTo>
                  <a:pt x="1294" y="7477"/>
                  <a:pt x="1289" y="7482"/>
                  <a:pt x="1289" y="7482"/>
                </a:cubicBezTo>
                <a:cubicBezTo>
                  <a:pt x="1300" y="7505"/>
                  <a:pt x="1317" y="7528"/>
                  <a:pt x="1340" y="7539"/>
                </a:cubicBezTo>
                <a:cubicBezTo>
                  <a:pt x="1345" y="7550"/>
                  <a:pt x="1351" y="7567"/>
                  <a:pt x="1351" y="7579"/>
                </a:cubicBezTo>
                <a:cubicBezTo>
                  <a:pt x="1328" y="7550"/>
                  <a:pt x="1300" y="7522"/>
                  <a:pt x="1277" y="7494"/>
                </a:cubicBezTo>
                <a:cubicBezTo>
                  <a:pt x="1283" y="7494"/>
                  <a:pt x="1283" y="7488"/>
                  <a:pt x="1289" y="7482"/>
                </a:cubicBezTo>
                <a:lnTo>
                  <a:pt x="1283" y="7482"/>
                </a:lnTo>
                <a:cubicBezTo>
                  <a:pt x="1283" y="7478"/>
                  <a:pt x="1287" y="7473"/>
                  <a:pt x="1291" y="7472"/>
                </a:cubicBezTo>
                <a:close/>
                <a:moveTo>
                  <a:pt x="7570" y="7505"/>
                </a:moveTo>
                <a:cubicBezTo>
                  <a:pt x="7558" y="7539"/>
                  <a:pt x="7524" y="7550"/>
                  <a:pt x="7501" y="7579"/>
                </a:cubicBezTo>
                <a:lnTo>
                  <a:pt x="7501" y="7573"/>
                </a:lnTo>
                <a:cubicBezTo>
                  <a:pt x="7524" y="7550"/>
                  <a:pt x="7547" y="7528"/>
                  <a:pt x="7570" y="7505"/>
                </a:cubicBezTo>
                <a:close/>
                <a:moveTo>
                  <a:pt x="1771" y="7567"/>
                </a:moveTo>
                <a:cubicBezTo>
                  <a:pt x="1782" y="7579"/>
                  <a:pt x="1794" y="7590"/>
                  <a:pt x="1799" y="7607"/>
                </a:cubicBezTo>
                <a:cubicBezTo>
                  <a:pt x="1788" y="7602"/>
                  <a:pt x="1777" y="7590"/>
                  <a:pt x="1765" y="7579"/>
                </a:cubicBezTo>
                <a:cubicBezTo>
                  <a:pt x="1765" y="7573"/>
                  <a:pt x="1765" y="7573"/>
                  <a:pt x="1771" y="7567"/>
                </a:cubicBezTo>
                <a:close/>
                <a:moveTo>
                  <a:pt x="7717" y="7545"/>
                </a:moveTo>
                <a:cubicBezTo>
                  <a:pt x="7723" y="7550"/>
                  <a:pt x="7728" y="7556"/>
                  <a:pt x="7734" y="7562"/>
                </a:cubicBezTo>
                <a:cubicBezTo>
                  <a:pt x="7711" y="7585"/>
                  <a:pt x="7689" y="7607"/>
                  <a:pt x="7666" y="7624"/>
                </a:cubicBezTo>
                <a:cubicBezTo>
                  <a:pt x="7672" y="7590"/>
                  <a:pt x="7700" y="7567"/>
                  <a:pt x="7717" y="7545"/>
                </a:cubicBezTo>
                <a:close/>
                <a:moveTo>
                  <a:pt x="7654" y="7617"/>
                </a:moveTo>
                <a:cubicBezTo>
                  <a:pt x="7663" y="7617"/>
                  <a:pt x="7670" y="7631"/>
                  <a:pt x="7660" y="7636"/>
                </a:cubicBezTo>
                <a:cubicBezTo>
                  <a:pt x="7659" y="7636"/>
                  <a:pt x="7657" y="7637"/>
                  <a:pt x="7656" y="7637"/>
                </a:cubicBezTo>
                <a:cubicBezTo>
                  <a:pt x="7646" y="7637"/>
                  <a:pt x="7639" y="7623"/>
                  <a:pt x="7649" y="7619"/>
                </a:cubicBezTo>
                <a:cubicBezTo>
                  <a:pt x="7651" y="7618"/>
                  <a:pt x="7652" y="7617"/>
                  <a:pt x="7654" y="7617"/>
                </a:cubicBezTo>
                <a:close/>
                <a:moveTo>
                  <a:pt x="1357" y="7533"/>
                </a:moveTo>
                <a:lnTo>
                  <a:pt x="1357" y="7533"/>
                </a:lnTo>
                <a:cubicBezTo>
                  <a:pt x="1396" y="7562"/>
                  <a:pt x="1425" y="7607"/>
                  <a:pt x="1470" y="7630"/>
                </a:cubicBezTo>
                <a:cubicBezTo>
                  <a:pt x="1464" y="7636"/>
                  <a:pt x="1459" y="7636"/>
                  <a:pt x="1453" y="7641"/>
                </a:cubicBezTo>
                <a:cubicBezTo>
                  <a:pt x="1419" y="7602"/>
                  <a:pt x="1379" y="7573"/>
                  <a:pt x="1357" y="7533"/>
                </a:cubicBezTo>
                <a:close/>
                <a:moveTo>
                  <a:pt x="7632" y="7641"/>
                </a:moveTo>
                <a:cubicBezTo>
                  <a:pt x="7643" y="7647"/>
                  <a:pt x="7643" y="7653"/>
                  <a:pt x="7632" y="7664"/>
                </a:cubicBezTo>
                <a:cubicBezTo>
                  <a:pt x="7621" y="7658"/>
                  <a:pt x="7621" y="7647"/>
                  <a:pt x="7632" y="7641"/>
                </a:cubicBezTo>
                <a:close/>
                <a:moveTo>
                  <a:pt x="1476" y="7657"/>
                </a:moveTo>
                <a:cubicBezTo>
                  <a:pt x="1485" y="7657"/>
                  <a:pt x="1492" y="7666"/>
                  <a:pt x="1487" y="7675"/>
                </a:cubicBezTo>
                <a:cubicBezTo>
                  <a:pt x="1486" y="7676"/>
                  <a:pt x="1484" y="7676"/>
                  <a:pt x="1482" y="7676"/>
                </a:cubicBezTo>
                <a:cubicBezTo>
                  <a:pt x="1473" y="7676"/>
                  <a:pt x="1465" y="7663"/>
                  <a:pt x="1470" y="7658"/>
                </a:cubicBezTo>
                <a:cubicBezTo>
                  <a:pt x="1472" y="7657"/>
                  <a:pt x="1474" y="7657"/>
                  <a:pt x="1476" y="7657"/>
                </a:cubicBezTo>
                <a:close/>
                <a:moveTo>
                  <a:pt x="7706" y="7698"/>
                </a:moveTo>
                <a:cubicBezTo>
                  <a:pt x="7704" y="7702"/>
                  <a:pt x="7702" y="7705"/>
                  <a:pt x="7700" y="7708"/>
                </a:cubicBezTo>
                <a:lnTo>
                  <a:pt x="7700" y="7708"/>
                </a:lnTo>
                <a:cubicBezTo>
                  <a:pt x="7703" y="7705"/>
                  <a:pt x="7707" y="7702"/>
                  <a:pt x="7711" y="7698"/>
                </a:cubicBezTo>
                <a:close/>
                <a:moveTo>
                  <a:pt x="7882" y="7596"/>
                </a:moveTo>
                <a:lnTo>
                  <a:pt x="7882" y="7596"/>
                </a:lnTo>
                <a:cubicBezTo>
                  <a:pt x="7859" y="7607"/>
                  <a:pt x="7836" y="7619"/>
                  <a:pt x="7819" y="7630"/>
                </a:cubicBezTo>
                <a:cubicBezTo>
                  <a:pt x="7819" y="7636"/>
                  <a:pt x="7831" y="7647"/>
                  <a:pt x="7831" y="7647"/>
                </a:cubicBezTo>
                <a:cubicBezTo>
                  <a:pt x="7825" y="7646"/>
                  <a:pt x="7820" y="7645"/>
                  <a:pt x="7816" y="7645"/>
                </a:cubicBezTo>
                <a:cubicBezTo>
                  <a:pt x="7803" y="7645"/>
                  <a:pt x="7795" y="7652"/>
                  <a:pt x="7791" y="7670"/>
                </a:cubicBezTo>
                <a:lnTo>
                  <a:pt x="7779" y="7658"/>
                </a:lnTo>
                <a:lnTo>
                  <a:pt x="7779" y="7658"/>
                </a:lnTo>
                <a:cubicBezTo>
                  <a:pt x="7785" y="7675"/>
                  <a:pt x="7790" y="7691"/>
                  <a:pt x="7786" y="7713"/>
                </a:cubicBezTo>
                <a:lnTo>
                  <a:pt x="7786" y="7713"/>
                </a:lnTo>
                <a:cubicBezTo>
                  <a:pt x="7793" y="7699"/>
                  <a:pt x="7796" y="7683"/>
                  <a:pt x="7796" y="7664"/>
                </a:cubicBezTo>
                <a:cubicBezTo>
                  <a:pt x="7802" y="7664"/>
                  <a:pt x="7808" y="7675"/>
                  <a:pt x="7813" y="7675"/>
                </a:cubicBezTo>
                <a:cubicBezTo>
                  <a:pt x="7813" y="7670"/>
                  <a:pt x="7808" y="7658"/>
                  <a:pt x="7802" y="7653"/>
                </a:cubicBezTo>
                <a:cubicBezTo>
                  <a:pt x="7807" y="7653"/>
                  <a:pt x="7813" y="7654"/>
                  <a:pt x="7819" y="7654"/>
                </a:cubicBezTo>
                <a:cubicBezTo>
                  <a:pt x="7828" y="7654"/>
                  <a:pt x="7836" y="7651"/>
                  <a:pt x="7836" y="7641"/>
                </a:cubicBezTo>
                <a:cubicBezTo>
                  <a:pt x="7848" y="7624"/>
                  <a:pt x="7865" y="7613"/>
                  <a:pt x="7882" y="7596"/>
                </a:cubicBezTo>
                <a:close/>
                <a:moveTo>
                  <a:pt x="7786" y="7713"/>
                </a:moveTo>
                <a:cubicBezTo>
                  <a:pt x="7785" y="7714"/>
                  <a:pt x="7785" y="7714"/>
                  <a:pt x="7784" y="7715"/>
                </a:cubicBezTo>
                <a:lnTo>
                  <a:pt x="7784" y="7715"/>
                </a:lnTo>
                <a:cubicBezTo>
                  <a:pt x="7785" y="7715"/>
                  <a:pt x="7785" y="7715"/>
                  <a:pt x="7785" y="7715"/>
                </a:cubicBezTo>
                <a:cubicBezTo>
                  <a:pt x="7785" y="7714"/>
                  <a:pt x="7785" y="7713"/>
                  <a:pt x="7786" y="7713"/>
                </a:cubicBezTo>
                <a:close/>
                <a:moveTo>
                  <a:pt x="1499" y="7681"/>
                </a:moveTo>
                <a:cubicBezTo>
                  <a:pt x="1516" y="7692"/>
                  <a:pt x="1527" y="7704"/>
                  <a:pt x="1533" y="7721"/>
                </a:cubicBezTo>
                <a:cubicBezTo>
                  <a:pt x="1521" y="7715"/>
                  <a:pt x="1504" y="7704"/>
                  <a:pt x="1493" y="7692"/>
                </a:cubicBezTo>
                <a:cubicBezTo>
                  <a:pt x="1493" y="7692"/>
                  <a:pt x="1499" y="7687"/>
                  <a:pt x="1499" y="7681"/>
                </a:cubicBezTo>
                <a:close/>
                <a:moveTo>
                  <a:pt x="8131" y="7114"/>
                </a:moveTo>
                <a:lnTo>
                  <a:pt x="8131" y="7114"/>
                </a:lnTo>
                <a:cubicBezTo>
                  <a:pt x="8114" y="7159"/>
                  <a:pt x="8074" y="7193"/>
                  <a:pt x="8052" y="7233"/>
                </a:cubicBezTo>
                <a:cubicBezTo>
                  <a:pt x="8052" y="7233"/>
                  <a:pt x="8057" y="7238"/>
                  <a:pt x="8057" y="7244"/>
                </a:cubicBezTo>
                <a:cubicBezTo>
                  <a:pt x="8052" y="7238"/>
                  <a:pt x="8046" y="7238"/>
                  <a:pt x="8040" y="7233"/>
                </a:cubicBezTo>
                <a:cubicBezTo>
                  <a:pt x="8040" y="7244"/>
                  <a:pt x="8035" y="7255"/>
                  <a:pt x="8035" y="7261"/>
                </a:cubicBezTo>
                <a:cubicBezTo>
                  <a:pt x="8029" y="7267"/>
                  <a:pt x="8023" y="7272"/>
                  <a:pt x="8018" y="7272"/>
                </a:cubicBezTo>
                <a:lnTo>
                  <a:pt x="8018" y="7289"/>
                </a:lnTo>
                <a:cubicBezTo>
                  <a:pt x="8012" y="7295"/>
                  <a:pt x="8006" y="7295"/>
                  <a:pt x="8001" y="7295"/>
                </a:cubicBezTo>
                <a:cubicBezTo>
                  <a:pt x="7933" y="7403"/>
                  <a:pt x="7831" y="7488"/>
                  <a:pt x="7751" y="7596"/>
                </a:cubicBezTo>
                <a:cubicBezTo>
                  <a:pt x="7694" y="7630"/>
                  <a:pt x="7666" y="7687"/>
                  <a:pt x="7609" y="7721"/>
                </a:cubicBezTo>
                <a:cubicBezTo>
                  <a:pt x="7655" y="7664"/>
                  <a:pt x="7706" y="7613"/>
                  <a:pt x="7757" y="7562"/>
                </a:cubicBezTo>
                <a:cubicBezTo>
                  <a:pt x="7762" y="7550"/>
                  <a:pt x="7785" y="7539"/>
                  <a:pt x="7779" y="7522"/>
                </a:cubicBezTo>
                <a:lnTo>
                  <a:pt x="7779" y="7522"/>
                </a:lnTo>
                <a:cubicBezTo>
                  <a:pt x="7774" y="7528"/>
                  <a:pt x="7762" y="7528"/>
                  <a:pt x="7757" y="7528"/>
                </a:cubicBezTo>
                <a:cubicBezTo>
                  <a:pt x="7757" y="7522"/>
                  <a:pt x="7751" y="7511"/>
                  <a:pt x="7745" y="7505"/>
                </a:cubicBezTo>
                <a:lnTo>
                  <a:pt x="7774" y="7499"/>
                </a:lnTo>
                <a:cubicBezTo>
                  <a:pt x="7774" y="7511"/>
                  <a:pt x="7779" y="7516"/>
                  <a:pt x="7796" y="7516"/>
                </a:cubicBezTo>
                <a:cubicBezTo>
                  <a:pt x="7825" y="7494"/>
                  <a:pt x="7842" y="7460"/>
                  <a:pt x="7870" y="7431"/>
                </a:cubicBezTo>
                <a:cubicBezTo>
                  <a:pt x="7882" y="7420"/>
                  <a:pt x="7904" y="7403"/>
                  <a:pt x="7904" y="7380"/>
                </a:cubicBezTo>
                <a:lnTo>
                  <a:pt x="7904" y="7380"/>
                </a:lnTo>
                <a:cubicBezTo>
                  <a:pt x="7887" y="7386"/>
                  <a:pt x="7870" y="7403"/>
                  <a:pt x="7865" y="7420"/>
                </a:cubicBezTo>
                <a:cubicBezTo>
                  <a:pt x="7855" y="7425"/>
                  <a:pt x="7846" y="7447"/>
                  <a:pt x="7831" y="7447"/>
                </a:cubicBezTo>
                <a:cubicBezTo>
                  <a:pt x="7830" y="7447"/>
                  <a:pt x="7829" y="7447"/>
                  <a:pt x="7828" y="7447"/>
                </a:cubicBezTo>
                <a:lnTo>
                  <a:pt x="7828" y="7447"/>
                </a:lnTo>
                <a:cubicBezTo>
                  <a:pt x="7830" y="7449"/>
                  <a:pt x="7831" y="7453"/>
                  <a:pt x="7831" y="7460"/>
                </a:cubicBezTo>
                <a:cubicBezTo>
                  <a:pt x="7825" y="7465"/>
                  <a:pt x="7821" y="7468"/>
                  <a:pt x="7819" y="7468"/>
                </a:cubicBezTo>
                <a:cubicBezTo>
                  <a:pt x="7815" y="7468"/>
                  <a:pt x="7813" y="7463"/>
                  <a:pt x="7813" y="7454"/>
                </a:cubicBezTo>
                <a:cubicBezTo>
                  <a:pt x="7818" y="7449"/>
                  <a:pt x="7822" y="7446"/>
                  <a:pt x="7825" y="7446"/>
                </a:cubicBezTo>
                <a:lnTo>
                  <a:pt x="7825" y="7446"/>
                </a:lnTo>
                <a:cubicBezTo>
                  <a:pt x="7826" y="7446"/>
                  <a:pt x="7827" y="7447"/>
                  <a:pt x="7828" y="7447"/>
                </a:cubicBezTo>
                <a:lnTo>
                  <a:pt x="7828" y="7447"/>
                </a:lnTo>
                <a:cubicBezTo>
                  <a:pt x="7827" y="7446"/>
                  <a:pt x="7826" y="7446"/>
                  <a:pt x="7825" y="7446"/>
                </a:cubicBezTo>
                <a:cubicBezTo>
                  <a:pt x="7825" y="7446"/>
                  <a:pt x="7825" y="7446"/>
                  <a:pt x="7825" y="7446"/>
                </a:cubicBezTo>
                <a:lnTo>
                  <a:pt x="7825" y="7446"/>
                </a:lnTo>
                <a:cubicBezTo>
                  <a:pt x="7823" y="7445"/>
                  <a:pt x="7821" y="7444"/>
                  <a:pt x="7819" y="7443"/>
                </a:cubicBezTo>
                <a:cubicBezTo>
                  <a:pt x="7831" y="7431"/>
                  <a:pt x="7831" y="7426"/>
                  <a:pt x="7831" y="7409"/>
                </a:cubicBezTo>
                <a:cubicBezTo>
                  <a:pt x="7836" y="7414"/>
                  <a:pt x="7842" y="7414"/>
                  <a:pt x="7848" y="7420"/>
                </a:cubicBezTo>
                <a:cubicBezTo>
                  <a:pt x="7848" y="7414"/>
                  <a:pt x="7848" y="7403"/>
                  <a:pt x="7848" y="7392"/>
                </a:cubicBezTo>
                <a:lnTo>
                  <a:pt x="7865" y="7369"/>
                </a:lnTo>
                <a:cubicBezTo>
                  <a:pt x="7865" y="7375"/>
                  <a:pt x="7876" y="7386"/>
                  <a:pt x="7876" y="7392"/>
                </a:cubicBezTo>
                <a:lnTo>
                  <a:pt x="7876" y="7352"/>
                </a:lnTo>
                <a:cubicBezTo>
                  <a:pt x="7882" y="7358"/>
                  <a:pt x="7887" y="7363"/>
                  <a:pt x="7887" y="7363"/>
                </a:cubicBezTo>
                <a:cubicBezTo>
                  <a:pt x="7904" y="7335"/>
                  <a:pt x="7927" y="7312"/>
                  <a:pt x="7944" y="7289"/>
                </a:cubicBezTo>
                <a:cubicBezTo>
                  <a:pt x="7944" y="7267"/>
                  <a:pt x="7972" y="7261"/>
                  <a:pt x="7989" y="7250"/>
                </a:cubicBezTo>
                <a:lnTo>
                  <a:pt x="7989" y="7250"/>
                </a:lnTo>
                <a:cubicBezTo>
                  <a:pt x="7984" y="7295"/>
                  <a:pt x="7938" y="7324"/>
                  <a:pt x="7910" y="7363"/>
                </a:cubicBezTo>
                <a:cubicBezTo>
                  <a:pt x="7898" y="7367"/>
                  <a:pt x="7909" y="7383"/>
                  <a:pt x="7916" y="7383"/>
                </a:cubicBezTo>
                <a:cubicBezTo>
                  <a:pt x="7919" y="7383"/>
                  <a:pt x="7921" y="7381"/>
                  <a:pt x="7921" y="7375"/>
                </a:cubicBezTo>
                <a:cubicBezTo>
                  <a:pt x="7972" y="7306"/>
                  <a:pt x="8029" y="7250"/>
                  <a:pt x="8074" y="7182"/>
                </a:cubicBezTo>
                <a:cubicBezTo>
                  <a:pt x="8092" y="7159"/>
                  <a:pt x="8109" y="7136"/>
                  <a:pt x="8131" y="7114"/>
                </a:cubicBezTo>
                <a:close/>
                <a:moveTo>
                  <a:pt x="7723" y="7712"/>
                </a:moveTo>
                <a:cubicBezTo>
                  <a:pt x="7725" y="7712"/>
                  <a:pt x="7726" y="7713"/>
                  <a:pt x="7728" y="7715"/>
                </a:cubicBezTo>
                <a:cubicBezTo>
                  <a:pt x="7728" y="7715"/>
                  <a:pt x="7728" y="7726"/>
                  <a:pt x="7728" y="7726"/>
                </a:cubicBezTo>
                <a:cubicBezTo>
                  <a:pt x="7727" y="7727"/>
                  <a:pt x="7725" y="7727"/>
                  <a:pt x="7724" y="7727"/>
                </a:cubicBezTo>
                <a:cubicBezTo>
                  <a:pt x="7715" y="7727"/>
                  <a:pt x="7717" y="7712"/>
                  <a:pt x="7723" y="7712"/>
                </a:cubicBezTo>
                <a:close/>
                <a:moveTo>
                  <a:pt x="1554" y="7725"/>
                </a:moveTo>
                <a:cubicBezTo>
                  <a:pt x="1562" y="7725"/>
                  <a:pt x="1566" y="7739"/>
                  <a:pt x="1561" y="7749"/>
                </a:cubicBezTo>
                <a:cubicBezTo>
                  <a:pt x="1559" y="7750"/>
                  <a:pt x="1558" y="7750"/>
                  <a:pt x="1556" y="7750"/>
                </a:cubicBezTo>
                <a:cubicBezTo>
                  <a:pt x="1547" y="7750"/>
                  <a:pt x="1540" y="7736"/>
                  <a:pt x="1550" y="7726"/>
                </a:cubicBezTo>
                <a:cubicBezTo>
                  <a:pt x="1551" y="7726"/>
                  <a:pt x="1553" y="7725"/>
                  <a:pt x="1554" y="7725"/>
                </a:cubicBezTo>
                <a:close/>
                <a:moveTo>
                  <a:pt x="1924" y="7709"/>
                </a:moveTo>
                <a:cubicBezTo>
                  <a:pt x="1941" y="7721"/>
                  <a:pt x="1969" y="7732"/>
                  <a:pt x="1981" y="7755"/>
                </a:cubicBezTo>
                <a:cubicBezTo>
                  <a:pt x="1958" y="7738"/>
                  <a:pt x="1941" y="7726"/>
                  <a:pt x="1924" y="7709"/>
                </a:cubicBezTo>
                <a:close/>
                <a:moveTo>
                  <a:pt x="7582" y="7738"/>
                </a:moveTo>
                <a:cubicBezTo>
                  <a:pt x="7586" y="7738"/>
                  <a:pt x="7589" y="7741"/>
                  <a:pt x="7587" y="7749"/>
                </a:cubicBezTo>
                <a:cubicBezTo>
                  <a:pt x="7587" y="7755"/>
                  <a:pt x="7580" y="7760"/>
                  <a:pt x="7574" y="7760"/>
                </a:cubicBezTo>
                <a:cubicBezTo>
                  <a:pt x="7570" y="7760"/>
                  <a:pt x="7567" y="7757"/>
                  <a:pt x="7570" y="7749"/>
                </a:cubicBezTo>
                <a:cubicBezTo>
                  <a:pt x="7570" y="7743"/>
                  <a:pt x="7576" y="7738"/>
                  <a:pt x="7582" y="7738"/>
                </a:cubicBezTo>
                <a:close/>
                <a:moveTo>
                  <a:pt x="1601" y="7768"/>
                </a:moveTo>
                <a:cubicBezTo>
                  <a:pt x="1604" y="7768"/>
                  <a:pt x="1606" y="7771"/>
                  <a:pt x="1606" y="7777"/>
                </a:cubicBezTo>
                <a:cubicBezTo>
                  <a:pt x="1602" y="7782"/>
                  <a:pt x="1598" y="7784"/>
                  <a:pt x="1596" y="7784"/>
                </a:cubicBezTo>
                <a:cubicBezTo>
                  <a:pt x="1591" y="7784"/>
                  <a:pt x="1589" y="7779"/>
                  <a:pt x="1589" y="7772"/>
                </a:cubicBezTo>
                <a:cubicBezTo>
                  <a:pt x="1594" y="7769"/>
                  <a:pt x="1598" y="7768"/>
                  <a:pt x="1601" y="7768"/>
                </a:cubicBezTo>
                <a:close/>
                <a:moveTo>
                  <a:pt x="1357" y="7579"/>
                </a:moveTo>
                <a:cubicBezTo>
                  <a:pt x="1425" y="7624"/>
                  <a:pt x="1470" y="7692"/>
                  <a:pt x="1533" y="7743"/>
                </a:cubicBezTo>
                <a:cubicBezTo>
                  <a:pt x="1550" y="7755"/>
                  <a:pt x="1555" y="7772"/>
                  <a:pt x="1567" y="7789"/>
                </a:cubicBezTo>
                <a:cubicBezTo>
                  <a:pt x="1493" y="7721"/>
                  <a:pt x="1419" y="7653"/>
                  <a:pt x="1357" y="7579"/>
                </a:cubicBezTo>
                <a:close/>
                <a:moveTo>
                  <a:pt x="7638" y="7766"/>
                </a:moveTo>
                <a:cubicBezTo>
                  <a:pt x="7643" y="7772"/>
                  <a:pt x="7643" y="7783"/>
                  <a:pt x="7643" y="7789"/>
                </a:cubicBezTo>
                <a:cubicBezTo>
                  <a:pt x="7638" y="7800"/>
                  <a:pt x="7632" y="7806"/>
                  <a:pt x="7621" y="7806"/>
                </a:cubicBezTo>
                <a:cubicBezTo>
                  <a:pt x="7604" y="7794"/>
                  <a:pt x="7604" y="7783"/>
                  <a:pt x="7604" y="7766"/>
                </a:cubicBezTo>
                <a:lnTo>
                  <a:pt x="7604" y="7766"/>
                </a:lnTo>
                <a:cubicBezTo>
                  <a:pt x="7604" y="7772"/>
                  <a:pt x="7615" y="7789"/>
                  <a:pt x="7615" y="7794"/>
                </a:cubicBezTo>
                <a:cubicBezTo>
                  <a:pt x="7626" y="7783"/>
                  <a:pt x="7632" y="7777"/>
                  <a:pt x="7638" y="7766"/>
                </a:cubicBezTo>
                <a:close/>
                <a:moveTo>
                  <a:pt x="7479" y="7811"/>
                </a:moveTo>
                <a:lnTo>
                  <a:pt x="7479" y="7811"/>
                </a:lnTo>
                <a:cubicBezTo>
                  <a:pt x="7467" y="7828"/>
                  <a:pt x="7456" y="7840"/>
                  <a:pt x="7445" y="7851"/>
                </a:cubicBezTo>
                <a:cubicBezTo>
                  <a:pt x="7433" y="7851"/>
                  <a:pt x="7428" y="7851"/>
                  <a:pt x="7422" y="7857"/>
                </a:cubicBezTo>
                <a:cubicBezTo>
                  <a:pt x="7439" y="7840"/>
                  <a:pt x="7456" y="7823"/>
                  <a:pt x="7479" y="7811"/>
                </a:cubicBezTo>
                <a:close/>
                <a:moveTo>
                  <a:pt x="7189" y="7840"/>
                </a:moveTo>
                <a:cubicBezTo>
                  <a:pt x="7194" y="7849"/>
                  <a:pt x="7178" y="7861"/>
                  <a:pt x="7168" y="7861"/>
                </a:cubicBezTo>
                <a:cubicBezTo>
                  <a:pt x="7165" y="7861"/>
                  <a:pt x="7162" y="7859"/>
                  <a:pt x="7161" y="7857"/>
                </a:cubicBezTo>
                <a:cubicBezTo>
                  <a:pt x="7167" y="7846"/>
                  <a:pt x="7178" y="7840"/>
                  <a:pt x="7189" y="7840"/>
                </a:cubicBezTo>
                <a:close/>
                <a:moveTo>
                  <a:pt x="2122" y="7844"/>
                </a:moveTo>
                <a:cubicBezTo>
                  <a:pt x="2131" y="7844"/>
                  <a:pt x="2139" y="7858"/>
                  <a:pt x="2134" y="7868"/>
                </a:cubicBezTo>
                <a:cubicBezTo>
                  <a:pt x="2123" y="7868"/>
                  <a:pt x="2106" y="7857"/>
                  <a:pt x="2117" y="7846"/>
                </a:cubicBezTo>
                <a:cubicBezTo>
                  <a:pt x="2119" y="7845"/>
                  <a:pt x="2120" y="7844"/>
                  <a:pt x="2122" y="7844"/>
                </a:cubicBezTo>
                <a:close/>
                <a:moveTo>
                  <a:pt x="6923" y="7880"/>
                </a:moveTo>
                <a:lnTo>
                  <a:pt x="6928" y="7885"/>
                </a:lnTo>
                <a:cubicBezTo>
                  <a:pt x="6911" y="7897"/>
                  <a:pt x="6894" y="7908"/>
                  <a:pt x="6872" y="7914"/>
                </a:cubicBezTo>
                <a:cubicBezTo>
                  <a:pt x="6889" y="7902"/>
                  <a:pt x="6906" y="7891"/>
                  <a:pt x="6923" y="7880"/>
                </a:cubicBezTo>
                <a:close/>
                <a:moveTo>
                  <a:pt x="7056" y="7922"/>
                </a:moveTo>
                <a:cubicBezTo>
                  <a:pt x="7059" y="7922"/>
                  <a:pt x="7062" y="7925"/>
                  <a:pt x="7065" y="7931"/>
                </a:cubicBezTo>
                <a:cubicBezTo>
                  <a:pt x="7062" y="7936"/>
                  <a:pt x="7059" y="7939"/>
                  <a:pt x="7056" y="7939"/>
                </a:cubicBezTo>
                <a:cubicBezTo>
                  <a:pt x="7053" y="7939"/>
                  <a:pt x="7050" y="7936"/>
                  <a:pt x="7048" y="7931"/>
                </a:cubicBezTo>
                <a:cubicBezTo>
                  <a:pt x="7050" y="7925"/>
                  <a:pt x="7053" y="7922"/>
                  <a:pt x="7056" y="7922"/>
                </a:cubicBezTo>
                <a:close/>
                <a:moveTo>
                  <a:pt x="1779" y="7933"/>
                </a:moveTo>
                <a:cubicBezTo>
                  <a:pt x="1787" y="7933"/>
                  <a:pt x="1794" y="7945"/>
                  <a:pt x="1794" y="7953"/>
                </a:cubicBezTo>
                <a:cubicBezTo>
                  <a:pt x="1792" y="7956"/>
                  <a:pt x="1790" y="7957"/>
                  <a:pt x="1788" y="7957"/>
                </a:cubicBezTo>
                <a:cubicBezTo>
                  <a:pt x="1781" y="7957"/>
                  <a:pt x="1771" y="7945"/>
                  <a:pt x="1771" y="7936"/>
                </a:cubicBezTo>
                <a:cubicBezTo>
                  <a:pt x="1774" y="7934"/>
                  <a:pt x="1776" y="7933"/>
                  <a:pt x="1779" y="7933"/>
                </a:cubicBezTo>
                <a:close/>
                <a:moveTo>
                  <a:pt x="7331" y="7891"/>
                </a:moveTo>
                <a:cubicBezTo>
                  <a:pt x="7337" y="7902"/>
                  <a:pt x="7343" y="7908"/>
                  <a:pt x="7343" y="7919"/>
                </a:cubicBezTo>
                <a:cubicBezTo>
                  <a:pt x="7354" y="7908"/>
                  <a:pt x="7360" y="7908"/>
                  <a:pt x="7377" y="7908"/>
                </a:cubicBezTo>
                <a:cubicBezTo>
                  <a:pt x="7343" y="7931"/>
                  <a:pt x="7314" y="7959"/>
                  <a:pt x="7286" y="7982"/>
                </a:cubicBezTo>
                <a:cubicBezTo>
                  <a:pt x="7280" y="7970"/>
                  <a:pt x="7286" y="7959"/>
                  <a:pt x="7297" y="7953"/>
                </a:cubicBezTo>
                <a:cubicBezTo>
                  <a:pt x="7291" y="7948"/>
                  <a:pt x="7291" y="7942"/>
                  <a:pt x="7291" y="7936"/>
                </a:cubicBezTo>
                <a:cubicBezTo>
                  <a:pt x="7297" y="7936"/>
                  <a:pt x="7309" y="7936"/>
                  <a:pt x="7314" y="7942"/>
                </a:cubicBezTo>
                <a:cubicBezTo>
                  <a:pt x="7314" y="7936"/>
                  <a:pt x="7309" y="7931"/>
                  <a:pt x="7309" y="7925"/>
                </a:cubicBezTo>
                <a:lnTo>
                  <a:pt x="7309" y="7925"/>
                </a:lnTo>
                <a:cubicBezTo>
                  <a:pt x="7315" y="7929"/>
                  <a:pt x="7320" y="7930"/>
                  <a:pt x="7324" y="7930"/>
                </a:cubicBezTo>
                <a:cubicBezTo>
                  <a:pt x="7338" y="7930"/>
                  <a:pt x="7338" y="7911"/>
                  <a:pt x="7320" y="7902"/>
                </a:cubicBezTo>
                <a:cubicBezTo>
                  <a:pt x="7326" y="7902"/>
                  <a:pt x="7331" y="7897"/>
                  <a:pt x="7331" y="7891"/>
                </a:cubicBezTo>
                <a:close/>
                <a:moveTo>
                  <a:pt x="1635" y="7851"/>
                </a:moveTo>
                <a:lnTo>
                  <a:pt x="1635" y="7851"/>
                </a:lnTo>
                <a:cubicBezTo>
                  <a:pt x="1697" y="7885"/>
                  <a:pt x="1754" y="7942"/>
                  <a:pt x="1799" y="7993"/>
                </a:cubicBezTo>
                <a:cubicBezTo>
                  <a:pt x="1743" y="7948"/>
                  <a:pt x="1686" y="7902"/>
                  <a:pt x="1635" y="7851"/>
                </a:cubicBezTo>
                <a:close/>
                <a:moveTo>
                  <a:pt x="7269" y="7965"/>
                </a:moveTo>
                <a:lnTo>
                  <a:pt x="7269" y="7965"/>
                </a:lnTo>
                <a:cubicBezTo>
                  <a:pt x="7274" y="7982"/>
                  <a:pt x="7269" y="7993"/>
                  <a:pt x="7252" y="7999"/>
                </a:cubicBezTo>
                <a:cubicBezTo>
                  <a:pt x="7246" y="7993"/>
                  <a:pt x="7240" y="7987"/>
                  <a:pt x="7235" y="7982"/>
                </a:cubicBezTo>
                <a:lnTo>
                  <a:pt x="7235" y="7982"/>
                </a:lnTo>
                <a:cubicBezTo>
                  <a:pt x="7240" y="7982"/>
                  <a:pt x="7252" y="7987"/>
                  <a:pt x="7257" y="7987"/>
                </a:cubicBezTo>
                <a:lnTo>
                  <a:pt x="7269" y="7965"/>
                </a:lnTo>
                <a:close/>
                <a:moveTo>
                  <a:pt x="7484" y="7982"/>
                </a:moveTo>
                <a:lnTo>
                  <a:pt x="7490" y="8004"/>
                </a:lnTo>
                <a:cubicBezTo>
                  <a:pt x="7490" y="7999"/>
                  <a:pt x="7490" y="7987"/>
                  <a:pt x="7484" y="7982"/>
                </a:cubicBezTo>
                <a:close/>
                <a:moveTo>
                  <a:pt x="7218" y="8010"/>
                </a:moveTo>
                <a:lnTo>
                  <a:pt x="7223" y="8021"/>
                </a:lnTo>
                <a:lnTo>
                  <a:pt x="7178" y="8050"/>
                </a:lnTo>
                <a:lnTo>
                  <a:pt x="7178" y="8027"/>
                </a:lnTo>
                <a:cubicBezTo>
                  <a:pt x="7184" y="8027"/>
                  <a:pt x="7189" y="8033"/>
                  <a:pt x="7195" y="8033"/>
                </a:cubicBezTo>
                <a:cubicBezTo>
                  <a:pt x="7206" y="8027"/>
                  <a:pt x="7212" y="8021"/>
                  <a:pt x="7218" y="8010"/>
                </a:cubicBezTo>
                <a:close/>
                <a:moveTo>
                  <a:pt x="1799" y="7999"/>
                </a:moveTo>
                <a:cubicBezTo>
                  <a:pt x="1850" y="8016"/>
                  <a:pt x="1890" y="8061"/>
                  <a:pt x="1935" y="8095"/>
                </a:cubicBezTo>
                <a:cubicBezTo>
                  <a:pt x="1884" y="8067"/>
                  <a:pt x="1845" y="8027"/>
                  <a:pt x="1799" y="7999"/>
                </a:cubicBezTo>
                <a:close/>
                <a:moveTo>
                  <a:pt x="7570" y="7760"/>
                </a:moveTo>
                <a:cubicBezTo>
                  <a:pt x="7535" y="7811"/>
                  <a:pt x="7473" y="7840"/>
                  <a:pt x="7450" y="7891"/>
                </a:cubicBezTo>
                <a:lnTo>
                  <a:pt x="7445" y="7891"/>
                </a:lnTo>
                <a:cubicBezTo>
                  <a:pt x="7445" y="7891"/>
                  <a:pt x="7439" y="7885"/>
                  <a:pt x="7439" y="7880"/>
                </a:cubicBezTo>
                <a:cubicBezTo>
                  <a:pt x="7343" y="7970"/>
                  <a:pt x="7235" y="8050"/>
                  <a:pt x="7127" y="8124"/>
                </a:cubicBezTo>
                <a:cubicBezTo>
                  <a:pt x="7127" y="8129"/>
                  <a:pt x="7133" y="8129"/>
                  <a:pt x="7133" y="8129"/>
                </a:cubicBezTo>
                <a:cubicBezTo>
                  <a:pt x="7099" y="8135"/>
                  <a:pt x="7070" y="8169"/>
                  <a:pt x="7042" y="8186"/>
                </a:cubicBezTo>
                <a:cubicBezTo>
                  <a:pt x="7048" y="8163"/>
                  <a:pt x="7070" y="8158"/>
                  <a:pt x="7087" y="8146"/>
                </a:cubicBezTo>
                <a:cubicBezTo>
                  <a:pt x="7218" y="8050"/>
                  <a:pt x="7348" y="7948"/>
                  <a:pt x="7479" y="7840"/>
                </a:cubicBezTo>
                <a:cubicBezTo>
                  <a:pt x="7507" y="7817"/>
                  <a:pt x="7535" y="7783"/>
                  <a:pt x="7570" y="7760"/>
                </a:cubicBezTo>
                <a:close/>
                <a:moveTo>
                  <a:pt x="6359" y="8200"/>
                </a:moveTo>
                <a:cubicBezTo>
                  <a:pt x="6362" y="8200"/>
                  <a:pt x="6367" y="8203"/>
                  <a:pt x="6372" y="8209"/>
                </a:cubicBezTo>
                <a:cubicBezTo>
                  <a:pt x="6370" y="8214"/>
                  <a:pt x="6367" y="8217"/>
                  <a:pt x="6363" y="8217"/>
                </a:cubicBezTo>
                <a:cubicBezTo>
                  <a:pt x="6360" y="8217"/>
                  <a:pt x="6355" y="8214"/>
                  <a:pt x="6350" y="8209"/>
                </a:cubicBezTo>
                <a:cubicBezTo>
                  <a:pt x="6352" y="8203"/>
                  <a:pt x="6355" y="8200"/>
                  <a:pt x="6359" y="8200"/>
                </a:cubicBezTo>
                <a:close/>
                <a:moveTo>
                  <a:pt x="7042" y="8180"/>
                </a:moveTo>
                <a:lnTo>
                  <a:pt x="7042" y="8180"/>
                </a:lnTo>
                <a:cubicBezTo>
                  <a:pt x="7002" y="8226"/>
                  <a:pt x="6940" y="8248"/>
                  <a:pt x="6889" y="8277"/>
                </a:cubicBezTo>
                <a:cubicBezTo>
                  <a:pt x="6900" y="8260"/>
                  <a:pt x="6923" y="8248"/>
                  <a:pt x="6940" y="8237"/>
                </a:cubicBezTo>
                <a:cubicBezTo>
                  <a:pt x="6974" y="8214"/>
                  <a:pt x="7002" y="8192"/>
                  <a:pt x="7042" y="8180"/>
                </a:cubicBezTo>
                <a:close/>
                <a:moveTo>
                  <a:pt x="6884" y="8274"/>
                </a:moveTo>
                <a:cubicBezTo>
                  <a:pt x="6887" y="8274"/>
                  <a:pt x="6889" y="8277"/>
                  <a:pt x="6889" y="8282"/>
                </a:cubicBezTo>
                <a:cubicBezTo>
                  <a:pt x="6883" y="8288"/>
                  <a:pt x="6879" y="8291"/>
                  <a:pt x="6876" y="8291"/>
                </a:cubicBezTo>
                <a:cubicBezTo>
                  <a:pt x="6873" y="8291"/>
                  <a:pt x="6872" y="8288"/>
                  <a:pt x="6872" y="8282"/>
                </a:cubicBezTo>
                <a:cubicBezTo>
                  <a:pt x="6877" y="8277"/>
                  <a:pt x="6882" y="8274"/>
                  <a:pt x="6884" y="8274"/>
                </a:cubicBezTo>
                <a:close/>
                <a:moveTo>
                  <a:pt x="6951" y="8214"/>
                </a:moveTo>
                <a:lnTo>
                  <a:pt x="6951" y="8214"/>
                </a:lnTo>
                <a:cubicBezTo>
                  <a:pt x="6906" y="8243"/>
                  <a:pt x="6860" y="8260"/>
                  <a:pt x="6821" y="8294"/>
                </a:cubicBezTo>
                <a:cubicBezTo>
                  <a:pt x="6815" y="8299"/>
                  <a:pt x="6804" y="8299"/>
                  <a:pt x="6792" y="8299"/>
                </a:cubicBezTo>
                <a:cubicBezTo>
                  <a:pt x="6798" y="8288"/>
                  <a:pt x="6843" y="8282"/>
                  <a:pt x="6821" y="8260"/>
                </a:cubicBezTo>
                <a:lnTo>
                  <a:pt x="6821" y="8260"/>
                </a:lnTo>
                <a:cubicBezTo>
                  <a:pt x="6826" y="8265"/>
                  <a:pt x="6832" y="8265"/>
                  <a:pt x="6838" y="8271"/>
                </a:cubicBezTo>
                <a:cubicBezTo>
                  <a:pt x="6872" y="8243"/>
                  <a:pt x="6906" y="8226"/>
                  <a:pt x="6951" y="8214"/>
                </a:cubicBezTo>
                <a:close/>
                <a:moveTo>
                  <a:pt x="6962" y="8299"/>
                </a:moveTo>
                <a:cubicBezTo>
                  <a:pt x="6940" y="8305"/>
                  <a:pt x="6923" y="8311"/>
                  <a:pt x="6911" y="8328"/>
                </a:cubicBezTo>
                <a:lnTo>
                  <a:pt x="6957" y="8328"/>
                </a:lnTo>
                <a:cubicBezTo>
                  <a:pt x="6957" y="8322"/>
                  <a:pt x="6962" y="8311"/>
                  <a:pt x="6962" y="8299"/>
                </a:cubicBezTo>
                <a:close/>
                <a:moveTo>
                  <a:pt x="1941" y="8089"/>
                </a:moveTo>
                <a:lnTo>
                  <a:pt x="1941" y="8089"/>
                </a:lnTo>
                <a:cubicBezTo>
                  <a:pt x="2021" y="8163"/>
                  <a:pt x="2123" y="8214"/>
                  <a:pt x="2208" y="8282"/>
                </a:cubicBezTo>
                <a:cubicBezTo>
                  <a:pt x="2219" y="8277"/>
                  <a:pt x="2225" y="8277"/>
                  <a:pt x="2230" y="8271"/>
                </a:cubicBezTo>
                <a:cubicBezTo>
                  <a:pt x="2225" y="8265"/>
                  <a:pt x="2213" y="8254"/>
                  <a:pt x="2208" y="8248"/>
                </a:cubicBezTo>
                <a:lnTo>
                  <a:pt x="2208" y="8243"/>
                </a:lnTo>
                <a:cubicBezTo>
                  <a:pt x="2225" y="8254"/>
                  <a:pt x="2247" y="8265"/>
                  <a:pt x="2265" y="8277"/>
                </a:cubicBezTo>
                <a:cubicBezTo>
                  <a:pt x="2265" y="8277"/>
                  <a:pt x="2265" y="8282"/>
                  <a:pt x="2259" y="8282"/>
                </a:cubicBezTo>
                <a:lnTo>
                  <a:pt x="2236" y="8271"/>
                </a:lnTo>
                <a:cubicBezTo>
                  <a:pt x="2230" y="8277"/>
                  <a:pt x="2230" y="8282"/>
                  <a:pt x="2225" y="8288"/>
                </a:cubicBezTo>
                <a:cubicBezTo>
                  <a:pt x="2276" y="8322"/>
                  <a:pt x="2327" y="8350"/>
                  <a:pt x="2372" y="8385"/>
                </a:cubicBezTo>
                <a:cubicBezTo>
                  <a:pt x="2372" y="8385"/>
                  <a:pt x="2372" y="8390"/>
                  <a:pt x="2367" y="8390"/>
                </a:cubicBezTo>
                <a:cubicBezTo>
                  <a:pt x="2236" y="8311"/>
                  <a:pt x="2106" y="8220"/>
                  <a:pt x="1975" y="8129"/>
                </a:cubicBezTo>
                <a:cubicBezTo>
                  <a:pt x="1958" y="8118"/>
                  <a:pt x="1941" y="8112"/>
                  <a:pt x="1941" y="8089"/>
                </a:cubicBezTo>
                <a:close/>
                <a:moveTo>
                  <a:pt x="3146" y="8416"/>
                </a:moveTo>
                <a:cubicBezTo>
                  <a:pt x="3152" y="8416"/>
                  <a:pt x="3155" y="8422"/>
                  <a:pt x="3155" y="8430"/>
                </a:cubicBezTo>
                <a:cubicBezTo>
                  <a:pt x="3138" y="8430"/>
                  <a:pt x="3138" y="8430"/>
                  <a:pt x="3138" y="8419"/>
                </a:cubicBezTo>
                <a:cubicBezTo>
                  <a:pt x="3141" y="8417"/>
                  <a:pt x="3144" y="8416"/>
                  <a:pt x="3146" y="8416"/>
                </a:cubicBezTo>
                <a:close/>
                <a:moveTo>
                  <a:pt x="2442" y="8427"/>
                </a:moveTo>
                <a:cubicBezTo>
                  <a:pt x="2443" y="8428"/>
                  <a:pt x="2443" y="8429"/>
                  <a:pt x="2444" y="8430"/>
                </a:cubicBezTo>
                <a:lnTo>
                  <a:pt x="2444" y="8430"/>
                </a:lnTo>
                <a:cubicBezTo>
                  <a:pt x="2445" y="8430"/>
                  <a:pt x="2445" y="8430"/>
                  <a:pt x="2446" y="8430"/>
                </a:cubicBezTo>
                <a:cubicBezTo>
                  <a:pt x="2445" y="8429"/>
                  <a:pt x="2443" y="8428"/>
                  <a:pt x="2442" y="8427"/>
                </a:cubicBezTo>
                <a:close/>
                <a:moveTo>
                  <a:pt x="6758" y="8424"/>
                </a:moveTo>
                <a:lnTo>
                  <a:pt x="6758" y="8424"/>
                </a:lnTo>
                <a:cubicBezTo>
                  <a:pt x="6752" y="8428"/>
                  <a:pt x="6746" y="8431"/>
                  <a:pt x="6739" y="8435"/>
                </a:cubicBezTo>
                <a:lnTo>
                  <a:pt x="6739" y="8435"/>
                </a:lnTo>
                <a:cubicBezTo>
                  <a:pt x="6745" y="8433"/>
                  <a:pt x="6754" y="8429"/>
                  <a:pt x="6758" y="8424"/>
                </a:cubicBezTo>
                <a:close/>
                <a:moveTo>
                  <a:pt x="6701" y="8419"/>
                </a:moveTo>
                <a:lnTo>
                  <a:pt x="6707" y="8430"/>
                </a:lnTo>
                <a:cubicBezTo>
                  <a:pt x="6687" y="8440"/>
                  <a:pt x="6671" y="8459"/>
                  <a:pt x="6652" y="8459"/>
                </a:cubicBezTo>
                <a:cubicBezTo>
                  <a:pt x="6650" y="8459"/>
                  <a:pt x="6647" y="8459"/>
                  <a:pt x="6645" y="8458"/>
                </a:cubicBezTo>
                <a:cubicBezTo>
                  <a:pt x="6662" y="8441"/>
                  <a:pt x="6679" y="8430"/>
                  <a:pt x="6701" y="8419"/>
                </a:cubicBezTo>
                <a:close/>
                <a:moveTo>
                  <a:pt x="2423" y="8453"/>
                </a:moveTo>
                <a:cubicBezTo>
                  <a:pt x="2429" y="8464"/>
                  <a:pt x="2446" y="8470"/>
                  <a:pt x="2463" y="8470"/>
                </a:cubicBezTo>
                <a:lnTo>
                  <a:pt x="2446" y="8492"/>
                </a:lnTo>
                <a:lnTo>
                  <a:pt x="2452" y="8481"/>
                </a:lnTo>
                <a:cubicBezTo>
                  <a:pt x="2440" y="8475"/>
                  <a:pt x="2429" y="8464"/>
                  <a:pt x="2423" y="8453"/>
                </a:cubicBezTo>
                <a:close/>
                <a:moveTo>
                  <a:pt x="2577" y="8464"/>
                </a:moveTo>
                <a:lnTo>
                  <a:pt x="2577" y="8464"/>
                </a:lnTo>
                <a:cubicBezTo>
                  <a:pt x="2594" y="8475"/>
                  <a:pt x="2622" y="8481"/>
                  <a:pt x="2633" y="8504"/>
                </a:cubicBezTo>
                <a:cubicBezTo>
                  <a:pt x="2616" y="8492"/>
                  <a:pt x="2577" y="8492"/>
                  <a:pt x="2577" y="8464"/>
                </a:cubicBezTo>
                <a:close/>
                <a:moveTo>
                  <a:pt x="2384" y="8390"/>
                </a:moveTo>
                <a:lnTo>
                  <a:pt x="2384" y="8390"/>
                </a:lnTo>
                <a:cubicBezTo>
                  <a:pt x="2405" y="8401"/>
                  <a:pt x="2421" y="8411"/>
                  <a:pt x="2442" y="8427"/>
                </a:cubicBezTo>
                <a:lnTo>
                  <a:pt x="2442" y="8427"/>
                </a:lnTo>
                <a:cubicBezTo>
                  <a:pt x="2441" y="8426"/>
                  <a:pt x="2441" y="8425"/>
                  <a:pt x="2440" y="8424"/>
                </a:cubicBezTo>
                <a:lnTo>
                  <a:pt x="2440" y="8424"/>
                </a:lnTo>
                <a:cubicBezTo>
                  <a:pt x="2491" y="8458"/>
                  <a:pt x="2543" y="8487"/>
                  <a:pt x="2594" y="8509"/>
                </a:cubicBezTo>
                <a:lnTo>
                  <a:pt x="2588" y="8515"/>
                </a:lnTo>
                <a:cubicBezTo>
                  <a:pt x="2544" y="8493"/>
                  <a:pt x="2475" y="8477"/>
                  <a:pt x="2444" y="8430"/>
                </a:cubicBezTo>
                <a:lnTo>
                  <a:pt x="2444" y="8430"/>
                </a:lnTo>
                <a:cubicBezTo>
                  <a:pt x="2442" y="8431"/>
                  <a:pt x="2439" y="8431"/>
                  <a:pt x="2437" y="8431"/>
                </a:cubicBezTo>
                <a:cubicBezTo>
                  <a:pt x="2413" y="8431"/>
                  <a:pt x="2394" y="8410"/>
                  <a:pt x="2384" y="8390"/>
                </a:cubicBezTo>
                <a:close/>
                <a:moveTo>
                  <a:pt x="6872" y="8288"/>
                </a:moveTo>
                <a:lnTo>
                  <a:pt x="6872" y="8288"/>
                </a:lnTo>
                <a:cubicBezTo>
                  <a:pt x="6826" y="8328"/>
                  <a:pt x="6770" y="8345"/>
                  <a:pt x="6724" y="8379"/>
                </a:cubicBezTo>
                <a:cubicBezTo>
                  <a:pt x="6724" y="8379"/>
                  <a:pt x="6730" y="8385"/>
                  <a:pt x="6730" y="8385"/>
                </a:cubicBezTo>
                <a:lnTo>
                  <a:pt x="6713" y="8385"/>
                </a:lnTo>
                <a:cubicBezTo>
                  <a:pt x="6639" y="8424"/>
                  <a:pt x="6571" y="8470"/>
                  <a:pt x="6491" y="8498"/>
                </a:cubicBezTo>
                <a:cubicBezTo>
                  <a:pt x="6497" y="8498"/>
                  <a:pt x="6497" y="8504"/>
                  <a:pt x="6503" y="8509"/>
                </a:cubicBezTo>
                <a:cubicBezTo>
                  <a:pt x="6497" y="8507"/>
                  <a:pt x="6492" y="8507"/>
                  <a:pt x="6487" y="8507"/>
                </a:cubicBezTo>
                <a:cubicBezTo>
                  <a:pt x="6459" y="8507"/>
                  <a:pt x="6436" y="8527"/>
                  <a:pt x="6412" y="8532"/>
                </a:cubicBezTo>
                <a:cubicBezTo>
                  <a:pt x="6423" y="8515"/>
                  <a:pt x="6452" y="8515"/>
                  <a:pt x="6463" y="8498"/>
                </a:cubicBezTo>
                <a:cubicBezTo>
                  <a:pt x="6605" y="8447"/>
                  <a:pt x="6730" y="8345"/>
                  <a:pt x="6872" y="8288"/>
                </a:cubicBezTo>
                <a:close/>
                <a:moveTo>
                  <a:pt x="2678" y="8544"/>
                </a:moveTo>
                <a:cubicBezTo>
                  <a:pt x="2688" y="8544"/>
                  <a:pt x="2697" y="8552"/>
                  <a:pt x="2701" y="8560"/>
                </a:cubicBezTo>
                <a:cubicBezTo>
                  <a:pt x="2700" y="8564"/>
                  <a:pt x="2697" y="8565"/>
                  <a:pt x="2693" y="8565"/>
                </a:cubicBezTo>
                <a:cubicBezTo>
                  <a:pt x="2684" y="8565"/>
                  <a:pt x="2671" y="8557"/>
                  <a:pt x="2667" y="8549"/>
                </a:cubicBezTo>
                <a:cubicBezTo>
                  <a:pt x="2671" y="8546"/>
                  <a:pt x="2674" y="8544"/>
                  <a:pt x="2678" y="8544"/>
                </a:cubicBezTo>
                <a:close/>
                <a:moveTo>
                  <a:pt x="3604" y="8475"/>
                </a:moveTo>
                <a:lnTo>
                  <a:pt x="3604" y="8475"/>
                </a:lnTo>
                <a:cubicBezTo>
                  <a:pt x="3649" y="8487"/>
                  <a:pt x="3694" y="8498"/>
                  <a:pt x="3740" y="8504"/>
                </a:cubicBezTo>
                <a:lnTo>
                  <a:pt x="3740" y="8509"/>
                </a:lnTo>
                <a:cubicBezTo>
                  <a:pt x="3762" y="8509"/>
                  <a:pt x="3785" y="8521"/>
                  <a:pt x="3802" y="8526"/>
                </a:cubicBezTo>
                <a:cubicBezTo>
                  <a:pt x="3847" y="8526"/>
                  <a:pt x="3893" y="8538"/>
                  <a:pt x="3938" y="8555"/>
                </a:cubicBezTo>
                <a:cubicBezTo>
                  <a:pt x="3943" y="8553"/>
                  <a:pt x="3948" y="8552"/>
                  <a:pt x="3953" y="8552"/>
                </a:cubicBezTo>
                <a:cubicBezTo>
                  <a:pt x="3965" y="8552"/>
                  <a:pt x="3976" y="8556"/>
                  <a:pt x="3984" y="8560"/>
                </a:cubicBezTo>
                <a:cubicBezTo>
                  <a:pt x="3984" y="8560"/>
                  <a:pt x="3989" y="8566"/>
                  <a:pt x="3989" y="8572"/>
                </a:cubicBezTo>
                <a:cubicBezTo>
                  <a:pt x="3989" y="8572"/>
                  <a:pt x="3984" y="8566"/>
                  <a:pt x="3984" y="8566"/>
                </a:cubicBezTo>
                <a:cubicBezTo>
                  <a:pt x="3978" y="8560"/>
                  <a:pt x="3967" y="8560"/>
                  <a:pt x="3961" y="8560"/>
                </a:cubicBezTo>
                <a:cubicBezTo>
                  <a:pt x="3955" y="8560"/>
                  <a:pt x="3944" y="8560"/>
                  <a:pt x="3938" y="8555"/>
                </a:cubicBezTo>
                <a:cubicBezTo>
                  <a:pt x="3893" y="8555"/>
                  <a:pt x="3847" y="8543"/>
                  <a:pt x="3802" y="8526"/>
                </a:cubicBezTo>
                <a:cubicBezTo>
                  <a:pt x="3734" y="8515"/>
                  <a:pt x="3666" y="8498"/>
                  <a:pt x="3604" y="8475"/>
                </a:cubicBezTo>
                <a:close/>
                <a:moveTo>
                  <a:pt x="4006" y="8549"/>
                </a:moveTo>
                <a:cubicBezTo>
                  <a:pt x="4012" y="8555"/>
                  <a:pt x="4012" y="8560"/>
                  <a:pt x="4012" y="8566"/>
                </a:cubicBezTo>
                <a:cubicBezTo>
                  <a:pt x="4023" y="8566"/>
                  <a:pt x="4029" y="8566"/>
                  <a:pt x="4040" y="8572"/>
                </a:cubicBezTo>
                <a:cubicBezTo>
                  <a:pt x="4023" y="8572"/>
                  <a:pt x="4012" y="8566"/>
                  <a:pt x="3995" y="8560"/>
                </a:cubicBezTo>
                <a:cubicBezTo>
                  <a:pt x="3995" y="8555"/>
                  <a:pt x="3995" y="8555"/>
                  <a:pt x="3995" y="8549"/>
                </a:cubicBezTo>
                <a:close/>
                <a:moveTo>
                  <a:pt x="6440" y="8475"/>
                </a:moveTo>
                <a:cubicBezTo>
                  <a:pt x="6440" y="8475"/>
                  <a:pt x="6440" y="8481"/>
                  <a:pt x="6440" y="8481"/>
                </a:cubicBezTo>
                <a:cubicBezTo>
                  <a:pt x="6418" y="8492"/>
                  <a:pt x="6395" y="8504"/>
                  <a:pt x="6378" y="8521"/>
                </a:cubicBezTo>
                <a:cubicBezTo>
                  <a:pt x="6378" y="8526"/>
                  <a:pt x="6378" y="8532"/>
                  <a:pt x="6378" y="8538"/>
                </a:cubicBezTo>
                <a:cubicBezTo>
                  <a:pt x="6389" y="8538"/>
                  <a:pt x="6401" y="8532"/>
                  <a:pt x="6406" y="8532"/>
                </a:cubicBezTo>
                <a:lnTo>
                  <a:pt x="6406" y="8532"/>
                </a:lnTo>
                <a:cubicBezTo>
                  <a:pt x="6378" y="8555"/>
                  <a:pt x="6338" y="8572"/>
                  <a:pt x="6299" y="8577"/>
                </a:cubicBezTo>
                <a:cubicBezTo>
                  <a:pt x="6316" y="8566"/>
                  <a:pt x="6338" y="8560"/>
                  <a:pt x="6361" y="8555"/>
                </a:cubicBezTo>
                <a:cubicBezTo>
                  <a:pt x="6367" y="8543"/>
                  <a:pt x="6378" y="8532"/>
                  <a:pt x="6378" y="8521"/>
                </a:cubicBezTo>
                <a:cubicBezTo>
                  <a:pt x="6350" y="8521"/>
                  <a:pt x="6333" y="8532"/>
                  <a:pt x="6316" y="8543"/>
                </a:cubicBezTo>
                <a:cubicBezTo>
                  <a:pt x="6316" y="8538"/>
                  <a:pt x="6316" y="8532"/>
                  <a:pt x="6316" y="8526"/>
                </a:cubicBezTo>
                <a:cubicBezTo>
                  <a:pt x="6321" y="8526"/>
                  <a:pt x="6333" y="8526"/>
                  <a:pt x="6338" y="8521"/>
                </a:cubicBezTo>
                <a:lnTo>
                  <a:pt x="6338" y="8504"/>
                </a:lnTo>
                <a:lnTo>
                  <a:pt x="6350" y="8515"/>
                </a:lnTo>
                <a:cubicBezTo>
                  <a:pt x="6378" y="8498"/>
                  <a:pt x="6412" y="8498"/>
                  <a:pt x="6440" y="8475"/>
                </a:cubicBezTo>
                <a:close/>
                <a:moveTo>
                  <a:pt x="2049" y="8237"/>
                </a:moveTo>
                <a:cubicBezTo>
                  <a:pt x="2060" y="8260"/>
                  <a:pt x="2083" y="8265"/>
                  <a:pt x="2106" y="8277"/>
                </a:cubicBezTo>
                <a:cubicBezTo>
                  <a:pt x="2106" y="8271"/>
                  <a:pt x="2106" y="8260"/>
                  <a:pt x="2106" y="8248"/>
                </a:cubicBezTo>
                <a:cubicBezTo>
                  <a:pt x="2111" y="8254"/>
                  <a:pt x="2117" y="8260"/>
                  <a:pt x="2123" y="8271"/>
                </a:cubicBezTo>
                <a:cubicBezTo>
                  <a:pt x="2151" y="8277"/>
                  <a:pt x="2145" y="8311"/>
                  <a:pt x="2174" y="8316"/>
                </a:cubicBezTo>
                <a:cubicBezTo>
                  <a:pt x="2179" y="8316"/>
                  <a:pt x="2185" y="8311"/>
                  <a:pt x="2191" y="8311"/>
                </a:cubicBezTo>
                <a:cubicBezTo>
                  <a:pt x="2247" y="8345"/>
                  <a:pt x="2304" y="8396"/>
                  <a:pt x="2367" y="8419"/>
                </a:cubicBezTo>
                <a:cubicBezTo>
                  <a:pt x="2367" y="8424"/>
                  <a:pt x="2361" y="8430"/>
                  <a:pt x="2361" y="8436"/>
                </a:cubicBezTo>
                <a:cubicBezTo>
                  <a:pt x="2367" y="8441"/>
                  <a:pt x="2378" y="8453"/>
                  <a:pt x="2384" y="8458"/>
                </a:cubicBezTo>
                <a:cubicBezTo>
                  <a:pt x="2389" y="8458"/>
                  <a:pt x="2401" y="8453"/>
                  <a:pt x="2406" y="8447"/>
                </a:cubicBezTo>
                <a:lnTo>
                  <a:pt x="2389" y="8436"/>
                </a:lnTo>
                <a:lnTo>
                  <a:pt x="2389" y="8436"/>
                </a:lnTo>
                <a:cubicBezTo>
                  <a:pt x="2401" y="8441"/>
                  <a:pt x="2412" y="8447"/>
                  <a:pt x="2418" y="8447"/>
                </a:cubicBezTo>
                <a:cubicBezTo>
                  <a:pt x="2418" y="8447"/>
                  <a:pt x="2406" y="8453"/>
                  <a:pt x="2401" y="8453"/>
                </a:cubicBezTo>
                <a:lnTo>
                  <a:pt x="2401" y="8470"/>
                </a:lnTo>
                <a:cubicBezTo>
                  <a:pt x="2418" y="8475"/>
                  <a:pt x="2429" y="8487"/>
                  <a:pt x="2446" y="8492"/>
                </a:cubicBezTo>
                <a:cubicBezTo>
                  <a:pt x="2463" y="8504"/>
                  <a:pt x="2474" y="8509"/>
                  <a:pt x="2486" y="8515"/>
                </a:cubicBezTo>
                <a:cubicBezTo>
                  <a:pt x="2480" y="8504"/>
                  <a:pt x="2463" y="8487"/>
                  <a:pt x="2457" y="8481"/>
                </a:cubicBezTo>
                <a:cubicBezTo>
                  <a:pt x="2469" y="8481"/>
                  <a:pt x="2480" y="8487"/>
                  <a:pt x="2486" y="8498"/>
                </a:cubicBezTo>
                <a:cubicBezTo>
                  <a:pt x="2514" y="8504"/>
                  <a:pt x="2537" y="8526"/>
                  <a:pt x="2565" y="8538"/>
                </a:cubicBezTo>
                <a:lnTo>
                  <a:pt x="2560" y="8549"/>
                </a:lnTo>
                <a:cubicBezTo>
                  <a:pt x="2565" y="8549"/>
                  <a:pt x="2582" y="8543"/>
                  <a:pt x="2588" y="8543"/>
                </a:cubicBezTo>
                <a:lnTo>
                  <a:pt x="2588" y="8543"/>
                </a:lnTo>
                <a:cubicBezTo>
                  <a:pt x="2582" y="8549"/>
                  <a:pt x="2582" y="8560"/>
                  <a:pt x="2582" y="8566"/>
                </a:cubicBezTo>
                <a:cubicBezTo>
                  <a:pt x="2594" y="8566"/>
                  <a:pt x="2605" y="8560"/>
                  <a:pt x="2616" y="8560"/>
                </a:cubicBezTo>
                <a:cubicBezTo>
                  <a:pt x="2622" y="8566"/>
                  <a:pt x="2628" y="8572"/>
                  <a:pt x="2639" y="8577"/>
                </a:cubicBezTo>
                <a:cubicBezTo>
                  <a:pt x="2633" y="8576"/>
                  <a:pt x="2628" y="8575"/>
                  <a:pt x="2624" y="8575"/>
                </a:cubicBezTo>
                <a:cubicBezTo>
                  <a:pt x="2614" y="8575"/>
                  <a:pt x="2607" y="8577"/>
                  <a:pt x="2599" y="8577"/>
                </a:cubicBezTo>
                <a:cubicBezTo>
                  <a:pt x="2605" y="8583"/>
                  <a:pt x="2622" y="8589"/>
                  <a:pt x="2628" y="8589"/>
                </a:cubicBezTo>
                <a:cubicBezTo>
                  <a:pt x="2628" y="8594"/>
                  <a:pt x="2622" y="8606"/>
                  <a:pt x="2622" y="8606"/>
                </a:cubicBezTo>
                <a:cubicBezTo>
                  <a:pt x="2628" y="8606"/>
                  <a:pt x="2639" y="8600"/>
                  <a:pt x="2645" y="8594"/>
                </a:cubicBezTo>
                <a:cubicBezTo>
                  <a:pt x="2650" y="8606"/>
                  <a:pt x="2684" y="8617"/>
                  <a:pt x="2662" y="8628"/>
                </a:cubicBezTo>
                <a:cubicBezTo>
                  <a:pt x="2628" y="8628"/>
                  <a:pt x="2598" y="8591"/>
                  <a:pt x="2565" y="8591"/>
                </a:cubicBezTo>
                <a:cubicBezTo>
                  <a:pt x="2559" y="8591"/>
                  <a:pt x="2554" y="8592"/>
                  <a:pt x="2548" y="8594"/>
                </a:cubicBezTo>
                <a:cubicBezTo>
                  <a:pt x="2554" y="8589"/>
                  <a:pt x="2554" y="8583"/>
                  <a:pt x="2560" y="8577"/>
                </a:cubicBezTo>
                <a:cubicBezTo>
                  <a:pt x="2474" y="8532"/>
                  <a:pt x="2384" y="8487"/>
                  <a:pt x="2304" y="8436"/>
                </a:cubicBezTo>
                <a:lnTo>
                  <a:pt x="2287" y="8447"/>
                </a:lnTo>
                <a:cubicBezTo>
                  <a:pt x="2287" y="8447"/>
                  <a:pt x="2287" y="8436"/>
                  <a:pt x="2287" y="8436"/>
                </a:cubicBezTo>
                <a:cubicBezTo>
                  <a:pt x="2247" y="8413"/>
                  <a:pt x="2213" y="8367"/>
                  <a:pt x="2168" y="8362"/>
                </a:cubicBezTo>
                <a:cubicBezTo>
                  <a:pt x="2151" y="8322"/>
                  <a:pt x="2100" y="8316"/>
                  <a:pt x="2077" y="8288"/>
                </a:cubicBezTo>
                <a:cubicBezTo>
                  <a:pt x="2060" y="8271"/>
                  <a:pt x="2026" y="8265"/>
                  <a:pt x="2026" y="8237"/>
                </a:cubicBezTo>
                <a:close/>
                <a:moveTo>
                  <a:pt x="6156" y="8632"/>
                </a:moveTo>
                <a:cubicBezTo>
                  <a:pt x="6159" y="8632"/>
                  <a:pt x="6161" y="8633"/>
                  <a:pt x="6162" y="8634"/>
                </a:cubicBezTo>
                <a:cubicBezTo>
                  <a:pt x="6167" y="8643"/>
                  <a:pt x="6153" y="8653"/>
                  <a:pt x="6141" y="8653"/>
                </a:cubicBezTo>
                <a:cubicBezTo>
                  <a:pt x="6139" y="8653"/>
                  <a:pt x="6136" y="8652"/>
                  <a:pt x="6134" y="8651"/>
                </a:cubicBezTo>
                <a:cubicBezTo>
                  <a:pt x="6134" y="8638"/>
                  <a:pt x="6147" y="8632"/>
                  <a:pt x="6156" y="8632"/>
                </a:cubicBezTo>
                <a:close/>
                <a:moveTo>
                  <a:pt x="2877" y="8600"/>
                </a:moveTo>
                <a:lnTo>
                  <a:pt x="2900" y="8617"/>
                </a:lnTo>
                <a:cubicBezTo>
                  <a:pt x="2906" y="8611"/>
                  <a:pt x="2906" y="8606"/>
                  <a:pt x="2911" y="8606"/>
                </a:cubicBezTo>
                <a:lnTo>
                  <a:pt x="2911" y="8617"/>
                </a:lnTo>
                <a:cubicBezTo>
                  <a:pt x="2940" y="8628"/>
                  <a:pt x="2968" y="8651"/>
                  <a:pt x="3002" y="8657"/>
                </a:cubicBezTo>
                <a:cubicBezTo>
                  <a:pt x="3002" y="8657"/>
                  <a:pt x="2996" y="8663"/>
                  <a:pt x="2996" y="8663"/>
                </a:cubicBezTo>
                <a:cubicBezTo>
                  <a:pt x="2974" y="8657"/>
                  <a:pt x="2951" y="8646"/>
                  <a:pt x="2923" y="8640"/>
                </a:cubicBezTo>
                <a:cubicBezTo>
                  <a:pt x="2911" y="8623"/>
                  <a:pt x="2889" y="8617"/>
                  <a:pt x="2866" y="8611"/>
                </a:cubicBezTo>
                <a:cubicBezTo>
                  <a:pt x="2866" y="8611"/>
                  <a:pt x="2872" y="8606"/>
                  <a:pt x="2877" y="8600"/>
                </a:cubicBezTo>
                <a:close/>
                <a:moveTo>
                  <a:pt x="6077" y="8640"/>
                </a:moveTo>
                <a:cubicBezTo>
                  <a:pt x="6060" y="8648"/>
                  <a:pt x="6044" y="8663"/>
                  <a:pt x="6024" y="8663"/>
                </a:cubicBezTo>
                <a:cubicBezTo>
                  <a:pt x="6018" y="8663"/>
                  <a:pt x="6011" y="8661"/>
                  <a:pt x="6004" y="8657"/>
                </a:cubicBezTo>
                <a:cubicBezTo>
                  <a:pt x="6032" y="8651"/>
                  <a:pt x="6055" y="8640"/>
                  <a:pt x="6077" y="8640"/>
                </a:cubicBezTo>
                <a:close/>
                <a:moveTo>
                  <a:pt x="2832" y="8623"/>
                </a:moveTo>
                <a:cubicBezTo>
                  <a:pt x="2849" y="8628"/>
                  <a:pt x="2872" y="8640"/>
                  <a:pt x="2889" y="8651"/>
                </a:cubicBezTo>
                <a:cubicBezTo>
                  <a:pt x="2900" y="8651"/>
                  <a:pt x="2917" y="8651"/>
                  <a:pt x="2923" y="8640"/>
                </a:cubicBezTo>
                <a:lnTo>
                  <a:pt x="2923" y="8640"/>
                </a:lnTo>
                <a:cubicBezTo>
                  <a:pt x="2923" y="8646"/>
                  <a:pt x="2917" y="8651"/>
                  <a:pt x="2911" y="8657"/>
                </a:cubicBezTo>
                <a:cubicBezTo>
                  <a:pt x="2917" y="8663"/>
                  <a:pt x="2928" y="8668"/>
                  <a:pt x="2934" y="8674"/>
                </a:cubicBezTo>
                <a:cubicBezTo>
                  <a:pt x="2900" y="8663"/>
                  <a:pt x="2860" y="8651"/>
                  <a:pt x="2826" y="8623"/>
                </a:cubicBezTo>
                <a:close/>
                <a:moveTo>
                  <a:pt x="6180" y="8692"/>
                </a:moveTo>
                <a:cubicBezTo>
                  <a:pt x="6188" y="8692"/>
                  <a:pt x="6193" y="8695"/>
                  <a:pt x="6191" y="8708"/>
                </a:cubicBezTo>
                <a:lnTo>
                  <a:pt x="6191" y="8702"/>
                </a:lnTo>
                <a:cubicBezTo>
                  <a:pt x="6179" y="8714"/>
                  <a:pt x="6162" y="8719"/>
                  <a:pt x="6145" y="8724"/>
                </a:cubicBezTo>
                <a:lnTo>
                  <a:pt x="6145" y="8724"/>
                </a:lnTo>
                <a:cubicBezTo>
                  <a:pt x="6146" y="8713"/>
                  <a:pt x="6151" y="8702"/>
                  <a:pt x="6151" y="8697"/>
                </a:cubicBezTo>
                <a:cubicBezTo>
                  <a:pt x="6157" y="8697"/>
                  <a:pt x="6170" y="8692"/>
                  <a:pt x="6180" y="8692"/>
                </a:cubicBezTo>
                <a:close/>
                <a:moveTo>
                  <a:pt x="6055" y="8674"/>
                </a:moveTo>
                <a:lnTo>
                  <a:pt x="6055" y="8685"/>
                </a:lnTo>
                <a:cubicBezTo>
                  <a:pt x="6010" y="8700"/>
                  <a:pt x="5961" y="8733"/>
                  <a:pt x="5911" y="8733"/>
                </a:cubicBezTo>
                <a:cubicBezTo>
                  <a:pt x="5906" y="8733"/>
                  <a:pt x="5900" y="8732"/>
                  <a:pt x="5895" y="8731"/>
                </a:cubicBezTo>
                <a:lnTo>
                  <a:pt x="5895" y="8731"/>
                </a:lnTo>
                <a:cubicBezTo>
                  <a:pt x="5882" y="8748"/>
                  <a:pt x="5863" y="8755"/>
                  <a:pt x="5844" y="8755"/>
                </a:cubicBezTo>
                <a:cubicBezTo>
                  <a:pt x="5839" y="8755"/>
                  <a:pt x="5833" y="8755"/>
                  <a:pt x="5828" y="8753"/>
                </a:cubicBezTo>
                <a:cubicBezTo>
                  <a:pt x="5850" y="8742"/>
                  <a:pt x="5871" y="8737"/>
                  <a:pt x="5893" y="8731"/>
                </a:cubicBezTo>
                <a:lnTo>
                  <a:pt x="5893" y="8731"/>
                </a:lnTo>
                <a:cubicBezTo>
                  <a:pt x="5894" y="8731"/>
                  <a:pt x="5894" y="8731"/>
                  <a:pt x="5895" y="8731"/>
                </a:cubicBezTo>
                <a:lnTo>
                  <a:pt x="5895" y="8731"/>
                </a:lnTo>
                <a:cubicBezTo>
                  <a:pt x="5895" y="8731"/>
                  <a:pt x="5896" y="8731"/>
                  <a:pt x="5896" y="8731"/>
                </a:cubicBezTo>
                <a:lnTo>
                  <a:pt x="5896" y="8731"/>
                </a:lnTo>
                <a:cubicBezTo>
                  <a:pt x="5895" y="8731"/>
                  <a:pt x="5894" y="8731"/>
                  <a:pt x="5893" y="8731"/>
                </a:cubicBezTo>
                <a:lnTo>
                  <a:pt x="5893" y="8731"/>
                </a:lnTo>
                <a:cubicBezTo>
                  <a:pt x="5892" y="8731"/>
                  <a:pt x="5891" y="8731"/>
                  <a:pt x="5890" y="8731"/>
                </a:cubicBezTo>
                <a:cubicBezTo>
                  <a:pt x="5947" y="8719"/>
                  <a:pt x="6004" y="8697"/>
                  <a:pt x="6055" y="8674"/>
                </a:cubicBezTo>
                <a:close/>
                <a:moveTo>
                  <a:pt x="5816" y="8759"/>
                </a:moveTo>
                <a:cubicBezTo>
                  <a:pt x="5816" y="8759"/>
                  <a:pt x="5816" y="8765"/>
                  <a:pt x="5816" y="8770"/>
                </a:cubicBezTo>
                <a:cubicBezTo>
                  <a:pt x="5805" y="8770"/>
                  <a:pt x="5788" y="8776"/>
                  <a:pt x="5777" y="8782"/>
                </a:cubicBezTo>
                <a:cubicBezTo>
                  <a:pt x="5777" y="8776"/>
                  <a:pt x="5771" y="8776"/>
                  <a:pt x="5771" y="8776"/>
                </a:cubicBezTo>
                <a:cubicBezTo>
                  <a:pt x="5771" y="8776"/>
                  <a:pt x="5771" y="8782"/>
                  <a:pt x="5771" y="8782"/>
                </a:cubicBezTo>
                <a:cubicBezTo>
                  <a:pt x="5760" y="8787"/>
                  <a:pt x="5748" y="8787"/>
                  <a:pt x="5737" y="8793"/>
                </a:cubicBezTo>
                <a:cubicBezTo>
                  <a:pt x="5748" y="8787"/>
                  <a:pt x="5760" y="8776"/>
                  <a:pt x="5771" y="8770"/>
                </a:cubicBezTo>
                <a:cubicBezTo>
                  <a:pt x="5788" y="8765"/>
                  <a:pt x="5799" y="8765"/>
                  <a:pt x="5816" y="8759"/>
                </a:cubicBezTo>
                <a:close/>
                <a:moveTo>
                  <a:pt x="5697" y="8799"/>
                </a:moveTo>
                <a:cubicBezTo>
                  <a:pt x="5691" y="8804"/>
                  <a:pt x="5686" y="8804"/>
                  <a:pt x="5680" y="8804"/>
                </a:cubicBezTo>
                <a:cubicBezTo>
                  <a:pt x="5674" y="8804"/>
                  <a:pt x="5669" y="8799"/>
                  <a:pt x="5669" y="8799"/>
                </a:cubicBezTo>
                <a:close/>
                <a:moveTo>
                  <a:pt x="5646" y="8810"/>
                </a:moveTo>
                <a:lnTo>
                  <a:pt x="5646" y="8810"/>
                </a:lnTo>
                <a:cubicBezTo>
                  <a:pt x="5646" y="8810"/>
                  <a:pt x="5652" y="8810"/>
                  <a:pt x="5652" y="8816"/>
                </a:cubicBezTo>
                <a:lnTo>
                  <a:pt x="5646" y="8810"/>
                </a:lnTo>
                <a:close/>
                <a:moveTo>
                  <a:pt x="3150" y="8799"/>
                </a:moveTo>
                <a:cubicBezTo>
                  <a:pt x="3172" y="8799"/>
                  <a:pt x="3195" y="8810"/>
                  <a:pt x="3218" y="8816"/>
                </a:cubicBezTo>
                <a:lnTo>
                  <a:pt x="3212" y="8827"/>
                </a:lnTo>
                <a:cubicBezTo>
                  <a:pt x="3189" y="8816"/>
                  <a:pt x="3161" y="8821"/>
                  <a:pt x="3150" y="8799"/>
                </a:cubicBezTo>
                <a:close/>
                <a:moveTo>
                  <a:pt x="3255" y="8853"/>
                </a:moveTo>
                <a:cubicBezTo>
                  <a:pt x="3258" y="8855"/>
                  <a:pt x="3261" y="8855"/>
                  <a:pt x="3263" y="8855"/>
                </a:cubicBezTo>
                <a:cubicBezTo>
                  <a:pt x="3260" y="8855"/>
                  <a:pt x="3258" y="8854"/>
                  <a:pt x="3255" y="8853"/>
                </a:cubicBezTo>
                <a:close/>
                <a:moveTo>
                  <a:pt x="2940" y="8674"/>
                </a:moveTo>
                <a:cubicBezTo>
                  <a:pt x="2962" y="8674"/>
                  <a:pt x="2979" y="8691"/>
                  <a:pt x="2996" y="8691"/>
                </a:cubicBezTo>
                <a:cubicBezTo>
                  <a:pt x="3133" y="8759"/>
                  <a:pt x="3297" y="8787"/>
                  <a:pt x="3428" y="8855"/>
                </a:cubicBezTo>
                <a:cubicBezTo>
                  <a:pt x="3371" y="8850"/>
                  <a:pt x="3320" y="8821"/>
                  <a:pt x="3263" y="8804"/>
                </a:cubicBezTo>
                <a:lnTo>
                  <a:pt x="3263" y="8816"/>
                </a:lnTo>
                <a:lnTo>
                  <a:pt x="3252" y="8799"/>
                </a:lnTo>
                <a:cubicBezTo>
                  <a:pt x="3172" y="8770"/>
                  <a:pt x="3093" y="8753"/>
                  <a:pt x="3019" y="8714"/>
                </a:cubicBezTo>
                <a:cubicBezTo>
                  <a:pt x="3019" y="8714"/>
                  <a:pt x="3019" y="8719"/>
                  <a:pt x="3019" y="8725"/>
                </a:cubicBezTo>
                <a:cubicBezTo>
                  <a:pt x="3002" y="8697"/>
                  <a:pt x="2962" y="8691"/>
                  <a:pt x="2940" y="8674"/>
                </a:cubicBezTo>
                <a:close/>
                <a:moveTo>
                  <a:pt x="5640" y="8838"/>
                </a:moveTo>
                <a:cubicBezTo>
                  <a:pt x="5635" y="8844"/>
                  <a:pt x="5635" y="8850"/>
                  <a:pt x="5629" y="8855"/>
                </a:cubicBezTo>
                <a:cubicBezTo>
                  <a:pt x="5635" y="8850"/>
                  <a:pt x="5635" y="8844"/>
                  <a:pt x="5635" y="8838"/>
                </a:cubicBezTo>
                <a:close/>
                <a:moveTo>
                  <a:pt x="3433" y="8844"/>
                </a:moveTo>
                <a:cubicBezTo>
                  <a:pt x="3450" y="8844"/>
                  <a:pt x="3450" y="8850"/>
                  <a:pt x="3445" y="8861"/>
                </a:cubicBezTo>
                <a:cubicBezTo>
                  <a:pt x="3428" y="8861"/>
                  <a:pt x="3428" y="8855"/>
                  <a:pt x="3433" y="8844"/>
                </a:cubicBezTo>
                <a:close/>
                <a:moveTo>
                  <a:pt x="3416" y="8799"/>
                </a:moveTo>
                <a:cubicBezTo>
                  <a:pt x="3416" y="8804"/>
                  <a:pt x="3416" y="8810"/>
                  <a:pt x="3416" y="8816"/>
                </a:cubicBezTo>
                <a:cubicBezTo>
                  <a:pt x="3462" y="8821"/>
                  <a:pt x="3501" y="8833"/>
                  <a:pt x="3535" y="8861"/>
                </a:cubicBezTo>
                <a:cubicBezTo>
                  <a:pt x="3484" y="8844"/>
                  <a:pt x="3439" y="8827"/>
                  <a:pt x="3394" y="8816"/>
                </a:cubicBezTo>
                <a:cubicBezTo>
                  <a:pt x="3382" y="8816"/>
                  <a:pt x="3371" y="8810"/>
                  <a:pt x="3365" y="8799"/>
                </a:cubicBezTo>
                <a:cubicBezTo>
                  <a:pt x="3377" y="8799"/>
                  <a:pt x="3395" y="8811"/>
                  <a:pt x="3407" y="8811"/>
                </a:cubicBezTo>
                <a:cubicBezTo>
                  <a:pt x="3413" y="8811"/>
                  <a:pt x="3416" y="8808"/>
                  <a:pt x="3416" y="8799"/>
                </a:cubicBezTo>
                <a:close/>
                <a:moveTo>
                  <a:pt x="5708" y="8827"/>
                </a:moveTo>
                <a:cubicBezTo>
                  <a:pt x="5686" y="8838"/>
                  <a:pt x="5663" y="8850"/>
                  <a:pt x="5640" y="8861"/>
                </a:cubicBezTo>
                <a:cubicBezTo>
                  <a:pt x="5652" y="8850"/>
                  <a:pt x="5657" y="8844"/>
                  <a:pt x="5669" y="8838"/>
                </a:cubicBezTo>
                <a:cubicBezTo>
                  <a:pt x="5686" y="8833"/>
                  <a:pt x="5697" y="8833"/>
                  <a:pt x="5708" y="8827"/>
                </a:cubicBezTo>
                <a:close/>
                <a:moveTo>
                  <a:pt x="3463" y="8860"/>
                </a:moveTo>
                <a:cubicBezTo>
                  <a:pt x="3480" y="8860"/>
                  <a:pt x="3494" y="8868"/>
                  <a:pt x="3513" y="8872"/>
                </a:cubicBezTo>
                <a:cubicBezTo>
                  <a:pt x="3547" y="8878"/>
                  <a:pt x="3586" y="8884"/>
                  <a:pt x="3621" y="8907"/>
                </a:cubicBezTo>
                <a:cubicBezTo>
                  <a:pt x="3564" y="8907"/>
                  <a:pt x="3501" y="8878"/>
                  <a:pt x="3450" y="8861"/>
                </a:cubicBezTo>
                <a:cubicBezTo>
                  <a:pt x="3455" y="8860"/>
                  <a:pt x="3459" y="8860"/>
                  <a:pt x="3463" y="8860"/>
                </a:cubicBezTo>
                <a:close/>
                <a:moveTo>
                  <a:pt x="6134" y="8685"/>
                </a:moveTo>
                <a:cubicBezTo>
                  <a:pt x="6123" y="8697"/>
                  <a:pt x="6117" y="8708"/>
                  <a:pt x="6111" y="8719"/>
                </a:cubicBezTo>
                <a:cubicBezTo>
                  <a:pt x="6117" y="8714"/>
                  <a:pt x="6134" y="8708"/>
                  <a:pt x="6140" y="8702"/>
                </a:cubicBezTo>
                <a:cubicBezTo>
                  <a:pt x="6140" y="8708"/>
                  <a:pt x="6145" y="8718"/>
                  <a:pt x="6145" y="8724"/>
                </a:cubicBezTo>
                <a:lnTo>
                  <a:pt x="6145" y="8724"/>
                </a:lnTo>
                <a:cubicBezTo>
                  <a:pt x="6122" y="8731"/>
                  <a:pt x="6099" y="8738"/>
                  <a:pt x="6089" y="8765"/>
                </a:cubicBezTo>
                <a:cubicBezTo>
                  <a:pt x="6089" y="8759"/>
                  <a:pt x="6089" y="8753"/>
                  <a:pt x="6083" y="8748"/>
                </a:cubicBezTo>
                <a:cubicBezTo>
                  <a:pt x="5992" y="8776"/>
                  <a:pt x="5901" y="8816"/>
                  <a:pt x="5811" y="8838"/>
                </a:cubicBezTo>
                <a:cubicBezTo>
                  <a:pt x="5805" y="8844"/>
                  <a:pt x="5805" y="8855"/>
                  <a:pt x="5805" y="8861"/>
                </a:cubicBezTo>
                <a:cubicBezTo>
                  <a:pt x="5805" y="8855"/>
                  <a:pt x="5799" y="8850"/>
                  <a:pt x="5794" y="8850"/>
                </a:cubicBezTo>
                <a:cubicBezTo>
                  <a:pt x="5782" y="8855"/>
                  <a:pt x="5765" y="8855"/>
                  <a:pt x="5754" y="8861"/>
                </a:cubicBezTo>
                <a:cubicBezTo>
                  <a:pt x="5765" y="8855"/>
                  <a:pt x="5782" y="8850"/>
                  <a:pt x="5794" y="8844"/>
                </a:cubicBezTo>
                <a:cubicBezTo>
                  <a:pt x="5794" y="8838"/>
                  <a:pt x="5788" y="8827"/>
                  <a:pt x="5782" y="8821"/>
                </a:cubicBezTo>
                <a:cubicBezTo>
                  <a:pt x="5765" y="8838"/>
                  <a:pt x="5743" y="8844"/>
                  <a:pt x="5714" y="8855"/>
                </a:cubicBezTo>
                <a:cubicBezTo>
                  <a:pt x="5714" y="8855"/>
                  <a:pt x="5709" y="8867"/>
                  <a:pt x="5703" y="8867"/>
                </a:cubicBezTo>
                <a:cubicBezTo>
                  <a:pt x="5703" y="8867"/>
                  <a:pt x="5697" y="8861"/>
                  <a:pt x="5691" y="8855"/>
                </a:cubicBezTo>
                <a:cubicBezTo>
                  <a:pt x="5680" y="8867"/>
                  <a:pt x="5674" y="8878"/>
                  <a:pt x="5663" y="8884"/>
                </a:cubicBezTo>
                <a:cubicBezTo>
                  <a:pt x="5657" y="8884"/>
                  <a:pt x="5646" y="8884"/>
                  <a:pt x="5640" y="8889"/>
                </a:cubicBezTo>
                <a:cubicBezTo>
                  <a:pt x="5637" y="8889"/>
                  <a:pt x="5634" y="8889"/>
                  <a:pt x="5631" y="8889"/>
                </a:cubicBezTo>
                <a:cubicBezTo>
                  <a:pt x="5604" y="8889"/>
                  <a:pt x="5574" y="8907"/>
                  <a:pt x="5544" y="8907"/>
                </a:cubicBezTo>
                <a:cubicBezTo>
                  <a:pt x="5629" y="8884"/>
                  <a:pt x="5709" y="8850"/>
                  <a:pt x="5782" y="8804"/>
                </a:cubicBezTo>
                <a:cubicBezTo>
                  <a:pt x="5799" y="8799"/>
                  <a:pt x="5816" y="8793"/>
                  <a:pt x="5839" y="8782"/>
                </a:cubicBezTo>
                <a:cubicBezTo>
                  <a:pt x="5839" y="8787"/>
                  <a:pt x="5845" y="8799"/>
                  <a:pt x="5845" y="8799"/>
                </a:cubicBezTo>
                <a:lnTo>
                  <a:pt x="5879" y="8799"/>
                </a:lnTo>
                <a:cubicBezTo>
                  <a:pt x="5879" y="8787"/>
                  <a:pt x="5879" y="8782"/>
                  <a:pt x="5884" y="8776"/>
                </a:cubicBezTo>
                <a:lnTo>
                  <a:pt x="5867" y="8776"/>
                </a:lnTo>
                <a:cubicBezTo>
                  <a:pt x="5873" y="8776"/>
                  <a:pt x="5884" y="8765"/>
                  <a:pt x="5890" y="8765"/>
                </a:cubicBezTo>
                <a:lnTo>
                  <a:pt x="5890" y="8765"/>
                </a:lnTo>
                <a:cubicBezTo>
                  <a:pt x="5890" y="8765"/>
                  <a:pt x="5884" y="8776"/>
                  <a:pt x="5884" y="8782"/>
                </a:cubicBezTo>
                <a:cubicBezTo>
                  <a:pt x="5890" y="8782"/>
                  <a:pt x="5896" y="8787"/>
                  <a:pt x="5896" y="8793"/>
                </a:cubicBezTo>
                <a:cubicBezTo>
                  <a:pt x="5913" y="8787"/>
                  <a:pt x="5924" y="8782"/>
                  <a:pt x="5941" y="8776"/>
                </a:cubicBezTo>
                <a:lnTo>
                  <a:pt x="5935" y="8765"/>
                </a:lnTo>
                <a:lnTo>
                  <a:pt x="5896" y="8765"/>
                </a:lnTo>
                <a:cubicBezTo>
                  <a:pt x="5913" y="8765"/>
                  <a:pt x="5924" y="8759"/>
                  <a:pt x="5935" y="8748"/>
                </a:cubicBezTo>
                <a:lnTo>
                  <a:pt x="5947" y="8776"/>
                </a:lnTo>
                <a:lnTo>
                  <a:pt x="5987" y="8759"/>
                </a:lnTo>
                <a:cubicBezTo>
                  <a:pt x="5975" y="8759"/>
                  <a:pt x="5952" y="8759"/>
                  <a:pt x="5941" y="8753"/>
                </a:cubicBezTo>
                <a:cubicBezTo>
                  <a:pt x="5949" y="8749"/>
                  <a:pt x="5957" y="8745"/>
                  <a:pt x="5965" y="8745"/>
                </a:cubicBezTo>
                <a:cubicBezTo>
                  <a:pt x="5969" y="8745"/>
                  <a:pt x="5972" y="8746"/>
                  <a:pt x="5975" y="8748"/>
                </a:cubicBezTo>
                <a:cubicBezTo>
                  <a:pt x="5998" y="8731"/>
                  <a:pt x="6026" y="8725"/>
                  <a:pt x="6055" y="8714"/>
                </a:cubicBezTo>
                <a:lnTo>
                  <a:pt x="6060" y="8725"/>
                </a:lnTo>
                <a:cubicBezTo>
                  <a:pt x="6066" y="8719"/>
                  <a:pt x="6072" y="8708"/>
                  <a:pt x="6072" y="8702"/>
                </a:cubicBezTo>
                <a:cubicBezTo>
                  <a:pt x="6077" y="8708"/>
                  <a:pt x="6083" y="8714"/>
                  <a:pt x="6089" y="8725"/>
                </a:cubicBezTo>
                <a:cubicBezTo>
                  <a:pt x="6094" y="8714"/>
                  <a:pt x="6100" y="8702"/>
                  <a:pt x="6106" y="8691"/>
                </a:cubicBezTo>
                <a:cubicBezTo>
                  <a:pt x="6117" y="8691"/>
                  <a:pt x="6123" y="8691"/>
                  <a:pt x="6134" y="8685"/>
                </a:cubicBezTo>
                <a:close/>
                <a:moveTo>
                  <a:pt x="3830" y="8901"/>
                </a:moveTo>
                <a:cubicBezTo>
                  <a:pt x="3830" y="8907"/>
                  <a:pt x="3830" y="8912"/>
                  <a:pt x="3830" y="8912"/>
                </a:cubicBezTo>
                <a:lnTo>
                  <a:pt x="3819" y="8912"/>
                </a:lnTo>
                <a:cubicBezTo>
                  <a:pt x="3819" y="8907"/>
                  <a:pt x="3825" y="8907"/>
                  <a:pt x="3830" y="8901"/>
                </a:cubicBezTo>
                <a:close/>
                <a:moveTo>
                  <a:pt x="5580" y="8854"/>
                </a:moveTo>
                <a:cubicBezTo>
                  <a:pt x="5591" y="8854"/>
                  <a:pt x="5603" y="8859"/>
                  <a:pt x="5615" y="8859"/>
                </a:cubicBezTo>
                <a:cubicBezTo>
                  <a:pt x="5616" y="8859"/>
                  <a:pt x="5617" y="8859"/>
                  <a:pt x="5618" y="8859"/>
                </a:cubicBezTo>
                <a:lnTo>
                  <a:pt x="5618" y="8859"/>
                </a:lnTo>
                <a:cubicBezTo>
                  <a:pt x="5570" y="8876"/>
                  <a:pt x="5523" y="8896"/>
                  <a:pt x="5476" y="8912"/>
                </a:cubicBezTo>
                <a:lnTo>
                  <a:pt x="5470" y="8912"/>
                </a:lnTo>
                <a:lnTo>
                  <a:pt x="5487" y="8895"/>
                </a:lnTo>
                <a:cubicBezTo>
                  <a:pt x="5491" y="8896"/>
                  <a:pt x="5496" y="8897"/>
                  <a:pt x="5500" y="8897"/>
                </a:cubicBezTo>
                <a:cubicBezTo>
                  <a:pt x="5518" y="8897"/>
                  <a:pt x="5537" y="8887"/>
                  <a:pt x="5555" y="8878"/>
                </a:cubicBezTo>
                <a:cubicBezTo>
                  <a:pt x="5555" y="8878"/>
                  <a:pt x="5550" y="8872"/>
                  <a:pt x="5544" y="8867"/>
                </a:cubicBezTo>
                <a:cubicBezTo>
                  <a:pt x="5555" y="8867"/>
                  <a:pt x="5561" y="8861"/>
                  <a:pt x="5572" y="8855"/>
                </a:cubicBezTo>
                <a:cubicBezTo>
                  <a:pt x="5575" y="8855"/>
                  <a:pt x="5578" y="8854"/>
                  <a:pt x="5580" y="8854"/>
                </a:cubicBezTo>
                <a:close/>
                <a:moveTo>
                  <a:pt x="3448" y="8905"/>
                </a:moveTo>
                <a:cubicBezTo>
                  <a:pt x="3445" y="8905"/>
                  <a:pt x="3442" y="8905"/>
                  <a:pt x="3439" y="8907"/>
                </a:cubicBezTo>
                <a:lnTo>
                  <a:pt x="3467" y="8935"/>
                </a:lnTo>
                <a:cubicBezTo>
                  <a:pt x="3473" y="8935"/>
                  <a:pt x="3484" y="8924"/>
                  <a:pt x="3490" y="8924"/>
                </a:cubicBezTo>
                <a:cubicBezTo>
                  <a:pt x="3476" y="8914"/>
                  <a:pt x="3462" y="8905"/>
                  <a:pt x="3448" y="8905"/>
                </a:cubicBezTo>
                <a:close/>
                <a:moveTo>
                  <a:pt x="3842" y="8924"/>
                </a:moveTo>
                <a:cubicBezTo>
                  <a:pt x="3847" y="8929"/>
                  <a:pt x="3859" y="8929"/>
                  <a:pt x="3865" y="8935"/>
                </a:cubicBezTo>
                <a:cubicBezTo>
                  <a:pt x="3853" y="8935"/>
                  <a:pt x="3847" y="8929"/>
                  <a:pt x="3842" y="8929"/>
                </a:cubicBezTo>
                <a:cubicBezTo>
                  <a:pt x="3842" y="8929"/>
                  <a:pt x="3842" y="8929"/>
                  <a:pt x="3842" y="8924"/>
                </a:cubicBezTo>
                <a:close/>
                <a:moveTo>
                  <a:pt x="5438" y="8908"/>
                </a:moveTo>
                <a:cubicBezTo>
                  <a:pt x="5446" y="8908"/>
                  <a:pt x="5453" y="8909"/>
                  <a:pt x="5459" y="8912"/>
                </a:cubicBezTo>
                <a:cubicBezTo>
                  <a:pt x="5459" y="8912"/>
                  <a:pt x="5459" y="8918"/>
                  <a:pt x="5459" y="8918"/>
                </a:cubicBezTo>
                <a:cubicBezTo>
                  <a:pt x="5448" y="8924"/>
                  <a:pt x="5436" y="8924"/>
                  <a:pt x="5419" y="8929"/>
                </a:cubicBezTo>
                <a:cubicBezTo>
                  <a:pt x="5419" y="8929"/>
                  <a:pt x="5419" y="8924"/>
                  <a:pt x="5413" y="8924"/>
                </a:cubicBezTo>
                <a:lnTo>
                  <a:pt x="5402" y="8935"/>
                </a:lnTo>
                <a:lnTo>
                  <a:pt x="5391" y="8935"/>
                </a:lnTo>
                <a:lnTo>
                  <a:pt x="5385" y="8924"/>
                </a:lnTo>
                <a:cubicBezTo>
                  <a:pt x="5385" y="8924"/>
                  <a:pt x="5385" y="8929"/>
                  <a:pt x="5385" y="8935"/>
                </a:cubicBezTo>
                <a:lnTo>
                  <a:pt x="5362" y="8935"/>
                </a:lnTo>
                <a:cubicBezTo>
                  <a:pt x="5374" y="8929"/>
                  <a:pt x="5379" y="8924"/>
                  <a:pt x="5385" y="8918"/>
                </a:cubicBezTo>
                <a:cubicBezTo>
                  <a:pt x="5391" y="8918"/>
                  <a:pt x="5402" y="8912"/>
                  <a:pt x="5408" y="8912"/>
                </a:cubicBezTo>
                <a:cubicBezTo>
                  <a:pt x="5419" y="8909"/>
                  <a:pt x="5429" y="8908"/>
                  <a:pt x="5438" y="8908"/>
                </a:cubicBezTo>
                <a:close/>
                <a:moveTo>
                  <a:pt x="5453" y="8935"/>
                </a:moveTo>
                <a:cubicBezTo>
                  <a:pt x="5453" y="8941"/>
                  <a:pt x="5453" y="8941"/>
                  <a:pt x="5453" y="8946"/>
                </a:cubicBezTo>
                <a:cubicBezTo>
                  <a:pt x="5453" y="8946"/>
                  <a:pt x="5448" y="8941"/>
                  <a:pt x="5448" y="8935"/>
                </a:cubicBezTo>
                <a:close/>
                <a:moveTo>
                  <a:pt x="5118" y="8969"/>
                </a:moveTo>
                <a:cubicBezTo>
                  <a:pt x="5113" y="8975"/>
                  <a:pt x="5107" y="8975"/>
                  <a:pt x="5101" y="8975"/>
                </a:cubicBezTo>
                <a:lnTo>
                  <a:pt x="5101" y="8969"/>
                </a:lnTo>
                <a:close/>
                <a:moveTo>
                  <a:pt x="5147" y="8969"/>
                </a:moveTo>
                <a:cubicBezTo>
                  <a:pt x="5147" y="8969"/>
                  <a:pt x="5141" y="8975"/>
                  <a:pt x="5135" y="8975"/>
                </a:cubicBezTo>
                <a:cubicBezTo>
                  <a:pt x="5135" y="8975"/>
                  <a:pt x="5130" y="8969"/>
                  <a:pt x="5130" y="8969"/>
                </a:cubicBezTo>
                <a:close/>
                <a:moveTo>
                  <a:pt x="5413" y="8969"/>
                </a:moveTo>
                <a:cubicBezTo>
                  <a:pt x="5413" y="8969"/>
                  <a:pt x="5408" y="8969"/>
                  <a:pt x="5408" y="8975"/>
                </a:cubicBezTo>
                <a:cubicBezTo>
                  <a:pt x="5408" y="8975"/>
                  <a:pt x="5402" y="8969"/>
                  <a:pt x="5402" y="8969"/>
                </a:cubicBezTo>
                <a:close/>
                <a:moveTo>
                  <a:pt x="5311" y="8969"/>
                </a:moveTo>
                <a:cubicBezTo>
                  <a:pt x="5300" y="8975"/>
                  <a:pt x="5289" y="8980"/>
                  <a:pt x="5283" y="8992"/>
                </a:cubicBezTo>
                <a:lnTo>
                  <a:pt x="5255" y="8992"/>
                </a:lnTo>
                <a:cubicBezTo>
                  <a:pt x="5272" y="8986"/>
                  <a:pt x="5283" y="8980"/>
                  <a:pt x="5300" y="8969"/>
                </a:cubicBezTo>
                <a:close/>
                <a:moveTo>
                  <a:pt x="3638" y="8907"/>
                </a:moveTo>
                <a:cubicBezTo>
                  <a:pt x="3651" y="8907"/>
                  <a:pt x="3666" y="8914"/>
                  <a:pt x="3677" y="8918"/>
                </a:cubicBezTo>
                <a:cubicBezTo>
                  <a:pt x="3728" y="8929"/>
                  <a:pt x="3779" y="8935"/>
                  <a:pt x="3830" y="8946"/>
                </a:cubicBezTo>
                <a:lnTo>
                  <a:pt x="3830" y="8952"/>
                </a:lnTo>
                <a:cubicBezTo>
                  <a:pt x="3830" y="8946"/>
                  <a:pt x="3836" y="8946"/>
                  <a:pt x="3836" y="8946"/>
                </a:cubicBezTo>
                <a:cubicBezTo>
                  <a:pt x="3916" y="8963"/>
                  <a:pt x="4001" y="8975"/>
                  <a:pt x="4080" y="8986"/>
                </a:cubicBezTo>
                <a:cubicBezTo>
                  <a:pt x="4085" y="8991"/>
                  <a:pt x="4091" y="8997"/>
                  <a:pt x="4096" y="8997"/>
                </a:cubicBezTo>
                <a:lnTo>
                  <a:pt x="4096" y="8997"/>
                </a:lnTo>
                <a:cubicBezTo>
                  <a:pt x="4006" y="8991"/>
                  <a:pt x="3915" y="8974"/>
                  <a:pt x="3825" y="8952"/>
                </a:cubicBezTo>
                <a:lnTo>
                  <a:pt x="3813" y="8952"/>
                </a:lnTo>
                <a:cubicBezTo>
                  <a:pt x="3808" y="8952"/>
                  <a:pt x="3796" y="8946"/>
                  <a:pt x="3785" y="8946"/>
                </a:cubicBezTo>
                <a:cubicBezTo>
                  <a:pt x="3768" y="8941"/>
                  <a:pt x="3745" y="8935"/>
                  <a:pt x="3723" y="8935"/>
                </a:cubicBezTo>
                <a:cubicBezTo>
                  <a:pt x="3723" y="8935"/>
                  <a:pt x="3723" y="8941"/>
                  <a:pt x="3723" y="8941"/>
                </a:cubicBezTo>
                <a:cubicBezTo>
                  <a:pt x="3694" y="8918"/>
                  <a:pt x="3655" y="8924"/>
                  <a:pt x="3621" y="8912"/>
                </a:cubicBezTo>
                <a:cubicBezTo>
                  <a:pt x="3626" y="8909"/>
                  <a:pt x="3632" y="8907"/>
                  <a:pt x="3638" y="8907"/>
                </a:cubicBezTo>
                <a:close/>
                <a:moveTo>
                  <a:pt x="4789" y="8986"/>
                </a:moveTo>
                <a:cubicBezTo>
                  <a:pt x="4784" y="8992"/>
                  <a:pt x="4778" y="8992"/>
                  <a:pt x="4772" y="8997"/>
                </a:cubicBezTo>
                <a:cubicBezTo>
                  <a:pt x="4778" y="8992"/>
                  <a:pt x="4778" y="8992"/>
                  <a:pt x="4784" y="8986"/>
                </a:cubicBezTo>
                <a:close/>
                <a:moveTo>
                  <a:pt x="4920" y="8980"/>
                </a:moveTo>
                <a:cubicBezTo>
                  <a:pt x="4931" y="8980"/>
                  <a:pt x="4943" y="8986"/>
                  <a:pt x="4954" y="8986"/>
                </a:cubicBezTo>
                <a:cubicBezTo>
                  <a:pt x="4939" y="8994"/>
                  <a:pt x="4925" y="8999"/>
                  <a:pt x="4910" y="9001"/>
                </a:cubicBezTo>
                <a:lnTo>
                  <a:pt x="4910" y="9001"/>
                </a:lnTo>
                <a:cubicBezTo>
                  <a:pt x="4915" y="8996"/>
                  <a:pt x="4920" y="8992"/>
                  <a:pt x="4926" y="8992"/>
                </a:cubicBezTo>
                <a:cubicBezTo>
                  <a:pt x="4926" y="8986"/>
                  <a:pt x="4920" y="8980"/>
                  <a:pt x="4914" y="8980"/>
                </a:cubicBezTo>
                <a:close/>
                <a:moveTo>
                  <a:pt x="4642" y="8992"/>
                </a:moveTo>
                <a:cubicBezTo>
                  <a:pt x="4642" y="8997"/>
                  <a:pt x="4642" y="8997"/>
                  <a:pt x="4637" y="9003"/>
                </a:cubicBezTo>
                <a:lnTo>
                  <a:pt x="4637" y="9003"/>
                </a:lnTo>
                <a:cubicBezTo>
                  <a:pt x="4629" y="9001"/>
                  <a:pt x="4625" y="8996"/>
                  <a:pt x="4625" y="8992"/>
                </a:cubicBezTo>
                <a:close/>
                <a:moveTo>
                  <a:pt x="4409" y="8997"/>
                </a:moveTo>
                <a:lnTo>
                  <a:pt x="4409" y="9003"/>
                </a:lnTo>
                <a:lnTo>
                  <a:pt x="4404" y="9003"/>
                </a:lnTo>
                <a:cubicBezTo>
                  <a:pt x="4404" y="8997"/>
                  <a:pt x="4404" y="8997"/>
                  <a:pt x="4404" y="8997"/>
                </a:cubicBezTo>
                <a:close/>
                <a:moveTo>
                  <a:pt x="4460" y="8997"/>
                </a:moveTo>
                <a:cubicBezTo>
                  <a:pt x="4460" y="8997"/>
                  <a:pt x="4466" y="9003"/>
                  <a:pt x="4466" y="9003"/>
                </a:cubicBezTo>
                <a:lnTo>
                  <a:pt x="4455" y="9003"/>
                </a:lnTo>
                <a:cubicBezTo>
                  <a:pt x="4455" y="9003"/>
                  <a:pt x="4460" y="8997"/>
                  <a:pt x="4460" y="8997"/>
                </a:cubicBezTo>
                <a:close/>
                <a:moveTo>
                  <a:pt x="4579" y="8997"/>
                </a:moveTo>
                <a:cubicBezTo>
                  <a:pt x="4579" y="8997"/>
                  <a:pt x="4574" y="9003"/>
                  <a:pt x="4568" y="9003"/>
                </a:cubicBezTo>
                <a:cubicBezTo>
                  <a:pt x="4562" y="9003"/>
                  <a:pt x="4562" y="9003"/>
                  <a:pt x="4557" y="8997"/>
                </a:cubicBezTo>
                <a:close/>
                <a:moveTo>
                  <a:pt x="4710" y="8992"/>
                </a:moveTo>
                <a:cubicBezTo>
                  <a:pt x="4704" y="8992"/>
                  <a:pt x="4699" y="8997"/>
                  <a:pt x="4693" y="9003"/>
                </a:cubicBezTo>
                <a:cubicBezTo>
                  <a:pt x="4693" y="8997"/>
                  <a:pt x="4693" y="8997"/>
                  <a:pt x="4693" y="8992"/>
                </a:cubicBezTo>
                <a:cubicBezTo>
                  <a:pt x="4693" y="8992"/>
                  <a:pt x="4693" y="8997"/>
                  <a:pt x="4687" y="9003"/>
                </a:cubicBezTo>
                <a:cubicBezTo>
                  <a:pt x="4670" y="9003"/>
                  <a:pt x="4670" y="8997"/>
                  <a:pt x="4676" y="8992"/>
                </a:cubicBezTo>
                <a:lnTo>
                  <a:pt x="4693" y="8992"/>
                </a:lnTo>
                <a:cubicBezTo>
                  <a:pt x="4693" y="8992"/>
                  <a:pt x="4693" y="8992"/>
                  <a:pt x="4693" y="8992"/>
                </a:cubicBezTo>
                <a:cubicBezTo>
                  <a:pt x="4693" y="8992"/>
                  <a:pt x="4693" y="8992"/>
                  <a:pt x="4693" y="8992"/>
                </a:cubicBezTo>
                <a:close/>
                <a:moveTo>
                  <a:pt x="4908" y="8980"/>
                </a:moveTo>
                <a:cubicBezTo>
                  <a:pt x="4908" y="8985"/>
                  <a:pt x="4908" y="8995"/>
                  <a:pt x="4908" y="9001"/>
                </a:cubicBezTo>
                <a:lnTo>
                  <a:pt x="4908" y="9001"/>
                </a:lnTo>
                <a:cubicBezTo>
                  <a:pt x="4897" y="9003"/>
                  <a:pt x="4886" y="9004"/>
                  <a:pt x="4874" y="9004"/>
                </a:cubicBezTo>
                <a:cubicBezTo>
                  <a:pt x="4861" y="9004"/>
                  <a:pt x="4848" y="9003"/>
                  <a:pt x="4835" y="9003"/>
                </a:cubicBezTo>
                <a:cubicBezTo>
                  <a:pt x="4846" y="9003"/>
                  <a:pt x="4857" y="8997"/>
                  <a:pt x="4869" y="8992"/>
                </a:cubicBezTo>
                <a:lnTo>
                  <a:pt x="4874" y="8997"/>
                </a:lnTo>
                <a:cubicBezTo>
                  <a:pt x="4874" y="8997"/>
                  <a:pt x="4880" y="8992"/>
                  <a:pt x="4880" y="8992"/>
                </a:cubicBezTo>
                <a:lnTo>
                  <a:pt x="4891" y="9003"/>
                </a:lnTo>
                <a:lnTo>
                  <a:pt x="4897" y="8997"/>
                </a:lnTo>
                <a:cubicBezTo>
                  <a:pt x="4891" y="8997"/>
                  <a:pt x="4886" y="8986"/>
                  <a:pt x="4880" y="8986"/>
                </a:cubicBezTo>
                <a:lnTo>
                  <a:pt x="4880" y="8980"/>
                </a:lnTo>
                <a:close/>
                <a:moveTo>
                  <a:pt x="4455" y="8992"/>
                </a:moveTo>
                <a:cubicBezTo>
                  <a:pt x="4455" y="8996"/>
                  <a:pt x="4451" y="9005"/>
                  <a:pt x="4446" y="9005"/>
                </a:cubicBezTo>
                <a:cubicBezTo>
                  <a:pt x="4445" y="9005"/>
                  <a:pt x="4444" y="9004"/>
                  <a:pt x="4443" y="9003"/>
                </a:cubicBezTo>
                <a:cubicBezTo>
                  <a:pt x="4438" y="9003"/>
                  <a:pt x="4438" y="8997"/>
                  <a:pt x="4438" y="8997"/>
                </a:cubicBezTo>
                <a:cubicBezTo>
                  <a:pt x="4443" y="8997"/>
                  <a:pt x="4449" y="8992"/>
                  <a:pt x="4455" y="8992"/>
                </a:cubicBezTo>
                <a:close/>
                <a:moveTo>
                  <a:pt x="4545" y="8997"/>
                </a:moveTo>
                <a:lnTo>
                  <a:pt x="4545" y="9009"/>
                </a:lnTo>
                <a:lnTo>
                  <a:pt x="4489" y="9009"/>
                </a:lnTo>
                <a:cubicBezTo>
                  <a:pt x="4483" y="9003"/>
                  <a:pt x="4483" y="9003"/>
                  <a:pt x="4477" y="9003"/>
                </a:cubicBezTo>
                <a:cubicBezTo>
                  <a:pt x="4500" y="8997"/>
                  <a:pt x="4523" y="8997"/>
                  <a:pt x="4545" y="8997"/>
                </a:cubicBezTo>
                <a:close/>
                <a:moveTo>
                  <a:pt x="4772" y="8986"/>
                </a:moveTo>
                <a:cubicBezTo>
                  <a:pt x="4772" y="8992"/>
                  <a:pt x="4772" y="8992"/>
                  <a:pt x="4767" y="8997"/>
                </a:cubicBezTo>
                <a:cubicBezTo>
                  <a:pt x="4767" y="8997"/>
                  <a:pt x="4761" y="9003"/>
                  <a:pt x="4761" y="9003"/>
                </a:cubicBezTo>
                <a:cubicBezTo>
                  <a:pt x="4755" y="9003"/>
                  <a:pt x="4744" y="9003"/>
                  <a:pt x="4738" y="9009"/>
                </a:cubicBezTo>
                <a:lnTo>
                  <a:pt x="4733" y="9009"/>
                </a:lnTo>
                <a:cubicBezTo>
                  <a:pt x="4744" y="8997"/>
                  <a:pt x="4755" y="8992"/>
                  <a:pt x="4772" y="8986"/>
                </a:cubicBezTo>
                <a:close/>
                <a:moveTo>
                  <a:pt x="5124" y="9003"/>
                </a:moveTo>
                <a:cubicBezTo>
                  <a:pt x="5118" y="9003"/>
                  <a:pt x="5118" y="9009"/>
                  <a:pt x="5113" y="9009"/>
                </a:cubicBezTo>
                <a:lnTo>
                  <a:pt x="5118" y="9003"/>
                </a:lnTo>
                <a:close/>
                <a:moveTo>
                  <a:pt x="4103" y="8992"/>
                </a:moveTo>
                <a:lnTo>
                  <a:pt x="4171" y="9003"/>
                </a:lnTo>
                <a:lnTo>
                  <a:pt x="4182" y="9003"/>
                </a:lnTo>
                <a:cubicBezTo>
                  <a:pt x="4216" y="9009"/>
                  <a:pt x="4250" y="9003"/>
                  <a:pt x="4290" y="9014"/>
                </a:cubicBezTo>
                <a:cubicBezTo>
                  <a:pt x="4283" y="9015"/>
                  <a:pt x="4276" y="9015"/>
                  <a:pt x="4268" y="9015"/>
                </a:cubicBezTo>
                <a:cubicBezTo>
                  <a:pt x="4231" y="9015"/>
                  <a:pt x="4194" y="9008"/>
                  <a:pt x="4158" y="9008"/>
                </a:cubicBezTo>
                <a:cubicBezTo>
                  <a:pt x="4141" y="9008"/>
                  <a:pt x="4125" y="9009"/>
                  <a:pt x="4108" y="9014"/>
                </a:cubicBezTo>
                <a:cubicBezTo>
                  <a:pt x="4108" y="9014"/>
                  <a:pt x="4114" y="9003"/>
                  <a:pt x="4114" y="9003"/>
                </a:cubicBezTo>
                <a:cubicBezTo>
                  <a:pt x="4108" y="9003"/>
                  <a:pt x="4103" y="9003"/>
                  <a:pt x="4103" y="8997"/>
                </a:cubicBezTo>
                <a:cubicBezTo>
                  <a:pt x="4103" y="8997"/>
                  <a:pt x="4103" y="8992"/>
                  <a:pt x="4103" y="8992"/>
                </a:cubicBezTo>
                <a:close/>
                <a:moveTo>
                  <a:pt x="4891" y="9014"/>
                </a:moveTo>
                <a:cubicBezTo>
                  <a:pt x="4891" y="9020"/>
                  <a:pt x="4891" y="9020"/>
                  <a:pt x="4891" y="9026"/>
                </a:cubicBezTo>
                <a:lnTo>
                  <a:pt x="4886" y="9026"/>
                </a:lnTo>
                <a:cubicBezTo>
                  <a:pt x="4886" y="9026"/>
                  <a:pt x="4880" y="9020"/>
                  <a:pt x="4880" y="9014"/>
                </a:cubicBezTo>
                <a:close/>
                <a:moveTo>
                  <a:pt x="4971" y="9009"/>
                </a:moveTo>
                <a:cubicBezTo>
                  <a:pt x="4948" y="9014"/>
                  <a:pt x="4926" y="9020"/>
                  <a:pt x="4903" y="9026"/>
                </a:cubicBezTo>
                <a:lnTo>
                  <a:pt x="4897" y="9014"/>
                </a:lnTo>
                <a:cubicBezTo>
                  <a:pt x="4920" y="9009"/>
                  <a:pt x="4948" y="9009"/>
                  <a:pt x="4971" y="9009"/>
                </a:cubicBezTo>
                <a:close/>
                <a:moveTo>
                  <a:pt x="4303" y="9013"/>
                </a:moveTo>
                <a:cubicBezTo>
                  <a:pt x="4312" y="9013"/>
                  <a:pt x="4321" y="9021"/>
                  <a:pt x="4307" y="9026"/>
                </a:cubicBezTo>
                <a:cubicBezTo>
                  <a:pt x="4306" y="9027"/>
                  <a:pt x="4304" y="9027"/>
                  <a:pt x="4303" y="9027"/>
                </a:cubicBezTo>
                <a:cubicBezTo>
                  <a:pt x="4296" y="9027"/>
                  <a:pt x="4287" y="9019"/>
                  <a:pt x="4296" y="9014"/>
                </a:cubicBezTo>
                <a:cubicBezTo>
                  <a:pt x="4298" y="9013"/>
                  <a:pt x="4300" y="9013"/>
                  <a:pt x="4303" y="9013"/>
                </a:cubicBezTo>
                <a:close/>
                <a:moveTo>
                  <a:pt x="4619" y="8986"/>
                </a:moveTo>
                <a:cubicBezTo>
                  <a:pt x="4613" y="8997"/>
                  <a:pt x="4619" y="9009"/>
                  <a:pt x="4625" y="9014"/>
                </a:cubicBezTo>
                <a:cubicBezTo>
                  <a:pt x="4636" y="9018"/>
                  <a:pt x="4648" y="9019"/>
                  <a:pt x="4660" y="9019"/>
                </a:cubicBezTo>
                <a:cubicBezTo>
                  <a:pt x="4685" y="9019"/>
                  <a:pt x="4710" y="9014"/>
                  <a:pt x="4733" y="9014"/>
                </a:cubicBezTo>
                <a:cubicBezTo>
                  <a:pt x="4744" y="9014"/>
                  <a:pt x="4755" y="9016"/>
                  <a:pt x="4766" y="9016"/>
                </a:cubicBezTo>
                <a:cubicBezTo>
                  <a:pt x="4777" y="9016"/>
                  <a:pt x="4787" y="9014"/>
                  <a:pt x="4795" y="9009"/>
                </a:cubicBezTo>
                <a:cubicBezTo>
                  <a:pt x="4795" y="9003"/>
                  <a:pt x="4789" y="9003"/>
                  <a:pt x="4789" y="9003"/>
                </a:cubicBezTo>
                <a:lnTo>
                  <a:pt x="4806" y="9003"/>
                </a:lnTo>
                <a:cubicBezTo>
                  <a:pt x="4802" y="9007"/>
                  <a:pt x="4804" y="9018"/>
                  <a:pt x="4811" y="9018"/>
                </a:cubicBezTo>
                <a:cubicBezTo>
                  <a:pt x="4813" y="9018"/>
                  <a:pt x="4815" y="9017"/>
                  <a:pt x="4818" y="9014"/>
                </a:cubicBezTo>
                <a:lnTo>
                  <a:pt x="4880" y="9014"/>
                </a:lnTo>
                <a:cubicBezTo>
                  <a:pt x="4869" y="9020"/>
                  <a:pt x="4857" y="9026"/>
                  <a:pt x="4840" y="9031"/>
                </a:cubicBezTo>
                <a:cubicBezTo>
                  <a:pt x="4827" y="9028"/>
                  <a:pt x="4812" y="9025"/>
                  <a:pt x="4798" y="9025"/>
                </a:cubicBezTo>
                <a:cubicBezTo>
                  <a:pt x="4787" y="9025"/>
                  <a:pt x="4776" y="9027"/>
                  <a:pt x="4767" y="9031"/>
                </a:cubicBezTo>
                <a:lnTo>
                  <a:pt x="4761" y="9031"/>
                </a:lnTo>
                <a:cubicBezTo>
                  <a:pt x="4755" y="9031"/>
                  <a:pt x="4750" y="9026"/>
                  <a:pt x="4750" y="9026"/>
                </a:cubicBezTo>
                <a:cubicBezTo>
                  <a:pt x="4738" y="9026"/>
                  <a:pt x="4727" y="9031"/>
                  <a:pt x="4716" y="9031"/>
                </a:cubicBezTo>
                <a:cubicBezTo>
                  <a:pt x="4653" y="9031"/>
                  <a:pt x="4596" y="9031"/>
                  <a:pt x="4534" y="9037"/>
                </a:cubicBezTo>
                <a:cubicBezTo>
                  <a:pt x="4503" y="9028"/>
                  <a:pt x="4472" y="9028"/>
                  <a:pt x="4440" y="9028"/>
                </a:cubicBezTo>
                <a:cubicBezTo>
                  <a:pt x="4409" y="9028"/>
                  <a:pt x="4378" y="9028"/>
                  <a:pt x="4347" y="9020"/>
                </a:cubicBezTo>
                <a:cubicBezTo>
                  <a:pt x="4369" y="9014"/>
                  <a:pt x="4387" y="9014"/>
                  <a:pt x="4409" y="9014"/>
                </a:cubicBezTo>
                <a:lnTo>
                  <a:pt x="4409" y="9020"/>
                </a:lnTo>
                <a:cubicBezTo>
                  <a:pt x="4409" y="9020"/>
                  <a:pt x="4415" y="9014"/>
                  <a:pt x="4415" y="9014"/>
                </a:cubicBezTo>
                <a:cubicBezTo>
                  <a:pt x="4466" y="9014"/>
                  <a:pt x="4511" y="9020"/>
                  <a:pt x="4562" y="9020"/>
                </a:cubicBezTo>
                <a:cubicBezTo>
                  <a:pt x="4566" y="9019"/>
                  <a:pt x="4570" y="9018"/>
                  <a:pt x="4574" y="9018"/>
                </a:cubicBezTo>
                <a:cubicBezTo>
                  <a:pt x="4581" y="9018"/>
                  <a:pt x="4587" y="9020"/>
                  <a:pt x="4593" y="9020"/>
                </a:cubicBezTo>
                <a:cubicBezTo>
                  <a:pt x="4599" y="9020"/>
                  <a:pt x="4604" y="9018"/>
                  <a:pt x="4608" y="9014"/>
                </a:cubicBezTo>
                <a:cubicBezTo>
                  <a:pt x="4602" y="9009"/>
                  <a:pt x="4591" y="9003"/>
                  <a:pt x="4591" y="8997"/>
                </a:cubicBezTo>
                <a:cubicBezTo>
                  <a:pt x="4591" y="8997"/>
                  <a:pt x="4591" y="8992"/>
                  <a:pt x="4591" y="8992"/>
                </a:cubicBezTo>
                <a:cubicBezTo>
                  <a:pt x="4602" y="8992"/>
                  <a:pt x="4613" y="8992"/>
                  <a:pt x="4619" y="8986"/>
                </a:cubicBezTo>
                <a:close/>
                <a:moveTo>
                  <a:pt x="5311" y="9020"/>
                </a:moveTo>
                <a:cubicBezTo>
                  <a:pt x="5306" y="9026"/>
                  <a:pt x="5300" y="9037"/>
                  <a:pt x="5294" y="9043"/>
                </a:cubicBezTo>
                <a:cubicBezTo>
                  <a:pt x="5303" y="9034"/>
                  <a:pt x="5314" y="9029"/>
                  <a:pt x="5326" y="9029"/>
                </a:cubicBezTo>
                <a:cubicBezTo>
                  <a:pt x="5331" y="9029"/>
                  <a:pt x="5335" y="9030"/>
                  <a:pt x="5340" y="9031"/>
                </a:cubicBezTo>
                <a:cubicBezTo>
                  <a:pt x="5334" y="9026"/>
                  <a:pt x="5317" y="9020"/>
                  <a:pt x="5311" y="9020"/>
                </a:cubicBezTo>
                <a:close/>
                <a:moveTo>
                  <a:pt x="4765" y="9065"/>
                </a:moveTo>
                <a:cubicBezTo>
                  <a:pt x="4765" y="9065"/>
                  <a:pt x="4765" y="9066"/>
                  <a:pt x="4765" y="9066"/>
                </a:cubicBezTo>
                <a:lnTo>
                  <a:pt x="4765" y="9066"/>
                </a:lnTo>
                <a:cubicBezTo>
                  <a:pt x="4765" y="9066"/>
                  <a:pt x="4766" y="9066"/>
                  <a:pt x="4767" y="9065"/>
                </a:cubicBezTo>
                <a:cubicBezTo>
                  <a:pt x="4766" y="9065"/>
                  <a:pt x="4766" y="9065"/>
                  <a:pt x="4765" y="9065"/>
                </a:cubicBezTo>
                <a:close/>
                <a:moveTo>
                  <a:pt x="4765" y="9066"/>
                </a:moveTo>
                <a:cubicBezTo>
                  <a:pt x="4754" y="9072"/>
                  <a:pt x="4744" y="9077"/>
                  <a:pt x="4738" y="9082"/>
                </a:cubicBezTo>
                <a:cubicBezTo>
                  <a:pt x="4744" y="9082"/>
                  <a:pt x="4755" y="9077"/>
                  <a:pt x="4761" y="9077"/>
                </a:cubicBezTo>
                <a:cubicBezTo>
                  <a:pt x="4761" y="9073"/>
                  <a:pt x="4763" y="9070"/>
                  <a:pt x="4765" y="9066"/>
                </a:cubicBezTo>
                <a:close/>
                <a:moveTo>
                  <a:pt x="4307" y="9043"/>
                </a:moveTo>
                <a:cubicBezTo>
                  <a:pt x="4301" y="9054"/>
                  <a:pt x="4296" y="9065"/>
                  <a:pt x="4296" y="9071"/>
                </a:cubicBezTo>
                <a:lnTo>
                  <a:pt x="4330" y="9071"/>
                </a:lnTo>
                <a:cubicBezTo>
                  <a:pt x="4330" y="9077"/>
                  <a:pt x="4318" y="9088"/>
                  <a:pt x="4318" y="9094"/>
                </a:cubicBezTo>
                <a:cubicBezTo>
                  <a:pt x="4307" y="9094"/>
                  <a:pt x="4296" y="9094"/>
                  <a:pt x="4284" y="9082"/>
                </a:cubicBezTo>
                <a:cubicBezTo>
                  <a:pt x="4284" y="9065"/>
                  <a:pt x="4296" y="9054"/>
                  <a:pt x="4307" y="9043"/>
                </a:cubicBezTo>
                <a:close/>
                <a:moveTo>
                  <a:pt x="4347" y="9071"/>
                </a:moveTo>
                <a:cubicBezTo>
                  <a:pt x="4375" y="9071"/>
                  <a:pt x="4404" y="9077"/>
                  <a:pt x="4432" y="9077"/>
                </a:cubicBezTo>
                <a:cubicBezTo>
                  <a:pt x="4426" y="9088"/>
                  <a:pt x="4415" y="9088"/>
                  <a:pt x="4404" y="9094"/>
                </a:cubicBezTo>
                <a:cubicBezTo>
                  <a:pt x="4404" y="9094"/>
                  <a:pt x="4404" y="9099"/>
                  <a:pt x="4404" y="9099"/>
                </a:cubicBezTo>
                <a:cubicBezTo>
                  <a:pt x="4381" y="9094"/>
                  <a:pt x="4347" y="9094"/>
                  <a:pt x="4330" y="9088"/>
                </a:cubicBezTo>
                <a:cubicBezTo>
                  <a:pt x="4330" y="9077"/>
                  <a:pt x="4341" y="9071"/>
                  <a:pt x="4347" y="9071"/>
                </a:cubicBezTo>
                <a:close/>
                <a:moveTo>
                  <a:pt x="4426" y="9092"/>
                </a:moveTo>
                <a:cubicBezTo>
                  <a:pt x="4429" y="9092"/>
                  <a:pt x="4432" y="9094"/>
                  <a:pt x="4432" y="9099"/>
                </a:cubicBezTo>
                <a:cubicBezTo>
                  <a:pt x="4426" y="9105"/>
                  <a:pt x="4421" y="9105"/>
                  <a:pt x="4421" y="9111"/>
                </a:cubicBezTo>
                <a:cubicBezTo>
                  <a:pt x="4409" y="9103"/>
                  <a:pt x="4419" y="9092"/>
                  <a:pt x="4426" y="9092"/>
                </a:cubicBezTo>
                <a:close/>
                <a:moveTo>
                  <a:pt x="4071" y="9109"/>
                </a:moveTo>
                <a:lnTo>
                  <a:pt x="4071" y="9109"/>
                </a:lnTo>
                <a:cubicBezTo>
                  <a:pt x="4069" y="9112"/>
                  <a:pt x="4069" y="9114"/>
                  <a:pt x="4069" y="9116"/>
                </a:cubicBezTo>
                <a:lnTo>
                  <a:pt x="4071" y="9109"/>
                </a:lnTo>
                <a:close/>
                <a:moveTo>
                  <a:pt x="4583" y="0"/>
                </a:moveTo>
                <a:cubicBezTo>
                  <a:pt x="4576" y="0"/>
                  <a:pt x="4571" y="10"/>
                  <a:pt x="4562" y="10"/>
                </a:cubicBezTo>
                <a:cubicBezTo>
                  <a:pt x="4528" y="10"/>
                  <a:pt x="4506" y="16"/>
                  <a:pt x="4483" y="38"/>
                </a:cubicBezTo>
                <a:cubicBezTo>
                  <a:pt x="4483" y="33"/>
                  <a:pt x="4483" y="21"/>
                  <a:pt x="4477" y="16"/>
                </a:cubicBezTo>
                <a:cubicBezTo>
                  <a:pt x="4477" y="21"/>
                  <a:pt x="4472" y="33"/>
                  <a:pt x="4472" y="38"/>
                </a:cubicBezTo>
                <a:cubicBezTo>
                  <a:pt x="4463" y="34"/>
                  <a:pt x="4455" y="21"/>
                  <a:pt x="4447" y="21"/>
                </a:cubicBezTo>
                <a:cubicBezTo>
                  <a:pt x="4444" y="21"/>
                  <a:pt x="4441" y="23"/>
                  <a:pt x="4438" y="27"/>
                </a:cubicBezTo>
                <a:cubicBezTo>
                  <a:pt x="4415" y="27"/>
                  <a:pt x="4398" y="21"/>
                  <a:pt x="4375" y="21"/>
                </a:cubicBezTo>
                <a:cubicBezTo>
                  <a:pt x="4398" y="33"/>
                  <a:pt x="4421" y="38"/>
                  <a:pt x="4443" y="44"/>
                </a:cubicBezTo>
                <a:cubicBezTo>
                  <a:pt x="4443" y="38"/>
                  <a:pt x="4443" y="27"/>
                  <a:pt x="4449" y="21"/>
                </a:cubicBezTo>
                <a:cubicBezTo>
                  <a:pt x="4453" y="36"/>
                  <a:pt x="4462" y="44"/>
                  <a:pt x="4472" y="44"/>
                </a:cubicBezTo>
                <a:cubicBezTo>
                  <a:pt x="4477" y="44"/>
                  <a:pt x="4483" y="42"/>
                  <a:pt x="4489" y="38"/>
                </a:cubicBezTo>
                <a:lnTo>
                  <a:pt x="4489" y="38"/>
                </a:lnTo>
                <a:lnTo>
                  <a:pt x="4483" y="55"/>
                </a:lnTo>
                <a:cubicBezTo>
                  <a:pt x="4494" y="38"/>
                  <a:pt x="4511" y="21"/>
                  <a:pt x="4523" y="16"/>
                </a:cubicBezTo>
                <a:cubicBezTo>
                  <a:pt x="4545" y="27"/>
                  <a:pt x="4551" y="50"/>
                  <a:pt x="4557" y="72"/>
                </a:cubicBezTo>
                <a:cubicBezTo>
                  <a:pt x="4562" y="61"/>
                  <a:pt x="4574" y="61"/>
                  <a:pt x="4579" y="55"/>
                </a:cubicBezTo>
                <a:cubicBezTo>
                  <a:pt x="4579" y="55"/>
                  <a:pt x="4579" y="50"/>
                  <a:pt x="4579" y="44"/>
                </a:cubicBezTo>
                <a:cubicBezTo>
                  <a:pt x="4608" y="55"/>
                  <a:pt x="4636" y="50"/>
                  <a:pt x="4653" y="61"/>
                </a:cubicBezTo>
                <a:cubicBezTo>
                  <a:pt x="4653" y="72"/>
                  <a:pt x="4648" y="72"/>
                  <a:pt x="4636" y="72"/>
                </a:cubicBezTo>
                <a:cubicBezTo>
                  <a:pt x="4617" y="72"/>
                  <a:pt x="4601" y="70"/>
                  <a:pt x="4584" y="70"/>
                </a:cubicBezTo>
                <a:cubicBezTo>
                  <a:pt x="4575" y="70"/>
                  <a:pt x="4566" y="71"/>
                  <a:pt x="4557" y="72"/>
                </a:cubicBezTo>
                <a:cubicBezTo>
                  <a:pt x="4579" y="78"/>
                  <a:pt x="4596" y="84"/>
                  <a:pt x="4619" y="89"/>
                </a:cubicBezTo>
                <a:lnTo>
                  <a:pt x="4279" y="89"/>
                </a:lnTo>
                <a:cubicBezTo>
                  <a:pt x="4279" y="84"/>
                  <a:pt x="4284" y="72"/>
                  <a:pt x="4290" y="72"/>
                </a:cubicBezTo>
                <a:cubicBezTo>
                  <a:pt x="4290" y="72"/>
                  <a:pt x="4284" y="67"/>
                  <a:pt x="4284" y="67"/>
                </a:cubicBezTo>
                <a:cubicBezTo>
                  <a:pt x="4281" y="82"/>
                  <a:pt x="4272" y="92"/>
                  <a:pt x="4261" y="92"/>
                </a:cubicBezTo>
                <a:cubicBezTo>
                  <a:pt x="4256" y="92"/>
                  <a:pt x="4250" y="89"/>
                  <a:pt x="4245" y="84"/>
                </a:cubicBezTo>
                <a:cubicBezTo>
                  <a:pt x="4250" y="78"/>
                  <a:pt x="4262" y="72"/>
                  <a:pt x="4267" y="72"/>
                </a:cubicBezTo>
                <a:lnTo>
                  <a:pt x="4245" y="72"/>
                </a:lnTo>
                <a:cubicBezTo>
                  <a:pt x="4245" y="78"/>
                  <a:pt x="4239" y="84"/>
                  <a:pt x="4239" y="89"/>
                </a:cubicBezTo>
                <a:cubicBezTo>
                  <a:pt x="4228" y="91"/>
                  <a:pt x="4216" y="92"/>
                  <a:pt x="4203" y="92"/>
                </a:cubicBezTo>
                <a:cubicBezTo>
                  <a:pt x="4179" y="92"/>
                  <a:pt x="4154" y="89"/>
                  <a:pt x="4131" y="89"/>
                </a:cubicBezTo>
                <a:cubicBezTo>
                  <a:pt x="4106" y="89"/>
                  <a:pt x="4075" y="101"/>
                  <a:pt x="4046" y="101"/>
                </a:cubicBezTo>
                <a:cubicBezTo>
                  <a:pt x="4029" y="101"/>
                  <a:pt x="4013" y="97"/>
                  <a:pt x="4001" y="84"/>
                </a:cubicBezTo>
                <a:cubicBezTo>
                  <a:pt x="3978" y="84"/>
                  <a:pt x="3961" y="78"/>
                  <a:pt x="3938" y="78"/>
                </a:cubicBezTo>
                <a:cubicBezTo>
                  <a:pt x="3938" y="78"/>
                  <a:pt x="3927" y="84"/>
                  <a:pt x="3927" y="84"/>
                </a:cubicBezTo>
                <a:cubicBezTo>
                  <a:pt x="3923" y="82"/>
                  <a:pt x="3918" y="82"/>
                  <a:pt x="3914" y="82"/>
                </a:cubicBezTo>
                <a:cubicBezTo>
                  <a:pt x="3902" y="82"/>
                  <a:pt x="3893" y="88"/>
                  <a:pt x="3893" y="101"/>
                </a:cubicBezTo>
                <a:lnTo>
                  <a:pt x="3927" y="101"/>
                </a:lnTo>
                <a:cubicBezTo>
                  <a:pt x="3910" y="106"/>
                  <a:pt x="3893" y="112"/>
                  <a:pt x="3876" y="112"/>
                </a:cubicBezTo>
                <a:cubicBezTo>
                  <a:pt x="3876" y="106"/>
                  <a:pt x="3876" y="95"/>
                  <a:pt x="3876" y="89"/>
                </a:cubicBezTo>
                <a:cubicBezTo>
                  <a:pt x="3870" y="95"/>
                  <a:pt x="3859" y="95"/>
                  <a:pt x="3847" y="101"/>
                </a:cubicBezTo>
                <a:cubicBezTo>
                  <a:pt x="3853" y="89"/>
                  <a:pt x="3853" y="78"/>
                  <a:pt x="3853" y="67"/>
                </a:cubicBezTo>
                <a:lnTo>
                  <a:pt x="3853" y="67"/>
                </a:lnTo>
                <a:cubicBezTo>
                  <a:pt x="3847" y="78"/>
                  <a:pt x="3842" y="95"/>
                  <a:pt x="3842" y="101"/>
                </a:cubicBezTo>
                <a:cubicBezTo>
                  <a:pt x="3836" y="101"/>
                  <a:pt x="3825" y="95"/>
                  <a:pt x="3819" y="95"/>
                </a:cubicBezTo>
                <a:lnTo>
                  <a:pt x="3819" y="118"/>
                </a:lnTo>
                <a:cubicBezTo>
                  <a:pt x="3813" y="118"/>
                  <a:pt x="3808" y="123"/>
                  <a:pt x="3802" y="123"/>
                </a:cubicBezTo>
                <a:cubicBezTo>
                  <a:pt x="3802" y="118"/>
                  <a:pt x="3808" y="101"/>
                  <a:pt x="3808" y="95"/>
                </a:cubicBezTo>
                <a:lnTo>
                  <a:pt x="3808" y="95"/>
                </a:lnTo>
                <a:cubicBezTo>
                  <a:pt x="3796" y="101"/>
                  <a:pt x="3791" y="112"/>
                  <a:pt x="3785" y="123"/>
                </a:cubicBezTo>
                <a:cubicBezTo>
                  <a:pt x="3779" y="123"/>
                  <a:pt x="3774" y="123"/>
                  <a:pt x="3762" y="129"/>
                </a:cubicBezTo>
                <a:cubicBezTo>
                  <a:pt x="3774" y="118"/>
                  <a:pt x="3785" y="118"/>
                  <a:pt x="3785" y="106"/>
                </a:cubicBezTo>
                <a:cubicBezTo>
                  <a:pt x="3781" y="103"/>
                  <a:pt x="3778" y="102"/>
                  <a:pt x="3775" y="102"/>
                </a:cubicBezTo>
                <a:cubicBezTo>
                  <a:pt x="3760" y="102"/>
                  <a:pt x="3753" y="130"/>
                  <a:pt x="3734" y="135"/>
                </a:cubicBezTo>
                <a:cubicBezTo>
                  <a:pt x="3723" y="135"/>
                  <a:pt x="3706" y="129"/>
                  <a:pt x="3694" y="129"/>
                </a:cubicBezTo>
                <a:cubicBezTo>
                  <a:pt x="3687" y="138"/>
                  <a:pt x="3681" y="142"/>
                  <a:pt x="3674" y="142"/>
                </a:cubicBezTo>
                <a:cubicBezTo>
                  <a:pt x="3665" y="142"/>
                  <a:pt x="3656" y="134"/>
                  <a:pt x="3649" y="123"/>
                </a:cubicBezTo>
                <a:cubicBezTo>
                  <a:pt x="3643" y="129"/>
                  <a:pt x="3638" y="140"/>
                  <a:pt x="3638" y="146"/>
                </a:cubicBezTo>
                <a:cubicBezTo>
                  <a:pt x="3609" y="158"/>
                  <a:pt x="3575" y="163"/>
                  <a:pt x="3541" y="169"/>
                </a:cubicBezTo>
                <a:cubicBezTo>
                  <a:pt x="3552" y="158"/>
                  <a:pt x="3558" y="146"/>
                  <a:pt x="3564" y="135"/>
                </a:cubicBezTo>
                <a:lnTo>
                  <a:pt x="3564" y="135"/>
                </a:lnTo>
                <a:cubicBezTo>
                  <a:pt x="3547" y="146"/>
                  <a:pt x="3541" y="158"/>
                  <a:pt x="3535" y="175"/>
                </a:cubicBezTo>
                <a:cubicBezTo>
                  <a:pt x="3530" y="169"/>
                  <a:pt x="3518" y="158"/>
                  <a:pt x="3513" y="152"/>
                </a:cubicBezTo>
                <a:lnTo>
                  <a:pt x="3513" y="152"/>
                </a:lnTo>
                <a:lnTo>
                  <a:pt x="3518" y="180"/>
                </a:lnTo>
                <a:cubicBezTo>
                  <a:pt x="3496" y="180"/>
                  <a:pt x="3479" y="186"/>
                  <a:pt x="3456" y="197"/>
                </a:cubicBezTo>
                <a:cubicBezTo>
                  <a:pt x="3462" y="192"/>
                  <a:pt x="3462" y="180"/>
                  <a:pt x="3462" y="175"/>
                </a:cubicBezTo>
                <a:cubicBezTo>
                  <a:pt x="3456" y="175"/>
                  <a:pt x="3445" y="175"/>
                  <a:pt x="3439" y="180"/>
                </a:cubicBezTo>
                <a:cubicBezTo>
                  <a:pt x="3467" y="197"/>
                  <a:pt x="3433" y="209"/>
                  <a:pt x="3416" y="214"/>
                </a:cubicBezTo>
                <a:lnTo>
                  <a:pt x="3411" y="203"/>
                </a:lnTo>
                <a:cubicBezTo>
                  <a:pt x="3411" y="203"/>
                  <a:pt x="3411" y="209"/>
                  <a:pt x="3411" y="214"/>
                </a:cubicBezTo>
                <a:cubicBezTo>
                  <a:pt x="3388" y="220"/>
                  <a:pt x="3365" y="226"/>
                  <a:pt x="3343" y="237"/>
                </a:cubicBezTo>
                <a:cubicBezTo>
                  <a:pt x="3331" y="243"/>
                  <a:pt x="3320" y="248"/>
                  <a:pt x="3308" y="254"/>
                </a:cubicBezTo>
                <a:lnTo>
                  <a:pt x="3303" y="254"/>
                </a:lnTo>
                <a:cubicBezTo>
                  <a:pt x="3299" y="256"/>
                  <a:pt x="3295" y="256"/>
                  <a:pt x="3291" y="256"/>
                </a:cubicBezTo>
                <a:cubicBezTo>
                  <a:pt x="3284" y="256"/>
                  <a:pt x="3276" y="254"/>
                  <a:pt x="3269" y="254"/>
                </a:cubicBezTo>
                <a:lnTo>
                  <a:pt x="3257" y="277"/>
                </a:lnTo>
                <a:cubicBezTo>
                  <a:pt x="3252" y="271"/>
                  <a:pt x="3252" y="265"/>
                  <a:pt x="3246" y="260"/>
                </a:cubicBezTo>
                <a:cubicBezTo>
                  <a:pt x="3240" y="265"/>
                  <a:pt x="3235" y="265"/>
                  <a:pt x="3223" y="271"/>
                </a:cubicBezTo>
                <a:cubicBezTo>
                  <a:pt x="3223" y="265"/>
                  <a:pt x="3223" y="265"/>
                  <a:pt x="3223" y="265"/>
                </a:cubicBezTo>
                <a:cubicBezTo>
                  <a:pt x="3218" y="265"/>
                  <a:pt x="3206" y="271"/>
                  <a:pt x="3206" y="277"/>
                </a:cubicBezTo>
                <a:cubicBezTo>
                  <a:pt x="3197" y="280"/>
                  <a:pt x="3188" y="283"/>
                  <a:pt x="3179" y="286"/>
                </a:cubicBezTo>
                <a:lnTo>
                  <a:pt x="3179" y="286"/>
                </a:lnTo>
                <a:cubicBezTo>
                  <a:pt x="3178" y="285"/>
                  <a:pt x="3178" y="284"/>
                  <a:pt x="3178" y="282"/>
                </a:cubicBezTo>
                <a:cubicBezTo>
                  <a:pt x="3178" y="283"/>
                  <a:pt x="3178" y="285"/>
                  <a:pt x="3178" y="286"/>
                </a:cubicBezTo>
                <a:lnTo>
                  <a:pt x="3178" y="286"/>
                </a:lnTo>
                <a:cubicBezTo>
                  <a:pt x="3178" y="286"/>
                  <a:pt x="3178" y="286"/>
                  <a:pt x="3179" y="286"/>
                </a:cubicBezTo>
                <a:lnTo>
                  <a:pt x="3179" y="286"/>
                </a:lnTo>
                <a:cubicBezTo>
                  <a:pt x="3180" y="290"/>
                  <a:pt x="3185" y="294"/>
                  <a:pt x="3189" y="294"/>
                </a:cubicBezTo>
                <a:cubicBezTo>
                  <a:pt x="3201" y="288"/>
                  <a:pt x="3218" y="288"/>
                  <a:pt x="3229" y="282"/>
                </a:cubicBezTo>
                <a:lnTo>
                  <a:pt x="3229" y="282"/>
                </a:lnTo>
                <a:cubicBezTo>
                  <a:pt x="3218" y="288"/>
                  <a:pt x="3201" y="294"/>
                  <a:pt x="3189" y="299"/>
                </a:cubicBezTo>
                <a:cubicBezTo>
                  <a:pt x="3189" y="311"/>
                  <a:pt x="3195" y="316"/>
                  <a:pt x="3201" y="322"/>
                </a:cubicBezTo>
                <a:cubicBezTo>
                  <a:pt x="3218" y="311"/>
                  <a:pt x="3240" y="299"/>
                  <a:pt x="3269" y="288"/>
                </a:cubicBezTo>
                <a:cubicBezTo>
                  <a:pt x="3269" y="288"/>
                  <a:pt x="3274" y="277"/>
                  <a:pt x="3280" y="277"/>
                </a:cubicBezTo>
                <a:cubicBezTo>
                  <a:pt x="3280" y="277"/>
                  <a:pt x="3286" y="282"/>
                  <a:pt x="3291" y="288"/>
                </a:cubicBezTo>
                <a:cubicBezTo>
                  <a:pt x="3303" y="277"/>
                  <a:pt x="3308" y="265"/>
                  <a:pt x="3320" y="260"/>
                </a:cubicBezTo>
                <a:lnTo>
                  <a:pt x="3343" y="260"/>
                </a:lnTo>
                <a:cubicBezTo>
                  <a:pt x="3371" y="260"/>
                  <a:pt x="3405" y="237"/>
                  <a:pt x="3439" y="237"/>
                </a:cubicBezTo>
                <a:cubicBezTo>
                  <a:pt x="3354" y="260"/>
                  <a:pt x="3274" y="294"/>
                  <a:pt x="3201" y="339"/>
                </a:cubicBezTo>
                <a:cubicBezTo>
                  <a:pt x="3184" y="345"/>
                  <a:pt x="3167" y="356"/>
                  <a:pt x="3144" y="362"/>
                </a:cubicBezTo>
                <a:cubicBezTo>
                  <a:pt x="3144" y="356"/>
                  <a:pt x="3138" y="350"/>
                  <a:pt x="3138" y="345"/>
                </a:cubicBezTo>
                <a:lnTo>
                  <a:pt x="3104" y="345"/>
                </a:lnTo>
                <a:cubicBezTo>
                  <a:pt x="3104" y="356"/>
                  <a:pt x="3104" y="362"/>
                  <a:pt x="3099" y="367"/>
                </a:cubicBezTo>
                <a:lnTo>
                  <a:pt x="3116" y="367"/>
                </a:lnTo>
                <a:cubicBezTo>
                  <a:pt x="3110" y="367"/>
                  <a:pt x="3099" y="379"/>
                  <a:pt x="3093" y="379"/>
                </a:cubicBezTo>
                <a:cubicBezTo>
                  <a:pt x="3093" y="379"/>
                  <a:pt x="3099" y="367"/>
                  <a:pt x="3099" y="362"/>
                </a:cubicBezTo>
                <a:cubicBezTo>
                  <a:pt x="3093" y="362"/>
                  <a:pt x="3087" y="356"/>
                  <a:pt x="3082" y="350"/>
                </a:cubicBezTo>
                <a:cubicBezTo>
                  <a:pt x="3070" y="362"/>
                  <a:pt x="3059" y="362"/>
                  <a:pt x="3042" y="367"/>
                </a:cubicBezTo>
                <a:lnTo>
                  <a:pt x="3042" y="379"/>
                </a:lnTo>
                <a:lnTo>
                  <a:pt x="3087" y="379"/>
                </a:lnTo>
                <a:cubicBezTo>
                  <a:pt x="3070" y="379"/>
                  <a:pt x="3059" y="384"/>
                  <a:pt x="3042" y="396"/>
                </a:cubicBezTo>
                <a:lnTo>
                  <a:pt x="3041" y="391"/>
                </a:lnTo>
                <a:lnTo>
                  <a:pt x="3041" y="391"/>
                </a:lnTo>
                <a:cubicBezTo>
                  <a:pt x="3033" y="394"/>
                  <a:pt x="3025" y="398"/>
                  <a:pt x="3016" y="398"/>
                </a:cubicBezTo>
                <a:cubicBezTo>
                  <a:pt x="3012" y="398"/>
                  <a:pt x="3007" y="397"/>
                  <a:pt x="3002" y="396"/>
                </a:cubicBezTo>
                <a:cubicBezTo>
                  <a:pt x="2979" y="413"/>
                  <a:pt x="2951" y="419"/>
                  <a:pt x="2928" y="430"/>
                </a:cubicBezTo>
                <a:lnTo>
                  <a:pt x="2917" y="419"/>
                </a:lnTo>
                <a:cubicBezTo>
                  <a:pt x="2917" y="424"/>
                  <a:pt x="2911" y="436"/>
                  <a:pt x="2911" y="441"/>
                </a:cubicBezTo>
                <a:cubicBezTo>
                  <a:pt x="2906" y="436"/>
                  <a:pt x="2900" y="430"/>
                  <a:pt x="2894" y="419"/>
                </a:cubicBezTo>
                <a:cubicBezTo>
                  <a:pt x="2889" y="430"/>
                  <a:pt x="2883" y="441"/>
                  <a:pt x="2877" y="453"/>
                </a:cubicBezTo>
                <a:lnTo>
                  <a:pt x="2849" y="453"/>
                </a:lnTo>
                <a:cubicBezTo>
                  <a:pt x="2860" y="447"/>
                  <a:pt x="2866" y="436"/>
                  <a:pt x="2872" y="424"/>
                </a:cubicBezTo>
                <a:lnTo>
                  <a:pt x="2872" y="424"/>
                </a:lnTo>
                <a:cubicBezTo>
                  <a:pt x="2866" y="430"/>
                  <a:pt x="2849" y="436"/>
                  <a:pt x="2843" y="441"/>
                </a:cubicBezTo>
                <a:cubicBezTo>
                  <a:pt x="2843" y="436"/>
                  <a:pt x="2838" y="425"/>
                  <a:pt x="2838" y="419"/>
                </a:cubicBezTo>
                <a:lnTo>
                  <a:pt x="2838" y="419"/>
                </a:lnTo>
                <a:cubicBezTo>
                  <a:pt x="2861" y="412"/>
                  <a:pt x="2884" y="405"/>
                  <a:pt x="2894" y="379"/>
                </a:cubicBezTo>
                <a:cubicBezTo>
                  <a:pt x="2894" y="384"/>
                  <a:pt x="2900" y="390"/>
                  <a:pt x="2900" y="396"/>
                </a:cubicBezTo>
                <a:cubicBezTo>
                  <a:pt x="2991" y="367"/>
                  <a:pt x="3082" y="328"/>
                  <a:pt x="3172" y="305"/>
                </a:cubicBezTo>
                <a:cubicBezTo>
                  <a:pt x="3177" y="300"/>
                  <a:pt x="3178" y="292"/>
                  <a:pt x="3178" y="286"/>
                </a:cubicBezTo>
                <a:lnTo>
                  <a:pt x="3178" y="286"/>
                </a:lnTo>
                <a:cubicBezTo>
                  <a:pt x="3107" y="308"/>
                  <a:pt x="3032" y="320"/>
                  <a:pt x="2962" y="345"/>
                </a:cubicBezTo>
                <a:cubicBezTo>
                  <a:pt x="2956" y="355"/>
                  <a:pt x="2945" y="357"/>
                  <a:pt x="2933" y="357"/>
                </a:cubicBezTo>
                <a:cubicBezTo>
                  <a:pt x="2926" y="357"/>
                  <a:pt x="2918" y="356"/>
                  <a:pt x="2911" y="356"/>
                </a:cubicBezTo>
                <a:cubicBezTo>
                  <a:pt x="2889" y="367"/>
                  <a:pt x="2866" y="379"/>
                  <a:pt x="2843" y="384"/>
                </a:cubicBezTo>
                <a:cubicBezTo>
                  <a:pt x="2843" y="390"/>
                  <a:pt x="2838" y="396"/>
                  <a:pt x="2838" y="401"/>
                </a:cubicBezTo>
                <a:lnTo>
                  <a:pt x="2798" y="401"/>
                </a:lnTo>
                <a:cubicBezTo>
                  <a:pt x="2792" y="407"/>
                  <a:pt x="2781" y="413"/>
                  <a:pt x="2775" y="419"/>
                </a:cubicBezTo>
                <a:cubicBezTo>
                  <a:pt x="2769" y="413"/>
                  <a:pt x="2764" y="413"/>
                  <a:pt x="2758" y="413"/>
                </a:cubicBezTo>
                <a:lnTo>
                  <a:pt x="2764" y="424"/>
                </a:lnTo>
                <a:cubicBezTo>
                  <a:pt x="2747" y="424"/>
                  <a:pt x="2730" y="430"/>
                  <a:pt x="2713" y="441"/>
                </a:cubicBezTo>
                <a:cubicBezTo>
                  <a:pt x="2713" y="436"/>
                  <a:pt x="2707" y="430"/>
                  <a:pt x="2707" y="430"/>
                </a:cubicBezTo>
                <a:cubicBezTo>
                  <a:pt x="2707" y="436"/>
                  <a:pt x="2701" y="441"/>
                  <a:pt x="2701" y="447"/>
                </a:cubicBezTo>
                <a:cubicBezTo>
                  <a:pt x="2667" y="447"/>
                  <a:pt x="2639" y="481"/>
                  <a:pt x="2611" y="481"/>
                </a:cubicBezTo>
                <a:cubicBezTo>
                  <a:pt x="2571" y="521"/>
                  <a:pt x="2514" y="521"/>
                  <a:pt x="2474" y="549"/>
                </a:cubicBezTo>
                <a:cubicBezTo>
                  <a:pt x="2474" y="555"/>
                  <a:pt x="2474" y="566"/>
                  <a:pt x="2474" y="572"/>
                </a:cubicBezTo>
                <a:lnTo>
                  <a:pt x="2457" y="560"/>
                </a:lnTo>
                <a:cubicBezTo>
                  <a:pt x="2401" y="594"/>
                  <a:pt x="2338" y="606"/>
                  <a:pt x="2293" y="645"/>
                </a:cubicBezTo>
                <a:cubicBezTo>
                  <a:pt x="2293" y="651"/>
                  <a:pt x="2299" y="657"/>
                  <a:pt x="2299" y="662"/>
                </a:cubicBezTo>
                <a:cubicBezTo>
                  <a:pt x="2327" y="645"/>
                  <a:pt x="2350" y="634"/>
                  <a:pt x="2372" y="617"/>
                </a:cubicBezTo>
                <a:lnTo>
                  <a:pt x="2389" y="617"/>
                </a:lnTo>
                <a:cubicBezTo>
                  <a:pt x="2418" y="594"/>
                  <a:pt x="2469" y="583"/>
                  <a:pt x="2508" y="566"/>
                </a:cubicBezTo>
                <a:cubicBezTo>
                  <a:pt x="2508" y="560"/>
                  <a:pt x="2508" y="549"/>
                  <a:pt x="2508" y="549"/>
                </a:cubicBezTo>
                <a:lnTo>
                  <a:pt x="2548" y="549"/>
                </a:lnTo>
                <a:cubicBezTo>
                  <a:pt x="2548" y="538"/>
                  <a:pt x="2554" y="526"/>
                  <a:pt x="2554" y="521"/>
                </a:cubicBezTo>
                <a:lnTo>
                  <a:pt x="2565" y="538"/>
                </a:lnTo>
                <a:cubicBezTo>
                  <a:pt x="2571" y="532"/>
                  <a:pt x="2577" y="521"/>
                  <a:pt x="2582" y="521"/>
                </a:cubicBezTo>
                <a:cubicBezTo>
                  <a:pt x="2588" y="526"/>
                  <a:pt x="2599" y="532"/>
                  <a:pt x="2605" y="538"/>
                </a:cubicBezTo>
                <a:cubicBezTo>
                  <a:pt x="2605" y="532"/>
                  <a:pt x="2599" y="521"/>
                  <a:pt x="2594" y="521"/>
                </a:cubicBezTo>
                <a:cubicBezTo>
                  <a:pt x="2663" y="494"/>
                  <a:pt x="2728" y="472"/>
                  <a:pt x="2792" y="441"/>
                </a:cubicBezTo>
                <a:lnTo>
                  <a:pt x="2792" y="441"/>
                </a:lnTo>
                <a:cubicBezTo>
                  <a:pt x="2792" y="441"/>
                  <a:pt x="2792" y="441"/>
                  <a:pt x="2792" y="441"/>
                </a:cubicBezTo>
                <a:cubicBezTo>
                  <a:pt x="2790" y="450"/>
                  <a:pt x="2793" y="453"/>
                  <a:pt x="2799" y="453"/>
                </a:cubicBezTo>
                <a:cubicBezTo>
                  <a:pt x="2800" y="453"/>
                  <a:pt x="2802" y="453"/>
                  <a:pt x="2804" y="452"/>
                </a:cubicBezTo>
                <a:lnTo>
                  <a:pt x="2804" y="452"/>
                </a:lnTo>
                <a:cubicBezTo>
                  <a:pt x="2804" y="462"/>
                  <a:pt x="2806" y="470"/>
                  <a:pt x="2809" y="481"/>
                </a:cubicBezTo>
                <a:lnTo>
                  <a:pt x="2798" y="464"/>
                </a:lnTo>
                <a:cubicBezTo>
                  <a:pt x="2764" y="475"/>
                  <a:pt x="2730" y="492"/>
                  <a:pt x="2701" y="504"/>
                </a:cubicBezTo>
                <a:cubicBezTo>
                  <a:pt x="2701" y="509"/>
                  <a:pt x="2707" y="515"/>
                  <a:pt x="2713" y="521"/>
                </a:cubicBezTo>
                <a:cubicBezTo>
                  <a:pt x="2667" y="543"/>
                  <a:pt x="2622" y="566"/>
                  <a:pt x="2577" y="583"/>
                </a:cubicBezTo>
                <a:cubicBezTo>
                  <a:pt x="2577" y="585"/>
                  <a:pt x="2577" y="587"/>
                  <a:pt x="2577" y="589"/>
                </a:cubicBezTo>
                <a:cubicBezTo>
                  <a:pt x="2560" y="589"/>
                  <a:pt x="2560" y="577"/>
                  <a:pt x="2554" y="566"/>
                </a:cubicBezTo>
                <a:cubicBezTo>
                  <a:pt x="2537" y="583"/>
                  <a:pt x="2514" y="589"/>
                  <a:pt x="2497" y="600"/>
                </a:cubicBezTo>
                <a:lnTo>
                  <a:pt x="2531" y="600"/>
                </a:lnTo>
                <a:cubicBezTo>
                  <a:pt x="2509" y="609"/>
                  <a:pt x="2490" y="635"/>
                  <a:pt x="2467" y="635"/>
                </a:cubicBezTo>
                <a:cubicBezTo>
                  <a:pt x="2460" y="635"/>
                  <a:pt x="2453" y="633"/>
                  <a:pt x="2446" y="628"/>
                </a:cubicBezTo>
                <a:cubicBezTo>
                  <a:pt x="2435" y="634"/>
                  <a:pt x="2423" y="640"/>
                  <a:pt x="2406" y="651"/>
                </a:cubicBezTo>
                <a:cubicBezTo>
                  <a:pt x="2418" y="645"/>
                  <a:pt x="2423" y="645"/>
                  <a:pt x="2435" y="640"/>
                </a:cubicBezTo>
                <a:lnTo>
                  <a:pt x="2435" y="645"/>
                </a:lnTo>
                <a:cubicBezTo>
                  <a:pt x="2423" y="657"/>
                  <a:pt x="2412" y="662"/>
                  <a:pt x="2401" y="668"/>
                </a:cubicBezTo>
                <a:cubicBezTo>
                  <a:pt x="2396" y="664"/>
                  <a:pt x="2392" y="659"/>
                  <a:pt x="2390" y="655"/>
                </a:cubicBezTo>
                <a:lnTo>
                  <a:pt x="2390" y="655"/>
                </a:lnTo>
                <a:cubicBezTo>
                  <a:pt x="2394" y="674"/>
                  <a:pt x="2383" y="679"/>
                  <a:pt x="2367" y="679"/>
                </a:cubicBezTo>
                <a:cubicBezTo>
                  <a:pt x="2367" y="674"/>
                  <a:pt x="2367" y="662"/>
                  <a:pt x="2367" y="662"/>
                </a:cubicBezTo>
                <a:cubicBezTo>
                  <a:pt x="2351" y="671"/>
                  <a:pt x="2336" y="680"/>
                  <a:pt x="2320" y="689"/>
                </a:cubicBezTo>
                <a:lnTo>
                  <a:pt x="2320" y="689"/>
                </a:lnTo>
                <a:cubicBezTo>
                  <a:pt x="2322" y="689"/>
                  <a:pt x="2325" y="688"/>
                  <a:pt x="2327" y="688"/>
                </a:cubicBezTo>
                <a:cubicBezTo>
                  <a:pt x="2331" y="688"/>
                  <a:pt x="2335" y="689"/>
                  <a:pt x="2338" y="691"/>
                </a:cubicBezTo>
                <a:cubicBezTo>
                  <a:pt x="2321" y="702"/>
                  <a:pt x="2299" y="714"/>
                  <a:pt x="2282" y="725"/>
                </a:cubicBezTo>
                <a:lnTo>
                  <a:pt x="2273" y="716"/>
                </a:lnTo>
                <a:lnTo>
                  <a:pt x="2273" y="716"/>
                </a:lnTo>
                <a:cubicBezTo>
                  <a:pt x="2271" y="717"/>
                  <a:pt x="2268" y="719"/>
                  <a:pt x="2266" y="720"/>
                </a:cubicBezTo>
                <a:lnTo>
                  <a:pt x="2266" y="720"/>
                </a:lnTo>
                <a:cubicBezTo>
                  <a:pt x="2268" y="719"/>
                  <a:pt x="2269" y="719"/>
                  <a:pt x="2270" y="719"/>
                </a:cubicBezTo>
                <a:lnTo>
                  <a:pt x="2282" y="731"/>
                </a:lnTo>
                <a:cubicBezTo>
                  <a:pt x="2265" y="742"/>
                  <a:pt x="2253" y="748"/>
                  <a:pt x="2236" y="753"/>
                </a:cubicBezTo>
                <a:cubicBezTo>
                  <a:pt x="2236" y="753"/>
                  <a:pt x="2236" y="742"/>
                  <a:pt x="2230" y="736"/>
                </a:cubicBezTo>
                <a:cubicBezTo>
                  <a:pt x="2185" y="759"/>
                  <a:pt x="2134" y="787"/>
                  <a:pt x="2089" y="821"/>
                </a:cubicBezTo>
                <a:cubicBezTo>
                  <a:pt x="2117" y="816"/>
                  <a:pt x="2140" y="793"/>
                  <a:pt x="2168" y="787"/>
                </a:cubicBezTo>
                <a:lnTo>
                  <a:pt x="2168" y="787"/>
                </a:lnTo>
                <a:cubicBezTo>
                  <a:pt x="2134" y="816"/>
                  <a:pt x="2094" y="838"/>
                  <a:pt x="2055" y="855"/>
                </a:cubicBezTo>
                <a:lnTo>
                  <a:pt x="2043" y="855"/>
                </a:lnTo>
                <a:cubicBezTo>
                  <a:pt x="2060" y="850"/>
                  <a:pt x="2083" y="844"/>
                  <a:pt x="2089" y="827"/>
                </a:cubicBezTo>
                <a:lnTo>
                  <a:pt x="2049" y="827"/>
                </a:lnTo>
                <a:cubicBezTo>
                  <a:pt x="2049" y="833"/>
                  <a:pt x="2043" y="844"/>
                  <a:pt x="2043" y="855"/>
                </a:cubicBezTo>
                <a:cubicBezTo>
                  <a:pt x="2040" y="854"/>
                  <a:pt x="2037" y="854"/>
                  <a:pt x="2034" y="854"/>
                </a:cubicBezTo>
                <a:cubicBezTo>
                  <a:pt x="2022" y="854"/>
                  <a:pt x="2013" y="863"/>
                  <a:pt x="2004" y="872"/>
                </a:cubicBezTo>
                <a:cubicBezTo>
                  <a:pt x="2007" y="874"/>
                  <a:pt x="2011" y="875"/>
                  <a:pt x="2015" y="875"/>
                </a:cubicBezTo>
                <a:cubicBezTo>
                  <a:pt x="2024" y="875"/>
                  <a:pt x="2035" y="871"/>
                  <a:pt x="2043" y="867"/>
                </a:cubicBezTo>
                <a:lnTo>
                  <a:pt x="2043" y="867"/>
                </a:lnTo>
                <a:cubicBezTo>
                  <a:pt x="2032" y="884"/>
                  <a:pt x="2015" y="889"/>
                  <a:pt x="1992" y="901"/>
                </a:cubicBezTo>
                <a:cubicBezTo>
                  <a:pt x="1992" y="895"/>
                  <a:pt x="1992" y="889"/>
                  <a:pt x="1986" y="884"/>
                </a:cubicBezTo>
                <a:cubicBezTo>
                  <a:pt x="1975" y="889"/>
                  <a:pt x="1964" y="901"/>
                  <a:pt x="1947" y="906"/>
                </a:cubicBezTo>
                <a:lnTo>
                  <a:pt x="1981" y="906"/>
                </a:lnTo>
                <a:cubicBezTo>
                  <a:pt x="1958" y="923"/>
                  <a:pt x="1935" y="935"/>
                  <a:pt x="1913" y="946"/>
                </a:cubicBezTo>
                <a:cubicBezTo>
                  <a:pt x="1907" y="940"/>
                  <a:pt x="1901" y="929"/>
                  <a:pt x="1896" y="923"/>
                </a:cubicBezTo>
                <a:cubicBezTo>
                  <a:pt x="1884" y="969"/>
                  <a:pt x="1822" y="980"/>
                  <a:pt x="1799" y="1020"/>
                </a:cubicBezTo>
                <a:cubicBezTo>
                  <a:pt x="1805" y="1014"/>
                  <a:pt x="1816" y="1009"/>
                  <a:pt x="1822" y="1003"/>
                </a:cubicBezTo>
                <a:cubicBezTo>
                  <a:pt x="1822" y="1009"/>
                  <a:pt x="1828" y="1014"/>
                  <a:pt x="1828" y="1014"/>
                </a:cubicBezTo>
                <a:cubicBezTo>
                  <a:pt x="1822" y="1020"/>
                  <a:pt x="1811" y="1026"/>
                  <a:pt x="1805" y="1026"/>
                </a:cubicBezTo>
                <a:cubicBezTo>
                  <a:pt x="1799" y="1031"/>
                  <a:pt x="1799" y="1037"/>
                  <a:pt x="1794" y="1043"/>
                </a:cubicBezTo>
                <a:cubicBezTo>
                  <a:pt x="1788" y="1037"/>
                  <a:pt x="1788" y="1026"/>
                  <a:pt x="1782" y="1020"/>
                </a:cubicBezTo>
                <a:cubicBezTo>
                  <a:pt x="1765" y="1026"/>
                  <a:pt x="1754" y="1037"/>
                  <a:pt x="1748" y="1054"/>
                </a:cubicBezTo>
                <a:cubicBezTo>
                  <a:pt x="1731" y="1065"/>
                  <a:pt x="1714" y="1077"/>
                  <a:pt x="1697" y="1082"/>
                </a:cubicBezTo>
                <a:cubicBezTo>
                  <a:pt x="1691" y="1088"/>
                  <a:pt x="1686" y="1094"/>
                  <a:pt x="1686" y="1099"/>
                </a:cubicBezTo>
                <a:cubicBezTo>
                  <a:pt x="1663" y="1111"/>
                  <a:pt x="1646" y="1122"/>
                  <a:pt x="1629" y="1139"/>
                </a:cubicBezTo>
                <a:cubicBezTo>
                  <a:pt x="1629" y="1135"/>
                  <a:pt x="1629" y="1126"/>
                  <a:pt x="1631" y="1119"/>
                </a:cubicBezTo>
                <a:lnTo>
                  <a:pt x="1631" y="1119"/>
                </a:lnTo>
                <a:cubicBezTo>
                  <a:pt x="1619" y="1142"/>
                  <a:pt x="1600" y="1153"/>
                  <a:pt x="1595" y="1179"/>
                </a:cubicBezTo>
                <a:cubicBezTo>
                  <a:pt x="1612" y="1167"/>
                  <a:pt x="1629" y="1150"/>
                  <a:pt x="1652" y="1145"/>
                </a:cubicBezTo>
                <a:lnTo>
                  <a:pt x="1652" y="1145"/>
                </a:lnTo>
                <a:cubicBezTo>
                  <a:pt x="1601" y="1196"/>
                  <a:pt x="1544" y="1241"/>
                  <a:pt x="1482" y="1281"/>
                </a:cubicBezTo>
                <a:cubicBezTo>
                  <a:pt x="1493" y="1270"/>
                  <a:pt x="1499" y="1264"/>
                  <a:pt x="1510" y="1253"/>
                </a:cubicBezTo>
                <a:cubicBezTo>
                  <a:pt x="1507" y="1251"/>
                  <a:pt x="1503" y="1250"/>
                  <a:pt x="1499" y="1250"/>
                </a:cubicBezTo>
                <a:cubicBezTo>
                  <a:pt x="1489" y="1250"/>
                  <a:pt x="1478" y="1254"/>
                  <a:pt x="1470" y="1258"/>
                </a:cubicBezTo>
                <a:cubicBezTo>
                  <a:pt x="1464" y="1270"/>
                  <a:pt x="1453" y="1281"/>
                  <a:pt x="1447" y="1292"/>
                </a:cubicBezTo>
                <a:cubicBezTo>
                  <a:pt x="1442" y="1292"/>
                  <a:pt x="1436" y="1287"/>
                  <a:pt x="1436" y="1287"/>
                </a:cubicBezTo>
                <a:cubicBezTo>
                  <a:pt x="1436" y="1300"/>
                  <a:pt x="1412" y="1330"/>
                  <a:pt x="1399" y="1330"/>
                </a:cubicBezTo>
                <a:cubicBezTo>
                  <a:pt x="1395" y="1330"/>
                  <a:pt x="1392" y="1327"/>
                  <a:pt x="1391" y="1321"/>
                </a:cubicBezTo>
                <a:cubicBezTo>
                  <a:pt x="1425" y="1264"/>
                  <a:pt x="1493" y="1236"/>
                  <a:pt x="1533" y="1173"/>
                </a:cubicBezTo>
                <a:lnTo>
                  <a:pt x="1544" y="1173"/>
                </a:lnTo>
                <a:cubicBezTo>
                  <a:pt x="1572" y="1145"/>
                  <a:pt x="1606" y="1128"/>
                  <a:pt x="1640" y="1099"/>
                </a:cubicBezTo>
                <a:cubicBezTo>
                  <a:pt x="1635" y="1094"/>
                  <a:pt x="1629" y="1077"/>
                  <a:pt x="1623" y="1071"/>
                </a:cubicBezTo>
                <a:cubicBezTo>
                  <a:pt x="1606" y="1082"/>
                  <a:pt x="1589" y="1099"/>
                  <a:pt x="1589" y="1128"/>
                </a:cubicBezTo>
                <a:cubicBezTo>
                  <a:pt x="1584" y="1128"/>
                  <a:pt x="1578" y="1133"/>
                  <a:pt x="1567" y="1139"/>
                </a:cubicBezTo>
                <a:cubicBezTo>
                  <a:pt x="1565" y="1139"/>
                  <a:pt x="1563" y="1138"/>
                  <a:pt x="1561" y="1138"/>
                </a:cubicBezTo>
                <a:cubicBezTo>
                  <a:pt x="1543" y="1138"/>
                  <a:pt x="1537" y="1163"/>
                  <a:pt x="1521" y="1173"/>
                </a:cubicBezTo>
                <a:lnTo>
                  <a:pt x="1510" y="1150"/>
                </a:lnTo>
                <a:lnTo>
                  <a:pt x="1510" y="1150"/>
                </a:lnTo>
                <a:cubicBezTo>
                  <a:pt x="1510" y="1156"/>
                  <a:pt x="1516" y="1167"/>
                  <a:pt x="1516" y="1173"/>
                </a:cubicBezTo>
                <a:cubicBezTo>
                  <a:pt x="1504" y="1173"/>
                  <a:pt x="1487" y="1179"/>
                  <a:pt x="1476" y="1179"/>
                </a:cubicBezTo>
                <a:cubicBezTo>
                  <a:pt x="1476" y="1184"/>
                  <a:pt x="1476" y="1196"/>
                  <a:pt x="1476" y="1207"/>
                </a:cubicBezTo>
                <a:cubicBezTo>
                  <a:pt x="1470" y="1207"/>
                  <a:pt x="1453" y="1201"/>
                  <a:pt x="1447" y="1201"/>
                </a:cubicBezTo>
                <a:lnTo>
                  <a:pt x="1447" y="1201"/>
                </a:lnTo>
                <a:cubicBezTo>
                  <a:pt x="1453" y="1201"/>
                  <a:pt x="1459" y="1207"/>
                  <a:pt x="1459" y="1213"/>
                </a:cubicBezTo>
                <a:cubicBezTo>
                  <a:pt x="1449" y="1218"/>
                  <a:pt x="1439" y="1231"/>
                  <a:pt x="1422" y="1231"/>
                </a:cubicBezTo>
                <a:cubicBezTo>
                  <a:pt x="1420" y="1231"/>
                  <a:pt x="1417" y="1231"/>
                  <a:pt x="1413" y="1230"/>
                </a:cubicBezTo>
                <a:lnTo>
                  <a:pt x="1413" y="1230"/>
                </a:lnTo>
                <a:lnTo>
                  <a:pt x="1425" y="1241"/>
                </a:lnTo>
                <a:cubicBezTo>
                  <a:pt x="1391" y="1270"/>
                  <a:pt x="1357" y="1309"/>
                  <a:pt x="1323" y="1338"/>
                </a:cubicBezTo>
                <a:cubicBezTo>
                  <a:pt x="1323" y="1338"/>
                  <a:pt x="1317" y="1326"/>
                  <a:pt x="1317" y="1321"/>
                </a:cubicBezTo>
                <a:cubicBezTo>
                  <a:pt x="1317" y="1349"/>
                  <a:pt x="1283" y="1389"/>
                  <a:pt x="1255" y="1389"/>
                </a:cubicBezTo>
                <a:cubicBezTo>
                  <a:pt x="1243" y="1389"/>
                  <a:pt x="1249" y="1406"/>
                  <a:pt x="1243" y="1411"/>
                </a:cubicBezTo>
                <a:cubicBezTo>
                  <a:pt x="1221" y="1434"/>
                  <a:pt x="1204" y="1456"/>
                  <a:pt x="1209" y="1489"/>
                </a:cubicBezTo>
                <a:lnTo>
                  <a:pt x="1209" y="1489"/>
                </a:lnTo>
                <a:cubicBezTo>
                  <a:pt x="1209" y="1488"/>
                  <a:pt x="1209" y="1487"/>
                  <a:pt x="1209" y="1485"/>
                </a:cubicBezTo>
                <a:lnTo>
                  <a:pt x="1221" y="1497"/>
                </a:lnTo>
                <a:cubicBezTo>
                  <a:pt x="1215" y="1480"/>
                  <a:pt x="1215" y="1462"/>
                  <a:pt x="1221" y="1445"/>
                </a:cubicBezTo>
                <a:cubicBezTo>
                  <a:pt x="1227" y="1442"/>
                  <a:pt x="1233" y="1441"/>
                  <a:pt x="1239" y="1441"/>
                </a:cubicBezTo>
                <a:cubicBezTo>
                  <a:pt x="1255" y="1441"/>
                  <a:pt x="1271" y="1450"/>
                  <a:pt x="1283" y="1462"/>
                </a:cubicBezTo>
                <a:cubicBezTo>
                  <a:pt x="1306" y="1451"/>
                  <a:pt x="1323" y="1434"/>
                  <a:pt x="1340" y="1423"/>
                </a:cubicBezTo>
                <a:lnTo>
                  <a:pt x="1340" y="1423"/>
                </a:lnTo>
                <a:cubicBezTo>
                  <a:pt x="1260" y="1508"/>
                  <a:pt x="1186" y="1593"/>
                  <a:pt x="1107" y="1678"/>
                </a:cubicBezTo>
                <a:cubicBezTo>
                  <a:pt x="1107" y="1672"/>
                  <a:pt x="1107" y="1661"/>
                  <a:pt x="1101" y="1655"/>
                </a:cubicBezTo>
                <a:cubicBezTo>
                  <a:pt x="1101" y="1655"/>
                  <a:pt x="1096" y="1655"/>
                  <a:pt x="1096" y="1661"/>
                </a:cubicBezTo>
                <a:cubicBezTo>
                  <a:pt x="1107" y="1678"/>
                  <a:pt x="1107" y="1695"/>
                  <a:pt x="1080" y="1701"/>
                </a:cubicBezTo>
                <a:lnTo>
                  <a:pt x="1080" y="1701"/>
                </a:lnTo>
                <a:cubicBezTo>
                  <a:pt x="1080" y="1700"/>
                  <a:pt x="1080" y="1700"/>
                  <a:pt x="1080" y="1700"/>
                </a:cubicBezTo>
                <a:lnTo>
                  <a:pt x="1080" y="1700"/>
                </a:lnTo>
                <a:cubicBezTo>
                  <a:pt x="1079" y="1700"/>
                  <a:pt x="1079" y="1700"/>
                  <a:pt x="1079" y="1701"/>
                </a:cubicBezTo>
                <a:cubicBezTo>
                  <a:pt x="1079" y="1701"/>
                  <a:pt x="1080" y="1701"/>
                  <a:pt x="1080" y="1701"/>
                </a:cubicBezTo>
                <a:lnTo>
                  <a:pt x="1080" y="1701"/>
                </a:lnTo>
                <a:cubicBezTo>
                  <a:pt x="1081" y="1702"/>
                  <a:pt x="1082" y="1704"/>
                  <a:pt x="1084" y="1706"/>
                </a:cubicBezTo>
                <a:cubicBezTo>
                  <a:pt x="1062" y="1735"/>
                  <a:pt x="1033" y="1758"/>
                  <a:pt x="1016" y="1786"/>
                </a:cubicBezTo>
                <a:cubicBezTo>
                  <a:pt x="997" y="1802"/>
                  <a:pt x="984" y="1828"/>
                  <a:pt x="967" y="1848"/>
                </a:cubicBezTo>
                <a:lnTo>
                  <a:pt x="982" y="1848"/>
                </a:lnTo>
                <a:cubicBezTo>
                  <a:pt x="1056" y="1740"/>
                  <a:pt x="1158" y="1650"/>
                  <a:pt x="1238" y="1548"/>
                </a:cubicBezTo>
                <a:cubicBezTo>
                  <a:pt x="1289" y="1514"/>
                  <a:pt x="1323" y="1457"/>
                  <a:pt x="1374" y="1423"/>
                </a:cubicBezTo>
                <a:lnTo>
                  <a:pt x="1374" y="1423"/>
                </a:lnTo>
                <a:cubicBezTo>
                  <a:pt x="1328" y="1480"/>
                  <a:pt x="1277" y="1531"/>
                  <a:pt x="1232" y="1582"/>
                </a:cubicBezTo>
                <a:cubicBezTo>
                  <a:pt x="1221" y="1593"/>
                  <a:pt x="1204" y="1599"/>
                  <a:pt x="1204" y="1616"/>
                </a:cubicBezTo>
                <a:lnTo>
                  <a:pt x="1226" y="1616"/>
                </a:lnTo>
                <a:cubicBezTo>
                  <a:pt x="1232" y="1621"/>
                  <a:pt x="1238" y="1633"/>
                  <a:pt x="1238" y="1638"/>
                </a:cubicBezTo>
                <a:lnTo>
                  <a:pt x="1215" y="1644"/>
                </a:lnTo>
                <a:cubicBezTo>
                  <a:pt x="1209" y="1633"/>
                  <a:pt x="1204" y="1627"/>
                  <a:pt x="1192" y="1627"/>
                </a:cubicBezTo>
                <a:cubicBezTo>
                  <a:pt x="1158" y="1650"/>
                  <a:pt x="1147" y="1684"/>
                  <a:pt x="1118" y="1706"/>
                </a:cubicBezTo>
                <a:cubicBezTo>
                  <a:pt x="1101" y="1723"/>
                  <a:pt x="1084" y="1740"/>
                  <a:pt x="1084" y="1763"/>
                </a:cubicBezTo>
                <a:cubicBezTo>
                  <a:pt x="1101" y="1752"/>
                  <a:pt x="1118" y="1740"/>
                  <a:pt x="1118" y="1723"/>
                </a:cubicBezTo>
                <a:cubicBezTo>
                  <a:pt x="1131" y="1715"/>
                  <a:pt x="1141" y="1693"/>
                  <a:pt x="1152" y="1693"/>
                </a:cubicBezTo>
                <a:cubicBezTo>
                  <a:pt x="1156" y="1693"/>
                  <a:pt x="1160" y="1695"/>
                  <a:pt x="1164" y="1701"/>
                </a:cubicBezTo>
                <a:cubicBezTo>
                  <a:pt x="1152" y="1706"/>
                  <a:pt x="1152" y="1718"/>
                  <a:pt x="1158" y="1729"/>
                </a:cubicBezTo>
                <a:cubicBezTo>
                  <a:pt x="1152" y="1729"/>
                  <a:pt x="1147" y="1723"/>
                  <a:pt x="1141" y="1723"/>
                </a:cubicBezTo>
                <a:cubicBezTo>
                  <a:pt x="1141" y="1729"/>
                  <a:pt x="1141" y="1740"/>
                  <a:pt x="1141" y="1746"/>
                </a:cubicBezTo>
                <a:lnTo>
                  <a:pt x="1124" y="1769"/>
                </a:lnTo>
                <a:cubicBezTo>
                  <a:pt x="1118" y="1769"/>
                  <a:pt x="1113" y="1758"/>
                  <a:pt x="1107" y="1752"/>
                </a:cubicBezTo>
                <a:lnTo>
                  <a:pt x="1107" y="1786"/>
                </a:lnTo>
                <a:cubicBezTo>
                  <a:pt x="1107" y="1786"/>
                  <a:pt x="1101" y="1780"/>
                  <a:pt x="1096" y="1780"/>
                </a:cubicBezTo>
                <a:cubicBezTo>
                  <a:pt x="1079" y="1803"/>
                  <a:pt x="1056" y="1826"/>
                  <a:pt x="1039" y="1854"/>
                </a:cubicBezTo>
                <a:cubicBezTo>
                  <a:pt x="1039" y="1877"/>
                  <a:pt x="1011" y="1882"/>
                  <a:pt x="994" y="1894"/>
                </a:cubicBezTo>
                <a:cubicBezTo>
                  <a:pt x="1005" y="1848"/>
                  <a:pt x="1050" y="1820"/>
                  <a:pt x="1079" y="1780"/>
                </a:cubicBezTo>
                <a:cubicBezTo>
                  <a:pt x="1091" y="1776"/>
                  <a:pt x="1077" y="1760"/>
                  <a:pt x="1068" y="1760"/>
                </a:cubicBezTo>
                <a:cubicBezTo>
                  <a:pt x="1064" y="1760"/>
                  <a:pt x="1062" y="1763"/>
                  <a:pt x="1062" y="1769"/>
                </a:cubicBezTo>
                <a:cubicBezTo>
                  <a:pt x="1011" y="1831"/>
                  <a:pt x="960" y="1894"/>
                  <a:pt x="908" y="1956"/>
                </a:cubicBezTo>
                <a:cubicBezTo>
                  <a:pt x="891" y="1984"/>
                  <a:pt x="874" y="2007"/>
                  <a:pt x="857" y="2024"/>
                </a:cubicBezTo>
                <a:cubicBezTo>
                  <a:pt x="874" y="1979"/>
                  <a:pt x="908" y="1950"/>
                  <a:pt x="937" y="1911"/>
                </a:cubicBezTo>
                <a:cubicBezTo>
                  <a:pt x="937" y="1911"/>
                  <a:pt x="931" y="1899"/>
                  <a:pt x="925" y="1899"/>
                </a:cubicBezTo>
                <a:lnTo>
                  <a:pt x="925" y="1899"/>
                </a:lnTo>
                <a:cubicBezTo>
                  <a:pt x="931" y="1899"/>
                  <a:pt x="943" y="1905"/>
                  <a:pt x="943" y="1905"/>
                </a:cubicBezTo>
                <a:cubicBezTo>
                  <a:pt x="948" y="1899"/>
                  <a:pt x="948" y="1888"/>
                  <a:pt x="948" y="1882"/>
                </a:cubicBezTo>
                <a:cubicBezTo>
                  <a:pt x="954" y="1877"/>
                  <a:pt x="965" y="1871"/>
                  <a:pt x="965" y="1871"/>
                </a:cubicBezTo>
                <a:lnTo>
                  <a:pt x="965" y="1851"/>
                </a:lnTo>
                <a:lnTo>
                  <a:pt x="965" y="1851"/>
                </a:lnTo>
                <a:cubicBezTo>
                  <a:pt x="953" y="1866"/>
                  <a:pt x="939" y="1877"/>
                  <a:pt x="920" y="1877"/>
                </a:cubicBezTo>
                <a:cubicBezTo>
                  <a:pt x="903" y="1894"/>
                  <a:pt x="886" y="1905"/>
                  <a:pt x="874" y="1916"/>
                </a:cubicBezTo>
                <a:cubicBezTo>
                  <a:pt x="874" y="1922"/>
                  <a:pt x="869" y="1928"/>
                  <a:pt x="869" y="1933"/>
                </a:cubicBezTo>
                <a:cubicBezTo>
                  <a:pt x="852" y="1945"/>
                  <a:pt x="846" y="1956"/>
                  <a:pt x="857" y="1973"/>
                </a:cubicBezTo>
                <a:cubicBezTo>
                  <a:pt x="863" y="1962"/>
                  <a:pt x="874" y="1956"/>
                  <a:pt x="880" y="1945"/>
                </a:cubicBezTo>
                <a:lnTo>
                  <a:pt x="880" y="1945"/>
                </a:lnTo>
                <a:cubicBezTo>
                  <a:pt x="874" y="1962"/>
                  <a:pt x="863" y="1979"/>
                  <a:pt x="852" y="1990"/>
                </a:cubicBezTo>
                <a:cubicBezTo>
                  <a:pt x="852" y="1984"/>
                  <a:pt x="846" y="1979"/>
                  <a:pt x="840" y="1973"/>
                </a:cubicBezTo>
                <a:cubicBezTo>
                  <a:pt x="835" y="1984"/>
                  <a:pt x="835" y="1990"/>
                  <a:pt x="829" y="2001"/>
                </a:cubicBezTo>
                <a:cubicBezTo>
                  <a:pt x="823" y="1996"/>
                  <a:pt x="818" y="1984"/>
                  <a:pt x="806" y="1979"/>
                </a:cubicBezTo>
                <a:lnTo>
                  <a:pt x="806" y="1979"/>
                </a:lnTo>
                <a:cubicBezTo>
                  <a:pt x="812" y="1984"/>
                  <a:pt x="818" y="2001"/>
                  <a:pt x="823" y="2013"/>
                </a:cubicBezTo>
                <a:cubicBezTo>
                  <a:pt x="818" y="2013"/>
                  <a:pt x="812" y="2019"/>
                  <a:pt x="806" y="2019"/>
                </a:cubicBezTo>
                <a:cubicBezTo>
                  <a:pt x="812" y="2024"/>
                  <a:pt x="818" y="2030"/>
                  <a:pt x="823" y="2036"/>
                </a:cubicBezTo>
                <a:cubicBezTo>
                  <a:pt x="823" y="2041"/>
                  <a:pt x="818" y="2047"/>
                  <a:pt x="818" y="2053"/>
                </a:cubicBezTo>
                <a:cubicBezTo>
                  <a:pt x="812" y="2047"/>
                  <a:pt x="801" y="2036"/>
                  <a:pt x="795" y="2036"/>
                </a:cubicBezTo>
                <a:lnTo>
                  <a:pt x="795" y="2036"/>
                </a:lnTo>
                <a:cubicBezTo>
                  <a:pt x="795" y="2041"/>
                  <a:pt x="801" y="2053"/>
                  <a:pt x="801" y="2064"/>
                </a:cubicBezTo>
                <a:cubicBezTo>
                  <a:pt x="801" y="2070"/>
                  <a:pt x="795" y="2075"/>
                  <a:pt x="789" y="2087"/>
                </a:cubicBezTo>
                <a:cubicBezTo>
                  <a:pt x="789" y="2075"/>
                  <a:pt x="795" y="2064"/>
                  <a:pt x="789" y="2053"/>
                </a:cubicBezTo>
                <a:cubicBezTo>
                  <a:pt x="767" y="2058"/>
                  <a:pt x="789" y="2092"/>
                  <a:pt x="778" y="2109"/>
                </a:cubicBezTo>
                <a:cubicBezTo>
                  <a:pt x="772" y="2121"/>
                  <a:pt x="755" y="2132"/>
                  <a:pt x="744" y="2138"/>
                </a:cubicBezTo>
                <a:cubicBezTo>
                  <a:pt x="744" y="2132"/>
                  <a:pt x="744" y="2121"/>
                  <a:pt x="744" y="2109"/>
                </a:cubicBezTo>
                <a:cubicBezTo>
                  <a:pt x="738" y="2126"/>
                  <a:pt x="733" y="2143"/>
                  <a:pt x="721" y="2155"/>
                </a:cubicBezTo>
                <a:cubicBezTo>
                  <a:pt x="727" y="2149"/>
                  <a:pt x="738" y="2143"/>
                  <a:pt x="744" y="2138"/>
                </a:cubicBezTo>
                <a:lnTo>
                  <a:pt x="744" y="2138"/>
                </a:lnTo>
                <a:cubicBezTo>
                  <a:pt x="748" y="2160"/>
                  <a:pt x="739" y="2168"/>
                  <a:pt x="724" y="2168"/>
                </a:cubicBezTo>
                <a:cubicBezTo>
                  <a:pt x="720" y="2168"/>
                  <a:pt x="715" y="2167"/>
                  <a:pt x="710" y="2166"/>
                </a:cubicBezTo>
                <a:lnTo>
                  <a:pt x="710" y="2166"/>
                </a:lnTo>
                <a:cubicBezTo>
                  <a:pt x="710" y="2172"/>
                  <a:pt x="716" y="2183"/>
                  <a:pt x="716" y="2189"/>
                </a:cubicBezTo>
                <a:cubicBezTo>
                  <a:pt x="704" y="2217"/>
                  <a:pt x="687" y="2245"/>
                  <a:pt x="676" y="2274"/>
                </a:cubicBezTo>
                <a:cubicBezTo>
                  <a:pt x="670" y="2262"/>
                  <a:pt x="670" y="2251"/>
                  <a:pt x="664" y="2240"/>
                </a:cubicBezTo>
                <a:lnTo>
                  <a:pt x="664" y="2240"/>
                </a:lnTo>
                <a:cubicBezTo>
                  <a:pt x="659" y="2251"/>
                  <a:pt x="664" y="2268"/>
                  <a:pt x="670" y="2285"/>
                </a:cubicBezTo>
                <a:lnTo>
                  <a:pt x="659" y="2285"/>
                </a:lnTo>
                <a:cubicBezTo>
                  <a:pt x="664" y="2280"/>
                  <a:pt x="659" y="2280"/>
                  <a:pt x="659" y="2274"/>
                </a:cubicBezTo>
                <a:cubicBezTo>
                  <a:pt x="656" y="2272"/>
                  <a:pt x="653" y="2272"/>
                  <a:pt x="651" y="2272"/>
                </a:cubicBezTo>
                <a:cubicBezTo>
                  <a:pt x="645" y="2272"/>
                  <a:pt x="643" y="2277"/>
                  <a:pt x="647" y="2285"/>
                </a:cubicBezTo>
                <a:lnTo>
                  <a:pt x="647" y="2291"/>
                </a:lnTo>
                <a:cubicBezTo>
                  <a:pt x="653" y="2291"/>
                  <a:pt x="659" y="2297"/>
                  <a:pt x="664" y="2297"/>
                </a:cubicBezTo>
                <a:cubicBezTo>
                  <a:pt x="659" y="2308"/>
                  <a:pt x="653" y="2319"/>
                  <a:pt x="647" y="2331"/>
                </a:cubicBezTo>
                <a:cubicBezTo>
                  <a:pt x="642" y="2336"/>
                  <a:pt x="636" y="2348"/>
                  <a:pt x="636" y="2353"/>
                </a:cubicBezTo>
                <a:cubicBezTo>
                  <a:pt x="630" y="2353"/>
                  <a:pt x="625" y="2342"/>
                  <a:pt x="625" y="2336"/>
                </a:cubicBezTo>
                <a:cubicBezTo>
                  <a:pt x="619" y="2342"/>
                  <a:pt x="613" y="2353"/>
                  <a:pt x="608" y="2359"/>
                </a:cubicBezTo>
                <a:cubicBezTo>
                  <a:pt x="612" y="2358"/>
                  <a:pt x="615" y="2357"/>
                  <a:pt x="618" y="2357"/>
                </a:cubicBezTo>
                <a:cubicBezTo>
                  <a:pt x="630" y="2357"/>
                  <a:pt x="630" y="2367"/>
                  <a:pt x="630" y="2376"/>
                </a:cubicBezTo>
                <a:cubicBezTo>
                  <a:pt x="625" y="2376"/>
                  <a:pt x="625" y="2376"/>
                  <a:pt x="619" y="2382"/>
                </a:cubicBezTo>
                <a:cubicBezTo>
                  <a:pt x="619" y="2382"/>
                  <a:pt x="625" y="2387"/>
                  <a:pt x="625" y="2387"/>
                </a:cubicBezTo>
                <a:cubicBezTo>
                  <a:pt x="625" y="2393"/>
                  <a:pt x="619" y="2393"/>
                  <a:pt x="619" y="2399"/>
                </a:cubicBezTo>
                <a:cubicBezTo>
                  <a:pt x="619" y="2404"/>
                  <a:pt x="613" y="2410"/>
                  <a:pt x="613" y="2416"/>
                </a:cubicBezTo>
                <a:lnTo>
                  <a:pt x="596" y="2416"/>
                </a:lnTo>
                <a:cubicBezTo>
                  <a:pt x="574" y="2455"/>
                  <a:pt x="545" y="2489"/>
                  <a:pt x="534" y="2535"/>
                </a:cubicBezTo>
                <a:cubicBezTo>
                  <a:pt x="523" y="2545"/>
                  <a:pt x="513" y="2556"/>
                  <a:pt x="498" y="2562"/>
                </a:cubicBezTo>
                <a:lnTo>
                  <a:pt x="498" y="2562"/>
                </a:lnTo>
                <a:cubicBezTo>
                  <a:pt x="497" y="2562"/>
                  <a:pt x="495" y="2562"/>
                  <a:pt x="494" y="2561"/>
                </a:cubicBezTo>
                <a:lnTo>
                  <a:pt x="494" y="2561"/>
                </a:lnTo>
                <a:cubicBezTo>
                  <a:pt x="494" y="2562"/>
                  <a:pt x="494" y="2563"/>
                  <a:pt x="494" y="2563"/>
                </a:cubicBezTo>
                <a:cubicBezTo>
                  <a:pt x="495" y="2563"/>
                  <a:pt x="497" y="2562"/>
                  <a:pt x="498" y="2562"/>
                </a:cubicBezTo>
                <a:lnTo>
                  <a:pt x="498" y="2562"/>
                </a:lnTo>
                <a:cubicBezTo>
                  <a:pt x="508" y="2563"/>
                  <a:pt x="517" y="2566"/>
                  <a:pt x="528" y="2569"/>
                </a:cubicBezTo>
                <a:cubicBezTo>
                  <a:pt x="523" y="2580"/>
                  <a:pt x="517" y="2592"/>
                  <a:pt x="517" y="2603"/>
                </a:cubicBezTo>
                <a:lnTo>
                  <a:pt x="489" y="2603"/>
                </a:lnTo>
                <a:cubicBezTo>
                  <a:pt x="489" y="2603"/>
                  <a:pt x="489" y="2609"/>
                  <a:pt x="489" y="2614"/>
                </a:cubicBezTo>
                <a:cubicBezTo>
                  <a:pt x="494" y="2609"/>
                  <a:pt x="506" y="2609"/>
                  <a:pt x="517" y="2603"/>
                </a:cubicBezTo>
                <a:lnTo>
                  <a:pt x="517" y="2603"/>
                </a:lnTo>
                <a:cubicBezTo>
                  <a:pt x="506" y="2631"/>
                  <a:pt x="494" y="2660"/>
                  <a:pt x="472" y="2682"/>
                </a:cubicBezTo>
                <a:cubicBezTo>
                  <a:pt x="472" y="2682"/>
                  <a:pt x="472" y="2688"/>
                  <a:pt x="472" y="2694"/>
                </a:cubicBezTo>
                <a:cubicBezTo>
                  <a:pt x="466" y="2711"/>
                  <a:pt x="455" y="2733"/>
                  <a:pt x="443" y="2756"/>
                </a:cubicBezTo>
                <a:cubicBezTo>
                  <a:pt x="438" y="2753"/>
                  <a:pt x="432" y="2750"/>
                  <a:pt x="427" y="2750"/>
                </a:cubicBezTo>
                <a:cubicBezTo>
                  <a:pt x="422" y="2750"/>
                  <a:pt x="418" y="2753"/>
                  <a:pt x="415" y="2762"/>
                </a:cubicBezTo>
                <a:lnTo>
                  <a:pt x="443" y="2762"/>
                </a:lnTo>
                <a:cubicBezTo>
                  <a:pt x="426" y="2790"/>
                  <a:pt x="415" y="2819"/>
                  <a:pt x="403" y="2853"/>
                </a:cubicBezTo>
                <a:lnTo>
                  <a:pt x="375" y="2841"/>
                </a:lnTo>
                <a:lnTo>
                  <a:pt x="375" y="2841"/>
                </a:lnTo>
                <a:cubicBezTo>
                  <a:pt x="375" y="2853"/>
                  <a:pt x="375" y="2864"/>
                  <a:pt x="381" y="2870"/>
                </a:cubicBezTo>
                <a:cubicBezTo>
                  <a:pt x="381" y="2870"/>
                  <a:pt x="392" y="2864"/>
                  <a:pt x="398" y="2864"/>
                </a:cubicBezTo>
                <a:lnTo>
                  <a:pt x="398" y="2864"/>
                </a:lnTo>
                <a:cubicBezTo>
                  <a:pt x="392" y="2875"/>
                  <a:pt x="392" y="2892"/>
                  <a:pt x="386" y="2904"/>
                </a:cubicBezTo>
                <a:lnTo>
                  <a:pt x="358" y="2904"/>
                </a:lnTo>
                <a:cubicBezTo>
                  <a:pt x="352" y="2926"/>
                  <a:pt x="341" y="2943"/>
                  <a:pt x="341" y="2966"/>
                </a:cubicBezTo>
                <a:cubicBezTo>
                  <a:pt x="352" y="2949"/>
                  <a:pt x="358" y="2932"/>
                  <a:pt x="369" y="2915"/>
                </a:cubicBezTo>
                <a:lnTo>
                  <a:pt x="369" y="2915"/>
                </a:lnTo>
                <a:cubicBezTo>
                  <a:pt x="369" y="2943"/>
                  <a:pt x="358" y="2966"/>
                  <a:pt x="347" y="2989"/>
                </a:cubicBezTo>
                <a:lnTo>
                  <a:pt x="330" y="2989"/>
                </a:lnTo>
                <a:cubicBezTo>
                  <a:pt x="324" y="3000"/>
                  <a:pt x="324" y="3011"/>
                  <a:pt x="318" y="3023"/>
                </a:cubicBezTo>
                <a:cubicBezTo>
                  <a:pt x="330" y="3011"/>
                  <a:pt x="335" y="3000"/>
                  <a:pt x="347" y="2994"/>
                </a:cubicBezTo>
                <a:lnTo>
                  <a:pt x="347" y="2994"/>
                </a:lnTo>
                <a:cubicBezTo>
                  <a:pt x="330" y="3040"/>
                  <a:pt x="313" y="3091"/>
                  <a:pt x="301" y="3136"/>
                </a:cubicBezTo>
                <a:cubicBezTo>
                  <a:pt x="296" y="3131"/>
                  <a:pt x="296" y="3119"/>
                  <a:pt x="290" y="3119"/>
                </a:cubicBezTo>
                <a:cubicBezTo>
                  <a:pt x="284" y="3125"/>
                  <a:pt x="279" y="3131"/>
                  <a:pt x="273" y="3136"/>
                </a:cubicBezTo>
                <a:cubicBezTo>
                  <a:pt x="273" y="3159"/>
                  <a:pt x="290" y="3187"/>
                  <a:pt x="273" y="3210"/>
                </a:cubicBezTo>
                <a:cubicBezTo>
                  <a:pt x="273" y="3199"/>
                  <a:pt x="267" y="3182"/>
                  <a:pt x="267" y="3170"/>
                </a:cubicBezTo>
                <a:cubicBezTo>
                  <a:pt x="256" y="3210"/>
                  <a:pt x="233" y="3250"/>
                  <a:pt x="245" y="3289"/>
                </a:cubicBezTo>
                <a:lnTo>
                  <a:pt x="233" y="3289"/>
                </a:lnTo>
                <a:cubicBezTo>
                  <a:pt x="233" y="3289"/>
                  <a:pt x="239" y="3295"/>
                  <a:pt x="239" y="3301"/>
                </a:cubicBezTo>
                <a:lnTo>
                  <a:pt x="222" y="3301"/>
                </a:lnTo>
                <a:lnTo>
                  <a:pt x="228" y="3306"/>
                </a:lnTo>
                <a:cubicBezTo>
                  <a:pt x="233" y="3306"/>
                  <a:pt x="245" y="3301"/>
                  <a:pt x="250" y="3301"/>
                </a:cubicBezTo>
                <a:lnTo>
                  <a:pt x="250" y="3301"/>
                </a:lnTo>
                <a:cubicBezTo>
                  <a:pt x="245" y="3306"/>
                  <a:pt x="239" y="3318"/>
                  <a:pt x="233" y="3329"/>
                </a:cubicBezTo>
                <a:cubicBezTo>
                  <a:pt x="233" y="3323"/>
                  <a:pt x="222" y="3323"/>
                  <a:pt x="216" y="3323"/>
                </a:cubicBezTo>
                <a:cubicBezTo>
                  <a:pt x="222" y="3329"/>
                  <a:pt x="222" y="3335"/>
                  <a:pt x="222" y="3341"/>
                </a:cubicBezTo>
                <a:cubicBezTo>
                  <a:pt x="228" y="3341"/>
                  <a:pt x="233" y="3335"/>
                  <a:pt x="233" y="3335"/>
                </a:cubicBezTo>
                <a:lnTo>
                  <a:pt x="233" y="3335"/>
                </a:lnTo>
                <a:cubicBezTo>
                  <a:pt x="239" y="3369"/>
                  <a:pt x="222" y="3397"/>
                  <a:pt x="216" y="3431"/>
                </a:cubicBezTo>
                <a:cubicBezTo>
                  <a:pt x="211" y="3448"/>
                  <a:pt x="205" y="3471"/>
                  <a:pt x="205" y="3488"/>
                </a:cubicBezTo>
                <a:cubicBezTo>
                  <a:pt x="199" y="3471"/>
                  <a:pt x="199" y="3454"/>
                  <a:pt x="194" y="3443"/>
                </a:cubicBezTo>
                <a:cubicBezTo>
                  <a:pt x="194" y="3454"/>
                  <a:pt x="188" y="3465"/>
                  <a:pt x="171" y="3471"/>
                </a:cubicBezTo>
                <a:cubicBezTo>
                  <a:pt x="177" y="3471"/>
                  <a:pt x="182" y="3477"/>
                  <a:pt x="188" y="3477"/>
                </a:cubicBezTo>
                <a:cubicBezTo>
                  <a:pt x="165" y="3522"/>
                  <a:pt x="160" y="3567"/>
                  <a:pt x="154" y="3613"/>
                </a:cubicBezTo>
                <a:cubicBezTo>
                  <a:pt x="160" y="3613"/>
                  <a:pt x="171" y="3607"/>
                  <a:pt x="177" y="3607"/>
                </a:cubicBezTo>
                <a:lnTo>
                  <a:pt x="177" y="3607"/>
                </a:lnTo>
                <a:cubicBezTo>
                  <a:pt x="171" y="3647"/>
                  <a:pt x="165" y="3692"/>
                  <a:pt x="154" y="3732"/>
                </a:cubicBezTo>
                <a:cubicBezTo>
                  <a:pt x="148" y="3709"/>
                  <a:pt x="148" y="3681"/>
                  <a:pt x="160" y="3658"/>
                </a:cubicBezTo>
                <a:lnTo>
                  <a:pt x="160" y="3658"/>
                </a:lnTo>
                <a:cubicBezTo>
                  <a:pt x="120" y="3670"/>
                  <a:pt x="142" y="3823"/>
                  <a:pt x="103" y="3862"/>
                </a:cubicBezTo>
                <a:cubicBezTo>
                  <a:pt x="97" y="3857"/>
                  <a:pt x="86" y="3851"/>
                  <a:pt x="74" y="3845"/>
                </a:cubicBezTo>
                <a:lnTo>
                  <a:pt x="91" y="3845"/>
                </a:lnTo>
                <a:cubicBezTo>
                  <a:pt x="91" y="3828"/>
                  <a:pt x="97" y="3823"/>
                  <a:pt x="114" y="3817"/>
                </a:cubicBezTo>
                <a:cubicBezTo>
                  <a:pt x="108" y="3806"/>
                  <a:pt x="103" y="3800"/>
                  <a:pt x="97" y="3789"/>
                </a:cubicBezTo>
                <a:lnTo>
                  <a:pt x="120" y="3789"/>
                </a:lnTo>
                <a:cubicBezTo>
                  <a:pt x="114" y="3789"/>
                  <a:pt x="108" y="3783"/>
                  <a:pt x="103" y="3777"/>
                </a:cubicBezTo>
                <a:cubicBezTo>
                  <a:pt x="108" y="3738"/>
                  <a:pt x="114" y="3692"/>
                  <a:pt x="91" y="3658"/>
                </a:cubicBezTo>
                <a:cubicBezTo>
                  <a:pt x="86" y="3715"/>
                  <a:pt x="74" y="3766"/>
                  <a:pt x="69" y="3823"/>
                </a:cubicBezTo>
                <a:cubicBezTo>
                  <a:pt x="63" y="3823"/>
                  <a:pt x="63" y="3828"/>
                  <a:pt x="57" y="3828"/>
                </a:cubicBezTo>
                <a:cubicBezTo>
                  <a:pt x="69" y="3845"/>
                  <a:pt x="57" y="3862"/>
                  <a:pt x="52" y="3880"/>
                </a:cubicBezTo>
                <a:cubicBezTo>
                  <a:pt x="63" y="3908"/>
                  <a:pt x="46" y="3942"/>
                  <a:pt x="46" y="3976"/>
                </a:cubicBezTo>
                <a:lnTo>
                  <a:pt x="35" y="3976"/>
                </a:lnTo>
                <a:cubicBezTo>
                  <a:pt x="35" y="3976"/>
                  <a:pt x="46" y="3982"/>
                  <a:pt x="46" y="3982"/>
                </a:cubicBezTo>
                <a:cubicBezTo>
                  <a:pt x="46" y="4021"/>
                  <a:pt x="40" y="4055"/>
                  <a:pt x="46" y="4089"/>
                </a:cubicBezTo>
                <a:cubicBezTo>
                  <a:pt x="46" y="4101"/>
                  <a:pt x="35" y="4112"/>
                  <a:pt x="29" y="4123"/>
                </a:cubicBezTo>
                <a:cubicBezTo>
                  <a:pt x="34" y="4128"/>
                  <a:pt x="38" y="4132"/>
                  <a:pt x="43" y="4137"/>
                </a:cubicBezTo>
                <a:lnTo>
                  <a:pt x="43" y="4137"/>
                </a:lnTo>
                <a:cubicBezTo>
                  <a:pt x="49" y="4106"/>
                  <a:pt x="57" y="4076"/>
                  <a:pt x="46" y="4044"/>
                </a:cubicBezTo>
                <a:cubicBezTo>
                  <a:pt x="74" y="4016"/>
                  <a:pt x="52" y="3970"/>
                  <a:pt x="69" y="3931"/>
                </a:cubicBezTo>
                <a:cubicBezTo>
                  <a:pt x="74" y="3908"/>
                  <a:pt x="63" y="3880"/>
                  <a:pt x="91" y="3862"/>
                </a:cubicBezTo>
                <a:lnTo>
                  <a:pt x="97" y="3885"/>
                </a:lnTo>
                <a:cubicBezTo>
                  <a:pt x="86" y="3908"/>
                  <a:pt x="91" y="3931"/>
                  <a:pt x="91" y="3953"/>
                </a:cubicBezTo>
                <a:cubicBezTo>
                  <a:pt x="97" y="3953"/>
                  <a:pt x="108" y="3948"/>
                  <a:pt x="114" y="3948"/>
                </a:cubicBezTo>
                <a:lnTo>
                  <a:pt x="114" y="3948"/>
                </a:lnTo>
                <a:cubicBezTo>
                  <a:pt x="114" y="3953"/>
                  <a:pt x="108" y="3959"/>
                  <a:pt x="108" y="3970"/>
                </a:cubicBezTo>
                <a:cubicBezTo>
                  <a:pt x="114" y="3993"/>
                  <a:pt x="80" y="4010"/>
                  <a:pt x="86" y="4033"/>
                </a:cubicBezTo>
                <a:cubicBezTo>
                  <a:pt x="86" y="4033"/>
                  <a:pt x="97" y="4044"/>
                  <a:pt x="97" y="4044"/>
                </a:cubicBezTo>
                <a:cubicBezTo>
                  <a:pt x="97" y="4112"/>
                  <a:pt x="74" y="4186"/>
                  <a:pt x="86" y="4254"/>
                </a:cubicBezTo>
                <a:lnTo>
                  <a:pt x="63" y="4254"/>
                </a:lnTo>
                <a:cubicBezTo>
                  <a:pt x="63" y="4260"/>
                  <a:pt x="57" y="4277"/>
                  <a:pt x="57" y="4288"/>
                </a:cubicBezTo>
                <a:lnTo>
                  <a:pt x="74" y="4299"/>
                </a:lnTo>
                <a:lnTo>
                  <a:pt x="80" y="4282"/>
                </a:lnTo>
                <a:cubicBezTo>
                  <a:pt x="80" y="4288"/>
                  <a:pt x="80" y="4305"/>
                  <a:pt x="80" y="4311"/>
                </a:cubicBezTo>
                <a:cubicBezTo>
                  <a:pt x="80" y="4311"/>
                  <a:pt x="74" y="4299"/>
                  <a:pt x="69" y="4299"/>
                </a:cubicBezTo>
                <a:cubicBezTo>
                  <a:pt x="63" y="4299"/>
                  <a:pt x="57" y="4305"/>
                  <a:pt x="52" y="4305"/>
                </a:cubicBezTo>
                <a:cubicBezTo>
                  <a:pt x="57" y="4322"/>
                  <a:pt x="57" y="4339"/>
                  <a:pt x="57" y="4350"/>
                </a:cubicBezTo>
                <a:lnTo>
                  <a:pt x="69" y="4356"/>
                </a:lnTo>
                <a:cubicBezTo>
                  <a:pt x="69" y="4339"/>
                  <a:pt x="74" y="4328"/>
                  <a:pt x="80" y="4316"/>
                </a:cubicBezTo>
                <a:lnTo>
                  <a:pt x="80" y="4316"/>
                </a:lnTo>
                <a:cubicBezTo>
                  <a:pt x="74" y="4328"/>
                  <a:pt x="74" y="4345"/>
                  <a:pt x="80" y="4362"/>
                </a:cubicBezTo>
                <a:cubicBezTo>
                  <a:pt x="69" y="4362"/>
                  <a:pt x="63" y="4356"/>
                  <a:pt x="52" y="4356"/>
                </a:cubicBezTo>
                <a:lnTo>
                  <a:pt x="52" y="4402"/>
                </a:lnTo>
                <a:cubicBezTo>
                  <a:pt x="57" y="4390"/>
                  <a:pt x="69" y="4373"/>
                  <a:pt x="69" y="4362"/>
                </a:cubicBezTo>
                <a:cubicBezTo>
                  <a:pt x="74" y="4373"/>
                  <a:pt x="74" y="4384"/>
                  <a:pt x="69" y="4396"/>
                </a:cubicBezTo>
                <a:cubicBezTo>
                  <a:pt x="74" y="4424"/>
                  <a:pt x="69" y="4453"/>
                  <a:pt x="69" y="4481"/>
                </a:cubicBezTo>
                <a:lnTo>
                  <a:pt x="57" y="4487"/>
                </a:lnTo>
                <a:cubicBezTo>
                  <a:pt x="63" y="4487"/>
                  <a:pt x="69" y="4498"/>
                  <a:pt x="74" y="4504"/>
                </a:cubicBezTo>
                <a:cubicBezTo>
                  <a:pt x="69" y="4504"/>
                  <a:pt x="57" y="4509"/>
                  <a:pt x="52" y="4509"/>
                </a:cubicBezTo>
                <a:lnTo>
                  <a:pt x="74" y="4538"/>
                </a:lnTo>
                <a:cubicBezTo>
                  <a:pt x="74" y="4543"/>
                  <a:pt x="69" y="4555"/>
                  <a:pt x="69" y="4566"/>
                </a:cubicBezTo>
                <a:cubicBezTo>
                  <a:pt x="63" y="4549"/>
                  <a:pt x="57" y="4543"/>
                  <a:pt x="46" y="4532"/>
                </a:cubicBezTo>
                <a:lnTo>
                  <a:pt x="46" y="4532"/>
                </a:lnTo>
                <a:cubicBezTo>
                  <a:pt x="46" y="4543"/>
                  <a:pt x="52" y="4555"/>
                  <a:pt x="52" y="4566"/>
                </a:cubicBezTo>
                <a:lnTo>
                  <a:pt x="29" y="4566"/>
                </a:lnTo>
                <a:cubicBezTo>
                  <a:pt x="30" y="4541"/>
                  <a:pt x="33" y="4515"/>
                  <a:pt x="12" y="4498"/>
                </a:cubicBezTo>
                <a:lnTo>
                  <a:pt x="29" y="4498"/>
                </a:lnTo>
                <a:cubicBezTo>
                  <a:pt x="35" y="4402"/>
                  <a:pt x="29" y="4299"/>
                  <a:pt x="40" y="4203"/>
                </a:cubicBezTo>
                <a:lnTo>
                  <a:pt x="29" y="4196"/>
                </a:lnTo>
                <a:lnTo>
                  <a:pt x="29" y="4196"/>
                </a:lnTo>
                <a:cubicBezTo>
                  <a:pt x="26" y="4280"/>
                  <a:pt x="6" y="4360"/>
                  <a:pt x="6" y="4441"/>
                </a:cubicBezTo>
                <a:cubicBezTo>
                  <a:pt x="23" y="4458"/>
                  <a:pt x="6" y="4481"/>
                  <a:pt x="6" y="4498"/>
                </a:cubicBezTo>
                <a:cubicBezTo>
                  <a:pt x="6" y="4521"/>
                  <a:pt x="12" y="4543"/>
                  <a:pt x="6" y="4566"/>
                </a:cubicBezTo>
                <a:cubicBezTo>
                  <a:pt x="12" y="4572"/>
                  <a:pt x="12" y="4577"/>
                  <a:pt x="18" y="4583"/>
                </a:cubicBezTo>
                <a:cubicBezTo>
                  <a:pt x="12" y="4594"/>
                  <a:pt x="6" y="4606"/>
                  <a:pt x="6" y="4617"/>
                </a:cubicBezTo>
                <a:cubicBezTo>
                  <a:pt x="6" y="4623"/>
                  <a:pt x="6" y="4634"/>
                  <a:pt x="12" y="4645"/>
                </a:cubicBezTo>
                <a:cubicBezTo>
                  <a:pt x="6" y="4651"/>
                  <a:pt x="1" y="4657"/>
                  <a:pt x="1" y="4657"/>
                </a:cubicBezTo>
                <a:lnTo>
                  <a:pt x="12" y="4657"/>
                </a:lnTo>
                <a:cubicBezTo>
                  <a:pt x="6" y="4674"/>
                  <a:pt x="6" y="4691"/>
                  <a:pt x="6" y="4708"/>
                </a:cubicBezTo>
                <a:cubicBezTo>
                  <a:pt x="6" y="4714"/>
                  <a:pt x="1" y="4714"/>
                  <a:pt x="1" y="4714"/>
                </a:cubicBezTo>
                <a:cubicBezTo>
                  <a:pt x="1" y="4719"/>
                  <a:pt x="6" y="4725"/>
                  <a:pt x="12" y="4725"/>
                </a:cubicBezTo>
                <a:cubicBezTo>
                  <a:pt x="1" y="4759"/>
                  <a:pt x="23" y="4793"/>
                  <a:pt x="12" y="4821"/>
                </a:cubicBezTo>
                <a:cubicBezTo>
                  <a:pt x="35" y="4872"/>
                  <a:pt x="18" y="4923"/>
                  <a:pt x="29" y="4975"/>
                </a:cubicBezTo>
                <a:lnTo>
                  <a:pt x="46" y="4980"/>
                </a:lnTo>
                <a:cubicBezTo>
                  <a:pt x="46" y="4986"/>
                  <a:pt x="35" y="4992"/>
                  <a:pt x="35" y="4997"/>
                </a:cubicBezTo>
                <a:cubicBezTo>
                  <a:pt x="46" y="5054"/>
                  <a:pt x="29" y="5122"/>
                  <a:pt x="52" y="5179"/>
                </a:cubicBezTo>
                <a:cubicBezTo>
                  <a:pt x="57" y="5179"/>
                  <a:pt x="69" y="5173"/>
                  <a:pt x="69" y="5173"/>
                </a:cubicBezTo>
                <a:cubicBezTo>
                  <a:pt x="69" y="5145"/>
                  <a:pt x="63" y="5116"/>
                  <a:pt x="57" y="5088"/>
                </a:cubicBezTo>
                <a:cubicBezTo>
                  <a:pt x="57" y="5088"/>
                  <a:pt x="63" y="5082"/>
                  <a:pt x="63" y="5082"/>
                </a:cubicBezTo>
                <a:cubicBezTo>
                  <a:pt x="46" y="5037"/>
                  <a:pt x="57" y="4992"/>
                  <a:pt x="52" y="4946"/>
                </a:cubicBezTo>
                <a:lnTo>
                  <a:pt x="40" y="4941"/>
                </a:lnTo>
                <a:cubicBezTo>
                  <a:pt x="40" y="4929"/>
                  <a:pt x="46" y="4918"/>
                  <a:pt x="52" y="4906"/>
                </a:cubicBezTo>
                <a:cubicBezTo>
                  <a:pt x="46" y="4901"/>
                  <a:pt x="35" y="4889"/>
                  <a:pt x="29" y="4889"/>
                </a:cubicBezTo>
                <a:lnTo>
                  <a:pt x="46" y="4884"/>
                </a:lnTo>
                <a:cubicBezTo>
                  <a:pt x="46" y="4878"/>
                  <a:pt x="40" y="4867"/>
                  <a:pt x="35" y="4861"/>
                </a:cubicBezTo>
                <a:cubicBezTo>
                  <a:pt x="46" y="4855"/>
                  <a:pt x="52" y="4850"/>
                  <a:pt x="63" y="4850"/>
                </a:cubicBezTo>
                <a:lnTo>
                  <a:pt x="40" y="4850"/>
                </a:lnTo>
                <a:cubicBezTo>
                  <a:pt x="40" y="4776"/>
                  <a:pt x="46" y="4702"/>
                  <a:pt x="40" y="4628"/>
                </a:cubicBezTo>
                <a:cubicBezTo>
                  <a:pt x="52" y="4628"/>
                  <a:pt x="69" y="4634"/>
                  <a:pt x="80" y="4640"/>
                </a:cubicBezTo>
                <a:lnTo>
                  <a:pt x="57" y="4640"/>
                </a:lnTo>
                <a:cubicBezTo>
                  <a:pt x="57" y="4680"/>
                  <a:pt x="63" y="4714"/>
                  <a:pt x="63" y="4748"/>
                </a:cubicBezTo>
                <a:cubicBezTo>
                  <a:pt x="69" y="4748"/>
                  <a:pt x="74" y="4742"/>
                  <a:pt x="80" y="4742"/>
                </a:cubicBezTo>
                <a:cubicBezTo>
                  <a:pt x="91" y="4793"/>
                  <a:pt x="91" y="4838"/>
                  <a:pt x="91" y="4889"/>
                </a:cubicBezTo>
                <a:cubicBezTo>
                  <a:pt x="80" y="4884"/>
                  <a:pt x="74" y="4867"/>
                  <a:pt x="74" y="4850"/>
                </a:cubicBezTo>
                <a:lnTo>
                  <a:pt x="69" y="4850"/>
                </a:lnTo>
                <a:cubicBezTo>
                  <a:pt x="69" y="4861"/>
                  <a:pt x="69" y="4872"/>
                  <a:pt x="69" y="4884"/>
                </a:cubicBezTo>
                <a:cubicBezTo>
                  <a:pt x="80" y="4889"/>
                  <a:pt x="91" y="4889"/>
                  <a:pt x="97" y="4895"/>
                </a:cubicBezTo>
                <a:cubicBezTo>
                  <a:pt x="97" y="4906"/>
                  <a:pt x="80" y="4906"/>
                  <a:pt x="69" y="4906"/>
                </a:cubicBezTo>
                <a:cubicBezTo>
                  <a:pt x="74" y="4929"/>
                  <a:pt x="80" y="4952"/>
                  <a:pt x="80" y="4975"/>
                </a:cubicBezTo>
                <a:cubicBezTo>
                  <a:pt x="86" y="4963"/>
                  <a:pt x="91" y="4952"/>
                  <a:pt x="97" y="4941"/>
                </a:cubicBezTo>
                <a:lnTo>
                  <a:pt x="97" y="4941"/>
                </a:lnTo>
                <a:cubicBezTo>
                  <a:pt x="91" y="4969"/>
                  <a:pt x="120" y="5009"/>
                  <a:pt x="86" y="5026"/>
                </a:cubicBezTo>
                <a:cubicBezTo>
                  <a:pt x="91" y="5043"/>
                  <a:pt x="91" y="5054"/>
                  <a:pt x="97" y="5071"/>
                </a:cubicBezTo>
                <a:cubicBezTo>
                  <a:pt x="97" y="5065"/>
                  <a:pt x="97" y="5054"/>
                  <a:pt x="97" y="5043"/>
                </a:cubicBezTo>
                <a:lnTo>
                  <a:pt x="103" y="5043"/>
                </a:lnTo>
                <a:cubicBezTo>
                  <a:pt x="108" y="5060"/>
                  <a:pt x="108" y="5071"/>
                  <a:pt x="108" y="5088"/>
                </a:cubicBezTo>
                <a:lnTo>
                  <a:pt x="91" y="5088"/>
                </a:lnTo>
                <a:cubicBezTo>
                  <a:pt x="114" y="5088"/>
                  <a:pt x="114" y="5105"/>
                  <a:pt x="108" y="5122"/>
                </a:cubicBezTo>
                <a:cubicBezTo>
                  <a:pt x="114" y="5145"/>
                  <a:pt x="114" y="5167"/>
                  <a:pt x="120" y="5190"/>
                </a:cubicBezTo>
                <a:cubicBezTo>
                  <a:pt x="114" y="5190"/>
                  <a:pt x="108" y="5196"/>
                  <a:pt x="108" y="5196"/>
                </a:cubicBezTo>
                <a:cubicBezTo>
                  <a:pt x="108" y="5173"/>
                  <a:pt x="91" y="5145"/>
                  <a:pt x="108" y="5122"/>
                </a:cubicBezTo>
                <a:cubicBezTo>
                  <a:pt x="103" y="5116"/>
                  <a:pt x="97" y="5116"/>
                  <a:pt x="91" y="5116"/>
                </a:cubicBezTo>
                <a:cubicBezTo>
                  <a:pt x="103" y="5156"/>
                  <a:pt x="108" y="5202"/>
                  <a:pt x="114" y="5247"/>
                </a:cubicBezTo>
                <a:lnTo>
                  <a:pt x="114" y="5224"/>
                </a:lnTo>
                <a:lnTo>
                  <a:pt x="131" y="5219"/>
                </a:lnTo>
                <a:cubicBezTo>
                  <a:pt x="131" y="5236"/>
                  <a:pt x="131" y="5253"/>
                  <a:pt x="137" y="5270"/>
                </a:cubicBezTo>
                <a:cubicBezTo>
                  <a:pt x="131" y="5270"/>
                  <a:pt x="120" y="5270"/>
                  <a:pt x="114" y="5264"/>
                </a:cubicBezTo>
                <a:lnTo>
                  <a:pt x="114" y="5264"/>
                </a:lnTo>
                <a:cubicBezTo>
                  <a:pt x="120" y="5321"/>
                  <a:pt x="125" y="5377"/>
                  <a:pt x="142" y="5428"/>
                </a:cubicBezTo>
                <a:cubicBezTo>
                  <a:pt x="148" y="5400"/>
                  <a:pt x="137" y="5372"/>
                  <a:pt x="142" y="5343"/>
                </a:cubicBezTo>
                <a:lnTo>
                  <a:pt x="142" y="5343"/>
                </a:lnTo>
                <a:cubicBezTo>
                  <a:pt x="154" y="5383"/>
                  <a:pt x="160" y="5428"/>
                  <a:pt x="165" y="5474"/>
                </a:cubicBezTo>
                <a:cubicBezTo>
                  <a:pt x="160" y="5474"/>
                  <a:pt x="160" y="5480"/>
                  <a:pt x="160" y="5485"/>
                </a:cubicBezTo>
                <a:cubicBezTo>
                  <a:pt x="148" y="5497"/>
                  <a:pt x="154" y="5514"/>
                  <a:pt x="160" y="5525"/>
                </a:cubicBezTo>
                <a:cubicBezTo>
                  <a:pt x="171" y="5519"/>
                  <a:pt x="171" y="5502"/>
                  <a:pt x="171" y="5485"/>
                </a:cubicBezTo>
                <a:cubicBezTo>
                  <a:pt x="177" y="5508"/>
                  <a:pt x="182" y="5525"/>
                  <a:pt x="182" y="5548"/>
                </a:cubicBezTo>
                <a:cubicBezTo>
                  <a:pt x="177" y="5548"/>
                  <a:pt x="171" y="5542"/>
                  <a:pt x="165" y="5542"/>
                </a:cubicBezTo>
                <a:lnTo>
                  <a:pt x="165" y="5542"/>
                </a:lnTo>
                <a:cubicBezTo>
                  <a:pt x="171" y="5559"/>
                  <a:pt x="171" y="5576"/>
                  <a:pt x="177" y="5593"/>
                </a:cubicBezTo>
                <a:lnTo>
                  <a:pt x="188" y="5559"/>
                </a:lnTo>
                <a:cubicBezTo>
                  <a:pt x="194" y="5582"/>
                  <a:pt x="194" y="5610"/>
                  <a:pt x="199" y="5633"/>
                </a:cubicBezTo>
                <a:cubicBezTo>
                  <a:pt x="188" y="5638"/>
                  <a:pt x="182" y="5644"/>
                  <a:pt x="171" y="5644"/>
                </a:cubicBezTo>
                <a:cubicBezTo>
                  <a:pt x="210" y="5672"/>
                  <a:pt x="200" y="5733"/>
                  <a:pt x="226" y="5767"/>
                </a:cubicBezTo>
                <a:lnTo>
                  <a:pt x="226" y="5767"/>
                </a:lnTo>
                <a:cubicBezTo>
                  <a:pt x="222" y="5761"/>
                  <a:pt x="222" y="5746"/>
                  <a:pt x="222" y="5741"/>
                </a:cubicBezTo>
                <a:cubicBezTo>
                  <a:pt x="222" y="5741"/>
                  <a:pt x="228" y="5741"/>
                  <a:pt x="233" y="5735"/>
                </a:cubicBezTo>
                <a:cubicBezTo>
                  <a:pt x="233" y="5746"/>
                  <a:pt x="233" y="5758"/>
                  <a:pt x="233" y="5763"/>
                </a:cubicBezTo>
                <a:cubicBezTo>
                  <a:pt x="239" y="5769"/>
                  <a:pt x="245" y="5775"/>
                  <a:pt x="250" y="5780"/>
                </a:cubicBezTo>
                <a:lnTo>
                  <a:pt x="222" y="5780"/>
                </a:lnTo>
                <a:cubicBezTo>
                  <a:pt x="222" y="5797"/>
                  <a:pt x="228" y="5820"/>
                  <a:pt x="245" y="5826"/>
                </a:cubicBezTo>
                <a:cubicBezTo>
                  <a:pt x="245" y="5848"/>
                  <a:pt x="250" y="5865"/>
                  <a:pt x="250" y="5888"/>
                </a:cubicBezTo>
                <a:cubicBezTo>
                  <a:pt x="250" y="5888"/>
                  <a:pt x="262" y="5899"/>
                  <a:pt x="262" y="5899"/>
                </a:cubicBezTo>
                <a:cubicBezTo>
                  <a:pt x="262" y="5922"/>
                  <a:pt x="267" y="5945"/>
                  <a:pt x="279" y="5967"/>
                </a:cubicBezTo>
                <a:cubicBezTo>
                  <a:pt x="273" y="5967"/>
                  <a:pt x="262" y="5956"/>
                  <a:pt x="256" y="5956"/>
                </a:cubicBezTo>
                <a:lnTo>
                  <a:pt x="256" y="5956"/>
                </a:lnTo>
                <a:cubicBezTo>
                  <a:pt x="279" y="5973"/>
                  <a:pt x="284" y="5996"/>
                  <a:pt x="301" y="6013"/>
                </a:cubicBezTo>
                <a:cubicBezTo>
                  <a:pt x="296" y="5990"/>
                  <a:pt x="296" y="5973"/>
                  <a:pt x="290" y="5950"/>
                </a:cubicBezTo>
                <a:lnTo>
                  <a:pt x="290" y="5950"/>
                </a:lnTo>
                <a:cubicBezTo>
                  <a:pt x="324" y="6013"/>
                  <a:pt x="341" y="6087"/>
                  <a:pt x="364" y="6155"/>
                </a:cubicBezTo>
                <a:cubicBezTo>
                  <a:pt x="352" y="6143"/>
                  <a:pt x="347" y="6132"/>
                  <a:pt x="341" y="6121"/>
                </a:cubicBezTo>
                <a:cubicBezTo>
                  <a:pt x="335" y="6132"/>
                  <a:pt x="335" y="6143"/>
                  <a:pt x="335" y="6155"/>
                </a:cubicBezTo>
                <a:cubicBezTo>
                  <a:pt x="347" y="6166"/>
                  <a:pt x="352" y="6177"/>
                  <a:pt x="364" y="6189"/>
                </a:cubicBezTo>
                <a:lnTo>
                  <a:pt x="352" y="6200"/>
                </a:lnTo>
                <a:cubicBezTo>
                  <a:pt x="369" y="6206"/>
                  <a:pt x="395" y="6257"/>
                  <a:pt x="373" y="6257"/>
                </a:cubicBezTo>
                <a:cubicBezTo>
                  <a:pt x="372" y="6257"/>
                  <a:pt x="371" y="6257"/>
                  <a:pt x="369" y="6257"/>
                </a:cubicBezTo>
                <a:cubicBezTo>
                  <a:pt x="330" y="6200"/>
                  <a:pt x="324" y="6126"/>
                  <a:pt x="279" y="6070"/>
                </a:cubicBezTo>
                <a:cubicBezTo>
                  <a:pt x="279" y="6070"/>
                  <a:pt x="284" y="6064"/>
                  <a:pt x="284" y="6058"/>
                </a:cubicBezTo>
                <a:cubicBezTo>
                  <a:pt x="267" y="6024"/>
                  <a:pt x="262" y="5984"/>
                  <a:pt x="250" y="5945"/>
                </a:cubicBezTo>
                <a:lnTo>
                  <a:pt x="216" y="5945"/>
                </a:lnTo>
                <a:cubicBezTo>
                  <a:pt x="222" y="5967"/>
                  <a:pt x="228" y="5990"/>
                  <a:pt x="256" y="5996"/>
                </a:cubicBezTo>
                <a:cubicBezTo>
                  <a:pt x="256" y="6007"/>
                  <a:pt x="256" y="6013"/>
                  <a:pt x="256" y="6024"/>
                </a:cubicBezTo>
                <a:cubicBezTo>
                  <a:pt x="245" y="6041"/>
                  <a:pt x="267" y="6064"/>
                  <a:pt x="273" y="6081"/>
                </a:cubicBezTo>
                <a:lnTo>
                  <a:pt x="250" y="6081"/>
                </a:lnTo>
                <a:cubicBezTo>
                  <a:pt x="256" y="6081"/>
                  <a:pt x="267" y="6087"/>
                  <a:pt x="273" y="6087"/>
                </a:cubicBezTo>
                <a:cubicBezTo>
                  <a:pt x="267" y="6098"/>
                  <a:pt x="267" y="6115"/>
                  <a:pt x="262" y="6121"/>
                </a:cubicBezTo>
                <a:cubicBezTo>
                  <a:pt x="273" y="6126"/>
                  <a:pt x="279" y="6132"/>
                  <a:pt x="290" y="6138"/>
                </a:cubicBezTo>
                <a:cubicBezTo>
                  <a:pt x="284" y="6143"/>
                  <a:pt x="279" y="6149"/>
                  <a:pt x="273" y="6155"/>
                </a:cubicBezTo>
                <a:cubicBezTo>
                  <a:pt x="279" y="6155"/>
                  <a:pt x="284" y="6149"/>
                  <a:pt x="290" y="6149"/>
                </a:cubicBezTo>
                <a:cubicBezTo>
                  <a:pt x="290" y="6166"/>
                  <a:pt x="301" y="6183"/>
                  <a:pt x="290" y="6200"/>
                </a:cubicBezTo>
                <a:cubicBezTo>
                  <a:pt x="296" y="6194"/>
                  <a:pt x="301" y="6194"/>
                  <a:pt x="301" y="6189"/>
                </a:cubicBezTo>
                <a:cubicBezTo>
                  <a:pt x="318" y="6240"/>
                  <a:pt x="341" y="6280"/>
                  <a:pt x="364" y="6325"/>
                </a:cubicBezTo>
                <a:cubicBezTo>
                  <a:pt x="360" y="6325"/>
                  <a:pt x="354" y="6325"/>
                  <a:pt x="349" y="6324"/>
                </a:cubicBezTo>
                <a:lnTo>
                  <a:pt x="349" y="6324"/>
                </a:lnTo>
                <a:cubicBezTo>
                  <a:pt x="374" y="6339"/>
                  <a:pt x="391" y="6379"/>
                  <a:pt x="381" y="6404"/>
                </a:cubicBezTo>
                <a:cubicBezTo>
                  <a:pt x="381" y="6416"/>
                  <a:pt x="398" y="6416"/>
                  <a:pt x="403" y="6421"/>
                </a:cubicBezTo>
                <a:cubicBezTo>
                  <a:pt x="408" y="6435"/>
                  <a:pt x="413" y="6446"/>
                  <a:pt x="421" y="6455"/>
                </a:cubicBezTo>
                <a:lnTo>
                  <a:pt x="421" y="6455"/>
                </a:lnTo>
                <a:cubicBezTo>
                  <a:pt x="421" y="6432"/>
                  <a:pt x="443" y="6416"/>
                  <a:pt x="460" y="6399"/>
                </a:cubicBezTo>
                <a:cubicBezTo>
                  <a:pt x="455" y="6382"/>
                  <a:pt x="449" y="6359"/>
                  <a:pt x="443" y="6336"/>
                </a:cubicBezTo>
                <a:lnTo>
                  <a:pt x="443" y="6336"/>
                </a:lnTo>
                <a:cubicBezTo>
                  <a:pt x="494" y="6438"/>
                  <a:pt x="551" y="6541"/>
                  <a:pt x="602" y="6643"/>
                </a:cubicBezTo>
                <a:cubicBezTo>
                  <a:pt x="596" y="6643"/>
                  <a:pt x="585" y="6643"/>
                  <a:pt x="579" y="6637"/>
                </a:cubicBezTo>
                <a:cubicBezTo>
                  <a:pt x="579" y="6643"/>
                  <a:pt x="579" y="6648"/>
                  <a:pt x="579" y="6648"/>
                </a:cubicBezTo>
                <a:cubicBezTo>
                  <a:pt x="584" y="6647"/>
                  <a:pt x="589" y="6646"/>
                  <a:pt x="593" y="6646"/>
                </a:cubicBezTo>
                <a:cubicBezTo>
                  <a:pt x="607" y="6646"/>
                  <a:pt x="613" y="6655"/>
                  <a:pt x="613" y="6677"/>
                </a:cubicBezTo>
                <a:cubicBezTo>
                  <a:pt x="608" y="6671"/>
                  <a:pt x="596" y="6665"/>
                  <a:pt x="591" y="6660"/>
                </a:cubicBezTo>
                <a:lnTo>
                  <a:pt x="591" y="6660"/>
                </a:lnTo>
                <a:cubicBezTo>
                  <a:pt x="591" y="6665"/>
                  <a:pt x="596" y="6671"/>
                  <a:pt x="602" y="6682"/>
                </a:cubicBezTo>
                <a:cubicBezTo>
                  <a:pt x="608" y="6677"/>
                  <a:pt x="613" y="6677"/>
                  <a:pt x="625" y="6677"/>
                </a:cubicBezTo>
                <a:cubicBezTo>
                  <a:pt x="642" y="6705"/>
                  <a:pt x="653" y="6739"/>
                  <a:pt x="670" y="6767"/>
                </a:cubicBezTo>
                <a:cubicBezTo>
                  <a:pt x="687" y="6807"/>
                  <a:pt x="738" y="6847"/>
                  <a:pt x="727" y="6892"/>
                </a:cubicBezTo>
                <a:cubicBezTo>
                  <a:pt x="733" y="6909"/>
                  <a:pt x="738" y="6926"/>
                  <a:pt x="744" y="6949"/>
                </a:cubicBezTo>
                <a:lnTo>
                  <a:pt x="761" y="6955"/>
                </a:lnTo>
                <a:cubicBezTo>
                  <a:pt x="761" y="6974"/>
                  <a:pt x="769" y="6985"/>
                  <a:pt x="781" y="6985"/>
                </a:cubicBezTo>
                <a:cubicBezTo>
                  <a:pt x="784" y="6985"/>
                  <a:pt x="786" y="6984"/>
                  <a:pt x="789" y="6983"/>
                </a:cubicBezTo>
                <a:cubicBezTo>
                  <a:pt x="784" y="6972"/>
                  <a:pt x="778" y="6960"/>
                  <a:pt x="772" y="6949"/>
                </a:cubicBezTo>
                <a:lnTo>
                  <a:pt x="772" y="6949"/>
                </a:lnTo>
                <a:cubicBezTo>
                  <a:pt x="784" y="6960"/>
                  <a:pt x="795" y="6977"/>
                  <a:pt x="806" y="6989"/>
                </a:cubicBezTo>
                <a:cubicBezTo>
                  <a:pt x="801" y="6994"/>
                  <a:pt x="789" y="6994"/>
                  <a:pt x="784" y="7000"/>
                </a:cubicBezTo>
                <a:cubicBezTo>
                  <a:pt x="795" y="7006"/>
                  <a:pt x="801" y="7011"/>
                  <a:pt x="806" y="7017"/>
                </a:cubicBezTo>
                <a:cubicBezTo>
                  <a:pt x="801" y="7023"/>
                  <a:pt x="789" y="7023"/>
                  <a:pt x="778" y="7028"/>
                </a:cubicBezTo>
                <a:cubicBezTo>
                  <a:pt x="772" y="7017"/>
                  <a:pt x="767" y="7011"/>
                  <a:pt x="755" y="7000"/>
                </a:cubicBezTo>
                <a:lnTo>
                  <a:pt x="755" y="6994"/>
                </a:lnTo>
                <a:cubicBezTo>
                  <a:pt x="744" y="6966"/>
                  <a:pt x="727" y="6949"/>
                  <a:pt x="704" y="6932"/>
                </a:cubicBezTo>
                <a:cubicBezTo>
                  <a:pt x="704" y="6926"/>
                  <a:pt x="704" y="6909"/>
                  <a:pt x="704" y="6904"/>
                </a:cubicBezTo>
                <a:cubicBezTo>
                  <a:pt x="699" y="6904"/>
                  <a:pt x="687" y="6909"/>
                  <a:pt x="682" y="6909"/>
                </a:cubicBezTo>
                <a:cubicBezTo>
                  <a:pt x="687" y="6960"/>
                  <a:pt x="727" y="6994"/>
                  <a:pt x="750" y="7034"/>
                </a:cubicBezTo>
                <a:lnTo>
                  <a:pt x="738" y="7040"/>
                </a:lnTo>
                <a:lnTo>
                  <a:pt x="755" y="7040"/>
                </a:lnTo>
                <a:cubicBezTo>
                  <a:pt x="761" y="7057"/>
                  <a:pt x="778" y="7080"/>
                  <a:pt x="795" y="7097"/>
                </a:cubicBezTo>
                <a:cubicBezTo>
                  <a:pt x="801" y="7114"/>
                  <a:pt x="812" y="7131"/>
                  <a:pt x="829" y="7131"/>
                </a:cubicBezTo>
                <a:cubicBezTo>
                  <a:pt x="829" y="7131"/>
                  <a:pt x="823" y="7142"/>
                  <a:pt x="818" y="7142"/>
                </a:cubicBezTo>
                <a:cubicBezTo>
                  <a:pt x="823" y="7142"/>
                  <a:pt x="835" y="7136"/>
                  <a:pt x="840" y="7136"/>
                </a:cubicBezTo>
                <a:cubicBezTo>
                  <a:pt x="840" y="7142"/>
                  <a:pt x="840" y="7159"/>
                  <a:pt x="840" y="7165"/>
                </a:cubicBezTo>
                <a:lnTo>
                  <a:pt x="852" y="7165"/>
                </a:lnTo>
                <a:cubicBezTo>
                  <a:pt x="846" y="7136"/>
                  <a:pt x="840" y="7102"/>
                  <a:pt x="806" y="7097"/>
                </a:cubicBezTo>
                <a:cubicBezTo>
                  <a:pt x="806" y="7091"/>
                  <a:pt x="806" y="7074"/>
                  <a:pt x="806" y="7068"/>
                </a:cubicBezTo>
                <a:cubicBezTo>
                  <a:pt x="801" y="7057"/>
                  <a:pt x="789" y="7045"/>
                  <a:pt x="778" y="7034"/>
                </a:cubicBezTo>
                <a:cubicBezTo>
                  <a:pt x="789" y="7034"/>
                  <a:pt x="806" y="7028"/>
                  <a:pt x="818" y="7028"/>
                </a:cubicBezTo>
                <a:lnTo>
                  <a:pt x="818" y="7051"/>
                </a:lnTo>
                <a:cubicBezTo>
                  <a:pt x="823" y="7045"/>
                  <a:pt x="829" y="7045"/>
                  <a:pt x="840" y="7040"/>
                </a:cubicBezTo>
                <a:cubicBezTo>
                  <a:pt x="840" y="7040"/>
                  <a:pt x="846" y="7045"/>
                  <a:pt x="852" y="7051"/>
                </a:cubicBezTo>
                <a:cubicBezTo>
                  <a:pt x="846" y="7051"/>
                  <a:pt x="829" y="7057"/>
                  <a:pt x="823" y="7063"/>
                </a:cubicBezTo>
                <a:cubicBezTo>
                  <a:pt x="835" y="7063"/>
                  <a:pt x="846" y="7063"/>
                  <a:pt x="857" y="7068"/>
                </a:cubicBezTo>
                <a:cubicBezTo>
                  <a:pt x="863" y="7074"/>
                  <a:pt x="869" y="7080"/>
                  <a:pt x="869" y="7085"/>
                </a:cubicBezTo>
                <a:cubicBezTo>
                  <a:pt x="863" y="7080"/>
                  <a:pt x="857" y="7074"/>
                  <a:pt x="846" y="7074"/>
                </a:cubicBezTo>
                <a:cubicBezTo>
                  <a:pt x="840" y="7102"/>
                  <a:pt x="880" y="7091"/>
                  <a:pt x="891" y="7108"/>
                </a:cubicBezTo>
                <a:cubicBezTo>
                  <a:pt x="897" y="7114"/>
                  <a:pt x="903" y="7136"/>
                  <a:pt x="908" y="7148"/>
                </a:cubicBezTo>
                <a:cubicBezTo>
                  <a:pt x="897" y="7142"/>
                  <a:pt x="886" y="7142"/>
                  <a:pt x="880" y="7136"/>
                </a:cubicBezTo>
                <a:lnTo>
                  <a:pt x="880" y="7136"/>
                </a:lnTo>
                <a:cubicBezTo>
                  <a:pt x="891" y="7148"/>
                  <a:pt x="903" y="7159"/>
                  <a:pt x="914" y="7176"/>
                </a:cubicBezTo>
                <a:cubicBezTo>
                  <a:pt x="908" y="7165"/>
                  <a:pt x="908" y="7153"/>
                  <a:pt x="908" y="7148"/>
                </a:cubicBezTo>
                <a:lnTo>
                  <a:pt x="908" y="7148"/>
                </a:lnTo>
                <a:cubicBezTo>
                  <a:pt x="931" y="7153"/>
                  <a:pt x="931" y="7170"/>
                  <a:pt x="920" y="7187"/>
                </a:cubicBezTo>
                <a:lnTo>
                  <a:pt x="948" y="7187"/>
                </a:lnTo>
                <a:cubicBezTo>
                  <a:pt x="954" y="7199"/>
                  <a:pt x="965" y="7210"/>
                  <a:pt x="977" y="7221"/>
                </a:cubicBezTo>
                <a:cubicBezTo>
                  <a:pt x="982" y="7233"/>
                  <a:pt x="994" y="7244"/>
                  <a:pt x="1005" y="7261"/>
                </a:cubicBezTo>
                <a:cubicBezTo>
                  <a:pt x="994" y="7261"/>
                  <a:pt x="982" y="7255"/>
                  <a:pt x="971" y="7255"/>
                </a:cubicBezTo>
                <a:cubicBezTo>
                  <a:pt x="982" y="7267"/>
                  <a:pt x="994" y="7267"/>
                  <a:pt x="1005" y="7267"/>
                </a:cubicBezTo>
                <a:cubicBezTo>
                  <a:pt x="1011" y="7272"/>
                  <a:pt x="1011" y="7278"/>
                  <a:pt x="1011" y="7278"/>
                </a:cubicBezTo>
                <a:lnTo>
                  <a:pt x="1005" y="7295"/>
                </a:lnTo>
                <a:cubicBezTo>
                  <a:pt x="1011" y="7295"/>
                  <a:pt x="1016" y="7289"/>
                  <a:pt x="1016" y="7289"/>
                </a:cubicBezTo>
                <a:cubicBezTo>
                  <a:pt x="1022" y="7295"/>
                  <a:pt x="1028" y="7306"/>
                  <a:pt x="1033" y="7312"/>
                </a:cubicBezTo>
                <a:cubicBezTo>
                  <a:pt x="1033" y="7306"/>
                  <a:pt x="1039" y="7301"/>
                  <a:pt x="1039" y="7295"/>
                </a:cubicBezTo>
                <a:cubicBezTo>
                  <a:pt x="1050" y="7306"/>
                  <a:pt x="1062" y="7318"/>
                  <a:pt x="1073" y="7324"/>
                </a:cubicBezTo>
                <a:cubicBezTo>
                  <a:pt x="1067" y="7329"/>
                  <a:pt x="1056" y="7329"/>
                  <a:pt x="1050" y="7329"/>
                </a:cubicBezTo>
                <a:cubicBezTo>
                  <a:pt x="1056" y="7335"/>
                  <a:pt x="1062" y="7346"/>
                  <a:pt x="1062" y="7352"/>
                </a:cubicBezTo>
                <a:cubicBezTo>
                  <a:pt x="1066" y="7340"/>
                  <a:pt x="1071" y="7336"/>
                  <a:pt x="1077" y="7336"/>
                </a:cubicBezTo>
                <a:cubicBezTo>
                  <a:pt x="1088" y="7336"/>
                  <a:pt x="1100" y="7350"/>
                  <a:pt x="1107" y="7358"/>
                </a:cubicBezTo>
                <a:cubicBezTo>
                  <a:pt x="1130" y="7380"/>
                  <a:pt x="1158" y="7409"/>
                  <a:pt x="1186" y="7426"/>
                </a:cubicBezTo>
                <a:cubicBezTo>
                  <a:pt x="1181" y="7437"/>
                  <a:pt x="1181" y="7443"/>
                  <a:pt x="1186" y="7448"/>
                </a:cubicBezTo>
                <a:cubicBezTo>
                  <a:pt x="1192" y="7448"/>
                  <a:pt x="1192" y="7443"/>
                  <a:pt x="1198" y="7437"/>
                </a:cubicBezTo>
                <a:cubicBezTo>
                  <a:pt x="1204" y="7443"/>
                  <a:pt x="1209" y="7448"/>
                  <a:pt x="1221" y="7454"/>
                </a:cubicBezTo>
                <a:cubicBezTo>
                  <a:pt x="1232" y="7471"/>
                  <a:pt x="1243" y="7482"/>
                  <a:pt x="1255" y="7499"/>
                </a:cubicBezTo>
                <a:cubicBezTo>
                  <a:pt x="1253" y="7498"/>
                  <a:pt x="1251" y="7497"/>
                  <a:pt x="1250" y="7497"/>
                </a:cubicBezTo>
                <a:cubicBezTo>
                  <a:pt x="1246" y="7497"/>
                  <a:pt x="1243" y="7501"/>
                  <a:pt x="1243" y="7505"/>
                </a:cubicBezTo>
                <a:cubicBezTo>
                  <a:pt x="1243" y="7511"/>
                  <a:pt x="1249" y="7511"/>
                  <a:pt x="1255" y="7511"/>
                </a:cubicBezTo>
                <a:cubicBezTo>
                  <a:pt x="1249" y="7516"/>
                  <a:pt x="1243" y="7522"/>
                  <a:pt x="1243" y="7528"/>
                </a:cubicBezTo>
                <a:lnTo>
                  <a:pt x="1266" y="7533"/>
                </a:lnTo>
                <a:cubicBezTo>
                  <a:pt x="1266" y="7528"/>
                  <a:pt x="1266" y="7522"/>
                  <a:pt x="1272" y="7516"/>
                </a:cubicBezTo>
                <a:cubicBezTo>
                  <a:pt x="1277" y="7522"/>
                  <a:pt x="1289" y="7533"/>
                  <a:pt x="1300" y="7545"/>
                </a:cubicBezTo>
                <a:cubicBezTo>
                  <a:pt x="1294" y="7550"/>
                  <a:pt x="1294" y="7556"/>
                  <a:pt x="1289" y="7567"/>
                </a:cubicBezTo>
                <a:cubicBezTo>
                  <a:pt x="1306" y="7585"/>
                  <a:pt x="1317" y="7602"/>
                  <a:pt x="1334" y="7613"/>
                </a:cubicBezTo>
                <a:cubicBezTo>
                  <a:pt x="1323" y="7596"/>
                  <a:pt x="1311" y="7579"/>
                  <a:pt x="1306" y="7562"/>
                </a:cubicBezTo>
                <a:lnTo>
                  <a:pt x="1306" y="7562"/>
                </a:lnTo>
                <a:cubicBezTo>
                  <a:pt x="1328" y="7573"/>
                  <a:pt x="1340" y="7596"/>
                  <a:pt x="1357" y="7619"/>
                </a:cubicBezTo>
                <a:cubicBezTo>
                  <a:pt x="1357" y="7619"/>
                  <a:pt x="1351" y="7624"/>
                  <a:pt x="1351" y="7630"/>
                </a:cubicBezTo>
                <a:cubicBezTo>
                  <a:pt x="1357" y="7641"/>
                  <a:pt x="1362" y="7647"/>
                  <a:pt x="1374" y="7658"/>
                </a:cubicBezTo>
                <a:cubicBezTo>
                  <a:pt x="1368" y="7641"/>
                  <a:pt x="1362" y="7630"/>
                  <a:pt x="1362" y="7619"/>
                </a:cubicBezTo>
                <a:lnTo>
                  <a:pt x="1362" y="7619"/>
                </a:lnTo>
                <a:cubicBezTo>
                  <a:pt x="1396" y="7653"/>
                  <a:pt x="1430" y="7692"/>
                  <a:pt x="1470" y="7726"/>
                </a:cubicBezTo>
                <a:lnTo>
                  <a:pt x="1447" y="7726"/>
                </a:lnTo>
                <a:cubicBezTo>
                  <a:pt x="1447" y="7732"/>
                  <a:pt x="1453" y="7743"/>
                  <a:pt x="1453" y="7749"/>
                </a:cubicBezTo>
                <a:cubicBezTo>
                  <a:pt x="1476" y="7760"/>
                  <a:pt x="1510" y="7760"/>
                  <a:pt x="1527" y="7783"/>
                </a:cubicBezTo>
                <a:cubicBezTo>
                  <a:pt x="1510" y="7777"/>
                  <a:pt x="1499" y="7777"/>
                  <a:pt x="1482" y="7772"/>
                </a:cubicBezTo>
                <a:lnTo>
                  <a:pt x="1482" y="7772"/>
                </a:lnTo>
                <a:cubicBezTo>
                  <a:pt x="1510" y="7800"/>
                  <a:pt x="1538" y="7834"/>
                  <a:pt x="1578" y="7846"/>
                </a:cubicBezTo>
                <a:lnTo>
                  <a:pt x="1572" y="7851"/>
                </a:lnTo>
                <a:cubicBezTo>
                  <a:pt x="1572" y="7851"/>
                  <a:pt x="1584" y="7857"/>
                  <a:pt x="1584" y="7857"/>
                </a:cubicBezTo>
                <a:lnTo>
                  <a:pt x="1584" y="7868"/>
                </a:lnTo>
                <a:lnTo>
                  <a:pt x="1589" y="7868"/>
                </a:lnTo>
                <a:cubicBezTo>
                  <a:pt x="1589" y="7863"/>
                  <a:pt x="1589" y="7851"/>
                  <a:pt x="1589" y="7846"/>
                </a:cubicBezTo>
                <a:cubicBezTo>
                  <a:pt x="1595" y="7851"/>
                  <a:pt x="1606" y="7863"/>
                  <a:pt x="1606" y="7868"/>
                </a:cubicBezTo>
                <a:cubicBezTo>
                  <a:pt x="1606" y="7874"/>
                  <a:pt x="1601" y="7880"/>
                  <a:pt x="1595" y="7885"/>
                </a:cubicBezTo>
                <a:lnTo>
                  <a:pt x="1618" y="7885"/>
                </a:lnTo>
                <a:cubicBezTo>
                  <a:pt x="1618" y="7885"/>
                  <a:pt x="1618" y="7880"/>
                  <a:pt x="1618" y="7874"/>
                </a:cubicBezTo>
                <a:cubicBezTo>
                  <a:pt x="1646" y="7885"/>
                  <a:pt x="1663" y="7914"/>
                  <a:pt x="1691" y="7936"/>
                </a:cubicBezTo>
                <a:cubicBezTo>
                  <a:pt x="1686" y="7936"/>
                  <a:pt x="1680" y="7942"/>
                  <a:pt x="1674" y="7948"/>
                </a:cubicBezTo>
                <a:cubicBezTo>
                  <a:pt x="1680" y="7942"/>
                  <a:pt x="1691" y="7942"/>
                  <a:pt x="1697" y="7936"/>
                </a:cubicBezTo>
                <a:cubicBezTo>
                  <a:pt x="1708" y="7948"/>
                  <a:pt x="1720" y="7959"/>
                  <a:pt x="1737" y="7970"/>
                </a:cubicBezTo>
                <a:cubicBezTo>
                  <a:pt x="1720" y="7965"/>
                  <a:pt x="1708" y="7965"/>
                  <a:pt x="1691" y="7965"/>
                </a:cubicBezTo>
                <a:cubicBezTo>
                  <a:pt x="1703" y="7970"/>
                  <a:pt x="1708" y="7982"/>
                  <a:pt x="1708" y="7993"/>
                </a:cubicBezTo>
                <a:cubicBezTo>
                  <a:pt x="1714" y="7993"/>
                  <a:pt x="1720" y="7987"/>
                  <a:pt x="1720" y="7982"/>
                </a:cubicBezTo>
                <a:cubicBezTo>
                  <a:pt x="1748" y="8021"/>
                  <a:pt x="1788" y="8044"/>
                  <a:pt x="1822" y="8078"/>
                </a:cubicBezTo>
                <a:cubicBezTo>
                  <a:pt x="1828" y="8072"/>
                  <a:pt x="1828" y="8061"/>
                  <a:pt x="1833" y="8050"/>
                </a:cubicBezTo>
                <a:cubicBezTo>
                  <a:pt x="1867" y="8072"/>
                  <a:pt x="1901" y="8101"/>
                  <a:pt x="1930" y="8129"/>
                </a:cubicBezTo>
                <a:cubicBezTo>
                  <a:pt x="1907" y="8124"/>
                  <a:pt x="1890" y="8112"/>
                  <a:pt x="1867" y="8095"/>
                </a:cubicBezTo>
                <a:lnTo>
                  <a:pt x="1867" y="8095"/>
                </a:lnTo>
                <a:cubicBezTo>
                  <a:pt x="1862" y="8129"/>
                  <a:pt x="2009" y="8186"/>
                  <a:pt x="2026" y="8231"/>
                </a:cubicBezTo>
                <a:cubicBezTo>
                  <a:pt x="2015" y="8237"/>
                  <a:pt x="2004" y="8248"/>
                  <a:pt x="1998" y="8254"/>
                </a:cubicBezTo>
                <a:cubicBezTo>
                  <a:pt x="1998" y="8248"/>
                  <a:pt x="1998" y="8243"/>
                  <a:pt x="2004" y="8237"/>
                </a:cubicBezTo>
                <a:cubicBezTo>
                  <a:pt x="1992" y="8231"/>
                  <a:pt x="1986" y="8220"/>
                  <a:pt x="1986" y="8209"/>
                </a:cubicBezTo>
                <a:cubicBezTo>
                  <a:pt x="1981" y="8209"/>
                  <a:pt x="1969" y="8203"/>
                  <a:pt x="1958" y="8203"/>
                </a:cubicBezTo>
                <a:lnTo>
                  <a:pt x="1969" y="8186"/>
                </a:lnTo>
                <a:lnTo>
                  <a:pt x="1969" y="8186"/>
                </a:lnTo>
                <a:cubicBezTo>
                  <a:pt x="1964" y="8192"/>
                  <a:pt x="1952" y="8197"/>
                  <a:pt x="1947" y="8197"/>
                </a:cubicBezTo>
                <a:cubicBezTo>
                  <a:pt x="1921" y="8177"/>
                  <a:pt x="1886" y="8151"/>
                  <a:pt x="1849" y="8151"/>
                </a:cubicBezTo>
                <a:cubicBezTo>
                  <a:pt x="1846" y="8151"/>
                  <a:pt x="1842" y="8151"/>
                  <a:pt x="1839" y="8152"/>
                </a:cubicBezTo>
                <a:cubicBezTo>
                  <a:pt x="1884" y="8180"/>
                  <a:pt x="1924" y="8220"/>
                  <a:pt x="1969" y="8248"/>
                </a:cubicBezTo>
                <a:cubicBezTo>
                  <a:pt x="1969" y="8248"/>
                  <a:pt x="1975" y="8260"/>
                  <a:pt x="1975" y="8260"/>
                </a:cubicBezTo>
                <a:cubicBezTo>
                  <a:pt x="1977" y="8259"/>
                  <a:pt x="1980" y="8259"/>
                  <a:pt x="1982" y="8259"/>
                </a:cubicBezTo>
                <a:cubicBezTo>
                  <a:pt x="1995" y="8259"/>
                  <a:pt x="2005" y="8273"/>
                  <a:pt x="2015" y="8288"/>
                </a:cubicBezTo>
                <a:cubicBezTo>
                  <a:pt x="2049" y="8288"/>
                  <a:pt x="2066" y="8316"/>
                  <a:pt x="2094" y="8333"/>
                </a:cubicBezTo>
                <a:lnTo>
                  <a:pt x="2094" y="8345"/>
                </a:lnTo>
                <a:cubicBezTo>
                  <a:pt x="2094" y="8345"/>
                  <a:pt x="2100" y="8339"/>
                  <a:pt x="2106" y="8339"/>
                </a:cubicBezTo>
                <a:cubicBezTo>
                  <a:pt x="2134" y="8356"/>
                  <a:pt x="2162" y="8379"/>
                  <a:pt x="2196" y="8390"/>
                </a:cubicBezTo>
                <a:cubicBezTo>
                  <a:pt x="2213" y="8390"/>
                  <a:pt x="2213" y="8407"/>
                  <a:pt x="2219" y="8419"/>
                </a:cubicBezTo>
                <a:cubicBezTo>
                  <a:pt x="2230" y="8413"/>
                  <a:pt x="2236" y="8413"/>
                  <a:pt x="2247" y="8413"/>
                </a:cubicBezTo>
                <a:cubicBezTo>
                  <a:pt x="2247" y="8419"/>
                  <a:pt x="2242" y="8424"/>
                  <a:pt x="2242" y="8430"/>
                </a:cubicBezTo>
                <a:cubicBezTo>
                  <a:pt x="2333" y="8470"/>
                  <a:pt x="2406" y="8538"/>
                  <a:pt x="2497" y="8583"/>
                </a:cubicBezTo>
                <a:cubicBezTo>
                  <a:pt x="2499" y="8582"/>
                  <a:pt x="2501" y="8582"/>
                  <a:pt x="2502" y="8582"/>
                </a:cubicBezTo>
                <a:cubicBezTo>
                  <a:pt x="2517" y="8582"/>
                  <a:pt x="2527" y="8601"/>
                  <a:pt x="2543" y="8611"/>
                </a:cubicBezTo>
                <a:cubicBezTo>
                  <a:pt x="2565" y="8623"/>
                  <a:pt x="2588" y="8628"/>
                  <a:pt x="2605" y="8640"/>
                </a:cubicBezTo>
                <a:lnTo>
                  <a:pt x="2622" y="8640"/>
                </a:lnTo>
                <a:lnTo>
                  <a:pt x="2645" y="8668"/>
                </a:lnTo>
                <a:cubicBezTo>
                  <a:pt x="2656" y="8668"/>
                  <a:pt x="2667" y="8674"/>
                  <a:pt x="2679" y="8674"/>
                </a:cubicBezTo>
                <a:cubicBezTo>
                  <a:pt x="2679" y="8680"/>
                  <a:pt x="2679" y="8685"/>
                  <a:pt x="2684" y="8691"/>
                </a:cubicBezTo>
                <a:lnTo>
                  <a:pt x="2684" y="8680"/>
                </a:lnTo>
                <a:cubicBezTo>
                  <a:pt x="2701" y="8691"/>
                  <a:pt x="2718" y="8697"/>
                  <a:pt x="2730" y="8702"/>
                </a:cubicBezTo>
                <a:cubicBezTo>
                  <a:pt x="2730" y="8708"/>
                  <a:pt x="2730" y="8714"/>
                  <a:pt x="2730" y="8714"/>
                </a:cubicBezTo>
                <a:cubicBezTo>
                  <a:pt x="2735" y="8714"/>
                  <a:pt x="2741" y="8714"/>
                  <a:pt x="2747" y="8708"/>
                </a:cubicBezTo>
                <a:cubicBezTo>
                  <a:pt x="2769" y="8736"/>
                  <a:pt x="2809" y="8731"/>
                  <a:pt x="2832" y="8753"/>
                </a:cubicBezTo>
                <a:cubicBezTo>
                  <a:pt x="2889" y="8753"/>
                  <a:pt x="2928" y="8793"/>
                  <a:pt x="2974" y="8804"/>
                </a:cubicBezTo>
                <a:cubicBezTo>
                  <a:pt x="2979" y="8804"/>
                  <a:pt x="2985" y="8799"/>
                  <a:pt x="2991" y="8793"/>
                </a:cubicBezTo>
                <a:cubicBezTo>
                  <a:pt x="2991" y="8799"/>
                  <a:pt x="2996" y="8810"/>
                  <a:pt x="2996" y="8816"/>
                </a:cubicBezTo>
                <a:cubicBezTo>
                  <a:pt x="3053" y="8833"/>
                  <a:pt x="3104" y="8872"/>
                  <a:pt x="3167" y="8878"/>
                </a:cubicBezTo>
                <a:cubicBezTo>
                  <a:pt x="3167" y="8872"/>
                  <a:pt x="3172" y="8867"/>
                  <a:pt x="3172" y="8861"/>
                </a:cubicBezTo>
                <a:cubicBezTo>
                  <a:pt x="3144" y="8855"/>
                  <a:pt x="3121" y="8844"/>
                  <a:pt x="3093" y="8838"/>
                </a:cubicBezTo>
                <a:cubicBezTo>
                  <a:pt x="3087" y="8833"/>
                  <a:pt x="3087" y="8827"/>
                  <a:pt x="3087" y="8827"/>
                </a:cubicBezTo>
                <a:cubicBezTo>
                  <a:pt x="3042" y="8821"/>
                  <a:pt x="3002" y="8793"/>
                  <a:pt x="2962" y="8776"/>
                </a:cubicBezTo>
                <a:cubicBezTo>
                  <a:pt x="2957" y="8776"/>
                  <a:pt x="2951" y="8782"/>
                  <a:pt x="2951" y="8782"/>
                </a:cubicBezTo>
                <a:lnTo>
                  <a:pt x="2923" y="8759"/>
                </a:lnTo>
                <a:cubicBezTo>
                  <a:pt x="2917" y="8759"/>
                  <a:pt x="2906" y="8765"/>
                  <a:pt x="2900" y="8765"/>
                </a:cubicBezTo>
                <a:cubicBezTo>
                  <a:pt x="2900" y="8765"/>
                  <a:pt x="2900" y="8753"/>
                  <a:pt x="2900" y="8748"/>
                </a:cubicBezTo>
                <a:lnTo>
                  <a:pt x="2877" y="8748"/>
                </a:lnTo>
                <a:cubicBezTo>
                  <a:pt x="2877" y="8742"/>
                  <a:pt x="2877" y="8731"/>
                  <a:pt x="2877" y="8719"/>
                </a:cubicBezTo>
                <a:cubicBezTo>
                  <a:pt x="2877" y="8725"/>
                  <a:pt x="2872" y="8736"/>
                  <a:pt x="2872" y="8742"/>
                </a:cubicBezTo>
                <a:cubicBezTo>
                  <a:pt x="2804" y="8702"/>
                  <a:pt x="2735" y="8668"/>
                  <a:pt x="2667" y="8640"/>
                </a:cubicBezTo>
                <a:cubicBezTo>
                  <a:pt x="2678" y="8630"/>
                  <a:pt x="2688" y="8619"/>
                  <a:pt x="2698" y="8613"/>
                </a:cubicBezTo>
                <a:lnTo>
                  <a:pt x="2698" y="8613"/>
                </a:lnTo>
                <a:cubicBezTo>
                  <a:pt x="2695" y="8617"/>
                  <a:pt x="2694" y="8624"/>
                  <a:pt x="2690" y="8628"/>
                </a:cubicBezTo>
                <a:cubicBezTo>
                  <a:pt x="2724" y="8646"/>
                  <a:pt x="2758" y="8657"/>
                  <a:pt x="2792" y="8674"/>
                </a:cubicBezTo>
                <a:cubicBezTo>
                  <a:pt x="2792" y="8668"/>
                  <a:pt x="2792" y="8657"/>
                  <a:pt x="2792" y="8657"/>
                </a:cubicBezTo>
                <a:cubicBezTo>
                  <a:pt x="2838" y="8668"/>
                  <a:pt x="2883" y="8691"/>
                  <a:pt x="2928" y="8714"/>
                </a:cubicBezTo>
                <a:cubicBezTo>
                  <a:pt x="2923" y="8716"/>
                  <a:pt x="2916" y="8718"/>
                  <a:pt x="2908" y="8718"/>
                </a:cubicBezTo>
                <a:cubicBezTo>
                  <a:pt x="2901" y="8718"/>
                  <a:pt x="2894" y="8716"/>
                  <a:pt x="2889" y="8714"/>
                </a:cubicBezTo>
                <a:lnTo>
                  <a:pt x="2883" y="8714"/>
                </a:lnTo>
                <a:cubicBezTo>
                  <a:pt x="2894" y="8719"/>
                  <a:pt x="2906" y="8725"/>
                  <a:pt x="2917" y="8731"/>
                </a:cubicBezTo>
                <a:cubicBezTo>
                  <a:pt x="2923" y="8725"/>
                  <a:pt x="2928" y="8714"/>
                  <a:pt x="2940" y="8708"/>
                </a:cubicBezTo>
                <a:lnTo>
                  <a:pt x="2940" y="8708"/>
                </a:lnTo>
                <a:cubicBezTo>
                  <a:pt x="2951" y="8719"/>
                  <a:pt x="2940" y="8731"/>
                  <a:pt x="2934" y="8736"/>
                </a:cubicBezTo>
                <a:cubicBezTo>
                  <a:pt x="2957" y="8742"/>
                  <a:pt x="2979" y="8753"/>
                  <a:pt x="3002" y="8759"/>
                </a:cubicBezTo>
                <a:cubicBezTo>
                  <a:pt x="2991" y="8748"/>
                  <a:pt x="2985" y="8742"/>
                  <a:pt x="2974" y="8731"/>
                </a:cubicBezTo>
                <a:lnTo>
                  <a:pt x="2974" y="8731"/>
                </a:lnTo>
                <a:cubicBezTo>
                  <a:pt x="3002" y="8748"/>
                  <a:pt x="3047" y="8742"/>
                  <a:pt x="3047" y="8776"/>
                </a:cubicBezTo>
                <a:cubicBezTo>
                  <a:pt x="3065" y="8782"/>
                  <a:pt x="3082" y="8787"/>
                  <a:pt x="3093" y="8793"/>
                </a:cubicBezTo>
                <a:cubicBezTo>
                  <a:pt x="3087" y="8787"/>
                  <a:pt x="3076" y="8782"/>
                  <a:pt x="3070" y="8776"/>
                </a:cubicBezTo>
                <a:lnTo>
                  <a:pt x="3070" y="8770"/>
                </a:lnTo>
                <a:cubicBezTo>
                  <a:pt x="3087" y="8776"/>
                  <a:pt x="3099" y="8782"/>
                  <a:pt x="3116" y="8787"/>
                </a:cubicBezTo>
                <a:lnTo>
                  <a:pt x="3110" y="8804"/>
                </a:lnTo>
                <a:cubicBezTo>
                  <a:pt x="3116" y="8796"/>
                  <a:pt x="3121" y="8793"/>
                  <a:pt x="3127" y="8793"/>
                </a:cubicBezTo>
                <a:cubicBezTo>
                  <a:pt x="3133" y="8793"/>
                  <a:pt x="3138" y="8796"/>
                  <a:pt x="3144" y="8799"/>
                </a:cubicBezTo>
                <a:cubicBezTo>
                  <a:pt x="3138" y="8804"/>
                  <a:pt x="3133" y="8810"/>
                  <a:pt x="3133" y="8816"/>
                </a:cubicBezTo>
                <a:cubicBezTo>
                  <a:pt x="3175" y="8826"/>
                  <a:pt x="3213" y="8842"/>
                  <a:pt x="3255" y="8853"/>
                </a:cubicBezTo>
                <a:lnTo>
                  <a:pt x="3255" y="8853"/>
                </a:lnTo>
                <a:cubicBezTo>
                  <a:pt x="3250" y="8851"/>
                  <a:pt x="3244" y="8848"/>
                  <a:pt x="3240" y="8844"/>
                </a:cubicBezTo>
                <a:lnTo>
                  <a:pt x="3240" y="8827"/>
                </a:lnTo>
                <a:cubicBezTo>
                  <a:pt x="3257" y="8833"/>
                  <a:pt x="3274" y="8838"/>
                  <a:pt x="3286" y="8844"/>
                </a:cubicBezTo>
                <a:cubicBezTo>
                  <a:pt x="3286" y="8850"/>
                  <a:pt x="3280" y="8855"/>
                  <a:pt x="3280" y="8861"/>
                </a:cubicBezTo>
                <a:cubicBezTo>
                  <a:pt x="3331" y="8884"/>
                  <a:pt x="3382" y="8901"/>
                  <a:pt x="3439" y="8912"/>
                </a:cubicBezTo>
                <a:cubicBezTo>
                  <a:pt x="3411" y="8895"/>
                  <a:pt x="3382" y="8889"/>
                  <a:pt x="3354" y="8872"/>
                </a:cubicBezTo>
                <a:lnTo>
                  <a:pt x="3354" y="8872"/>
                </a:lnTo>
                <a:cubicBezTo>
                  <a:pt x="3399" y="8878"/>
                  <a:pt x="3445" y="8895"/>
                  <a:pt x="3484" y="8912"/>
                </a:cubicBezTo>
                <a:cubicBezTo>
                  <a:pt x="3484" y="8918"/>
                  <a:pt x="3490" y="8918"/>
                  <a:pt x="3490" y="8924"/>
                </a:cubicBezTo>
                <a:cubicBezTo>
                  <a:pt x="3496" y="8935"/>
                  <a:pt x="3513" y="8941"/>
                  <a:pt x="3530" y="8941"/>
                </a:cubicBezTo>
                <a:cubicBezTo>
                  <a:pt x="3524" y="8929"/>
                  <a:pt x="3513" y="8924"/>
                  <a:pt x="3501" y="8912"/>
                </a:cubicBezTo>
                <a:cubicBezTo>
                  <a:pt x="3518" y="8912"/>
                  <a:pt x="3541" y="8918"/>
                  <a:pt x="3558" y="8929"/>
                </a:cubicBezTo>
                <a:lnTo>
                  <a:pt x="3547" y="8946"/>
                </a:lnTo>
                <a:cubicBezTo>
                  <a:pt x="3564" y="8946"/>
                  <a:pt x="3581" y="8952"/>
                  <a:pt x="3592" y="8958"/>
                </a:cubicBezTo>
                <a:cubicBezTo>
                  <a:pt x="3586" y="8946"/>
                  <a:pt x="3581" y="8941"/>
                  <a:pt x="3569" y="8929"/>
                </a:cubicBezTo>
                <a:lnTo>
                  <a:pt x="3569" y="8929"/>
                </a:lnTo>
                <a:cubicBezTo>
                  <a:pt x="3598" y="8935"/>
                  <a:pt x="3621" y="8946"/>
                  <a:pt x="3643" y="8958"/>
                </a:cubicBezTo>
                <a:cubicBezTo>
                  <a:pt x="3643" y="8963"/>
                  <a:pt x="3643" y="8975"/>
                  <a:pt x="3643" y="8986"/>
                </a:cubicBezTo>
                <a:cubicBezTo>
                  <a:pt x="3652" y="8981"/>
                  <a:pt x="3662" y="8979"/>
                  <a:pt x="3671" y="8979"/>
                </a:cubicBezTo>
                <a:cubicBezTo>
                  <a:pt x="3698" y="8979"/>
                  <a:pt x="3727" y="8994"/>
                  <a:pt x="3756" y="8994"/>
                </a:cubicBezTo>
                <a:cubicBezTo>
                  <a:pt x="3762" y="8994"/>
                  <a:pt x="3768" y="8993"/>
                  <a:pt x="3774" y="8992"/>
                </a:cubicBezTo>
                <a:cubicBezTo>
                  <a:pt x="3768" y="8992"/>
                  <a:pt x="3757" y="8986"/>
                  <a:pt x="3751" y="8986"/>
                </a:cubicBezTo>
                <a:cubicBezTo>
                  <a:pt x="3751" y="8980"/>
                  <a:pt x="3751" y="8975"/>
                  <a:pt x="3751" y="8969"/>
                </a:cubicBezTo>
                <a:cubicBezTo>
                  <a:pt x="3757" y="8975"/>
                  <a:pt x="3768" y="8980"/>
                  <a:pt x="3779" y="8986"/>
                </a:cubicBezTo>
                <a:lnTo>
                  <a:pt x="3796" y="8980"/>
                </a:lnTo>
                <a:lnTo>
                  <a:pt x="3796" y="8980"/>
                </a:lnTo>
                <a:cubicBezTo>
                  <a:pt x="3796" y="8986"/>
                  <a:pt x="3791" y="8997"/>
                  <a:pt x="3785" y="9003"/>
                </a:cubicBezTo>
                <a:cubicBezTo>
                  <a:pt x="3795" y="9006"/>
                  <a:pt x="3805" y="9010"/>
                  <a:pt x="3815" y="9010"/>
                </a:cubicBezTo>
                <a:cubicBezTo>
                  <a:pt x="3822" y="9010"/>
                  <a:pt x="3829" y="9008"/>
                  <a:pt x="3836" y="9003"/>
                </a:cubicBezTo>
                <a:cubicBezTo>
                  <a:pt x="3859" y="9009"/>
                  <a:pt x="3876" y="9020"/>
                  <a:pt x="3893" y="9026"/>
                </a:cubicBezTo>
                <a:cubicBezTo>
                  <a:pt x="3899" y="9026"/>
                  <a:pt x="3904" y="9020"/>
                  <a:pt x="3910" y="9020"/>
                </a:cubicBezTo>
                <a:cubicBezTo>
                  <a:pt x="3933" y="9031"/>
                  <a:pt x="3955" y="9037"/>
                  <a:pt x="3978" y="9037"/>
                </a:cubicBezTo>
                <a:cubicBezTo>
                  <a:pt x="3972" y="9043"/>
                  <a:pt x="3961" y="9048"/>
                  <a:pt x="3955" y="9054"/>
                </a:cubicBezTo>
                <a:cubicBezTo>
                  <a:pt x="3978" y="9043"/>
                  <a:pt x="4006" y="9048"/>
                  <a:pt x="4029" y="9037"/>
                </a:cubicBezTo>
                <a:cubicBezTo>
                  <a:pt x="4006" y="9031"/>
                  <a:pt x="3989" y="9026"/>
                  <a:pt x="3967" y="9020"/>
                </a:cubicBezTo>
                <a:cubicBezTo>
                  <a:pt x="4006" y="9020"/>
                  <a:pt x="4052" y="9026"/>
                  <a:pt x="4091" y="9031"/>
                </a:cubicBezTo>
                <a:cubicBezTo>
                  <a:pt x="4103" y="9031"/>
                  <a:pt x="4114" y="9037"/>
                  <a:pt x="4120" y="9043"/>
                </a:cubicBezTo>
                <a:cubicBezTo>
                  <a:pt x="4120" y="9037"/>
                  <a:pt x="4120" y="9037"/>
                  <a:pt x="4120" y="9037"/>
                </a:cubicBezTo>
                <a:lnTo>
                  <a:pt x="4182" y="9048"/>
                </a:lnTo>
                <a:lnTo>
                  <a:pt x="4143" y="9048"/>
                </a:lnTo>
                <a:cubicBezTo>
                  <a:pt x="4148" y="9065"/>
                  <a:pt x="4160" y="9065"/>
                  <a:pt x="4171" y="9077"/>
                </a:cubicBezTo>
                <a:cubicBezTo>
                  <a:pt x="4188" y="9071"/>
                  <a:pt x="4199" y="9071"/>
                  <a:pt x="4216" y="9065"/>
                </a:cubicBezTo>
                <a:cubicBezTo>
                  <a:pt x="4216" y="9071"/>
                  <a:pt x="4216" y="9077"/>
                  <a:pt x="4216" y="9082"/>
                </a:cubicBezTo>
                <a:cubicBezTo>
                  <a:pt x="4222" y="9077"/>
                  <a:pt x="4238" y="9073"/>
                  <a:pt x="4252" y="9073"/>
                </a:cubicBezTo>
                <a:cubicBezTo>
                  <a:pt x="4268" y="9073"/>
                  <a:pt x="4282" y="9079"/>
                  <a:pt x="4273" y="9094"/>
                </a:cubicBezTo>
                <a:cubicBezTo>
                  <a:pt x="4267" y="9094"/>
                  <a:pt x="4260" y="9095"/>
                  <a:pt x="4254" y="9095"/>
                </a:cubicBezTo>
                <a:cubicBezTo>
                  <a:pt x="4208" y="9095"/>
                  <a:pt x="4163" y="9083"/>
                  <a:pt x="4117" y="9083"/>
                </a:cubicBezTo>
                <a:cubicBezTo>
                  <a:pt x="4101" y="9083"/>
                  <a:pt x="4085" y="9084"/>
                  <a:pt x="4069" y="9088"/>
                </a:cubicBezTo>
                <a:cubicBezTo>
                  <a:pt x="4069" y="9082"/>
                  <a:pt x="4063" y="9077"/>
                  <a:pt x="4063" y="9077"/>
                </a:cubicBezTo>
                <a:cubicBezTo>
                  <a:pt x="4023" y="9071"/>
                  <a:pt x="3984" y="9060"/>
                  <a:pt x="3944" y="9054"/>
                </a:cubicBezTo>
                <a:cubicBezTo>
                  <a:pt x="3938" y="9060"/>
                  <a:pt x="3933" y="9077"/>
                  <a:pt x="3927" y="9088"/>
                </a:cubicBezTo>
                <a:cubicBezTo>
                  <a:pt x="3936" y="9088"/>
                  <a:pt x="3946" y="9089"/>
                  <a:pt x="3956" y="9089"/>
                </a:cubicBezTo>
                <a:cubicBezTo>
                  <a:pt x="3971" y="9089"/>
                  <a:pt x="3985" y="9087"/>
                  <a:pt x="3995" y="9077"/>
                </a:cubicBezTo>
                <a:cubicBezTo>
                  <a:pt x="4001" y="9077"/>
                  <a:pt x="4012" y="9082"/>
                  <a:pt x="4018" y="9082"/>
                </a:cubicBezTo>
                <a:cubicBezTo>
                  <a:pt x="4023" y="9094"/>
                  <a:pt x="4033" y="9097"/>
                  <a:pt x="4044" y="9097"/>
                </a:cubicBezTo>
                <a:cubicBezTo>
                  <a:pt x="4055" y="9097"/>
                  <a:pt x="4066" y="9094"/>
                  <a:pt x="4074" y="9094"/>
                </a:cubicBezTo>
                <a:lnTo>
                  <a:pt x="4071" y="9109"/>
                </a:lnTo>
                <a:lnTo>
                  <a:pt x="4071" y="9109"/>
                </a:lnTo>
                <a:cubicBezTo>
                  <a:pt x="4073" y="9104"/>
                  <a:pt x="4076" y="9099"/>
                  <a:pt x="4080" y="9099"/>
                </a:cubicBezTo>
                <a:cubicBezTo>
                  <a:pt x="4086" y="9105"/>
                  <a:pt x="4103" y="9116"/>
                  <a:pt x="4108" y="9122"/>
                </a:cubicBezTo>
                <a:lnTo>
                  <a:pt x="4131" y="9105"/>
                </a:lnTo>
                <a:cubicBezTo>
                  <a:pt x="4137" y="9111"/>
                  <a:pt x="4143" y="9122"/>
                  <a:pt x="4148" y="9128"/>
                </a:cubicBezTo>
                <a:lnTo>
                  <a:pt x="4148" y="9111"/>
                </a:lnTo>
                <a:cubicBezTo>
                  <a:pt x="4160" y="9116"/>
                  <a:pt x="4182" y="9116"/>
                  <a:pt x="4188" y="9133"/>
                </a:cubicBezTo>
                <a:cubicBezTo>
                  <a:pt x="4188" y="9133"/>
                  <a:pt x="4188" y="9122"/>
                  <a:pt x="4188" y="9122"/>
                </a:cubicBezTo>
                <a:cubicBezTo>
                  <a:pt x="4239" y="9128"/>
                  <a:pt x="4284" y="9128"/>
                  <a:pt x="4335" y="9133"/>
                </a:cubicBezTo>
                <a:lnTo>
                  <a:pt x="4324" y="9145"/>
                </a:lnTo>
                <a:cubicBezTo>
                  <a:pt x="4335" y="9134"/>
                  <a:pt x="4351" y="9130"/>
                  <a:pt x="4368" y="9130"/>
                </a:cubicBezTo>
                <a:cubicBezTo>
                  <a:pt x="4387" y="9130"/>
                  <a:pt x="4406" y="9136"/>
                  <a:pt x="4415" y="9145"/>
                </a:cubicBezTo>
                <a:cubicBezTo>
                  <a:pt x="4418" y="9148"/>
                  <a:pt x="4420" y="9149"/>
                  <a:pt x="4423" y="9149"/>
                </a:cubicBezTo>
                <a:cubicBezTo>
                  <a:pt x="4429" y="9149"/>
                  <a:pt x="4435" y="9139"/>
                  <a:pt x="4443" y="9139"/>
                </a:cubicBezTo>
                <a:cubicBezTo>
                  <a:pt x="4477" y="9139"/>
                  <a:pt x="4500" y="9139"/>
                  <a:pt x="4523" y="9111"/>
                </a:cubicBezTo>
                <a:cubicBezTo>
                  <a:pt x="4523" y="9116"/>
                  <a:pt x="4523" y="9128"/>
                  <a:pt x="4528" y="9133"/>
                </a:cubicBezTo>
                <a:cubicBezTo>
                  <a:pt x="4528" y="9128"/>
                  <a:pt x="4534" y="9116"/>
                  <a:pt x="4534" y="9111"/>
                </a:cubicBezTo>
                <a:cubicBezTo>
                  <a:pt x="4543" y="9119"/>
                  <a:pt x="4551" y="9132"/>
                  <a:pt x="4560" y="9132"/>
                </a:cubicBezTo>
                <a:cubicBezTo>
                  <a:pt x="4563" y="9132"/>
                  <a:pt x="4565" y="9130"/>
                  <a:pt x="4568" y="9128"/>
                </a:cubicBezTo>
                <a:lnTo>
                  <a:pt x="4630" y="9128"/>
                </a:lnTo>
                <a:cubicBezTo>
                  <a:pt x="4608" y="9116"/>
                  <a:pt x="4585" y="9111"/>
                  <a:pt x="4562" y="9105"/>
                </a:cubicBezTo>
                <a:cubicBezTo>
                  <a:pt x="4562" y="9111"/>
                  <a:pt x="4562" y="9122"/>
                  <a:pt x="4557" y="9128"/>
                </a:cubicBezTo>
                <a:cubicBezTo>
                  <a:pt x="4553" y="9116"/>
                  <a:pt x="4543" y="9106"/>
                  <a:pt x="4531" y="9106"/>
                </a:cubicBezTo>
                <a:cubicBezTo>
                  <a:pt x="4527" y="9106"/>
                  <a:pt x="4522" y="9108"/>
                  <a:pt x="4517" y="9111"/>
                </a:cubicBezTo>
                <a:lnTo>
                  <a:pt x="4523" y="9094"/>
                </a:lnTo>
                <a:lnTo>
                  <a:pt x="4523" y="9094"/>
                </a:lnTo>
                <a:cubicBezTo>
                  <a:pt x="4511" y="9111"/>
                  <a:pt x="4494" y="9128"/>
                  <a:pt x="4483" y="9133"/>
                </a:cubicBezTo>
                <a:cubicBezTo>
                  <a:pt x="4460" y="9122"/>
                  <a:pt x="4455" y="9099"/>
                  <a:pt x="4449" y="9077"/>
                </a:cubicBezTo>
                <a:cubicBezTo>
                  <a:pt x="4426" y="9071"/>
                  <a:pt x="4409" y="9065"/>
                  <a:pt x="4387" y="9065"/>
                </a:cubicBezTo>
                <a:cubicBezTo>
                  <a:pt x="4443" y="9063"/>
                  <a:pt x="4500" y="9061"/>
                  <a:pt x="4557" y="9061"/>
                </a:cubicBezTo>
                <a:cubicBezTo>
                  <a:pt x="4615" y="9061"/>
                  <a:pt x="4673" y="9063"/>
                  <a:pt x="4733" y="9065"/>
                </a:cubicBezTo>
                <a:cubicBezTo>
                  <a:pt x="4727" y="9065"/>
                  <a:pt x="4721" y="9077"/>
                  <a:pt x="4716" y="9082"/>
                </a:cubicBezTo>
                <a:lnTo>
                  <a:pt x="4727" y="9082"/>
                </a:lnTo>
                <a:cubicBezTo>
                  <a:pt x="4731" y="9067"/>
                  <a:pt x="4737" y="9060"/>
                  <a:pt x="4748" y="9060"/>
                </a:cubicBezTo>
                <a:cubicBezTo>
                  <a:pt x="4752" y="9060"/>
                  <a:pt x="4758" y="9061"/>
                  <a:pt x="4765" y="9065"/>
                </a:cubicBezTo>
                <a:lnTo>
                  <a:pt x="4765" y="9065"/>
                </a:lnTo>
                <a:cubicBezTo>
                  <a:pt x="4766" y="9063"/>
                  <a:pt x="4767" y="9061"/>
                  <a:pt x="4767" y="9060"/>
                </a:cubicBezTo>
                <a:lnTo>
                  <a:pt x="4874" y="9060"/>
                </a:lnTo>
                <a:cubicBezTo>
                  <a:pt x="4899" y="9060"/>
                  <a:pt x="4931" y="9049"/>
                  <a:pt x="4959" y="9049"/>
                </a:cubicBezTo>
                <a:cubicBezTo>
                  <a:pt x="4976" y="9049"/>
                  <a:pt x="4992" y="9053"/>
                  <a:pt x="5005" y="9065"/>
                </a:cubicBezTo>
                <a:cubicBezTo>
                  <a:pt x="5028" y="9065"/>
                  <a:pt x="5045" y="9071"/>
                  <a:pt x="5067" y="9077"/>
                </a:cubicBezTo>
                <a:cubicBezTo>
                  <a:pt x="5067" y="9071"/>
                  <a:pt x="5079" y="9065"/>
                  <a:pt x="5079" y="9065"/>
                </a:cubicBezTo>
                <a:cubicBezTo>
                  <a:pt x="5083" y="9067"/>
                  <a:pt x="5087" y="9067"/>
                  <a:pt x="5091" y="9067"/>
                </a:cubicBezTo>
                <a:cubicBezTo>
                  <a:pt x="5104" y="9067"/>
                  <a:pt x="5114" y="9061"/>
                  <a:pt x="5118" y="9048"/>
                </a:cubicBezTo>
                <a:lnTo>
                  <a:pt x="5079" y="9048"/>
                </a:lnTo>
                <a:cubicBezTo>
                  <a:pt x="5096" y="9043"/>
                  <a:pt x="5113" y="9043"/>
                  <a:pt x="5135" y="9037"/>
                </a:cubicBezTo>
                <a:lnTo>
                  <a:pt x="5135" y="9037"/>
                </a:lnTo>
                <a:cubicBezTo>
                  <a:pt x="5130" y="9043"/>
                  <a:pt x="5130" y="9054"/>
                  <a:pt x="5130" y="9060"/>
                </a:cubicBezTo>
                <a:cubicBezTo>
                  <a:pt x="5135" y="9054"/>
                  <a:pt x="5147" y="9054"/>
                  <a:pt x="5158" y="9048"/>
                </a:cubicBezTo>
                <a:lnTo>
                  <a:pt x="5158" y="9048"/>
                </a:lnTo>
                <a:cubicBezTo>
                  <a:pt x="5152" y="9060"/>
                  <a:pt x="5152" y="9071"/>
                  <a:pt x="5152" y="9082"/>
                </a:cubicBezTo>
                <a:cubicBezTo>
                  <a:pt x="5141" y="9082"/>
                  <a:pt x="5130" y="9082"/>
                  <a:pt x="5118" y="9088"/>
                </a:cubicBezTo>
                <a:cubicBezTo>
                  <a:pt x="5118" y="9088"/>
                  <a:pt x="5113" y="9082"/>
                  <a:pt x="5113" y="9082"/>
                </a:cubicBezTo>
                <a:cubicBezTo>
                  <a:pt x="5084" y="9082"/>
                  <a:pt x="5056" y="9094"/>
                  <a:pt x="5033" y="9105"/>
                </a:cubicBezTo>
                <a:cubicBezTo>
                  <a:pt x="5028" y="9099"/>
                  <a:pt x="5016" y="9094"/>
                  <a:pt x="5011" y="9088"/>
                </a:cubicBezTo>
                <a:cubicBezTo>
                  <a:pt x="5005" y="9094"/>
                  <a:pt x="5005" y="9105"/>
                  <a:pt x="5005" y="9111"/>
                </a:cubicBezTo>
                <a:cubicBezTo>
                  <a:pt x="5020" y="9116"/>
                  <a:pt x="5035" y="9118"/>
                  <a:pt x="5051" y="9118"/>
                </a:cubicBezTo>
                <a:cubicBezTo>
                  <a:pt x="5081" y="9118"/>
                  <a:pt x="5113" y="9111"/>
                  <a:pt x="5147" y="9111"/>
                </a:cubicBezTo>
                <a:cubicBezTo>
                  <a:pt x="5169" y="9111"/>
                  <a:pt x="5198" y="9105"/>
                  <a:pt x="5221" y="9094"/>
                </a:cubicBezTo>
                <a:cubicBezTo>
                  <a:pt x="5227" y="9096"/>
                  <a:pt x="5233" y="9097"/>
                  <a:pt x="5239" y="9097"/>
                </a:cubicBezTo>
                <a:cubicBezTo>
                  <a:pt x="5249" y="9097"/>
                  <a:pt x="5259" y="9093"/>
                  <a:pt x="5266" y="9082"/>
                </a:cubicBezTo>
                <a:cubicBezTo>
                  <a:pt x="5266" y="9088"/>
                  <a:pt x="5272" y="9094"/>
                  <a:pt x="5272" y="9099"/>
                </a:cubicBezTo>
                <a:cubicBezTo>
                  <a:pt x="5272" y="9094"/>
                  <a:pt x="5272" y="9082"/>
                  <a:pt x="5272" y="9077"/>
                </a:cubicBezTo>
                <a:cubicBezTo>
                  <a:pt x="5283" y="9077"/>
                  <a:pt x="5294" y="9082"/>
                  <a:pt x="5300" y="9088"/>
                </a:cubicBezTo>
                <a:cubicBezTo>
                  <a:pt x="5300" y="9082"/>
                  <a:pt x="5306" y="9077"/>
                  <a:pt x="5306" y="9077"/>
                </a:cubicBezTo>
                <a:cubicBezTo>
                  <a:pt x="5291" y="9074"/>
                  <a:pt x="5276" y="9070"/>
                  <a:pt x="5261" y="9070"/>
                </a:cubicBezTo>
                <a:cubicBezTo>
                  <a:pt x="5246" y="9070"/>
                  <a:pt x="5232" y="9074"/>
                  <a:pt x="5221" y="9088"/>
                </a:cubicBezTo>
                <a:cubicBezTo>
                  <a:pt x="5215" y="9082"/>
                  <a:pt x="5204" y="9077"/>
                  <a:pt x="5204" y="9077"/>
                </a:cubicBezTo>
                <a:cubicBezTo>
                  <a:pt x="5187" y="9077"/>
                  <a:pt x="5169" y="9082"/>
                  <a:pt x="5158" y="9082"/>
                </a:cubicBezTo>
                <a:cubicBezTo>
                  <a:pt x="5158" y="9077"/>
                  <a:pt x="5164" y="9054"/>
                  <a:pt x="5164" y="9048"/>
                </a:cubicBezTo>
                <a:cubicBezTo>
                  <a:pt x="5169" y="9048"/>
                  <a:pt x="5181" y="9054"/>
                  <a:pt x="5187" y="9060"/>
                </a:cubicBezTo>
                <a:lnTo>
                  <a:pt x="5187" y="9031"/>
                </a:lnTo>
                <a:cubicBezTo>
                  <a:pt x="5192" y="9031"/>
                  <a:pt x="5198" y="9026"/>
                  <a:pt x="5204" y="9026"/>
                </a:cubicBezTo>
                <a:cubicBezTo>
                  <a:pt x="5204" y="9031"/>
                  <a:pt x="5204" y="9048"/>
                  <a:pt x="5204" y="9054"/>
                </a:cubicBezTo>
                <a:cubicBezTo>
                  <a:pt x="5209" y="9048"/>
                  <a:pt x="5215" y="9037"/>
                  <a:pt x="5221" y="9031"/>
                </a:cubicBezTo>
                <a:cubicBezTo>
                  <a:pt x="5226" y="9026"/>
                  <a:pt x="5232" y="9026"/>
                  <a:pt x="5243" y="9026"/>
                </a:cubicBezTo>
                <a:cubicBezTo>
                  <a:pt x="5238" y="9031"/>
                  <a:pt x="5226" y="9031"/>
                  <a:pt x="5221" y="9043"/>
                </a:cubicBezTo>
                <a:cubicBezTo>
                  <a:pt x="5225" y="9046"/>
                  <a:pt x="5228" y="9047"/>
                  <a:pt x="5231" y="9047"/>
                </a:cubicBezTo>
                <a:cubicBezTo>
                  <a:pt x="5247" y="9047"/>
                  <a:pt x="5258" y="9019"/>
                  <a:pt x="5272" y="9014"/>
                </a:cubicBezTo>
                <a:cubicBezTo>
                  <a:pt x="5283" y="9014"/>
                  <a:pt x="5300" y="9020"/>
                  <a:pt x="5311" y="9020"/>
                </a:cubicBezTo>
                <a:cubicBezTo>
                  <a:pt x="5321" y="9013"/>
                  <a:pt x="5328" y="9010"/>
                  <a:pt x="5335" y="9010"/>
                </a:cubicBezTo>
                <a:cubicBezTo>
                  <a:pt x="5345" y="9010"/>
                  <a:pt x="5353" y="9016"/>
                  <a:pt x="5362" y="9026"/>
                </a:cubicBezTo>
                <a:cubicBezTo>
                  <a:pt x="5362" y="9020"/>
                  <a:pt x="5368" y="9009"/>
                  <a:pt x="5368" y="9009"/>
                </a:cubicBezTo>
                <a:cubicBezTo>
                  <a:pt x="5402" y="8997"/>
                  <a:pt x="5430" y="8992"/>
                  <a:pt x="5465" y="8980"/>
                </a:cubicBezTo>
                <a:lnTo>
                  <a:pt x="5465" y="8980"/>
                </a:lnTo>
                <a:cubicBezTo>
                  <a:pt x="5453" y="8992"/>
                  <a:pt x="5448" y="9003"/>
                  <a:pt x="5442" y="9014"/>
                </a:cubicBezTo>
                <a:cubicBezTo>
                  <a:pt x="5459" y="9009"/>
                  <a:pt x="5465" y="8992"/>
                  <a:pt x="5470" y="8975"/>
                </a:cubicBezTo>
                <a:cubicBezTo>
                  <a:pt x="5476" y="8986"/>
                  <a:pt x="5487" y="8992"/>
                  <a:pt x="5493" y="8997"/>
                </a:cubicBezTo>
                <a:lnTo>
                  <a:pt x="5487" y="8975"/>
                </a:lnTo>
                <a:cubicBezTo>
                  <a:pt x="5510" y="8975"/>
                  <a:pt x="5527" y="8963"/>
                  <a:pt x="5550" y="8958"/>
                </a:cubicBezTo>
                <a:lnTo>
                  <a:pt x="5550" y="8958"/>
                </a:lnTo>
                <a:cubicBezTo>
                  <a:pt x="5550" y="8963"/>
                  <a:pt x="5544" y="8969"/>
                  <a:pt x="5544" y="8975"/>
                </a:cubicBezTo>
                <a:lnTo>
                  <a:pt x="5567" y="8975"/>
                </a:lnTo>
                <a:cubicBezTo>
                  <a:pt x="5544" y="8952"/>
                  <a:pt x="5572" y="8946"/>
                  <a:pt x="5589" y="8941"/>
                </a:cubicBezTo>
                <a:lnTo>
                  <a:pt x="5595" y="8941"/>
                </a:lnTo>
                <a:lnTo>
                  <a:pt x="5595" y="8946"/>
                </a:lnTo>
                <a:cubicBezTo>
                  <a:pt x="5595" y="8946"/>
                  <a:pt x="5595" y="8941"/>
                  <a:pt x="5601" y="8941"/>
                </a:cubicBezTo>
                <a:cubicBezTo>
                  <a:pt x="5618" y="8929"/>
                  <a:pt x="5640" y="8924"/>
                  <a:pt x="5663" y="8912"/>
                </a:cubicBezTo>
                <a:cubicBezTo>
                  <a:pt x="5674" y="8912"/>
                  <a:pt x="5686" y="8907"/>
                  <a:pt x="5697" y="8901"/>
                </a:cubicBezTo>
                <a:cubicBezTo>
                  <a:pt x="5703" y="8901"/>
                  <a:pt x="5703" y="8895"/>
                  <a:pt x="5703" y="8895"/>
                </a:cubicBezTo>
                <a:cubicBezTo>
                  <a:pt x="5714" y="8895"/>
                  <a:pt x="5726" y="8901"/>
                  <a:pt x="5737" y="8901"/>
                </a:cubicBezTo>
                <a:lnTo>
                  <a:pt x="5748" y="8878"/>
                </a:lnTo>
                <a:cubicBezTo>
                  <a:pt x="5754" y="8884"/>
                  <a:pt x="5760" y="8889"/>
                  <a:pt x="5760" y="8895"/>
                </a:cubicBezTo>
                <a:cubicBezTo>
                  <a:pt x="5765" y="8889"/>
                  <a:pt x="5771" y="8884"/>
                  <a:pt x="5782" y="8884"/>
                </a:cubicBezTo>
                <a:cubicBezTo>
                  <a:pt x="5784" y="8885"/>
                  <a:pt x="5786" y="8886"/>
                  <a:pt x="5788" y="8886"/>
                </a:cubicBezTo>
                <a:cubicBezTo>
                  <a:pt x="5794" y="8886"/>
                  <a:pt x="5799" y="8882"/>
                  <a:pt x="5799" y="8878"/>
                </a:cubicBezTo>
                <a:cubicBezTo>
                  <a:pt x="5879" y="8850"/>
                  <a:pt x="5964" y="8838"/>
                  <a:pt x="6043" y="8810"/>
                </a:cubicBezTo>
                <a:cubicBezTo>
                  <a:pt x="6055" y="8793"/>
                  <a:pt x="6077" y="8799"/>
                  <a:pt x="6094" y="8793"/>
                </a:cubicBezTo>
                <a:cubicBezTo>
                  <a:pt x="6117" y="8782"/>
                  <a:pt x="6140" y="8770"/>
                  <a:pt x="6162" y="8765"/>
                </a:cubicBezTo>
                <a:cubicBezTo>
                  <a:pt x="6162" y="8765"/>
                  <a:pt x="6168" y="8753"/>
                  <a:pt x="6168" y="8753"/>
                </a:cubicBezTo>
                <a:lnTo>
                  <a:pt x="6208" y="8753"/>
                </a:lnTo>
                <a:cubicBezTo>
                  <a:pt x="6213" y="8748"/>
                  <a:pt x="6225" y="8742"/>
                  <a:pt x="6230" y="8736"/>
                </a:cubicBezTo>
                <a:cubicBezTo>
                  <a:pt x="6236" y="8736"/>
                  <a:pt x="6242" y="8742"/>
                  <a:pt x="6248" y="8742"/>
                </a:cubicBezTo>
                <a:lnTo>
                  <a:pt x="6242" y="8731"/>
                </a:lnTo>
                <a:cubicBezTo>
                  <a:pt x="6259" y="8725"/>
                  <a:pt x="6276" y="8725"/>
                  <a:pt x="6293" y="8714"/>
                </a:cubicBezTo>
                <a:cubicBezTo>
                  <a:pt x="6293" y="8719"/>
                  <a:pt x="6299" y="8719"/>
                  <a:pt x="6299" y="8725"/>
                </a:cubicBezTo>
                <a:cubicBezTo>
                  <a:pt x="6299" y="8719"/>
                  <a:pt x="6304" y="8714"/>
                  <a:pt x="6304" y="8708"/>
                </a:cubicBezTo>
                <a:cubicBezTo>
                  <a:pt x="6338" y="8708"/>
                  <a:pt x="6367" y="8674"/>
                  <a:pt x="6395" y="8674"/>
                </a:cubicBezTo>
                <a:cubicBezTo>
                  <a:pt x="6435" y="8634"/>
                  <a:pt x="6486" y="8628"/>
                  <a:pt x="6531" y="8600"/>
                </a:cubicBezTo>
                <a:cubicBezTo>
                  <a:pt x="6531" y="8594"/>
                  <a:pt x="6531" y="8589"/>
                  <a:pt x="6531" y="8583"/>
                </a:cubicBezTo>
                <a:lnTo>
                  <a:pt x="6548" y="8589"/>
                </a:lnTo>
                <a:cubicBezTo>
                  <a:pt x="6605" y="8560"/>
                  <a:pt x="6667" y="8549"/>
                  <a:pt x="6713" y="8509"/>
                </a:cubicBezTo>
                <a:cubicBezTo>
                  <a:pt x="6713" y="8504"/>
                  <a:pt x="6707" y="8498"/>
                  <a:pt x="6707" y="8492"/>
                </a:cubicBezTo>
                <a:cubicBezTo>
                  <a:pt x="6679" y="8509"/>
                  <a:pt x="6656" y="8521"/>
                  <a:pt x="6633" y="8538"/>
                </a:cubicBezTo>
                <a:cubicBezTo>
                  <a:pt x="6628" y="8538"/>
                  <a:pt x="6622" y="8538"/>
                  <a:pt x="6616" y="8532"/>
                </a:cubicBezTo>
                <a:cubicBezTo>
                  <a:pt x="6588" y="8560"/>
                  <a:pt x="6537" y="8572"/>
                  <a:pt x="6497" y="8589"/>
                </a:cubicBezTo>
                <a:cubicBezTo>
                  <a:pt x="6497" y="8594"/>
                  <a:pt x="6497" y="8600"/>
                  <a:pt x="6497" y="8606"/>
                </a:cubicBezTo>
                <a:lnTo>
                  <a:pt x="6457" y="8606"/>
                </a:lnTo>
                <a:cubicBezTo>
                  <a:pt x="6457" y="8611"/>
                  <a:pt x="6452" y="8628"/>
                  <a:pt x="6452" y="8634"/>
                </a:cubicBezTo>
                <a:lnTo>
                  <a:pt x="6440" y="8617"/>
                </a:lnTo>
                <a:cubicBezTo>
                  <a:pt x="6435" y="8623"/>
                  <a:pt x="6429" y="8628"/>
                  <a:pt x="6423" y="8634"/>
                </a:cubicBezTo>
                <a:cubicBezTo>
                  <a:pt x="6418" y="8628"/>
                  <a:pt x="6406" y="8623"/>
                  <a:pt x="6401" y="8617"/>
                </a:cubicBezTo>
                <a:lnTo>
                  <a:pt x="6401" y="8617"/>
                </a:lnTo>
                <a:cubicBezTo>
                  <a:pt x="6401" y="8623"/>
                  <a:pt x="6406" y="8628"/>
                  <a:pt x="6412" y="8634"/>
                </a:cubicBezTo>
                <a:cubicBezTo>
                  <a:pt x="6338" y="8663"/>
                  <a:pt x="6270" y="8685"/>
                  <a:pt x="6202" y="8714"/>
                </a:cubicBezTo>
                <a:cubicBezTo>
                  <a:pt x="6202" y="8702"/>
                  <a:pt x="6202" y="8685"/>
                  <a:pt x="6196" y="8674"/>
                </a:cubicBezTo>
                <a:lnTo>
                  <a:pt x="6196" y="8674"/>
                </a:lnTo>
                <a:lnTo>
                  <a:pt x="6208" y="8691"/>
                </a:lnTo>
                <a:cubicBezTo>
                  <a:pt x="6242" y="8680"/>
                  <a:pt x="6276" y="8663"/>
                  <a:pt x="6304" y="8651"/>
                </a:cubicBezTo>
                <a:cubicBezTo>
                  <a:pt x="6304" y="8646"/>
                  <a:pt x="6299" y="8640"/>
                  <a:pt x="6293" y="8634"/>
                </a:cubicBezTo>
                <a:cubicBezTo>
                  <a:pt x="6338" y="8611"/>
                  <a:pt x="6384" y="8589"/>
                  <a:pt x="6429" y="8572"/>
                </a:cubicBezTo>
                <a:lnTo>
                  <a:pt x="6429" y="8572"/>
                </a:lnTo>
                <a:cubicBezTo>
                  <a:pt x="6423" y="8589"/>
                  <a:pt x="6412" y="8600"/>
                  <a:pt x="6401" y="8606"/>
                </a:cubicBezTo>
                <a:lnTo>
                  <a:pt x="6429" y="8594"/>
                </a:lnTo>
                <a:lnTo>
                  <a:pt x="6429" y="8560"/>
                </a:lnTo>
                <a:cubicBezTo>
                  <a:pt x="6446" y="8560"/>
                  <a:pt x="6446" y="8577"/>
                  <a:pt x="6452" y="8589"/>
                </a:cubicBezTo>
                <a:cubicBezTo>
                  <a:pt x="6469" y="8572"/>
                  <a:pt x="6491" y="8566"/>
                  <a:pt x="6509" y="8555"/>
                </a:cubicBezTo>
                <a:lnTo>
                  <a:pt x="6474" y="8555"/>
                </a:lnTo>
                <a:cubicBezTo>
                  <a:pt x="6492" y="8546"/>
                  <a:pt x="6514" y="8519"/>
                  <a:pt x="6536" y="8519"/>
                </a:cubicBezTo>
                <a:cubicBezTo>
                  <a:pt x="6542" y="8519"/>
                  <a:pt x="6548" y="8521"/>
                  <a:pt x="6554" y="8526"/>
                </a:cubicBezTo>
                <a:cubicBezTo>
                  <a:pt x="6571" y="8521"/>
                  <a:pt x="6582" y="8515"/>
                  <a:pt x="6599" y="8504"/>
                </a:cubicBezTo>
                <a:lnTo>
                  <a:pt x="6599" y="8504"/>
                </a:lnTo>
                <a:cubicBezTo>
                  <a:pt x="6588" y="8509"/>
                  <a:pt x="6582" y="8509"/>
                  <a:pt x="6571" y="8515"/>
                </a:cubicBezTo>
                <a:lnTo>
                  <a:pt x="6571" y="8509"/>
                </a:lnTo>
                <a:cubicBezTo>
                  <a:pt x="6582" y="8498"/>
                  <a:pt x="6594" y="8492"/>
                  <a:pt x="6605" y="8487"/>
                </a:cubicBezTo>
                <a:cubicBezTo>
                  <a:pt x="6611" y="8492"/>
                  <a:pt x="6611" y="8498"/>
                  <a:pt x="6616" y="8504"/>
                </a:cubicBezTo>
                <a:cubicBezTo>
                  <a:pt x="6611" y="8481"/>
                  <a:pt x="6622" y="8475"/>
                  <a:pt x="6639" y="8475"/>
                </a:cubicBezTo>
                <a:cubicBezTo>
                  <a:pt x="6639" y="8481"/>
                  <a:pt x="6639" y="8492"/>
                  <a:pt x="6639" y="8492"/>
                </a:cubicBezTo>
                <a:cubicBezTo>
                  <a:pt x="6672" y="8473"/>
                  <a:pt x="6706" y="8454"/>
                  <a:pt x="6739" y="8435"/>
                </a:cubicBezTo>
                <a:lnTo>
                  <a:pt x="6739" y="8435"/>
                </a:lnTo>
                <a:cubicBezTo>
                  <a:pt x="6738" y="8435"/>
                  <a:pt x="6737" y="8436"/>
                  <a:pt x="6735" y="8436"/>
                </a:cubicBezTo>
                <a:lnTo>
                  <a:pt x="6724" y="8424"/>
                </a:lnTo>
                <a:cubicBezTo>
                  <a:pt x="6741" y="8413"/>
                  <a:pt x="6752" y="8407"/>
                  <a:pt x="6770" y="8402"/>
                </a:cubicBezTo>
                <a:cubicBezTo>
                  <a:pt x="6770" y="8402"/>
                  <a:pt x="6770" y="8413"/>
                  <a:pt x="6775" y="8419"/>
                </a:cubicBezTo>
                <a:cubicBezTo>
                  <a:pt x="6821" y="8396"/>
                  <a:pt x="6872" y="8367"/>
                  <a:pt x="6917" y="8333"/>
                </a:cubicBezTo>
                <a:lnTo>
                  <a:pt x="6917" y="8333"/>
                </a:lnTo>
                <a:cubicBezTo>
                  <a:pt x="6889" y="8339"/>
                  <a:pt x="6866" y="8362"/>
                  <a:pt x="6838" y="8367"/>
                </a:cubicBezTo>
                <a:cubicBezTo>
                  <a:pt x="6872" y="8339"/>
                  <a:pt x="6911" y="8316"/>
                  <a:pt x="6951" y="8299"/>
                </a:cubicBezTo>
                <a:lnTo>
                  <a:pt x="6962" y="8299"/>
                </a:lnTo>
                <a:cubicBezTo>
                  <a:pt x="6964" y="8300"/>
                  <a:pt x="6967" y="8301"/>
                  <a:pt x="6969" y="8301"/>
                </a:cubicBezTo>
                <a:cubicBezTo>
                  <a:pt x="6980" y="8301"/>
                  <a:pt x="6993" y="8292"/>
                  <a:pt x="7002" y="8282"/>
                </a:cubicBezTo>
                <a:cubicBezTo>
                  <a:pt x="6997" y="8281"/>
                  <a:pt x="6993" y="8280"/>
                  <a:pt x="6988" y="8280"/>
                </a:cubicBezTo>
                <a:cubicBezTo>
                  <a:pt x="6978" y="8280"/>
                  <a:pt x="6970" y="8284"/>
                  <a:pt x="6962" y="8288"/>
                </a:cubicBezTo>
                <a:cubicBezTo>
                  <a:pt x="6974" y="8271"/>
                  <a:pt x="6991" y="8265"/>
                  <a:pt x="7008" y="8254"/>
                </a:cubicBezTo>
                <a:cubicBezTo>
                  <a:pt x="7013" y="8260"/>
                  <a:pt x="7013" y="8265"/>
                  <a:pt x="7013" y="8271"/>
                </a:cubicBezTo>
                <a:cubicBezTo>
                  <a:pt x="7031" y="8265"/>
                  <a:pt x="7042" y="8254"/>
                  <a:pt x="7059" y="8248"/>
                </a:cubicBezTo>
                <a:lnTo>
                  <a:pt x="7025" y="8248"/>
                </a:lnTo>
                <a:cubicBezTo>
                  <a:pt x="7042" y="8231"/>
                  <a:pt x="7065" y="8220"/>
                  <a:pt x="7087" y="8209"/>
                </a:cubicBezTo>
                <a:cubicBezTo>
                  <a:pt x="7099" y="8214"/>
                  <a:pt x="7104" y="8226"/>
                  <a:pt x="7110" y="8231"/>
                </a:cubicBezTo>
                <a:cubicBezTo>
                  <a:pt x="7121" y="8186"/>
                  <a:pt x="7184" y="8175"/>
                  <a:pt x="7206" y="8135"/>
                </a:cubicBezTo>
                <a:lnTo>
                  <a:pt x="7206" y="8135"/>
                </a:lnTo>
                <a:cubicBezTo>
                  <a:pt x="7201" y="8141"/>
                  <a:pt x="7189" y="8146"/>
                  <a:pt x="7184" y="8152"/>
                </a:cubicBezTo>
                <a:cubicBezTo>
                  <a:pt x="7184" y="8146"/>
                  <a:pt x="7178" y="8141"/>
                  <a:pt x="7172" y="8141"/>
                </a:cubicBezTo>
                <a:cubicBezTo>
                  <a:pt x="7178" y="8135"/>
                  <a:pt x="7195" y="8129"/>
                  <a:pt x="7201" y="8129"/>
                </a:cubicBezTo>
                <a:cubicBezTo>
                  <a:pt x="7206" y="8124"/>
                  <a:pt x="7206" y="8118"/>
                  <a:pt x="7212" y="8112"/>
                </a:cubicBezTo>
                <a:cubicBezTo>
                  <a:pt x="7212" y="8118"/>
                  <a:pt x="7218" y="8129"/>
                  <a:pt x="7223" y="8135"/>
                </a:cubicBezTo>
                <a:cubicBezTo>
                  <a:pt x="7235" y="8129"/>
                  <a:pt x="7252" y="8118"/>
                  <a:pt x="7257" y="8101"/>
                </a:cubicBezTo>
                <a:cubicBezTo>
                  <a:pt x="7274" y="8089"/>
                  <a:pt x="7291" y="8078"/>
                  <a:pt x="7309" y="8072"/>
                </a:cubicBezTo>
                <a:cubicBezTo>
                  <a:pt x="7309" y="8067"/>
                  <a:pt x="7314" y="8061"/>
                  <a:pt x="7320" y="8055"/>
                </a:cubicBezTo>
                <a:cubicBezTo>
                  <a:pt x="7337" y="8044"/>
                  <a:pt x="7360" y="8033"/>
                  <a:pt x="7377" y="8016"/>
                </a:cubicBezTo>
                <a:lnTo>
                  <a:pt x="7377" y="8016"/>
                </a:lnTo>
                <a:cubicBezTo>
                  <a:pt x="7371" y="8021"/>
                  <a:pt x="7371" y="8038"/>
                  <a:pt x="7371" y="8044"/>
                </a:cubicBezTo>
                <a:cubicBezTo>
                  <a:pt x="7377" y="8016"/>
                  <a:pt x="7399" y="8004"/>
                  <a:pt x="7411" y="7976"/>
                </a:cubicBezTo>
                <a:lnTo>
                  <a:pt x="7411" y="7976"/>
                </a:lnTo>
                <a:cubicBezTo>
                  <a:pt x="7388" y="7993"/>
                  <a:pt x="7371" y="8004"/>
                  <a:pt x="7354" y="8010"/>
                </a:cubicBezTo>
                <a:cubicBezTo>
                  <a:pt x="7405" y="7959"/>
                  <a:pt x="7462" y="7914"/>
                  <a:pt x="7518" y="7874"/>
                </a:cubicBezTo>
                <a:lnTo>
                  <a:pt x="7518" y="7874"/>
                </a:lnTo>
                <a:cubicBezTo>
                  <a:pt x="7513" y="7885"/>
                  <a:pt x="7501" y="7891"/>
                  <a:pt x="7496" y="7902"/>
                </a:cubicBezTo>
                <a:cubicBezTo>
                  <a:pt x="7499" y="7904"/>
                  <a:pt x="7502" y="7905"/>
                  <a:pt x="7506" y="7905"/>
                </a:cubicBezTo>
                <a:cubicBezTo>
                  <a:pt x="7514" y="7905"/>
                  <a:pt x="7523" y="7901"/>
                  <a:pt x="7535" y="7897"/>
                </a:cubicBezTo>
                <a:cubicBezTo>
                  <a:pt x="7541" y="7885"/>
                  <a:pt x="7547" y="7874"/>
                  <a:pt x="7558" y="7863"/>
                </a:cubicBezTo>
                <a:cubicBezTo>
                  <a:pt x="7558" y="7863"/>
                  <a:pt x="7564" y="7868"/>
                  <a:pt x="7570" y="7868"/>
                </a:cubicBezTo>
                <a:cubicBezTo>
                  <a:pt x="7565" y="7855"/>
                  <a:pt x="7591" y="7825"/>
                  <a:pt x="7606" y="7825"/>
                </a:cubicBezTo>
                <a:cubicBezTo>
                  <a:pt x="7610" y="7825"/>
                  <a:pt x="7614" y="7828"/>
                  <a:pt x="7615" y="7834"/>
                </a:cubicBezTo>
                <a:cubicBezTo>
                  <a:pt x="7575" y="7891"/>
                  <a:pt x="7507" y="7925"/>
                  <a:pt x="7473" y="7982"/>
                </a:cubicBezTo>
                <a:lnTo>
                  <a:pt x="7462" y="7982"/>
                </a:lnTo>
                <a:cubicBezTo>
                  <a:pt x="7433" y="8010"/>
                  <a:pt x="7394" y="8033"/>
                  <a:pt x="7365" y="8055"/>
                </a:cubicBezTo>
                <a:cubicBezTo>
                  <a:pt x="7365" y="8061"/>
                  <a:pt x="7377" y="8078"/>
                  <a:pt x="7377" y="8084"/>
                </a:cubicBezTo>
                <a:cubicBezTo>
                  <a:pt x="7394" y="8072"/>
                  <a:pt x="7416" y="8055"/>
                  <a:pt x="7411" y="8033"/>
                </a:cubicBezTo>
                <a:cubicBezTo>
                  <a:pt x="7422" y="8027"/>
                  <a:pt x="7428" y="8021"/>
                  <a:pt x="7439" y="8021"/>
                </a:cubicBezTo>
                <a:cubicBezTo>
                  <a:pt x="7456" y="8021"/>
                  <a:pt x="7467" y="7993"/>
                  <a:pt x="7484" y="7982"/>
                </a:cubicBezTo>
                <a:cubicBezTo>
                  <a:pt x="7501" y="7982"/>
                  <a:pt x="7513" y="7976"/>
                  <a:pt x="7530" y="7976"/>
                </a:cubicBezTo>
                <a:cubicBezTo>
                  <a:pt x="7530" y="7970"/>
                  <a:pt x="7530" y="7959"/>
                  <a:pt x="7530" y="7948"/>
                </a:cubicBezTo>
                <a:cubicBezTo>
                  <a:pt x="7535" y="7948"/>
                  <a:pt x="7547" y="7953"/>
                  <a:pt x="7552" y="7953"/>
                </a:cubicBezTo>
                <a:cubicBezTo>
                  <a:pt x="7552" y="7953"/>
                  <a:pt x="7547" y="7948"/>
                  <a:pt x="7541" y="7942"/>
                </a:cubicBezTo>
                <a:cubicBezTo>
                  <a:pt x="7556" y="7937"/>
                  <a:pt x="7566" y="7924"/>
                  <a:pt x="7580" y="7924"/>
                </a:cubicBezTo>
                <a:cubicBezTo>
                  <a:pt x="7582" y="7924"/>
                  <a:pt x="7584" y="7924"/>
                  <a:pt x="7587" y="7925"/>
                </a:cubicBezTo>
                <a:lnTo>
                  <a:pt x="7575" y="7914"/>
                </a:lnTo>
                <a:cubicBezTo>
                  <a:pt x="7615" y="7885"/>
                  <a:pt x="7643" y="7846"/>
                  <a:pt x="7683" y="7817"/>
                </a:cubicBezTo>
                <a:cubicBezTo>
                  <a:pt x="7683" y="7817"/>
                  <a:pt x="7683" y="7828"/>
                  <a:pt x="7689" y="7834"/>
                </a:cubicBezTo>
                <a:cubicBezTo>
                  <a:pt x="7683" y="7806"/>
                  <a:pt x="7717" y="7766"/>
                  <a:pt x="7745" y="7766"/>
                </a:cubicBezTo>
                <a:cubicBezTo>
                  <a:pt x="7762" y="7766"/>
                  <a:pt x="7757" y="7749"/>
                  <a:pt x="7762" y="7743"/>
                </a:cubicBezTo>
                <a:cubicBezTo>
                  <a:pt x="7772" y="7734"/>
                  <a:pt x="7779" y="7725"/>
                  <a:pt x="7784" y="7715"/>
                </a:cubicBezTo>
                <a:lnTo>
                  <a:pt x="7784" y="7715"/>
                </a:lnTo>
                <a:cubicBezTo>
                  <a:pt x="7781" y="7716"/>
                  <a:pt x="7777" y="7716"/>
                  <a:pt x="7773" y="7716"/>
                </a:cubicBezTo>
                <a:cubicBezTo>
                  <a:pt x="7754" y="7716"/>
                  <a:pt x="7736" y="7706"/>
                  <a:pt x="7717" y="7692"/>
                </a:cubicBezTo>
                <a:cubicBezTo>
                  <a:pt x="7715" y="7694"/>
                  <a:pt x="7713" y="7696"/>
                  <a:pt x="7711" y="7698"/>
                </a:cubicBezTo>
                <a:lnTo>
                  <a:pt x="7711" y="7698"/>
                </a:lnTo>
                <a:cubicBezTo>
                  <a:pt x="7711" y="7709"/>
                  <a:pt x="7706" y="7715"/>
                  <a:pt x="7706" y="7726"/>
                </a:cubicBezTo>
                <a:cubicBezTo>
                  <a:pt x="7706" y="7726"/>
                  <a:pt x="7711" y="7732"/>
                  <a:pt x="7711" y="7732"/>
                </a:cubicBezTo>
                <a:cubicBezTo>
                  <a:pt x="7689" y="7743"/>
                  <a:pt x="7672" y="7772"/>
                  <a:pt x="7649" y="7783"/>
                </a:cubicBezTo>
                <a:cubicBezTo>
                  <a:pt x="7643" y="7772"/>
                  <a:pt x="7643" y="7766"/>
                  <a:pt x="7655" y="7755"/>
                </a:cubicBezTo>
                <a:cubicBezTo>
                  <a:pt x="7669" y="7740"/>
                  <a:pt x="7687" y="7726"/>
                  <a:pt x="7700" y="7708"/>
                </a:cubicBezTo>
                <a:lnTo>
                  <a:pt x="7700" y="7708"/>
                </a:lnTo>
                <a:cubicBezTo>
                  <a:pt x="7688" y="7718"/>
                  <a:pt x="7677" y="7726"/>
                  <a:pt x="7666" y="7738"/>
                </a:cubicBezTo>
                <a:cubicBezTo>
                  <a:pt x="7740" y="7647"/>
                  <a:pt x="7819" y="7562"/>
                  <a:pt x="7899" y="7482"/>
                </a:cubicBezTo>
                <a:cubicBezTo>
                  <a:pt x="7899" y="7488"/>
                  <a:pt x="7899" y="7494"/>
                  <a:pt x="7899" y="7499"/>
                </a:cubicBezTo>
                <a:cubicBezTo>
                  <a:pt x="7904" y="7499"/>
                  <a:pt x="7904" y="7499"/>
                  <a:pt x="7910" y="7494"/>
                </a:cubicBezTo>
                <a:cubicBezTo>
                  <a:pt x="7899" y="7477"/>
                  <a:pt x="7899" y="7460"/>
                  <a:pt x="7921" y="7454"/>
                </a:cubicBezTo>
                <a:lnTo>
                  <a:pt x="7921" y="7454"/>
                </a:lnTo>
                <a:cubicBezTo>
                  <a:pt x="7921" y="7460"/>
                  <a:pt x="7921" y="7477"/>
                  <a:pt x="7916" y="7482"/>
                </a:cubicBezTo>
                <a:cubicBezTo>
                  <a:pt x="7921" y="7477"/>
                  <a:pt x="7927" y="7471"/>
                  <a:pt x="7933" y="7465"/>
                </a:cubicBezTo>
                <a:cubicBezTo>
                  <a:pt x="7927" y="7460"/>
                  <a:pt x="7921" y="7454"/>
                  <a:pt x="7921" y="7448"/>
                </a:cubicBezTo>
                <a:cubicBezTo>
                  <a:pt x="7944" y="7420"/>
                  <a:pt x="7967" y="7397"/>
                  <a:pt x="7989" y="7369"/>
                </a:cubicBezTo>
                <a:cubicBezTo>
                  <a:pt x="8023" y="7341"/>
                  <a:pt x="8040" y="7278"/>
                  <a:pt x="8086" y="7278"/>
                </a:cubicBezTo>
                <a:cubicBezTo>
                  <a:pt x="8103" y="7261"/>
                  <a:pt x="8114" y="7250"/>
                  <a:pt x="8131" y="7238"/>
                </a:cubicBezTo>
                <a:cubicBezTo>
                  <a:pt x="8131" y="7233"/>
                  <a:pt x="8137" y="7227"/>
                  <a:pt x="8137" y="7221"/>
                </a:cubicBezTo>
                <a:cubicBezTo>
                  <a:pt x="8154" y="7210"/>
                  <a:pt x="8160" y="7199"/>
                  <a:pt x="8148" y="7182"/>
                </a:cubicBezTo>
                <a:lnTo>
                  <a:pt x="8148" y="7182"/>
                </a:lnTo>
                <a:cubicBezTo>
                  <a:pt x="8137" y="7193"/>
                  <a:pt x="8131" y="7199"/>
                  <a:pt x="8126" y="7210"/>
                </a:cubicBezTo>
                <a:cubicBezTo>
                  <a:pt x="8131" y="7193"/>
                  <a:pt x="8143" y="7176"/>
                  <a:pt x="8148" y="7165"/>
                </a:cubicBezTo>
                <a:cubicBezTo>
                  <a:pt x="8154" y="7170"/>
                  <a:pt x="8160" y="7176"/>
                  <a:pt x="8165" y="7182"/>
                </a:cubicBezTo>
                <a:cubicBezTo>
                  <a:pt x="8165" y="7170"/>
                  <a:pt x="8171" y="7165"/>
                  <a:pt x="8177" y="7153"/>
                </a:cubicBezTo>
                <a:cubicBezTo>
                  <a:pt x="8182" y="7159"/>
                  <a:pt x="8188" y="7170"/>
                  <a:pt x="8194" y="7176"/>
                </a:cubicBezTo>
                <a:cubicBezTo>
                  <a:pt x="8188" y="7187"/>
                  <a:pt x="8182" y="7199"/>
                  <a:pt x="8177" y="7204"/>
                </a:cubicBezTo>
                <a:cubicBezTo>
                  <a:pt x="8177" y="7210"/>
                  <a:pt x="8171" y="7210"/>
                  <a:pt x="8171" y="7210"/>
                </a:cubicBezTo>
                <a:cubicBezTo>
                  <a:pt x="8148" y="7233"/>
                  <a:pt x="8137" y="7255"/>
                  <a:pt x="8131" y="7284"/>
                </a:cubicBezTo>
                <a:cubicBezTo>
                  <a:pt x="8126" y="7284"/>
                  <a:pt x="8109" y="7289"/>
                  <a:pt x="8103" y="7289"/>
                </a:cubicBezTo>
                <a:cubicBezTo>
                  <a:pt x="8109" y="7295"/>
                  <a:pt x="8114" y="7306"/>
                  <a:pt x="8120" y="7306"/>
                </a:cubicBezTo>
                <a:cubicBezTo>
                  <a:pt x="8160" y="7284"/>
                  <a:pt x="8177" y="7238"/>
                  <a:pt x="8211" y="7204"/>
                </a:cubicBezTo>
                <a:lnTo>
                  <a:pt x="8216" y="7216"/>
                </a:lnTo>
                <a:cubicBezTo>
                  <a:pt x="8216" y="7210"/>
                  <a:pt x="8211" y="7204"/>
                  <a:pt x="8211" y="7199"/>
                </a:cubicBezTo>
                <a:cubicBezTo>
                  <a:pt x="8228" y="7182"/>
                  <a:pt x="8245" y="7159"/>
                  <a:pt x="8250" y="7136"/>
                </a:cubicBezTo>
                <a:cubicBezTo>
                  <a:pt x="8262" y="7125"/>
                  <a:pt x="8279" y="7114"/>
                  <a:pt x="8267" y="7097"/>
                </a:cubicBezTo>
                <a:cubicBezTo>
                  <a:pt x="8273" y="7097"/>
                  <a:pt x="8284" y="7097"/>
                  <a:pt x="8284" y="7102"/>
                </a:cubicBezTo>
                <a:lnTo>
                  <a:pt x="8284" y="7102"/>
                </a:lnTo>
                <a:cubicBezTo>
                  <a:pt x="8284" y="7097"/>
                  <a:pt x="8273" y="7085"/>
                  <a:pt x="8273" y="7085"/>
                </a:cubicBezTo>
                <a:cubicBezTo>
                  <a:pt x="8279" y="7080"/>
                  <a:pt x="8290" y="7074"/>
                  <a:pt x="8296" y="7068"/>
                </a:cubicBezTo>
                <a:cubicBezTo>
                  <a:pt x="8296" y="7068"/>
                  <a:pt x="8296" y="7063"/>
                  <a:pt x="8290" y="7063"/>
                </a:cubicBezTo>
                <a:cubicBezTo>
                  <a:pt x="8273" y="7080"/>
                  <a:pt x="8239" y="7097"/>
                  <a:pt x="8245" y="7131"/>
                </a:cubicBezTo>
                <a:cubicBezTo>
                  <a:pt x="8239" y="7131"/>
                  <a:pt x="8228" y="7136"/>
                  <a:pt x="8222" y="7136"/>
                </a:cubicBezTo>
                <a:cubicBezTo>
                  <a:pt x="8216" y="7148"/>
                  <a:pt x="8205" y="7165"/>
                  <a:pt x="8199" y="7176"/>
                </a:cubicBezTo>
                <a:cubicBezTo>
                  <a:pt x="8194" y="7170"/>
                  <a:pt x="8182" y="7153"/>
                  <a:pt x="8177" y="7142"/>
                </a:cubicBezTo>
                <a:cubicBezTo>
                  <a:pt x="8182" y="7142"/>
                  <a:pt x="8194" y="7136"/>
                  <a:pt x="8199" y="7136"/>
                </a:cubicBezTo>
                <a:cubicBezTo>
                  <a:pt x="8194" y="7131"/>
                  <a:pt x="8188" y="7125"/>
                  <a:pt x="8182" y="7119"/>
                </a:cubicBezTo>
                <a:cubicBezTo>
                  <a:pt x="8182" y="7114"/>
                  <a:pt x="8188" y="7108"/>
                  <a:pt x="8188" y="7102"/>
                </a:cubicBezTo>
                <a:cubicBezTo>
                  <a:pt x="8194" y="7108"/>
                  <a:pt x="8205" y="7114"/>
                  <a:pt x="8205" y="7119"/>
                </a:cubicBezTo>
                <a:cubicBezTo>
                  <a:pt x="8205" y="7114"/>
                  <a:pt x="8205" y="7102"/>
                  <a:pt x="8199" y="7091"/>
                </a:cubicBezTo>
                <a:cubicBezTo>
                  <a:pt x="8205" y="7085"/>
                  <a:pt x="8211" y="7080"/>
                  <a:pt x="8211" y="7069"/>
                </a:cubicBezTo>
                <a:lnTo>
                  <a:pt x="8211" y="7069"/>
                </a:lnTo>
                <a:cubicBezTo>
                  <a:pt x="8211" y="7080"/>
                  <a:pt x="8205" y="7091"/>
                  <a:pt x="8211" y="7097"/>
                </a:cubicBezTo>
                <a:cubicBezTo>
                  <a:pt x="8239" y="7097"/>
                  <a:pt x="8216" y="7063"/>
                  <a:pt x="8228" y="7045"/>
                </a:cubicBezTo>
                <a:cubicBezTo>
                  <a:pt x="8233" y="7034"/>
                  <a:pt x="8250" y="7023"/>
                  <a:pt x="8256" y="7017"/>
                </a:cubicBezTo>
                <a:cubicBezTo>
                  <a:pt x="8256" y="6995"/>
                  <a:pt x="8266" y="6987"/>
                  <a:pt x="8281" y="6987"/>
                </a:cubicBezTo>
                <a:cubicBezTo>
                  <a:pt x="8286" y="6987"/>
                  <a:pt x="8291" y="6987"/>
                  <a:pt x="8296" y="6989"/>
                </a:cubicBezTo>
                <a:cubicBezTo>
                  <a:pt x="8290" y="6983"/>
                  <a:pt x="8290" y="6972"/>
                  <a:pt x="8284" y="6966"/>
                </a:cubicBezTo>
                <a:cubicBezTo>
                  <a:pt x="8296" y="6938"/>
                  <a:pt x="8313" y="6909"/>
                  <a:pt x="8330" y="6881"/>
                </a:cubicBezTo>
                <a:cubicBezTo>
                  <a:pt x="8330" y="6892"/>
                  <a:pt x="8335" y="6904"/>
                  <a:pt x="8335" y="6915"/>
                </a:cubicBezTo>
                <a:lnTo>
                  <a:pt x="8335" y="6915"/>
                </a:lnTo>
                <a:cubicBezTo>
                  <a:pt x="8347" y="6904"/>
                  <a:pt x="8341" y="6887"/>
                  <a:pt x="8330" y="6870"/>
                </a:cubicBezTo>
                <a:lnTo>
                  <a:pt x="8341" y="6870"/>
                </a:lnTo>
                <a:cubicBezTo>
                  <a:pt x="8341" y="6875"/>
                  <a:pt x="8341" y="6875"/>
                  <a:pt x="8347" y="6881"/>
                </a:cubicBezTo>
                <a:cubicBezTo>
                  <a:pt x="8350" y="6882"/>
                  <a:pt x="8352" y="6883"/>
                  <a:pt x="8354" y="6883"/>
                </a:cubicBezTo>
                <a:cubicBezTo>
                  <a:pt x="8358" y="6883"/>
                  <a:pt x="8358" y="6878"/>
                  <a:pt x="8358" y="6870"/>
                </a:cubicBezTo>
                <a:lnTo>
                  <a:pt x="8358" y="6864"/>
                </a:lnTo>
                <a:lnTo>
                  <a:pt x="8352" y="6864"/>
                </a:lnTo>
                <a:cubicBezTo>
                  <a:pt x="8347" y="6864"/>
                  <a:pt x="8341" y="6858"/>
                  <a:pt x="8335" y="6858"/>
                </a:cubicBezTo>
                <a:cubicBezTo>
                  <a:pt x="8347" y="6847"/>
                  <a:pt x="8352" y="6836"/>
                  <a:pt x="8358" y="6824"/>
                </a:cubicBezTo>
                <a:cubicBezTo>
                  <a:pt x="8364" y="6813"/>
                  <a:pt x="8364" y="6807"/>
                  <a:pt x="8370" y="6802"/>
                </a:cubicBezTo>
                <a:cubicBezTo>
                  <a:pt x="8370" y="6802"/>
                  <a:pt x="8375" y="6813"/>
                  <a:pt x="8381" y="6819"/>
                </a:cubicBezTo>
                <a:cubicBezTo>
                  <a:pt x="8381" y="6813"/>
                  <a:pt x="8387" y="6802"/>
                  <a:pt x="8392" y="6796"/>
                </a:cubicBezTo>
                <a:lnTo>
                  <a:pt x="8392" y="6796"/>
                </a:lnTo>
                <a:cubicBezTo>
                  <a:pt x="8389" y="6797"/>
                  <a:pt x="8386" y="6797"/>
                  <a:pt x="8384" y="6797"/>
                </a:cubicBezTo>
                <a:cubicBezTo>
                  <a:pt x="8373" y="6797"/>
                  <a:pt x="8371" y="6788"/>
                  <a:pt x="8375" y="6779"/>
                </a:cubicBezTo>
                <a:cubicBezTo>
                  <a:pt x="8375" y="6779"/>
                  <a:pt x="8381" y="6773"/>
                  <a:pt x="8381" y="6773"/>
                </a:cubicBezTo>
                <a:cubicBezTo>
                  <a:pt x="8381" y="6773"/>
                  <a:pt x="8381" y="6767"/>
                  <a:pt x="8381" y="6767"/>
                </a:cubicBezTo>
                <a:cubicBezTo>
                  <a:pt x="8381" y="6762"/>
                  <a:pt x="8381" y="6762"/>
                  <a:pt x="8381" y="6756"/>
                </a:cubicBezTo>
                <a:cubicBezTo>
                  <a:pt x="8387" y="6750"/>
                  <a:pt x="8387" y="6745"/>
                  <a:pt x="8392" y="6739"/>
                </a:cubicBezTo>
                <a:lnTo>
                  <a:pt x="8404" y="6739"/>
                </a:lnTo>
                <a:cubicBezTo>
                  <a:pt x="8426" y="6699"/>
                  <a:pt x="8455" y="6660"/>
                  <a:pt x="8466" y="6620"/>
                </a:cubicBezTo>
                <a:cubicBezTo>
                  <a:pt x="8477" y="6609"/>
                  <a:pt x="8494" y="6597"/>
                  <a:pt x="8506" y="6592"/>
                </a:cubicBezTo>
                <a:lnTo>
                  <a:pt x="8506" y="6592"/>
                </a:lnTo>
                <a:cubicBezTo>
                  <a:pt x="8506" y="6626"/>
                  <a:pt x="8483" y="6643"/>
                  <a:pt x="8466" y="6665"/>
                </a:cubicBezTo>
                <a:cubicBezTo>
                  <a:pt x="8466" y="6665"/>
                  <a:pt x="8466" y="6677"/>
                  <a:pt x="8466" y="6682"/>
                </a:cubicBezTo>
                <a:cubicBezTo>
                  <a:pt x="8432" y="6705"/>
                  <a:pt x="8432" y="6750"/>
                  <a:pt x="8398" y="6779"/>
                </a:cubicBezTo>
                <a:cubicBezTo>
                  <a:pt x="8392" y="6796"/>
                  <a:pt x="8392" y="6807"/>
                  <a:pt x="8392" y="6824"/>
                </a:cubicBezTo>
                <a:cubicBezTo>
                  <a:pt x="8398" y="6813"/>
                  <a:pt x="8398" y="6807"/>
                  <a:pt x="8404" y="6796"/>
                </a:cubicBezTo>
                <a:cubicBezTo>
                  <a:pt x="8466" y="6739"/>
                  <a:pt x="8489" y="6654"/>
                  <a:pt x="8534" y="6592"/>
                </a:cubicBezTo>
                <a:cubicBezTo>
                  <a:pt x="8517" y="6592"/>
                  <a:pt x="8494" y="6592"/>
                  <a:pt x="8472" y="6586"/>
                </a:cubicBezTo>
                <a:cubicBezTo>
                  <a:pt x="8477" y="6575"/>
                  <a:pt x="8483" y="6563"/>
                  <a:pt x="8489" y="6552"/>
                </a:cubicBezTo>
                <a:lnTo>
                  <a:pt x="8511" y="6552"/>
                </a:lnTo>
                <a:cubicBezTo>
                  <a:pt x="8511" y="6552"/>
                  <a:pt x="8511" y="6546"/>
                  <a:pt x="8511" y="6541"/>
                </a:cubicBezTo>
                <a:cubicBezTo>
                  <a:pt x="8506" y="6541"/>
                  <a:pt x="8494" y="6546"/>
                  <a:pt x="8489" y="6546"/>
                </a:cubicBezTo>
                <a:cubicBezTo>
                  <a:pt x="8500" y="6524"/>
                  <a:pt x="8511" y="6495"/>
                  <a:pt x="8534" y="6472"/>
                </a:cubicBezTo>
                <a:cubicBezTo>
                  <a:pt x="8534" y="6467"/>
                  <a:pt x="8528" y="6461"/>
                  <a:pt x="8528" y="6461"/>
                </a:cubicBezTo>
                <a:cubicBezTo>
                  <a:pt x="8540" y="6438"/>
                  <a:pt x="8551" y="6421"/>
                  <a:pt x="8557" y="6399"/>
                </a:cubicBezTo>
                <a:cubicBezTo>
                  <a:pt x="8562" y="6402"/>
                  <a:pt x="8568" y="6404"/>
                  <a:pt x="8573" y="6404"/>
                </a:cubicBezTo>
                <a:cubicBezTo>
                  <a:pt x="8578" y="6404"/>
                  <a:pt x="8582" y="6402"/>
                  <a:pt x="8585" y="6393"/>
                </a:cubicBezTo>
                <a:lnTo>
                  <a:pt x="8562" y="6393"/>
                </a:lnTo>
                <a:cubicBezTo>
                  <a:pt x="8579" y="6365"/>
                  <a:pt x="8591" y="6336"/>
                  <a:pt x="8596" y="6302"/>
                </a:cubicBezTo>
                <a:lnTo>
                  <a:pt x="8631" y="6308"/>
                </a:lnTo>
                <a:cubicBezTo>
                  <a:pt x="8631" y="6302"/>
                  <a:pt x="8625" y="6291"/>
                  <a:pt x="8625" y="6285"/>
                </a:cubicBezTo>
                <a:cubicBezTo>
                  <a:pt x="8619" y="6285"/>
                  <a:pt x="8608" y="6291"/>
                  <a:pt x="8608" y="6291"/>
                </a:cubicBezTo>
                <a:cubicBezTo>
                  <a:pt x="8608" y="6280"/>
                  <a:pt x="8613" y="6263"/>
                  <a:pt x="8619" y="6251"/>
                </a:cubicBezTo>
                <a:lnTo>
                  <a:pt x="8642" y="6251"/>
                </a:lnTo>
                <a:cubicBezTo>
                  <a:pt x="8653" y="6228"/>
                  <a:pt x="8659" y="6211"/>
                  <a:pt x="8659" y="6189"/>
                </a:cubicBezTo>
                <a:lnTo>
                  <a:pt x="8659" y="6189"/>
                </a:lnTo>
                <a:cubicBezTo>
                  <a:pt x="8653" y="6206"/>
                  <a:pt x="8642" y="6223"/>
                  <a:pt x="8631" y="6240"/>
                </a:cubicBezTo>
                <a:cubicBezTo>
                  <a:pt x="8631" y="6211"/>
                  <a:pt x="8648" y="6189"/>
                  <a:pt x="8659" y="6166"/>
                </a:cubicBezTo>
                <a:lnTo>
                  <a:pt x="8670" y="6166"/>
                </a:lnTo>
                <a:cubicBezTo>
                  <a:pt x="8676" y="6155"/>
                  <a:pt x="8682" y="6143"/>
                  <a:pt x="8687" y="6132"/>
                </a:cubicBezTo>
                <a:lnTo>
                  <a:pt x="8687" y="6132"/>
                </a:lnTo>
                <a:cubicBezTo>
                  <a:pt x="8676" y="6143"/>
                  <a:pt x="8665" y="6155"/>
                  <a:pt x="8659" y="6160"/>
                </a:cubicBezTo>
                <a:cubicBezTo>
                  <a:pt x="8670" y="6115"/>
                  <a:pt x="8687" y="6064"/>
                  <a:pt x="8704" y="6019"/>
                </a:cubicBezTo>
                <a:cubicBezTo>
                  <a:pt x="8704" y="6024"/>
                  <a:pt x="8710" y="6030"/>
                  <a:pt x="8710" y="6036"/>
                </a:cubicBezTo>
                <a:cubicBezTo>
                  <a:pt x="8716" y="6030"/>
                  <a:pt x="8721" y="6024"/>
                  <a:pt x="8733" y="6019"/>
                </a:cubicBezTo>
                <a:cubicBezTo>
                  <a:pt x="8733" y="5996"/>
                  <a:pt x="8716" y="5967"/>
                  <a:pt x="8727" y="5945"/>
                </a:cubicBezTo>
                <a:lnTo>
                  <a:pt x="8727" y="5945"/>
                </a:lnTo>
                <a:cubicBezTo>
                  <a:pt x="8733" y="5956"/>
                  <a:pt x="8733" y="5967"/>
                  <a:pt x="8733" y="5984"/>
                </a:cubicBezTo>
                <a:cubicBezTo>
                  <a:pt x="8744" y="5945"/>
                  <a:pt x="8767" y="5905"/>
                  <a:pt x="8755" y="5865"/>
                </a:cubicBezTo>
                <a:lnTo>
                  <a:pt x="8767" y="5865"/>
                </a:lnTo>
                <a:cubicBezTo>
                  <a:pt x="8767" y="5865"/>
                  <a:pt x="8767" y="5860"/>
                  <a:pt x="8767" y="5854"/>
                </a:cubicBezTo>
                <a:lnTo>
                  <a:pt x="8778" y="5848"/>
                </a:lnTo>
                <a:lnTo>
                  <a:pt x="8778" y="5843"/>
                </a:lnTo>
                <a:cubicBezTo>
                  <a:pt x="8772" y="5848"/>
                  <a:pt x="8761" y="5854"/>
                  <a:pt x="8755" y="5854"/>
                </a:cubicBezTo>
                <a:cubicBezTo>
                  <a:pt x="8755" y="5848"/>
                  <a:pt x="8761" y="5837"/>
                  <a:pt x="8767" y="5826"/>
                </a:cubicBezTo>
                <a:cubicBezTo>
                  <a:pt x="8772" y="5826"/>
                  <a:pt x="8778" y="5831"/>
                  <a:pt x="8784" y="5831"/>
                </a:cubicBezTo>
                <a:cubicBezTo>
                  <a:pt x="8784" y="5826"/>
                  <a:pt x="8778" y="5820"/>
                  <a:pt x="8778" y="5814"/>
                </a:cubicBezTo>
                <a:cubicBezTo>
                  <a:pt x="8778" y="5814"/>
                  <a:pt x="8772" y="5814"/>
                  <a:pt x="8767" y="5820"/>
                </a:cubicBezTo>
                <a:cubicBezTo>
                  <a:pt x="8767" y="5786"/>
                  <a:pt x="8778" y="5758"/>
                  <a:pt x="8784" y="5724"/>
                </a:cubicBezTo>
                <a:cubicBezTo>
                  <a:pt x="8789" y="5724"/>
                  <a:pt x="8801" y="5729"/>
                  <a:pt x="8806" y="5735"/>
                </a:cubicBezTo>
                <a:cubicBezTo>
                  <a:pt x="8801" y="5729"/>
                  <a:pt x="8795" y="5724"/>
                  <a:pt x="8784" y="5718"/>
                </a:cubicBezTo>
                <a:cubicBezTo>
                  <a:pt x="8789" y="5701"/>
                  <a:pt x="8795" y="5684"/>
                  <a:pt x="8801" y="5667"/>
                </a:cubicBezTo>
                <a:cubicBezTo>
                  <a:pt x="8801" y="5684"/>
                  <a:pt x="8801" y="5701"/>
                  <a:pt x="8812" y="5712"/>
                </a:cubicBezTo>
                <a:cubicBezTo>
                  <a:pt x="8812" y="5695"/>
                  <a:pt x="8818" y="5689"/>
                  <a:pt x="8829" y="5684"/>
                </a:cubicBezTo>
                <a:cubicBezTo>
                  <a:pt x="8823" y="5684"/>
                  <a:pt x="8818" y="5678"/>
                  <a:pt x="8818" y="5678"/>
                </a:cubicBezTo>
                <a:cubicBezTo>
                  <a:pt x="8835" y="5633"/>
                  <a:pt x="8840" y="5587"/>
                  <a:pt x="8852" y="5542"/>
                </a:cubicBezTo>
                <a:lnTo>
                  <a:pt x="8852" y="5542"/>
                </a:lnTo>
                <a:cubicBezTo>
                  <a:pt x="8846" y="5542"/>
                  <a:pt x="8835" y="5548"/>
                  <a:pt x="8823" y="5548"/>
                </a:cubicBezTo>
                <a:cubicBezTo>
                  <a:pt x="8829" y="5508"/>
                  <a:pt x="8840" y="5463"/>
                  <a:pt x="8846" y="5423"/>
                </a:cubicBezTo>
                <a:cubicBezTo>
                  <a:pt x="8857" y="5445"/>
                  <a:pt x="8852" y="5468"/>
                  <a:pt x="8846" y="5491"/>
                </a:cubicBezTo>
                <a:cubicBezTo>
                  <a:pt x="8880" y="5485"/>
                  <a:pt x="8863" y="5332"/>
                  <a:pt x="8897" y="5292"/>
                </a:cubicBezTo>
                <a:cubicBezTo>
                  <a:pt x="8909" y="5298"/>
                  <a:pt x="8920" y="5304"/>
                  <a:pt x="8926" y="5309"/>
                </a:cubicBezTo>
                <a:lnTo>
                  <a:pt x="8914" y="5309"/>
                </a:lnTo>
                <a:cubicBezTo>
                  <a:pt x="8909" y="5326"/>
                  <a:pt x="8903" y="5332"/>
                  <a:pt x="8892" y="5338"/>
                </a:cubicBezTo>
                <a:cubicBezTo>
                  <a:pt x="8897" y="5343"/>
                  <a:pt x="8897" y="5355"/>
                  <a:pt x="8903" y="5366"/>
                </a:cubicBezTo>
                <a:lnTo>
                  <a:pt x="8886" y="5360"/>
                </a:lnTo>
                <a:lnTo>
                  <a:pt x="8886" y="5360"/>
                </a:lnTo>
                <a:cubicBezTo>
                  <a:pt x="8886" y="5366"/>
                  <a:pt x="8897" y="5372"/>
                  <a:pt x="8897" y="5377"/>
                </a:cubicBezTo>
                <a:cubicBezTo>
                  <a:pt x="8892" y="5417"/>
                  <a:pt x="8886" y="5463"/>
                  <a:pt x="8914" y="5497"/>
                </a:cubicBezTo>
                <a:cubicBezTo>
                  <a:pt x="8914" y="5440"/>
                  <a:pt x="8931" y="5389"/>
                  <a:pt x="8937" y="5332"/>
                </a:cubicBezTo>
                <a:cubicBezTo>
                  <a:pt x="8937" y="5332"/>
                  <a:pt x="8943" y="5326"/>
                  <a:pt x="8948" y="5326"/>
                </a:cubicBezTo>
                <a:cubicBezTo>
                  <a:pt x="8931" y="5309"/>
                  <a:pt x="8943" y="5292"/>
                  <a:pt x="8954" y="5275"/>
                </a:cubicBezTo>
                <a:cubicBezTo>
                  <a:pt x="8937" y="5247"/>
                  <a:pt x="8954" y="5213"/>
                  <a:pt x="8954" y="5184"/>
                </a:cubicBezTo>
                <a:lnTo>
                  <a:pt x="8965" y="5179"/>
                </a:lnTo>
                <a:cubicBezTo>
                  <a:pt x="8965" y="5179"/>
                  <a:pt x="8960" y="5173"/>
                  <a:pt x="8954" y="5173"/>
                </a:cubicBezTo>
                <a:cubicBezTo>
                  <a:pt x="8960" y="5139"/>
                  <a:pt x="8965" y="5099"/>
                  <a:pt x="8960" y="5065"/>
                </a:cubicBezTo>
                <a:cubicBezTo>
                  <a:pt x="8954" y="5054"/>
                  <a:pt x="8965" y="5043"/>
                  <a:pt x="8971" y="5031"/>
                </a:cubicBezTo>
                <a:cubicBezTo>
                  <a:pt x="8965" y="5026"/>
                  <a:pt x="8960" y="5020"/>
                  <a:pt x="8954" y="5014"/>
                </a:cubicBezTo>
                <a:cubicBezTo>
                  <a:pt x="8960" y="5009"/>
                  <a:pt x="8971" y="5009"/>
                  <a:pt x="8977" y="5009"/>
                </a:cubicBezTo>
                <a:cubicBezTo>
                  <a:pt x="8965" y="4906"/>
                  <a:pt x="8994" y="4810"/>
                  <a:pt x="8994" y="4714"/>
                </a:cubicBezTo>
                <a:lnTo>
                  <a:pt x="8999" y="4708"/>
                </a:lnTo>
                <a:cubicBezTo>
                  <a:pt x="8988" y="4691"/>
                  <a:pt x="8999" y="4674"/>
                  <a:pt x="9005" y="4651"/>
                </a:cubicBezTo>
                <a:cubicBezTo>
                  <a:pt x="8999" y="4628"/>
                  <a:pt x="8999" y="4606"/>
                  <a:pt x="8999" y="4583"/>
                </a:cubicBezTo>
                <a:cubicBezTo>
                  <a:pt x="8999" y="4577"/>
                  <a:pt x="8994" y="4572"/>
                  <a:pt x="8994" y="4566"/>
                </a:cubicBezTo>
                <a:cubicBezTo>
                  <a:pt x="8994" y="4555"/>
                  <a:pt x="8999" y="4543"/>
                  <a:pt x="9005" y="4538"/>
                </a:cubicBezTo>
                <a:cubicBezTo>
                  <a:pt x="8999" y="4526"/>
                  <a:pt x="8999" y="4515"/>
                  <a:pt x="8999" y="4504"/>
                </a:cubicBezTo>
                <a:cubicBezTo>
                  <a:pt x="8999" y="4498"/>
                  <a:pt x="9005" y="4492"/>
                  <a:pt x="9005" y="4492"/>
                </a:cubicBezTo>
                <a:lnTo>
                  <a:pt x="8999" y="4492"/>
                </a:lnTo>
                <a:cubicBezTo>
                  <a:pt x="8999" y="4475"/>
                  <a:pt x="8999" y="4458"/>
                  <a:pt x="8999" y="4441"/>
                </a:cubicBezTo>
                <a:cubicBezTo>
                  <a:pt x="8999" y="4441"/>
                  <a:pt x="9005" y="4436"/>
                  <a:pt x="9011" y="4436"/>
                </a:cubicBezTo>
                <a:cubicBezTo>
                  <a:pt x="9005" y="4436"/>
                  <a:pt x="8999" y="4424"/>
                  <a:pt x="8999" y="4424"/>
                </a:cubicBezTo>
                <a:cubicBezTo>
                  <a:pt x="9011" y="4390"/>
                  <a:pt x="8988" y="4356"/>
                  <a:pt x="8994" y="4328"/>
                </a:cubicBezTo>
                <a:cubicBezTo>
                  <a:pt x="8971" y="4277"/>
                  <a:pt x="8988" y="4226"/>
                  <a:pt x="8977" y="4175"/>
                </a:cubicBezTo>
                <a:cubicBezTo>
                  <a:pt x="8971" y="4175"/>
                  <a:pt x="8965" y="4169"/>
                  <a:pt x="8960" y="4169"/>
                </a:cubicBezTo>
                <a:cubicBezTo>
                  <a:pt x="8965" y="4163"/>
                  <a:pt x="8971" y="4158"/>
                  <a:pt x="8971" y="4158"/>
                </a:cubicBezTo>
                <a:cubicBezTo>
                  <a:pt x="8965" y="4095"/>
                  <a:pt x="8977" y="4033"/>
                  <a:pt x="8954" y="3976"/>
                </a:cubicBezTo>
                <a:lnTo>
                  <a:pt x="8937" y="3976"/>
                </a:lnTo>
                <a:cubicBezTo>
                  <a:pt x="8943" y="4004"/>
                  <a:pt x="8948" y="4033"/>
                  <a:pt x="8954" y="4061"/>
                </a:cubicBezTo>
                <a:cubicBezTo>
                  <a:pt x="8948" y="4061"/>
                  <a:pt x="8948" y="4067"/>
                  <a:pt x="8943" y="4072"/>
                </a:cubicBezTo>
                <a:cubicBezTo>
                  <a:pt x="8960" y="4112"/>
                  <a:pt x="8954" y="4158"/>
                  <a:pt x="8954" y="4203"/>
                </a:cubicBezTo>
                <a:lnTo>
                  <a:pt x="8971" y="4214"/>
                </a:lnTo>
                <a:cubicBezTo>
                  <a:pt x="8965" y="4226"/>
                  <a:pt x="8960" y="4237"/>
                  <a:pt x="8960" y="4248"/>
                </a:cubicBezTo>
                <a:cubicBezTo>
                  <a:pt x="8965" y="4248"/>
                  <a:pt x="8971" y="4260"/>
                  <a:pt x="8977" y="4265"/>
                </a:cubicBezTo>
                <a:lnTo>
                  <a:pt x="8960" y="4271"/>
                </a:lnTo>
                <a:cubicBezTo>
                  <a:pt x="8965" y="4277"/>
                  <a:pt x="8971" y="4282"/>
                  <a:pt x="8971" y="4288"/>
                </a:cubicBezTo>
                <a:cubicBezTo>
                  <a:pt x="8960" y="4294"/>
                  <a:pt x="8954" y="4299"/>
                  <a:pt x="8948" y="4305"/>
                </a:cubicBezTo>
                <a:cubicBezTo>
                  <a:pt x="8954" y="4305"/>
                  <a:pt x="8960" y="4299"/>
                  <a:pt x="8965" y="4299"/>
                </a:cubicBezTo>
                <a:cubicBezTo>
                  <a:pt x="8965" y="4379"/>
                  <a:pt x="8965" y="4453"/>
                  <a:pt x="8965" y="4526"/>
                </a:cubicBezTo>
                <a:cubicBezTo>
                  <a:pt x="8954" y="4521"/>
                  <a:pt x="8943" y="4515"/>
                  <a:pt x="8926" y="4509"/>
                </a:cubicBezTo>
                <a:lnTo>
                  <a:pt x="8948" y="4509"/>
                </a:lnTo>
                <a:cubicBezTo>
                  <a:pt x="8948" y="4475"/>
                  <a:pt x="8948" y="4441"/>
                  <a:pt x="8943" y="4402"/>
                </a:cubicBezTo>
                <a:cubicBezTo>
                  <a:pt x="8937" y="4407"/>
                  <a:pt x="8931" y="4407"/>
                  <a:pt x="8926" y="4407"/>
                </a:cubicBezTo>
                <a:cubicBezTo>
                  <a:pt x="8920" y="4362"/>
                  <a:pt x="8914" y="4311"/>
                  <a:pt x="8914" y="4260"/>
                </a:cubicBezTo>
                <a:lnTo>
                  <a:pt x="8914" y="4260"/>
                </a:lnTo>
                <a:cubicBezTo>
                  <a:pt x="8926" y="4271"/>
                  <a:pt x="8931" y="4282"/>
                  <a:pt x="8931" y="4299"/>
                </a:cubicBezTo>
                <a:lnTo>
                  <a:pt x="8937" y="4299"/>
                </a:lnTo>
                <a:cubicBezTo>
                  <a:pt x="8937" y="4288"/>
                  <a:pt x="8937" y="4277"/>
                  <a:pt x="8937" y="4265"/>
                </a:cubicBezTo>
                <a:cubicBezTo>
                  <a:pt x="8926" y="4265"/>
                  <a:pt x="8914" y="4260"/>
                  <a:pt x="8909" y="4254"/>
                </a:cubicBezTo>
                <a:cubicBezTo>
                  <a:pt x="8914" y="4243"/>
                  <a:pt x="8926" y="4248"/>
                  <a:pt x="8937" y="4243"/>
                </a:cubicBezTo>
                <a:cubicBezTo>
                  <a:pt x="8931" y="4226"/>
                  <a:pt x="8931" y="4197"/>
                  <a:pt x="8926" y="4180"/>
                </a:cubicBezTo>
                <a:cubicBezTo>
                  <a:pt x="8920" y="4192"/>
                  <a:pt x="8914" y="4203"/>
                  <a:pt x="8914" y="4214"/>
                </a:cubicBezTo>
                <a:cubicBezTo>
                  <a:pt x="8914" y="4186"/>
                  <a:pt x="8886" y="4146"/>
                  <a:pt x="8920" y="4123"/>
                </a:cubicBezTo>
                <a:cubicBezTo>
                  <a:pt x="8914" y="4112"/>
                  <a:pt x="8914" y="4095"/>
                  <a:pt x="8914" y="4078"/>
                </a:cubicBezTo>
                <a:cubicBezTo>
                  <a:pt x="8914" y="4089"/>
                  <a:pt x="8909" y="4095"/>
                  <a:pt x="8909" y="4106"/>
                </a:cubicBezTo>
                <a:lnTo>
                  <a:pt x="8903" y="4106"/>
                </a:lnTo>
                <a:cubicBezTo>
                  <a:pt x="8903" y="4089"/>
                  <a:pt x="8897" y="4078"/>
                  <a:pt x="8897" y="4061"/>
                </a:cubicBezTo>
                <a:lnTo>
                  <a:pt x="8914" y="4061"/>
                </a:lnTo>
                <a:cubicBezTo>
                  <a:pt x="8897" y="4061"/>
                  <a:pt x="8892" y="4050"/>
                  <a:pt x="8897" y="4033"/>
                </a:cubicBezTo>
                <a:cubicBezTo>
                  <a:pt x="8903" y="4033"/>
                  <a:pt x="8909" y="4033"/>
                  <a:pt x="8914" y="4038"/>
                </a:cubicBezTo>
                <a:cubicBezTo>
                  <a:pt x="8903" y="3993"/>
                  <a:pt x="8903" y="3948"/>
                  <a:pt x="8892" y="3902"/>
                </a:cubicBezTo>
                <a:lnTo>
                  <a:pt x="8892" y="3925"/>
                </a:lnTo>
                <a:lnTo>
                  <a:pt x="8880" y="3931"/>
                </a:lnTo>
                <a:cubicBezTo>
                  <a:pt x="8874" y="3914"/>
                  <a:pt x="8874" y="3897"/>
                  <a:pt x="8874" y="3880"/>
                </a:cubicBezTo>
                <a:lnTo>
                  <a:pt x="8874" y="3880"/>
                </a:lnTo>
                <a:cubicBezTo>
                  <a:pt x="8875" y="3880"/>
                  <a:pt x="8886" y="3885"/>
                  <a:pt x="8892" y="3885"/>
                </a:cubicBezTo>
                <a:cubicBezTo>
                  <a:pt x="8886" y="3828"/>
                  <a:pt x="8880" y="3772"/>
                  <a:pt x="8863" y="3721"/>
                </a:cubicBezTo>
                <a:lnTo>
                  <a:pt x="8863" y="3721"/>
                </a:lnTo>
                <a:cubicBezTo>
                  <a:pt x="8863" y="3749"/>
                  <a:pt x="8869" y="3777"/>
                  <a:pt x="8869" y="3811"/>
                </a:cubicBezTo>
                <a:cubicBezTo>
                  <a:pt x="8852" y="3766"/>
                  <a:pt x="8846" y="3721"/>
                  <a:pt x="8840" y="3675"/>
                </a:cubicBezTo>
                <a:cubicBezTo>
                  <a:pt x="8846" y="3675"/>
                  <a:pt x="8846" y="3670"/>
                  <a:pt x="8852" y="3670"/>
                </a:cubicBezTo>
                <a:lnTo>
                  <a:pt x="8852" y="3670"/>
                </a:lnTo>
                <a:cubicBezTo>
                  <a:pt x="8852" y="3670"/>
                  <a:pt x="8852" y="3670"/>
                  <a:pt x="8852" y="3670"/>
                </a:cubicBezTo>
                <a:cubicBezTo>
                  <a:pt x="8857" y="3653"/>
                  <a:pt x="8852" y="3641"/>
                  <a:pt x="8846" y="3624"/>
                </a:cubicBezTo>
                <a:cubicBezTo>
                  <a:pt x="8840" y="3636"/>
                  <a:pt x="8840" y="3647"/>
                  <a:pt x="8840" y="3664"/>
                </a:cubicBezTo>
                <a:cubicBezTo>
                  <a:pt x="8829" y="3647"/>
                  <a:pt x="8823" y="3624"/>
                  <a:pt x="8823" y="3607"/>
                </a:cubicBezTo>
                <a:lnTo>
                  <a:pt x="8840" y="3607"/>
                </a:lnTo>
                <a:cubicBezTo>
                  <a:pt x="8840" y="3590"/>
                  <a:pt x="8835" y="3573"/>
                  <a:pt x="8835" y="3562"/>
                </a:cubicBezTo>
                <a:cubicBezTo>
                  <a:pt x="8829" y="3567"/>
                  <a:pt x="8823" y="3579"/>
                  <a:pt x="8818" y="3590"/>
                </a:cubicBezTo>
                <a:cubicBezTo>
                  <a:pt x="8818" y="3567"/>
                  <a:pt x="8812" y="3539"/>
                  <a:pt x="8812" y="3516"/>
                </a:cubicBezTo>
                <a:cubicBezTo>
                  <a:pt x="8818" y="3511"/>
                  <a:pt x="8829" y="3505"/>
                  <a:pt x="8835" y="3505"/>
                </a:cubicBezTo>
                <a:cubicBezTo>
                  <a:pt x="8795" y="3477"/>
                  <a:pt x="8812" y="3420"/>
                  <a:pt x="8784" y="3380"/>
                </a:cubicBezTo>
                <a:lnTo>
                  <a:pt x="8784" y="3380"/>
                </a:lnTo>
                <a:cubicBezTo>
                  <a:pt x="8784" y="3392"/>
                  <a:pt x="8784" y="3403"/>
                  <a:pt x="8789" y="3409"/>
                </a:cubicBezTo>
                <a:cubicBezTo>
                  <a:pt x="8784" y="3409"/>
                  <a:pt x="8778" y="3409"/>
                  <a:pt x="8772" y="3414"/>
                </a:cubicBezTo>
                <a:cubicBezTo>
                  <a:pt x="8772" y="3403"/>
                  <a:pt x="8772" y="3392"/>
                  <a:pt x="8772" y="3386"/>
                </a:cubicBezTo>
                <a:cubicBezTo>
                  <a:pt x="8767" y="3380"/>
                  <a:pt x="8761" y="3375"/>
                  <a:pt x="8761" y="3369"/>
                </a:cubicBezTo>
                <a:lnTo>
                  <a:pt x="8789" y="3369"/>
                </a:lnTo>
                <a:cubicBezTo>
                  <a:pt x="8784" y="3352"/>
                  <a:pt x="8778" y="3335"/>
                  <a:pt x="8767" y="3323"/>
                </a:cubicBezTo>
                <a:cubicBezTo>
                  <a:pt x="8761" y="3301"/>
                  <a:pt x="8761" y="3284"/>
                  <a:pt x="8755" y="3261"/>
                </a:cubicBezTo>
                <a:cubicBezTo>
                  <a:pt x="8755" y="3261"/>
                  <a:pt x="8750" y="3250"/>
                  <a:pt x="8744" y="3250"/>
                </a:cubicBezTo>
                <a:cubicBezTo>
                  <a:pt x="8744" y="3227"/>
                  <a:pt x="8738" y="3204"/>
                  <a:pt x="8727" y="3182"/>
                </a:cubicBezTo>
                <a:lnTo>
                  <a:pt x="8727" y="3182"/>
                </a:lnTo>
                <a:cubicBezTo>
                  <a:pt x="8733" y="3187"/>
                  <a:pt x="8744" y="3193"/>
                  <a:pt x="8750" y="3193"/>
                </a:cubicBezTo>
                <a:cubicBezTo>
                  <a:pt x="8733" y="3182"/>
                  <a:pt x="8727" y="3153"/>
                  <a:pt x="8704" y="3136"/>
                </a:cubicBezTo>
                <a:lnTo>
                  <a:pt x="8704" y="3136"/>
                </a:lnTo>
                <a:cubicBezTo>
                  <a:pt x="8710" y="3159"/>
                  <a:pt x="8716" y="3182"/>
                  <a:pt x="8716" y="3199"/>
                </a:cubicBezTo>
                <a:cubicBezTo>
                  <a:pt x="8687" y="3136"/>
                  <a:pt x="8665" y="3068"/>
                  <a:pt x="8648" y="2994"/>
                </a:cubicBezTo>
                <a:lnTo>
                  <a:pt x="8648" y="2994"/>
                </a:lnTo>
                <a:cubicBezTo>
                  <a:pt x="8653" y="3006"/>
                  <a:pt x="8659" y="3017"/>
                  <a:pt x="8665" y="3028"/>
                </a:cubicBezTo>
                <a:cubicBezTo>
                  <a:pt x="8676" y="3023"/>
                  <a:pt x="8670" y="3006"/>
                  <a:pt x="8670" y="2994"/>
                </a:cubicBezTo>
                <a:cubicBezTo>
                  <a:pt x="8659" y="2983"/>
                  <a:pt x="8653" y="2972"/>
                  <a:pt x="8648" y="2960"/>
                </a:cubicBezTo>
                <a:cubicBezTo>
                  <a:pt x="8648" y="2955"/>
                  <a:pt x="8653" y="2949"/>
                  <a:pt x="8653" y="2949"/>
                </a:cubicBezTo>
                <a:cubicBezTo>
                  <a:pt x="8642" y="2944"/>
                  <a:pt x="8611" y="2892"/>
                  <a:pt x="8637" y="2892"/>
                </a:cubicBezTo>
                <a:cubicBezTo>
                  <a:pt x="8639" y="2892"/>
                  <a:pt x="8640" y="2892"/>
                  <a:pt x="8642" y="2892"/>
                </a:cubicBezTo>
                <a:cubicBezTo>
                  <a:pt x="8676" y="2949"/>
                  <a:pt x="8687" y="3023"/>
                  <a:pt x="8727" y="3080"/>
                </a:cubicBezTo>
                <a:cubicBezTo>
                  <a:pt x="8727" y="3080"/>
                  <a:pt x="8721" y="3085"/>
                  <a:pt x="8721" y="3091"/>
                </a:cubicBezTo>
                <a:cubicBezTo>
                  <a:pt x="8738" y="3125"/>
                  <a:pt x="8750" y="3165"/>
                  <a:pt x="8761" y="3204"/>
                </a:cubicBezTo>
                <a:lnTo>
                  <a:pt x="8795" y="3204"/>
                </a:lnTo>
                <a:cubicBezTo>
                  <a:pt x="8784" y="3182"/>
                  <a:pt x="8778" y="3159"/>
                  <a:pt x="8755" y="3153"/>
                </a:cubicBezTo>
                <a:cubicBezTo>
                  <a:pt x="8750" y="3142"/>
                  <a:pt x="8750" y="3136"/>
                  <a:pt x="8750" y="3125"/>
                </a:cubicBezTo>
                <a:cubicBezTo>
                  <a:pt x="8761" y="3108"/>
                  <a:pt x="8738" y="3085"/>
                  <a:pt x="8733" y="3068"/>
                </a:cubicBezTo>
                <a:lnTo>
                  <a:pt x="8755" y="3068"/>
                </a:lnTo>
                <a:cubicBezTo>
                  <a:pt x="8750" y="3068"/>
                  <a:pt x="8738" y="3062"/>
                  <a:pt x="8733" y="3062"/>
                </a:cubicBezTo>
                <a:cubicBezTo>
                  <a:pt x="8738" y="3051"/>
                  <a:pt x="8738" y="3034"/>
                  <a:pt x="8744" y="3028"/>
                </a:cubicBezTo>
                <a:cubicBezTo>
                  <a:pt x="8738" y="3023"/>
                  <a:pt x="8727" y="3017"/>
                  <a:pt x="8716" y="3011"/>
                </a:cubicBezTo>
                <a:cubicBezTo>
                  <a:pt x="8721" y="3006"/>
                  <a:pt x="8727" y="3000"/>
                  <a:pt x="8733" y="2994"/>
                </a:cubicBezTo>
                <a:lnTo>
                  <a:pt x="8733" y="2994"/>
                </a:lnTo>
                <a:cubicBezTo>
                  <a:pt x="8727" y="2994"/>
                  <a:pt x="8721" y="3000"/>
                  <a:pt x="8716" y="3000"/>
                </a:cubicBezTo>
                <a:cubicBezTo>
                  <a:pt x="8716" y="2984"/>
                  <a:pt x="8706" y="2968"/>
                  <a:pt x="8714" y="2953"/>
                </a:cubicBezTo>
                <a:lnTo>
                  <a:pt x="8714" y="2953"/>
                </a:lnTo>
                <a:cubicBezTo>
                  <a:pt x="8710" y="2955"/>
                  <a:pt x="8704" y="2956"/>
                  <a:pt x="8704" y="2960"/>
                </a:cubicBezTo>
                <a:cubicBezTo>
                  <a:pt x="8687" y="2909"/>
                  <a:pt x="8665" y="2870"/>
                  <a:pt x="8648" y="2824"/>
                </a:cubicBezTo>
                <a:lnTo>
                  <a:pt x="8648" y="2824"/>
                </a:lnTo>
                <a:cubicBezTo>
                  <a:pt x="8648" y="2824"/>
                  <a:pt x="8652" y="2824"/>
                  <a:pt x="8656" y="2825"/>
                </a:cubicBezTo>
                <a:lnTo>
                  <a:pt x="8656" y="2825"/>
                </a:lnTo>
                <a:cubicBezTo>
                  <a:pt x="8632" y="2810"/>
                  <a:pt x="8615" y="2770"/>
                  <a:pt x="8625" y="2745"/>
                </a:cubicBezTo>
                <a:cubicBezTo>
                  <a:pt x="8625" y="2733"/>
                  <a:pt x="8608" y="2733"/>
                  <a:pt x="8602" y="2728"/>
                </a:cubicBezTo>
                <a:cubicBezTo>
                  <a:pt x="8598" y="2714"/>
                  <a:pt x="8592" y="2703"/>
                  <a:pt x="8585" y="2694"/>
                </a:cubicBezTo>
                <a:lnTo>
                  <a:pt x="8585" y="2694"/>
                </a:lnTo>
                <a:cubicBezTo>
                  <a:pt x="8585" y="2722"/>
                  <a:pt x="8568" y="2733"/>
                  <a:pt x="8545" y="2750"/>
                </a:cubicBezTo>
                <a:cubicBezTo>
                  <a:pt x="8551" y="2767"/>
                  <a:pt x="8557" y="2790"/>
                  <a:pt x="8562" y="2813"/>
                </a:cubicBezTo>
                <a:cubicBezTo>
                  <a:pt x="8511" y="2711"/>
                  <a:pt x="8455" y="2609"/>
                  <a:pt x="8409" y="2506"/>
                </a:cubicBezTo>
                <a:lnTo>
                  <a:pt x="8409" y="2506"/>
                </a:lnTo>
                <a:cubicBezTo>
                  <a:pt x="8415" y="2506"/>
                  <a:pt x="8421" y="2512"/>
                  <a:pt x="8426" y="2512"/>
                </a:cubicBezTo>
                <a:cubicBezTo>
                  <a:pt x="8426" y="2506"/>
                  <a:pt x="8426" y="2506"/>
                  <a:pt x="8426" y="2501"/>
                </a:cubicBezTo>
                <a:cubicBezTo>
                  <a:pt x="8421" y="2502"/>
                  <a:pt x="8417" y="2503"/>
                  <a:pt x="8413" y="2503"/>
                </a:cubicBezTo>
                <a:cubicBezTo>
                  <a:pt x="8399" y="2503"/>
                  <a:pt x="8392" y="2494"/>
                  <a:pt x="8392" y="2472"/>
                </a:cubicBezTo>
                <a:lnTo>
                  <a:pt x="8392" y="2472"/>
                </a:lnTo>
                <a:cubicBezTo>
                  <a:pt x="8398" y="2478"/>
                  <a:pt x="8409" y="2484"/>
                  <a:pt x="8415" y="2489"/>
                </a:cubicBezTo>
                <a:cubicBezTo>
                  <a:pt x="8415" y="2484"/>
                  <a:pt x="8409" y="2478"/>
                  <a:pt x="8404" y="2472"/>
                </a:cubicBezTo>
                <a:lnTo>
                  <a:pt x="8387" y="2472"/>
                </a:lnTo>
                <a:cubicBezTo>
                  <a:pt x="8370" y="2444"/>
                  <a:pt x="8352" y="2410"/>
                  <a:pt x="8335" y="2382"/>
                </a:cubicBezTo>
                <a:cubicBezTo>
                  <a:pt x="8318" y="2342"/>
                  <a:pt x="8267" y="2302"/>
                  <a:pt x="8284" y="2257"/>
                </a:cubicBezTo>
                <a:cubicBezTo>
                  <a:pt x="8273" y="2240"/>
                  <a:pt x="8267" y="2223"/>
                  <a:pt x="8262" y="2200"/>
                </a:cubicBezTo>
                <a:lnTo>
                  <a:pt x="8245" y="2194"/>
                </a:lnTo>
                <a:cubicBezTo>
                  <a:pt x="8245" y="2177"/>
                  <a:pt x="8233" y="2166"/>
                  <a:pt x="8216" y="2166"/>
                </a:cubicBezTo>
                <a:cubicBezTo>
                  <a:pt x="8222" y="2177"/>
                  <a:pt x="8228" y="2189"/>
                  <a:pt x="8233" y="2200"/>
                </a:cubicBezTo>
                <a:cubicBezTo>
                  <a:pt x="8222" y="2189"/>
                  <a:pt x="8211" y="2172"/>
                  <a:pt x="8199" y="2160"/>
                </a:cubicBezTo>
                <a:cubicBezTo>
                  <a:pt x="8205" y="2160"/>
                  <a:pt x="8216" y="2155"/>
                  <a:pt x="8222" y="2155"/>
                </a:cubicBezTo>
                <a:cubicBezTo>
                  <a:pt x="8216" y="2149"/>
                  <a:pt x="8205" y="2138"/>
                  <a:pt x="8199" y="2132"/>
                </a:cubicBezTo>
                <a:cubicBezTo>
                  <a:pt x="8211" y="2132"/>
                  <a:pt x="8216" y="2126"/>
                  <a:pt x="8228" y="2121"/>
                </a:cubicBezTo>
                <a:cubicBezTo>
                  <a:pt x="8233" y="2132"/>
                  <a:pt x="8245" y="2138"/>
                  <a:pt x="8250" y="2149"/>
                </a:cubicBezTo>
                <a:lnTo>
                  <a:pt x="8250" y="2160"/>
                </a:lnTo>
                <a:cubicBezTo>
                  <a:pt x="8262" y="2183"/>
                  <a:pt x="8284" y="2200"/>
                  <a:pt x="8307" y="2223"/>
                </a:cubicBezTo>
                <a:cubicBezTo>
                  <a:pt x="8307" y="2228"/>
                  <a:pt x="8301" y="2240"/>
                  <a:pt x="8301" y="2245"/>
                </a:cubicBezTo>
                <a:cubicBezTo>
                  <a:pt x="8307" y="2245"/>
                  <a:pt x="8318" y="2240"/>
                  <a:pt x="8324" y="2240"/>
                </a:cubicBezTo>
                <a:cubicBezTo>
                  <a:pt x="8318" y="2189"/>
                  <a:pt x="8279" y="2155"/>
                  <a:pt x="8262" y="2115"/>
                </a:cubicBezTo>
                <a:lnTo>
                  <a:pt x="8273" y="2109"/>
                </a:lnTo>
                <a:lnTo>
                  <a:pt x="8273" y="2109"/>
                </a:lnTo>
                <a:cubicBezTo>
                  <a:pt x="8267" y="2109"/>
                  <a:pt x="8262" y="2115"/>
                  <a:pt x="8256" y="2115"/>
                </a:cubicBezTo>
                <a:cubicBezTo>
                  <a:pt x="8245" y="2092"/>
                  <a:pt x="8233" y="2070"/>
                  <a:pt x="8211" y="2058"/>
                </a:cubicBezTo>
                <a:cubicBezTo>
                  <a:pt x="8205" y="2036"/>
                  <a:pt x="8199" y="2024"/>
                  <a:pt x="8177" y="2024"/>
                </a:cubicBezTo>
                <a:cubicBezTo>
                  <a:pt x="8182" y="2019"/>
                  <a:pt x="8188" y="2013"/>
                  <a:pt x="8188" y="2007"/>
                </a:cubicBezTo>
                <a:lnTo>
                  <a:pt x="8188" y="2007"/>
                </a:lnTo>
                <a:cubicBezTo>
                  <a:pt x="8182" y="2007"/>
                  <a:pt x="8171" y="2013"/>
                  <a:pt x="8165" y="2019"/>
                </a:cubicBezTo>
                <a:cubicBezTo>
                  <a:pt x="8165" y="2007"/>
                  <a:pt x="8165" y="1996"/>
                  <a:pt x="8165" y="1984"/>
                </a:cubicBezTo>
                <a:cubicBezTo>
                  <a:pt x="8160" y="1984"/>
                  <a:pt x="8154" y="1990"/>
                  <a:pt x="8154" y="1990"/>
                </a:cubicBezTo>
                <a:cubicBezTo>
                  <a:pt x="8160" y="2013"/>
                  <a:pt x="8171" y="2047"/>
                  <a:pt x="8199" y="2053"/>
                </a:cubicBezTo>
                <a:cubicBezTo>
                  <a:pt x="8199" y="2064"/>
                  <a:pt x="8199" y="2075"/>
                  <a:pt x="8199" y="2081"/>
                </a:cubicBezTo>
                <a:cubicBezTo>
                  <a:pt x="8211" y="2092"/>
                  <a:pt x="8216" y="2104"/>
                  <a:pt x="8228" y="2115"/>
                </a:cubicBezTo>
                <a:cubicBezTo>
                  <a:pt x="8222" y="2121"/>
                  <a:pt x="8199" y="2121"/>
                  <a:pt x="8194" y="2126"/>
                </a:cubicBezTo>
                <a:lnTo>
                  <a:pt x="8194" y="2098"/>
                </a:lnTo>
                <a:cubicBezTo>
                  <a:pt x="8182" y="2104"/>
                  <a:pt x="8177" y="2109"/>
                  <a:pt x="8171" y="2109"/>
                </a:cubicBezTo>
                <a:cubicBezTo>
                  <a:pt x="8165" y="2109"/>
                  <a:pt x="8160" y="2104"/>
                  <a:pt x="8160" y="2104"/>
                </a:cubicBezTo>
                <a:cubicBezTo>
                  <a:pt x="8165" y="2098"/>
                  <a:pt x="8177" y="2092"/>
                  <a:pt x="8182" y="2087"/>
                </a:cubicBezTo>
                <a:lnTo>
                  <a:pt x="8154" y="2087"/>
                </a:lnTo>
                <a:cubicBezTo>
                  <a:pt x="8148" y="2081"/>
                  <a:pt x="8143" y="2075"/>
                  <a:pt x="8137" y="2064"/>
                </a:cubicBezTo>
                <a:lnTo>
                  <a:pt x="8137" y="2064"/>
                </a:lnTo>
                <a:cubicBezTo>
                  <a:pt x="8141" y="2068"/>
                  <a:pt x="8150" y="2077"/>
                  <a:pt x="8159" y="2077"/>
                </a:cubicBezTo>
                <a:cubicBezTo>
                  <a:pt x="8161" y="2077"/>
                  <a:pt x="8163" y="2076"/>
                  <a:pt x="8165" y="2075"/>
                </a:cubicBezTo>
                <a:cubicBezTo>
                  <a:pt x="8171" y="2053"/>
                  <a:pt x="8131" y="2058"/>
                  <a:pt x="8114" y="2047"/>
                </a:cubicBezTo>
                <a:cubicBezTo>
                  <a:pt x="8114" y="2036"/>
                  <a:pt x="8103" y="2013"/>
                  <a:pt x="8103" y="2001"/>
                </a:cubicBezTo>
                <a:lnTo>
                  <a:pt x="8103" y="2001"/>
                </a:lnTo>
                <a:cubicBezTo>
                  <a:pt x="8109" y="2007"/>
                  <a:pt x="8120" y="2007"/>
                  <a:pt x="8131" y="2013"/>
                </a:cubicBezTo>
                <a:cubicBezTo>
                  <a:pt x="8114" y="2001"/>
                  <a:pt x="8103" y="1990"/>
                  <a:pt x="8097" y="1973"/>
                </a:cubicBezTo>
                <a:cubicBezTo>
                  <a:pt x="8097" y="1984"/>
                  <a:pt x="8097" y="1996"/>
                  <a:pt x="8097" y="2007"/>
                </a:cubicBezTo>
                <a:cubicBezTo>
                  <a:pt x="8074" y="1996"/>
                  <a:pt x="8074" y="1979"/>
                  <a:pt x="8086" y="1962"/>
                </a:cubicBezTo>
                <a:lnTo>
                  <a:pt x="8063" y="1962"/>
                </a:lnTo>
                <a:cubicBezTo>
                  <a:pt x="8052" y="1950"/>
                  <a:pt x="8040" y="1939"/>
                  <a:pt x="8029" y="1928"/>
                </a:cubicBezTo>
                <a:cubicBezTo>
                  <a:pt x="8023" y="1916"/>
                  <a:pt x="8012" y="1905"/>
                  <a:pt x="8006" y="1888"/>
                </a:cubicBezTo>
                <a:lnTo>
                  <a:pt x="8006" y="1888"/>
                </a:lnTo>
                <a:cubicBezTo>
                  <a:pt x="8018" y="1894"/>
                  <a:pt x="8023" y="1894"/>
                  <a:pt x="8035" y="1894"/>
                </a:cubicBezTo>
                <a:cubicBezTo>
                  <a:pt x="8023" y="1882"/>
                  <a:pt x="8012" y="1882"/>
                  <a:pt x="8001" y="1882"/>
                </a:cubicBezTo>
                <a:cubicBezTo>
                  <a:pt x="8001" y="1877"/>
                  <a:pt x="7995" y="1877"/>
                  <a:pt x="7995" y="1871"/>
                </a:cubicBezTo>
                <a:lnTo>
                  <a:pt x="8001" y="1854"/>
                </a:lnTo>
                <a:lnTo>
                  <a:pt x="8001" y="1854"/>
                </a:lnTo>
                <a:cubicBezTo>
                  <a:pt x="7995" y="1860"/>
                  <a:pt x="7995" y="1860"/>
                  <a:pt x="7989" y="1865"/>
                </a:cubicBezTo>
                <a:cubicBezTo>
                  <a:pt x="7984" y="1854"/>
                  <a:pt x="7978" y="1843"/>
                  <a:pt x="7978" y="1837"/>
                </a:cubicBezTo>
                <a:cubicBezTo>
                  <a:pt x="7972" y="1843"/>
                  <a:pt x="7972" y="1848"/>
                  <a:pt x="7967" y="1854"/>
                </a:cubicBezTo>
                <a:cubicBezTo>
                  <a:pt x="7955" y="1843"/>
                  <a:pt x="7944" y="1837"/>
                  <a:pt x="7938" y="1826"/>
                </a:cubicBezTo>
                <a:cubicBezTo>
                  <a:pt x="7938" y="1826"/>
                  <a:pt x="7950" y="1820"/>
                  <a:pt x="7955" y="1820"/>
                </a:cubicBezTo>
                <a:cubicBezTo>
                  <a:pt x="7955" y="1814"/>
                  <a:pt x="7950" y="1809"/>
                  <a:pt x="7944" y="1803"/>
                </a:cubicBezTo>
                <a:cubicBezTo>
                  <a:pt x="7940" y="1813"/>
                  <a:pt x="7935" y="1817"/>
                  <a:pt x="7930" y="1817"/>
                </a:cubicBezTo>
                <a:cubicBezTo>
                  <a:pt x="7921" y="1817"/>
                  <a:pt x="7912" y="1805"/>
                  <a:pt x="7904" y="1797"/>
                </a:cubicBezTo>
                <a:cubicBezTo>
                  <a:pt x="7876" y="1769"/>
                  <a:pt x="7848" y="1746"/>
                  <a:pt x="7819" y="1723"/>
                </a:cubicBezTo>
                <a:cubicBezTo>
                  <a:pt x="7825" y="1718"/>
                  <a:pt x="7825" y="1712"/>
                  <a:pt x="7819" y="1701"/>
                </a:cubicBezTo>
                <a:cubicBezTo>
                  <a:pt x="7819" y="1706"/>
                  <a:pt x="7813" y="1712"/>
                  <a:pt x="7813" y="1718"/>
                </a:cubicBezTo>
                <a:cubicBezTo>
                  <a:pt x="7802" y="1706"/>
                  <a:pt x="7796" y="1701"/>
                  <a:pt x="7791" y="1695"/>
                </a:cubicBezTo>
                <a:cubicBezTo>
                  <a:pt x="7779" y="1684"/>
                  <a:pt x="7762" y="1667"/>
                  <a:pt x="7751" y="1655"/>
                </a:cubicBezTo>
                <a:cubicBezTo>
                  <a:pt x="7757" y="1655"/>
                  <a:pt x="7762" y="1655"/>
                  <a:pt x="7762" y="1650"/>
                </a:cubicBezTo>
                <a:cubicBezTo>
                  <a:pt x="7762" y="1644"/>
                  <a:pt x="7757" y="1638"/>
                  <a:pt x="7757" y="1638"/>
                </a:cubicBezTo>
                <a:cubicBezTo>
                  <a:pt x="7757" y="1633"/>
                  <a:pt x="7762" y="1627"/>
                  <a:pt x="7768" y="1627"/>
                </a:cubicBezTo>
                <a:lnTo>
                  <a:pt x="7740" y="1616"/>
                </a:lnTo>
                <a:cubicBezTo>
                  <a:pt x="7740" y="1621"/>
                  <a:pt x="7740" y="1633"/>
                  <a:pt x="7740" y="1638"/>
                </a:cubicBezTo>
                <a:cubicBezTo>
                  <a:pt x="7728" y="1627"/>
                  <a:pt x="7717" y="1616"/>
                  <a:pt x="7706" y="1610"/>
                </a:cubicBezTo>
                <a:cubicBezTo>
                  <a:pt x="7711" y="1599"/>
                  <a:pt x="7717" y="1593"/>
                  <a:pt x="7717" y="1582"/>
                </a:cubicBezTo>
                <a:cubicBezTo>
                  <a:pt x="7706" y="1570"/>
                  <a:pt x="7689" y="1553"/>
                  <a:pt x="7672" y="1542"/>
                </a:cubicBezTo>
                <a:lnTo>
                  <a:pt x="7672" y="1542"/>
                </a:lnTo>
                <a:cubicBezTo>
                  <a:pt x="7683" y="1559"/>
                  <a:pt x="7694" y="1570"/>
                  <a:pt x="7706" y="1587"/>
                </a:cubicBezTo>
                <a:cubicBezTo>
                  <a:pt x="7683" y="1576"/>
                  <a:pt x="7666" y="1553"/>
                  <a:pt x="7649" y="1536"/>
                </a:cubicBezTo>
                <a:cubicBezTo>
                  <a:pt x="7655" y="1531"/>
                  <a:pt x="7660" y="1525"/>
                  <a:pt x="7660" y="1519"/>
                </a:cubicBezTo>
                <a:cubicBezTo>
                  <a:pt x="7655" y="1514"/>
                  <a:pt x="7643" y="1502"/>
                  <a:pt x="7638" y="1497"/>
                </a:cubicBezTo>
                <a:lnTo>
                  <a:pt x="7638" y="1497"/>
                </a:lnTo>
                <a:cubicBezTo>
                  <a:pt x="7638" y="1508"/>
                  <a:pt x="7643" y="1519"/>
                  <a:pt x="7649" y="1531"/>
                </a:cubicBezTo>
                <a:cubicBezTo>
                  <a:pt x="7609" y="1497"/>
                  <a:pt x="7575" y="1462"/>
                  <a:pt x="7541" y="1423"/>
                </a:cubicBezTo>
                <a:lnTo>
                  <a:pt x="7541" y="1423"/>
                </a:lnTo>
                <a:cubicBezTo>
                  <a:pt x="7547" y="1423"/>
                  <a:pt x="7558" y="1428"/>
                  <a:pt x="7564" y="1428"/>
                </a:cubicBezTo>
                <a:cubicBezTo>
                  <a:pt x="7558" y="1417"/>
                  <a:pt x="7558" y="1411"/>
                  <a:pt x="7552" y="1400"/>
                </a:cubicBezTo>
                <a:cubicBezTo>
                  <a:pt x="7530" y="1389"/>
                  <a:pt x="7501" y="1394"/>
                  <a:pt x="7484" y="1366"/>
                </a:cubicBezTo>
                <a:lnTo>
                  <a:pt x="7484" y="1366"/>
                </a:lnTo>
                <a:cubicBezTo>
                  <a:pt x="7496" y="1372"/>
                  <a:pt x="7513" y="1377"/>
                  <a:pt x="7524" y="1383"/>
                </a:cubicBezTo>
                <a:cubicBezTo>
                  <a:pt x="7496" y="1355"/>
                  <a:pt x="7467" y="1315"/>
                  <a:pt x="7428" y="1309"/>
                </a:cubicBezTo>
                <a:lnTo>
                  <a:pt x="7433" y="1298"/>
                </a:lnTo>
                <a:cubicBezTo>
                  <a:pt x="7433" y="1298"/>
                  <a:pt x="7428" y="1298"/>
                  <a:pt x="7422" y="1292"/>
                </a:cubicBezTo>
                <a:lnTo>
                  <a:pt x="7428" y="1281"/>
                </a:lnTo>
                <a:lnTo>
                  <a:pt x="7422" y="1281"/>
                </a:lnTo>
                <a:cubicBezTo>
                  <a:pt x="7422" y="1287"/>
                  <a:pt x="7416" y="1298"/>
                  <a:pt x="7416" y="1304"/>
                </a:cubicBezTo>
                <a:cubicBezTo>
                  <a:pt x="7411" y="1298"/>
                  <a:pt x="7405" y="1287"/>
                  <a:pt x="7399" y="1281"/>
                </a:cubicBezTo>
                <a:cubicBezTo>
                  <a:pt x="7405" y="1281"/>
                  <a:pt x="7411" y="1270"/>
                  <a:pt x="7411" y="1270"/>
                </a:cubicBezTo>
                <a:cubicBezTo>
                  <a:pt x="7405" y="1270"/>
                  <a:pt x="7399" y="1264"/>
                  <a:pt x="7394" y="1264"/>
                </a:cubicBezTo>
                <a:cubicBezTo>
                  <a:pt x="7394" y="1270"/>
                  <a:pt x="7394" y="1275"/>
                  <a:pt x="7394" y="1275"/>
                </a:cubicBezTo>
                <a:cubicBezTo>
                  <a:pt x="7360" y="1264"/>
                  <a:pt x="7343" y="1236"/>
                  <a:pt x="7314" y="1219"/>
                </a:cubicBezTo>
                <a:cubicBezTo>
                  <a:pt x="7320" y="1213"/>
                  <a:pt x="7331" y="1207"/>
                  <a:pt x="7331" y="1201"/>
                </a:cubicBezTo>
                <a:lnTo>
                  <a:pt x="7331" y="1201"/>
                </a:lnTo>
                <a:cubicBezTo>
                  <a:pt x="7326" y="1207"/>
                  <a:pt x="7320" y="1213"/>
                  <a:pt x="7314" y="1213"/>
                </a:cubicBezTo>
                <a:cubicBezTo>
                  <a:pt x="7297" y="1201"/>
                  <a:pt x="7286" y="1190"/>
                  <a:pt x="7274" y="1179"/>
                </a:cubicBezTo>
                <a:lnTo>
                  <a:pt x="7274" y="1179"/>
                </a:lnTo>
                <a:cubicBezTo>
                  <a:pt x="7286" y="1184"/>
                  <a:pt x="7303" y="1190"/>
                  <a:pt x="7314" y="1190"/>
                </a:cubicBezTo>
                <a:cubicBezTo>
                  <a:pt x="7303" y="1184"/>
                  <a:pt x="7297" y="1173"/>
                  <a:pt x="7297" y="1156"/>
                </a:cubicBezTo>
                <a:cubicBezTo>
                  <a:pt x="7297" y="1162"/>
                  <a:pt x="7291" y="1167"/>
                  <a:pt x="7286" y="1167"/>
                </a:cubicBezTo>
                <a:cubicBezTo>
                  <a:pt x="7257" y="1133"/>
                  <a:pt x="7218" y="1105"/>
                  <a:pt x="7184" y="1077"/>
                </a:cubicBezTo>
                <a:cubicBezTo>
                  <a:pt x="7184" y="1082"/>
                  <a:pt x="7178" y="1094"/>
                  <a:pt x="7178" y="1099"/>
                </a:cubicBezTo>
                <a:cubicBezTo>
                  <a:pt x="7144" y="1077"/>
                  <a:pt x="7110" y="1048"/>
                  <a:pt x="7076" y="1026"/>
                </a:cubicBezTo>
                <a:cubicBezTo>
                  <a:pt x="7099" y="1026"/>
                  <a:pt x="7121" y="1043"/>
                  <a:pt x="7138" y="1060"/>
                </a:cubicBezTo>
                <a:cubicBezTo>
                  <a:pt x="7150" y="1020"/>
                  <a:pt x="7002" y="969"/>
                  <a:pt x="6985" y="918"/>
                </a:cubicBezTo>
                <a:cubicBezTo>
                  <a:pt x="6990" y="913"/>
                  <a:pt x="7000" y="907"/>
                  <a:pt x="7010" y="902"/>
                </a:cubicBezTo>
                <a:lnTo>
                  <a:pt x="7010" y="902"/>
                </a:lnTo>
                <a:cubicBezTo>
                  <a:pt x="7008" y="905"/>
                  <a:pt x="7008" y="912"/>
                  <a:pt x="7008" y="912"/>
                </a:cubicBezTo>
                <a:cubicBezTo>
                  <a:pt x="7019" y="923"/>
                  <a:pt x="7025" y="935"/>
                  <a:pt x="7019" y="946"/>
                </a:cubicBezTo>
                <a:lnTo>
                  <a:pt x="7053" y="946"/>
                </a:lnTo>
                <a:lnTo>
                  <a:pt x="7042" y="963"/>
                </a:lnTo>
                <a:cubicBezTo>
                  <a:pt x="7042" y="963"/>
                  <a:pt x="7053" y="958"/>
                  <a:pt x="7059" y="958"/>
                </a:cubicBezTo>
                <a:cubicBezTo>
                  <a:pt x="7088" y="977"/>
                  <a:pt x="7116" y="1000"/>
                  <a:pt x="7152" y="1000"/>
                </a:cubicBezTo>
                <a:cubicBezTo>
                  <a:pt x="7158" y="1000"/>
                  <a:pt x="7165" y="999"/>
                  <a:pt x="7172" y="997"/>
                </a:cubicBezTo>
                <a:cubicBezTo>
                  <a:pt x="7121" y="969"/>
                  <a:pt x="7082" y="935"/>
                  <a:pt x="7036" y="906"/>
                </a:cubicBezTo>
                <a:cubicBezTo>
                  <a:pt x="7036" y="901"/>
                  <a:pt x="7036" y="895"/>
                  <a:pt x="7036" y="889"/>
                </a:cubicBezTo>
                <a:cubicBezTo>
                  <a:pt x="7033" y="890"/>
                  <a:pt x="7030" y="891"/>
                  <a:pt x="7028" y="891"/>
                </a:cubicBezTo>
                <a:cubicBezTo>
                  <a:pt x="7011" y="891"/>
                  <a:pt x="7001" y="876"/>
                  <a:pt x="6996" y="861"/>
                </a:cubicBezTo>
                <a:cubicBezTo>
                  <a:pt x="6962" y="861"/>
                  <a:pt x="6940" y="833"/>
                  <a:pt x="6911" y="816"/>
                </a:cubicBezTo>
                <a:lnTo>
                  <a:pt x="6917" y="804"/>
                </a:lnTo>
                <a:lnTo>
                  <a:pt x="6917" y="804"/>
                </a:lnTo>
                <a:cubicBezTo>
                  <a:pt x="6917" y="804"/>
                  <a:pt x="6906" y="810"/>
                  <a:pt x="6900" y="816"/>
                </a:cubicBezTo>
                <a:cubicBezTo>
                  <a:pt x="6872" y="793"/>
                  <a:pt x="6843" y="770"/>
                  <a:pt x="6809" y="765"/>
                </a:cubicBezTo>
                <a:cubicBezTo>
                  <a:pt x="6798" y="759"/>
                  <a:pt x="6792" y="742"/>
                  <a:pt x="6787" y="736"/>
                </a:cubicBezTo>
                <a:cubicBezTo>
                  <a:pt x="6775" y="736"/>
                  <a:pt x="6770" y="736"/>
                  <a:pt x="6764" y="742"/>
                </a:cubicBezTo>
                <a:cubicBezTo>
                  <a:pt x="6764" y="736"/>
                  <a:pt x="6764" y="725"/>
                  <a:pt x="6764" y="719"/>
                </a:cubicBezTo>
                <a:cubicBezTo>
                  <a:pt x="6673" y="685"/>
                  <a:pt x="6599" y="611"/>
                  <a:pt x="6514" y="566"/>
                </a:cubicBezTo>
                <a:cubicBezTo>
                  <a:pt x="6512" y="567"/>
                  <a:pt x="6509" y="567"/>
                  <a:pt x="6507" y="567"/>
                </a:cubicBezTo>
                <a:cubicBezTo>
                  <a:pt x="6489" y="567"/>
                  <a:pt x="6479" y="548"/>
                  <a:pt x="6469" y="538"/>
                </a:cubicBezTo>
                <a:cubicBezTo>
                  <a:pt x="6446" y="532"/>
                  <a:pt x="6423" y="521"/>
                  <a:pt x="6401" y="509"/>
                </a:cubicBezTo>
                <a:lnTo>
                  <a:pt x="6384" y="509"/>
                </a:lnTo>
                <a:lnTo>
                  <a:pt x="6361" y="487"/>
                </a:lnTo>
                <a:cubicBezTo>
                  <a:pt x="6350" y="481"/>
                  <a:pt x="6344" y="481"/>
                  <a:pt x="6333" y="475"/>
                </a:cubicBezTo>
                <a:lnTo>
                  <a:pt x="6327" y="464"/>
                </a:lnTo>
                <a:lnTo>
                  <a:pt x="6321" y="470"/>
                </a:lnTo>
                <a:cubicBezTo>
                  <a:pt x="6304" y="458"/>
                  <a:pt x="6293" y="453"/>
                  <a:pt x="6276" y="447"/>
                </a:cubicBezTo>
                <a:cubicBezTo>
                  <a:pt x="6276" y="441"/>
                  <a:pt x="6276" y="436"/>
                  <a:pt x="6276" y="436"/>
                </a:cubicBezTo>
                <a:cubicBezTo>
                  <a:pt x="6270" y="436"/>
                  <a:pt x="6265" y="436"/>
                  <a:pt x="6259" y="441"/>
                </a:cubicBezTo>
                <a:cubicBezTo>
                  <a:pt x="6236" y="413"/>
                  <a:pt x="6196" y="419"/>
                  <a:pt x="6174" y="396"/>
                </a:cubicBezTo>
                <a:cubicBezTo>
                  <a:pt x="6123" y="396"/>
                  <a:pt x="6083" y="356"/>
                  <a:pt x="6032" y="345"/>
                </a:cubicBezTo>
                <a:cubicBezTo>
                  <a:pt x="6026" y="345"/>
                  <a:pt x="6021" y="350"/>
                  <a:pt x="6015" y="356"/>
                </a:cubicBezTo>
                <a:cubicBezTo>
                  <a:pt x="6015" y="350"/>
                  <a:pt x="6009" y="339"/>
                  <a:pt x="6009" y="339"/>
                </a:cubicBezTo>
                <a:cubicBezTo>
                  <a:pt x="5952" y="316"/>
                  <a:pt x="5901" y="277"/>
                  <a:pt x="5839" y="271"/>
                </a:cubicBezTo>
                <a:cubicBezTo>
                  <a:pt x="5839" y="277"/>
                  <a:pt x="5833" y="282"/>
                  <a:pt x="5833" y="288"/>
                </a:cubicBezTo>
                <a:cubicBezTo>
                  <a:pt x="5862" y="294"/>
                  <a:pt x="5890" y="305"/>
                  <a:pt x="5918" y="311"/>
                </a:cubicBezTo>
                <a:cubicBezTo>
                  <a:pt x="5918" y="316"/>
                  <a:pt x="5918" y="322"/>
                  <a:pt x="5924" y="322"/>
                </a:cubicBezTo>
                <a:cubicBezTo>
                  <a:pt x="5964" y="328"/>
                  <a:pt x="6004" y="356"/>
                  <a:pt x="6043" y="373"/>
                </a:cubicBezTo>
                <a:cubicBezTo>
                  <a:pt x="6049" y="373"/>
                  <a:pt x="6055" y="367"/>
                  <a:pt x="6060" y="367"/>
                </a:cubicBezTo>
                <a:lnTo>
                  <a:pt x="6083" y="390"/>
                </a:lnTo>
                <a:cubicBezTo>
                  <a:pt x="6089" y="390"/>
                  <a:pt x="6100" y="384"/>
                  <a:pt x="6111" y="384"/>
                </a:cubicBezTo>
                <a:cubicBezTo>
                  <a:pt x="6106" y="390"/>
                  <a:pt x="6106" y="396"/>
                  <a:pt x="6106" y="401"/>
                </a:cubicBezTo>
                <a:lnTo>
                  <a:pt x="6128" y="401"/>
                </a:lnTo>
                <a:cubicBezTo>
                  <a:pt x="6128" y="413"/>
                  <a:pt x="6128" y="419"/>
                  <a:pt x="6128" y="430"/>
                </a:cubicBezTo>
                <a:cubicBezTo>
                  <a:pt x="6134" y="424"/>
                  <a:pt x="6134" y="413"/>
                  <a:pt x="6140" y="413"/>
                </a:cubicBezTo>
                <a:cubicBezTo>
                  <a:pt x="6202" y="447"/>
                  <a:pt x="6270" y="481"/>
                  <a:pt x="6338" y="509"/>
                </a:cubicBezTo>
                <a:cubicBezTo>
                  <a:pt x="6335" y="513"/>
                  <a:pt x="6331" y="517"/>
                  <a:pt x="6327" y="521"/>
                </a:cubicBezTo>
                <a:lnTo>
                  <a:pt x="6327" y="521"/>
                </a:lnTo>
                <a:cubicBezTo>
                  <a:pt x="6361" y="521"/>
                  <a:pt x="6387" y="558"/>
                  <a:pt x="6418" y="558"/>
                </a:cubicBezTo>
                <a:cubicBezTo>
                  <a:pt x="6424" y="558"/>
                  <a:pt x="6429" y="557"/>
                  <a:pt x="6435" y="555"/>
                </a:cubicBezTo>
                <a:lnTo>
                  <a:pt x="6435" y="555"/>
                </a:lnTo>
                <a:cubicBezTo>
                  <a:pt x="6435" y="555"/>
                  <a:pt x="6429" y="566"/>
                  <a:pt x="6429" y="566"/>
                </a:cubicBezTo>
                <a:cubicBezTo>
                  <a:pt x="6514" y="617"/>
                  <a:pt x="6599" y="657"/>
                  <a:pt x="6684" y="708"/>
                </a:cubicBezTo>
                <a:lnTo>
                  <a:pt x="6701" y="697"/>
                </a:lnTo>
                <a:lnTo>
                  <a:pt x="6701" y="697"/>
                </a:lnTo>
                <a:cubicBezTo>
                  <a:pt x="6701" y="702"/>
                  <a:pt x="6696" y="708"/>
                  <a:pt x="6696" y="714"/>
                </a:cubicBezTo>
                <a:cubicBezTo>
                  <a:pt x="6741" y="731"/>
                  <a:pt x="6770" y="782"/>
                  <a:pt x="6821" y="787"/>
                </a:cubicBezTo>
                <a:cubicBezTo>
                  <a:pt x="6832" y="827"/>
                  <a:pt x="6883" y="833"/>
                  <a:pt x="6911" y="861"/>
                </a:cubicBezTo>
                <a:cubicBezTo>
                  <a:pt x="6928" y="878"/>
                  <a:pt x="6962" y="878"/>
                  <a:pt x="6962" y="912"/>
                </a:cubicBezTo>
                <a:lnTo>
                  <a:pt x="6940" y="912"/>
                </a:lnTo>
                <a:cubicBezTo>
                  <a:pt x="6928" y="889"/>
                  <a:pt x="6900" y="884"/>
                  <a:pt x="6883" y="872"/>
                </a:cubicBezTo>
                <a:cubicBezTo>
                  <a:pt x="6883" y="878"/>
                  <a:pt x="6877" y="889"/>
                  <a:pt x="6877" y="895"/>
                </a:cubicBezTo>
                <a:cubicBezTo>
                  <a:pt x="6872" y="889"/>
                  <a:pt x="6866" y="884"/>
                  <a:pt x="6860" y="878"/>
                </a:cubicBezTo>
                <a:cubicBezTo>
                  <a:pt x="6838" y="872"/>
                  <a:pt x="6838" y="838"/>
                  <a:pt x="6809" y="833"/>
                </a:cubicBezTo>
                <a:cubicBezTo>
                  <a:pt x="6809" y="833"/>
                  <a:pt x="6798" y="838"/>
                  <a:pt x="6798" y="838"/>
                </a:cubicBezTo>
                <a:cubicBezTo>
                  <a:pt x="6735" y="804"/>
                  <a:pt x="6684" y="753"/>
                  <a:pt x="6616" y="731"/>
                </a:cubicBezTo>
                <a:cubicBezTo>
                  <a:pt x="6622" y="725"/>
                  <a:pt x="6628" y="714"/>
                  <a:pt x="6628" y="708"/>
                </a:cubicBezTo>
                <a:cubicBezTo>
                  <a:pt x="6622" y="702"/>
                  <a:pt x="6611" y="691"/>
                  <a:pt x="6599" y="685"/>
                </a:cubicBezTo>
                <a:cubicBezTo>
                  <a:pt x="6594" y="691"/>
                  <a:pt x="6588" y="697"/>
                  <a:pt x="6582" y="697"/>
                </a:cubicBezTo>
                <a:lnTo>
                  <a:pt x="6594" y="708"/>
                </a:lnTo>
                <a:cubicBezTo>
                  <a:pt x="6588" y="708"/>
                  <a:pt x="6571" y="702"/>
                  <a:pt x="6565" y="697"/>
                </a:cubicBezTo>
                <a:cubicBezTo>
                  <a:pt x="6554" y="685"/>
                  <a:pt x="6537" y="679"/>
                  <a:pt x="6526" y="674"/>
                </a:cubicBezTo>
                <a:lnTo>
                  <a:pt x="6537" y="651"/>
                </a:lnTo>
                <a:cubicBezTo>
                  <a:pt x="6526" y="645"/>
                  <a:pt x="6514" y="640"/>
                  <a:pt x="6497" y="634"/>
                </a:cubicBezTo>
                <a:lnTo>
                  <a:pt x="6497" y="634"/>
                </a:lnTo>
                <a:cubicBezTo>
                  <a:pt x="6509" y="640"/>
                  <a:pt x="6520" y="657"/>
                  <a:pt x="6526" y="668"/>
                </a:cubicBezTo>
                <a:cubicBezTo>
                  <a:pt x="6514" y="662"/>
                  <a:pt x="6503" y="657"/>
                  <a:pt x="6497" y="645"/>
                </a:cubicBezTo>
                <a:cubicBezTo>
                  <a:pt x="6469" y="640"/>
                  <a:pt x="6446" y="623"/>
                  <a:pt x="6423" y="611"/>
                </a:cubicBezTo>
                <a:lnTo>
                  <a:pt x="6423" y="594"/>
                </a:lnTo>
                <a:cubicBezTo>
                  <a:pt x="6418" y="600"/>
                  <a:pt x="6406" y="606"/>
                  <a:pt x="6401" y="606"/>
                </a:cubicBezTo>
                <a:cubicBezTo>
                  <a:pt x="6401" y="600"/>
                  <a:pt x="6401" y="589"/>
                  <a:pt x="6406" y="577"/>
                </a:cubicBezTo>
                <a:lnTo>
                  <a:pt x="6406" y="577"/>
                </a:lnTo>
                <a:cubicBezTo>
                  <a:pt x="6395" y="583"/>
                  <a:pt x="6384" y="583"/>
                  <a:pt x="6372" y="589"/>
                </a:cubicBezTo>
                <a:cubicBezTo>
                  <a:pt x="6361" y="583"/>
                  <a:pt x="6355" y="577"/>
                  <a:pt x="6350" y="572"/>
                </a:cubicBezTo>
                <a:cubicBezTo>
                  <a:pt x="6361" y="572"/>
                  <a:pt x="6372" y="572"/>
                  <a:pt x="6389" y="566"/>
                </a:cubicBezTo>
                <a:cubicBezTo>
                  <a:pt x="6378" y="566"/>
                  <a:pt x="6367" y="560"/>
                  <a:pt x="6355" y="555"/>
                </a:cubicBezTo>
                <a:cubicBezTo>
                  <a:pt x="6361" y="555"/>
                  <a:pt x="6361" y="543"/>
                  <a:pt x="6367" y="538"/>
                </a:cubicBezTo>
                <a:lnTo>
                  <a:pt x="6367" y="538"/>
                </a:lnTo>
                <a:cubicBezTo>
                  <a:pt x="6361" y="543"/>
                  <a:pt x="6350" y="549"/>
                  <a:pt x="6344" y="555"/>
                </a:cubicBezTo>
                <a:cubicBezTo>
                  <a:pt x="6336" y="547"/>
                  <a:pt x="6320" y="539"/>
                  <a:pt x="6317" y="531"/>
                </a:cubicBezTo>
                <a:lnTo>
                  <a:pt x="6317" y="531"/>
                </a:lnTo>
                <a:cubicBezTo>
                  <a:pt x="6312" y="535"/>
                  <a:pt x="6308" y="539"/>
                  <a:pt x="6304" y="543"/>
                </a:cubicBezTo>
                <a:cubicBezTo>
                  <a:pt x="6310" y="538"/>
                  <a:pt x="6316" y="526"/>
                  <a:pt x="6316" y="521"/>
                </a:cubicBezTo>
                <a:cubicBezTo>
                  <a:pt x="6287" y="504"/>
                  <a:pt x="6253" y="492"/>
                  <a:pt x="6219" y="475"/>
                </a:cubicBezTo>
                <a:cubicBezTo>
                  <a:pt x="6219" y="481"/>
                  <a:pt x="6213" y="492"/>
                  <a:pt x="6213" y="492"/>
                </a:cubicBezTo>
                <a:cubicBezTo>
                  <a:pt x="6168" y="481"/>
                  <a:pt x="6123" y="458"/>
                  <a:pt x="6077" y="436"/>
                </a:cubicBezTo>
                <a:cubicBezTo>
                  <a:pt x="6084" y="433"/>
                  <a:pt x="6090" y="432"/>
                  <a:pt x="6096" y="432"/>
                </a:cubicBezTo>
                <a:cubicBezTo>
                  <a:pt x="6105" y="432"/>
                  <a:pt x="6113" y="435"/>
                  <a:pt x="6123" y="441"/>
                </a:cubicBezTo>
                <a:lnTo>
                  <a:pt x="6123" y="436"/>
                </a:lnTo>
                <a:cubicBezTo>
                  <a:pt x="6111" y="430"/>
                  <a:pt x="6100" y="424"/>
                  <a:pt x="6094" y="419"/>
                </a:cubicBezTo>
                <a:cubicBezTo>
                  <a:pt x="6083" y="430"/>
                  <a:pt x="6077" y="436"/>
                  <a:pt x="6066" y="441"/>
                </a:cubicBezTo>
                <a:cubicBezTo>
                  <a:pt x="6060" y="430"/>
                  <a:pt x="6072" y="424"/>
                  <a:pt x="6072" y="413"/>
                </a:cubicBezTo>
                <a:cubicBezTo>
                  <a:pt x="6049" y="407"/>
                  <a:pt x="6026" y="396"/>
                  <a:pt x="6009" y="390"/>
                </a:cubicBezTo>
                <a:lnTo>
                  <a:pt x="6009" y="390"/>
                </a:lnTo>
                <a:cubicBezTo>
                  <a:pt x="6015" y="401"/>
                  <a:pt x="6026" y="407"/>
                  <a:pt x="6032" y="419"/>
                </a:cubicBezTo>
                <a:cubicBezTo>
                  <a:pt x="6009" y="407"/>
                  <a:pt x="5958" y="407"/>
                  <a:pt x="5958" y="373"/>
                </a:cubicBezTo>
                <a:cubicBezTo>
                  <a:pt x="5941" y="367"/>
                  <a:pt x="5930" y="362"/>
                  <a:pt x="5913" y="356"/>
                </a:cubicBezTo>
                <a:lnTo>
                  <a:pt x="5913" y="356"/>
                </a:lnTo>
                <a:cubicBezTo>
                  <a:pt x="5918" y="362"/>
                  <a:pt x="5930" y="367"/>
                  <a:pt x="5935" y="373"/>
                </a:cubicBezTo>
                <a:lnTo>
                  <a:pt x="5935" y="379"/>
                </a:lnTo>
                <a:cubicBezTo>
                  <a:pt x="5918" y="373"/>
                  <a:pt x="5907" y="367"/>
                  <a:pt x="5890" y="367"/>
                </a:cubicBezTo>
                <a:lnTo>
                  <a:pt x="5896" y="350"/>
                </a:lnTo>
                <a:lnTo>
                  <a:pt x="5896" y="350"/>
                </a:lnTo>
                <a:cubicBezTo>
                  <a:pt x="5893" y="358"/>
                  <a:pt x="5888" y="361"/>
                  <a:pt x="5883" y="361"/>
                </a:cubicBezTo>
                <a:cubicBezTo>
                  <a:pt x="5876" y="361"/>
                  <a:pt x="5868" y="357"/>
                  <a:pt x="5862" y="350"/>
                </a:cubicBezTo>
                <a:cubicBezTo>
                  <a:pt x="5867" y="345"/>
                  <a:pt x="5873" y="339"/>
                  <a:pt x="5879" y="333"/>
                </a:cubicBezTo>
                <a:cubicBezTo>
                  <a:pt x="5833" y="328"/>
                  <a:pt x="5788" y="311"/>
                  <a:pt x="5748" y="294"/>
                </a:cubicBezTo>
                <a:lnTo>
                  <a:pt x="5748" y="294"/>
                </a:lnTo>
                <a:cubicBezTo>
                  <a:pt x="5754" y="299"/>
                  <a:pt x="5760" y="305"/>
                  <a:pt x="5765" y="305"/>
                </a:cubicBezTo>
                <a:lnTo>
                  <a:pt x="5765" y="322"/>
                </a:lnTo>
                <a:cubicBezTo>
                  <a:pt x="5748" y="316"/>
                  <a:pt x="5737" y="311"/>
                  <a:pt x="5720" y="305"/>
                </a:cubicBezTo>
                <a:cubicBezTo>
                  <a:pt x="5720" y="299"/>
                  <a:pt x="5726" y="294"/>
                  <a:pt x="5731" y="288"/>
                </a:cubicBezTo>
                <a:cubicBezTo>
                  <a:pt x="5680" y="271"/>
                  <a:pt x="5623" y="248"/>
                  <a:pt x="5572" y="243"/>
                </a:cubicBezTo>
                <a:lnTo>
                  <a:pt x="5572" y="243"/>
                </a:lnTo>
                <a:cubicBezTo>
                  <a:pt x="5595" y="254"/>
                  <a:pt x="5629" y="260"/>
                  <a:pt x="5652" y="277"/>
                </a:cubicBezTo>
                <a:cubicBezTo>
                  <a:pt x="5606" y="271"/>
                  <a:pt x="5561" y="254"/>
                  <a:pt x="5521" y="237"/>
                </a:cubicBezTo>
                <a:cubicBezTo>
                  <a:pt x="5521" y="237"/>
                  <a:pt x="5521" y="231"/>
                  <a:pt x="5516" y="226"/>
                </a:cubicBezTo>
                <a:lnTo>
                  <a:pt x="5516" y="226"/>
                </a:lnTo>
                <a:cubicBezTo>
                  <a:pt x="5529" y="235"/>
                  <a:pt x="5543" y="244"/>
                  <a:pt x="5560" y="244"/>
                </a:cubicBezTo>
                <a:cubicBezTo>
                  <a:pt x="5564" y="244"/>
                  <a:pt x="5568" y="244"/>
                  <a:pt x="5572" y="243"/>
                </a:cubicBezTo>
                <a:lnTo>
                  <a:pt x="5544" y="214"/>
                </a:lnTo>
                <a:cubicBezTo>
                  <a:pt x="5533" y="220"/>
                  <a:pt x="5521" y="226"/>
                  <a:pt x="5516" y="226"/>
                </a:cubicBezTo>
                <a:cubicBezTo>
                  <a:pt x="5510" y="214"/>
                  <a:pt x="5493" y="209"/>
                  <a:pt x="5476" y="209"/>
                </a:cubicBezTo>
                <a:cubicBezTo>
                  <a:pt x="5482" y="226"/>
                  <a:pt x="5499" y="231"/>
                  <a:pt x="5510" y="237"/>
                </a:cubicBezTo>
                <a:cubicBezTo>
                  <a:pt x="5487" y="237"/>
                  <a:pt x="5470" y="231"/>
                  <a:pt x="5448" y="226"/>
                </a:cubicBezTo>
                <a:lnTo>
                  <a:pt x="5459" y="209"/>
                </a:lnTo>
                <a:cubicBezTo>
                  <a:pt x="5448" y="203"/>
                  <a:pt x="5430" y="197"/>
                  <a:pt x="5413" y="192"/>
                </a:cubicBezTo>
                <a:lnTo>
                  <a:pt x="5413" y="192"/>
                </a:lnTo>
                <a:cubicBezTo>
                  <a:pt x="5419" y="203"/>
                  <a:pt x="5430" y="214"/>
                  <a:pt x="5436" y="220"/>
                </a:cubicBezTo>
                <a:cubicBezTo>
                  <a:pt x="5413" y="214"/>
                  <a:pt x="5385" y="203"/>
                  <a:pt x="5362" y="197"/>
                </a:cubicBezTo>
                <a:cubicBezTo>
                  <a:pt x="5362" y="186"/>
                  <a:pt x="5362" y="175"/>
                  <a:pt x="5368" y="163"/>
                </a:cubicBezTo>
                <a:lnTo>
                  <a:pt x="5368" y="163"/>
                </a:lnTo>
                <a:cubicBezTo>
                  <a:pt x="5357" y="171"/>
                  <a:pt x="5346" y="174"/>
                  <a:pt x="5334" y="174"/>
                </a:cubicBezTo>
                <a:cubicBezTo>
                  <a:pt x="5304" y="174"/>
                  <a:pt x="5272" y="157"/>
                  <a:pt x="5241" y="157"/>
                </a:cubicBezTo>
                <a:cubicBezTo>
                  <a:pt x="5238" y="157"/>
                  <a:pt x="5235" y="157"/>
                  <a:pt x="5232" y="158"/>
                </a:cubicBezTo>
                <a:cubicBezTo>
                  <a:pt x="5238" y="158"/>
                  <a:pt x="5249" y="163"/>
                  <a:pt x="5255" y="163"/>
                </a:cubicBezTo>
                <a:cubicBezTo>
                  <a:pt x="5255" y="169"/>
                  <a:pt x="5255" y="175"/>
                  <a:pt x="5255" y="180"/>
                </a:cubicBezTo>
                <a:cubicBezTo>
                  <a:pt x="5249" y="175"/>
                  <a:pt x="5238" y="169"/>
                  <a:pt x="5232" y="169"/>
                </a:cubicBezTo>
                <a:lnTo>
                  <a:pt x="5209" y="169"/>
                </a:lnTo>
                <a:cubicBezTo>
                  <a:pt x="5209" y="163"/>
                  <a:pt x="5221" y="152"/>
                  <a:pt x="5221" y="146"/>
                </a:cubicBezTo>
                <a:cubicBezTo>
                  <a:pt x="5211" y="143"/>
                  <a:pt x="5201" y="140"/>
                  <a:pt x="5191" y="140"/>
                </a:cubicBezTo>
                <a:cubicBezTo>
                  <a:pt x="5184" y="140"/>
                  <a:pt x="5177" y="141"/>
                  <a:pt x="5169" y="146"/>
                </a:cubicBezTo>
                <a:cubicBezTo>
                  <a:pt x="5152" y="140"/>
                  <a:pt x="5130" y="135"/>
                  <a:pt x="5113" y="123"/>
                </a:cubicBezTo>
                <a:cubicBezTo>
                  <a:pt x="5107" y="123"/>
                  <a:pt x="5101" y="129"/>
                  <a:pt x="5096" y="129"/>
                </a:cubicBezTo>
                <a:cubicBezTo>
                  <a:pt x="5073" y="118"/>
                  <a:pt x="5050" y="112"/>
                  <a:pt x="5028" y="112"/>
                </a:cubicBezTo>
                <a:cubicBezTo>
                  <a:pt x="5030" y="110"/>
                  <a:pt x="5034" y="107"/>
                  <a:pt x="5038" y="105"/>
                </a:cubicBezTo>
                <a:lnTo>
                  <a:pt x="5038" y="105"/>
                </a:lnTo>
                <a:cubicBezTo>
                  <a:pt x="5030" y="106"/>
                  <a:pt x="5022" y="106"/>
                  <a:pt x="5013" y="106"/>
                </a:cubicBezTo>
                <a:cubicBezTo>
                  <a:pt x="5001" y="106"/>
                  <a:pt x="4988" y="106"/>
                  <a:pt x="4977" y="112"/>
                </a:cubicBezTo>
                <a:cubicBezTo>
                  <a:pt x="4999" y="118"/>
                  <a:pt x="5022" y="123"/>
                  <a:pt x="5039" y="135"/>
                </a:cubicBezTo>
                <a:cubicBezTo>
                  <a:pt x="4999" y="129"/>
                  <a:pt x="4960" y="123"/>
                  <a:pt x="4914" y="118"/>
                </a:cubicBezTo>
                <a:cubicBezTo>
                  <a:pt x="4903" y="118"/>
                  <a:pt x="4897" y="112"/>
                  <a:pt x="4886" y="112"/>
                </a:cubicBezTo>
                <a:cubicBezTo>
                  <a:pt x="4863" y="112"/>
                  <a:pt x="4846" y="106"/>
                  <a:pt x="4823" y="101"/>
                </a:cubicBezTo>
                <a:lnTo>
                  <a:pt x="4863" y="101"/>
                </a:lnTo>
                <a:cubicBezTo>
                  <a:pt x="4857" y="84"/>
                  <a:pt x="4846" y="84"/>
                  <a:pt x="4835" y="78"/>
                </a:cubicBezTo>
                <a:cubicBezTo>
                  <a:pt x="4818" y="78"/>
                  <a:pt x="4806" y="78"/>
                  <a:pt x="4789" y="84"/>
                </a:cubicBezTo>
                <a:cubicBezTo>
                  <a:pt x="4789" y="78"/>
                  <a:pt x="4789" y="72"/>
                  <a:pt x="4789" y="67"/>
                </a:cubicBezTo>
                <a:cubicBezTo>
                  <a:pt x="4784" y="74"/>
                  <a:pt x="4770" y="78"/>
                  <a:pt x="4756" y="78"/>
                </a:cubicBezTo>
                <a:cubicBezTo>
                  <a:pt x="4739" y="78"/>
                  <a:pt x="4723" y="71"/>
                  <a:pt x="4733" y="55"/>
                </a:cubicBezTo>
                <a:cubicBezTo>
                  <a:pt x="4739" y="55"/>
                  <a:pt x="4745" y="55"/>
                  <a:pt x="4752" y="55"/>
                </a:cubicBezTo>
                <a:cubicBezTo>
                  <a:pt x="4802" y="55"/>
                  <a:pt x="4852" y="69"/>
                  <a:pt x="4902" y="69"/>
                </a:cubicBezTo>
                <a:cubicBezTo>
                  <a:pt x="4914" y="69"/>
                  <a:pt x="4925" y="69"/>
                  <a:pt x="4937" y="67"/>
                </a:cubicBezTo>
                <a:cubicBezTo>
                  <a:pt x="4937" y="67"/>
                  <a:pt x="4943" y="72"/>
                  <a:pt x="4943" y="72"/>
                </a:cubicBezTo>
                <a:cubicBezTo>
                  <a:pt x="4982" y="78"/>
                  <a:pt x="5022" y="89"/>
                  <a:pt x="5062" y="95"/>
                </a:cubicBezTo>
                <a:cubicBezTo>
                  <a:pt x="5067" y="89"/>
                  <a:pt x="5073" y="72"/>
                  <a:pt x="5079" y="67"/>
                </a:cubicBezTo>
                <a:cubicBezTo>
                  <a:pt x="5069" y="64"/>
                  <a:pt x="5057" y="62"/>
                  <a:pt x="5046" y="62"/>
                </a:cubicBezTo>
                <a:cubicBezTo>
                  <a:pt x="5033" y="62"/>
                  <a:pt x="5020" y="66"/>
                  <a:pt x="5011" y="78"/>
                </a:cubicBezTo>
                <a:cubicBezTo>
                  <a:pt x="5005" y="72"/>
                  <a:pt x="4994" y="72"/>
                  <a:pt x="4988" y="67"/>
                </a:cubicBezTo>
                <a:cubicBezTo>
                  <a:pt x="4982" y="58"/>
                  <a:pt x="4972" y="57"/>
                  <a:pt x="4962" y="57"/>
                </a:cubicBezTo>
                <a:cubicBezTo>
                  <a:pt x="4956" y="57"/>
                  <a:pt x="4951" y="57"/>
                  <a:pt x="4946" y="57"/>
                </a:cubicBezTo>
                <a:cubicBezTo>
                  <a:pt x="4940" y="57"/>
                  <a:pt x="4935" y="57"/>
                  <a:pt x="4931" y="55"/>
                </a:cubicBezTo>
                <a:lnTo>
                  <a:pt x="4935" y="41"/>
                </a:lnTo>
                <a:lnTo>
                  <a:pt x="4935" y="41"/>
                </a:lnTo>
                <a:cubicBezTo>
                  <a:pt x="4933" y="46"/>
                  <a:pt x="4929" y="52"/>
                  <a:pt x="4926" y="55"/>
                </a:cubicBezTo>
                <a:cubicBezTo>
                  <a:pt x="4920" y="44"/>
                  <a:pt x="4903" y="33"/>
                  <a:pt x="4897" y="27"/>
                </a:cubicBezTo>
                <a:lnTo>
                  <a:pt x="4874" y="44"/>
                </a:lnTo>
                <a:cubicBezTo>
                  <a:pt x="4869" y="38"/>
                  <a:pt x="4863" y="27"/>
                  <a:pt x="4857" y="21"/>
                </a:cubicBezTo>
                <a:lnTo>
                  <a:pt x="4857" y="38"/>
                </a:lnTo>
                <a:cubicBezTo>
                  <a:pt x="4846" y="33"/>
                  <a:pt x="4823" y="33"/>
                  <a:pt x="4818" y="16"/>
                </a:cubicBezTo>
                <a:cubicBezTo>
                  <a:pt x="4818" y="21"/>
                  <a:pt x="4818" y="27"/>
                  <a:pt x="4818" y="33"/>
                </a:cubicBezTo>
                <a:cubicBezTo>
                  <a:pt x="4767" y="21"/>
                  <a:pt x="4721" y="27"/>
                  <a:pt x="4670" y="21"/>
                </a:cubicBezTo>
                <a:lnTo>
                  <a:pt x="4682" y="4"/>
                </a:lnTo>
                <a:lnTo>
                  <a:pt x="4682" y="4"/>
                </a:lnTo>
                <a:cubicBezTo>
                  <a:pt x="4670" y="16"/>
                  <a:pt x="4652" y="21"/>
                  <a:pt x="4634" y="21"/>
                </a:cubicBezTo>
                <a:cubicBezTo>
                  <a:pt x="4616" y="21"/>
                  <a:pt x="4599" y="16"/>
                  <a:pt x="4591" y="4"/>
                </a:cubicBezTo>
                <a:cubicBezTo>
                  <a:pt x="4588" y="1"/>
                  <a:pt x="4585" y="0"/>
                  <a:pt x="4583" y="0"/>
                </a:cubicBezTo>
                <a:close/>
              </a:path>
            </a:pathLst>
          </a:custGeom>
          <a:solidFill>
            <a:srgbClr val="FFCEA6">
              <a:alpha val="637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" name="Google Shape;20;p3"/>
          <p:cNvSpPr/>
          <p:nvPr/>
        </p:nvSpPr>
        <p:spPr>
          <a:xfrm>
            <a:off x="7697518" y="-621962"/>
            <a:ext cx="2111540" cy="1620986"/>
          </a:xfrm>
          <a:custGeom>
            <a:rect b="b" l="l" r="r" t="t"/>
            <a:pathLst>
              <a:path extrusionOk="0" h="15990" w="20829">
                <a:moveTo>
                  <a:pt x="534" y="670"/>
                </a:moveTo>
                <a:lnTo>
                  <a:pt x="534" y="670"/>
                </a:lnTo>
                <a:cubicBezTo>
                  <a:pt x="556" y="704"/>
                  <a:pt x="573" y="744"/>
                  <a:pt x="596" y="784"/>
                </a:cubicBezTo>
                <a:cubicBezTo>
                  <a:pt x="585" y="801"/>
                  <a:pt x="562" y="846"/>
                  <a:pt x="551" y="863"/>
                </a:cubicBezTo>
                <a:cubicBezTo>
                  <a:pt x="488" y="812"/>
                  <a:pt x="517" y="738"/>
                  <a:pt x="534" y="670"/>
                </a:cubicBezTo>
                <a:close/>
                <a:moveTo>
                  <a:pt x="744" y="892"/>
                </a:moveTo>
                <a:lnTo>
                  <a:pt x="744" y="892"/>
                </a:lnTo>
                <a:cubicBezTo>
                  <a:pt x="829" y="1028"/>
                  <a:pt x="925" y="1187"/>
                  <a:pt x="931" y="1357"/>
                </a:cubicBezTo>
                <a:cubicBezTo>
                  <a:pt x="874" y="1300"/>
                  <a:pt x="851" y="1232"/>
                  <a:pt x="834" y="1158"/>
                </a:cubicBezTo>
                <a:cubicBezTo>
                  <a:pt x="812" y="1067"/>
                  <a:pt x="721" y="994"/>
                  <a:pt x="744" y="892"/>
                </a:cubicBezTo>
                <a:close/>
                <a:moveTo>
                  <a:pt x="1470" y="1652"/>
                </a:moveTo>
                <a:lnTo>
                  <a:pt x="1470" y="1652"/>
                </a:lnTo>
                <a:cubicBezTo>
                  <a:pt x="1544" y="1720"/>
                  <a:pt x="1595" y="1822"/>
                  <a:pt x="1583" y="1924"/>
                </a:cubicBezTo>
                <a:cubicBezTo>
                  <a:pt x="1549" y="1839"/>
                  <a:pt x="1436" y="1748"/>
                  <a:pt x="1470" y="1652"/>
                </a:cubicBezTo>
                <a:close/>
                <a:moveTo>
                  <a:pt x="182" y="2106"/>
                </a:moveTo>
                <a:lnTo>
                  <a:pt x="182" y="2106"/>
                </a:lnTo>
                <a:cubicBezTo>
                  <a:pt x="233" y="2123"/>
                  <a:pt x="239" y="2145"/>
                  <a:pt x="205" y="2191"/>
                </a:cubicBezTo>
                <a:cubicBezTo>
                  <a:pt x="148" y="2174"/>
                  <a:pt x="142" y="2151"/>
                  <a:pt x="182" y="2106"/>
                </a:cubicBezTo>
                <a:close/>
                <a:moveTo>
                  <a:pt x="1163" y="1782"/>
                </a:moveTo>
                <a:lnTo>
                  <a:pt x="1163" y="1782"/>
                </a:lnTo>
                <a:cubicBezTo>
                  <a:pt x="1215" y="1930"/>
                  <a:pt x="1311" y="2060"/>
                  <a:pt x="1345" y="2219"/>
                </a:cubicBezTo>
                <a:cubicBezTo>
                  <a:pt x="1254" y="2100"/>
                  <a:pt x="1101" y="1935"/>
                  <a:pt x="1163" y="1782"/>
                </a:cubicBezTo>
                <a:close/>
                <a:moveTo>
                  <a:pt x="935" y="2389"/>
                </a:moveTo>
                <a:cubicBezTo>
                  <a:pt x="984" y="2389"/>
                  <a:pt x="1020" y="2476"/>
                  <a:pt x="976" y="2509"/>
                </a:cubicBezTo>
                <a:cubicBezTo>
                  <a:pt x="919" y="2509"/>
                  <a:pt x="880" y="2418"/>
                  <a:pt x="931" y="2389"/>
                </a:cubicBezTo>
                <a:cubicBezTo>
                  <a:pt x="932" y="2389"/>
                  <a:pt x="934" y="2389"/>
                  <a:pt x="935" y="2389"/>
                </a:cubicBezTo>
                <a:close/>
                <a:moveTo>
                  <a:pt x="346" y="2094"/>
                </a:moveTo>
                <a:cubicBezTo>
                  <a:pt x="346" y="2140"/>
                  <a:pt x="341" y="2179"/>
                  <a:pt x="341" y="2225"/>
                </a:cubicBezTo>
                <a:cubicBezTo>
                  <a:pt x="403" y="2287"/>
                  <a:pt x="375" y="2384"/>
                  <a:pt x="392" y="2463"/>
                </a:cubicBezTo>
                <a:cubicBezTo>
                  <a:pt x="380" y="2435"/>
                  <a:pt x="352" y="2372"/>
                  <a:pt x="341" y="2338"/>
                </a:cubicBezTo>
                <a:lnTo>
                  <a:pt x="341" y="2338"/>
                </a:lnTo>
                <a:cubicBezTo>
                  <a:pt x="244" y="2429"/>
                  <a:pt x="335" y="2582"/>
                  <a:pt x="443" y="2611"/>
                </a:cubicBezTo>
                <a:cubicBezTo>
                  <a:pt x="415" y="2622"/>
                  <a:pt x="358" y="2645"/>
                  <a:pt x="335" y="2650"/>
                </a:cubicBezTo>
                <a:cubicBezTo>
                  <a:pt x="273" y="2548"/>
                  <a:pt x="233" y="2435"/>
                  <a:pt x="210" y="2316"/>
                </a:cubicBezTo>
                <a:cubicBezTo>
                  <a:pt x="233" y="2310"/>
                  <a:pt x="278" y="2293"/>
                  <a:pt x="301" y="2287"/>
                </a:cubicBezTo>
                <a:cubicBezTo>
                  <a:pt x="278" y="2231"/>
                  <a:pt x="261" y="2168"/>
                  <a:pt x="239" y="2117"/>
                </a:cubicBezTo>
                <a:cubicBezTo>
                  <a:pt x="273" y="2106"/>
                  <a:pt x="312" y="2100"/>
                  <a:pt x="346" y="2094"/>
                </a:cubicBezTo>
                <a:close/>
                <a:moveTo>
                  <a:pt x="1844" y="2372"/>
                </a:moveTo>
                <a:lnTo>
                  <a:pt x="1844" y="2372"/>
                </a:lnTo>
                <a:cubicBezTo>
                  <a:pt x="1907" y="2457"/>
                  <a:pt x="1969" y="2548"/>
                  <a:pt x="1986" y="2656"/>
                </a:cubicBezTo>
                <a:cubicBezTo>
                  <a:pt x="1918" y="2577"/>
                  <a:pt x="1856" y="2480"/>
                  <a:pt x="1844" y="2372"/>
                </a:cubicBezTo>
                <a:close/>
                <a:moveTo>
                  <a:pt x="613" y="2594"/>
                </a:moveTo>
                <a:lnTo>
                  <a:pt x="613" y="2594"/>
                </a:lnTo>
                <a:cubicBezTo>
                  <a:pt x="585" y="2673"/>
                  <a:pt x="556" y="2753"/>
                  <a:pt x="528" y="2838"/>
                </a:cubicBezTo>
                <a:cubicBezTo>
                  <a:pt x="551" y="2843"/>
                  <a:pt x="596" y="2866"/>
                  <a:pt x="619" y="2872"/>
                </a:cubicBezTo>
                <a:cubicBezTo>
                  <a:pt x="562" y="2940"/>
                  <a:pt x="432" y="3008"/>
                  <a:pt x="545" y="3087"/>
                </a:cubicBezTo>
                <a:lnTo>
                  <a:pt x="511" y="3150"/>
                </a:lnTo>
                <a:cubicBezTo>
                  <a:pt x="420" y="3031"/>
                  <a:pt x="397" y="2883"/>
                  <a:pt x="352" y="2753"/>
                </a:cubicBezTo>
                <a:cubicBezTo>
                  <a:pt x="318" y="2690"/>
                  <a:pt x="403" y="2662"/>
                  <a:pt x="432" y="2622"/>
                </a:cubicBezTo>
                <a:cubicBezTo>
                  <a:pt x="466" y="2662"/>
                  <a:pt x="494" y="2707"/>
                  <a:pt x="522" y="2747"/>
                </a:cubicBezTo>
                <a:cubicBezTo>
                  <a:pt x="551" y="2696"/>
                  <a:pt x="585" y="2645"/>
                  <a:pt x="613" y="2594"/>
                </a:cubicBezTo>
                <a:close/>
                <a:moveTo>
                  <a:pt x="2212" y="3825"/>
                </a:moveTo>
                <a:cubicBezTo>
                  <a:pt x="2264" y="3825"/>
                  <a:pt x="2268" y="3922"/>
                  <a:pt x="2219" y="3938"/>
                </a:cubicBezTo>
                <a:cubicBezTo>
                  <a:pt x="2156" y="3938"/>
                  <a:pt x="2145" y="3836"/>
                  <a:pt x="2207" y="3825"/>
                </a:cubicBezTo>
                <a:cubicBezTo>
                  <a:pt x="2209" y="3825"/>
                  <a:pt x="2210" y="3825"/>
                  <a:pt x="2212" y="3825"/>
                </a:cubicBezTo>
                <a:close/>
                <a:moveTo>
                  <a:pt x="1786" y="5407"/>
                </a:moveTo>
                <a:cubicBezTo>
                  <a:pt x="1839" y="5407"/>
                  <a:pt x="1881" y="5489"/>
                  <a:pt x="1827" y="5516"/>
                </a:cubicBezTo>
                <a:cubicBezTo>
                  <a:pt x="1823" y="5517"/>
                  <a:pt x="1818" y="5518"/>
                  <a:pt x="1814" y="5518"/>
                </a:cubicBezTo>
                <a:cubicBezTo>
                  <a:pt x="1764" y="5518"/>
                  <a:pt x="1729" y="5434"/>
                  <a:pt x="1776" y="5408"/>
                </a:cubicBezTo>
                <a:cubicBezTo>
                  <a:pt x="1780" y="5407"/>
                  <a:pt x="1783" y="5407"/>
                  <a:pt x="1786" y="5407"/>
                </a:cubicBezTo>
                <a:close/>
                <a:moveTo>
                  <a:pt x="857" y="3859"/>
                </a:moveTo>
                <a:cubicBezTo>
                  <a:pt x="948" y="4148"/>
                  <a:pt x="1146" y="4398"/>
                  <a:pt x="1243" y="4693"/>
                </a:cubicBezTo>
                <a:lnTo>
                  <a:pt x="1311" y="4670"/>
                </a:lnTo>
                <a:cubicBezTo>
                  <a:pt x="1300" y="4636"/>
                  <a:pt x="1271" y="4568"/>
                  <a:pt x="1254" y="4528"/>
                </a:cubicBezTo>
                <a:lnTo>
                  <a:pt x="1288" y="4460"/>
                </a:lnTo>
                <a:lnTo>
                  <a:pt x="1334" y="4500"/>
                </a:lnTo>
                <a:cubicBezTo>
                  <a:pt x="1322" y="4517"/>
                  <a:pt x="1294" y="4551"/>
                  <a:pt x="1283" y="4574"/>
                </a:cubicBezTo>
                <a:cubicBezTo>
                  <a:pt x="1339" y="4625"/>
                  <a:pt x="1396" y="4682"/>
                  <a:pt x="1447" y="4738"/>
                </a:cubicBezTo>
                <a:cubicBezTo>
                  <a:pt x="1436" y="4846"/>
                  <a:pt x="1493" y="4937"/>
                  <a:pt x="1566" y="5011"/>
                </a:cubicBezTo>
                <a:cubicBezTo>
                  <a:pt x="1668" y="5084"/>
                  <a:pt x="1651" y="5249"/>
                  <a:pt x="1782" y="5289"/>
                </a:cubicBezTo>
                <a:cubicBezTo>
                  <a:pt x="1737" y="5317"/>
                  <a:pt x="1691" y="5340"/>
                  <a:pt x="1651" y="5368"/>
                </a:cubicBezTo>
                <a:cubicBezTo>
                  <a:pt x="1691" y="5482"/>
                  <a:pt x="1754" y="5589"/>
                  <a:pt x="1839" y="5680"/>
                </a:cubicBezTo>
                <a:cubicBezTo>
                  <a:pt x="1850" y="5737"/>
                  <a:pt x="1861" y="5794"/>
                  <a:pt x="1873" y="5850"/>
                </a:cubicBezTo>
                <a:cubicBezTo>
                  <a:pt x="1725" y="5612"/>
                  <a:pt x="1549" y="5391"/>
                  <a:pt x="1464" y="5124"/>
                </a:cubicBezTo>
                <a:lnTo>
                  <a:pt x="1464" y="5124"/>
                </a:lnTo>
                <a:cubicBezTo>
                  <a:pt x="1521" y="5198"/>
                  <a:pt x="1566" y="5277"/>
                  <a:pt x="1623" y="5351"/>
                </a:cubicBezTo>
                <a:lnTo>
                  <a:pt x="1697" y="5294"/>
                </a:lnTo>
                <a:cubicBezTo>
                  <a:pt x="1555" y="5153"/>
                  <a:pt x="1504" y="4943"/>
                  <a:pt x="1373" y="4795"/>
                </a:cubicBezTo>
                <a:lnTo>
                  <a:pt x="1373" y="4795"/>
                </a:lnTo>
                <a:cubicBezTo>
                  <a:pt x="1345" y="4926"/>
                  <a:pt x="1436" y="5028"/>
                  <a:pt x="1458" y="5147"/>
                </a:cubicBezTo>
                <a:cubicBezTo>
                  <a:pt x="1180" y="4767"/>
                  <a:pt x="999" y="4301"/>
                  <a:pt x="806" y="3876"/>
                </a:cubicBezTo>
                <a:cubicBezTo>
                  <a:pt x="817" y="3870"/>
                  <a:pt x="846" y="3859"/>
                  <a:pt x="857" y="3859"/>
                </a:cubicBezTo>
                <a:close/>
                <a:moveTo>
                  <a:pt x="1924" y="5652"/>
                </a:moveTo>
                <a:cubicBezTo>
                  <a:pt x="2071" y="5833"/>
                  <a:pt x="2156" y="6060"/>
                  <a:pt x="2349" y="6202"/>
                </a:cubicBezTo>
                <a:cubicBezTo>
                  <a:pt x="2327" y="6202"/>
                  <a:pt x="2287" y="6214"/>
                  <a:pt x="2264" y="6219"/>
                </a:cubicBezTo>
                <a:cubicBezTo>
                  <a:pt x="2151" y="6032"/>
                  <a:pt x="1980" y="5867"/>
                  <a:pt x="1924" y="5652"/>
                </a:cubicBezTo>
                <a:close/>
                <a:moveTo>
                  <a:pt x="4282" y="6133"/>
                </a:moveTo>
                <a:cubicBezTo>
                  <a:pt x="4326" y="6133"/>
                  <a:pt x="4371" y="6199"/>
                  <a:pt x="4324" y="6225"/>
                </a:cubicBezTo>
                <a:cubicBezTo>
                  <a:pt x="4319" y="6227"/>
                  <a:pt x="4315" y="6227"/>
                  <a:pt x="4311" y="6227"/>
                </a:cubicBezTo>
                <a:cubicBezTo>
                  <a:pt x="4269" y="6227"/>
                  <a:pt x="4226" y="6160"/>
                  <a:pt x="4273" y="6134"/>
                </a:cubicBezTo>
                <a:cubicBezTo>
                  <a:pt x="4276" y="6133"/>
                  <a:pt x="4279" y="6133"/>
                  <a:pt x="4282" y="6133"/>
                </a:cubicBezTo>
                <a:close/>
                <a:moveTo>
                  <a:pt x="3773" y="6151"/>
                </a:moveTo>
                <a:cubicBezTo>
                  <a:pt x="3813" y="6214"/>
                  <a:pt x="3853" y="6276"/>
                  <a:pt x="3881" y="6344"/>
                </a:cubicBezTo>
                <a:cubicBezTo>
                  <a:pt x="3824" y="6304"/>
                  <a:pt x="3779" y="6248"/>
                  <a:pt x="3739" y="6191"/>
                </a:cubicBezTo>
                <a:cubicBezTo>
                  <a:pt x="3745" y="6179"/>
                  <a:pt x="3762" y="6162"/>
                  <a:pt x="3773" y="6151"/>
                </a:cubicBezTo>
                <a:close/>
                <a:moveTo>
                  <a:pt x="2364" y="6292"/>
                </a:moveTo>
                <a:cubicBezTo>
                  <a:pt x="2407" y="6292"/>
                  <a:pt x="2449" y="6363"/>
                  <a:pt x="2412" y="6395"/>
                </a:cubicBezTo>
                <a:cubicBezTo>
                  <a:pt x="2410" y="6395"/>
                  <a:pt x="2408" y="6395"/>
                  <a:pt x="2406" y="6395"/>
                </a:cubicBezTo>
                <a:cubicBezTo>
                  <a:pt x="2357" y="6395"/>
                  <a:pt x="2317" y="6326"/>
                  <a:pt x="2355" y="6293"/>
                </a:cubicBezTo>
                <a:cubicBezTo>
                  <a:pt x="2358" y="6292"/>
                  <a:pt x="2361" y="6292"/>
                  <a:pt x="2364" y="6292"/>
                </a:cubicBezTo>
                <a:close/>
                <a:moveTo>
                  <a:pt x="2463" y="6435"/>
                </a:moveTo>
                <a:cubicBezTo>
                  <a:pt x="2519" y="6497"/>
                  <a:pt x="2565" y="6560"/>
                  <a:pt x="2582" y="6645"/>
                </a:cubicBezTo>
                <a:cubicBezTo>
                  <a:pt x="2525" y="6594"/>
                  <a:pt x="2474" y="6537"/>
                  <a:pt x="2417" y="6480"/>
                </a:cubicBezTo>
                <a:cubicBezTo>
                  <a:pt x="2429" y="6469"/>
                  <a:pt x="2451" y="6446"/>
                  <a:pt x="2463" y="6435"/>
                </a:cubicBezTo>
                <a:close/>
                <a:moveTo>
                  <a:pt x="2649" y="6681"/>
                </a:moveTo>
                <a:cubicBezTo>
                  <a:pt x="2691" y="6681"/>
                  <a:pt x="2713" y="6755"/>
                  <a:pt x="2673" y="6775"/>
                </a:cubicBezTo>
                <a:cubicBezTo>
                  <a:pt x="2668" y="6777"/>
                  <a:pt x="2664" y="6777"/>
                  <a:pt x="2659" y="6777"/>
                </a:cubicBezTo>
                <a:cubicBezTo>
                  <a:pt x="2615" y="6777"/>
                  <a:pt x="2586" y="6705"/>
                  <a:pt x="2633" y="6684"/>
                </a:cubicBezTo>
                <a:cubicBezTo>
                  <a:pt x="2639" y="6682"/>
                  <a:pt x="2644" y="6681"/>
                  <a:pt x="2649" y="6681"/>
                </a:cubicBezTo>
                <a:close/>
                <a:moveTo>
                  <a:pt x="1891" y="5869"/>
                </a:moveTo>
                <a:cubicBezTo>
                  <a:pt x="2148" y="6123"/>
                  <a:pt x="2289" y="6471"/>
                  <a:pt x="2531" y="6753"/>
                </a:cubicBezTo>
                <a:cubicBezTo>
                  <a:pt x="2588" y="6815"/>
                  <a:pt x="2622" y="6894"/>
                  <a:pt x="2644" y="6974"/>
                </a:cubicBezTo>
                <a:cubicBezTo>
                  <a:pt x="2369" y="6626"/>
                  <a:pt x="2105" y="6256"/>
                  <a:pt x="1891" y="5869"/>
                </a:cubicBezTo>
                <a:close/>
                <a:moveTo>
                  <a:pt x="2808" y="6919"/>
                </a:moveTo>
                <a:cubicBezTo>
                  <a:pt x="2828" y="6919"/>
                  <a:pt x="2837" y="6937"/>
                  <a:pt x="2837" y="6974"/>
                </a:cubicBezTo>
                <a:cubicBezTo>
                  <a:pt x="2821" y="6984"/>
                  <a:pt x="2808" y="6989"/>
                  <a:pt x="2798" y="6989"/>
                </a:cubicBezTo>
                <a:cubicBezTo>
                  <a:pt x="2779" y="6989"/>
                  <a:pt x="2769" y="6971"/>
                  <a:pt x="2769" y="6934"/>
                </a:cubicBezTo>
                <a:cubicBezTo>
                  <a:pt x="2785" y="6924"/>
                  <a:pt x="2798" y="6919"/>
                  <a:pt x="2808" y="6919"/>
                </a:cubicBezTo>
                <a:close/>
                <a:moveTo>
                  <a:pt x="4341" y="6923"/>
                </a:moveTo>
                <a:cubicBezTo>
                  <a:pt x="4415" y="6997"/>
                  <a:pt x="4545" y="7053"/>
                  <a:pt x="4551" y="7172"/>
                </a:cubicBezTo>
                <a:cubicBezTo>
                  <a:pt x="4483" y="7087"/>
                  <a:pt x="4409" y="7008"/>
                  <a:pt x="4341" y="6923"/>
                </a:cubicBezTo>
                <a:close/>
                <a:moveTo>
                  <a:pt x="5103" y="7698"/>
                </a:moveTo>
                <a:cubicBezTo>
                  <a:pt x="5150" y="7698"/>
                  <a:pt x="5192" y="7771"/>
                  <a:pt x="5141" y="7802"/>
                </a:cubicBezTo>
                <a:cubicBezTo>
                  <a:pt x="5138" y="7803"/>
                  <a:pt x="5134" y="7803"/>
                  <a:pt x="5131" y="7803"/>
                </a:cubicBezTo>
                <a:cubicBezTo>
                  <a:pt x="5083" y="7803"/>
                  <a:pt x="5037" y="7727"/>
                  <a:pt x="5090" y="7700"/>
                </a:cubicBezTo>
                <a:cubicBezTo>
                  <a:pt x="5094" y="7699"/>
                  <a:pt x="5099" y="7698"/>
                  <a:pt x="5103" y="7698"/>
                </a:cubicBezTo>
                <a:close/>
                <a:moveTo>
                  <a:pt x="3500" y="7806"/>
                </a:moveTo>
                <a:cubicBezTo>
                  <a:pt x="3536" y="7806"/>
                  <a:pt x="3565" y="7867"/>
                  <a:pt x="3546" y="7899"/>
                </a:cubicBezTo>
                <a:cubicBezTo>
                  <a:pt x="3538" y="7908"/>
                  <a:pt x="3530" y="7912"/>
                  <a:pt x="3522" y="7912"/>
                </a:cubicBezTo>
                <a:cubicBezTo>
                  <a:pt x="3489" y="7912"/>
                  <a:pt x="3459" y="7851"/>
                  <a:pt x="3473" y="7819"/>
                </a:cubicBezTo>
                <a:cubicBezTo>
                  <a:pt x="3482" y="7810"/>
                  <a:pt x="3491" y="7806"/>
                  <a:pt x="3500" y="7806"/>
                </a:cubicBezTo>
                <a:close/>
                <a:moveTo>
                  <a:pt x="2900" y="7331"/>
                </a:moveTo>
                <a:cubicBezTo>
                  <a:pt x="3166" y="7524"/>
                  <a:pt x="3354" y="7825"/>
                  <a:pt x="3518" y="8097"/>
                </a:cubicBezTo>
                <a:cubicBezTo>
                  <a:pt x="3302" y="7859"/>
                  <a:pt x="3098" y="7598"/>
                  <a:pt x="2900" y="7331"/>
                </a:cubicBezTo>
                <a:close/>
                <a:moveTo>
                  <a:pt x="3524" y="8126"/>
                </a:moveTo>
                <a:lnTo>
                  <a:pt x="3524" y="8126"/>
                </a:lnTo>
                <a:cubicBezTo>
                  <a:pt x="3745" y="8256"/>
                  <a:pt x="3887" y="8477"/>
                  <a:pt x="4051" y="8670"/>
                </a:cubicBezTo>
                <a:cubicBezTo>
                  <a:pt x="3853" y="8511"/>
                  <a:pt x="3705" y="8301"/>
                  <a:pt x="3524" y="8126"/>
                </a:cubicBezTo>
                <a:close/>
                <a:moveTo>
                  <a:pt x="4068" y="8659"/>
                </a:moveTo>
                <a:lnTo>
                  <a:pt x="4068" y="8659"/>
                </a:lnTo>
                <a:cubicBezTo>
                  <a:pt x="4386" y="9056"/>
                  <a:pt x="4783" y="9374"/>
                  <a:pt x="5118" y="9748"/>
                </a:cubicBezTo>
                <a:lnTo>
                  <a:pt x="5232" y="9720"/>
                </a:lnTo>
                <a:cubicBezTo>
                  <a:pt x="5203" y="9675"/>
                  <a:pt x="5175" y="9629"/>
                  <a:pt x="5141" y="9584"/>
                </a:cubicBezTo>
                <a:lnTo>
                  <a:pt x="5146" y="9567"/>
                </a:lnTo>
                <a:cubicBezTo>
                  <a:pt x="5226" y="9629"/>
                  <a:pt x="5305" y="9692"/>
                  <a:pt x="5379" y="9760"/>
                </a:cubicBezTo>
                <a:cubicBezTo>
                  <a:pt x="5373" y="9771"/>
                  <a:pt x="5362" y="9788"/>
                  <a:pt x="5356" y="9799"/>
                </a:cubicBezTo>
                <a:cubicBezTo>
                  <a:pt x="5317" y="9771"/>
                  <a:pt x="5283" y="9737"/>
                  <a:pt x="5243" y="9709"/>
                </a:cubicBezTo>
                <a:cubicBezTo>
                  <a:pt x="5232" y="9731"/>
                  <a:pt x="5209" y="9777"/>
                  <a:pt x="5198" y="9794"/>
                </a:cubicBezTo>
                <a:cubicBezTo>
                  <a:pt x="5373" y="9992"/>
                  <a:pt x="5583" y="10162"/>
                  <a:pt x="5776" y="10344"/>
                </a:cubicBezTo>
                <a:cubicBezTo>
                  <a:pt x="5771" y="10350"/>
                  <a:pt x="5754" y="10367"/>
                  <a:pt x="5742" y="10378"/>
                </a:cubicBezTo>
                <a:cubicBezTo>
                  <a:pt x="5203" y="9890"/>
                  <a:pt x="4698" y="9380"/>
                  <a:pt x="4199" y="8858"/>
                </a:cubicBezTo>
                <a:cubicBezTo>
                  <a:pt x="4142" y="8801"/>
                  <a:pt x="4063" y="8750"/>
                  <a:pt x="4068" y="8659"/>
                </a:cubicBezTo>
                <a:close/>
                <a:moveTo>
                  <a:pt x="5827" y="10384"/>
                </a:moveTo>
                <a:cubicBezTo>
                  <a:pt x="5918" y="10446"/>
                  <a:pt x="5998" y="10520"/>
                  <a:pt x="6071" y="10599"/>
                </a:cubicBezTo>
                <a:cubicBezTo>
                  <a:pt x="5952" y="10594"/>
                  <a:pt x="5861" y="10486"/>
                  <a:pt x="5827" y="10384"/>
                </a:cubicBezTo>
                <a:close/>
                <a:moveTo>
                  <a:pt x="6639" y="10855"/>
                </a:moveTo>
                <a:lnTo>
                  <a:pt x="6639" y="10855"/>
                </a:lnTo>
                <a:cubicBezTo>
                  <a:pt x="6718" y="10928"/>
                  <a:pt x="6826" y="10991"/>
                  <a:pt x="6871" y="11099"/>
                </a:cubicBezTo>
                <a:cubicBezTo>
                  <a:pt x="6786" y="11025"/>
                  <a:pt x="6627" y="10991"/>
                  <a:pt x="6639" y="10855"/>
                </a:cubicBezTo>
                <a:close/>
                <a:moveTo>
                  <a:pt x="6071" y="10582"/>
                </a:moveTo>
                <a:cubicBezTo>
                  <a:pt x="6253" y="10770"/>
                  <a:pt x="6457" y="10934"/>
                  <a:pt x="6673" y="11082"/>
                </a:cubicBezTo>
                <a:lnTo>
                  <a:pt x="6650" y="11116"/>
                </a:lnTo>
                <a:cubicBezTo>
                  <a:pt x="6451" y="10963"/>
                  <a:pt x="6162" y="10821"/>
                  <a:pt x="6071" y="10582"/>
                </a:cubicBezTo>
                <a:close/>
                <a:moveTo>
                  <a:pt x="9217" y="11124"/>
                </a:moveTo>
                <a:cubicBezTo>
                  <a:pt x="9253" y="11124"/>
                  <a:pt x="9263" y="11147"/>
                  <a:pt x="9249" y="11189"/>
                </a:cubicBezTo>
                <a:cubicBezTo>
                  <a:pt x="9242" y="11190"/>
                  <a:pt x="9235" y="11190"/>
                  <a:pt x="9230" y="11190"/>
                </a:cubicBezTo>
                <a:cubicBezTo>
                  <a:pt x="9187" y="11190"/>
                  <a:pt x="9172" y="11172"/>
                  <a:pt x="9192" y="11127"/>
                </a:cubicBezTo>
                <a:cubicBezTo>
                  <a:pt x="9201" y="11125"/>
                  <a:pt x="9210" y="11124"/>
                  <a:pt x="9217" y="11124"/>
                </a:cubicBezTo>
                <a:close/>
                <a:moveTo>
                  <a:pt x="6993" y="11328"/>
                </a:moveTo>
                <a:cubicBezTo>
                  <a:pt x="7036" y="11328"/>
                  <a:pt x="7086" y="11377"/>
                  <a:pt x="7081" y="11416"/>
                </a:cubicBezTo>
                <a:cubicBezTo>
                  <a:pt x="7072" y="11429"/>
                  <a:pt x="7059" y="11434"/>
                  <a:pt x="7045" y="11434"/>
                </a:cubicBezTo>
                <a:cubicBezTo>
                  <a:pt x="7002" y="11434"/>
                  <a:pt x="6948" y="11382"/>
                  <a:pt x="6956" y="11343"/>
                </a:cubicBezTo>
                <a:cubicBezTo>
                  <a:pt x="6967" y="11332"/>
                  <a:pt x="6979" y="11328"/>
                  <a:pt x="6993" y="11328"/>
                </a:cubicBezTo>
                <a:close/>
                <a:moveTo>
                  <a:pt x="4324" y="9391"/>
                </a:moveTo>
                <a:lnTo>
                  <a:pt x="4426" y="9408"/>
                </a:lnTo>
                <a:cubicBezTo>
                  <a:pt x="4460" y="9521"/>
                  <a:pt x="4568" y="9567"/>
                  <a:pt x="4653" y="9635"/>
                </a:cubicBezTo>
                <a:cubicBezTo>
                  <a:pt x="4664" y="9606"/>
                  <a:pt x="4676" y="9550"/>
                  <a:pt x="4681" y="9521"/>
                </a:cubicBezTo>
                <a:lnTo>
                  <a:pt x="4687" y="9521"/>
                </a:lnTo>
                <a:cubicBezTo>
                  <a:pt x="4704" y="9550"/>
                  <a:pt x="4727" y="9584"/>
                  <a:pt x="4749" y="9618"/>
                </a:cubicBezTo>
                <a:cubicBezTo>
                  <a:pt x="4857" y="9669"/>
                  <a:pt x="4817" y="9816"/>
                  <a:pt x="4931" y="9867"/>
                </a:cubicBezTo>
                <a:cubicBezTo>
                  <a:pt x="4948" y="9867"/>
                  <a:pt x="4982" y="9856"/>
                  <a:pt x="5005" y="9850"/>
                </a:cubicBezTo>
                <a:cubicBezTo>
                  <a:pt x="5243" y="10066"/>
                  <a:pt x="5436" y="10327"/>
                  <a:pt x="5714" y="10497"/>
                </a:cubicBezTo>
                <a:cubicBezTo>
                  <a:pt x="5703" y="10514"/>
                  <a:pt x="5668" y="10548"/>
                  <a:pt x="5651" y="10565"/>
                </a:cubicBezTo>
                <a:cubicBezTo>
                  <a:pt x="5680" y="10599"/>
                  <a:pt x="5725" y="10662"/>
                  <a:pt x="5754" y="10690"/>
                </a:cubicBezTo>
                <a:cubicBezTo>
                  <a:pt x="5788" y="10679"/>
                  <a:pt x="5816" y="10667"/>
                  <a:pt x="5850" y="10656"/>
                </a:cubicBezTo>
                <a:lnTo>
                  <a:pt x="5799" y="10594"/>
                </a:lnTo>
                <a:lnTo>
                  <a:pt x="5799" y="10594"/>
                </a:lnTo>
                <a:cubicBezTo>
                  <a:pt x="5827" y="10611"/>
                  <a:pt x="5884" y="10645"/>
                  <a:pt x="5912" y="10667"/>
                </a:cubicBezTo>
                <a:lnTo>
                  <a:pt x="5839" y="10679"/>
                </a:lnTo>
                <a:cubicBezTo>
                  <a:pt x="5833" y="10696"/>
                  <a:pt x="5827" y="10741"/>
                  <a:pt x="5822" y="10758"/>
                </a:cubicBezTo>
                <a:cubicBezTo>
                  <a:pt x="5878" y="10798"/>
                  <a:pt x="5935" y="10838"/>
                  <a:pt x="5986" y="10877"/>
                </a:cubicBezTo>
                <a:lnTo>
                  <a:pt x="6026" y="10849"/>
                </a:lnTo>
                <a:cubicBezTo>
                  <a:pt x="5986" y="10798"/>
                  <a:pt x="5946" y="10747"/>
                  <a:pt x="5929" y="10684"/>
                </a:cubicBezTo>
                <a:lnTo>
                  <a:pt x="5929" y="10684"/>
                </a:lnTo>
                <a:cubicBezTo>
                  <a:pt x="5958" y="10747"/>
                  <a:pt x="6020" y="10787"/>
                  <a:pt x="6083" y="10809"/>
                </a:cubicBezTo>
                <a:cubicBezTo>
                  <a:pt x="6054" y="10843"/>
                  <a:pt x="6032" y="10872"/>
                  <a:pt x="6003" y="10906"/>
                </a:cubicBezTo>
                <a:cubicBezTo>
                  <a:pt x="6054" y="10945"/>
                  <a:pt x="6105" y="10985"/>
                  <a:pt x="6156" y="11025"/>
                </a:cubicBezTo>
                <a:cubicBezTo>
                  <a:pt x="6134" y="10985"/>
                  <a:pt x="6088" y="10894"/>
                  <a:pt x="6066" y="10849"/>
                </a:cubicBezTo>
                <a:lnTo>
                  <a:pt x="6066" y="10849"/>
                </a:lnTo>
                <a:cubicBezTo>
                  <a:pt x="6122" y="10866"/>
                  <a:pt x="6162" y="10906"/>
                  <a:pt x="6185" y="10963"/>
                </a:cubicBezTo>
                <a:cubicBezTo>
                  <a:pt x="6304" y="11014"/>
                  <a:pt x="6389" y="11116"/>
                  <a:pt x="6491" y="11184"/>
                </a:cubicBezTo>
                <a:lnTo>
                  <a:pt x="6468" y="11252"/>
                </a:lnTo>
                <a:cubicBezTo>
                  <a:pt x="6497" y="11246"/>
                  <a:pt x="6559" y="11235"/>
                  <a:pt x="6588" y="11229"/>
                </a:cubicBezTo>
                <a:lnTo>
                  <a:pt x="6588" y="11229"/>
                </a:lnTo>
                <a:cubicBezTo>
                  <a:pt x="6571" y="11263"/>
                  <a:pt x="6554" y="11303"/>
                  <a:pt x="6542" y="11343"/>
                </a:cubicBezTo>
                <a:cubicBezTo>
                  <a:pt x="6593" y="11337"/>
                  <a:pt x="6650" y="11337"/>
                  <a:pt x="6707" y="11337"/>
                </a:cubicBezTo>
                <a:cubicBezTo>
                  <a:pt x="6729" y="11365"/>
                  <a:pt x="6758" y="11394"/>
                  <a:pt x="6786" y="11428"/>
                </a:cubicBezTo>
                <a:cubicBezTo>
                  <a:pt x="6750" y="11417"/>
                  <a:pt x="6711" y="11411"/>
                  <a:pt x="6672" y="11411"/>
                </a:cubicBezTo>
                <a:cubicBezTo>
                  <a:pt x="6651" y="11411"/>
                  <a:pt x="6630" y="11412"/>
                  <a:pt x="6610" y="11416"/>
                </a:cubicBezTo>
                <a:cubicBezTo>
                  <a:pt x="6644" y="11433"/>
                  <a:pt x="6707" y="11473"/>
                  <a:pt x="6735" y="11490"/>
                </a:cubicBezTo>
                <a:cubicBezTo>
                  <a:pt x="6724" y="11507"/>
                  <a:pt x="6695" y="11541"/>
                  <a:pt x="6684" y="11564"/>
                </a:cubicBezTo>
                <a:cubicBezTo>
                  <a:pt x="6712" y="11553"/>
                  <a:pt x="6769" y="11536"/>
                  <a:pt x="6803" y="11524"/>
                </a:cubicBezTo>
                <a:cubicBezTo>
                  <a:pt x="6826" y="11570"/>
                  <a:pt x="6962" y="11649"/>
                  <a:pt x="6854" y="11683"/>
                </a:cubicBezTo>
                <a:cubicBezTo>
                  <a:pt x="6699" y="11652"/>
                  <a:pt x="6601" y="11438"/>
                  <a:pt x="6435" y="11438"/>
                </a:cubicBezTo>
                <a:cubicBezTo>
                  <a:pt x="6418" y="11438"/>
                  <a:pt x="6401" y="11440"/>
                  <a:pt x="6383" y="11445"/>
                </a:cubicBezTo>
                <a:cubicBezTo>
                  <a:pt x="6395" y="11428"/>
                  <a:pt x="6423" y="11399"/>
                  <a:pt x="6434" y="11382"/>
                </a:cubicBezTo>
                <a:cubicBezTo>
                  <a:pt x="6100" y="11087"/>
                  <a:pt x="5737" y="10832"/>
                  <a:pt x="5407" y="10526"/>
                </a:cubicBezTo>
                <a:cubicBezTo>
                  <a:pt x="5379" y="10537"/>
                  <a:pt x="5351" y="10548"/>
                  <a:pt x="5322" y="10560"/>
                </a:cubicBezTo>
                <a:cubicBezTo>
                  <a:pt x="5328" y="10543"/>
                  <a:pt x="5339" y="10514"/>
                  <a:pt x="5345" y="10497"/>
                </a:cubicBezTo>
                <a:cubicBezTo>
                  <a:pt x="5163" y="10372"/>
                  <a:pt x="5067" y="10128"/>
                  <a:pt x="4857" y="10060"/>
                </a:cubicBezTo>
                <a:cubicBezTo>
                  <a:pt x="4829" y="9879"/>
                  <a:pt x="4602" y="9816"/>
                  <a:pt x="4511" y="9652"/>
                </a:cubicBezTo>
                <a:cubicBezTo>
                  <a:pt x="4443" y="9567"/>
                  <a:pt x="4307" y="9527"/>
                  <a:pt x="4324" y="9391"/>
                </a:cubicBezTo>
                <a:close/>
                <a:moveTo>
                  <a:pt x="7847" y="11763"/>
                </a:moveTo>
                <a:cubicBezTo>
                  <a:pt x="7876" y="11791"/>
                  <a:pt x="7904" y="11819"/>
                  <a:pt x="7932" y="11848"/>
                </a:cubicBezTo>
                <a:cubicBezTo>
                  <a:pt x="7961" y="11831"/>
                  <a:pt x="7983" y="11814"/>
                  <a:pt x="8012" y="11797"/>
                </a:cubicBezTo>
                <a:lnTo>
                  <a:pt x="8012" y="11797"/>
                </a:lnTo>
                <a:lnTo>
                  <a:pt x="7983" y="11853"/>
                </a:lnTo>
                <a:cubicBezTo>
                  <a:pt x="8114" y="11933"/>
                  <a:pt x="8205" y="12058"/>
                  <a:pt x="8358" y="12109"/>
                </a:cubicBezTo>
                <a:cubicBezTo>
                  <a:pt x="8352" y="12114"/>
                  <a:pt x="8341" y="12120"/>
                  <a:pt x="8341" y="12126"/>
                </a:cubicBezTo>
                <a:cubicBezTo>
                  <a:pt x="8239" y="12075"/>
                  <a:pt x="8137" y="12024"/>
                  <a:pt x="8034" y="11972"/>
                </a:cubicBezTo>
                <a:cubicBezTo>
                  <a:pt x="8017" y="11989"/>
                  <a:pt x="7978" y="12018"/>
                  <a:pt x="7961" y="12035"/>
                </a:cubicBezTo>
                <a:cubicBezTo>
                  <a:pt x="7989" y="12058"/>
                  <a:pt x="8034" y="12103"/>
                  <a:pt x="8063" y="12126"/>
                </a:cubicBezTo>
                <a:cubicBezTo>
                  <a:pt x="7898" y="12058"/>
                  <a:pt x="7728" y="11955"/>
                  <a:pt x="7615" y="11814"/>
                </a:cubicBezTo>
                <a:lnTo>
                  <a:pt x="7615" y="11814"/>
                </a:lnTo>
                <a:cubicBezTo>
                  <a:pt x="7705" y="11859"/>
                  <a:pt x="7790" y="11921"/>
                  <a:pt x="7859" y="11995"/>
                </a:cubicBezTo>
                <a:cubicBezTo>
                  <a:pt x="7887" y="11995"/>
                  <a:pt x="7917" y="12001"/>
                  <a:pt x="7946" y="12001"/>
                </a:cubicBezTo>
                <a:cubicBezTo>
                  <a:pt x="7975" y="12001"/>
                  <a:pt x="8003" y="11995"/>
                  <a:pt x="8029" y="11972"/>
                </a:cubicBezTo>
                <a:cubicBezTo>
                  <a:pt x="7972" y="11882"/>
                  <a:pt x="7876" y="11836"/>
                  <a:pt x="7785" y="11791"/>
                </a:cubicBezTo>
                <a:cubicBezTo>
                  <a:pt x="7802" y="11785"/>
                  <a:pt x="7836" y="11768"/>
                  <a:pt x="7847" y="11763"/>
                </a:cubicBezTo>
                <a:close/>
                <a:moveTo>
                  <a:pt x="12069" y="12199"/>
                </a:moveTo>
                <a:lnTo>
                  <a:pt x="12069" y="12199"/>
                </a:lnTo>
                <a:cubicBezTo>
                  <a:pt x="12284" y="12239"/>
                  <a:pt x="12483" y="12324"/>
                  <a:pt x="12670" y="12432"/>
                </a:cubicBezTo>
                <a:cubicBezTo>
                  <a:pt x="12460" y="12392"/>
                  <a:pt x="12261" y="12296"/>
                  <a:pt x="12069" y="12199"/>
                </a:cubicBezTo>
                <a:close/>
                <a:moveTo>
                  <a:pt x="11592" y="12455"/>
                </a:moveTo>
                <a:cubicBezTo>
                  <a:pt x="11677" y="12489"/>
                  <a:pt x="11762" y="12517"/>
                  <a:pt x="11847" y="12551"/>
                </a:cubicBezTo>
                <a:cubicBezTo>
                  <a:pt x="11847" y="12563"/>
                  <a:pt x="11836" y="12585"/>
                  <a:pt x="11836" y="12597"/>
                </a:cubicBezTo>
                <a:cubicBezTo>
                  <a:pt x="11751" y="12551"/>
                  <a:pt x="11671" y="12500"/>
                  <a:pt x="11586" y="12455"/>
                </a:cubicBezTo>
                <a:close/>
                <a:moveTo>
                  <a:pt x="8908" y="12863"/>
                </a:moveTo>
                <a:cubicBezTo>
                  <a:pt x="9005" y="12903"/>
                  <a:pt x="9095" y="12954"/>
                  <a:pt x="9192" y="12999"/>
                </a:cubicBezTo>
                <a:cubicBezTo>
                  <a:pt x="9186" y="13016"/>
                  <a:pt x="9169" y="13045"/>
                  <a:pt x="9164" y="13062"/>
                </a:cubicBezTo>
                <a:cubicBezTo>
                  <a:pt x="9078" y="12994"/>
                  <a:pt x="8937" y="12982"/>
                  <a:pt x="8908" y="12863"/>
                </a:cubicBezTo>
                <a:close/>
                <a:moveTo>
                  <a:pt x="11931" y="13197"/>
                </a:moveTo>
                <a:cubicBezTo>
                  <a:pt x="11975" y="13197"/>
                  <a:pt x="11987" y="13220"/>
                  <a:pt x="11966" y="13266"/>
                </a:cubicBezTo>
                <a:cubicBezTo>
                  <a:pt x="11961" y="13267"/>
                  <a:pt x="11955" y="13267"/>
                  <a:pt x="11951" y="13267"/>
                </a:cubicBezTo>
                <a:cubicBezTo>
                  <a:pt x="11907" y="13267"/>
                  <a:pt x="11895" y="13244"/>
                  <a:pt x="11915" y="13198"/>
                </a:cubicBezTo>
                <a:cubicBezTo>
                  <a:pt x="11921" y="13197"/>
                  <a:pt x="11926" y="13197"/>
                  <a:pt x="11931" y="13197"/>
                </a:cubicBezTo>
                <a:close/>
                <a:moveTo>
                  <a:pt x="8063" y="12137"/>
                </a:moveTo>
                <a:cubicBezTo>
                  <a:pt x="8165" y="12143"/>
                  <a:pt x="8216" y="12256"/>
                  <a:pt x="8318" y="12262"/>
                </a:cubicBezTo>
                <a:cubicBezTo>
                  <a:pt x="8868" y="12699"/>
                  <a:pt x="9566" y="12937"/>
                  <a:pt x="10111" y="13363"/>
                </a:cubicBezTo>
                <a:cubicBezTo>
                  <a:pt x="9856" y="13277"/>
                  <a:pt x="9646" y="13107"/>
                  <a:pt x="9402" y="12994"/>
                </a:cubicBezTo>
                <a:cubicBezTo>
                  <a:pt x="9402" y="13005"/>
                  <a:pt x="9396" y="13028"/>
                  <a:pt x="9396" y="13039"/>
                </a:cubicBezTo>
                <a:cubicBezTo>
                  <a:pt x="9385" y="13011"/>
                  <a:pt x="9373" y="12988"/>
                  <a:pt x="9356" y="12965"/>
                </a:cubicBezTo>
                <a:cubicBezTo>
                  <a:pt x="9039" y="12767"/>
                  <a:pt x="8693" y="12614"/>
                  <a:pt x="8398" y="12375"/>
                </a:cubicBezTo>
                <a:cubicBezTo>
                  <a:pt x="8392" y="12387"/>
                  <a:pt x="8381" y="12415"/>
                  <a:pt x="8375" y="12432"/>
                </a:cubicBezTo>
                <a:cubicBezTo>
                  <a:pt x="8341" y="12284"/>
                  <a:pt x="8159" y="12245"/>
                  <a:pt x="8063" y="12143"/>
                </a:cubicBezTo>
                <a:lnTo>
                  <a:pt x="8063" y="12137"/>
                </a:lnTo>
                <a:close/>
                <a:moveTo>
                  <a:pt x="15842" y="13300"/>
                </a:moveTo>
                <a:lnTo>
                  <a:pt x="15842" y="13300"/>
                </a:lnTo>
                <a:cubicBezTo>
                  <a:pt x="15830" y="13328"/>
                  <a:pt x="15802" y="13374"/>
                  <a:pt x="15791" y="13397"/>
                </a:cubicBezTo>
                <a:cubicBezTo>
                  <a:pt x="15786" y="13397"/>
                  <a:pt x="15782" y="13397"/>
                  <a:pt x="15778" y="13397"/>
                </a:cubicBezTo>
                <a:cubicBezTo>
                  <a:pt x="15727" y="13397"/>
                  <a:pt x="15685" y="13366"/>
                  <a:pt x="15643" y="13345"/>
                </a:cubicBezTo>
                <a:cubicBezTo>
                  <a:pt x="15620" y="13351"/>
                  <a:pt x="15569" y="13363"/>
                  <a:pt x="15547" y="13368"/>
                </a:cubicBezTo>
                <a:cubicBezTo>
                  <a:pt x="15575" y="13333"/>
                  <a:pt x="15609" y="13325"/>
                  <a:pt x="15645" y="13325"/>
                </a:cubicBezTo>
                <a:cubicBezTo>
                  <a:pt x="15677" y="13325"/>
                  <a:pt x="15711" y="13332"/>
                  <a:pt x="15745" y="13332"/>
                </a:cubicBezTo>
                <a:cubicBezTo>
                  <a:pt x="15778" y="13332"/>
                  <a:pt x="15811" y="13325"/>
                  <a:pt x="15842" y="13300"/>
                </a:cubicBezTo>
                <a:close/>
                <a:moveTo>
                  <a:pt x="10139" y="13323"/>
                </a:moveTo>
                <a:lnTo>
                  <a:pt x="10139" y="13323"/>
                </a:lnTo>
                <a:cubicBezTo>
                  <a:pt x="10208" y="13340"/>
                  <a:pt x="10219" y="13368"/>
                  <a:pt x="10173" y="13414"/>
                </a:cubicBezTo>
                <a:cubicBezTo>
                  <a:pt x="10105" y="13397"/>
                  <a:pt x="10094" y="13368"/>
                  <a:pt x="10139" y="13323"/>
                </a:cubicBezTo>
                <a:close/>
                <a:moveTo>
                  <a:pt x="15938" y="13346"/>
                </a:moveTo>
                <a:cubicBezTo>
                  <a:pt x="15950" y="13346"/>
                  <a:pt x="15962" y="13348"/>
                  <a:pt x="15972" y="13351"/>
                </a:cubicBezTo>
                <a:cubicBezTo>
                  <a:pt x="16000" y="13363"/>
                  <a:pt x="16069" y="13397"/>
                  <a:pt x="16035" y="13436"/>
                </a:cubicBezTo>
                <a:cubicBezTo>
                  <a:pt x="16027" y="13437"/>
                  <a:pt x="16020" y="13437"/>
                  <a:pt x="16013" y="13437"/>
                </a:cubicBezTo>
                <a:cubicBezTo>
                  <a:pt x="15961" y="13437"/>
                  <a:pt x="15905" y="13420"/>
                  <a:pt x="15870" y="13385"/>
                </a:cubicBezTo>
                <a:cubicBezTo>
                  <a:pt x="15878" y="13357"/>
                  <a:pt x="15909" y="13346"/>
                  <a:pt x="15938" y="13346"/>
                </a:cubicBezTo>
                <a:close/>
                <a:moveTo>
                  <a:pt x="9895" y="13050"/>
                </a:moveTo>
                <a:lnTo>
                  <a:pt x="9895" y="13050"/>
                </a:lnTo>
                <a:cubicBezTo>
                  <a:pt x="9943" y="13054"/>
                  <a:pt x="10019" y="13136"/>
                  <a:pt x="10071" y="13136"/>
                </a:cubicBezTo>
                <a:cubicBezTo>
                  <a:pt x="10094" y="13136"/>
                  <a:pt x="10112" y="13121"/>
                  <a:pt x="10122" y="13079"/>
                </a:cubicBezTo>
                <a:cubicBezTo>
                  <a:pt x="10122" y="13107"/>
                  <a:pt x="10122" y="13136"/>
                  <a:pt x="10122" y="13164"/>
                </a:cubicBezTo>
                <a:cubicBezTo>
                  <a:pt x="10304" y="13226"/>
                  <a:pt x="10474" y="13323"/>
                  <a:pt x="10610" y="13459"/>
                </a:cubicBezTo>
                <a:cubicBezTo>
                  <a:pt x="10406" y="13363"/>
                  <a:pt x="10219" y="13226"/>
                  <a:pt x="10003" y="13153"/>
                </a:cubicBezTo>
                <a:cubicBezTo>
                  <a:pt x="9947" y="13136"/>
                  <a:pt x="9918" y="13096"/>
                  <a:pt x="9895" y="13050"/>
                </a:cubicBezTo>
                <a:close/>
                <a:moveTo>
                  <a:pt x="16196" y="13398"/>
                </a:moveTo>
                <a:cubicBezTo>
                  <a:pt x="16207" y="13398"/>
                  <a:pt x="16218" y="13400"/>
                  <a:pt x="16227" y="13402"/>
                </a:cubicBezTo>
                <a:cubicBezTo>
                  <a:pt x="16266" y="13437"/>
                  <a:pt x="16206" y="13475"/>
                  <a:pt x="16158" y="13475"/>
                </a:cubicBezTo>
                <a:cubicBezTo>
                  <a:pt x="16135" y="13475"/>
                  <a:pt x="16115" y="13467"/>
                  <a:pt x="16108" y="13448"/>
                </a:cubicBezTo>
                <a:cubicBezTo>
                  <a:pt x="16117" y="13413"/>
                  <a:pt x="16159" y="13398"/>
                  <a:pt x="16196" y="13398"/>
                </a:cubicBezTo>
                <a:close/>
                <a:moveTo>
                  <a:pt x="19978" y="13431"/>
                </a:moveTo>
                <a:cubicBezTo>
                  <a:pt x="19885" y="13475"/>
                  <a:pt x="19783" y="13491"/>
                  <a:pt x="19678" y="13491"/>
                </a:cubicBezTo>
                <a:cubicBezTo>
                  <a:pt x="19648" y="13491"/>
                  <a:pt x="19617" y="13490"/>
                  <a:pt x="19586" y="13487"/>
                </a:cubicBezTo>
                <a:cubicBezTo>
                  <a:pt x="19717" y="13448"/>
                  <a:pt x="19847" y="13431"/>
                  <a:pt x="19978" y="13431"/>
                </a:cubicBezTo>
                <a:close/>
                <a:moveTo>
                  <a:pt x="12513" y="13441"/>
                </a:moveTo>
                <a:cubicBezTo>
                  <a:pt x="12561" y="13441"/>
                  <a:pt x="12615" y="13469"/>
                  <a:pt x="12636" y="13516"/>
                </a:cubicBezTo>
                <a:cubicBezTo>
                  <a:pt x="12628" y="13526"/>
                  <a:pt x="12615" y="13531"/>
                  <a:pt x="12600" y="13531"/>
                </a:cubicBezTo>
                <a:cubicBezTo>
                  <a:pt x="12550" y="13531"/>
                  <a:pt x="12478" y="13481"/>
                  <a:pt x="12500" y="13442"/>
                </a:cubicBezTo>
                <a:cubicBezTo>
                  <a:pt x="12504" y="13441"/>
                  <a:pt x="12508" y="13441"/>
                  <a:pt x="12513" y="13441"/>
                </a:cubicBezTo>
                <a:close/>
                <a:moveTo>
                  <a:pt x="10215" y="13402"/>
                </a:moveTo>
                <a:cubicBezTo>
                  <a:pt x="10311" y="13402"/>
                  <a:pt x="10393" y="13461"/>
                  <a:pt x="10480" y="13504"/>
                </a:cubicBezTo>
                <a:cubicBezTo>
                  <a:pt x="10633" y="13578"/>
                  <a:pt x="10809" y="13635"/>
                  <a:pt x="10934" y="13760"/>
                </a:cubicBezTo>
                <a:cubicBezTo>
                  <a:pt x="10673" y="13697"/>
                  <a:pt x="10434" y="13533"/>
                  <a:pt x="10202" y="13402"/>
                </a:cubicBezTo>
                <a:cubicBezTo>
                  <a:pt x="10206" y="13402"/>
                  <a:pt x="10211" y="13402"/>
                  <a:pt x="10215" y="13402"/>
                </a:cubicBezTo>
                <a:close/>
                <a:moveTo>
                  <a:pt x="15291" y="13697"/>
                </a:moveTo>
                <a:cubicBezTo>
                  <a:pt x="15318" y="13697"/>
                  <a:pt x="15346" y="13705"/>
                  <a:pt x="15376" y="13720"/>
                </a:cubicBezTo>
                <a:cubicBezTo>
                  <a:pt x="15435" y="13757"/>
                  <a:pt x="15403" y="13776"/>
                  <a:pt x="15356" y="13776"/>
                </a:cubicBezTo>
                <a:cubicBezTo>
                  <a:pt x="15303" y="13776"/>
                  <a:pt x="15230" y="13751"/>
                  <a:pt x="15252" y="13703"/>
                </a:cubicBezTo>
                <a:cubicBezTo>
                  <a:pt x="15265" y="13699"/>
                  <a:pt x="15278" y="13697"/>
                  <a:pt x="15291" y="13697"/>
                </a:cubicBezTo>
                <a:close/>
                <a:moveTo>
                  <a:pt x="16174" y="13848"/>
                </a:moveTo>
                <a:cubicBezTo>
                  <a:pt x="16178" y="13848"/>
                  <a:pt x="16183" y="13849"/>
                  <a:pt x="16188" y="13850"/>
                </a:cubicBezTo>
                <a:cubicBezTo>
                  <a:pt x="16190" y="13850"/>
                  <a:pt x="16192" y="13850"/>
                  <a:pt x="16194" y="13850"/>
                </a:cubicBezTo>
                <a:cubicBezTo>
                  <a:pt x="16254" y="13850"/>
                  <a:pt x="16231" y="13926"/>
                  <a:pt x="16184" y="13926"/>
                </a:cubicBezTo>
                <a:cubicBezTo>
                  <a:pt x="16180" y="13926"/>
                  <a:pt x="16175" y="13926"/>
                  <a:pt x="16171" y="13924"/>
                </a:cubicBezTo>
                <a:cubicBezTo>
                  <a:pt x="16108" y="13924"/>
                  <a:pt x="16127" y="13848"/>
                  <a:pt x="16174" y="13848"/>
                </a:cubicBezTo>
                <a:close/>
                <a:moveTo>
                  <a:pt x="17088" y="13973"/>
                </a:moveTo>
                <a:cubicBezTo>
                  <a:pt x="17115" y="13973"/>
                  <a:pt x="17143" y="13986"/>
                  <a:pt x="17152" y="14009"/>
                </a:cubicBezTo>
                <a:cubicBezTo>
                  <a:pt x="17147" y="14034"/>
                  <a:pt x="17123" y="14046"/>
                  <a:pt x="17097" y="14046"/>
                </a:cubicBezTo>
                <a:cubicBezTo>
                  <a:pt x="17070" y="14046"/>
                  <a:pt x="17042" y="14033"/>
                  <a:pt x="17033" y="14009"/>
                </a:cubicBezTo>
                <a:cubicBezTo>
                  <a:pt x="17039" y="13985"/>
                  <a:pt x="17063" y="13973"/>
                  <a:pt x="17088" y="13973"/>
                </a:cubicBezTo>
                <a:close/>
                <a:moveTo>
                  <a:pt x="11887" y="13890"/>
                </a:moveTo>
                <a:cubicBezTo>
                  <a:pt x="11887" y="13924"/>
                  <a:pt x="11893" y="13958"/>
                  <a:pt x="11893" y="13992"/>
                </a:cubicBezTo>
                <a:cubicBezTo>
                  <a:pt x="11944" y="14004"/>
                  <a:pt x="11989" y="14015"/>
                  <a:pt x="12040" y="14026"/>
                </a:cubicBezTo>
                <a:lnTo>
                  <a:pt x="12006" y="14077"/>
                </a:lnTo>
                <a:cubicBezTo>
                  <a:pt x="11932" y="14032"/>
                  <a:pt x="11859" y="13992"/>
                  <a:pt x="11785" y="13953"/>
                </a:cubicBezTo>
                <a:cubicBezTo>
                  <a:pt x="11819" y="13930"/>
                  <a:pt x="11853" y="13913"/>
                  <a:pt x="11887" y="13890"/>
                </a:cubicBezTo>
                <a:close/>
                <a:moveTo>
                  <a:pt x="12205" y="14021"/>
                </a:moveTo>
                <a:cubicBezTo>
                  <a:pt x="12210" y="14043"/>
                  <a:pt x="12216" y="14089"/>
                  <a:pt x="12222" y="14111"/>
                </a:cubicBezTo>
                <a:cubicBezTo>
                  <a:pt x="12256" y="14111"/>
                  <a:pt x="12318" y="14100"/>
                  <a:pt x="12352" y="14094"/>
                </a:cubicBezTo>
                <a:lnTo>
                  <a:pt x="12352" y="14094"/>
                </a:lnTo>
                <a:cubicBezTo>
                  <a:pt x="12322" y="14134"/>
                  <a:pt x="12289" y="14155"/>
                  <a:pt x="12254" y="14155"/>
                </a:cubicBezTo>
                <a:cubicBezTo>
                  <a:pt x="12228" y="14155"/>
                  <a:pt x="12202" y="14144"/>
                  <a:pt x="12176" y="14123"/>
                </a:cubicBezTo>
                <a:cubicBezTo>
                  <a:pt x="12182" y="14094"/>
                  <a:pt x="12199" y="14043"/>
                  <a:pt x="12205" y="14021"/>
                </a:cubicBezTo>
                <a:close/>
                <a:moveTo>
                  <a:pt x="14406" y="14066"/>
                </a:moveTo>
                <a:cubicBezTo>
                  <a:pt x="14554" y="14106"/>
                  <a:pt x="14701" y="14140"/>
                  <a:pt x="14854" y="14168"/>
                </a:cubicBezTo>
                <a:cubicBezTo>
                  <a:pt x="14828" y="14175"/>
                  <a:pt x="14803" y="14178"/>
                  <a:pt x="14777" y="14178"/>
                </a:cubicBezTo>
                <a:cubicBezTo>
                  <a:pt x="14651" y="14178"/>
                  <a:pt x="14528" y="14110"/>
                  <a:pt x="14400" y="14100"/>
                </a:cubicBezTo>
                <a:lnTo>
                  <a:pt x="14406" y="14066"/>
                </a:lnTo>
                <a:close/>
                <a:moveTo>
                  <a:pt x="12500" y="14117"/>
                </a:moveTo>
                <a:lnTo>
                  <a:pt x="12545" y="14219"/>
                </a:lnTo>
                <a:cubicBezTo>
                  <a:pt x="12556" y="14202"/>
                  <a:pt x="12573" y="14174"/>
                  <a:pt x="12579" y="14157"/>
                </a:cubicBezTo>
                <a:cubicBezTo>
                  <a:pt x="12587" y="14226"/>
                  <a:pt x="12616" y="14257"/>
                  <a:pt x="12645" y="14257"/>
                </a:cubicBezTo>
                <a:cubicBezTo>
                  <a:pt x="12676" y="14257"/>
                  <a:pt x="12707" y="14217"/>
                  <a:pt x="12704" y="14151"/>
                </a:cubicBezTo>
                <a:lnTo>
                  <a:pt x="12704" y="14151"/>
                </a:lnTo>
                <a:cubicBezTo>
                  <a:pt x="12721" y="14157"/>
                  <a:pt x="12761" y="14174"/>
                  <a:pt x="12778" y="14180"/>
                </a:cubicBezTo>
                <a:cubicBezTo>
                  <a:pt x="12749" y="14214"/>
                  <a:pt x="12727" y="14253"/>
                  <a:pt x="12698" y="14287"/>
                </a:cubicBezTo>
                <a:cubicBezTo>
                  <a:pt x="12755" y="14299"/>
                  <a:pt x="12795" y="14327"/>
                  <a:pt x="12817" y="14372"/>
                </a:cubicBezTo>
                <a:cubicBezTo>
                  <a:pt x="12659" y="14299"/>
                  <a:pt x="12483" y="14270"/>
                  <a:pt x="12318" y="14197"/>
                </a:cubicBezTo>
                <a:cubicBezTo>
                  <a:pt x="12338" y="14173"/>
                  <a:pt x="12364" y="14166"/>
                  <a:pt x="12393" y="14166"/>
                </a:cubicBezTo>
                <a:cubicBezTo>
                  <a:pt x="12412" y="14166"/>
                  <a:pt x="12433" y="14169"/>
                  <a:pt x="12454" y="14174"/>
                </a:cubicBezTo>
                <a:cubicBezTo>
                  <a:pt x="12466" y="14151"/>
                  <a:pt x="12483" y="14134"/>
                  <a:pt x="12500" y="14117"/>
                </a:cubicBezTo>
                <a:close/>
                <a:moveTo>
                  <a:pt x="14877" y="14180"/>
                </a:moveTo>
                <a:cubicBezTo>
                  <a:pt x="15093" y="14219"/>
                  <a:pt x="15308" y="14276"/>
                  <a:pt x="15524" y="14327"/>
                </a:cubicBezTo>
                <a:cubicBezTo>
                  <a:pt x="15751" y="14355"/>
                  <a:pt x="15983" y="14389"/>
                  <a:pt x="16205" y="14452"/>
                </a:cubicBezTo>
                <a:cubicBezTo>
                  <a:pt x="15751" y="14435"/>
                  <a:pt x="15308" y="14299"/>
                  <a:pt x="14860" y="14208"/>
                </a:cubicBezTo>
                <a:cubicBezTo>
                  <a:pt x="14866" y="14202"/>
                  <a:pt x="14871" y="14185"/>
                  <a:pt x="14877" y="14180"/>
                </a:cubicBezTo>
                <a:close/>
                <a:moveTo>
                  <a:pt x="16269" y="14449"/>
                </a:moveTo>
                <a:cubicBezTo>
                  <a:pt x="16307" y="14449"/>
                  <a:pt x="16345" y="14456"/>
                  <a:pt x="16381" y="14463"/>
                </a:cubicBezTo>
                <a:cubicBezTo>
                  <a:pt x="16460" y="14480"/>
                  <a:pt x="16539" y="14492"/>
                  <a:pt x="16619" y="14509"/>
                </a:cubicBezTo>
                <a:cubicBezTo>
                  <a:pt x="16574" y="14514"/>
                  <a:pt x="16534" y="14526"/>
                  <a:pt x="16488" y="14537"/>
                </a:cubicBezTo>
                <a:cubicBezTo>
                  <a:pt x="16477" y="14531"/>
                  <a:pt x="16454" y="14514"/>
                  <a:pt x="16443" y="14509"/>
                </a:cubicBezTo>
                <a:cubicBezTo>
                  <a:pt x="16364" y="14503"/>
                  <a:pt x="16278" y="14492"/>
                  <a:pt x="16205" y="14458"/>
                </a:cubicBezTo>
                <a:cubicBezTo>
                  <a:pt x="16226" y="14451"/>
                  <a:pt x="16247" y="14449"/>
                  <a:pt x="16269" y="14449"/>
                </a:cubicBezTo>
                <a:close/>
                <a:moveTo>
                  <a:pt x="13124" y="14424"/>
                </a:moveTo>
                <a:lnTo>
                  <a:pt x="13124" y="14424"/>
                </a:lnTo>
                <a:cubicBezTo>
                  <a:pt x="13226" y="14458"/>
                  <a:pt x="13328" y="14497"/>
                  <a:pt x="13430" y="14548"/>
                </a:cubicBezTo>
                <a:cubicBezTo>
                  <a:pt x="13351" y="14537"/>
                  <a:pt x="13277" y="14526"/>
                  <a:pt x="13198" y="14509"/>
                </a:cubicBezTo>
                <a:cubicBezTo>
                  <a:pt x="13175" y="14480"/>
                  <a:pt x="13147" y="14452"/>
                  <a:pt x="13124" y="14424"/>
                </a:cubicBezTo>
                <a:close/>
                <a:moveTo>
                  <a:pt x="16820" y="14525"/>
                </a:moveTo>
                <a:cubicBezTo>
                  <a:pt x="16869" y="14525"/>
                  <a:pt x="16918" y="14538"/>
                  <a:pt x="16965" y="14538"/>
                </a:cubicBezTo>
                <a:cubicBezTo>
                  <a:pt x="16982" y="14538"/>
                  <a:pt x="16999" y="14536"/>
                  <a:pt x="17016" y="14531"/>
                </a:cubicBezTo>
                <a:cubicBezTo>
                  <a:pt x="17096" y="14548"/>
                  <a:pt x="17175" y="14565"/>
                  <a:pt x="17249" y="14588"/>
                </a:cubicBezTo>
                <a:cubicBezTo>
                  <a:pt x="17090" y="14582"/>
                  <a:pt x="16920" y="14588"/>
                  <a:pt x="16766" y="14531"/>
                </a:cubicBezTo>
                <a:cubicBezTo>
                  <a:pt x="16784" y="14527"/>
                  <a:pt x="16802" y="14525"/>
                  <a:pt x="16820" y="14525"/>
                </a:cubicBezTo>
                <a:close/>
                <a:moveTo>
                  <a:pt x="17347" y="14571"/>
                </a:moveTo>
                <a:cubicBezTo>
                  <a:pt x="17433" y="14571"/>
                  <a:pt x="17521" y="14590"/>
                  <a:pt x="17606" y="14594"/>
                </a:cubicBezTo>
                <a:cubicBezTo>
                  <a:pt x="17782" y="14605"/>
                  <a:pt x="17952" y="14605"/>
                  <a:pt x="18128" y="14633"/>
                </a:cubicBezTo>
                <a:cubicBezTo>
                  <a:pt x="18040" y="14637"/>
                  <a:pt x="17951" y="14639"/>
                  <a:pt x="17861" y="14639"/>
                </a:cubicBezTo>
                <a:cubicBezTo>
                  <a:pt x="17652" y="14639"/>
                  <a:pt x="17442" y="14626"/>
                  <a:pt x="17243" y="14582"/>
                </a:cubicBezTo>
                <a:cubicBezTo>
                  <a:pt x="17277" y="14574"/>
                  <a:pt x="17312" y="14571"/>
                  <a:pt x="17347" y="14571"/>
                </a:cubicBezTo>
                <a:close/>
                <a:moveTo>
                  <a:pt x="18513" y="14624"/>
                </a:moveTo>
                <a:cubicBezTo>
                  <a:pt x="18561" y="14624"/>
                  <a:pt x="18610" y="14628"/>
                  <a:pt x="18657" y="14628"/>
                </a:cubicBezTo>
                <a:cubicBezTo>
                  <a:pt x="18666" y="14628"/>
                  <a:pt x="18675" y="14628"/>
                  <a:pt x="18684" y="14628"/>
                </a:cubicBezTo>
                <a:lnTo>
                  <a:pt x="18684" y="14628"/>
                </a:lnTo>
                <a:cubicBezTo>
                  <a:pt x="18603" y="14653"/>
                  <a:pt x="18519" y="14666"/>
                  <a:pt x="18434" y="14666"/>
                </a:cubicBezTo>
                <a:cubicBezTo>
                  <a:pt x="18406" y="14666"/>
                  <a:pt x="18378" y="14665"/>
                  <a:pt x="18349" y="14662"/>
                </a:cubicBezTo>
                <a:cubicBezTo>
                  <a:pt x="18398" y="14631"/>
                  <a:pt x="18454" y="14624"/>
                  <a:pt x="18513" y="14624"/>
                </a:cubicBezTo>
                <a:close/>
                <a:moveTo>
                  <a:pt x="18254" y="14608"/>
                </a:moveTo>
                <a:cubicBezTo>
                  <a:pt x="18276" y="14608"/>
                  <a:pt x="18297" y="14617"/>
                  <a:pt x="18304" y="14639"/>
                </a:cubicBezTo>
                <a:cubicBezTo>
                  <a:pt x="18301" y="14667"/>
                  <a:pt x="18274" y="14681"/>
                  <a:pt x="18247" y="14681"/>
                </a:cubicBezTo>
                <a:cubicBezTo>
                  <a:pt x="18224" y="14681"/>
                  <a:pt x="18201" y="14671"/>
                  <a:pt x="18191" y="14650"/>
                </a:cubicBezTo>
                <a:cubicBezTo>
                  <a:pt x="18194" y="14625"/>
                  <a:pt x="18225" y="14608"/>
                  <a:pt x="18254" y="14608"/>
                </a:cubicBezTo>
                <a:close/>
                <a:moveTo>
                  <a:pt x="10973" y="13768"/>
                </a:moveTo>
                <a:cubicBezTo>
                  <a:pt x="11044" y="13768"/>
                  <a:pt x="11107" y="13827"/>
                  <a:pt x="11178" y="13850"/>
                </a:cubicBezTo>
                <a:cubicBezTo>
                  <a:pt x="11887" y="14140"/>
                  <a:pt x="12596" y="14401"/>
                  <a:pt x="13317" y="14650"/>
                </a:cubicBezTo>
                <a:cubicBezTo>
                  <a:pt x="13487" y="14707"/>
                  <a:pt x="13674" y="14724"/>
                  <a:pt x="13833" y="14809"/>
                </a:cubicBezTo>
                <a:cubicBezTo>
                  <a:pt x="13583" y="14799"/>
                  <a:pt x="13333" y="14648"/>
                  <a:pt x="13083" y="14648"/>
                </a:cubicBezTo>
                <a:cubicBezTo>
                  <a:pt x="13066" y="14648"/>
                  <a:pt x="13050" y="14649"/>
                  <a:pt x="13033" y="14650"/>
                </a:cubicBezTo>
                <a:cubicBezTo>
                  <a:pt x="13039" y="14639"/>
                  <a:pt x="13050" y="14611"/>
                  <a:pt x="13050" y="14599"/>
                </a:cubicBezTo>
                <a:cubicBezTo>
                  <a:pt x="12466" y="14429"/>
                  <a:pt x="11915" y="14191"/>
                  <a:pt x="11354" y="13958"/>
                </a:cubicBezTo>
                <a:cubicBezTo>
                  <a:pt x="11354" y="13970"/>
                  <a:pt x="11348" y="13987"/>
                  <a:pt x="11342" y="13992"/>
                </a:cubicBezTo>
                <a:cubicBezTo>
                  <a:pt x="11240" y="13867"/>
                  <a:pt x="11064" y="13850"/>
                  <a:pt x="10928" y="13777"/>
                </a:cubicBezTo>
                <a:cubicBezTo>
                  <a:pt x="10944" y="13771"/>
                  <a:pt x="10959" y="13768"/>
                  <a:pt x="10973" y="13768"/>
                </a:cubicBezTo>
                <a:close/>
                <a:moveTo>
                  <a:pt x="14408" y="14760"/>
                </a:moveTo>
                <a:cubicBezTo>
                  <a:pt x="14419" y="14760"/>
                  <a:pt x="14431" y="14763"/>
                  <a:pt x="14446" y="14770"/>
                </a:cubicBezTo>
                <a:cubicBezTo>
                  <a:pt x="14446" y="14808"/>
                  <a:pt x="14433" y="14827"/>
                  <a:pt x="14405" y="14827"/>
                </a:cubicBezTo>
                <a:cubicBezTo>
                  <a:pt x="14396" y="14827"/>
                  <a:pt x="14385" y="14825"/>
                  <a:pt x="14372" y="14821"/>
                </a:cubicBezTo>
                <a:cubicBezTo>
                  <a:pt x="14368" y="14780"/>
                  <a:pt x="14381" y="14760"/>
                  <a:pt x="14408" y="14760"/>
                </a:cubicBezTo>
                <a:close/>
                <a:moveTo>
                  <a:pt x="13906" y="14786"/>
                </a:moveTo>
                <a:cubicBezTo>
                  <a:pt x="13948" y="14786"/>
                  <a:pt x="13992" y="14846"/>
                  <a:pt x="13930" y="14860"/>
                </a:cubicBezTo>
                <a:cubicBezTo>
                  <a:pt x="13924" y="14863"/>
                  <a:pt x="13917" y="14865"/>
                  <a:pt x="13911" y="14865"/>
                </a:cubicBezTo>
                <a:cubicBezTo>
                  <a:pt x="13867" y="14865"/>
                  <a:pt x="13820" y="14807"/>
                  <a:pt x="13884" y="14792"/>
                </a:cubicBezTo>
                <a:cubicBezTo>
                  <a:pt x="13891" y="14788"/>
                  <a:pt x="13898" y="14786"/>
                  <a:pt x="13906" y="14786"/>
                </a:cubicBezTo>
                <a:close/>
                <a:moveTo>
                  <a:pt x="14558" y="14790"/>
                </a:moveTo>
                <a:cubicBezTo>
                  <a:pt x="14566" y="14790"/>
                  <a:pt x="14574" y="14792"/>
                  <a:pt x="14582" y="14798"/>
                </a:cubicBezTo>
                <a:cubicBezTo>
                  <a:pt x="14626" y="14818"/>
                  <a:pt x="14599" y="14883"/>
                  <a:pt x="14558" y="14883"/>
                </a:cubicBezTo>
                <a:cubicBezTo>
                  <a:pt x="14551" y="14883"/>
                  <a:pt x="14544" y="14881"/>
                  <a:pt x="14537" y="14877"/>
                </a:cubicBezTo>
                <a:cubicBezTo>
                  <a:pt x="14494" y="14854"/>
                  <a:pt x="14519" y="14790"/>
                  <a:pt x="14558" y="14790"/>
                </a:cubicBezTo>
                <a:close/>
                <a:moveTo>
                  <a:pt x="14764" y="14837"/>
                </a:moveTo>
                <a:cubicBezTo>
                  <a:pt x="14854" y="14837"/>
                  <a:pt x="14946" y="14857"/>
                  <a:pt x="15036" y="14860"/>
                </a:cubicBezTo>
                <a:cubicBezTo>
                  <a:pt x="15025" y="14894"/>
                  <a:pt x="15013" y="14934"/>
                  <a:pt x="15008" y="14974"/>
                </a:cubicBezTo>
                <a:cubicBezTo>
                  <a:pt x="14866" y="14951"/>
                  <a:pt x="14730" y="14917"/>
                  <a:pt x="14593" y="14872"/>
                </a:cubicBezTo>
                <a:cubicBezTo>
                  <a:pt x="14649" y="14845"/>
                  <a:pt x="14706" y="14837"/>
                  <a:pt x="14764" y="14837"/>
                </a:cubicBezTo>
                <a:close/>
                <a:moveTo>
                  <a:pt x="15144" y="14900"/>
                </a:moveTo>
                <a:lnTo>
                  <a:pt x="15144" y="14900"/>
                </a:lnTo>
                <a:cubicBezTo>
                  <a:pt x="15200" y="14943"/>
                  <a:pt x="15155" y="14974"/>
                  <a:pt x="15114" y="14974"/>
                </a:cubicBezTo>
                <a:cubicBezTo>
                  <a:pt x="15085" y="14974"/>
                  <a:pt x="15059" y="14958"/>
                  <a:pt x="15076" y="14917"/>
                </a:cubicBezTo>
                <a:cubicBezTo>
                  <a:pt x="15093" y="14911"/>
                  <a:pt x="15127" y="14906"/>
                  <a:pt x="15144" y="14900"/>
                </a:cubicBezTo>
                <a:close/>
                <a:moveTo>
                  <a:pt x="15410" y="14957"/>
                </a:moveTo>
                <a:lnTo>
                  <a:pt x="15410" y="14957"/>
                </a:lnTo>
                <a:cubicBezTo>
                  <a:pt x="15461" y="14974"/>
                  <a:pt x="15473" y="15002"/>
                  <a:pt x="15433" y="15042"/>
                </a:cubicBezTo>
                <a:cubicBezTo>
                  <a:pt x="15376" y="15025"/>
                  <a:pt x="15371" y="14997"/>
                  <a:pt x="15410" y="14957"/>
                </a:cubicBezTo>
                <a:close/>
                <a:moveTo>
                  <a:pt x="15615" y="15002"/>
                </a:moveTo>
                <a:lnTo>
                  <a:pt x="15615" y="15002"/>
                </a:lnTo>
                <a:cubicBezTo>
                  <a:pt x="15683" y="15014"/>
                  <a:pt x="15694" y="15042"/>
                  <a:pt x="15643" y="15087"/>
                </a:cubicBezTo>
                <a:cubicBezTo>
                  <a:pt x="15575" y="15070"/>
                  <a:pt x="15564" y="15048"/>
                  <a:pt x="15615" y="15002"/>
                </a:cubicBezTo>
                <a:close/>
                <a:moveTo>
                  <a:pt x="13895" y="14957"/>
                </a:moveTo>
                <a:lnTo>
                  <a:pt x="13827" y="15070"/>
                </a:lnTo>
                <a:cubicBezTo>
                  <a:pt x="13878" y="15082"/>
                  <a:pt x="13935" y="15093"/>
                  <a:pt x="13986" y="15104"/>
                </a:cubicBezTo>
                <a:cubicBezTo>
                  <a:pt x="13964" y="15121"/>
                  <a:pt x="13924" y="15167"/>
                  <a:pt x="13901" y="15184"/>
                </a:cubicBezTo>
                <a:cubicBezTo>
                  <a:pt x="13844" y="15184"/>
                  <a:pt x="13805" y="15161"/>
                  <a:pt x="13776" y="15116"/>
                </a:cubicBezTo>
                <a:cubicBezTo>
                  <a:pt x="13782" y="15048"/>
                  <a:pt x="13844" y="15002"/>
                  <a:pt x="13895" y="14957"/>
                </a:cubicBezTo>
                <a:close/>
                <a:moveTo>
                  <a:pt x="19895" y="15205"/>
                </a:moveTo>
                <a:cubicBezTo>
                  <a:pt x="19895" y="15206"/>
                  <a:pt x="19894" y="15206"/>
                  <a:pt x="19893" y="15207"/>
                </a:cubicBezTo>
                <a:lnTo>
                  <a:pt x="19898" y="15207"/>
                </a:lnTo>
                <a:cubicBezTo>
                  <a:pt x="19897" y="15206"/>
                  <a:pt x="19896" y="15206"/>
                  <a:pt x="19895" y="15205"/>
                </a:cubicBezTo>
                <a:close/>
                <a:moveTo>
                  <a:pt x="14026" y="15121"/>
                </a:moveTo>
                <a:cubicBezTo>
                  <a:pt x="14036" y="15121"/>
                  <a:pt x="14047" y="15123"/>
                  <a:pt x="14060" y="15127"/>
                </a:cubicBezTo>
                <a:cubicBezTo>
                  <a:pt x="14179" y="15150"/>
                  <a:pt x="14298" y="15195"/>
                  <a:pt x="14423" y="15207"/>
                </a:cubicBezTo>
                <a:cubicBezTo>
                  <a:pt x="14395" y="15246"/>
                  <a:pt x="14338" y="15241"/>
                  <a:pt x="14298" y="15258"/>
                </a:cubicBezTo>
                <a:cubicBezTo>
                  <a:pt x="14293" y="15269"/>
                  <a:pt x="14287" y="15292"/>
                  <a:pt x="14281" y="15297"/>
                </a:cubicBezTo>
                <a:cubicBezTo>
                  <a:pt x="14185" y="15235"/>
                  <a:pt x="14043" y="15235"/>
                  <a:pt x="13964" y="15178"/>
                </a:cubicBezTo>
                <a:cubicBezTo>
                  <a:pt x="13976" y="15140"/>
                  <a:pt x="13995" y="15121"/>
                  <a:pt x="14026" y="15121"/>
                </a:cubicBezTo>
                <a:close/>
                <a:moveTo>
                  <a:pt x="17592" y="15246"/>
                </a:moveTo>
                <a:cubicBezTo>
                  <a:pt x="17604" y="15246"/>
                  <a:pt x="17615" y="15249"/>
                  <a:pt x="17623" y="15258"/>
                </a:cubicBezTo>
                <a:cubicBezTo>
                  <a:pt x="17627" y="15295"/>
                  <a:pt x="17586" y="15329"/>
                  <a:pt x="17550" y="15329"/>
                </a:cubicBezTo>
                <a:cubicBezTo>
                  <a:pt x="17537" y="15329"/>
                  <a:pt x="17524" y="15325"/>
                  <a:pt x="17515" y="15314"/>
                </a:cubicBezTo>
                <a:cubicBezTo>
                  <a:pt x="17511" y="15280"/>
                  <a:pt x="17555" y="15246"/>
                  <a:pt x="17592" y="15246"/>
                </a:cubicBezTo>
                <a:close/>
                <a:moveTo>
                  <a:pt x="14377" y="15283"/>
                </a:moveTo>
                <a:cubicBezTo>
                  <a:pt x="14398" y="15283"/>
                  <a:pt x="14416" y="15295"/>
                  <a:pt x="14412" y="15326"/>
                </a:cubicBezTo>
                <a:cubicBezTo>
                  <a:pt x="14395" y="15331"/>
                  <a:pt x="14361" y="15343"/>
                  <a:pt x="14344" y="15348"/>
                </a:cubicBezTo>
                <a:cubicBezTo>
                  <a:pt x="14305" y="15314"/>
                  <a:pt x="14344" y="15283"/>
                  <a:pt x="14377" y="15283"/>
                </a:cubicBezTo>
                <a:close/>
                <a:moveTo>
                  <a:pt x="17708" y="15280"/>
                </a:moveTo>
                <a:cubicBezTo>
                  <a:pt x="17737" y="15326"/>
                  <a:pt x="17720" y="15348"/>
                  <a:pt x="17663" y="15348"/>
                </a:cubicBezTo>
                <a:cubicBezTo>
                  <a:pt x="17629" y="15303"/>
                  <a:pt x="17646" y="15280"/>
                  <a:pt x="17708" y="15280"/>
                </a:cubicBezTo>
                <a:close/>
                <a:moveTo>
                  <a:pt x="20103" y="15099"/>
                </a:moveTo>
                <a:lnTo>
                  <a:pt x="20103" y="15099"/>
                </a:lnTo>
                <a:cubicBezTo>
                  <a:pt x="20069" y="15144"/>
                  <a:pt x="20035" y="15195"/>
                  <a:pt x="20000" y="15252"/>
                </a:cubicBezTo>
                <a:cubicBezTo>
                  <a:pt x="19636" y="15291"/>
                  <a:pt x="19272" y="15392"/>
                  <a:pt x="18905" y="15392"/>
                </a:cubicBezTo>
                <a:cubicBezTo>
                  <a:pt x="18843" y="15392"/>
                  <a:pt x="18781" y="15389"/>
                  <a:pt x="18718" y="15382"/>
                </a:cubicBezTo>
                <a:cubicBezTo>
                  <a:pt x="18798" y="15343"/>
                  <a:pt x="18871" y="15303"/>
                  <a:pt x="18922" y="15241"/>
                </a:cubicBezTo>
                <a:cubicBezTo>
                  <a:pt x="18928" y="15258"/>
                  <a:pt x="18939" y="15297"/>
                  <a:pt x="18945" y="15314"/>
                </a:cubicBezTo>
                <a:lnTo>
                  <a:pt x="18996" y="15280"/>
                </a:lnTo>
                <a:cubicBezTo>
                  <a:pt x="19029" y="15294"/>
                  <a:pt x="19063" y="15301"/>
                  <a:pt x="19096" y="15301"/>
                </a:cubicBezTo>
                <a:cubicBezTo>
                  <a:pt x="19133" y="15301"/>
                  <a:pt x="19171" y="15292"/>
                  <a:pt x="19206" y="15275"/>
                </a:cubicBezTo>
                <a:cubicBezTo>
                  <a:pt x="19240" y="15281"/>
                  <a:pt x="19274" y="15283"/>
                  <a:pt x="19308" y="15283"/>
                </a:cubicBezTo>
                <a:cubicBezTo>
                  <a:pt x="19465" y="15283"/>
                  <a:pt x="19618" y="15226"/>
                  <a:pt x="19768" y="15184"/>
                </a:cubicBezTo>
                <a:cubicBezTo>
                  <a:pt x="19751" y="15167"/>
                  <a:pt x="19722" y="15127"/>
                  <a:pt x="19705" y="15110"/>
                </a:cubicBezTo>
                <a:cubicBezTo>
                  <a:pt x="19740" y="15110"/>
                  <a:pt x="19779" y="15116"/>
                  <a:pt x="19813" y="15116"/>
                </a:cubicBezTo>
                <a:cubicBezTo>
                  <a:pt x="19835" y="15149"/>
                  <a:pt x="19858" y="15188"/>
                  <a:pt x="19895" y="15205"/>
                </a:cubicBezTo>
                <a:lnTo>
                  <a:pt x="19895" y="15205"/>
                </a:lnTo>
                <a:cubicBezTo>
                  <a:pt x="19968" y="15171"/>
                  <a:pt x="20035" y="15132"/>
                  <a:pt x="20103" y="15099"/>
                </a:cubicBezTo>
                <a:close/>
                <a:moveTo>
                  <a:pt x="15269" y="14889"/>
                </a:moveTo>
                <a:cubicBezTo>
                  <a:pt x="15291" y="14917"/>
                  <a:pt x="15320" y="14951"/>
                  <a:pt x="15348" y="14980"/>
                </a:cubicBezTo>
                <a:cubicBezTo>
                  <a:pt x="15314" y="15019"/>
                  <a:pt x="15308" y="15065"/>
                  <a:pt x="15337" y="15110"/>
                </a:cubicBezTo>
                <a:cubicBezTo>
                  <a:pt x="15490" y="15184"/>
                  <a:pt x="15671" y="15155"/>
                  <a:pt x="15830" y="15201"/>
                </a:cubicBezTo>
                <a:cubicBezTo>
                  <a:pt x="15890" y="15212"/>
                  <a:pt x="15960" y="15233"/>
                  <a:pt x="16025" y="15233"/>
                </a:cubicBezTo>
                <a:cubicBezTo>
                  <a:pt x="16059" y="15233"/>
                  <a:pt x="16091" y="15228"/>
                  <a:pt x="16120" y="15212"/>
                </a:cubicBezTo>
                <a:cubicBezTo>
                  <a:pt x="16071" y="15175"/>
                  <a:pt x="16013" y="15147"/>
                  <a:pt x="15952" y="15147"/>
                </a:cubicBezTo>
                <a:cubicBezTo>
                  <a:pt x="15929" y="15147"/>
                  <a:pt x="15905" y="15152"/>
                  <a:pt x="15881" y="15161"/>
                </a:cubicBezTo>
                <a:cubicBezTo>
                  <a:pt x="15819" y="15121"/>
                  <a:pt x="15654" y="15155"/>
                  <a:pt x="15683" y="15048"/>
                </a:cubicBezTo>
                <a:lnTo>
                  <a:pt x="15683" y="15048"/>
                </a:lnTo>
                <a:cubicBezTo>
                  <a:pt x="15696" y="15050"/>
                  <a:pt x="15709" y="15052"/>
                  <a:pt x="15722" y="15052"/>
                </a:cubicBezTo>
                <a:cubicBezTo>
                  <a:pt x="15763" y="15052"/>
                  <a:pt x="15799" y="15037"/>
                  <a:pt x="15825" y="15002"/>
                </a:cubicBezTo>
                <a:cubicBezTo>
                  <a:pt x="15830" y="15019"/>
                  <a:pt x="15836" y="15065"/>
                  <a:pt x="15842" y="15082"/>
                </a:cubicBezTo>
                <a:cubicBezTo>
                  <a:pt x="15864" y="15070"/>
                  <a:pt x="15910" y="15042"/>
                  <a:pt x="15938" y="15031"/>
                </a:cubicBezTo>
                <a:cubicBezTo>
                  <a:pt x="15978" y="15031"/>
                  <a:pt x="16023" y="15036"/>
                  <a:pt x="16069" y="15042"/>
                </a:cubicBezTo>
                <a:cubicBezTo>
                  <a:pt x="16052" y="15065"/>
                  <a:pt x="16029" y="15116"/>
                  <a:pt x="16012" y="15138"/>
                </a:cubicBezTo>
                <a:cubicBezTo>
                  <a:pt x="16063" y="15110"/>
                  <a:pt x="16114" y="15082"/>
                  <a:pt x="16159" y="15048"/>
                </a:cubicBezTo>
                <a:lnTo>
                  <a:pt x="16159" y="15048"/>
                </a:lnTo>
                <a:cubicBezTo>
                  <a:pt x="16159" y="15065"/>
                  <a:pt x="16154" y="15104"/>
                  <a:pt x="16154" y="15121"/>
                </a:cubicBezTo>
                <a:cubicBezTo>
                  <a:pt x="16296" y="15127"/>
                  <a:pt x="16437" y="15150"/>
                  <a:pt x="16585" y="15167"/>
                </a:cubicBezTo>
                <a:cubicBezTo>
                  <a:pt x="16607" y="15154"/>
                  <a:pt x="16628" y="15149"/>
                  <a:pt x="16649" y="15149"/>
                </a:cubicBezTo>
                <a:cubicBezTo>
                  <a:pt x="16720" y="15149"/>
                  <a:pt x="16786" y="15210"/>
                  <a:pt x="16852" y="15241"/>
                </a:cubicBezTo>
                <a:cubicBezTo>
                  <a:pt x="16796" y="15261"/>
                  <a:pt x="16740" y="15269"/>
                  <a:pt x="16683" y="15269"/>
                </a:cubicBezTo>
                <a:cubicBezTo>
                  <a:pt x="16526" y="15269"/>
                  <a:pt x="16365" y="15208"/>
                  <a:pt x="16210" y="15195"/>
                </a:cubicBezTo>
                <a:cubicBezTo>
                  <a:pt x="16202" y="15190"/>
                  <a:pt x="16195" y="15188"/>
                  <a:pt x="16188" y="15188"/>
                </a:cubicBezTo>
                <a:cubicBezTo>
                  <a:pt x="16144" y="15188"/>
                  <a:pt x="16125" y="15284"/>
                  <a:pt x="16174" y="15284"/>
                </a:cubicBezTo>
                <a:cubicBezTo>
                  <a:pt x="16182" y="15284"/>
                  <a:pt x="16192" y="15281"/>
                  <a:pt x="16205" y="15275"/>
                </a:cubicBezTo>
                <a:cubicBezTo>
                  <a:pt x="16568" y="15320"/>
                  <a:pt x="16931" y="15382"/>
                  <a:pt x="17300" y="15416"/>
                </a:cubicBezTo>
                <a:lnTo>
                  <a:pt x="17305" y="15416"/>
                </a:lnTo>
                <a:cubicBezTo>
                  <a:pt x="17436" y="15428"/>
                  <a:pt x="17566" y="15433"/>
                  <a:pt x="17697" y="15462"/>
                </a:cubicBezTo>
                <a:cubicBezTo>
                  <a:pt x="17644" y="15473"/>
                  <a:pt x="17591" y="15477"/>
                  <a:pt x="17538" y="15477"/>
                </a:cubicBezTo>
                <a:cubicBezTo>
                  <a:pt x="17376" y="15477"/>
                  <a:pt x="17213" y="15436"/>
                  <a:pt x="17050" y="15428"/>
                </a:cubicBezTo>
                <a:cubicBezTo>
                  <a:pt x="17044" y="15439"/>
                  <a:pt x="17033" y="15467"/>
                  <a:pt x="17027" y="15485"/>
                </a:cubicBezTo>
                <a:lnTo>
                  <a:pt x="17016" y="15394"/>
                </a:lnTo>
                <a:cubicBezTo>
                  <a:pt x="16988" y="15405"/>
                  <a:pt x="16931" y="15422"/>
                  <a:pt x="16903" y="15433"/>
                </a:cubicBezTo>
                <a:cubicBezTo>
                  <a:pt x="16880" y="15428"/>
                  <a:pt x="16835" y="15411"/>
                  <a:pt x="16812" y="15399"/>
                </a:cubicBezTo>
                <a:cubicBezTo>
                  <a:pt x="16795" y="15411"/>
                  <a:pt x="16761" y="15433"/>
                  <a:pt x="16744" y="15445"/>
                </a:cubicBezTo>
                <a:cubicBezTo>
                  <a:pt x="16732" y="15433"/>
                  <a:pt x="16704" y="15405"/>
                  <a:pt x="16693" y="15394"/>
                </a:cubicBezTo>
                <a:cubicBezTo>
                  <a:pt x="16091" y="15371"/>
                  <a:pt x="15513" y="15178"/>
                  <a:pt x="14922" y="15121"/>
                </a:cubicBezTo>
                <a:cubicBezTo>
                  <a:pt x="14661" y="14997"/>
                  <a:pt x="14361" y="15014"/>
                  <a:pt x="14094" y="14889"/>
                </a:cubicBezTo>
                <a:lnTo>
                  <a:pt x="14094" y="14889"/>
                </a:lnTo>
                <a:cubicBezTo>
                  <a:pt x="14423" y="14917"/>
                  <a:pt x="14741" y="15002"/>
                  <a:pt x="15064" y="15065"/>
                </a:cubicBezTo>
                <a:cubicBezTo>
                  <a:pt x="15112" y="15069"/>
                  <a:pt x="15162" y="15097"/>
                  <a:pt x="15209" y="15097"/>
                </a:cubicBezTo>
                <a:cubicBezTo>
                  <a:pt x="15229" y="15097"/>
                  <a:pt x="15249" y="15092"/>
                  <a:pt x="15269" y="15076"/>
                </a:cubicBezTo>
                <a:cubicBezTo>
                  <a:pt x="15246" y="15059"/>
                  <a:pt x="15212" y="15019"/>
                  <a:pt x="15195" y="14997"/>
                </a:cubicBezTo>
                <a:lnTo>
                  <a:pt x="15269" y="14889"/>
                </a:lnTo>
                <a:close/>
                <a:moveTo>
                  <a:pt x="573" y="1"/>
                </a:moveTo>
                <a:cubicBezTo>
                  <a:pt x="545" y="57"/>
                  <a:pt x="483" y="160"/>
                  <a:pt x="454" y="211"/>
                </a:cubicBezTo>
                <a:cubicBezTo>
                  <a:pt x="483" y="211"/>
                  <a:pt x="539" y="205"/>
                  <a:pt x="568" y="205"/>
                </a:cubicBezTo>
                <a:cubicBezTo>
                  <a:pt x="607" y="284"/>
                  <a:pt x="670" y="358"/>
                  <a:pt x="693" y="443"/>
                </a:cubicBezTo>
                <a:cubicBezTo>
                  <a:pt x="664" y="466"/>
                  <a:pt x="636" y="483"/>
                  <a:pt x="613" y="506"/>
                </a:cubicBezTo>
                <a:cubicBezTo>
                  <a:pt x="658" y="648"/>
                  <a:pt x="761" y="778"/>
                  <a:pt x="738" y="931"/>
                </a:cubicBezTo>
                <a:cubicBezTo>
                  <a:pt x="613" y="772"/>
                  <a:pt x="573" y="568"/>
                  <a:pt x="466" y="392"/>
                </a:cubicBezTo>
                <a:cubicBezTo>
                  <a:pt x="460" y="426"/>
                  <a:pt x="454" y="489"/>
                  <a:pt x="449" y="523"/>
                </a:cubicBezTo>
                <a:cubicBezTo>
                  <a:pt x="443" y="494"/>
                  <a:pt x="426" y="432"/>
                  <a:pt x="415" y="404"/>
                </a:cubicBezTo>
                <a:lnTo>
                  <a:pt x="290" y="392"/>
                </a:lnTo>
                <a:lnTo>
                  <a:pt x="290" y="392"/>
                </a:lnTo>
                <a:cubicBezTo>
                  <a:pt x="312" y="585"/>
                  <a:pt x="329" y="784"/>
                  <a:pt x="403" y="965"/>
                </a:cubicBezTo>
                <a:cubicBezTo>
                  <a:pt x="392" y="982"/>
                  <a:pt x="369" y="1016"/>
                  <a:pt x="358" y="1033"/>
                </a:cubicBezTo>
                <a:cubicBezTo>
                  <a:pt x="335" y="1039"/>
                  <a:pt x="290" y="1050"/>
                  <a:pt x="267" y="1056"/>
                </a:cubicBezTo>
                <a:cubicBezTo>
                  <a:pt x="267" y="1011"/>
                  <a:pt x="261" y="971"/>
                  <a:pt x="250" y="926"/>
                </a:cubicBezTo>
                <a:lnTo>
                  <a:pt x="250" y="926"/>
                </a:lnTo>
                <a:cubicBezTo>
                  <a:pt x="267" y="943"/>
                  <a:pt x="301" y="977"/>
                  <a:pt x="318" y="994"/>
                </a:cubicBezTo>
                <a:cubicBezTo>
                  <a:pt x="415" y="943"/>
                  <a:pt x="324" y="857"/>
                  <a:pt x="284" y="801"/>
                </a:cubicBezTo>
                <a:lnTo>
                  <a:pt x="205" y="835"/>
                </a:lnTo>
                <a:cubicBezTo>
                  <a:pt x="193" y="733"/>
                  <a:pt x="171" y="625"/>
                  <a:pt x="63" y="585"/>
                </a:cubicBezTo>
                <a:lnTo>
                  <a:pt x="0" y="727"/>
                </a:lnTo>
                <a:cubicBezTo>
                  <a:pt x="108" y="818"/>
                  <a:pt x="108" y="971"/>
                  <a:pt x="63" y="1090"/>
                </a:cubicBezTo>
                <a:cubicBezTo>
                  <a:pt x="108" y="1118"/>
                  <a:pt x="102" y="1170"/>
                  <a:pt x="97" y="1215"/>
                </a:cubicBezTo>
                <a:cubicBezTo>
                  <a:pt x="114" y="1209"/>
                  <a:pt x="154" y="1204"/>
                  <a:pt x="171" y="1204"/>
                </a:cubicBezTo>
                <a:cubicBezTo>
                  <a:pt x="142" y="1249"/>
                  <a:pt x="108" y="1300"/>
                  <a:pt x="85" y="1351"/>
                </a:cubicBezTo>
                <a:cubicBezTo>
                  <a:pt x="97" y="1402"/>
                  <a:pt x="119" y="1453"/>
                  <a:pt x="136" y="1504"/>
                </a:cubicBezTo>
                <a:cubicBezTo>
                  <a:pt x="159" y="1504"/>
                  <a:pt x="205" y="1516"/>
                  <a:pt x="227" y="1521"/>
                </a:cubicBezTo>
                <a:lnTo>
                  <a:pt x="154" y="1612"/>
                </a:lnTo>
                <a:cubicBezTo>
                  <a:pt x="182" y="1618"/>
                  <a:pt x="233" y="1629"/>
                  <a:pt x="256" y="1635"/>
                </a:cubicBezTo>
                <a:cubicBezTo>
                  <a:pt x="239" y="1663"/>
                  <a:pt x="199" y="1720"/>
                  <a:pt x="182" y="1754"/>
                </a:cubicBezTo>
                <a:cubicBezTo>
                  <a:pt x="210" y="1862"/>
                  <a:pt x="256" y="1975"/>
                  <a:pt x="363" y="2032"/>
                </a:cubicBezTo>
                <a:cubicBezTo>
                  <a:pt x="346" y="2044"/>
                  <a:pt x="326" y="2048"/>
                  <a:pt x="306" y="2048"/>
                </a:cubicBezTo>
                <a:cubicBezTo>
                  <a:pt x="270" y="2048"/>
                  <a:pt x="232" y="2034"/>
                  <a:pt x="199" y="2026"/>
                </a:cubicBezTo>
                <a:cubicBezTo>
                  <a:pt x="188" y="2049"/>
                  <a:pt x="176" y="2089"/>
                  <a:pt x="165" y="2111"/>
                </a:cubicBezTo>
                <a:cubicBezTo>
                  <a:pt x="136" y="2055"/>
                  <a:pt x="108" y="2004"/>
                  <a:pt x="80" y="1947"/>
                </a:cubicBezTo>
                <a:lnTo>
                  <a:pt x="80" y="1947"/>
                </a:lnTo>
                <a:cubicBezTo>
                  <a:pt x="114" y="2196"/>
                  <a:pt x="210" y="2429"/>
                  <a:pt x="261" y="2673"/>
                </a:cubicBezTo>
                <a:cubicBezTo>
                  <a:pt x="239" y="2696"/>
                  <a:pt x="222" y="2713"/>
                  <a:pt x="199" y="2735"/>
                </a:cubicBezTo>
                <a:cubicBezTo>
                  <a:pt x="239" y="2770"/>
                  <a:pt x="273" y="2804"/>
                  <a:pt x="312" y="2843"/>
                </a:cubicBezTo>
                <a:cubicBezTo>
                  <a:pt x="301" y="2877"/>
                  <a:pt x="284" y="2911"/>
                  <a:pt x="273" y="2951"/>
                </a:cubicBezTo>
                <a:cubicBezTo>
                  <a:pt x="307" y="2974"/>
                  <a:pt x="346" y="2996"/>
                  <a:pt x="380" y="3025"/>
                </a:cubicBezTo>
                <a:cubicBezTo>
                  <a:pt x="352" y="3036"/>
                  <a:pt x="295" y="3065"/>
                  <a:pt x="267" y="3076"/>
                </a:cubicBezTo>
                <a:cubicBezTo>
                  <a:pt x="312" y="3070"/>
                  <a:pt x="358" y="3065"/>
                  <a:pt x="403" y="3059"/>
                </a:cubicBezTo>
                <a:lnTo>
                  <a:pt x="403" y="3059"/>
                </a:lnTo>
                <a:cubicBezTo>
                  <a:pt x="432" y="3138"/>
                  <a:pt x="420" y="3223"/>
                  <a:pt x="392" y="3303"/>
                </a:cubicBezTo>
                <a:cubicBezTo>
                  <a:pt x="443" y="3314"/>
                  <a:pt x="494" y="3326"/>
                  <a:pt x="528" y="3371"/>
                </a:cubicBezTo>
                <a:cubicBezTo>
                  <a:pt x="505" y="3411"/>
                  <a:pt x="483" y="3445"/>
                  <a:pt x="454" y="3484"/>
                </a:cubicBezTo>
                <a:cubicBezTo>
                  <a:pt x="534" y="3677"/>
                  <a:pt x="590" y="3887"/>
                  <a:pt x="721" y="4052"/>
                </a:cubicBezTo>
                <a:cubicBezTo>
                  <a:pt x="715" y="4120"/>
                  <a:pt x="715" y="4194"/>
                  <a:pt x="693" y="4267"/>
                </a:cubicBezTo>
                <a:cubicBezTo>
                  <a:pt x="585" y="4177"/>
                  <a:pt x="568" y="4046"/>
                  <a:pt x="562" y="3916"/>
                </a:cubicBezTo>
                <a:cubicBezTo>
                  <a:pt x="545" y="3904"/>
                  <a:pt x="511" y="3887"/>
                  <a:pt x="494" y="3876"/>
                </a:cubicBezTo>
                <a:cubicBezTo>
                  <a:pt x="500" y="3677"/>
                  <a:pt x="346" y="3547"/>
                  <a:pt x="335" y="3354"/>
                </a:cubicBezTo>
                <a:cubicBezTo>
                  <a:pt x="290" y="3297"/>
                  <a:pt x="233" y="3240"/>
                  <a:pt x="171" y="3201"/>
                </a:cubicBezTo>
                <a:lnTo>
                  <a:pt x="171" y="3201"/>
                </a:lnTo>
                <a:cubicBezTo>
                  <a:pt x="199" y="3240"/>
                  <a:pt x="233" y="3280"/>
                  <a:pt x="261" y="3320"/>
                </a:cubicBezTo>
                <a:cubicBezTo>
                  <a:pt x="278" y="3694"/>
                  <a:pt x="528" y="4018"/>
                  <a:pt x="613" y="4375"/>
                </a:cubicBezTo>
                <a:cubicBezTo>
                  <a:pt x="664" y="4290"/>
                  <a:pt x="732" y="4222"/>
                  <a:pt x="812" y="4165"/>
                </a:cubicBezTo>
                <a:cubicBezTo>
                  <a:pt x="846" y="4216"/>
                  <a:pt x="874" y="4267"/>
                  <a:pt x="902" y="4318"/>
                </a:cubicBezTo>
                <a:lnTo>
                  <a:pt x="829" y="4398"/>
                </a:lnTo>
                <a:cubicBezTo>
                  <a:pt x="840" y="4409"/>
                  <a:pt x="857" y="4426"/>
                  <a:pt x="868" y="4432"/>
                </a:cubicBezTo>
                <a:cubicBezTo>
                  <a:pt x="880" y="4404"/>
                  <a:pt x="897" y="4353"/>
                  <a:pt x="908" y="4324"/>
                </a:cubicBezTo>
                <a:cubicBezTo>
                  <a:pt x="976" y="4438"/>
                  <a:pt x="1050" y="4562"/>
                  <a:pt x="1056" y="4704"/>
                </a:cubicBezTo>
                <a:cubicBezTo>
                  <a:pt x="1067" y="4704"/>
                  <a:pt x="1095" y="4716"/>
                  <a:pt x="1107" y="4721"/>
                </a:cubicBezTo>
                <a:cubicBezTo>
                  <a:pt x="1152" y="4812"/>
                  <a:pt x="1197" y="4903"/>
                  <a:pt x="1249" y="4988"/>
                </a:cubicBezTo>
                <a:cubicBezTo>
                  <a:pt x="1197" y="5016"/>
                  <a:pt x="1158" y="5050"/>
                  <a:pt x="1197" y="5113"/>
                </a:cubicBezTo>
                <a:cubicBezTo>
                  <a:pt x="1220" y="5090"/>
                  <a:pt x="1254" y="5050"/>
                  <a:pt x="1271" y="5028"/>
                </a:cubicBezTo>
                <a:cubicBezTo>
                  <a:pt x="1328" y="5164"/>
                  <a:pt x="1402" y="5294"/>
                  <a:pt x="1487" y="5414"/>
                </a:cubicBezTo>
                <a:cubicBezTo>
                  <a:pt x="1453" y="5442"/>
                  <a:pt x="1413" y="5470"/>
                  <a:pt x="1373" y="5499"/>
                </a:cubicBezTo>
                <a:cubicBezTo>
                  <a:pt x="1402" y="5510"/>
                  <a:pt x="1453" y="5544"/>
                  <a:pt x="1481" y="5555"/>
                </a:cubicBezTo>
                <a:cubicBezTo>
                  <a:pt x="1487" y="5533"/>
                  <a:pt x="1504" y="5493"/>
                  <a:pt x="1510" y="5470"/>
                </a:cubicBezTo>
                <a:cubicBezTo>
                  <a:pt x="1549" y="5521"/>
                  <a:pt x="1589" y="5572"/>
                  <a:pt x="1623" y="5623"/>
                </a:cubicBezTo>
                <a:cubicBezTo>
                  <a:pt x="1600" y="5652"/>
                  <a:pt x="1578" y="5686"/>
                  <a:pt x="1549" y="5720"/>
                </a:cubicBezTo>
                <a:cubicBezTo>
                  <a:pt x="1606" y="5805"/>
                  <a:pt x="1651" y="5890"/>
                  <a:pt x="1725" y="5958"/>
                </a:cubicBezTo>
                <a:cubicBezTo>
                  <a:pt x="1685" y="5879"/>
                  <a:pt x="1640" y="5799"/>
                  <a:pt x="1629" y="5709"/>
                </a:cubicBezTo>
                <a:lnTo>
                  <a:pt x="1629" y="5709"/>
                </a:lnTo>
                <a:cubicBezTo>
                  <a:pt x="1719" y="5788"/>
                  <a:pt x="1765" y="5901"/>
                  <a:pt x="1816" y="6009"/>
                </a:cubicBezTo>
                <a:cubicBezTo>
                  <a:pt x="1805" y="6021"/>
                  <a:pt x="1782" y="6043"/>
                  <a:pt x="1771" y="6060"/>
                </a:cubicBezTo>
                <a:cubicBezTo>
                  <a:pt x="1799" y="6106"/>
                  <a:pt x="1827" y="6151"/>
                  <a:pt x="1856" y="6197"/>
                </a:cubicBezTo>
                <a:cubicBezTo>
                  <a:pt x="1850" y="6134"/>
                  <a:pt x="1839" y="6077"/>
                  <a:pt x="1833" y="6015"/>
                </a:cubicBezTo>
                <a:lnTo>
                  <a:pt x="1833" y="6015"/>
                </a:lnTo>
                <a:cubicBezTo>
                  <a:pt x="1969" y="6202"/>
                  <a:pt x="2094" y="6401"/>
                  <a:pt x="2224" y="6594"/>
                </a:cubicBezTo>
                <a:cubicBezTo>
                  <a:pt x="2202" y="6588"/>
                  <a:pt x="2156" y="6571"/>
                  <a:pt x="2128" y="6565"/>
                </a:cubicBezTo>
                <a:lnTo>
                  <a:pt x="2128" y="6565"/>
                </a:lnTo>
                <a:cubicBezTo>
                  <a:pt x="2134" y="6605"/>
                  <a:pt x="2139" y="6645"/>
                  <a:pt x="2139" y="6684"/>
                </a:cubicBezTo>
                <a:cubicBezTo>
                  <a:pt x="2230" y="6764"/>
                  <a:pt x="2378" y="6770"/>
                  <a:pt x="2429" y="6894"/>
                </a:cubicBezTo>
                <a:cubicBezTo>
                  <a:pt x="2372" y="6866"/>
                  <a:pt x="2315" y="6832"/>
                  <a:pt x="2259" y="6804"/>
                </a:cubicBezTo>
                <a:lnTo>
                  <a:pt x="2259" y="6804"/>
                </a:lnTo>
                <a:cubicBezTo>
                  <a:pt x="2361" y="6951"/>
                  <a:pt x="2446" y="7138"/>
                  <a:pt x="2616" y="7218"/>
                </a:cubicBezTo>
                <a:lnTo>
                  <a:pt x="2582" y="7252"/>
                </a:lnTo>
                <a:cubicBezTo>
                  <a:pt x="2599" y="7258"/>
                  <a:pt x="2622" y="7269"/>
                  <a:pt x="2639" y="7275"/>
                </a:cubicBezTo>
                <a:lnTo>
                  <a:pt x="2610" y="7331"/>
                </a:lnTo>
                <a:lnTo>
                  <a:pt x="2639" y="7337"/>
                </a:lnTo>
                <a:cubicBezTo>
                  <a:pt x="2644" y="7314"/>
                  <a:pt x="2661" y="7258"/>
                  <a:pt x="2667" y="7235"/>
                </a:cubicBezTo>
                <a:cubicBezTo>
                  <a:pt x="2684" y="7263"/>
                  <a:pt x="2718" y="7320"/>
                  <a:pt x="2729" y="7354"/>
                </a:cubicBezTo>
                <a:cubicBezTo>
                  <a:pt x="2712" y="7365"/>
                  <a:pt x="2678" y="7388"/>
                  <a:pt x="2661" y="7399"/>
                </a:cubicBezTo>
                <a:cubicBezTo>
                  <a:pt x="2684" y="7411"/>
                  <a:pt x="2724" y="7428"/>
                  <a:pt x="2746" y="7439"/>
                </a:cubicBezTo>
                <a:lnTo>
                  <a:pt x="2763" y="7377"/>
                </a:lnTo>
                <a:cubicBezTo>
                  <a:pt x="2883" y="7462"/>
                  <a:pt x="2951" y="7604"/>
                  <a:pt x="3047" y="7711"/>
                </a:cubicBezTo>
                <a:cubicBezTo>
                  <a:pt x="3024" y="7723"/>
                  <a:pt x="2985" y="7745"/>
                  <a:pt x="2962" y="7757"/>
                </a:cubicBezTo>
                <a:cubicBezTo>
                  <a:pt x="2996" y="7745"/>
                  <a:pt x="3030" y="7734"/>
                  <a:pt x="3064" y="7723"/>
                </a:cubicBezTo>
                <a:cubicBezTo>
                  <a:pt x="3110" y="7791"/>
                  <a:pt x="3161" y="7853"/>
                  <a:pt x="3212" y="7916"/>
                </a:cubicBezTo>
                <a:cubicBezTo>
                  <a:pt x="3155" y="7876"/>
                  <a:pt x="3093" y="7848"/>
                  <a:pt x="3019" y="7831"/>
                </a:cubicBezTo>
                <a:lnTo>
                  <a:pt x="3019" y="7831"/>
                </a:lnTo>
                <a:cubicBezTo>
                  <a:pt x="3076" y="7876"/>
                  <a:pt x="3093" y="7921"/>
                  <a:pt x="3076" y="7984"/>
                </a:cubicBezTo>
                <a:cubicBezTo>
                  <a:pt x="3087" y="7978"/>
                  <a:pt x="3121" y="7961"/>
                  <a:pt x="3138" y="7950"/>
                </a:cubicBezTo>
                <a:cubicBezTo>
                  <a:pt x="3234" y="8143"/>
                  <a:pt x="3388" y="8290"/>
                  <a:pt x="3518" y="8455"/>
                </a:cubicBezTo>
                <a:cubicBezTo>
                  <a:pt x="3529" y="8432"/>
                  <a:pt x="3558" y="8381"/>
                  <a:pt x="3569" y="8353"/>
                </a:cubicBezTo>
                <a:cubicBezTo>
                  <a:pt x="3711" y="8489"/>
                  <a:pt x="3836" y="8636"/>
                  <a:pt x="3955" y="8784"/>
                </a:cubicBezTo>
                <a:cubicBezTo>
                  <a:pt x="3853" y="8744"/>
                  <a:pt x="3779" y="8665"/>
                  <a:pt x="3711" y="8580"/>
                </a:cubicBezTo>
                <a:lnTo>
                  <a:pt x="3711" y="8580"/>
                </a:lnTo>
                <a:cubicBezTo>
                  <a:pt x="3632" y="8733"/>
                  <a:pt x="4256" y="9101"/>
                  <a:pt x="4290" y="9334"/>
                </a:cubicBezTo>
                <a:cubicBezTo>
                  <a:pt x="4244" y="9351"/>
                  <a:pt x="4193" y="9374"/>
                  <a:pt x="4148" y="9391"/>
                </a:cubicBezTo>
                <a:cubicBezTo>
                  <a:pt x="4154" y="9374"/>
                  <a:pt x="4171" y="9345"/>
                  <a:pt x="4182" y="9328"/>
                </a:cubicBezTo>
                <a:cubicBezTo>
                  <a:pt x="4137" y="9289"/>
                  <a:pt x="4125" y="9238"/>
                  <a:pt x="4154" y="9181"/>
                </a:cubicBezTo>
                <a:cubicBezTo>
                  <a:pt x="4102" y="9170"/>
                  <a:pt x="4057" y="9158"/>
                  <a:pt x="4006" y="9147"/>
                </a:cubicBezTo>
                <a:lnTo>
                  <a:pt x="4074" y="9079"/>
                </a:lnTo>
                <a:lnTo>
                  <a:pt x="4074" y="9079"/>
                </a:lnTo>
                <a:cubicBezTo>
                  <a:pt x="4051" y="9084"/>
                  <a:pt x="4006" y="9096"/>
                  <a:pt x="3983" y="9101"/>
                </a:cubicBezTo>
                <a:cubicBezTo>
                  <a:pt x="3864" y="8965"/>
                  <a:pt x="3717" y="8818"/>
                  <a:pt x="3512" y="8818"/>
                </a:cubicBezTo>
                <a:cubicBezTo>
                  <a:pt x="3705" y="8977"/>
                  <a:pt x="3859" y="9181"/>
                  <a:pt x="4040" y="9351"/>
                </a:cubicBezTo>
                <a:cubicBezTo>
                  <a:pt x="4040" y="9368"/>
                  <a:pt x="4040" y="9397"/>
                  <a:pt x="4040" y="9408"/>
                </a:cubicBezTo>
                <a:cubicBezTo>
                  <a:pt x="4043" y="9408"/>
                  <a:pt x="4045" y="9408"/>
                  <a:pt x="4048" y="9408"/>
                </a:cubicBezTo>
                <a:cubicBezTo>
                  <a:pt x="4133" y="9408"/>
                  <a:pt x="4171" y="9501"/>
                  <a:pt x="4193" y="9567"/>
                </a:cubicBezTo>
                <a:cubicBezTo>
                  <a:pt x="4341" y="9606"/>
                  <a:pt x="4415" y="9754"/>
                  <a:pt x="4528" y="9850"/>
                </a:cubicBezTo>
                <a:lnTo>
                  <a:pt x="4505" y="9896"/>
                </a:lnTo>
                <a:cubicBezTo>
                  <a:pt x="4522" y="9890"/>
                  <a:pt x="4551" y="9879"/>
                  <a:pt x="4568" y="9873"/>
                </a:cubicBezTo>
                <a:cubicBezTo>
                  <a:pt x="4687" y="9981"/>
                  <a:pt x="4795" y="10106"/>
                  <a:pt x="4937" y="10180"/>
                </a:cubicBezTo>
                <a:cubicBezTo>
                  <a:pt x="4993" y="10208"/>
                  <a:pt x="4999" y="10276"/>
                  <a:pt x="5022" y="10327"/>
                </a:cubicBezTo>
                <a:lnTo>
                  <a:pt x="5135" y="10327"/>
                </a:lnTo>
                <a:cubicBezTo>
                  <a:pt x="5129" y="10344"/>
                  <a:pt x="5112" y="10384"/>
                  <a:pt x="5101" y="10401"/>
                </a:cubicBezTo>
                <a:cubicBezTo>
                  <a:pt x="5487" y="10656"/>
                  <a:pt x="5754" y="11031"/>
                  <a:pt x="6111" y="11309"/>
                </a:cubicBezTo>
                <a:cubicBezTo>
                  <a:pt x="6207" y="11309"/>
                  <a:pt x="6242" y="11411"/>
                  <a:pt x="6293" y="11473"/>
                </a:cubicBezTo>
                <a:cubicBezTo>
                  <a:pt x="6389" y="11530"/>
                  <a:pt x="6480" y="11587"/>
                  <a:pt x="6565" y="11660"/>
                </a:cubicBezTo>
                <a:cubicBezTo>
                  <a:pt x="6582" y="11660"/>
                  <a:pt x="6616" y="11666"/>
                  <a:pt x="6633" y="11672"/>
                </a:cubicBezTo>
                <a:cubicBezTo>
                  <a:pt x="6661" y="11711"/>
                  <a:pt x="6690" y="11757"/>
                  <a:pt x="6718" y="11802"/>
                </a:cubicBezTo>
                <a:cubicBezTo>
                  <a:pt x="6764" y="11825"/>
                  <a:pt x="6809" y="11848"/>
                  <a:pt x="6854" y="11870"/>
                </a:cubicBezTo>
                <a:cubicBezTo>
                  <a:pt x="6854" y="11887"/>
                  <a:pt x="6866" y="11921"/>
                  <a:pt x="6866" y="11938"/>
                </a:cubicBezTo>
                <a:lnTo>
                  <a:pt x="6894" y="11899"/>
                </a:lnTo>
                <a:cubicBezTo>
                  <a:pt x="6951" y="11955"/>
                  <a:pt x="7013" y="12012"/>
                  <a:pt x="7081" y="12052"/>
                </a:cubicBezTo>
                <a:cubicBezTo>
                  <a:pt x="7076" y="12063"/>
                  <a:pt x="7070" y="12086"/>
                  <a:pt x="7064" y="12097"/>
                </a:cubicBezTo>
                <a:cubicBezTo>
                  <a:pt x="7081" y="12097"/>
                  <a:pt x="7127" y="12092"/>
                  <a:pt x="7144" y="12092"/>
                </a:cubicBezTo>
                <a:cubicBezTo>
                  <a:pt x="7223" y="12228"/>
                  <a:pt x="7410" y="12239"/>
                  <a:pt x="7495" y="12364"/>
                </a:cubicBezTo>
                <a:cubicBezTo>
                  <a:pt x="7734" y="12404"/>
                  <a:pt x="7881" y="12619"/>
                  <a:pt x="8091" y="12716"/>
                </a:cubicBezTo>
                <a:cubicBezTo>
                  <a:pt x="8114" y="12710"/>
                  <a:pt x="8154" y="12687"/>
                  <a:pt x="8171" y="12676"/>
                </a:cubicBezTo>
                <a:cubicBezTo>
                  <a:pt x="8171" y="12699"/>
                  <a:pt x="8176" y="12744"/>
                  <a:pt x="8182" y="12767"/>
                </a:cubicBezTo>
                <a:cubicBezTo>
                  <a:pt x="8426" y="12897"/>
                  <a:pt x="8625" y="13124"/>
                  <a:pt x="8891" y="13198"/>
                </a:cubicBezTo>
                <a:cubicBezTo>
                  <a:pt x="8903" y="13187"/>
                  <a:pt x="8920" y="13153"/>
                  <a:pt x="8931" y="13136"/>
                </a:cubicBezTo>
                <a:cubicBezTo>
                  <a:pt x="8817" y="13073"/>
                  <a:pt x="8698" y="13011"/>
                  <a:pt x="8579" y="12954"/>
                </a:cubicBezTo>
                <a:cubicBezTo>
                  <a:pt x="8573" y="12937"/>
                  <a:pt x="8568" y="12909"/>
                  <a:pt x="8562" y="12897"/>
                </a:cubicBezTo>
                <a:cubicBezTo>
                  <a:pt x="8375" y="12835"/>
                  <a:pt x="8222" y="12676"/>
                  <a:pt x="8057" y="12563"/>
                </a:cubicBezTo>
                <a:cubicBezTo>
                  <a:pt x="8040" y="12568"/>
                  <a:pt x="8006" y="12580"/>
                  <a:pt x="7989" y="12591"/>
                </a:cubicBezTo>
                <a:cubicBezTo>
                  <a:pt x="7961" y="12545"/>
                  <a:pt x="7927" y="12500"/>
                  <a:pt x="7898" y="12455"/>
                </a:cubicBezTo>
                <a:cubicBezTo>
                  <a:pt x="7864" y="12460"/>
                  <a:pt x="7807" y="12466"/>
                  <a:pt x="7773" y="12472"/>
                </a:cubicBezTo>
                <a:lnTo>
                  <a:pt x="7802" y="12398"/>
                </a:lnTo>
                <a:cubicBezTo>
                  <a:pt x="7779" y="12392"/>
                  <a:pt x="7728" y="12381"/>
                  <a:pt x="7700" y="12375"/>
                </a:cubicBezTo>
                <a:cubicBezTo>
                  <a:pt x="7705" y="12336"/>
                  <a:pt x="7711" y="12290"/>
                  <a:pt x="7722" y="12250"/>
                </a:cubicBezTo>
                <a:lnTo>
                  <a:pt x="7722" y="12250"/>
                </a:lnTo>
                <a:cubicBezTo>
                  <a:pt x="7705" y="12273"/>
                  <a:pt x="7683" y="12307"/>
                  <a:pt x="7671" y="12330"/>
                </a:cubicBezTo>
                <a:cubicBezTo>
                  <a:pt x="7405" y="12114"/>
                  <a:pt x="7138" y="11893"/>
                  <a:pt x="6854" y="11706"/>
                </a:cubicBezTo>
                <a:cubicBezTo>
                  <a:pt x="6911" y="11666"/>
                  <a:pt x="6968" y="11632"/>
                  <a:pt x="7019" y="11598"/>
                </a:cubicBezTo>
                <a:lnTo>
                  <a:pt x="7019" y="11598"/>
                </a:lnTo>
                <a:cubicBezTo>
                  <a:pt x="7007" y="11615"/>
                  <a:pt x="6979" y="11660"/>
                  <a:pt x="6962" y="11677"/>
                </a:cubicBezTo>
                <a:cubicBezTo>
                  <a:pt x="7087" y="11785"/>
                  <a:pt x="7229" y="11870"/>
                  <a:pt x="7371" y="11961"/>
                </a:cubicBezTo>
                <a:cubicBezTo>
                  <a:pt x="7376" y="11938"/>
                  <a:pt x="7388" y="11899"/>
                  <a:pt x="7393" y="11882"/>
                </a:cubicBezTo>
                <a:cubicBezTo>
                  <a:pt x="7592" y="11984"/>
                  <a:pt x="7785" y="12114"/>
                  <a:pt x="7961" y="12256"/>
                </a:cubicBezTo>
                <a:cubicBezTo>
                  <a:pt x="7944" y="12262"/>
                  <a:pt x="7928" y="12264"/>
                  <a:pt x="7911" y="12264"/>
                </a:cubicBezTo>
                <a:cubicBezTo>
                  <a:pt x="7862" y="12264"/>
                  <a:pt x="7815" y="12241"/>
                  <a:pt x="7768" y="12211"/>
                </a:cubicBezTo>
                <a:lnTo>
                  <a:pt x="7756" y="12222"/>
                </a:lnTo>
                <a:cubicBezTo>
                  <a:pt x="7796" y="12250"/>
                  <a:pt x="7836" y="12284"/>
                  <a:pt x="7876" y="12319"/>
                </a:cubicBezTo>
                <a:cubicBezTo>
                  <a:pt x="7921" y="12296"/>
                  <a:pt x="7961" y="12267"/>
                  <a:pt x="8006" y="12245"/>
                </a:cubicBezTo>
                <a:lnTo>
                  <a:pt x="8006" y="12245"/>
                </a:lnTo>
                <a:cubicBezTo>
                  <a:pt x="8040" y="12296"/>
                  <a:pt x="7983" y="12336"/>
                  <a:pt x="7961" y="12375"/>
                </a:cubicBezTo>
                <a:cubicBezTo>
                  <a:pt x="8057" y="12421"/>
                  <a:pt x="8142" y="12477"/>
                  <a:pt x="8239" y="12523"/>
                </a:cubicBezTo>
                <a:cubicBezTo>
                  <a:pt x="8205" y="12477"/>
                  <a:pt x="8176" y="12426"/>
                  <a:pt x="8142" y="12381"/>
                </a:cubicBezTo>
                <a:lnTo>
                  <a:pt x="8142" y="12381"/>
                </a:lnTo>
                <a:cubicBezTo>
                  <a:pt x="8244" y="12466"/>
                  <a:pt x="8460" y="12483"/>
                  <a:pt x="8437" y="12648"/>
                </a:cubicBezTo>
                <a:cubicBezTo>
                  <a:pt x="8500" y="12687"/>
                  <a:pt x="8568" y="12721"/>
                  <a:pt x="8630" y="12755"/>
                </a:cubicBezTo>
                <a:cubicBezTo>
                  <a:pt x="8596" y="12727"/>
                  <a:pt x="8568" y="12699"/>
                  <a:pt x="8534" y="12670"/>
                </a:cubicBezTo>
                <a:lnTo>
                  <a:pt x="8551" y="12648"/>
                </a:lnTo>
                <a:cubicBezTo>
                  <a:pt x="8613" y="12676"/>
                  <a:pt x="8670" y="12710"/>
                  <a:pt x="8732" y="12744"/>
                </a:cubicBezTo>
                <a:cubicBezTo>
                  <a:pt x="8721" y="12761"/>
                  <a:pt x="8704" y="12795"/>
                  <a:pt x="8693" y="12812"/>
                </a:cubicBezTo>
                <a:cubicBezTo>
                  <a:pt x="8715" y="12785"/>
                  <a:pt x="8736" y="12774"/>
                  <a:pt x="8757" y="12774"/>
                </a:cubicBezTo>
                <a:cubicBezTo>
                  <a:pt x="8789" y="12774"/>
                  <a:pt x="8818" y="12800"/>
                  <a:pt x="8846" y="12835"/>
                </a:cubicBezTo>
                <a:cubicBezTo>
                  <a:pt x="8829" y="12846"/>
                  <a:pt x="8789" y="12875"/>
                  <a:pt x="8772" y="12886"/>
                </a:cubicBezTo>
                <a:cubicBezTo>
                  <a:pt x="8965" y="12971"/>
                  <a:pt x="9141" y="13085"/>
                  <a:pt x="9322" y="13187"/>
                </a:cubicBezTo>
                <a:cubicBezTo>
                  <a:pt x="9300" y="13170"/>
                  <a:pt x="9254" y="13136"/>
                  <a:pt x="9237" y="13119"/>
                </a:cubicBezTo>
                <a:lnTo>
                  <a:pt x="9260" y="13050"/>
                </a:lnTo>
                <a:cubicBezTo>
                  <a:pt x="9328" y="13085"/>
                  <a:pt x="9390" y="13124"/>
                  <a:pt x="9453" y="13164"/>
                </a:cubicBezTo>
                <a:cubicBezTo>
                  <a:pt x="9442" y="13175"/>
                  <a:pt x="9407" y="13204"/>
                  <a:pt x="9396" y="13221"/>
                </a:cubicBezTo>
                <a:cubicBezTo>
                  <a:pt x="9606" y="13357"/>
                  <a:pt x="9827" y="13493"/>
                  <a:pt x="10066" y="13578"/>
                </a:cubicBezTo>
                <a:cubicBezTo>
                  <a:pt x="9964" y="13493"/>
                  <a:pt x="9827" y="13448"/>
                  <a:pt x="9737" y="13345"/>
                </a:cubicBezTo>
                <a:lnTo>
                  <a:pt x="9737" y="13345"/>
                </a:lnTo>
                <a:cubicBezTo>
                  <a:pt x="9929" y="13408"/>
                  <a:pt x="10111" y="13516"/>
                  <a:pt x="10281" y="13629"/>
                </a:cubicBezTo>
                <a:cubicBezTo>
                  <a:pt x="10287" y="13726"/>
                  <a:pt x="10372" y="13771"/>
                  <a:pt x="10457" y="13799"/>
                </a:cubicBezTo>
                <a:cubicBezTo>
                  <a:pt x="10446" y="13726"/>
                  <a:pt x="10389" y="13686"/>
                  <a:pt x="10344" y="13646"/>
                </a:cubicBezTo>
                <a:lnTo>
                  <a:pt x="10344" y="13646"/>
                </a:lnTo>
                <a:cubicBezTo>
                  <a:pt x="10434" y="13663"/>
                  <a:pt x="10514" y="13709"/>
                  <a:pt x="10593" y="13754"/>
                </a:cubicBezTo>
                <a:cubicBezTo>
                  <a:pt x="10576" y="13777"/>
                  <a:pt x="10554" y="13799"/>
                  <a:pt x="10531" y="13822"/>
                </a:cubicBezTo>
                <a:cubicBezTo>
                  <a:pt x="10599" y="13850"/>
                  <a:pt x="10667" y="13885"/>
                  <a:pt x="10729" y="13919"/>
                </a:cubicBezTo>
                <a:cubicBezTo>
                  <a:pt x="10707" y="13873"/>
                  <a:pt x="10678" y="13828"/>
                  <a:pt x="10656" y="13782"/>
                </a:cubicBezTo>
                <a:lnTo>
                  <a:pt x="10656" y="13782"/>
                </a:lnTo>
                <a:cubicBezTo>
                  <a:pt x="10758" y="13839"/>
                  <a:pt x="10860" y="13896"/>
                  <a:pt x="10956" y="13958"/>
                </a:cubicBezTo>
                <a:cubicBezTo>
                  <a:pt x="10945" y="14004"/>
                  <a:pt x="10934" y="14049"/>
                  <a:pt x="10928" y="14089"/>
                </a:cubicBezTo>
                <a:cubicBezTo>
                  <a:pt x="10956" y="14078"/>
                  <a:pt x="10983" y="14074"/>
                  <a:pt x="11011" y="14074"/>
                </a:cubicBezTo>
                <a:cubicBezTo>
                  <a:pt x="11176" y="14074"/>
                  <a:pt x="11332" y="14236"/>
                  <a:pt x="11505" y="14236"/>
                </a:cubicBezTo>
                <a:cubicBezTo>
                  <a:pt x="11507" y="14236"/>
                  <a:pt x="11510" y="14236"/>
                  <a:pt x="11512" y="14236"/>
                </a:cubicBezTo>
                <a:cubicBezTo>
                  <a:pt x="11490" y="14219"/>
                  <a:pt x="11439" y="14197"/>
                  <a:pt x="11410" y="14185"/>
                </a:cubicBezTo>
                <a:cubicBezTo>
                  <a:pt x="11416" y="14168"/>
                  <a:pt x="11422" y="14140"/>
                  <a:pt x="11427" y="14123"/>
                </a:cubicBezTo>
                <a:cubicBezTo>
                  <a:pt x="11456" y="14140"/>
                  <a:pt x="11507" y="14180"/>
                  <a:pt x="11535" y="14197"/>
                </a:cubicBezTo>
                <a:lnTo>
                  <a:pt x="11632" y="14197"/>
                </a:lnTo>
                <a:cubicBezTo>
                  <a:pt x="11615" y="14225"/>
                  <a:pt x="11575" y="14276"/>
                  <a:pt x="11558" y="14299"/>
                </a:cubicBezTo>
                <a:cubicBezTo>
                  <a:pt x="11614" y="14325"/>
                  <a:pt x="11670" y="14354"/>
                  <a:pt x="11731" y="14354"/>
                </a:cubicBezTo>
                <a:cubicBezTo>
                  <a:pt x="11750" y="14354"/>
                  <a:pt x="11770" y="14351"/>
                  <a:pt x="11790" y="14344"/>
                </a:cubicBezTo>
                <a:cubicBezTo>
                  <a:pt x="11870" y="14384"/>
                  <a:pt x="11944" y="14435"/>
                  <a:pt x="12023" y="14486"/>
                </a:cubicBezTo>
                <a:cubicBezTo>
                  <a:pt x="12040" y="14486"/>
                  <a:pt x="12086" y="14486"/>
                  <a:pt x="12103" y="14480"/>
                </a:cubicBezTo>
                <a:cubicBezTo>
                  <a:pt x="12193" y="14543"/>
                  <a:pt x="12290" y="14582"/>
                  <a:pt x="12386" y="14616"/>
                </a:cubicBezTo>
                <a:cubicBezTo>
                  <a:pt x="12364" y="14628"/>
                  <a:pt x="12307" y="14645"/>
                  <a:pt x="12284" y="14656"/>
                </a:cubicBezTo>
                <a:cubicBezTo>
                  <a:pt x="12308" y="14650"/>
                  <a:pt x="12332" y="14648"/>
                  <a:pt x="12356" y="14648"/>
                </a:cubicBezTo>
                <a:cubicBezTo>
                  <a:pt x="12422" y="14648"/>
                  <a:pt x="12487" y="14664"/>
                  <a:pt x="12553" y="14664"/>
                </a:cubicBezTo>
                <a:cubicBezTo>
                  <a:pt x="12577" y="14664"/>
                  <a:pt x="12601" y="14662"/>
                  <a:pt x="12625" y="14656"/>
                </a:cubicBezTo>
                <a:cubicBezTo>
                  <a:pt x="12534" y="14611"/>
                  <a:pt x="12443" y="14565"/>
                  <a:pt x="12358" y="14514"/>
                </a:cubicBezTo>
                <a:lnTo>
                  <a:pt x="12358" y="14514"/>
                </a:lnTo>
                <a:cubicBezTo>
                  <a:pt x="12676" y="14588"/>
                  <a:pt x="12993" y="14707"/>
                  <a:pt x="13300" y="14843"/>
                </a:cubicBezTo>
                <a:cubicBezTo>
                  <a:pt x="13237" y="14832"/>
                  <a:pt x="13181" y="14815"/>
                  <a:pt x="13118" y="14804"/>
                </a:cubicBezTo>
                <a:lnTo>
                  <a:pt x="13118" y="14804"/>
                </a:lnTo>
                <a:cubicBezTo>
                  <a:pt x="13124" y="14872"/>
                  <a:pt x="13192" y="14900"/>
                  <a:pt x="13237" y="14940"/>
                </a:cubicBezTo>
                <a:cubicBezTo>
                  <a:pt x="13300" y="14940"/>
                  <a:pt x="13362" y="14940"/>
                  <a:pt x="13425" y="14946"/>
                </a:cubicBezTo>
                <a:cubicBezTo>
                  <a:pt x="13430" y="14963"/>
                  <a:pt x="13430" y="14997"/>
                  <a:pt x="13436" y="15008"/>
                </a:cubicBezTo>
                <a:cubicBezTo>
                  <a:pt x="13449" y="14996"/>
                  <a:pt x="13477" y="14991"/>
                  <a:pt x="13510" y="14991"/>
                </a:cubicBezTo>
                <a:cubicBezTo>
                  <a:pt x="13608" y="14991"/>
                  <a:pt x="13752" y="15038"/>
                  <a:pt x="13680" y="15110"/>
                </a:cubicBezTo>
                <a:cubicBezTo>
                  <a:pt x="13373" y="15093"/>
                  <a:pt x="13084" y="14911"/>
                  <a:pt x="12772" y="14906"/>
                </a:cubicBezTo>
                <a:cubicBezTo>
                  <a:pt x="12761" y="14894"/>
                  <a:pt x="12749" y="14866"/>
                  <a:pt x="12744" y="14855"/>
                </a:cubicBezTo>
                <a:cubicBezTo>
                  <a:pt x="12556" y="14809"/>
                  <a:pt x="12392" y="14724"/>
                  <a:pt x="12216" y="14656"/>
                </a:cubicBezTo>
                <a:lnTo>
                  <a:pt x="12131" y="14787"/>
                </a:lnTo>
                <a:cubicBezTo>
                  <a:pt x="12185" y="14809"/>
                  <a:pt x="12243" y="14828"/>
                  <a:pt x="12299" y="14828"/>
                </a:cubicBezTo>
                <a:cubicBezTo>
                  <a:pt x="12343" y="14828"/>
                  <a:pt x="12386" y="14816"/>
                  <a:pt x="12426" y="14787"/>
                </a:cubicBezTo>
                <a:cubicBezTo>
                  <a:pt x="12466" y="14809"/>
                  <a:pt x="12500" y="14832"/>
                  <a:pt x="12534" y="14855"/>
                </a:cubicBezTo>
                <a:cubicBezTo>
                  <a:pt x="12579" y="14946"/>
                  <a:pt x="12704" y="14917"/>
                  <a:pt x="12783" y="14951"/>
                </a:cubicBezTo>
                <a:lnTo>
                  <a:pt x="12732" y="15036"/>
                </a:lnTo>
                <a:cubicBezTo>
                  <a:pt x="12749" y="15019"/>
                  <a:pt x="12783" y="14980"/>
                  <a:pt x="12800" y="14963"/>
                </a:cubicBezTo>
                <a:cubicBezTo>
                  <a:pt x="12829" y="15008"/>
                  <a:pt x="12880" y="15065"/>
                  <a:pt x="12908" y="15116"/>
                </a:cubicBezTo>
                <a:cubicBezTo>
                  <a:pt x="12948" y="15093"/>
                  <a:pt x="12988" y="15076"/>
                  <a:pt x="13027" y="15053"/>
                </a:cubicBezTo>
                <a:cubicBezTo>
                  <a:pt x="13039" y="15082"/>
                  <a:pt x="13056" y="15133"/>
                  <a:pt x="13067" y="15161"/>
                </a:cubicBezTo>
                <a:cubicBezTo>
                  <a:pt x="13067" y="15144"/>
                  <a:pt x="13073" y="15104"/>
                  <a:pt x="13078" y="15087"/>
                </a:cubicBezTo>
                <a:cubicBezTo>
                  <a:pt x="13141" y="15127"/>
                  <a:pt x="13232" y="15144"/>
                  <a:pt x="13260" y="15224"/>
                </a:cubicBezTo>
                <a:cubicBezTo>
                  <a:pt x="13260" y="15207"/>
                  <a:pt x="13266" y="15172"/>
                  <a:pt x="13266" y="15155"/>
                </a:cubicBezTo>
                <a:cubicBezTo>
                  <a:pt x="13476" y="15241"/>
                  <a:pt x="13703" y="15263"/>
                  <a:pt x="13918" y="15331"/>
                </a:cubicBezTo>
                <a:cubicBezTo>
                  <a:pt x="13901" y="15343"/>
                  <a:pt x="13867" y="15371"/>
                  <a:pt x="13856" y="15382"/>
                </a:cubicBezTo>
                <a:cubicBezTo>
                  <a:pt x="13889" y="15358"/>
                  <a:pt x="13937" y="15347"/>
                  <a:pt x="13989" y="15347"/>
                </a:cubicBezTo>
                <a:cubicBezTo>
                  <a:pt x="14093" y="15347"/>
                  <a:pt x="14211" y="15393"/>
                  <a:pt x="14253" y="15473"/>
                </a:cubicBezTo>
                <a:cubicBezTo>
                  <a:pt x="14264" y="15485"/>
                  <a:pt x="14275" y="15490"/>
                  <a:pt x="14287" y="15490"/>
                </a:cubicBezTo>
                <a:cubicBezTo>
                  <a:pt x="14319" y="15490"/>
                  <a:pt x="14356" y="15456"/>
                  <a:pt x="14389" y="15456"/>
                </a:cubicBezTo>
                <a:cubicBezTo>
                  <a:pt x="14445" y="15474"/>
                  <a:pt x="14497" y="15484"/>
                  <a:pt x="14548" y="15484"/>
                </a:cubicBezTo>
                <a:cubicBezTo>
                  <a:pt x="14626" y="15484"/>
                  <a:pt x="14701" y="15460"/>
                  <a:pt x="14781" y="15405"/>
                </a:cubicBezTo>
                <a:lnTo>
                  <a:pt x="14781" y="15405"/>
                </a:lnTo>
                <a:cubicBezTo>
                  <a:pt x="14775" y="15433"/>
                  <a:pt x="14769" y="15485"/>
                  <a:pt x="14769" y="15507"/>
                </a:cubicBezTo>
                <a:cubicBezTo>
                  <a:pt x="14781" y="15485"/>
                  <a:pt x="14815" y="15439"/>
                  <a:pt x="14832" y="15416"/>
                </a:cubicBezTo>
                <a:cubicBezTo>
                  <a:pt x="14859" y="15453"/>
                  <a:pt x="14882" y="15522"/>
                  <a:pt x="14929" y="15522"/>
                </a:cubicBezTo>
                <a:cubicBezTo>
                  <a:pt x="14940" y="15522"/>
                  <a:pt x="14953" y="15517"/>
                  <a:pt x="14968" y="15507"/>
                </a:cubicBezTo>
                <a:cubicBezTo>
                  <a:pt x="15059" y="15524"/>
                  <a:pt x="15149" y="15553"/>
                  <a:pt x="15240" y="15575"/>
                </a:cubicBezTo>
                <a:cubicBezTo>
                  <a:pt x="15155" y="15507"/>
                  <a:pt x="15059" y="15462"/>
                  <a:pt x="14962" y="15422"/>
                </a:cubicBezTo>
                <a:cubicBezTo>
                  <a:pt x="14951" y="15439"/>
                  <a:pt x="14928" y="15485"/>
                  <a:pt x="14922" y="15507"/>
                </a:cubicBezTo>
                <a:cubicBezTo>
                  <a:pt x="14900" y="15437"/>
                  <a:pt x="14861" y="15394"/>
                  <a:pt x="14800" y="15394"/>
                </a:cubicBezTo>
                <a:cubicBezTo>
                  <a:pt x="14782" y="15394"/>
                  <a:pt x="14763" y="15397"/>
                  <a:pt x="14741" y="15405"/>
                </a:cubicBezTo>
                <a:lnTo>
                  <a:pt x="14769" y="15337"/>
                </a:lnTo>
                <a:lnTo>
                  <a:pt x="14769" y="15337"/>
                </a:lnTo>
                <a:cubicBezTo>
                  <a:pt x="14713" y="15399"/>
                  <a:pt x="14639" y="15450"/>
                  <a:pt x="14559" y="15479"/>
                </a:cubicBezTo>
                <a:cubicBezTo>
                  <a:pt x="14469" y="15399"/>
                  <a:pt x="14463" y="15292"/>
                  <a:pt x="14469" y="15178"/>
                </a:cubicBezTo>
                <a:cubicBezTo>
                  <a:pt x="14378" y="15138"/>
                  <a:pt x="14281" y="15104"/>
                  <a:pt x="14191" y="15070"/>
                </a:cubicBezTo>
                <a:lnTo>
                  <a:pt x="14191" y="15070"/>
                </a:lnTo>
                <a:cubicBezTo>
                  <a:pt x="14707" y="15155"/>
                  <a:pt x="15223" y="15246"/>
                  <a:pt x="15739" y="15365"/>
                </a:cubicBezTo>
                <a:cubicBezTo>
                  <a:pt x="15717" y="15382"/>
                  <a:pt x="15677" y="15411"/>
                  <a:pt x="15660" y="15422"/>
                </a:cubicBezTo>
                <a:cubicBezTo>
                  <a:pt x="15666" y="15428"/>
                  <a:pt x="15688" y="15439"/>
                  <a:pt x="15700" y="15445"/>
                </a:cubicBezTo>
                <a:cubicBezTo>
                  <a:pt x="15724" y="15390"/>
                  <a:pt x="15758" y="15356"/>
                  <a:pt x="15800" y="15356"/>
                </a:cubicBezTo>
                <a:cubicBezTo>
                  <a:pt x="15827" y="15356"/>
                  <a:pt x="15859" y="15371"/>
                  <a:pt x="15893" y="15405"/>
                </a:cubicBezTo>
                <a:cubicBezTo>
                  <a:pt x="15859" y="15416"/>
                  <a:pt x="15802" y="15439"/>
                  <a:pt x="15774" y="15450"/>
                </a:cubicBezTo>
                <a:cubicBezTo>
                  <a:pt x="15802" y="15450"/>
                  <a:pt x="15836" y="15456"/>
                  <a:pt x="15870" y="15462"/>
                </a:cubicBezTo>
                <a:cubicBezTo>
                  <a:pt x="15881" y="15428"/>
                  <a:pt x="15898" y="15399"/>
                  <a:pt x="15921" y="15377"/>
                </a:cubicBezTo>
                <a:cubicBezTo>
                  <a:pt x="16074" y="15399"/>
                  <a:pt x="16233" y="15439"/>
                  <a:pt x="16392" y="15462"/>
                </a:cubicBezTo>
                <a:cubicBezTo>
                  <a:pt x="16579" y="15519"/>
                  <a:pt x="16857" y="15433"/>
                  <a:pt x="16982" y="15609"/>
                </a:cubicBezTo>
                <a:cubicBezTo>
                  <a:pt x="17067" y="15638"/>
                  <a:pt x="17158" y="15666"/>
                  <a:pt x="17243" y="15700"/>
                </a:cubicBezTo>
                <a:cubicBezTo>
                  <a:pt x="17260" y="15689"/>
                  <a:pt x="17294" y="15677"/>
                  <a:pt x="17311" y="15672"/>
                </a:cubicBezTo>
                <a:cubicBezTo>
                  <a:pt x="17340" y="15687"/>
                  <a:pt x="17368" y="15696"/>
                  <a:pt x="17393" y="15696"/>
                </a:cubicBezTo>
                <a:cubicBezTo>
                  <a:pt x="17433" y="15696"/>
                  <a:pt x="17466" y="15675"/>
                  <a:pt x="17487" y="15626"/>
                </a:cubicBezTo>
                <a:cubicBezTo>
                  <a:pt x="17436" y="15615"/>
                  <a:pt x="17379" y="15609"/>
                  <a:pt x="17328" y="15598"/>
                </a:cubicBezTo>
                <a:cubicBezTo>
                  <a:pt x="17375" y="15591"/>
                  <a:pt x="17423" y="15589"/>
                  <a:pt x="17471" y="15589"/>
                </a:cubicBezTo>
                <a:cubicBezTo>
                  <a:pt x="17505" y="15589"/>
                  <a:pt x="17539" y="15590"/>
                  <a:pt x="17572" y="15592"/>
                </a:cubicBezTo>
                <a:cubicBezTo>
                  <a:pt x="17561" y="15615"/>
                  <a:pt x="17544" y="15666"/>
                  <a:pt x="17532" y="15694"/>
                </a:cubicBezTo>
                <a:cubicBezTo>
                  <a:pt x="17578" y="15683"/>
                  <a:pt x="17623" y="15672"/>
                  <a:pt x="17669" y="15660"/>
                </a:cubicBezTo>
                <a:lnTo>
                  <a:pt x="17669" y="15660"/>
                </a:lnTo>
                <a:cubicBezTo>
                  <a:pt x="17652" y="15706"/>
                  <a:pt x="17640" y="15757"/>
                  <a:pt x="17623" y="15808"/>
                </a:cubicBezTo>
                <a:cubicBezTo>
                  <a:pt x="17572" y="15802"/>
                  <a:pt x="17521" y="15802"/>
                  <a:pt x="17470" y="15802"/>
                </a:cubicBezTo>
                <a:cubicBezTo>
                  <a:pt x="17459" y="15797"/>
                  <a:pt x="17442" y="15780"/>
                  <a:pt x="17436" y="15774"/>
                </a:cubicBezTo>
                <a:cubicBezTo>
                  <a:pt x="17394" y="15768"/>
                  <a:pt x="17353" y="15766"/>
                  <a:pt x="17312" y="15766"/>
                </a:cubicBezTo>
                <a:cubicBezTo>
                  <a:pt x="17225" y="15766"/>
                  <a:pt x="17141" y="15777"/>
                  <a:pt x="17056" y="15797"/>
                </a:cubicBezTo>
                <a:cubicBezTo>
                  <a:pt x="17033" y="15780"/>
                  <a:pt x="16988" y="15740"/>
                  <a:pt x="16965" y="15717"/>
                </a:cubicBezTo>
                <a:cubicBezTo>
                  <a:pt x="16954" y="15746"/>
                  <a:pt x="16937" y="15791"/>
                  <a:pt x="16925" y="15819"/>
                </a:cubicBezTo>
                <a:cubicBezTo>
                  <a:pt x="17118" y="15933"/>
                  <a:pt x="17351" y="15887"/>
                  <a:pt x="17561" y="15933"/>
                </a:cubicBezTo>
                <a:lnTo>
                  <a:pt x="17538" y="15989"/>
                </a:lnTo>
                <a:cubicBezTo>
                  <a:pt x="17549" y="15972"/>
                  <a:pt x="17566" y="15938"/>
                  <a:pt x="17578" y="15921"/>
                </a:cubicBezTo>
                <a:cubicBezTo>
                  <a:pt x="17640" y="15935"/>
                  <a:pt x="17705" y="15944"/>
                  <a:pt x="17769" y="15944"/>
                </a:cubicBezTo>
                <a:cubicBezTo>
                  <a:pt x="17815" y="15944"/>
                  <a:pt x="17862" y="15939"/>
                  <a:pt x="17907" y="15927"/>
                </a:cubicBezTo>
                <a:cubicBezTo>
                  <a:pt x="17943" y="15943"/>
                  <a:pt x="17981" y="15954"/>
                  <a:pt x="18017" y="15954"/>
                </a:cubicBezTo>
                <a:cubicBezTo>
                  <a:pt x="18059" y="15954"/>
                  <a:pt x="18097" y="15939"/>
                  <a:pt x="18128" y="15899"/>
                </a:cubicBezTo>
                <a:cubicBezTo>
                  <a:pt x="18134" y="15921"/>
                  <a:pt x="18139" y="15961"/>
                  <a:pt x="18145" y="15984"/>
                </a:cubicBezTo>
                <a:cubicBezTo>
                  <a:pt x="18151" y="15955"/>
                  <a:pt x="18168" y="15904"/>
                  <a:pt x="18174" y="15876"/>
                </a:cubicBezTo>
                <a:cubicBezTo>
                  <a:pt x="18202" y="15893"/>
                  <a:pt x="18259" y="15933"/>
                  <a:pt x="18287" y="15955"/>
                </a:cubicBezTo>
                <a:cubicBezTo>
                  <a:pt x="18293" y="15944"/>
                  <a:pt x="18310" y="15921"/>
                  <a:pt x="18315" y="15910"/>
                </a:cubicBezTo>
                <a:cubicBezTo>
                  <a:pt x="18237" y="15882"/>
                  <a:pt x="18152" y="15844"/>
                  <a:pt x="18071" y="15844"/>
                </a:cubicBezTo>
                <a:cubicBezTo>
                  <a:pt x="18024" y="15844"/>
                  <a:pt x="17977" y="15857"/>
                  <a:pt x="17935" y="15893"/>
                </a:cubicBezTo>
                <a:cubicBezTo>
                  <a:pt x="17913" y="15876"/>
                  <a:pt x="17867" y="15836"/>
                  <a:pt x="17844" y="15819"/>
                </a:cubicBezTo>
                <a:cubicBezTo>
                  <a:pt x="17810" y="15816"/>
                  <a:pt x="17776" y="15815"/>
                  <a:pt x="17742" y="15815"/>
                </a:cubicBezTo>
                <a:cubicBezTo>
                  <a:pt x="17707" y="15815"/>
                  <a:pt x="17671" y="15816"/>
                  <a:pt x="17635" y="15819"/>
                </a:cubicBezTo>
                <a:cubicBezTo>
                  <a:pt x="17657" y="15780"/>
                  <a:pt x="17691" y="15700"/>
                  <a:pt x="17714" y="15660"/>
                </a:cubicBezTo>
                <a:lnTo>
                  <a:pt x="17799" y="15728"/>
                </a:lnTo>
                <a:cubicBezTo>
                  <a:pt x="17810" y="15689"/>
                  <a:pt x="17816" y="15655"/>
                  <a:pt x="17827" y="15615"/>
                </a:cubicBezTo>
                <a:lnTo>
                  <a:pt x="17901" y="15598"/>
                </a:lnTo>
                <a:lnTo>
                  <a:pt x="17901" y="15598"/>
                </a:lnTo>
                <a:cubicBezTo>
                  <a:pt x="17890" y="15632"/>
                  <a:pt x="17878" y="15694"/>
                  <a:pt x="17867" y="15728"/>
                </a:cubicBezTo>
                <a:cubicBezTo>
                  <a:pt x="17901" y="15700"/>
                  <a:pt x="17941" y="15660"/>
                  <a:pt x="17975" y="15632"/>
                </a:cubicBezTo>
                <a:cubicBezTo>
                  <a:pt x="18009" y="15626"/>
                  <a:pt x="18043" y="15626"/>
                  <a:pt x="18083" y="15626"/>
                </a:cubicBezTo>
                <a:cubicBezTo>
                  <a:pt x="18043" y="15643"/>
                  <a:pt x="17992" y="15649"/>
                  <a:pt x="17964" y="15689"/>
                </a:cubicBezTo>
                <a:cubicBezTo>
                  <a:pt x="17981" y="15710"/>
                  <a:pt x="17999" y="15718"/>
                  <a:pt x="18016" y="15718"/>
                </a:cubicBezTo>
                <a:cubicBezTo>
                  <a:pt x="18079" y="15718"/>
                  <a:pt x="18144" y="15614"/>
                  <a:pt x="18219" y="15609"/>
                </a:cubicBezTo>
                <a:cubicBezTo>
                  <a:pt x="18264" y="15626"/>
                  <a:pt x="18355" y="15655"/>
                  <a:pt x="18406" y="15666"/>
                </a:cubicBezTo>
                <a:cubicBezTo>
                  <a:pt x="18378" y="15689"/>
                  <a:pt x="18327" y="15728"/>
                  <a:pt x="18298" y="15746"/>
                </a:cubicBezTo>
                <a:cubicBezTo>
                  <a:pt x="18344" y="15728"/>
                  <a:pt x="18391" y="15719"/>
                  <a:pt x="18437" y="15719"/>
                </a:cubicBezTo>
                <a:cubicBezTo>
                  <a:pt x="18464" y="15719"/>
                  <a:pt x="18492" y="15722"/>
                  <a:pt x="18520" y="15728"/>
                </a:cubicBezTo>
                <a:cubicBezTo>
                  <a:pt x="18491" y="15711"/>
                  <a:pt x="18435" y="15677"/>
                  <a:pt x="18406" y="15660"/>
                </a:cubicBezTo>
                <a:cubicBezTo>
                  <a:pt x="18436" y="15640"/>
                  <a:pt x="18462" y="15630"/>
                  <a:pt x="18485" y="15630"/>
                </a:cubicBezTo>
                <a:cubicBezTo>
                  <a:pt x="18536" y="15630"/>
                  <a:pt x="18573" y="15677"/>
                  <a:pt x="18605" y="15740"/>
                </a:cubicBezTo>
                <a:cubicBezTo>
                  <a:pt x="18622" y="15717"/>
                  <a:pt x="18650" y="15672"/>
                  <a:pt x="18667" y="15655"/>
                </a:cubicBezTo>
                <a:cubicBezTo>
                  <a:pt x="18815" y="15626"/>
                  <a:pt x="18962" y="15632"/>
                  <a:pt x="19110" y="15615"/>
                </a:cubicBezTo>
                <a:lnTo>
                  <a:pt x="19110" y="15615"/>
                </a:lnTo>
                <a:cubicBezTo>
                  <a:pt x="19064" y="15660"/>
                  <a:pt x="19025" y="15700"/>
                  <a:pt x="18979" y="15746"/>
                </a:cubicBezTo>
                <a:cubicBezTo>
                  <a:pt x="19059" y="15734"/>
                  <a:pt x="19110" y="15672"/>
                  <a:pt x="19149" y="15604"/>
                </a:cubicBezTo>
                <a:cubicBezTo>
                  <a:pt x="19172" y="15643"/>
                  <a:pt x="19200" y="15683"/>
                  <a:pt x="19223" y="15728"/>
                </a:cubicBezTo>
                <a:cubicBezTo>
                  <a:pt x="19223" y="15683"/>
                  <a:pt x="19218" y="15638"/>
                  <a:pt x="19218" y="15598"/>
                </a:cubicBezTo>
                <a:lnTo>
                  <a:pt x="19218" y="15598"/>
                </a:lnTo>
                <a:cubicBezTo>
                  <a:pt x="19246" y="15606"/>
                  <a:pt x="19276" y="15610"/>
                  <a:pt x="19305" y="15610"/>
                </a:cubicBezTo>
                <a:cubicBezTo>
                  <a:pt x="19375" y="15610"/>
                  <a:pt x="19445" y="15591"/>
                  <a:pt x="19513" y="15575"/>
                </a:cubicBezTo>
                <a:lnTo>
                  <a:pt x="19513" y="15575"/>
                </a:lnTo>
                <a:cubicBezTo>
                  <a:pt x="19501" y="15598"/>
                  <a:pt x="19484" y="15643"/>
                  <a:pt x="19473" y="15666"/>
                </a:cubicBezTo>
                <a:cubicBezTo>
                  <a:pt x="19501" y="15666"/>
                  <a:pt x="19552" y="15672"/>
                  <a:pt x="19575" y="15672"/>
                </a:cubicBezTo>
                <a:cubicBezTo>
                  <a:pt x="19484" y="15553"/>
                  <a:pt x="19637" y="15547"/>
                  <a:pt x="19717" y="15541"/>
                </a:cubicBezTo>
                <a:cubicBezTo>
                  <a:pt x="20069" y="15507"/>
                  <a:pt x="20409" y="15388"/>
                  <a:pt x="20755" y="15326"/>
                </a:cubicBezTo>
                <a:cubicBezTo>
                  <a:pt x="20744" y="15286"/>
                  <a:pt x="20732" y="15252"/>
                  <a:pt x="20721" y="15212"/>
                </a:cubicBezTo>
                <a:cubicBezTo>
                  <a:pt x="20619" y="15263"/>
                  <a:pt x="20505" y="15292"/>
                  <a:pt x="20386" y="15303"/>
                </a:cubicBezTo>
                <a:cubicBezTo>
                  <a:pt x="20369" y="15320"/>
                  <a:pt x="20341" y="15348"/>
                  <a:pt x="20324" y="15365"/>
                </a:cubicBezTo>
                <a:cubicBezTo>
                  <a:pt x="20313" y="15348"/>
                  <a:pt x="20290" y="15320"/>
                  <a:pt x="20279" y="15303"/>
                </a:cubicBezTo>
                <a:cubicBezTo>
                  <a:pt x="20222" y="15337"/>
                  <a:pt x="20171" y="15371"/>
                  <a:pt x="20114" y="15405"/>
                </a:cubicBezTo>
                <a:cubicBezTo>
                  <a:pt x="20090" y="15395"/>
                  <a:pt x="20066" y="15390"/>
                  <a:pt x="20042" y="15390"/>
                </a:cubicBezTo>
                <a:cubicBezTo>
                  <a:pt x="19988" y="15390"/>
                  <a:pt x="19935" y="15415"/>
                  <a:pt x="19887" y="15450"/>
                </a:cubicBezTo>
                <a:cubicBezTo>
                  <a:pt x="19853" y="15446"/>
                  <a:pt x="19820" y="15444"/>
                  <a:pt x="19786" y="15444"/>
                </a:cubicBezTo>
                <a:cubicBezTo>
                  <a:pt x="19576" y="15444"/>
                  <a:pt x="19361" y="15519"/>
                  <a:pt x="19148" y="15519"/>
                </a:cubicBezTo>
                <a:cubicBezTo>
                  <a:pt x="19094" y="15519"/>
                  <a:pt x="19039" y="15514"/>
                  <a:pt x="18985" y="15502"/>
                </a:cubicBezTo>
                <a:cubicBezTo>
                  <a:pt x="18957" y="15524"/>
                  <a:pt x="18934" y="15547"/>
                  <a:pt x="18905" y="15575"/>
                </a:cubicBezTo>
                <a:cubicBezTo>
                  <a:pt x="18816" y="15541"/>
                  <a:pt x="18723" y="15532"/>
                  <a:pt x="18629" y="15532"/>
                </a:cubicBezTo>
                <a:cubicBezTo>
                  <a:pt x="18516" y="15532"/>
                  <a:pt x="18401" y="15545"/>
                  <a:pt x="18289" y="15545"/>
                </a:cubicBezTo>
                <a:cubicBezTo>
                  <a:pt x="18187" y="15545"/>
                  <a:pt x="18087" y="15534"/>
                  <a:pt x="17992" y="15490"/>
                </a:cubicBezTo>
                <a:cubicBezTo>
                  <a:pt x="17992" y="15507"/>
                  <a:pt x="17986" y="15536"/>
                  <a:pt x="17981" y="15553"/>
                </a:cubicBezTo>
                <a:cubicBezTo>
                  <a:pt x="17947" y="15524"/>
                  <a:pt x="17913" y="15496"/>
                  <a:pt x="17878" y="15473"/>
                </a:cubicBezTo>
                <a:cubicBezTo>
                  <a:pt x="18820" y="15462"/>
                  <a:pt x="19813" y="15479"/>
                  <a:pt x="20715" y="15144"/>
                </a:cubicBezTo>
                <a:cubicBezTo>
                  <a:pt x="20738" y="15093"/>
                  <a:pt x="20766" y="15014"/>
                  <a:pt x="20710" y="14968"/>
                </a:cubicBezTo>
                <a:cubicBezTo>
                  <a:pt x="20693" y="15002"/>
                  <a:pt x="20664" y="15070"/>
                  <a:pt x="20647" y="15104"/>
                </a:cubicBezTo>
                <a:cubicBezTo>
                  <a:pt x="20449" y="15144"/>
                  <a:pt x="20250" y="15189"/>
                  <a:pt x="20063" y="15246"/>
                </a:cubicBezTo>
                <a:cubicBezTo>
                  <a:pt x="20120" y="15207"/>
                  <a:pt x="20182" y="15172"/>
                  <a:pt x="20250" y="15144"/>
                </a:cubicBezTo>
                <a:cubicBezTo>
                  <a:pt x="20205" y="15104"/>
                  <a:pt x="20159" y="15065"/>
                  <a:pt x="20114" y="15019"/>
                </a:cubicBezTo>
                <a:lnTo>
                  <a:pt x="20114" y="15019"/>
                </a:lnTo>
                <a:cubicBezTo>
                  <a:pt x="20160" y="15054"/>
                  <a:pt x="20208" y="15080"/>
                  <a:pt x="20259" y="15080"/>
                </a:cubicBezTo>
                <a:cubicBezTo>
                  <a:pt x="20284" y="15080"/>
                  <a:pt x="20309" y="15074"/>
                  <a:pt x="20335" y="15059"/>
                </a:cubicBezTo>
                <a:cubicBezTo>
                  <a:pt x="20307" y="15042"/>
                  <a:pt x="20256" y="15008"/>
                  <a:pt x="20227" y="14991"/>
                </a:cubicBezTo>
                <a:lnTo>
                  <a:pt x="20227" y="14991"/>
                </a:lnTo>
                <a:cubicBezTo>
                  <a:pt x="20273" y="15002"/>
                  <a:pt x="20313" y="15008"/>
                  <a:pt x="20358" y="15019"/>
                </a:cubicBezTo>
                <a:cubicBezTo>
                  <a:pt x="20347" y="15042"/>
                  <a:pt x="20324" y="15087"/>
                  <a:pt x="20313" y="15110"/>
                </a:cubicBezTo>
                <a:cubicBezTo>
                  <a:pt x="20409" y="15093"/>
                  <a:pt x="20505" y="15082"/>
                  <a:pt x="20602" y="15070"/>
                </a:cubicBezTo>
                <a:cubicBezTo>
                  <a:pt x="20585" y="15059"/>
                  <a:pt x="20551" y="15031"/>
                  <a:pt x="20534" y="15019"/>
                </a:cubicBezTo>
                <a:cubicBezTo>
                  <a:pt x="20608" y="14991"/>
                  <a:pt x="20681" y="14963"/>
                  <a:pt x="20761" y="14940"/>
                </a:cubicBezTo>
                <a:lnTo>
                  <a:pt x="20693" y="14894"/>
                </a:lnTo>
                <a:lnTo>
                  <a:pt x="20693" y="14894"/>
                </a:lnTo>
                <a:cubicBezTo>
                  <a:pt x="20710" y="14900"/>
                  <a:pt x="20744" y="14911"/>
                  <a:pt x="20755" y="14917"/>
                </a:cubicBezTo>
                <a:cubicBezTo>
                  <a:pt x="20710" y="14736"/>
                  <a:pt x="20829" y="14492"/>
                  <a:pt x="20715" y="14350"/>
                </a:cubicBezTo>
                <a:cubicBezTo>
                  <a:pt x="20732" y="14225"/>
                  <a:pt x="20761" y="14094"/>
                  <a:pt x="20755" y="13964"/>
                </a:cubicBezTo>
                <a:cubicBezTo>
                  <a:pt x="20721" y="13930"/>
                  <a:pt x="20681" y="13896"/>
                  <a:pt x="20642" y="13873"/>
                </a:cubicBezTo>
                <a:cubicBezTo>
                  <a:pt x="20687" y="13850"/>
                  <a:pt x="20732" y="13828"/>
                  <a:pt x="20772" y="13805"/>
                </a:cubicBezTo>
                <a:cubicBezTo>
                  <a:pt x="20778" y="13697"/>
                  <a:pt x="20778" y="13584"/>
                  <a:pt x="20766" y="13476"/>
                </a:cubicBezTo>
                <a:cubicBezTo>
                  <a:pt x="20738" y="13470"/>
                  <a:pt x="20681" y="13453"/>
                  <a:pt x="20659" y="13448"/>
                </a:cubicBezTo>
                <a:cubicBezTo>
                  <a:pt x="20681" y="13408"/>
                  <a:pt x="20710" y="13363"/>
                  <a:pt x="20732" y="13323"/>
                </a:cubicBezTo>
                <a:cubicBezTo>
                  <a:pt x="20640" y="13305"/>
                  <a:pt x="20548" y="13298"/>
                  <a:pt x="20456" y="13298"/>
                </a:cubicBezTo>
                <a:cubicBezTo>
                  <a:pt x="20068" y="13298"/>
                  <a:pt x="19675" y="13424"/>
                  <a:pt x="19286" y="13442"/>
                </a:cubicBezTo>
                <a:cubicBezTo>
                  <a:pt x="19223" y="13469"/>
                  <a:pt x="19151" y="13475"/>
                  <a:pt x="19078" y="13475"/>
                </a:cubicBezTo>
                <a:cubicBezTo>
                  <a:pt x="19012" y="13475"/>
                  <a:pt x="18944" y="13470"/>
                  <a:pt x="18879" y="13470"/>
                </a:cubicBezTo>
                <a:cubicBezTo>
                  <a:pt x="18790" y="13470"/>
                  <a:pt x="18706" y="13480"/>
                  <a:pt x="18639" y="13527"/>
                </a:cubicBezTo>
                <a:cubicBezTo>
                  <a:pt x="18694" y="13558"/>
                  <a:pt x="18750" y="13567"/>
                  <a:pt x="18807" y="13567"/>
                </a:cubicBezTo>
                <a:cubicBezTo>
                  <a:pt x="18895" y="13567"/>
                  <a:pt x="18986" y="13544"/>
                  <a:pt x="19076" y="13544"/>
                </a:cubicBezTo>
                <a:cubicBezTo>
                  <a:pt x="18999" y="13568"/>
                  <a:pt x="18918" y="13609"/>
                  <a:pt x="18838" y="13609"/>
                </a:cubicBezTo>
                <a:cubicBezTo>
                  <a:pt x="18805" y="13609"/>
                  <a:pt x="18773" y="13602"/>
                  <a:pt x="18741" y="13584"/>
                </a:cubicBezTo>
                <a:cubicBezTo>
                  <a:pt x="18724" y="13589"/>
                  <a:pt x="18690" y="13601"/>
                  <a:pt x="18673" y="13606"/>
                </a:cubicBezTo>
                <a:cubicBezTo>
                  <a:pt x="18643" y="13600"/>
                  <a:pt x="18611" y="13587"/>
                  <a:pt x="18580" y="13587"/>
                </a:cubicBezTo>
                <a:cubicBezTo>
                  <a:pt x="18559" y="13587"/>
                  <a:pt x="18538" y="13593"/>
                  <a:pt x="18520" y="13612"/>
                </a:cubicBezTo>
                <a:cubicBezTo>
                  <a:pt x="18490" y="13600"/>
                  <a:pt x="18460" y="13592"/>
                  <a:pt x="18432" y="13592"/>
                </a:cubicBezTo>
                <a:cubicBezTo>
                  <a:pt x="18407" y="13592"/>
                  <a:pt x="18382" y="13599"/>
                  <a:pt x="18361" y="13618"/>
                </a:cubicBezTo>
                <a:cubicBezTo>
                  <a:pt x="18344" y="13606"/>
                  <a:pt x="18310" y="13589"/>
                  <a:pt x="18293" y="13578"/>
                </a:cubicBezTo>
                <a:cubicBezTo>
                  <a:pt x="18378" y="13561"/>
                  <a:pt x="18474" y="13578"/>
                  <a:pt x="18554" y="13533"/>
                </a:cubicBezTo>
                <a:cubicBezTo>
                  <a:pt x="18077" y="13448"/>
                  <a:pt x="17538" y="13510"/>
                  <a:pt x="17050" y="13425"/>
                </a:cubicBezTo>
                <a:cubicBezTo>
                  <a:pt x="17039" y="13442"/>
                  <a:pt x="17005" y="13476"/>
                  <a:pt x="16988" y="13493"/>
                </a:cubicBezTo>
                <a:cubicBezTo>
                  <a:pt x="17022" y="13499"/>
                  <a:pt x="17084" y="13504"/>
                  <a:pt x="17113" y="13510"/>
                </a:cubicBezTo>
                <a:cubicBezTo>
                  <a:pt x="17130" y="13538"/>
                  <a:pt x="17147" y="13567"/>
                  <a:pt x="17164" y="13595"/>
                </a:cubicBezTo>
                <a:cubicBezTo>
                  <a:pt x="17078" y="13572"/>
                  <a:pt x="16993" y="13533"/>
                  <a:pt x="16914" y="13493"/>
                </a:cubicBezTo>
                <a:lnTo>
                  <a:pt x="16914" y="13493"/>
                </a:lnTo>
                <a:lnTo>
                  <a:pt x="16982" y="13504"/>
                </a:lnTo>
                <a:cubicBezTo>
                  <a:pt x="16971" y="13470"/>
                  <a:pt x="16965" y="13442"/>
                  <a:pt x="16954" y="13414"/>
                </a:cubicBezTo>
                <a:cubicBezTo>
                  <a:pt x="16937" y="13415"/>
                  <a:pt x="16920" y="13416"/>
                  <a:pt x="16902" y="13416"/>
                </a:cubicBezTo>
                <a:cubicBezTo>
                  <a:pt x="16777" y="13416"/>
                  <a:pt x="16649" y="13380"/>
                  <a:pt x="16524" y="13380"/>
                </a:cubicBezTo>
                <a:cubicBezTo>
                  <a:pt x="16474" y="13380"/>
                  <a:pt x="16424" y="13386"/>
                  <a:pt x="16375" y="13402"/>
                </a:cubicBezTo>
                <a:cubicBezTo>
                  <a:pt x="16403" y="13425"/>
                  <a:pt x="16449" y="13470"/>
                  <a:pt x="16471" y="13487"/>
                </a:cubicBezTo>
                <a:cubicBezTo>
                  <a:pt x="16454" y="13499"/>
                  <a:pt x="16409" y="13516"/>
                  <a:pt x="16386" y="13527"/>
                </a:cubicBezTo>
                <a:cubicBezTo>
                  <a:pt x="16381" y="13493"/>
                  <a:pt x="16369" y="13465"/>
                  <a:pt x="16364" y="13436"/>
                </a:cubicBezTo>
                <a:lnTo>
                  <a:pt x="16296" y="13482"/>
                </a:lnTo>
                <a:cubicBezTo>
                  <a:pt x="16330" y="13442"/>
                  <a:pt x="16364" y="13408"/>
                  <a:pt x="16403" y="13374"/>
                </a:cubicBezTo>
                <a:cubicBezTo>
                  <a:pt x="16103" y="13277"/>
                  <a:pt x="15774" y="13300"/>
                  <a:pt x="15484" y="13181"/>
                </a:cubicBezTo>
                <a:cubicBezTo>
                  <a:pt x="15467" y="13209"/>
                  <a:pt x="15450" y="13249"/>
                  <a:pt x="15433" y="13283"/>
                </a:cubicBezTo>
                <a:cubicBezTo>
                  <a:pt x="15427" y="13277"/>
                  <a:pt x="15422" y="13260"/>
                  <a:pt x="15416" y="13255"/>
                </a:cubicBezTo>
                <a:cubicBezTo>
                  <a:pt x="15405" y="13272"/>
                  <a:pt x="15382" y="13300"/>
                  <a:pt x="15365" y="13317"/>
                </a:cubicBezTo>
                <a:cubicBezTo>
                  <a:pt x="15212" y="13294"/>
                  <a:pt x="15053" y="13249"/>
                  <a:pt x="14911" y="13170"/>
                </a:cubicBezTo>
                <a:lnTo>
                  <a:pt x="14911" y="13170"/>
                </a:lnTo>
                <a:cubicBezTo>
                  <a:pt x="15070" y="13204"/>
                  <a:pt x="15223" y="13249"/>
                  <a:pt x="15382" y="13289"/>
                </a:cubicBezTo>
                <a:cubicBezTo>
                  <a:pt x="15365" y="13243"/>
                  <a:pt x="15354" y="13204"/>
                  <a:pt x="15337" y="13170"/>
                </a:cubicBezTo>
                <a:cubicBezTo>
                  <a:pt x="14610" y="12988"/>
                  <a:pt x="13907" y="12699"/>
                  <a:pt x="13186" y="12534"/>
                </a:cubicBezTo>
                <a:cubicBezTo>
                  <a:pt x="13112" y="12494"/>
                  <a:pt x="13044" y="12455"/>
                  <a:pt x="12971" y="12421"/>
                </a:cubicBezTo>
                <a:lnTo>
                  <a:pt x="12971" y="12421"/>
                </a:lnTo>
                <a:cubicBezTo>
                  <a:pt x="12976" y="12460"/>
                  <a:pt x="12988" y="12500"/>
                  <a:pt x="12999" y="12540"/>
                </a:cubicBezTo>
                <a:cubicBezTo>
                  <a:pt x="13237" y="12653"/>
                  <a:pt x="13510" y="12687"/>
                  <a:pt x="13725" y="12841"/>
                </a:cubicBezTo>
                <a:cubicBezTo>
                  <a:pt x="13362" y="12744"/>
                  <a:pt x="13005" y="12614"/>
                  <a:pt x="12670" y="12443"/>
                </a:cubicBezTo>
                <a:cubicBezTo>
                  <a:pt x="12683" y="12441"/>
                  <a:pt x="12696" y="12440"/>
                  <a:pt x="12709" y="12440"/>
                </a:cubicBezTo>
                <a:cubicBezTo>
                  <a:pt x="12784" y="12440"/>
                  <a:pt x="12851" y="12478"/>
                  <a:pt x="12914" y="12517"/>
                </a:cubicBezTo>
                <a:cubicBezTo>
                  <a:pt x="12931" y="12477"/>
                  <a:pt x="12942" y="12438"/>
                  <a:pt x="12959" y="12398"/>
                </a:cubicBezTo>
                <a:cubicBezTo>
                  <a:pt x="12874" y="12387"/>
                  <a:pt x="12795" y="12358"/>
                  <a:pt x="12727" y="12313"/>
                </a:cubicBezTo>
                <a:cubicBezTo>
                  <a:pt x="12715" y="12330"/>
                  <a:pt x="12693" y="12364"/>
                  <a:pt x="12687" y="12381"/>
                </a:cubicBezTo>
                <a:cubicBezTo>
                  <a:pt x="12687" y="12358"/>
                  <a:pt x="12698" y="12319"/>
                  <a:pt x="12704" y="12296"/>
                </a:cubicBezTo>
                <a:cubicBezTo>
                  <a:pt x="12227" y="12177"/>
                  <a:pt x="11836" y="11853"/>
                  <a:pt x="11371" y="11723"/>
                </a:cubicBezTo>
                <a:cubicBezTo>
                  <a:pt x="11365" y="11751"/>
                  <a:pt x="11342" y="11791"/>
                  <a:pt x="11354" y="11825"/>
                </a:cubicBezTo>
                <a:cubicBezTo>
                  <a:pt x="11586" y="11961"/>
                  <a:pt x="11853" y="12041"/>
                  <a:pt x="12086" y="12188"/>
                </a:cubicBezTo>
                <a:cubicBezTo>
                  <a:pt x="11683" y="12041"/>
                  <a:pt x="11280" y="11848"/>
                  <a:pt x="10911" y="11626"/>
                </a:cubicBezTo>
                <a:lnTo>
                  <a:pt x="10911" y="11626"/>
                </a:lnTo>
                <a:cubicBezTo>
                  <a:pt x="11047" y="11666"/>
                  <a:pt x="11166" y="11768"/>
                  <a:pt x="11308" y="11768"/>
                </a:cubicBezTo>
                <a:cubicBezTo>
                  <a:pt x="11325" y="11751"/>
                  <a:pt x="11348" y="11700"/>
                  <a:pt x="11359" y="11677"/>
                </a:cubicBezTo>
                <a:cubicBezTo>
                  <a:pt x="10327" y="11167"/>
                  <a:pt x="9311" y="10531"/>
                  <a:pt x="8381" y="9839"/>
                </a:cubicBezTo>
                <a:cubicBezTo>
                  <a:pt x="8346" y="9856"/>
                  <a:pt x="8318" y="9879"/>
                  <a:pt x="8284" y="9902"/>
                </a:cubicBezTo>
                <a:cubicBezTo>
                  <a:pt x="8301" y="9879"/>
                  <a:pt x="8324" y="9828"/>
                  <a:pt x="8341" y="9805"/>
                </a:cubicBezTo>
                <a:cubicBezTo>
                  <a:pt x="8295" y="9799"/>
                  <a:pt x="8250" y="9794"/>
                  <a:pt x="8205" y="9794"/>
                </a:cubicBezTo>
                <a:cubicBezTo>
                  <a:pt x="8216" y="9782"/>
                  <a:pt x="8233" y="9760"/>
                  <a:pt x="8239" y="9748"/>
                </a:cubicBezTo>
                <a:cubicBezTo>
                  <a:pt x="8074" y="9680"/>
                  <a:pt x="7949" y="9544"/>
                  <a:pt x="7807" y="9431"/>
                </a:cubicBezTo>
                <a:cubicBezTo>
                  <a:pt x="7756" y="9397"/>
                  <a:pt x="7688" y="9380"/>
                  <a:pt x="7683" y="9306"/>
                </a:cubicBezTo>
                <a:cubicBezTo>
                  <a:pt x="7564" y="9260"/>
                  <a:pt x="7507" y="9130"/>
                  <a:pt x="7393" y="9067"/>
                </a:cubicBezTo>
                <a:cubicBezTo>
                  <a:pt x="7337" y="9016"/>
                  <a:pt x="7234" y="9005"/>
                  <a:pt x="7217" y="8920"/>
                </a:cubicBezTo>
                <a:cubicBezTo>
                  <a:pt x="6951" y="8812"/>
                  <a:pt x="6843" y="8426"/>
                  <a:pt x="6537" y="8404"/>
                </a:cubicBezTo>
                <a:cubicBezTo>
                  <a:pt x="6537" y="8381"/>
                  <a:pt x="6537" y="8336"/>
                  <a:pt x="6537" y="8313"/>
                </a:cubicBezTo>
                <a:cubicBezTo>
                  <a:pt x="6514" y="8301"/>
                  <a:pt x="6463" y="8279"/>
                  <a:pt x="6440" y="8267"/>
                </a:cubicBezTo>
                <a:cubicBezTo>
                  <a:pt x="6338" y="8069"/>
                  <a:pt x="6111" y="7961"/>
                  <a:pt x="5969" y="7791"/>
                </a:cubicBezTo>
                <a:cubicBezTo>
                  <a:pt x="5759" y="7496"/>
                  <a:pt x="5442" y="7280"/>
                  <a:pt x="5237" y="6985"/>
                </a:cubicBezTo>
                <a:cubicBezTo>
                  <a:pt x="5226" y="6997"/>
                  <a:pt x="5209" y="7019"/>
                  <a:pt x="5203" y="7025"/>
                </a:cubicBezTo>
                <a:cubicBezTo>
                  <a:pt x="5175" y="6974"/>
                  <a:pt x="5129" y="6928"/>
                  <a:pt x="5078" y="6900"/>
                </a:cubicBezTo>
                <a:cubicBezTo>
                  <a:pt x="5056" y="6838"/>
                  <a:pt x="5033" y="6775"/>
                  <a:pt x="5010" y="6719"/>
                </a:cubicBezTo>
                <a:cubicBezTo>
                  <a:pt x="4988" y="6724"/>
                  <a:pt x="4948" y="6747"/>
                  <a:pt x="4925" y="6758"/>
                </a:cubicBezTo>
                <a:cubicBezTo>
                  <a:pt x="4925" y="6741"/>
                  <a:pt x="4931" y="6707"/>
                  <a:pt x="4931" y="6690"/>
                </a:cubicBezTo>
                <a:cubicBezTo>
                  <a:pt x="4897" y="6667"/>
                  <a:pt x="4840" y="6662"/>
                  <a:pt x="4851" y="6599"/>
                </a:cubicBezTo>
                <a:cubicBezTo>
                  <a:pt x="4800" y="6537"/>
                  <a:pt x="4744" y="6492"/>
                  <a:pt x="4676" y="6452"/>
                </a:cubicBezTo>
                <a:cubicBezTo>
                  <a:pt x="4676" y="6423"/>
                  <a:pt x="4670" y="6395"/>
                  <a:pt x="4670" y="6361"/>
                </a:cubicBezTo>
                <a:cubicBezTo>
                  <a:pt x="4647" y="6350"/>
                  <a:pt x="4596" y="6316"/>
                  <a:pt x="4568" y="6299"/>
                </a:cubicBezTo>
                <a:cubicBezTo>
                  <a:pt x="4556" y="6310"/>
                  <a:pt x="4534" y="6338"/>
                  <a:pt x="4517" y="6355"/>
                </a:cubicBezTo>
                <a:cubicBezTo>
                  <a:pt x="4528" y="6327"/>
                  <a:pt x="4556" y="6270"/>
                  <a:pt x="4568" y="6242"/>
                </a:cubicBezTo>
                <a:lnTo>
                  <a:pt x="4568" y="6242"/>
                </a:lnTo>
                <a:cubicBezTo>
                  <a:pt x="4545" y="6253"/>
                  <a:pt x="4505" y="6265"/>
                  <a:pt x="4483" y="6276"/>
                </a:cubicBezTo>
                <a:cubicBezTo>
                  <a:pt x="4528" y="6185"/>
                  <a:pt x="4432" y="6134"/>
                  <a:pt x="4358" y="6111"/>
                </a:cubicBezTo>
                <a:cubicBezTo>
                  <a:pt x="4363" y="6094"/>
                  <a:pt x="4369" y="6049"/>
                  <a:pt x="4369" y="6026"/>
                </a:cubicBezTo>
                <a:cubicBezTo>
                  <a:pt x="4346" y="6015"/>
                  <a:pt x="4301" y="5992"/>
                  <a:pt x="4273" y="5981"/>
                </a:cubicBezTo>
                <a:cubicBezTo>
                  <a:pt x="4284" y="5970"/>
                  <a:pt x="4301" y="5941"/>
                  <a:pt x="4312" y="5930"/>
                </a:cubicBezTo>
                <a:cubicBezTo>
                  <a:pt x="4210" y="5833"/>
                  <a:pt x="4137" y="5709"/>
                  <a:pt x="4006" y="5646"/>
                </a:cubicBezTo>
                <a:cubicBezTo>
                  <a:pt x="3981" y="5577"/>
                  <a:pt x="3982" y="5469"/>
                  <a:pt x="3904" y="5469"/>
                </a:cubicBezTo>
                <a:cubicBezTo>
                  <a:pt x="3892" y="5469"/>
                  <a:pt x="3879" y="5471"/>
                  <a:pt x="3864" y="5476"/>
                </a:cubicBezTo>
                <a:cubicBezTo>
                  <a:pt x="3853" y="5260"/>
                  <a:pt x="3671" y="5136"/>
                  <a:pt x="3563" y="4971"/>
                </a:cubicBezTo>
                <a:cubicBezTo>
                  <a:pt x="3473" y="4823"/>
                  <a:pt x="3388" y="4670"/>
                  <a:pt x="3280" y="4540"/>
                </a:cubicBezTo>
                <a:cubicBezTo>
                  <a:pt x="3257" y="4545"/>
                  <a:pt x="3217" y="4557"/>
                  <a:pt x="3195" y="4562"/>
                </a:cubicBezTo>
                <a:cubicBezTo>
                  <a:pt x="3206" y="4551"/>
                  <a:pt x="3229" y="4523"/>
                  <a:pt x="3240" y="4506"/>
                </a:cubicBezTo>
                <a:cubicBezTo>
                  <a:pt x="3081" y="4279"/>
                  <a:pt x="2905" y="4075"/>
                  <a:pt x="2820" y="3814"/>
                </a:cubicBezTo>
                <a:cubicBezTo>
                  <a:pt x="2803" y="3831"/>
                  <a:pt x="2780" y="3865"/>
                  <a:pt x="2763" y="3882"/>
                </a:cubicBezTo>
                <a:cubicBezTo>
                  <a:pt x="2775" y="3848"/>
                  <a:pt x="2786" y="3814"/>
                  <a:pt x="2798" y="3785"/>
                </a:cubicBezTo>
                <a:cubicBezTo>
                  <a:pt x="2741" y="3700"/>
                  <a:pt x="2684" y="3615"/>
                  <a:pt x="2633" y="3530"/>
                </a:cubicBezTo>
                <a:cubicBezTo>
                  <a:pt x="2616" y="3530"/>
                  <a:pt x="2571" y="3541"/>
                  <a:pt x="2554" y="3541"/>
                </a:cubicBezTo>
                <a:cubicBezTo>
                  <a:pt x="2554" y="3518"/>
                  <a:pt x="2559" y="3479"/>
                  <a:pt x="2559" y="3456"/>
                </a:cubicBezTo>
                <a:cubicBezTo>
                  <a:pt x="2519" y="3411"/>
                  <a:pt x="2485" y="3360"/>
                  <a:pt x="2446" y="3314"/>
                </a:cubicBezTo>
                <a:cubicBezTo>
                  <a:pt x="2451" y="3292"/>
                  <a:pt x="2463" y="3246"/>
                  <a:pt x="2468" y="3223"/>
                </a:cubicBezTo>
                <a:cubicBezTo>
                  <a:pt x="2446" y="3218"/>
                  <a:pt x="2389" y="3212"/>
                  <a:pt x="2366" y="3212"/>
                </a:cubicBezTo>
                <a:cubicBezTo>
                  <a:pt x="2366" y="3184"/>
                  <a:pt x="2366" y="3133"/>
                  <a:pt x="2372" y="3110"/>
                </a:cubicBezTo>
                <a:cubicBezTo>
                  <a:pt x="2259" y="3002"/>
                  <a:pt x="2213" y="2883"/>
                  <a:pt x="2185" y="2741"/>
                </a:cubicBezTo>
                <a:cubicBezTo>
                  <a:pt x="2131" y="2805"/>
                  <a:pt x="2078" y="2884"/>
                  <a:pt x="2142" y="2955"/>
                </a:cubicBezTo>
                <a:lnTo>
                  <a:pt x="2142" y="2955"/>
                </a:lnTo>
                <a:cubicBezTo>
                  <a:pt x="2072" y="2883"/>
                  <a:pt x="2030" y="2792"/>
                  <a:pt x="1998" y="2696"/>
                </a:cubicBezTo>
                <a:lnTo>
                  <a:pt x="1998" y="2696"/>
                </a:lnTo>
                <a:cubicBezTo>
                  <a:pt x="2026" y="2741"/>
                  <a:pt x="2054" y="2787"/>
                  <a:pt x="2083" y="2838"/>
                </a:cubicBezTo>
                <a:cubicBezTo>
                  <a:pt x="2224" y="2753"/>
                  <a:pt x="2071" y="2616"/>
                  <a:pt x="2032" y="2514"/>
                </a:cubicBezTo>
                <a:lnTo>
                  <a:pt x="1980" y="2497"/>
                </a:lnTo>
                <a:cubicBezTo>
                  <a:pt x="1998" y="2276"/>
                  <a:pt x="1816" y="2134"/>
                  <a:pt x="1714" y="1964"/>
                </a:cubicBezTo>
                <a:lnTo>
                  <a:pt x="1714" y="1964"/>
                </a:lnTo>
                <a:cubicBezTo>
                  <a:pt x="1646" y="2038"/>
                  <a:pt x="1737" y="2128"/>
                  <a:pt x="1748" y="2208"/>
                </a:cubicBezTo>
                <a:cubicBezTo>
                  <a:pt x="1685" y="2134"/>
                  <a:pt x="1640" y="2038"/>
                  <a:pt x="1600" y="1947"/>
                </a:cubicBezTo>
                <a:lnTo>
                  <a:pt x="1600" y="1947"/>
                </a:lnTo>
                <a:cubicBezTo>
                  <a:pt x="1623" y="1953"/>
                  <a:pt x="1674" y="1958"/>
                  <a:pt x="1702" y="1964"/>
                </a:cubicBezTo>
                <a:cubicBezTo>
                  <a:pt x="1640" y="1822"/>
                  <a:pt x="1572" y="1686"/>
                  <a:pt x="1487" y="1567"/>
                </a:cubicBezTo>
                <a:cubicBezTo>
                  <a:pt x="1476" y="1578"/>
                  <a:pt x="1453" y="1601"/>
                  <a:pt x="1441" y="1618"/>
                </a:cubicBezTo>
                <a:lnTo>
                  <a:pt x="1419" y="1623"/>
                </a:lnTo>
                <a:cubicBezTo>
                  <a:pt x="1356" y="1459"/>
                  <a:pt x="1232" y="1323"/>
                  <a:pt x="1209" y="1147"/>
                </a:cubicBezTo>
                <a:lnTo>
                  <a:pt x="1209" y="1147"/>
                </a:lnTo>
                <a:cubicBezTo>
                  <a:pt x="1288" y="1238"/>
                  <a:pt x="1328" y="1357"/>
                  <a:pt x="1419" y="1442"/>
                </a:cubicBezTo>
                <a:cubicBezTo>
                  <a:pt x="1328" y="1215"/>
                  <a:pt x="1215" y="954"/>
                  <a:pt x="1044" y="778"/>
                </a:cubicBezTo>
                <a:lnTo>
                  <a:pt x="1044" y="778"/>
                </a:lnTo>
                <a:cubicBezTo>
                  <a:pt x="1078" y="863"/>
                  <a:pt x="1146" y="943"/>
                  <a:pt x="1135" y="1045"/>
                </a:cubicBezTo>
                <a:cubicBezTo>
                  <a:pt x="1067" y="948"/>
                  <a:pt x="1016" y="846"/>
                  <a:pt x="959" y="738"/>
                </a:cubicBezTo>
                <a:cubicBezTo>
                  <a:pt x="988" y="699"/>
                  <a:pt x="1016" y="665"/>
                  <a:pt x="1039" y="625"/>
                </a:cubicBezTo>
                <a:cubicBezTo>
                  <a:pt x="993" y="574"/>
                  <a:pt x="942" y="523"/>
                  <a:pt x="885" y="483"/>
                </a:cubicBezTo>
                <a:lnTo>
                  <a:pt x="885" y="483"/>
                </a:lnTo>
                <a:cubicBezTo>
                  <a:pt x="908" y="562"/>
                  <a:pt x="942" y="636"/>
                  <a:pt x="965" y="716"/>
                </a:cubicBezTo>
                <a:cubicBezTo>
                  <a:pt x="812" y="494"/>
                  <a:pt x="715" y="239"/>
                  <a:pt x="573" y="6"/>
                </a:cubicBezTo>
                <a:lnTo>
                  <a:pt x="573" y="1"/>
                </a:lnTo>
                <a:close/>
              </a:path>
            </a:pathLst>
          </a:custGeom>
          <a:solidFill>
            <a:srgbClr val="B3BCA5">
              <a:alpha val="712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21" name="Shape 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Google Shape;22;p4"/>
          <p:cNvPicPr preferRelativeResize="0"/>
          <p:nvPr/>
        </p:nvPicPr>
        <p:blipFill>
          <a:blip r:embed="rId2">
            <a:alphaModFix amt="90000"/>
          </a:blip>
          <a:stretch>
            <a:fillRect/>
          </a:stretch>
        </p:blipFill>
        <p:spPr>
          <a:xfrm>
            <a:off x="-46575" y="-26199"/>
            <a:ext cx="9237151" cy="5195897"/>
          </a:xfrm>
          <a:prstGeom prst="rect">
            <a:avLst/>
          </a:prstGeom>
          <a:noFill/>
          <a:ln>
            <a:noFill/>
          </a:ln>
        </p:spPr>
      </p:pic>
      <p:sp>
        <p:nvSpPr>
          <p:cNvPr id="23" name="Google Shape;23;p4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24" name="Google Shape;24;p4"/>
          <p:cNvSpPr txBox="1"/>
          <p:nvPr>
            <p:ph idx="1" type="body"/>
          </p:nvPr>
        </p:nvSpPr>
        <p:spPr>
          <a:xfrm>
            <a:off x="720000" y="1017725"/>
            <a:ext cx="7704000" cy="355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indent="-3175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2pPr>
            <a:lvl3pPr indent="-3175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3pPr>
            <a:lvl4pPr indent="-3175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4pPr>
            <a:lvl5pPr indent="-3175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indent="-3175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7pPr>
            <a:lvl8pPr indent="-3175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8pPr>
            <a:lvl9pPr indent="-3175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9pPr>
          </a:lstStyle>
          <a:p/>
        </p:txBody>
      </p:sp>
      <p:sp>
        <p:nvSpPr>
          <p:cNvPr id="25" name="Google Shape;25;p4"/>
          <p:cNvSpPr/>
          <p:nvPr/>
        </p:nvSpPr>
        <p:spPr>
          <a:xfrm flipH="1">
            <a:off x="8382477" y="540557"/>
            <a:ext cx="1233928" cy="1253850"/>
          </a:xfrm>
          <a:custGeom>
            <a:rect b="b" l="l" r="r" t="t"/>
            <a:pathLst>
              <a:path extrusionOk="0" h="14161" w="13936">
                <a:moveTo>
                  <a:pt x="6736" y="21"/>
                </a:moveTo>
                <a:cubicBezTo>
                  <a:pt x="6734" y="22"/>
                  <a:pt x="6733" y="23"/>
                  <a:pt x="6731" y="24"/>
                </a:cubicBezTo>
                <a:lnTo>
                  <a:pt x="6731" y="24"/>
                </a:lnTo>
                <a:cubicBezTo>
                  <a:pt x="6734" y="24"/>
                  <a:pt x="6736" y="23"/>
                  <a:pt x="6738" y="23"/>
                </a:cubicBezTo>
                <a:lnTo>
                  <a:pt x="6738" y="23"/>
                </a:lnTo>
                <a:cubicBezTo>
                  <a:pt x="6737" y="22"/>
                  <a:pt x="6736" y="21"/>
                  <a:pt x="6736" y="21"/>
                </a:cubicBezTo>
                <a:close/>
                <a:moveTo>
                  <a:pt x="6815" y="44"/>
                </a:moveTo>
                <a:lnTo>
                  <a:pt x="6815" y="44"/>
                </a:lnTo>
                <a:cubicBezTo>
                  <a:pt x="6830" y="55"/>
                  <a:pt x="6816" y="68"/>
                  <a:pt x="6804" y="68"/>
                </a:cubicBezTo>
                <a:cubicBezTo>
                  <a:pt x="6798" y="68"/>
                  <a:pt x="6792" y="65"/>
                  <a:pt x="6792" y="55"/>
                </a:cubicBezTo>
                <a:cubicBezTo>
                  <a:pt x="6798" y="55"/>
                  <a:pt x="6809" y="49"/>
                  <a:pt x="6815" y="44"/>
                </a:cubicBezTo>
                <a:close/>
                <a:moveTo>
                  <a:pt x="6731" y="24"/>
                </a:moveTo>
                <a:cubicBezTo>
                  <a:pt x="6708" y="31"/>
                  <a:pt x="6687" y="44"/>
                  <a:pt x="6668" y="66"/>
                </a:cubicBezTo>
                <a:cubicBezTo>
                  <a:pt x="6668" y="55"/>
                  <a:pt x="6668" y="38"/>
                  <a:pt x="6668" y="27"/>
                </a:cubicBezTo>
                <a:cubicBezTo>
                  <a:pt x="6662" y="38"/>
                  <a:pt x="6656" y="55"/>
                  <a:pt x="6651" y="66"/>
                </a:cubicBezTo>
                <a:cubicBezTo>
                  <a:pt x="6642" y="58"/>
                  <a:pt x="6627" y="36"/>
                  <a:pt x="6613" y="36"/>
                </a:cubicBezTo>
                <a:cubicBezTo>
                  <a:pt x="6608" y="36"/>
                  <a:pt x="6604" y="38"/>
                  <a:pt x="6599" y="44"/>
                </a:cubicBezTo>
                <a:lnTo>
                  <a:pt x="6503" y="44"/>
                </a:lnTo>
                <a:cubicBezTo>
                  <a:pt x="6537" y="61"/>
                  <a:pt x="6571" y="66"/>
                  <a:pt x="6605" y="72"/>
                </a:cubicBezTo>
                <a:cubicBezTo>
                  <a:pt x="6611" y="66"/>
                  <a:pt x="6611" y="49"/>
                  <a:pt x="6616" y="44"/>
                </a:cubicBezTo>
                <a:cubicBezTo>
                  <a:pt x="6624" y="62"/>
                  <a:pt x="6635" y="73"/>
                  <a:pt x="6650" y="73"/>
                </a:cubicBezTo>
                <a:cubicBezTo>
                  <a:pt x="6659" y="73"/>
                  <a:pt x="6668" y="69"/>
                  <a:pt x="6679" y="61"/>
                </a:cubicBezTo>
                <a:lnTo>
                  <a:pt x="6679" y="89"/>
                </a:lnTo>
                <a:cubicBezTo>
                  <a:pt x="6690" y="62"/>
                  <a:pt x="6710" y="41"/>
                  <a:pt x="6731" y="24"/>
                </a:cubicBezTo>
                <a:close/>
                <a:moveTo>
                  <a:pt x="6838" y="55"/>
                </a:moveTo>
                <a:cubicBezTo>
                  <a:pt x="6872" y="66"/>
                  <a:pt x="6917" y="61"/>
                  <a:pt x="6951" y="72"/>
                </a:cubicBezTo>
                <a:cubicBezTo>
                  <a:pt x="6951" y="86"/>
                  <a:pt x="6944" y="96"/>
                  <a:pt x="6931" y="96"/>
                </a:cubicBezTo>
                <a:cubicBezTo>
                  <a:pt x="6929" y="96"/>
                  <a:pt x="6926" y="96"/>
                  <a:pt x="6923" y="95"/>
                </a:cubicBezTo>
                <a:cubicBezTo>
                  <a:pt x="6893" y="95"/>
                  <a:pt x="6865" y="92"/>
                  <a:pt x="6838" y="92"/>
                </a:cubicBezTo>
                <a:cubicBezTo>
                  <a:pt x="6825" y="92"/>
                  <a:pt x="6811" y="93"/>
                  <a:pt x="6798" y="95"/>
                </a:cubicBezTo>
                <a:cubicBezTo>
                  <a:pt x="6804" y="83"/>
                  <a:pt x="6821" y="78"/>
                  <a:pt x="6832" y="72"/>
                </a:cubicBezTo>
                <a:cubicBezTo>
                  <a:pt x="6832" y="66"/>
                  <a:pt x="6832" y="61"/>
                  <a:pt x="6838" y="55"/>
                </a:cubicBezTo>
                <a:close/>
                <a:moveTo>
                  <a:pt x="6984" y="64"/>
                </a:moveTo>
                <a:cubicBezTo>
                  <a:pt x="6997" y="64"/>
                  <a:pt x="7007" y="69"/>
                  <a:pt x="7019" y="78"/>
                </a:cubicBezTo>
                <a:cubicBezTo>
                  <a:pt x="7019" y="100"/>
                  <a:pt x="7002" y="123"/>
                  <a:pt x="6991" y="140"/>
                </a:cubicBezTo>
                <a:cubicBezTo>
                  <a:pt x="6991" y="129"/>
                  <a:pt x="7002" y="106"/>
                  <a:pt x="7002" y="100"/>
                </a:cubicBezTo>
                <a:lnTo>
                  <a:pt x="6951" y="100"/>
                </a:lnTo>
                <a:cubicBezTo>
                  <a:pt x="6957" y="89"/>
                  <a:pt x="6963" y="72"/>
                  <a:pt x="6968" y="66"/>
                </a:cubicBezTo>
                <a:cubicBezTo>
                  <a:pt x="6974" y="65"/>
                  <a:pt x="6980" y="64"/>
                  <a:pt x="6984" y="64"/>
                </a:cubicBezTo>
                <a:close/>
                <a:moveTo>
                  <a:pt x="6993" y="171"/>
                </a:moveTo>
                <a:cubicBezTo>
                  <a:pt x="7006" y="171"/>
                  <a:pt x="7022" y="188"/>
                  <a:pt x="7008" y="197"/>
                </a:cubicBezTo>
                <a:cubicBezTo>
                  <a:pt x="7005" y="199"/>
                  <a:pt x="7001" y="200"/>
                  <a:pt x="6997" y="200"/>
                </a:cubicBezTo>
                <a:cubicBezTo>
                  <a:pt x="6982" y="200"/>
                  <a:pt x="6967" y="183"/>
                  <a:pt x="6985" y="174"/>
                </a:cubicBezTo>
                <a:cubicBezTo>
                  <a:pt x="6987" y="172"/>
                  <a:pt x="6990" y="171"/>
                  <a:pt x="6993" y="171"/>
                </a:cubicBezTo>
                <a:close/>
                <a:moveTo>
                  <a:pt x="7297" y="180"/>
                </a:moveTo>
                <a:cubicBezTo>
                  <a:pt x="7297" y="185"/>
                  <a:pt x="7297" y="197"/>
                  <a:pt x="7297" y="197"/>
                </a:cubicBezTo>
                <a:cubicBezTo>
                  <a:pt x="7303" y="197"/>
                  <a:pt x="7309" y="197"/>
                  <a:pt x="7314" y="203"/>
                </a:cubicBezTo>
                <a:cubicBezTo>
                  <a:pt x="7314" y="203"/>
                  <a:pt x="7314" y="208"/>
                  <a:pt x="7314" y="214"/>
                </a:cubicBezTo>
                <a:cubicBezTo>
                  <a:pt x="7280" y="208"/>
                  <a:pt x="7241" y="208"/>
                  <a:pt x="7207" y="203"/>
                </a:cubicBezTo>
                <a:lnTo>
                  <a:pt x="7190" y="203"/>
                </a:lnTo>
                <a:cubicBezTo>
                  <a:pt x="7138" y="197"/>
                  <a:pt x="7082" y="203"/>
                  <a:pt x="7025" y="191"/>
                </a:cubicBezTo>
                <a:cubicBezTo>
                  <a:pt x="7045" y="187"/>
                  <a:pt x="7066" y="186"/>
                  <a:pt x="7086" y="186"/>
                </a:cubicBezTo>
                <a:cubicBezTo>
                  <a:pt x="7130" y="186"/>
                  <a:pt x="7174" y="192"/>
                  <a:pt x="7215" y="192"/>
                </a:cubicBezTo>
                <a:cubicBezTo>
                  <a:pt x="7244" y="192"/>
                  <a:pt x="7272" y="189"/>
                  <a:pt x="7297" y="180"/>
                </a:cubicBezTo>
                <a:close/>
                <a:moveTo>
                  <a:pt x="6764" y="225"/>
                </a:moveTo>
                <a:cubicBezTo>
                  <a:pt x="6764" y="225"/>
                  <a:pt x="6764" y="225"/>
                  <a:pt x="6764" y="225"/>
                </a:cubicBezTo>
                <a:lnTo>
                  <a:pt x="6764" y="225"/>
                </a:lnTo>
                <a:cubicBezTo>
                  <a:pt x="6764" y="225"/>
                  <a:pt x="6764" y="225"/>
                  <a:pt x="6764" y="225"/>
                </a:cubicBezTo>
                <a:cubicBezTo>
                  <a:pt x="6764" y="225"/>
                  <a:pt x="6764" y="225"/>
                  <a:pt x="6764" y="225"/>
                </a:cubicBezTo>
                <a:close/>
                <a:moveTo>
                  <a:pt x="6066" y="203"/>
                </a:moveTo>
                <a:cubicBezTo>
                  <a:pt x="6066" y="208"/>
                  <a:pt x="6072" y="214"/>
                  <a:pt x="6077" y="225"/>
                </a:cubicBezTo>
                <a:cubicBezTo>
                  <a:pt x="6038" y="225"/>
                  <a:pt x="6004" y="231"/>
                  <a:pt x="5964" y="231"/>
                </a:cubicBezTo>
                <a:cubicBezTo>
                  <a:pt x="5998" y="225"/>
                  <a:pt x="6032" y="214"/>
                  <a:pt x="6066" y="203"/>
                </a:cubicBezTo>
                <a:close/>
                <a:moveTo>
                  <a:pt x="6838" y="225"/>
                </a:moveTo>
                <a:cubicBezTo>
                  <a:pt x="6843" y="225"/>
                  <a:pt x="6843" y="231"/>
                  <a:pt x="6843" y="231"/>
                </a:cubicBezTo>
                <a:lnTo>
                  <a:pt x="6838" y="231"/>
                </a:lnTo>
                <a:cubicBezTo>
                  <a:pt x="6838" y="231"/>
                  <a:pt x="6838" y="228"/>
                  <a:pt x="6838" y="225"/>
                </a:cubicBezTo>
                <a:close/>
                <a:moveTo>
                  <a:pt x="6707" y="220"/>
                </a:moveTo>
                <a:cubicBezTo>
                  <a:pt x="6713" y="220"/>
                  <a:pt x="6719" y="220"/>
                  <a:pt x="6724" y="225"/>
                </a:cubicBezTo>
                <a:cubicBezTo>
                  <a:pt x="6704" y="232"/>
                  <a:pt x="6684" y="235"/>
                  <a:pt x="6663" y="235"/>
                </a:cubicBezTo>
                <a:cubicBezTo>
                  <a:pt x="6648" y="235"/>
                  <a:pt x="6633" y="233"/>
                  <a:pt x="6616" y="231"/>
                </a:cubicBezTo>
                <a:lnTo>
                  <a:pt x="6622" y="231"/>
                </a:lnTo>
                <a:lnTo>
                  <a:pt x="6622" y="220"/>
                </a:lnTo>
                <a:close/>
                <a:moveTo>
                  <a:pt x="6588" y="225"/>
                </a:moveTo>
                <a:cubicBezTo>
                  <a:pt x="6588" y="225"/>
                  <a:pt x="6594" y="231"/>
                  <a:pt x="6599" y="231"/>
                </a:cubicBezTo>
                <a:cubicBezTo>
                  <a:pt x="6588" y="231"/>
                  <a:pt x="6577" y="237"/>
                  <a:pt x="6571" y="237"/>
                </a:cubicBezTo>
                <a:cubicBezTo>
                  <a:pt x="6571" y="231"/>
                  <a:pt x="6577" y="225"/>
                  <a:pt x="6588" y="225"/>
                </a:cubicBezTo>
                <a:close/>
                <a:moveTo>
                  <a:pt x="6775" y="218"/>
                </a:moveTo>
                <a:cubicBezTo>
                  <a:pt x="6777" y="218"/>
                  <a:pt x="6779" y="218"/>
                  <a:pt x="6781" y="220"/>
                </a:cubicBezTo>
                <a:cubicBezTo>
                  <a:pt x="6787" y="220"/>
                  <a:pt x="6792" y="225"/>
                  <a:pt x="6792" y="231"/>
                </a:cubicBezTo>
                <a:cubicBezTo>
                  <a:pt x="6781" y="237"/>
                  <a:pt x="6770" y="237"/>
                  <a:pt x="6764" y="237"/>
                </a:cubicBezTo>
                <a:cubicBezTo>
                  <a:pt x="6762" y="233"/>
                  <a:pt x="6762" y="228"/>
                  <a:pt x="6764" y="225"/>
                </a:cubicBezTo>
                <a:lnTo>
                  <a:pt x="6764" y="225"/>
                </a:lnTo>
                <a:cubicBezTo>
                  <a:pt x="6758" y="225"/>
                  <a:pt x="6753" y="231"/>
                  <a:pt x="6747" y="231"/>
                </a:cubicBezTo>
                <a:lnTo>
                  <a:pt x="6747" y="220"/>
                </a:lnTo>
                <a:cubicBezTo>
                  <a:pt x="6753" y="220"/>
                  <a:pt x="6758" y="220"/>
                  <a:pt x="6764" y="225"/>
                </a:cubicBezTo>
                <a:lnTo>
                  <a:pt x="6764" y="225"/>
                </a:lnTo>
                <a:cubicBezTo>
                  <a:pt x="6766" y="221"/>
                  <a:pt x="6770" y="218"/>
                  <a:pt x="6775" y="218"/>
                </a:cubicBezTo>
                <a:close/>
                <a:moveTo>
                  <a:pt x="6634" y="163"/>
                </a:moveTo>
                <a:cubicBezTo>
                  <a:pt x="6666" y="170"/>
                  <a:pt x="6698" y="172"/>
                  <a:pt x="6731" y="172"/>
                </a:cubicBezTo>
                <a:cubicBezTo>
                  <a:pt x="6764" y="172"/>
                  <a:pt x="6797" y="170"/>
                  <a:pt x="6829" y="170"/>
                </a:cubicBezTo>
                <a:cubicBezTo>
                  <a:pt x="6861" y="170"/>
                  <a:pt x="6893" y="172"/>
                  <a:pt x="6923" y="180"/>
                </a:cubicBezTo>
                <a:cubicBezTo>
                  <a:pt x="6895" y="185"/>
                  <a:pt x="6860" y="185"/>
                  <a:pt x="6832" y="185"/>
                </a:cubicBezTo>
                <a:lnTo>
                  <a:pt x="6826" y="185"/>
                </a:lnTo>
                <a:cubicBezTo>
                  <a:pt x="6747" y="191"/>
                  <a:pt x="6668" y="191"/>
                  <a:pt x="6594" y="191"/>
                </a:cubicBezTo>
                <a:cubicBezTo>
                  <a:pt x="6588" y="193"/>
                  <a:pt x="6582" y="193"/>
                  <a:pt x="6576" y="193"/>
                </a:cubicBezTo>
                <a:cubicBezTo>
                  <a:pt x="6570" y="193"/>
                  <a:pt x="6564" y="193"/>
                  <a:pt x="6558" y="193"/>
                </a:cubicBezTo>
                <a:cubicBezTo>
                  <a:pt x="6546" y="193"/>
                  <a:pt x="6534" y="194"/>
                  <a:pt x="6526" y="203"/>
                </a:cubicBezTo>
                <a:cubicBezTo>
                  <a:pt x="6531" y="208"/>
                  <a:pt x="6548" y="220"/>
                  <a:pt x="6554" y="225"/>
                </a:cubicBezTo>
                <a:cubicBezTo>
                  <a:pt x="6554" y="231"/>
                  <a:pt x="6554" y="231"/>
                  <a:pt x="6548" y="237"/>
                </a:cubicBezTo>
                <a:cubicBezTo>
                  <a:pt x="6537" y="237"/>
                  <a:pt x="6520" y="242"/>
                  <a:pt x="6509" y="242"/>
                </a:cubicBezTo>
                <a:cubicBezTo>
                  <a:pt x="6514" y="225"/>
                  <a:pt x="6514" y="214"/>
                  <a:pt x="6497" y="197"/>
                </a:cubicBezTo>
                <a:cubicBezTo>
                  <a:pt x="6487" y="195"/>
                  <a:pt x="6476" y="194"/>
                  <a:pt x="6465" y="194"/>
                </a:cubicBezTo>
                <a:cubicBezTo>
                  <a:pt x="6422" y="194"/>
                  <a:pt x="6373" y="208"/>
                  <a:pt x="6327" y="208"/>
                </a:cubicBezTo>
                <a:cubicBezTo>
                  <a:pt x="6318" y="208"/>
                  <a:pt x="6307" y="208"/>
                  <a:pt x="6296" y="208"/>
                </a:cubicBezTo>
                <a:cubicBezTo>
                  <a:pt x="6274" y="208"/>
                  <a:pt x="6251" y="210"/>
                  <a:pt x="6236" y="225"/>
                </a:cubicBezTo>
                <a:cubicBezTo>
                  <a:pt x="6236" y="225"/>
                  <a:pt x="6242" y="225"/>
                  <a:pt x="6248" y="231"/>
                </a:cubicBezTo>
                <a:lnTo>
                  <a:pt x="6219" y="231"/>
                </a:lnTo>
                <a:cubicBezTo>
                  <a:pt x="6228" y="222"/>
                  <a:pt x="6227" y="203"/>
                  <a:pt x="6215" y="203"/>
                </a:cubicBezTo>
                <a:cubicBezTo>
                  <a:pt x="6212" y="203"/>
                  <a:pt x="6207" y="204"/>
                  <a:pt x="6202" y="208"/>
                </a:cubicBezTo>
                <a:cubicBezTo>
                  <a:pt x="6163" y="214"/>
                  <a:pt x="6123" y="220"/>
                  <a:pt x="6083" y="220"/>
                </a:cubicBezTo>
                <a:cubicBezTo>
                  <a:pt x="6083" y="214"/>
                  <a:pt x="6083" y="208"/>
                  <a:pt x="6089" y="197"/>
                </a:cubicBezTo>
                <a:lnTo>
                  <a:pt x="6095" y="197"/>
                </a:lnTo>
                <a:cubicBezTo>
                  <a:pt x="6095" y="203"/>
                  <a:pt x="6100" y="214"/>
                  <a:pt x="6100" y="214"/>
                </a:cubicBezTo>
                <a:cubicBezTo>
                  <a:pt x="6123" y="208"/>
                  <a:pt x="6140" y="197"/>
                  <a:pt x="6163" y="191"/>
                </a:cubicBezTo>
                <a:cubicBezTo>
                  <a:pt x="6182" y="197"/>
                  <a:pt x="6202" y="201"/>
                  <a:pt x="6221" y="201"/>
                </a:cubicBezTo>
                <a:cubicBezTo>
                  <a:pt x="6241" y="201"/>
                  <a:pt x="6259" y="197"/>
                  <a:pt x="6276" y="185"/>
                </a:cubicBezTo>
                <a:lnTo>
                  <a:pt x="6293" y="185"/>
                </a:lnTo>
                <a:cubicBezTo>
                  <a:pt x="6293" y="191"/>
                  <a:pt x="6299" y="197"/>
                  <a:pt x="6304" y="197"/>
                </a:cubicBezTo>
                <a:cubicBezTo>
                  <a:pt x="6321" y="191"/>
                  <a:pt x="6344" y="185"/>
                  <a:pt x="6361" y="180"/>
                </a:cubicBezTo>
                <a:cubicBezTo>
                  <a:pt x="6452" y="180"/>
                  <a:pt x="6543" y="174"/>
                  <a:pt x="6634" y="163"/>
                </a:cubicBezTo>
                <a:close/>
                <a:moveTo>
                  <a:pt x="5816" y="242"/>
                </a:moveTo>
                <a:lnTo>
                  <a:pt x="5816" y="248"/>
                </a:lnTo>
                <a:lnTo>
                  <a:pt x="5811" y="248"/>
                </a:lnTo>
                <a:cubicBezTo>
                  <a:pt x="5811" y="248"/>
                  <a:pt x="5816" y="248"/>
                  <a:pt x="5816" y="242"/>
                </a:cubicBezTo>
                <a:close/>
                <a:moveTo>
                  <a:pt x="6475" y="231"/>
                </a:moveTo>
                <a:cubicBezTo>
                  <a:pt x="6486" y="231"/>
                  <a:pt x="6492" y="237"/>
                  <a:pt x="6492" y="242"/>
                </a:cubicBezTo>
                <a:cubicBezTo>
                  <a:pt x="6486" y="242"/>
                  <a:pt x="6475" y="242"/>
                  <a:pt x="6469" y="248"/>
                </a:cubicBezTo>
                <a:cubicBezTo>
                  <a:pt x="6469" y="242"/>
                  <a:pt x="6469" y="237"/>
                  <a:pt x="6475" y="231"/>
                </a:cubicBezTo>
                <a:close/>
                <a:moveTo>
                  <a:pt x="7252" y="242"/>
                </a:moveTo>
                <a:cubicBezTo>
                  <a:pt x="7258" y="242"/>
                  <a:pt x="7258" y="242"/>
                  <a:pt x="7258" y="248"/>
                </a:cubicBezTo>
                <a:cubicBezTo>
                  <a:pt x="7235" y="248"/>
                  <a:pt x="7212" y="248"/>
                  <a:pt x="7190" y="242"/>
                </a:cubicBezTo>
                <a:close/>
                <a:moveTo>
                  <a:pt x="5737" y="248"/>
                </a:moveTo>
                <a:cubicBezTo>
                  <a:pt x="5735" y="250"/>
                  <a:pt x="5733" y="252"/>
                  <a:pt x="5731" y="254"/>
                </a:cubicBezTo>
                <a:cubicBezTo>
                  <a:pt x="5731" y="254"/>
                  <a:pt x="5731" y="248"/>
                  <a:pt x="5731" y="248"/>
                </a:cubicBezTo>
                <a:close/>
                <a:moveTo>
                  <a:pt x="6384" y="237"/>
                </a:moveTo>
                <a:cubicBezTo>
                  <a:pt x="6390" y="237"/>
                  <a:pt x="6390" y="242"/>
                  <a:pt x="6390" y="248"/>
                </a:cubicBezTo>
                <a:cubicBezTo>
                  <a:pt x="6378" y="248"/>
                  <a:pt x="6373" y="248"/>
                  <a:pt x="6367" y="254"/>
                </a:cubicBezTo>
                <a:cubicBezTo>
                  <a:pt x="6373" y="248"/>
                  <a:pt x="6378" y="242"/>
                  <a:pt x="6384" y="237"/>
                </a:cubicBezTo>
                <a:close/>
                <a:moveTo>
                  <a:pt x="6401" y="231"/>
                </a:moveTo>
                <a:cubicBezTo>
                  <a:pt x="6418" y="231"/>
                  <a:pt x="6429" y="237"/>
                  <a:pt x="6418" y="248"/>
                </a:cubicBezTo>
                <a:cubicBezTo>
                  <a:pt x="6412" y="248"/>
                  <a:pt x="6401" y="248"/>
                  <a:pt x="6395" y="254"/>
                </a:cubicBezTo>
                <a:cubicBezTo>
                  <a:pt x="6390" y="248"/>
                  <a:pt x="6395" y="242"/>
                  <a:pt x="6401" y="231"/>
                </a:cubicBezTo>
                <a:close/>
                <a:moveTo>
                  <a:pt x="6126" y="242"/>
                </a:moveTo>
                <a:cubicBezTo>
                  <a:pt x="6142" y="242"/>
                  <a:pt x="6158" y="242"/>
                  <a:pt x="6174" y="242"/>
                </a:cubicBezTo>
                <a:cubicBezTo>
                  <a:pt x="6157" y="248"/>
                  <a:pt x="6134" y="254"/>
                  <a:pt x="6117" y="265"/>
                </a:cubicBezTo>
                <a:lnTo>
                  <a:pt x="6112" y="248"/>
                </a:lnTo>
                <a:cubicBezTo>
                  <a:pt x="6112" y="254"/>
                  <a:pt x="6100" y="259"/>
                  <a:pt x="6100" y="259"/>
                </a:cubicBezTo>
                <a:lnTo>
                  <a:pt x="6084" y="243"/>
                </a:lnTo>
                <a:lnTo>
                  <a:pt x="6084" y="243"/>
                </a:lnTo>
                <a:cubicBezTo>
                  <a:pt x="6098" y="242"/>
                  <a:pt x="6112" y="242"/>
                  <a:pt x="6126" y="242"/>
                </a:cubicBezTo>
                <a:close/>
                <a:moveTo>
                  <a:pt x="6265" y="248"/>
                </a:moveTo>
                <a:lnTo>
                  <a:pt x="6248" y="265"/>
                </a:lnTo>
                <a:lnTo>
                  <a:pt x="6242" y="265"/>
                </a:lnTo>
                <a:cubicBezTo>
                  <a:pt x="6253" y="259"/>
                  <a:pt x="6259" y="254"/>
                  <a:pt x="6265" y="248"/>
                </a:cubicBezTo>
                <a:close/>
                <a:moveTo>
                  <a:pt x="6327" y="225"/>
                </a:moveTo>
                <a:cubicBezTo>
                  <a:pt x="6310" y="242"/>
                  <a:pt x="6287" y="259"/>
                  <a:pt x="6265" y="265"/>
                </a:cubicBezTo>
                <a:cubicBezTo>
                  <a:pt x="6270" y="259"/>
                  <a:pt x="6270" y="254"/>
                  <a:pt x="6270" y="248"/>
                </a:cubicBezTo>
                <a:cubicBezTo>
                  <a:pt x="6276" y="242"/>
                  <a:pt x="6282" y="242"/>
                  <a:pt x="6287" y="237"/>
                </a:cubicBezTo>
                <a:cubicBezTo>
                  <a:pt x="6299" y="237"/>
                  <a:pt x="6304" y="231"/>
                  <a:pt x="6316" y="225"/>
                </a:cubicBezTo>
                <a:close/>
                <a:moveTo>
                  <a:pt x="6083" y="243"/>
                </a:moveTo>
                <a:lnTo>
                  <a:pt x="6077" y="254"/>
                </a:lnTo>
                <a:cubicBezTo>
                  <a:pt x="6082" y="258"/>
                  <a:pt x="6091" y="263"/>
                  <a:pt x="6097" y="271"/>
                </a:cubicBezTo>
                <a:lnTo>
                  <a:pt x="6097" y="271"/>
                </a:lnTo>
                <a:cubicBezTo>
                  <a:pt x="6092" y="273"/>
                  <a:pt x="6088" y="276"/>
                  <a:pt x="6083" y="276"/>
                </a:cubicBezTo>
                <a:lnTo>
                  <a:pt x="6060" y="276"/>
                </a:lnTo>
                <a:cubicBezTo>
                  <a:pt x="6055" y="271"/>
                  <a:pt x="6055" y="254"/>
                  <a:pt x="6055" y="248"/>
                </a:cubicBezTo>
                <a:cubicBezTo>
                  <a:pt x="6049" y="254"/>
                  <a:pt x="6038" y="259"/>
                  <a:pt x="6032" y="265"/>
                </a:cubicBezTo>
                <a:cubicBezTo>
                  <a:pt x="6032" y="271"/>
                  <a:pt x="6043" y="276"/>
                  <a:pt x="6043" y="282"/>
                </a:cubicBezTo>
                <a:cubicBezTo>
                  <a:pt x="6043" y="282"/>
                  <a:pt x="6038" y="282"/>
                  <a:pt x="6038" y="288"/>
                </a:cubicBezTo>
                <a:cubicBezTo>
                  <a:pt x="6021" y="282"/>
                  <a:pt x="6004" y="276"/>
                  <a:pt x="5992" y="271"/>
                </a:cubicBezTo>
                <a:cubicBezTo>
                  <a:pt x="6019" y="253"/>
                  <a:pt x="6050" y="246"/>
                  <a:pt x="6083" y="243"/>
                </a:cubicBezTo>
                <a:close/>
                <a:moveTo>
                  <a:pt x="7615" y="288"/>
                </a:moveTo>
                <a:cubicBezTo>
                  <a:pt x="7609" y="288"/>
                  <a:pt x="7609" y="293"/>
                  <a:pt x="7604" y="293"/>
                </a:cubicBezTo>
                <a:cubicBezTo>
                  <a:pt x="7604" y="288"/>
                  <a:pt x="7598" y="288"/>
                  <a:pt x="7598" y="288"/>
                </a:cubicBezTo>
                <a:close/>
                <a:moveTo>
                  <a:pt x="5754" y="295"/>
                </a:moveTo>
                <a:cubicBezTo>
                  <a:pt x="5758" y="295"/>
                  <a:pt x="5763" y="296"/>
                  <a:pt x="5765" y="299"/>
                </a:cubicBezTo>
                <a:lnTo>
                  <a:pt x="5743" y="299"/>
                </a:lnTo>
                <a:cubicBezTo>
                  <a:pt x="5746" y="296"/>
                  <a:pt x="5750" y="295"/>
                  <a:pt x="5754" y="295"/>
                </a:cubicBezTo>
                <a:close/>
                <a:moveTo>
                  <a:pt x="5714" y="299"/>
                </a:moveTo>
                <a:cubicBezTo>
                  <a:pt x="5714" y="299"/>
                  <a:pt x="5720" y="305"/>
                  <a:pt x="5720" y="305"/>
                </a:cubicBezTo>
                <a:lnTo>
                  <a:pt x="5697" y="310"/>
                </a:lnTo>
                <a:cubicBezTo>
                  <a:pt x="5697" y="305"/>
                  <a:pt x="5703" y="299"/>
                  <a:pt x="5714" y="299"/>
                </a:cubicBezTo>
                <a:close/>
                <a:moveTo>
                  <a:pt x="7683" y="293"/>
                </a:moveTo>
                <a:lnTo>
                  <a:pt x="7683" y="293"/>
                </a:lnTo>
                <a:cubicBezTo>
                  <a:pt x="7695" y="299"/>
                  <a:pt x="7706" y="299"/>
                  <a:pt x="7717" y="305"/>
                </a:cubicBezTo>
                <a:cubicBezTo>
                  <a:pt x="7717" y="305"/>
                  <a:pt x="7717" y="305"/>
                  <a:pt x="7717" y="310"/>
                </a:cubicBezTo>
                <a:cubicBezTo>
                  <a:pt x="7700" y="305"/>
                  <a:pt x="7695" y="299"/>
                  <a:pt x="7683" y="293"/>
                </a:cubicBezTo>
                <a:close/>
                <a:moveTo>
                  <a:pt x="5527" y="276"/>
                </a:moveTo>
                <a:cubicBezTo>
                  <a:pt x="5504" y="282"/>
                  <a:pt x="5482" y="293"/>
                  <a:pt x="5465" y="316"/>
                </a:cubicBezTo>
                <a:lnTo>
                  <a:pt x="5448" y="316"/>
                </a:lnTo>
                <a:cubicBezTo>
                  <a:pt x="5465" y="310"/>
                  <a:pt x="5476" y="299"/>
                  <a:pt x="5487" y="282"/>
                </a:cubicBezTo>
                <a:cubicBezTo>
                  <a:pt x="5499" y="276"/>
                  <a:pt x="5516" y="276"/>
                  <a:pt x="5527" y="276"/>
                </a:cubicBezTo>
                <a:close/>
                <a:moveTo>
                  <a:pt x="7320" y="203"/>
                </a:moveTo>
                <a:cubicBezTo>
                  <a:pt x="7468" y="208"/>
                  <a:pt x="7609" y="231"/>
                  <a:pt x="7746" y="254"/>
                </a:cubicBezTo>
                <a:lnTo>
                  <a:pt x="7763" y="254"/>
                </a:lnTo>
                <a:cubicBezTo>
                  <a:pt x="7774" y="259"/>
                  <a:pt x="7791" y="259"/>
                  <a:pt x="7802" y="265"/>
                </a:cubicBezTo>
                <a:cubicBezTo>
                  <a:pt x="7842" y="271"/>
                  <a:pt x="7876" y="276"/>
                  <a:pt x="7910" y="282"/>
                </a:cubicBezTo>
                <a:cubicBezTo>
                  <a:pt x="7910" y="276"/>
                  <a:pt x="7910" y="271"/>
                  <a:pt x="7910" y="271"/>
                </a:cubicBezTo>
                <a:cubicBezTo>
                  <a:pt x="7956" y="305"/>
                  <a:pt x="8012" y="293"/>
                  <a:pt x="8063" y="310"/>
                </a:cubicBezTo>
                <a:cubicBezTo>
                  <a:pt x="8056" y="315"/>
                  <a:pt x="8048" y="317"/>
                  <a:pt x="8040" y="317"/>
                </a:cubicBezTo>
                <a:cubicBezTo>
                  <a:pt x="8019" y="317"/>
                  <a:pt x="7997" y="305"/>
                  <a:pt x="7973" y="305"/>
                </a:cubicBezTo>
                <a:cubicBezTo>
                  <a:pt x="7893" y="293"/>
                  <a:pt x="7814" y="282"/>
                  <a:pt x="7734" y="271"/>
                </a:cubicBezTo>
                <a:lnTo>
                  <a:pt x="7734" y="265"/>
                </a:lnTo>
                <a:cubicBezTo>
                  <a:pt x="7604" y="248"/>
                  <a:pt x="7473" y="231"/>
                  <a:pt x="7343" y="220"/>
                </a:cubicBezTo>
                <a:cubicBezTo>
                  <a:pt x="7337" y="214"/>
                  <a:pt x="7331" y="208"/>
                  <a:pt x="7320" y="203"/>
                </a:cubicBezTo>
                <a:close/>
                <a:moveTo>
                  <a:pt x="5306" y="316"/>
                </a:moveTo>
                <a:cubicBezTo>
                  <a:pt x="5300" y="322"/>
                  <a:pt x="5295" y="322"/>
                  <a:pt x="5283" y="322"/>
                </a:cubicBezTo>
                <a:cubicBezTo>
                  <a:pt x="5289" y="322"/>
                  <a:pt x="5289" y="316"/>
                  <a:pt x="5289" y="316"/>
                </a:cubicBezTo>
                <a:close/>
                <a:moveTo>
                  <a:pt x="7751" y="327"/>
                </a:moveTo>
                <a:cubicBezTo>
                  <a:pt x="7746" y="333"/>
                  <a:pt x="7740" y="339"/>
                  <a:pt x="7740" y="344"/>
                </a:cubicBezTo>
                <a:cubicBezTo>
                  <a:pt x="7734" y="339"/>
                  <a:pt x="7734" y="333"/>
                  <a:pt x="7729" y="327"/>
                </a:cubicBezTo>
                <a:close/>
                <a:moveTo>
                  <a:pt x="5221" y="356"/>
                </a:moveTo>
                <a:cubicBezTo>
                  <a:pt x="5226" y="361"/>
                  <a:pt x="5232" y="367"/>
                  <a:pt x="5232" y="373"/>
                </a:cubicBezTo>
                <a:cubicBezTo>
                  <a:pt x="5226" y="378"/>
                  <a:pt x="5226" y="378"/>
                  <a:pt x="5221" y="378"/>
                </a:cubicBezTo>
                <a:cubicBezTo>
                  <a:pt x="5221" y="373"/>
                  <a:pt x="5221" y="361"/>
                  <a:pt x="5221" y="356"/>
                </a:cubicBezTo>
                <a:close/>
                <a:moveTo>
                  <a:pt x="8063" y="316"/>
                </a:moveTo>
                <a:cubicBezTo>
                  <a:pt x="8154" y="316"/>
                  <a:pt x="8245" y="356"/>
                  <a:pt x="8336" y="378"/>
                </a:cubicBezTo>
                <a:cubicBezTo>
                  <a:pt x="8327" y="381"/>
                  <a:pt x="8319" y="382"/>
                  <a:pt x="8311" y="382"/>
                </a:cubicBezTo>
                <a:cubicBezTo>
                  <a:pt x="8285" y="382"/>
                  <a:pt x="8259" y="371"/>
                  <a:pt x="8234" y="367"/>
                </a:cubicBezTo>
                <a:cubicBezTo>
                  <a:pt x="8177" y="356"/>
                  <a:pt x="8114" y="350"/>
                  <a:pt x="8063" y="316"/>
                </a:cubicBezTo>
                <a:close/>
                <a:moveTo>
                  <a:pt x="8341" y="373"/>
                </a:moveTo>
                <a:cubicBezTo>
                  <a:pt x="8364" y="373"/>
                  <a:pt x="8370" y="384"/>
                  <a:pt x="8358" y="401"/>
                </a:cubicBezTo>
                <a:cubicBezTo>
                  <a:pt x="8336" y="401"/>
                  <a:pt x="8330" y="390"/>
                  <a:pt x="8341" y="373"/>
                </a:cubicBezTo>
                <a:close/>
                <a:moveTo>
                  <a:pt x="5363" y="367"/>
                </a:moveTo>
                <a:cubicBezTo>
                  <a:pt x="5351" y="378"/>
                  <a:pt x="5340" y="384"/>
                  <a:pt x="5329" y="395"/>
                </a:cubicBezTo>
                <a:cubicBezTo>
                  <a:pt x="5317" y="401"/>
                  <a:pt x="5306" y="407"/>
                  <a:pt x="5295" y="407"/>
                </a:cubicBezTo>
                <a:cubicBezTo>
                  <a:pt x="5275" y="410"/>
                  <a:pt x="5257" y="413"/>
                  <a:pt x="5242" y="413"/>
                </a:cubicBezTo>
                <a:cubicBezTo>
                  <a:pt x="5231" y="413"/>
                  <a:pt x="5222" y="412"/>
                  <a:pt x="5215" y="407"/>
                </a:cubicBezTo>
                <a:cubicBezTo>
                  <a:pt x="5215" y="407"/>
                  <a:pt x="5215" y="401"/>
                  <a:pt x="5215" y="401"/>
                </a:cubicBezTo>
                <a:cubicBezTo>
                  <a:pt x="5238" y="395"/>
                  <a:pt x="5255" y="390"/>
                  <a:pt x="5272" y="384"/>
                </a:cubicBezTo>
                <a:cubicBezTo>
                  <a:pt x="5277" y="384"/>
                  <a:pt x="5283" y="390"/>
                  <a:pt x="5283" y="395"/>
                </a:cubicBezTo>
                <a:cubicBezTo>
                  <a:pt x="5289" y="390"/>
                  <a:pt x="5295" y="384"/>
                  <a:pt x="5300" y="378"/>
                </a:cubicBezTo>
                <a:cubicBezTo>
                  <a:pt x="5306" y="373"/>
                  <a:pt x="5317" y="373"/>
                  <a:pt x="5323" y="373"/>
                </a:cubicBezTo>
                <a:lnTo>
                  <a:pt x="5329" y="390"/>
                </a:lnTo>
                <a:cubicBezTo>
                  <a:pt x="5329" y="384"/>
                  <a:pt x="5329" y="378"/>
                  <a:pt x="5329" y="373"/>
                </a:cubicBezTo>
                <a:cubicBezTo>
                  <a:pt x="5340" y="367"/>
                  <a:pt x="5351" y="367"/>
                  <a:pt x="5363" y="367"/>
                </a:cubicBezTo>
                <a:close/>
                <a:moveTo>
                  <a:pt x="8704" y="412"/>
                </a:moveTo>
                <a:cubicBezTo>
                  <a:pt x="8733" y="429"/>
                  <a:pt x="8784" y="424"/>
                  <a:pt x="8801" y="458"/>
                </a:cubicBezTo>
                <a:cubicBezTo>
                  <a:pt x="8767" y="452"/>
                  <a:pt x="8733" y="446"/>
                  <a:pt x="8699" y="435"/>
                </a:cubicBezTo>
                <a:cubicBezTo>
                  <a:pt x="8699" y="429"/>
                  <a:pt x="8699" y="418"/>
                  <a:pt x="8704" y="412"/>
                </a:cubicBezTo>
                <a:close/>
                <a:moveTo>
                  <a:pt x="8875" y="464"/>
                </a:moveTo>
                <a:cubicBezTo>
                  <a:pt x="8874" y="464"/>
                  <a:pt x="8873" y="465"/>
                  <a:pt x="8873" y="466"/>
                </a:cubicBezTo>
                <a:lnTo>
                  <a:pt x="8873" y="466"/>
                </a:lnTo>
                <a:cubicBezTo>
                  <a:pt x="8873" y="465"/>
                  <a:pt x="8874" y="464"/>
                  <a:pt x="8875" y="464"/>
                </a:cubicBezTo>
                <a:close/>
                <a:moveTo>
                  <a:pt x="8194" y="378"/>
                </a:moveTo>
                <a:cubicBezTo>
                  <a:pt x="8268" y="395"/>
                  <a:pt x="8341" y="429"/>
                  <a:pt x="8421" y="435"/>
                </a:cubicBezTo>
                <a:cubicBezTo>
                  <a:pt x="8438" y="435"/>
                  <a:pt x="8449" y="446"/>
                  <a:pt x="8460" y="464"/>
                </a:cubicBezTo>
                <a:cubicBezTo>
                  <a:pt x="8446" y="464"/>
                  <a:pt x="8420" y="445"/>
                  <a:pt x="8403" y="445"/>
                </a:cubicBezTo>
                <a:cubicBezTo>
                  <a:pt x="8393" y="445"/>
                  <a:pt x="8387" y="451"/>
                  <a:pt x="8387" y="469"/>
                </a:cubicBezTo>
                <a:cubicBezTo>
                  <a:pt x="8381" y="458"/>
                  <a:pt x="8381" y="452"/>
                  <a:pt x="8381" y="441"/>
                </a:cubicBezTo>
                <a:cubicBezTo>
                  <a:pt x="8313" y="435"/>
                  <a:pt x="8251" y="412"/>
                  <a:pt x="8194" y="378"/>
                </a:cubicBezTo>
                <a:close/>
                <a:moveTo>
                  <a:pt x="5192" y="407"/>
                </a:moveTo>
                <a:cubicBezTo>
                  <a:pt x="5192" y="407"/>
                  <a:pt x="5192" y="407"/>
                  <a:pt x="5192" y="412"/>
                </a:cubicBezTo>
                <a:lnTo>
                  <a:pt x="5170" y="435"/>
                </a:lnTo>
                <a:cubicBezTo>
                  <a:pt x="5166" y="435"/>
                  <a:pt x="5162" y="434"/>
                  <a:pt x="5159" y="434"/>
                </a:cubicBezTo>
                <a:cubicBezTo>
                  <a:pt x="5128" y="434"/>
                  <a:pt x="5098" y="454"/>
                  <a:pt x="5068" y="469"/>
                </a:cubicBezTo>
                <a:cubicBezTo>
                  <a:pt x="5073" y="469"/>
                  <a:pt x="5079" y="475"/>
                  <a:pt x="5085" y="481"/>
                </a:cubicBezTo>
                <a:cubicBezTo>
                  <a:pt x="5068" y="486"/>
                  <a:pt x="5056" y="498"/>
                  <a:pt x="5045" y="503"/>
                </a:cubicBezTo>
                <a:cubicBezTo>
                  <a:pt x="5042" y="504"/>
                  <a:pt x="5038" y="504"/>
                  <a:pt x="5035" y="504"/>
                </a:cubicBezTo>
                <a:cubicBezTo>
                  <a:pt x="5019" y="504"/>
                  <a:pt x="5002" y="499"/>
                  <a:pt x="4985" y="499"/>
                </a:cubicBezTo>
                <a:cubicBezTo>
                  <a:pt x="4975" y="499"/>
                  <a:pt x="4964" y="501"/>
                  <a:pt x="4954" y="509"/>
                </a:cubicBezTo>
                <a:cubicBezTo>
                  <a:pt x="4948" y="515"/>
                  <a:pt x="4948" y="526"/>
                  <a:pt x="4943" y="532"/>
                </a:cubicBezTo>
                <a:lnTo>
                  <a:pt x="4937" y="532"/>
                </a:lnTo>
                <a:cubicBezTo>
                  <a:pt x="4943" y="526"/>
                  <a:pt x="4948" y="515"/>
                  <a:pt x="4948" y="503"/>
                </a:cubicBezTo>
                <a:cubicBezTo>
                  <a:pt x="5034" y="475"/>
                  <a:pt x="5113" y="435"/>
                  <a:pt x="5192" y="407"/>
                </a:cubicBezTo>
                <a:close/>
                <a:moveTo>
                  <a:pt x="4931" y="515"/>
                </a:moveTo>
                <a:lnTo>
                  <a:pt x="4931" y="515"/>
                </a:lnTo>
                <a:cubicBezTo>
                  <a:pt x="4920" y="526"/>
                  <a:pt x="4903" y="537"/>
                  <a:pt x="4892" y="549"/>
                </a:cubicBezTo>
                <a:lnTo>
                  <a:pt x="4829" y="566"/>
                </a:lnTo>
                <a:cubicBezTo>
                  <a:pt x="4863" y="549"/>
                  <a:pt x="4897" y="532"/>
                  <a:pt x="4931" y="515"/>
                </a:cubicBezTo>
                <a:close/>
                <a:moveTo>
                  <a:pt x="4920" y="583"/>
                </a:moveTo>
                <a:cubicBezTo>
                  <a:pt x="4926" y="588"/>
                  <a:pt x="4931" y="588"/>
                  <a:pt x="4931" y="588"/>
                </a:cubicBezTo>
                <a:lnTo>
                  <a:pt x="4920" y="588"/>
                </a:lnTo>
                <a:cubicBezTo>
                  <a:pt x="4920" y="588"/>
                  <a:pt x="4920" y="588"/>
                  <a:pt x="4920" y="583"/>
                </a:cubicBezTo>
                <a:close/>
                <a:moveTo>
                  <a:pt x="4875" y="600"/>
                </a:moveTo>
                <a:cubicBezTo>
                  <a:pt x="4880" y="600"/>
                  <a:pt x="4892" y="605"/>
                  <a:pt x="4897" y="605"/>
                </a:cubicBezTo>
                <a:lnTo>
                  <a:pt x="4897" y="611"/>
                </a:lnTo>
                <a:lnTo>
                  <a:pt x="4852" y="611"/>
                </a:lnTo>
                <a:cubicBezTo>
                  <a:pt x="4852" y="605"/>
                  <a:pt x="4852" y="605"/>
                  <a:pt x="4852" y="605"/>
                </a:cubicBezTo>
                <a:cubicBezTo>
                  <a:pt x="4858" y="605"/>
                  <a:pt x="4863" y="600"/>
                  <a:pt x="4875" y="600"/>
                </a:cubicBezTo>
                <a:close/>
                <a:moveTo>
                  <a:pt x="8370" y="373"/>
                </a:moveTo>
                <a:lnTo>
                  <a:pt x="8370" y="373"/>
                </a:lnTo>
                <a:cubicBezTo>
                  <a:pt x="8460" y="384"/>
                  <a:pt x="8540" y="424"/>
                  <a:pt x="8631" y="446"/>
                </a:cubicBezTo>
                <a:lnTo>
                  <a:pt x="8631" y="429"/>
                </a:lnTo>
                <a:cubicBezTo>
                  <a:pt x="8636" y="435"/>
                  <a:pt x="8642" y="441"/>
                  <a:pt x="8648" y="446"/>
                </a:cubicBezTo>
                <a:cubicBezTo>
                  <a:pt x="8767" y="492"/>
                  <a:pt x="8892" y="515"/>
                  <a:pt x="9005" y="571"/>
                </a:cubicBezTo>
                <a:lnTo>
                  <a:pt x="9011" y="554"/>
                </a:lnTo>
                <a:cubicBezTo>
                  <a:pt x="9034" y="594"/>
                  <a:pt x="9096" y="600"/>
                  <a:pt x="9136" y="622"/>
                </a:cubicBezTo>
                <a:cubicBezTo>
                  <a:pt x="9133" y="623"/>
                  <a:pt x="9130" y="623"/>
                  <a:pt x="9127" y="623"/>
                </a:cubicBezTo>
                <a:cubicBezTo>
                  <a:pt x="9100" y="623"/>
                  <a:pt x="9080" y="605"/>
                  <a:pt x="9054" y="605"/>
                </a:cubicBezTo>
                <a:cubicBezTo>
                  <a:pt x="9051" y="605"/>
                  <a:pt x="9048" y="605"/>
                  <a:pt x="9045" y="605"/>
                </a:cubicBezTo>
                <a:cubicBezTo>
                  <a:pt x="8829" y="503"/>
                  <a:pt x="8580" y="475"/>
                  <a:pt x="8370" y="373"/>
                </a:cubicBezTo>
                <a:close/>
                <a:moveTo>
                  <a:pt x="4790" y="628"/>
                </a:moveTo>
                <a:lnTo>
                  <a:pt x="4790" y="628"/>
                </a:lnTo>
                <a:cubicBezTo>
                  <a:pt x="4773" y="639"/>
                  <a:pt x="4750" y="651"/>
                  <a:pt x="4733" y="662"/>
                </a:cubicBezTo>
                <a:cubicBezTo>
                  <a:pt x="4716" y="668"/>
                  <a:pt x="4693" y="673"/>
                  <a:pt x="4670" y="679"/>
                </a:cubicBezTo>
                <a:cubicBezTo>
                  <a:pt x="4670" y="679"/>
                  <a:pt x="4670" y="668"/>
                  <a:pt x="4665" y="668"/>
                </a:cubicBezTo>
                <a:cubicBezTo>
                  <a:pt x="4687" y="656"/>
                  <a:pt x="4710" y="651"/>
                  <a:pt x="4727" y="645"/>
                </a:cubicBezTo>
                <a:cubicBezTo>
                  <a:pt x="4733" y="651"/>
                  <a:pt x="4733" y="651"/>
                  <a:pt x="4738" y="651"/>
                </a:cubicBezTo>
                <a:cubicBezTo>
                  <a:pt x="4738" y="651"/>
                  <a:pt x="4738" y="645"/>
                  <a:pt x="4738" y="639"/>
                </a:cubicBezTo>
                <a:cubicBezTo>
                  <a:pt x="4755" y="639"/>
                  <a:pt x="4773" y="634"/>
                  <a:pt x="4790" y="628"/>
                </a:cubicBezTo>
                <a:close/>
                <a:moveTo>
                  <a:pt x="9136" y="639"/>
                </a:moveTo>
                <a:lnTo>
                  <a:pt x="9136" y="639"/>
                </a:lnTo>
                <a:cubicBezTo>
                  <a:pt x="9192" y="651"/>
                  <a:pt x="9260" y="673"/>
                  <a:pt x="9306" y="707"/>
                </a:cubicBezTo>
                <a:cubicBezTo>
                  <a:pt x="9272" y="702"/>
                  <a:pt x="9238" y="690"/>
                  <a:pt x="9209" y="668"/>
                </a:cubicBezTo>
                <a:cubicBezTo>
                  <a:pt x="9193" y="673"/>
                  <a:pt x="9172" y="668"/>
                  <a:pt x="9160" y="683"/>
                </a:cubicBezTo>
                <a:lnTo>
                  <a:pt x="9160" y="683"/>
                </a:lnTo>
                <a:cubicBezTo>
                  <a:pt x="9163" y="674"/>
                  <a:pt x="9171" y="666"/>
                  <a:pt x="9175" y="662"/>
                </a:cubicBezTo>
                <a:cubicBezTo>
                  <a:pt x="9164" y="656"/>
                  <a:pt x="9147" y="645"/>
                  <a:pt x="9136" y="639"/>
                </a:cubicBezTo>
                <a:close/>
                <a:moveTo>
                  <a:pt x="9045" y="662"/>
                </a:moveTo>
                <a:cubicBezTo>
                  <a:pt x="9079" y="668"/>
                  <a:pt x="9119" y="679"/>
                  <a:pt x="9158" y="690"/>
                </a:cubicBezTo>
                <a:cubicBezTo>
                  <a:pt x="9158" y="689"/>
                  <a:pt x="9159" y="687"/>
                  <a:pt x="9159" y="686"/>
                </a:cubicBezTo>
                <a:lnTo>
                  <a:pt x="9159" y="686"/>
                </a:lnTo>
                <a:cubicBezTo>
                  <a:pt x="9182" y="713"/>
                  <a:pt x="9215" y="719"/>
                  <a:pt x="9249" y="730"/>
                </a:cubicBezTo>
                <a:cubicBezTo>
                  <a:pt x="9243" y="736"/>
                  <a:pt x="9238" y="742"/>
                  <a:pt x="9232" y="747"/>
                </a:cubicBezTo>
                <a:cubicBezTo>
                  <a:pt x="9221" y="736"/>
                  <a:pt x="9209" y="730"/>
                  <a:pt x="9198" y="724"/>
                </a:cubicBezTo>
                <a:cubicBezTo>
                  <a:pt x="9192" y="730"/>
                  <a:pt x="9181" y="736"/>
                  <a:pt x="9175" y="742"/>
                </a:cubicBezTo>
                <a:lnTo>
                  <a:pt x="9181" y="724"/>
                </a:lnTo>
                <a:cubicBezTo>
                  <a:pt x="9130" y="707"/>
                  <a:pt x="9090" y="673"/>
                  <a:pt x="9039" y="668"/>
                </a:cubicBezTo>
                <a:cubicBezTo>
                  <a:pt x="9039" y="668"/>
                  <a:pt x="9045" y="662"/>
                  <a:pt x="9045" y="662"/>
                </a:cubicBezTo>
                <a:close/>
                <a:moveTo>
                  <a:pt x="4641" y="678"/>
                </a:moveTo>
                <a:cubicBezTo>
                  <a:pt x="4648" y="678"/>
                  <a:pt x="4654" y="678"/>
                  <a:pt x="4659" y="679"/>
                </a:cubicBezTo>
                <a:cubicBezTo>
                  <a:pt x="4625" y="696"/>
                  <a:pt x="4591" y="707"/>
                  <a:pt x="4557" y="719"/>
                </a:cubicBezTo>
                <a:cubicBezTo>
                  <a:pt x="4472" y="742"/>
                  <a:pt x="4392" y="776"/>
                  <a:pt x="4313" y="815"/>
                </a:cubicBezTo>
                <a:lnTo>
                  <a:pt x="4307" y="804"/>
                </a:lnTo>
                <a:cubicBezTo>
                  <a:pt x="4380" y="773"/>
                  <a:pt x="4458" y="717"/>
                  <a:pt x="4536" y="717"/>
                </a:cubicBezTo>
                <a:cubicBezTo>
                  <a:pt x="4543" y="717"/>
                  <a:pt x="4550" y="718"/>
                  <a:pt x="4557" y="719"/>
                </a:cubicBezTo>
                <a:cubicBezTo>
                  <a:pt x="4571" y="690"/>
                  <a:pt x="4609" y="678"/>
                  <a:pt x="4641" y="678"/>
                </a:cubicBezTo>
                <a:close/>
                <a:moveTo>
                  <a:pt x="9526" y="791"/>
                </a:moveTo>
                <a:cubicBezTo>
                  <a:pt x="9541" y="791"/>
                  <a:pt x="9561" y="803"/>
                  <a:pt x="9561" y="815"/>
                </a:cubicBezTo>
                <a:cubicBezTo>
                  <a:pt x="9558" y="820"/>
                  <a:pt x="9553" y="822"/>
                  <a:pt x="9547" y="822"/>
                </a:cubicBezTo>
                <a:cubicBezTo>
                  <a:pt x="9532" y="822"/>
                  <a:pt x="9514" y="810"/>
                  <a:pt x="9510" y="798"/>
                </a:cubicBezTo>
                <a:cubicBezTo>
                  <a:pt x="9513" y="793"/>
                  <a:pt x="9519" y="791"/>
                  <a:pt x="9526" y="791"/>
                </a:cubicBezTo>
                <a:close/>
                <a:moveTo>
                  <a:pt x="4351" y="840"/>
                </a:moveTo>
                <a:cubicBezTo>
                  <a:pt x="4359" y="840"/>
                  <a:pt x="4367" y="843"/>
                  <a:pt x="4375" y="849"/>
                </a:cubicBezTo>
                <a:cubicBezTo>
                  <a:pt x="4345" y="859"/>
                  <a:pt x="4315" y="879"/>
                  <a:pt x="4280" y="879"/>
                </a:cubicBezTo>
                <a:cubicBezTo>
                  <a:pt x="4276" y="879"/>
                  <a:pt x="4272" y="878"/>
                  <a:pt x="4268" y="878"/>
                </a:cubicBezTo>
                <a:cubicBezTo>
                  <a:pt x="4294" y="869"/>
                  <a:pt x="4323" y="840"/>
                  <a:pt x="4351" y="840"/>
                </a:cubicBezTo>
                <a:close/>
                <a:moveTo>
                  <a:pt x="7519" y="866"/>
                </a:moveTo>
                <a:cubicBezTo>
                  <a:pt x="7524" y="878"/>
                  <a:pt x="7541" y="878"/>
                  <a:pt x="7553" y="878"/>
                </a:cubicBezTo>
                <a:cubicBezTo>
                  <a:pt x="7564" y="878"/>
                  <a:pt x="7575" y="883"/>
                  <a:pt x="7587" y="883"/>
                </a:cubicBezTo>
                <a:cubicBezTo>
                  <a:pt x="7577" y="888"/>
                  <a:pt x="7567" y="890"/>
                  <a:pt x="7556" y="890"/>
                </a:cubicBezTo>
                <a:cubicBezTo>
                  <a:pt x="7541" y="890"/>
                  <a:pt x="7526" y="887"/>
                  <a:pt x="7513" y="883"/>
                </a:cubicBezTo>
                <a:cubicBezTo>
                  <a:pt x="7513" y="878"/>
                  <a:pt x="7513" y="872"/>
                  <a:pt x="7507" y="866"/>
                </a:cubicBezTo>
                <a:close/>
                <a:moveTo>
                  <a:pt x="4169" y="857"/>
                </a:moveTo>
                <a:cubicBezTo>
                  <a:pt x="4174" y="857"/>
                  <a:pt x="4179" y="858"/>
                  <a:pt x="4182" y="861"/>
                </a:cubicBezTo>
                <a:cubicBezTo>
                  <a:pt x="4187" y="879"/>
                  <a:pt x="4165" y="890"/>
                  <a:pt x="4147" y="890"/>
                </a:cubicBezTo>
                <a:cubicBezTo>
                  <a:pt x="4143" y="890"/>
                  <a:pt x="4140" y="890"/>
                  <a:pt x="4137" y="889"/>
                </a:cubicBezTo>
                <a:cubicBezTo>
                  <a:pt x="4133" y="871"/>
                  <a:pt x="4152" y="857"/>
                  <a:pt x="4169" y="857"/>
                </a:cubicBezTo>
                <a:close/>
                <a:moveTo>
                  <a:pt x="7616" y="888"/>
                </a:moveTo>
                <a:cubicBezTo>
                  <a:pt x="7679" y="888"/>
                  <a:pt x="7738" y="903"/>
                  <a:pt x="7802" y="917"/>
                </a:cubicBezTo>
                <a:cubicBezTo>
                  <a:pt x="7790" y="918"/>
                  <a:pt x="7777" y="919"/>
                  <a:pt x="7764" y="919"/>
                </a:cubicBezTo>
                <a:cubicBezTo>
                  <a:pt x="7703" y="919"/>
                  <a:pt x="7643" y="908"/>
                  <a:pt x="7587" y="889"/>
                </a:cubicBezTo>
                <a:cubicBezTo>
                  <a:pt x="7597" y="888"/>
                  <a:pt x="7606" y="888"/>
                  <a:pt x="7616" y="888"/>
                </a:cubicBezTo>
                <a:close/>
                <a:moveTo>
                  <a:pt x="6673" y="917"/>
                </a:moveTo>
                <a:cubicBezTo>
                  <a:pt x="6654" y="917"/>
                  <a:pt x="6639" y="917"/>
                  <a:pt x="6621" y="921"/>
                </a:cubicBezTo>
                <a:lnTo>
                  <a:pt x="6621" y="921"/>
                </a:lnTo>
                <a:cubicBezTo>
                  <a:pt x="6622" y="920"/>
                  <a:pt x="6622" y="919"/>
                  <a:pt x="6622" y="917"/>
                </a:cubicBezTo>
                <a:close/>
                <a:moveTo>
                  <a:pt x="6424" y="923"/>
                </a:moveTo>
                <a:cubicBezTo>
                  <a:pt x="6429" y="929"/>
                  <a:pt x="6441" y="929"/>
                  <a:pt x="6446" y="929"/>
                </a:cubicBezTo>
                <a:cubicBezTo>
                  <a:pt x="6441" y="934"/>
                  <a:pt x="6429" y="934"/>
                  <a:pt x="6418" y="934"/>
                </a:cubicBezTo>
                <a:cubicBezTo>
                  <a:pt x="6424" y="929"/>
                  <a:pt x="6424" y="929"/>
                  <a:pt x="6424" y="923"/>
                </a:cubicBezTo>
                <a:close/>
                <a:moveTo>
                  <a:pt x="6350" y="934"/>
                </a:moveTo>
                <a:cubicBezTo>
                  <a:pt x="6356" y="934"/>
                  <a:pt x="6361" y="940"/>
                  <a:pt x="6361" y="940"/>
                </a:cubicBezTo>
                <a:lnTo>
                  <a:pt x="6344" y="940"/>
                </a:lnTo>
                <a:cubicBezTo>
                  <a:pt x="6344" y="940"/>
                  <a:pt x="6350" y="940"/>
                  <a:pt x="6350" y="934"/>
                </a:cubicBezTo>
                <a:close/>
                <a:moveTo>
                  <a:pt x="7434" y="866"/>
                </a:moveTo>
                <a:cubicBezTo>
                  <a:pt x="7456" y="866"/>
                  <a:pt x="7473" y="872"/>
                  <a:pt x="7496" y="878"/>
                </a:cubicBezTo>
                <a:cubicBezTo>
                  <a:pt x="7496" y="895"/>
                  <a:pt x="7496" y="906"/>
                  <a:pt x="7496" y="917"/>
                </a:cubicBezTo>
                <a:cubicBezTo>
                  <a:pt x="7524" y="917"/>
                  <a:pt x="7553" y="917"/>
                  <a:pt x="7575" y="929"/>
                </a:cubicBezTo>
                <a:cubicBezTo>
                  <a:pt x="7581" y="923"/>
                  <a:pt x="7581" y="912"/>
                  <a:pt x="7587" y="906"/>
                </a:cubicBezTo>
                <a:lnTo>
                  <a:pt x="7587" y="934"/>
                </a:lnTo>
                <a:cubicBezTo>
                  <a:pt x="7621" y="934"/>
                  <a:pt x="7660" y="940"/>
                  <a:pt x="7695" y="946"/>
                </a:cubicBezTo>
                <a:cubicBezTo>
                  <a:pt x="7473" y="923"/>
                  <a:pt x="7246" y="912"/>
                  <a:pt x="7019" y="912"/>
                </a:cubicBezTo>
                <a:cubicBezTo>
                  <a:pt x="6928" y="912"/>
                  <a:pt x="6837" y="912"/>
                  <a:pt x="6746" y="916"/>
                </a:cubicBezTo>
                <a:lnTo>
                  <a:pt x="6746" y="916"/>
                </a:lnTo>
                <a:cubicBezTo>
                  <a:pt x="6764" y="915"/>
                  <a:pt x="6781" y="910"/>
                  <a:pt x="6798" y="906"/>
                </a:cubicBezTo>
                <a:lnTo>
                  <a:pt x="6804" y="878"/>
                </a:lnTo>
                <a:cubicBezTo>
                  <a:pt x="6809" y="883"/>
                  <a:pt x="6815" y="895"/>
                  <a:pt x="6815" y="900"/>
                </a:cubicBezTo>
                <a:cubicBezTo>
                  <a:pt x="6881" y="897"/>
                  <a:pt x="6942" y="887"/>
                  <a:pt x="7004" y="887"/>
                </a:cubicBezTo>
                <a:cubicBezTo>
                  <a:pt x="7033" y="887"/>
                  <a:pt x="7063" y="889"/>
                  <a:pt x="7093" y="895"/>
                </a:cubicBezTo>
                <a:cubicBezTo>
                  <a:pt x="7093" y="889"/>
                  <a:pt x="7087" y="883"/>
                  <a:pt x="7087" y="872"/>
                </a:cubicBezTo>
                <a:lnTo>
                  <a:pt x="7087" y="872"/>
                </a:lnTo>
                <a:cubicBezTo>
                  <a:pt x="7093" y="878"/>
                  <a:pt x="7099" y="889"/>
                  <a:pt x="7104" y="895"/>
                </a:cubicBezTo>
                <a:cubicBezTo>
                  <a:pt x="7138" y="889"/>
                  <a:pt x="7173" y="889"/>
                  <a:pt x="7207" y="889"/>
                </a:cubicBezTo>
                <a:cubicBezTo>
                  <a:pt x="7207" y="889"/>
                  <a:pt x="7207" y="883"/>
                  <a:pt x="7207" y="883"/>
                </a:cubicBezTo>
                <a:cubicBezTo>
                  <a:pt x="7275" y="889"/>
                  <a:pt x="7343" y="889"/>
                  <a:pt x="7411" y="889"/>
                </a:cubicBezTo>
                <a:cubicBezTo>
                  <a:pt x="7434" y="900"/>
                  <a:pt x="7462" y="906"/>
                  <a:pt x="7490" y="912"/>
                </a:cubicBezTo>
                <a:cubicBezTo>
                  <a:pt x="7485" y="900"/>
                  <a:pt x="7473" y="889"/>
                  <a:pt x="7468" y="878"/>
                </a:cubicBezTo>
                <a:cubicBezTo>
                  <a:pt x="7456" y="872"/>
                  <a:pt x="7445" y="872"/>
                  <a:pt x="7434" y="866"/>
                </a:cubicBezTo>
                <a:close/>
                <a:moveTo>
                  <a:pt x="6146" y="922"/>
                </a:moveTo>
                <a:cubicBezTo>
                  <a:pt x="6154" y="922"/>
                  <a:pt x="6163" y="926"/>
                  <a:pt x="6163" y="934"/>
                </a:cubicBezTo>
                <a:cubicBezTo>
                  <a:pt x="6160" y="944"/>
                  <a:pt x="6150" y="949"/>
                  <a:pt x="6142" y="949"/>
                </a:cubicBezTo>
                <a:cubicBezTo>
                  <a:pt x="6135" y="949"/>
                  <a:pt x="6129" y="945"/>
                  <a:pt x="6129" y="934"/>
                </a:cubicBezTo>
                <a:cubicBezTo>
                  <a:pt x="6129" y="926"/>
                  <a:pt x="6137" y="922"/>
                  <a:pt x="6146" y="922"/>
                </a:cubicBezTo>
                <a:close/>
                <a:moveTo>
                  <a:pt x="9607" y="889"/>
                </a:moveTo>
                <a:cubicBezTo>
                  <a:pt x="9641" y="906"/>
                  <a:pt x="9692" y="906"/>
                  <a:pt x="9703" y="951"/>
                </a:cubicBezTo>
                <a:cubicBezTo>
                  <a:pt x="9669" y="934"/>
                  <a:pt x="9629" y="923"/>
                  <a:pt x="9607" y="889"/>
                </a:cubicBezTo>
                <a:close/>
                <a:moveTo>
                  <a:pt x="9680" y="855"/>
                </a:moveTo>
                <a:cubicBezTo>
                  <a:pt x="9754" y="895"/>
                  <a:pt x="9862" y="917"/>
                  <a:pt x="9907" y="985"/>
                </a:cubicBezTo>
                <a:cubicBezTo>
                  <a:pt x="9834" y="940"/>
                  <a:pt x="9754" y="900"/>
                  <a:pt x="9675" y="872"/>
                </a:cubicBezTo>
                <a:lnTo>
                  <a:pt x="9680" y="855"/>
                </a:lnTo>
                <a:close/>
                <a:moveTo>
                  <a:pt x="7802" y="912"/>
                </a:moveTo>
                <a:cubicBezTo>
                  <a:pt x="7950" y="929"/>
                  <a:pt x="8092" y="963"/>
                  <a:pt x="8234" y="1008"/>
                </a:cubicBezTo>
                <a:cubicBezTo>
                  <a:pt x="8194" y="1003"/>
                  <a:pt x="8160" y="990"/>
                  <a:pt x="8122" y="990"/>
                </a:cubicBezTo>
                <a:cubicBezTo>
                  <a:pt x="8116" y="990"/>
                  <a:pt x="8109" y="990"/>
                  <a:pt x="8103" y="991"/>
                </a:cubicBezTo>
                <a:cubicBezTo>
                  <a:pt x="8097" y="985"/>
                  <a:pt x="8086" y="985"/>
                  <a:pt x="8075" y="985"/>
                </a:cubicBezTo>
                <a:cubicBezTo>
                  <a:pt x="8075" y="980"/>
                  <a:pt x="8075" y="980"/>
                  <a:pt x="8075" y="974"/>
                </a:cubicBezTo>
                <a:cubicBezTo>
                  <a:pt x="7984" y="946"/>
                  <a:pt x="7893" y="940"/>
                  <a:pt x="7802" y="912"/>
                </a:cubicBezTo>
                <a:close/>
                <a:moveTo>
                  <a:pt x="9918" y="979"/>
                </a:moveTo>
                <a:cubicBezTo>
                  <a:pt x="9954" y="979"/>
                  <a:pt x="9988" y="1005"/>
                  <a:pt x="10004" y="1037"/>
                </a:cubicBezTo>
                <a:cubicBezTo>
                  <a:pt x="9970" y="1020"/>
                  <a:pt x="9941" y="1003"/>
                  <a:pt x="9907" y="980"/>
                </a:cubicBezTo>
                <a:cubicBezTo>
                  <a:pt x="9911" y="979"/>
                  <a:pt x="9914" y="979"/>
                  <a:pt x="9918" y="979"/>
                </a:cubicBezTo>
                <a:close/>
                <a:moveTo>
                  <a:pt x="8830" y="1025"/>
                </a:moveTo>
                <a:cubicBezTo>
                  <a:pt x="8838" y="1025"/>
                  <a:pt x="8841" y="1031"/>
                  <a:pt x="8841" y="1042"/>
                </a:cubicBezTo>
                <a:cubicBezTo>
                  <a:pt x="8833" y="1046"/>
                  <a:pt x="8827" y="1048"/>
                  <a:pt x="8822" y="1048"/>
                </a:cubicBezTo>
                <a:cubicBezTo>
                  <a:pt x="8815" y="1048"/>
                  <a:pt x="8812" y="1042"/>
                  <a:pt x="8812" y="1031"/>
                </a:cubicBezTo>
                <a:cubicBezTo>
                  <a:pt x="8820" y="1027"/>
                  <a:pt x="8826" y="1025"/>
                  <a:pt x="8830" y="1025"/>
                </a:cubicBezTo>
                <a:close/>
                <a:moveTo>
                  <a:pt x="3933" y="980"/>
                </a:moveTo>
                <a:cubicBezTo>
                  <a:pt x="3904" y="997"/>
                  <a:pt x="3870" y="1014"/>
                  <a:pt x="3836" y="1020"/>
                </a:cubicBezTo>
                <a:cubicBezTo>
                  <a:pt x="3831" y="1037"/>
                  <a:pt x="3814" y="1054"/>
                  <a:pt x="3819" y="1076"/>
                </a:cubicBezTo>
                <a:cubicBezTo>
                  <a:pt x="3853" y="1076"/>
                  <a:pt x="3882" y="1054"/>
                  <a:pt x="3910" y="1031"/>
                </a:cubicBezTo>
                <a:cubicBezTo>
                  <a:pt x="3910" y="1037"/>
                  <a:pt x="3910" y="1048"/>
                  <a:pt x="3910" y="1054"/>
                </a:cubicBezTo>
                <a:cubicBezTo>
                  <a:pt x="3899" y="1059"/>
                  <a:pt x="3882" y="1065"/>
                  <a:pt x="3870" y="1065"/>
                </a:cubicBezTo>
                <a:cubicBezTo>
                  <a:pt x="3870" y="1076"/>
                  <a:pt x="3870" y="1088"/>
                  <a:pt x="3870" y="1099"/>
                </a:cubicBezTo>
                <a:lnTo>
                  <a:pt x="3859" y="1082"/>
                </a:lnTo>
                <a:cubicBezTo>
                  <a:pt x="3814" y="1105"/>
                  <a:pt x="3763" y="1116"/>
                  <a:pt x="3723" y="1150"/>
                </a:cubicBezTo>
                <a:lnTo>
                  <a:pt x="3723" y="1139"/>
                </a:lnTo>
                <a:cubicBezTo>
                  <a:pt x="3751" y="1116"/>
                  <a:pt x="3785" y="1099"/>
                  <a:pt x="3819" y="1076"/>
                </a:cubicBezTo>
                <a:cubicBezTo>
                  <a:pt x="3814" y="1065"/>
                  <a:pt x="3814" y="1054"/>
                  <a:pt x="3808" y="1042"/>
                </a:cubicBezTo>
                <a:lnTo>
                  <a:pt x="3768" y="1059"/>
                </a:lnTo>
                <a:cubicBezTo>
                  <a:pt x="3814" y="1020"/>
                  <a:pt x="3870" y="985"/>
                  <a:pt x="3933" y="980"/>
                </a:cubicBezTo>
                <a:close/>
                <a:moveTo>
                  <a:pt x="3369" y="1191"/>
                </a:moveTo>
                <a:cubicBezTo>
                  <a:pt x="3367" y="1192"/>
                  <a:pt x="3364" y="1194"/>
                  <a:pt x="3361" y="1196"/>
                </a:cubicBezTo>
                <a:lnTo>
                  <a:pt x="3361" y="1196"/>
                </a:lnTo>
                <a:cubicBezTo>
                  <a:pt x="3364" y="1194"/>
                  <a:pt x="3367" y="1193"/>
                  <a:pt x="3369" y="1191"/>
                </a:cubicBezTo>
                <a:close/>
                <a:moveTo>
                  <a:pt x="3763" y="1059"/>
                </a:moveTo>
                <a:cubicBezTo>
                  <a:pt x="3746" y="1088"/>
                  <a:pt x="3700" y="1082"/>
                  <a:pt x="3683" y="1110"/>
                </a:cubicBezTo>
                <a:cubicBezTo>
                  <a:pt x="3468" y="1201"/>
                  <a:pt x="3275" y="1371"/>
                  <a:pt x="3065" y="1456"/>
                </a:cubicBezTo>
                <a:cubicBezTo>
                  <a:pt x="3127" y="1394"/>
                  <a:pt x="3212" y="1366"/>
                  <a:pt x="3292" y="1309"/>
                </a:cubicBezTo>
                <a:lnTo>
                  <a:pt x="3286" y="1309"/>
                </a:lnTo>
                <a:cubicBezTo>
                  <a:pt x="3286" y="1309"/>
                  <a:pt x="3280" y="1303"/>
                  <a:pt x="3275" y="1298"/>
                </a:cubicBezTo>
                <a:lnTo>
                  <a:pt x="3275" y="1298"/>
                </a:lnTo>
                <a:cubicBezTo>
                  <a:pt x="3286" y="1303"/>
                  <a:pt x="3297" y="1303"/>
                  <a:pt x="3303" y="1303"/>
                </a:cubicBezTo>
                <a:cubicBezTo>
                  <a:pt x="3416" y="1241"/>
                  <a:pt x="3519" y="1161"/>
                  <a:pt x="3638" y="1116"/>
                </a:cubicBezTo>
                <a:cubicBezTo>
                  <a:pt x="3632" y="1110"/>
                  <a:pt x="3626" y="1105"/>
                  <a:pt x="3626" y="1099"/>
                </a:cubicBezTo>
                <a:lnTo>
                  <a:pt x="3626" y="1099"/>
                </a:lnTo>
                <a:cubicBezTo>
                  <a:pt x="3633" y="1101"/>
                  <a:pt x="3639" y="1102"/>
                  <a:pt x="3646" y="1102"/>
                </a:cubicBezTo>
                <a:cubicBezTo>
                  <a:pt x="3685" y="1102"/>
                  <a:pt x="3724" y="1064"/>
                  <a:pt x="3763" y="1059"/>
                </a:cubicBezTo>
                <a:close/>
                <a:moveTo>
                  <a:pt x="3014" y="1422"/>
                </a:moveTo>
                <a:cubicBezTo>
                  <a:pt x="2991" y="1422"/>
                  <a:pt x="2974" y="1422"/>
                  <a:pt x="2951" y="1428"/>
                </a:cubicBezTo>
                <a:cubicBezTo>
                  <a:pt x="2946" y="1434"/>
                  <a:pt x="2946" y="1456"/>
                  <a:pt x="2940" y="1468"/>
                </a:cubicBezTo>
                <a:cubicBezTo>
                  <a:pt x="2968" y="1456"/>
                  <a:pt x="3002" y="1451"/>
                  <a:pt x="3014" y="1422"/>
                </a:cubicBezTo>
                <a:close/>
                <a:moveTo>
                  <a:pt x="10032" y="1042"/>
                </a:moveTo>
                <a:cubicBezTo>
                  <a:pt x="10242" y="1161"/>
                  <a:pt x="10452" y="1292"/>
                  <a:pt x="10656" y="1428"/>
                </a:cubicBezTo>
                <a:cubicBezTo>
                  <a:pt x="10679" y="1439"/>
                  <a:pt x="10707" y="1451"/>
                  <a:pt x="10713" y="1485"/>
                </a:cubicBezTo>
                <a:cubicBezTo>
                  <a:pt x="10577" y="1377"/>
                  <a:pt x="10424" y="1303"/>
                  <a:pt x="10282" y="1201"/>
                </a:cubicBezTo>
                <a:cubicBezTo>
                  <a:pt x="10270" y="1207"/>
                  <a:pt x="10259" y="1212"/>
                  <a:pt x="10248" y="1218"/>
                </a:cubicBezTo>
                <a:cubicBezTo>
                  <a:pt x="10259" y="1235"/>
                  <a:pt x="10276" y="1246"/>
                  <a:pt x="10287" y="1258"/>
                </a:cubicBezTo>
                <a:lnTo>
                  <a:pt x="10287" y="1264"/>
                </a:lnTo>
                <a:cubicBezTo>
                  <a:pt x="10253" y="1246"/>
                  <a:pt x="10225" y="1235"/>
                  <a:pt x="10197" y="1218"/>
                </a:cubicBezTo>
                <a:cubicBezTo>
                  <a:pt x="10197" y="1212"/>
                  <a:pt x="10202" y="1207"/>
                  <a:pt x="10202" y="1201"/>
                </a:cubicBezTo>
                <a:cubicBezTo>
                  <a:pt x="10214" y="1207"/>
                  <a:pt x="10231" y="1218"/>
                  <a:pt x="10242" y="1224"/>
                </a:cubicBezTo>
                <a:cubicBezTo>
                  <a:pt x="10248" y="1212"/>
                  <a:pt x="10253" y="1201"/>
                  <a:pt x="10253" y="1190"/>
                </a:cubicBezTo>
                <a:cubicBezTo>
                  <a:pt x="10180" y="1139"/>
                  <a:pt x="10100" y="1099"/>
                  <a:pt x="10021" y="1054"/>
                </a:cubicBezTo>
                <a:cubicBezTo>
                  <a:pt x="10021" y="1054"/>
                  <a:pt x="10026" y="1042"/>
                  <a:pt x="10032" y="1042"/>
                </a:cubicBezTo>
                <a:close/>
                <a:moveTo>
                  <a:pt x="3055" y="1457"/>
                </a:moveTo>
                <a:cubicBezTo>
                  <a:pt x="3062" y="1457"/>
                  <a:pt x="3067" y="1464"/>
                  <a:pt x="3070" y="1473"/>
                </a:cubicBezTo>
                <a:cubicBezTo>
                  <a:pt x="3062" y="1481"/>
                  <a:pt x="3056" y="1486"/>
                  <a:pt x="3050" y="1486"/>
                </a:cubicBezTo>
                <a:cubicBezTo>
                  <a:pt x="3044" y="1486"/>
                  <a:pt x="3039" y="1480"/>
                  <a:pt x="3036" y="1468"/>
                </a:cubicBezTo>
                <a:cubicBezTo>
                  <a:pt x="3043" y="1461"/>
                  <a:pt x="3050" y="1457"/>
                  <a:pt x="3055" y="1457"/>
                </a:cubicBezTo>
                <a:close/>
                <a:moveTo>
                  <a:pt x="3858" y="1551"/>
                </a:moveTo>
                <a:cubicBezTo>
                  <a:pt x="3861" y="1551"/>
                  <a:pt x="3865" y="1553"/>
                  <a:pt x="3870" y="1559"/>
                </a:cubicBezTo>
                <a:cubicBezTo>
                  <a:pt x="3867" y="1568"/>
                  <a:pt x="3864" y="1574"/>
                  <a:pt x="3859" y="1574"/>
                </a:cubicBezTo>
                <a:cubicBezTo>
                  <a:pt x="3856" y="1574"/>
                  <a:pt x="3852" y="1571"/>
                  <a:pt x="3848" y="1564"/>
                </a:cubicBezTo>
                <a:cubicBezTo>
                  <a:pt x="3851" y="1555"/>
                  <a:pt x="3854" y="1551"/>
                  <a:pt x="3858" y="1551"/>
                </a:cubicBezTo>
                <a:close/>
                <a:moveTo>
                  <a:pt x="3176" y="1449"/>
                </a:moveTo>
                <a:cubicBezTo>
                  <a:pt x="3180" y="1449"/>
                  <a:pt x="3185" y="1449"/>
                  <a:pt x="3190" y="1451"/>
                </a:cubicBezTo>
                <a:cubicBezTo>
                  <a:pt x="3178" y="1468"/>
                  <a:pt x="3110" y="1479"/>
                  <a:pt x="3144" y="1507"/>
                </a:cubicBezTo>
                <a:cubicBezTo>
                  <a:pt x="3138" y="1507"/>
                  <a:pt x="3127" y="1502"/>
                  <a:pt x="3121" y="1496"/>
                </a:cubicBezTo>
                <a:cubicBezTo>
                  <a:pt x="3070" y="1542"/>
                  <a:pt x="3014" y="1576"/>
                  <a:pt x="2951" y="1593"/>
                </a:cubicBezTo>
                <a:cubicBezTo>
                  <a:pt x="3014" y="1547"/>
                  <a:pt x="3087" y="1513"/>
                  <a:pt x="3144" y="1462"/>
                </a:cubicBezTo>
                <a:cubicBezTo>
                  <a:pt x="3152" y="1454"/>
                  <a:pt x="3164" y="1449"/>
                  <a:pt x="3176" y="1449"/>
                </a:cubicBezTo>
                <a:close/>
                <a:moveTo>
                  <a:pt x="10719" y="1479"/>
                </a:moveTo>
                <a:lnTo>
                  <a:pt x="10719" y="1479"/>
                </a:lnTo>
                <a:cubicBezTo>
                  <a:pt x="10792" y="1513"/>
                  <a:pt x="10861" y="1570"/>
                  <a:pt x="10934" y="1615"/>
                </a:cubicBezTo>
                <a:cubicBezTo>
                  <a:pt x="10849" y="1593"/>
                  <a:pt x="10787" y="1530"/>
                  <a:pt x="10719" y="1479"/>
                </a:cubicBezTo>
                <a:close/>
                <a:moveTo>
                  <a:pt x="3036" y="1479"/>
                </a:moveTo>
                <a:cubicBezTo>
                  <a:pt x="3019" y="1513"/>
                  <a:pt x="2985" y="1525"/>
                  <a:pt x="2957" y="1547"/>
                </a:cubicBezTo>
                <a:cubicBezTo>
                  <a:pt x="2912" y="1576"/>
                  <a:pt x="2866" y="1621"/>
                  <a:pt x="2809" y="1638"/>
                </a:cubicBezTo>
                <a:cubicBezTo>
                  <a:pt x="2866" y="1570"/>
                  <a:pt x="2957" y="1525"/>
                  <a:pt x="3036" y="1479"/>
                </a:cubicBezTo>
                <a:close/>
                <a:moveTo>
                  <a:pt x="10950" y="1689"/>
                </a:moveTo>
                <a:cubicBezTo>
                  <a:pt x="10961" y="1689"/>
                  <a:pt x="10974" y="1705"/>
                  <a:pt x="10974" y="1717"/>
                </a:cubicBezTo>
                <a:cubicBezTo>
                  <a:pt x="10971" y="1722"/>
                  <a:pt x="10968" y="1723"/>
                  <a:pt x="10964" y="1723"/>
                </a:cubicBezTo>
                <a:cubicBezTo>
                  <a:pt x="10953" y="1723"/>
                  <a:pt x="10940" y="1707"/>
                  <a:pt x="10940" y="1695"/>
                </a:cubicBezTo>
                <a:cubicBezTo>
                  <a:pt x="10943" y="1690"/>
                  <a:pt x="10946" y="1689"/>
                  <a:pt x="10950" y="1689"/>
                </a:cubicBezTo>
                <a:close/>
                <a:moveTo>
                  <a:pt x="10934" y="1627"/>
                </a:moveTo>
                <a:lnTo>
                  <a:pt x="10934" y="1627"/>
                </a:lnTo>
                <a:cubicBezTo>
                  <a:pt x="11025" y="1689"/>
                  <a:pt x="11116" y="1763"/>
                  <a:pt x="11195" y="1831"/>
                </a:cubicBezTo>
                <a:cubicBezTo>
                  <a:pt x="11099" y="1791"/>
                  <a:pt x="11008" y="1706"/>
                  <a:pt x="10934" y="1627"/>
                </a:cubicBezTo>
                <a:close/>
                <a:moveTo>
                  <a:pt x="10430" y="1845"/>
                </a:moveTo>
                <a:cubicBezTo>
                  <a:pt x="10443" y="1845"/>
                  <a:pt x="10461" y="1867"/>
                  <a:pt x="10446" y="1876"/>
                </a:cubicBezTo>
                <a:cubicBezTo>
                  <a:pt x="10444" y="1878"/>
                  <a:pt x="10441" y="1879"/>
                  <a:pt x="10438" y="1879"/>
                </a:cubicBezTo>
                <a:cubicBezTo>
                  <a:pt x="10423" y="1879"/>
                  <a:pt x="10409" y="1857"/>
                  <a:pt x="10424" y="1848"/>
                </a:cubicBezTo>
                <a:cubicBezTo>
                  <a:pt x="10425" y="1846"/>
                  <a:pt x="10428" y="1845"/>
                  <a:pt x="10430" y="1845"/>
                </a:cubicBezTo>
                <a:close/>
                <a:moveTo>
                  <a:pt x="2611" y="1854"/>
                </a:moveTo>
                <a:lnTo>
                  <a:pt x="2611" y="1893"/>
                </a:lnTo>
                <a:cubicBezTo>
                  <a:pt x="2599" y="1893"/>
                  <a:pt x="2588" y="1888"/>
                  <a:pt x="2577" y="1882"/>
                </a:cubicBezTo>
                <a:cubicBezTo>
                  <a:pt x="2565" y="1893"/>
                  <a:pt x="2554" y="1905"/>
                  <a:pt x="2543" y="1916"/>
                </a:cubicBezTo>
                <a:lnTo>
                  <a:pt x="2537" y="1905"/>
                </a:lnTo>
                <a:cubicBezTo>
                  <a:pt x="2560" y="1888"/>
                  <a:pt x="2588" y="1871"/>
                  <a:pt x="2611" y="1854"/>
                </a:cubicBezTo>
                <a:close/>
                <a:moveTo>
                  <a:pt x="11258" y="1938"/>
                </a:moveTo>
                <a:cubicBezTo>
                  <a:pt x="11264" y="1938"/>
                  <a:pt x="11269" y="1945"/>
                  <a:pt x="11269" y="1956"/>
                </a:cubicBezTo>
                <a:cubicBezTo>
                  <a:pt x="11264" y="1960"/>
                  <a:pt x="11260" y="1963"/>
                  <a:pt x="11256" y="1963"/>
                </a:cubicBezTo>
                <a:cubicBezTo>
                  <a:pt x="11250" y="1963"/>
                  <a:pt x="11246" y="1958"/>
                  <a:pt x="11246" y="1944"/>
                </a:cubicBezTo>
                <a:cubicBezTo>
                  <a:pt x="11250" y="1940"/>
                  <a:pt x="11254" y="1938"/>
                  <a:pt x="11258" y="1938"/>
                </a:cubicBezTo>
                <a:close/>
                <a:moveTo>
                  <a:pt x="2497" y="1944"/>
                </a:moveTo>
                <a:cubicBezTo>
                  <a:pt x="2503" y="1950"/>
                  <a:pt x="2514" y="1961"/>
                  <a:pt x="2520" y="1967"/>
                </a:cubicBezTo>
                <a:cubicBezTo>
                  <a:pt x="2514" y="1967"/>
                  <a:pt x="2497" y="1961"/>
                  <a:pt x="2492" y="1961"/>
                </a:cubicBezTo>
                <a:cubicBezTo>
                  <a:pt x="2486" y="1967"/>
                  <a:pt x="2475" y="1990"/>
                  <a:pt x="2475" y="2001"/>
                </a:cubicBezTo>
                <a:cubicBezTo>
                  <a:pt x="2463" y="1973"/>
                  <a:pt x="2469" y="1956"/>
                  <a:pt x="2497" y="1944"/>
                </a:cubicBezTo>
                <a:close/>
                <a:moveTo>
                  <a:pt x="11324" y="1998"/>
                </a:moveTo>
                <a:cubicBezTo>
                  <a:pt x="11337" y="1998"/>
                  <a:pt x="11346" y="2015"/>
                  <a:pt x="11337" y="2024"/>
                </a:cubicBezTo>
                <a:cubicBezTo>
                  <a:pt x="11334" y="2026"/>
                  <a:pt x="11331" y="2027"/>
                  <a:pt x="11328" y="2027"/>
                </a:cubicBezTo>
                <a:cubicBezTo>
                  <a:pt x="11315" y="2027"/>
                  <a:pt x="11305" y="2010"/>
                  <a:pt x="11314" y="2001"/>
                </a:cubicBezTo>
                <a:cubicBezTo>
                  <a:pt x="11318" y="1999"/>
                  <a:pt x="11321" y="1998"/>
                  <a:pt x="11324" y="1998"/>
                </a:cubicBezTo>
                <a:close/>
                <a:moveTo>
                  <a:pt x="2793" y="2011"/>
                </a:moveTo>
                <a:cubicBezTo>
                  <a:pt x="2798" y="2011"/>
                  <a:pt x="2804" y="2015"/>
                  <a:pt x="2809" y="2024"/>
                </a:cubicBezTo>
                <a:cubicBezTo>
                  <a:pt x="2807" y="2032"/>
                  <a:pt x="2802" y="2037"/>
                  <a:pt x="2797" y="2037"/>
                </a:cubicBezTo>
                <a:cubicBezTo>
                  <a:pt x="2792" y="2037"/>
                  <a:pt x="2787" y="2032"/>
                  <a:pt x="2781" y="2024"/>
                </a:cubicBezTo>
                <a:cubicBezTo>
                  <a:pt x="2784" y="2015"/>
                  <a:pt x="2788" y="2011"/>
                  <a:pt x="2793" y="2011"/>
                </a:cubicBezTo>
                <a:close/>
                <a:moveTo>
                  <a:pt x="10662" y="2012"/>
                </a:moveTo>
                <a:lnTo>
                  <a:pt x="10662" y="2012"/>
                </a:lnTo>
                <a:cubicBezTo>
                  <a:pt x="10696" y="2035"/>
                  <a:pt x="10724" y="2052"/>
                  <a:pt x="10753" y="2075"/>
                </a:cubicBezTo>
                <a:cubicBezTo>
                  <a:pt x="10724" y="2058"/>
                  <a:pt x="10673" y="2052"/>
                  <a:pt x="10662" y="2012"/>
                </a:cubicBezTo>
                <a:close/>
                <a:moveTo>
                  <a:pt x="11354" y="2035"/>
                </a:moveTo>
                <a:lnTo>
                  <a:pt x="11354" y="2035"/>
                </a:lnTo>
                <a:cubicBezTo>
                  <a:pt x="11377" y="2046"/>
                  <a:pt x="11400" y="2064"/>
                  <a:pt x="11422" y="2075"/>
                </a:cubicBezTo>
                <a:cubicBezTo>
                  <a:pt x="11417" y="2081"/>
                  <a:pt x="11411" y="2092"/>
                  <a:pt x="11411" y="2098"/>
                </a:cubicBezTo>
                <a:cubicBezTo>
                  <a:pt x="11388" y="2081"/>
                  <a:pt x="11365" y="2064"/>
                  <a:pt x="11354" y="2035"/>
                </a:cubicBezTo>
                <a:close/>
                <a:moveTo>
                  <a:pt x="2446" y="1973"/>
                </a:moveTo>
                <a:lnTo>
                  <a:pt x="2446" y="1973"/>
                </a:lnTo>
                <a:cubicBezTo>
                  <a:pt x="2452" y="1990"/>
                  <a:pt x="2446" y="2007"/>
                  <a:pt x="2435" y="2018"/>
                </a:cubicBezTo>
                <a:cubicBezTo>
                  <a:pt x="2435" y="2024"/>
                  <a:pt x="2441" y="2035"/>
                  <a:pt x="2441" y="2041"/>
                </a:cubicBezTo>
                <a:cubicBezTo>
                  <a:pt x="2429" y="2041"/>
                  <a:pt x="2412" y="2041"/>
                  <a:pt x="2401" y="2035"/>
                </a:cubicBezTo>
                <a:lnTo>
                  <a:pt x="2401" y="2035"/>
                </a:lnTo>
                <a:cubicBezTo>
                  <a:pt x="2407" y="2041"/>
                  <a:pt x="2412" y="2052"/>
                  <a:pt x="2418" y="2058"/>
                </a:cubicBezTo>
                <a:cubicBezTo>
                  <a:pt x="2409" y="2055"/>
                  <a:pt x="2402" y="2053"/>
                  <a:pt x="2396" y="2053"/>
                </a:cubicBezTo>
                <a:cubicBezTo>
                  <a:pt x="2370" y="2053"/>
                  <a:pt x="2368" y="2078"/>
                  <a:pt x="2395" y="2092"/>
                </a:cubicBezTo>
                <a:lnTo>
                  <a:pt x="2378" y="2109"/>
                </a:lnTo>
                <a:lnTo>
                  <a:pt x="2355" y="2069"/>
                </a:lnTo>
                <a:cubicBezTo>
                  <a:pt x="2344" y="2086"/>
                  <a:pt x="2333" y="2092"/>
                  <a:pt x="2310" y="2092"/>
                </a:cubicBezTo>
                <a:cubicBezTo>
                  <a:pt x="2361" y="2058"/>
                  <a:pt x="2401" y="2007"/>
                  <a:pt x="2446" y="1973"/>
                </a:cubicBezTo>
                <a:close/>
                <a:moveTo>
                  <a:pt x="3082" y="2046"/>
                </a:moveTo>
                <a:lnTo>
                  <a:pt x="3082" y="2046"/>
                </a:lnTo>
                <a:cubicBezTo>
                  <a:pt x="3059" y="2069"/>
                  <a:pt x="3036" y="2092"/>
                  <a:pt x="3014" y="2109"/>
                </a:cubicBezTo>
                <a:cubicBezTo>
                  <a:pt x="3014" y="2109"/>
                  <a:pt x="3002" y="2103"/>
                  <a:pt x="3002" y="2098"/>
                </a:cubicBezTo>
                <a:cubicBezTo>
                  <a:pt x="3031" y="2081"/>
                  <a:pt x="3059" y="2064"/>
                  <a:pt x="3082" y="2046"/>
                </a:cubicBezTo>
                <a:close/>
                <a:moveTo>
                  <a:pt x="11433" y="2102"/>
                </a:moveTo>
                <a:cubicBezTo>
                  <a:pt x="11449" y="2102"/>
                  <a:pt x="11466" y="2122"/>
                  <a:pt x="11456" y="2137"/>
                </a:cubicBezTo>
                <a:cubicBezTo>
                  <a:pt x="11454" y="2138"/>
                  <a:pt x="11453" y="2138"/>
                  <a:pt x="11451" y="2138"/>
                </a:cubicBezTo>
                <a:cubicBezTo>
                  <a:pt x="11436" y="2138"/>
                  <a:pt x="11423" y="2118"/>
                  <a:pt x="11428" y="2103"/>
                </a:cubicBezTo>
                <a:cubicBezTo>
                  <a:pt x="11430" y="2103"/>
                  <a:pt x="11432" y="2102"/>
                  <a:pt x="11433" y="2102"/>
                </a:cubicBezTo>
                <a:close/>
                <a:moveTo>
                  <a:pt x="2629" y="2149"/>
                </a:moveTo>
                <a:cubicBezTo>
                  <a:pt x="2633" y="2149"/>
                  <a:pt x="2637" y="2151"/>
                  <a:pt x="2639" y="2154"/>
                </a:cubicBezTo>
                <a:cubicBezTo>
                  <a:pt x="2633" y="2171"/>
                  <a:pt x="2611" y="2183"/>
                  <a:pt x="2594" y="2183"/>
                </a:cubicBezTo>
                <a:cubicBezTo>
                  <a:pt x="2589" y="2169"/>
                  <a:pt x="2613" y="2149"/>
                  <a:pt x="2629" y="2149"/>
                </a:cubicBezTo>
                <a:close/>
                <a:moveTo>
                  <a:pt x="2248" y="2171"/>
                </a:moveTo>
                <a:cubicBezTo>
                  <a:pt x="2219" y="2194"/>
                  <a:pt x="2191" y="2222"/>
                  <a:pt x="2163" y="2239"/>
                </a:cubicBezTo>
                <a:cubicBezTo>
                  <a:pt x="2174" y="2217"/>
                  <a:pt x="2191" y="2200"/>
                  <a:pt x="2208" y="2177"/>
                </a:cubicBezTo>
                <a:cubicBezTo>
                  <a:pt x="2225" y="2177"/>
                  <a:pt x="2236" y="2171"/>
                  <a:pt x="2248" y="2171"/>
                </a:cubicBezTo>
                <a:close/>
                <a:moveTo>
                  <a:pt x="3439" y="1984"/>
                </a:moveTo>
                <a:cubicBezTo>
                  <a:pt x="3411" y="2018"/>
                  <a:pt x="3365" y="2035"/>
                  <a:pt x="3337" y="2069"/>
                </a:cubicBezTo>
                <a:lnTo>
                  <a:pt x="3320" y="2086"/>
                </a:lnTo>
                <a:cubicBezTo>
                  <a:pt x="3314" y="2086"/>
                  <a:pt x="3314" y="2081"/>
                  <a:pt x="3309" y="2081"/>
                </a:cubicBezTo>
                <a:cubicBezTo>
                  <a:pt x="3229" y="2132"/>
                  <a:pt x="3161" y="2194"/>
                  <a:pt x="3082" y="2239"/>
                </a:cubicBezTo>
                <a:cubicBezTo>
                  <a:pt x="3190" y="2143"/>
                  <a:pt x="3314" y="2058"/>
                  <a:pt x="3439" y="1984"/>
                </a:cubicBezTo>
                <a:close/>
                <a:moveTo>
                  <a:pt x="11309" y="1933"/>
                </a:moveTo>
                <a:cubicBezTo>
                  <a:pt x="11428" y="2024"/>
                  <a:pt x="11541" y="2132"/>
                  <a:pt x="11643" y="2239"/>
                </a:cubicBezTo>
                <a:cubicBezTo>
                  <a:pt x="11536" y="2177"/>
                  <a:pt x="11462" y="2069"/>
                  <a:pt x="11365" y="1995"/>
                </a:cubicBezTo>
                <a:cubicBezTo>
                  <a:pt x="11337" y="1978"/>
                  <a:pt x="11320" y="1956"/>
                  <a:pt x="11309" y="1933"/>
                </a:cubicBezTo>
                <a:close/>
                <a:moveTo>
                  <a:pt x="10951" y="2234"/>
                </a:moveTo>
                <a:lnTo>
                  <a:pt x="10951" y="2234"/>
                </a:lnTo>
                <a:cubicBezTo>
                  <a:pt x="10968" y="2239"/>
                  <a:pt x="10991" y="2256"/>
                  <a:pt x="11008" y="2273"/>
                </a:cubicBezTo>
                <a:cubicBezTo>
                  <a:pt x="11002" y="2279"/>
                  <a:pt x="11002" y="2285"/>
                  <a:pt x="10997" y="2290"/>
                </a:cubicBezTo>
                <a:cubicBezTo>
                  <a:pt x="10980" y="2273"/>
                  <a:pt x="10963" y="2251"/>
                  <a:pt x="10951" y="2234"/>
                </a:cubicBezTo>
                <a:close/>
                <a:moveTo>
                  <a:pt x="1936" y="2245"/>
                </a:moveTo>
                <a:cubicBezTo>
                  <a:pt x="1953" y="2262"/>
                  <a:pt x="1958" y="2285"/>
                  <a:pt x="1964" y="2307"/>
                </a:cubicBezTo>
                <a:cubicBezTo>
                  <a:pt x="1958" y="2296"/>
                  <a:pt x="1947" y="2279"/>
                  <a:pt x="1941" y="2268"/>
                </a:cubicBezTo>
                <a:cubicBezTo>
                  <a:pt x="1930" y="2285"/>
                  <a:pt x="1919" y="2296"/>
                  <a:pt x="1907" y="2313"/>
                </a:cubicBezTo>
                <a:cubicBezTo>
                  <a:pt x="1902" y="2302"/>
                  <a:pt x="1896" y="2285"/>
                  <a:pt x="1896" y="2273"/>
                </a:cubicBezTo>
                <a:cubicBezTo>
                  <a:pt x="1902" y="2256"/>
                  <a:pt x="1919" y="2245"/>
                  <a:pt x="1936" y="2245"/>
                </a:cubicBezTo>
                <a:close/>
                <a:moveTo>
                  <a:pt x="11490" y="2154"/>
                </a:moveTo>
                <a:cubicBezTo>
                  <a:pt x="11541" y="2205"/>
                  <a:pt x="11609" y="2245"/>
                  <a:pt x="11643" y="2313"/>
                </a:cubicBezTo>
                <a:cubicBezTo>
                  <a:pt x="11581" y="2268"/>
                  <a:pt x="11536" y="2200"/>
                  <a:pt x="11462" y="2166"/>
                </a:cubicBezTo>
                <a:cubicBezTo>
                  <a:pt x="11473" y="2160"/>
                  <a:pt x="11485" y="2154"/>
                  <a:pt x="11490" y="2154"/>
                </a:cubicBezTo>
                <a:close/>
                <a:moveTo>
                  <a:pt x="2804" y="1632"/>
                </a:moveTo>
                <a:cubicBezTo>
                  <a:pt x="2798" y="1666"/>
                  <a:pt x="2764" y="1672"/>
                  <a:pt x="2741" y="1695"/>
                </a:cubicBezTo>
                <a:cubicBezTo>
                  <a:pt x="2537" y="1854"/>
                  <a:pt x="2344" y="2024"/>
                  <a:pt x="2151" y="2194"/>
                </a:cubicBezTo>
                <a:cubicBezTo>
                  <a:pt x="2106" y="2234"/>
                  <a:pt x="2066" y="2285"/>
                  <a:pt x="2015" y="2319"/>
                </a:cubicBezTo>
                <a:cubicBezTo>
                  <a:pt x="2066" y="2245"/>
                  <a:pt x="2157" y="2194"/>
                  <a:pt x="2197" y="2109"/>
                </a:cubicBezTo>
                <a:cubicBezTo>
                  <a:pt x="2197" y="2109"/>
                  <a:pt x="2202" y="2120"/>
                  <a:pt x="2208" y="2126"/>
                </a:cubicBezTo>
                <a:cubicBezTo>
                  <a:pt x="2355" y="1978"/>
                  <a:pt x="2514" y="1854"/>
                  <a:pt x="2679" y="1729"/>
                </a:cubicBezTo>
                <a:cubicBezTo>
                  <a:pt x="2679" y="1729"/>
                  <a:pt x="2673" y="1723"/>
                  <a:pt x="2668" y="1717"/>
                </a:cubicBezTo>
                <a:cubicBezTo>
                  <a:pt x="2724" y="1712"/>
                  <a:pt x="2758" y="1661"/>
                  <a:pt x="2804" y="1632"/>
                </a:cubicBezTo>
                <a:close/>
                <a:moveTo>
                  <a:pt x="2008" y="2317"/>
                </a:moveTo>
                <a:cubicBezTo>
                  <a:pt x="2013" y="2317"/>
                  <a:pt x="2017" y="2321"/>
                  <a:pt x="2015" y="2330"/>
                </a:cubicBezTo>
                <a:cubicBezTo>
                  <a:pt x="2015" y="2343"/>
                  <a:pt x="2003" y="2350"/>
                  <a:pt x="1994" y="2350"/>
                </a:cubicBezTo>
                <a:cubicBezTo>
                  <a:pt x="1987" y="2350"/>
                  <a:pt x="1982" y="2346"/>
                  <a:pt x="1987" y="2336"/>
                </a:cubicBezTo>
                <a:cubicBezTo>
                  <a:pt x="1987" y="2326"/>
                  <a:pt x="1999" y="2317"/>
                  <a:pt x="2008" y="2317"/>
                </a:cubicBezTo>
                <a:close/>
                <a:moveTo>
                  <a:pt x="3082" y="2234"/>
                </a:moveTo>
                <a:lnTo>
                  <a:pt x="3082" y="2234"/>
                </a:lnTo>
                <a:cubicBezTo>
                  <a:pt x="3032" y="2289"/>
                  <a:pt x="2976" y="2334"/>
                  <a:pt x="2916" y="2368"/>
                </a:cubicBezTo>
                <a:lnTo>
                  <a:pt x="2916" y="2368"/>
                </a:lnTo>
                <a:cubicBezTo>
                  <a:pt x="2916" y="2366"/>
                  <a:pt x="2917" y="2365"/>
                  <a:pt x="2917" y="2364"/>
                </a:cubicBezTo>
                <a:lnTo>
                  <a:pt x="2917" y="2364"/>
                </a:lnTo>
                <a:cubicBezTo>
                  <a:pt x="2917" y="2364"/>
                  <a:pt x="2916" y="2365"/>
                  <a:pt x="2916" y="2365"/>
                </a:cubicBezTo>
                <a:lnTo>
                  <a:pt x="2916" y="2365"/>
                </a:lnTo>
                <a:cubicBezTo>
                  <a:pt x="2961" y="2316"/>
                  <a:pt x="3021" y="2272"/>
                  <a:pt x="3082" y="2234"/>
                </a:cubicBezTo>
                <a:close/>
                <a:moveTo>
                  <a:pt x="11649" y="2245"/>
                </a:moveTo>
                <a:lnTo>
                  <a:pt x="11649" y="2245"/>
                </a:lnTo>
                <a:cubicBezTo>
                  <a:pt x="11689" y="2285"/>
                  <a:pt x="11729" y="2319"/>
                  <a:pt x="11768" y="2364"/>
                </a:cubicBezTo>
                <a:lnTo>
                  <a:pt x="11757" y="2381"/>
                </a:lnTo>
                <a:cubicBezTo>
                  <a:pt x="11734" y="2347"/>
                  <a:pt x="11706" y="2319"/>
                  <a:pt x="11672" y="2296"/>
                </a:cubicBezTo>
                <a:cubicBezTo>
                  <a:pt x="11666" y="2279"/>
                  <a:pt x="11655" y="2262"/>
                  <a:pt x="11649" y="2245"/>
                </a:cubicBezTo>
                <a:close/>
                <a:moveTo>
                  <a:pt x="11694" y="2346"/>
                </a:moveTo>
                <a:cubicBezTo>
                  <a:pt x="11710" y="2346"/>
                  <a:pt x="11727" y="2366"/>
                  <a:pt x="11712" y="2381"/>
                </a:cubicBezTo>
                <a:cubicBezTo>
                  <a:pt x="11710" y="2382"/>
                  <a:pt x="11708" y="2382"/>
                  <a:pt x="11706" y="2382"/>
                </a:cubicBezTo>
                <a:cubicBezTo>
                  <a:pt x="11690" y="2382"/>
                  <a:pt x="11674" y="2362"/>
                  <a:pt x="11689" y="2347"/>
                </a:cubicBezTo>
                <a:cubicBezTo>
                  <a:pt x="11691" y="2347"/>
                  <a:pt x="11693" y="2346"/>
                  <a:pt x="11694" y="2346"/>
                </a:cubicBezTo>
                <a:close/>
                <a:moveTo>
                  <a:pt x="1779" y="2374"/>
                </a:moveTo>
                <a:cubicBezTo>
                  <a:pt x="1794" y="2374"/>
                  <a:pt x="1789" y="2402"/>
                  <a:pt x="1774" y="2402"/>
                </a:cubicBezTo>
                <a:cubicBezTo>
                  <a:pt x="1772" y="2402"/>
                  <a:pt x="1769" y="2401"/>
                  <a:pt x="1765" y="2398"/>
                </a:cubicBezTo>
                <a:cubicBezTo>
                  <a:pt x="1771" y="2393"/>
                  <a:pt x="1771" y="2381"/>
                  <a:pt x="1771" y="2376"/>
                </a:cubicBezTo>
                <a:cubicBezTo>
                  <a:pt x="1774" y="2374"/>
                  <a:pt x="1776" y="2374"/>
                  <a:pt x="1779" y="2374"/>
                </a:cubicBezTo>
                <a:close/>
                <a:moveTo>
                  <a:pt x="11757" y="2387"/>
                </a:moveTo>
                <a:cubicBezTo>
                  <a:pt x="11757" y="2387"/>
                  <a:pt x="11763" y="2387"/>
                  <a:pt x="11763" y="2393"/>
                </a:cubicBezTo>
                <a:cubicBezTo>
                  <a:pt x="11763" y="2398"/>
                  <a:pt x="11757" y="2404"/>
                  <a:pt x="11751" y="2410"/>
                </a:cubicBezTo>
                <a:cubicBezTo>
                  <a:pt x="11746" y="2410"/>
                  <a:pt x="11740" y="2404"/>
                  <a:pt x="11740" y="2404"/>
                </a:cubicBezTo>
                <a:lnTo>
                  <a:pt x="11757" y="2387"/>
                </a:lnTo>
                <a:close/>
                <a:moveTo>
                  <a:pt x="1885" y="2290"/>
                </a:moveTo>
                <a:cubicBezTo>
                  <a:pt x="1896" y="2307"/>
                  <a:pt x="1896" y="2319"/>
                  <a:pt x="1885" y="2330"/>
                </a:cubicBezTo>
                <a:cubicBezTo>
                  <a:pt x="1856" y="2359"/>
                  <a:pt x="1828" y="2387"/>
                  <a:pt x="1799" y="2421"/>
                </a:cubicBezTo>
                <a:cubicBezTo>
                  <a:pt x="1794" y="2410"/>
                  <a:pt x="1805" y="2393"/>
                  <a:pt x="1805" y="2376"/>
                </a:cubicBezTo>
                <a:cubicBezTo>
                  <a:pt x="1805" y="2376"/>
                  <a:pt x="1799" y="2370"/>
                  <a:pt x="1799" y="2364"/>
                </a:cubicBezTo>
                <a:cubicBezTo>
                  <a:pt x="1833" y="2347"/>
                  <a:pt x="1856" y="2307"/>
                  <a:pt x="1885" y="2290"/>
                </a:cubicBezTo>
                <a:close/>
                <a:moveTo>
                  <a:pt x="11774" y="2398"/>
                </a:moveTo>
                <a:lnTo>
                  <a:pt x="11774" y="2398"/>
                </a:lnTo>
                <a:cubicBezTo>
                  <a:pt x="11791" y="2404"/>
                  <a:pt x="11808" y="2415"/>
                  <a:pt x="11825" y="2427"/>
                </a:cubicBezTo>
                <a:cubicBezTo>
                  <a:pt x="11831" y="2438"/>
                  <a:pt x="11831" y="2444"/>
                  <a:pt x="11836" y="2449"/>
                </a:cubicBezTo>
                <a:cubicBezTo>
                  <a:pt x="11819" y="2432"/>
                  <a:pt x="11797" y="2415"/>
                  <a:pt x="11774" y="2398"/>
                </a:cubicBezTo>
                <a:close/>
                <a:moveTo>
                  <a:pt x="1924" y="2472"/>
                </a:moveTo>
                <a:cubicBezTo>
                  <a:pt x="1941" y="2483"/>
                  <a:pt x="1941" y="2489"/>
                  <a:pt x="1924" y="2506"/>
                </a:cubicBezTo>
                <a:cubicBezTo>
                  <a:pt x="1913" y="2495"/>
                  <a:pt x="1907" y="2483"/>
                  <a:pt x="1924" y="2472"/>
                </a:cubicBezTo>
                <a:close/>
                <a:moveTo>
                  <a:pt x="11836" y="2444"/>
                </a:moveTo>
                <a:lnTo>
                  <a:pt x="11836" y="2444"/>
                </a:lnTo>
                <a:cubicBezTo>
                  <a:pt x="11848" y="2455"/>
                  <a:pt x="11865" y="2466"/>
                  <a:pt x="11876" y="2478"/>
                </a:cubicBezTo>
                <a:lnTo>
                  <a:pt x="11876" y="2483"/>
                </a:lnTo>
                <a:cubicBezTo>
                  <a:pt x="11893" y="2495"/>
                  <a:pt x="11910" y="2512"/>
                  <a:pt x="11922" y="2529"/>
                </a:cubicBezTo>
                <a:cubicBezTo>
                  <a:pt x="11904" y="2512"/>
                  <a:pt x="11882" y="2495"/>
                  <a:pt x="11859" y="2483"/>
                </a:cubicBezTo>
                <a:cubicBezTo>
                  <a:pt x="11853" y="2472"/>
                  <a:pt x="11842" y="2455"/>
                  <a:pt x="11836" y="2444"/>
                </a:cubicBezTo>
                <a:close/>
                <a:moveTo>
                  <a:pt x="11746" y="2432"/>
                </a:moveTo>
                <a:lnTo>
                  <a:pt x="11746" y="2432"/>
                </a:lnTo>
                <a:cubicBezTo>
                  <a:pt x="11780" y="2455"/>
                  <a:pt x="11808" y="2478"/>
                  <a:pt x="11836" y="2500"/>
                </a:cubicBezTo>
                <a:cubicBezTo>
                  <a:pt x="11848" y="2517"/>
                  <a:pt x="11859" y="2529"/>
                  <a:pt x="11870" y="2540"/>
                </a:cubicBezTo>
                <a:cubicBezTo>
                  <a:pt x="11865" y="2534"/>
                  <a:pt x="11853" y="2529"/>
                  <a:pt x="11848" y="2529"/>
                </a:cubicBezTo>
                <a:cubicBezTo>
                  <a:pt x="11836" y="2517"/>
                  <a:pt x="11825" y="2506"/>
                  <a:pt x="11808" y="2495"/>
                </a:cubicBezTo>
                <a:cubicBezTo>
                  <a:pt x="11780" y="2483"/>
                  <a:pt x="11768" y="2449"/>
                  <a:pt x="11746" y="2432"/>
                </a:cubicBezTo>
                <a:close/>
                <a:moveTo>
                  <a:pt x="11893" y="2540"/>
                </a:moveTo>
                <a:cubicBezTo>
                  <a:pt x="11899" y="2546"/>
                  <a:pt x="11899" y="2546"/>
                  <a:pt x="11904" y="2551"/>
                </a:cubicBezTo>
                <a:cubicBezTo>
                  <a:pt x="11899" y="2551"/>
                  <a:pt x="11899" y="2546"/>
                  <a:pt x="11893" y="2546"/>
                </a:cubicBezTo>
                <a:lnTo>
                  <a:pt x="11893" y="2540"/>
                </a:lnTo>
                <a:close/>
                <a:moveTo>
                  <a:pt x="11922" y="2563"/>
                </a:moveTo>
                <a:cubicBezTo>
                  <a:pt x="11927" y="2568"/>
                  <a:pt x="11933" y="2574"/>
                  <a:pt x="11939" y="2580"/>
                </a:cubicBezTo>
                <a:lnTo>
                  <a:pt x="11922" y="2586"/>
                </a:lnTo>
                <a:cubicBezTo>
                  <a:pt x="11922" y="2586"/>
                  <a:pt x="11927" y="2591"/>
                  <a:pt x="11927" y="2597"/>
                </a:cubicBezTo>
                <a:cubicBezTo>
                  <a:pt x="11910" y="2586"/>
                  <a:pt x="11893" y="2580"/>
                  <a:pt x="11870" y="2574"/>
                </a:cubicBezTo>
                <a:cubicBezTo>
                  <a:pt x="11870" y="2568"/>
                  <a:pt x="11870" y="2568"/>
                  <a:pt x="11870" y="2568"/>
                </a:cubicBezTo>
                <a:cubicBezTo>
                  <a:pt x="11887" y="2563"/>
                  <a:pt x="11904" y="2563"/>
                  <a:pt x="11922" y="2563"/>
                </a:cubicBezTo>
                <a:close/>
                <a:moveTo>
                  <a:pt x="2916" y="2365"/>
                </a:moveTo>
                <a:cubicBezTo>
                  <a:pt x="2914" y="2367"/>
                  <a:pt x="2913" y="2368"/>
                  <a:pt x="2912" y="2370"/>
                </a:cubicBezTo>
                <a:cubicBezTo>
                  <a:pt x="2913" y="2369"/>
                  <a:pt x="2914" y="2368"/>
                  <a:pt x="2916" y="2368"/>
                </a:cubicBezTo>
                <a:lnTo>
                  <a:pt x="2916" y="2368"/>
                </a:lnTo>
                <a:cubicBezTo>
                  <a:pt x="2904" y="2394"/>
                  <a:pt x="2877" y="2410"/>
                  <a:pt x="2855" y="2421"/>
                </a:cubicBezTo>
                <a:cubicBezTo>
                  <a:pt x="2855" y="2427"/>
                  <a:pt x="2860" y="2432"/>
                  <a:pt x="2866" y="2438"/>
                </a:cubicBezTo>
                <a:cubicBezTo>
                  <a:pt x="2860" y="2444"/>
                  <a:pt x="2855" y="2444"/>
                  <a:pt x="2855" y="2449"/>
                </a:cubicBezTo>
                <a:cubicBezTo>
                  <a:pt x="2843" y="2449"/>
                  <a:pt x="2838" y="2444"/>
                  <a:pt x="2832" y="2444"/>
                </a:cubicBezTo>
                <a:cubicBezTo>
                  <a:pt x="2758" y="2495"/>
                  <a:pt x="2707" y="2568"/>
                  <a:pt x="2622" y="2608"/>
                </a:cubicBezTo>
                <a:cubicBezTo>
                  <a:pt x="2713" y="2518"/>
                  <a:pt x="2809" y="2433"/>
                  <a:pt x="2916" y="2365"/>
                </a:cubicBezTo>
                <a:close/>
                <a:moveTo>
                  <a:pt x="11933" y="2603"/>
                </a:moveTo>
                <a:cubicBezTo>
                  <a:pt x="11939" y="2614"/>
                  <a:pt x="11950" y="2625"/>
                  <a:pt x="11950" y="2631"/>
                </a:cubicBezTo>
                <a:lnTo>
                  <a:pt x="11944" y="2654"/>
                </a:lnTo>
                <a:lnTo>
                  <a:pt x="11939" y="2654"/>
                </a:lnTo>
                <a:cubicBezTo>
                  <a:pt x="11939" y="2654"/>
                  <a:pt x="11933" y="2642"/>
                  <a:pt x="11927" y="2642"/>
                </a:cubicBezTo>
                <a:cubicBezTo>
                  <a:pt x="11933" y="2631"/>
                  <a:pt x="11939" y="2625"/>
                  <a:pt x="11939" y="2620"/>
                </a:cubicBezTo>
                <a:cubicBezTo>
                  <a:pt x="11939" y="2614"/>
                  <a:pt x="11933" y="2614"/>
                  <a:pt x="11933" y="2614"/>
                </a:cubicBezTo>
                <a:lnTo>
                  <a:pt x="11933" y="2603"/>
                </a:lnTo>
                <a:close/>
                <a:moveTo>
                  <a:pt x="1887" y="2509"/>
                </a:moveTo>
                <a:cubicBezTo>
                  <a:pt x="1901" y="2509"/>
                  <a:pt x="1910" y="2531"/>
                  <a:pt x="1896" y="2540"/>
                </a:cubicBezTo>
                <a:cubicBezTo>
                  <a:pt x="1893" y="2542"/>
                  <a:pt x="1890" y="2543"/>
                  <a:pt x="1888" y="2543"/>
                </a:cubicBezTo>
                <a:cubicBezTo>
                  <a:pt x="1881" y="2543"/>
                  <a:pt x="1875" y="2537"/>
                  <a:pt x="1873" y="2531"/>
                </a:cubicBezTo>
                <a:lnTo>
                  <a:pt x="1873" y="2531"/>
                </a:lnTo>
                <a:cubicBezTo>
                  <a:pt x="1866" y="2586"/>
                  <a:pt x="1827" y="2620"/>
                  <a:pt x="1799" y="2665"/>
                </a:cubicBezTo>
                <a:cubicBezTo>
                  <a:pt x="1794" y="2654"/>
                  <a:pt x="1782" y="2642"/>
                  <a:pt x="1771" y="2637"/>
                </a:cubicBezTo>
                <a:cubicBezTo>
                  <a:pt x="1799" y="2597"/>
                  <a:pt x="1833" y="2563"/>
                  <a:pt x="1872" y="2529"/>
                </a:cubicBezTo>
                <a:lnTo>
                  <a:pt x="1872" y="2529"/>
                </a:lnTo>
                <a:cubicBezTo>
                  <a:pt x="1873" y="2530"/>
                  <a:pt x="1873" y="2530"/>
                  <a:pt x="1873" y="2531"/>
                </a:cubicBezTo>
                <a:lnTo>
                  <a:pt x="1873" y="2531"/>
                </a:lnTo>
                <a:cubicBezTo>
                  <a:pt x="1873" y="2530"/>
                  <a:pt x="1873" y="2530"/>
                  <a:pt x="1873" y="2529"/>
                </a:cubicBezTo>
                <a:lnTo>
                  <a:pt x="1873" y="2529"/>
                </a:lnTo>
                <a:cubicBezTo>
                  <a:pt x="1873" y="2529"/>
                  <a:pt x="1873" y="2529"/>
                  <a:pt x="1872" y="2529"/>
                </a:cubicBezTo>
                <a:lnTo>
                  <a:pt x="1872" y="2529"/>
                </a:lnTo>
                <a:cubicBezTo>
                  <a:pt x="1871" y="2523"/>
                  <a:pt x="1872" y="2516"/>
                  <a:pt x="1879" y="2512"/>
                </a:cubicBezTo>
                <a:cubicBezTo>
                  <a:pt x="1882" y="2510"/>
                  <a:pt x="1884" y="2509"/>
                  <a:pt x="1887" y="2509"/>
                </a:cubicBezTo>
                <a:close/>
                <a:moveTo>
                  <a:pt x="11973" y="2540"/>
                </a:moveTo>
                <a:lnTo>
                  <a:pt x="11973" y="2540"/>
                </a:lnTo>
                <a:cubicBezTo>
                  <a:pt x="11984" y="2546"/>
                  <a:pt x="11990" y="2546"/>
                  <a:pt x="12001" y="2546"/>
                </a:cubicBezTo>
                <a:cubicBezTo>
                  <a:pt x="12018" y="2574"/>
                  <a:pt x="12035" y="2597"/>
                  <a:pt x="12058" y="2614"/>
                </a:cubicBezTo>
                <a:cubicBezTo>
                  <a:pt x="12058" y="2614"/>
                  <a:pt x="12063" y="2620"/>
                  <a:pt x="12063" y="2620"/>
                </a:cubicBezTo>
                <a:cubicBezTo>
                  <a:pt x="12069" y="2625"/>
                  <a:pt x="12080" y="2631"/>
                  <a:pt x="12086" y="2642"/>
                </a:cubicBezTo>
                <a:cubicBezTo>
                  <a:pt x="12086" y="2648"/>
                  <a:pt x="12086" y="2659"/>
                  <a:pt x="12086" y="2665"/>
                </a:cubicBezTo>
                <a:cubicBezTo>
                  <a:pt x="12069" y="2654"/>
                  <a:pt x="12058" y="2642"/>
                  <a:pt x="12046" y="2631"/>
                </a:cubicBezTo>
                <a:cubicBezTo>
                  <a:pt x="12029" y="2608"/>
                  <a:pt x="12012" y="2586"/>
                  <a:pt x="12007" y="2557"/>
                </a:cubicBezTo>
                <a:lnTo>
                  <a:pt x="11990" y="2557"/>
                </a:lnTo>
                <a:cubicBezTo>
                  <a:pt x="11984" y="2551"/>
                  <a:pt x="11978" y="2546"/>
                  <a:pt x="11973" y="2540"/>
                </a:cubicBezTo>
                <a:close/>
                <a:moveTo>
                  <a:pt x="1765" y="2658"/>
                </a:moveTo>
                <a:cubicBezTo>
                  <a:pt x="1769" y="2658"/>
                  <a:pt x="1773" y="2660"/>
                  <a:pt x="1777" y="2665"/>
                </a:cubicBezTo>
                <a:cubicBezTo>
                  <a:pt x="1777" y="2671"/>
                  <a:pt x="1771" y="2682"/>
                  <a:pt x="1771" y="2688"/>
                </a:cubicBezTo>
                <a:cubicBezTo>
                  <a:pt x="1767" y="2690"/>
                  <a:pt x="1763" y="2690"/>
                  <a:pt x="1760" y="2690"/>
                </a:cubicBezTo>
                <a:cubicBezTo>
                  <a:pt x="1741" y="2690"/>
                  <a:pt x="1750" y="2658"/>
                  <a:pt x="1765" y="2658"/>
                </a:cubicBezTo>
                <a:close/>
                <a:moveTo>
                  <a:pt x="12103" y="2648"/>
                </a:moveTo>
                <a:cubicBezTo>
                  <a:pt x="12114" y="2665"/>
                  <a:pt x="12131" y="2676"/>
                  <a:pt x="12148" y="2693"/>
                </a:cubicBezTo>
                <a:cubicBezTo>
                  <a:pt x="12143" y="2699"/>
                  <a:pt x="12137" y="2705"/>
                  <a:pt x="12131" y="2710"/>
                </a:cubicBezTo>
                <a:lnTo>
                  <a:pt x="12086" y="2671"/>
                </a:lnTo>
                <a:cubicBezTo>
                  <a:pt x="12092" y="2665"/>
                  <a:pt x="12097" y="2654"/>
                  <a:pt x="12097" y="2648"/>
                </a:cubicBezTo>
                <a:close/>
                <a:moveTo>
                  <a:pt x="2134" y="2603"/>
                </a:moveTo>
                <a:lnTo>
                  <a:pt x="2140" y="2614"/>
                </a:lnTo>
                <a:cubicBezTo>
                  <a:pt x="2106" y="2648"/>
                  <a:pt x="2072" y="2688"/>
                  <a:pt x="2038" y="2727"/>
                </a:cubicBezTo>
                <a:cubicBezTo>
                  <a:pt x="2049" y="2676"/>
                  <a:pt x="2106" y="2648"/>
                  <a:pt x="2134" y="2603"/>
                </a:cubicBezTo>
                <a:close/>
                <a:moveTo>
                  <a:pt x="1697" y="2742"/>
                </a:moveTo>
                <a:cubicBezTo>
                  <a:pt x="1702" y="2742"/>
                  <a:pt x="1706" y="2746"/>
                  <a:pt x="1709" y="2756"/>
                </a:cubicBezTo>
                <a:cubicBezTo>
                  <a:pt x="1704" y="2763"/>
                  <a:pt x="1699" y="2766"/>
                  <a:pt x="1695" y="2766"/>
                </a:cubicBezTo>
                <a:cubicBezTo>
                  <a:pt x="1689" y="2766"/>
                  <a:pt x="1684" y="2760"/>
                  <a:pt x="1680" y="2750"/>
                </a:cubicBezTo>
                <a:cubicBezTo>
                  <a:pt x="1688" y="2745"/>
                  <a:pt x="1693" y="2742"/>
                  <a:pt x="1697" y="2742"/>
                </a:cubicBezTo>
                <a:close/>
                <a:moveTo>
                  <a:pt x="11956" y="2591"/>
                </a:moveTo>
                <a:lnTo>
                  <a:pt x="11956" y="2591"/>
                </a:lnTo>
                <a:cubicBezTo>
                  <a:pt x="11984" y="2614"/>
                  <a:pt x="12007" y="2637"/>
                  <a:pt x="12035" y="2659"/>
                </a:cubicBezTo>
                <a:cubicBezTo>
                  <a:pt x="12063" y="2699"/>
                  <a:pt x="12092" y="2739"/>
                  <a:pt x="12120" y="2773"/>
                </a:cubicBezTo>
                <a:cubicBezTo>
                  <a:pt x="12114" y="2767"/>
                  <a:pt x="12109" y="2767"/>
                  <a:pt x="12103" y="2761"/>
                </a:cubicBezTo>
                <a:cubicBezTo>
                  <a:pt x="12086" y="2733"/>
                  <a:pt x="12058" y="2705"/>
                  <a:pt x="12029" y="2688"/>
                </a:cubicBezTo>
                <a:cubicBezTo>
                  <a:pt x="12001" y="2654"/>
                  <a:pt x="11978" y="2625"/>
                  <a:pt x="11956" y="2591"/>
                </a:cubicBezTo>
                <a:close/>
                <a:moveTo>
                  <a:pt x="12148" y="2807"/>
                </a:moveTo>
                <a:cubicBezTo>
                  <a:pt x="12148" y="2807"/>
                  <a:pt x="12148" y="2812"/>
                  <a:pt x="12154" y="2812"/>
                </a:cubicBezTo>
                <a:lnTo>
                  <a:pt x="12148" y="2812"/>
                </a:lnTo>
                <a:cubicBezTo>
                  <a:pt x="12148" y="2812"/>
                  <a:pt x="12148" y="2807"/>
                  <a:pt x="12148" y="2807"/>
                </a:cubicBezTo>
                <a:close/>
                <a:moveTo>
                  <a:pt x="1650" y="2795"/>
                </a:moveTo>
                <a:cubicBezTo>
                  <a:pt x="1656" y="2795"/>
                  <a:pt x="1660" y="2800"/>
                  <a:pt x="1663" y="2812"/>
                </a:cubicBezTo>
                <a:cubicBezTo>
                  <a:pt x="1655" y="2820"/>
                  <a:pt x="1650" y="2825"/>
                  <a:pt x="1646" y="2825"/>
                </a:cubicBezTo>
                <a:cubicBezTo>
                  <a:pt x="1641" y="2825"/>
                  <a:pt x="1638" y="2819"/>
                  <a:pt x="1635" y="2807"/>
                </a:cubicBezTo>
                <a:cubicBezTo>
                  <a:pt x="1640" y="2799"/>
                  <a:pt x="1645" y="2795"/>
                  <a:pt x="1650" y="2795"/>
                </a:cubicBezTo>
                <a:close/>
                <a:moveTo>
                  <a:pt x="2098" y="2916"/>
                </a:moveTo>
                <a:cubicBezTo>
                  <a:pt x="2101" y="2916"/>
                  <a:pt x="2104" y="2918"/>
                  <a:pt x="2106" y="2920"/>
                </a:cubicBezTo>
                <a:cubicBezTo>
                  <a:pt x="2106" y="2937"/>
                  <a:pt x="2094" y="2949"/>
                  <a:pt x="2083" y="2954"/>
                </a:cubicBezTo>
                <a:cubicBezTo>
                  <a:pt x="2077" y="2958"/>
                  <a:pt x="2072" y="2960"/>
                  <a:pt x="2069" y="2960"/>
                </a:cubicBezTo>
                <a:cubicBezTo>
                  <a:pt x="2054" y="2960"/>
                  <a:pt x="2081" y="2916"/>
                  <a:pt x="2098" y="2916"/>
                </a:cubicBezTo>
                <a:close/>
                <a:moveTo>
                  <a:pt x="12367" y="2936"/>
                </a:moveTo>
                <a:lnTo>
                  <a:pt x="12367" y="2936"/>
                </a:lnTo>
                <a:cubicBezTo>
                  <a:pt x="12377" y="2951"/>
                  <a:pt x="12388" y="2961"/>
                  <a:pt x="12398" y="2977"/>
                </a:cubicBezTo>
                <a:cubicBezTo>
                  <a:pt x="12387" y="2971"/>
                  <a:pt x="12381" y="2960"/>
                  <a:pt x="12370" y="2954"/>
                </a:cubicBezTo>
                <a:cubicBezTo>
                  <a:pt x="12370" y="2950"/>
                  <a:pt x="12370" y="2942"/>
                  <a:pt x="12367" y="2936"/>
                </a:cubicBezTo>
                <a:close/>
                <a:moveTo>
                  <a:pt x="12160" y="2705"/>
                </a:moveTo>
                <a:lnTo>
                  <a:pt x="12160" y="2705"/>
                </a:lnTo>
                <a:cubicBezTo>
                  <a:pt x="12177" y="2722"/>
                  <a:pt x="12194" y="2744"/>
                  <a:pt x="12211" y="2773"/>
                </a:cubicBezTo>
                <a:lnTo>
                  <a:pt x="12228" y="2773"/>
                </a:lnTo>
                <a:cubicBezTo>
                  <a:pt x="12228" y="2778"/>
                  <a:pt x="12228" y="2778"/>
                  <a:pt x="12228" y="2778"/>
                </a:cubicBezTo>
                <a:cubicBezTo>
                  <a:pt x="12234" y="2784"/>
                  <a:pt x="12245" y="2784"/>
                  <a:pt x="12251" y="2790"/>
                </a:cubicBezTo>
                <a:cubicBezTo>
                  <a:pt x="12251" y="2790"/>
                  <a:pt x="12256" y="2795"/>
                  <a:pt x="12256" y="2801"/>
                </a:cubicBezTo>
                <a:cubicBezTo>
                  <a:pt x="12273" y="2858"/>
                  <a:pt x="12330" y="2892"/>
                  <a:pt x="12347" y="2949"/>
                </a:cubicBezTo>
                <a:cubicBezTo>
                  <a:pt x="12364" y="2960"/>
                  <a:pt x="12381" y="2977"/>
                  <a:pt x="12404" y="2983"/>
                </a:cubicBezTo>
                <a:cubicBezTo>
                  <a:pt x="12404" y="2988"/>
                  <a:pt x="12409" y="2994"/>
                  <a:pt x="12409" y="3000"/>
                </a:cubicBezTo>
                <a:cubicBezTo>
                  <a:pt x="12404" y="3000"/>
                  <a:pt x="12404" y="3005"/>
                  <a:pt x="12398" y="3011"/>
                </a:cubicBezTo>
                <a:cubicBezTo>
                  <a:pt x="12347" y="2949"/>
                  <a:pt x="12290" y="2886"/>
                  <a:pt x="12234" y="2824"/>
                </a:cubicBezTo>
                <a:cubicBezTo>
                  <a:pt x="12211" y="2795"/>
                  <a:pt x="12194" y="2767"/>
                  <a:pt x="12165" y="2750"/>
                </a:cubicBezTo>
                <a:cubicBezTo>
                  <a:pt x="12165" y="2733"/>
                  <a:pt x="12160" y="2716"/>
                  <a:pt x="12160" y="2705"/>
                </a:cubicBezTo>
                <a:close/>
                <a:moveTo>
                  <a:pt x="12653" y="3039"/>
                </a:moveTo>
                <a:lnTo>
                  <a:pt x="12646" y="3043"/>
                </a:lnTo>
                <a:lnTo>
                  <a:pt x="12646" y="3043"/>
                </a:lnTo>
                <a:cubicBezTo>
                  <a:pt x="12649" y="3042"/>
                  <a:pt x="12652" y="3041"/>
                  <a:pt x="12653" y="3039"/>
                </a:cubicBezTo>
                <a:close/>
                <a:moveTo>
                  <a:pt x="12444" y="3022"/>
                </a:moveTo>
                <a:cubicBezTo>
                  <a:pt x="12444" y="3034"/>
                  <a:pt x="12444" y="3051"/>
                  <a:pt x="12444" y="3068"/>
                </a:cubicBezTo>
                <a:cubicBezTo>
                  <a:pt x="12438" y="3056"/>
                  <a:pt x="12432" y="3051"/>
                  <a:pt x="12426" y="3045"/>
                </a:cubicBezTo>
                <a:cubicBezTo>
                  <a:pt x="12426" y="3039"/>
                  <a:pt x="12426" y="3034"/>
                  <a:pt x="12426" y="3028"/>
                </a:cubicBezTo>
                <a:cubicBezTo>
                  <a:pt x="12432" y="3022"/>
                  <a:pt x="12438" y="3022"/>
                  <a:pt x="12444" y="3022"/>
                </a:cubicBezTo>
                <a:close/>
                <a:moveTo>
                  <a:pt x="2321" y="2909"/>
                </a:moveTo>
                <a:cubicBezTo>
                  <a:pt x="2287" y="2949"/>
                  <a:pt x="2248" y="2988"/>
                  <a:pt x="2208" y="3028"/>
                </a:cubicBezTo>
                <a:cubicBezTo>
                  <a:pt x="2225" y="3028"/>
                  <a:pt x="2236" y="3034"/>
                  <a:pt x="2253" y="3034"/>
                </a:cubicBezTo>
                <a:cubicBezTo>
                  <a:pt x="2276" y="3005"/>
                  <a:pt x="2304" y="2983"/>
                  <a:pt x="2333" y="2954"/>
                </a:cubicBezTo>
                <a:lnTo>
                  <a:pt x="2333" y="2954"/>
                </a:lnTo>
                <a:cubicBezTo>
                  <a:pt x="2293" y="2994"/>
                  <a:pt x="2259" y="3034"/>
                  <a:pt x="2225" y="3073"/>
                </a:cubicBezTo>
                <a:cubicBezTo>
                  <a:pt x="2219" y="3062"/>
                  <a:pt x="2208" y="3056"/>
                  <a:pt x="2202" y="3045"/>
                </a:cubicBezTo>
                <a:lnTo>
                  <a:pt x="2214" y="3045"/>
                </a:lnTo>
                <a:cubicBezTo>
                  <a:pt x="2208" y="3039"/>
                  <a:pt x="2208" y="3022"/>
                  <a:pt x="2202" y="3017"/>
                </a:cubicBezTo>
                <a:cubicBezTo>
                  <a:pt x="2236" y="2977"/>
                  <a:pt x="2276" y="2937"/>
                  <a:pt x="2321" y="2909"/>
                </a:cubicBezTo>
                <a:close/>
                <a:moveTo>
                  <a:pt x="2021" y="2722"/>
                </a:moveTo>
                <a:cubicBezTo>
                  <a:pt x="2021" y="2722"/>
                  <a:pt x="2026" y="2727"/>
                  <a:pt x="2026" y="2733"/>
                </a:cubicBezTo>
                <a:cubicBezTo>
                  <a:pt x="1981" y="2790"/>
                  <a:pt x="1930" y="2841"/>
                  <a:pt x="1879" y="2898"/>
                </a:cubicBezTo>
                <a:cubicBezTo>
                  <a:pt x="1833" y="2960"/>
                  <a:pt x="1782" y="3022"/>
                  <a:pt x="1726" y="3079"/>
                </a:cubicBezTo>
                <a:cubicBezTo>
                  <a:pt x="1811" y="2943"/>
                  <a:pt x="1924" y="2835"/>
                  <a:pt x="2021" y="2722"/>
                </a:cubicBezTo>
                <a:close/>
                <a:moveTo>
                  <a:pt x="12440" y="3138"/>
                </a:moveTo>
                <a:cubicBezTo>
                  <a:pt x="12444" y="3138"/>
                  <a:pt x="12448" y="3141"/>
                  <a:pt x="12455" y="3147"/>
                </a:cubicBezTo>
                <a:cubicBezTo>
                  <a:pt x="12452" y="3157"/>
                  <a:pt x="12449" y="3161"/>
                  <a:pt x="12445" y="3161"/>
                </a:cubicBezTo>
                <a:cubicBezTo>
                  <a:pt x="12441" y="3161"/>
                  <a:pt x="12437" y="3158"/>
                  <a:pt x="12432" y="3153"/>
                </a:cubicBezTo>
                <a:cubicBezTo>
                  <a:pt x="12432" y="3147"/>
                  <a:pt x="12432" y="3147"/>
                  <a:pt x="12438" y="3142"/>
                </a:cubicBezTo>
                <a:lnTo>
                  <a:pt x="12432" y="3142"/>
                </a:lnTo>
                <a:cubicBezTo>
                  <a:pt x="12435" y="3139"/>
                  <a:pt x="12437" y="3138"/>
                  <a:pt x="12440" y="3138"/>
                </a:cubicBezTo>
                <a:close/>
                <a:moveTo>
                  <a:pt x="2157" y="3062"/>
                </a:moveTo>
                <a:cubicBezTo>
                  <a:pt x="2174" y="3102"/>
                  <a:pt x="2123" y="3125"/>
                  <a:pt x="2129" y="3164"/>
                </a:cubicBezTo>
                <a:cubicBezTo>
                  <a:pt x="2123" y="3153"/>
                  <a:pt x="2111" y="3142"/>
                  <a:pt x="2106" y="3130"/>
                </a:cubicBezTo>
                <a:cubicBezTo>
                  <a:pt x="2117" y="3113"/>
                  <a:pt x="2134" y="3107"/>
                  <a:pt x="2146" y="3096"/>
                </a:cubicBezTo>
                <a:cubicBezTo>
                  <a:pt x="2151" y="3090"/>
                  <a:pt x="2157" y="3073"/>
                  <a:pt x="2157" y="3062"/>
                </a:cubicBezTo>
                <a:close/>
                <a:moveTo>
                  <a:pt x="1901" y="3144"/>
                </a:moveTo>
                <a:cubicBezTo>
                  <a:pt x="1911" y="3144"/>
                  <a:pt x="1920" y="3162"/>
                  <a:pt x="1907" y="3170"/>
                </a:cubicBezTo>
                <a:cubicBezTo>
                  <a:pt x="1904" y="3177"/>
                  <a:pt x="1899" y="3179"/>
                  <a:pt x="1895" y="3179"/>
                </a:cubicBezTo>
                <a:cubicBezTo>
                  <a:pt x="1886" y="3179"/>
                  <a:pt x="1878" y="3165"/>
                  <a:pt x="1890" y="3153"/>
                </a:cubicBezTo>
                <a:cubicBezTo>
                  <a:pt x="1893" y="3147"/>
                  <a:pt x="1897" y="3144"/>
                  <a:pt x="1901" y="3144"/>
                </a:cubicBezTo>
                <a:close/>
                <a:moveTo>
                  <a:pt x="1726" y="3079"/>
                </a:moveTo>
                <a:lnTo>
                  <a:pt x="1726" y="3079"/>
                </a:lnTo>
                <a:cubicBezTo>
                  <a:pt x="1720" y="3096"/>
                  <a:pt x="1709" y="3113"/>
                  <a:pt x="1697" y="3130"/>
                </a:cubicBezTo>
                <a:cubicBezTo>
                  <a:pt x="1675" y="3147"/>
                  <a:pt x="1658" y="3170"/>
                  <a:pt x="1641" y="3193"/>
                </a:cubicBezTo>
                <a:cubicBezTo>
                  <a:pt x="1646" y="3176"/>
                  <a:pt x="1652" y="3164"/>
                  <a:pt x="1658" y="3147"/>
                </a:cubicBezTo>
                <a:cubicBezTo>
                  <a:pt x="1658" y="3147"/>
                  <a:pt x="1669" y="3142"/>
                  <a:pt x="1669" y="3142"/>
                </a:cubicBezTo>
                <a:cubicBezTo>
                  <a:pt x="1686" y="3119"/>
                  <a:pt x="1703" y="3096"/>
                  <a:pt x="1726" y="3079"/>
                </a:cubicBezTo>
                <a:close/>
                <a:moveTo>
                  <a:pt x="12456" y="3171"/>
                </a:moveTo>
                <a:cubicBezTo>
                  <a:pt x="12468" y="3171"/>
                  <a:pt x="12483" y="3180"/>
                  <a:pt x="12483" y="3193"/>
                </a:cubicBezTo>
                <a:cubicBezTo>
                  <a:pt x="12478" y="3196"/>
                  <a:pt x="12473" y="3197"/>
                  <a:pt x="12467" y="3197"/>
                </a:cubicBezTo>
                <a:cubicBezTo>
                  <a:pt x="12453" y="3197"/>
                  <a:pt x="12439" y="3188"/>
                  <a:pt x="12444" y="3176"/>
                </a:cubicBezTo>
                <a:cubicBezTo>
                  <a:pt x="12447" y="3172"/>
                  <a:pt x="12451" y="3171"/>
                  <a:pt x="12456" y="3171"/>
                </a:cubicBezTo>
                <a:close/>
                <a:moveTo>
                  <a:pt x="2100" y="3159"/>
                </a:moveTo>
                <a:cubicBezTo>
                  <a:pt x="2111" y="3164"/>
                  <a:pt x="2100" y="3187"/>
                  <a:pt x="2094" y="3193"/>
                </a:cubicBezTo>
                <a:cubicBezTo>
                  <a:pt x="2087" y="3196"/>
                  <a:pt x="2074" y="3206"/>
                  <a:pt x="2064" y="3206"/>
                </a:cubicBezTo>
                <a:cubicBezTo>
                  <a:pt x="2060" y="3206"/>
                  <a:pt x="2057" y="3204"/>
                  <a:pt x="2055" y="3198"/>
                </a:cubicBezTo>
                <a:cubicBezTo>
                  <a:pt x="2066" y="3181"/>
                  <a:pt x="2077" y="3164"/>
                  <a:pt x="2100" y="3159"/>
                </a:cubicBezTo>
                <a:close/>
                <a:moveTo>
                  <a:pt x="12461" y="2858"/>
                </a:moveTo>
                <a:cubicBezTo>
                  <a:pt x="12478" y="2898"/>
                  <a:pt x="12489" y="2949"/>
                  <a:pt x="12540" y="2960"/>
                </a:cubicBezTo>
                <a:lnTo>
                  <a:pt x="12540" y="3000"/>
                </a:lnTo>
                <a:cubicBezTo>
                  <a:pt x="12557" y="3017"/>
                  <a:pt x="12568" y="3034"/>
                  <a:pt x="12585" y="3056"/>
                </a:cubicBezTo>
                <a:cubicBezTo>
                  <a:pt x="12597" y="3073"/>
                  <a:pt x="12608" y="3085"/>
                  <a:pt x="12619" y="3096"/>
                </a:cubicBezTo>
                <a:lnTo>
                  <a:pt x="12619" y="3113"/>
                </a:lnTo>
                <a:cubicBezTo>
                  <a:pt x="12642" y="3153"/>
                  <a:pt x="12670" y="3181"/>
                  <a:pt x="12710" y="3210"/>
                </a:cubicBezTo>
                <a:lnTo>
                  <a:pt x="12710" y="3249"/>
                </a:lnTo>
                <a:cubicBezTo>
                  <a:pt x="12716" y="3244"/>
                  <a:pt x="12733" y="3238"/>
                  <a:pt x="12744" y="3238"/>
                </a:cubicBezTo>
                <a:cubicBezTo>
                  <a:pt x="12727" y="3164"/>
                  <a:pt x="12670" y="3113"/>
                  <a:pt x="12631" y="3051"/>
                </a:cubicBezTo>
                <a:lnTo>
                  <a:pt x="12646" y="3043"/>
                </a:lnTo>
                <a:lnTo>
                  <a:pt x="12646" y="3043"/>
                </a:lnTo>
                <a:cubicBezTo>
                  <a:pt x="12639" y="3045"/>
                  <a:pt x="12629" y="3045"/>
                  <a:pt x="12625" y="3045"/>
                </a:cubicBezTo>
                <a:cubicBezTo>
                  <a:pt x="12608" y="3011"/>
                  <a:pt x="12585" y="2983"/>
                  <a:pt x="12557" y="2960"/>
                </a:cubicBezTo>
                <a:cubicBezTo>
                  <a:pt x="12546" y="2932"/>
                  <a:pt x="12534" y="2909"/>
                  <a:pt x="12500" y="2909"/>
                </a:cubicBezTo>
                <a:cubicBezTo>
                  <a:pt x="12506" y="2903"/>
                  <a:pt x="12512" y="2892"/>
                  <a:pt x="12517" y="2886"/>
                </a:cubicBezTo>
                <a:lnTo>
                  <a:pt x="12517" y="2886"/>
                </a:lnTo>
                <a:cubicBezTo>
                  <a:pt x="12512" y="2892"/>
                  <a:pt x="12495" y="2898"/>
                  <a:pt x="12483" y="2903"/>
                </a:cubicBezTo>
                <a:cubicBezTo>
                  <a:pt x="12483" y="2892"/>
                  <a:pt x="12483" y="2869"/>
                  <a:pt x="12478" y="2858"/>
                </a:cubicBezTo>
                <a:close/>
                <a:moveTo>
                  <a:pt x="2038" y="3215"/>
                </a:moveTo>
                <a:cubicBezTo>
                  <a:pt x="2055" y="3227"/>
                  <a:pt x="2043" y="3249"/>
                  <a:pt x="2032" y="3261"/>
                </a:cubicBezTo>
                <a:cubicBezTo>
                  <a:pt x="2031" y="3261"/>
                  <a:pt x="2030" y="3261"/>
                  <a:pt x="2029" y="3261"/>
                </a:cubicBezTo>
                <a:cubicBezTo>
                  <a:pt x="2010" y="3261"/>
                  <a:pt x="2016" y="3215"/>
                  <a:pt x="2038" y="3215"/>
                </a:cubicBezTo>
                <a:close/>
                <a:moveTo>
                  <a:pt x="1612" y="3232"/>
                </a:moveTo>
                <a:lnTo>
                  <a:pt x="1612" y="3232"/>
                </a:lnTo>
                <a:cubicBezTo>
                  <a:pt x="1601" y="3261"/>
                  <a:pt x="1578" y="3278"/>
                  <a:pt x="1567" y="3306"/>
                </a:cubicBezTo>
                <a:cubicBezTo>
                  <a:pt x="1567" y="3306"/>
                  <a:pt x="1561" y="3312"/>
                  <a:pt x="1555" y="3312"/>
                </a:cubicBezTo>
                <a:cubicBezTo>
                  <a:pt x="1561" y="3306"/>
                  <a:pt x="1572" y="3289"/>
                  <a:pt x="1578" y="3278"/>
                </a:cubicBezTo>
                <a:cubicBezTo>
                  <a:pt x="1578" y="3278"/>
                  <a:pt x="1578" y="3272"/>
                  <a:pt x="1572" y="3272"/>
                </a:cubicBezTo>
                <a:cubicBezTo>
                  <a:pt x="1584" y="3255"/>
                  <a:pt x="1595" y="3244"/>
                  <a:pt x="1612" y="3232"/>
                </a:cubicBezTo>
                <a:close/>
                <a:moveTo>
                  <a:pt x="1947" y="2381"/>
                </a:moveTo>
                <a:lnTo>
                  <a:pt x="1947" y="2381"/>
                </a:lnTo>
                <a:cubicBezTo>
                  <a:pt x="1885" y="2472"/>
                  <a:pt x="1811" y="2551"/>
                  <a:pt x="1737" y="2637"/>
                </a:cubicBezTo>
                <a:cubicBezTo>
                  <a:pt x="1726" y="2659"/>
                  <a:pt x="1692" y="2671"/>
                  <a:pt x="1697" y="2699"/>
                </a:cubicBezTo>
                <a:cubicBezTo>
                  <a:pt x="1709" y="2693"/>
                  <a:pt x="1726" y="2693"/>
                  <a:pt x="1731" y="2688"/>
                </a:cubicBezTo>
                <a:lnTo>
                  <a:pt x="1754" y="2727"/>
                </a:lnTo>
                <a:cubicBezTo>
                  <a:pt x="1743" y="2733"/>
                  <a:pt x="1726" y="2733"/>
                  <a:pt x="1714" y="2739"/>
                </a:cubicBezTo>
                <a:cubicBezTo>
                  <a:pt x="1709" y="2722"/>
                  <a:pt x="1697" y="2710"/>
                  <a:pt x="1675" y="2710"/>
                </a:cubicBezTo>
                <a:cubicBezTo>
                  <a:pt x="1629" y="2744"/>
                  <a:pt x="1607" y="2801"/>
                  <a:pt x="1567" y="2841"/>
                </a:cubicBezTo>
                <a:cubicBezTo>
                  <a:pt x="1550" y="2869"/>
                  <a:pt x="1516" y="2892"/>
                  <a:pt x="1516" y="2926"/>
                </a:cubicBezTo>
                <a:cubicBezTo>
                  <a:pt x="1544" y="2915"/>
                  <a:pt x="1567" y="2892"/>
                  <a:pt x="1572" y="2864"/>
                </a:cubicBezTo>
                <a:cubicBezTo>
                  <a:pt x="1591" y="2854"/>
                  <a:pt x="1605" y="2816"/>
                  <a:pt x="1625" y="2816"/>
                </a:cubicBezTo>
                <a:cubicBezTo>
                  <a:pt x="1630" y="2816"/>
                  <a:pt x="1635" y="2818"/>
                  <a:pt x="1641" y="2824"/>
                </a:cubicBezTo>
                <a:cubicBezTo>
                  <a:pt x="1624" y="2841"/>
                  <a:pt x="1624" y="2858"/>
                  <a:pt x="1629" y="2875"/>
                </a:cubicBezTo>
                <a:cubicBezTo>
                  <a:pt x="1624" y="2875"/>
                  <a:pt x="1607" y="2869"/>
                  <a:pt x="1601" y="2864"/>
                </a:cubicBezTo>
                <a:lnTo>
                  <a:pt x="1601" y="2903"/>
                </a:lnTo>
                <a:cubicBezTo>
                  <a:pt x="1595" y="2915"/>
                  <a:pt x="1584" y="2926"/>
                  <a:pt x="1578" y="2937"/>
                </a:cubicBezTo>
                <a:cubicBezTo>
                  <a:pt x="1572" y="2932"/>
                  <a:pt x="1561" y="2915"/>
                  <a:pt x="1555" y="2909"/>
                </a:cubicBezTo>
                <a:lnTo>
                  <a:pt x="1555" y="2909"/>
                </a:lnTo>
                <a:cubicBezTo>
                  <a:pt x="1555" y="2926"/>
                  <a:pt x="1555" y="2949"/>
                  <a:pt x="1561" y="2966"/>
                </a:cubicBezTo>
                <a:cubicBezTo>
                  <a:pt x="1555" y="2960"/>
                  <a:pt x="1544" y="2954"/>
                  <a:pt x="1538" y="2954"/>
                </a:cubicBezTo>
                <a:cubicBezTo>
                  <a:pt x="1510" y="2994"/>
                  <a:pt x="1482" y="3034"/>
                  <a:pt x="1453" y="3073"/>
                </a:cubicBezTo>
                <a:cubicBezTo>
                  <a:pt x="1453" y="3107"/>
                  <a:pt x="1414" y="3119"/>
                  <a:pt x="1391" y="3136"/>
                </a:cubicBezTo>
                <a:cubicBezTo>
                  <a:pt x="1397" y="3062"/>
                  <a:pt x="1470" y="3017"/>
                  <a:pt x="1504" y="2954"/>
                </a:cubicBezTo>
                <a:cubicBezTo>
                  <a:pt x="1524" y="2947"/>
                  <a:pt x="1509" y="2926"/>
                  <a:pt x="1497" y="2926"/>
                </a:cubicBezTo>
                <a:cubicBezTo>
                  <a:pt x="1492" y="2926"/>
                  <a:pt x="1487" y="2930"/>
                  <a:pt x="1487" y="2943"/>
                </a:cubicBezTo>
                <a:cubicBezTo>
                  <a:pt x="1414" y="3039"/>
                  <a:pt x="1334" y="3136"/>
                  <a:pt x="1260" y="3244"/>
                </a:cubicBezTo>
                <a:cubicBezTo>
                  <a:pt x="1238" y="3278"/>
                  <a:pt x="1209" y="3317"/>
                  <a:pt x="1181" y="3351"/>
                </a:cubicBezTo>
                <a:cubicBezTo>
                  <a:pt x="1204" y="3278"/>
                  <a:pt x="1260" y="3227"/>
                  <a:pt x="1300" y="3164"/>
                </a:cubicBezTo>
                <a:cubicBezTo>
                  <a:pt x="1294" y="3159"/>
                  <a:pt x="1289" y="3153"/>
                  <a:pt x="1289" y="3147"/>
                </a:cubicBezTo>
                <a:lnTo>
                  <a:pt x="1289" y="3147"/>
                </a:lnTo>
                <a:cubicBezTo>
                  <a:pt x="1294" y="3153"/>
                  <a:pt x="1306" y="3159"/>
                  <a:pt x="1311" y="3159"/>
                </a:cubicBezTo>
                <a:cubicBezTo>
                  <a:pt x="1317" y="3153"/>
                  <a:pt x="1317" y="3130"/>
                  <a:pt x="1323" y="3119"/>
                </a:cubicBezTo>
                <a:cubicBezTo>
                  <a:pt x="1329" y="3113"/>
                  <a:pt x="1340" y="3102"/>
                  <a:pt x="1346" y="3102"/>
                </a:cubicBezTo>
                <a:lnTo>
                  <a:pt x="1346" y="3073"/>
                </a:lnTo>
                <a:lnTo>
                  <a:pt x="1368" y="3068"/>
                </a:lnTo>
                <a:cubicBezTo>
                  <a:pt x="1476" y="2892"/>
                  <a:pt x="1629" y="2750"/>
                  <a:pt x="1743" y="2586"/>
                </a:cubicBezTo>
                <a:cubicBezTo>
                  <a:pt x="1822" y="2529"/>
                  <a:pt x="1868" y="2438"/>
                  <a:pt x="1947" y="2381"/>
                </a:cubicBezTo>
                <a:close/>
                <a:moveTo>
                  <a:pt x="1255" y="3317"/>
                </a:moveTo>
                <a:cubicBezTo>
                  <a:pt x="1260" y="3323"/>
                  <a:pt x="1260" y="3323"/>
                  <a:pt x="1260" y="3323"/>
                </a:cubicBezTo>
                <a:cubicBezTo>
                  <a:pt x="1255" y="3334"/>
                  <a:pt x="1249" y="3340"/>
                  <a:pt x="1243" y="3351"/>
                </a:cubicBezTo>
                <a:cubicBezTo>
                  <a:pt x="1243" y="3340"/>
                  <a:pt x="1243" y="3323"/>
                  <a:pt x="1255" y="3317"/>
                </a:cubicBezTo>
                <a:close/>
                <a:moveTo>
                  <a:pt x="1260" y="3357"/>
                </a:moveTo>
                <a:lnTo>
                  <a:pt x="1255" y="3363"/>
                </a:lnTo>
                <a:cubicBezTo>
                  <a:pt x="1255" y="3363"/>
                  <a:pt x="1255" y="3363"/>
                  <a:pt x="1249" y="3357"/>
                </a:cubicBezTo>
                <a:close/>
                <a:moveTo>
                  <a:pt x="1221" y="3357"/>
                </a:moveTo>
                <a:cubicBezTo>
                  <a:pt x="1238" y="3357"/>
                  <a:pt x="1243" y="3363"/>
                  <a:pt x="1232" y="3386"/>
                </a:cubicBezTo>
                <a:cubicBezTo>
                  <a:pt x="1215" y="3386"/>
                  <a:pt x="1209" y="3374"/>
                  <a:pt x="1221" y="3357"/>
                </a:cubicBezTo>
                <a:close/>
                <a:moveTo>
                  <a:pt x="1516" y="3374"/>
                </a:moveTo>
                <a:lnTo>
                  <a:pt x="1516" y="3374"/>
                </a:lnTo>
                <a:cubicBezTo>
                  <a:pt x="1510" y="3386"/>
                  <a:pt x="1504" y="3397"/>
                  <a:pt x="1493" y="3408"/>
                </a:cubicBezTo>
                <a:cubicBezTo>
                  <a:pt x="1493" y="3391"/>
                  <a:pt x="1504" y="3380"/>
                  <a:pt x="1516" y="3374"/>
                </a:cubicBezTo>
                <a:close/>
                <a:moveTo>
                  <a:pt x="1715" y="3396"/>
                </a:moveTo>
                <a:cubicBezTo>
                  <a:pt x="1717" y="3396"/>
                  <a:pt x="1718" y="3396"/>
                  <a:pt x="1720" y="3397"/>
                </a:cubicBezTo>
                <a:cubicBezTo>
                  <a:pt x="1737" y="3408"/>
                  <a:pt x="1714" y="3431"/>
                  <a:pt x="1703" y="3431"/>
                </a:cubicBezTo>
                <a:cubicBezTo>
                  <a:pt x="1687" y="3421"/>
                  <a:pt x="1700" y="3396"/>
                  <a:pt x="1715" y="3396"/>
                </a:cubicBezTo>
                <a:close/>
                <a:moveTo>
                  <a:pt x="2214" y="3085"/>
                </a:moveTo>
                <a:lnTo>
                  <a:pt x="2214" y="3085"/>
                </a:lnTo>
                <a:cubicBezTo>
                  <a:pt x="2117" y="3198"/>
                  <a:pt x="2021" y="3317"/>
                  <a:pt x="1930" y="3442"/>
                </a:cubicBezTo>
                <a:cubicBezTo>
                  <a:pt x="1958" y="3397"/>
                  <a:pt x="1998" y="3357"/>
                  <a:pt x="2009" y="3300"/>
                </a:cubicBezTo>
                <a:lnTo>
                  <a:pt x="2009" y="3300"/>
                </a:lnTo>
                <a:cubicBezTo>
                  <a:pt x="1998" y="3306"/>
                  <a:pt x="1981" y="3312"/>
                  <a:pt x="1970" y="3317"/>
                </a:cubicBezTo>
                <a:cubicBezTo>
                  <a:pt x="1970" y="3312"/>
                  <a:pt x="1970" y="3295"/>
                  <a:pt x="1975" y="3289"/>
                </a:cubicBezTo>
                <a:cubicBezTo>
                  <a:pt x="1987" y="3289"/>
                  <a:pt x="1992" y="3289"/>
                  <a:pt x="2004" y="3295"/>
                </a:cubicBezTo>
                <a:lnTo>
                  <a:pt x="2004" y="3266"/>
                </a:lnTo>
                <a:cubicBezTo>
                  <a:pt x="2009" y="3283"/>
                  <a:pt x="2009" y="3300"/>
                  <a:pt x="2015" y="3317"/>
                </a:cubicBezTo>
                <a:cubicBezTo>
                  <a:pt x="2089" y="3244"/>
                  <a:pt x="2140" y="3153"/>
                  <a:pt x="2214" y="3085"/>
                </a:cubicBezTo>
                <a:close/>
                <a:moveTo>
                  <a:pt x="1896" y="3442"/>
                </a:moveTo>
                <a:lnTo>
                  <a:pt x="1879" y="3459"/>
                </a:lnTo>
                <a:cubicBezTo>
                  <a:pt x="1890" y="3465"/>
                  <a:pt x="1896" y="3465"/>
                  <a:pt x="1907" y="3465"/>
                </a:cubicBezTo>
                <a:lnTo>
                  <a:pt x="1890" y="3493"/>
                </a:lnTo>
                <a:cubicBezTo>
                  <a:pt x="1885" y="3482"/>
                  <a:pt x="1885" y="3471"/>
                  <a:pt x="1879" y="3465"/>
                </a:cubicBezTo>
                <a:cubicBezTo>
                  <a:pt x="1873" y="3476"/>
                  <a:pt x="1862" y="3493"/>
                  <a:pt x="1856" y="3499"/>
                </a:cubicBezTo>
                <a:lnTo>
                  <a:pt x="1822" y="3499"/>
                </a:lnTo>
                <a:cubicBezTo>
                  <a:pt x="1845" y="3476"/>
                  <a:pt x="1868" y="3459"/>
                  <a:pt x="1896" y="3442"/>
                </a:cubicBezTo>
                <a:close/>
                <a:moveTo>
                  <a:pt x="12540" y="3698"/>
                </a:moveTo>
                <a:cubicBezTo>
                  <a:pt x="12546" y="3703"/>
                  <a:pt x="12546" y="3703"/>
                  <a:pt x="12546" y="3709"/>
                </a:cubicBezTo>
                <a:cubicBezTo>
                  <a:pt x="12540" y="3709"/>
                  <a:pt x="12540" y="3703"/>
                  <a:pt x="12534" y="3698"/>
                </a:cubicBezTo>
                <a:close/>
                <a:moveTo>
                  <a:pt x="1153" y="3397"/>
                </a:moveTo>
                <a:lnTo>
                  <a:pt x="1153" y="3397"/>
                </a:lnTo>
                <a:cubicBezTo>
                  <a:pt x="1102" y="3488"/>
                  <a:pt x="1056" y="3573"/>
                  <a:pt x="1005" y="3664"/>
                </a:cubicBezTo>
                <a:cubicBezTo>
                  <a:pt x="994" y="3686"/>
                  <a:pt x="977" y="3709"/>
                  <a:pt x="960" y="3732"/>
                </a:cubicBezTo>
                <a:cubicBezTo>
                  <a:pt x="960" y="3732"/>
                  <a:pt x="954" y="3732"/>
                  <a:pt x="954" y="3726"/>
                </a:cubicBezTo>
                <a:cubicBezTo>
                  <a:pt x="954" y="3726"/>
                  <a:pt x="954" y="3720"/>
                  <a:pt x="960" y="3720"/>
                </a:cubicBezTo>
                <a:cubicBezTo>
                  <a:pt x="954" y="3709"/>
                  <a:pt x="954" y="3698"/>
                  <a:pt x="954" y="3681"/>
                </a:cubicBezTo>
                <a:cubicBezTo>
                  <a:pt x="1033" y="3612"/>
                  <a:pt x="1039" y="3488"/>
                  <a:pt x="1124" y="3431"/>
                </a:cubicBezTo>
                <a:lnTo>
                  <a:pt x="1130" y="3431"/>
                </a:lnTo>
                <a:lnTo>
                  <a:pt x="1113" y="3414"/>
                </a:lnTo>
                <a:cubicBezTo>
                  <a:pt x="1124" y="3408"/>
                  <a:pt x="1141" y="3403"/>
                  <a:pt x="1153" y="3397"/>
                </a:cubicBezTo>
                <a:close/>
                <a:moveTo>
                  <a:pt x="12550" y="3718"/>
                </a:moveTo>
                <a:lnTo>
                  <a:pt x="12550" y="3718"/>
                </a:lnTo>
                <a:cubicBezTo>
                  <a:pt x="12551" y="3720"/>
                  <a:pt x="12551" y="3720"/>
                  <a:pt x="12551" y="3720"/>
                </a:cubicBezTo>
                <a:cubicBezTo>
                  <a:pt x="12551" y="3726"/>
                  <a:pt x="12557" y="3732"/>
                  <a:pt x="12557" y="3737"/>
                </a:cubicBezTo>
                <a:cubicBezTo>
                  <a:pt x="12553" y="3730"/>
                  <a:pt x="12552" y="3724"/>
                  <a:pt x="12550" y="3718"/>
                </a:cubicBezTo>
                <a:close/>
                <a:moveTo>
                  <a:pt x="12819" y="3719"/>
                </a:moveTo>
                <a:cubicBezTo>
                  <a:pt x="12822" y="3719"/>
                  <a:pt x="12825" y="3719"/>
                  <a:pt x="12829" y="3720"/>
                </a:cubicBezTo>
                <a:cubicBezTo>
                  <a:pt x="12839" y="3734"/>
                  <a:pt x="12836" y="3744"/>
                  <a:pt x="12823" y="3744"/>
                </a:cubicBezTo>
                <a:cubicBezTo>
                  <a:pt x="12820" y="3744"/>
                  <a:pt x="12816" y="3744"/>
                  <a:pt x="12812" y="3743"/>
                </a:cubicBezTo>
                <a:cubicBezTo>
                  <a:pt x="12803" y="3729"/>
                  <a:pt x="12805" y="3719"/>
                  <a:pt x="12819" y="3719"/>
                </a:cubicBezTo>
                <a:close/>
                <a:moveTo>
                  <a:pt x="1039" y="3664"/>
                </a:moveTo>
                <a:cubicBezTo>
                  <a:pt x="1039" y="3669"/>
                  <a:pt x="1039" y="3675"/>
                  <a:pt x="1039" y="3681"/>
                </a:cubicBezTo>
                <a:cubicBezTo>
                  <a:pt x="1011" y="3698"/>
                  <a:pt x="1005" y="3737"/>
                  <a:pt x="1016" y="3760"/>
                </a:cubicBezTo>
                <a:cubicBezTo>
                  <a:pt x="1011" y="3760"/>
                  <a:pt x="999" y="3749"/>
                  <a:pt x="988" y="3749"/>
                </a:cubicBezTo>
                <a:cubicBezTo>
                  <a:pt x="1005" y="3715"/>
                  <a:pt x="1016" y="3692"/>
                  <a:pt x="1039" y="3664"/>
                </a:cubicBezTo>
                <a:close/>
                <a:moveTo>
                  <a:pt x="931" y="3760"/>
                </a:moveTo>
                <a:cubicBezTo>
                  <a:pt x="931" y="3766"/>
                  <a:pt x="931" y="3771"/>
                  <a:pt x="931" y="3777"/>
                </a:cubicBezTo>
                <a:cubicBezTo>
                  <a:pt x="926" y="3777"/>
                  <a:pt x="920" y="3783"/>
                  <a:pt x="920" y="3783"/>
                </a:cubicBezTo>
                <a:cubicBezTo>
                  <a:pt x="920" y="3771"/>
                  <a:pt x="926" y="3766"/>
                  <a:pt x="931" y="3760"/>
                </a:cubicBezTo>
                <a:close/>
                <a:moveTo>
                  <a:pt x="982" y="3754"/>
                </a:moveTo>
                <a:cubicBezTo>
                  <a:pt x="994" y="3760"/>
                  <a:pt x="1005" y="3760"/>
                  <a:pt x="1011" y="3760"/>
                </a:cubicBezTo>
                <a:cubicBezTo>
                  <a:pt x="1011" y="3760"/>
                  <a:pt x="1011" y="3771"/>
                  <a:pt x="1011" y="3771"/>
                </a:cubicBezTo>
                <a:cubicBezTo>
                  <a:pt x="1005" y="3777"/>
                  <a:pt x="999" y="3783"/>
                  <a:pt x="999" y="3788"/>
                </a:cubicBezTo>
                <a:cubicBezTo>
                  <a:pt x="988" y="3783"/>
                  <a:pt x="982" y="3777"/>
                  <a:pt x="977" y="3771"/>
                </a:cubicBezTo>
                <a:cubicBezTo>
                  <a:pt x="977" y="3766"/>
                  <a:pt x="977" y="3760"/>
                  <a:pt x="982" y="3754"/>
                </a:cubicBezTo>
                <a:close/>
                <a:moveTo>
                  <a:pt x="12863" y="3783"/>
                </a:moveTo>
                <a:cubicBezTo>
                  <a:pt x="12868" y="3797"/>
                  <a:pt x="12865" y="3807"/>
                  <a:pt x="12854" y="3807"/>
                </a:cubicBezTo>
                <a:cubicBezTo>
                  <a:pt x="12852" y="3807"/>
                  <a:pt x="12849" y="3806"/>
                  <a:pt x="12846" y="3805"/>
                </a:cubicBezTo>
                <a:cubicBezTo>
                  <a:pt x="12841" y="3788"/>
                  <a:pt x="12846" y="3783"/>
                  <a:pt x="12863" y="3783"/>
                </a:cubicBezTo>
                <a:close/>
                <a:moveTo>
                  <a:pt x="892" y="3845"/>
                </a:moveTo>
                <a:lnTo>
                  <a:pt x="892" y="3851"/>
                </a:lnTo>
                <a:cubicBezTo>
                  <a:pt x="892" y="3851"/>
                  <a:pt x="892" y="3856"/>
                  <a:pt x="886" y="3856"/>
                </a:cubicBezTo>
                <a:cubicBezTo>
                  <a:pt x="892" y="3851"/>
                  <a:pt x="892" y="3851"/>
                  <a:pt x="892" y="3845"/>
                </a:cubicBezTo>
                <a:close/>
                <a:moveTo>
                  <a:pt x="994" y="3794"/>
                </a:moveTo>
                <a:cubicBezTo>
                  <a:pt x="994" y="3805"/>
                  <a:pt x="988" y="3811"/>
                  <a:pt x="988" y="3822"/>
                </a:cubicBezTo>
                <a:cubicBezTo>
                  <a:pt x="988" y="3822"/>
                  <a:pt x="982" y="3828"/>
                  <a:pt x="982" y="3828"/>
                </a:cubicBezTo>
                <a:cubicBezTo>
                  <a:pt x="982" y="3828"/>
                  <a:pt x="977" y="3834"/>
                  <a:pt x="977" y="3834"/>
                </a:cubicBezTo>
                <a:cubicBezTo>
                  <a:pt x="971" y="3845"/>
                  <a:pt x="965" y="3851"/>
                  <a:pt x="965" y="3862"/>
                </a:cubicBezTo>
                <a:cubicBezTo>
                  <a:pt x="960" y="3859"/>
                  <a:pt x="955" y="3858"/>
                  <a:pt x="951" y="3858"/>
                </a:cubicBezTo>
                <a:cubicBezTo>
                  <a:pt x="947" y="3858"/>
                  <a:pt x="943" y="3859"/>
                  <a:pt x="937" y="3862"/>
                </a:cubicBezTo>
                <a:lnTo>
                  <a:pt x="943" y="3851"/>
                </a:lnTo>
                <a:cubicBezTo>
                  <a:pt x="948" y="3845"/>
                  <a:pt x="960" y="3839"/>
                  <a:pt x="965" y="3834"/>
                </a:cubicBezTo>
                <a:lnTo>
                  <a:pt x="965" y="3817"/>
                </a:lnTo>
                <a:cubicBezTo>
                  <a:pt x="977" y="3811"/>
                  <a:pt x="988" y="3800"/>
                  <a:pt x="994" y="3794"/>
                </a:cubicBezTo>
                <a:close/>
                <a:moveTo>
                  <a:pt x="13051" y="3726"/>
                </a:moveTo>
                <a:lnTo>
                  <a:pt x="13051" y="3726"/>
                </a:lnTo>
                <a:cubicBezTo>
                  <a:pt x="13045" y="3766"/>
                  <a:pt x="13056" y="3800"/>
                  <a:pt x="13068" y="3834"/>
                </a:cubicBezTo>
                <a:cubicBezTo>
                  <a:pt x="13073" y="3828"/>
                  <a:pt x="13090" y="3828"/>
                  <a:pt x="13102" y="3822"/>
                </a:cubicBezTo>
                <a:lnTo>
                  <a:pt x="13102" y="3822"/>
                </a:lnTo>
                <a:cubicBezTo>
                  <a:pt x="13082" y="3847"/>
                  <a:pt x="13079" y="3868"/>
                  <a:pt x="13103" y="3884"/>
                </a:cubicBezTo>
                <a:lnTo>
                  <a:pt x="13103" y="3884"/>
                </a:lnTo>
                <a:cubicBezTo>
                  <a:pt x="13114" y="3879"/>
                  <a:pt x="13125" y="3868"/>
                  <a:pt x="13136" y="3862"/>
                </a:cubicBezTo>
                <a:cubicBezTo>
                  <a:pt x="13124" y="3862"/>
                  <a:pt x="13107" y="3868"/>
                  <a:pt x="13096" y="3868"/>
                </a:cubicBezTo>
                <a:cubicBezTo>
                  <a:pt x="13102" y="3851"/>
                  <a:pt x="13119" y="3817"/>
                  <a:pt x="13090" y="3811"/>
                </a:cubicBezTo>
                <a:cubicBezTo>
                  <a:pt x="13073" y="3783"/>
                  <a:pt x="13062" y="3754"/>
                  <a:pt x="13051" y="3726"/>
                </a:cubicBezTo>
                <a:close/>
                <a:moveTo>
                  <a:pt x="13103" y="3884"/>
                </a:moveTo>
                <a:lnTo>
                  <a:pt x="13103" y="3884"/>
                </a:lnTo>
                <a:cubicBezTo>
                  <a:pt x="13102" y="3885"/>
                  <a:pt x="13102" y="3885"/>
                  <a:pt x="13102" y="3885"/>
                </a:cubicBezTo>
                <a:cubicBezTo>
                  <a:pt x="13102" y="3885"/>
                  <a:pt x="13103" y="3885"/>
                  <a:pt x="13104" y="3885"/>
                </a:cubicBezTo>
                <a:lnTo>
                  <a:pt x="13104" y="3885"/>
                </a:lnTo>
                <a:cubicBezTo>
                  <a:pt x="13104" y="3885"/>
                  <a:pt x="13103" y="3885"/>
                  <a:pt x="13103" y="3884"/>
                </a:cubicBezTo>
                <a:close/>
                <a:moveTo>
                  <a:pt x="937" y="3811"/>
                </a:moveTo>
                <a:cubicBezTo>
                  <a:pt x="920" y="3839"/>
                  <a:pt x="909" y="3868"/>
                  <a:pt x="897" y="3896"/>
                </a:cubicBezTo>
                <a:lnTo>
                  <a:pt x="892" y="3896"/>
                </a:lnTo>
                <a:cubicBezTo>
                  <a:pt x="897" y="3862"/>
                  <a:pt x="914" y="3834"/>
                  <a:pt x="937" y="3811"/>
                </a:cubicBezTo>
                <a:close/>
                <a:moveTo>
                  <a:pt x="12580" y="3766"/>
                </a:moveTo>
                <a:cubicBezTo>
                  <a:pt x="12591" y="3788"/>
                  <a:pt x="12602" y="3817"/>
                  <a:pt x="12619" y="3828"/>
                </a:cubicBezTo>
                <a:cubicBezTo>
                  <a:pt x="12631" y="3845"/>
                  <a:pt x="12642" y="3868"/>
                  <a:pt x="12653" y="3890"/>
                </a:cubicBezTo>
                <a:cubicBezTo>
                  <a:pt x="12653" y="3890"/>
                  <a:pt x="12653" y="3896"/>
                  <a:pt x="12648" y="3902"/>
                </a:cubicBezTo>
                <a:cubicBezTo>
                  <a:pt x="12619" y="3856"/>
                  <a:pt x="12597" y="3817"/>
                  <a:pt x="12574" y="3771"/>
                </a:cubicBezTo>
                <a:cubicBezTo>
                  <a:pt x="12574" y="3771"/>
                  <a:pt x="12580" y="3766"/>
                  <a:pt x="12580" y="3766"/>
                </a:cubicBezTo>
                <a:close/>
                <a:moveTo>
                  <a:pt x="12903" y="3873"/>
                </a:moveTo>
                <a:cubicBezTo>
                  <a:pt x="12916" y="3873"/>
                  <a:pt x="12932" y="3894"/>
                  <a:pt x="12909" y="3902"/>
                </a:cubicBezTo>
                <a:cubicBezTo>
                  <a:pt x="12903" y="3902"/>
                  <a:pt x="12897" y="3890"/>
                  <a:pt x="12892" y="3890"/>
                </a:cubicBezTo>
                <a:cubicBezTo>
                  <a:pt x="12892" y="3878"/>
                  <a:pt x="12897" y="3873"/>
                  <a:pt x="12903" y="3873"/>
                </a:cubicBezTo>
                <a:close/>
                <a:moveTo>
                  <a:pt x="12670" y="3919"/>
                </a:moveTo>
                <a:cubicBezTo>
                  <a:pt x="12676" y="3930"/>
                  <a:pt x="12682" y="3942"/>
                  <a:pt x="12687" y="3953"/>
                </a:cubicBezTo>
                <a:cubicBezTo>
                  <a:pt x="12687" y="3959"/>
                  <a:pt x="12687" y="3959"/>
                  <a:pt x="12682" y="3964"/>
                </a:cubicBezTo>
                <a:cubicBezTo>
                  <a:pt x="12676" y="3953"/>
                  <a:pt x="12670" y="3947"/>
                  <a:pt x="12670" y="3936"/>
                </a:cubicBezTo>
                <a:lnTo>
                  <a:pt x="12670" y="3919"/>
                </a:lnTo>
                <a:close/>
                <a:moveTo>
                  <a:pt x="12693" y="3976"/>
                </a:moveTo>
                <a:cubicBezTo>
                  <a:pt x="12693" y="3981"/>
                  <a:pt x="12699" y="3981"/>
                  <a:pt x="12704" y="3981"/>
                </a:cubicBezTo>
                <a:lnTo>
                  <a:pt x="12716" y="4004"/>
                </a:lnTo>
                <a:lnTo>
                  <a:pt x="12710" y="4015"/>
                </a:lnTo>
                <a:lnTo>
                  <a:pt x="12710" y="4010"/>
                </a:lnTo>
                <a:cubicBezTo>
                  <a:pt x="12704" y="3998"/>
                  <a:pt x="12693" y="3987"/>
                  <a:pt x="12693" y="3976"/>
                </a:cubicBezTo>
                <a:close/>
                <a:moveTo>
                  <a:pt x="13164" y="3993"/>
                </a:moveTo>
                <a:lnTo>
                  <a:pt x="13164" y="3993"/>
                </a:lnTo>
                <a:cubicBezTo>
                  <a:pt x="13170" y="3998"/>
                  <a:pt x="13181" y="4004"/>
                  <a:pt x="13187" y="4010"/>
                </a:cubicBezTo>
                <a:cubicBezTo>
                  <a:pt x="13185" y="4018"/>
                  <a:pt x="13180" y="4022"/>
                  <a:pt x="13175" y="4022"/>
                </a:cubicBezTo>
                <a:cubicBezTo>
                  <a:pt x="13163" y="4022"/>
                  <a:pt x="13148" y="4004"/>
                  <a:pt x="13164" y="3993"/>
                </a:cubicBezTo>
                <a:close/>
                <a:moveTo>
                  <a:pt x="12937" y="3907"/>
                </a:moveTo>
                <a:cubicBezTo>
                  <a:pt x="12965" y="3947"/>
                  <a:pt x="12988" y="3993"/>
                  <a:pt x="13000" y="4038"/>
                </a:cubicBezTo>
                <a:cubicBezTo>
                  <a:pt x="12954" y="4015"/>
                  <a:pt x="12937" y="3964"/>
                  <a:pt x="12903" y="3925"/>
                </a:cubicBezTo>
                <a:cubicBezTo>
                  <a:pt x="12914" y="3919"/>
                  <a:pt x="12926" y="3913"/>
                  <a:pt x="12937" y="3907"/>
                </a:cubicBezTo>
                <a:close/>
                <a:moveTo>
                  <a:pt x="1641" y="3839"/>
                </a:moveTo>
                <a:cubicBezTo>
                  <a:pt x="1635" y="3862"/>
                  <a:pt x="1618" y="3879"/>
                  <a:pt x="1612" y="3902"/>
                </a:cubicBezTo>
                <a:cubicBezTo>
                  <a:pt x="1601" y="3925"/>
                  <a:pt x="1584" y="3947"/>
                  <a:pt x="1572" y="3970"/>
                </a:cubicBezTo>
                <a:cubicBezTo>
                  <a:pt x="1561" y="3981"/>
                  <a:pt x="1555" y="3993"/>
                  <a:pt x="1550" y="4010"/>
                </a:cubicBezTo>
                <a:cubicBezTo>
                  <a:pt x="1544" y="4021"/>
                  <a:pt x="1533" y="4038"/>
                  <a:pt x="1521" y="4055"/>
                </a:cubicBezTo>
                <a:cubicBezTo>
                  <a:pt x="1527" y="4021"/>
                  <a:pt x="1533" y="3987"/>
                  <a:pt x="1561" y="3970"/>
                </a:cubicBezTo>
                <a:cubicBezTo>
                  <a:pt x="1567" y="3964"/>
                  <a:pt x="1567" y="3953"/>
                  <a:pt x="1567" y="3947"/>
                </a:cubicBezTo>
                <a:cubicBezTo>
                  <a:pt x="1578" y="3930"/>
                  <a:pt x="1595" y="3919"/>
                  <a:pt x="1590" y="3902"/>
                </a:cubicBezTo>
                <a:cubicBezTo>
                  <a:pt x="1607" y="3885"/>
                  <a:pt x="1618" y="3873"/>
                  <a:pt x="1618" y="3851"/>
                </a:cubicBezTo>
                <a:cubicBezTo>
                  <a:pt x="1624" y="3851"/>
                  <a:pt x="1635" y="3839"/>
                  <a:pt x="1641" y="3839"/>
                </a:cubicBezTo>
                <a:close/>
                <a:moveTo>
                  <a:pt x="13002" y="4039"/>
                </a:moveTo>
                <a:cubicBezTo>
                  <a:pt x="13008" y="4039"/>
                  <a:pt x="13014" y="4042"/>
                  <a:pt x="13017" y="4049"/>
                </a:cubicBezTo>
                <a:cubicBezTo>
                  <a:pt x="13020" y="4062"/>
                  <a:pt x="13010" y="4069"/>
                  <a:pt x="13002" y="4069"/>
                </a:cubicBezTo>
                <a:cubicBezTo>
                  <a:pt x="12995" y="4069"/>
                  <a:pt x="12988" y="4065"/>
                  <a:pt x="12988" y="4055"/>
                </a:cubicBezTo>
                <a:cubicBezTo>
                  <a:pt x="12985" y="4045"/>
                  <a:pt x="12993" y="4039"/>
                  <a:pt x="13002" y="4039"/>
                </a:cubicBezTo>
                <a:close/>
                <a:moveTo>
                  <a:pt x="12739" y="4049"/>
                </a:moveTo>
                <a:cubicBezTo>
                  <a:pt x="12744" y="4055"/>
                  <a:pt x="12744" y="4061"/>
                  <a:pt x="12750" y="4072"/>
                </a:cubicBezTo>
                <a:cubicBezTo>
                  <a:pt x="12744" y="4066"/>
                  <a:pt x="12739" y="4066"/>
                  <a:pt x="12739" y="4066"/>
                </a:cubicBezTo>
                <a:cubicBezTo>
                  <a:pt x="12739" y="4061"/>
                  <a:pt x="12739" y="4055"/>
                  <a:pt x="12739" y="4049"/>
                </a:cubicBezTo>
                <a:close/>
                <a:moveTo>
                  <a:pt x="13025" y="4090"/>
                </a:moveTo>
                <a:cubicBezTo>
                  <a:pt x="13031" y="4090"/>
                  <a:pt x="13036" y="4096"/>
                  <a:pt x="13039" y="4106"/>
                </a:cubicBezTo>
                <a:cubicBezTo>
                  <a:pt x="13032" y="4111"/>
                  <a:pt x="13026" y="4114"/>
                  <a:pt x="13022" y="4114"/>
                </a:cubicBezTo>
                <a:cubicBezTo>
                  <a:pt x="13017" y="4114"/>
                  <a:pt x="13014" y="4110"/>
                  <a:pt x="13011" y="4100"/>
                </a:cubicBezTo>
                <a:cubicBezTo>
                  <a:pt x="13016" y="4093"/>
                  <a:pt x="13020" y="4090"/>
                  <a:pt x="13025" y="4090"/>
                </a:cubicBezTo>
                <a:close/>
                <a:moveTo>
                  <a:pt x="12756" y="4083"/>
                </a:moveTo>
                <a:cubicBezTo>
                  <a:pt x="12761" y="4095"/>
                  <a:pt x="12767" y="4100"/>
                  <a:pt x="12773" y="4112"/>
                </a:cubicBezTo>
                <a:cubicBezTo>
                  <a:pt x="12767" y="4112"/>
                  <a:pt x="12761" y="4112"/>
                  <a:pt x="12761" y="4117"/>
                </a:cubicBezTo>
                <a:cubicBezTo>
                  <a:pt x="12756" y="4112"/>
                  <a:pt x="12756" y="4100"/>
                  <a:pt x="12750" y="4095"/>
                </a:cubicBezTo>
                <a:cubicBezTo>
                  <a:pt x="12750" y="4089"/>
                  <a:pt x="12756" y="4089"/>
                  <a:pt x="12756" y="4083"/>
                </a:cubicBezTo>
                <a:close/>
                <a:moveTo>
                  <a:pt x="12539" y="4068"/>
                </a:moveTo>
                <a:cubicBezTo>
                  <a:pt x="12551" y="4068"/>
                  <a:pt x="12580" y="4114"/>
                  <a:pt x="12557" y="4123"/>
                </a:cubicBezTo>
                <a:cubicBezTo>
                  <a:pt x="12551" y="4106"/>
                  <a:pt x="12546" y="4095"/>
                  <a:pt x="12534" y="4078"/>
                </a:cubicBezTo>
                <a:cubicBezTo>
                  <a:pt x="12534" y="4071"/>
                  <a:pt x="12536" y="4068"/>
                  <a:pt x="12539" y="4068"/>
                </a:cubicBezTo>
                <a:close/>
                <a:moveTo>
                  <a:pt x="778" y="4134"/>
                </a:moveTo>
                <a:cubicBezTo>
                  <a:pt x="778" y="4134"/>
                  <a:pt x="784" y="4140"/>
                  <a:pt x="784" y="4140"/>
                </a:cubicBezTo>
                <a:cubicBezTo>
                  <a:pt x="784" y="4140"/>
                  <a:pt x="784" y="4146"/>
                  <a:pt x="784" y="4146"/>
                </a:cubicBezTo>
                <a:cubicBezTo>
                  <a:pt x="778" y="4140"/>
                  <a:pt x="778" y="4140"/>
                  <a:pt x="778" y="4134"/>
                </a:cubicBezTo>
                <a:close/>
                <a:moveTo>
                  <a:pt x="13137" y="4020"/>
                </a:moveTo>
                <a:cubicBezTo>
                  <a:pt x="13150" y="4020"/>
                  <a:pt x="13160" y="4033"/>
                  <a:pt x="13170" y="4038"/>
                </a:cubicBezTo>
                <a:lnTo>
                  <a:pt x="13187" y="4032"/>
                </a:lnTo>
                <a:cubicBezTo>
                  <a:pt x="13187" y="4072"/>
                  <a:pt x="13221" y="4112"/>
                  <a:pt x="13221" y="4146"/>
                </a:cubicBezTo>
                <a:cubicBezTo>
                  <a:pt x="13217" y="4147"/>
                  <a:pt x="13213" y="4148"/>
                  <a:pt x="13209" y="4148"/>
                </a:cubicBezTo>
                <a:cubicBezTo>
                  <a:pt x="13198" y="4148"/>
                  <a:pt x="13191" y="4142"/>
                  <a:pt x="13187" y="4129"/>
                </a:cubicBezTo>
                <a:cubicBezTo>
                  <a:pt x="13170" y="4095"/>
                  <a:pt x="13153" y="4055"/>
                  <a:pt x="13130" y="4021"/>
                </a:cubicBezTo>
                <a:cubicBezTo>
                  <a:pt x="13132" y="4020"/>
                  <a:pt x="13135" y="4020"/>
                  <a:pt x="13137" y="4020"/>
                </a:cubicBezTo>
                <a:close/>
                <a:moveTo>
                  <a:pt x="12478" y="3107"/>
                </a:moveTo>
                <a:lnTo>
                  <a:pt x="12478" y="3107"/>
                </a:lnTo>
                <a:cubicBezTo>
                  <a:pt x="12534" y="3153"/>
                  <a:pt x="12568" y="3221"/>
                  <a:pt x="12608" y="3283"/>
                </a:cubicBezTo>
                <a:cubicBezTo>
                  <a:pt x="12614" y="3278"/>
                  <a:pt x="12625" y="3278"/>
                  <a:pt x="12631" y="3272"/>
                </a:cubicBezTo>
                <a:lnTo>
                  <a:pt x="12631" y="3272"/>
                </a:lnTo>
                <a:cubicBezTo>
                  <a:pt x="12625" y="3278"/>
                  <a:pt x="12614" y="3289"/>
                  <a:pt x="12608" y="3295"/>
                </a:cubicBezTo>
                <a:cubicBezTo>
                  <a:pt x="12619" y="3300"/>
                  <a:pt x="12636" y="3312"/>
                  <a:pt x="12642" y="3317"/>
                </a:cubicBezTo>
                <a:cubicBezTo>
                  <a:pt x="12648" y="3323"/>
                  <a:pt x="12653" y="3340"/>
                  <a:pt x="12653" y="3346"/>
                </a:cubicBezTo>
                <a:cubicBezTo>
                  <a:pt x="12659" y="3351"/>
                  <a:pt x="12670" y="3357"/>
                  <a:pt x="12682" y="3357"/>
                </a:cubicBezTo>
                <a:cubicBezTo>
                  <a:pt x="12682" y="3363"/>
                  <a:pt x="12676" y="3374"/>
                  <a:pt x="12676" y="3380"/>
                </a:cubicBezTo>
                <a:cubicBezTo>
                  <a:pt x="12801" y="3539"/>
                  <a:pt x="12880" y="3732"/>
                  <a:pt x="12994" y="3902"/>
                </a:cubicBezTo>
                <a:cubicBezTo>
                  <a:pt x="13017" y="3993"/>
                  <a:pt x="13090" y="4066"/>
                  <a:pt x="13113" y="4163"/>
                </a:cubicBezTo>
                <a:cubicBezTo>
                  <a:pt x="13051" y="4072"/>
                  <a:pt x="13000" y="3970"/>
                  <a:pt x="12948" y="3873"/>
                </a:cubicBezTo>
                <a:cubicBezTo>
                  <a:pt x="12937" y="3856"/>
                  <a:pt x="12937" y="3822"/>
                  <a:pt x="12909" y="3817"/>
                </a:cubicBezTo>
                <a:cubicBezTo>
                  <a:pt x="12909" y="3828"/>
                  <a:pt x="12903" y="3845"/>
                  <a:pt x="12903" y="3856"/>
                </a:cubicBezTo>
                <a:lnTo>
                  <a:pt x="12858" y="3856"/>
                </a:lnTo>
                <a:cubicBezTo>
                  <a:pt x="12863" y="3845"/>
                  <a:pt x="12863" y="3834"/>
                  <a:pt x="12869" y="3817"/>
                </a:cubicBezTo>
                <a:cubicBezTo>
                  <a:pt x="12886" y="3817"/>
                  <a:pt x="12897" y="3811"/>
                  <a:pt x="12903" y="3794"/>
                </a:cubicBezTo>
                <a:cubicBezTo>
                  <a:pt x="12886" y="3737"/>
                  <a:pt x="12841" y="3698"/>
                  <a:pt x="12818" y="3647"/>
                </a:cubicBezTo>
                <a:cubicBezTo>
                  <a:pt x="12801" y="3618"/>
                  <a:pt x="12790" y="3578"/>
                  <a:pt x="12756" y="3567"/>
                </a:cubicBezTo>
                <a:lnTo>
                  <a:pt x="12756" y="3567"/>
                </a:lnTo>
                <a:cubicBezTo>
                  <a:pt x="12756" y="3595"/>
                  <a:pt x="12767" y="3624"/>
                  <a:pt x="12795" y="3641"/>
                </a:cubicBezTo>
                <a:cubicBezTo>
                  <a:pt x="12801" y="3664"/>
                  <a:pt x="12846" y="3698"/>
                  <a:pt x="12812" y="3715"/>
                </a:cubicBezTo>
                <a:cubicBezTo>
                  <a:pt x="12801" y="3698"/>
                  <a:pt x="12784" y="3692"/>
                  <a:pt x="12767" y="3692"/>
                </a:cubicBezTo>
                <a:cubicBezTo>
                  <a:pt x="12773" y="3686"/>
                  <a:pt x="12778" y="3675"/>
                  <a:pt x="12784" y="3669"/>
                </a:cubicBezTo>
                <a:cubicBezTo>
                  <a:pt x="12778" y="3664"/>
                  <a:pt x="12756" y="3658"/>
                  <a:pt x="12750" y="3658"/>
                </a:cubicBezTo>
                <a:lnTo>
                  <a:pt x="12722" y="3618"/>
                </a:lnTo>
                <a:cubicBezTo>
                  <a:pt x="12733" y="3618"/>
                  <a:pt x="12750" y="3612"/>
                  <a:pt x="12761" y="3612"/>
                </a:cubicBezTo>
                <a:cubicBezTo>
                  <a:pt x="12744" y="3607"/>
                  <a:pt x="12722" y="3601"/>
                  <a:pt x="12704" y="3595"/>
                </a:cubicBezTo>
                <a:cubicBezTo>
                  <a:pt x="12710" y="3590"/>
                  <a:pt x="12722" y="3584"/>
                  <a:pt x="12727" y="3578"/>
                </a:cubicBezTo>
                <a:cubicBezTo>
                  <a:pt x="12693" y="3539"/>
                  <a:pt x="12670" y="3499"/>
                  <a:pt x="12642" y="3459"/>
                </a:cubicBezTo>
                <a:cubicBezTo>
                  <a:pt x="12608" y="3448"/>
                  <a:pt x="12614" y="3403"/>
                  <a:pt x="12602" y="3374"/>
                </a:cubicBezTo>
                <a:lnTo>
                  <a:pt x="12602" y="3374"/>
                </a:lnTo>
                <a:cubicBezTo>
                  <a:pt x="12670" y="3408"/>
                  <a:pt x="12693" y="3493"/>
                  <a:pt x="12733" y="3550"/>
                </a:cubicBezTo>
                <a:cubicBezTo>
                  <a:pt x="12734" y="3558"/>
                  <a:pt x="12740" y="3561"/>
                  <a:pt x="12746" y="3561"/>
                </a:cubicBezTo>
                <a:cubicBezTo>
                  <a:pt x="12761" y="3561"/>
                  <a:pt x="12780" y="3541"/>
                  <a:pt x="12756" y="3533"/>
                </a:cubicBezTo>
                <a:cubicBezTo>
                  <a:pt x="12687" y="3431"/>
                  <a:pt x="12625" y="3323"/>
                  <a:pt x="12551" y="3215"/>
                </a:cubicBezTo>
                <a:cubicBezTo>
                  <a:pt x="12523" y="3181"/>
                  <a:pt x="12500" y="3147"/>
                  <a:pt x="12478" y="3107"/>
                </a:cubicBezTo>
                <a:close/>
                <a:moveTo>
                  <a:pt x="13198" y="4151"/>
                </a:moveTo>
                <a:lnTo>
                  <a:pt x="13198" y="4151"/>
                </a:lnTo>
                <a:cubicBezTo>
                  <a:pt x="13209" y="4157"/>
                  <a:pt x="13226" y="4157"/>
                  <a:pt x="13238" y="4157"/>
                </a:cubicBezTo>
                <a:cubicBezTo>
                  <a:pt x="13249" y="4174"/>
                  <a:pt x="13255" y="4186"/>
                  <a:pt x="13249" y="4203"/>
                </a:cubicBezTo>
                <a:cubicBezTo>
                  <a:pt x="13238" y="4211"/>
                  <a:pt x="13226" y="4214"/>
                  <a:pt x="13215" y="4214"/>
                </a:cubicBezTo>
                <a:cubicBezTo>
                  <a:pt x="13204" y="4214"/>
                  <a:pt x="13192" y="4211"/>
                  <a:pt x="13181" y="4208"/>
                </a:cubicBezTo>
                <a:cubicBezTo>
                  <a:pt x="13192" y="4208"/>
                  <a:pt x="13215" y="4203"/>
                  <a:pt x="13226" y="4203"/>
                </a:cubicBezTo>
                <a:cubicBezTo>
                  <a:pt x="13215" y="4186"/>
                  <a:pt x="13209" y="4168"/>
                  <a:pt x="13198" y="4151"/>
                </a:cubicBezTo>
                <a:close/>
                <a:moveTo>
                  <a:pt x="13137" y="4210"/>
                </a:moveTo>
                <a:cubicBezTo>
                  <a:pt x="13140" y="4210"/>
                  <a:pt x="13143" y="4211"/>
                  <a:pt x="13147" y="4214"/>
                </a:cubicBezTo>
                <a:cubicBezTo>
                  <a:pt x="13157" y="4219"/>
                  <a:pt x="13158" y="4245"/>
                  <a:pt x="13144" y="4245"/>
                </a:cubicBezTo>
                <a:cubicBezTo>
                  <a:pt x="13142" y="4245"/>
                  <a:pt x="13139" y="4244"/>
                  <a:pt x="13136" y="4242"/>
                </a:cubicBezTo>
                <a:cubicBezTo>
                  <a:pt x="13122" y="4238"/>
                  <a:pt x="13123" y="4210"/>
                  <a:pt x="13137" y="4210"/>
                </a:cubicBezTo>
                <a:close/>
                <a:moveTo>
                  <a:pt x="12761" y="4123"/>
                </a:moveTo>
                <a:cubicBezTo>
                  <a:pt x="12807" y="4157"/>
                  <a:pt x="12812" y="4214"/>
                  <a:pt x="12846" y="4259"/>
                </a:cubicBezTo>
                <a:lnTo>
                  <a:pt x="12835" y="4259"/>
                </a:lnTo>
                <a:cubicBezTo>
                  <a:pt x="12812" y="4214"/>
                  <a:pt x="12790" y="4168"/>
                  <a:pt x="12761" y="4123"/>
                </a:cubicBezTo>
                <a:close/>
                <a:moveTo>
                  <a:pt x="13385" y="4316"/>
                </a:moveTo>
                <a:cubicBezTo>
                  <a:pt x="13385" y="4317"/>
                  <a:pt x="13384" y="4319"/>
                  <a:pt x="13384" y="4320"/>
                </a:cubicBezTo>
                <a:lnTo>
                  <a:pt x="13384" y="4320"/>
                </a:lnTo>
                <a:cubicBezTo>
                  <a:pt x="13385" y="4319"/>
                  <a:pt x="13385" y="4317"/>
                  <a:pt x="13385" y="4316"/>
                </a:cubicBezTo>
                <a:close/>
                <a:moveTo>
                  <a:pt x="13175" y="4412"/>
                </a:moveTo>
                <a:lnTo>
                  <a:pt x="13175" y="4412"/>
                </a:lnTo>
                <a:cubicBezTo>
                  <a:pt x="13187" y="4435"/>
                  <a:pt x="13204" y="4458"/>
                  <a:pt x="13215" y="4481"/>
                </a:cubicBezTo>
                <a:cubicBezTo>
                  <a:pt x="13209" y="4492"/>
                  <a:pt x="13209" y="4503"/>
                  <a:pt x="13209" y="4515"/>
                </a:cubicBezTo>
                <a:cubicBezTo>
                  <a:pt x="13198" y="4481"/>
                  <a:pt x="13181" y="4447"/>
                  <a:pt x="13175" y="4412"/>
                </a:cubicBezTo>
                <a:close/>
                <a:moveTo>
                  <a:pt x="1078" y="4481"/>
                </a:moveTo>
                <a:cubicBezTo>
                  <a:pt x="1082" y="4481"/>
                  <a:pt x="1087" y="4483"/>
                  <a:pt x="1090" y="4486"/>
                </a:cubicBezTo>
                <a:cubicBezTo>
                  <a:pt x="1100" y="4496"/>
                  <a:pt x="1083" y="4515"/>
                  <a:pt x="1068" y="4515"/>
                </a:cubicBezTo>
                <a:cubicBezTo>
                  <a:pt x="1066" y="4515"/>
                  <a:pt x="1064" y="4515"/>
                  <a:pt x="1062" y="4515"/>
                </a:cubicBezTo>
                <a:cubicBezTo>
                  <a:pt x="1049" y="4501"/>
                  <a:pt x="1063" y="4481"/>
                  <a:pt x="1078" y="4481"/>
                </a:cubicBezTo>
                <a:close/>
                <a:moveTo>
                  <a:pt x="579" y="4717"/>
                </a:moveTo>
                <a:cubicBezTo>
                  <a:pt x="581" y="4717"/>
                  <a:pt x="583" y="4717"/>
                  <a:pt x="585" y="4719"/>
                </a:cubicBezTo>
                <a:cubicBezTo>
                  <a:pt x="601" y="4729"/>
                  <a:pt x="593" y="4754"/>
                  <a:pt x="578" y="4754"/>
                </a:cubicBezTo>
                <a:cubicBezTo>
                  <a:pt x="577" y="4754"/>
                  <a:pt x="575" y="4753"/>
                  <a:pt x="574" y="4753"/>
                </a:cubicBezTo>
                <a:cubicBezTo>
                  <a:pt x="559" y="4743"/>
                  <a:pt x="566" y="4717"/>
                  <a:pt x="579" y="4717"/>
                </a:cubicBezTo>
                <a:close/>
                <a:moveTo>
                  <a:pt x="13266" y="4611"/>
                </a:moveTo>
                <a:cubicBezTo>
                  <a:pt x="13283" y="4673"/>
                  <a:pt x="13312" y="4725"/>
                  <a:pt x="13329" y="4781"/>
                </a:cubicBezTo>
                <a:cubicBezTo>
                  <a:pt x="13312" y="4781"/>
                  <a:pt x="13300" y="4770"/>
                  <a:pt x="13295" y="4753"/>
                </a:cubicBezTo>
                <a:lnTo>
                  <a:pt x="13266" y="4753"/>
                </a:lnTo>
                <a:cubicBezTo>
                  <a:pt x="13272" y="4742"/>
                  <a:pt x="13278" y="4725"/>
                  <a:pt x="13283" y="4719"/>
                </a:cubicBezTo>
                <a:cubicBezTo>
                  <a:pt x="13278" y="4719"/>
                  <a:pt x="13266" y="4725"/>
                  <a:pt x="13261" y="4725"/>
                </a:cubicBezTo>
                <a:cubicBezTo>
                  <a:pt x="13284" y="4697"/>
                  <a:pt x="13278" y="4678"/>
                  <a:pt x="13260" y="4678"/>
                </a:cubicBezTo>
                <a:cubicBezTo>
                  <a:pt x="13253" y="4678"/>
                  <a:pt x="13243" y="4682"/>
                  <a:pt x="13232" y="4690"/>
                </a:cubicBezTo>
                <a:cubicBezTo>
                  <a:pt x="13232" y="4685"/>
                  <a:pt x="13226" y="4673"/>
                  <a:pt x="13221" y="4668"/>
                </a:cubicBezTo>
                <a:cubicBezTo>
                  <a:pt x="13238" y="4668"/>
                  <a:pt x="13255" y="4668"/>
                  <a:pt x="13266" y="4662"/>
                </a:cubicBezTo>
                <a:cubicBezTo>
                  <a:pt x="13261" y="4645"/>
                  <a:pt x="13255" y="4628"/>
                  <a:pt x="13266" y="4611"/>
                </a:cubicBezTo>
                <a:close/>
                <a:moveTo>
                  <a:pt x="1243" y="4577"/>
                </a:moveTo>
                <a:cubicBezTo>
                  <a:pt x="1243" y="4577"/>
                  <a:pt x="1249" y="4577"/>
                  <a:pt x="1255" y="4583"/>
                </a:cubicBezTo>
                <a:cubicBezTo>
                  <a:pt x="1221" y="4645"/>
                  <a:pt x="1192" y="4719"/>
                  <a:pt x="1164" y="4787"/>
                </a:cubicBezTo>
                <a:cubicBezTo>
                  <a:pt x="1181" y="4736"/>
                  <a:pt x="1192" y="4685"/>
                  <a:pt x="1221" y="4639"/>
                </a:cubicBezTo>
                <a:cubicBezTo>
                  <a:pt x="1217" y="4639"/>
                  <a:pt x="1207" y="4639"/>
                  <a:pt x="1200" y="4641"/>
                </a:cubicBezTo>
                <a:lnTo>
                  <a:pt x="1200" y="4641"/>
                </a:lnTo>
                <a:cubicBezTo>
                  <a:pt x="1209" y="4637"/>
                  <a:pt x="1217" y="4633"/>
                  <a:pt x="1226" y="4628"/>
                </a:cubicBezTo>
                <a:cubicBezTo>
                  <a:pt x="1232" y="4611"/>
                  <a:pt x="1238" y="4594"/>
                  <a:pt x="1243" y="4577"/>
                </a:cubicBezTo>
                <a:close/>
                <a:moveTo>
                  <a:pt x="750" y="4180"/>
                </a:moveTo>
                <a:lnTo>
                  <a:pt x="750" y="4180"/>
                </a:lnTo>
                <a:cubicBezTo>
                  <a:pt x="738" y="4208"/>
                  <a:pt x="733" y="4242"/>
                  <a:pt x="721" y="4271"/>
                </a:cubicBezTo>
                <a:lnTo>
                  <a:pt x="727" y="4271"/>
                </a:lnTo>
                <a:cubicBezTo>
                  <a:pt x="704" y="4322"/>
                  <a:pt x="682" y="4373"/>
                  <a:pt x="653" y="4424"/>
                </a:cubicBezTo>
                <a:lnTo>
                  <a:pt x="676" y="4435"/>
                </a:lnTo>
                <a:cubicBezTo>
                  <a:pt x="682" y="4424"/>
                  <a:pt x="693" y="4401"/>
                  <a:pt x="699" y="4390"/>
                </a:cubicBezTo>
                <a:lnTo>
                  <a:pt x="727" y="4384"/>
                </a:lnTo>
                <a:lnTo>
                  <a:pt x="727" y="4407"/>
                </a:lnTo>
                <a:lnTo>
                  <a:pt x="693" y="4407"/>
                </a:lnTo>
                <a:cubicBezTo>
                  <a:pt x="693" y="4435"/>
                  <a:pt x="693" y="4458"/>
                  <a:pt x="687" y="4486"/>
                </a:cubicBezTo>
                <a:cubicBezTo>
                  <a:pt x="659" y="4509"/>
                  <a:pt x="648" y="4543"/>
                  <a:pt x="642" y="4577"/>
                </a:cubicBezTo>
                <a:cubicBezTo>
                  <a:pt x="648" y="4617"/>
                  <a:pt x="602" y="4651"/>
                  <a:pt x="619" y="4690"/>
                </a:cubicBezTo>
                <a:cubicBezTo>
                  <a:pt x="602" y="4685"/>
                  <a:pt x="585" y="4679"/>
                  <a:pt x="568" y="4673"/>
                </a:cubicBezTo>
                <a:cubicBezTo>
                  <a:pt x="551" y="4713"/>
                  <a:pt x="534" y="4753"/>
                  <a:pt x="529" y="4793"/>
                </a:cubicBezTo>
                <a:cubicBezTo>
                  <a:pt x="517" y="4804"/>
                  <a:pt x="506" y="4821"/>
                  <a:pt x="494" y="4838"/>
                </a:cubicBezTo>
                <a:cubicBezTo>
                  <a:pt x="523" y="4747"/>
                  <a:pt x="540" y="4656"/>
                  <a:pt x="591" y="4571"/>
                </a:cubicBezTo>
                <a:lnTo>
                  <a:pt x="591" y="4571"/>
                </a:lnTo>
                <a:cubicBezTo>
                  <a:pt x="585" y="4605"/>
                  <a:pt x="574" y="4634"/>
                  <a:pt x="568" y="4668"/>
                </a:cubicBezTo>
                <a:cubicBezTo>
                  <a:pt x="580" y="4668"/>
                  <a:pt x="591" y="4668"/>
                  <a:pt x="602" y="4673"/>
                </a:cubicBezTo>
                <a:cubicBezTo>
                  <a:pt x="608" y="4605"/>
                  <a:pt x="648" y="4543"/>
                  <a:pt x="659" y="4481"/>
                </a:cubicBezTo>
                <a:lnTo>
                  <a:pt x="659" y="4481"/>
                </a:lnTo>
                <a:cubicBezTo>
                  <a:pt x="619" y="4498"/>
                  <a:pt x="614" y="4543"/>
                  <a:pt x="585" y="4577"/>
                </a:cubicBezTo>
                <a:cubicBezTo>
                  <a:pt x="614" y="4464"/>
                  <a:pt x="665" y="4356"/>
                  <a:pt x="716" y="4254"/>
                </a:cubicBezTo>
                <a:cubicBezTo>
                  <a:pt x="716" y="4254"/>
                  <a:pt x="716" y="4248"/>
                  <a:pt x="716" y="4248"/>
                </a:cubicBezTo>
                <a:cubicBezTo>
                  <a:pt x="721" y="4248"/>
                  <a:pt x="721" y="4242"/>
                  <a:pt x="721" y="4237"/>
                </a:cubicBezTo>
                <a:cubicBezTo>
                  <a:pt x="733" y="4220"/>
                  <a:pt x="738" y="4197"/>
                  <a:pt x="750" y="4180"/>
                </a:cubicBezTo>
                <a:close/>
                <a:moveTo>
                  <a:pt x="13305" y="4797"/>
                </a:moveTo>
                <a:cubicBezTo>
                  <a:pt x="13327" y="4797"/>
                  <a:pt x="13340" y="4813"/>
                  <a:pt x="13340" y="4838"/>
                </a:cubicBezTo>
                <a:cubicBezTo>
                  <a:pt x="13334" y="4838"/>
                  <a:pt x="13317" y="4849"/>
                  <a:pt x="13306" y="4849"/>
                </a:cubicBezTo>
                <a:lnTo>
                  <a:pt x="13329" y="4827"/>
                </a:lnTo>
                <a:cubicBezTo>
                  <a:pt x="13317" y="4815"/>
                  <a:pt x="13306" y="4804"/>
                  <a:pt x="13295" y="4798"/>
                </a:cubicBezTo>
                <a:cubicBezTo>
                  <a:pt x="13298" y="4798"/>
                  <a:pt x="13302" y="4797"/>
                  <a:pt x="13305" y="4797"/>
                </a:cubicBezTo>
                <a:close/>
                <a:moveTo>
                  <a:pt x="13079" y="4838"/>
                </a:moveTo>
                <a:cubicBezTo>
                  <a:pt x="13096" y="4838"/>
                  <a:pt x="13107" y="4889"/>
                  <a:pt x="13090" y="4889"/>
                </a:cubicBezTo>
                <a:cubicBezTo>
                  <a:pt x="13073" y="4878"/>
                  <a:pt x="13068" y="4855"/>
                  <a:pt x="13079" y="4838"/>
                </a:cubicBezTo>
                <a:close/>
                <a:moveTo>
                  <a:pt x="1119" y="4900"/>
                </a:moveTo>
                <a:cubicBezTo>
                  <a:pt x="1119" y="4900"/>
                  <a:pt x="1119" y="4906"/>
                  <a:pt x="1119" y="4906"/>
                </a:cubicBezTo>
                <a:lnTo>
                  <a:pt x="1113" y="4900"/>
                </a:lnTo>
                <a:close/>
                <a:moveTo>
                  <a:pt x="13363" y="4889"/>
                </a:moveTo>
                <a:cubicBezTo>
                  <a:pt x="13368" y="4917"/>
                  <a:pt x="13374" y="4946"/>
                  <a:pt x="13380" y="4974"/>
                </a:cubicBezTo>
                <a:cubicBezTo>
                  <a:pt x="13368" y="4974"/>
                  <a:pt x="13357" y="4968"/>
                  <a:pt x="13346" y="4963"/>
                </a:cubicBezTo>
                <a:cubicBezTo>
                  <a:pt x="13351" y="4957"/>
                  <a:pt x="13363" y="4946"/>
                  <a:pt x="13368" y="4940"/>
                </a:cubicBezTo>
                <a:cubicBezTo>
                  <a:pt x="13363" y="4923"/>
                  <a:pt x="13351" y="4906"/>
                  <a:pt x="13346" y="4895"/>
                </a:cubicBezTo>
                <a:lnTo>
                  <a:pt x="13363" y="4889"/>
                </a:lnTo>
                <a:close/>
                <a:moveTo>
                  <a:pt x="13510" y="4986"/>
                </a:moveTo>
                <a:cubicBezTo>
                  <a:pt x="13510" y="4986"/>
                  <a:pt x="13511" y="4986"/>
                  <a:pt x="13511" y="4986"/>
                </a:cubicBezTo>
                <a:lnTo>
                  <a:pt x="13511" y="4986"/>
                </a:lnTo>
                <a:cubicBezTo>
                  <a:pt x="13511" y="4986"/>
                  <a:pt x="13510" y="4986"/>
                  <a:pt x="13510" y="4986"/>
                </a:cubicBezTo>
                <a:close/>
                <a:moveTo>
                  <a:pt x="557" y="4810"/>
                </a:moveTo>
                <a:lnTo>
                  <a:pt x="557" y="4810"/>
                </a:lnTo>
                <a:cubicBezTo>
                  <a:pt x="546" y="4883"/>
                  <a:pt x="506" y="4957"/>
                  <a:pt x="506" y="5037"/>
                </a:cubicBezTo>
                <a:cubicBezTo>
                  <a:pt x="500" y="5031"/>
                  <a:pt x="489" y="5025"/>
                  <a:pt x="483" y="5020"/>
                </a:cubicBezTo>
                <a:cubicBezTo>
                  <a:pt x="511" y="4951"/>
                  <a:pt x="511" y="4866"/>
                  <a:pt x="557" y="4810"/>
                </a:cubicBezTo>
                <a:close/>
                <a:moveTo>
                  <a:pt x="13158" y="5071"/>
                </a:moveTo>
                <a:cubicBezTo>
                  <a:pt x="13175" y="5082"/>
                  <a:pt x="13170" y="5093"/>
                  <a:pt x="13153" y="5093"/>
                </a:cubicBezTo>
                <a:cubicBezTo>
                  <a:pt x="13141" y="5082"/>
                  <a:pt x="13141" y="5071"/>
                  <a:pt x="13158" y="5071"/>
                </a:cubicBezTo>
                <a:close/>
                <a:moveTo>
                  <a:pt x="479" y="5059"/>
                </a:moveTo>
                <a:cubicBezTo>
                  <a:pt x="481" y="5059"/>
                  <a:pt x="482" y="5059"/>
                  <a:pt x="483" y="5059"/>
                </a:cubicBezTo>
                <a:cubicBezTo>
                  <a:pt x="499" y="5070"/>
                  <a:pt x="491" y="5094"/>
                  <a:pt x="476" y="5094"/>
                </a:cubicBezTo>
                <a:cubicBezTo>
                  <a:pt x="475" y="5094"/>
                  <a:pt x="473" y="5094"/>
                  <a:pt x="472" y="5093"/>
                </a:cubicBezTo>
                <a:cubicBezTo>
                  <a:pt x="461" y="5088"/>
                  <a:pt x="465" y="5059"/>
                  <a:pt x="479" y="5059"/>
                </a:cubicBezTo>
                <a:close/>
                <a:moveTo>
                  <a:pt x="472" y="5116"/>
                </a:moveTo>
                <a:cubicBezTo>
                  <a:pt x="466" y="5144"/>
                  <a:pt x="460" y="5173"/>
                  <a:pt x="443" y="5195"/>
                </a:cubicBezTo>
                <a:cubicBezTo>
                  <a:pt x="443" y="5167"/>
                  <a:pt x="449" y="5144"/>
                  <a:pt x="449" y="5116"/>
                </a:cubicBezTo>
                <a:close/>
                <a:moveTo>
                  <a:pt x="13158" y="4259"/>
                </a:moveTo>
                <a:cubicBezTo>
                  <a:pt x="13209" y="4333"/>
                  <a:pt x="13226" y="4435"/>
                  <a:pt x="13289" y="4498"/>
                </a:cubicBezTo>
                <a:cubicBezTo>
                  <a:pt x="13283" y="4503"/>
                  <a:pt x="13278" y="4503"/>
                  <a:pt x="13272" y="4509"/>
                </a:cubicBezTo>
                <a:cubicBezTo>
                  <a:pt x="13357" y="4696"/>
                  <a:pt x="13414" y="4889"/>
                  <a:pt x="13476" y="5088"/>
                </a:cubicBezTo>
                <a:cubicBezTo>
                  <a:pt x="13482" y="5082"/>
                  <a:pt x="13487" y="5082"/>
                  <a:pt x="13487" y="5082"/>
                </a:cubicBezTo>
                <a:lnTo>
                  <a:pt x="13487" y="5082"/>
                </a:lnTo>
                <a:cubicBezTo>
                  <a:pt x="13476" y="5133"/>
                  <a:pt x="13510" y="5184"/>
                  <a:pt x="13522" y="5235"/>
                </a:cubicBezTo>
                <a:cubicBezTo>
                  <a:pt x="13493" y="5218"/>
                  <a:pt x="13499" y="5184"/>
                  <a:pt x="13487" y="5156"/>
                </a:cubicBezTo>
                <a:cubicBezTo>
                  <a:pt x="13408" y="4906"/>
                  <a:pt x="13317" y="4668"/>
                  <a:pt x="13226" y="4424"/>
                </a:cubicBezTo>
                <a:cubicBezTo>
                  <a:pt x="13204" y="4367"/>
                  <a:pt x="13170" y="4316"/>
                  <a:pt x="13158" y="4259"/>
                </a:cubicBezTo>
                <a:close/>
                <a:moveTo>
                  <a:pt x="436" y="5216"/>
                </a:moveTo>
                <a:cubicBezTo>
                  <a:pt x="438" y="5216"/>
                  <a:pt x="441" y="5216"/>
                  <a:pt x="443" y="5218"/>
                </a:cubicBezTo>
                <a:cubicBezTo>
                  <a:pt x="459" y="5223"/>
                  <a:pt x="451" y="5247"/>
                  <a:pt x="436" y="5247"/>
                </a:cubicBezTo>
                <a:cubicBezTo>
                  <a:pt x="435" y="5247"/>
                  <a:pt x="434" y="5247"/>
                  <a:pt x="432" y="5247"/>
                </a:cubicBezTo>
                <a:cubicBezTo>
                  <a:pt x="418" y="5237"/>
                  <a:pt x="423" y="5216"/>
                  <a:pt x="436" y="5216"/>
                </a:cubicBezTo>
                <a:close/>
                <a:moveTo>
                  <a:pt x="494" y="4844"/>
                </a:moveTo>
                <a:lnTo>
                  <a:pt x="494" y="4844"/>
                </a:lnTo>
                <a:cubicBezTo>
                  <a:pt x="483" y="4968"/>
                  <a:pt x="426" y="5082"/>
                  <a:pt x="404" y="5201"/>
                </a:cubicBezTo>
                <a:cubicBezTo>
                  <a:pt x="404" y="5235"/>
                  <a:pt x="387" y="5258"/>
                  <a:pt x="370" y="5281"/>
                </a:cubicBezTo>
                <a:cubicBezTo>
                  <a:pt x="404" y="5133"/>
                  <a:pt x="443" y="4986"/>
                  <a:pt x="494" y="4844"/>
                </a:cubicBezTo>
                <a:close/>
                <a:moveTo>
                  <a:pt x="409" y="5303"/>
                </a:moveTo>
                <a:lnTo>
                  <a:pt x="409" y="5303"/>
                </a:lnTo>
                <a:cubicBezTo>
                  <a:pt x="426" y="5309"/>
                  <a:pt x="432" y="5320"/>
                  <a:pt x="415" y="5332"/>
                </a:cubicBezTo>
                <a:cubicBezTo>
                  <a:pt x="398" y="5326"/>
                  <a:pt x="398" y="5320"/>
                  <a:pt x="409" y="5303"/>
                </a:cubicBezTo>
                <a:close/>
                <a:moveTo>
                  <a:pt x="829" y="5394"/>
                </a:moveTo>
                <a:cubicBezTo>
                  <a:pt x="818" y="5417"/>
                  <a:pt x="812" y="5445"/>
                  <a:pt x="801" y="5468"/>
                </a:cubicBezTo>
                <a:cubicBezTo>
                  <a:pt x="801" y="5439"/>
                  <a:pt x="807" y="5417"/>
                  <a:pt x="807" y="5394"/>
                </a:cubicBezTo>
                <a:close/>
                <a:moveTo>
                  <a:pt x="13510" y="5229"/>
                </a:moveTo>
                <a:lnTo>
                  <a:pt x="13510" y="5229"/>
                </a:lnTo>
                <a:cubicBezTo>
                  <a:pt x="13556" y="5309"/>
                  <a:pt x="13561" y="5411"/>
                  <a:pt x="13578" y="5496"/>
                </a:cubicBezTo>
                <a:cubicBezTo>
                  <a:pt x="13556" y="5473"/>
                  <a:pt x="13556" y="5434"/>
                  <a:pt x="13544" y="5405"/>
                </a:cubicBezTo>
                <a:cubicBezTo>
                  <a:pt x="13533" y="5349"/>
                  <a:pt x="13510" y="5292"/>
                  <a:pt x="13510" y="5229"/>
                </a:cubicBezTo>
                <a:close/>
                <a:moveTo>
                  <a:pt x="13590" y="5502"/>
                </a:moveTo>
                <a:cubicBezTo>
                  <a:pt x="13601" y="5525"/>
                  <a:pt x="13595" y="5530"/>
                  <a:pt x="13573" y="5530"/>
                </a:cubicBezTo>
                <a:cubicBezTo>
                  <a:pt x="13561" y="5508"/>
                  <a:pt x="13567" y="5502"/>
                  <a:pt x="13590" y="5502"/>
                </a:cubicBezTo>
                <a:close/>
                <a:moveTo>
                  <a:pt x="239" y="5547"/>
                </a:moveTo>
                <a:cubicBezTo>
                  <a:pt x="242" y="5550"/>
                  <a:pt x="246" y="5552"/>
                  <a:pt x="251" y="5554"/>
                </a:cubicBezTo>
                <a:lnTo>
                  <a:pt x="251" y="5554"/>
                </a:lnTo>
                <a:cubicBezTo>
                  <a:pt x="247" y="5552"/>
                  <a:pt x="244" y="5549"/>
                  <a:pt x="239" y="5547"/>
                </a:cubicBezTo>
                <a:close/>
                <a:moveTo>
                  <a:pt x="13505" y="5383"/>
                </a:moveTo>
                <a:lnTo>
                  <a:pt x="13505" y="5383"/>
                </a:lnTo>
                <a:cubicBezTo>
                  <a:pt x="13527" y="5456"/>
                  <a:pt x="13527" y="5530"/>
                  <a:pt x="13561" y="5604"/>
                </a:cubicBezTo>
                <a:cubicBezTo>
                  <a:pt x="13567" y="5621"/>
                  <a:pt x="13561" y="5638"/>
                  <a:pt x="13556" y="5655"/>
                </a:cubicBezTo>
                <a:cubicBezTo>
                  <a:pt x="13546" y="5636"/>
                  <a:pt x="13553" y="5582"/>
                  <a:pt x="13530" y="5582"/>
                </a:cubicBezTo>
                <a:cubicBezTo>
                  <a:pt x="13526" y="5582"/>
                  <a:pt x="13521" y="5584"/>
                  <a:pt x="13516" y="5587"/>
                </a:cubicBezTo>
                <a:cubicBezTo>
                  <a:pt x="13522" y="5581"/>
                  <a:pt x="13527" y="5576"/>
                  <a:pt x="13533" y="5570"/>
                </a:cubicBezTo>
                <a:cubicBezTo>
                  <a:pt x="13510" y="5508"/>
                  <a:pt x="13499" y="5445"/>
                  <a:pt x="13505" y="5383"/>
                </a:cubicBezTo>
                <a:close/>
                <a:moveTo>
                  <a:pt x="336" y="5683"/>
                </a:moveTo>
                <a:cubicBezTo>
                  <a:pt x="353" y="5683"/>
                  <a:pt x="341" y="5717"/>
                  <a:pt x="330" y="5717"/>
                </a:cubicBezTo>
                <a:cubicBezTo>
                  <a:pt x="307" y="5717"/>
                  <a:pt x="319" y="5683"/>
                  <a:pt x="336" y="5683"/>
                </a:cubicBezTo>
                <a:close/>
                <a:moveTo>
                  <a:pt x="336" y="5428"/>
                </a:moveTo>
                <a:lnTo>
                  <a:pt x="336" y="5428"/>
                </a:lnTo>
                <a:cubicBezTo>
                  <a:pt x="341" y="5536"/>
                  <a:pt x="307" y="5655"/>
                  <a:pt x="273" y="5757"/>
                </a:cubicBezTo>
                <a:cubicBezTo>
                  <a:pt x="285" y="5644"/>
                  <a:pt x="307" y="5536"/>
                  <a:pt x="336" y="5428"/>
                </a:cubicBezTo>
                <a:close/>
                <a:moveTo>
                  <a:pt x="755" y="5712"/>
                </a:moveTo>
                <a:cubicBezTo>
                  <a:pt x="750" y="5746"/>
                  <a:pt x="767" y="5791"/>
                  <a:pt x="738" y="5820"/>
                </a:cubicBezTo>
                <a:cubicBezTo>
                  <a:pt x="744" y="5786"/>
                  <a:pt x="750" y="5746"/>
                  <a:pt x="755" y="5712"/>
                </a:cubicBezTo>
                <a:close/>
                <a:moveTo>
                  <a:pt x="13720" y="5848"/>
                </a:moveTo>
                <a:cubicBezTo>
                  <a:pt x="13720" y="5888"/>
                  <a:pt x="13748" y="5927"/>
                  <a:pt x="13726" y="5956"/>
                </a:cubicBezTo>
                <a:cubicBezTo>
                  <a:pt x="13714" y="5922"/>
                  <a:pt x="13709" y="5888"/>
                  <a:pt x="13703" y="5854"/>
                </a:cubicBezTo>
                <a:cubicBezTo>
                  <a:pt x="13703" y="5854"/>
                  <a:pt x="13714" y="5848"/>
                  <a:pt x="13720" y="5848"/>
                </a:cubicBezTo>
                <a:close/>
                <a:moveTo>
                  <a:pt x="268" y="5763"/>
                </a:moveTo>
                <a:cubicBezTo>
                  <a:pt x="279" y="5848"/>
                  <a:pt x="256" y="5933"/>
                  <a:pt x="239" y="6018"/>
                </a:cubicBezTo>
                <a:cubicBezTo>
                  <a:pt x="239" y="5933"/>
                  <a:pt x="256" y="5848"/>
                  <a:pt x="268" y="5763"/>
                </a:cubicBezTo>
                <a:close/>
                <a:moveTo>
                  <a:pt x="709" y="6073"/>
                </a:moveTo>
                <a:cubicBezTo>
                  <a:pt x="711" y="6073"/>
                  <a:pt x="713" y="6073"/>
                  <a:pt x="716" y="6075"/>
                </a:cubicBezTo>
                <a:cubicBezTo>
                  <a:pt x="730" y="6085"/>
                  <a:pt x="724" y="6111"/>
                  <a:pt x="708" y="6111"/>
                </a:cubicBezTo>
                <a:cubicBezTo>
                  <a:pt x="705" y="6111"/>
                  <a:pt x="702" y="6111"/>
                  <a:pt x="699" y="6109"/>
                </a:cubicBezTo>
                <a:cubicBezTo>
                  <a:pt x="689" y="6099"/>
                  <a:pt x="696" y="6073"/>
                  <a:pt x="709" y="6073"/>
                </a:cubicBezTo>
                <a:close/>
                <a:moveTo>
                  <a:pt x="13595" y="5536"/>
                </a:moveTo>
                <a:lnTo>
                  <a:pt x="13595" y="5536"/>
                </a:lnTo>
                <a:cubicBezTo>
                  <a:pt x="13629" y="5621"/>
                  <a:pt x="13629" y="5717"/>
                  <a:pt x="13652" y="5803"/>
                </a:cubicBezTo>
                <a:cubicBezTo>
                  <a:pt x="13658" y="5803"/>
                  <a:pt x="13663" y="5797"/>
                  <a:pt x="13669" y="5791"/>
                </a:cubicBezTo>
                <a:lnTo>
                  <a:pt x="13669" y="5791"/>
                </a:lnTo>
                <a:cubicBezTo>
                  <a:pt x="13663" y="5803"/>
                  <a:pt x="13658" y="5808"/>
                  <a:pt x="13658" y="5820"/>
                </a:cubicBezTo>
                <a:cubicBezTo>
                  <a:pt x="13675" y="5944"/>
                  <a:pt x="13709" y="6069"/>
                  <a:pt x="13709" y="6194"/>
                </a:cubicBezTo>
                <a:cubicBezTo>
                  <a:pt x="13714" y="6194"/>
                  <a:pt x="13726" y="6194"/>
                  <a:pt x="13731" y="6188"/>
                </a:cubicBezTo>
                <a:lnTo>
                  <a:pt x="13731" y="6188"/>
                </a:lnTo>
                <a:cubicBezTo>
                  <a:pt x="13703" y="6234"/>
                  <a:pt x="13731" y="6285"/>
                  <a:pt x="13726" y="6336"/>
                </a:cubicBezTo>
                <a:cubicBezTo>
                  <a:pt x="13703" y="6308"/>
                  <a:pt x="13720" y="6268"/>
                  <a:pt x="13697" y="6245"/>
                </a:cubicBezTo>
                <a:cubicBezTo>
                  <a:pt x="13692" y="6007"/>
                  <a:pt x="13601" y="5769"/>
                  <a:pt x="13595" y="5536"/>
                </a:cubicBezTo>
                <a:close/>
                <a:moveTo>
                  <a:pt x="13658" y="6268"/>
                </a:moveTo>
                <a:cubicBezTo>
                  <a:pt x="13669" y="6302"/>
                  <a:pt x="13675" y="6342"/>
                  <a:pt x="13686" y="6381"/>
                </a:cubicBezTo>
                <a:lnTo>
                  <a:pt x="13720" y="6381"/>
                </a:lnTo>
                <a:cubicBezTo>
                  <a:pt x="13720" y="6370"/>
                  <a:pt x="13720" y="6353"/>
                  <a:pt x="13720" y="6342"/>
                </a:cubicBezTo>
                <a:cubicBezTo>
                  <a:pt x="13737" y="6393"/>
                  <a:pt x="13748" y="6461"/>
                  <a:pt x="13737" y="6523"/>
                </a:cubicBezTo>
                <a:cubicBezTo>
                  <a:pt x="13731" y="6489"/>
                  <a:pt x="13726" y="6455"/>
                  <a:pt x="13731" y="6421"/>
                </a:cubicBezTo>
                <a:cubicBezTo>
                  <a:pt x="13720" y="6404"/>
                  <a:pt x="13709" y="6381"/>
                  <a:pt x="13686" y="6381"/>
                </a:cubicBezTo>
                <a:cubicBezTo>
                  <a:pt x="13675" y="6415"/>
                  <a:pt x="13686" y="6449"/>
                  <a:pt x="13692" y="6483"/>
                </a:cubicBezTo>
                <a:cubicBezTo>
                  <a:pt x="13686" y="6478"/>
                  <a:pt x="13675" y="6478"/>
                  <a:pt x="13669" y="6472"/>
                </a:cubicBezTo>
                <a:cubicBezTo>
                  <a:pt x="13669" y="6461"/>
                  <a:pt x="13675" y="6444"/>
                  <a:pt x="13675" y="6432"/>
                </a:cubicBezTo>
                <a:cubicBezTo>
                  <a:pt x="13663" y="6427"/>
                  <a:pt x="13658" y="6427"/>
                  <a:pt x="13646" y="6421"/>
                </a:cubicBezTo>
                <a:lnTo>
                  <a:pt x="13663" y="6415"/>
                </a:lnTo>
                <a:cubicBezTo>
                  <a:pt x="13658" y="6364"/>
                  <a:pt x="13669" y="6313"/>
                  <a:pt x="13652" y="6268"/>
                </a:cubicBezTo>
                <a:close/>
                <a:moveTo>
                  <a:pt x="13748" y="6744"/>
                </a:moveTo>
                <a:cubicBezTo>
                  <a:pt x="13771" y="6744"/>
                  <a:pt x="13777" y="6784"/>
                  <a:pt x="13760" y="6795"/>
                </a:cubicBezTo>
                <a:cubicBezTo>
                  <a:pt x="13737" y="6795"/>
                  <a:pt x="13737" y="6756"/>
                  <a:pt x="13748" y="6744"/>
                </a:cubicBezTo>
                <a:close/>
                <a:moveTo>
                  <a:pt x="245" y="6018"/>
                </a:moveTo>
                <a:lnTo>
                  <a:pt x="245" y="6018"/>
                </a:lnTo>
                <a:cubicBezTo>
                  <a:pt x="211" y="6188"/>
                  <a:pt x="216" y="6359"/>
                  <a:pt x="194" y="6529"/>
                </a:cubicBezTo>
                <a:cubicBezTo>
                  <a:pt x="205" y="6540"/>
                  <a:pt x="216" y="6546"/>
                  <a:pt x="222" y="6551"/>
                </a:cubicBezTo>
                <a:cubicBezTo>
                  <a:pt x="228" y="6534"/>
                  <a:pt x="233" y="6517"/>
                  <a:pt x="239" y="6500"/>
                </a:cubicBezTo>
                <a:lnTo>
                  <a:pt x="245" y="6500"/>
                </a:lnTo>
                <a:cubicBezTo>
                  <a:pt x="245" y="6529"/>
                  <a:pt x="245" y="6563"/>
                  <a:pt x="245" y="6597"/>
                </a:cubicBezTo>
                <a:cubicBezTo>
                  <a:pt x="239" y="6597"/>
                  <a:pt x="233" y="6603"/>
                  <a:pt x="228" y="6603"/>
                </a:cubicBezTo>
                <a:cubicBezTo>
                  <a:pt x="228" y="6586"/>
                  <a:pt x="228" y="6569"/>
                  <a:pt x="228" y="6551"/>
                </a:cubicBezTo>
                <a:cubicBezTo>
                  <a:pt x="222" y="6551"/>
                  <a:pt x="205" y="6557"/>
                  <a:pt x="199" y="6557"/>
                </a:cubicBezTo>
                <a:cubicBezTo>
                  <a:pt x="182" y="6648"/>
                  <a:pt x="188" y="6739"/>
                  <a:pt x="182" y="6830"/>
                </a:cubicBezTo>
                <a:lnTo>
                  <a:pt x="165" y="6830"/>
                </a:lnTo>
                <a:cubicBezTo>
                  <a:pt x="177" y="6580"/>
                  <a:pt x="194" y="6342"/>
                  <a:pt x="222" y="6098"/>
                </a:cubicBezTo>
                <a:cubicBezTo>
                  <a:pt x="222" y="6069"/>
                  <a:pt x="222" y="6035"/>
                  <a:pt x="245" y="6018"/>
                </a:cubicBezTo>
                <a:close/>
                <a:moveTo>
                  <a:pt x="182" y="6852"/>
                </a:moveTo>
                <a:cubicBezTo>
                  <a:pt x="182" y="6886"/>
                  <a:pt x="182" y="6926"/>
                  <a:pt x="177" y="6960"/>
                </a:cubicBezTo>
                <a:cubicBezTo>
                  <a:pt x="154" y="6932"/>
                  <a:pt x="160" y="6881"/>
                  <a:pt x="182" y="6852"/>
                </a:cubicBezTo>
                <a:close/>
                <a:moveTo>
                  <a:pt x="13714" y="6869"/>
                </a:moveTo>
                <a:cubicBezTo>
                  <a:pt x="13714" y="6909"/>
                  <a:pt x="13737" y="6954"/>
                  <a:pt x="13703" y="6983"/>
                </a:cubicBezTo>
                <a:cubicBezTo>
                  <a:pt x="13703" y="6949"/>
                  <a:pt x="13697" y="6903"/>
                  <a:pt x="13714" y="6869"/>
                </a:cubicBezTo>
                <a:close/>
                <a:moveTo>
                  <a:pt x="13760" y="6915"/>
                </a:moveTo>
                <a:lnTo>
                  <a:pt x="13760" y="6915"/>
                </a:lnTo>
                <a:cubicBezTo>
                  <a:pt x="13765" y="7000"/>
                  <a:pt x="13794" y="7108"/>
                  <a:pt x="13748" y="7181"/>
                </a:cubicBezTo>
                <a:cubicBezTo>
                  <a:pt x="13760" y="7096"/>
                  <a:pt x="13760" y="7005"/>
                  <a:pt x="13748" y="6920"/>
                </a:cubicBezTo>
                <a:lnTo>
                  <a:pt x="13760" y="6915"/>
                </a:lnTo>
                <a:close/>
                <a:moveTo>
                  <a:pt x="182" y="6954"/>
                </a:moveTo>
                <a:lnTo>
                  <a:pt x="182" y="6954"/>
                </a:lnTo>
                <a:cubicBezTo>
                  <a:pt x="171" y="7045"/>
                  <a:pt x="177" y="7130"/>
                  <a:pt x="182" y="7221"/>
                </a:cubicBezTo>
                <a:lnTo>
                  <a:pt x="171" y="7221"/>
                </a:lnTo>
                <a:cubicBezTo>
                  <a:pt x="165" y="7136"/>
                  <a:pt x="143" y="7028"/>
                  <a:pt x="182" y="6954"/>
                </a:cubicBezTo>
                <a:close/>
                <a:moveTo>
                  <a:pt x="233" y="7164"/>
                </a:moveTo>
                <a:cubicBezTo>
                  <a:pt x="233" y="7198"/>
                  <a:pt x="239" y="7238"/>
                  <a:pt x="222" y="7278"/>
                </a:cubicBezTo>
                <a:cubicBezTo>
                  <a:pt x="222" y="7238"/>
                  <a:pt x="199" y="7187"/>
                  <a:pt x="233" y="7164"/>
                </a:cubicBezTo>
                <a:close/>
                <a:moveTo>
                  <a:pt x="13754" y="7181"/>
                </a:moveTo>
                <a:cubicBezTo>
                  <a:pt x="13777" y="7210"/>
                  <a:pt x="13771" y="7255"/>
                  <a:pt x="13754" y="7289"/>
                </a:cubicBezTo>
                <a:cubicBezTo>
                  <a:pt x="13748" y="7255"/>
                  <a:pt x="13748" y="7215"/>
                  <a:pt x="13754" y="7181"/>
                </a:cubicBezTo>
                <a:close/>
                <a:moveTo>
                  <a:pt x="13885" y="7386"/>
                </a:moveTo>
                <a:lnTo>
                  <a:pt x="13885" y="7391"/>
                </a:lnTo>
                <a:cubicBezTo>
                  <a:pt x="13885" y="7391"/>
                  <a:pt x="13885" y="7391"/>
                  <a:pt x="13885" y="7391"/>
                </a:cubicBezTo>
                <a:lnTo>
                  <a:pt x="13885" y="7391"/>
                </a:lnTo>
                <a:cubicBezTo>
                  <a:pt x="13885" y="7389"/>
                  <a:pt x="13885" y="7387"/>
                  <a:pt x="13885" y="7386"/>
                </a:cubicBezTo>
                <a:close/>
                <a:moveTo>
                  <a:pt x="177" y="7351"/>
                </a:moveTo>
                <a:cubicBezTo>
                  <a:pt x="199" y="7351"/>
                  <a:pt x="199" y="7386"/>
                  <a:pt x="188" y="7397"/>
                </a:cubicBezTo>
                <a:cubicBezTo>
                  <a:pt x="165" y="7397"/>
                  <a:pt x="160" y="7357"/>
                  <a:pt x="177" y="7351"/>
                </a:cubicBezTo>
                <a:close/>
                <a:moveTo>
                  <a:pt x="109" y="6245"/>
                </a:moveTo>
                <a:lnTo>
                  <a:pt x="126" y="6273"/>
                </a:lnTo>
                <a:cubicBezTo>
                  <a:pt x="109" y="6308"/>
                  <a:pt x="120" y="6347"/>
                  <a:pt x="120" y="6381"/>
                </a:cubicBezTo>
                <a:cubicBezTo>
                  <a:pt x="131" y="6376"/>
                  <a:pt x="148" y="6370"/>
                  <a:pt x="154" y="6364"/>
                </a:cubicBezTo>
                <a:lnTo>
                  <a:pt x="154" y="6364"/>
                </a:lnTo>
                <a:cubicBezTo>
                  <a:pt x="154" y="6376"/>
                  <a:pt x="148" y="6393"/>
                  <a:pt x="143" y="6404"/>
                </a:cubicBezTo>
                <a:cubicBezTo>
                  <a:pt x="154" y="6444"/>
                  <a:pt x="109" y="6466"/>
                  <a:pt x="120" y="6506"/>
                </a:cubicBezTo>
                <a:cubicBezTo>
                  <a:pt x="126" y="6512"/>
                  <a:pt x="131" y="6517"/>
                  <a:pt x="137" y="6523"/>
                </a:cubicBezTo>
                <a:cubicBezTo>
                  <a:pt x="137" y="6631"/>
                  <a:pt x="109" y="6739"/>
                  <a:pt x="126" y="6847"/>
                </a:cubicBezTo>
                <a:lnTo>
                  <a:pt x="97" y="6847"/>
                </a:lnTo>
                <a:cubicBezTo>
                  <a:pt x="92" y="6858"/>
                  <a:pt x="86" y="6886"/>
                  <a:pt x="86" y="6898"/>
                </a:cubicBezTo>
                <a:lnTo>
                  <a:pt x="114" y="6915"/>
                </a:lnTo>
                <a:lnTo>
                  <a:pt x="120" y="6892"/>
                </a:lnTo>
                <a:cubicBezTo>
                  <a:pt x="120" y="6903"/>
                  <a:pt x="126" y="6926"/>
                  <a:pt x="126" y="6937"/>
                </a:cubicBezTo>
                <a:cubicBezTo>
                  <a:pt x="120" y="6932"/>
                  <a:pt x="114" y="6920"/>
                  <a:pt x="109" y="6920"/>
                </a:cubicBezTo>
                <a:cubicBezTo>
                  <a:pt x="103" y="6920"/>
                  <a:pt x="86" y="6926"/>
                  <a:pt x="80" y="6932"/>
                </a:cubicBezTo>
                <a:cubicBezTo>
                  <a:pt x="86" y="6954"/>
                  <a:pt x="86" y="6977"/>
                  <a:pt x="86" y="7000"/>
                </a:cubicBezTo>
                <a:lnTo>
                  <a:pt x="103" y="7005"/>
                </a:lnTo>
                <a:cubicBezTo>
                  <a:pt x="109" y="6983"/>
                  <a:pt x="114" y="6960"/>
                  <a:pt x="126" y="6943"/>
                </a:cubicBezTo>
                <a:lnTo>
                  <a:pt x="126" y="6943"/>
                </a:lnTo>
                <a:cubicBezTo>
                  <a:pt x="114" y="6966"/>
                  <a:pt x="120" y="6988"/>
                  <a:pt x="126" y="7011"/>
                </a:cubicBezTo>
                <a:lnTo>
                  <a:pt x="86" y="7011"/>
                </a:lnTo>
                <a:cubicBezTo>
                  <a:pt x="86" y="7034"/>
                  <a:pt x="86" y="7056"/>
                  <a:pt x="86" y="7079"/>
                </a:cubicBezTo>
                <a:cubicBezTo>
                  <a:pt x="92" y="7062"/>
                  <a:pt x="109" y="7028"/>
                  <a:pt x="114" y="7011"/>
                </a:cubicBezTo>
                <a:lnTo>
                  <a:pt x="114" y="7011"/>
                </a:lnTo>
                <a:cubicBezTo>
                  <a:pt x="120" y="7034"/>
                  <a:pt x="120" y="7051"/>
                  <a:pt x="109" y="7068"/>
                </a:cubicBezTo>
                <a:cubicBezTo>
                  <a:pt x="120" y="7113"/>
                  <a:pt x="114" y="7153"/>
                  <a:pt x="120" y="7198"/>
                </a:cubicBezTo>
                <a:lnTo>
                  <a:pt x="97" y="7204"/>
                </a:lnTo>
                <a:cubicBezTo>
                  <a:pt x="103" y="7210"/>
                  <a:pt x="120" y="7227"/>
                  <a:pt x="131" y="7232"/>
                </a:cubicBezTo>
                <a:cubicBezTo>
                  <a:pt x="114" y="7238"/>
                  <a:pt x="103" y="7238"/>
                  <a:pt x="92" y="7244"/>
                </a:cubicBezTo>
                <a:cubicBezTo>
                  <a:pt x="103" y="7255"/>
                  <a:pt x="114" y="7272"/>
                  <a:pt x="126" y="7283"/>
                </a:cubicBezTo>
                <a:cubicBezTo>
                  <a:pt x="126" y="7300"/>
                  <a:pt x="120" y="7312"/>
                  <a:pt x="120" y="7323"/>
                </a:cubicBezTo>
                <a:cubicBezTo>
                  <a:pt x="114" y="7306"/>
                  <a:pt x="103" y="7289"/>
                  <a:pt x="86" y="7278"/>
                </a:cubicBezTo>
                <a:lnTo>
                  <a:pt x="86" y="7278"/>
                </a:lnTo>
                <a:cubicBezTo>
                  <a:pt x="86" y="7289"/>
                  <a:pt x="92" y="7317"/>
                  <a:pt x="92" y="7329"/>
                </a:cubicBezTo>
                <a:lnTo>
                  <a:pt x="63" y="7329"/>
                </a:lnTo>
                <a:cubicBezTo>
                  <a:pt x="75" y="7334"/>
                  <a:pt x="92" y="7346"/>
                  <a:pt x="97" y="7351"/>
                </a:cubicBezTo>
                <a:cubicBezTo>
                  <a:pt x="92" y="7366"/>
                  <a:pt x="100" y="7406"/>
                  <a:pt x="81" y="7406"/>
                </a:cubicBezTo>
                <a:cubicBezTo>
                  <a:pt x="78" y="7406"/>
                  <a:pt x="74" y="7405"/>
                  <a:pt x="69" y="7403"/>
                </a:cubicBezTo>
                <a:cubicBezTo>
                  <a:pt x="41" y="7346"/>
                  <a:pt x="86" y="7266"/>
                  <a:pt x="29" y="7227"/>
                </a:cubicBezTo>
                <a:lnTo>
                  <a:pt x="58" y="7227"/>
                </a:lnTo>
                <a:cubicBezTo>
                  <a:pt x="58" y="7073"/>
                  <a:pt x="46" y="6926"/>
                  <a:pt x="52" y="6773"/>
                </a:cubicBezTo>
                <a:cubicBezTo>
                  <a:pt x="46" y="6767"/>
                  <a:pt x="35" y="6761"/>
                  <a:pt x="24" y="6756"/>
                </a:cubicBezTo>
                <a:cubicBezTo>
                  <a:pt x="29" y="6756"/>
                  <a:pt x="41" y="6750"/>
                  <a:pt x="46" y="6750"/>
                </a:cubicBezTo>
                <a:cubicBezTo>
                  <a:pt x="41" y="6676"/>
                  <a:pt x="80" y="6597"/>
                  <a:pt x="52" y="6529"/>
                </a:cubicBezTo>
                <a:cubicBezTo>
                  <a:pt x="97" y="6478"/>
                  <a:pt x="63" y="6410"/>
                  <a:pt x="86" y="6347"/>
                </a:cubicBezTo>
                <a:cubicBezTo>
                  <a:pt x="92" y="6313"/>
                  <a:pt x="75" y="6268"/>
                  <a:pt x="109" y="6245"/>
                </a:cubicBezTo>
                <a:close/>
                <a:moveTo>
                  <a:pt x="199" y="7624"/>
                </a:moveTo>
                <a:lnTo>
                  <a:pt x="199" y="7624"/>
                </a:lnTo>
                <a:cubicBezTo>
                  <a:pt x="205" y="7658"/>
                  <a:pt x="211" y="7692"/>
                  <a:pt x="205" y="7726"/>
                </a:cubicBezTo>
                <a:cubicBezTo>
                  <a:pt x="216" y="7743"/>
                  <a:pt x="228" y="7760"/>
                  <a:pt x="250" y="7766"/>
                </a:cubicBezTo>
                <a:cubicBezTo>
                  <a:pt x="262" y="7732"/>
                  <a:pt x="250" y="7698"/>
                  <a:pt x="245" y="7664"/>
                </a:cubicBezTo>
                <a:cubicBezTo>
                  <a:pt x="250" y="7664"/>
                  <a:pt x="262" y="7669"/>
                  <a:pt x="268" y="7675"/>
                </a:cubicBezTo>
                <a:lnTo>
                  <a:pt x="262" y="7715"/>
                </a:lnTo>
                <a:cubicBezTo>
                  <a:pt x="273" y="7715"/>
                  <a:pt x="279" y="7720"/>
                  <a:pt x="290" y="7720"/>
                </a:cubicBezTo>
                <a:lnTo>
                  <a:pt x="268" y="7726"/>
                </a:lnTo>
                <a:cubicBezTo>
                  <a:pt x="279" y="7777"/>
                  <a:pt x="268" y="7828"/>
                  <a:pt x="285" y="7879"/>
                </a:cubicBezTo>
                <a:lnTo>
                  <a:pt x="279" y="7879"/>
                </a:lnTo>
                <a:cubicBezTo>
                  <a:pt x="268" y="7839"/>
                  <a:pt x="262" y="7805"/>
                  <a:pt x="250" y="7766"/>
                </a:cubicBezTo>
                <a:cubicBezTo>
                  <a:pt x="239" y="7766"/>
                  <a:pt x="228" y="7760"/>
                  <a:pt x="216" y="7760"/>
                </a:cubicBezTo>
                <a:cubicBezTo>
                  <a:pt x="216" y="7771"/>
                  <a:pt x="216" y="7794"/>
                  <a:pt x="216" y="7805"/>
                </a:cubicBezTo>
                <a:cubicBezTo>
                  <a:pt x="199" y="7749"/>
                  <a:pt x="188" y="7681"/>
                  <a:pt x="199" y="7624"/>
                </a:cubicBezTo>
                <a:close/>
                <a:moveTo>
                  <a:pt x="13848" y="6737"/>
                </a:moveTo>
                <a:lnTo>
                  <a:pt x="13868" y="6744"/>
                </a:lnTo>
                <a:cubicBezTo>
                  <a:pt x="13867" y="6742"/>
                  <a:pt x="13867" y="6740"/>
                  <a:pt x="13867" y="6738"/>
                </a:cubicBezTo>
                <a:lnTo>
                  <a:pt x="13867" y="6738"/>
                </a:lnTo>
                <a:cubicBezTo>
                  <a:pt x="13867" y="6739"/>
                  <a:pt x="13867" y="6739"/>
                  <a:pt x="13868" y="6739"/>
                </a:cubicBezTo>
                <a:cubicBezTo>
                  <a:pt x="13890" y="6790"/>
                  <a:pt x="13851" y="6875"/>
                  <a:pt x="13907" y="6915"/>
                </a:cubicBezTo>
                <a:lnTo>
                  <a:pt x="13879" y="6915"/>
                </a:lnTo>
                <a:cubicBezTo>
                  <a:pt x="13873" y="7068"/>
                  <a:pt x="13890" y="7215"/>
                  <a:pt x="13879" y="7369"/>
                </a:cubicBezTo>
                <a:cubicBezTo>
                  <a:pt x="13890" y="7374"/>
                  <a:pt x="13896" y="7380"/>
                  <a:pt x="13907" y="7380"/>
                </a:cubicBezTo>
                <a:cubicBezTo>
                  <a:pt x="13902" y="7385"/>
                  <a:pt x="13891" y="7386"/>
                  <a:pt x="13885" y="7391"/>
                </a:cubicBezTo>
                <a:lnTo>
                  <a:pt x="13885" y="7391"/>
                </a:lnTo>
                <a:cubicBezTo>
                  <a:pt x="13888" y="7463"/>
                  <a:pt x="13851" y="7541"/>
                  <a:pt x="13879" y="7612"/>
                </a:cubicBezTo>
                <a:cubicBezTo>
                  <a:pt x="13839" y="7658"/>
                  <a:pt x="13873" y="7732"/>
                  <a:pt x="13851" y="7788"/>
                </a:cubicBezTo>
                <a:cubicBezTo>
                  <a:pt x="13839" y="7828"/>
                  <a:pt x="13862" y="7868"/>
                  <a:pt x="13822" y="7896"/>
                </a:cubicBezTo>
                <a:lnTo>
                  <a:pt x="13805" y="7862"/>
                </a:lnTo>
                <a:cubicBezTo>
                  <a:pt x="13828" y="7834"/>
                  <a:pt x="13817" y="7794"/>
                  <a:pt x="13811" y="7754"/>
                </a:cubicBezTo>
                <a:lnTo>
                  <a:pt x="13811" y="7754"/>
                </a:lnTo>
                <a:cubicBezTo>
                  <a:pt x="13805" y="7760"/>
                  <a:pt x="13788" y="7771"/>
                  <a:pt x="13777" y="7771"/>
                </a:cubicBezTo>
                <a:cubicBezTo>
                  <a:pt x="13783" y="7760"/>
                  <a:pt x="13783" y="7749"/>
                  <a:pt x="13788" y="7737"/>
                </a:cubicBezTo>
                <a:cubicBezTo>
                  <a:pt x="13777" y="7698"/>
                  <a:pt x="13828" y="7675"/>
                  <a:pt x="13817" y="7635"/>
                </a:cubicBezTo>
                <a:cubicBezTo>
                  <a:pt x="13811" y="7630"/>
                  <a:pt x="13800" y="7624"/>
                  <a:pt x="13794" y="7618"/>
                </a:cubicBezTo>
                <a:cubicBezTo>
                  <a:pt x="13800" y="7510"/>
                  <a:pt x="13822" y="7403"/>
                  <a:pt x="13805" y="7295"/>
                </a:cubicBezTo>
                <a:lnTo>
                  <a:pt x="13839" y="7295"/>
                </a:lnTo>
                <a:cubicBezTo>
                  <a:pt x="13839" y="7283"/>
                  <a:pt x="13845" y="7255"/>
                  <a:pt x="13851" y="7244"/>
                </a:cubicBezTo>
                <a:lnTo>
                  <a:pt x="13817" y="7221"/>
                </a:lnTo>
                <a:lnTo>
                  <a:pt x="13811" y="7249"/>
                </a:lnTo>
                <a:cubicBezTo>
                  <a:pt x="13811" y="7238"/>
                  <a:pt x="13805" y="7215"/>
                  <a:pt x="13805" y="7204"/>
                </a:cubicBezTo>
                <a:lnTo>
                  <a:pt x="13805" y="7204"/>
                </a:lnTo>
                <a:cubicBezTo>
                  <a:pt x="13811" y="7210"/>
                  <a:pt x="13822" y="7221"/>
                  <a:pt x="13828" y="7221"/>
                </a:cubicBezTo>
                <a:cubicBezTo>
                  <a:pt x="13834" y="7221"/>
                  <a:pt x="13845" y="7210"/>
                  <a:pt x="13851" y="7210"/>
                </a:cubicBezTo>
                <a:cubicBezTo>
                  <a:pt x="13851" y="7187"/>
                  <a:pt x="13845" y="7164"/>
                  <a:pt x="13845" y="7142"/>
                </a:cubicBezTo>
                <a:lnTo>
                  <a:pt x="13828" y="7136"/>
                </a:lnTo>
                <a:cubicBezTo>
                  <a:pt x="13828" y="7159"/>
                  <a:pt x="13822" y="7181"/>
                  <a:pt x="13811" y="7198"/>
                </a:cubicBezTo>
                <a:cubicBezTo>
                  <a:pt x="13817" y="7176"/>
                  <a:pt x="13817" y="7153"/>
                  <a:pt x="13805" y="7130"/>
                </a:cubicBezTo>
                <a:lnTo>
                  <a:pt x="13851" y="7130"/>
                </a:lnTo>
                <a:cubicBezTo>
                  <a:pt x="13851" y="7108"/>
                  <a:pt x="13845" y="7085"/>
                  <a:pt x="13845" y="7062"/>
                </a:cubicBezTo>
                <a:cubicBezTo>
                  <a:pt x="13839" y="7079"/>
                  <a:pt x="13828" y="7113"/>
                  <a:pt x="13822" y="7125"/>
                </a:cubicBezTo>
                <a:cubicBezTo>
                  <a:pt x="13811" y="7108"/>
                  <a:pt x="13817" y="7090"/>
                  <a:pt x="13822" y="7073"/>
                </a:cubicBezTo>
                <a:cubicBezTo>
                  <a:pt x="13811" y="7028"/>
                  <a:pt x="13817" y="6988"/>
                  <a:pt x="13817" y="6943"/>
                </a:cubicBezTo>
                <a:lnTo>
                  <a:pt x="13839" y="6937"/>
                </a:lnTo>
                <a:cubicBezTo>
                  <a:pt x="13828" y="6932"/>
                  <a:pt x="13811" y="6915"/>
                  <a:pt x="13805" y="6909"/>
                </a:cubicBezTo>
                <a:cubicBezTo>
                  <a:pt x="13817" y="6903"/>
                  <a:pt x="13834" y="6903"/>
                  <a:pt x="13845" y="6898"/>
                </a:cubicBezTo>
                <a:cubicBezTo>
                  <a:pt x="13834" y="6881"/>
                  <a:pt x="13817" y="6869"/>
                  <a:pt x="13805" y="6858"/>
                </a:cubicBezTo>
                <a:cubicBezTo>
                  <a:pt x="13811" y="6841"/>
                  <a:pt x="13811" y="6830"/>
                  <a:pt x="13811" y="6812"/>
                </a:cubicBezTo>
                <a:cubicBezTo>
                  <a:pt x="13822" y="6835"/>
                  <a:pt x="13834" y="6847"/>
                  <a:pt x="13851" y="6864"/>
                </a:cubicBezTo>
                <a:cubicBezTo>
                  <a:pt x="13845" y="6847"/>
                  <a:pt x="13839" y="6824"/>
                  <a:pt x="13839" y="6812"/>
                </a:cubicBezTo>
                <a:lnTo>
                  <a:pt x="13873" y="6812"/>
                </a:lnTo>
                <a:cubicBezTo>
                  <a:pt x="13862" y="6807"/>
                  <a:pt x="13845" y="6795"/>
                  <a:pt x="13834" y="6790"/>
                </a:cubicBezTo>
                <a:cubicBezTo>
                  <a:pt x="13838" y="6777"/>
                  <a:pt x="13836" y="6746"/>
                  <a:pt x="13848" y="6737"/>
                </a:cubicBezTo>
                <a:close/>
                <a:moveTo>
                  <a:pt x="721" y="7885"/>
                </a:moveTo>
                <a:cubicBezTo>
                  <a:pt x="738" y="7896"/>
                  <a:pt x="738" y="7908"/>
                  <a:pt x="721" y="7913"/>
                </a:cubicBezTo>
                <a:cubicBezTo>
                  <a:pt x="704" y="7902"/>
                  <a:pt x="704" y="7891"/>
                  <a:pt x="721" y="7885"/>
                </a:cubicBezTo>
                <a:close/>
                <a:moveTo>
                  <a:pt x="13765" y="7312"/>
                </a:moveTo>
                <a:cubicBezTo>
                  <a:pt x="13760" y="7556"/>
                  <a:pt x="13737" y="7800"/>
                  <a:pt x="13709" y="8044"/>
                </a:cubicBezTo>
                <a:cubicBezTo>
                  <a:pt x="13709" y="8072"/>
                  <a:pt x="13714" y="8100"/>
                  <a:pt x="13686" y="8117"/>
                </a:cubicBezTo>
                <a:cubicBezTo>
                  <a:pt x="13720" y="7953"/>
                  <a:pt x="13714" y="7777"/>
                  <a:pt x="13743" y="7607"/>
                </a:cubicBezTo>
                <a:cubicBezTo>
                  <a:pt x="13731" y="7601"/>
                  <a:pt x="13720" y="7595"/>
                  <a:pt x="13709" y="7584"/>
                </a:cubicBezTo>
                <a:cubicBezTo>
                  <a:pt x="13703" y="7607"/>
                  <a:pt x="13697" y="7624"/>
                  <a:pt x="13692" y="7641"/>
                </a:cubicBezTo>
                <a:lnTo>
                  <a:pt x="13686" y="7641"/>
                </a:lnTo>
                <a:cubicBezTo>
                  <a:pt x="13686" y="7607"/>
                  <a:pt x="13686" y="7573"/>
                  <a:pt x="13686" y="7539"/>
                </a:cubicBezTo>
                <a:lnTo>
                  <a:pt x="13703" y="7539"/>
                </a:lnTo>
                <a:cubicBezTo>
                  <a:pt x="13703" y="7556"/>
                  <a:pt x="13703" y="7573"/>
                  <a:pt x="13703" y="7584"/>
                </a:cubicBezTo>
                <a:cubicBezTo>
                  <a:pt x="13714" y="7584"/>
                  <a:pt x="13726" y="7584"/>
                  <a:pt x="13737" y="7578"/>
                </a:cubicBezTo>
                <a:cubicBezTo>
                  <a:pt x="13748" y="7493"/>
                  <a:pt x="13748" y="7403"/>
                  <a:pt x="13748" y="7312"/>
                </a:cubicBezTo>
                <a:close/>
                <a:moveTo>
                  <a:pt x="211" y="8186"/>
                </a:moveTo>
                <a:cubicBezTo>
                  <a:pt x="222" y="8220"/>
                  <a:pt x="228" y="8254"/>
                  <a:pt x="233" y="8293"/>
                </a:cubicBezTo>
                <a:cubicBezTo>
                  <a:pt x="228" y="8293"/>
                  <a:pt x="222" y="8293"/>
                  <a:pt x="216" y="8299"/>
                </a:cubicBezTo>
                <a:cubicBezTo>
                  <a:pt x="216" y="8259"/>
                  <a:pt x="188" y="8220"/>
                  <a:pt x="211" y="8186"/>
                </a:cubicBezTo>
                <a:close/>
                <a:moveTo>
                  <a:pt x="13692" y="8123"/>
                </a:moveTo>
                <a:lnTo>
                  <a:pt x="13692" y="8123"/>
                </a:lnTo>
                <a:cubicBezTo>
                  <a:pt x="13697" y="8208"/>
                  <a:pt x="13675" y="8293"/>
                  <a:pt x="13669" y="8378"/>
                </a:cubicBezTo>
                <a:cubicBezTo>
                  <a:pt x="13652" y="8293"/>
                  <a:pt x="13680" y="8208"/>
                  <a:pt x="13692" y="8123"/>
                </a:cubicBezTo>
                <a:close/>
                <a:moveTo>
                  <a:pt x="13187" y="8373"/>
                </a:moveTo>
                <a:cubicBezTo>
                  <a:pt x="13187" y="8390"/>
                  <a:pt x="13181" y="8407"/>
                  <a:pt x="13181" y="8430"/>
                </a:cubicBezTo>
                <a:lnTo>
                  <a:pt x="13181" y="8412"/>
                </a:lnTo>
                <a:cubicBezTo>
                  <a:pt x="13181" y="8401"/>
                  <a:pt x="13187" y="8384"/>
                  <a:pt x="13187" y="8373"/>
                </a:cubicBezTo>
                <a:close/>
                <a:moveTo>
                  <a:pt x="13601" y="8418"/>
                </a:moveTo>
                <a:cubicBezTo>
                  <a:pt x="13624" y="8418"/>
                  <a:pt x="13612" y="8452"/>
                  <a:pt x="13601" y="8458"/>
                </a:cubicBezTo>
                <a:cubicBezTo>
                  <a:pt x="13578" y="8458"/>
                  <a:pt x="13590" y="8424"/>
                  <a:pt x="13601" y="8418"/>
                </a:cubicBezTo>
                <a:close/>
                <a:moveTo>
                  <a:pt x="211" y="7811"/>
                </a:moveTo>
                <a:lnTo>
                  <a:pt x="211" y="7811"/>
                </a:lnTo>
                <a:cubicBezTo>
                  <a:pt x="233" y="7839"/>
                  <a:pt x="216" y="7873"/>
                  <a:pt x="239" y="7902"/>
                </a:cubicBezTo>
                <a:cubicBezTo>
                  <a:pt x="245" y="8140"/>
                  <a:pt x="336" y="8373"/>
                  <a:pt x="341" y="8605"/>
                </a:cubicBezTo>
                <a:cubicBezTo>
                  <a:pt x="307" y="8520"/>
                  <a:pt x="307" y="8430"/>
                  <a:pt x="285" y="8344"/>
                </a:cubicBezTo>
                <a:cubicBezTo>
                  <a:pt x="279" y="8344"/>
                  <a:pt x="273" y="8350"/>
                  <a:pt x="268" y="8350"/>
                </a:cubicBezTo>
                <a:cubicBezTo>
                  <a:pt x="273" y="8344"/>
                  <a:pt x="279" y="8333"/>
                  <a:pt x="279" y="8327"/>
                </a:cubicBezTo>
                <a:cubicBezTo>
                  <a:pt x="262" y="8203"/>
                  <a:pt x="228" y="8078"/>
                  <a:pt x="222" y="7947"/>
                </a:cubicBezTo>
                <a:cubicBezTo>
                  <a:pt x="222" y="7953"/>
                  <a:pt x="211" y="7953"/>
                  <a:pt x="205" y="7953"/>
                </a:cubicBezTo>
                <a:cubicBezTo>
                  <a:pt x="233" y="7913"/>
                  <a:pt x="205" y="7856"/>
                  <a:pt x="211" y="7811"/>
                </a:cubicBezTo>
                <a:close/>
                <a:moveTo>
                  <a:pt x="13681" y="8602"/>
                </a:moveTo>
                <a:cubicBezTo>
                  <a:pt x="13686" y="8605"/>
                  <a:pt x="13692" y="8608"/>
                  <a:pt x="13697" y="8611"/>
                </a:cubicBezTo>
                <a:cubicBezTo>
                  <a:pt x="13694" y="8608"/>
                  <a:pt x="13687" y="8605"/>
                  <a:pt x="13681" y="8602"/>
                </a:cubicBezTo>
                <a:close/>
                <a:moveTo>
                  <a:pt x="358" y="8605"/>
                </a:moveTo>
                <a:cubicBezTo>
                  <a:pt x="370" y="8628"/>
                  <a:pt x="364" y="8634"/>
                  <a:pt x="341" y="8634"/>
                </a:cubicBezTo>
                <a:cubicBezTo>
                  <a:pt x="330" y="8617"/>
                  <a:pt x="336" y="8605"/>
                  <a:pt x="358" y="8605"/>
                </a:cubicBezTo>
                <a:close/>
                <a:moveTo>
                  <a:pt x="13663" y="8384"/>
                </a:moveTo>
                <a:cubicBezTo>
                  <a:pt x="13646" y="8492"/>
                  <a:pt x="13624" y="8605"/>
                  <a:pt x="13595" y="8713"/>
                </a:cubicBezTo>
                <a:cubicBezTo>
                  <a:pt x="13590" y="8600"/>
                  <a:pt x="13624" y="8486"/>
                  <a:pt x="13663" y="8384"/>
                </a:cubicBezTo>
                <a:close/>
                <a:moveTo>
                  <a:pt x="285" y="8656"/>
                </a:moveTo>
                <a:cubicBezTo>
                  <a:pt x="279" y="8673"/>
                  <a:pt x="273" y="8696"/>
                  <a:pt x="268" y="8719"/>
                </a:cubicBezTo>
                <a:cubicBezTo>
                  <a:pt x="273" y="8725"/>
                  <a:pt x="290" y="8736"/>
                  <a:pt x="302" y="8742"/>
                </a:cubicBezTo>
                <a:cubicBezTo>
                  <a:pt x="307" y="8708"/>
                  <a:pt x="307" y="8679"/>
                  <a:pt x="285" y="8656"/>
                </a:cubicBezTo>
                <a:close/>
                <a:moveTo>
                  <a:pt x="13130" y="8673"/>
                </a:moveTo>
                <a:cubicBezTo>
                  <a:pt x="13130" y="8696"/>
                  <a:pt x="13124" y="8719"/>
                  <a:pt x="13119" y="8742"/>
                </a:cubicBezTo>
                <a:lnTo>
                  <a:pt x="13102" y="8742"/>
                </a:lnTo>
                <a:cubicBezTo>
                  <a:pt x="13107" y="8719"/>
                  <a:pt x="13119" y="8696"/>
                  <a:pt x="13130" y="8673"/>
                </a:cubicBezTo>
                <a:close/>
                <a:moveTo>
                  <a:pt x="375" y="8486"/>
                </a:moveTo>
                <a:cubicBezTo>
                  <a:pt x="390" y="8501"/>
                  <a:pt x="379" y="8553"/>
                  <a:pt x="405" y="8553"/>
                </a:cubicBezTo>
                <a:cubicBezTo>
                  <a:pt x="409" y="8553"/>
                  <a:pt x="414" y="8552"/>
                  <a:pt x="421" y="8549"/>
                </a:cubicBezTo>
                <a:lnTo>
                  <a:pt x="421" y="8549"/>
                </a:lnTo>
                <a:cubicBezTo>
                  <a:pt x="409" y="8554"/>
                  <a:pt x="404" y="8560"/>
                  <a:pt x="398" y="8566"/>
                </a:cubicBezTo>
                <a:cubicBezTo>
                  <a:pt x="421" y="8628"/>
                  <a:pt x="432" y="8696"/>
                  <a:pt x="426" y="8759"/>
                </a:cubicBezTo>
                <a:cubicBezTo>
                  <a:pt x="409" y="8685"/>
                  <a:pt x="404" y="8605"/>
                  <a:pt x="375" y="8537"/>
                </a:cubicBezTo>
                <a:cubicBezTo>
                  <a:pt x="370" y="8520"/>
                  <a:pt x="370" y="8498"/>
                  <a:pt x="375" y="8486"/>
                </a:cubicBezTo>
                <a:close/>
                <a:moveTo>
                  <a:pt x="13522" y="8815"/>
                </a:moveTo>
                <a:lnTo>
                  <a:pt x="13522" y="8815"/>
                </a:lnTo>
                <a:cubicBezTo>
                  <a:pt x="13539" y="8821"/>
                  <a:pt x="13544" y="8827"/>
                  <a:pt x="13527" y="8844"/>
                </a:cubicBezTo>
                <a:cubicBezTo>
                  <a:pt x="13510" y="8838"/>
                  <a:pt x="13510" y="8827"/>
                  <a:pt x="13522" y="8815"/>
                </a:cubicBezTo>
                <a:close/>
                <a:moveTo>
                  <a:pt x="897" y="8798"/>
                </a:moveTo>
                <a:lnTo>
                  <a:pt x="897" y="8798"/>
                </a:lnTo>
                <a:cubicBezTo>
                  <a:pt x="909" y="8827"/>
                  <a:pt x="920" y="8855"/>
                  <a:pt x="931" y="8883"/>
                </a:cubicBezTo>
                <a:cubicBezTo>
                  <a:pt x="926" y="8889"/>
                  <a:pt x="920" y="8889"/>
                  <a:pt x="914" y="8889"/>
                </a:cubicBezTo>
                <a:cubicBezTo>
                  <a:pt x="909" y="8861"/>
                  <a:pt x="903" y="8827"/>
                  <a:pt x="897" y="8798"/>
                </a:cubicBezTo>
                <a:close/>
                <a:moveTo>
                  <a:pt x="353" y="8639"/>
                </a:moveTo>
                <a:lnTo>
                  <a:pt x="353" y="8639"/>
                </a:lnTo>
                <a:cubicBezTo>
                  <a:pt x="375" y="8668"/>
                  <a:pt x="375" y="8702"/>
                  <a:pt x="387" y="8736"/>
                </a:cubicBezTo>
                <a:cubicBezTo>
                  <a:pt x="398" y="8793"/>
                  <a:pt x="421" y="8849"/>
                  <a:pt x="421" y="8906"/>
                </a:cubicBezTo>
                <a:cubicBezTo>
                  <a:pt x="375" y="8827"/>
                  <a:pt x="370" y="8730"/>
                  <a:pt x="353" y="8639"/>
                </a:cubicBezTo>
                <a:close/>
                <a:moveTo>
                  <a:pt x="13506" y="8900"/>
                </a:moveTo>
                <a:cubicBezTo>
                  <a:pt x="13507" y="8900"/>
                  <a:pt x="13509" y="8900"/>
                  <a:pt x="13510" y="8900"/>
                </a:cubicBezTo>
                <a:cubicBezTo>
                  <a:pt x="13520" y="8910"/>
                  <a:pt x="13513" y="8931"/>
                  <a:pt x="13501" y="8931"/>
                </a:cubicBezTo>
                <a:cubicBezTo>
                  <a:pt x="13499" y="8931"/>
                  <a:pt x="13496" y="8931"/>
                  <a:pt x="13493" y="8929"/>
                </a:cubicBezTo>
                <a:cubicBezTo>
                  <a:pt x="13478" y="8924"/>
                  <a:pt x="13490" y="8900"/>
                  <a:pt x="13506" y="8900"/>
                </a:cubicBezTo>
                <a:close/>
                <a:moveTo>
                  <a:pt x="13493" y="8952"/>
                </a:moveTo>
                <a:cubicBezTo>
                  <a:pt x="13493" y="8980"/>
                  <a:pt x="13487" y="9003"/>
                  <a:pt x="13487" y="9031"/>
                </a:cubicBezTo>
                <a:lnTo>
                  <a:pt x="13465" y="9031"/>
                </a:lnTo>
                <a:cubicBezTo>
                  <a:pt x="13470" y="9003"/>
                  <a:pt x="13476" y="8974"/>
                  <a:pt x="13493" y="8952"/>
                </a:cubicBezTo>
                <a:close/>
                <a:moveTo>
                  <a:pt x="778" y="9042"/>
                </a:moveTo>
                <a:lnTo>
                  <a:pt x="778" y="9042"/>
                </a:lnTo>
                <a:cubicBezTo>
                  <a:pt x="789" y="9054"/>
                  <a:pt x="789" y="9065"/>
                  <a:pt x="772" y="9071"/>
                </a:cubicBezTo>
                <a:cubicBezTo>
                  <a:pt x="755" y="9054"/>
                  <a:pt x="761" y="9048"/>
                  <a:pt x="778" y="9042"/>
                </a:cubicBezTo>
                <a:close/>
                <a:moveTo>
                  <a:pt x="13465" y="9048"/>
                </a:moveTo>
                <a:cubicBezTo>
                  <a:pt x="13476" y="9059"/>
                  <a:pt x="13470" y="9088"/>
                  <a:pt x="13453" y="9088"/>
                </a:cubicBezTo>
                <a:cubicBezTo>
                  <a:pt x="13436" y="9076"/>
                  <a:pt x="13448" y="9048"/>
                  <a:pt x="13465" y="9048"/>
                </a:cubicBezTo>
                <a:close/>
                <a:moveTo>
                  <a:pt x="557" y="9173"/>
                </a:moveTo>
                <a:cubicBezTo>
                  <a:pt x="568" y="9173"/>
                  <a:pt x="580" y="9178"/>
                  <a:pt x="591" y="9184"/>
                </a:cubicBezTo>
                <a:cubicBezTo>
                  <a:pt x="585" y="9190"/>
                  <a:pt x="580" y="9201"/>
                  <a:pt x="568" y="9207"/>
                </a:cubicBezTo>
                <a:cubicBezTo>
                  <a:pt x="580" y="9224"/>
                  <a:pt x="585" y="9241"/>
                  <a:pt x="591" y="9252"/>
                </a:cubicBezTo>
                <a:lnTo>
                  <a:pt x="574" y="9258"/>
                </a:lnTo>
                <a:cubicBezTo>
                  <a:pt x="568" y="9230"/>
                  <a:pt x="563" y="9201"/>
                  <a:pt x="557" y="9173"/>
                </a:cubicBezTo>
                <a:close/>
                <a:moveTo>
                  <a:pt x="841" y="9247"/>
                </a:moveTo>
                <a:cubicBezTo>
                  <a:pt x="858" y="9258"/>
                  <a:pt x="863" y="9281"/>
                  <a:pt x="852" y="9298"/>
                </a:cubicBezTo>
                <a:cubicBezTo>
                  <a:pt x="835" y="9298"/>
                  <a:pt x="824" y="9252"/>
                  <a:pt x="841" y="9247"/>
                </a:cubicBezTo>
                <a:close/>
                <a:moveTo>
                  <a:pt x="13561" y="8855"/>
                </a:moveTo>
                <a:lnTo>
                  <a:pt x="13561" y="8855"/>
                </a:lnTo>
                <a:cubicBezTo>
                  <a:pt x="13533" y="9008"/>
                  <a:pt x="13493" y="9156"/>
                  <a:pt x="13436" y="9298"/>
                </a:cubicBezTo>
                <a:cubicBezTo>
                  <a:pt x="13448" y="9173"/>
                  <a:pt x="13510" y="9059"/>
                  <a:pt x="13527" y="8934"/>
                </a:cubicBezTo>
                <a:cubicBezTo>
                  <a:pt x="13533" y="8906"/>
                  <a:pt x="13544" y="8883"/>
                  <a:pt x="13561" y="8855"/>
                </a:cubicBezTo>
                <a:close/>
                <a:moveTo>
                  <a:pt x="13431" y="9110"/>
                </a:moveTo>
                <a:lnTo>
                  <a:pt x="13431" y="9110"/>
                </a:lnTo>
                <a:cubicBezTo>
                  <a:pt x="13436" y="9116"/>
                  <a:pt x="13448" y="9122"/>
                  <a:pt x="13453" y="9127"/>
                </a:cubicBezTo>
                <a:cubicBezTo>
                  <a:pt x="13431" y="9195"/>
                  <a:pt x="13425" y="9281"/>
                  <a:pt x="13380" y="9337"/>
                </a:cubicBezTo>
                <a:cubicBezTo>
                  <a:pt x="13397" y="9264"/>
                  <a:pt x="13436" y="9190"/>
                  <a:pt x="13431" y="9110"/>
                </a:cubicBezTo>
                <a:close/>
                <a:moveTo>
                  <a:pt x="631" y="9292"/>
                </a:moveTo>
                <a:lnTo>
                  <a:pt x="608" y="9320"/>
                </a:lnTo>
                <a:cubicBezTo>
                  <a:pt x="619" y="9326"/>
                  <a:pt x="631" y="9343"/>
                  <a:pt x="642" y="9349"/>
                </a:cubicBezTo>
                <a:cubicBezTo>
                  <a:pt x="614" y="9349"/>
                  <a:pt x="597" y="9337"/>
                  <a:pt x="597" y="9309"/>
                </a:cubicBezTo>
                <a:cubicBezTo>
                  <a:pt x="602" y="9303"/>
                  <a:pt x="619" y="9298"/>
                  <a:pt x="631" y="9292"/>
                </a:cubicBezTo>
                <a:close/>
                <a:moveTo>
                  <a:pt x="13363" y="9393"/>
                </a:moveTo>
                <a:cubicBezTo>
                  <a:pt x="13364" y="9393"/>
                  <a:pt x="13366" y="9394"/>
                  <a:pt x="13368" y="9394"/>
                </a:cubicBezTo>
                <a:cubicBezTo>
                  <a:pt x="13378" y="9404"/>
                  <a:pt x="13371" y="9430"/>
                  <a:pt x="13358" y="9430"/>
                </a:cubicBezTo>
                <a:cubicBezTo>
                  <a:pt x="13356" y="9430"/>
                  <a:pt x="13354" y="9430"/>
                  <a:pt x="13351" y="9428"/>
                </a:cubicBezTo>
                <a:cubicBezTo>
                  <a:pt x="13336" y="9418"/>
                  <a:pt x="13344" y="9393"/>
                  <a:pt x="13363" y="9393"/>
                </a:cubicBezTo>
                <a:close/>
                <a:moveTo>
                  <a:pt x="608" y="9366"/>
                </a:moveTo>
                <a:cubicBezTo>
                  <a:pt x="625" y="9366"/>
                  <a:pt x="636" y="9377"/>
                  <a:pt x="642" y="9394"/>
                </a:cubicBezTo>
                <a:lnTo>
                  <a:pt x="670" y="9394"/>
                </a:lnTo>
                <a:cubicBezTo>
                  <a:pt x="665" y="9400"/>
                  <a:pt x="653" y="9417"/>
                  <a:pt x="653" y="9428"/>
                </a:cubicBezTo>
                <a:cubicBezTo>
                  <a:pt x="659" y="9428"/>
                  <a:pt x="670" y="9422"/>
                  <a:pt x="676" y="9422"/>
                </a:cubicBezTo>
                <a:cubicBezTo>
                  <a:pt x="653" y="9446"/>
                  <a:pt x="659" y="9466"/>
                  <a:pt x="675" y="9466"/>
                </a:cubicBezTo>
                <a:cubicBezTo>
                  <a:pt x="683" y="9466"/>
                  <a:pt x="694" y="9462"/>
                  <a:pt x="704" y="9451"/>
                </a:cubicBezTo>
                <a:cubicBezTo>
                  <a:pt x="704" y="9456"/>
                  <a:pt x="710" y="9473"/>
                  <a:pt x="710" y="9479"/>
                </a:cubicBezTo>
                <a:lnTo>
                  <a:pt x="670" y="9479"/>
                </a:lnTo>
                <a:cubicBezTo>
                  <a:pt x="676" y="9496"/>
                  <a:pt x="676" y="9513"/>
                  <a:pt x="670" y="9530"/>
                </a:cubicBezTo>
                <a:cubicBezTo>
                  <a:pt x="653" y="9473"/>
                  <a:pt x="625" y="9422"/>
                  <a:pt x="608" y="9366"/>
                </a:cubicBezTo>
                <a:close/>
                <a:moveTo>
                  <a:pt x="12863" y="9626"/>
                </a:moveTo>
                <a:cubicBezTo>
                  <a:pt x="12865" y="9626"/>
                  <a:pt x="12867" y="9626"/>
                  <a:pt x="12869" y="9627"/>
                </a:cubicBezTo>
                <a:cubicBezTo>
                  <a:pt x="12882" y="9640"/>
                  <a:pt x="12868" y="9660"/>
                  <a:pt x="12853" y="9660"/>
                </a:cubicBezTo>
                <a:cubicBezTo>
                  <a:pt x="12849" y="9660"/>
                  <a:pt x="12844" y="9659"/>
                  <a:pt x="12841" y="9655"/>
                </a:cubicBezTo>
                <a:cubicBezTo>
                  <a:pt x="12831" y="9645"/>
                  <a:pt x="12848" y="9626"/>
                  <a:pt x="12863" y="9626"/>
                </a:cubicBezTo>
                <a:close/>
                <a:moveTo>
                  <a:pt x="727" y="9621"/>
                </a:moveTo>
                <a:cubicBezTo>
                  <a:pt x="738" y="9655"/>
                  <a:pt x="750" y="9689"/>
                  <a:pt x="761" y="9729"/>
                </a:cubicBezTo>
                <a:cubicBezTo>
                  <a:pt x="744" y="9706"/>
                  <a:pt x="733" y="9683"/>
                  <a:pt x="721" y="9661"/>
                </a:cubicBezTo>
                <a:cubicBezTo>
                  <a:pt x="721" y="9649"/>
                  <a:pt x="721" y="9632"/>
                  <a:pt x="727" y="9621"/>
                </a:cubicBezTo>
                <a:close/>
                <a:moveTo>
                  <a:pt x="409" y="8912"/>
                </a:moveTo>
                <a:lnTo>
                  <a:pt x="409" y="8912"/>
                </a:lnTo>
                <a:cubicBezTo>
                  <a:pt x="438" y="8929"/>
                  <a:pt x="438" y="8963"/>
                  <a:pt x="449" y="8991"/>
                </a:cubicBezTo>
                <a:cubicBezTo>
                  <a:pt x="529" y="9235"/>
                  <a:pt x="614" y="9479"/>
                  <a:pt x="710" y="9717"/>
                </a:cubicBezTo>
                <a:cubicBezTo>
                  <a:pt x="727" y="9780"/>
                  <a:pt x="767" y="9825"/>
                  <a:pt x="778" y="9888"/>
                </a:cubicBezTo>
                <a:cubicBezTo>
                  <a:pt x="721" y="9814"/>
                  <a:pt x="710" y="9712"/>
                  <a:pt x="648" y="9649"/>
                </a:cubicBezTo>
                <a:cubicBezTo>
                  <a:pt x="648" y="9644"/>
                  <a:pt x="659" y="9644"/>
                  <a:pt x="665" y="9638"/>
                </a:cubicBezTo>
                <a:cubicBezTo>
                  <a:pt x="580" y="9451"/>
                  <a:pt x="517" y="9258"/>
                  <a:pt x="460" y="9059"/>
                </a:cubicBezTo>
                <a:cubicBezTo>
                  <a:pt x="455" y="9065"/>
                  <a:pt x="449" y="9065"/>
                  <a:pt x="449" y="9065"/>
                </a:cubicBezTo>
                <a:cubicBezTo>
                  <a:pt x="455" y="9008"/>
                  <a:pt x="426" y="8963"/>
                  <a:pt x="409" y="8912"/>
                </a:cubicBezTo>
                <a:close/>
                <a:moveTo>
                  <a:pt x="13295" y="9876"/>
                </a:moveTo>
                <a:cubicBezTo>
                  <a:pt x="13283" y="9882"/>
                  <a:pt x="13266" y="9888"/>
                  <a:pt x="13255" y="9893"/>
                </a:cubicBezTo>
                <a:cubicBezTo>
                  <a:pt x="13266" y="9893"/>
                  <a:pt x="13278" y="9899"/>
                  <a:pt x="13295" y="9899"/>
                </a:cubicBezTo>
                <a:cubicBezTo>
                  <a:pt x="13295" y="9893"/>
                  <a:pt x="13295" y="9882"/>
                  <a:pt x="13295" y="9876"/>
                </a:cubicBezTo>
                <a:close/>
                <a:moveTo>
                  <a:pt x="784" y="9894"/>
                </a:moveTo>
                <a:cubicBezTo>
                  <a:pt x="787" y="9894"/>
                  <a:pt x="791" y="9896"/>
                  <a:pt x="795" y="9899"/>
                </a:cubicBezTo>
                <a:cubicBezTo>
                  <a:pt x="809" y="9904"/>
                  <a:pt x="808" y="9926"/>
                  <a:pt x="795" y="9926"/>
                </a:cubicBezTo>
                <a:cubicBezTo>
                  <a:pt x="792" y="9926"/>
                  <a:pt x="788" y="9925"/>
                  <a:pt x="784" y="9922"/>
                </a:cubicBezTo>
                <a:cubicBezTo>
                  <a:pt x="775" y="9917"/>
                  <a:pt x="773" y="9894"/>
                  <a:pt x="784" y="9894"/>
                </a:cubicBezTo>
                <a:close/>
                <a:moveTo>
                  <a:pt x="13442" y="9303"/>
                </a:moveTo>
                <a:cubicBezTo>
                  <a:pt x="13408" y="9388"/>
                  <a:pt x="13391" y="9485"/>
                  <a:pt x="13340" y="9564"/>
                </a:cubicBezTo>
                <a:cubicBezTo>
                  <a:pt x="13346" y="9536"/>
                  <a:pt x="13357" y="9502"/>
                  <a:pt x="13363" y="9473"/>
                </a:cubicBezTo>
                <a:cubicBezTo>
                  <a:pt x="13357" y="9473"/>
                  <a:pt x="13340" y="9468"/>
                  <a:pt x="13334" y="9468"/>
                </a:cubicBezTo>
                <a:cubicBezTo>
                  <a:pt x="13329" y="9536"/>
                  <a:pt x="13283" y="9593"/>
                  <a:pt x="13278" y="9661"/>
                </a:cubicBezTo>
                <a:cubicBezTo>
                  <a:pt x="13317" y="9638"/>
                  <a:pt x="13323" y="9593"/>
                  <a:pt x="13346" y="9559"/>
                </a:cubicBezTo>
                <a:lnTo>
                  <a:pt x="13346" y="9559"/>
                </a:lnTo>
                <a:cubicBezTo>
                  <a:pt x="13317" y="9672"/>
                  <a:pt x="13272" y="9780"/>
                  <a:pt x="13221" y="9888"/>
                </a:cubicBezTo>
                <a:cubicBezTo>
                  <a:pt x="13221" y="9888"/>
                  <a:pt x="13215" y="9888"/>
                  <a:pt x="13215" y="9893"/>
                </a:cubicBezTo>
                <a:cubicBezTo>
                  <a:pt x="13215" y="9893"/>
                  <a:pt x="13215" y="9899"/>
                  <a:pt x="13215" y="9899"/>
                </a:cubicBezTo>
                <a:cubicBezTo>
                  <a:pt x="13204" y="9922"/>
                  <a:pt x="13192" y="9939"/>
                  <a:pt x="13181" y="9961"/>
                </a:cubicBezTo>
                <a:cubicBezTo>
                  <a:pt x="13192" y="9927"/>
                  <a:pt x="13204" y="9899"/>
                  <a:pt x="13209" y="9871"/>
                </a:cubicBezTo>
                <a:cubicBezTo>
                  <a:pt x="13226" y="9814"/>
                  <a:pt x="13249" y="9763"/>
                  <a:pt x="13278" y="9717"/>
                </a:cubicBezTo>
                <a:lnTo>
                  <a:pt x="13255" y="9700"/>
                </a:lnTo>
                <a:cubicBezTo>
                  <a:pt x="13249" y="9712"/>
                  <a:pt x="13238" y="9734"/>
                  <a:pt x="13232" y="9746"/>
                </a:cubicBezTo>
                <a:lnTo>
                  <a:pt x="13209" y="9757"/>
                </a:lnTo>
                <a:lnTo>
                  <a:pt x="13209" y="9734"/>
                </a:lnTo>
                <a:lnTo>
                  <a:pt x="13238" y="9734"/>
                </a:lnTo>
                <a:cubicBezTo>
                  <a:pt x="13238" y="9706"/>
                  <a:pt x="13244" y="9678"/>
                  <a:pt x="13244" y="9655"/>
                </a:cubicBezTo>
                <a:cubicBezTo>
                  <a:pt x="13278" y="9632"/>
                  <a:pt x="13289" y="9598"/>
                  <a:pt x="13289" y="9564"/>
                </a:cubicBezTo>
                <a:cubicBezTo>
                  <a:pt x="13289" y="9519"/>
                  <a:pt x="13329" y="9491"/>
                  <a:pt x="13312" y="9445"/>
                </a:cubicBezTo>
                <a:lnTo>
                  <a:pt x="13312" y="9445"/>
                </a:lnTo>
                <a:cubicBezTo>
                  <a:pt x="13329" y="9451"/>
                  <a:pt x="13346" y="9456"/>
                  <a:pt x="13363" y="9462"/>
                </a:cubicBezTo>
                <a:cubicBezTo>
                  <a:pt x="13385" y="9428"/>
                  <a:pt x="13397" y="9388"/>
                  <a:pt x="13402" y="9349"/>
                </a:cubicBezTo>
                <a:cubicBezTo>
                  <a:pt x="13414" y="9332"/>
                  <a:pt x="13431" y="9315"/>
                  <a:pt x="13442" y="9303"/>
                </a:cubicBezTo>
                <a:close/>
                <a:moveTo>
                  <a:pt x="714" y="9932"/>
                </a:moveTo>
                <a:cubicBezTo>
                  <a:pt x="727" y="9932"/>
                  <a:pt x="742" y="9935"/>
                  <a:pt x="755" y="9939"/>
                </a:cubicBezTo>
                <a:cubicBezTo>
                  <a:pt x="744" y="9939"/>
                  <a:pt x="721" y="9944"/>
                  <a:pt x="710" y="9944"/>
                </a:cubicBezTo>
                <a:cubicBezTo>
                  <a:pt x="716" y="9961"/>
                  <a:pt x="727" y="9973"/>
                  <a:pt x="733" y="9990"/>
                </a:cubicBezTo>
                <a:lnTo>
                  <a:pt x="693" y="9990"/>
                </a:lnTo>
                <a:cubicBezTo>
                  <a:pt x="682" y="9973"/>
                  <a:pt x="682" y="9956"/>
                  <a:pt x="687" y="9939"/>
                </a:cubicBezTo>
                <a:cubicBezTo>
                  <a:pt x="695" y="9934"/>
                  <a:pt x="704" y="9932"/>
                  <a:pt x="714" y="9932"/>
                </a:cubicBezTo>
                <a:close/>
                <a:moveTo>
                  <a:pt x="13147" y="9990"/>
                </a:moveTo>
                <a:cubicBezTo>
                  <a:pt x="13153" y="9995"/>
                  <a:pt x="13153" y="10001"/>
                  <a:pt x="13153" y="10001"/>
                </a:cubicBezTo>
                <a:lnTo>
                  <a:pt x="13147" y="10001"/>
                </a:lnTo>
                <a:cubicBezTo>
                  <a:pt x="13147" y="9995"/>
                  <a:pt x="13147" y="9995"/>
                  <a:pt x="13147" y="9990"/>
                </a:cubicBezTo>
                <a:close/>
                <a:moveTo>
                  <a:pt x="1096" y="9882"/>
                </a:moveTo>
                <a:cubicBezTo>
                  <a:pt x="1119" y="9927"/>
                  <a:pt x="1141" y="9973"/>
                  <a:pt x="1164" y="10018"/>
                </a:cubicBezTo>
                <a:cubicBezTo>
                  <a:pt x="1124" y="9984"/>
                  <a:pt x="1113" y="9927"/>
                  <a:pt x="1085" y="9882"/>
                </a:cubicBezTo>
                <a:close/>
                <a:moveTo>
                  <a:pt x="908" y="10025"/>
                </a:moveTo>
                <a:cubicBezTo>
                  <a:pt x="913" y="10025"/>
                  <a:pt x="917" y="10031"/>
                  <a:pt x="920" y="10041"/>
                </a:cubicBezTo>
                <a:cubicBezTo>
                  <a:pt x="915" y="10046"/>
                  <a:pt x="910" y="10049"/>
                  <a:pt x="905" y="10049"/>
                </a:cubicBezTo>
                <a:cubicBezTo>
                  <a:pt x="900" y="10049"/>
                  <a:pt x="895" y="10045"/>
                  <a:pt x="892" y="10035"/>
                </a:cubicBezTo>
                <a:cubicBezTo>
                  <a:pt x="899" y="10028"/>
                  <a:pt x="904" y="10025"/>
                  <a:pt x="908" y="10025"/>
                </a:cubicBezTo>
                <a:close/>
                <a:moveTo>
                  <a:pt x="1170" y="10024"/>
                </a:moveTo>
                <a:cubicBezTo>
                  <a:pt x="1175" y="10030"/>
                  <a:pt x="1175" y="10041"/>
                  <a:pt x="1181" y="10047"/>
                </a:cubicBezTo>
                <a:cubicBezTo>
                  <a:pt x="1181" y="10052"/>
                  <a:pt x="1175" y="10052"/>
                  <a:pt x="1175" y="10058"/>
                </a:cubicBezTo>
                <a:cubicBezTo>
                  <a:pt x="1170" y="10047"/>
                  <a:pt x="1164" y="10041"/>
                  <a:pt x="1158" y="10030"/>
                </a:cubicBezTo>
                <a:cubicBezTo>
                  <a:pt x="1164" y="10030"/>
                  <a:pt x="1170" y="10024"/>
                  <a:pt x="1170" y="10024"/>
                </a:cubicBezTo>
                <a:close/>
                <a:moveTo>
                  <a:pt x="1374" y="10018"/>
                </a:moveTo>
                <a:lnTo>
                  <a:pt x="1374" y="10018"/>
                </a:lnTo>
                <a:cubicBezTo>
                  <a:pt x="1385" y="10030"/>
                  <a:pt x="1391" y="10041"/>
                  <a:pt x="1397" y="10058"/>
                </a:cubicBezTo>
                <a:cubicBezTo>
                  <a:pt x="1398" y="10070"/>
                  <a:pt x="1395" y="10075"/>
                  <a:pt x="1391" y="10075"/>
                </a:cubicBezTo>
                <a:cubicBezTo>
                  <a:pt x="1378" y="10075"/>
                  <a:pt x="1348" y="10027"/>
                  <a:pt x="1374" y="10018"/>
                </a:cubicBezTo>
                <a:close/>
                <a:moveTo>
                  <a:pt x="1181" y="10069"/>
                </a:moveTo>
                <a:cubicBezTo>
                  <a:pt x="1187" y="10069"/>
                  <a:pt x="1192" y="10075"/>
                  <a:pt x="1192" y="10075"/>
                </a:cubicBezTo>
                <a:cubicBezTo>
                  <a:pt x="1192" y="10081"/>
                  <a:pt x="1192" y="10086"/>
                  <a:pt x="1192" y="10092"/>
                </a:cubicBezTo>
                <a:cubicBezTo>
                  <a:pt x="1187" y="10086"/>
                  <a:pt x="1187" y="10075"/>
                  <a:pt x="1181" y="10069"/>
                </a:cubicBezTo>
                <a:close/>
                <a:moveTo>
                  <a:pt x="929" y="10072"/>
                </a:moveTo>
                <a:cubicBezTo>
                  <a:pt x="936" y="10072"/>
                  <a:pt x="943" y="10076"/>
                  <a:pt x="943" y="10086"/>
                </a:cubicBezTo>
                <a:cubicBezTo>
                  <a:pt x="946" y="10096"/>
                  <a:pt x="936" y="10102"/>
                  <a:pt x="927" y="10102"/>
                </a:cubicBezTo>
                <a:cubicBezTo>
                  <a:pt x="920" y="10102"/>
                  <a:pt x="914" y="10099"/>
                  <a:pt x="914" y="10092"/>
                </a:cubicBezTo>
                <a:cubicBezTo>
                  <a:pt x="911" y="10079"/>
                  <a:pt x="920" y="10072"/>
                  <a:pt x="929" y="10072"/>
                </a:cubicBezTo>
                <a:close/>
                <a:moveTo>
                  <a:pt x="722" y="9999"/>
                </a:moveTo>
                <a:cubicBezTo>
                  <a:pt x="732" y="9999"/>
                  <a:pt x="740" y="10005"/>
                  <a:pt x="744" y="10018"/>
                </a:cubicBezTo>
                <a:cubicBezTo>
                  <a:pt x="767" y="10052"/>
                  <a:pt x="778" y="10092"/>
                  <a:pt x="807" y="10126"/>
                </a:cubicBezTo>
                <a:lnTo>
                  <a:pt x="801" y="10126"/>
                </a:lnTo>
                <a:cubicBezTo>
                  <a:pt x="799" y="10127"/>
                  <a:pt x="798" y="10127"/>
                  <a:pt x="796" y="10127"/>
                </a:cubicBezTo>
                <a:cubicBezTo>
                  <a:pt x="786" y="10127"/>
                  <a:pt x="776" y="10113"/>
                  <a:pt x="761" y="10103"/>
                </a:cubicBezTo>
                <a:lnTo>
                  <a:pt x="750" y="10109"/>
                </a:lnTo>
                <a:cubicBezTo>
                  <a:pt x="744" y="10075"/>
                  <a:pt x="716" y="10035"/>
                  <a:pt x="710" y="10001"/>
                </a:cubicBezTo>
                <a:cubicBezTo>
                  <a:pt x="714" y="10000"/>
                  <a:pt x="718" y="9999"/>
                  <a:pt x="722" y="9999"/>
                </a:cubicBezTo>
                <a:close/>
                <a:moveTo>
                  <a:pt x="760" y="10125"/>
                </a:moveTo>
                <a:cubicBezTo>
                  <a:pt x="772" y="10125"/>
                  <a:pt x="788" y="10141"/>
                  <a:pt x="772" y="10149"/>
                </a:cubicBezTo>
                <a:cubicBezTo>
                  <a:pt x="767" y="10149"/>
                  <a:pt x="755" y="10143"/>
                  <a:pt x="750" y="10137"/>
                </a:cubicBezTo>
                <a:cubicBezTo>
                  <a:pt x="750" y="10128"/>
                  <a:pt x="754" y="10125"/>
                  <a:pt x="760" y="10125"/>
                </a:cubicBezTo>
                <a:close/>
                <a:moveTo>
                  <a:pt x="1226" y="10126"/>
                </a:moveTo>
                <a:cubicBezTo>
                  <a:pt x="1232" y="10137"/>
                  <a:pt x="1238" y="10149"/>
                  <a:pt x="1238" y="10160"/>
                </a:cubicBezTo>
                <a:lnTo>
                  <a:pt x="1238" y="10166"/>
                </a:lnTo>
                <a:cubicBezTo>
                  <a:pt x="1238" y="10160"/>
                  <a:pt x="1232" y="10160"/>
                  <a:pt x="1226" y="10160"/>
                </a:cubicBezTo>
                <a:lnTo>
                  <a:pt x="1215" y="10137"/>
                </a:lnTo>
                <a:lnTo>
                  <a:pt x="1221" y="10126"/>
                </a:lnTo>
                <a:close/>
                <a:moveTo>
                  <a:pt x="1249" y="10177"/>
                </a:moveTo>
                <a:cubicBezTo>
                  <a:pt x="1249" y="10188"/>
                  <a:pt x="1255" y="10200"/>
                  <a:pt x="1260" y="10211"/>
                </a:cubicBezTo>
                <a:lnTo>
                  <a:pt x="1260" y="10228"/>
                </a:lnTo>
                <a:cubicBezTo>
                  <a:pt x="1255" y="10211"/>
                  <a:pt x="1249" y="10200"/>
                  <a:pt x="1243" y="10188"/>
                </a:cubicBezTo>
                <a:cubicBezTo>
                  <a:pt x="1243" y="10188"/>
                  <a:pt x="1243" y="10183"/>
                  <a:pt x="1249" y="10177"/>
                </a:cubicBezTo>
                <a:close/>
                <a:moveTo>
                  <a:pt x="926" y="10103"/>
                </a:moveTo>
                <a:lnTo>
                  <a:pt x="926" y="10103"/>
                </a:lnTo>
                <a:cubicBezTo>
                  <a:pt x="977" y="10126"/>
                  <a:pt x="994" y="10177"/>
                  <a:pt x="1028" y="10217"/>
                </a:cubicBezTo>
                <a:cubicBezTo>
                  <a:pt x="1016" y="10222"/>
                  <a:pt x="1005" y="10228"/>
                  <a:pt x="994" y="10234"/>
                </a:cubicBezTo>
                <a:cubicBezTo>
                  <a:pt x="965" y="10188"/>
                  <a:pt x="943" y="10149"/>
                  <a:pt x="926" y="10103"/>
                </a:cubicBezTo>
                <a:close/>
                <a:moveTo>
                  <a:pt x="1022" y="10234"/>
                </a:moveTo>
                <a:lnTo>
                  <a:pt x="1022" y="10234"/>
                </a:lnTo>
                <a:cubicBezTo>
                  <a:pt x="1028" y="10239"/>
                  <a:pt x="1033" y="10245"/>
                  <a:pt x="1039" y="10251"/>
                </a:cubicBezTo>
                <a:cubicBezTo>
                  <a:pt x="1039" y="10262"/>
                  <a:pt x="1035" y="10267"/>
                  <a:pt x="1029" y="10267"/>
                </a:cubicBezTo>
                <a:cubicBezTo>
                  <a:pt x="1016" y="10267"/>
                  <a:pt x="998" y="10242"/>
                  <a:pt x="1022" y="10234"/>
                </a:cubicBezTo>
                <a:close/>
                <a:moveTo>
                  <a:pt x="13045" y="10285"/>
                </a:moveTo>
                <a:cubicBezTo>
                  <a:pt x="13045" y="10285"/>
                  <a:pt x="13039" y="10291"/>
                  <a:pt x="13039" y="10291"/>
                </a:cubicBezTo>
                <a:cubicBezTo>
                  <a:pt x="13039" y="10285"/>
                  <a:pt x="13039" y="10285"/>
                  <a:pt x="13045" y="10285"/>
                </a:cubicBezTo>
                <a:close/>
                <a:moveTo>
                  <a:pt x="13039" y="10245"/>
                </a:moveTo>
                <a:cubicBezTo>
                  <a:pt x="13034" y="10273"/>
                  <a:pt x="13017" y="10302"/>
                  <a:pt x="12994" y="10330"/>
                </a:cubicBezTo>
                <a:cubicBezTo>
                  <a:pt x="13011" y="10302"/>
                  <a:pt x="13022" y="10273"/>
                  <a:pt x="13034" y="10245"/>
                </a:cubicBezTo>
                <a:close/>
                <a:moveTo>
                  <a:pt x="12994" y="10279"/>
                </a:moveTo>
                <a:lnTo>
                  <a:pt x="12988" y="10291"/>
                </a:lnTo>
                <a:cubicBezTo>
                  <a:pt x="12983" y="10296"/>
                  <a:pt x="12971" y="10302"/>
                  <a:pt x="12965" y="10302"/>
                </a:cubicBezTo>
                <a:lnTo>
                  <a:pt x="12960" y="10325"/>
                </a:lnTo>
                <a:cubicBezTo>
                  <a:pt x="12954" y="10330"/>
                  <a:pt x="12943" y="10336"/>
                  <a:pt x="12937" y="10347"/>
                </a:cubicBezTo>
                <a:cubicBezTo>
                  <a:pt x="12937" y="10336"/>
                  <a:pt x="12943" y="10325"/>
                  <a:pt x="12943" y="10319"/>
                </a:cubicBezTo>
                <a:cubicBezTo>
                  <a:pt x="12943" y="10313"/>
                  <a:pt x="12948" y="10313"/>
                  <a:pt x="12948" y="10308"/>
                </a:cubicBezTo>
                <a:lnTo>
                  <a:pt x="12954" y="10308"/>
                </a:lnTo>
                <a:cubicBezTo>
                  <a:pt x="12960" y="10296"/>
                  <a:pt x="12965" y="10291"/>
                  <a:pt x="12965" y="10279"/>
                </a:cubicBezTo>
                <a:close/>
                <a:moveTo>
                  <a:pt x="1074" y="10334"/>
                </a:moveTo>
                <a:cubicBezTo>
                  <a:pt x="1077" y="10334"/>
                  <a:pt x="1081" y="10335"/>
                  <a:pt x="1085" y="10336"/>
                </a:cubicBezTo>
                <a:cubicBezTo>
                  <a:pt x="1090" y="10353"/>
                  <a:pt x="1085" y="10359"/>
                  <a:pt x="1068" y="10359"/>
                </a:cubicBezTo>
                <a:cubicBezTo>
                  <a:pt x="1058" y="10345"/>
                  <a:pt x="1060" y="10334"/>
                  <a:pt x="1074" y="10334"/>
                </a:cubicBezTo>
                <a:close/>
                <a:moveTo>
                  <a:pt x="1283" y="10245"/>
                </a:moveTo>
                <a:cubicBezTo>
                  <a:pt x="1311" y="10285"/>
                  <a:pt x="1334" y="10330"/>
                  <a:pt x="1357" y="10376"/>
                </a:cubicBezTo>
                <a:lnTo>
                  <a:pt x="1351" y="10376"/>
                </a:lnTo>
                <a:cubicBezTo>
                  <a:pt x="1340" y="10353"/>
                  <a:pt x="1334" y="10330"/>
                  <a:pt x="1311" y="10313"/>
                </a:cubicBezTo>
                <a:cubicBezTo>
                  <a:pt x="1300" y="10296"/>
                  <a:pt x="1283" y="10273"/>
                  <a:pt x="1277" y="10256"/>
                </a:cubicBezTo>
                <a:cubicBezTo>
                  <a:pt x="1277" y="10251"/>
                  <a:pt x="1277" y="10245"/>
                  <a:pt x="1283" y="10245"/>
                </a:cubicBezTo>
                <a:close/>
                <a:moveTo>
                  <a:pt x="12931" y="10353"/>
                </a:moveTo>
                <a:cubicBezTo>
                  <a:pt x="12943" y="10359"/>
                  <a:pt x="12948" y="10364"/>
                  <a:pt x="12954" y="10364"/>
                </a:cubicBezTo>
                <a:cubicBezTo>
                  <a:pt x="12954" y="10370"/>
                  <a:pt x="12954" y="10376"/>
                  <a:pt x="12948" y="10381"/>
                </a:cubicBezTo>
                <a:cubicBezTo>
                  <a:pt x="12937" y="10381"/>
                  <a:pt x="12926" y="10376"/>
                  <a:pt x="12920" y="10376"/>
                </a:cubicBezTo>
                <a:cubicBezTo>
                  <a:pt x="12920" y="10376"/>
                  <a:pt x="12920" y="10370"/>
                  <a:pt x="12920" y="10370"/>
                </a:cubicBezTo>
                <a:cubicBezTo>
                  <a:pt x="12926" y="10364"/>
                  <a:pt x="12931" y="10359"/>
                  <a:pt x="12931" y="10353"/>
                </a:cubicBezTo>
                <a:close/>
                <a:moveTo>
                  <a:pt x="13011" y="10359"/>
                </a:moveTo>
                <a:cubicBezTo>
                  <a:pt x="13011" y="10364"/>
                  <a:pt x="13005" y="10376"/>
                  <a:pt x="13000" y="10381"/>
                </a:cubicBezTo>
                <a:cubicBezTo>
                  <a:pt x="13000" y="10376"/>
                  <a:pt x="13000" y="10370"/>
                  <a:pt x="13000" y="10364"/>
                </a:cubicBezTo>
                <a:cubicBezTo>
                  <a:pt x="13005" y="10359"/>
                  <a:pt x="13011" y="10359"/>
                  <a:pt x="13011" y="10359"/>
                </a:cubicBezTo>
                <a:close/>
                <a:moveTo>
                  <a:pt x="1108" y="10397"/>
                </a:moveTo>
                <a:cubicBezTo>
                  <a:pt x="1111" y="10397"/>
                  <a:pt x="1115" y="10397"/>
                  <a:pt x="1119" y="10398"/>
                </a:cubicBezTo>
                <a:cubicBezTo>
                  <a:pt x="1128" y="10412"/>
                  <a:pt x="1126" y="10422"/>
                  <a:pt x="1112" y="10422"/>
                </a:cubicBezTo>
                <a:cubicBezTo>
                  <a:pt x="1109" y="10422"/>
                  <a:pt x="1106" y="10422"/>
                  <a:pt x="1102" y="10421"/>
                </a:cubicBezTo>
                <a:cubicBezTo>
                  <a:pt x="1092" y="10407"/>
                  <a:pt x="1094" y="10397"/>
                  <a:pt x="1108" y="10397"/>
                </a:cubicBezTo>
                <a:close/>
                <a:moveTo>
                  <a:pt x="1374" y="10410"/>
                </a:moveTo>
                <a:lnTo>
                  <a:pt x="1374" y="10410"/>
                </a:lnTo>
                <a:cubicBezTo>
                  <a:pt x="1380" y="10415"/>
                  <a:pt x="1385" y="10421"/>
                  <a:pt x="1385" y="10432"/>
                </a:cubicBezTo>
                <a:cubicBezTo>
                  <a:pt x="1385" y="10427"/>
                  <a:pt x="1380" y="10427"/>
                  <a:pt x="1380" y="10421"/>
                </a:cubicBezTo>
                <a:cubicBezTo>
                  <a:pt x="1380" y="10415"/>
                  <a:pt x="1374" y="10410"/>
                  <a:pt x="1374" y="10410"/>
                </a:cubicBezTo>
                <a:close/>
                <a:moveTo>
                  <a:pt x="1385" y="10432"/>
                </a:moveTo>
                <a:lnTo>
                  <a:pt x="1385" y="10432"/>
                </a:lnTo>
                <a:cubicBezTo>
                  <a:pt x="1391" y="10438"/>
                  <a:pt x="1391" y="10438"/>
                  <a:pt x="1397" y="10444"/>
                </a:cubicBezTo>
                <a:cubicBezTo>
                  <a:pt x="1397" y="10444"/>
                  <a:pt x="1391" y="10444"/>
                  <a:pt x="1391" y="10449"/>
                </a:cubicBezTo>
                <a:cubicBezTo>
                  <a:pt x="1385" y="10444"/>
                  <a:pt x="1385" y="10438"/>
                  <a:pt x="1385" y="10432"/>
                </a:cubicBezTo>
                <a:close/>
                <a:moveTo>
                  <a:pt x="12914" y="10376"/>
                </a:moveTo>
                <a:cubicBezTo>
                  <a:pt x="12920" y="10381"/>
                  <a:pt x="12931" y="10387"/>
                  <a:pt x="12943" y="10393"/>
                </a:cubicBezTo>
                <a:cubicBezTo>
                  <a:pt x="12926" y="10421"/>
                  <a:pt x="12914" y="10449"/>
                  <a:pt x="12892" y="10478"/>
                </a:cubicBezTo>
                <a:cubicBezTo>
                  <a:pt x="12892" y="10472"/>
                  <a:pt x="12892" y="10461"/>
                  <a:pt x="12892" y="10455"/>
                </a:cubicBezTo>
                <a:cubicBezTo>
                  <a:pt x="12920" y="10444"/>
                  <a:pt x="12926" y="10404"/>
                  <a:pt x="12914" y="10376"/>
                </a:cubicBezTo>
                <a:close/>
                <a:moveTo>
                  <a:pt x="12965" y="10603"/>
                </a:moveTo>
                <a:cubicBezTo>
                  <a:pt x="12954" y="10608"/>
                  <a:pt x="12931" y="10620"/>
                  <a:pt x="12926" y="10625"/>
                </a:cubicBezTo>
                <a:cubicBezTo>
                  <a:pt x="12926" y="10637"/>
                  <a:pt x="12931" y="10659"/>
                  <a:pt x="12931" y="10671"/>
                </a:cubicBezTo>
                <a:cubicBezTo>
                  <a:pt x="12937" y="10648"/>
                  <a:pt x="12943" y="10625"/>
                  <a:pt x="12965" y="10603"/>
                </a:cubicBezTo>
                <a:close/>
                <a:moveTo>
                  <a:pt x="12977" y="10410"/>
                </a:moveTo>
                <a:cubicBezTo>
                  <a:pt x="12977" y="10415"/>
                  <a:pt x="12977" y="10415"/>
                  <a:pt x="12971" y="10421"/>
                </a:cubicBezTo>
                <a:cubicBezTo>
                  <a:pt x="12971" y="10432"/>
                  <a:pt x="12977" y="10444"/>
                  <a:pt x="12977" y="10455"/>
                </a:cubicBezTo>
                <a:cubicBezTo>
                  <a:pt x="12897" y="10523"/>
                  <a:pt x="12892" y="10648"/>
                  <a:pt x="12801" y="10710"/>
                </a:cubicBezTo>
                <a:lnTo>
                  <a:pt x="12818" y="10727"/>
                </a:lnTo>
                <a:cubicBezTo>
                  <a:pt x="12807" y="10727"/>
                  <a:pt x="12790" y="10733"/>
                  <a:pt x="12778" y="10744"/>
                </a:cubicBezTo>
                <a:cubicBezTo>
                  <a:pt x="12829" y="10654"/>
                  <a:pt x="12875" y="10563"/>
                  <a:pt x="12926" y="10472"/>
                </a:cubicBezTo>
                <a:cubicBezTo>
                  <a:pt x="12937" y="10455"/>
                  <a:pt x="12954" y="10432"/>
                  <a:pt x="12971" y="10410"/>
                </a:cubicBezTo>
                <a:close/>
                <a:moveTo>
                  <a:pt x="12225" y="10721"/>
                </a:moveTo>
                <a:cubicBezTo>
                  <a:pt x="12226" y="10721"/>
                  <a:pt x="12227" y="10721"/>
                  <a:pt x="12228" y="10722"/>
                </a:cubicBezTo>
                <a:cubicBezTo>
                  <a:pt x="12245" y="10733"/>
                  <a:pt x="12228" y="10756"/>
                  <a:pt x="12211" y="10756"/>
                </a:cubicBezTo>
                <a:cubicBezTo>
                  <a:pt x="12201" y="10745"/>
                  <a:pt x="12214" y="10721"/>
                  <a:pt x="12225" y="10721"/>
                </a:cubicBezTo>
                <a:close/>
                <a:moveTo>
                  <a:pt x="12438" y="10739"/>
                </a:moveTo>
                <a:cubicBezTo>
                  <a:pt x="12438" y="10756"/>
                  <a:pt x="12432" y="10761"/>
                  <a:pt x="12421" y="10773"/>
                </a:cubicBezTo>
                <a:cubicBezTo>
                  <a:pt x="12426" y="10761"/>
                  <a:pt x="12432" y="10750"/>
                  <a:pt x="12438" y="10739"/>
                </a:cubicBezTo>
                <a:close/>
                <a:moveTo>
                  <a:pt x="12676" y="10778"/>
                </a:moveTo>
                <a:cubicBezTo>
                  <a:pt x="12676" y="10778"/>
                  <a:pt x="12676" y="10784"/>
                  <a:pt x="12676" y="10784"/>
                </a:cubicBezTo>
                <a:lnTo>
                  <a:pt x="12670" y="10784"/>
                </a:lnTo>
                <a:lnTo>
                  <a:pt x="12676" y="10778"/>
                </a:lnTo>
                <a:close/>
                <a:moveTo>
                  <a:pt x="12693" y="10756"/>
                </a:moveTo>
                <a:cubicBezTo>
                  <a:pt x="12716" y="10756"/>
                  <a:pt x="12716" y="10767"/>
                  <a:pt x="12710" y="10784"/>
                </a:cubicBezTo>
                <a:cubicBezTo>
                  <a:pt x="12693" y="10784"/>
                  <a:pt x="12687" y="10778"/>
                  <a:pt x="12693" y="10756"/>
                </a:cubicBezTo>
                <a:close/>
                <a:moveTo>
                  <a:pt x="12687" y="10795"/>
                </a:moveTo>
                <a:cubicBezTo>
                  <a:pt x="12687" y="10807"/>
                  <a:pt x="12687" y="10818"/>
                  <a:pt x="12676" y="10824"/>
                </a:cubicBezTo>
                <a:cubicBezTo>
                  <a:pt x="12670" y="10818"/>
                  <a:pt x="12670" y="10818"/>
                  <a:pt x="12670" y="10818"/>
                </a:cubicBezTo>
                <a:cubicBezTo>
                  <a:pt x="12676" y="10807"/>
                  <a:pt x="12682" y="10801"/>
                  <a:pt x="12687" y="10795"/>
                </a:cubicBezTo>
                <a:close/>
                <a:moveTo>
                  <a:pt x="12370" y="10841"/>
                </a:moveTo>
                <a:lnTo>
                  <a:pt x="12370" y="10841"/>
                </a:lnTo>
                <a:cubicBezTo>
                  <a:pt x="12364" y="10847"/>
                  <a:pt x="12358" y="10864"/>
                  <a:pt x="12353" y="10875"/>
                </a:cubicBezTo>
                <a:cubicBezTo>
                  <a:pt x="12353" y="10875"/>
                  <a:pt x="12353" y="10881"/>
                  <a:pt x="12358" y="10881"/>
                </a:cubicBezTo>
                <a:lnTo>
                  <a:pt x="12353" y="10881"/>
                </a:lnTo>
                <a:cubicBezTo>
                  <a:pt x="12347" y="10892"/>
                  <a:pt x="12330" y="10909"/>
                  <a:pt x="12319" y="10920"/>
                </a:cubicBezTo>
                <a:cubicBezTo>
                  <a:pt x="12330" y="10892"/>
                  <a:pt x="12353" y="10875"/>
                  <a:pt x="12358" y="10847"/>
                </a:cubicBezTo>
                <a:lnTo>
                  <a:pt x="12364" y="10847"/>
                </a:lnTo>
                <a:cubicBezTo>
                  <a:pt x="12364" y="10841"/>
                  <a:pt x="12370" y="10841"/>
                  <a:pt x="12370" y="10841"/>
                </a:cubicBezTo>
                <a:close/>
                <a:moveTo>
                  <a:pt x="1469" y="10949"/>
                </a:moveTo>
                <a:cubicBezTo>
                  <a:pt x="1480" y="10949"/>
                  <a:pt x="1493" y="10956"/>
                  <a:pt x="1493" y="10971"/>
                </a:cubicBezTo>
                <a:cubicBezTo>
                  <a:pt x="1490" y="10975"/>
                  <a:pt x="1485" y="10976"/>
                  <a:pt x="1481" y="10976"/>
                </a:cubicBezTo>
                <a:cubicBezTo>
                  <a:pt x="1468" y="10976"/>
                  <a:pt x="1453" y="10967"/>
                  <a:pt x="1453" y="10954"/>
                </a:cubicBezTo>
                <a:cubicBezTo>
                  <a:pt x="1457" y="10951"/>
                  <a:pt x="1463" y="10949"/>
                  <a:pt x="1469" y="10949"/>
                </a:cubicBezTo>
                <a:close/>
                <a:moveTo>
                  <a:pt x="12030" y="10968"/>
                </a:moveTo>
                <a:cubicBezTo>
                  <a:pt x="12041" y="10968"/>
                  <a:pt x="12053" y="10986"/>
                  <a:pt x="12041" y="10994"/>
                </a:cubicBezTo>
                <a:cubicBezTo>
                  <a:pt x="12037" y="11001"/>
                  <a:pt x="12033" y="11004"/>
                  <a:pt x="12029" y="11004"/>
                </a:cubicBezTo>
                <a:cubicBezTo>
                  <a:pt x="12019" y="11004"/>
                  <a:pt x="12010" y="10989"/>
                  <a:pt x="12018" y="10977"/>
                </a:cubicBezTo>
                <a:cubicBezTo>
                  <a:pt x="12021" y="10971"/>
                  <a:pt x="12025" y="10968"/>
                  <a:pt x="12030" y="10968"/>
                </a:cubicBezTo>
                <a:close/>
                <a:moveTo>
                  <a:pt x="1491" y="10984"/>
                </a:moveTo>
                <a:cubicBezTo>
                  <a:pt x="1495" y="10984"/>
                  <a:pt x="1500" y="10987"/>
                  <a:pt x="1504" y="10994"/>
                </a:cubicBezTo>
                <a:cubicBezTo>
                  <a:pt x="1499" y="10994"/>
                  <a:pt x="1499" y="11000"/>
                  <a:pt x="1499" y="11000"/>
                </a:cubicBezTo>
                <a:cubicBezTo>
                  <a:pt x="1499" y="11000"/>
                  <a:pt x="1499" y="11005"/>
                  <a:pt x="1499" y="11005"/>
                </a:cubicBezTo>
                <a:cubicBezTo>
                  <a:pt x="1499" y="11008"/>
                  <a:pt x="1497" y="11009"/>
                  <a:pt x="1494" y="11009"/>
                </a:cubicBezTo>
                <a:cubicBezTo>
                  <a:pt x="1489" y="11009"/>
                  <a:pt x="1483" y="11006"/>
                  <a:pt x="1476" y="11000"/>
                </a:cubicBezTo>
                <a:cubicBezTo>
                  <a:pt x="1479" y="10990"/>
                  <a:pt x="1485" y="10984"/>
                  <a:pt x="1491" y="10984"/>
                </a:cubicBezTo>
                <a:close/>
                <a:moveTo>
                  <a:pt x="818" y="9973"/>
                </a:moveTo>
                <a:lnTo>
                  <a:pt x="818" y="9973"/>
                </a:lnTo>
                <a:cubicBezTo>
                  <a:pt x="880" y="10064"/>
                  <a:pt x="931" y="10166"/>
                  <a:pt x="982" y="10262"/>
                </a:cubicBezTo>
                <a:cubicBezTo>
                  <a:pt x="994" y="10279"/>
                  <a:pt x="999" y="10313"/>
                  <a:pt x="1022" y="10319"/>
                </a:cubicBezTo>
                <a:cubicBezTo>
                  <a:pt x="1022" y="10308"/>
                  <a:pt x="1028" y="10291"/>
                  <a:pt x="1028" y="10285"/>
                </a:cubicBezTo>
                <a:cubicBezTo>
                  <a:pt x="1039" y="10279"/>
                  <a:pt x="1062" y="10279"/>
                  <a:pt x="1073" y="10279"/>
                </a:cubicBezTo>
                <a:cubicBezTo>
                  <a:pt x="1068" y="10291"/>
                  <a:pt x="1068" y="10308"/>
                  <a:pt x="1068" y="10319"/>
                </a:cubicBezTo>
                <a:cubicBezTo>
                  <a:pt x="1050" y="10319"/>
                  <a:pt x="1033" y="10325"/>
                  <a:pt x="1028" y="10347"/>
                </a:cubicBezTo>
                <a:cubicBezTo>
                  <a:pt x="1045" y="10398"/>
                  <a:pt x="1090" y="10438"/>
                  <a:pt x="1113" y="10495"/>
                </a:cubicBezTo>
                <a:cubicBezTo>
                  <a:pt x="1130" y="10517"/>
                  <a:pt x="1141" y="10557"/>
                  <a:pt x="1175" y="10569"/>
                </a:cubicBezTo>
                <a:cubicBezTo>
                  <a:pt x="1175" y="10540"/>
                  <a:pt x="1164" y="10512"/>
                  <a:pt x="1136" y="10495"/>
                </a:cubicBezTo>
                <a:cubicBezTo>
                  <a:pt x="1130" y="10472"/>
                  <a:pt x="1090" y="10438"/>
                  <a:pt x="1124" y="10421"/>
                </a:cubicBezTo>
                <a:lnTo>
                  <a:pt x="1124" y="10421"/>
                </a:lnTo>
                <a:cubicBezTo>
                  <a:pt x="1130" y="10438"/>
                  <a:pt x="1147" y="10449"/>
                  <a:pt x="1164" y="10449"/>
                </a:cubicBezTo>
                <a:cubicBezTo>
                  <a:pt x="1164" y="10455"/>
                  <a:pt x="1153" y="10466"/>
                  <a:pt x="1147" y="10466"/>
                </a:cubicBezTo>
                <a:cubicBezTo>
                  <a:pt x="1158" y="10472"/>
                  <a:pt x="1175" y="10478"/>
                  <a:pt x="1181" y="10483"/>
                </a:cubicBezTo>
                <a:lnTo>
                  <a:pt x="1209" y="10517"/>
                </a:lnTo>
                <a:cubicBezTo>
                  <a:pt x="1198" y="10523"/>
                  <a:pt x="1181" y="10523"/>
                  <a:pt x="1170" y="10529"/>
                </a:cubicBezTo>
                <a:cubicBezTo>
                  <a:pt x="1192" y="10534"/>
                  <a:pt x="1209" y="10540"/>
                  <a:pt x="1226" y="10546"/>
                </a:cubicBezTo>
                <a:cubicBezTo>
                  <a:pt x="1221" y="10546"/>
                  <a:pt x="1209" y="10557"/>
                  <a:pt x="1209" y="10557"/>
                </a:cubicBezTo>
                <a:cubicBezTo>
                  <a:pt x="1238" y="10597"/>
                  <a:pt x="1260" y="10642"/>
                  <a:pt x="1289" y="10682"/>
                </a:cubicBezTo>
                <a:cubicBezTo>
                  <a:pt x="1323" y="10693"/>
                  <a:pt x="1317" y="10733"/>
                  <a:pt x="1329" y="10761"/>
                </a:cubicBezTo>
                <a:cubicBezTo>
                  <a:pt x="1260" y="10727"/>
                  <a:pt x="1243" y="10648"/>
                  <a:pt x="1198" y="10591"/>
                </a:cubicBezTo>
                <a:cubicBezTo>
                  <a:pt x="1198" y="10582"/>
                  <a:pt x="1192" y="10579"/>
                  <a:pt x="1186" y="10579"/>
                </a:cubicBezTo>
                <a:cubicBezTo>
                  <a:pt x="1171" y="10579"/>
                  <a:pt x="1152" y="10595"/>
                  <a:pt x="1175" y="10603"/>
                </a:cubicBezTo>
                <a:cubicBezTo>
                  <a:pt x="1249" y="10710"/>
                  <a:pt x="1311" y="10818"/>
                  <a:pt x="1380" y="10920"/>
                </a:cubicBezTo>
                <a:cubicBezTo>
                  <a:pt x="1408" y="10954"/>
                  <a:pt x="1431" y="10994"/>
                  <a:pt x="1453" y="11034"/>
                </a:cubicBezTo>
                <a:cubicBezTo>
                  <a:pt x="1397" y="10988"/>
                  <a:pt x="1368" y="10915"/>
                  <a:pt x="1323" y="10858"/>
                </a:cubicBezTo>
                <a:cubicBezTo>
                  <a:pt x="1317" y="10858"/>
                  <a:pt x="1306" y="10864"/>
                  <a:pt x="1300" y="10864"/>
                </a:cubicBezTo>
                <a:cubicBezTo>
                  <a:pt x="1306" y="10858"/>
                  <a:pt x="1317" y="10847"/>
                  <a:pt x="1323" y="10841"/>
                </a:cubicBezTo>
                <a:cubicBezTo>
                  <a:pt x="1311" y="10835"/>
                  <a:pt x="1294" y="10824"/>
                  <a:pt x="1289" y="10818"/>
                </a:cubicBezTo>
                <a:cubicBezTo>
                  <a:pt x="1283" y="10813"/>
                  <a:pt x="1277" y="10795"/>
                  <a:pt x="1277" y="10790"/>
                </a:cubicBezTo>
                <a:cubicBezTo>
                  <a:pt x="1272" y="10790"/>
                  <a:pt x="1260" y="10784"/>
                  <a:pt x="1249" y="10778"/>
                </a:cubicBezTo>
                <a:cubicBezTo>
                  <a:pt x="1249" y="10773"/>
                  <a:pt x="1255" y="10761"/>
                  <a:pt x="1255" y="10756"/>
                </a:cubicBezTo>
                <a:cubicBezTo>
                  <a:pt x="1130" y="10597"/>
                  <a:pt x="1050" y="10404"/>
                  <a:pt x="937" y="10239"/>
                </a:cubicBezTo>
                <a:cubicBezTo>
                  <a:pt x="914" y="10143"/>
                  <a:pt x="841" y="10069"/>
                  <a:pt x="818" y="9973"/>
                </a:cubicBezTo>
                <a:close/>
                <a:moveTo>
                  <a:pt x="12285" y="10960"/>
                </a:moveTo>
                <a:cubicBezTo>
                  <a:pt x="12285" y="10977"/>
                  <a:pt x="12279" y="10988"/>
                  <a:pt x="12273" y="11005"/>
                </a:cubicBezTo>
                <a:cubicBezTo>
                  <a:pt x="12273" y="11005"/>
                  <a:pt x="12262" y="11011"/>
                  <a:pt x="12262" y="11011"/>
                </a:cubicBezTo>
                <a:cubicBezTo>
                  <a:pt x="12245" y="11034"/>
                  <a:pt x="12228" y="11056"/>
                  <a:pt x="12205" y="11074"/>
                </a:cubicBezTo>
                <a:cubicBezTo>
                  <a:pt x="12211" y="11056"/>
                  <a:pt x="12222" y="11039"/>
                  <a:pt x="12234" y="11022"/>
                </a:cubicBezTo>
                <a:cubicBezTo>
                  <a:pt x="12251" y="11000"/>
                  <a:pt x="12268" y="10983"/>
                  <a:pt x="12285" y="10960"/>
                </a:cubicBezTo>
                <a:close/>
                <a:moveTo>
                  <a:pt x="1487" y="11079"/>
                </a:moveTo>
                <a:lnTo>
                  <a:pt x="1487" y="11079"/>
                </a:lnTo>
                <a:cubicBezTo>
                  <a:pt x="1493" y="11085"/>
                  <a:pt x="1504" y="11096"/>
                  <a:pt x="1510" y="11102"/>
                </a:cubicBezTo>
                <a:cubicBezTo>
                  <a:pt x="1504" y="11108"/>
                  <a:pt x="1504" y="11113"/>
                  <a:pt x="1504" y="11119"/>
                </a:cubicBezTo>
                <a:cubicBezTo>
                  <a:pt x="1499" y="11119"/>
                  <a:pt x="1493" y="11125"/>
                  <a:pt x="1493" y="11125"/>
                </a:cubicBezTo>
                <a:cubicBezTo>
                  <a:pt x="1493" y="11108"/>
                  <a:pt x="1493" y="11096"/>
                  <a:pt x="1487" y="11079"/>
                </a:cubicBezTo>
                <a:close/>
                <a:moveTo>
                  <a:pt x="1533" y="11170"/>
                </a:moveTo>
                <a:lnTo>
                  <a:pt x="1533" y="11170"/>
                </a:lnTo>
                <a:cubicBezTo>
                  <a:pt x="1544" y="11176"/>
                  <a:pt x="1555" y="11181"/>
                  <a:pt x="1561" y="11193"/>
                </a:cubicBezTo>
                <a:cubicBezTo>
                  <a:pt x="1567" y="11198"/>
                  <a:pt x="1567" y="11204"/>
                  <a:pt x="1567" y="11215"/>
                </a:cubicBezTo>
                <a:cubicBezTo>
                  <a:pt x="1555" y="11198"/>
                  <a:pt x="1544" y="11187"/>
                  <a:pt x="1533" y="11170"/>
                </a:cubicBezTo>
                <a:close/>
                <a:moveTo>
                  <a:pt x="11859" y="11194"/>
                </a:moveTo>
                <a:cubicBezTo>
                  <a:pt x="11874" y="11194"/>
                  <a:pt x="11849" y="11236"/>
                  <a:pt x="11829" y="11236"/>
                </a:cubicBezTo>
                <a:cubicBezTo>
                  <a:pt x="11826" y="11236"/>
                  <a:pt x="11822" y="11235"/>
                  <a:pt x="11819" y="11232"/>
                </a:cubicBezTo>
                <a:cubicBezTo>
                  <a:pt x="11825" y="11215"/>
                  <a:pt x="11831" y="11204"/>
                  <a:pt x="11848" y="11198"/>
                </a:cubicBezTo>
                <a:cubicBezTo>
                  <a:pt x="11853" y="11195"/>
                  <a:pt x="11856" y="11194"/>
                  <a:pt x="11859" y="11194"/>
                </a:cubicBezTo>
                <a:close/>
                <a:moveTo>
                  <a:pt x="1782" y="11329"/>
                </a:moveTo>
                <a:cubicBezTo>
                  <a:pt x="1788" y="11334"/>
                  <a:pt x="1788" y="11340"/>
                  <a:pt x="1788" y="11340"/>
                </a:cubicBezTo>
                <a:cubicBezTo>
                  <a:pt x="1788" y="11340"/>
                  <a:pt x="1782" y="11334"/>
                  <a:pt x="1782" y="11334"/>
                </a:cubicBezTo>
                <a:cubicBezTo>
                  <a:pt x="1782" y="11334"/>
                  <a:pt x="1782" y="11329"/>
                  <a:pt x="1782" y="11329"/>
                </a:cubicBezTo>
                <a:close/>
                <a:moveTo>
                  <a:pt x="12285" y="11328"/>
                </a:moveTo>
                <a:cubicBezTo>
                  <a:pt x="12290" y="11328"/>
                  <a:pt x="12293" y="11334"/>
                  <a:pt x="12296" y="11346"/>
                </a:cubicBezTo>
                <a:cubicBezTo>
                  <a:pt x="12291" y="11354"/>
                  <a:pt x="12285" y="11358"/>
                  <a:pt x="12281" y="11358"/>
                </a:cubicBezTo>
                <a:cubicBezTo>
                  <a:pt x="12275" y="11358"/>
                  <a:pt x="12271" y="11352"/>
                  <a:pt x="12268" y="11340"/>
                </a:cubicBezTo>
                <a:cubicBezTo>
                  <a:pt x="12276" y="11332"/>
                  <a:pt x="12281" y="11328"/>
                  <a:pt x="12285" y="11328"/>
                </a:cubicBezTo>
                <a:close/>
                <a:moveTo>
                  <a:pt x="12237" y="11383"/>
                </a:moveTo>
                <a:cubicBezTo>
                  <a:pt x="12243" y="11383"/>
                  <a:pt x="12247" y="11388"/>
                  <a:pt x="12251" y="11397"/>
                </a:cubicBezTo>
                <a:cubicBezTo>
                  <a:pt x="12243" y="11405"/>
                  <a:pt x="12237" y="11409"/>
                  <a:pt x="12233" y="11409"/>
                </a:cubicBezTo>
                <a:cubicBezTo>
                  <a:pt x="12228" y="11409"/>
                  <a:pt x="12225" y="11403"/>
                  <a:pt x="12222" y="11391"/>
                </a:cubicBezTo>
                <a:cubicBezTo>
                  <a:pt x="12227" y="11386"/>
                  <a:pt x="12232" y="11383"/>
                  <a:pt x="12237" y="11383"/>
                </a:cubicBezTo>
                <a:close/>
                <a:moveTo>
                  <a:pt x="12205" y="11068"/>
                </a:moveTo>
                <a:cubicBezTo>
                  <a:pt x="12120" y="11198"/>
                  <a:pt x="12007" y="11306"/>
                  <a:pt x="11910" y="11420"/>
                </a:cubicBezTo>
                <a:cubicBezTo>
                  <a:pt x="11910" y="11420"/>
                  <a:pt x="11904" y="11414"/>
                  <a:pt x="11904" y="11414"/>
                </a:cubicBezTo>
                <a:cubicBezTo>
                  <a:pt x="11950" y="11357"/>
                  <a:pt x="12001" y="11300"/>
                  <a:pt x="12052" y="11249"/>
                </a:cubicBezTo>
                <a:cubicBezTo>
                  <a:pt x="12097" y="11181"/>
                  <a:pt x="12148" y="11119"/>
                  <a:pt x="12205" y="11068"/>
                </a:cubicBezTo>
                <a:close/>
                <a:moveTo>
                  <a:pt x="1533" y="11130"/>
                </a:moveTo>
                <a:cubicBezTo>
                  <a:pt x="1590" y="11198"/>
                  <a:pt x="1646" y="11261"/>
                  <a:pt x="1703" y="11323"/>
                </a:cubicBezTo>
                <a:cubicBezTo>
                  <a:pt x="1720" y="11352"/>
                  <a:pt x="1743" y="11374"/>
                  <a:pt x="1765" y="11397"/>
                </a:cubicBezTo>
                <a:cubicBezTo>
                  <a:pt x="1771" y="11414"/>
                  <a:pt x="1771" y="11425"/>
                  <a:pt x="1777" y="11442"/>
                </a:cubicBezTo>
                <a:cubicBezTo>
                  <a:pt x="1754" y="11420"/>
                  <a:pt x="1737" y="11403"/>
                  <a:pt x="1726" y="11374"/>
                </a:cubicBezTo>
                <a:lnTo>
                  <a:pt x="1709" y="11374"/>
                </a:lnTo>
                <a:cubicBezTo>
                  <a:pt x="1709" y="11369"/>
                  <a:pt x="1709" y="11369"/>
                  <a:pt x="1703" y="11363"/>
                </a:cubicBezTo>
                <a:cubicBezTo>
                  <a:pt x="1697" y="11363"/>
                  <a:pt x="1692" y="11357"/>
                  <a:pt x="1680" y="11357"/>
                </a:cubicBezTo>
                <a:cubicBezTo>
                  <a:pt x="1680" y="11352"/>
                  <a:pt x="1680" y="11352"/>
                  <a:pt x="1675" y="11346"/>
                </a:cubicBezTo>
                <a:cubicBezTo>
                  <a:pt x="1658" y="11289"/>
                  <a:pt x="1607" y="11255"/>
                  <a:pt x="1590" y="11198"/>
                </a:cubicBezTo>
                <a:cubicBezTo>
                  <a:pt x="1572" y="11181"/>
                  <a:pt x="1550" y="11170"/>
                  <a:pt x="1533" y="11164"/>
                </a:cubicBezTo>
                <a:cubicBezTo>
                  <a:pt x="1527" y="11159"/>
                  <a:pt x="1527" y="11153"/>
                  <a:pt x="1521" y="11147"/>
                </a:cubicBezTo>
                <a:cubicBezTo>
                  <a:pt x="1527" y="11147"/>
                  <a:pt x="1533" y="11142"/>
                  <a:pt x="1533" y="11130"/>
                </a:cubicBezTo>
                <a:close/>
                <a:moveTo>
                  <a:pt x="12171" y="11451"/>
                </a:moveTo>
                <a:cubicBezTo>
                  <a:pt x="12190" y="11451"/>
                  <a:pt x="12181" y="11483"/>
                  <a:pt x="12166" y="11483"/>
                </a:cubicBezTo>
                <a:cubicBezTo>
                  <a:pt x="12162" y="11483"/>
                  <a:pt x="12158" y="11481"/>
                  <a:pt x="12154" y="11476"/>
                </a:cubicBezTo>
                <a:cubicBezTo>
                  <a:pt x="12154" y="11471"/>
                  <a:pt x="12160" y="11459"/>
                  <a:pt x="12160" y="11454"/>
                </a:cubicBezTo>
                <a:cubicBezTo>
                  <a:pt x="12164" y="11452"/>
                  <a:pt x="12168" y="11451"/>
                  <a:pt x="12171" y="11451"/>
                </a:cubicBezTo>
                <a:close/>
                <a:moveTo>
                  <a:pt x="1805" y="11431"/>
                </a:moveTo>
                <a:lnTo>
                  <a:pt x="1845" y="11476"/>
                </a:lnTo>
                <a:cubicBezTo>
                  <a:pt x="1845" y="11482"/>
                  <a:pt x="1839" y="11488"/>
                  <a:pt x="1833" y="11493"/>
                </a:cubicBezTo>
                <a:cubicBezTo>
                  <a:pt x="1816" y="11482"/>
                  <a:pt x="1799" y="11471"/>
                  <a:pt x="1788" y="11454"/>
                </a:cubicBezTo>
                <a:cubicBezTo>
                  <a:pt x="1794" y="11448"/>
                  <a:pt x="1799" y="11442"/>
                  <a:pt x="1805" y="11431"/>
                </a:cubicBezTo>
                <a:close/>
                <a:moveTo>
                  <a:pt x="1987" y="11488"/>
                </a:moveTo>
                <a:lnTo>
                  <a:pt x="1998" y="11493"/>
                </a:lnTo>
                <a:cubicBezTo>
                  <a:pt x="1998" y="11493"/>
                  <a:pt x="2004" y="11499"/>
                  <a:pt x="2004" y="11505"/>
                </a:cubicBezTo>
                <a:cubicBezTo>
                  <a:pt x="2004" y="11510"/>
                  <a:pt x="1998" y="11522"/>
                  <a:pt x="1992" y="11527"/>
                </a:cubicBezTo>
                <a:cubicBezTo>
                  <a:pt x="1998" y="11527"/>
                  <a:pt x="1998" y="11527"/>
                  <a:pt x="2004" y="11533"/>
                </a:cubicBezTo>
                <a:lnTo>
                  <a:pt x="2004" y="11539"/>
                </a:lnTo>
                <a:cubicBezTo>
                  <a:pt x="1992" y="11533"/>
                  <a:pt x="1987" y="11522"/>
                  <a:pt x="1981" y="11516"/>
                </a:cubicBezTo>
                <a:lnTo>
                  <a:pt x="1987" y="11488"/>
                </a:lnTo>
                <a:close/>
                <a:moveTo>
                  <a:pt x="1816" y="11374"/>
                </a:moveTo>
                <a:cubicBezTo>
                  <a:pt x="1822" y="11374"/>
                  <a:pt x="1828" y="11380"/>
                  <a:pt x="1833" y="11386"/>
                </a:cubicBezTo>
                <a:cubicBezTo>
                  <a:pt x="1850" y="11414"/>
                  <a:pt x="1879" y="11437"/>
                  <a:pt x="1907" y="11459"/>
                </a:cubicBezTo>
                <a:cubicBezTo>
                  <a:pt x="1930" y="11488"/>
                  <a:pt x="1958" y="11522"/>
                  <a:pt x="1981" y="11550"/>
                </a:cubicBezTo>
                <a:cubicBezTo>
                  <a:pt x="1953" y="11527"/>
                  <a:pt x="1924" y="11505"/>
                  <a:pt x="1902" y="11488"/>
                </a:cubicBezTo>
                <a:lnTo>
                  <a:pt x="1902" y="11482"/>
                </a:lnTo>
                <a:cubicBezTo>
                  <a:pt x="1868" y="11448"/>
                  <a:pt x="1845" y="11408"/>
                  <a:pt x="1816" y="11374"/>
                </a:cubicBezTo>
                <a:close/>
                <a:moveTo>
                  <a:pt x="11893" y="11425"/>
                </a:moveTo>
                <a:lnTo>
                  <a:pt x="11893" y="11425"/>
                </a:lnTo>
                <a:cubicBezTo>
                  <a:pt x="11876" y="11476"/>
                  <a:pt x="11825" y="11505"/>
                  <a:pt x="11797" y="11550"/>
                </a:cubicBezTo>
                <a:lnTo>
                  <a:pt x="11785" y="11544"/>
                </a:lnTo>
                <a:cubicBezTo>
                  <a:pt x="11825" y="11505"/>
                  <a:pt x="11859" y="11465"/>
                  <a:pt x="11893" y="11425"/>
                </a:cubicBezTo>
                <a:close/>
                <a:moveTo>
                  <a:pt x="2004" y="11550"/>
                </a:moveTo>
                <a:lnTo>
                  <a:pt x="2004" y="11550"/>
                </a:lnTo>
                <a:cubicBezTo>
                  <a:pt x="2026" y="11556"/>
                  <a:pt x="2043" y="11567"/>
                  <a:pt x="2060" y="11573"/>
                </a:cubicBezTo>
                <a:cubicBezTo>
                  <a:pt x="2060" y="11573"/>
                  <a:pt x="2060" y="11578"/>
                  <a:pt x="2066" y="11578"/>
                </a:cubicBezTo>
                <a:cubicBezTo>
                  <a:pt x="2049" y="11578"/>
                  <a:pt x="2032" y="11584"/>
                  <a:pt x="2015" y="11584"/>
                </a:cubicBezTo>
                <a:cubicBezTo>
                  <a:pt x="2009" y="11578"/>
                  <a:pt x="2004" y="11573"/>
                  <a:pt x="1998" y="11567"/>
                </a:cubicBezTo>
                <a:lnTo>
                  <a:pt x="1992" y="11567"/>
                </a:lnTo>
                <a:lnTo>
                  <a:pt x="2009" y="11556"/>
                </a:lnTo>
                <a:cubicBezTo>
                  <a:pt x="2009" y="11556"/>
                  <a:pt x="2009" y="11556"/>
                  <a:pt x="2004" y="11550"/>
                </a:cubicBezTo>
                <a:close/>
                <a:moveTo>
                  <a:pt x="1850" y="11476"/>
                </a:moveTo>
                <a:cubicBezTo>
                  <a:pt x="1862" y="11493"/>
                  <a:pt x="1879" y="11505"/>
                  <a:pt x="1890" y="11516"/>
                </a:cubicBezTo>
                <a:cubicBezTo>
                  <a:pt x="1907" y="11539"/>
                  <a:pt x="1919" y="11561"/>
                  <a:pt x="1930" y="11584"/>
                </a:cubicBezTo>
                <a:cubicBezTo>
                  <a:pt x="1936" y="11584"/>
                  <a:pt x="1941" y="11590"/>
                  <a:pt x="1947" y="11590"/>
                </a:cubicBezTo>
                <a:cubicBezTo>
                  <a:pt x="1953" y="11595"/>
                  <a:pt x="1958" y="11601"/>
                  <a:pt x="1964" y="11607"/>
                </a:cubicBezTo>
                <a:cubicBezTo>
                  <a:pt x="1953" y="11601"/>
                  <a:pt x="1947" y="11601"/>
                  <a:pt x="1936" y="11595"/>
                </a:cubicBezTo>
                <a:cubicBezTo>
                  <a:pt x="1919" y="11573"/>
                  <a:pt x="1896" y="11550"/>
                  <a:pt x="1879" y="11533"/>
                </a:cubicBezTo>
                <a:cubicBezTo>
                  <a:pt x="1873" y="11527"/>
                  <a:pt x="1873" y="11527"/>
                  <a:pt x="1873" y="11527"/>
                </a:cubicBezTo>
                <a:cubicBezTo>
                  <a:pt x="1862" y="11522"/>
                  <a:pt x="1856" y="11510"/>
                  <a:pt x="1845" y="11505"/>
                </a:cubicBezTo>
                <a:cubicBezTo>
                  <a:pt x="1850" y="11499"/>
                  <a:pt x="1850" y="11488"/>
                  <a:pt x="1850" y="11476"/>
                </a:cubicBezTo>
                <a:close/>
                <a:moveTo>
                  <a:pt x="2027" y="11596"/>
                </a:moveTo>
                <a:lnTo>
                  <a:pt x="2027" y="11596"/>
                </a:lnTo>
                <a:cubicBezTo>
                  <a:pt x="2032" y="11601"/>
                  <a:pt x="2038" y="11601"/>
                  <a:pt x="2043" y="11601"/>
                </a:cubicBezTo>
                <a:lnTo>
                  <a:pt x="2043" y="11607"/>
                </a:lnTo>
                <a:cubicBezTo>
                  <a:pt x="2038" y="11601"/>
                  <a:pt x="2032" y="11601"/>
                  <a:pt x="2027" y="11596"/>
                </a:cubicBezTo>
                <a:close/>
                <a:moveTo>
                  <a:pt x="12131" y="11482"/>
                </a:moveTo>
                <a:cubicBezTo>
                  <a:pt x="12143" y="11488"/>
                  <a:pt x="12148" y="11499"/>
                  <a:pt x="12160" y="11505"/>
                </a:cubicBezTo>
                <a:cubicBezTo>
                  <a:pt x="12131" y="11544"/>
                  <a:pt x="12097" y="11578"/>
                  <a:pt x="12063" y="11613"/>
                </a:cubicBezTo>
                <a:cubicBezTo>
                  <a:pt x="12063" y="11561"/>
                  <a:pt x="12103" y="11522"/>
                  <a:pt x="12131" y="11482"/>
                </a:cubicBezTo>
                <a:close/>
                <a:moveTo>
                  <a:pt x="12043" y="11599"/>
                </a:moveTo>
                <a:cubicBezTo>
                  <a:pt x="12057" y="11599"/>
                  <a:pt x="12066" y="11620"/>
                  <a:pt x="12052" y="11630"/>
                </a:cubicBezTo>
                <a:cubicBezTo>
                  <a:pt x="12049" y="11631"/>
                  <a:pt x="12047" y="11632"/>
                  <a:pt x="12044" y="11632"/>
                </a:cubicBezTo>
                <a:cubicBezTo>
                  <a:pt x="12030" y="11632"/>
                  <a:pt x="12021" y="11611"/>
                  <a:pt x="12035" y="11601"/>
                </a:cubicBezTo>
                <a:cubicBezTo>
                  <a:pt x="12038" y="11599"/>
                  <a:pt x="12040" y="11599"/>
                  <a:pt x="12043" y="11599"/>
                </a:cubicBezTo>
                <a:close/>
                <a:moveTo>
                  <a:pt x="12007" y="11641"/>
                </a:moveTo>
                <a:cubicBezTo>
                  <a:pt x="12024" y="11647"/>
                  <a:pt x="12024" y="11658"/>
                  <a:pt x="12007" y="11669"/>
                </a:cubicBezTo>
                <a:cubicBezTo>
                  <a:pt x="11990" y="11664"/>
                  <a:pt x="11990" y="11652"/>
                  <a:pt x="12007" y="11641"/>
                </a:cubicBezTo>
                <a:close/>
                <a:moveTo>
                  <a:pt x="2009" y="11618"/>
                </a:moveTo>
                <a:cubicBezTo>
                  <a:pt x="2032" y="11635"/>
                  <a:pt x="2055" y="11652"/>
                  <a:pt x="2072" y="11669"/>
                </a:cubicBezTo>
                <a:cubicBezTo>
                  <a:pt x="2082" y="11679"/>
                  <a:pt x="2087" y="11689"/>
                  <a:pt x="2096" y="11699"/>
                </a:cubicBezTo>
                <a:lnTo>
                  <a:pt x="2096" y="11699"/>
                </a:lnTo>
                <a:cubicBezTo>
                  <a:pt x="2095" y="11698"/>
                  <a:pt x="2095" y="11698"/>
                  <a:pt x="2094" y="11698"/>
                </a:cubicBezTo>
                <a:lnTo>
                  <a:pt x="2094" y="11698"/>
                </a:lnTo>
                <a:cubicBezTo>
                  <a:pt x="2096" y="11699"/>
                  <a:pt x="2097" y="11700"/>
                  <a:pt x="2098" y="11702"/>
                </a:cubicBezTo>
                <a:lnTo>
                  <a:pt x="2098" y="11702"/>
                </a:lnTo>
                <a:cubicBezTo>
                  <a:pt x="2082" y="11691"/>
                  <a:pt x="2071" y="11680"/>
                  <a:pt x="2060" y="11669"/>
                </a:cubicBezTo>
                <a:cubicBezTo>
                  <a:pt x="2060" y="11669"/>
                  <a:pt x="2055" y="11669"/>
                  <a:pt x="2055" y="11664"/>
                </a:cubicBezTo>
                <a:cubicBezTo>
                  <a:pt x="2038" y="11652"/>
                  <a:pt x="2026" y="11635"/>
                  <a:pt x="2009" y="11618"/>
                </a:cubicBezTo>
                <a:close/>
                <a:moveTo>
                  <a:pt x="2055" y="11618"/>
                </a:moveTo>
                <a:cubicBezTo>
                  <a:pt x="2066" y="11618"/>
                  <a:pt x="2072" y="11624"/>
                  <a:pt x="2077" y="11624"/>
                </a:cubicBezTo>
                <a:cubicBezTo>
                  <a:pt x="2089" y="11641"/>
                  <a:pt x="2106" y="11647"/>
                  <a:pt x="2117" y="11658"/>
                </a:cubicBezTo>
                <a:cubicBezTo>
                  <a:pt x="2144" y="11669"/>
                  <a:pt x="2156" y="11700"/>
                  <a:pt x="2177" y="11718"/>
                </a:cubicBezTo>
                <a:lnTo>
                  <a:pt x="2177" y="11718"/>
                </a:lnTo>
                <a:cubicBezTo>
                  <a:pt x="2149" y="11696"/>
                  <a:pt x="2122" y="11674"/>
                  <a:pt x="2089" y="11652"/>
                </a:cubicBezTo>
                <a:cubicBezTo>
                  <a:pt x="2077" y="11641"/>
                  <a:pt x="2066" y="11624"/>
                  <a:pt x="2055" y="11618"/>
                </a:cubicBezTo>
                <a:close/>
                <a:moveTo>
                  <a:pt x="2096" y="11699"/>
                </a:moveTo>
                <a:cubicBezTo>
                  <a:pt x="2118" y="11715"/>
                  <a:pt x="2140" y="11732"/>
                  <a:pt x="2157" y="11754"/>
                </a:cubicBezTo>
                <a:cubicBezTo>
                  <a:pt x="2140" y="11743"/>
                  <a:pt x="2129" y="11732"/>
                  <a:pt x="2111" y="11720"/>
                </a:cubicBezTo>
                <a:cubicBezTo>
                  <a:pt x="2107" y="11716"/>
                  <a:pt x="2103" y="11708"/>
                  <a:pt x="2098" y="11702"/>
                </a:cubicBezTo>
                <a:lnTo>
                  <a:pt x="2098" y="11702"/>
                </a:lnTo>
                <a:cubicBezTo>
                  <a:pt x="2099" y="11702"/>
                  <a:pt x="2099" y="11703"/>
                  <a:pt x="2100" y="11703"/>
                </a:cubicBezTo>
                <a:cubicBezTo>
                  <a:pt x="2099" y="11702"/>
                  <a:pt x="2097" y="11700"/>
                  <a:pt x="2096" y="11699"/>
                </a:cubicBezTo>
                <a:close/>
                <a:moveTo>
                  <a:pt x="12750" y="10795"/>
                </a:moveTo>
                <a:lnTo>
                  <a:pt x="12750" y="10795"/>
                </a:lnTo>
                <a:cubicBezTo>
                  <a:pt x="12727" y="10864"/>
                  <a:pt x="12670" y="10915"/>
                  <a:pt x="12631" y="10977"/>
                </a:cubicBezTo>
                <a:cubicBezTo>
                  <a:pt x="12636" y="10983"/>
                  <a:pt x="12642" y="10988"/>
                  <a:pt x="12648" y="10994"/>
                </a:cubicBezTo>
                <a:cubicBezTo>
                  <a:pt x="12636" y="10988"/>
                  <a:pt x="12625" y="10983"/>
                  <a:pt x="12619" y="10983"/>
                </a:cubicBezTo>
                <a:cubicBezTo>
                  <a:pt x="12614" y="10994"/>
                  <a:pt x="12614" y="11011"/>
                  <a:pt x="12608" y="11022"/>
                </a:cubicBezTo>
                <a:cubicBezTo>
                  <a:pt x="12602" y="11028"/>
                  <a:pt x="12591" y="11039"/>
                  <a:pt x="12585" y="11045"/>
                </a:cubicBezTo>
                <a:lnTo>
                  <a:pt x="12585" y="11074"/>
                </a:lnTo>
                <a:lnTo>
                  <a:pt x="12563" y="11079"/>
                </a:lnTo>
                <a:cubicBezTo>
                  <a:pt x="12455" y="11249"/>
                  <a:pt x="12302" y="11391"/>
                  <a:pt x="12188" y="11556"/>
                </a:cubicBezTo>
                <a:cubicBezTo>
                  <a:pt x="12109" y="11613"/>
                  <a:pt x="12063" y="11703"/>
                  <a:pt x="11984" y="11760"/>
                </a:cubicBezTo>
                <a:cubicBezTo>
                  <a:pt x="12046" y="11669"/>
                  <a:pt x="12126" y="11590"/>
                  <a:pt x="12194" y="11505"/>
                </a:cubicBezTo>
                <a:cubicBezTo>
                  <a:pt x="12205" y="11488"/>
                  <a:pt x="12239" y="11471"/>
                  <a:pt x="12234" y="11448"/>
                </a:cubicBezTo>
                <a:cubicBezTo>
                  <a:pt x="12222" y="11448"/>
                  <a:pt x="12205" y="11454"/>
                  <a:pt x="12200" y="11454"/>
                </a:cubicBezTo>
                <a:lnTo>
                  <a:pt x="12177" y="11414"/>
                </a:lnTo>
                <a:cubicBezTo>
                  <a:pt x="12188" y="11414"/>
                  <a:pt x="12205" y="11408"/>
                  <a:pt x="12217" y="11408"/>
                </a:cubicBezTo>
                <a:cubicBezTo>
                  <a:pt x="12222" y="11425"/>
                  <a:pt x="12234" y="11431"/>
                  <a:pt x="12256" y="11431"/>
                </a:cubicBezTo>
                <a:cubicBezTo>
                  <a:pt x="12302" y="11397"/>
                  <a:pt x="12324" y="11340"/>
                  <a:pt x="12364" y="11300"/>
                </a:cubicBezTo>
                <a:cubicBezTo>
                  <a:pt x="12381" y="11278"/>
                  <a:pt x="12415" y="11249"/>
                  <a:pt x="12415" y="11215"/>
                </a:cubicBezTo>
                <a:lnTo>
                  <a:pt x="12415" y="11215"/>
                </a:lnTo>
                <a:cubicBezTo>
                  <a:pt x="12387" y="11227"/>
                  <a:pt x="12364" y="11249"/>
                  <a:pt x="12358" y="11278"/>
                </a:cubicBezTo>
                <a:cubicBezTo>
                  <a:pt x="12340" y="11287"/>
                  <a:pt x="12326" y="11325"/>
                  <a:pt x="12306" y="11325"/>
                </a:cubicBezTo>
                <a:cubicBezTo>
                  <a:pt x="12301" y="11325"/>
                  <a:pt x="12296" y="11323"/>
                  <a:pt x="12290" y="11317"/>
                </a:cubicBezTo>
                <a:cubicBezTo>
                  <a:pt x="12307" y="11300"/>
                  <a:pt x="12307" y="11283"/>
                  <a:pt x="12302" y="11266"/>
                </a:cubicBezTo>
                <a:lnTo>
                  <a:pt x="12302" y="11266"/>
                </a:lnTo>
                <a:cubicBezTo>
                  <a:pt x="12307" y="11272"/>
                  <a:pt x="12324" y="11272"/>
                  <a:pt x="12330" y="11278"/>
                </a:cubicBezTo>
                <a:lnTo>
                  <a:pt x="12330" y="11238"/>
                </a:lnTo>
                <a:cubicBezTo>
                  <a:pt x="12336" y="11227"/>
                  <a:pt x="12347" y="11215"/>
                  <a:pt x="12353" y="11204"/>
                </a:cubicBezTo>
                <a:cubicBezTo>
                  <a:pt x="12358" y="11210"/>
                  <a:pt x="12370" y="11227"/>
                  <a:pt x="12375" y="11238"/>
                </a:cubicBezTo>
                <a:cubicBezTo>
                  <a:pt x="12375" y="11215"/>
                  <a:pt x="12375" y="11198"/>
                  <a:pt x="12375" y="11176"/>
                </a:cubicBezTo>
                <a:cubicBezTo>
                  <a:pt x="12375" y="11181"/>
                  <a:pt x="12387" y="11187"/>
                  <a:pt x="12392" y="11193"/>
                </a:cubicBezTo>
                <a:cubicBezTo>
                  <a:pt x="12421" y="11147"/>
                  <a:pt x="12449" y="11113"/>
                  <a:pt x="12478" y="11074"/>
                </a:cubicBezTo>
                <a:cubicBezTo>
                  <a:pt x="12478" y="11034"/>
                  <a:pt x="12517" y="11022"/>
                  <a:pt x="12546" y="11005"/>
                </a:cubicBezTo>
                <a:lnTo>
                  <a:pt x="12546" y="11005"/>
                </a:lnTo>
                <a:cubicBezTo>
                  <a:pt x="12534" y="11079"/>
                  <a:pt x="12466" y="11130"/>
                  <a:pt x="12426" y="11187"/>
                </a:cubicBezTo>
                <a:cubicBezTo>
                  <a:pt x="12406" y="11195"/>
                  <a:pt x="12423" y="11217"/>
                  <a:pt x="12437" y="11217"/>
                </a:cubicBezTo>
                <a:cubicBezTo>
                  <a:pt x="12443" y="11217"/>
                  <a:pt x="12448" y="11214"/>
                  <a:pt x="12449" y="11204"/>
                </a:cubicBezTo>
                <a:cubicBezTo>
                  <a:pt x="12523" y="11102"/>
                  <a:pt x="12597" y="11005"/>
                  <a:pt x="12670" y="10903"/>
                </a:cubicBezTo>
                <a:cubicBezTo>
                  <a:pt x="12699" y="10864"/>
                  <a:pt x="12722" y="10830"/>
                  <a:pt x="12750" y="10795"/>
                </a:cubicBezTo>
                <a:close/>
                <a:moveTo>
                  <a:pt x="2180" y="11743"/>
                </a:moveTo>
                <a:cubicBezTo>
                  <a:pt x="2180" y="11749"/>
                  <a:pt x="2185" y="11749"/>
                  <a:pt x="2191" y="11749"/>
                </a:cubicBezTo>
                <a:lnTo>
                  <a:pt x="2174" y="11766"/>
                </a:lnTo>
                <a:lnTo>
                  <a:pt x="2163" y="11766"/>
                </a:lnTo>
                <a:cubicBezTo>
                  <a:pt x="2168" y="11760"/>
                  <a:pt x="2174" y="11749"/>
                  <a:pt x="2180" y="11743"/>
                </a:cubicBezTo>
                <a:close/>
                <a:moveTo>
                  <a:pt x="12156" y="11740"/>
                </a:moveTo>
                <a:cubicBezTo>
                  <a:pt x="12159" y="11740"/>
                  <a:pt x="12162" y="11741"/>
                  <a:pt x="12165" y="11743"/>
                </a:cubicBezTo>
                <a:cubicBezTo>
                  <a:pt x="12165" y="11749"/>
                  <a:pt x="12160" y="11760"/>
                  <a:pt x="12160" y="11766"/>
                </a:cubicBezTo>
                <a:cubicBezTo>
                  <a:pt x="12157" y="11767"/>
                  <a:pt x="12154" y="11767"/>
                  <a:pt x="12152" y="11767"/>
                </a:cubicBezTo>
                <a:cubicBezTo>
                  <a:pt x="12137" y="11767"/>
                  <a:pt x="12142" y="11740"/>
                  <a:pt x="12156" y="11740"/>
                </a:cubicBezTo>
                <a:close/>
                <a:moveTo>
                  <a:pt x="2223" y="11769"/>
                </a:moveTo>
                <a:cubicBezTo>
                  <a:pt x="2239" y="11769"/>
                  <a:pt x="2256" y="11790"/>
                  <a:pt x="2242" y="11800"/>
                </a:cubicBezTo>
                <a:cubicBezTo>
                  <a:pt x="2239" y="11802"/>
                  <a:pt x="2236" y="11802"/>
                  <a:pt x="2233" y="11802"/>
                </a:cubicBezTo>
                <a:cubicBezTo>
                  <a:pt x="2219" y="11802"/>
                  <a:pt x="2204" y="11781"/>
                  <a:pt x="2214" y="11771"/>
                </a:cubicBezTo>
                <a:cubicBezTo>
                  <a:pt x="2216" y="11770"/>
                  <a:pt x="2219" y="11769"/>
                  <a:pt x="2223" y="11769"/>
                </a:cubicBezTo>
                <a:close/>
                <a:moveTo>
                  <a:pt x="11937" y="11794"/>
                </a:moveTo>
                <a:cubicBezTo>
                  <a:pt x="11944" y="11794"/>
                  <a:pt x="11949" y="11799"/>
                  <a:pt x="11944" y="11811"/>
                </a:cubicBezTo>
                <a:cubicBezTo>
                  <a:pt x="11944" y="11818"/>
                  <a:pt x="11933" y="11824"/>
                  <a:pt x="11924" y="11824"/>
                </a:cubicBezTo>
                <a:cubicBezTo>
                  <a:pt x="11918" y="11824"/>
                  <a:pt x="11913" y="11821"/>
                  <a:pt x="11916" y="11811"/>
                </a:cubicBezTo>
                <a:cubicBezTo>
                  <a:pt x="11916" y="11802"/>
                  <a:pt x="11928" y="11794"/>
                  <a:pt x="11937" y="11794"/>
                </a:cubicBezTo>
                <a:close/>
                <a:moveTo>
                  <a:pt x="12131" y="11720"/>
                </a:moveTo>
                <a:lnTo>
                  <a:pt x="12131" y="11720"/>
                </a:lnTo>
                <a:cubicBezTo>
                  <a:pt x="12137" y="11737"/>
                  <a:pt x="12126" y="11749"/>
                  <a:pt x="12126" y="11766"/>
                </a:cubicBezTo>
                <a:cubicBezTo>
                  <a:pt x="12126" y="11766"/>
                  <a:pt x="12131" y="11771"/>
                  <a:pt x="12137" y="11777"/>
                </a:cubicBezTo>
                <a:cubicBezTo>
                  <a:pt x="12103" y="11794"/>
                  <a:pt x="12075" y="11839"/>
                  <a:pt x="12046" y="11851"/>
                </a:cubicBezTo>
                <a:cubicBezTo>
                  <a:pt x="12035" y="11839"/>
                  <a:pt x="12035" y="11822"/>
                  <a:pt x="12046" y="11811"/>
                </a:cubicBezTo>
                <a:cubicBezTo>
                  <a:pt x="12075" y="11783"/>
                  <a:pt x="12109" y="11754"/>
                  <a:pt x="12131" y="11720"/>
                </a:cubicBezTo>
                <a:close/>
                <a:moveTo>
                  <a:pt x="12029" y="11834"/>
                </a:moveTo>
                <a:cubicBezTo>
                  <a:pt x="12029" y="11839"/>
                  <a:pt x="12035" y="11862"/>
                  <a:pt x="12041" y="11868"/>
                </a:cubicBezTo>
                <a:cubicBezTo>
                  <a:pt x="12029" y="11885"/>
                  <a:pt x="12018" y="11896"/>
                  <a:pt x="11995" y="11896"/>
                </a:cubicBezTo>
                <a:cubicBezTo>
                  <a:pt x="11978" y="11885"/>
                  <a:pt x="11973" y="11856"/>
                  <a:pt x="11973" y="11834"/>
                </a:cubicBezTo>
                <a:lnTo>
                  <a:pt x="11973" y="11834"/>
                </a:lnTo>
                <a:cubicBezTo>
                  <a:pt x="11978" y="11845"/>
                  <a:pt x="11984" y="11862"/>
                  <a:pt x="11990" y="11874"/>
                </a:cubicBezTo>
                <a:cubicBezTo>
                  <a:pt x="12001" y="11856"/>
                  <a:pt x="12018" y="11845"/>
                  <a:pt x="12029" y="11834"/>
                </a:cubicBezTo>
                <a:close/>
                <a:moveTo>
                  <a:pt x="2929" y="11868"/>
                </a:moveTo>
                <a:cubicBezTo>
                  <a:pt x="2951" y="11885"/>
                  <a:pt x="2968" y="11902"/>
                  <a:pt x="2980" y="11925"/>
                </a:cubicBezTo>
                <a:cubicBezTo>
                  <a:pt x="2957" y="11913"/>
                  <a:pt x="2940" y="11902"/>
                  <a:pt x="2923" y="11885"/>
                </a:cubicBezTo>
                <a:cubicBezTo>
                  <a:pt x="2923" y="11879"/>
                  <a:pt x="2929" y="11874"/>
                  <a:pt x="2929" y="11868"/>
                </a:cubicBezTo>
                <a:close/>
                <a:moveTo>
                  <a:pt x="11768" y="11913"/>
                </a:moveTo>
                <a:lnTo>
                  <a:pt x="11768" y="11913"/>
                </a:lnTo>
                <a:cubicBezTo>
                  <a:pt x="11751" y="11930"/>
                  <a:pt x="11734" y="11953"/>
                  <a:pt x="11717" y="11970"/>
                </a:cubicBezTo>
                <a:cubicBezTo>
                  <a:pt x="11706" y="11976"/>
                  <a:pt x="11695" y="11976"/>
                  <a:pt x="11683" y="11981"/>
                </a:cubicBezTo>
                <a:cubicBezTo>
                  <a:pt x="11712" y="11959"/>
                  <a:pt x="11734" y="11930"/>
                  <a:pt x="11768" y="11913"/>
                </a:cubicBezTo>
                <a:close/>
                <a:moveTo>
                  <a:pt x="2287" y="11834"/>
                </a:moveTo>
                <a:lnTo>
                  <a:pt x="2287" y="11834"/>
                </a:lnTo>
                <a:cubicBezTo>
                  <a:pt x="2350" y="11885"/>
                  <a:pt x="2395" y="11953"/>
                  <a:pt x="2469" y="11987"/>
                </a:cubicBezTo>
                <a:cubicBezTo>
                  <a:pt x="2463" y="11987"/>
                  <a:pt x="2452" y="11993"/>
                  <a:pt x="2441" y="11998"/>
                </a:cubicBezTo>
                <a:cubicBezTo>
                  <a:pt x="2390" y="11942"/>
                  <a:pt x="2321" y="11902"/>
                  <a:pt x="2287" y="11834"/>
                </a:cubicBezTo>
                <a:close/>
                <a:moveTo>
                  <a:pt x="11331" y="11976"/>
                </a:moveTo>
                <a:cubicBezTo>
                  <a:pt x="11340" y="11989"/>
                  <a:pt x="11314" y="12009"/>
                  <a:pt x="11300" y="12009"/>
                </a:cubicBezTo>
                <a:cubicBezTo>
                  <a:pt x="11296" y="12009"/>
                  <a:pt x="11293" y="12008"/>
                  <a:pt x="11292" y="12004"/>
                </a:cubicBezTo>
                <a:cubicBezTo>
                  <a:pt x="11297" y="11987"/>
                  <a:pt x="11314" y="11976"/>
                  <a:pt x="11331" y="11976"/>
                </a:cubicBezTo>
                <a:close/>
                <a:moveTo>
                  <a:pt x="2479" y="12020"/>
                </a:moveTo>
                <a:cubicBezTo>
                  <a:pt x="2490" y="12020"/>
                  <a:pt x="2507" y="12039"/>
                  <a:pt x="2497" y="12049"/>
                </a:cubicBezTo>
                <a:cubicBezTo>
                  <a:pt x="2496" y="12050"/>
                  <a:pt x="2494" y="12051"/>
                  <a:pt x="2492" y="12051"/>
                </a:cubicBezTo>
                <a:cubicBezTo>
                  <a:pt x="2480" y="12051"/>
                  <a:pt x="2465" y="12036"/>
                  <a:pt x="2475" y="12021"/>
                </a:cubicBezTo>
                <a:cubicBezTo>
                  <a:pt x="2476" y="12020"/>
                  <a:pt x="2477" y="12020"/>
                  <a:pt x="2479" y="12020"/>
                </a:cubicBezTo>
                <a:close/>
                <a:moveTo>
                  <a:pt x="10917" y="12049"/>
                </a:moveTo>
                <a:cubicBezTo>
                  <a:pt x="10923" y="12049"/>
                  <a:pt x="10929" y="12055"/>
                  <a:pt x="10929" y="12061"/>
                </a:cubicBezTo>
                <a:cubicBezTo>
                  <a:pt x="10900" y="12078"/>
                  <a:pt x="10872" y="12095"/>
                  <a:pt x="10843" y="12106"/>
                </a:cubicBezTo>
                <a:cubicBezTo>
                  <a:pt x="10872" y="12089"/>
                  <a:pt x="10895" y="12066"/>
                  <a:pt x="10917" y="12049"/>
                </a:cubicBezTo>
                <a:close/>
                <a:moveTo>
                  <a:pt x="2520" y="12061"/>
                </a:moveTo>
                <a:cubicBezTo>
                  <a:pt x="2543" y="12078"/>
                  <a:pt x="2565" y="12095"/>
                  <a:pt x="2577" y="12123"/>
                </a:cubicBezTo>
                <a:cubicBezTo>
                  <a:pt x="2554" y="12106"/>
                  <a:pt x="2531" y="12095"/>
                  <a:pt x="2509" y="12078"/>
                </a:cubicBezTo>
                <a:cubicBezTo>
                  <a:pt x="2509" y="12072"/>
                  <a:pt x="2514" y="12066"/>
                  <a:pt x="2520" y="12061"/>
                </a:cubicBezTo>
                <a:close/>
                <a:moveTo>
                  <a:pt x="11135" y="12111"/>
                </a:moveTo>
                <a:cubicBezTo>
                  <a:pt x="11139" y="12111"/>
                  <a:pt x="11145" y="12115"/>
                  <a:pt x="11150" y="12123"/>
                </a:cubicBezTo>
                <a:cubicBezTo>
                  <a:pt x="11147" y="12133"/>
                  <a:pt x="11142" y="12137"/>
                  <a:pt x="11136" y="12137"/>
                </a:cubicBezTo>
                <a:cubicBezTo>
                  <a:pt x="11132" y="12137"/>
                  <a:pt x="11127" y="12134"/>
                  <a:pt x="11122" y="12129"/>
                </a:cubicBezTo>
                <a:cubicBezTo>
                  <a:pt x="11125" y="12117"/>
                  <a:pt x="11129" y="12111"/>
                  <a:pt x="11135" y="12111"/>
                </a:cubicBezTo>
                <a:close/>
                <a:moveTo>
                  <a:pt x="3178" y="12078"/>
                </a:moveTo>
                <a:lnTo>
                  <a:pt x="3178" y="12078"/>
                </a:lnTo>
                <a:cubicBezTo>
                  <a:pt x="3207" y="12100"/>
                  <a:pt x="3252" y="12106"/>
                  <a:pt x="3263" y="12146"/>
                </a:cubicBezTo>
                <a:cubicBezTo>
                  <a:pt x="3235" y="12123"/>
                  <a:pt x="3207" y="12100"/>
                  <a:pt x="3178" y="12078"/>
                </a:cubicBezTo>
                <a:close/>
                <a:moveTo>
                  <a:pt x="2602" y="12126"/>
                </a:moveTo>
                <a:cubicBezTo>
                  <a:pt x="2615" y="12126"/>
                  <a:pt x="2625" y="12148"/>
                  <a:pt x="2611" y="12157"/>
                </a:cubicBezTo>
                <a:cubicBezTo>
                  <a:pt x="2609" y="12159"/>
                  <a:pt x="2607" y="12160"/>
                  <a:pt x="2605" y="12160"/>
                </a:cubicBezTo>
                <a:cubicBezTo>
                  <a:pt x="2593" y="12160"/>
                  <a:pt x="2579" y="12138"/>
                  <a:pt x="2594" y="12129"/>
                </a:cubicBezTo>
                <a:cubicBezTo>
                  <a:pt x="2597" y="12127"/>
                  <a:pt x="2599" y="12126"/>
                  <a:pt x="2602" y="12126"/>
                </a:cubicBezTo>
                <a:close/>
                <a:moveTo>
                  <a:pt x="11553" y="12044"/>
                </a:moveTo>
                <a:lnTo>
                  <a:pt x="11570" y="12083"/>
                </a:lnTo>
                <a:cubicBezTo>
                  <a:pt x="11579" y="12074"/>
                  <a:pt x="11592" y="12065"/>
                  <a:pt x="11606" y="12065"/>
                </a:cubicBezTo>
                <a:cubicBezTo>
                  <a:pt x="11609" y="12065"/>
                  <a:pt x="11612" y="12065"/>
                  <a:pt x="11615" y="12066"/>
                </a:cubicBezTo>
                <a:cubicBezTo>
                  <a:pt x="11570" y="12100"/>
                  <a:pt x="11530" y="12146"/>
                  <a:pt x="11479" y="12180"/>
                </a:cubicBezTo>
                <a:cubicBezTo>
                  <a:pt x="11473" y="12163"/>
                  <a:pt x="11485" y="12152"/>
                  <a:pt x="11496" y="12140"/>
                </a:cubicBezTo>
                <a:cubicBezTo>
                  <a:pt x="11490" y="12129"/>
                  <a:pt x="11490" y="12123"/>
                  <a:pt x="11485" y="12117"/>
                </a:cubicBezTo>
                <a:lnTo>
                  <a:pt x="11485" y="12112"/>
                </a:lnTo>
                <a:cubicBezTo>
                  <a:pt x="11496" y="12117"/>
                  <a:pt x="11513" y="12117"/>
                  <a:pt x="11524" y="12117"/>
                </a:cubicBezTo>
                <a:cubicBezTo>
                  <a:pt x="11524" y="12112"/>
                  <a:pt x="11513" y="12100"/>
                  <a:pt x="11513" y="12100"/>
                </a:cubicBezTo>
                <a:lnTo>
                  <a:pt x="11513" y="12100"/>
                </a:lnTo>
                <a:cubicBezTo>
                  <a:pt x="11521" y="12103"/>
                  <a:pt x="11527" y="12105"/>
                  <a:pt x="11533" y="12105"/>
                </a:cubicBezTo>
                <a:cubicBezTo>
                  <a:pt x="11561" y="12105"/>
                  <a:pt x="11563" y="12075"/>
                  <a:pt x="11530" y="12061"/>
                </a:cubicBezTo>
                <a:lnTo>
                  <a:pt x="11553" y="12044"/>
                </a:lnTo>
                <a:close/>
                <a:moveTo>
                  <a:pt x="2676" y="12185"/>
                </a:moveTo>
                <a:cubicBezTo>
                  <a:pt x="2683" y="12185"/>
                  <a:pt x="2687" y="12192"/>
                  <a:pt x="2690" y="12203"/>
                </a:cubicBezTo>
                <a:cubicBezTo>
                  <a:pt x="2686" y="12207"/>
                  <a:pt x="2681" y="12210"/>
                  <a:pt x="2677" y="12210"/>
                </a:cubicBezTo>
                <a:cubicBezTo>
                  <a:pt x="2670" y="12210"/>
                  <a:pt x="2665" y="12205"/>
                  <a:pt x="2662" y="12191"/>
                </a:cubicBezTo>
                <a:cubicBezTo>
                  <a:pt x="2668" y="12187"/>
                  <a:pt x="2672" y="12185"/>
                  <a:pt x="2676" y="12185"/>
                </a:cubicBezTo>
                <a:close/>
                <a:moveTo>
                  <a:pt x="11456" y="12157"/>
                </a:moveTo>
                <a:cubicBezTo>
                  <a:pt x="11468" y="12180"/>
                  <a:pt x="11462" y="12203"/>
                  <a:pt x="11434" y="12214"/>
                </a:cubicBezTo>
                <a:cubicBezTo>
                  <a:pt x="11428" y="12208"/>
                  <a:pt x="11417" y="12191"/>
                  <a:pt x="11411" y="12186"/>
                </a:cubicBezTo>
                <a:lnTo>
                  <a:pt x="11411" y="12186"/>
                </a:lnTo>
                <a:cubicBezTo>
                  <a:pt x="11417" y="12191"/>
                  <a:pt x="11434" y="12197"/>
                  <a:pt x="11439" y="12197"/>
                </a:cubicBezTo>
                <a:cubicBezTo>
                  <a:pt x="11445" y="12186"/>
                  <a:pt x="11451" y="12169"/>
                  <a:pt x="11456" y="12157"/>
                </a:cubicBezTo>
                <a:close/>
                <a:moveTo>
                  <a:pt x="2180" y="11766"/>
                </a:moveTo>
                <a:cubicBezTo>
                  <a:pt x="2202" y="11800"/>
                  <a:pt x="2231" y="11828"/>
                  <a:pt x="2265" y="11851"/>
                </a:cubicBezTo>
                <a:cubicBezTo>
                  <a:pt x="2270" y="11868"/>
                  <a:pt x="2276" y="11885"/>
                  <a:pt x="2287" y="11908"/>
                </a:cubicBezTo>
                <a:lnTo>
                  <a:pt x="2293" y="11908"/>
                </a:lnTo>
                <a:cubicBezTo>
                  <a:pt x="2395" y="11970"/>
                  <a:pt x="2469" y="12078"/>
                  <a:pt x="2571" y="12152"/>
                </a:cubicBezTo>
                <a:cubicBezTo>
                  <a:pt x="2594" y="12169"/>
                  <a:pt x="2611" y="12191"/>
                  <a:pt x="2628" y="12220"/>
                </a:cubicBezTo>
                <a:cubicBezTo>
                  <a:pt x="2509" y="12123"/>
                  <a:pt x="2390" y="12021"/>
                  <a:pt x="2287" y="11908"/>
                </a:cubicBezTo>
                <a:cubicBezTo>
                  <a:pt x="2248" y="11868"/>
                  <a:pt x="2202" y="11828"/>
                  <a:pt x="2163" y="11783"/>
                </a:cubicBezTo>
                <a:lnTo>
                  <a:pt x="2168" y="11783"/>
                </a:lnTo>
                <a:lnTo>
                  <a:pt x="2180" y="11766"/>
                </a:lnTo>
                <a:close/>
                <a:moveTo>
                  <a:pt x="11382" y="12237"/>
                </a:moveTo>
                <a:lnTo>
                  <a:pt x="11394" y="12254"/>
                </a:lnTo>
                <a:cubicBezTo>
                  <a:pt x="11365" y="12271"/>
                  <a:pt x="11343" y="12282"/>
                  <a:pt x="11320" y="12299"/>
                </a:cubicBezTo>
                <a:lnTo>
                  <a:pt x="11320" y="12259"/>
                </a:lnTo>
                <a:cubicBezTo>
                  <a:pt x="11331" y="12265"/>
                  <a:pt x="11337" y="12271"/>
                  <a:pt x="11348" y="12276"/>
                </a:cubicBezTo>
                <a:cubicBezTo>
                  <a:pt x="11360" y="12259"/>
                  <a:pt x="11371" y="12248"/>
                  <a:pt x="11382" y="12237"/>
                </a:cubicBezTo>
                <a:close/>
                <a:moveTo>
                  <a:pt x="3485" y="12275"/>
                </a:moveTo>
                <a:cubicBezTo>
                  <a:pt x="3501" y="12275"/>
                  <a:pt x="3522" y="12295"/>
                  <a:pt x="3507" y="12310"/>
                </a:cubicBezTo>
                <a:cubicBezTo>
                  <a:pt x="3505" y="12311"/>
                  <a:pt x="3504" y="12311"/>
                  <a:pt x="3502" y="12311"/>
                </a:cubicBezTo>
                <a:cubicBezTo>
                  <a:pt x="3486" y="12311"/>
                  <a:pt x="3469" y="12292"/>
                  <a:pt x="3479" y="12276"/>
                </a:cubicBezTo>
                <a:cubicBezTo>
                  <a:pt x="3481" y="12276"/>
                  <a:pt x="3483" y="12275"/>
                  <a:pt x="3485" y="12275"/>
                </a:cubicBezTo>
                <a:close/>
                <a:moveTo>
                  <a:pt x="2967" y="12435"/>
                </a:moveTo>
                <a:cubicBezTo>
                  <a:pt x="2978" y="12435"/>
                  <a:pt x="2991" y="12451"/>
                  <a:pt x="2991" y="12464"/>
                </a:cubicBezTo>
                <a:cubicBezTo>
                  <a:pt x="2988" y="12468"/>
                  <a:pt x="2985" y="12470"/>
                  <a:pt x="2981" y="12470"/>
                </a:cubicBezTo>
                <a:cubicBezTo>
                  <a:pt x="2970" y="12470"/>
                  <a:pt x="2957" y="12454"/>
                  <a:pt x="2957" y="12441"/>
                </a:cubicBezTo>
                <a:cubicBezTo>
                  <a:pt x="2960" y="12437"/>
                  <a:pt x="2963" y="12435"/>
                  <a:pt x="2967" y="12435"/>
                </a:cubicBezTo>
                <a:close/>
                <a:moveTo>
                  <a:pt x="11916" y="11828"/>
                </a:moveTo>
                <a:lnTo>
                  <a:pt x="11916" y="11828"/>
                </a:lnTo>
                <a:cubicBezTo>
                  <a:pt x="11865" y="11908"/>
                  <a:pt x="11774" y="11959"/>
                  <a:pt x="11734" y="12038"/>
                </a:cubicBezTo>
                <a:cubicBezTo>
                  <a:pt x="11734" y="12038"/>
                  <a:pt x="11729" y="12027"/>
                  <a:pt x="11723" y="12027"/>
                </a:cubicBezTo>
                <a:cubicBezTo>
                  <a:pt x="11575" y="12169"/>
                  <a:pt x="11417" y="12293"/>
                  <a:pt x="11252" y="12418"/>
                </a:cubicBezTo>
                <a:cubicBezTo>
                  <a:pt x="11252" y="12424"/>
                  <a:pt x="11258" y="12424"/>
                  <a:pt x="11263" y="12430"/>
                </a:cubicBezTo>
                <a:cubicBezTo>
                  <a:pt x="11207" y="12441"/>
                  <a:pt x="11173" y="12486"/>
                  <a:pt x="11127" y="12515"/>
                </a:cubicBezTo>
                <a:cubicBezTo>
                  <a:pt x="11133" y="12481"/>
                  <a:pt x="11167" y="12475"/>
                  <a:pt x="11190" y="12452"/>
                </a:cubicBezTo>
                <a:cubicBezTo>
                  <a:pt x="11394" y="12293"/>
                  <a:pt x="11587" y="12123"/>
                  <a:pt x="11780" y="11953"/>
                </a:cubicBezTo>
                <a:cubicBezTo>
                  <a:pt x="11825" y="11913"/>
                  <a:pt x="11859" y="11862"/>
                  <a:pt x="11916" y="11828"/>
                </a:cubicBezTo>
                <a:close/>
                <a:moveTo>
                  <a:pt x="2741" y="12316"/>
                </a:moveTo>
                <a:cubicBezTo>
                  <a:pt x="2838" y="12361"/>
                  <a:pt x="2923" y="12447"/>
                  <a:pt x="3002" y="12520"/>
                </a:cubicBezTo>
                <a:cubicBezTo>
                  <a:pt x="2912" y="12458"/>
                  <a:pt x="2821" y="12390"/>
                  <a:pt x="2741" y="12316"/>
                </a:cubicBezTo>
                <a:close/>
                <a:moveTo>
                  <a:pt x="10068" y="12580"/>
                </a:moveTo>
                <a:cubicBezTo>
                  <a:pt x="10073" y="12580"/>
                  <a:pt x="10078" y="12583"/>
                  <a:pt x="10083" y="12588"/>
                </a:cubicBezTo>
                <a:cubicBezTo>
                  <a:pt x="10080" y="12598"/>
                  <a:pt x="10075" y="12604"/>
                  <a:pt x="10069" y="12604"/>
                </a:cubicBezTo>
                <a:cubicBezTo>
                  <a:pt x="10064" y="12604"/>
                  <a:pt x="10060" y="12601"/>
                  <a:pt x="10055" y="12594"/>
                </a:cubicBezTo>
                <a:cubicBezTo>
                  <a:pt x="10058" y="12585"/>
                  <a:pt x="10063" y="12580"/>
                  <a:pt x="10068" y="12580"/>
                </a:cubicBezTo>
                <a:close/>
                <a:moveTo>
                  <a:pt x="3002" y="12532"/>
                </a:moveTo>
                <a:cubicBezTo>
                  <a:pt x="3087" y="12560"/>
                  <a:pt x="3150" y="12617"/>
                  <a:pt x="3218" y="12668"/>
                </a:cubicBezTo>
                <a:cubicBezTo>
                  <a:pt x="3144" y="12634"/>
                  <a:pt x="3076" y="12577"/>
                  <a:pt x="3002" y="12532"/>
                </a:cubicBezTo>
                <a:close/>
                <a:moveTo>
                  <a:pt x="11122" y="12509"/>
                </a:moveTo>
                <a:cubicBezTo>
                  <a:pt x="11065" y="12577"/>
                  <a:pt x="10974" y="12622"/>
                  <a:pt x="10895" y="12668"/>
                </a:cubicBezTo>
                <a:cubicBezTo>
                  <a:pt x="10912" y="12634"/>
                  <a:pt x="10946" y="12622"/>
                  <a:pt x="10974" y="12600"/>
                </a:cubicBezTo>
                <a:cubicBezTo>
                  <a:pt x="11019" y="12571"/>
                  <a:pt x="11065" y="12526"/>
                  <a:pt x="11122" y="12509"/>
                </a:cubicBezTo>
                <a:close/>
                <a:moveTo>
                  <a:pt x="10881" y="12661"/>
                </a:moveTo>
                <a:cubicBezTo>
                  <a:pt x="10887" y="12661"/>
                  <a:pt x="10892" y="12667"/>
                  <a:pt x="10895" y="12679"/>
                </a:cubicBezTo>
                <a:cubicBezTo>
                  <a:pt x="10887" y="12686"/>
                  <a:pt x="10881" y="12689"/>
                  <a:pt x="10876" y="12689"/>
                </a:cubicBezTo>
                <a:cubicBezTo>
                  <a:pt x="10869" y="12689"/>
                  <a:pt x="10864" y="12683"/>
                  <a:pt x="10861" y="12674"/>
                </a:cubicBezTo>
                <a:cubicBezTo>
                  <a:pt x="10868" y="12666"/>
                  <a:pt x="10875" y="12661"/>
                  <a:pt x="10881" y="12661"/>
                </a:cubicBezTo>
                <a:close/>
                <a:moveTo>
                  <a:pt x="10980" y="12566"/>
                </a:moveTo>
                <a:lnTo>
                  <a:pt x="10980" y="12566"/>
                </a:lnTo>
                <a:cubicBezTo>
                  <a:pt x="10917" y="12611"/>
                  <a:pt x="10843" y="12645"/>
                  <a:pt x="10787" y="12696"/>
                </a:cubicBezTo>
                <a:cubicBezTo>
                  <a:pt x="10778" y="12705"/>
                  <a:pt x="10767" y="12710"/>
                  <a:pt x="10753" y="12710"/>
                </a:cubicBezTo>
                <a:cubicBezTo>
                  <a:pt x="10747" y="12710"/>
                  <a:pt x="10742" y="12709"/>
                  <a:pt x="10736" y="12708"/>
                </a:cubicBezTo>
                <a:cubicBezTo>
                  <a:pt x="10753" y="12691"/>
                  <a:pt x="10821" y="12679"/>
                  <a:pt x="10787" y="12651"/>
                </a:cubicBezTo>
                <a:cubicBezTo>
                  <a:pt x="10792" y="12651"/>
                  <a:pt x="10804" y="12656"/>
                  <a:pt x="10809" y="12662"/>
                </a:cubicBezTo>
                <a:cubicBezTo>
                  <a:pt x="10861" y="12617"/>
                  <a:pt x="10917" y="12583"/>
                  <a:pt x="10980" y="12566"/>
                </a:cubicBezTo>
                <a:close/>
                <a:moveTo>
                  <a:pt x="10997" y="12691"/>
                </a:moveTo>
                <a:lnTo>
                  <a:pt x="10997" y="12691"/>
                </a:lnTo>
                <a:cubicBezTo>
                  <a:pt x="10968" y="12702"/>
                  <a:pt x="10934" y="12708"/>
                  <a:pt x="10923" y="12736"/>
                </a:cubicBezTo>
                <a:cubicBezTo>
                  <a:pt x="10946" y="12736"/>
                  <a:pt x="10963" y="12736"/>
                  <a:pt x="10985" y="12730"/>
                </a:cubicBezTo>
                <a:cubicBezTo>
                  <a:pt x="10991" y="12725"/>
                  <a:pt x="10991" y="12702"/>
                  <a:pt x="10997" y="12691"/>
                </a:cubicBezTo>
                <a:close/>
                <a:moveTo>
                  <a:pt x="3649" y="12883"/>
                </a:moveTo>
                <a:cubicBezTo>
                  <a:pt x="3677" y="12900"/>
                  <a:pt x="3712" y="12917"/>
                  <a:pt x="3740" y="12935"/>
                </a:cubicBezTo>
                <a:cubicBezTo>
                  <a:pt x="3740" y="12935"/>
                  <a:pt x="3734" y="12946"/>
                  <a:pt x="3734" y="12946"/>
                </a:cubicBezTo>
                <a:cubicBezTo>
                  <a:pt x="3723" y="12940"/>
                  <a:pt x="3706" y="12935"/>
                  <a:pt x="3689" y="12923"/>
                </a:cubicBezTo>
                <a:cubicBezTo>
                  <a:pt x="3689" y="12925"/>
                  <a:pt x="3689" y="12927"/>
                  <a:pt x="3688" y="12928"/>
                </a:cubicBezTo>
                <a:lnTo>
                  <a:pt x="3688" y="12928"/>
                </a:lnTo>
                <a:cubicBezTo>
                  <a:pt x="3677" y="12917"/>
                  <a:pt x="3660" y="12900"/>
                  <a:pt x="3649" y="12889"/>
                </a:cubicBezTo>
                <a:lnTo>
                  <a:pt x="3649" y="12883"/>
                </a:lnTo>
                <a:close/>
                <a:moveTo>
                  <a:pt x="10611" y="12900"/>
                </a:moveTo>
                <a:cubicBezTo>
                  <a:pt x="10611" y="12906"/>
                  <a:pt x="10617" y="12912"/>
                  <a:pt x="10622" y="12917"/>
                </a:cubicBezTo>
                <a:cubicBezTo>
                  <a:pt x="10592" y="12928"/>
                  <a:pt x="10566" y="12965"/>
                  <a:pt x="10533" y="12965"/>
                </a:cubicBezTo>
                <a:cubicBezTo>
                  <a:pt x="10529" y="12965"/>
                  <a:pt x="10524" y="12964"/>
                  <a:pt x="10520" y="12963"/>
                </a:cubicBezTo>
                <a:cubicBezTo>
                  <a:pt x="10548" y="12940"/>
                  <a:pt x="10577" y="12917"/>
                  <a:pt x="10611" y="12900"/>
                </a:cubicBezTo>
                <a:close/>
                <a:moveTo>
                  <a:pt x="10866" y="12685"/>
                </a:moveTo>
                <a:lnTo>
                  <a:pt x="10866" y="12685"/>
                </a:lnTo>
                <a:cubicBezTo>
                  <a:pt x="10804" y="12747"/>
                  <a:pt x="10719" y="12781"/>
                  <a:pt x="10639" y="12832"/>
                </a:cubicBezTo>
                <a:lnTo>
                  <a:pt x="10639" y="12838"/>
                </a:lnTo>
                <a:cubicBezTo>
                  <a:pt x="10639" y="12838"/>
                  <a:pt x="10651" y="12844"/>
                  <a:pt x="10656" y="12849"/>
                </a:cubicBezTo>
                <a:cubicBezTo>
                  <a:pt x="10645" y="12844"/>
                  <a:pt x="10634" y="12844"/>
                  <a:pt x="10628" y="12844"/>
                </a:cubicBezTo>
                <a:cubicBezTo>
                  <a:pt x="10514" y="12906"/>
                  <a:pt x="10412" y="12980"/>
                  <a:pt x="10293" y="13031"/>
                </a:cubicBezTo>
                <a:cubicBezTo>
                  <a:pt x="10299" y="13037"/>
                  <a:pt x="10304" y="13042"/>
                  <a:pt x="10304" y="13048"/>
                </a:cubicBezTo>
                <a:cubicBezTo>
                  <a:pt x="10297" y="13045"/>
                  <a:pt x="10290" y="13044"/>
                  <a:pt x="10283" y="13044"/>
                </a:cubicBezTo>
                <a:cubicBezTo>
                  <a:pt x="10245" y="13044"/>
                  <a:pt x="10207" y="13078"/>
                  <a:pt x="10168" y="13088"/>
                </a:cubicBezTo>
                <a:cubicBezTo>
                  <a:pt x="10185" y="13059"/>
                  <a:pt x="10231" y="13065"/>
                  <a:pt x="10248" y="13037"/>
                </a:cubicBezTo>
                <a:cubicBezTo>
                  <a:pt x="10463" y="12946"/>
                  <a:pt x="10656" y="12776"/>
                  <a:pt x="10866" y="12685"/>
                </a:cubicBezTo>
                <a:close/>
                <a:moveTo>
                  <a:pt x="3224" y="12668"/>
                </a:moveTo>
                <a:lnTo>
                  <a:pt x="3224" y="12668"/>
                </a:lnTo>
                <a:cubicBezTo>
                  <a:pt x="3360" y="12776"/>
                  <a:pt x="3513" y="12849"/>
                  <a:pt x="3655" y="12946"/>
                </a:cubicBezTo>
                <a:cubicBezTo>
                  <a:pt x="3666" y="12940"/>
                  <a:pt x="3677" y="12935"/>
                  <a:pt x="3688" y="12929"/>
                </a:cubicBezTo>
                <a:lnTo>
                  <a:pt x="3688" y="12929"/>
                </a:lnTo>
                <a:cubicBezTo>
                  <a:pt x="3687" y="12940"/>
                  <a:pt x="3683" y="12952"/>
                  <a:pt x="3683" y="12957"/>
                </a:cubicBezTo>
                <a:cubicBezTo>
                  <a:pt x="3757" y="13008"/>
                  <a:pt x="3836" y="13048"/>
                  <a:pt x="3916" y="13093"/>
                </a:cubicBezTo>
                <a:cubicBezTo>
                  <a:pt x="3916" y="13099"/>
                  <a:pt x="3910" y="13105"/>
                  <a:pt x="3904" y="13105"/>
                </a:cubicBezTo>
                <a:cubicBezTo>
                  <a:pt x="3694" y="12986"/>
                  <a:pt x="3485" y="12855"/>
                  <a:pt x="3280" y="12725"/>
                </a:cubicBezTo>
                <a:lnTo>
                  <a:pt x="3280" y="12719"/>
                </a:lnTo>
                <a:cubicBezTo>
                  <a:pt x="3258" y="12708"/>
                  <a:pt x="3229" y="12696"/>
                  <a:pt x="3224" y="12668"/>
                </a:cubicBezTo>
                <a:close/>
                <a:moveTo>
                  <a:pt x="10208" y="12997"/>
                </a:moveTo>
                <a:lnTo>
                  <a:pt x="10208" y="13008"/>
                </a:lnTo>
                <a:cubicBezTo>
                  <a:pt x="10174" y="13031"/>
                  <a:pt x="10146" y="13048"/>
                  <a:pt x="10112" y="13071"/>
                </a:cubicBezTo>
                <a:cubicBezTo>
                  <a:pt x="10078" y="13071"/>
                  <a:pt x="10049" y="13093"/>
                  <a:pt x="10021" y="13116"/>
                </a:cubicBezTo>
                <a:cubicBezTo>
                  <a:pt x="10021" y="13110"/>
                  <a:pt x="10021" y="13093"/>
                  <a:pt x="10021" y="13088"/>
                </a:cubicBezTo>
                <a:cubicBezTo>
                  <a:pt x="10032" y="13088"/>
                  <a:pt x="10049" y="13082"/>
                  <a:pt x="10061" y="13082"/>
                </a:cubicBezTo>
                <a:cubicBezTo>
                  <a:pt x="10061" y="13071"/>
                  <a:pt x="10061" y="13059"/>
                  <a:pt x="10061" y="13048"/>
                </a:cubicBezTo>
                <a:lnTo>
                  <a:pt x="10072" y="13065"/>
                </a:lnTo>
                <a:cubicBezTo>
                  <a:pt x="10117" y="13042"/>
                  <a:pt x="10168" y="13031"/>
                  <a:pt x="10208" y="12997"/>
                </a:cubicBezTo>
                <a:close/>
                <a:moveTo>
                  <a:pt x="5107" y="13097"/>
                </a:moveTo>
                <a:cubicBezTo>
                  <a:pt x="5115" y="13097"/>
                  <a:pt x="5119" y="13103"/>
                  <a:pt x="5119" y="13116"/>
                </a:cubicBezTo>
                <a:cubicBezTo>
                  <a:pt x="5114" y="13117"/>
                  <a:pt x="5110" y="13118"/>
                  <a:pt x="5107" y="13118"/>
                </a:cubicBezTo>
                <a:cubicBezTo>
                  <a:pt x="5097" y="13118"/>
                  <a:pt x="5092" y="13112"/>
                  <a:pt x="5096" y="13099"/>
                </a:cubicBezTo>
                <a:cubicBezTo>
                  <a:pt x="5100" y="13098"/>
                  <a:pt x="5104" y="13097"/>
                  <a:pt x="5107" y="13097"/>
                </a:cubicBezTo>
                <a:close/>
                <a:moveTo>
                  <a:pt x="3927" y="13110"/>
                </a:moveTo>
                <a:lnTo>
                  <a:pt x="3927" y="13110"/>
                </a:lnTo>
                <a:cubicBezTo>
                  <a:pt x="3961" y="13122"/>
                  <a:pt x="3990" y="13144"/>
                  <a:pt x="4024" y="13161"/>
                </a:cubicBezTo>
                <a:cubicBezTo>
                  <a:pt x="4017" y="13163"/>
                  <a:pt x="4011" y="13164"/>
                  <a:pt x="4005" y="13164"/>
                </a:cubicBezTo>
                <a:cubicBezTo>
                  <a:pt x="3972" y="13164"/>
                  <a:pt x="3942" y="13139"/>
                  <a:pt x="3927" y="13110"/>
                </a:cubicBezTo>
                <a:close/>
                <a:moveTo>
                  <a:pt x="10113" y="13080"/>
                </a:moveTo>
                <a:cubicBezTo>
                  <a:pt x="10114" y="13089"/>
                  <a:pt x="10117" y="13097"/>
                  <a:pt x="10117" y="13105"/>
                </a:cubicBezTo>
                <a:lnTo>
                  <a:pt x="10163" y="13088"/>
                </a:lnTo>
                <a:lnTo>
                  <a:pt x="10163" y="13088"/>
                </a:lnTo>
                <a:cubicBezTo>
                  <a:pt x="10117" y="13127"/>
                  <a:pt x="10055" y="13161"/>
                  <a:pt x="9998" y="13167"/>
                </a:cubicBezTo>
                <a:cubicBezTo>
                  <a:pt x="10026" y="13150"/>
                  <a:pt x="10061" y="13133"/>
                  <a:pt x="10095" y="13127"/>
                </a:cubicBezTo>
                <a:cubicBezTo>
                  <a:pt x="10099" y="13113"/>
                  <a:pt x="10112" y="13098"/>
                  <a:pt x="10113" y="13080"/>
                </a:cubicBezTo>
                <a:close/>
                <a:moveTo>
                  <a:pt x="4228" y="13207"/>
                </a:moveTo>
                <a:cubicBezTo>
                  <a:pt x="4262" y="13224"/>
                  <a:pt x="4302" y="13235"/>
                  <a:pt x="4324" y="13269"/>
                </a:cubicBezTo>
                <a:cubicBezTo>
                  <a:pt x="4290" y="13252"/>
                  <a:pt x="4233" y="13252"/>
                  <a:pt x="4228" y="13207"/>
                </a:cubicBezTo>
                <a:close/>
                <a:moveTo>
                  <a:pt x="6429" y="13252"/>
                </a:moveTo>
                <a:cubicBezTo>
                  <a:pt x="6435" y="13252"/>
                  <a:pt x="6441" y="13252"/>
                  <a:pt x="6441" y="13258"/>
                </a:cubicBezTo>
                <a:cubicBezTo>
                  <a:pt x="6446" y="13264"/>
                  <a:pt x="6452" y="13269"/>
                  <a:pt x="6458" y="13281"/>
                </a:cubicBezTo>
                <a:cubicBezTo>
                  <a:pt x="6469" y="13281"/>
                  <a:pt x="6480" y="13281"/>
                  <a:pt x="6492" y="13286"/>
                </a:cubicBezTo>
                <a:cubicBezTo>
                  <a:pt x="6469" y="13286"/>
                  <a:pt x="6446" y="13281"/>
                  <a:pt x="6424" y="13275"/>
                </a:cubicBezTo>
                <a:cubicBezTo>
                  <a:pt x="6424" y="13269"/>
                  <a:pt x="6429" y="13264"/>
                  <a:pt x="6429" y="13252"/>
                </a:cubicBezTo>
                <a:close/>
                <a:moveTo>
                  <a:pt x="9784" y="13256"/>
                </a:moveTo>
                <a:cubicBezTo>
                  <a:pt x="9787" y="13256"/>
                  <a:pt x="9791" y="13257"/>
                  <a:pt x="9794" y="13258"/>
                </a:cubicBezTo>
                <a:cubicBezTo>
                  <a:pt x="9798" y="13276"/>
                  <a:pt x="9778" y="13290"/>
                  <a:pt x="9761" y="13290"/>
                </a:cubicBezTo>
                <a:cubicBezTo>
                  <a:pt x="9757" y="13290"/>
                  <a:pt x="9752" y="13289"/>
                  <a:pt x="9748" y="13286"/>
                </a:cubicBezTo>
                <a:cubicBezTo>
                  <a:pt x="9744" y="13267"/>
                  <a:pt x="9766" y="13256"/>
                  <a:pt x="9784" y="13256"/>
                </a:cubicBezTo>
                <a:close/>
                <a:moveTo>
                  <a:pt x="4024" y="13156"/>
                </a:moveTo>
                <a:lnTo>
                  <a:pt x="4024" y="13156"/>
                </a:lnTo>
                <a:cubicBezTo>
                  <a:pt x="4097" y="13207"/>
                  <a:pt x="4177" y="13247"/>
                  <a:pt x="4256" y="13275"/>
                </a:cubicBezTo>
                <a:lnTo>
                  <a:pt x="4251" y="13292"/>
                </a:lnTo>
                <a:cubicBezTo>
                  <a:pt x="4177" y="13252"/>
                  <a:pt x="4069" y="13230"/>
                  <a:pt x="4024" y="13156"/>
                </a:cubicBezTo>
                <a:close/>
                <a:moveTo>
                  <a:pt x="5811" y="13173"/>
                </a:moveTo>
                <a:lnTo>
                  <a:pt x="5811" y="13173"/>
                </a:lnTo>
                <a:cubicBezTo>
                  <a:pt x="5885" y="13184"/>
                  <a:pt x="5958" y="13196"/>
                  <a:pt x="6032" y="13207"/>
                </a:cubicBezTo>
                <a:cubicBezTo>
                  <a:pt x="6060" y="13213"/>
                  <a:pt x="6095" y="13224"/>
                  <a:pt x="6123" y="13235"/>
                </a:cubicBezTo>
                <a:cubicBezTo>
                  <a:pt x="6196" y="13235"/>
                  <a:pt x="6269" y="13246"/>
                  <a:pt x="6342" y="13269"/>
                </a:cubicBezTo>
                <a:lnTo>
                  <a:pt x="6342" y="13269"/>
                </a:lnTo>
                <a:cubicBezTo>
                  <a:pt x="6347" y="13267"/>
                  <a:pt x="6353" y="13267"/>
                  <a:pt x="6360" y="13267"/>
                </a:cubicBezTo>
                <a:cubicBezTo>
                  <a:pt x="6377" y="13267"/>
                  <a:pt x="6396" y="13271"/>
                  <a:pt x="6412" y="13275"/>
                </a:cubicBezTo>
                <a:cubicBezTo>
                  <a:pt x="6412" y="13281"/>
                  <a:pt x="6418" y="13286"/>
                  <a:pt x="6418" y="13292"/>
                </a:cubicBezTo>
                <a:cubicBezTo>
                  <a:pt x="6418" y="13292"/>
                  <a:pt x="6412" y="13286"/>
                  <a:pt x="6407" y="13286"/>
                </a:cubicBezTo>
                <a:cubicBezTo>
                  <a:pt x="6401" y="13281"/>
                  <a:pt x="6384" y="13281"/>
                  <a:pt x="6373" y="13281"/>
                </a:cubicBezTo>
                <a:cubicBezTo>
                  <a:pt x="6361" y="13275"/>
                  <a:pt x="6350" y="13275"/>
                  <a:pt x="6338" y="13269"/>
                </a:cubicBezTo>
                <a:cubicBezTo>
                  <a:pt x="6339" y="13269"/>
                  <a:pt x="6339" y="13269"/>
                  <a:pt x="6339" y="13269"/>
                </a:cubicBezTo>
                <a:lnTo>
                  <a:pt x="6339" y="13269"/>
                </a:lnTo>
                <a:cubicBezTo>
                  <a:pt x="6340" y="13269"/>
                  <a:pt x="6342" y="13269"/>
                  <a:pt x="6344" y="13269"/>
                </a:cubicBezTo>
                <a:cubicBezTo>
                  <a:pt x="6343" y="13269"/>
                  <a:pt x="6343" y="13269"/>
                  <a:pt x="6342" y="13269"/>
                </a:cubicBezTo>
                <a:lnTo>
                  <a:pt x="6342" y="13269"/>
                </a:lnTo>
                <a:cubicBezTo>
                  <a:pt x="6341" y="13269"/>
                  <a:pt x="6340" y="13269"/>
                  <a:pt x="6339" y="13269"/>
                </a:cubicBezTo>
                <a:lnTo>
                  <a:pt x="6339" y="13269"/>
                </a:lnTo>
                <a:cubicBezTo>
                  <a:pt x="6267" y="13268"/>
                  <a:pt x="6195" y="13252"/>
                  <a:pt x="6123" y="13235"/>
                </a:cubicBezTo>
                <a:cubicBezTo>
                  <a:pt x="6021" y="13218"/>
                  <a:pt x="5919" y="13201"/>
                  <a:pt x="5811" y="13173"/>
                </a:cubicBezTo>
                <a:close/>
                <a:moveTo>
                  <a:pt x="9651" y="13280"/>
                </a:moveTo>
                <a:cubicBezTo>
                  <a:pt x="9655" y="13280"/>
                  <a:pt x="9659" y="13280"/>
                  <a:pt x="9663" y="13281"/>
                </a:cubicBezTo>
                <a:cubicBezTo>
                  <a:pt x="9637" y="13290"/>
                  <a:pt x="9606" y="13316"/>
                  <a:pt x="9575" y="13316"/>
                </a:cubicBezTo>
                <a:cubicBezTo>
                  <a:pt x="9567" y="13316"/>
                  <a:pt x="9558" y="13314"/>
                  <a:pt x="9550" y="13309"/>
                </a:cubicBezTo>
                <a:cubicBezTo>
                  <a:pt x="9585" y="13299"/>
                  <a:pt x="9616" y="13280"/>
                  <a:pt x="9651" y="13280"/>
                </a:cubicBezTo>
                <a:close/>
                <a:moveTo>
                  <a:pt x="4390" y="13325"/>
                </a:moveTo>
                <a:cubicBezTo>
                  <a:pt x="4404" y="13325"/>
                  <a:pt x="4422" y="13337"/>
                  <a:pt x="4426" y="13349"/>
                </a:cubicBezTo>
                <a:cubicBezTo>
                  <a:pt x="4423" y="13356"/>
                  <a:pt x="4416" y="13359"/>
                  <a:pt x="4408" y="13359"/>
                </a:cubicBezTo>
                <a:cubicBezTo>
                  <a:pt x="4393" y="13359"/>
                  <a:pt x="4375" y="13347"/>
                  <a:pt x="4375" y="13332"/>
                </a:cubicBezTo>
                <a:cubicBezTo>
                  <a:pt x="4379" y="13327"/>
                  <a:pt x="4384" y="13325"/>
                  <a:pt x="4390" y="13325"/>
                </a:cubicBezTo>
                <a:close/>
                <a:moveTo>
                  <a:pt x="9624" y="13337"/>
                </a:moveTo>
                <a:lnTo>
                  <a:pt x="9629" y="13349"/>
                </a:lnTo>
                <a:cubicBezTo>
                  <a:pt x="9559" y="13379"/>
                  <a:pt x="9484" y="13431"/>
                  <a:pt x="9409" y="13431"/>
                </a:cubicBezTo>
                <a:cubicBezTo>
                  <a:pt x="9399" y="13431"/>
                  <a:pt x="9390" y="13430"/>
                  <a:pt x="9380" y="13428"/>
                </a:cubicBezTo>
                <a:cubicBezTo>
                  <a:pt x="9465" y="13405"/>
                  <a:pt x="9544" y="13377"/>
                  <a:pt x="9624" y="13337"/>
                </a:cubicBezTo>
                <a:close/>
                <a:moveTo>
                  <a:pt x="3399" y="12889"/>
                </a:moveTo>
                <a:cubicBezTo>
                  <a:pt x="3416" y="12923"/>
                  <a:pt x="3456" y="12929"/>
                  <a:pt x="3490" y="12946"/>
                </a:cubicBezTo>
                <a:cubicBezTo>
                  <a:pt x="3490" y="12935"/>
                  <a:pt x="3490" y="12917"/>
                  <a:pt x="3490" y="12906"/>
                </a:cubicBezTo>
                <a:cubicBezTo>
                  <a:pt x="3502" y="12917"/>
                  <a:pt x="3513" y="12923"/>
                  <a:pt x="3519" y="12935"/>
                </a:cubicBezTo>
                <a:cubicBezTo>
                  <a:pt x="3558" y="12940"/>
                  <a:pt x="3558" y="12997"/>
                  <a:pt x="3598" y="13003"/>
                </a:cubicBezTo>
                <a:lnTo>
                  <a:pt x="3621" y="12991"/>
                </a:lnTo>
                <a:cubicBezTo>
                  <a:pt x="3717" y="13042"/>
                  <a:pt x="3802" y="13116"/>
                  <a:pt x="3904" y="13150"/>
                </a:cubicBezTo>
                <a:cubicBezTo>
                  <a:pt x="3899" y="13156"/>
                  <a:pt x="3893" y="13173"/>
                  <a:pt x="3887" y="13178"/>
                </a:cubicBezTo>
                <a:cubicBezTo>
                  <a:pt x="3899" y="13184"/>
                  <a:pt x="3921" y="13201"/>
                  <a:pt x="3933" y="13213"/>
                </a:cubicBezTo>
                <a:cubicBezTo>
                  <a:pt x="3938" y="13207"/>
                  <a:pt x="3950" y="13201"/>
                  <a:pt x="3961" y="13196"/>
                </a:cubicBezTo>
                <a:lnTo>
                  <a:pt x="3938" y="13178"/>
                </a:lnTo>
                <a:cubicBezTo>
                  <a:pt x="3950" y="13178"/>
                  <a:pt x="3973" y="13190"/>
                  <a:pt x="3984" y="13190"/>
                </a:cubicBezTo>
                <a:lnTo>
                  <a:pt x="3955" y="13201"/>
                </a:lnTo>
                <a:cubicBezTo>
                  <a:pt x="3955" y="13207"/>
                  <a:pt x="3961" y="13224"/>
                  <a:pt x="3961" y="13230"/>
                </a:cubicBezTo>
                <a:cubicBezTo>
                  <a:pt x="3984" y="13235"/>
                  <a:pt x="4001" y="13247"/>
                  <a:pt x="4024" y="13258"/>
                </a:cubicBezTo>
                <a:lnTo>
                  <a:pt x="4035" y="13241"/>
                </a:lnTo>
                <a:cubicBezTo>
                  <a:pt x="4018" y="13230"/>
                  <a:pt x="4001" y="13213"/>
                  <a:pt x="3990" y="13196"/>
                </a:cubicBezTo>
                <a:lnTo>
                  <a:pt x="3990" y="13196"/>
                </a:lnTo>
                <a:cubicBezTo>
                  <a:pt x="4001" y="13213"/>
                  <a:pt x="4029" y="13224"/>
                  <a:pt x="4046" y="13224"/>
                </a:cubicBezTo>
                <a:cubicBezTo>
                  <a:pt x="4041" y="13235"/>
                  <a:pt x="4035" y="13252"/>
                  <a:pt x="4029" y="13264"/>
                </a:cubicBezTo>
                <a:cubicBezTo>
                  <a:pt x="4052" y="13269"/>
                  <a:pt x="4069" y="13281"/>
                  <a:pt x="4092" y="13292"/>
                </a:cubicBezTo>
                <a:cubicBezTo>
                  <a:pt x="4080" y="13281"/>
                  <a:pt x="4058" y="13252"/>
                  <a:pt x="4046" y="13241"/>
                </a:cubicBezTo>
                <a:cubicBezTo>
                  <a:pt x="4069" y="13241"/>
                  <a:pt x="4080" y="13252"/>
                  <a:pt x="4092" y="13269"/>
                </a:cubicBezTo>
                <a:cubicBezTo>
                  <a:pt x="4137" y="13275"/>
                  <a:pt x="4171" y="13303"/>
                  <a:pt x="4211" y="13320"/>
                </a:cubicBezTo>
                <a:lnTo>
                  <a:pt x="4211" y="13343"/>
                </a:lnTo>
                <a:cubicBezTo>
                  <a:pt x="4216" y="13337"/>
                  <a:pt x="4239" y="13332"/>
                  <a:pt x="4251" y="13326"/>
                </a:cubicBezTo>
                <a:lnTo>
                  <a:pt x="4251" y="13326"/>
                </a:lnTo>
                <a:cubicBezTo>
                  <a:pt x="4245" y="13337"/>
                  <a:pt x="4245" y="13354"/>
                  <a:pt x="4239" y="13366"/>
                </a:cubicBezTo>
                <a:cubicBezTo>
                  <a:pt x="4262" y="13360"/>
                  <a:pt x="4279" y="13354"/>
                  <a:pt x="4296" y="13349"/>
                </a:cubicBezTo>
                <a:cubicBezTo>
                  <a:pt x="4307" y="13360"/>
                  <a:pt x="4319" y="13366"/>
                  <a:pt x="4330" y="13377"/>
                </a:cubicBezTo>
                <a:cubicBezTo>
                  <a:pt x="4307" y="13377"/>
                  <a:pt x="4290" y="13377"/>
                  <a:pt x="4273" y="13383"/>
                </a:cubicBezTo>
                <a:cubicBezTo>
                  <a:pt x="4285" y="13388"/>
                  <a:pt x="4307" y="13394"/>
                  <a:pt x="4319" y="13400"/>
                </a:cubicBezTo>
                <a:cubicBezTo>
                  <a:pt x="4313" y="13405"/>
                  <a:pt x="4307" y="13422"/>
                  <a:pt x="4307" y="13428"/>
                </a:cubicBezTo>
                <a:cubicBezTo>
                  <a:pt x="4313" y="13422"/>
                  <a:pt x="4330" y="13411"/>
                  <a:pt x="4341" y="13405"/>
                </a:cubicBezTo>
                <a:cubicBezTo>
                  <a:pt x="4353" y="13417"/>
                  <a:pt x="4404" y="13434"/>
                  <a:pt x="4370" y="13456"/>
                </a:cubicBezTo>
                <a:cubicBezTo>
                  <a:pt x="4322" y="13456"/>
                  <a:pt x="4278" y="13405"/>
                  <a:pt x="4229" y="13405"/>
                </a:cubicBezTo>
                <a:cubicBezTo>
                  <a:pt x="4219" y="13405"/>
                  <a:pt x="4210" y="13407"/>
                  <a:pt x="4199" y="13411"/>
                </a:cubicBezTo>
                <a:cubicBezTo>
                  <a:pt x="4199" y="13405"/>
                  <a:pt x="4205" y="13394"/>
                  <a:pt x="4211" y="13388"/>
                </a:cubicBezTo>
                <a:cubicBezTo>
                  <a:pt x="4080" y="13315"/>
                  <a:pt x="3938" y="13258"/>
                  <a:pt x="3808" y="13184"/>
                </a:cubicBezTo>
                <a:cubicBezTo>
                  <a:pt x="3797" y="13190"/>
                  <a:pt x="3791" y="13196"/>
                  <a:pt x="3780" y="13201"/>
                </a:cubicBezTo>
                <a:cubicBezTo>
                  <a:pt x="3780" y="13196"/>
                  <a:pt x="3785" y="13184"/>
                  <a:pt x="3785" y="13178"/>
                </a:cubicBezTo>
                <a:cubicBezTo>
                  <a:pt x="3717" y="13150"/>
                  <a:pt x="3666" y="13076"/>
                  <a:pt x="3587" y="13071"/>
                </a:cubicBezTo>
                <a:cubicBezTo>
                  <a:pt x="3564" y="13014"/>
                  <a:pt x="3485" y="13008"/>
                  <a:pt x="3445" y="12963"/>
                </a:cubicBezTo>
                <a:cubicBezTo>
                  <a:pt x="3416" y="12940"/>
                  <a:pt x="3365" y="12935"/>
                  <a:pt x="3365" y="12889"/>
                </a:cubicBezTo>
                <a:close/>
                <a:moveTo>
                  <a:pt x="9380" y="13434"/>
                </a:moveTo>
                <a:lnTo>
                  <a:pt x="9380" y="13434"/>
                </a:lnTo>
                <a:cubicBezTo>
                  <a:pt x="9366" y="13461"/>
                  <a:pt x="9332" y="13470"/>
                  <a:pt x="9301" y="13470"/>
                </a:cubicBezTo>
                <a:cubicBezTo>
                  <a:pt x="9293" y="13470"/>
                  <a:pt x="9285" y="13469"/>
                  <a:pt x="9278" y="13468"/>
                </a:cubicBezTo>
                <a:cubicBezTo>
                  <a:pt x="9312" y="13451"/>
                  <a:pt x="9346" y="13439"/>
                  <a:pt x="9380" y="13434"/>
                </a:cubicBezTo>
                <a:close/>
                <a:moveTo>
                  <a:pt x="4761" y="13405"/>
                </a:moveTo>
                <a:lnTo>
                  <a:pt x="4755" y="13422"/>
                </a:lnTo>
                <a:cubicBezTo>
                  <a:pt x="4801" y="13439"/>
                  <a:pt x="4841" y="13474"/>
                  <a:pt x="4897" y="13479"/>
                </a:cubicBezTo>
                <a:cubicBezTo>
                  <a:pt x="4897" y="13485"/>
                  <a:pt x="4892" y="13485"/>
                  <a:pt x="4892" y="13491"/>
                </a:cubicBezTo>
                <a:cubicBezTo>
                  <a:pt x="4852" y="13479"/>
                  <a:pt x="4818" y="13468"/>
                  <a:pt x="4778" y="13462"/>
                </a:cubicBezTo>
                <a:cubicBezTo>
                  <a:pt x="4755" y="13434"/>
                  <a:pt x="4716" y="13428"/>
                  <a:pt x="4687" y="13417"/>
                </a:cubicBezTo>
                <a:cubicBezTo>
                  <a:pt x="4687" y="13417"/>
                  <a:pt x="4699" y="13405"/>
                  <a:pt x="4704" y="13405"/>
                </a:cubicBezTo>
                <a:cubicBezTo>
                  <a:pt x="4716" y="13411"/>
                  <a:pt x="4727" y="13417"/>
                  <a:pt x="4738" y="13428"/>
                </a:cubicBezTo>
                <a:lnTo>
                  <a:pt x="4761" y="13405"/>
                </a:lnTo>
                <a:close/>
                <a:moveTo>
                  <a:pt x="4631" y="13439"/>
                </a:moveTo>
                <a:lnTo>
                  <a:pt x="4631" y="13439"/>
                </a:lnTo>
                <a:cubicBezTo>
                  <a:pt x="4665" y="13451"/>
                  <a:pt x="4699" y="13462"/>
                  <a:pt x="4727" y="13479"/>
                </a:cubicBezTo>
                <a:cubicBezTo>
                  <a:pt x="4742" y="13479"/>
                  <a:pt x="4762" y="13479"/>
                  <a:pt x="4774" y="13467"/>
                </a:cubicBezTo>
                <a:lnTo>
                  <a:pt x="4774" y="13467"/>
                </a:lnTo>
                <a:cubicBezTo>
                  <a:pt x="4770" y="13473"/>
                  <a:pt x="4765" y="13481"/>
                  <a:pt x="4761" y="13485"/>
                </a:cubicBezTo>
                <a:cubicBezTo>
                  <a:pt x="4773" y="13491"/>
                  <a:pt x="4790" y="13502"/>
                  <a:pt x="4801" y="13508"/>
                </a:cubicBezTo>
                <a:cubicBezTo>
                  <a:pt x="4738" y="13502"/>
                  <a:pt x="4676" y="13479"/>
                  <a:pt x="4631" y="13439"/>
                </a:cubicBezTo>
                <a:close/>
                <a:moveTo>
                  <a:pt x="9260" y="13474"/>
                </a:moveTo>
                <a:cubicBezTo>
                  <a:pt x="9260" y="13479"/>
                  <a:pt x="9260" y="13485"/>
                  <a:pt x="9260" y="13491"/>
                </a:cubicBezTo>
                <a:cubicBezTo>
                  <a:pt x="9243" y="13496"/>
                  <a:pt x="9221" y="13502"/>
                  <a:pt x="9198" y="13513"/>
                </a:cubicBezTo>
                <a:cubicBezTo>
                  <a:pt x="9198" y="13508"/>
                  <a:pt x="9198" y="13508"/>
                  <a:pt x="9192" y="13502"/>
                </a:cubicBezTo>
                <a:cubicBezTo>
                  <a:pt x="9192" y="13508"/>
                  <a:pt x="9192" y="13513"/>
                  <a:pt x="9187" y="13513"/>
                </a:cubicBezTo>
                <a:cubicBezTo>
                  <a:pt x="9170" y="13519"/>
                  <a:pt x="9158" y="13525"/>
                  <a:pt x="9141" y="13530"/>
                </a:cubicBezTo>
                <a:cubicBezTo>
                  <a:pt x="9158" y="13519"/>
                  <a:pt x="9175" y="13508"/>
                  <a:pt x="9192" y="13496"/>
                </a:cubicBezTo>
                <a:cubicBezTo>
                  <a:pt x="9215" y="13491"/>
                  <a:pt x="9238" y="13485"/>
                  <a:pt x="9260" y="13474"/>
                </a:cubicBezTo>
                <a:close/>
                <a:moveTo>
                  <a:pt x="9079" y="13547"/>
                </a:moveTo>
                <a:cubicBezTo>
                  <a:pt x="9079" y="13547"/>
                  <a:pt x="9079" y="13553"/>
                  <a:pt x="9079" y="13553"/>
                </a:cubicBezTo>
                <a:cubicBezTo>
                  <a:pt x="9073" y="13553"/>
                  <a:pt x="9068" y="13553"/>
                  <a:pt x="9056" y="13559"/>
                </a:cubicBezTo>
                <a:cubicBezTo>
                  <a:pt x="9051" y="13553"/>
                  <a:pt x="9039" y="13553"/>
                  <a:pt x="9034" y="13547"/>
                </a:cubicBezTo>
                <a:close/>
                <a:moveTo>
                  <a:pt x="8999" y="13564"/>
                </a:moveTo>
                <a:lnTo>
                  <a:pt x="8999" y="13564"/>
                </a:lnTo>
                <a:cubicBezTo>
                  <a:pt x="9005" y="13570"/>
                  <a:pt x="9005" y="13570"/>
                  <a:pt x="9011" y="13570"/>
                </a:cubicBezTo>
                <a:cubicBezTo>
                  <a:pt x="9005" y="13570"/>
                  <a:pt x="8999" y="13570"/>
                  <a:pt x="8999" y="13564"/>
                </a:cubicBezTo>
                <a:close/>
                <a:moveTo>
                  <a:pt x="9102" y="13593"/>
                </a:moveTo>
                <a:lnTo>
                  <a:pt x="9102" y="13593"/>
                </a:lnTo>
                <a:cubicBezTo>
                  <a:pt x="9068" y="13610"/>
                  <a:pt x="9034" y="13627"/>
                  <a:pt x="8999" y="13644"/>
                </a:cubicBezTo>
                <a:cubicBezTo>
                  <a:pt x="9011" y="13632"/>
                  <a:pt x="9028" y="13621"/>
                  <a:pt x="9039" y="13610"/>
                </a:cubicBezTo>
                <a:lnTo>
                  <a:pt x="9102" y="13593"/>
                </a:lnTo>
                <a:close/>
                <a:moveTo>
                  <a:pt x="5064" y="13697"/>
                </a:moveTo>
                <a:lnTo>
                  <a:pt x="5064" y="13697"/>
                </a:lnTo>
                <a:cubicBezTo>
                  <a:pt x="5064" y="13698"/>
                  <a:pt x="5063" y="13699"/>
                  <a:pt x="5062" y="13700"/>
                </a:cubicBezTo>
                <a:cubicBezTo>
                  <a:pt x="5063" y="13699"/>
                  <a:pt x="5064" y="13698"/>
                  <a:pt x="5064" y="13697"/>
                </a:cubicBezTo>
                <a:close/>
                <a:moveTo>
                  <a:pt x="9748" y="13349"/>
                </a:moveTo>
                <a:cubicBezTo>
                  <a:pt x="9731" y="13360"/>
                  <a:pt x="9720" y="13377"/>
                  <a:pt x="9714" y="13394"/>
                </a:cubicBezTo>
                <a:cubicBezTo>
                  <a:pt x="9726" y="13388"/>
                  <a:pt x="9748" y="13377"/>
                  <a:pt x="9760" y="13371"/>
                </a:cubicBezTo>
                <a:cubicBezTo>
                  <a:pt x="9760" y="13377"/>
                  <a:pt x="9765" y="13394"/>
                  <a:pt x="9771" y="13400"/>
                </a:cubicBezTo>
                <a:cubicBezTo>
                  <a:pt x="9771" y="13388"/>
                  <a:pt x="9777" y="13366"/>
                  <a:pt x="9777" y="13360"/>
                </a:cubicBezTo>
                <a:cubicBezTo>
                  <a:pt x="9790" y="13360"/>
                  <a:pt x="9811" y="13350"/>
                  <a:pt x="9824" y="13350"/>
                </a:cubicBezTo>
                <a:cubicBezTo>
                  <a:pt x="9833" y="13350"/>
                  <a:pt x="9838" y="13355"/>
                  <a:pt x="9834" y="13371"/>
                </a:cubicBezTo>
                <a:cubicBezTo>
                  <a:pt x="9794" y="13417"/>
                  <a:pt x="9703" y="13400"/>
                  <a:pt x="9686" y="13468"/>
                </a:cubicBezTo>
                <a:cubicBezTo>
                  <a:pt x="9686" y="13462"/>
                  <a:pt x="9680" y="13451"/>
                  <a:pt x="9675" y="13445"/>
                </a:cubicBezTo>
                <a:cubicBezTo>
                  <a:pt x="9533" y="13491"/>
                  <a:pt x="9397" y="13559"/>
                  <a:pt x="9255" y="13604"/>
                </a:cubicBezTo>
                <a:cubicBezTo>
                  <a:pt x="9255" y="13615"/>
                  <a:pt x="9249" y="13627"/>
                  <a:pt x="9249" y="13638"/>
                </a:cubicBezTo>
                <a:lnTo>
                  <a:pt x="9238" y="13621"/>
                </a:lnTo>
                <a:cubicBezTo>
                  <a:pt x="9215" y="13627"/>
                  <a:pt x="9192" y="13632"/>
                  <a:pt x="9170" y="13638"/>
                </a:cubicBezTo>
                <a:cubicBezTo>
                  <a:pt x="9192" y="13627"/>
                  <a:pt x="9215" y="13621"/>
                  <a:pt x="9232" y="13610"/>
                </a:cubicBezTo>
                <a:cubicBezTo>
                  <a:pt x="9226" y="13598"/>
                  <a:pt x="9221" y="13587"/>
                  <a:pt x="9215" y="13576"/>
                </a:cubicBezTo>
                <a:cubicBezTo>
                  <a:pt x="9187" y="13598"/>
                  <a:pt x="9147" y="13615"/>
                  <a:pt x="9113" y="13632"/>
                </a:cubicBezTo>
                <a:cubicBezTo>
                  <a:pt x="9107" y="13638"/>
                  <a:pt x="9102" y="13649"/>
                  <a:pt x="9096" y="13655"/>
                </a:cubicBezTo>
                <a:cubicBezTo>
                  <a:pt x="9090" y="13649"/>
                  <a:pt x="9079" y="13644"/>
                  <a:pt x="9073" y="13638"/>
                </a:cubicBezTo>
                <a:cubicBezTo>
                  <a:pt x="9062" y="13655"/>
                  <a:pt x="9045" y="13666"/>
                  <a:pt x="9028" y="13683"/>
                </a:cubicBezTo>
                <a:lnTo>
                  <a:pt x="8999" y="13683"/>
                </a:lnTo>
                <a:cubicBezTo>
                  <a:pt x="8948" y="13683"/>
                  <a:pt x="8903" y="13723"/>
                  <a:pt x="8852" y="13723"/>
                </a:cubicBezTo>
                <a:cubicBezTo>
                  <a:pt x="8977" y="13678"/>
                  <a:pt x="9096" y="13627"/>
                  <a:pt x="9209" y="13553"/>
                </a:cubicBezTo>
                <a:cubicBezTo>
                  <a:pt x="9209" y="13553"/>
                  <a:pt x="9209" y="13547"/>
                  <a:pt x="9209" y="13547"/>
                </a:cubicBezTo>
                <a:cubicBezTo>
                  <a:pt x="9238" y="13536"/>
                  <a:pt x="9266" y="13525"/>
                  <a:pt x="9295" y="13508"/>
                </a:cubicBezTo>
                <a:cubicBezTo>
                  <a:pt x="9300" y="13519"/>
                  <a:pt x="9306" y="13530"/>
                  <a:pt x="9306" y="13542"/>
                </a:cubicBezTo>
                <a:cubicBezTo>
                  <a:pt x="9323" y="13536"/>
                  <a:pt x="9346" y="13536"/>
                  <a:pt x="9357" y="13530"/>
                </a:cubicBezTo>
                <a:cubicBezTo>
                  <a:pt x="9363" y="13519"/>
                  <a:pt x="9363" y="13508"/>
                  <a:pt x="9368" y="13496"/>
                </a:cubicBezTo>
                <a:lnTo>
                  <a:pt x="9368" y="13496"/>
                </a:lnTo>
                <a:lnTo>
                  <a:pt x="9340" y="13502"/>
                </a:lnTo>
                <a:cubicBezTo>
                  <a:pt x="9351" y="13496"/>
                  <a:pt x="9368" y="13485"/>
                  <a:pt x="9380" y="13479"/>
                </a:cubicBezTo>
                <a:lnTo>
                  <a:pt x="9380" y="13479"/>
                </a:lnTo>
                <a:cubicBezTo>
                  <a:pt x="9380" y="13485"/>
                  <a:pt x="9374" y="13496"/>
                  <a:pt x="9368" y="13502"/>
                </a:cubicBezTo>
                <a:cubicBezTo>
                  <a:pt x="9374" y="13508"/>
                  <a:pt x="9385" y="13519"/>
                  <a:pt x="9391" y="13525"/>
                </a:cubicBezTo>
                <a:cubicBezTo>
                  <a:pt x="9414" y="13513"/>
                  <a:pt x="9431" y="13502"/>
                  <a:pt x="9453" y="13491"/>
                </a:cubicBezTo>
                <a:lnTo>
                  <a:pt x="9453" y="13474"/>
                </a:lnTo>
                <a:cubicBezTo>
                  <a:pt x="9437" y="13478"/>
                  <a:pt x="9421" y="13482"/>
                  <a:pt x="9405" y="13482"/>
                </a:cubicBezTo>
                <a:cubicBezTo>
                  <a:pt x="9399" y="13482"/>
                  <a:pt x="9392" y="13481"/>
                  <a:pt x="9385" y="13479"/>
                </a:cubicBezTo>
                <a:cubicBezTo>
                  <a:pt x="9408" y="13479"/>
                  <a:pt x="9431" y="13468"/>
                  <a:pt x="9448" y="13456"/>
                </a:cubicBezTo>
                <a:cubicBezTo>
                  <a:pt x="9453" y="13468"/>
                  <a:pt x="9459" y="13479"/>
                  <a:pt x="9465" y="13491"/>
                </a:cubicBezTo>
                <a:cubicBezTo>
                  <a:pt x="9487" y="13485"/>
                  <a:pt x="9504" y="13474"/>
                  <a:pt x="9527" y="13468"/>
                </a:cubicBezTo>
                <a:cubicBezTo>
                  <a:pt x="9510" y="13468"/>
                  <a:pt x="9476" y="13462"/>
                  <a:pt x="9459" y="13462"/>
                </a:cubicBezTo>
                <a:cubicBezTo>
                  <a:pt x="9467" y="13454"/>
                  <a:pt x="9482" y="13449"/>
                  <a:pt x="9496" y="13449"/>
                </a:cubicBezTo>
                <a:cubicBezTo>
                  <a:pt x="9501" y="13449"/>
                  <a:pt x="9506" y="13449"/>
                  <a:pt x="9510" y="13451"/>
                </a:cubicBezTo>
                <a:cubicBezTo>
                  <a:pt x="9544" y="13422"/>
                  <a:pt x="9590" y="13411"/>
                  <a:pt x="9629" y="13394"/>
                </a:cubicBezTo>
                <a:lnTo>
                  <a:pt x="9641" y="13411"/>
                </a:lnTo>
                <a:lnTo>
                  <a:pt x="9658" y="13371"/>
                </a:lnTo>
                <a:cubicBezTo>
                  <a:pt x="9663" y="13383"/>
                  <a:pt x="9675" y="13394"/>
                  <a:pt x="9680" y="13405"/>
                </a:cubicBezTo>
                <a:cubicBezTo>
                  <a:pt x="9692" y="13388"/>
                  <a:pt x="9697" y="13371"/>
                  <a:pt x="9709" y="13354"/>
                </a:cubicBezTo>
                <a:cubicBezTo>
                  <a:pt x="9720" y="13354"/>
                  <a:pt x="9731" y="13349"/>
                  <a:pt x="9748" y="13349"/>
                </a:cubicBezTo>
                <a:close/>
                <a:moveTo>
                  <a:pt x="5136" y="13689"/>
                </a:moveTo>
                <a:lnTo>
                  <a:pt x="5136" y="13689"/>
                </a:lnTo>
                <a:cubicBezTo>
                  <a:pt x="5170" y="13695"/>
                  <a:pt x="5204" y="13706"/>
                  <a:pt x="5238" y="13712"/>
                </a:cubicBezTo>
                <a:cubicBezTo>
                  <a:pt x="5238" y="13717"/>
                  <a:pt x="5238" y="13729"/>
                  <a:pt x="5238" y="13735"/>
                </a:cubicBezTo>
                <a:cubicBezTo>
                  <a:pt x="5204" y="13717"/>
                  <a:pt x="5153" y="13723"/>
                  <a:pt x="5136" y="13689"/>
                </a:cubicBezTo>
                <a:close/>
                <a:moveTo>
                  <a:pt x="8992" y="13614"/>
                </a:moveTo>
                <a:cubicBezTo>
                  <a:pt x="8988" y="13624"/>
                  <a:pt x="8987" y="13634"/>
                  <a:pt x="8982" y="13644"/>
                </a:cubicBezTo>
                <a:cubicBezTo>
                  <a:pt x="8903" y="13672"/>
                  <a:pt x="8824" y="13706"/>
                  <a:pt x="8739" y="13735"/>
                </a:cubicBezTo>
                <a:lnTo>
                  <a:pt x="8761" y="13712"/>
                </a:lnTo>
                <a:cubicBezTo>
                  <a:pt x="8765" y="13712"/>
                  <a:pt x="8770" y="13713"/>
                  <a:pt x="8774" y="13713"/>
                </a:cubicBezTo>
                <a:cubicBezTo>
                  <a:pt x="8807" y="13713"/>
                  <a:pt x="8833" y="13693"/>
                  <a:pt x="8863" y="13678"/>
                </a:cubicBezTo>
                <a:cubicBezTo>
                  <a:pt x="8863" y="13678"/>
                  <a:pt x="8858" y="13672"/>
                  <a:pt x="8852" y="13666"/>
                </a:cubicBezTo>
                <a:cubicBezTo>
                  <a:pt x="8863" y="13655"/>
                  <a:pt x="8875" y="13649"/>
                  <a:pt x="8886" y="13644"/>
                </a:cubicBezTo>
                <a:cubicBezTo>
                  <a:pt x="8892" y="13642"/>
                  <a:pt x="8898" y="13641"/>
                  <a:pt x="8904" y="13641"/>
                </a:cubicBezTo>
                <a:cubicBezTo>
                  <a:pt x="8921" y="13641"/>
                  <a:pt x="8936" y="13647"/>
                  <a:pt x="8953" y="13647"/>
                </a:cubicBezTo>
                <a:cubicBezTo>
                  <a:pt x="8962" y="13647"/>
                  <a:pt x="8972" y="13645"/>
                  <a:pt x="8982" y="13638"/>
                </a:cubicBezTo>
                <a:cubicBezTo>
                  <a:pt x="8982" y="13632"/>
                  <a:pt x="8988" y="13621"/>
                  <a:pt x="8988" y="13615"/>
                </a:cubicBezTo>
                <a:cubicBezTo>
                  <a:pt x="8988" y="13615"/>
                  <a:pt x="8990" y="13615"/>
                  <a:pt x="8992" y="13614"/>
                </a:cubicBezTo>
                <a:close/>
                <a:moveTo>
                  <a:pt x="4809" y="13513"/>
                </a:moveTo>
                <a:cubicBezTo>
                  <a:pt x="4837" y="13513"/>
                  <a:pt x="4861" y="13537"/>
                  <a:pt x="4890" y="13537"/>
                </a:cubicBezTo>
                <a:cubicBezTo>
                  <a:pt x="4892" y="13537"/>
                  <a:pt x="4895" y="13536"/>
                  <a:pt x="4897" y="13536"/>
                </a:cubicBezTo>
                <a:cubicBezTo>
                  <a:pt x="5107" y="13638"/>
                  <a:pt x="5357" y="13666"/>
                  <a:pt x="5567" y="13763"/>
                </a:cubicBezTo>
                <a:cubicBezTo>
                  <a:pt x="5476" y="13757"/>
                  <a:pt x="5397" y="13712"/>
                  <a:pt x="5306" y="13695"/>
                </a:cubicBezTo>
                <a:lnTo>
                  <a:pt x="5306" y="13712"/>
                </a:lnTo>
                <a:cubicBezTo>
                  <a:pt x="5300" y="13700"/>
                  <a:pt x="5295" y="13695"/>
                  <a:pt x="5289" y="13689"/>
                </a:cubicBezTo>
                <a:cubicBezTo>
                  <a:pt x="5170" y="13649"/>
                  <a:pt x="5045" y="13621"/>
                  <a:pt x="4931" y="13564"/>
                </a:cubicBezTo>
                <a:lnTo>
                  <a:pt x="4926" y="13587"/>
                </a:lnTo>
                <a:cubicBezTo>
                  <a:pt x="4903" y="13542"/>
                  <a:pt x="4841" y="13542"/>
                  <a:pt x="4801" y="13513"/>
                </a:cubicBezTo>
                <a:cubicBezTo>
                  <a:pt x="4804" y="13513"/>
                  <a:pt x="4806" y="13513"/>
                  <a:pt x="4809" y="13513"/>
                </a:cubicBezTo>
                <a:close/>
                <a:moveTo>
                  <a:pt x="5544" y="13678"/>
                </a:moveTo>
                <a:cubicBezTo>
                  <a:pt x="5550" y="13683"/>
                  <a:pt x="5550" y="13695"/>
                  <a:pt x="5555" y="13706"/>
                </a:cubicBezTo>
                <a:cubicBezTo>
                  <a:pt x="5618" y="13712"/>
                  <a:pt x="5680" y="13729"/>
                  <a:pt x="5737" y="13769"/>
                </a:cubicBezTo>
                <a:cubicBezTo>
                  <a:pt x="5663" y="13746"/>
                  <a:pt x="5590" y="13717"/>
                  <a:pt x="5510" y="13712"/>
                </a:cubicBezTo>
                <a:cubicBezTo>
                  <a:pt x="5493" y="13706"/>
                  <a:pt x="5482" y="13695"/>
                  <a:pt x="5470" y="13683"/>
                </a:cubicBezTo>
                <a:cubicBezTo>
                  <a:pt x="5485" y="13683"/>
                  <a:pt x="5511" y="13700"/>
                  <a:pt x="5528" y="13700"/>
                </a:cubicBezTo>
                <a:cubicBezTo>
                  <a:pt x="5537" y="13700"/>
                  <a:pt x="5544" y="13694"/>
                  <a:pt x="5544" y="13678"/>
                </a:cubicBezTo>
                <a:close/>
                <a:moveTo>
                  <a:pt x="5290" y="13772"/>
                </a:moveTo>
                <a:cubicBezTo>
                  <a:pt x="5293" y="13773"/>
                  <a:pt x="5297" y="13774"/>
                  <a:pt x="5300" y="13774"/>
                </a:cubicBezTo>
                <a:cubicBezTo>
                  <a:pt x="5297" y="13773"/>
                  <a:pt x="5293" y="13772"/>
                  <a:pt x="5290" y="13772"/>
                </a:cubicBezTo>
                <a:close/>
                <a:moveTo>
                  <a:pt x="5578" y="13746"/>
                </a:moveTo>
                <a:cubicBezTo>
                  <a:pt x="5601" y="13746"/>
                  <a:pt x="5607" y="13757"/>
                  <a:pt x="5595" y="13774"/>
                </a:cubicBezTo>
                <a:cubicBezTo>
                  <a:pt x="5573" y="13774"/>
                  <a:pt x="5567" y="13769"/>
                  <a:pt x="5578" y="13746"/>
                </a:cubicBezTo>
                <a:close/>
                <a:moveTo>
                  <a:pt x="8698" y="13732"/>
                </a:moveTo>
                <a:cubicBezTo>
                  <a:pt x="8705" y="13732"/>
                  <a:pt x="8711" y="13733"/>
                  <a:pt x="8716" y="13735"/>
                </a:cubicBezTo>
                <a:cubicBezTo>
                  <a:pt x="8716" y="13740"/>
                  <a:pt x="8716" y="13740"/>
                  <a:pt x="8716" y="13746"/>
                </a:cubicBezTo>
                <a:cubicBezTo>
                  <a:pt x="8699" y="13752"/>
                  <a:pt x="8676" y="13757"/>
                  <a:pt x="8659" y="13763"/>
                </a:cubicBezTo>
                <a:cubicBezTo>
                  <a:pt x="8653" y="13757"/>
                  <a:pt x="8653" y="13757"/>
                  <a:pt x="8648" y="13752"/>
                </a:cubicBezTo>
                <a:cubicBezTo>
                  <a:pt x="8642" y="13757"/>
                  <a:pt x="8636" y="13763"/>
                  <a:pt x="8631" y="13769"/>
                </a:cubicBezTo>
                <a:cubicBezTo>
                  <a:pt x="8625" y="13769"/>
                  <a:pt x="8619" y="13769"/>
                  <a:pt x="8608" y="13774"/>
                </a:cubicBezTo>
                <a:lnTo>
                  <a:pt x="8608" y="13757"/>
                </a:lnTo>
                <a:cubicBezTo>
                  <a:pt x="8602" y="13763"/>
                  <a:pt x="8602" y="13769"/>
                  <a:pt x="8602" y="13774"/>
                </a:cubicBezTo>
                <a:cubicBezTo>
                  <a:pt x="8591" y="13774"/>
                  <a:pt x="8580" y="13780"/>
                  <a:pt x="8568" y="13780"/>
                </a:cubicBezTo>
                <a:cubicBezTo>
                  <a:pt x="8580" y="13769"/>
                  <a:pt x="8591" y="13757"/>
                  <a:pt x="8602" y="13746"/>
                </a:cubicBezTo>
                <a:cubicBezTo>
                  <a:pt x="8614" y="13746"/>
                  <a:pt x="8625" y="13740"/>
                  <a:pt x="8636" y="13740"/>
                </a:cubicBezTo>
                <a:lnTo>
                  <a:pt x="8642" y="13740"/>
                </a:lnTo>
                <a:cubicBezTo>
                  <a:pt x="8662" y="13736"/>
                  <a:pt x="8682" y="13732"/>
                  <a:pt x="8698" y="13732"/>
                </a:cubicBezTo>
                <a:close/>
                <a:moveTo>
                  <a:pt x="8710" y="13769"/>
                </a:moveTo>
                <a:cubicBezTo>
                  <a:pt x="8710" y="13774"/>
                  <a:pt x="8710" y="13780"/>
                  <a:pt x="8710" y="13786"/>
                </a:cubicBezTo>
                <a:cubicBezTo>
                  <a:pt x="8704" y="13786"/>
                  <a:pt x="8704" y="13774"/>
                  <a:pt x="8699" y="13769"/>
                </a:cubicBezTo>
                <a:close/>
                <a:moveTo>
                  <a:pt x="5625" y="13765"/>
                </a:moveTo>
                <a:cubicBezTo>
                  <a:pt x="5651" y="13765"/>
                  <a:pt x="5677" y="13776"/>
                  <a:pt x="5703" y="13780"/>
                </a:cubicBezTo>
                <a:cubicBezTo>
                  <a:pt x="5760" y="13797"/>
                  <a:pt x="5822" y="13803"/>
                  <a:pt x="5873" y="13831"/>
                </a:cubicBezTo>
                <a:cubicBezTo>
                  <a:pt x="5782" y="13831"/>
                  <a:pt x="5692" y="13797"/>
                  <a:pt x="5601" y="13769"/>
                </a:cubicBezTo>
                <a:cubicBezTo>
                  <a:pt x="5609" y="13766"/>
                  <a:pt x="5617" y="13765"/>
                  <a:pt x="5625" y="13765"/>
                </a:cubicBezTo>
                <a:close/>
                <a:moveTo>
                  <a:pt x="6191" y="13808"/>
                </a:moveTo>
                <a:cubicBezTo>
                  <a:pt x="6191" y="13814"/>
                  <a:pt x="6191" y="13825"/>
                  <a:pt x="6197" y="13831"/>
                </a:cubicBezTo>
                <a:lnTo>
                  <a:pt x="6174" y="13825"/>
                </a:lnTo>
                <a:cubicBezTo>
                  <a:pt x="6180" y="13820"/>
                  <a:pt x="6185" y="13814"/>
                  <a:pt x="6191" y="13808"/>
                </a:cubicBezTo>
                <a:close/>
                <a:moveTo>
                  <a:pt x="8648" y="13820"/>
                </a:moveTo>
                <a:cubicBezTo>
                  <a:pt x="8642" y="13825"/>
                  <a:pt x="8642" y="13825"/>
                  <a:pt x="8642" y="13831"/>
                </a:cubicBezTo>
                <a:cubicBezTo>
                  <a:pt x="8636" y="13831"/>
                  <a:pt x="8631" y="13825"/>
                  <a:pt x="8625" y="13825"/>
                </a:cubicBezTo>
                <a:cubicBezTo>
                  <a:pt x="8631" y="13825"/>
                  <a:pt x="8642" y="13825"/>
                  <a:pt x="8648" y="13820"/>
                </a:cubicBezTo>
                <a:close/>
                <a:moveTo>
                  <a:pt x="8234" y="13837"/>
                </a:moveTo>
                <a:cubicBezTo>
                  <a:pt x="8234" y="13842"/>
                  <a:pt x="8228" y="13842"/>
                  <a:pt x="8217" y="13848"/>
                </a:cubicBezTo>
                <a:cubicBezTo>
                  <a:pt x="8217" y="13848"/>
                  <a:pt x="8211" y="13842"/>
                  <a:pt x="8211" y="13837"/>
                </a:cubicBezTo>
                <a:close/>
                <a:moveTo>
                  <a:pt x="8188" y="13842"/>
                </a:moveTo>
                <a:cubicBezTo>
                  <a:pt x="8184" y="13846"/>
                  <a:pt x="8180" y="13850"/>
                  <a:pt x="8174" y="13850"/>
                </a:cubicBezTo>
                <a:cubicBezTo>
                  <a:pt x="8172" y="13850"/>
                  <a:pt x="8169" y="13850"/>
                  <a:pt x="8165" y="13848"/>
                </a:cubicBezTo>
                <a:cubicBezTo>
                  <a:pt x="8177" y="13848"/>
                  <a:pt x="8182" y="13842"/>
                  <a:pt x="8188" y="13842"/>
                </a:cubicBezTo>
                <a:close/>
                <a:moveTo>
                  <a:pt x="6214" y="13848"/>
                </a:moveTo>
                <a:cubicBezTo>
                  <a:pt x="6225" y="13848"/>
                  <a:pt x="6236" y="13854"/>
                  <a:pt x="6242" y="13859"/>
                </a:cubicBezTo>
                <a:cubicBezTo>
                  <a:pt x="6231" y="13859"/>
                  <a:pt x="6219" y="13854"/>
                  <a:pt x="6208" y="13848"/>
                </a:cubicBezTo>
                <a:close/>
                <a:moveTo>
                  <a:pt x="6321" y="13865"/>
                </a:moveTo>
                <a:cubicBezTo>
                  <a:pt x="6327" y="13865"/>
                  <a:pt x="6327" y="13865"/>
                  <a:pt x="6327" y="13871"/>
                </a:cubicBezTo>
                <a:cubicBezTo>
                  <a:pt x="6321" y="13871"/>
                  <a:pt x="6316" y="13871"/>
                  <a:pt x="6310" y="13865"/>
                </a:cubicBezTo>
                <a:close/>
                <a:moveTo>
                  <a:pt x="8483" y="13825"/>
                </a:moveTo>
                <a:cubicBezTo>
                  <a:pt x="8472" y="13837"/>
                  <a:pt x="8455" y="13848"/>
                  <a:pt x="8443" y="13865"/>
                </a:cubicBezTo>
                <a:cubicBezTo>
                  <a:pt x="8432" y="13865"/>
                  <a:pt x="8415" y="13871"/>
                  <a:pt x="8404" y="13871"/>
                </a:cubicBezTo>
                <a:cubicBezTo>
                  <a:pt x="8426" y="13859"/>
                  <a:pt x="8449" y="13848"/>
                  <a:pt x="8466" y="13831"/>
                </a:cubicBezTo>
                <a:cubicBezTo>
                  <a:pt x="8472" y="13831"/>
                  <a:pt x="8478" y="13825"/>
                  <a:pt x="8483" y="13825"/>
                </a:cubicBezTo>
                <a:close/>
                <a:moveTo>
                  <a:pt x="5590" y="13841"/>
                </a:moveTo>
                <a:cubicBezTo>
                  <a:pt x="5584" y="13841"/>
                  <a:pt x="5579" y="13841"/>
                  <a:pt x="5573" y="13842"/>
                </a:cubicBezTo>
                <a:cubicBezTo>
                  <a:pt x="5590" y="13859"/>
                  <a:pt x="5607" y="13871"/>
                  <a:pt x="5624" y="13888"/>
                </a:cubicBezTo>
                <a:cubicBezTo>
                  <a:pt x="5629" y="13882"/>
                  <a:pt x="5652" y="13871"/>
                  <a:pt x="5658" y="13865"/>
                </a:cubicBezTo>
                <a:cubicBezTo>
                  <a:pt x="5639" y="13851"/>
                  <a:pt x="5616" y="13841"/>
                  <a:pt x="5590" y="13841"/>
                </a:cubicBezTo>
                <a:close/>
                <a:moveTo>
                  <a:pt x="8182" y="13888"/>
                </a:moveTo>
                <a:cubicBezTo>
                  <a:pt x="8177" y="13888"/>
                  <a:pt x="8177" y="13888"/>
                  <a:pt x="8177" y="13893"/>
                </a:cubicBezTo>
                <a:lnTo>
                  <a:pt x="8177" y="13888"/>
                </a:lnTo>
                <a:close/>
                <a:moveTo>
                  <a:pt x="8120" y="13893"/>
                </a:moveTo>
                <a:lnTo>
                  <a:pt x="8120" y="13893"/>
                </a:lnTo>
                <a:cubicBezTo>
                  <a:pt x="8120" y="13893"/>
                  <a:pt x="8114" y="13899"/>
                  <a:pt x="8114" y="13899"/>
                </a:cubicBezTo>
                <a:lnTo>
                  <a:pt x="8103" y="13899"/>
                </a:lnTo>
                <a:lnTo>
                  <a:pt x="8120" y="13893"/>
                </a:lnTo>
                <a:close/>
                <a:moveTo>
                  <a:pt x="8199" y="13893"/>
                </a:moveTo>
                <a:cubicBezTo>
                  <a:pt x="8199" y="13893"/>
                  <a:pt x="8199" y="13893"/>
                  <a:pt x="8199" y="13899"/>
                </a:cubicBezTo>
                <a:lnTo>
                  <a:pt x="8188" y="13899"/>
                </a:lnTo>
                <a:cubicBezTo>
                  <a:pt x="8188" y="13899"/>
                  <a:pt x="8199" y="13893"/>
                  <a:pt x="8199" y="13893"/>
                </a:cubicBezTo>
                <a:close/>
                <a:moveTo>
                  <a:pt x="7678" y="13893"/>
                </a:moveTo>
                <a:cubicBezTo>
                  <a:pt x="7672" y="13899"/>
                  <a:pt x="7666" y="13899"/>
                  <a:pt x="7660" y="13905"/>
                </a:cubicBezTo>
                <a:lnTo>
                  <a:pt x="7672" y="13893"/>
                </a:lnTo>
                <a:close/>
                <a:moveTo>
                  <a:pt x="6668" y="13910"/>
                </a:moveTo>
                <a:cubicBezTo>
                  <a:pt x="6668" y="13910"/>
                  <a:pt x="6668" y="13916"/>
                  <a:pt x="6668" y="13916"/>
                </a:cubicBezTo>
                <a:cubicBezTo>
                  <a:pt x="6668" y="13916"/>
                  <a:pt x="6668" y="13910"/>
                  <a:pt x="6662" y="13910"/>
                </a:cubicBezTo>
                <a:close/>
                <a:moveTo>
                  <a:pt x="6741" y="13910"/>
                </a:moveTo>
                <a:cubicBezTo>
                  <a:pt x="6719" y="13916"/>
                  <a:pt x="6696" y="13916"/>
                  <a:pt x="6673" y="13916"/>
                </a:cubicBezTo>
                <a:cubicBezTo>
                  <a:pt x="6673" y="13916"/>
                  <a:pt x="6668" y="13910"/>
                  <a:pt x="6668" y="13910"/>
                </a:cubicBezTo>
                <a:close/>
                <a:moveTo>
                  <a:pt x="7887" y="13871"/>
                </a:moveTo>
                <a:cubicBezTo>
                  <a:pt x="7904" y="13871"/>
                  <a:pt x="7921" y="13882"/>
                  <a:pt x="7938" y="13882"/>
                </a:cubicBezTo>
                <a:cubicBezTo>
                  <a:pt x="7882" y="13922"/>
                  <a:pt x="7814" y="13910"/>
                  <a:pt x="7751" y="13916"/>
                </a:cubicBezTo>
                <a:cubicBezTo>
                  <a:pt x="7774" y="13910"/>
                  <a:pt x="7791" y="13905"/>
                  <a:pt x="7808" y="13888"/>
                </a:cubicBezTo>
                <a:lnTo>
                  <a:pt x="7814" y="13905"/>
                </a:lnTo>
                <a:cubicBezTo>
                  <a:pt x="7819" y="13899"/>
                  <a:pt x="7825" y="13893"/>
                  <a:pt x="7831" y="13893"/>
                </a:cubicBezTo>
                <a:lnTo>
                  <a:pt x="7842" y="13910"/>
                </a:lnTo>
                <a:lnTo>
                  <a:pt x="7848" y="13905"/>
                </a:lnTo>
                <a:cubicBezTo>
                  <a:pt x="7842" y="13899"/>
                  <a:pt x="7831" y="13888"/>
                  <a:pt x="7825" y="13882"/>
                </a:cubicBezTo>
                <a:cubicBezTo>
                  <a:pt x="7831" y="13882"/>
                  <a:pt x="7836" y="13882"/>
                  <a:pt x="7842" y="13876"/>
                </a:cubicBezTo>
                <a:lnTo>
                  <a:pt x="7870" y="13876"/>
                </a:lnTo>
                <a:cubicBezTo>
                  <a:pt x="7870" y="13888"/>
                  <a:pt x="7870" y="13899"/>
                  <a:pt x="7870" y="13905"/>
                </a:cubicBezTo>
                <a:cubicBezTo>
                  <a:pt x="7882" y="13905"/>
                  <a:pt x="7893" y="13893"/>
                  <a:pt x="7899" y="13888"/>
                </a:cubicBezTo>
                <a:cubicBezTo>
                  <a:pt x="7893" y="13882"/>
                  <a:pt x="7887" y="13876"/>
                  <a:pt x="7882" y="13871"/>
                </a:cubicBezTo>
                <a:close/>
                <a:moveTo>
                  <a:pt x="7456" y="13910"/>
                </a:moveTo>
                <a:cubicBezTo>
                  <a:pt x="7456" y="13910"/>
                  <a:pt x="7456" y="13916"/>
                  <a:pt x="7451" y="13922"/>
                </a:cubicBezTo>
                <a:cubicBezTo>
                  <a:pt x="7439" y="13922"/>
                  <a:pt x="7428" y="13922"/>
                  <a:pt x="7434" y="13910"/>
                </a:cubicBezTo>
                <a:close/>
                <a:moveTo>
                  <a:pt x="7530" y="13905"/>
                </a:moveTo>
                <a:cubicBezTo>
                  <a:pt x="7530" y="13905"/>
                  <a:pt x="7530" y="13916"/>
                  <a:pt x="7524" y="13922"/>
                </a:cubicBezTo>
                <a:cubicBezTo>
                  <a:pt x="7502" y="13922"/>
                  <a:pt x="7496" y="13916"/>
                  <a:pt x="7502" y="13905"/>
                </a:cubicBezTo>
                <a:close/>
                <a:moveTo>
                  <a:pt x="7558" y="13905"/>
                </a:moveTo>
                <a:cubicBezTo>
                  <a:pt x="7553" y="13905"/>
                  <a:pt x="7541" y="13916"/>
                  <a:pt x="7536" y="13922"/>
                </a:cubicBezTo>
                <a:cubicBezTo>
                  <a:pt x="7536" y="13916"/>
                  <a:pt x="7536" y="13916"/>
                  <a:pt x="7536" y="13910"/>
                </a:cubicBezTo>
                <a:cubicBezTo>
                  <a:pt x="7541" y="13910"/>
                  <a:pt x="7553" y="13905"/>
                  <a:pt x="7558" y="13905"/>
                </a:cubicBezTo>
                <a:close/>
                <a:moveTo>
                  <a:pt x="7354" y="13916"/>
                </a:moveTo>
                <a:cubicBezTo>
                  <a:pt x="7354" y="13922"/>
                  <a:pt x="7348" y="13927"/>
                  <a:pt x="7337" y="13927"/>
                </a:cubicBezTo>
                <a:cubicBezTo>
                  <a:pt x="7337" y="13927"/>
                  <a:pt x="7331" y="13922"/>
                  <a:pt x="7326" y="13922"/>
                </a:cubicBezTo>
                <a:cubicBezTo>
                  <a:pt x="7337" y="13916"/>
                  <a:pt x="7343" y="13916"/>
                  <a:pt x="7354" y="13916"/>
                </a:cubicBezTo>
                <a:close/>
                <a:moveTo>
                  <a:pt x="7655" y="13893"/>
                </a:moveTo>
                <a:cubicBezTo>
                  <a:pt x="7655" y="13899"/>
                  <a:pt x="7655" y="13905"/>
                  <a:pt x="7649" y="13910"/>
                </a:cubicBezTo>
                <a:cubicBezTo>
                  <a:pt x="7649" y="13910"/>
                  <a:pt x="7643" y="13916"/>
                  <a:pt x="7638" y="13922"/>
                </a:cubicBezTo>
                <a:cubicBezTo>
                  <a:pt x="7626" y="13922"/>
                  <a:pt x="7615" y="13922"/>
                  <a:pt x="7609" y="13927"/>
                </a:cubicBezTo>
                <a:lnTo>
                  <a:pt x="7592" y="13927"/>
                </a:lnTo>
                <a:cubicBezTo>
                  <a:pt x="7615" y="13916"/>
                  <a:pt x="7632" y="13899"/>
                  <a:pt x="7655" y="13893"/>
                </a:cubicBezTo>
                <a:close/>
                <a:moveTo>
                  <a:pt x="7087" y="13922"/>
                </a:moveTo>
                <a:cubicBezTo>
                  <a:pt x="7087" y="13927"/>
                  <a:pt x="7087" y="13927"/>
                  <a:pt x="7087" y="13933"/>
                </a:cubicBezTo>
                <a:cubicBezTo>
                  <a:pt x="7082" y="13927"/>
                  <a:pt x="7082" y="13927"/>
                  <a:pt x="7082" y="13922"/>
                </a:cubicBezTo>
                <a:close/>
                <a:moveTo>
                  <a:pt x="7178" y="13922"/>
                </a:moveTo>
                <a:lnTo>
                  <a:pt x="7178" y="13933"/>
                </a:lnTo>
                <a:lnTo>
                  <a:pt x="7161" y="13933"/>
                </a:lnTo>
                <a:cubicBezTo>
                  <a:pt x="7167" y="13927"/>
                  <a:pt x="7173" y="13927"/>
                  <a:pt x="7178" y="13922"/>
                </a:cubicBezTo>
                <a:close/>
                <a:moveTo>
                  <a:pt x="7253" y="13920"/>
                </a:moveTo>
                <a:cubicBezTo>
                  <a:pt x="7270" y="13920"/>
                  <a:pt x="7289" y="13922"/>
                  <a:pt x="7309" y="13922"/>
                </a:cubicBezTo>
                <a:lnTo>
                  <a:pt x="7309" y="13933"/>
                </a:lnTo>
                <a:lnTo>
                  <a:pt x="7218" y="13933"/>
                </a:lnTo>
                <a:cubicBezTo>
                  <a:pt x="7212" y="13933"/>
                  <a:pt x="7207" y="13933"/>
                  <a:pt x="7201" y="13927"/>
                </a:cubicBezTo>
                <a:cubicBezTo>
                  <a:pt x="7218" y="13922"/>
                  <a:pt x="7235" y="13920"/>
                  <a:pt x="7253" y="13920"/>
                </a:cubicBezTo>
                <a:close/>
                <a:moveTo>
                  <a:pt x="7967" y="13910"/>
                </a:moveTo>
                <a:lnTo>
                  <a:pt x="7967" y="13910"/>
                </a:lnTo>
                <a:cubicBezTo>
                  <a:pt x="7933" y="13922"/>
                  <a:pt x="7899" y="13933"/>
                  <a:pt x="7865" y="13939"/>
                </a:cubicBezTo>
                <a:cubicBezTo>
                  <a:pt x="7865" y="13939"/>
                  <a:pt x="7859" y="13927"/>
                  <a:pt x="7853" y="13922"/>
                </a:cubicBezTo>
                <a:cubicBezTo>
                  <a:pt x="7893" y="13916"/>
                  <a:pt x="7927" y="13916"/>
                  <a:pt x="7967" y="13910"/>
                </a:cubicBezTo>
                <a:close/>
                <a:moveTo>
                  <a:pt x="7161" y="13916"/>
                </a:moveTo>
                <a:cubicBezTo>
                  <a:pt x="7166" y="13926"/>
                  <a:pt x="7158" y="13940"/>
                  <a:pt x="7149" y="13940"/>
                </a:cubicBezTo>
                <a:cubicBezTo>
                  <a:pt x="7147" y="13940"/>
                  <a:pt x="7146" y="13940"/>
                  <a:pt x="7144" y="13939"/>
                </a:cubicBezTo>
                <a:cubicBezTo>
                  <a:pt x="7138" y="13933"/>
                  <a:pt x="7133" y="13927"/>
                  <a:pt x="7133" y="13922"/>
                </a:cubicBezTo>
                <a:cubicBezTo>
                  <a:pt x="7144" y="13922"/>
                  <a:pt x="7156" y="13916"/>
                  <a:pt x="7161" y="13916"/>
                </a:cubicBezTo>
                <a:close/>
                <a:moveTo>
                  <a:pt x="5896" y="13830"/>
                </a:moveTo>
                <a:cubicBezTo>
                  <a:pt x="5917" y="13830"/>
                  <a:pt x="5938" y="13842"/>
                  <a:pt x="5958" y="13842"/>
                </a:cubicBezTo>
                <a:cubicBezTo>
                  <a:pt x="6043" y="13859"/>
                  <a:pt x="6123" y="13871"/>
                  <a:pt x="6202" y="13882"/>
                </a:cubicBezTo>
                <a:cubicBezTo>
                  <a:pt x="6333" y="13899"/>
                  <a:pt x="6463" y="13916"/>
                  <a:pt x="6588" y="13933"/>
                </a:cubicBezTo>
                <a:cubicBezTo>
                  <a:pt x="6599" y="13933"/>
                  <a:pt x="6605" y="13939"/>
                  <a:pt x="6611" y="13950"/>
                </a:cubicBezTo>
                <a:cubicBezTo>
                  <a:pt x="6469" y="13939"/>
                  <a:pt x="6327" y="13916"/>
                  <a:pt x="6191" y="13893"/>
                </a:cubicBezTo>
                <a:lnTo>
                  <a:pt x="6174" y="13893"/>
                </a:lnTo>
                <a:cubicBezTo>
                  <a:pt x="6163" y="13888"/>
                  <a:pt x="6146" y="13888"/>
                  <a:pt x="6129" y="13882"/>
                </a:cubicBezTo>
                <a:cubicBezTo>
                  <a:pt x="6095" y="13876"/>
                  <a:pt x="6060" y="13871"/>
                  <a:pt x="6026" y="13865"/>
                </a:cubicBezTo>
                <a:cubicBezTo>
                  <a:pt x="6026" y="13871"/>
                  <a:pt x="6026" y="13876"/>
                  <a:pt x="6026" y="13876"/>
                </a:cubicBezTo>
                <a:cubicBezTo>
                  <a:pt x="5981" y="13842"/>
                  <a:pt x="5924" y="13854"/>
                  <a:pt x="5873" y="13837"/>
                </a:cubicBezTo>
                <a:cubicBezTo>
                  <a:pt x="5881" y="13832"/>
                  <a:pt x="5889" y="13830"/>
                  <a:pt x="5896" y="13830"/>
                </a:cubicBezTo>
                <a:close/>
                <a:moveTo>
                  <a:pt x="6616" y="13933"/>
                </a:moveTo>
                <a:lnTo>
                  <a:pt x="6616" y="13933"/>
                </a:lnTo>
                <a:cubicBezTo>
                  <a:pt x="6656" y="13939"/>
                  <a:pt x="6690" y="13939"/>
                  <a:pt x="6730" y="13944"/>
                </a:cubicBezTo>
                <a:lnTo>
                  <a:pt x="6741" y="13944"/>
                </a:lnTo>
                <a:cubicBezTo>
                  <a:pt x="6798" y="13950"/>
                  <a:pt x="6855" y="13944"/>
                  <a:pt x="6912" y="13956"/>
                </a:cubicBezTo>
                <a:cubicBezTo>
                  <a:pt x="6891" y="13960"/>
                  <a:pt x="6871" y="13961"/>
                  <a:pt x="6850" y="13961"/>
                </a:cubicBezTo>
                <a:cubicBezTo>
                  <a:pt x="6807" y="13961"/>
                  <a:pt x="6762" y="13955"/>
                  <a:pt x="6720" y="13955"/>
                </a:cubicBezTo>
                <a:cubicBezTo>
                  <a:pt x="6690" y="13955"/>
                  <a:pt x="6661" y="13958"/>
                  <a:pt x="6634" y="13967"/>
                </a:cubicBezTo>
                <a:cubicBezTo>
                  <a:pt x="6634" y="13961"/>
                  <a:pt x="6639" y="13956"/>
                  <a:pt x="6639" y="13950"/>
                </a:cubicBezTo>
                <a:lnTo>
                  <a:pt x="6622" y="13950"/>
                </a:lnTo>
                <a:cubicBezTo>
                  <a:pt x="6622" y="13944"/>
                  <a:pt x="6622" y="13939"/>
                  <a:pt x="6616" y="13933"/>
                </a:cubicBezTo>
                <a:close/>
                <a:moveTo>
                  <a:pt x="7422" y="13905"/>
                </a:moveTo>
                <a:cubicBezTo>
                  <a:pt x="7417" y="13916"/>
                  <a:pt x="7417" y="13933"/>
                  <a:pt x="7434" y="13944"/>
                </a:cubicBezTo>
                <a:cubicBezTo>
                  <a:pt x="7444" y="13947"/>
                  <a:pt x="7455" y="13948"/>
                  <a:pt x="7466" y="13948"/>
                </a:cubicBezTo>
                <a:cubicBezTo>
                  <a:pt x="7504" y="13948"/>
                  <a:pt x="7545" y="13938"/>
                  <a:pt x="7584" y="13938"/>
                </a:cubicBezTo>
                <a:cubicBezTo>
                  <a:pt x="7591" y="13938"/>
                  <a:pt x="7597" y="13938"/>
                  <a:pt x="7604" y="13939"/>
                </a:cubicBezTo>
                <a:cubicBezTo>
                  <a:pt x="7613" y="13939"/>
                  <a:pt x="7624" y="13939"/>
                  <a:pt x="7635" y="13939"/>
                </a:cubicBezTo>
                <a:cubicBezTo>
                  <a:pt x="7657" y="13939"/>
                  <a:pt x="7681" y="13937"/>
                  <a:pt x="7700" y="13922"/>
                </a:cubicBezTo>
                <a:cubicBezTo>
                  <a:pt x="7695" y="13916"/>
                  <a:pt x="7689" y="13916"/>
                  <a:pt x="7683" y="13916"/>
                </a:cubicBezTo>
                <a:cubicBezTo>
                  <a:pt x="7689" y="13916"/>
                  <a:pt x="7700" y="13910"/>
                  <a:pt x="7712" y="13910"/>
                </a:cubicBezTo>
                <a:cubicBezTo>
                  <a:pt x="7703" y="13919"/>
                  <a:pt x="7708" y="13938"/>
                  <a:pt x="7718" y="13938"/>
                </a:cubicBezTo>
                <a:cubicBezTo>
                  <a:pt x="7721" y="13938"/>
                  <a:pt x="7725" y="13937"/>
                  <a:pt x="7729" y="13933"/>
                </a:cubicBezTo>
                <a:cubicBezTo>
                  <a:pt x="7768" y="13927"/>
                  <a:pt x="7808" y="13927"/>
                  <a:pt x="7848" y="13922"/>
                </a:cubicBezTo>
                <a:cubicBezTo>
                  <a:pt x="7848" y="13927"/>
                  <a:pt x="7848" y="13939"/>
                  <a:pt x="7848" y="13944"/>
                </a:cubicBezTo>
                <a:lnTo>
                  <a:pt x="7842" y="13944"/>
                </a:lnTo>
                <a:cubicBezTo>
                  <a:pt x="7836" y="13939"/>
                  <a:pt x="7831" y="13933"/>
                  <a:pt x="7831" y="13927"/>
                </a:cubicBezTo>
                <a:cubicBezTo>
                  <a:pt x="7808" y="13939"/>
                  <a:pt x="7791" y="13944"/>
                  <a:pt x="7768" y="13956"/>
                </a:cubicBezTo>
                <a:cubicBezTo>
                  <a:pt x="7748" y="13950"/>
                  <a:pt x="7729" y="13946"/>
                  <a:pt x="7709" y="13946"/>
                </a:cubicBezTo>
                <a:cubicBezTo>
                  <a:pt x="7690" y="13946"/>
                  <a:pt x="7672" y="13950"/>
                  <a:pt x="7655" y="13961"/>
                </a:cubicBezTo>
                <a:lnTo>
                  <a:pt x="7643" y="13961"/>
                </a:lnTo>
                <a:cubicBezTo>
                  <a:pt x="7638" y="13956"/>
                  <a:pt x="7632" y="13950"/>
                  <a:pt x="7626" y="13944"/>
                </a:cubicBezTo>
                <a:cubicBezTo>
                  <a:pt x="7609" y="13950"/>
                  <a:pt x="7587" y="13956"/>
                  <a:pt x="7570" y="13961"/>
                </a:cubicBezTo>
                <a:cubicBezTo>
                  <a:pt x="7479" y="13967"/>
                  <a:pt x="7388" y="13967"/>
                  <a:pt x="7297" y="13978"/>
                </a:cubicBezTo>
                <a:cubicBezTo>
                  <a:pt x="7267" y="13971"/>
                  <a:pt x="7236" y="13969"/>
                  <a:pt x="7206" y="13969"/>
                </a:cubicBezTo>
                <a:cubicBezTo>
                  <a:pt x="7165" y="13969"/>
                  <a:pt x="7124" y="13973"/>
                  <a:pt x="7083" y="13973"/>
                </a:cubicBezTo>
                <a:cubicBezTo>
                  <a:pt x="7058" y="13973"/>
                  <a:pt x="7033" y="13972"/>
                  <a:pt x="7008" y="13967"/>
                </a:cubicBezTo>
                <a:cubicBezTo>
                  <a:pt x="7036" y="13961"/>
                  <a:pt x="7070" y="13956"/>
                  <a:pt x="7099" y="13956"/>
                </a:cubicBezTo>
                <a:lnTo>
                  <a:pt x="7099" y="13961"/>
                </a:lnTo>
                <a:cubicBezTo>
                  <a:pt x="7104" y="13956"/>
                  <a:pt x="7104" y="13956"/>
                  <a:pt x="7110" y="13956"/>
                </a:cubicBezTo>
                <a:cubicBezTo>
                  <a:pt x="7184" y="13950"/>
                  <a:pt x="7263" y="13950"/>
                  <a:pt x="7337" y="13950"/>
                </a:cubicBezTo>
                <a:cubicBezTo>
                  <a:pt x="7341" y="13949"/>
                  <a:pt x="7344" y="13949"/>
                  <a:pt x="7348" y="13949"/>
                </a:cubicBezTo>
                <a:cubicBezTo>
                  <a:pt x="7358" y="13949"/>
                  <a:pt x="7368" y="13951"/>
                  <a:pt x="7378" y="13951"/>
                </a:cubicBezTo>
                <a:cubicBezTo>
                  <a:pt x="7388" y="13951"/>
                  <a:pt x="7398" y="13949"/>
                  <a:pt x="7405" y="13939"/>
                </a:cubicBezTo>
                <a:cubicBezTo>
                  <a:pt x="7399" y="13933"/>
                  <a:pt x="7382" y="13922"/>
                  <a:pt x="7377" y="13916"/>
                </a:cubicBezTo>
                <a:cubicBezTo>
                  <a:pt x="7377" y="13916"/>
                  <a:pt x="7377" y="13910"/>
                  <a:pt x="7382" y="13905"/>
                </a:cubicBezTo>
                <a:close/>
                <a:moveTo>
                  <a:pt x="6932" y="13955"/>
                </a:moveTo>
                <a:cubicBezTo>
                  <a:pt x="6945" y="13955"/>
                  <a:pt x="6957" y="13970"/>
                  <a:pt x="6940" y="13978"/>
                </a:cubicBezTo>
                <a:cubicBezTo>
                  <a:pt x="6937" y="13981"/>
                  <a:pt x="6934" y="13982"/>
                  <a:pt x="6930" y="13982"/>
                </a:cubicBezTo>
                <a:cubicBezTo>
                  <a:pt x="6918" y="13982"/>
                  <a:pt x="6904" y="13970"/>
                  <a:pt x="6917" y="13961"/>
                </a:cubicBezTo>
                <a:cubicBezTo>
                  <a:pt x="6922" y="13957"/>
                  <a:pt x="6927" y="13955"/>
                  <a:pt x="6932" y="13955"/>
                </a:cubicBezTo>
                <a:close/>
                <a:moveTo>
                  <a:pt x="8426" y="13990"/>
                </a:moveTo>
                <a:lnTo>
                  <a:pt x="8426" y="13990"/>
                </a:lnTo>
                <a:cubicBezTo>
                  <a:pt x="8438" y="13996"/>
                  <a:pt x="8461" y="14007"/>
                  <a:pt x="8472" y="14013"/>
                </a:cubicBezTo>
                <a:cubicBezTo>
                  <a:pt x="8472" y="14007"/>
                  <a:pt x="8472" y="13996"/>
                  <a:pt x="8472" y="13996"/>
                </a:cubicBezTo>
                <a:cubicBezTo>
                  <a:pt x="8458" y="13993"/>
                  <a:pt x="8442" y="13991"/>
                  <a:pt x="8426" y="13990"/>
                </a:cubicBezTo>
                <a:close/>
                <a:moveTo>
                  <a:pt x="7636" y="14012"/>
                </a:moveTo>
                <a:cubicBezTo>
                  <a:pt x="7636" y="14012"/>
                  <a:pt x="7636" y="14013"/>
                  <a:pt x="7635" y="14014"/>
                </a:cubicBezTo>
                <a:lnTo>
                  <a:pt x="7635" y="14014"/>
                </a:lnTo>
                <a:cubicBezTo>
                  <a:pt x="7636" y="14013"/>
                  <a:pt x="7637" y="14013"/>
                  <a:pt x="7638" y="14013"/>
                </a:cubicBezTo>
                <a:cubicBezTo>
                  <a:pt x="7637" y="14012"/>
                  <a:pt x="7637" y="14012"/>
                  <a:pt x="7636" y="14012"/>
                </a:cubicBezTo>
                <a:close/>
                <a:moveTo>
                  <a:pt x="7635" y="14014"/>
                </a:moveTo>
                <a:cubicBezTo>
                  <a:pt x="7624" y="14020"/>
                  <a:pt x="7609" y="14030"/>
                  <a:pt x="7598" y="14035"/>
                </a:cubicBezTo>
                <a:cubicBezTo>
                  <a:pt x="7609" y="14035"/>
                  <a:pt x="7621" y="14030"/>
                  <a:pt x="7632" y="14030"/>
                </a:cubicBezTo>
                <a:cubicBezTo>
                  <a:pt x="7632" y="14024"/>
                  <a:pt x="7633" y="14019"/>
                  <a:pt x="7635" y="14014"/>
                </a:cubicBezTo>
                <a:close/>
                <a:moveTo>
                  <a:pt x="6940" y="14001"/>
                </a:moveTo>
                <a:cubicBezTo>
                  <a:pt x="6940" y="14013"/>
                  <a:pt x="6934" y="14035"/>
                  <a:pt x="6929" y="14047"/>
                </a:cubicBezTo>
                <a:lnTo>
                  <a:pt x="6985" y="14047"/>
                </a:lnTo>
                <a:cubicBezTo>
                  <a:pt x="6980" y="14052"/>
                  <a:pt x="6968" y="14069"/>
                  <a:pt x="6963" y="14081"/>
                </a:cubicBezTo>
                <a:cubicBezTo>
                  <a:pt x="6946" y="14081"/>
                  <a:pt x="6929" y="14081"/>
                  <a:pt x="6917" y="14064"/>
                </a:cubicBezTo>
                <a:cubicBezTo>
                  <a:pt x="6912" y="14041"/>
                  <a:pt x="6929" y="14024"/>
                  <a:pt x="6940" y="14001"/>
                </a:cubicBezTo>
                <a:close/>
                <a:moveTo>
                  <a:pt x="7008" y="14047"/>
                </a:moveTo>
                <a:cubicBezTo>
                  <a:pt x="7038" y="14047"/>
                  <a:pt x="7066" y="14049"/>
                  <a:pt x="7093" y="14049"/>
                </a:cubicBezTo>
                <a:cubicBezTo>
                  <a:pt x="7106" y="14049"/>
                  <a:pt x="7120" y="14048"/>
                  <a:pt x="7133" y="14047"/>
                </a:cubicBezTo>
                <a:lnTo>
                  <a:pt x="7133" y="14047"/>
                </a:lnTo>
                <a:cubicBezTo>
                  <a:pt x="7127" y="14064"/>
                  <a:pt x="7110" y="14064"/>
                  <a:pt x="7099" y="14075"/>
                </a:cubicBezTo>
                <a:cubicBezTo>
                  <a:pt x="7099" y="14075"/>
                  <a:pt x="7099" y="14086"/>
                  <a:pt x="7099" y="14086"/>
                </a:cubicBezTo>
                <a:cubicBezTo>
                  <a:pt x="7079" y="14081"/>
                  <a:pt x="7058" y="14081"/>
                  <a:pt x="7037" y="14081"/>
                </a:cubicBezTo>
                <a:cubicBezTo>
                  <a:pt x="7017" y="14081"/>
                  <a:pt x="6997" y="14081"/>
                  <a:pt x="6980" y="14075"/>
                </a:cubicBezTo>
                <a:cubicBezTo>
                  <a:pt x="6980" y="14052"/>
                  <a:pt x="6991" y="14047"/>
                  <a:pt x="7008" y="14047"/>
                </a:cubicBezTo>
                <a:close/>
                <a:moveTo>
                  <a:pt x="7129" y="14074"/>
                </a:moveTo>
                <a:cubicBezTo>
                  <a:pt x="7134" y="14074"/>
                  <a:pt x="7138" y="14077"/>
                  <a:pt x="7138" y="14086"/>
                </a:cubicBezTo>
                <a:cubicBezTo>
                  <a:pt x="7133" y="14092"/>
                  <a:pt x="7127" y="14098"/>
                  <a:pt x="7121" y="14098"/>
                </a:cubicBezTo>
                <a:cubicBezTo>
                  <a:pt x="7102" y="14090"/>
                  <a:pt x="7117" y="14074"/>
                  <a:pt x="7129" y="14074"/>
                </a:cubicBezTo>
                <a:close/>
                <a:moveTo>
                  <a:pt x="6828" y="1"/>
                </a:moveTo>
                <a:cubicBezTo>
                  <a:pt x="6816" y="1"/>
                  <a:pt x="6806" y="16"/>
                  <a:pt x="6792" y="21"/>
                </a:cubicBezTo>
                <a:cubicBezTo>
                  <a:pt x="6784" y="20"/>
                  <a:pt x="6777" y="20"/>
                  <a:pt x="6769" y="20"/>
                </a:cubicBezTo>
                <a:cubicBezTo>
                  <a:pt x="6758" y="20"/>
                  <a:pt x="6748" y="21"/>
                  <a:pt x="6738" y="23"/>
                </a:cubicBezTo>
                <a:lnTo>
                  <a:pt x="6738" y="23"/>
                </a:lnTo>
                <a:cubicBezTo>
                  <a:pt x="6770" y="45"/>
                  <a:pt x="6781" y="79"/>
                  <a:pt x="6787" y="117"/>
                </a:cubicBezTo>
                <a:cubicBezTo>
                  <a:pt x="6821" y="123"/>
                  <a:pt x="6855" y="123"/>
                  <a:pt x="6889" y="129"/>
                </a:cubicBezTo>
                <a:cubicBezTo>
                  <a:pt x="6713" y="140"/>
                  <a:pt x="6531" y="151"/>
                  <a:pt x="6356" y="151"/>
                </a:cubicBezTo>
                <a:cubicBezTo>
                  <a:pt x="6361" y="146"/>
                  <a:pt x="6373" y="129"/>
                  <a:pt x="6378" y="123"/>
                </a:cubicBezTo>
                <a:lnTo>
                  <a:pt x="6361" y="123"/>
                </a:lnTo>
                <a:cubicBezTo>
                  <a:pt x="6357" y="142"/>
                  <a:pt x="6348" y="156"/>
                  <a:pt x="6332" y="156"/>
                </a:cubicBezTo>
                <a:cubicBezTo>
                  <a:pt x="6325" y="156"/>
                  <a:pt x="6315" y="153"/>
                  <a:pt x="6304" y="146"/>
                </a:cubicBezTo>
                <a:cubicBezTo>
                  <a:pt x="6310" y="140"/>
                  <a:pt x="6327" y="129"/>
                  <a:pt x="6338" y="123"/>
                </a:cubicBezTo>
                <a:lnTo>
                  <a:pt x="6338" y="123"/>
                </a:lnTo>
                <a:cubicBezTo>
                  <a:pt x="6327" y="129"/>
                  <a:pt x="6316" y="129"/>
                  <a:pt x="6304" y="129"/>
                </a:cubicBezTo>
                <a:cubicBezTo>
                  <a:pt x="6304" y="140"/>
                  <a:pt x="6299" y="151"/>
                  <a:pt x="6293" y="157"/>
                </a:cubicBezTo>
                <a:cubicBezTo>
                  <a:pt x="6242" y="163"/>
                  <a:pt x="6185" y="163"/>
                  <a:pt x="6134" y="168"/>
                </a:cubicBezTo>
                <a:cubicBezTo>
                  <a:pt x="6131" y="168"/>
                  <a:pt x="6127" y="168"/>
                  <a:pt x="6123" y="168"/>
                </a:cubicBezTo>
                <a:cubicBezTo>
                  <a:pt x="6081" y="168"/>
                  <a:pt x="6033" y="186"/>
                  <a:pt x="5990" y="186"/>
                </a:cubicBezTo>
                <a:cubicBezTo>
                  <a:pt x="5966" y="186"/>
                  <a:pt x="5944" y="180"/>
                  <a:pt x="5924" y="163"/>
                </a:cubicBezTo>
                <a:cubicBezTo>
                  <a:pt x="5896" y="163"/>
                  <a:pt x="5862" y="157"/>
                  <a:pt x="5834" y="151"/>
                </a:cubicBezTo>
                <a:cubicBezTo>
                  <a:pt x="5828" y="157"/>
                  <a:pt x="5816" y="163"/>
                  <a:pt x="5811" y="168"/>
                </a:cubicBezTo>
                <a:cubicBezTo>
                  <a:pt x="5805" y="166"/>
                  <a:pt x="5799" y="164"/>
                  <a:pt x="5793" y="164"/>
                </a:cubicBezTo>
                <a:cubicBezTo>
                  <a:pt x="5775" y="164"/>
                  <a:pt x="5760" y="176"/>
                  <a:pt x="5760" y="197"/>
                </a:cubicBezTo>
                <a:lnTo>
                  <a:pt x="5811" y="191"/>
                </a:lnTo>
                <a:lnTo>
                  <a:pt x="5811" y="191"/>
                </a:lnTo>
                <a:cubicBezTo>
                  <a:pt x="5788" y="203"/>
                  <a:pt x="5760" y="208"/>
                  <a:pt x="5731" y="214"/>
                </a:cubicBezTo>
                <a:cubicBezTo>
                  <a:pt x="5731" y="208"/>
                  <a:pt x="5737" y="185"/>
                  <a:pt x="5737" y="180"/>
                </a:cubicBezTo>
                <a:lnTo>
                  <a:pt x="5737" y="180"/>
                </a:lnTo>
                <a:cubicBezTo>
                  <a:pt x="5726" y="185"/>
                  <a:pt x="5709" y="191"/>
                  <a:pt x="5697" y="197"/>
                </a:cubicBezTo>
                <a:cubicBezTo>
                  <a:pt x="5697" y="180"/>
                  <a:pt x="5697" y="163"/>
                  <a:pt x="5697" y="146"/>
                </a:cubicBezTo>
                <a:cubicBezTo>
                  <a:pt x="5714" y="146"/>
                  <a:pt x="5731" y="140"/>
                  <a:pt x="5748" y="134"/>
                </a:cubicBezTo>
                <a:cubicBezTo>
                  <a:pt x="5754" y="140"/>
                  <a:pt x="5760" y="140"/>
                  <a:pt x="5765" y="146"/>
                </a:cubicBezTo>
                <a:cubicBezTo>
                  <a:pt x="5805" y="140"/>
                  <a:pt x="5845" y="123"/>
                  <a:pt x="5885" y="106"/>
                </a:cubicBezTo>
                <a:cubicBezTo>
                  <a:pt x="5896" y="112"/>
                  <a:pt x="5913" y="123"/>
                  <a:pt x="5924" y="129"/>
                </a:cubicBezTo>
                <a:cubicBezTo>
                  <a:pt x="5924" y="117"/>
                  <a:pt x="5924" y="100"/>
                  <a:pt x="5930" y="89"/>
                </a:cubicBezTo>
                <a:cubicBezTo>
                  <a:pt x="5912" y="83"/>
                  <a:pt x="5893" y="81"/>
                  <a:pt x="5875" y="81"/>
                </a:cubicBezTo>
                <a:cubicBezTo>
                  <a:pt x="5819" y="81"/>
                  <a:pt x="5764" y="100"/>
                  <a:pt x="5709" y="100"/>
                </a:cubicBezTo>
                <a:lnTo>
                  <a:pt x="5714" y="78"/>
                </a:lnTo>
                <a:lnTo>
                  <a:pt x="5714" y="78"/>
                </a:lnTo>
                <a:cubicBezTo>
                  <a:pt x="5709" y="89"/>
                  <a:pt x="5709" y="100"/>
                  <a:pt x="5703" y="106"/>
                </a:cubicBezTo>
                <a:cubicBezTo>
                  <a:pt x="5669" y="106"/>
                  <a:pt x="5629" y="112"/>
                  <a:pt x="5595" y="129"/>
                </a:cubicBezTo>
                <a:cubicBezTo>
                  <a:pt x="5589" y="127"/>
                  <a:pt x="5582" y="127"/>
                  <a:pt x="5576" y="127"/>
                </a:cubicBezTo>
                <a:cubicBezTo>
                  <a:pt x="5555" y="127"/>
                  <a:pt x="5536" y="135"/>
                  <a:pt x="5527" y="157"/>
                </a:cubicBezTo>
                <a:cubicBezTo>
                  <a:pt x="5521" y="146"/>
                  <a:pt x="5516" y="134"/>
                  <a:pt x="5516" y="129"/>
                </a:cubicBezTo>
                <a:cubicBezTo>
                  <a:pt x="5516" y="140"/>
                  <a:pt x="5510" y="157"/>
                  <a:pt x="5510" y="168"/>
                </a:cubicBezTo>
                <a:cubicBezTo>
                  <a:pt x="5499" y="163"/>
                  <a:pt x="5482" y="151"/>
                  <a:pt x="5470" y="151"/>
                </a:cubicBezTo>
                <a:cubicBezTo>
                  <a:pt x="5465" y="151"/>
                  <a:pt x="5465" y="163"/>
                  <a:pt x="5465" y="163"/>
                </a:cubicBezTo>
                <a:cubicBezTo>
                  <a:pt x="5483" y="165"/>
                  <a:pt x="5506" y="171"/>
                  <a:pt x="5527" y="171"/>
                </a:cubicBezTo>
                <a:cubicBezTo>
                  <a:pt x="5552" y="171"/>
                  <a:pt x="5575" y="164"/>
                  <a:pt x="5590" y="140"/>
                </a:cubicBezTo>
                <a:cubicBezTo>
                  <a:pt x="5595" y="146"/>
                  <a:pt x="5612" y="157"/>
                  <a:pt x="5624" y="163"/>
                </a:cubicBezTo>
                <a:cubicBezTo>
                  <a:pt x="5646" y="157"/>
                  <a:pt x="5669" y="151"/>
                  <a:pt x="5692" y="146"/>
                </a:cubicBezTo>
                <a:lnTo>
                  <a:pt x="5692" y="146"/>
                </a:lnTo>
                <a:cubicBezTo>
                  <a:pt x="5692" y="157"/>
                  <a:pt x="5686" y="185"/>
                  <a:pt x="5680" y="203"/>
                </a:cubicBezTo>
                <a:cubicBezTo>
                  <a:pt x="5669" y="197"/>
                  <a:pt x="5652" y="191"/>
                  <a:pt x="5646" y="185"/>
                </a:cubicBezTo>
                <a:lnTo>
                  <a:pt x="5646" y="225"/>
                </a:lnTo>
                <a:cubicBezTo>
                  <a:pt x="5641" y="225"/>
                  <a:pt x="5629" y="231"/>
                  <a:pt x="5624" y="237"/>
                </a:cubicBezTo>
                <a:lnTo>
                  <a:pt x="5624" y="191"/>
                </a:lnTo>
                <a:cubicBezTo>
                  <a:pt x="5612" y="203"/>
                  <a:pt x="5601" y="220"/>
                  <a:pt x="5595" y="231"/>
                </a:cubicBezTo>
                <a:cubicBezTo>
                  <a:pt x="5584" y="237"/>
                  <a:pt x="5573" y="237"/>
                  <a:pt x="5561" y="242"/>
                </a:cubicBezTo>
                <a:cubicBezTo>
                  <a:pt x="5573" y="231"/>
                  <a:pt x="5590" y="225"/>
                  <a:pt x="5595" y="208"/>
                </a:cubicBezTo>
                <a:cubicBezTo>
                  <a:pt x="5590" y="205"/>
                  <a:pt x="5585" y="203"/>
                  <a:pt x="5581" y="203"/>
                </a:cubicBezTo>
                <a:cubicBezTo>
                  <a:pt x="5556" y="203"/>
                  <a:pt x="5540" y="249"/>
                  <a:pt x="5516" y="254"/>
                </a:cubicBezTo>
                <a:cubicBezTo>
                  <a:pt x="5499" y="254"/>
                  <a:pt x="5465" y="254"/>
                  <a:pt x="5453" y="248"/>
                </a:cubicBezTo>
                <a:cubicBezTo>
                  <a:pt x="5459" y="242"/>
                  <a:pt x="5470" y="225"/>
                  <a:pt x="5482" y="214"/>
                </a:cubicBezTo>
                <a:lnTo>
                  <a:pt x="5482" y="214"/>
                </a:lnTo>
                <a:cubicBezTo>
                  <a:pt x="5459" y="231"/>
                  <a:pt x="5436" y="237"/>
                  <a:pt x="5408" y="237"/>
                </a:cubicBezTo>
                <a:cubicBezTo>
                  <a:pt x="5419" y="242"/>
                  <a:pt x="5442" y="248"/>
                  <a:pt x="5453" y="254"/>
                </a:cubicBezTo>
                <a:cubicBezTo>
                  <a:pt x="5442" y="265"/>
                  <a:pt x="5431" y="270"/>
                  <a:pt x="5421" y="270"/>
                </a:cubicBezTo>
                <a:cubicBezTo>
                  <a:pt x="5407" y="270"/>
                  <a:pt x="5393" y="259"/>
                  <a:pt x="5380" y="242"/>
                </a:cubicBezTo>
                <a:cubicBezTo>
                  <a:pt x="5374" y="254"/>
                  <a:pt x="5368" y="271"/>
                  <a:pt x="5363" y="276"/>
                </a:cubicBezTo>
                <a:cubicBezTo>
                  <a:pt x="5317" y="293"/>
                  <a:pt x="5272" y="305"/>
                  <a:pt x="5221" y="322"/>
                </a:cubicBezTo>
                <a:cubicBezTo>
                  <a:pt x="5232" y="305"/>
                  <a:pt x="5243" y="288"/>
                  <a:pt x="5255" y="271"/>
                </a:cubicBezTo>
                <a:lnTo>
                  <a:pt x="5255" y="271"/>
                </a:lnTo>
                <a:cubicBezTo>
                  <a:pt x="5232" y="282"/>
                  <a:pt x="5221" y="305"/>
                  <a:pt x="5209" y="327"/>
                </a:cubicBezTo>
                <a:lnTo>
                  <a:pt x="5175" y="293"/>
                </a:lnTo>
                <a:lnTo>
                  <a:pt x="5175" y="293"/>
                </a:lnTo>
                <a:cubicBezTo>
                  <a:pt x="5181" y="305"/>
                  <a:pt x="5187" y="322"/>
                  <a:pt x="5187" y="333"/>
                </a:cubicBezTo>
                <a:cubicBezTo>
                  <a:pt x="5153" y="333"/>
                  <a:pt x="5124" y="350"/>
                  <a:pt x="5096" y="367"/>
                </a:cubicBezTo>
                <a:cubicBezTo>
                  <a:pt x="5096" y="356"/>
                  <a:pt x="5096" y="339"/>
                  <a:pt x="5096" y="333"/>
                </a:cubicBezTo>
                <a:lnTo>
                  <a:pt x="5062" y="339"/>
                </a:lnTo>
                <a:cubicBezTo>
                  <a:pt x="5102" y="373"/>
                  <a:pt x="5056" y="384"/>
                  <a:pt x="5028" y="390"/>
                </a:cubicBezTo>
                <a:cubicBezTo>
                  <a:pt x="5028" y="390"/>
                  <a:pt x="5028" y="395"/>
                  <a:pt x="5022" y="395"/>
                </a:cubicBezTo>
                <a:lnTo>
                  <a:pt x="5016" y="384"/>
                </a:lnTo>
                <a:cubicBezTo>
                  <a:pt x="5016" y="384"/>
                  <a:pt x="5016" y="390"/>
                  <a:pt x="5016" y="395"/>
                </a:cubicBezTo>
                <a:cubicBezTo>
                  <a:pt x="4982" y="407"/>
                  <a:pt x="4948" y="424"/>
                  <a:pt x="4920" y="435"/>
                </a:cubicBezTo>
                <a:cubicBezTo>
                  <a:pt x="4897" y="446"/>
                  <a:pt x="4880" y="452"/>
                  <a:pt x="4863" y="464"/>
                </a:cubicBezTo>
                <a:cubicBezTo>
                  <a:pt x="4858" y="464"/>
                  <a:pt x="4858" y="469"/>
                  <a:pt x="4852" y="469"/>
                </a:cubicBezTo>
                <a:cubicBezTo>
                  <a:pt x="4848" y="471"/>
                  <a:pt x="4844" y="472"/>
                  <a:pt x="4839" y="472"/>
                </a:cubicBezTo>
                <a:cubicBezTo>
                  <a:pt x="4829" y="472"/>
                  <a:pt x="4818" y="469"/>
                  <a:pt x="4807" y="469"/>
                </a:cubicBezTo>
                <a:cubicBezTo>
                  <a:pt x="4801" y="481"/>
                  <a:pt x="4795" y="492"/>
                  <a:pt x="4784" y="498"/>
                </a:cubicBezTo>
                <a:cubicBezTo>
                  <a:pt x="4784" y="492"/>
                  <a:pt x="4773" y="481"/>
                  <a:pt x="4773" y="475"/>
                </a:cubicBezTo>
                <a:cubicBezTo>
                  <a:pt x="4761" y="481"/>
                  <a:pt x="4750" y="486"/>
                  <a:pt x="4738" y="492"/>
                </a:cubicBezTo>
                <a:lnTo>
                  <a:pt x="4733" y="492"/>
                </a:lnTo>
                <a:cubicBezTo>
                  <a:pt x="4731" y="491"/>
                  <a:pt x="4729" y="490"/>
                  <a:pt x="4727" y="490"/>
                </a:cubicBezTo>
                <a:cubicBezTo>
                  <a:pt x="4717" y="490"/>
                  <a:pt x="4709" y="500"/>
                  <a:pt x="4704" y="509"/>
                </a:cubicBezTo>
                <a:cubicBezTo>
                  <a:pt x="4699" y="511"/>
                  <a:pt x="4693" y="513"/>
                  <a:pt x="4688" y="515"/>
                </a:cubicBezTo>
                <a:lnTo>
                  <a:pt x="4688" y="515"/>
                </a:lnTo>
                <a:lnTo>
                  <a:pt x="4682" y="509"/>
                </a:lnTo>
                <a:cubicBezTo>
                  <a:pt x="4682" y="512"/>
                  <a:pt x="4682" y="514"/>
                  <a:pt x="4682" y="517"/>
                </a:cubicBezTo>
                <a:lnTo>
                  <a:pt x="4682" y="517"/>
                </a:lnTo>
                <a:cubicBezTo>
                  <a:pt x="4684" y="517"/>
                  <a:pt x="4686" y="516"/>
                  <a:pt x="4688" y="515"/>
                </a:cubicBezTo>
                <a:lnTo>
                  <a:pt x="4688" y="515"/>
                </a:lnTo>
                <a:lnTo>
                  <a:pt x="4699" y="526"/>
                </a:lnTo>
                <a:cubicBezTo>
                  <a:pt x="4716" y="515"/>
                  <a:pt x="4738" y="509"/>
                  <a:pt x="4761" y="509"/>
                </a:cubicBezTo>
                <a:cubicBezTo>
                  <a:pt x="4738" y="515"/>
                  <a:pt x="4721" y="526"/>
                  <a:pt x="4699" y="537"/>
                </a:cubicBezTo>
                <a:cubicBezTo>
                  <a:pt x="4704" y="549"/>
                  <a:pt x="4710" y="560"/>
                  <a:pt x="4716" y="571"/>
                </a:cubicBezTo>
                <a:cubicBezTo>
                  <a:pt x="4750" y="549"/>
                  <a:pt x="4784" y="526"/>
                  <a:pt x="4818" y="515"/>
                </a:cubicBezTo>
                <a:cubicBezTo>
                  <a:pt x="4824" y="509"/>
                  <a:pt x="4835" y="498"/>
                  <a:pt x="4835" y="492"/>
                </a:cubicBezTo>
                <a:cubicBezTo>
                  <a:pt x="4841" y="498"/>
                  <a:pt x="4852" y="503"/>
                  <a:pt x="4858" y="509"/>
                </a:cubicBezTo>
                <a:cubicBezTo>
                  <a:pt x="4875" y="492"/>
                  <a:pt x="4886" y="481"/>
                  <a:pt x="4903" y="464"/>
                </a:cubicBezTo>
                <a:cubicBezTo>
                  <a:pt x="4914" y="464"/>
                  <a:pt x="4926" y="464"/>
                  <a:pt x="4931" y="458"/>
                </a:cubicBezTo>
                <a:cubicBezTo>
                  <a:pt x="4982" y="458"/>
                  <a:pt x="5028" y="424"/>
                  <a:pt x="5079" y="424"/>
                </a:cubicBezTo>
                <a:cubicBezTo>
                  <a:pt x="4954" y="464"/>
                  <a:pt x="4835" y="520"/>
                  <a:pt x="4721" y="594"/>
                </a:cubicBezTo>
                <a:cubicBezTo>
                  <a:pt x="4721" y="594"/>
                  <a:pt x="4721" y="594"/>
                  <a:pt x="4721" y="600"/>
                </a:cubicBezTo>
                <a:cubicBezTo>
                  <a:pt x="4693" y="605"/>
                  <a:pt x="4665" y="622"/>
                  <a:pt x="4636" y="634"/>
                </a:cubicBezTo>
                <a:cubicBezTo>
                  <a:pt x="4636" y="628"/>
                  <a:pt x="4631" y="611"/>
                  <a:pt x="4625" y="605"/>
                </a:cubicBezTo>
                <a:cubicBezTo>
                  <a:pt x="4614" y="605"/>
                  <a:pt x="4585" y="611"/>
                  <a:pt x="4574" y="617"/>
                </a:cubicBezTo>
                <a:cubicBezTo>
                  <a:pt x="4568" y="628"/>
                  <a:pt x="4568" y="639"/>
                  <a:pt x="4568" y="651"/>
                </a:cubicBezTo>
                <a:lnTo>
                  <a:pt x="4591" y="645"/>
                </a:lnTo>
                <a:lnTo>
                  <a:pt x="4591" y="645"/>
                </a:lnTo>
                <a:cubicBezTo>
                  <a:pt x="4585" y="651"/>
                  <a:pt x="4563" y="662"/>
                  <a:pt x="4551" y="668"/>
                </a:cubicBezTo>
                <a:cubicBezTo>
                  <a:pt x="4557" y="662"/>
                  <a:pt x="4557" y="651"/>
                  <a:pt x="4563" y="639"/>
                </a:cubicBezTo>
                <a:cubicBezTo>
                  <a:pt x="4557" y="639"/>
                  <a:pt x="4546" y="628"/>
                  <a:pt x="4540" y="622"/>
                </a:cubicBezTo>
                <a:cubicBezTo>
                  <a:pt x="4517" y="634"/>
                  <a:pt x="4500" y="645"/>
                  <a:pt x="4477" y="651"/>
                </a:cubicBezTo>
                <a:lnTo>
                  <a:pt x="4477" y="668"/>
                </a:lnTo>
                <a:cubicBezTo>
                  <a:pt x="4493" y="668"/>
                  <a:pt x="4508" y="665"/>
                  <a:pt x="4523" y="665"/>
                </a:cubicBezTo>
                <a:cubicBezTo>
                  <a:pt x="4530" y="665"/>
                  <a:pt x="4538" y="666"/>
                  <a:pt x="4546" y="668"/>
                </a:cubicBezTo>
                <a:cubicBezTo>
                  <a:pt x="4523" y="668"/>
                  <a:pt x="4500" y="679"/>
                  <a:pt x="4483" y="690"/>
                </a:cubicBezTo>
                <a:cubicBezTo>
                  <a:pt x="4477" y="679"/>
                  <a:pt x="4472" y="668"/>
                  <a:pt x="4466" y="651"/>
                </a:cubicBezTo>
                <a:cubicBezTo>
                  <a:pt x="4449" y="662"/>
                  <a:pt x="4426" y="668"/>
                  <a:pt x="4404" y="679"/>
                </a:cubicBezTo>
                <a:lnTo>
                  <a:pt x="4472" y="679"/>
                </a:lnTo>
                <a:cubicBezTo>
                  <a:pt x="4463" y="692"/>
                  <a:pt x="4452" y="698"/>
                  <a:pt x="4437" y="698"/>
                </a:cubicBezTo>
                <a:cubicBezTo>
                  <a:pt x="4432" y="698"/>
                  <a:pt x="4426" y="698"/>
                  <a:pt x="4421" y="696"/>
                </a:cubicBezTo>
                <a:cubicBezTo>
                  <a:pt x="4387" y="724"/>
                  <a:pt x="4341" y="730"/>
                  <a:pt x="4302" y="753"/>
                </a:cubicBezTo>
                <a:lnTo>
                  <a:pt x="4290" y="736"/>
                </a:lnTo>
                <a:lnTo>
                  <a:pt x="4273" y="776"/>
                </a:lnTo>
                <a:cubicBezTo>
                  <a:pt x="4268" y="764"/>
                  <a:pt x="4256" y="753"/>
                  <a:pt x="4251" y="742"/>
                </a:cubicBezTo>
                <a:cubicBezTo>
                  <a:pt x="4239" y="759"/>
                  <a:pt x="4233" y="776"/>
                  <a:pt x="4222" y="793"/>
                </a:cubicBezTo>
                <a:cubicBezTo>
                  <a:pt x="4211" y="793"/>
                  <a:pt x="4199" y="798"/>
                  <a:pt x="4182" y="798"/>
                </a:cubicBezTo>
                <a:cubicBezTo>
                  <a:pt x="4199" y="787"/>
                  <a:pt x="4211" y="770"/>
                  <a:pt x="4216" y="747"/>
                </a:cubicBezTo>
                <a:lnTo>
                  <a:pt x="4216" y="747"/>
                </a:lnTo>
                <a:cubicBezTo>
                  <a:pt x="4205" y="753"/>
                  <a:pt x="4182" y="770"/>
                  <a:pt x="4177" y="776"/>
                </a:cubicBezTo>
                <a:cubicBezTo>
                  <a:pt x="4171" y="770"/>
                  <a:pt x="4165" y="753"/>
                  <a:pt x="4160" y="747"/>
                </a:cubicBezTo>
                <a:cubicBezTo>
                  <a:pt x="4160" y="759"/>
                  <a:pt x="4154" y="776"/>
                  <a:pt x="4154" y="787"/>
                </a:cubicBezTo>
                <a:cubicBezTo>
                  <a:pt x="4144" y="787"/>
                  <a:pt x="4124" y="797"/>
                  <a:pt x="4111" y="797"/>
                </a:cubicBezTo>
                <a:cubicBezTo>
                  <a:pt x="4101" y="797"/>
                  <a:pt x="4095" y="792"/>
                  <a:pt x="4097" y="776"/>
                </a:cubicBezTo>
                <a:cubicBezTo>
                  <a:pt x="4137" y="730"/>
                  <a:pt x="4228" y="742"/>
                  <a:pt x="4245" y="679"/>
                </a:cubicBezTo>
                <a:cubicBezTo>
                  <a:pt x="4251" y="685"/>
                  <a:pt x="4251" y="696"/>
                  <a:pt x="4256" y="702"/>
                </a:cubicBezTo>
                <a:cubicBezTo>
                  <a:pt x="4398" y="651"/>
                  <a:pt x="4534" y="588"/>
                  <a:pt x="4676" y="543"/>
                </a:cubicBezTo>
                <a:cubicBezTo>
                  <a:pt x="4680" y="534"/>
                  <a:pt x="4681" y="526"/>
                  <a:pt x="4682" y="517"/>
                </a:cubicBezTo>
                <a:lnTo>
                  <a:pt x="4682" y="517"/>
                </a:lnTo>
                <a:cubicBezTo>
                  <a:pt x="4569" y="557"/>
                  <a:pt x="4447" y="580"/>
                  <a:pt x="4336" y="622"/>
                </a:cubicBezTo>
                <a:cubicBezTo>
                  <a:pt x="4319" y="651"/>
                  <a:pt x="4285" y="645"/>
                  <a:pt x="4256" y="651"/>
                </a:cubicBezTo>
                <a:cubicBezTo>
                  <a:pt x="4222" y="668"/>
                  <a:pt x="4188" y="685"/>
                  <a:pt x="4154" y="702"/>
                </a:cubicBezTo>
                <a:cubicBezTo>
                  <a:pt x="4154" y="702"/>
                  <a:pt x="4143" y="713"/>
                  <a:pt x="4143" y="719"/>
                </a:cubicBezTo>
                <a:lnTo>
                  <a:pt x="4086" y="719"/>
                </a:lnTo>
                <a:cubicBezTo>
                  <a:pt x="4075" y="730"/>
                  <a:pt x="4058" y="742"/>
                  <a:pt x="4046" y="747"/>
                </a:cubicBezTo>
                <a:cubicBezTo>
                  <a:pt x="4041" y="747"/>
                  <a:pt x="4029" y="742"/>
                  <a:pt x="4024" y="742"/>
                </a:cubicBezTo>
                <a:lnTo>
                  <a:pt x="4029" y="759"/>
                </a:lnTo>
                <a:cubicBezTo>
                  <a:pt x="4001" y="764"/>
                  <a:pt x="3978" y="776"/>
                  <a:pt x="3955" y="787"/>
                </a:cubicBezTo>
                <a:cubicBezTo>
                  <a:pt x="3950" y="781"/>
                  <a:pt x="3944" y="776"/>
                  <a:pt x="3944" y="776"/>
                </a:cubicBezTo>
                <a:cubicBezTo>
                  <a:pt x="3938" y="781"/>
                  <a:pt x="3933" y="793"/>
                  <a:pt x="3933" y="798"/>
                </a:cubicBezTo>
                <a:cubicBezTo>
                  <a:pt x="3876" y="798"/>
                  <a:pt x="3842" y="855"/>
                  <a:pt x="3791" y="861"/>
                </a:cubicBezTo>
                <a:cubicBezTo>
                  <a:pt x="3740" y="923"/>
                  <a:pt x="3655" y="929"/>
                  <a:pt x="3587" y="974"/>
                </a:cubicBezTo>
                <a:cubicBezTo>
                  <a:pt x="3587" y="985"/>
                  <a:pt x="3587" y="997"/>
                  <a:pt x="3587" y="1003"/>
                </a:cubicBezTo>
                <a:cubicBezTo>
                  <a:pt x="3581" y="1003"/>
                  <a:pt x="3570" y="997"/>
                  <a:pt x="3558" y="991"/>
                </a:cubicBezTo>
                <a:cubicBezTo>
                  <a:pt x="3479" y="1042"/>
                  <a:pt x="3382" y="1065"/>
                  <a:pt x="3314" y="1133"/>
                </a:cubicBezTo>
                <a:cubicBezTo>
                  <a:pt x="3314" y="1139"/>
                  <a:pt x="3326" y="1150"/>
                  <a:pt x="3326" y="1156"/>
                </a:cubicBezTo>
                <a:cubicBezTo>
                  <a:pt x="3365" y="1127"/>
                  <a:pt x="3399" y="1105"/>
                  <a:pt x="3439" y="1082"/>
                </a:cubicBezTo>
                <a:lnTo>
                  <a:pt x="3456" y="1082"/>
                </a:lnTo>
                <a:cubicBezTo>
                  <a:pt x="3507" y="1042"/>
                  <a:pt x="3581" y="1020"/>
                  <a:pt x="3643" y="991"/>
                </a:cubicBezTo>
                <a:cubicBezTo>
                  <a:pt x="3643" y="985"/>
                  <a:pt x="3643" y="974"/>
                  <a:pt x="3643" y="968"/>
                </a:cubicBezTo>
                <a:lnTo>
                  <a:pt x="3700" y="963"/>
                </a:lnTo>
                <a:cubicBezTo>
                  <a:pt x="3706" y="951"/>
                  <a:pt x="3712" y="934"/>
                  <a:pt x="3717" y="923"/>
                </a:cubicBezTo>
                <a:cubicBezTo>
                  <a:pt x="3717" y="929"/>
                  <a:pt x="3729" y="940"/>
                  <a:pt x="3734" y="946"/>
                </a:cubicBezTo>
                <a:cubicBezTo>
                  <a:pt x="3740" y="934"/>
                  <a:pt x="3751" y="923"/>
                  <a:pt x="3757" y="917"/>
                </a:cubicBezTo>
                <a:cubicBezTo>
                  <a:pt x="3768" y="929"/>
                  <a:pt x="3780" y="934"/>
                  <a:pt x="3791" y="946"/>
                </a:cubicBezTo>
                <a:cubicBezTo>
                  <a:pt x="3785" y="934"/>
                  <a:pt x="3780" y="923"/>
                  <a:pt x="3774" y="917"/>
                </a:cubicBezTo>
                <a:cubicBezTo>
                  <a:pt x="3882" y="872"/>
                  <a:pt x="3990" y="832"/>
                  <a:pt x="4092" y="781"/>
                </a:cubicBezTo>
                <a:cubicBezTo>
                  <a:pt x="4097" y="804"/>
                  <a:pt x="4097" y="821"/>
                  <a:pt x="4097" y="844"/>
                </a:cubicBezTo>
                <a:cubicBezTo>
                  <a:pt x="4092" y="838"/>
                  <a:pt x="4086" y="821"/>
                  <a:pt x="4080" y="815"/>
                </a:cubicBezTo>
                <a:cubicBezTo>
                  <a:pt x="4029" y="832"/>
                  <a:pt x="3984" y="861"/>
                  <a:pt x="3933" y="889"/>
                </a:cubicBezTo>
                <a:cubicBezTo>
                  <a:pt x="3938" y="895"/>
                  <a:pt x="3944" y="906"/>
                  <a:pt x="3950" y="906"/>
                </a:cubicBezTo>
                <a:cubicBezTo>
                  <a:pt x="3887" y="951"/>
                  <a:pt x="3819" y="985"/>
                  <a:pt x="3746" y="1014"/>
                </a:cubicBezTo>
                <a:cubicBezTo>
                  <a:pt x="3751" y="991"/>
                  <a:pt x="3768" y="974"/>
                  <a:pt x="3791" y="963"/>
                </a:cubicBezTo>
                <a:lnTo>
                  <a:pt x="3791" y="963"/>
                </a:lnTo>
                <a:cubicBezTo>
                  <a:pt x="3774" y="968"/>
                  <a:pt x="3757" y="974"/>
                  <a:pt x="3740" y="980"/>
                </a:cubicBezTo>
                <a:cubicBezTo>
                  <a:pt x="3740" y="997"/>
                  <a:pt x="3746" y="1014"/>
                  <a:pt x="3746" y="1031"/>
                </a:cubicBezTo>
                <a:cubicBezTo>
                  <a:pt x="3723" y="1031"/>
                  <a:pt x="3723" y="1008"/>
                  <a:pt x="3712" y="997"/>
                </a:cubicBezTo>
                <a:cubicBezTo>
                  <a:pt x="3683" y="1014"/>
                  <a:pt x="3649" y="1031"/>
                  <a:pt x="3621" y="1054"/>
                </a:cubicBezTo>
                <a:cubicBezTo>
                  <a:pt x="3643" y="1054"/>
                  <a:pt x="3660" y="1048"/>
                  <a:pt x="3677" y="1048"/>
                </a:cubicBezTo>
                <a:cubicBezTo>
                  <a:pt x="3646" y="1061"/>
                  <a:pt x="3615" y="1103"/>
                  <a:pt x="3580" y="1103"/>
                </a:cubicBezTo>
                <a:cubicBezTo>
                  <a:pt x="3571" y="1103"/>
                  <a:pt x="3562" y="1100"/>
                  <a:pt x="3553" y="1093"/>
                </a:cubicBezTo>
                <a:cubicBezTo>
                  <a:pt x="3530" y="1105"/>
                  <a:pt x="3507" y="1116"/>
                  <a:pt x="3490" y="1133"/>
                </a:cubicBezTo>
                <a:cubicBezTo>
                  <a:pt x="3502" y="1127"/>
                  <a:pt x="3519" y="1122"/>
                  <a:pt x="3530" y="1116"/>
                </a:cubicBezTo>
                <a:lnTo>
                  <a:pt x="3536" y="1127"/>
                </a:lnTo>
                <a:cubicBezTo>
                  <a:pt x="3513" y="1139"/>
                  <a:pt x="3496" y="1150"/>
                  <a:pt x="3479" y="1161"/>
                </a:cubicBezTo>
                <a:cubicBezTo>
                  <a:pt x="3473" y="1156"/>
                  <a:pt x="3468" y="1144"/>
                  <a:pt x="3462" y="1139"/>
                </a:cubicBezTo>
                <a:lnTo>
                  <a:pt x="3462" y="1139"/>
                </a:lnTo>
                <a:cubicBezTo>
                  <a:pt x="3473" y="1167"/>
                  <a:pt x="3456" y="1178"/>
                  <a:pt x="3433" y="1178"/>
                </a:cubicBezTo>
                <a:cubicBezTo>
                  <a:pt x="3428" y="1173"/>
                  <a:pt x="3428" y="1156"/>
                  <a:pt x="3428" y="1150"/>
                </a:cubicBezTo>
                <a:cubicBezTo>
                  <a:pt x="3409" y="1165"/>
                  <a:pt x="3389" y="1178"/>
                  <a:pt x="3369" y="1191"/>
                </a:cubicBezTo>
                <a:lnTo>
                  <a:pt x="3369" y="1191"/>
                </a:lnTo>
                <a:cubicBezTo>
                  <a:pt x="3379" y="1186"/>
                  <a:pt x="3388" y="1182"/>
                  <a:pt x="3398" y="1182"/>
                </a:cubicBezTo>
                <a:cubicBezTo>
                  <a:pt x="3402" y="1182"/>
                  <a:pt x="3406" y="1183"/>
                  <a:pt x="3411" y="1184"/>
                </a:cubicBezTo>
                <a:cubicBezTo>
                  <a:pt x="3382" y="1207"/>
                  <a:pt x="3348" y="1229"/>
                  <a:pt x="3320" y="1246"/>
                </a:cubicBezTo>
                <a:cubicBezTo>
                  <a:pt x="3320" y="1241"/>
                  <a:pt x="3309" y="1235"/>
                  <a:pt x="3309" y="1229"/>
                </a:cubicBezTo>
                <a:cubicBezTo>
                  <a:pt x="3327" y="1223"/>
                  <a:pt x="3343" y="1208"/>
                  <a:pt x="3361" y="1196"/>
                </a:cubicBezTo>
                <a:lnTo>
                  <a:pt x="3361" y="1196"/>
                </a:lnTo>
                <a:cubicBezTo>
                  <a:pt x="3324" y="1219"/>
                  <a:pt x="3285" y="1239"/>
                  <a:pt x="3246" y="1264"/>
                </a:cubicBezTo>
                <a:lnTo>
                  <a:pt x="3280" y="1246"/>
                </a:lnTo>
                <a:lnTo>
                  <a:pt x="3297" y="1269"/>
                </a:lnTo>
                <a:cubicBezTo>
                  <a:pt x="3275" y="1281"/>
                  <a:pt x="3252" y="1292"/>
                  <a:pt x="3235" y="1303"/>
                </a:cubicBezTo>
                <a:cubicBezTo>
                  <a:pt x="3229" y="1298"/>
                  <a:pt x="3229" y="1286"/>
                  <a:pt x="3224" y="1281"/>
                </a:cubicBezTo>
                <a:cubicBezTo>
                  <a:pt x="3150" y="1315"/>
                  <a:pt x="3070" y="1360"/>
                  <a:pt x="3008" y="1417"/>
                </a:cubicBezTo>
                <a:cubicBezTo>
                  <a:pt x="3053" y="1400"/>
                  <a:pt x="3087" y="1371"/>
                  <a:pt x="3133" y="1360"/>
                </a:cubicBezTo>
                <a:lnTo>
                  <a:pt x="3133" y="1360"/>
                </a:lnTo>
                <a:cubicBezTo>
                  <a:pt x="3082" y="1405"/>
                  <a:pt x="3019" y="1439"/>
                  <a:pt x="2957" y="1473"/>
                </a:cubicBezTo>
                <a:cubicBezTo>
                  <a:pt x="2951" y="1468"/>
                  <a:pt x="2946" y="1468"/>
                  <a:pt x="2940" y="1468"/>
                </a:cubicBezTo>
                <a:cubicBezTo>
                  <a:pt x="2917" y="1468"/>
                  <a:pt x="2894" y="1479"/>
                  <a:pt x="2877" y="1496"/>
                </a:cubicBezTo>
                <a:cubicBezTo>
                  <a:pt x="2884" y="1498"/>
                  <a:pt x="2890" y="1498"/>
                  <a:pt x="2896" y="1498"/>
                </a:cubicBezTo>
                <a:cubicBezTo>
                  <a:pt x="2912" y="1498"/>
                  <a:pt x="2927" y="1493"/>
                  <a:pt x="2940" y="1485"/>
                </a:cubicBezTo>
                <a:lnTo>
                  <a:pt x="2940" y="1485"/>
                </a:lnTo>
                <a:cubicBezTo>
                  <a:pt x="2923" y="1513"/>
                  <a:pt x="2894" y="1530"/>
                  <a:pt x="2866" y="1542"/>
                </a:cubicBezTo>
                <a:cubicBezTo>
                  <a:pt x="2866" y="1536"/>
                  <a:pt x="2860" y="1525"/>
                  <a:pt x="2860" y="1513"/>
                </a:cubicBezTo>
                <a:cubicBezTo>
                  <a:pt x="2838" y="1530"/>
                  <a:pt x="2815" y="1542"/>
                  <a:pt x="2798" y="1559"/>
                </a:cubicBezTo>
                <a:lnTo>
                  <a:pt x="2849" y="1559"/>
                </a:lnTo>
                <a:cubicBezTo>
                  <a:pt x="2815" y="1576"/>
                  <a:pt x="2781" y="1598"/>
                  <a:pt x="2747" y="1615"/>
                </a:cubicBezTo>
                <a:cubicBezTo>
                  <a:pt x="2736" y="1604"/>
                  <a:pt x="2724" y="1598"/>
                  <a:pt x="2713" y="1587"/>
                </a:cubicBezTo>
                <a:cubicBezTo>
                  <a:pt x="2702" y="1655"/>
                  <a:pt x="2605" y="1672"/>
                  <a:pt x="2577" y="1734"/>
                </a:cubicBezTo>
                <a:cubicBezTo>
                  <a:pt x="2582" y="1729"/>
                  <a:pt x="2599" y="1717"/>
                  <a:pt x="2605" y="1712"/>
                </a:cubicBezTo>
                <a:cubicBezTo>
                  <a:pt x="2611" y="1717"/>
                  <a:pt x="2616" y="1723"/>
                  <a:pt x="2622" y="1729"/>
                </a:cubicBezTo>
                <a:cubicBezTo>
                  <a:pt x="2611" y="1734"/>
                  <a:pt x="2594" y="1740"/>
                  <a:pt x="2582" y="1746"/>
                </a:cubicBezTo>
                <a:cubicBezTo>
                  <a:pt x="2577" y="1757"/>
                  <a:pt x="2571" y="1768"/>
                  <a:pt x="2565" y="1774"/>
                </a:cubicBezTo>
                <a:cubicBezTo>
                  <a:pt x="2560" y="1768"/>
                  <a:pt x="2554" y="1746"/>
                  <a:pt x="2548" y="1734"/>
                </a:cubicBezTo>
                <a:cubicBezTo>
                  <a:pt x="2526" y="1751"/>
                  <a:pt x="2503" y="1768"/>
                  <a:pt x="2497" y="1797"/>
                </a:cubicBezTo>
                <a:cubicBezTo>
                  <a:pt x="2469" y="1814"/>
                  <a:pt x="2446" y="1831"/>
                  <a:pt x="2418" y="1842"/>
                </a:cubicBezTo>
                <a:cubicBezTo>
                  <a:pt x="2412" y="1848"/>
                  <a:pt x="2407" y="1859"/>
                  <a:pt x="2401" y="1871"/>
                </a:cubicBezTo>
                <a:cubicBezTo>
                  <a:pt x="2372" y="1882"/>
                  <a:pt x="2344" y="1905"/>
                  <a:pt x="2316" y="1927"/>
                </a:cubicBezTo>
                <a:cubicBezTo>
                  <a:pt x="2316" y="1922"/>
                  <a:pt x="2321" y="1899"/>
                  <a:pt x="2321" y="1893"/>
                </a:cubicBezTo>
                <a:lnTo>
                  <a:pt x="2321" y="1893"/>
                </a:lnTo>
                <a:cubicBezTo>
                  <a:pt x="2310" y="1933"/>
                  <a:pt x="2276" y="1956"/>
                  <a:pt x="2265" y="1995"/>
                </a:cubicBezTo>
                <a:cubicBezTo>
                  <a:pt x="2293" y="1973"/>
                  <a:pt x="2321" y="1956"/>
                  <a:pt x="2350" y="1939"/>
                </a:cubicBezTo>
                <a:lnTo>
                  <a:pt x="2350" y="1939"/>
                </a:lnTo>
                <a:cubicBezTo>
                  <a:pt x="2276" y="2018"/>
                  <a:pt x="2191" y="2092"/>
                  <a:pt x="2100" y="2160"/>
                </a:cubicBezTo>
                <a:cubicBezTo>
                  <a:pt x="2111" y="2143"/>
                  <a:pt x="2129" y="2132"/>
                  <a:pt x="2140" y="2115"/>
                </a:cubicBezTo>
                <a:cubicBezTo>
                  <a:pt x="2134" y="2112"/>
                  <a:pt x="2129" y="2111"/>
                  <a:pt x="2124" y="2111"/>
                </a:cubicBezTo>
                <a:cubicBezTo>
                  <a:pt x="2109" y="2111"/>
                  <a:pt x="2095" y="2122"/>
                  <a:pt x="2077" y="2126"/>
                </a:cubicBezTo>
                <a:cubicBezTo>
                  <a:pt x="2072" y="2143"/>
                  <a:pt x="2060" y="2166"/>
                  <a:pt x="2049" y="2183"/>
                </a:cubicBezTo>
                <a:cubicBezTo>
                  <a:pt x="2043" y="2177"/>
                  <a:pt x="2032" y="2177"/>
                  <a:pt x="2026" y="2171"/>
                </a:cubicBezTo>
                <a:lnTo>
                  <a:pt x="2026" y="2171"/>
                </a:lnTo>
                <a:cubicBezTo>
                  <a:pt x="2031" y="2193"/>
                  <a:pt x="1994" y="2242"/>
                  <a:pt x="1972" y="2242"/>
                </a:cubicBezTo>
                <a:cubicBezTo>
                  <a:pt x="1966" y="2242"/>
                  <a:pt x="1961" y="2238"/>
                  <a:pt x="1958" y="2228"/>
                </a:cubicBezTo>
                <a:cubicBezTo>
                  <a:pt x="2015" y="2143"/>
                  <a:pt x="2111" y="2086"/>
                  <a:pt x="2168" y="1995"/>
                </a:cubicBezTo>
                <a:lnTo>
                  <a:pt x="2185" y="1995"/>
                </a:lnTo>
                <a:cubicBezTo>
                  <a:pt x="2231" y="1950"/>
                  <a:pt x="2282" y="1916"/>
                  <a:pt x="2333" y="1871"/>
                </a:cubicBezTo>
                <a:cubicBezTo>
                  <a:pt x="2327" y="1859"/>
                  <a:pt x="2316" y="1837"/>
                  <a:pt x="2310" y="1825"/>
                </a:cubicBezTo>
                <a:cubicBezTo>
                  <a:pt x="2282" y="1848"/>
                  <a:pt x="2253" y="1876"/>
                  <a:pt x="2259" y="1916"/>
                </a:cubicBezTo>
                <a:cubicBezTo>
                  <a:pt x="2248" y="1922"/>
                  <a:pt x="2236" y="1927"/>
                  <a:pt x="2219" y="1933"/>
                </a:cubicBezTo>
                <a:cubicBezTo>
                  <a:pt x="2185" y="1933"/>
                  <a:pt x="2174" y="1973"/>
                  <a:pt x="2151" y="1990"/>
                </a:cubicBezTo>
                <a:lnTo>
                  <a:pt x="2134" y="1961"/>
                </a:lnTo>
                <a:lnTo>
                  <a:pt x="2134" y="1961"/>
                </a:lnTo>
                <a:cubicBezTo>
                  <a:pt x="2140" y="1973"/>
                  <a:pt x="2146" y="1984"/>
                  <a:pt x="2146" y="1995"/>
                </a:cubicBezTo>
                <a:cubicBezTo>
                  <a:pt x="2129" y="1995"/>
                  <a:pt x="2100" y="2001"/>
                  <a:pt x="2083" y="2001"/>
                </a:cubicBezTo>
                <a:cubicBezTo>
                  <a:pt x="2083" y="2018"/>
                  <a:pt x="2083" y="2029"/>
                  <a:pt x="2083" y="2046"/>
                </a:cubicBezTo>
                <a:lnTo>
                  <a:pt x="2043" y="2041"/>
                </a:lnTo>
                <a:lnTo>
                  <a:pt x="2043" y="2041"/>
                </a:lnTo>
                <a:cubicBezTo>
                  <a:pt x="2049" y="2046"/>
                  <a:pt x="2060" y="2052"/>
                  <a:pt x="2060" y="2058"/>
                </a:cubicBezTo>
                <a:cubicBezTo>
                  <a:pt x="2045" y="2068"/>
                  <a:pt x="2026" y="2087"/>
                  <a:pt x="2001" y="2087"/>
                </a:cubicBezTo>
                <a:cubicBezTo>
                  <a:pt x="1998" y="2087"/>
                  <a:pt x="1995" y="2087"/>
                  <a:pt x="1992" y="2086"/>
                </a:cubicBezTo>
                <a:lnTo>
                  <a:pt x="1992" y="2086"/>
                </a:lnTo>
                <a:cubicBezTo>
                  <a:pt x="1998" y="2092"/>
                  <a:pt x="2004" y="2098"/>
                  <a:pt x="2009" y="2098"/>
                </a:cubicBezTo>
                <a:cubicBezTo>
                  <a:pt x="1953" y="2149"/>
                  <a:pt x="1907" y="2211"/>
                  <a:pt x="1850" y="2262"/>
                </a:cubicBezTo>
                <a:cubicBezTo>
                  <a:pt x="1850" y="2256"/>
                  <a:pt x="1850" y="2245"/>
                  <a:pt x="1845" y="2234"/>
                </a:cubicBezTo>
                <a:lnTo>
                  <a:pt x="1845" y="2234"/>
                </a:lnTo>
                <a:cubicBezTo>
                  <a:pt x="1850" y="2279"/>
                  <a:pt x="1799" y="2342"/>
                  <a:pt x="1754" y="2342"/>
                </a:cubicBezTo>
                <a:cubicBezTo>
                  <a:pt x="1737" y="2342"/>
                  <a:pt x="1743" y="2370"/>
                  <a:pt x="1737" y="2381"/>
                </a:cubicBezTo>
                <a:cubicBezTo>
                  <a:pt x="1697" y="2415"/>
                  <a:pt x="1680" y="2455"/>
                  <a:pt x="1686" y="2506"/>
                </a:cubicBezTo>
                <a:cubicBezTo>
                  <a:pt x="1680" y="2500"/>
                  <a:pt x="1663" y="2489"/>
                  <a:pt x="1658" y="2483"/>
                </a:cubicBezTo>
                <a:lnTo>
                  <a:pt x="1658" y="2483"/>
                </a:lnTo>
                <a:lnTo>
                  <a:pt x="1675" y="2517"/>
                </a:lnTo>
                <a:cubicBezTo>
                  <a:pt x="1658" y="2523"/>
                  <a:pt x="1624" y="2512"/>
                  <a:pt x="1624" y="2546"/>
                </a:cubicBezTo>
                <a:cubicBezTo>
                  <a:pt x="1607" y="2568"/>
                  <a:pt x="1584" y="2591"/>
                  <a:pt x="1561" y="2614"/>
                </a:cubicBezTo>
                <a:cubicBezTo>
                  <a:pt x="1595" y="2603"/>
                  <a:pt x="1624" y="2580"/>
                  <a:pt x="1652" y="2557"/>
                </a:cubicBezTo>
                <a:cubicBezTo>
                  <a:pt x="1646" y="2551"/>
                  <a:pt x="1641" y="2534"/>
                  <a:pt x="1635" y="2529"/>
                </a:cubicBezTo>
                <a:lnTo>
                  <a:pt x="1635" y="2529"/>
                </a:lnTo>
                <a:cubicBezTo>
                  <a:pt x="1642" y="2532"/>
                  <a:pt x="1649" y="2533"/>
                  <a:pt x="1655" y="2533"/>
                </a:cubicBezTo>
                <a:cubicBezTo>
                  <a:pt x="1674" y="2533"/>
                  <a:pt x="1687" y="2520"/>
                  <a:pt x="1692" y="2495"/>
                </a:cubicBezTo>
                <a:lnTo>
                  <a:pt x="1709" y="2517"/>
                </a:lnTo>
                <a:cubicBezTo>
                  <a:pt x="1697" y="2489"/>
                  <a:pt x="1697" y="2455"/>
                  <a:pt x="1703" y="2427"/>
                </a:cubicBezTo>
                <a:cubicBezTo>
                  <a:pt x="1710" y="2424"/>
                  <a:pt x="1718" y="2423"/>
                  <a:pt x="1725" y="2423"/>
                </a:cubicBezTo>
                <a:cubicBezTo>
                  <a:pt x="1752" y="2423"/>
                  <a:pt x="1779" y="2437"/>
                  <a:pt x="1805" y="2455"/>
                </a:cubicBezTo>
                <a:cubicBezTo>
                  <a:pt x="1833" y="2432"/>
                  <a:pt x="1856" y="2410"/>
                  <a:pt x="1885" y="2387"/>
                </a:cubicBezTo>
                <a:lnTo>
                  <a:pt x="1885" y="2387"/>
                </a:lnTo>
                <a:cubicBezTo>
                  <a:pt x="1771" y="2529"/>
                  <a:pt x="1658" y="2665"/>
                  <a:pt x="1538" y="2795"/>
                </a:cubicBezTo>
                <a:cubicBezTo>
                  <a:pt x="1538" y="2790"/>
                  <a:pt x="1538" y="2773"/>
                  <a:pt x="1538" y="2761"/>
                </a:cubicBezTo>
                <a:cubicBezTo>
                  <a:pt x="1533" y="2767"/>
                  <a:pt x="1527" y="2767"/>
                  <a:pt x="1521" y="2773"/>
                </a:cubicBezTo>
                <a:cubicBezTo>
                  <a:pt x="1544" y="2801"/>
                  <a:pt x="1544" y="2824"/>
                  <a:pt x="1504" y="2835"/>
                </a:cubicBezTo>
                <a:cubicBezTo>
                  <a:pt x="1504" y="2824"/>
                  <a:pt x="1510" y="2801"/>
                  <a:pt x="1510" y="2790"/>
                </a:cubicBezTo>
                <a:lnTo>
                  <a:pt x="1510" y="2790"/>
                </a:lnTo>
                <a:cubicBezTo>
                  <a:pt x="1504" y="2801"/>
                  <a:pt x="1499" y="2807"/>
                  <a:pt x="1487" y="2818"/>
                </a:cubicBezTo>
                <a:cubicBezTo>
                  <a:pt x="1499" y="2829"/>
                  <a:pt x="1504" y="2835"/>
                  <a:pt x="1504" y="2846"/>
                </a:cubicBezTo>
                <a:cubicBezTo>
                  <a:pt x="1476" y="2892"/>
                  <a:pt x="1436" y="2932"/>
                  <a:pt x="1402" y="2971"/>
                </a:cubicBezTo>
                <a:cubicBezTo>
                  <a:pt x="1357" y="3017"/>
                  <a:pt x="1334" y="3113"/>
                  <a:pt x="1260" y="3119"/>
                </a:cubicBezTo>
                <a:cubicBezTo>
                  <a:pt x="1238" y="3142"/>
                  <a:pt x="1215" y="3164"/>
                  <a:pt x="1192" y="3187"/>
                </a:cubicBezTo>
                <a:cubicBezTo>
                  <a:pt x="1192" y="3193"/>
                  <a:pt x="1187" y="3204"/>
                  <a:pt x="1187" y="3210"/>
                </a:cubicBezTo>
                <a:cubicBezTo>
                  <a:pt x="1164" y="3221"/>
                  <a:pt x="1153" y="3244"/>
                  <a:pt x="1175" y="3272"/>
                </a:cubicBezTo>
                <a:cubicBezTo>
                  <a:pt x="1187" y="3255"/>
                  <a:pt x="1198" y="3238"/>
                  <a:pt x="1209" y="3227"/>
                </a:cubicBezTo>
                <a:lnTo>
                  <a:pt x="1209" y="3227"/>
                </a:lnTo>
                <a:cubicBezTo>
                  <a:pt x="1198" y="3249"/>
                  <a:pt x="1181" y="3278"/>
                  <a:pt x="1170" y="3300"/>
                </a:cubicBezTo>
                <a:cubicBezTo>
                  <a:pt x="1164" y="3295"/>
                  <a:pt x="1153" y="3278"/>
                  <a:pt x="1147" y="3272"/>
                </a:cubicBezTo>
                <a:cubicBezTo>
                  <a:pt x="1141" y="3283"/>
                  <a:pt x="1136" y="3300"/>
                  <a:pt x="1130" y="3317"/>
                </a:cubicBezTo>
                <a:cubicBezTo>
                  <a:pt x="1119" y="3306"/>
                  <a:pt x="1107" y="3295"/>
                  <a:pt x="1096" y="3278"/>
                </a:cubicBezTo>
                <a:cubicBezTo>
                  <a:pt x="1107" y="3266"/>
                  <a:pt x="1113" y="3249"/>
                  <a:pt x="1124" y="3232"/>
                </a:cubicBezTo>
                <a:cubicBezTo>
                  <a:pt x="1124" y="3232"/>
                  <a:pt x="1136" y="3232"/>
                  <a:pt x="1136" y="3227"/>
                </a:cubicBezTo>
                <a:cubicBezTo>
                  <a:pt x="1164" y="3193"/>
                  <a:pt x="1181" y="3153"/>
                  <a:pt x="1192" y="3113"/>
                </a:cubicBezTo>
                <a:cubicBezTo>
                  <a:pt x="1204" y="3107"/>
                  <a:pt x="1221" y="3102"/>
                  <a:pt x="1232" y="3096"/>
                </a:cubicBezTo>
                <a:cubicBezTo>
                  <a:pt x="1226" y="3090"/>
                  <a:pt x="1215" y="3079"/>
                  <a:pt x="1209" y="3068"/>
                </a:cubicBezTo>
                <a:cubicBezTo>
                  <a:pt x="1147" y="3107"/>
                  <a:pt x="1119" y="3181"/>
                  <a:pt x="1073" y="3238"/>
                </a:cubicBezTo>
                <a:lnTo>
                  <a:pt x="1056" y="3221"/>
                </a:lnTo>
                <a:lnTo>
                  <a:pt x="1056" y="3221"/>
                </a:lnTo>
                <a:cubicBezTo>
                  <a:pt x="1062" y="3227"/>
                  <a:pt x="1068" y="3238"/>
                  <a:pt x="1073" y="3249"/>
                </a:cubicBezTo>
                <a:cubicBezTo>
                  <a:pt x="1045" y="3278"/>
                  <a:pt x="1028" y="3306"/>
                  <a:pt x="1016" y="3340"/>
                </a:cubicBezTo>
                <a:cubicBezTo>
                  <a:pt x="994" y="3357"/>
                  <a:pt x="977" y="3386"/>
                  <a:pt x="988" y="3414"/>
                </a:cubicBezTo>
                <a:cubicBezTo>
                  <a:pt x="982" y="3408"/>
                  <a:pt x="965" y="3403"/>
                  <a:pt x="960" y="3403"/>
                </a:cubicBezTo>
                <a:cubicBezTo>
                  <a:pt x="965" y="3408"/>
                  <a:pt x="982" y="3425"/>
                  <a:pt x="988" y="3431"/>
                </a:cubicBezTo>
                <a:cubicBezTo>
                  <a:pt x="977" y="3437"/>
                  <a:pt x="954" y="3442"/>
                  <a:pt x="943" y="3448"/>
                </a:cubicBezTo>
                <a:cubicBezTo>
                  <a:pt x="948" y="3454"/>
                  <a:pt x="948" y="3459"/>
                  <a:pt x="954" y="3465"/>
                </a:cubicBezTo>
                <a:cubicBezTo>
                  <a:pt x="988" y="3437"/>
                  <a:pt x="1028" y="3408"/>
                  <a:pt x="1022" y="3357"/>
                </a:cubicBezTo>
                <a:cubicBezTo>
                  <a:pt x="1028" y="3351"/>
                  <a:pt x="1050" y="3346"/>
                  <a:pt x="1056" y="3340"/>
                </a:cubicBezTo>
                <a:cubicBezTo>
                  <a:pt x="1068" y="3323"/>
                  <a:pt x="1085" y="3300"/>
                  <a:pt x="1090" y="3278"/>
                </a:cubicBezTo>
                <a:cubicBezTo>
                  <a:pt x="1102" y="3289"/>
                  <a:pt x="1119" y="3317"/>
                  <a:pt x="1124" y="3329"/>
                </a:cubicBezTo>
                <a:cubicBezTo>
                  <a:pt x="1119" y="3329"/>
                  <a:pt x="1102" y="3340"/>
                  <a:pt x="1090" y="3340"/>
                </a:cubicBezTo>
                <a:cubicBezTo>
                  <a:pt x="1102" y="3351"/>
                  <a:pt x="1113" y="3363"/>
                  <a:pt x="1119" y="3368"/>
                </a:cubicBezTo>
                <a:cubicBezTo>
                  <a:pt x="1119" y="3374"/>
                  <a:pt x="1113" y="3386"/>
                  <a:pt x="1113" y="3391"/>
                </a:cubicBezTo>
                <a:cubicBezTo>
                  <a:pt x="1107" y="3386"/>
                  <a:pt x="1090" y="3368"/>
                  <a:pt x="1079" y="3363"/>
                </a:cubicBezTo>
                <a:lnTo>
                  <a:pt x="1079" y="3363"/>
                </a:lnTo>
                <a:cubicBezTo>
                  <a:pt x="1085" y="3380"/>
                  <a:pt x="1090" y="3397"/>
                  <a:pt x="1090" y="3408"/>
                </a:cubicBezTo>
                <a:cubicBezTo>
                  <a:pt x="1090" y="3420"/>
                  <a:pt x="1085" y="3431"/>
                  <a:pt x="1079" y="3442"/>
                </a:cubicBezTo>
                <a:cubicBezTo>
                  <a:pt x="1079" y="3425"/>
                  <a:pt x="1085" y="3414"/>
                  <a:pt x="1079" y="3397"/>
                </a:cubicBezTo>
                <a:cubicBezTo>
                  <a:pt x="1033" y="3403"/>
                  <a:pt x="1073" y="3459"/>
                  <a:pt x="1056" y="3488"/>
                </a:cubicBezTo>
                <a:lnTo>
                  <a:pt x="1011" y="3533"/>
                </a:lnTo>
                <a:cubicBezTo>
                  <a:pt x="1011" y="3522"/>
                  <a:pt x="1005" y="3499"/>
                  <a:pt x="1005" y="3488"/>
                </a:cubicBezTo>
                <a:cubicBezTo>
                  <a:pt x="999" y="3510"/>
                  <a:pt x="988" y="3533"/>
                  <a:pt x="971" y="3556"/>
                </a:cubicBezTo>
                <a:cubicBezTo>
                  <a:pt x="982" y="3550"/>
                  <a:pt x="1005" y="3539"/>
                  <a:pt x="1011" y="3533"/>
                </a:cubicBezTo>
                <a:lnTo>
                  <a:pt x="1011" y="3533"/>
                </a:lnTo>
                <a:cubicBezTo>
                  <a:pt x="1016" y="3573"/>
                  <a:pt x="988" y="3578"/>
                  <a:pt x="960" y="3578"/>
                </a:cubicBezTo>
                <a:cubicBezTo>
                  <a:pt x="960" y="3584"/>
                  <a:pt x="965" y="3601"/>
                  <a:pt x="971" y="3612"/>
                </a:cubicBezTo>
                <a:cubicBezTo>
                  <a:pt x="954" y="3658"/>
                  <a:pt x="931" y="3703"/>
                  <a:pt x="909" y="3749"/>
                </a:cubicBezTo>
                <a:cubicBezTo>
                  <a:pt x="903" y="3726"/>
                  <a:pt x="897" y="3709"/>
                  <a:pt x="892" y="3686"/>
                </a:cubicBezTo>
                <a:lnTo>
                  <a:pt x="892" y="3686"/>
                </a:lnTo>
                <a:cubicBezTo>
                  <a:pt x="886" y="3715"/>
                  <a:pt x="892" y="3737"/>
                  <a:pt x="909" y="3760"/>
                </a:cubicBezTo>
                <a:lnTo>
                  <a:pt x="892" y="3760"/>
                </a:lnTo>
                <a:cubicBezTo>
                  <a:pt x="892" y="3754"/>
                  <a:pt x="892" y="3749"/>
                  <a:pt x="886" y="3743"/>
                </a:cubicBezTo>
                <a:cubicBezTo>
                  <a:pt x="883" y="3742"/>
                  <a:pt x="880" y="3741"/>
                  <a:pt x="877" y="3741"/>
                </a:cubicBezTo>
                <a:cubicBezTo>
                  <a:pt x="865" y="3741"/>
                  <a:pt x="859" y="3751"/>
                  <a:pt x="863" y="3760"/>
                </a:cubicBezTo>
                <a:lnTo>
                  <a:pt x="858" y="3760"/>
                </a:lnTo>
                <a:cubicBezTo>
                  <a:pt x="863" y="3766"/>
                  <a:pt x="863" y="3766"/>
                  <a:pt x="869" y="3766"/>
                </a:cubicBezTo>
                <a:cubicBezTo>
                  <a:pt x="869" y="3766"/>
                  <a:pt x="869" y="3766"/>
                  <a:pt x="869" y="3771"/>
                </a:cubicBezTo>
                <a:lnTo>
                  <a:pt x="875" y="3771"/>
                </a:lnTo>
                <a:lnTo>
                  <a:pt x="897" y="3783"/>
                </a:lnTo>
                <a:cubicBezTo>
                  <a:pt x="886" y="3794"/>
                  <a:pt x="875" y="3811"/>
                  <a:pt x="869" y="3828"/>
                </a:cubicBezTo>
                <a:lnTo>
                  <a:pt x="863" y="3828"/>
                </a:lnTo>
                <a:lnTo>
                  <a:pt x="869" y="3834"/>
                </a:lnTo>
                <a:cubicBezTo>
                  <a:pt x="863" y="3845"/>
                  <a:pt x="858" y="3856"/>
                  <a:pt x="858" y="3873"/>
                </a:cubicBezTo>
                <a:cubicBezTo>
                  <a:pt x="852" y="3868"/>
                  <a:pt x="841" y="3851"/>
                  <a:pt x="835" y="3845"/>
                </a:cubicBezTo>
                <a:cubicBezTo>
                  <a:pt x="829" y="3851"/>
                  <a:pt x="824" y="3868"/>
                  <a:pt x="818" y="3873"/>
                </a:cubicBezTo>
                <a:cubicBezTo>
                  <a:pt x="846" y="3873"/>
                  <a:pt x="852" y="3885"/>
                  <a:pt x="846" y="3902"/>
                </a:cubicBezTo>
                <a:cubicBezTo>
                  <a:pt x="841" y="3907"/>
                  <a:pt x="835" y="3907"/>
                  <a:pt x="835" y="3907"/>
                </a:cubicBezTo>
                <a:cubicBezTo>
                  <a:pt x="835" y="3913"/>
                  <a:pt x="835" y="3919"/>
                  <a:pt x="841" y="3925"/>
                </a:cubicBezTo>
                <a:lnTo>
                  <a:pt x="835" y="3936"/>
                </a:lnTo>
                <a:cubicBezTo>
                  <a:pt x="829" y="3947"/>
                  <a:pt x="824" y="3953"/>
                  <a:pt x="824" y="3964"/>
                </a:cubicBezTo>
                <a:lnTo>
                  <a:pt x="801" y="3964"/>
                </a:lnTo>
                <a:cubicBezTo>
                  <a:pt x="767" y="4027"/>
                  <a:pt x="727" y="4089"/>
                  <a:pt x="710" y="4157"/>
                </a:cubicBezTo>
                <a:cubicBezTo>
                  <a:pt x="693" y="4168"/>
                  <a:pt x="670" y="4186"/>
                  <a:pt x="648" y="4197"/>
                </a:cubicBezTo>
                <a:cubicBezTo>
                  <a:pt x="648" y="4151"/>
                  <a:pt x="682" y="4117"/>
                  <a:pt x="710" y="4089"/>
                </a:cubicBezTo>
                <a:cubicBezTo>
                  <a:pt x="710" y="4078"/>
                  <a:pt x="710" y="4066"/>
                  <a:pt x="704" y="4061"/>
                </a:cubicBezTo>
                <a:cubicBezTo>
                  <a:pt x="761" y="4021"/>
                  <a:pt x="761" y="3947"/>
                  <a:pt x="807" y="3907"/>
                </a:cubicBezTo>
                <a:cubicBezTo>
                  <a:pt x="812" y="3879"/>
                  <a:pt x="812" y="3856"/>
                  <a:pt x="812" y="3828"/>
                </a:cubicBezTo>
                <a:lnTo>
                  <a:pt x="812" y="3828"/>
                </a:lnTo>
                <a:cubicBezTo>
                  <a:pt x="807" y="3845"/>
                  <a:pt x="801" y="3862"/>
                  <a:pt x="801" y="3879"/>
                </a:cubicBezTo>
                <a:cubicBezTo>
                  <a:pt x="704" y="3964"/>
                  <a:pt x="676" y="4100"/>
                  <a:pt x="602" y="4203"/>
                </a:cubicBezTo>
                <a:cubicBezTo>
                  <a:pt x="616" y="4200"/>
                  <a:pt x="630" y="4199"/>
                  <a:pt x="644" y="4199"/>
                </a:cubicBezTo>
                <a:cubicBezTo>
                  <a:pt x="664" y="4199"/>
                  <a:pt x="682" y="4202"/>
                  <a:pt x="699" y="4208"/>
                </a:cubicBezTo>
                <a:cubicBezTo>
                  <a:pt x="693" y="4225"/>
                  <a:pt x="687" y="4242"/>
                  <a:pt x="682" y="4265"/>
                </a:cubicBezTo>
                <a:cubicBezTo>
                  <a:pt x="670" y="4265"/>
                  <a:pt x="659" y="4259"/>
                  <a:pt x="642" y="4259"/>
                </a:cubicBezTo>
                <a:cubicBezTo>
                  <a:pt x="642" y="4265"/>
                  <a:pt x="642" y="4276"/>
                  <a:pt x="642" y="4282"/>
                </a:cubicBezTo>
                <a:cubicBezTo>
                  <a:pt x="653" y="4276"/>
                  <a:pt x="670" y="4271"/>
                  <a:pt x="682" y="4265"/>
                </a:cubicBezTo>
                <a:lnTo>
                  <a:pt x="682" y="4265"/>
                </a:lnTo>
                <a:cubicBezTo>
                  <a:pt x="665" y="4310"/>
                  <a:pt x="648" y="4356"/>
                  <a:pt x="614" y="4390"/>
                </a:cubicBezTo>
                <a:cubicBezTo>
                  <a:pt x="619" y="4390"/>
                  <a:pt x="619" y="4401"/>
                  <a:pt x="619" y="4407"/>
                </a:cubicBezTo>
                <a:cubicBezTo>
                  <a:pt x="608" y="4435"/>
                  <a:pt x="597" y="4469"/>
                  <a:pt x="585" y="4498"/>
                </a:cubicBezTo>
                <a:cubicBezTo>
                  <a:pt x="578" y="4496"/>
                  <a:pt x="571" y="4494"/>
                  <a:pt x="565" y="4494"/>
                </a:cubicBezTo>
                <a:cubicBezTo>
                  <a:pt x="552" y="4494"/>
                  <a:pt x="544" y="4499"/>
                  <a:pt x="540" y="4515"/>
                </a:cubicBezTo>
                <a:lnTo>
                  <a:pt x="580" y="4515"/>
                </a:lnTo>
                <a:cubicBezTo>
                  <a:pt x="557" y="4560"/>
                  <a:pt x="540" y="4605"/>
                  <a:pt x="523" y="4656"/>
                </a:cubicBezTo>
                <a:cubicBezTo>
                  <a:pt x="511" y="4651"/>
                  <a:pt x="494" y="4645"/>
                  <a:pt x="477" y="4645"/>
                </a:cubicBezTo>
                <a:cubicBezTo>
                  <a:pt x="483" y="4651"/>
                  <a:pt x="483" y="4673"/>
                  <a:pt x="489" y="4685"/>
                </a:cubicBezTo>
                <a:cubicBezTo>
                  <a:pt x="494" y="4679"/>
                  <a:pt x="506" y="4673"/>
                  <a:pt x="517" y="4673"/>
                </a:cubicBezTo>
                <a:cubicBezTo>
                  <a:pt x="511" y="4690"/>
                  <a:pt x="506" y="4713"/>
                  <a:pt x="500" y="4736"/>
                </a:cubicBezTo>
                <a:lnTo>
                  <a:pt x="460" y="4736"/>
                </a:lnTo>
                <a:cubicBezTo>
                  <a:pt x="449" y="4770"/>
                  <a:pt x="438" y="4798"/>
                  <a:pt x="438" y="4832"/>
                </a:cubicBezTo>
                <a:cubicBezTo>
                  <a:pt x="449" y="4810"/>
                  <a:pt x="460" y="4776"/>
                  <a:pt x="477" y="4753"/>
                </a:cubicBezTo>
                <a:lnTo>
                  <a:pt x="477" y="4753"/>
                </a:lnTo>
                <a:cubicBezTo>
                  <a:pt x="477" y="4798"/>
                  <a:pt x="460" y="4832"/>
                  <a:pt x="443" y="4872"/>
                </a:cubicBezTo>
                <a:cubicBezTo>
                  <a:pt x="438" y="4872"/>
                  <a:pt x="426" y="4866"/>
                  <a:pt x="421" y="4866"/>
                </a:cubicBezTo>
                <a:lnTo>
                  <a:pt x="404" y="4923"/>
                </a:lnTo>
                <a:cubicBezTo>
                  <a:pt x="415" y="4906"/>
                  <a:pt x="426" y="4889"/>
                  <a:pt x="443" y="4878"/>
                </a:cubicBezTo>
                <a:lnTo>
                  <a:pt x="443" y="4878"/>
                </a:lnTo>
                <a:cubicBezTo>
                  <a:pt x="426" y="4951"/>
                  <a:pt x="398" y="5031"/>
                  <a:pt x="381" y="5105"/>
                </a:cubicBezTo>
                <a:cubicBezTo>
                  <a:pt x="375" y="5099"/>
                  <a:pt x="370" y="5082"/>
                  <a:pt x="364" y="5071"/>
                </a:cubicBezTo>
                <a:cubicBezTo>
                  <a:pt x="358" y="5082"/>
                  <a:pt x="347" y="5093"/>
                  <a:pt x="336" y="5099"/>
                </a:cubicBezTo>
                <a:cubicBezTo>
                  <a:pt x="336" y="5144"/>
                  <a:pt x="364" y="5178"/>
                  <a:pt x="347" y="5218"/>
                </a:cubicBezTo>
                <a:cubicBezTo>
                  <a:pt x="341" y="5201"/>
                  <a:pt x="336" y="5178"/>
                  <a:pt x="330" y="5156"/>
                </a:cubicBezTo>
                <a:cubicBezTo>
                  <a:pt x="313" y="5218"/>
                  <a:pt x="285" y="5281"/>
                  <a:pt x="302" y="5337"/>
                </a:cubicBezTo>
                <a:lnTo>
                  <a:pt x="290" y="5337"/>
                </a:lnTo>
                <a:cubicBezTo>
                  <a:pt x="290" y="5343"/>
                  <a:pt x="290" y="5354"/>
                  <a:pt x="290" y="5360"/>
                </a:cubicBezTo>
                <a:lnTo>
                  <a:pt x="273" y="5366"/>
                </a:lnTo>
                <a:lnTo>
                  <a:pt x="279" y="5371"/>
                </a:lnTo>
                <a:cubicBezTo>
                  <a:pt x="285" y="5371"/>
                  <a:pt x="302" y="5360"/>
                  <a:pt x="307" y="5354"/>
                </a:cubicBezTo>
                <a:lnTo>
                  <a:pt x="307" y="5354"/>
                </a:lnTo>
                <a:cubicBezTo>
                  <a:pt x="307" y="5366"/>
                  <a:pt x="296" y="5388"/>
                  <a:pt x="290" y="5400"/>
                </a:cubicBezTo>
                <a:cubicBezTo>
                  <a:pt x="285" y="5400"/>
                  <a:pt x="273" y="5394"/>
                  <a:pt x="268" y="5394"/>
                </a:cubicBezTo>
                <a:cubicBezTo>
                  <a:pt x="268" y="5400"/>
                  <a:pt x="273" y="5417"/>
                  <a:pt x="273" y="5422"/>
                </a:cubicBezTo>
                <a:cubicBezTo>
                  <a:pt x="279" y="5422"/>
                  <a:pt x="290" y="5417"/>
                  <a:pt x="296" y="5411"/>
                </a:cubicBezTo>
                <a:lnTo>
                  <a:pt x="296" y="5411"/>
                </a:lnTo>
                <a:cubicBezTo>
                  <a:pt x="296" y="5462"/>
                  <a:pt x="273" y="5513"/>
                  <a:pt x="268" y="5559"/>
                </a:cubicBezTo>
                <a:cubicBezTo>
                  <a:pt x="264" y="5559"/>
                  <a:pt x="257" y="5557"/>
                  <a:pt x="251" y="5554"/>
                </a:cubicBezTo>
                <a:lnTo>
                  <a:pt x="251" y="5554"/>
                </a:lnTo>
                <a:cubicBezTo>
                  <a:pt x="256" y="5557"/>
                  <a:pt x="261" y="5561"/>
                  <a:pt x="268" y="5564"/>
                </a:cubicBezTo>
                <a:cubicBezTo>
                  <a:pt x="262" y="5593"/>
                  <a:pt x="256" y="5621"/>
                  <a:pt x="250" y="5649"/>
                </a:cubicBezTo>
                <a:cubicBezTo>
                  <a:pt x="250" y="5621"/>
                  <a:pt x="245" y="5598"/>
                  <a:pt x="233" y="5581"/>
                </a:cubicBezTo>
                <a:cubicBezTo>
                  <a:pt x="233" y="5604"/>
                  <a:pt x="222" y="5615"/>
                  <a:pt x="205" y="5627"/>
                </a:cubicBezTo>
                <a:cubicBezTo>
                  <a:pt x="211" y="5627"/>
                  <a:pt x="222" y="5632"/>
                  <a:pt x="228" y="5632"/>
                </a:cubicBezTo>
                <a:cubicBezTo>
                  <a:pt x="199" y="5700"/>
                  <a:pt x="194" y="5774"/>
                  <a:pt x="177" y="5842"/>
                </a:cubicBezTo>
                <a:cubicBezTo>
                  <a:pt x="188" y="5842"/>
                  <a:pt x="205" y="5837"/>
                  <a:pt x="216" y="5837"/>
                </a:cubicBezTo>
                <a:cubicBezTo>
                  <a:pt x="211" y="5899"/>
                  <a:pt x="199" y="5967"/>
                  <a:pt x="188" y="6029"/>
                </a:cubicBezTo>
                <a:cubicBezTo>
                  <a:pt x="177" y="5995"/>
                  <a:pt x="182" y="5956"/>
                  <a:pt x="188" y="5922"/>
                </a:cubicBezTo>
                <a:lnTo>
                  <a:pt x="188" y="5922"/>
                </a:lnTo>
                <a:cubicBezTo>
                  <a:pt x="131" y="5933"/>
                  <a:pt x="171" y="6177"/>
                  <a:pt x="120" y="6234"/>
                </a:cubicBezTo>
                <a:lnTo>
                  <a:pt x="75" y="6211"/>
                </a:lnTo>
                <a:cubicBezTo>
                  <a:pt x="80" y="6211"/>
                  <a:pt x="92" y="6205"/>
                  <a:pt x="97" y="6205"/>
                </a:cubicBezTo>
                <a:cubicBezTo>
                  <a:pt x="97" y="6183"/>
                  <a:pt x="109" y="6171"/>
                  <a:pt x="131" y="6166"/>
                </a:cubicBezTo>
                <a:cubicBezTo>
                  <a:pt x="120" y="6149"/>
                  <a:pt x="114" y="6137"/>
                  <a:pt x="109" y="6120"/>
                </a:cubicBezTo>
                <a:lnTo>
                  <a:pt x="137" y="6120"/>
                </a:lnTo>
                <a:cubicBezTo>
                  <a:pt x="131" y="6120"/>
                  <a:pt x="120" y="6109"/>
                  <a:pt x="109" y="6103"/>
                </a:cubicBezTo>
                <a:cubicBezTo>
                  <a:pt x="120" y="6041"/>
                  <a:pt x="126" y="5973"/>
                  <a:pt x="80" y="5922"/>
                </a:cubicBezTo>
                <a:cubicBezTo>
                  <a:pt x="80" y="6007"/>
                  <a:pt x="63" y="6086"/>
                  <a:pt x="58" y="6171"/>
                </a:cubicBezTo>
                <a:cubicBezTo>
                  <a:pt x="58" y="6177"/>
                  <a:pt x="46" y="6183"/>
                  <a:pt x="46" y="6188"/>
                </a:cubicBezTo>
                <a:cubicBezTo>
                  <a:pt x="63" y="6211"/>
                  <a:pt x="52" y="6239"/>
                  <a:pt x="35" y="6262"/>
                </a:cubicBezTo>
                <a:cubicBezTo>
                  <a:pt x="58" y="6308"/>
                  <a:pt x="35" y="6359"/>
                  <a:pt x="35" y="6410"/>
                </a:cubicBezTo>
                <a:lnTo>
                  <a:pt x="18" y="6415"/>
                </a:lnTo>
                <a:lnTo>
                  <a:pt x="41" y="6427"/>
                </a:lnTo>
                <a:cubicBezTo>
                  <a:pt x="41" y="6478"/>
                  <a:pt x="29" y="6534"/>
                  <a:pt x="41" y="6586"/>
                </a:cubicBezTo>
                <a:cubicBezTo>
                  <a:pt x="46" y="6608"/>
                  <a:pt x="29" y="6625"/>
                  <a:pt x="24" y="6642"/>
                </a:cubicBezTo>
                <a:cubicBezTo>
                  <a:pt x="29" y="6654"/>
                  <a:pt x="41" y="6659"/>
                  <a:pt x="46" y="6671"/>
                </a:cubicBezTo>
                <a:cubicBezTo>
                  <a:pt x="41" y="6671"/>
                  <a:pt x="24" y="6676"/>
                  <a:pt x="18" y="6676"/>
                </a:cubicBezTo>
                <a:cubicBezTo>
                  <a:pt x="35" y="6835"/>
                  <a:pt x="1" y="6983"/>
                  <a:pt x="1" y="7136"/>
                </a:cubicBezTo>
                <a:cubicBezTo>
                  <a:pt x="24" y="7164"/>
                  <a:pt x="7" y="7193"/>
                  <a:pt x="1" y="7221"/>
                </a:cubicBezTo>
                <a:cubicBezTo>
                  <a:pt x="7" y="7255"/>
                  <a:pt x="12" y="7295"/>
                  <a:pt x="12" y="7329"/>
                </a:cubicBezTo>
                <a:cubicBezTo>
                  <a:pt x="12" y="7334"/>
                  <a:pt x="24" y="7346"/>
                  <a:pt x="24" y="7351"/>
                </a:cubicBezTo>
                <a:cubicBezTo>
                  <a:pt x="18" y="7369"/>
                  <a:pt x="12" y="7386"/>
                  <a:pt x="7" y="7403"/>
                </a:cubicBezTo>
                <a:cubicBezTo>
                  <a:pt x="12" y="7420"/>
                  <a:pt x="18" y="7437"/>
                  <a:pt x="18" y="7454"/>
                </a:cubicBezTo>
                <a:cubicBezTo>
                  <a:pt x="18" y="7459"/>
                  <a:pt x="12" y="7465"/>
                  <a:pt x="7" y="7471"/>
                </a:cubicBezTo>
                <a:lnTo>
                  <a:pt x="24" y="7471"/>
                </a:lnTo>
                <a:cubicBezTo>
                  <a:pt x="18" y="7499"/>
                  <a:pt x="18" y="7522"/>
                  <a:pt x="24" y="7550"/>
                </a:cubicBezTo>
                <a:cubicBezTo>
                  <a:pt x="18" y="7550"/>
                  <a:pt x="12" y="7556"/>
                  <a:pt x="7" y="7556"/>
                </a:cubicBezTo>
                <a:cubicBezTo>
                  <a:pt x="12" y="7561"/>
                  <a:pt x="24" y="7573"/>
                  <a:pt x="29" y="7578"/>
                </a:cubicBezTo>
                <a:cubicBezTo>
                  <a:pt x="12" y="7624"/>
                  <a:pt x="46" y="7675"/>
                  <a:pt x="35" y="7726"/>
                </a:cubicBezTo>
                <a:cubicBezTo>
                  <a:pt x="75" y="7800"/>
                  <a:pt x="52" y="7879"/>
                  <a:pt x="75" y="7959"/>
                </a:cubicBezTo>
                <a:cubicBezTo>
                  <a:pt x="80" y="7959"/>
                  <a:pt x="92" y="7964"/>
                  <a:pt x="97" y="7970"/>
                </a:cubicBezTo>
                <a:cubicBezTo>
                  <a:pt x="92" y="7976"/>
                  <a:pt x="86" y="7987"/>
                  <a:pt x="80" y="7993"/>
                </a:cubicBezTo>
                <a:cubicBezTo>
                  <a:pt x="97" y="8083"/>
                  <a:pt x="80" y="8186"/>
                  <a:pt x="120" y="8271"/>
                </a:cubicBezTo>
                <a:cubicBezTo>
                  <a:pt x="126" y="8271"/>
                  <a:pt x="143" y="8265"/>
                  <a:pt x="148" y="8265"/>
                </a:cubicBezTo>
                <a:cubicBezTo>
                  <a:pt x="137" y="8220"/>
                  <a:pt x="131" y="8180"/>
                  <a:pt x="120" y="8134"/>
                </a:cubicBezTo>
                <a:cubicBezTo>
                  <a:pt x="120" y="8129"/>
                  <a:pt x="126" y="8123"/>
                  <a:pt x="131" y="8117"/>
                </a:cubicBezTo>
                <a:cubicBezTo>
                  <a:pt x="103" y="8055"/>
                  <a:pt x="109" y="7981"/>
                  <a:pt x="103" y="7913"/>
                </a:cubicBezTo>
                <a:cubicBezTo>
                  <a:pt x="97" y="7913"/>
                  <a:pt x="86" y="7908"/>
                  <a:pt x="80" y="7902"/>
                </a:cubicBezTo>
                <a:cubicBezTo>
                  <a:pt x="86" y="7885"/>
                  <a:pt x="92" y="7868"/>
                  <a:pt x="97" y="7851"/>
                </a:cubicBezTo>
                <a:cubicBezTo>
                  <a:pt x="92" y="7839"/>
                  <a:pt x="75" y="7828"/>
                  <a:pt x="69" y="7822"/>
                </a:cubicBezTo>
                <a:cubicBezTo>
                  <a:pt x="75" y="7817"/>
                  <a:pt x="86" y="7817"/>
                  <a:pt x="92" y="7811"/>
                </a:cubicBezTo>
                <a:cubicBezTo>
                  <a:pt x="86" y="7805"/>
                  <a:pt x="80" y="7788"/>
                  <a:pt x="75" y="7783"/>
                </a:cubicBezTo>
                <a:cubicBezTo>
                  <a:pt x="86" y="7771"/>
                  <a:pt x="97" y="7766"/>
                  <a:pt x="114" y="7760"/>
                </a:cubicBezTo>
                <a:cubicBezTo>
                  <a:pt x="103" y="7760"/>
                  <a:pt x="92" y="7760"/>
                  <a:pt x="80" y="7766"/>
                </a:cubicBezTo>
                <a:cubicBezTo>
                  <a:pt x="80" y="7647"/>
                  <a:pt x="80" y="7533"/>
                  <a:pt x="63" y="7420"/>
                </a:cubicBezTo>
                <a:lnTo>
                  <a:pt x="63" y="7420"/>
                </a:lnTo>
                <a:lnTo>
                  <a:pt x="131" y="7437"/>
                </a:lnTo>
                <a:lnTo>
                  <a:pt x="97" y="7437"/>
                </a:lnTo>
                <a:cubicBezTo>
                  <a:pt x="97" y="7493"/>
                  <a:pt x="103" y="7550"/>
                  <a:pt x="109" y="7607"/>
                </a:cubicBezTo>
                <a:cubicBezTo>
                  <a:pt x="120" y="7601"/>
                  <a:pt x="131" y="7595"/>
                  <a:pt x="137" y="7595"/>
                </a:cubicBezTo>
                <a:cubicBezTo>
                  <a:pt x="154" y="7669"/>
                  <a:pt x="160" y="7749"/>
                  <a:pt x="165" y="7822"/>
                </a:cubicBezTo>
                <a:cubicBezTo>
                  <a:pt x="143" y="7811"/>
                  <a:pt x="137" y="7788"/>
                  <a:pt x="131" y="7766"/>
                </a:cubicBezTo>
                <a:lnTo>
                  <a:pt x="131" y="7817"/>
                </a:lnTo>
                <a:cubicBezTo>
                  <a:pt x="143" y="7822"/>
                  <a:pt x="160" y="7828"/>
                  <a:pt x="177" y="7834"/>
                </a:cubicBezTo>
                <a:cubicBezTo>
                  <a:pt x="171" y="7851"/>
                  <a:pt x="148" y="7845"/>
                  <a:pt x="131" y="7851"/>
                </a:cubicBezTo>
                <a:cubicBezTo>
                  <a:pt x="143" y="7885"/>
                  <a:pt x="148" y="7919"/>
                  <a:pt x="154" y="7953"/>
                </a:cubicBezTo>
                <a:cubicBezTo>
                  <a:pt x="160" y="7936"/>
                  <a:pt x="165" y="7919"/>
                  <a:pt x="171" y="7896"/>
                </a:cubicBezTo>
                <a:lnTo>
                  <a:pt x="171" y="7896"/>
                </a:lnTo>
                <a:cubicBezTo>
                  <a:pt x="171" y="7942"/>
                  <a:pt x="211" y="8004"/>
                  <a:pt x="165" y="8032"/>
                </a:cubicBezTo>
                <a:cubicBezTo>
                  <a:pt x="171" y="8055"/>
                  <a:pt x="177" y="8083"/>
                  <a:pt x="182" y="8106"/>
                </a:cubicBezTo>
                <a:cubicBezTo>
                  <a:pt x="182" y="8089"/>
                  <a:pt x="182" y="8078"/>
                  <a:pt x="182" y="8061"/>
                </a:cubicBezTo>
                <a:lnTo>
                  <a:pt x="188" y="8061"/>
                </a:lnTo>
                <a:lnTo>
                  <a:pt x="205" y="8129"/>
                </a:lnTo>
                <a:cubicBezTo>
                  <a:pt x="199" y="8129"/>
                  <a:pt x="182" y="8134"/>
                  <a:pt x="177" y="8134"/>
                </a:cubicBezTo>
                <a:cubicBezTo>
                  <a:pt x="205" y="8134"/>
                  <a:pt x="211" y="8157"/>
                  <a:pt x="205" y="8180"/>
                </a:cubicBezTo>
                <a:cubicBezTo>
                  <a:pt x="199" y="8174"/>
                  <a:pt x="182" y="8174"/>
                  <a:pt x="177" y="8174"/>
                </a:cubicBezTo>
                <a:cubicBezTo>
                  <a:pt x="194" y="8242"/>
                  <a:pt x="205" y="8310"/>
                  <a:pt x="216" y="8378"/>
                </a:cubicBezTo>
                <a:cubicBezTo>
                  <a:pt x="216" y="8367"/>
                  <a:pt x="216" y="8350"/>
                  <a:pt x="216" y="8344"/>
                </a:cubicBezTo>
                <a:lnTo>
                  <a:pt x="239" y="8333"/>
                </a:lnTo>
                <a:lnTo>
                  <a:pt x="256" y="8407"/>
                </a:lnTo>
                <a:lnTo>
                  <a:pt x="228" y="8407"/>
                </a:lnTo>
                <a:cubicBezTo>
                  <a:pt x="233" y="8492"/>
                  <a:pt x="250" y="8577"/>
                  <a:pt x="279" y="8656"/>
                </a:cubicBezTo>
                <a:cubicBezTo>
                  <a:pt x="279" y="8611"/>
                  <a:pt x="262" y="8566"/>
                  <a:pt x="268" y="8520"/>
                </a:cubicBezTo>
                <a:lnTo>
                  <a:pt x="268" y="8520"/>
                </a:lnTo>
                <a:cubicBezTo>
                  <a:pt x="296" y="8588"/>
                  <a:pt x="307" y="8656"/>
                  <a:pt x="313" y="8725"/>
                </a:cubicBezTo>
                <a:cubicBezTo>
                  <a:pt x="307" y="8730"/>
                  <a:pt x="307" y="8736"/>
                  <a:pt x="302" y="8742"/>
                </a:cubicBezTo>
                <a:cubicBezTo>
                  <a:pt x="290" y="8759"/>
                  <a:pt x="296" y="8787"/>
                  <a:pt x="307" y="8810"/>
                </a:cubicBezTo>
                <a:cubicBezTo>
                  <a:pt x="324" y="8787"/>
                  <a:pt x="319" y="8764"/>
                  <a:pt x="319" y="8747"/>
                </a:cubicBezTo>
                <a:lnTo>
                  <a:pt x="319" y="8747"/>
                </a:lnTo>
                <a:cubicBezTo>
                  <a:pt x="336" y="8770"/>
                  <a:pt x="341" y="8804"/>
                  <a:pt x="347" y="8832"/>
                </a:cubicBezTo>
                <a:lnTo>
                  <a:pt x="319" y="8832"/>
                </a:lnTo>
                <a:cubicBezTo>
                  <a:pt x="324" y="8855"/>
                  <a:pt x="330" y="8883"/>
                  <a:pt x="336" y="8906"/>
                </a:cubicBezTo>
                <a:cubicBezTo>
                  <a:pt x="341" y="8889"/>
                  <a:pt x="347" y="8872"/>
                  <a:pt x="353" y="8855"/>
                </a:cubicBezTo>
                <a:cubicBezTo>
                  <a:pt x="364" y="8895"/>
                  <a:pt x="370" y="8934"/>
                  <a:pt x="375" y="8974"/>
                </a:cubicBezTo>
                <a:cubicBezTo>
                  <a:pt x="358" y="8980"/>
                  <a:pt x="347" y="8986"/>
                  <a:pt x="336" y="8991"/>
                </a:cubicBezTo>
                <a:cubicBezTo>
                  <a:pt x="398" y="9031"/>
                  <a:pt x="375" y="9122"/>
                  <a:pt x="426" y="9178"/>
                </a:cubicBezTo>
                <a:cubicBezTo>
                  <a:pt x="421" y="9167"/>
                  <a:pt x="415" y="9150"/>
                  <a:pt x="415" y="9139"/>
                </a:cubicBezTo>
                <a:lnTo>
                  <a:pt x="432" y="9133"/>
                </a:lnTo>
                <a:cubicBezTo>
                  <a:pt x="438" y="9139"/>
                  <a:pt x="438" y="9161"/>
                  <a:pt x="438" y="9173"/>
                </a:cubicBezTo>
                <a:cubicBezTo>
                  <a:pt x="443" y="9184"/>
                  <a:pt x="455" y="9190"/>
                  <a:pt x="460" y="9201"/>
                </a:cubicBezTo>
                <a:lnTo>
                  <a:pt x="415" y="9201"/>
                </a:lnTo>
                <a:cubicBezTo>
                  <a:pt x="426" y="9230"/>
                  <a:pt x="432" y="9258"/>
                  <a:pt x="455" y="9275"/>
                </a:cubicBezTo>
                <a:cubicBezTo>
                  <a:pt x="460" y="9303"/>
                  <a:pt x="466" y="9332"/>
                  <a:pt x="472" y="9366"/>
                </a:cubicBezTo>
                <a:cubicBezTo>
                  <a:pt x="477" y="9366"/>
                  <a:pt x="483" y="9377"/>
                  <a:pt x="489" y="9383"/>
                </a:cubicBezTo>
                <a:cubicBezTo>
                  <a:pt x="494" y="9417"/>
                  <a:pt x="506" y="9451"/>
                  <a:pt x="517" y="9485"/>
                </a:cubicBezTo>
                <a:cubicBezTo>
                  <a:pt x="511" y="9479"/>
                  <a:pt x="494" y="9473"/>
                  <a:pt x="483" y="9468"/>
                </a:cubicBezTo>
                <a:lnTo>
                  <a:pt x="483" y="9468"/>
                </a:lnTo>
                <a:cubicBezTo>
                  <a:pt x="517" y="9491"/>
                  <a:pt x="529" y="9530"/>
                  <a:pt x="557" y="9553"/>
                </a:cubicBezTo>
                <a:cubicBezTo>
                  <a:pt x="551" y="9525"/>
                  <a:pt x="540" y="9491"/>
                  <a:pt x="534" y="9456"/>
                </a:cubicBezTo>
                <a:lnTo>
                  <a:pt x="534" y="9456"/>
                </a:lnTo>
                <a:cubicBezTo>
                  <a:pt x="585" y="9553"/>
                  <a:pt x="625" y="9666"/>
                  <a:pt x="659" y="9774"/>
                </a:cubicBezTo>
                <a:cubicBezTo>
                  <a:pt x="648" y="9752"/>
                  <a:pt x="636" y="9734"/>
                  <a:pt x="625" y="9717"/>
                </a:cubicBezTo>
                <a:cubicBezTo>
                  <a:pt x="614" y="9734"/>
                  <a:pt x="619" y="9757"/>
                  <a:pt x="619" y="9780"/>
                </a:cubicBezTo>
                <a:cubicBezTo>
                  <a:pt x="631" y="9791"/>
                  <a:pt x="648" y="9808"/>
                  <a:pt x="659" y="9825"/>
                </a:cubicBezTo>
                <a:cubicBezTo>
                  <a:pt x="653" y="9831"/>
                  <a:pt x="648" y="9842"/>
                  <a:pt x="642" y="9842"/>
                </a:cubicBezTo>
                <a:cubicBezTo>
                  <a:pt x="664" y="9848"/>
                  <a:pt x="712" y="9928"/>
                  <a:pt x="674" y="9928"/>
                </a:cubicBezTo>
                <a:cubicBezTo>
                  <a:pt x="673" y="9928"/>
                  <a:pt x="672" y="9928"/>
                  <a:pt x="670" y="9927"/>
                </a:cubicBezTo>
                <a:cubicBezTo>
                  <a:pt x="608" y="9848"/>
                  <a:pt x="591" y="9734"/>
                  <a:pt x="523" y="9649"/>
                </a:cubicBezTo>
                <a:cubicBezTo>
                  <a:pt x="529" y="9644"/>
                  <a:pt x="529" y="9632"/>
                  <a:pt x="534" y="9632"/>
                </a:cubicBezTo>
                <a:cubicBezTo>
                  <a:pt x="506" y="9576"/>
                  <a:pt x="489" y="9513"/>
                  <a:pt x="466" y="9451"/>
                </a:cubicBezTo>
                <a:cubicBezTo>
                  <a:pt x="455" y="9451"/>
                  <a:pt x="432" y="9456"/>
                  <a:pt x="415" y="9456"/>
                </a:cubicBezTo>
                <a:cubicBezTo>
                  <a:pt x="426" y="9491"/>
                  <a:pt x="443" y="9525"/>
                  <a:pt x="483" y="9536"/>
                </a:cubicBezTo>
                <a:cubicBezTo>
                  <a:pt x="483" y="9547"/>
                  <a:pt x="483" y="9564"/>
                  <a:pt x="489" y="9576"/>
                </a:cubicBezTo>
                <a:cubicBezTo>
                  <a:pt x="472" y="9610"/>
                  <a:pt x="506" y="9632"/>
                  <a:pt x="511" y="9661"/>
                </a:cubicBezTo>
                <a:lnTo>
                  <a:pt x="483" y="9666"/>
                </a:lnTo>
                <a:cubicBezTo>
                  <a:pt x="489" y="9666"/>
                  <a:pt x="506" y="9666"/>
                  <a:pt x="517" y="9672"/>
                </a:cubicBezTo>
                <a:cubicBezTo>
                  <a:pt x="511" y="9689"/>
                  <a:pt x="506" y="9712"/>
                  <a:pt x="500" y="9729"/>
                </a:cubicBezTo>
                <a:cubicBezTo>
                  <a:pt x="517" y="9734"/>
                  <a:pt x="529" y="9740"/>
                  <a:pt x="540" y="9752"/>
                </a:cubicBezTo>
                <a:cubicBezTo>
                  <a:pt x="534" y="9757"/>
                  <a:pt x="529" y="9774"/>
                  <a:pt x="523" y="9780"/>
                </a:cubicBezTo>
                <a:cubicBezTo>
                  <a:pt x="529" y="9780"/>
                  <a:pt x="540" y="9774"/>
                  <a:pt x="546" y="9769"/>
                </a:cubicBezTo>
                <a:cubicBezTo>
                  <a:pt x="551" y="9791"/>
                  <a:pt x="563" y="9820"/>
                  <a:pt x="546" y="9848"/>
                </a:cubicBezTo>
                <a:cubicBezTo>
                  <a:pt x="551" y="9842"/>
                  <a:pt x="563" y="9837"/>
                  <a:pt x="568" y="9831"/>
                </a:cubicBezTo>
                <a:cubicBezTo>
                  <a:pt x="591" y="9905"/>
                  <a:pt x="636" y="9967"/>
                  <a:pt x="665" y="10041"/>
                </a:cubicBezTo>
                <a:cubicBezTo>
                  <a:pt x="659" y="10035"/>
                  <a:pt x="642" y="10035"/>
                  <a:pt x="636" y="10035"/>
                </a:cubicBezTo>
                <a:cubicBezTo>
                  <a:pt x="682" y="10047"/>
                  <a:pt x="716" y="10115"/>
                  <a:pt x="699" y="10154"/>
                </a:cubicBezTo>
                <a:cubicBezTo>
                  <a:pt x="699" y="10177"/>
                  <a:pt x="727" y="10177"/>
                  <a:pt x="733" y="10188"/>
                </a:cubicBezTo>
                <a:cubicBezTo>
                  <a:pt x="755" y="10234"/>
                  <a:pt x="784" y="10268"/>
                  <a:pt x="835" y="10279"/>
                </a:cubicBezTo>
                <a:cubicBezTo>
                  <a:pt x="824" y="10285"/>
                  <a:pt x="812" y="10291"/>
                  <a:pt x="801" y="10296"/>
                </a:cubicBezTo>
                <a:lnTo>
                  <a:pt x="841" y="10296"/>
                </a:lnTo>
                <a:cubicBezTo>
                  <a:pt x="835" y="10313"/>
                  <a:pt x="818" y="10342"/>
                  <a:pt x="846" y="10353"/>
                </a:cubicBezTo>
                <a:cubicBezTo>
                  <a:pt x="863" y="10376"/>
                  <a:pt x="875" y="10404"/>
                  <a:pt x="886" y="10432"/>
                </a:cubicBezTo>
                <a:cubicBezTo>
                  <a:pt x="886" y="10398"/>
                  <a:pt x="880" y="10364"/>
                  <a:pt x="869" y="10330"/>
                </a:cubicBezTo>
                <a:cubicBezTo>
                  <a:pt x="858" y="10330"/>
                  <a:pt x="846" y="10336"/>
                  <a:pt x="835" y="10336"/>
                </a:cubicBezTo>
                <a:cubicBezTo>
                  <a:pt x="858" y="10308"/>
                  <a:pt x="852" y="10285"/>
                  <a:pt x="824" y="10268"/>
                </a:cubicBezTo>
                <a:lnTo>
                  <a:pt x="846" y="10262"/>
                </a:lnTo>
                <a:cubicBezTo>
                  <a:pt x="818" y="10262"/>
                  <a:pt x="789" y="10251"/>
                  <a:pt x="767" y="10239"/>
                </a:cubicBezTo>
                <a:cubicBezTo>
                  <a:pt x="767" y="10200"/>
                  <a:pt x="795" y="10171"/>
                  <a:pt x="824" y="10149"/>
                </a:cubicBezTo>
                <a:cubicBezTo>
                  <a:pt x="812" y="10115"/>
                  <a:pt x="801" y="10086"/>
                  <a:pt x="789" y="10052"/>
                </a:cubicBezTo>
                <a:lnTo>
                  <a:pt x="789" y="10052"/>
                </a:lnTo>
                <a:cubicBezTo>
                  <a:pt x="880" y="10205"/>
                  <a:pt x="971" y="10359"/>
                  <a:pt x="1050" y="10517"/>
                </a:cubicBezTo>
                <a:cubicBezTo>
                  <a:pt x="1045" y="10517"/>
                  <a:pt x="1028" y="10512"/>
                  <a:pt x="1016" y="10512"/>
                </a:cubicBezTo>
                <a:cubicBezTo>
                  <a:pt x="1022" y="10512"/>
                  <a:pt x="1022" y="10523"/>
                  <a:pt x="1022" y="10523"/>
                </a:cubicBezTo>
                <a:cubicBezTo>
                  <a:pt x="1028" y="10522"/>
                  <a:pt x="1033" y="10522"/>
                  <a:pt x="1037" y="10522"/>
                </a:cubicBezTo>
                <a:cubicBezTo>
                  <a:pt x="1063" y="10522"/>
                  <a:pt x="1078" y="10535"/>
                  <a:pt x="1073" y="10569"/>
                </a:cubicBezTo>
                <a:cubicBezTo>
                  <a:pt x="1068" y="10563"/>
                  <a:pt x="1045" y="10552"/>
                  <a:pt x="1039" y="10546"/>
                </a:cubicBezTo>
                <a:lnTo>
                  <a:pt x="1039" y="10546"/>
                </a:lnTo>
                <a:cubicBezTo>
                  <a:pt x="1045" y="10557"/>
                  <a:pt x="1050" y="10563"/>
                  <a:pt x="1056" y="10574"/>
                </a:cubicBezTo>
                <a:cubicBezTo>
                  <a:pt x="1068" y="10569"/>
                  <a:pt x="1079" y="10569"/>
                  <a:pt x="1090" y="10569"/>
                </a:cubicBezTo>
                <a:cubicBezTo>
                  <a:pt x="1119" y="10614"/>
                  <a:pt x="1141" y="10665"/>
                  <a:pt x="1170" y="10710"/>
                </a:cubicBezTo>
                <a:cubicBezTo>
                  <a:pt x="1198" y="10767"/>
                  <a:pt x="1277" y="10824"/>
                  <a:pt x="1260" y="10892"/>
                </a:cubicBezTo>
                <a:cubicBezTo>
                  <a:pt x="1272" y="10920"/>
                  <a:pt x="1283" y="10949"/>
                  <a:pt x="1294" y="10983"/>
                </a:cubicBezTo>
                <a:cubicBezTo>
                  <a:pt x="1300" y="10983"/>
                  <a:pt x="1311" y="10988"/>
                  <a:pt x="1317" y="10994"/>
                </a:cubicBezTo>
                <a:cubicBezTo>
                  <a:pt x="1322" y="11016"/>
                  <a:pt x="1333" y="11032"/>
                  <a:pt x="1352" y="11032"/>
                </a:cubicBezTo>
                <a:cubicBezTo>
                  <a:pt x="1357" y="11032"/>
                  <a:pt x="1362" y="11031"/>
                  <a:pt x="1368" y="11028"/>
                </a:cubicBezTo>
                <a:cubicBezTo>
                  <a:pt x="1357" y="11011"/>
                  <a:pt x="1346" y="11000"/>
                  <a:pt x="1340" y="10983"/>
                </a:cubicBezTo>
                <a:lnTo>
                  <a:pt x="1340" y="10983"/>
                </a:lnTo>
                <a:cubicBezTo>
                  <a:pt x="1357" y="11000"/>
                  <a:pt x="1380" y="11022"/>
                  <a:pt x="1397" y="11045"/>
                </a:cubicBezTo>
                <a:cubicBezTo>
                  <a:pt x="1385" y="11045"/>
                  <a:pt x="1368" y="11051"/>
                  <a:pt x="1357" y="11056"/>
                </a:cubicBezTo>
                <a:cubicBezTo>
                  <a:pt x="1374" y="11062"/>
                  <a:pt x="1385" y="11074"/>
                  <a:pt x="1397" y="11085"/>
                </a:cubicBezTo>
                <a:cubicBezTo>
                  <a:pt x="1380" y="11091"/>
                  <a:pt x="1368" y="11096"/>
                  <a:pt x="1351" y="11102"/>
                </a:cubicBezTo>
                <a:cubicBezTo>
                  <a:pt x="1340" y="11091"/>
                  <a:pt x="1329" y="11074"/>
                  <a:pt x="1317" y="11062"/>
                </a:cubicBezTo>
                <a:lnTo>
                  <a:pt x="1317" y="11045"/>
                </a:lnTo>
                <a:cubicBezTo>
                  <a:pt x="1294" y="11011"/>
                  <a:pt x="1260" y="10983"/>
                  <a:pt x="1226" y="10954"/>
                </a:cubicBezTo>
                <a:lnTo>
                  <a:pt x="1226" y="10915"/>
                </a:lnTo>
                <a:cubicBezTo>
                  <a:pt x="1221" y="10915"/>
                  <a:pt x="1204" y="10920"/>
                  <a:pt x="1192" y="10926"/>
                </a:cubicBezTo>
                <a:cubicBezTo>
                  <a:pt x="1209" y="11000"/>
                  <a:pt x="1266" y="11051"/>
                  <a:pt x="1306" y="11113"/>
                </a:cubicBezTo>
                <a:lnTo>
                  <a:pt x="1283" y="11119"/>
                </a:lnTo>
                <a:cubicBezTo>
                  <a:pt x="1289" y="11119"/>
                  <a:pt x="1306" y="11119"/>
                  <a:pt x="1311" y="11113"/>
                </a:cubicBezTo>
                <a:cubicBezTo>
                  <a:pt x="1329" y="11147"/>
                  <a:pt x="1351" y="11181"/>
                  <a:pt x="1380" y="11204"/>
                </a:cubicBezTo>
                <a:cubicBezTo>
                  <a:pt x="1390" y="11225"/>
                  <a:pt x="1400" y="11250"/>
                  <a:pt x="1428" y="11250"/>
                </a:cubicBezTo>
                <a:cubicBezTo>
                  <a:pt x="1431" y="11250"/>
                  <a:pt x="1433" y="11250"/>
                  <a:pt x="1436" y="11249"/>
                </a:cubicBezTo>
                <a:lnTo>
                  <a:pt x="1436" y="11249"/>
                </a:lnTo>
                <a:cubicBezTo>
                  <a:pt x="1431" y="11255"/>
                  <a:pt x="1419" y="11266"/>
                  <a:pt x="1419" y="11272"/>
                </a:cubicBezTo>
                <a:cubicBezTo>
                  <a:pt x="1425" y="11272"/>
                  <a:pt x="1442" y="11261"/>
                  <a:pt x="1453" y="11261"/>
                </a:cubicBezTo>
                <a:cubicBezTo>
                  <a:pt x="1453" y="11272"/>
                  <a:pt x="1453" y="11295"/>
                  <a:pt x="1459" y="11306"/>
                </a:cubicBezTo>
                <a:lnTo>
                  <a:pt x="1476" y="11300"/>
                </a:lnTo>
                <a:cubicBezTo>
                  <a:pt x="1459" y="11261"/>
                  <a:pt x="1448" y="11210"/>
                  <a:pt x="1397" y="11204"/>
                </a:cubicBezTo>
                <a:lnTo>
                  <a:pt x="1397" y="11164"/>
                </a:lnTo>
                <a:cubicBezTo>
                  <a:pt x="1380" y="11142"/>
                  <a:pt x="1363" y="11125"/>
                  <a:pt x="1351" y="11108"/>
                </a:cubicBezTo>
                <a:lnTo>
                  <a:pt x="1408" y="11091"/>
                </a:lnTo>
                <a:cubicBezTo>
                  <a:pt x="1408" y="11102"/>
                  <a:pt x="1408" y="11119"/>
                  <a:pt x="1408" y="11130"/>
                </a:cubicBezTo>
                <a:cubicBezTo>
                  <a:pt x="1419" y="11125"/>
                  <a:pt x="1431" y="11119"/>
                  <a:pt x="1442" y="11113"/>
                </a:cubicBezTo>
                <a:cubicBezTo>
                  <a:pt x="1448" y="11113"/>
                  <a:pt x="1459" y="11125"/>
                  <a:pt x="1465" y="11125"/>
                </a:cubicBezTo>
                <a:cubicBezTo>
                  <a:pt x="1453" y="11130"/>
                  <a:pt x="1431" y="11142"/>
                  <a:pt x="1425" y="11147"/>
                </a:cubicBezTo>
                <a:cubicBezTo>
                  <a:pt x="1436" y="11153"/>
                  <a:pt x="1459" y="11153"/>
                  <a:pt x="1470" y="11153"/>
                </a:cubicBezTo>
                <a:cubicBezTo>
                  <a:pt x="1482" y="11159"/>
                  <a:pt x="1487" y="11170"/>
                  <a:pt x="1499" y="11181"/>
                </a:cubicBezTo>
                <a:cubicBezTo>
                  <a:pt x="1484" y="11176"/>
                  <a:pt x="1474" y="11163"/>
                  <a:pt x="1460" y="11163"/>
                </a:cubicBezTo>
                <a:cubicBezTo>
                  <a:pt x="1458" y="11163"/>
                  <a:pt x="1456" y="11163"/>
                  <a:pt x="1453" y="11164"/>
                </a:cubicBezTo>
                <a:cubicBezTo>
                  <a:pt x="1448" y="11204"/>
                  <a:pt x="1510" y="11187"/>
                  <a:pt x="1533" y="11210"/>
                </a:cubicBezTo>
                <a:cubicBezTo>
                  <a:pt x="1538" y="11227"/>
                  <a:pt x="1550" y="11255"/>
                  <a:pt x="1555" y="11272"/>
                </a:cubicBezTo>
                <a:cubicBezTo>
                  <a:pt x="1544" y="11272"/>
                  <a:pt x="1521" y="11266"/>
                  <a:pt x="1510" y="11261"/>
                </a:cubicBezTo>
                <a:lnTo>
                  <a:pt x="1510" y="11261"/>
                </a:lnTo>
                <a:cubicBezTo>
                  <a:pt x="1533" y="11272"/>
                  <a:pt x="1555" y="11295"/>
                  <a:pt x="1567" y="11317"/>
                </a:cubicBezTo>
                <a:cubicBezTo>
                  <a:pt x="1561" y="11306"/>
                  <a:pt x="1561" y="11283"/>
                  <a:pt x="1555" y="11272"/>
                </a:cubicBezTo>
                <a:lnTo>
                  <a:pt x="1555" y="11272"/>
                </a:lnTo>
                <a:cubicBezTo>
                  <a:pt x="1595" y="11283"/>
                  <a:pt x="1595" y="11312"/>
                  <a:pt x="1584" y="11340"/>
                </a:cubicBezTo>
                <a:lnTo>
                  <a:pt x="1618" y="11340"/>
                </a:lnTo>
                <a:cubicBezTo>
                  <a:pt x="1635" y="11352"/>
                  <a:pt x="1652" y="11369"/>
                  <a:pt x="1669" y="11386"/>
                </a:cubicBezTo>
                <a:cubicBezTo>
                  <a:pt x="1680" y="11403"/>
                  <a:pt x="1697" y="11425"/>
                  <a:pt x="1709" y="11442"/>
                </a:cubicBezTo>
                <a:lnTo>
                  <a:pt x="1663" y="11437"/>
                </a:lnTo>
                <a:lnTo>
                  <a:pt x="1663" y="11437"/>
                </a:lnTo>
                <a:cubicBezTo>
                  <a:pt x="1680" y="11454"/>
                  <a:pt x="1697" y="11454"/>
                  <a:pt x="1714" y="11454"/>
                </a:cubicBezTo>
                <a:cubicBezTo>
                  <a:pt x="1720" y="11459"/>
                  <a:pt x="1726" y="11465"/>
                  <a:pt x="1726" y="11471"/>
                </a:cubicBezTo>
                <a:cubicBezTo>
                  <a:pt x="1726" y="11482"/>
                  <a:pt x="1720" y="11488"/>
                  <a:pt x="1720" y="11499"/>
                </a:cubicBezTo>
                <a:cubicBezTo>
                  <a:pt x="1726" y="11493"/>
                  <a:pt x="1731" y="11488"/>
                  <a:pt x="1737" y="11482"/>
                </a:cubicBezTo>
                <a:cubicBezTo>
                  <a:pt x="1743" y="11499"/>
                  <a:pt x="1754" y="11510"/>
                  <a:pt x="1760" y="11527"/>
                </a:cubicBezTo>
                <a:cubicBezTo>
                  <a:pt x="1765" y="11516"/>
                  <a:pt x="1765" y="11505"/>
                  <a:pt x="1771" y="11499"/>
                </a:cubicBezTo>
                <a:cubicBezTo>
                  <a:pt x="1788" y="11510"/>
                  <a:pt x="1805" y="11527"/>
                  <a:pt x="1822" y="11539"/>
                </a:cubicBezTo>
                <a:cubicBezTo>
                  <a:pt x="1811" y="11544"/>
                  <a:pt x="1799" y="11544"/>
                  <a:pt x="1788" y="11550"/>
                </a:cubicBezTo>
                <a:cubicBezTo>
                  <a:pt x="1794" y="11556"/>
                  <a:pt x="1805" y="11573"/>
                  <a:pt x="1811" y="11578"/>
                </a:cubicBezTo>
                <a:cubicBezTo>
                  <a:pt x="1815" y="11560"/>
                  <a:pt x="1822" y="11553"/>
                  <a:pt x="1830" y="11553"/>
                </a:cubicBezTo>
                <a:cubicBezTo>
                  <a:pt x="1845" y="11553"/>
                  <a:pt x="1862" y="11573"/>
                  <a:pt x="1873" y="11584"/>
                </a:cubicBezTo>
                <a:cubicBezTo>
                  <a:pt x="1913" y="11624"/>
                  <a:pt x="1958" y="11658"/>
                  <a:pt x="2004" y="11692"/>
                </a:cubicBezTo>
                <a:cubicBezTo>
                  <a:pt x="1998" y="11703"/>
                  <a:pt x="1998" y="11715"/>
                  <a:pt x="2009" y="11726"/>
                </a:cubicBezTo>
                <a:cubicBezTo>
                  <a:pt x="2009" y="11720"/>
                  <a:pt x="2015" y="11709"/>
                  <a:pt x="2021" y="11703"/>
                </a:cubicBezTo>
                <a:cubicBezTo>
                  <a:pt x="2032" y="11715"/>
                  <a:pt x="2043" y="11720"/>
                  <a:pt x="2055" y="11732"/>
                </a:cubicBezTo>
                <a:cubicBezTo>
                  <a:pt x="2072" y="11754"/>
                  <a:pt x="2094" y="11771"/>
                  <a:pt x="2117" y="11794"/>
                </a:cubicBezTo>
                <a:cubicBezTo>
                  <a:pt x="2106" y="11794"/>
                  <a:pt x="2094" y="11794"/>
                  <a:pt x="2094" y="11805"/>
                </a:cubicBezTo>
                <a:cubicBezTo>
                  <a:pt x="2100" y="11811"/>
                  <a:pt x="2106" y="11817"/>
                  <a:pt x="2111" y="11817"/>
                </a:cubicBezTo>
                <a:cubicBezTo>
                  <a:pt x="2106" y="11822"/>
                  <a:pt x="2100" y="11834"/>
                  <a:pt x="2094" y="11839"/>
                </a:cubicBezTo>
                <a:cubicBezTo>
                  <a:pt x="2106" y="11839"/>
                  <a:pt x="2123" y="11845"/>
                  <a:pt x="2134" y="11851"/>
                </a:cubicBezTo>
                <a:cubicBezTo>
                  <a:pt x="2134" y="11839"/>
                  <a:pt x="2134" y="11828"/>
                  <a:pt x="2140" y="11817"/>
                </a:cubicBezTo>
                <a:cubicBezTo>
                  <a:pt x="2151" y="11834"/>
                  <a:pt x="2168" y="11845"/>
                  <a:pt x="2185" y="11862"/>
                </a:cubicBezTo>
                <a:cubicBezTo>
                  <a:pt x="2180" y="11874"/>
                  <a:pt x="2174" y="11885"/>
                  <a:pt x="2168" y="11896"/>
                </a:cubicBezTo>
                <a:cubicBezTo>
                  <a:pt x="2191" y="11925"/>
                  <a:pt x="2214" y="11947"/>
                  <a:pt x="2242" y="11964"/>
                </a:cubicBezTo>
                <a:cubicBezTo>
                  <a:pt x="2225" y="11942"/>
                  <a:pt x="2202" y="11919"/>
                  <a:pt x="2197" y="11891"/>
                </a:cubicBezTo>
                <a:lnTo>
                  <a:pt x="2197" y="11891"/>
                </a:lnTo>
                <a:cubicBezTo>
                  <a:pt x="2231" y="11908"/>
                  <a:pt x="2253" y="11942"/>
                  <a:pt x="2282" y="11976"/>
                </a:cubicBezTo>
                <a:cubicBezTo>
                  <a:pt x="2276" y="11976"/>
                  <a:pt x="2270" y="11987"/>
                  <a:pt x="2265" y="11993"/>
                </a:cubicBezTo>
                <a:cubicBezTo>
                  <a:pt x="2282" y="12004"/>
                  <a:pt x="2293" y="12021"/>
                  <a:pt x="2304" y="12032"/>
                </a:cubicBezTo>
                <a:cubicBezTo>
                  <a:pt x="2299" y="12015"/>
                  <a:pt x="2293" y="11993"/>
                  <a:pt x="2287" y="11976"/>
                </a:cubicBezTo>
                <a:lnTo>
                  <a:pt x="2287" y="11976"/>
                </a:lnTo>
                <a:cubicBezTo>
                  <a:pt x="2344" y="12027"/>
                  <a:pt x="2401" y="12083"/>
                  <a:pt x="2458" y="12135"/>
                </a:cubicBezTo>
                <a:lnTo>
                  <a:pt x="2424" y="12135"/>
                </a:lnTo>
                <a:cubicBezTo>
                  <a:pt x="2429" y="12146"/>
                  <a:pt x="2435" y="12157"/>
                  <a:pt x="2441" y="12174"/>
                </a:cubicBezTo>
                <a:cubicBezTo>
                  <a:pt x="2475" y="12191"/>
                  <a:pt x="2520" y="12180"/>
                  <a:pt x="2548" y="12220"/>
                </a:cubicBezTo>
                <a:cubicBezTo>
                  <a:pt x="2526" y="12214"/>
                  <a:pt x="2509" y="12208"/>
                  <a:pt x="2486" y="12203"/>
                </a:cubicBezTo>
                <a:lnTo>
                  <a:pt x="2486" y="12203"/>
                </a:lnTo>
                <a:cubicBezTo>
                  <a:pt x="2531" y="12242"/>
                  <a:pt x="2571" y="12299"/>
                  <a:pt x="2633" y="12310"/>
                </a:cubicBezTo>
                <a:lnTo>
                  <a:pt x="2628" y="12322"/>
                </a:lnTo>
                <a:cubicBezTo>
                  <a:pt x="2633" y="12327"/>
                  <a:pt x="2645" y="12327"/>
                  <a:pt x="2645" y="12327"/>
                </a:cubicBezTo>
                <a:lnTo>
                  <a:pt x="2639" y="12350"/>
                </a:lnTo>
                <a:lnTo>
                  <a:pt x="2651" y="12350"/>
                </a:lnTo>
                <a:cubicBezTo>
                  <a:pt x="2651" y="12339"/>
                  <a:pt x="2651" y="12322"/>
                  <a:pt x="2651" y="12310"/>
                </a:cubicBezTo>
                <a:cubicBezTo>
                  <a:pt x="2662" y="12322"/>
                  <a:pt x="2679" y="12339"/>
                  <a:pt x="2685" y="12344"/>
                </a:cubicBezTo>
                <a:cubicBezTo>
                  <a:pt x="2679" y="12350"/>
                  <a:pt x="2668" y="12361"/>
                  <a:pt x="2668" y="12367"/>
                </a:cubicBezTo>
                <a:cubicBezTo>
                  <a:pt x="2673" y="12367"/>
                  <a:pt x="2690" y="12373"/>
                  <a:pt x="2696" y="12373"/>
                </a:cubicBezTo>
                <a:cubicBezTo>
                  <a:pt x="2696" y="12367"/>
                  <a:pt x="2696" y="12356"/>
                  <a:pt x="2696" y="12350"/>
                </a:cubicBezTo>
                <a:cubicBezTo>
                  <a:pt x="2741" y="12373"/>
                  <a:pt x="2775" y="12413"/>
                  <a:pt x="2815" y="12441"/>
                </a:cubicBezTo>
                <a:cubicBezTo>
                  <a:pt x="2809" y="12447"/>
                  <a:pt x="2798" y="12458"/>
                  <a:pt x="2792" y="12464"/>
                </a:cubicBezTo>
                <a:lnTo>
                  <a:pt x="2821" y="12447"/>
                </a:lnTo>
                <a:cubicBezTo>
                  <a:pt x="2843" y="12464"/>
                  <a:pt x="2866" y="12481"/>
                  <a:pt x="2883" y="12498"/>
                </a:cubicBezTo>
                <a:cubicBezTo>
                  <a:pt x="2867" y="12489"/>
                  <a:pt x="2850" y="12484"/>
                  <a:pt x="2833" y="12484"/>
                </a:cubicBezTo>
                <a:cubicBezTo>
                  <a:pt x="2827" y="12484"/>
                  <a:pt x="2821" y="12485"/>
                  <a:pt x="2815" y="12486"/>
                </a:cubicBezTo>
                <a:cubicBezTo>
                  <a:pt x="2838" y="12492"/>
                  <a:pt x="2843" y="12509"/>
                  <a:pt x="2843" y="12532"/>
                </a:cubicBezTo>
                <a:cubicBezTo>
                  <a:pt x="2849" y="12526"/>
                  <a:pt x="2860" y="12520"/>
                  <a:pt x="2860" y="12515"/>
                </a:cubicBezTo>
                <a:cubicBezTo>
                  <a:pt x="2912" y="12571"/>
                  <a:pt x="2974" y="12605"/>
                  <a:pt x="3025" y="12651"/>
                </a:cubicBezTo>
                <a:cubicBezTo>
                  <a:pt x="3031" y="12645"/>
                  <a:pt x="3036" y="12622"/>
                  <a:pt x="3036" y="12617"/>
                </a:cubicBezTo>
                <a:cubicBezTo>
                  <a:pt x="3093" y="12645"/>
                  <a:pt x="3144" y="12685"/>
                  <a:pt x="3195" y="12725"/>
                </a:cubicBezTo>
                <a:cubicBezTo>
                  <a:pt x="3161" y="12719"/>
                  <a:pt x="3127" y="12702"/>
                  <a:pt x="3099" y="12679"/>
                </a:cubicBezTo>
                <a:lnTo>
                  <a:pt x="3099" y="12679"/>
                </a:lnTo>
                <a:cubicBezTo>
                  <a:pt x="3082" y="12736"/>
                  <a:pt x="3320" y="12810"/>
                  <a:pt x="3348" y="12883"/>
                </a:cubicBezTo>
                <a:cubicBezTo>
                  <a:pt x="3331" y="12895"/>
                  <a:pt x="3320" y="12900"/>
                  <a:pt x="3303" y="12912"/>
                </a:cubicBezTo>
                <a:cubicBezTo>
                  <a:pt x="3303" y="12906"/>
                  <a:pt x="3309" y="12895"/>
                  <a:pt x="3309" y="12889"/>
                </a:cubicBezTo>
                <a:cubicBezTo>
                  <a:pt x="3292" y="12878"/>
                  <a:pt x="3286" y="12861"/>
                  <a:pt x="3292" y="12844"/>
                </a:cubicBezTo>
                <a:lnTo>
                  <a:pt x="3241" y="12844"/>
                </a:lnTo>
                <a:lnTo>
                  <a:pt x="3258" y="12815"/>
                </a:lnTo>
                <a:lnTo>
                  <a:pt x="3258" y="12815"/>
                </a:lnTo>
                <a:cubicBezTo>
                  <a:pt x="3252" y="12821"/>
                  <a:pt x="3235" y="12827"/>
                  <a:pt x="3229" y="12832"/>
                </a:cubicBezTo>
                <a:cubicBezTo>
                  <a:pt x="3187" y="12799"/>
                  <a:pt x="3136" y="12766"/>
                  <a:pt x="3084" y="12766"/>
                </a:cubicBezTo>
                <a:cubicBezTo>
                  <a:pt x="3074" y="12766"/>
                  <a:pt x="3064" y="12767"/>
                  <a:pt x="3053" y="12770"/>
                </a:cubicBezTo>
                <a:cubicBezTo>
                  <a:pt x="3127" y="12810"/>
                  <a:pt x="3195" y="12866"/>
                  <a:pt x="3269" y="12906"/>
                </a:cubicBezTo>
                <a:cubicBezTo>
                  <a:pt x="3269" y="12912"/>
                  <a:pt x="3269" y="12923"/>
                  <a:pt x="3269" y="12929"/>
                </a:cubicBezTo>
                <a:cubicBezTo>
                  <a:pt x="3274" y="12927"/>
                  <a:pt x="3279" y="12926"/>
                  <a:pt x="3284" y="12926"/>
                </a:cubicBezTo>
                <a:cubicBezTo>
                  <a:pt x="3308" y="12926"/>
                  <a:pt x="3322" y="12949"/>
                  <a:pt x="3331" y="12969"/>
                </a:cubicBezTo>
                <a:cubicBezTo>
                  <a:pt x="3382" y="12969"/>
                  <a:pt x="3422" y="13014"/>
                  <a:pt x="3468" y="13037"/>
                </a:cubicBezTo>
                <a:lnTo>
                  <a:pt x="3462" y="13054"/>
                </a:lnTo>
                <a:cubicBezTo>
                  <a:pt x="3468" y="13048"/>
                  <a:pt x="3473" y="13042"/>
                  <a:pt x="3479" y="13042"/>
                </a:cubicBezTo>
                <a:cubicBezTo>
                  <a:pt x="3524" y="13065"/>
                  <a:pt x="3570" y="13099"/>
                  <a:pt x="3626" y="13116"/>
                </a:cubicBezTo>
                <a:cubicBezTo>
                  <a:pt x="3643" y="13116"/>
                  <a:pt x="3655" y="13139"/>
                  <a:pt x="3666" y="13156"/>
                </a:cubicBezTo>
                <a:cubicBezTo>
                  <a:pt x="3677" y="13150"/>
                  <a:pt x="3689" y="13150"/>
                  <a:pt x="3700" y="13144"/>
                </a:cubicBezTo>
                <a:lnTo>
                  <a:pt x="3700" y="13144"/>
                </a:lnTo>
                <a:cubicBezTo>
                  <a:pt x="3700" y="13156"/>
                  <a:pt x="3700" y="13167"/>
                  <a:pt x="3694" y="13173"/>
                </a:cubicBezTo>
                <a:cubicBezTo>
                  <a:pt x="3842" y="13230"/>
                  <a:pt x="3961" y="13332"/>
                  <a:pt x="4097" y="13400"/>
                </a:cubicBezTo>
                <a:cubicBezTo>
                  <a:pt x="4102" y="13398"/>
                  <a:pt x="4106" y="13397"/>
                  <a:pt x="4111" y="13397"/>
                </a:cubicBezTo>
                <a:cubicBezTo>
                  <a:pt x="4136" y="13397"/>
                  <a:pt x="4152" y="13425"/>
                  <a:pt x="4171" y="13439"/>
                </a:cubicBezTo>
                <a:cubicBezTo>
                  <a:pt x="4205" y="13451"/>
                  <a:pt x="4239" y="13462"/>
                  <a:pt x="4273" y="13479"/>
                </a:cubicBezTo>
                <a:lnTo>
                  <a:pt x="4296" y="13479"/>
                </a:lnTo>
                <a:lnTo>
                  <a:pt x="4336" y="13513"/>
                </a:lnTo>
                <a:cubicBezTo>
                  <a:pt x="4353" y="13519"/>
                  <a:pt x="4370" y="13525"/>
                  <a:pt x="4387" y="13525"/>
                </a:cubicBezTo>
                <a:cubicBezTo>
                  <a:pt x="4387" y="13530"/>
                  <a:pt x="4392" y="13542"/>
                  <a:pt x="4392" y="13547"/>
                </a:cubicBezTo>
                <a:lnTo>
                  <a:pt x="4404" y="13536"/>
                </a:lnTo>
                <a:cubicBezTo>
                  <a:pt x="4426" y="13547"/>
                  <a:pt x="4449" y="13564"/>
                  <a:pt x="4472" y="13570"/>
                </a:cubicBezTo>
                <a:cubicBezTo>
                  <a:pt x="4472" y="13576"/>
                  <a:pt x="4472" y="13581"/>
                  <a:pt x="4472" y="13587"/>
                </a:cubicBezTo>
                <a:cubicBezTo>
                  <a:pt x="4477" y="13587"/>
                  <a:pt x="4489" y="13581"/>
                  <a:pt x="4500" y="13581"/>
                </a:cubicBezTo>
                <a:cubicBezTo>
                  <a:pt x="4534" y="13621"/>
                  <a:pt x="4597" y="13610"/>
                  <a:pt x="4636" y="13644"/>
                </a:cubicBezTo>
                <a:cubicBezTo>
                  <a:pt x="4640" y="13643"/>
                  <a:pt x="4643" y="13643"/>
                  <a:pt x="4647" y="13643"/>
                </a:cubicBezTo>
                <a:cubicBezTo>
                  <a:pt x="4721" y="13643"/>
                  <a:pt x="4782" y="13701"/>
                  <a:pt x="4858" y="13712"/>
                </a:cubicBezTo>
                <a:cubicBezTo>
                  <a:pt x="4863" y="13712"/>
                  <a:pt x="4875" y="13700"/>
                  <a:pt x="4880" y="13695"/>
                </a:cubicBezTo>
                <a:cubicBezTo>
                  <a:pt x="4886" y="13700"/>
                  <a:pt x="4886" y="13717"/>
                  <a:pt x="4892" y="13723"/>
                </a:cubicBezTo>
                <a:cubicBezTo>
                  <a:pt x="4982" y="13746"/>
                  <a:pt x="5062" y="13808"/>
                  <a:pt x="5158" y="13814"/>
                </a:cubicBezTo>
                <a:cubicBezTo>
                  <a:pt x="5158" y="13808"/>
                  <a:pt x="5164" y="13797"/>
                  <a:pt x="5170" y="13791"/>
                </a:cubicBezTo>
                <a:cubicBezTo>
                  <a:pt x="5124" y="13780"/>
                  <a:pt x="5079" y="13763"/>
                  <a:pt x="5039" y="13757"/>
                </a:cubicBezTo>
                <a:cubicBezTo>
                  <a:pt x="5034" y="13752"/>
                  <a:pt x="5028" y="13740"/>
                  <a:pt x="5028" y="13735"/>
                </a:cubicBezTo>
                <a:cubicBezTo>
                  <a:pt x="4960" y="13729"/>
                  <a:pt x="4897" y="13689"/>
                  <a:pt x="4835" y="13666"/>
                </a:cubicBezTo>
                <a:cubicBezTo>
                  <a:pt x="4829" y="13666"/>
                  <a:pt x="4818" y="13678"/>
                  <a:pt x="4812" y="13678"/>
                </a:cubicBezTo>
                <a:lnTo>
                  <a:pt x="4773" y="13638"/>
                </a:lnTo>
                <a:cubicBezTo>
                  <a:pt x="4767" y="13644"/>
                  <a:pt x="4744" y="13655"/>
                  <a:pt x="4733" y="13655"/>
                </a:cubicBezTo>
                <a:cubicBezTo>
                  <a:pt x="4738" y="13649"/>
                  <a:pt x="4738" y="13638"/>
                  <a:pt x="4738" y="13627"/>
                </a:cubicBezTo>
                <a:lnTo>
                  <a:pt x="4704" y="13627"/>
                </a:lnTo>
                <a:cubicBezTo>
                  <a:pt x="4704" y="13615"/>
                  <a:pt x="4704" y="13598"/>
                  <a:pt x="4699" y="13587"/>
                </a:cubicBezTo>
                <a:cubicBezTo>
                  <a:pt x="4699" y="13593"/>
                  <a:pt x="4693" y="13610"/>
                  <a:pt x="4687" y="13615"/>
                </a:cubicBezTo>
                <a:cubicBezTo>
                  <a:pt x="4585" y="13564"/>
                  <a:pt x="4483" y="13513"/>
                  <a:pt x="4375" y="13474"/>
                </a:cubicBezTo>
                <a:cubicBezTo>
                  <a:pt x="4392" y="13456"/>
                  <a:pt x="4404" y="13439"/>
                  <a:pt x="4421" y="13422"/>
                </a:cubicBezTo>
                <a:lnTo>
                  <a:pt x="4421" y="13422"/>
                </a:lnTo>
                <a:cubicBezTo>
                  <a:pt x="4415" y="13434"/>
                  <a:pt x="4409" y="13445"/>
                  <a:pt x="4409" y="13456"/>
                </a:cubicBezTo>
                <a:cubicBezTo>
                  <a:pt x="4455" y="13479"/>
                  <a:pt x="4512" y="13496"/>
                  <a:pt x="4563" y="13519"/>
                </a:cubicBezTo>
                <a:cubicBezTo>
                  <a:pt x="4563" y="13508"/>
                  <a:pt x="4563" y="13496"/>
                  <a:pt x="4563" y="13491"/>
                </a:cubicBezTo>
                <a:cubicBezTo>
                  <a:pt x="4636" y="13508"/>
                  <a:pt x="4710" y="13536"/>
                  <a:pt x="4778" y="13570"/>
                </a:cubicBezTo>
                <a:cubicBezTo>
                  <a:pt x="4767" y="13576"/>
                  <a:pt x="4757" y="13578"/>
                  <a:pt x="4747" y="13578"/>
                </a:cubicBezTo>
                <a:cubicBezTo>
                  <a:pt x="4737" y="13578"/>
                  <a:pt x="4727" y="13576"/>
                  <a:pt x="4716" y="13570"/>
                </a:cubicBezTo>
                <a:lnTo>
                  <a:pt x="4710" y="13576"/>
                </a:lnTo>
                <a:cubicBezTo>
                  <a:pt x="4727" y="13581"/>
                  <a:pt x="4744" y="13587"/>
                  <a:pt x="4755" y="13598"/>
                </a:cubicBezTo>
                <a:cubicBezTo>
                  <a:pt x="4767" y="13587"/>
                  <a:pt x="4784" y="13576"/>
                  <a:pt x="4795" y="13564"/>
                </a:cubicBezTo>
                <a:lnTo>
                  <a:pt x="4795" y="13564"/>
                </a:lnTo>
                <a:cubicBezTo>
                  <a:pt x="4807" y="13581"/>
                  <a:pt x="4795" y="13593"/>
                  <a:pt x="4790" y="13610"/>
                </a:cubicBezTo>
                <a:cubicBezTo>
                  <a:pt x="4824" y="13615"/>
                  <a:pt x="4858" y="13632"/>
                  <a:pt x="4892" y="13638"/>
                </a:cubicBezTo>
                <a:cubicBezTo>
                  <a:pt x="4880" y="13627"/>
                  <a:pt x="4863" y="13610"/>
                  <a:pt x="4852" y="13598"/>
                </a:cubicBezTo>
                <a:lnTo>
                  <a:pt x="4852" y="13598"/>
                </a:lnTo>
                <a:cubicBezTo>
                  <a:pt x="4892" y="13621"/>
                  <a:pt x="4960" y="13610"/>
                  <a:pt x="4965" y="13666"/>
                </a:cubicBezTo>
                <a:cubicBezTo>
                  <a:pt x="4994" y="13672"/>
                  <a:pt x="5016" y="13678"/>
                  <a:pt x="5039" y="13683"/>
                </a:cubicBezTo>
                <a:cubicBezTo>
                  <a:pt x="5028" y="13678"/>
                  <a:pt x="5016" y="13672"/>
                  <a:pt x="4999" y="13666"/>
                </a:cubicBezTo>
                <a:lnTo>
                  <a:pt x="5005" y="13655"/>
                </a:lnTo>
                <a:cubicBezTo>
                  <a:pt x="5028" y="13661"/>
                  <a:pt x="5051" y="13666"/>
                  <a:pt x="5073" y="13672"/>
                </a:cubicBezTo>
                <a:cubicBezTo>
                  <a:pt x="5069" y="13677"/>
                  <a:pt x="5068" y="13689"/>
                  <a:pt x="5064" y="13697"/>
                </a:cubicBezTo>
                <a:lnTo>
                  <a:pt x="5064" y="13697"/>
                </a:lnTo>
                <a:cubicBezTo>
                  <a:pt x="5071" y="13686"/>
                  <a:pt x="5079" y="13683"/>
                  <a:pt x="5086" y="13683"/>
                </a:cubicBezTo>
                <a:cubicBezTo>
                  <a:pt x="5096" y="13683"/>
                  <a:pt x="5106" y="13689"/>
                  <a:pt x="5119" y="13695"/>
                </a:cubicBezTo>
                <a:cubicBezTo>
                  <a:pt x="5113" y="13700"/>
                  <a:pt x="5102" y="13712"/>
                  <a:pt x="5096" y="13717"/>
                </a:cubicBezTo>
                <a:cubicBezTo>
                  <a:pt x="5161" y="13728"/>
                  <a:pt x="5225" y="13754"/>
                  <a:pt x="5290" y="13772"/>
                </a:cubicBezTo>
                <a:lnTo>
                  <a:pt x="5290" y="13772"/>
                </a:lnTo>
                <a:cubicBezTo>
                  <a:pt x="5282" y="13768"/>
                  <a:pt x="5274" y="13761"/>
                  <a:pt x="5266" y="13757"/>
                </a:cubicBezTo>
                <a:lnTo>
                  <a:pt x="5272" y="13735"/>
                </a:lnTo>
                <a:cubicBezTo>
                  <a:pt x="5295" y="13740"/>
                  <a:pt x="5317" y="13752"/>
                  <a:pt x="5340" y="13757"/>
                </a:cubicBezTo>
                <a:cubicBezTo>
                  <a:pt x="5340" y="13763"/>
                  <a:pt x="5329" y="13774"/>
                  <a:pt x="5329" y="13780"/>
                </a:cubicBezTo>
                <a:cubicBezTo>
                  <a:pt x="5408" y="13814"/>
                  <a:pt x="5493" y="13837"/>
                  <a:pt x="5578" y="13848"/>
                </a:cubicBezTo>
                <a:cubicBezTo>
                  <a:pt x="5538" y="13831"/>
                  <a:pt x="5487" y="13825"/>
                  <a:pt x="5448" y="13797"/>
                </a:cubicBezTo>
                <a:lnTo>
                  <a:pt x="5448" y="13797"/>
                </a:lnTo>
                <a:cubicBezTo>
                  <a:pt x="5521" y="13803"/>
                  <a:pt x="5584" y="13825"/>
                  <a:pt x="5652" y="13848"/>
                </a:cubicBezTo>
                <a:cubicBezTo>
                  <a:pt x="5652" y="13859"/>
                  <a:pt x="5658" y="13859"/>
                  <a:pt x="5658" y="13865"/>
                </a:cubicBezTo>
                <a:cubicBezTo>
                  <a:pt x="5675" y="13882"/>
                  <a:pt x="5697" y="13888"/>
                  <a:pt x="5720" y="13893"/>
                </a:cubicBezTo>
                <a:cubicBezTo>
                  <a:pt x="5714" y="13871"/>
                  <a:pt x="5692" y="13859"/>
                  <a:pt x="5675" y="13854"/>
                </a:cubicBezTo>
                <a:cubicBezTo>
                  <a:pt x="5680" y="13853"/>
                  <a:pt x="5686" y="13852"/>
                  <a:pt x="5691" y="13852"/>
                </a:cubicBezTo>
                <a:cubicBezTo>
                  <a:pt x="5716" y="13852"/>
                  <a:pt x="5742" y="13860"/>
                  <a:pt x="5765" y="13865"/>
                </a:cubicBezTo>
                <a:cubicBezTo>
                  <a:pt x="5760" y="13876"/>
                  <a:pt x="5754" y="13888"/>
                  <a:pt x="5748" y="13893"/>
                </a:cubicBezTo>
                <a:cubicBezTo>
                  <a:pt x="5771" y="13899"/>
                  <a:pt x="5799" y="13905"/>
                  <a:pt x="5822" y="13910"/>
                </a:cubicBezTo>
                <a:cubicBezTo>
                  <a:pt x="5811" y="13899"/>
                  <a:pt x="5799" y="13888"/>
                  <a:pt x="5788" y="13871"/>
                </a:cubicBezTo>
                <a:lnTo>
                  <a:pt x="5788" y="13871"/>
                </a:lnTo>
                <a:cubicBezTo>
                  <a:pt x="5822" y="13882"/>
                  <a:pt x="5862" y="13893"/>
                  <a:pt x="5902" y="13910"/>
                </a:cubicBezTo>
                <a:lnTo>
                  <a:pt x="5902" y="13956"/>
                </a:lnTo>
                <a:cubicBezTo>
                  <a:pt x="5917" y="13945"/>
                  <a:pt x="5934" y="13941"/>
                  <a:pt x="5952" y="13941"/>
                </a:cubicBezTo>
                <a:cubicBezTo>
                  <a:pt x="5991" y="13941"/>
                  <a:pt x="6036" y="13959"/>
                  <a:pt x="6077" y="13959"/>
                </a:cubicBezTo>
                <a:cubicBezTo>
                  <a:pt x="6087" y="13959"/>
                  <a:pt x="6097" y="13958"/>
                  <a:pt x="6106" y="13956"/>
                </a:cubicBezTo>
                <a:cubicBezTo>
                  <a:pt x="6095" y="13956"/>
                  <a:pt x="6077" y="13950"/>
                  <a:pt x="6066" y="13950"/>
                </a:cubicBezTo>
                <a:cubicBezTo>
                  <a:pt x="6066" y="13944"/>
                  <a:pt x="6066" y="13933"/>
                  <a:pt x="6066" y="13927"/>
                </a:cubicBezTo>
                <a:cubicBezTo>
                  <a:pt x="6077" y="13927"/>
                  <a:pt x="6100" y="13939"/>
                  <a:pt x="6106" y="13944"/>
                </a:cubicBezTo>
                <a:cubicBezTo>
                  <a:pt x="6117" y="13939"/>
                  <a:pt x="6129" y="13939"/>
                  <a:pt x="6140" y="13933"/>
                </a:cubicBezTo>
                <a:lnTo>
                  <a:pt x="6140" y="13933"/>
                </a:lnTo>
                <a:cubicBezTo>
                  <a:pt x="6134" y="13944"/>
                  <a:pt x="6129" y="13967"/>
                  <a:pt x="6123" y="13973"/>
                </a:cubicBezTo>
                <a:cubicBezTo>
                  <a:pt x="6139" y="13976"/>
                  <a:pt x="6156" y="13979"/>
                  <a:pt x="6171" y="13979"/>
                </a:cubicBezTo>
                <a:cubicBezTo>
                  <a:pt x="6182" y="13979"/>
                  <a:pt x="6193" y="13978"/>
                  <a:pt x="6202" y="13973"/>
                </a:cubicBezTo>
                <a:cubicBezTo>
                  <a:pt x="6231" y="13978"/>
                  <a:pt x="6259" y="13990"/>
                  <a:pt x="6287" y="14001"/>
                </a:cubicBezTo>
                <a:cubicBezTo>
                  <a:pt x="6299" y="14001"/>
                  <a:pt x="6310" y="13996"/>
                  <a:pt x="6316" y="13996"/>
                </a:cubicBezTo>
                <a:cubicBezTo>
                  <a:pt x="6350" y="14007"/>
                  <a:pt x="6384" y="14013"/>
                  <a:pt x="6424" y="14013"/>
                </a:cubicBezTo>
                <a:cubicBezTo>
                  <a:pt x="6412" y="14018"/>
                  <a:pt x="6395" y="14030"/>
                  <a:pt x="6390" y="14035"/>
                </a:cubicBezTo>
                <a:cubicBezTo>
                  <a:pt x="6424" y="14018"/>
                  <a:pt x="6469" y="14030"/>
                  <a:pt x="6503" y="14013"/>
                </a:cubicBezTo>
                <a:cubicBezTo>
                  <a:pt x="6469" y="14001"/>
                  <a:pt x="6435" y="13996"/>
                  <a:pt x="6407" y="13984"/>
                </a:cubicBezTo>
                <a:cubicBezTo>
                  <a:pt x="6469" y="13984"/>
                  <a:pt x="6531" y="13990"/>
                  <a:pt x="6599" y="13996"/>
                </a:cubicBezTo>
                <a:cubicBezTo>
                  <a:pt x="6611" y="14001"/>
                  <a:pt x="6628" y="14007"/>
                  <a:pt x="6645" y="14007"/>
                </a:cubicBezTo>
                <a:cubicBezTo>
                  <a:pt x="6673" y="14013"/>
                  <a:pt x="6707" y="14018"/>
                  <a:pt x="6741" y="14024"/>
                </a:cubicBezTo>
                <a:lnTo>
                  <a:pt x="6679" y="14024"/>
                </a:lnTo>
                <a:cubicBezTo>
                  <a:pt x="6685" y="14047"/>
                  <a:pt x="6707" y="14047"/>
                  <a:pt x="6724" y="14058"/>
                </a:cubicBezTo>
                <a:cubicBezTo>
                  <a:pt x="6747" y="14052"/>
                  <a:pt x="6770" y="14052"/>
                  <a:pt x="6787" y="14047"/>
                </a:cubicBezTo>
                <a:cubicBezTo>
                  <a:pt x="6792" y="14052"/>
                  <a:pt x="6792" y="14064"/>
                  <a:pt x="6798" y="14069"/>
                </a:cubicBezTo>
                <a:cubicBezTo>
                  <a:pt x="6803" y="14058"/>
                  <a:pt x="6830" y="14051"/>
                  <a:pt x="6852" y="14051"/>
                </a:cubicBezTo>
                <a:cubicBezTo>
                  <a:pt x="6877" y="14051"/>
                  <a:pt x="6898" y="14060"/>
                  <a:pt x="6883" y="14081"/>
                </a:cubicBezTo>
                <a:cubicBezTo>
                  <a:pt x="6864" y="14084"/>
                  <a:pt x="6845" y="14085"/>
                  <a:pt x="6825" y="14085"/>
                </a:cubicBezTo>
                <a:cubicBezTo>
                  <a:pt x="6765" y="14085"/>
                  <a:pt x="6704" y="14073"/>
                  <a:pt x="6644" y="14073"/>
                </a:cubicBezTo>
                <a:cubicBezTo>
                  <a:pt x="6619" y="14073"/>
                  <a:pt x="6595" y="14075"/>
                  <a:pt x="6571" y="14081"/>
                </a:cubicBezTo>
                <a:cubicBezTo>
                  <a:pt x="6565" y="14081"/>
                  <a:pt x="6560" y="14069"/>
                  <a:pt x="6554" y="14069"/>
                </a:cubicBezTo>
                <a:cubicBezTo>
                  <a:pt x="6492" y="14064"/>
                  <a:pt x="6429" y="14052"/>
                  <a:pt x="6367" y="14041"/>
                </a:cubicBezTo>
                <a:cubicBezTo>
                  <a:pt x="6361" y="14052"/>
                  <a:pt x="6356" y="14081"/>
                  <a:pt x="6350" y="14092"/>
                </a:cubicBezTo>
                <a:cubicBezTo>
                  <a:pt x="6360" y="14094"/>
                  <a:pt x="6371" y="14095"/>
                  <a:pt x="6382" y="14095"/>
                </a:cubicBezTo>
                <a:cubicBezTo>
                  <a:pt x="6407" y="14095"/>
                  <a:pt x="6431" y="14089"/>
                  <a:pt x="6446" y="14069"/>
                </a:cubicBezTo>
                <a:cubicBezTo>
                  <a:pt x="6458" y="14075"/>
                  <a:pt x="6475" y="14075"/>
                  <a:pt x="6486" y="14081"/>
                </a:cubicBezTo>
                <a:cubicBezTo>
                  <a:pt x="6497" y="14095"/>
                  <a:pt x="6513" y="14098"/>
                  <a:pt x="6529" y="14098"/>
                </a:cubicBezTo>
                <a:cubicBezTo>
                  <a:pt x="6540" y="14098"/>
                  <a:pt x="6551" y="14096"/>
                  <a:pt x="6562" y="14096"/>
                </a:cubicBezTo>
                <a:cubicBezTo>
                  <a:pt x="6567" y="14096"/>
                  <a:pt x="6572" y="14097"/>
                  <a:pt x="6577" y="14098"/>
                </a:cubicBezTo>
                <a:lnTo>
                  <a:pt x="6565" y="14126"/>
                </a:lnTo>
                <a:cubicBezTo>
                  <a:pt x="6571" y="14120"/>
                  <a:pt x="6577" y="14103"/>
                  <a:pt x="6582" y="14098"/>
                </a:cubicBezTo>
                <a:cubicBezTo>
                  <a:pt x="6594" y="14109"/>
                  <a:pt x="6616" y="14126"/>
                  <a:pt x="6628" y="14137"/>
                </a:cubicBezTo>
                <a:cubicBezTo>
                  <a:pt x="6639" y="14132"/>
                  <a:pt x="6651" y="14120"/>
                  <a:pt x="6662" y="14115"/>
                </a:cubicBezTo>
                <a:cubicBezTo>
                  <a:pt x="6668" y="14120"/>
                  <a:pt x="6679" y="14137"/>
                  <a:pt x="6685" y="14143"/>
                </a:cubicBezTo>
                <a:cubicBezTo>
                  <a:pt x="6685" y="14137"/>
                  <a:pt x="6685" y="14126"/>
                  <a:pt x="6685" y="14120"/>
                </a:cubicBezTo>
                <a:cubicBezTo>
                  <a:pt x="6707" y="14126"/>
                  <a:pt x="6736" y="14126"/>
                  <a:pt x="6753" y="14149"/>
                </a:cubicBezTo>
                <a:cubicBezTo>
                  <a:pt x="6753" y="14143"/>
                  <a:pt x="6753" y="14132"/>
                  <a:pt x="6753" y="14126"/>
                </a:cubicBezTo>
                <a:cubicBezTo>
                  <a:pt x="6826" y="14137"/>
                  <a:pt x="6900" y="14132"/>
                  <a:pt x="6980" y="14137"/>
                </a:cubicBezTo>
                <a:cubicBezTo>
                  <a:pt x="6975" y="14142"/>
                  <a:pt x="6970" y="14151"/>
                  <a:pt x="6965" y="14157"/>
                </a:cubicBezTo>
                <a:lnTo>
                  <a:pt x="6965" y="14157"/>
                </a:lnTo>
                <a:cubicBezTo>
                  <a:pt x="6981" y="14141"/>
                  <a:pt x="7010" y="14132"/>
                  <a:pt x="7037" y="14132"/>
                </a:cubicBezTo>
                <a:cubicBezTo>
                  <a:pt x="7062" y="14132"/>
                  <a:pt x="7086" y="14139"/>
                  <a:pt x="7099" y="14154"/>
                </a:cubicBezTo>
                <a:cubicBezTo>
                  <a:pt x="7103" y="14158"/>
                  <a:pt x="7106" y="14160"/>
                  <a:pt x="7110" y="14160"/>
                </a:cubicBezTo>
                <a:cubicBezTo>
                  <a:pt x="7121" y="14160"/>
                  <a:pt x="7131" y="14143"/>
                  <a:pt x="7144" y="14143"/>
                </a:cubicBezTo>
                <a:cubicBezTo>
                  <a:pt x="7195" y="14143"/>
                  <a:pt x="7235" y="14137"/>
                  <a:pt x="7269" y="14098"/>
                </a:cubicBezTo>
                <a:cubicBezTo>
                  <a:pt x="7269" y="14103"/>
                  <a:pt x="7269" y="14120"/>
                  <a:pt x="7275" y="14132"/>
                </a:cubicBezTo>
                <a:cubicBezTo>
                  <a:pt x="7275" y="14120"/>
                  <a:pt x="7280" y="14103"/>
                  <a:pt x="7286" y="14098"/>
                </a:cubicBezTo>
                <a:cubicBezTo>
                  <a:pt x="7298" y="14106"/>
                  <a:pt x="7311" y="14123"/>
                  <a:pt x="7323" y="14123"/>
                </a:cubicBezTo>
                <a:cubicBezTo>
                  <a:pt x="7328" y="14123"/>
                  <a:pt x="7332" y="14121"/>
                  <a:pt x="7337" y="14115"/>
                </a:cubicBezTo>
                <a:lnTo>
                  <a:pt x="7434" y="14115"/>
                </a:lnTo>
                <a:cubicBezTo>
                  <a:pt x="7399" y="14098"/>
                  <a:pt x="7365" y="14092"/>
                  <a:pt x="7331" y="14086"/>
                </a:cubicBezTo>
                <a:cubicBezTo>
                  <a:pt x="7326" y="14092"/>
                  <a:pt x="7326" y="14109"/>
                  <a:pt x="7326" y="14120"/>
                </a:cubicBezTo>
                <a:cubicBezTo>
                  <a:pt x="7314" y="14101"/>
                  <a:pt x="7300" y="14090"/>
                  <a:pt x="7283" y="14090"/>
                </a:cubicBezTo>
                <a:cubicBezTo>
                  <a:pt x="7275" y="14090"/>
                  <a:pt x="7267" y="14092"/>
                  <a:pt x="7258" y="14098"/>
                </a:cubicBezTo>
                <a:lnTo>
                  <a:pt x="7258" y="14075"/>
                </a:lnTo>
                <a:cubicBezTo>
                  <a:pt x="7246" y="14098"/>
                  <a:pt x="7224" y="14120"/>
                  <a:pt x="7201" y="14137"/>
                </a:cubicBezTo>
                <a:cubicBezTo>
                  <a:pt x="7167" y="14120"/>
                  <a:pt x="7156" y="14081"/>
                  <a:pt x="7150" y="14047"/>
                </a:cubicBezTo>
                <a:cubicBezTo>
                  <a:pt x="7116" y="14035"/>
                  <a:pt x="7082" y="14035"/>
                  <a:pt x="7048" y="14030"/>
                </a:cubicBezTo>
                <a:cubicBezTo>
                  <a:pt x="7224" y="14018"/>
                  <a:pt x="7405" y="14007"/>
                  <a:pt x="7581" y="14007"/>
                </a:cubicBezTo>
                <a:cubicBezTo>
                  <a:pt x="7575" y="14018"/>
                  <a:pt x="7564" y="14030"/>
                  <a:pt x="7558" y="14035"/>
                </a:cubicBezTo>
                <a:lnTo>
                  <a:pt x="7575" y="14035"/>
                </a:lnTo>
                <a:cubicBezTo>
                  <a:pt x="7579" y="14016"/>
                  <a:pt x="7591" y="14002"/>
                  <a:pt x="7609" y="14002"/>
                </a:cubicBezTo>
                <a:cubicBezTo>
                  <a:pt x="7617" y="14002"/>
                  <a:pt x="7626" y="14005"/>
                  <a:pt x="7636" y="14012"/>
                </a:cubicBezTo>
                <a:lnTo>
                  <a:pt x="7636" y="14012"/>
                </a:lnTo>
                <a:cubicBezTo>
                  <a:pt x="7638" y="14007"/>
                  <a:pt x="7641" y="14004"/>
                  <a:pt x="7643" y="14001"/>
                </a:cubicBezTo>
                <a:cubicBezTo>
                  <a:pt x="7695" y="13996"/>
                  <a:pt x="7751" y="13996"/>
                  <a:pt x="7802" y="13990"/>
                </a:cubicBezTo>
                <a:cubicBezTo>
                  <a:pt x="7806" y="13990"/>
                  <a:pt x="7810" y="13990"/>
                  <a:pt x="7814" y="13990"/>
                </a:cubicBezTo>
                <a:cubicBezTo>
                  <a:pt x="7856" y="13990"/>
                  <a:pt x="7903" y="13973"/>
                  <a:pt x="7946" y="13973"/>
                </a:cubicBezTo>
                <a:cubicBezTo>
                  <a:pt x="7970" y="13973"/>
                  <a:pt x="7993" y="13978"/>
                  <a:pt x="8012" y="13996"/>
                </a:cubicBezTo>
                <a:cubicBezTo>
                  <a:pt x="8041" y="13996"/>
                  <a:pt x="8075" y="14001"/>
                  <a:pt x="8103" y="14007"/>
                </a:cubicBezTo>
                <a:cubicBezTo>
                  <a:pt x="8109" y="14001"/>
                  <a:pt x="8120" y="13996"/>
                  <a:pt x="8126" y="13990"/>
                </a:cubicBezTo>
                <a:cubicBezTo>
                  <a:pt x="8133" y="13993"/>
                  <a:pt x="8140" y="13994"/>
                  <a:pt x="8146" y="13994"/>
                </a:cubicBezTo>
                <a:cubicBezTo>
                  <a:pt x="8165" y="13994"/>
                  <a:pt x="8178" y="13983"/>
                  <a:pt x="8182" y="13961"/>
                </a:cubicBezTo>
                <a:lnTo>
                  <a:pt x="8182" y="13961"/>
                </a:lnTo>
                <a:lnTo>
                  <a:pt x="8126" y="13967"/>
                </a:lnTo>
                <a:cubicBezTo>
                  <a:pt x="8148" y="13956"/>
                  <a:pt x="8177" y="13950"/>
                  <a:pt x="8205" y="13944"/>
                </a:cubicBezTo>
                <a:lnTo>
                  <a:pt x="8205" y="13944"/>
                </a:lnTo>
                <a:cubicBezTo>
                  <a:pt x="8205" y="13956"/>
                  <a:pt x="8199" y="13973"/>
                  <a:pt x="8199" y="13978"/>
                </a:cubicBezTo>
                <a:cubicBezTo>
                  <a:pt x="8211" y="13973"/>
                  <a:pt x="8228" y="13967"/>
                  <a:pt x="8239" y="13961"/>
                </a:cubicBezTo>
                <a:cubicBezTo>
                  <a:pt x="8239" y="13978"/>
                  <a:pt x="8239" y="13996"/>
                  <a:pt x="8239" y="14013"/>
                </a:cubicBezTo>
                <a:cubicBezTo>
                  <a:pt x="8222" y="14013"/>
                  <a:pt x="8205" y="14018"/>
                  <a:pt x="8188" y="14024"/>
                </a:cubicBezTo>
                <a:cubicBezTo>
                  <a:pt x="8182" y="14024"/>
                  <a:pt x="8177" y="14018"/>
                  <a:pt x="8171" y="14018"/>
                </a:cubicBezTo>
                <a:cubicBezTo>
                  <a:pt x="8131" y="14018"/>
                  <a:pt x="8092" y="14035"/>
                  <a:pt x="8052" y="14052"/>
                </a:cubicBezTo>
                <a:cubicBezTo>
                  <a:pt x="8041" y="14047"/>
                  <a:pt x="8024" y="14035"/>
                  <a:pt x="8012" y="14035"/>
                </a:cubicBezTo>
                <a:cubicBezTo>
                  <a:pt x="8012" y="14041"/>
                  <a:pt x="8012" y="14058"/>
                  <a:pt x="8007" y="14069"/>
                </a:cubicBezTo>
                <a:cubicBezTo>
                  <a:pt x="8025" y="14075"/>
                  <a:pt x="8043" y="14077"/>
                  <a:pt x="8062" y="14077"/>
                </a:cubicBezTo>
                <a:cubicBezTo>
                  <a:pt x="8117" y="14077"/>
                  <a:pt x="8173" y="14058"/>
                  <a:pt x="8228" y="14058"/>
                </a:cubicBezTo>
                <a:lnTo>
                  <a:pt x="8222" y="14081"/>
                </a:lnTo>
                <a:cubicBezTo>
                  <a:pt x="8228" y="14075"/>
                  <a:pt x="8234" y="14058"/>
                  <a:pt x="8234" y="14052"/>
                </a:cubicBezTo>
                <a:cubicBezTo>
                  <a:pt x="8273" y="14052"/>
                  <a:pt x="8307" y="14047"/>
                  <a:pt x="8341" y="14030"/>
                </a:cubicBezTo>
                <a:cubicBezTo>
                  <a:pt x="8350" y="14031"/>
                  <a:pt x="8358" y="14032"/>
                  <a:pt x="8366" y="14032"/>
                </a:cubicBezTo>
                <a:cubicBezTo>
                  <a:pt x="8385" y="14032"/>
                  <a:pt x="8401" y="14025"/>
                  <a:pt x="8409" y="14001"/>
                </a:cubicBezTo>
                <a:cubicBezTo>
                  <a:pt x="8415" y="14013"/>
                  <a:pt x="8421" y="14024"/>
                  <a:pt x="8421" y="14030"/>
                </a:cubicBezTo>
                <a:cubicBezTo>
                  <a:pt x="8421" y="14018"/>
                  <a:pt x="8426" y="14001"/>
                  <a:pt x="8426" y="13990"/>
                </a:cubicBezTo>
                <a:lnTo>
                  <a:pt x="8426" y="13990"/>
                </a:lnTo>
                <a:cubicBezTo>
                  <a:pt x="8426" y="13990"/>
                  <a:pt x="8426" y="13990"/>
                  <a:pt x="8426" y="13990"/>
                </a:cubicBezTo>
                <a:lnTo>
                  <a:pt x="8426" y="13990"/>
                </a:lnTo>
                <a:cubicBezTo>
                  <a:pt x="8426" y="13990"/>
                  <a:pt x="8426" y="13990"/>
                  <a:pt x="8426" y="13990"/>
                </a:cubicBezTo>
                <a:cubicBezTo>
                  <a:pt x="8426" y="13990"/>
                  <a:pt x="8426" y="13990"/>
                  <a:pt x="8426" y="13990"/>
                </a:cubicBezTo>
                <a:lnTo>
                  <a:pt x="8426" y="13990"/>
                </a:lnTo>
                <a:cubicBezTo>
                  <a:pt x="8423" y="13990"/>
                  <a:pt x="8420" y="13990"/>
                  <a:pt x="8416" y="13990"/>
                </a:cubicBezTo>
                <a:cubicBezTo>
                  <a:pt x="8391" y="13990"/>
                  <a:pt x="8366" y="13996"/>
                  <a:pt x="8347" y="14018"/>
                </a:cubicBezTo>
                <a:cubicBezTo>
                  <a:pt x="8341" y="14013"/>
                  <a:pt x="8324" y="14001"/>
                  <a:pt x="8313" y="14001"/>
                </a:cubicBezTo>
                <a:cubicBezTo>
                  <a:pt x="8290" y="14001"/>
                  <a:pt x="8268" y="14007"/>
                  <a:pt x="8245" y="14013"/>
                </a:cubicBezTo>
                <a:cubicBezTo>
                  <a:pt x="8245" y="14001"/>
                  <a:pt x="8256" y="13973"/>
                  <a:pt x="8256" y="13956"/>
                </a:cubicBezTo>
                <a:cubicBezTo>
                  <a:pt x="8268" y="13961"/>
                  <a:pt x="8285" y="13967"/>
                  <a:pt x="8290" y="13973"/>
                </a:cubicBezTo>
                <a:lnTo>
                  <a:pt x="8290" y="13933"/>
                </a:lnTo>
                <a:cubicBezTo>
                  <a:pt x="8296" y="13933"/>
                  <a:pt x="8307" y="13927"/>
                  <a:pt x="8313" y="13922"/>
                </a:cubicBezTo>
                <a:lnTo>
                  <a:pt x="8313" y="13967"/>
                </a:lnTo>
                <a:cubicBezTo>
                  <a:pt x="8324" y="13956"/>
                  <a:pt x="8336" y="13939"/>
                  <a:pt x="8341" y="13927"/>
                </a:cubicBezTo>
                <a:cubicBezTo>
                  <a:pt x="8353" y="13922"/>
                  <a:pt x="8364" y="13922"/>
                  <a:pt x="8375" y="13916"/>
                </a:cubicBezTo>
                <a:lnTo>
                  <a:pt x="8375" y="13916"/>
                </a:lnTo>
                <a:cubicBezTo>
                  <a:pt x="8364" y="13927"/>
                  <a:pt x="8347" y="13933"/>
                  <a:pt x="8341" y="13950"/>
                </a:cubicBezTo>
                <a:cubicBezTo>
                  <a:pt x="8347" y="13954"/>
                  <a:pt x="8351" y="13955"/>
                  <a:pt x="8356" y="13955"/>
                </a:cubicBezTo>
                <a:cubicBezTo>
                  <a:pt x="8381" y="13955"/>
                  <a:pt x="8397" y="13910"/>
                  <a:pt x="8421" y="13905"/>
                </a:cubicBezTo>
                <a:cubicBezTo>
                  <a:pt x="8438" y="13905"/>
                  <a:pt x="8472" y="13905"/>
                  <a:pt x="8489" y="13910"/>
                </a:cubicBezTo>
                <a:cubicBezTo>
                  <a:pt x="8478" y="13916"/>
                  <a:pt x="8466" y="13933"/>
                  <a:pt x="8455" y="13944"/>
                </a:cubicBezTo>
                <a:cubicBezTo>
                  <a:pt x="8478" y="13927"/>
                  <a:pt x="8506" y="13922"/>
                  <a:pt x="8529" y="13922"/>
                </a:cubicBezTo>
                <a:cubicBezTo>
                  <a:pt x="8517" y="13916"/>
                  <a:pt x="8495" y="13910"/>
                  <a:pt x="8483" y="13905"/>
                </a:cubicBezTo>
                <a:cubicBezTo>
                  <a:pt x="8495" y="13893"/>
                  <a:pt x="8505" y="13888"/>
                  <a:pt x="8515" y="13888"/>
                </a:cubicBezTo>
                <a:cubicBezTo>
                  <a:pt x="8530" y="13888"/>
                  <a:pt x="8543" y="13899"/>
                  <a:pt x="8557" y="13916"/>
                </a:cubicBezTo>
                <a:cubicBezTo>
                  <a:pt x="8563" y="13905"/>
                  <a:pt x="8568" y="13893"/>
                  <a:pt x="8574" y="13882"/>
                </a:cubicBezTo>
                <a:cubicBezTo>
                  <a:pt x="8619" y="13865"/>
                  <a:pt x="8665" y="13854"/>
                  <a:pt x="8716" y="13837"/>
                </a:cubicBezTo>
                <a:lnTo>
                  <a:pt x="8716" y="13837"/>
                </a:lnTo>
                <a:cubicBezTo>
                  <a:pt x="8704" y="13854"/>
                  <a:pt x="8693" y="13871"/>
                  <a:pt x="8682" y="13888"/>
                </a:cubicBezTo>
                <a:cubicBezTo>
                  <a:pt x="8710" y="13882"/>
                  <a:pt x="8721" y="13854"/>
                  <a:pt x="8727" y="13831"/>
                </a:cubicBezTo>
                <a:lnTo>
                  <a:pt x="8761" y="13865"/>
                </a:lnTo>
                <a:cubicBezTo>
                  <a:pt x="8756" y="13854"/>
                  <a:pt x="8756" y="13837"/>
                  <a:pt x="8750" y="13825"/>
                </a:cubicBezTo>
                <a:cubicBezTo>
                  <a:pt x="8784" y="13825"/>
                  <a:pt x="8812" y="13808"/>
                  <a:pt x="8846" y="13797"/>
                </a:cubicBezTo>
                <a:lnTo>
                  <a:pt x="8846" y="13797"/>
                </a:lnTo>
                <a:cubicBezTo>
                  <a:pt x="8841" y="13803"/>
                  <a:pt x="8841" y="13820"/>
                  <a:pt x="8841" y="13825"/>
                </a:cubicBezTo>
                <a:lnTo>
                  <a:pt x="8875" y="13820"/>
                </a:lnTo>
                <a:cubicBezTo>
                  <a:pt x="8835" y="13791"/>
                  <a:pt x="8886" y="13774"/>
                  <a:pt x="8909" y="13769"/>
                </a:cubicBezTo>
                <a:cubicBezTo>
                  <a:pt x="8909" y="13769"/>
                  <a:pt x="8909" y="13769"/>
                  <a:pt x="8914" y="13763"/>
                </a:cubicBezTo>
                <a:lnTo>
                  <a:pt x="8920" y="13774"/>
                </a:lnTo>
                <a:cubicBezTo>
                  <a:pt x="8920" y="13774"/>
                  <a:pt x="8920" y="13769"/>
                  <a:pt x="8920" y="13763"/>
                </a:cubicBezTo>
                <a:cubicBezTo>
                  <a:pt x="8954" y="13752"/>
                  <a:pt x="8988" y="13735"/>
                  <a:pt x="9017" y="13723"/>
                </a:cubicBezTo>
                <a:cubicBezTo>
                  <a:pt x="9039" y="13712"/>
                  <a:pt x="9056" y="13706"/>
                  <a:pt x="9073" y="13695"/>
                </a:cubicBezTo>
                <a:lnTo>
                  <a:pt x="9085" y="13689"/>
                </a:lnTo>
                <a:cubicBezTo>
                  <a:pt x="9088" y="13687"/>
                  <a:pt x="9092" y="13687"/>
                  <a:pt x="9096" y="13687"/>
                </a:cubicBezTo>
                <a:cubicBezTo>
                  <a:pt x="9106" y="13687"/>
                  <a:pt x="9118" y="13691"/>
                  <a:pt x="9130" y="13695"/>
                </a:cubicBezTo>
                <a:cubicBezTo>
                  <a:pt x="9136" y="13683"/>
                  <a:pt x="9141" y="13672"/>
                  <a:pt x="9153" y="13661"/>
                </a:cubicBezTo>
                <a:cubicBezTo>
                  <a:pt x="9153" y="13666"/>
                  <a:pt x="9164" y="13678"/>
                  <a:pt x="9164" y="13683"/>
                </a:cubicBezTo>
                <a:cubicBezTo>
                  <a:pt x="9175" y="13678"/>
                  <a:pt x="9187" y="13672"/>
                  <a:pt x="9198" y="13666"/>
                </a:cubicBezTo>
                <a:lnTo>
                  <a:pt x="9204" y="13666"/>
                </a:lnTo>
                <a:cubicBezTo>
                  <a:pt x="9206" y="13667"/>
                  <a:pt x="9208" y="13668"/>
                  <a:pt x="9210" y="13668"/>
                </a:cubicBezTo>
                <a:cubicBezTo>
                  <a:pt x="9219" y="13668"/>
                  <a:pt x="9227" y="13659"/>
                  <a:pt x="9232" y="13649"/>
                </a:cubicBezTo>
                <a:cubicBezTo>
                  <a:pt x="9351" y="13604"/>
                  <a:pt x="9482" y="13587"/>
                  <a:pt x="9601" y="13536"/>
                </a:cubicBezTo>
                <a:cubicBezTo>
                  <a:pt x="9618" y="13508"/>
                  <a:pt x="9652" y="13513"/>
                  <a:pt x="9680" y="13508"/>
                </a:cubicBezTo>
                <a:cubicBezTo>
                  <a:pt x="9714" y="13491"/>
                  <a:pt x="9748" y="13474"/>
                  <a:pt x="9782" y="13462"/>
                </a:cubicBezTo>
                <a:cubicBezTo>
                  <a:pt x="9782" y="13456"/>
                  <a:pt x="9794" y="13445"/>
                  <a:pt x="9794" y="13439"/>
                </a:cubicBezTo>
                <a:lnTo>
                  <a:pt x="9851" y="13439"/>
                </a:lnTo>
                <a:cubicBezTo>
                  <a:pt x="9862" y="13428"/>
                  <a:pt x="9879" y="13417"/>
                  <a:pt x="9890" y="13411"/>
                </a:cubicBezTo>
                <a:cubicBezTo>
                  <a:pt x="9896" y="13411"/>
                  <a:pt x="9907" y="13417"/>
                  <a:pt x="9913" y="13417"/>
                </a:cubicBezTo>
                <a:lnTo>
                  <a:pt x="9907" y="13400"/>
                </a:lnTo>
                <a:cubicBezTo>
                  <a:pt x="9936" y="13394"/>
                  <a:pt x="9958" y="13388"/>
                  <a:pt x="9981" y="13371"/>
                </a:cubicBezTo>
                <a:cubicBezTo>
                  <a:pt x="9987" y="13377"/>
                  <a:pt x="9992" y="13383"/>
                  <a:pt x="9992" y="13383"/>
                </a:cubicBezTo>
                <a:cubicBezTo>
                  <a:pt x="9998" y="13377"/>
                  <a:pt x="10004" y="13366"/>
                  <a:pt x="10004" y="13360"/>
                </a:cubicBezTo>
                <a:cubicBezTo>
                  <a:pt x="10061" y="13360"/>
                  <a:pt x="10095" y="13303"/>
                  <a:pt x="10146" y="13298"/>
                </a:cubicBezTo>
                <a:cubicBezTo>
                  <a:pt x="10197" y="13235"/>
                  <a:pt x="10282" y="13230"/>
                  <a:pt x="10350" y="13184"/>
                </a:cubicBezTo>
                <a:cubicBezTo>
                  <a:pt x="10350" y="13178"/>
                  <a:pt x="10350" y="13161"/>
                  <a:pt x="10350" y="13156"/>
                </a:cubicBezTo>
                <a:cubicBezTo>
                  <a:pt x="10356" y="13156"/>
                  <a:pt x="10367" y="13161"/>
                  <a:pt x="10378" y="13167"/>
                </a:cubicBezTo>
                <a:cubicBezTo>
                  <a:pt x="10458" y="13116"/>
                  <a:pt x="10554" y="13093"/>
                  <a:pt x="10622" y="13031"/>
                </a:cubicBezTo>
                <a:cubicBezTo>
                  <a:pt x="10622" y="13025"/>
                  <a:pt x="10611" y="13008"/>
                  <a:pt x="10611" y="13003"/>
                </a:cubicBezTo>
                <a:cubicBezTo>
                  <a:pt x="10571" y="13031"/>
                  <a:pt x="10537" y="13054"/>
                  <a:pt x="10497" y="13076"/>
                </a:cubicBezTo>
                <a:lnTo>
                  <a:pt x="10480" y="13076"/>
                </a:lnTo>
                <a:cubicBezTo>
                  <a:pt x="10429" y="13122"/>
                  <a:pt x="10356" y="13139"/>
                  <a:pt x="10293" y="13167"/>
                </a:cubicBezTo>
                <a:cubicBezTo>
                  <a:pt x="10293" y="13173"/>
                  <a:pt x="10293" y="13184"/>
                  <a:pt x="10293" y="13190"/>
                </a:cubicBezTo>
                <a:lnTo>
                  <a:pt x="10236" y="13196"/>
                </a:lnTo>
                <a:cubicBezTo>
                  <a:pt x="10231" y="13207"/>
                  <a:pt x="10225" y="13224"/>
                  <a:pt x="10219" y="13235"/>
                </a:cubicBezTo>
                <a:cubicBezTo>
                  <a:pt x="10219" y="13230"/>
                  <a:pt x="10208" y="13218"/>
                  <a:pt x="10202" y="13213"/>
                </a:cubicBezTo>
                <a:cubicBezTo>
                  <a:pt x="10197" y="13224"/>
                  <a:pt x="10185" y="13235"/>
                  <a:pt x="10180" y="13241"/>
                </a:cubicBezTo>
                <a:cubicBezTo>
                  <a:pt x="10168" y="13230"/>
                  <a:pt x="10157" y="13224"/>
                  <a:pt x="10146" y="13213"/>
                </a:cubicBezTo>
                <a:lnTo>
                  <a:pt x="10146" y="13213"/>
                </a:lnTo>
                <a:cubicBezTo>
                  <a:pt x="10151" y="13224"/>
                  <a:pt x="10157" y="13235"/>
                  <a:pt x="10163" y="13241"/>
                </a:cubicBezTo>
                <a:cubicBezTo>
                  <a:pt x="10055" y="13286"/>
                  <a:pt x="9947" y="13326"/>
                  <a:pt x="9845" y="13377"/>
                </a:cubicBezTo>
                <a:cubicBezTo>
                  <a:pt x="9839" y="13354"/>
                  <a:pt x="9839" y="13337"/>
                  <a:pt x="9839" y="13315"/>
                </a:cubicBezTo>
                <a:lnTo>
                  <a:pt x="9839" y="13315"/>
                </a:lnTo>
                <a:cubicBezTo>
                  <a:pt x="9845" y="13320"/>
                  <a:pt x="9851" y="13337"/>
                  <a:pt x="9856" y="13343"/>
                </a:cubicBezTo>
                <a:cubicBezTo>
                  <a:pt x="9907" y="13326"/>
                  <a:pt x="9953" y="13298"/>
                  <a:pt x="10004" y="13269"/>
                </a:cubicBezTo>
                <a:cubicBezTo>
                  <a:pt x="9998" y="13264"/>
                  <a:pt x="9992" y="13252"/>
                  <a:pt x="9987" y="13252"/>
                </a:cubicBezTo>
                <a:cubicBezTo>
                  <a:pt x="10049" y="13207"/>
                  <a:pt x="10117" y="13173"/>
                  <a:pt x="10191" y="13144"/>
                </a:cubicBezTo>
                <a:lnTo>
                  <a:pt x="10191" y="13144"/>
                </a:lnTo>
                <a:cubicBezTo>
                  <a:pt x="10185" y="13167"/>
                  <a:pt x="10168" y="13184"/>
                  <a:pt x="10146" y="13196"/>
                </a:cubicBezTo>
                <a:cubicBezTo>
                  <a:pt x="10163" y="13190"/>
                  <a:pt x="10180" y="13184"/>
                  <a:pt x="10197" y="13178"/>
                </a:cubicBezTo>
                <a:cubicBezTo>
                  <a:pt x="10197" y="13161"/>
                  <a:pt x="10191" y="13144"/>
                  <a:pt x="10197" y="13127"/>
                </a:cubicBezTo>
                <a:cubicBezTo>
                  <a:pt x="10214" y="13127"/>
                  <a:pt x="10214" y="13150"/>
                  <a:pt x="10225" y="13161"/>
                </a:cubicBezTo>
                <a:cubicBezTo>
                  <a:pt x="10253" y="13144"/>
                  <a:pt x="10287" y="13127"/>
                  <a:pt x="10316" y="13105"/>
                </a:cubicBezTo>
                <a:cubicBezTo>
                  <a:pt x="10293" y="13105"/>
                  <a:pt x="10276" y="13110"/>
                  <a:pt x="10259" y="13110"/>
                </a:cubicBezTo>
                <a:cubicBezTo>
                  <a:pt x="10291" y="13097"/>
                  <a:pt x="10322" y="13055"/>
                  <a:pt x="10356" y="13055"/>
                </a:cubicBezTo>
                <a:cubicBezTo>
                  <a:pt x="10365" y="13055"/>
                  <a:pt x="10374" y="13058"/>
                  <a:pt x="10384" y="13065"/>
                </a:cubicBezTo>
                <a:cubicBezTo>
                  <a:pt x="10407" y="13054"/>
                  <a:pt x="10429" y="13042"/>
                  <a:pt x="10446" y="13025"/>
                </a:cubicBezTo>
                <a:lnTo>
                  <a:pt x="10446" y="13025"/>
                </a:lnTo>
                <a:cubicBezTo>
                  <a:pt x="10435" y="13031"/>
                  <a:pt x="10424" y="13037"/>
                  <a:pt x="10407" y="13042"/>
                </a:cubicBezTo>
                <a:lnTo>
                  <a:pt x="10401" y="13031"/>
                </a:lnTo>
                <a:cubicBezTo>
                  <a:pt x="10424" y="13020"/>
                  <a:pt x="10441" y="13008"/>
                  <a:pt x="10463" y="12997"/>
                </a:cubicBezTo>
                <a:cubicBezTo>
                  <a:pt x="10463" y="13003"/>
                  <a:pt x="10469" y="13014"/>
                  <a:pt x="10475" y="13020"/>
                </a:cubicBezTo>
                <a:cubicBezTo>
                  <a:pt x="10463" y="12991"/>
                  <a:pt x="10486" y="12980"/>
                  <a:pt x="10509" y="12980"/>
                </a:cubicBezTo>
                <a:cubicBezTo>
                  <a:pt x="10509" y="12986"/>
                  <a:pt x="10509" y="13003"/>
                  <a:pt x="10509" y="13008"/>
                </a:cubicBezTo>
                <a:cubicBezTo>
                  <a:pt x="10565" y="12963"/>
                  <a:pt x="10628" y="12935"/>
                  <a:pt x="10690" y="12895"/>
                </a:cubicBezTo>
                <a:lnTo>
                  <a:pt x="10690" y="12895"/>
                </a:lnTo>
                <a:lnTo>
                  <a:pt x="10656" y="12912"/>
                </a:lnTo>
                <a:lnTo>
                  <a:pt x="10639" y="12889"/>
                </a:lnTo>
                <a:cubicBezTo>
                  <a:pt x="10662" y="12878"/>
                  <a:pt x="10685" y="12866"/>
                  <a:pt x="10702" y="12855"/>
                </a:cubicBezTo>
                <a:cubicBezTo>
                  <a:pt x="10707" y="12861"/>
                  <a:pt x="10707" y="12872"/>
                  <a:pt x="10713" y="12878"/>
                </a:cubicBezTo>
                <a:cubicBezTo>
                  <a:pt x="10787" y="12844"/>
                  <a:pt x="10866" y="12798"/>
                  <a:pt x="10929" y="12742"/>
                </a:cubicBezTo>
                <a:lnTo>
                  <a:pt x="10929" y="12742"/>
                </a:lnTo>
                <a:cubicBezTo>
                  <a:pt x="10883" y="12759"/>
                  <a:pt x="10849" y="12787"/>
                  <a:pt x="10804" y="12798"/>
                </a:cubicBezTo>
                <a:cubicBezTo>
                  <a:pt x="10855" y="12753"/>
                  <a:pt x="10917" y="12719"/>
                  <a:pt x="10980" y="12685"/>
                </a:cubicBezTo>
                <a:cubicBezTo>
                  <a:pt x="10985" y="12691"/>
                  <a:pt x="10991" y="12691"/>
                  <a:pt x="10997" y="12691"/>
                </a:cubicBezTo>
                <a:cubicBezTo>
                  <a:pt x="11000" y="12691"/>
                  <a:pt x="11003" y="12692"/>
                  <a:pt x="11006" y="12692"/>
                </a:cubicBezTo>
                <a:cubicBezTo>
                  <a:pt x="11025" y="12692"/>
                  <a:pt x="11044" y="12677"/>
                  <a:pt x="11059" y="12662"/>
                </a:cubicBezTo>
                <a:cubicBezTo>
                  <a:pt x="11053" y="12661"/>
                  <a:pt x="11047" y="12660"/>
                  <a:pt x="11041" y="12660"/>
                </a:cubicBezTo>
                <a:cubicBezTo>
                  <a:pt x="11025" y="12660"/>
                  <a:pt x="11009" y="12665"/>
                  <a:pt x="10997" y="12674"/>
                </a:cubicBezTo>
                <a:cubicBezTo>
                  <a:pt x="11014" y="12645"/>
                  <a:pt x="11042" y="12628"/>
                  <a:pt x="11070" y="12617"/>
                </a:cubicBezTo>
                <a:cubicBezTo>
                  <a:pt x="11070" y="12622"/>
                  <a:pt x="11076" y="12634"/>
                  <a:pt x="11076" y="12645"/>
                </a:cubicBezTo>
                <a:cubicBezTo>
                  <a:pt x="11099" y="12628"/>
                  <a:pt x="11122" y="12617"/>
                  <a:pt x="11139" y="12600"/>
                </a:cubicBezTo>
                <a:lnTo>
                  <a:pt x="11087" y="12600"/>
                </a:lnTo>
                <a:cubicBezTo>
                  <a:pt x="11122" y="12583"/>
                  <a:pt x="11156" y="12560"/>
                  <a:pt x="11190" y="12543"/>
                </a:cubicBezTo>
                <a:cubicBezTo>
                  <a:pt x="11201" y="12554"/>
                  <a:pt x="11212" y="12560"/>
                  <a:pt x="11224" y="12571"/>
                </a:cubicBezTo>
                <a:cubicBezTo>
                  <a:pt x="11235" y="12503"/>
                  <a:pt x="11331" y="12486"/>
                  <a:pt x="11360" y="12424"/>
                </a:cubicBezTo>
                <a:lnTo>
                  <a:pt x="11360" y="12424"/>
                </a:lnTo>
                <a:cubicBezTo>
                  <a:pt x="11354" y="12430"/>
                  <a:pt x="11337" y="12441"/>
                  <a:pt x="11331" y="12447"/>
                </a:cubicBezTo>
                <a:cubicBezTo>
                  <a:pt x="11326" y="12441"/>
                  <a:pt x="11320" y="12435"/>
                  <a:pt x="11314" y="12430"/>
                </a:cubicBezTo>
                <a:cubicBezTo>
                  <a:pt x="11326" y="12424"/>
                  <a:pt x="11343" y="12418"/>
                  <a:pt x="11354" y="12413"/>
                </a:cubicBezTo>
                <a:cubicBezTo>
                  <a:pt x="11360" y="12401"/>
                  <a:pt x="11365" y="12390"/>
                  <a:pt x="11371" y="12384"/>
                </a:cubicBezTo>
                <a:cubicBezTo>
                  <a:pt x="11377" y="12390"/>
                  <a:pt x="11382" y="12413"/>
                  <a:pt x="11388" y="12424"/>
                </a:cubicBezTo>
                <a:cubicBezTo>
                  <a:pt x="11411" y="12407"/>
                  <a:pt x="11434" y="12390"/>
                  <a:pt x="11439" y="12361"/>
                </a:cubicBezTo>
                <a:cubicBezTo>
                  <a:pt x="11468" y="12344"/>
                  <a:pt x="11490" y="12327"/>
                  <a:pt x="11519" y="12316"/>
                </a:cubicBezTo>
                <a:cubicBezTo>
                  <a:pt x="11524" y="12310"/>
                  <a:pt x="11530" y="12299"/>
                  <a:pt x="11536" y="12288"/>
                </a:cubicBezTo>
                <a:cubicBezTo>
                  <a:pt x="11564" y="12276"/>
                  <a:pt x="11592" y="12254"/>
                  <a:pt x="11621" y="12231"/>
                </a:cubicBezTo>
                <a:lnTo>
                  <a:pt x="11621" y="12231"/>
                </a:lnTo>
                <a:cubicBezTo>
                  <a:pt x="11615" y="12237"/>
                  <a:pt x="11615" y="12259"/>
                  <a:pt x="11615" y="12265"/>
                </a:cubicBezTo>
                <a:cubicBezTo>
                  <a:pt x="11626" y="12225"/>
                  <a:pt x="11661" y="12203"/>
                  <a:pt x="11672" y="12163"/>
                </a:cubicBezTo>
                <a:lnTo>
                  <a:pt x="11672" y="12163"/>
                </a:lnTo>
                <a:cubicBezTo>
                  <a:pt x="11643" y="12186"/>
                  <a:pt x="11615" y="12203"/>
                  <a:pt x="11587" y="12220"/>
                </a:cubicBezTo>
                <a:cubicBezTo>
                  <a:pt x="11661" y="12140"/>
                  <a:pt x="11746" y="12066"/>
                  <a:pt x="11836" y="11998"/>
                </a:cubicBezTo>
                <a:lnTo>
                  <a:pt x="11836" y="11998"/>
                </a:lnTo>
                <a:cubicBezTo>
                  <a:pt x="11825" y="12015"/>
                  <a:pt x="11808" y="12027"/>
                  <a:pt x="11797" y="12044"/>
                </a:cubicBezTo>
                <a:cubicBezTo>
                  <a:pt x="11802" y="12046"/>
                  <a:pt x="11807" y="12048"/>
                  <a:pt x="11812" y="12048"/>
                </a:cubicBezTo>
                <a:cubicBezTo>
                  <a:pt x="11828" y="12048"/>
                  <a:pt x="11840" y="12037"/>
                  <a:pt x="11853" y="12032"/>
                </a:cubicBezTo>
                <a:cubicBezTo>
                  <a:pt x="11865" y="12015"/>
                  <a:pt x="11876" y="11993"/>
                  <a:pt x="11887" y="11976"/>
                </a:cubicBezTo>
                <a:cubicBezTo>
                  <a:pt x="11893" y="11981"/>
                  <a:pt x="11904" y="11981"/>
                  <a:pt x="11910" y="11987"/>
                </a:cubicBezTo>
                <a:cubicBezTo>
                  <a:pt x="11906" y="11965"/>
                  <a:pt x="11942" y="11916"/>
                  <a:pt x="11964" y="11916"/>
                </a:cubicBezTo>
                <a:cubicBezTo>
                  <a:pt x="11971" y="11916"/>
                  <a:pt x="11976" y="11920"/>
                  <a:pt x="11978" y="11930"/>
                </a:cubicBezTo>
                <a:cubicBezTo>
                  <a:pt x="11922" y="12015"/>
                  <a:pt x="11819" y="12072"/>
                  <a:pt x="11768" y="12163"/>
                </a:cubicBezTo>
                <a:lnTo>
                  <a:pt x="11751" y="12163"/>
                </a:lnTo>
                <a:cubicBezTo>
                  <a:pt x="11706" y="12208"/>
                  <a:pt x="11649" y="12242"/>
                  <a:pt x="11604" y="12288"/>
                </a:cubicBezTo>
                <a:cubicBezTo>
                  <a:pt x="11609" y="12299"/>
                  <a:pt x="11621" y="12322"/>
                  <a:pt x="11626" y="12333"/>
                </a:cubicBezTo>
                <a:cubicBezTo>
                  <a:pt x="11655" y="12310"/>
                  <a:pt x="11683" y="12282"/>
                  <a:pt x="11678" y="12242"/>
                </a:cubicBezTo>
                <a:cubicBezTo>
                  <a:pt x="11689" y="12237"/>
                  <a:pt x="11700" y="12231"/>
                  <a:pt x="11717" y="12225"/>
                </a:cubicBezTo>
                <a:cubicBezTo>
                  <a:pt x="11751" y="12225"/>
                  <a:pt x="11763" y="12186"/>
                  <a:pt x="11785" y="12169"/>
                </a:cubicBezTo>
                <a:lnTo>
                  <a:pt x="11802" y="12197"/>
                </a:lnTo>
                <a:cubicBezTo>
                  <a:pt x="11797" y="12186"/>
                  <a:pt x="11791" y="12174"/>
                  <a:pt x="11791" y="12163"/>
                </a:cubicBezTo>
                <a:cubicBezTo>
                  <a:pt x="11808" y="12163"/>
                  <a:pt x="11836" y="12157"/>
                  <a:pt x="11853" y="12157"/>
                </a:cubicBezTo>
                <a:cubicBezTo>
                  <a:pt x="11853" y="12140"/>
                  <a:pt x="11853" y="12129"/>
                  <a:pt x="11853" y="12112"/>
                </a:cubicBezTo>
                <a:lnTo>
                  <a:pt x="11893" y="12117"/>
                </a:lnTo>
                <a:cubicBezTo>
                  <a:pt x="11887" y="12112"/>
                  <a:pt x="11876" y="12106"/>
                  <a:pt x="11876" y="12100"/>
                </a:cubicBezTo>
                <a:cubicBezTo>
                  <a:pt x="11891" y="12090"/>
                  <a:pt x="11911" y="12071"/>
                  <a:pt x="11935" y="12071"/>
                </a:cubicBezTo>
                <a:cubicBezTo>
                  <a:pt x="11938" y="12071"/>
                  <a:pt x="11941" y="12071"/>
                  <a:pt x="11944" y="12072"/>
                </a:cubicBezTo>
                <a:cubicBezTo>
                  <a:pt x="11939" y="12066"/>
                  <a:pt x="11927" y="12061"/>
                  <a:pt x="11927" y="12061"/>
                </a:cubicBezTo>
                <a:cubicBezTo>
                  <a:pt x="11984" y="12010"/>
                  <a:pt x="12029" y="11947"/>
                  <a:pt x="12086" y="11896"/>
                </a:cubicBezTo>
                <a:cubicBezTo>
                  <a:pt x="12086" y="11902"/>
                  <a:pt x="12086" y="11913"/>
                  <a:pt x="12092" y="11925"/>
                </a:cubicBezTo>
                <a:cubicBezTo>
                  <a:pt x="12086" y="11879"/>
                  <a:pt x="12137" y="11817"/>
                  <a:pt x="12183" y="11817"/>
                </a:cubicBezTo>
                <a:cubicBezTo>
                  <a:pt x="12200" y="11817"/>
                  <a:pt x="12194" y="11788"/>
                  <a:pt x="12200" y="11777"/>
                </a:cubicBezTo>
                <a:cubicBezTo>
                  <a:pt x="12239" y="11743"/>
                  <a:pt x="12256" y="11703"/>
                  <a:pt x="12251" y="11652"/>
                </a:cubicBezTo>
                <a:lnTo>
                  <a:pt x="12251" y="11652"/>
                </a:lnTo>
                <a:cubicBezTo>
                  <a:pt x="12256" y="11658"/>
                  <a:pt x="12273" y="11669"/>
                  <a:pt x="12279" y="11675"/>
                </a:cubicBezTo>
                <a:lnTo>
                  <a:pt x="12262" y="11641"/>
                </a:lnTo>
                <a:cubicBezTo>
                  <a:pt x="12279" y="11635"/>
                  <a:pt x="12313" y="11647"/>
                  <a:pt x="12313" y="11613"/>
                </a:cubicBezTo>
                <a:cubicBezTo>
                  <a:pt x="12330" y="11590"/>
                  <a:pt x="12353" y="11567"/>
                  <a:pt x="12375" y="11544"/>
                </a:cubicBezTo>
                <a:lnTo>
                  <a:pt x="12375" y="11544"/>
                </a:lnTo>
                <a:cubicBezTo>
                  <a:pt x="12341" y="11556"/>
                  <a:pt x="12313" y="11578"/>
                  <a:pt x="12285" y="11601"/>
                </a:cubicBezTo>
                <a:cubicBezTo>
                  <a:pt x="12290" y="11607"/>
                  <a:pt x="12296" y="11624"/>
                  <a:pt x="12302" y="11630"/>
                </a:cubicBezTo>
                <a:cubicBezTo>
                  <a:pt x="12296" y="11628"/>
                  <a:pt x="12290" y="11628"/>
                  <a:pt x="12284" y="11628"/>
                </a:cubicBezTo>
                <a:cubicBezTo>
                  <a:pt x="12264" y="11628"/>
                  <a:pt x="12249" y="11637"/>
                  <a:pt x="12245" y="11664"/>
                </a:cubicBezTo>
                <a:lnTo>
                  <a:pt x="12228" y="11647"/>
                </a:lnTo>
                <a:lnTo>
                  <a:pt x="12228" y="11647"/>
                </a:lnTo>
                <a:cubicBezTo>
                  <a:pt x="12239" y="11669"/>
                  <a:pt x="12239" y="11703"/>
                  <a:pt x="12234" y="11732"/>
                </a:cubicBezTo>
                <a:cubicBezTo>
                  <a:pt x="12226" y="11734"/>
                  <a:pt x="12218" y="11735"/>
                  <a:pt x="12211" y="11735"/>
                </a:cubicBezTo>
                <a:cubicBezTo>
                  <a:pt x="12184" y="11735"/>
                  <a:pt x="12158" y="11722"/>
                  <a:pt x="12131" y="11709"/>
                </a:cubicBezTo>
                <a:cubicBezTo>
                  <a:pt x="12103" y="11726"/>
                  <a:pt x="12080" y="11749"/>
                  <a:pt x="12052" y="11771"/>
                </a:cubicBezTo>
                <a:cubicBezTo>
                  <a:pt x="12165" y="11635"/>
                  <a:pt x="12279" y="11493"/>
                  <a:pt x="12398" y="11363"/>
                </a:cubicBezTo>
                <a:cubicBezTo>
                  <a:pt x="12398" y="11374"/>
                  <a:pt x="12398" y="11386"/>
                  <a:pt x="12398" y="11397"/>
                </a:cubicBezTo>
                <a:cubicBezTo>
                  <a:pt x="12404" y="11397"/>
                  <a:pt x="12409" y="11391"/>
                  <a:pt x="12415" y="11386"/>
                </a:cubicBezTo>
                <a:cubicBezTo>
                  <a:pt x="12392" y="11357"/>
                  <a:pt x="12392" y="11334"/>
                  <a:pt x="12432" y="11323"/>
                </a:cubicBezTo>
                <a:lnTo>
                  <a:pt x="12432" y="11323"/>
                </a:lnTo>
                <a:cubicBezTo>
                  <a:pt x="12432" y="11334"/>
                  <a:pt x="12426" y="11357"/>
                  <a:pt x="12426" y="11369"/>
                </a:cubicBezTo>
                <a:cubicBezTo>
                  <a:pt x="12432" y="11357"/>
                  <a:pt x="12438" y="11352"/>
                  <a:pt x="12449" y="11340"/>
                </a:cubicBezTo>
                <a:cubicBezTo>
                  <a:pt x="12438" y="11334"/>
                  <a:pt x="12432" y="11323"/>
                  <a:pt x="12432" y="11312"/>
                </a:cubicBezTo>
                <a:cubicBezTo>
                  <a:pt x="12461" y="11266"/>
                  <a:pt x="12500" y="11232"/>
                  <a:pt x="12534" y="11187"/>
                </a:cubicBezTo>
                <a:cubicBezTo>
                  <a:pt x="12580" y="11142"/>
                  <a:pt x="12602" y="11045"/>
                  <a:pt x="12676" y="11039"/>
                </a:cubicBezTo>
                <a:cubicBezTo>
                  <a:pt x="12699" y="11017"/>
                  <a:pt x="12722" y="10994"/>
                  <a:pt x="12744" y="10977"/>
                </a:cubicBezTo>
                <a:cubicBezTo>
                  <a:pt x="12744" y="10966"/>
                  <a:pt x="12750" y="10954"/>
                  <a:pt x="12750" y="10949"/>
                </a:cubicBezTo>
                <a:cubicBezTo>
                  <a:pt x="12773" y="10937"/>
                  <a:pt x="12784" y="10915"/>
                  <a:pt x="12761" y="10892"/>
                </a:cubicBezTo>
                <a:lnTo>
                  <a:pt x="12761" y="10892"/>
                </a:lnTo>
                <a:cubicBezTo>
                  <a:pt x="12750" y="10903"/>
                  <a:pt x="12739" y="10920"/>
                  <a:pt x="12727" y="10932"/>
                </a:cubicBezTo>
                <a:cubicBezTo>
                  <a:pt x="12739" y="10909"/>
                  <a:pt x="12756" y="10881"/>
                  <a:pt x="12767" y="10858"/>
                </a:cubicBezTo>
                <a:cubicBezTo>
                  <a:pt x="12773" y="10869"/>
                  <a:pt x="12784" y="10881"/>
                  <a:pt x="12790" y="10886"/>
                </a:cubicBezTo>
                <a:cubicBezTo>
                  <a:pt x="12795" y="10875"/>
                  <a:pt x="12801" y="10858"/>
                  <a:pt x="12807" y="10841"/>
                </a:cubicBezTo>
                <a:cubicBezTo>
                  <a:pt x="12818" y="10852"/>
                  <a:pt x="12829" y="10869"/>
                  <a:pt x="12841" y="10881"/>
                </a:cubicBezTo>
                <a:cubicBezTo>
                  <a:pt x="12829" y="10892"/>
                  <a:pt x="12824" y="10909"/>
                  <a:pt x="12812" y="10926"/>
                </a:cubicBezTo>
                <a:cubicBezTo>
                  <a:pt x="12812" y="10926"/>
                  <a:pt x="12801" y="10932"/>
                  <a:pt x="12801" y="10932"/>
                </a:cubicBezTo>
                <a:cubicBezTo>
                  <a:pt x="12773" y="10966"/>
                  <a:pt x="12756" y="11005"/>
                  <a:pt x="12744" y="11045"/>
                </a:cubicBezTo>
                <a:cubicBezTo>
                  <a:pt x="12733" y="11051"/>
                  <a:pt x="12716" y="11056"/>
                  <a:pt x="12704" y="11062"/>
                </a:cubicBezTo>
                <a:cubicBezTo>
                  <a:pt x="12710" y="11068"/>
                  <a:pt x="12722" y="11079"/>
                  <a:pt x="12727" y="11091"/>
                </a:cubicBezTo>
                <a:cubicBezTo>
                  <a:pt x="12790" y="11051"/>
                  <a:pt x="12818" y="10977"/>
                  <a:pt x="12863" y="10920"/>
                </a:cubicBezTo>
                <a:lnTo>
                  <a:pt x="12880" y="10937"/>
                </a:lnTo>
                <a:cubicBezTo>
                  <a:pt x="12875" y="10932"/>
                  <a:pt x="12869" y="10920"/>
                  <a:pt x="12863" y="10909"/>
                </a:cubicBezTo>
                <a:cubicBezTo>
                  <a:pt x="12892" y="10881"/>
                  <a:pt x="12909" y="10852"/>
                  <a:pt x="12920" y="10818"/>
                </a:cubicBezTo>
                <a:cubicBezTo>
                  <a:pt x="12943" y="10801"/>
                  <a:pt x="12960" y="10773"/>
                  <a:pt x="12948" y="10744"/>
                </a:cubicBezTo>
                <a:lnTo>
                  <a:pt x="12948" y="10744"/>
                </a:lnTo>
                <a:cubicBezTo>
                  <a:pt x="12954" y="10750"/>
                  <a:pt x="12971" y="10756"/>
                  <a:pt x="12977" y="10756"/>
                </a:cubicBezTo>
                <a:cubicBezTo>
                  <a:pt x="12971" y="10750"/>
                  <a:pt x="12954" y="10733"/>
                  <a:pt x="12948" y="10727"/>
                </a:cubicBezTo>
                <a:cubicBezTo>
                  <a:pt x="12960" y="10722"/>
                  <a:pt x="12983" y="10716"/>
                  <a:pt x="12994" y="10710"/>
                </a:cubicBezTo>
                <a:cubicBezTo>
                  <a:pt x="12988" y="10705"/>
                  <a:pt x="12988" y="10699"/>
                  <a:pt x="12983" y="10693"/>
                </a:cubicBezTo>
                <a:cubicBezTo>
                  <a:pt x="12948" y="10722"/>
                  <a:pt x="12909" y="10750"/>
                  <a:pt x="12914" y="10801"/>
                </a:cubicBezTo>
                <a:cubicBezTo>
                  <a:pt x="12909" y="10807"/>
                  <a:pt x="12886" y="10813"/>
                  <a:pt x="12880" y="10818"/>
                </a:cubicBezTo>
                <a:cubicBezTo>
                  <a:pt x="12869" y="10835"/>
                  <a:pt x="12852" y="10858"/>
                  <a:pt x="12846" y="10881"/>
                </a:cubicBezTo>
                <a:cubicBezTo>
                  <a:pt x="12835" y="10869"/>
                  <a:pt x="12818" y="10841"/>
                  <a:pt x="12812" y="10830"/>
                </a:cubicBezTo>
                <a:cubicBezTo>
                  <a:pt x="12818" y="10830"/>
                  <a:pt x="12835" y="10818"/>
                  <a:pt x="12846" y="10818"/>
                </a:cubicBezTo>
                <a:cubicBezTo>
                  <a:pt x="12835" y="10807"/>
                  <a:pt x="12824" y="10795"/>
                  <a:pt x="12818" y="10790"/>
                </a:cubicBezTo>
                <a:cubicBezTo>
                  <a:pt x="12818" y="10784"/>
                  <a:pt x="12824" y="10773"/>
                  <a:pt x="12824" y="10767"/>
                </a:cubicBezTo>
                <a:cubicBezTo>
                  <a:pt x="12829" y="10773"/>
                  <a:pt x="12846" y="10790"/>
                  <a:pt x="12858" y="10795"/>
                </a:cubicBezTo>
                <a:cubicBezTo>
                  <a:pt x="12852" y="10778"/>
                  <a:pt x="12846" y="10761"/>
                  <a:pt x="12846" y="10750"/>
                </a:cubicBezTo>
                <a:cubicBezTo>
                  <a:pt x="12846" y="10739"/>
                  <a:pt x="12852" y="10727"/>
                  <a:pt x="12858" y="10716"/>
                </a:cubicBezTo>
                <a:lnTo>
                  <a:pt x="12858" y="10716"/>
                </a:lnTo>
                <a:cubicBezTo>
                  <a:pt x="12858" y="10733"/>
                  <a:pt x="12852" y="10744"/>
                  <a:pt x="12858" y="10761"/>
                </a:cubicBezTo>
                <a:cubicBezTo>
                  <a:pt x="12903" y="10756"/>
                  <a:pt x="12863" y="10699"/>
                  <a:pt x="12880" y="10671"/>
                </a:cubicBezTo>
                <a:lnTo>
                  <a:pt x="12926" y="10625"/>
                </a:lnTo>
                <a:cubicBezTo>
                  <a:pt x="12920" y="10586"/>
                  <a:pt x="12948" y="10580"/>
                  <a:pt x="12977" y="10580"/>
                </a:cubicBezTo>
                <a:cubicBezTo>
                  <a:pt x="12977" y="10574"/>
                  <a:pt x="12971" y="10557"/>
                  <a:pt x="12965" y="10546"/>
                </a:cubicBezTo>
                <a:cubicBezTo>
                  <a:pt x="12983" y="10500"/>
                  <a:pt x="13005" y="10455"/>
                  <a:pt x="13028" y="10410"/>
                </a:cubicBezTo>
                <a:cubicBezTo>
                  <a:pt x="13034" y="10432"/>
                  <a:pt x="13039" y="10449"/>
                  <a:pt x="13045" y="10472"/>
                </a:cubicBezTo>
                <a:cubicBezTo>
                  <a:pt x="13051" y="10444"/>
                  <a:pt x="13045" y="10421"/>
                  <a:pt x="13028" y="10398"/>
                </a:cubicBezTo>
                <a:lnTo>
                  <a:pt x="13045" y="10398"/>
                </a:lnTo>
                <a:cubicBezTo>
                  <a:pt x="13045" y="10404"/>
                  <a:pt x="13045" y="10410"/>
                  <a:pt x="13051" y="10415"/>
                </a:cubicBezTo>
                <a:cubicBezTo>
                  <a:pt x="13054" y="10416"/>
                  <a:pt x="13057" y="10417"/>
                  <a:pt x="13059" y="10417"/>
                </a:cubicBezTo>
                <a:cubicBezTo>
                  <a:pt x="13071" y="10417"/>
                  <a:pt x="13078" y="10408"/>
                  <a:pt x="13073" y="10398"/>
                </a:cubicBezTo>
                <a:lnTo>
                  <a:pt x="13079" y="10398"/>
                </a:lnTo>
                <a:cubicBezTo>
                  <a:pt x="13073" y="10393"/>
                  <a:pt x="13073" y="10393"/>
                  <a:pt x="13068" y="10393"/>
                </a:cubicBezTo>
                <a:cubicBezTo>
                  <a:pt x="13068" y="10393"/>
                  <a:pt x="13068" y="10393"/>
                  <a:pt x="13068" y="10387"/>
                </a:cubicBezTo>
                <a:lnTo>
                  <a:pt x="13062" y="10387"/>
                </a:lnTo>
                <a:lnTo>
                  <a:pt x="13039" y="10376"/>
                </a:lnTo>
                <a:cubicBezTo>
                  <a:pt x="13051" y="10364"/>
                  <a:pt x="13062" y="10347"/>
                  <a:pt x="13068" y="10330"/>
                </a:cubicBezTo>
                <a:lnTo>
                  <a:pt x="13073" y="10330"/>
                </a:lnTo>
                <a:lnTo>
                  <a:pt x="13068" y="10325"/>
                </a:lnTo>
                <a:cubicBezTo>
                  <a:pt x="13073" y="10313"/>
                  <a:pt x="13079" y="10302"/>
                  <a:pt x="13079" y="10285"/>
                </a:cubicBezTo>
                <a:cubicBezTo>
                  <a:pt x="13085" y="10291"/>
                  <a:pt x="13096" y="10308"/>
                  <a:pt x="13102" y="10313"/>
                </a:cubicBezTo>
                <a:cubicBezTo>
                  <a:pt x="13107" y="10308"/>
                  <a:pt x="13113" y="10291"/>
                  <a:pt x="13119" y="10285"/>
                </a:cubicBezTo>
                <a:cubicBezTo>
                  <a:pt x="13090" y="10285"/>
                  <a:pt x="13085" y="10273"/>
                  <a:pt x="13090" y="10256"/>
                </a:cubicBezTo>
                <a:cubicBezTo>
                  <a:pt x="13096" y="10251"/>
                  <a:pt x="13102" y="10251"/>
                  <a:pt x="13102" y="10251"/>
                </a:cubicBezTo>
                <a:cubicBezTo>
                  <a:pt x="13102" y="10245"/>
                  <a:pt x="13102" y="10239"/>
                  <a:pt x="13096" y="10234"/>
                </a:cubicBezTo>
                <a:lnTo>
                  <a:pt x="13102" y="10222"/>
                </a:lnTo>
                <a:cubicBezTo>
                  <a:pt x="13107" y="10211"/>
                  <a:pt x="13113" y="10205"/>
                  <a:pt x="13113" y="10194"/>
                </a:cubicBezTo>
                <a:lnTo>
                  <a:pt x="13136" y="10194"/>
                </a:lnTo>
                <a:cubicBezTo>
                  <a:pt x="13170" y="10132"/>
                  <a:pt x="13209" y="10069"/>
                  <a:pt x="13226" y="10001"/>
                </a:cubicBezTo>
                <a:cubicBezTo>
                  <a:pt x="13244" y="9990"/>
                  <a:pt x="13266" y="9973"/>
                  <a:pt x="13289" y="9961"/>
                </a:cubicBezTo>
                <a:lnTo>
                  <a:pt x="13289" y="9961"/>
                </a:lnTo>
                <a:cubicBezTo>
                  <a:pt x="13289" y="10007"/>
                  <a:pt x="13255" y="10041"/>
                  <a:pt x="13226" y="10069"/>
                </a:cubicBezTo>
                <a:cubicBezTo>
                  <a:pt x="13226" y="10081"/>
                  <a:pt x="13226" y="10092"/>
                  <a:pt x="13232" y="10098"/>
                </a:cubicBezTo>
                <a:cubicBezTo>
                  <a:pt x="13175" y="10137"/>
                  <a:pt x="13175" y="10211"/>
                  <a:pt x="13130" y="10251"/>
                </a:cubicBezTo>
                <a:cubicBezTo>
                  <a:pt x="13124" y="10279"/>
                  <a:pt x="13124" y="10302"/>
                  <a:pt x="13124" y="10330"/>
                </a:cubicBezTo>
                <a:cubicBezTo>
                  <a:pt x="13130" y="10313"/>
                  <a:pt x="13136" y="10296"/>
                  <a:pt x="13136" y="10279"/>
                </a:cubicBezTo>
                <a:cubicBezTo>
                  <a:pt x="13232" y="10194"/>
                  <a:pt x="13261" y="10058"/>
                  <a:pt x="13334" y="9956"/>
                </a:cubicBezTo>
                <a:lnTo>
                  <a:pt x="13334" y="9956"/>
                </a:lnTo>
                <a:cubicBezTo>
                  <a:pt x="13320" y="9958"/>
                  <a:pt x="13306" y="9959"/>
                  <a:pt x="13292" y="9959"/>
                </a:cubicBezTo>
                <a:cubicBezTo>
                  <a:pt x="13273" y="9959"/>
                  <a:pt x="13254" y="9957"/>
                  <a:pt x="13238" y="9950"/>
                </a:cubicBezTo>
                <a:cubicBezTo>
                  <a:pt x="13244" y="9933"/>
                  <a:pt x="13249" y="9916"/>
                  <a:pt x="13255" y="9893"/>
                </a:cubicBezTo>
                <a:cubicBezTo>
                  <a:pt x="13272" y="9848"/>
                  <a:pt x="13289" y="9803"/>
                  <a:pt x="13323" y="9769"/>
                </a:cubicBezTo>
                <a:cubicBezTo>
                  <a:pt x="13317" y="9769"/>
                  <a:pt x="13317" y="9757"/>
                  <a:pt x="13317" y="9752"/>
                </a:cubicBezTo>
                <a:cubicBezTo>
                  <a:pt x="13329" y="9723"/>
                  <a:pt x="13340" y="9689"/>
                  <a:pt x="13351" y="9661"/>
                </a:cubicBezTo>
                <a:cubicBezTo>
                  <a:pt x="13359" y="9663"/>
                  <a:pt x="13366" y="9664"/>
                  <a:pt x="13372" y="9664"/>
                </a:cubicBezTo>
                <a:cubicBezTo>
                  <a:pt x="13384" y="9664"/>
                  <a:pt x="13393" y="9659"/>
                  <a:pt x="13397" y="9644"/>
                </a:cubicBezTo>
                <a:lnTo>
                  <a:pt x="13357" y="9644"/>
                </a:lnTo>
                <a:cubicBezTo>
                  <a:pt x="13380" y="9598"/>
                  <a:pt x="13397" y="9553"/>
                  <a:pt x="13414" y="9502"/>
                </a:cubicBezTo>
                <a:cubicBezTo>
                  <a:pt x="13425" y="9508"/>
                  <a:pt x="13442" y="9513"/>
                  <a:pt x="13459" y="9513"/>
                </a:cubicBezTo>
                <a:cubicBezTo>
                  <a:pt x="13453" y="9508"/>
                  <a:pt x="13453" y="9485"/>
                  <a:pt x="13448" y="9473"/>
                </a:cubicBezTo>
                <a:cubicBezTo>
                  <a:pt x="13442" y="9479"/>
                  <a:pt x="13431" y="9485"/>
                  <a:pt x="13419" y="9485"/>
                </a:cubicBezTo>
                <a:cubicBezTo>
                  <a:pt x="13425" y="9468"/>
                  <a:pt x="13431" y="9445"/>
                  <a:pt x="13436" y="9422"/>
                </a:cubicBezTo>
                <a:lnTo>
                  <a:pt x="13476" y="9422"/>
                </a:lnTo>
                <a:cubicBezTo>
                  <a:pt x="13487" y="9388"/>
                  <a:pt x="13499" y="9360"/>
                  <a:pt x="13499" y="9326"/>
                </a:cubicBezTo>
                <a:lnTo>
                  <a:pt x="13499" y="9326"/>
                </a:lnTo>
                <a:cubicBezTo>
                  <a:pt x="13487" y="9349"/>
                  <a:pt x="13476" y="9383"/>
                  <a:pt x="13459" y="9405"/>
                </a:cubicBezTo>
                <a:cubicBezTo>
                  <a:pt x="13459" y="9360"/>
                  <a:pt x="13476" y="9326"/>
                  <a:pt x="13493" y="9286"/>
                </a:cubicBezTo>
                <a:cubicBezTo>
                  <a:pt x="13499" y="9286"/>
                  <a:pt x="13510" y="9292"/>
                  <a:pt x="13516" y="9292"/>
                </a:cubicBezTo>
                <a:lnTo>
                  <a:pt x="13533" y="9235"/>
                </a:lnTo>
                <a:lnTo>
                  <a:pt x="13533" y="9235"/>
                </a:lnTo>
                <a:cubicBezTo>
                  <a:pt x="13522" y="9252"/>
                  <a:pt x="13505" y="9269"/>
                  <a:pt x="13493" y="9281"/>
                </a:cubicBezTo>
                <a:cubicBezTo>
                  <a:pt x="13510" y="9207"/>
                  <a:pt x="13539" y="9127"/>
                  <a:pt x="13556" y="9054"/>
                </a:cubicBezTo>
                <a:cubicBezTo>
                  <a:pt x="13561" y="9059"/>
                  <a:pt x="13567" y="9076"/>
                  <a:pt x="13573" y="9088"/>
                </a:cubicBezTo>
                <a:cubicBezTo>
                  <a:pt x="13578" y="9076"/>
                  <a:pt x="13590" y="9065"/>
                  <a:pt x="13601" y="9059"/>
                </a:cubicBezTo>
                <a:cubicBezTo>
                  <a:pt x="13601" y="9014"/>
                  <a:pt x="13573" y="8980"/>
                  <a:pt x="13590" y="8940"/>
                </a:cubicBezTo>
                <a:lnTo>
                  <a:pt x="13590" y="8940"/>
                </a:lnTo>
                <a:cubicBezTo>
                  <a:pt x="13595" y="8957"/>
                  <a:pt x="13601" y="8980"/>
                  <a:pt x="13607" y="9003"/>
                </a:cubicBezTo>
                <a:cubicBezTo>
                  <a:pt x="13624" y="8940"/>
                  <a:pt x="13652" y="8878"/>
                  <a:pt x="13635" y="8821"/>
                </a:cubicBezTo>
                <a:lnTo>
                  <a:pt x="13646" y="8821"/>
                </a:lnTo>
                <a:cubicBezTo>
                  <a:pt x="13646" y="8815"/>
                  <a:pt x="13646" y="8804"/>
                  <a:pt x="13641" y="8798"/>
                </a:cubicBezTo>
                <a:lnTo>
                  <a:pt x="13663" y="8793"/>
                </a:lnTo>
                <a:lnTo>
                  <a:pt x="13658" y="8787"/>
                </a:lnTo>
                <a:cubicBezTo>
                  <a:pt x="13652" y="8787"/>
                  <a:pt x="13635" y="8798"/>
                  <a:pt x="13624" y="8804"/>
                </a:cubicBezTo>
                <a:cubicBezTo>
                  <a:pt x="13629" y="8793"/>
                  <a:pt x="13641" y="8770"/>
                  <a:pt x="13641" y="8759"/>
                </a:cubicBezTo>
                <a:cubicBezTo>
                  <a:pt x="13652" y="8759"/>
                  <a:pt x="13663" y="8764"/>
                  <a:pt x="13669" y="8764"/>
                </a:cubicBezTo>
                <a:cubicBezTo>
                  <a:pt x="13669" y="8759"/>
                  <a:pt x="13663" y="8742"/>
                  <a:pt x="13663" y="8736"/>
                </a:cubicBezTo>
                <a:cubicBezTo>
                  <a:pt x="13658" y="8736"/>
                  <a:pt x="13646" y="8742"/>
                  <a:pt x="13641" y="8747"/>
                </a:cubicBezTo>
                <a:cubicBezTo>
                  <a:pt x="13641" y="8696"/>
                  <a:pt x="13658" y="8645"/>
                  <a:pt x="13669" y="8600"/>
                </a:cubicBezTo>
                <a:cubicBezTo>
                  <a:pt x="13671" y="8600"/>
                  <a:pt x="13676" y="8601"/>
                  <a:pt x="13681" y="8602"/>
                </a:cubicBezTo>
                <a:lnTo>
                  <a:pt x="13681" y="8602"/>
                </a:lnTo>
                <a:cubicBezTo>
                  <a:pt x="13676" y="8600"/>
                  <a:pt x="13672" y="8597"/>
                  <a:pt x="13669" y="8594"/>
                </a:cubicBezTo>
                <a:cubicBezTo>
                  <a:pt x="13675" y="8566"/>
                  <a:pt x="13680" y="8537"/>
                  <a:pt x="13686" y="8509"/>
                </a:cubicBezTo>
                <a:cubicBezTo>
                  <a:pt x="13686" y="8537"/>
                  <a:pt x="13692" y="8560"/>
                  <a:pt x="13703" y="8577"/>
                </a:cubicBezTo>
                <a:cubicBezTo>
                  <a:pt x="13703" y="8554"/>
                  <a:pt x="13714" y="8543"/>
                  <a:pt x="13731" y="8532"/>
                </a:cubicBezTo>
                <a:cubicBezTo>
                  <a:pt x="13726" y="8532"/>
                  <a:pt x="13714" y="8526"/>
                  <a:pt x="13709" y="8526"/>
                </a:cubicBezTo>
                <a:cubicBezTo>
                  <a:pt x="13737" y="8458"/>
                  <a:pt x="13743" y="8384"/>
                  <a:pt x="13760" y="8316"/>
                </a:cubicBezTo>
                <a:cubicBezTo>
                  <a:pt x="13748" y="8316"/>
                  <a:pt x="13731" y="8322"/>
                  <a:pt x="13720" y="8322"/>
                </a:cubicBezTo>
                <a:cubicBezTo>
                  <a:pt x="13726" y="8259"/>
                  <a:pt x="13737" y="8191"/>
                  <a:pt x="13748" y="8129"/>
                </a:cubicBezTo>
                <a:cubicBezTo>
                  <a:pt x="13760" y="8163"/>
                  <a:pt x="13754" y="8203"/>
                  <a:pt x="13748" y="8237"/>
                </a:cubicBezTo>
                <a:cubicBezTo>
                  <a:pt x="13805" y="8225"/>
                  <a:pt x="13765" y="7981"/>
                  <a:pt x="13817" y="7925"/>
                </a:cubicBezTo>
                <a:lnTo>
                  <a:pt x="13862" y="7947"/>
                </a:lnTo>
                <a:cubicBezTo>
                  <a:pt x="13856" y="7947"/>
                  <a:pt x="13845" y="7953"/>
                  <a:pt x="13839" y="7953"/>
                </a:cubicBezTo>
                <a:cubicBezTo>
                  <a:pt x="13839" y="7976"/>
                  <a:pt x="13828" y="7987"/>
                  <a:pt x="13805" y="7993"/>
                </a:cubicBezTo>
                <a:cubicBezTo>
                  <a:pt x="13817" y="8010"/>
                  <a:pt x="13822" y="8021"/>
                  <a:pt x="13828" y="8038"/>
                </a:cubicBezTo>
                <a:lnTo>
                  <a:pt x="13800" y="8038"/>
                </a:lnTo>
                <a:cubicBezTo>
                  <a:pt x="13805" y="8038"/>
                  <a:pt x="13817" y="8049"/>
                  <a:pt x="13828" y="8055"/>
                </a:cubicBezTo>
                <a:cubicBezTo>
                  <a:pt x="13817" y="8117"/>
                  <a:pt x="13811" y="8186"/>
                  <a:pt x="13856" y="8237"/>
                </a:cubicBezTo>
                <a:cubicBezTo>
                  <a:pt x="13856" y="8151"/>
                  <a:pt x="13873" y="8072"/>
                  <a:pt x="13879" y="7987"/>
                </a:cubicBezTo>
                <a:cubicBezTo>
                  <a:pt x="13879" y="7981"/>
                  <a:pt x="13890" y="7976"/>
                  <a:pt x="13890" y="7970"/>
                </a:cubicBezTo>
                <a:cubicBezTo>
                  <a:pt x="13868" y="7947"/>
                  <a:pt x="13885" y="7919"/>
                  <a:pt x="13902" y="7896"/>
                </a:cubicBezTo>
                <a:cubicBezTo>
                  <a:pt x="13879" y="7851"/>
                  <a:pt x="13902" y="7800"/>
                  <a:pt x="13902" y="7749"/>
                </a:cubicBezTo>
                <a:lnTo>
                  <a:pt x="13919" y="7743"/>
                </a:lnTo>
                <a:lnTo>
                  <a:pt x="13896" y="7732"/>
                </a:lnTo>
                <a:cubicBezTo>
                  <a:pt x="13896" y="7681"/>
                  <a:pt x="13907" y="7624"/>
                  <a:pt x="13896" y="7573"/>
                </a:cubicBezTo>
                <a:cubicBezTo>
                  <a:pt x="13890" y="7550"/>
                  <a:pt x="13907" y="7533"/>
                  <a:pt x="13913" y="7516"/>
                </a:cubicBezTo>
                <a:cubicBezTo>
                  <a:pt x="13907" y="7505"/>
                  <a:pt x="13896" y="7499"/>
                  <a:pt x="13890" y="7488"/>
                </a:cubicBezTo>
                <a:cubicBezTo>
                  <a:pt x="13896" y="7488"/>
                  <a:pt x="13907" y="7482"/>
                  <a:pt x="13919" y="7482"/>
                </a:cubicBezTo>
                <a:cubicBezTo>
                  <a:pt x="13902" y="7323"/>
                  <a:pt x="13936" y="7176"/>
                  <a:pt x="13936" y="7022"/>
                </a:cubicBezTo>
                <a:lnTo>
                  <a:pt x="13930" y="7022"/>
                </a:lnTo>
                <a:cubicBezTo>
                  <a:pt x="13907" y="7000"/>
                  <a:pt x="13930" y="6966"/>
                  <a:pt x="13936" y="6937"/>
                </a:cubicBezTo>
                <a:cubicBezTo>
                  <a:pt x="13930" y="6903"/>
                  <a:pt x="13924" y="6864"/>
                  <a:pt x="13924" y="6830"/>
                </a:cubicBezTo>
                <a:cubicBezTo>
                  <a:pt x="13919" y="6824"/>
                  <a:pt x="13913" y="6812"/>
                  <a:pt x="13913" y="6807"/>
                </a:cubicBezTo>
                <a:cubicBezTo>
                  <a:pt x="13919" y="6790"/>
                  <a:pt x="13919" y="6773"/>
                  <a:pt x="13924" y="6756"/>
                </a:cubicBezTo>
                <a:cubicBezTo>
                  <a:pt x="13924" y="6739"/>
                  <a:pt x="13919" y="6722"/>
                  <a:pt x="13913" y="6705"/>
                </a:cubicBezTo>
                <a:cubicBezTo>
                  <a:pt x="13919" y="6705"/>
                  <a:pt x="13924" y="6693"/>
                  <a:pt x="13930" y="6688"/>
                </a:cubicBezTo>
                <a:lnTo>
                  <a:pt x="13913" y="6688"/>
                </a:lnTo>
                <a:cubicBezTo>
                  <a:pt x="13913" y="6665"/>
                  <a:pt x="13919" y="6637"/>
                  <a:pt x="13913" y="6608"/>
                </a:cubicBezTo>
                <a:cubicBezTo>
                  <a:pt x="13913" y="6608"/>
                  <a:pt x="13924" y="6603"/>
                  <a:pt x="13930" y="6603"/>
                </a:cubicBezTo>
                <a:cubicBezTo>
                  <a:pt x="13924" y="6597"/>
                  <a:pt x="13913" y="6591"/>
                  <a:pt x="13907" y="6586"/>
                </a:cubicBezTo>
                <a:cubicBezTo>
                  <a:pt x="13924" y="6534"/>
                  <a:pt x="13890" y="6483"/>
                  <a:pt x="13902" y="6432"/>
                </a:cubicBezTo>
                <a:cubicBezTo>
                  <a:pt x="13862" y="6364"/>
                  <a:pt x="13885" y="6279"/>
                  <a:pt x="13862" y="6200"/>
                </a:cubicBezTo>
                <a:cubicBezTo>
                  <a:pt x="13856" y="6200"/>
                  <a:pt x="13845" y="6194"/>
                  <a:pt x="13839" y="6188"/>
                </a:cubicBezTo>
                <a:cubicBezTo>
                  <a:pt x="13839" y="6188"/>
                  <a:pt x="13851" y="6177"/>
                  <a:pt x="13856" y="6171"/>
                </a:cubicBezTo>
                <a:cubicBezTo>
                  <a:pt x="13839" y="6075"/>
                  <a:pt x="13851" y="5978"/>
                  <a:pt x="13817" y="5888"/>
                </a:cubicBezTo>
                <a:cubicBezTo>
                  <a:pt x="13811" y="5893"/>
                  <a:pt x="13794" y="5893"/>
                  <a:pt x="13788" y="5893"/>
                </a:cubicBezTo>
                <a:cubicBezTo>
                  <a:pt x="13800" y="5939"/>
                  <a:pt x="13805" y="5984"/>
                  <a:pt x="13817" y="6024"/>
                </a:cubicBezTo>
                <a:cubicBezTo>
                  <a:pt x="13817" y="6029"/>
                  <a:pt x="13811" y="6035"/>
                  <a:pt x="13805" y="6041"/>
                </a:cubicBezTo>
                <a:cubicBezTo>
                  <a:pt x="13834" y="6103"/>
                  <a:pt x="13822" y="6177"/>
                  <a:pt x="13828" y="6245"/>
                </a:cubicBezTo>
                <a:cubicBezTo>
                  <a:pt x="13834" y="6251"/>
                  <a:pt x="13845" y="6256"/>
                  <a:pt x="13851" y="6256"/>
                </a:cubicBezTo>
                <a:cubicBezTo>
                  <a:pt x="13845" y="6273"/>
                  <a:pt x="13845" y="6296"/>
                  <a:pt x="13839" y="6313"/>
                </a:cubicBezTo>
                <a:cubicBezTo>
                  <a:pt x="13845" y="6319"/>
                  <a:pt x="13862" y="6330"/>
                  <a:pt x="13868" y="6336"/>
                </a:cubicBezTo>
                <a:cubicBezTo>
                  <a:pt x="13862" y="6342"/>
                  <a:pt x="13851" y="6347"/>
                  <a:pt x="13845" y="6347"/>
                </a:cubicBezTo>
                <a:cubicBezTo>
                  <a:pt x="13845" y="6353"/>
                  <a:pt x="13856" y="6370"/>
                  <a:pt x="13862" y="6376"/>
                </a:cubicBezTo>
                <a:cubicBezTo>
                  <a:pt x="13845" y="6387"/>
                  <a:pt x="13834" y="6393"/>
                  <a:pt x="13822" y="6398"/>
                </a:cubicBezTo>
                <a:lnTo>
                  <a:pt x="13856" y="6398"/>
                </a:lnTo>
                <a:cubicBezTo>
                  <a:pt x="13856" y="6510"/>
                  <a:pt x="13856" y="6621"/>
                  <a:pt x="13867" y="6738"/>
                </a:cubicBezTo>
                <a:lnTo>
                  <a:pt x="13867" y="6738"/>
                </a:lnTo>
                <a:cubicBezTo>
                  <a:pt x="13863" y="6736"/>
                  <a:pt x="13859" y="6735"/>
                  <a:pt x="13856" y="6735"/>
                </a:cubicBezTo>
                <a:cubicBezTo>
                  <a:pt x="13853" y="6735"/>
                  <a:pt x="13850" y="6736"/>
                  <a:pt x="13848" y="6737"/>
                </a:cubicBezTo>
                <a:lnTo>
                  <a:pt x="13848" y="6737"/>
                </a:lnTo>
                <a:lnTo>
                  <a:pt x="13805" y="6722"/>
                </a:lnTo>
                <a:lnTo>
                  <a:pt x="13839" y="6722"/>
                </a:lnTo>
                <a:cubicBezTo>
                  <a:pt x="13839" y="6665"/>
                  <a:pt x="13834" y="6608"/>
                  <a:pt x="13822" y="6557"/>
                </a:cubicBezTo>
                <a:cubicBezTo>
                  <a:pt x="13817" y="6557"/>
                  <a:pt x="13805" y="6563"/>
                  <a:pt x="13800" y="6563"/>
                </a:cubicBezTo>
                <a:cubicBezTo>
                  <a:pt x="13783" y="6489"/>
                  <a:pt x="13771" y="6415"/>
                  <a:pt x="13771" y="6336"/>
                </a:cubicBezTo>
                <a:lnTo>
                  <a:pt x="13771" y="6336"/>
                </a:lnTo>
                <a:cubicBezTo>
                  <a:pt x="13794" y="6347"/>
                  <a:pt x="13800" y="6370"/>
                  <a:pt x="13805" y="6393"/>
                </a:cubicBezTo>
                <a:lnTo>
                  <a:pt x="13805" y="6342"/>
                </a:lnTo>
                <a:cubicBezTo>
                  <a:pt x="13788" y="6342"/>
                  <a:pt x="13777" y="6336"/>
                  <a:pt x="13760" y="6325"/>
                </a:cubicBezTo>
                <a:cubicBezTo>
                  <a:pt x="13765" y="6308"/>
                  <a:pt x="13788" y="6313"/>
                  <a:pt x="13805" y="6308"/>
                </a:cubicBezTo>
                <a:cubicBezTo>
                  <a:pt x="13794" y="6273"/>
                  <a:pt x="13788" y="6239"/>
                  <a:pt x="13783" y="6205"/>
                </a:cubicBezTo>
                <a:cubicBezTo>
                  <a:pt x="13777" y="6222"/>
                  <a:pt x="13771" y="6245"/>
                  <a:pt x="13765" y="6262"/>
                </a:cubicBezTo>
                <a:cubicBezTo>
                  <a:pt x="13765" y="6217"/>
                  <a:pt x="13726" y="6160"/>
                  <a:pt x="13771" y="6126"/>
                </a:cubicBezTo>
                <a:cubicBezTo>
                  <a:pt x="13765" y="6103"/>
                  <a:pt x="13760" y="6081"/>
                  <a:pt x="13754" y="6052"/>
                </a:cubicBezTo>
                <a:cubicBezTo>
                  <a:pt x="13754" y="6069"/>
                  <a:pt x="13754" y="6081"/>
                  <a:pt x="13754" y="6098"/>
                </a:cubicBezTo>
                <a:lnTo>
                  <a:pt x="13743" y="6098"/>
                </a:lnTo>
                <a:lnTo>
                  <a:pt x="13731" y="6029"/>
                </a:lnTo>
                <a:cubicBezTo>
                  <a:pt x="13737" y="6029"/>
                  <a:pt x="13748" y="6024"/>
                  <a:pt x="13760" y="6024"/>
                </a:cubicBezTo>
                <a:cubicBezTo>
                  <a:pt x="13726" y="6024"/>
                  <a:pt x="13726" y="6007"/>
                  <a:pt x="13731" y="5978"/>
                </a:cubicBezTo>
                <a:lnTo>
                  <a:pt x="13731" y="5978"/>
                </a:lnTo>
                <a:cubicBezTo>
                  <a:pt x="13737" y="5984"/>
                  <a:pt x="13754" y="5984"/>
                  <a:pt x="13760" y="5990"/>
                </a:cubicBezTo>
                <a:cubicBezTo>
                  <a:pt x="13737" y="5922"/>
                  <a:pt x="13731" y="5848"/>
                  <a:pt x="13720" y="5780"/>
                </a:cubicBezTo>
                <a:cubicBezTo>
                  <a:pt x="13720" y="5791"/>
                  <a:pt x="13720" y="5808"/>
                  <a:pt x="13720" y="5820"/>
                </a:cubicBezTo>
                <a:lnTo>
                  <a:pt x="13697" y="5825"/>
                </a:lnTo>
                <a:cubicBezTo>
                  <a:pt x="13692" y="5803"/>
                  <a:pt x="13686" y="5774"/>
                  <a:pt x="13680" y="5751"/>
                </a:cubicBezTo>
                <a:lnTo>
                  <a:pt x="13680" y="5751"/>
                </a:lnTo>
                <a:lnTo>
                  <a:pt x="13709" y="5757"/>
                </a:lnTo>
                <a:cubicBezTo>
                  <a:pt x="13703" y="5672"/>
                  <a:pt x="13686" y="5581"/>
                  <a:pt x="13658" y="5502"/>
                </a:cubicBezTo>
                <a:lnTo>
                  <a:pt x="13658" y="5502"/>
                </a:lnTo>
                <a:cubicBezTo>
                  <a:pt x="13658" y="5547"/>
                  <a:pt x="13675" y="5593"/>
                  <a:pt x="13669" y="5638"/>
                </a:cubicBezTo>
                <a:cubicBezTo>
                  <a:pt x="13641" y="5576"/>
                  <a:pt x="13629" y="5508"/>
                  <a:pt x="13624" y="5434"/>
                </a:cubicBezTo>
                <a:cubicBezTo>
                  <a:pt x="13629" y="5434"/>
                  <a:pt x="13629" y="5428"/>
                  <a:pt x="13635" y="5422"/>
                </a:cubicBezTo>
                <a:lnTo>
                  <a:pt x="13635" y="5422"/>
                </a:lnTo>
                <a:cubicBezTo>
                  <a:pt x="13629" y="5451"/>
                  <a:pt x="13629" y="5485"/>
                  <a:pt x="13652" y="5508"/>
                </a:cubicBezTo>
                <a:cubicBezTo>
                  <a:pt x="13658" y="5485"/>
                  <a:pt x="13663" y="5468"/>
                  <a:pt x="13669" y="5445"/>
                </a:cubicBezTo>
                <a:cubicBezTo>
                  <a:pt x="13663" y="5439"/>
                  <a:pt x="13641" y="5428"/>
                  <a:pt x="13635" y="5422"/>
                </a:cubicBezTo>
                <a:lnTo>
                  <a:pt x="13635" y="5422"/>
                </a:lnTo>
                <a:cubicBezTo>
                  <a:pt x="13635" y="5422"/>
                  <a:pt x="13635" y="5422"/>
                  <a:pt x="13635" y="5422"/>
                </a:cubicBezTo>
                <a:cubicBezTo>
                  <a:pt x="13646" y="5400"/>
                  <a:pt x="13635" y="5377"/>
                  <a:pt x="13629" y="5354"/>
                </a:cubicBezTo>
                <a:cubicBezTo>
                  <a:pt x="13612" y="5371"/>
                  <a:pt x="13618" y="5394"/>
                  <a:pt x="13618" y="5417"/>
                </a:cubicBezTo>
                <a:cubicBezTo>
                  <a:pt x="13601" y="5388"/>
                  <a:pt x="13595" y="5354"/>
                  <a:pt x="13590" y="5326"/>
                </a:cubicBezTo>
                <a:lnTo>
                  <a:pt x="13618" y="5326"/>
                </a:lnTo>
                <a:cubicBezTo>
                  <a:pt x="13612" y="5303"/>
                  <a:pt x="13607" y="5281"/>
                  <a:pt x="13601" y="5252"/>
                </a:cubicBezTo>
                <a:cubicBezTo>
                  <a:pt x="13595" y="5269"/>
                  <a:pt x="13590" y="5286"/>
                  <a:pt x="13584" y="5303"/>
                </a:cubicBezTo>
                <a:cubicBezTo>
                  <a:pt x="13573" y="5264"/>
                  <a:pt x="13567" y="5229"/>
                  <a:pt x="13561" y="5190"/>
                </a:cubicBezTo>
                <a:cubicBezTo>
                  <a:pt x="13573" y="5184"/>
                  <a:pt x="13590" y="5173"/>
                  <a:pt x="13601" y="5167"/>
                </a:cubicBezTo>
                <a:cubicBezTo>
                  <a:pt x="13539" y="5133"/>
                  <a:pt x="13555" y="5038"/>
                  <a:pt x="13511" y="4986"/>
                </a:cubicBezTo>
                <a:lnTo>
                  <a:pt x="13511" y="4986"/>
                </a:lnTo>
                <a:cubicBezTo>
                  <a:pt x="13516" y="4993"/>
                  <a:pt x="13522" y="5014"/>
                  <a:pt x="13522" y="5020"/>
                </a:cubicBezTo>
                <a:lnTo>
                  <a:pt x="13499" y="5031"/>
                </a:lnTo>
                <a:cubicBezTo>
                  <a:pt x="13499" y="5020"/>
                  <a:pt x="13499" y="4997"/>
                  <a:pt x="13499" y="4986"/>
                </a:cubicBezTo>
                <a:cubicBezTo>
                  <a:pt x="13493" y="4980"/>
                  <a:pt x="13482" y="4968"/>
                  <a:pt x="13476" y="4963"/>
                </a:cubicBezTo>
                <a:cubicBezTo>
                  <a:pt x="13487" y="4963"/>
                  <a:pt x="13510" y="4957"/>
                  <a:pt x="13522" y="4957"/>
                </a:cubicBezTo>
                <a:cubicBezTo>
                  <a:pt x="13510" y="4934"/>
                  <a:pt x="13505" y="4906"/>
                  <a:pt x="13482" y="4889"/>
                </a:cubicBezTo>
                <a:cubicBezTo>
                  <a:pt x="13470" y="4861"/>
                  <a:pt x="13470" y="4827"/>
                  <a:pt x="13465" y="4798"/>
                </a:cubicBezTo>
                <a:cubicBezTo>
                  <a:pt x="13459" y="4793"/>
                  <a:pt x="13453" y="4781"/>
                  <a:pt x="13448" y="4776"/>
                </a:cubicBezTo>
                <a:cubicBezTo>
                  <a:pt x="13442" y="4742"/>
                  <a:pt x="13431" y="4708"/>
                  <a:pt x="13419" y="4673"/>
                </a:cubicBezTo>
                <a:lnTo>
                  <a:pt x="13419" y="4673"/>
                </a:lnTo>
                <a:cubicBezTo>
                  <a:pt x="13425" y="4679"/>
                  <a:pt x="13442" y="4690"/>
                  <a:pt x="13453" y="4690"/>
                </a:cubicBezTo>
                <a:cubicBezTo>
                  <a:pt x="13419" y="4668"/>
                  <a:pt x="13408" y="4628"/>
                  <a:pt x="13380" y="4605"/>
                </a:cubicBezTo>
                <a:lnTo>
                  <a:pt x="13380" y="4605"/>
                </a:lnTo>
                <a:cubicBezTo>
                  <a:pt x="13385" y="4639"/>
                  <a:pt x="13397" y="4673"/>
                  <a:pt x="13397" y="4702"/>
                </a:cubicBezTo>
                <a:cubicBezTo>
                  <a:pt x="13351" y="4605"/>
                  <a:pt x="13312" y="4498"/>
                  <a:pt x="13278" y="4390"/>
                </a:cubicBezTo>
                <a:lnTo>
                  <a:pt x="13278" y="4390"/>
                </a:lnTo>
                <a:cubicBezTo>
                  <a:pt x="13289" y="4407"/>
                  <a:pt x="13300" y="4424"/>
                  <a:pt x="13306" y="4447"/>
                </a:cubicBezTo>
                <a:cubicBezTo>
                  <a:pt x="13323" y="4429"/>
                  <a:pt x="13317" y="4407"/>
                  <a:pt x="13317" y="4384"/>
                </a:cubicBezTo>
                <a:cubicBezTo>
                  <a:pt x="13306" y="4367"/>
                  <a:pt x="13289" y="4350"/>
                  <a:pt x="13278" y="4333"/>
                </a:cubicBezTo>
                <a:cubicBezTo>
                  <a:pt x="13283" y="4327"/>
                  <a:pt x="13289" y="4322"/>
                  <a:pt x="13295" y="4316"/>
                </a:cubicBezTo>
                <a:cubicBezTo>
                  <a:pt x="13267" y="4316"/>
                  <a:pt x="13224" y="4231"/>
                  <a:pt x="13262" y="4231"/>
                </a:cubicBezTo>
                <a:cubicBezTo>
                  <a:pt x="13264" y="4231"/>
                  <a:pt x="13265" y="4231"/>
                  <a:pt x="13266" y="4231"/>
                </a:cubicBezTo>
                <a:cubicBezTo>
                  <a:pt x="13329" y="4316"/>
                  <a:pt x="13346" y="4429"/>
                  <a:pt x="13414" y="4515"/>
                </a:cubicBezTo>
                <a:cubicBezTo>
                  <a:pt x="13408" y="4515"/>
                  <a:pt x="13408" y="4526"/>
                  <a:pt x="13402" y="4532"/>
                </a:cubicBezTo>
                <a:cubicBezTo>
                  <a:pt x="13431" y="4588"/>
                  <a:pt x="13448" y="4651"/>
                  <a:pt x="13465" y="4708"/>
                </a:cubicBezTo>
                <a:cubicBezTo>
                  <a:pt x="13482" y="4708"/>
                  <a:pt x="13505" y="4702"/>
                  <a:pt x="13522" y="4702"/>
                </a:cubicBezTo>
                <a:cubicBezTo>
                  <a:pt x="13510" y="4668"/>
                  <a:pt x="13493" y="4634"/>
                  <a:pt x="13453" y="4628"/>
                </a:cubicBezTo>
                <a:cubicBezTo>
                  <a:pt x="13453" y="4611"/>
                  <a:pt x="13453" y="4600"/>
                  <a:pt x="13448" y="4583"/>
                </a:cubicBezTo>
                <a:cubicBezTo>
                  <a:pt x="13465" y="4554"/>
                  <a:pt x="13431" y="4526"/>
                  <a:pt x="13419" y="4498"/>
                </a:cubicBezTo>
                <a:lnTo>
                  <a:pt x="13453" y="4492"/>
                </a:lnTo>
                <a:lnTo>
                  <a:pt x="13419" y="4492"/>
                </a:lnTo>
                <a:cubicBezTo>
                  <a:pt x="13425" y="4475"/>
                  <a:pt x="13431" y="4447"/>
                  <a:pt x="13436" y="4429"/>
                </a:cubicBezTo>
                <a:cubicBezTo>
                  <a:pt x="13419" y="4424"/>
                  <a:pt x="13408" y="4418"/>
                  <a:pt x="13397" y="4412"/>
                </a:cubicBezTo>
                <a:cubicBezTo>
                  <a:pt x="13397" y="4407"/>
                  <a:pt x="13408" y="4390"/>
                  <a:pt x="13414" y="4378"/>
                </a:cubicBezTo>
                <a:lnTo>
                  <a:pt x="13414" y="4378"/>
                </a:lnTo>
                <a:cubicBezTo>
                  <a:pt x="13408" y="4384"/>
                  <a:pt x="13397" y="4390"/>
                  <a:pt x="13391" y="4390"/>
                </a:cubicBezTo>
                <a:cubicBezTo>
                  <a:pt x="13386" y="4368"/>
                  <a:pt x="13375" y="4342"/>
                  <a:pt x="13384" y="4320"/>
                </a:cubicBezTo>
                <a:lnTo>
                  <a:pt x="13384" y="4320"/>
                </a:lnTo>
                <a:cubicBezTo>
                  <a:pt x="13380" y="4324"/>
                  <a:pt x="13373" y="4327"/>
                  <a:pt x="13368" y="4327"/>
                </a:cubicBezTo>
                <a:cubicBezTo>
                  <a:pt x="13346" y="4259"/>
                  <a:pt x="13300" y="4191"/>
                  <a:pt x="13272" y="4123"/>
                </a:cubicBezTo>
                <a:cubicBezTo>
                  <a:pt x="13278" y="4123"/>
                  <a:pt x="13295" y="4129"/>
                  <a:pt x="13300" y="4129"/>
                </a:cubicBezTo>
                <a:cubicBezTo>
                  <a:pt x="13255" y="4117"/>
                  <a:pt x="13221" y="4049"/>
                  <a:pt x="13232" y="4004"/>
                </a:cubicBezTo>
                <a:cubicBezTo>
                  <a:pt x="13238" y="3987"/>
                  <a:pt x="13209" y="3987"/>
                  <a:pt x="13204" y="3976"/>
                </a:cubicBezTo>
                <a:cubicBezTo>
                  <a:pt x="13181" y="3925"/>
                  <a:pt x="13154" y="3897"/>
                  <a:pt x="13104" y="3885"/>
                </a:cubicBezTo>
                <a:lnTo>
                  <a:pt x="13104" y="3885"/>
                </a:lnTo>
                <a:cubicBezTo>
                  <a:pt x="13107" y="3887"/>
                  <a:pt x="13110" y="3889"/>
                  <a:pt x="13113" y="3890"/>
                </a:cubicBezTo>
                <a:lnTo>
                  <a:pt x="13085" y="3902"/>
                </a:lnTo>
                <a:cubicBezTo>
                  <a:pt x="13119" y="3902"/>
                  <a:pt x="13147" y="3907"/>
                  <a:pt x="13170" y="3925"/>
                </a:cubicBezTo>
                <a:cubicBezTo>
                  <a:pt x="13170" y="3964"/>
                  <a:pt x="13141" y="3987"/>
                  <a:pt x="13113" y="4010"/>
                </a:cubicBezTo>
                <a:cubicBezTo>
                  <a:pt x="13124" y="4044"/>
                  <a:pt x="13136" y="4078"/>
                  <a:pt x="13147" y="4106"/>
                </a:cubicBezTo>
                <a:cubicBezTo>
                  <a:pt x="13056" y="3959"/>
                  <a:pt x="12965" y="3800"/>
                  <a:pt x="12886" y="3641"/>
                </a:cubicBezTo>
                <a:lnTo>
                  <a:pt x="12886" y="3641"/>
                </a:lnTo>
                <a:cubicBezTo>
                  <a:pt x="12892" y="3647"/>
                  <a:pt x="12909" y="3647"/>
                  <a:pt x="12914" y="3652"/>
                </a:cubicBezTo>
                <a:cubicBezTo>
                  <a:pt x="12914" y="3647"/>
                  <a:pt x="12914" y="3641"/>
                  <a:pt x="12914" y="3635"/>
                </a:cubicBezTo>
                <a:cubicBezTo>
                  <a:pt x="12906" y="3638"/>
                  <a:pt x="12899" y="3639"/>
                  <a:pt x="12892" y="3639"/>
                </a:cubicBezTo>
                <a:cubicBezTo>
                  <a:pt x="12871" y="3639"/>
                  <a:pt x="12859" y="3626"/>
                  <a:pt x="12863" y="3595"/>
                </a:cubicBezTo>
                <a:lnTo>
                  <a:pt x="12863" y="3595"/>
                </a:lnTo>
                <a:cubicBezTo>
                  <a:pt x="12869" y="3601"/>
                  <a:pt x="12892" y="3612"/>
                  <a:pt x="12897" y="3618"/>
                </a:cubicBezTo>
                <a:cubicBezTo>
                  <a:pt x="12892" y="3607"/>
                  <a:pt x="12886" y="3595"/>
                  <a:pt x="12880" y="3590"/>
                </a:cubicBezTo>
                <a:cubicBezTo>
                  <a:pt x="12869" y="3590"/>
                  <a:pt x="12858" y="3595"/>
                  <a:pt x="12846" y="3595"/>
                </a:cubicBezTo>
                <a:cubicBezTo>
                  <a:pt x="12818" y="3544"/>
                  <a:pt x="12795" y="3499"/>
                  <a:pt x="12767" y="3454"/>
                </a:cubicBezTo>
                <a:cubicBezTo>
                  <a:pt x="12739" y="3391"/>
                  <a:pt x="12659" y="3340"/>
                  <a:pt x="12676" y="3266"/>
                </a:cubicBezTo>
                <a:cubicBezTo>
                  <a:pt x="12665" y="3238"/>
                  <a:pt x="12653" y="3210"/>
                  <a:pt x="12642" y="3181"/>
                </a:cubicBezTo>
                <a:cubicBezTo>
                  <a:pt x="12636" y="3176"/>
                  <a:pt x="12625" y="3170"/>
                  <a:pt x="12619" y="3170"/>
                </a:cubicBezTo>
                <a:cubicBezTo>
                  <a:pt x="12614" y="3145"/>
                  <a:pt x="12601" y="3129"/>
                  <a:pt x="12579" y="3129"/>
                </a:cubicBezTo>
                <a:cubicBezTo>
                  <a:pt x="12575" y="3129"/>
                  <a:pt x="12572" y="3129"/>
                  <a:pt x="12568" y="3130"/>
                </a:cubicBezTo>
                <a:cubicBezTo>
                  <a:pt x="12580" y="3147"/>
                  <a:pt x="12585" y="3164"/>
                  <a:pt x="12597" y="3181"/>
                </a:cubicBezTo>
                <a:cubicBezTo>
                  <a:pt x="12580" y="3159"/>
                  <a:pt x="12557" y="3142"/>
                  <a:pt x="12540" y="3119"/>
                </a:cubicBezTo>
                <a:cubicBezTo>
                  <a:pt x="12551" y="3113"/>
                  <a:pt x="12568" y="3107"/>
                  <a:pt x="12580" y="3107"/>
                </a:cubicBezTo>
                <a:cubicBezTo>
                  <a:pt x="12563" y="3096"/>
                  <a:pt x="12551" y="3090"/>
                  <a:pt x="12540" y="3079"/>
                </a:cubicBezTo>
                <a:cubicBezTo>
                  <a:pt x="12557" y="3073"/>
                  <a:pt x="12568" y="3068"/>
                  <a:pt x="12585" y="3056"/>
                </a:cubicBezTo>
                <a:lnTo>
                  <a:pt x="12585" y="3056"/>
                </a:lnTo>
                <a:lnTo>
                  <a:pt x="12529" y="3068"/>
                </a:lnTo>
                <a:cubicBezTo>
                  <a:pt x="12529" y="3056"/>
                  <a:pt x="12529" y="3039"/>
                  <a:pt x="12529" y="3034"/>
                </a:cubicBezTo>
                <a:cubicBezTo>
                  <a:pt x="12517" y="3039"/>
                  <a:pt x="12506" y="3045"/>
                  <a:pt x="12495" y="3051"/>
                </a:cubicBezTo>
                <a:cubicBezTo>
                  <a:pt x="12489" y="3045"/>
                  <a:pt x="12478" y="3039"/>
                  <a:pt x="12472" y="3034"/>
                </a:cubicBezTo>
                <a:cubicBezTo>
                  <a:pt x="12483" y="3028"/>
                  <a:pt x="12500" y="3017"/>
                  <a:pt x="12512" y="3011"/>
                </a:cubicBezTo>
                <a:lnTo>
                  <a:pt x="12466" y="3011"/>
                </a:lnTo>
                <a:cubicBezTo>
                  <a:pt x="12455" y="3000"/>
                  <a:pt x="12449" y="2988"/>
                  <a:pt x="12438" y="2983"/>
                </a:cubicBezTo>
                <a:lnTo>
                  <a:pt x="12438" y="2983"/>
                </a:lnTo>
                <a:cubicBezTo>
                  <a:pt x="12455" y="2988"/>
                  <a:pt x="12466" y="3000"/>
                  <a:pt x="12483" y="3000"/>
                </a:cubicBezTo>
                <a:cubicBezTo>
                  <a:pt x="12489" y="2954"/>
                  <a:pt x="12426" y="2971"/>
                  <a:pt x="12404" y="2949"/>
                </a:cubicBezTo>
                <a:cubicBezTo>
                  <a:pt x="12398" y="2932"/>
                  <a:pt x="12387" y="2903"/>
                  <a:pt x="12381" y="2886"/>
                </a:cubicBezTo>
                <a:lnTo>
                  <a:pt x="12381" y="2886"/>
                </a:lnTo>
                <a:cubicBezTo>
                  <a:pt x="12392" y="2892"/>
                  <a:pt x="12409" y="2898"/>
                  <a:pt x="12421" y="2898"/>
                </a:cubicBezTo>
                <a:cubicBezTo>
                  <a:pt x="12398" y="2886"/>
                  <a:pt x="12381" y="2869"/>
                  <a:pt x="12370" y="2846"/>
                </a:cubicBezTo>
                <a:lnTo>
                  <a:pt x="12370" y="2846"/>
                </a:lnTo>
                <a:cubicBezTo>
                  <a:pt x="12370" y="2858"/>
                  <a:pt x="12375" y="2881"/>
                  <a:pt x="12375" y="2892"/>
                </a:cubicBezTo>
                <a:cubicBezTo>
                  <a:pt x="12341" y="2881"/>
                  <a:pt x="12341" y="2852"/>
                  <a:pt x="12353" y="2824"/>
                </a:cubicBezTo>
                <a:lnTo>
                  <a:pt x="12319" y="2824"/>
                </a:lnTo>
                <a:cubicBezTo>
                  <a:pt x="12302" y="2807"/>
                  <a:pt x="12285" y="2790"/>
                  <a:pt x="12268" y="2778"/>
                </a:cubicBezTo>
                <a:cubicBezTo>
                  <a:pt x="12256" y="2756"/>
                  <a:pt x="12239" y="2739"/>
                  <a:pt x="12228" y="2716"/>
                </a:cubicBezTo>
                <a:lnTo>
                  <a:pt x="12228" y="2716"/>
                </a:lnTo>
                <a:lnTo>
                  <a:pt x="12273" y="2722"/>
                </a:lnTo>
                <a:cubicBezTo>
                  <a:pt x="12256" y="2710"/>
                  <a:pt x="12239" y="2705"/>
                  <a:pt x="12217" y="2705"/>
                </a:cubicBezTo>
                <a:cubicBezTo>
                  <a:pt x="12211" y="2699"/>
                  <a:pt x="12211" y="2693"/>
                  <a:pt x="12205" y="2688"/>
                </a:cubicBezTo>
                <a:cubicBezTo>
                  <a:pt x="12211" y="2682"/>
                  <a:pt x="12211" y="2671"/>
                  <a:pt x="12217" y="2665"/>
                </a:cubicBezTo>
                <a:lnTo>
                  <a:pt x="12217" y="2665"/>
                </a:lnTo>
                <a:cubicBezTo>
                  <a:pt x="12211" y="2671"/>
                  <a:pt x="12205" y="2671"/>
                  <a:pt x="12200" y="2676"/>
                </a:cubicBezTo>
                <a:cubicBezTo>
                  <a:pt x="12188" y="2665"/>
                  <a:pt x="12183" y="2648"/>
                  <a:pt x="12177" y="2637"/>
                </a:cubicBezTo>
                <a:cubicBezTo>
                  <a:pt x="12171" y="2648"/>
                  <a:pt x="12165" y="2654"/>
                  <a:pt x="12165" y="2665"/>
                </a:cubicBezTo>
                <a:cubicBezTo>
                  <a:pt x="12148" y="2648"/>
                  <a:pt x="12131" y="2637"/>
                  <a:pt x="12114" y="2620"/>
                </a:cubicBezTo>
                <a:cubicBezTo>
                  <a:pt x="12120" y="2620"/>
                  <a:pt x="12137" y="2614"/>
                  <a:pt x="12143" y="2614"/>
                </a:cubicBezTo>
                <a:cubicBezTo>
                  <a:pt x="12137" y="2603"/>
                  <a:pt x="12131" y="2591"/>
                  <a:pt x="12126" y="2586"/>
                </a:cubicBezTo>
                <a:cubicBezTo>
                  <a:pt x="12122" y="2602"/>
                  <a:pt x="12115" y="2608"/>
                  <a:pt x="12106" y="2608"/>
                </a:cubicBezTo>
                <a:cubicBezTo>
                  <a:pt x="12091" y="2608"/>
                  <a:pt x="12072" y="2589"/>
                  <a:pt x="12058" y="2574"/>
                </a:cubicBezTo>
                <a:cubicBezTo>
                  <a:pt x="12018" y="2534"/>
                  <a:pt x="11978" y="2500"/>
                  <a:pt x="11933" y="2472"/>
                </a:cubicBezTo>
                <a:cubicBezTo>
                  <a:pt x="11939" y="2461"/>
                  <a:pt x="11939" y="2449"/>
                  <a:pt x="11927" y="2438"/>
                </a:cubicBezTo>
                <a:cubicBezTo>
                  <a:pt x="11922" y="2444"/>
                  <a:pt x="11922" y="2449"/>
                  <a:pt x="11916" y="2461"/>
                </a:cubicBezTo>
                <a:cubicBezTo>
                  <a:pt x="11904" y="2449"/>
                  <a:pt x="11893" y="2438"/>
                  <a:pt x="11876" y="2432"/>
                </a:cubicBezTo>
                <a:cubicBezTo>
                  <a:pt x="11859" y="2410"/>
                  <a:pt x="11842" y="2387"/>
                  <a:pt x="11819" y="2370"/>
                </a:cubicBezTo>
                <a:cubicBezTo>
                  <a:pt x="11831" y="2370"/>
                  <a:pt x="11836" y="2364"/>
                  <a:pt x="11836" y="2359"/>
                </a:cubicBezTo>
                <a:cubicBezTo>
                  <a:pt x="11836" y="2353"/>
                  <a:pt x="11831" y="2347"/>
                  <a:pt x="11825" y="2342"/>
                </a:cubicBezTo>
                <a:cubicBezTo>
                  <a:pt x="11831" y="2336"/>
                  <a:pt x="11836" y="2330"/>
                  <a:pt x="11842" y="2325"/>
                </a:cubicBezTo>
                <a:cubicBezTo>
                  <a:pt x="11831" y="2319"/>
                  <a:pt x="11808" y="2313"/>
                  <a:pt x="11802" y="2313"/>
                </a:cubicBezTo>
                <a:cubicBezTo>
                  <a:pt x="11802" y="2319"/>
                  <a:pt x="11797" y="2336"/>
                  <a:pt x="11797" y="2342"/>
                </a:cubicBezTo>
                <a:cubicBezTo>
                  <a:pt x="11780" y="2330"/>
                  <a:pt x="11763" y="2313"/>
                  <a:pt x="11746" y="2302"/>
                </a:cubicBezTo>
                <a:cubicBezTo>
                  <a:pt x="11751" y="2290"/>
                  <a:pt x="11757" y="2273"/>
                  <a:pt x="11768" y="2262"/>
                </a:cubicBezTo>
                <a:cubicBezTo>
                  <a:pt x="11740" y="2239"/>
                  <a:pt x="11723" y="2217"/>
                  <a:pt x="11689" y="2200"/>
                </a:cubicBezTo>
                <a:lnTo>
                  <a:pt x="11689" y="2200"/>
                </a:lnTo>
                <a:cubicBezTo>
                  <a:pt x="11712" y="2222"/>
                  <a:pt x="11729" y="2245"/>
                  <a:pt x="11740" y="2273"/>
                </a:cubicBezTo>
                <a:cubicBezTo>
                  <a:pt x="11706" y="2256"/>
                  <a:pt x="11683" y="2217"/>
                  <a:pt x="11655" y="2188"/>
                </a:cubicBezTo>
                <a:cubicBezTo>
                  <a:pt x="11661" y="2183"/>
                  <a:pt x="11666" y="2171"/>
                  <a:pt x="11666" y="2166"/>
                </a:cubicBezTo>
                <a:cubicBezTo>
                  <a:pt x="11655" y="2154"/>
                  <a:pt x="11643" y="2143"/>
                  <a:pt x="11626" y="2132"/>
                </a:cubicBezTo>
                <a:lnTo>
                  <a:pt x="11626" y="2132"/>
                </a:lnTo>
                <a:cubicBezTo>
                  <a:pt x="11638" y="2149"/>
                  <a:pt x="11643" y="2166"/>
                  <a:pt x="11649" y="2188"/>
                </a:cubicBezTo>
                <a:cubicBezTo>
                  <a:pt x="11592" y="2137"/>
                  <a:pt x="11536" y="2081"/>
                  <a:pt x="11479" y="2024"/>
                </a:cubicBezTo>
                <a:cubicBezTo>
                  <a:pt x="11485" y="2024"/>
                  <a:pt x="11502" y="2029"/>
                  <a:pt x="11513" y="2029"/>
                </a:cubicBezTo>
                <a:cubicBezTo>
                  <a:pt x="11507" y="2018"/>
                  <a:pt x="11502" y="2001"/>
                  <a:pt x="11496" y="1990"/>
                </a:cubicBezTo>
                <a:cubicBezTo>
                  <a:pt x="11462" y="1973"/>
                  <a:pt x="11417" y="1978"/>
                  <a:pt x="11388" y="1944"/>
                </a:cubicBezTo>
                <a:lnTo>
                  <a:pt x="11388" y="1944"/>
                </a:lnTo>
                <a:cubicBezTo>
                  <a:pt x="11411" y="1950"/>
                  <a:pt x="11428" y="1956"/>
                  <a:pt x="11451" y="1956"/>
                </a:cubicBezTo>
                <a:cubicBezTo>
                  <a:pt x="11405" y="1916"/>
                  <a:pt x="11365" y="1865"/>
                  <a:pt x="11303" y="1848"/>
                </a:cubicBezTo>
                <a:lnTo>
                  <a:pt x="11309" y="1837"/>
                </a:lnTo>
                <a:cubicBezTo>
                  <a:pt x="11303" y="1837"/>
                  <a:pt x="11292" y="1831"/>
                  <a:pt x="11292" y="1831"/>
                </a:cubicBezTo>
                <a:lnTo>
                  <a:pt x="11297" y="1814"/>
                </a:lnTo>
                <a:lnTo>
                  <a:pt x="11286" y="1814"/>
                </a:lnTo>
                <a:cubicBezTo>
                  <a:pt x="11286" y="1820"/>
                  <a:pt x="11286" y="1842"/>
                  <a:pt x="11286" y="1848"/>
                </a:cubicBezTo>
                <a:cubicBezTo>
                  <a:pt x="11275" y="1842"/>
                  <a:pt x="11258" y="1825"/>
                  <a:pt x="11252" y="1814"/>
                </a:cubicBezTo>
                <a:cubicBezTo>
                  <a:pt x="11258" y="1808"/>
                  <a:pt x="11269" y="1797"/>
                  <a:pt x="11269" y="1791"/>
                </a:cubicBezTo>
                <a:cubicBezTo>
                  <a:pt x="11263" y="1791"/>
                  <a:pt x="11246" y="1791"/>
                  <a:pt x="11241" y="1785"/>
                </a:cubicBezTo>
                <a:cubicBezTo>
                  <a:pt x="11241" y="1791"/>
                  <a:pt x="11241" y="1803"/>
                  <a:pt x="11241" y="1808"/>
                </a:cubicBezTo>
                <a:cubicBezTo>
                  <a:pt x="11195" y="1791"/>
                  <a:pt x="11161" y="1746"/>
                  <a:pt x="11122" y="1717"/>
                </a:cubicBezTo>
                <a:cubicBezTo>
                  <a:pt x="11127" y="1712"/>
                  <a:pt x="11139" y="1706"/>
                  <a:pt x="11144" y="1700"/>
                </a:cubicBezTo>
                <a:lnTo>
                  <a:pt x="11144" y="1700"/>
                </a:lnTo>
                <a:lnTo>
                  <a:pt x="11116" y="1717"/>
                </a:lnTo>
                <a:cubicBezTo>
                  <a:pt x="11093" y="1700"/>
                  <a:pt x="11076" y="1683"/>
                  <a:pt x="11053" y="1666"/>
                </a:cubicBezTo>
                <a:lnTo>
                  <a:pt x="11053" y="1666"/>
                </a:lnTo>
                <a:cubicBezTo>
                  <a:pt x="11076" y="1672"/>
                  <a:pt x="11099" y="1678"/>
                  <a:pt x="11122" y="1678"/>
                </a:cubicBezTo>
                <a:cubicBezTo>
                  <a:pt x="11099" y="1666"/>
                  <a:pt x="11093" y="1655"/>
                  <a:pt x="11093" y="1632"/>
                </a:cubicBezTo>
                <a:cubicBezTo>
                  <a:pt x="11087" y="1632"/>
                  <a:pt x="11082" y="1644"/>
                  <a:pt x="11076" y="1644"/>
                </a:cubicBezTo>
                <a:cubicBezTo>
                  <a:pt x="11025" y="1593"/>
                  <a:pt x="10968" y="1553"/>
                  <a:pt x="10912" y="1507"/>
                </a:cubicBezTo>
                <a:cubicBezTo>
                  <a:pt x="10906" y="1519"/>
                  <a:pt x="10900" y="1536"/>
                  <a:pt x="10900" y="1547"/>
                </a:cubicBezTo>
                <a:cubicBezTo>
                  <a:pt x="10843" y="1513"/>
                  <a:pt x="10792" y="1473"/>
                  <a:pt x="10741" y="1434"/>
                </a:cubicBezTo>
                <a:lnTo>
                  <a:pt x="10741" y="1434"/>
                </a:lnTo>
                <a:cubicBezTo>
                  <a:pt x="10781" y="1439"/>
                  <a:pt x="10809" y="1462"/>
                  <a:pt x="10838" y="1485"/>
                </a:cubicBezTo>
                <a:cubicBezTo>
                  <a:pt x="10855" y="1428"/>
                  <a:pt x="10622" y="1349"/>
                  <a:pt x="10588" y="1275"/>
                </a:cubicBezTo>
                <a:cubicBezTo>
                  <a:pt x="10605" y="1269"/>
                  <a:pt x="10617" y="1258"/>
                  <a:pt x="10634" y="1246"/>
                </a:cubicBezTo>
                <a:lnTo>
                  <a:pt x="10634" y="1246"/>
                </a:lnTo>
                <a:cubicBezTo>
                  <a:pt x="10634" y="1252"/>
                  <a:pt x="10628" y="1264"/>
                  <a:pt x="10628" y="1269"/>
                </a:cubicBezTo>
                <a:cubicBezTo>
                  <a:pt x="10645" y="1281"/>
                  <a:pt x="10651" y="1298"/>
                  <a:pt x="10645" y="1320"/>
                </a:cubicBezTo>
                <a:lnTo>
                  <a:pt x="10696" y="1320"/>
                </a:lnTo>
                <a:lnTo>
                  <a:pt x="10679" y="1343"/>
                </a:lnTo>
                <a:cubicBezTo>
                  <a:pt x="10685" y="1343"/>
                  <a:pt x="10702" y="1332"/>
                  <a:pt x="10707" y="1332"/>
                </a:cubicBezTo>
                <a:cubicBezTo>
                  <a:pt x="10750" y="1360"/>
                  <a:pt x="10801" y="1392"/>
                  <a:pt x="10852" y="1392"/>
                </a:cubicBezTo>
                <a:cubicBezTo>
                  <a:pt x="10863" y="1392"/>
                  <a:pt x="10873" y="1391"/>
                  <a:pt x="10883" y="1388"/>
                </a:cubicBezTo>
                <a:cubicBezTo>
                  <a:pt x="10809" y="1349"/>
                  <a:pt x="10741" y="1298"/>
                  <a:pt x="10673" y="1252"/>
                </a:cubicBezTo>
                <a:cubicBezTo>
                  <a:pt x="10668" y="1246"/>
                  <a:pt x="10668" y="1235"/>
                  <a:pt x="10668" y="1235"/>
                </a:cubicBezTo>
                <a:cubicBezTo>
                  <a:pt x="10665" y="1236"/>
                  <a:pt x="10663" y="1236"/>
                  <a:pt x="10660" y="1236"/>
                </a:cubicBezTo>
                <a:cubicBezTo>
                  <a:pt x="10635" y="1236"/>
                  <a:pt x="10616" y="1210"/>
                  <a:pt x="10605" y="1190"/>
                </a:cubicBezTo>
                <a:cubicBezTo>
                  <a:pt x="10554" y="1190"/>
                  <a:pt x="10514" y="1144"/>
                  <a:pt x="10475" y="1127"/>
                </a:cubicBezTo>
                <a:lnTo>
                  <a:pt x="10475" y="1110"/>
                </a:lnTo>
                <a:cubicBezTo>
                  <a:pt x="10475" y="1110"/>
                  <a:pt x="10463" y="1116"/>
                  <a:pt x="10458" y="1122"/>
                </a:cubicBezTo>
                <a:cubicBezTo>
                  <a:pt x="10412" y="1093"/>
                  <a:pt x="10367" y="1059"/>
                  <a:pt x="10310" y="1048"/>
                </a:cubicBezTo>
                <a:cubicBezTo>
                  <a:pt x="10293" y="1042"/>
                  <a:pt x="10282" y="1020"/>
                  <a:pt x="10270" y="1003"/>
                </a:cubicBezTo>
                <a:cubicBezTo>
                  <a:pt x="10259" y="1008"/>
                  <a:pt x="10248" y="1014"/>
                  <a:pt x="10236" y="1014"/>
                </a:cubicBezTo>
                <a:cubicBezTo>
                  <a:pt x="10236" y="1008"/>
                  <a:pt x="10242" y="991"/>
                  <a:pt x="10242" y="985"/>
                </a:cubicBezTo>
                <a:cubicBezTo>
                  <a:pt x="10212" y="975"/>
                  <a:pt x="10183" y="962"/>
                  <a:pt x="10155" y="948"/>
                </a:cubicBezTo>
                <a:lnTo>
                  <a:pt x="10155" y="948"/>
                </a:lnTo>
                <a:cubicBezTo>
                  <a:pt x="10151" y="954"/>
                  <a:pt x="10151" y="963"/>
                  <a:pt x="10151" y="968"/>
                </a:cubicBezTo>
                <a:cubicBezTo>
                  <a:pt x="10219" y="997"/>
                  <a:pt x="10270" y="1071"/>
                  <a:pt x="10344" y="1076"/>
                </a:cubicBezTo>
                <a:cubicBezTo>
                  <a:pt x="10373" y="1139"/>
                  <a:pt x="10452" y="1139"/>
                  <a:pt x="10492" y="1190"/>
                </a:cubicBezTo>
                <a:cubicBezTo>
                  <a:pt x="10520" y="1212"/>
                  <a:pt x="10571" y="1212"/>
                  <a:pt x="10571" y="1258"/>
                </a:cubicBezTo>
                <a:lnTo>
                  <a:pt x="10537" y="1264"/>
                </a:lnTo>
                <a:cubicBezTo>
                  <a:pt x="10520" y="1229"/>
                  <a:pt x="10480" y="1218"/>
                  <a:pt x="10446" y="1207"/>
                </a:cubicBezTo>
                <a:cubicBezTo>
                  <a:pt x="10446" y="1212"/>
                  <a:pt x="10446" y="1235"/>
                  <a:pt x="10446" y="1241"/>
                </a:cubicBezTo>
                <a:cubicBezTo>
                  <a:pt x="10435" y="1235"/>
                  <a:pt x="10424" y="1224"/>
                  <a:pt x="10418" y="1218"/>
                </a:cubicBezTo>
                <a:cubicBezTo>
                  <a:pt x="10378" y="1207"/>
                  <a:pt x="10378" y="1156"/>
                  <a:pt x="10339" y="1144"/>
                </a:cubicBezTo>
                <a:lnTo>
                  <a:pt x="10316" y="1156"/>
                </a:lnTo>
                <a:cubicBezTo>
                  <a:pt x="10219" y="1105"/>
                  <a:pt x="10134" y="1031"/>
                  <a:pt x="10032" y="997"/>
                </a:cubicBezTo>
                <a:cubicBezTo>
                  <a:pt x="10032" y="991"/>
                  <a:pt x="10043" y="980"/>
                  <a:pt x="10043" y="968"/>
                </a:cubicBezTo>
                <a:cubicBezTo>
                  <a:pt x="10038" y="963"/>
                  <a:pt x="10015" y="946"/>
                  <a:pt x="10004" y="940"/>
                </a:cubicBezTo>
                <a:cubicBezTo>
                  <a:pt x="9992" y="946"/>
                  <a:pt x="9987" y="951"/>
                  <a:pt x="9975" y="957"/>
                </a:cubicBezTo>
                <a:lnTo>
                  <a:pt x="9998" y="974"/>
                </a:lnTo>
                <a:cubicBezTo>
                  <a:pt x="9987" y="968"/>
                  <a:pt x="9964" y="963"/>
                  <a:pt x="9953" y="957"/>
                </a:cubicBezTo>
                <a:lnTo>
                  <a:pt x="9975" y="946"/>
                </a:lnTo>
                <a:cubicBezTo>
                  <a:pt x="9975" y="940"/>
                  <a:pt x="9975" y="929"/>
                  <a:pt x="9975" y="917"/>
                </a:cubicBezTo>
                <a:cubicBezTo>
                  <a:pt x="9953" y="912"/>
                  <a:pt x="9936" y="906"/>
                  <a:pt x="9913" y="895"/>
                </a:cubicBezTo>
                <a:lnTo>
                  <a:pt x="9902" y="906"/>
                </a:lnTo>
                <a:cubicBezTo>
                  <a:pt x="9919" y="923"/>
                  <a:pt x="9936" y="934"/>
                  <a:pt x="9947" y="951"/>
                </a:cubicBezTo>
                <a:cubicBezTo>
                  <a:pt x="9930" y="934"/>
                  <a:pt x="9907" y="929"/>
                  <a:pt x="9885" y="923"/>
                </a:cubicBezTo>
                <a:cubicBezTo>
                  <a:pt x="9896" y="912"/>
                  <a:pt x="9902" y="900"/>
                  <a:pt x="9907" y="889"/>
                </a:cubicBezTo>
                <a:cubicBezTo>
                  <a:pt x="9885" y="878"/>
                  <a:pt x="9868" y="866"/>
                  <a:pt x="9845" y="861"/>
                </a:cubicBezTo>
                <a:lnTo>
                  <a:pt x="9845" y="861"/>
                </a:lnTo>
                <a:cubicBezTo>
                  <a:pt x="9856" y="872"/>
                  <a:pt x="9879" y="895"/>
                  <a:pt x="9890" y="912"/>
                </a:cubicBezTo>
                <a:cubicBezTo>
                  <a:pt x="9868" y="906"/>
                  <a:pt x="9856" y="900"/>
                  <a:pt x="9839" y="883"/>
                </a:cubicBezTo>
                <a:cubicBezTo>
                  <a:pt x="9800" y="872"/>
                  <a:pt x="9765" y="849"/>
                  <a:pt x="9720" y="832"/>
                </a:cubicBezTo>
                <a:lnTo>
                  <a:pt x="9726" y="810"/>
                </a:lnTo>
                <a:lnTo>
                  <a:pt x="9726" y="810"/>
                </a:lnTo>
                <a:cubicBezTo>
                  <a:pt x="9714" y="815"/>
                  <a:pt x="9697" y="821"/>
                  <a:pt x="9686" y="827"/>
                </a:cubicBezTo>
                <a:cubicBezTo>
                  <a:pt x="9692" y="810"/>
                  <a:pt x="9692" y="798"/>
                  <a:pt x="9692" y="781"/>
                </a:cubicBezTo>
                <a:lnTo>
                  <a:pt x="9692" y="781"/>
                </a:lnTo>
                <a:cubicBezTo>
                  <a:pt x="9675" y="787"/>
                  <a:pt x="9658" y="793"/>
                  <a:pt x="9641" y="798"/>
                </a:cubicBezTo>
                <a:cubicBezTo>
                  <a:pt x="9629" y="793"/>
                  <a:pt x="9618" y="781"/>
                  <a:pt x="9607" y="776"/>
                </a:cubicBezTo>
                <a:cubicBezTo>
                  <a:pt x="9629" y="776"/>
                  <a:pt x="9646" y="770"/>
                  <a:pt x="9663" y="764"/>
                </a:cubicBezTo>
                <a:cubicBezTo>
                  <a:pt x="9652" y="759"/>
                  <a:pt x="9629" y="753"/>
                  <a:pt x="9618" y="753"/>
                </a:cubicBezTo>
                <a:cubicBezTo>
                  <a:pt x="9624" y="742"/>
                  <a:pt x="9629" y="730"/>
                  <a:pt x="9629" y="724"/>
                </a:cubicBezTo>
                <a:lnTo>
                  <a:pt x="9629" y="724"/>
                </a:lnTo>
                <a:cubicBezTo>
                  <a:pt x="9624" y="730"/>
                  <a:pt x="9607" y="742"/>
                  <a:pt x="9595" y="747"/>
                </a:cubicBezTo>
                <a:cubicBezTo>
                  <a:pt x="9584" y="730"/>
                  <a:pt x="9533" y="713"/>
                  <a:pt x="9567" y="696"/>
                </a:cubicBezTo>
                <a:lnTo>
                  <a:pt x="9567" y="690"/>
                </a:lnTo>
                <a:cubicBezTo>
                  <a:pt x="9614" y="690"/>
                  <a:pt x="9656" y="744"/>
                  <a:pt x="9705" y="744"/>
                </a:cubicBezTo>
                <a:cubicBezTo>
                  <a:pt x="9715" y="744"/>
                  <a:pt x="9726" y="742"/>
                  <a:pt x="9737" y="736"/>
                </a:cubicBezTo>
                <a:lnTo>
                  <a:pt x="9737" y="736"/>
                </a:lnTo>
                <a:cubicBezTo>
                  <a:pt x="9737" y="742"/>
                  <a:pt x="9726" y="753"/>
                  <a:pt x="9726" y="759"/>
                </a:cubicBezTo>
                <a:cubicBezTo>
                  <a:pt x="9856" y="832"/>
                  <a:pt x="9998" y="889"/>
                  <a:pt x="10129" y="968"/>
                </a:cubicBezTo>
                <a:cubicBezTo>
                  <a:pt x="10134" y="963"/>
                  <a:pt x="10144" y="958"/>
                  <a:pt x="10155" y="948"/>
                </a:cubicBezTo>
                <a:lnTo>
                  <a:pt x="10155" y="948"/>
                </a:lnTo>
                <a:cubicBezTo>
                  <a:pt x="10155" y="948"/>
                  <a:pt x="10155" y="948"/>
                  <a:pt x="10155" y="948"/>
                </a:cubicBezTo>
                <a:lnTo>
                  <a:pt x="10155" y="948"/>
                </a:lnTo>
                <a:cubicBezTo>
                  <a:pt x="10156" y="947"/>
                  <a:pt x="10156" y="946"/>
                  <a:pt x="10157" y="946"/>
                </a:cubicBezTo>
                <a:lnTo>
                  <a:pt x="10157" y="946"/>
                </a:lnTo>
                <a:cubicBezTo>
                  <a:pt x="10156" y="946"/>
                  <a:pt x="10156" y="947"/>
                  <a:pt x="10155" y="948"/>
                </a:cubicBezTo>
                <a:lnTo>
                  <a:pt x="10155" y="948"/>
                </a:lnTo>
                <a:cubicBezTo>
                  <a:pt x="10047" y="892"/>
                  <a:pt x="9952" y="814"/>
                  <a:pt x="9839" y="764"/>
                </a:cubicBezTo>
                <a:cubicBezTo>
                  <a:pt x="9836" y="765"/>
                  <a:pt x="9833" y="765"/>
                  <a:pt x="9831" y="765"/>
                </a:cubicBezTo>
                <a:cubicBezTo>
                  <a:pt x="9802" y="765"/>
                  <a:pt x="9786" y="740"/>
                  <a:pt x="9765" y="724"/>
                </a:cubicBezTo>
                <a:cubicBezTo>
                  <a:pt x="9731" y="713"/>
                  <a:pt x="9697" y="696"/>
                  <a:pt x="9663" y="679"/>
                </a:cubicBezTo>
                <a:cubicBezTo>
                  <a:pt x="9658" y="679"/>
                  <a:pt x="9646" y="685"/>
                  <a:pt x="9641" y="685"/>
                </a:cubicBezTo>
                <a:lnTo>
                  <a:pt x="9601" y="645"/>
                </a:lnTo>
                <a:cubicBezTo>
                  <a:pt x="9584" y="639"/>
                  <a:pt x="9567" y="639"/>
                  <a:pt x="9550" y="634"/>
                </a:cubicBezTo>
                <a:cubicBezTo>
                  <a:pt x="9550" y="628"/>
                  <a:pt x="9544" y="617"/>
                  <a:pt x="9544" y="611"/>
                </a:cubicBezTo>
                <a:lnTo>
                  <a:pt x="9539" y="628"/>
                </a:lnTo>
                <a:cubicBezTo>
                  <a:pt x="9516" y="611"/>
                  <a:pt x="9487" y="600"/>
                  <a:pt x="9465" y="588"/>
                </a:cubicBezTo>
                <a:cubicBezTo>
                  <a:pt x="9465" y="583"/>
                  <a:pt x="9465" y="577"/>
                  <a:pt x="9465" y="571"/>
                </a:cubicBezTo>
                <a:cubicBezTo>
                  <a:pt x="9459" y="577"/>
                  <a:pt x="9448" y="577"/>
                  <a:pt x="9436" y="583"/>
                </a:cubicBezTo>
                <a:cubicBezTo>
                  <a:pt x="9402" y="543"/>
                  <a:pt x="9340" y="554"/>
                  <a:pt x="9300" y="520"/>
                </a:cubicBezTo>
                <a:cubicBezTo>
                  <a:pt x="9221" y="520"/>
                  <a:pt x="9158" y="464"/>
                  <a:pt x="9079" y="446"/>
                </a:cubicBezTo>
                <a:cubicBezTo>
                  <a:pt x="9073" y="452"/>
                  <a:pt x="9062" y="458"/>
                  <a:pt x="9056" y="464"/>
                </a:cubicBezTo>
                <a:cubicBezTo>
                  <a:pt x="9056" y="458"/>
                  <a:pt x="9051" y="446"/>
                  <a:pt x="9045" y="435"/>
                </a:cubicBezTo>
                <a:cubicBezTo>
                  <a:pt x="8954" y="412"/>
                  <a:pt x="8875" y="350"/>
                  <a:pt x="8778" y="344"/>
                </a:cubicBezTo>
                <a:cubicBezTo>
                  <a:pt x="8778" y="356"/>
                  <a:pt x="8773" y="367"/>
                  <a:pt x="8767" y="373"/>
                </a:cubicBezTo>
                <a:cubicBezTo>
                  <a:pt x="8812" y="384"/>
                  <a:pt x="8858" y="395"/>
                  <a:pt x="8897" y="407"/>
                </a:cubicBezTo>
                <a:cubicBezTo>
                  <a:pt x="8903" y="412"/>
                  <a:pt x="8909" y="418"/>
                  <a:pt x="8909" y="424"/>
                </a:cubicBezTo>
                <a:cubicBezTo>
                  <a:pt x="8977" y="429"/>
                  <a:pt x="9039" y="469"/>
                  <a:pt x="9102" y="498"/>
                </a:cubicBezTo>
                <a:cubicBezTo>
                  <a:pt x="9107" y="492"/>
                  <a:pt x="9119" y="486"/>
                  <a:pt x="9124" y="481"/>
                </a:cubicBezTo>
                <a:lnTo>
                  <a:pt x="9164" y="520"/>
                </a:lnTo>
                <a:cubicBezTo>
                  <a:pt x="9170" y="515"/>
                  <a:pt x="9192" y="509"/>
                  <a:pt x="9204" y="503"/>
                </a:cubicBezTo>
                <a:lnTo>
                  <a:pt x="9204" y="503"/>
                </a:lnTo>
                <a:cubicBezTo>
                  <a:pt x="9198" y="509"/>
                  <a:pt x="9198" y="526"/>
                  <a:pt x="9198" y="532"/>
                </a:cubicBezTo>
                <a:lnTo>
                  <a:pt x="9232" y="532"/>
                </a:lnTo>
                <a:cubicBezTo>
                  <a:pt x="9232" y="543"/>
                  <a:pt x="9232" y="560"/>
                  <a:pt x="9238" y="571"/>
                </a:cubicBezTo>
                <a:cubicBezTo>
                  <a:pt x="9238" y="566"/>
                  <a:pt x="9243" y="554"/>
                  <a:pt x="9249" y="543"/>
                </a:cubicBezTo>
                <a:cubicBezTo>
                  <a:pt x="9351" y="594"/>
                  <a:pt x="9453" y="645"/>
                  <a:pt x="9561" y="690"/>
                </a:cubicBezTo>
                <a:cubicBezTo>
                  <a:pt x="9544" y="707"/>
                  <a:pt x="9533" y="719"/>
                  <a:pt x="9516" y="736"/>
                </a:cubicBezTo>
                <a:cubicBezTo>
                  <a:pt x="9521" y="730"/>
                  <a:pt x="9527" y="713"/>
                  <a:pt x="9527" y="707"/>
                </a:cubicBezTo>
                <a:cubicBezTo>
                  <a:pt x="9482" y="679"/>
                  <a:pt x="9425" y="662"/>
                  <a:pt x="9374" y="645"/>
                </a:cubicBezTo>
                <a:cubicBezTo>
                  <a:pt x="9374" y="651"/>
                  <a:pt x="9374" y="662"/>
                  <a:pt x="9374" y="673"/>
                </a:cubicBezTo>
                <a:cubicBezTo>
                  <a:pt x="9300" y="651"/>
                  <a:pt x="9226" y="622"/>
                  <a:pt x="9158" y="588"/>
                </a:cubicBezTo>
                <a:cubicBezTo>
                  <a:pt x="9168" y="584"/>
                  <a:pt x="9177" y="582"/>
                  <a:pt x="9185" y="582"/>
                </a:cubicBezTo>
                <a:cubicBezTo>
                  <a:pt x="9196" y="582"/>
                  <a:pt x="9208" y="585"/>
                  <a:pt x="9221" y="588"/>
                </a:cubicBezTo>
                <a:lnTo>
                  <a:pt x="9226" y="588"/>
                </a:lnTo>
                <a:cubicBezTo>
                  <a:pt x="9209" y="577"/>
                  <a:pt x="9192" y="571"/>
                  <a:pt x="9181" y="560"/>
                </a:cubicBezTo>
                <a:cubicBezTo>
                  <a:pt x="9170" y="577"/>
                  <a:pt x="9153" y="588"/>
                  <a:pt x="9141" y="594"/>
                </a:cubicBezTo>
                <a:cubicBezTo>
                  <a:pt x="9130" y="583"/>
                  <a:pt x="9141" y="566"/>
                  <a:pt x="9147" y="549"/>
                </a:cubicBezTo>
                <a:cubicBezTo>
                  <a:pt x="9113" y="543"/>
                  <a:pt x="9079" y="532"/>
                  <a:pt x="9045" y="520"/>
                </a:cubicBezTo>
                <a:lnTo>
                  <a:pt x="9045" y="520"/>
                </a:lnTo>
                <a:cubicBezTo>
                  <a:pt x="9056" y="537"/>
                  <a:pt x="9073" y="549"/>
                  <a:pt x="9085" y="560"/>
                </a:cubicBezTo>
                <a:cubicBezTo>
                  <a:pt x="9045" y="543"/>
                  <a:pt x="8977" y="554"/>
                  <a:pt x="8971" y="498"/>
                </a:cubicBezTo>
                <a:cubicBezTo>
                  <a:pt x="8943" y="486"/>
                  <a:pt x="8920" y="481"/>
                  <a:pt x="8897" y="475"/>
                </a:cubicBezTo>
                <a:lnTo>
                  <a:pt x="8897" y="475"/>
                </a:lnTo>
                <a:cubicBezTo>
                  <a:pt x="8909" y="481"/>
                  <a:pt x="8920" y="486"/>
                  <a:pt x="8937" y="498"/>
                </a:cubicBezTo>
                <a:lnTo>
                  <a:pt x="8931" y="503"/>
                </a:lnTo>
                <a:cubicBezTo>
                  <a:pt x="8909" y="498"/>
                  <a:pt x="8886" y="492"/>
                  <a:pt x="8863" y="486"/>
                </a:cubicBezTo>
                <a:cubicBezTo>
                  <a:pt x="8868" y="481"/>
                  <a:pt x="8869" y="472"/>
                  <a:pt x="8873" y="466"/>
                </a:cubicBezTo>
                <a:lnTo>
                  <a:pt x="8873" y="466"/>
                </a:lnTo>
                <a:cubicBezTo>
                  <a:pt x="8865" y="475"/>
                  <a:pt x="8858" y="478"/>
                  <a:pt x="8850" y="478"/>
                </a:cubicBezTo>
                <a:cubicBezTo>
                  <a:pt x="8841" y="478"/>
                  <a:pt x="8830" y="473"/>
                  <a:pt x="8818" y="464"/>
                </a:cubicBezTo>
                <a:cubicBezTo>
                  <a:pt x="8824" y="458"/>
                  <a:pt x="8835" y="446"/>
                  <a:pt x="8841" y="441"/>
                </a:cubicBezTo>
                <a:cubicBezTo>
                  <a:pt x="8773" y="429"/>
                  <a:pt x="8704" y="407"/>
                  <a:pt x="8636" y="384"/>
                </a:cubicBezTo>
                <a:lnTo>
                  <a:pt x="8636" y="384"/>
                </a:lnTo>
                <a:cubicBezTo>
                  <a:pt x="8648" y="390"/>
                  <a:pt x="8659" y="395"/>
                  <a:pt x="8670" y="401"/>
                </a:cubicBezTo>
                <a:lnTo>
                  <a:pt x="8665" y="424"/>
                </a:lnTo>
                <a:cubicBezTo>
                  <a:pt x="8642" y="418"/>
                  <a:pt x="8619" y="412"/>
                  <a:pt x="8597" y="401"/>
                </a:cubicBezTo>
                <a:cubicBezTo>
                  <a:pt x="8597" y="395"/>
                  <a:pt x="8608" y="384"/>
                  <a:pt x="8608" y="378"/>
                </a:cubicBezTo>
                <a:cubicBezTo>
                  <a:pt x="8529" y="350"/>
                  <a:pt x="8443" y="322"/>
                  <a:pt x="8358" y="310"/>
                </a:cubicBezTo>
                <a:lnTo>
                  <a:pt x="8358" y="310"/>
                </a:lnTo>
                <a:cubicBezTo>
                  <a:pt x="8398" y="333"/>
                  <a:pt x="8449" y="339"/>
                  <a:pt x="8489" y="361"/>
                </a:cubicBezTo>
                <a:cubicBezTo>
                  <a:pt x="8415" y="356"/>
                  <a:pt x="8353" y="333"/>
                  <a:pt x="8285" y="310"/>
                </a:cubicBezTo>
                <a:cubicBezTo>
                  <a:pt x="8285" y="305"/>
                  <a:pt x="8279" y="299"/>
                  <a:pt x="8279" y="293"/>
                </a:cubicBezTo>
                <a:lnTo>
                  <a:pt x="8279" y="293"/>
                </a:lnTo>
                <a:cubicBezTo>
                  <a:pt x="8297" y="306"/>
                  <a:pt x="8317" y="320"/>
                  <a:pt x="8342" y="320"/>
                </a:cubicBezTo>
                <a:cubicBezTo>
                  <a:pt x="8349" y="320"/>
                  <a:pt x="8356" y="319"/>
                  <a:pt x="8364" y="316"/>
                </a:cubicBezTo>
                <a:cubicBezTo>
                  <a:pt x="8347" y="305"/>
                  <a:pt x="8330" y="288"/>
                  <a:pt x="8313" y="276"/>
                </a:cubicBezTo>
                <a:cubicBezTo>
                  <a:pt x="8307" y="276"/>
                  <a:pt x="8285" y="288"/>
                  <a:pt x="8279" y="293"/>
                </a:cubicBezTo>
                <a:cubicBezTo>
                  <a:pt x="8262" y="276"/>
                  <a:pt x="8239" y="271"/>
                  <a:pt x="8217" y="271"/>
                </a:cubicBezTo>
                <a:cubicBezTo>
                  <a:pt x="8222" y="288"/>
                  <a:pt x="8245" y="299"/>
                  <a:pt x="8262" y="310"/>
                </a:cubicBezTo>
                <a:cubicBezTo>
                  <a:pt x="8234" y="310"/>
                  <a:pt x="8199" y="305"/>
                  <a:pt x="8171" y="293"/>
                </a:cubicBezTo>
                <a:cubicBezTo>
                  <a:pt x="8177" y="282"/>
                  <a:pt x="8182" y="276"/>
                  <a:pt x="8188" y="265"/>
                </a:cubicBezTo>
                <a:cubicBezTo>
                  <a:pt x="8165" y="259"/>
                  <a:pt x="8137" y="254"/>
                  <a:pt x="8114" y="248"/>
                </a:cubicBezTo>
                <a:lnTo>
                  <a:pt x="8114" y="248"/>
                </a:lnTo>
                <a:cubicBezTo>
                  <a:pt x="8126" y="259"/>
                  <a:pt x="8137" y="276"/>
                  <a:pt x="8148" y="288"/>
                </a:cubicBezTo>
                <a:cubicBezTo>
                  <a:pt x="8114" y="276"/>
                  <a:pt x="8075" y="265"/>
                  <a:pt x="8035" y="254"/>
                </a:cubicBezTo>
                <a:lnTo>
                  <a:pt x="8035" y="208"/>
                </a:lnTo>
                <a:cubicBezTo>
                  <a:pt x="8021" y="218"/>
                  <a:pt x="8005" y="222"/>
                  <a:pt x="7989" y="222"/>
                </a:cubicBezTo>
                <a:cubicBezTo>
                  <a:pt x="7947" y="222"/>
                  <a:pt x="7901" y="199"/>
                  <a:pt x="7857" y="199"/>
                </a:cubicBezTo>
                <a:cubicBezTo>
                  <a:pt x="7848" y="199"/>
                  <a:pt x="7839" y="200"/>
                  <a:pt x="7831" y="203"/>
                </a:cubicBezTo>
                <a:cubicBezTo>
                  <a:pt x="7842" y="208"/>
                  <a:pt x="7859" y="208"/>
                  <a:pt x="7870" y="214"/>
                </a:cubicBezTo>
                <a:cubicBezTo>
                  <a:pt x="7870" y="220"/>
                  <a:pt x="7870" y="231"/>
                  <a:pt x="7870" y="237"/>
                </a:cubicBezTo>
                <a:cubicBezTo>
                  <a:pt x="7859" y="231"/>
                  <a:pt x="7836" y="220"/>
                  <a:pt x="7831" y="220"/>
                </a:cubicBezTo>
                <a:cubicBezTo>
                  <a:pt x="7819" y="220"/>
                  <a:pt x="7808" y="225"/>
                  <a:pt x="7797" y="225"/>
                </a:cubicBezTo>
                <a:cubicBezTo>
                  <a:pt x="7802" y="214"/>
                  <a:pt x="7808" y="197"/>
                  <a:pt x="7814" y="185"/>
                </a:cubicBezTo>
                <a:cubicBezTo>
                  <a:pt x="7797" y="182"/>
                  <a:pt x="7781" y="179"/>
                  <a:pt x="7766" y="179"/>
                </a:cubicBezTo>
                <a:cubicBezTo>
                  <a:pt x="7754" y="179"/>
                  <a:pt x="7744" y="181"/>
                  <a:pt x="7734" y="185"/>
                </a:cubicBezTo>
                <a:cubicBezTo>
                  <a:pt x="7706" y="180"/>
                  <a:pt x="7678" y="168"/>
                  <a:pt x="7649" y="157"/>
                </a:cubicBezTo>
                <a:cubicBezTo>
                  <a:pt x="7638" y="163"/>
                  <a:pt x="7626" y="163"/>
                  <a:pt x="7621" y="168"/>
                </a:cubicBezTo>
                <a:cubicBezTo>
                  <a:pt x="7587" y="151"/>
                  <a:pt x="7553" y="146"/>
                  <a:pt x="7519" y="146"/>
                </a:cubicBezTo>
                <a:cubicBezTo>
                  <a:pt x="7524" y="140"/>
                  <a:pt x="7541" y="129"/>
                  <a:pt x="7547" y="123"/>
                </a:cubicBezTo>
                <a:lnTo>
                  <a:pt x="7547" y="123"/>
                </a:lnTo>
                <a:cubicBezTo>
                  <a:pt x="7513" y="140"/>
                  <a:pt x="7473" y="129"/>
                  <a:pt x="7434" y="151"/>
                </a:cubicBezTo>
                <a:cubicBezTo>
                  <a:pt x="7468" y="157"/>
                  <a:pt x="7502" y="163"/>
                  <a:pt x="7536" y="174"/>
                </a:cubicBezTo>
                <a:cubicBezTo>
                  <a:pt x="7468" y="174"/>
                  <a:pt x="7405" y="168"/>
                  <a:pt x="7343" y="163"/>
                </a:cubicBezTo>
                <a:cubicBezTo>
                  <a:pt x="7326" y="157"/>
                  <a:pt x="7309" y="157"/>
                  <a:pt x="7292" y="151"/>
                </a:cubicBezTo>
                <a:lnTo>
                  <a:pt x="7292" y="157"/>
                </a:lnTo>
                <a:cubicBezTo>
                  <a:pt x="7263" y="151"/>
                  <a:pt x="7229" y="146"/>
                  <a:pt x="7201" y="140"/>
                </a:cubicBezTo>
                <a:cubicBezTo>
                  <a:pt x="7218" y="140"/>
                  <a:pt x="7241" y="140"/>
                  <a:pt x="7263" y="134"/>
                </a:cubicBezTo>
                <a:cubicBezTo>
                  <a:pt x="7252" y="117"/>
                  <a:pt x="7229" y="112"/>
                  <a:pt x="7212" y="100"/>
                </a:cubicBezTo>
                <a:cubicBezTo>
                  <a:pt x="7190" y="106"/>
                  <a:pt x="7167" y="112"/>
                  <a:pt x="7150" y="112"/>
                </a:cubicBezTo>
                <a:cubicBezTo>
                  <a:pt x="7144" y="106"/>
                  <a:pt x="7144" y="100"/>
                  <a:pt x="7138" y="95"/>
                </a:cubicBezTo>
                <a:cubicBezTo>
                  <a:pt x="7133" y="102"/>
                  <a:pt x="7110" y="108"/>
                  <a:pt x="7088" y="108"/>
                </a:cubicBezTo>
                <a:cubicBezTo>
                  <a:pt x="7062" y="108"/>
                  <a:pt x="7038" y="100"/>
                  <a:pt x="7053" y="78"/>
                </a:cubicBezTo>
                <a:cubicBezTo>
                  <a:pt x="7072" y="75"/>
                  <a:pt x="7092" y="73"/>
                  <a:pt x="7111" y="73"/>
                </a:cubicBezTo>
                <a:cubicBezTo>
                  <a:pt x="7171" y="73"/>
                  <a:pt x="7233" y="85"/>
                  <a:pt x="7295" y="85"/>
                </a:cubicBezTo>
                <a:cubicBezTo>
                  <a:pt x="7321" y="85"/>
                  <a:pt x="7346" y="83"/>
                  <a:pt x="7371" y="78"/>
                </a:cubicBezTo>
                <a:cubicBezTo>
                  <a:pt x="7371" y="83"/>
                  <a:pt x="7377" y="89"/>
                  <a:pt x="7382" y="95"/>
                </a:cubicBezTo>
                <a:cubicBezTo>
                  <a:pt x="7445" y="95"/>
                  <a:pt x="7507" y="112"/>
                  <a:pt x="7570" y="117"/>
                </a:cubicBezTo>
                <a:cubicBezTo>
                  <a:pt x="7575" y="106"/>
                  <a:pt x="7587" y="83"/>
                  <a:pt x="7587" y="72"/>
                </a:cubicBezTo>
                <a:cubicBezTo>
                  <a:pt x="7573" y="70"/>
                  <a:pt x="7559" y="67"/>
                  <a:pt x="7545" y="67"/>
                </a:cubicBezTo>
                <a:cubicBezTo>
                  <a:pt x="7526" y="67"/>
                  <a:pt x="7507" y="72"/>
                  <a:pt x="7490" y="89"/>
                </a:cubicBezTo>
                <a:cubicBezTo>
                  <a:pt x="7479" y="89"/>
                  <a:pt x="7462" y="83"/>
                  <a:pt x="7451" y="78"/>
                </a:cubicBezTo>
                <a:cubicBezTo>
                  <a:pt x="7441" y="65"/>
                  <a:pt x="7427" y="63"/>
                  <a:pt x="7413" y="63"/>
                </a:cubicBezTo>
                <a:cubicBezTo>
                  <a:pt x="7403" y="63"/>
                  <a:pt x="7392" y="64"/>
                  <a:pt x="7381" y="64"/>
                </a:cubicBezTo>
                <a:cubicBezTo>
                  <a:pt x="7374" y="64"/>
                  <a:pt x="7366" y="63"/>
                  <a:pt x="7360" y="61"/>
                </a:cubicBezTo>
                <a:lnTo>
                  <a:pt x="7371" y="32"/>
                </a:lnTo>
                <a:lnTo>
                  <a:pt x="7371" y="32"/>
                </a:lnTo>
                <a:cubicBezTo>
                  <a:pt x="7365" y="38"/>
                  <a:pt x="7360" y="55"/>
                  <a:pt x="7354" y="61"/>
                </a:cubicBezTo>
                <a:cubicBezTo>
                  <a:pt x="7343" y="49"/>
                  <a:pt x="7320" y="32"/>
                  <a:pt x="7309" y="21"/>
                </a:cubicBezTo>
                <a:cubicBezTo>
                  <a:pt x="7297" y="32"/>
                  <a:pt x="7286" y="38"/>
                  <a:pt x="7275" y="49"/>
                </a:cubicBezTo>
                <a:cubicBezTo>
                  <a:pt x="7269" y="38"/>
                  <a:pt x="7258" y="27"/>
                  <a:pt x="7252" y="15"/>
                </a:cubicBezTo>
                <a:cubicBezTo>
                  <a:pt x="7252" y="21"/>
                  <a:pt x="7252" y="32"/>
                  <a:pt x="7252" y="38"/>
                </a:cubicBezTo>
                <a:cubicBezTo>
                  <a:pt x="7229" y="32"/>
                  <a:pt x="7201" y="32"/>
                  <a:pt x="7184" y="10"/>
                </a:cubicBezTo>
                <a:lnTo>
                  <a:pt x="7184" y="10"/>
                </a:lnTo>
                <a:cubicBezTo>
                  <a:pt x="7184" y="15"/>
                  <a:pt x="7184" y="27"/>
                  <a:pt x="7190" y="32"/>
                </a:cubicBezTo>
                <a:cubicBezTo>
                  <a:pt x="7160" y="28"/>
                  <a:pt x="7132" y="27"/>
                  <a:pt x="7103" y="27"/>
                </a:cubicBezTo>
                <a:cubicBezTo>
                  <a:pt x="7072" y="27"/>
                  <a:pt x="7041" y="28"/>
                  <a:pt x="7010" y="28"/>
                </a:cubicBezTo>
                <a:cubicBezTo>
                  <a:pt x="6993" y="28"/>
                  <a:pt x="6975" y="28"/>
                  <a:pt x="6957" y="27"/>
                </a:cubicBezTo>
                <a:cubicBezTo>
                  <a:pt x="6963" y="21"/>
                  <a:pt x="6974" y="10"/>
                  <a:pt x="6974" y="4"/>
                </a:cubicBezTo>
                <a:lnTo>
                  <a:pt x="6974" y="4"/>
                </a:lnTo>
                <a:cubicBezTo>
                  <a:pt x="6960" y="21"/>
                  <a:pt x="6933" y="29"/>
                  <a:pt x="6906" y="29"/>
                </a:cubicBezTo>
                <a:cubicBezTo>
                  <a:pt x="6879" y="29"/>
                  <a:pt x="6852" y="21"/>
                  <a:pt x="6838" y="4"/>
                </a:cubicBezTo>
                <a:cubicBezTo>
                  <a:pt x="6834" y="2"/>
                  <a:pt x="6831" y="1"/>
                  <a:pt x="6828" y="1"/>
                </a:cubicBezTo>
                <a:close/>
                <a:moveTo>
                  <a:pt x="6965" y="14157"/>
                </a:moveTo>
                <a:cubicBezTo>
                  <a:pt x="6964" y="14158"/>
                  <a:pt x="6963" y="14159"/>
                  <a:pt x="6963" y="14160"/>
                </a:cubicBezTo>
                <a:cubicBezTo>
                  <a:pt x="6963" y="14159"/>
                  <a:pt x="6964" y="14158"/>
                  <a:pt x="6965" y="14157"/>
                </a:cubicBezTo>
                <a:close/>
              </a:path>
            </a:pathLst>
          </a:custGeom>
          <a:solidFill>
            <a:srgbClr val="8B481A">
              <a:alpha val="425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" name="Google Shape;26;p4"/>
          <p:cNvSpPr/>
          <p:nvPr/>
        </p:nvSpPr>
        <p:spPr>
          <a:xfrm flipH="1">
            <a:off x="11" y="4568875"/>
            <a:ext cx="1799006" cy="595697"/>
          </a:xfrm>
          <a:custGeom>
            <a:rect b="b" l="l" r="r" t="t"/>
            <a:pathLst>
              <a:path extrusionOk="0" h="4076" w="17675">
                <a:moveTo>
                  <a:pt x="16976" y="223"/>
                </a:moveTo>
                <a:cubicBezTo>
                  <a:pt x="17005" y="229"/>
                  <a:pt x="17033" y="240"/>
                  <a:pt x="17061" y="246"/>
                </a:cubicBezTo>
                <a:cubicBezTo>
                  <a:pt x="17067" y="251"/>
                  <a:pt x="17067" y="263"/>
                  <a:pt x="17061" y="263"/>
                </a:cubicBezTo>
                <a:cubicBezTo>
                  <a:pt x="17061" y="267"/>
                  <a:pt x="17054" y="276"/>
                  <a:pt x="17048" y="276"/>
                </a:cubicBezTo>
                <a:cubicBezTo>
                  <a:pt x="17047" y="276"/>
                  <a:pt x="17045" y="275"/>
                  <a:pt x="17044" y="274"/>
                </a:cubicBezTo>
                <a:lnTo>
                  <a:pt x="17027" y="274"/>
                </a:lnTo>
                <a:cubicBezTo>
                  <a:pt x="17012" y="274"/>
                  <a:pt x="16963" y="305"/>
                  <a:pt x="16943" y="305"/>
                </a:cubicBezTo>
                <a:cubicBezTo>
                  <a:pt x="16940" y="305"/>
                  <a:pt x="16938" y="304"/>
                  <a:pt x="16936" y="303"/>
                </a:cubicBezTo>
                <a:cubicBezTo>
                  <a:pt x="16919" y="291"/>
                  <a:pt x="16919" y="280"/>
                  <a:pt x="16936" y="280"/>
                </a:cubicBezTo>
                <a:lnTo>
                  <a:pt x="16948" y="280"/>
                </a:lnTo>
                <a:cubicBezTo>
                  <a:pt x="16971" y="274"/>
                  <a:pt x="16971" y="268"/>
                  <a:pt x="16953" y="251"/>
                </a:cubicBezTo>
                <a:cubicBezTo>
                  <a:pt x="16953" y="251"/>
                  <a:pt x="16971" y="223"/>
                  <a:pt x="16976" y="223"/>
                </a:cubicBezTo>
                <a:close/>
                <a:moveTo>
                  <a:pt x="15402" y="272"/>
                </a:moveTo>
                <a:cubicBezTo>
                  <a:pt x="15403" y="272"/>
                  <a:pt x="15404" y="273"/>
                  <a:pt x="15405" y="274"/>
                </a:cubicBezTo>
                <a:cubicBezTo>
                  <a:pt x="15410" y="291"/>
                  <a:pt x="15405" y="354"/>
                  <a:pt x="15388" y="365"/>
                </a:cubicBezTo>
                <a:cubicBezTo>
                  <a:pt x="15383" y="369"/>
                  <a:pt x="15379" y="371"/>
                  <a:pt x="15374" y="371"/>
                </a:cubicBezTo>
                <a:cubicBezTo>
                  <a:pt x="15366" y="371"/>
                  <a:pt x="15357" y="365"/>
                  <a:pt x="15353" y="354"/>
                </a:cubicBezTo>
                <a:cubicBezTo>
                  <a:pt x="15348" y="338"/>
                  <a:pt x="15390" y="272"/>
                  <a:pt x="15402" y="272"/>
                </a:cubicBezTo>
                <a:close/>
                <a:moveTo>
                  <a:pt x="16700" y="223"/>
                </a:moveTo>
                <a:cubicBezTo>
                  <a:pt x="16717" y="223"/>
                  <a:pt x="16732" y="281"/>
                  <a:pt x="16732" y="303"/>
                </a:cubicBezTo>
                <a:cubicBezTo>
                  <a:pt x="16732" y="319"/>
                  <a:pt x="16698" y="339"/>
                  <a:pt x="16678" y="339"/>
                </a:cubicBezTo>
                <a:cubicBezTo>
                  <a:pt x="16671" y="339"/>
                  <a:pt x="16666" y="337"/>
                  <a:pt x="16664" y="331"/>
                </a:cubicBezTo>
                <a:cubicBezTo>
                  <a:pt x="16661" y="327"/>
                  <a:pt x="16656" y="325"/>
                  <a:pt x="16650" y="325"/>
                </a:cubicBezTo>
                <a:cubicBezTo>
                  <a:pt x="16633" y="325"/>
                  <a:pt x="16609" y="339"/>
                  <a:pt x="16613" y="348"/>
                </a:cubicBezTo>
                <a:cubicBezTo>
                  <a:pt x="16616" y="357"/>
                  <a:pt x="16614" y="362"/>
                  <a:pt x="16607" y="362"/>
                </a:cubicBezTo>
                <a:cubicBezTo>
                  <a:pt x="16601" y="362"/>
                  <a:pt x="16592" y="359"/>
                  <a:pt x="16579" y="354"/>
                </a:cubicBezTo>
                <a:lnTo>
                  <a:pt x="16562" y="354"/>
                </a:lnTo>
                <a:cubicBezTo>
                  <a:pt x="16559" y="352"/>
                  <a:pt x="16555" y="351"/>
                  <a:pt x="16552" y="351"/>
                </a:cubicBezTo>
                <a:cubicBezTo>
                  <a:pt x="16544" y="351"/>
                  <a:pt x="16536" y="355"/>
                  <a:pt x="16528" y="359"/>
                </a:cubicBezTo>
                <a:lnTo>
                  <a:pt x="16522" y="359"/>
                </a:lnTo>
                <a:cubicBezTo>
                  <a:pt x="16522" y="372"/>
                  <a:pt x="16516" y="378"/>
                  <a:pt x="16508" y="378"/>
                </a:cubicBezTo>
                <a:cubicBezTo>
                  <a:pt x="16505" y="378"/>
                  <a:pt x="16502" y="378"/>
                  <a:pt x="16500" y="376"/>
                </a:cubicBezTo>
                <a:lnTo>
                  <a:pt x="16494" y="371"/>
                </a:lnTo>
                <a:lnTo>
                  <a:pt x="16483" y="359"/>
                </a:lnTo>
                <a:cubicBezTo>
                  <a:pt x="16477" y="348"/>
                  <a:pt x="16500" y="325"/>
                  <a:pt x="16511" y="325"/>
                </a:cubicBezTo>
                <a:cubicBezTo>
                  <a:pt x="16512" y="326"/>
                  <a:pt x="16513" y="326"/>
                  <a:pt x="16514" y="326"/>
                </a:cubicBezTo>
                <a:cubicBezTo>
                  <a:pt x="16530" y="326"/>
                  <a:pt x="16573" y="295"/>
                  <a:pt x="16568" y="274"/>
                </a:cubicBezTo>
                <a:cubicBezTo>
                  <a:pt x="16566" y="269"/>
                  <a:pt x="16565" y="265"/>
                  <a:pt x="16564" y="261"/>
                </a:cubicBezTo>
                <a:lnTo>
                  <a:pt x="16564" y="261"/>
                </a:lnTo>
                <a:cubicBezTo>
                  <a:pt x="16571" y="269"/>
                  <a:pt x="16595" y="278"/>
                  <a:pt x="16611" y="278"/>
                </a:cubicBezTo>
                <a:cubicBezTo>
                  <a:pt x="16617" y="278"/>
                  <a:pt x="16622" y="277"/>
                  <a:pt x="16624" y="274"/>
                </a:cubicBezTo>
                <a:cubicBezTo>
                  <a:pt x="16636" y="257"/>
                  <a:pt x="16681" y="229"/>
                  <a:pt x="16698" y="223"/>
                </a:cubicBezTo>
                <a:cubicBezTo>
                  <a:pt x="16699" y="223"/>
                  <a:pt x="16700" y="223"/>
                  <a:pt x="16700" y="223"/>
                </a:cubicBezTo>
                <a:close/>
                <a:moveTo>
                  <a:pt x="14661" y="325"/>
                </a:moveTo>
                <a:cubicBezTo>
                  <a:pt x="14678" y="348"/>
                  <a:pt x="14684" y="365"/>
                  <a:pt x="14678" y="365"/>
                </a:cubicBezTo>
                <a:lnTo>
                  <a:pt x="14678" y="371"/>
                </a:lnTo>
                <a:cubicBezTo>
                  <a:pt x="14668" y="371"/>
                  <a:pt x="14606" y="394"/>
                  <a:pt x="14582" y="394"/>
                </a:cubicBezTo>
                <a:cubicBezTo>
                  <a:pt x="14580" y="394"/>
                  <a:pt x="14578" y="394"/>
                  <a:pt x="14576" y="393"/>
                </a:cubicBezTo>
                <a:cubicBezTo>
                  <a:pt x="14559" y="388"/>
                  <a:pt x="14565" y="371"/>
                  <a:pt x="14582" y="359"/>
                </a:cubicBezTo>
                <a:lnTo>
                  <a:pt x="14588" y="365"/>
                </a:lnTo>
                <a:cubicBezTo>
                  <a:pt x="14592" y="367"/>
                  <a:pt x="14596" y="368"/>
                  <a:pt x="14601" y="368"/>
                </a:cubicBezTo>
                <a:cubicBezTo>
                  <a:pt x="14618" y="368"/>
                  <a:pt x="14634" y="352"/>
                  <a:pt x="14639" y="348"/>
                </a:cubicBezTo>
                <a:lnTo>
                  <a:pt x="14661" y="325"/>
                </a:lnTo>
                <a:close/>
                <a:moveTo>
                  <a:pt x="14781" y="298"/>
                </a:moveTo>
                <a:cubicBezTo>
                  <a:pt x="14791" y="298"/>
                  <a:pt x="14797" y="309"/>
                  <a:pt x="14797" y="325"/>
                </a:cubicBezTo>
                <a:cubicBezTo>
                  <a:pt x="14797" y="347"/>
                  <a:pt x="14782" y="388"/>
                  <a:pt x="14762" y="388"/>
                </a:cubicBezTo>
                <a:cubicBezTo>
                  <a:pt x="14760" y="388"/>
                  <a:pt x="14759" y="388"/>
                  <a:pt x="14758" y="388"/>
                </a:cubicBezTo>
                <a:lnTo>
                  <a:pt x="14724" y="388"/>
                </a:lnTo>
                <a:cubicBezTo>
                  <a:pt x="14716" y="393"/>
                  <a:pt x="14710" y="396"/>
                  <a:pt x="14705" y="396"/>
                </a:cubicBezTo>
                <a:cubicBezTo>
                  <a:pt x="14700" y="396"/>
                  <a:pt x="14698" y="391"/>
                  <a:pt x="14701" y="382"/>
                </a:cubicBezTo>
                <a:lnTo>
                  <a:pt x="14707" y="382"/>
                </a:lnTo>
                <a:cubicBezTo>
                  <a:pt x="14729" y="365"/>
                  <a:pt x="14741" y="354"/>
                  <a:pt x="14763" y="308"/>
                </a:cubicBezTo>
                <a:lnTo>
                  <a:pt x="14769" y="303"/>
                </a:lnTo>
                <a:cubicBezTo>
                  <a:pt x="14774" y="299"/>
                  <a:pt x="14778" y="298"/>
                  <a:pt x="14781" y="298"/>
                </a:cubicBezTo>
                <a:close/>
                <a:moveTo>
                  <a:pt x="15067" y="313"/>
                </a:moveTo>
                <a:cubicBezTo>
                  <a:pt x="15083" y="313"/>
                  <a:pt x="15088" y="328"/>
                  <a:pt x="15092" y="342"/>
                </a:cubicBezTo>
                <a:lnTo>
                  <a:pt x="15092" y="348"/>
                </a:lnTo>
                <a:cubicBezTo>
                  <a:pt x="15092" y="348"/>
                  <a:pt x="15104" y="342"/>
                  <a:pt x="15110" y="337"/>
                </a:cubicBezTo>
                <a:cubicBezTo>
                  <a:pt x="15110" y="336"/>
                  <a:pt x="15111" y="335"/>
                  <a:pt x="15112" y="335"/>
                </a:cubicBezTo>
                <a:cubicBezTo>
                  <a:pt x="15120" y="335"/>
                  <a:pt x="15136" y="352"/>
                  <a:pt x="15121" y="376"/>
                </a:cubicBezTo>
                <a:cubicBezTo>
                  <a:pt x="15115" y="392"/>
                  <a:pt x="15100" y="397"/>
                  <a:pt x="15087" y="397"/>
                </a:cubicBezTo>
                <a:cubicBezTo>
                  <a:pt x="15075" y="397"/>
                  <a:pt x="15064" y="393"/>
                  <a:pt x="15058" y="388"/>
                </a:cubicBezTo>
                <a:cubicBezTo>
                  <a:pt x="15047" y="376"/>
                  <a:pt x="15036" y="354"/>
                  <a:pt x="15030" y="337"/>
                </a:cubicBezTo>
                <a:lnTo>
                  <a:pt x="15030" y="320"/>
                </a:lnTo>
                <a:cubicBezTo>
                  <a:pt x="15030" y="320"/>
                  <a:pt x="15047" y="314"/>
                  <a:pt x="15058" y="314"/>
                </a:cubicBezTo>
                <a:cubicBezTo>
                  <a:pt x="15061" y="313"/>
                  <a:pt x="15064" y="313"/>
                  <a:pt x="15067" y="313"/>
                </a:cubicBezTo>
                <a:close/>
                <a:moveTo>
                  <a:pt x="16231" y="304"/>
                </a:moveTo>
                <a:cubicBezTo>
                  <a:pt x="16237" y="304"/>
                  <a:pt x="16243" y="307"/>
                  <a:pt x="16250" y="314"/>
                </a:cubicBezTo>
                <a:lnTo>
                  <a:pt x="16261" y="331"/>
                </a:lnTo>
                <a:cubicBezTo>
                  <a:pt x="16261" y="331"/>
                  <a:pt x="16250" y="348"/>
                  <a:pt x="16250" y="348"/>
                </a:cubicBezTo>
                <a:cubicBezTo>
                  <a:pt x="16245" y="347"/>
                  <a:pt x="16241" y="346"/>
                  <a:pt x="16237" y="346"/>
                </a:cubicBezTo>
                <a:cubicBezTo>
                  <a:pt x="16204" y="346"/>
                  <a:pt x="16203" y="384"/>
                  <a:pt x="16188" y="399"/>
                </a:cubicBezTo>
                <a:lnTo>
                  <a:pt x="16176" y="405"/>
                </a:lnTo>
                <a:cubicBezTo>
                  <a:pt x="16165" y="405"/>
                  <a:pt x="16148" y="393"/>
                  <a:pt x="16148" y="376"/>
                </a:cubicBezTo>
                <a:lnTo>
                  <a:pt x="16153" y="376"/>
                </a:lnTo>
                <a:cubicBezTo>
                  <a:pt x="16182" y="359"/>
                  <a:pt x="16176" y="314"/>
                  <a:pt x="16216" y="308"/>
                </a:cubicBezTo>
                <a:lnTo>
                  <a:pt x="16222" y="308"/>
                </a:lnTo>
                <a:cubicBezTo>
                  <a:pt x="16224" y="306"/>
                  <a:pt x="16227" y="304"/>
                  <a:pt x="16231" y="304"/>
                </a:cubicBezTo>
                <a:close/>
                <a:moveTo>
                  <a:pt x="15266" y="318"/>
                </a:moveTo>
                <a:cubicBezTo>
                  <a:pt x="15272" y="318"/>
                  <a:pt x="15280" y="326"/>
                  <a:pt x="15280" y="331"/>
                </a:cubicBezTo>
                <a:cubicBezTo>
                  <a:pt x="15280" y="337"/>
                  <a:pt x="15274" y="348"/>
                  <a:pt x="15268" y="354"/>
                </a:cubicBezTo>
                <a:cubicBezTo>
                  <a:pt x="15251" y="359"/>
                  <a:pt x="15234" y="359"/>
                  <a:pt x="15217" y="371"/>
                </a:cubicBezTo>
                <a:cubicBezTo>
                  <a:pt x="15206" y="371"/>
                  <a:pt x="15200" y="382"/>
                  <a:pt x="15217" y="393"/>
                </a:cubicBezTo>
                <a:cubicBezTo>
                  <a:pt x="15217" y="399"/>
                  <a:pt x="15206" y="410"/>
                  <a:pt x="15195" y="410"/>
                </a:cubicBezTo>
                <a:lnTo>
                  <a:pt x="15189" y="405"/>
                </a:lnTo>
                <a:lnTo>
                  <a:pt x="15183" y="388"/>
                </a:lnTo>
                <a:cubicBezTo>
                  <a:pt x="15178" y="359"/>
                  <a:pt x="15200" y="331"/>
                  <a:pt x="15234" y="325"/>
                </a:cubicBezTo>
                <a:lnTo>
                  <a:pt x="15263" y="320"/>
                </a:lnTo>
                <a:cubicBezTo>
                  <a:pt x="15264" y="318"/>
                  <a:pt x="15265" y="318"/>
                  <a:pt x="15266" y="318"/>
                </a:cubicBezTo>
                <a:close/>
                <a:moveTo>
                  <a:pt x="15428" y="423"/>
                </a:moveTo>
                <a:cubicBezTo>
                  <a:pt x="15434" y="423"/>
                  <a:pt x="15440" y="426"/>
                  <a:pt x="15444" y="433"/>
                </a:cubicBezTo>
                <a:lnTo>
                  <a:pt x="15450" y="444"/>
                </a:lnTo>
                <a:lnTo>
                  <a:pt x="15456" y="456"/>
                </a:lnTo>
                <a:cubicBezTo>
                  <a:pt x="15461" y="466"/>
                  <a:pt x="15451" y="472"/>
                  <a:pt x="15427" y="473"/>
                </a:cubicBezTo>
                <a:lnTo>
                  <a:pt x="15427" y="473"/>
                </a:lnTo>
                <a:cubicBezTo>
                  <a:pt x="15424" y="472"/>
                  <a:pt x="15421" y="472"/>
                  <a:pt x="15418" y="472"/>
                </a:cubicBezTo>
                <a:cubicBezTo>
                  <a:pt x="15388" y="472"/>
                  <a:pt x="15331" y="491"/>
                  <a:pt x="15313" y="491"/>
                </a:cubicBezTo>
                <a:cubicBezTo>
                  <a:pt x="15311" y="491"/>
                  <a:pt x="15309" y="490"/>
                  <a:pt x="15308" y="490"/>
                </a:cubicBezTo>
                <a:cubicBezTo>
                  <a:pt x="15291" y="478"/>
                  <a:pt x="15314" y="461"/>
                  <a:pt x="15359" y="456"/>
                </a:cubicBezTo>
                <a:lnTo>
                  <a:pt x="15399" y="444"/>
                </a:lnTo>
                <a:lnTo>
                  <a:pt x="15410" y="439"/>
                </a:lnTo>
                <a:cubicBezTo>
                  <a:pt x="15414" y="429"/>
                  <a:pt x="15421" y="423"/>
                  <a:pt x="15428" y="423"/>
                </a:cubicBezTo>
                <a:close/>
                <a:moveTo>
                  <a:pt x="15955" y="331"/>
                </a:moveTo>
                <a:lnTo>
                  <a:pt x="15989" y="342"/>
                </a:lnTo>
                <a:cubicBezTo>
                  <a:pt x="16007" y="353"/>
                  <a:pt x="16027" y="357"/>
                  <a:pt x="16043" y="357"/>
                </a:cubicBezTo>
                <a:cubicBezTo>
                  <a:pt x="16051" y="357"/>
                  <a:pt x="16059" y="356"/>
                  <a:pt x="16063" y="354"/>
                </a:cubicBezTo>
                <a:lnTo>
                  <a:pt x="16057" y="354"/>
                </a:lnTo>
                <a:cubicBezTo>
                  <a:pt x="16063" y="348"/>
                  <a:pt x="16074" y="345"/>
                  <a:pt x="16085" y="345"/>
                </a:cubicBezTo>
                <a:cubicBezTo>
                  <a:pt x="16095" y="345"/>
                  <a:pt x="16105" y="348"/>
                  <a:pt x="16108" y="354"/>
                </a:cubicBezTo>
                <a:cubicBezTo>
                  <a:pt x="16114" y="365"/>
                  <a:pt x="16119" y="410"/>
                  <a:pt x="16108" y="410"/>
                </a:cubicBezTo>
                <a:cubicBezTo>
                  <a:pt x="16091" y="410"/>
                  <a:pt x="16080" y="427"/>
                  <a:pt x="16080" y="433"/>
                </a:cubicBezTo>
                <a:cubicBezTo>
                  <a:pt x="16076" y="437"/>
                  <a:pt x="16069" y="441"/>
                  <a:pt x="16061" y="441"/>
                </a:cubicBezTo>
                <a:cubicBezTo>
                  <a:pt x="16058" y="441"/>
                  <a:pt x="16055" y="440"/>
                  <a:pt x="16051" y="439"/>
                </a:cubicBezTo>
                <a:lnTo>
                  <a:pt x="16046" y="433"/>
                </a:lnTo>
                <a:cubicBezTo>
                  <a:pt x="16029" y="422"/>
                  <a:pt x="16017" y="410"/>
                  <a:pt x="16006" y="393"/>
                </a:cubicBezTo>
                <a:cubicBezTo>
                  <a:pt x="15997" y="382"/>
                  <a:pt x="15993" y="376"/>
                  <a:pt x="15988" y="376"/>
                </a:cubicBezTo>
                <a:cubicBezTo>
                  <a:pt x="15983" y="376"/>
                  <a:pt x="15978" y="382"/>
                  <a:pt x="15966" y="393"/>
                </a:cubicBezTo>
                <a:lnTo>
                  <a:pt x="15949" y="410"/>
                </a:lnTo>
                <a:cubicBezTo>
                  <a:pt x="15934" y="425"/>
                  <a:pt x="15889" y="458"/>
                  <a:pt x="15866" y="458"/>
                </a:cubicBezTo>
                <a:cubicBezTo>
                  <a:pt x="15863" y="458"/>
                  <a:pt x="15861" y="457"/>
                  <a:pt x="15858" y="456"/>
                </a:cubicBezTo>
                <a:cubicBezTo>
                  <a:pt x="15836" y="450"/>
                  <a:pt x="15790" y="427"/>
                  <a:pt x="15779" y="427"/>
                </a:cubicBezTo>
                <a:cubicBezTo>
                  <a:pt x="15768" y="433"/>
                  <a:pt x="15728" y="450"/>
                  <a:pt x="15717" y="450"/>
                </a:cubicBezTo>
                <a:cubicBezTo>
                  <a:pt x="15715" y="449"/>
                  <a:pt x="15714" y="449"/>
                  <a:pt x="15713" y="449"/>
                </a:cubicBezTo>
                <a:cubicBezTo>
                  <a:pt x="15703" y="449"/>
                  <a:pt x="15694" y="469"/>
                  <a:pt x="15694" y="490"/>
                </a:cubicBezTo>
                <a:lnTo>
                  <a:pt x="15666" y="478"/>
                </a:lnTo>
                <a:lnTo>
                  <a:pt x="15609" y="461"/>
                </a:lnTo>
                <a:cubicBezTo>
                  <a:pt x="15594" y="487"/>
                  <a:pt x="15565" y="508"/>
                  <a:pt x="15542" y="508"/>
                </a:cubicBezTo>
                <a:cubicBezTo>
                  <a:pt x="15540" y="508"/>
                  <a:pt x="15537" y="507"/>
                  <a:pt x="15535" y="507"/>
                </a:cubicBezTo>
                <a:lnTo>
                  <a:pt x="15558" y="478"/>
                </a:lnTo>
                <a:cubicBezTo>
                  <a:pt x="15569" y="467"/>
                  <a:pt x="15563" y="444"/>
                  <a:pt x="15563" y="433"/>
                </a:cubicBezTo>
                <a:lnTo>
                  <a:pt x="15563" y="422"/>
                </a:lnTo>
                <a:cubicBezTo>
                  <a:pt x="15563" y="412"/>
                  <a:pt x="15588" y="406"/>
                  <a:pt x="15614" y="406"/>
                </a:cubicBezTo>
                <a:cubicBezTo>
                  <a:pt x="15632" y="406"/>
                  <a:pt x="15650" y="409"/>
                  <a:pt x="15660" y="416"/>
                </a:cubicBezTo>
                <a:cubicBezTo>
                  <a:pt x="15673" y="423"/>
                  <a:pt x="15681" y="425"/>
                  <a:pt x="15683" y="425"/>
                </a:cubicBezTo>
                <a:cubicBezTo>
                  <a:pt x="15685" y="425"/>
                  <a:pt x="15685" y="424"/>
                  <a:pt x="15683" y="422"/>
                </a:cubicBezTo>
                <a:lnTo>
                  <a:pt x="15671" y="410"/>
                </a:lnTo>
                <a:lnTo>
                  <a:pt x="15666" y="405"/>
                </a:lnTo>
                <a:cubicBezTo>
                  <a:pt x="15649" y="405"/>
                  <a:pt x="15666" y="388"/>
                  <a:pt x="15711" y="371"/>
                </a:cubicBezTo>
                <a:lnTo>
                  <a:pt x="15739" y="359"/>
                </a:lnTo>
                <a:lnTo>
                  <a:pt x="15751" y="354"/>
                </a:lnTo>
                <a:cubicBezTo>
                  <a:pt x="15768" y="354"/>
                  <a:pt x="15819" y="354"/>
                  <a:pt x="15864" y="359"/>
                </a:cubicBezTo>
                <a:lnTo>
                  <a:pt x="15910" y="365"/>
                </a:lnTo>
                <a:cubicBezTo>
                  <a:pt x="15927" y="365"/>
                  <a:pt x="15927" y="359"/>
                  <a:pt x="15932" y="348"/>
                </a:cubicBezTo>
                <a:cubicBezTo>
                  <a:pt x="15932" y="342"/>
                  <a:pt x="15949" y="331"/>
                  <a:pt x="15955" y="331"/>
                </a:cubicBezTo>
                <a:close/>
                <a:moveTo>
                  <a:pt x="14000" y="512"/>
                </a:moveTo>
                <a:cubicBezTo>
                  <a:pt x="14011" y="512"/>
                  <a:pt x="14051" y="535"/>
                  <a:pt x="14071" y="535"/>
                </a:cubicBezTo>
                <a:lnTo>
                  <a:pt x="14066" y="535"/>
                </a:lnTo>
                <a:lnTo>
                  <a:pt x="14071" y="569"/>
                </a:lnTo>
                <a:cubicBezTo>
                  <a:pt x="14071" y="581"/>
                  <a:pt x="14060" y="586"/>
                  <a:pt x="14054" y="598"/>
                </a:cubicBezTo>
                <a:cubicBezTo>
                  <a:pt x="14054" y="598"/>
                  <a:pt x="14037" y="586"/>
                  <a:pt x="14031" y="581"/>
                </a:cubicBezTo>
                <a:lnTo>
                  <a:pt x="14020" y="564"/>
                </a:lnTo>
                <a:cubicBezTo>
                  <a:pt x="14009" y="541"/>
                  <a:pt x="13997" y="518"/>
                  <a:pt x="13997" y="512"/>
                </a:cubicBezTo>
                <a:cubicBezTo>
                  <a:pt x="13998" y="512"/>
                  <a:pt x="13999" y="512"/>
                  <a:pt x="14000" y="512"/>
                </a:cubicBezTo>
                <a:close/>
                <a:moveTo>
                  <a:pt x="14314" y="474"/>
                </a:moveTo>
                <a:cubicBezTo>
                  <a:pt x="14317" y="474"/>
                  <a:pt x="14318" y="486"/>
                  <a:pt x="14309" y="507"/>
                </a:cubicBezTo>
                <a:lnTo>
                  <a:pt x="14298" y="512"/>
                </a:lnTo>
                <a:lnTo>
                  <a:pt x="14258" y="529"/>
                </a:lnTo>
                <a:cubicBezTo>
                  <a:pt x="14264" y="558"/>
                  <a:pt x="14275" y="592"/>
                  <a:pt x="14275" y="603"/>
                </a:cubicBezTo>
                <a:cubicBezTo>
                  <a:pt x="14270" y="609"/>
                  <a:pt x="14258" y="609"/>
                  <a:pt x="14247" y="609"/>
                </a:cubicBezTo>
                <a:lnTo>
                  <a:pt x="14236" y="603"/>
                </a:lnTo>
                <a:lnTo>
                  <a:pt x="14213" y="586"/>
                </a:lnTo>
                <a:cubicBezTo>
                  <a:pt x="14230" y="564"/>
                  <a:pt x="14219" y="541"/>
                  <a:pt x="14190" y="524"/>
                </a:cubicBezTo>
                <a:lnTo>
                  <a:pt x="14168" y="512"/>
                </a:lnTo>
                <a:cubicBezTo>
                  <a:pt x="14162" y="507"/>
                  <a:pt x="14162" y="501"/>
                  <a:pt x="14168" y="495"/>
                </a:cubicBezTo>
                <a:cubicBezTo>
                  <a:pt x="14168" y="490"/>
                  <a:pt x="14173" y="484"/>
                  <a:pt x="14179" y="484"/>
                </a:cubicBezTo>
                <a:lnTo>
                  <a:pt x="14213" y="478"/>
                </a:lnTo>
                <a:cubicBezTo>
                  <a:pt x="14219" y="476"/>
                  <a:pt x="14224" y="474"/>
                  <a:pt x="14229" y="474"/>
                </a:cubicBezTo>
                <a:cubicBezTo>
                  <a:pt x="14234" y="474"/>
                  <a:pt x="14239" y="476"/>
                  <a:pt x="14241" y="478"/>
                </a:cubicBezTo>
                <a:lnTo>
                  <a:pt x="14247" y="478"/>
                </a:lnTo>
                <a:cubicBezTo>
                  <a:pt x="14250" y="481"/>
                  <a:pt x="14263" y="483"/>
                  <a:pt x="14276" y="483"/>
                </a:cubicBezTo>
                <a:cubicBezTo>
                  <a:pt x="14290" y="483"/>
                  <a:pt x="14304" y="481"/>
                  <a:pt x="14309" y="478"/>
                </a:cubicBezTo>
                <a:cubicBezTo>
                  <a:pt x="14311" y="475"/>
                  <a:pt x="14312" y="474"/>
                  <a:pt x="14314" y="474"/>
                </a:cubicBezTo>
                <a:close/>
                <a:moveTo>
                  <a:pt x="15555" y="600"/>
                </a:moveTo>
                <a:lnTo>
                  <a:pt x="15524" y="632"/>
                </a:lnTo>
                <a:cubicBezTo>
                  <a:pt x="15501" y="620"/>
                  <a:pt x="15518" y="603"/>
                  <a:pt x="15524" y="603"/>
                </a:cubicBezTo>
                <a:cubicBezTo>
                  <a:pt x="15526" y="601"/>
                  <a:pt x="15540" y="600"/>
                  <a:pt x="15555" y="600"/>
                </a:cubicBezTo>
                <a:close/>
                <a:moveTo>
                  <a:pt x="12692" y="592"/>
                </a:moveTo>
                <a:lnTo>
                  <a:pt x="12698" y="598"/>
                </a:lnTo>
                <a:cubicBezTo>
                  <a:pt x="12704" y="598"/>
                  <a:pt x="12709" y="615"/>
                  <a:pt x="12704" y="620"/>
                </a:cubicBezTo>
                <a:lnTo>
                  <a:pt x="12704" y="632"/>
                </a:lnTo>
                <a:cubicBezTo>
                  <a:pt x="12698" y="643"/>
                  <a:pt x="12687" y="671"/>
                  <a:pt x="12681" y="694"/>
                </a:cubicBezTo>
                <a:lnTo>
                  <a:pt x="12664" y="705"/>
                </a:lnTo>
                <a:cubicBezTo>
                  <a:pt x="12647" y="705"/>
                  <a:pt x="12630" y="694"/>
                  <a:pt x="12613" y="688"/>
                </a:cubicBezTo>
                <a:cubicBezTo>
                  <a:pt x="12573" y="688"/>
                  <a:pt x="12613" y="666"/>
                  <a:pt x="12607" y="660"/>
                </a:cubicBezTo>
                <a:lnTo>
                  <a:pt x="12596" y="649"/>
                </a:lnTo>
                <a:cubicBezTo>
                  <a:pt x="12588" y="641"/>
                  <a:pt x="12592" y="638"/>
                  <a:pt x="12599" y="638"/>
                </a:cubicBezTo>
                <a:cubicBezTo>
                  <a:pt x="12608" y="638"/>
                  <a:pt x="12621" y="642"/>
                  <a:pt x="12624" y="649"/>
                </a:cubicBezTo>
                <a:cubicBezTo>
                  <a:pt x="12630" y="657"/>
                  <a:pt x="12636" y="661"/>
                  <a:pt x="12640" y="661"/>
                </a:cubicBezTo>
                <a:cubicBezTo>
                  <a:pt x="12644" y="661"/>
                  <a:pt x="12647" y="657"/>
                  <a:pt x="12647" y="649"/>
                </a:cubicBezTo>
                <a:lnTo>
                  <a:pt x="12653" y="649"/>
                </a:lnTo>
                <a:cubicBezTo>
                  <a:pt x="12658" y="637"/>
                  <a:pt x="12681" y="598"/>
                  <a:pt x="12692" y="592"/>
                </a:cubicBezTo>
                <a:close/>
                <a:moveTo>
                  <a:pt x="12187" y="558"/>
                </a:moveTo>
                <a:cubicBezTo>
                  <a:pt x="12216" y="558"/>
                  <a:pt x="12244" y="586"/>
                  <a:pt x="12239" y="615"/>
                </a:cubicBezTo>
                <a:cubicBezTo>
                  <a:pt x="12239" y="649"/>
                  <a:pt x="12284" y="728"/>
                  <a:pt x="12278" y="739"/>
                </a:cubicBezTo>
                <a:cubicBezTo>
                  <a:pt x="12267" y="739"/>
                  <a:pt x="12244" y="739"/>
                  <a:pt x="12244" y="734"/>
                </a:cubicBezTo>
                <a:cubicBezTo>
                  <a:pt x="12244" y="714"/>
                  <a:pt x="12238" y="706"/>
                  <a:pt x="12229" y="706"/>
                </a:cubicBezTo>
                <a:cubicBezTo>
                  <a:pt x="12222" y="706"/>
                  <a:pt x="12214" y="710"/>
                  <a:pt x="12205" y="717"/>
                </a:cubicBezTo>
                <a:lnTo>
                  <a:pt x="12199" y="722"/>
                </a:lnTo>
                <a:cubicBezTo>
                  <a:pt x="12182" y="722"/>
                  <a:pt x="12170" y="711"/>
                  <a:pt x="12170" y="705"/>
                </a:cubicBezTo>
                <a:cubicBezTo>
                  <a:pt x="12170" y="700"/>
                  <a:pt x="12176" y="677"/>
                  <a:pt x="12182" y="660"/>
                </a:cubicBezTo>
                <a:lnTo>
                  <a:pt x="12182" y="660"/>
                </a:lnTo>
                <a:lnTo>
                  <a:pt x="12142" y="666"/>
                </a:lnTo>
                <a:cubicBezTo>
                  <a:pt x="12131" y="666"/>
                  <a:pt x="12119" y="666"/>
                  <a:pt x="12114" y="660"/>
                </a:cubicBezTo>
                <a:lnTo>
                  <a:pt x="12102" y="649"/>
                </a:lnTo>
                <a:cubicBezTo>
                  <a:pt x="12097" y="632"/>
                  <a:pt x="12091" y="603"/>
                  <a:pt x="12097" y="592"/>
                </a:cubicBezTo>
                <a:cubicBezTo>
                  <a:pt x="12097" y="588"/>
                  <a:pt x="12105" y="584"/>
                  <a:pt x="12116" y="584"/>
                </a:cubicBezTo>
                <a:cubicBezTo>
                  <a:pt x="12121" y="584"/>
                  <a:pt x="12126" y="585"/>
                  <a:pt x="12131" y="586"/>
                </a:cubicBezTo>
                <a:lnTo>
                  <a:pt x="12131" y="609"/>
                </a:lnTo>
                <a:cubicBezTo>
                  <a:pt x="12131" y="615"/>
                  <a:pt x="12142" y="620"/>
                  <a:pt x="12153" y="626"/>
                </a:cubicBezTo>
                <a:lnTo>
                  <a:pt x="12159" y="632"/>
                </a:lnTo>
                <a:cubicBezTo>
                  <a:pt x="12176" y="626"/>
                  <a:pt x="12182" y="615"/>
                  <a:pt x="12182" y="603"/>
                </a:cubicBezTo>
                <a:lnTo>
                  <a:pt x="12176" y="598"/>
                </a:lnTo>
                <a:lnTo>
                  <a:pt x="12170" y="592"/>
                </a:lnTo>
                <a:cubicBezTo>
                  <a:pt x="12159" y="592"/>
                  <a:pt x="12153" y="575"/>
                  <a:pt x="12159" y="558"/>
                </a:cubicBezTo>
                <a:close/>
                <a:moveTo>
                  <a:pt x="12072" y="668"/>
                </a:moveTo>
                <a:cubicBezTo>
                  <a:pt x="12078" y="668"/>
                  <a:pt x="12085" y="671"/>
                  <a:pt x="12091" y="677"/>
                </a:cubicBezTo>
                <a:lnTo>
                  <a:pt x="12091" y="694"/>
                </a:lnTo>
                <a:cubicBezTo>
                  <a:pt x="12097" y="717"/>
                  <a:pt x="12097" y="728"/>
                  <a:pt x="12125" y="728"/>
                </a:cubicBezTo>
                <a:cubicBezTo>
                  <a:pt x="12136" y="728"/>
                  <a:pt x="12136" y="762"/>
                  <a:pt x="12119" y="768"/>
                </a:cubicBezTo>
                <a:lnTo>
                  <a:pt x="12097" y="773"/>
                </a:lnTo>
                <a:cubicBezTo>
                  <a:pt x="12089" y="775"/>
                  <a:pt x="12081" y="776"/>
                  <a:pt x="12074" y="776"/>
                </a:cubicBezTo>
                <a:cubicBezTo>
                  <a:pt x="12051" y="776"/>
                  <a:pt x="12034" y="768"/>
                  <a:pt x="12034" y="751"/>
                </a:cubicBezTo>
                <a:lnTo>
                  <a:pt x="12034" y="739"/>
                </a:lnTo>
                <a:cubicBezTo>
                  <a:pt x="12040" y="728"/>
                  <a:pt x="12051" y="722"/>
                  <a:pt x="12063" y="711"/>
                </a:cubicBezTo>
                <a:cubicBezTo>
                  <a:pt x="12074" y="705"/>
                  <a:pt x="12074" y="694"/>
                  <a:pt x="12063" y="688"/>
                </a:cubicBezTo>
                <a:lnTo>
                  <a:pt x="12057" y="677"/>
                </a:lnTo>
                <a:cubicBezTo>
                  <a:pt x="12060" y="671"/>
                  <a:pt x="12066" y="668"/>
                  <a:pt x="12072" y="668"/>
                </a:cubicBezTo>
                <a:close/>
                <a:moveTo>
                  <a:pt x="9214" y="738"/>
                </a:moveTo>
                <a:cubicBezTo>
                  <a:pt x="9218" y="738"/>
                  <a:pt x="9244" y="752"/>
                  <a:pt x="9254" y="756"/>
                </a:cubicBezTo>
                <a:cubicBezTo>
                  <a:pt x="9265" y="768"/>
                  <a:pt x="9260" y="779"/>
                  <a:pt x="9237" y="790"/>
                </a:cubicBezTo>
                <a:cubicBezTo>
                  <a:pt x="9235" y="792"/>
                  <a:pt x="9233" y="793"/>
                  <a:pt x="9231" y="793"/>
                </a:cubicBezTo>
                <a:cubicBezTo>
                  <a:pt x="9215" y="793"/>
                  <a:pt x="9199" y="762"/>
                  <a:pt x="9209" y="762"/>
                </a:cubicBezTo>
                <a:cubicBezTo>
                  <a:pt x="9220" y="756"/>
                  <a:pt x="9220" y="739"/>
                  <a:pt x="9214" y="739"/>
                </a:cubicBezTo>
                <a:cubicBezTo>
                  <a:pt x="9214" y="739"/>
                  <a:pt x="9214" y="738"/>
                  <a:pt x="9214" y="738"/>
                </a:cubicBezTo>
                <a:close/>
                <a:moveTo>
                  <a:pt x="10120" y="779"/>
                </a:moveTo>
                <a:cubicBezTo>
                  <a:pt x="10121" y="779"/>
                  <a:pt x="10121" y="779"/>
                  <a:pt x="10122" y="779"/>
                </a:cubicBezTo>
                <a:cubicBezTo>
                  <a:pt x="10134" y="779"/>
                  <a:pt x="10162" y="802"/>
                  <a:pt x="10190" y="819"/>
                </a:cubicBezTo>
                <a:lnTo>
                  <a:pt x="10219" y="825"/>
                </a:lnTo>
                <a:cubicBezTo>
                  <a:pt x="10230" y="825"/>
                  <a:pt x="10236" y="836"/>
                  <a:pt x="10241" y="842"/>
                </a:cubicBezTo>
                <a:cubicBezTo>
                  <a:pt x="10241" y="853"/>
                  <a:pt x="10247" y="864"/>
                  <a:pt x="10241" y="870"/>
                </a:cubicBezTo>
                <a:cubicBezTo>
                  <a:pt x="10241" y="876"/>
                  <a:pt x="10224" y="876"/>
                  <a:pt x="10219" y="876"/>
                </a:cubicBezTo>
                <a:cubicBezTo>
                  <a:pt x="10207" y="870"/>
                  <a:pt x="10190" y="864"/>
                  <a:pt x="10179" y="859"/>
                </a:cubicBezTo>
                <a:lnTo>
                  <a:pt x="10145" y="847"/>
                </a:lnTo>
                <a:cubicBezTo>
                  <a:pt x="10127" y="870"/>
                  <a:pt x="10109" y="885"/>
                  <a:pt x="10100" y="885"/>
                </a:cubicBezTo>
                <a:cubicBezTo>
                  <a:pt x="10097" y="885"/>
                  <a:pt x="10095" y="884"/>
                  <a:pt x="10094" y="881"/>
                </a:cubicBezTo>
                <a:cubicBezTo>
                  <a:pt x="10088" y="870"/>
                  <a:pt x="10105" y="842"/>
                  <a:pt x="10111" y="836"/>
                </a:cubicBezTo>
                <a:cubicBezTo>
                  <a:pt x="10122" y="836"/>
                  <a:pt x="10128" y="830"/>
                  <a:pt x="10128" y="825"/>
                </a:cubicBezTo>
                <a:lnTo>
                  <a:pt x="10105" y="825"/>
                </a:lnTo>
                <a:cubicBezTo>
                  <a:pt x="10100" y="809"/>
                  <a:pt x="10109" y="779"/>
                  <a:pt x="10120" y="779"/>
                </a:cubicBezTo>
                <a:close/>
                <a:moveTo>
                  <a:pt x="16044" y="787"/>
                </a:moveTo>
                <a:cubicBezTo>
                  <a:pt x="16047" y="787"/>
                  <a:pt x="16052" y="788"/>
                  <a:pt x="16057" y="790"/>
                </a:cubicBezTo>
                <a:cubicBezTo>
                  <a:pt x="16063" y="790"/>
                  <a:pt x="16068" y="830"/>
                  <a:pt x="16063" y="836"/>
                </a:cubicBezTo>
                <a:cubicBezTo>
                  <a:pt x="16047" y="846"/>
                  <a:pt x="16056" y="882"/>
                  <a:pt x="16025" y="882"/>
                </a:cubicBezTo>
                <a:cubicBezTo>
                  <a:pt x="16022" y="882"/>
                  <a:pt x="16020" y="882"/>
                  <a:pt x="16017" y="881"/>
                </a:cubicBezTo>
                <a:lnTo>
                  <a:pt x="16012" y="881"/>
                </a:lnTo>
                <a:cubicBezTo>
                  <a:pt x="16009" y="895"/>
                  <a:pt x="16005" y="903"/>
                  <a:pt x="16000" y="903"/>
                </a:cubicBezTo>
                <a:cubicBezTo>
                  <a:pt x="15995" y="903"/>
                  <a:pt x="15989" y="895"/>
                  <a:pt x="15983" y="881"/>
                </a:cubicBezTo>
                <a:lnTo>
                  <a:pt x="16000" y="859"/>
                </a:lnTo>
                <a:cubicBezTo>
                  <a:pt x="16012" y="847"/>
                  <a:pt x="16023" y="836"/>
                  <a:pt x="16029" y="819"/>
                </a:cubicBezTo>
                <a:cubicBezTo>
                  <a:pt x="16029" y="805"/>
                  <a:pt x="16029" y="787"/>
                  <a:pt x="16044" y="787"/>
                </a:cubicBezTo>
                <a:close/>
                <a:moveTo>
                  <a:pt x="7172" y="830"/>
                </a:moveTo>
                <a:cubicBezTo>
                  <a:pt x="7178" y="830"/>
                  <a:pt x="7183" y="859"/>
                  <a:pt x="7183" y="870"/>
                </a:cubicBezTo>
                <a:cubicBezTo>
                  <a:pt x="7183" y="881"/>
                  <a:pt x="7155" y="898"/>
                  <a:pt x="7121" y="910"/>
                </a:cubicBezTo>
                <a:lnTo>
                  <a:pt x="7098" y="915"/>
                </a:lnTo>
                <a:lnTo>
                  <a:pt x="7087" y="915"/>
                </a:lnTo>
                <a:cubicBezTo>
                  <a:pt x="7075" y="910"/>
                  <a:pt x="7070" y="898"/>
                  <a:pt x="7075" y="881"/>
                </a:cubicBezTo>
                <a:lnTo>
                  <a:pt x="7081" y="881"/>
                </a:lnTo>
                <a:cubicBezTo>
                  <a:pt x="7104" y="870"/>
                  <a:pt x="7126" y="864"/>
                  <a:pt x="7149" y="859"/>
                </a:cubicBezTo>
                <a:cubicBezTo>
                  <a:pt x="7155" y="859"/>
                  <a:pt x="7149" y="847"/>
                  <a:pt x="7149" y="842"/>
                </a:cubicBezTo>
                <a:lnTo>
                  <a:pt x="7149" y="836"/>
                </a:lnTo>
                <a:cubicBezTo>
                  <a:pt x="7155" y="830"/>
                  <a:pt x="7166" y="830"/>
                  <a:pt x="7172" y="830"/>
                </a:cubicBezTo>
                <a:close/>
                <a:moveTo>
                  <a:pt x="9271" y="836"/>
                </a:moveTo>
                <a:cubicBezTo>
                  <a:pt x="9282" y="842"/>
                  <a:pt x="9288" y="859"/>
                  <a:pt x="9282" y="876"/>
                </a:cubicBezTo>
                <a:lnTo>
                  <a:pt x="9231" y="876"/>
                </a:lnTo>
                <a:cubicBezTo>
                  <a:pt x="9241" y="899"/>
                  <a:pt x="9239" y="918"/>
                  <a:pt x="9231" y="918"/>
                </a:cubicBezTo>
                <a:cubicBezTo>
                  <a:pt x="9230" y="918"/>
                  <a:pt x="9228" y="917"/>
                  <a:pt x="9226" y="915"/>
                </a:cubicBezTo>
                <a:cubicBezTo>
                  <a:pt x="9214" y="910"/>
                  <a:pt x="9203" y="870"/>
                  <a:pt x="9237" y="853"/>
                </a:cubicBezTo>
                <a:lnTo>
                  <a:pt x="9265" y="842"/>
                </a:lnTo>
                <a:lnTo>
                  <a:pt x="9271" y="836"/>
                </a:lnTo>
                <a:close/>
                <a:moveTo>
                  <a:pt x="4697" y="823"/>
                </a:moveTo>
                <a:cubicBezTo>
                  <a:pt x="4712" y="823"/>
                  <a:pt x="4735" y="851"/>
                  <a:pt x="4743" y="864"/>
                </a:cubicBezTo>
                <a:cubicBezTo>
                  <a:pt x="4749" y="881"/>
                  <a:pt x="4743" y="904"/>
                  <a:pt x="4721" y="921"/>
                </a:cubicBezTo>
                <a:lnTo>
                  <a:pt x="4698" y="927"/>
                </a:lnTo>
                <a:cubicBezTo>
                  <a:pt x="4695" y="928"/>
                  <a:pt x="4693" y="928"/>
                  <a:pt x="4690" y="928"/>
                </a:cubicBezTo>
                <a:cubicBezTo>
                  <a:pt x="4682" y="928"/>
                  <a:pt x="4673" y="925"/>
                  <a:pt x="4665" y="925"/>
                </a:cubicBezTo>
                <a:cubicBezTo>
                  <a:pt x="4659" y="925"/>
                  <a:pt x="4653" y="926"/>
                  <a:pt x="4647" y="932"/>
                </a:cubicBezTo>
                <a:cubicBezTo>
                  <a:pt x="4645" y="934"/>
                  <a:pt x="4643" y="935"/>
                  <a:pt x="4639" y="935"/>
                </a:cubicBezTo>
                <a:cubicBezTo>
                  <a:pt x="4630" y="935"/>
                  <a:pt x="4616" y="929"/>
                  <a:pt x="4607" y="921"/>
                </a:cubicBezTo>
                <a:cubicBezTo>
                  <a:pt x="4596" y="915"/>
                  <a:pt x="4585" y="893"/>
                  <a:pt x="4590" y="887"/>
                </a:cubicBezTo>
                <a:cubicBezTo>
                  <a:pt x="4595" y="879"/>
                  <a:pt x="4601" y="876"/>
                  <a:pt x="4606" y="876"/>
                </a:cubicBezTo>
                <a:cubicBezTo>
                  <a:pt x="4613" y="876"/>
                  <a:pt x="4621" y="881"/>
                  <a:pt x="4630" y="887"/>
                </a:cubicBezTo>
                <a:lnTo>
                  <a:pt x="4636" y="893"/>
                </a:lnTo>
                <a:cubicBezTo>
                  <a:pt x="4636" y="893"/>
                  <a:pt x="4636" y="893"/>
                  <a:pt x="4637" y="893"/>
                </a:cubicBezTo>
                <a:cubicBezTo>
                  <a:pt x="4645" y="893"/>
                  <a:pt x="4676" y="846"/>
                  <a:pt x="4687" y="830"/>
                </a:cubicBezTo>
                <a:cubicBezTo>
                  <a:pt x="4689" y="825"/>
                  <a:pt x="4693" y="823"/>
                  <a:pt x="4697" y="823"/>
                </a:cubicBezTo>
                <a:close/>
                <a:moveTo>
                  <a:pt x="6746" y="869"/>
                </a:moveTo>
                <a:cubicBezTo>
                  <a:pt x="6766" y="869"/>
                  <a:pt x="6837" y="882"/>
                  <a:pt x="6837" y="887"/>
                </a:cubicBezTo>
                <a:cubicBezTo>
                  <a:pt x="6837" y="893"/>
                  <a:pt x="6837" y="898"/>
                  <a:pt x="6837" y="904"/>
                </a:cubicBezTo>
                <a:cubicBezTo>
                  <a:pt x="6831" y="910"/>
                  <a:pt x="6820" y="915"/>
                  <a:pt x="6820" y="915"/>
                </a:cubicBezTo>
                <a:lnTo>
                  <a:pt x="6792" y="887"/>
                </a:lnTo>
                <a:cubicBezTo>
                  <a:pt x="6758" y="904"/>
                  <a:pt x="6695" y="915"/>
                  <a:pt x="6695" y="927"/>
                </a:cubicBezTo>
                <a:cubicBezTo>
                  <a:pt x="6695" y="939"/>
                  <a:pt x="6692" y="946"/>
                  <a:pt x="6688" y="946"/>
                </a:cubicBezTo>
                <a:cubicBezTo>
                  <a:pt x="6687" y="946"/>
                  <a:pt x="6685" y="945"/>
                  <a:pt x="6684" y="944"/>
                </a:cubicBezTo>
                <a:cubicBezTo>
                  <a:pt x="6678" y="938"/>
                  <a:pt x="6684" y="904"/>
                  <a:pt x="6712" y="887"/>
                </a:cubicBezTo>
                <a:lnTo>
                  <a:pt x="6741" y="870"/>
                </a:lnTo>
                <a:cubicBezTo>
                  <a:pt x="6741" y="869"/>
                  <a:pt x="6743" y="869"/>
                  <a:pt x="6746" y="869"/>
                </a:cubicBezTo>
                <a:close/>
                <a:moveTo>
                  <a:pt x="9480" y="842"/>
                </a:moveTo>
                <a:cubicBezTo>
                  <a:pt x="9494" y="842"/>
                  <a:pt x="9506" y="849"/>
                  <a:pt x="9509" y="864"/>
                </a:cubicBezTo>
                <a:lnTo>
                  <a:pt x="9538" y="870"/>
                </a:lnTo>
                <a:lnTo>
                  <a:pt x="9561" y="876"/>
                </a:lnTo>
                <a:cubicBezTo>
                  <a:pt x="9578" y="893"/>
                  <a:pt x="9583" y="927"/>
                  <a:pt x="9566" y="949"/>
                </a:cubicBezTo>
                <a:lnTo>
                  <a:pt x="9543" y="927"/>
                </a:lnTo>
                <a:cubicBezTo>
                  <a:pt x="9538" y="921"/>
                  <a:pt x="9534" y="919"/>
                  <a:pt x="9530" y="919"/>
                </a:cubicBezTo>
                <a:cubicBezTo>
                  <a:pt x="9523" y="919"/>
                  <a:pt x="9519" y="928"/>
                  <a:pt x="9515" y="932"/>
                </a:cubicBezTo>
                <a:cubicBezTo>
                  <a:pt x="9508" y="936"/>
                  <a:pt x="9502" y="937"/>
                  <a:pt x="9496" y="937"/>
                </a:cubicBezTo>
                <a:cubicBezTo>
                  <a:pt x="9472" y="937"/>
                  <a:pt x="9453" y="914"/>
                  <a:pt x="9430" y="910"/>
                </a:cubicBezTo>
                <a:cubicBezTo>
                  <a:pt x="9419" y="910"/>
                  <a:pt x="9424" y="870"/>
                  <a:pt x="9441" y="859"/>
                </a:cubicBezTo>
                <a:lnTo>
                  <a:pt x="9458" y="847"/>
                </a:lnTo>
                <a:cubicBezTo>
                  <a:pt x="9466" y="843"/>
                  <a:pt x="9474" y="842"/>
                  <a:pt x="9480" y="842"/>
                </a:cubicBezTo>
                <a:close/>
                <a:moveTo>
                  <a:pt x="11030" y="910"/>
                </a:moveTo>
                <a:lnTo>
                  <a:pt x="11030" y="915"/>
                </a:lnTo>
                <a:lnTo>
                  <a:pt x="11047" y="915"/>
                </a:lnTo>
                <a:cubicBezTo>
                  <a:pt x="11070" y="915"/>
                  <a:pt x="11081" y="927"/>
                  <a:pt x="11070" y="944"/>
                </a:cubicBezTo>
                <a:cubicBezTo>
                  <a:pt x="11067" y="951"/>
                  <a:pt x="11062" y="954"/>
                  <a:pt x="11056" y="954"/>
                </a:cubicBezTo>
                <a:cubicBezTo>
                  <a:pt x="11049" y="954"/>
                  <a:pt x="11039" y="950"/>
                  <a:pt x="11030" y="944"/>
                </a:cubicBezTo>
                <a:lnTo>
                  <a:pt x="11024" y="938"/>
                </a:lnTo>
                <a:cubicBezTo>
                  <a:pt x="11024" y="938"/>
                  <a:pt x="11023" y="937"/>
                  <a:pt x="11022" y="937"/>
                </a:cubicBezTo>
                <a:lnTo>
                  <a:pt x="11022" y="937"/>
                </a:lnTo>
                <a:cubicBezTo>
                  <a:pt x="11024" y="928"/>
                  <a:pt x="11027" y="919"/>
                  <a:pt x="11030" y="910"/>
                </a:cubicBezTo>
                <a:close/>
                <a:moveTo>
                  <a:pt x="7620" y="921"/>
                </a:moveTo>
                <a:cubicBezTo>
                  <a:pt x="7631" y="921"/>
                  <a:pt x="7648" y="932"/>
                  <a:pt x="7648" y="944"/>
                </a:cubicBezTo>
                <a:cubicBezTo>
                  <a:pt x="7643" y="949"/>
                  <a:pt x="7654" y="955"/>
                  <a:pt x="7677" y="955"/>
                </a:cubicBezTo>
                <a:lnTo>
                  <a:pt x="7688" y="949"/>
                </a:lnTo>
                <a:lnTo>
                  <a:pt x="7705" y="949"/>
                </a:lnTo>
                <a:cubicBezTo>
                  <a:pt x="7710" y="948"/>
                  <a:pt x="7715" y="947"/>
                  <a:pt x="7720" y="947"/>
                </a:cubicBezTo>
                <a:cubicBezTo>
                  <a:pt x="7731" y="947"/>
                  <a:pt x="7739" y="951"/>
                  <a:pt x="7739" y="955"/>
                </a:cubicBezTo>
                <a:lnTo>
                  <a:pt x="7739" y="961"/>
                </a:lnTo>
                <a:cubicBezTo>
                  <a:pt x="7719" y="971"/>
                  <a:pt x="7694" y="990"/>
                  <a:pt x="7681" y="990"/>
                </a:cubicBezTo>
                <a:cubicBezTo>
                  <a:pt x="7679" y="990"/>
                  <a:pt x="7678" y="990"/>
                  <a:pt x="7677" y="989"/>
                </a:cubicBezTo>
                <a:lnTo>
                  <a:pt x="7648" y="972"/>
                </a:lnTo>
                <a:cubicBezTo>
                  <a:pt x="7626" y="944"/>
                  <a:pt x="7614" y="921"/>
                  <a:pt x="7620" y="921"/>
                </a:cubicBezTo>
                <a:close/>
                <a:moveTo>
                  <a:pt x="5397" y="947"/>
                </a:moveTo>
                <a:cubicBezTo>
                  <a:pt x="5424" y="947"/>
                  <a:pt x="5472" y="951"/>
                  <a:pt x="5492" y="955"/>
                </a:cubicBezTo>
                <a:cubicBezTo>
                  <a:pt x="5521" y="955"/>
                  <a:pt x="5526" y="961"/>
                  <a:pt x="5509" y="961"/>
                </a:cubicBezTo>
                <a:cubicBezTo>
                  <a:pt x="5487" y="966"/>
                  <a:pt x="5413" y="989"/>
                  <a:pt x="5402" y="995"/>
                </a:cubicBezTo>
                <a:cubicBezTo>
                  <a:pt x="5399" y="996"/>
                  <a:pt x="5397" y="996"/>
                  <a:pt x="5395" y="996"/>
                </a:cubicBezTo>
                <a:cubicBezTo>
                  <a:pt x="5384" y="996"/>
                  <a:pt x="5373" y="988"/>
                  <a:pt x="5373" y="983"/>
                </a:cubicBezTo>
                <a:cubicBezTo>
                  <a:pt x="5368" y="978"/>
                  <a:pt x="5373" y="955"/>
                  <a:pt x="5379" y="949"/>
                </a:cubicBezTo>
                <a:cubicBezTo>
                  <a:pt x="5379" y="948"/>
                  <a:pt x="5386" y="947"/>
                  <a:pt x="5397" y="947"/>
                </a:cubicBezTo>
                <a:close/>
                <a:moveTo>
                  <a:pt x="8479" y="840"/>
                </a:moveTo>
                <a:cubicBezTo>
                  <a:pt x="8480" y="840"/>
                  <a:pt x="8481" y="841"/>
                  <a:pt x="8482" y="842"/>
                </a:cubicBezTo>
                <a:lnTo>
                  <a:pt x="8505" y="842"/>
                </a:lnTo>
                <a:cubicBezTo>
                  <a:pt x="8528" y="842"/>
                  <a:pt x="8539" y="853"/>
                  <a:pt x="8539" y="870"/>
                </a:cubicBezTo>
                <a:cubicBezTo>
                  <a:pt x="8539" y="883"/>
                  <a:pt x="8568" y="899"/>
                  <a:pt x="8580" y="899"/>
                </a:cubicBezTo>
                <a:cubicBezTo>
                  <a:pt x="8584" y="899"/>
                  <a:pt x="8586" y="897"/>
                  <a:pt x="8585" y="893"/>
                </a:cubicBezTo>
                <a:cubicBezTo>
                  <a:pt x="8585" y="888"/>
                  <a:pt x="8588" y="886"/>
                  <a:pt x="8593" y="886"/>
                </a:cubicBezTo>
                <a:cubicBezTo>
                  <a:pt x="8604" y="886"/>
                  <a:pt x="8623" y="898"/>
                  <a:pt x="8619" y="910"/>
                </a:cubicBezTo>
                <a:cubicBezTo>
                  <a:pt x="8619" y="927"/>
                  <a:pt x="8602" y="961"/>
                  <a:pt x="8579" y="978"/>
                </a:cubicBezTo>
                <a:lnTo>
                  <a:pt x="8551" y="972"/>
                </a:lnTo>
                <a:lnTo>
                  <a:pt x="8528" y="972"/>
                </a:lnTo>
                <a:cubicBezTo>
                  <a:pt x="8511" y="989"/>
                  <a:pt x="8488" y="1006"/>
                  <a:pt x="8477" y="1006"/>
                </a:cubicBezTo>
                <a:lnTo>
                  <a:pt x="8465" y="1000"/>
                </a:lnTo>
                <a:lnTo>
                  <a:pt x="8454" y="995"/>
                </a:lnTo>
                <a:cubicBezTo>
                  <a:pt x="8448" y="972"/>
                  <a:pt x="8460" y="932"/>
                  <a:pt x="8465" y="921"/>
                </a:cubicBezTo>
                <a:cubicBezTo>
                  <a:pt x="8465" y="910"/>
                  <a:pt x="8488" y="910"/>
                  <a:pt x="8500" y="910"/>
                </a:cubicBezTo>
                <a:cubicBezTo>
                  <a:pt x="8501" y="911"/>
                  <a:pt x="8503" y="912"/>
                  <a:pt x="8506" y="912"/>
                </a:cubicBezTo>
                <a:cubicBezTo>
                  <a:pt x="8511" y="912"/>
                  <a:pt x="8517" y="908"/>
                  <a:pt x="8517" y="904"/>
                </a:cubicBezTo>
                <a:lnTo>
                  <a:pt x="8517" y="898"/>
                </a:lnTo>
                <a:lnTo>
                  <a:pt x="8500" y="876"/>
                </a:lnTo>
                <a:cubicBezTo>
                  <a:pt x="8480" y="856"/>
                  <a:pt x="8473" y="840"/>
                  <a:pt x="8479" y="840"/>
                </a:cubicBezTo>
                <a:close/>
                <a:moveTo>
                  <a:pt x="10747" y="791"/>
                </a:moveTo>
                <a:cubicBezTo>
                  <a:pt x="10766" y="791"/>
                  <a:pt x="10780" y="811"/>
                  <a:pt x="10780" y="825"/>
                </a:cubicBezTo>
                <a:cubicBezTo>
                  <a:pt x="10786" y="842"/>
                  <a:pt x="10758" y="859"/>
                  <a:pt x="10752" y="859"/>
                </a:cubicBezTo>
                <a:cubicBezTo>
                  <a:pt x="10746" y="859"/>
                  <a:pt x="10724" y="893"/>
                  <a:pt x="10729" y="904"/>
                </a:cubicBezTo>
                <a:cubicBezTo>
                  <a:pt x="10734" y="914"/>
                  <a:pt x="10767" y="933"/>
                  <a:pt x="10781" y="933"/>
                </a:cubicBezTo>
                <a:cubicBezTo>
                  <a:pt x="10783" y="933"/>
                  <a:pt x="10785" y="933"/>
                  <a:pt x="10786" y="932"/>
                </a:cubicBezTo>
                <a:cubicBezTo>
                  <a:pt x="10797" y="927"/>
                  <a:pt x="10831" y="904"/>
                  <a:pt x="10854" y="893"/>
                </a:cubicBezTo>
                <a:lnTo>
                  <a:pt x="10877" y="870"/>
                </a:lnTo>
                <a:cubicBezTo>
                  <a:pt x="10888" y="859"/>
                  <a:pt x="10883" y="842"/>
                  <a:pt x="10860" y="842"/>
                </a:cubicBezTo>
                <a:lnTo>
                  <a:pt x="10837" y="836"/>
                </a:lnTo>
                <a:cubicBezTo>
                  <a:pt x="10843" y="825"/>
                  <a:pt x="10860" y="808"/>
                  <a:pt x="10877" y="802"/>
                </a:cubicBezTo>
                <a:lnTo>
                  <a:pt x="10888" y="802"/>
                </a:lnTo>
                <a:lnTo>
                  <a:pt x="10905" y="808"/>
                </a:lnTo>
                <a:cubicBezTo>
                  <a:pt x="10905" y="847"/>
                  <a:pt x="10900" y="893"/>
                  <a:pt x="10888" y="910"/>
                </a:cubicBezTo>
                <a:lnTo>
                  <a:pt x="10877" y="927"/>
                </a:lnTo>
                <a:cubicBezTo>
                  <a:pt x="10877" y="932"/>
                  <a:pt x="10865" y="938"/>
                  <a:pt x="10865" y="944"/>
                </a:cubicBezTo>
                <a:cubicBezTo>
                  <a:pt x="10860" y="961"/>
                  <a:pt x="10837" y="972"/>
                  <a:pt x="10820" y="972"/>
                </a:cubicBezTo>
                <a:cubicBezTo>
                  <a:pt x="10813" y="971"/>
                  <a:pt x="10807" y="970"/>
                  <a:pt x="10801" y="970"/>
                </a:cubicBezTo>
                <a:cubicBezTo>
                  <a:pt x="10781" y="970"/>
                  <a:pt x="10764" y="977"/>
                  <a:pt x="10746" y="995"/>
                </a:cubicBezTo>
                <a:lnTo>
                  <a:pt x="10724" y="1023"/>
                </a:lnTo>
                <a:cubicBezTo>
                  <a:pt x="10718" y="1008"/>
                  <a:pt x="10709" y="1001"/>
                  <a:pt x="10700" y="1001"/>
                </a:cubicBezTo>
                <a:cubicBezTo>
                  <a:pt x="10692" y="1001"/>
                  <a:pt x="10684" y="1007"/>
                  <a:pt x="10678" y="1017"/>
                </a:cubicBezTo>
                <a:lnTo>
                  <a:pt x="10661" y="1023"/>
                </a:lnTo>
                <a:lnTo>
                  <a:pt x="10639" y="1029"/>
                </a:lnTo>
                <a:cubicBezTo>
                  <a:pt x="10637" y="1028"/>
                  <a:pt x="10635" y="1027"/>
                  <a:pt x="10634" y="1027"/>
                </a:cubicBezTo>
                <a:lnTo>
                  <a:pt x="10634" y="1027"/>
                </a:lnTo>
                <a:cubicBezTo>
                  <a:pt x="10626" y="1011"/>
                  <a:pt x="10616" y="992"/>
                  <a:pt x="10604" y="972"/>
                </a:cubicBezTo>
                <a:lnTo>
                  <a:pt x="10610" y="961"/>
                </a:lnTo>
                <a:cubicBezTo>
                  <a:pt x="10618" y="953"/>
                  <a:pt x="10626" y="940"/>
                  <a:pt x="10639" y="940"/>
                </a:cubicBezTo>
                <a:cubicBezTo>
                  <a:pt x="10645" y="940"/>
                  <a:pt x="10652" y="942"/>
                  <a:pt x="10661" y="949"/>
                </a:cubicBezTo>
                <a:lnTo>
                  <a:pt x="10678" y="966"/>
                </a:lnTo>
                <a:cubicBezTo>
                  <a:pt x="10690" y="932"/>
                  <a:pt x="10701" y="819"/>
                  <a:pt x="10729" y="796"/>
                </a:cubicBezTo>
                <a:cubicBezTo>
                  <a:pt x="10735" y="792"/>
                  <a:pt x="10741" y="791"/>
                  <a:pt x="10747" y="791"/>
                </a:cubicBezTo>
                <a:close/>
                <a:moveTo>
                  <a:pt x="11293" y="892"/>
                </a:moveTo>
                <a:cubicBezTo>
                  <a:pt x="11294" y="892"/>
                  <a:pt x="11295" y="892"/>
                  <a:pt x="11297" y="893"/>
                </a:cubicBezTo>
                <a:cubicBezTo>
                  <a:pt x="11308" y="898"/>
                  <a:pt x="11325" y="910"/>
                  <a:pt x="11331" y="910"/>
                </a:cubicBezTo>
                <a:cubicBezTo>
                  <a:pt x="11341" y="899"/>
                  <a:pt x="11350" y="895"/>
                  <a:pt x="11358" y="895"/>
                </a:cubicBezTo>
                <a:cubicBezTo>
                  <a:pt x="11375" y="895"/>
                  <a:pt x="11387" y="915"/>
                  <a:pt x="11399" y="927"/>
                </a:cubicBezTo>
                <a:cubicBezTo>
                  <a:pt x="11410" y="938"/>
                  <a:pt x="11444" y="927"/>
                  <a:pt x="11433" y="955"/>
                </a:cubicBezTo>
                <a:cubicBezTo>
                  <a:pt x="11427" y="978"/>
                  <a:pt x="11427" y="1006"/>
                  <a:pt x="11410" y="1023"/>
                </a:cubicBezTo>
                <a:lnTo>
                  <a:pt x="11387" y="1046"/>
                </a:lnTo>
                <a:cubicBezTo>
                  <a:pt x="11359" y="1017"/>
                  <a:pt x="11353" y="995"/>
                  <a:pt x="11370" y="995"/>
                </a:cubicBezTo>
                <a:lnTo>
                  <a:pt x="11382" y="989"/>
                </a:lnTo>
                <a:cubicBezTo>
                  <a:pt x="11387" y="989"/>
                  <a:pt x="11399" y="978"/>
                  <a:pt x="11399" y="972"/>
                </a:cubicBezTo>
                <a:cubicBezTo>
                  <a:pt x="11399" y="966"/>
                  <a:pt x="11387" y="955"/>
                  <a:pt x="11382" y="955"/>
                </a:cubicBezTo>
                <a:lnTo>
                  <a:pt x="11359" y="949"/>
                </a:lnTo>
                <a:cubicBezTo>
                  <a:pt x="11331" y="944"/>
                  <a:pt x="11302" y="944"/>
                  <a:pt x="11302" y="944"/>
                </a:cubicBezTo>
                <a:cubicBezTo>
                  <a:pt x="11302" y="944"/>
                  <a:pt x="11285" y="978"/>
                  <a:pt x="11291" y="995"/>
                </a:cubicBezTo>
                <a:cubicBezTo>
                  <a:pt x="11302" y="1006"/>
                  <a:pt x="11280" y="1034"/>
                  <a:pt x="11268" y="1034"/>
                </a:cubicBezTo>
                <a:lnTo>
                  <a:pt x="11223" y="1034"/>
                </a:lnTo>
                <a:cubicBezTo>
                  <a:pt x="11206" y="1034"/>
                  <a:pt x="11183" y="1029"/>
                  <a:pt x="11161" y="1029"/>
                </a:cubicBezTo>
                <a:cubicBezTo>
                  <a:pt x="11132" y="1029"/>
                  <a:pt x="11104" y="1046"/>
                  <a:pt x="11075" y="1046"/>
                </a:cubicBezTo>
                <a:lnTo>
                  <a:pt x="11047" y="1046"/>
                </a:lnTo>
                <a:cubicBezTo>
                  <a:pt x="11025" y="1033"/>
                  <a:pt x="11014" y="996"/>
                  <a:pt x="11020" y="952"/>
                </a:cubicBezTo>
                <a:lnTo>
                  <a:pt x="11020" y="952"/>
                </a:lnTo>
                <a:cubicBezTo>
                  <a:pt x="11042" y="962"/>
                  <a:pt x="11067" y="978"/>
                  <a:pt x="11081" y="983"/>
                </a:cubicBezTo>
                <a:cubicBezTo>
                  <a:pt x="11099" y="994"/>
                  <a:pt x="11113" y="1001"/>
                  <a:pt x="11119" y="1001"/>
                </a:cubicBezTo>
                <a:cubicBezTo>
                  <a:pt x="11122" y="1001"/>
                  <a:pt x="11123" y="999"/>
                  <a:pt x="11121" y="995"/>
                </a:cubicBezTo>
                <a:lnTo>
                  <a:pt x="11121" y="989"/>
                </a:lnTo>
                <a:cubicBezTo>
                  <a:pt x="11109" y="972"/>
                  <a:pt x="11075" y="966"/>
                  <a:pt x="11098" y="938"/>
                </a:cubicBezTo>
                <a:cubicBezTo>
                  <a:pt x="11102" y="935"/>
                  <a:pt x="11105" y="933"/>
                  <a:pt x="11108" y="933"/>
                </a:cubicBezTo>
                <a:cubicBezTo>
                  <a:pt x="11119" y="933"/>
                  <a:pt x="11128" y="950"/>
                  <a:pt x="11140" y="950"/>
                </a:cubicBezTo>
                <a:cubicBezTo>
                  <a:pt x="11141" y="950"/>
                  <a:pt x="11142" y="950"/>
                  <a:pt x="11144" y="949"/>
                </a:cubicBezTo>
                <a:lnTo>
                  <a:pt x="11155" y="949"/>
                </a:lnTo>
                <a:cubicBezTo>
                  <a:pt x="11158" y="944"/>
                  <a:pt x="11165" y="942"/>
                  <a:pt x="11173" y="942"/>
                </a:cubicBezTo>
                <a:cubicBezTo>
                  <a:pt x="11191" y="942"/>
                  <a:pt x="11217" y="953"/>
                  <a:pt x="11229" y="961"/>
                </a:cubicBezTo>
                <a:cubicBezTo>
                  <a:pt x="11233" y="964"/>
                  <a:pt x="11237" y="965"/>
                  <a:pt x="11241" y="965"/>
                </a:cubicBezTo>
                <a:cubicBezTo>
                  <a:pt x="11255" y="965"/>
                  <a:pt x="11263" y="941"/>
                  <a:pt x="11263" y="932"/>
                </a:cubicBezTo>
                <a:cubicBezTo>
                  <a:pt x="11263" y="922"/>
                  <a:pt x="11277" y="892"/>
                  <a:pt x="11293" y="892"/>
                </a:cubicBezTo>
                <a:close/>
                <a:moveTo>
                  <a:pt x="15024" y="938"/>
                </a:moveTo>
                <a:cubicBezTo>
                  <a:pt x="15035" y="938"/>
                  <a:pt x="15070" y="973"/>
                  <a:pt x="15089" y="973"/>
                </a:cubicBezTo>
                <a:cubicBezTo>
                  <a:pt x="15090" y="973"/>
                  <a:pt x="15091" y="972"/>
                  <a:pt x="15092" y="972"/>
                </a:cubicBezTo>
                <a:cubicBezTo>
                  <a:pt x="15115" y="972"/>
                  <a:pt x="15110" y="978"/>
                  <a:pt x="15092" y="989"/>
                </a:cubicBezTo>
                <a:lnTo>
                  <a:pt x="15087" y="989"/>
                </a:lnTo>
                <a:lnTo>
                  <a:pt x="15075" y="983"/>
                </a:lnTo>
                <a:lnTo>
                  <a:pt x="15030" y="978"/>
                </a:lnTo>
                <a:cubicBezTo>
                  <a:pt x="15019" y="995"/>
                  <a:pt x="15013" y="1023"/>
                  <a:pt x="15013" y="1034"/>
                </a:cubicBezTo>
                <a:lnTo>
                  <a:pt x="15007" y="1040"/>
                </a:lnTo>
                <a:cubicBezTo>
                  <a:pt x="15002" y="1046"/>
                  <a:pt x="14990" y="1046"/>
                  <a:pt x="14985" y="1046"/>
                </a:cubicBezTo>
                <a:lnTo>
                  <a:pt x="14979" y="1046"/>
                </a:lnTo>
                <a:cubicBezTo>
                  <a:pt x="14973" y="1040"/>
                  <a:pt x="14985" y="995"/>
                  <a:pt x="14990" y="978"/>
                </a:cubicBezTo>
                <a:cubicBezTo>
                  <a:pt x="14996" y="966"/>
                  <a:pt x="15013" y="944"/>
                  <a:pt x="15024" y="938"/>
                </a:cubicBezTo>
                <a:close/>
                <a:moveTo>
                  <a:pt x="7172" y="978"/>
                </a:moveTo>
                <a:cubicBezTo>
                  <a:pt x="7229" y="983"/>
                  <a:pt x="7274" y="1017"/>
                  <a:pt x="7263" y="1057"/>
                </a:cubicBezTo>
                <a:lnTo>
                  <a:pt x="7217" y="1040"/>
                </a:lnTo>
                <a:cubicBezTo>
                  <a:pt x="7215" y="1039"/>
                  <a:pt x="7212" y="1039"/>
                  <a:pt x="7209" y="1039"/>
                </a:cubicBezTo>
                <a:cubicBezTo>
                  <a:pt x="7197" y="1039"/>
                  <a:pt x="7181" y="1046"/>
                  <a:pt x="7172" y="1046"/>
                </a:cubicBezTo>
                <a:lnTo>
                  <a:pt x="7155" y="1046"/>
                </a:lnTo>
                <a:cubicBezTo>
                  <a:pt x="7146" y="1043"/>
                  <a:pt x="7132" y="1043"/>
                  <a:pt x="7119" y="1043"/>
                </a:cubicBezTo>
                <a:cubicBezTo>
                  <a:pt x="7107" y="1043"/>
                  <a:pt x="7095" y="1043"/>
                  <a:pt x="7092" y="1040"/>
                </a:cubicBezTo>
                <a:cubicBezTo>
                  <a:pt x="7081" y="1040"/>
                  <a:pt x="7047" y="1000"/>
                  <a:pt x="7058" y="995"/>
                </a:cubicBezTo>
                <a:cubicBezTo>
                  <a:pt x="7060" y="991"/>
                  <a:pt x="7063" y="989"/>
                  <a:pt x="7067" y="989"/>
                </a:cubicBezTo>
                <a:cubicBezTo>
                  <a:pt x="7075" y="989"/>
                  <a:pt x="7085" y="997"/>
                  <a:pt x="7092" y="1012"/>
                </a:cubicBezTo>
                <a:lnTo>
                  <a:pt x="7132" y="995"/>
                </a:lnTo>
                <a:lnTo>
                  <a:pt x="7172" y="978"/>
                </a:lnTo>
                <a:close/>
                <a:moveTo>
                  <a:pt x="6434" y="972"/>
                </a:moveTo>
                <a:cubicBezTo>
                  <a:pt x="6445" y="972"/>
                  <a:pt x="6456" y="973"/>
                  <a:pt x="6463" y="978"/>
                </a:cubicBezTo>
                <a:lnTo>
                  <a:pt x="6491" y="995"/>
                </a:lnTo>
                <a:cubicBezTo>
                  <a:pt x="6514" y="1034"/>
                  <a:pt x="6519" y="1063"/>
                  <a:pt x="6502" y="1063"/>
                </a:cubicBezTo>
                <a:cubicBezTo>
                  <a:pt x="6485" y="1063"/>
                  <a:pt x="6457" y="1046"/>
                  <a:pt x="6463" y="1046"/>
                </a:cubicBezTo>
                <a:cubicBezTo>
                  <a:pt x="6463" y="1040"/>
                  <a:pt x="6457" y="1034"/>
                  <a:pt x="6440" y="1029"/>
                </a:cubicBezTo>
                <a:lnTo>
                  <a:pt x="6429" y="1017"/>
                </a:lnTo>
                <a:cubicBezTo>
                  <a:pt x="6417" y="1006"/>
                  <a:pt x="6378" y="1012"/>
                  <a:pt x="6395" y="983"/>
                </a:cubicBezTo>
                <a:cubicBezTo>
                  <a:pt x="6398" y="976"/>
                  <a:pt x="6417" y="972"/>
                  <a:pt x="6434" y="972"/>
                </a:cubicBezTo>
                <a:close/>
                <a:moveTo>
                  <a:pt x="9680" y="989"/>
                </a:moveTo>
                <a:lnTo>
                  <a:pt x="9691" y="1000"/>
                </a:lnTo>
                <a:lnTo>
                  <a:pt x="9708" y="1012"/>
                </a:lnTo>
                <a:cubicBezTo>
                  <a:pt x="9714" y="1040"/>
                  <a:pt x="9708" y="1063"/>
                  <a:pt x="9691" y="1063"/>
                </a:cubicBezTo>
                <a:cubicBezTo>
                  <a:pt x="9680" y="1063"/>
                  <a:pt x="9640" y="1029"/>
                  <a:pt x="9640" y="1017"/>
                </a:cubicBezTo>
                <a:cubicBezTo>
                  <a:pt x="9640" y="1000"/>
                  <a:pt x="9657" y="989"/>
                  <a:pt x="9680" y="989"/>
                </a:cubicBezTo>
                <a:close/>
                <a:moveTo>
                  <a:pt x="9532" y="989"/>
                </a:moveTo>
                <a:cubicBezTo>
                  <a:pt x="9606" y="1006"/>
                  <a:pt x="9629" y="1023"/>
                  <a:pt x="9617" y="1029"/>
                </a:cubicBezTo>
                <a:lnTo>
                  <a:pt x="9583" y="1046"/>
                </a:lnTo>
                <a:cubicBezTo>
                  <a:pt x="9559" y="1058"/>
                  <a:pt x="9538" y="1064"/>
                  <a:pt x="9524" y="1064"/>
                </a:cubicBezTo>
                <a:cubicBezTo>
                  <a:pt x="9511" y="1064"/>
                  <a:pt x="9504" y="1059"/>
                  <a:pt x="9504" y="1051"/>
                </a:cubicBezTo>
                <a:lnTo>
                  <a:pt x="9504" y="1023"/>
                </a:lnTo>
                <a:cubicBezTo>
                  <a:pt x="9504" y="1006"/>
                  <a:pt x="9509" y="989"/>
                  <a:pt x="9521" y="989"/>
                </a:cubicBezTo>
                <a:close/>
                <a:moveTo>
                  <a:pt x="10900" y="1006"/>
                </a:moveTo>
                <a:lnTo>
                  <a:pt x="10911" y="1012"/>
                </a:lnTo>
                <a:cubicBezTo>
                  <a:pt x="10917" y="1023"/>
                  <a:pt x="10911" y="1034"/>
                  <a:pt x="10905" y="1040"/>
                </a:cubicBezTo>
                <a:cubicBezTo>
                  <a:pt x="10901" y="1040"/>
                  <a:pt x="10881" y="1031"/>
                  <a:pt x="10869" y="1031"/>
                </a:cubicBezTo>
                <a:cubicBezTo>
                  <a:pt x="10864" y="1031"/>
                  <a:pt x="10861" y="1032"/>
                  <a:pt x="10860" y="1034"/>
                </a:cubicBezTo>
                <a:cubicBezTo>
                  <a:pt x="10860" y="1047"/>
                  <a:pt x="10825" y="1054"/>
                  <a:pt x="10798" y="1054"/>
                </a:cubicBezTo>
                <a:cubicBezTo>
                  <a:pt x="10789" y="1054"/>
                  <a:pt x="10780" y="1053"/>
                  <a:pt x="10775" y="1051"/>
                </a:cubicBezTo>
                <a:cubicBezTo>
                  <a:pt x="10752" y="1046"/>
                  <a:pt x="10729" y="1046"/>
                  <a:pt x="10718" y="1046"/>
                </a:cubicBezTo>
                <a:lnTo>
                  <a:pt x="10712" y="1051"/>
                </a:lnTo>
                <a:lnTo>
                  <a:pt x="10707" y="1063"/>
                </a:lnTo>
                <a:cubicBezTo>
                  <a:pt x="10706" y="1064"/>
                  <a:pt x="10704" y="1064"/>
                  <a:pt x="10703" y="1064"/>
                </a:cubicBezTo>
                <a:cubicBezTo>
                  <a:pt x="10699" y="1064"/>
                  <a:pt x="10695" y="1056"/>
                  <a:pt x="10695" y="1051"/>
                </a:cubicBezTo>
                <a:cubicBezTo>
                  <a:pt x="10690" y="1040"/>
                  <a:pt x="10724" y="1029"/>
                  <a:pt x="10758" y="1023"/>
                </a:cubicBezTo>
                <a:lnTo>
                  <a:pt x="10758" y="1017"/>
                </a:lnTo>
                <a:lnTo>
                  <a:pt x="10786" y="1017"/>
                </a:lnTo>
                <a:lnTo>
                  <a:pt x="10814" y="1012"/>
                </a:lnTo>
                <a:cubicBezTo>
                  <a:pt x="10843" y="1012"/>
                  <a:pt x="10877" y="1006"/>
                  <a:pt x="10888" y="1006"/>
                </a:cubicBezTo>
                <a:close/>
                <a:moveTo>
                  <a:pt x="15606" y="981"/>
                </a:moveTo>
                <a:cubicBezTo>
                  <a:pt x="15629" y="981"/>
                  <a:pt x="15635" y="1006"/>
                  <a:pt x="15626" y="1040"/>
                </a:cubicBezTo>
                <a:lnTo>
                  <a:pt x="15626" y="1034"/>
                </a:lnTo>
                <a:lnTo>
                  <a:pt x="15580" y="1029"/>
                </a:lnTo>
                <a:cubicBezTo>
                  <a:pt x="15578" y="1028"/>
                  <a:pt x="15576" y="1027"/>
                  <a:pt x="15573" y="1027"/>
                </a:cubicBezTo>
                <a:cubicBezTo>
                  <a:pt x="15563" y="1027"/>
                  <a:pt x="15552" y="1036"/>
                  <a:pt x="15552" y="1040"/>
                </a:cubicBezTo>
                <a:cubicBezTo>
                  <a:pt x="15552" y="1057"/>
                  <a:pt x="15545" y="1065"/>
                  <a:pt x="15532" y="1065"/>
                </a:cubicBezTo>
                <a:cubicBezTo>
                  <a:pt x="15528" y="1065"/>
                  <a:pt x="15523" y="1064"/>
                  <a:pt x="15518" y="1063"/>
                </a:cubicBezTo>
                <a:cubicBezTo>
                  <a:pt x="15518" y="1063"/>
                  <a:pt x="15512" y="1046"/>
                  <a:pt x="15512" y="1040"/>
                </a:cubicBezTo>
                <a:cubicBezTo>
                  <a:pt x="15512" y="1023"/>
                  <a:pt x="15507" y="1012"/>
                  <a:pt x="15529" y="1006"/>
                </a:cubicBezTo>
                <a:cubicBezTo>
                  <a:pt x="15546" y="1006"/>
                  <a:pt x="15558" y="995"/>
                  <a:pt x="15569" y="989"/>
                </a:cubicBezTo>
                <a:lnTo>
                  <a:pt x="15592" y="983"/>
                </a:lnTo>
                <a:cubicBezTo>
                  <a:pt x="15597" y="982"/>
                  <a:pt x="15602" y="981"/>
                  <a:pt x="15606" y="981"/>
                </a:cubicBezTo>
                <a:close/>
                <a:moveTo>
                  <a:pt x="10985" y="941"/>
                </a:moveTo>
                <a:cubicBezTo>
                  <a:pt x="10991" y="941"/>
                  <a:pt x="10998" y="943"/>
                  <a:pt x="11007" y="946"/>
                </a:cubicBezTo>
                <a:lnTo>
                  <a:pt x="11007" y="946"/>
                </a:lnTo>
                <a:cubicBezTo>
                  <a:pt x="11002" y="953"/>
                  <a:pt x="10999" y="962"/>
                  <a:pt x="10996" y="972"/>
                </a:cubicBezTo>
                <a:lnTo>
                  <a:pt x="10985" y="989"/>
                </a:lnTo>
                <a:lnTo>
                  <a:pt x="10973" y="1006"/>
                </a:lnTo>
                <a:cubicBezTo>
                  <a:pt x="10985" y="1017"/>
                  <a:pt x="10985" y="1040"/>
                  <a:pt x="10973" y="1057"/>
                </a:cubicBezTo>
                <a:lnTo>
                  <a:pt x="10956" y="1069"/>
                </a:lnTo>
                <a:cubicBezTo>
                  <a:pt x="10956" y="1069"/>
                  <a:pt x="10945" y="1057"/>
                  <a:pt x="10939" y="1057"/>
                </a:cubicBezTo>
                <a:lnTo>
                  <a:pt x="10968" y="972"/>
                </a:lnTo>
                <a:lnTo>
                  <a:pt x="10973" y="949"/>
                </a:lnTo>
                <a:cubicBezTo>
                  <a:pt x="10974" y="943"/>
                  <a:pt x="10979" y="941"/>
                  <a:pt x="10985" y="941"/>
                </a:cubicBezTo>
                <a:close/>
                <a:moveTo>
                  <a:pt x="9149" y="1003"/>
                </a:moveTo>
                <a:cubicBezTo>
                  <a:pt x="9161" y="1003"/>
                  <a:pt x="9172" y="1006"/>
                  <a:pt x="9180" y="1012"/>
                </a:cubicBezTo>
                <a:cubicBezTo>
                  <a:pt x="9192" y="1023"/>
                  <a:pt x="9214" y="1069"/>
                  <a:pt x="9192" y="1080"/>
                </a:cubicBezTo>
                <a:lnTo>
                  <a:pt x="9163" y="1086"/>
                </a:lnTo>
                <a:lnTo>
                  <a:pt x="9141" y="1086"/>
                </a:lnTo>
                <a:cubicBezTo>
                  <a:pt x="9107" y="1086"/>
                  <a:pt x="9101" y="1023"/>
                  <a:pt x="9118" y="1012"/>
                </a:cubicBezTo>
                <a:cubicBezTo>
                  <a:pt x="9126" y="1006"/>
                  <a:pt x="9138" y="1003"/>
                  <a:pt x="9149" y="1003"/>
                </a:cubicBezTo>
                <a:close/>
                <a:moveTo>
                  <a:pt x="6939" y="972"/>
                </a:moveTo>
                <a:cubicBezTo>
                  <a:pt x="6956" y="978"/>
                  <a:pt x="6962" y="1000"/>
                  <a:pt x="6956" y="1006"/>
                </a:cubicBezTo>
                <a:cubicBezTo>
                  <a:pt x="6956" y="1013"/>
                  <a:pt x="6966" y="1015"/>
                  <a:pt x="6976" y="1015"/>
                </a:cubicBezTo>
                <a:cubicBezTo>
                  <a:pt x="6984" y="1015"/>
                  <a:pt x="6991" y="1014"/>
                  <a:pt x="6996" y="1012"/>
                </a:cubicBezTo>
                <a:cubicBezTo>
                  <a:pt x="7013" y="1012"/>
                  <a:pt x="7019" y="1017"/>
                  <a:pt x="7019" y="1017"/>
                </a:cubicBezTo>
                <a:cubicBezTo>
                  <a:pt x="7019" y="1023"/>
                  <a:pt x="6990" y="1057"/>
                  <a:pt x="6979" y="1063"/>
                </a:cubicBezTo>
                <a:cubicBezTo>
                  <a:pt x="6975" y="1066"/>
                  <a:pt x="6970" y="1068"/>
                  <a:pt x="6965" y="1068"/>
                </a:cubicBezTo>
                <a:cubicBezTo>
                  <a:pt x="6952" y="1068"/>
                  <a:pt x="6937" y="1061"/>
                  <a:pt x="6934" y="1057"/>
                </a:cubicBezTo>
                <a:cubicBezTo>
                  <a:pt x="6932" y="1056"/>
                  <a:pt x="6930" y="1056"/>
                  <a:pt x="6928" y="1056"/>
                </a:cubicBezTo>
                <a:cubicBezTo>
                  <a:pt x="6916" y="1056"/>
                  <a:pt x="6899" y="1070"/>
                  <a:pt x="6894" y="1080"/>
                </a:cubicBezTo>
                <a:cubicBezTo>
                  <a:pt x="6891" y="1085"/>
                  <a:pt x="6884" y="1086"/>
                  <a:pt x="6875" y="1086"/>
                </a:cubicBezTo>
                <a:cubicBezTo>
                  <a:pt x="6863" y="1086"/>
                  <a:pt x="6849" y="1083"/>
                  <a:pt x="6843" y="1080"/>
                </a:cubicBezTo>
                <a:cubicBezTo>
                  <a:pt x="6831" y="1074"/>
                  <a:pt x="6797" y="1069"/>
                  <a:pt x="6786" y="1069"/>
                </a:cubicBezTo>
                <a:cubicBezTo>
                  <a:pt x="6777" y="1069"/>
                  <a:pt x="6742" y="1083"/>
                  <a:pt x="6723" y="1083"/>
                </a:cubicBezTo>
                <a:cubicBezTo>
                  <a:pt x="6718" y="1083"/>
                  <a:pt x="6715" y="1082"/>
                  <a:pt x="6712" y="1080"/>
                </a:cubicBezTo>
                <a:cubicBezTo>
                  <a:pt x="6707" y="1069"/>
                  <a:pt x="6746" y="1040"/>
                  <a:pt x="6803" y="1017"/>
                </a:cubicBezTo>
                <a:lnTo>
                  <a:pt x="6831" y="1034"/>
                </a:lnTo>
                <a:lnTo>
                  <a:pt x="6837" y="1040"/>
                </a:lnTo>
                <a:cubicBezTo>
                  <a:pt x="6837" y="1047"/>
                  <a:pt x="6841" y="1050"/>
                  <a:pt x="6848" y="1050"/>
                </a:cubicBezTo>
                <a:cubicBezTo>
                  <a:pt x="6852" y="1050"/>
                  <a:pt x="6858" y="1048"/>
                  <a:pt x="6865" y="1046"/>
                </a:cubicBezTo>
                <a:cubicBezTo>
                  <a:pt x="6882" y="1034"/>
                  <a:pt x="6917" y="983"/>
                  <a:pt x="6917" y="972"/>
                </a:cubicBezTo>
                <a:close/>
                <a:moveTo>
                  <a:pt x="9313" y="1032"/>
                </a:moveTo>
                <a:cubicBezTo>
                  <a:pt x="9318" y="1032"/>
                  <a:pt x="9323" y="1033"/>
                  <a:pt x="9328" y="1034"/>
                </a:cubicBezTo>
                <a:cubicBezTo>
                  <a:pt x="9345" y="1046"/>
                  <a:pt x="9458" y="1040"/>
                  <a:pt x="9458" y="1051"/>
                </a:cubicBezTo>
                <a:cubicBezTo>
                  <a:pt x="9464" y="1063"/>
                  <a:pt x="9458" y="1080"/>
                  <a:pt x="9447" y="1086"/>
                </a:cubicBezTo>
                <a:cubicBezTo>
                  <a:pt x="9433" y="1086"/>
                  <a:pt x="9419" y="1087"/>
                  <a:pt x="9405" y="1087"/>
                </a:cubicBezTo>
                <a:cubicBezTo>
                  <a:pt x="9392" y="1087"/>
                  <a:pt x="9379" y="1086"/>
                  <a:pt x="9368" y="1080"/>
                </a:cubicBezTo>
                <a:lnTo>
                  <a:pt x="9334" y="1063"/>
                </a:lnTo>
                <a:cubicBezTo>
                  <a:pt x="9317" y="1086"/>
                  <a:pt x="9277" y="1086"/>
                  <a:pt x="9271" y="1086"/>
                </a:cubicBezTo>
                <a:cubicBezTo>
                  <a:pt x="9260" y="1080"/>
                  <a:pt x="9277" y="1051"/>
                  <a:pt x="9282" y="1040"/>
                </a:cubicBezTo>
                <a:cubicBezTo>
                  <a:pt x="9291" y="1036"/>
                  <a:pt x="9301" y="1032"/>
                  <a:pt x="9313" y="1032"/>
                </a:cubicBezTo>
                <a:close/>
                <a:moveTo>
                  <a:pt x="10505" y="934"/>
                </a:moveTo>
                <a:cubicBezTo>
                  <a:pt x="10535" y="934"/>
                  <a:pt x="10552" y="944"/>
                  <a:pt x="10548" y="961"/>
                </a:cubicBezTo>
                <a:lnTo>
                  <a:pt x="10536" y="983"/>
                </a:lnTo>
                <a:lnTo>
                  <a:pt x="10519" y="1006"/>
                </a:lnTo>
                <a:cubicBezTo>
                  <a:pt x="10506" y="1002"/>
                  <a:pt x="10495" y="1000"/>
                  <a:pt x="10486" y="1000"/>
                </a:cubicBezTo>
                <a:cubicBezTo>
                  <a:pt x="10472" y="1000"/>
                  <a:pt x="10465" y="1005"/>
                  <a:pt x="10468" y="1012"/>
                </a:cubicBezTo>
                <a:cubicBezTo>
                  <a:pt x="10474" y="1023"/>
                  <a:pt x="10531" y="1069"/>
                  <a:pt x="10536" y="1080"/>
                </a:cubicBezTo>
                <a:cubicBezTo>
                  <a:pt x="10548" y="1091"/>
                  <a:pt x="10536" y="1103"/>
                  <a:pt x="10519" y="1103"/>
                </a:cubicBezTo>
                <a:lnTo>
                  <a:pt x="10480" y="1103"/>
                </a:lnTo>
                <a:cubicBezTo>
                  <a:pt x="10468" y="1086"/>
                  <a:pt x="10451" y="1069"/>
                  <a:pt x="10446" y="1057"/>
                </a:cubicBezTo>
                <a:lnTo>
                  <a:pt x="10440" y="1051"/>
                </a:lnTo>
                <a:lnTo>
                  <a:pt x="10395" y="1012"/>
                </a:lnTo>
                <a:cubicBezTo>
                  <a:pt x="10417" y="989"/>
                  <a:pt x="10434" y="955"/>
                  <a:pt x="10429" y="949"/>
                </a:cubicBezTo>
                <a:cubicBezTo>
                  <a:pt x="10423" y="944"/>
                  <a:pt x="10434" y="938"/>
                  <a:pt x="10446" y="938"/>
                </a:cubicBezTo>
                <a:lnTo>
                  <a:pt x="10468" y="938"/>
                </a:lnTo>
                <a:cubicBezTo>
                  <a:pt x="10482" y="935"/>
                  <a:pt x="10494" y="934"/>
                  <a:pt x="10505" y="934"/>
                </a:cubicBezTo>
                <a:close/>
                <a:moveTo>
                  <a:pt x="5949" y="1031"/>
                </a:moveTo>
                <a:cubicBezTo>
                  <a:pt x="5961" y="1031"/>
                  <a:pt x="5971" y="1039"/>
                  <a:pt x="5975" y="1046"/>
                </a:cubicBezTo>
                <a:cubicBezTo>
                  <a:pt x="5975" y="1057"/>
                  <a:pt x="5986" y="1097"/>
                  <a:pt x="5975" y="1097"/>
                </a:cubicBezTo>
                <a:cubicBezTo>
                  <a:pt x="5973" y="1096"/>
                  <a:pt x="5970" y="1096"/>
                  <a:pt x="5966" y="1096"/>
                </a:cubicBezTo>
                <a:cubicBezTo>
                  <a:pt x="5945" y="1096"/>
                  <a:pt x="5900" y="1104"/>
                  <a:pt x="5871" y="1104"/>
                </a:cubicBezTo>
                <a:cubicBezTo>
                  <a:pt x="5865" y="1104"/>
                  <a:pt x="5860" y="1103"/>
                  <a:pt x="5856" y="1103"/>
                </a:cubicBezTo>
                <a:cubicBezTo>
                  <a:pt x="5827" y="1103"/>
                  <a:pt x="5804" y="1086"/>
                  <a:pt x="5810" y="1069"/>
                </a:cubicBezTo>
                <a:cubicBezTo>
                  <a:pt x="5810" y="1058"/>
                  <a:pt x="5824" y="1051"/>
                  <a:pt x="5836" y="1051"/>
                </a:cubicBezTo>
                <a:cubicBezTo>
                  <a:pt x="5842" y="1051"/>
                  <a:pt x="5848" y="1053"/>
                  <a:pt x="5850" y="1057"/>
                </a:cubicBezTo>
                <a:cubicBezTo>
                  <a:pt x="5853" y="1064"/>
                  <a:pt x="5863" y="1069"/>
                  <a:pt x="5875" y="1069"/>
                </a:cubicBezTo>
                <a:cubicBezTo>
                  <a:pt x="5881" y="1069"/>
                  <a:pt x="5889" y="1067"/>
                  <a:pt x="5895" y="1063"/>
                </a:cubicBezTo>
                <a:lnTo>
                  <a:pt x="5912" y="1051"/>
                </a:lnTo>
                <a:lnTo>
                  <a:pt x="5929" y="1040"/>
                </a:lnTo>
                <a:cubicBezTo>
                  <a:pt x="5936" y="1034"/>
                  <a:pt x="5943" y="1031"/>
                  <a:pt x="5949" y="1031"/>
                </a:cubicBezTo>
                <a:close/>
                <a:moveTo>
                  <a:pt x="10592" y="1027"/>
                </a:moveTo>
                <a:cubicBezTo>
                  <a:pt x="10595" y="1027"/>
                  <a:pt x="10598" y="1028"/>
                  <a:pt x="10599" y="1029"/>
                </a:cubicBezTo>
                <a:cubicBezTo>
                  <a:pt x="10601" y="1033"/>
                  <a:pt x="10607" y="1040"/>
                  <a:pt x="10613" y="1047"/>
                </a:cubicBezTo>
                <a:lnTo>
                  <a:pt x="10613" y="1047"/>
                </a:lnTo>
                <a:cubicBezTo>
                  <a:pt x="10610" y="1062"/>
                  <a:pt x="10611" y="1085"/>
                  <a:pt x="10616" y="1114"/>
                </a:cubicBezTo>
                <a:lnTo>
                  <a:pt x="10587" y="1091"/>
                </a:lnTo>
                <a:lnTo>
                  <a:pt x="10559" y="1069"/>
                </a:lnTo>
                <a:cubicBezTo>
                  <a:pt x="10559" y="1037"/>
                  <a:pt x="10581" y="1027"/>
                  <a:pt x="10592" y="1027"/>
                </a:cubicBezTo>
                <a:close/>
                <a:moveTo>
                  <a:pt x="5243" y="1069"/>
                </a:moveTo>
                <a:lnTo>
                  <a:pt x="5260" y="1097"/>
                </a:lnTo>
                <a:cubicBezTo>
                  <a:pt x="5272" y="1085"/>
                  <a:pt x="5284" y="1079"/>
                  <a:pt x="5294" y="1079"/>
                </a:cubicBezTo>
                <a:cubicBezTo>
                  <a:pt x="5302" y="1079"/>
                  <a:pt x="5308" y="1083"/>
                  <a:pt x="5311" y="1091"/>
                </a:cubicBezTo>
                <a:cubicBezTo>
                  <a:pt x="5315" y="1104"/>
                  <a:pt x="5307" y="1125"/>
                  <a:pt x="5287" y="1125"/>
                </a:cubicBezTo>
                <a:cubicBezTo>
                  <a:pt x="5280" y="1125"/>
                  <a:pt x="5271" y="1122"/>
                  <a:pt x="5260" y="1114"/>
                </a:cubicBezTo>
                <a:lnTo>
                  <a:pt x="5226" y="1097"/>
                </a:lnTo>
                <a:cubicBezTo>
                  <a:pt x="5226" y="1091"/>
                  <a:pt x="5226" y="1080"/>
                  <a:pt x="5226" y="1074"/>
                </a:cubicBezTo>
                <a:cubicBezTo>
                  <a:pt x="5231" y="1074"/>
                  <a:pt x="5243" y="1069"/>
                  <a:pt x="5243" y="1069"/>
                </a:cubicBezTo>
                <a:close/>
                <a:moveTo>
                  <a:pt x="7404" y="1000"/>
                </a:moveTo>
                <a:cubicBezTo>
                  <a:pt x="7416" y="1017"/>
                  <a:pt x="7427" y="1046"/>
                  <a:pt x="7433" y="1057"/>
                </a:cubicBezTo>
                <a:lnTo>
                  <a:pt x="7439" y="1063"/>
                </a:lnTo>
                <a:cubicBezTo>
                  <a:pt x="7467" y="1097"/>
                  <a:pt x="7467" y="1108"/>
                  <a:pt x="7427" y="1120"/>
                </a:cubicBezTo>
                <a:lnTo>
                  <a:pt x="7427" y="1125"/>
                </a:lnTo>
                <a:cubicBezTo>
                  <a:pt x="7421" y="1120"/>
                  <a:pt x="7421" y="1103"/>
                  <a:pt x="7427" y="1097"/>
                </a:cubicBezTo>
                <a:cubicBezTo>
                  <a:pt x="7427" y="1091"/>
                  <a:pt x="7421" y="1080"/>
                  <a:pt x="7404" y="1069"/>
                </a:cubicBezTo>
                <a:lnTo>
                  <a:pt x="7393" y="1057"/>
                </a:lnTo>
                <a:cubicBezTo>
                  <a:pt x="7376" y="1046"/>
                  <a:pt x="7359" y="1029"/>
                  <a:pt x="7382" y="1012"/>
                </a:cubicBezTo>
                <a:lnTo>
                  <a:pt x="7404" y="1000"/>
                </a:lnTo>
                <a:close/>
                <a:moveTo>
                  <a:pt x="8829" y="790"/>
                </a:moveTo>
                <a:cubicBezTo>
                  <a:pt x="8851" y="796"/>
                  <a:pt x="8914" y="825"/>
                  <a:pt x="8925" y="830"/>
                </a:cubicBezTo>
                <a:lnTo>
                  <a:pt x="8914" y="842"/>
                </a:lnTo>
                <a:cubicBezTo>
                  <a:pt x="8899" y="862"/>
                  <a:pt x="8910" y="900"/>
                  <a:pt x="8873" y="900"/>
                </a:cubicBezTo>
                <a:cubicBezTo>
                  <a:pt x="8868" y="900"/>
                  <a:pt x="8863" y="900"/>
                  <a:pt x="8857" y="898"/>
                </a:cubicBezTo>
                <a:cubicBezTo>
                  <a:pt x="8857" y="898"/>
                  <a:pt x="8846" y="927"/>
                  <a:pt x="8846" y="932"/>
                </a:cubicBezTo>
                <a:lnTo>
                  <a:pt x="8857" y="961"/>
                </a:lnTo>
                <a:cubicBezTo>
                  <a:pt x="8851" y="989"/>
                  <a:pt x="8863" y="1029"/>
                  <a:pt x="8868" y="1046"/>
                </a:cubicBezTo>
                <a:lnTo>
                  <a:pt x="8885" y="1040"/>
                </a:lnTo>
                <a:cubicBezTo>
                  <a:pt x="8897" y="1034"/>
                  <a:pt x="8908" y="1029"/>
                  <a:pt x="8919" y="1017"/>
                </a:cubicBezTo>
                <a:lnTo>
                  <a:pt x="8942" y="1000"/>
                </a:lnTo>
                <a:lnTo>
                  <a:pt x="8942" y="1000"/>
                </a:lnTo>
                <a:cubicBezTo>
                  <a:pt x="8953" y="1017"/>
                  <a:pt x="8925" y="1057"/>
                  <a:pt x="8880" y="1097"/>
                </a:cubicBezTo>
                <a:lnTo>
                  <a:pt x="8823" y="1086"/>
                </a:lnTo>
                <a:lnTo>
                  <a:pt x="8800" y="1080"/>
                </a:lnTo>
                <a:cubicBezTo>
                  <a:pt x="8783" y="1103"/>
                  <a:pt x="8749" y="1131"/>
                  <a:pt x="8732" y="1142"/>
                </a:cubicBezTo>
                <a:lnTo>
                  <a:pt x="8715" y="1120"/>
                </a:lnTo>
                <a:cubicBezTo>
                  <a:pt x="8701" y="1096"/>
                  <a:pt x="8679" y="1084"/>
                  <a:pt x="8652" y="1084"/>
                </a:cubicBezTo>
                <a:cubicBezTo>
                  <a:pt x="8647" y="1084"/>
                  <a:pt x="8641" y="1085"/>
                  <a:pt x="8636" y="1086"/>
                </a:cubicBezTo>
                <a:lnTo>
                  <a:pt x="8585" y="1086"/>
                </a:lnTo>
                <a:cubicBezTo>
                  <a:pt x="8528" y="1086"/>
                  <a:pt x="8488" y="1103"/>
                  <a:pt x="8494" y="1108"/>
                </a:cubicBezTo>
                <a:cubicBezTo>
                  <a:pt x="8500" y="1108"/>
                  <a:pt x="8448" y="1131"/>
                  <a:pt x="8426" y="1131"/>
                </a:cubicBezTo>
                <a:cubicBezTo>
                  <a:pt x="8409" y="1125"/>
                  <a:pt x="8392" y="1086"/>
                  <a:pt x="8392" y="1074"/>
                </a:cubicBezTo>
                <a:cubicBezTo>
                  <a:pt x="8392" y="1057"/>
                  <a:pt x="8409" y="1046"/>
                  <a:pt x="8426" y="1040"/>
                </a:cubicBezTo>
                <a:lnTo>
                  <a:pt x="8437" y="1051"/>
                </a:lnTo>
                <a:lnTo>
                  <a:pt x="8448" y="1063"/>
                </a:lnTo>
                <a:cubicBezTo>
                  <a:pt x="8460" y="1057"/>
                  <a:pt x="8494" y="1034"/>
                  <a:pt x="8505" y="1034"/>
                </a:cubicBezTo>
                <a:cubicBezTo>
                  <a:pt x="8517" y="1040"/>
                  <a:pt x="8539" y="1040"/>
                  <a:pt x="8562" y="1046"/>
                </a:cubicBezTo>
                <a:lnTo>
                  <a:pt x="8573" y="1040"/>
                </a:lnTo>
                <a:lnTo>
                  <a:pt x="8602" y="1023"/>
                </a:lnTo>
                <a:cubicBezTo>
                  <a:pt x="8607" y="1040"/>
                  <a:pt x="8624" y="1057"/>
                  <a:pt x="8630" y="1057"/>
                </a:cubicBezTo>
                <a:lnTo>
                  <a:pt x="8636" y="1057"/>
                </a:lnTo>
                <a:cubicBezTo>
                  <a:pt x="8647" y="1051"/>
                  <a:pt x="8664" y="1051"/>
                  <a:pt x="8675" y="1046"/>
                </a:cubicBezTo>
                <a:lnTo>
                  <a:pt x="8687" y="1040"/>
                </a:lnTo>
                <a:cubicBezTo>
                  <a:pt x="8688" y="1040"/>
                  <a:pt x="8689" y="1039"/>
                  <a:pt x="8690" y="1039"/>
                </a:cubicBezTo>
                <a:cubicBezTo>
                  <a:pt x="8700" y="1039"/>
                  <a:pt x="8710" y="1058"/>
                  <a:pt x="8715" y="1069"/>
                </a:cubicBezTo>
                <a:cubicBezTo>
                  <a:pt x="8715" y="1071"/>
                  <a:pt x="8716" y="1072"/>
                  <a:pt x="8719" y="1072"/>
                </a:cubicBezTo>
                <a:cubicBezTo>
                  <a:pt x="8727" y="1072"/>
                  <a:pt x="8749" y="1056"/>
                  <a:pt x="8772" y="1029"/>
                </a:cubicBezTo>
                <a:lnTo>
                  <a:pt x="8800" y="1012"/>
                </a:lnTo>
                <a:cubicBezTo>
                  <a:pt x="8829" y="1000"/>
                  <a:pt x="8829" y="989"/>
                  <a:pt x="8829" y="972"/>
                </a:cubicBezTo>
                <a:cubicBezTo>
                  <a:pt x="8829" y="957"/>
                  <a:pt x="8819" y="954"/>
                  <a:pt x="8808" y="954"/>
                </a:cubicBezTo>
                <a:cubicBezTo>
                  <a:pt x="8803" y="954"/>
                  <a:pt x="8798" y="955"/>
                  <a:pt x="8795" y="955"/>
                </a:cubicBezTo>
                <a:cubicBezTo>
                  <a:pt x="8789" y="955"/>
                  <a:pt x="8778" y="949"/>
                  <a:pt x="8778" y="949"/>
                </a:cubicBezTo>
                <a:lnTo>
                  <a:pt x="8772" y="944"/>
                </a:lnTo>
                <a:cubicBezTo>
                  <a:pt x="8772" y="932"/>
                  <a:pt x="8772" y="927"/>
                  <a:pt x="8783" y="927"/>
                </a:cubicBezTo>
                <a:lnTo>
                  <a:pt x="8800" y="927"/>
                </a:lnTo>
                <a:cubicBezTo>
                  <a:pt x="8812" y="927"/>
                  <a:pt x="8829" y="876"/>
                  <a:pt x="8846" y="864"/>
                </a:cubicBezTo>
                <a:cubicBezTo>
                  <a:pt x="8868" y="859"/>
                  <a:pt x="8885" y="847"/>
                  <a:pt x="8885" y="842"/>
                </a:cubicBezTo>
                <a:lnTo>
                  <a:pt x="8885" y="836"/>
                </a:lnTo>
                <a:lnTo>
                  <a:pt x="8880" y="830"/>
                </a:lnTo>
                <a:cubicBezTo>
                  <a:pt x="8874" y="825"/>
                  <a:pt x="8846" y="819"/>
                  <a:pt x="8817" y="808"/>
                </a:cubicBezTo>
                <a:lnTo>
                  <a:pt x="8795" y="796"/>
                </a:lnTo>
                <a:lnTo>
                  <a:pt x="8789" y="796"/>
                </a:lnTo>
                <a:cubicBezTo>
                  <a:pt x="8789" y="790"/>
                  <a:pt x="8806" y="790"/>
                  <a:pt x="8829" y="790"/>
                </a:cubicBezTo>
                <a:close/>
                <a:moveTo>
                  <a:pt x="15140" y="1056"/>
                </a:moveTo>
                <a:cubicBezTo>
                  <a:pt x="15150" y="1056"/>
                  <a:pt x="15161" y="1063"/>
                  <a:pt x="15161" y="1063"/>
                </a:cubicBezTo>
                <a:cubicBezTo>
                  <a:pt x="15166" y="1069"/>
                  <a:pt x="15138" y="1108"/>
                  <a:pt x="15155" y="1108"/>
                </a:cubicBezTo>
                <a:cubicBezTo>
                  <a:pt x="15172" y="1114"/>
                  <a:pt x="15166" y="1125"/>
                  <a:pt x="15149" y="1137"/>
                </a:cubicBezTo>
                <a:lnTo>
                  <a:pt x="15127" y="1142"/>
                </a:lnTo>
                <a:cubicBezTo>
                  <a:pt x="15115" y="1142"/>
                  <a:pt x="15098" y="1142"/>
                  <a:pt x="15092" y="1131"/>
                </a:cubicBezTo>
                <a:cubicBezTo>
                  <a:pt x="15087" y="1120"/>
                  <a:pt x="15092" y="1103"/>
                  <a:pt x="15115" y="1103"/>
                </a:cubicBezTo>
                <a:cubicBezTo>
                  <a:pt x="15138" y="1103"/>
                  <a:pt x="15127" y="1080"/>
                  <a:pt x="15132" y="1069"/>
                </a:cubicBezTo>
                <a:lnTo>
                  <a:pt x="15132" y="1057"/>
                </a:lnTo>
                <a:cubicBezTo>
                  <a:pt x="15134" y="1056"/>
                  <a:pt x="15137" y="1056"/>
                  <a:pt x="15140" y="1056"/>
                </a:cubicBezTo>
                <a:close/>
                <a:moveTo>
                  <a:pt x="13262" y="986"/>
                </a:moveTo>
                <a:cubicBezTo>
                  <a:pt x="13273" y="986"/>
                  <a:pt x="13285" y="989"/>
                  <a:pt x="13294" y="989"/>
                </a:cubicBezTo>
                <a:cubicBezTo>
                  <a:pt x="13311" y="989"/>
                  <a:pt x="13300" y="1000"/>
                  <a:pt x="13260" y="1012"/>
                </a:cubicBezTo>
                <a:lnTo>
                  <a:pt x="13288" y="1034"/>
                </a:lnTo>
                <a:cubicBezTo>
                  <a:pt x="13305" y="1057"/>
                  <a:pt x="13283" y="1069"/>
                  <a:pt x="13288" y="1086"/>
                </a:cubicBezTo>
                <a:lnTo>
                  <a:pt x="13305" y="1120"/>
                </a:lnTo>
                <a:cubicBezTo>
                  <a:pt x="13298" y="1129"/>
                  <a:pt x="13288" y="1133"/>
                  <a:pt x="13278" y="1133"/>
                </a:cubicBezTo>
                <a:cubicBezTo>
                  <a:pt x="13264" y="1133"/>
                  <a:pt x="13252" y="1126"/>
                  <a:pt x="13248" y="1120"/>
                </a:cubicBezTo>
                <a:cubicBezTo>
                  <a:pt x="13245" y="1113"/>
                  <a:pt x="13239" y="1108"/>
                  <a:pt x="13234" y="1108"/>
                </a:cubicBezTo>
                <a:cubicBezTo>
                  <a:pt x="13231" y="1108"/>
                  <a:pt x="13228" y="1110"/>
                  <a:pt x="13226" y="1114"/>
                </a:cubicBezTo>
                <a:cubicBezTo>
                  <a:pt x="13226" y="1129"/>
                  <a:pt x="13222" y="1143"/>
                  <a:pt x="13206" y="1143"/>
                </a:cubicBezTo>
                <a:cubicBezTo>
                  <a:pt x="13203" y="1143"/>
                  <a:pt x="13200" y="1143"/>
                  <a:pt x="13197" y="1142"/>
                </a:cubicBezTo>
                <a:cubicBezTo>
                  <a:pt x="13192" y="1137"/>
                  <a:pt x="13192" y="1120"/>
                  <a:pt x="13186" y="1114"/>
                </a:cubicBezTo>
                <a:cubicBezTo>
                  <a:pt x="13186" y="1108"/>
                  <a:pt x="13197" y="1103"/>
                  <a:pt x="13203" y="1097"/>
                </a:cubicBezTo>
                <a:lnTo>
                  <a:pt x="13209" y="1080"/>
                </a:lnTo>
                <a:cubicBezTo>
                  <a:pt x="13175" y="1063"/>
                  <a:pt x="13163" y="1046"/>
                  <a:pt x="13180" y="1040"/>
                </a:cubicBezTo>
                <a:lnTo>
                  <a:pt x="13192" y="1034"/>
                </a:lnTo>
                <a:lnTo>
                  <a:pt x="13197" y="1029"/>
                </a:lnTo>
                <a:cubicBezTo>
                  <a:pt x="13209" y="1029"/>
                  <a:pt x="13226" y="1057"/>
                  <a:pt x="13226" y="1063"/>
                </a:cubicBezTo>
                <a:cubicBezTo>
                  <a:pt x="13226" y="1074"/>
                  <a:pt x="13237" y="1086"/>
                  <a:pt x="13237" y="1086"/>
                </a:cubicBezTo>
                <a:cubicBezTo>
                  <a:pt x="13243" y="1086"/>
                  <a:pt x="13243" y="1023"/>
                  <a:pt x="13243" y="1000"/>
                </a:cubicBezTo>
                <a:cubicBezTo>
                  <a:pt x="13243" y="989"/>
                  <a:pt x="13251" y="986"/>
                  <a:pt x="13262" y="986"/>
                </a:cubicBezTo>
                <a:close/>
                <a:moveTo>
                  <a:pt x="5608" y="1013"/>
                </a:moveTo>
                <a:cubicBezTo>
                  <a:pt x="5617" y="1013"/>
                  <a:pt x="5623" y="1021"/>
                  <a:pt x="5623" y="1034"/>
                </a:cubicBezTo>
                <a:lnTo>
                  <a:pt x="5623" y="1029"/>
                </a:lnTo>
                <a:cubicBezTo>
                  <a:pt x="5623" y="1048"/>
                  <a:pt x="5668" y="1084"/>
                  <a:pt x="5688" y="1084"/>
                </a:cubicBezTo>
                <a:cubicBezTo>
                  <a:pt x="5692" y="1084"/>
                  <a:pt x="5695" y="1082"/>
                  <a:pt x="5697" y="1080"/>
                </a:cubicBezTo>
                <a:cubicBezTo>
                  <a:pt x="5701" y="1074"/>
                  <a:pt x="5704" y="1069"/>
                  <a:pt x="5707" y="1066"/>
                </a:cubicBezTo>
                <a:lnTo>
                  <a:pt x="5707" y="1066"/>
                </a:lnTo>
                <a:cubicBezTo>
                  <a:pt x="5703" y="1074"/>
                  <a:pt x="5691" y="1099"/>
                  <a:pt x="5691" y="1108"/>
                </a:cubicBezTo>
                <a:cubicBezTo>
                  <a:pt x="5697" y="1120"/>
                  <a:pt x="5697" y="1142"/>
                  <a:pt x="5697" y="1154"/>
                </a:cubicBezTo>
                <a:lnTo>
                  <a:pt x="5691" y="1154"/>
                </a:lnTo>
                <a:cubicBezTo>
                  <a:pt x="5688" y="1156"/>
                  <a:pt x="5684" y="1158"/>
                  <a:pt x="5680" y="1158"/>
                </a:cubicBezTo>
                <a:cubicBezTo>
                  <a:pt x="5675" y="1158"/>
                  <a:pt x="5671" y="1156"/>
                  <a:pt x="5668" y="1154"/>
                </a:cubicBezTo>
                <a:cubicBezTo>
                  <a:pt x="5663" y="1148"/>
                  <a:pt x="5663" y="1137"/>
                  <a:pt x="5651" y="1125"/>
                </a:cubicBezTo>
                <a:lnTo>
                  <a:pt x="5651" y="1120"/>
                </a:lnTo>
                <a:cubicBezTo>
                  <a:pt x="5649" y="1121"/>
                  <a:pt x="5645" y="1122"/>
                  <a:pt x="5639" y="1122"/>
                </a:cubicBezTo>
                <a:cubicBezTo>
                  <a:pt x="5628" y="1122"/>
                  <a:pt x="5612" y="1120"/>
                  <a:pt x="5600" y="1120"/>
                </a:cubicBezTo>
                <a:lnTo>
                  <a:pt x="5589" y="1131"/>
                </a:lnTo>
                <a:cubicBezTo>
                  <a:pt x="5576" y="1140"/>
                  <a:pt x="5566" y="1144"/>
                  <a:pt x="5556" y="1144"/>
                </a:cubicBezTo>
                <a:cubicBezTo>
                  <a:pt x="5547" y="1144"/>
                  <a:pt x="5540" y="1142"/>
                  <a:pt x="5532" y="1137"/>
                </a:cubicBezTo>
                <a:lnTo>
                  <a:pt x="5504" y="1120"/>
                </a:lnTo>
                <a:cubicBezTo>
                  <a:pt x="5521" y="1103"/>
                  <a:pt x="5572" y="1040"/>
                  <a:pt x="5589" y="1023"/>
                </a:cubicBezTo>
                <a:cubicBezTo>
                  <a:pt x="5596" y="1016"/>
                  <a:pt x="5602" y="1013"/>
                  <a:pt x="5608" y="1013"/>
                </a:cubicBezTo>
                <a:close/>
                <a:moveTo>
                  <a:pt x="10059" y="952"/>
                </a:moveTo>
                <a:cubicBezTo>
                  <a:pt x="10063" y="952"/>
                  <a:pt x="10067" y="953"/>
                  <a:pt x="10071" y="955"/>
                </a:cubicBezTo>
                <a:lnTo>
                  <a:pt x="10077" y="961"/>
                </a:lnTo>
                <a:cubicBezTo>
                  <a:pt x="10077" y="969"/>
                  <a:pt x="10093" y="973"/>
                  <a:pt x="10120" y="974"/>
                </a:cubicBezTo>
                <a:lnTo>
                  <a:pt x="10120" y="974"/>
                </a:lnTo>
                <a:lnTo>
                  <a:pt x="10134" y="961"/>
                </a:lnTo>
                <a:cubicBezTo>
                  <a:pt x="10143" y="964"/>
                  <a:pt x="10154" y="969"/>
                  <a:pt x="10164" y="973"/>
                </a:cubicBezTo>
                <a:lnTo>
                  <a:pt x="10164" y="973"/>
                </a:lnTo>
                <a:cubicBezTo>
                  <a:pt x="10187" y="972"/>
                  <a:pt x="10213" y="970"/>
                  <a:pt x="10241" y="966"/>
                </a:cubicBezTo>
                <a:lnTo>
                  <a:pt x="10270" y="972"/>
                </a:lnTo>
                <a:lnTo>
                  <a:pt x="10304" y="983"/>
                </a:lnTo>
                <a:cubicBezTo>
                  <a:pt x="10307" y="972"/>
                  <a:pt x="10312" y="966"/>
                  <a:pt x="10319" y="966"/>
                </a:cubicBezTo>
                <a:cubicBezTo>
                  <a:pt x="10326" y="966"/>
                  <a:pt x="10335" y="972"/>
                  <a:pt x="10344" y="983"/>
                </a:cubicBezTo>
                <a:lnTo>
                  <a:pt x="10366" y="1000"/>
                </a:lnTo>
                <a:lnTo>
                  <a:pt x="10389" y="1017"/>
                </a:lnTo>
                <a:cubicBezTo>
                  <a:pt x="10389" y="1046"/>
                  <a:pt x="10378" y="1074"/>
                  <a:pt x="10372" y="1086"/>
                </a:cubicBezTo>
                <a:lnTo>
                  <a:pt x="10361" y="1086"/>
                </a:lnTo>
                <a:cubicBezTo>
                  <a:pt x="10355" y="1080"/>
                  <a:pt x="10332" y="1051"/>
                  <a:pt x="10321" y="1029"/>
                </a:cubicBezTo>
                <a:lnTo>
                  <a:pt x="10287" y="1046"/>
                </a:lnTo>
                <a:lnTo>
                  <a:pt x="10270" y="1051"/>
                </a:lnTo>
                <a:cubicBezTo>
                  <a:pt x="10266" y="1050"/>
                  <a:pt x="10263" y="1049"/>
                  <a:pt x="10260" y="1049"/>
                </a:cubicBezTo>
                <a:cubicBezTo>
                  <a:pt x="10246" y="1049"/>
                  <a:pt x="10242" y="1070"/>
                  <a:pt x="10247" y="1080"/>
                </a:cubicBezTo>
                <a:cubicBezTo>
                  <a:pt x="10251" y="1087"/>
                  <a:pt x="10256" y="1092"/>
                  <a:pt x="10263" y="1092"/>
                </a:cubicBezTo>
                <a:cubicBezTo>
                  <a:pt x="10267" y="1092"/>
                  <a:pt x="10271" y="1090"/>
                  <a:pt x="10275" y="1086"/>
                </a:cubicBezTo>
                <a:lnTo>
                  <a:pt x="10287" y="1086"/>
                </a:lnTo>
                <a:cubicBezTo>
                  <a:pt x="10292" y="1086"/>
                  <a:pt x="10304" y="1091"/>
                  <a:pt x="10304" y="1097"/>
                </a:cubicBezTo>
                <a:cubicBezTo>
                  <a:pt x="10309" y="1103"/>
                  <a:pt x="10304" y="1120"/>
                  <a:pt x="10298" y="1120"/>
                </a:cubicBezTo>
                <a:lnTo>
                  <a:pt x="10270" y="1125"/>
                </a:lnTo>
                <a:cubicBezTo>
                  <a:pt x="10258" y="1128"/>
                  <a:pt x="10245" y="1129"/>
                  <a:pt x="10234" y="1129"/>
                </a:cubicBezTo>
                <a:cubicBezTo>
                  <a:pt x="10218" y="1129"/>
                  <a:pt x="10205" y="1126"/>
                  <a:pt x="10202" y="1120"/>
                </a:cubicBezTo>
                <a:lnTo>
                  <a:pt x="10202" y="1108"/>
                </a:lnTo>
                <a:lnTo>
                  <a:pt x="10202" y="1086"/>
                </a:lnTo>
                <a:cubicBezTo>
                  <a:pt x="10207" y="1057"/>
                  <a:pt x="10185" y="1023"/>
                  <a:pt x="10173" y="1017"/>
                </a:cubicBezTo>
                <a:cubicBezTo>
                  <a:pt x="10171" y="1016"/>
                  <a:pt x="10168" y="1016"/>
                  <a:pt x="10163" y="1016"/>
                </a:cubicBezTo>
                <a:cubicBezTo>
                  <a:pt x="10143" y="1016"/>
                  <a:pt x="10102" y="1026"/>
                  <a:pt x="10088" y="1040"/>
                </a:cubicBezTo>
                <a:cubicBezTo>
                  <a:pt x="10085" y="1044"/>
                  <a:pt x="10082" y="1045"/>
                  <a:pt x="10079" y="1045"/>
                </a:cubicBezTo>
                <a:cubicBezTo>
                  <a:pt x="10074" y="1045"/>
                  <a:pt x="10071" y="1038"/>
                  <a:pt x="10071" y="1034"/>
                </a:cubicBezTo>
                <a:cubicBezTo>
                  <a:pt x="10071" y="1026"/>
                  <a:pt x="10082" y="1013"/>
                  <a:pt x="10092" y="1003"/>
                </a:cubicBezTo>
                <a:lnTo>
                  <a:pt x="10092" y="1003"/>
                </a:lnTo>
                <a:cubicBezTo>
                  <a:pt x="10122" y="1004"/>
                  <a:pt x="10149" y="1005"/>
                  <a:pt x="10169" y="1005"/>
                </a:cubicBezTo>
                <a:cubicBezTo>
                  <a:pt x="10199" y="1005"/>
                  <a:pt x="10216" y="1003"/>
                  <a:pt x="10213" y="1000"/>
                </a:cubicBezTo>
                <a:cubicBezTo>
                  <a:pt x="10205" y="993"/>
                  <a:pt x="10185" y="983"/>
                  <a:pt x="10164" y="973"/>
                </a:cubicBezTo>
                <a:lnTo>
                  <a:pt x="10164" y="973"/>
                </a:lnTo>
                <a:cubicBezTo>
                  <a:pt x="10153" y="974"/>
                  <a:pt x="10144" y="974"/>
                  <a:pt x="10134" y="974"/>
                </a:cubicBezTo>
                <a:cubicBezTo>
                  <a:pt x="10129" y="974"/>
                  <a:pt x="10125" y="974"/>
                  <a:pt x="10120" y="974"/>
                </a:cubicBezTo>
                <a:lnTo>
                  <a:pt x="10120" y="974"/>
                </a:lnTo>
                <a:lnTo>
                  <a:pt x="10111" y="983"/>
                </a:lnTo>
                <a:lnTo>
                  <a:pt x="10100" y="995"/>
                </a:lnTo>
                <a:cubicBezTo>
                  <a:pt x="10097" y="997"/>
                  <a:pt x="10094" y="1000"/>
                  <a:pt x="10092" y="1003"/>
                </a:cubicBezTo>
                <a:lnTo>
                  <a:pt x="10092" y="1003"/>
                </a:lnTo>
                <a:cubicBezTo>
                  <a:pt x="10078" y="1002"/>
                  <a:pt x="10064" y="1001"/>
                  <a:pt x="10048" y="1000"/>
                </a:cubicBezTo>
                <a:lnTo>
                  <a:pt x="10048" y="1012"/>
                </a:lnTo>
                <a:cubicBezTo>
                  <a:pt x="10039" y="1035"/>
                  <a:pt x="10026" y="1047"/>
                  <a:pt x="10005" y="1047"/>
                </a:cubicBezTo>
                <a:cubicBezTo>
                  <a:pt x="10001" y="1047"/>
                  <a:pt x="9996" y="1047"/>
                  <a:pt x="9992" y="1046"/>
                </a:cubicBezTo>
                <a:lnTo>
                  <a:pt x="9986" y="1046"/>
                </a:lnTo>
                <a:cubicBezTo>
                  <a:pt x="9984" y="1049"/>
                  <a:pt x="9981" y="1051"/>
                  <a:pt x="9977" y="1051"/>
                </a:cubicBezTo>
                <a:cubicBezTo>
                  <a:pt x="9968" y="1051"/>
                  <a:pt x="9956" y="1044"/>
                  <a:pt x="9952" y="1040"/>
                </a:cubicBezTo>
                <a:cubicBezTo>
                  <a:pt x="9951" y="1039"/>
                  <a:pt x="9950" y="1039"/>
                  <a:pt x="9948" y="1039"/>
                </a:cubicBezTo>
                <a:cubicBezTo>
                  <a:pt x="9938" y="1039"/>
                  <a:pt x="9912" y="1053"/>
                  <a:pt x="9907" y="1063"/>
                </a:cubicBezTo>
                <a:cubicBezTo>
                  <a:pt x="9895" y="1074"/>
                  <a:pt x="9901" y="1142"/>
                  <a:pt x="9890" y="1154"/>
                </a:cubicBezTo>
                <a:cubicBezTo>
                  <a:pt x="9888" y="1159"/>
                  <a:pt x="9884" y="1161"/>
                  <a:pt x="9879" y="1161"/>
                </a:cubicBezTo>
                <a:cubicBezTo>
                  <a:pt x="9868" y="1161"/>
                  <a:pt x="9854" y="1152"/>
                  <a:pt x="9850" y="1148"/>
                </a:cubicBezTo>
                <a:cubicBezTo>
                  <a:pt x="9844" y="1142"/>
                  <a:pt x="9861" y="1114"/>
                  <a:pt x="9867" y="1103"/>
                </a:cubicBezTo>
                <a:cubicBezTo>
                  <a:pt x="9878" y="1091"/>
                  <a:pt x="9867" y="1074"/>
                  <a:pt x="9850" y="1057"/>
                </a:cubicBezTo>
                <a:lnTo>
                  <a:pt x="9822" y="1063"/>
                </a:lnTo>
                <a:cubicBezTo>
                  <a:pt x="9813" y="1063"/>
                  <a:pt x="9803" y="1064"/>
                  <a:pt x="9795" y="1064"/>
                </a:cubicBezTo>
                <a:cubicBezTo>
                  <a:pt x="9786" y="1064"/>
                  <a:pt x="9779" y="1063"/>
                  <a:pt x="9776" y="1057"/>
                </a:cubicBezTo>
                <a:lnTo>
                  <a:pt x="9765" y="1040"/>
                </a:lnTo>
                <a:cubicBezTo>
                  <a:pt x="9748" y="1029"/>
                  <a:pt x="9748" y="1023"/>
                  <a:pt x="9765" y="1023"/>
                </a:cubicBezTo>
                <a:lnTo>
                  <a:pt x="9782" y="1023"/>
                </a:lnTo>
                <a:lnTo>
                  <a:pt x="9793" y="1029"/>
                </a:lnTo>
                <a:cubicBezTo>
                  <a:pt x="9810" y="1017"/>
                  <a:pt x="9827" y="989"/>
                  <a:pt x="9822" y="972"/>
                </a:cubicBezTo>
                <a:lnTo>
                  <a:pt x="9844" y="972"/>
                </a:lnTo>
                <a:cubicBezTo>
                  <a:pt x="9878" y="972"/>
                  <a:pt x="9861" y="1000"/>
                  <a:pt x="9867" y="1012"/>
                </a:cubicBezTo>
                <a:lnTo>
                  <a:pt x="9867" y="1017"/>
                </a:lnTo>
                <a:cubicBezTo>
                  <a:pt x="9873" y="1023"/>
                  <a:pt x="9907" y="1029"/>
                  <a:pt x="9918" y="1029"/>
                </a:cubicBezTo>
                <a:cubicBezTo>
                  <a:pt x="9929" y="1029"/>
                  <a:pt x="9941" y="1023"/>
                  <a:pt x="9941" y="1017"/>
                </a:cubicBezTo>
                <a:lnTo>
                  <a:pt x="9935" y="1012"/>
                </a:lnTo>
                <a:lnTo>
                  <a:pt x="9929" y="1000"/>
                </a:lnTo>
                <a:cubicBezTo>
                  <a:pt x="9929" y="989"/>
                  <a:pt x="9935" y="978"/>
                  <a:pt x="9946" y="972"/>
                </a:cubicBezTo>
                <a:lnTo>
                  <a:pt x="9958" y="978"/>
                </a:lnTo>
                <a:cubicBezTo>
                  <a:pt x="9975" y="978"/>
                  <a:pt x="9997" y="989"/>
                  <a:pt x="10014" y="989"/>
                </a:cubicBezTo>
                <a:cubicBezTo>
                  <a:pt x="10020" y="989"/>
                  <a:pt x="10037" y="978"/>
                  <a:pt x="10037" y="972"/>
                </a:cubicBezTo>
                <a:cubicBezTo>
                  <a:pt x="10041" y="957"/>
                  <a:pt x="10050" y="952"/>
                  <a:pt x="10059" y="952"/>
                </a:cubicBezTo>
                <a:close/>
                <a:moveTo>
                  <a:pt x="5368" y="1040"/>
                </a:moveTo>
                <a:cubicBezTo>
                  <a:pt x="5390" y="1046"/>
                  <a:pt x="5413" y="1051"/>
                  <a:pt x="5430" y="1057"/>
                </a:cubicBezTo>
                <a:lnTo>
                  <a:pt x="5441" y="1063"/>
                </a:lnTo>
                <a:cubicBezTo>
                  <a:pt x="5447" y="1074"/>
                  <a:pt x="5453" y="1091"/>
                  <a:pt x="5447" y="1097"/>
                </a:cubicBezTo>
                <a:lnTo>
                  <a:pt x="5441" y="1103"/>
                </a:lnTo>
                <a:cubicBezTo>
                  <a:pt x="5430" y="1114"/>
                  <a:pt x="5430" y="1120"/>
                  <a:pt x="5441" y="1120"/>
                </a:cubicBezTo>
                <a:lnTo>
                  <a:pt x="5447" y="1131"/>
                </a:lnTo>
                <a:cubicBezTo>
                  <a:pt x="5453" y="1137"/>
                  <a:pt x="5447" y="1154"/>
                  <a:pt x="5436" y="1159"/>
                </a:cubicBezTo>
                <a:lnTo>
                  <a:pt x="5430" y="1165"/>
                </a:lnTo>
                <a:cubicBezTo>
                  <a:pt x="5419" y="1159"/>
                  <a:pt x="5402" y="1154"/>
                  <a:pt x="5396" y="1148"/>
                </a:cubicBezTo>
                <a:lnTo>
                  <a:pt x="5396" y="1142"/>
                </a:lnTo>
                <a:cubicBezTo>
                  <a:pt x="5385" y="1137"/>
                  <a:pt x="5362" y="1108"/>
                  <a:pt x="5368" y="1103"/>
                </a:cubicBezTo>
                <a:cubicBezTo>
                  <a:pt x="5373" y="1097"/>
                  <a:pt x="5362" y="1091"/>
                  <a:pt x="5351" y="1086"/>
                </a:cubicBezTo>
                <a:lnTo>
                  <a:pt x="5345" y="1080"/>
                </a:lnTo>
                <a:cubicBezTo>
                  <a:pt x="5339" y="1074"/>
                  <a:pt x="5339" y="1063"/>
                  <a:pt x="5339" y="1051"/>
                </a:cubicBezTo>
                <a:cubicBezTo>
                  <a:pt x="5339" y="1051"/>
                  <a:pt x="5345" y="1046"/>
                  <a:pt x="5351" y="1046"/>
                </a:cubicBezTo>
                <a:lnTo>
                  <a:pt x="5368" y="1040"/>
                </a:lnTo>
                <a:close/>
                <a:moveTo>
                  <a:pt x="14372" y="1051"/>
                </a:moveTo>
                <a:cubicBezTo>
                  <a:pt x="14378" y="1051"/>
                  <a:pt x="14389" y="1057"/>
                  <a:pt x="14400" y="1063"/>
                </a:cubicBezTo>
                <a:lnTo>
                  <a:pt x="14395" y="1074"/>
                </a:lnTo>
                <a:lnTo>
                  <a:pt x="14395" y="1097"/>
                </a:lnTo>
                <a:cubicBezTo>
                  <a:pt x="14383" y="1120"/>
                  <a:pt x="14361" y="1154"/>
                  <a:pt x="14349" y="1176"/>
                </a:cubicBezTo>
                <a:lnTo>
                  <a:pt x="14321" y="1165"/>
                </a:lnTo>
                <a:lnTo>
                  <a:pt x="14309" y="1159"/>
                </a:lnTo>
                <a:cubicBezTo>
                  <a:pt x="14292" y="1154"/>
                  <a:pt x="14292" y="1142"/>
                  <a:pt x="14309" y="1142"/>
                </a:cubicBezTo>
                <a:lnTo>
                  <a:pt x="14315" y="1142"/>
                </a:lnTo>
                <a:cubicBezTo>
                  <a:pt x="14332" y="1137"/>
                  <a:pt x="14366" y="1057"/>
                  <a:pt x="14372" y="1051"/>
                </a:cubicBezTo>
                <a:close/>
                <a:moveTo>
                  <a:pt x="14495" y="1016"/>
                </a:moveTo>
                <a:cubicBezTo>
                  <a:pt x="14497" y="1016"/>
                  <a:pt x="14497" y="1022"/>
                  <a:pt x="14497" y="1029"/>
                </a:cubicBezTo>
                <a:cubicBezTo>
                  <a:pt x="14497" y="1034"/>
                  <a:pt x="14480" y="1086"/>
                  <a:pt x="14474" y="1103"/>
                </a:cubicBezTo>
                <a:cubicBezTo>
                  <a:pt x="14474" y="1120"/>
                  <a:pt x="14468" y="1154"/>
                  <a:pt x="14463" y="1165"/>
                </a:cubicBezTo>
                <a:cubicBezTo>
                  <a:pt x="14457" y="1171"/>
                  <a:pt x="14446" y="1176"/>
                  <a:pt x="14440" y="1176"/>
                </a:cubicBezTo>
                <a:cubicBezTo>
                  <a:pt x="14440" y="1176"/>
                  <a:pt x="14434" y="1165"/>
                  <a:pt x="14434" y="1159"/>
                </a:cubicBezTo>
                <a:lnTo>
                  <a:pt x="14434" y="1154"/>
                </a:lnTo>
                <a:lnTo>
                  <a:pt x="14434" y="1148"/>
                </a:lnTo>
                <a:cubicBezTo>
                  <a:pt x="14440" y="1108"/>
                  <a:pt x="14417" y="1057"/>
                  <a:pt x="14474" y="1029"/>
                </a:cubicBezTo>
                <a:lnTo>
                  <a:pt x="14485" y="1029"/>
                </a:lnTo>
                <a:cubicBezTo>
                  <a:pt x="14490" y="1019"/>
                  <a:pt x="14493" y="1016"/>
                  <a:pt x="14495" y="1016"/>
                </a:cubicBezTo>
                <a:close/>
                <a:moveTo>
                  <a:pt x="4660" y="991"/>
                </a:moveTo>
                <a:cubicBezTo>
                  <a:pt x="4675" y="991"/>
                  <a:pt x="4706" y="1008"/>
                  <a:pt x="4738" y="1034"/>
                </a:cubicBezTo>
                <a:lnTo>
                  <a:pt x="4766" y="1063"/>
                </a:lnTo>
                <a:lnTo>
                  <a:pt x="4795" y="1097"/>
                </a:lnTo>
                <a:cubicBezTo>
                  <a:pt x="4808" y="1113"/>
                  <a:pt x="4820" y="1122"/>
                  <a:pt x="4830" y="1122"/>
                </a:cubicBezTo>
                <a:cubicBezTo>
                  <a:pt x="4839" y="1122"/>
                  <a:pt x="4846" y="1112"/>
                  <a:pt x="4846" y="1091"/>
                </a:cubicBezTo>
                <a:lnTo>
                  <a:pt x="4897" y="1103"/>
                </a:lnTo>
                <a:lnTo>
                  <a:pt x="4902" y="1103"/>
                </a:lnTo>
                <a:cubicBezTo>
                  <a:pt x="4914" y="1097"/>
                  <a:pt x="4948" y="1074"/>
                  <a:pt x="4982" y="1063"/>
                </a:cubicBezTo>
                <a:lnTo>
                  <a:pt x="4999" y="1069"/>
                </a:lnTo>
                <a:lnTo>
                  <a:pt x="5016" y="1074"/>
                </a:lnTo>
                <a:cubicBezTo>
                  <a:pt x="5038" y="1080"/>
                  <a:pt x="5067" y="1086"/>
                  <a:pt x="5084" y="1086"/>
                </a:cubicBezTo>
                <a:lnTo>
                  <a:pt x="5101" y="1086"/>
                </a:lnTo>
                <a:lnTo>
                  <a:pt x="5118" y="1080"/>
                </a:lnTo>
                <a:cubicBezTo>
                  <a:pt x="5121" y="1079"/>
                  <a:pt x="5123" y="1078"/>
                  <a:pt x="5125" y="1078"/>
                </a:cubicBezTo>
                <a:cubicBezTo>
                  <a:pt x="5145" y="1078"/>
                  <a:pt x="5140" y="1121"/>
                  <a:pt x="5135" y="1131"/>
                </a:cubicBezTo>
                <a:cubicBezTo>
                  <a:pt x="5129" y="1139"/>
                  <a:pt x="5119" y="1142"/>
                  <a:pt x="5110" y="1142"/>
                </a:cubicBezTo>
                <a:cubicBezTo>
                  <a:pt x="5101" y="1142"/>
                  <a:pt x="5092" y="1139"/>
                  <a:pt x="5090" y="1137"/>
                </a:cubicBezTo>
                <a:cubicBezTo>
                  <a:pt x="5089" y="1136"/>
                  <a:pt x="5088" y="1136"/>
                  <a:pt x="5087" y="1136"/>
                </a:cubicBezTo>
                <a:cubicBezTo>
                  <a:pt x="5078" y="1136"/>
                  <a:pt x="5049" y="1160"/>
                  <a:pt x="5038" y="1171"/>
                </a:cubicBezTo>
                <a:cubicBezTo>
                  <a:pt x="5035" y="1174"/>
                  <a:pt x="5031" y="1175"/>
                  <a:pt x="5025" y="1175"/>
                </a:cubicBezTo>
                <a:cubicBezTo>
                  <a:pt x="5009" y="1175"/>
                  <a:pt x="4985" y="1165"/>
                  <a:pt x="4965" y="1148"/>
                </a:cubicBezTo>
                <a:lnTo>
                  <a:pt x="4936" y="1159"/>
                </a:lnTo>
                <a:lnTo>
                  <a:pt x="4851" y="1182"/>
                </a:lnTo>
                <a:cubicBezTo>
                  <a:pt x="4766" y="1176"/>
                  <a:pt x="4692" y="1165"/>
                  <a:pt x="4681" y="1165"/>
                </a:cubicBezTo>
                <a:lnTo>
                  <a:pt x="4681" y="1171"/>
                </a:lnTo>
                <a:cubicBezTo>
                  <a:pt x="4675" y="1177"/>
                  <a:pt x="4669" y="1179"/>
                  <a:pt x="4664" y="1179"/>
                </a:cubicBezTo>
                <a:cubicBezTo>
                  <a:pt x="4655" y="1179"/>
                  <a:pt x="4646" y="1172"/>
                  <a:pt x="4636" y="1165"/>
                </a:cubicBezTo>
                <a:cubicBezTo>
                  <a:pt x="4613" y="1154"/>
                  <a:pt x="4647" y="1137"/>
                  <a:pt x="4636" y="1125"/>
                </a:cubicBezTo>
                <a:lnTo>
                  <a:pt x="4624" y="1114"/>
                </a:lnTo>
                <a:cubicBezTo>
                  <a:pt x="4619" y="1097"/>
                  <a:pt x="4619" y="1086"/>
                  <a:pt x="4636" y="1086"/>
                </a:cubicBezTo>
                <a:lnTo>
                  <a:pt x="4630" y="1086"/>
                </a:lnTo>
                <a:cubicBezTo>
                  <a:pt x="4647" y="1086"/>
                  <a:pt x="4647" y="1000"/>
                  <a:pt x="4653" y="995"/>
                </a:cubicBezTo>
                <a:cubicBezTo>
                  <a:pt x="4654" y="992"/>
                  <a:pt x="4657" y="991"/>
                  <a:pt x="4660" y="991"/>
                </a:cubicBezTo>
                <a:close/>
                <a:moveTo>
                  <a:pt x="9440" y="1117"/>
                </a:moveTo>
                <a:cubicBezTo>
                  <a:pt x="9443" y="1117"/>
                  <a:pt x="9448" y="1118"/>
                  <a:pt x="9453" y="1120"/>
                </a:cubicBezTo>
                <a:lnTo>
                  <a:pt x="9458" y="1120"/>
                </a:lnTo>
                <a:cubicBezTo>
                  <a:pt x="9475" y="1125"/>
                  <a:pt x="9549" y="1125"/>
                  <a:pt x="9561" y="1131"/>
                </a:cubicBezTo>
                <a:cubicBezTo>
                  <a:pt x="9572" y="1142"/>
                  <a:pt x="9561" y="1159"/>
                  <a:pt x="9532" y="1176"/>
                </a:cubicBezTo>
                <a:cubicBezTo>
                  <a:pt x="9525" y="1167"/>
                  <a:pt x="9519" y="1163"/>
                  <a:pt x="9513" y="1163"/>
                </a:cubicBezTo>
                <a:cubicBezTo>
                  <a:pt x="9505" y="1163"/>
                  <a:pt x="9497" y="1170"/>
                  <a:pt x="9487" y="1176"/>
                </a:cubicBezTo>
                <a:lnTo>
                  <a:pt x="9475" y="1182"/>
                </a:lnTo>
                <a:cubicBezTo>
                  <a:pt x="9458" y="1165"/>
                  <a:pt x="9436" y="1131"/>
                  <a:pt x="9430" y="1125"/>
                </a:cubicBezTo>
                <a:cubicBezTo>
                  <a:pt x="9426" y="1121"/>
                  <a:pt x="9431" y="1117"/>
                  <a:pt x="9440" y="1117"/>
                </a:cubicBezTo>
                <a:close/>
                <a:moveTo>
                  <a:pt x="14871" y="1103"/>
                </a:moveTo>
                <a:cubicBezTo>
                  <a:pt x="14877" y="1103"/>
                  <a:pt x="14888" y="1114"/>
                  <a:pt x="14894" y="1120"/>
                </a:cubicBezTo>
                <a:lnTo>
                  <a:pt x="14922" y="1154"/>
                </a:lnTo>
                <a:cubicBezTo>
                  <a:pt x="14928" y="1176"/>
                  <a:pt x="14922" y="1193"/>
                  <a:pt x="14905" y="1193"/>
                </a:cubicBezTo>
                <a:cubicBezTo>
                  <a:pt x="14888" y="1193"/>
                  <a:pt x="14843" y="1182"/>
                  <a:pt x="14849" y="1171"/>
                </a:cubicBezTo>
                <a:lnTo>
                  <a:pt x="14849" y="1154"/>
                </a:lnTo>
                <a:lnTo>
                  <a:pt x="14849" y="1142"/>
                </a:lnTo>
                <a:cubicBezTo>
                  <a:pt x="14843" y="1131"/>
                  <a:pt x="14849" y="1114"/>
                  <a:pt x="14860" y="1103"/>
                </a:cubicBezTo>
                <a:close/>
                <a:moveTo>
                  <a:pt x="13417" y="1146"/>
                </a:moveTo>
                <a:cubicBezTo>
                  <a:pt x="13422" y="1146"/>
                  <a:pt x="13428" y="1149"/>
                  <a:pt x="13436" y="1154"/>
                </a:cubicBezTo>
                <a:lnTo>
                  <a:pt x="13453" y="1159"/>
                </a:lnTo>
                <a:lnTo>
                  <a:pt x="13475" y="1165"/>
                </a:lnTo>
                <a:cubicBezTo>
                  <a:pt x="13515" y="1165"/>
                  <a:pt x="13492" y="1193"/>
                  <a:pt x="13475" y="1205"/>
                </a:cubicBezTo>
                <a:cubicBezTo>
                  <a:pt x="13472" y="1208"/>
                  <a:pt x="13468" y="1209"/>
                  <a:pt x="13464" y="1209"/>
                </a:cubicBezTo>
                <a:cubicBezTo>
                  <a:pt x="13452" y="1209"/>
                  <a:pt x="13438" y="1200"/>
                  <a:pt x="13430" y="1188"/>
                </a:cubicBezTo>
                <a:lnTo>
                  <a:pt x="13419" y="1171"/>
                </a:lnTo>
                <a:lnTo>
                  <a:pt x="13413" y="1159"/>
                </a:lnTo>
                <a:cubicBezTo>
                  <a:pt x="13410" y="1150"/>
                  <a:pt x="13412" y="1146"/>
                  <a:pt x="13417" y="1146"/>
                </a:cubicBezTo>
                <a:close/>
                <a:moveTo>
                  <a:pt x="4403" y="1029"/>
                </a:moveTo>
                <a:cubicBezTo>
                  <a:pt x="4437" y="1029"/>
                  <a:pt x="4505" y="1080"/>
                  <a:pt x="4522" y="1103"/>
                </a:cubicBezTo>
                <a:cubicBezTo>
                  <a:pt x="4539" y="1120"/>
                  <a:pt x="4573" y="1142"/>
                  <a:pt x="4590" y="1148"/>
                </a:cubicBezTo>
                <a:cubicBezTo>
                  <a:pt x="4607" y="1148"/>
                  <a:pt x="4607" y="1159"/>
                  <a:pt x="4585" y="1171"/>
                </a:cubicBezTo>
                <a:lnTo>
                  <a:pt x="4573" y="1182"/>
                </a:lnTo>
                <a:cubicBezTo>
                  <a:pt x="4568" y="1188"/>
                  <a:pt x="4563" y="1190"/>
                  <a:pt x="4558" y="1190"/>
                </a:cubicBezTo>
                <a:cubicBezTo>
                  <a:pt x="4553" y="1190"/>
                  <a:pt x="4548" y="1188"/>
                  <a:pt x="4539" y="1182"/>
                </a:cubicBezTo>
                <a:lnTo>
                  <a:pt x="4528" y="1176"/>
                </a:lnTo>
                <a:cubicBezTo>
                  <a:pt x="4511" y="1182"/>
                  <a:pt x="4471" y="1188"/>
                  <a:pt x="4443" y="1199"/>
                </a:cubicBezTo>
                <a:lnTo>
                  <a:pt x="4414" y="1171"/>
                </a:lnTo>
                <a:cubicBezTo>
                  <a:pt x="4409" y="1165"/>
                  <a:pt x="4386" y="1159"/>
                  <a:pt x="4386" y="1159"/>
                </a:cubicBezTo>
                <a:lnTo>
                  <a:pt x="4329" y="1210"/>
                </a:lnTo>
                <a:cubicBezTo>
                  <a:pt x="4307" y="1165"/>
                  <a:pt x="4295" y="1131"/>
                  <a:pt x="4312" y="1131"/>
                </a:cubicBezTo>
                <a:cubicBezTo>
                  <a:pt x="4329" y="1131"/>
                  <a:pt x="4409" y="1097"/>
                  <a:pt x="4420" y="1086"/>
                </a:cubicBezTo>
                <a:cubicBezTo>
                  <a:pt x="4431" y="1080"/>
                  <a:pt x="4420" y="1069"/>
                  <a:pt x="4392" y="1069"/>
                </a:cubicBezTo>
                <a:lnTo>
                  <a:pt x="4375" y="1063"/>
                </a:lnTo>
                <a:cubicBezTo>
                  <a:pt x="4369" y="1063"/>
                  <a:pt x="4358" y="1051"/>
                  <a:pt x="4358" y="1046"/>
                </a:cubicBezTo>
                <a:cubicBezTo>
                  <a:pt x="4358" y="1040"/>
                  <a:pt x="4363" y="1029"/>
                  <a:pt x="4369" y="1029"/>
                </a:cubicBezTo>
                <a:close/>
                <a:moveTo>
                  <a:pt x="4112" y="1053"/>
                </a:moveTo>
                <a:cubicBezTo>
                  <a:pt x="4124" y="1053"/>
                  <a:pt x="4136" y="1054"/>
                  <a:pt x="4148" y="1057"/>
                </a:cubicBezTo>
                <a:lnTo>
                  <a:pt x="4170" y="1063"/>
                </a:lnTo>
                <a:cubicBezTo>
                  <a:pt x="4176" y="1063"/>
                  <a:pt x="4187" y="1074"/>
                  <a:pt x="4187" y="1074"/>
                </a:cubicBezTo>
                <a:cubicBezTo>
                  <a:pt x="4182" y="1086"/>
                  <a:pt x="4182" y="1097"/>
                  <a:pt x="4176" y="1097"/>
                </a:cubicBezTo>
                <a:lnTo>
                  <a:pt x="4159" y="1108"/>
                </a:lnTo>
                <a:cubicBezTo>
                  <a:pt x="4142" y="1114"/>
                  <a:pt x="4136" y="1148"/>
                  <a:pt x="4148" y="1154"/>
                </a:cubicBezTo>
                <a:cubicBezTo>
                  <a:pt x="4159" y="1159"/>
                  <a:pt x="4131" y="1199"/>
                  <a:pt x="4114" y="1216"/>
                </a:cubicBezTo>
                <a:cubicBezTo>
                  <a:pt x="4110" y="1220"/>
                  <a:pt x="4105" y="1222"/>
                  <a:pt x="4099" y="1222"/>
                </a:cubicBezTo>
                <a:cubicBezTo>
                  <a:pt x="4088" y="1222"/>
                  <a:pt x="4074" y="1214"/>
                  <a:pt x="4063" y="1199"/>
                </a:cubicBezTo>
                <a:lnTo>
                  <a:pt x="4074" y="1182"/>
                </a:lnTo>
                <a:lnTo>
                  <a:pt x="4097" y="1159"/>
                </a:lnTo>
                <a:cubicBezTo>
                  <a:pt x="4093" y="1146"/>
                  <a:pt x="4071" y="1138"/>
                  <a:pt x="4050" y="1138"/>
                </a:cubicBezTo>
                <a:cubicBezTo>
                  <a:pt x="4037" y="1138"/>
                  <a:pt x="4024" y="1141"/>
                  <a:pt x="4017" y="1148"/>
                </a:cubicBezTo>
                <a:cubicBezTo>
                  <a:pt x="4000" y="1159"/>
                  <a:pt x="3977" y="1171"/>
                  <a:pt x="3966" y="1171"/>
                </a:cubicBezTo>
                <a:lnTo>
                  <a:pt x="3955" y="1176"/>
                </a:lnTo>
                <a:lnTo>
                  <a:pt x="3943" y="1182"/>
                </a:lnTo>
                <a:cubicBezTo>
                  <a:pt x="3942" y="1182"/>
                  <a:pt x="3941" y="1183"/>
                  <a:pt x="3940" y="1183"/>
                </a:cubicBezTo>
                <a:cubicBezTo>
                  <a:pt x="3929" y="1183"/>
                  <a:pt x="3915" y="1158"/>
                  <a:pt x="3915" y="1148"/>
                </a:cubicBezTo>
                <a:cubicBezTo>
                  <a:pt x="3915" y="1141"/>
                  <a:pt x="3896" y="1136"/>
                  <a:pt x="3882" y="1136"/>
                </a:cubicBezTo>
                <a:cubicBezTo>
                  <a:pt x="3874" y="1136"/>
                  <a:pt x="3868" y="1138"/>
                  <a:pt x="3870" y="1142"/>
                </a:cubicBezTo>
                <a:cubicBezTo>
                  <a:pt x="3870" y="1154"/>
                  <a:pt x="3870" y="1165"/>
                  <a:pt x="3864" y="1176"/>
                </a:cubicBezTo>
                <a:cubicBezTo>
                  <a:pt x="3862" y="1176"/>
                  <a:pt x="3860" y="1176"/>
                  <a:pt x="3858" y="1176"/>
                </a:cubicBezTo>
                <a:cubicBezTo>
                  <a:pt x="3837" y="1176"/>
                  <a:pt x="3846" y="1205"/>
                  <a:pt x="3836" y="1210"/>
                </a:cubicBezTo>
                <a:cubicBezTo>
                  <a:pt x="3819" y="1210"/>
                  <a:pt x="3802" y="1199"/>
                  <a:pt x="3785" y="1193"/>
                </a:cubicBezTo>
                <a:lnTo>
                  <a:pt x="3768" y="1188"/>
                </a:lnTo>
                <a:cubicBezTo>
                  <a:pt x="3756" y="1185"/>
                  <a:pt x="3743" y="1183"/>
                  <a:pt x="3732" y="1183"/>
                </a:cubicBezTo>
                <a:cubicBezTo>
                  <a:pt x="3721" y="1183"/>
                  <a:pt x="3711" y="1185"/>
                  <a:pt x="3705" y="1188"/>
                </a:cubicBezTo>
                <a:lnTo>
                  <a:pt x="3705" y="1193"/>
                </a:lnTo>
                <a:cubicBezTo>
                  <a:pt x="3705" y="1206"/>
                  <a:pt x="3699" y="1215"/>
                  <a:pt x="3690" y="1215"/>
                </a:cubicBezTo>
                <a:cubicBezTo>
                  <a:pt x="3686" y="1215"/>
                  <a:pt x="3682" y="1214"/>
                  <a:pt x="3677" y="1210"/>
                </a:cubicBezTo>
                <a:lnTo>
                  <a:pt x="3671" y="1210"/>
                </a:lnTo>
                <a:cubicBezTo>
                  <a:pt x="3671" y="1193"/>
                  <a:pt x="3699" y="1142"/>
                  <a:pt x="3716" y="1125"/>
                </a:cubicBezTo>
                <a:cubicBezTo>
                  <a:pt x="3734" y="1114"/>
                  <a:pt x="3745" y="1091"/>
                  <a:pt x="3751" y="1091"/>
                </a:cubicBezTo>
                <a:cubicBezTo>
                  <a:pt x="3751" y="1089"/>
                  <a:pt x="3753" y="1089"/>
                  <a:pt x="3757" y="1089"/>
                </a:cubicBezTo>
                <a:cubicBezTo>
                  <a:pt x="3764" y="1089"/>
                  <a:pt x="3775" y="1091"/>
                  <a:pt x="3779" y="1091"/>
                </a:cubicBezTo>
                <a:cubicBezTo>
                  <a:pt x="3782" y="1090"/>
                  <a:pt x="3786" y="1089"/>
                  <a:pt x="3789" y="1089"/>
                </a:cubicBezTo>
                <a:cubicBezTo>
                  <a:pt x="3796" y="1089"/>
                  <a:pt x="3802" y="1093"/>
                  <a:pt x="3802" y="1097"/>
                </a:cubicBezTo>
                <a:cubicBezTo>
                  <a:pt x="3802" y="1097"/>
                  <a:pt x="3830" y="1097"/>
                  <a:pt x="3830" y="1086"/>
                </a:cubicBezTo>
                <a:cubicBezTo>
                  <a:pt x="3831" y="1085"/>
                  <a:pt x="3832" y="1084"/>
                  <a:pt x="3834" y="1084"/>
                </a:cubicBezTo>
                <a:cubicBezTo>
                  <a:pt x="3841" y="1084"/>
                  <a:pt x="3856" y="1095"/>
                  <a:pt x="3870" y="1114"/>
                </a:cubicBezTo>
                <a:lnTo>
                  <a:pt x="3898" y="1091"/>
                </a:lnTo>
                <a:lnTo>
                  <a:pt x="3921" y="1069"/>
                </a:lnTo>
                <a:cubicBezTo>
                  <a:pt x="3935" y="1078"/>
                  <a:pt x="3960" y="1087"/>
                  <a:pt x="3984" y="1087"/>
                </a:cubicBezTo>
                <a:cubicBezTo>
                  <a:pt x="3990" y="1087"/>
                  <a:pt x="3995" y="1087"/>
                  <a:pt x="4000" y="1086"/>
                </a:cubicBezTo>
                <a:lnTo>
                  <a:pt x="4023" y="1086"/>
                </a:lnTo>
                <a:cubicBezTo>
                  <a:pt x="4033" y="1086"/>
                  <a:pt x="4047" y="1098"/>
                  <a:pt x="4057" y="1098"/>
                </a:cubicBezTo>
                <a:cubicBezTo>
                  <a:pt x="4059" y="1098"/>
                  <a:pt x="4061" y="1098"/>
                  <a:pt x="4063" y="1097"/>
                </a:cubicBezTo>
                <a:cubicBezTo>
                  <a:pt x="4074" y="1091"/>
                  <a:pt x="4074" y="1074"/>
                  <a:pt x="4085" y="1063"/>
                </a:cubicBezTo>
                <a:lnTo>
                  <a:pt x="4085" y="1057"/>
                </a:lnTo>
                <a:cubicBezTo>
                  <a:pt x="4091" y="1054"/>
                  <a:pt x="4101" y="1053"/>
                  <a:pt x="4112" y="1053"/>
                </a:cubicBezTo>
                <a:close/>
                <a:moveTo>
                  <a:pt x="9710" y="1138"/>
                </a:moveTo>
                <a:cubicBezTo>
                  <a:pt x="9714" y="1138"/>
                  <a:pt x="9717" y="1141"/>
                  <a:pt x="9719" y="1148"/>
                </a:cubicBezTo>
                <a:lnTo>
                  <a:pt x="9719" y="1159"/>
                </a:lnTo>
                <a:cubicBezTo>
                  <a:pt x="9714" y="1188"/>
                  <a:pt x="9719" y="1199"/>
                  <a:pt x="9748" y="1205"/>
                </a:cubicBezTo>
                <a:lnTo>
                  <a:pt x="9753" y="1205"/>
                </a:lnTo>
                <a:cubicBezTo>
                  <a:pt x="9759" y="1216"/>
                  <a:pt x="9748" y="1227"/>
                  <a:pt x="9736" y="1227"/>
                </a:cubicBezTo>
                <a:cubicBezTo>
                  <a:pt x="9719" y="1222"/>
                  <a:pt x="9680" y="1182"/>
                  <a:pt x="9691" y="1159"/>
                </a:cubicBezTo>
                <a:cubicBezTo>
                  <a:pt x="9698" y="1146"/>
                  <a:pt x="9705" y="1138"/>
                  <a:pt x="9710" y="1138"/>
                </a:cubicBezTo>
                <a:close/>
                <a:moveTo>
                  <a:pt x="3530" y="1204"/>
                </a:moveTo>
                <a:cubicBezTo>
                  <a:pt x="3529" y="1207"/>
                  <a:pt x="3529" y="1209"/>
                  <a:pt x="3529" y="1210"/>
                </a:cubicBezTo>
                <a:cubicBezTo>
                  <a:pt x="3534" y="1228"/>
                  <a:pt x="3528" y="1235"/>
                  <a:pt x="3523" y="1235"/>
                </a:cubicBezTo>
                <a:cubicBezTo>
                  <a:pt x="3521" y="1235"/>
                  <a:pt x="3519" y="1234"/>
                  <a:pt x="3518" y="1233"/>
                </a:cubicBezTo>
                <a:cubicBezTo>
                  <a:pt x="3512" y="1227"/>
                  <a:pt x="3524" y="1210"/>
                  <a:pt x="3529" y="1205"/>
                </a:cubicBezTo>
                <a:cubicBezTo>
                  <a:pt x="3529" y="1205"/>
                  <a:pt x="3529" y="1204"/>
                  <a:pt x="3530" y="1204"/>
                </a:cubicBezTo>
                <a:close/>
                <a:moveTo>
                  <a:pt x="3390" y="1089"/>
                </a:moveTo>
                <a:cubicBezTo>
                  <a:pt x="3393" y="1089"/>
                  <a:pt x="3396" y="1090"/>
                  <a:pt x="3399" y="1091"/>
                </a:cubicBezTo>
                <a:cubicBezTo>
                  <a:pt x="3410" y="1097"/>
                  <a:pt x="3438" y="1108"/>
                  <a:pt x="3467" y="1114"/>
                </a:cubicBezTo>
                <a:lnTo>
                  <a:pt x="3478" y="1103"/>
                </a:lnTo>
                <a:cubicBezTo>
                  <a:pt x="3486" y="1093"/>
                  <a:pt x="3494" y="1090"/>
                  <a:pt x="3501" y="1090"/>
                </a:cubicBezTo>
                <a:cubicBezTo>
                  <a:pt x="3517" y="1090"/>
                  <a:pt x="3532" y="1104"/>
                  <a:pt x="3548" y="1104"/>
                </a:cubicBezTo>
                <a:cubicBezTo>
                  <a:pt x="3551" y="1104"/>
                  <a:pt x="3554" y="1104"/>
                  <a:pt x="3558" y="1103"/>
                </a:cubicBezTo>
                <a:lnTo>
                  <a:pt x="3586" y="1097"/>
                </a:lnTo>
                <a:cubicBezTo>
                  <a:pt x="3614" y="1097"/>
                  <a:pt x="3643" y="1108"/>
                  <a:pt x="3643" y="1120"/>
                </a:cubicBezTo>
                <a:cubicBezTo>
                  <a:pt x="3643" y="1125"/>
                  <a:pt x="3603" y="1159"/>
                  <a:pt x="3614" y="1171"/>
                </a:cubicBezTo>
                <a:cubicBezTo>
                  <a:pt x="3626" y="1182"/>
                  <a:pt x="3637" y="1199"/>
                  <a:pt x="3643" y="1205"/>
                </a:cubicBezTo>
                <a:cubicBezTo>
                  <a:pt x="3648" y="1205"/>
                  <a:pt x="3620" y="1216"/>
                  <a:pt x="3609" y="1216"/>
                </a:cubicBezTo>
                <a:cubicBezTo>
                  <a:pt x="3603" y="1216"/>
                  <a:pt x="3575" y="1148"/>
                  <a:pt x="3558" y="1137"/>
                </a:cubicBezTo>
                <a:cubicBezTo>
                  <a:pt x="3557" y="1136"/>
                  <a:pt x="3557" y="1136"/>
                  <a:pt x="3556" y="1136"/>
                </a:cubicBezTo>
                <a:cubicBezTo>
                  <a:pt x="3546" y="1136"/>
                  <a:pt x="3533" y="1177"/>
                  <a:pt x="3530" y="1202"/>
                </a:cubicBezTo>
                <a:lnTo>
                  <a:pt x="3530" y="1202"/>
                </a:lnTo>
                <a:cubicBezTo>
                  <a:pt x="3529" y="1201"/>
                  <a:pt x="3526" y="1200"/>
                  <a:pt x="3523" y="1200"/>
                </a:cubicBezTo>
                <a:cubicBezTo>
                  <a:pt x="3516" y="1200"/>
                  <a:pt x="3507" y="1202"/>
                  <a:pt x="3495" y="1205"/>
                </a:cubicBezTo>
                <a:lnTo>
                  <a:pt x="3495" y="1210"/>
                </a:lnTo>
                <a:lnTo>
                  <a:pt x="3495" y="1256"/>
                </a:lnTo>
                <a:cubicBezTo>
                  <a:pt x="3489" y="1259"/>
                  <a:pt x="3482" y="1260"/>
                  <a:pt x="3475" y="1260"/>
                </a:cubicBezTo>
                <a:cubicBezTo>
                  <a:pt x="3448" y="1260"/>
                  <a:pt x="3424" y="1237"/>
                  <a:pt x="3433" y="1227"/>
                </a:cubicBezTo>
                <a:cubicBezTo>
                  <a:pt x="3444" y="1216"/>
                  <a:pt x="3399" y="1142"/>
                  <a:pt x="3387" y="1114"/>
                </a:cubicBezTo>
                <a:cubicBezTo>
                  <a:pt x="3374" y="1097"/>
                  <a:pt x="3381" y="1089"/>
                  <a:pt x="3390" y="1089"/>
                </a:cubicBezTo>
                <a:close/>
                <a:moveTo>
                  <a:pt x="14503" y="1128"/>
                </a:moveTo>
                <a:cubicBezTo>
                  <a:pt x="14515" y="1128"/>
                  <a:pt x="14532" y="1154"/>
                  <a:pt x="14542" y="1188"/>
                </a:cubicBezTo>
                <a:lnTo>
                  <a:pt x="14622" y="1176"/>
                </a:lnTo>
                <a:lnTo>
                  <a:pt x="14633" y="1176"/>
                </a:lnTo>
                <a:cubicBezTo>
                  <a:pt x="14633" y="1188"/>
                  <a:pt x="14616" y="1233"/>
                  <a:pt x="14627" y="1244"/>
                </a:cubicBezTo>
                <a:cubicBezTo>
                  <a:pt x="14639" y="1250"/>
                  <a:pt x="14644" y="1261"/>
                  <a:pt x="14644" y="1267"/>
                </a:cubicBezTo>
                <a:lnTo>
                  <a:pt x="14639" y="1267"/>
                </a:lnTo>
                <a:lnTo>
                  <a:pt x="14627" y="1273"/>
                </a:lnTo>
                <a:cubicBezTo>
                  <a:pt x="14605" y="1273"/>
                  <a:pt x="14588" y="1244"/>
                  <a:pt x="14588" y="1239"/>
                </a:cubicBezTo>
                <a:cubicBezTo>
                  <a:pt x="14582" y="1227"/>
                  <a:pt x="14576" y="1222"/>
                  <a:pt x="14570" y="1222"/>
                </a:cubicBezTo>
                <a:lnTo>
                  <a:pt x="14570" y="1227"/>
                </a:lnTo>
                <a:cubicBezTo>
                  <a:pt x="14565" y="1233"/>
                  <a:pt x="14570" y="1244"/>
                  <a:pt x="14565" y="1256"/>
                </a:cubicBezTo>
                <a:cubicBezTo>
                  <a:pt x="14565" y="1261"/>
                  <a:pt x="14559" y="1273"/>
                  <a:pt x="14553" y="1273"/>
                </a:cubicBezTo>
                <a:cubicBezTo>
                  <a:pt x="14548" y="1273"/>
                  <a:pt x="14531" y="1261"/>
                  <a:pt x="14531" y="1261"/>
                </a:cubicBezTo>
                <a:lnTo>
                  <a:pt x="14536" y="1227"/>
                </a:lnTo>
                <a:cubicBezTo>
                  <a:pt x="14514" y="1199"/>
                  <a:pt x="14485" y="1137"/>
                  <a:pt x="14497" y="1131"/>
                </a:cubicBezTo>
                <a:cubicBezTo>
                  <a:pt x="14498" y="1129"/>
                  <a:pt x="14500" y="1128"/>
                  <a:pt x="14503" y="1128"/>
                </a:cubicBezTo>
                <a:close/>
                <a:moveTo>
                  <a:pt x="5058" y="1236"/>
                </a:moveTo>
                <a:cubicBezTo>
                  <a:pt x="5070" y="1236"/>
                  <a:pt x="5081" y="1239"/>
                  <a:pt x="5090" y="1250"/>
                </a:cubicBezTo>
                <a:cubicBezTo>
                  <a:pt x="5090" y="1250"/>
                  <a:pt x="5090" y="1267"/>
                  <a:pt x="5090" y="1267"/>
                </a:cubicBezTo>
                <a:cubicBezTo>
                  <a:pt x="5062" y="1272"/>
                  <a:pt x="5042" y="1295"/>
                  <a:pt x="5018" y="1295"/>
                </a:cubicBezTo>
                <a:cubicBezTo>
                  <a:pt x="5012" y="1295"/>
                  <a:pt x="5005" y="1293"/>
                  <a:pt x="4999" y="1290"/>
                </a:cubicBezTo>
                <a:lnTo>
                  <a:pt x="4987" y="1284"/>
                </a:lnTo>
                <a:cubicBezTo>
                  <a:pt x="4976" y="1273"/>
                  <a:pt x="4987" y="1250"/>
                  <a:pt x="5004" y="1239"/>
                </a:cubicBezTo>
                <a:lnTo>
                  <a:pt x="5021" y="1239"/>
                </a:lnTo>
                <a:cubicBezTo>
                  <a:pt x="5033" y="1239"/>
                  <a:pt x="5046" y="1236"/>
                  <a:pt x="5058" y="1236"/>
                </a:cubicBezTo>
                <a:close/>
                <a:moveTo>
                  <a:pt x="2678" y="1270"/>
                </a:moveTo>
                <a:cubicBezTo>
                  <a:pt x="2695" y="1270"/>
                  <a:pt x="2720" y="1279"/>
                  <a:pt x="2746" y="1295"/>
                </a:cubicBezTo>
                <a:lnTo>
                  <a:pt x="2746" y="1290"/>
                </a:lnTo>
                <a:lnTo>
                  <a:pt x="2786" y="1318"/>
                </a:lnTo>
                <a:cubicBezTo>
                  <a:pt x="2786" y="1318"/>
                  <a:pt x="2775" y="1347"/>
                  <a:pt x="2775" y="1347"/>
                </a:cubicBezTo>
                <a:cubicBezTo>
                  <a:pt x="2772" y="1346"/>
                  <a:pt x="2769" y="1345"/>
                  <a:pt x="2766" y="1345"/>
                </a:cubicBezTo>
                <a:cubicBezTo>
                  <a:pt x="2760" y="1345"/>
                  <a:pt x="2753" y="1347"/>
                  <a:pt x="2748" y="1347"/>
                </a:cubicBezTo>
                <a:cubicBezTo>
                  <a:pt x="2739" y="1347"/>
                  <a:pt x="2732" y="1344"/>
                  <a:pt x="2729" y="1329"/>
                </a:cubicBezTo>
                <a:cubicBezTo>
                  <a:pt x="2724" y="1312"/>
                  <a:pt x="2701" y="1301"/>
                  <a:pt x="2684" y="1295"/>
                </a:cubicBezTo>
                <a:lnTo>
                  <a:pt x="2655" y="1284"/>
                </a:lnTo>
                <a:cubicBezTo>
                  <a:pt x="2658" y="1275"/>
                  <a:pt x="2666" y="1270"/>
                  <a:pt x="2678" y="1270"/>
                </a:cubicBezTo>
                <a:close/>
                <a:moveTo>
                  <a:pt x="4704" y="1290"/>
                </a:moveTo>
                <a:cubicBezTo>
                  <a:pt x="4715" y="1290"/>
                  <a:pt x="4726" y="1295"/>
                  <a:pt x="4721" y="1307"/>
                </a:cubicBezTo>
                <a:cubicBezTo>
                  <a:pt x="4721" y="1312"/>
                  <a:pt x="4692" y="1347"/>
                  <a:pt x="4675" y="1369"/>
                </a:cubicBezTo>
                <a:lnTo>
                  <a:pt x="4641" y="1347"/>
                </a:lnTo>
                <a:cubicBezTo>
                  <a:pt x="4630" y="1335"/>
                  <a:pt x="4630" y="1318"/>
                  <a:pt x="4641" y="1312"/>
                </a:cubicBezTo>
                <a:cubicBezTo>
                  <a:pt x="4658" y="1301"/>
                  <a:pt x="4675" y="1295"/>
                  <a:pt x="4692" y="1290"/>
                </a:cubicBezTo>
                <a:close/>
                <a:moveTo>
                  <a:pt x="1231" y="1273"/>
                </a:moveTo>
                <a:lnTo>
                  <a:pt x="1254" y="1284"/>
                </a:lnTo>
                <a:cubicBezTo>
                  <a:pt x="1262" y="1282"/>
                  <a:pt x="1272" y="1282"/>
                  <a:pt x="1281" y="1282"/>
                </a:cubicBezTo>
                <a:cubicBezTo>
                  <a:pt x="1303" y="1282"/>
                  <a:pt x="1324" y="1286"/>
                  <a:pt x="1328" y="1290"/>
                </a:cubicBezTo>
                <a:cubicBezTo>
                  <a:pt x="1339" y="1295"/>
                  <a:pt x="1328" y="1318"/>
                  <a:pt x="1316" y="1324"/>
                </a:cubicBezTo>
                <a:cubicBezTo>
                  <a:pt x="1311" y="1335"/>
                  <a:pt x="1345" y="1347"/>
                  <a:pt x="1356" y="1347"/>
                </a:cubicBezTo>
                <a:cubicBezTo>
                  <a:pt x="1373" y="1352"/>
                  <a:pt x="1373" y="1375"/>
                  <a:pt x="1368" y="1398"/>
                </a:cubicBezTo>
                <a:lnTo>
                  <a:pt x="1333" y="1369"/>
                </a:lnTo>
                <a:lnTo>
                  <a:pt x="1328" y="1364"/>
                </a:lnTo>
                <a:cubicBezTo>
                  <a:pt x="1323" y="1367"/>
                  <a:pt x="1318" y="1368"/>
                  <a:pt x="1312" y="1368"/>
                </a:cubicBezTo>
                <a:cubicBezTo>
                  <a:pt x="1297" y="1368"/>
                  <a:pt x="1281" y="1357"/>
                  <a:pt x="1277" y="1341"/>
                </a:cubicBezTo>
                <a:lnTo>
                  <a:pt x="1265" y="1324"/>
                </a:lnTo>
                <a:cubicBezTo>
                  <a:pt x="1265" y="1318"/>
                  <a:pt x="1260" y="1312"/>
                  <a:pt x="1260" y="1307"/>
                </a:cubicBezTo>
                <a:lnTo>
                  <a:pt x="1243" y="1301"/>
                </a:lnTo>
                <a:cubicBezTo>
                  <a:pt x="1226" y="1290"/>
                  <a:pt x="1220" y="1278"/>
                  <a:pt x="1226" y="1273"/>
                </a:cubicBezTo>
                <a:close/>
                <a:moveTo>
                  <a:pt x="1150" y="1260"/>
                </a:moveTo>
                <a:cubicBezTo>
                  <a:pt x="1162" y="1260"/>
                  <a:pt x="1158" y="1309"/>
                  <a:pt x="1158" y="1329"/>
                </a:cubicBezTo>
                <a:cubicBezTo>
                  <a:pt x="1152" y="1352"/>
                  <a:pt x="1158" y="1364"/>
                  <a:pt x="1175" y="1364"/>
                </a:cubicBezTo>
                <a:cubicBezTo>
                  <a:pt x="1186" y="1358"/>
                  <a:pt x="1226" y="1352"/>
                  <a:pt x="1226" y="1352"/>
                </a:cubicBezTo>
                <a:lnTo>
                  <a:pt x="1226" y="1352"/>
                </a:lnTo>
                <a:cubicBezTo>
                  <a:pt x="1226" y="1352"/>
                  <a:pt x="1192" y="1386"/>
                  <a:pt x="1180" y="1398"/>
                </a:cubicBezTo>
                <a:cubicBezTo>
                  <a:pt x="1178" y="1399"/>
                  <a:pt x="1174" y="1399"/>
                  <a:pt x="1169" y="1399"/>
                </a:cubicBezTo>
                <a:cubicBezTo>
                  <a:pt x="1150" y="1399"/>
                  <a:pt x="1114" y="1392"/>
                  <a:pt x="1101" y="1392"/>
                </a:cubicBezTo>
                <a:cubicBezTo>
                  <a:pt x="1078" y="1386"/>
                  <a:pt x="1050" y="1307"/>
                  <a:pt x="1067" y="1290"/>
                </a:cubicBezTo>
                <a:cubicBezTo>
                  <a:pt x="1090" y="1267"/>
                  <a:pt x="1135" y="1273"/>
                  <a:pt x="1146" y="1261"/>
                </a:cubicBezTo>
                <a:cubicBezTo>
                  <a:pt x="1148" y="1260"/>
                  <a:pt x="1149" y="1260"/>
                  <a:pt x="1150" y="1260"/>
                </a:cubicBezTo>
                <a:close/>
                <a:moveTo>
                  <a:pt x="4829" y="1295"/>
                </a:moveTo>
                <a:cubicBezTo>
                  <a:pt x="4840" y="1295"/>
                  <a:pt x="4851" y="1312"/>
                  <a:pt x="4851" y="1318"/>
                </a:cubicBezTo>
                <a:cubicBezTo>
                  <a:pt x="4851" y="1324"/>
                  <a:pt x="4846" y="1335"/>
                  <a:pt x="4846" y="1347"/>
                </a:cubicBezTo>
                <a:lnTo>
                  <a:pt x="4851" y="1352"/>
                </a:lnTo>
                <a:cubicBezTo>
                  <a:pt x="4857" y="1375"/>
                  <a:pt x="4840" y="1403"/>
                  <a:pt x="4817" y="1403"/>
                </a:cubicBezTo>
                <a:lnTo>
                  <a:pt x="4800" y="1403"/>
                </a:lnTo>
                <a:cubicBezTo>
                  <a:pt x="4783" y="1403"/>
                  <a:pt x="4766" y="1392"/>
                  <a:pt x="4755" y="1381"/>
                </a:cubicBezTo>
                <a:lnTo>
                  <a:pt x="4772" y="1369"/>
                </a:lnTo>
                <a:lnTo>
                  <a:pt x="4800" y="1347"/>
                </a:lnTo>
                <a:cubicBezTo>
                  <a:pt x="4789" y="1329"/>
                  <a:pt x="4789" y="1312"/>
                  <a:pt x="4806" y="1307"/>
                </a:cubicBezTo>
                <a:lnTo>
                  <a:pt x="4817" y="1301"/>
                </a:lnTo>
                <a:lnTo>
                  <a:pt x="4829" y="1295"/>
                </a:lnTo>
                <a:close/>
                <a:moveTo>
                  <a:pt x="3625" y="1368"/>
                </a:moveTo>
                <a:cubicBezTo>
                  <a:pt x="3638" y="1368"/>
                  <a:pt x="3657" y="1380"/>
                  <a:pt x="3665" y="1392"/>
                </a:cubicBezTo>
                <a:cubicBezTo>
                  <a:pt x="3677" y="1403"/>
                  <a:pt x="3671" y="1415"/>
                  <a:pt x="3654" y="1420"/>
                </a:cubicBezTo>
                <a:cubicBezTo>
                  <a:pt x="3652" y="1422"/>
                  <a:pt x="3650" y="1422"/>
                  <a:pt x="3647" y="1422"/>
                </a:cubicBezTo>
                <a:cubicBezTo>
                  <a:pt x="3631" y="1422"/>
                  <a:pt x="3609" y="1390"/>
                  <a:pt x="3614" y="1375"/>
                </a:cubicBezTo>
                <a:cubicBezTo>
                  <a:pt x="3616" y="1370"/>
                  <a:pt x="3620" y="1368"/>
                  <a:pt x="3625" y="1368"/>
                </a:cubicBezTo>
                <a:close/>
                <a:moveTo>
                  <a:pt x="16295" y="1413"/>
                </a:moveTo>
                <a:cubicBezTo>
                  <a:pt x="16310" y="1413"/>
                  <a:pt x="16318" y="1422"/>
                  <a:pt x="16318" y="1432"/>
                </a:cubicBezTo>
                <a:cubicBezTo>
                  <a:pt x="16318" y="1446"/>
                  <a:pt x="16306" y="1475"/>
                  <a:pt x="16289" y="1475"/>
                </a:cubicBezTo>
                <a:cubicBezTo>
                  <a:pt x="16286" y="1475"/>
                  <a:pt x="16282" y="1474"/>
                  <a:pt x="16278" y="1471"/>
                </a:cubicBezTo>
                <a:lnTo>
                  <a:pt x="16261" y="1460"/>
                </a:lnTo>
                <a:lnTo>
                  <a:pt x="16256" y="1454"/>
                </a:lnTo>
                <a:cubicBezTo>
                  <a:pt x="16250" y="1443"/>
                  <a:pt x="16250" y="1432"/>
                  <a:pt x="16261" y="1426"/>
                </a:cubicBezTo>
                <a:lnTo>
                  <a:pt x="16273" y="1420"/>
                </a:lnTo>
                <a:lnTo>
                  <a:pt x="16284" y="1415"/>
                </a:lnTo>
                <a:cubicBezTo>
                  <a:pt x="16288" y="1414"/>
                  <a:pt x="16292" y="1413"/>
                  <a:pt x="16295" y="1413"/>
                </a:cubicBezTo>
                <a:close/>
                <a:moveTo>
                  <a:pt x="14457" y="1431"/>
                </a:moveTo>
                <a:cubicBezTo>
                  <a:pt x="14461" y="1431"/>
                  <a:pt x="14465" y="1433"/>
                  <a:pt x="14468" y="1437"/>
                </a:cubicBezTo>
                <a:lnTo>
                  <a:pt x="14474" y="1437"/>
                </a:lnTo>
                <a:cubicBezTo>
                  <a:pt x="14485" y="1448"/>
                  <a:pt x="14449" y="1500"/>
                  <a:pt x="14426" y="1500"/>
                </a:cubicBezTo>
                <a:cubicBezTo>
                  <a:pt x="14425" y="1500"/>
                  <a:pt x="14424" y="1500"/>
                  <a:pt x="14423" y="1500"/>
                </a:cubicBezTo>
                <a:lnTo>
                  <a:pt x="14423" y="1494"/>
                </a:lnTo>
                <a:lnTo>
                  <a:pt x="14423" y="1471"/>
                </a:lnTo>
                <a:cubicBezTo>
                  <a:pt x="14431" y="1446"/>
                  <a:pt x="14446" y="1431"/>
                  <a:pt x="14457" y="1431"/>
                </a:cubicBezTo>
                <a:close/>
                <a:moveTo>
                  <a:pt x="14565" y="1443"/>
                </a:moveTo>
                <a:cubicBezTo>
                  <a:pt x="14570" y="1443"/>
                  <a:pt x="14588" y="1449"/>
                  <a:pt x="14588" y="1454"/>
                </a:cubicBezTo>
                <a:cubicBezTo>
                  <a:pt x="14593" y="1460"/>
                  <a:pt x="14588" y="1471"/>
                  <a:pt x="14582" y="1477"/>
                </a:cubicBezTo>
                <a:lnTo>
                  <a:pt x="14576" y="1483"/>
                </a:lnTo>
                <a:cubicBezTo>
                  <a:pt x="14565" y="1488"/>
                  <a:pt x="14570" y="1511"/>
                  <a:pt x="14582" y="1528"/>
                </a:cubicBezTo>
                <a:lnTo>
                  <a:pt x="14588" y="1528"/>
                </a:lnTo>
                <a:lnTo>
                  <a:pt x="14553" y="1534"/>
                </a:lnTo>
                <a:cubicBezTo>
                  <a:pt x="14550" y="1535"/>
                  <a:pt x="14546" y="1536"/>
                  <a:pt x="14542" y="1536"/>
                </a:cubicBezTo>
                <a:cubicBezTo>
                  <a:pt x="14533" y="1536"/>
                  <a:pt x="14523" y="1532"/>
                  <a:pt x="14519" y="1528"/>
                </a:cubicBezTo>
                <a:lnTo>
                  <a:pt x="14514" y="1522"/>
                </a:lnTo>
                <a:cubicBezTo>
                  <a:pt x="14514" y="1505"/>
                  <a:pt x="14531" y="1477"/>
                  <a:pt x="14548" y="1460"/>
                </a:cubicBezTo>
                <a:lnTo>
                  <a:pt x="14565" y="1443"/>
                </a:lnTo>
                <a:close/>
                <a:moveTo>
                  <a:pt x="15290" y="1467"/>
                </a:moveTo>
                <a:cubicBezTo>
                  <a:pt x="15298" y="1467"/>
                  <a:pt x="15305" y="1473"/>
                  <a:pt x="15308" y="1483"/>
                </a:cubicBezTo>
                <a:cubicBezTo>
                  <a:pt x="15318" y="1498"/>
                  <a:pt x="15328" y="1543"/>
                  <a:pt x="15311" y="1543"/>
                </a:cubicBezTo>
                <a:cubicBezTo>
                  <a:pt x="15309" y="1543"/>
                  <a:pt x="15306" y="1542"/>
                  <a:pt x="15302" y="1539"/>
                </a:cubicBezTo>
                <a:lnTo>
                  <a:pt x="15291" y="1539"/>
                </a:lnTo>
                <a:lnTo>
                  <a:pt x="15274" y="1534"/>
                </a:lnTo>
                <a:cubicBezTo>
                  <a:pt x="15257" y="1534"/>
                  <a:pt x="15263" y="1494"/>
                  <a:pt x="15274" y="1477"/>
                </a:cubicBezTo>
                <a:cubicBezTo>
                  <a:pt x="15279" y="1470"/>
                  <a:pt x="15285" y="1467"/>
                  <a:pt x="15290" y="1467"/>
                </a:cubicBezTo>
                <a:close/>
                <a:moveTo>
                  <a:pt x="14990" y="1460"/>
                </a:moveTo>
                <a:lnTo>
                  <a:pt x="15002" y="1466"/>
                </a:lnTo>
                <a:lnTo>
                  <a:pt x="15030" y="1471"/>
                </a:lnTo>
                <a:cubicBezTo>
                  <a:pt x="15027" y="1491"/>
                  <a:pt x="15016" y="1501"/>
                  <a:pt x="15002" y="1501"/>
                </a:cubicBezTo>
                <a:cubicBezTo>
                  <a:pt x="14990" y="1501"/>
                  <a:pt x="14977" y="1495"/>
                  <a:pt x="14962" y="1483"/>
                </a:cubicBezTo>
                <a:lnTo>
                  <a:pt x="14945" y="1545"/>
                </a:lnTo>
                <a:cubicBezTo>
                  <a:pt x="14928" y="1545"/>
                  <a:pt x="14888" y="1505"/>
                  <a:pt x="14877" y="1494"/>
                </a:cubicBezTo>
                <a:cubicBezTo>
                  <a:pt x="14868" y="1481"/>
                  <a:pt x="14894" y="1460"/>
                  <a:pt x="14914" y="1460"/>
                </a:cubicBezTo>
                <a:cubicBezTo>
                  <a:pt x="14919" y="1460"/>
                  <a:pt x="14924" y="1462"/>
                  <a:pt x="14928" y="1466"/>
                </a:cubicBezTo>
                <a:cubicBezTo>
                  <a:pt x="14933" y="1476"/>
                  <a:pt x="14941" y="1480"/>
                  <a:pt x="14951" y="1480"/>
                </a:cubicBezTo>
                <a:cubicBezTo>
                  <a:pt x="14963" y="1480"/>
                  <a:pt x="14978" y="1473"/>
                  <a:pt x="14990" y="1460"/>
                </a:cubicBezTo>
                <a:close/>
                <a:moveTo>
                  <a:pt x="14754" y="1480"/>
                </a:moveTo>
                <a:cubicBezTo>
                  <a:pt x="14755" y="1480"/>
                  <a:pt x="14754" y="1485"/>
                  <a:pt x="14752" y="1494"/>
                </a:cubicBezTo>
                <a:cubicBezTo>
                  <a:pt x="14747" y="1520"/>
                  <a:pt x="14709" y="1546"/>
                  <a:pt x="14698" y="1546"/>
                </a:cubicBezTo>
                <a:cubicBezTo>
                  <a:pt x="14697" y="1546"/>
                  <a:pt x="14696" y="1546"/>
                  <a:pt x="14695" y="1545"/>
                </a:cubicBezTo>
                <a:cubicBezTo>
                  <a:pt x="14690" y="1534"/>
                  <a:pt x="14690" y="1511"/>
                  <a:pt x="14690" y="1494"/>
                </a:cubicBezTo>
                <a:lnTo>
                  <a:pt x="14690" y="1494"/>
                </a:lnTo>
                <a:lnTo>
                  <a:pt x="14712" y="1500"/>
                </a:lnTo>
                <a:lnTo>
                  <a:pt x="14741" y="1505"/>
                </a:lnTo>
                <a:cubicBezTo>
                  <a:pt x="14747" y="1489"/>
                  <a:pt x="14752" y="1480"/>
                  <a:pt x="14754" y="1480"/>
                </a:cubicBezTo>
                <a:close/>
                <a:moveTo>
                  <a:pt x="16403" y="1390"/>
                </a:moveTo>
                <a:cubicBezTo>
                  <a:pt x="16405" y="1390"/>
                  <a:pt x="16407" y="1390"/>
                  <a:pt x="16409" y="1392"/>
                </a:cubicBezTo>
                <a:cubicBezTo>
                  <a:pt x="16409" y="1392"/>
                  <a:pt x="16403" y="1403"/>
                  <a:pt x="16397" y="1415"/>
                </a:cubicBezTo>
                <a:cubicBezTo>
                  <a:pt x="16392" y="1432"/>
                  <a:pt x="16397" y="1477"/>
                  <a:pt x="16397" y="1500"/>
                </a:cubicBezTo>
                <a:lnTo>
                  <a:pt x="16403" y="1517"/>
                </a:lnTo>
                <a:lnTo>
                  <a:pt x="16403" y="1528"/>
                </a:lnTo>
                <a:cubicBezTo>
                  <a:pt x="16397" y="1545"/>
                  <a:pt x="16380" y="1568"/>
                  <a:pt x="16375" y="1579"/>
                </a:cubicBezTo>
                <a:lnTo>
                  <a:pt x="16358" y="1568"/>
                </a:lnTo>
                <a:lnTo>
                  <a:pt x="16352" y="1562"/>
                </a:lnTo>
                <a:cubicBezTo>
                  <a:pt x="16346" y="1551"/>
                  <a:pt x="16341" y="1488"/>
                  <a:pt x="16346" y="1466"/>
                </a:cubicBezTo>
                <a:cubicBezTo>
                  <a:pt x="16352" y="1449"/>
                  <a:pt x="16375" y="1409"/>
                  <a:pt x="16386" y="1403"/>
                </a:cubicBezTo>
                <a:cubicBezTo>
                  <a:pt x="16390" y="1395"/>
                  <a:pt x="16397" y="1390"/>
                  <a:pt x="16403" y="1390"/>
                </a:cubicBezTo>
                <a:close/>
                <a:moveTo>
                  <a:pt x="333" y="1603"/>
                </a:moveTo>
                <a:cubicBezTo>
                  <a:pt x="343" y="1603"/>
                  <a:pt x="352" y="1605"/>
                  <a:pt x="358" y="1608"/>
                </a:cubicBezTo>
                <a:cubicBezTo>
                  <a:pt x="375" y="1619"/>
                  <a:pt x="397" y="1664"/>
                  <a:pt x="392" y="1670"/>
                </a:cubicBezTo>
                <a:cubicBezTo>
                  <a:pt x="386" y="1681"/>
                  <a:pt x="363" y="1681"/>
                  <a:pt x="363" y="1681"/>
                </a:cubicBezTo>
                <a:cubicBezTo>
                  <a:pt x="358" y="1681"/>
                  <a:pt x="346" y="1664"/>
                  <a:pt x="335" y="1647"/>
                </a:cubicBezTo>
                <a:lnTo>
                  <a:pt x="324" y="1630"/>
                </a:lnTo>
                <a:lnTo>
                  <a:pt x="301" y="1608"/>
                </a:lnTo>
                <a:cubicBezTo>
                  <a:pt x="312" y="1605"/>
                  <a:pt x="324" y="1603"/>
                  <a:pt x="333" y="1603"/>
                </a:cubicBezTo>
                <a:close/>
                <a:moveTo>
                  <a:pt x="301" y="1715"/>
                </a:moveTo>
                <a:cubicBezTo>
                  <a:pt x="318" y="1715"/>
                  <a:pt x="346" y="1727"/>
                  <a:pt x="352" y="1727"/>
                </a:cubicBezTo>
                <a:cubicBezTo>
                  <a:pt x="363" y="1727"/>
                  <a:pt x="380" y="1766"/>
                  <a:pt x="380" y="1783"/>
                </a:cubicBezTo>
                <a:cubicBezTo>
                  <a:pt x="380" y="1789"/>
                  <a:pt x="374" y="1791"/>
                  <a:pt x="365" y="1791"/>
                </a:cubicBezTo>
                <a:cubicBezTo>
                  <a:pt x="346" y="1791"/>
                  <a:pt x="316" y="1783"/>
                  <a:pt x="301" y="1783"/>
                </a:cubicBezTo>
                <a:cubicBezTo>
                  <a:pt x="297" y="1784"/>
                  <a:pt x="294" y="1784"/>
                  <a:pt x="291" y="1784"/>
                </a:cubicBezTo>
                <a:cubicBezTo>
                  <a:pt x="271" y="1784"/>
                  <a:pt x="268" y="1769"/>
                  <a:pt x="278" y="1749"/>
                </a:cubicBezTo>
                <a:lnTo>
                  <a:pt x="278" y="1744"/>
                </a:lnTo>
                <a:lnTo>
                  <a:pt x="295" y="1727"/>
                </a:lnTo>
                <a:lnTo>
                  <a:pt x="301" y="1715"/>
                </a:lnTo>
                <a:close/>
                <a:moveTo>
                  <a:pt x="647" y="1659"/>
                </a:moveTo>
                <a:lnTo>
                  <a:pt x="670" y="1693"/>
                </a:lnTo>
                <a:lnTo>
                  <a:pt x="670" y="1698"/>
                </a:lnTo>
                <a:cubicBezTo>
                  <a:pt x="658" y="1704"/>
                  <a:pt x="670" y="1727"/>
                  <a:pt x="698" y="1738"/>
                </a:cubicBezTo>
                <a:lnTo>
                  <a:pt x="704" y="1732"/>
                </a:lnTo>
                <a:lnTo>
                  <a:pt x="732" y="1710"/>
                </a:lnTo>
                <a:lnTo>
                  <a:pt x="732" y="1710"/>
                </a:lnTo>
                <a:cubicBezTo>
                  <a:pt x="738" y="1732"/>
                  <a:pt x="721" y="1772"/>
                  <a:pt x="715" y="1783"/>
                </a:cubicBezTo>
                <a:cubicBezTo>
                  <a:pt x="704" y="1795"/>
                  <a:pt x="687" y="1795"/>
                  <a:pt x="681" y="1795"/>
                </a:cubicBezTo>
                <a:lnTo>
                  <a:pt x="670" y="1789"/>
                </a:lnTo>
                <a:cubicBezTo>
                  <a:pt x="647" y="1772"/>
                  <a:pt x="641" y="1744"/>
                  <a:pt x="607" y="1738"/>
                </a:cubicBezTo>
                <a:lnTo>
                  <a:pt x="579" y="1738"/>
                </a:lnTo>
                <a:cubicBezTo>
                  <a:pt x="579" y="1710"/>
                  <a:pt x="607" y="1676"/>
                  <a:pt x="647" y="1659"/>
                </a:cubicBezTo>
                <a:close/>
                <a:moveTo>
                  <a:pt x="17485" y="1745"/>
                </a:moveTo>
                <a:cubicBezTo>
                  <a:pt x="17494" y="1745"/>
                  <a:pt x="17503" y="1753"/>
                  <a:pt x="17510" y="1766"/>
                </a:cubicBezTo>
                <a:lnTo>
                  <a:pt x="17521" y="1783"/>
                </a:lnTo>
                <a:lnTo>
                  <a:pt x="17532" y="1800"/>
                </a:lnTo>
                <a:cubicBezTo>
                  <a:pt x="17521" y="1812"/>
                  <a:pt x="17504" y="1823"/>
                  <a:pt x="17492" y="1823"/>
                </a:cubicBezTo>
                <a:lnTo>
                  <a:pt x="17481" y="1817"/>
                </a:lnTo>
                <a:lnTo>
                  <a:pt x="17464" y="1812"/>
                </a:lnTo>
                <a:cubicBezTo>
                  <a:pt x="17447" y="1812"/>
                  <a:pt x="17458" y="1772"/>
                  <a:pt x="17470" y="1755"/>
                </a:cubicBezTo>
                <a:cubicBezTo>
                  <a:pt x="17474" y="1748"/>
                  <a:pt x="17480" y="1745"/>
                  <a:pt x="17485" y="1745"/>
                </a:cubicBezTo>
                <a:close/>
                <a:moveTo>
                  <a:pt x="581" y="1777"/>
                </a:moveTo>
                <a:cubicBezTo>
                  <a:pt x="591" y="1777"/>
                  <a:pt x="637" y="1813"/>
                  <a:pt x="658" y="1829"/>
                </a:cubicBezTo>
                <a:cubicBezTo>
                  <a:pt x="675" y="1846"/>
                  <a:pt x="670" y="1857"/>
                  <a:pt x="647" y="1857"/>
                </a:cubicBezTo>
                <a:cubicBezTo>
                  <a:pt x="626" y="1852"/>
                  <a:pt x="586" y="1822"/>
                  <a:pt x="580" y="1822"/>
                </a:cubicBezTo>
                <a:cubicBezTo>
                  <a:pt x="579" y="1822"/>
                  <a:pt x="579" y="1823"/>
                  <a:pt x="579" y="1823"/>
                </a:cubicBezTo>
                <a:cubicBezTo>
                  <a:pt x="579" y="1823"/>
                  <a:pt x="578" y="1824"/>
                  <a:pt x="578" y="1824"/>
                </a:cubicBezTo>
                <a:cubicBezTo>
                  <a:pt x="573" y="1824"/>
                  <a:pt x="568" y="1783"/>
                  <a:pt x="579" y="1778"/>
                </a:cubicBezTo>
                <a:cubicBezTo>
                  <a:pt x="579" y="1777"/>
                  <a:pt x="580" y="1777"/>
                  <a:pt x="581" y="1777"/>
                </a:cubicBezTo>
                <a:close/>
                <a:moveTo>
                  <a:pt x="17201" y="1995"/>
                </a:moveTo>
                <a:cubicBezTo>
                  <a:pt x="17223" y="1995"/>
                  <a:pt x="17250" y="2005"/>
                  <a:pt x="17266" y="2005"/>
                </a:cubicBezTo>
                <a:cubicBezTo>
                  <a:pt x="17283" y="2005"/>
                  <a:pt x="17305" y="2010"/>
                  <a:pt x="17311" y="2022"/>
                </a:cubicBezTo>
                <a:lnTo>
                  <a:pt x="17311" y="2033"/>
                </a:lnTo>
                <a:cubicBezTo>
                  <a:pt x="17311" y="2037"/>
                  <a:pt x="17302" y="2041"/>
                  <a:pt x="17293" y="2041"/>
                </a:cubicBezTo>
                <a:cubicBezTo>
                  <a:pt x="17290" y="2041"/>
                  <a:pt x="17286" y="2040"/>
                  <a:pt x="17283" y="2039"/>
                </a:cubicBezTo>
                <a:cubicBezTo>
                  <a:pt x="17268" y="2039"/>
                  <a:pt x="17249" y="2026"/>
                  <a:pt x="17233" y="2026"/>
                </a:cubicBezTo>
                <a:cubicBezTo>
                  <a:pt x="17231" y="2026"/>
                  <a:pt x="17228" y="2027"/>
                  <a:pt x="17226" y="2027"/>
                </a:cubicBezTo>
                <a:cubicBezTo>
                  <a:pt x="17209" y="2027"/>
                  <a:pt x="17192" y="2050"/>
                  <a:pt x="17175" y="2061"/>
                </a:cubicBezTo>
                <a:cubicBezTo>
                  <a:pt x="17169" y="2061"/>
                  <a:pt x="17175" y="2050"/>
                  <a:pt x="17180" y="2039"/>
                </a:cubicBezTo>
                <a:lnTo>
                  <a:pt x="17180" y="2033"/>
                </a:lnTo>
                <a:lnTo>
                  <a:pt x="17175" y="2005"/>
                </a:lnTo>
                <a:cubicBezTo>
                  <a:pt x="17180" y="1997"/>
                  <a:pt x="17190" y="1995"/>
                  <a:pt x="17201" y="1995"/>
                </a:cubicBezTo>
                <a:close/>
                <a:moveTo>
                  <a:pt x="17351" y="1988"/>
                </a:moveTo>
                <a:cubicBezTo>
                  <a:pt x="17356" y="1988"/>
                  <a:pt x="17373" y="1993"/>
                  <a:pt x="17373" y="1993"/>
                </a:cubicBezTo>
                <a:lnTo>
                  <a:pt x="17379" y="2022"/>
                </a:lnTo>
                <a:cubicBezTo>
                  <a:pt x="17385" y="2056"/>
                  <a:pt x="17390" y="2107"/>
                  <a:pt x="17390" y="2118"/>
                </a:cubicBezTo>
                <a:cubicBezTo>
                  <a:pt x="17390" y="2120"/>
                  <a:pt x="17390" y="2120"/>
                  <a:pt x="17389" y="2120"/>
                </a:cubicBezTo>
                <a:cubicBezTo>
                  <a:pt x="17383" y="2120"/>
                  <a:pt x="17358" y="2089"/>
                  <a:pt x="17328" y="2044"/>
                </a:cubicBezTo>
                <a:lnTo>
                  <a:pt x="17334" y="2005"/>
                </a:lnTo>
                <a:cubicBezTo>
                  <a:pt x="17334" y="1999"/>
                  <a:pt x="17345" y="1988"/>
                  <a:pt x="17351" y="1988"/>
                </a:cubicBezTo>
                <a:close/>
                <a:moveTo>
                  <a:pt x="1180" y="2339"/>
                </a:moveTo>
                <a:lnTo>
                  <a:pt x="1180" y="2339"/>
                </a:lnTo>
                <a:cubicBezTo>
                  <a:pt x="1170" y="2381"/>
                  <a:pt x="1160" y="2408"/>
                  <a:pt x="1154" y="2408"/>
                </a:cubicBezTo>
                <a:cubicBezTo>
                  <a:pt x="1153" y="2408"/>
                  <a:pt x="1152" y="2408"/>
                  <a:pt x="1152" y="2408"/>
                </a:cubicBezTo>
                <a:cubicBezTo>
                  <a:pt x="1149" y="2405"/>
                  <a:pt x="1146" y="2404"/>
                  <a:pt x="1142" y="2404"/>
                </a:cubicBezTo>
                <a:cubicBezTo>
                  <a:pt x="1129" y="2404"/>
                  <a:pt x="1112" y="2417"/>
                  <a:pt x="1112" y="2430"/>
                </a:cubicBezTo>
                <a:cubicBezTo>
                  <a:pt x="1112" y="2438"/>
                  <a:pt x="1087" y="2449"/>
                  <a:pt x="1071" y="2449"/>
                </a:cubicBezTo>
                <a:cubicBezTo>
                  <a:pt x="1063" y="2449"/>
                  <a:pt x="1057" y="2447"/>
                  <a:pt x="1055" y="2442"/>
                </a:cubicBezTo>
                <a:cubicBezTo>
                  <a:pt x="1044" y="2425"/>
                  <a:pt x="1038" y="2379"/>
                  <a:pt x="1038" y="2362"/>
                </a:cubicBezTo>
                <a:cubicBezTo>
                  <a:pt x="1035" y="2355"/>
                  <a:pt x="1040" y="2350"/>
                  <a:pt x="1050" y="2350"/>
                </a:cubicBezTo>
                <a:cubicBezTo>
                  <a:pt x="1056" y="2350"/>
                  <a:pt x="1064" y="2352"/>
                  <a:pt x="1072" y="2356"/>
                </a:cubicBezTo>
                <a:lnTo>
                  <a:pt x="1084" y="2356"/>
                </a:lnTo>
                <a:cubicBezTo>
                  <a:pt x="1095" y="2356"/>
                  <a:pt x="1112" y="2345"/>
                  <a:pt x="1124" y="2345"/>
                </a:cubicBezTo>
                <a:lnTo>
                  <a:pt x="1180" y="2339"/>
                </a:lnTo>
                <a:close/>
                <a:moveTo>
                  <a:pt x="16230" y="2314"/>
                </a:moveTo>
                <a:cubicBezTo>
                  <a:pt x="16239" y="2314"/>
                  <a:pt x="16249" y="2319"/>
                  <a:pt x="16256" y="2328"/>
                </a:cubicBezTo>
                <a:lnTo>
                  <a:pt x="16273" y="2345"/>
                </a:lnTo>
                <a:cubicBezTo>
                  <a:pt x="16290" y="2356"/>
                  <a:pt x="16301" y="2362"/>
                  <a:pt x="16312" y="2379"/>
                </a:cubicBezTo>
                <a:cubicBezTo>
                  <a:pt x="16324" y="2390"/>
                  <a:pt x="16278" y="2402"/>
                  <a:pt x="16307" y="2419"/>
                </a:cubicBezTo>
                <a:cubicBezTo>
                  <a:pt x="16307" y="2425"/>
                  <a:pt x="16301" y="2436"/>
                  <a:pt x="16301" y="2436"/>
                </a:cubicBezTo>
                <a:lnTo>
                  <a:pt x="16261" y="2459"/>
                </a:lnTo>
                <a:cubicBezTo>
                  <a:pt x="16256" y="2487"/>
                  <a:pt x="16239" y="2510"/>
                  <a:pt x="16216" y="2510"/>
                </a:cubicBezTo>
                <a:cubicBezTo>
                  <a:pt x="16199" y="2510"/>
                  <a:pt x="16142" y="2504"/>
                  <a:pt x="16142" y="2504"/>
                </a:cubicBezTo>
                <a:cubicBezTo>
                  <a:pt x="16142" y="2504"/>
                  <a:pt x="16159" y="2498"/>
                  <a:pt x="16176" y="2498"/>
                </a:cubicBezTo>
                <a:lnTo>
                  <a:pt x="16188" y="2493"/>
                </a:lnTo>
                <a:lnTo>
                  <a:pt x="16244" y="2470"/>
                </a:lnTo>
                <a:cubicBezTo>
                  <a:pt x="16250" y="2411"/>
                  <a:pt x="16225" y="2373"/>
                  <a:pt x="16213" y="2373"/>
                </a:cubicBezTo>
                <a:cubicBezTo>
                  <a:pt x="16212" y="2373"/>
                  <a:pt x="16211" y="2373"/>
                  <a:pt x="16210" y="2373"/>
                </a:cubicBezTo>
                <a:cubicBezTo>
                  <a:pt x="16207" y="2375"/>
                  <a:pt x="16203" y="2376"/>
                  <a:pt x="16199" y="2376"/>
                </a:cubicBezTo>
                <a:cubicBezTo>
                  <a:pt x="16190" y="2376"/>
                  <a:pt x="16180" y="2372"/>
                  <a:pt x="16176" y="2368"/>
                </a:cubicBezTo>
                <a:lnTo>
                  <a:pt x="16182" y="2362"/>
                </a:lnTo>
                <a:lnTo>
                  <a:pt x="16193" y="2339"/>
                </a:lnTo>
                <a:cubicBezTo>
                  <a:pt x="16203" y="2323"/>
                  <a:pt x="16217" y="2314"/>
                  <a:pt x="16230" y="2314"/>
                </a:cubicBezTo>
                <a:close/>
                <a:moveTo>
                  <a:pt x="1373" y="2566"/>
                </a:moveTo>
                <a:cubicBezTo>
                  <a:pt x="1390" y="2572"/>
                  <a:pt x="1402" y="2578"/>
                  <a:pt x="1396" y="2589"/>
                </a:cubicBezTo>
                <a:lnTo>
                  <a:pt x="1390" y="2589"/>
                </a:lnTo>
                <a:cubicBezTo>
                  <a:pt x="1379" y="2595"/>
                  <a:pt x="1362" y="2600"/>
                  <a:pt x="1356" y="2612"/>
                </a:cubicBezTo>
                <a:cubicBezTo>
                  <a:pt x="1351" y="2617"/>
                  <a:pt x="1362" y="2634"/>
                  <a:pt x="1356" y="2640"/>
                </a:cubicBezTo>
                <a:lnTo>
                  <a:pt x="1351" y="2651"/>
                </a:lnTo>
                <a:cubicBezTo>
                  <a:pt x="1342" y="2656"/>
                  <a:pt x="1335" y="2657"/>
                  <a:pt x="1329" y="2657"/>
                </a:cubicBezTo>
                <a:cubicBezTo>
                  <a:pt x="1317" y="2657"/>
                  <a:pt x="1309" y="2651"/>
                  <a:pt x="1305" y="2640"/>
                </a:cubicBezTo>
                <a:cubicBezTo>
                  <a:pt x="1299" y="2623"/>
                  <a:pt x="1356" y="2566"/>
                  <a:pt x="1373" y="2566"/>
                </a:cubicBezTo>
                <a:close/>
                <a:moveTo>
                  <a:pt x="15728" y="2981"/>
                </a:moveTo>
                <a:cubicBezTo>
                  <a:pt x="15739" y="2998"/>
                  <a:pt x="15751" y="3009"/>
                  <a:pt x="15756" y="3009"/>
                </a:cubicBezTo>
                <a:lnTo>
                  <a:pt x="15768" y="3009"/>
                </a:lnTo>
                <a:cubicBezTo>
                  <a:pt x="15773" y="3009"/>
                  <a:pt x="15779" y="3020"/>
                  <a:pt x="15773" y="3037"/>
                </a:cubicBezTo>
                <a:lnTo>
                  <a:pt x="15717" y="3037"/>
                </a:lnTo>
                <a:cubicBezTo>
                  <a:pt x="15654" y="3009"/>
                  <a:pt x="15643" y="2981"/>
                  <a:pt x="15683" y="2981"/>
                </a:cubicBezTo>
                <a:close/>
                <a:moveTo>
                  <a:pt x="16067" y="3048"/>
                </a:moveTo>
                <a:cubicBezTo>
                  <a:pt x="16083" y="3048"/>
                  <a:pt x="16099" y="3062"/>
                  <a:pt x="16091" y="3066"/>
                </a:cubicBezTo>
                <a:cubicBezTo>
                  <a:pt x="16080" y="3071"/>
                  <a:pt x="16046" y="3100"/>
                  <a:pt x="16034" y="3111"/>
                </a:cubicBezTo>
                <a:cubicBezTo>
                  <a:pt x="16031" y="3113"/>
                  <a:pt x="16028" y="3114"/>
                  <a:pt x="16025" y="3114"/>
                </a:cubicBezTo>
                <a:cubicBezTo>
                  <a:pt x="16010" y="3114"/>
                  <a:pt x="15993" y="3094"/>
                  <a:pt x="15983" y="3066"/>
                </a:cubicBezTo>
                <a:lnTo>
                  <a:pt x="16040" y="3054"/>
                </a:lnTo>
                <a:lnTo>
                  <a:pt x="16051" y="3054"/>
                </a:lnTo>
                <a:cubicBezTo>
                  <a:pt x="16056" y="3050"/>
                  <a:pt x="16062" y="3048"/>
                  <a:pt x="16067" y="3048"/>
                </a:cubicBezTo>
                <a:close/>
                <a:moveTo>
                  <a:pt x="15724" y="3070"/>
                </a:moveTo>
                <a:cubicBezTo>
                  <a:pt x="15727" y="3070"/>
                  <a:pt x="15730" y="3071"/>
                  <a:pt x="15734" y="3071"/>
                </a:cubicBezTo>
                <a:lnTo>
                  <a:pt x="15762" y="3077"/>
                </a:lnTo>
                <a:cubicBezTo>
                  <a:pt x="15785" y="3077"/>
                  <a:pt x="15807" y="3088"/>
                  <a:pt x="15830" y="3094"/>
                </a:cubicBezTo>
                <a:cubicBezTo>
                  <a:pt x="15836" y="3100"/>
                  <a:pt x="15836" y="3111"/>
                  <a:pt x="15836" y="3117"/>
                </a:cubicBezTo>
                <a:cubicBezTo>
                  <a:pt x="15836" y="3122"/>
                  <a:pt x="15824" y="3134"/>
                  <a:pt x="15813" y="3134"/>
                </a:cubicBezTo>
                <a:lnTo>
                  <a:pt x="15773" y="3122"/>
                </a:lnTo>
                <a:cubicBezTo>
                  <a:pt x="15728" y="3117"/>
                  <a:pt x="15688" y="3100"/>
                  <a:pt x="15688" y="3088"/>
                </a:cubicBezTo>
                <a:cubicBezTo>
                  <a:pt x="15688" y="3083"/>
                  <a:pt x="15705" y="3070"/>
                  <a:pt x="15724" y="3070"/>
                </a:cubicBezTo>
                <a:close/>
                <a:moveTo>
                  <a:pt x="15598" y="3018"/>
                </a:moveTo>
                <a:cubicBezTo>
                  <a:pt x="15606" y="3018"/>
                  <a:pt x="15616" y="3023"/>
                  <a:pt x="15620" y="3032"/>
                </a:cubicBezTo>
                <a:lnTo>
                  <a:pt x="15637" y="3049"/>
                </a:lnTo>
                <a:cubicBezTo>
                  <a:pt x="15649" y="3071"/>
                  <a:pt x="15626" y="3105"/>
                  <a:pt x="15631" y="3117"/>
                </a:cubicBezTo>
                <a:cubicBezTo>
                  <a:pt x="15643" y="3128"/>
                  <a:pt x="15643" y="3151"/>
                  <a:pt x="15631" y="3168"/>
                </a:cubicBezTo>
                <a:lnTo>
                  <a:pt x="15609" y="3173"/>
                </a:lnTo>
                <a:cubicBezTo>
                  <a:pt x="15601" y="3173"/>
                  <a:pt x="15596" y="3181"/>
                  <a:pt x="15590" y="3181"/>
                </a:cubicBezTo>
                <a:cubicBezTo>
                  <a:pt x="15587" y="3181"/>
                  <a:pt x="15584" y="3179"/>
                  <a:pt x="15580" y="3173"/>
                </a:cubicBezTo>
                <a:cubicBezTo>
                  <a:pt x="15575" y="3162"/>
                  <a:pt x="15563" y="3151"/>
                  <a:pt x="15563" y="3145"/>
                </a:cubicBezTo>
                <a:lnTo>
                  <a:pt x="15575" y="3122"/>
                </a:lnTo>
                <a:cubicBezTo>
                  <a:pt x="15592" y="3100"/>
                  <a:pt x="15586" y="3077"/>
                  <a:pt x="15569" y="3071"/>
                </a:cubicBezTo>
                <a:lnTo>
                  <a:pt x="15563" y="3066"/>
                </a:lnTo>
                <a:cubicBezTo>
                  <a:pt x="15558" y="3043"/>
                  <a:pt x="15580" y="3032"/>
                  <a:pt x="15592" y="3020"/>
                </a:cubicBezTo>
                <a:cubicBezTo>
                  <a:pt x="15593" y="3019"/>
                  <a:pt x="15596" y="3018"/>
                  <a:pt x="15598" y="3018"/>
                </a:cubicBezTo>
                <a:close/>
                <a:moveTo>
                  <a:pt x="16038" y="3224"/>
                </a:moveTo>
                <a:cubicBezTo>
                  <a:pt x="16038" y="3224"/>
                  <a:pt x="16039" y="3224"/>
                  <a:pt x="16040" y="3225"/>
                </a:cubicBezTo>
                <a:cubicBezTo>
                  <a:pt x="16041" y="3227"/>
                  <a:pt x="16043" y="3230"/>
                  <a:pt x="16044" y="3233"/>
                </a:cubicBezTo>
                <a:lnTo>
                  <a:pt x="16044" y="3233"/>
                </a:lnTo>
                <a:cubicBezTo>
                  <a:pt x="16039" y="3228"/>
                  <a:pt x="16036" y="3224"/>
                  <a:pt x="16038" y="3224"/>
                </a:cubicBezTo>
                <a:close/>
                <a:moveTo>
                  <a:pt x="16055" y="3251"/>
                </a:moveTo>
                <a:cubicBezTo>
                  <a:pt x="16058" y="3256"/>
                  <a:pt x="16061" y="3260"/>
                  <a:pt x="16063" y="3264"/>
                </a:cubicBezTo>
                <a:lnTo>
                  <a:pt x="16080" y="3264"/>
                </a:lnTo>
                <a:cubicBezTo>
                  <a:pt x="16085" y="3264"/>
                  <a:pt x="16091" y="3281"/>
                  <a:pt x="16091" y="3293"/>
                </a:cubicBezTo>
                <a:cubicBezTo>
                  <a:pt x="16091" y="3298"/>
                  <a:pt x="16074" y="3304"/>
                  <a:pt x="16068" y="3304"/>
                </a:cubicBezTo>
                <a:lnTo>
                  <a:pt x="16029" y="3287"/>
                </a:lnTo>
                <a:cubicBezTo>
                  <a:pt x="16032" y="3273"/>
                  <a:pt x="16042" y="3260"/>
                  <a:pt x="16055" y="3251"/>
                </a:cubicBezTo>
                <a:close/>
                <a:moveTo>
                  <a:pt x="15776" y="3228"/>
                </a:moveTo>
                <a:cubicBezTo>
                  <a:pt x="15786" y="3228"/>
                  <a:pt x="15796" y="3230"/>
                  <a:pt x="15796" y="3230"/>
                </a:cubicBezTo>
                <a:cubicBezTo>
                  <a:pt x="15796" y="3247"/>
                  <a:pt x="15790" y="3276"/>
                  <a:pt x="15790" y="3276"/>
                </a:cubicBezTo>
                <a:cubicBezTo>
                  <a:pt x="15762" y="3276"/>
                  <a:pt x="15762" y="3298"/>
                  <a:pt x="15751" y="3315"/>
                </a:cubicBezTo>
                <a:lnTo>
                  <a:pt x="15745" y="3315"/>
                </a:lnTo>
                <a:cubicBezTo>
                  <a:pt x="15734" y="3315"/>
                  <a:pt x="15728" y="3310"/>
                  <a:pt x="15728" y="3304"/>
                </a:cubicBezTo>
                <a:lnTo>
                  <a:pt x="15734" y="3293"/>
                </a:lnTo>
                <a:lnTo>
                  <a:pt x="15734" y="3287"/>
                </a:lnTo>
                <a:cubicBezTo>
                  <a:pt x="15738" y="3274"/>
                  <a:pt x="15736" y="3268"/>
                  <a:pt x="15727" y="3268"/>
                </a:cubicBezTo>
                <a:cubicBezTo>
                  <a:pt x="15724" y="3268"/>
                  <a:pt x="15721" y="3269"/>
                  <a:pt x="15717" y="3270"/>
                </a:cubicBezTo>
                <a:cubicBezTo>
                  <a:pt x="15715" y="3271"/>
                  <a:pt x="15714" y="3272"/>
                  <a:pt x="15713" y="3272"/>
                </a:cubicBezTo>
                <a:cubicBezTo>
                  <a:pt x="15700" y="3272"/>
                  <a:pt x="15679" y="3230"/>
                  <a:pt x="15700" y="3230"/>
                </a:cubicBezTo>
                <a:lnTo>
                  <a:pt x="15762" y="3230"/>
                </a:lnTo>
                <a:cubicBezTo>
                  <a:pt x="15766" y="3228"/>
                  <a:pt x="15771" y="3228"/>
                  <a:pt x="15776" y="3228"/>
                </a:cubicBezTo>
                <a:close/>
                <a:moveTo>
                  <a:pt x="15927" y="3208"/>
                </a:moveTo>
                <a:cubicBezTo>
                  <a:pt x="15944" y="3208"/>
                  <a:pt x="15961" y="3225"/>
                  <a:pt x="15955" y="3242"/>
                </a:cubicBezTo>
                <a:lnTo>
                  <a:pt x="15949" y="3253"/>
                </a:lnTo>
                <a:cubicBezTo>
                  <a:pt x="15949" y="3259"/>
                  <a:pt x="15949" y="3270"/>
                  <a:pt x="15949" y="3270"/>
                </a:cubicBezTo>
                <a:cubicBezTo>
                  <a:pt x="15929" y="3285"/>
                  <a:pt x="15918" y="3317"/>
                  <a:pt x="15893" y="3317"/>
                </a:cubicBezTo>
                <a:cubicBezTo>
                  <a:pt x="15889" y="3317"/>
                  <a:pt x="15885" y="3317"/>
                  <a:pt x="15881" y="3315"/>
                </a:cubicBezTo>
                <a:cubicBezTo>
                  <a:pt x="15864" y="3310"/>
                  <a:pt x="15847" y="3287"/>
                  <a:pt x="15836" y="3270"/>
                </a:cubicBezTo>
                <a:lnTo>
                  <a:pt x="15830" y="3259"/>
                </a:lnTo>
                <a:cubicBezTo>
                  <a:pt x="15830" y="3243"/>
                  <a:pt x="15840" y="3236"/>
                  <a:pt x="15855" y="3236"/>
                </a:cubicBezTo>
                <a:cubicBezTo>
                  <a:pt x="15863" y="3236"/>
                  <a:pt x="15872" y="3238"/>
                  <a:pt x="15881" y="3242"/>
                </a:cubicBezTo>
                <a:lnTo>
                  <a:pt x="15898" y="3242"/>
                </a:lnTo>
                <a:cubicBezTo>
                  <a:pt x="15899" y="3243"/>
                  <a:pt x="15901" y="3243"/>
                  <a:pt x="15903" y="3243"/>
                </a:cubicBezTo>
                <a:cubicBezTo>
                  <a:pt x="15912" y="3243"/>
                  <a:pt x="15927" y="3236"/>
                  <a:pt x="15927" y="3236"/>
                </a:cubicBezTo>
                <a:lnTo>
                  <a:pt x="15927" y="3208"/>
                </a:lnTo>
                <a:close/>
                <a:moveTo>
                  <a:pt x="2406" y="3360"/>
                </a:moveTo>
                <a:cubicBezTo>
                  <a:pt x="2422" y="3360"/>
                  <a:pt x="2452" y="3373"/>
                  <a:pt x="2457" y="3378"/>
                </a:cubicBezTo>
                <a:cubicBezTo>
                  <a:pt x="2461" y="3386"/>
                  <a:pt x="2442" y="3398"/>
                  <a:pt x="2425" y="3398"/>
                </a:cubicBezTo>
                <a:cubicBezTo>
                  <a:pt x="2420" y="3398"/>
                  <a:pt x="2415" y="3397"/>
                  <a:pt x="2412" y="3395"/>
                </a:cubicBezTo>
                <a:cubicBezTo>
                  <a:pt x="2389" y="3383"/>
                  <a:pt x="2383" y="3366"/>
                  <a:pt x="2400" y="3361"/>
                </a:cubicBezTo>
                <a:cubicBezTo>
                  <a:pt x="2402" y="3360"/>
                  <a:pt x="2404" y="3360"/>
                  <a:pt x="2406" y="3360"/>
                </a:cubicBezTo>
                <a:close/>
                <a:moveTo>
                  <a:pt x="2273" y="3416"/>
                </a:moveTo>
                <a:cubicBezTo>
                  <a:pt x="2279" y="3416"/>
                  <a:pt x="2287" y="3424"/>
                  <a:pt x="2287" y="3429"/>
                </a:cubicBezTo>
                <a:cubicBezTo>
                  <a:pt x="2292" y="3429"/>
                  <a:pt x="2287" y="3446"/>
                  <a:pt x="2287" y="3446"/>
                </a:cubicBezTo>
                <a:lnTo>
                  <a:pt x="2253" y="3451"/>
                </a:lnTo>
                <a:cubicBezTo>
                  <a:pt x="2239" y="3473"/>
                  <a:pt x="2229" y="3478"/>
                  <a:pt x="2225" y="3478"/>
                </a:cubicBezTo>
                <a:cubicBezTo>
                  <a:pt x="2222" y="3478"/>
                  <a:pt x="2222" y="3476"/>
                  <a:pt x="2224" y="3474"/>
                </a:cubicBezTo>
                <a:cubicBezTo>
                  <a:pt x="2224" y="3463"/>
                  <a:pt x="2224" y="3451"/>
                  <a:pt x="2219" y="3451"/>
                </a:cubicBezTo>
                <a:cubicBezTo>
                  <a:pt x="2213" y="3451"/>
                  <a:pt x="2202" y="3440"/>
                  <a:pt x="2202" y="3434"/>
                </a:cubicBezTo>
                <a:cubicBezTo>
                  <a:pt x="2224" y="3429"/>
                  <a:pt x="2247" y="3417"/>
                  <a:pt x="2270" y="3417"/>
                </a:cubicBezTo>
                <a:cubicBezTo>
                  <a:pt x="2271" y="3416"/>
                  <a:pt x="2272" y="3416"/>
                  <a:pt x="2273" y="3416"/>
                </a:cubicBezTo>
                <a:close/>
                <a:moveTo>
                  <a:pt x="15398" y="3415"/>
                </a:moveTo>
                <a:cubicBezTo>
                  <a:pt x="15405" y="3415"/>
                  <a:pt x="15410" y="3419"/>
                  <a:pt x="15410" y="3429"/>
                </a:cubicBezTo>
                <a:cubicBezTo>
                  <a:pt x="15410" y="3446"/>
                  <a:pt x="15382" y="3486"/>
                  <a:pt x="15365" y="3486"/>
                </a:cubicBezTo>
                <a:cubicBezTo>
                  <a:pt x="15348" y="3486"/>
                  <a:pt x="15353" y="3434"/>
                  <a:pt x="15376" y="3423"/>
                </a:cubicBezTo>
                <a:cubicBezTo>
                  <a:pt x="15384" y="3418"/>
                  <a:pt x="15391" y="3415"/>
                  <a:pt x="15398" y="3415"/>
                </a:cubicBezTo>
                <a:close/>
                <a:moveTo>
                  <a:pt x="14468" y="3520"/>
                </a:moveTo>
                <a:lnTo>
                  <a:pt x="14468" y="3520"/>
                </a:lnTo>
                <a:cubicBezTo>
                  <a:pt x="14502" y="3531"/>
                  <a:pt x="14491" y="3554"/>
                  <a:pt x="14451" y="3571"/>
                </a:cubicBezTo>
                <a:lnTo>
                  <a:pt x="14451" y="3576"/>
                </a:lnTo>
                <a:lnTo>
                  <a:pt x="14423" y="3582"/>
                </a:lnTo>
                <a:cubicBezTo>
                  <a:pt x="14422" y="3583"/>
                  <a:pt x="14420" y="3584"/>
                  <a:pt x="14419" y="3584"/>
                </a:cubicBezTo>
                <a:cubicBezTo>
                  <a:pt x="14411" y="3584"/>
                  <a:pt x="14400" y="3575"/>
                  <a:pt x="14400" y="3571"/>
                </a:cubicBezTo>
                <a:cubicBezTo>
                  <a:pt x="14395" y="3565"/>
                  <a:pt x="14400" y="3554"/>
                  <a:pt x="14406" y="3548"/>
                </a:cubicBezTo>
                <a:cubicBezTo>
                  <a:pt x="14409" y="3545"/>
                  <a:pt x="14413" y="3545"/>
                  <a:pt x="14417" y="3545"/>
                </a:cubicBezTo>
                <a:cubicBezTo>
                  <a:pt x="14422" y="3545"/>
                  <a:pt x="14426" y="3545"/>
                  <a:pt x="14429" y="3542"/>
                </a:cubicBezTo>
                <a:lnTo>
                  <a:pt x="14468" y="3520"/>
                </a:lnTo>
                <a:close/>
                <a:moveTo>
                  <a:pt x="15185" y="0"/>
                </a:moveTo>
                <a:cubicBezTo>
                  <a:pt x="15178" y="0"/>
                  <a:pt x="15172" y="6"/>
                  <a:pt x="15172" y="19"/>
                </a:cubicBezTo>
                <a:cubicBezTo>
                  <a:pt x="15166" y="42"/>
                  <a:pt x="15149" y="36"/>
                  <a:pt x="15138" y="42"/>
                </a:cubicBezTo>
                <a:cubicBezTo>
                  <a:pt x="15132" y="47"/>
                  <a:pt x="15138" y="64"/>
                  <a:pt x="15138" y="76"/>
                </a:cubicBezTo>
                <a:lnTo>
                  <a:pt x="15138" y="81"/>
                </a:lnTo>
                <a:cubicBezTo>
                  <a:pt x="15144" y="87"/>
                  <a:pt x="15110" y="93"/>
                  <a:pt x="15098" y="93"/>
                </a:cubicBezTo>
                <a:cubicBezTo>
                  <a:pt x="15087" y="93"/>
                  <a:pt x="15070" y="47"/>
                  <a:pt x="15081" y="42"/>
                </a:cubicBezTo>
                <a:cubicBezTo>
                  <a:pt x="15098" y="36"/>
                  <a:pt x="15070" y="13"/>
                  <a:pt x="15053" y="8"/>
                </a:cubicBezTo>
                <a:cubicBezTo>
                  <a:pt x="15036" y="8"/>
                  <a:pt x="15030" y="30"/>
                  <a:pt x="15030" y="42"/>
                </a:cubicBezTo>
                <a:cubicBezTo>
                  <a:pt x="15030" y="47"/>
                  <a:pt x="15030" y="81"/>
                  <a:pt x="15024" y="110"/>
                </a:cubicBezTo>
                <a:lnTo>
                  <a:pt x="15053" y="127"/>
                </a:lnTo>
                <a:cubicBezTo>
                  <a:pt x="15053" y="127"/>
                  <a:pt x="15047" y="149"/>
                  <a:pt x="15041" y="155"/>
                </a:cubicBezTo>
                <a:lnTo>
                  <a:pt x="15030" y="166"/>
                </a:lnTo>
                <a:cubicBezTo>
                  <a:pt x="15013" y="172"/>
                  <a:pt x="15002" y="183"/>
                  <a:pt x="15007" y="189"/>
                </a:cubicBezTo>
                <a:lnTo>
                  <a:pt x="15019" y="189"/>
                </a:lnTo>
                <a:cubicBezTo>
                  <a:pt x="15030" y="195"/>
                  <a:pt x="14990" y="223"/>
                  <a:pt x="14979" y="234"/>
                </a:cubicBezTo>
                <a:cubicBezTo>
                  <a:pt x="14973" y="251"/>
                  <a:pt x="14962" y="274"/>
                  <a:pt x="14956" y="280"/>
                </a:cubicBezTo>
                <a:cubicBezTo>
                  <a:pt x="14956" y="280"/>
                  <a:pt x="14955" y="280"/>
                  <a:pt x="14955" y="280"/>
                </a:cubicBezTo>
                <a:cubicBezTo>
                  <a:pt x="14949" y="280"/>
                  <a:pt x="14939" y="251"/>
                  <a:pt x="14934" y="246"/>
                </a:cubicBezTo>
                <a:cubicBezTo>
                  <a:pt x="14934" y="241"/>
                  <a:pt x="14902" y="222"/>
                  <a:pt x="14887" y="222"/>
                </a:cubicBezTo>
                <a:cubicBezTo>
                  <a:pt x="14885" y="222"/>
                  <a:pt x="14884" y="222"/>
                  <a:pt x="14883" y="223"/>
                </a:cubicBezTo>
                <a:cubicBezTo>
                  <a:pt x="14866" y="229"/>
                  <a:pt x="14826" y="234"/>
                  <a:pt x="14792" y="240"/>
                </a:cubicBezTo>
                <a:lnTo>
                  <a:pt x="14763" y="246"/>
                </a:lnTo>
                <a:cubicBezTo>
                  <a:pt x="14752" y="246"/>
                  <a:pt x="14752" y="268"/>
                  <a:pt x="14746" y="274"/>
                </a:cubicBezTo>
                <a:cubicBezTo>
                  <a:pt x="14735" y="280"/>
                  <a:pt x="14724" y="280"/>
                  <a:pt x="14712" y="280"/>
                </a:cubicBezTo>
                <a:cubicBezTo>
                  <a:pt x="14695" y="268"/>
                  <a:pt x="14684" y="251"/>
                  <a:pt x="14667" y="246"/>
                </a:cubicBezTo>
                <a:lnTo>
                  <a:pt x="14644" y="234"/>
                </a:lnTo>
                <a:cubicBezTo>
                  <a:pt x="14633" y="257"/>
                  <a:pt x="14622" y="274"/>
                  <a:pt x="14616" y="274"/>
                </a:cubicBezTo>
                <a:cubicBezTo>
                  <a:pt x="14599" y="266"/>
                  <a:pt x="14582" y="261"/>
                  <a:pt x="14566" y="261"/>
                </a:cubicBezTo>
                <a:cubicBezTo>
                  <a:pt x="14549" y="261"/>
                  <a:pt x="14534" y="266"/>
                  <a:pt x="14519" y="274"/>
                </a:cubicBezTo>
                <a:lnTo>
                  <a:pt x="14502" y="286"/>
                </a:lnTo>
                <a:cubicBezTo>
                  <a:pt x="14497" y="274"/>
                  <a:pt x="14480" y="246"/>
                  <a:pt x="14468" y="240"/>
                </a:cubicBezTo>
                <a:cubicBezTo>
                  <a:pt x="14467" y="240"/>
                  <a:pt x="14466" y="239"/>
                  <a:pt x="14465" y="239"/>
                </a:cubicBezTo>
                <a:cubicBezTo>
                  <a:pt x="14451" y="239"/>
                  <a:pt x="14413" y="259"/>
                  <a:pt x="14389" y="259"/>
                </a:cubicBezTo>
                <a:cubicBezTo>
                  <a:pt x="14385" y="259"/>
                  <a:pt x="14381" y="259"/>
                  <a:pt x="14378" y="257"/>
                </a:cubicBezTo>
                <a:cubicBezTo>
                  <a:pt x="14371" y="254"/>
                  <a:pt x="14368" y="252"/>
                  <a:pt x="14367" y="252"/>
                </a:cubicBezTo>
                <a:cubicBezTo>
                  <a:pt x="14364" y="252"/>
                  <a:pt x="14375" y="260"/>
                  <a:pt x="14383" y="268"/>
                </a:cubicBezTo>
                <a:cubicBezTo>
                  <a:pt x="14395" y="274"/>
                  <a:pt x="14383" y="286"/>
                  <a:pt x="14355" y="286"/>
                </a:cubicBezTo>
                <a:lnTo>
                  <a:pt x="14338" y="280"/>
                </a:lnTo>
                <a:cubicBezTo>
                  <a:pt x="14321" y="280"/>
                  <a:pt x="14304" y="268"/>
                  <a:pt x="14287" y="263"/>
                </a:cubicBezTo>
                <a:cubicBezTo>
                  <a:pt x="14275" y="263"/>
                  <a:pt x="14247" y="274"/>
                  <a:pt x="14247" y="280"/>
                </a:cubicBezTo>
                <a:cubicBezTo>
                  <a:pt x="14247" y="300"/>
                  <a:pt x="14240" y="304"/>
                  <a:pt x="14231" y="304"/>
                </a:cubicBezTo>
                <a:cubicBezTo>
                  <a:pt x="14224" y="304"/>
                  <a:pt x="14216" y="302"/>
                  <a:pt x="14209" y="302"/>
                </a:cubicBezTo>
                <a:cubicBezTo>
                  <a:pt x="14206" y="302"/>
                  <a:pt x="14204" y="302"/>
                  <a:pt x="14202" y="303"/>
                </a:cubicBezTo>
                <a:lnTo>
                  <a:pt x="14162" y="314"/>
                </a:lnTo>
                <a:cubicBezTo>
                  <a:pt x="14162" y="302"/>
                  <a:pt x="14157" y="298"/>
                  <a:pt x="14151" y="298"/>
                </a:cubicBezTo>
                <a:cubicBezTo>
                  <a:pt x="14142" y="298"/>
                  <a:pt x="14129" y="307"/>
                  <a:pt x="14122" y="314"/>
                </a:cubicBezTo>
                <a:cubicBezTo>
                  <a:pt x="14120" y="320"/>
                  <a:pt x="14115" y="322"/>
                  <a:pt x="14108" y="322"/>
                </a:cubicBezTo>
                <a:cubicBezTo>
                  <a:pt x="14094" y="322"/>
                  <a:pt x="14075" y="314"/>
                  <a:pt x="14060" y="303"/>
                </a:cubicBezTo>
                <a:lnTo>
                  <a:pt x="14020" y="297"/>
                </a:lnTo>
                <a:lnTo>
                  <a:pt x="13986" y="297"/>
                </a:lnTo>
                <a:cubicBezTo>
                  <a:pt x="13977" y="294"/>
                  <a:pt x="13968" y="292"/>
                  <a:pt x="13960" y="292"/>
                </a:cubicBezTo>
                <a:cubicBezTo>
                  <a:pt x="13939" y="292"/>
                  <a:pt x="13925" y="302"/>
                  <a:pt x="13929" y="314"/>
                </a:cubicBezTo>
                <a:lnTo>
                  <a:pt x="13907" y="320"/>
                </a:lnTo>
                <a:cubicBezTo>
                  <a:pt x="13895" y="325"/>
                  <a:pt x="13884" y="331"/>
                  <a:pt x="13873" y="337"/>
                </a:cubicBezTo>
                <a:lnTo>
                  <a:pt x="13867" y="337"/>
                </a:lnTo>
                <a:cubicBezTo>
                  <a:pt x="13866" y="336"/>
                  <a:pt x="13866" y="336"/>
                  <a:pt x="13865" y="336"/>
                </a:cubicBezTo>
                <a:cubicBezTo>
                  <a:pt x="13852" y="336"/>
                  <a:pt x="13820" y="382"/>
                  <a:pt x="13799" y="382"/>
                </a:cubicBezTo>
                <a:cubicBezTo>
                  <a:pt x="13776" y="376"/>
                  <a:pt x="13748" y="365"/>
                  <a:pt x="13736" y="354"/>
                </a:cubicBezTo>
                <a:lnTo>
                  <a:pt x="13736" y="342"/>
                </a:lnTo>
                <a:lnTo>
                  <a:pt x="13736" y="320"/>
                </a:lnTo>
                <a:cubicBezTo>
                  <a:pt x="13740" y="309"/>
                  <a:pt x="13739" y="306"/>
                  <a:pt x="13736" y="306"/>
                </a:cubicBezTo>
                <a:cubicBezTo>
                  <a:pt x="13730" y="306"/>
                  <a:pt x="13715" y="318"/>
                  <a:pt x="13708" y="325"/>
                </a:cubicBezTo>
                <a:cubicBezTo>
                  <a:pt x="13702" y="337"/>
                  <a:pt x="13657" y="371"/>
                  <a:pt x="13651" y="388"/>
                </a:cubicBezTo>
                <a:cubicBezTo>
                  <a:pt x="13651" y="383"/>
                  <a:pt x="13651" y="376"/>
                  <a:pt x="13651" y="365"/>
                </a:cubicBezTo>
                <a:lnTo>
                  <a:pt x="13617" y="359"/>
                </a:lnTo>
                <a:lnTo>
                  <a:pt x="13583" y="348"/>
                </a:lnTo>
                <a:cubicBezTo>
                  <a:pt x="13571" y="365"/>
                  <a:pt x="13549" y="375"/>
                  <a:pt x="13530" y="375"/>
                </a:cubicBezTo>
                <a:cubicBezTo>
                  <a:pt x="13522" y="375"/>
                  <a:pt x="13516" y="374"/>
                  <a:pt x="13509" y="371"/>
                </a:cubicBezTo>
                <a:lnTo>
                  <a:pt x="13498" y="359"/>
                </a:lnTo>
                <a:cubicBezTo>
                  <a:pt x="13481" y="342"/>
                  <a:pt x="13470" y="320"/>
                  <a:pt x="13453" y="303"/>
                </a:cubicBezTo>
                <a:lnTo>
                  <a:pt x="13447" y="303"/>
                </a:lnTo>
                <a:cubicBezTo>
                  <a:pt x="13436" y="303"/>
                  <a:pt x="13436" y="320"/>
                  <a:pt x="13436" y="325"/>
                </a:cubicBezTo>
                <a:cubicBezTo>
                  <a:pt x="13441" y="331"/>
                  <a:pt x="13390" y="354"/>
                  <a:pt x="13373" y="359"/>
                </a:cubicBezTo>
                <a:cubicBezTo>
                  <a:pt x="13366" y="363"/>
                  <a:pt x="13358" y="364"/>
                  <a:pt x="13350" y="364"/>
                </a:cubicBezTo>
                <a:cubicBezTo>
                  <a:pt x="13333" y="364"/>
                  <a:pt x="13317" y="358"/>
                  <a:pt x="13317" y="354"/>
                </a:cubicBezTo>
                <a:cubicBezTo>
                  <a:pt x="13314" y="351"/>
                  <a:pt x="13307" y="349"/>
                  <a:pt x="13298" y="349"/>
                </a:cubicBezTo>
                <a:cubicBezTo>
                  <a:pt x="13290" y="349"/>
                  <a:pt x="13280" y="351"/>
                  <a:pt x="13271" y="354"/>
                </a:cubicBezTo>
                <a:lnTo>
                  <a:pt x="13254" y="359"/>
                </a:lnTo>
                <a:cubicBezTo>
                  <a:pt x="13243" y="365"/>
                  <a:pt x="13220" y="376"/>
                  <a:pt x="13220" y="382"/>
                </a:cubicBezTo>
                <a:lnTo>
                  <a:pt x="13220" y="427"/>
                </a:lnTo>
                <a:cubicBezTo>
                  <a:pt x="13186" y="461"/>
                  <a:pt x="13163" y="490"/>
                  <a:pt x="13169" y="490"/>
                </a:cubicBezTo>
                <a:cubicBezTo>
                  <a:pt x="13169" y="490"/>
                  <a:pt x="13214" y="456"/>
                  <a:pt x="13231" y="439"/>
                </a:cubicBezTo>
                <a:cubicBezTo>
                  <a:pt x="13237" y="435"/>
                  <a:pt x="13242" y="433"/>
                  <a:pt x="13247" y="433"/>
                </a:cubicBezTo>
                <a:cubicBezTo>
                  <a:pt x="13258" y="433"/>
                  <a:pt x="13266" y="442"/>
                  <a:pt x="13266" y="461"/>
                </a:cubicBezTo>
                <a:lnTo>
                  <a:pt x="13300" y="450"/>
                </a:lnTo>
                <a:lnTo>
                  <a:pt x="13334" y="444"/>
                </a:lnTo>
                <a:lnTo>
                  <a:pt x="13334" y="444"/>
                </a:lnTo>
                <a:cubicBezTo>
                  <a:pt x="13328" y="467"/>
                  <a:pt x="13317" y="507"/>
                  <a:pt x="13311" y="518"/>
                </a:cubicBezTo>
                <a:cubicBezTo>
                  <a:pt x="13310" y="519"/>
                  <a:pt x="13308" y="519"/>
                  <a:pt x="13307" y="519"/>
                </a:cubicBezTo>
                <a:cubicBezTo>
                  <a:pt x="13295" y="519"/>
                  <a:pt x="13276" y="500"/>
                  <a:pt x="13271" y="490"/>
                </a:cubicBezTo>
                <a:cubicBezTo>
                  <a:pt x="13270" y="488"/>
                  <a:pt x="13268" y="487"/>
                  <a:pt x="13264" y="487"/>
                </a:cubicBezTo>
                <a:cubicBezTo>
                  <a:pt x="13246" y="487"/>
                  <a:pt x="13199" y="509"/>
                  <a:pt x="13180" y="518"/>
                </a:cubicBezTo>
                <a:cubicBezTo>
                  <a:pt x="13174" y="523"/>
                  <a:pt x="13167" y="525"/>
                  <a:pt x="13160" y="525"/>
                </a:cubicBezTo>
                <a:cubicBezTo>
                  <a:pt x="13146" y="525"/>
                  <a:pt x="13135" y="515"/>
                  <a:pt x="13135" y="507"/>
                </a:cubicBezTo>
                <a:cubicBezTo>
                  <a:pt x="13129" y="495"/>
                  <a:pt x="13078" y="501"/>
                  <a:pt x="13073" y="484"/>
                </a:cubicBezTo>
                <a:cubicBezTo>
                  <a:pt x="13061" y="467"/>
                  <a:pt x="13067" y="456"/>
                  <a:pt x="13090" y="456"/>
                </a:cubicBezTo>
                <a:lnTo>
                  <a:pt x="13101" y="450"/>
                </a:lnTo>
                <a:lnTo>
                  <a:pt x="13180" y="433"/>
                </a:lnTo>
                <a:cubicBezTo>
                  <a:pt x="13165" y="409"/>
                  <a:pt x="13144" y="402"/>
                  <a:pt x="13125" y="402"/>
                </a:cubicBezTo>
                <a:cubicBezTo>
                  <a:pt x="13108" y="402"/>
                  <a:pt x="13092" y="408"/>
                  <a:pt x="13084" y="410"/>
                </a:cubicBezTo>
                <a:cubicBezTo>
                  <a:pt x="13067" y="410"/>
                  <a:pt x="13027" y="393"/>
                  <a:pt x="13022" y="388"/>
                </a:cubicBezTo>
                <a:cubicBezTo>
                  <a:pt x="13021" y="387"/>
                  <a:pt x="13020" y="387"/>
                  <a:pt x="13019" y="387"/>
                </a:cubicBezTo>
                <a:cubicBezTo>
                  <a:pt x="13012" y="387"/>
                  <a:pt x="12999" y="406"/>
                  <a:pt x="12999" y="422"/>
                </a:cubicBezTo>
                <a:cubicBezTo>
                  <a:pt x="12998" y="424"/>
                  <a:pt x="12996" y="425"/>
                  <a:pt x="12995" y="425"/>
                </a:cubicBezTo>
                <a:cubicBezTo>
                  <a:pt x="12988" y="425"/>
                  <a:pt x="12979" y="409"/>
                  <a:pt x="12970" y="382"/>
                </a:cubicBezTo>
                <a:lnTo>
                  <a:pt x="12965" y="359"/>
                </a:lnTo>
                <a:cubicBezTo>
                  <a:pt x="12959" y="348"/>
                  <a:pt x="12942" y="337"/>
                  <a:pt x="12936" y="337"/>
                </a:cubicBezTo>
                <a:cubicBezTo>
                  <a:pt x="12914" y="348"/>
                  <a:pt x="12936" y="354"/>
                  <a:pt x="12942" y="359"/>
                </a:cubicBezTo>
                <a:cubicBezTo>
                  <a:pt x="12948" y="376"/>
                  <a:pt x="12948" y="388"/>
                  <a:pt x="12925" y="393"/>
                </a:cubicBezTo>
                <a:cubicBezTo>
                  <a:pt x="12924" y="394"/>
                  <a:pt x="12923" y="394"/>
                  <a:pt x="12922" y="394"/>
                </a:cubicBezTo>
                <a:cubicBezTo>
                  <a:pt x="12911" y="394"/>
                  <a:pt x="12905" y="377"/>
                  <a:pt x="12895" y="377"/>
                </a:cubicBezTo>
                <a:cubicBezTo>
                  <a:pt x="12891" y="377"/>
                  <a:pt x="12886" y="380"/>
                  <a:pt x="12880" y="388"/>
                </a:cubicBezTo>
                <a:cubicBezTo>
                  <a:pt x="12874" y="393"/>
                  <a:pt x="12863" y="396"/>
                  <a:pt x="12851" y="396"/>
                </a:cubicBezTo>
                <a:cubicBezTo>
                  <a:pt x="12839" y="396"/>
                  <a:pt x="12826" y="393"/>
                  <a:pt x="12817" y="388"/>
                </a:cubicBezTo>
                <a:cubicBezTo>
                  <a:pt x="12809" y="385"/>
                  <a:pt x="12805" y="383"/>
                  <a:pt x="12800" y="383"/>
                </a:cubicBezTo>
                <a:cubicBezTo>
                  <a:pt x="12796" y="383"/>
                  <a:pt x="12792" y="385"/>
                  <a:pt x="12783" y="388"/>
                </a:cubicBezTo>
                <a:cubicBezTo>
                  <a:pt x="12770" y="394"/>
                  <a:pt x="12755" y="397"/>
                  <a:pt x="12740" y="397"/>
                </a:cubicBezTo>
                <a:cubicBezTo>
                  <a:pt x="12729" y="397"/>
                  <a:pt x="12719" y="396"/>
                  <a:pt x="12709" y="393"/>
                </a:cubicBezTo>
                <a:cubicBezTo>
                  <a:pt x="12705" y="392"/>
                  <a:pt x="12701" y="391"/>
                  <a:pt x="12698" y="391"/>
                </a:cubicBezTo>
                <a:cubicBezTo>
                  <a:pt x="12681" y="391"/>
                  <a:pt x="12668" y="404"/>
                  <a:pt x="12652" y="404"/>
                </a:cubicBezTo>
                <a:cubicBezTo>
                  <a:pt x="12647" y="404"/>
                  <a:pt x="12642" y="403"/>
                  <a:pt x="12636" y="399"/>
                </a:cubicBezTo>
                <a:lnTo>
                  <a:pt x="12619" y="393"/>
                </a:lnTo>
                <a:cubicBezTo>
                  <a:pt x="12596" y="393"/>
                  <a:pt x="12568" y="405"/>
                  <a:pt x="12568" y="405"/>
                </a:cubicBezTo>
                <a:lnTo>
                  <a:pt x="12562" y="410"/>
                </a:lnTo>
                <a:cubicBezTo>
                  <a:pt x="12552" y="415"/>
                  <a:pt x="12542" y="429"/>
                  <a:pt x="12540" y="429"/>
                </a:cubicBezTo>
                <a:cubicBezTo>
                  <a:pt x="12539" y="429"/>
                  <a:pt x="12539" y="428"/>
                  <a:pt x="12539" y="427"/>
                </a:cubicBezTo>
                <a:lnTo>
                  <a:pt x="12505" y="422"/>
                </a:lnTo>
                <a:cubicBezTo>
                  <a:pt x="12495" y="415"/>
                  <a:pt x="12484" y="413"/>
                  <a:pt x="12473" y="413"/>
                </a:cubicBezTo>
                <a:cubicBezTo>
                  <a:pt x="12456" y="413"/>
                  <a:pt x="12441" y="420"/>
                  <a:pt x="12437" y="427"/>
                </a:cubicBezTo>
                <a:cubicBezTo>
                  <a:pt x="12437" y="429"/>
                  <a:pt x="12436" y="429"/>
                  <a:pt x="12434" y="429"/>
                </a:cubicBezTo>
                <a:cubicBezTo>
                  <a:pt x="12428" y="429"/>
                  <a:pt x="12414" y="423"/>
                  <a:pt x="12397" y="410"/>
                </a:cubicBezTo>
                <a:lnTo>
                  <a:pt x="12380" y="399"/>
                </a:lnTo>
                <a:lnTo>
                  <a:pt x="12375" y="393"/>
                </a:lnTo>
                <a:cubicBezTo>
                  <a:pt x="12363" y="393"/>
                  <a:pt x="12358" y="405"/>
                  <a:pt x="12358" y="416"/>
                </a:cubicBezTo>
                <a:lnTo>
                  <a:pt x="12358" y="427"/>
                </a:lnTo>
                <a:cubicBezTo>
                  <a:pt x="12358" y="433"/>
                  <a:pt x="12363" y="433"/>
                  <a:pt x="12363" y="433"/>
                </a:cubicBezTo>
                <a:cubicBezTo>
                  <a:pt x="12363" y="439"/>
                  <a:pt x="12363" y="444"/>
                  <a:pt x="12358" y="444"/>
                </a:cubicBezTo>
                <a:cubicBezTo>
                  <a:pt x="12352" y="450"/>
                  <a:pt x="12341" y="450"/>
                  <a:pt x="12341" y="450"/>
                </a:cubicBezTo>
                <a:lnTo>
                  <a:pt x="12324" y="422"/>
                </a:lnTo>
                <a:cubicBezTo>
                  <a:pt x="12301" y="388"/>
                  <a:pt x="12301" y="359"/>
                  <a:pt x="12318" y="359"/>
                </a:cubicBezTo>
                <a:lnTo>
                  <a:pt x="12329" y="354"/>
                </a:lnTo>
                <a:cubicBezTo>
                  <a:pt x="12341" y="354"/>
                  <a:pt x="12346" y="348"/>
                  <a:pt x="12346" y="337"/>
                </a:cubicBezTo>
                <a:cubicBezTo>
                  <a:pt x="12352" y="314"/>
                  <a:pt x="12329" y="320"/>
                  <a:pt x="12318" y="314"/>
                </a:cubicBezTo>
                <a:lnTo>
                  <a:pt x="12307" y="314"/>
                </a:lnTo>
                <a:cubicBezTo>
                  <a:pt x="12301" y="314"/>
                  <a:pt x="12278" y="325"/>
                  <a:pt x="12267" y="337"/>
                </a:cubicBezTo>
                <a:lnTo>
                  <a:pt x="12244" y="320"/>
                </a:lnTo>
                <a:cubicBezTo>
                  <a:pt x="12243" y="318"/>
                  <a:pt x="12240" y="317"/>
                  <a:pt x="12237" y="317"/>
                </a:cubicBezTo>
                <a:cubicBezTo>
                  <a:pt x="12230" y="317"/>
                  <a:pt x="12222" y="321"/>
                  <a:pt x="12222" y="325"/>
                </a:cubicBezTo>
                <a:cubicBezTo>
                  <a:pt x="12216" y="331"/>
                  <a:pt x="12216" y="342"/>
                  <a:pt x="12222" y="348"/>
                </a:cubicBezTo>
                <a:cubicBezTo>
                  <a:pt x="12222" y="359"/>
                  <a:pt x="12233" y="365"/>
                  <a:pt x="12239" y="371"/>
                </a:cubicBezTo>
                <a:cubicBezTo>
                  <a:pt x="12250" y="376"/>
                  <a:pt x="12284" y="371"/>
                  <a:pt x="12273" y="399"/>
                </a:cubicBezTo>
                <a:lnTo>
                  <a:pt x="12267" y="416"/>
                </a:lnTo>
                <a:cubicBezTo>
                  <a:pt x="12264" y="421"/>
                  <a:pt x="12260" y="424"/>
                  <a:pt x="12256" y="424"/>
                </a:cubicBezTo>
                <a:cubicBezTo>
                  <a:pt x="12241" y="424"/>
                  <a:pt x="12220" y="402"/>
                  <a:pt x="12216" y="393"/>
                </a:cubicBezTo>
                <a:cubicBezTo>
                  <a:pt x="12213" y="389"/>
                  <a:pt x="12207" y="387"/>
                  <a:pt x="12200" y="387"/>
                </a:cubicBezTo>
                <a:cubicBezTo>
                  <a:pt x="12180" y="387"/>
                  <a:pt x="12145" y="402"/>
                  <a:pt x="12108" y="427"/>
                </a:cubicBezTo>
                <a:lnTo>
                  <a:pt x="12057" y="433"/>
                </a:lnTo>
                <a:lnTo>
                  <a:pt x="12000" y="439"/>
                </a:lnTo>
                <a:cubicBezTo>
                  <a:pt x="11995" y="490"/>
                  <a:pt x="11995" y="552"/>
                  <a:pt x="12000" y="558"/>
                </a:cubicBezTo>
                <a:cubicBezTo>
                  <a:pt x="12006" y="564"/>
                  <a:pt x="11983" y="575"/>
                  <a:pt x="11949" y="581"/>
                </a:cubicBezTo>
                <a:lnTo>
                  <a:pt x="11938" y="558"/>
                </a:lnTo>
                <a:cubicBezTo>
                  <a:pt x="11932" y="552"/>
                  <a:pt x="11944" y="541"/>
                  <a:pt x="11944" y="535"/>
                </a:cubicBezTo>
                <a:cubicBezTo>
                  <a:pt x="11944" y="518"/>
                  <a:pt x="11944" y="501"/>
                  <a:pt x="11938" y="490"/>
                </a:cubicBezTo>
                <a:cubicBezTo>
                  <a:pt x="11938" y="478"/>
                  <a:pt x="11932" y="467"/>
                  <a:pt x="11932" y="456"/>
                </a:cubicBezTo>
                <a:cubicBezTo>
                  <a:pt x="11932" y="456"/>
                  <a:pt x="11938" y="450"/>
                  <a:pt x="11944" y="450"/>
                </a:cubicBezTo>
                <a:lnTo>
                  <a:pt x="11961" y="439"/>
                </a:lnTo>
                <a:cubicBezTo>
                  <a:pt x="11978" y="427"/>
                  <a:pt x="11972" y="388"/>
                  <a:pt x="11966" y="376"/>
                </a:cubicBezTo>
                <a:cubicBezTo>
                  <a:pt x="11965" y="374"/>
                  <a:pt x="11963" y="373"/>
                  <a:pt x="11961" y="373"/>
                </a:cubicBezTo>
                <a:cubicBezTo>
                  <a:pt x="11954" y="373"/>
                  <a:pt x="11941" y="389"/>
                  <a:pt x="11932" y="416"/>
                </a:cubicBezTo>
                <a:lnTo>
                  <a:pt x="11904" y="427"/>
                </a:lnTo>
                <a:cubicBezTo>
                  <a:pt x="11903" y="428"/>
                  <a:pt x="11902" y="428"/>
                  <a:pt x="11901" y="428"/>
                </a:cubicBezTo>
                <a:cubicBezTo>
                  <a:pt x="11894" y="428"/>
                  <a:pt x="11886" y="415"/>
                  <a:pt x="11879" y="415"/>
                </a:cubicBezTo>
                <a:cubicBezTo>
                  <a:pt x="11875" y="415"/>
                  <a:pt x="11872" y="419"/>
                  <a:pt x="11870" y="433"/>
                </a:cubicBezTo>
                <a:cubicBezTo>
                  <a:pt x="11864" y="450"/>
                  <a:pt x="11847" y="461"/>
                  <a:pt x="11836" y="473"/>
                </a:cubicBezTo>
                <a:cubicBezTo>
                  <a:pt x="11829" y="483"/>
                  <a:pt x="11821" y="489"/>
                  <a:pt x="11812" y="489"/>
                </a:cubicBezTo>
                <a:cubicBezTo>
                  <a:pt x="11806" y="489"/>
                  <a:pt x="11801" y="486"/>
                  <a:pt x="11796" y="478"/>
                </a:cubicBezTo>
                <a:cubicBezTo>
                  <a:pt x="11790" y="473"/>
                  <a:pt x="11802" y="456"/>
                  <a:pt x="11807" y="444"/>
                </a:cubicBezTo>
                <a:cubicBezTo>
                  <a:pt x="11807" y="433"/>
                  <a:pt x="11779" y="433"/>
                  <a:pt x="11773" y="433"/>
                </a:cubicBezTo>
                <a:cubicBezTo>
                  <a:pt x="11762" y="433"/>
                  <a:pt x="11734" y="484"/>
                  <a:pt x="11717" y="495"/>
                </a:cubicBezTo>
                <a:cubicBezTo>
                  <a:pt x="11714" y="497"/>
                  <a:pt x="11710" y="498"/>
                  <a:pt x="11706" y="498"/>
                </a:cubicBezTo>
                <a:cubicBezTo>
                  <a:pt x="11695" y="498"/>
                  <a:pt x="11680" y="491"/>
                  <a:pt x="11671" y="478"/>
                </a:cubicBezTo>
                <a:lnTo>
                  <a:pt x="11660" y="467"/>
                </a:lnTo>
                <a:cubicBezTo>
                  <a:pt x="11654" y="461"/>
                  <a:pt x="11637" y="450"/>
                  <a:pt x="11631" y="450"/>
                </a:cubicBezTo>
                <a:cubicBezTo>
                  <a:pt x="11614" y="456"/>
                  <a:pt x="11614" y="473"/>
                  <a:pt x="11631" y="484"/>
                </a:cubicBezTo>
                <a:cubicBezTo>
                  <a:pt x="11643" y="495"/>
                  <a:pt x="11648" y="512"/>
                  <a:pt x="11631" y="524"/>
                </a:cubicBezTo>
                <a:cubicBezTo>
                  <a:pt x="11620" y="524"/>
                  <a:pt x="11597" y="512"/>
                  <a:pt x="11592" y="501"/>
                </a:cubicBezTo>
                <a:lnTo>
                  <a:pt x="11580" y="495"/>
                </a:lnTo>
                <a:cubicBezTo>
                  <a:pt x="11580" y="484"/>
                  <a:pt x="11575" y="461"/>
                  <a:pt x="11575" y="456"/>
                </a:cubicBezTo>
                <a:cubicBezTo>
                  <a:pt x="11569" y="456"/>
                  <a:pt x="11546" y="439"/>
                  <a:pt x="11512" y="422"/>
                </a:cubicBezTo>
                <a:lnTo>
                  <a:pt x="11484" y="416"/>
                </a:lnTo>
                <a:lnTo>
                  <a:pt x="11450" y="410"/>
                </a:lnTo>
                <a:cubicBezTo>
                  <a:pt x="11427" y="427"/>
                  <a:pt x="11427" y="456"/>
                  <a:pt x="11433" y="461"/>
                </a:cubicBezTo>
                <a:cubicBezTo>
                  <a:pt x="11439" y="461"/>
                  <a:pt x="11444" y="501"/>
                  <a:pt x="11433" y="507"/>
                </a:cubicBezTo>
                <a:cubicBezTo>
                  <a:pt x="11432" y="508"/>
                  <a:pt x="11431" y="508"/>
                  <a:pt x="11429" y="508"/>
                </a:cubicBezTo>
                <a:cubicBezTo>
                  <a:pt x="11420" y="508"/>
                  <a:pt x="11398" y="494"/>
                  <a:pt x="11393" y="484"/>
                </a:cubicBezTo>
                <a:cubicBezTo>
                  <a:pt x="11392" y="481"/>
                  <a:pt x="11390" y="480"/>
                  <a:pt x="11387" y="480"/>
                </a:cubicBezTo>
                <a:cubicBezTo>
                  <a:pt x="11381" y="480"/>
                  <a:pt x="11373" y="489"/>
                  <a:pt x="11365" y="501"/>
                </a:cubicBezTo>
                <a:lnTo>
                  <a:pt x="11359" y="507"/>
                </a:lnTo>
                <a:lnTo>
                  <a:pt x="11325" y="518"/>
                </a:lnTo>
                <a:cubicBezTo>
                  <a:pt x="11325" y="490"/>
                  <a:pt x="11285" y="422"/>
                  <a:pt x="11263" y="422"/>
                </a:cubicBezTo>
                <a:cubicBezTo>
                  <a:pt x="11234" y="422"/>
                  <a:pt x="11212" y="490"/>
                  <a:pt x="11217" y="512"/>
                </a:cubicBezTo>
                <a:cubicBezTo>
                  <a:pt x="11220" y="525"/>
                  <a:pt x="11218" y="531"/>
                  <a:pt x="11213" y="531"/>
                </a:cubicBezTo>
                <a:cubicBezTo>
                  <a:pt x="11208" y="531"/>
                  <a:pt x="11198" y="522"/>
                  <a:pt x="11189" y="507"/>
                </a:cubicBezTo>
                <a:lnTo>
                  <a:pt x="11144" y="501"/>
                </a:lnTo>
                <a:lnTo>
                  <a:pt x="11121" y="501"/>
                </a:lnTo>
                <a:cubicBezTo>
                  <a:pt x="11092" y="507"/>
                  <a:pt x="11047" y="518"/>
                  <a:pt x="11019" y="529"/>
                </a:cubicBezTo>
                <a:lnTo>
                  <a:pt x="11007" y="524"/>
                </a:lnTo>
                <a:cubicBezTo>
                  <a:pt x="10997" y="517"/>
                  <a:pt x="10989" y="514"/>
                  <a:pt x="10982" y="514"/>
                </a:cubicBezTo>
                <a:cubicBezTo>
                  <a:pt x="10965" y="514"/>
                  <a:pt x="10955" y="529"/>
                  <a:pt x="10939" y="541"/>
                </a:cubicBezTo>
                <a:cubicBezTo>
                  <a:pt x="10939" y="541"/>
                  <a:pt x="10928" y="529"/>
                  <a:pt x="10922" y="529"/>
                </a:cubicBezTo>
                <a:lnTo>
                  <a:pt x="10905" y="524"/>
                </a:lnTo>
                <a:cubicBezTo>
                  <a:pt x="10894" y="535"/>
                  <a:pt x="10883" y="552"/>
                  <a:pt x="10877" y="558"/>
                </a:cubicBezTo>
                <a:cubicBezTo>
                  <a:pt x="10871" y="558"/>
                  <a:pt x="10860" y="547"/>
                  <a:pt x="10860" y="541"/>
                </a:cubicBezTo>
                <a:cubicBezTo>
                  <a:pt x="10854" y="535"/>
                  <a:pt x="10877" y="490"/>
                  <a:pt x="10860" y="484"/>
                </a:cubicBezTo>
                <a:cubicBezTo>
                  <a:pt x="10856" y="481"/>
                  <a:pt x="10852" y="480"/>
                  <a:pt x="10849" y="480"/>
                </a:cubicBezTo>
                <a:cubicBezTo>
                  <a:pt x="10840" y="480"/>
                  <a:pt x="10837" y="491"/>
                  <a:pt x="10837" y="495"/>
                </a:cubicBezTo>
                <a:cubicBezTo>
                  <a:pt x="10831" y="507"/>
                  <a:pt x="10826" y="524"/>
                  <a:pt x="10820" y="535"/>
                </a:cubicBezTo>
                <a:cubicBezTo>
                  <a:pt x="10814" y="547"/>
                  <a:pt x="10797" y="575"/>
                  <a:pt x="10792" y="586"/>
                </a:cubicBezTo>
                <a:cubicBezTo>
                  <a:pt x="10790" y="588"/>
                  <a:pt x="10788" y="588"/>
                  <a:pt x="10785" y="588"/>
                </a:cubicBezTo>
                <a:cubicBezTo>
                  <a:pt x="10775" y="588"/>
                  <a:pt x="10758" y="582"/>
                  <a:pt x="10741" y="569"/>
                </a:cubicBezTo>
                <a:lnTo>
                  <a:pt x="10718" y="552"/>
                </a:lnTo>
                <a:lnTo>
                  <a:pt x="10712" y="547"/>
                </a:lnTo>
                <a:cubicBezTo>
                  <a:pt x="10714" y="540"/>
                  <a:pt x="10720" y="538"/>
                  <a:pt x="10725" y="538"/>
                </a:cubicBezTo>
                <a:cubicBezTo>
                  <a:pt x="10736" y="538"/>
                  <a:pt x="10748" y="545"/>
                  <a:pt x="10752" y="552"/>
                </a:cubicBezTo>
                <a:cubicBezTo>
                  <a:pt x="10753" y="553"/>
                  <a:pt x="10755" y="554"/>
                  <a:pt x="10757" y="554"/>
                </a:cubicBezTo>
                <a:cubicBezTo>
                  <a:pt x="10766" y="554"/>
                  <a:pt x="10782" y="547"/>
                  <a:pt x="10786" y="547"/>
                </a:cubicBezTo>
                <a:cubicBezTo>
                  <a:pt x="10786" y="541"/>
                  <a:pt x="10758" y="512"/>
                  <a:pt x="10746" y="507"/>
                </a:cubicBezTo>
                <a:cubicBezTo>
                  <a:pt x="10742" y="503"/>
                  <a:pt x="10737" y="501"/>
                  <a:pt x="10731" y="501"/>
                </a:cubicBezTo>
                <a:cubicBezTo>
                  <a:pt x="10720" y="501"/>
                  <a:pt x="10706" y="507"/>
                  <a:pt x="10695" y="518"/>
                </a:cubicBezTo>
                <a:lnTo>
                  <a:pt x="10684" y="529"/>
                </a:lnTo>
                <a:cubicBezTo>
                  <a:pt x="10675" y="534"/>
                  <a:pt x="10662" y="542"/>
                  <a:pt x="10654" y="542"/>
                </a:cubicBezTo>
                <a:cubicBezTo>
                  <a:pt x="10652" y="542"/>
                  <a:pt x="10651" y="542"/>
                  <a:pt x="10650" y="541"/>
                </a:cubicBezTo>
                <a:lnTo>
                  <a:pt x="10639" y="535"/>
                </a:lnTo>
                <a:cubicBezTo>
                  <a:pt x="10638" y="533"/>
                  <a:pt x="10636" y="531"/>
                  <a:pt x="10635" y="531"/>
                </a:cubicBezTo>
                <a:cubicBezTo>
                  <a:pt x="10626" y="531"/>
                  <a:pt x="10609" y="566"/>
                  <a:pt x="10604" y="581"/>
                </a:cubicBezTo>
                <a:cubicBezTo>
                  <a:pt x="10603" y="586"/>
                  <a:pt x="10601" y="588"/>
                  <a:pt x="10597" y="588"/>
                </a:cubicBezTo>
                <a:cubicBezTo>
                  <a:pt x="10586" y="588"/>
                  <a:pt x="10565" y="563"/>
                  <a:pt x="10548" y="524"/>
                </a:cubicBezTo>
                <a:lnTo>
                  <a:pt x="10514" y="524"/>
                </a:lnTo>
                <a:lnTo>
                  <a:pt x="10474" y="529"/>
                </a:lnTo>
                <a:cubicBezTo>
                  <a:pt x="10434" y="558"/>
                  <a:pt x="10366" y="558"/>
                  <a:pt x="10344" y="558"/>
                </a:cubicBezTo>
                <a:cubicBezTo>
                  <a:pt x="10340" y="557"/>
                  <a:pt x="10338" y="556"/>
                  <a:pt x="10335" y="556"/>
                </a:cubicBezTo>
                <a:cubicBezTo>
                  <a:pt x="10323" y="556"/>
                  <a:pt x="10315" y="567"/>
                  <a:pt x="10315" y="581"/>
                </a:cubicBezTo>
                <a:lnTo>
                  <a:pt x="10321" y="592"/>
                </a:lnTo>
                <a:lnTo>
                  <a:pt x="10321" y="598"/>
                </a:lnTo>
                <a:cubicBezTo>
                  <a:pt x="10335" y="602"/>
                  <a:pt x="10291" y="628"/>
                  <a:pt x="10261" y="628"/>
                </a:cubicBezTo>
                <a:cubicBezTo>
                  <a:pt x="10256" y="628"/>
                  <a:pt x="10251" y="628"/>
                  <a:pt x="10247" y="626"/>
                </a:cubicBezTo>
                <a:cubicBezTo>
                  <a:pt x="10224" y="615"/>
                  <a:pt x="10207" y="603"/>
                  <a:pt x="10213" y="598"/>
                </a:cubicBezTo>
                <a:lnTo>
                  <a:pt x="10213" y="592"/>
                </a:lnTo>
                <a:cubicBezTo>
                  <a:pt x="10209" y="583"/>
                  <a:pt x="10184" y="571"/>
                  <a:pt x="10168" y="571"/>
                </a:cubicBezTo>
                <a:cubicBezTo>
                  <a:pt x="10163" y="571"/>
                  <a:pt x="10159" y="572"/>
                  <a:pt x="10156" y="575"/>
                </a:cubicBezTo>
                <a:cubicBezTo>
                  <a:pt x="10145" y="586"/>
                  <a:pt x="10134" y="600"/>
                  <a:pt x="10120" y="600"/>
                </a:cubicBezTo>
                <a:cubicBezTo>
                  <a:pt x="10112" y="600"/>
                  <a:pt x="10104" y="596"/>
                  <a:pt x="10094" y="586"/>
                </a:cubicBezTo>
                <a:cubicBezTo>
                  <a:pt x="10092" y="583"/>
                  <a:pt x="10088" y="581"/>
                  <a:pt x="10083" y="581"/>
                </a:cubicBezTo>
                <a:cubicBezTo>
                  <a:pt x="10072" y="581"/>
                  <a:pt x="10055" y="588"/>
                  <a:pt x="10043" y="592"/>
                </a:cubicBezTo>
                <a:cubicBezTo>
                  <a:pt x="10031" y="592"/>
                  <a:pt x="10020" y="598"/>
                  <a:pt x="10009" y="598"/>
                </a:cubicBezTo>
                <a:cubicBezTo>
                  <a:pt x="10003" y="598"/>
                  <a:pt x="9992" y="592"/>
                  <a:pt x="9992" y="586"/>
                </a:cubicBezTo>
                <a:cubicBezTo>
                  <a:pt x="9986" y="581"/>
                  <a:pt x="9992" y="569"/>
                  <a:pt x="9997" y="564"/>
                </a:cubicBezTo>
                <a:lnTo>
                  <a:pt x="10014" y="552"/>
                </a:lnTo>
                <a:cubicBezTo>
                  <a:pt x="10031" y="541"/>
                  <a:pt x="10026" y="529"/>
                  <a:pt x="9992" y="524"/>
                </a:cubicBezTo>
                <a:lnTo>
                  <a:pt x="9975" y="547"/>
                </a:lnTo>
                <a:cubicBezTo>
                  <a:pt x="9971" y="550"/>
                  <a:pt x="9967" y="560"/>
                  <a:pt x="9961" y="560"/>
                </a:cubicBezTo>
                <a:cubicBezTo>
                  <a:pt x="9959" y="560"/>
                  <a:pt x="9956" y="558"/>
                  <a:pt x="9952" y="552"/>
                </a:cubicBezTo>
                <a:lnTo>
                  <a:pt x="9946" y="541"/>
                </a:lnTo>
                <a:cubicBezTo>
                  <a:pt x="9941" y="535"/>
                  <a:pt x="9941" y="518"/>
                  <a:pt x="9946" y="507"/>
                </a:cubicBezTo>
                <a:lnTo>
                  <a:pt x="9924" y="507"/>
                </a:lnTo>
                <a:cubicBezTo>
                  <a:pt x="9918" y="512"/>
                  <a:pt x="9907" y="552"/>
                  <a:pt x="9907" y="564"/>
                </a:cubicBezTo>
                <a:cubicBezTo>
                  <a:pt x="9907" y="575"/>
                  <a:pt x="9890" y="581"/>
                  <a:pt x="9861" y="581"/>
                </a:cubicBezTo>
                <a:lnTo>
                  <a:pt x="9856" y="569"/>
                </a:lnTo>
                <a:cubicBezTo>
                  <a:pt x="9844" y="558"/>
                  <a:pt x="9856" y="541"/>
                  <a:pt x="9878" y="541"/>
                </a:cubicBezTo>
                <a:lnTo>
                  <a:pt x="9884" y="541"/>
                </a:lnTo>
                <a:cubicBezTo>
                  <a:pt x="9890" y="524"/>
                  <a:pt x="9878" y="512"/>
                  <a:pt x="9861" y="507"/>
                </a:cubicBezTo>
                <a:cubicBezTo>
                  <a:pt x="9856" y="514"/>
                  <a:pt x="9851" y="517"/>
                  <a:pt x="9847" y="517"/>
                </a:cubicBezTo>
                <a:cubicBezTo>
                  <a:pt x="9840" y="517"/>
                  <a:pt x="9835" y="507"/>
                  <a:pt x="9827" y="507"/>
                </a:cubicBezTo>
                <a:lnTo>
                  <a:pt x="9810" y="501"/>
                </a:lnTo>
                <a:cubicBezTo>
                  <a:pt x="9793" y="512"/>
                  <a:pt x="9770" y="529"/>
                  <a:pt x="9765" y="547"/>
                </a:cubicBezTo>
                <a:lnTo>
                  <a:pt x="9742" y="535"/>
                </a:lnTo>
                <a:lnTo>
                  <a:pt x="9697" y="524"/>
                </a:lnTo>
                <a:cubicBezTo>
                  <a:pt x="9694" y="523"/>
                  <a:pt x="9691" y="523"/>
                  <a:pt x="9688" y="523"/>
                </a:cubicBezTo>
                <a:cubicBezTo>
                  <a:pt x="9646" y="523"/>
                  <a:pt x="9646" y="565"/>
                  <a:pt x="9646" y="592"/>
                </a:cubicBezTo>
                <a:cubicBezTo>
                  <a:pt x="9646" y="615"/>
                  <a:pt x="9640" y="671"/>
                  <a:pt x="9651" y="688"/>
                </a:cubicBezTo>
                <a:cubicBezTo>
                  <a:pt x="9657" y="705"/>
                  <a:pt x="9646" y="728"/>
                  <a:pt x="9623" y="739"/>
                </a:cubicBezTo>
                <a:lnTo>
                  <a:pt x="9606" y="751"/>
                </a:lnTo>
                <a:lnTo>
                  <a:pt x="9600" y="751"/>
                </a:lnTo>
                <a:cubicBezTo>
                  <a:pt x="9595" y="745"/>
                  <a:pt x="9583" y="745"/>
                  <a:pt x="9583" y="739"/>
                </a:cubicBezTo>
                <a:cubicBezTo>
                  <a:pt x="9578" y="722"/>
                  <a:pt x="9572" y="705"/>
                  <a:pt x="9566" y="688"/>
                </a:cubicBezTo>
                <a:cubicBezTo>
                  <a:pt x="9561" y="683"/>
                  <a:pt x="9549" y="677"/>
                  <a:pt x="9538" y="677"/>
                </a:cubicBezTo>
                <a:lnTo>
                  <a:pt x="9515" y="671"/>
                </a:lnTo>
                <a:cubicBezTo>
                  <a:pt x="9512" y="671"/>
                  <a:pt x="9509" y="670"/>
                  <a:pt x="9507" y="670"/>
                </a:cubicBezTo>
                <a:cubicBezTo>
                  <a:pt x="9490" y="670"/>
                  <a:pt x="9483" y="685"/>
                  <a:pt x="9498" y="700"/>
                </a:cubicBezTo>
                <a:lnTo>
                  <a:pt x="9509" y="722"/>
                </a:lnTo>
                <a:lnTo>
                  <a:pt x="9509" y="728"/>
                </a:lnTo>
                <a:cubicBezTo>
                  <a:pt x="9504" y="739"/>
                  <a:pt x="9481" y="751"/>
                  <a:pt x="9453" y="756"/>
                </a:cubicBezTo>
                <a:lnTo>
                  <a:pt x="9430" y="751"/>
                </a:lnTo>
                <a:lnTo>
                  <a:pt x="9402" y="739"/>
                </a:lnTo>
                <a:cubicBezTo>
                  <a:pt x="9402" y="717"/>
                  <a:pt x="9413" y="694"/>
                  <a:pt x="9419" y="688"/>
                </a:cubicBezTo>
                <a:cubicBezTo>
                  <a:pt x="9424" y="688"/>
                  <a:pt x="9402" y="654"/>
                  <a:pt x="9396" y="643"/>
                </a:cubicBezTo>
                <a:cubicBezTo>
                  <a:pt x="9394" y="641"/>
                  <a:pt x="9392" y="640"/>
                  <a:pt x="9390" y="640"/>
                </a:cubicBezTo>
                <a:cubicBezTo>
                  <a:pt x="9381" y="640"/>
                  <a:pt x="9372" y="656"/>
                  <a:pt x="9368" y="666"/>
                </a:cubicBezTo>
                <a:cubicBezTo>
                  <a:pt x="9368" y="667"/>
                  <a:pt x="9366" y="668"/>
                  <a:pt x="9364" y="668"/>
                </a:cubicBezTo>
                <a:cubicBezTo>
                  <a:pt x="9352" y="668"/>
                  <a:pt x="9314" y="647"/>
                  <a:pt x="9300" y="637"/>
                </a:cubicBezTo>
                <a:cubicBezTo>
                  <a:pt x="9282" y="626"/>
                  <a:pt x="9277" y="609"/>
                  <a:pt x="9282" y="603"/>
                </a:cubicBezTo>
                <a:cubicBezTo>
                  <a:pt x="9328" y="598"/>
                  <a:pt x="9373" y="586"/>
                  <a:pt x="9419" y="581"/>
                </a:cubicBezTo>
                <a:cubicBezTo>
                  <a:pt x="9424" y="581"/>
                  <a:pt x="9430" y="569"/>
                  <a:pt x="9430" y="558"/>
                </a:cubicBezTo>
                <a:cubicBezTo>
                  <a:pt x="9424" y="547"/>
                  <a:pt x="9407" y="547"/>
                  <a:pt x="9390" y="547"/>
                </a:cubicBezTo>
                <a:lnTo>
                  <a:pt x="9373" y="535"/>
                </a:lnTo>
                <a:lnTo>
                  <a:pt x="9368" y="529"/>
                </a:lnTo>
                <a:cubicBezTo>
                  <a:pt x="9356" y="541"/>
                  <a:pt x="9334" y="569"/>
                  <a:pt x="9305" y="592"/>
                </a:cubicBezTo>
                <a:lnTo>
                  <a:pt x="9277" y="569"/>
                </a:lnTo>
                <a:cubicBezTo>
                  <a:pt x="9247" y="545"/>
                  <a:pt x="9213" y="528"/>
                  <a:pt x="9182" y="528"/>
                </a:cubicBezTo>
                <a:cubicBezTo>
                  <a:pt x="9178" y="528"/>
                  <a:pt x="9173" y="529"/>
                  <a:pt x="9169" y="529"/>
                </a:cubicBezTo>
                <a:lnTo>
                  <a:pt x="9129" y="535"/>
                </a:lnTo>
                <a:cubicBezTo>
                  <a:pt x="9090" y="558"/>
                  <a:pt x="9044" y="598"/>
                  <a:pt x="9050" y="603"/>
                </a:cubicBezTo>
                <a:cubicBezTo>
                  <a:pt x="9061" y="609"/>
                  <a:pt x="9084" y="632"/>
                  <a:pt x="9107" y="654"/>
                </a:cubicBezTo>
                <a:lnTo>
                  <a:pt x="9124" y="671"/>
                </a:lnTo>
                <a:cubicBezTo>
                  <a:pt x="9124" y="677"/>
                  <a:pt x="9118" y="688"/>
                  <a:pt x="9118" y="688"/>
                </a:cubicBezTo>
                <a:cubicBezTo>
                  <a:pt x="9112" y="691"/>
                  <a:pt x="9107" y="693"/>
                  <a:pt x="9102" y="693"/>
                </a:cubicBezTo>
                <a:cubicBezTo>
                  <a:pt x="9097" y="693"/>
                  <a:pt x="9092" y="691"/>
                  <a:pt x="9090" y="688"/>
                </a:cubicBezTo>
                <a:lnTo>
                  <a:pt x="9084" y="683"/>
                </a:lnTo>
                <a:cubicBezTo>
                  <a:pt x="9083" y="680"/>
                  <a:pt x="9079" y="679"/>
                  <a:pt x="9075" y="679"/>
                </a:cubicBezTo>
                <a:cubicBezTo>
                  <a:pt x="9061" y="679"/>
                  <a:pt x="9035" y="691"/>
                  <a:pt x="9022" y="700"/>
                </a:cubicBezTo>
                <a:cubicBezTo>
                  <a:pt x="9019" y="702"/>
                  <a:pt x="9017" y="703"/>
                  <a:pt x="9015" y="703"/>
                </a:cubicBezTo>
                <a:cubicBezTo>
                  <a:pt x="9001" y="703"/>
                  <a:pt x="8988" y="657"/>
                  <a:pt x="8993" y="637"/>
                </a:cubicBezTo>
                <a:cubicBezTo>
                  <a:pt x="8999" y="615"/>
                  <a:pt x="8965" y="603"/>
                  <a:pt x="8953" y="603"/>
                </a:cubicBezTo>
                <a:cubicBezTo>
                  <a:pt x="8942" y="603"/>
                  <a:pt x="8982" y="637"/>
                  <a:pt x="8976" y="660"/>
                </a:cubicBezTo>
                <a:cubicBezTo>
                  <a:pt x="8976" y="679"/>
                  <a:pt x="8953" y="690"/>
                  <a:pt x="8922" y="690"/>
                </a:cubicBezTo>
                <a:cubicBezTo>
                  <a:pt x="8916" y="690"/>
                  <a:pt x="8909" y="689"/>
                  <a:pt x="8902" y="688"/>
                </a:cubicBezTo>
                <a:lnTo>
                  <a:pt x="8885" y="671"/>
                </a:lnTo>
                <a:cubicBezTo>
                  <a:pt x="8871" y="660"/>
                  <a:pt x="8854" y="654"/>
                  <a:pt x="8839" y="654"/>
                </a:cubicBezTo>
                <a:cubicBezTo>
                  <a:pt x="8831" y="654"/>
                  <a:pt x="8823" y="656"/>
                  <a:pt x="8817" y="660"/>
                </a:cubicBezTo>
                <a:cubicBezTo>
                  <a:pt x="8802" y="667"/>
                  <a:pt x="8790" y="672"/>
                  <a:pt x="8778" y="672"/>
                </a:cubicBezTo>
                <a:cubicBezTo>
                  <a:pt x="8763" y="672"/>
                  <a:pt x="8751" y="665"/>
                  <a:pt x="8738" y="649"/>
                </a:cubicBezTo>
                <a:lnTo>
                  <a:pt x="8721" y="632"/>
                </a:lnTo>
                <a:cubicBezTo>
                  <a:pt x="8698" y="643"/>
                  <a:pt x="8670" y="666"/>
                  <a:pt x="8664" y="683"/>
                </a:cubicBezTo>
                <a:lnTo>
                  <a:pt x="8664" y="688"/>
                </a:lnTo>
                <a:lnTo>
                  <a:pt x="8698" y="717"/>
                </a:lnTo>
                <a:cubicBezTo>
                  <a:pt x="8693" y="718"/>
                  <a:pt x="8688" y="718"/>
                  <a:pt x="8684" y="718"/>
                </a:cubicBezTo>
                <a:cubicBezTo>
                  <a:pt x="8660" y="718"/>
                  <a:pt x="8639" y="707"/>
                  <a:pt x="8630" y="688"/>
                </a:cubicBezTo>
                <a:lnTo>
                  <a:pt x="8619" y="677"/>
                </a:lnTo>
                <a:cubicBezTo>
                  <a:pt x="8613" y="675"/>
                  <a:pt x="8607" y="675"/>
                  <a:pt x="8601" y="675"/>
                </a:cubicBezTo>
                <a:cubicBezTo>
                  <a:pt x="8586" y="675"/>
                  <a:pt x="8573" y="680"/>
                  <a:pt x="8556" y="688"/>
                </a:cubicBezTo>
                <a:lnTo>
                  <a:pt x="8539" y="700"/>
                </a:lnTo>
                <a:cubicBezTo>
                  <a:pt x="8511" y="694"/>
                  <a:pt x="8494" y="671"/>
                  <a:pt x="8505" y="649"/>
                </a:cubicBezTo>
                <a:lnTo>
                  <a:pt x="8505" y="632"/>
                </a:lnTo>
                <a:lnTo>
                  <a:pt x="8505" y="626"/>
                </a:lnTo>
                <a:cubicBezTo>
                  <a:pt x="8488" y="615"/>
                  <a:pt x="8477" y="603"/>
                  <a:pt x="8488" y="603"/>
                </a:cubicBezTo>
                <a:lnTo>
                  <a:pt x="8494" y="598"/>
                </a:lnTo>
                <a:lnTo>
                  <a:pt x="8505" y="598"/>
                </a:lnTo>
                <a:cubicBezTo>
                  <a:pt x="8517" y="592"/>
                  <a:pt x="8522" y="581"/>
                  <a:pt x="8522" y="564"/>
                </a:cubicBezTo>
                <a:lnTo>
                  <a:pt x="8505" y="564"/>
                </a:lnTo>
                <a:lnTo>
                  <a:pt x="8482" y="558"/>
                </a:lnTo>
                <a:cubicBezTo>
                  <a:pt x="8482" y="529"/>
                  <a:pt x="8488" y="501"/>
                  <a:pt x="8482" y="490"/>
                </a:cubicBezTo>
                <a:lnTo>
                  <a:pt x="8477" y="490"/>
                </a:lnTo>
                <a:lnTo>
                  <a:pt x="8471" y="484"/>
                </a:lnTo>
                <a:cubicBezTo>
                  <a:pt x="8465" y="490"/>
                  <a:pt x="8431" y="524"/>
                  <a:pt x="8426" y="535"/>
                </a:cubicBezTo>
                <a:cubicBezTo>
                  <a:pt x="8420" y="541"/>
                  <a:pt x="8448" y="592"/>
                  <a:pt x="8437" y="603"/>
                </a:cubicBezTo>
                <a:cubicBezTo>
                  <a:pt x="8426" y="620"/>
                  <a:pt x="8443" y="637"/>
                  <a:pt x="8454" y="643"/>
                </a:cubicBezTo>
                <a:cubicBezTo>
                  <a:pt x="8465" y="643"/>
                  <a:pt x="8454" y="677"/>
                  <a:pt x="8431" y="711"/>
                </a:cubicBezTo>
                <a:lnTo>
                  <a:pt x="8392" y="711"/>
                </a:lnTo>
                <a:cubicBezTo>
                  <a:pt x="8380" y="700"/>
                  <a:pt x="8375" y="688"/>
                  <a:pt x="8380" y="677"/>
                </a:cubicBezTo>
                <a:lnTo>
                  <a:pt x="8386" y="677"/>
                </a:lnTo>
                <a:lnTo>
                  <a:pt x="8397" y="671"/>
                </a:lnTo>
                <a:cubicBezTo>
                  <a:pt x="8403" y="671"/>
                  <a:pt x="8397" y="649"/>
                  <a:pt x="8386" y="643"/>
                </a:cubicBezTo>
                <a:cubicBezTo>
                  <a:pt x="8386" y="643"/>
                  <a:pt x="8385" y="642"/>
                  <a:pt x="8384" y="642"/>
                </a:cubicBezTo>
                <a:cubicBezTo>
                  <a:pt x="8374" y="642"/>
                  <a:pt x="8340" y="672"/>
                  <a:pt x="8329" y="683"/>
                </a:cubicBezTo>
                <a:cubicBezTo>
                  <a:pt x="8324" y="691"/>
                  <a:pt x="8317" y="695"/>
                  <a:pt x="8309" y="695"/>
                </a:cubicBezTo>
                <a:cubicBezTo>
                  <a:pt x="8302" y="695"/>
                  <a:pt x="8295" y="691"/>
                  <a:pt x="8290" y="683"/>
                </a:cubicBezTo>
                <a:lnTo>
                  <a:pt x="8278" y="677"/>
                </a:lnTo>
                <a:lnTo>
                  <a:pt x="8267" y="666"/>
                </a:lnTo>
                <a:cubicBezTo>
                  <a:pt x="8256" y="654"/>
                  <a:pt x="8233" y="632"/>
                  <a:pt x="8227" y="626"/>
                </a:cubicBezTo>
                <a:cubicBezTo>
                  <a:pt x="8221" y="626"/>
                  <a:pt x="8216" y="626"/>
                  <a:pt x="8204" y="637"/>
                </a:cubicBezTo>
                <a:lnTo>
                  <a:pt x="8204" y="643"/>
                </a:lnTo>
                <a:lnTo>
                  <a:pt x="8199" y="654"/>
                </a:lnTo>
                <a:cubicBezTo>
                  <a:pt x="8199" y="660"/>
                  <a:pt x="8142" y="728"/>
                  <a:pt x="8131" y="756"/>
                </a:cubicBezTo>
                <a:cubicBezTo>
                  <a:pt x="8129" y="764"/>
                  <a:pt x="8122" y="767"/>
                  <a:pt x="8112" y="767"/>
                </a:cubicBezTo>
                <a:cubicBezTo>
                  <a:pt x="8094" y="767"/>
                  <a:pt x="8065" y="758"/>
                  <a:pt x="8043" y="758"/>
                </a:cubicBezTo>
                <a:cubicBezTo>
                  <a:pt x="8035" y="758"/>
                  <a:pt x="8028" y="759"/>
                  <a:pt x="8023" y="762"/>
                </a:cubicBezTo>
                <a:cubicBezTo>
                  <a:pt x="8020" y="763"/>
                  <a:pt x="8017" y="764"/>
                  <a:pt x="8014" y="764"/>
                </a:cubicBezTo>
                <a:cubicBezTo>
                  <a:pt x="7994" y="764"/>
                  <a:pt x="7991" y="727"/>
                  <a:pt x="8012" y="722"/>
                </a:cubicBezTo>
                <a:cubicBezTo>
                  <a:pt x="8029" y="722"/>
                  <a:pt x="8040" y="694"/>
                  <a:pt x="8040" y="683"/>
                </a:cubicBezTo>
                <a:cubicBezTo>
                  <a:pt x="8040" y="671"/>
                  <a:pt x="8057" y="626"/>
                  <a:pt x="8046" y="620"/>
                </a:cubicBezTo>
                <a:cubicBezTo>
                  <a:pt x="8045" y="620"/>
                  <a:pt x="8044" y="620"/>
                  <a:pt x="8042" y="620"/>
                </a:cubicBezTo>
                <a:cubicBezTo>
                  <a:pt x="8024" y="620"/>
                  <a:pt x="7986" y="663"/>
                  <a:pt x="7943" y="717"/>
                </a:cubicBezTo>
                <a:lnTo>
                  <a:pt x="7875" y="666"/>
                </a:lnTo>
                <a:lnTo>
                  <a:pt x="7870" y="660"/>
                </a:lnTo>
                <a:cubicBezTo>
                  <a:pt x="7853" y="660"/>
                  <a:pt x="7830" y="683"/>
                  <a:pt x="7841" y="688"/>
                </a:cubicBezTo>
                <a:cubicBezTo>
                  <a:pt x="7847" y="694"/>
                  <a:pt x="7870" y="734"/>
                  <a:pt x="7870" y="745"/>
                </a:cubicBezTo>
                <a:cubicBezTo>
                  <a:pt x="7867" y="753"/>
                  <a:pt x="7860" y="756"/>
                  <a:pt x="7852" y="756"/>
                </a:cubicBezTo>
                <a:cubicBezTo>
                  <a:pt x="7842" y="756"/>
                  <a:pt x="7831" y="751"/>
                  <a:pt x="7824" y="745"/>
                </a:cubicBezTo>
                <a:cubicBezTo>
                  <a:pt x="7823" y="744"/>
                  <a:pt x="7822" y="744"/>
                  <a:pt x="7821" y="744"/>
                </a:cubicBezTo>
                <a:cubicBezTo>
                  <a:pt x="7811" y="744"/>
                  <a:pt x="7801" y="763"/>
                  <a:pt x="7796" y="773"/>
                </a:cubicBezTo>
                <a:cubicBezTo>
                  <a:pt x="7796" y="777"/>
                  <a:pt x="7794" y="778"/>
                  <a:pt x="7792" y="778"/>
                </a:cubicBezTo>
                <a:cubicBezTo>
                  <a:pt x="7786" y="778"/>
                  <a:pt x="7777" y="772"/>
                  <a:pt x="7773" y="768"/>
                </a:cubicBezTo>
                <a:cubicBezTo>
                  <a:pt x="7768" y="762"/>
                  <a:pt x="7773" y="745"/>
                  <a:pt x="7779" y="734"/>
                </a:cubicBezTo>
                <a:lnTo>
                  <a:pt x="7739" y="734"/>
                </a:lnTo>
                <a:cubicBezTo>
                  <a:pt x="7734" y="734"/>
                  <a:pt x="7717" y="739"/>
                  <a:pt x="7717" y="745"/>
                </a:cubicBezTo>
                <a:cubicBezTo>
                  <a:pt x="7711" y="745"/>
                  <a:pt x="7665" y="694"/>
                  <a:pt x="7660" y="666"/>
                </a:cubicBezTo>
                <a:cubicBezTo>
                  <a:pt x="7654" y="643"/>
                  <a:pt x="7592" y="615"/>
                  <a:pt x="7569" y="609"/>
                </a:cubicBezTo>
                <a:cubicBezTo>
                  <a:pt x="7546" y="609"/>
                  <a:pt x="7558" y="654"/>
                  <a:pt x="7563" y="671"/>
                </a:cubicBezTo>
                <a:cubicBezTo>
                  <a:pt x="7575" y="694"/>
                  <a:pt x="7563" y="728"/>
                  <a:pt x="7552" y="739"/>
                </a:cubicBezTo>
                <a:cubicBezTo>
                  <a:pt x="7550" y="743"/>
                  <a:pt x="7548" y="744"/>
                  <a:pt x="7546" y="744"/>
                </a:cubicBezTo>
                <a:cubicBezTo>
                  <a:pt x="7540" y="744"/>
                  <a:pt x="7535" y="738"/>
                  <a:pt x="7535" y="734"/>
                </a:cubicBezTo>
                <a:cubicBezTo>
                  <a:pt x="7529" y="728"/>
                  <a:pt x="7512" y="694"/>
                  <a:pt x="7495" y="660"/>
                </a:cubicBezTo>
                <a:lnTo>
                  <a:pt x="7450" y="660"/>
                </a:lnTo>
                <a:cubicBezTo>
                  <a:pt x="7444" y="666"/>
                  <a:pt x="7444" y="683"/>
                  <a:pt x="7450" y="688"/>
                </a:cubicBezTo>
                <a:cubicBezTo>
                  <a:pt x="7453" y="691"/>
                  <a:pt x="7444" y="693"/>
                  <a:pt x="7434" y="693"/>
                </a:cubicBezTo>
                <a:cubicBezTo>
                  <a:pt x="7423" y="693"/>
                  <a:pt x="7410" y="691"/>
                  <a:pt x="7404" y="688"/>
                </a:cubicBezTo>
                <a:cubicBezTo>
                  <a:pt x="7393" y="688"/>
                  <a:pt x="7376" y="705"/>
                  <a:pt x="7376" y="711"/>
                </a:cubicBezTo>
                <a:cubicBezTo>
                  <a:pt x="7371" y="721"/>
                  <a:pt x="7356" y="746"/>
                  <a:pt x="7345" y="746"/>
                </a:cubicBezTo>
                <a:cubicBezTo>
                  <a:pt x="7344" y="746"/>
                  <a:pt x="7343" y="746"/>
                  <a:pt x="7342" y="745"/>
                </a:cubicBezTo>
                <a:cubicBezTo>
                  <a:pt x="7341" y="744"/>
                  <a:pt x="7340" y="744"/>
                  <a:pt x="7338" y="744"/>
                </a:cubicBezTo>
                <a:cubicBezTo>
                  <a:pt x="7328" y="744"/>
                  <a:pt x="7319" y="763"/>
                  <a:pt x="7319" y="773"/>
                </a:cubicBezTo>
                <a:cubicBezTo>
                  <a:pt x="7318" y="776"/>
                  <a:pt x="7315" y="777"/>
                  <a:pt x="7311" y="777"/>
                </a:cubicBezTo>
                <a:cubicBezTo>
                  <a:pt x="7296" y="777"/>
                  <a:pt x="7268" y="767"/>
                  <a:pt x="7249" y="767"/>
                </a:cubicBezTo>
                <a:cubicBezTo>
                  <a:pt x="7245" y="767"/>
                  <a:pt x="7243" y="767"/>
                  <a:pt x="7240" y="768"/>
                </a:cubicBezTo>
                <a:cubicBezTo>
                  <a:pt x="7233" y="772"/>
                  <a:pt x="7227" y="774"/>
                  <a:pt x="7221" y="774"/>
                </a:cubicBezTo>
                <a:cubicBezTo>
                  <a:pt x="7212" y="774"/>
                  <a:pt x="7206" y="769"/>
                  <a:pt x="7206" y="762"/>
                </a:cubicBezTo>
                <a:lnTo>
                  <a:pt x="7206" y="751"/>
                </a:lnTo>
                <a:cubicBezTo>
                  <a:pt x="7206" y="736"/>
                  <a:pt x="7198" y="731"/>
                  <a:pt x="7188" y="731"/>
                </a:cubicBezTo>
                <a:cubicBezTo>
                  <a:pt x="7183" y="731"/>
                  <a:pt x="7178" y="732"/>
                  <a:pt x="7172" y="734"/>
                </a:cubicBezTo>
                <a:cubicBezTo>
                  <a:pt x="7160" y="745"/>
                  <a:pt x="7160" y="762"/>
                  <a:pt x="7149" y="768"/>
                </a:cubicBezTo>
                <a:lnTo>
                  <a:pt x="7138" y="773"/>
                </a:lnTo>
                <a:cubicBezTo>
                  <a:pt x="7126" y="773"/>
                  <a:pt x="7121" y="802"/>
                  <a:pt x="7121" y="808"/>
                </a:cubicBezTo>
                <a:cubicBezTo>
                  <a:pt x="7122" y="810"/>
                  <a:pt x="7119" y="811"/>
                  <a:pt x="7114" y="811"/>
                </a:cubicBezTo>
                <a:cubicBezTo>
                  <a:pt x="7097" y="811"/>
                  <a:pt x="7053" y="799"/>
                  <a:pt x="7036" y="790"/>
                </a:cubicBezTo>
                <a:cubicBezTo>
                  <a:pt x="7020" y="780"/>
                  <a:pt x="6984" y="745"/>
                  <a:pt x="6970" y="745"/>
                </a:cubicBezTo>
                <a:cubicBezTo>
                  <a:pt x="6969" y="745"/>
                  <a:pt x="6968" y="745"/>
                  <a:pt x="6968" y="745"/>
                </a:cubicBezTo>
                <a:cubicBezTo>
                  <a:pt x="6966" y="746"/>
                  <a:pt x="6964" y="747"/>
                  <a:pt x="6963" y="747"/>
                </a:cubicBezTo>
                <a:cubicBezTo>
                  <a:pt x="6957" y="747"/>
                  <a:pt x="6958" y="736"/>
                  <a:pt x="6968" y="717"/>
                </a:cubicBezTo>
                <a:lnTo>
                  <a:pt x="6956" y="700"/>
                </a:lnTo>
                <a:lnTo>
                  <a:pt x="6951" y="694"/>
                </a:lnTo>
                <a:cubicBezTo>
                  <a:pt x="6951" y="694"/>
                  <a:pt x="6950" y="693"/>
                  <a:pt x="6950" y="693"/>
                </a:cubicBezTo>
                <a:cubicBezTo>
                  <a:pt x="6943" y="693"/>
                  <a:pt x="6904" y="718"/>
                  <a:pt x="6894" y="728"/>
                </a:cubicBezTo>
                <a:cubicBezTo>
                  <a:pt x="6889" y="732"/>
                  <a:pt x="6883" y="733"/>
                  <a:pt x="6877" y="733"/>
                </a:cubicBezTo>
                <a:cubicBezTo>
                  <a:pt x="6865" y="733"/>
                  <a:pt x="6854" y="726"/>
                  <a:pt x="6854" y="722"/>
                </a:cubicBezTo>
                <a:cubicBezTo>
                  <a:pt x="6854" y="722"/>
                  <a:pt x="6854" y="722"/>
                  <a:pt x="6854" y="722"/>
                </a:cubicBezTo>
                <a:cubicBezTo>
                  <a:pt x="6853" y="722"/>
                  <a:pt x="6837" y="780"/>
                  <a:pt x="6826" y="790"/>
                </a:cubicBezTo>
                <a:cubicBezTo>
                  <a:pt x="6813" y="803"/>
                  <a:pt x="6794" y="810"/>
                  <a:pt x="6778" y="810"/>
                </a:cubicBezTo>
                <a:cubicBezTo>
                  <a:pt x="6773" y="810"/>
                  <a:pt x="6768" y="809"/>
                  <a:pt x="6763" y="808"/>
                </a:cubicBezTo>
                <a:lnTo>
                  <a:pt x="6758" y="808"/>
                </a:lnTo>
                <a:lnTo>
                  <a:pt x="6729" y="836"/>
                </a:lnTo>
                <a:cubicBezTo>
                  <a:pt x="6707" y="813"/>
                  <a:pt x="6661" y="785"/>
                  <a:pt x="6650" y="785"/>
                </a:cubicBezTo>
                <a:cubicBezTo>
                  <a:pt x="6639" y="790"/>
                  <a:pt x="6599" y="813"/>
                  <a:pt x="6582" y="819"/>
                </a:cubicBezTo>
                <a:cubicBezTo>
                  <a:pt x="6576" y="822"/>
                  <a:pt x="6571" y="824"/>
                  <a:pt x="6565" y="824"/>
                </a:cubicBezTo>
                <a:cubicBezTo>
                  <a:pt x="6553" y="824"/>
                  <a:pt x="6542" y="817"/>
                  <a:pt x="6542" y="813"/>
                </a:cubicBezTo>
                <a:cubicBezTo>
                  <a:pt x="6536" y="802"/>
                  <a:pt x="6519" y="796"/>
                  <a:pt x="6502" y="796"/>
                </a:cubicBezTo>
                <a:lnTo>
                  <a:pt x="6485" y="808"/>
                </a:lnTo>
                <a:lnTo>
                  <a:pt x="6480" y="808"/>
                </a:lnTo>
                <a:cubicBezTo>
                  <a:pt x="6463" y="808"/>
                  <a:pt x="6440" y="825"/>
                  <a:pt x="6434" y="830"/>
                </a:cubicBezTo>
                <a:cubicBezTo>
                  <a:pt x="6434" y="831"/>
                  <a:pt x="6433" y="831"/>
                  <a:pt x="6432" y="831"/>
                </a:cubicBezTo>
                <a:cubicBezTo>
                  <a:pt x="6421" y="831"/>
                  <a:pt x="6382" y="807"/>
                  <a:pt x="6366" y="802"/>
                </a:cubicBezTo>
                <a:cubicBezTo>
                  <a:pt x="6364" y="801"/>
                  <a:pt x="6362" y="801"/>
                  <a:pt x="6360" y="801"/>
                </a:cubicBezTo>
                <a:cubicBezTo>
                  <a:pt x="6338" y="801"/>
                  <a:pt x="6309" y="826"/>
                  <a:pt x="6309" y="836"/>
                </a:cubicBezTo>
                <a:cubicBezTo>
                  <a:pt x="6310" y="837"/>
                  <a:pt x="6310" y="838"/>
                  <a:pt x="6309" y="838"/>
                </a:cubicBezTo>
                <a:cubicBezTo>
                  <a:pt x="6305" y="838"/>
                  <a:pt x="6274" y="811"/>
                  <a:pt x="6264" y="796"/>
                </a:cubicBezTo>
                <a:cubicBezTo>
                  <a:pt x="6259" y="791"/>
                  <a:pt x="6252" y="789"/>
                  <a:pt x="6244" y="789"/>
                </a:cubicBezTo>
                <a:cubicBezTo>
                  <a:pt x="6227" y="789"/>
                  <a:pt x="6207" y="800"/>
                  <a:pt x="6207" y="808"/>
                </a:cubicBezTo>
                <a:cubicBezTo>
                  <a:pt x="6202" y="819"/>
                  <a:pt x="6196" y="836"/>
                  <a:pt x="6190" y="847"/>
                </a:cubicBezTo>
                <a:lnTo>
                  <a:pt x="6196" y="859"/>
                </a:lnTo>
                <a:lnTo>
                  <a:pt x="6196" y="876"/>
                </a:lnTo>
                <a:cubicBezTo>
                  <a:pt x="6202" y="887"/>
                  <a:pt x="6230" y="904"/>
                  <a:pt x="6253" y="915"/>
                </a:cubicBezTo>
                <a:lnTo>
                  <a:pt x="6275" y="921"/>
                </a:lnTo>
                <a:cubicBezTo>
                  <a:pt x="6281" y="921"/>
                  <a:pt x="6287" y="938"/>
                  <a:pt x="6287" y="944"/>
                </a:cubicBezTo>
                <a:lnTo>
                  <a:pt x="6287" y="966"/>
                </a:lnTo>
                <a:cubicBezTo>
                  <a:pt x="6264" y="1000"/>
                  <a:pt x="6253" y="1046"/>
                  <a:pt x="6253" y="1069"/>
                </a:cubicBezTo>
                <a:lnTo>
                  <a:pt x="6230" y="1069"/>
                </a:lnTo>
                <a:lnTo>
                  <a:pt x="6196" y="1074"/>
                </a:lnTo>
                <a:cubicBezTo>
                  <a:pt x="6164" y="1078"/>
                  <a:pt x="6132" y="1082"/>
                  <a:pt x="6112" y="1082"/>
                </a:cubicBezTo>
                <a:cubicBezTo>
                  <a:pt x="6103" y="1082"/>
                  <a:pt x="6097" y="1082"/>
                  <a:pt x="6094" y="1080"/>
                </a:cubicBezTo>
                <a:lnTo>
                  <a:pt x="6088" y="1074"/>
                </a:lnTo>
                <a:cubicBezTo>
                  <a:pt x="6060" y="1057"/>
                  <a:pt x="6094" y="1051"/>
                  <a:pt x="6094" y="1040"/>
                </a:cubicBezTo>
                <a:cubicBezTo>
                  <a:pt x="6088" y="1017"/>
                  <a:pt x="6099" y="1012"/>
                  <a:pt x="6122" y="1012"/>
                </a:cubicBezTo>
                <a:lnTo>
                  <a:pt x="6128" y="1017"/>
                </a:lnTo>
                <a:cubicBezTo>
                  <a:pt x="6137" y="1017"/>
                  <a:pt x="6170" y="1037"/>
                  <a:pt x="6191" y="1037"/>
                </a:cubicBezTo>
                <a:cubicBezTo>
                  <a:pt x="6195" y="1037"/>
                  <a:pt x="6199" y="1036"/>
                  <a:pt x="6202" y="1034"/>
                </a:cubicBezTo>
                <a:cubicBezTo>
                  <a:pt x="6213" y="1023"/>
                  <a:pt x="6202" y="961"/>
                  <a:pt x="6202" y="944"/>
                </a:cubicBezTo>
                <a:cubicBezTo>
                  <a:pt x="6207" y="921"/>
                  <a:pt x="6196" y="898"/>
                  <a:pt x="6173" y="893"/>
                </a:cubicBezTo>
                <a:lnTo>
                  <a:pt x="6168" y="915"/>
                </a:lnTo>
                <a:cubicBezTo>
                  <a:pt x="6168" y="932"/>
                  <a:pt x="6168" y="949"/>
                  <a:pt x="6156" y="955"/>
                </a:cubicBezTo>
                <a:cubicBezTo>
                  <a:pt x="6153" y="957"/>
                  <a:pt x="6149" y="957"/>
                  <a:pt x="6145" y="957"/>
                </a:cubicBezTo>
                <a:cubicBezTo>
                  <a:pt x="6135" y="957"/>
                  <a:pt x="6123" y="953"/>
                  <a:pt x="6111" y="949"/>
                </a:cubicBezTo>
                <a:lnTo>
                  <a:pt x="6088" y="944"/>
                </a:lnTo>
                <a:cubicBezTo>
                  <a:pt x="6054" y="938"/>
                  <a:pt x="6048" y="921"/>
                  <a:pt x="6054" y="915"/>
                </a:cubicBezTo>
                <a:cubicBezTo>
                  <a:pt x="6056" y="913"/>
                  <a:pt x="6062" y="912"/>
                  <a:pt x="6068" y="912"/>
                </a:cubicBezTo>
                <a:cubicBezTo>
                  <a:pt x="6078" y="912"/>
                  <a:pt x="6090" y="914"/>
                  <a:pt x="6099" y="921"/>
                </a:cubicBezTo>
                <a:lnTo>
                  <a:pt x="6122" y="904"/>
                </a:lnTo>
                <a:lnTo>
                  <a:pt x="6162" y="870"/>
                </a:lnTo>
                <a:cubicBezTo>
                  <a:pt x="6167" y="826"/>
                  <a:pt x="6150" y="794"/>
                  <a:pt x="6127" y="794"/>
                </a:cubicBezTo>
                <a:cubicBezTo>
                  <a:pt x="6124" y="794"/>
                  <a:pt x="6120" y="795"/>
                  <a:pt x="6117" y="796"/>
                </a:cubicBezTo>
                <a:lnTo>
                  <a:pt x="6122" y="825"/>
                </a:lnTo>
                <a:lnTo>
                  <a:pt x="6122" y="830"/>
                </a:lnTo>
                <a:cubicBezTo>
                  <a:pt x="6122" y="839"/>
                  <a:pt x="6116" y="844"/>
                  <a:pt x="6108" y="844"/>
                </a:cubicBezTo>
                <a:cubicBezTo>
                  <a:pt x="6106" y="844"/>
                  <a:pt x="6103" y="843"/>
                  <a:pt x="6099" y="842"/>
                </a:cubicBezTo>
                <a:lnTo>
                  <a:pt x="6094" y="836"/>
                </a:lnTo>
                <a:cubicBezTo>
                  <a:pt x="6088" y="825"/>
                  <a:pt x="6077" y="813"/>
                  <a:pt x="6077" y="802"/>
                </a:cubicBezTo>
                <a:lnTo>
                  <a:pt x="6071" y="751"/>
                </a:lnTo>
                <a:cubicBezTo>
                  <a:pt x="6037" y="768"/>
                  <a:pt x="6026" y="790"/>
                  <a:pt x="6031" y="796"/>
                </a:cubicBezTo>
                <a:cubicBezTo>
                  <a:pt x="6031" y="796"/>
                  <a:pt x="5941" y="825"/>
                  <a:pt x="5895" y="836"/>
                </a:cubicBezTo>
                <a:cubicBezTo>
                  <a:pt x="5876" y="843"/>
                  <a:pt x="5858" y="847"/>
                  <a:pt x="5845" y="849"/>
                </a:cubicBezTo>
                <a:lnTo>
                  <a:pt x="5845" y="849"/>
                </a:lnTo>
                <a:lnTo>
                  <a:pt x="5838" y="847"/>
                </a:lnTo>
                <a:lnTo>
                  <a:pt x="5838" y="847"/>
                </a:lnTo>
                <a:cubicBezTo>
                  <a:pt x="5837" y="848"/>
                  <a:pt x="5837" y="849"/>
                  <a:pt x="5836" y="849"/>
                </a:cubicBezTo>
                <a:lnTo>
                  <a:pt x="5836" y="849"/>
                </a:lnTo>
                <a:cubicBezTo>
                  <a:pt x="5839" y="849"/>
                  <a:pt x="5842" y="849"/>
                  <a:pt x="5845" y="849"/>
                </a:cubicBezTo>
                <a:lnTo>
                  <a:pt x="5845" y="849"/>
                </a:lnTo>
                <a:lnTo>
                  <a:pt x="5861" y="853"/>
                </a:lnTo>
                <a:lnTo>
                  <a:pt x="5901" y="864"/>
                </a:lnTo>
                <a:cubicBezTo>
                  <a:pt x="5918" y="887"/>
                  <a:pt x="5935" y="921"/>
                  <a:pt x="5935" y="932"/>
                </a:cubicBezTo>
                <a:lnTo>
                  <a:pt x="5929" y="938"/>
                </a:lnTo>
                <a:lnTo>
                  <a:pt x="5924" y="938"/>
                </a:lnTo>
                <a:cubicBezTo>
                  <a:pt x="5912" y="938"/>
                  <a:pt x="5850" y="887"/>
                  <a:pt x="5833" y="876"/>
                </a:cubicBezTo>
                <a:cubicBezTo>
                  <a:pt x="5826" y="872"/>
                  <a:pt x="5828" y="861"/>
                  <a:pt x="5836" y="849"/>
                </a:cubicBezTo>
                <a:lnTo>
                  <a:pt x="5836" y="849"/>
                </a:lnTo>
                <a:cubicBezTo>
                  <a:pt x="5836" y="849"/>
                  <a:pt x="5835" y="849"/>
                  <a:pt x="5834" y="849"/>
                </a:cubicBezTo>
                <a:cubicBezTo>
                  <a:pt x="5823" y="849"/>
                  <a:pt x="5816" y="847"/>
                  <a:pt x="5816" y="842"/>
                </a:cubicBezTo>
                <a:lnTo>
                  <a:pt x="5816" y="842"/>
                </a:lnTo>
                <a:lnTo>
                  <a:pt x="5838" y="847"/>
                </a:lnTo>
                <a:lnTo>
                  <a:pt x="5838" y="847"/>
                </a:lnTo>
                <a:cubicBezTo>
                  <a:pt x="5842" y="841"/>
                  <a:pt x="5848" y="836"/>
                  <a:pt x="5856" y="830"/>
                </a:cubicBezTo>
                <a:lnTo>
                  <a:pt x="5810" y="825"/>
                </a:lnTo>
                <a:cubicBezTo>
                  <a:pt x="5777" y="836"/>
                  <a:pt x="5724" y="847"/>
                  <a:pt x="5687" y="847"/>
                </a:cubicBezTo>
                <a:cubicBezTo>
                  <a:pt x="5667" y="847"/>
                  <a:pt x="5651" y="844"/>
                  <a:pt x="5646" y="836"/>
                </a:cubicBezTo>
                <a:cubicBezTo>
                  <a:pt x="5629" y="813"/>
                  <a:pt x="5617" y="785"/>
                  <a:pt x="5623" y="773"/>
                </a:cubicBezTo>
                <a:lnTo>
                  <a:pt x="5629" y="768"/>
                </a:lnTo>
                <a:cubicBezTo>
                  <a:pt x="5632" y="768"/>
                  <a:pt x="5641" y="770"/>
                  <a:pt x="5648" y="770"/>
                </a:cubicBezTo>
                <a:cubicBezTo>
                  <a:pt x="5652" y="770"/>
                  <a:pt x="5655" y="770"/>
                  <a:pt x="5657" y="768"/>
                </a:cubicBezTo>
                <a:cubicBezTo>
                  <a:pt x="5663" y="762"/>
                  <a:pt x="5668" y="756"/>
                  <a:pt x="5668" y="745"/>
                </a:cubicBezTo>
                <a:cubicBezTo>
                  <a:pt x="5668" y="739"/>
                  <a:pt x="5657" y="734"/>
                  <a:pt x="5651" y="734"/>
                </a:cubicBezTo>
                <a:lnTo>
                  <a:pt x="5629" y="734"/>
                </a:lnTo>
                <a:cubicBezTo>
                  <a:pt x="5612" y="745"/>
                  <a:pt x="5595" y="773"/>
                  <a:pt x="5595" y="802"/>
                </a:cubicBezTo>
                <a:lnTo>
                  <a:pt x="5589" y="825"/>
                </a:lnTo>
                <a:cubicBezTo>
                  <a:pt x="5589" y="830"/>
                  <a:pt x="5578" y="836"/>
                  <a:pt x="5566" y="847"/>
                </a:cubicBezTo>
                <a:cubicBezTo>
                  <a:pt x="5566" y="847"/>
                  <a:pt x="5560" y="859"/>
                  <a:pt x="5560" y="859"/>
                </a:cubicBezTo>
                <a:cubicBezTo>
                  <a:pt x="5572" y="870"/>
                  <a:pt x="5578" y="881"/>
                  <a:pt x="5555" y="881"/>
                </a:cubicBezTo>
                <a:lnTo>
                  <a:pt x="5549" y="881"/>
                </a:lnTo>
                <a:cubicBezTo>
                  <a:pt x="5543" y="876"/>
                  <a:pt x="5549" y="813"/>
                  <a:pt x="5555" y="790"/>
                </a:cubicBezTo>
                <a:cubicBezTo>
                  <a:pt x="5560" y="768"/>
                  <a:pt x="5572" y="751"/>
                  <a:pt x="5578" y="751"/>
                </a:cubicBezTo>
                <a:cubicBezTo>
                  <a:pt x="5589" y="751"/>
                  <a:pt x="5578" y="722"/>
                  <a:pt x="5572" y="717"/>
                </a:cubicBezTo>
                <a:cubicBezTo>
                  <a:pt x="5572" y="714"/>
                  <a:pt x="5569" y="712"/>
                  <a:pt x="5565" y="712"/>
                </a:cubicBezTo>
                <a:cubicBezTo>
                  <a:pt x="5555" y="712"/>
                  <a:pt x="5538" y="721"/>
                  <a:pt x="5538" y="734"/>
                </a:cubicBezTo>
                <a:cubicBezTo>
                  <a:pt x="5532" y="745"/>
                  <a:pt x="5526" y="762"/>
                  <a:pt x="5521" y="768"/>
                </a:cubicBezTo>
                <a:lnTo>
                  <a:pt x="5515" y="768"/>
                </a:lnTo>
                <a:cubicBezTo>
                  <a:pt x="5509" y="768"/>
                  <a:pt x="5498" y="762"/>
                  <a:pt x="5498" y="756"/>
                </a:cubicBezTo>
                <a:lnTo>
                  <a:pt x="5492" y="745"/>
                </a:lnTo>
                <a:cubicBezTo>
                  <a:pt x="5492" y="728"/>
                  <a:pt x="5481" y="711"/>
                  <a:pt x="5481" y="711"/>
                </a:cubicBezTo>
                <a:cubicBezTo>
                  <a:pt x="5475" y="711"/>
                  <a:pt x="5464" y="745"/>
                  <a:pt x="5464" y="756"/>
                </a:cubicBezTo>
                <a:cubicBezTo>
                  <a:pt x="5458" y="768"/>
                  <a:pt x="5509" y="808"/>
                  <a:pt x="5509" y="825"/>
                </a:cubicBezTo>
                <a:cubicBezTo>
                  <a:pt x="5509" y="847"/>
                  <a:pt x="5481" y="859"/>
                  <a:pt x="5470" y="859"/>
                </a:cubicBezTo>
                <a:cubicBezTo>
                  <a:pt x="5469" y="858"/>
                  <a:pt x="5468" y="857"/>
                  <a:pt x="5466" y="857"/>
                </a:cubicBezTo>
                <a:cubicBezTo>
                  <a:pt x="5460" y="857"/>
                  <a:pt x="5452" y="867"/>
                  <a:pt x="5447" y="881"/>
                </a:cubicBezTo>
                <a:lnTo>
                  <a:pt x="5407" y="881"/>
                </a:lnTo>
                <a:cubicBezTo>
                  <a:pt x="5392" y="881"/>
                  <a:pt x="5377" y="874"/>
                  <a:pt x="5362" y="874"/>
                </a:cubicBezTo>
                <a:cubicBezTo>
                  <a:pt x="5354" y="874"/>
                  <a:pt x="5347" y="876"/>
                  <a:pt x="5339" y="881"/>
                </a:cubicBezTo>
                <a:cubicBezTo>
                  <a:pt x="5338" y="882"/>
                  <a:pt x="5336" y="883"/>
                  <a:pt x="5335" y="883"/>
                </a:cubicBezTo>
                <a:cubicBezTo>
                  <a:pt x="5327" y="883"/>
                  <a:pt x="5314" y="876"/>
                  <a:pt x="5305" y="876"/>
                </a:cubicBezTo>
                <a:cubicBezTo>
                  <a:pt x="5292" y="871"/>
                  <a:pt x="5292" y="853"/>
                  <a:pt x="5277" y="853"/>
                </a:cubicBezTo>
                <a:cubicBezTo>
                  <a:pt x="5273" y="853"/>
                  <a:pt x="5267" y="855"/>
                  <a:pt x="5260" y="859"/>
                </a:cubicBezTo>
                <a:lnTo>
                  <a:pt x="5248" y="864"/>
                </a:lnTo>
                <a:cubicBezTo>
                  <a:pt x="5244" y="862"/>
                  <a:pt x="5239" y="861"/>
                  <a:pt x="5235" y="861"/>
                </a:cubicBezTo>
                <a:cubicBezTo>
                  <a:pt x="5220" y="861"/>
                  <a:pt x="5210" y="877"/>
                  <a:pt x="5214" y="904"/>
                </a:cubicBezTo>
                <a:lnTo>
                  <a:pt x="5152" y="904"/>
                </a:lnTo>
                <a:cubicBezTo>
                  <a:pt x="5095" y="898"/>
                  <a:pt x="5078" y="842"/>
                  <a:pt x="5101" y="842"/>
                </a:cubicBezTo>
                <a:cubicBezTo>
                  <a:pt x="5124" y="836"/>
                  <a:pt x="5112" y="836"/>
                  <a:pt x="5073" y="836"/>
                </a:cubicBezTo>
                <a:lnTo>
                  <a:pt x="5038" y="847"/>
                </a:lnTo>
                <a:lnTo>
                  <a:pt x="4993" y="864"/>
                </a:lnTo>
                <a:cubicBezTo>
                  <a:pt x="4955" y="885"/>
                  <a:pt x="4924" y="897"/>
                  <a:pt x="4910" y="897"/>
                </a:cubicBezTo>
                <a:cubicBezTo>
                  <a:pt x="4905" y="897"/>
                  <a:pt x="4902" y="896"/>
                  <a:pt x="4902" y="893"/>
                </a:cubicBezTo>
                <a:lnTo>
                  <a:pt x="4902" y="887"/>
                </a:lnTo>
                <a:cubicBezTo>
                  <a:pt x="4902" y="870"/>
                  <a:pt x="4896" y="863"/>
                  <a:pt x="4887" y="863"/>
                </a:cubicBezTo>
                <a:cubicBezTo>
                  <a:pt x="4881" y="863"/>
                  <a:pt x="4875" y="866"/>
                  <a:pt x="4868" y="870"/>
                </a:cubicBezTo>
                <a:cubicBezTo>
                  <a:pt x="4858" y="875"/>
                  <a:pt x="4867" y="905"/>
                  <a:pt x="4841" y="905"/>
                </a:cubicBezTo>
                <a:cubicBezTo>
                  <a:pt x="4839" y="905"/>
                  <a:pt x="4837" y="904"/>
                  <a:pt x="4834" y="904"/>
                </a:cubicBezTo>
                <a:lnTo>
                  <a:pt x="4823" y="898"/>
                </a:lnTo>
                <a:cubicBezTo>
                  <a:pt x="4821" y="900"/>
                  <a:pt x="4819" y="900"/>
                  <a:pt x="4816" y="900"/>
                </a:cubicBezTo>
                <a:cubicBezTo>
                  <a:pt x="4801" y="900"/>
                  <a:pt x="4785" y="868"/>
                  <a:pt x="4795" y="853"/>
                </a:cubicBezTo>
                <a:cubicBezTo>
                  <a:pt x="4803" y="845"/>
                  <a:pt x="4811" y="839"/>
                  <a:pt x="4819" y="839"/>
                </a:cubicBezTo>
                <a:cubicBezTo>
                  <a:pt x="4822" y="839"/>
                  <a:pt x="4826" y="840"/>
                  <a:pt x="4829" y="842"/>
                </a:cubicBezTo>
                <a:lnTo>
                  <a:pt x="4834" y="847"/>
                </a:lnTo>
                <a:lnTo>
                  <a:pt x="4846" y="847"/>
                </a:lnTo>
                <a:cubicBezTo>
                  <a:pt x="4846" y="842"/>
                  <a:pt x="4846" y="808"/>
                  <a:pt x="4846" y="790"/>
                </a:cubicBezTo>
                <a:cubicBezTo>
                  <a:pt x="4846" y="787"/>
                  <a:pt x="4842" y="786"/>
                  <a:pt x="4838" y="786"/>
                </a:cubicBezTo>
                <a:cubicBezTo>
                  <a:pt x="4826" y="786"/>
                  <a:pt x="4803" y="795"/>
                  <a:pt x="4795" y="808"/>
                </a:cubicBezTo>
                <a:cubicBezTo>
                  <a:pt x="4793" y="809"/>
                  <a:pt x="4792" y="809"/>
                  <a:pt x="4791" y="809"/>
                </a:cubicBezTo>
                <a:cubicBezTo>
                  <a:pt x="4779" y="809"/>
                  <a:pt x="4758" y="762"/>
                  <a:pt x="4738" y="756"/>
                </a:cubicBezTo>
                <a:cubicBezTo>
                  <a:pt x="4709" y="756"/>
                  <a:pt x="4658" y="802"/>
                  <a:pt x="4641" y="819"/>
                </a:cubicBezTo>
                <a:cubicBezTo>
                  <a:pt x="4638" y="824"/>
                  <a:pt x="4634" y="827"/>
                  <a:pt x="4630" y="827"/>
                </a:cubicBezTo>
                <a:cubicBezTo>
                  <a:pt x="4621" y="827"/>
                  <a:pt x="4613" y="813"/>
                  <a:pt x="4613" y="785"/>
                </a:cubicBezTo>
                <a:lnTo>
                  <a:pt x="4573" y="779"/>
                </a:lnTo>
                <a:lnTo>
                  <a:pt x="4556" y="773"/>
                </a:lnTo>
                <a:cubicBezTo>
                  <a:pt x="4539" y="773"/>
                  <a:pt x="4522" y="796"/>
                  <a:pt x="4517" y="802"/>
                </a:cubicBezTo>
                <a:cubicBezTo>
                  <a:pt x="4517" y="813"/>
                  <a:pt x="4545" y="825"/>
                  <a:pt x="4556" y="830"/>
                </a:cubicBezTo>
                <a:cubicBezTo>
                  <a:pt x="4568" y="830"/>
                  <a:pt x="4568" y="876"/>
                  <a:pt x="4562" y="893"/>
                </a:cubicBezTo>
                <a:cubicBezTo>
                  <a:pt x="4556" y="904"/>
                  <a:pt x="4511" y="921"/>
                  <a:pt x="4494" y="921"/>
                </a:cubicBezTo>
                <a:cubicBezTo>
                  <a:pt x="4492" y="922"/>
                  <a:pt x="4489" y="922"/>
                  <a:pt x="4486" y="922"/>
                </a:cubicBezTo>
                <a:cubicBezTo>
                  <a:pt x="4469" y="922"/>
                  <a:pt x="4446" y="907"/>
                  <a:pt x="4431" y="893"/>
                </a:cubicBezTo>
                <a:lnTo>
                  <a:pt x="4403" y="904"/>
                </a:lnTo>
                <a:lnTo>
                  <a:pt x="4392" y="904"/>
                </a:lnTo>
                <a:cubicBezTo>
                  <a:pt x="4369" y="910"/>
                  <a:pt x="4375" y="921"/>
                  <a:pt x="4392" y="932"/>
                </a:cubicBezTo>
                <a:lnTo>
                  <a:pt x="4392" y="944"/>
                </a:lnTo>
                <a:lnTo>
                  <a:pt x="4380" y="978"/>
                </a:lnTo>
                <a:cubicBezTo>
                  <a:pt x="4346" y="972"/>
                  <a:pt x="4324" y="938"/>
                  <a:pt x="4324" y="927"/>
                </a:cubicBezTo>
                <a:cubicBezTo>
                  <a:pt x="4324" y="923"/>
                  <a:pt x="4319" y="921"/>
                  <a:pt x="4312" y="921"/>
                </a:cubicBezTo>
                <a:cubicBezTo>
                  <a:pt x="4299" y="921"/>
                  <a:pt x="4275" y="927"/>
                  <a:pt x="4250" y="938"/>
                </a:cubicBezTo>
                <a:lnTo>
                  <a:pt x="4170" y="938"/>
                </a:lnTo>
                <a:cubicBezTo>
                  <a:pt x="4161" y="957"/>
                  <a:pt x="4133" y="964"/>
                  <a:pt x="4108" y="964"/>
                </a:cubicBezTo>
                <a:cubicBezTo>
                  <a:pt x="4088" y="964"/>
                  <a:pt x="4070" y="960"/>
                  <a:pt x="4063" y="955"/>
                </a:cubicBezTo>
                <a:cubicBezTo>
                  <a:pt x="4040" y="944"/>
                  <a:pt x="4006" y="927"/>
                  <a:pt x="4000" y="927"/>
                </a:cubicBezTo>
                <a:cubicBezTo>
                  <a:pt x="3999" y="926"/>
                  <a:pt x="3998" y="926"/>
                  <a:pt x="3997" y="926"/>
                </a:cubicBezTo>
                <a:cubicBezTo>
                  <a:pt x="3988" y="926"/>
                  <a:pt x="3969" y="940"/>
                  <a:pt x="3949" y="955"/>
                </a:cubicBezTo>
                <a:lnTo>
                  <a:pt x="3921" y="949"/>
                </a:lnTo>
                <a:cubicBezTo>
                  <a:pt x="3921" y="949"/>
                  <a:pt x="3909" y="966"/>
                  <a:pt x="3909" y="978"/>
                </a:cubicBezTo>
                <a:cubicBezTo>
                  <a:pt x="3909" y="997"/>
                  <a:pt x="3909" y="1003"/>
                  <a:pt x="3900" y="1003"/>
                </a:cubicBezTo>
                <a:cubicBezTo>
                  <a:pt x="3896" y="1003"/>
                  <a:pt x="3890" y="1002"/>
                  <a:pt x="3881" y="1000"/>
                </a:cubicBezTo>
                <a:cubicBezTo>
                  <a:pt x="3867" y="1000"/>
                  <a:pt x="3854" y="993"/>
                  <a:pt x="3846" y="993"/>
                </a:cubicBezTo>
                <a:cubicBezTo>
                  <a:pt x="3844" y="993"/>
                  <a:pt x="3842" y="994"/>
                  <a:pt x="3841" y="995"/>
                </a:cubicBezTo>
                <a:lnTo>
                  <a:pt x="3807" y="1023"/>
                </a:lnTo>
                <a:cubicBezTo>
                  <a:pt x="3798" y="1004"/>
                  <a:pt x="3761" y="993"/>
                  <a:pt x="3742" y="993"/>
                </a:cubicBezTo>
                <a:cubicBezTo>
                  <a:pt x="3739" y="993"/>
                  <a:pt x="3735" y="994"/>
                  <a:pt x="3734" y="995"/>
                </a:cubicBezTo>
                <a:cubicBezTo>
                  <a:pt x="3732" y="996"/>
                  <a:pt x="3731" y="996"/>
                  <a:pt x="3730" y="996"/>
                </a:cubicBezTo>
                <a:cubicBezTo>
                  <a:pt x="3724" y="996"/>
                  <a:pt x="3729" y="982"/>
                  <a:pt x="3739" y="972"/>
                </a:cubicBezTo>
                <a:cubicBezTo>
                  <a:pt x="3740" y="971"/>
                  <a:pt x="3739" y="971"/>
                  <a:pt x="3737" y="971"/>
                </a:cubicBezTo>
                <a:cubicBezTo>
                  <a:pt x="3727" y="971"/>
                  <a:pt x="3693" y="979"/>
                  <a:pt x="3688" y="983"/>
                </a:cubicBezTo>
                <a:cubicBezTo>
                  <a:pt x="3677" y="995"/>
                  <a:pt x="3660" y="1006"/>
                  <a:pt x="3654" y="1012"/>
                </a:cubicBezTo>
                <a:cubicBezTo>
                  <a:pt x="3648" y="1012"/>
                  <a:pt x="3631" y="995"/>
                  <a:pt x="3631" y="989"/>
                </a:cubicBezTo>
                <a:cubicBezTo>
                  <a:pt x="3630" y="988"/>
                  <a:pt x="3629" y="988"/>
                  <a:pt x="3627" y="988"/>
                </a:cubicBezTo>
                <a:cubicBezTo>
                  <a:pt x="3620" y="988"/>
                  <a:pt x="3608" y="996"/>
                  <a:pt x="3603" y="1000"/>
                </a:cubicBezTo>
                <a:cubicBezTo>
                  <a:pt x="3603" y="1006"/>
                  <a:pt x="3586" y="1023"/>
                  <a:pt x="3580" y="1040"/>
                </a:cubicBezTo>
                <a:lnTo>
                  <a:pt x="3558" y="1012"/>
                </a:lnTo>
                <a:cubicBezTo>
                  <a:pt x="3546" y="1000"/>
                  <a:pt x="3529" y="978"/>
                  <a:pt x="3524" y="978"/>
                </a:cubicBezTo>
                <a:cubicBezTo>
                  <a:pt x="3500" y="987"/>
                  <a:pt x="3481" y="996"/>
                  <a:pt x="3459" y="996"/>
                </a:cubicBezTo>
                <a:cubicBezTo>
                  <a:pt x="3454" y="996"/>
                  <a:pt x="3449" y="996"/>
                  <a:pt x="3444" y="995"/>
                </a:cubicBezTo>
                <a:lnTo>
                  <a:pt x="3416" y="995"/>
                </a:lnTo>
                <a:cubicBezTo>
                  <a:pt x="3416" y="1012"/>
                  <a:pt x="3410" y="1029"/>
                  <a:pt x="3393" y="1029"/>
                </a:cubicBezTo>
                <a:lnTo>
                  <a:pt x="3387" y="1023"/>
                </a:lnTo>
                <a:cubicBezTo>
                  <a:pt x="3365" y="1012"/>
                  <a:pt x="3365" y="989"/>
                  <a:pt x="3365" y="966"/>
                </a:cubicBezTo>
                <a:cubicBezTo>
                  <a:pt x="3364" y="966"/>
                  <a:pt x="3363" y="966"/>
                  <a:pt x="3362" y="966"/>
                </a:cubicBezTo>
                <a:cubicBezTo>
                  <a:pt x="3353" y="966"/>
                  <a:pt x="3348" y="996"/>
                  <a:pt x="3348" y="1012"/>
                </a:cubicBezTo>
                <a:cubicBezTo>
                  <a:pt x="3348" y="1022"/>
                  <a:pt x="3331" y="1024"/>
                  <a:pt x="3315" y="1024"/>
                </a:cubicBezTo>
                <a:cubicBezTo>
                  <a:pt x="3303" y="1024"/>
                  <a:pt x="3292" y="1023"/>
                  <a:pt x="3285" y="1023"/>
                </a:cubicBezTo>
                <a:cubicBezTo>
                  <a:pt x="3284" y="1023"/>
                  <a:pt x="3283" y="1022"/>
                  <a:pt x="3281" y="1022"/>
                </a:cubicBezTo>
                <a:cubicBezTo>
                  <a:pt x="3267" y="1022"/>
                  <a:pt x="3235" y="1034"/>
                  <a:pt x="3215" y="1034"/>
                </a:cubicBezTo>
                <a:cubicBezTo>
                  <a:pt x="3208" y="1034"/>
                  <a:pt x="3203" y="1033"/>
                  <a:pt x="3200" y="1029"/>
                </a:cubicBezTo>
                <a:cubicBezTo>
                  <a:pt x="3193" y="1018"/>
                  <a:pt x="3181" y="1014"/>
                  <a:pt x="3172" y="1014"/>
                </a:cubicBezTo>
                <a:cubicBezTo>
                  <a:pt x="3167" y="1014"/>
                  <a:pt x="3163" y="1015"/>
                  <a:pt x="3160" y="1017"/>
                </a:cubicBezTo>
                <a:cubicBezTo>
                  <a:pt x="3160" y="1024"/>
                  <a:pt x="3164" y="1027"/>
                  <a:pt x="3172" y="1027"/>
                </a:cubicBezTo>
                <a:cubicBezTo>
                  <a:pt x="3178" y="1027"/>
                  <a:pt x="3185" y="1025"/>
                  <a:pt x="3195" y="1023"/>
                </a:cubicBezTo>
                <a:lnTo>
                  <a:pt x="3195" y="1057"/>
                </a:lnTo>
                <a:lnTo>
                  <a:pt x="3189" y="1069"/>
                </a:lnTo>
                <a:cubicBezTo>
                  <a:pt x="3183" y="1080"/>
                  <a:pt x="3177" y="1103"/>
                  <a:pt x="3177" y="1108"/>
                </a:cubicBezTo>
                <a:cubicBezTo>
                  <a:pt x="3177" y="1120"/>
                  <a:pt x="3189" y="1120"/>
                  <a:pt x="3200" y="1120"/>
                </a:cubicBezTo>
                <a:lnTo>
                  <a:pt x="3240" y="1120"/>
                </a:lnTo>
                <a:cubicBezTo>
                  <a:pt x="3248" y="1111"/>
                  <a:pt x="3263" y="1107"/>
                  <a:pt x="3278" y="1107"/>
                </a:cubicBezTo>
                <a:cubicBezTo>
                  <a:pt x="3294" y="1107"/>
                  <a:pt x="3311" y="1111"/>
                  <a:pt x="3325" y="1120"/>
                </a:cubicBezTo>
                <a:lnTo>
                  <a:pt x="3342" y="1137"/>
                </a:lnTo>
                <a:cubicBezTo>
                  <a:pt x="3348" y="1137"/>
                  <a:pt x="3348" y="1148"/>
                  <a:pt x="3348" y="1154"/>
                </a:cubicBezTo>
                <a:cubicBezTo>
                  <a:pt x="3342" y="1159"/>
                  <a:pt x="3336" y="1159"/>
                  <a:pt x="3331" y="1159"/>
                </a:cubicBezTo>
                <a:cubicBezTo>
                  <a:pt x="3317" y="1155"/>
                  <a:pt x="3303" y="1146"/>
                  <a:pt x="3292" y="1146"/>
                </a:cubicBezTo>
                <a:cubicBezTo>
                  <a:pt x="3290" y="1146"/>
                  <a:pt x="3287" y="1147"/>
                  <a:pt x="3285" y="1148"/>
                </a:cubicBezTo>
                <a:lnTo>
                  <a:pt x="3268" y="1148"/>
                </a:lnTo>
                <a:cubicBezTo>
                  <a:pt x="3251" y="1148"/>
                  <a:pt x="3223" y="1154"/>
                  <a:pt x="3200" y="1165"/>
                </a:cubicBezTo>
                <a:lnTo>
                  <a:pt x="3183" y="1165"/>
                </a:lnTo>
                <a:lnTo>
                  <a:pt x="3098" y="1148"/>
                </a:lnTo>
                <a:cubicBezTo>
                  <a:pt x="3007" y="1159"/>
                  <a:pt x="2916" y="1171"/>
                  <a:pt x="2899" y="1176"/>
                </a:cubicBezTo>
                <a:lnTo>
                  <a:pt x="2888" y="1171"/>
                </a:lnTo>
                <a:lnTo>
                  <a:pt x="2854" y="1171"/>
                </a:lnTo>
                <a:cubicBezTo>
                  <a:pt x="2820" y="1171"/>
                  <a:pt x="2786" y="1205"/>
                  <a:pt x="2786" y="1222"/>
                </a:cubicBezTo>
                <a:cubicBezTo>
                  <a:pt x="2786" y="1225"/>
                  <a:pt x="2784" y="1227"/>
                  <a:pt x="2780" y="1227"/>
                </a:cubicBezTo>
                <a:cubicBezTo>
                  <a:pt x="2772" y="1227"/>
                  <a:pt x="2756" y="1218"/>
                  <a:pt x="2741" y="1199"/>
                </a:cubicBezTo>
                <a:cubicBezTo>
                  <a:pt x="2730" y="1192"/>
                  <a:pt x="2724" y="1187"/>
                  <a:pt x="2714" y="1187"/>
                </a:cubicBezTo>
                <a:cubicBezTo>
                  <a:pt x="2708" y="1187"/>
                  <a:pt x="2700" y="1189"/>
                  <a:pt x="2690" y="1193"/>
                </a:cubicBezTo>
                <a:lnTo>
                  <a:pt x="2673" y="1205"/>
                </a:lnTo>
                <a:cubicBezTo>
                  <a:pt x="2638" y="1182"/>
                  <a:pt x="2627" y="1148"/>
                  <a:pt x="2638" y="1131"/>
                </a:cubicBezTo>
                <a:lnTo>
                  <a:pt x="2661" y="1125"/>
                </a:lnTo>
                <a:lnTo>
                  <a:pt x="2667" y="1125"/>
                </a:lnTo>
                <a:cubicBezTo>
                  <a:pt x="2673" y="1120"/>
                  <a:pt x="2673" y="1103"/>
                  <a:pt x="2667" y="1097"/>
                </a:cubicBezTo>
                <a:lnTo>
                  <a:pt x="2661" y="1091"/>
                </a:lnTo>
                <a:cubicBezTo>
                  <a:pt x="2661" y="1089"/>
                  <a:pt x="2660" y="1089"/>
                  <a:pt x="2658" y="1089"/>
                </a:cubicBezTo>
                <a:cubicBezTo>
                  <a:pt x="2654" y="1089"/>
                  <a:pt x="2648" y="1091"/>
                  <a:pt x="2644" y="1091"/>
                </a:cubicBezTo>
                <a:cubicBezTo>
                  <a:pt x="2642" y="1090"/>
                  <a:pt x="2639" y="1090"/>
                  <a:pt x="2636" y="1090"/>
                </a:cubicBezTo>
                <a:cubicBezTo>
                  <a:pt x="2623" y="1090"/>
                  <a:pt x="2602" y="1098"/>
                  <a:pt x="2593" y="1103"/>
                </a:cubicBezTo>
                <a:lnTo>
                  <a:pt x="2582" y="1108"/>
                </a:lnTo>
                <a:cubicBezTo>
                  <a:pt x="2570" y="1103"/>
                  <a:pt x="2553" y="1086"/>
                  <a:pt x="2548" y="1069"/>
                </a:cubicBezTo>
                <a:lnTo>
                  <a:pt x="2502" y="1069"/>
                </a:lnTo>
                <a:cubicBezTo>
                  <a:pt x="2474" y="1069"/>
                  <a:pt x="2434" y="1108"/>
                  <a:pt x="2423" y="1120"/>
                </a:cubicBezTo>
                <a:cubicBezTo>
                  <a:pt x="2417" y="1131"/>
                  <a:pt x="2434" y="1148"/>
                  <a:pt x="2440" y="1154"/>
                </a:cubicBezTo>
                <a:cubicBezTo>
                  <a:pt x="2451" y="1154"/>
                  <a:pt x="2474" y="1148"/>
                  <a:pt x="2480" y="1142"/>
                </a:cubicBezTo>
                <a:cubicBezTo>
                  <a:pt x="2485" y="1142"/>
                  <a:pt x="2508" y="1142"/>
                  <a:pt x="2536" y="1137"/>
                </a:cubicBezTo>
                <a:lnTo>
                  <a:pt x="2553" y="1125"/>
                </a:lnTo>
                <a:lnTo>
                  <a:pt x="2559" y="1125"/>
                </a:lnTo>
                <a:cubicBezTo>
                  <a:pt x="2570" y="1131"/>
                  <a:pt x="2576" y="1154"/>
                  <a:pt x="2576" y="1165"/>
                </a:cubicBezTo>
                <a:cubicBezTo>
                  <a:pt x="2576" y="1171"/>
                  <a:pt x="2497" y="1182"/>
                  <a:pt x="2468" y="1182"/>
                </a:cubicBezTo>
                <a:cubicBezTo>
                  <a:pt x="2440" y="1182"/>
                  <a:pt x="2406" y="1182"/>
                  <a:pt x="2400" y="1188"/>
                </a:cubicBezTo>
                <a:cubicBezTo>
                  <a:pt x="2395" y="1188"/>
                  <a:pt x="2359" y="1206"/>
                  <a:pt x="2343" y="1206"/>
                </a:cubicBezTo>
                <a:cubicBezTo>
                  <a:pt x="2341" y="1206"/>
                  <a:pt x="2339" y="1205"/>
                  <a:pt x="2338" y="1205"/>
                </a:cubicBezTo>
                <a:cubicBezTo>
                  <a:pt x="2326" y="1199"/>
                  <a:pt x="2304" y="1137"/>
                  <a:pt x="2326" y="1137"/>
                </a:cubicBezTo>
                <a:cubicBezTo>
                  <a:pt x="2349" y="1137"/>
                  <a:pt x="2349" y="1114"/>
                  <a:pt x="2332" y="1086"/>
                </a:cubicBezTo>
                <a:lnTo>
                  <a:pt x="2309" y="1074"/>
                </a:lnTo>
                <a:lnTo>
                  <a:pt x="2292" y="1069"/>
                </a:lnTo>
                <a:cubicBezTo>
                  <a:pt x="2258" y="1086"/>
                  <a:pt x="2258" y="1114"/>
                  <a:pt x="2270" y="1120"/>
                </a:cubicBezTo>
                <a:cubicBezTo>
                  <a:pt x="2275" y="1125"/>
                  <a:pt x="2275" y="1165"/>
                  <a:pt x="2275" y="1176"/>
                </a:cubicBezTo>
                <a:cubicBezTo>
                  <a:pt x="2270" y="1193"/>
                  <a:pt x="2224" y="1210"/>
                  <a:pt x="2179" y="1216"/>
                </a:cubicBezTo>
                <a:lnTo>
                  <a:pt x="2151" y="1199"/>
                </a:lnTo>
                <a:lnTo>
                  <a:pt x="2099" y="1165"/>
                </a:lnTo>
                <a:cubicBezTo>
                  <a:pt x="2074" y="1183"/>
                  <a:pt x="2047" y="1194"/>
                  <a:pt x="2024" y="1194"/>
                </a:cubicBezTo>
                <a:cubicBezTo>
                  <a:pt x="2011" y="1194"/>
                  <a:pt x="2000" y="1190"/>
                  <a:pt x="1992" y="1182"/>
                </a:cubicBezTo>
                <a:lnTo>
                  <a:pt x="1980" y="1188"/>
                </a:lnTo>
                <a:lnTo>
                  <a:pt x="1958" y="1193"/>
                </a:lnTo>
                <a:cubicBezTo>
                  <a:pt x="1951" y="1205"/>
                  <a:pt x="1941" y="1209"/>
                  <a:pt x="1932" y="1209"/>
                </a:cubicBezTo>
                <a:cubicBezTo>
                  <a:pt x="1918" y="1209"/>
                  <a:pt x="1904" y="1200"/>
                  <a:pt x="1901" y="1193"/>
                </a:cubicBezTo>
                <a:cubicBezTo>
                  <a:pt x="1895" y="1176"/>
                  <a:pt x="1907" y="1171"/>
                  <a:pt x="1907" y="1171"/>
                </a:cubicBezTo>
                <a:cubicBezTo>
                  <a:pt x="1911" y="1171"/>
                  <a:pt x="1936" y="1183"/>
                  <a:pt x="1947" y="1183"/>
                </a:cubicBezTo>
                <a:cubicBezTo>
                  <a:pt x="1951" y="1183"/>
                  <a:pt x="1953" y="1181"/>
                  <a:pt x="1952" y="1176"/>
                </a:cubicBezTo>
                <a:cubicBezTo>
                  <a:pt x="1946" y="1159"/>
                  <a:pt x="1912" y="1137"/>
                  <a:pt x="1895" y="1137"/>
                </a:cubicBezTo>
                <a:cubicBezTo>
                  <a:pt x="1895" y="1136"/>
                  <a:pt x="1894" y="1136"/>
                  <a:pt x="1894" y="1136"/>
                </a:cubicBezTo>
                <a:cubicBezTo>
                  <a:pt x="1882" y="1136"/>
                  <a:pt x="1867" y="1194"/>
                  <a:pt x="1873" y="1216"/>
                </a:cubicBezTo>
                <a:cubicBezTo>
                  <a:pt x="1881" y="1233"/>
                  <a:pt x="1856" y="1243"/>
                  <a:pt x="1835" y="1243"/>
                </a:cubicBezTo>
                <a:cubicBezTo>
                  <a:pt x="1827" y="1243"/>
                  <a:pt x="1820" y="1242"/>
                  <a:pt x="1816" y="1239"/>
                </a:cubicBezTo>
                <a:cubicBezTo>
                  <a:pt x="1804" y="1227"/>
                  <a:pt x="1782" y="1216"/>
                  <a:pt x="1776" y="1205"/>
                </a:cubicBezTo>
                <a:lnTo>
                  <a:pt x="1765" y="1205"/>
                </a:lnTo>
                <a:lnTo>
                  <a:pt x="1748" y="1199"/>
                </a:lnTo>
                <a:cubicBezTo>
                  <a:pt x="1725" y="1199"/>
                  <a:pt x="1736" y="1182"/>
                  <a:pt x="1748" y="1176"/>
                </a:cubicBezTo>
                <a:cubicBezTo>
                  <a:pt x="1759" y="1171"/>
                  <a:pt x="1714" y="1171"/>
                  <a:pt x="1702" y="1171"/>
                </a:cubicBezTo>
                <a:cubicBezTo>
                  <a:pt x="1685" y="1171"/>
                  <a:pt x="1685" y="1182"/>
                  <a:pt x="1691" y="1193"/>
                </a:cubicBezTo>
                <a:lnTo>
                  <a:pt x="1685" y="1199"/>
                </a:lnTo>
                <a:cubicBezTo>
                  <a:pt x="1685" y="1205"/>
                  <a:pt x="1663" y="1216"/>
                  <a:pt x="1663" y="1216"/>
                </a:cubicBezTo>
                <a:lnTo>
                  <a:pt x="1646" y="1199"/>
                </a:lnTo>
                <a:cubicBezTo>
                  <a:pt x="1631" y="1188"/>
                  <a:pt x="1610" y="1184"/>
                  <a:pt x="1595" y="1184"/>
                </a:cubicBezTo>
                <a:cubicBezTo>
                  <a:pt x="1586" y="1184"/>
                  <a:pt x="1580" y="1186"/>
                  <a:pt x="1577" y="1188"/>
                </a:cubicBezTo>
                <a:cubicBezTo>
                  <a:pt x="1575" y="1189"/>
                  <a:pt x="1570" y="1189"/>
                  <a:pt x="1564" y="1189"/>
                </a:cubicBezTo>
                <a:cubicBezTo>
                  <a:pt x="1548" y="1189"/>
                  <a:pt x="1521" y="1186"/>
                  <a:pt x="1503" y="1186"/>
                </a:cubicBezTo>
                <a:cubicBezTo>
                  <a:pt x="1496" y="1186"/>
                  <a:pt x="1490" y="1186"/>
                  <a:pt x="1487" y="1188"/>
                </a:cubicBezTo>
                <a:cubicBezTo>
                  <a:pt x="1470" y="1193"/>
                  <a:pt x="1441" y="1239"/>
                  <a:pt x="1436" y="1250"/>
                </a:cubicBezTo>
                <a:cubicBezTo>
                  <a:pt x="1435" y="1253"/>
                  <a:pt x="1433" y="1254"/>
                  <a:pt x="1430" y="1254"/>
                </a:cubicBezTo>
                <a:cubicBezTo>
                  <a:pt x="1415" y="1254"/>
                  <a:pt x="1382" y="1224"/>
                  <a:pt x="1368" y="1210"/>
                </a:cubicBezTo>
                <a:cubicBezTo>
                  <a:pt x="1360" y="1203"/>
                  <a:pt x="1341" y="1200"/>
                  <a:pt x="1320" y="1200"/>
                </a:cubicBezTo>
                <a:cubicBezTo>
                  <a:pt x="1294" y="1200"/>
                  <a:pt x="1267" y="1204"/>
                  <a:pt x="1254" y="1210"/>
                </a:cubicBezTo>
                <a:cubicBezTo>
                  <a:pt x="1231" y="1216"/>
                  <a:pt x="1180" y="1216"/>
                  <a:pt x="1141" y="1216"/>
                </a:cubicBezTo>
                <a:lnTo>
                  <a:pt x="1107" y="1222"/>
                </a:lnTo>
                <a:lnTo>
                  <a:pt x="1095" y="1222"/>
                </a:lnTo>
                <a:cubicBezTo>
                  <a:pt x="1092" y="1220"/>
                  <a:pt x="1089" y="1219"/>
                  <a:pt x="1086" y="1219"/>
                </a:cubicBezTo>
                <a:cubicBezTo>
                  <a:pt x="1072" y="1219"/>
                  <a:pt x="1061" y="1235"/>
                  <a:pt x="1061" y="1244"/>
                </a:cubicBezTo>
                <a:cubicBezTo>
                  <a:pt x="1059" y="1249"/>
                  <a:pt x="1054" y="1252"/>
                  <a:pt x="1047" y="1252"/>
                </a:cubicBezTo>
                <a:cubicBezTo>
                  <a:pt x="1038" y="1252"/>
                  <a:pt x="1026" y="1248"/>
                  <a:pt x="1010" y="1239"/>
                </a:cubicBezTo>
                <a:lnTo>
                  <a:pt x="987" y="1233"/>
                </a:lnTo>
                <a:cubicBezTo>
                  <a:pt x="975" y="1229"/>
                  <a:pt x="975" y="1206"/>
                  <a:pt x="962" y="1206"/>
                </a:cubicBezTo>
                <a:cubicBezTo>
                  <a:pt x="957" y="1206"/>
                  <a:pt x="951" y="1209"/>
                  <a:pt x="942" y="1216"/>
                </a:cubicBezTo>
                <a:cubicBezTo>
                  <a:pt x="925" y="1227"/>
                  <a:pt x="897" y="1227"/>
                  <a:pt x="874" y="1233"/>
                </a:cubicBezTo>
                <a:cubicBezTo>
                  <a:pt x="874" y="1233"/>
                  <a:pt x="874" y="1233"/>
                  <a:pt x="868" y="1227"/>
                </a:cubicBezTo>
                <a:cubicBezTo>
                  <a:pt x="855" y="1221"/>
                  <a:pt x="841" y="1220"/>
                  <a:pt x="826" y="1220"/>
                </a:cubicBezTo>
                <a:cubicBezTo>
                  <a:pt x="821" y="1220"/>
                  <a:pt x="816" y="1220"/>
                  <a:pt x="812" y="1220"/>
                </a:cubicBezTo>
                <a:cubicBezTo>
                  <a:pt x="792" y="1220"/>
                  <a:pt x="772" y="1219"/>
                  <a:pt x="755" y="1205"/>
                </a:cubicBezTo>
                <a:cubicBezTo>
                  <a:pt x="754" y="1204"/>
                  <a:pt x="753" y="1204"/>
                  <a:pt x="752" y="1204"/>
                </a:cubicBezTo>
                <a:cubicBezTo>
                  <a:pt x="744" y="1204"/>
                  <a:pt x="730" y="1217"/>
                  <a:pt x="715" y="1222"/>
                </a:cubicBezTo>
                <a:lnTo>
                  <a:pt x="704" y="1222"/>
                </a:lnTo>
                <a:cubicBezTo>
                  <a:pt x="699" y="1218"/>
                  <a:pt x="695" y="1216"/>
                  <a:pt x="692" y="1216"/>
                </a:cubicBezTo>
                <a:cubicBezTo>
                  <a:pt x="684" y="1216"/>
                  <a:pt x="688" y="1234"/>
                  <a:pt x="692" y="1239"/>
                </a:cubicBezTo>
                <a:cubicBezTo>
                  <a:pt x="698" y="1250"/>
                  <a:pt x="715" y="1284"/>
                  <a:pt x="721" y="1295"/>
                </a:cubicBezTo>
                <a:cubicBezTo>
                  <a:pt x="721" y="1296"/>
                  <a:pt x="721" y="1296"/>
                  <a:pt x="722" y="1296"/>
                </a:cubicBezTo>
                <a:cubicBezTo>
                  <a:pt x="730" y="1296"/>
                  <a:pt x="768" y="1277"/>
                  <a:pt x="783" y="1267"/>
                </a:cubicBezTo>
                <a:cubicBezTo>
                  <a:pt x="786" y="1265"/>
                  <a:pt x="789" y="1264"/>
                  <a:pt x="791" y="1264"/>
                </a:cubicBezTo>
                <a:cubicBezTo>
                  <a:pt x="798" y="1264"/>
                  <a:pt x="793" y="1281"/>
                  <a:pt x="789" y="1290"/>
                </a:cubicBezTo>
                <a:cubicBezTo>
                  <a:pt x="784" y="1300"/>
                  <a:pt x="826" y="1314"/>
                  <a:pt x="844" y="1314"/>
                </a:cubicBezTo>
                <a:cubicBezTo>
                  <a:pt x="847" y="1314"/>
                  <a:pt x="850" y="1313"/>
                  <a:pt x="851" y="1312"/>
                </a:cubicBezTo>
                <a:cubicBezTo>
                  <a:pt x="865" y="1308"/>
                  <a:pt x="894" y="1300"/>
                  <a:pt x="910" y="1300"/>
                </a:cubicBezTo>
                <a:cubicBezTo>
                  <a:pt x="914" y="1300"/>
                  <a:pt x="917" y="1300"/>
                  <a:pt x="919" y="1301"/>
                </a:cubicBezTo>
                <a:cubicBezTo>
                  <a:pt x="931" y="1312"/>
                  <a:pt x="965" y="1335"/>
                  <a:pt x="999" y="1364"/>
                </a:cubicBezTo>
                <a:lnTo>
                  <a:pt x="987" y="1398"/>
                </a:lnTo>
                <a:lnTo>
                  <a:pt x="982" y="1409"/>
                </a:lnTo>
                <a:cubicBezTo>
                  <a:pt x="973" y="1415"/>
                  <a:pt x="965" y="1417"/>
                  <a:pt x="958" y="1417"/>
                </a:cubicBezTo>
                <a:cubicBezTo>
                  <a:pt x="952" y="1417"/>
                  <a:pt x="948" y="1415"/>
                  <a:pt x="948" y="1409"/>
                </a:cubicBezTo>
                <a:lnTo>
                  <a:pt x="948" y="1398"/>
                </a:lnTo>
                <a:cubicBezTo>
                  <a:pt x="958" y="1377"/>
                  <a:pt x="949" y="1351"/>
                  <a:pt x="935" y="1351"/>
                </a:cubicBezTo>
                <a:cubicBezTo>
                  <a:pt x="934" y="1351"/>
                  <a:pt x="932" y="1352"/>
                  <a:pt x="931" y="1352"/>
                </a:cubicBezTo>
                <a:lnTo>
                  <a:pt x="908" y="1358"/>
                </a:lnTo>
                <a:cubicBezTo>
                  <a:pt x="880" y="1358"/>
                  <a:pt x="863" y="1381"/>
                  <a:pt x="863" y="1386"/>
                </a:cubicBezTo>
                <a:cubicBezTo>
                  <a:pt x="863" y="1398"/>
                  <a:pt x="868" y="1409"/>
                  <a:pt x="868" y="1409"/>
                </a:cubicBezTo>
                <a:lnTo>
                  <a:pt x="851" y="1409"/>
                </a:lnTo>
                <a:cubicBezTo>
                  <a:pt x="829" y="1409"/>
                  <a:pt x="817" y="1403"/>
                  <a:pt x="823" y="1398"/>
                </a:cubicBezTo>
                <a:lnTo>
                  <a:pt x="823" y="1392"/>
                </a:lnTo>
                <a:lnTo>
                  <a:pt x="823" y="1381"/>
                </a:lnTo>
                <a:cubicBezTo>
                  <a:pt x="829" y="1369"/>
                  <a:pt x="817" y="1358"/>
                  <a:pt x="806" y="1358"/>
                </a:cubicBezTo>
                <a:lnTo>
                  <a:pt x="800" y="1358"/>
                </a:lnTo>
                <a:lnTo>
                  <a:pt x="789" y="1369"/>
                </a:lnTo>
                <a:cubicBezTo>
                  <a:pt x="785" y="1375"/>
                  <a:pt x="778" y="1378"/>
                  <a:pt x="771" y="1378"/>
                </a:cubicBezTo>
                <a:cubicBezTo>
                  <a:pt x="760" y="1378"/>
                  <a:pt x="747" y="1371"/>
                  <a:pt x="743" y="1364"/>
                </a:cubicBezTo>
                <a:cubicBezTo>
                  <a:pt x="743" y="1361"/>
                  <a:pt x="732" y="1360"/>
                  <a:pt x="716" y="1360"/>
                </a:cubicBezTo>
                <a:cubicBezTo>
                  <a:pt x="695" y="1360"/>
                  <a:pt x="666" y="1363"/>
                  <a:pt x="653" y="1369"/>
                </a:cubicBezTo>
                <a:cubicBezTo>
                  <a:pt x="646" y="1374"/>
                  <a:pt x="638" y="1375"/>
                  <a:pt x="630" y="1375"/>
                </a:cubicBezTo>
                <a:cubicBezTo>
                  <a:pt x="617" y="1375"/>
                  <a:pt x="605" y="1371"/>
                  <a:pt x="602" y="1364"/>
                </a:cubicBezTo>
                <a:cubicBezTo>
                  <a:pt x="601" y="1362"/>
                  <a:pt x="599" y="1361"/>
                  <a:pt x="597" y="1361"/>
                </a:cubicBezTo>
                <a:cubicBezTo>
                  <a:pt x="587" y="1361"/>
                  <a:pt x="567" y="1382"/>
                  <a:pt x="562" y="1392"/>
                </a:cubicBezTo>
                <a:cubicBezTo>
                  <a:pt x="556" y="1403"/>
                  <a:pt x="511" y="1409"/>
                  <a:pt x="494" y="1409"/>
                </a:cubicBezTo>
                <a:cubicBezTo>
                  <a:pt x="477" y="1409"/>
                  <a:pt x="454" y="1403"/>
                  <a:pt x="448" y="1403"/>
                </a:cubicBezTo>
                <a:lnTo>
                  <a:pt x="448" y="1398"/>
                </a:lnTo>
                <a:lnTo>
                  <a:pt x="454" y="1347"/>
                </a:lnTo>
                <a:lnTo>
                  <a:pt x="454" y="1347"/>
                </a:lnTo>
                <a:cubicBezTo>
                  <a:pt x="420" y="1358"/>
                  <a:pt x="375" y="1358"/>
                  <a:pt x="369" y="1369"/>
                </a:cubicBezTo>
                <a:cubicBezTo>
                  <a:pt x="369" y="1381"/>
                  <a:pt x="358" y="1415"/>
                  <a:pt x="346" y="1443"/>
                </a:cubicBezTo>
                <a:lnTo>
                  <a:pt x="335" y="1454"/>
                </a:lnTo>
                <a:cubicBezTo>
                  <a:pt x="323" y="1458"/>
                  <a:pt x="311" y="1477"/>
                  <a:pt x="292" y="1477"/>
                </a:cubicBezTo>
                <a:cubicBezTo>
                  <a:pt x="285" y="1477"/>
                  <a:pt x="277" y="1474"/>
                  <a:pt x="267" y="1466"/>
                </a:cubicBezTo>
                <a:lnTo>
                  <a:pt x="250" y="1454"/>
                </a:lnTo>
                <a:cubicBezTo>
                  <a:pt x="255" y="1449"/>
                  <a:pt x="250" y="1426"/>
                  <a:pt x="244" y="1409"/>
                </a:cubicBezTo>
                <a:lnTo>
                  <a:pt x="221" y="1420"/>
                </a:lnTo>
                <a:lnTo>
                  <a:pt x="193" y="1432"/>
                </a:lnTo>
                <a:cubicBezTo>
                  <a:pt x="165" y="1437"/>
                  <a:pt x="131" y="1454"/>
                  <a:pt x="131" y="1460"/>
                </a:cubicBezTo>
                <a:cubicBezTo>
                  <a:pt x="125" y="1466"/>
                  <a:pt x="131" y="1477"/>
                  <a:pt x="142" y="1483"/>
                </a:cubicBezTo>
                <a:lnTo>
                  <a:pt x="153" y="1483"/>
                </a:lnTo>
                <a:cubicBezTo>
                  <a:pt x="182" y="1483"/>
                  <a:pt x="187" y="1500"/>
                  <a:pt x="182" y="1517"/>
                </a:cubicBezTo>
                <a:lnTo>
                  <a:pt x="170" y="1551"/>
                </a:lnTo>
                <a:cubicBezTo>
                  <a:pt x="159" y="1590"/>
                  <a:pt x="148" y="1693"/>
                  <a:pt x="170" y="1710"/>
                </a:cubicBezTo>
                <a:cubicBezTo>
                  <a:pt x="187" y="1732"/>
                  <a:pt x="221" y="1772"/>
                  <a:pt x="238" y="1800"/>
                </a:cubicBezTo>
                <a:lnTo>
                  <a:pt x="216" y="1817"/>
                </a:lnTo>
                <a:cubicBezTo>
                  <a:pt x="204" y="1829"/>
                  <a:pt x="187" y="1834"/>
                  <a:pt x="176" y="1840"/>
                </a:cubicBezTo>
                <a:cubicBezTo>
                  <a:pt x="170" y="1846"/>
                  <a:pt x="159" y="1869"/>
                  <a:pt x="165" y="1869"/>
                </a:cubicBezTo>
                <a:cubicBezTo>
                  <a:pt x="199" y="1897"/>
                  <a:pt x="165" y="1908"/>
                  <a:pt x="142" y="1914"/>
                </a:cubicBezTo>
                <a:lnTo>
                  <a:pt x="125" y="1920"/>
                </a:lnTo>
                <a:cubicBezTo>
                  <a:pt x="120" y="1923"/>
                  <a:pt x="115" y="1924"/>
                  <a:pt x="109" y="1924"/>
                </a:cubicBezTo>
                <a:cubicBezTo>
                  <a:pt x="96" y="1924"/>
                  <a:pt x="84" y="1916"/>
                  <a:pt x="80" y="1908"/>
                </a:cubicBezTo>
                <a:cubicBezTo>
                  <a:pt x="80" y="1904"/>
                  <a:pt x="58" y="1895"/>
                  <a:pt x="41" y="1895"/>
                </a:cubicBezTo>
                <a:cubicBezTo>
                  <a:pt x="33" y="1895"/>
                  <a:pt x="26" y="1897"/>
                  <a:pt x="23" y="1903"/>
                </a:cubicBezTo>
                <a:cubicBezTo>
                  <a:pt x="17" y="1914"/>
                  <a:pt x="0" y="1959"/>
                  <a:pt x="0" y="1976"/>
                </a:cubicBezTo>
                <a:cubicBezTo>
                  <a:pt x="0" y="1982"/>
                  <a:pt x="3" y="1985"/>
                  <a:pt x="7" y="1985"/>
                </a:cubicBezTo>
                <a:cubicBezTo>
                  <a:pt x="11" y="1985"/>
                  <a:pt x="17" y="1982"/>
                  <a:pt x="23" y="1976"/>
                </a:cubicBezTo>
                <a:lnTo>
                  <a:pt x="34" y="1976"/>
                </a:lnTo>
                <a:cubicBezTo>
                  <a:pt x="51" y="1976"/>
                  <a:pt x="68" y="1982"/>
                  <a:pt x="74" y="1993"/>
                </a:cubicBezTo>
                <a:lnTo>
                  <a:pt x="97" y="2016"/>
                </a:lnTo>
                <a:cubicBezTo>
                  <a:pt x="102" y="1999"/>
                  <a:pt x="142" y="1976"/>
                  <a:pt x="182" y="1971"/>
                </a:cubicBezTo>
                <a:lnTo>
                  <a:pt x="199" y="1982"/>
                </a:lnTo>
                <a:lnTo>
                  <a:pt x="216" y="1999"/>
                </a:lnTo>
                <a:cubicBezTo>
                  <a:pt x="216" y="1998"/>
                  <a:pt x="217" y="1997"/>
                  <a:pt x="219" y="1997"/>
                </a:cubicBezTo>
                <a:cubicBezTo>
                  <a:pt x="226" y="1997"/>
                  <a:pt x="246" y="2006"/>
                  <a:pt x="255" y="2010"/>
                </a:cubicBezTo>
                <a:cubicBezTo>
                  <a:pt x="267" y="2022"/>
                  <a:pt x="261" y="2039"/>
                  <a:pt x="255" y="2039"/>
                </a:cubicBezTo>
                <a:cubicBezTo>
                  <a:pt x="255" y="2039"/>
                  <a:pt x="254" y="2040"/>
                  <a:pt x="252" y="2040"/>
                </a:cubicBezTo>
                <a:cubicBezTo>
                  <a:pt x="243" y="2040"/>
                  <a:pt x="219" y="2030"/>
                  <a:pt x="207" y="2030"/>
                </a:cubicBezTo>
                <a:cubicBezTo>
                  <a:pt x="203" y="2030"/>
                  <a:pt x="200" y="2031"/>
                  <a:pt x="199" y="2033"/>
                </a:cubicBezTo>
                <a:cubicBezTo>
                  <a:pt x="187" y="2050"/>
                  <a:pt x="199" y="2078"/>
                  <a:pt x="210" y="2084"/>
                </a:cubicBezTo>
                <a:cubicBezTo>
                  <a:pt x="216" y="2090"/>
                  <a:pt x="193" y="2112"/>
                  <a:pt x="182" y="2124"/>
                </a:cubicBezTo>
                <a:cubicBezTo>
                  <a:pt x="170" y="2130"/>
                  <a:pt x="170" y="2141"/>
                  <a:pt x="176" y="2147"/>
                </a:cubicBezTo>
                <a:cubicBezTo>
                  <a:pt x="176" y="2152"/>
                  <a:pt x="153" y="2164"/>
                  <a:pt x="142" y="2169"/>
                </a:cubicBezTo>
                <a:cubicBezTo>
                  <a:pt x="131" y="2175"/>
                  <a:pt x="102" y="2237"/>
                  <a:pt x="97" y="2266"/>
                </a:cubicBezTo>
                <a:cubicBezTo>
                  <a:pt x="91" y="2288"/>
                  <a:pt x="131" y="2300"/>
                  <a:pt x="142" y="2305"/>
                </a:cubicBezTo>
                <a:cubicBezTo>
                  <a:pt x="159" y="2305"/>
                  <a:pt x="204" y="2288"/>
                  <a:pt x="221" y="2283"/>
                </a:cubicBezTo>
                <a:cubicBezTo>
                  <a:pt x="224" y="2281"/>
                  <a:pt x="227" y="2280"/>
                  <a:pt x="230" y="2280"/>
                </a:cubicBezTo>
                <a:cubicBezTo>
                  <a:pt x="244" y="2280"/>
                  <a:pt x="256" y="2302"/>
                  <a:pt x="261" y="2311"/>
                </a:cubicBezTo>
                <a:cubicBezTo>
                  <a:pt x="261" y="2318"/>
                  <a:pt x="270" y="2323"/>
                  <a:pt x="282" y="2323"/>
                </a:cubicBezTo>
                <a:cubicBezTo>
                  <a:pt x="289" y="2323"/>
                  <a:pt x="298" y="2321"/>
                  <a:pt x="307" y="2317"/>
                </a:cubicBezTo>
                <a:lnTo>
                  <a:pt x="329" y="2311"/>
                </a:lnTo>
                <a:cubicBezTo>
                  <a:pt x="335" y="2305"/>
                  <a:pt x="346" y="2300"/>
                  <a:pt x="352" y="2294"/>
                </a:cubicBezTo>
                <a:lnTo>
                  <a:pt x="363" y="2271"/>
                </a:lnTo>
                <a:cubicBezTo>
                  <a:pt x="358" y="2243"/>
                  <a:pt x="335" y="2220"/>
                  <a:pt x="318" y="2220"/>
                </a:cubicBezTo>
                <a:lnTo>
                  <a:pt x="307" y="2215"/>
                </a:lnTo>
                <a:lnTo>
                  <a:pt x="284" y="2215"/>
                </a:lnTo>
                <a:cubicBezTo>
                  <a:pt x="279" y="2229"/>
                  <a:pt x="266" y="2251"/>
                  <a:pt x="256" y="2251"/>
                </a:cubicBezTo>
                <a:cubicBezTo>
                  <a:pt x="254" y="2251"/>
                  <a:pt x="252" y="2250"/>
                  <a:pt x="250" y="2249"/>
                </a:cubicBezTo>
                <a:cubicBezTo>
                  <a:pt x="244" y="2243"/>
                  <a:pt x="227" y="2220"/>
                  <a:pt x="227" y="2215"/>
                </a:cubicBezTo>
                <a:cubicBezTo>
                  <a:pt x="221" y="2203"/>
                  <a:pt x="307" y="2192"/>
                  <a:pt x="335" y="2181"/>
                </a:cubicBezTo>
                <a:cubicBezTo>
                  <a:pt x="342" y="2178"/>
                  <a:pt x="348" y="2177"/>
                  <a:pt x="354" y="2177"/>
                </a:cubicBezTo>
                <a:cubicBezTo>
                  <a:pt x="373" y="2177"/>
                  <a:pt x="385" y="2188"/>
                  <a:pt x="380" y="2192"/>
                </a:cubicBezTo>
                <a:cubicBezTo>
                  <a:pt x="380" y="2198"/>
                  <a:pt x="375" y="2226"/>
                  <a:pt x="375" y="2237"/>
                </a:cubicBezTo>
                <a:cubicBezTo>
                  <a:pt x="375" y="2243"/>
                  <a:pt x="386" y="2266"/>
                  <a:pt x="403" y="2288"/>
                </a:cubicBezTo>
                <a:lnTo>
                  <a:pt x="414" y="2305"/>
                </a:lnTo>
                <a:lnTo>
                  <a:pt x="426" y="2322"/>
                </a:lnTo>
                <a:cubicBezTo>
                  <a:pt x="448" y="2322"/>
                  <a:pt x="477" y="2317"/>
                  <a:pt x="482" y="2311"/>
                </a:cubicBezTo>
                <a:lnTo>
                  <a:pt x="511" y="2317"/>
                </a:lnTo>
                <a:cubicBezTo>
                  <a:pt x="545" y="2322"/>
                  <a:pt x="596" y="2328"/>
                  <a:pt x="630" y="2334"/>
                </a:cubicBezTo>
                <a:lnTo>
                  <a:pt x="658" y="2339"/>
                </a:lnTo>
                <a:cubicBezTo>
                  <a:pt x="662" y="2339"/>
                  <a:pt x="668" y="2342"/>
                  <a:pt x="674" y="2342"/>
                </a:cubicBezTo>
                <a:cubicBezTo>
                  <a:pt x="677" y="2342"/>
                  <a:pt x="679" y="2341"/>
                  <a:pt x="681" y="2339"/>
                </a:cubicBezTo>
                <a:lnTo>
                  <a:pt x="732" y="2311"/>
                </a:lnTo>
                <a:cubicBezTo>
                  <a:pt x="777" y="2339"/>
                  <a:pt x="806" y="2408"/>
                  <a:pt x="806" y="2430"/>
                </a:cubicBezTo>
                <a:cubicBezTo>
                  <a:pt x="806" y="2447"/>
                  <a:pt x="840" y="2470"/>
                  <a:pt x="880" y="2481"/>
                </a:cubicBezTo>
                <a:lnTo>
                  <a:pt x="914" y="2481"/>
                </a:lnTo>
                <a:lnTo>
                  <a:pt x="942" y="2476"/>
                </a:lnTo>
                <a:cubicBezTo>
                  <a:pt x="955" y="2465"/>
                  <a:pt x="967" y="2460"/>
                  <a:pt x="976" y="2460"/>
                </a:cubicBezTo>
                <a:cubicBezTo>
                  <a:pt x="989" y="2460"/>
                  <a:pt x="997" y="2472"/>
                  <a:pt x="993" y="2493"/>
                </a:cubicBezTo>
                <a:lnTo>
                  <a:pt x="1044" y="2481"/>
                </a:lnTo>
                <a:cubicBezTo>
                  <a:pt x="1047" y="2481"/>
                  <a:pt x="1049" y="2480"/>
                  <a:pt x="1051" y="2480"/>
                </a:cubicBezTo>
                <a:cubicBezTo>
                  <a:pt x="1068" y="2480"/>
                  <a:pt x="1071" y="2500"/>
                  <a:pt x="1061" y="2510"/>
                </a:cubicBezTo>
                <a:cubicBezTo>
                  <a:pt x="1053" y="2522"/>
                  <a:pt x="1044" y="2541"/>
                  <a:pt x="1029" y="2541"/>
                </a:cubicBezTo>
                <a:cubicBezTo>
                  <a:pt x="1024" y="2541"/>
                  <a:pt x="1018" y="2538"/>
                  <a:pt x="1010" y="2532"/>
                </a:cubicBezTo>
                <a:cubicBezTo>
                  <a:pt x="999" y="2527"/>
                  <a:pt x="987" y="2521"/>
                  <a:pt x="976" y="2521"/>
                </a:cubicBezTo>
                <a:lnTo>
                  <a:pt x="948" y="2527"/>
                </a:lnTo>
                <a:cubicBezTo>
                  <a:pt x="934" y="2524"/>
                  <a:pt x="921" y="2523"/>
                  <a:pt x="910" y="2523"/>
                </a:cubicBezTo>
                <a:cubicBezTo>
                  <a:pt x="865" y="2523"/>
                  <a:pt x="842" y="2540"/>
                  <a:pt x="851" y="2572"/>
                </a:cubicBezTo>
                <a:lnTo>
                  <a:pt x="891" y="2549"/>
                </a:lnTo>
                <a:cubicBezTo>
                  <a:pt x="897" y="2545"/>
                  <a:pt x="901" y="2543"/>
                  <a:pt x="905" y="2543"/>
                </a:cubicBezTo>
                <a:cubicBezTo>
                  <a:pt x="914" y="2543"/>
                  <a:pt x="917" y="2557"/>
                  <a:pt x="925" y="2561"/>
                </a:cubicBezTo>
                <a:cubicBezTo>
                  <a:pt x="976" y="2578"/>
                  <a:pt x="987" y="2578"/>
                  <a:pt x="1067" y="2578"/>
                </a:cubicBezTo>
                <a:cubicBezTo>
                  <a:pt x="1072" y="2578"/>
                  <a:pt x="1078" y="2583"/>
                  <a:pt x="1084" y="2583"/>
                </a:cubicBezTo>
                <a:lnTo>
                  <a:pt x="1112" y="2589"/>
                </a:lnTo>
                <a:cubicBezTo>
                  <a:pt x="1118" y="2566"/>
                  <a:pt x="1158" y="2487"/>
                  <a:pt x="1158" y="2464"/>
                </a:cubicBezTo>
                <a:cubicBezTo>
                  <a:pt x="1154" y="2449"/>
                  <a:pt x="1155" y="2444"/>
                  <a:pt x="1158" y="2444"/>
                </a:cubicBezTo>
                <a:cubicBezTo>
                  <a:pt x="1159" y="2444"/>
                  <a:pt x="1161" y="2445"/>
                  <a:pt x="1163" y="2447"/>
                </a:cubicBezTo>
                <a:cubicBezTo>
                  <a:pt x="1163" y="2453"/>
                  <a:pt x="1180" y="2481"/>
                  <a:pt x="1203" y="2504"/>
                </a:cubicBezTo>
                <a:lnTo>
                  <a:pt x="1180" y="2538"/>
                </a:lnTo>
                <a:lnTo>
                  <a:pt x="1169" y="2566"/>
                </a:lnTo>
                <a:cubicBezTo>
                  <a:pt x="1197" y="2572"/>
                  <a:pt x="1243" y="2578"/>
                  <a:pt x="1271" y="2578"/>
                </a:cubicBezTo>
                <a:lnTo>
                  <a:pt x="1277" y="2600"/>
                </a:lnTo>
                <a:cubicBezTo>
                  <a:pt x="1277" y="2617"/>
                  <a:pt x="1282" y="2634"/>
                  <a:pt x="1271" y="2646"/>
                </a:cubicBezTo>
                <a:lnTo>
                  <a:pt x="1260" y="2657"/>
                </a:lnTo>
                <a:cubicBezTo>
                  <a:pt x="1257" y="2658"/>
                  <a:pt x="1254" y="2658"/>
                  <a:pt x="1251" y="2658"/>
                </a:cubicBezTo>
                <a:cubicBezTo>
                  <a:pt x="1230" y="2658"/>
                  <a:pt x="1226" y="2639"/>
                  <a:pt x="1226" y="2629"/>
                </a:cubicBezTo>
                <a:cubicBezTo>
                  <a:pt x="1231" y="2623"/>
                  <a:pt x="1209" y="2612"/>
                  <a:pt x="1180" y="2600"/>
                </a:cubicBezTo>
                <a:lnTo>
                  <a:pt x="1180" y="2646"/>
                </a:lnTo>
                <a:lnTo>
                  <a:pt x="1180" y="2669"/>
                </a:lnTo>
                <a:cubicBezTo>
                  <a:pt x="1152" y="2669"/>
                  <a:pt x="1124" y="2674"/>
                  <a:pt x="1118" y="2680"/>
                </a:cubicBezTo>
                <a:cubicBezTo>
                  <a:pt x="1107" y="2686"/>
                  <a:pt x="1112" y="2697"/>
                  <a:pt x="1118" y="2708"/>
                </a:cubicBezTo>
                <a:lnTo>
                  <a:pt x="1163" y="2708"/>
                </a:lnTo>
                <a:cubicBezTo>
                  <a:pt x="1203" y="2708"/>
                  <a:pt x="1237" y="2742"/>
                  <a:pt x="1231" y="2748"/>
                </a:cubicBezTo>
                <a:cubicBezTo>
                  <a:pt x="1231" y="2752"/>
                  <a:pt x="1226" y="2756"/>
                  <a:pt x="1216" y="2756"/>
                </a:cubicBezTo>
                <a:cubicBezTo>
                  <a:pt x="1212" y="2756"/>
                  <a:pt x="1208" y="2755"/>
                  <a:pt x="1203" y="2754"/>
                </a:cubicBezTo>
                <a:lnTo>
                  <a:pt x="1192" y="2748"/>
                </a:lnTo>
                <a:cubicBezTo>
                  <a:pt x="1180" y="2740"/>
                  <a:pt x="1171" y="2727"/>
                  <a:pt x="1157" y="2727"/>
                </a:cubicBezTo>
                <a:cubicBezTo>
                  <a:pt x="1151" y="2727"/>
                  <a:pt x="1144" y="2730"/>
                  <a:pt x="1135" y="2737"/>
                </a:cubicBezTo>
                <a:cubicBezTo>
                  <a:pt x="1132" y="2742"/>
                  <a:pt x="1124" y="2745"/>
                  <a:pt x="1114" y="2745"/>
                </a:cubicBezTo>
                <a:cubicBezTo>
                  <a:pt x="1105" y="2745"/>
                  <a:pt x="1095" y="2742"/>
                  <a:pt x="1090" y="2737"/>
                </a:cubicBezTo>
                <a:cubicBezTo>
                  <a:pt x="1083" y="2733"/>
                  <a:pt x="1078" y="2731"/>
                  <a:pt x="1074" y="2731"/>
                </a:cubicBezTo>
                <a:cubicBezTo>
                  <a:pt x="1061" y="2731"/>
                  <a:pt x="1062" y="2749"/>
                  <a:pt x="1067" y="2754"/>
                </a:cubicBezTo>
                <a:lnTo>
                  <a:pt x="1078" y="2771"/>
                </a:lnTo>
                <a:cubicBezTo>
                  <a:pt x="1072" y="2788"/>
                  <a:pt x="1055" y="2816"/>
                  <a:pt x="1044" y="2844"/>
                </a:cubicBezTo>
                <a:lnTo>
                  <a:pt x="1010" y="2844"/>
                </a:lnTo>
                <a:cubicBezTo>
                  <a:pt x="982" y="2844"/>
                  <a:pt x="987" y="2856"/>
                  <a:pt x="993" y="2873"/>
                </a:cubicBezTo>
                <a:cubicBezTo>
                  <a:pt x="993" y="2878"/>
                  <a:pt x="1004" y="2895"/>
                  <a:pt x="1004" y="2895"/>
                </a:cubicBezTo>
                <a:lnTo>
                  <a:pt x="976" y="2930"/>
                </a:lnTo>
                <a:cubicBezTo>
                  <a:pt x="982" y="2975"/>
                  <a:pt x="1010" y="3009"/>
                  <a:pt x="1016" y="3009"/>
                </a:cubicBezTo>
                <a:cubicBezTo>
                  <a:pt x="1021" y="3009"/>
                  <a:pt x="1061" y="2998"/>
                  <a:pt x="1095" y="2981"/>
                </a:cubicBezTo>
                <a:lnTo>
                  <a:pt x="1129" y="3009"/>
                </a:lnTo>
                <a:cubicBezTo>
                  <a:pt x="1130" y="3010"/>
                  <a:pt x="1132" y="3010"/>
                  <a:pt x="1134" y="3010"/>
                </a:cubicBezTo>
                <a:cubicBezTo>
                  <a:pt x="1145" y="3010"/>
                  <a:pt x="1164" y="3001"/>
                  <a:pt x="1169" y="2992"/>
                </a:cubicBezTo>
                <a:lnTo>
                  <a:pt x="1180" y="2975"/>
                </a:lnTo>
                <a:cubicBezTo>
                  <a:pt x="1180" y="2962"/>
                  <a:pt x="1203" y="2956"/>
                  <a:pt x="1221" y="2956"/>
                </a:cubicBezTo>
                <a:cubicBezTo>
                  <a:pt x="1227" y="2956"/>
                  <a:pt x="1233" y="2956"/>
                  <a:pt x="1237" y="2958"/>
                </a:cubicBezTo>
                <a:cubicBezTo>
                  <a:pt x="1248" y="2964"/>
                  <a:pt x="1260" y="3003"/>
                  <a:pt x="1260" y="3020"/>
                </a:cubicBezTo>
                <a:cubicBezTo>
                  <a:pt x="1260" y="3032"/>
                  <a:pt x="1277" y="3043"/>
                  <a:pt x="1282" y="3043"/>
                </a:cubicBezTo>
                <a:cubicBezTo>
                  <a:pt x="1288" y="3043"/>
                  <a:pt x="1294" y="3077"/>
                  <a:pt x="1305" y="3077"/>
                </a:cubicBezTo>
                <a:cubicBezTo>
                  <a:pt x="1322" y="3083"/>
                  <a:pt x="1322" y="3083"/>
                  <a:pt x="1311" y="3088"/>
                </a:cubicBezTo>
                <a:lnTo>
                  <a:pt x="1305" y="3088"/>
                </a:lnTo>
                <a:lnTo>
                  <a:pt x="1237" y="3077"/>
                </a:lnTo>
                <a:cubicBezTo>
                  <a:pt x="1214" y="3105"/>
                  <a:pt x="1180" y="3151"/>
                  <a:pt x="1169" y="3156"/>
                </a:cubicBezTo>
                <a:cubicBezTo>
                  <a:pt x="1163" y="3162"/>
                  <a:pt x="1175" y="3168"/>
                  <a:pt x="1203" y="3173"/>
                </a:cubicBezTo>
                <a:lnTo>
                  <a:pt x="1209" y="3179"/>
                </a:lnTo>
                <a:cubicBezTo>
                  <a:pt x="1220" y="3204"/>
                  <a:pt x="1236" y="3211"/>
                  <a:pt x="1252" y="3211"/>
                </a:cubicBezTo>
                <a:cubicBezTo>
                  <a:pt x="1270" y="3211"/>
                  <a:pt x="1288" y="3202"/>
                  <a:pt x="1299" y="3196"/>
                </a:cubicBezTo>
                <a:lnTo>
                  <a:pt x="1333" y="3179"/>
                </a:lnTo>
                <a:cubicBezTo>
                  <a:pt x="1356" y="3196"/>
                  <a:pt x="1356" y="3242"/>
                  <a:pt x="1356" y="3253"/>
                </a:cubicBezTo>
                <a:cubicBezTo>
                  <a:pt x="1351" y="3264"/>
                  <a:pt x="1339" y="3270"/>
                  <a:pt x="1333" y="3270"/>
                </a:cubicBezTo>
                <a:lnTo>
                  <a:pt x="1333" y="3264"/>
                </a:lnTo>
                <a:cubicBezTo>
                  <a:pt x="1338" y="3239"/>
                  <a:pt x="1323" y="3236"/>
                  <a:pt x="1308" y="3236"/>
                </a:cubicBezTo>
                <a:cubicBezTo>
                  <a:pt x="1303" y="3236"/>
                  <a:pt x="1298" y="3236"/>
                  <a:pt x="1294" y="3236"/>
                </a:cubicBezTo>
                <a:lnTo>
                  <a:pt x="1254" y="3242"/>
                </a:lnTo>
                <a:cubicBezTo>
                  <a:pt x="1271" y="3259"/>
                  <a:pt x="1294" y="3281"/>
                  <a:pt x="1305" y="3298"/>
                </a:cubicBezTo>
                <a:lnTo>
                  <a:pt x="1294" y="3315"/>
                </a:lnTo>
                <a:cubicBezTo>
                  <a:pt x="1288" y="3332"/>
                  <a:pt x="1282" y="3349"/>
                  <a:pt x="1277" y="3366"/>
                </a:cubicBezTo>
                <a:lnTo>
                  <a:pt x="1277" y="3372"/>
                </a:lnTo>
                <a:cubicBezTo>
                  <a:pt x="1278" y="3373"/>
                  <a:pt x="1279" y="3374"/>
                  <a:pt x="1280" y="3374"/>
                </a:cubicBezTo>
                <a:cubicBezTo>
                  <a:pt x="1287" y="3374"/>
                  <a:pt x="1297" y="3363"/>
                  <a:pt x="1311" y="3349"/>
                </a:cubicBezTo>
                <a:lnTo>
                  <a:pt x="1316" y="3349"/>
                </a:lnTo>
                <a:cubicBezTo>
                  <a:pt x="1351" y="3355"/>
                  <a:pt x="1333" y="3378"/>
                  <a:pt x="1322" y="3389"/>
                </a:cubicBezTo>
                <a:lnTo>
                  <a:pt x="1322" y="3395"/>
                </a:lnTo>
                <a:cubicBezTo>
                  <a:pt x="1316" y="3395"/>
                  <a:pt x="1328" y="3417"/>
                  <a:pt x="1345" y="3446"/>
                </a:cubicBezTo>
                <a:lnTo>
                  <a:pt x="1385" y="3446"/>
                </a:lnTo>
                <a:cubicBezTo>
                  <a:pt x="1391" y="3444"/>
                  <a:pt x="1398" y="3443"/>
                  <a:pt x="1404" y="3443"/>
                </a:cubicBezTo>
                <a:cubicBezTo>
                  <a:pt x="1419" y="3443"/>
                  <a:pt x="1432" y="3450"/>
                  <a:pt x="1436" y="3474"/>
                </a:cubicBezTo>
                <a:cubicBezTo>
                  <a:pt x="1436" y="3480"/>
                  <a:pt x="1458" y="3480"/>
                  <a:pt x="1458" y="3480"/>
                </a:cubicBezTo>
                <a:lnTo>
                  <a:pt x="1475" y="3429"/>
                </a:lnTo>
                <a:cubicBezTo>
                  <a:pt x="1515" y="3440"/>
                  <a:pt x="1532" y="3480"/>
                  <a:pt x="1532" y="3491"/>
                </a:cubicBezTo>
                <a:cubicBezTo>
                  <a:pt x="1526" y="3503"/>
                  <a:pt x="1509" y="3520"/>
                  <a:pt x="1498" y="3531"/>
                </a:cubicBezTo>
                <a:lnTo>
                  <a:pt x="1492" y="3525"/>
                </a:lnTo>
                <a:lnTo>
                  <a:pt x="1464" y="3514"/>
                </a:lnTo>
                <a:cubicBezTo>
                  <a:pt x="1430" y="3520"/>
                  <a:pt x="1413" y="3559"/>
                  <a:pt x="1419" y="3571"/>
                </a:cubicBezTo>
                <a:cubicBezTo>
                  <a:pt x="1424" y="3582"/>
                  <a:pt x="1413" y="3593"/>
                  <a:pt x="1407" y="3593"/>
                </a:cubicBezTo>
                <a:cubicBezTo>
                  <a:pt x="1402" y="3599"/>
                  <a:pt x="1339" y="3644"/>
                  <a:pt x="1333" y="3667"/>
                </a:cubicBezTo>
                <a:cubicBezTo>
                  <a:pt x="1322" y="3695"/>
                  <a:pt x="1322" y="3724"/>
                  <a:pt x="1322" y="3741"/>
                </a:cubicBezTo>
                <a:lnTo>
                  <a:pt x="1407" y="3741"/>
                </a:lnTo>
                <a:cubicBezTo>
                  <a:pt x="1419" y="3798"/>
                  <a:pt x="1362" y="3871"/>
                  <a:pt x="1339" y="3883"/>
                </a:cubicBezTo>
                <a:cubicBezTo>
                  <a:pt x="1316" y="3894"/>
                  <a:pt x="1316" y="3911"/>
                  <a:pt x="1339" y="3928"/>
                </a:cubicBezTo>
                <a:lnTo>
                  <a:pt x="1356" y="3945"/>
                </a:lnTo>
                <a:cubicBezTo>
                  <a:pt x="1373" y="3956"/>
                  <a:pt x="1368" y="3962"/>
                  <a:pt x="1356" y="3979"/>
                </a:cubicBezTo>
                <a:cubicBezTo>
                  <a:pt x="1351" y="3985"/>
                  <a:pt x="1368" y="4002"/>
                  <a:pt x="1373" y="4013"/>
                </a:cubicBezTo>
                <a:cubicBezTo>
                  <a:pt x="1379" y="4028"/>
                  <a:pt x="1382" y="4035"/>
                  <a:pt x="1388" y="4035"/>
                </a:cubicBezTo>
                <a:cubicBezTo>
                  <a:pt x="1392" y="4035"/>
                  <a:pt x="1400" y="4030"/>
                  <a:pt x="1413" y="4019"/>
                </a:cubicBezTo>
                <a:lnTo>
                  <a:pt x="1419" y="4008"/>
                </a:lnTo>
                <a:cubicBezTo>
                  <a:pt x="1430" y="4013"/>
                  <a:pt x="1447" y="4019"/>
                  <a:pt x="1447" y="4030"/>
                </a:cubicBezTo>
                <a:lnTo>
                  <a:pt x="1447" y="4036"/>
                </a:lnTo>
                <a:lnTo>
                  <a:pt x="1447" y="4042"/>
                </a:lnTo>
                <a:cubicBezTo>
                  <a:pt x="1438" y="4051"/>
                  <a:pt x="1440" y="4060"/>
                  <a:pt x="1456" y="4060"/>
                </a:cubicBezTo>
                <a:cubicBezTo>
                  <a:pt x="1460" y="4060"/>
                  <a:pt x="1464" y="4060"/>
                  <a:pt x="1470" y="4059"/>
                </a:cubicBezTo>
                <a:lnTo>
                  <a:pt x="1487" y="4059"/>
                </a:lnTo>
                <a:lnTo>
                  <a:pt x="1498" y="4053"/>
                </a:lnTo>
                <a:cubicBezTo>
                  <a:pt x="1499" y="4052"/>
                  <a:pt x="1501" y="4052"/>
                  <a:pt x="1502" y="4052"/>
                </a:cubicBezTo>
                <a:cubicBezTo>
                  <a:pt x="1520" y="4052"/>
                  <a:pt x="1574" y="4076"/>
                  <a:pt x="1594" y="4076"/>
                </a:cubicBezTo>
                <a:cubicBezTo>
                  <a:pt x="1617" y="4070"/>
                  <a:pt x="1668" y="4059"/>
                  <a:pt x="1708" y="4053"/>
                </a:cubicBezTo>
                <a:lnTo>
                  <a:pt x="1748" y="4042"/>
                </a:lnTo>
                <a:lnTo>
                  <a:pt x="1782" y="4036"/>
                </a:lnTo>
                <a:cubicBezTo>
                  <a:pt x="1821" y="4025"/>
                  <a:pt x="1855" y="4013"/>
                  <a:pt x="1855" y="4013"/>
                </a:cubicBezTo>
                <a:cubicBezTo>
                  <a:pt x="1855" y="3996"/>
                  <a:pt x="1855" y="3973"/>
                  <a:pt x="1867" y="3973"/>
                </a:cubicBezTo>
                <a:lnTo>
                  <a:pt x="1884" y="3962"/>
                </a:lnTo>
                <a:cubicBezTo>
                  <a:pt x="1889" y="3977"/>
                  <a:pt x="1911" y="4010"/>
                  <a:pt x="1924" y="4010"/>
                </a:cubicBezTo>
                <a:cubicBezTo>
                  <a:pt x="1926" y="4010"/>
                  <a:pt x="1928" y="4009"/>
                  <a:pt x="1929" y="4008"/>
                </a:cubicBezTo>
                <a:cubicBezTo>
                  <a:pt x="1930" y="4006"/>
                  <a:pt x="1932" y="4005"/>
                  <a:pt x="1934" y="4005"/>
                </a:cubicBezTo>
                <a:cubicBezTo>
                  <a:pt x="1947" y="4005"/>
                  <a:pt x="1983" y="4033"/>
                  <a:pt x="1997" y="4047"/>
                </a:cubicBezTo>
                <a:cubicBezTo>
                  <a:pt x="2001" y="4054"/>
                  <a:pt x="2006" y="4056"/>
                  <a:pt x="2011" y="4056"/>
                </a:cubicBezTo>
                <a:cubicBezTo>
                  <a:pt x="2019" y="4056"/>
                  <a:pt x="2026" y="4049"/>
                  <a:pt x="2026" y="4042"/>
                </a:cubicBezTo>
                <a:cubicBezTo>
                  <a:pt x="2031" y="4030"/>
                  <a:pt x="2048" y="4025"/>
                  <a:pt x="2071" y="4019"/>
                </a:cubicBezTo>
                <a:lnTo>
                  <a:pt x="2077" y="4030"/>
                </a:lnTo>
                <a:cubicBezTo>
                  <a:pt x="2082" y="4037"/>
                  <a:pt x="2086" y="4039"/>
                  <a:pt x="2090" y="4039"/>
                </a:cubicBezTo>
                <a:cubicBezTo>
                  <a:pt x="2100" y="4039"/>
                  <a:pt x="2108" y="4025"/>
                  <a:pt x="2116" y="4025"/>
                </a:cubicBezTo>
                <a:cubicBezTo>
                  <a:pt x="2128" y="4030"/>
                  <a:pt x="2139" y="4036"/>
                  <a:pt x="2139" y="4047"/>
                </a:cubicBezTo>
                <a:lnTo>
                  <a:pt x="2145" y="4059"/>
                </a:lnTo>
                <a:cubicBezTo>
                  <a:pt x="2145" y="4062"/>
                  <a:pt x="2145" y="4064"/>
                  <a:pt x="2147" y="4064"/>
                </a:cubicBezTo>
                <a:cubicBezTo>
                  <a:pt x="2149" y="4064"/>
                  <a:pt x="2152" y="4057"/>
                  <a:pt x="2156" y="4042"/>
                </a:cubicBezTo>
                <a:lnTo>
                  <a:pt x="2162" y="4030"/>
                </a:lnTo>
                <a:cubicBezTo>
                  <a:pt x="2173" y="4019"/>
                  <a:pt x="2202" y="4025"/>
                  <a:pt x="2213" y="4019"/>
                </a:cubicBezTo>
                <a:lnTo>
                  <a:pt x="2236" y="4002"/>
                </a:lnTo>
                <a:cubicBezTo>
                  <a:pt x="2255" y="4007"/>
                  <a:pt x="2296" y="4020"/>
                  <a:pt x="2314" y="4020"/>
                </a:cubicBezTo>
                <a:cubicBezTo>
                  <a:pt x="2317" y="4020"/>
                  <a:pt x="2319" y="4020"/>
                  <a:pt x="2321" y="4019"/>
                </a:cubicBezTo>
                <a:cubicBezTo>
                  <a:pt x="2332" y="4013"/>
                  <a:pt x="2377" y="3996"/>
                  <a:pt x="2394" y="3996"/>
                </a:cubicBezTo>
                <a:cubicBezTo>
                  <a:pt x="2406" y="4002"/>
                  <a:pt x="2434" y="4002"/>
                  <a:pt x="2451" y="4002"/>
                </a:cubicBezTo>
                <a:lnTo>
                  <a:pt x="2468" y="4008"/>
                </a:lnTo>
                <a:cubicBezTo>
                  <a:pt x="2468" y="4008"/>
                  <a:pt x="2525" y="3996"/>
                  <a:pt x="2525" y="3996"/>
                </a:cubicBezTo>
                <a:cubicBezTo>
                  <a:pt x="2531" y="3996"/>
                  <a:pt x="2536" y="4002"/>
                  <a:pt x="2536" y="4002"/>
                </a:cubicBezTo>
                <a:lnTo>
                  <a:pt x="2638" y="3979"/>
                </a:lnTo>
                <a:cubicBezTo>
                  <a:pt x="2644" y="3973"/>
                  <a:pt x="2651" y="3972"/>
                  <a:pt x="2658" y="3972"/>
                </a:cubicBezTo>
                <a:cubicBezTo>
                  <a:pt x="2665" y="3972"/>
                  <a:pt x="2673" y="3973"/>
                  <a:pt x="2678" y="3973"/>
                </a:cubicBezTo>
                <a:lnTo>
                  <a:pt x="2707" y="3973"/>
                </a:lnTo>
                <a:cubicBezTo>
                  <a:pt x="2721" y="3979"/>
                  <a:pt x="2741" y="3982"/>
                  <a:pt x="2761" y="3982"/>
                </a:cubicBezTo>
                <a:cubicBezTo>
                  <a:pt x="2782" y="3982"/>
                  <a:pt x="2803" y="3979"/>
                  <a:pt x="2820" y="3973"/>
                </a:cubicBezTo>
                <a:lnTo>
                  <a:pt x="2854" y="3985"/>
                </a:lnTo>
                <a:cubicBezTo>
                  <a:pt x="2862" y="3988"/>
                  <a:pt x="2871" y="3988"/>
                  <a:pt x="2879" y="3988"/>
                </a:cubicBezTo>
                <a:cubicBezTo>
                  <a:pt x="2891" y="3988"/>
                  <a:pt x="2903" y="3987"/>
                  <a:pt x="2915" y="3987"/>
                </a:cubicBezTo>
                <a:cubicBezTo>
                  <a:pt x="2931" y="3987"/>
                  <a:pt x="2947" y="3989"/>
                  <a:pt x="2962" y="4002"/>
                </a:cubicBezTo>
                <a:lnTo>
                  <a:pt x="2968" y="4008"/>
                </a:lnTo>
                <a:cubicBezTo>
                  <a:pt x="2985" y="4008"/>
                  <a:pt x="3013" y="3996"/>
                  <a:pt x="3036" y="3985"/>
                </a:cubicBezTo>
                <a:lnTo>
                  <a:pt x="3058" y="3985"/>
                </a:lnTo>
                <a:lnTo>
                  <a:pt x="3092" y="3991"/>
                </a:lnTo>
                <a:cubicBezTo>
                  <a:pt x="3099" y="3984"/>
                  <a:pt x="3109" y="3982"/>
                  <a:pt x="3120" y="3982"/>
                </a:cubicBezTo>
                <a:cubicBezTo>
                  <a:pt x="3147" y="3982"/>
                  <a:pt x="3184" y="3996"/>
                  <a:pt x="3200" y="3996"/>
                </a:cubicBezTo>
                <a:cubicBezTo>
                  <a:pt x="3223" y="3996"/>
                  <a:pt x="3263" y="3985"/>
                  <a:pt x="3285" y="3973"/>
                </a:cubicBezTo>
                <a:lnTo>
                  <a:pt x="3302" y="3968"/>
                </a:lnTo>
                <a:cubicBezTo>
                  <a:pt x="3319" y="3968"/>
                  <a:pt x="3336" y="3985"/>
                  <a:pt x="3353" y="3985"/>
                </a:cubicBezTo>
                <a:cubicBezTo>
                  <a:pt x="3376" y="3985"/>
                  <a:pt x="3393" y="3973"/>
                  <a:pt x="3416" y="3968"/>
                </a:cubicBezTo>
                <a:lnTo>
                  <a:pt x="3461" y="3956"/>
                </a:lnTo>
                <a:cubicBezTo>
                  <a:pt x="3512" y="3951"/>
                  <a:pt x="3558" y="3945"/>
                  <a:pt x="3569" y="3945"/>
                </a:cubicBezTo>
                <a:lnTo>
                  <a:pt x="3569" y="3951"/>
                </a:lnTo>
                <a:cubicBezTo>
                  <a:pt x="3582" y="3962"/>
                  <a:pt x="3595" y="3965"/>
                  <a:pt x="3608" y="3965"/>
                </a:cubicBezTo>
                <a:cubicBezTo>
                  <a:pt x="3629" y="3965"/>
                  <a:pt x="3650" y="3956"/>
                  <a:pt x="3671" y="3956"/>
                </a:cubicBezTo>
                <a:lnTo>
                  <a:pt x="3699" y="3956"/>
                </a:lnTo>
                <a:cubicBezTo>
                  <a:pt x="3739" y="3956"/>
                  <a:pt x="3773" y="3979"/>
                  <a:pt x="3773" y="3991"/>
                </a:cubicBezTo>
                <a:cubicBezTo>
                  <a:pt x="3774" y="3991"/>
                  <a:pt x="3774" y="3992"/>
                  <a:pt x="3775" y="3992"/>
                </a:cubicBezTo>
                <a:cubicBezTo>
                  <a:pt x="3788" y="3992"/>
                  <a:pt x="3855" y="3915"/>
                  <a:pt x="3887" y="3888"/>
                </a:cubicBezTo>
                <a:cubicBezTo>
                  <a:pt x="3907" y="3872"/>
                  <a:pt x="3931" y="3867"/>
                  <a:pt x="3948" y="3867"/>
                </a:cubicBezTo>
                <a:cubicBezTo>
                  <a:pt x="3961" y="3867"/>
                  <a:pt x="3969" y="3869"/>
                  <a:pt x="3972" y="3871"/>
                </a:cubicBezTo>
                <a:cubicBezTo>
                  <a:pt x="3977" y="3883"/>
                  <a:pt x="3972" y="3888"/>
                  <a:pt x="3960" y="3888"/>
                </a:cubicBezTo>
                <a:lnTo>
                  <a:pt x="3955" y="3894"/>
                </a:lnTo>
                <a:cubicBezTo>
                  <a:pt x="3949" y="3900"/>
                  <a:pt x="3949" y="3911"/>
                  <a:pt x="3949" y="3917"/>
                </a:cubicBezTo>
                <a:cubicBezTo>
                  <a:pt x="3949" y="3922"/>
                  <a:pt x="3960" y="3928"/>
                  <a:pt x="3960" y="3928"/>
                </a:cubicBezTo>
                <a:lnTo>
                  <a:pt x="3983" y="3905"/>
                </a:lnTo>
                <a:cubicBezTo>
                  <a:pt x="4004" y="3914"/>
                  <a:pt x="4037" y="3919"/>
                  <a:pt x="4069" y="3919"/>
                </a:cubicBezTo>
                <a:cubicBezTo>
                  <a:pt x="4080" y="3919"/>
                  <a:pt x="4092" y="3918"/>
                  <a:pt x="4102" y="3917"/>
                </a:cubicBezTo>
                <a:lnTo>
                  <a:pt x="4131" y="3934"/>
                </a:lnTo>
                <a:cubicBezTo>
                  <a:pt x="4142" y="3939"/>
                  <a:pt x="4152" y="3947"/>
                  <a:pt x="4160" y="3947"/>
                </a:cubicBezTo>
                <a:cubicBezTo>
                  <a:pt x="4168" y="3947"/>
                  <a:pt x="4173" y="3939"/>
                  <a:pt x="4176" y="3917"/>
                </a:cubicBezTo>
                <a:cubicBezTo>
                  <a:pt x="4176" y="3917"/>
                  <a:pt x="4204" y="3911"/>
                  <a:pt x="4210" y="3911"/>
                </a:cubicBezTo>
                <a:cubicBezTo>
                  <a:pt x="4213" y="3919"/>
                  <a:pt x="4217" y="3922"/>
                  <a:pt x="4221" y="3922"/>
                </a:cubicBezTo>
                <a:cubicBezTo>
                  <a:pt x="4228" y="3922"/>
                  <a:pt x="4236" y="3912"/>
                  <a:pt x="4243" y="3912"/>
                </a:cubicBezTo>
                <a:cubicBezTo>
                  <a:pt x="4245" y="3912"/>
                  <a:pt x="4248" y="3914"/>
                  <a:pt x="4250" y="3917"/>
                </a:cubicBezTo>
                <a:cubicBezTo>
                  <a:pt x="4257" y="3926"/>
                  <a:pt x="4263" y="3929"/>
                  <a:pt x="4269" y="3929"/>
                </a:cubicBezTo>
                <a:cubicBezTo>
                  <a:pt x="4281" y="3929"/>
                  <a:pt x="4291" y="3915"/>
                  <a:pt x="4307" y="3911"/>
                </a:cubicBezTo>
                <a:cubicBezTo>
                  <a:pt x="4308" y="3910"/>
                  <a:pt x="4310" y="3910"/>
                  <a:pt x="4312" y="3910"/>
                </a:cubicBezTo>
                <a:cubicBezTo>
                  <a:pt x="4321" y="3910"/>
                  <a:pt x="4332" y="3918"/>
                  <a:pt x="4341" y="3918"/>
                </a:cubicBezTo>
                <a:cubicBezTo>
                  <a:pt x="4343" y="3918"/>
                  <a:pt x="4345" y="3918"/>
                  <a:pt x="4346" y="3917"/>
                </a:cubicBezTo>
                <a:lnTo>
                  <a:pt x="4369" y="3911"/>
                </a:lnTo>
                <a:cubicBezTo>
                  <a:pt x="4375" y="3907"/>
                  <a:pt x="4382" y="3905"/>
                  <a:pt x="4388" y="3905"/>
                </a:cubicBezTo>
                <a:cubicBezTo>
                  <a:pt x="4397" y="3905"/>
                  <a:pt x="4405" y="3910"/>
                  <a:pt x="4409" y="3917"/>
                </a:cubicBezTo>
                <a:lnTo>
                  <a:pt x="4414" y="3928"/>
                </a:lnTo>
                <a:lnTo>
                  <a:pt x="4420" y="3928"/>
                </a:lnTo>
                <a:cubicBezTo>
                  <a:pt x="4425" y="3928"/>
                  <a:pt x="4450" y="3899"/>
                  <a:pt x="4463" y="3899"/>
                </a:cubicBezTo>
                <a:cubicBezTo>
                  <a:pt x="4464" y="3899"/>
                  <a:pt x="4465" y="3899"/>
                  <a:pt x="4465" y="3900"/>
                </a:cubicBezTo>
                <a:cubicBezTo>
                  <a:pt x="4477" y="3905"/>
                  <a:pt x="4511" y="3911"/>
                  <a:pt x="4545" y="3917"/>
                </a:cubicBezTo>
                <a:lnTo>
                  <a:pt x="4562" y="3894"/>
                </a:lnTo>
                <a:cubicBezTo>
                  <a:pt x="4576" y="3880"/>
                  <a:pt x="4589" y="3874"/>
                  <a:pt x="4602" y="3874"/>
                </a:cubicBezTo>
                <a:cubicBezTo>
                  <a:pt x="4614" y="3874"/>
                  <a:pt x="4627" y="3880"/>
                  <a:pt x="4641" y="3888"/>
                </a:cubicBezTo>
                <a:cubicBezTo>
                  <a:pt x="4658" y="3900"/>
                  <a:pt x="4681" y="3911"/>
                  <a:pt x="4704" y="3922"/>
                </a:cubicBezTo>
                <a:lnTo>
                  <a:pt x="4755" y="3905"/>
                </a:lnTo>
                <a:lnTo>
                  <a:pt x="4766" y="3883"/>
                </a:lnTo>
                <a:cubicBezTo>
                  <a:pt x="4777" y="3894"/>
                  <a:pt x="4806" y="3928"/>
                  <a:pt x="4812" y="3934"/>
                </a:cubicBezTo>
                <a:cubicBezTo>
                  <a:pt x="4812" y="3935"/>
                  <a:pt x="4813" y="3935"/>
                  <a:pt x="4814" y="3935"/>
                </a:cubicBezTo>
                <a:cubicBezTo>
                  <a:pt x="4820" y="3935"/>
                  <a:pt x="4829" y="3919"/>
                  <a:pt x="4834" y="3894"/>
                </a:cubicBezTo>
                <a:lnTo>
                  <a:pt x="4863" y="3911"/>
                </a:lnTo>
                <a:lnTo>
                  <a:pt x="4891" y="3934"/>
                </a:lnTo>
                <a:cubicBezTo>
                  <a:pt x="4925" y="3928"/>
                  <a:pt x="4965" y="3928"/>
                  <a:pt x="4976" y="3922"/>
                </a:cubicBezTo>
                <a:lnTo>
                  <a:pt x="4982" y="3917"/>
                </a:lnTo>
                <a:cubicBezTo>
                  <a:pt x="5000" y="3896"/>
                  <a:pt x="5019" y="3889"/>
                  <a:pt x="5040" y="3889"/>
                </a:cubicBezTo>
                <a:cubicBezTo>
                  <a:pt x="5059" y="3889"/>
                  <a:pt x="5080" y="3894"/>
                  <a:pt x="5101" y="3900"/>
                </a:cubicBezTo>
                <a:cubicBezTo>
                  <a:pt x="5118" y="3900"/>
                  <a:pt x="5141" y="3900"/>
                  <a:pt x="5163" y="3905"/>
                </a:cubicBezTo>
                <a:lnTo>
                  <a:pt x="5203" y="3917"/>
                </a:lnTo>
                <a:cubicBezTo>
                  <a:pt x="5203" y="3902"/>
                  <a:pt x="5211" y="3892"/>
                  <a:pt x="5222" y="3892"/>
                </a:cubicBezTo>
                <a:cubicBezTo>
                  <a:pt x="5228" y="3892"/>
                  <a:pt x="5235" y="3894"/>
                  <a:pt x="5243" y="3900"/>
                </a:cubicBezTo>
                <a:lnTo>
                  <a:pt x="5265" y="3905"/>
                </a:lnTo>
                <a:cubicBezTo>
                  <a:pt x="5267" y="3906"/>
                  <a:pt x="5269" y="3906"/>
                  <a:pt x="5270" y="3906"/>
                </a:cubicBezTo>
                <a:cubicBezTo>
                  <a:pt x="5281" y="3906"/>
                  <a:pt x="5292" y="3898"/>
                  <a:pt x="5305" y="3898"/>
                </a:cubicBezTo>
                <a:cubicBezTo>
                  <a:pt x="5312" y="3898"/>
                  <a:pt x="5320" y="3901"/>
                  <a:pt x="5328" y="3911"/>
                </a:cubicBezTo>
                <a:cubicBezTo>
                  <a:pt x="5339" y="3900"/>
                  <a:pt x="5379" y="3877"/>
                  <a:pt x="5402" y="3877"/>
                </a:cubicBezTo>
                <a:cubicBezTo>
                  <a:pt x="5423" y="3877"/>
                  <a:pt x="5482" y="3906"/>
                  <a:pt x="5505" y="3906"/>
                </a:cubicBezTo>
                <a:cubicBezTo>
                  <a:pt x="5506" y="3906"/>
                  <a:pt x="5508" y="3906"/>
                  <a:pt x="5509" y="3905"/>
                </a:cubicBezTo>
                <a:cubicBezTo>
                  <a:pt x="5523" y="3902"/>
                  <a:pt x="5547" y="3896"/>
                  <a:pt x="5566" y="3896"/>
                </a:cubicBezTo>
                <a:cubicBezTo>
                  <a:pt x="5577" y="3896"/>
                  <a:pt x="5587" y="3899"/>
                  <a:pt x="5589" y="3905"/>
                </a:cubicBezTo>
                <a:cubicBezTo>
                  <a:pt x="5591" y="3908"/>
                  <a:pt x="5594" y="3909"/>
                  <a:pt x="5597" y="3909"/>
                </a:cubicBezTo>
                <a:cubicBezTo>
                  <a:pt x="5609" y="3909"/>
                  <a:pt x="5626" y="3894"/>
                  <a:pt x="5640" y="3894"/>
                </a:cubicBezTo>
                <a:cubicBezTo>
                  <a:pt x="5651" y="3894"/>
                  <a:pt x="5685" y="3905"/>
                  <a:pt x="5708" y="3917"/>
                </a:cubicBezTo>
                <a:lnTo>
                  <a:pt x="5719" y="3905"/>
                </a:lnTo>
                <a:lnTo>
                  <a:pt x="5742" y="3888"/>
                </a:lnTo>
                <a:cubicBezTo>
                  <a:pt x="5744" y="3890"/>
                  <a:pt x="5748" y="3890"/>
                  <a:pt x="5752" y="3890"/>
                </a:cubicBezTo>
                <a:cubicBezTo>
                  <a:pt x="5764" y="3890"/>
                  <a:pt x="5781" y="3887"/>
                  <a:pt x="5791" y="3887"/>
                </a:cubicBezTo>
                <a:cubicBezTo>
                  <a:pt x="5795" y="3887"/>
                  <a:pt x="5798" y="3887"/>
                  <a:pt x="5799" y="3888"/>
                </a:cubicBezTo>
                <a:cubicBezTo>
                  <a:pt x="5809" y="3899"/>
                  <a:pt x="5854" y="3929"/>
                  <a:pt x="5874" y="3929"/>
                </a:cubicBezTo>
                <a:cubicBezTo>
                  <a:pt x="5875" y="3929"/>
                  <a:pt x="5877" y="3929"/>
                  <a:pt x="5878" y="3928"/>
                </a:cubicBezTo>
                <a:cubicBezTo>
                  <a:pt x="5893" y="3923"/>
                  <a:pt x="5940" y="3904"/>
                  <a:pt x="5966" y="3904"/>
                </a:cubicBezTo>
                <a:cubicBezTo>
                  <a:pt x="5969" y="3904"/>
                  <a:pt x="5972" y="3905"/>
                  <a:pt x="5975" y="3905"/>
                </a:cubicBezTo>
                <a:cubicBezTo>
                  <a:pt x="5992" y="3905"/>
                  <a:pt x="6014" y="3928"/>
                  <a:pt x="6026" y="3945"/>
                </a:cubicBezTo>
                <a:lnTo>
                  <a:pt x="6043" y="3962"/>
                </a:lnTo>
                <a:lnTo>
                  <a:pt x="6048" y="3968"/>
                </a:lnTo>
                <a:cubicBezTo>
                  <a:pt x="6065" y="3968"/>
                  <a:pt x="6071" y="3945"/>
                  <a:pt x="6065" y="3934"/>
                </a:cubicBezTo>
                <a:cubicBezTo>
                  <a:pt x="6065" y="3922"/>
                  <a:pt x="6077" y="3911"/>
                  <a:pt x="6094" y="3900"/>
                </a:cubicBezTo>
                <a:lnTo>
                  <a:pt x="6111" y="3894"/>
                </a:lnTo>
                <a:cubicBezTo>
                  <a:pt x="6115" y="3893"/>
                  <a:pt x="6119" y="3893"/>
                  <a:pt x="6122" y="3893"/>
                </a:cubicBezTo>
                <a:cubicBezTo>
                  <a:pt x="6138" y="3893"/>
                  <a:pt x="6148" y="3902"/>
                  <a:pt x="6162" y="3911"/>
                </a:cubicBezTo>
                <a:cubicBezTo>
                  <a:pt x="6172" y="3914"/>
                  <a:pt x="6187" y="3918"/>
                  <a:pt x="6202" y="3918"/>
                </a:cubicBezTo>
                <a:cubicBezTo>
                  <a:pt x="6213" y="3918"/>
                  <a:pt x="6223" y="3916"/>
                  <a:pt x="6230" y="3911"/>
                </a:cubicBezTo>
                <a:cubicBezTo>
                  <a:pt x="6243" y="3901"/>
                  <a:pt x="6254" y="3897"/>
                  <a:pt x="6266" y="3897"/>
                </a:cubicBezTo>
                <a:cubicBezTo>
                  <a:pt x="6285" y="3897"/>
                  <a:pt x="6303" y="3907"/>
                  <a:pt x="6321" y="3911"/>
                </a:cubicBezTo>
                <a:cubicBezTo>
                  <a:pt x="6335" y="3915"/>
                  <a:pt x="6348" y="3917"/>
                  <a:pt x="6361" y="3917"/>
                </a:cubicBezTo>
                <a:cubicBezTo>
                  <a:pt x="6388" y="3917"/>
                  <a:pt x="6411" y="3908"/>
                  <a:pt x="6434" y="3888"/>
                </a:cubicBezTo>
                <a:lnTo>
                  <a:pt x="6446" y="3883"/>
                </a:lnTo>
                <a:cubicBezTo>
                  <a:pt x="6448" y="3879"/>
                  <a:pt x="6452" y="3877"/>
                  <a:pt x="6457" y="3877"/>
                </a:cubicBezTo>
                <a:cubicBezTo>
                  <a:pt x="6467" y="3877"/>
                  <a:pt x="6480" y="3883"/>
                  <a:pt x="6491" y="3894"/>
                </a:cubicBezTo>
                <a:lnTo>
                  <a:pt x="6502" y="3905"/>
                </a:lnTo>
                <a:cubicBezTo>
                  <a:pt x="6510" y="3917"/>
                  <a:pt x="6517" y="3921"/>
                  <a:pt x="6524" y="3921"/>
                </a:cubicBezTo>
                <a:cubicBezTo>
                  <a:pt x="6534" y="3921"/>
                  <a:pt x="6544" y="3914"/>
                  <a:pt x="6553" y="3911"/>
                </a:cubicBezTo>
                <a:cubicBezTo>
                  <a:pt x="6559" y="3908"/>
                  <a:pt x="6566" y="3908"/>
                  <a:pt x="6573" y="3908"/>
                </a:cubicBezTo>
                <a:cubicBezTo>
                  <a:pt x="6579" y="3908"/>
                  <a:pt x="6585" y="3908"/>
                  <a:pt x="6587" y="3905"/>
                </a:cubicBezTo>
                <a:cubicBezTo>
                  <a:pt x="6596" y="3894"/>
                  <a:pt x="6604" y="3890"/>
                  <a:pt x="6612" y="3890"/>
                </a:cubicBezTo>
                <a:cubicBezTo>
                  <a:pt x="6623" y="3890"/>
                  <a:pt x="6634" y="3901"/>
                  <a:pt x="6644" y="3911"/>
                </a:cubicBezTo>
                <a:cubicBezTo>
                  <a:pt x="6650" y="3917"/>
                  <a:pt x="6661" y="3922"/>
                  <a:pt x="6673" y="3928"/>
                </a:cubicBezTo>
                <a:cubicBezTo>
                  <a:pt x="6678" y="3928"/>
                  <a:pt x="6684" y="3922"/>
                  <a:pt x="6684" y="3922"/>
                </a:cubicBezTo>
                <a:lnTo>
                  <a:pt x="6684" y="3911"/>
                </a:lnTo>
                <a:cubicBezTo>
                  <a:pt x="6680" y="3903"/>
                  <a:pt x="6682" y="3897"/>
                  <a:pt x="6687" y="3897"/>
                </a:cubicBezTo>
                <a:cubicBezTo>
                  <a:pt x="6690" y="3897"/>
                  <a:pt x="6692" y="3898"/>
                  <a:pt x="6695" y="3900"/>
                </a:cubicBezTo>
                <a:lnTo>
                  <a:pt x="6707" y="3900"/>
                </a:lnTo>
                <a:cubicBezTo>
                  <a:pt x="6729" y="3911"/>
                  <a:pt x="6769" y="3911"/>
                  <a:pt x="6803" y="3911"/>
                </a:cubicBezTo>
                <a:lnTo>
                  <a:pt x="6831" y="3911"/>
                </a:lnTo>
                <a:cubicBezTo>
                  <a:pt x="6860" y="3917"/>
                  <a:pt x="6900" y="3922"/>
                  <a:pt x="6917" y="3922"/>
                </a:cubicBezTo>
                <a:lnTo>
                  <a:pt x="6917" y="3917"/>
                </a:lnTo>
                <a:cubicBezTo>
                  <a:pt x="6920" y="3899"/>
                  <a:pt x="6924" y="3890"/>
                  <a:pt x="6933" y="3890"/>
                </a:cubicBezTo>
                <a:cubicBezTo>
                  <a:pt x="6938" y="3890"/>
                  <a:pt x="6946" y="3893"/>
                  <a:pt x="6956" y="3900"/>
                </a:cubicBezTo>
                <a:lnTo>
                  <a:pt x="6973" y="3911"/>
                </a:lnTo>
                <a:cubicBezTo>
                  <a:pt x="7002" y="3905"/>
                  <a:pt x="7070" y="3900"/>
                  <a:pt x="7132" y="3894"/>
                </a:cubicBezTo>
                <a:lnTo>
                  <a:pt x="7183" y="3894"/>
                </a:lnTo>
                <a:cubicBezTo>
                  <a:pt x="7185" y="3893"/>
                  <a:pt x="7187" y="3893"/>
                  <a:pt x="7189" y="3893"/>
                </a:cubicBezTo>
                <a:cubicBezTo>
                  <a:pt x="7204" y="3893"/>
                  <a:pt x="7223" y="3906"/>
                  <a:pt x="7232" y="3906"/>
                </a:cubicBezTo>
                <a:cubicBezTo>
                  <a:pt x="7233" y="3906"/>
                  <a:pt x="7234" y="3906"/>
                  <a:pt x="7234" y="3905"/>
                </a:cubicBezTo>
                <a:cubicBezTo>
                  <a:pt x="7244" y="3894"/>
                  <a:pt x="7253" y="3889"/>
                  <a:pt x="7262" y="3889"/>
                </a:cubicBezTo>
                <a:cubicBezTo>
                  <a:pt x="7282" y="3889"/>
                  <a:pt x="7299" y="3914"/>
                  <a:pt x="7319" y="3922"/>
                </a:cubicBezTo>
                <a:cubicBezTo>
                  <a:pt x="7325" y="3922"/>
                  <a:pt x="7325" y="3946"/>
                  <a:pt x="7342" y="3946"/>
                </a:cubicBezTo>
                <a:cubicBezTo>
                  <a:pt x="7344" y="3946"/>
                  <a:pt x="7346" y="3946"/>
                  <a:pt x="7348" y="3945"/>
                </a:cubicBezTo>
                <a:cubicBezTo>
                  <a:pt x="7382" y="3934"/>
                  <a:pt x="7336" y="3922"/>
                  <a:pt x="7342" y="3917"/>
                </a:cubicBezTo>
                <a:lnTo>
                  <a:pt x="7370" y="3900"/>
                </a:lnTo>
                <a:cubicBezTo>
                  <a:pt x="7392" y="3889"/>
                  <a:pt x="7412" y="3882"/>
                  <a:pt x="7425" y="3882"/>
                </a:cubicBezTo>
                <a:cubicBezTo>
                  <a:pt x="7432" y="3882"/>
                  <a:pt x="7437" y="3884"/>
                  <a:pt x="7439" y="3888"/>
                </a:cubicBezTo>
                <a:lnTo>
                  <a:pt x="7439" y="3900"/>
                </a:lnTo>
                <a:lnTo>
                  <a:pt x="7439" y="3905"/>
                </a:lnTo>
                <a:cubicBezTo>
                  <a:pt x="7441" y="3913"/>
                  <a:pt x="7445" y="3916"/>
                  <a:pt x="7451" y="3916"/>
                </a:cubicBezTo>
                <a:cubicBezTo>
                  <a:pt x="7458" y="3916"/>
                  <a:pt x="7468" y="3910"/>
                  <a:pt x="7478" y="3900"/>
                </a:cubicBezTo>
                <a:lnTo>
                  <a:pt x="7524" y="3905"/>
                </a:lnTo>
                <a:cubicBezTo>
                  <a:pt x="7535" y="3911"/>
                  <a:pt x="7546" y="3911"/>
                  <a:pt x="7563" y="3911"/>
                </a:cubicBezTo>
                <a:lnTo>
                  <a:pt x="7586" y="3905"/>
                </a:lnTo>
                <a:cubicBezTo>
                  <a:pt x="7590" y="3904"/>
                  <a:pt x="7595" y="3904"/>
                  <a:pt x="7600" y="3904"/>
                </a:cubicBezTo>
                <a:cubicBezTo>
                  <a:pt x="7622" y="3904"/>
                  <a:pt x="7652" y="3914"/>
                  <a:pt x="7671" y="3928"/>
                </a:cubicBezTo>
                <a:lnTo>
                  <a:pt x="7700" y="3911"/>
                </a:lnTo>
                <a:lnTo>
                  <a:pt x="7705" y="3905"/>
                </a:lnTo>
                <a:cubicBezTo>
                  <a:pt x="7711" y="3905"/>
                  <a:pt x="7756" y="3866"/>
                  <a:pt x="7779" y="3866"/>
                </a:cubicBezTo>
                <a:cubicBezTo>
                  <a:pt x="7780" y="3865"/>
                  <a:pt x="7781" y="3865"/>
                  <a:pt x="7783" y="3865"/>
                </a:cubicBezTo>
                <a:cubicBezTo>
                  <a:pt x="7800" y="3865"/>
                  <a:pt x="7830" y="3901"/>
                  <a:pt x="7836" y="3917"/>
                </a:cubicBezTo>
                <a:cubicBezTo>
                  <a:pt x="7838" y="3923"/>
                  <a:pt x="7845" y="3927"/>
                  <a:pt x="7857" y="3927"/>
                </a:cubicBezTo>
                <a:cubicBezTo>
                  <a:pt x="7874" y="3927"/>
                  <a:pt x="7899" y="3919"/>
                  <a:pt x="7926" y="3905"/>
                </a:cubicBezTo>
                <a:lnTo>
                  <a:pt x="7972" y="3911"/>
                </a:lnTo>
                <a:cubicBezTo>
                  <a:pt x="7989" y="3911"/>
                  <a:pt x="8006" y="3922"/>
                  <a:pt x="8023" y="3922"/>
                </a:cubicBezTo>
                <a:cubicBezTo>
                  <a:pt x="8034" y="3922"/>
                  <a:pt x="8040" y="3894"/>
                  <a:pt x="8051" y="3894"/>
                </a:cubicBezTo>
                <a:lnTo>
                  <a:pt x="8085" y="3894"/>
                </a:lnTo>
                <a:cubicBezTo>
                  <a:pt x="8097" y="3883"/>
                  <a:pt x="8111" y="3878"/>
                  <a:pt x="8123" y="3878"/>
                </a:cubicBezTo>
                <a:cubicBezTo>
                  <a:pt x="8135" y="3878"/>
                  <a:pt x="8145" y="3883"/>
                  <a:pt x="8148" y="3888"/>
                </a:cubicBezTo>
                <a:cubicBezTo>
                  <a:pt x="8153" y="3900"/>
                  <a:pt x="8193" y="3922"/>
                  <a:pt x="8204" y="3922"/>
                </a:cubicBezTo>
                <a:cubicBezTo>
                  <a:pt x="8208" y="3921"/>
                  <a:pt x="8213" y="3920"/>
                  <a:pt x="8219" y="3920"/>
                </a:cubicBezTo>
                <a:cubicBezTo>
                  <a:pt x="8230" y="3920"/>
                  <a:pt x="8242" y="3922"/>
                  <a:pt x="8250" y="3922"/>
                </a:cubicBezTo>
                <a:lnTo>
                  <a:pt x="8261" y="3922"/>
                </a:lnTo>
                <a:cubicBezTo>
                  <a:pt x="8273" y="3917"/>
                  <a:pt x="8290" y="3905"/>
                  <a:pt x="8307" y="3894"/>
                </a:cubicBezTo>
                <a:lnTo>
                  <a:pt x="8341" y="3883"/>
                </a:lnTo>
                <a:cubicBezTo>
                  <a:pt x="8352" y="3898"/>
                  <a:pt x="8366" y="3905"/>
                  <a:pt x="8374" y="3905"/>
                </a:cubicBezTo>
                <a:cubicBezTo>
                  <a:pt x="8378" y="3905"/>
                  <a:pt x="8380" y="3904"/>
                  <a:pt x="8380" y="3900"/>
                </a:cubicBezTo>
                <a:cubicBezTo>
                  <a:pt x="8381" y="3899"/>
                  <a:pt x="8383" y="3899"/>
                  <a:pt x="8385" y="3899"/>
                </a:cubicBezTo>
                <a:cubicBezTo>
                  <a:pt x="8397" y="3899"/>
                  <a:pt x="8428" y="3911"/>
                  <a:pt x="8443" y="3911"/>
                </a:cubicBezTo>
                <a:cubicBezTo>
                  <a:pt x="8465" y="3917"/>
                  <a:pt x="8488" y="3917"/>
                  <a:pt x="8500" y="3922"/>
                </a:cubicBezTo>
                <a:lnTo>
                  <a:pt x="8505" y="3928"/>
                </a:lnTo>
                <a:lnTo>
                  <a:pt x="8517" y="3962"/>
                </a:lnTo>
                <a:cubicBezTo>
                  <a:pt x="8539" y="3951"/>
                  <a:pt x="8562" y="3934"/>
                  <a:pt x="8568" y="3922"/>
                </a:cubicBezTo>
                <a:lnTo>
                  <a:pt x="8573" y="3917"/>
                </a:lnTo>
                <a:cubicBezTo>
                  <a:pt x="8579" y="3911"/>
                  <a:pt x="8602" y="3905"/>
                  <a:pt x="8624" y="3894"/>
                </a:cubicBezTo>
                <a:lnTo>
                  <a:pt x="8647" y="3905"/>
                </a:lnTo>
                <a:lnTo>
                  <a:pt x="8670" y="3917"/>
                </a:lnTo>
                <a:cubicBezTo>
                  <a:pt x="8674" y="3916"/>
                  <a:pt x="8678" y="3916"/>
                  <a:pt x="8682" y="3916"/>
                </a:cubicBezTo>
                <a:cubicBezTo>
                  <a:pt x="8705" y="3916"/>
                  <a:pt x="8726" y="3929"/>
                  <a:pt x="8726" y="3934"/>
                </a:cubicBezTo>
                <a:cubicBezTo>
                  <a:pt x="8727" y="3934"/>
                  <a:pt x="8728" y="3935"/>
                  <a:pt x="8728" y="3935"/>
                </a:cubicBezTo>
                <a:cubicBezTo>
                  <a:pt x="8731" y="3935"/>
                  <a:pt x="8726" y="3918"/>
                  <a:pt x="8721" y="3888"/>
                </a:cubicBezTo>
                <a:lnTo>
                  <a:pt x="8721" y="3888"/>
                </a:lnTo>
                <a:lnTo>
                  <a:pt x="8766" y="3894"/>
                </a:lnTo>
                <a:lnTo>
                  <a:pt x="8778" y="3894"/>
                </a:lnTo>
                <a:cubicBezTo>
                  <a:pt x="8779" y="3900"/>
                  <a:pt x="8783" y="3902"/>
                  <a:pt x="8787" y="3902"/>
                </a:cubicBezTo>
                <a:cubicBezTo>
                  <a:pt x="8797" y="3902"/>
                  <a:pt x="8811" y="3891"/>
                  <a:pt x="8823" y="3871"/>
                </a:cubicBezTo>
                <a:lnTo>
                  <a:pt x="8857" y="3894"/>
                </a:lnTo>
                <a:lnTo>
                  <a:pt x="8885" y="3917"/>
                </a:lnTo>
                <a:cubicBezTo>
                  <a:pt x="8914" y="3905"/>
                  <a:pt x="8959" y="3905"/>
                  <a:pt x="8970" y="3905"/>
                </a:cubicBezTo>
                <a:cubicBezTo>
                  <a:pt x="8982" y="3905"/>
                  <a:pt x="9016" y="3911"/>
                  <a:pt x="9039" y="3911"/>
                </a:cubicBezTo>
                <a:lnTo>
                  <a:pt x="9056" y="3905"/>
                </a:lnTo>
                <a:cubicBezTo>
                  <a:pt x="9073" y="3905"/>
                  <a:pt x="9096" y="3896"/>
                  <a:pt x="9111" y="3896"/>
                </a:cubicBezTo>
                <a:cubicBezTo>
                  <a:pt x="9117" y="3896"/>
                  <a:pt x="9121" y="3897"/>
                  <a:pt x="9124" y="3900"/>
                </a:cubicBezTo>
                <a:cubicBezTo>
                  <a:pt x="9134" y="3907"/>
                  <a:pt x="9142" y="3909"/>
                  <a:pt x="9149" y="3909"/>
                </a:cubicBezTo>
                <a:cubicBezTo>
                  <a:pt x="9165" y="3909"/>
                  <a:pt x="9172" y="3895"/>
                  <a:pt x="9180" y="3883"/>
                </a:cubicBezTo>
                <a:lnTo>
                  <a:pt x="9197" y="3860"/>
                </a:lnTo>
                <a:cubicBezTo>
                  <a:pt x="9203" y="3837"/>
                  <a:pt x="9214" y="3803"/>
                  <a:pt x="9220" y="3803"/>
                </a:cubicBezTo>
                <a:cubicBezTo>
                  <a:pt x="9222" y="3802"/>
                  <a:pt x="9223" y="3801"/>
                  <a:pt x="9225" y="3801"/>
                </a:cubicBezTo>
                <a:cubicBezTo>
                  <a:pt x="9229" y="3801"/>
                  <a:pt x="9234" y="3806"/>
                  <a:pt x="9243" y="3815"/>
                </a:cubicBezTo>
                <a:lnTo>
                  <a:pt x="9243" y="3826"/>
                </a:lnTo>
                <a:lnTo>
                  <a:pt x="9243" y="3832"/>
                </a:lnTo>
                <a:cubicBezTo>
                  <a:pt x="9237" y="3843"/>
                  <a:pt x="9282" y="3866"/>
                  <a:pt x="9271" y="3883"/>
                </a:cubicBezTo>
                <a:cubicBezTo>
                  <a:pt x="9267" y="3886"/>
                  <a:pt x="9267" y="3888"/>
                  <a:pt x="9271" y="3888"/>
                </a:cubicBezTo>
                <a:cubicBezTo>
                  <a:pt x="9277" y="3888"/>
                  <a:pt x="9296" y="3881"/>
                  <a:pt x="9322" y="3866"/>
                </a:cubicBezTo>
                <a:lnTo>
                  <a:pt x="9351" y="3877"/>
                </a:lnTo>
                <a:cubicBezTo>
                  <a:pt x="9374" y="3887"/>
                  <a:pt x="9398" y="3889"/>
                  <a:pt x="9422" y="3889"/>
                </a:cubicBezTo>
                <a:cubicBezTo>
                  <a:pt x="9438" y="3889"/>
                  <a:pt x="9454" y="3888"/>
                  <a:pt x="9470" y="3888"/>
                </a:cubicBezTo>
                <a:lnTo>
                  <a:pt x="9521" y="3883"/>
                </a:lnTo>
                <a:cubicBezTo>
                  <a:pt x="9572" y="3877"/>
                  <a:pt x="9640" y="3866"/>
                  <a:pt x="9663" y="3866"/>
                </a:cubicBezTo>
                <a:lnTo>
                  <a:pt x="9680" y="3877"/>
                </a:lnTo>
                <a:cubicBezTo>
                  <a:pt x="9690" y="3884"/>
                  <a:pt x="9698" y="3886"/>
                  <a:pt x="9705" y="3886"/>
                </a:cubicBezTo>
                <a:cubicBezTo>
                  <a:pt x="9726" y="3886"/>
                  <a:pt x="9730" y="3859"/>
                  <a:pt x="9748" y="3854"/>
                </a:cubicBezTo>
                <a:cubicBezTo>
                  <a:pt x="9753" y="3854"/>
                  <a:pt x="9759" y="3866"/>
                  <a:pt x="9770" y="3866"/>
                </a:cubicBezTo>
                <a:cubicBezTo>
                  <a:pt x="9792" y="3874"/>
                  <a:pt x="9824" y="3886"/>
                  <a:pt x="9845" y="3886"/>
                </a:cubicBezTo>
                <a:cubicBezTo>
                  <a:pt x="9852" y="3886"/>
                  <a:pt x="9857" y="3885"/>
                  <a:pt x="9861" y="3883"/>
                </a:cubicBezTo>
                <a:cubicBezTo>
                  <a:pt x="9870" y="3877"/>
                  <a:pt x="9877" y="3874"/>
                  <a:pt x="9882" y="3874"/>
                </a:cubicBezTo>
                <a:cubicBezTo>
                  <a:pt x="9897" y="3874"/>
                  <a:pt x="9900" y="3891"/>
                  <a:pt x="9912" y="3900"/>
                </a:cubicBezTo>
                <a:lnTo>
                  <a:pt x="9918" y="3900"/>
                </a:lnTo>
                <a:cubicBezTo>
                  <a:pt x="9924" y="3900"/>
                  <a:pt x="9941" y="3888"/>
                  <a:pt x="9946" y="3883"/>
                </a:cubicBezTo>
                <a:cubicBezTo>
                  <a:pt x="9947" y="3882"/>
                  <a:pt x="9951" y="3881"/>
                  <a:pt x="9958" y="3881"/>
                </a:cubicBezTo>
                <a:cubicBezTo>
                  <a:pt x="9977" y="3881"/>
                  <a:pt x="10020" y="3885"/>
                  <a:pt x="10059" y="3885"/>
                </a:cubicBezTo>
                <a:cubicBezTo>
                  <a:pt x="10088" y="3885"/>
                  <a:pt x="10114" y="3883"/>
                  <a:pt x="10128" y="3877"/>
                </a:cubicBezTo>
                <a:cubicBezTo>
                  <a:pt x="10151" y="3866"/>
                  <a:pt x="10176" y="3861"/>
                  <a:pt x="10197" y="3861"/>
                </a:cubicBezTo>
                <a:cubicBezTo>
                  <a:pt x="10217" y="3861"/>
                  <a:pt x="10233" y="3866"/>
                  <a:pt x="10236" y="3871"/>
                </a:cubicBezTo>
                <a:cubicBezTo>
                  <a:pt x="10237" y="3874"/>
                  <a:pt x="10240" y="3875"/>
                  <a:pt x="10243" y="3875"/>
                </a:cubicBezTo>
                <a:cubicBezTo>
                  <a:pt x="10254" y="3875"/>
                  <a:pt x="10271" y="3864"/>
                  <a:pt x="10275" y="3860"/>
                </a:cubicBezTo>
                <a:cubicBezTo>
                  <a:pt x="10276" y="3859"/>
                  <a:pt x="10277" y="3859"/>
                  <a:pt x="10278" y="3859"/>
                </a:cubicBezTo>
                <a:cubicBezTo>
                  <a:pt x="10289" y="3859"/>
                  <a:pt x="10323" y="3878"/>
                  <a:pt x="10338" y="3888"/>
                </a:cubicBezTo>
                <a:cubicBezTo>
                  <a:pt x="10339" y="3889"/>
                  <a:pt x="10343" y="3890"/>
                  <a:pt x="10347" y="3890"/>
                </a:cubicBezTo>
                <a:cubicBezTo>
                  <a:pt x="10372" y="3890"/>
                  <a:pt x="10438" y="3877"/>
                  <a:pt x="10463" y="3877"/>
                </a:cubicBezTo>
                <a:cubicBezTo>
                  <a:pt x="10491" y="3883"/>
                  <a:pt x="10519" y="3883"/>
                  <a:pt x="10525" y="3883"/>
                </a:cubicBezTo>
                <a:lnTo>
                  <a:pt x="10525" y="3877"/>
                </a:lnTo>
                <a:cubicBezTo>
                  <a:pt x="10535" y="3871"/>
                  <a:pt x="10543" y="3868"/>
                  <a:pt x="10549" y="3868"/>
                </a:cubicBezTo>
                <a:cubicBezTo>
                  <a:pt x="10560" y="3868"/>
                  <a:pt x="10565" y="3878"/>
                  <a:pt x="10565" y="3900"/>
                </a:cubicBezTo>
                <a:cubicBezTo>
                  <a:pt x="10576" y="3900"/>
                  <a:pt x="10604" y="3888"/>
                  <a:pt x="10639" y="3871"/>
                </a:cubicBezTo>
                <a:lnTo>
                  <a:pt x="10667" y="3871"/>
                </a:lnTo>
                <a:cubicBezTo>
                  <a:pt x="10701" y="3871"/>
                  <a:pt x="10724" y="3860"/>
                  <a:pt x="10741" y="3837"/>
                </a:cubicBezTo>
                <a:lnTo>
                  <a:pt x="10746" y="3832"/>
                </a:lnTo>
                <a:cubicBezTo>
                  <a:pt x="10752" y="3837"/>
                  <a:pt x="10758" y="3849"/>
                  <a:pt x="10758" y="3860"/>
                </a:cubicBezTo>
                <a:cubicBezTo>
                  <a:pt x="10758" y="3861"/>
                  <a:pt x="10760" y="3861"/>
                  <a:pt x="10761" y="3861"/>
                </a:cubicBezTo>
                <a:cubicBezTo>
                  <a:pt x="10769" y="3861"/>
                  <a:pt x="10787" y="3848"/>
                  <a:pt x="10792" y="3843"/>
                </a:cubicBezTo>
                <a:cubicBezTo>
                  <a:pt x="10800" y="3839"/>
                  <a:pt x="10828" y="3835"/>
                  <a:pt x="10849" y="3835"/>
                </a:cubicBezTo>
                <a:cubicBezTo>
                  <a:pt x="10858" y="3835"/>
                  <a:pt x="10866" y="3836"/>
                  <a:pt x="10871" y="3837"/>
                </a:cubicBezTo>
                <a:cubicBezTo>
                  <a:pt x="10888" y="3843"/>
                  <a:pt x="10951" y="3888"/>
                  <a:pt x="10973" y="3888"/>
                </a:cubicBezTo>
                <a:cubicBezTo>
                  <a:pt x="10996" y="3883"/>
                  <a:pt x="11019" y="3877"/>
                  <a:pt x="11019" y="3871"/>
                </a:cubicBezTo>
                <a:lnTo>
                  <a:pt x="11024" y="3866"/>
                </a:lnTo>
                <a:cubicBezTo>
                  <a:pt x="11030" y="3860"/>
                  <a:pt x="11036" y="3849"/>
                  <a:pt x="11041" y="3849"/>
                </a:cubicBezTo>
                <a:cubicBezTo>
                  <a:pt x="11056" y="3854"/>
                  <a:pt x="11071" y="3867"/>
                  <a:pt x="11085" y="3867"/>
                </a:cubicBezTo>
                <a:cubicBezTo>
                  <a:pt x="11088" y="3867"/>
                  <a:pt x="11090" y="3866"/>
                  <a:pt x="11092" y="3866"/>
                </a:cubicBezTo>
                <a:lnTo>
                  <a:pt x="11109" y="3860"/>
                </a:lnTo>
                <a:cubicBezTo>
                  <a:pt x="11123" y="3860"/>
                  <a:pt x="11166" y="3853"/>
                  <a:pt x="11188" y="3853"/>
                </a:cubicBezTo>
                <a:cubicBezTo>
                  <a:pt x="11194" y="3853"/>
                  <a:pt x="11198" y="3853"/>
                  <a:pt x="11200" y="3854"/>
                </a:cubicBezTo>
                <a:cubicBezTo>
                  <a:pt x="11209" y="3857"/>
                  <a:pt x="11220" y="3859"/>
                  <a:pt x="11232" y="3859"/>
                </a:cubicBezTo>
                <a:cubicBezTo>
                  <a:pt x="11244" y="3859"/>
                  <a:pt x="11257" y="3857"/>
                  <a:pt x="11268" y="3854"/>
                </a:cubicBezTo>
                <a:lnTo>
                  <a:pt x="11291" y="3866"/>
                </a:lnTo>
                <a:lnTo>
                  <a:pt x="11308" y="3871"/>
                </a:lnTo>
                <a:cubicBezTo>
                  <a:pt x="11342" y="3871"/>
                  <a:pt x="11382" y="3860"/>
                  <a:pt x="11410" y="3854"/>
                </a:cubicBezTo>
                <a:lnTo>
                  <a:pt x="11433" y="3849"/>
                </a:lnTo>
                <a:cubicBezTo>
                  <a:pt x="11456" y="3849"/>
                  <a:pt x="11478" y="3860"/>
                  <a:pt x="11507" y="3860"/>
                </a:cubicBezTo>
                <a:cubicBezTo>
                  <a:pt x="11529" y="3860"/>
                  <a:pt x="11552" y="3849"/>
                  <a:pt x="11580" y="3849"/>
                </a:cubicBezTo>
                <a:lnTo>
                  <a:pt x="11620" y="3849"/>
                </a:lnTo>
                <a:cubicBezTo>
                  <a:pt x="11630" y="3843"/>
                  <a:pt x="11646" y="3841"/>
                  <a:pt x="11663" y="3841"/>
                </a:cubicBezTo>
                <a:cubicBezTo>
                  <a:pt x="11703" y="3841"/>
                  <a:pt x="11752" y="3852"/>
                  <a:pt x="11768" y="3860"/>
                </a:cubicBezTo>
                <a:cubicBezTo>
                  <a:pt x="11774" y="3863"/>
                  <a:pt x="11779" y="3864"/>
                  <a:pt x="11785" y="3864"/>
                </a:cubicBezTo>
                <a:cubicBezTo>
                  <a:pt x="11799" y="3864"/>
                  <a:pt x="11809" y="3854"/>
                  <a:pt x="11813" y="3837"/>
                </a:cubicBezTo>
                <a:lnTo>
                  <a:pt x="11836" y="3849"/>
                </a:lnTo>
                <a:cubicBezTo>
                  <a:pt x="11847" y="3857"/>
                  <a:pt x="11854" y="3861"/>
                  <a:pt x="11861" y="3861"/>
                </a:cubicBezTo>
                <a:cubicBezTo>
                  <a:pt x="11867" y="3861"/>
                  <a:pt x="11873" y="3857"/>
                  <a:pt x="11881" y="3849"/>
                </a:cubicBezTo>
                <a:cubicBezTo>
                  <a:pt x="11887" y="3839"/>
                  <a:pt x="11892" y="3835"/>
                  <a:pt x="11898" y="3835"/>
                </a:cubicBezTo>
                <a:cubicBezTo>
                  <a:pt x="11902" y="3835"/>
                  <a:pt x="11907" y="3838"/>
                  <a:pt x="11915" y="3843"/>
                </a:cubicBezTo>
                <a:cubicBezTo>
                  <a:pt x="11919" y="3847"/>
                  <a:pt x="11925" y="3849"/>
                  <a:pt x="11932" y="3849"/>
                </a:cubicBezTo>
                <a:cubicBezTo>
                  <a:pt x="11943" y="3849"/>
                  <a:pt x="11956" y="3844"/>
                  <a:pt x="11966" y="3837"/>
                </a:cubicBezTo>
                <a:lnTo>
                  <a:pt x="12012" y="3809"/>
                </a:lnTo>
                <a:cubicBezTo>
                  <a:pt x="12012" y="3833"/>
                  <a:pt x="12023" y="3843"/>
                  <a:pt x="12033" y="3843"/>
                </a:cubicBezTo>
                <a:cubicBezTo>
                  <a:pt x="12038" y="3843"/>
                  <a:pt x="12042" y="3841"/>
                  <a:pt x="12046" y="3837"/>
                </a:cubicBezTo>
                <a:cubicBezTo>
                  <a:pt x="12051" y="3832"/>
                  <a:pt x="12074" y="3826"/>
                  <a:pt x="12097" y="3826"/>
                </a:cubicBezTo>
                <a:lnTo>
                  <a:pt x="12114" y="3826"/>
                </a:lnTo>
                <a:cubicBezTo>
                  <a:pt x="12114" y="3820"/>
                  <a:pt x="12119" y="3803"/>
                  <a:pt x="12125" y="3786"/>
                </a:cubicBezTo>
                <a:lnTo>
                  <a:pt x="12142" y="3792"/>
                </a:lnTo>
                <a:cubicBezTo>
                  <a:pt x="12170" y="3809"/>
                  <a:pt x="12125" y="3820"/>
                  <a:pt x="12136" y="3832"/>
                </a:cubicBezTo>
                <a:lnTo>
                  <a:pt x="12142" y="3837"/>
                </a:lnTo>
                <a:cubicBezTo>
                  <a:pt x="12142" y="3839"/>
                  <a:pt x="12143" y="3839"/>
                  <a:pt x="12145" y="3839"/>
                </a:cubicBezTo>
                <a:cubicBezTo>
                  <a:pt x="12151" y="3839"/>
                  <a:pt x="12163" y="3833"/>
                  <a:pt x="12176" y="3820"/>
                </a:cubicBezTo>
                <a:lnTo>
                  <a:pt x="12187" y="3809"/>
                </a:lnTo>
                <a:lnTo>
                  <a:pt x="12193" y="3809"/>
                </a:lnTo>
                <a:cubicBezTo>
                  <a:pt x="12205" y="3815"/>
                  <a:pt x="12205" y="3832"/>
                  <a:pt x="12199" y="3837"/>
                </a:cubicBezTo>
                <a:cubicBezTo>
                  <a:pt x="12193" y="3843"/>
                  <a:pt x="12222" y="3843"/>
                  <a:pt x="12233" y="3843"/>
                </a:cubicBezTo>
                <a:cubicBezTo>
                  <a:pt x="12239" y="3843"/>
                  <a:pt x="12278" y="3832"/>
                  <a:pt x="12312" y="3826"/>
                </a:cubicBezTo>
                <a:lnTo>
                  <a:pt x="12369" y="3826"/>
                </a:lnTo>
                <a:cubicBezTo>
                  <a:pt x="12393" y="3826"/>
                  <a:pt x="12422" y="3813"/>
                  <a:pt x="12444" y="3813"/>
                </a:cubicBezTo>
                <a:cubicBezTo>
                  <a:pt x="12447" y="3813"/>
                  <a:pt x="12451" y="3814"/>
                  <a:pt x="12454" y="3815"/>
                </a:cubicBezTo>
                <a:cubicBezTo>
                  <a:pt x="12473" y="3821"/>
                  <a:pt x="12490" y="3825"/>
                  <a:pt x="12507" y="3825"/>
                </a:cubicBezTo>
                <a:cubicBezTo>
                  <a:pt x="12521" y="3825"/>
                  <a:pt x="12535" y="3822"/>
                  <a:pt x="12551" y="3815"/>
                </a:cubicBezTo>
                <a:cubicBezTo>
                  <a:pt x="12559" y="3809"/>
                  <a:pt x="12573" y="3806"/>
                  <a:pt x="12588" y="3806"/>
                </a:cubicBezTo>
                <a:cubicBezTo>
                  <a:pt x="12603" y="3806"/>
                  <a:pt x="12619" y="3809"/>
                  <a:pt x="12630" y="3815"/>
                </a:cubicBezTo>
                <a:lnTo>
                  <a:pt x="12658" y="3832"/>
                </a:lnTo>
                <a:cubicBezTo>
                  <a:pt x="12681" y="3832"/>
                  <a:pt x="12721" y="3815"/>
                  <a:pt x="12738" y="3798"/>
                </a:cubicBezTo>
                <a:lnTo>
                  <a:pt x="12761" y="3792"/>
                </a:lnTo>
                <a:lnTo>
                  <a:pt x="12778" y="3792"/>
                </a:lnTo>
                <a:cubicBezTo>
                  <a:pt x="12784" y="3793"/>
                  <a:pt x="12791" y="3794"/>
                  <a:pt x="12800" y="3794"/>
                </a:cubicBezTo>
                <a:cubicBezTo>
                  <a:pt x="12823" y="3794"/>
                  <a:pt x="12853" y="3789"/>
                  <a:pt x="12874" y="3781"/>
                </a:cubicBezTo>
                <a:lnTo>
                  <a:pt x="12908" y="3786"/>
                </a:lnTo>
                <a:cubicBezTo>
                  <a:pt x="12922" y="3790"/>
                  <a:pt x="12936" y="3792"/>
                  <a:pt x="12952" y="3792"/>
                </a:cubicBezTo>
                <a:cubicBezTo>
                  <a:pt x="13003" y="3792"/>
                  <a:pt x="13063" y="3774"/>
                  <a:pt x="13124" y="3752"/>
                </a:cubicBezTo>
                <a:lnTo>
                  <a:pt x="13135" y="3747"/>
                </a:lnTo>
                <a:cubicBezTo>
                  <a:pt x="13152" y="3752"/>
                  <a:pt x="13197" y="3752"/>
                  <a:pt x="13237" y="3752"/>
                </a:cubicBezTo>
                <a:lnTo>
                  <a:pt x="13266" y="3786"/>
                </a:lnTo>
                <a:cubicBezTo>
                  <a:pt x="13266" y="3788"/>
                  <a:pt x="13267" y="3789"/>
                  <a:pt x="13269" y="3789"/>
                </a:cubicBezTo>
                <a:cubicBezTo>
                  <a:pt x="13275" y="3789"/>
                  <a:pt x="13284" y="3785"/>
                  <a:pt x="13288" y="3781"/>
                </a:cubicBezTo>
                <a:lnTo>
                  <a:pt x="13305" y="3764"/>
                </a:lnTo>
                <a:cubicBezTo>
                  <a:pt x="13310" y="3763"/>
                  <a:pt x="13315" y="3763"/>
                  <a:pt x="13320" y="3763"/>
                </a:cubicBezTo>
                <a:cubicBezTo>
                  <a:pt x="13350" y="3763"/>
                  <a:pt x="13386" y="3772"/>
                  <a:pt x="13406" y="3772"/>
                </a:cubicBezTo>
                <a:cubicBezTo>
                  <a:pt x="13412" y="3772"/>
                  <a:pt x="13416" y="3772"/>
                  <a:pt x="13419" y="3769"/>
                </a:cubicBezTo>
                <a:cubicBezTo>
                  <a:pt x="13433" y="3759"/>
                  <a:pt x="13469" y="3745"/>
                  <a:pt x="13486" y="3745"/>
                </a:cubicBezTo>
                <a:cubicBezTo>
                  <a:pt x="13489" y="3745"/>
                  <a:pt x="13491" y="3746"/>
                  <a:pt x="13492" y="3747"/>
                </a:cubicBezTo>
                <a:cubicBezTo>
                  <a:pt x="13504" y="3747"/>
                  <a:pt x="13527" y="3741"/>
                  <a:pt x="13532" y="3741"/>
                </a:cubicBezTo>
                <a:cubicBezTo>
                  <a:pt x="13532" y="3735"/>
                  <a:pt x="13544" y="3724"/>
                  <a:pt x="13555" y="3712"/>
                </a:cubicBezTo>
                <a:lnTo>
                  <a:pt x="13572" y="3718"/>
                </a:lnTo>
                <a:cubicBezTo>
                  <a:pt x="13581" y="3723"/>
                  <a:pt x="13598" y="3731"/>
                  <a:pt x="13607" y="3731"/>
                </a:cubicBezTo>
                <a:cubicBezTo>
                  <a:pt x="13609" y="3731"/>
                  <a:pt x="13611" y="3731"/>
                  <a:pt x="13612" y="3730"/>
                </a:cubicBezTo>
                <a:lnTo>
                  <a:pt x="13646" y="3701"/>
                </a:lnTo>
                <a:cubicBezTo>
                  <a:pt x="13652" y="3705"/>
                  <a:pt x="13658" y="3706"/>
                  <a:pt x="13663" y="3706"/>
                </a:cubicBezTo>
                <a:cubicBezTo>
                  <a:pt x="13683" y="3706"/>
                  <a:pt x="13697" y="3686"/>
                  <a:pt x="13697" y="3673"/>
                </a:cubicBezTo>
                <a:cubicBezTo>
                  <a:pt x="13691" y="3661"/>
                  <a:pt x="13668" y="3633"/>
                  <a:pt x="13640" y="3616"/>
                </a:cubicBezTo>
                <a:lnTo>
                  <a:pt x="13657" y="3593"/>
                </a:lnTo>
                <a:lnTo>
                  <a:pt x="13680" y="3559"/>
                </a:lnTo>
                <a:cubicBezTo>
                  <a:pt x="13708" y="3582"/>
                  <a:pt x="13736" y="3605"/>
                  <a:pt x="13742" y="3605"/>
                </a:cubicBezTo>
                <a:lnTo>
                  <a:pt x="13759" y="3605"/>
                </a:lnTo>
                <a:cubicBezTo>
                  <a:pt x="13764" y="3600"/>
                  <a:pt x="13815" y="3587"/>
                  <a:pt x="13847" y="3587"/>
                </a:cubicBezTo>
                <a:cubicBezTo>
                  <a:pt x="13853" y="3587"/>
                  <a:pt x="13857" y="3587"/>
                  <a:pt x="13861" y="3588"/>
                </a:cubicBezTo>
                <a:cubicBezTo>
                  <a:pt x="13884" y="3588"/>
                  <a:pt x="13890" y="3633"/>
                  <a:pt x="13878" y="3650"/>
                </a:cubicBezTo>
                <a:cubicBezTo>
                  <a:pt x="13873" y="3661"/>
                  <a:pt x="13867" y="3678"/>
                  <a:pt x="13873" y="3678"/>
                </a:cubicBezTo>
                <a:lnTo>
                  <a:pt x="13878" y="3678"/>
                </a:lnTo>
                <a:cubicBezTo>
                  <a:pt x="13897" y="3674"/>
                  <a:pt x="13922" y="3658"/>
                  <a:pt x="13934" y="3658"/>
                </a:cubicBezTo>
                <a:cubicBezTo>
                  <a:pt x="13937" y="3658"/>
                  <a:pt x="13940" y="3659"/>
                  <a:pt x="13941" y="3661"/>
                </a:cubicBezTo>
                <a:cubicBezTo>
                  <a:pt x="13963" y="3678"/>
                  <a:pt x="14003" y="3661"/>
                  <a:pt x="14003" y="3707"/>
                </a:cubicBezTo>
                <a:cubicBezTo>
                  <a:pt x="14003" y="3707"/>
                  <a:pt x="14009" y="3712"/>
                  <a:pt x="14014" y="3712"/>
                </a:cubicBezTo>
                <a:cubicBezTo>
                  <a:pt x="14035" y="3699"/>
                  <a:pt x="14056" y="3695"/>
                  <a:pt x="14077" y="3695"/>
                </a:cubicBezTo>
                <a:cubicBezTo>
                  <a:pt x="14098" y="3695"/>
                  <a:pt x="14118" y="3698"/>
                  <a:pt x="14139" y="3698"/>
                </a:cubicBezTo>
                <a:cubicBezTo>
                  <a:pt x="14148" y="3698"/>
                  <a:pt x="14158" y="3698"/>
                  <a:pt x="14168" y="3695"/>
                </a:cubicBezTo>
                <a:cubicBezTo>
                  <a:pt x="14207" y="3690"/>
                  <a:pt x="14241" y="3684"/>
                  <a:pt x="14275" y="3678"/>
                </a:cubicBezTo>
                <a:lnTo>
                  <a:pt x="14292" y="3667"/>
                </a:lnTo>
                <a:cubicBezTo>
                  <a:pt x="14301" y="3661"/>
                  <a:pt x="14311" y="3658"/>
                  <a:pt x="14322" y="3658"/>
                </a:cubicBezTo>
                <a:cubicBezTo>
                  <a:pt x="14340" y="3658"/>
                  <a:pt x="14357" y="3666"/>
                  <a:pt x="14361" y="3673"/>
                </a:cubicBezTo>
                <a:cubicBezTo>
                  <a:pt x="14362" y="3674"/>
                  <a:pt x="14364" y="3675"/>
                  <a:pt x="14366" y="3675"/>
                </a:cubicBezTo>
                <a:cubicBezTo>
                  <a:pt x="14380" y="3675"/>
                  <a:pt x="14407" y="3642"/>
                  <a:pt x="14412" y="3622"/>
                </a:cubicBezTo>
                <a:cubicBezTo>
                  <a:pt x="14412" y="3615"/>
                  <a:pt x="14413" y="3612"/>
                  <a:pt x="14414" y="3612"/>
                </a:cubicBezTo>
                <a:cubicBezTo>
                  <a:pt x="14418" y="3612"/>
                  <a:pt x="14423" y="3625"/>
                  <a:pt x="14423" y="3633"/>
                </a:cubicBezTo>
                <a:cubicBezTo>
                  <a:pt x="14425" y="3640"/>
                  <a:pt x="14430" y="3642"/>
                  <a:pt x="14435" y="3642"/>
                </a:cubicBezTo>
                <a:cubicBezTo>
                  <a:pt x="14444" y="3642"/>
                  <a:pt x="14454" y="3637"/>
                  <a:pt x="14457" y="3633"/>
                </a:cubicBezTo>
                <a:cubicBezTo>
                  <a:pt x="14459" y="3632"/>
                  <a:pt x="14460" y="3632"/>
                  <a:pt x="14461" y="3632"/>
                </a:cubicBezTo>
                <a:cubicBezTo>
                  <a:pt x="14471" y="3632"/>
                  <a:pt x="14481" y="3647"/>
                  <a:pt x="14491" y="3667"/>
                </a:cubicBezTo>
                <a:lnTo>
                  <a:pt x="14525" y="3656"/>
                </a:lnTo>
                <a:cubicBezTo>
                  <a:pt x="14538" y="3651"/>
                  <a:pt x="14558" y="3641"/>
                  <a:pt x="14571" y="3641"/>
                </a:cubicBezTo>
                <a:cubicBezTo>
                  <a:pt x="14575" y="3641"/>
                  <a:pt x="14579" y="3642"/>
                  <a:pt x="14582" y="3644"/>
                </a:cubicBezTo>
                <a:cubicBezTo>
                  <a:pt x="14589" y="3648"/>
                  <a:pt x="14595" y="3649"/>
                  <a:pt x="14600" y="3649"/>
                </a:cubicBezTo>
                <a:cubicBezTo>
                  <a:pt x="14612" y="3649"/>
                  <a:pt x="14621" y="3643"/>
                  <a:pt x="14633" y="3639"/>
                </a:cubicBezTo>
                <a:cubicBezTo>
                  <a:pt x="14647" y="3633"/>
                  <a:pt x="14657" y="3630"/>
                  <a:pt x="14669" y="3630"/>
                </a:cubicBezTo>
                <a:cubicBezTo>
                  <a:pt x="14681" y="3630"/>
                  <a:pt x="14695" y="3633"/>
                  <a:pt x="14718" y="3639"/>
                </a:cubicBezTo>
                <a:cubicBezTo>
                  <a:pt x="14735" y="3639"/>
                  <a:pt x="14763" y="3633"/>
                  <a:pt x="14763" y="3627"/>
                </a:cubicBezTo>
                <a:cubicBezTo>
                  <a:pt x="14768" y="3605"/>
                  <a:pt x="14777" y="3598"/>
                  <a:pt x="14786" y="3598"/>
                </a:cubicBezTo>
                <a:cubicBezTo>
                  <a:pt x="14798" y="3598"/>
                  <a:pt x="14813" y="3610"/>
                  <a:pt x="14826" y="3616"/>
                </a:cubicBezTo>
                <a:cubicBezTo>
                  <a:pt x="14833" y="3619"/>
                  <a:pt x="14841" y="3621"/>
                  <a:pt x="14848" y="3621"/>
                </a:cubicBezTo>
                <a:cubicBezTo>
                  <a:pt x="14856" y="3621"/>
                  <a:pt x="14862" y="3617"/>
                  <a:pt x="14866" y="3605"/>
                </a:cubicBezTo>
                <a:cubicBezTo>
                  <a:pt x="14869" y="3587"/>
                  <a:pt x="14875" y="3580"/>
                  <a:pt x="14882" y="3580"/>
                </a:cubicBezTo>
                <a:cubicBezTo>
                  <a:pt x="14889" y="3580"/>
                  <a:pt x="14897" y="3585"/>
                  <a:pt x="14905" y="3593"/>
                </a:cubicBezTo>
                <a:cubicBezTo>
                  <a:pt x="14914" y="3602"/>
                  <a:pt x="14919" y="3616"/>
                  <a:pt x="14928" y="3616"/>
                </a:cubicBezTo>
                <a:cubicBezTo>
                  <a:pt x="14931" y="3616"/>
                  <a:pt x="14935" y="3615"/>
                  <a:pt x="14939" y="3610"/>
                </a:cubicBezTo>
                <a:lnTo>
                  <a:pt x="14951" y="3599"/>
                </a:lnTo>
                <a:cubicBezTo>
                  <a:pt x="14968" y="3582"/>
                  <a:pt x="15002" y="3531"/>
                  <a:pt x="15019" y="3531"/>
                </a:cubicBezTo>
                <a:cubicBezTo>
                  <a:pt x="15036" y="3531"/>
                  <a:pt x="15058" y="3559"/>
                  <a:pt x="15058" y="3571"/>
                </a:cubicBezTo>
                <a:cubicBezTo>
                  <a:pt x="15058" y="3576"/>
                  <a:pt x="15071" y="3579"/>
                  <a:pt x="15090" y="3579"/>
                </a:cubicBezTo>
                <a:cubicBezTo>
                  <a:pt x="15110" y="3579"/>
                  <a:pt x="15135" y="3576"/>
                  <a:pt x="15161" y="3571"/>
                </a:cubicBezTo>
                <a:lnTo>
                  <a:pt x="15212" y="3565"/>
                </a:lnTo>
                <a:lnTo>
                  <a:pt x="15217" y="3565"/>
                </a:lnTo>
                <a:cubicBezTo>
                  <a:pt x="15223" y="3554"/>
                  <a:pt x="15240" y="3537"/>
                  <a:pt x="15251" y="3520"/>
                </a:cubicBezTo>
                <a:lnTo>
                  <a:pt x="15263" y="3537"/>
                </a:lnTo>
                <a:cubicBezTo>
                  <a:pt x="15279" y="3553"/>
                  <a:pt x="15291" y="3560"/>
                  <a:pt x="15305" y="3560"/>
                </a:cubicBezTo>
                <a:cubicBezTo>
                  <a:pt x="15316" y="3560"/>
                  <a:pt x="15327" y="3555"/>
                  <a:pt x="15342" y="3548"/>
                </a:cubicBezTo>
                <a:cubicBezTo>
                  <a:pt x="15382" y="3531"/>
                  <a:pt x="15433" y="3537"/>
                  <a:pt x="15478" y="3525"/>
                </a:cubicBezTo>
                <a:lnTo>
                  <a:pt x="15490" y="3525"/>
                </a:lnTo>
                <a:cubicBezTo>
                  <a:pt x="15495" y="3514"/>
                  <a:pt x="15508" y="3510"/>
                  <a:pt x="15521" y="3510"/>
                </a:cubicBezTo>
                <a:cubicBezTo>
                  <a:pt x="15534" y="3510"/>
                  <a:pt x="15546" y="3514"/>
                  <a:pt x="15552" y="3520"/>
                </a:cubicBezTo>
                <a:cubicBezTo>
                  <a:pt x="15553" y="3520"/>
                  <a:pt x="15554" y="3520"/>
                  <a:pt x="15555" y="3520"/>
                </a:cubicBezTo>
                <a:cubicBezTo>
                  <a:pt x="15565" y="3520"/>
                  <a:pt x="15575" y="3490"/>
                  <a:pt x="15575" y="3474"/>
                </a:cubicBezTo>
                <a:cubicBezTo>
                  <a:pt x="15575" y="3451"/>
                  <a:pt x="15569" y="3412"/>
                  <a:pt x="15569" y="3395"/>
                </a:cubicBezTo>
                <a:cubicBezTo>
                  <a:pt x="15571" y="3389"/>
                  <a:pt x="15574" y="3387"/>
                  <a:pt x="15577" y="3387"/>
                </a:cubicBezTo>
                <a:cubicBezTo>
                  <a:pt x="15584" y="3387"/>
                  <a:pt x="15592" y="3397"/>
                  <a:pt x="15592" y="3400"/>
                </a:cubicBezTo>
                <a:cubicBezTo>
                  <a:pt x="15593" y="3401"/>
                  <a:pt x="15594" y="3402"/>
                  <a:pt x="15596" y="3402"/>
                </a:cubicBezTo>
                <a:cubicBezTo>
                  <a:pt x="15607" y="3402"/>
                  <a:pt x="15633" y="3388"/>
                  <a:pt x="15643" y="3383"/>
                </a:cubicBezTo>
                <a:cubicBezTo>
                  <a:pt x="15645" y="3382"/>
                  <a:pt x="15647" y="3382"/>
                  <a:pt x="15648" y="3382"/>
                </a:cubicBezTo>
                <a:cubicBezTo>
                  <a:pt x="15662" y="3382"/>
                  <a:pt x="15671" y="3419"/>
                  <a:pt x="15671" y="3429"/>
                </a:cubicBezTo>
                <a:cubicBezTo>
                  <a:pt x="15671" y="3440"/>
                  <a:pt x="15677" y="3451"/>
                  <a:pt x="15683" y="3451"/>
                </a:cubicBezTo>
                <a:lnTo>
                  <a:pt x="15688" y="3451"/>
                </a:lnTo>
                <a:cubicBezTo>
                  <a:pt x="15705" y="3457"/>
                  <a:pt x="15728" y="3469"/>
                  <a:pt x="15745" y="3469"/>
                </a:cubicBezTo>
                <a:lnTo>
                  <a:pt x="15768" y="3474"/>
                </a:lnTo>
                <a:cubicBezTo>
                  <a:pt x="15790" y="3469"/>
                  <a:pt x="15813" y="3463"/>
                  <a:pt x="15819" y="3457"/>
                </a:cubicBezTo>
                <a:cubicBezTo>
                  <a:pt x="15819" y="3457"/>
                  <a:pt x="15847" y="3395"/>
                  <a:pt x="15870" y="3389"/>
                </a:cubicBezTo>
                <a:cubicBezTo>
                  <a:pt x="15898" y="3389"/>
                  <a:pt x="15887" y="3412"/>
                  <a:pt x="15881" y="3423"/>
                </a:cubicBezTo>
                <a:cubicBezTo>
                  <a:pt x="15873" y="3431"/>
                  <a:pt x="15880" y="3437"/>
                  <a:pt x="15900" y="3437"/>
                </a:cubicBezTo>
                <a:cubicBezTo>
                  <a:pt x="15907" y="3437"/>
                  <a:pt x="15916" y="3436"/>
                  <a:pt x="15927" y="3434"/>
                </a:cubicBezTo>
                <a:lnTo>
                  <a:pt x="15955" y="3446"/>
                </a:lnTo>
                <a:lnTo>
                  <a:pt x="15995" y="3457"/>
                </a:lnTo>
                <a:cubicBezTo>
                  <a:pt x="16023" y="3434"/>
                  <a:pt x="16063" y="3417"/>
                  <a:pt x="16085" y="3417"/>
                </a:cubicBezTo>
                <a:lnTo>
                  <a:pt x="16108" y="3423"/>
                </a:lnTo>
                <a:lnTo>
                  <a:pt x="16114" y="3423"/>
                </a:lnTo>
                <a:cubicBezTo>
                  <a:pt x="16125" y="3423"/>
                  <a:pt x="16131" y="3417"/>
                  <a:pt x="16131" y="3406"/>
                </a:cubicBezTo>
                <a:cubicBezTo>
                  <a:pt x="16114" y="3395"/>
                  <a:pt x="16102" y="3383"/>
                  <a:pt x="16085" y="3378"/>
                </a:cubicBezTo>
                <a:lnTo>
                  <a:pt x="16068" y="3372"/>
                </a:lnTo>
                <a:cubicBezTo>
                  <a:pt x="16051" y="3372"/>
                  <a:pt x="16034" y="3366"/>
                  <a:pt x="16034" y="3361"/>
                </a:cubicBezTo>
                <a:cubicBezTo>
                  <a:pt x="16034" y="3361"/>
                  <a:pt x="16085" y="3338"/>
                  <a:pt x="16108" y="3327"/>
                </a:cubicBezTo>
                <a:cubicBezTo>
                  <a:pt x="16131" y="3321"/>
                  <a:pt x="16136" y="3298"/>
                  <a:pt x="16136" y="3293"/>
                </a:cubicBezTo>
                <a:cubicBezTo>
                  <a:pt x="16131" y="3287"/>
                  <a:pt x="16102" y="3270"/>
                  <a:pt x="16080" y="3259"/>
                </a:cubicBezTo>
                <a:cubicBezTo>
                  <a:pt x="16074" y="3256"/>
                  <a:pt x="16067" y="3251"/>
                  <a:pt x="16061" y="3247"/>
                </a:cubicBezTo>
                <a:lnTo>
                  <a:pt x="16061" y="3247"/>
                </a:lnTo>
                <a:cubicBezTo>
                  <a:pt x="16074" y="3240"/>
                  <a:pt x="16088" y="3236"/>
                  <a:pt x="16102" y="3236"/>
                </a:cubicBezTo>
                <a:lnTo>
                  <a:pt x="16102" y="3225"/>
                </a:lnTo>
                <a:lnTo>
                  <a:pt x="16102" y="3213"/>
                </a:lnTo>
                <a:cubicBezTo>
                  <a:pt x="16097" y="3202"/>
                  <a:pt x="16125" y="3196"/>
                  <a:pt x="16136" y="3196"/>
                </a:cubicBezTo>
                <a:cubicBezTo>
                  <a:pt x="16153" y="3196"/>
                  <a:pt x="16165" y="3202"/>
                  <a:pt x="16165" y="3202"/>
                </a:cubicBezTo>
                <a:cubicBezTo>
                  <a:pt x="16165" y="3202"/>
                  <a:pt x="16148" y="3242"/>
                  <a:pt x="16142" y="3259"/>
                </a:cubicBezTo>
                <a:cubicBezTo>
                  <a:pt x="16136" y="3270"/>
                  <a:pt x="16148" y="3287"/>
                  <a:pt x="16165" y="3293"/>
                </a:cubicBezTo>
                <a:lnTo>
                  <a:pt x="16171" y="3270"/>
                </a:lnTo>
                <a:cubicBezTo>
                  <a:pt x="16171" y="3259"/>
                  <a:pt x="16165" y="3247"/>
                  <a:pt x="16171" y="3242"/>
                </a:cubicBezTo>
                <a:lnTo>
                  <a:pt x="16176" y="3236"/>
                </a:lnTo>
                <a:cubicBezTo>
                  <a:pt x="16180" y="3234"/>
                  <a:pt x="16183" y="3234"/>
                  <a:pt x="16186" y="3234"/>
                </a:cubicBezTo>
                <a:cubicBezTo>
                  <a:pt x="16193" y="3234"/>
                  <a:pt x="16199" y="3238"/>
                  <a:pt x="16199" y="3242"/>
                </a:cubicBezTo>
                <a:lnTo>
                  <a:pt x="16193" y="3247"/>
                </a:lnTo>
                <a:lnTo>
                  <a:pt x="16193" y="3253"/>
                </a:lnTo>
                <a:cubicBezTo>
                  <a:pt x="16193" y="3259"/>
                  <a:pt x="16205" y="3276"/>
                  <a:pt x="16222" y="3293"/>
                </a:cubicBezTo>
                <a:lnTo>
                  <a:pt x="16239" y="3304"/>
                </a:lnTo>
                <a:lnTo>
                  <a:pt x="16250" y="3315"/>
                </a:lnTo>
                <a:cubicBezTo>
                  <a:pt x="16251" y="3316"/>
                  <a:pt x="16252" y="3316"/>
                  <a:pt x="16253" y="3316"/>
                </a:cubicBezTo>
                <a:cubicBezTo>
                  <a:pt x="16266" y="3316"/>
                  <a:pt x="16261" y="3275"/>
                  <a:pt x="16256" y="3264"/>
                </a:cubicBezTo>
                <a:cubicBezTo>
                  <a:pt x="16250" y="3247"/>
                  <a:pt x="16267" y="3225"/>
                  <a:pt x="16278" y="3219"/>
                </a:cubicBezTo>
                <a:cubicBezTo>
                  <a:pt x="16290" y="3213"/>
                  <a:pt x="16244" y="3208"/>
                  <a:pt x="16227" y="3208"/>
                </a:cubicBezTo>
                <a:cubicBezTo>
                  <a:pt x="16216" y="3202"/>
                  <a:pt x="16210" y="3196"/>
                  <a:pt x="16222" y="3185"/>
                </a:cubicBezTo>
                <a:lnTo>
                  <a:pt x="16227" y="3179"/>
                </a:lnTo>
                <a:lnTo>
                  <a:pt x="16273" y="3139"/>
                </a:lnTo>
                <a:cubicBezTo>
                  <a:pt x="16292" y="3159"/>
                  <a:pt x="16331" y="3182"/>
                  <a:pt x="16346" y="3182"/>
                </a:cubicBezTo>
                <a:cubicBezTo>
                  <a:pt x="16349" y="3182"/>
                  <a:pt x="16351" y="3181"/>
                  <a:pt x="16352" y="3179"/>
                </a:cubicBezTo>
                <a:cubicBezTo>
                  <a:pt x="16358" y="3173"/>
                  <a:pt x="16380" y="3151"/>
                  <a:pt x="16409" y="3128"/>
                </a:cubicBezTo>
                <a:lnTo>
                  <a:pt x="16420" y="3134"/>
                </a:lnTo>
                <a:lnTo>
                  <a:pt x="16466" y="3156"/>
                </a:lnTo>
                <a:cubicBezTo>
                  <a:pt x="16494" y="3128"/>
                  <a:pt x="16494" y="3100"/>
                  <a:pt x="16460" y="3094"/>
                </a:cubicBezTo>
                <a:lnTo>
                  <a:pt x="16437" y="3088"/>
                </a:lnTo>
                <a:lnTo>
                  <a:pt x="16420" y="3077"/>
                </a:lnTo>
                <a:cubicBezTo>
                  <a:pt x="16413" y="3067"/>
                  <a:pt x="16399" y="3063"/>
                  <a:pt x="16382" y="3063"/>
                </a:cubicBezTo>
                <a:cubicBezTo>
                  <a:pt x="16362" y="3063"/>
                  <a:pt x="16337" y="3070"/>
                  <a:pt x="16318" y="3083"/>
                </a:cubicBezTo>
                <a:lnTo>
                  <a:pt x="16284" y="3094"/>
                </a:lnTo>
                <a:lnTo>
                  <a:pt x="16239" y="3105"/>
                </a:lnTo>
                <a:cubicBezTo>
                  <a:pt x="16220" y="3069"/>
                  <a:pt x="16199" y="3044"/>
                  <a:pt x="16182" y="3044"/>
                </a:cubicBezTo>
                <a:cubicBezTo>
                  <a:pt x="16178" y="3044"/>
                  <a:pt x="16174" y="3045"/>
                  <a:pt x="16171" y="3049"/>
                </a:cubicBezTo>
                <a:lnTo>
                  <a:pt x="16159" y="3060"/>
                </a:lnTo>
                <a:lnTo>
                  <a:pt x="16142" y="3060"/>
                </a:lnTo>
                <a:cubicBezTo>
                  <a:pt x="16136" y="3054"/>
                  <a:pt x="16131" y="3043"/>
                  <a:pt x="16131" y="3037"/>
                </a:cubicBezTo>
                <a:lnTo>
                  <a:pt x="16131" y="3032"/>
                </a:lnTo>
                <a:cubicBezTo>
                  <a:pt x="16136" y="3026"/>
                  <a:pt x="16142" y="3003"/>
                  <a:pt x="16148" y="2975"/>
                </a:cubicBezTo>
                <a:lnTo>
                  <a:pt x="16148" y="2975"/>
                </a:lnTo>
                <a:lnTo>
                  <a:pt x="16102" y="2981"/>
                </a:lnTo>
                <a:cubicBezTo>
                  <a:pt x="16091" y="2981"/>
                  <a:pt x="16080" y="2981"/>
                  <a:pt x="16074" y="2975"/>
                </a:cubicBezTo>
                <a:lnTo>
                  <a:pt x="16051" y="2964"/>
                </a:lnTo>
                <a:cubicBezTo>
                  <a:pt x="16040" y="2975"/>
                  <a:pt x="16012" y="2992"/>
                  <a:pt x="15983" y="3003"/>
                </a:cubicBezTo>
                <a:lnTo>
                  <a:pt x="15955" y="3015"/>
                </a:lnTo>
                <a:lnTo>
                  <a:pt x="15949" y="3015"/>
                </a:lnTo>
                <a:cubicBezTo>
                  <a:pt x="15944" y="3015"/>
                  <a:pt x="15938" y="3020"/>
                  <a:pt x="15938" y="3032"/>
                </a:cubicBezTo>
                <a:lnTo>
                  <a:pt x="15944" y="3037"/>
                </a:lnTo>
                <a:lnTo>
                  <a:pt x="15955" y="3043"/>
                </a:lnTo>
                <a:cubicBezTo>
                  <a:pt x="15966" y="3049"/>
                  <a:pt x="15955" y="3060"/>
                  <a:pt x="15949" y="3066"/>
                </a:cubicBezTo>
                <a:cubicBezTo>
                  <a:pt x="15944" y="3066"/>
                  <a:pt x="15955" y="3077"/>
                  <a:pt x="15966" y="3083"/>
                </a:cubicBezTo>
                <a:cubicBezTo>
                  <a:pt x="15972" y="3083"/>
                  <a:pt x="15966" y="3100"/>
                  <a:pt x="15944" y="3117"/>
                </a:cubicBezTo>
                <a:lnTo>
                  <a:pt x="15932" y="3111"/>
                </a:lnTo>
                <a:cubicBezTo>
                  <a:pt x="15921" y="3111"/>
                  <a:pt x="15904" y="3094"/>
                  <a:pt x="15898" y="3077"/>
                </a:cubicBezTo>
                <a:lnTo>
                  <a:pt x="15887" y="3049"/>
                </a:lnTo>
                <a:cubicBezTo>
                  <a:pt x="15883" y="3027"/>
                  <a:pt x="15870" y="3019"/>
                  <a:pt x="15860" y="3019"/>
                </a:cubicBezTo>
                <a:cubicBezTo>
                  <a:pt x="15854" y="3019"/>
                  <a:pt x="15849" y="3022"/>
                  <a:pt x="15847" y="3026"/>
                </a:cubicBezTo>
                <a:cubicBezTo>
                  <a:pt x="15846" y="3027"/>
                  <a:pt x="15844" y="3027"/>
                  <a:pt x="15843" y="3027"/>
                </a:cubicBezTo>
                <a:cubicBezTo>
                  <a:pt x="15834" y="3027"/>
                  <a:pt x="15829" y="3010"/>
                  <a:pt x="15824" y="2981"/>
                </a:cubicBezTo>
                <a:lnTo>
                  <a:pt x="15853" y="2964"/>
                </a:lnTo>
                <a:cubicBezTo>
                  <a:pt x="15887" y="2947"/>
                  <a:pt x="15927" y="2941"/>
                  <a:pt x="15938" y="2895"/>
                </a:cubicBezTo>
                <a:cubicBezTo>
                  <a:pt x="15938" y="2890"/>
                  <a:pt x="15955" y="2890"/>
                  <a:pt x="15961" y="2890"/>
                </a:cubicBezTo>
                <a:cubicBezTo>
                  <a:pt x="15983" y="2901"/>
                  <a:pt x="16006" y="2907"/>
                  <a:pt x="16012" y="2924"/>
                </a:cubicBezTo>
                <a:cubicBezTo>
                  <a:pt x="16016" y="2944"/>
                  <a:pt x="16028" y="2947"/>
                  <a:pt x="16040" y="2947"/>
                </a:cubicBezTo>
                <a:cubicBezTo>
                  <a:pt x="16044" y="2947"/>
                  <a:pt x="16048" y="2947"/>
                  <a:pt x="16051" y="2947"/>
                </a:cubicBezTo>
                <a:cubicBezTo>
                  <a:pt x="16080" y="2941"/>
                  <a:pt x="16108" y="2930"/>
                  <a:pt x="16125" y="2918"/>
                </a:cubicBezTo>
                <a:cubicBezTo>
                  <a:pt x="16138" y="2912"/>
                  <a:pt x="16147" y="2909"/>
                  <a:pt x="16153" y="2909"/>
                </a:cubicBezTo>
                <a:cubicBezTo>
                  <a:pt x="16163" y="2909"/>
                  <a:pt x="16167" y="2917"/>
                  <a:pt x="16171" y="2935"/>
                </a:cubicBezTo>
                <a:lnTo>
                  <a:pt x="16171" y="2952"/>
                </a:lnTo>
                <a:cubicBezTo>
                  <a:pt x="16188" y="2941"/>
                  <a:pt x="16239" y="2873"/>
                  <a:pt x="16256" y="2856"/>
                </a:cubicBezTo>
                <a:cubicBezTo>
                  <a:pt x="16261" y="2851"/>
                  <a:pt x="16267" y="2850"/>
                  <a:pt x="16273" y="2850"/>
                </a:cubicBezTo>
                <a:cubicBezTo>
                  <a:pt x="16288" y="2850"/>
                  <a:pt x="16301" y="2864"/>
                  <a:pt x="16301" y="2873"/>
                </a:cubicBezTo>
                <a:cubicBezTo>
                  <a:pt x="16304" y="2878"/>
                  <a:pt x="16307" y="2881"/>
                  <a:pt x="16312" y="2881"/>
                </a:cubicBezTo>
                <a:cubicBezTo>
                  <a:pt x="16317" y="2881"/>
                  <a:pt x="16323" y="2876"/>
                  <a:pt x="16329" y="2867"/>
                </a:cubicBezTo>
                <a:lnTo>
                  <a:pt x="16341" y="2856"/>
                </a:lnTo>
                <a:cubicBezTo>
                  <a:pt x="16352" y="2850"/>
                  <a:pt x="16363" y="2827"/>
                  <a:pt x="16358" y="2822"/>
                </a:cubicBezTo>
                <a:lnTo>
                  <a:pt x="16352" y="2810"/>
                </a:lnTo>
                <a:cubicBezTo>
                  <a:pt x="16346" y="2793"/>
                  <a:pt x="16335" y="2776"/>
                  <a:pt x="16329" y="2776"/>
                </a:cubicBezTo>
                <a:lnTo>
                  <a:pt x="16324" y="2759"/>
                </a:lnTo>
                <a:cubicBezTo>
                  <a:pt x="16324" y="2752"/>
                  <a:pt x="16317" y="2747"/>
                  <a:pt x="16307" y="2747"/>
                </a:cubicBezTo>
                <a:cubicBezTo>
                  <a:pt x="16300" y="2747"/>
                  <a:pt x="16293" y="2749"/>
                  <a:pt x="16284" y="2754"/>
                </a:cubicBezTo>
                <a:lnTo>
                  <a:pt x="16284" y="2731"/>
                </a:lnTo>
                <a:lnTo>
                  <a:pt x="16284" y="2691"/>
                </a:lnTo>
                <a:cubicBezTo>
                  <a:pt x="16256" y="2663"/>
                  <a:pt x="16250" y="2640"/>
                  <a:pt x="16273" y="2634"/>
                </a:cubicBezTo>
                <a:lnTo>
                  <a:pt x="16273" y="2634"/>
                </a:lnTo>
                <a:lnTo>
                  <a:pt x="16290" y="2646"/>
                </a:lnTo>
                <a:cubicBezTo>
                  <a:pt x="16298" y="2651"/>
                  <a:pt x="16305" y="2656"/>
                  <a:pt x="16312" y="2656"/>
                </a:cubicBezTo>
                <a:cubicBezTo>
                  <a:pt x="16318" y="2656"/>
                  <a:pt x="16324" y="2651"/>
                  <a:pt x="16329" y="2640"/>
                </a:cubicBezTo>
                <a:cubicBezTo>
                  <a:pt x="16346" y="2623"/>
                  <a:pt x="16363" y="2629"/>
                  <a:pt x="16380" y="2623"/>
                </a:cubicBezTo>
                <a:cubicBezTo>
                  <a:pt x="16397" y="2623"/>
                  <a:pt x="16409" y="2606"/>
                  <a:pt x="16420" y="2595"/>
                </a:cubicBezTo>
                <a:cubicBezTo>
                  <a:pt x="16420" y="2595"/>
                  <a:pt x="16420" y="2589"/>
                  <a:pt x="16420" y="2589"/>
                </a:cubicBezTo>
                <a:lnTo>
                  <a:pt x="16420" y="2583"/>
                </a:lnTo>
                <a:cubicBezTo>
                  <a:pt x="16420" y="2572"/>
                  <a:pt x="16454" y="2532"/>
                  <a:pt x="16466" y="2521"/>
                </a:cubicBezTo>
                <a:cubicBezTo>
                  <a:pt x="16483" y="2504"/>
                  <a:pt x="16460" y="2493"/>
                  <a:pt x="16454" y="2493"/>
                </a:cubicBezTo>
                <a:cubicBezTo>
                  <a:pt x="16449" y="2493"/>
                  <a:pt x="16397" y="2459"/>
                  <a:pt x="16409" y="2447"/>
                </a:cubicBezTo>
                <a:cubicBezTo>
                  <a:pt x="16414" y="2442"/>
                  <a:pt x="16431" y="2419"/>
                  <a:pt x="16437" y="2402"/>
                </a:cubicBezTo>
                <a:lnTo>
                  <a:pt x="16437" y="2379"/>
                </a:lnTo>
                <a:lnTo>
                  <a:pt x="16437" y="2362"/>
                </a:lnTo>
                <a:cubicBezTo>
                  <a:pt x="16452" y="2342"/>
                  <a:pt x="16471" y="2327"/>
                  <a:pt x="16487" y="2327"/>
                </a:cubicBezTo>
                <a:cubicBezTo>
                  <a:pt x="16489" y="2327"/>
                  <a:pt x="16492" y="2327"/>
                  <a:pt x="16494" y="2328"/>
                </a:cubicBezTo>
                <a:lnTo>
                  <a:pt x="16511" y="2328"/>
                </a:lnTo>
                <a:cubicBezTo>
                  <a:pt x="16511" y="2334"/>
                  <a:pt x="16477" y="2425"/>
                  <a:pt x="16494" y="2442"/>
                </a:cubicBezTo>
                <a:cubicBezTo>
                  <a:pt x="16511" y="2459"/>
                  <a:pt x="16534" y="2464"/>
                  <a:pt x="16534" y="2464"/>
                </a:cubicBezTo>
                <a:cubicBezTo>
                  <a:pt x="16539" y="2459"/>
                  <a:pt x="16545" y="2459"/>
                  <a:pt x="16551" y="2453"/>
                </a:cubicBezTo>
                <a:lnTo>
                  <a:pt x="16562" y="2453"/>
                </a:lnTo>
                <a:cubicBezTo>
                  <a:pt x="16579" y="2459"/>
                  <a:pt x="16636" y="2493"/>
                  <a:pt x="16647" y="2498"/>
                </a:cubicBezTo>
                <a:cubicBezTo>
                  <a:pt x="16650" y="2500"/>
                  <a:pt x="16652" y="2501"/>
                  <a:pt x="16654" y="2501"/>
                </a:cubicBezTo>
                <a:cubicBezTo>
                  <a:pt x="16666" y="2501"/>
                  <a:pt x="16669" y="2476"/>
                  <a:pt x="16664" y="2447"/>
                </a:cubicBezTo>
                <a:lnTo>
                  <a:pt x="16670" y="2425"/>
                </a:lnTo>
                <a:lnTo>
                  <a:pt x="16681" y="2408"/>
                </a:lnTo>
                <a:cubicBezTo>
                  <a:pt x="16686" y="2405"/>
                  <a:pt x="16692" y="2404"/>
                  <a:pt x="16696" y="2404"/>
                </a:cubicBezTo>
                <a:cubicBezTo>
                  <a:pt x="16721" y="2404"/>
                  <a:pt x="16735" y="2437"/>
                  <a:pt x="16721" y="2442"/>
                </a:cubicBezTo>
                <a:cubicBezTo>
                  <a:pt x="16704" y="2442"/>
                  <a:pt x="16698" y="2453"/>
                  <a:pt x="16710" y="2464"/>
                </a:cubicBezTo>
                <a:lnTo>
                  <a:pt x="16727" y="2459"/>
                </a:lnTo>
                <a:lnTo>
                  <a:pt x="16766" y="2453"/>
                </a:lnTo>
                <a:cubicBezTo>
                  <a:pt x="16806" y="2476"/>
                  <a:pt x="16846" y="2504"/>
                  <a:pt x="16857" y="2510"/>
                </a:cubicBezTo>
                <a:lnTo>
                  <a:pt x="16863" y="2510"/>
                </a:lnTo>
                <a:cubicBezTo>
                  <a:pt x="16868" y="2510"/>
                  <a:pt x="16880" y="2498"/>
                  <a:pt x="16880" y="2493"/>
                </a:cubicBezTo>
                <a:lnTo>
                  <a:pt x="16880" y="2476"/>
                </a:lnTo>
                <a:cubicBezTo>
                  <a:pt x="16880" y="2459"/>
                  <a:pt x="16925" y="2430"/>
                  <a:pt x="16942" y="2425"/>
                </a:cubicBezTo>
                <a:cubicBezTo>
                  <a:pt x="16944" y="2424"/>
                  <a:pt x="16945" y="2424"/>
                  <a:pt x="16946" y="2424"/>
                </a:cubicBezTo>
                <a:cubicBezTo>
                  <a:pt x="16960" y="2424"/>
                  <a:pt x="16964" y="2448"/>
                  <a:pt x="16959" y="2459"/>
                </a:cubicBezTo>
                <a:cubicBezTo>
                  <a:pt x="16959" y="2461"/>
                  <a:pt x="16960" y="2462"/>
                  <a:pt x="16962" y="2462"/>
                </a:cubicBezTo>
                <a:cubicBezTo>
                  <a:pt x="16970" y="2462"/>
                  <a:pt x="16990" y="2446"/>
                  <a:pt x="16999" y="2442"/>
                </a:cubicBezTo>
                <a:cubicBezTo>
                  <a:pt x="17005" y="2436"/>
                  <a:pt x="16993" y="2390"/>
                  <a:pt x="16988" y="2373"/>
                </a:cubicBezTo>
                <a:cubicBezTo>
                  <a:pt x="16982" y="2356"/>
                  <a:pt x="16976" y="2339"/>
                  <a:pt x="16976" y="2334"/>
                </a:cubicBezTo>
                <a:lnTo>
                  <a:pt x="16976" y="2328"/>
                </a:lnTo>
                <a:cubicBezTo>
                  <a:pt x="16986" y="2315"/>
                  <a:pt x="17006" y="2308"/>
                  <a:pt x="17025" y="2308"/>
                </a:cubicBezTo>
                <a:cubicBezTo>
                  <a:pt x="17040" y="2308"/>
                  <a:pt x="17054" y="2312"/>
                  <a:pt x="17061" y="2322"/>
                </a:cubicBezTo>
                <a:lnTo>
                  <a:pt x="17073" y="2334"/>
                </a:lnTo>
                <a:cubicBezTo>
                  <a:pt x="17074" y="2337"/>
                  <a:pt x="17075" y="2338"/>
                  <a:pt x="17078" y="2338"/>
                </a:cubicBezTo>
                <a:cubicBezTo>
                  <a:pt x="17086" y="2338"/>
                  <a:pt x="17102" y="2315"/>
                  <a:pt x="17107" y="2305"/>
                </a:cubicBezTo>
                <a:cubicBezTo>
                  <a:pt x="17108" y="2303"/>
                  <a:pt x="17110" y="2302"/>
                  <a:pt x="17111" y="2302"/>
                </a:cubicBezTo>
                <a:cubicBezTo>
                  <a:pt x="17119" y="2302"/>
                  <a:pt x="17124" y="2343"/>
                  <a:pt x="17124" y="2362"/>
                </a:cubicBezTo>
                <a:cubicBezTo>
                  <a:pt x="17124" y="2379"/>
                  <a:pt x="17095" y="2402"/>
                  <a:pt x="17090" y="2402"/>
                </a:cubicBezTo>
                <a:cubicBezTo>
                  <a:pt x="17078" y="2402"/>
                  <a:pt x="17095" y="2408"/>
                  <a:pt x="17124" y="2419"/>
                </a:cubicBezTo>
                <a:lnTo>
                  <a:pt x="17146" y="2413"/>
                </a:lnTo>
                <a:lnTo>
                  <a:pt x="17158" y="2413"/>
                </a:lnTo>
                <a:cubicBezTo>
                  <a:pt x="17163" y="2408"/>
                  <a:pt x="17175" y="2385"/>
                  <a:pt x="17186" y="2373"/>
                </a:cubicBezTo>
                <a:lnTo>
                  <a:pt x="17197" y="2379"/>
                </a:lnTo>
                <a:lnTo>
                  <a:pt x="17214" y="2396"/>
                </a:lnTo>
                <a:cubicBezTo>
                  <a:pt x="17229" y="2415"/>
                  <a:pt x="17243" y="2426"/>
                  <a:pt x="17250" y="2426"/>
                </a:cubicBezTo>
                <a:cubicBezTo>
                  <a:pt x="17252" y="2426"/>
                  <a:pt x="17253" y="2426"/>
                  <a:pt x="17254" y="2425"/>
                </a:cubicBezTo>
                <a:lnTo>
                  <a:pt x="17254" y="2425"/>
                </a:lnTo>
                <a:lnTo>
                  <a:pt x="17243" y="2447"/>
                </a:lnTo>
                <a:cubicBezTo>
                  <a:pt x="17249" y="2442"/>
                  <a:pt x="17266" y="2413"/>
                  <a:pt x="17277" y="2385"/>
                </a:cubicBezTo>
                <a:lnTo>
                  <a:pt x="17294" y="2402"/>
                </a:lnTo>
                <a:lnTo>
                  <a:pt x="17339" y="2430"/>
                </a:lnTo>
                <a:cubicBezTo>
                  <a:pt x="17373" y="2408"/>
                  <a:pt x="17373" y="2351"/>
                  <a:pt x="17373" y="2334"/>
                </a:cubicBezTo>
                <a:cubicBezTo>
                  <a:pt x="17373" y="2322"/>
                  <a:pt x="17368" y="2288"/>
                  <a:pt x="17362" y="2283"/>
                </a:cubicBezTo>
                <a:cubicBezTo>
                  <a:pt x="17356" y="2277"/>
                  <a:pt x="17362" y="2266"/>
                  <a:pt x="17362" y="2266"/>
                </a:cubicBezTo>
                <a:cubicBezTo>
                  <a:pt x="17363" y="2265"/>
                  <a:pt x="17363" y="2265"/>
                  <a:pt x="17364" y="2265"/>
                </a:cubicBezTo>
                <a:cubicBezTo>
                  <a:pt x="17373" y="2265"/>
                  <a:pt x="17397" y="2289"/>
                  <a:pt x="17407" y="2294"/>
                </a:cubicBezTo>
                <a:cubicBezTo>
                  <a:pt x="17419" y="2305"/>
                  <a:pt x="17402" y="2351"/>
                  <a:pt x="17413" y="2362"/>
                </a:cubicBezTo>
                <a:cubicBezTo>
                  <a:pt x="17419" y="2365"/>
                  <a:pt x="17430" y="2366"/>
                  <a:pt x="17441" y="2366"/>
                </a:cubicBezTo>
                <a:cubicBezTo>
                  <a:pt x="17451" y="2366"/>
                  <a:pt x="17461" y="2365"/>
                  <a:pt x="17464" y="2362"/>
                </a:cubicBezTo>
                <a:cubicBezTo>
                  <a:pt x="17470" y="2356"/>
                  <a:pt x="17475" y="2339"/>
                  <a:pt x="17470" y="2317"/>
                </a:cubicBezTo>
                <a:lnTo>
                  <a:pt x="17475" y="2305"/>
                </a:lnTo>
                <a:cubicBezTo>
                  <a:pt x="17492" y="2288"/>
                  <a:pt x="17498" y="2266"/>
                  <a:pt x="17532" y="2266"/>
                </a:cubicBezTo>
                <a:cubicBezTo>
                  <a:pt x="17538" y="2260"/>
                  <a:pt x="17521" y="2249"/>
                  <a:pt x="17515" y="2243"/>
                </a:cubicBezTo>
                <a:cubicBezTo>
                  <a:pt x="17510" y="2243"/>
                  <a:pt x="17536" y="2207"/>
                  <a:pt x="17554" y="2207"/>
                </a:cubicBezTo>
                <a:cubicBezTo>
                  <a:pt x="17557" y="2207"/>
                  <a:pt x="17559" y="2208"/>
                  <a:pt x="17561" y="2209"/>
                </a:cubicBezTo>
                <a:cubicBezTo>
                  <a:pt x="17562" y="2210"/>
                  <a:pt x="17564" y="2210"/>
                  <a:pt x="17565" y="2210"/>
                </a:cubicBezTo>
                <a:cubicBezTo>
                  <a:pt x="17582" y="2210"/>
                  <a:pt x="17606" y="2161"/>
                  <a:pt x="17606" y="2135"/>
                </a:cubicBezTo>
                <a:cubicBezTo>
                  <a:pt x="17602" y="2119"/>
                  <a:pt x="17607" y="2108"/>
                  <a:pt x="17614" y="2108"/>
                </a:cubicBezTo>
                <a:cubicBezTo>
                  <a:pt x="17617" y="2108"/>
                  <a:pt x="17620" y="2109"/>
                  <a:pt x="17623" y="2112"/>
                </a:cubicBezTo>
                <a:lnTo>
                  <a:pt x="17634" y="2112"/>
                </a:lnTo>
                <a:cubicBezTo>
                  <a:pt x="17634" y="2114"/>
                  <a:pt x="17636" y="2115"/>
                  <a:pt x="17639" y="2115"/>
                </a:cubicBezTo>
                <a:cubicBezTo>
                  <a:pt x="17644" y="2115"/>
                  <a:pt x="17651" y="2112"/>
                  <a:pt x="17651" y="2112"/>
                </a:cubicBezTo>
                <a:lnTo>
                  <a:pt x="17651" y="2107"/>
                </a:lnTo>
                <a:cubicBezTo>
                  <a:pt x="17657" y="2095"/>
                  <a:pt x="17634" y="2073"/>
                  <a:pt x="17623" y="2067"/>
                </a:cubicBezTo>
                <a:cubicBezTo>
                  <a:pt x="17612" y="2067"/>
                  <a:pt x="17583" y="2073"/>
                  <a:pt x="17578" y="2078"/>
                </a:cubicBezTo>
                <a:cubicBezTo>
                  <a:pt x="17567" y="2084"/>
                  <a:pt x="17572" y="2147"/>
                  <a:pt x="17557" y="2147"/>
                </a:cubicBezTo>
                <a:cubicBezTo>
                  <a:pt x="17556" y="2147"/>
                  <a:pt x="17556" y="2147"/>
                  <a:pt x="17555" y="2147"/>
                </a:cubicBezTo>
                <a:cubicBezTo>
                  <a:pt x="17538" y="2147"/>
                  <a:pt x="17532" y="2130"/>
                  <a:pt x="17538" y="2118"/>
                </a:cubicBezTo>
                <a:cubicBezTo>
                  <a:pt x="17538" y="2112"/>
                  <a:pt x="17515" y="2095"/>
                  <a:pt x="17504" y="2095"/>
                </a:cubicBezTo>
                <a:cubicBezTo>
                  <a:pt x="17498" y="2090"/>
                  <a:pt x="17498" y="2067"/>
                  <a:pt x="17498" y="2061"/>
                </a:cubicBezTo>
                <a:cubicBezTo>
                  <a:pt x="17498" y="2058"/>
                  <a:pt x="17496" y="2055"/>
                  <a:pt x="17492" y="2055"/>
                </a:cubicBezTo>
                <a:cubicBezTo>
                  <a:pt x="17490" y="2055"/>
                  <a:pt x="17486" y="2057"/>
                  <a:pt x="17481" y="2061"/>
                </a:cubicBezTo>
                <a:lnTo>
                  <a:pt x="17475" y="2056"/>
                </a:lnTo>
                <a:lnTo>
                  <a:pt x="17453" y="2050"/>
                </a:lnTo>
                <a:cubicBezTo>
                  <a:pt x="17419" y="2039"/>
                  <a:pt x="17413" y="2016"/>
                  <a:pt x="17436" y="2010"/>
                </a:cubicBezTo>
                <a:lnTo>
                  <a:pt x="17447" y="2010"/>
                </a:lnTo>
                <a:cubicBezTo>
                  <a:pt x="17452" y="2014"/>
                  <a:pt x="17456" y="2015"/>
                  <a:pt x="17458" y="2015"/>
                </a:cubicBezTo>
                <a:cubicBezTo>
                  <a:pt x="17464" y="2015"/>
                  <a:pt x="17464" y="2007"/>
                  <a:pt x="17464" y="1999"/>
                </a:cubicBezTo>
                <a:cubicBezTo>
                  <a:pt x="17464" y="1988"/>
                  <a:pt x="17447" y="1971"/>
                  <a:pt x="17447" y="1971"/>
                </a:cubicBezTo>
                <a:lnTo>
                  <a:pt x="17464" y="1954"/>
                </a:lnTo>
                <a:cubicBezTo>
                  <a:pt x="17475" y="1965"/>
                  <a:pt x="17498" y="1976"/>
                  <a:pt x="17515" y="1976"/>
                </a:cubicBezTo>
                <a:lnTo>
                  <a:pt x="17527" y="1971"/>
                </a:lnTo>
                <a:lnTo>
                  <a:pt x="17544" y="1954"/>
                </a:lnTo>
                <a:cubicBezTo>
                  <a:pt x="17566" y="1942"/>
                  <a:pt x="17544" y="1925"/>
                  <a:pt x="17527" y="1925"/>
                </a:cubicBezTo>
                <a:cubicBezTo>
                  <a:pt x="17515" y="1920"/>
                  <a:pt x="17521" y="1908"/>
                  <a:pt x="17549" y="1891"/>
                </a:cubicBezTo>
                <a:lnTo>
                  <a:pt x="17578" y="1886"/>
                </a:lnTo>
                <a:lnTo>
                  <a:pt x="17651" y="1880"/>
                </a:lnTo>
                <a:cubicBezTo>
                  <a:pt x="17663" y="1829"/>
                  <a:pt x="17674" y="1772"/>
                  <a:pt x="17674" y="1766"/>
                </a:cubicBezTo>
                <a:cubicBezTo>
                  <a:pt x="17674" y="1766"/>
                  <a:pt x="17651" y="1761"/>
                  <a:pt x="17629" y="1755"/>
                </a:cubicBezTo>
                <a:lnTo>
                  <a:pt x="17617" y="1744"/>
                </a:lnTo>
                <a:cubicBezTo>
                  <a:pt x="17606" y="1732"/>
                  <a:pt x="17600" y="1715"/>
                  <a:pt x="17600" y="1698"/>
                </a:cubicBezTo>
                <a:cubicBezTo>
                  <a:pt x="17595" y="1687"/>
                  <a:pt x="17595" y="1670"/>
                  <a:pt x="17600" y="1659"/>
                </a:cubicBezTo>
                <a:lnTo>
                  <a:pt x="17600" y="1642"/>
                </a:lnTo>
                <a:cubicBezTo>
                  <a:pt x="17605" y="1624"/>
                  <a:pt x="17589" y="1617"/>
                  <a:pt x="17576" y="1617"/>
                </a:cubicBezTo>
                <a:cubicBezTo>
                  <a:pt x="17573" y="1617"/>
                  <a:pt x="17569" y="1618"/>
                  <a:pt x="17566" y="1619"/>
                </a:cubicBezTo>
                <a:cubicBezTo>
                  <a:pt x="17561" y="1625"/>
                  <a:pt x="17555" y="1647"/>
                  <a:pt x="17561" y="1670"/>
                </a:cubicBezTo>
                <a:lnTo>
                  <a:pt x="17555" y="1676"/>
                </a:lnTo>
                <a:lnTo>
                  <a:pt x="17544" y="1687"/>
                </a:lnTo>
                <a:cubicBezTo>
                  <a:pt x="17532" y="1670"/>
                  <a:pt x="17504" y="1653"/>
                  <a:pt x="17481" y="1636"/>
                </a:cubicBezTo>
                <a:lnTo>
                  <a:pt x="17458" y="1642"/>
                </a:lnTo>
                <a:lnTo>
                  <a:pt x="17453" y="1642"/>
                </a:lnTo>
                <a:cubicBezTo>
                  <a:pt x="17453" y="1636"/>
                  <a:pt x="17464" y="1613"/>
                  <a:pt x="17470" y="1608"/>
                </a:cubicBezTo>
                <a:cubicBezTo>
                  <a:pt x="17470" y="1596"/>
                  <a:pt x="17453" y="1528"/>
                  <a:pt x="17475" y="1517"/>
                </a:cubicBezTo>
                <a:cubicBezTo>
                  <a:pt x="17498" y="1505"/>
                  <a:pt x="17504" y="1466"/>
                  <a:pt x="17504" y="1454"/>
                </a:cubicBezTo>
                <a:cubicBezTo>
                  <a:pt x="17504" y="1437"/>
                  <a:pt x="17498" y="1426"/>
                  <a:pt x="17492" y="1420"/>
                </a:cubicBezTo>
                <a:lnTo>
                  <a:pt x="17492" y="1415"/>
                </a:lnTo>
                <a:cubicBezTo>
                  <a:pt x="17487" y="1415"/>
                  <a:pt x="17470" y="1420"/>
                  <a:pt x="17470" y="1420"/>
                </a:cubicBezTo>
                <a:lnTo>
                  <a:pt x="17458" y="1449"/>
                </a:lnTo>
                <a:cubicBezTo>
                  <a:pt x="17453" y="1469"/>
                  <a:pt x="17441" y="1476"/>
                  <a:pt x="17431" y="1476"/>
                </a:cubicBezTo>
                <a:cubicBezTo>
                  <a:pt x="17420" y="1476"/>
                  <a:pt x="17410" y="1469"/>
                  <a:pt x="17407" y="1460"/>
                </a:cubicBezTo>
                <a:cubicBezTo>
                  <a:pt x="17404" y="1453"/>
                  <a:pt x="17398" y="1448"/>
                  <a:pt x="17392" y="1448"/>
                </a:cubicBezTo>
                <a:cubicBezTo>
                  <a:pt x="17388" y="1448"/>
                  <a:pt x="17383" y="1450"/>
                  <a:pt x="17379" y="1454"/>
                </a:cubicBezTo>
                <a:lnTo>
                  <a:pt x="17328" y="1454"/>
                </a:lnTo>
                <a:cubicBezTo>
                  <a:pt x="17330" y="1446"/>
                  <a:pt x="17329" y="1442"/>
                  <a:pt x="17326" y="1442"/>
                </a:cubicBezTo>
                <a:cubicBezTo>
                  <a:pt x="17321" y="1442"/>
                  <a:pt x="17307" y="1460"/>
                  <a:pt x="17300" y="1471"/>
                </a:cubicBezTo>
                <a:cubicBezTo>
                  <a:pt x="17288" y="1494"/>
                  <a:pt x="17271" y="1511"/>
                  <a:pt x="17266" y="1511"/>
                </a:cubicBezTo>
                <a:cubicBezTo>
                  <a:pt x="17266" y="1511"/>
                  <a:pt x="17243" y="1466"/>
                  <a:pt x="17214" y="1409"/>
                </a:cubicBezTo>
                <a:lnTo>
                  <a:pt x="17146" y="1449"/>
                </a:lnTo>
                <a:lnTo>
                  <a:pt x="17141" y="1449"/>
                </a:lnTo>
                <a:cubicBezTo>
                  <a:pt x="17135" y="1443"/>
                  <a:pt x="17129" y="1415"/>
                  <a:pt x="17135" y="1398"/>
                </a:cubicBezTo>
                <a:lnTo>
                  <a:pt x="17141" y="1386"/>
                </a:lnTo>
                <a:lnTo>
                  <a:pt x="17146" y="1381"/>
                </a:lnTo>
                <a:cubicBezTo>
                  <a:pt x="17163" y="1381"/>
                  <a:pt x="17180" y="1364"/>
                  <a:pt x="17192" y="1341"/>
                </a:cubicBezTo>
                <a:lnTo>
                  <a:pt x="17192" y="1341"/>
                </a:lnTo>
                <a:lnTo>
                  <a:pt x="17163" y="1347"/>
                </a:lnTo>
                <a:cubicBezTo>
                  <a:pt x="17154" y="1350"/>
                  <a:pt x="17145" y="1354"/>
                  <a:pt x="17140" y="1354"/>
                </a:cubicBezTo>
                <a:cubicBezTo>
                  <a:pt x="17136" y="1354"/>
                  <a:pt x="17136" y="1351"/>
                  <a:pt x="17141" y="1341"/>
                </a:cubicBezTo>
                <a:cubicBezTo>
                  <a:pt x="17152" y="1312"/>
                  <a:pt x="17152" y="1295"/>
                  <a:pt x="17124" y="1284"/>
                </a:cubicBezTo>
                <a:lnTo>
                  <a:pt x="17095" y="1273"/>
                </a:lnTo>
                <a:cubicBezTo>
                  <a:pt x="17093" y="1286"/>
                  <a:pt x="17086" y="1291"/>
                  <a:pt x="17079" y="1291"/>
                </a:cubicBezTo>
                <a:cubicBezTo>
                  <a:pt x="17071" y="1291"/>
                  <a:pt x="17062" y="1284"/>
                  <a:pt x="17056" y="1278"/>
                </a:cubicBezTo>
                <a:cubicBezTo>
                  <a:pt x="17051" y="1276"/>
                  <a:pt x="17033" y="1273"/>
                  <a:pt x="17014" y="1273"/>
                </a:cubicBezTo>
                <a:cubicBezTo>
                  <a:pt x="16991" y="1273"/>
                  <a:pt x="16965" y="1277"/>
                  <a:pt x="16959" y="1290"/>
                </a:cubicBezTo>
                <a:cubicBezTo>
                  <a:pt x="16952" y="1301"/>
                  <a:pt x="16940" y="1305"/>
                  <a:pt x="16933" y="1305"/>
                </a:cubicBezTo>
                <a:cubicBezTo>
                  <a:pt x="16928" y="1305"/>
                  <a:pt x="16925" y="1303"/>
                  <a:pt x="16925" y="1301"/>
                </a:cubicBezTo>
                <a:cubicBezTo>
                  <a:pt x="16924" y="1300"/>
                  <a:pt x="16923" y="1300"/>
                  <a:pt x="16922" y="1300"/>
                </a:cubicBezTo>
                <a:cubicBezTo>
                  <a:pt x="16914" y="1300"/>
                  <a:pt x="16896" y="1314"/>
                  <a:pt x="16891" y="1324"/>
                </a:cubicBezTo>
                <a:cubicBezTo>
                  <a:pt x="16880" y="1335"/>
                  <a:pt x="16840" y="1375"/>
                  <a:pt x="16846" y="1392"/>
                </a:cubicBezTo>
                <a:cubicBezTo>
                  <a:pt x="16846" y="1403"/>
                  <a:pt x="16795" y="1415"/>
                  <a:pt x="16772" y="1415"/>
                </a:cubicBezTo>
                <a:cubicBezTo>
                  <a:pt x="16749" y="1415"/>
                  <a:pt x="16744" y="1381"/>
                  <a:pt x="16749" y="1369"/>
                </a:cubicBezTo>
                <a:cubicBezTo>
                  <a:pt x="16755" y="1358"/>
                  <a:pt x="16749" y="1347"/>
                  <a:pt x="16749" y="1347"/>
                </a:cubicBezTo>
                <a:cubicBezTo>
                  <a:pt x="16749" y="1346"/>
                  <a:pt x="16748" y="1346"/>
                  <a:pt x="16747" y="1346"/>
                </a:cubicBezTo>
                <a:cubicBezTo>
                  <a:pt x="16741" y="1346"/>
                  <a:pt x="16726" y="1370"/>
                  <a:pt x="16715" y="1381"/>
                </a:cubicBezTo>
                <a:cubicBezTo>
                  <a:pt x="16714" y="1383"/>
                  <a:pt x="16713" y="1384"/>
                  <a:pt x="16712" y="1384"/>
                </a:cubicBezTo>
                <a:cubicBezTo>
                  <a:pt x="16706" y="1384"/>
                  <a:pt x="16697" y="1363"/>
                  <a:pt x="16692" y="1335"/>
                </a:cubicBezTo>
                <a:lnTo>
                  <a:pt x="16715" y="1307"/>
                </a:lnTo>
                <a:cubicBezTo>
                  <a:pt x="16721" y="1307"/>
                  <a:pt x="16710" y="1290"/>
                  <a:pt x="16704" y="1284"/>
                </a:cubicBezTo>
                <a:cubicBezTo>
                  <a:pt x="16698" y="1284"/>
                  <a:pt x="16687" y="1284"/>
                  <a:pt x="16681" y="1290"/>
                </a:cubicBezTo>
                <a:lnTo>
                  <a:pt x="16670" y="1307"/>
                </a:lnTo>
                <a:cubicBezTo>
                  <a:pt x="16663" y="1321"/>
                  <a:pt x="16656" y="1328"/>
                  <a:pt x="16650" y="1328"/>
                </a:cubicBezTo>
                <a:cubicBezTo>
                  <a:pt x="16647" y="1328"/>
                  <a:pt x="16644" y="1325"/>
                  <a:pt x="16641" y="1318"/>
                </a:cubicBezTo>
                <a:lnTo>
                  <a:pt x="16641" y="1312"/>
                </a:lnTo>
                <a:cubicBezTo>
                  <a:pt x="16619" y="1307"/>
                  <a:pt x="16596" y="1307"/>
                  <a:pt x="16579" y="1301"/>
                </a:cubicBezTo>
                <a:cubicBezTo>
                  <a:pt x="16556" y="1301"/>
                  <a:pt x="16573" y="1261"/>
                  <a:pt x="16539" y="1261"/>
                </a:cubicBezTo>
                <a:lnTo>
                  <a:pt x="16494" y="1273"/>
                </a:lnTo>
                <a:cubicBezTo>
                  <a:pt x="16449" y="1273"/>
                  <a:pt x="16414" y="1318"/>
                  <a:pt x="16414" y="1329"/>
                </a:cubicBezTo>
                <a:cubicBezTo>
                  <a:pt x="16414" y="1347"/>
                  <a:pt x="16392" y="1364"/>
                  <a:pt x="16352" y="1364"/>
                </a:cubicBezTo>
                <a:lnTo>
                  <a:pt x="16341" y="1352"/>
                </a:lnTo>
                <a:lnTo>
                  <a:pt x="16307" y="1318"/>
                </a:lnTo>
                <a:cubicBezTo>
                  <a:pt x="16261" y="1307"/>
                  <a:pt x="16205" y="1295"/>
                  <a:pt x="16176" y="1295"/>
                </a:cubicBezTo>
                <a:lnTo>
                  <a:pt x="16171" y="1278"/>
                </a:lnTo>
                <a:cubicBezTo>
                  <a:pt x="16164" y="1272"/>
                  <a:pt x="16158" y="1269"/>
                  <a:pt x="16153" y="1269"/>
                </a:cubicBezTo>
                <a:cubicBezTo>
                  <a:pt x="16143" y="1269"/>
                  <a:pt x="16135" y="1279"/>
                  <a:pt x="16128" y="1279"/>
                </a:cubicBezTo>
                <a:cubicBezTo>
                  <a:pt x="16127" y="1279"/>
                  <a:pt x="16126" y="1279"/>
                  <a:pt x="16125" y="1278"/>
                </a:cubicBezTo>
                <a:cubicBezTo>
                  <a:pt x="16108" y="1267"/>
                  <a:pt x="16091" y="1256"/>
                  <a:pt x="16074" y="1244"/>
                </a:cubicBezTo>
                <a:lnTo>
                  <a:pt x="16051" y="1244"/>
                </a:lnTo>
                <a:cubicBezTo>
                  <a:pt x="16040" y="1273"/>
                  <a:pt x="16012" y="1256"/>
                  <a:pt x="15995" y="1267"/>
                </a:cubicBezTo>
                <a:lnTo>
                  <a:pt x="15978" y="1278"/>
                </a:lnTo>
                <a:cubicBezTo>
                  <a:pt x="15968" y="1297"/>
                  <a:pt x="15955" y="1308"/>
                  <a:pt x="15947" y="1308"/>
                </a:cubicBezTo>
                <a:cubicBezTo>
                  <a:pt x="15946" y="1308"/>
                  <a:pt x="15945" y="1308"/>
                  <a:pt x="15944" y="1307"/>
                </a:cubicBezTo>
                <a:cubicBezTo>
                  <a:pt x="15944" y="1307"/>
                  <a:pt x="15927" y="1284"/>
                  <a:pt x="15915" y="1261"/>
                </a:cubicBezTo>
                <a:lnTo>
                  <a:pt x="15870" y="1278"/>
                </a:lnTo>
                <a:lnTo>
                  <a:pt x="15858" y="1278"/>
                </a:lnTo>
                <a:cubicBezTo>
                  <a:pt x="15847" y="1278"/>
                  <a:pt x="15824" y="1261"/>
                  <a:pt x="15807" y="1250"/>
                </a:cubicBezTo>
                <a:lnTo>
                  <a:pt x="15796" y="1233"/>
                </a:lnTo>
                <a:lnTo>
                  <a:pt x="15762" y="1199"/>
                </a:lnTo>
                <a:cubicBezTo>
                  <a:pt x="15745" y="1210"/>
                  <a:pt x="15717" y="1239"/>
                  <a:pt x="15694" y="1261"/>
                </a:cubicBezTo>
                <a:lnTo>
                  <a:pt x="15660" y="1267"/>
                </a:lnTo>
                <a:cubicBezTo>
                  <a:pt x="15643" y="1267"/>
                  <a:pt x="15626" y="1301"/>
                  <a:pt x="15609" y="1318"/>
                </a:cubicBezTo>
                <a:lnTo>
                  <a:pt x="15609" y="1324"/>
                </a:lnTo>
                <a:cubicBezTo>
                  <a:pt x="15597" y="1318"/>
                  <a:pt x="15597" y="1261"/>
                  <a:pt x="15603" y="1244"/>
                </a:cubicBezTo>
                <a:cubicBezTo>
                  <a:pt x="15609" y="1222"/>
                  <a:pt x="15580" y="1210"/>
                  <a:pt x="15569" y="1210"/>
                </a:cubicBezTo>
                <a:cubicBezTo>
                  <a:pt x="15560" y="1210"/>
                  <a:pt x="15523" y="1230"/>
                  <a:pt x="15501" y="1230"/>
                </a:cubicBezTo>
                <a:cubicBezTo>
                  <a:pt x="15496" y="1230"/>
                  <a:pt x="15492" y="1229"/>
                  <a:pt x="15490" y="1227"/>
                </a:cubicBezTo>
                <a:cubicBezTo>
                  <a:pt x="15478" y="1210"/>
                  <a:pt x="15461" y="1188"/>
                  <a:pt x="15450" y="1171"/>
                </a:cubicBezTo>
                <a:lnTo>
                  <a:pt x="15427" y="1171"/>
                </a:lnTo>
                <a:cubicBezTo>
                  <a:pt x="15410" y="1165"/>
                  <a:pt x="15393" y="1154"/>
                  <a:pt x="15376" y="1154"/>
                </a:cubicBezTo>
                <a:lnTo>
                  <a:pt x="15353" y="1154"/>
                </a:lnTo>
                <a:cubicBezTo>
                  <a:pt x="15331" y="1148"/>
                  <a:pt x="15302" y="1148"/>
                  <a:pt x="15297" y="1142"/>
                </a:cubicBezTo>
                <a:lnTo>
                  <a:pt x="15297" y="1137"/>
                </a:lnTo>
                <a:cubicBezTo>
                  <a:pt x="15291" y="1137"/>
                  <a:pt x="15291" y="1125"/>
                  <a:pt x="15297" y="1120"/>
                </a:cubicBezTo>
                <a:cubicBezTo>
                  <a:pt x="15302" y="1114"/>
                  <a:pt x="15314" y="1114"/>
                  <a:pt x="15319" y="1114"/>
                </a:cubicBezTo>
                <a:cubicBezTo>
                  <a:pt x="15325" y="1115"/>
                  <a:pt x="15331" y="1116"/>
                  <a:pt x="15337" y="1116"/>
                </a:cubicBezTo>
                <a:cubicBezTo>
                  <a:pt x="15354" y="1116"/>
                  <a:pt x="15372" y="1112"/>
                  <a:pt x="15389" y="1112"/>
                </a:cubicBezTo>
                <a:cubicBezTo>
                  <a:pt x="15409" y="1112"/>
                  <a:pt x="15428" y="1118"/>
                  <a:pt x="15439" y="1148"/>
                </a:cubicBezTo>
                <a:cubicBezTo>
                  <a:pt x="15439" y="1148"/>
                  <a:pt x="15461" y="1148"/>
                  <a:pt x="15461" y="1142"/>
                </a:cubicBezTo>
                <a:lnTo>
                  <a:pt x="15478" y="1131"/>
                </a:lnTo>
                <a:cubicBezTo>
                  <a:pt x="15484" y="1116"/>
                  <a:pt x="15495" y="1110"/>
                  <a:pt x="15505" y="1110"/>
                </a:cubicBezTo>
                <a:cubicBezTo>
                  <a:pt x="15514" y="1110"/>
                  <a:pt x="15521" y="1114"/>
                  <a:pt x="15524" y="1120"/>
                </a:cubicBezTo>
                <a:cubicBezTo>
                  <a:pt x="15524" y="1121"/>
                  <a:pt x="15525" y="1121"/>
                  <a:pt x="15526" y="1121"/>
                </a:cubicBezTo>
                <a:cubicBezTo>
                  <a:pt x="15534" y="1121"/>
                  <a:pt x="15553" y="1078"/>
                  <a:pt x="15558" y="1063"/>
                </a:cubicBezTo>
                <a:cubicBezTo>
                  <a:pt x="15560" y="1056"/>
                  <a:pt x="15574" y="1055"/>
                  <a:pt x="15592" y="1055"/>
                </a:cubicBezTo>
                <a:cubicBezTo>
                  <a:pt x="15607" y="1055"/>
                  <a:pt x="15624" y="1056"/>
                  <a:pt x="15640" y="1056"/>
                </a:cubicBezTo>
                <a:cubicBezTo>
                  <a:pt x="15655" y="1056"/>
                  <a:pt x="15668" y="1055"/>
                  <a:pt x="15677" y="1051"/>
                </a:cubicBezTo>
                <a:cubicBezTo>
                  <a:pt x="15705" y="1040"/>
                  <a:pt x="15739" y="1017"/>
                  <a:pt x="15756" y="1000"/>
                </a:cubicBezTo>
                <a:lnTo>
                  <a:pt x="15751" y="983"/>
                </a:lnTo>
                <a:lnTo>
                  <a:pt x="15745" y="972"/>
                </a:lnTo>
                <a:cubicBezTo>
                  <a:pt x="15740" y="967"/>
                  <a:pt x="15801" y="932"/>
                  <a:pt x="15841" y="932"/>
                </a:cubicBezTo>
                <a:cubicBezTo>
                  <a:pt x="15850" y="932"/>
                  <a:pt x="15858" y="934"/>
                  <a:pt x="15864" y="938"/>
                </a:cubicBezTo>
                <a:cubicBezTo>
                  <a:pt x="15898" y="955"/>
                  <a:pt x="15910" y="989"/>
                  <a:pt x="15904" y="1000"/>
                </a:cubicBezTo>
                <a:cubicBezTo>
                  <a:pt x="15892" y="1006"/>
                  <a:pt x="15944" y="1040"/>
                  <a:pt x="15966" y="1046"/>
                </a:cubicBezTo>
                <a:cubicBezTo>
                  <a:pt x="15970" y="1047"/>
                  <a:pt x="15974" y="1047"/>
                  <a:pt x="15977" y="1047"/>
                </a:cubicBezTo>
                <a:cubicBezTo>
                  <a:pt x="15994" y="1047"/>
                  <a:pt x="16005" y="1036"/>
                  <a:pt x="16000" y="1017"/>
                </a:cubicBezTo>
                <a:lnTo>
                  <a:pt x="15961" y="1017"/>
                </a:lnTo>
                <a:cubicBezTo>
                  <a:pt x="15955" y="1017"/>
                  <a:pt x="15949" y="1012"/>
                  <a:pt x="15949" y="1006"/>
                </a:cubicBezTo>
                <a:cubicBezTo>
                  <a:pt x="15944" y="1000"/>
                  <a:pt x="15949" y="989"/>
                  <a:pt x="15949" y="989"/>
                </a:cubicBezTo>
                <a:lnTo>
                  <a:pt x="15978" y="972"/>
                </a:lnTo>
                <a:cubicBezTo>
                  <a:pt x="16012" y="949"/>
                  <a:pt x="16068" y="944"/>
                  <a:pt x="16080" y="944"/>
                </a:cubicBezTo>
                <a:cubicBezTo>
                  <a:pt x="16091" y="949"/>
                  <a:pt x="16074" y="1023"/>
                  <a:pt x="16085" y="1029"/>
                </a:cubicBezTo>
                <a:cubicBezTo>
                  <a:pt x="16091" y="1032"/>
                  <a:pt x="16098" y="1033"/>
                  <a:pt x="16104" y="1033"/>
                </a:cubicBezTo>
                <a:cubicBezTo>
                  <a:pt x="16110" y="1033"/>
                  <a:pt x="16114" y="1032"/>
                  <a:pt x="16114" y="1029"/>
                </a:cubicBezTo>
                <a:cubicBezTo>
                  <a:pt x="16119" y="1029"/>
                  <a:pt x="16125" y="983"/>
                  <a:pt x="16136" y="927"/>
                </a:cubicBezTo>
                <a:lnTo>
                  <a:pt x="16199" y="904"/>
                </a:lnTo>
                <a:lnTo>
                  <a:pt x="16216" y="898"/>
                </a:lnTo>
                <a:cubicBezTo>
                  <a:pt x="16226" y="892"/>
                  <a:pt x="16238" y="889"/>
                  <a:pt x="16247" y="889"/>
                </a:cubicBezTo>
                <a:cubicBezTo>
                  <a:pt x="16254" y="889"/>
                  <a:pt x="16259" y="890"/>
                  <a:pt x="16261" y="893"/>
                </a:cubicBezTo>
                <a:cubicBezTo>
                  <a:pt x="16263" y="896"/>
                  <a:pt x="16266" y="897"/>
                  <a:pt x="16269" y="897"/>
                </a:cubicBezTo>
                <a:cubicBezTo>
                  <a:pt x="16277" y="897"/>
                  <a:pt x="16287" y="891"/>
                  <a:pt x="16295" y="887"/>
                </a:cubicBezTo>
                <a:cubicBezTo>
                  <a:pt x="16299" y="880"/>
                  <a:pt x="16304" y="878"/>
                  <a:pt x="16308" y="878"/>
                </a:cubicBezTo>
                <a:cubicBezTo>
                  <a:pt x="16310" y="878"/>
                  <a:pt x="16312" y="879"/>
                  <a:pt x="16312" y="881"/>
                </a:cubicBezTo>
                <a:cubicBezTo>
                  <a:pt x="16318" y="881"/>
                  <a:pt x="16329" y="915"/>
                  <a:pt x="16341" y="955"/>
                </a:cubicBezTo>
                <a:lnTo>
                  <a:pt x="16380" y="966"/>
                </a:lnTo>
                <a:lnTo>
                  <a:pt x="16386" y="966"/>
                </a:lnTo>
                <a:cubicBezTo>
                  <a:pt x="16386" y="983"/>
                  <a:pt x="16397" y="989"/>
                  <a:pt x="16403" y="989"/>
                </a:cubicBezTo>
                <a:cubicBezTo>
                  <a:pt x="16403" y="983"/>
                  <a:pt x="16414" y="955"/>
                  <a:pt x="16420" y="921"/>
                </a:cubicBezTo>
                <a:lnTo>
                  <a:pt x="16477" y="961"/>
                </a:lnTo>
                <a:cubicBezTo>
                  <a:pt x="16477" y="964"/>
                  <a:pt x="16480" y="965"/>
                  <a:pt x="16483" y="965"/>
                </a:cubicBezTo>
                <a:cubicBezTo>
                  <a:pt x="16487" y="965"/>
                  <a:pt x="16491" y="964"/>
                  <a:pt x="16494" y="961"/>
                </a:cubicBezTo>
                <a:cubicBezTo>
                  <a:pt x="16500" y="961"/>
                  <a:pt x="16500" y="949"/>
                  <a:pt x="16500" y="949"/>
                </a:cubicBezTo>
                <a:lnTo>
                  <a:pt x="16460" y="898"/>
                </a:lnTo>
                <a:cubicBezTo>
                  <a:pt x="16500" y="893"/>
                  <a:pt x="16551" y="876"/>
                  <a:pt x="16573" y="859"/>
                </a:cubicBezTo>
                <a:lnTo>
                  <a:pt x="16590" y="876"/>
                </a:lnTo>
                <a:lnTo>
                  <a:pt x="16602" y="881"/>
                </a:lnTo>
                <a:cubicBezTo>
                  <a:pt x="16602" y="906"/>
                  <a:pt x="16619" y="922"/>
                  <a:pt x="16642" y="922"/>
                </a:cubicBezTo>
                <a:cubicBezTo>
                  <a:pt x="16646" y="922"/>
                  <a:pt x="16649" y="922"/>
                  <a:pt x="16653" y="921"/>
                </a:cubicBezTo>
                <a:lnTo>
                  <a:pt x="16670" y="921"/>
                </a:lnTo>
                <a:cubicBezTo>
                  <a:pt x="16675" y="910"/>
                  <a:pt x="16664" y="904"/>
                  <a:pt x="16647" y="904"/>
                </a:cubicBezTo>
                <a:lnTo>
                  <a:pt x="16636" y="904"/>
                </a:lnTo>
                <a:cubicBezTo>
                  <a:pt x="16630" y="904"/>
                  <a:pt x="16624" y="904"/>
                  <a:pt x="16624" y="898"/>
                </a:cubicBezTo>
                <a:cubicBezTo>
                  <a:pt x="16619" y="893"/>
                  <a:pt x="16624" y="876"/>
                  <a:pt x="16624" y="876"/>
                </a:cubicBezTo>
                <a:lnTo>
                  <a:pt x="16658" y="870"/>
                </a:lnTo>
                <a:cubicBezTo>
                  <a:pt x="16663" y="868"/>
                  <a:pt x="16668" y="868"/>
                  <a:pt x="16673" y="868"/>
                </a:cubicBezTo>
                <a:cubicBezTo>
                  <a:pt x="16705" y="868"/>
                  <a:pt x="16735" y="893"/>
                  <a:pt x="16751" y="893"/>
                </a:cubicBezTo>
                <a:cubicBezTo>
                  <a:pt x="16753" y="893"/>
                  <a:pt x="16754" y="893"/>
                  <a:pt x="16755" y="893"/>
                </a:cubicBezTo>
                <a:cubicBezTo>
                  <a:pt x="16772" y="893"/>
                  <a:pt x="16806" y="904"/>
                  <a:pt x="16817" y="910"/>
                </a:cubicBezTo>
                <a:cubicBezTo>
                  <a:pt x="16820" y="911"/>
                  <a:pt x="16823" y="911"/>
                  <a:pt x="16825" y="911"/>
                </a:cubicBezTo>
                <a:cubicBezTo>
                  <a:pt x="16834" y="911"/>
                  <a:pt x="16831" y="900"/>
                  <a:pt x="16817" y="881"/>
                </a:cubicBezTo>
                <a:lnTo>
                  <a:pt x="16812" y="881"/>
                </a:lnTo>
                <a:cubicBezTo>
                  <a:pt x="16778" y="864"/>
                  <a:pt x="16812" y="847"/>
                  <a:pt x="16812" y="830"/>
                </a:cubicBezTo>
                <a:cubicBezTo>
                  <a:pt x="16812" y="815"/>
                  <a:pt x="16822" y="810"/>
                  <a:pt x="16832" y="810"/>
                </a:cubicBezTo>
                <a:cubicBezTo>
                  <a:pt x="16837" y="810"/>
                  <a:pt x="16842" y="811"/>
                  <a:pt x="16846" y="813"/>
                </a:cubicBezTo>
                <a:lnTo>
                  <a:pt x="16885" y="830"/>
                </a:lnTo>
                <a:cubicBezTo>
                  <a:pt x="16908" y="825"/>
                  <a:pt x="16938" y="825"/>
                  <a:pt x="16963" y="825"/>
                </a:cubicBezTo>
                <a:cubicBezTo>
                  <a:pt x="16989" y="825"/>
                  <a:pt x="17010" y="825"/>
                  <a:pt x="17016" y="819"/>
                </a:cubicBezTo>
                <a:cubicBezTo>
                  <a:pt x="17027" y="802"/>
                  <a:pt x="17056" y="790"/>
                  <a:pt x="17073" y="779"/>
                </a:cubicBezTo>
                <a:lnTo>
                  <a:pt x="17078" y="813"/>
                </a:lnTo>
                <a:cubicBezTo>
                  <a:pt x="17078" y="820"/>
                  <a:pt x="17085" y="828"/>
                  <a:pt x="17090" y="828"/>
                </a:cubicBezTo>
                <a:cubicBezTo>
                  <a:pt x="17093" y="828"/>
                  <a:pt x="17095" y="825"/>
                  <a:pt x="17095" y="819"/>
                </a:cubicBezTo>
                <a:lnTo>
                  <a:pt x="17101" y="790"/>
                </a:lnTo>
                <a:cubicBezTo>
                  <a:pt x="17124" y="768"/>
                  <a:pt x="17152" y="688"/>
                  <a:pt x="17163" y="666"/>
                </a:cubicBezTo>
                <a:cubicBezTo>
                  <a:pt x="17167" y="658"/>
                  <a:pt x="17172" y="654"/>
                  <a:pt x="17177" y="654"/>
                </a:cubicBezTo>
                <a:cubicBezTo>
                  <a:pt x="17186" y="654"/>
                  <a:pt x="17196" y="668"/>
                  <a:pt x="17203" y="694"/>
                </a:cubicBezTo>
                <a:lnTo>
                  <a:pt x="17175" y="751"/>
                </a:lnTo>
                <a:lnTo>
                  <a:pt x="17163" y="773"/>
                </a:lnTo>
                <a:cubicBezTo>
                  <a:pt x="17152" y="808"/>
                  <a:pt x="17141" y="842"/>
                  <a:pt x="17146" y="853"/>
                </a:cubicBezTo>
                <a:lnTo>
                  <a:pt x="17163" y="836"/>
                </a:lnTo>
                <a:cubicBezTo>
                  <a:pt x="17165" y="836"/>
                  <a:pt x="17166" y="836"/>
                  <a:pt x="17167" y="836"/>
                </a:cubicBezTo>
                <a:cubicBezTo>
                  <a:pt x="17183" y="836"/>
                  <a:pt x="17197" y="801"/>
                  <a:pt x="17197" y="785"/>
                </a:cubicBezTo>
                <a:cubicBezTo>
                  <a:pt x="17197" y="779"/>
                  <a:pt x="17203" y="774"/>
                  <a:pt x="17212" y="774"/>
                </a:cubicBezTo>
                <a:cubicBezTo>
                  <a:pt x="17220" y="774"/>
                  <a:pt x="17230" y="777"/>
                  <a:pt x="17243" y="785"/>
                </a:cubicBezTo>
                <a:lnTo>
                  <a:pt x="17260" y="802"/>
                </a:lnTo>
                <a:lnTo>
                  <a:pt x="17271" y="825"/>
                </a:lnTo>
                <a:cubicBezTo>
                  <a:pt x="17311" y="836"/>
                  <a:pt x="17317" y="859"/>
                  <a:pt x="17294" y="881"/>
                </a:cubicBezTo>
                <a:lnTo>
                  <a:pt x="17294" y="898"/>
                </a:lnTo>
                <a:lnTo>
                  <a:pt x="17294" y="921"/>
                </a:lnTo>
                <a:cubicBezTo>
                  <a:pt x="17299" y="929"/>
                  <a:pt x="17305" y="932"/>
                  <a:pt x="17311" y="932"/>
                </a:cubicBezTo>
                <a:cubicBezTo>
                  <a:pt x="17328" y="932"/>
                  <a:pt x="17347" y="911"/>
                  <a:pt x="17351" y="898"/>
                </a:cubicBezTo>
                <a:cubicBezTo>
                  <a:pt x="17355" y="886"/>
                  <a:pt x="17375" y="879"/>
                  <a:pt x="17390" y="879"/>
                </a:cubicBezTo>
                <a:cubicBezTo>
                  <a:pt x="17395" y="879"/>
                  <a:pt x="17399" y="880"/>
                  <a:pt x="17402" y="881"/>
                </a:cubicBezTo>
                <a:cubicBezTo>
                  <a:pt x="17413" y="881"/>
                  <a:pt x="17334" y="796"/>
                  <a:pt x="17334" y="779"/>
                </a:cubicBezTo>
                <a:cubicBezTo>
                  <a:pt x="17339" y="768"/>
                  <a:pt x="17362" y="768"/>
                  <a:pt x="17368" y="762"/>
                </a:cubicBezTo>
                <a:cubicBezTo>
                  <a:pt x="17379" y="762"/>
                  <a:pt x="17396" y="734"/>
                  <a:pt x="17407" y="705"/>
                </a:cubicBezTo>
                <a:lnTo>
                  <a:pt x="17436" y="694"/>
                </a:lnTo>
                <a:cubicBezTo>
                  <a:pt x="17453" y="688"/>
                  <a:pt x="17470" y="677"/>
                  <a:pt x="17487" y="671"/>
                </a:cubicBezTo>
                <a:cubicBezTo>
                  <a:pt x="17510" y="660"/>
                  <a:pt x="17481" y="637"/>
                  <a:pt x="17487" y="632"/>
                </a:cubicBezTo>
                <a:lnTo>
                  <a:pt x="17504" y="615"/>
                </a:lnTo>
                <a:cubicBezTo>
                  <a:pt x="17527" y="598"/>
                  <a:pt x="17561" y="581"/>
                  <a:pt x="17566" y="575"/>
                </a:cubicBezTo>
                <a:cubicBezTo>
                  <a:pt x="17572" y="569"/>
                  <a:pt x="17561" y="558"/>
                  <a:pt x="17538" y="547"/>
                </a:cubicBezTo>
                <a:lnTo>
                  <a:pt x="17532" y="552"/>
                </a:lnTo>
                <a:cubicBezTo>
                  <a:pt x="17526" y="561"/>
                  <a:pt x="17519" y="563"/>
                  <a:pt x="17513" y="563"/>
                </a:cubicBezTo>
                <a:cubicBezTo>
                  <a:pt x="17499" y="563"/>
                  <a:pt x="17486" y="547"/>
                  <a:pt x="17470" y="547"/>
                </a:cubicBezTo>
                <a:lnTo>
                  <a:pt x="17447" y="547"/>
                </a:lnTo>
                <a:cubicBezTo>
                  <a:pt x="17419" y="547"/>
                  <a:pt x="17385" y="552"/>
                  <a:pt x="17373" y="552"/>
                </a:cubicBezTo>
                <a:lnTo>
                  <a:pt x="17368" y="529"/>
                </a:lnTo>
                <a:lnTo>
                  <a:pt x="17356" y="495"/>
                </a:lnTo>
                <a:cubicBezTo>
                  <a:pt x="17334" y="507"/>
                  <a:pt x="17322" y="541"/>
                  <a:pt x="17322" y="547"/>
                </a:cubicBezTo>
                <a:cubicBezTo>
                  <a:pt x="17322" y="558"/>
                  <a:pt x="17311" y="564"/>
                  <a:pt x="17300" y="564"/>
                </a:cubicBezTo>
                <a:lnTo>
                  <a:pt x="17294" y="564"/>
                </a:lnTo>
                <a:cubicBezTo>
                  <a:pt x="17285" y="555"/>
                  <a:pt x="17277" y="551"/>
                  <a:pt x="17269" y="551"/>
                </a:cubicBezTo>
                <a:cubicBezTo>
                  <a:pt x="17261" y="551"/>
                  <a:pt x="17254" y="555"/>
                  <a:pt x="17249" y="564"/>
                </a:cubicBezTo>
                <a:cubicBezTo>
                  <a:pt x="17241" y="571"/>
                  <a:pt x="17234" y="583"/>
                  <a:pt x="17224" y="583"/>
                </a:cubicBezTo>
                <a:cubicBezTo>
                  <a:pt x="17218" y="583"/>
                  <a:pt x="17211" y="579"/>
                  <a:pt x="17203" y="569"/>
                </a:cubicBezTo>
                <a:cubicBezTo>
                  <a:pt x="17186" y="575"/>
                  <a:pt x="17158" y="586"/>
                  <a:pt x="17135" y="592"/>
                </a:cubicBezTo>
                <a:lnTo>
                  <a:pt x="17078" y="592"/>
                </a:lnTo>
                <a:cubicBezTo>
                  <a:pt x="17068" y="579"/>
                  <a:pt x="17056" y="573"/>
                  <a:pt x="17048" y="573"/>
                </a:cubicBezTo>
                <a:cubicBezTo>
                  <a:pt x="17042" y="573"/>
                  <a:pt x="17039" y="576"/>
                  <a:pt x="17039" y="581"/>
                </a:cubicBezTo>
                <a:cubicBezTo>
                  <a:pt x="17038" y="581"/>
                  <a:pt x="17037" y="582"/>
                  <a:pt x="17036" y="582"/>
                </a:cubicBezTo>
                <a:cubicBezTo>
                  <a:pt x="17028" y="582"/>
                  <a:pt x="17015" y="568"/>
                  <a:pt x="17010" y="558"/>
                </a:cubicBezTo>
                <a:cubicBezTo>
                  <a:pt x="17009" y="557"/>
                  <a:pt x="17007" y="556"/>
                  <a:pt x="17005" y="556"/>
                </a:cubicBezTo>
                <a:cubicBezTo>
                  <a:pt x="16997" y="556"/>
                  <a:pt x="16981" y="565"/>
                  <a:pt x="16976" y="569"/>
                </a:cubicBezTo>
                <a:cubicBezTo>
                  <a:pt x="16971" y="575"/>
                  <a:pt x="16988" y="603"/>
                  <a:pt x="16993" y="620"/>
                </a:cubicBezTo>
                <a:cubicBezTo>
                  <a:pt x="17005" y="632"/>
                  <a:pt x="16993" y="643"/>
                  <a:pt x="16971" y="649"/>
                </a:cubicBezTo>
                <a:lnTo>
                  <a:pt x="16959" y="643"/>
                </a:lnTo>
                <a:cubicBezTo>
                  <a:pt x="16936" y="637"/>
                  <a:pt x="16919" y="620"/>
                  <a:pt x="16902" y="615"/>
                </a:cubicBezTo>
                <a:cubicBezTo>
                  <a:pt x="16885" y="609"/>
                  <a:pt x="16863" y="609"/>
                  <a:pt x="16851" y="598"/>
                </a:cubicBezTo>
                <a:cubicBezTo>
                  <a:pt x="16847" y="593"/>
                  <a:pt x="16843" y="591"/>
                  <a:pt x="16839" y="591"/>
                </a:cubicBezTo>
                <a:cubicBezTo>
                  <a:pt x="16827" y="591"/>
                  <a:pt x="16820" y="611"/>
                  <a:pt x="16804" y="611"/>
                </a:cubicBezTo>
                <a:cubicBezTo>
                  <a:pt x="16801" y="611"/>
                  <a:pt x="16798" y="610"/>
                  <a:pt x="16795" y="609"/>
                </a:cubicBezTo>
                <a:lnTo>
                  <a:pt x="16772" y="592"/>
                </a:lnTo>
                <a:lnTo>
                  <a:pt x="16772" y="592"/>
                </a:lnTo>
                <a:cubicBezTo>
                  <a:pt x="16761" y="620"/>
                  <a:pt x="16783" y="643"/>
                  <a:pt x="16789" y="649"/>
                </a:cubicBezTo>
                <a:cubicBezTo>
                  <a:pt x="16800" y="649"/>
                  <a:pt x="16783" y="660"/>
                  <a:pt x="16749" y="666"/>
                </a:cubicBezTo>
                <a:lnTo>
                  <a:pt x="16721" y="660"/>
                </a:lnTo>
                <a:cubicBezTo>
                  <a:pt x="16705" y="660"/>
                  <a:pt x="16719" y="625"/>
                  <a:pt x="16698" y="625"/>
                </a:cubicBezTo>
                <a:cubicBezTo>
                  <a:pt x="16696" y="625"/>
                  <a:pt x="16694" y="626"/>
                  <a:pt x="16692" y="626"/>
                </a:cubicBezTo>
                <a:cubicBezTo>
                  <a:pt x="16670" y="632"/>
                  <a:pt x="16653" y="643"/>
                  <a:pt x="16636" y="643"/>
                </a:cubicBezTo>
                <a:lnTo>
                  <a:pt x="16602" y="649"/>
                </a:lnTo>
                <a:cubicBezTo>
                  <a:pt x="16568" y="649"/>
                  <a:pt x="16539" y="694"/>
                  <a:pt x="16539" y="711"/>
                </a:cubicBezTo>
                <a:cubicBezTo>
                  <a:pt x="16539" y="718"/>
                  <a:pt x="16517" y="725"/>
                  <a:pt x="16501" y="725"/>
                </a:cubicBezTo>
                <a:cubicBezTo>
                  <a:pt x="16492" y="725"/>
                  <a:pt x="16486" y="723"/>
                  <a:pt x="16488" y="717"/>
                </a:cubicBezTo>
                <a:cubicBezTo>
                  <a:pt x="16490" y="712"/>
                  <a:pt x="16489" y="711"/>
                  <a:pt x="16488" y="711"/>
                </a:cubicBezTo>
                <a:cubicBezTo>
                  <a:pt x="16483" y="711"/>
                  <a:pt x="16468" y="725"/>
                  <a:pt x="16460" y="734"/>
                </a:cubicBezTo>
                <a:cubicBezTo>
                  <a:pt x="16458" y="736"/>
                  <a:pt x="16455" y="737"/>
                  <a:pt x="16451" y="737"/>
                </a:cubicBezTo>
                <a:cubicBezTo>
                  <a:pt x="16435" y="737"/>
                  <a:pt x="16407" y="719"/>
                  <a:pt x="16397" y="705"/>
                </a:cubicBezTo>
                <a:cubicBezTo>
                  <a:pt x="16395" y="703"/>
                  <a:pt x="16391" y="702"/>
                  <a:pt x="16386" y="702"/>
                </a:cubicBezTo>
                <a:cubicBezTo>
                  <a:pt x="16375" y="702"/>
                  <a:pt x="16360" y="706"/>
                  <a:pt x="16349" y="706"/>
                </a:cubicBezTo>
                <a:cubicBezTo>
                  <a:pt x="16342" y="706"/>
                  <a:pt x="16337" y="705"/>
                  <a:pt x="16335" y="700"/>
                </a:cubicBezTo>
                <a:cubicBezTo>
                  <a:pt x="16335" y="694"/>
                  <a:pt x="16335" y="692"/>
                  <a:pt x="16334" y="692"/>
                </a:cubicBezTo>
                <a:cubicBezTo>
                  <a:pt x="16333" y="692"/>
                  <a:pt x="16329" y="715"/>
                  <a:pt x="16329" y="728"/>
                </a:cubicBezTo>
                <a:cubicBezTo>
                  <a:pt x="16329" y="737"/>
                  <a:pt x="16321" y="742"/>
                  <a:pt x="16308" y="742"/>
                </a:cubicBezTo>
                <a:cubicBezTo>
                  <a:pt x="16298" y="742"/>
                  <a:pt x="16285" y="739"/>
                  <a:pt x="16273" y="734"/>
                </a:cubicBezTo>
                <a:lnTo>
                  <a:pt x="16301" y="705"/>
                </a:lnTo>
                <a:lnTo>
                  <a:pt x="16329" y="677"/>
                </a:lnTo>
                <a:cubicBezTo>
                  <a:pt x="16327" y="677"/>
                  <a:pt x="16324" y="676"/>
                  <a:pt x="16322" y="676"/>
                </a:cubicBezTo>
                <a:cubicBezTo>
                  <a:pt x="16294" y="676"/>
                  <a:pt x="16260" y="701"/>
                  <a:pt x="16250" y="711"/>
                </a:cubicBezTo>
                <a:cubicBezTo>
                  <a:pt x="16244" y="722"/>
                  <a:pt x="16244" y="739"/>
                  <a:pt x="16261" y="751"/>
                </a:cubicBezTo>
                <a:lnTo>
                  <a:pt x="16267" y="762"/>
                </a:lnTo>
                <a:cubicBezTo>
                  <a:pt x="16273" y="773"/>
                  <a:pt x="16278" y="796"/>
                  <a:pt x="16273" y="802"/>
                </a:cubicBezTo>
                <a:cubicBezTo>
                  <a:pt x="16264" y="810"/>
                  <a:pt x="16247" y="815"/>
                  <a:pt x="16236" y="815"/>
                </a:cubicBezTo>
                <a:cubicBezTo>
                  <a:pt x="16232" y="815"/>
                  <a:pt x="16229" y="815"/>
                  <a:pt x="16227" y="813"/>
                </a:cubicBezTo>
                <a:cubicBezTo>
                  <a:pt x="16216" y="802"/>
                  <a:pt x="16206" y="796"/>
                  <a:pt x="16196" y="796"/>
                </a:cubicBezTo>
                <a:cubicBezTo>
                  <a:pt x="16186" y="796"/>
                  <a:pt x="16176" y="802"/>
                  <a:pt x="16165" y="813"/>
                </a:cubicBezTo>
                <a:lnTo>
                  <a:pt x="16148" y="825"/>
                </a:lnTo>
                <a:cubicBezTo>
                  <a:pt x="16119" y="825"/>
                  <a:pt x="16097" y="813"/>
                  <a:pt x="16108" y="802"/>
                </a:cubicBezTo>
                <a:lnTo>
                  <a:pt x="16114" y="796"/>
                </a:lnTo>
                <a:lnTo>
                  <a:pt x="16136" y="779"/>
                </a:lnTo>
                <a:cubicBezTo>
                  <a:pt x="16159" y="762"/>
                  <a:pt x="16142" y="700"/>
                  <a:pt x="16142" y="683"/>
                </a:cubicBezTo>
                <a:cubicBezTo>
                  <a:pt x="16147" y="664"/>
                  <a:pt x="16148" y="653"/>
                  <a:pt x="16145" y="653"/>
                </a:cubicBezTo>
                <a:cubicBezTo>
                  <a:pt x="16144" y="653"/>
                  <a:pt x="16143" y="653"/>
                  <a:pt x="16142" y="654"/>
                </a:cubicBezTo>
                <a:lnTo>
                  <a:pt x="16142" y="660"/>
                </a:lnTo>
                <a:cubicBezTo>
                  <a:pt x="16136" y="677"/>
                  <a:pt x="16136" y="694"/>
                  <a:pt x="16125" y="700"/>
                </a:cubicBezTo>
                <a:cubicBezTo>
                  <a:pt x="16122" y="701"/>
                  <a:pt x="16119" y="701"/>
                  <a:pt x="16117" y="701"/>
                </a:cubicBezTo>
                <a:cubicBezTo>
                  <a:pt x="16105" y="701"/>
                  <a:pt x="16098" y="690"/>
                  <a:pt x="16102" y="671"/>
                </a:cubicBezTo>
                <a:cubicBezTo>
                  <a:pt x="16102" y="671"/>
                  <a:pt x="16101" y="671"/>
                  <a:pt x="16101" y="671"/>
                </a:cubicBezTo>
                <a:cubicBezTo>
                  <a:pt x="16089" y="671"/>
                  <a:pt x="16073" y="717"/>
                  <a:pt x="16057" y="728"/>
                </a:cubicBezTo>
                <a:cubicBezTo>
                  <a:pt x="16040" y="734"/>
                  <a:pt x="16017" y="762"/>
                  <a:pt x="16006" y="768"/>
                </a:cubicBezTo>
                <a:cubicBezTo>
                  <a:pt x="16006" y="768"/>
                  <a:pt x="16005" y="768"/>
                  <a:pt x="16004" y="768"/>
                </a:cubicBezTo>
                <a:cubicBezTo>
                  <a:pt x="15991" y="768"/>
                  <a:pt x="15937" y="738"/>
                  <a:pt x="15927" y="722"/>
                </a:cubicBezTo>
                <a:cubicBezTo>
                  <a:pt x="15915" y="705"/>
                  <a:pt x="15904" y="688"/>
                  <a:pt x="15898" y="683"/>
                </a:cubicBezTo>
                <a:lnTo>
                  <a:pt x="15892" y="683"/>
                </a:lnTo>
                <a:cubicBezTo>
                  <a:pt x="15887" y="683"/>
                  <a:pt x="15875" y="688"/>
                  <a:pt x="15870" y="694"/>
                </a:cubicBezTo>
                <a:cubicBezTo>
                  <a:pt x="15870" y="700"/>
                  <a:pt x="15870" y="705"/>
                  <a:pt x="15870" y="711"/>
                </a:cubicBezTo>
                <a:cubicBezTo>
                  <a:pt x="15870" y="730"/>
                  <a:pt x="15864" y="739"/>
                  <a:pt x="15854" y="739"/>
                </a:cubicBezTo>
                <a:cubicBezTo>
                  <a:pt x="15849" y="739"/>
                  <a:pt x="15843" y="737"/>
                  <a:pt x="15836" y="734"/>
                </a:cubicBezTo>
                <a:lnTo>
                  <a:pt x="15824" y="722"/>
                </a:lnTo>
                <a:cubicBezTo>
                  <a:pt x="15819" y="728"/>
                  <a:pt x="15762" y="745"/>
                  <a:pt x="15711" y="756"/>
                </a:cubicBezTo>
                <a:lnTo>
                  <a:pt x="15666" y="722"/>
                </a:lnTo>
                <a:lnTo>
                  <a:pt x="15660" y="717"/>
                </a:lnTo>
                <a:cubicBezTo>
                  <a:pt x="15654" y="722"/>
                  <a:pt x="15643" y="751"/>
                  <a:pt x="15637" y="756"/>
                </a:cubicBezTo>
                <a:cubicBezTo>
                  <a:pt x="15637" y="762"/>
                  <a:pt x="15627" y="764"/>
                  <a:pt x="15615" y="764"/>
                </a:cubicBezTo>
                <a:cubicBezTo>
                  <a:pt x="15600" y="764"/>
                  <a:pt x="15584" y="760"/>
                  <a:pt x="15580" y="751"/>
                </a:cubicBezTo>
                <a:cubicBezTo>
                  <a:pt x="15578" y="745"/>
                  <a:pt x="15575" y="742"/>
                  <a:pt x="15573" y="742"/>
                </a:cubicBezTo>
                <a:cubicBezTo>
                  <a:pt x="15568" y="742"/>
                  <a:pt x="15563" y="749"/>
                  <a:pt x="15563" y="756"/>
                </a:cubicBezTo>
                <a:cubicBezTo>
                  <a:pt x="15563" y="760"/>
                  <a:pt x="15544" y="764"/>
                  <a:pt x="15518" y="764"/>
                </a:cubicBezTo>
                <a:cubicBezTo>
                  <a:pt x="15507" y="764"/>
                  <a:pt x="15496" y="764"/>
                  <a:pt x="15484" y="762"/>
                </a:cubicBezTo>
                <a:lnTo>
                  <a:pt x="15456" y="756"/>
                </a:lnTo>
                <a:cubicBezTo>
                  <a:pt x="15444" y="756"/>
                  <a:pt x="15427" y="762"/>
                  <a:pt x="15416" y="762"/>
                </a:cubicBezTo>
                <a:lnTo>
                  <a:pt x="15410" y="762"/>
                </a:lnTo>
                <a:cubicBezTo>
                  <a:pt x="15409" y="764"/>
                  <a:pt x="15407" y="764"/>
                  <a:pt x="15405" y="764"/>
                </a:cubicBezTo>
                <a:cubicBezTo>
                  <a:pt x="15399" y="764"/>
                  <a:pt x="15392" y="759"/>
                  <a:pt x="15388" y="751"/>
                </a:cubicBezTo>
                <a:lnTo>
                  <a:pt x="15382" y="739"/>
                </a:lnTo>
                <a:cubicBezTo>
                  <a:pt x="15365" y="739"/>
                  <a:pt x="15348" y="785"/>
                  <a:pt x="15331" y="785"/>
                </a:cubicBezTo>
                <a:cubicBezTo>
                  <a:pt x="15330" y="785"/>
                  <a:pt x="15328" y="786"/>
                  <a:pt x="15326" y="786"/>
                </a:cubicBezTo>
                <a:cubicBezTo>
                  <a:pt x="15312" y="786"/>
                  <a:pt x="15285" y="767"/>
                  <a:pt x="15280" y="756"/>
                </a:cubicBezTo>
                <a:cubicBezTo>
                  <a:pt x="15279" y="754"/>
                  <a:pt x="15277" y="754"/>
                  <a:pt x="15276" y="754"/>
                </a:cubicBezTo>
                <a:cubicBezTo>
                  <a:pt x="15268" y="754"/>
                  <a:pt x="15255" y="776"/>
                  <a:pt x="15246" y="813"/>
                </a:cubicBezTo>
                <a:lnTo>
                  <a:pt x="15189" y="813"/>
                </a:lnTo>
                <a:cubicBezTo>
                  <a:pt x="15183" y="802"/>
                  <a:pt x="15195" y="773"/>
                  <a:pt x="15206" y="762"/>
                </a:cubicBezTo>
                <a:cubicBezTo>
                  <a:pt x="15212" y="751"/>
                  <a:pt x="15183" y="745"/>
                  <a:pt x="15138" y="739"/>
                </a:cubicBezTo>
                <a:lnTo>
                  <a:pt x="15138" y="739"/>
                </a:lnTo>
                <a:lnTo>
                  <a:pt x="15144" y="796"/>
                </a:lnTo>
                <a:cubicBezTo>
                  <a:pt x="15144" y="802"/>
                  <a:pt x="15132" y="813"/>
                  <a:pt x="15127" y="813"/>
                </a:cubicBezTo>
                <a:lnTo>
                  <a:pt x="15121" y="813"/>
                </a:lnTo>
                <a:cubicBezTo>
                  <a:pt x="15110" y="808"/>
                  <a:pt x="15092" y="790"/>
                  <a:pt x="15081" y="779"/>
                </a:cubicBezTo>
                <a:lnTo>
                  <a:pt x="15064" y="802"/>
                </a:lnTo>
                <a:lnTo>
                  <a:pt x="15047" y="825"/>
                </a:lnTo>
                <a:cubicBezTo>
                  <a:pt x="15042" y="827"/>
                  <a:pt x="15037" y="828"/>
                  <a:pt x="15032" y="828"/>
                </a:cubicBezTo>
                <a:cubicBezTo>
                  <a:pt x="15007" y="828"/>
                  <a:pt x="14990" y="792"/>
                  <a:pt x="14990" y="768"/>
                </a:cubicBezTo>
                <a:cubicBezTo>
                  <a:pt x="14990" y="761"/>
                  <a:pt x="14987" y="758"/>
                  <a:pt x="14981" y="758"/>
                </a:cubicBezTo>
                <a:cubicBezTo>
                  <a:pt x="14969" y="758"/>
                  <a:pt x="14949" y="771"/>
                  <a:pt x="14945" y="779"/>
                </a:cubicBezTo>
                <a:cubicBezTo>
                  <a:pt x="14938" y="786"/>
                  <a:pt x="14932" y="789"/>
                  <a:pt x="14925" y="789"/>
                </a:cubicBezTo>
                <a:cubicBezTo>
                  <a:pt x="14920" y="789"/>
                  <a:pt x="14916" y="787"/>
                  <a:pt x="14911" y="785"/>
                </a:cubicBezTo>
                <a:lnTo>
                  <a:pt x="14905" y="779"/>
                </a:lnTo>
                <a:cubicBezTo>
                  <a:pt x="14901" y="778"/>
                  <a:pt x="14897" y="778"/>
                  <a:pt x="14893" y="778"/>
                </a:cubicBezTo>
                <a:cubicBezTo>
                  <a:pt x="14863" y="778"/>
                  <a:pt x="14821" y="793"/>
                  <a:pt x="14792" y="808"/>
                </a:cubicBezTo>
                <a:cubicBezTo>
                  <a:pt x="14792" y="808"/>
                  <a:pt x="14780" y="802"/>
                  <a:pt x="14775" y="802"/>
                </a:cubicBezTo>
                <a:lnTo>
                  <a:pt x="14758" y="802"/>
                </a:lnTo>
                <a:cubicBezTo>
                  <a:pt x="14754" y="801"/>
                  <a:pt x="14749" y="800"/>
                  <a:pt x="14743" y="800"/>
                </a:cubicBezTo>
                <a:cubicBezTo>
                  <a:pt x="14719" y="800"/>
                  <a:pt x="14682" y="810"/>
                  <a:pt x="14650" y="819"/>
                </a:cubicBezTo>
                <a:lnTo>
                  <a:pt x="14622" y="842"/>
                </a:lnTo>
                <a:cubicBezTo>
                  <a:pt x="14620" y="843"/>
                  <a:pt x="14617" y="844"/>
                  <a:pt x="14614" y="844"/>
                </a:cubicBezTo>
                <a:cubicBezTo>
                  <a:pt x="14609" y="844"/>
                  <a:pt x="14603" y="842"/>
                  <a:pt x="14599" y="842"/>
                </a:cubicBezTo>
                <a:lnTo>
                  <a:pt x="14582" y="813"/>
                </a:lnTo>
                <a:cubicBezTo>
                  <a:pt x="14553" y="825"/>
                  <a:pt x="14514" y="836"/>
                  <a:pt x="14485" y="847"/>
                </a:cubicBezTo>
                <a:lnTo>
                  <a:pt x="14463" y="830"/>
                </a:lnTo>
                <a:cubicBezTo>
                  <a:pt x="14452" y="823"/>
                  <a:pt x="14440" y="820"/>
                  <a:pt x="14429" y="820"/>
                </a:cubicBezTo>
                <a:cubicBezTo>
                  <a:pt x="14404" y="820"/>
                  <a:pt x="14378" y="832"/>
                  <a:pt x="14355" y="836"/>
                </a:cubicBezTo>
                <a:lnTo>
                  <a:pt x="14321" y="836"/>
                </a:lnTo>
                <a:cubicBezTo>
                  <a:pt x="14318" y="831"/>
                  <a:pt x="14315" y="829"/>
                  <a:pt x="14312" y="829"/>
                </a:cubicBezTo>
                <a:cubicBezTo>
                  <a:pt x="14298" y="829"/>
                  <a:pt x="14279" y="858"/>
                  <a:pt x="14270" y="876"/>
                </a:cubicBezTo>
                <a:cubicBezTo>
                  <a:pt x="14264" y="898"/>
                  <a:pt x="14247" y="921"/>
                  <a:pt x="14241" y="921"/>
                </a:cubicBezTo>
                <a:cubicBezTo>
                  <a:pt x="14238" y="923"/>
                  <a:pt x="14236" y="923"/>
                  <a:pt x="14235" y="923"/>
                </a:cubicBezTo>
                <a:cubicBezTo>
                  <a:pt x="14230" y="923"/>
                  <a:pt x="14230" y="918"/>
                  <a:pt x="14230" y="910"/>
                </a:cubicBezTo>
                <a:lnTo>
                  <a:pt x="14230" y="904"/>
                </a:lnTo>
                <a:lnTo>
                  <a:pt x="14236" y="864"/>
                </a:lnTo>
                <a:cubicBezTo>
                  <a:pt x="14219" y="836"/>
                  <a:pt x="14145" y="819"/>
                  <a:pt x="14134" y="802"/>
                </a:cubicBezTo>
                <a:cubicBezTo>
                  <a:pt x="14122" y="790"/>
                  <a:pt x="14122" y="762"/>
                  <a:pt x="14139" y="739"/>
                </a:cubicBezTo>
                <a:lnTo>
                  <a:pt x="14168" y="773"/>
                </a:lnTo>
                <a:cubicBezTo>
                  <a:pt x="14168" y="773"/>
                  <a:pt x="14179" y="779"/>
                  <a:pt x="14185" y="779"/>
                </a:cubicBezTo>
                <a:cubicBezTo>
                  <a:pt x="14190" y="773"/>
                  <a:pt x="14196" y="768"/>
                  <a:pt x="14196" y="762"/>
                </a:cubicBezTo>
                <a:cubicBezTo>
                  <a:pt x="14202" y="756"/>
                  <a:pt x="14190" y="739"/>
                  <a:pt x="14185" y="739"/>
                </a:cubicBezTo>
                <a:cubicBezTo>
                  <a:pt x="14173" y="739"/>
                  <a:pt x="14161" y="739"/>
                  <a:pt x="14149" y="739"/>
                </a:cubicBezTo>
                <a:cubicBezTo>
                  <a:pt x="14125" y="739"/>
                  <a:pt x="14100" y="741"/>
                  <a:pt x="14077" y="756"/>
                </a:cubicBezTo>
                <a:lnTo>
                  <a:pt x="14071" y="768"/>
                </a:lnTo>
                <a:cubicBezTo>
                  <a:pt x="14054" y="779"/>
                  <a:pt x="14088" y="819"/>
                  <a:pt x="14105" y="830"/>
                </a:cubicBezTo>
                <a:cubicBezTo>
                  <a:pt x="14114" y="844"/>
                  <a:pt x="14075" y="869"/>
                  <a:pt x="14048" y="869"/>
                </a:cubicBezTo>
                <a:cubicBezTo>
                  <a:pt x="14042" y="869"/>
                  <a:pt x="14036" y="867"/>
                  <a:pt x="14031" y="864"/>
                </a:cubicBezTo>
                <a:cubicBezTo>
                  <a:pt x="14009" y="853"/>
                  <a:pt x="14014" y="836"/>
                  <a:pt x="14026" y="836"/>
                </a:cubicBezTo>
                <a:cubicBezTo>
                  <a:pt x="14031" y="830"/>
                  <a:pt x="14031" y="819"/>
                  <a:pt x="14031" y="813"/>
                </a:cubicBezTo>
                <a:cubicBezTo>
                  <a:pt x="14026" y="808"/>
                  <a:pt x="14003" y="790"/>
                  <a:pt x="13992" y="785"/>
                </a:cubicBezTo>
                <a:cubicBezTo>
                  <a:pt x="13991" y="784"/>
                  <a:pt x="13989" y="784"/>
                  <a:pt x="13988" y="784"/>
                </a:cubicBezTo>
                <a:cubicBezTo>
                  <a:pt x="13978" y="784"/>
                  <a:pt x="13968" y="803"/>
                  <a:pt x="13963" y="813"/>
                </a:cubicBezTo>
                <a:cubicBezTo>
                  <a:pt x="13963" y="819"/>
                  <a:pt x="13946" y="830"/>
                  <a:pt x="13929" y="830"/>
                </a:cubicBezTo>
                <a:lnTo>
                  <a:pt x="13929" y="859"/>
                </a:lnTo>
                <a:lnTo>
                  <a:pt x="13929" y="904"/>
                </a:lnTo>
                <a:cubicBezTo>
                  <a:pt x="13909" y="896"/>
                  <a:pt x="13885" y="890"/>
                  <a:pt x="13871" y="890"/>
                </a:cubicBezTo>
                <a:cubicBezTo>
                  <a:pt x="13866" y="890"/>
                  <a:pt x="13863" y="891"/>
                  <a:pt x="13861" y="893"/>
                </a:cubicBezTo>
                <a:cubicBezTo>
                  <a:pt x="13861" y="893"/>
                  <a:pt x="13834" y="909"/>
                  <a:pt x="13822" y="909"/>
                </a:cubicBezTo>
                <a:cubicBezTo>
                  <a:pt x="13818" y="909"/>
                  <a:pt x="13816" y="908"/>
                  <a:pt x="13816" y="904"/>
                </a:cubicBezTo>
                <a:cubicBezTo>
                  <a:pt x="13816" y="897"/>
                  <a:pt x="13812" y="895"/>
                  <a:pt x="13805" y="895"/>
                </a:cubicBezTo>
                <a:cubicBezTo>
                  <a:pt x="13795" y="895"/>
                  <a:pt x="13781" y="901"/>
                  <a:pt x="13770" y="904"/>
                </a:cubicBezTo>
                <a:cubicBezTo>
                  <a:pt x="13768" y="906"/>
                  <a:pt x="13765" y="908"/>
                  <a:pt x="13762" y="908"/>
                </a:cubicBezTo>
                <a:cubicBezTo>
                  <a:pt x="13750" y="908"/>
                  <a:pt x="13733" y="892"/>
                  <a:pt x="13719" y="870"/>
                </a:cubicBezTo>
                <a:lnTo>
                  <a:pt x="13685" y="910"/>
                </a:lnTo>
                <a:cubicBezTo>
                  <a:pt x="13683" y="912"/>
                  <a:pt x="13678" y="913"/>
                  <a:pt x="13672" y="913"/>
                </a:cubicBezTo>
                <a:cubicBezTo>
                  <a:pt x="13664" y="913"/>
                  <a:pt x="13655" y="911"/>
                  <a:pt x="13651" y="904"/>
                </a:cubicBezTo>
                <a:cubicBezTo>
                  <a:pt x="13640" y="893"/>
                  <a:pt x="13631" y="888"/>
                  <a:pt x="13624" y="888"/>
                </a:cubicBezTo>
                <a:cubicBezTo>
                  <a:pt x="13608" y="888"/>
                  <a:pt x="13598" y="906"/>
                  <a:pt x="13583" y="921"/>
                </a:cubicBezTo>
                <a:lnTo>
                  <a:pt x="13515" y="983"/>
                </a:lnTo>
                <a:cubicBezTo>
                  <a:pt x="13509" y="983"/>
                  <a:pt x="13498" y="983"/>
                  <a:pt x="13492" y="978"/>
                </a:cubicBezTo>
                <a:cubicBezTo>
                  <a:pt x="13461" y="951"/>
                  <a:pt x="13451" y="942"/>
                  <a:pt x="13423" y="942"/>
                </a:cubicBezTo>
                <a:cubicBezTo>
                  <a:pt x="13416" y="942"/>
                  <a:pt x="13407" y="942"/>
                  <a:pt x="13396" y="944"/>
                </a:cubicBezTo>
                <a:lnTo>
                  <a:pt x="13334" y="955"/>
                </a:lnTo>
                <a:cubicBezTo>
                  <a:pt x="13319" y="944"/>
                  <a:pt x="13300" y="939"/>
                  <a:pt x="13282" y="939"/>
                </a:cubicBezTo>
                <a:cubicBezTo>
                  <a:pt x="13252" y="939"/>
                  <a:pt x="13221" y="953"/>
                  <a:pt x="13203" y="978"/>
                </a:cubicBezTo>
                <a:lnTo>
                  <a:pt x="13152" y="972"/>
                </a:lnTo>
                <a:cubicBezTo>
                  <a:pt x="13146" y="972"/>
                  <a:pt x="13135" y="1000"/>
                  <a:pt x="13129" y="1000"/>
                </a:cubicBezTo>
                <a:cubicBezTo>
                  <a:pt x="13128" y="1001"/>
                  <a:pt x="13126" y="1002"/>
                  <a:pt x="13124" y="1002"/>
                </a:cubicBezTo>
                <a:cubicBezTo>
                  <a:pt x="13113" y="1002"/>
                  <a:pt x="13099" y="988"/>
                  <a:pt x="13090" y="983"/>
                </a:cubicBezTo>
                <a:cubicBezTo>
                  <a:pt x="13073" y="983"/>
                  <a:pt x="13044" y="983"/>
                  <a:pt x="13033" y="989"/>
                </a:cubicBezTo>
                <a:cubicBezTo>
                  <a:pt x="13024" y="998"/>
                  <a:pt x="13019" y="1001"/>
                  <a:pt x="13016" y="1001"/>
                </a:cubicBezTo>
                <a:cubicBezTo>
                  <a:pt x="13010" y="1001"/>
                  <a:pt x="13010" y="992"/>
                  <a:pt x="13010" y="978"/>
                </a:cubicBezTo>
                <a:cubicBezTo>
                  <a:pt x="13010" y="972"/>
                  <a:pt x="12999" y="966"/>
                  <a:pt x="12987" y="966"/>
                </a:cubicBezTo>
                <a:lnTo>
                  <a:pt x="12953" y="966"/>
                </a:lnTo>
                <a:lnTo>
                  <a:pt x="12891" y="955"/>
                </a:lnTo>
                <a:cubicBezTo>
                  <a:pt x="12884" y="972"/>
                  <a:pt x="12870" y="977"/>
                  <a:pt x="12856" y="977"/>
                </a:cubicBezTo>
                <a:cubicBezTo>
                  <a:pt x="12847" y="977"/>
                  <a:pt x="12839" y="974"/>
                  <a:pt x="12834" y="972"/>
                </a:cubicBezTo>
                <a:cubicBezTo>
                  <a:pt x="12824" y="961"/>
                  <a:pt x="12788" y="926"/>
                  <a:pt x="12765" y="926"/>
                </a:cubicBezTo>
                <a:cubicBezTo>
                  <a:pt x="12764" y="926"/>
                  <a:pt x="12762" y="926"/>
                  <a:pt x="12761" y="927"/>
                </a:cubicBezTo>
                <a:cubicBezTo>
                  <a:pt x="12738" y="932"/>
                  <a:pt x="12727" y="944"/>
                  <a:pt x="12732" y="961"/>
                </a:cubicBezTo>
                <a:lnTo>
                  <a:pt x="12732" y="966"/>
                </a:lnTo>
                <a:cubicBezTo>
                  <a:pt x="12732" y="978"/>
                  <a:pt x="12727" y="989"/>
                  <a:pt x="12721" y="995"/>
                </a:cubicBezTo>
                <a:cubicBezTo>
                  <a:pt x="12716" y="999"/>
                  <a:pt x="12713" y="1001"/>
                  <a:pt x="12711" y="1001"/>
                </a:cubicBezTo>
                <a:cubicBezTo>
                  <a:pt x="12706" y="1001"/>
                  <a:pt x="12708" y="988"/>
                  <a:pt x="12704" y="983"/>
                </a:cubicBezTo>
                <a:lnTo>
                  <a:pt x="12687" y="961"/>
                </a:lnTo>
                <a:cubicBezTo>
                  <a:pt x="12675" y="972"/>
                  <a:pt x="12664" y="995"/>
                  <a:pt x="12670" y="1012"/>
                </a:cubicBezTo>
                <a:lnTo>
                  <a:pt x="12641" y="989"/>
                </a:lnTo>
                <a:cubicBezTo>
                  <a:pt x="12629" y="983"/>
                  <a:pt x="12614" y="982"/>
                  <a:pt x="12600" y="982"/>
                </a:cubicBezTo>
                <a:cubicBezTo>
                  <a:pt x="12595" y="982"/>
                  <a:pt x="12590" y="982"/>
                  <a:pt x="12585" y="982"/>
                </a:cubicBezTo>
                <a:cubicBezTo>
                  <a:pt x="12565" y="982"/>
                  <a:pt x="12545" y="981"/>
                  <a:pt x="12528" y="966"/>
                </a:cubicBezTo>
                <a:lnTo>
                  <a:pt x="12522" y="961"/>
                </a:lnTo>
                <a:cubicBezTo>
                  <a:pt x="12517" y="964"/>
                  <a:pt x="12512" y="965"/>
                  <a:pt x="12507" y="965"/>
                </a:cubicBezTo>
                <a:cubicBezTo>
                  <a:pt x="12486" y="965"/>
                  <a:pt x="12471" y="940"/>
                  <a:pt x="12471" y="927"/>
                </a:cubicBezTo>
                <a:cubicBezTo>
                  <a:pt x="12471" y="910"/>
                  <a:pt x="12488" y="893"/>
                  <a:pt x="12511" y="881"/>
                </a:cubicBezTo>
                <a:lnTo>
                  <a:pt x="12471" y="870"/>
                </a:lnTo>
                <a:cubicBezTo>
                  <a:pt x="12469" y="869"/>
                  <a:pt x="12467" y="869"/>
                  <a:pt x="12465" y="869"/>
                </a:cubicBezTo>
                <a:cubicBezTo>
                  <a:pt x="12450" y="869"/>
                  <a:pt x="12454" y="889"/>
                  <a:pt x="12454" y="904"/>
                </a:cubicBezTo>
                <a:lnTo>
                  <a:pt x="12454" y="921"/>
                </a:lnTo>
                <a:cubicBezTo>
                  <a:pt x="12449" y="943"/>
                  <a:pt x="12423" y="995"/>
                  <a:pt x="12401" y="995"/>
                </a:cubicBezTo>
                <a:cubicBezTo>
                  <a:pt x="12400" y="995"/>
                  <a:pt x="12398" y="995"/>
                  <a:pt x="12397" y="995"/>
                </a:cubicBezTo>
                <a:cubicBezTo>
                  <a:pt x="12392" y="993"/>
                  <a:pt x="12386" y="993"/>
                  <a:pt x="12382" y="993"/>
                </a:cubicBezTo>
                <a:cubicBezTo>
                  <a:pt x="12367" y="993"/>
                  <a:pt x="12358" y="999"/>
                  <a:pt x="12358" y="1012"/>
                </a:cubicBezTo>
                <a:lnTo>
                  <a:pt x="12358" y="1023"/>
                </a:lnTo>
                <a:lnTo>
                  <a:pt x="12358" y="1046"/>
                </a:lnTo>
                <a:cubicBezTo>
                  <a:pt x="12342" y="1041"/>
                  <a:pt x="12267" y="1006"/>
                  <a:pt x="12243" y="1006"/>
                </a:cubicBezTo>
                <a:cubicBezTo>
                  <a:pt x="12241" y="1006"/>
                  <a:pt x="12240" y="1006"/>
                  <a:pt x="12239" y="1006"/>
                </a:cubicBezTo>
                <a:cubicBezTo>
                  <a:pt x="12216" y="1012"/>
                  <a:pt x="12170" y="1029"/>
                  <a:pt x="12131" y="1046"/>
                </a:cubicBezTo>
                <a:lnTo>
                  <a:pt x="12097" y="1057"/>
                </a:lnTo>
                <a:lnTo>
                  <a:pt x="12080" y="1063"/>
                </a:lnTo>
                <a:cubicBezTo>
                  <a:pt x="12063" y="1063"/>
                  <a:pt x="12063" y="1040"/>
                  <a:pt x="12091" y="1017"/>
                </a:cubicBezTo>
                <a:lnTo>
                  <a:pt x="12114" y="1006"/>
                </a:lnTo>
                <a:lnTo>
                  <a:pt x="12136" y="989"/>
                </a:lnTo>
                <a:cubicBezTo>
                  <a:pt x="12170" y="983"/>
                  <a:pt x="12193" y="966"/>
                  <a:pt x="12182" y="944"/>
                </a:cubicBezTo>
                <a:lnTo>
                  <a:pt x="12182" y="944"/>
                </a:lnTo>
                <a:lnTo>
                  <a:pt x="12153" y="961"/>
                </a:lnTo>
                <a:cubicBezTo>
                  <a:pt x="12119" y="978"/>
                  <a:pt x="12085" y="972"/>
                  <a:pt x="12063" y="1012"/>
                </a:cubicBezTo>
                <a:lnTo>
                  <a:pt x="12051" y="1029"/>
                </a:lnTo>
                <a:cubicBezTo>
                  <a:pt x="12037" y="1031"/>
                  <a:pt x="12016" y="1033"/>
                  <a:pt x="11993" y="1033"/>
                </a:cubicBezTo>
                <a:cubicBezTo>
                  <a:pt x="11960" y="1033"/>
                  <a:pt x="11922" y="1030"/>
                  <a:pt x="11892" y="1023"/>
                </a:cubicBezTo>
                <a:lnTo>
                  <a:pt x="11847" y="1023"/>
                </a:lnTo>
                <a:lnTo>
                  <a:pt x="11802" y="1017"/>
                </a:lnTo>
                <a:cubicBezTo>
                  <a:pt x="11751" y="1023"/>
                  <a:pt x="11688" y="1063"/>
                  <a:pt x="11700" y="1074"/>
                </a:cubicBezTo>
                <a:cubicBezTo>
                  <a:pt x="11702" y="1079"/>
                  <a:pt x="11700" y="1082"/>
                  <a:pt x="11694" y="1082"/>
                </a:cubicBezTo>
                <a:cubicBezTo>
                  <a:pt x="11686" y="1082"/>
                  <a:pt x="11673" y="1078"/>
                  <a:pt x="11654" y="1069"/>
                </a:cubicBezTo>
                <a:lnTo>
                  <a:pt x="11648" y="1029"/>
                </a:lnTo>
                <a:lnTo>
                  <a:pt x="11643" y="1023"/>
                </a:lnTo>
                <a:cubicBezTo>
                  <a:pt x="11643" y="1019"/>
                  <a:pt x="11642" y="1017"/>
                  <a:pt x="11639" y="1017"/>
                </a:cubicBezTo>
                <a:cubicBezTo>
                  <a:pt x="11635" y="1017"/>
                  <a:pt x="11628" y="1025"/>
                  <a:pt x="11620" y="1040"/>
                </a:cubicBezTo>
                <a:lnTo>
                  <a:pt x="11603" y="1051"/>
                </a:lnTo>
                <a:cubicBezTo>
                  <a:pt x="11603" y="1057"/>
                  <a:pt x="11580" y="1057"/>
                  <a:pt x="11580" y="1057"/>
                </a:cubicBezTo>
                <a:lnTo>
                  <a:pt x="11546" y="983"/>
                </a:lnTo>
                <a:cubicBezTo>
                  <a:pt x="11502" y="1000"/>
                  <a:pt x="11466" y="1013"/>
                  <a:pt x="11451" y="1013"/>
                </a:cubicBezTo>
                <a:cubicBezTo>
                  <a:pt x="11445" y="1013"/>
                  <a:pt x="11443" y="1011"/>
                  <a:pt x="11444" y="1006"/>
                </a:cubicBezTo>
                <a:lnTo>
                  <a:pt x="11450" y="1000"/>
                </a:lnTo>
                <a:lnTo>
                  <a:pt x="11467" y="966"/>
                </a:lnTo>
                <a:cubicBezTo>
                  <a:pt x="11469" y="967"/>
                  <a:pt x="11471" y="967"/>
                  <a:pt x="11472" y="967"/>
                </a:cubicBezTo>
                <a:cubicBezTo>
                  <a:pt x="11495" y="967"/>
                  <a:pt x="11495" y="931"/>
                  <a:pt x="11484" y="915"/>
                </a:cubicBezTo>
                <a:cubicBezTo>
                  <a:pt x="11478" y="898"/>
                  <a:pt x="11507" y="870"/>
                  <a:pt x="11546" y="859"/>
                </a:cubicBezTo>
                <a:lnTo>
                  <a:pt x="11603" y="870"/>
                </a:lnTo>
                <a:lnTo>
                  <a:pt x="11614" y="870"/>
                </a:lnTo>
                <a:cubicBezTo>
                  <a:pt x="11635" y="859"/>
                  <a:pt x="11656" y="830"/>
                  <a:pt x="11668" y="830"/>
                </a:cubicBezTo>
                <a:cubicBezTo>
                  <a:pt x="11669" y="830"/>
                  <a:pt x="11670" y="830"/>
                  <a:pt x="11671" y="830"/>
                </a:cubicBezTo>
                <a:cubicBezTo>
                  <a:pt x="11687" y="830"/>
                  <a:pt x="11738" y="870"/>
                  <a:pt x="11763" y="870"/>
                </a:cubicBezTo>
                <a:cubicBezTo>
                  <a:pt x="11765" y="870"/>
                  <a:pt x="11766" y="870"/>
                  <a:pt x="11768" y="870"/>
                </a:cubicBezTo>
                <a:cubicBezTo>
                  <a:pt x="11785" y="859"/>
                  <a:pt x="11785" y="830"/>
                  <a:pt x="11773" y="830"/>
                </a:cubicBezTo>
                <a:cubicBezTo>
                  <a:pt x="11768" y="825"/>
                  <a:pt x="11745" y="796"/>
                  <a:pt x="11722" y="768"/>
                </a:cubicBezTo>
                <a:lnTo>
                  <a:pt x="11654" y="779"/>
                </a:lnTo>
                <a:cubicBezTo>
                  <a:pt x="11648" y="779"/>
                  <a:pt x="11637" y="773"/>
                  <a:pt x="11637" y="773"/>
                </a:cubicBezTo>
                <a:lnTo>
                  <a:pt x="11626" y="768"/>
                </a:lnTo>
                <a:cubicBezTo>
                  <a:pt x="11620" y="756"/>
                  <a:pt x="11626" y="745"/>
                  <a:pt x="11643" y="739"/>
                </a:cubicBezTo>
                <a:lnTo>
                  <a:pt x="11734" y="739"/>
                </a:lnTo>
                <a:cubicBezTo>
                  <a:pt x="11773" y="717"/>
                  <a:pt x="11813" y="688"/>
                  <a:pt x="11824" y="688"/>
                </a:cubicBezTo>
                <a:lnTo>
                  <a:pt x="11836" y="688"/>
                </a:lnTo>
                <a:lnTo>
                  <a:pt x="11921" y="722"/>
                </a:lnTo>
                <a:lnTo>
                  <a:pt x="11949" y="711"/>
                </a:lnTo>
                <a:cubicBezTo>
                  <a:pt x="11958" y="708"/>
                  <a:pt x="11967" y="707"/>
                  <a:pt x="11975" y="707"/>
                </a:cubicBezTo>
                <a:cubicBezTo>
                  <a:pt x="11997" y="707"/>
                  <a:pt x="12013" y="717"/>
                  <a:pt x="12017" y="734"/>
                </a:cubicBezTo>
                <a:lnTo>
                  <a:pt x="11989" y="751"/>
                </a:lnTo>
                <a:cubicBezTo>
                  <a:pt x="11983" y="756"/>
                  <a:pt x="11966" y="756"/>
                  <a:pt x="11961" y="768"/>
                </a:cubicBezTo>
                <a:cubicBezTo>
                  <a:pt x="11938" y="788"/>
                  <a:pt x="11925" y="798"/>
                  <a:pt x="11914" y="798"/>
                </a:cubicBezTo>
                <a:cubicBezTo>
                  <a:pt x="11904" y="798"/>
                  <a:pt x="11895" y="788"/>
                  <a:pt x="11881" y="768"/>
                </a:cubicBezTo>
                <a:lnTo>
                  <a:pt x="11858" y="739"/>
                </a:lnTo>
                <a:cubicBezTo>
                  <a:pt x="11836" y="745"/>
                  <a:pt x="11830" y="802"/>
                  <a:pt x="11841" y="819"/>
                </a:cubicBezTo>
                <a:cubicBezTo>
                  <a:pt x="11853" y="830"/>
                  <a:pt x="11881" y="847"/>
                  <a:pt x="11898" y="853"/>
                </a:cubicBezTo>
                <a:lnTo>
                  <a:pt x="11915" y="847"/>
                </a:lnTo>
                <a:cubicBezTo>
                  <a:pt x="11922" y="840"/>
                  <a:pt x="11929" y="835"/>
                  <a:pt x="11938" y="835"/>
                </a:cubicBezTo>
                <a:cubicBezTo>
                  <a:pt x="11943" y="835"/>
                  <a:pt x="11948" y="837"/>
                  <a:pt x="11955" y="842"/>
                </a:cubicBezTo>
                <a:lnTo>
                  <a:pt x="11966" y="847"/>
                </a:lnTo>
                <a:cubicBezTo>
                  <a:pt x="11978" y="859"/>
                  <a:pt x="11989" y="870"/>
                  <a:pt x="11978" y="887"/>
                </a:cubicBezTo>
                <a:lnTo>
                  <a:pt x="11978" y="898"/>
                </a:lnTo>
                <a:cubicBezTo>
                  <a:pt x="11972" y="910"/>
                  <a:pt x="11978" y="921"/>
                  <a:pt x="11983" y="927"/>
                </a:cubicBezTo>
                <a:cubicBezTo>
                  <a:pt x="11989" y="927"/>
                  <a:pt x="12000" y="927"/>
                  <a:pt x="12006" y="921"/>
                </a:cubicBezTo>
                <a:lnTo>
                  <a:pt x="12023" y="910"/>
                </a:lnTo>
                <a:cubicBezTo>
                  <a:pt x="12023" y="887"/>
                  <a:pt x="12023" y="853"/>
                  <a:pt x="12017" y="836"/>
                </a:cubicBezTo>
                <a:lnTo>
                  <a:pt x="12006" y="819"/>
                </a:lnTo>
                <a:cubicBezTo>
                  <a:pt x="12000" y="808"/>
                  <a:pt x="11961" y="813"/>
                  <a:pt x="11983" y="785"/>
                </a:cubicBezTo>
                <a:cubicBezTo>
                  <a:pt x="11985" y="781"/>
                  <a:pt x="11988" y="779"/>
                  <a:pt x="11993" y="779"/>
                </a:cubicBezTo>
                <a:cubicBezTo>
                  <a:pt x="12007" y="779"/>
                  <a:pt x="12034" y="796"/>
                  <a:pt x="12051" y="813"/>
                </a:cubicBezTo>
                <a:lnTo>
                  <a:pt x="12057" y="819"/>
                </a:lnTo>
                <a:cubicBezTo>
                  <a:pt x="12057" y="820"/>
                  <a:pt x="12058" y="820"/>
                  <a:pt x="12059" y="820"/>
                </a:cubicBezTo>
                <a:cubicBezTo>
                  <a:pt x="12065" y="820"/>
                  <a:pt x="12088" y="807"/>
                  <a:pt x="12102" y="802"/>
                </a:cubicBezTo>
                <a:cubicBezTo>
                  <a:pt x="12104" y="800"/>
                  <a:pt x="12105" y="800"/>
                  <a:pt x="12106" y="800"/>
                </a:cubicBezTo>
                <a:cubicBezTo>
                  <a:pt x="12114" y="800"/>
                  <a:pt x="12114" y="832"/>
                  <a:pt x="12114" y="842"/>
                </a:cubicBezTo>
                <a:cubicBezTo>
                  <a:pt x="12112" y="845"/>
                  <a:pt x="12112" y="847"/>
                  <a:pt x="12115" y="847"/>
                </a:cubicBezTo>
                <a:cubicBezTo>
                  <a:pt x="12119" y="847"/>
                  <a:pt x="12131" y="840"/>
                  <a:pt x="12142" y="825"/>
                </a:cubicBezTo>
                <a:lnTo>
                  <a:pt x="12187" y="825"/>
                </a:lnTo>
                <a:cubicBezTo>
                  <a:pt x="12187" y="846"/>
                  <a:pt x="12193" y="855"/>
                  <a:pt x="12201" y="855"/>
                </a:cubicBezTo>
                <a:cubicBezTo>
                  <a:pt x="12208" y="855"/>
                  <a:pt x="12217" y="849"/>
                  <a:pt x="12227" y="842"/>
                </a:cubicBezTo>
                <a:cubicBezTo>
                  <a:pt x="12233" y="830"/>
                  <a:pt x="12239" y="825"/>
                  <a:pt x="12250" y="819"/>
                </a:cubicBezTo>
                <a:lnTo>
                  <a:pt x="12256" y="819"/>
                </a:lnTo>
                <a:cubicBezTo>
                  <a:pt x="12257" y="818"/>
                  <a:pt x="12259" y="818"/>
                  <a:pt x="12260" y="818"/>
                </a:cubicBezTo>
                <a:cubicBezTo>
                  <a:pt x="12270" y="818"/>
                  <a:pt x="12278" y="831"/>
                  <a:pt x="12278" y="836"/>
                </a:cubicBezTo>
                <a:cubicBezTo>
                  <a:pt x="12278" y="842"/>
                  <a:pt x="12273" y="876"/>
                  <a:pt x="12273" y="887"/>
                </a:cubicBezTo>
                <a:cubicBezTo>
                  <a:pt x="12273" y="894"/>
                  <a:pt x="12275" y="899"/>
                  <a:pt x="12276" y="899"/>
                </a:cubicBezTo>
                <a:cubicBezTo>
                  <a:pt x="12277" y="899"/>
                  <a:pt x="12278" y="897"/>
                  <a:pt x="12278" y="893"/>
                </a:cubicBezTo>
                <a:lnTo>
                  <a:pt x="12284" y="887"/>
                </a:lnTo>
                <a:lnTo>
                  <a:pt x="12284" y="881"/>
                </a:lnTo>
                <a:cubicBezTo>
                  <a:pt x="12285" y="881"/>
                  <a:pt x="12285" y="880"/>
                  <a:pt x="12287" y="880"/>
                </a:cubicBezTo>
                <a:cubicBezTo>
                  <a:pt x="12296" y="880"/>
                  <a:pt x="12319" y="900"/>
                  <a:pt x="12329" y="910"/>
                </a:cubicBezTo>
                <a:cubicBezTo>
                  <a:pt x="12330" y="911"/>
                  <a:pt x="12331" y="911"/>
                  <a:pt x="12332" y="911"/>
                </a:cubicBezTo>
                <a:cubicBezTo>
                  <a:pt x="12344" y="911"/>
                  <a:pt x="12362" y="858"/>
                  <a:pt x="12341" y="847"/>
                </a:cubicBezTo>
                <a:cubicBezTo>
                  <a:pt x="12318" y="836"/>
                  <a:pt x="12312" y="796"/>
                  <a:pt x="12312" y="785"/>
                </a:cubicBezTo>
                <a:cubicBezTo>
                  <a:pt x="12318" y="779"/>
                  <a:pt x="12346" y="762"/>
                  <a:pt x="12358" y="762"/>
                </a:cubicBezTo>
                <a:cubicBezTo>
                  <a:pt x="12358" y="762"/>
                  <a:pt x="12358" y="762"/>
                  <a:pt x="12359" y="762"/>
                </a:cubicBezTo>
                <a:cubicBezTo>
                  <a:pt x="12367" y="762"/>
                  <a:pt x="12392" y="803"/>
                  <a:pt x="12397" y="819"/>
                </a:cubicBezTo>
                <a:cubicBezTo>
                  <a:pt x="12402" y="832"/>
                  <a:pt x="12425" y="838"/>
                  <a:pt x="12444" y="838"/>
                </a:cubicBezTo>
                <a:cubicBezTo>
                  <a:pt x="12450" y="838"/>
                  <a:pt x="12456" y="837"/>
                  <a:pt x="12460" y="836"/>
                </a:cubicBezTo>
                <a:cubicBezTo>
                  <a:pt x="12477" y="836"/>
                  <a:pt x="12500" y="830"/>
                  <a:pt x="12517" y="830"/>
                </a:cubicBezTo>
                <a:lnTo>
                  <a:pt x="12528" y="825"/>
                </a:lnTo>
                <a:lnTo>
                  <a:pt x="12551" y="819"/>
                </a:lnTo>
                <a:cubicBezTo>
                  <a:pt x="12553" y="818"/>
                  <a:pt x="12556" y="818"/>
                  <a:pt x="12558" y="818"/>
                </a:cubicBezTo>
                <a:cubicBezTo>
                  <a:pt x="12584" y="818"/>
                  <a:pt x="12608" y="843"/>
                  <a:pt x="12613" y="853"/>
                </a:cubicBezTo>
                <a:cubicBezTo>
                  <a:pt x="12613" y="860"/>
                  <a:pt x="12615" y="862"/>
                  <a:pt x="12619" y="862"/>
                </a:cubicBezTo>
                <a:cubicBezTo>
                  <a:pt x="12622" y="862"/>
                  <a:pt x="12625" y="861"/>
                  <a:pt x="12630" y="859"/>
                </a:cubicBezTo>
                <a:lnTo>
                  <a:pt x="12636" y="853"/>
                </a:lnTo>
                <a:cubicBezTo>
                  <a:pt x="12653" y="847"/>
                  <a:pt x="12636" y="836"/>
                  <a:pt x="12636" y="830"/>
                </a:cubicBezTo>
                <a:lnTo>
                  <a:pt x="12630" y="813"/>
                </a:lnTo>
                <a:cubicBezTo>
                  <a:pt x="12635" y="799"/>
                  <a:pt x="12647" y="789"/>
                  <a:pt x="12661" y="789"/>
                </a:cubicBezTo>
                <a:cubicBezTo>
                  <a:pt x="12664" y="789"/>
                  <a:pt x="12667" y="789"/>
                  <a:pt x="12670" y="790"/>
                </a:cubicBezTo>
                <a:lnTo>
                  <a:pt x="12681" y="802"/>
                </a:lnTo>
                <a:lnTo>
                  <a:pt x="12692" y="808"/>
                </a:lnTo>
                <a:cubicBezTo>
                  <a:pt x="12704" y="819"/>
                  <a:pt x="12692" y="859"/>
                  <a:pt x="12681" y="870"/>
                </a:cubicBezTo>
                <a:cubicBezTo>
                  <a:pt x="12678" y="877"/>
                  <a:pt x="12684" y="879"/>
                  <a:pt x="12692" y="879"/>
                </a:cubicBezTo>
                <a:cubicBezTo>
                  <a:pt x="12698" y="879"/>
                  <a:pt x="12705" y="878"/>
                  <a:pt x="12709" y="876"/>
                </a:cubicBezTo>
                <a:cubicBezTo>
                  <a:pt x="12715" y="870"/>
                  <a:pt x="12732" y="864"/>
                  <a:pt x="12744" y="864"/>
                </a:cubicBezTo>
                <a:lnTo>
                  <a:pt x="12749" y="864"/>
                </a:lnTo>
                <a:lnTo>
                  <a:pt x="12761" y="870"/>
                </a:lnTo>
                <a:cubicBezTo>
                  <a:pt x="12772" y="864"/>
                  <a:pt x="12783" y="853"/>
                  <a:pt x="12778" y="842"/>
                </a:cubicBezTo>
                <a:lnTo>
                  <a:pt x="12778" y="836"/>
                </a:lnTo>
                <a:cubicBezTo>
                  <a:pt x="12766" y="830"/>
                  <a:pt x="12755" y="819"/>
                  <a:pt x="12744" y="813"/>
                </a:cubicBezTo>
                <a:cubicBezTo>
                  <a:pt x="12721" y="808"/>
                  <a:pt x="12698" y="796"/>
                  <a:pt x="12709" y="773"/>
                </a:cubicBezTo>
                <a:lnTo>
                  <a:pt x="12721" y="734"/>
                </a:lnTo>
                <a:cubicBezTo>
                  <a:pt x="12744" y="756"/>
                  <a:pt x="12851" y="751"/>
                  <a:pt x="12885" y="756"/>
                </a:cubicBezTo>
                <a:cubicBezTo>
                  <a:pt x="12925" y="768"/>
                  <a:pt x="12953" y="802"/>
                  <a:pt x="12953" y="813"/>
                </a:cubicBezTo>
                <a:cubicBezTo>
                  <a:pt x="12953" y="825"/>
                  <a:pt x="12919" y="830"/>
                  <a:pt x="12902" y="830"/>
                </a:cubicBezTo>
                <a:cubicBezTo>
                  <a:pt x="12891" y="830"/>
                  <a:pt x="12885" y="842"/>
                  <a:pt x="12885" y="853"/>
                </a:cubicBezTo>
                <a:lnTo>
                  <a:pt x="12914" y="853"/>
                </a:lnTo>
                <a:cubicBezTo>
                  <a:pt x="12948" y="853"/>
                  <a:pt x="12970" y="830"/>
                  <a:pt x="12970" y="808"/>
                </a:cubicBezTo>
                <a:lnTo>
                  <a:pt x="12976" y="790"/>
                </a:lnTo>
                <a:cubicBezTo>
                  <a:pt x="12982" y="779"/>
                  <a:pt x="12999" y="773"/>
                  <a:pt x="13016" y="762"/>
                </a:cubicBezTo>
                <a:cubicBezTo>
                  <a:pt x="13022" y="756"/>
                  <a:pt x="13027" y="739"/>
                  <a:pt x="13039" y="739"/>
                </a:cubicBezTo>
                <a:cubicBezTo>
                  <a:pt x="13045" y="737"/>
                  <a:pt x="13052" y="736"/>
                  <a:pt x="13059" y="736"/>
                </a:cubicBezTo>
                <a:cubicBezTo>
                  <a:pt x="13072" y="736"/>
                  <a:pt x="13086" y="739"/>
                  <a:pt x="13100" y="739"/>
                </a:cubicBezTo>
                <a:cubicBezTo>
                  <a:pt x="13113" y="739"/>
                  <a:pt x="13125" y="736"/>
                  <a:pt x="13135" y="728"/>
                </a:cubicBezTo>
                <a:cubicBezTo>
                  <a:pt x="13136" y="727"/>
                  <a:pt x="13137" y="727"/>
                  <a:pt x="13139" y="727"/>
                </a:cubicBezTo>
                <a:cubicBezTo>
                  <a:pt x="13150" y="727"/>
                  <a:pt x="13176" y="741"/>
                  <a:pt x="13186" y="751"/>
                </a:cubicBezTo>
                <a:lnTo>
                  <a:pt x="13197" y="762"/>
                </a:lnTo>
                <a:cubicBezTo>
                  <a:pt x="13205" y="777"/>
                  <a:pt x="13200" y="785"/>
                  <a:pt x="13191" y="785"/>
                </a:cubicBezTo>
                <a:cubicBezTo>
                  <a:pt x="13186" y="785"/>
                  <a:pt x="13180" y="783"/>
                  <a:pt x="13175" y="779"/>
                </a:cubicBezTo>
                <a:lnTo>
                  <a:pt x="13146" y="802"/>
                </a:lnTo>
                <a:lnTo>
                  <a:pt x="13135" y="813"/>
                </a:lnTo>
                <a:cubicBezTo>
                  <a:pt x="13132" y="812"/>
                  <a:pt x="13128" y="812"/>
                  <a:pt x="13125" y="812"/>
                </a:cubicBezTo>
                <a:cubicBezTo>
                  <a:pt x="13102" y="812"/>
                  <a:pt x="13072" y="825"/>
                  <a:pt x="13067" y="830"/>
                </a:cubicBezTo>
                <a:cubicBezTo>
                  <a:pt x="13064" y="837"/>
                  <a:pt x="13089" y="840"/>
                  <a:pt x="13118" y="840"/>
                </a:cubicBezTo>
                <a:cubicBezTo>
                  <a:pt x="13139" y="840"/>
                  <a:pt x="13161" y="838"/>
                  <a:pt x="13175" y="836"/>
                </a:cubicBezTo>
                <a:cubicBezTo>
                  <a:pt x="13209" y="836"/>
                  <a:pt x="13283" y="825"/>
                  <a:pt x="13300" y="825"/>
                </a:cubicBezTo>
                <a:cubicBezTo>
                  <a:pt x="13322" y="830"/>
                  <a:pt x="13328" y="864"/>
                  <a:pt x="13322" y="876"/>
                </a:cubicBezTo>
                <a:cubicBezTo>
                  <a:pt x="13319" y="881"/>
                  <a:pt x="13319" y="884"/>
                  <a:pt x="13322" y="884"/>
                </a:cubicBezTo>
                <a:cubicBezTo>
                  <a:pt x="13325" y="884"/>
                  <a:pt x="13331" y="881"/>
                  <a:pt x="13339" y="876"/>
                </a:cubicBezTo>
                <a:lnTo>
                  <a:pt x="13345" y="876"/>
                </a:lnTo>
                <a:lnTo>
                  <a:pt x="13356" y="870"/>
                </a:lnTo>
                <a:cubicBezTo>
                  <a:pt x="13368" y="870"/>
                  <a:pt x="13373" y="859"/>
                  <a:pt x="13373" y="859"/>
                </a:cubicBezTo>
                <a:cubicBezTo>
                  <a:pt x="13373" y="853"/>
                  <a:pt x="13356" y="825"/>
                  <a:pt x="13345" y="785"/>
                </a:cubicBezTo>
                <a:lnTo>
                  <a:pt x="13294" y="796"/>
                </a:lnTo>
                <a:cubicBezTo>
                  <a:pt x="13288" y="796"/>
                  <a:pt x="13283" y="785"/>
                  <a:pt x="13283" y="779"/>
                </a:cubicBezTo>
                <a:cubicBezTo>
                  <a:pt x="13283" y="773"/>
                  <a:pt x="13294" y="756"/>
                  <a:pt x="13294" y="756"/>
                </a:cubicBezTo>
                <a:cubicBezTo>
                  <a:pt x="13298" y="758"/>
                  <a:pt x="13302" y="759"/>
                  <a:pt x="13305" y="759"/>
                </a:cubicBezTo>
                <a:cubicBezTo>
                  <a:pt x="13327" y="759"/>
                  <a:pt x="13322" y="718"/>
                  <a:pt x="13339" y="718"/>
                </a:cubicBezTo>
                <a:cubicBezTo>
                  <a:pt x="13342" y="718"/>
                  <a:pt x="13346" y="719"/>
                  <a:pt x="13351" y="722"/>
                </a:cubicBezTo>
                <a:lnTo>
                  <a:pt x="13402" y="756"/>
                </a:lnTo>
                <a:cubicBezTo>
                  <a:pt x="13426" y="732"/>
                  <a:pt x="13453" y="725"/>
                  <a:pt x="13469" y="725"/>
                </a:cubicBezTo>
                <a:cubicBezTo>
                  <a:pt x="13475" y="725"/>
                  <a:pt x="13479" y="726"/>
                  <a:pt x="13481" y="728"/>
                </a:cubicBezTo>
                <a:cubicBezTo>
                  <a:pt x="13487" y="734"/>
                  <a:pt x="13521" y="768"/>
                  <a:pt x="13532" y="773"/>
                </a:cubicBezTo>
                <a:cubicBezTo>
                  <a:pt x="13538" y="785"/>
                  <a:pt x="13555" y="802"/>
                  <a:pt x="13566" y="813"/>
                </a:cubicBezTo>
                <a:lnTo>
                  <a:pt x="13572" y="813"/>
                </a:lnTo>
                <a:lnTo>
                  <a:pt x="13589" y="808"/>
                </a:lnTo>
                <a:cubicBezTo>
                  <a:pt x="13600" y="790"/>
                  <a:pt x="13612" y="762"/>
                  <a:pt x="13617" y="745"/>
                </a:cubicBezTo>
                <a:lnTo>
                  <a:pt x="13629" y="728"/>
                </a:lnTo>
                <a:cubicBezTo>
                  <a:pt x="13632" y="725"/>
                  <a:pt x="13637" y="724"/>
                  <a:pt x="13643" y="724"/>
                </a:cubicBezTo>
                <a:cubicBezTo>
                  <a:pt x="13648" y="724"/>
                  <a:pt x="13655" y="725"/>
                  <a:pt x="13662" y="725"/>
                </a:cubicBezTo>
                <a:cubicBezTo>
                  <a:pt x="13670" y="725"/>
                  <a:pt x="13679" y="723"/>
                  <a:pt x="13685" y="717"/>
                </a:cubicBezTo>
                <a:cubicBezTo>
                  <a:pt x="13697" y="722"/>
                  <a:pt x="13714" y="728"/>
                  <a:pt x="13731" y="728"/>
                </a:cubicBezTo>
                <a:lnTo>
                  <a:pt x="13742" y="745"/>
                </a:lnTo>
                <a:lnTo>
                  <a:pt x="13748" y="751"/>
                </a:lnTo>
                <a:cubicBezTo>
                  <a:pt x="13810" y="739"/>
                  <a:pt x="13895" y="717"/>
                  <a:pt x="13941" y="705"/>
                </a:cubicBezTo>
                <a:lnTo>
                  <a:pt x="13980" y="717"/>
                </a:lnTo>
                <a:lnTo>
                  <a:pt x="13997" y="722"/>
                </a:lnTo>
                <a:cubicBezTo>
                  <a:pt x="14001" y="726"/>
                  <a:pt x="14006" y="728"/>
                  <a:pt x="14011" y="728"/>
                </a:cubicBezTo>
                <a:cubicBezTo>
                  <a:pt x="14019" y="728"/>
                  <a:pt x="14028" y="722"/>
                  <a:pt x="14031" y="711"/>
                </a:cubicBezTo>
                <a:lnTo>
                  <a:pt x="14043" y="700"/>
                </a:lnTo>
                <a:cubicBezTo>
                  <a:pt x="14043" y="700"/>
                  <a:pt x="14060" y="700"/>
                  <a:pt x="14066" y="705"/>
                </a:cubicBezTo>
                <a:cubicBezTo>
                  <a:pt x="14071" y="717"/>
                  <a:pt x="14031" y="728"/>
                  <a:pt x="14066" y="734"/>
                </a:cubicBezTo>
                <a:lnTo>
                  <a:pt x="14100" y="745"/>
                </a:lnTo>
                <a:cubicBezTo>
                  <a:pt x="14105" y="711"/>
                  <a:pt x="14100" y="671"/>
                  <a:pt x="14100" y="649"/>
                </a:cubicBezTo>
                <a:lnTo>
                  <a:pt x="14100" y="649"/>
                </a:lnTo>
                <a:lnTo>
                  <a:pt x="14117" y="666"/>
                </a:lnTo>
                <a:lnTo>
                  <a:pt x="14145" y="688"/>
                </a:lnTo>
                <a:cubicBezTo>
                  <a:pt x="14185" y="688"/>
                  <a:pt x="14230" y="722"/>
                  <a:pt x="14236" y="739"/>
                </a:cubicBezTo>
                <a:cubicBezTo>
                  <a:pt x="14236" y="756"/>
                  <a:pt x="14213" y="802"/>
                  <a:pt x="14213" y="802"/>
                </a:cubicBezTo>
                <a:cubicBezTo>
                  <a:pt x="14213" y="802"/>
                  <a:pt x="14213" y="802"/>
                  <a:pt x="14213" y="802"/>
                </a:cubicBezTo>
                <a:cubicBezTo>
                  <a:pt x="14219" y="802"/>
                  <a:pt x="14270" y="756"/>
                  <a:pt x="14275" y="745"/>
                </a:cubicBezTo>
                <a:cubicBezTo>
                  <a:pt x="14275" y="728"/>
                  <a:pt x="14281" y="705"/>
                  <a:pt x="14281" y="688"/>
                </a:cubicBezTo>
                <a:lnTo>
                  <a:pt x="14292" y="683"/>
                </a:lnTo>
                <a:cubicBezTo>
                  <a:pt x="14304" y="671"/>
                  <a:pt x="14327" y="666"/>
                  <a:pt x="14344" y="666"/>
                </a:cubicBezTo>
                <a:lnTo>
                  <a:pt x="14349" y="666"/>
                </a:lnTo>
                <a:cubicBezTo>
                  <a:pt x="14359" y="680"/>
                  <a:pt x="14368" y="690"/>
                  <a:pt x="14374" y="690"/>
                </a:cubicBezTo>
                <a:cubicBezTo>
                  <a:pt x="14375" y="690"/>
                  <a:pt x="14377" y="689"/>
                  <a:pt x="14378" y="688"/>
                </a:cubicBezTo>
                <a:lnTo>
                  <a:pt x="14383" y="683"/>
                </a:lnTo>
                <a:lnTo>
                  <a:pt x="14389" y="677"/>
                </a:lnTo>
                <a:cubicBezTo>
                  <a:pt x="14396" y="670"/>
                  <a:pt x="14402" y="668"/>
                  <a:pt x="14408" y="668"/>
                </a:cubicBezTo>
                <a:cubicBezTo>
                  <a:pt x="14412" y="668"/>
                  <a:pt x="14415" y="669"/>
                  <a:pt x="14417" y="671"/>
                </a:cubicBezTo>
                <a:lnTo>
                  <a:pt x="14423" y="677"/>
                </a:lnTo>
                <a:lnTo>
                  <a:pt x="14434" y="700"/>
                </a:lnTo>
                <a:cubicBezTo>
                  <a:pt x="14451" y="722"/>
                  <a:pt x="14429" y="751"/>
                  <a:pt x="14417" y="756"/>
                </a:cubicBezTo>
                <a:cubicBezTo>
                  <a:pt x="14406" y="756"/>
                  <a:pt x="14395" y="762"/>
                  <a:pt x="14395" y="768"/>
                </a:cubicBezTo>
                <a:cubicBezTo>
                  <a:pt x="14395" y="768"/>
                  <a:pt x="14429" y="773"/>
                  <a:pt x="14440" y="773"/>
                </a:cubicBezTo>
                <a:cubicBezTo>
                  <a:pt x="14457" y="773"/>
                  <a:pt x="14474" y="751"/>
                  <a:pt x="14485" y="728"/>
                </a:cubicBezTo>
                <a:lnTo>
                  <a:pt x="14491" y="705"/>
                </a:lnTo>
                <a:cubicBezTo>
                  <a:pt x="14497" y="694"/>
                  <a:pt x="14502" y="683"/>
                  <a:pt x="14508" y="677"/>
                </a:cubicBezTo>
                <a:cubicBezTo>
                  <a:pt x="14525" y="671"/>
                  <a:pt x="14542" y="666"/>
                  <a:pt x="14559" y="660"/>
                </a:cubicBezTo>
                <a:cubicBezTo>
                  <a:pt x="14559" y="660"/>
                  <a:pt x="14565" y="666"/>
                  <a:pt x="14570" y="671"/>
                </a:cubicBezTo>
                <a:cubicBezTo>
                  <a:pt x="14570" y="677"/>
                  <a:pt x="14565" y="688"/>
                  <a:pt x="14565" y="688"/>
                </a:cubicBezTo>
                <a:lnTo>
                  <a:pt x="14548" y="700"/>
                </a:lnTo>
                <a:cubicBezTo>
                  <a:pt x="14519" y="711"/>
                  <a:pt x="14531" y="739"/>
                  <a:pt x="14570" y="756"/>
                </a:cubicBezTo>
                <a:lnTo>
                  <a:pt x="14599" y="773"/>
                </a:lnTo>
                <a:cubicBezTo>
                  <a:pt x="14601" y="773"/>
                  <a:pt x="14605" y="774"/>
                  <a:pt x="14608" y="774"/>
                </a:cubicBezTo>
                <a:cubicBezTo>
                  <a:pt x="14616" y="774"/>
                  <a:pt x="14623" y="772"/>
                  <a:pt x="14616" y="756"/>
                </a:cubicBezTo>
                <a:lnTo>
                  <a:pt x="14616" y="751"/>
                </a:lnTo>
                <a:cubicBezTo>
                  <a:pt x="14610" y="745"/>
                  <a:pt x="14639" y="739"/>
                  <a:pt x="14678" y="734"/>
                </a:cubicBezTo>
                <a:lnTo>
                  <a:pt x="14701" y="779"/>
                </a:lnTo>
                <a:lnTo>
                  <a:pt x="14701" y="785"/>
                </a:lnTo>
                <a:cubicBezTo>
                  <a:pt x="14712" y="785"/>
                  <a:pt x="14724" y="745"/>
                  <a:pt x="14724" y="734"/>
                </a:cubicBezTo>
                <a:cubicBezTo>
                  <a:pt x="14724" y="720"/>
                  <a:pt x="14701" y="710"/>
                  <a:pt x="14689" y="710"/>
                </a:cubicBezTo>
                <a:cubicBezTo>
                  <a:pt x="14687" y="710"/>
                  <a:pt x="14685" y="710"/>
                  <a:pt x="14684" y="711"/>
                </a:cubicBezTo>
                <a:cubicBezTo>
                  <a:pt x="14673" y="711"/>
                  <a:pt x="14667" y="694"/>
                  <a:pt x="14661" y="671"/>
                </a:cubicBezTo>
                <a:lnTo>
                  <a:pt x="14667" y="666"/>
                </a:lnTo>
                <a:lnTo>
                  <a:pt x="14684" y="649"/>
                </a:lnTo>
                <a:cubicBezTo>
                  <a:pt x="14701" y="643"/>
                  <a:pt x="14715" y="640"/>
                  <a:pt x="14724" y="640"/>
                </a:cubicBezTo>
                <a:cubicBezTo>
                  <a:pt x="14734" y="640"/>
                  <a:pt x="14738" y="643"/>
                  <a:pt x="14735" y="649"/>
                </a:cubicBezTo>
                <a:lnTo>
                  <a:pt x="14741" y="660"/>
                </a:lnTo>
                <a:cubicBezTo>
                  <a:pt x="14746" y="666"/>
                  <a:pt x="14758" y="677"/>
                  <a:pt x="14763" y="677"/>
                </a:cubicBezTo>
                <a:cubicBezTo>
                  <a:pt x="14786" y="671"/>
                  <a:pt x="14780" y="660"/>
                  <a:pt x="14769" y="643"/>
                </a:cubicBezTo>
                <a:lnTo>
                  <a:pt x="14769" y="637"/>
                </a:lnTo>
                <a:cubicBezTo>
                  <a:pt x="14766" y="630"/>
                  <a:pt x="14771" y="625"/>
                  <a:pt x="14782" y="625"/>
                </a:cubicBezTo>
                <a:cubicBezTo>
                  <a:pt x="14789" y="625"/>
                  <a:pt x="14798" y="627"/>
                  <a:pt x="14809" y="632"/>
                </a:cubicBezTo>
                <a:lnTo>
                  <a:pt x="14826" y="643"/>
                </a:lnTo>
                <a:cubicBezTo>
                  <a:pt x="14831" y="643"/>
                  <a:pt x="14837" y="649"/>
                  <a:pt x="14837" y="654"/>
                </a:cubicBezTo>
                <a:cubicBezTo>
                  <a:pt x="14831" y="671"/>
                  <a:pt x="14826" y="688"/>
                  <a:pt x="14820" y="705"/>
                </a:cubicBezTo>
                <a:cubicBezTo>
                  <a:pt x="14820" y="705"/>
                  <a:pt x="14826" y="711"/>
                  <a:pt x="14831" y="717"/>
                </a:cubicBezTo>
                <a:cubicBezTo>
                  <a:pt x="14837" y="717"/>
                  <a:pt x="14849" y="711"/>
                  <a:pt x="14849" y="711"/>
                </a:cubicBezTo>
                <a:lnTo>
                  <a:pt x="14854" y="705"/>
                </a:lnTo>
                <a:cubicBezTo>
                  <a:pt x="14854" y="694"/>
                  <a:pt x="14849" y="643"/>
                  <a:pt x="14860" y="632"/>
                </a:cubicBezTo>
                <a:cubicBezTo>
                  <a:pt x="14871" y="620"/>
                  <a:pt x="14905" y="603"/>
                  <a:pt x="14911" y="603"/>
                </a:cubicBezTo>
                <a:cubicBezTo>
                  <a:pt x="14922" y="603"/>
                  <a:pt x="14939" y="643"/>
                  <a:pt x="14939" y="660"/>
                </a:cubicBezTo>
                <a:cubicBezTo>
                  <a:pt x="14934" y="671"/>
                  <a:pt x="14928" y="688"/>
                  <a:pt x="14917" y="694"/>
                </a:cubicBezTo>
                <a:lnTo>
                  <a:pt x="14911" y="694"/>
                </a:lnTo>
                <a:lnTo>
                  <a:pt x="14894" y="700"/>
                </a:lnTo>
                <a:cubicBezTo>
                  <a:pt x="14883" y="705"/>
                  <a:pt x="14888" y="746"/>
                  <a:pt x="14898" y="746"/>
                </a:cubicBezTo>
                <a:cubicBezTo>
                  <a:pt x="14898" y="746"/>
                  <a:pt x="14899" y="745"/>
                  <a:pt x="14900" y="745"/>
                </a:cubicBezTo>
                <a:cubicBezTo>
                  <a:pt x="14905" y="734"/>
                  <a:pt x="14928" y="722"/>
                  <a:pt x="14939" y="717"/>
                </a:cubicBezTo>
                <a:lnTo>
                  <a:pt x="14945" y="711"/>
                </a:lnTo>
                <a:cubicBezTo>
                  <a:pt x="14965" y="696"/>
                  <a:pt x="14986" y="676"/>
                  <a:pt x="15014" y="676"/>
                </a:cubicBezTo>
                <a:cubicBezTo>
                  <a:pt x="15017" y="676"/>
                  <a:pt x="15021" y="676"/>
                  <a:pt x="15024" y="677"/>
                </a:cubicBezTo>
                <a:lnTo>
                  <a:pt x="15047" y="683"/>
                </a:lnTo>
                <a:cubicBezTo>
                  <a:pt x="15081" y="694"/>
                  <a:pt x="15110" y="728"/>
                  <a:pt x="15110" y="739"/>
                </a:cubicBezTo>
                <a:cubicBezTo>
                  <a:pt x="15110" y="741"/>
                  <a:pt x="15110" y="742"/>
                  <a:pt x="15111" y="742"/>
                </a:cubicBezTo>
                <a:cubicBezTo>
                  <a:pt x="15117" y="742"/>
                  <a:pt x="15139" y="716"/>
                  <a:pt x="15144" y="711"/>
                </a:cubicBezTo>
                <a:cubicBezTo>
                  <a:pt x="15155" y="700"/>
                  <a:pt x="15138" y="666"/>
                  <a:pt x="15110" y="632"/>
                </a:cubicBezTo>
                <a:lnTo>
                  <a:pt x="15070" y="637"/>
                </a:lnTo>
                <a:lnTo>
                  <a:pt x="15064" y="637"/>
                </a:lnTo>
                <a:cubicBezTo>
                  <a:pt x="15058" y="626"/>
                  <a:pt x="15058" y="609"/>
                  <a:pt x="15070" y="603"/>
                </a:cubicBezTo>
                <a:lnTo>
                  <a:pt x="15075" y="603"/>
                </a:lnTo>
                <a:cubicBezTo>
                  <a:pt x="15082" y="602"/>
                  <a:pt x="15089" y="601"/>
                  <a:pt x="15095" y="601"/>
                </a:cubicBezTo>
                <a:cubicBezTo>
                  <a:pt x="15114" y="601"/>
                  <a:pt x="15131" y="609"/>
                  <a:pt x="15144" y="626"/>
                </a:cubicBezTo>
                <a:cubicBezTo>
                  <a:pt x="15166" y="654"/>
                  <a:pt x="15195" y="677"/>
                  <a:pt x="15223" y="705"/>
                </a:cubicBezTo>
                <a:lnTo>
                  <a:pt x="15229" y="705"/>
                </a:lnTo>
                <a:cubicBezTo>
                  <a:pt x="15229" y="706"/>
                  <a:pt x="15230" y="706"/>
                  <a:pt x="15230" y="706"/>
                </a:cubicBezTo>
                <a:cubicBezTo>
                  <a:pt x="15235" y="706"/>
                  <a:pt x="15240" y="676"/>
                  <a:pt x="15246" y="666"/>
                </a:cubicBezTo>
                <a:cubicBezTo>
                  <a:pt x="15246" y="660"/>
                  <a:pt x="15249" y="657"/>
                  <a:pt x="15253" y="657"/>
                </a:cubicBezTo>
                <a:cubicBezTo>
                  <a:pt x="15258" y="657"/>
                  <a:pt x="15266" y="660"/>
                  <a:pt x="15274" y="666"/>
                </a:cubicBezTo>
                <a:lnTo>
                  <a:pt x="15285" y="666"/>
                </a:lnTo>
                <a:cubicBezTo>
                  <a:pt x="15291" y="668"/>
                  <a:pt x="15297" y="668"/>
                  <a:pt x="15302" y="668"/>
                </a:cubicBezTo>
                <a:cubicBezTo>
                  <a:pt x="15314" y="668"/>
                  <a:pt x="15325" y="666"/>
                  <a:pt x="15336" y="666"/>
                </a:cubicBezTo>
                <a:cubicBezTo>
                  <a:pt x="15338" y="670"/>
                  <a:pt x="15342" y="672"/>
                  <a:pt x="15348" y="672"/>
                </a:cubicBezTo>
                <a:cubicBezTo>
                  <a:pt x="15366" y="672"/>
                  <a:pt x="15398" y="657"/>
                  <a:pt x="15410" y="649"/>
                </a:cubicBezTo>
                <a:cubicBezTo>
                  <a:pt x="15418" y="641"/>
                  <a:pt x="15429" y="638"/>
                  <a:pt x="15441" y="638"/>
                </a:cubicBezTo>
                <a:cubicBezTo>
                  <a:pt x="15456" y="638"/>
                  <a:pt x="15472" y="642"/>
                  <a:pt x="15484" y="649"/>
                </a:cubicBezTo>
                <a:lnTo>
                  <a:pt x="15507" y="654"/>
                </a:lnTo>
                <a:cubicBezTo>
                  <a:pt x="15529" y="660"/>
                  <a:pt x="15546" y="666"/>
                  <a:pt x="15569" y="666"/>
                </a:cubicBezTo>
                <a:lnTo>
                  <a:pt x="15586" y="666"/>
                </a:lnTo>
                <a:cubicBezTo>
                  <a:pt x="15607" y="655"/>
                  <a:pt x="15599" y="630"/>
                  <a:pt x="15570" y="599"/>
                </a:cubicBezTo>
                <a:lnTo>
                  <a:pt x="15570" y="599"/>
                </a:lnTo>
                <a:cubicBezTo>
                  <a:pt x="15585" y="598"/>
                  <a:pt x="15600" y="596"/>
                  <a:pt x="15609" y="592"/>
                </a:cubicBezTo>
                <a:cubicBezTo>
                  <a:pt x="15626" y="581"/>
                  <a:pt x="15666" y="564"/>
                  <a:pt x="15688" y="552"/>
                </a:cubicBezTo>
                <a:lnTo>
                  <a:pt x="15705" y="547"/>
                </a:lnTo>
                <a:cubicBezTo>
                  <a:pt x="15711" y="547"/>
                  <a:pt x="15722" y="558"/>
                  <a:pt x="15722" y="564"/>
                </a:cubicBezTo>
                <a:cubicBezTo>
                  <a:pt x="15722" y="569"/>
                  <a:pt x="15711" y="581"/>
                  <a:pt x="15705" y="581"/>
                </a:cubicBezTo>
                <a:lnTo>
                  <a:pt x="15694" y="586"/>
                </a:lnTo>
                <a:cubicBezTo>
                  <a:pt x="15677" y="586"/>
                  <a:pt x="15734" y="592"/>
                  <a:pt x="15756" y="615"/>
                </a:cubicBezTo>
                <a:cubicBezTo>
                  <a:pt x="15761" y="620"/>
                  <a:pt x="15764" y="622"/>
                  <a:pt x="15765" y="622"/>
                </a:cubicBezTo>
                <a:cubicBezTo>
                  <a:pt x="15767" y="622"/>
                  <a:pt x="15760" y="611"/>
                  <a:pt x="15756" y="603"/>
                </a:cubicBezTo>
                <a:cubicBezTo>
                  <a:pt x="15752" y="599"/>
                  <a:pt x="15757" y="597"/>
                  <a:pt x="15765" y="597"/>
                </a:cubicBezTo>
                <a:cubicBezTo>
                  <a:pt x="15779" y="597"/>
                  <a:pt x="15803" y="602"/>
                  <a:pt x="15813" y="609"/>
                </a:cubicBezTo>
                <a:cubicBezTo>
                  <a:pt x="15818" y="616"/>
                  <a:pt x="15824" y="618"/>
                  <a:pt x="15830" y="618"/>
                </a:cubicBezTo>
                <a:cubicBezTo>
                  <a:pt x="15839" y="618"/>
                  <a:pt x="15847" y="612"/>
                  <a:pt x="15847" y="609"/>
                </a:cubicBezTo>
                <a:cubicBezTo>
                  <a:pt x="15853" y="598"/>
                  <a:pt x="15841" y="592"/>
                  <a:pt x="15830" y="586"/>
                </a:cubicBezTo>
                <a:lnTo>
                  <a:pt x="15813" y="581"/>
                </a:lnTo>
                <a:lnTo>
                  <a:pt x="15807" y="581"/>
                </a:lnTo>
                <a:cubicBezTo>
                  <a:pt x="15802" y="575"/>
                  <a:pt x="15819" y="547"/>
                  <a:pt x="15824" y="535"/>
                </a:cubicBezTo>
                <a:cubicBezTo>
                  <a:pt x="15826" y="533"/>
                  <a:pt x="15829" y="532"/>
                  <a:pt x="15833" y="532"/>
                </a:cubicBezTo>
                <a:cubicBezTo>
                  <a:pt x="15850" y="532"/>
                  <a:pt x="15886" y="547"/>
                  <a:pt x="15927" y="569"/>
                </a:cubicBezTo>
                <a:lnTo>
                  <a:pt x="15875" y="626"/>
                </a:lnTo>
                <a:lnTo>
                  <a:pt x="15875" y="632"/>
                </a:lnTo>
                <a:cubicBezTo>
                  <a:pt x="15880" y="636"/>
                  <a:pt x="15885" y="638"/>
                  <a:pt x="15890" y="638"/>
                </a:cubicBezTo>
                <a:cubicBezTo>
                  <a:pt x="15903" y="638"/>
                  <a:pt x="15915" y="624"/>
                  <a:pt x="15915" y="620"/>
                </a:cubicBezTo>
                <a:cubicBezTo>
                  <a:pt x="15915" y="609"/>
                  <a:pt x="15955" y="598"/>
                  <a:pt x="15972" y="598"/>
                </a:cubicBezTo>
                <a:cubicBezTo>
                  <a:pt x="15989" y="592"/>
                  <a:pt x="15972" y="581"/>
                  <a:pt x="15961" y="581"/>
                </a:cubicBezTo>
                <a:cubicBezTo>
                  <a:pt x="15955" y="581"/>
                  <a:pt x="15927" y="558"/>
                  <a:pt x="15921" y="552"/>
                </a:cubicBezTo>
                <a:cubicBezTo>
                  <a:pt x="15916" y="547"/>
                  <a:pt x="15930" y="545"/>
                  <a:pt x="15948" y="545"/>
                </a:cubicBezTo>
                <a:cubicBezTo>
                  <a:pt x="15974" y="545"/>
                  <a:pt x="16008" y="550"/>
                  <a:pt x="16012" y="564"/>
                </a:cubicBezTo>
                <a:cubicBezTo>
                  <a:pt x="16023" y="586"/>
                  <a:pt x="16040" y="615"/>
                  <a:pt x="16046" y="615"/>
                </a:cubicBezTo>
                <a:cubicBezTo>
                  <a:pt x="16051" y="615"/>
                  <a:pt x="16068" y="569"/>
                  <a:pt x="16080" y="552"/>
                </a:cubicBezTo>
                <a:cubicBezTo>
                  <a:pt x="16088" y="544"/>
                  <a:pt x="16084" y="539"/>
                  <a:pt x="16077" y="539"/>
                </a:cubicBezTo>
                <a:cubicBezTo>
                  <a:pt x="16074" y="539"/>
                  <a:pt x="16071" y="539"/>
                  <a:pt x="16068" y="541"/>
                </a:cubicBezTo>
                <a:cubicBezTo>
                  <a:pt x="16063" y="541"/>
                  <a:pt x="16057" y="535"/>
                  <a:pt x="16063" y="518"/>
                </a:cubicBezTo>
                <a:lnTo>
                  <a:pt x="16074" y="512"/>
                </a:lnTo>
                <a:lnTo>
                  <a:pt x="16080" y="501"/>
                </a:lnTo>
                <a:cubicBezTo>
                  <a:pt x="16084" y="498"/>
                  <a:pt x="16090" y="497"/>
                  <a:pt x="16095" y="497"/>
                </a:cubicBezTo>
                <a:cubicBezTo>
                  <a:pt x="16109" y="497"/>
                  <a:pt x="16126" y="506"/>
                  <a:pt x="16142" y="518"/>
                </a:cubicBezTo>
                <a:lnTo>
                  <a:pt x="16159" y="524"/>
                </a:lnTo>
                <a:cubicBezTo>
                  <a:pt x="16182" y="529"/>
                  <a:pt x="16182" y="541"/>
                  <a:pt x="16182" y="558"/>
                </a:cubicBezTo>
                <a:lnTo>
                  <a:pt x="16193" y="586"/>
                </a:lnTo>
                <a:cubicBezTo>
                  <a:pt x="16205" y="581"/>
                  <a:pt x="16217" y="578"/>
                  <a:pt x="16229" y="578"/>
                </a:cubicBezTo>
                <a:cubicBezTo>
                  <a:pt x="16241" y="578"/>
                  <a:pt x="16253" y="581"/>
                  <a:pt x="16261" y="586"/>
                </a:cubicBezTo>
                <a:lnTo>
                  <a:pt x="16278" y="592"/>
                </a:lnTo>
                <a:lnTo>
                  <a:pt x="16307" y="603"/>
                </a:lnTo>
                <a:cubicBezTo>
                  <a:pt x="16329" y="598"/>
                  <a:pt x="16352" y="569"/>
                  <a:pt x="16352" y="564"/>
                </a:cubicBezTo>
                <a:cubicBezTo>
                  <a:pt x="16352" y="559"/>
                  <a:pt x="16339" y="545"/>
                  <a:pt x="16332" y="545"/>
                </a:cubicBezTo>
                <a:cubicBezTo>
                  <a:pt x="16331" y="545"/>
                  <a:pt x="16330" y="546"/>
                  <a:pt x="16329" y="547"/>
                </a:cubicBezTo>
                <a:cubicBezTo>
                  <a:pt x="16324" y="547"/>
                  <a:pt x="16309" y="512"/>
                  <a:pt x="16293" y="512"/>
                </a:cubicBezTo>
                <a:cubicBezTo>
                  <a:pt x="16292" y="512"/>
                  <a:pt x="16291" y="512"/>
                  <a:pt x="16290" y="512"/>
                </a:cubicBezTo>
                <a:cubicBezTo>
                  <a:pt x="16288" y="513"/>
                  <a:pt x="16286" y="514"/>
                  <a:pt x="16284" y="514"/>
                </a:cubicBezTo>
                <a:cubicBezTo>
                  <a:pt x="16269" y="514"/>
                  <a:pt x="16242" y="500"/>
                  <a:pt x="16227" y="495"/>
                </a:cubicBezTo>
                <a:cubicBezTo>
                  <a:pt x="16216" y="495"/>
                  <a:pt x="16222" y="484"/>
                  <a:pt x="16239" y="467"/>
                </a:cubicBezTo>
                <a:lnTo>
                  <a:pt x="16307" y="456"/>
                </a:lnTo>
                <a:cubicBezTo>
                  <a:pt x="16310" y="453"/>
                  <a:pt x="16315" y="451"/>
                  <a:pt x="16320" y="451"/>
                </a:cubicBezTo>
                <a:cubicBezTo>
                  <a:pt x="16325" y="451"/>
                  <a:pt x="16329" y="453"/>
                  <a:pt x="16329" y="456"/>
                </a:cubicBezTo>
                <a:lnTo>
                  <a:pt x="16335" y="461"/>
                </a:lnTo>
                <a:cubicBezTo>
                  <a:pt x="16337" y="469"/>
                  <a:pt x="16341" y="472"/>
                  <a:pt x="16344" y="472"/>
                </a:cubicBezTo>
                <a:cubicBezTo>
                  <a:pt x="16349" y="472"/>
                  <a:pt x="16354" y="466"/>
                  <a:pt x="16358" y="456"/>
                </a:cubicBezTo>
                <a:lnTo>
                  <a:pt x="16363" y="456"/>
                </a:lnTo>
                <a:cubicBezTo>
                  <a:pt x="16397" y="450"/>
                  <a:pt x="16426" y="450"/>
                  <a:pt x="16454" y="433"/>
                </a:cubicBezTo>
                <a:cubicBezTo>
                  <a:pt x="16460" y="433"/>
                  <a:pt x="16471" y="450"/>
                  <a:pt x="16483" y="461"/>
                </a:cubicBezTo>
                <a:lnTo>
                  <a:pt x="16494" y="473"/>
                </a:lnTo>
                <a:lnTo>
                  <a:pt x="16505" y="478"/>
                </a:lnTo>
                <a:cubicBezTo>
                  <a:pt x="16507" y="482"/>
                  <a:pt x="16513" y="483"/>
                  <a:pt x="16521" y="483"/>
                </a:cubicBezTo>
                <a:cubicBezTo>
                  <a:pt x="16541" y="483"/>
                  <a:pt x="16573" y="475"/>
                  <a:pt x="16585" y="467"/>
                </a:cubicBezTo>
                <a:cubicBezTo>
                  <a:pt x="16586" y="467"/>
                  <a:pt x="16588" y="467"/>
                  <a:pt x="16589" y="467"/>
                </a:cubicBezTo>
                <a:cubicBezTo>
                  <a:pt x="16612" y="467"/>
                  <a:pt x="16648" y="502"/>
                  <a:pt x="16658" y="518"/>
                </a:cubicBezTo>
                <a:cubicBezTo>
                  <a:pt x="16662" y="529"/>
                  <a:pt x="16684" y="533"/>
                  <a:pt x="16704" y="533"/>
                </a:cubicBezTo>
                <a:cubicBezTo>
                  <a:pt x="16715" y="533"/>
                  <a:pt x="16726" y="532"/>
                  <a:pt x="16732" y="529"/>
                </a:cubicBezTo>
                <a:cubicBezTo>
                  <a:pt x="16744" y="524"/>
                  <a:pt x="16761" y="501"/>
                  <a:pt x="16755" y="484"/>
                </a:cubicBezTo>
                <a:lnTo>
                  <a:pt x="16761" y="467"/>
                </a:lnTo>
                <a:cubicBezTo>
                  <a:pt x="16761" y="461"/>
                  <a:pt x="16772" y="450"/>
                  <a:pt x="16778" y="450"/>
                </a:cubicBezTo>
                <a:cubicBezTo>
                  <a:pt x="16783" y="450"/>
                  <a:pt x="16795" y="461"/>
                  <a:pt x="16795" y="467"/>
                </a:cubicBezTo>
                <a:lnTo>
                  <a:pt x="16800" y="501"/>
                </a:lnTo>
                <a:cubicBezTo>
                  <a:pt x="16800" y="535"/>
                  <a:pt x="16829" y="558"/>
                  <a:pt x="16840" y="558"/>
                </a:cubicBezTo>
                <a:cubicBezTo>
                  <a:pt x="16851" y="558"/>
                  <a:pt x="16840" y="547"/>
                  <a:pt x="16840" y="535"/>
                </a:cubicBezTo>
                <a:cubicBezTo>
                  <a:pt x="16840" y="524"/>
                  <a:pt x="16834" y="501"/>
                  <a:pt x="16829" y="495"/>
                </a:cubicBezTo>
                <a:cubicBezTo>
                  <a:pt x="16823" y="490"/>
                  <a:pt x="16817" y="467"/>
                  <a:pt x="16817" y="450"/>
                </a:cubicBezTo>
                <a:lnTo>
                  <a:pt x="16846" y="450"/>
                </a:lnTo>
                <a:cubicBezTo>
                  <a:pt x="16863" y="450"/>
                  <a:pt x="16880" y="450"/>
                  <a:pt x="16874" y="427"/>
                </a:cubicBezTo>
                <a:cubicBezTo>
                  <a:pt x="16870" y="401"/>
                  <a:pt x="16884" y="392"/>
                  <a:pt x="16898" y="392"/>
                </a:cubicBezTo>
                <a:cubicBezTo>
                  <a:pt x="16906" y="392"/>
                  <a:pt x="16914" y="395"/>
                  <a:pt x="16919" y="399"/>
                </a:cubicBezTo>
                <a:cubicBezTo>
                  <a:pt x="16953" y="416"/>
                  <a:pt x="17005" y="416"/>
                  <a:pt x="17010" y="467"/>
                </a:cubicBezTo>
                <a:lnTo>
                  <a:pt x="17010" y="484"/>
                </a:lnTo>
                <a:cubicBezTo>
                  <a:pt x="17010" y="497"/>
                  <a:pt x="17020" y="503"/>
                  <a:pt x="17029" y="503"/>
                </a:cubicBezTo>
                <a:cubicBezTo>
                  <a:pt x="17033" y="503"/>
                  <a:pt x="17036" y="503"/>
                  <a:pt x="17039" y="501"/>
                </a:cubicBezTo>
                <a:lnTo>
                  <a:pt x="17044" y="501"/>
                </a:lnTo>
                <a:lnTo>
                  <a:pt x="17056" y="495"/>
                </a:lnTo>
                <a:cubicBezTo>
                  <a:pt x="17067" y="495"/>
                  <a:pt x="17078" y="507"/>
                  <a:pt x="17073" y="512"/>
                </a:cubicBezTo>
                <a:cubicBezTo>
                  <a:pt x="17073" y="518"/>
                  <a:pt x="17101" y="524"/>
                  <a:pt x="17112" y="524"/>
                </a:cubicBezTo>
                <a:cubicBezTo>
                  <a:pt x="17124" y="524"/>
                  <a:pt x="17078" y="467"/>
                  <a:pt x="17061" y="450"/>
                </a:cubicBezTo>
                <a:cubicBezTo>
                  <a:pt x="17044" y="433"/>
                  <a:pt x="17033" y="416"/>
                  <a:pt x="17033" y="416"/>
                </a:cubicBezTo>
                <a:cubicBezTo>
                  <a:pt x="17034" y="415"/>
                  <a:pt x="17036" y="414"/>
                  <a:pt x="17038" y="414"/>
                </a:cubicBezTo>
                <a:cubicBezTo>
                  <a:pt x="17045" y="414"/>
                  <a:pt x="17057" y="422"/>
                  <a:pt x="17061" y="422"/>
                </a:cubicBezTo>
                <a:cubicBezTo>
                  <a:pt x="17062" y="422"/>
                  <a:pt x="17064" y="422"/>
                  <a:pt x="17065" y="422"/>
                </a:cubicBezTo>
                <a:cubicBezTo>
                  <a:pt x="17079" y="422"/>
                  <a:pt x="17108" y="398"/>
                  <a:pt x="17118" y="393"/>
                </a:cubicBezTo>
                <a:cubicBezTo>
                  <a:pt x="17129" y="382"/>
                  <a:pt x="17129" y="348"/>
                  <a:pt x="17129" y="342"/>
                </a:cubicBezTo>
                <a:cubicBezTo>
                  <a:pt x="17129" y="337"/>
                  <a:pt x="17141" y="325"/>
                  <a:pt x="17158" y="320"/>
                </a:cubicBezTo>
                <a:lnTo>
                  <a:pt x="17169" y="320"/>
                </a:lnTo>
                <a:cubicBezTo>
                  <a:pt x="17180" y="320"/>
                  <a:pt x="17180" y="337"/>
                  <a:pt x="17192" y="337"/>
                </a:cubicBezTo>
                <a:cubicBezTo>
                  <a:pt x="17221" y="351"/>
                  <a:pt x="17251" y="378"/>
                  <a:pt x="17281" y="378"/>
                </a:cubicBezTo>
                <a:cubicBezTo>
                  <a:pt x="17298" y="378"/>
                  <a:pt x="17316" y="370"/>
                  <a:pt x="17334" y="348"/>
                </a:cubicBezTo>
                <a:lnTo>
                  <a:pt x="17356" y="348"/>
                </a:lnTo>
                <a:cubicBezTo>
                  <a:pt x="17368" y="348"/>
                  <a:pt x="17382" y="353"/>
                  <a:pt x="17393" y="353"/>
                </a:cubicBezTo>
                <a:cubicBezTo>
                  <a:pt x="17399" y="353"/>
                  <a:pt x="17404" y="352"/>
                  <a:pt x="17407" y="348"/>
                </a:cubicBezTo>
                <a:cubicBezTo>
                  <a:pt x="17412" y="346"/>
                  <a:pt x="17416" y="344"/>
                  <a:pt x="17419" y="344"/>
                </a:cubicBezTo>
                <a:cubicBezTo>
                  <a:pt x="17424" y="344"/>
                  <a:pt x="17429" y="347"/>
                  <a:pt x="17436" y="354"/>
                </a:cubicBezTo>
                <a:lnTo>
                  <a:pt x="17447" y="365"/>
                </a:lnTo>
                <a:cubicBezTo>
                  <a:pt x="17449" y="367"/>
                  <a:pt x="17452" y="368"/>
                  <a:pt x="17457" y="368"/>
                </a:cubicBezTo>
                <a:cubicBezTo>
                  <a:pt x="17476" y="368"/>
                  <a:pt x="17518" y="348"/>
                  <a:pt x="17555" y="320"/>
                </a:cubicBezTo>
                <a:lnTo>
                  <a:pt x="17595" y="348"/>
                </a:lnTo>
                <a:lnTo>
                  <a:pt x="17640" y="371"/>
                </a:lnTo>
                <a:cubicBezTo>
                  <a:pt x="17650" y="350"/>
                  <a:pt x="17638" y="330"/>
                  <a:pt x="17615" y="330"/>
                </a:cubicBezTo>
                <a:cubicBezTo>
                  <a:pt x="17612" y="330"/>
                  <a:pt x="17609" y="330"/>
                  <a:pt x="17606" y="331"/>
                </a:cubicBezTo>
                <a:lnTo>
                  <a:pt x="17589" y="297"/>
                </a:lnTo>
                <a:cubicBezTo>
                  <a:pt x="17582" y="286"/>
                  <a:pt x="17576" y="282"/>
                  <a:pt x="17570" y="282"/>
                </a:cubicBezTo>
                <a:cubicBezTo>
                  <a:pt x="17555" y="282"/>
                  <a:pt x="17540" y="303"/>
                  <a:pt x="17525" y="303"/>
                </a:cubicBezTo>
                <a:cubicBezTo>
                  <a:pt x="17523" y="303"/>
                  <a:pt x="17522" y="303"/>
                  <a:pt x="17521" y="303"/>
                </a:cubicBezTo>
                <a:cubicBezTo>
                  <a:pt x="17515" y="297"/>
                  <a:pt x="17510" y="286"/>
                  <a:pt x="17498" y="286"/>
                </a:cubicBezTo>
                <a:lnTo>
                  <a:pt x="17487" y="274"/>
                </a:lnTo>
                <a:cubicBezTo>
                  <a:pt x="17464" y="257"/>
                  <a:pt x="17458" y="234"/>
                  <a:pt x="17481" y="223"/>
                </a:cubicBezTo>
                <a:lnTo>
                  <a:pt x="17492" y="212"/>
                </a:lnTo>
                <a:cubicBezTo>
                  <a:pt x="17515" y="195"/>
                  <a:pt x="17487" y="172"/>
                  <a:pt x="17504" y="155"/>
                </a:cubicBezTo>
                <a:cubicBezTo>
                  <a:pt x="17514" y="145"/>
                  <a:pt x="17515" y="115"/>
                  <a:pt x="17484" y="115"/>
                </a:cubicBezTo>
                <a:cubicBezTo>
                  <a:pt x="17481" y="115"/>
                  <a:pt x="17478" y="115"/>
                  <a:pt x="17475" y="115"/>
                </a:cubicBezTo>
                <a:cubicBezTo>
                  <a:pt x="17470" y="115"/>
                  <a:pt x="17458" y="104"/>
                  <a:pt x="17447" y="98"/>
                </a:cubicBezTo>
                <a:lnTo>
                  <a:pt x="17436" y="98"/>
                </a:lnTo>
                <a:cubicBezTo>
                  <a:pt x="17424" y="98"/>
                  <a:pt x="17413" y="144"/>
                  <a:pt x="17402" y="144"/>
                </a:cubicBezTo>
                <a:cubicBezTo>
                  <a:pt x="17385" y="149"/>
                  <a:pt x="17396" y="161"/>
                  <a:pt x="17419" y="178"/>
                </a:cubicBezTo>
                <a:lnTo>
                  <a:pt x="17441" y="189"/>
                </a:lnTo>
                <a:cubicBezTo>
                  <a:pt x="17447" y="195"/>
                  <a:pt x="17447" y="217"/>
                  <a:pt x="17441" y="223"/>
                </a:cubicBezTo>
                <a:cubicBezTo>
                  <a:pt x="17437" y="227"/>
                  <a:pt x="17433" y="241"/>
                  <a:pt x="17422" y="241"/>
                </a:cubicBezTo>
                <a:cubicBezTo>
                  <a:pt x="17418" y="241"/>
                  <a:pt x="17413" y="239"/>
                  <a:pt x="17407" y="234"/>
                </a:cubicBezTo>
                <a:lnTo>
                  <a:pt x="17402" y="229"/>
                </a:lnTo>
                <a:cubicBezTo>
                  <a:pt x="17390" y="229"/>
                  <a:pt x="17356" y="246"/>
                  <a:pt x="17334" y="263"/>
                </a:cubicBezTo>
                <a:lnTo>
                  <a:pt x="17294" y="263"/>
                </a:lnTo>
                <a:cubicBezTo>
                  <a:pt x="17283" y="263"/>
                  <a:pt x="17271" y="268"/>
                  <a:pt x="17260" y="274"/>
                </a:cubicBezTo>
                <a:lnTo>
                  <a:pt x="17232" y="286"/>
                </a:lnTo>
                <a:cubicBezTo>
                  <a:pt x="17209" y="280"/>
                  <a:pt x="17180" y="246"/>
                  <a:pt x="17169" y="206"/>
                </a:cubicBezTo>
                <a:lnTo>
                  <a:pt x="17163" y="178"/>
                </a:lnTo>
                <a:cubicBezTo>
                  <a:pt x="17158" y="166"/>
                  <a:pt x="17146" y="161"/>
                  <a:pt x="17135" y="149"/>
                </a:cubicBezTo>
                <a:lnTo>
                  <a:pt x="17129" y="149"/>
                </a:lnTo>
                <a:cubicBezTo>
                  <a:pt x="17124" y="149"/>
                  <a:pt x="17112" y="155"/>
                  <a:pt x="17112" y="166"/>
                </a:cubicBezTo>
                <a:lnTo>
                  <a:pt x="17118" y="172"/>
                </a:lnTo>
                <a:cubicBezTo>
                  <a:pt x="17129" y="183"/>
                  <a:pt x="17129" y="200"/>
                  <a:pt x="17112" y="206"/>
                </a:cubicBezTo>
                <a:cubicBezTo>
                  <a:pt x="17107" y="206"/>
                  <a:pt x="17095" y="195"/>
                  <a:pt x="17084" y="189"/>
                </a:cubicBezTo>
                <a:cubicBezTo>
                  <a:pt x="17078" y="183"/>
                  <a:pt x="17078" y="166"/>
                  <a:pt x="17067" y="161"/>
                </a:cubicBezTo>
                <a:cubicBezTo>
                  <a:pt x="17027" y="132"/>
                  <a:pt x="17016" y="93"/>
                  <a:pt x="17050" y="53"/>
                </a:cubicBezTo>
                <a:cubicBezTo>
                  <a:pt x="17048" y="49"/>
                  <a:pt x="17044" y="47"/>
                  <a:pt x="17041" y="47"/>
                </a:cubicBezTo>
                <a:cubicBezTo>
                  <a:pt x="17034" y="47"/>
                  <a:pt x="17025" y="53"/>
                  <a:pt x="17022" y="64"/>
                </a:cubicBezTo>
                <a:lnTo>
                  <a:pt x="17010" y="76"/>
                </a:lnTo>
                <a:cubicBezTo>
                  <a:pt x="17005" y="81"/>
                  <a:pt x="16993" y="93"/>
                  <a:pt x="16988" y="93"/>
                </a:cubicBezTo>
                <a:lnTo>
                  <a:pt x="16953" y="87"/>
                </a:lnTo>
                <a:cubicBezTo>
                  <a:pt x="16925" y="70"/>
                  <a:pt x="16891" y="47"/>
                  <a:pt x="16885" y="30"/>
                </a:cubicBezTo>
                <a:lnTo>
                  <a:pt x="16863" y="42"/>
                </a:lnTo>
                <a:cubicBezTo>
                  <a:pt x="16857" y="47"/>
                  <a:pt x="16863" y="70"/>
                  <a:pt x="16874" y="81"/>
                </a:cubicBezTo>
                <a:cubicBezTo>
                  <a:pt x="16891" y="98"/>
                  <a:pt x="16908" y="115"/>
                  <a:pt x="16925" y="127"/>
                </a:cubicBezTo>
                <a:cubicBezTo>
                  <a:pt x="16948" y="144"/>
                  <a:pt x="16953" y="144"/>
                  <a:pt x="16936" y="155"/>
                </a:cubicBezTo>
                <a:cubicBezTo>
                  <a:pt x="16908" y="172"/>
                  <a:pt x="16874" y="200"/>
                  <a:pt x="16846" y="200"/>
                </a:cubicBezTo>
                <a:cubicBezTo>
                  <a:pt x="16806" y="200"/>
                  <a:pt x="16829" y="138"/>
                  <a:pt x="16800" y="121"/>
                </a:cubicBezTo>
                <a:cubicBezTo>
                  <a:pt x="16800" y="121"/>
                  <a:pt x="16800" y="115"/>
                  <a:pt x="16800" y="110"/>
                </a:cubicBezTo>
                <a:cubicBezTo>
                  <a:pt x="16793" y="84"/>
                  <a:pt x="16788" y="75"/>
                  <a:pt x="16776" y="75"/>
                </a:cubicBezTo>
                <a:cubicBezTo>
                  <a:pt x="16770" y="75"/>
                  <a:pt x="16761" y="77"/>
                  <a:pt x="16749" y="81"/>
                </a:cubicBezTo>
                <a:cubicBezTo>
                  <a:pt x="16732" y="81"/>
                  <a:pt x="16715" y="93"/>
                  <a:pt x="16704" y="93"/>
                </a:cubicBezTo>
                <a:lnTo>
                  <a:pt x="16658" y="81"/>
                </a:lnTo>
                <a:cubicBezTo>
                  <a:pt x="16630" y="115"/>
                  <a:pt x="16641" y="161"/>
                  <a:pt x="16647" y="166"/>
                </a:cubicBezTo>
                <a:cubicBezTo>
                  <a:pt x="16657" y="171"/>
                  <a:pt x="16627" y="190"/>
                  <a:pt x="16608" y="190"/>
                </a:cubicBezTo>
                <a:cubicBezTo>
                  <a:pt x="16606" y="190"/>
                  <a:pt x="16604" y="190"/>
                  <a:pt x="16602" y="189"/>
                </a:cubicBezTo>
                <a:cubicBezTo>
                  <a:pt x="16585" y="189"/>
                  <a:pt x="16556" y="195"/>
                  <a:pt x="16551" y="200"/>
                </a:cubicBezTo>
                <a:cubicBezTo>
                  <a:pt x="16551" y="202"/>
                  <a:pt x="16550" y="202"/>
                  <a:pt x="16549" y="202"/>
                </a:cubicBezTo>
                <a:cubicBezTo>
                  <a:pt x="16546" y="202"/>
                  <a:pt x="16538" y="195"/>
                  <a:pt x="16534" y="195"/>
                </a:cubicBezTo>
                <a:cubicBezTo>
                  <a:pt x="16534" y="189"/>
                  <a:pt x="16511" y="189"/>
                  <a:pt x="16505" y="189"/>
                </a:cubicBezTo>
                <a:cubicBezTo>
                  <a:pt x="16500" y="195"/>
                  <a:pt x="16522" y="240"/>
                  <a:pt x="16505" y="257"/>
                </a:cubicBezTo>
                <a:cubicBezTo>
                  <a:pt x="16502" y="261"/>
                  <a:pt x="16494" y="262"/>
                  <a:pt x="16484" y="262"/>
                </a:cubicBezTo>
                <a:cubicBezTo>
                  <a:pt x="16463" y="262"/>
                  <a:pt x="16434" y="255"/>
                  <a:pt x="16426" y="251"/>
                </a:cubicBezTo>
                <a:cubicBezTo>
                  <a:pt x="16423" y="250"/>
                  <a:pt x="16420" y="249"/>
                  <a:pt x="16418" y="249"/>
                </a:cubicBezTo>
                <a:cubicBezTo>
                  <a:pt x="16405" y="249"/>
                  <a:pt x="16397" y="270"/>
                  <a:pt x="16397" y="280"/>
                </a:cubicBezTo>
                <a:cubicBezTo>
                  <a:pt x="16397" y="287"/>
                  <a:pt x="16400" y="292"/>
                  <a:pt x="16404" y="292"/>
                </a:cubicBezTo>
                <a:cubicBezTo>
                  <a:pt x="16407" y="292"/>
                  <a:pt x="16410" y="290"/>
                  <a:pt x="16414" y="286"/>
                </a:cubicBezTo>
                <a:lnTo>
                  <a:pt x="16420" y="286"/>
                </a:lnTo>
                <a:lnTo>
                  <a:pt x="16437" y="280"/>
                </a:lnTo>
                <a:cubicBezTo>
                  <a:pt x="16443" y="291"/>
                  <a:pt x="16449" y="320"/>
                  <a:pt x="16443" y="342"/>
                </a:cubicBezTo>
                <a:lnTo>
                  <a:pt x="16454" y="359"/>
                </a:lnTo>
                <a:cubicBezTo>
                  <a:pt x="16454" y="359"/>
                  <a:pt x="16431" y="376"/>
                  <a:pt x="16426" y="376"/>
                </a:cubicBezTo>
                <a:lnTo>
                  <a:pt x="16414" y="371"/>
                </a:lnTo>
                <a:cubicBezTo>
                  <a:pt x="16414" y="370"/>
                  <a:pt x="16413" y="370"/>
                  <a:pt x="16412" y="370"/>
                </a:cubicBezTo>
                <a:cubicBezTo>
                  <a:pt x="16404" y="370"/>
                  <a:pt x="16385" y="389"/>
                  <a:pt x="16380" y="399"/>
                </a:cubicBezTo>
                <a:cubicBezTo>
                  <a:pt x="16379" y="400"/>
                  <a:pt x="16377" y="401"/>
                  <a:pt x="16375" y="401"/>
                </a:cubicBezTo>
                <a:cubicBezTo>
                  <a:pt x="16359" y="401"/>
                  <a:pt x="16327" y="371"/>
                  <a:pt x="16307" y="371"/>
                </a:cubicBezTo>
                <a:cubicBezTo>
                  <a:pt x="16305" y="371"/>
                  <a:pt x="16303" y="371"/>
                  <a:pt x="16301" y="371"/>
                </a:cubicBezTo>
                <a:cubicBezTo>
                  <a:pt x="16282" y="371"/>
                  <a:pt x="16273" y="345"/>
                  <a:pt x="16273" y="320"/>
                </a:cubicBezTo>
                <a:lnTo>
                  <a:pt x="16278" y="297"/>
                </a:lnTo>
                <a:cubicBezTo>
                  <a:pt x="16284" y="291"/>
                  <a:pt x="16290" y="280"/>
                  <a:pt x="16301" y="280"/>
                </a:cubicBezTo>
                <a:lnTo>
                  <a:pt x="16307" y="280"/>
                </a:lnTo>
                <a:cubicBezTo>
                  <a:pt x="16312" y="291"/>
                  <a:pt x="16335" y="354"/>
                  <a:pt x="16358" y="354"/>
                </a:cubicBezTo>
                <a:cubicBezTo>
                  <a:pt x="16380" y="354"/>
                  <a:pt x="16375" y="325"/>
                  <a:pt x="16363" y="314"/>
                </a:cubicBezTo>
                <a:cubicBezTo>
                  <a:pt x="16352" y="303"/>
                  <a:pt x="16335" y="274"/>
                  <a:pt x="16318" y="246"/>
                </a:cubicBezTo>
                <a:lnTo>
                  <a:pt x="16273" y="246"/>
                </a:lnTo>
                <a:cubicBezTo>
                  <a:pt x="16254" y="246"/>
                  <a:pt x="16207" y="253"/>
                  <a:pt x="16180" y="253"/>
                </a:cubicBezTo>
                <a:cubicBezTo>
                  <a:pt x="16174" y="253"/>
                  <a:pt x="16168" y="253"/>
                  <a:pt x="16165" y="251"/>
                </a:cubicBezTo>
                <a:cubicBezTo>
                  <a:pt x="16153" y="240"/>
                  <a:pt x="16159" y="223"/>
                  <a:pt x="16182" y="217"/>
                </a:cubicBezTo>
                <a:lnTo>
                  <a:pt x="16199" y="206"/>
                </a:lnTo>
                <a:lnTo>
                  <a:pt x="16210" y="200"/>
                </a:lnTo>
                <a:cubicBezTo>
                  <a:pt x="16216" y="195"/>
                  <a:pt x="16210" y="189"/>
                  <a:pt x="16199" y="189"/>
                </a:cubicBezTo>
                <a:lnTo>
                  <a:pt x="16182" y="127"/>
                </a:lnTo>
                <a:cubicBezTo>
                  <a:pt x="16136" y="144"/>
                  <a:pt x="16074" y="155"/>
                  <a:pt x="16040" y="166"/>
                </a:cubicBezTo>
                <a:lnTo>
                  <a:pt x="16006" y="172"/>
                </a:lnTo>
                <a:lnTo>
                  <a:pt x="16000" y="172"/>
                </a:lnTo>
                <a:cubicBezTo>
                  <a:pt x="16000" y="178"/>
                  <a:pt x="16017" y="189"/>
                  <a:pt x="16029" y="195"/>
                </a:cubicBezTo>
                <a:cubicBezTo>
                  <a:pt x="16040" y="200"/>
                  <a:pt x="16023" y="212"/>
                  <a:pt x="15989" y="212"/>
                </a:cubicBezTo>
                <a:lnTo>
                  <a:pt x="15989" y="206"/>
                </a:lnTo>
                <a:cubicBezTo>
                  <a:pt x="15961" y="161"/>
                  <a:pt x="15904" y="178"/>
                  <a:pt x="15870" y="155"/>
                </a:cubicBezTo>
                <a:cubicBezTo>
                  <a:pt x="15865" y="151"/>
                  <a:pt x="15861" y="149"/>
                  <a:pt x="15857" y="149"/>
                </a:cubicBezTo>
                <a:cubicBezTo>
                  <a:pt x="15844" y="149"/>
                  <a:pt x="15833" y="164"/>
                  <a:pt x="15824" y="172"/>
                </a:cubicBezTo>
                <a:cubicBezTo>
                  <a:pt x="15813" y="189"/>
                  <a:pt x="15824" y="206"/>
                  <a:pt x="15836" y="212"/>
                </a:cubicBezTo>
                <a:lnTo>
                  <a:pt x="15870" y="223"/>
                </a:lnTo>
                <a:cubicBezTo>
                  <a:pt x="15892" y="251"/>
                  <a:pt x="15887" y="280"/>
                  <a:pt x="15858" y="280"/>
                </a:cubicBezTo>
                <a:lnTo>
                  <a:pt x="15830" y="280"/>
                </a:lnTo>
                <a:cubicBezTo>
                  <a:pt x="15809" y="284"/>
                  <a:pt x="15787" y="305"/>
                  <a:pt x="15768" y="305"/>
                </a:cubicBezTo>
                <a:cubicBezTo>
                  <a:pt x="15762" y="305"/>
                  <a:pt x="15756" y="302"/>
                  <a:pt x="15751" y="297"/>
                </a:cubicBezTo>
                <a:cubicBezTo>
                  <a:pt x="15746" y="292"/>
                  <a:pt x="15742" y="291"/>
                  <a:pt x="15737" y="291"/>
                </a:cubicBezTo>
                <a:cubicBezTo>
                  <a:pt x="15724" y="291"/>
                  <a:pt x="15710" y="303"/>
                  <a:pt x="15698" y="303"/>
                </a:cubicBezTo>
                <a:cubicBezTo>
                  <a:pt x="15692" y="303"/>
                  <a:pt x="15687" y="300"/>
                  <a:pt x="15683" y="291"/>
                </a:cubicBezTo>
                <a:cubicBezTo>
                  <a:pt x="15683" y="290"/>
                  <a:pt x="15681" y="289"/>
                  <a:pt x="15679" y="289"/>
                </a:cubicBezTo>
                <a:cubicBezTo>
                  <a:pt x="15674" y="289"/>
                  <a:pt x="15666" y="293"/>
                  <a:pt x="15666" y="297"/>
                </a:cubicBezTo>
                <a:lnTo>
                  <a:pt x="15654" y="308"/>
                </a:lnTo>
                <a:cubicBezTo>
                  <a:pt x="15651" y="314"/>
                  <a:pt x="15648" y="317"/>
                  <a:pt x="15645" y="317"/>
                </a:cubicBezTo>
                <a:cubicBezTo>
                  <a:pt x="15638" y="317"/>
                  <a:pt x="15631" y="298"/>
                  <a:pt x="15631" y="286"/>
                </a:cubicBezTo>
                <a:cubicBezTo>
                  <a:pt x="15631" y="274"/>
                  <a:pt x="15637" y="251"/>
                  <a:pt x="15649" y="234"/>
                </a:cubicBezTo>
                <a:lnTo>
                  <a:pt x="15666" y="229"/>
                </a:lnTo>
                <a:cubicBezTo>
                  <a:pt x="15668" y="228"/>
                  <a:pt x="15670" y="227"/>
                  <a:pt x="15673" y="227"/>
                </a:cubicBezTo>
                <a:cubicBezTo>
                  <a:pt x="15683" y="227"/>
                  <a:pt x="15696" y="236"/>
                  <a:pt x="15705" y="240"/>
                </a:cubicBezTo>
                <a:lnTo>
                  <a:pt x="15756" y="263"/>
                </a:lnTo>
                <a:cubicBezTo>
                  <a:pt x="15768" y="257"/>
                  <a:pt x="15785" y="251"/>
                  <a:pt x="15790" y="240"/>
                </a:cubicBezTo>
                <a:cubicBezTo>
                  <a:pt x="15796" y="234"/>
                  <a:pt x="15785" y="217"/>
                  <a:pt x="15785" y="206"/>
                </a:cubicBezTo>
                <a:cubicBezTo>
                  <a:pt x="15781" y="194"/>
                  <a:pt x="15776" y="190"/>
                  <a:pt x="15773" y="190"/>
                </a:cubicBezTo>
                <a:cubicBezTo>
                  <a:pt x="15766" y="190"/>
                  <a:pt x="15760" y="202"/>
                  <a:pt x="15756" y="206"/>
                </a:cubicBezTo>
                <a:cubicBezTo>
                  <a:pt x="15750" y="209"/>
                  <a:pt x="15744" y="211"/>
                  <a:pt x="15738" y="211"/>
                </a:cubicBezTo>
                <a:cubicBezTo>
                  <a:pt x="15715" y="211"/>
                  <a:pt x="15700" y="188"/>
                  <a:pt x="15677" y="183"/>
                </a:cubicBezTo>
                <a:lnTo>
                  <a:pt x="15671" y="183"/>
                </a:lnTo>
                <a:cubicBezTo>
                  <a:pt x="15666" y="175"/>
                  <a:pt x="15660" y="171"/>
                  <a:pt x="15655" y="171"/>
                </a:cubicBezTo>
                <a:cubicBezTo>
                  <a:pt x="15650" y="171"/>
                  <a:pt x="15646" y="175"/>
                  <a:pt x="15643" y="183"/>
                </a:cubicBezTo>
                <a:lnTo>
                  <a:pt x="15631" y="189"/>
                </a:lnTo>
                <a:lnTo>
                  <a:pt x="15586" y="206"/>
                </a:lnTo>
                <a:cubicBezTo>
                  <a:pt x="15586" y="238"/>
                  <a:pt x="15575" y="262"/>
                  <a:pt x="15562" y="262"/>
                </a:cubicBezTo>
                <a:cubicBezTo>
                  <a:pt x="15559" y="262"/>
                  <a:pt x="15556" y="261"/>
                  <a:pt x="15552" y="257"/>
                </a:cubicBezTo>
                <a:lnTo>
                  <a:pt x="15552" y="251"/>
                </a:lnTo>
                <a:lnTo>
                  <a:pt x="15558" y="229"/>
                </a:lnTo>
                <a:cubicBezTo>
                  <a:pt x="15572" y="214"/>
                  <a:pt x="15566" y="199"/>
                  <a:pt x="15545" y="199"/>
                </a:cubicBezTo>
                <a:cubicBezTo>
                  <a:pt x="15542" y="199"/>
                  <a:pt x="15539" y="200"/>
                  <a:pt x="15535" y="200"/>
                </a:cubicBezTo>
                <a:lnTo>
                  <a:pt x="15512" y="217"/>
                </a:lnTo>
                <a:cubicBezTo>
                  <a:pt x="15506" y="221"/>
                  <a:pt x="15492" y="224"/>
                  <a:pt x="15480" y="224"/>
                </a:cubicBezTo>
                <a:cubicBezTo>
                  <a:pt x="15471" y="224"/>
                  <a:pt x="15464" y="222"/>
                  <a:pt x="15461" y="217"/>
                </a:cubicBezTo>
                <a:cubicBezTo>
                  <a:pt x="15444" y="200"/>
                  <a:pt x="15456" y="189"/>
                  <a:pt x="15484" y="189"/>
                </a:cubicBezTo>
                <a:lnTo>
                  <a:pt x="15490" y="189"/>
                </a:lnTo>
                <a:cubicBezTo>
                  <a:pt x="15490" y="172"/>
                  <a:pt x="15501" y="144"/>
                  <a:pt x="15507" y="132"/>
                </a:cubicBezTo>
                <a:lnTo>
                  <a:pt x="15512" y="132"/>
                </a:lnTo>
                <a:cubicBezTo>
                  <a:pt x="15541" y="127"/>
                  <a:pt x="15541" y="110"/>
                  <a:pt x="15529" y="98"/>
                </a:cubicBezTo>
                <a:lnTo>
                  <a:pt x="15518" y="93"/>
                </a:lnTo>
                <a:cubicBezTo>
                  <a:pt x="15495" y="93"/>
                  <a:pt x="15473" y="132"/>
                  <a:pt x="15473" y="144"/>
                </a:cubicBezTo>
                <a:cubicBezTo>
                  <a:pt x="15473" y="161"/>
                  <a:pt x="15439" y="183"/>
                  <a:pt x="15399" y="206"/>
                </a:cubicBezTo>
                <a:lnTo>
                  <a:pt x="15365" y="229"/>
                </a:lnTo>
                <a:cubicBezTo>
                  <a:pt x="15357" y="237"/>
                  <a:pt x="15345" y="242"/>
                  <a:pt x="15337" y="242"/>
                </a:cubicBezTo>
                <a:cubicBezTo>
                  <a:pt x="15335" y="242"/>
                  <a:pt x="15332" y="242"/>
                  <a:pt x="15331" y="240"/>
                </a:cubicBezTo>
                <a:lnTo>
                  <a:pt x="15319" y="234"/>
                </a:lnTo>
                <a:cubicBezTo>
                  <a:pt x="15318" y="231"/>
                  <a:pt x="15316" y="230"/>
                  <a:pt x="15312" y="230"/>
                </a:cubicBezTo>
                <a:cubicBezTo>
                  <a:pt x="15296" y="230"/>
                  <a:pt x="15260" y="252"/>
                  <a:pt x="15239" y="252"/>
                </a:cubicBezTo>
                <a:cubicBezTo>
                  <a:pt x="15238" y="252"/>
                  <a:pt x="15236" y="252"/>
                  <a:pt x="15234" y="251"/>
                </a:cubicBezTo>
                <a:cubicBezTo>
                  <a:pt x="15212" y="246"/>
                  <a:pt x="15183" y="212"/>
                  <a:pt x="15183" y="206"/>
                </a:cubicBezTo>
                <a:cubicBezTo>
                  <a:pt x="15178" y="195"/>
                  <a:pt x="15178" y="195"/>
                  <a:pt x="15172" y="195"/>
                </a:cubicBezTo>
                <a:cubicBezTo>
                  <a:pt x="15172" y="195"/>
                  <a:pt x="15166" y="217"/>
                  <a:pt x="15166" y="229"/>
                </a:cubicBezTo>
                <a:cubicBezTo>
                  <a:pt x="15166" y="230"/>
                  <a:pt x="15165" y="231"/>
                  <a:pt x="15162" y="231"/>
                </a:cubicBezTo>
                <a:cubicBezTo>
                  <a:pt x="15155" y="231"/>
                  <a:pt x="15139" y="225"/>
                  <a:pt x="15127" y="212"/>
                </a:cubicBezTo>
                <a:lnTo>
                  <a:pt x="15110" y="212"/>
                </a:lnTo>
                <a:lnTo>
                  <a:pt x="15092" y="206"/>
                </a:lnTo>
                <a:cubicBezTo>
                  <a:pt x="15083" y="212"/>
                  <a:pt x="15075" y="215"/>
                  <a:pt x="15071" y="215"/>
                </a:cubicBezTo>
                <a:cubicBezTo>
                  <a:pt x="15064" y="215"/>
                  <a:pt x="15066" y="206"/>
                  <a:pt x="15081" y="195"/>
                </a:cubicBezTo>
                <a:lnTo>
                  <a:pt x="15087" y="178"/>
                </a:lnTo>
                <a:lnTo>
                  <a:pt x="15098" y="155"/>
                </a:lnTo>
                <a:cubicBezTo>
                  <a:pt x="15092" y="132"/>
                  <a:pt x="15115" y="115"/>
                  <a:pt x="15149" y="115"/>
                </a:cubicBezTo>
                <a:lnTo>
                  <a:pt x="15138" y="149"/>
                </a:lnTo>
                <a:lnTo>
                  <a:pt x="15138" y="155"/>
                </a:lnTo>
                <a:cubicBezTo>
                  <a:pt x="15138" y="161"/>
                  <a:pt x="15138" y="166"/>
                  <a:pt x="15149" y="172"/>
                </a:cubicBezTo>
                <a:cubicBezTo>
                  <a:pt x="15166" y="161"/>
                  <a:pt x="15178" y="144"/>
                  <a:pt x="15195" y="138"/>
                </a:cubicBezTo>
                <a:lnTo>
                  <a:pt x="15200" y="132"/>
                </a:lnTo>
                <a:cubicBezTo>
                  <a:pt x="15212" y="132"/>
                  <a:pt x="15229" y="172"/>
                  <a:pt x="15229" y="183"/>
                </a:cubicBezTo>
                <a:cubicBezTo>
                  <a:pt x="15229" y="200"/>
                  <a:pt x="15257" y="206"/>
                  <a:pt x="15263" y="206"/>
                </a:cubicBezTo>
                <a:cubicBezTo>
                  <a:pt x="15274" y="200"/>
                  <a:pt x="15268" y="189"/>
                  <a:pt x="15263" y="189"/>
                </a:cubicBezTo>
                <a:cubicBezTo>
                  <a:pt x="15257" y="189"/>
                  <a:pt x="15246" y="161"/>
                  <a:pt x="15234" y="132"/>
                </a:cubicBezTo>
                <a:lnTo>
                  <a:pt x="15229" y="98"/>
                </a:lnTo>
                <a:lnTo>
                  <a:pt x="15229" y="93"/>
                </a:lnTo>
                <a:cubicBezTo>
                  <a:pt x="15233" y="91"/>
                  <a:pt x="15240" y="90"/>
                  <a:pt x="15248" y="90"/>
                </a:cubicBezTo>
                <a:cubicBezTo>
                  <a:pt x="15270" y="90"/>
                  <a:pt x="15302" y="96"/>
                  <a:pt x="15331" y="104"/>
                </a:cubicBezTo>
                <a:lnTo>
                  <a:pt x="15359" y="138"/>
                </a:lnTo>
                <a:cubicBezTo>
                  <a:pt x="15362" y="148"/>
                  <a:pt x="15370" y="154"/>
                  <a:pt x="15377" y="154"/>
                </a:cubicBezTo>
                <a:cubicBezTo>
                  <a:pt x="15383" y="154"/>
                  <a:pt x="15388" y="151"/>
                  <a:pt x="15393" y="144"/>
                </a:cubicBezTo>
                <a:cubicBezTo>
                  <a:pt x="15399" y="138"/>
                  <a:pt x="15393" y="121"/>
                  <a:pt x="15388" y="115"/>
                </a:cubicBezTo>
                <a:lnTo>
                  <a:pt x="15382" y="104"/>
                </a:lnTo>
                <a:cubicBezTo>
                  <a:pt x="15365" y="93"/>
                  <a:pt x="15376" y="64"/>
                  <a:pt x="15388" y="59"/>
                </a:cubicBezTo>
                <a:cubicBezTo>
                  <a:pt x="15399" y="53"/>
                  <a:pt x="15342" y="30"/>
                  <a:pt x="15314" y="25"/>
                </a:cubicBezTo>
                <a:cubicBezTo>
                  <a:pt x="15308" y="23"/>
                  <a:pt x="15303" y="22"/>
                  <a:pt x="15299" y="22"/>
                </a:cubicBezTo>
                <a:cubicBezTo>
                  <a:pt x="15287" y="22"/>
                  <a:pt x="15283" y="29"/>
                  <a:pt x="15291" y="42"/>
                </a:cubicBezTo>
                <a:lnTo>
                  <a:pt x="15297" y="42"/>
                </a:lnTo>
                <a:lnTo>
                  <a:pt x="15319" y="36"/>
                </a:lnTo>
                <a:lnTo>
                  <a:pt x="15319" y="36"/>
                </a:lnTo>
                <a:cubicBezTo>
                  <a:pt x="15319" y="53"/>
                  <a:pt x="15308" y="70"/>
                  <a:pt x="15297" y="81"/>
                </a:cubicBezTo>
                <a:lnTo>
                  <a:pt x="15285" y="70"/>
                </a:lnTo>
                <a:cubicBezTo>
                  <a:pt x="15257" y="47"/>
                  <a:pt x="15229" y="25"/>
                  <a:pt x="15200" y="8"/>
                </a:cubicBezTo>
                <a:cubicBezTo>
                  <a:pt x="15196" y="3"/>
                  <a:pt x="15190" y="0"/>
                  <a:pt x="15185" y="0"/>
                </a:cubicBezTo>
                <a:close/>
              </a:path>
            </a:pathLst>
          </a:custGeom>
          <a:solidFill>
            <a:srgbClr val="B3BCA5">
              <a:alpha val="5874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27" name="Shape 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" name="Google Shape;28;p5"/>
          <p:cNvPicPr preferRelativeResize="0"/>
          <p:nvPr/>
        </p:nvPicPr>
        <p:blipFill>
          <a:blip r:embed="rId2">
            <a:alphaModFix amt="90000"/>
          </a:blip>
          <a:stretch>
            <a:fillRect/>
          </a:stretch>
        </p:blipFill>
        <p:spPr>
          <a:xfrm>
            <a:off x="-46575" y="-26199"/>
            <a:ext cx="9237151" cy="5195897"/>
          </a:xfrm>
          <a:prstGeom prst="rect">
            <a:avLst/>
          </a:prstGeom>
          <a:noFill/>
          <a:ln>
            <a:noFill/>
          </a:ln>
        </p:spPr>
      </p:pic>
      <p:sp>
        <p:nvSpPr>
          <p:cNvPr id="29" name="Google Shape;29;p5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30" name="Google Shape;30;p5"/>
          <p:cNvSpPr txBox="1"/>
          <p:nvPr>
            <p:ph idx="1" type="subTitle"/>
          </p:nvPr>
        </p:nvSpPr>
        <p:spPr>
          <a:xfrm>
            <a:off x="5055246" y="1764474"/>
            <a:ext cx="2505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31" name="Google Shape;31;p5"/>
          <p:cNvSpPr txBox="1"/>
          <p:nvPr>
            <p:ph idx="2" type="subTitle"/>
          </p:nvPr>
        </p:nvSpPr>
        <p:spPr>
          <a:xfrm>
            <a:off x="1583154" y="1764474"/>
            <a:ext cx="2505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32" name="Google Shape;32;p5"/>
          <p:cNvSpPr txBox="1"/>
          <p:nvPr>
            <p:ph idx="3" type="subTitle"/>
          </p:nvPr>
        </p:nvSpPr>
        <p:spPr>
          <a:xfrm>
            <a:off x="5055246" y="1456450"/>
            <a:ext cx="2505600" cy="39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4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33" name="Google Shape;33;p5"/>
          <p:cNvSpPr txBox="1"/>
          <p:nvPr>
            <p:ph idx="4" type="subTitle"/>
          </p:nvPr>
        </p:nvSpPr>
        <p:spPr>
          <a:xfrm>
            <a:off x="1583154" y="1456450"/>
            <a:ext cx="2505600" cy="39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4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34" name="Shape 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" name="Google Shape;35;p6"/>
          <p:cNvPicPr preferRelativeResize="0"/>
          <p:nvPr/>
        </p:nvPicPr>
        <p:blipFill>
          <a:blip r:embed="rId2">
            <a:alphaModFix amt="90000"/>
          </a:blip>
          <a:stretch>
            <a:fillRect/>
          </a:stretch>
        </p:blipFill>
        <p:spPr>
          <a:xfrm>
            <a:off x="-46575" y="-26199"/>
            <a:ext cx="9237151" cy="5195897"/>
          </a:xfrm>
          <a:prstGeom prst="rect">
            <a:avLst/>
          </a:prstGeom>
          <a:noFill/>
          <a:ln>
            <a:noFill/>
          </a:ln>
        </p:spPr>
      </p:pic>
      <p:sp>
        <p:nvSpPr>
          <p:cNvPr id="36" name="Google Shape;36;p6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37" name="Google Shape;37;p6"/>
          <p:cNvSpPr/>
          <p:nvPr/>
        </p:nvSpPr>
        <p:spPr>
          <a:xfrm rot="-5400000">
            <a:off x="-49729" y="-382348"/>
            <a:ext cx="1181821" cy="1082361"/>
          </a:xfrm>
          <a:custGeom>
            <a:rect b="b" l="l" r="r" t="t"/>
            <a:pathLst>
              <a:path extrusionOk="0" h="16142" w="15905">
                <a:moveTo>
                  <a:pt x="8086" y="51"/>
                </a:moveTo>
                <a:lnTo>
                  <a:pt x="8086" y="51"/>
                </a:lnTo>
                <a:cubicBezTo>
                  <a:pt x="8101" y="62"/>
                  <a:pt x="8086" y="78"/>
                  <a:pt x="8073" y="78"/>
                </a:cubicBezTo>
                <a:cubicBezTo>
                  <a:pt x="8066" y="78"/>
                  <a:pt x="8060" y="74"/>
                  <a:pt x="8058" y="62"/>
                </a:cubicBezTo>
                <a:lnTo>
                  <a:pt x="8086" y="51"/>
                </a:lnTo>
                <a:close/>
                <a:moveTo>
                  <a:pt x="7994" y="23"/>
                </a:moveTo>
                <a:cubicBezTo>
                  <a:pt x="7965" y="28"/>
                  <a:pt x="7939" y="41"/>
                  <a:pt x="7916" y="68"/>
                </a:cubicBezTo>
                <a:cubicBezTo>
                  <a:pt x="7916" y="57"/>
                  <a:pt x="7916" y="39"/>
                  <a:pt x="7910" y="28"/>
                </a:cubicBezTo>
                <a:lnTo>
                  <a:pt x="7893" y="68"/>
                </a:lnTo>
                <a:cubicBezTo>
                  <a:pt x="7885" y="56"/>
                  <a:pt x="7871" y="34"/>
                  <a:pt x="7855" y="34"/>
                </a:cubicBezTo>
                <a:cubicBezTo>
                  <a:pt x="7849" y="34"/>
                  <a:pt x="7843" y="37"/>
                  <a:pt x="7836" y="45"/>
                </a:cubicBezTo>
                <a:cubicBezTo>
                  <a:pt x="7802" y="45"/>
                  <a:pt x="7763" y="39"/>
                  <a:pt x="7729" y="34"/>
                </a:cubicBezTo>
                <a:lnTo>
                  <a:pt x="7729" y="34"/>
                </a:lnTo>
                <a:cubicBezTo>
                  <a:pt x="7768" y="57"/>
                  <a:pt x="7808" y="68"/>
                  <a:pt x="7848" y="74"/>
                </a:cubicBezTo>
                <a:cubicBezTo>
                  <a:pt x="7848" y="68"/>
                  <a:pt x="7853" y="51"/>
                  <a:pt x="7853" y="39"/>
                </a:cubicBezTo>
                <a:cubicBezTo>
                  <a:pt x="7864" y="61"/>
                  <a:pt x="7880" y="74"/>
                  <a:pt x="7899" y="74"/>
                </a:cubicBezTo>
                <a:cubicBezTo>
                  <a:pt x="7910" y="74"/>
                  <a:pt x="7921" y="70"/>
                  <a:pt x="7933" y="62"/>
                </a:cubicBezTo>
                <a:lnTo>
                  <a:pt x="7933" y="62"/>
                </a:lnTo>
                <a:lnTo>
                  <a:pt x="7927" y="96"/>
                </a:lnTo>
                <a:cubicBezTo>
                  <a:pt x="7944" y="68"/>
                  <a:pt x="7966" y="40"/>
                  <a:pt x="7994" y="23"/>
                </a:cubicBezTo>
                <a:close/>
                <a:moveTo>
                  <a:pt x="8109" y="68"/>
                </a:moveTo>
                <a:cubicBezTo>
                  <a:pt x="8149" y="85"/>
                  <a:pt x="8205" y="74"/>
                  <a:pt x="8239" y="91"/>
                </a:cubicBezTo>
                <a:cubicBezTo>
                  <a:pt x="8239" y="105"/>
                  <a:pt x="8232" y="115"/>
                  <a:pt x="8216" y="115"/>
                </a:cubicBezTo>
                <a:cubicBezTo>
                  <a:pt x="8213" y="115"/>
                  <a:pt x="8209" y="114"/>
                  <a:pt x="8205" y="113"/>
                </a:cubicBezTo>
                <a:cubicBezTo>
                  <a:pt x="8175" y="113"/>
                  <a:pt x="8145" y="111"/>
                  <a:pt x="8113" y="111"/>
                </a:cubicBezTo>
                <a:cubicBezTo>
                  <a:pt x="8097" y="111"/>
                  <a:pt x="8080" y="111"/>
                  <a:pt x="8063" y="113"/>
                </a:cubicBezTo>
                <a:cubicBezTo>
                  <a:pt x="8069" y="91"/>
                  <a:pt x="8092" y="91"/>
                  <a:pt x="8109" y="85"/>
                </a:cubicBezTo>
                <a:cubicBezTo>
                  <a:pt x="8109" y="79"/>
                  <a:pt x="8109" y="68"/>
                  <a:pt x="8109" y="68"/>
                </a:cubicBezTo>
                <a:close/>
                <a:moveTo>
                  <a:pt x="8262" y="79"/>
                </a:moveTo>
                <a:cubicBezTo>
                  <a:pt x="8285" y="79"/>
                  <a:pt x="8302" y="85"/>
                  <a:pt x="8313" y="96"/>
                </a:cubicBezTo>
                <a:cubicBezTo>
                  <a:pt x="8319" y="125"/>
                  <a:pt x="8296" y="147"/>
                  <a:pt x="8279" y="164"/>
                </a:cubicBezTo>
                <a:cubicBezTo>
                  <a:pt x="8285" y="153"/>
                  <a:pt x="8296" y="130"/>
                  <a:pt x="8302" y="119"/>
                </a:cubicBezTo>
                <a:lnTo>
                  <a:pt x="8239" y="119"/>
                </a:lnTo>
                <a:cubicBezTo>
                  <a:pt x="8245" y="108"/>
                  <a:pt x="8256" y="91"/>
                  <a:pt x="8262" y="79"/>
                </a:cubicBezTo>
                <a:close/>
                <a:moveTo>
                  <a:pt x="6560" y="193"/>
                </a:moveTo>
                <a:cubicBezTo>
                  <a:pt x="6559" y="193"/>
                  <a:pt x="6558" y="194"/>
                  <a:pt x="6557" y="194"/>
                </a:cubicBezTo>
                <a:lnTo>
                  <a:pt x="6557" y="194"/>
                </a:lnTo>
                <a:cubicBezTo>
                  <a:pt x="6558" y="194"/>
                  <a:pt x="6559" y="193"/>
                  <a:pt x="6560" y="193"/>
                </a:cubicBezTo>
                <a:close/>
                <a:moveTo>
                  <a:pt x="7229" y="198"/>
                </a:moveTo>
                <a:lnTo>
                  <a:pt x="7241" y="221"/>
                </a:lnTo>
                <a:lnTo>
                  <a:pt x="7116" y="227"/>
                </a:lnTo>
                <a:cubicBezTo>
                  <a:pt x="7156" y="221"/>
                  <a:pt x="7195" y="210"/>
                  <a:pt x="7229" y="198"/>
                </a:cubicBezTo>
                <a:close/>
                <a:moveTo>
                  <a:pt x="8284" y="201"/>
                </a:moveTo>
                <a:cubicBezTo>
                  <a:pt x="8301" y="201"/>
                  <a:pt x="8319" y="218"/>
                  <a:pt x="8296" y="227"/>
                </a:cubicBezTo>
                <a:cubicBezTo>
                  <a:pt x="8294" y="230"/>
                  <a:pt x="8290" y="232"/>
                  <a:pt x="8286" y="232"/>
                </a:cubicBezTo>
                <a:cubicBezTo>
                  <a:pt x="8272" y="232"/>
                  <a:pt x="8256" y="213"/>
                  <a:pt x="8273" y="204"/>
                </a:cubicBezTo>
                <a:cubicBezTo>
                  <a:pt x="8277" y="202"/>
                  <a:pt x="8280" y="201"/>
                  <a:pt x="8284" y="201"/>
                </a:cubicBezTo>
                <a:close/>
                <a:moveTo>
                  <a:pt x="6861" y="232"/>
                </a:moveTo>
                <a:cubicBezTo>
                  <a:pt x="6855" y="232"/>
                  <a:pt x="6849" y="238"/>
                  <a:pt x="6849" y="238"/>
                </a:cubicBezTo>
                <a:cubicBezTo>
                  <a:pt x="6849" y="238"/>
                  <a:pt x="6844" y="238"/>
                  <a:pt x="6844" y="232"/>
                </a:cubicBezTo>
                <a:close/>
                <a:moveTo>
                  <a:pt x="7853" y="238"/>
                </a:moveTo>
                <a:cubicBezTo>
                  <a:pt x="7888" y="238"/>
                  <a:pt x="7922" y="238"/>
                  <a:pt x="7956" y="244"/>
                </a:cubicBezTo>
                <a:cubicBezTo>
                  <a:pt x="7967" y="244"/>
                  <a:pt x="7973" y="244"/>
                  <a:pt x="7978" y="249"/>
                </a:cubicBezTo>
                <a:cubicBezTo>
                  <a:pt x="7958" y="255"/>
                  <a:pt x="7939" y="257"/>
                  <a:pt x="7918" y="257"/>
                </a:cubicBezTo>
                <a:cubicBezTo>
                  <a:pt x="7897" y="257"/>
                  <a:pt x="7876" y="255"/>
                  <a:pt x="7853" y="255"/>
                </a:cubicBezTo>
                <a:lnTo>
                  <a:pt x="7853" y="238"/>
                </a:lnTo>
                <a:close/>
                <a:moveTo>
                  <a:pt x="7819" y="249"/>
                </a:moveTo>
                <a:lnTo>
                  <a:pt x="7831" y="255"/>
                </a:lnTo>
                <a:lnTo>
                  <a:pt x="7836" y="255"/>
                </a:lnTo>
                <a:cubicBezTo>
                  <a:pt x="7819" y="255"/>
                  <a:pt x="7808" y="261"/>
                  <a:pt x="7797" y="261"/>
                </a:cubicBezTo>
                <a:cubicBezTo>
                  <a:pt x="7802" y="255"/>
                  <a:pt x="7808" y="249"/>
                  <a:pt x="7819" y="249"/>
                </a:cubicBezTo>
                <a:close/>
                <a:moveTo>
                  <a:pt x="8018" y="249"/>
                </a:moveTo>
                <a:cubicBezTo>
                  <a:pt x="8018" y="255"/>
                  <a:pt x="8012" y="255"/>
                  <a:pt x="8007" y="261"/>
                </a:cubicBezTo>
                <a:cubicBezTo>
                  <a:pt x="8001" y="255"/>
                  <a:pt x="8001" y="249"/>
                  <a:pt x="8001" y="249"/>
                </a:cubicBezTo>
                <a:close/>
                <a:moveTo>
                  <a:pt x="8109" y="255"/>
                </a:moveTo>
                <a:cubicBezTo>
                  <a:pt x="8109" y="255"/>
                  <a:pt x="8109" y="261"/>
                  <a:pt x="8109" y="261"/>
                </a:cubicBezTo>
                <a:lnTo>
                  <a:pt x="8103" y="261"/>
                </a:lnTo>
                <a:cubicBezTo>
                  <a:pt x="8103" y="261"/>
                  <a:pt x="8103" y="258"/>
                  <a:pt x="8103" y="255"/>
                </a:cubicBezTo>
                <a:close/>
                <a:moveTo>
                  <a:pt x="7592" y="249"/>
                </a:moveTo>
                <a:cubicBezTo>
                  <a:pt x="7598" y="249"/>
                  <a:pt x="7598" y="255"/>
                  <a:pt x="7598" y="261"/>
                </a:cubicBezTo>
                <a:cubicBezTo>
                  <a:pt x="7587" y="261"/>
                  <a:pt x="7575" y="266"/>
                  <a:pt x="7570" y="266"/>
                </a:cubicBezTo>
                <a:cubicBezTo>
                  <a:pt x="7575" y="261"/>
                  <a:pt x="7587" y="255"/>
                  <a:pt x="7592" y="249"/>
                </a:cubicBezTo>
                <a:close/>
                <a:moveTo>
                  <a:pt x="7610" y="244"/>
                </a:moveTo>
                <a:cubicBezTo>
                  <a:pt x="7632" y="244"/>
                  <a:pt x="7638" y="255"/>
                  <a:pt x="7632" y="266"/>
                </a:cubicBezTo>
                <a:lnTo>
                  <a:pt x="7604" y="266"/>
                </a:lnTo>
                <a:cubicBezTo>
                  <a:pt x="7598" y="266"/>
                  <a:pt x="7604" y="255"/>
                  <a:pt x="7610" y="244"/>
                </a:cubicBezTo>
                <a:close/>
                <a:moveTo>
                  <a:pt x="7695" y="249"/>
                </a:moveTo>
                <a:cubicBezTo>
                  <a:pt x="7712" y="249"/>
                  <a:pt x="7717" y="255"/>
                  <a:pt x="7712" y="266"/>
                </a:cubicBezTo>
                <a:lnTo>
                  <a:pt x="7689" y="266"/>
                </a:lnTo>
                <a:cubicBezTo>
                  <a:pt x="7689" y="261"/>
                  <a:pt x="7689" y="255"/>
                  <a:pt x="7695" y="249"/>
                </a:cubicBezTo>
                <a:close/>
                <a:moveTo>
                  <a:pt x="7876" y="181"/>
                </a:moveTo>
                <a:cubicBezTo>
                  <a:pt x="7930" y="196"/>
                  <a:pt x="7985" y="196"/>
                  <a:pt x="8041" y="196"/>
                </a:cubicBezTo>
                <a:cubicBezTo>
                  <a:pt x="8096" y="196"/>
                  <a:pt x="8151" y="196"/>
                  <a:pt x="8205" y="210"/>
                </a:cubicBezTo>
                <a:cubicBezTo>
                  <a:pt x="8171" y="215"/>
                  <a:pt x="8137" y="215"/>
                  <a:pt x="8097" y="215"/>
                </a:cubicBezTo>
                <a:lnTo>
                  <a:pt x="8097" y="210"/>
                </a:lnTo>
                <a:cubicBezTo>
                  <a:pt x="8097" y="215"/>
                  <a:pt x="8092" y="215"/>
                  <a:pt x="8092" y="215"/>
                </a:cubicBezTo>
                <a:lnTo>
                  <a:pt x="7825" y="215"/>
                </a:lnTo>
                <a:cubicBezTo>
                  <a:pt x="7811" y="215"/>
                  <a:pt x="7794" y="209"/>
                  <a:pt x="7778" y="209"/>
                </a:cubicBezTo>
                <a:cubicBezTo>
                  <a:pt x="7768" y="209"/>
                  <a:pt x="7758" y="212"/>
                  <a:pt x="7751" y="221"/>
                </a:cubicBezTo>
                <a:cubicBezTo>
                  <a:pt x="7757" y="227"/>
                  <a:pt x="7774" y="244"/>
                  <a:pt x="7785" y="249"/>
                </a:cubicBezTo>
                <a:cubicBezTo>
                  <a:pt x="7780" y="249"/>
                  <a:pt x="7780" y="255"/>
                  <a:pt x="7780" y="261"/>
                </a:cubicBezTo>
                <a:cubicBezTo>
                  <a:pt x="7763" y="261"/>
                  <a:pt x="7746" y="261"/>
                  <a:pt x="7729" y="266"/>
                </a:cubicBezTo>
                <a:cubicBezTo>
                  <a:pt x="7734" y="249"/>
                  <a:pt x="7734" y="232"/>
                  <a:pt x="7723" y="215"/>
                </a:cubicBezTo>
                <a:cubicBezTo>
                  <a:pt x="7705" y="211"/>
                  <a:pt x="7687" y="209"/>
                  <a:pt x="7669" y="209"/>
                </a:cubicBezTo>
                <a:cubicBezTo>
                  <a:pt x="7630" y="209"/>
                  <a:pt x="7589" y="216"/>
                  <a:pt x="7548" y="216"/>
                </a:cubicBezTo>
                <a:cubicBezTo>
                  <a:pt x="7540" y="216"/>
                  <a:pt x="7532" y="216"/>
                  <a:pt x="7524" y="215"/>
                </a:cubicBezTo>
                <a:cubicBezTo>
                  <a:pt x="7513" y="215"/>
                  <a:pt x="7500" y="215"/>
                  <a:pt x="7488" y="215"/>
                </a:cubicBezTo>
                <a:cubicBezTo>
                  <a:pt x="7462" y="215"/>
                  <a:pt x="7436" y="217"/>
                  <a:pt x="7417" y="232"/>
                </a:cubicBezTo>
                <a:cubicBezTo>
                  <a:pt x="7422" y="232"/>
                  <a:pt x="7428" y="238"/>
                  <a:pt x="7434" y="238"/>
                </a:cubicBezTo>
                <a:cubicBezTo>
                  <a:pt x="7422" y="238"/>
                  <a:pt x="7411" y="238"/>
                  <a:pt x="7400" y="244"/>
                </a:cubicBezTo>
                <a:cubicBezTo>
                  <a:pt x="7408" y="230"/>
                  <a:pt x="7407" y="210"/>
                  <a:pt x="7395" y="210"/>
                </a:cubicBezTo>
                <a:cubicBezTo>
                  <a:pt x="7392" y="210"/>
                  <a:pt x="7387" y="212"/>
                  <a:pt x="7383" y="215"/>
                </a:cubicBezTo>
                <a:cubicBezTo>
                  <a:pt x="7337" y="215"/>
                  <a:pt x="7292" y="221"/>
                  <a:pt x="7246" y="221"/>
                </a:cubicBezTo>
                <a:cubicBezTo>
                  <a:pt x="7246" y="215"/>
                  <a:pt x="7252" y="204"/>
                  <a:pt x="7252" y="198"/>
                </a:cubicBezTo>
                <a:lnTo>
                  <a:pt x="7258" y="198"/>
                </a:lnTo>
                <a:cubicBezTo>
                  <a:pt x="7258" y="204"/>
                  <a:pt x="7263" y="210"/>
                  <a:pt x="7269" y="215"/>
                </a:cubicBezTo>
                <a:cubicBezTo>
                  <a:pt x="7292" y="210"/>
                  <a:pt x="7314" y="198"/>
                  <a:pt x="7337" y="193"/>
                </a:cubicBezTo>
                <a:cubicBezTo>
                  <a:pt x="7358" y="199"/>
                  <a:pt x="7383" y="205"/>
                  <a:pt x="7407" y="205"/>
                </a:cubicBezTo>
                <a:cubicBezTo>
                  <a:pt x="7428" y="205"/>
                  <a:pt x="7449" y="200"/>
                  <a:pt x="7468" y="187"/>
                </a:cubicBezTo>
                <a:lnTo>
                  <a:pt x="7485" y="187"/>
                </a:lnTo>
                <a:cubicBezTo>
                  <a:pt x="7490" y="193"/>
                  <a:pt x="7496" y="198"/>
                  <a:pt x="7496" y="204"/>
                </a:cubicBezTo>
                <a:lnTo>
                  <a:pt x="7564" y="187"/>
                </a:lnTo>
                <a:cubicBezTo>
                  <a:pt x="7609" y="189"/>
                  <a:pt x="7652" y="191"/>
                  <a:pt x="7696" y="191"/>
                </a:cubicBezTo>
                <a:cubicBezTo>
                  <a:pt x="7757" y="191"/>
                  <a:pt x="7816" y="188"/>
                  <a:pt x="7876" y="181"/>
                </a:cubicBezTo>
                <a:close/>
                <a:moveTo>
                  <a:pt x="8034" y="243"/>
                </a:moveTo>
                <a:cubicBezTo>
                  <a:pt x="8036" y="243"/>
                  <a:pt x="8038" y="243"/>
                  <a:pt x="8041" y="244"/>
                </a:cubicBezTo>
                <a:cubicBezTo>
                  <a:pt x="8052" y="249"/>
                  <a:pt x="8052" y="255"/>
                  <a:pt x="8052" y="261"/>
                </a:cubicBezTo>
                <a:cubicBezTo>
                  <a:pt x="8041" y="266"/>
                  <a:pt x="8029" y="266"/>
                  <a:pt x="8018" y="266"/>
                </a:cubicBezTo>
                <a:cubicBezTo>
                  <a:pt x="8018" y="257"/>
                  <a:pt x="8022" y="243"/>
                  <a:pt x="8034" y="243"/>
                </a:cubicBezTo>
                <a:close/>
                <a:moveTo>
                  <a:pt x="8371" y="217"/>
                </a:moveTo>
                <a:cubicBezTo>
                  <a:pt x="8432" y="217"/>
                  <a:pt x="8496" y="231"/>
                  <a:pt x="8556" y="231"/>
                </a:cubicBezTo>
                <a:cubicBezTo>
                  <a:pt x="8581" y="231"/>
                  <a:pt x="8607" y="228"/>
                  <a:pt x="8631" y="221"/>
                </a:cubicBezTo>
                <a:lnTo>
                  <a:pt x="8636" y="221"/>
                </a:lnTo>
                <a:cubicBezTo>
                  <a:pt x="8636" y="227"/>
                  <a:pt x="8631" y="238"/>
                  <a:pt x="8631" y="244"/>
                </a:cubicBezTo>
                <a:cubicBezTo>
                  <a:pt x="8636" y="244"/>
                  <a:pt x="8642" y="249"/>
                  <a:pt x="8648" y="249"/>
                </a:cubicBezTo>
                <a:cubicBezTo>
                  <a:pt x="8648" y="255"/>
                  <a:pt x="8648" y="261"/>
                  <a:pt x="8653" y="266"/>
                </a:cubicBezTo>
                <a:cubicBezTo>
                  <a:pt x="8608" y="255"/>
                  <a:pt x="8568" y="249"/>
                  <a:pt x="8529" y="244"/>
                </a:cubicBezTo>
                <a:lnTo>
                  <a:pt x="8512" y="244"/>
                </a:lnTo>
                <a:cubicBezTo>
                  <a:pt x="8444" y="238"/>
                  <a:pt x="8381" y="238"/>
                  <a:pt x="8319" y="221"/>
                </a:cubicBezTo>
                <a:cubicBezTo>
                  <a:pt x="8336" y="218"/>
                  <a:pt x="8353" y="217"/>
                  <a:pt x="8371" y="217"/>
                </a:cubicBezTo>
                <a:close/>
                <a:moveTo>
                  <a:pt x="7456" y="261"/>
                </a:moveTo>
                <a:lnTo>
                  <a:pt x="7456" y="261"/>
                </a:lnTo>
                <a:cubicBezTo>
                  <a:pt x="7451" y="266"/>
                  <a:pt x="7445" y="272"/>
                  <a:pt x="7439" y="278"/>
                </a:cubicBezTo>
                <a:lnTo>
                  <a:pt x="7428" y="278"/>
                </a:lnTo>
                <a:cubicBezTo>
                  <a:pt x="7439" y="272"/>
                  <a:pt x="7445" y="266"/>
                  <a:pt x="7456" y="261"/>
                </a:cubicBezTo>
                <a:close/>
                <a:moveTo>
                  <a:pt x="7530" y="238"/>
                </a:moveTo>
                <a:cubicBezTo>
                  <a:pt x="7502" y="255"/>
                  <a:pt x="7485" y="272"/>
                  <a:pt x="7456" y="278"/>
                </a:cubicBezTo>
                <a:cubicBezTo>
                  <a:pt x="7462" y="266"/>
                  <a:pt x="7462" y="261"/>
                  <a:pt x="7462" y="255"/>
                </a:cubicBezTo>
                <a:lnTo>
                  <a:pt x="7479" y="244"/>
                </a:lnTo>
                <a:cubicBezTo>
                  <a:pt x="7490" y="244"/>
                  <a:pt x="7502" y="244"/>
                  <a:pt x="7513" y="238"/>
                </a:cubicBezTo>
                <a:close/>
                <a:moveTo>
                  <a:pt x="7271" y="248"/>
                </a:moveTo>
                <a:cubicBezTo>
                  <a:pt x="7297" y="248"/>
                  <a:pt x="7324" y="249"/>
                  <a:pt x="7349" y="249"/>
                </a:cubicBezTo>
                <a:cubicBezTo>
                  <a:pt x="7326" y="249"/>
                  <a:pt x="7309" y="261"/>
                  <a:pt x="7286" y="272"/>
                </a:cubicBezTo>
                <a:lnTo>
                  <a:pt x="7280" y="255"/>
                </a:lnTo>
                <a:cubicBezTo>
                  <a:pt x="7275" y="261"/>
                  <a:pt x="7269" y="266"/>
                  <a:pt x="7263" y="266"/>
                </a:cubicBezTo>
                <a:lnTo>
                  <a:pt x="7246" y="249"/>
                </a:lnTo>
                <a:lnTo>
                  <a:pt x="7241" y="255"/>
                </a:lnTo>
                <a:cubicBezTo>
                  <a:pt x="7246" y="261"/>
                  <a:pt x="7258" y="278"/>
                  <a:pt x="7263" y="283"/>
                </a:cubicBezTo>
                <a:lnTo>
                  <a:pt x="7218" y="283"/>
                </a:lnTo>
                <a:cubicBezTo>
                  <a:pt x="7218" y="278"/>
                  <a:pt x="7213" y="263"/>
                  <a:pt x="7212" y="252"/>
                </a:cubicBezTo>
                <a:lnTo>
                  <a:pt x="7212" y="252"/>
                </a:lnTo>
                <a:cubicBezTo>
                  <a:pt x="7232" y="249"/>
                  <a:pt x="7251" y="248"/>
                  <a:pt x="7271" y="248"/>
                </a:cubicBezTo>
                <a:close/>
                <a:moveTo>
                  <a:pt x="6874" y="287"/>
                </a:moveTo>
                <a:cubicBezTo>
                  <a:pt x="6877" y="287"/>
                  <a:pt x="6880" y="287"/>
                  <a:pt x="6883" y="289"/>
                </a:cubicBezTo>
                <a:lnTo>
                  <a:pt x="6883" y="295"/>
                </a:lnTo>
                <a:lnTo>
                  <a:pt x="6855" y="295"/>
                </a:lnTo>
                <a:cubicBezTo>
                  <a:pt x="6863" y="291"/>
                  <a:pt x="6868" y="287"/>
                  <a:pt x="6874" y="287"/>
                </a:cubicBezTo>
                <a:close/>
                <a:moveTo>
                  <a:pt x="7210" y="252"/>
                </a:moveTo>
                <a:cubicBezTo>
                  <a:pt x="7203" y="258"/>
                  <a:pt x="7194" y="267"/>
                  <a:pt x="7184" y="272"/>
                </a:cubicBezTo>
                <a:cubicBezTo>
                  <a:pt x="7190" y="278"/>
                  <a:pt x="7201" y="283"/>
                  <a:pt x="7201" y="289"/>
                </a:cubicBezTo>
                <a:cubicBezTo>
                  <a:pt x="7201" y="289"/>
                  <a:pt x="7195" y="289"/>
                  <a:pt x="7195" y="295"/>
                </a:cubicBezTo>
                <a:cubicBezTo>
                  <a:pt x="7178" y="289"/>
                  <a:pt x="7156" y="278"/>
                  <a:pt x="7139" y="278"/>
                </a:cubicBezTo>
                <a:cubicBezTo>
                  <a:pt x="7161" y="264"/>
                  <a:pt x="7185" y="256"/>
                  <a:pt x="7210" y="252"/>
                </a:cubicBezTo>
                <a:close/>
                <a:moveTo>
                  <a:pt x="8580" y="289"/>
                </a:moveTo>
                <a:cubicBezTo>
                  <a:pt x="8580" y="289"/>
                  <a:pt x="8580" y="295"/>
                  <a:pt x="8585" y="295"/>
                </a:cubicBezTo>
                <a:cubicBezTo>
                  <a:pt x="8557" y="295"/>
                  <a:pt x="8529" y="295"/>
                  <a:pt x="8500" y="289"/>
                </a:cubicBezTo>
                <a:close/>
                <a:moveTo>
                  <a:pt x="6356" y="295"/>
                </a:moveTo>
                <a:cubicBezTo>
                  <a:pt x="6350" y="295"/>
                  <a:pt x="6344" y="300"/>
                  <a:pt x="6333" y="300"/>
                </a:cubicBezTo>
                <a:cubicBezTo>
                  <a:pt x="6339" y="295"/>
                  <a:pt x="6339" y="295"/>
                  <a:pt x="6339" y="295"/>
                </a:cubicBezTo>
                <a:close/>
                <a:moveTo>
                  <a:pt x="6611" y="255"/>
                </a:moveTo>
                <a:cubicBezTo>
                  <a:pt x="6583" y="266"/>
                  <a:pt x="6560" y="278"/>
                  <a:pt x="6537" y="295"/>
                </a:cubicBezTo>
                <a:lnTo>
                  <a:pt x="6520" y="300"/>
                </a:lnTo>
                <a:cubicBezTo>
                  <a:pt x="6537" y="289"/>
                  <a:pt x="6554" y="278"/>
                  <a:pt x="6566" y="261"/>
                </a:cubicBezTo>
                <a:cubicBezTo>
                  <a:pt x="6583" y="255"/>
                  <a:pt x="6594" y="255"/>
                  <a:pt x="6611" y="255"/>
                </a:cubicBezTo>
                <a:close/>
                <a:moveTo>
                  <a:pt x="6822" y="291"/>
                </a:moveTo>
                <a:cubicBezTo>
                  <a:pt x="6824" y="293"/>
                  <a:pt x="6828" y="297"/>
                  <a:pt x="6832" y="300"/>
                </a:cubicBezTo>
                <a:lnTo>
                  <a:pt x="6804" y="300"/>
                </a:lnTo>
                <a:cubicBezTo>
                  <a:pt x="6804" y="295"/>
                  <a:pt x="6809" y="295"/>
                  <a:pt x="6822" y="291"/>
                </a:cubicBezTo>
                <a:close/>
                <a:moveTo>
                  <a:pt x="6259" y="335"/>
                </a:moveTo>
                <a:cubicBezTo>
                  <a:pt x="6265" y="340"/>
                  <a:pt x="6270" y="352"/>
                  <a:pt x="6270" y="357"/>
                </a:cubicBezTo>
                <a:lnTo>
                  <a:pt x="6259" y="357"/>
                </a:lnTo>
                <a:lnTo>
                  <a:pt x="6259" y="335"/>
                </a:lnTo>
                <a:close/>
                <a:moveTo>
                  <a:pt x="8988" y="357"/>
                </a:moveTo>
                <a:cubicBezTo>
                  <a:pt x="8983" y="363"/>
                  <a:pt x="8977" y="363"/>
                  <a:pt x="8977" y="363"/>
                </a:cubicBezTo>
                <a:cubicBezTo>
                  <a:pt x="8971" y="363"/>
                  <a:pt x="8971" y="357"/>
                  <a:pt x="8971" y="357"/>
                </a:cubicBezTo>
                <a:close/>
                <a:moveTo>
                  <a:pt x="9062" y="369"/>
                </a:moveTo>
                <a:cubicBezTo>
                  <a:pt x="9079" y="374"/>
                  <a:pt x="9090" y="380"/>
                  <a:pt x="9102" y="380"/>
                </a:cubicBezTo>
                <a:cubicBezTo>
                  <a:pt x="9102" y="386"/>
                  <a:pt x="9102" y="386"/>
                  <a:pt x="9102" y="386"/>
                </a:cubicBezTo>
                <a:cubicBezTo>
                  <a:pt x="9090" y="380"/>
                  <a:pt x="9073" y="374"/>
                  <a:pt x="9062" y="369"/>
                </a:cubicBezTo>
                <a:close/>
                <a:moveTo>
                  <a:pt x="6424" y="352"/>
                </a:moveTo>
                <a:cubicBezTo>
                  <a:pt x="6407" y="363"/>
                  <a:pt x="6395" y="374"/>
                  <a:pt x="6378" y="386"/>
                </a:cubicBezTo>
                <a:cubicBezTo>
                  <a:pt x="6367" y="391"/>
                  <a:pt x="6356" y="391"/>
                  <a:pt x="6344" y="397"/>
                </a:cubicBezTo>
                <a:cubicBezTo>
                  <a:pt x="6344" y="397"/>
                  <a:pt x="6344" y="397"/>
                  <a:pt x="6339" y="391"/>
                </a:cubicBezTo>
                <a:lnTo>
                  <a:pt x="6339" y="397"/>
                </a:lnTo>
                <a:cubicBezTo>
                  <a:pt x="6322" y="400"/>
                  <a:pt x="6305" y="401"/>
                  <a:pt x="6289" y="401"/>
                </a:cubicBezTo>
                <a:cubicBezTo>
                  <a:pt x="6273" y="401"/>
                  <a:pt x="6259" y="400"/>
                  <a:pt x="6248" y="397"/>
                </a:cubicBezTo>
                <a:cubicBezTo>
                  <a:pt x="6248" y="391"/>
                  <a:pt x="6253" y="391"/>
                  <a:pt x="6253" y="386"/>
                </a:cubicBezTo>
                <a:cubicBezTo>
                  <a:pt x="6276" y="380"/>
                  <a:pt x="6299" y="374"/>
                  <a:pt x="6316" y="369"/>
                </a:cubicBezTo>
                <a:cubicBezTo>
                  <a:pt x="6322" y="374"/>
                  <a:pt x="6327" y="374"/>
                  <a:pt x="6327" y="380"/>
                </a:cubicBezTo>
                <a:lnTo>
                  <a:pt x="6350" y="363"/>
                </a:lnTo>
                <a:lnTo>
                  <a:pt x="6373" y="357"/>
                </a:lnTo>
                <a:lnTo>
                  <a:pt x="6378" y="374"/>
                </a:lnTo>
                <a:cubicBezTo>
                  <a:pt x="6378" y="369"/>
                  <a:pt x="6384" y="363"/>
                  <a:pt x="6384" y="357"/>
                </a:cubicBezTo>
                <a:cubicBezTo>
                  <a:pt x="6395" y="357"/>
                  <a:pt x="6407" y="352"/>
                  <a:pt x="6424" y="352"/>
                </a:cubicBezTo>
                <a:close/>
                <a:moveTo>
                  <a:pt x="8659" y="249"/>
                </a:moveTo>
                <a:cubicBezTo>
                  <a:pt x="8824" y="261"/>
                  <a:pt x="8983" y="295"/>
                  <a:pt x="9141" y="329"/>
                </a:cubicBezTo>
                <a:lnTo>
                  <a:pt x="9153" y="329"/>
                </a:lnTo>
                <a:cubicBezTo>
                  <a:pt x="9170" y="335"/>
                  <a:pt x="9187" y="335"/>
                  <a:pt x="9204" y="340"/>
                </a:cubicBezTo>
                <a:cubicBezTo>
                  <a:pt x="9244" y="352"/>
                  <a:pt x="9283" y="357"/>
                  <a:pt x="9323" y="363"/>
                </a:cubicBezTo>
                <a:cubicBezTo>
                  <a:pt x="9323" y="363"/>
                  <a:pt x="9323" y="357"/>
                  <a:pt x="9323" y="352"/>
                </a:cubicBezTo>
                <a:cubicBezTo>
                  <a:pt x="9374" y="391"/>
                  <a:pt x="9436" y="386"/>
                  <a:pt x="9499" y="403"/>
                </a:cubicBezTo>
                <a:cubicBezTo>
                  <a:pt x="9490" y="407"/>
                  <a:pt x="9480" y="409"/>
                  <a:pt x="9471" y="409"/>
                </a:cubicBezTo>
                <a:cubicBezTo>
                  <a:pt x="9446" y="409"/>
                  <a:pt x="9422" y="397"/>
                  <a:pt x="9397" y="397"/>
                </a:cubicBezTo>
                <a:cubicBezTo>
                  <a:pt x="9306" y="374"/>
                  <a:pt x="9215" y="357"/>
                  <a:pt x="9124" y="340"/>
                </a:cubicBezTo>
                <a:cubicBezTo>
                  <a:pt x="9124" y="340"/>
                  <a:pt x="9124" y="340"/>
                  <a:pt x="9124" y="335"/>
                </a:cubicBezTo>
                <a:cubicBezTo>
                  <a:pt x="9124" y="340"/>
                  <a:pt x="9124" y="340"/>
                  <a:pt x="9119" y="340"/>
                </a:cubicBezTo>
                <a:cubicBezTo>
                  <a:pt x="8977" y="312"/>
                  <a:pt x="8829" y="289"/>
                  <a:pt x="8682" y="266"/>
                </a:cubicBezTo>
                <a:cubicBezTo>
                  <a:pt x="8676" y="261"/>
                  <a:pt x="8665" y="255"/>
                  <a:pt x="8659" y="249"/>
                </a:cubicBezTo>
                <a:close/>
                <a:moveTo>
                  <a:pt x="9119" y="408"/>
                </a:moveTo>
                <a:cubicBezTo>
                  <a:pt x="9124" y="408"/>
                  <a:pt x="9136" y="408"/>
                  <a:pt x="9147" y="414"/>
                </a:cubicBezTo>
                <a:cubicBezTo>
                  <a:pt x="9136" y="420"/>
                  <a:pt x="9130" y="425"/>
                  <a:pt x="9124" y="431"/>
                </a:cubicBezTo>
                <a:cubicBezTo>
                  <a:pt x="9124" y="420"/>
                  <a:pt x="9119" y="414"/>
                  <a:pt x="9119" y="408"/>
                </a:cubicBezTo>
                <a:close/>
                <a:moveTo>
                  <a:pt x="9499" y="414"/>
                </a:moveTo>
                <a:cubicBezTo>
                  <a:pt x="9601" y="414"/>
                  <a:pt x="9703" y="459"/>
                  <a:pt x="9800" y="493"/>
                </a:cubicBezTo>
                <a:cubicBezTo>
                  <a:pt x="9790" y="496"/>
                  <a:pt x="9781" y="497"/>
                  <a:pt x="9773" y="497"/>
                </a:cubicBezTo>
                <a:cubicBezTo>
                  <a:pt x="9744" y="497"/>
                  <a:pt x="9717" y="485"/>
                  <a:pt x="9686" y="476"/>
                </a:cubicBezTo>
                <a:cubicBezTo>
                  <a:pt x="9624" y="459"/>
                  <a:pt x="9556" y="448"/>
                  <a:pt x="9499" y="414"/>
                </a:cubicBezTo>
                <a:close/>
                <a:moveTo>
                  <a:pt x="9834" y="510"/>
                </a:moveTo>
                <a:cubicBezTo>
                  <a:pt x="9834" y="511"/>
                  <a:pt x="9834" y="511"/>
                  <a:pt x="9835" y="511"/>
                </a:cubicBezTo>
                <a:lnTo>
                  <a:pt x="9835" y="511"/>
                </a:lnTo>
                <a:cubicBezTo>
                  <a:pt x="9835" y="511"/>
                  <a:pt x="9835" y="511"/>
                  <a:pt x="9835" y="511"/>
                </a:cubicBezTo>
                <a:lnTo>
                  <a:pt x="9835" y="511"/>
                </a:lnTo>
                <a:cubicBezTo>
                  <a:pt x="9835" y="511"/>
                  <a:pt x="9834" y="510"/>
                  <a:pt x="9834" y="510"/>
                </a:cubicBezTo>
                <a:close/>
                <a:moveTo>
                  <a:pt x="6225" y="397"/>
                </a:moveTo>
                <a:lnTo>
                  <a:pt x="6197" y="425"/>
                </a:lnTo>
                <a:cubicBezTo>
                  <a:pt x="6190" y="424"/>
                  <a:pt x="6184" y="423"/>
                  <a:pt x="6178" y="423"/>
                </a:cubicBezTo>
                <a:cubicBezTo>
                  <a:pt x="6144" y="423"/>
                  <a:pt x="6111" y="445"/>
                  <a:pt x="6078" y="459"/>
                </a:cubicBezTo>
                <a:cubicBezTo>
                  <a:pt x="6083" y="459"/>
                  <a:pt x="6089" y="465"/>
                  <a:pt x="6095" y="476"/>
                </a:cubicBezTo>
                <a:cubicBezTo>
                  <a:pt x="6078" y="482"/>
                  <a:pt x="6066" y="488"/>
                  <a:pt x="6049" y="493"/>
                </a:cubicBezTo>
                <a:cubicBezTo>
                  <a:pt x="6043" y="495"/>
                  <a:pt x="6037" y="496"/>
                  <a:pt x="6031" y="496"/>
                </a:cubicBezTo>
                <a:cubicBezTo>
                  <a:pt x="6013" y="496"/>
                  <a:pt x="5996" y="490"/>
                  <a:pt x="5978" y="490"/>
                </a:cubicBezTo>
                <a:cubicBezTo>
                  <a:pt x="5968" y="490"/>
                  <a:pt x="5957" y="492"/>
                  <a:pt x="5947" y="499"/>
                </a:cubicBezTo>
                <a:cubicBezTo>
                  <a:pt x="5941" y="505"/>
                  <a:pt x="5936" y="522"/>
                  <a:pt x="5936" y="527"/>
                </a:cubicBezTo>
                <a:lnTo>
                  <a:pt x="5930" y="527"/>
                </a:lnTo>
                <a:cubicBezTo>
                  <a:pt x="5936" y="516"/>
                  <a:pt x="5941" y="505"/>
                  <a:pt x="5941" y="493"/>
                </a:cubicBezTo>
                <a:cubicBezTo>
                  <a:pt x="6038" y="465"/>
                  <a:pt x="6129" y="425"/>
                  <a:pt x="6225" y="397"/>
                </a:cubicBezTo>
                <a:close/>
                <a:moveTo>
                  <a:pt x="5924" y="499"/>
                </a:moveTo>
                <a:lnTo>
                  <a:pt x="5924" y="499"/>
                </a:lnTo>
                <a:cubicBezTo>
                  <a:pt x="5907" y="516"/>
                  <a:pt x="5890" y="527"/>
                  <a:pt x="5873" y="539"/>
                </a:cubicBezTo>
                <a:cubicBezTo>
                  <a:pt x="5851" y="544"/>
                  <a:pt x="5822" y="550"/>
                  <a:pt x="5800" y="556"/>
                </a:cubicBezTo>
                <a:cubicBezTo>
                  <a:pt x="5839" y="539"/>
                  <a:pt x="5885" y="522"/>
                  <a:pt x="5924" y="499"/>
                </a:cubicBezTo>
                <a:close/>
                <a:moveTo>
                  <a:pt x="5907" y="584"/>
                </a:moveTo>
                <a:cubicBezTo>
                  <a:pt x="5913" y="584"/>
                  <a:pt x="5913" y="584"/>
                  <a:pt x="5919" y="590"/>
                </a:cubicBezTo>
                <a:cubicBezTo>
                  <a:pt x="5913" y="590"/>
                  <a:pt x="5907" y="584"/>
                  <a:pt x="5902" y="584"/>
                </a:cubicBezTo>
                <a:close/>
                <a:moveTo>
                  <a:pt x="5851" y="596"/>
                </a:moveTo>
                <a:cubicBezTo>
                  <a:pt x="5862" y="601"/>
                  <a:pt x="5868" y="607"/>
                  <a:pt x="5879" y="607"/>
                </a:cubicBezTo>
                <a:lnTo>
                  <a:pt x="5828" y="607"/>
                </a:lnTo>
                <a:cubicBezTo>
                  <a:pt x="5828" y="607"/>
                  <a:pt x="5828" y="607"/>
                  <a:pt x="5828" y="601"/>
                </a:cubicBezTo>
                <a:cubicBezTo>
                  <a:pt x="5834" y="601"/>
                  <a:pt x="5845" y="601"/>
                  <a:pt x="5851" y="596"/>
                </a:cubicBezTo>
                <a:close/>
                <a:moveTo>
                  <a:pt x="10219" y="550"/>
                </a:moveTo>
                <a:cubicBezTo>
                  <a:pt x="10253" y="573"/>
                  <a:pt x="10310" y="567"/>
                  <a:pt x="10327" y="607"/>
                </a:cubicBezTo>
                <a:cubicBezTo>
                  <a:pt x="10288" y="601"/>
                  <a:pt x="10253" y="590"/>
                  <a:pt x="10214" y="573"/>
                </a:cubicBezTo>
                <a:cubicBezTo>
                  <a:pt x="10214" y="567"/>
                  <a:pt x="10219" y="556"/>
                  <a:pt x="10219" y="550"/>
                </a:cubicBezTo>
                <a:close/>
                <a:moveTo>
                  <a:pt x="9641" y="510"/>
                </a:moveTo>
                <a:lnTo>
                  <a:pt x="9641" y="510"/>
                </a:lnTo>
                <a:cubicBezTo>
                  <a:pt x="9720" y="533"/>
                  <a:pt x="9805" y="573"/>
                  <a:pt x="9890" y="584"/>
                </a:cubicBezTo>
                <a:cubicBezTo>
                  <a:pt x="9913" y="584"/>
                  <a:pt x="9924" y="596"/>
                  <a:pt x="9936" y="613"/>
                </a:cubicBezTo>
                <a:cubicBezTo>
                  <a:pt x="9921" y="613"/>
                  <a:pt x="9890" y="591"/>
                  <a:pt x="9870" y="591"/>
                </a:cubicBezTo>
                <a:cubicBezTo>
                  <a:pt x="9859" y="591"/>
                  <a:pt x="9851" y="598"/>
                  <a:pt x="9851" y="618"/>
                </a:cubicBezTo>
                <a:cubicBezTo>
                  <a:pt x="9851" y="607"/>
                  <a:pt x="9845" y="596"/>
                  <a:pt x="9845" y="590"/>
                </a:cubicBezTo>
                <a:cubicBezTo>
                  <a:pt x="9771" y="579"/>
                  <a:pt x="9697" y="550"/>
                  <a:pt x="9641" y="510"/>
                </a:cubicBezTo>
                <a:close/>
                <a:moveTo>
                  <a:pt x="5754" y="624"/>
                </a:moveTo>
                <a:lnTo>
                  <a:pt x="5692" y="658"/>
                </a:lnTo>
                <a:cubicBezTo>
                  <a:pt x="5669" y="669"/>
                  <a:pt x="5641" y="675"/>
                  <a:pt x="5618" y="681"/>
                </a:cubicBezTo>
                <a:cubicBezTo>
                  <a:pt x="5618" y="681"/>
                  <a:pt x="5612" y="669"/>
                  <a:pt x="5612" y="664"/>
                </a:cubicBezTo>
                <a:cubicBezTo>
                  <a:pt x="5635" y="658"/>
                  <a:pt x="5663" y="652"/>
                  <a:pt x="5686" y="641"/>
                </a:cubicBezTo>
                <a:cubicBezTo>
                  <a:pt x="5686" y="647"/>
                  <a:pt x="5692" y="652"/>
                  <a:pt x="5697" y="652"/>
                </a:cubicBezTo>
                <a:cubicBezTo>
                  <a:pt x="5697" y="647"/>
                  <a:pt x="5697" y="647"/>
                  <a:pt x="5697" y="641"/>
                </a:cubicBezTo>
                <a:cubicBezTo>
                  <a:pt x="5714" y="635"/>
                  <a:pt x="5737" y="630"/>
                  <a:pt x="5754" y="624"/>
                </a:cubicBezTo>
                <a:close/>
                <a:moveTo>
                  <a:pt x="5555" y="692"/>
                </a:moveTo>
                <a:cubicBezTo>
                  <a:pt x="5568" y="692"/>
                  <a:pt x="5582" y="694"/>
                  <a:pt x="5595" y="698"/>
                </a:cubicBezTo>
                <a:cubicBezTo>
                  <a:pt x="5556" y="709"/>
                  <a:pt x="5516" y="720"/>
                  <a:pt x="5470" y="732"/>
                </a:cubicBezTo>
                <a:cubicBezTo>
                  <a:pt x="5491" y="704"/>
                  <a:pt x="5522" y="692"/>
                  <a:pt x="5555" y="692"/>
                </a:cubicBezTo>
                <a:close/>
                <a:moveTo>
                  <a:pt x="9811" y="488"/>
                </a:moveTo>
                <a:cubicBezTo>
                  <a:pt x="9834" y="488"/>
                  <a:pt x="9842" y="495"/>
                  <a:pt x="9835" y="511"/>
                </a:cubicBezTo>
                <a:lnTo>
                  <a:pt x="9835" y="511"/>
                </a:lnTo>
                <a:cubicBezTo>
                  <a:pt x="9937" y="522"/>
                  <a:pt x="10033" y="573"/>
                  <a:pt x="10129" y="601"/>
                </a:cubicBezTo>
                <a:lnTo>
                  <a:pt x="10129" y="584"/>
                </a:lnTo>
                <a:cubicBezTo>
                  <a:pt x="10134" y="590"/>
                  <a:pt x="10140" y="601"/>
                  <a:pt x="10146" y="607"/>
                </a:cubicBezTo>
                <a:cubicBezTo>
                  <a:pt x="10282" y="658"/>
                  <a:pt x="10424" y="692"/>
                  <a:pt x="10554" y="760"/>
                </a:cubicBezTo>
                <a:cubicBezTo>
                  <a:pt x="10554" y="754"/>
                  <a:pt x="10560" y="743"/>
                  <a:pt x="10560" y="737"/>
                </a:cubicBezTo>
                <a:cubicBezTo>
                  <a:pt x="10583" y="794"/>
                  <a:pt x="10656" y="794"/>
                  <a:pt x="10696" y="828"/>
                </a:cubicBezTo>
                <a:cubicBezTo>
                  <a:pt x="10693" y="829"/>
                  <a:pt x="10691" y="829"/>
                  <a:pt x="10688" y="829"/>
                </a:cubicBezTo>
                <a:cubicBezTo>
                  <a:pt x="10656" y="829"/>
                  <a:pt x="10634" y="799"/>
                  <a:pt x="10602" y="799"/>
                </a:cubicBezTo>
                <a:cubicBezTo>
                  <a:pt x="10599" y="799"/>
                  <a:pt x="10597" y="799"/>
                  <a:pt x="10594" y="800"/>
                </a:cubicBezTo>
                <a:cubicBezTo>
                  <a:pt x="10356" y="675"/>
                  <a:pt x="10073" y="630"/>
                  <a:pt x="9835" y="511"/>
                </a:cubicBezTo>
                <a:lnTo>
                  <a:pt x="9835" y="511"/>
                </a:lnTo>
                <a:cubicBezTo>
                  <a:pt x="9833" y="514"/>
                  <a:pt x="9831" y="518"/>
                  <a:pt x="9828" y="522"/>
                </a:cubicBezTo>
                <a:cubicBezTo>
                  <a:pt x="9805" y="516"/>
                  <a:pt x="9800" y="510"/>
                  <a:pt x="9811" y="488"/>
                </a:cubicBezTo>
                <a:close/>
                <a:moveTo>
                  <a:pt x="5436" y="733"/>
                </a:moveTo>
                <a:cubicBezTo>
                  <a:pt x="5449" y="733"/>
                  <a:pt x="5463" y="734"/>
                  <a:pt x="5476" y="737"/>
                </a:cubicBezTo>
                <a:cubicBezTo>
                  <a:pt x="5380" y="754"/>
                  <a:pt x="5283" y="788"/>
                  <a:pt x="5192" y="834"/>
                </a:cubicBezTo>
                <a:lnTo>
                  <a:pt x="5187" y="817"/>
                </a:lnTo>
                <a:cubicBezTo>
                  <a:pt x="5265" y="787"/>
                  <a:pt x="5352" y="733"/>
                  <a:pt x="5436" y="733"/>
                </a:cubicBezTo>
                <a:close/>
                <a:moveTo>
                  <a:pt x="5242" y="850"/>
                </a:moveTo>
                <a:cubicBezTo>
                  <a:pt x="5254" y="850"/>
                  <a:pt x="5266" y="853"/>
                  <a:pt x="5278" y="862"/>
                </a:cubicBezTo>
                <a:cubicBezTo>
                  <a:pt x="5242" y="872"/>
                  <a:pt x="5202" y="891"/>
                  <a:pt x="5162" y="891"/>
                </a:cubicBezTo>
                <a:cubicBezTo>
                  <a:pt x="5157" y="891"/>
                  <a:pt x="5152" y="891"/>
                  <a:pt x="5147" y="891"/>
                </a:cubicBezTo>
                <a:cubicBezTo>
                  <a:pt x="5176" y="878"/>
                  <a:pt x="5209" y="850"/>
                  <a:pt x="5242" y="850"/>
                </a:cubicBezTo>
                <a:close/>
                <a:moveTo>
                  <a:pt x="5032" y="861"/>
                </a:moveTo>
                <a:cubicBezTo>
                  <a:pt x="5039" y="861"/>
                  <a:pt x="5046" y="863"/>
                  <a:pt x="5051" y="868"/>
                </a:cubicBezTo>
                <a:cubicBezTo>
                  <a:pt x="5055" y="884"/>
                  <a:pt x="5035" y="895"/>
                  <a:pt x="5017" y="895"/>
                </a:cubicBezTo>
                <a:cubicBezTo>
                  <a:pt x="5010" y="895"/>
                  <a:pt x="5004" y="894"/>
                  <a:pt x="5000" y="891"/>
                </a:cubicBezTo>
                <a:cubicBezTo>
                  <a:pt x="4995" y="874"/>
                  <a:pt x="5015" y="861"/>
                  <a:pt x="5032" y="861"/>
                </a:cubicBezTo>
                <a:close/>
                <a:moveTo>
                  <a:pt x="10702" y="828"/>
                </a:moveTo>
                <a:lnTo>
                  <a:pt x="10702" y="828"/>
                </a:lnTo>
                <a:cubicBezTo>
                  <a:pt x="10770" y="839"/>
                  <a:pt x="10844" y="868"/>
                  <a:pt x="10895" y="913"/>
                </a:cubicBezTo>
                <a:cubicBezTo>
                  <a:pt x="10855" y="902"/>
                  <a:pt x="10821" y="885"/>
                  <a:pt x="10787" y="862"/>
                </a:cubicBezTo>
                <a:cubicBezTo>
                  <a:pt x="10764" y="868"/>
                  <a:pt x="10741" y="862"/>
                  <a:pt x="10724" y="885"/>
                </a:cubicBezTo>
                <a:cubicBezTo>
                  <a:pt x="10753" y="913"/>
                  <a:pt x="10793" y="925"/>
                  <a:pt x="10832" y="936"/>
                </a:cubicBezTo>
                <a:cubicBezTo>
                  <a:pt x="10827" y="942"/>
                  <a:pt x="10815" y="947"/>
                  <a:pt x="10810" y="953"/>
                </a:cubicBezTo>
                <a:cubicBezTo>
                  <a:pt x="10798" y="942"/>
                  <a:pt x="10781" y="930"/>
                  <a:pt x="10770" y="925"/>
                </a:cubicBezTo>
                <a:cubicBezTo>
                  <a:pt x="10764" y="930"/>
                  <a:pt x="10753" y="942"/>
                  <a:pt x="10747" y="947"/>
                </a:cubicBezTo>
                <a:lnTo>
                  <a:pt x="10753" y="925"/>
                </a:lnTo>
                <a:cubicBezTo>
                  <a:pt x="10696" y="902"/>
                  <a:pt x="10651" y="862"/>
                  <a:pt x="10594" y="857"/>
                </a:cubicBezTo>
                <a:cubicBezTo>
                  <a:pt x="10594" y="851"/>
                  <a:pt x="10594" y="851"/>
                  <a:pt x="10600" y="845"/>
                </a:cubicBezTo>
                <a:cubicBezTo>
                  <a:pt x="10639" y="857"/>
                  <a:pt x="10685" y="874"/>
                  <a:pt x="10724" y="885"/>
                </a:cubicBezTo>
                <a:cubicBezTo>
                  <a:pt x="10730" y="874"/>
                  <a:pt x="10741" y="862"/>
                  <a:pt x="10747" y="851"/>
                </a:cubicBezTo>
                <a:cubicBezTo>
                  <a:pt x="10736" y="845"/>
                  <a:pt x="10713" y="834"/>
                  <a:pt x="10702" y="828"/>
                </a:cubicBezTo>
                <a:close/>
                <a:moveTo>
                  <a:pt x="7610" y="1032"/>
                </a:moveTo>
                <a:lnTo>
                  <a:pt x="7610" y="1038"/>
                </a:lnTo>
                <a:cubicBezTo>
                  <a:pt x="7615" y="1038"/>
                  <a:pt x="7627" y="1044"/>
                  <a:pt x="7632" y="1044"/>
                </a:cubicBezTo>
                <a:cubicBezTo>
                  <a:pt x="7627" y="1044"/>
                  <a:pt x="7615" y="1049"/>
                  <a:pt x="7604" y="1049"/>
                </a:cubicBezTo>
                <a:cubicBezTo>
                  <a:pt x="7604" y="1044"/>
                  <a:pt x="7610" y="1038"/>
                  <a:pt x="7610" y="1032"/>
                </a:cubicBezTo>
                <a:close/>
                <a:moveTo>
                  <a:pt x="7288" y="1021"/>
                </a:moveTo>
                <a:cubicBezTo>
                  <a:pt x="7299" y="1021"/>
                  <a:pt x="7309" y="1027"/>
                  <a:pt x="7309" y="1038"/>
                </a:cubicBezTo>
                <a:cubicBezTo>
                  <a:pt x="7306" y="1047"/>
                  <a:pt x="7293" y="1053"/>
                  <a:pt x="7282" y="1053"/>
                </a:cubicBezTo>
                <a:cubicBezTo>
                  <a:pt x="7272" y="1053"/>
                  <a:pt x="7263" y="1049"/>
                  <a:pt x="7263" y="1038"/>
                </a:cubicBezTo>
                <a:cubicBezTo>
                  <a:pt x="7266" y="1027"/>
                  <a:pt x="7278" y="1021"/>
                  <a:pt x="7288" y="1021"/>
                </a:cubicBezTo>
                <a:close/>
                <a:moveTo>
                  <a:pt x="11143" y="1017"/>
                </a:moveTo>
                <a:cubicBezTo>
                  <a:pt x="11159" y="1017"/>
                  <a:pt x="11178" y="1032"/>
                  <a:pt x="11178" y="1044"/>
                </a:cubicBezTo>
                <a:cubicBezTo>
                  <a:pt x="11175" y="1051"/>
                  <a:pt x="11169" y="1053"/>
                  <a:pt x="11162" y="1053"/>
                </a:cubicBezTo>
                <a:cubicBezTo>
                  <a:pt x="11147" y="1053"/>
                  <a:pt x="11127" y="1039"/>
                  <a:pt x="11127" y="1027"/>
                </a:cubicBezTo>
                <a:cubicBezTo>
                  <a:pt x="11131" y="1020"/>
                  <a:pt x="11137" y="1017"/>
                  <a:pt x="11143" y="1017"/>
                </a:cubicBezTo>
                <a:close/>
                <a:moveTo>
                  <a:pt x="7536" y="1049"/>
                </a:moveTo>
                <a:lnTo>
                  <a:pt x="7513" y="1055"/>
                </a:lnTo>
                <a:cubicBezTo>
                  <a:pt x="7513" y="1055"/>
                  <a:pt x="7519" y="1049"/>
                  <a:pt x="7524" y="1049"/>
                </a:cubicBezTo>
                <a:close/>
                <a:moveTo>
                  <a:pt x="7184" y="1072"/>
                </a:moveTo>
                <a:cubicBezTo>
                  <a:pt x="7190" y="1078"/>
                  <a:pt x="7190" y="1078"/>
                  <a:pt x="7190" y="1083"/>
                </a:cubicBezTo>
                <a:cubicBezTo>
                  <a:pt x="7190" y="1078"/>
                  <a:pt x="7184" y="1078"/>
                  <a:pt x="7184" y="1072"/>
                </a:cubicBezTo>
                <a:close/>
                <a:moveTo>
                  <a:pt x="8852" y="1015"/>
                </a:moveTo>
                <a:cubicBezTo>
                  <a:pt x="8863" y="1021"/>
                  <a:pt x="8880" y="1027"/>
                  <a:pt x="8892" y="1027"/>
                </a:cubicBezTo>
                <a:cubicBezTo>
                  <a:pt x="8909" y="1032"/>
                  <a:pt x="8920" y="1032"/>
                  <a:pt x="8932" y="1038"/>
                </a:cubicBezTo>
                <a:cubicBezTo>
                  <a:pt x="9011" y="1038"/>
                  <a:pt x="9096" y="1061"/>
                  <a:pt x="9175" y="1083"/>
                </a:cubicBezTo>
                <a:cubicBezTo>
                  <a:pt x="9090" y="1083"/>
                  <a:pt x="9005" y="1066"/>
                  <a:pt x="8932" y="1038"/>
                </a:cubicBezTo>
                <a:cubicBezTo>
                  <a:pt x="8923" y="1042"/>
                  <a:pt x="8914" y="1043"/>
                  <a:pt x="8905" y="1043"/>
                </a:cubicBezTo>
                <a:cubicBezTo>
                  <a:pt x="8886" y="1043"/>
                  <a:pt x="8866" y="1036"/>
                  <a:pt x="8846" y="1032"/>
                </a:cubicBezTo>
                <a:cubicBezTo>
                  <a:pt x="8846" y="1027"/>
                  <a:pt x="8846" y="1021"/>
                  <a:pt x="8841" y="1015"/>
                </a:cubicBezTo>
                <a:close/>
                <a:moveTo>
                  <a:pt x="8041" y="998"/>
                </a:moveTo>
                <a:cubicBezTo>
                  <a:pt x="8046" y="1004"/>
                  <a:pt x="8052" y="1015"/>
                  <a:pt x="8052" y="1021"/>
                </a:cubicBezTo>
                <a:cubicBezTo>
                  <a:pt x="8114" y="1018"/>
                  <a:pt x="8174" y="1011"/>
                  <a:pt x="8233" y="1011"/>
                </a:cubicBezTo>
                <a:cubicBezTo>
                  <a:pt x="8277" y="1011"/>
                  <a:pt x="8321" y="1015"/>
                  <a:pt x="8364" y="1027"/>
                </a:cubicBezTo>
                <a:cubicBezTo>
                  <a:pt x="8364" y="1021"/>
                  <a:pt x="8358" y="1010"/>
                  <a:pt x="8358" y="1004"/>
                </a:cubicBezTo>
                <a:lnTo>
                  <a:pt x="8364" y="1004"/>
                </a:lnTo>
                <a:cubicBezTo>
                  <a:pt x="8370" y="1010"/>
                  <a:pt x="8375" y="1015"/>
                  <a:pt x="8381" y="1021"/>
                </a:cubicBezTo>
                <a:lnTo>
                  <a:pt x="8500" y="1021"/>
                </a:lnTo>
                <a:cubicBezTo>
                  <a:pt x="8574" y="1027"/>
                  <a:pt x="8648" y="1032"/>
                  <a:pt x="8727" y="1038"/>
                </a:cubicBezTo>
                <a:cubicBezTo>
                  <a:pt x="8756" y="1044"/>
                  <a:pt x="8784" y="1055"/>
                  <a:pt x="8818" y="1066"/>
                </a:cubicBezTo>
                <a:cubicBezTo>
                  <a:pt x="8812" y="1049"/>
                  <a:pt x="8801" y="1038"/>
                  <a:pt x="8795" y="1021"/>
                </a:cubicBezTo>
                <a:cubicBezTo>
                  <a:pt x="8784" y="1015"/>
                  <a:pt x="8767" y="1015"/>
                  <a:pt x="8756" y="1010"/>
                </a:cubicBezTo>
                <a:cubicBezTo>
                  <a:pt x="8778" y="1010"/>
                  <a:pt x="8807" y="1015"/>
                  <a:pt x="8829" y="1027"/>
                </a:cubicBezTo>
                <a:cubicBezTo>
                  <a:pt x="8829" y="1038"/>
                  <a:pt x="8824" y="1055"/>
                  <a:pt x="8824" y="1072"/>
                </a:cubicBezTo>
                <a:cubicBezTo>
                  <a:pt x="8852" y="1072"/>
                  <a:pt x="8886" y="1072"/>
                  <a:pt x="8914" y="1083"/>
                </a:cubicBezTo>
                <a:cubicBezTo>
                  <a:pt x="8920" y="1078"/>
                  <a:pt x="8926" y="1066"/>
                  <a:pt x="8926" y="1061"/>
                </a:cubicBezTo>
                <a:lnTo>
                  <a:pt x="8926" y="1089"/>
                </a:lnTo>
                <a:cubicBezTo>
                  <a:pt x="8971" y="1095"/>
                  <a:pt x="9011" y="1100"/>
                  <a:pt x="9051" y="1112"/>
                </a:cubicBezTo>
                <a:cubicBezTo>
                  <a:pt x="8801" y="1072"/>
                  <a:pt x="8540" y="1049"/>
                  <a:pt x="8279" y="1038"/>
                </a:cubicBezTo>
                <a:cubicBezTo>
                  <a:pt x="8207" y="1038"/>
                  <a:pt x="8135" y="1036"/>
                  <a:pt x="8062" y="1036"/>
                </a:cubicBezTo>
                <a:cubicBezTo>
                  <a:pt x="8025" y="1036"/>
                  <a:pt x="7988" y="1036"/>
                  <a:pt x="7950" y="1038"/>
                </a:cubicBezTo>
                <a:cubicBezTo>
                  <a:pt x="7978" y="1032"/>
                  <a:pt x="8007" y="1032"/>
                  <a:pt x="8035" y="1027"/>
                </a:cubicBezTo>
                <a:cubicBezTo>
                  <a:pt x="8035" y="1021"/>
                  <a:pt x="8041" y="1004"/>
                  <a:pt x="8041" y="998"/>
                </a:cubicBezTo>
                <a:close/>
                <a:moveTo>
                  <a:pt x="4761" y="987"/>
                </a:moveTo>
                <a:cubicBezTo>
                  <a:pt x="4727" y="1010"/>
                  <a:pt x="4693" y="1027"/>
                  <a:pt x="4653" y="1032"/>
                </a:cubicBezTo>
                <a:cubicBezTo>
                  <a:pt x="4642" y="1049"/>
                  <a:pt x="4625" y="1066"/>
                  <a:pt x="4625" y="1095"/>
                </a:cubicBezTo>
                <a:cubicBezTo>
                  <a:pt x="4670" y="1095"/>
                  <a:pt x="4705" y="1066"/>
                  <a:pt x="4739" y="1049"/>
                </a:cubicBezTo>
                <a:lnTo>
                  <a:pt x="4739" y="1049"/>
                </a:lnTo>
                <a:cubicBezTo>
                  <a:pt x="4739" y="1055"/>
                  <a:pt x="4733" y="1072"/>
                  <a:pt x="4733" y="1078"/>
                </a:cubicBezTo>
                <a:cubicBezTo>
                  <a:pt x="4722" y="1078"/>
                  <a:pt x="4705" y="1083"/>
                  <a:pt x="4687" y="1083"/>
                </a:cubicBezTo>
                <a:lnTo>
                  <a:pt x="4687" y="1123"/>
                </a:lnTo>
                <a:lnTo>
                  <a:pt x="4676" y="1100"/>
                </a:lnTo>
                <a:cubicBezTo>
                  <a:pt x="4625" y="1129"/>
                  <a:pt x="4563" y="1135"/>
                  <a:pt x="4517" y="1174"/>
                </a:cubicBezTo>
                <a:cubicBezTo>
                  <a:pt x="4517" y="1169"/>
                  <a:pt x="4517" y="1163"/>
                  <a:pt x="4517" y="1163"/>
                </a:cubicBezTo>
                <a:cubicBezTo>
                  <a:pt x="4551" y="1140"/>
                  <a:pt x="4591" y="1118"/>
                  <a:pt x="4625" y="1095"/>
                </a:cubicBezTo>
                <a:cubicBezTo>
                  <a:pt x="4625" y="1083"/>
                  <a:pt x="4625" y="1066"/>
                  <a:pt x="4619" y="1055"/>
                </a:cubicBezTo>
                <a:cubicBezTo>
                  <a:pt x="4608" y="1061"/>
                  <a:pt x="4585" y="1066"/>
                  <a:pt x="4574" y="1072"/>
                </a:cubicBezTo>
                <a:cubicBezTo>
                  <a:pt x="4625" y="1032"/>
                  <a:pt x="4693" y="998"/>
                  <a:pt x="4761" y="987"/>
                </a:cubicBezTo>
                <a:close/>
                <a:moveTo>
                  <a:pt x="11229" y="1135"/>
                </a:moveTo>
                <a:lnTo>
                  <a:pt x="11229" y="1135"/>
                </a:lnTo>
                <a:cubicBezTo>
                  <a:pt x="11263" y="1152"/>
                  <a:pt x="11326" y="1157"/>
                  <a:pt x="11332" y="1208"/>
                </a:cubicBezTo>
                <a:cubicBezTo>
                  <a:pt x="11297" y="1186"/>
                  <a:pt x="11252" y="1169"/>
                  <a:pt x="11229" y="1135"/>
                </a:cubicBezTo>
                <a:close/>
                <a:moveTo>
                  <a:pt x="4103" y="1210"/>
                </a:moveTo>
                <a:cubicBezTo>
                  <a:pt x="4099" y="1212"/>
                  <a:pt x="4096" y="1214"/>
                  <a:pt x="4093" y="1216"/>
                </a:cubicBezTo>
                <a:lnTo>
                  <a:pt x="4093" y="1216"/>
                </a:lnTo>
                <a:cubicBezTo>
                  <a:pt x="4096" y="1214"/>
                  <a:pt x="4099" y="1212"/>
                  <a:pt x="4103" y="1210"/>
                </a:cubicBezTo>
                <a:close/>
                <a:moveTo>
                  <a:pt x="9170" y="1095"/>
                </a:moveTo>
                <a:lnTo>
                  <a:pt x="9170" y="1095"/>
                </a:lnTo>
                <a:cubicBezTo>
                  <a:pt x="9334" y="1129"/>
                  <a:pt x="9499" y="1169"/>
                  <a:pt x="9652" y="1225"/>
                </a:cubicBezTo>
                <a:cubicBezTo>
                  <a:pt x="9612" y="1220"/>
                  <a:pt x="9567" y="1202"/>
                  <a:pt x="9521" y="1202"/>
                </a:cubicBezTo>
                <a:cubicBezTo>
                  <a:pt x="9516" y="1202"/>
                  <a:pt x="9510" y="1202"/>
                  <a:pt x="9505" y="1203"/>
                </a:cubicBezTo>
                <a:lnTo>
                  <a:pt x="9476" y="1191"/>
                </a:lnTo>
                <a:cubicBezTo>
                  <a:pt x="9476" y="1191"/>
                  <a:pt x="9476" y="1186"/>
                  <a:pt x="9471" y="1186"/>
                </a:cubicBezTo>
                <a:cubicBezTo>
                  <a:pt x="9374" y="1146"/>
                  <a:pt x="9266" y="1140"/>
                  <a:pt x="9170" y="1095"/>
                </a:cubicBezTo>
                <a:close/>
                <a:moveTo>
                  <a:pt x="11309" y="1118"/>
                </a:moveTo>
                <a:cubicBezTo>
                  <a:pt x="11394" y="1157"/>
                  <a:pt x="11513" y="1191"/>
                  <a:pt x="11564" y="1276"/>
                </a:cubicBezTo>
                <a:cubicBezTo>
                  <a:pt x="11479" y="1214"/>
                  <a:pt x="11394" y="1169"/>
                  <a:pt x="11297" y="1129"/>
                </a:cubicBezTo>
                <a:lnTo>
                  <a:pt x="11309" y="1118"/>
                </a:lnTo>
                <a:close/>
                <a:moveTo>
                  <a:pt x="10324" y="1269"/>
                </a:moveTo>
                <a:cubicBezTo>
                  <a:pt x="10337" y="1269"/>
                  <a:pt x="10343" y="1276"/>
                  <a:pt x="10339" y="1293"/>
                </a:cubicBezTo>
                <a:cubicBezTo>
                  <a:pt x="10333" y="1295"/>
                  <a:pt x="10329" y="1295"/>
                  <a:pt x="10325" y="1295"/>
                </a:cubicBezTo>
                <a:cubicBezTo>
                  <a:pt x="10314" y="1295"/>
                  <a:pt x="10310" y="1288"/>
                  <a:pt x="10310" y="1271"/>
                </a:cubicBezTo>
                <a:cubicBezTo>
                  <a:pt x="10316" y="1269"/>
                  <a:pt x="10320" y="1269"/>
                  <a:pt x="10324" y="1269"/>
                </a:cubicBezTo>
                <a:close/>
                <a:moveTo>
                  <a:pt x="11582" y="1268"/>
                </a:moveTo>
                <a:cubicBezTo>
                  <a:pt x="11620" y="1268"/>
                  <a:pt x="11652" y="1299"/>
                  <a:pt x="11672" y="1333"/>
                </a:cubicBezTo>
                <a:cubicBezTo>
                  <a:pt x="11632" y="1316"/>
                  <a:pt x="11598" y="1293"/>
                  <a:pt x="11564" y="1271"/>
                </a:cubicBezTo>
                <a:cubicBezTo>
                  <a:pt x="11570" y="1269"/>
                  <a:pt x="11576" y="1268"/>
                  <a:pt x="11582" y="1268"/>
                </a:cubicBezTo>
                <a:close/>
                <a:moveTo>
                  <a:pt x="4568" y="1072"/>
                </a:moveTo>
                <a:lnTo>
                  <a:pt x="4568" y="1072"/>
                </a:lnTo>
                <a:cubicBezTo>
                  <a:pt x="4546" y="1100"/>
                  <a:pt x="4495" y="1100"/>
                  <a:pt x="4472" y="1129"/>
                </a:cubicBezTo>
                <a:cubicBezTo>
                  <a:pt x="4222" y="1225"/>
                  <a:pt x="4001" y="1407"/>
                  <a:pt x="3751" y="1498"/>
                </a:cubicBezTo>
                <a:cubicBezTo>
                  <a:pt x="3831" y="1430"/>
                  <a:pt x="3927" y="1396"/>
                  <a:pt x="4018" y="1339"/>
                </a:cubicBezTo>
                <a:cubicBezTo>
                  <a:pt x="4018" y="1339"/>
                  <a:pt x="4007" y="1327"/>
                  <a:pt x="4001" y="1327"/>
                </a:cubicBezTo>
                <a:lnTo>
                  <a:pt x="4035" y="1327"/>
                </a:lnTo>
                <a:cubicBezTo>
                  <a:pt x="4166" y="1265"/>
                  <a:pt x="4285" y="1180"/>
                  <a:pt x="4421" y="1135"/>
                </a:cubicBezTo>
                <a:cubicBezTo>
                  <a:pt x="4415" y="1129"/>
                  <a:pt x="4409" y="1118"/>
                  <a:pt x="4409" y="1118"/>
                </a:cubicBezTo>
                <a:lnTo>
                  <a:pt x="4409" y="1118"/>
                </a:lnTo>
                <a:cubicBezTo>
                  <a:pt x="4415" y="1119"/>
                  <a:pt x="4421" y="1119"/>
                  <a:pt x="4426" y="1119"/>
                </a:cubicBezTo>
                <a:cubicBezTo>
                  <a:pt x="4472" y="1119"/>
                  <a:pt x="4518" y="1082"/>
                  <a:pt x="4568" y="1072"/>
                </a:cubicBezTo>
                <a:close/>
                <a:moveTo>
                  <a:pt x="3695" y="1452"/>
                </a:moveTo>
                <a:lnTo>
                  <a:pt x="3695" y="1452"/>
                </a:lnTo>
                <a:cubicBezTo>
                  <a:pt x="3672" y="1458"/>
                  <a:pt x="3644" y="1458"/>
                  <a:pt x="3621" y="1458"/>
                </a:cubicBezTo>
                <a:cubicBezTo>
                  <a:pt x="3615" y="1469"/>
                  <a:pt x="3609" y="1492"/>
                  <a:pt x="3609" y="1503"/>
                </a:cubicBezTo>
                <a:cubicBezTo>
                  <a:pt x="3644" y="1498"/>
                  <a:pt x="3678" y="1486"/>
                  <a:pt x="3695" y="1452"/>
                </a:cubicBezTo>
                <a:close/>
                <a:moveTo>
                  <a:pt x="3742" y="1495"/>
                </a:moveTo>
                <a:cubicBezTo>
                  <a:pt x="3749" y="1495"/>
                  <a:pt x="3754" y="1502"/>
                  <a:pt x="3757" y="1515"/>
                </a:cubicBezTo>
                <a:cubicBezTo>
                  <a:pt x="3749" y="1523"/>
                  <a:pt x="3742" y="1527"/>
                  <a:pt x="3737" y="1527"/>
                </a:cubicBezTo>
                <a:cubicBezTo>
                  <a:pt x="3731" y="1527"/>
                  <a:pt x="3726" y="1521"/>
                  <a:pt x="3723" y="1509"/>
                </a:cubicBezTo>
                <a:cubicBezTo>
                  <a:pt x="3730" y="1499"/>
                  <a:pt x="3737" y="1495"/>
                  <a:pt x="3742" y="1495"/>
                </a:cubicBezTo>
                <a:close/>
                <a:moveTo>
                  <a:pt x="3882" y="1490"/>
                </a:moveTo>
                <a:cubicBezTo>
                  <a:pt x="3887" y="1490"/>
                  <a:pt x="3893" y="1490"/>
                  <a:pt x="3899" y="1492"/>
                </a:cubicBezTo>
                <a:cubicBezTo>
                  <a:pt x="3882" y="1509"/>
                  <a:pt x="3802" y="1520"/>
                  <a:pt x="3842" y="1560"/>
                </a:cubicBezTo>
                <a:cubicBezTo>
                  <a:pt x="3836" y="1554"/>
                  <a:pt x="3825" y="1549"/>
                  <a:pt x="3814" y="1543"/>
                </a:cubicBezTo>
                <a:cubicBezTo>
                  <a:pt x="3757" y="1588"/>
                  <a:pt x="3695" y="1628"/>
                  <a:pt x="3621" y="1640"/>
                </a:cubicBezTo>
                <a:cubicBezTo>
                  <a:pt x="3695" y="1594"/>
                  <a:pt x="3774" y="1560"/>
                  <a:pt x="3842" y="1503"/>
                </a:cubicBezTo>
                <a:cubicBezTo>
                  <a:pt x="3855" y="1495"/>
                  <a:pt x="3867" y="1490"/>
                  <a:pt x="3882" y="1490"/>
                </a:cubicBezTo>
                <a:close/>
                <a:moveTo>
                  <a:pt x="4656" y="1638"/>
                </a:moveTo>
                <a:cubicBezTo>
                  <a:pt x="4661" y="1638"/>
                  <a:pt x="4666" y="1640"/>
                  <a:pt x="4670" y="1645"/>
                </a:cubicBezTo>
                <a:cubicBezTo>
                  <a:pt x="4667" y="1659"/>
                  <a:pt x="4662" y="1666"/>
                  <a:pt x="4654" y="1666"/>
                </a:cubicBezTo>
                <a:cubicBezTo>
                  <a:pt x="4649" y="1666"/>
                  <a:pt x="4643" y="1663"/>
                  <a:pt x="4636" y="1657"/>
                </a:cubicBezTo>
                <a:cubicBezTo>
                  <a:pt x="4643" y="1643"/>
                  <a:pt x="4650" y="1638"/>
                  <a:pt x="4656" y="1638"/>
                </a:cubicBezTo>
                <a:close/>
                <a:moveTo>
                  <a:pt x="3717" y="1520"/>
                </a:moveTo>
                <a:cubicBezTo>
                  <a:pt x="3700" y="1554"/>
                  <a:pt x="3661" y="1571"/>
                  <a:pt x="3632" y="1588"/>
                </a:cubicBezTo>
                <a:cubicBezTo>
                  <a:pt x="3575" y="1628"/>
                  <a:pt x="3519" y="1674"/>
                  <a:pt x="3456" y="1691"/>
                </a:cubicBezTo>
                <a:cubicBezTo>
                  <a:pt x="3524" y="1617"/>
                  <a:pt x="3632" y="1571"/>
                  <a:pt x="3717" y="1520"/>
                </a:cubicBezTo>
                <a:close/>
                <a:moveTo>
                  <a:pt x="11706" y="1327"/>
                </a:moveTo>
                <a:cubicBezTo>
                  <a:pt x="11944" y="1469"/>
                  <a:pt x="12171" y="1628"/>
                  <a:pt x="12398" y="1793"/>
                </a:cubicBezTo>
                <a:cubicBezTo>
                  <a:pt x="12427" y="1810"/>
                  <a:pt x="12455" y="1821"/>
                  <a:pt x="12461" y="1855"/>
                </a:cubicBezTo>
                <a:cubicBezTo>
                  <a:pt x="12313" y="1730"/>
                  <a:pt x="12137" y="1640"/>
                  <a:pt x="11984" y="1520"/>
                </a:cubicBezTo>
                <a:cubicBezTo>
                  <a:pt x="11973" y="1526"/>
                  <a:pt x="11956" y="1532"/>
                  <a:pt x="11944" y="1537"/>
                </a:cubicBezTo>
                <a:cubicBezTo>
                  <a:pt x="11961" y="1554"/>
                  <a:pt x="11973" y="1566"/>
                  <a:pt x="11990" y="1583"/>
                </a:cubicBezTo>
                <a:lnTo>
                  <a:pt x="11984" y="1588"/>
                </a:lnTo>
                <a:cubicBezTo>
                  <a:pt x="11950" y="1571"/>
                  <a:pt x="11916" y="1554"/>
                  <a:pt x="11888" y="1532"/>
                </a:cubicBezTo>
                <a:cubicBezTo>
                  <a:pt x="11888" y="1526"/>
                  <a:pt x="11893" y="1520"/>
                  <a:pt x="11893" y="1515"/>
                </a:cubicBezTo>
                <a:cubicBezTo>
                  <a:pt x="11910" y="1526"/>
                  <a:pt x="11927" y="1532"/>
                  <a:pt x="11939" y="1543"/>
                </a:cubicBezTo>
                <a:cubicBezTo>
                  <a:pt x="11944" y="1532"/>
                  <a:pt x="11950" y="1515"/>
                  <a:pt x="11956" y="1503"/>
                </a:cubicBezTo>
                <a:cubicBezTo>
                  <a:pt x="11871" y="1441"/>
                  <a:pt x="11780" y="1396"/>
                  <a:pt x="11695" y="1339"/>
                </a:cubicBezTo>
                <a:cubicBezTo>
                  <a:pt x="11695" y="1339"/>
                  <a:pt x="11700" y="1327"/>
                  <a:pt x="11706" y="1327"/>
                </a:cubicBezTo>
                <a:close/>
                <a:moveTo>
                  <a:pt x="3218" y="1929"/>
                </a:moveTo>
                <a:cubicBezTo>
                  <a:pt x="3218" y="1946"/>
                  <a:pt x="3218" y="1957"/>
                  <a:pt x="3218" y="1974"/>
                </a:cubicBezTo>
                <a:cubicBezTo>
                  <a:pt x="3207" y="1969"/>
                  <a:pt x="3195" y="1963"/>
                  <a:pt x="3184" y="1957"/>
                </a:cubicBezTo>
                <a:cubicBezTo>
                  <a:pt x="3173" y="1969"/>
                  <a:pt x="3156" y="1986"/>
                  <a:pt x="3144" y="1997"/>
                </a:cubicBezTo>
                <a:lnTo>
                  <a:pt x="3133" y="1980"/>
                </a:lnTo>
                <a:cubicBezTo>
                  <a:pt x="3161" y="1963"/>
                  <a:pt x="3190" y="1946"/>
                  <a:pt x="3218" y="1929"/>
                </a:cubicBezTo>
                <a:close/>
                <a:moveTo>
                  <a:pt x="12466" y="1849"/>
                </a:moveTo>
                <a:cubicBezTo>
                  <a:pt x="12551" y="1895"/>
                  <a:pt x="12625" y="1969"/>
                  <a:pt x="12705" y="2020"/>
                </a:cubicBezTo>
                <a:cubicBezTo>
                  <a:pt x="12614" y="1986"/>
                  <a:pt x="12546" y="1912"/>
                  <a:pt x="12466" y="1849"/>
                </a:cubicBezTo>
                <a:close/>
                <a:moveTo>
                  <a:pt x="3087" y="2025"/>
                </a:moveTo>
                <a:cubicBezTo>
                  <a:pt x="3093" y="2031"/>
                  <a:pt x="3104" y="2048"/>
                  <a:pt x="3116" y="2054"/>
                </a:cubicBezTo>
                <a:cubicBezTo>
                  <a:pt x="3104" y="2054"/>
                  <a:pt x="3087" y="2048"/>
                  <a:pt x="3076" y="2042"/>
                </a:cubicBezTo>
                <a:cubicBezTo>
                  <a:pt x="3076" y="2054"/>
                  <a:pt x="3065" y="2076"/>
                  <a:pt x="3059" y="2088"/>
                </a:cubicBezTo>
                <a:cubicBezTo>
                  <a:pt x="3048" y="2059"/>
                  <a:pt x="3053" y="2037"/>
                  <a:pt x="3087" y="2025"/>
                </a:cubicBezTo>
                <a:close/>
                <a:moveTo>
                  <a:pt x="12722" y="2100"/>
                </a:moveTo>
                <a:cubicBezTo>
                  <a:pt x="12736" y="2100"/>
                  <a:pt x="12749" y="2120"/>
                  <a:pt x="12744" y="2133"/>
                </a:cubicBezTo>
                <a:cubicBezTo>
                  <a:pt x="12742" y="2137"/>
                  <a:pt x="12739" y="2138"/>
                  <a:pt x="12736" y="2138"/>
                </a:cubicBezTo>
                <a:cubicBezTo>
                  <a:pt x="12724" y="2138"/>
                  <a:pt x="12710" y="2118"/>
                  <a:pt x="12710" y="2105"/>
                </a:cubicBezTo>
                <a:cubicBezTo>
                  <a:pt x="12714" y="2101"/>
                  <a:pt x="12718" y="2100"/>
                  <a:pt x="12722" y="2100"/>
                </a:cubicBezTo>
                <a:close/>
                <a:moveTo>
                  <a:pt x="3423" y="2115"/>
                </a:moveTo>
                <a:cubicBezTo>
                  <a:pt x="3429" y="2115"/>
                  <a:pt x="3434" y="2120"/>
                  <a:pt x="3439" y="2127"/>
                </a:cubicBezTo>
                <a:cubicBezTo>
                  <a:pt x="3433" y="2140"/>
                  <a:pt x="3427" y="2145"/>
                  <a:pt x="3421" y="2145"/>
                </a:cubicBezTo>
                <a:cubicBezTo>
                  <a:pt x="3416" y="2145"/>
                  <a:pt x="3410" y="2141"/>
                  <a:pt x="3405" y="2133"/>
                </a:cubicBezTo>
                <a:cubicBezTo>
                  <a:pt x="3411" y="2121"/>
                  <a:pt x="3417" y="2115"/>
                  <a:pt x="3423" y="2115"/>
                </a:cubicBezTo>
                <a:close/>
                <a:moveTo>
                  <a:pt x="3031" y="2054"/>
                </a:moveTo>
                <a:lnTo>
                  <a:pt x="3031" y="2054"/>
                </a:lnTo>
                <a:cubicBezTo>
                  <a:pt x="3036" y="2076"/>
                  <a:pt x="3025" y="2093"/>
                  <a:pt x="3014" y="2105"/>
                </a:cubicBezTo>
                <a:cubicBezTo>
                  <a:pt x="3014" y="2116"/>
                  <a:pt x="3019" y="2122"/>
                  <a:pt x="3019" y="2133"/>
                </a:cubicBezTo>
                <a:lnTo>
                  <a:pt x="2980" y="2127"/>
                </a:lnTo>
                <a:lnTo>
                  <a:pt x="2980" y="2127"/>
                </a:lnTo>
                <a:cubicBezTo>
                  <a:pt x="2980" y="2133"/>
                  <a:pt x="2985" y="2144"/>
                  <a:pt x="2991" y="2150"/>
                </a:cubicBezTo>
                <a:cubicBezTo>
                  <a:pt x="2980" y="2145"/>
                  <a:pt x="2971" y="2143"/>
                  <a:pt x="2964" y="2143"/>
                </a:cubicBezTo>
                <a:cubicBezTo>
                  <a:pt x="2937" y="2143"/>
                  <a:pt x="2937" y="2172"/>
                  <a:pt x="2968" y="2190"/>
                </a:cubicBezTo>
                <a:cubicBezTo>
                  <a:pt x="2963" y="2196"/>
                  <a:pt x="2951" y="2207"/>
                  <a:pt x="2946" y="2213"/>
                </a:cubicBezTo>
                <a:cubicBezTo>
                  <a:pt x="2940" y="2196"/>
                  <a:pt x="2934" y="2179"/>
                  <a:pt x="2923" y="2161"/>
                </a:cubicBezTo>
                <a:cubicBezTo>
                  <a:pt x="2912" y="2179"/>
                  <a:pt x="2895" y="2184"/>
                  <a:pt x="2872" y="2184"/>
                </a:cubicBezTo>
                <a:cubicBezTo>
                  <a:pt x="2929" y="2144"/>
                  <a:pt x="2974" y="2093"/>
                  <a:pt x="3031" y="2054"/>
                </a:cubicBezTo>
                <a:close/>
                <a:moveTo>
                  <a:pt x="3751" y="2167"/>
                </a:moveTo>
                <a:lnTo>
                  <a:pt x="3751" y="2167"/>
                </a:lnTo>
                <a:cubicBezTo>
                  <a:pt x="3723" y="2190"/>
                  <a:pt x="3695" y="2213"/>
                  <a:pt x="3666" y="2235"/>
                </a:cubicBezTo>
                <a:cubicBezTo>
                  <a:pt x="3661" y="2230"/>
                  <a:pt x="3655" y="2224"/>
                  <a:pt x="3655" y="2224"/>
                </a:cubicBezTo>
                <a:cubicBezTo>
                  <a:pt x="3689" y="2207"/>
                  <a:pt x="3717" y="2184"/>
                  <a:pt x="3751" y="2167"/>
                </a:cubicBezTo>
                <a:close/>
                <a:moveTo>
                  <a:pt x="12710" y="2031"/>
                </a:moveTo>
                <a:cubicBezTo>
                  <a:pt x="12807" y="2105"/>
                  <a:pt x="12903" y="2190"/>
                  <a:pt x="13000" y="2275"/>
                </a:cubicBezTo>
                <a:cubicBezTo>
                  <a:pt x="12886" y="2224"/>
                  <a:pt x="12790" y="2122"/>
                  <a:pt x="12710" y="2031"/>
                </a:cubicBezTo>
                <a:close/>
                <a:moveTo>
                  <a:pt x="12119" y="2257"/>
                </a:moveTo>
                <a:cubicBezTo>
                  <a:pt x="12136" y="2257"/>
                  <a:pt x="12158" y="2282"/>
                  <a:pt x="12143" y="2298"/>
                </a:cubicBezTo>
                <a:cubicBezTo>
                  <a:pt x="12141" y="2298"/>
                  <a:pt x="12140" y="2298"/>
                  <a:pt x="12138" y="2298"/>
                </a:cubicBezTo>
                <a:cubicBezTo>
                  <a:pt x="12121" y="2298"/>
                  <a:pt x="12099" y="2273"/>
                  <a:pt x="12115" y="2258"/>
                </a:cubicBezTo>
                <a:cubicBezTo>
                  <a:pt x="12116" y="2257"/>
                  <a:pt x="12118" y="2257"/>
                  <a:pt x="12119" y="2257"/>
                </a:cubicBezTo>
                <a:close/>
                <a:moveTo>
                  <a:pt x="3229" y="2264"/>
                </a:moveTo>
                <a:cubicBezTo>
                  <a:pt x="3234" y="2264"/>
                  <a:pt x="3238" y="2266"/>
                  <a:pt x="3241" y="2269"/>
                </a:cubicBezTo>
                <a:cubicBezTo>
                  <a:pt x="3236" y="2284"/>
                  <a:pt x="3218" y="2299"/>
                  <a:pt x="3199" y="2299"/>
                </a:cubicBezTo>
                <a:cubicBezTo>
                  <a:pt x="3196" y="2299"/>
                  <a:pt x="3193" y="2298"/>
                  <a:pt x="3190" y="2298"/>
                </a:cubicBezTo>
                <a:cubicBezTo>
                  <a:pt x="3185" y="2284"/>
                  <a:pt x="3212" y="2264"/>
                  <a:pt x="3229" y="2264"/>
                </a:cubicBezTo>
                <a:close/>
                <a:moveTo>
                  <a:pt x="2792" y="2275"/>
                </a:moveTo>
                <a:cubicBezTo>
                  <a:pt x="2758" y="2298"/>
                  <a:pt x="2730" y="2326"/>
                  <a:pt x="2690" y="2349"/>
                </a:cubicBezTo>
                <a:cubicBezTo>
                  <a:pt x="2713" y="2326"/>
                  <a:pt x="2730" y="2303"/>
                  <a:pt x="2753" y="2281"/>
                </a:cubicBezTo>
                <a:cubicBezTo>
                  <a:pt x="2764" y="2281"/>
                  <a:pt x="2781" y="2275"/>
                  <a:pt x="2792" y="2275"/>
                </a:cubicBezTo>
                <a:close/>
                <a:moveTo>
                  <a:pt x="4160" y="2116"/>
                </a:moveTo>
                <a:lnTo>
                  <a:pt x="4160" y="2116"/>
                </a:lnTo>
                <a:cubicBezTo>
                  <a:pt x="4126" y="2144"/>
                  <a:pt x="4069" y="2167"/>
                  <a:pt x="4041" y="2207"/>
                </a:cubicBezTo>
                <a:cubicBezTo>
                  <a:pt x="4029" y="2213"/>
                  <a:pt x="4024" y="2218"/>
                  <a:pt x="4018" y="2224"/>
                </a:cubicBezTo>
                <a:cubicBezTo>
                  <a:pt x="4012" y="2218"/>
                  <a:pt x="4012" y="2218"/>
                  <a:pt x="4007" y="2218"/>
                </a:cubicBezTo>
                <a:cubicBezTo>
                  <a:pt x="3916" y="2269"/>
                  <a:pt x="3836" y="2337"/>
                  <a:pt x="3740" y="2383"/>
                </a:cubicBezTo>
                <a:cubicBezTo>
                  <a:pt x="3870" y="2286"/>
                  <a:pt x="4012" y="2190"/>
                  <a:pt x="4160" y="2116"/>
                </a:cubicBezTo>
                <a:close/>
                <a:moveTo>
                  <a:pt x="2435" y="2349"/>
                </a:moveTo>
                <a:cubicBezTo>
                  <a:pt x="2458" y="2366"/>
                  <a:pt x="2458" y="2394"/>
                  <a:pt x="2463" y="2417"/>
                </a:cubicBezTo>
                <a:cubicBezTo>
                  <a:pt x="2458" y="2405"/>
                  <a:pt x="2446" y="2383"/>
                  <a:pt x="2441" y="2371"/>
                </a:cubicBezTo>
                <a:cubicBezTo>
                  <a:pt x="2424" y="2388"/>
                  <a:pt x="2412" y="2405"/>
                  <a:pt x="2395" y="2417"/>
                </a:cubicBezTo>
                <a:cubicBezTo>
                  <a:pt x="2395" y="2405"/>
                  <a:pt x="2390" y="2383"/>
                  <a:pt x="2390" y="2377"/>
                </a:cubicBezTo>
                <a:cubicBezTo>
                  <a:pt x="2401" y="2354"/>
                  <a:pt x="2412" y="2349"/>
                  <a:pt x="2435" y="2349"/>
                </a:cubicBezTo>
                <a:close/>
                <a:moveTo>
                  <a:pt x="13063" y="2401"/>
                </a:moveTo>
                <a:cubicBezTo>
                  <a:pt x="13070" y="2401"/>
                  <a:pt x="13076" y="2409"/>
                  <a:pt x="13079" y="2422"/>
                </a:cubicBezTo>
                <a:cubicBezTo>
                  <a:pt x="13073" y="2427"/>
                  <a:pt x="13068" y="2428"/>
                  <a:pt x="13063" y="2428"/>
                </a:cubicBezTo>
                <a:cubicBezTo>
                  <a:pt x="13055" y="2428"/>
                  <a:pt x="13049" y="2422"/>
                  <a:pt x="13045" y="2411"/>
                </a:cubicBezTo>
                <a:cubicBezTo>
                  <a:pt x="13052" y="2404"/>
                  <a:pt x="13058" y="2401"/>
                  <a:pt x="13063" y="2401"/>
                </a:cubicBezTo>
                <a:close/>
                <a:moveTo>
                  <a:pt x="3451" y="1685"/>
                </a:moveTo>
                <a:lnTo>
                  <a:pt x="3451" y="1685"/>
                </a:lnTo>
                <a:cubicBezTo>
                  <a:pt x="3445" y="1719"/>
                  <a:pt x="3400" y="1730"/>
                  <a:pt x="3377" y="1753"/>
                </a:cubicBezTo>
                <a:cubicBezTo>
                  <a:pt x="3139" y="1929"/>
                  <a:pt x="2906" y="2110"/>
                  <a:pt x="2679" y="2298"/>
                </a:cubicBezTo>
                <a:cubicBezTo>
                  <a:pt x="2628" y="2337"/>
                  <a:pt x="2588" y="2394"/>
                  <a:pt x="2526" y="2434"/>
                </a:cubicBezTo>
                <a:cubicBezTo>
                  <a:pt x="2583" y="2349"/>
                  <a:pt x="2696" y="2292"/>
                  <a:pt x="2736" y="2201"/>
                </a:cubicBezTo>
                <a:cubicBezTo>
                  <a:pt x="2741" y="2207"/>
                  <a:pt x="2747" y="2213"/>
                  <a:pt x="2753" y="2218"/>
                </a:cubicBezTo>
                <a:cubicBezTo>
                  <a:pt x="2923" y="2059"/>
                  <a:pt x="3116" y="1923"/>
                  <a:pt x="3303" y="1787"/>
                </a:cubicBezTo>
                <a:lnTo>
                  <a:pt x="3292" y="1776"/>
                </a:lnTo>
                <a:cubicBezTo>
                  <a:pt x="3360" y="1770"/>
                  <a:pt x="3400" y="1713"/>
                  <a:pt x="3451" y="1685"/>
                </a:cubicBezTo>
                <a:close/>
                <a:moveTo>
                  <a:pt x="2509" y="2432"/>
                </a:moveTo>
                <a:cubicBezTo>
                  <a:pt x="2517" y="2432"/>
                  <a:pt x="2523" y="2437"/>
                  <a:pt x="2520" y="2451"/>
                </a:cubicBezTo>
                <a:cubicBezTo>
                  <a:pt x="2520" y="2460"/>
                  <a:pt x="2508" y="2468"/>
                  <a:pt x="2498" y="2468"/>
                </a:cubicBezTo>
                <a:cubicBezTo>
                  <a:pt x="2490" y="2468"/>
                  <a:pt x="2484" y="2463"/>
                  <a:pt x="2486" y="2451"/>
                </a:cubicBezTo>
                <a:cubicBezTo>
                  <a:pt x="2489" y="2439"/>
                  <a:pt x="2500" y="2432"/>
                  <a:pt x="2509" y="2432"/>
                </a:cubicBezTo>
                <a:close/>
                <a:moveTo>
                  <a:pt x="13133" y="2471"/>
                </a:moveTo>
                <a:cubicBezTo>
                  <a:pt x="13148" y="2471"/>
                  <a:pt x="13161" y="2492"/>
                  <a:pt x="13147" y="2502"/>
                </a:cubicBezTo>
                <a:cubicBezTo>
                  <a:pt x="13144" y="2504"/>
                  <a:pt x="13141" y="2505"/>
                  <a:pt x="13139" y="2505"/>
                </a:cubicBezTo>
                <a:cubicBezTo>
                  <a:pt x="13124" y="2505"/>
                  <a:pt x="13110" y="2483"/>
                  <a:pt x="13124" y="2474"/>
                </a:cubicBezTo>
                <a:cubicBezTo>
                  <a:pt x="13127" y="2472"/>
                  <a:pt x="13130" y="2471"/>
                  <a:pt x="13133" y="2471"/>
                </a:cubicBezTo>
                <a:close/>
                <a:moveTo>
                  <a:pt x="2247" y="2484"/>
                </a:moveTo>
                <a:cubicBezTo>
                  <a:pt x="2270" y="2484"/>
                  <a:pt x="2266" y="2519"/>
                  <a:pt x="2249" y="2519"/>
                </a:cubicBezTo>
                <a:cubicBezTo>
                  <a:pt x="2245" y="2519"/>
                  <a:pt x="2241" y="2517"/>
                  <a:pt x="2236" y="2513"/>
                </a:cubicBezTo>
                <a:cubicBezTo>
                  <a:pt x="2242" y="2508"/>
                  <a:pt x="2242" y="2496"/>
                  <a:pt x="2242" y="2485"/>
                </a:cubicBezTo>
                <a:cubicBezTo>
                  <a:pt x="2244" y="2485"/>
                  <a:pt x="2245" y="2484"/>
                  <a:pt x="2247" y="2484"/>
                </a:cubicBezTo>
                <a:close/>
                <a:moveTo>
                  <a:pt x="3740" y="2383"/>
                </a:moveTo>
                <a:lnTo>
                  <a:pt x="3740" y="2383"/>
                </a:lnTo>
                <a:cubicBezTo>
                  <a:pt x="3683" y="2440"/>
                  <a:pt x="3615" y="2491"/>
                  <a:pt x="3541" y="2530"/>
                </a:cubicBezTo>
                <a:cubicBezTo>
                  <a:pt x="3598" y="2468"/>
                  <a:pt x="3666" y="2422"/>
                  <a:pt x="3740" y="2383"/>
                </a:cubicBezTo>
                <a:close/>
                <a:moveTo>
                  <a:pt x="12387" y="2457"/>
                </a:moveTo>
                <a:cubicBezTo>
                  <a:pt x="12415" y="2479"/>
                  <a:pt x="12449" y="2508"/>
                  <a:pt x="12483" y="2536"/>
                </a:cubicBezTo>
                <a:cubicBezTo>
                  <a:pt x="12449" y="2513"/>
                  <a:pt x="12398" y="2502"/>
                  <a:pt x="12387" y="2457"/>
                </a:cubicBezTo>
                <a:close/>
                <a:moveTo>
                  <a:pt x="2378" y="2400"/>
                </a:moveTo>
                <a:lnTo>
                  <a:pt x="2378" y="2400"/>
                </a:lnTo>
                <a:cubicBezTo>
                  <a:pt x="2390" y="2411"/>
                  <a:pt x="2390" y="2428"/>
                  <a:pt x="2373" y="2440"/>
                </a:cubicBezTo>
                <a:cubicBezTo>
                  <a:pt x="2344" y="2474"/>
                  <a:pt x="2304" y="2502"/>
                  <a:pt x="2276" y="2542"/>
                </a:cubicBezTo>
                <a:cubicBezTo>
                  <a:pt x="2265" y="2525"/>
                  <a:pt x="2282" y="2508"/>
                  <a:pt x="2282" y="2491"/>
                </a:cubicBezTo>
                <a:cubicBezTo>
                  <a:pt x="2282" y="2491"/>
                  <a:pt x="2276" y="2479"/>
                  <a:pt x="2270" y="2479"/>
                </a:cubicBezTo>
                <a:cubicBezTo>
                  <a:pt x="2316" y="2457"/>
                  <a:pt x="2344" y="2411"/>
                  <a:pt x="2378" y="2400"/>
                </a:cubicBezTo>
                <a:close/>
                <a:moveTo>
                  <a:pt x="2157" y="2547"/>
                </a:moveTo>
                <a:lnTo>
                  <a:pt x="2157" y="2547"/>
                </a:lnTo>
                <a:cubicBezTo>
                  <a:pt x="2157" y="2547"/>
                  <a:pt x="2157" y="2547"/>
                  <a:pt x="2157" y="2547"/>
                </a:cubicBezTo>
                <a:cubicBezTo>
                  <a:pt x="2157" y="2548"/>
                  <a:pt x="2157" y="2548"/>
                  <a:pt x="2157" y="2548"/>
                </a:cubicBezTo>
                <a:lnTo>
                  <a:pt x="2157" y="2548"/>
                </a:lnTo>
                <a:cubicBezTo>
                  <a:pt x="2157" y="2548"/>
                  <a:pt x="2157" y="2547"/>
                  <a:pt x="2157" y="2547"/>
                </a:cubicBezTo>
                <a:close/>
                <a:moveTo>
                  <a:pt x="13170" y="2513"/>
                </a:moveTo>
                <a:lnTo>
                  <a:pt x="13170" y="2513"/>
                </a:lnTo>
                <a:cubicBezTo>
                  <a:pt x="13193" y="2530"/>
                  <a:pt x="13215" y="2547"/>
                  <a:pt x="13244" y="2564"/>
                </a:cubicBezTo>
                <a:cubicBezTo>
                  <a:pt x="13238" y="2570"/>
                  <a:pt x="13232" y="2581"/>
                  <a:pt x="13227" y="2587"/>
                </a:cubicBezTo>
                <a:cubicBezTo>
                  <a:pt x="13204" y="2564"/>
                  <a:pt x="13181" y="2547"/>
                  <a:pt x="13170" y="2513"/>
                </a:cubicBezTo>
                <a:close/>
                <a:moveTo>
                  <a:pt x="13255" y="2597"/>
                </a:moveTo>
                <a:cubicBezTo>
                  <a:pt x="13272" y="2597"/>
                  <a:pt x="13293" y="2617"/>
                  <a:pt x="13278" y="2632"/>
                </a:cubicBezTo>
                <a:cubicBezTo>
                  <a:pt x="13276" y="2633"/>
                  <a:pt x="13274" y="2633"/>
                  <a:pt x="13272" y="2633"/>
                </a:cubicBezTo>
                <a:cubicBezTo>
                  <a:pt x="13256" y="2633"/>
                  <a:pt x="13239" y="2614"/>
                  <a:pt x="13249" y="2598"/>
                </a:cubicBezTo>
                <a:cubicBezTo>
                  <a:pt x="13251" y="2598"/>
                  <a:pt x="13253" y="2597"/>
                  <a:pt x="13255" y="2597"/>
                </a:cubicBezTo>
                <a:close/>
                <a:moveTo>
                  <a:pt x="2412" y="2604"/>
                </a:moveTo>
                <a:cubicBezTo>
                  <a:pt x="2429" y="2615"/>
                  <a:pt x="2429" y="2627"/>
                  <a:pt x="2412" y="2638"/>
                </a:cubicBezTo>
                <a:cubicBezTo>
                  <a:pt x="2395" y="2632"/>
                  <a:pt x="2395" y="2621"/>
                  <a:pt x="2412" y="2604"/>
                </a:cubicBezTo>
                <a:close/>
                <a:moveTo>
                  <a:pt x="2368" y="2647"/>
                </a:moveTo>
                <a:cubicBezTo>
                  <a:pt x="2382" y="2647"/>
                  <a:pt x="2393" y="2673"/>
                  <a:pt x="2378" y="2678"/>
                </a:cubicBezTo>
                <a:cubicBezTo>
                  <a:pt x="2375" y="2680"/>
                  <a:pt x="2371" y="2680"/>
                  <a:pt x="2368" y="2680"/>
                </a:cubicBezTo>
                <a:cubicBezTo>
                  <a:pt x="2351" y="2680"/>
                  <a:pt x="2342" y="2659"/>
                  <a:pt x="2361" y="2649"/>
                </a:cubicBezTo>
                <a:cubicBezTo>
                  <a:pt x="2364" y="2648"/>
                  <a:pt x="2366" y="2647"/>
                  <a:pt x="2368" y="2647"/>
                </a:cubicBezTo>
                <a:close/>
                <a:moveTo>
                  <a:pt x="2157" y="2548"/>
                </a:moveTo>
                <a:lnTo>
                  <a:pt x="2157" y="2548"/>
                </a:lnTo>
                <a:cubicBezTo>
                  <a:pt x="2142" y="2573"/>
                  <a:pt x="2134" y="2600"/>
                  <a:pt x="2134" y="2632"/>
                </a:cubicBezTo>
                <a:cubicBezTo>
                  <a:pt x="2129" y="2627"/>
                  <a:pt x="2112" y="2615"/>
                  <a:pt x="2106" y="2610"/>
                </a:cubicBezTo>
                <a:lnTo>
                  <a:pt x="2106" y="2610"/>
                </a:lnTo>
                <a:cubicBezTo>
                  <a:pt x="2112" y="2621"/>
                  <a:pt x="2117" y="2638"/>
                  <a:pt x="2123" y="2649"/>
                </a:cubicBezTo>
                <a:cubicBezTo>
                  <a:pt x="2115" y="2649"/>
                  <a:pt x="2104" y="2648"/>
                  <a:pt x="2094" y="2648"/>
                </a:cubicBezTo>
                <a:cubicBezTo>
                  <a:pt x="2077" y="2648"/>
                  <a:pt x="2063" y="2653"/>
                  <a:pt x="2066" y="2678"/>
                </a:cubicBezTo>
                <a:cubicBezTo>
                  <a:pt x="2038" y="2701"/>
                  <a:pt x="2015" y="2723"/>
                  <a:pt x="1987" y="2752"/>
                </a:cubicBezTo>
                <a:cubicBezTo>
                  <a:pt x="2026" y="2740"/>
                  <a:pt x="2061" y="2712"/>
                  <a:pt x="2095" y="2689"/>
                </a:cubicBezTo>
                <a:cubicBezTo>
                  <a:pt x="2089" y="2683"/>
                  <a:pt x="2078" y="2666"/>
                  <a:pt x="2072" y="2661"/>
                </a:cubicBezTo>
                <a:lnTo>
                  <a:pt x="2072" y="2661"/>
                </a:lnTo>
                <a:cubicBezTo>
                  <a:pt x="2082" y="2664"/>
                  <a:pt x="2090" y="2665"/>
                  <a:pt x="2098" y="2665"/>
                </a:cubicBezTo>
                <a:cubicBezTo>
                  <a:pt x="2122" y="2665"/>
                  <a:pt x="2137" y="2651"/>
                  <a:pt x="2146" y="2621"/>
                </a:cubicBezTo>
                <a:lnTo>
                  <a:pt x="2163" y="2644"/>
                </a:lnTo>
                <a:cubicBezTo>
                  <a:pt x="2151" y="2616"/>
                  <a:pt x="2151" y="2582"/>
                  <a:pt x="2157" y="2548"/>
                </a:cubicBezTo>
                <a:close/>
                <a:moveTo>
                  <a:pt x="13124" y="2394"/>
                </a:moveTo>
                <a:lnTo>
                  <a:pt x="13124" y="2394"/>
                </a:lnTo>
                <a:cubicBezTo>
                  <a:pt x="13252" y="2505"/>
                  <a:pt x="13374" y="2627"/>
                  <a:pt x="13480" y="2754"/>
                </a:cubicBezTo>
                <a:lnTo>
                  <a:pt x="13480" y="2754"/>
                </a:lnTo>
                <a:cubicBezTo>
                  <a:pt x="13368" y="2674"/>
                  <a:pt x="13290" y="2555"/>
                  <a:pt x="13181" y="2474"/>
                </a:cubicBezTo>
                <a:cubicBezTo>
                  <a:pt x="13153" y="2451"/>
                  <a:pt x="13136" y="2422"/>
                  <a:pt x="13124" y="2394"/>
                </a:cubicBezTo>
                <a:close/>
                <a:moveTo>
                  <a:pt x="12699" y="2718"/>
                </a:moveTo>
                <a:cubicBezTo>
                  <a:pt x="12722" y="2735"/>
                  <a:pt x="12744" y="2752"/>
                  <a:pt x="12761" y="2769"/>
                </a:cubicBezTo>
                <a:cubicBezTo>
                  <a:pt x="12761" y="2774"/>
                  <a:pt x="12756" y="2780"/>
                  <a:pt x="12756" y="2786"/>
                </a:cubicBezTo>
                <a:cubicBezTo>
                  <a:pt x="12733" y="2769"/>
                  <a:pt x="12716" y="2746"/>
                  <a:pt x="12699" y="2718"/>
                </a:cubicBezTo>
                <a:close/>
                <a:moveTo>
                  <a:pt x="3541" y="2536"/>
                </a:moveTo>
                <a:cubicBezTo>
                  <a:pt x="3524" y="2564"/>
                  <a:pt x="3496" y="2581"/>
                  <a:pt x="3468" y="2598"/>
                </a:cubicBezTo>
                <a:cubicBezTo>
                  <a:pt x="3468" y="2604"/>
                  <a:pt x="3473" y="2610"/>
                  <a:pt x="3479" y="2615"/>
                </a:cubicBezTo>
                <a:lnTo>
                  <a:pt x="3462" y="2627"/>
                </a:lnTo>
                <a:cubicBezTo>
                  <a:pt x="3456" y="2627"/>
                  <a:pt x="3445" y="2627"/>
                  <a:pt x="3439" y="2621"/>
                </a:cubicBezTo>
                <a:cubicBezTo>
                  <a:pt x="3354" y="2678"/>
                  <a:pt x="3292" y="2757"/>
                  <a:pt x="3195" y="2797"/>
                </a:cubicBezTo>
                <a:cubicBezTo>
                  <a:pt x="3303" y="2701"/>
                  <a:pt x="3417" y="2610"/>
                  <a:pt x="3541" y="2536"/>
                </a:cubicBezTo>
                <a:close/>
                <a:moveTo>
                  <a:pt x="2350" y="2666"/>
                </a:moveTo>
                <a:lnTo>
                  <a:pt x="2350" y="2666"/>
                </a:lnTo>
                <a:cubicBezTo>
                  <a:pt x="2344" y="2729"/>
                  <a:pt x="2293" y="2769"/>
                  <a:pt x="2265" y="2814"/>
                </a:cubicBezTo>
                <a:cubicBezTo>
                  <a:pt x="2253" y="2803"/>
                  <a:pt x="2242" y="2797"/>
                  <a:pt x="2231" y="2786"/>
                </a:cubicBezTo>
                <a:cubicBezTo>
                  <a:pt x="2270" y="2740"/>
                  <a:pt x="2304" y="2701"/>
                  <a:pt x="2350" y="2666"/>
                </a:cubicBezTo>
                <a:close/>
                <a:moveTo>
                  <a:pt x="13323" y="2655"/>
                </a:moveTo>
                <a:cubicBezTo>
                  <a:pt x="13374" y="2718"/>
                  <a:pt x="13454" y="2769"/>
                  <a:pt x="13488" y="2842"/>
                </a:cubicBezTo>
                <a:cubicBezTo>
                  <a:pt x="13419" y="2786"/>
                  <a:pt x="13374" y="2706"/>
                  <a:pt x="13289" y="2666"/>
                </a:cubicBezTo>
                <a:cubicBezTo>
                  <a:pt x="13295" y="2661"/>
                  <a:pt x="13312" y="2655"/>
                  <a:pt x="13323" y="2655"/>
                </a:cubicBezTo>
                <a:close/>
                <a:moveTo>
                  <a:pt x="2223" y="2811"/>
                </a:moveTo>
                <a:cubicBezTo>
                  <a:pt x="2227" y="2811"/>
                  <a:pt x="2232" y="2813"/>
                  <a:pt x="2236" y="2820"/>
                </a:cubicBezTo>
                <a:cubicBezTo>
                  <a:pt x="2236" y="2825"/>
                  <a:pt x="2231" y="2837"/>
                  <a:pt x="2231" y="2842"/>
                </a:cubicBezTo>
                <a:cubicBezTo>
                  <a:pt x="2226" y="2844"/>
                  <a:pt x="2222" y="2845"/>
                  <a:pt x="2219" y="2845"/>
                </a:cubicBezTo>
                <a:cubicBezTo>
                  <a:pt x="2197" y="2845"/>
                  <a:pt x="2208" y="2811"/>
                  <a:pt x="2223" y="2811"/>
                </a:cubicBezTo>
                <a:close/>
                <a:moveTo>
                  <a:pt x="2645" y="2757"/>
                </a:moveTo>
                <a:lnTo>
                  <a:pt x="2651" y="2769"/>
                </a:lnTo>
                <a:cubicBezTo>
                  <a:pt x="2611" y="2808"/>
                  <a:pt x="2571" y="2854"/>
                  <a:pt x="2531" y="2893"/>
                </a:cubicBezTo>
                <a:cubicBezTo>
                  <a:pt x="2548" y="2837"/>
                  <a:pt x="2611" y="2808"/>
                  <a:pt x="2645" y="2757"/>
                </a:cubicBezTo>
                <a:close/>
                <a:moveTo>
                  <a:pt x="13493" y="2763"/>
                </a:moveTo>
                <a:cubicBezTo>
                  <a:pt x="13539" y="2814"/>
                  <a:pt x="13584" y="2859"/>
                  <a:pt x="13629" y="2905"/>
                </a:cubicBezTo>
                <a:cubicBezTo>
                  <a:pt x="13624" y="2916"/>
                  <a:pt x="13618" y="2922"/>
                  <a:pt x="13612" y="2927"/>
                </a:cubicBezTo>
                <a:cubicBezTo>
                  <a:pt x="13590" y="2888"/>
                  <a:pt x="13556" y="2854"/>
                  <a:pt x="13522" y="2825"/>
                </a:cubicBezTo>
                <a:cubicBezTo>
                  <a:pt x="13510" y="2808"/>
                  <a:pt x="13505" y="2786"/>
                  <a:pt x="13493" y="2763"/>
                </a:cubicBezTo>
                <a:close/>
                <a:moveTo>
                  <a:pt x="13547" y="2891"/>
                </a:moveTo>
                <a:cubicBezTo>
                  <a:pt x="13563" y="2891"/>
                  <a:pt x="13580" y="2913"/>
                  <a:pt x="13561" y="2927"/>
                </a:cubicBezTo>
                <a:cubicBezTo>
                  <a:pt x="13559" y="2929"/>
                  <a:pt x="13556" y="2930"/>
                  <a:pt x="13554" y="2930"/>
                </a:cubicBezTo>
                <a:cubicBezTo>
                  <a:pt x="13539" y="2930"/>
                  <a:pt x="13524" y="2903"/>
                  <a:pt x="13539" y="2893"/>
                </a:cubicBezTo>
                <a:cubicBezTo>
                  <a:pt x="13541" y="2892"/>
                  <a:pt x="13544" y="2891"/>
                  <a:pt x="13547" y="2891"/>
                </a:cubicBezTo>
                <a:close/>
                <a:moveTo>
                  <a:pt x="2142" y="2903"/>
                </a:moveTo>
                <a:cubicBezTo>
                  <a:pt x="2148" y="2903"/>
                  <a:pt x="2154" y="2908"/>
                  <a:pt x="2157" y="2922"/>
                </a:cubicBezTo>
                <a:cubicBezTo>
                  <a:pt x="2150" y="2928"/>
                  <a:pt x="2144" y="2932"/>
                  <a:pt x="2140" y="2932"/>
                </a:cubicBezTo>
                <a:cubicBezTo>
                  <a:pt x="2133" y="2932"/>
                  <a:pt x="2129" y="2924"/>
                  <a:pt x="2129" y="2910"/>
                </a:cubicBezTo>
                <a:cubicBezTo>
                  <a:pt x="2133" y="2906"/>
                  <a:pt x="2138" y="2903"/>
                  <a:pt x="2142" y="2903"/>
                </a:cubicBezTo>
                <a:close/>
                <a:moveTo>
                  <a:pt x="13612" y="2933"/>
                </a:moveTo>
                <a:cubicBezTo>
                  <a:pt x="13618" y="2939"/>
                  <a:pt x="13618" y="2939"/>
                  <a:pt x="13624" y="2939"/>
                </a:cubicBezTo>
                <a:cubicBezTo>
                  <a:pt x="13618" y="2944"/>
                  <a:pt x="13612" y="2956"/>
                  <a:pt x="13607" y="2961"/>
                </a:cubicBezTo>
                <a:cubicBezTo>
                  <a:pt x="13601" y="2956"/>
                  <a:pt x="13595" y="2956"/>
                  <a:pt x="13595" y="2956"/>
                </a:cubicBezTo>
                <a:cubicBezTo>
                  <a:pt x="13601" y="2950"/>
                  <a:pt x="13607" y="2939"/>
                  <a:pt x="13612" y="2933"/>
                </a:cubicBezTo>
                <a:close/>
                <a:moveTo>
                  <a:pt x="13595" y="2984"/>
                </a:moveTo>
                <a:cubicBezTo>
                  <a:pt x="13595" y="2984"/>
                  <a:pt x="13601" y="2984"/>
                  <a:pt x="13601" y="2990"/>
                </a:cubicBezTo>
                <a:lnTo>
                  <a:pt x="13595" y="2984"/>
                </a:lnTo>
                <a:close/>
                <a:moveTo>
                  <a:pt x="2090" y="2958"/>
                </a:moveTo>
                <a:cubicBezTo>
                  <a:pt x="2097" y="2958"/>
                  <a:pt x="2100" y="2966"/>
                  <a:pt x="2100" y="2979"/>
                </a:cubicBezTo>
                <a:cubicBezTo>
                  <a:pt x="2093" y="2988"/>
                  <a:pt x="2086" y="2993"/>
                  <a:pt x="2081" y="2993"/>
                </a:cubicBezTo>
                <a:cubicBezTo>
                  <a:pt x="2074" y="2993"/>
                  <a:pt x="2069" y="2986"/>
                  <a:pt x="2066" y="2973"/>
                </a:cubicBezTo>
                <a:cubicBezTo>
                  <a:pt x="2076" y="2963"/>
                  <a:pt x="2084" y="2958"/>
                  <a:pt x="2090" y="2958"/>
                </a:cubicBezTo>
                <a:close/>
                <a:moveTo>
                  <a:pt x="13635" y="2944"/>
                </a:moveTo>
                <a:lnTo>
                  <a:pt x="13635" y="2944"/>
                </a:lnTo>
                <a:cubicBezTo>
                  <a:pt x="13652" y="2956"/>
                  <a:pt x="13669" y="2967"/>
                  <a:pt x="13686" y="2984"/>
                </a:cubicBezTo>
                <a:cubicBezTo>
                  <a:pt x="13692" y="2990"/>
                  <a:pt x="13697" y="3001"/>
                  <a:pt x="13703" y="3013"/>
                </a:cubicBezTo>
                <a:cubicBezTo>
                  <a:pt x="13680" y="2990"/>
                  <a:pt x="13658" y="2967"/>
                  <a:pt x="13635" y="2944"/>
                </a:cubicBezTo>
                <a:close/>
                <a:moveTo>
                  <a:pt x="13703" y="3001"/>
                </a:moveTo>
                <a:lnTo>
                  <a:pt x="13703" y="3001"/>
                </a:lnTo>
                <a:cubicBezTo>
                  <a:pt x="13715" y="3018"/>
                  <a:pt x="13732" y="3030"/>
                  <a:pt x="13743" y="3047"/>
                </a:cubicBezTo>
                <a:lnTo>
                  <a:pt x="13749" y="3047"/>
                </a:lnTo>
                <a:cubicBezTo>
                  <a:pt x="13766" y="3064"/>
                  <a:pt x="13777" y="3081"/>
                  <a:pt x="13794" y="3103"/>
                </a:cubicBezTo>
                <a:cubicBezTo>
                  <a:pt x="13771" y="3081"/>
                  <a:pt x="13749" y="3064"/>
                  <a:pt x="13726" y="3047"/>
                </a:cubicBezTo>
                <a:cubicBezTo>
                  <a:pt x="13715" y="3030"/>
                  <a:pt x="13709" y="3018"/>
                  <a:pt x="13703" y="3001"/>
                </a:cubicBezTo>
                <a:close/>
                <a:moveTo>
                  <a:pt x="13616" y="3003"/>
                </a:moveTo>
                <a:cubicBezTo>
                  <a:pt x="13645" y="3027"/>
                  <a:pt x="13674" y="3050"/>
                  <a:pt x="13703" y="3069"/>
                </a:cubicBezTo>
                <a:cubicBezTo>
                  <a:pt x="13715" y="3086"/>
                  <a:pt x="13726" y="3098"/>
                  <a:pt x="13737" y="3115"/>
                </a:cubicBezTo>
                <a:cubicBezTo>
                  <a:pt x="13732" y="3109"/>
                  <a:pt x="13720" y="3103"/>
                  <a:pt x="13715" y="3098"/>
                </a:cubicBezTo>
                <a:cubicBezTo>
                  <a:pt x="13703" y="3086"/>
                  <a:pt x="13686" y="3069"/>
                  <a:pt x="13669" y="3064"/>
                </a:cubicBezTo>
                <a:cubicBezTo>
                  <a:pt x="13647" y="3051"/>
                  <a:pt x="13632" y="3024"/>
                  <a:pt x="13616" y="3003"/>
                </a:cubicBezTo>
                <a:close/>
                <a:moveTo>
                  <a:pt x="13760" y="3115"/>
                </a:moveTo>
                <a:cubicBezTo>
                  <a:pt x="13766" y="3120"/>
                  <a:pt x="13771" y="3120"/>
                  <a:pt x="13777" y="3126"/>
                </a:cubicBezTo>
                <a:cubicBezTo>
                  <a:pt x="13771" y="3126"/>
                  <a:pt x="13766" y="3120"/>
                  <a:pt x="13760" y="3120"/>
                </a:cubicBezTo>
                <a:lnTo>
                  <a:pt x="13760" y="3115"/>
                </a:lnTo>
                <a:close/>
                <a:moveTo>
                  <a:pt x="13851" y="3120"/>
                </a:moveTo>
                <a:cubicBezTo>
                  <a:pt x="13862" y="3126"/>
                  <a:pt x="13873" y="3126"/>
                  <a:pt x="13879" y="3132"/>
                </a:cubicBezTo>
                <a:cubicBezTo>
                  <a:pt x="13881" y="3136"/>
                  <a:pt x="13884" y="3139"/>
                  <a:pt x="13886" y="3143"/>
                </a:cubicBezTo>
                <a:lnTo>
                  <a:pt x="13886" y="3143"/>
                </a:lnTo>
                <a:cubicBezTo>
                  <a:pt x="13880" y="3143"/>
                  <a:pt x="13872" y="3142"/>
                  <a:pt x="13868" y="3137"/>
                </a:cubicBezTo>
                <a:cubicBezTo>
                  <a:pt x="13862" y="3132"/>
                  <a:pt x="13856" y="3126"/>
                  <a:pt x="13851" y="3120"/>
                </a:cubicBezTo>
                <a:close/>
                <a:moveTo>
                  <a:pt x="2594" y="3115"/>
                </a:moveTo>
                <a:cubicBezTo>
                  <a:pt x="2598" y="3115"/>
                  <a:pt x="2602" y="3116"/>
                  <a:pt x="2605" y="3120"/>
                </a:cubicBezTo>
                <a:cubicBezTo>
                  <a:pt x="2600" y="3137"/>
                  <a:pt x="2588" y="3149"/>
                  <a:pt x="2571" y="3160"/>
                </a:cubicBezTo>
                <a:cubicBezTo>
                  <a:pt x="2565" y="3163"/>
                  <a:pt x="2561" y="3164"/>
                  <a:pt x="2558" y="3164"/>
                </a:cubicBezTo>
                <a:cubicBezTo>
                  <a:pt x="2537" y="3164"/>
                  <a:pt x="2571" y="3115"/>
                  <a:pt x="2594" y="3115"/>
                </a:cubicBezTo>
                <a:close/>
                <a:moveTo>
                  <a:pt x="13794" y="3143"/>
                </a:moveTo>
                <a:lnTo>
                  <a:pt x="13811" y="3166"/>
                </a:lnTo>
                <a:lnTo>
                  <a:pt x="13794" y="3171"/>
                </a:lnTo>
                <a:cubicBezTo>
                  <a:pt x="13794" y="3171"/>
                  <a:pt x="13800" y="3177"/>
                  <a:pt x="13800" y="3183"/>
                </a:cubicBezTo>
                <a:cubicBezTo>
                  <a:pt x="13777" y="3171"/>
                  <a:pt x="13760" y="3166"/>
                  <a:pt x="13737" y="3154"/>
                </a:cubicBezTo>
                <a:cubicBezTo>
                  <a:pt x="13737" y="3154"/>
                  <a:pt x="13737" y="3149"/>
                  <a:pt x="13737" y="3149"/>
                </a:cubicBezTo>
                <a:cubicBezTo>
                  <a:pt x="13754" y="3143"/>
                  <a:pt x="13771" y="3143"/>
                  <a:pt x="13794" y="3143"/>
                </a:cubicBezTo>
                <a:close/>
                <a:moveTo>
                  <a:pt x="13805" y="3194"/>
                </a:moveTo>
                <a:cubicBezTo>
                  <a:pt x="13811" y="3205"/>
                  <a:pt x="13822" y="3217"/>
                  <a:pt x="13822" y="3222"/>
                </a:cubicBezTo>
                <a:lnTo>
                  <a:pt x="13817" y="3251"/>
                </a:lnTo>
                <a:lnTo>
                  <a:pt x="13805" y="3245"/>
                </a:lnTo>
                <a:cubicBezTo>
                  <a:pt x="13805" y="3245"/>
                  <a:pt x="13800" y="3240"/>
                  <a:pt x="13800" y="3234"/>
                </a:cubicBezTo>
                <a:cubicBezTo>
                  <a:pt x="13805" y="3228"/>
                  <a:pt x="13811" y="3217"/>
                  <a:pt x="13811" y="3211"/>
                </a:cubicBezTo>
                <a:cubicBezTo>
                  <a:pt x="13811" y="3205"/>
                  <a:pt x="13805" y="3205"/>
                  <a:pt x="13805" y="3205"/>
                </a:cubicBezTo>
                <a:cubicBezTo>
                  <a:pt x="13805" y="3200"/>
                  <a:pt x="13805" y="3194"/>
                  <a:pt x="13805" y="3194"/>
                </a:cubicBezTo>
                <a:close/>
                <a:moveTo>
                  <a:pt x="13892" y="3151"/>
                </a:moveTo>
                <a:cubicBezTo>
                  <a:pt x="13907" y="3171"/>
                  <a:pt x="13926" y="3190"/>
                  <a:pt x="13947" y="3211"/>
                </a:cubicBezTo>
                <a:cubicBezTo>
                  <a:pt x="13958" y="3222"/>
                  <a:pt x="13970" y="3234"/>
                  <a:pt x="13976" y="3240"/>
                </a:cubicBezTo>
                <a:cubicBezTo>
                  <a:pt x="13976" y="3251"/>
                  <a:pt x="13976" y="3262"/>
                  <a:pt x="13970" y="3268"/>
                </a:cubicBezTo>
                <a:cubicBezTo>
                  <a:pt x="13958" y="3257"/>
                  <a:pt x="13941" y="3240"/>
                  <a:pt x="13930" y="3228"/>
                </a:cubicBezTo>
                <a:cubicBezTo>
                  <a:pt x="13915" y="3203"/>
                  <a:pt x="13899" y="3177"/>
                  <a:pt x="13892" y="3151"/>
                </a:cubicBezTo>
                <a:close/>
                <a:moveTo>
                  <a:pt x="2514" y="2893"/>
                </a:moveTo>
                <a:cubicBezTo>
                  <a:pt x="2514" y="2893"/>
                  <a:pt x="2520" y="2899"/>
                  <a:pt x="2520" y="2905"/>
                </a:cubicBezTo>
                <a:cubicBezTo>
                  <a:pt x="2463" y="2967"/>
                  <a:pt x="2401" y="3024"/>
                  <a:pt x="2344" y="3086"/>
                </a:cubicBezTo>
                <a:cubicBezTo>
                  <a:pt x="2287" y="3154"/>
                  <a:pt x="2231" y="3222"/>
                  <a:pt x="2163" y="3285"/>
                </a:cubicBezTo>
                <a:cubicBezTo>
                  <a:pt x="2259" y="3137"/>
                  <a:pt x="2395" y="3018"/>
                  <a:pt x="2514" y="2893"/>
                </a:cubicBezTo>
                <a:close/>
                <a:moveTo>
                  <a:pt x="2849" y="3120"/>
                </a:moveTo>
                <a:cubicBezTo>
                  <a:pt x="2804" y="3160"/>
                  <a:pt x="2758" y="3205"/>
                  <a:pt x="2713" y="3245"/>
                </a:cubicBezTo>
                <a:cubicBezTo>
                  <a:pt x="2730" y="3251"/>
                  <a:pt x="2747" y="3257"/>
                  <a:pt x="2764" y="3257"/>
                </a:cubicBezTo>
                <a:cubicBezTo>
                  <a:pt x="2792" y="3228"/>
                  <a:pt x="2821" y="3200"/>
                  <a:pt x="2855" y="3171"/>
                </a:cubicBezTo>
                <a:lnTo>
                  <a:pt x="2855" y="3171"/>
                </a:lnTo>
                <a:cubicBezTo>
                  <a:pt x="2809" y="3211"/>
                  <a:pt x="2770" y="3257"/>
                  <a:pt x="2724" y="3302"/>
                </a:cubicBezTo>
                <a:cubicBezTo>
                  <a:pt x="2719" y="3291"/>
                  <a:pt x="2713" y="3279"/>
                  <a:pt x="2707" y="3268"/>
                </a:cubicBezTo>
                <a:lnTo>
                  <a:pt x="2719" y="3268"/>
                </a:lnTo>
                <a:cubicBezTo>
                  <a:pt x="2713" y="3257"/>
                  <a:pt x="2707" y="3245"/>
                  <a:pt x="2707" y="3240"/>
                </a:cubicBezTo>
                <a:cubicBezTo>
                  <a:pt x="2747" y="3188"/>
                  <a:pt x="2792" y="3149"/>
                  <a:pt x="2849" y="3120"/>
                </a:cubicBezTo>
                <a:close/>
                <a:moveTo>
                  <a:pt x="13993" y="3251"/>
                </a:moveTo>
                <a:cubicBezTo>
                  <a:pt x="14010" y="3268"/>
                  <a:pt x="14027" y="3285"/>
                  <a:pt x="14044" y="3302"/>
                </a:cubicBezTo>
                <a:cubicBezTo>
                  <a:pt x="14038" y="3308"/>
                  <a:pt x="14032" y="3313"/>
                  <a:pt x="14021" y="3325"/>
                </a:cubicBezTo>
                <a:cubicBezTo>
                  <a:pt x="14010" y="3308"/>
                  <a:pt x="13993" y="3291"/>
                  <a:pt x="13976" y="3274"/>
                </a:cubicBezTo>
                <a:cubicBezTo>
                  <a:pt x="13981" y="3268"/>
                  <a:pt x="13987" y="3257"/>
                  <a:pt x="13993" y="3251"/>
                </a:cubicBezTo>
                <a:close/>
                <a:moveTo>
                  <a:pt x="13834" y="3183"/>
                </a:moveTo>
                <a:cubicBezTo>
                  <a:pt x="13862" y="3205"/>
                  <a:pt x="13890" y="3234"/>
                  <a:pt x="13919" y="3262"/>
                </a:cubicBezTo>
                <a:cubicBezTo>
                  <a:pt x="13953" y="3308"/>
                  <a:pt x="13981" y="3347"/>
                  <a:pt x="14010" y="3393"/>
                </a:cubicBezTo>
                <a:cubicBezTo>
                  <a:pt x="14004" y="3387"/>
                  <a:pt x="13998" y="3381"/>
                  <a:pt x="13993" y="3381"/>
                </a:cubicBezTo>
                <a:cubicBezTo>
                  <a:pt x="13970" y="3342"/>
                  <a:pt x="13941" y="3313"/>
                  <a:pt x="13913" y="3291"/>
                </a:cubicBezTo>
                <a:cubicBezTo>
                  <a:pt x="13885" y="3257"/>
                  <a:pt x="13856" y="3217"/>
                  <a:pt x="13834" y="3183"/>
                </a:cubicBezTo>
                <a:close/>
                <a:moveTo>
                  <a:pt x="2651" y="3285"/>
                </a:moveTo>
                <a:cubicBezTo>
                  <a:pt x="2668" y="3330"/>
                  <a:pt x="2611" y="3353"/>
                  <a:pt x="2617" y="3398"/>
                </a:cubicBezTo>
                <a:cubicBezTo>
                  <a:pt x="2611" y="3387"/>
                  <a:pt x="2600" y="3370"/>
                  <a:pt x="2594" y="3359"/>
                </a:cubicBezTo>
                <a:cubicBezTo>
                  <a:pt x="2605" y="3342"/>
                  <a:pt x="2622" y="3336"/>
                  <a:pt x="2639" y="3325"/>
                </a:cubicBezTo>
                <a:cubicBezTo>
                  <a:pt x="2645" y="3313"/>
                  <a:pt x="2651" y="3296"/>
                  <a:pt x="2651" y="3285"/>
                </a:cubicBezTo>
                <a:close/>
                <a:moveTo>
                  <a:pt x="2358" y="3369"/>
                </a:moveTo>
                <a:cubicBezTo>
                  <a:pt x="2369" y="3369"/>
                  <a:pt x="2379" y="3387"/>
                  <a:pt x="2367" y="3398"/>
                </a:cubicBezTo>
                <a:cubicBezTo>
                  <a:pt x="2362" y="3406"/>
                  <a:pt x="2357" y="3409"/>
                  <a:pt x="2352" y="3409"/>
                </a:cubicBezTo>
                <a:cubicBezTo>
                  <a:pt x="2340" y="3409"/>
                  <a:pt x="2332" y="3390"/>
                  <a:pt x="2344" y="3381"/>
                </a:cubicBezTo>
                <a:cubicBezTo>
                  <a:pt x="2348" y="3373"/>
                  <a:pt x="2353" y="3369"/>
                  <a:pt x="2358" y="3369"/>
                </a:cubicBezTo>
                <a:close/>
                <a:moveTo>
                  <a:pt x="2163" y="3285"/>
                </a:moveTo>
                <a:lnTo>
                  <a:pt x="2163" y="3285"/>
                </a:lnTo>
                <a:cubicBezTo>
                  <a:pt x="2157" y="3308"/>
                  <a:pt x="2140" y="3325"/>
                  <a:pt x="2123" y="3342"/>
                </a:cubicBezTo>
                <a:cubicBezTo>
                  <a:pt x="2106" y="3364"/>
                  <a:pt x="2083" y="3387"/>
                  <a:pt x="2066" y="3410"/>
                </a:cubicBezTo>
                <a:cubicBezTo>
                  <a:pt x="2072" y="3393"/>
                  <a:pt x="2072" y="3376"/>
                  <a:pt x="2078" y="3359"/>
                </a:cubicBezTo>
                <a:cubicBezTo>
                  <a:pt x="2083" y="3359"/>
                  <a:pt x="2095" y="3353"/>
                  <a:pt x="2100" y="3353"/>
                </a:cubicBezTo>
                <a:cubicBezTo>
                  <a:pt x="2117" y="3325"/>
                  <a:pt x="2134" y="3302"/>
                  <a:pt x="2163" y="3285"/>
                </a:cubicBezTo>
                <a:close/>
                <a:moveTo>
                  <a:pt x="14038" y="3427"/>
                </a:moveTo>
                <a:cubicBezTo>
                  <a:pt x="14038" y="3432"/>
                  <a:pt x="14044" y="3438"/>
                  <a:pt x="14044" y="3438"/>
                </a:cubicBezTo>
                <a:lnTo>
                  <a:pt x="14038" y="3438"/>
                </a:lnTo>
                <a:cubicBezTo>
                  <a:pt x="14038" y="3438"/>
                  <a:pt x="14038" y="3432"/>
                  <a:pt x="14038" y="3427"/>
                </a:cubicBezTo>
                <a:close/>
                <a:moveTo>
                  <a:pt x="2583" y="3387"/>
                </a:moveTo>
                <a:cubicBezTo>
                  <a:pt x="2594" y="3398"/>
                  <a:pt x="2583" y="3421"/>
                  <a:pt x="2571" y="3427"/>
                </a:cubicBezTo>
                <a:cubicBezTo>
                  <a:pt x="2568" y="3434"/>
                  <a:pt x="2555" y="3441"/>
                  <a:pt x="2545" y="3441"/>
                </a:cubicBezTo>
                <a:cubicBezTo>
                  <a:pt x="2539" y="3441"/>
                  <a:pt x="2534" y="3439"/>
                  <a:pt x="2531" y="3432"/>
                </a:cubicBezTo>
                <a:cubicBezTo>
                  <a:pt x="2543" y="3415"/>
                  <a:pt x="2560" y="3393"/>
                  <a:pt x="2583" y="3387"/>
                </a:cubicBezTo>
                <a:close/>
                <a:moveTo>
                  <a:pt x="14288" y="3483"/>
                </a:moveTo>
                <a:lnTo>
                  <a:pt x="14288" y="3483"/>
                </a:lnTo>
                <a:cubicBezTo>
                  <a:pt x="14288" y="3485"/>
                  <a:pt x="14288" y="3486"/>
                  <a:pt x="14289" y="3487"/>
                </a:cubicBezTo>
                <a:lnTo>
                  <a:pt x="14289" y="3487"/>
                </a:lnTo>
                <a:cubicBezTo>
                  <a:pt x="14289" y="3486"/>
                  <a:pt x="14288" y="3484"/>
                  <a:pt x="14288" y="3483"/>
                </a:cubicBezTo>
                <a:close/>
                <a:moveTo>
                  <a:pt x="2511" y="3455"/>
                </a:moveTo>
                <a:cubicBezTo>
                  <a:pt x="2512" y="3455"/>
                  <a:pt x="2513" y="3455"/>
                  <a:pt x="2514" y="3455"/>
                </a:cubicBezTo>
                <a:cubicBezTo>
                  <a:pt x="2526" y="3466"/>
                  <a:pt x="2514" y="3495"/>
                  <a:pt x="2503" y="3506"/>
                </a:cubicBezTo>
                <a:cubicBezTo>
                  <a:pt x="2502" y="3506"/>
                  <a:pt x="2501" y="3507"/>
                  <a:pt x="2500" y="3507"/>
                </a:cubicBezTo>
                <a:cubicBezTo>
                  <a:pt x="2477" y="3507"/>
                  <a:pt x="2486" y="3455"/>
                  <a:pt x="2511" y="3455"/>
                </a:cubicBezTo>
                <a:close/>
                <a:moveTo>
                  <a:pt x="2026" y="3455"/>
                </a:moveTo>
                <a:cubicBezTo>
                  <a:pt x="2015" y="3483"/>
                  <a:pt x="1981" y="3501"/>
                  <a:pt x="1975" y="3535"/>
                </a:cubicBezTo>
                <a:cubicBezTo>
                  <a:pt x="1970" y="3540"/>
                  <a:pt x="1964" y="3540"/>
                  <a:pt x="1958" y="3546"/>
                </a:cubicBezTo>
                <a:cubicBezTo>
                  <a:pt x="1970" y="3535"/>
                  <a:pt x="1981" y="3518"/>
                  <a:pt x="1987" y="3506"/>
                </a:cubicBezTo>
                <a:cubicBezTo>
                  <a:pt x="1987" y="3501"/>
                  <a:pt x="1981" y="3501"/>
                  <a:pt x="1981" y="3495"/>
                </a:cubicBezTo>
                <a:cubicBezTo>
                  <a:pt x="1992" y="3483"/>
                  <a:pt x="2009" y="3466"/>
                  <a:pt x="2026" y="3455"/>
                </a:cubicBezTo>
                <a:close/>
                <a:moveTo>
                  <a:pt x="2446" y="2502"/>
                </a:moveTo>
                <a:lnTo>
                  <a:pt x="2446" y="2502"/>
                </a:lnTo>
                <a:cubicBezTo>
                  <a:pt x="2373" y="2604"/>
                  <a:pt x="2276" y="2689"/>
                  <a:pt x="2191" y="2786"/>
                </a:cubicBezTo>
                <a:cubicBezTo>
                  <a:pt x="2174" y="2808"/>
                  <a:pt x="2140" y="2820"/>
                  <a:pt x="2146" y="2848"/>
                </a:cubicBezTo>
                <a:cubicBezTo>
                  <a:pt x="2157" y="2848"/>
                  <a:pt x="2180" y="2842"/>
                  <a:pt x="2185" y="2842"/>
                </a:cubicBezTo>
                <a:cubicBezTo>
                  <a:pt x="2191" y="2854"/>
                  <a:pt x="2202" y="2876"/>
                  <a:pt x="2208" y="2888"/>
                </a:cubicBezTo>
                <a:cubicBezTo>
                  <a:pt x="2191" y="2893"/>
                  <a:pt x="2180" y="2893"/>
                  <a:pt x="2163" y="2893"/>
                </a:cubicBezTo>
                <a:cubicBezTo>
                  <a:pt x="2157" y="2876"/>
                  <a:pt x="2140" y="2865"/>
                  <a:pt x="2123" y="2865"/>
                </a:cubicBezTo>
                <a:cubicBezTo>
                  <a:pt x="2066" y="2899"/>
                  <a:pt x="2038" y="2967"/>
                  <a:pt x="1992" y="3013"/>
                </a:cubicBezTo>
                <a:cubicBezTo>
                  <a:pt x="1970" y="3035"/>
                  <a:pt x="1930" y="3064"/>
                  <a:pt x="1930" y="3103"/>
                </a:cubicBezTo>
                <a:cubicBezTo>
                  <a:pt x="1964" y="3092"/>
                  <a:pt x="1987" y="3069"/>
                  <a:pt x="1998" y="3035"/>
                </a:cubicBezTo>
                <a:cubicBezTo>
                  <a:pt x="2017" y="3026"/>
                  <a:pt x="2035" y="2983"/>
                  <a:pt x="2057" y="2983"/>
                </a:cubicBezTo>
                <a:cubicBezTo>
                  <a:pt x="2062" y="2983"/>
                  <a:pt x="2067" y="2985"/>
                  <a:pt x="2072" y="2990"/>
                </a:cubicBezTo>
                <a:cubicBezTo>
                  <a:pt x="2055" y="3007"/>
                  <a:pt x="2055" y="3030"/>
                  <a:pt x="2061" y="3047"/>
                </a:cubicBezTo>
                <a:cubicBezTo>
                  <a:pt x="2055" y="3047"/>
                  <a:pt x="2038" y="3041"/>
                  <a:pt x="2032" y="3035"/>
                </a:cubicBezTo>
                <a:cubicBezTo>
                  <a:pt x="2032" y="3047"/>
                  <a:pt x="2026" y="3069"/>
                  <a:pt x="2026" y="3081"/>
                </a:cubicBezTo>
                <a:cubicBezTo>
                  <a:pt x="2021" y="3092"/>
                  <a:pt x="2009" y="3103"/>
                  <a:pt x="1998" y="3120"/>
                </a:cubicBezTo>
                <a:cubicBezTo>
                  <a:pt x="1992" y="3109"/>
                  <a:pt x="1981" y="3092"/>
                  <a:pt x="1975" y="3081"/>
                </a:cubicBezTo>
                <a:lnTo>
                  <a:pt x="1975" y="3149"/>
                </a:lnTo>
                <a:cubicBezTo>
                  <a:pt x="1970" y="3143"/>
                  <a:pt x="1958" y="3137"/>
                  <a:pt x="1953" y="3132"/>
                </a:cubicBezTo>
                <a:cubicBezTo>
                  <a:pt x="1924" y="3177"/>
                  <a:pt x="1885" y="3222"/>
                  <a:pt x="1851" y="3262"/>
                </a:cubicBezTo>
                <a:cubicBezTo>
                  <a:pt x="1851" y="3308"/>
                  <a:pt x="1805" y="3319"/>
                  <a:pt x="1777" y="3336"/>
                </a:cubicBezTo>
                <a:cubicBezTo>
                  <a:pt x="1788" y="3251"/>
                  <a:pt x="1873" y="3200"/>
                  <a:pt x="1919" y="3132"/>
                </a:cubicBezTo>
                <a:cubicBezTo>
                  <a:pt x="1939" y="3124"/>
                  <a:pt x="1919" y="3099"/>
                  <a:pt x="1906" y="3099"/>
                </a:cubicBezTo>
                <a:cubicBezTo>
                  <a:pt x="1900" y="3099"/>
                  <a:pt x="1896" y="3103"/>
                  <a:pt x="1896" y="3115"/>
                </a:cubicBezTo>
                <a:cubicBezTo>
                  <a:pt x="1805" y="3228"/>
                  <a:pt x="1709" y="3336"/>
                  <a:pt x="1624" y="3449"/>
                </a:cubicBezTo>
                <a:cubicBezTo>
                  <a:pt x="1595" y="3489"/>
                  <a:pt x="1567" y="3535"/>
                  <a:pt x="1527" y="3569"/>
                </a:cubicBezTo>
                <a:cubicBezTo>
                  <a:pt x="1561" y="3489"/>
                  <a:pt x="1624" y="3432"/>
                  <a:pt x="1675" y="3364"/>
                </a:cubicBezTo>
                <a:cubicBezTo>
                  <a:pt x="1669" y="3359"/>
                  <a:pt x="1663" y="3353"/>
                  <a:pt x="1658" y="3347"/>
                </a:cubicBezTo>
                <a:lnTo>
                  <a:pt x="1658" y="3347"/>
                </a:lnTo>
                <a:lnTo>
                  <a:pt x="1692" y="3359"/>
                </a:lnTo>
                <a:cubicBezTo>
                  <a:pt x="1692" y="3347"/>
                  <a:pt x="1697" y="3325"/>
                  <a:pt x="1697" y="3313"/>
                </a:cubicBezTo>
                <a:cubicBezTo>
                  <a:pt x="1709" y="3308"/>
                  <a:pt x="1720" y="3296"/>
                  <a:pt x="1731" y="3291"/>
                </a:cubicBezTo>
                <a:lnTo>
                  <a:pt x="1731" y="3262"/>
                </a:lnTo>
                <a:cubicBezTo>
                  <a:pt x="1737" y="3262"/>
                  <a:pt x="1748" y="3257"/>
                  <a:pt x="1754" y="3257"/>
                </a:cubicBezTo>
                <a:cubicBezTo>
                  <a:pt x="1885" y="3064"/>
                  <a:pt x="2066" y="2910"/>
                  <a:pt x="2202" y="2729"/>
                </a:cubicBezTo>
                <a:cubicBezTo>
                  <a:pt x="2299" y="2666"/>
                  <a:pt x="2350" y="2564"/>
                  <a:pt x="2446" y="2502"/>
                </a:cubicBezTo>
                <a:close/>
                <a:moveTo>
                  <a:pt x="1618" y="3540"/>
                </a:moveTo>
                <a:cubicBezTo>
                  <a:pt x="1618" y="3546"/>
                  <a:pt x="1618" y="3546"/>
                  <a:pt x="1624" y="3552"/>
                </a:cubicBezTo>
                <a:cubicBezTo>
                  <a:pt x="1612" y="3557"/>
                  <a:pt x="1607" y="3569"/>
                  <a:pt x="1601" y="3574"/>
                </a:cubicBezTo>
                <a:cubicBezTo>
                  <a:pt x="1595" y="3563"/>
                  <a:pt x="1601" y="3546"/>
                  <a:pt x="1618" y="3540"/>
                </a:cubicBezTo>
                <a:close/>
                <a:moveTo>
                  <a:pt x="1618" y="3586"/>
                </a:moveTo>
                <a:cubicBezTo>
                  <a:pt x="1618" y="3586"/>
                  <a:pt x="1612" y="3591"/>
                  <a:pt x="1612" y="3591"/>
                </a:cubicBezTo>
                <a:cubicBezTo>
                  <a:pt x="1612" y="3591"/>
                  <a:pt x="1607" y="3591"/>
                  <a:pt x="1607" y="3586"/>
                </a:cubicBezTo>
                <a:close/>
                <a:moveTo>
                  <a:pt x="1573" y="3586"/>
                </a:moveTo>
                <a:cubicBezTo>
                  <a:pt x="1595" y="3586"/>
                  <a:pt x="1601" y="3591"/>
                  <a:pt x="1590" y="3614"/>
                </a:cubicBezTo>
                <a:cubicBezTo>
                  <a:pt x="1567" y="3614"/>
                  <a:pt x="1561" y="3603"/>
                  <a:pt x="1573" y="3586"/>
                </a:cubicBezTo>
                <a:close/>
                <a:moveTo>
                  <a:pt x="14282" y="3586"/>
                </a:moveTo>
                <a:lnTo>
                  <a:pt x="14282" y="3586"/>
                </a:lnTo>
                <a:cubicBezTo>
                  <a:pt x="14293" y="3597"/>
                  <a:pt x="14305" y="3614"/>
                  <a:pt x="14316" y="3637"/>
                </a:cubicBezTo>
                <a:cubicBezTo>
                  <a:pt x="14305" y="3625"/>
                  <a:pt x="14299" y="3614"/>
                  <a:pt x="14288" y="3608"/>
                </a:cubicBezTo>
                <a:cubicBezTo>
                  <a:pt x="14282" y="3603"/>
                  <a:pt x="14282" y="3591"/>
                  <a:pt x="14282" y="3586"/>
                </a:cubicBezTo>
                <a:close/>
                <a:moveTo>
                  <a:pt x="1907" y="3625"/>
                </a:moveTo>
                <a:lnTo>
                  <a:pt x="1907" y="3625"/>
                </a:lnTo>
                <a:cubicBezTo>
                  <a:pt x="1902" y="3642"/>
                  <a:pt x="1890" y="3654"/>
                  <a:pt x="1885" y="3665"/>
                </a:cubicBezTo>
                <a:cubicBezTo>
                  <a:pt x="1885" y="3648"/>
                  <a:pt x="1890" y="3637"/>
                  <a:pt x="1907" y="3625"/>
                </a:cubicBezTo>
                <a:close/>
                <a:moveTo>
                  <a:pt x="14055" y="3313"/>
                </a:moveTo>
                <a:lnTo>
                  <a:pt x="14055" y="3313"/>
                </a:lnTo>
                <a:cubicBezTo>
                  <a:pt x="14078" y="3336"/>
                  <a:pt x="14095" y="3364"/>
                  <a:pt x="14112" y="3393"/>
                </a:cubicBezTo>
                <a:cubicBezTo>
                  <a:pt x="14117" y="3393"/>
                  <a:pt x="14123" y="3393"/>
                  <a:pt x="14129" y="3398"/>
                </a:cubicBezTo>
                <a:lnTo>
                  <a:pt x="14129" y="3404"/>
                </a:lnTo>
                <a:cubicBezTo>
                  <a:pt x="14134" y="3404"/>
                  <a:pt x="14146" y="3410"/>
                  <a:pt x="14157" y="3415"/>
                </a:cubicBezTo>
                <a:cubicBezTo>
                  <a:pt x="14157" y="3421"/>
                  <a:pt x="14157" y="3427"/>
                  <a:pt x="14163" y="3427"/>
                </a:cubicBezTo>
                <a:cubicBezTo>
                  <a:pt x="14180" y="3495"/>
                  <a:pt x="14242" y="3535"/>
                  <a:pt x="14259" y="3603"/>
                </a:cubicBezTo>
                <a:cubicBezTo>
                  <a:pt x="14276" y="3620"/>
                  <a:pt x="14299" y="3631"/>
                  <a:pt x="14322" y="3642"/>
                </a:cubicBezTo>
                <a:cubicBezTo>
                  <a:pt x="14322" y="3648"/>
                  <a:pt x="14327" y="3654"/>
                  <a:pt x="14327" y="3659"/>
                </a:cubicBezTo>
                <a:cubicBezTo>
                  <a:pt x="14322" y="3665"/>
                  <a:pt x="14316" y="3671"/>
                  <a:pt x="14316" y="3676"/>
                </a:cubicBezTo>
                <a:cubicBezTo>
                  <a:pt x="14259" y="3603"/>
                  <a:pt x="14197" y="3529"/>
                  <a:pt x="14134" y="3455"/>
                </a:cubicBezTo>
                <a:cubicBezTo>
                  <a:pt x="14112" y="3421"/>
                  <a:pt x="14089" y="3393"/>
                  <a:pt x="14061" y="3364"/>
                </a:cubicBezTo>
                <a:cubicBezTo>
                  <a:pt x="14061" y="3347"/>
                  <a:pt x="14055" y="3330"/>
                  <a:pt x="14055" y="3313"/>
                </a:cubicBezTo>
                <a:close/>
                <a:moveTo>
                  <a:pt x="2135" y="3647"/>
                </a:moveTo>
                <a:cubicBezTo>
                  <a:pt x="2137" y="3647"/>
                  <a:pt x="2138" y="3648"/>
                  <a:pt x="2140" y="3648"/>
                </a:cubicBezTo>
                <a:cubicBezTo>
                  <a:pt x="2155" y="3658"/>
                  <a:pt x="2138" y="3683"/>
                  <a:pt x="2122" y="3683"/>
                </a:cubicBezTo>
                <a:cubicBezTo>
                  <a:pt x="2120" y="3683"/>
                  <a:pt x="2119" y="3683"/>
                  <a:pt x="2117" y="3682"/>
                </a:cubicBezTo>
                <a:cubicBezTo>
                  <a:pt x="2107" y="3672"/>
                  <a:pt x="2120" y="3647"/>
                  <a:pt x="2135" y="3647"/>
                </a:cubicBezTo>
                <a:close/>
                <a:moveTo>
                  <a:pt x="2719" y="3313"/>
                </a:moveTo>
                <a:cubicBezTo>
                  <a:pt x="2600" y="3438"/>
                  <a:pt x="2486" y="3569"/>
                  <a:pt x="2378" y="3705"/>
                </a:cubicBezTo>
                <a:cubicBezTo>
                  <a:pt x="2412" y="3654"/>
                  <a:pt x="2463" y="3614"/>
                  <a:pt x="2475" y="3552"/>
                </a:cubicBezTo>
                <a:lnTo>
                  <a:pt x="2475" y="3552"/>
                </a:lnTo>
                <a:cubicBezTo>
                  <a:pt x="2463" y="3557"/>
                  <a:pt x="2441" y="3563"/>
                  <a:pt x="2429" y="3569"/>
                </a:cubicBezTo>
                <a:cubicBezTo>
                  <a:pt x="2429" y="3557"/>
                  <a:pt x="2435" y="3540"/>
                  <a:pt x="2435" y="3529"/>
                </a:cubicBezTo>
                <a:cubicBezTo>
                  <a:pt x="2446" y="3535"/>
                  <a:pt x="2458" y="3540"/>
                  <a:pt x="2469" y="3540"/>
                </a:cubicBezTo>
                <a:lnTo>
                  <a:pt x="2469" y="3512"/>
                </a:lnTo>
                <a:cubicBezTo>
                  <a:pt x="2469" y="3529"/>
                  <a:pt x="2475" y="3546"/>
                  <a:pt x="2480" y="3569"/>
                </a:cubicBezTo>
                <a:cubicBezTo>
                  <a:pt x="2571" y="3489"/>
                  <a:pt x="2628" y="3381"/>
                  <a:pt x="2719" y="3313"/>
                </a:cubicBezTo>
                <a:close/>
                <a:moveTo>
                  <a:pt x="14367" y="3688"/>
                </a:moveTo>
                <a:cubicBezTo>
                  <a:pt x="14361" y="3705"/>
                  <a:pt x="14361" y="3722"/>
                  <a:pt x="14367" y="3739"/>
                </a:cubicBezTo>
                <a:cubicBezTo>
                  <a:pt x="14356" y="3727"/>
                  <a:pt x="14350" y="3722"/>
                  <a:pt x="14344" y="3710"/>
                </a:cubicBezTo>
                <a:cubicBezTo>
                  <a:pt x="14344" y="3705"/>
                  <a:pt x="14350" y="3699"/>
                  <a:pt x="14350" y="3693"/>
                </a:cubicBezTo>
                <a:cubicBezTo>
                  <a:pt x="14356" y="3688"/>
                  <a:pt x="14361" y="3688"/>
                  <a:pt x="14367" y="3688"/>
                </a:cubicBezTo>
                <a:close/>
                <a:moveTo>
                  <a:pt x="2339" y="3710"/>
                </a:moveTo>
                <a:lnTo>
                  <a:pt x="2322" y="3733"/>
                </a:lnTo>
                <a:cubicBezTo>
                  <a:pt x="2333" y="3733"/>
                  <a:pt x="2339" y="3733"/>
                  <a:pt x="2350" y="3739"/>
                </a:cubicBezTo>
                <a:cubicBezTo>
                  <a:pt x="2344" y="3744"/>
                  <a:pt x="2339" y="3756"/>
                  <a:pt x="2327" y="3762"/>
                </a:cubicBezTo>
                <a:cubicBezTo>
                  <a:pt x="2327" y="3756"/>
                  <a:pt x="2322" y="3739"/>
                  <a:pt x="2322" y="3733"/>
                </a:cubicBezTo>
                <a:cubicBezTo>
                  <a:pt x="2316" y="3744"/>
                  <a:pt x="2299" y="3762"/>
                  <a:pt x="2293" y="3773"/>
                </a:cubicBezTo>
                <a:lnTo>
                  <a:pt x="2253" y="3773"/>
                </a:lnTo>
                <a:cubicBezTo>
                  <a:pt x="2276" y="3750"/>
                  <a:pt x="2304" y="3727"/>
                  <a:pt x="2339" y="3710"/>
                </a:cubicBezTo>
                <a:close/>
                <a:moveTo>
                  <a:pt x="14359" y="3818"/>
                </a:moveTo>
                <a:cubicBezTo>
                  <a:pt x="14364" y="3818"/>
                  <a:pt x="14371" y="3823"/>
                  <a:pt x="14378" y="3830"/>
                </a:cubicBezTo>
                <a:cubicBezTo>
                  <a:pt x="14372" y="3842"/>
                  <a:pt x="14368" y="3847"/>
                  <a:pt x="14362" y="3847"/>
                </a:cubicBezTo>
                <a:cubicBezTo>
                  <a:pt x="14358" y="3847"/>
                  <a:pt x="14352" y="3843"/>
                  <a:pt x="14344" y="3835"/>
                </a:cubicBezTo>
                <a:cubicBezTo>
                  <a:pt x="14350" y="3830"/>
                  <a:pt x="14350" y="3830"/>
                  <a:pt x="14356" y="3824"/>
                </a:cubicBezTo>
                <a:lnTo>
                  <a:pt x="14350" y="3824"/>
                </a:lnTo>
                <a:cubicBezTo>
                  <a:pt x="14352" y="3820"/>
                  <a:pt x="14355" y="3818"/>
                  <a:pt x="14359" y="3818"/>
                </a:cubicBezTo>
                <a:close/>
                <a:moveTo>
                  <a:pt x="14371" y="3859"/>
                </a:moveTo>
                <a:cubicBezTo>
                  <a:pt x="14386" y="3859"/>
                  <a:pt x="14401" y="3870"/>
                  <a:pt x="14401" y="3886"/>
                </a:cubicBezTo>
                <a:cubicBezTo>
                  <a:pt x="14398" y="3889"/>
                  <a:pt x="14393" y="3891"/>
                  <a:pt x="14388" y="3891"/>
                </a:cubicBezTo>
                <a:cubicBezTo>
                  <a:pt x="14374" y="3891"/>
                  <a:pt x="14356" y="3880"/>
                  <a:pt x="14356" y="3864"/>
                </a:cubicBezTo>
                <a:cubicBezTo>
                  <a:pt x="14360" y="3861"/>
                  <a:pt x="14366" y="3859"/>
                  <a:pt x="14371" y="3859"/>
                </a:cubicBezTo>
                <a:close/>
                <a:moveTo>
                  <a:pt x="1493" y="3625"/>
                </a:moveTo>
                <a:cubicBezTo>
                  <a:pt x="1436" y="3727"/>
                  <a:pt x="1374" y="3824"/>
                  <a:pt x="1317" y="3926"/>
                </a:cubicBezTo>
                <a:cubicBezTo>
                  <a:pt x="1300" y="3949"/>
                  <a:pt x="1278" y="3977"/>
                  <a:pt x="1261" y="4000"/>
                </a:cubicBezTo>
                <a:cubicBezTo>
                  <a:pt x="1255" y="4000"/>
                  <a:pt x="1255" y="3994"/>
                  <a:pt x="1249" y="3994"/>
                </a:cubicBezTo>
                <a:cubicBezTo>
                  <a:pt x="1255" y="3994"/>
                  <a:pt x="1255" y="3988"/>
                  <a:pt x="1261" y="3988"/>
                </a:cubicBezTo>
                <a:cubicBezTo>
                  <a:pt x="1255" y="3971"/>
                  <a:pt x="1255" y="3960"/>
                  <a:pt x="1255" y="3943"/>
                </a:cubicBezTo>
                <a:cubicBezTo>
                  <a:pt x="1346" y="3869"/>
                  <a:pt x="1363" y="3727"/>
                  <a:pt x="1465" y="3665"/>
                </a:cubicBezTo>
                <a:cubicBezTo>
                  <a:pt x="1459" y="3659"/>
                  <a:pt x="1448" y="3648"/>
                  <a:pt x="1442" y="3648"/>
                </a:cubicBezTo>
                <a:cubicBezTo>
                  <a:pt x="1459" y="3642"/>
                  <a:pt x="1476" y="3637"/>
                  <a:pt x="1493" y="3625"/>
                </a:cubicBezTo>
                <a:close/>
                <a:moveTo>
                  <a:pt x="1351" y="3926"/>
                </a:moveTo>
                <a:cubicBezTo>
                  <a:pt x="1351" y="3932"/>
                  <a:pt x="1351" y="3943"/>
                  <a:pt x="1351" y="3949"/>
                </a:cubicBezTo>
                <a:cubicBezTo>
                  <a:pt x="1323" y="3966"/>
                  <a:pt x="1312" y="4005"/>
                  <a:pt x="1323" y="4040"/>
                </a:cubicBezTo>
                <a:cubicBezTo>
                  <a:pt x="1317" y="4034"/>
                  <a:pt x="1300" y="4022"/>
                  <a:pt x="1295" y="4017"/>
                </a:cubicBezTo>
                <a:cubicBezTo>
                  <a:pt x="1312" y="3988"/>
                  <a:pt x="1329" y="3954"/>
                  <a:pt x="1351" y="3926"/>
                </a:cubicBezTo>
                <a:close/>
                <a:moveTo>
                  <a:pt x="1226" y="4034"/>
                </a:moveTo>
                <a:cubicBezTo>
                  <a:pt x="1226" y="4040"/>
                  <a:pt x="1226" y="4045"/>
                  <a:pt x="1221" y="4057"/>
                </a:cubicBezTo>
                <a:lnTo>
                  <a:pt x="1209" y="4057"/>
                </a:lnTo>
                <a:cubicBezTo>
                  <a:pt x="1215" y="4051"/>
                  <a:pt x="1221" y="4040"/>
                  <a:pt x="1226" y="4034"/>
                </a:cubicBezTo>
                <a:close/>
                <a:moveTo>
                  <a:pt x="1283" y="4034"/>
                </a:moveTo>
                <a:cubicBezTo>
                  <a:pt x="1295" y="4034"/>
                  <a:pt x="1306" y="4040"/>
                  <a:pt x="1317" y="4040"/>
                </a:cubicBezTo>
                <a:cubicBezTo>
                  <a:pt x="1317" y="4040"/>
                  <a:pt x="1317" y="4045"/>
                  <a:pt x="1317" y="4051"/>
                </a:cubicBezTo>
                <a:cubicBezTo>
                  <a:pt x="1312" y="4057"/>
                  <a:pt x="1306" y="4062"/>
                  <a:pt x="1300" y="4068"/>
                </a:cubicBezTo>
                <a:cubicBezTo>
                  <a:pt x="1295" y="4062"/>
                  <a:pt x="1283" y="4057"/>
                  <a:pt x="1278" y="4051"/>
                </a:cubicBezTo>
                <a:cubicBezTo>
                  <a:pt x="1278" y="4045"/>
                  <a:pt x="1283" y="4040"/>
                  <a:pt x="1283" y="4034"/>
                </a:cubicBezTo>
                <a:close/>
                <a:moveTo>
                  <a:pt x="1175" y="4130"/>
                </a:moveTo>
                <a:lnTo>
                  <a:pt x="1181" y="4136"/>
                </a:lnTo>
                <a:cubicBezTo>
                  <a:pt x="1175" y="4136"/>
                  <a:pt x="1175" y="4142"/>
                  <a:pt x="1170" y="4142"/>
                </a:cubicBezTo>
                <a:lnTo>
                  <a:pt x="1175" y="4130"/>
                </a:lnTo>
                <a:close/>
                <a:moveTo>
                  <a:pt x="1300" y="4074"/>
                </a:moveTo>
                <a:lnTo>
                  <a:pt x="1300" y="4074"/>
                </a:lnTo>
                <a:cubicBezTo>
                  <a:pt x="1295" y="4085"/>
                  <a:pt x="1289" y="4096"/>
                  <a:pt x="1289" y="4108"/>
                </a:cubicBezTo>
                <a:lnTo>
                  <a:pt x="1283" y="4113"/>
                </a:lnTo>
                <a:cubicBezTo>
                  <a:pt x="1283" y="4113"/>
                  <a:pt x="1278" y="4119"/>
                  <a:pt x="1278" y="4119"/>
                </a:cubicBezTo>
                <a:cubicBezTo>
                  <a:pt x="1272" y="4130"/>
                  <a:pt x="1266" y="4142"/>
                  <a:pt x="1261" y="4153"/>
                </a:cubicBezTo>
                <a:cubicBezTo>
                  <a:pt x="1249" y="4147"/>
                  <a:pt x="1238" y="4147"/>
                  <a:pt x="1232" y="4147"/>
                </a:cubicBezTo>
                <a:cubicBezTo>
                  <a:pt x="1232" y="4142"/>
                  <a:pt x="1232" y="4142"/>
                  <a:pt x="1238" y="4136"/>
                </a:cubicBezTo>
                <a:cubicBezTo>
                  <a:pt x="1243" y="4130"/>
                  <a:pt x="1255" y="4125"/>
                  <a:pt x="1261" y="4119"/>
                </a:cubicBezTo>
                <a:lnTo>
                  <a:pt x="1266" y="4102"/>
                </a:lnTo>
                <a:cubicBezTo>
                  <a:pt x="1278" y="4091"/>
                  <a:pt x="1289" y="4085"/>
                  <a:pt x="1300" y="4074"/>
                </a:cubicBezTo>
                <a:close/>
                <a:moveTo>
                  <a:pt x="1226" y="4091"/>
                </a:moveTo>
                <a:cubicBezTo>
                  <a:pt x="1209" y="4125"/>
                  <a:pt x="1198" y="4153"/>
                  <a:pt x="1181" y="4187"/>
                </a:cubicBezTo>
                <a:lnTo>
                  <a:pt x="1175" y="4187"/>
                </a:lnTo>
                <a:cubicBezTo>
                  <a:pt x="1187" y="4153"/>
                  <a:pt x="1209" y="4119"/>
                  <a:pt x="1226" y="4091"/>
                </a:cubicBezTo>
                <a:close/>
                <a:moveTo>
                  <a:pt x="2032" y="4147"/>
                </a:moveTo>
                <a:cubicBezTo>
                  <a:pt x="2021" y="4170"/>
                  <a:pt x="2004" y="4198"/>
                  <a:pt x="1998" y="4221"/>
                </a:cubicBezTo>
                <a:cubicBezTo>
                  <a:pt x="1981" y="4244"/>
                  <a:pt x="1964" y="4272"/>
                  <a:pt x="1947" y="4295"/>
                </a:cubicBezTo>
                <a:cubicBezTo>
                  <a:pt x="1936" y="4306"/>
                  <a:pt x="1930" y="4323"/>
                  <a:pt x="1924" y="4335"/>
                </a:cubicBezTo>
                <a:cubicBezTo>
                  <a:pt x="1913" y="4352"/>
                  <a:pt x="1902" y="4369"/>
                  <a:pt x="1890" y="4386"/>
                </a:cubicBezTo>
                <a:cubicBezTo>
                  <a:pt x="1896" y="4352"/>
                  <a:pt x="1902" y="4312"/>
                  <a:pt x="1941" y="4295"/>
                </a:cubicBezTo>
                <a:cubicBezTo>
                  <a:pt x="1941" y="4289"/>
                  <a:pt x="1941" y="4272"/>
                  <a:pt x="1941" y="4266"/>
                </a:cubicBezTo>
                <a:cubicBezTo>
                  <a:pt x="1958" y="4249"/>
                  <a:pt x="1981" y="4238"/>
                  <a:pt x="1975" y="4215"/>
                </a:cubicBezTo>
                <a:cubicBezTo>
                  <a:pt x="1992" y="4198"/>
                  <a:pt x="2009" y="4187"/>
                  <a:pt x="2004" y="4159"/>
                </a:cubicBezTo>
                <a:cubicBezTo>
                  <a:pt x="2009" y="4159"/>
                  <a:pt x="2026" y="4153"/>
                  <a:pt x="2032" y="4147"/>
                </a:cubicBezTo>
                <a:close/>
                <a:moveTo>
                  <a:pt x="1045" y="4459"/>
                </a:moveTo>
                <a:cubicBezTo>
                  <a:pt x="1039" y="4465"/>
                  <a:pt x="1039" y="4465"/>
                  <a:pt x="1039" y="4471"/>
                </a:cubicBezTo>
                <a:cubicBezTo>
                  <a:pt x="1039" y="4465"/>
                  <a:pt x="1034" y="4459"/>
                  <a:pt x="1034" y="4459"/>
                </a:cubicBezTo>
                <a:close/>
                <a:moveTo>
                  <a:pt x="14441" y="4471"/>
                </a:moveTo>
                <a:cubicBezTo>
                  <a:pt x="14441" y="4476"/>
                  <a:pt x="14446" y="4482"/>
                  <a:pt x="14446" y="4488"/>
                </a:cubicBezTo>
                <a:cubicBezTo>
                  <a:pt x="14441" y="4488"/>
                  <a:pt x="14435" y="4482"/>
                  <a:pt x="14435" y="4476"/>
                </a:cubicBezTo>
                <a:cubicBezTo>
                  <a:pt x="14435" y="4476"/>
                  <a:pt x="14441" y="4471"/>
                  <a:pt x="14441" y="4471"/>
                </a:cubicBezTo>
                <a:close/>
                <a:moveTo>
                  <a:pt x="14447" y="4496"/>
                </a:moveTo>
                <a:lnTo>
                  <a:pt x="14447" y="4496"/>
                </a:lnTo>
                <a:cubicBezTo>
                  <a:pt x="14448" y="4498"/>
                  <a:pt x="14450" y="4499"/>
                  <a:pt x="14452" y="4499"/>
                </a:cubicBezTo>
                <a:cubicBezTo>
                  <a:pt x="14452" y="4505"/>
                  <a:pt x="14458" y="4510"/>
                  <a:pt x="14458" y="4516"/>
                </a:cubicBezTo>
                <a:cubicBezTo>
                  <a:pt x="14454" y="4512"/>
                  <a:pt x="14449" y="4504"/>
                  <a:pt x="14447" y="4496"/>
                </a:cubicBezTo>
                <a:close/>
                <a:moveTo>
                  <a:pt x="14760" y="4515"/>
                </a:moveTo>
                <a:cubicBezTo>
                  <a:pt x="14763" y="4515"/>
                  <a:pt x="14766" y="4515"/>
                  <a:pt x="14770" y="4516"/>
                </a:cubicBezTo>
                <a:cubicBezTo>
                  <a:pt x="14779" y="4535"/>
                  <a:pt x="14777" y="4546"/>
                  <a:pt x="14763" y="4546"/>
                </a:cubicBezTo>
                <a:cubicBezTo>
                  <a:pt x="14760" y="4546"/>
                  <a:pt x="14757" y="4545"/>
                  <a:pt x="14753" y="4544"/>
                </a:cubicBezTo>
                <a:cubicBezTo>
                  <a:pt x="14743" y="4526"/>
                  <a:pt x="14746" y="4515"/>
                  <a:pt x="14760" y="4515"/>
                </a:cubicBezTo>
                <a:close/>
                <a:moveTo>
                  <a:pt x="14810" y="4590"/>
                </a:moveTo>
                <a:cubicBezTo>
                  <a:pt x="14815" y="4613"/>
                  <a:pt x="14810" y="4618"/>
                  <a:pt x="14787" y="4618"/>
                </a:cubicBezTo>
                <a:cubicBezTo>
                  <a:pt x="14781" y="4596"/>
                  <a:pt x="14787" y="4590"/>
                  <a:pt x="14810" y="4590"/>
                </a:cubicBezTo>
                <a:close/>
                <a:moveTo>
                  <a:pt x="14480" y="4550"/>
                </a:moveTo>
                <a:cubicBezTo>
                  <a:pt x="14492" y="4579"/>
                  <a:pt x="14503" y="4613"/>
                  <a:pt x="14526" y="4624"/>
                </a:cubicBezTo>
                <a:cubicBezTo>
                  <a:pt x="14537" y="4647"/>
                  <a:pt x="14554" y="4675"/>
                  <a:pt x="14566" y="4698"/>
                </a:cubicBezTo>
                <a:cubicBezTo>
                  <a:pt x="14560" y="4703"/>
                  <a:pt x="14560" y="4703"/>
                  <a:pt x="14560" y="4709"/>
                </a:cubicBezTo>
                <a:cubicBezTo>
                  <a:pt x="14526" y="4664"/>
                  <a:pt x="14498" y="4613"/>
                  <a:pt x="14475" y="4556"/>
                </a:cubicBezTo>
                <a:cubicBezTo>
                  <a:pt x="14475" y="4556"/>
                  <a:pt x="14480" y="4556"/>
                  <a:pt x="14480" y="4550"/>
                </a:cubicBezTo>
                <a:close/>
                <a:moveTo>
                  <a:pt x="14845" y="4691"/>
                </a:moveTo>
                <a:cubicBezTo>
                  <a:pt x="14860" y="4691"/>
                  <a:pt x="14883" y="4718"/>
                  <a:pt x="14855" y="4726"/>
                </a:cubicBezTo>
                <a:cubicBezTo>
                  <a:pt x="14849" y="4720"/>
                  <a:pt x="14838" y="4715"/>
                  <a:pt x="14832" y="4709"/>
                </a:cubicBezTo>
                <a:cubicBezTo>
                  <a:pt x="14832" y="4696"/>
                  <a:pt x="14838" y="4691"/>
                  <a:pt x="14845" y="4691"/>
                </a:cubicBezTo>
                <a:close/>
                <a:moveTo>
                  <a:pt x="14577" y="4732"/>
                </a:moveTo>
                <a:cubicBezTo>
                  <a:pt x="14588" y="4743"/>
                  <a:pt x="14594" y="4760"/>
                  <a:pt x="14600" y="4771"/>
                </a:cubicBezTo>
                <a:lnTo>
                  <a:pt x="14594" y="4788"/>
                </a:lnTo>
                <a:cubicBezTo>
                  <a:pt x="14588" y="4771"/>
                  <a:pt x="14583" y="4760"/>
                  <a:pt x="14577" y="4749"/>
                </a:cubicBezTo>
                <a:lnTo>
                  <a:pt x="14577" y="4732"/>
                </a:lnTo>
                <a:close/>
                <a:moveTo>
                  <a:pt x="14600" y="4805"/>
                </a:moveTo>
                <a:cubicBezTo>
                  <a:pt x="14605" y="4805"/>
                  <a:pt x="14611" y="4805"/>
                  <a:pt x="14617" y="4811"/>
                </a:cubicBezTo>
                <a:lnTo>
                  <a:pt x="14628" y="4834"/>
                </a:lnTo>
                <a:lnTo>
                  <a:pt x="14622" y="4845"/>
                </a:lnTo>
                <a:lnTo>
                  <a:pt x="14617" y="4845"/>
                </a:lnTo>
                <a:cubicBezTo>
                  <a:pt x="14611" y="4828"/>
                  <a:pt x="14605" y="4817"/>
                  <a:pt x="14600" y="4805"/>
                </a:cubicBezTo>
                <a:close/>
                <a:moveTo>
                  <a:pt x="15144" y="4828"/>
                </a:moveTo>
                <a:lnTo>
                  <a:pt x="15144" y="4828"/>
                </a:lnTo>
                <a:cubicBezTo>
                  <a:pt x="15150" y="4828"/>
                  <a:pt x="15161" y="4840"/>
                  <a:pt x="15167" y="4845"/>
                </a:cubicBezTo>
                <a:cubicBezTo>
                  <a:pt x="15165" y="4854"/>
                  <a:pt x="15160" y="4857"/>
                  <a:pt x="15154" y="4857"/>
                </a:cubicBezTo>
                <a:cubicBezTo>
                  <a:pt x="15140" y="4857"/>
                  <a:pt x="15125" y="4840"/>
                  <a:pt x="15144" y="4828"/>
                </a:cubicBezTo>
                <a:close/>
                <a:moveTo>
                  <a:pt x="14889" y="4732"/>
                </a:moveTo>
                <a:cubicBezTo>
                  <a:pt x="14917" y="4783"/>
                  <a:pt x="14940" y="4834"/>
                  <a:pt x="14957" y="4885"/>
                </a:cubicBezTo>
                <a:cubicBezTo>
                  <a:pt x="14902" y="4857"/>
                  <a:pt x="14884" y="4798"/>
                  <a:pt x="14852" y="4753"/>
                </a:cubicBezTo>
                <a:lnTo>
                  <a:pt x="14852" y="4753"/>
                </a:lnTo>
                <a:cubicBezTo>
                  <a:pt x="14863" y="4747"/>
                  <a:pt x="14873" y="4737"/>
                  <a:pt x="14889" y="4732"/>
                </a:cubicBezTo>
                <a:close/>
                <a:moveTo>
                  <a:pt x="1361" y="4857"/>
                </a:moveTo>
                <a:cubicBezTo>
                  <a:pt x="1366" y="4857"/>
                  <a:pt x="1370" y="4859"/>
                  <a:pt x="1374" y="4862"/>
                </a:cubicBezTo>
                <a:cubicBezTo>
                  <a:pt x="1383" y="4876"/>
                  <a:pt x="1366" y="4894"/>
                  <a:pt x="1350" y="4894"/>
                </a:cubicBezTo>
                <a:cubicBezTo>
                  <a:pt x="1347" y="4894"/>
                  <a:pt x="1343" y="4893"/>
                  <a:pt x="1340" y="4891"/>
                </a:cubicBezTo>
                <a:cubicBezTo>
                  <a:pt x="1327" y="4877"/>
                  <a:pt x="1345" y="4857"/>
                  <a:pt x="1361" y="4857"/>
                </a:cubicBezTo>
                <a:close/>
                <a:moveTo>
                  <a:pt x="14651" y="4885"/>
                </a:moveTo>
                <a:cubicBezTo>
                  <a:pt x="14656" y="4896"/>
                  <a:pt x="14662" y="4902"/>
                  <a:pt x="14662" y="4908"/>
                </a:cubicBezTo>
                <a:lnTo>
                  <a:pt x="14651" y="4908"/>
                </a:lnTo>
                <a:cubicBezTo>
                  <a:pt x="14651" y="4896"/>
                  <a:pt x="14651" y="4891"/>
                  <a:pt x="14651" y="4885"/>
                </a:cubicBezTo>
                <a:close/>
                <a:moveTo>
                  <a:pt x="14951" y="4887"/>
                </a:moveTo>
                <a:cubicBezTo>
                  <a:pt x="14960" y="4887"/>
                  <a:pt x="14968" y="4891"/>
                  <a:pt x="14968" y="4902"/>
                </a:cubicBezTo>
                <a:cubicBezTo>
                  <a:pt x="14971" y="4914"/>
                  <a:pt x="14962" y="4921"/>
                  <a:pt x="14952" y="4921"/>
                </a:cubicBezTo>
                <a:cubicBezTo>
                  <a:pt x="14943" y="4921"/>
                  <a:pt x="14934" y="4915"/>
                  <a:pt x="14934" y="4902"/>
                </a:cubicBezTo>
                <a:cubicBezTo>
                  <a:pt x="14931" y="4893"/>
                  <a:pt x="14941" y="4887"/>
                  <a:pt x="14951" y="4887"/>
                </a:cubicBezTo>
                <a:close/>
                <a:moveTo>
                  <a:pt x="14424" y="4897"/>
                </a:moveTo>
                <a:cubicBezTo>
                  <a:pt x="14437" y="4897"/>
                  <a:pt x="14468" y="4950"/>
                  <a:pt x="14441" y="4959"/>
                </a:cubicBezTo>
                <a:cubicBezTo>
                  <a:pt x="14435" y="4942"/>
                  <a:pt x="14424" y="4925"/>
                  <a:pt x="14418" y="4908"/>
                </a:cubicBezTo>
                <a:cubicBezTo>
                  <a:pt x="14418" y="4900"/>
                  <a:pt x="14420" y="4897"/>
                  <a:pt x="14424" y="4897"/>
                </a:cubicBezTo>
                <a:close/>
                <a:moveTo>
                  <a:pt x="14668" y="4925"/>
                </a:moveTo>
                <a:cubicBezTo>
                  <a:pt x="14673" y="4936"/>
                  <a:pt x="14679" y="4947"/>
                  <a:pt x="14690" y="4959"/>
                </a:cubicBezTo>
                <a:cubicBezTo>
                  <a:pt x="14685" y="4959"/>
                  <a:pt x="14679" y="4959"/>
                  <a:pt x="14673" y="4964"/>
                </a:cubicBezTo>
                <a:cubicBezTo>
                  <a:pt x="14668" y="4953"/>
                  <a:pt x="14668" y="4947"/>
                  <a:pt x="14662" y="4942"/>
                </a:cubicBezTo>
                <a:cubicBezTo>
                  <a:pt x="14668" y="4936"/>
                  <a:pt x="14668" y="4930"/>
                  <a:pt x="14668" y="4925"/>
                </a:cubicBezTo>
                <a:close/>
                <a:moveTo>
                  <a:pt x="14975" y="4946"/>
                </a:moveTo>
                <a:cubicBezTo>
                  <a:pt x="14983" y="4946"/>
                  <a:pt x="14988" y="4951"/>
                  <a:pt x="14991" y="4964"/>
                </a:cubicBezTo>
                <a:cubicBezTo>
                  <a:pt x="14984" y="4969"/>
                  <a:pt x="14978" y="4972"/>
                  <a:pt x="14973" y="4972"/>
                </a:cubicBezTo>
                <a:cubicBezTo>
                  <a:pt x="14966" y="4972"/>
                  <a:pt x="14960" y="4966"/>
                  <a:pt x="14957" y="4953"/>
                </a:cubicBezTo>
                <a:cubicBezTo>
                  <a:pt x="14964" y="4948"/>
                  <a:pt x="14970" y="4946"/>
                  <a:pt x="14975" y="4946"/>
                </a:cubicBezTo>
                <a:close/>
                <a:moveTo>
                  <a:pt x="15105" y="4851"/>
                </a:moveTo>
                <a:cubicBezTo>
                  <a:pt x="15122" y="4851"/>
                  <a:pt x="15133" y="4868"/>
                  <a:pt x="15150" y="4879"/>
                </a:cubicBezTo>
                <a:cubicBezTo>
                  <a:pt x="15156" y="4874"/>
                  <a:pt x="15161" y="4874"/>
                  <a:pt x="15167" y="4874"/>
                </a:cubicBezTo>
                <a:cubicBezTo>
                  <a:pt x="15167" y="4919"/>
                  <a:pt x="15201" y="4959"/>
                  <a:pt x="15207" y="4998"/>
                </a:cubicBezTo>
                <a:cubicBezTo>
                  <a:pt x="15201" y="5000"/>
                  <a:pt x="15196" y="5001"/>
                  <a:pt x="15192" y="5001"/>
                </a:cubicBezTo>
                <a:cubicBezTo>
                  <a:pt x="15179" y="5001"/>
                  <a:pt x="15171" y="4994"/>
                  <a:pt x="15167" y="4981"/>
                </a:cubicBezTo>
                <a:cubicBezTo>
                  <a:pt x="15144" y="4936"/>
                  <a:pt x="15127" y="4891"/>
                  <a:pt x="15105" y="4851"/>
                </a:cubicBezTo>
                <a:close/>
                <a:moveTo>
                  <a:pt x="14395" y="3796"/>
                </a:moveTo>
                <a:cubicBezTo>
                  <a:pt x="14463" y="3852"/>
                  <a:pt x="14492" y="3932"/>
                  <a:pt x="14537" y="4005"/>
                </a:cubicBezTo>
                <a:cubicBezTo>
                  <a:pt x="14543" y="4000"/>
                  <a:pt x="14554" y="4000"/>
                  <a:pt x="14560" y="4000"/>
                </a:cubicBezTo>
                <a:cubicBezTo>
                  <a:pt x="14554" y="4005"/>
                  <a:pt x="14543" y="4017"/>
                  <a:pt x="14537" y="4022"/>
                </a:cubicBezTo>
                <a:lnTo>
                  <a:pt x="14577" y="4045"/>
                </a:lnTo>
                <a:cubicBezTo>
                  <a:pt x="14583" y="4057"/>
                  <a:pt x="14583" y="4074"/>
                  <a:pt x="14588" y="4085"/>
                </a:cubicBezTo>
                <a:cubicBezTo>
                  <a:pt x="14594" y="4085"/>
                  <a:pt x="14611" y="4091"/>
                  <a:pt x="14617" y="4096"/>
                </a:cubicBezTo>
                <a:cubicBezTo>
                  <a:pt x="14617" y="4102"/>
                  <a:pt x="14617" y="4113"/>
                  <a:pt x="14611" y="4119"/>
                </a:cubicBezTo>
                <a:cubicBezTo>
                  <a:pt x="14747" y="4306"/>
                  <a:pt x="14827" y="4533"/>
                  <a:pt x="14951" y="4726"/>
                </a:cubicBezTo>
                <a:cubicBezTo>
                  <a:pt x="14974" y="4834"/>
                  <a:pt x="15054" y="4925"/>
                  <a:pt x="15076" y="5032"/>
                </a:cubicBezTo>
                <a:cubicBezTo>
                  <a:pt x="15008" y="4925"/>
                  <a:pt x="14957" y="4805"/>
                  <a:pt x="14900" y="4692"/>
                </a:cubicBezTo>
                <a:cubicBezTo>
                  <a:pt x="14889" y="4669"/>
                  <a:pt x="14883" y="4635"/>
                  <a:pt x="14855" y="4630"/>
                </a:cubicBezTo>
                <a:cubicBezTo>
                  <a:pt x="14855" y="4641"/>
                  <a:pt x="14849" y="4658"/>
                  <a:pt x="14849" y="4669"/>
                </a:cubicBezTo>
                <a:cubicBezTo>
                  <a:pt x="14838" y="4669"/>
                  <a:pt x="14810" y="4669"/>
                  <a:pt x="14798" y="4675"/>
                </a:cubicBezTo>
                <a:cubicBezTo>
                  <a:pt x="14804" y="4658"/>
                  <a:pt x="14804" y="4641"/>
                  <a:pt x="14810" y="4630"/>
                </a:cubicBezTo>
                <a:cubicBezTo>
                  <a:pt x="14827" y="4630"/>
                  <a:pt x="14844" y="4618"/>
                  <a:pt x="14849" y="4601"/>
                </a:cubicBezTo>
                <a:cubicBezTo>
                  <a:pt x="14838" y="4539"/>
                  <a:pt x="14787" y="4488"/>
                  <a:pt x="14759" y="4425"/>
                </a:cubicBezTo>
                <a:cubicBezTo>
                  <a:pt x="14741" y="4397"/>
                  <a:pt x="14730" y="4352"/>
                  <a:pt x="14696" y="4340"/>
                </a:cubicBezTo>
                <a:lnTo>
                  <a:pt x="14696" y="4340"/>
                </a:lnTo>
                <a:cubicBezTo>
                  <a:pt x="14696" y="4369"/>
                  <a:pt x="14707" y="4403"/>
                  <a:pt x="14736" y="4420"/>
                </a:cubicBezTo>
                <a:cubicBezTo>
                  <a:pt x="14741" y="4448"/>
                  <a:pt x="14787" y="4493"/>
                  <a:pt x="14747" y="4510"/>
                </a:cubicBezTo>
                <a:cubicBezTo>
                  <a:pt x="14736" y="4488"/>
                  <a:pt x="14724" y="4476"/>
                  <a:pt x="14702" y="4476"/>
                </a:cubicBezTo>
                <a:cubicBezTo>
                  <a:pt x="14707" y="4471"/>
                  <a:pt x="14713" y="4459"/>
                  <a:pt x="14719" y="4454"/>
                </a:cubicBezTo>
                <a:cubicBezTo>
                  <a:pt x="14713" y="4448"/>
                  <a:pt x="14690" y="4442"/>
                  <a:pt x="14685" y="4437"/>
                </a:cubicBezTo>
                <a:lnTo>
                  <a:pt x="14656" y="4397"/>
                </a:lnTo>
                <a:cubicBezTo>
                  <a:pt x="14668" y="4391"/>
                  <a:pt x="14685" y="4391"/>
                  <a:pt x="14696" y="4386"/>
                </a:cubicBezTo>
                <a:cubicBezTo>
                  <a:pt x="14673" y="4380"/>
                  <a:pt x="14656" y="4374"/>
                  <a:pt x="14634" y="4363"/>
                </a:cubicBezTo>
                <a:cubicBezTo>
                  <a:pt x="14639" y="4363"/>
                  <a:pt x="14651" y="4352"/>
                  <a:pt x="14656" y="4352"/>
                </a:cubicBezTo>
                <a:cubicBezTo>
                  <a:pt x="14628" y="4306"/>
                  <a:pt x="14600" y="4255"/>
                  <a:pt x="14571" y="4210"/>
                </a:cubicBezTo>
                <a:cubicBezTo>
                  <a:pt x="14532" y="4193"/>
                  <a:pt x="14537" y="4142"/>
                  <a:pt x="14526" y="4108"/>
                </a:cubicBezTo>
                <a:lnTo>
                  <a:pt x="14526" y="4108"/>
                </a:lnTo>
                <a:cubicBezTo>
                  <a:pt x="14605" y="4153"/>
                  <a:pt x="14622" y="4249"/>
                  <a:pt x="14668" y="4312"/>
                </a:cubicBezTo>
                <a:cubicBezTo>
                  <a:pt x="14668" y="4322"/>
                  <a:pt x="14674" y="4326"/>
                  <a:pt x="14681" y="4326"/>
                </a:cubicBezTo>
                <a:cubicBezTo>
                  <a:pt x="14697" y="4326"/>
                  <a:pt x="14718" y="4307"/>
                  <a:pt x="14690" y="4295"/>
                </a:cubicBezTo>
                <a:cubicBezTo>
                  <a:pt x="14617" y="4176"/>
                  <a:pt x="14554" y="4051"/>
                  <a:pt x="14475" y="3932"/>
                </a:cubicBezTo>
                <a:cubicBezTo>
                  <a:pt x="14446" y="3886"/>
                  <a:pt x="14418" y="3847"/>
                  <a:pt x="14395" y="3796"/>
                </a:cubicBezTo>
                <a:close/>
                <a:moveTo>
                  <a:pt x="15178" y="5010"/>
                </a:moveTo>
                <a:lnTo>
                  <a:pt x="15224" y="5015"/>
                </a:lnTo>
                <a:cubicBezTo>
                  <a:pt x="15235" y="5032"/>
                  <a:pt x="15235" y="5049"/>
                  <a:pt x="15229" y="5072"/>
                </a:cubicBezTo>
                <a:cubicBezTo>
                  <a:pt x="15220" y="5077"/>
                  <a:pt x="15209" y="5079"/>
                  <a:pt x="15198" y="5079"/>
                </a:cubicBezTo>
                <a:cubicBezTo>
                  <a:pt x="15184" y="5079"/>
                  <a:pt x="15169" y="5075"/>
                  <a:pt x="15156" y="5072"/>
                </a:cubicBezTo>
                <a:cubicBezTo>
                  <a:pt x="15167" y="5072"/>
                  <a:pt x="15190" y="5066"/>
                  <a:pt x="15207" y="5066"/>
                </a:cubicBezTo>
                <a:cubicBezTo>
                  <a:pt x="15195" y="5044"/>
                  <a:pt x="15184" y="5027"/>
                  <a:pt x="15178" y="5010"/>
                </a:cubicBezTo>
                <a:close/>
                <a:moveTo>
                  <a:pt x="15100" y="5085"/>
                </a:moveTo>
                <a:cubicBezTo>
                  <a:pt x="15103" y="5085"/>
                  <a:pt x="15106" y="5086"/>
                  <a:pt x="15110" y="5089"/>
                </a:cubicBezTo>
                <a:cubicBezTo>
                  <a:pt x="15124" y="5098"/>
                  <a:pt x="15123" y="5122"/>
                  <a:pt x="15110" y="5122"/>
                </a:cubicBezTo>
                <a:cubicBezTo>
                  <a:pt x="15107" y="5122"/>
                  <a:pt x="15103" y="5121"/>
                  <a:pt x="15099" y="5118"/>
                </a:cubicBezTo>
                <a:cubicBezTo>
                  <a:pt x="15085" y="5113"/>
                  <a:pt x="15086" y="5085"/>
                  <a:pt x="15100" y="5085"/>
                </a:cubicBezTo>
                <a:close/>
                <a:moveTo>
                  <a:pt x="14679" y="4970"/>
                </a:moveTo>
                <a:cubicBezTo>
                  <a:pt x="14724" y="5010"/>
                  <a:pt x="14730" y="5078"/>
                  <a:pt x="14764" y="5129"/>
                </a:cubicBezTo>
                <a:lnTo>
                  <a:pt x="14753" y="5135"/>
                </a:lnTo>
                <a:cubicBezTo>
                  <a:pt x="14730" y="5078"/>
                  <a:pt x="14707" y="5027"/>
                  <a:pt x="14679" y="4970"/>
                </a:cubicBezTo>
                <a:close/>
                <a:moveTo>
                  <a:pt x="778" y="5110"/>
                </a:moveTo>
                <a:cubicBezTo>
                  <a:pt x="780" y="5110"/>
                  <a:pt x="782" y="5110"/>
                  <a:pt x="784" y="5112"/>
                </a:cubicBezTo>
                <a:cubicBezTo>
                  <a:pt x="799" y="5122"/>
                  <a:pt x="792" y="5154"/>
                  <a:pt x="775" y="5154"/>
                </a:cubicBezTo>
                <a:cubicBezTo>
                  <a:pt x="772" y="5154"/>
                  <a:pt x="770" y="5153"/>
                  <a:pt x="767" y="5152"/>
                </a:cubicBezTo>
                <a:cubicBezTo>
                  <a:pt x="752" y="5142"/>
                  <a:pt x="763" y="5110"/>
                  <a:pt x="778" y="5110"/>
                </a:cubicBezTo>
                <a:close/>
                <a:moveTo>
                  <a:pt x="1544" y="4970"/>
                </a:moveTo>
                <a:lnTo>
                  <a:pt x="1556" y="4981"/>
                </a:lnTo>
                <a:cubicBezTo>
                  <a:pt x="1522" y="5055"/>
                  <a:pt x="1482" y="5129"/>
                  <a:pt x="1448" y="5208"/>
                </a:cubicBezTo>
                <a:cubicBezTo>
                  <a:pt x="1465" y="5152"/>
                  <a:pt x="1487" y="5095"/>
                  <a:pt x="1522" y="5049"/>
                </a:cubicBezTo>
                <a:lnTo>
                  <a:pt x="1487" y="5049"/>
                </a:lnTo>
                <a:cubicBezTo>
                  <a:pt x="1499" y="5044"/>
                  <a:pt x="1510" y="5038"/>
                  <a:pt x="1522" y="5032"/>
                </a:cubicBezTo>
                <a:cubicBezTo>
                  <a:pt x="1533" y="5015"/>
                  <a:pt x="1539" y="4993"/>
                  <a:pt x="1544" y="4970"/>
                </a:cubicBezTo>
                <a:close/>
                <a:moveTo>
                  <a:pt x="994" y="4505"/>
                </a:moveTo>
                <a:lnTo>
                  <a:pt x="994" y="4505"/>
                </a:lnTo>
                <a:cubicBezTo>
                  <a:pt x="982" y="4539"/>
                  <a:pt x="971" y="4573"/>
                  <a:pt x="960" y="4607"/>
                </a:cubicBezTo>
                <a:cubicBezTo>
                  <a:pt x="937" y="4669"/>
                  <a:pt x="914" y="4726"/>
                  <a:pt x="875" y="4777"/>
                </a:cubicBezTo>
                <a:lnTo>
                  <a:pt x="897" y="4794"/>
                </a:lnTo>
                <a:cubicBezTo>
                  <a:pt x="909" y="4783"/>
                  <a:pt x="920" y="4754"/>
                  <a:pt x="931" y="4743"/>
                </a:cubicBezTo>
                <a:lnTo>
                  <a:pt x="960" y="4737"/>
                </a:lnTo>
                <a:lnTo>
                  <a:pt x="960" y="4760"/>
                </a:lnTo>
                <a:lnTo>
                  <a:pt x="920" y="4760"/>
                </a:lnTo>
                <a:cubicBezTo>
                  <a:pt x="920" y="4794"/>
                  <a:pt x="914" y="4823"/>
                  <a:pt x="909" y="4851"/>
                </a:cubicBezTo>
                <a:cubicBezTo>
                  <a:pt x="875" y="4874"/>
                  <a:pt x="863" y="4913"/>
                  <a:pt x="858" y="4953"/>
                </a:cubicBezTo>
                <a:cubicBezTo>
                  <a:pt x="858" y="4998"/>
                  <a:pt x="807" y="5032"/>
                  <a:pt x="824" y="5083"/>
                </a:cubicBezTo>
                <a:cubicBezTo>
                  <a:pt x="807" y="5078"/>
                  <a:pt x="784" y="5066"/>
                  <a:pt x="767" y="5061"/>
                </a:cubicBezTo>
                <a:cubicBezTo>
                  <a:pt x="744" y="5101"/>
                  <a:pt x="727" y="5146"/>
                  <a:pt x="716" y="5191"/>
                </a:cubicBezTo>
                <a:cubicBezTo>
                  <a:pt x="704" y="5208"/>
                  <a:pt x="687" y="5225"/>
                  <a:pt x="676" y="5242"/>
                </a:cubicBezTo>
                <a:cubicBezTo>
                  <a:pt x="710" y="5146"/>
                  <a:pt x="739" y="5038"/>
                  <a:pt x="795" y="4947"/>
                </a:cubicBezTo>
                <a:lnTo>
                  <a:pt x="795" y="4947"/>
                </a:lnTo>
                <a:cubicBezTo>
                  <a:pt x="790" y="4981"/>
                  <a:pt x="778" y="5015"/>
                  <a:pt x="767" y="5049"/>
                </a:cubicBezTo>
                <a:cubicBezTo>
                  <a:pt x="778" y="5055"/>
                  <a:pt x="795" y="5055"/>
                  <a:pt x="801" y="5061"/>
                </a:cubicBezTo>
                <a:cubicBezTo>
                  <a:pt x="812" y="4981"/>
                  <a:pt x="863" y="4919"/>
                  <a:pt x="875" y="4840"/>
                </a:cubicBezTo>
                <a:lnTo>
                  <a:pt x="875" y="4840"/>
                </a:lnTo>
                <a:cubicBezTo>
                  <a:pt x="829" y="4862"/>
                  <a:pt x="824" y="4919"/>
                  <a:pt x="790" y="4953"/>
                </a:cubicBezTo>
                <a:cubicBezTo>
                  <a:pt x="829" y="4828"/>
                  <a:pt x="886" y="4703"/>
                  <a:pt x="948" y="4584"/>
                </a:cubicBezTo>
                <a:cubicBezTo>
                  <a:pt x="954" y="4584"/>
                  <a:pt x="954" y="4584"/>
                  <a:pt x="954" y="4579"/>
                </a:cubicBezTo>
                <a:cubicBezTo>
                  <a:pt x="954" y="4579"/>
                  <a:pt x="960" y="4573"/>
                  <a:pt x="960" y="4573"/>
                </a:cubicBezTo>
                <a:cubicBezTo>
                  <a:pt x="971" y="4550"/>
                  <a:pt x="982" y="4527"/>
                  <a:pt x="994" y="4505"/>
                </a:cubicBezTo>
                <a:close/>
                <a:moveTo>
                  <a:pt x="1391" y="5339"/>
                </a:moveTo>
                <a:cubicBezTo>
                  <a:pt x="1391" y="5339"/>
                  <a:pt x="1391" y="5344"/>
                  <a:pt x="1391" y="5344"/>
                </a:cubicBezTo>
                <a:cubicBezTo>
                  <a:pt x="1385" y="5344"/>
                  <a:pt x="1385" y="5339"/>
                  <a:pt x="1380" y="5339"/>
                </a:cubicBezTo>
                <a:close/>
                <a:moveTo>
                  <a:pt x="15133" y="5316"/>
                </a:moveTo>
                <a:lnTo>
                  <a:pt x="15133" y="5316"/>
                </a:lnTo>
                <a:cubicBezTo>
                  <a:pt x="15150" y="5344"/>
                  <a:pt x="15161" y="5367"/>
                  <a:pt x="15173" y="5396"/>
                </a:cubicBezTo>
                <a:cubicBezTo>
                  <a:pt x="15173" y="5413"/>
                  <a:pt x="15167" y="5424"/>
                  <a:pt x="15167" y="5441"/>
                </a:cubicBezTo>
                <a:cubicBezTo>
                  <a:pt x="15156" y="5401"/>
                  <a:pt x="15139" y="5362"/>
                  <a:pt x="15133" y="5316"/>
                </a:cubicBezTo>
                <a:close/>
                <a:moveTo>
                  <a:pt x="744" y="5214"/>
                </a:moveTo>
                <a:cubicBezTo>
                  <a:pt x="727" y="5299"/>
                  <a:pt x="676" y="5379"/>
                  <a:pt x="682" y="5475"/>
                </a:cubicBezTo>
                <a:lnTo>
                  <a:pt x="653" y="5452"/>
                </a:lnTo>
                <a:cubicBezTo>
                  <a:pt x="687" y="5373"/>
                  <a:pt x="693" y="5282"/>
                  <a:pt x="744" y="5214"/>
                </a:cubicBezTo>
                <a:close/>
                <a:moveTo>
                  <a:pt x="650" y="5497"/>
                </a:moveTo>
                <a:cubicBezTo>
                  <a:pt x="651" y="5497"/>
                  <a:pt x="652" y="5497"/>
                  <a:pt x="653" y="5498"/>
                </a:cubicBezTo>
                <a:cubicBezTo>
                  <a:pt x="669" y="5508"/>
                  <a:pt x="656" y="5538"/>
                  <a:pt x="640" y="5538"/>
                </a:cubicBezTo>
                <a:cubicBezTo>
                  <a:pt x="639" y="5538"/>
                  <a:pt x="638" y="5538"/>
                  <a:pt x="636" y="5537"/>
                </a:cubicBezTo>
                <a:cubicBezTo>
                  <a:pt x="626" y="5527"/>
                  <a:pt x="635" y="5497"/>
                  <a:pt x="650" y="5497"/>
                </a:cubicBezTo>
                <a:close/>
                <a:moveTo>
                  <a:pt x="636" y="5560"/>
                </a:moveTo>
                <a:cubicBezTo>
                  <a:pt x="631" y="5594"/>
                  <a:pt x="625" y="5623"/>
                  <a:pt x="602" y="5651"/>
                </a:cubicBezTo>
                <a:cubicBezTo>
                  <a:pt x="602" y="5623"/>
                  <a:pt x="608" y="5588"/>
                  <a:pt x="614" y="5560"/>
                </a:cubicBezTo>
                <a:close/>
                <a:moveTo>
                  <a:pt x="593" y="5671"/>
                </a:moveTo>
                <a:cubicBezTo>
                  <a:pt x="596" y="5671"/>
                  <a:pt x="599" y="5672"/>
                  <a:pt x="602" y="5674"/>
                </a:cubicBezTo>
                <a:cubicBezTo>
                  <a:pt x="618" y="5684"/>
                  <a:pt x="605" y="5708"/>
                  <a:pt x="586" y="5708"/>
                </a:cubicBezTo>
                <a:cubicBezTo>
                  <a:pt x="584" y="5708"/>
                  <a:pt x="582" y="5708"/>
                  <a:pt x="580" y="5708"/>
                </a:cubicBezTo>
                <a:cubicBezTo>
                  <a:pt x="565" y="5698"/>
                  <a:pt x="576" y="5671"/>
                  <a:pt x="593" y="5671"/>
                </a:cubicBezTo>
                <a:close/>
                <a:moveTo>
                  <a:pt x="15229" y="5537"/>
                </a:moveTo>
                <a:cubicBezTo>
                  <a:pt x="15246" y="5605"/>
                  <a:pt x="15280" y="5662"/>
                  <a:pt x="15298" y="5730"/>
                </a:cubicBezTo>
                <a:cubicBezTo>
                  <a:pt x="15275" y="5730"/>
                  <a:pt x="15263" y="5713"/>
                  <a:pt x="15258" y="5696"/>
                </a:cubicBezTo>
                <a:lnTo>
                  <a:pt x="15229" y="5696"/>
                </a:lnTo>
                <a:cubicBezTo>
                  <a:pt x="15235" y="5685"/>
                  <a:pt x="15241" y="5668"/>
                  <a:pt x="15246" y="5657"/>
                </a:cubicBezTo>
                <a:lnTo>
                  <a:pt x="15246" y="5657"/>
                </a:lnTo>
                <a:cubicBezTo>
                  <a:pt x="15241" y="5657"/>
                  <a:pt x="15229" y="5662"/>
                  <a:pt x="15224" y="5662"/>
                </a:cubicBezTo>
                <a:cubicBezTo>
                  <a:pt x="15252" y="5634"/>
                  <a:pt x="15243" y="5611"/>
                  <a:pt x="15220" y="5611"/>
                </a:cubicBezTo>
                <a:cubicBezTo>
                  <a:pt x="15212" y="5611"/>
                  <a:pt x="15201" y="5615"/>
                  <a:pt x="15190" y="5623"/>
                </a:cubicBezTo>
                <a:cubicBezTo>
                  <a:pt x="15190" y="5617"/>
                  <a:pt x="15184" y="5605"/>
                  <a:pt x="15184" y="5594"/>
                </a:cubicBezTo>
                <a:lnTo>
                  <a:pt x="15235" y="5594"/>
                </a:lnTo>
                <a:cubicBezTo>
                  <a:pt x="15224" y="5577"/>
                  <a:pt x="15224" y="5554"/>
                  <a:pt x="15229" y="5537"/>
                </a:cubicBezTo>
                <a:close/>
                <a:moveTo>
                  <a:pt x="676" y="5248"/>
                </a:moveTo>
                <a:cubicBezTo>
                  <a:pt x="659" y="5390"/>
                  <a:pt x="585" y="5520"/>
                  <a:pt x="557" y="5657"/>
                </a:cubicBezTo>
                <a:cubicBezTo>
                  <a:pt x="551" y="5691"/>
                  <a:pt x="534" y="5719"/>
                  <a:pt x="517" y="5747"/>
                </a:cubicBezTo>
                <a:cubicBezTo>
                  <a:pt x="557" y="5577"/>
                  <a:pt x="608" y="5407"/>
                  <a:pt x="676" y="5248"/>
                </a:cubicBezTo>
                <a:close/>
                <a:moveTo>
                  <a:pt x="557" y="5770"/>
                </a:moveTo>
                <a:cubicBezTo>
                  <a:pt x="580" y="5781"/>
                  <a:pt x="580" y="5793"/>
                  <a:pt x="563" y="5804"/>
                </a:cubicBezTo>
                <a:cubicBezTo>
                  <a:pt x="540" y="5798"/>
                  <a:pt x="540" y="5787"/>
                  <a:pt x="557" y="5770"/>
                </a:cubicBezTo>
                <a:close/>
                <a:moveTo>
                  <a:pt x="15258" y="5747"/>
                </a:moveTo>
                <a:cubicBezTo>
                  <a:pt x="15286" y="5747"/>
                  <a:pt x="15309" y="5764"/>
                  <a:pt x="15309" y="5793"/>
                </a:cubicBezTo>
                <a:cubicBezTo>
                  <a:pt x="15298" y="5798"/>
                  <a:pt x="15280" y="5804"/>
                  <a:pt x="15269" y="5810"/>
                </a:cubicBezTo>
                <a:cubicBezTo>
                  <a:pt x="15275" y="5804"/>
                  <a:pt x="15286" y="5787"/>
                  <a:pt x="15292" y="5781"/>
                </a:cubicBezTo>
                <a:cubicBezTo>
                  <a:pt x="15286" y="5770"/>
                  <a:pt x="15263" y="5753"/>
                  <a:pt x="15258" y="5747"/>
                </a:cubicBezTo>
                <a:close/>
                <a:moveTo>
                  <a:pt x="15008" y="5798"/>
                </a:moveTo>
                <a:cubicBezTo>
                  <a:pt x="15025" y="5798"/>
                  <a:pt x="15037" y="5855"/>
                  <a:pt x="15014" y="5861"/>
                </a:cubicBezTo>
                <a:cubicBezTo>
                  <a:pt x="15002" y="5844"/>
                  <a:pt x="14997" y="5821"/>
                  <a:pt x="15008" y="5798"/>
                </a:cubicBezTo>
                <a:close/>
                <a:moveTo>
                  <a:pt x="15332" y="5855"/>
                </a:moveTo>
                <a:cubicBezTo>
                  <a:pt x="15337" y="5889"/>
                  <a:pt x="15343" y="5923"/>
                  <a:pt x="15349" y="5952"/>
                </a:cubicBezTo>
                <a:lnTo>
                  <a:pt x="15303" y="5935"/>
                </a:lnTo>
                <a:cubicBezTo>
                  <a:pt x="15315" y="5929"/>
                  <a:pt x="15326" y="5918"/>
                  <a:pt x="15332" y="5906"/>
                </a:cubicBezTo>
                <a:cubicBezTo>
                  <a:pt x="15326" y="5889"/>
                  <a:pt x="15320" y="5872"/>
                  <a:pt x="15309" y="5855"/>
                </a:cubicBezTo>
                <a:close/>
                <a:moveTo>
                  <a:pt x="1039" y="5895"/>
                </a:moveTo>
                <a:cubicBezTo>
                  <a:pt x="1028" y="5918"/>
                  <a:pt x="1017" y="5946"/>
                  <a:pt x="1005" y="5974"/>
                </a:cubicBezTo>
                <a:cubicBezTo>
                  <a:pt x="1000" y="5946"/>
                  <a:pt x="1011" y="5918"/>
                  <a:pt x="1017" y="5895"/>
                </a:cubicBezTo>
                <a:close/>
                <a:moveTo>
                  <a:pt x="15088" y="6065"/>
                </a:moveTo>
                <a:cubicBezTo>
                  <a:pt x="15105" y="6082"/>
                  <a:pt x="15099" y="6093"/>
                  <a:pt x="15082" y="6093"/>
                </a:cubicBezTo>
                <a:cubicBezTo>
                  <a:pt x="15065" y="6082"/>
                  <a:pt x="15065" y="6071"/>
                  <a:pt x="15088" y="6065"/>
                </a:cubicBezTo>
                <a:close/>
                <a:moveTo>
                  <a:pt x="455" y="6201"/>
                </a:moveTo>
                <a:cubicBezTo>
                  <a:pt x="478" y="6201"/>
                  <a:pt x="466" y="6235"/>
                  <a:pt x="449" y="6241"/>
                </a:cubicBezTo>
                <a:cubicBezTo>
                  <a:pt x="426" y="6241"/>
                  <a:pt x="438" y="6201"/>
                  <a:pt x="455" y="6201"/>
                </a:cubicBezTo>
                <a:close/>
                <a:moveTo>
                  <a:pt x="15122" y="5123"/>
                </a:moveTo>
                <a:lnTo>
                  <a:pt x="15122" y="5123"/>
                </a:lnTo>
                <a:cubicBezTo>
                  <a:pt x="15184" y="5208"/>
                  <a:pt x="15195" y="5327"/>
                  <a:pt x="15263" y="5407"/>
                </a:cubicBezTo>
                <a:cubicBezTo>
                  <a:pt x="15258" y="5407"/>
                  <a:pt x="15246" y="5413"/>
                  <a:pt x="15241" y="5413"/>
                </a:cubicBezTo>
                <a:cubicBezTo>
                  <a:pt x="15332" y="5628"/>
                  <a:pt x="15388" y="5855"/>
                  <a:pt x="15451" y="6082"/>
                </a:cubicBezTo>
                <a:cubicBezTo>
                  <a:pt x="15456" y="6076"/>
                  <a:pt x="15462" y="6076"/>
                  <a:pt x="15468" y="6076"/>
                </a:cubicBezTo>
                <a:cubicBezTo>
                  <a:pt x="15451" y="6139"/>
                  <a:pt x="15490" y="6196"/>
                  <a:pt x="15496" y="6252"/>
                </a:cubicBezTo>
                <a:cubicBezTo>
                  <a:pt x="15468" y="6235"/>
                  <a:pt x="15473" y="6190"/>
                  <a:pt x="15462" y="6162"/>
                </a:cubicBezTo>
                <a:cubicBezTo>
                  <a:pt x="15383" y="5878"/>
                  <a:pt x="15292" y="5600"/>
                  <a:pt x="15195" y="5316"/>
                </a:cubicBezTo>
                <a:cubicBezTo>
                  <a:pt x="15173" y="5254"/>
                  <a:pt x="15133" y="5191"/>
                  <a:pt x="15122" y="5123"/>
                </a:cubicBezTo>
                <a:close/>
                <a:moveTo>
                  <a:pt x="466" y="5912"/>
                </a:moveTo>
                <a:lnTo>
                  <a:pt x="466" y="5912"/>
                </a:lnTo>
                <a:cubicBezTo>
                  <a:pt x="472" y="6037"/>
                  <a:pt x="426" y="6162"/>
                  <a:pt x="381" y="6281"/>
                </a:cubicBezTo>
                <a:cubicBezTo>
                  <a:pt x="404" y="6156"/>
                  <a:pt x="432" y="6031"/>
                  <a:pt x="466" y="5912"/>
                </a:cubicBezTo>
                <a:close/>
                <a:moveTo>
                  <a:pt x="937" y="6252"/>
                </a:moveTo>
                <a:cubicBezTo>
                  <a:pt x="931" y="6292"/>
                  <a:pt x="943" y="6343"/>
                  <a:pt x="909" y="6371"/>
                </a:cubicBezTo>
                <a:cubicBezTo>
                  <a:pt x="914" y="6332"/>
                  <a:pt x="926" y="6292"/>
                  <a:pt x="937" y="6252"/>
                </a:cubicBezTo>
                <a:close/>
                <a:moveTo>
                  <a:pt x="375" y="6286"/>
                </a:moveTo>
                <a:cubicBezTo>
                  <a:pt x="387" y="6383"/>
                  <a:pt x="353" y="6479"/>
                  <a:pt x="336" y="6576"/>
                </a:cubicBezTo>
                <a:cubicBezTo>
                  <a:pt x="336" y="6479"/>
                  <a:pt x="364" y="6383"/>
                  <a:pt x="375" y="6286"/>
                </a:cubicBezTo>
                <a:close/>
                <a:moveTo>
                  <a:pt x="15485" y="6264"/>
                </a:moveTo>
                <a:cubicBezTo>
                  <a:pt x="15530" y="6360"/>
                  <a:pt x="15536" y="6474"/>
                  <a:pt x="15553" y="6576"/>
                </a:cubicBezTo>
                <a:cubicBezTo>
                  <a:pt x="15524" y="6542"/>
                  <a:pt x="15524" y="6502"/>
                  <a:pt x="15513" y="6462"/>
                </a:cubicBezTo>
                <a:cubicBezTo>
                  <a:pt x="15502" y="6400"/>
                  <a:pt x="15479" y="6332"/>
                  <a:pt x="15485" y="6264"/>
                </a:cubicBezTo>
                <a:close/>
                <a:moveTo>
                  <a:pt x="867" y="6659"/>
                </a:moveTo>
                <a:cubicBezTo>
                  <a:pt x="869" y="6659"/>
                  <a:pt x="872" y="6659"/>
                  <a:pt x="875" y="6661"/>
                </a:cubicBezTo>
                <a:cubicBezTo>
                  <a:pt x="890" y="6671"/>
                  <a:pt x="883" y="6703"/>
                  <a:pt x="865" y="6703"/>
                </a:cubicBezTo>
                <a:cubicBezTo>
                  <a:pt x="863" y="6703"/>
                  <a:pt x="860" y="6702"/>
                  <a:pt x="858" y="6701"/>
                </a:cubicBezTo>
                <a:cubicBezTo>
                  <a:pt x="843" y="6691"/>
                  <a:pt x="850" y="6659"/>
                  <a:pt x="867" y="6659"/>
                </a:cubicBezTo>
                <a:close/>
                <a:moveTo>
                  <a:pt x="15473" y="6434"/>
                </a:moveTo>
                <a:cubicBezTo>
                  <a:pt x="15490" y="6525"/>
                  <a:pt x="15490" y="6610"/>
                  <a:pt x="15519" y="6695"/>
                </a:cubicBezTo>
                <a:cubicBezTo>
                  <a:pt x="15530" y="6712"/>
                  <a:pt x="15524" y="6735"/>
                  <a:pt x="15513" y="6752"/>
                </a:cubicBezTo>
                <a:cubicBezTo>
                  <a:pt x="15503" y="6732"/>
                  <a:pt x="15514" y="6672"/>
                  <a:pt x="15490" y="6672"/>
                </a:cubicBezTo>
                <a:cubicBezTo>
                  <a:pt x="15485" y="6672"/>
                  <a:pt x="15480" y="6674"/>
                  <a:pt x="15473" y="6678"/>
                </a:cubicBezTo>
                <a:cubicBezTo>
                  <a:pt x="15479" y="6666"/>
                  <a:pt x="15485" y="6661"/>
                  <a:pt x="15496" y="6655"/>
                </a:cubicBezTo>
                <a:cubicBezTo>
                  <a:pt x="15473" y="6587"/>
                  <a:pt x="15462" y="6513"/>
                  <a:pt x="15473" y="6434"/>
                </a:cubicBezTo>
                <a:close/>
                <a:moveTo>
                  <a:pt x="15700" y="6962"/>
                </a:moveTo>
                <a:cubicBezTo>
                  <a:pt x="15700" y="7001"/>
                  <a:pt x="15729" y="7047"/>
                  <a:pt x="15700" y="7086"/>
                </a:cubicBezTo>
                <a:cubicBezTo>
                  <a:pt x="15689" y="7047"/>
                  <a:pt x="15683" y="7007"/>
                  <a:pt x="15678" y="6967"/>
                </a:cubicBezTo>
                <a:cubicBezTo>
                  <a:pt x="15683" y="6967"/>
                  <a:pt x="15695" y="6962"/>
                  <a:pt x="15700" y="6962"/>
                </a:cubicBezTo>
                <a:close/>
                <a:moveTo>
                  <a:pt x="58" y="7415"/>
                </a:moveTo>
                <a:cubicBezTo>
                  <a:pt x="58" y="7415"/>
                  <a:pt x="58" y="7415"/>
                  <a:pt x="58" y="7415"/>
                </a:cubicBezTo>
                <a:cubicBezTo>
                  <a:pt x="58" y="7415"/>
                  <a:pt x="58" y="7416"/>
                  <a:pt x="58" y="7416"/>
                </a:cubicBezTo>
                <a:lnTo>
                  <a:pt x="58" y="7416"/>
                </a:lnTo>
                <a:cubicBezTo>
                  <a:pt x="58" y="7415"/>
                  <a:pt x="58" y="7415"/>
                  <a:pt x="58" y="7415"/>
                </a:cubicBezTo>
                <a:close/>
                <a:moveTo>
                  <a:pt x="341" y="6581"/>
                </a:moveTo>
                <a:cubicBezTo>
                  <a:pt x="296" y="6769"/>
                  <a:pt x="296" y="6967"/>
                  <a:pt x="256" y="7160"/>
                </a:cubicBezTo>
                <a:cubicBezTo>
                  <a:pt x="268" y="7166"/>
                  <a:pt x="279" y="7177"/>
                  <a:pt x="296" y="7183"/>
                </a:cubicBezTo>
                <a:cubicBezTo>
                  <a:pt x="302" y="7166"/>
                  <a:pt x="307" y="7143"/>
                  <a:pt x="313" y="7126"/>
                </a:cubicBezTo>
                <a:lnTo>
                  <a:pt x="319" y="7126"/>
                </a:lnTo>
                <a:cubicBezTo>
                  <a:pt x="319" y="7160"/>
                  <a:pt x="319" y="7200"/>
                  <a:pt x="313" y="7240"/>
                </a:cubicBezTo>
                <a:lnTo>
                  <a:pt x="296" y="7240"/>
                </a:lnTo>
                <a:cubicBezTo>
                  <a:pt x="296" y="7223"/>
                  <a:pt x="302" y="7205"/>
                  <a:pt x="296" y="7183"/>
                </a:cubicBezTo>
                <a:lnTo>
                  <a:pt x="262" y="7188"/>
                </a:lnTo>
                <a:cubicBezTo>
                  <a:pt x="245" y="7291"/>
                  <a:pt x="239" y="7393"/>
                  <a:pt x="234" y="7501"/>
                </a:cubicBezTo>
                <a:cubicBezTo>
                  <a:pt x="228" y="7495"/>
                  <a:pt x="217" y="7495"/>
                  <a:pt x="217" y="7495"/>
                </a:cubicBezTo>
                <a:cubicBezTo>
                  <a:pt x="234" y="7217"/>
                  <a:pt x="268" y="6939"/>
                  <a:pt x="313" y="6666"/>
                </a:cubicBezTo>
                <a:cubicBezTo>
                  <a:pt x="313" y="6632"/>
                  <a:pt x="313" y="6598"/>
                  <a:pt x="341" y="6581"/>
                </a:cubicBezTo>
                <a:close/>
                <a:moveTo>
                  <a:pt x="15552" y="6580"/>
                </a:moveTo>
                <a:cubicBezTo>
                  <a:pt x="15555" y="6580"/>
                  <a:pt x="15559" y="6580"/>
                  <a:pt x="15564" y="6581"/>
                </a:cubicBezTo>
                <a:cubicBezTo>
                  <a:pt x="15567" y="6592"/>
                  <a:pt x="15567" y="6600"/>
                  <a:pt x="15564" y="6605"/>
                </a:cubicBezTo>
                <a:lnTo>
                  <a:pt x="15564" y="6605"/>
                </a:lnTo>
                <a:cubicBezTo>
                  <a:pt x="15564" y="6604"/>
                  <a:pt x="15564" y="6604"/>
                  <a:pt x="15564" y="6604"/>
                </a:cubicBezTo>
                <a:lnTo>
                  <a:pt x="15564" y="6604"/>
                </a:lnTo>
                <a:cubicBezTo>
                  <a:pt x="15564" y="6604"/>
                  <a:pt x="15564" y="6605"/>
                  <a:pt x="15564" y="6605"/>
                </a:cubicBezTo>
                <a:lnTo>
                  <a:pt x="15564" y="6605"/>
                </a:lnTo>
                <a:cubicBezTo>
                  <a:pt x="15564" y="6605"/>
                  <a:pt x="15564" y="6605"/>
                  <a:pt x="15564" y="6605"/>
                </a:cubicBezTo>
                <a:lnTo>
                  <a:pt x="15564" y="6605"/>
                </a:lnTo>
                <a:cubicBezTo>
                  <a:pt x="15604" y="6701"/>
                  <a:pt x="15598" y="6803"/>
                  <a:pt x="15621" y="6905"/>
                </a:cubicBezTo>
                <a:lnTo>
                  <a:pt x="15638" y="6899"/>
                </a:lnTo>
                <a:lnTo>
                  <a:pt x="15638" y="6899"/>
                </a:lnTo>
                <a:cubicBezTo>
                  <a:pt x="15632" y="6905"/>
                  <a:pt x="15627" y="6916"/>
                  <a:pt x="15627" y="6927"/>
                </a:cubicBezTo>
                <a:cubicBezTo>
                  <a:pt x="15638" y="7069"/>
                  <a:pt x="15672" y="7211"/>
                  <a:pt x="15672" y="7359"/>
                </a:cubicBezTo>
                <a:cubicBezTo>
                  <a:pt x="15678" y="7353"/>
                  <a:pt x="15689" y="7353"/>
                  <a:pt x="15695" y="7353"/>
                </a:cubicBezTo>
                <a:cubicBezTo>
                  <a:pt x="15661" y="7398"/>
                  <a:pt x="15689" y="7461"/>
                  <a:pt x="15678" y="7512"/>
                </a:cubicBezTo>
                <a:cubicBezTo>
                  <a:pt x="15655" y="7484"/>
                  <a:pt x="15678" y="7438"/>
                  <a:pt x="15655" y="7410"/>
                </a:cubicBezTo>
                <a:cubicBezTo>
                  <a:pt x="15661" y="7138"/>
                  <a:pt x="15564" y="6866"/>
                  <a:pt x="15564" y="6605"/>
                </a:cubicBezTo>
                <a:lnTo>
                  <a:pt x="15564" y="6605"/>
                </a:lnTo>
                <a:cubicBezTo>
                  <a:pt x="15562" y="6609"/>
                  <a:pt x="15558" y="6611"/>
                  <a:pt x="15552" y="6611"/>
                </a:cubicBezTo>
                <a:cubicBezTo>
                  <a:pt x="15549" y="6611"/>
                  <a:pt x="15545" y="6611"/>
                  <a:pt x="15541" y="6610"/>
                </a:cubicBezTo>
                <a:cubicBezTo>
                  <a:pt x="15532" y="6591"/>
                  <a:pt x="15534" y="6580"/>
                  <a:pt x="15552" y="6580"/>
                </a:cubicBezTo>
                <a:close/>
                <a:moveTo>
                  <a:pt x="234" y="7523"/>
                </a:moveTo>
                <a:cubicBezTo>
                  <a:pt x="234" y="7563"/>
                  <a:pt x="228" y="7608"/>
                  <a:pt x="222" y="7648"/>
                </a:cubicBezTo>
                <a:cubicBezTo>
                  <a:pt x="200" y="7608"/>
                  <a:pt x="205" y="7557"/>
                  <a:pt x="234" y="7523"/>
                </a:cubicBezTo>
                <a:close/>
                <a:moveTo>
                  <a:pt x="15610" y="7432"/>
                </a:moveTo>
                <a:cubicBezTo>
                  <a:pt x="15621" y="7478"/>
                  <a:pt x="15627" y="7523"/>
                  <a:pt x="15638" y="7563"/>
                </a:cubicBezTo>
                <a:cubicBezTo>
                  <a:pt x="15644" y="7569"/>
                  <a:pt x="15666" y="7569"/>
                  <a:pt x="15672" y="7569"/>
                </a:cubicBezTo>
                <a:cubicBezTo>
                  <a:pt x="15672" y="7557"/>
                  <a:pt x="15672" y="7535"/>
                  <a:pt x="15678" y="7518"/>
                </a:cubicBezTo>
                <a:cubicBezTo>
                  <a:pt x="15695" y="7586"/>
                  <a:pt x="15700" y="7665"/>
                  <a:pt x="15689" y="7727"/>
                </a:cubicBezTo>
                <a:cubicBezTo>
                  <a:pt x="15678" y="7693"/>
                  <a:pt x="15678" y="7654"/>
                  <a:pt x="15683" y="7614"/>
                </a:cubicBezTo>
                <a:cubicBezTo>
                  <a:pt x="15672" y="7597"/>
                  <a:pt x="15661" y="7569"/>
                  <a:pt x="15638" y="7569"/>
                </a:cubicBezTo>
                <a:cubicBezTo>
                  <a:pt x="15621" y="7603"/>
                  <a:pt x="15632" y="7648"/>
                  <a:pt x="15638" y="7682"/>
                </a:cubicBezTo>
                <a:cubicBezTo>
                  <a:pt x="15632" y="7682"/>
                  <a:pt x="15621" y="7676"/>
                  <a:pt x="15615" y="7671"/>
                </a:cubicBezTo>
                <a:cubicBezTo>
                  <a:pt x="15615" y="7659"/>
                  <a:pt x="15621" y="7642"/>
                  <a:pt x="15621" y="7625"/>
                </a:cubicBezTo>
                <a:cubicBezTo>
                  <a:pt x="15610" y="7620"/>
                  <a:pt x="15598" y="7620"/>
                  <a:pt x="15587" y="7614"/>
                </a:cubicBezTo>
                <a:lnTo>
                  <a:pt x="15610" y="7608"/>
                </a:lnTo>
                <a:cubicBezTo>
                  <a:pt x="15604" y="7552"/>
                  <a:pt x="15621" y="7495"/>
                  <a:pt x="15604" y="7432"/>
                </a:cubicBezTo>
                <a:close/>
                <a:moveTo>
                  <a:pt x="228" y="7648"/>
                </a:moveTo>
                <a:lnTo>
                  <a:pt x="228" y="7648"/>
                </a:lnTo>
                <a:cubicBezTo>
                  <a:pt x="211" y="7745"/>
                  <a:pt x="211" y="7847"/>
                  <a:pt x="222" y="7943"/>
                </a:cubicBezTo>
                <a:lnTo>
                  <a:pt x="205" y="7949"/>
                </a:lnTo>
                <a:cubicBezTo>
                  <a:pt x="205" y="7852"/>
                  <a:pt x="177" y="7727"/>
                  <a:pt x="228" y="7648"/>
                </a:cubicBezTo>
                <a:close/>
                <a:moveTo>
                  <a:pt x="279" y="7881"/>
                </a:moveTo>
                <a:cubicBezTo>
                  <a:pt x="279" y="7920"/>
                  <a:pt x="285" y="7971"/>
                  <a:pt x="262" y="8011"/>
                </a:cubicBezTo>
                <a:cubicBezTo>
                  <a:pt x="262" y="7966"/>
                  <a:pt x="234" y="7909"/>
                  <a:pt x="279" y="7881"/>
                </a:cubicBezTo>
                <a:close/>
                <a:moveTo>
                  <a:pt x="15695" y="7988"/>
                </a:moveTo>
                <a:cubicBezTo>
                  <a:pt x="15717" y="7988"/>
                  <a:pt x="15717" y="8034"/>
                  <a:pt x="15700" y="8045"/>
                </a:cubicBezTo>
                <a:cubicBezTo>
                  <a:pt x="15678" y="8040"/>
                  <a:pt x="15678" y="8000"/>
                  <a:pt x="15695" y="7988"/>
                </a:cubicBezTo>
                <a:close/>
                <a:moveTo>
                  <a:pt x="205" y="8096"/>
                </a:moveTo>
                <a:cubicBezTo>
                  <a:pt x="234" y="8096"/>
                  <a:pt x="228" y="8136"/>
                  <a:pt x="211" y="8153"/>
                </a:cubicBezTo>
                <a:cubicBezTo>
                  <a:pt x="188" y="8147"/>
                  <a:pt x="188" y="8102"/>
                  <a:pt x="205" y="8096"/>
                </a:cubicBezTo>
                <a:close/>
                <a:moveTo>
                  <a:pt x="15644" y="8125"/>
                </a:moveTo>
                <a:cubicBezTo>
                  <a:pt x="15644" y="8164"/>
                  <a:pt x="15672" y="8227"/>
                  <a:pt x="15627" y="8255"/>
                </a:cubicBezTo>
                <a:cubicBezTo>
                  <a:pt x="15632" y="8210"/>
                  <a:pt x="15621" y="8164"/>
                  <a:pt x="15644" y="8125"/>
                </a:cubicBezTo>
                <a:close/>
                <a:moveTo>
                  <a:pt x="15695" y="8198"/>
                </a:moveTo>
                <a:cubicBezTo>
                  <a:pt x="15695" y="8295"/>
                  <a:pt x="15723" y="8414"/>
                  <a:pt x="15672" y="8499"/>
                </a:cubicBezTo>
                <a:cubicBezTo>
                  <a:pt x="15689" y="8403"/>
                  <a:pt x="15689" y="8301"/>
                  <a:pt x="15683" y="8198"/>
                </a:cubicBezTo>
                <a:close/>
                <a:moveTo>
                  <a:pt x="220" y="8420"/>
                </a:moveTo>
                <a:cubicBezTo>
                  <a:pt x="228" y="8456"/>
                  <a:pt x="227" y="8492"/>
                  <a:pt x="222" y="8527"/>
                </a:cubicBezTo>
                <a:cubicBezTo>
                  <a:pt x="239" y="8538"/>
                  <a:pt x="244" y="8565"/>
                  <a:pt x="265" y="8572"/>
                </a:cubicBezTo>
                <a:lnTo>
                  <a:pt x="265" y="8572"/>
                </a:lnTo>
                <a:cubicBezTo>
                  <a:pt x="255" y="8571"/>
                  <a:pt x="242" y="8567"/>
                  <a:pt x="234" y="8567"/>
                </a:cubicBezTo>
                <a:cubicBezTo>
                  <a:pt x="234" y="8579"/>
                  <a:pt x="234" y="8607"/>
                  <a:pt x="234" y="8618"/>
                </a:cubicBezTo>
                <a:cubicBezTo>
                  <a:pt x="218" y="8554"/>
                  <a:pt x="207" y="8485"/>
                  <a:pt x="220" y="8420"/>
                </a:cubicBezTo>
                <a:close/>
                <a:moveTo>
                  <a:pt x="15678" y="8493"/>
                </a:moveTo>
                <a:cubicBezTo>
                  <a:pt x="15706" y="8533"/>
                  <a:pt x="15695" y="8584"/>
                  <a:pt x="15666" y="8624"/>
                </a:cubicBezTo>
                <a:cubicBezTo>
                  <a:pt x="15666" y="8579"/>
                  <a:pt x="15672" y="8539"/>
                  <a:pt x="15678" y="8493"/>
                </a:cubicBezTo>
                <a:close/>
                <a:moveTo>
                  <a:pt x="268" y="8454"/>
                </a:moveTo>
                <a:cubicBezTo>
                  <a:pt x="273" y="8454"/>
                  <a:pt x="285" y="8465"/>
                  <a:pt x="290" y="8465"/>
                </a:cubicBezTo>
                <a:cubicBezTo>
                  <a:pt x="290" y="8482"/>
                  <a:pt x="290" y="8493"/>
                  <a:pt x="285" y="8510"/>
                </a:cubicBezTo>
                <a:cubicBezTo>
                  <a:pt x="296" y="8516"/>
                  <a:pt x="307" y="8522"/>
                  <a:pt x="319" y="8522"/>
                </a:cubicBezTo>
                <a:lnTo>
                  <a:pt x="296" y="8527"/>
                </a:lnTo>
                <a:cubicBezTo>
                  <a:pt x="302" y="8590"/>
                  <a:pt x="290" y="8647"/>
                  <a:pt x="307" y="8703"/>
                </a:cubicBezTo>
                <a:lnTo>
                  <a:pt x="296" y="8703"/>
                </a:lnTo>
                <a:cubicBezTo>
                  <a:pt x="290" y="8658"/>
                  <a:pt x="279" y="8613"/>
                  <a:pt x="273" y="8573"/>
                </a:cubicBezTo>
                <a:cubicBezTo>
                  <a:pt x="272" y="8573"/>
                  <a:pt x="270" y="8573"/>
                  <a:pt x="268" y="8573"/>
                </a:cubicBezTo>
                <a:lnTo>
                  <a:pt x="268" y="8573"/>
                </a:lnTo>
                <a:cubicBezTo>
                  <a:pt x="285" y="8533"/>
                  <a:pt x="273" y="8493"/>
                  <a:pt x="268" y="8454"/>
                </a:cubicBezTo>
                <a:close/>
                <a:moveTo>
                  <a:pt x="807" y="8726"/>
                </a:moveTo>
                <a:lnTo>
                  <a:pt x="807" y="8726"/>
                </a:lnTo>
                <a:cubicBezTo>
                  <a:pt x="824" y="8737"/>
                  <a:pt x="818" y="8749"/>
                  <a:pt x="801" y="8754"/>
                </a:cubicBezTo>
                <a:cubicBezTo>
                  <a:pt x="784" y="8743"/>
                  <a:pt x="784" y="8732"/>
                  <a:pt x="807" y="8726"/>
                </a:cubicBezTo>
                <a:close/>
                <a:moveTo>
                  <a:pt x="211" y="9049"/>
                </a:moveTo>
                <a:cubicBezTo>
                  <a:pt x="217" y="9089"/>
                  <a:pt x="228" y="9129"/>
                  <a:pt x="234" y="9169"/>
                </a:cubicBezTo>
                <a:cubicBezTo>
                  <a:pt x="228" y="9169"/>
                  <a:pt x="217" y="9174"/>
                  <a:pt x="211" y="9174"/>
                </a:cubicBezTo>
                <a:cubicBezTo>
                  <a:pt x="211" y="9135"/>
                  <a:pt x="182" y="9089"/>
                  <a:pt x="211" y="9049"/>
                </a:cubicBezTo>
                <a:close/>
                <a:moveTo>
                  <a:pt x="15805" y="7993"/>
                </a:moveTo>
                <a:cubicBezTo>
                  <a:pt x="15808" y="7993"/>
                  <a:pt x="15813" y="7995"/>
                  <a:pt x="15820" y="8000"/>
                </a:cubicBezTo>
                <a:cubicBezTo>
                  <a:pt x="15848" y="8062"/>
                  <a:pt x="15797" y="8153"/>
                  <a:pt x="15859" y="8198"/>
                </a:cubicBezTo>
                <a:lnTo>
                  <a:pt x="15831" y="8198"/>
                </a:lnTo>
                <a:cubicBezTo>
                  <a:pt x="15820" y="8369"/>
                  <a:pt x="15825" y="8545"/>
                  <a:pt x="15814" y="8715"/>
                </a:cubicBezTo>
                <a:cubicBezTo>
                  <a:pt x="15820" y="8720"/>
                  <a:pt x="15831" y="8726"/>
                  <a:pt x="15842" y="8732"/>
                </a:cubicBezTo>
                <a:cubicBezTo>
                  <a:pt x="15837" y="8732"/>
                  <a:pt x="15825" y="8737"/>
                  <a:pt x="15820" y="8737"/>
                </a:cubicBezTo>
                <a:cubicBezTo>
                  <a:pt x="15820" y="8823"/>
                  <a:pt x="15774" y="8913"/>
                  <a:pt x="15802" y="8993"/>
                </a:cubicBezTo>
                <a:cubicBezTo>
                  <a:pt x="15751" y="9044"/>
                  <a:pt x="15785" y="9129"/>
                  <a:pt x="15757" y="9197"/>
                </a:cubicBezTo>
                <a:cubicBezTo>
                  <a:pt x="15746" y="9237"/>
                  <a:pt x="15768" y="9288"/>
                  <a:pt x="15723" y="9310"/>
                </a:cubicBezTo>
                <a:lnTo>
                  <a:pt x="15706" y="9276"/>
                </a:lnTo>
                <a:cubicBezTo>
                  <a:pt x="15729" y="9242"/>
                  <a:pt x="15717" y="9197"/>
                  <a:pt x="15717" y="9157"/>
                </a:cubicBezTo>
                <a:cubicBezTo>
                  <a:pt x="15706" y="9157"/>
                  <a:pt x="15689" y="9169"/>
                  <a:pt x="15678" y="9174"/>
                </a:cubicBezTo>
                <a:cubicBezTo>
                  <a:pt x="15683" y="9157"/>
                  <a:pt x="15689" y="9146"/>
                  <a:pt x="15689" y="9129"/>
                </a:cubicBezTo>
                <a:cubicBezTo>
                  <a:pt x="15683" y="9084"/>
                  <a:pt x="15734" y="9061"/>
                  <a:pt x="15723" y="9015"/>
                </a:cubicBezTo>
                <a:cubicBezTo>
                  <a:pt x="15717" y="9010"/>
                  <a:pt x="15706" y="9004"/>
                  <a:pt x="15700" y="8998"/>
                </a:cubicBezTo>
                <a:cubicBezTo>
                  <a:pt x="15712" y="8874"/>
                  <a:pt x="15746" y="8754"/>
                  <a:pt x="15729" y="8630"/>
                </a:cubicBezTo>
                <a:lnTo>
                  <a:pt x="15768" y="8630"/>
                </a:lnTo>
                <a:cubicBezTo>
                  <a:pt x="15768" y="8613"/>
                  <a:pt x="15774" y="8584"/>
                  <a:pt x="15780" y="8573"/>
                </a:cubicBezTo>
                <a:cubicBezTo>
                  <a:pt x="15768" y="8562"/>
                  <a:pt x="15757" y="8556"/>
                  <a:pt x="15746" y="8550"/>
                </a:cubicBezTo>
                <a:lnTo>
                  <a:pt x="15740" y="8579"/>
                </a:lnTo>
                <a:cubicBezTo>
                  <a:pt x="15740" y="8567"/>
                  <a:pt x="15734" y="8539"/>
                  <a:pt x="15734" y="8527"/>
                </a:cubicBezTo>
                <a:lnTo>
                  <a:pt x="15734" y="8527"/>
                </a:lnTo>
                <a:cubicBezTo>
                  <a:pt x="15740" y="8533"/>
                  <a:pt x="15751" y="8545"/>
                  <a:pt x="15757" y="8550"/>
                </a:cubicBezTo>
                <a:cubicBezTo>
                  <a:pt x="15763" y="8545"/>
                  <a:pt x="15780" y="8539"/>
                  <a:pt x="15785" y="8533"/>
                </a:cubicBezTo>
                <a:cubicBezTo>
                  <a:pt x="15780" y="8505"/>
                  <a:pt x="15780" y="8482"/>
                  <a:pt x="15780" y="8454"/>
                </a:cubicBezTo>
                <a:lnTo>
                  <a:pt x="15763" y="8448"/>
                </a:lnTo>
                <a:cubicBezTo>
                  <a:pt x="15757" y="8476"/>
                  <a:pt x="15751" y="8499"/>
                  <a:pt x="15734" y="8516"/>
                </a:cubicBezTo>
                <a:cubicBezTo>
                  <a:pt x="15746" y="8493"/>
                  <a:pt x="15746" y="8465"/>
                  <a:pt x="15740" y="8442"/>
                </a:cubicBezTo>
                <a:lnTo>
                  <a:pt x="15785" y="8442"/>
                </a:lnTo>
                <a:lnTo>
                  <a:pt x="15785" y="8369"/>
                </a:lnTo>
                <a:cubicBezTo>
                  <a:pt x="15780" y="8386"/>
                  <a:pt x="15763" y="8420"/>
                  <a:pt x="15751" y="8437"/>
                </a:cubicBezTo>
                <a:cubicBezTo>
                  <a:pt x="15746" y="8414"/>
                  <a:pt x="15746" y="8397"/>
                  <a:pt x="15763" y="8374"/>
                </a:cubicBezTo>
                <a:cubicBezTo>
                  <a:pt x="15746" y="8323"/>
                  <a:pt x="15757" y="8278"/>
                  <a:pt x="15757" y="8227"/>
                </a:cubicBezTo>
                <a:lnTo>
                  <a:pt x="15780" y="8221"/>
                </a:lnTo>
                <a:cubicBezTo>
                  <a:pt x="15774" y="8210"/>
                  <a:pt x="15751" y="8198"/>
                  <a:pt x="15746" y="8187"/>
                </a:cubicBezTo>
                <a:cubicBezTo>
                  <a:pt x="15757" y="8181"/>
                  <a:pt x="15774" y="8181"/>
                  <a:pt x="15791" y="8176"/>
                </a:cubicBezTo>
                <a:cubicBezTo>
                  <a:pt x="15774" y="8159"/>
                  <a:pt x="15763" y="8142"/>
                  <a:pt x="15751" y="8125"/>
                </a:cubicBezTo>
                <a:cubicBezTo>
                  <a:pt x="15751" y="8113"/>
                  <a:pt x="15757" y="8096"/>
                  <a:pt x="15757" y="8079"/>
                </a:cubicBezTo>
                <a:cubicBezTo>
                  <a:pt x="15768" y="8102"/>
                  <a:pt x="15780" y="8119"/>
                  <a:pt x="15797" y="8136"/>
                </a:cubicBezTo>
                <a:lnTo>
                  <a:pt x="15791" y="8079"/>
                </a:lnTo>
                <a:lnTo>
                  <a:pt x="15825" y="8079"/>
                </a:lnTo>
                <a:cubicBezTo>
                  <a:pt x="15814" y="8074"/>
                  <a:pt x="15797" y="8062"/>
                  <a:pt x="15785" y="8051"/>
                </a:cubicBezTo>
                <a:cubicBezTo>
                  <a:pt x="15790" y="8037"/>
                  <a:pt x="15787" y="7993"/>
                  <a:pt x="15805" y="7993"/>
                </a:cubicBezTo>
                <a:close/>
                <a:moveTo>
                  <a:pt x="228" y="8624"/>
                </a:moveTo>
                <a:cubicBezTo>
                  <a:pt x="251" y="8652"/>
                  <a:pt x="228" y="8698"/>
                  <a:pt x="251" y="8726"/>
                </a:cubicBezTo>
                <a:cubicBezTo>
                  <a:pt x="251" y="8998"/>
                  <a:pt x="341" y="9271"/>
                  <a:pt x="341" y="9537"/>
                </a:cubicBezTo>
                <a:cubicBezTo>
                  <a:pt x="307" y="9435"/>
                  <a:pt x="307" y="9333"/>
                  <a:pt x="290" y="9231"/>
                </a:cubicBezTo>
                <a:lnTo>
                  <a:pt x="285" y="9231"/>
                </a:lnTo>
                <a:lnTo>
                  <a:pt x="268" y="9242"/>
                </a:lnTo>
                <a:cubicBezTo>
                  <a:pt x="273" y="9231"/>
                  <a:pt x="279" y="9220"/>
                  <a:pt x="285" y="9214"/>
                </a:cubicBezTo>
                <a:cubicBezTo>
                  <a:pt x="268" y="9067"/>
                  <a:pt x="234" y="8925"/>
                  <a:pt x="239" y="8777"/>
                </a:cubicBezTo>
                <a:lnTo>
                  <a:pt x="239" y="8777"/>
                </a:lnTo>
                <a:cubicBezTo>
                  <a:pt x="234" y="8783"/>
                  <a:pt x="222" y="8783"/>
                  <a:pt x="217" y="8788"/>
                </a:cubicBezTo>
                <a:cubicBezTo>
                  <a:pt x="251" y="8743"/>
                  <a:pt x="222" y="8675"/>
                  <a:pt x="228" y="8624"/>
                </a:cubicBezTo>
                <a:close/>
                <a:moveTo>
                  <a:pt x="15683" y="8647"/>
                </a:moveTo>
                <a:cubicBezTo>
                  <a:pt x="15666" y="8925"/>
                  <a:pt x="15632" y="9203"/>
                  <a:pt x="15587" y="9481"/>
                </a:cubicBezTo>
                <a:cubicBezTo>
                  <a:pt x="15587" y="9509"/>
                  <a:pt x="15587" y="9543"/>
                  <a:pt x="15559" y="9566"/>
                </a:cubicBezTo>
                <a:cubicBezTo>
                  <a:pt x="15604" y="9373"/>
                  <a:pt x="15610" y="9180"/>
                  <a:pt x="15644" y="8987"/>
                </a:cubicBezTo>
                <a:cubicBezTo>
                  <a:pt x="15632" y="8976"/>
                  <a:pt x="15621" y="8970"/>
                  <a:pt x="15610" y="8959"/>
                </a:cubicBezTo>
                <a:cubicBezTo>
                  <a:pt x="15598" y="8981"/>
                  <a:pt x="15593" y="8998"/>
                  <a:pt x="15587" y="9021"/>
                </a:cubicBezTo>
                <a:lnTo>
                  <a:pt x="15581" y="9021"/>
                </a:lnTo>
                <a:cubicBezTo>
                  <a:pt x="15581" y="8981"/>
                  <a:pt x="15581" y="8942"/>
                  <a:pt x="15587" y="8908"/>
                </a:cubicBezTo>
                <a:cubicBezTo>
                  <a:pt x="15587" y="8908"/>
                  <a:pt x="15598" y="8902"/>
                  <a:pt x="15604" y="8902"/>
                </a:cubicBezTo>
                <a:lnTo>
                  <a:pt x="15604" y="8902"/>
                </a:lnTo>
                <a:cubicBezTo>
                  <a:pt x="15604" y="8919"/>
                  <a:pt x="15598" y="8942"/>
                  <a:pt x="15604" y="8959"/>
                </a:cubicBezTo>
                <a:lnTo>
                  <a:pt x="15638" y="8953"/>
                </a:lnTo>
                <a:cubicBezTo>
                  <a:pt x="15655" y="8851"/>
                  <a:pt x="15661" y="8749"/>
                  <a:pt x="15666" y="8647"/>
                </a:cubicBezTo>
                <a:close/>
                <a:moveTo>
                  <a:pt x="351" y="9536"/>
                </a:moveTo>
                <a:cubicBezTo>
                  <a:pt x="355" y="9536"/>
                  <a:pt x="359" y="9536"/>
                  <a:pt x="364" y="9537"/>
                </a:cubicBezTo>
                <a:cubicBezTo>
                  <a:pt x="369" y="9556"/>
                  <a:pt x="366" y="9567"/>
                  <a:pt x="352" y="9567"/>
                </a:cubicBezTo>
                <a:cubicBezTo>
                  <a:pt x="349" y="9567"/>
                  <a:pt x="345" y="9567"/>
                  <a:pt x="341" y="9566"/>
                </a:cubicBezTo>
                <a:cubicBezTo>
                  <a:pt x="332" y="9547"/>
                  <a:pt x="334" y="9536"/>
                  <a:pt x="351" y="9536"/>
                </a:cubicBezTo>
                <a:close/>
                <a:moveTo>
                  <a:pt x="387" y="9390"/>
                </a:moveTo>
                <a:cubicBezTo>
                  <a:pt x="397" y="9410"/>
                  <a:pt x="385" y="9473"/>
                  <a:pt x="412" y="9473"/>
                </a:cubicBezTo>
                <a:cubicBezTo>
                  <a:pt x="416" y="9473"/>
                  <a:pt x="421" y="9472"/>
                  <a:pt x="426" y="9469"/>
                </a:cubicBezTo>
                <a:lnTo>
                  <a:pt x="426" y="9469"/>
                </a:lnTo>
                <a:cubicBezTo>
                  <a:pt x="421" y="9475"/>
                  <a:pt x="409" y="9481"/>
                  <a:pt x="404" y="9486"/>
                </a:cubicBezTo>
                <a:cubicBezTo>
                  <a:pt x="426" y="9560"/>
                  <a:pt x="438" y="9634"/>
                  <a:pt x="426" y="9708"/>
                </a:cubicBezTo>
                <a:cubicBezTo>
                  <a:pt x="409" y="9623"/>
                  <a:pt x="409" y="9532"/>
                  <a:pt x="381" y="9452"/>
                </a:cubicBezTo>
                <a:cubicBezTo>
                  <a:pt x="370" y="9430"/>
                  <a:pt x="375" y="9413"/>
                  <a:pt x="387" y="9390"/>
                </a:cubicBezTo>
                <a:close/>
                <a:moveTo>
                  <a:pt x="15570" y="9571"/>
                </a:moveTo>
                <a:lnTo>
                  <a:pt x="15570" y="9571"/>
                </a:lnTo>
                <a:cubicBezTo>
                  <a:pt x="15564" y="9662"/>
                  <a:pt x="15536" y="9759"/>
                  <a:pt x="15524" y="9855"/>
                </a:cubicBezTo>
                <a:cubicBezTo>
                  <a:pt x="15513" y="9759"/>
                  <a:pt x="15547" y="9662"/>
                  <a:pt x="15570" y="9571"/>
                </a:cubicBezTo>
                <a:close/>
                <a:moveTo>
                  <a:pt x="353" y="9571"/>
                </a:moveTo>
                <a:lnTo>
                  <a:pt x="353" y="9571"/>
                </a:lnTo>
                <a:cubicBezTo>
                  <a:pt x="381" y="9600"/>
                  <a:pt x="381" y="9645"/>
                  <a:pt x="387" y="9679"/>
                </a:cubicBezTo>
                <a:cubicBezTo>
                  <a:pt x="398" y="9747"/>
                  <a:pt x="426" y="9810"/>
                  <a:pt x="415" y="9878"/>
                </a:cubicBezTo>
                <a:cubicBezTo>
                  <a:pt x="375" y="9787"/>
                  <a:pt x="370" y="9674"/>
                  <a:pt x="353" y="9571"/>
                </a:cubicBezTo>
                <a:close/>
                <a:moveTo>
                  <a:pt x="971" y="9764"/>
                </a:moveTo>
                <a:cubicBezTo>
                  <a:pt x="982" y="9798"/>
                  <a:pt x="994" y="9832"/>
                  <a:pt x="1005" y="9867"/>
                </a:cubicBezTo>
                <a:cubicBezTo>
                  <a:pt x="1000" y="9872"/>
                  <a:pt x="994" y="9872"/>
                  <a:pt x="988" y="9878"/>
                </a:cubicBezTo>
                <a:cubicBezTo>
                  <a:pt x="982" y="9838"/>
                  <a:pt x="977" y="9804"/>
                  <a:pt x="971" y="9770"/>
                </a:cubicBezTo>
                <a:lnTo>
                  <a:pt x="971" y="9764"/>
                </a:lnTo>
                <a:close/>
                <a:moveTo>
                  <a:pt x="14980" y="9827"/>
                </a:moveTo>
                <a:lnTo>
                  <a:pt x="14980" y="9827"/>
                </a:lnTo>
                <a:cubicBezTo>
                  <a:pt x="14974" y="9849"/>
                  <a:pt x="14968" y="9872"/>
                  <a:pt x="14968" y="9895"/>
                </a:cubicBezTo>
                <a:cubicBezTo>
                  <a:pt x="14968" y="9889"/>
                  <a:pt x="14968" y="9884"/>
                  <a:pt x="14968" y="9878"/>
                </a:cubicBezTo>
                <a:cubicBezTo>
                  <a:pt x="14968" y="9861"/>
                  <a:pt x="14974" y="9844"/>
                  <a:pt x="14980" y="9827"/>
                </a:cubicBezTo>
                <a:close/>
                <a:moveTo>
                  <a:pt x="15451" y="9901"/>
                </a:moveTo>
                <a:lnTo>
                  <a:pt x="15451" y="9901"/>
                </a:lnTo>
                <a:cubicBezTo>
                  <a:pt x="15473" y="9906"/>
                  <a:pt x="15462" y="9940"/>
                  <a:pt x="15445" y="9946"/>
                </a:cubicBezTo>
                <a:cubicBezTo>
                  <a:pt x="15422" y="9940"/>
                  <a:pt x="15434" y="9906"/>
                  <a:pt x="15451" y="9901"/>
                </a:cubicBezTo>
                <a:close/>
                <a:moveTo>
                  <a:pt x="824" y="10042"/>
                </a:moveTo>
                <a:lnTo>
                  <a:pt x="824" y="10042"/>
                </a:lnTo>
                <a:cubicBezTo>
                  <a:pt x="841" y="10059"/>
                  <a:pt x="835" y="10071"/>
                  <a:pt x="818" y="10076"/>
                </a:cubicBezTo>
                <a:cubicBezTo>
                  <a:pt x="801" y="10059"/>
                  <a:pt x="801" y="10048"/>
                  <a:pt x="824" y="10042"/>
                </a:cubicBezTo>
                <a:close/>
                <a:moveTo>
                  <a:pt x="15519" y="9867"/>
                </a:moveTo>
                <a:lnTo>
                  <a:pt x="15519" y="9867"/>
                </a:lnTo>
                <a:cubicBezTo>
                  <a:pt x="15496" y="9991"/>
                  <a:pt x="15468" y="10110"/>
                  <a:pt x="15434" y="10235"/>
                </a:cubicBezTo>
                <a:cubicBezTo>
                  <a:pt x="15428" y="10110"/>
                  <a:pt x="15473" y="9980"/>
                  <a:pt x="15519" y="9867"/>
                </a:cubicBezTo>
                <a:close/>
                <a:moveTo>
                  <a:pt x="14900" y="10167"/>
                </a:moveTo>
                <a:cubicBezTo>
                  <a:pt x="14900" y="10196"/>
                  <a:pt x="14895" y="10224"/>
                  <a:pt x="14889" y="10247"/>
                </a:cubicBezTo>
                <a:lnTo>
                  <a:pt x="14866" y="10247"/>
                </a:lnTo>
                <a:cubicBezTo>
                  <a:pt x="14872" y="10218"/>
                  <a:pt x="14883" y="10196"/>
                  <a:pt x="14900" y="10167"/>
                </a:cubicBezTo>
                <a:close/>
                <a:moveTo>
                  <a:pt x="557" y="10184"/>
                </a:moveTo>
                <a:lnTo>
                  <a:pt x="557" y="10184"/>
                </a:lnTo>
                <a:cubicBezTo>
                  <a:pt x="574" y="10190"/>
                  <a:pt x="585" y="10196"/>
                  <a:pt x="597" y="10201"/>
                </a:cubicBezTo>
                <a:cubicBezTo>
                  <a:pt x="591" y="10207"/>
                  <a:pt x="580" y="10218"/>
                  <a:pt x="568" y="10224"/>
                </a:cubicBezTo>
                <a:cubicBezTo>
                  <a:pt x="580" y="10241"/>
                  <a:pt x="585" y="10264"/>
                  <a:pt x="591" y="10281"/>
                </a:cubicBezTo>
                <a:lnTo>
                  <a:pt x="574" y="10281"/>
                </a:lnTo>
                <a:cubicBezTo>
                  <a:pt x="568" y="10247"/>
                  <a:pt x="563" y="10213"/>
                  <a:pt x="557" y="10184"/>
                </a:cubicBezTo>
                <a:close/>
                <a:moveTo>
                  <a:pt x="886" y="10281"/>
                </a:moveTo>
                <a:lnTo>
                  <a:pt x="886" y="10281"/>
                </a:lnTo>
                <a:cubicBezTo>
                  <a:pt x="903" y="10292"/>
                  <a:pt x="909" y="10320"/>
                  <a:pt x="897" y="10337"/>
                </a:cubicBezTo>
                <a:cubicBezTo>
                  <a:pt x="875" y="10337"/>
                  <a:pt x="863" y="10286"/>
                  <a:pt x="886" y="10281"/>
                </a:cubicBezTo>
                <a:close/>
                <a:moveTo>
                  <a:pt x="15343" y="10332"/>
                </a:moveTo>
                <a:cubicBezTo>
                  <a:pt x="15366" y="10337"/>
                  <a:pt x="15366" y="10349"/>
                  <a:pt x="15349" y="10360"/>
                </a:cubicBezTo>
                <a:cubicBezTo>
                  <a:pt x="15326" y="10354"/>
                  <a:pt x="15326" y="10343"/>
                  <a:pt x="15343" y="10332"/>
                </a:cubicBezTo>
                <a:close/>
                <a:moveTo>
                  <a:pt x="636" y="10326"/>
                </a:moveTo>
                <a:lnTo>
                  <a:pt x="636" y="10326"/>
                </a:lnTo>
                <a:cubicBezTo>
                  <a:pt x="631" y="10332"/>
                  <a:pt x="619" y="10349"/>
                  <a:pt x="614" y="10354"/>
                </a:cubicBezTo>
                <a:cubicBezTo>
                  <a:pt x="625" y="10366"/>
                  <a:pt x="642" y="10382"/>
                  <a:pt x="648" y="10388"/>
                </a:cubicBezTo>
                <a:lnTo>
                  <a:pt x="648" y="10388"/>
                </a:lnTo>
                <a:cubicBezTo>
                  <a:pt x="617" y="10386"/>
                  <a:pt x="602" y="10370"/>
                  <a:pt x="602" y="10343"/>
                </a:cubicBezTo>
                <a:cubicBezTo>
                  <a:pt x="608" y="10337"/>
                  <a:pt x="631" y="10332"/>
                  <a:pt x="636" y="10326"/>
                </a:cubicBezTo>
                <a:close/>
                <a:moveTo>
                  <a:pt x="15313" y="10426"/>
                </a:moveTo>
                <a:cubicBezTo>
                  <a:pt x="15315" y="10426"/>
                  <a:pt x="15318" y="10427"/>
                  <a:pt x="15320" y="10428"/>
                </a:cubicBezTo>
                <a:cubicBezTo>
                  <a:pt x="15341" y="10439"/>
                  <a:pt x="15324" y="10463"/>
                  <a:pt x="15308" y="10463"/>
                </a:cubicBezTo>
                <a:cubicBezTo>
                  <a:pt x="15306" y="10463"/>
                  <a:pt x="15305" y="10463"/>
                  <a:pt x="15303" y="10462"/>
                </a:cubicBezTo>
                <a:cubicBezTo>
                  <a:pt x="15289" y="10452"/>
                  <a:pt x="15299" y="10426"/>
                  <a:pt x="15313" y="10426"/>
                </a:cubicBezTo>
                <a:close/>
                <a:moveTo>
                  <a:pt x="466" y="10508"/>
                </a:moveTo>
                <a:cubicBezTo>
                  <a:pt x="467" y="10508"/>
                  <a:pt x="467" y="10509"/>
                  <a:pt x="468" y="10509"/>
                </a:cubicBezTo>
                <a:lnTo>
                  <a:pt x="468" y="10509"/>
                </a:lnTo>
                <a:cubicBezTo>
                  <a:pt x="468" y="10509"/>
                  <a:pt x="467" y="10508"/>
                  <a:pt x="466" y="10508"/>
                </a:cubicBezTo>
                <a:close/>
                <a:moveTo>
                  <a:pt x="15303" y="10485"/>
                </a:moveTo>
                <a:cubicBezTo>
                  <a:pt x="15303" y="10513"/>
                  <a:pt x="15298" y="10547"/>
                  <a:pt x="15292" y="10576"/>
                </a:cubicBezTo>
                <a:lnTo>
                  <a:pt x="15269" y="10576"/>
                </a:lnTo>
                <a:cubicBezTo>
                  <a:pt x="15275" y="10542"/>
                  <a:pt x="15280" y="10513"/>
                  <a:pt x="15303" y="10485"/>
                </a:cubicBezTo>
                <a:close/>
                <a:moveTo>
                  <a:pt x="614" y="10406"/>
                </a:moveTo>
                <a:cubicBezTo>
                  <a:pt x="636" y="10406"/>
                  <a:pt x="642" y="10423"/>
                  <a:pt x="653" y="10440"/>
                </a:cubicBezTo>
                <a:lnTo>
                  <a:pt x="682" y="10440"/>
                </a:lnTo>
                <a:cubicBezTo>
                  <a:pt x="676" y="10451"/>
                  <a:pt x="665" y="10468"/>
                  <a:pt x="659" y="10479"/>
                </a:cubicBezTo>
                <a:cubicBezTo>
                  <a:pt x="665" y="10479"/>
                  <a:pt x="682" y="10474"/>
                  <a:pt x="687" y="10474"/>
                </a:cubicBezTo>
                <a:lnTo>
                  <a:pt x="687" y="10474"/>
                </a:lnTo>
                <a:cubicBezTo>
                  <a:pt x="660" y="10501"/>
                  <a:pt x="668" y="10523"/>
                  <a:pt x="686" y="10523"/>
                </a:cubicBezTo>
                <a:cubicBezTo>
                  <a:pt x="695" y="10523"/>
                  <a:pt x="705" y="10518"/>
                  <a:pt x="716" y="10508"/>
                </a:cubicBezTo>
                <a:cubicBezTo>
                  <a:pt x="722" y="10519"/>
                  <a:pt x="727" y="10530"/>
                  <a:pt x="727" y="10542"/>
                </a:cubicBezTo>
                <a:lnTo>
                  <a:pt x="676" y="10542"/>
                </a:lnTo>
                <a:cubicBezTo>
                  <a:pt x="687" y="10559"/>
                  <a:pt x="687" y="10581"/>
                  <a:pt x="676" y="10598"/>
                </a:cubicBezTo>
                <a:cubicBezTo>
                  <a:pt x="665" y="10530"/>
                  <a:pt x="631" y="10468"/>
                  <a:pt x="614" y="10406"/>
                </a:cubicBezTo>
                <a:close/>
                <a:moveTo>
                  <a:pt x="15265" y="10598"/>
                </a:moveTo>
                <a:cubicBezTo>
                  <a:pt x="15267" y="10598"/>
                  <a:pt x="15268" y="10598"/>
                  <a:pt x="15269" y="10598"/>
                </a:cubicBezTo>
                <a:cubicBezTo>
                  <a:pt x="15280" y="10609"/>
                  <a:pt x="15271" y="10639"/>
                  <a:pt x="15256" y="10639"/>
                </a:cubicBezTo>
                <a:cubicBezTo>
                  <a:pt x="15255" y="10639"/>
                  <a:pt x="15253" y="10639"/>
                  <a:pt x="15252" y="10638"/>
                </a:cubicBezTo>
                <a:cubicBezTo>
                  <a:pt x="15236" y="10628"/>
                  <a:pt x="15250" y="10598"/>
                  <a:pt x="15265" y="10598"/>
                </a:cubicBezTo>
                <a:close/>
                <a:moveTo>
                  <a:pt x="733" y="10706"/>
                </a:moveTo>
                <a:cubicBezTo>
                  <a:pt x="744" y="10746"/>
                  <a:pt x="761" y="10786"/>
                  <a:pt x="767" y="10825"/>
                </a:cubicBezTo>
                <a:cubicBezTo>
                  <a:pt x="750" y="10803"/>
                  <a:pt x="739" y="10774"/>
                  <a:pt x="727" y="10746"/>
                </a:cubicBezTo>
                <a:cubicBezTo>
                  <a:pt x="727" y="10735"/>
                  <a:pt x="733" y="10718"/>
                  <a:pt x="733" y="10706"/>
                </a:cubicBezTo>
                <a:close/>
                <a:moveTo>
                  <a:pt x="15383" y="10400"/>
                </a:moveTo>
                <a:lnTo>
                  <a:pt x="15383" y="10400"/>
                </a:lnTo>
                <a:cubicBezTo>
                  <a:pt x="15343" y="10564"/>
                  <a:pt x="15292" y="10735"/>
                  <a:pt x="15224" y="10893"/>
                </a:cubicBezTo>
                <a:cubicBezTo>
                  <a:pt x="15241" y="10752"/>
                  <a:pt x="15315" y="10627"/>
                  <a:pt x="15343" y="10485"/>
                </a:cubicBezTo>
                <a:cubicBezTo>
                  <a:pt x="15349" y="10451"/>
                  <a:pt x="15366" y="10423"/>
                  <a:pt x="15383" y="10400"/>
                </a:cubicBezTo>
                <a:close/>
                <a:moveTo>
                  <a:pt x="15224" y="10661"/>
                </a:moveTo>
                <a:lnTo>
                  <a:pt x="15252" y="10684"/>
                </a:lnTo>
                <a:cubicBezTo>
                  <a:pt x="15218" y="10763"/>
                  <a:pt x="15212" y="10854"/>
                  <a:pt x="15161" y="10922"/>
                </a:cubicBezTo>
                <a:cubicBezTo>
                  <a:pt x="15178" y="10837"/>
                  <a:pt x="15229" y="10757"/>
                  <a:pt x="15224" y="10661"/>
                </a:cubicBezTo>
                <a:close/>
                <a:moveTo>
                  <a:pt x="409" y="9884"/>
                </a:moveTo>
                <a:lnTo>
                  <a:pt x="409" y="9884"/>
                </a:lnTo>
                <a:cubicBezTo>
                  <a:pt x="443" y="9901"/>
                  <a:pt x="438" y="9946"/>
                  <a:pt x="449" y="9974"/>
                </a:cubicBezTo>
                <a:cubicBezTo>
                  <a:pt x="529" y="10258"/>
                  <a:pt x="619" y="10542"/>
                  <a:pt x="710" y="10820"/>
                </a:cubicBezTo>
                <a:cubicBezTo>
                  <a:pt x="733" y="10882"/>
                  <a:pt x="773" y="10945"/>
                  <a:pt x="784" y="11013"/>
                </a:cubicBezTo>
                <a:cubicBezTo>
                  <a:pt x="727" y="10928"/>
                  <a:pt x="716" y="10808"/>
                  <a:pt x="642" y="10735"/>
                </a:cubicBezTo>
                <a:cubicBezTo>
                  <a:pt x="648" y="10729"/>
                  <a:pt x="659" y="10729"/>
                  <a:pt x="665" y="10723"/>
                </a:cubicBezTo>
                <a:cubicBezTo>
                  <a:pt x="580" y="10508"/>
                  <a:pt x="517" y="10281"/>
                  <a:pt x="455" y="10054"/>
                </a:cubicBezTo>
                <a:cubicBezTo>
                  <a:pt x="455" y="10059"/>
                  <a:pt x="449" y="10059"/>
                  <a:pt x="443" y="10059"/>
                </a:cubicBezTo>
                <a:cubicBezTo>
                  <a:pt x="455" y="9997"/>
                  <a:pt x="421" y="9940"/>
                  <a:pt x="409" y="9884"/>
                </a:cubicBezTo>
                <a:close/>
                <a:moveTo>
                  <a:pt x="15131" y="10982"/>
                </a:moveTo>
                <a:cubicBezTo>
                  <a:pt x="15133" y="10982"/>
                  <a:pt x="15136" y="10983"/>
                  <a:pt x="15139" y="10984"/>
                </a:cubicBezTo>
                <a:cubicBezTo>
                  <a:pt x="15154" y="10994"/>
                  <a:pt x="15142" y="11026"/>
                  <a:pt x="15128" y="11026"/>
                </a:cubicBezTo>
                <a:cubicBezTo>
                  <a:pt x="15126" y="11026"/>
                  <a:pt x="15124" y="11025"/>
                  <a:pt x="15122" y="11024"/>
                </a:cubicBezTo>
                <a:cubicBezTo>
                  <a:pt x="15107" y="11014"/>
                  <a:pt x="15114" y="10982"/>
                  <a:pt x="15131" y="10982"/>
                </a:cubicBezTo>
                <a:close/>
                <a:moveTo>
                  <a:pt x="791" y="11020"/>
                </a:moveTo>
                <a:cubicBezTo>
                  <a:pt x="794" y="11020"/>
                  <a:pt x="797" y="11021"/>
                  <a:pt x="801" y="11024"/>
                </a:cubicBezTo>
                <a:cubicBezTo>
                  <a:pt x="820" y="11033"/>
                  <a:pt x="815" y="11062"/>
                  <a:pt x="800" y="11062"/>
                </a:cubicBezTo>
                <a:cubicBezTo>
                  <a:pt x="797" y="11062"/>
                  <a:pt x="793" y="11061"/>
                  <a:pt x="790" y="11058"/>
                </a:cubicBezTo>
                <a:cubicBezTo>
                  <a:pt x="780" y="11049"/>
                  <a:pt x="779" y="11020"/>
                  <a:pt x="791" y="11020"/>
                </a:cubicBezTo>
                <a:close/>
                <a:moveTo>
                  <a:pt x="707" y="11060"/>
                </a:moveTo>
                <a:cubicBezTo>
                  <a:pt x="724" y="11060"/>
                  <a:pt x="742" y="11066"/>
                  <a:pt x="756" y="11069"/>
                </a:cubicBezTo>
                <a:cubicBezTo>
                  <a:pt x="744" y="11069"/>
                  <a:pt x="716" y="11069"/>
                  <a:pt x="704" y="11075"/>
                </a:cubicBezTo>
                <a:cubicBezTo>
                  <a:pt x="716" y="11092"/>
                  <a:pt x="722" y="11109"/>
                  <a:pt x="733" y="11132"/>
                </a:cubicBezTo>
                <a:lnTo>
                  <a:pt x="687" y="11126"/>
                </a:lnTo>
                <a:lnTo>
                  <a:pt x="687" y="11120"/>
                </a:lnTo>
                <a:cubicBezTo>
                  <a:pt x="676" y="11103"/>
                  <a:pt x="670" y="11086"/>
                  <a:pt x="676" y="11069"/>
                </a:cubicBezTo>
                <a:cubicBezTo>
                  <a:pt x="685" y="11063"/>
                  <a:pt x="696" y="11060"/>
                  <a:pt x="707" y="11060"/>
                </a:cubicBezTo>
                <a:close/>
                <a:moveTo>
                  <a:pt x="1147" y="11007"/>
                </a:moveTo>
                <a:cubicBezTo>
                  <a:pt x="1170" y="11064"/>
                  <a:pt x="1198" y="11115"/>
                  <a:pt x="1226" y="11166"/>
                </a:cubicBezTo>
                <a:cubicBezTo>
                  <a:pt x="1175" y="11132"/>
                  <a:pt x="1170" y="11064"/>
                  <a:pt x="1136" y="11013"/>
                </a:cubicBezTo>
                <a:lnTo>
                  <a:pt x="1147" y="11007"/>
                </a:lnTo>
                <a:close/>
                <a:moveTo>
                  <a:pt x="928" y="11167"/>
                </a:moveTo>
                <a:cubicBezTo>
                  <a:pt x="934" y="11167"/>
                  <a:pt x="939" y="11173"/>
                  <a:pt x="943" y="11183"/>
                </a:cubicBezTo>
                <a:cubicBezTo>
                  <a:pt x="938" y="11190"/>
                  <a:pt x="933" y="11193"/>
                  <a:pt x="929" y="11193"/>
                </a:cubicBezTo>
                <a:cubicBezTo>
                  <a:pt x="923" y="11193"/>
                  <a:pt x="918" y="11187"/>
                  <a:pt x="914" y="11177"/>
                </a:cubicBezTo>
                <a:cubicBezTo>
                  <a:pt x="919" y="11170"/>
                  <a:pt x="924" y="11167"/>
                  <a:pt x="928" y="11167"/>
                </a:cubicBezTo>
                <a:close/>
                <a:moveTo>
                  <a:pt x="1226" y="11177"/>
                </a:moveTo>
                <a:cubicBezTo>
                  <a:pt x="1232" y="11183"/>
                  <a:pt x="1238" y="11194"/>
                  <a:pt x="1238" y="11200"/>
                </a:cubicBezTo>
                <a:cubicBezTo>
                  <a:pt x="1238" y="11206"/>
                  <a:pt x="1232" y="11211"/>
                  <a:pt x="1232" y="11217"/>
                </a:cubicBezTo>
                <a:cubicBezTo>
                  <a:pt x="1226" y="11206"/>
                  <a:pt x="1221" y="11194"/>
                  <a:pt x="1215" y="11183"/>
                </a:cubicBezTo>
                <a:cubicBezTo>
                  <a:pt x="1221" y="11177"/>
                  <a:pt x="1226" y="11177"/>
                  <a:pt x="1226" y="11177"/>
                </a:cubicBezTo>
                <a:close/>
                <a:moveTo>
                  <a:pt x="1459" y="11177"/>
                </a:moveTo>
                <a:lnTo>
                  <a:pt x="1459" y="11177"/>
                </a:lnTo>
                <a:cubicBezTo>
                  <a:pt x="1476" y="11189"/>
                  <a:pt x="1482" y="11200"/>
                  <a:pt x="1482" y="11223"/>
                </a:cubicBezTo>
                <a:cubicBezTo>
                  <a:pt x="1484" y="11236"/>
                  <a:pt x="1483" y="11241"/>
                  <a:pt x="1479" y="11241"/>
                </a:cubicBezTo>
                <a:cubicBezTo>
                  <a:pt x="1467" y="11241"/>
                  <a:pt x="1433" y="11186"/>
                  <a:pt x="1459" y="11177"/>
                </a:cubicBezTo>
                <a:close/>
                <a:moveTo>
                  <a:pt x="1238" y="11228"/>
                </a:moveTo>
                <a:lnTo>
                  <a:pt x="1238" y="11228"/>
                </a:lnTo>
                <a:cubicBezTo>
                  <a:pt x="1243" y="11228"/>
                  <a:pt x="1249" y="11234"/>
                  <a:pt x="1255" y="11234"/>
                </a:cubicBezTo>
                <a:cubicBezTo>
                  <a:pt x="1255" y="11240"/>
                  <a:pt x="1249" y="11245"/>
                  <a:pt x="1249" y="11251"/>
                </a:cubicBezTo>
                <a:cubicBezTo>
                  <a:pt x="1243" y="11245"/>
                  <a:pt x="1243" y="11234"/>
                  <a:pt x="1238" y="11228"/>
                </a:cubicBezTo>
                <a:close/>
                <a:moveTo>
                  <a:pt x="955" y="11219"/>
                </a:moveTo>
                <a:cubicBezTo>
                  <a:pt x="964" y="11219"/>
                  <a:pt x="971" y="11224"/>
                  <a:pt x="971" y="11234"/>
                </a:cubicBezTo>
                <a:cubicBezTo>
                  <a:pt x="974" y="11247"/>
                  <a:pt x="963" y="11254"/>
                  <a:pt x="953" y="11254"/>
                </a:cubicBezTo>
                <a:cubicBezTo>
                  <a:pt x="945" y="11254"/>
                  <a:pt x="937" y="11250"/>
                  <a:pt x="937" y="11240"/>
                </a:cubicBezTo>
                <a:cubicBezTo>
                  <a:pt x="934" y="11227"/>
                  <a:pt x="945" y="11219"/>
                  <a:pt x="955" y="11219"/>
                </a:cubicBezTo>
                <a:close/>
                <a:moveTo>
                  <a:pt x="14551" y="11243"/>
                </a:moveTo>
                <a:cubicBezTo>
                  <a:pt x="14554" y="11243"/>
                  <a:pt x="14557" y="11243"/>
                  <a:pt x="14560" y="11245"/>
                </a:cubicBezTo>
                <a:cubicBezTo>
                  <a:pt x="14574" y="11259"/>
                  <a:pt x="14558" y="11284"/>
                  <a:pt x="14542" y="11284"/>
                </a:cubicBezTo>
                <a:cubicBezTo>
                  <a:pt x="14538" y="11284"/>
                  <a:pt x="14535" y="11283"/>
                  <a:pt x="14532" y="11279"/>
                </a:cubicBezTo>
                <a:cubicBezTo>
                  <a:pt x="14517" y="11265"/>
                  <a:pt x="14535" y="11243"/>
                  <a:pt x="14551" y="11243"/>
                </a:cubicBezTo>
                <a:close/>
                <a:moveTo>
                  <a:pt x="716" y="11135"/>
                </a:moveTo>
                <a:cubicBezTo>
                  <a:pt x="729" y="11135"/>
                  <a:pt x="740" y="11143"/>
                  <a:pt x="744" y="11160"/>
                </a:cubicBezTo>
                <a:cubicBezTo>
                  <a:pt x="767" y="11200"/>
                  <a:pt x="778" y="11245"/>
                  <a:pt x="807" y="11285"/>
                </a:cubicBezTo>
                <a:cubicBezTo>
                  <a:pt x="804" y="11286"/>
                  <a:pt x="802" y="11286"/>
                  <a:pt x="800" y="11286"/>
                </a:cubicBezTo>
                <a:cubicBezTo>
                  <a:pt x="781" y="11286"/>
                  <a:pt x="771" y="11267"/>
                  <a:pt x="761" y="11262"/>
                </a:cubicBezTo>
                <a:cubicBezTo>
                  <a:pt x="756" y="11262"/>
                  <a:pt x="744" y="11268"/>
                  <a:pt x="744" y="11268"/>
                </a:cubicBezTo>
                <a:cubicBezTo>
                  <a:pt x="739" y="11223"/>
                  <a:pt x="704" y="11177"/>
                  <a:pt x="704" y="11137"/>
                </a:cubicBezTo>
                <a:cubicBezTo>
                  <a:pt x="708" y="11136"/>
                  <a:pt x="713" y="11135"/>
                  <a:pt x="716" y="11135"/>
                </a:cubicBezTo>
                <a:close/>
                <a:moveTo>
                  <a:pt x="755" y="11282"/>
                </a:moveTo>
                <a:cubicBezTo>
                  <a:pt x="768" y="11282"/>
                  <a:pt x="786" y="11302"/>
                  <a:pt x="767" y="11313"/>
                </a:cubicBezTo>
                <a:cubicBezTo>
                  <a:pt x="761" y="11308"/>
                  <a:pt x="750" y="11302"/>
                  <a:pt x="744" y="11296"/>
                </a:cubicBezTo>
                <a:cubicBezTo>
                  <a:pt x="744" y="11286"/>
                  <a:pt x="749" y="11282"/>
                  <a:pt x="755" y="11282"/>
                </a:cubicBezTo>
                <a:close/>
                <a:moveTo>
                  <a:pt x="1283" y="11296"/>
                </a:moveTo>
                <a:cubicBezTo>
                  <a:pt x="1289" y="11308"/>
                  <a:pt x="1295" y="11325"/>
                  <a:pt x="1306" y="11336"/>
                </a:cubicBezTo>
                <a:lnTo>
                  <a:pt x="1300" y="11336"/>
                </a:lnTo>
                <a:cubicBezTo>
                  <a:pt x="1300" y="11336"/>
                  <a:pt x="1295" y="11336"/>
                  <a:pt x="1289" y="11330"/>
                </a:cubicBezTo>
                <a:lnTo>
                  <a:pt x="1278" y="11308"/>
                </a:lnTo>
                <a:lnTo>
                  <a:pt x="1278" y="11296"/>
                </a:lnTo>
                <a:close/>
                <a:moveTo>
                  <a:pt x="756" y="11397"/>
                </a:moveTo>
                <a:lnTo>
                  <a:pt x="756" y="11397"/>
                </a:lnTo>
                <a:cubicBezTo>
                  <a:pt x="756" y="11397"/>
                  <a:pt x="756" y="11398"/>
                  <a:pt x="756" y="11398"/>
                </a:cubicBezTo>
                <a:cubicBezTo>
                  <a:pt x="756" y="11399"/>
                  <a:pt x="757" y="11399"/>
                  <a:pt x="758" y="11400"/>
                </a:cubicBezTo>
                <a:lnTo>
                  <a:pt x="758" y="11400"/>
                </a:lnTo>
                <a:cubicBezTo>
                  <a:pt x="757" y="11399"/>
                  <a:pt x="756" y="11398"/>
                  <a:pt x="756" y="11397"/>
                </a:cubicBezTo>
                <a:close/>
                <a:moveTo>
                  <a:pt x="948" y="11257"/>
                </a:moveTo>
                <a:cubicBezTo>
                  <a:pt x="1005" y="11285"/>
                  <a:pt x="1022" y="11342"/>
                  <a:pt x="1056" y="11387"/>
                </a:cubicBezTo>
                <a:cubicBezTo>
                  <a:pt x="1045" y="11393"/>
                  <a:pt x="1034" y="11398"/>
                  <a:pt x="1017" y="11404"/>
                </a:cubicBezTo>
                <a:cubicBezTo>
                  <a:pt x="994" y="11359"/>
                  <a:pt x="965" y="11308"/>
                  <a:pt x="948" y="11257"/>
                </a:cubicBezTo>
                <a:close/>
                <a:moveTo>
                  <a:pt x="1312" y="11353"/>
                </a:moveTo>
                <a:cubicBezTo>
                  <a:pt x="1317" y="11364"/>
                  <a:pt x="1323" y="11376"/>
                  <a:pt x="1323" y="11387"/>
                </a:cubicBezTo>
                <a:lnTo>
                  <a:pt x="1329" y="11387"/>
                </a:lnTo>
                <a:lnTo>
                  <a:pt x="1323" y="11410"/>
                </a:lnTo>
                <a:cubicBezTo>
                  <a:pt x="1317" y="11393"/>
                  <a:pt x="1312" y="11381"/>
                  <a:pt x="1306" y="11364"/>
                </a:cubicBezTo>
                <a:cubicBezTo>
                  <a:pt x="1306" y="11364"/>
                  <a:pt x="1306" y="11359"/>
                  <a:pt x="1312" y="11353"/>
                </a:cubicBezTo>
                <a:close/>
                <a:moveTo>
                  <a:pt x="1051" y="11415"/>
                </a:moveTo>
                <a:cubicBezTo>
                  <a:pt x="1056" y="11415"/>
                  <a:pt x="1068" y="11427"/>
                  <a:pt x="1073" y="11432"/>
                </a:cubicBezTo>
                <a:cubicBezTo>
                  <a:pt x="1073" y="11446"/>
                  <a:pt x="1068" y="11451"/>
                  <a:pt x="1061" y="11451"/>
                </a:cubicBezTo>
                <a:cubicBezTo>
                  <a:pt x="1045" y="11451"/>
                  <a:pt x="1023" y="11423"/>
                  <a:pt x="1051" y="11415"/>
                </a:cubicBezTo>
                <a:close/>
                <a:moveTo>
                  <a:pt x="1113" y="11523"/>
                </a:moveTo>
                <a:cubicBezTo>
                  <a:pt x="1124" y="11546"/>
                  <a:pt x="1119" y="11552"/>
                  <a:pt x="1096" y="11552"/>
                </a:cubicBezTo>
                <a:cubicBezTo>
                  <a:pt x="1085" y="11529"/>
                  <a:pt x="1096" y="11523"/>
                  <a:pt x="1113" y="11523"/>
                </a:cubicBezTo>
                <a:close/>
                <a:moveTo>
                  <a:pt x="1346" y="11427"/>
                </a:moveTo>
                <a:cubicBezTo>
                  <a:pt x="1374" y="11478"/>
                  <a:pt x="1402" y="11529"/>
                  <a:pt x="1425" y="11580"/>
                </a:cubicBezTo>
                <a:lnTo>
                  <a:pt x="1431" y="11580"/>
                </a:lnTo>
                <a:cubicBezTo>
                  <a:pt x="1431" y="11580"/>
                  <a:pt x="1425" y="11586"/>
                  <a:pt x="1419" y="11586"/>
                </a:cubicBezTo>
                <a:cubicBezTo>
                  <a:pt x="1408" y="11557"/>
                  <a:pt x="1397" y="11529"/>
                  <a:pt x="1374" y="11512"/>
                </a:cubicBezTo>
                <a:cubicBezTo>
                  <a:pt x="1363" y="11489"/>
                  <a:pt x="1351" y="11467"/>
                  <a:pt x="1340" y="11438"/>
                </a:cubicBezTo>
                <a:cubicBezTo>
                  <a:pt x="1340" y="11438"/>
                  <a:pt x="1340" y="11432"/>
                  <a:pt x="1346" y="11427"/>
                </a:cubicBezTo>
                <a:close/>
                <a:moveTo>
                  <a:pt x="758" y="11400"/>
                </a:moveTo>
                <a:cubicBezTo>
                  <a:pt x="776" y="11420"/>
                  <a:pt x="798" y="11435"/>
                  <a:pt x="829" y="11444"/>
                </a:cubicBezTo>
                <a:cubicBezTo>
                  <a:pt x="818" y="11449"/>
                  <a:pt x="801" y="11461"/>
                  <a:pt x="795" y="11467"/>
                </a:cubicBezTo>
                <a:lnTo>
                  <a:pt x="835" y="11467"/>
                </a:lnTo>
                <a:cubicBezTo>
                  <a:pt x="835" y="11484"/>
                  <a:pt x="807" y="11518"/>
                  <a:pt x="841" y="11529"/>
                </a:cubicBezTo>
                <a:cubicBezTo>
                  <a:pt x="858" y="11557"/>
                  <a:pt x="869" y="11591"/>
                  <a:pt x="886" y="11625"/>
                </a:cubicBezTo>
                <a:cubicBezTo>
                  <a:pt x="886" y="11586"/>
                  <a:pt x="880" y="11546"/>
                  <a:pt x="869" y="11506"/>
                </a:cubicBezTo>
                <a:cubicBezTo>
                  <a:pt x="858" y="11506"/>
                  <a:pt x="841" y="11512"/>
                  <a:pt x="829" y="11512"/>
                </a:cubicBezTo>
                <a:cubicBezTo>
                  <a:pt x="852" y="11484"/>
                  <a:pt x="852" y="11455"/>
                  <a:pt x="818" y="11432"/>
                </a:cubicBezTo>
                <a:lnTo>
                  <a:pt x="846" y="11427"/>
                </a:lnTo>
                <a:cubicBezTo>
                  <a:pt x="819" y="11421"/>
                  <a:pt x="786" y="11416"/>
                  <a:pt x="758" y="11400"/>
                </a:cubicBezTo>
                <a:close/>
                <a:moveTo>
                  <a:pt x="1140" y="11596"/>
                </a:moveTo>
                <a:cubicBezTo>
                  <a:pt x="1144" y="11596"/>
                  <a:pt x="1148" y="11596"/>
                  <a:pt x="1153" y="11597"/>
                </a:cubicBezTo>
                <a:cubicBezTo>
                  <a:pt x="1162" y="11616"/>
                  <a:pt x="1160" y="11627"/>
                  <a:pt x="1143" y="11627"/>
                </a:cubicBezTo>
                <a:cubicBezTo>
                  <a:pt x="1139" y="11627"/>
                  <a:pt x="1135" y="11626"/>
                  <a:pt x="1130" y="11625"/>
                </a:cubicBezTo>
                <a:cubicBezTo>
                  <a:pt x="1121" y="11607"/>
                  <a:pt x="1123" y="11596"/>
                  <a:pt x="1140" y="11596"/>
                </a:cubicBezTo>
                <a:close/>
                <a:moveTo>
                  <a:pt x="15224" y="10899"/>
                </a:moveTo>
                <a:lnTo>
                  <a:pt x="15224" y="10899"/>
                </a:lnTo>
                <a:cubicBezTo>
                  <a:pt x="15190" y="11001"/>
                  <a:pt x="15161" y="11103"/>
                  <a:pt x="15105" y="11194"/>
                </a:cubicBezTo>
                <a:cubicBezTo>
                  <a:pt x="15110" y="11160"/>
                  <a:pt x="15122" y="11126"/>
                  <a:pt x="15133" y="11092"/>
                </a:cubicBezTo>
                <a:cubicBezTo>
                  <a:pt x="15122" y="11092"/>
                  <a:pt x="15105" y="11086"/>
                  <a:pt x="15099" y="11081"/>
                </a:cubicBezTo>
                <a:cubicBezTo>
                  <a:pt x="15088" y="11160"/>
                  <a:pt x="15037" y="11223"/>
                  <a:pt x="15025" y="11302"/>
                </a:cubicBezTo>
                <a:cubicBezTo>
                  <a:pt x="15071" y="11279"/>
                  <a:pt x="15076" y="11228"/>
                  <a:pt x="15110" y="11189"/>
                </a:cubicBezTo>
                <a:lnTo>
                  <a:pt x="15110" y="11189"/>
                </a:lnTo>
                <a:cubicBezTo>
                  <a:pt x="15071" y="11319"/>
                  <a:pt x="15014" y="11438"/>
                  <a:pt x="14951" y="11557"/>
                </a:cubicBezTo>
                <a:cubicBezTo>
                  <a:pt x="14946" y="11557"/>
                  <a:pt x="14946" y="11557"/>
                  <a:pt x="14946" y="11563"/>
                </a:cubicBezTo>
                <a:cubicBezTo>
                  <a:pt x="14946" y="11563"/>
                  <a:pt x="14940" y="11569"/>
                  <a:pt x="14940" y="11574"/>
                </a:cubicBezTo>
                <a:cubicBezTo>
                  <a:pt x="14929" y="11597"/>
                  <a:pt x="14917" y="11614"/>
                  <a:pt x="14906" y="11637"/>
                </a:cubicBezTo>
                <a:cubicBezTo>
                  <a:pt x="14917" y="11603"/>
                  <a:pt x="14929" y="11569"/>
                  <a:pt x="14940" y="11535"/>
                </a:cubicBezTo>
                <a:cubicBezTo>
                  <a:pt x="14963" y="11478"/>
                  <a:pt x="14985" y="11415"/>
                  <a:pt x="15025" y="11364"/>
                </a:cubicBezTo>
                <a:lnTo>
                  <a:pt x="15002" y="11347"/>
                </a:lnTo>
                <a:cubicBezTo>
                  <a:pt x="14991" y="11359"/>
                  <a:pt x="14980" y="11387"/>
                  <a:pt x="14968" y="11398"/>
                </a:cubicBezTo>
                <a:lnTo>
                  <a:pt x="14940" y="11404"/>
                </a:lnTo>
                <a:lnTo>
                  <a:pt x="14940" y="11381"/>
                </a:lnTo>
                <a:lnTo>
                  <a:pt x="14974" y="11381"/>
                </a:lnTo>
                <a:cubicBezTo>
                  <a:pt x="14980" y="11347"/>
                  <a:pt x="14985" y="11319"/>
                  <a:pt x="14991" y="11291"/>
                </a:cubicBezTo>
                <a:cubicBezTo>
                  <a:pt x="15025" y="11268"/>
                  <a:pt x="15037" y="11228"/>
                  <a:pt x="15042" y="11189"/>
                </a:cubicBezTo>
                <a:cubicBezTo>
                  <a:pt x="15042" y="11143"/>
                  <a:pt x="15093" y="11109"/>
                  <a:pt x="15076" y="11058"/>
                </a:cubicBezTo>
                <a:lnTo>
                  <a:pt x="15076" y="11058"/>
                </a:lnTo>
                <a:cubicBezTo>
                  <a:pt x="15093" y="11064"/>
                  <a:pt x="15110" y="11075"/>
                  <a:pt x="15133" y="11081"/>
                </a:cubicBezTo>
                <a:cubicBezTo>
                  <a:pt x="15156" y="11041"/>
                  <a:pt x="15173" y="10996"/>
                  <a:pt x="15184" y="10950"/>
                </a:cubicBezTo>
                <a:cubicBezTo>
                  <a:pt x="15195" y="10933"/>
                  <a:pt x="15212" y="10916"/>
                  <a:pt x="15224" y="10899"/>
                </a:cubicBezTo>
                <a:close/>
                <a:moveTo>
                  <a:pt x="1448" y="11620"/>
                </a:moveTo>
                <a:cubicBezTo>
                  <a:pt x="1453" y="11631"/>
                  <a:pt x="1453" y="11637"/>
                  <a:pt x="1459" y="11648"/>
                </a:cubicBezTo>
                <a:cubicBezTo>
                  <a:pt x="1453" y="11642"/>
                  <a:pt x="1453" y="11637"/>
                  <a:pt x="1453" y="11637"/>
                </a:cubicBezTo>
                <a:cubicBezTo>
                  <a:pt x="1448" y="11631"/>
                  <a:pt x="1448" y="11625"/>
                  <a:pt x="1448" y="11620"/>
                </a:cubicBezTo>
                <a:close/>
                <a:moveTo>
                  <a:pt x="1453" y="11648"/>
                </a:moveTo>
                <a:lnTo>
                  <a:pt x="1453" y="11648"/>
                </a:lnTo>
                <a:cubicBezTo>
                  <a:pt x="1459" y="11654"/>
                  <a:pt x="1465" y="11654"/>
                  <a:pt x="1470" y="11659"/>
                </a:cubicBezTo>
                <a:cubicBezTo>
                  <a:pt x="1470" y="11659"/>
                  <a:pt x="1465" y="11665"/>
                  <a:pt x="1459" y="11665"/>
                </a:cubicBezTo>
                <a:cubicBezTo>
                  <a:pt x="1459" y="11659"/>
                  <a:pt x="1459" y="11654"/>
                  <a:pt x="1453" y="11648"/>
                </a:cubicBezTo>
                <a:close/>
                <a:moveTo>
                  <a:pt x="14866" y="11671"/>
                </a:moveTo>
                <a:cubicBezTo>
                  <a:pt x="14866" y="11676"/>
                  <a:pt x="14866" y="11682"/>
                  <a:pt x="14866" y="11682"/>
                </a:cubicBezTo>
                <a:lnTo>
                  <a:pt x="14861" y="11682"/>
                </a:lnTo>
                <a:cubicBezTo>
                  <a:pt x="14861" y="11676"/>
                  <a:pt x="14861" y="11676"/>
                  <a:pt x="14866" y="11671"/>
                </a:cubicBezTo>
                <a:close/>
                <a:moveTo>
                  <a:pt x="14730" y="11994"/>
                </a:moveTo>
                <a:lnTo>
                  <a:pt x="14730" y="12006"/>
                </a:lnTo>
                <a:lnTo>
                  <a:pt x="14724" y="12006"/>
                </a:lnTo>
                <a:cubicBezTo>
                  <a:pt x="14730" y="12000"/>
                  <a:pt x="14730" y="12000"/>
                  <a:pt x="14730" y="11994"/>
                </a:cubicBezTo>
                <a:close/>
                <a:moveTo>
                  <a:pt x="14764" y="12034"/>
                </a:moveTo>
                <a:cubicBezTo>
                  <a:pt x="14764" y="12034"/>
                  <a:pt x="14764" y="12040"/>
                  <a:pt x="14770" y="12040"/>
                </a:cubicBezTo>
                <a:lnTo>
                  <a:pt x="14764" y="12034"/>
                </a:lnTo>
                <a:close/>
                <a:moveTo>
                  <a:pt x="14730" y="11954"/>
                </a:moveTo>
                <a:cubicBezTo>
                  <a:pt x="14719" y="11989"/>
                  <a:pt x="14696" y="12017"/>
                  <a:pt x="14679" y="12051"/>
                </a:cubicBezTo>
                <a:cubicBezTo>
                  <a:pt x="14696" y="12017"/>
                  <a:pt x="14707" y="11983"/>
                  <a:pt x="14724" y="11954"/>
                </a:cubicBezTo>
                <a:close/>
                <a:moveTo>
                  <a:pt x="14645" y="11989"/>
                </a:moveTo>
                <a:cubicBezTo>
                  <a:pt x="14653" y="11989"/>
                  <a:pt x="14660" y="11991"/>
                  <a:pt x="14666" y="11991"/>
                </a:cubicBezTo>
                <a:cubicBezTo>
                  <a:pt x="14669" y="11991"/>
                  <a:pt x="14672" y="11990"/>
                  <a:pt x="14673" y="11989"/>
                </a:cubicBezTo>
                <a:lnTo>
                  <a:pt x="14673" y="11989"/>
                </a:lnTo>
                <a:cubicBezTo>
                  <a:pt x="14673" y="11994"/>
                  <a:pt x="14673" y="12000"/>
                  <a:pt x="14668" y="12006"/>
                </a:cubicBezTo>
                <a:cubicBezTo>
                  <a:pt x="14662" y="12006"/>
                  <a:pt x="14651" y="12011"/>
                  <a:pt x="14645" y="12017"/>
                </a:cubicBezTo>
                <a:lnTo>
                  <a:pt x="14639" y="12040"/>
                </a:lnTo>
                <a:cubicBezTo>
                  <a:pt x="14628" y="12045"/>
                  <a:pt x="14617" y="12057"/>
                  <a:pt x="14605" y="12062"/>
                </a:cubicBezTo>
                <a:cubicBezTo>
                  <a:pt x="14611" y="12051"/>
                  <a:pt x="14617" y="12045"/>
                  <a:pt x="14617" y="12034"/>
                </a:cubicBezTo>
                <a:lnTo>
                  <a:pt x="14622" y="12023"/>
                </a:lnTo>
                <a:lnTo>
                  <a:pt x="14628" y="12023"/>
                </a:lnTo>
                <a:cubicBezTo>
                  <a:pt x="14628" y="12023"/>
                  <a:pt x="14628" y="12017"/>
                  <a:pt x="14628" y="12017"/>
                </a:cubicBezTo>
                <a:cubicBezTo>
                  <a:pt x="14634" y="12011"/>
                  <a:pt x="14639" y="12000"/>
                  <a:pt x="14645" y="11989"/>
                </a:cubicBezTo>
                <a:close/>
                <a:moveTo>
                  <a:pt x="14605" y="12074"/>
                </a:moveTo>
                <a:cubicBezTo>
                  <a:pt x="14611" y="12079"/>
                  <a:pt x="14622" y="12085"/>
                  <a:pt x="14628" y="12091"/>
                </a:cubicBezTo>
                <a:cubicBezTo>
                  <a:pt x="14628" y="12096"/>
                  <a:pt x="14622" y="12102"/>
                  <a:pt x="14622" y="12108"/>
                </a:cubicBezTo>
                <a:cubicBezTo>
                  <a:pt x="14611" y="12108"/>
                  <a:pt x="14600" y="12102"/>
                  <a:pt x="14588" y="12102"/>
                </a:cubicBezTo>
                <a:cubicBezTo>
                  <a:pt x="14588" y="12096"/>
                  <a:pt x="14588" y="12091"/>
                  <a:pt x="14588" y="12091"/>
                </a:cubicBezTo>
                <a:cubicBezTo>
                  <a:pt x="14594" y="12085"/>
                  <a:pt x="14600" y="12079"/>
                  <a:pt x="14605" y="12074"/>
                </a:cubicBezTo>
                <a:close/>
                <a:moveTo>
                  <a:pt x="14696" y="12079"/>
                </a:moveTo>
                <a:cubicBezTo>
                  <a:pt x="14690" y="12091"/>
                  <a:pt x="14685" y="12096"/>
                  <a:pt x="14679" y="12108"/>
                </a:cubicBezTo>
                <a:cubicBezTo>
                  <a:pt x="14679" y="12102"/>
                  <a:pt x="14679" y="12091"/>
                  <a:pt x="14685" y="12085"/>
                </a:cubicBezTo>
                <a:cubicBezTo>
                  <a:pt x="14685" y="12085"/>
                  <a:pt x="14690" y="12079"/>
                  <a:pt x="14696" y="12079"/>
                </a:cubicBezTo>
                <a:close/>
                <a:moveTo>
                  <a:pt x="14583" y="12102"/>
                </a:moveTo>
                <a:cubicBezTo>
                  <a:pt x="14588" y="12108"/>
                  <a:pt x="14605" y="12113"/>
                  <a:pt x="14617" y="12119"/>
                </a:cubicBezTo>
                <a:cubicBezTo>
                  <a:pt x="14594" y="12153"/>
                  <a:pt x="14577" y="12181"/>
                  <a:pt x="14554" y="12215"/>
                </a:cubicBezTo>
                <a:cubicBezTo>
                  <a:pt x="14554" y="12204"/>
                  <a:pt x="14554" y="12198"/>
                  <a:pt x="14554" y="12193"/>
                </a:cubicBezTo>
                <a:cubicBezTo>
                  <a:pt x="14583" y="12176"/>
                  <a:pt x="14594" y="12130"/>
                  <a:pt x="14583" y="12102"/>
                </a:cubicBezTo>
                <a:close/>
                <a:moveTo>
                  <a:pt x="1523" y="12251"/>
                </a:moveTo>
                <a:cubicBezTo>
                  <a:pt x="1537" y="12251"/>
                  <a:pt x="1554" y="12261"/>
                  <a:pt x="1550" y="12278"/>
                </a:cubicBezTo>
                <a:cubicBezTo>
                  <a:pt x="1547" y="12281"/>
                  <a:pt x="1542" y="12282"/>
                  <a:pt x="1537" y="12282"/>
                </a:cubicBezTo>
                <a:cubicBezTo>
                  <a:pt x="1523" y="12282"/>
                  <a:pt x="1506" y="12272"/>
                  <a:pt x="1510" y="12255"/>
                </a:cubicBezTo>
                <a:cubicBezTo>
                  <a:pt x="1513" y="12252"/>
                  <a:pt x="1518" y="12251"/>
                  <a:pt x="1523" y="12251"/>
                </a:cubicBezTo>
                <a:close/>
                <a:moveTo>
                  <a:pt x="1546" y="12294"/>
                </a:moveTo>
                <a:cubicBezTo>
                  <a:pt x="1551" y="12294"/>
                  <a:pt x="1556" y="12298"/>
                  <a:pt x="1561" y="12306"/>
                </a:cubicBezTo>
                <a:cubicBezTo>
                  <a:pt x="1561" y="12306"/>
                  <a:pt x="1561" y="12312"/>
                  <a:pt x="1556" y="12312"/>
                </a:cubicBezTo>
                <a:cubicBezTo>
                  <a:pt x="1561" y="12312"/>
                  <a:pt x="1561" y="12318"/>
                  <a:pt x="1561" y="12318"/>
                </a:cubicBezTo>
                <a:cubicBezTo>
                  <a:pt x="1559" y="12322"/>
                  <a:pt x="1556" y="12324"/>
                  <a:pt x="1553" y="12324"/>
                </a:cubicBezTo>
                <a:cubicBezTo>
                  <a:pt x="1547" y="12324"/>
                  <a:pt x="1540" y="12319"/>
                  <a:pt x="1533" y="12312"/>
                </a:cubicBezTo>
                <a:cubicBezTo>
                  <a:pt x="1536" y="12300"/>
                  <a:pt x="1541" y="12294"/>
                  <a:pt x="1546" y="12294"/>
                </a:cubicBezTo>
                <a:close/>
                <a:moveTo>
                  <a:pt x="829" y="11115"/>
                </a:moveTo>
                <a:lnTo>
                  <a:pt x="829" y="11115"/>
                </a:lnTo>
                <a:cubicBezTo>
                  <a:pt x="897" y="11223"/>
                  <a:pt x="948" y="11336"/>
                  <a:pt x="1005" y="11449"/>
                </a:cubicBezTo>
                <a:cubicBezTo>
                  <a:pt x="1017" y="11472"/>
                  <a:pt x="1017" y="11512"/>
                  <a:pt x="1045" y="11518"/>
                </a:cubicBezTo>
                <a:cubicBezTo>
                  <a:pt x="1051" y="11506"/>
                  <a:pt x="1051" y="11484"/>
                  <a:pt x="1056" y="11478"/>
                </a:cubicBezTo>
                <a:cubicBezTo>
                  <a:pt x="1068" y="11472"/>
                  <a:pt x="1096" y="11472"/>
                  <a:pt x="1107" y="11472"/>
                </a:cubicBezTo>
                <a:cubicBezTo>
                  <a:pt x="1102" y="11489"/>
                  <a:pt x="1102" y="11501"/>
                  <a:pt x="1096" y="11518"/>
                </a:cubicBezTo>
                <a:cubicBezTo>
                  <a:pt x="1079" y="11518"/>
                  <a:pt x="1062" y="11523"/>
                  <a:pt x="1056" y="11546"/>
                </a:cubicBezTo>
                <a:cubicBezTo>
                  <a:pt x="1068" y="11608"/>
                  <a:pt x="1119" y="11659"/>
                  <a:pt x="1141" y="11716"/>
                </a:cubicBezTo>
                <a:cubicBezTo>
                  <a:pt x="1158" y="11750"/>
                  <a:pt x="1175" y="11790"/>
                  <a:pt x="1209" y="11807"/>
                </a:cubicBezTo>
                <a:cubicBezTo>
                  <a:pt x="1209" y="11773"/>
                  <a:pt x="1198" y="11739"/>
                  <a:pt x="1170" y="11722"/>
                </a:cubicBezTo>
                <a:cubicBezTo>
                  <a:pt x="1164" y="11693"/>
                  <a:pt x="1113" y="11654"/>
                  <a:pt x="1153" y="11637"/>
                </a:cubicBezTo>
                <a:lnTo>
                  <a:pt x="1153" y="11637"/>
                </a:lnTo>
                <a:cubicBezTo>
                  <a:pt x="1164" y="11654"/>
                  <a:pt x="1181" y="11665"/>
                  <a:pt x="1204" y="11665"/>
                </a:cubicBezTo>
                <a:cubicBezTo>
                  <a:pt x="1198" y="11671"/>
                  <a:pt x="1187" y="11688"/>
                  <a:pt x="1181" y="11693"/>
                </a:cubicBezTo>
                <a:cubicBezTo>
                  <a:pt x="1192" y="11693"/>
                  <a:pt x="1209" y="11705"/>
                  <a:pt x="1221" y="11705"/>
                </a:cubicBezTo>
                <a:lnTo>
                  <a:pt x="1249" y="11750"/>
                </a:lnTo>
                <a:cubicBezTo>
                  <a:pt x="1238" y="11750"/>
                  <a:pt x="1215" y="11756"/>
                  <a:pt x="1204" y="11756"/>
                </a:cubicBezTo>
                <a:cubicBezTo>
                  <a:pt x="1226" y="11767"/>
                  <a:pt x="1249" y="11773"/>
                  <a:pt x="1266" y="11779"/>
                </a:cubicBezTo>
                <a:lnTo>
                  <a:pt x="1243" y="11796"/>
                </a:lnTo>
                <a:cubicBezTo>
                  <a:pt x="1278" y="11841"/>
                  <a:pt x="1306" y="11892"/>
                  <a:pt x="1334" y="11937"/>
                </a:cubicBezTo>
                <a:cubicBezTo>
                  <a:pt x="1374" y="11954"/>
                  <a:pt x="1368" y="12000"/>
                  <a:pt x="1374" y="12034"/>
                </a:cubicBezTo>
                <a:cubicBezTo>
                  <a:pt x="1300" y="11994"/>
                  <a:pt x="1283" y="11898"/>
                  <a:pt x="1238" y="11830"/>
                </a:cubicBezTo>
                <a:cubicBezTo>
                  <a:pt x="1236" y="11821"/>
                  <a:pt x="1229" y="11818"/>
                  <a:pt x="1221" y="11818"/>
                </a:cubicBezTo>
                <a:cubicBezTo>
                  <a:pt x="1203" y="11818"/>
                  <a:pt x="1182" y="11835"/>
                  <a:pt x="1209" y="11847"/>
                </a:cubicBezTo>
                <a:cubicBezTo>
                  <a:pt x="1283" y="11971"/>
                  <a:pt x="1351" y="12096"/>
                  <a:pt x="1431" y="12215"/>
                </a:cubicBezTo>
                <a:cubicBezTo>
                  <a:pt x="1459" y="12261"/>
                  <a:pt x="1487" y="12301"/>
                  <a:pt x="1504" y="12346"/>
                </a:cubicBezTo>
                <a:cubicBezTo>
                  <a:pt x="1442" y="12289"/>
                  <a:pt x="1414" y="12210"/>
                  <a:pt x="1363" y="12142"/>
                </a:cubicBezTo>
                <a:cubicBezTo>
                  <a:pt x="1357" y="12142"/>
                  <a:pt x="1346" y="12147"/>
                  <a:pt x="1340" y="12147"/>
                </a:cubicBezTo>
                <a:lnTo>
                  <a:pt x="1363" y="12125"/>
                </a:lnTo>
                <a:lnTo>
                  <a:pt x="1323" y="12096"/>
                </a:lnTo>
                <a:cubicBezTo>
                  <a:pt x="1323" y="12091"/>
                  <a:pt x="1317" y="12074"/>
                  <a:pt x="1317" y="12062"/>
                </a:cubicBezTo>
                <a:cubicBezTo>
                  <a:pt x="1306" y="12062"/>
                  <a:pt x="1295" y="12057"/>
                  <a:pt x="1283" y="12051"/>
                </a:cubicBezTo>
                <a:cubicBezTo>
                  <a:pt x="1289" y="12045"/>
                  <a:pt x="1289" y="12034"/>
                  <a:pt x="1289" y="12028"/>
                </a:cubicBezTo>
                <a:cubicBezTo>
                  <a:pt x="1153" y="11835"/>
                  <a:pt x="1073" y="11614"/>
                  <a:pt x="954" y="11421"/>
                </a:cubicBezTo>
                <a:cubicBezTo>
                  <a:pt x="931" y="11313"/>
                  <a:pt x="852" y="11223"/>
                  <a:pt x="829" y="11115"/>
                </a:cubicBezTo>
                <a:close/>
                <a:moveTo>
                  <a:pt x="1544" y="12403"/>
                </a:moveTo>
                <a:lnTo>
                  <a:pt x="1544" y="12403"/>
                </a:lnTo>
                <a:cubicBezTo>
                  <a:pt x="1550" y="12408"/>
                  <a:pt x="1561" y="12420"/>
                  <a:pt x="1567" y="12425"/>
                </a:cubicBezTo>
                <a:cubicBezTo>
                  <a:pt x="1561" y="12431"/>
                  <a:pt x="1561" y="12442"/>
                  <a:pt x="1561" y="12448"/>
                </a:cubicBezTo>
                <a:cubicBezTo>
                  <a:pt x="1556" y="12448"/>
                  <a:pt x="1550" y="12454"/>
                  <a:pt x="1544" y="12454"/>
                </a:cubicBezTo>
                <a:cubicBezTo>
                  <a:pt x="1550" y="12437"/>
                  <a:pt x="1550" y="12420"/>
                  <a:pt x="1544" y="12403"/>
                </a:cubicBezTo>
                <a:close/>
                <a:moveTo>
                  <a:pt x="13784" y="12447"/>
                </a:moveTo>
                <a:cubicBezTo>
                  <a:pt x="13785" y="12447"/>
                  <a:pt x="13787" y="12448"/>
                  <a:pt x="13788" y="12448"/>
                </a:cubicBezTo>
                <a:cubicBezTo>
                  <a:pt x="13804" y="12459"/>
                  <a:pt x="13786" y="12488"/>
                  <a:pt x="13770" y="12488"/>
                </a:cubicBezTo>
                <a:cubicBezTo>
                  <a:pt x="13768" y="12488"/>
                  <a:pt x="13767" y="12488"/>
                  <a:pt x="13766" y="12488"/>
                </a:cubicBezTo>
                <a:cubicBezTo>
                  <a:pt x="13750" y="12472"/>
                  <a:pt x="13768" y="12447"/>
                  <a:pt x="13784" y="12447"/>
                </a:cubicBezTo>
                <a:close/>
                <a:moveTo>
                  <a:pt x="14027" y="12476"/>
                </a:moveTo>
                <a:lnTo>
                  <a:pt x="14027" y="12476"/>
                </a:lnTo>
                <a:cubicBezTo>
                  <a:pt x="14027" y="12493"/>
                  <a:pt x="14015" y="12505"/>
                  <a:pt x="14004" y="12510"/>
                </a:cubicBezTo>
                <a:cubicBezTo>
                  <a:pt x="14010" y="12499"/>
                  <a:pt x="14021" y="12488"/>
                  <a:pt x="14027" y="12476"/>
                </a:cubicBezTo>
                <a:close/>
                <a:moveTo>
                  <a:pt x="14651" y="12142"/>
                </a:moveTo>
                <a:cubicBezTo>
                  <a:pt x="14651" y="12147"/>
                  <a:pt x="14651" y="12147"/>
                  <a:pt x="14645" y="12153"/>
                </a:cubicBezTo>
                <a:cubicBezTo>
                  <a:pt x="14645" y="12164"/>
                  <a:pt x="14651" y="12181"/>
                  <a:pt x="14651" y="12193"/>
                </a:cubicBezTo>
                <a:cubicBezTo>
                  <a:pt x="14554" y="12267"/>
                  <a:pt x="14543" y="12408"/>
                  <a:pt x="14441" y="12476"/>
                </a:cubicBezTo>
                <a:cubicBezTo>
                  <a:pt x="14446" y="12482"/>
                  <a:pt x="14452" y="12488"/>
                  <a:pt x="14458" y="12493"/>
                </a:cubicBezTo>
                <a:cubicBezTo>
                  <a:pt x="14441" y="12499"/>
                  <a:pt x="14424" y="12505"/>
                  <a:pt x="14412" y="12510"/>
                </a:cubicBezTo>
                <a:cubicBezTo>
                  <a:pt x="14469" y="12414"/>
                  <a:pt x="14532" y="12312"/>
                  <a:pt x="14588" y="12210"/>
                </a:cubicBezTo>
                <a:cubicBezTo>
                  <a:pt x="14605" y="12187"/>
                  <a:pt x="14622" y="12164"/>
                  <a:pt x="14645" y="12142"/>
                </a:cubicBezTo>
                <a:close/>
                <a:moveTo>
                  <a:pt x="1595" y="12505"/>
                </a:moveTo>
                <a:cubicBezTo>
                  <a:pt x="1607" y="12516"/>
                  <a:pt x="1612" y="12522"/>
                  <a:pt x="1624" y="12533"/>
                </a:cubicBezTo>
                <a:cubicBezTo>
                  <a:pt x="1624" y="12539"/>
                  <a:pt x="1629" y="12550"/>
                  <a:pt x="1629" y="12556"/>
                </a:cubicBezTo>
                <a:cubicBezTo>
                  <a:pt x="1618" y="12539"/>
                  <a:pt x="1607" y="12522"/>
                  <a:pt x="1595" y="12505"/>
                </a:cubicBezTo>
                <a:close/>
                <a:moveTo>
                  <a:pt x="14316" y="12528"/>
                </a:moveTo>
                <a:cubicBezTo>
                  <a:pt x="14333" y="12528"/>
                  <a:pt x="14339" y="12533"/>
                  <a:pt x="14327" y="12556"/>
                </a:cubicBezTo>
                <a:cubicBezTo>
                  <a:pt x="14305" y="12556"/>
                  <a:pt x="14305" y="12545"/>
                  <a:pt x="14316" y="12528"/>
                </a:cubicBezTo>
                <a:close/>
                <a:moveTo>
                  <a:pt x="14299" y="12562"/>
                </a:moveTo>
                <a:lnTo>
                  <a:pt x="14299" y="12562"/>
                </a:lnTo>
                <a:cubicBezTo>
                  <a:pt x="14305" y="12579"/>
                  <a:pt x="14299" y="12590"/>
                  <a:pt x="14288" y="12596"/>
                </a:cubicBezTo>
                <a:cubicBezTo>
                  <a:pt x="14282" y="12596"/>
                  <a:pt x="14282" y="12590"/>
                  <a:pt x="14282" y="12590"/>
                </a:cubicBezTo>
                <a:cubicBezTo>
                  <a:pt x="14288" y="12579"/>
                  <a:pt x="14293" y="12573"/>
                  <a:pt x="14299" y="12562"/>
                </a:cubicBezTo>
                <a:close/>
                <a:moveTo>
                  <a:pt x="13947" y="12590"/>
                </a:moveTo>
                <a:cubicBezTo>
                  <a:pt x="13943" y="12594"/>
                  <a:pt x="13935" y="12605"/>
                  <a:pt x="13928" y="12614"/>
                </a:cubicBezTo>
                <a:lnTo>
                  <a:pt x="13928" y="12614"/>
                </a:lnTo>
                <a:cubicBezTo>
                  <a:pt x="13931" y="12608"/>
                  <a:pt x="13934" y="12602"/>
                  <a:pt x="13936" y="12596"/>
                </a:cubicBezTo>
                <a:cubicBezTo>
                  <a:pt x="13941" y="12596"/>
                  <a:pt x="13941" y="12590"/>
                  <a:pt x="13947" y="12590"/>
                </a:cubicBezTo>
                <a:close/>
                <a:moveTo>
                  <a:pt x="13920" y="12625"/>
                </a:moveTo>
                <a:lnTo>
                  <a:pt x="13920" y="12625"/>
                </a:lnTo>
                <a:cubicBezTo>
                  <a:pt x="13924" y="12630"/>
                  <a:pt x="13924" y="12635"/>
                  <a:pt x="13924" y="12635"/>
                </a:cubicBezTo>
                <a:cubicBezTo>
                  <a:pt x="13913" y="12652"/>
                  <a:pt x="13902" y="12664"/>
                  <a:pt x="13885" y="12681"/>
                </a:cubicBezTo>
                <a:cubicBezTo>
                  <a:pt x="13892" y="12658"/>
                  <a:pt x="13907" y="12643"/>
                  <a:pt x="13920" y="12625"/>
                </a:cubicBezTo>
                <a:close/>
                <a:moveTo>
                  <a:pt x="1868" y="12698"/>
                </a:moveTo>
                <a:cubicBezTo>
                  <a:pt x="1873" y="12703"/>
                  <a:pt x="1873" y="12709"/>
                  <a:pt x="1873" y="12709"/>
                </a:cubicBezTo>
                <a:cubicBezTo>
                  <a:pt x="1873" y="12709"/>
                  <a:pt x="1868" y="12703"/>
                  <a:pt x="1868" y="12703"/>
                </a:cubicBezTo>
                <a:cubicBezTo>
                  <a:pt x="1868" y="12703"/>
                  <a:pt x="1868" y="12698"/>
                  <a:pt x="1868" y="12698"/>
                </a:cubicBezTo>
                <a:close/>
                <a:moveTo>
                  <a:pt x="13556" y="12723"/>
                </a:moveTo>
                <a:cubicBezTo>
                  <a:pt x="13568" y="12723"/>
                  <a:pt x="13580" y="12742"/>
                  <a:pt x="13567" y="12754"/>
                </a:cubicBezTo>
                <a:cubicBezTo>
                  <a:pt x="13562" y="12760"/>
                  <a:pt x="13558" y="12763"/>
                  <a:pt x="13553" y="12763"/>
                </a:cubicBezTo>
                <a:cubicBezTo>
                  <a:pt x="13541" y="12763"/>
                  <a:pt x="13532" y="12744"/>
                  <a:pt x="13544" y="12732"/>
                </a:cubicBezTo>
                <a:cubicBezTo>
                  <a:pt x="13547" y="12726"/>
                  <a:pt x="13552" y="12723"/>
                  <a:pt x="13556" y="12723"/>
                </a:cubicBezTo>
                <a:close/>
                <a:moveTo>
                  <a:pt x="1595" y="12465"/>
                </a:moveTo>
                <a:cubicBezTo>
                  <a:pt x="1652" y="12539"/>
                  <a:pt x="1714" y="12613"/>
                  <a:pt x="1777" y="12686"/>
                </a:cubicBezTo>
                <a:cubicBezTo>
                  <a:pt x="1794" y="12720"/>
                  <a:pt x="1817" y="12749"/>
                  <a:pt x="1851" y="12777"/>
                </a:cubicBezTo>
                <a:cubicBezTo>
                  <a:pt x="1851" y="12794"/>
                  <a:pt x="1851" y="12811"/>
                  <a:pt x="1856" y="12828"/>
                </a:cubicBezTo>
                <a:cubicBezTo>
                  <a:pt x="1834" y="12800"/>
                  <a:pt x="1811" y="12777"/>
                  <a:pt x="1800" y="12749"/>
                </a:cubicBezTo>
                <a:lnTo>
                  <a:pt x="1783" y="12743"/>
                </a:lnTo>
                <a:lnTo>
                  <a:pt x="1777" y="12737"/>
                </a:lnTo>
                <a:cubicBezTo>
                  <a:pt x="1771" y="12732"/>
                  <a:pt x="1760" y="12732"/>
                  <a:pt x="1754" y="12726"/>
                </a:cubicBezTo>
                <a:lnTo>
                  <a:pt x="1748" y="12709"/>
                </a:lnTo>
                <a:cubicBezTo>
                  <a:pt x="1731" y="12647"/>
                  <a:pt x="1669" y="12607"/>
                  <a:pt x="1652" y="12539"/>
                </a:cubicBezTo>
                <a:cubicBezTo>
                  <a:pt x="1635" y="12522"/>
                  <a:pt x="1612" y="12505"/>
                  <a:pt x="1590" y="12499"/>
                </a:cubicBezTo>
                <a:cubicBezTo>
                  <a:pt x="1584" y="12493"/>
                  <a:pt x="1584" y="12488"/>
                  <a:pt x="1578" y="12476"/>
                </a:cubicBezTo>
                <a:cubicBezTo>
                  <a:pt x="1590" y="12476"/>
                  <a:pt x="1590" y="12471"/>
                  <a:pt x="1595" y="12465"/>
                </a:cubicBezTo>
                <a:close/>
                <a:moveTo>
                  <a:pt x="13845" y="12720"/>
                </a:moveTo>
                <a:lnTo>
                  <a:pt x="13845" y="12720"/>
                </a:lnTo>
                <a:cubicBezTo>
                  <a:pt x="13839" y="12737"/>
                  <a:pt x="13834" y="12754"/>
                  <a:pt x="13828" y="12771"/>
                </a:cubicBezTo>
                <a:cubicBezTo>
                  <a:pt x="13822" y="12771"/>
                  <a:pt x="13817" y="12777"/>
                  <a:pt x="13811" y="12777"/>
                </a:cubicBezTo>
                <a:cubicBezTo>
                  <a:pt x="13794" y="12806"/>
                  <a:pt x="13771" y="12828"/>
                  <a:pt x="13749" y="12851"/>
                </a:cubicBezTo>
                <a:cubicBezTo>
                  <a:pt x="13754" y="12828"/>
                  <a:pt x="13766" y="12806"/>
                  <a:pt x="13783" y="12789"/>
                </a:cubicBezTo>
                <a:lnTo>
                  <a:pt x="13845" y="12720"/>
                </a:lnTo>
                <a:close/>
                <a:moveTo>
                  <a:pt x="2095" y="12891"/>
                </a:moveTo>
                <a:lnTo>
                  <a:pt x="2100" y="12896"/>
                </a:lnTo>
                <a:cubicBezTo>
                  <a:pt x="2106" y="12902"/>
                  <a:pt x="2106" y="12902"/>
                  <a:pt x="2112" y="12908"/>
                </a:cubicBezTo>
                <a:cubicBezTo>
                  <a:pt x="2106" y="12913"/>
                  <a:pt x="2100" y="12925"/>
                  <a:pt x="2100" y="12936"/>
                </a:cubicBezTo>
                <a:lnTo>
                  <a:pt x="2106" y="12936"/>
                </a:lnTo>
                <a:cubicBezTo>
                  <a:pt x="2106" y="12942"/>
                  <a:pt x="2106" y="12947"/>
                  <a:pt x="2106" y="12953"/>
                </a:cubicBezTo>
                <a:cubicBezTo>
                  <a:pt x="2100" y="12942"/>
                  <a:pt x="2089" y="12925"/>
                  <a:pt x="2083" y="12919"/>
                </a:cubicBezTo>
                <a:lnTo>
                  <a:pt x="2095" y="12891"/>
                </a:lnTo>
                <a:close/>
                <a:moveTo>
                  <a:pt x="1902" y="12749"/>
                </a:moveTo>
                <a:lnTo>
                  <a:pt x="1902" y="12749"/>
                </a:lnTo>
                <a:cubicBezTo>
                  <a:pt x="1907" y="12754"/>
                  <a:pt x="1913" y="12760"/>
                  <a:pt x="1919" y="12760"/>
                </a:cubicBezTo>
                <a:cubicBezTo>
                  <a:pt x="1941" y="12800"/>
                  <a:pt x="1970" y="12828"/>
                  <a:pt x="1998" y="12851"/>
                </a:cubicBezTo>
                <a:cubicBezTo>
                  <a:pt x="2026" y="12885"/>
                  <a:pt x="2055" y="12925"/>
                  <a:pt x="2078" y="12959"/>
                </a:cubicBezTo>
                <a:cubicBezTo>
                  <a:pt x="2049" y="12936"/>
                  <a:pt x="2021" y="12908"/>
                  <a:pt x="1992" y="12879"/>
                </a:cubicBezTo>
                <a:cubicBezTo>
                  <a:pt x="1958" y="12834"/>
                  <a:pt x="1930" y="12789"/>
                  <a:pt x="1902" y="12749"/>
                </a:cubicBezTo>
                <a:close/>
                <a:moveTo>
                  <a:pt x="2112" y="12959"/>
                </a:moveTo>
                <a:cubicBezTo>
                  <a:pt x="2129" y="12970"/>
                  <a:pt x="2151" y="12976"/>
                  <a:pt x="2174" y="12987"/>
                </a:cubicBezTo>
                <a:cubicBezTo>
                  <a:pt x="2174" y="12993"/>
                  <a:pt x="2174" y="12993"/>
                  <a:pt x="2174" y="12993"/>
                </a:cubicBezTo>
                <a:cubicBezTo>
                  <a:pt x="2157" y="12998"/>
                  <a:pt x="2134" y="12998"/>
                  <a:pt x="2117" y="12998"/>
                </a:cubicBezTo>
                <a:lnTo>
                  <a:pt x="2095" y="12981"/>
                </a:lnTo>
                <a:lnTo>
                  <a:pt x="2117" y="12970"/>
                </a:lnTo>
                <a:cubicBezTo>
                  <a:pt x="2117" y="12970"/>
                  <a:pt x="2112" y="12964"/>
                  <a:pt x="2112" y="12959"/>
                </a:cubicBezTo>
                <a:close/>
                <a:moveTo>
                  <a:pt x="13349" y="12970"/>
                </a:moveTo>
                <a:cubicBezTo>
                  <a:pt x="13367" y="12970"/>
                  <a:pt x="13340" y="13017"/>
                  <a:pt x="13318" y="13017"/>
                </a:cubicBezTo>
                <a:cubicBezTo>
                  <a:pt x="13314" y="13017"/>
                  <a:pt x="13309" y="13015"/>
                  <a:pt x="13306" y="13010"/>
                </a:cubicBezTo>
                <a:cubicBezTo>
                  <a:pt x="13306" y="12993"/>
                  <a:pt x="13317" y="12981"/>
                  <a:pt x="13334" y="12976"/>
                </a:cubicBezTo>
                <a:cubicBezTo>
                  <a:pt x="13341" y="12972"/>
                  <a:pt x="13346" y="12970"/>
                  <a:pt x="13349" y="12970"/>
                </a:cubicBezTo>
                <a:close/>
                <a:moveTo>
                  <a:pt x="1885" y="12817"/>
                </a:moveTo>
                <a:cubicBezTo>
                  <a:pt x="1902" y="12834"/>
                  <a:pt x="1919" y="12851"/>
                  <a:pt x="1936" y="12868"/>
                </a:cubicBezTo>
                <a:cubicBezTo>
                  <a:pt x="1953" y="12885"/>
                  <a:pt x="1964" y="12902"/>
                  <a:pt x="1981" y="12913"/>
                </a:cubicBezTo>
                <a:cubicBezTo>
                  <a:pt x="1998" y="12942"/>
                  <a:pt x="2015" y="12964"/>
                  <a:pt x="2021" y="12998"/>
                </a:cubicBezTo>
                <a:lnTo>
                  <a:pt x="2043" y="12998"/>
                </a:lnTo>
                <a:cubicBezTo>
                  <a:pt x="2049" y="13010"/>
                  <a:pt x="2055" y="13015"/>
                  <a:pt x="2061" y="13021"/>
                </a:cubicBezTo>
                <a:cubicBezTo>
                  <a:pt x="2049" y="13015"/>
                  <a:pt x="2038" y="13010"/>
                  <a:pt x="2026" y="13010"/>
                </a:cubicBezTo>
                <a:cubicBezTo>
                  <a:pt x="2009" y="12981"/>
                  <a:pt x="1992" y="12953"/>
                  <a:pt x="1964" y="12930"/>
                </a:cubicBezTo>
                <a:cubicBezTo>
                  <a:pt x="1964" y="12930"/>
                  <a:pt x="1964" y="12930"/>
                  <a:pt x="1964" y="12925"/>
                </a:cubicBezTo>
                <a:cubicBezTo>
                  <a:pt x="1953" y="12919"/>
                  <a:pt x="1941" y="12908"/>
                  <a:pt x="1936" y="12902"/>
                </a:cubicBezTo>
                <a:cubicBezTo>
                  <a:pt x="1936" y="12891"/>
                  <a:pt x="1936" y="12879"/>
                  <a:pt x="1936" y="12868"/>
                </a:cubicBezTo>
                <a:cubicBezTo>
                  <a:pt x="1930" y="12874"/>
                  <a:pt x="1924" y="12879"/>
                  <a:pt x="1919" y="12891"/>
                </a:cubicBezTo>
                <a:cubicBezTo>
                  <a:pt x="1902" y="12874"/>
                  <a:pt x="1885" y="12857"/>
                  <a:pt x="1868" y="12840"/>
                </a:cubicBezTo>
                <a:cubicBezTo>
                  <a:pt x="1873" y="12834"/>
                  <a:pt x="1879" y="12823"/>
                  <a:pt x="1885" y="12817"/>
                </a:cubicBezTo>
                <a:close/>
                <a:moveTo>
                  <a:pt x="2134" y="13015"/>
                </a:moveTo>
                <a:lnTo>
                  <a:pt x="2134" y="13015"/>
                </a:lnTo>
                <a:cubicBezTo>
                  <a:pt x="2140" y="13016"/>
                  <a:pt x="2146" y="13021"/>
                  <a:pt x="2151" y="13021"/>
                </a:cubicBezTo>
                <a:lnTo>
                  <a:pt x="2151" y="13027"/>
                </a:lnTo>
                <a:cubicBezTo>
                  <a:pt x="2146" y="13021"/>
                  <a:pt x="2140" y="13016"/>
                  <a:pt x="2134" y="13015"/>
                </a:cubicBezTo>
                <a:close/>
                <a:moveTo>
                  <a:pt x="2168" y="13021"/>
                </a:moveTo>
                <a:lnTo>
                  <a:pt x="2168" y="13021"/>
                </a:lnTo>
                <a:cubicBezTo>
                  <a:pt x="2180" y="13027"/>
                  <a:pt x="2185" y="13032"/>
                  <a:pt x="2197" y="13038"/>
                </a:cubicBezTo>
                <a:cubicBezTo>
                  <a:pt x="2208" y="13050"/>
                  <a:pt x="2219" y="13061"/>
                  <a:pt x="2236" y="13072"/>
                </a:cubicBezTo>
                <a:cubicBezTo>
                  <a:pt x="2264" y="13086"/>
                  <a:pt x="2277" y="13116"/>
                  <a:pt x="2293" y="13135"/>
                </a:cubicBezTo>
                <a:lnTo>
                  <a:pt x="2293" y="13135"/>
                </a:lnTo>
                <a:cubicBezTo>
                  <a:pt x="2267" y="13110"/>
                  <a:pt x="2237" y="13086"/>
                  <a:pt x="2202" y="13061"/>
                </a:cubicBezTo>
                <a:cubicBezTo>
                  <a:pt x="2191" y="13050"/>
                  <a:pt x="2180" y="13038"/>
                  <a:pt x="2168" y="13021"/>
                </a:cubicBezTo>
                <a:close/>
                <a:moveTo>
                  <a:pt x="2310" y="13149"/>
                </a:moveTo>
                <a:lnTo>
                  <a:pt x="2316" y="13152"/>
                </a:lnTo>
                <a:lnTo>
                  <a:pt x="2310" y="13152"/>
                </a:lnTo>
                <a:cubicBezTo>
                  <a:pt x="2310" y="13152"/>
                  <a:pt x="2310" y="13152"/>
                  <a:pt x="2310" y="13149"/>
                </a:cubicBezTo>
                <a:close/>
                <a:moveTo>
                  <a:pt x="13826" y="13141"/>
                </a:moveTo>
                <a:cubicBezTo>
                  <a:pt x="13832" y="13141"/>
                  <a:pt x="13836" y="13148"/>
                  <a:pt x="13839" y="13163"/>
                </a:cubicBezTo>
                <a:cubicBezTo>
                  <a:pt x="13831" y="13171"/>
                  <a:pt x="13825" y="13175"/>
                  <a:pt x="13819" y="13175"/>
                </a:cubicBezTo>
                <a:cubicBezTo>
                  <a:pt x="13813" y="13175"/>
                  <a:pt x="13808" y="13169"/>
                  <a:pt x="13805" y="13157"/>
                </a:cubicBezTo>
                <a:cubicBezTo>
                  <a:pt x="13813" y="13147"/>
                  <a:pt x="13820" y="13141"/>
                  <a:pt x="13826" y="13141"/>
                </a:cubicBezTo>
                <a:close/>
                <a:moveTo>
                  <a:pt x="2112" y="13038"/>
                </a:moveTo>
                <a:lnTo>
                  <a:pt x="2112" y="13038"/>
                </a:lnTo>
                <a:cubicBezTo>
                  <a:pt x="2134" y="13055"/>
                  <a:pt x="2157" y="13078"/>
                  <a:pt x="2180" y="13095"/>
                </a:cubicBezTo>
                <a:cubicBezTo>
                  <a:pt x="2189" y="13104"/>
                  <a:pt x="2198" y="13117"/>
                  <a:pt x="2204" y="13130"/>
                </a:cubicBezTo>
                <a:lnTo>
                  <a:pt x="2204" y="13130"/>
                </a:lnTo>
                <a:cubicBezTo>
                  <a:pt x="2204" y="13130"/>
                  <a:pt x="2203" y="13129"/>
                  <a:pt x="2202" y="13129"/>
                </a:cubicBezTo>
                <a:lnTo>
                  <a:pt x="2202" y="13129"/>
                </a:lnTo>
                <a:cubicBezTo>
                  <a:pt x="2204" y="13132"/>
                  <a:pt x="2205" y="13135"/>
                  <a:pt x="2207" y="13137"/>
                </a:cubicBezTo>
                <a:lnTo>
                  <a:pt x="2207" y="13137"/>
                </a:lnTo>
                <a:cubicBezTo>
                  <a:pt x="2206" y="13135"/>
                  <a:pt x="2205" y="13133"/>
                  <a:pt x="2204" y="13130"/>
                </a:cubicBezTo>
                <a:lnTo>
                  <a:pt x="2204" y="13130"/>
                </a:lnTo>
                <a:cubicBezTo>
                  <a:pt x="2231" y="13153"/>
                  <a:pt x="2248" y="13175"/>
                  <a:pt x="2270" y="13191"/>
                </a:cubicBezTo>
                <a:cubicBezTo>
                  <a:pt x="2253" y="13186"/>
                  <a:pt x="2236" y="13169"/>
                  <a:pt x="2219" y="13157"/>
                </a:cubicBezTo>
                <a:cubicBezTo>
                  <a:pt x="2215" y="13149"/>
                  <a:pt x="2211" y="13144"/>
                  <a:pt x="2207" y="13137"/>
                </a:cubicBezTo>
                <a:lnTo>
                  <a:pt x="2207" y="13137"/>
                </a:lnTo>
                <a:cubicBezTo>
                  <a:pt x="2207" y="13138"/>
                  <a:pt x="2208" y="13139"/>
                  <a:pt x="2208" y="13140"/>
                </a:cubicBezTo>
                <a:cubicBezTo>
                  <a:pt x="2191" y="13123"/>
                  <a:pt x="2180" y="13112"/>
                  <a:pt x="2163" y="13095"/>
                </a:cubicBezTo>
                <a:cubicBezTo>
                  <a:pt x="2146" y="13072"/>
                  <a:pt x="2129" y="13055"/>
                  <a:pt x="2112" y="13038"/>
                </a:cubicBezTo>
                <a:close/>
                <a:moveTo>
                  <a:pt x="2304" y="13174"/>
                </a:moveTo>
                <a:cubicBezTo>
                  <a:pt x="2310" y="13180"/>
                  <a:pt x="2310" y="13180"/>
                  <a:pt x="2316" y="13180"/>
                </a:cubicBezTo>
                <a:cubicBezTo>
                  <a:pt x="2310" y="13191"/>
                  <a:pt x="2304" y="13197"/>
                  <a:pt x="2293" y="13203"/>
                </a:cubicBezTo>
                <a:cubicBezTo>
                  <a:pt x="2293" y="13197"/>
                  <a:pt x="2287" y="13197"/>
                  <a:pt x="2287" y="13197"/>
                </a:cubicBezTo>
                <a:cubicBezTo>
                  <a:pt x="2287" y="13191"/>
                  <a:pt x="2299" y="13180"/>
                  <a:pt x="2304" y="13174"/>
                </a:cubicBezTo>
                <a:close/>
                <a:moveTo>
                  <a:pt x="13767" y="13204"/>
                </a:moveTo>
                <a:cubicBezTo>
                  <a:pt x="13774" y="13204"/>
                  <a:pt x="13779" y="13210"/>
                  <a:pt x="13783" y="13220"/>
                </a:cubicBezTo>
                <a:cubicBezTo>
                  <a:pt x="13775" y="13228"/>
                  <a:pt x="13768" y="13232"/>
                  <a:pt x="13763" y="13232"/>
                </a:cubicBezTo>
                <a:cubicBezTo>
                  <a:pt x="13756" y="13232"/>
                  <a:pt x="13752" y="13226"/>
                  <a:pt x="13749" y="13214"/>
                </a:cubicBezTo>
                <a:cubicBezTo>
                  <a:pt x="13756" y="13207"/>
                  <a:pt x="13762" y="13204"/>
                  <a:pt x="13767" y="13204"/>
                </a:cubicBezTo>
                <a:close/>
                <a:moveTo>
                  <a:pt x="13743" y="12851"/>
                </a:moveTo>
                <a:lnTo>
                  <a:pt x="13743" y="12851"/>
                </a:lnTo>
                <a:cubicBezTo>
                  <a:pt x="13641" y="12993"/>
                  <a:pt x="13510" y="13112"/>
                  <a:pt x="13391" y="13242"/>
                </a:cubicBezTo>
                <a:cubicBezTo>
                  <a:pt x="13391" y="13242"/>
                  <a:pt x="13385" y="13231"/>
                  <a:pt x="13380" y="13231"/>
                </a:cubicBezTo>
                <a:cubicBezTo>
                  <a:pt x="13442" y="13169"/>
                  <a:pt x="13499" y="13106"/>
                  <a:pt x="13561" y="13050"/>
                </a:cubicBezTo>
                <a:cubicBezTo>
                  <a:pt x="13618" y="12976"/>
                  <a:pt x="13675" y="12913"/>
                  <a:pt x="13743" y="12851"/>
                </a:cubicBezTo>
                <a:close/>
                <a:moveTo>
                  <a:pt x="2353" y="13206"/>
                </a:moveTo>
                <a:cubicBezTo>
                  <a:pt x="2369" y="13206"/>
                  <a:pt x="2387" y="13228"/>
                  <a:pt x="2373" y="13242"/>
                </a:cubicBezTo>
                <a:cubicBezTo>
                  <a:pt x="2369" y="13244"/>
                  <a:pt x="2366" y="13245"/>
                  <a:pt x="2363" y="13245"/>
                </a:cubicBezTo>
                <a:cubicBezTo>
                  <a:pt x="2344" y="13245"/>
                  <a:pt x="2330" y="13218"/>
                  <a:pt x="2344" y="13208"/>
                </a:cubicBezTo>
                <a:cubicBezTo>
                  <a:pt x="2347" y="13207"/>
                  <a:pt x="2350" y="13206"/>
                  <a:pt x="2353" y="13206"/>
                </a:cubicBezTo>
                <a:close/>
                <a:moveTo>
                  <a:pt x="13684" y="13287"/>
                </a:moveTo>
                <a:cubicBezTo>
                  <a:pt x="13709" y="13287"/>
                  <a:pt x="13698" y="13325"/>
                  <a:pt x="13679" y="13325"/>
                </a:cubicBezTo>
                <a:cubicBezTo>
                  <a:pt x="13674" y="13325"/>
                  <a:pt x="13669" y="13323"/>
                  <a:pt x="13663" y="13316"/>
                </a:cubicBezTo>
                <a:cubicBezTo>
                  <a:pt x="13669" y="13311"/>
                  <a:pt x="13675" y="13299"/>
                  <a:pt x="13675" y="13288"/>
                </a:cubicBezTo>
                <a:cubicBezTo>
                  <a:pt x="13678" y="13287"/>
                  <a:pt x="13681" y="13287"/>
                  <a:pt x="13684" y="13287"/>
                </a:cubicBezTo>
                <a:close/>
                <a:moveTo>
                  <a:pt x="2293" y="13208"/>
                </a:moveTo>
                <a:cubicBezTo>
                  <a:pt x="2322" y="13248"/>
                  <a:pt x="2350" y="13282"/>
                  <a:pt x="2384" y="13311"/>
                </a:cubicBezTo>
                <a:cubicBezTo>
                  <a:pt x="2395" y="13333"/>
                  <a:pt x="2401" y="13356"/>
                  <a:pt x="2412" y="13373"/>
                </a:cubicBezTo>
                <a:cubicBezTo>
                  <a:pt x="2367" y="13328"/>
                  <a:pt x="2322" y="13282"/>
                  <a:pt x="2282" y="13231"/>
                </a:cubicBezTo>
                <a:cubicBezTo>
                  <a:pt x="2282" y="13225"/>
                  <a:pt x="2287" y="13220"/>
                  <a:pt x="2293" y="13208"/>
                </a:cubicBezTo>
                <a:close/>
                <a:moveTo>
                  <a:pt x="13380" y="13237"/>
                </a:moveTo>
                <a:cubicBezTo>
                  <a:pt x="13357" y="13293"/>
                  <a:pt x="13295" y="13322"/>
                  <a:pt x="13261" y="13373"/>
                </a:cubicBezTo>
                <a:lnTo>
                  <a:pt x="13255" y="13362"/>
                </a:lnTo>
                <a:cubicBezTo>
                  <a:pt x="13295" y="13322"/>
                  <a:pt x="13340" y="13282"/>
                  <a:pt x="13380" y="13237"/>
                </a:cubicBezTo>
                <a:close/>
                <a:moveTo>
                  <a:pt x="3156" y="13350"/>
                </a:moveTo>
                <a:cubicBezTo>
                  <a:pt x="3173" y="13367"/>
                  <a:pt x="3195" y="13390"/>
                  <a:pt x="3207" y="13413"/>
                </a:cubicBezTo>
                <a:cubicBezTo>
                  <a:pt x="3184" y="13401"/>
                  <a:pt x="3161" y="13384"/>
                  <a:pt x="3144" y="13367"/>
                </a:cubicBezTo>
                <a:cubicBezTo>
                  <a:pt x="3144" y="13362"/>
                  <a:pt x="3150" y="13350"/>
                  <a:pt x="3156" y="13350"/>
                </a:cubicBezTo>
                <a:close/>
                <a:moveTo>
                  <a:pt x="13641" y="13316"/>
                </a:moveTo>
                <a:cubicBezTo>
                  <a:pt x="13652" y="13328"/>
                  <a:pt x="13658" y="13339"/>
                  <a:pt x="13669" y="13350"/>
                </a:cubicBezTo>
                <a:cubicBezTo>
                  <a:pt x="13635" y="13390"/>
                  <a:pt x="13595" y="13430"/>
                  <a:pt x="13556" y="13464"/>
                </a:cubicBezTo>
                <a:cubicBezTo>
                  <a:pt x="13561" y="13407"/>
                  <a:pt x="13607" y="13367"/>
                  <a:pt x="13641" y="13316"/>
                </a:cubicBezTo>
                <a:close/>
                <a:moveTo>
                  <a:pt x="2418" y="13293"/>
                </a:moveTo>
                <a:cubicBezTo>
                  <a:pt x="2486" y="13350"/>
                  <a:pt x="2537" y="13435"/>
                  <a:pt x="2617" y="13475"/>
                </a:cubicBezTo>
                <a:cubicBezTo>
                  <a:pt x="2611" y="13475"/>
                  <a:pt x="2594" y="13481"/>
                  <a:pt x="2588" y="13486"/>
                </a:cubicBezTo>
                <a:cubicBezTo>
                  <a:pt x="2531" y="13424"/>
                  <a:pt x="2452" y="13373"/>
                  <a:pt x="2418" y="13293"/>
                </a:cubicBezTo>
                <a:close/>
                <a:moveTo>
                  <a:pt x="13535" y="13450"/>
                </a:moveTo>
                <a:cubicBezTo>
                  <a:pt x="13550" y="13450"/>
                  <a:pt x="13564" y="13477"/>
                  <a:pt x="13544" y="13486"/>
                </a:cubicBezTo>
                <a:cubicBezTo>
                  <a:pt x="13542" y="13488"/>
                  <a:pt x="13539" y="13489"/>
                  <a:pt x="13537" y="13489"/>
                </a:cubicBezTo>
                <a:cubicBezTo>
                  <a:pt x="13522" y="13489"/>
                  <a:pt x="13508" y="13462"/>
                  <a:pt x="13527" y="13452"/>
                </a:cubicBezTo>
                <a:cubicBezTo>
                  <a:pt x="13530" y="13451"/>
                  <a:pt x="13532" y="13450"/>
                  <a:pt x="13535" y="13450"/>
                </a:cubicBezTo>
                <a:close/>
                <a:moveTo>
                  <a:pt x="13488" y="13492"/>
                </a:moveTo>
                <a:cubicBezTo>
                  <a:pt x="13510" y="13503"/>
                  <a:pt x="13510" y="13515"/>
                  <a:pt x="13493" y="13526"/>
                </a:cubicBezTo>
                <a:cubicBezTo>
                  <a:pt x="13476" y="13520"/>
                  <a:pt x="13471" y="13509"/>
                  <a:pt x="13488" y="13492"/>
                </a:cubicBezTo>
                <a:close/>
                <a:moveTo>
                  <a:pt x="2634" y="13503"/>
                </a:moveTo>
                <a:cubicBezTo>
                  <a:pt x="2649" y="13503"/>
                  <a:pt x="2666" y="13522"/>
                  <a:pt x="2656" y="13537"/>
                </a:cubicBezTo>
                <a:cubicBezTo>
                  <a:pt x="2654" y="13538"/>
                  <a:pt x="2653" y="13538"/>
                  <a:pt x="2650" y="13538"/>
                </a:cubicBezTo>
                <a:cubicBezTo>
                  <a:pt x="2634" y="13538"/>
                  <a:pt x="2613" y="13519"/>
                  <a:pt x="2628" y="13503"/>
                </a:cubicBezTo>
                <a:cubicBezTo>
                  <a:pt x="2630" y="13503"/>
                  <a:pt x="2632" y="13503"/>
                  <a:pt x="2634" y="13503"/>
                </a:cubicBezTo>
                <a:close/>
                <a:moveTo>
                  <a:pt x="2679" y="13549"/>
                </a:moveTo>
                <a:cubicBezTo>
                  <a:pt x="2702" y="13566"/>
                  <a:pt x="2724" y="13589"/>
                  <a:pt x="2736" y="13623"/>
                </a:cubicBezTo>
                <a:cubicBezTo>
                  <a:pt x="2713" y="13606"/>
                  <a:pt x="2690" y="13589"/>
                  <a:pt x="2662" y="13571"/>
                </a:cubicBezTo>
                <a:cubicBezTo>
                  <a:pt x="2668" y="13566"/>
                  <a:pt x="2673" y="13554"/>
                  <a:pt x="2679" y="13549"/>
                </a:cubicBezTo>
                <a:close/>
                <a:moveTo>
                  <a:pt x="14373" y="12562"/>
                </a:moveTo>
                <a:cubicBezTo>
                  <a:pt x="14345" y="12645"/>
                  <a:pt x="14278" y="12702"/>
                  <a:pt x="14233" y="12768"/>
                </a:cubicBezTo>
                <a:lnTo>
                  <a:pt x="14233" y="12768"/>
                </a:lnTo>
                <a:cubicBezTo>
                  <a:pt x="14232" y="12767"/>
                  <a:pt x="14232" y="12767"/>
                  <a:pt x="14231" y="12766"/>
                </a:cubicBezTo>
                <a:lnTo>
                  <a:pt x="14231" y="12771"/>
                </a:lnTo>
                <a:cubicBezTo>
                  <a:pt x="14232" y="12770"/>
                  <a:pt x="14232" y="12769"/>
                  <a:pt x="14233" y="12768"/>
                </a:cubicBezTo>
                <a:lnTo>
                  <a:pt x="14233" y="12768"/>
                </a:lnTo>
                <a:cubicBezTo>
                  <a:pt x="14238" y="12774"/>
                  <a:pt x="14242" y="12784"/>
                  <a:pt x="14242" y="12789"/>
                </a:cubicBezTo>
                <a:lnTo>
                  <a:pt x="14214" y="12771"/>
                </a:lnTo>
                <a:cubicBezTo>
                  <a:pt x="14208" y="12783"/>
                  <a:pt x="14202" y="12806"/>
                  <a:pt x="14202" y="12817"/>
                </a:cubicBezTo>
                <a:cubicBezTo>
                  <a:pt x="14197" y="12823"/>
                  <a:pt x="14180" y="12834"/>
                  <a:pt x="14174" y="12840"/>
                </a:cubicBezTo>
                <a:lnTo>
                  <a:pt x="14174" y="12874"/>
                </a:lnTo>
                <a:cubicBezTo>
                  <a:pt x="14168" y="12874"/>
                  <a:pt x="14151" y="12879"/>
                  <a:pt x="14146" y="12879"/>
                </a:cubicBezTo>
                <a:cubicBezTo>
                  <a:pt x="14021" y="13072"/>
                  <a:pt x="13839" y="13225"/>
                  <a:pt x="13697" y="13407"/>
                </a:cubicBezTo>
                <a:cubicBezTo>
                  <a:pt x="13607" y="13469"/>
                  <a:pt x="13550" y="13571"/>
                  <a:pt x="13459" y="13634"/>
                </a:cubicBezTo>
                <a:cubicBezTo>
                  <a:pt x="13533" y="13532"/>
                  <a:pt x="13624" y="13441"/>
                  <a:pt x="13709" y="13350"/>
                </a:cubicBezTo>
                <a:cubicBezTo>
                  <a:pt x="13726" y="13328"/>
                  <a:pt x="13760" y="13316"/>
                  <a:pt x="13754" y="13288"/>
                </a:cubicBezTo>
                <a:cubicBezTo>
                  <a:pt x="13743" y="13288"/>
                  <a:pt x="13726" y="13293"/>
                  <a:pt x="13715" y="13293"/>
                </a:cubicBezTo>
                <a:cubicBezTo>
                  <a:pt x="13709" y="13282"/>
                  <a:pt x="13697" y="13259"/>
                  <a:pt x="13692" y="13248"/>
                </a:cubicBezTo>
                <a:cubicBezTo>
                  <a:pt x="13709" y="13242"/>
                  <a:pt x="13726" y="13242"/>
                  <a:pt x="13737" y="13237"/>
                </a:cubicBezTo>
                <a:cubicBezTo>
                  <a:pt x="13743" y="13259"/>
                  <a:pt x="13760" y="13271"/>
                  <a:pt x="13783" y="13271"/>
                </a:cubicBezTo>
                <a:cubicBezTo>
                  <a:pt x="13834" y="13231"/>
                  <a:pt x="13862" y="13169"/>
                  <a:pt x="13907" y="13123"/>
                </a:cubicBezTo>
                <a:cubicBezTo>
                  <a:pt x="13936" y="13101"/>
                  <a:pt x="13970" y="13072"/>
                  <a:pt x="13970" y="13032"/>
                </a:cubicBezTo>
                <a:lnTo>
                  <a:pt x="13970" y="13032"/>
                </a:lnTo>
                <a:cubicBezTo>
                  <a:pt x="13941" y="13044"/>
                  <a:pt x="13913" y="13067"/>
                  <a:pt x="13907" y="13101"/>
                </a:cubicBezTo>
                <a:cubicBezTo>
                  <a:pt x="13885" y="13110"/>
                  <a:pt x="13870" y="13150"/>
                  <a:pt x="13847" y="13150"/>
                </a:cubicBezTo>
                <a:cubicBezTo>
                  <a:pt x="13842" y="13150"/>
                  <a:pt x="13835" y="13147"/>
                  <a:pt x="13828" y="13140"/>
                </a:cubicBezTo>
                <a:cubicBezTo>
                  <a:pt x="13845" y="13123"/>
                  <a:pt x="13851" y="13106"/>
                  <a:pt x="13845" y="13084"/>
                </a:cubicBezTo>
                <a:lnTo>
                  <a:pt x="13845" y="13084"/>
                </a:lnTo>
                <a:cubicBezTo>
                  <a:pt x="13851" y="13089"/>
                  <a:pt x="13868" y="13095"/>
                  <a:pt x="13873" y="13101"/>
                </a:cubicBezTo>
                <a:cubicBezTo>
                  <a:pt x="13873" y="13089"/>
                  <a:pt x="13873" y="13067"/>
                  <a:pt x="13873" y="13055"/>
                </a:cubicBezTo>
                <a:cubicBezTo>
                  <a:pt x="13885" y="13044"/>
                  <a:pt x="13896" y="13027"/>
                  <a:pt x="13902" y="13015"/>
                </a:cubicBezTo>
                <a:cubicBezTo>
                  <a:pt x="13907" y="13021"/>
                  <a:pt x="13919" y="13044"/>
                  <a:pt x="13924" y="13050"/>
                </a:cubicBezTo>
                <a:lnTo>
                  <a:pt x="13924" y="12987"/>
                </a:lnTo>
                <a:cubicBezTo>
                  <a:pt x="13930" y="12987"/>
                  <a:pt x="13941" y="12998"/>
                  <a:pt x="13947" y="13004"/>
                </a:cubicBezTo>
                <a:cubicBezTo>
                  <a:pt x="13981" y="12953"/>
                  <a:pt x="14015" y="12913"/>
                  <a:pt x="14049" y="12868"/>
                </a:cubicBezTo>
                <a:cubicBezTo>
                  <a:pt x="14049" y="12828"/>
                  <a:pt x="14100" y="12817"/>
                  <a:pt x="14129" y="12794"/>
                </a:cubicBezTo>
                <a:lnTo>
                  <a:pt x="14129" y="12794"/>
                </a:lnTo>
                <a:cubicBezTo>
                  <a:pt x="14112" y="12879"/>
                  <a:pt x="14032" y="12930"/>
                  <a:pt x="13987" y="12998"/>
                </a:cubicBezTo>
                <a:cubicBezTo>
                  <a:pt x="13967" y="13006"/>
                  <a:pt x="13983" y="13034"/>
                  <a:pt x="13997" y="13034"/>
                </a:cubicBezTo>
                <a:cubicBezTo>
                  <a:pt x="14003" y="13034"/>
                  <a:pt x="14008" y="13029"/>
                  <a:pt x="14010" y="13015"/>
                </a:cubicBezTo>
                <a:cubicBezTo>
                  <a:pt x="14100" y="12902"/>
                  <a:pt x="14191" y="12800"/>
                  <a:pt x="14276" y="12686"/>
                </a:cubicBezTo>
                <a:cubicBezTo>
                  <a:pt x="14310" y="12641"/>
                  <a:pt x="14339" y="12601"/>
                  <a:pt x="14373" y="12562"/>
                </a:cubicBezTo>
                <a:close/>
                <a:moveTo>
                  <a:pt x="13655" y="13614"/>
                </a:moveTo>
                <a:cubicBezTo>
                  <a:pt x="13658" y="13614"/>
                  <a:pt x="13660" y="13615"/>
                  <a:pt x="13663" y="13617"/>
                </a:cubicBezTo>
                <a:cubicBezTo>
                  <a:pt x="13663" y="13628"/>
                  <a:pt x="13658" y="13640"/>
                  <a:pt x="13658" y="13645"/>
                </a:cubicBezTo>
                <a:cubicBezTo>
                  <a:pt x="13655" y="13646"/>
                  <a:pt x="13653" y="13647"/>
                  <a:pt x="13651" y="13647"/>
                </a:cubicBezTo>
                <a:cubicBezTo>
                  <a:pt x="13634" y="13647"/>
                  <a:pt x="13640" y="13614"/>
                  <a:pt x="13655" y="13614"/>
                </a:cubicBezTo>
                <a:close/>
                <a:moveTo>
                  <a:pt x="2766" y="13626"/>
                </a:moveTo>
                <a:cubicBezTo>
                  <a:pt x="2781" y="13626"/>
                  <a:pt x="2796" y="13653"/>
                  <a:pt x="2781" y="13662"/>
                </a:cubicBezTo>
                <a:cubicBezTo>
                  <a:pt x="2779" y="13664"/>
                  <a:pt x="2776" y="13665"/>
                  <a:pt x="2774" y="13665"/>
                </a:cubicBezTo>
                <a:cubicBezTo>
                  <a:pt x="2759" y="13665"/>
                  <a:pt x="2744" y="13638"/>
                  <a:pt x="2758" y="13628"/>
                </a:cubicBezTo>
                <a:cubicBezTo>
                  <a:pt x="2761" y="13627"/>
                  <a:pt x="2763" y="13626"/>
                  <a:pt x="2766" y="13626"/>
                </a:cubicBezTo>
                <a:close/>
                <a:moveTo>
                  <a:pt x="3422" y="13600"/>
                </a:moveTo>
                <a:cubicBezTo>
                  <a:pt x="3456" y="13623"/>
                  <a:pt x="3513" y="13634"/>
                  <a:pt x="3524" y="13679"/>
                </a:cubicBezTo>
                <a:cubicBezTo>
                  <a:pt x="3490" y="13651"/>
                  <a:pt x="3456" y="13628"/>
                  <a:pt x="3422" y="13600"/>
                </a:cubicBezTo>
                <a:close/>
                <a:moveTo>
                  <a:pt x="13405" y="13666"/>
                </a:moveTo>
                <a:cubicBezTo>
                  <a:pt x="13413" y="13666"/>
                  <a:pt x="13419" y="13672"/>
                  <a:pt x="13414" y="13685"/>
                </a:cubicBezTo>
                <a:cubicBezTo>
                  <a:pt x="13414" y="13695"/>
                  <a:pt x="13401" y="13702"/>
                  <a:pt x="13392" y="13702"/>
                </a:cubicBezTo>
                <a:cubicBezTo>
                  <a:pt x="13385" y="13702"/>
                  <a:pt x="13380" y="13697"/>
                  <a:pt x="13385" y="13685"/>
                </a:cubicBezTo>
                <a:cubicBezTo>
                  <a:pt x="13385" y="13673"/>
                  <a:pt x="13396" y="13666"/>
                  <a:pt x="13405" y="13666"/>
                </a:cubicBezTo>
                <a:close/>
                <a:moveTo>
                  <a:pt x="13629" y="13594"/>
                </a:moveTo>
                <a:cubicBezTo>
                  <a:pt x="13635" y="13611"/>
                  <a:pt x="13624" y="13628"/>
                  <a:pt x="13618" y="13645"/>
                </a:cubicBezTo>
                <a:cubicBezTo>
                  <a:pt x="13624" y="13645"/>
                  <a:pt x="13629" y="13651"/>
                  <a:pt x="13629" y="13657"/>
                </a:cubicBezTo>
                <a:cubicBezTo>
                  <a:pt x="13590" y="13674"/>
                  <a:pt x="13561" y="13725"/>
                  <a:pt x="13527" y="13736"/>
                </a:cubicBezTo>
                <a:cubicBezTo>
                  <a:pt x="13510" y="13719"/>
                  <a:pt x="13510" y="13708"/>
                  <a:pt x="13527" y="13696"/>
                </a:cubicBezTo>
                <a:cubicBezTo>
                  <a:pt x="13561" y="13657"/>
                  <a:pt x="13595" y="13628"/>
                  <a:pt x="13629" y="13594"/>
                </a:cubicBezTo>
                <a:close/>
                <a:moveTo>
                  <a:pt x="2845" y="13712"/>
                </a:moveTo>
                <a:cubicBezTo>
                  <a:pt x="2852" y="13712"/>
                  <a:pt x="2857" y="13717"/>
                  <a:pt x="2861" y="13730"/>
                </a:cubicBezTo>
                <a:cubicBezTo>
                  <a:pt x="2853" y="13735"/>
                  <a:pt x="2847" y="13738"/>
                  <a:pt x="2842" y="13738"/>
                </a:cubicBezTo>
                <a:cubicBezTo>
                  <a:pt x="2835" y="13738"/>
                  <a:pt x="2830" y="13732"/>
                  <a:pt x="2826" y="13719"/>
                </a:cubicBezTo>
                <a:cubicBezTo>
                  <a:pt x="2834" y="13714"/>
                  <a:pt x="2840" y="13712"/>
                  <a:pt x="2845" y="13712"/>
                </a:cubicBezTo>
                <a:close/>
                <a:moveTo>
                  <a:pt x="2418" y="13379"/>
                </a:moveTo>
                <a:lnTo>
                  <a:pt x="2418" y="13379"/>
                </a:lnTo>
                <a:cubicBezTo>
                  <a:pt x="2537" y="13458"/>
                  <a:pt x="2617" y="13577"/>
                  <a:pt x="2724" y="13668"/>
                </a:cubicBezTo>
                <a:cubicBezTo>
                  <a:pt x="2753" y="13685"/>
                  <a:pt x="2770" y="13713"/>
                  <a:pt x="2787" y="13747"/>
                </a:cubicBezTo>
                <a:cubicBezTo>
                  <a:pt x="2656" y="13634"/>
                  <a:pt x="2526" y="13509"/>
                  <a:pt x="2418" y="13379"/>
                </a:cubicBezTo>
                <a:close/>
                <a:moveTo>
                  <a:pt x="13505" y="13713"/>
                </a:moveTo>
                <a:cubicBezTo>
                  <a:pt x="13510" y="13725"/>
                  <a:pt x="13516" y="13747"/>
                  <a:pt x="13516" y="13759"/>
                </a:cubicBezTo>
                <a:cubicBezTo>
                  <a:pt x="13505" y="13776"/>
                  <a:pt x="13488" y="13787"/>
                  <a:pt x="13471" y="13787"/>
                </a:cubicBezTo>
                <a:cubicBezTo>
                  <a:pt x="13448" y="13770"/>
                  <a:pt x="13442" y="13742"/>
                  <a:pt x="13442" y="13713"/>
                </a:cubicBezTo>
                <a:lnTo>
                  <a:pt x="13442" y="13713"/>
                </a:lnTo>
                <a:cubicBezTo>
                  <a:pt x="13448" y="13725"/>
                  <a:pt x="13459" y="13747"/>
                  <a:pt x="13465" y="13759"/>
                </a:cubicBezTo>
                <a:cubicBezTo>
                  <a:pt x="13476" y="13747"/>
                  <a:pt x="13493" y="13730"/>
                  <a:pt x="13505" y="13713"/>
                </a:cubicBezTo>
                <a:close/>
                <a:moveTo>
                  <a:pt x="13215" y="13787"/>
                </a:moveTo>
                <a:cubicBezTo>
                  <a:pt x="13198" y="13810"/>
                  <a:pt x="13176" y="13832"/>
                  <a:pt x="13158" y="13855"/>
                </a:cubicBezTo>
                <a:cubicBezTo>
                  <a:pt x="13141" y="13855"/>
                  <a:pt x="13130" y="13855"/>
                  <a:pt x="13113" y="13861"/>
                </a:cubicBezTo>
                <a:cubicBezTo>
                  <a:pt x="13147" y="13832"/>
                  <a:pt x="13181" y="13810"/>
                  <a:pt x="13215" y="13787"/>
                </a:cubicBezTo>
                <a:close/>
                <a:moveTo>
                  <a:pt x="12704" y="13837"/>
                </a:moveTo>
                <a:cubicBezTo>
                  <a:pt x="12708" y="13837"/>
                  <a:pt x="12712" y="13837"/>
                  <a:pt x="12716" y="13838"/>
                </a:cubicBezTo>
                <a:cubicBezTo>
                  <a:pt x="12720" y="13851"/>
                  <a:pt x="12694" y="13872"/>
                  <a:pt x="12676" y="13872"/>
                </a:cubicBezTo>
                <a:cubicBezTo>
                  <a:pt x="12671" y="13872"/>
                  <a:pt x="12667" y="13870"/>
                  <a:pt x="12665" y="13867"/>
                </a:cubicBezTo>
                <a:cubicBezTo>
                  <a:pt x="12670" y="13848"/>
                  <a:pt x="12686" y="13837"/>
                  <a:pt x="12704" y="13837"/>
                </a:cubicBezTo>
                <a:close/>
                <a:moveTo>
                  <a:pt x="3770" y="13836"/>
                </a:moveTo>
                <a:cubicBezTo>
                  <a:pt x="3787" y="13836"/>
                  <a:pt x="3806" y="13863"/>
                  <a:pt x="3791" y="13878"/>
                </a:cubicBezTo>
                <a:cubicBezTo>
                  <a:pt x="3790" y="13878"/>
                  <a:pt x="3788" y="13879"/>
                  <a:pt x="3786" y="13879"/>
                </a:cubicBezTo>
                <a:cubicBezTo>
                  <a:pt x="3769" y="13879"/>
                  <a:pt x="3747" y="13854"/>
                  <a:pt x="3763" y="13838"/>
                </a:cubicBezTo>
                <a:cubicBezTo>
                  <a:pt x="3765" y="13837"/>
                  <a:pt x="3768" y="13836"/>
                  <a:pt x="3770" y="13836"/>
                </a:cubicBezTo>
                <a:close/>
                <a:moveTo>
                  <a:pt x="12239" y="13901"/>
                </a:moveTo>
                <a:lnTo>
                  <a:pt x="12251" y="13912"/>
                </a:lnTo>
                <a:cubicBezTo>
                  <a:pt x="12222" y="13929"/>
                  <a:pt x="12188" y="13946"/>
                  <a:pt x="12154" y="13963"/>
                </a:cubicBezTo>
                <a:cubicBezTo>
                  <a:pt x="12183" y="13940"/>
                  <a:pt x="12211" y="13918"/>
                  <a:pt x="12239" y="13901"/>
                </a:cubicBezTo>
                <a:close/>
                <a:moveTo>
                  <a:pt x="12479" y="13993"/>
                </a:moveTo>
                <a:cubicBezTo>
                  <a:pt x="12484" y="13993"/>
                  <a:pt x="12489" y="13998"/>
                  <a:pt x="12495" y="14008"/>
                </a:cubicBezTo>
                <a:cubicBezTo>
                  <a:pt x="12492" y="14017"/>
                  <a:pt x="12488" y="14021"/>
                  <a:pt x="12483" y="14021"/>
                </a:cubicBezTo>
                <a:cubicBezTo>
                  <a:pt x="12478" y="14021"/>
                  <a:pt x="12472" y="14017"/>
                  <a:pt x="12466" y="14008"/>
                </a:cubicBezTo>
                <a:cubicBezTo>
                  <a:pt x="12469" y="13999"/>
                  <a:pt x="12474" y="13993"/>
                  <a:pt x="12479" y="13993"/>
                </a:cubicBezTo>
                <a:close/>
                <a:moveTo>
                  <a:pt x="3173" y="13994"/>
                </a:moveTo>
                <a:cubicBezTo>
                  <a:pt x="3185" y="13994"/>
                  <a:pt x="3199" y="14013"/>
                  <a:pt x="3195" y="14025"/>
                </a:cubicBezTo>
                <a:cubicBezTo>
                  <a:pt x="3192" y="14031"/>
                  <a:pt x="3188" y="14034"/>
                  <a:pt x="3184" y="14034"/>
                </a:cubicBezTo>
                <a:cubicBezTo>
                  <a:pt x="3171" y="14034"/>
                  <a:pt x="3157" y="14015"/>
                  <a:pt x="3161" y="14003"/>
                </a:cubicBezTo>
                <a:cubicBezTo>
                  <a:pt x="3164" y="13997"/>
                  <a:pt x="3168" y="13994"/>
                  <a:pt x="3173" y="13994"/>
                </a:cubicBezTo>
                <a:close/>
                <a:moveTo>
                  <a:pt x="12960" y="13923"/>
                </a:moveTo>
                <a:cubicBezTo>
                  <a:pt x="12966" y="13940"/>
                  <a:pt x="12977" y="13957"/>
                  <a:pt x="12983" y="13969"/>
                </a:cubicBezTo>
                <a:cubicBezTo>
                  <a:pt x="12991" y="13956"/>
                  <a:pt x="13006" y="13950"/>
                  <a:pt x="13020" y="13950"/>
                </a:cubicBezTo>
                <a:cubicBezTo>
                  <a:pt x="13025" y="13950"/>
                  <a:pt x="13029" y="13950"/>
                  <a:pt x="13034" y="13952"/>
                </a:cubicBezTo>
                <a:cubicBezTo>
                  <a:pt x="12977" y="13986"/>
                  <a:pt x="12932" y="14042"/>
                  <a:pt x="12875" y="14076"/>
                </a:cubicBezTo>
                <a:cubicBezTo>
                  <a:pt x="12869" y="14059"/>
                  <a:pt x="12880" y="14042"/>
                  <a:pt x="12897" y="14031"/>
                </a:cubicBezTo>
                <a:cubicBezTo>
                  <a:pt x="12892" y="14020"/>
                  <a:pt x="12886" y="14008"/>
                  <a:pt x="12886" y="14003"/>
                </a:cubicBezTo>
                <a:lnTo>
                  <a:pt x="12886" y="14003"/>
                </a:lnTo>
                <a:lnTo>
                  <a:pt x="12926" y="14008"/>
                </a:lnTo>
                <a:cubicBezTo>
                  <a:pt x="12926" y="14003"/>
                  <a:pt x="12920" y="13991"/>
                  <a:pt x="12915" y="13986"/>
                </a:cubicBezTo>
                <a:lnTo>
                  <a:pt x="12915" y="13986"/>
                </a:lnTo>
                <a:cubicBezTo>
                  <a:pt x="12924" y="13990"/>
                  <a:pt x="12933" y="13992"/>
                  <a:pt x="12940" y="13992"/>
                </a:cubicBezTo>
                <a:cubicBezTo>
                  <a:pt x="12970" y="13992"/>
                  <a:pt x="12974" y="13959"/>
                  <a:pt x="12937" y="13940"/>
                </a:cubicBezTo>
                <a:cubicBezTo>
                  <a:pt x="12943" y="13935"/>
                  <a:pt x="12954" y="13929"/>
                  <a:pt x="12960" y="13923"/>
                </a:cubicBezTo>
                <a:close/>
                <a:moveTo>
                  <a:pt x="2906" y="13861"/>
                </a:moveTo>
                <a:cubicBezTo>
                  <a:pt x="3019" y="13918"/>
                  <a:pt x="3116" y="14014"/>
                  <a:pt x="3195" y="14111"/>
                </a:cubicBezTo>
                <a:cubicBezTo>
                  <a:pt x="3099" y="14031"/>
                  <a:pt x="3002" y="13946"/>
                  <a:pt x="2906" y="13861"/>
                </a:cubicBezTo>
                <a:close/>
                <a:moveTo>
                  <a:pt x="12846" y="14048"/>
                </a:moveTo>
                <a:cubicBezTo>
                  <a:pt x="12863" y="14076"/>
                  <a:pt x="12852" y="14099"/>
                  <a:pt x="12824" y="14111"/>
                </a:cubicBezTo>
                <a:cubicBezTo>
                  <a:pt x="12812" y="14105"/>
                  <a:pt x="12801" y="14088"/>
                  <a:pt x="12795" y="14082"/>
                </a:cubicBezTo>
                <a:lnTo>
                  <a:pt x="12795" y="14082"/>
                </a:lnTo>
                <a:cubicBezTo>
                  <a:pt x="12801" y="14082"/>
                  <a:pt x="12818" y="14088"/>
                  <a:pt x="12829" y="14093"/>
                </a:cubicBezTo>
                <a:cubicBezTo>
                  <a:pt x="12835" y="14082"/>
                  <a:pt x="12846" y="14059"/>
                  <a:pt x="12846" y="14048"/>
                </a:cubicBezTo>
                <a:close/>
                <a:moveTo>
                  <a:pt x="12761" y="14133"/>
                </a:moveTo>
                <a:lnTo>
                  <a:pt x="12773" y="14156"/>
                </a:lnTo>
                <a:cubicBezTo>
                  <a:pt x="12744" y="14173"/>
                  <a:pt x="12716" y="14184"/>
                  <a:pt x="12688" y="14207"/>
                </a:cubicBezTo>
                <a:cubicBezTo>
                  <a:pt x="12688" y="14190"/>
                  <a:pt x="12688" y="14173"/>
                  <a:pt x="12688" y="14162"/>
                </a:cubicBezTo>
                <a:cubicBezTo>
                  <a:pt x="12699" y="14167"/>
                  <a:pt x="12710" y="14173"/>
                  <a:pt x="12722" y="14179"/>
                </a:cubicBezTo>
                <a:cubicBezTo>
                  <a:pt x="12733" y="14162"/>
                  <a:pt x="12750" y="14150"/>
                  <a:pt x="12761" y="14133"/>
                </a:cubicBezTo>
                <a:close/>
                <a:moveTo>
                  <a:pt x="3201" y="14122"/>
                </a:moveTo>
                <a:cubicBezTo>
                  <a:pt x="3292" y="14156"/>
                  <a:pt x="3365" y="14224"/>
                  <a:pt x="3439" y="14286"/>
                </a:cubicBezTo>
                <a:cubicBezTo>
                  <a:pt x="3354" y="14241"/>
                  <a:pt x="3280" y="14173"/>
                  <a:pt x="3201" y="14122"/>
                </a:cubicBezTo>
                <a:close/>
                <a:moveTo>
                  <a:pt x="13380" y="13702"/>
                </a:moveTo>
                <a:lnTo>
                  <a:pt x="13380" y="13702"/>
                </a:lnTo>
                <a:cubicBezTo>
                  <a:pt x="13323" y="13792"/>
                  <a:pt x="13211" y="13843"/>
                  <a:pt x="13165" y="13932"/>
                </a:cubicBezTo>
                <a:lnTo>
                  <a:pt x="13165" y="13932"/>
                </a:lnTo>
                <a:cubicBezTo>
                  <a:pt x="13161" y="13929"/>
                  <a:pt x="13157" y="13922"/>
                  <a:pt x="13153" y="13918"/>
                </a:cubicBezTo>
                <a:cubicBezTo>
                  <a:pt x="12983" y="14076"/>
                  <a:pt x="12790" y="14213"/>
                  <a:pt x="12602" y="14349"/>
                </a:cubicBezTo>
                <a:cubicBezTo>
                  <a:pt x="12602" y="14354"/>
                  <a:pt x="12608" y="14354"/>
                  <a:pt x="12608" y="14360"/>
                </a:cubicBezTo>
                <a:cubicBezTo>
                  <a:pt x="12546" y="14372"/>
                  <a:pt x="12506" y="14423"/>
                  <a:pt x="12455" y="14451"/>
                </a:cubicBezTo>
                <a:cubicBezTo>
                  <a:pt x="12461" y="14417"/>
                  <a:pt x="12506" y="14406"/>
                  <a:pt x="12529" y="14383"/>
                </a:cubicBezTo>
                <a:cubicBezTo>
                  <a:pt x="12767" y="14213"/>
                  <a:pt x="12994" y="14031"/>
                  <a:pt x="13221" y="13844"/>
                </a:cubicBezTo>
                <a:cubicBezTo>
                  <a:pt x="13278" y="13798"/>
                  <a:pt x="13317" y="13742"/>
                  <a:pt x="13380" y="13702"/>
                </a:cubicBezTo>
                <a:close/>
                <a:moveTo>
                  <a:pt x="11252" y="14469"/>
                </a:moveTo>
                <a:cubicBezTo>
                  <a:pt x="11257" y="14469"/>
                  <a:pt x="11262" y="14472"/>
                  <a:pt x="11269" y="14479"/>
                </a:cubicBezTo>
                <a:cubicBezTo>
                  <a:pt x="11263" y="14491"/>
                  <a:pt x="11257" y="14497"/>
                  <a:pt x="11251" y="14497"/>
                </a:cubicBezTo>
                <a:cubicBezTo>
                  <a:pt x="11246" y="14497"/>
                  <a:pt x="11240" y="14493"/>
                  <a:pt x="11235" y="14485"/>
                </a:cubicBezTo>
                <a:cubicBezTo>
                  <a:pt x="11242" y="14475"/>
                  <a:pt x="11246" y="14469"/>
                  <a:pt x="11252" y="14469"/>
                </a:cubicBezTo>
                <a:close/>
                <a:moveTo>
                  <a:pt x="12449" y="14445"/>
                </a:moveTo>
                <a:lnTo>
                  <a:pt x="12449" y="14445"/>
                </a:lnTo>
                <a:cubicBezTo>
                  <a:pt x="12376" y="14519"/>
                  <a:pt x="12273" y="14564"/>
                  <a:pt x="12183" y="14615"/>
                </a:cubicBezTo>
                <a:cubicBezTo>
                  <a:pt x="12205" y="14581"/>
                  <a:pt x="12245" y="14564"/>
                  <a:pt x="12273" y="14547"/>
                </a:cubicBezTo>
                <a:cubicBezTo>
                  <a:pt x="12330" y="14513"/>
                  <a:pt x="12381" y="14468"/>
                  <a:pt x="12449" y="14445"/>
                </a:cubicBezTo>
                <a:close/>
                <a:moveTo>
                  <a:pt x="12168" y="14610"/>
                </a:moveTo>
                <a:cubicBezTo>
                  <a:pt x="12174" y="14610"/>
                  <a:pt x="12179" y="14617"/>
                  <a:pt x="12183" y="14632"/>
                </a:cubicBezTo>
                <a:cubicBezTo>
                  <a:pt x="12176" y="14639"/>
                  <a:pt x="12170" y="14642"/>
                  <a:pt x="12165" y="14642"/>
                </a:cubicBezTo>
                <a:cubicBezTo>
                  <a:pt x="12158" y="14642"/>
                  <a:pt x="12152" y="14635"/>
                  <a:pt x="12149" y="14621"/>
                </a:cubicBezTo>
                <a:cubicBezTo>
                  <a:pt x="12156" y="14614"/>
                  <a:pt x="12162" y="14610"/>
                  <a:pt x="12168" y="14610"/>
                </a:cubicBezTo>
                <a:close/>
                <a:moveTo>
                  <a:pt x="12285" y="14491"/>
                </a:moveTo>
                <a:cubicBezTo>
                  <a:pt x="12211" y="14542"/>
                  <a:pt x="12132" y="14570"/>
                  <a:pt x="12063" y="14627"/>
                </a:cubicBezTo>
                <a:cubicBezTo>
                  <a:pt x="12046" y="14644"/>
                  <a:pt x="12029" y="14644"/>
                  <a:pt x="12007" y="14644"/>
                </a:cubicBezTo>
                <a:cubicBezTo>
                  <a:pt x="12024" y="14621"/>
                  <a:pt x="12103" y="14615"/>
                  <a:pt x="12063" y="14576"/>
                </a:cubicBezTo>
                <a:lnTo>
                  <a:pt x="12063" y="14576"/>
                </a:lnTo>
                <a:cubicBezTo>
                  <a:pt x="12075" y="14581"/>
                  <a:pt x="12080" y="14587"/>
                  <a:pt x="12092" y="14593"/>
                </a:cubicBezTo>
                <a:cubicBezTo>
                  <a:pt x="12149" y="14547"/>
                  <a:pt x="12211" y="14508"/>
                  <a:pt x="12285" y="14491"/>
                </a:cubicBezTo>
                <a:close/>
                <a:moveTo>
                  <a:pt x="12302" y="14638"/>
                </a:moveTo>
                <a:lnTo>
                  <a:pt x="12302" y="14638"/>
                </a:lnTo>
                <a:cubicBezTo>
                  <a:pt x="12268" y="14650"/>
                  <a:pt x="12234" y="14661"/>
                  <a:pt x="12217" y="14689"/>
                </a:cubicBezTo>
                <a:lnTo>
                  <a:pt x="12285" y="14689"/>
                </a:lnTo>
                <a:cubicBezTo>
                  <a:pt x="12290" y="14678"/>
                  <a:pt x="12296" y="14650"/>
                  <a:pt x="12302" y="14638"/>
                </a:cubicBezTo>
                <a:close/>
                <a:moveTo>
                  <a:pt x="3445" y="14281"/>
                </a:moveTo>
                <a:lnTo>
                  <a:pt x="3445" y="14281"/>
                </a:lnTo>
                <a:cubicBezTo>
                  <a:pt x="3592" y="14411"/>
                  <a:pt x="3768" y="14502"/>
                  <a:pt x="3922" y="14621"/>
                </a:cubicBezTo>
                <a:lnTo>
                  <a:pt x="3961" y="14604"/>
                </a:lnTo>
                <a:cubicBezTo>
                  <a:pt x="3950" y="14587"/>
                  <a:pt x="3933" y="14570"/>
                  <a:pt x="3922" y="14559"/>
                </a:cubicBezTo>
                <a:lnTo>
                  <a:pt x="3922" y="14553"/>
                </a:lnTo>
                <a:cubicBezTo>
                  <a:pt x="3956" y="14570"/>
                  <a:pt x="3990" y="14587"/>
                  <a:pt x="4024" y="14610"/>
                </a:cubicBezTo>
                <a:cubicBezTo>
                  <a:pt x="4018" y="14610"/>
                  <a:pt x="4018" y="14621"/>
                  <a:pt x="4012" y="14621"/>
                </a:cubicBezTo>
                <a:cubicBezTo>
                  <a:pt x="4001" y="14615"/>
                  <a:pt x="3984" y="14604"/>
                  <a:pt x="3967" y="14598"/>
                </a:cubicBezTo>
                <a:cubicBezTo>
                  <a:pt x="3961" y="14604"/>
                  <a:pt x="3956" y="14627"/>
                  <a:pt x="3956" y="14632"/>
                </a:cubicBezTo>
                <a:cubicBezTo>
                  <a:pt x="4035" y="14695"/>
                  <a:pt x="4126" y="14746"/>
                  <a:pt x="4217" y="14797"/>
                </a:cubicBezTo>
                <a:cubicBezTo>
                  <a:pt x="4211" y="14803"/>
                  <a:pt x="4205" y="14808"/>
                  <a:pt x="4205" y="14814"/>
                </a:cubicBezTo>
                <a:cubicBezTo>
                  <a:pt x="3967" y="14667"/>
                  <a:pt x="3734" y="14513"/>
                  <a:pt x="3507" y="14349"/>
                </a:cubicBezTo>
                <a:cubicBezTo>
                  <a:pt x="3485" y="14332"/>
                  <a:pt x="3451" y="14315"/>
                  <a:pt x="3445" y="14281"/>
                </a:cubicBezTo>
                <a:close/>
                <a:moveTo>
                  <a:pt x="5578" y="14846"/>
                </a:moveTo>
                <a:cubicBezTo>
                  <a:pt x="5589" y="14846"/>
                  <a:pt x="5594" y="14852"/>
                  <a:pt x="5590" y="14865"/>
                </a:cubicBezTo>
                <a:cubicBezTo>
                  <a:pt x="5584" y="14869"/>
                  <a:pt x="5579" y="14871"/>
                  <a:pt x="5575" y="14871"/>
                </a:cubicBezTo>
                <a:cubicBezTo>
                  <a:pt x="5567" y="14871"/>
                  <a:pt x="5563" y="14863"/>
                  <a:pt x="5567" y="14848"/>
                </a:cubicBezTo>
                <a:cubicBezTo>
                  <a:pt x="5571" y="14847"/>
                  <a:pt x="5575" y="14846"/>
                  <a:pt x="5578" y="14846"/>
                </a:cubicBezTo>
                <a:close/>
                <a:moveTo>
                  <a:pt x="4234" y="14808"/>
                </a:moveTo>
                <a:lnTo>
                  <a:pt x="4234" y="14808"/>
                </a:lnTo>
                <a:cubicBezTo>
                  <a:pt x="4273" y="14825"/>
                  <a:pt x="4307" y="14848"/>
                  <a:pt x="4341" y="14871"/>
                </a:cubicBezTo>
                <a:cubicBezTo>
                  <a:pt x="4338" y="14871"/>
                  <a:pt x="4335" y="14871"/>
                  <a:pt x="4331" y="14871"/>
                </a:cubicBezTo>
                <a:cubicBezTo>
                  <a:pt x="4289" y="14871"/>
                  <a:pt x="4249" y="14840"/>
                  <a:pt x="4234" y="14808"/>
                </a:cubicBezTo>
                <a:close/>
                <a:moveTo>
                  <a:pt x="4058" y="14915"/>
                </a:moveTo>
                <a:cubicBezTo>
                  <a:pt x="4058" y="14916"/>
                  <a:pt x="4058" y="14916"/>
                  <a:pt x="4058" y="14916"/>
                </a:cubicBezTo>
                <a:cubicBezTo>
                  <a:pt x="4058" y="14916"/>
                  <a:pt x="4058" y="14916"/>
                  <a:pt x="4058" y="14916"/>
                </a:cubicBezTo>
                <a:lnTo>
                  <a:pt x="4058" y="14916"/>
                </a:lnTo>
                <a:cubicBezTo>
                  <a:pt x="4058" y="14915"/>
                  <a:pt x="4058" y="14915"/>
                  <a:pt x="4058" y="14915"/>
                </a:cubicBezTo>
                <a:close/>
                <a:moveTo>
                  <a:pt x="11848" y="14871"/>
                </a:moveTo>
                <a:cubicBezTo>
                  <a:pt x="11854" y="14876"/>
                  <a:pt x="11859" y="14888"/>
                  <a:pt x="11865" y="14893"/>
                </a:cubicBezTo>
                <a:cubicBezTo>
                  <a:pt x="11831" y="14903"/>
                  <a:pt x="11802" y="14937"/>
                  <a:pt x="11766" y="14937"/>
                </a:cubicBezTo>
                <a:cubicBezTo>
                  <a:pt x="11759" y="14937"/>
                  <a:pt x="11753" y="14936"/>
                  <a:pt x="11746" y="14933"/>
                </a:cubicBezTo>
                <a:cubicBezTo>
                  <a:pt x="11780" y="14911"/>
                  <a:pt x="11814" y="14893"/>
                  <a:pt x="11848" y="14871"/>
                </a:cubicBezTo>
                <a:close/>
                <a:moveTo>
                  <a:pt x="11687" y="14985"/>
                </a:moveTo>
                <a:cubicBezTo>
                  <a:pt x="11688" y="14986"/>
                  <a:pt x="11688" y="14988"/>
                  <a:pt x="11689" y="14990"/>
                </a:cubicBezTo>
                <a:cubicBezTo>
                  <a:pt x="11689" y="14989"/>
                  <a:pt x="11688" y="14987"/>
                  <a:pt x="11687" y="14985"/>
                </a:cubicBezTo>
                <a:close/>
                <a:moveTo>
                  <a:pt x="4574" y="14928"/>
                </a:moveTo>
                <a:lnTo>
                  <a:pt x="4574" y="14928"/>
                </a:lnTo>
                <a:cubicBezTo>
                  <a:pt x="4608" y="14950"/>
                  <a:pt x="4653" y="14967"/>
                  <a:pt x="4682" y="15001"/>
                </a:cubicBezTo>
                <a:cubicBezTo>
                  <a:pt x="4642" y="14984"/>
                  <a:pt x="4580" y="14979"/>
                  <a:pt x="4574" y="14928"/>
                </a:cubicBezTo>
                <a:close/>
                <a:moveTo>
                  <a:pt x="4341" y="14865"/>
                </a:moveTo>
                <a:cubicBezTo>
                  <a:pt x="4421" y="14922"/>
                  <a:pt x="4512" y="14967"/>
                  <a:pt x="4602" y="15007"/>
                </a:cubicBezTo>
                <a:lnTo>
                  <a:pt x="4597" y="15024"/>
                </a:lnTo>
                <a:cubicBezTo>
                  <a:pt x="4512" y="14979"/>
                  <a:pt x="4392" y="14950"/>
                  <a:pt x="4341" y="14865"/>
                </a:cubicBezTo>
                <a:close/>
                <a:moveTo>
                  <a:pt x="6384" y="14956"/>
                </a:moveTo>
                <a:lnTo>
                  <a:pt x="6384" y="14956"/>
                </a:lnTo>
                <a:cubicBezTo>
                  <a:pt x="6463" y="14973"/>
                  <a:pt x="6549" y="14996"/>
                  <a:pt x="6628" y="15007"/>
                </a:cubicBezTo>
                <a:cubicBezTo>
                  <a:pt x="6668" y="15018"/>
                  <a:pt x="6702" y="15030"/>
                  <a:pt x="6741" y="15041"/>
                </a:cubicBezTo>
                <a:cubicBezTo>
                  <a:pt x="6622" y="15024"/>
                  <a:pt x="6503" y="14996"/>
                  <a:pt x="6384" y="14956"/>
                </a:cubicBezTo>
                <a:close/>
                <a:moveTo>
                  <a:pt x="12154" y="14638"/>
                </a:moveTo>
                <a:lnTo>
                  <a:pt x="12154" y="14638"/>
                </a:lnTo>
                <a:cubicBezTo>
                  <a:pt x="12075" y="14706"/>
                  <a:pt x="11973" y="14740"/>
                  <a:pt x="11888" y="14797"/>
                </a:cubicBezTo>
                <a:cubicBezTo>
                  <a:pt x="11888" y="14797"/>
                  <a:pt x="11899" y="14808"/>
                  <a:pt x="11905" y="14808"/>
                </a:cubicBezTo>
                <a:lnTo>
                  <a:pt x="11871" y="14808"/>
                </a:lnTo>
                <a:cubicBezTo>
                  <a:pt x="11740" y="14871"/>
                  <a:pt x="11621" y="14956"/>
                  <a:pt x="11485" y="15001"/>
                </a:cubicBezTo>
                <a:cubicBezTo>
                  <a:pt x="11485" y="15007"/>
                  <a:pt x="11490" y="15018"/>
                  <a:pt x="11496" y="15024"/>
                </a:cubicBezTo>
                <a:cubicBezTo>
                  <a:pt x="11488" y="15022"/>
                  <a:pt x="11480" y="15021"/>
                  <a:pt x="11473" y="15021"/>
                </a:cubicBezTo>
                <a:cubicBezTo>
                  <a:pt x="11426" y="15021"/>
                  <a:pt x="11386" y="15060"/>
                  <a:pt x="11337" y="15069"/>
                </a:cubicBezTo>
                <a:cubicBezTo>
                  <a:pt x="11360" y="15035"/>
                  <a:pt x="11405" y="15041"/>
                  <a:pt x="11428" y="15007"/>
                </a:cubicBezTo>
                <a:cubicBezTo>
                  <a:pt x="11683" y="14916"/>
                  <a:pt x="11905" y="14735"/>
                  <a:pt x="12154" y="14638"/>
                </a:cubicBezTo>
                <a:close/>
                <a:moveTo>
                  <a:pt x="6736" y="15047"/>
                </a:moveTo>
                <a:cubicBezTo>
                  <a:pt x="6815" y="15047"/>
                  <a:pt x="6900" y="15064"/>
                  <a:pt x="6980" y="15092"/>
                </a:cubicBezTo>
                <a:cubicBezTo>
                  <a:pt x="6895" y="15092"/>
                  <a:pt x="6815" y="15069"/>
                  <a:pt x="6736" y="15047"/>
                </a:cubicBezTo>
                <a:close/>
                <a:moveTo>
                  <a:pt x="11383" y="14967"/>
                </a:moveTo>
                <a:cubicBezTo>
                  <a:pt x="11388" y="14967"/>
                  <a:pt x="11388" y="14973"/>
                  <a:pt x="11388" y="14973"/>
                </a:cubicBezTo>
                <a:cubicBezTo>
                  <a:pt x="11349" y="15001"/>
                  <a:pt x="11315" y="15018"/>
                  <a:pt x="11275" y="15047"/>
                </a:cubicBezTo>
                <a:cubicBezTo>
                  <a:pt x="11235" y="15047"/>
                  <a:pt x="11201" y="15069"/>
                  <a:pt x="11167" y="15092"/>
                </a:cubicBezTo>
                <a:cubicBezTo>
                  <a:pt x="11167" y="15081"/>
                  <a:pt x="11167" y="15069"/>
                  <a:pt x="11167" y="15064"/>
                </a:cubicBezTo>
                <a:cubicBezTo>
                  <a:pt x="11184" y="15058"/>
                  <a:pt x="11201" y="15058"/>
                  <a:pt x="11212" y="15052"/>
                </a:cubicBezTo>
                <a:lnTo>
                  <a:pt x="11212" y="15018"/>
                </a:lnTo>
                <a:lnTo>
                  <a:pt x="11224" y="15035"/>
                </a:lnTo>
                <a:cubicBezTo>
                  <a:pt x="11280" y="15013"/>
                  <a:pt x="11337" y="15007"/>
                  <a:pt x="11383" y="14967"/>
                </a:cubicBezTo>
                <a:close/>
                <a:moveTo>
                  <a:pt x="7010" y="15092"/>
                </a:moveTo>
                <a:cubicBezTo>
                  <a:pt x="7026" y="15092"/>
                  <a:pt x="7042" y="15096"/>
                  <a:pt x="7059" y="15103"/>
                </a:cubicBezTo>
                <a:cubicBezTo>
                  <a:pt x="7065" y="15109"/>
                  <a:pt x="7065" y="15115"/>
                  <a:pt x="7065" y="15120"/>
                </a:cubicBezTo>
                <a:cubicBezTo>
                  <a:pt x="7065" y="15120"/>
                  <a:pt x="7059" y="15120"/>
                  <a:pt x="7059" y="15115"/>
                </a:cubicBezTo>
                <a:cubicBezTo>
                  <a:pt x="7048" y="15109"/>
                  <a:pt x="7031" y="15109"/>
                  <a:pt x="7014" y="15103"/>
                </a:cubicBezTo>
                <a:cubicBezTo>
                  <a:pt x="7002" y="15103"/>
                  <a:pt x="6991" y="15098"/>
                  <a:pt x="6980" y="15098"/>
                </a:cubicBezTo>
                <a:cubicBezTo>
                  <a:pt x="6991" y="15093"/>
                  <a:pt x="7001" y="15092"/>
                  <a:pt x="7010" y="15092"/>
                </a:cubicBezTo>
                <a:close/>
                <a:moveTo>
                  <a:pt x="7099" y="15081"/>
                </a:moveTo>
                <a:cubicBezTo>
                  <a:pt x="7105" y="15092"/>
                  <a:pt x="7105" y="15098"/>
                  <a:pt x="7110" y="15109"/>
                </a:cubicBezTo>
                <a:cubicBezTo>
                  <a:pt x="7127" y="15115"/>
                  <a:pt x="7139" y="15115"/>
                  <a:pt x="7156" y="15120"/>
                </a:cubicBezTo>
                <a:cubicBezTo>
                  <a:pt x="7127" y="15120"/>
                  <a:pt x="7105" y="15115"/>
                  <a:pt x="7076" y="15103"/>
                </a:cubicBezTo>
                <a:lnTo>
                  <a:pt x="7082" y="15081"/>
                </a:lnTo>
                <a:close/>
                <a:moveTo>
                  <a:pt x="4745" y="15085"/>
                </a:moveTo>
                <a:cubicBezTo>
                  <a:pt x="4761" y="15085"/>
                  <a:pt x="4780" y="15099"/>
                  <a:pt x="4784" y="15115"/>
                </a:cubicBezTo>
                <a:cubicBezTo>
                  <a:pt x="4779" y="15121"/>
                  <a:pt x="4772" y="15124"/>
                  <a:pt x="4765" y="15124"/>
                </a:cubicBezTo>
                <a:cubicBezTo>
                  <a:pt x="4747" y="15124"/>
                  <a:pt x="4727" y="15108"/>
                  <a:pt x="4727" y="15092"/>
                </a:cubicBezTo>
                <a:cubicBezTo>
                  <a:pt x="4732" y="15087"/>
                  <a:pt x="4738" y="15085"/>
                  <a:pt x="4745" y="15085"/>
                </a:cubicBezTo>
                <a:close/>
                <a:moveTo>
                  <a:pt x="11276" y="15053"/>
                </a:moveTo>
                <a:lnTo>
                  <a:pt x="11276" y="15053"/>
                </a:lnTo>
                <a:cubicBezTo>
                  <a:pt x="11277" y="15060"/>
                  <a:pt x="11280" y="15072"/>
                  <a:pt x="11280" y="15081"/>
                </a:cubicBezTo>
                <a:cubicBezTo>
                  <a:pt x="11292" y="15075"/>
                  <a:pt x="11320" y="15069"/>
                  <a:pt x="11332" y="15064"/>
                </a:cubicBezTo>
                <a:lnTo>
                  <a:pt x="11332" y="15064"/>
                </a:lnTo>
                <a:cubicBezTo>
                  <a:pt x="11275" y="15103"/>
                  <a:pt x="11207" y="15143"/>
                  <a:pt x="11139" y="15149"/>
                </a:cubicBezTo>
                <a:cubicBezTo>
                  <a:pt x="11173" y="15132"/>
                  <a:pt x="11212" y="15115"/>
                  <a:pt x="11246" y="15109"/>
                </a:cubicBezTo>
                <a:cubicBezTo>
                  <a:pt x="11257" y="15088"/>
                  <a:pt x="11276" y="15073"/>
                  <a:pt x="11276" y="15053"/>
                </a:cubicBezTo>
                <a:close/>
                <a:moveTo>
                  <a:pt x="10887" y="15242"/>
                </a:moveTo>
                <a:cubicBezTo>
                  <a:pt x="10892" y="15242"/>
                  <a:pt x="10897" y="15243"/>
                  <a:pt x="10900" y="15245"/>
                </a:cubicBezTo>
                <a:cubicBezTo>
                  <a:pt x="10909" y="15263"/>
                  <a:pt x="10883" y="15277"/>
                  <a:pt x="10864" y="15277"/>
                </a:cubicBezTo>
                <a:cubicBezTo>
                  <a:pt x="10858" y="15277"/>
                  <a:pt x="10853" y="15276"/>
                  <a:pt x="10849" y="15274"/>
                </a:cubicBezTo>
                <a:cubicBezTo>
                  <a:pt x="10845" y="15256"/>
                  <a:pt x="10868" y="15242"/>
                  <a:pt x="10887" y="15242"/>
                </a:cubicBezTo>
                <a:close/>
                <a:moveTo>
                  <a:pt x="10744" y="15244"/>
                </a:moveTo>
                <a:cubicBezTo>
                  <a:pt x="10749" y="15244"/>
                  <a:pt x="10754" y="15245"/>
                  <a:pt x="10758" y="15245"/>
                </a:cubicBezTo>
                <a:cubicBezTo>
                  <a:pt x="10729" y="15258"/>
                  <a:pt x="10697" y="15286"/>
                  <a:pt x="10666" y="15286"/>
                </a:cubicBezTo>
                <a:cubicBezTo>
                  <a:pt x="10655" y="15286"/>
                  <a:pt x="10644" y="15282"/>
                  <a:pt x="10634" y="15274"/>
                </a:cubicBezTo>
                <a:cubicBezTo>
                  <a:pt x="10669" y="15264"/>
                  <a:pt x="10704" y="15244"/>
                  <a:pt x="10744" y="15244"/>
                </a:cubicBezTo>
                <a:close/>
                <a:moveTo>
                  <a:pt x="5096" y="15189"/>
                </a:moveTo>
                <a:cubicBezTo>
                  <a:pt x="5113" y="15200"/>
                  <a:pt x="5124" y="15206"/>
                  <a:pt x="5136" y="15217"/>
                </a:cubicBezTo>
                <a:cubicBezTo>
                  <a:pt x="5141" y="15211"/>
                  <a:pt x="5153" y="15200"/>
                  <a:pt x="5164" y="15194"/>
                </a:cubicBezTo>
                <a:lnTo>
                  <a:pt x="5164" y="15194"/>
                </a:lnTo>
                <a:lnTo>
                  <a:pt x="5153" y="15217"/>
                </a:lnTo>
                <a:cubicBezTo>
                  <a:pt x="5209" y="15240"/>
                  <a:pt x="5255" y="15279"/>
                  <a:pt x="5317" y="15285"/>
                </a:cubicBezTo>
                <a:cubicBezTo>
                  <a:pt x="5312" y="15291"/>
                  <a:pt x="5312" y="15291"/>
                  <a:pt x="5312" y="15296"/>
                </a:cubicBezTo>
                <a:cubicBezTo>
                  <a:pt x="5266" y="15285"/>
                  <a:pt x="5227" y="15268"/>
                  <a:pt x="5181" y="15257"/>
                </a:cubicBezTo>
                <a:cubicBezTo>
                  <a:pt x="5153" y="15228"/>
                  <a:pt x="5113" y="15217"/>
                  <a:pt x="5073" y="15206"/>
                </a:cubicBezTo>
                <a:cubicBezTo>
                  <a:pt x="5079" y="15200"/>
                  <a:pt x="5090" y="15194"/>
                  <a:pt x="5096" y="15189"/>
                </a:cubicBezTo>
                <a:close/>
                <a:moveTo>
                  <a:pt x="5011" y="15228"/>
                </a:moveTo>
                <a:lnTo>
                  <a:pt x="5011" y="15228"/>
                </a:lnTo>
                <a:cubicBezTo>
                  <a:pt x="5051" y="15240"/>
                  <a:pt x="5085" y="15257"/>
                  <a:pt x="5119" y="15279"/>
                </a:cubicBezTo>
                <a:cubicBezTo>
                  <a:pt x="5141" y="15274"/>
                  <a:pt x="5164" y="15279"/>
                  <a:pt x="5181" y="15257"/>
                </a:cubicBezTo>
                <a:lnTo>
                  <a:pt x="5181" y="15257"/>
                </a:lnTo>
                <a:cubicBezTo>
                  <a:pt x="5175" y="15268"/>
                  <a:pt x="5164" y="15279"/>
                  <a:pt x="5158" y="15285"/>
                </a:cubicBezTo>
                <a:cubicBezTo>
                  <a:pt x="5170" y="15296"/>
                  <a:pt x="5192" y="15308"/>
                  <a:pt x="5204" y="15313"/>
                </a:cubicBezTo>
                <a:cubicBezTo>
                  <a:pt x="5136" y="15302"/>
                  <a:pt x="5062" y="15274"/>
                  <a:pt x="5011" y="15228"/>
                </a:cubicBezTo>
                <a:close/>
                <a:moveTo>
                  <a:pt x="10713" y="15308"/>
                </a:moveTo>
                <a:lnTo>
                  <a:pt x="10719" y="15325"/>
                </a:lnTo>
                <a:cubicBezTo>
                  <a:pt x="10641" y="15354"/>
                  <a:pt x="10554" y="15409"/>
                  <a:pt x="10470" y="15409"/>
                </a:cubicBezTo>
                <a:cubicBezTo>
                  <a:pt x="10456" y="15409"/>
                  <a:pt x="10443" y="15407"/>
                  <a:pt x="10429" y="15404"/>
                </a:cubicBezTo>
                <a:cubicBezTo>
                  <a:pt x="10526" y="15381"/>
                  <a:pt x="10622" y="15347"/>
                  <a:pt x="10713" y="15308"/>
                </a:cubicBezTo>
                <a:close/>
                <a:moveTo>
                  <a:pt x="10435" y="15410"/>
                </a:moveTo>
                <a:lnTo>
                  <a:pt x="10435" y="15410"/>
                </a:lnTo>
                <a:cubicBezTo>
                  <a:pt x="10414" y="15435"/>
                  <a:pt x="10380" y="15448"/>
                  <a:pt x="10345" y="15448"/>
                </a:cubicBezTo>
                <a:cubicBezTo>
                  <a:pt x="10333" y="15448"/>
                  <a:pt x="10322" y="15447"/>
                  <a:pt x="10310" y="15444"/>
                </a:cubicBezTo>
                <a:cubicBezTo>
                  <a:pt x="10350" y="15427"/>
                  <a:pt x="10390" y="15415"/>
                  <a:pt x="10435" y="15410"/>
                </a:cubicBezTo>
                <a:close/>
                <a:moveTo>
                  <a:pt x="10293" y="15450"/>
                </a:moveTo>
                <a:cubicBezTo>
                  <a:pt x="10293" y="15455"/>
                  <a:pt x="10293" y="15467"/>
                  <a:pt x="10293" y="15472"/>
                </a:cubicBezTo>
                <a:cubicBezTo>
                  <a:pt x="10271" y="15478"/>
                  <a:pt x="10248" y="15484"/>
                  <a:pt x="10225" y="15489"/>
                </a:cubicBezTo>
                <a:cubicBezTo>
                  <a:pt x="10219" y="15489"/>
                  <a:pt x="10219" y="15484"/>
                  <a:pt x="10214" y="15484"/>
                </a:cubicBezTo>
                <a:cubicBezTo>
                  <a:pt x="10214" y="15484"/>
                  <a:pt x="10208" y="15489"/>
                  <a:pt x="10208" y="15495"/>
                </a:cubicBezTo>
                <a:cubicBezTo>
                  <a:pt x="10191" y="15501"/>
                  <a:pt x="10174" y="15506"/>
                  <a:pt x="10151" y="15512"/>
                </a:cubicBezTo>
                <a:lnTo>
                  <a:pt x="10219" y="15472"/>
                </a:lnTo>
                <a:cubicBezTo>
                  <a:pt x="10242" y="15467"/>
                  <a:pt x="10265" y="15461"/>
                  <a:pt x="10293" y="15450"/>
                </a:cubicBezTo>
                <a:close/>
                <a:moveTo>
                  <a:pt x="5505" y="15521"/>
                </a:moveTo>
                <a:lnTo>
                  <a:pt x="5505" y="15521"/>
                </a:lnTo>
                <a:cubicBezTo>
                  <a:pt x="5503" y="15523"/>
                  <a:pt x="5501" y="15526"/>
                  <a:pt x="5499" y="15529"/>
                </a:cubicBezTo>
                <a:cubicBezTo>
                  <a:pt x="5501" y="15527"/>
                  <a:pt x="5503" y="15524"/>
                  <a:pt x="5505" y="15521"/>
                </a:cubicBezTo>
                <a:close/>
                <a:moveTo>
                  <a:pt x="10032" y="15523"/>
                </a:moveTo>
                <a:cubicBezTo>
                  <a:pt x="10049" y="15523"/>
                  <a:pt x="10066" y="15523"/>
                  <a:pt x="10083" y="15529"/>
                </a:cubicBezTo>
                <a:cubicBezTo>
                  <a:pt x="10072" y="15529"/>
                  <a:pt x="10066" y="15535"/>
                  <a:pt x="10061" y="15535"/>
                </a:cubicBezTo>
                <a:cubicBezTo>
                  <a:pt x="10049" y="15535"/>
                  <a:pt x="10038" y="15529"/>
                  <a:pt x="10032" y="15523"/>
                </a:cubicBezTo>
                <a:close/>
                <a:moveTo>
                  <a:pt x="9993" y="15546"/>
                </a:moveTo>
                <a:cubicBezTo>
                  <a:pt x="9993" y="15546"/>
                  <a:pt x="9998" y="15546"/>
                  <a:pt x="10004" y="15552"/>
                </a:cubicBezTo>
                <a:lnTo>
                  <a:pt x="9998" y="15552"/>
                </a:lnTo>
                <a:cubicBezTo>
                  <a:pt x="9998" y="15546"/>
                  <a:pt x="9993" y="15546"/>
                  <a:pt x="9993" y="15546"/>
                </a:cubicBezTo>
                <a:close/>
                <a:moveTo>
                  <a:pt x="5578" y="15535"/>
                </a:moveTo>
                <a:cubicBezTo>
                  <a:pt x="5618" y="15540"/>
                  <a:pt x="5658" y="15552"/>
                  <a:pt x="5697" y="15569"/>
                </a:cubicBezTo>
                <a:cubicBezTo>
                  <a:pt x="5692" y="15574"/>
                  <a:pt x="5692" y="15586"/>
                  <a:pt x="5692" y="15591"/>
                </a:cubicBezTo>
                <a:cubicBezTo>
                  <a:pt x="5652" y="15569"/>
                  <a:pt x="5595" y="15574"/>
                  <a:pt x="5578" y="15535"/>
                </a:cubicBezTo>
                <a:close/>
                <a:moveTo>
                  <a:pt x="5747" y="15620"/>
                </a:moveTo>
                <a:lnTo>
                  <a:pt x="5747" y="15620"/>
                </a:lnTo>
                <a:cubicBezTo>
                  <a:pt x="5753" y="15623"/>
                  <a:pt x="5760" y="15625"/>
                  <a:pt x="5766" y="15625"/>
                </a:cubicBezTo>
                <a:cubicBezTo>
                  <a:pt x="5759" y="15623"/>
                  <a:pt x="5753" y="15622"/>
                  <a:pt x="5747" y="15620"/>
                </a:cubicBezTo>
                <a:close/>
                <a:moveTo>
                  <a:pt x="6055" y="15523"/>
                </a:moveTo>
                <a:cubicBezTo>
                  <a:pt x="6055" y="15529"/>
                  <a:pt x="6061" y="15540"/>
                  <a:pt x="6061" y="15552"/>
                </a:cubicBezTo>
                <a:cubicBezTo>
                  <a:pt x="6134" y="15563"/>
                  <a:pt x="6208" y="15586"/>
                  <a:pt x="6270" y="15631"/>
                </a:cubicBezTo>
                <a:cubicBezTo>
                  <a:pt x="6185" y="15608"/>
                  <a:pt x="6106" y="15569"/>
                  <a:pt x="6015" y="15557"/>
                </a:cubicBezTo>
                <a:cubicBezTo>
                  <a:pt x="5992" y="15557"/>
                  <a:pt x="5981" y="15540"/>
                  <a:pt x="5970" y="15523"/>
                </a:cubicBezTo>
                <a:cubicBezTo>
                  <a:pt x="5985" y="15523"/>
                  <a:pt x="6018" y="15546"/>
                  <a:pt x="6038" y="15546"/>
                </a:cubicBezTo>
                <a:cubicBezTo>
                  <a:pt x="6048" y="15546"/>
                  <a:pt x="6055" y="15540"/>
                  <a:pt x="6055" y="15523"/>
                </a:cubicBezTo>
                <a:close/>
                <a:moveTo>
                  <a:pt x="10106" y="15574"/>
                </a:moveTo>
                <a:lnTo>
                  <a:pt x="10106" y="15574"/>
                </a:lnTo>
                <a:cubicBezTo>
                  <a:pt x="10066" y="15591"/>
                  <a:pt x="10027" y="15614"/>
                  <a:pt x="9987" y="15631"/>
                </a:cubicBezTo>
                <a:cubicBezTo>
                  <a:pt x="9998" y="15620"/>
                  <a:pt x="10015" y="15603"/>
                  <a:pt x="10038" y="15591"/>
                </a:cubicBezTo>
                <a:cubicBezTo>
                  <a:pt x="10061" y="15586"/>
                  <a:pt x="10083" y="15580"/>
                  <a:pt x="10106" y="15574"/>
                </a:cubicBezTo>
                <a:close/>
                <a:moveTo>
                  <a:pt x="5212" y="15318"/>
                </a:moveTo>
                <a:cubicBezTo>
                  <a:pt x="5245" y="15318"/>
                  <a:pt x="5271" y="15348"/>
                  <a:pt x="5304" y="15348"/>
                </a:cubicBezTo>
                <a:cubicBezTo>
                  <a:pt x="5306" y="15348"/>
                  <a:pt x="5309" y="15348"/>
                  <a:pt x="5312" y="15347"/>
                </a:cubicBezTo>
                <a:cubicBezTo>
                  <a:pt x="5550" y="15472"/>
                  <a:pt x="5834" y="15518"/>
                  <a:pt x="6072" y="15637"/>
                </a:cubicBezTo>
                <a:cubicBezTo>
                  <a:pt x="5964" y="15625"/>
                  <a:pt x="5873" y="15574"/>
                  <a:pt x="5777" y="15546"/>
                </a:cubicBezTo>
                <a:lnTo>
                  <a:pt x="5777" y="15569"/>
                </a:lnTo>
                <a:cubicBezTo>
                  <a:pt x="5771" y="15557"/>
                  <a:pt x="5766" y="15546"/>
                  <a:pt x="5754" y="15540"/>
                </a:cubicBezTo>
                <a:cubicBezTo>
                  <a:pt x="5624" y="15489"/>
                  <a:pt x="5482" y="15455"/>
                  <a:pt x="5351" y="15387"/>
                </a:cubicBezTo>
                <a:cubicBezTo>
                  <a:pt x="5351" y="15393"/>
                  <a:pt x="5346" y="15404"/>
                  <a:pt x="5346" y="15410"/>
                </a:cubicBezTo>
                <a:cubicBezTo>
                  <a:pt x="5323" y="15359"/>
                  <a:pt x="5249" y="15353"/>
                  <a:pt x="5204" y="15319"/>
                </a:cubicBezTo>
                <a:cubicBezTo>
                  <a:pt x="5206" y="15319"/>
                  <a:pt x="5209" y="15318"/>
                  <a:pt x="5212" y="15318"/>
                </a:cubicBezTo>
                <a:close/>
                <a:moveTo>
                  <a:pt x="6078" y="15620"/>
                </a:moveTo>
                <a:cubicBezTo>
                  <a:pt x="6106" y="15620"/>
                  <a:pt x="6112" y="15631"/>
                  <a:pt x="6095" y="15654"/>
                </a:cubicBezTo>
                <a:cubicBezTo>
                  <a:pt x="6072" y="15654"/>
                  <a:pt x="6066" y="15642"/>
                  <a:pt x="6078" y="15620"/>
                </a:cubicBezTo>
                <a:close/>
                <a:moveTo>
                  <a:pt x="6134" y="15644"/>
                </a:moveTo>
                <a:cubicBezTo>
                  <a:pt x="6164" y="15644"/>
                  <a:pt x="6193" y="15656"/>
                  <a:pt x="6219" y="15665"/>
                </a:cubicBezTo>
                <a:cubicBezTo>
                  <a:pt x="6288" y="15682"/>
                  <a:pt x="6356" y="15693"/>
                  <a:pt x="6412" y="15728"/>
                </a:cubicBezTo>
                <a:cubicBezTo>
                  <a:pt x="6310" y="15728"/>
                  <a:pt x="6208" y="15682"/>
                  <a:pt x="6106" y="15648"/>
                </a:cubicBezTo>
                <a:cubicBezTo>
                  <a:pt x="6115" y="15645"/>
                  <a:pt x="6124" y="15644"/>
                  <a:pt x="6134" y="15644"/>
                </a:cubicBezTo>
                <a:close/>
                <a:moveTo>
                  <a:pt x="6781" y="15705"/>
                </a:moveTo>
                <a:cubicBezTo>
                  <a:pt x="6787" y="15711"/>
                  <a:pt x="6787" y="15722"/>
                  <a:pt x="6787" y="15728"/>
                </a:cubicBezTo>
                <a:cubicBezTo>
                  <a:pt x="6781" y="15728"/>
                  <a:pt x="6770" y="15722"/>
                  <a:pt x="6764" y="15722"/>
                </a:cubicBezTo>
                <a:cubicBezTo>
                  <a:pt x="6770" y="15716"/>
                  <a:pt x="6775" y="15711"/>
                  <a:pt x="6781" y="15705"/>
                </a:cubicBezTo>
                <a:close/>
                <a:moveTo>
                  <a:pt x="9975" y="15614"/>
                </a:moveTo>
                <a:cubicBezTo>
                  <a:pt x="9970" y="15625"/>
                  <a:pt x="9964" y="15631"/>
                  <a:pt x="9964" y="15642"/>
                </a:cubicBezTo>
                <a:cubicBezTo>
                  <a:pt x="9868" y="15676"/>
                  <a:pt x="9777" y="15716"/>
                  <a:pt x="9680" y="15745"/>
                </a:cubicBezTo>
                <a:lnTo>
                  <a:pt x="9709" y="15716"/>
                </a:lnTo>
                <a:cubicBezTo>
                  <a:pt x="9715" y="15718"/>
                  <a:pt x="9721" y="15719"/>
                  <a:pt x="9728" y="15719"/>
                </a:cubicBezTo>
                <a:cubicBezTo>
                  <a:pt x="9761" y="15719"/>
                  <a:pt x="9795" y="15696"/>
                  <a:pt x="9828" y="15682"/>
                </a:cubicBezTo>
                <a:cubicBezTo>
                  <a:pt x="9822" y="15682"/>
                  <a:pt x="9817" y="15671"/>
                  <a:pt x="9811" y="15665"/>
                </a:cubicBezTo>
                <a:cubicBezTo>
                  <a:pt x="9822" y="15659"/>
                  <a:pt x="9839" y="15654"/>
                  <a:pt x="9856" y="15642"/>
                </a:cubicBezTo>
                <a:cubicBezTo>
                  <a:pt x="9860" y="15642"/>
                  <a:pt x="9863" y="15642"/>
                  <a:pt x="9866" y="15642"/>
                </a:cubicBezTo>
                <a:cubicBezTo>
                  <a:pt x="9887" y="15642"/>
                  <a:pt x="9908" y="15651"/>
                  <a:pt x="9928" y="15651"/>
                </a:cubicBezTo>
                <a:cubicBezTo>
                  <a:pt x="9938" y="15651"/>
                  <a:pt x="9948" y="15649"/>
                  <a:pt x="9958" y="15642"/>
                </a:cubicBezTo>
                <a:cubicBezTo>
                  <a:pt x="9964" y="15637"/>
                  <a:pt x="9970" y="15620"/>
                  <a:pt x="9970" y="15614"/>
                </a:cubicBezTo>
                <a:close/>
                <a:moveTo>
                  <a:pt x="6804" y="15750"/>
                </a:moveTo>
                <a:cubicBezTo>
                  <a:pt x="6821" y="15750"/>
                  <a:pt x="6832" y="15756"/>
                  <a:pt x="6844" y="15762"/>
                </a:cubicBezTo>
                <a:lnTo>
                  <a:pt x="6804" y="15750"/>
                </a:lnTo>
                <a:close/>
                <a:moveTo>
                  <a:pt x="6093" y="15713"/>
                </a:moveTo>
                <a:cubicBezTo>
                  <a:pt x="6086" y="15713"/>
                  <a:pt x="6079" y="15714"/>
                  <a:pt x="6072" y="15716"/>
                </a:cubicBezTo>
                <a:cubicBezTo>
                  <a:pt x="6089" y="15733"/>
                  <a:pt x="6106" y="15750"/>
                  <a:pt x="6129" y="15767"/>
                </a:cubicBezTo>
                <a:cubicBezTo>
                  <a:pt x="6134" y="15762"/>
                  <a:pt x="6157" y="15750"/>
                  <a:pt x="6168" y="15745"/>
                </a:cubicBezTo>
                <a:cubicBezTo>
                  <a:pt x="6145" y="15731"/>
                  <a:pt x="6122" y="15713"/>
                  <a:pt x="6093" y="15713"/>
                </a:cubicBezTo>
                <a:close/>
                <a:moveTo>
                  <a:pt x="6934" y="15767"/>
                </a:moveTo>
                <a:cubicBezTo>
                  <a:pt x="6934" y="15773"/>
                  <a:pt x="6934" y="15773"/>
                  <a:pt x="6934" y="15779"/>
                </a:cubicBezTo>
                <a:cubicBezTo>
                  <a:pt x="6929" y="15779"/>
                  <a:pt x="6923" y="15779"/>
                  <a:pt x="6917" y="15773"/>
                </a:cubicBezTo>
                <a:cubicBezTo>
                  <a:pt x="6923" y="15773"/>
                  <a:pt x="6929" y="15773"/>
                  <a:pt x="6934" y="15767"/>
                </a:cubicBezTo>
                <a:close/>
                <a:moveTo>
                  <a:pt x="9617" y="15740"/>
                </a:moveTo>
                <a:cubicBezTo>
                  <a:pt x="9632" y="15740"/>
                  <a:pt x="9646" y="15742"/>
                  <a:pt x="9658" y="15745"/>
                </a:cubicBezTo>
                <a:cubicBezTo>
                  <a:pt x="9658" y="15750"/>
                  <a:pt x="9652" y="15750"/>
                  <a:pt x="9652" y="15756"/>
                </a:cubicBezTo>
                <a:cubicBezTo>
                  <a:pt x="9629" y="15762"/>
                  <a:pt x="9612" y="15767"/>
                  <a:pt x="9590" y="15773"/>
                </a:cubicBezTo>
                <a:cubicBezTo>
                  <a:pt x="9584" y="15767"/>
                  <a:pt x="9578" y="15762"/>
                  <a:pt x="9578" y="15762"/>
                </a:cubicBezTo>
                <a:lnTo>
                  <a:pt x="9556" y="15779"/>
                </a:lnTo>
                <a:lnTo>
                  <a:pt x="9533" y="15784"/>
                </a:lnTo>
                <a:lnTo>
                  <a:pt x="9527" y="15767"/>
                </a:lnTo>
                <a:cubicBezTo>
                  <a:pt x="9527" y="15767"/>
                  <a:pt x="9522" y="15779"/>
                  <a:pt x="9522" y="15784"/>
                </a:cubicBezTo>
                <a:cubicBezTo>
                  <a:pt x="9510" y="15784"/>
                  <a:pt x="9499" y="15784"/>
                  <a:pt x="9488" y="15790"/>
                </a:cubicBezTo>
                <a:cubicBezTo>
                  <a:pt x="9499" y="15779"/>
                  <a:pt x="9516" y="15767"/>
                  <a:pt x="9527" y="15756"/>
                </a:cubicBezTo>
                <a:cubicBezTo>
                  <a:pt x="9539" y="15750"/>
                  <a:pt x="9550" y="15750"/>
                  <a:pt x="9561" y="15745"/>
                </a:cubicBezTo>
                <a:cubicBezTo>
                  <a:pt x="9561" y="15745"/>
                  <a:pt x="9567" y="15745"/>
                  <a:pt x="9567" y="15750"/>
                </a:cubicBezTo>
                <a:lnTo>
                  <a:pt x="9567" y="15745"/>
                </a:lnTo>
                <a:cubicBezTo>
                  <a:pt x="9584" y="15742"/>
                  <a:pt x="9601" y="15740"/>
                  <a:pt x="9617" y="15740"/>
                </a:cubicBezTo>
                <a:close/>
                <a:moveTo>
                  <a:pt x="9646" y="15779"/>
                </a:moveTo>
                <a:lnTo>
                  <a:pt x="9646" y="15801"/>
                </a:lnTo>
                <a:cubicBezTo>
                  <a:pt x="9641" y="15801"/>
                  <a:pt x="9635" y="15790"/>
                  <a:pt x="9635" y="15784"/>
                </a:cubicBezTo>
                <a:cubicBezTo>
                  <a:pt x="9641" y="15784"/>
                  <a:pt x="9646" y="15779"/>
                  <a:pt x="9646" y="15779"/>
                </a:cubicBezTo>
                <a:close/>
                <a:moveTo>
                  <a:pt x="7320" y="15835"/>
                </a:moveTo>
                <a:cubicBezTo>
                  <a:pt x="7320" y="15835"/>
                  <a:pt x="7320" y="15835"/>
                  <a:pt x="7320" y="15841"/>
                </a:cubicBezTo>
                <a:cubicBezTo>
                  <a:pt x="7320" y="15841"/>
                  <a:pt x="7320" y="15835"/>
                  <a:pt x="7314" y="15835"/>
                </a:cubicBezTo>
                <a:close/>
                <a:moveTo>
                  <a:pt x="7320" y="15835"/>
                </a:moveTo>
                <a:cubicBezTo>
                  <a:pt x="7349" y="15835"/>
                  <a:pt x="7377" y="15835"/>
                  <a:pt x="7405" y="15841"/>
                </a:cubicBezTo>
                <a:lnTo>
                  <a:pt x="7326" y="15841"/>
                </a:lnTo>
                <a:cubicBezTo>
                  <a:pt x="7326" y="15841"/>
                  <a:pt x="7326" y="15835"/>
                  <a:pt x="7320" y="15835"/>
                </a:cubicBezTo>
                <a:close/>
                <a:moveTo>
                  <a:pt x="9573" y="15841"/>
                </a:moveTo>
                <a:cubicBezTo>
                  <a:pt x="9567" y="15841"/>
                  <a:pt x="9567" y="15847"/>
                  <a:pt x="9567" y="15847"/>
                </a:cubicBezTo>
                <a:lnTo>
                  <a:pt x="9550" y="15847"/>
                </a:lnTo>
                <a:cubicBezTo>
                  <a:pt x="9556" y="15847"/>
                  <a:pt x="9567" y="15841"/>
                  <a:pt x="9573" y="15841"/>
                </a:cubicBezTo>
                <a:close/>
                <a:moveTo>
                  <a:pt x="9051" y="15841"/>
                </a:moveTo>
                <a:lnTo>
                  <a:pt x="9051" y="15841"/>
                </a:lnTo>
                <a:cubicBezTo>
                  <a:pt x="9047" y="15848"/>
                  <a:pt x="9042" y="15850"/>
                  <a:pt x="9036" y="15850"/>
                </a:cubicBezTo>
                <a:cubicBezTo>
                  <a:pt x="9032" y="15850"/>
                  <a:pt x="9027" y="15849"/>
                  <a:pt x="9022" y="15847"/>
                </a:cubicBezTo>
                <a:cubicBezTo>
                  <a:pt x="9034" y="15847"/>
                  <a:pt x="9039" y="15847"/>
                  <a:pt x="9051" y="15841"/>
                </a:cubicBezTo>
                <a:close/>
                <a:moveTo>
                  <a:pt x="9102" y="15835"/>
                </a:moveTo>
                <a:cubicBezTo>
                  <a:pt x="9102" y="15841"/>
                  <a:pt x="9096" y="15847"/>
                  <a:pt x="9085" y="15852"/>
                </a:cubicBezTo>
                <a:cubicBezTo>
                  <a:pt x="9085" y="15852"/>
                  <a:pt x="9079" y="15841"/>
                  <a:pt x="9073" y="15841"/>
                </a:cubicBezTo>
                <a:cubicBezTo>
                  <a:pt x="9085" y="15841"/>
                  <a:pt x="9096" y="15841"/>
                  <a:pt x="9102" y="15835"/>
                </a:cubicBezTo>
                <a:close/>
                <a:moveTo>
                  <a:pt x="8478" y="15852"/>
                </a:moveTo>
                <a:cubicBezTo>
                  <a:pt x="8466" y="15858"/>
                  <a:pt x="8461" y="15864"/>
                  <a:pt x="8449" y="15869"/>
                </a:cubicBezTo>
                <a:lnTo>
                  <a:pt x="8466" y="15852"/>
                </a:lnTo>
                <a:close/>
                <a:moveTo>
                  <a:pt x="7797" y="15864"/>
                </a:moveTo>
                <a:cubicBezTo>
                  <a:pt x="7797" y="15869"/>
                  <a:pt x="7797" y="15875"/>
                  <a:pt x="7797" y="15875"/>
                </a:cubicBezTo>
                <a:cubicBezTo>
                  <a:pt x="7791" y="15869"/>
                  <a:pt x="7791" y="15869"/>
                  <a:pt x="7791" y="15864"/>
                </a:cubicBezTo>
                <a:close/>
                <a:moveTo>
                  <a:pt x="7883" y="15875"/>
                </a:moveTo>
                <a:cubicBezTo>
                  <a:pt x="7882" y="15875"/>
                  <a:pt x="7882" y="15875"/>
                  <a:pt x="7882" y="15875"/>
                </a:cubicBezTo>
                <a:cubicBezTo>
                  <a:pt x="7882" y="15875"/>
                  <a:pt x="7882" y="15875"/>
                  <a:pt x="7882" y="15876"/>
                </a:cubicBezTo>
                <a:lnTo>
                  <a:pt x="7882" y="15876"/>
                </a:lnTo>
                <a:cubicBezTo>
                  <a:pt x="7883" y="15875"/>
                  <a:pt x="7883" y="15875"/>
                  <a:pt x="7883" y="15875"/>
                </a:cubicBezTo>
                <a:close/>
                <a:moveTo>
                  <a:pt x="8103" y="15869"/>
                </a:moveTo>
                <a:cubicBezTo>
                  <a:pt x="8103" y="15875"/>
                  <a:pt x="8092" y="15881"/>
                  <a:pt x="8086" y="15881"/>
                </a:cubicBezTo>
                <a:lnTo>
                  <a:pt x="8069" y="15875"/>
                </a:lnTo>
                <a:cubicBezTo>
                  <a:pt x="8080" y="15869"/>
                  <a:pt x="8092" y="15869"/>
                  <a:pt x="8103" y="15869"/>
                </a:cubicBezTo>
                <a:close/>
                <a:moveTo>
                  <a:pt x="8217" y="15864"/>
                </a:moveTo>
                <a:cubicBezTo>
                  <a:pt x="8217" y="15869"/>
                  <a:pt x="8217" y="15875"/>
                  <a:pt x="8211" y="15881"/>
                </a:cubicBezTo>
                <a:cubicBezTo>
                  <a:pt x="8194" y="15881"/>
                  <a:pt x="8188" y="15875"/>
                  <a:pt x="8194" y="15864"/>
                </a:cubicBezTo>
                <a:close/>
                <a:moveTo>
                  <a:pt x="8336" y="15864"/>
                </a:moveTo>
                <a:lnTo>
                  <a:pt x="8336" y="15864"/>
                </a:lnTo>
                <a:cubicBezTo>
                  <a:pt x="8330" y="15869"/>
                  <a:pt x="8319" y="15875"/>
                  <a:pt x="8313" y="15881"/>
                </a:cubicBezTo>
                <a:cubicBezTo>
                  <a:pt x="8307" y="15881"/>
                  <a:pt x="8307" y="15875"/>
                  <a:pt x="8307" y="15869"/>
                </a:cubicBezTo>
                <a:cubicBezTo>
                  <a:pt x="8319" y="15869"/>
                  <a:pt x="8330" y="15864"/>
                  <a:pt x="8336" y="15864"/>
                </a:cubicBezTo>
                <a:close/>
                <a:moveTo>
                  <a:pt x="7882" y="15864"/>
                </a:moveTo>
                <a:cubicBezTo>
                  <a:pt x="7884" y="15867"/>
                  <a:pt x="7884" y="15871"/>
                  <a:pt x="7883" y="15875"/>
                </a:cubicBezTo>
                <a:lnTo>
                  <a:pt x="7883" y="15875"/>
                </a:lnTo>
                <a:cubicBezTo>
                  <a:pt x="7888" y="15875"/>
                  <a:pt x="7893" y="15869"/>
                  <a:pt x="7899" y="15869"/>
                </a:cubicBezTo>
                <a:cubicBezTo>
                  <a:pt x="7899" y="15875"/>
                  <a:pt x="7899" y="15875"/>
                  <a:pt x="7905" y="15881"/>
                </a:cubicBezTo>
                <a:cubicBezTo>
                  <a:pt x="7899" y="15881"/>
                  <a:pt x="7888" y="15881"/>
                  <a:pt x="7882" y="15876"/>
                </a:cubicBezTo>
                <a:lnTo>
                  <a:pt x="7882" y="15876"/>
                </a:lnTo>
                <a:cubicBezTo>
                  <a:pt x="7881" y="15881"/>
                  <a:pt x="7877" y="15884"/>
                  <a:pt x="7873" y="15884"/>
                </a:cubicBezTo>
                <a:cubicBezTo>
                  <a:pt x="7870" y="15884"/>
                  <a:pt x="7867" y="15883"/>
                  <a:pt x="7865" y="15881"/>
                </a:cubicBezTo>
                <a:cubicBezTo>
                  <a:pt x="7853" y="15881"/>
                  <a:pt x="7848" y="15875"/>
                  <a:pt x="7853" y="15864"/>
                </a:cubicBezTo>
                <a:close/>
                <a:moveTo>
                  <a:pt x="7987" y="15869"/>
                </a:moveTo>
                <a:cubicBezTo>
                  <a:pt x="8007" y="15869"/>
                  <a:pt x="8027" y="15872"/>
                  <a:pt x="8046" y="15875"/>
                </a:cubicBezTo>
                <a:lnTo>
                  <a:pt x="8046" y="15886"/>
                </a:lnTo>
                <a:lnTo>
                  <a:pt x="7944" y="15886"/>
                </a:lnTo>
                <a:cubicBezTo>
                  <a:pt x="7939" y="15881"/>
                  <a:pt x="7933" y="15881"/>
                  <a:pt x="7927" y="15881"/>
                </a:cubicBezTo>
                <a:cubicBezTo>
                  <a:pt x="7947" y="15872"/>
                  <a:pt x="7967" y="15869"/>
                  <a:pt x="7987" y="15869"/>
                </a:cubicBezTo>
                <a:close/>
                <a:moveTo>
                  <a:pt x="8302" y="15864"/>
                </a:moveTo>
                <a:cubicBezTo>
                  <a:pt x="8307" y="15869"/>
                  <a:pt x="8302" y="15875"/>
                  <a:pt x="8296" y="15886"/>
                </a:cubicBezTo>
                <a:cubicBezTo>
                  <a:pt x="8273" y="15886"/>
                  <a:pt x="8268" y="15881"/>
                  <a:pt x="8273" y="15864"/>
                </a:cubicBezTo>
                <a:close/>
                <a:moveTo>
                  <a:pt x="9391" y="15841"/>
                </a:moveTo>
                <a:cubicBezTo>
                  <a:pt x="9368" y="15847"/>
                  <a:pt x="9357" y="15864"/>
                  <a:pt x="9340" y="15881"/>
                </a:cubicBezTo>
                <a:cubicBezTo>
                  <a:pt x="9323" y="15881"/>
                  <a:pt x="9312" y="15886"/>
                  <a:pt x="9295" y="15886"/>
                </a:cubicBezTo>
                <a:cubicBezTo>
                  <a:pt x="9323" y="15875"/>
                  <a:pt x="9346" y="15864"/>
                  <a:pt x="9368" y="15841"/>
                </a:cubicBezTo>
                <a:close/>
                <a:moveTo>
                  <a:pt x="8716" y="15841"/>
                </a:moveTo>
                <a:cubicBezTo>
                  <a:pt x="8733" y="15841"/>
                  <a:pt x="8750" y="15852"/>
                  <a:pt x="8767" y="15858"/>
                </a:cubicBezTo>
                <a:cubicBezTo>
                  <a:pt x="8727" y="15883"/>
                  <a:pt x="8683" y="15888"/>
                  <a:pt x="8637" y="15888"/>
                </a:cubicBezTo>
                <a:cubicBezTo>
                  <a:pt x="8611" y="15888"/>
                  <a:pt x="8584" y="15886"/>
                  <a:pt x="8557" y="15886"/>
                </a:cubicBezTo>
                <a:cubicBezTo>
                  <a:pt x="8580" y="15881"/>
                  <a:pt x="8602" y="15875"/>
                  <a:pt x="8619" y="15858"/>
                </a:cubicBezTo>
                <a:lnTo>
                  <a:pt x="8625" y="15875"/>
                </a:lnTo>
                <a:cubicBezTo>
                  <a:pt x="8631" y="15875"/>
                  <a:pt x="8642" y="15869"/>
                  <a:pt x="8648" y="15864"/>
                </a:cubicBezTo>
                <a:lnTo>
                  <a:pt x="8659" y="15886"/>
                </a:lnTo>
                <a:lnTo>
                  <a:pt x="8671" y="15875"/>
                </a:lnTo>
                <a:cubicBezTo>
                  <a:pt x="8659" y="15869"/>
                  <a:pt x="8648" y="15858"/>
                  <a:pt x="8642" y="15852"/>
                </a:cubicBezTo>
                <a:cubicBezTo>
                  <a:pt x="8648" y="15852"/>
                  <a:pt x="8659" y="15852"/>
                  <a:pt x="8665" y="15847"/>
                </a:cubicBezTo>
                <a:lnTo>
                  <a:pt x="8693" y="15847"/>
                </a:lnTo>
                <a:cubicBezTo>
                  <a:pt x="8693" y="15858"/>
                  <a:pt x="8693" y="15875"/>
                  <a:pt x="8693" y="15881"/>
                </a:cubicBezTo>
                <a:cubicBezTo>
                  <a:pt x="8699" y="15875"/>
                  <a:pt x="8716" y="15869"/>
                  <a:pt x="8722" y="15864"/>
                </a:cubicBezTo>
                <a:cubicBezTo>
                  <a:pt x="8716" y="15858"/>
                  <a:pt x="8710" y="15847"/>
                  <a:pt x="8705" y="15841"/>
                </a:cubicBezTo>
                <a:close/>
                <a:moveTo>
                  <a:pt x="6439" y="15730"/>
                </a:moveTo>
                <a:cubicBezTo>
                  <a:pt x="6462" y="15730"/>
                  <a:pt x="6489" y="15745"/>
                  <a:pt x="6509" y="15745"/>
                </a:cubicBezTo>
                <a:cubicBezTo>
                  <a:pt x="6600" y="15767"/>
                  <a:pt x="6696" y="15784"/>
                  <a:pt x="6787" y="15801"/>
                </a:cubicBezTo>
                <a:cubicBezTo>
                  <a:pt x="6934" y="15824"/>
                  <a:pt x="7076" y="15852"/>
                  <a:pt x="7224" y="15875"/>
                </a:cubicBezTo>
                <a:cubicBezTo>
                  <a:pt x="7235" y="15881"/>
                  <a:pt x="7241" y="15886"/>
                  <a:pt x="7252" y="15892"/>
                </a:cubicBezTo>
                <a:cubicBezTo>
                  <a:pt x="7088" y="15875"/>
                  <a:pt x="6929" y="15847"/>
                  <a:pt x="6770" y="15813"/>
                </a:cubicBezTo>
                <a:lnTo>
                  <a:pt x="6753" y="15813"/>
                </a:lnTo>
                <a:cubicBezTo>
                  <a:pt x="6736" y="15807"/>
                  <a:pt x="6724" y="15801"/>
                  <a:pt x="6707" y="15801"/>
                </a:cubicBezTo>
                <a:lnTo>
                  <a:pt x="6702" y="15801"/>
                </a:lnTo>
                <a:cubicBezTo>
                  <a:pt x="6662" y="15790"/>
                  <a:pt x="6628" y="15784"/>
                  <a:pt x="6588" y="15773"/>
                </a:cubicBezTo>
                <a:cubicBezTo>
                  <a:pt x="6588" y="15779"/>
                  <a:pt x="6583" y="15784"/>
                  <a:pt x="6583" y="15790"/>
                </a:cubicBezTo>
                <a:cubicBezTo>
                  <a:pt x="6537" y="15750"/>
                  <a:pt x="6469" y="15756"/>
                  <a:pt x="6412" y="15739"/>
                </a:cubicBezTo>
                <a:cubicBezTo>
                  <a:pt x="6420" y="15732"/>
                  <a:pt x="6429" y="15730"/>
                  <a:pt x="6439" y="15730"/>
                </a:cubicBezTo>
                <a:close/>
                <a:moveTo>
                  <a:pt x="8449" y="15858"/>
                </a:moveTo>
                <a:cubicBezTo>
                  <a:pt x="8444" y="15864"/>
                  <a:pt x="8444" y="15869"/>
                  <a:pt x="8444" y="15875"/>
                </a:cubicBezTo>
                <a:lnTo>
                  <a:pt x="8427" y="15886"/>
                </a:lnTo>
                <a:cubicBezTo>
                  <a:pt x="8415" y="15886"/>
                  <a:pt x="8404" y="15892"/>
                  <a:pt x="8392" y="15898"/>
                </a:cubicBezTo>
                <a:cubicBezTo>
                  <a:pt x="8387" y="15892"/>
                  <a:pt x="8381" y="15892"/>
                  <a:pt x="8375" y="15892"/>
                </a:cubicBezTo>
                <a:cubicBezTo>
                  <a:pt x="8404" y="15881"/>
                  <a:pt x="8421" y="15864"/>
                  <a:pt x="8449" y="15858"/>
                </a:cubicBezTo>
                <a:close/>
                <a:moveTo>
                  <a:pt x="9039" y="15892"/>
                </a:moveTo>
                <a:cubicBezTo>
                  <a:pt x="9034" y="15892"/>
                  <a:pt x="9034" y="15892"/>
                  <a:pt x="9034" y="15898"/>
                </a:cubicBezTo>
                <a:cubicBezTo>
                  <a:pt x="9034" y="15898"/>
                  <a:pt x="9022" y="15892"/>
                  <a:pt x="9022" y="15892"/>
                </a:cubicBezTo>
                <a:close/>
                <a:moveTo>
                  <a:pt x="8966" y="15898"/>
                </a:moveTo>
                <a:cubicBezTo>
                  <a:pt x="8966" y="15903"/>
                  <a:pt x="8960" y="15903"/>
                  <a:pt x="8960" y="15903"/>
                </a:cubicBezTo>
                <a:lnTo>
                  <a:pt x="8949" y="15903"/>
                </a:lnTo>
                <a:cubicBezTo>
                  <a:pt x="8954" y="15903"/>
                  <a:pt x="8960" y="15898"/>
                  <a:pt x="8966" y="15898"/>
                </a:cubicBezTo>
                <a:close/>
                <a:moveTo>
                  <a:pt x="9062" y="15903"/>
                </a:moveTo>
                <a:cubicBezTo>
                  <a:pt x="9056" y="15909"/>
                  <a:pt x="9051" y="15909"/>
                  <a:pt x="9051" y="15909"/>
                </a:cubicBezTo>
                <a:cubicBezTo>
                  <a:pt x="9051" y="15903"/>
                  <a:pt x="9056" y="15903"/>
                  <a:pt x="9062" y="15903"/>
                </a:cubicBezTo>
                <a:close/>
                <a:moveTo>
                  <a:pt x="7258" y="15881"/>
                </a:moveTo>
                <a:cubicBezTo>
                  <a:pt x="7297" y="15886"/>
                  <a:pt x="7337" y="15892"/>
                  <a:pt x="7383" y="15898"/>
                </a:cubicBezTo>
                <a:lnTo>
                  <a:pt x="7400" y="15898"/>
                </a:lnTo>
                <a:cubicBezTo>
                  <a:pt x="7462" y="15909"/>
                  <a:pt x="7524" y="15903"/>
                  <a:pt x="7587" y="15920"/>
                </a:cubicBezTo>
                <a:cubicBezTo>
                  <a:pt x="7570" y="15923"/>
                  <a:pt x="7552" y="15924"/>
                  <a:pt x="7535" y="15924"/>
                </a:cubicBezTo>
                <a:cubicBezTo>
                  <a:pt x="7474" y="15924"/>
                  <a:pt x="7410" y="15911"/>
                  <a:pt x="7350" y="15911"/>
                </a:cubicBezTo>
                <a:cubicBezTo>
                  <a:pt x="7324" y="15911"/>
                  <a:pt x="7299" y="15913"/>
                  <a:pt x="7275" y="15920"/>
                </a:cubicBezTo>
                <a:cubicBezTo>
                  <a:pt x="7275" y="15915"/>
                  <a:pt x="7275" y="15903"/>
                  <a:pt x="7275" y="15898"/>
                </a:cubicBezTo>
                <a:lnTo>
                  <a:pt x="7258" y="15898"/>
                </a:lnTo>
                <a:cubicBezTo>
                  <a:pt x="7258" y="15892"/>
                  <a:pt x="7258" y="15886"/>
                  <a:pt x="7258" y="15881"/>
                </a:cubicBezTo>
                <a:close/>
                <a:moveTo>
                  <a:pt x="7613" y="15895"/>
                </a:moveTo>
                <a:cubicBezTo>
                  <a:pt x="7630" y="15895"/>
                  <a:pt x="7650" y="15917"/>
                  <a:pt x="7627" y="15926"/>
                </a:cubicBezTo>
                <a:cubicBezTo>
                  <a:pt x="7624" y="15927"/>
                  <a:pt x="7622" y="15927"/>
                  <a:pt x="7619" y="15927"/>
                </a:cubicBezTo>
                <a:cubicBezTo>
                  <a:pt x="7603" y="15927"/>
                  <a:pt x="7584" y="15912"/>
                  <a:pt x="7604" y="15898"/>
                </a:cubicBezTo>
                <a:cubicBezTo>
                  <a:pt x="7607" y="15896"/>
                  <a:pt x="7610" y="15895"/>
                  <a:pt x="7613" y="15895"/>
                </a:cubicBezTo>
                <a:close/>
                <a:moveTo>
                  <a:pt x="8790" y="15909"/>
                </a:moveTo>
                <a:lnTo>
                  <a:pt x="8790" y="15909"/>
                </a:lnTo>
                <a:cubicBezTo>
                  <a:pt x="8750" y="15920"/>
                  <a:pt x="8716" y="15932"/>
                  <a:pt x="8676" y="15937"/>
                </a:cubicBezTo>
                <a:cubicBezTo>
                  <a:pt x="8671" y="15932"/>
                  <a:pt x="8671" y="15926"/>
                  <a:pt x="8665" y="15915"/>
                </a:cubicBezTo>
                <a:lnTo>
                  <a:pt x="8790" y="15909"/>
                </a:lnTo>
                <a:close/>
                <a:moveTo>
                  <a:pt x="8177" y="15875"/>
                </a:moveTo>
                <a:cubicBezTo>
                  <a:pt x="8166" y="15892"/>
                  <a:pt x="8171" y="15909"/>
                  <a:pt x="8183" y="15926"/>
                </a:cubicBezTo>
                <a:cubicBezTo>
                  <a:pt x="8200" y="15931"/>
                  <a:pt x="8218" y="15933"/>
                  <a:pt x="8237" y="15933"/>
                </a:cubicBezTo>
                <a:cubicBezTo>
                  <a:pt x="8276" y="15933"/>
                  <a:pt x="8315" y="15925"/>
                  <a:pt x="8353" y="15925"/>
                </a:cubicBezTo>
                <a:cubicBezTo>
                  <a:pt x="8361" y="15925"/>
                  <a:pt x="8368" y="15925"/>
                  <a:pt x="8375" y="15926"/>
                </a:cubicBezTo>
                <a:cubicBezTo>
                  <a:pt x="8389" y="15926"/>
                  <a:pt x="8402" y="15927"/>
                  <a:pt x="8415" y="15927"/>
                </a:cubicBezTo>
                <a:cubicBezTo>
                  <a:pt x="8441" y="15927"/>
                  <a:pt x="8466" y="15924"/>
                  <a:pt x="8489" y="15909"/>
                </a:cubicBezTo>
                <a:cubicBezTo>
                  <a:pt x="8483" y="15903"/>
                  <a:pt x="8472" y="15903"/>
                  <a:pt x="8466" y="15898"/>
                </a:cubicBezTo>
                <a:lnTo>
                  <a:pt x="8500" y="15898"/>
                </a:lnTo>
                <a:cubicBezTo>
                  <a:pt x="8496" y="15911"/>
                  <a:pt x="8498" y="15931"/>
                  <a:pt x="8511" y="15931"/>
                </a:cubicBezTo>
                <a:cubicBezTo>
                  <a:pt x="8514" y="15931"/>
                  <a:pt x="8518" y="15930"/>
                  <a:pt x="8523" y="15926"/>
                </a:cubicBezTo>
                <a:cubicBezTo>
                  <a:pt x="8568" y="15920"/>
                  <a:pt x="8614" y="15920"/>
                  <a:pt x="8653" y="15915"/>
                </a:cubicBezTo>
                <a:cubicBezTo>
                  <a:pt x="8653" y="15926"/>
                  <a:pt x="8653" y="15932"/>
                  <a:pt x="8653" y="15943"/>
                </a:cubicBezTo>
                <a:lnTo>
                  <a:pt x="8648" y="15943"/>
                </a:lnTo>
                <a:cubicBezTo>
                  <a:pt x="8642" y="15937"/>
                  <a:pt x="8636" y="15926"/>
                  <a:pt x="8636" y="15920"/>
                </a:cubicBezTo>
                <a:cubicBezTo>
                  <a:pt x="8614" y="15932"/>
                  <a:pt x="8591" y="15937"/>
                  <a:pt x="8568" y="15949"/>
                </a:cubicBezTo>
                <a:cubicBezTo>
                  <a:pt x="8544" y="15943"/>
                  <a:pt x="8520" y="15937"/>
                  <a:pt x="8496" y="15937"/>
                </a:cubicBezTo>
                <a:cubicBezTo>
                  <a:pt x="8476" y="15937"/>
                  <a:pt x="8456" y="15941"/>
                  <a:pt x="8438" y="15954"/>
                </a:cubicBezTo>
                <a:lnTo>
                  <a:pt x="8421" y="15954"/>
                </a:lnTo>
                <a:cubicBezTo>
                  <a:pt x="8415" y="15949"/>
                  <a:pt x="8410" y="15937"/>
                  <a:pt x="8404" y="15937"/>
                </a:cubicBezTo>
                <a:lnTo>
                  <a:pt x="8341" y="15949"/>
                </a:lnTo>
                <a:cubicBezTo>
                  <a:pt x="8234" y="15949"/>
                  <a:pt x="8131" y="15949"/>
                  <a:pt x="8024" y="15960"/>
                </a:cubicBezTo>
                <a:cubicBezTo>
                  <a:pt x="7970" y="15946"/>
                  <a:pt x="7914" y="15946"/>
                  <a:pt x="7859" y="15946"/>
                </a:cubicBezTo>
                <a:cubicBezTo>
                  <a:pt x="7804" y="15946"/>
                  <a:pt x="7749" y="15946"/>
                  <a:pt x="7695" y="15932"/>
                </a:cubicBezTo>
                <a:cubicBezTo>
                  <a:pt x="7734" y="15926"/>
                  <a:pt x="7768" y="15926"/>
                  <a:pt x="7802" y="15926"/>
                </a:cubicBezTo>
                <a:lnTo>
                  <a:pt x="7814" y="15926"/>
                </a:lnTo>
                <a:cubicBezTo>
                  <a:pt x="7842" y="15924"/>
                  <a:pt x="7871" y="15924"/>
                  <a:pt x="7900" y="15924"/>
                </a:cubicBezTo>
                <a:cubicBezTo>
                  <a:pt x="7959" y="15924"/>
                  <a:pt x="8018" y="15926"/>
                  <a:pt x="8075" y="15926"/>
                </a:cubicBezTo>
                <a:cubicBezTo>
                  <a:pt x="8092" y="15926"/>
                  <a:pt x="8111" y="15932"/>
                  <a:pt x="8127" y="15932"/>
                </a:cubicBezTo>
                <a:cubicBezTo>
                  <a:pt x="8138" y="15932"/>
                  <a:pt x="8147" y="15930"/>
                  <a:pt x="8154" y="15920"/>
                </a:cubicBezTo>
                <a:cubicBezTo>
                  <a:pt x="8143" y="15909"/>
                  <a:pt x="8126" y="15898"/>
                  <a:pt x="8120" y="15892"/>
                </a:cubicBezTo>
                <a:cubicBezTo>
                  <a:pt x="8120" y="15886"/>
                  <a:pt x="8126" y="15886"/>
                  <a:pt x="8126" y="15881"/>
                </a:cubicBezTo>
                <a:cubicBezTo>
                  <a:pt x="8143" y="15881"/>
                  <a:pt x="8160" y="15875"/>
                  <a:pt x="8177" y="15875"/>
                </a:cubicBezTo>
                <a:close/>
                <a:moveTo>
                  <a:pt x="6996" y="15969"/>
                </a:moveTo>
                <a:lnTo>
                  <a:pt x="6996" y="15969"/>
                </a:lnTo>
                <a:cubicBezTo>
                  <a:pt x="6994" y="15970"/>
                  <a:pt x="6993" y="15971"/>
                  <a:pt x="6991" y="15972"/>
                </a:cubicBezTo>
                <a:cubicBezTo>
                  <a:pt x="6993" y="15971"/>
                  <a:pt x="6994" y="15970"/>
                  <a:pt x="6996" y="15969"/>
                </a:cubicBezTo>
                <a:close/>
                <a:moveTo>
                  <a:pt x="7621" y="15972"/>
                </a:moveTo>
                <a:cubicBezTo>
                  <a:pt x="7615" y="15989"/>
                  <a:pt x="7610" y="16011"/>
                  <a:pt x="7604" y="16023"/>
                </a:cubicBezTo>
                <a:lnTo>
                  <a:pt x="7666" y="16023"/>
                </a:lnTo>
                <a:cubicBezTo>
                  <a:pt x="7661" y="16028"/>
                  <a:pt x="7649" y="16051"/>
                  <a:pt x="7638" y="16057"/>
                </a:cubicBezTo>
                <a:lnTo>
                  <a:pt x="7638" y="16062"/>
                </a:lnTo>
                <a:cubicBezTo>
                  <a:pt x="7621" y="16062"/>
                  <a:pt x="7604" y="16057"/>
                  <a:pt x="7587" y="16045"/>
                </a:cubicBezTo>
                <a:cubicBezTo>
                  <a:pt x="7587" y="16017"/>
                  <a:pt x="7604" y="15994"/>
                  <a:pt x="7621" y="15972"/>
                </a:cubicBezTo>
                <a:close/>
                <a:moveTo>
                  <a:pt x="7695" y="16023"/>
                </a:moveTo>
                <a:cubicBezTo>
                  <a:pt x="7735" y="16023"/>
                  <a:pt x="7773" y="16030"/>
                  <a:pt x="7812" y="16030"/>
                </a:cubicBezTo>
                <a:cubicBezTo>
                  <a:pt x="7820" y="16030"/>
                  <a:pt x="7828" y="16030"/>
                  <a:pt x="7836" y="16029"/>
                </a:cubicBezTo>
                <a:lnTo>
                  <a:pt x="7836" y="16029"/>
                </a:lnTo>
                <a:cubicBezTo>
                  <a:pt x="7830" y="16045"/>
                  <a:pt x="7808" y="16051"/>
                  <a:pt x="7797" y="16057"/>
                </a:cubicBezTo>
                <a:cubicBezTo>
                  <a:pt x="7797" y="16062"/>
                  <a:pt x="7797" y="16068"/>
                  <a:pt x="7791" y="16074"/>
                </a:cubicBezTo>
                <a:cubicBezTo>
                  <a:pt x="7751" y="16057"/>
                  <a:pt x="7700" y="16068"/>
                  <a:pt x="7661" y="16051"/>
                </a:cubicBezTo>
                <a:cubicBezTo>
                  <a:pt x="7666" y="16028"/>
                  <a:pt x="7678" y="16023"/>
                  <a:pt x="7695" y="16023"/>
                </a:cubicBezTo>
                <a:close/>
                <a:moveTo>
                  <a:pt x="7832" y="16062"/>
                </a:moveTo>
                <a:cubicBezTo>
                  <a:pt x="7837" y="16062"/>
                  <a:pt x="7842" y="16065"/>
                  <a:pt x="7842" y="16074"/>
                </a:cubicBezTo>
                <a:lnTo>
                  <a:pt x="7819" y="16091"/>
                </a:lnTo>
                <a:cubicBezTo>
                  <a:pt x="7800" y="16079"/>
                  <a:pt x="7818" y="16062"/>
                  <a:pt x="7832" y="16062"/>
                </a:cubicBezTo>
                <a:close/>
                <a:moveTo>
                  <a:pt x="8097" y="0"/>
                </a:moveTo>
                <a:cubicBezTo>
                  <a:pt x="8084" y="0"/>
                  <a:pt x="8072" y="18"/>
                  <a:pt x="8063" y="22"/>
                </a:cubicBezTo>
                <a:cubicBezTo>
                  <a:pt x="8051" y="21"/>
                  <a:pt x="8039" y="21"/>
                  <a:pt x="8028" y="21"/>
                </a:cubicBezTo>
                <a:cubicBezTo>
                  <a:pt x="8017" y="21"/>
                  <a:pt x="8006" y="21"/>
                  <a:pt x="7996" y="23"/>
                </a:cubicBezTo>
                <a:lnTo>
                  <a:pt x="7996" y="23"/>
                </a:lnTo>
                <a:cubicBezTo>
                  <a:pt x="7996" y="23"/>
                  <a:pt x="7996" y="23"/>
                  <a:pt x="7995" y="22"/>
                </a:cubicBezTo>
                <a:cubicBezTo>
                  <a:pt x="7995" y="23"/>
                  <a:pt x="7994" y="23"/>
                  <a:pt x="7994" y="23"/>
                </a:cubicBezTo>
                <a:lnTo>
                  <a:pt x="7994" y="23"/>
                </a:lnTo>
                <a:cubicBezTo>
                  <a:pt x="7995" y="23"/>
                  <a:pt x="7995" y="23"/>
                  <a:pt x="7996" y="23"/>
                </a:cubicBezTo>
                <a:lnTo>
                  <a:pt x="7996" y="23"/>
                </a:lnTo>
                <a:cubicBezTo>
                  <a:pt x="8035" y="46"/>
                  <a:pt x="8046" y="91"/>
                  <a:pt x="8052" y="130"/>
                </a:cubicBezTo>
                <a:cubicBezTo>
                  <a:pt x="8086" y="142"/>
                  <a:pt x="8126" y="147"/>
                  <a:pt x="8166" y="153"/>
                </a:cubicBezTo>
                <a:cubicBezTo>
                  <a:pt x="8063" y="156"/>
                  <a:pt x="7961" y="157"/>
                  <a:pt x="7860" y="157"/>
                </a:cubicBezTo>
                <a:cubicBezTo>
                  <a:pt x="7758" y="157"/>
                  <a:pt x="7658" y="156"/>
                  <a:pt x="7558" y="153"/>
                </a:cubicBezTo>
                <a:lnTo>
                  <a:pt x="7581" y="125"/>
                </a:lnTo>
                <a:cubicBezTo>
                  <a:pt x="7575" y="125"/>
                  <a:pt x="7570" y="119"/>
                  <a:pt x="7564" y="119"/>
                </a:cubicBezTo>
                <a:cubicBezTo>
                  <a:pt x="7557" y="145"/>
                  <a:pt x="7544" y="161"/>
                  <a:pt x="7527" y="161"/>
                </a:cubicBezTo>
                <a:cubicBezTo>
                  <a:pt x="7518" y="161"/>
                  <a:pt x="7508" y="157"/>
                  <a:pt x="7496" y="147"/>
                </a:cubicBezTo>
                <a:lnTo>
                  <a:pt x="7536" y="125"/>
                </a:lnTo>
                <a:lnTo>
                  <a:pt x="7496" y="125"/>
                </a:lnTo>
                <a:cubicBezTo>
                  <a:pt x="7496" y="136"/>
                  <a:pt x="7490" y="153"/>
                  <a:pt x="7485" y="159"/>
                </a:cubicBezTo>
                <a:cubicBezTo>
                  <a:pt x="7453" y="161"/>
                  <a:pt x="7422" y="161"/>
                  <a:pt x="7392" y="161"/>
                </a:cubicBezTo>
                <a:cubicBezTo>
                  <a:pt x="7361" y="161"/>
                  <a:pt x="7331" y="161"/>
                  <a:pt x="7303" y="164"/>
                </a:cubicBezTo>
                <a:cubicBezTo>
                  <a:pt x="7295" y="163"/>
                  <a:pt x="7288" y="163"/>
                  <a:pt x="7280" y="163"/>
                </a:cubicBezTo>
                <a:cubicBezTo>
                  <a:pt x="7236" y="163"/>
                  <a:pt x="7188" y="177"/>
                  <a:pt x="7145" y="177"/>
                </a:cubicBezTo>
                <a:cubicBezTo>
                  <a:pt x="7115" y="177"/>
                  <a:pt x="7088" y="170"/>
                  <a:pt x="7065" y="147"/>
                </a:cubicBezTo>
                <a:cubicBezTo>
                  <a:pt x="7031" y="147"/>
                  <a:pt x="6997" y="142"/>
                  <a:pt x="6963" y="136"/>
                </a:cubicBezTo>
                <a:cubicBezTo>
                  <a:pt x="6951" y="136"/>
                  <a:pt x="6940" y="147"/>
                  <a:pt x="6934" y="153"/>
                </a:cubicBezTo>
                <a:cubicBezTo>
                  <a:pt x="6926" y="148"/>
                  <a:pt x="6917" y="145"/>
                  <a:pt x="6909" y="145"/>
                </a:cubicBezTo>
                <a:cubicBezTo>
                  <a:pt x="6891" y="145"/>
                  <a:pt x="6876" y="158"/>
                  <a:pt x="6872" y="181"/>
                </a:cubicBezTo>
                <a:cubicBezTo>
                  <a:pt x="6895" y="181"/>
                  <a:pt x="6912" y="181"/>
                  <a:pt x="6934" y="176"/>
                </a:cubicBezTo>
                <a:lnTo>
                  <a:pt x="6934" y="176"/>
                </a:lnTo>
                <a:cubicBezTo>
                  <a:pt x="6906" y="187"/>
                  <a:pt x="6872" y="193"/>
                  <a:pt x="6844" y="198"/>
                </a:cubicBezTo>
                <a:cubicBezTo>
                  <a:pt x="6844" y="187"/>
                  <a:pt x="6849" y="170"/>
                  <a:pt x="6849" y="159"/>
                </a:cubicBezTo>
                <a:lnTo>
                  <a:pt x="6849" y="159"/>
                </a:lnTo>
                <a:cubicBezTo>
                  <a:pt x="6838" y="164"/>
                  <a:pt x="6821" y="170"/>
                  <a:pt x="6804" y="181"/>
                </a:cubicBezTo>
                <a:cubicBezTo>
                  <a:pt x="6804" y="159"/>
                  <a:pt x="6804" y="142"/>
                  <a:pt x="6809" y="119"/>
                </a:cubicBezTo>
                <a:cubicBezTo>
                  <a:pt x="6827" y="119"/>
                  <a:pt x="6849" y="113"/>
                  <a:pt x="6866" y="108"/>
                </a:cubicBezTo>
                <a:cubicBezTo>
                  <a:pt x="6872" y="113"/>
                  <a:pt x="6878" y="113"/>
                  <a:pt x="6883" y="119"/>
                </a:cubicBezTo>
                <a:cubicBezTo>
                  <a:pt x="6934" y="119"/>
                  <a:pt x="6980" y="102"/>
                  <a:pt x="7025" y="85"/>
                </a:cubicBezTo>
                <a:cubicBezTo>
                  <a:pt x="7036" y="91"/>
                  <a:pt x="7053" y="102"/>
                  <a:pt x="7065" y="108"/>
                </a:cubicBezTo>
                <a:lnTo>
                  <a:pt x="7070" y="68"/>
                </a:lnTo>
                <a:cubicBezTo>
                  <a:pt x="7044" y="58"/>
                  <a:pt x="7017" y="55"/>
                  <a:pt x="6990" y="55"/>
                </a:cubicBezTo>
                <a:cubicBezTo>
                  <a:pt x="6935" y="55"/>
                  <a:pt x="6879" y="68"/>
                  <a:pt x="6827" y="68"/>
                </a:cubicBezTo>
                <a:lnTo>
                  <a:pt x="6827" y="45"/>
                </a:lnTo>
                <a:lnTo>
                  <a:pt x="6815" y="74"/>
                </a:lnTo>
                <a:cubicBezTo>
                  <a:pt x="6775" y="74"/>
                  <a:pt x="6730" y="79"/>
                  <a:pt x="6690" y="96"/>
                </a:cubicBezTo>
                <a:cubicBezTo>
                  <a:pt x="6682" y="95"/>
                  <a:pt x="6673" y="93"/>
                  <a:pt x="6665" y="93"/>
                </a:cubicBezTo>
                <a:cubicBezTo>
                  <a:pt x="6644" y="93"/>
                  <a:pt x="6623" y="100"/>
                  <a:pt x="6611" y="125"/>
                </a:cubicBezTo>
                <a:cubicBezTo>
                  <a:pt x="6611" y="113"/>
                  <a:pt x="6605" y="96"/>
                  <a:pt x="6600" y="91"/>
                </a:cubicBezTo>
                <a:cubicBezTo>
                  <a:pt x="6600" y="102"/>
                  <a:pt x="6594" y="125"/>
                  <a:pt x="6594" y="136"/>
                </a:cubicBezTo>
                <a:cubicBezTo>
                  <a:pt x="6583" y="130"/>
                  <a:pt x="6560" y="119"/>
                  <a:pt x="6549" y="113"/>
                </a:cubicBezTo>
                <a:cubicBezTo>
                  <a:pt x="6543" y="113"/>
                  <a:pt x="6543" y="125"/>
                  <a:pt x="6543" y="130"/>
                </a:cubicBezTo>
                <a:cubicBezTo>
                  <a:pt x="6564" y="133"/>
                  <a:pt x="6589" y="138"/>
                  <a:pt x="6614" y="138"/>
                </a:cubicBezTo>
                <a:cubicBezTo>
                  <a:pt x="6641" y="138"/>
                  <a:pt x="6667" y="132"/>
                  <a:pt x="6685" y="108"/>
                </a:cubicBezTo>
                <a:cubicBezTo>
                  <a:pt x="6696" y="113"/>
                  <a:pt x="6713" y="125"/>
                  <a:pt x="6724" y="130"/>
                </a:cubicBezTo>
                <a:cubicBezTo>
                  <a:pt x="6753" y="125"/>
                  <a:pt x="6775" y="125"/>
                  <a:pt x="6804" y="119"/>
                </a:cubicBezTo>
                <a:lnTo>
                  <a:pt x="6804" y="119"/>
                </a:lnTo>
                <a:cubicBezTo>
                  <a:pt x="6798" y="130"/>
                  <a:pt x="6792" y="164"/>
                  <a:pt x="6787" y="181"/>
                </a:cubicBezTo>
                <a:cubicBezTo>
                  <a:pt x="6775" y="176"/>
                  <a:pt x="6758" y="170"/>
                  <a:pt x="6747" y="164"/>
                </a:cubicBezTo>
                <a:cubicBezTo>
                  <a:pt x="6747" y="176"/>
                  <a:pt x="6747" y="193"/>
                  <a:pt x="6747" y="210"/>
                </a:cubicBezTo>
                <a:cubicBezTo>
                  <a:pt x="6741" y="210"/>
                  <a:pt x="6724" y="215"/>
                  <a:pt x="6719" y="215"/>
                </a:cubicBezTo>
                <a:cubicBezTo>
                  <a:pt x="6719" y="204"/>
                  <a:pt x="6719" y="181"/>
                  <a:pt x="6724" y="170"/>
                </a:cubicBezTo>
                <a:lnTo>
                  <a:pt x="6724" y="170"/>
                </a:lnTo>
                <a:cubicBezTo>
                  <a:pt x="6713" y="181"/>
                  <a:pt x="6702" y="198"/>
                  <a:pt x="6690" y="210"/>
                </a:cubicBezTo>
                <a:cubicBezTo>
                  <a:pt x="6673" y="215"/>
                  <a:pt x="6662" y="221"/>
                  <a:pt x="6651" y="221"/>
                </a:cubicBezTo>
                <a:cubicBezTo>
                  <a:pt x="6662" y="210"/>
                  <a:pt x="6679" y="204"/>
                  <a:pt x="6685" y="187"/>
                </a:cubicBezTo>
                <a:cubicBezTo>
                  <a:pt x="6679" y="182"/>
                  <a:pt x="6674" y="180"/>
                  <a:pt x="6669" y="180"/>
                </a:cubicBezTo>
                <a:cubicBezTo>
                  <a:pt x="6644" y="180"/>
                  <a:pt x="6628" y="229"/>
                  <a:pt x="6600" y="238"/>
                </a:cubicBezTo>
                <a:cubicBezTo>
                  <a:pt x="6577" y="238"/>
                  <a:pt x="6543" y="232"/>
                  <a:pt x="6520" y="227"/>
                </a:cubicBezTo>
                <a:cubicBezTo>
                  <a:pt x="6531" y="221"/>
                  <a:pt x="6546" y="202"/>
                  <a:pt x="6557" y="194"/>
                </a:cubicBezTo>
                <a:lnTo>
                  <a:pt x="6557" y="194"/>
                </a:lnTo>
                <a:cubicBezTo>
                  <a:pt x="6530" y="210"/>
                  <a:pt x="6502" y="215"/>
                  <a:pt x="6475" y="215"/>
                </a:cubicBezTo>
                <a:cubicBezTo>
                  <a:pt x="6486" y="215"/>
                  <a:pt x="6509" y="227"/>
                  <a:pt x="6526" y="232"/>
                </a:cubicBezTo>
                <a:cubicBezTo>
                  <a:pt x="6513" y="245"/>
                  <a:pt x="6501" y="251"/>
                  <a:pt x="6489" y="251"/>
                </a:cubicBezTo>
                <a:cubicBezTo>
                  <a:pt x="6471" y="251"/>
                  <a:pt x="6455" y="236"/>
                  <a:pt x="6441" y="215"/>
                </a:cubicBezTo>
                <a:cubicBezTo>
                  <a:pt x="6435" y="227"/>
                  <a:pt x="6429" y="244"/>
                  <a:pt x="6424" y="255"/>
                </a:cubicBezTo>
                <a:cubicBezTo>
                  <a:pt x="6373" y="272"/>
                  <a:pt x="6316" y="283"/>
                  <a:pt x="6259" y="300"/>
                </a:cubicBezTo>
                <a:cubicBezTo>
                  <a:pt x="6270" y="283"/>
                  <a:pt x="6288" y="261"/>
                  <a:pt x="6299" y="244"/>
                </a:cubicBezTo>
                <a:lnTo>
                  <a:pt x="6299" y="244"/>
                </a:lnTo>
                <a:cubicBezTo>
                  <a:pt x="6270" y="255"/>
                  <a:pt x="6253" y="278"/>
                  <a:pt x="6248" y="306"/>
                </a:cubicBezTo>
                <a:cubicBezTo>
                  <a:pt x="6231" y="295"/>
                  <a:pt x="6219" y="278"/>
                  <a:pt x="6208" y="266"/>
                </a:cubicBezTo>
                <a:lnTo>
                  <a:pt x="6208" y="266"/>
                </a:lnTo>
                <a:cubicBezTo>
                  <a:pt x="6214" y="283"/>
                  <a:pt x="6214" y="300"/>
                  <a:pt x="6219" y="312"/>
                </a:cubicBezTo>
                <a:cubicBezTo>
                  <a:pt x="6180" y="312"/>
                  <a:pt x="6146" y="329"/>
                  <a:pt x="6112" y="346"/>
                </a:cubicBezTo>
                <a:cubicBezTo>
                  <a:pt x="6112" y="335"/>
                  <a:pt x="6117" y="318"/>
                  <a:pt x="6117" y="306"/>
                </a:cubicBezTo>
                <a:cubicBezTo>
                  <a:pt x="6106" y="306"/>
                  <a:pt x="6089" y="312"/>
                  <a:pt x="6078" y="312"/>
                </a:cubicBezTo>
                <a:cubicBezTo>
                  <a:pt x="6123" y="352"/>
                  <a:pt x="6066" y="363"/>
                  <a:pt x="6032" y="374"/>
                </a:cubicBezTo>
                <a:lnTo>
                  <a:pt x="6021" y="363"/>
                </a:lnTo>
                <a:cubicBezTo>
                  <a:pt x="6021" y="363"/>
                  <a:pt x="6021" y="369"/>
                  <a:pt x="6021" y="374"/>
                </a:cubicBezTo>
                <a:cubicBezTo>
                  <a:pt x="5981" y="386"/>
                  <a:pt x="5941" y="403"/>
                  <a:pt x="5907" y="420"/>
                </a:cubicBezTo>
                <a:cubicBezTo>
                  <a:pt x="5885" y="425"/>
                  <a:pt x="5862" y="431"/>
                  <a:pt x="5845" y="448"/>
                </a:cubicBezTo>
                <a:cubicBezTo>
                  <a:pt x="5839" y="448"/>
                  <a:pt x="5834" y="448"/>
                  <a:pt x="5834" y="454"/>
                </a:cubicBezTo>
                <a:cubicBezTo>
                  <a:pt x="5817" y="454"/>
                  <a:pt x="5794" y="448"/>
                  <a:pt x="5777" y="448"/>
                </a:cubicBezTo>
                <a:cubicBezTo>
                  <a:pt x="5771" y="459"/>
                  <a:pt x="5760" y="471"/>
                  <a:pt x="5754" y="482"/>
                </a:cubicBezTo>
                <a:cubicBezTo>
                  <a:pt x="5748" y="476"/>
                  <a:pt x="5743" y="465"/>
                  <a:pt x="5737" y="459"/>
                </a:cubicBezTo>
                <a:cubicBezTo>
                  <a:pt x="5726" y="465"/>
                  <a:pt x="5709" y="471"/>
                  <a:pt x="5697" y="476"/>
                </a:cubicBezTo>
                <a:cubicBezTo>
                  <a:pt x="5697" y="471"/>
                  <a:pt x="5692" y="471"/>
                  <a:pt x="5692" y="471"/>
                </a:cubicBezTo>
                <a:cubicBezTo>
                  <a:pt x="5690" y="470"/>
                  <a:pt x="5688" y="469"/>
                  <a:pt x="5686" y="469"/>
                </a:cubicBezTo>
                <a:cubicBezTo>
                  <a:pt x="5676" y="469"/>
                  <a:pt x="5668" y="478"/>
                  <a:pt x="5663" y="488"/>
                </a:cubicBezTo>
                <a:cubicBezTo>
                  <a:pt x="5656" y="490"/>
                  <a:pt x="5649" y="493"/>
                  <a:pt x="5642" y="495"/>
                </a:cubicBezTo>
                <a:lnTo>
                  <a:pt x="5642" y="495"/>
                </a:lnTo>
                <a:cubicBezTo>
                  <a:pt x="5640" y="492"/>
                  <a:pt x="5637" y="490"/>
                  <a:pt x="5635" y="488"/>
                </a:cubicBezTo>
                <a:cubicBezTo>
                  <a:pt x="5635" y="491"/>
                  <a:pt x="5635" y="494"/>
                  <a:pt x="5635" y="498"/>
                </a:cubicBezTo>
                <a:lnTo>
                  <a:pt x="5635" y="498"/>
                </a:lnTo>
                <a:cubicBezTo>
                  <a:pt x="5637" y="497"/>
                  <a:pt x="5640" y="496"/>
                  <a:pt x="5642" y="495"/>
                </a:cubicBezTo>
                <a:lnTo>
                  <a:pt x="5642" y="495"/>
                </a:lnTo>
                <a:cubicBezTo>
                  <a:pt x="5647" y="501"/>
                  <a:pt x="5652" y="507"/>
                  <a:pt x="5652" y="510"/>
                </a:cubicBezTo>
                <a:cubicBezTo>
                  <a:pt x="5675" y="499"/>
                  <a:pt x="5703" y="493"/>
                  <a:pt x="5731" y="488"/>
                </a:cubicBezTo>
                <a:lnTo>
                  <a:pt x="5731" y="488"/>
                </a:lnTo>
                <a:cubicBezTo>
                  <a:pt x="5703" y="499"/>
                  <a:pt x="5680" y="510"/>
                  <a:pt x="5652" y="522"/>
                </a:cubicBezTo>
                <a:cubicBezTo>
                  <a:pt x="5663" y="533"/>
                  <a:pt x="5669" y="550"/>
                  <a:pt x="5675" y="561"/>
                </a:cubicBezTo>
                <a:cubicBezTo>
                  <a:pt x="5709" y="533"/>
                  <a:pt x="5754" y="516"/>
                  <a:pt x="5794" y="505"/>
                </a:cubicBezTo>
                <a:cubicBezTo>
                  <a:pt x="5800" y="493"/>
                  <a:pt x="5811" y="482"/>
                  <a:pt x="5811" y="476"/>
                </a:cubicBezTo>
                <a:cubicBezTo>
                  <a:pt x="5817" y="482"/>
                  <a:pt x="5828" y="488"/>
                  <a:pt x="5834" y="493"/>
                </a:cubicBezTo>
                <a:cubicBezTo>
                  <a:pt x="5856" y="476"/>
                  <a:pt x="5873" y="465"/>
                  <a:pt x="5890" y="448"/>
                </a:cubicBezTo>
                <a:cubicBezTo>
                  <a:pt x="5902" y="448"/>
                  <a:pt x="5913" y="448"/>
                  <a:pt x="5924" y="442"/>
                </a:cubicBezTo>
                <a:cubicBezTo>
                  <a:pt x="5928" y="443"/>
                  <a:pt x="5931" y="443"/>
                  <a:pt x="5934" y="443"/>
                </a:cubicBezTo>
                <a:cubicBezTo>
                  <a:pt x="5984" y="443"/>
                  <a:pt x="6035" y="408"/>
                  <a:pt x="6085" y="408"/>
                </a:cubicBezTo>
                <a:cubicBezTo>
                  <a:pt x="6088" y="408"/>
                  <a:pt x="6091" y="408"/>
                  <a:pt x="6095" y="408"/>
                </a:cubicBezTo>
                <a:cubicBezTo>
                  <a:pt x="5953" y="448"/>
                  <a:pt x="5811" y="505"/>
                  <a:pt x="5680" y="584"/>
                </a:cubicBezTo>
                <a:cubicBezTo>
                  <a:pt x="5680" y="590"/>
                  <a:pt x="5680" y="590"/>
                  <a:pt x="5680" y="590"/>
                </a:cubicBezTo>
                <a:cubicBezTo>
                  <a:pt x="5646" y="601"/>
                  <a:pt x="5612" y="613"/>
                  <a:pt x="5578" y="630"/>
                </a:cubicBezTo>
                <a:cubicBezTo>
                  <a:pt x="5578" y="624"/>
                  <a:pt x="5573" y="607"/>
                  <a:pt x="5567" y="596"/>
                </a:cubicBezTo>
                <a:cubicBezTo>
                  <a:pt x="5556" y="596"/>
                  <a:pt x="5522" y="601"/>
                  <a:pt x="5510" y="601"/>
                </a:cubicBezTo>
                <a:cubicBezTo>
                  <a:pt x="5505" y="618"/>
                  <a:pt x="5505" y="630"/>
                  <a:pt x="5499" y="641"/>
                </a:cubicBezTo>
                <a:lnTo>
                  <a:pt x="5533" y="635"/>
                </a:lnTo>
                <a:lnTo>
                  <a:pt x="5533" y="635"/>
                </a:lnTo>
                <a:cubicBezTo>
                  <a:pt x="5522" y="641"/>
                  <a:pt x="5493" y="658"/>
                  <a:pt x="5482" y="664"/>
                </a:cubicBezTo>
                <a:lnTo>
                  <a:pt x="5493" y="635"/>
                </a:lnTo>
                <a:cubicBezTo>
                  <a:pt x="5487" y="630"/>
                  <a:pt x="5476" y="618"/>
                  <a:pt x="5470" y="613"/>
                </a:cubicBezTo>
                <a:cubicBezTo>
                  <a:pt x="5448" y="624"/>
                  <a:pt x="5425" y="635"/>
                  <a:pt x="5397" y="641"/>
                </a:cubicBezTo>
                <a:lnTo>
                  <a:pt x="5402" y="664"/>
                </a:lnTo>
                <a:cubicBezTo>
                  <a:pt x="5414" y="661"/>
                  <a:pt x="5425" y="659"/>
                  <a:pt x="5437" y="659"/>
                </a:cubicBezTo>
                <a:cubicBezTo>
                  <a:pt x="5449" y="659"/>
                  <a:pt x="5462" y="661"/>
                  <a:pt x="5476" y="664"/>
                </a:cubicBezTo>
                <a:cubicBezTo>
                  <a:pt x="5471" y="663"/>
                  <a:pt x="5466" y="662"/>
                  <a:pt x="5462" y="662"/>
                </a:cubicBezTo>
                <a:cubicBezTo>
                  <a:pt x="5440" y="662"/>
                  <a:pt x="5421" y="672"/>
                  <a:pt x="5402" y="686"/>
                </a:cubicBezTo>
                <a:lnTo>
                  <a:pt x="5385" y="641"/>
                </a:lnTo>
                <a:cubicBezTo>
                  <a:pt x="5363" y="652"/>
                  <a:pt x="5340" y="658"/>
                  <a:pt x="5317" y="669"/>
                </a:cubicBezTo>
                <a:cubicBezTo>
                  <a:pt x="5334" y="669"/>
                  <a:pt x="5374" y="675"/>
                  <a:pt x="5391" y="675"/>
                </a:cubicBezTo>
                <a:cubicBezTo>
                  <a:pt x="5374" y="686"/>
                  <a:pt x="5357" y="692"/>
                  <a:pt x="5329" y="692"/>
                </a:cubicBezTo>
                <a:cubicBezTo>
                  <a:pt x="5289" y="720"/>
                  <a:pt x="5238" y="726"/>
                  <a:pt x="5198" y="749"/>
                </a:cubicBezTo>
                <a:lnTo>
                  <a:pt x="5181" y="726"/>
                </a:lnTo>
                <a:cubicBezTo>
                  <a:pt x="5175" y="737"/>
                  <a:pt x="5164" y="760"/>
                  <a:pt x="5164" y="771"/>
                </a:cubicBezTo>
                <a:lnTo>
                  <a:pt x="5136" y="732"/>
                </a:lnTo>
                <a:cubicBezTo>
                  <a:pt x="5124" y="749"/>
                  <a:pt x="5113" y="766"/>
                  <a:pt x="5102" y="788"/>
                </a:cubicBezTo>
                <a:cubicBezTo>
                  <a:pt x="5090" y="788"/>
                  <a:pt x="5073" y="788"/>
                  <a:pt x="5056" y="794"/>
                </a:cubicBezTo>
                <a:cubicBezTo>
                  <a:pt x="5073" y="777"/>
                  <a:pt x="5085" y="760"/>
                  <a:pt x="5096" y="737"/>
                </a:cubicBezTo>
                <a:lnTo>
                  <a:pt x="5096" y="737"/>
                </a:lnTo>
                <a:cubicBezTo>
                  <a:pt x="5085" y="743"/>
                  <a:pt x="5056" y="760"/>
                  <a:pt x="5045" y="766"/>
                </a:cubicBezTo>
                <a:cubicBezTo>
                  <a:pt x="5045" y="760"/>
                  <a:pt x="5039" y="743"/>
                  <a:pt x="5034" y="732"/>
                </a:cubicBezTo>
                <a:cubicBezTo>
                  <a:pt x="5034" y="743"/>
                  <a:pt x="5028" y="766"/>
                  <a:pt x="5022" y="783"/>
                </a:cubicBezTo>
                <a:cubicBezTo>
                  <a:pt x="5020" y="782"/>
                  <a:pt x="5018" y="782"/>
                  <a:pt x="5015" y="782"/>
                </a:cubicBezTo>
                <a:cubicBezTo>
                  <a:pt x="5002" y="782"/>
                  <a:pt x="4985" y="787"/>
                  <a:pt x="4973" y="787"/>
                </a:cubicBezTo>
                <a:cubicBezTo>
                  <a:pt x="4962" y="787"/>
                  <a:pt x="4955" y="783"/>
                  <a:pt x="4960" y="766"/>
                </a:cubicBezTo>
                <a:cubicBezTo>
                  <a:pt x="5005" y="720"/>
                  <a:pt x="5107" y="737"/>
                  <a:pt x="5136" y="658"/>
                </a:cubicBezTo>
                <a:cubicBezTo>
                  <a:pt x="5136" y="669"/>
                  <a:pt x="5141" y="681"/>
                  <a:pt x="5141" y="692"/>
                </a:cubicBezTo>
                <a:cubicBezTo>
                  <a:pt x="5306" y="641"/>
                  <a:pt x="5465" y="573"/>
                  <a:pt x="5629" y="527"/>
                </a:cubicBezTo>
                <a:cubicBezTo>
                  <a:pt x="5634" y="519"/>
                  <a:pt x="5635" y="508"/>
                  <a:pt x="5635" y="498"/>
                </a:cubicBezTo>
                <a:lnTo>
                  <a:pt x="5635" y="498"/>
                </a:lnTo>
                <a:cubicBezTo>
                  <a:pt x="5502" y="541"/>
                  <a:pt x="5365" y="559"/>
                  <a:pt x="5232" y="607"/>
                </a:cubicBezTo>
                <a:cubicBezTo>
                  <a:pt x="5215" y="641"/>
                  <a:pt x="5175" y="630"/>
                  <a:pt x="5141" y="635"/>
                </a:cubicBezTo>
                <a:cubicBezTo>
                  <a:pt x="5107" y="652"/>
                  <a:pt x="5068" y="669"/>
                  <a:pt x="5028" y="686"/>
                </a:cubicBezTo>
                <a:cubicBezTo>
                  <a:pt x="5022" y="692"/>
                  <a:pt x="5017" y="698"/>
                  <a:pt x="5011" y="703"/>
                </a:cubicBezTo>
                <a:lnTo>
                  <a:pt x="4948" y="703"/>
                </a:lnTo>
                <a:cubicBezTo>
                  <a:pt x="4931" y="715"/>
                  <a:pt x="4914" y="726"/>
                  <a:pt x="4897" y="737"/>
                </a:cubicBezTo>
                <a:cubicBezTo>
                  <a:pt x="4892" y="732"/>
                  <a:pt x="4880" y="732"/>
                  <a:pt x="4875" y="726"/>
                </a:cubicBezTo>
                <a:lnTo>
                  <a:pt x="4875" y="726"/>
                </a:lnTo>
                <a:lnTo>
                  <a:pt x="4880" y="743"/>
                </a:lnTo>
                <a:cubicBezTo>
                  <a:pt x="4852" y="749"/>
                  <a:pt x="4824" y="760"/>
                  <a:pt x="4795" y="771"/>
                </a:cubicBezTo>
                <a:cubicBezTo>
                  <a:pt x="4790" y="771"/>
                  <a:pt x="4784" y="766"/>
                  <a:pt x="4784" y="760"/>
                </a:cubicBezTo>
                <a:cubicBezTo>
                  <a:pt x="4778" y="766"/>
                  <a:pt x="4773" y="777"/>
                  <a:pt x="4767" y="788"/>
                </a:cubicBezTo>
                <a:cubicBezTo>
                  <a:pt x="4705" y="788"/>
                  <a:pt x="4665" y="845"/>
                  <a:pt x="4608" y="851"/>
                </a:cubicBezTo>
                <a:cubicBezTo>
                  <a:pt x="4546" y="919"/>
                  <a:pt x="4444" y="925"/>
                  <a:pt x="4370" y="976"/>
                </a:cubicBezTo>
                <a:cubicBezTo>
                  <a:pt x="4370" y="981"/>
                  <a:pt x="4370" y="998"/>
                  <a:pt x="4370" y="1004"/>
                </a:cubicBezTo>
                <a:cubicBezTo>
                  <a:pt x="4358" y="1004"/>
                  <a:pt x="4347" y="998"/>
                  <a:pt x="4336" y="993"/>
                </a:cubicBezTo>
                <a:cubicBezTo>
                  <a:pt x="4245" y="1044"/>
                  <a:pt x="4131" y="1066"/>
                  <a:pt x="4052" y="1140"/>
                </a:cubicBezTo>
                <a:cubicBezTo>
                  <a:pt x="4052" y="1146"/>
                  <a:pt x="4058" y="1157"/>
                  <a:pt x="4063" y="1163"/>
                </a:cubicBezTo>
                <a:cubicBezTo>
                  <a:pt x="4109" y="1140"/>
                  <a:pt x="4148" y="1112"/>
                  <a:pt x="4194" y="1083"/>
                </a:cubicBezTo>
                <a:cubicBezTo>
                  <a:pt x="4200" y="1089"/>
                  <a:pt x="4211" y="1089"/>
                  <a:pt x="4217" y="1095"/>
                </a:cubicBezTo>
                <a:cubicBezTo>
                  <a:pt x="4273" y="1044"/>
                  <a:pt x="4358" y="1027"/>
                  <a:pt x="4426" y="993"/>
                </a:cubicBezTo>
                <a:cubicBezTo>
                  <a:pt x="4432" y="987"/>
                  <a:pt x="4432" y="970"/>
                  <a:pt x="4432" y="964"/>
                </a:cubicBezTo>
                <a:lnTo>
                  <a:pt x="4495" y="964"/>
                </a:lnTo>
                <a:cubicBezTo>
                  <a:pt x="4500" y="953"/>
                  <a:pt x="4512" y="930"/>
                  <a:pt x="4517" y="919"/>
                </a:cubicBezTo>
                <a:cubicBezTo>
                  <a:pt x="4517" y="925"/>
                  <a:pt x="4529" y="936"/>
                  <a:pt x="4534" y="942"/>
                </a:cubicBezTo>
                <a:cubicBezTo>
                  <a:pt x="4540" y="936"/>
                  <a:pt x="4557" y="919"/>
                  <a:pt x="4563" y="913"/>
                </a:cubicBezTo>
                <a:cubicBezTo>
                  <a:pt x="4574" y="925"/>
                  <a:pt x="4585" y="936"/>
                  <a:pt x="4597" y="947"/>
                </a:cubicBezTo>
                <a:cubicBezTo>
                  <a:pt x="4597" y="936"/>
                  <a:pt x="4585" y="919"/>
                  <a:pt x="4585" y="913"/>
                </a:cubicBezTo>
                <a:cubicBezTo>
                  <a:pt x="4705" y="868"/>
                  <a:pt x="4829" y="828"/>
                  <a:pt x="4954" y="771"/>
                </a:cubicBezTo>
                <a:cubicBezTo>
                  <a:pt x="4954" y="800"/>
                  <a:pt x="4954" y="822"/>
                  <a:pt x="4954" y="845"/>
                </a:cubicBezTo>
                <a:cubicBezTo>
                  <a:pt x="4948" y="839"/>
                  <a:pt x="4943" y="822"/>
                  <a:pt x="4937" y="811"/>
                </a:cubicBezTo>
                <a:cubicBezTo>
                  <a:pt x="4880" y="834"/>
                  <a:pt x="4824" y="862"/>
                  <a:pt x="4767" y="891"/>
                </a:cubicBezTo>
                <a:cubicBezTo>
                  <a:pt x="4767" y="896"/>
                  <a:pt x="4778" y="908"/>
                  <a:pt x="4784" y="913"/>
                </a:cubicBezTo>
                <a:cubicBezTo>
                  <a:pt x="4710" y="959"/>
                  <a:pt x="4631" y="993"/>
                  <a:pt x="4546" y="1027"/>
                </a:cubicBezTo>
                <a:cubicBezTo>
                  <a:pt x="4557" y="998"/>
                  <a:pt x="4574" y="981"/>
                  <a:pt x="4602" y="970"/>
                </a:cubicBezTo>
                <a:lnTo>
                  <a:pt x="4602" y="964"/>
                </a:lnTo>
                <a:cubicBezTo>
                  <a:pt x="4580" y="970"/>
                  <a:pt x="4563" y="976"/>
                  <a:pt x="4546" y="987"/>
                </a:cubicBezTo>
                <a:cubicBezTo>
                  <a:pt x="4546" y="1004"/>
                  <a:pt x="4546" y="1021"/>
                  <a:pt x="4540" y="1044"/>
                </a:cubicBezTo>
                <a:cubicBezTo>
                  <a:pt x="4517" y="1044"/>
                  <a:pt x="4517" y="1015"/>
                  <a:pt x="4506" y="998"/>
                </a:cubicBezTo>
                <a:cubicBezTo>
                  <a:pt x="4478" y="1021"/>
                  <a:pt x="4438" y="1038"/>
                  <a:pt x="4404" y="1061"/>
                </a:cubicBezTo>
                <a:lnTo>
                  <a:pt x="4466" y="1061"/>
                </a:lnTo>
                <a:cubicBezTo>
                  <a:pt x="4431" y="1074"/>
                  <a:pt x="4393" y="1113"/>
                  <a:pt x="4354" y="1113"/>
                </a:cubicBezTo>
                <a:cubicBezTo>
                  <a:pt x="4343" y="1113"/>
                  <a:pt x="4331" y="1110"/>
                  <a:pt x="4319" y="1100"/>
                </a:cubicBezTo>
                <a:cubicBezTo>
                  <a:pt x="4296" y="1118"/>
                  <a:pt x="4273" y="1129"/>
                  <a:pt x="4245" y="1146"/>
                </a:cubicBezTo>
                <a:cubicBezTo>
                  <a:pt x="4262" y="1140"/>
                  <a:pt x="4279" y="1135"/>
                  <a:pt x="4296" y="1129"/>
                </a:cubicBezTo>
                <a:lnTo>
                  <a:pt x="4302" y="1140"/>
                </a:lnTo>
                <a:cubicBezTo>
                  <a:pt x="4279" y="1152"/>
                  <a:pt x="4256" y="1169"/>
                  <a:pt x="4234" y="1180"/>
                </a:cubicBezTo>
                <a:cubicBezTo>
                  <a:pt x="4228" y="1174"/>
                  <a:pt x="4222" y="1157"/>
                  <a:pt x="4217" y="1152"/>
                </a:cubicBezTo>
                <a:lnTo>
                  <a:pt x="4217" y="1152"/>
                </a:lnTo>
                <a:cubicBezTo>
                  <a:pt x="4228" y="1186"/>
                  <a:pt x="4205" y="1197"/>
                  <a:pt x="4177" y="1197"/>
                </a:cubicBezTo>
                <a:cubicBezTo>
                  <a:pt x="4177" y="1191"/>
                  <a:pt x="4177" y="1174"/>
                  <a:pt x="4177" y="1163"/>
                </a:cubicBezTo>
                <a:cubicBezTo>
                  <a:pt x="4152" y="1179"/>
                  <a:pt x="4128" y="1195"/>
                  <a:pt x="4103" y="1210"/>
                </a:cubicBezTo>
                <a:lnTo>
                  <a:pt x="4103" y="1210"/>
                </a:lnTo>
                <a:cubicBezTo>
                  <a:pt x="4114" y="1203"/>
                  <a:pt x="4127" y="1199"/>
                  <a:pt x="4140" y="1199"/>
                </a:cubicBezTo>
                <a:cubicBezTo>
                  <a:pt x="4146" y="1199"/>
                  <a:pt x="4153" y="1200"/>
                  <a:pt x="4160" y="1203"/>
                </a:cubicBezTo>
                <a:cubicBezTo>
                  <a:pt x="4126" y="1225"/>
                  <a:pt x="4092" y="1248"/>
                  <a:pt x="4058" y="1265"/>
                </a:cubicBezTo>
                <a:cubicBezTo>
                  <a:pt x="4052" y="1265"/>
                  <a:pt x="4046" y="1254"/>
                  <a:pt x="4041" y="1248"/>
                </a:cubicBezTo>
                <a:cubicBezTo>
                  <a:pt x="4059" y="1240"/>
                  <a:pt x="4075" y="1227"/>
                  <a:pt x="4093" y="1216"/>
                </a:cubicBezTo>
                <a:lnTo>
                  <a:pt x="4093" y="1216"/>
                </a:lnTo>
                <a:cubicBezTo>
                  <a:pt x="4052" y="1240"/>
                  <a:pt x="4010" y="1262"/>
                  <a:pt x="3967" y="1282"/>
                </a:cubicBezTo>
                <a:cubicBezTo>
                  <a:pt x="3978" y="1282"/>
                  <a:pt x="3995" y="1271"/>
                  <a:pt x="4007" y="1271"/>
                </a:cubicBezTo>
                <a:lnTo>
                  <a:pt x="4024" y="1293"/>
                </a:lnTo>
                <a:cubicBezTo>
                  <a:pt x="4001" y="1305"/>
                  <a:pt x="3973" y="1322"/>
                  <a:pt x="3950" y="1333"/>
                </a:cubicBezTo>
                <a:cubicBezTo>
                  <a:pt x="3944" y="1327"/>
                  <a:pt x="3944" y="1310"/>
                  <a:pt x="3939" y="1299"/>
                </a:cubicBezTo>
                <a:cubicBezTo>
                  <a:pt x="3853" y="1344"/>
                  <a:pt x="3763" y="1390"/>
                  <a:pt x="3689" y="1452"/>
                </a:cubicBezTo>
                <a:cubicBezTo>
                  <a:pt x="3734" y="1435"/>
                  <a:pt x="3780" y="1401"/>
                  <a:pt x="3831" y="1390"/>
                </a:cubicBezTo>
                <a:lnTo>
                  <a:pt x="3831" y="1390"/>
                </a:lnTo>
                <a:cubicBezTo>
                  <a:pt x="3768" y="1441"/>
                  <a:pt x="3700" y="1475"/>
                  <a:pt x="3626" y="1509"/>
                </a:cubicBezTo>
                <a:cubicBezTo>
                  <a:pt x="3621" y="1509"/>
                  <a:pt x="3615" y="1503"/>
                  <a:pt x="3609" y="1503"/>
                </a:cubicBezTo>
                <a:cubicBezTo>
                  <a:pt x="3581" y="1503"/>
                  <a:pt x="3558" y="1515"/>
                  <a:pt x="3536" y="1532"/>
                </a:cubicBezTo>
                <a:cubicBezTo>
                  <a:pt x="3543" y="1535"/>
                  <a:pt x="3550" y="1537"/>
                  <a:pt x="3558" y="1537"/>
                </a:cubicBezTo>
                <a:cubicBezTo>
                  <a:pt x="3575" y="1537"/>
                  <a:pt x="3594" y="1530"/>
                  <a:pt x="3609" y="1526"/>
                </a:cubicBezTo>
                <a:lnTo>
                  <a:pt x="3609" y="1526"/>
                </a:lnTo>
                <a:cubicBezTo>
                  <a:pt x="3587" y="1554"/>
                  <a:pt x="3553" y="1571"/>
                  <a:pt x="3524" y="1588"/>
                </a:cubicBezTo>
                <a:cubicBezTo>
                  <a:pt x="3519" y="1577"/>
                  <a:pt x="3519" y="1566"/>
                  <a:pt x="3513" y="1554"/>
                </a:cubicBezTo>
                <a:cubicBezTo>
                  <a:pt x="3490" y="1571"/>
                  <a:pt x="3468" y="1583"/>
                  <a:pt x="3439" y="1600"/>
                </a:cubicBezTo>
                <a:lnTo>
                  <a:pt x="3502" y="1600"/>
                </a:lnTo>
                <a:cubicBezTo>
                  <a:pt x="3462" y="1622"/>
                  <a:pt x="3422" y="1645"/>
                  <a:pt x="3383" y="1662"/>
                </a:cubicBezTo>
                <a:cubicBezTo>
                  <a:pt x="3371" y="1651"/>
                  <a:pt x="3360" y="1640"/>
                  <a:pt x="3343" y="1628"/>
                </a:cubicBezTo>
                <a:cubicBezTo>
                  <a:pt x="3331" y="1708"/>
                  <a:pt x="3218" y="1725"/>
                  <a:pt x="3178" y="1793"/>
                </a:cubicBezTo>
                <a:cubicBezTo>
                  <a:pt x="3190" y="1787"/>
                  <a:pt x="3207" y="1776"/>
                  <a:pt x="3218" y="1770"/>
                </a:cubicBezTo>
                <a:cubicBezTo>
                  <a:pt x="3218" y="1776"/>
                  <a:pt x="3229" y="1781"/>
                  <a:pt x="3235" y="1787"/>
                </a:cubicBezTo>
                <a:cubicBezTo>
                  <a:pt x="3224" y="1793"/>
                  <a:pt x="3195" y="1804"/>
                  <a:pt x="3184" y="1804"/>
                </a:cubicBezTo>
                <a:cubicBezTo>
                  <a:pt x="3178" y="1815"/>
                  <a:pt x="3173" y="1827"/>
                  <a:pt x="3167" y="1838"/>
                </a:cubicBezTo>
                <a:cubicBezTo>
                  <a:pt x="3161" y="1827"/>
                  <a:pt x="3156" y="1804"/>
                  <a:pt x="3150" y="1793"/>
                </a:cubicBezTo>
                <a:cubicBezTo>
                  <a:pt x="3122" y="1810"/>
                  <a:pt x="3093" y="1827"/>
                  <a:pt x="3087" y="1861"/>
                </a:cubicBezTo>
                <a:cubicBezTo>
                  <a:pt x="3059" y="1878"/>
                  <a:pt x="3025" y="1895"/>
                  <a:pt x="2991" y="1906"/>
                </a:cubicBezTo>
                <a:cubicBezTo>
                  <a:pt x="2991" y="1918"/>
                  <a:pt x="2980" y="1929"/>
                  <a:pt x="2980" y="1935"/>
                </a:cubicBezTo>
                <a:cubicBezTo>
                  <a:pt x="2940" y="1952"/>
                  <a:pt x="2906" y="1974"/>
                  <a:pt x="2878" y="2003"/>
                </a:cubicBezTo>
                <a:cubicBezTo>
                  <a:pt x="2878" y="1991"/>
                  <a:pt x="2883" y="1969"/>
                  <a:pt x="2883" y="1957"/>
                </a:cubicBezTo>
                <a:lnTo>
                  <a:pt x="2883" y="1957"/>
                </a:lnTo>
                <a:cubicBezTo>
                  <a:pt x="2872" y="2003"/>
                  <a:pt x="2832" y="2031"/>
                  <a:pt x="2815" y="2071"/>
                </a:cubicBezTo>
                <a:cubicBezTo>
                  <a:pt x="2849" y="2054"/>
                  <a:pt x="2883" y="2031"/>
                  <a:pt x="2917" y="2014"/>
                </a:cubicBezTo>
                <a:lnTo>
                  <a:pt x="2917" y="2014"/>
                </a:lnTo>
                <a:cubicBezTo>
                  <a:pt x="2826" y="2105"/>
                  <a:pt x="2724" y="2184"/>
                  <a:pt x="2622" y="2258"/>
                </a:cubicBezTo>
                <a:cubicBezTo>
                  <a:pt x="2634" y="2241"/>
                  <a:pt x="2651" y="2224"/>
                  <a:pt x="2668" y="2207"/>
                </a:cubicBezTo>
                <a:cubicBezTo>
                  <a:pt x="2662" y="2204"/>
                  <a:pt x="2657" y="2203"/>
                  <a:pt x="2651" y="2203"/>
                </a:cubicBezTo>
                <a:cubicBezTo>
                  <a:pt x="2634" y="2203"/>
                  <a:pt x="2617" y="2214"/>
                  <a:pt x="2600" y="2218"/>
                </a:cubicBezTo>
                <a:cubicBezTo>
                  <a:pt x="2588" y="2235"/>
                  <a:pt x="2571" y="2258"/>
                  <a:pt x="2560" y="2275"/>
                </a:cubicBezTo>
                <a:cubicBezTo>
                  <a:pt x="2554" y="2275"/>
                  <a:pt x="2543" y="2269"/>
                  <a:pt x="2537" y="2269"/>
                </a:cubicBezTo>
                <a:lnTo>
                  <a:pt x="2537" y="2269"/>
                </a:lnTo>
                <a:cubicBezTo>
                  <a:pt x="2541" y="2291"/>
                  <a:pt x="2500" y="2345"/>
                  <a:pt x="2472" y="2345"/>
                </a:cubicBezTo>
                <a:cubicBezTo>
                  <a:pt x="2463" y="2345"/>
                  <a:pt x="2456" y="2340"/>
                  <a:pt x="2452" y="2326"/>
                </a:cubicBezTo>
                <a:cubicBezTo>
                  <a:pt x="2520" y="2230"/>
                  <a:pt x="2639" y="2173"/>
                  <a:pt x="2707" y="2071"/>
                </a:cubicBezTo>
                <a:lnTo>
                  <a:pt x="2730" y="2071"/>
                </a:lnTo>
                <a:cubicBezTo>
                  <a:pt x="2781" y="2020"/>
                  <a:pt x="2844" y="1986"/>
                  <a:pt x="2900" y="1940"/>
                </a:cubicBezTo>
                <a:cubicBezTo>
                  <a:pt x="2895" y="1923"/>
                  <a:pt x="2878" y="1900"/>
                  <a:pt x="2872" y="1883"/>
                </a:cubicBezTo>
                <a:cubicBezTo>
                  <a:pt x="2838" y="1912"/>
                  <a:pt x="2809" y="1940"/>
                  <a:pt x="2815" y="1980"/>
                </a:cubicBezTo>
                <a:cubicBezTo>
                  <a:pt x="2798" y="1991"/>
                  <a:pt x="2787" y="1997"/>
                  <a:pt x="2770" y="2003"/>
                </a:cubicBezTo>
                <a:cubicBezTo>
                  <a:pt x="2768" y="2002"/>
                  <a:pt x="2766" y="2002"/>
                  <a:pt x="2764" y="2002"/>
                </a:cubicBezTo>
                <a:cubicBezTo>
                  <a:pt x="2728" y="2002"/>
                  <a:pt x="2712" y="2049"/>
                  <a:pt x="2690" y="2065"/>
                </a:cubicBezTo>
                <a:lnTo>
                  <a:pt x="2673" y="2031"/>
                </a:lnTo>
                <a:lnTo>
                  <a:pt x="2673" y="2031"/>
                </a:lnTo>
                <a:cubicBezTo>
                  <a:pt x="2673" y="2042"/>
                  <a:pt x="2679" y="2059"/>
                  <a:pt x="2679" y="2071"/>
                </a:cubicBezTo>
                <a:cubicBezTo>
                  <a:pt x="2662" y="2071"/>
                  <a:pt x="2634" y="2076"/>
                  <a:pt x="2611" y="2076"/>
                </a:cubicBezTo>
                <a:cubicBezTo>
                  <a:pt x="2611" y="2093"/>
                  <a:pt x="2605" y="2110"/>
                  <a:pt x="2605" y="2127"/>
                </a:cubicBezTo>
                <a:cubicBezTo>
                  <a:pt x="2594" y="2127"/>
                  <a:pt x="2571" y="2122"/>
                  <a:pt x="2565" y="2122"/>
                </a:cubicBezTo>
                <a:lnTo>
                  <a:pt x="2565" y="2122"/>
                </a:lnTo>
                <a:cubicBezTo>
                  <a:pt x="2565" y="2122"/>
                  <a:pt x="2577" y="2133"/>
                  <a:pt x="2583" y="2139"/>
                </a:cubicBezTo>
                <a:cubicBezTo>
                  <a:pt x="2563" y="2148"/>
                  <a:pt x="2544" y="2170"/>
                  <a:pt x="2519" y="2170"/>
                </a:cubicBezTo>
                <a:cubicBezTo>
                  <a:pt x="2514" y="2170"/>
                  <a:pt x="2509" y="2169"/>
                  <a:pt x="2503" y="2167"/>
                </a:cubicBezTo>
                <a:lnTo>
                  <a:pt x="2503" y="2167"/>
                </a:lnTo>
                <a:cubicBezTo>
                  <a:pt x="2509" y="2173"/>
                  <a:pt x="2520" y="2179"/>
                  <a:pt x="2526" y="2184"/>
                </a:cubicBezTo>
                <a:cubicBezTo>
                  <a:pt x="2452" y="2235"/>
                  <a:pt x="2401" y="2309"/>
                  <a:pt x="2333" y="2366"/>
                </a:cubicBezTo>
                <a:lnTo>
                  <a:pt x="2327" y="2332"/>
                </a:lnTo>
                <a:lnTo>
                  <a:pt x="2327" y="2332"/>
                </a:lnTo>
                <a:cubicBezTo>
                  <a:pt x="2333" y="2383"/>
                  <a:pt x="2270" y="2451"/>
                  <a:pt x="2219" y="2451"/>
                </a:cubicBezTo>
                <a:cubicBezTo>
                  <a:pt x="2197" y="2451"/>
                  <a:pt x="2208" y="2479"/>
                  <a:pt x="2202" y="2496"/>
                </a:cubicBezTo>
                <a:cubicBezTo>
                  <a:pt x="2183" y="2513"/>
                  <a:pt x="2168" y="2529"/>
                  <a:pt x="2157" y="2547"/>
                </a:cubicBezTo>
                <a:lnTo>
                  <a:pt x="2157" y="2547"/>
                </a:lnTo>
                <a:cubicBezTo>
                  <a:pt x="2168" y="2543"/>
                  <a:pt x="2179" y="2541"/>
                  <a:pt x="2188" y="2541"/>
                </a:cubicBezTo>
                <a:cubicBezTo>
                  <a:pt x="2219" y="2541"/>
                  <a:pt x="2245" y="2559"/>
                  <a:pt x="2270" y="2576"/>
                </a:cubicBezTo>
                <a:cubicBezTo>
                  <a:pt x="2304" y="2559"/>
                  <a:pt x="2333" y="2530"/>
                  <a:pt x="2367" y="2508"/>
                </a:cubicBezTo>
                <a:lnTo>
                  <a:pt x="2367" y="2508"/>
                </a:lnTo>
                <a:cubicBezTo>
                  <a:pt x="2231" y="2661"/>
                  <a:pt x="2100" y="2814"/>
                  <a:pt x="1958" y="2956"/>
                </a:cubicBezTo>
                <a:cubicBezTo>
                  <a:pt x="1958" y="2950"/>
                  <a:pt x="1953" y="2927"/>
                  <a:pt x="1953" y="2922"/>
                </a:cubicBezTo>
                <a:cubicBezTo>
                  <a:pt x="1947" y="2922"/>
                  <a:pt x="1941" y="2927"/>
                  <a:pt x="1941" y="2927"/>
                </a:cubicBezTo>
                <a:cubicBezTo>
                  <a:pt x="1958" y="2961"/>
                  <a:pt x="1958" y="2990"/>
                  <a:pt x="1913" y="3001"/>
                </a:cubicBezTo>
                <a:cubicBezTo>
                  <a:pt x="1913" y="2990"/>
                  <a:pt x="1919" y="2967"/>
                  <a:pt x="1924" y="2950"/>
                </a:cubicBezTo>
                <a:lnTo>
                  <a:pt x="1924" y="2950"/>
                </a:lnTo>
                <a:lnTo>
                  <a:pt x="1902" y="2984"/>
                </a:lnTo>
                <a:cubicBezTo>
                  <a:pt x="1907" y="2990"/>
                  <a:pt x="1913" y="3001"/>
                  <a:pt x="1919" y="3018"/>
                </a:cubicBezTo>
                <a:cubicBezTo>
                  <a:pt x="1879" y="3064"/>
                  <a:pt x="1834" y="3109"/>
                  <a:pt x="1794" y="3154"/>
                </a:cubicBezTo>
                <a:cubicBezTo>
                  <a:pt x="1737" y="3205"/>
                  <a:pt x="1709" y="3313"/>
                  <a:pt x="1629" y="3319"/>
                </a:cubicBezTo>
                <a:cubicBezTo>
                  <a:pt x="1601" y="3342"/>
                  <a:pt x="1573" y="3364"/>
                  <a:pt x="1544" y="3387"/>
                </a:cubicBezTo>
                <a:cubicBezTo>
                  <a:pt x="1544" y="3393"/>
                  <a:pt x="1539" y="3410"/>
                  <a:pt x="1539" y="3415"/>
                </a:cubicBezTo>
                <a:cubicBezTo>
                  <a:pt x="1510" y="3432"/>
                  <a:pt x="1499" y="3455"/>
                  <a:pt x="1522" y="3483"/>
                </a:cubicBezTo>
                <a:cubicBezTo>
                  <a:pt x="1533" y="3466"/>
                  <a:pt x="1544" y="3449"/>
                  <a:pt x="1561" y="3432"/>
                </a:cubicBezTo>
                <a:lnTo>
                  <a:pt x="1561" y="3432"/>
                </a:lnTo>
                <a:cubicBezTo>
                  <a:pt x="1550" y="3466"/>
                  <a:pt x="1533" y="3489"/>
                  <a:pt x="1516" y="3518"/>
                </a:cubicBezTo>
                <a:lnTo>
                  <a:pt x="1487" y="3483"/>
                </a:lnTo>
                <a:cubicBezTo>
                  <a:pt x="1482" y="3501"/>
                  <a:pt x="1476" y="3518"/>
                  <a:pt x="1470" y="3535"/>
                </a:cubicBezTo>
                <a:cubicBezTo>
                  <a:pt x="1459" y="3523"/>
                  <a:pt x="1442" y="3506"/>
                  <a:pt x="1431" y="3489"/>
                </a:cubicBezTo>
                <a:cubicBezTo>
                  <a:pt x="1442" y="3472"/>
                  <a:pt x="1453" y="3461"/>
                  <a:pt x="1465" y="3444"/>
                </a:cubicBezTo>
                <a:lnTo>
                  <a:pt x="1482" y="3438"/>
                </a:lnTo>
                <a:cubicBezTo>
                  <a:pt x="1510" y="3398"/>
                  <a:pt x="1533" y="3353"/>
                  <a:pt x="1550" y="3308"/>
                </a:cubicBezTo>
                <a:cubicBezTo>
                  <a:pt x="1561" y="3302"/>
                  <a:pt x="1584" y="3296"/>
                  <a:pt x="1595" y="3291"/>
                </a:cubicBezTo>
                <a:cubicBezTo>
                  <a:pt x="1590" y="3285"/>
                  <a:pt x="1573" y="3268"/>
                  <a:pt x="1567" y="3262"/>
                </a:cubicBezTo>
                <a:cubicBezTo>
                  <a:pt x="1493" y="3302"/>
                  <a:pt x="1459" y="3387"/>
                  <a:pt x="1402" y="3444"/>
                </a:cubicBezTo>
                <a:lnTo>
                  <a:pt x="1391" y="3427"/>
                </a:lnTo>
                <a:lnTo>
                  <a:pt x="1391" y="3427"/>
                </a:lnTo>
                <a:cubicBezTo>
                  <a:pt x="1391" y="3432"/>
                  <a:pt x="1397" y="3449"/>
                  <a:pt x="1402" y="3455"/>
                </a:cubicBezTo>
                <a:cubicBezTo>
                  <a:pt x="1374" y="3483"/>
                  <a:pt x="1346" y="3518"/>
                  <a:pt x="1334" y="3563"/>
                </a:cubicBezTo>
                <a:cubicBezTo>
                  <a:pt x="1306" y="3580"/>
                  <a:pt x="1289" y="3603"/>
                  <a:pt x="1300" y="3637"/>
                </a:cubicBezTo>
                <a:cubicBezTo>
                  <a:pt x="1295" y="3637"/>
                  <a:pt x="1278" y="3631"/>
                  <a:pt x="1272" y="3625"/>
                </a:cubicBezTo>
                <a:lnTo>
                  <a:pt x="1272" y="3625"/>
                </a:lnTo>
                <a:cubicBezTo>
                  <a:pt x="1278" y="3637"/>
                  <a:pt x="1289" y="3654"/>
                  <a:pt x="1300" y="3659"/>
                </a:cubicBezTo>
                <a:cubicBezTo>
                  <a:pt x="1289" y="3665"/>
                  <a:pt x="1261" y="3676"/>
                  <a:pt x="1249" y="3682"/>
                </a:cubicBezTo>
                <a:cubicBezTo>
                  <a:pt x="1255" y="3682"/>
                  <a:pt x="1255" y="3693"/>
                  <a:pt x="1261" y="3699"/>
                </a:cubicBezTo>
                <a:cubicBezTo>
                  <a:pt x="1300" y="3665"/>
                  <a:pt x="1351" y="3637"/>
                  <a:pt x="1340" y="3574"/>
                </a:cubicBezTo>
                <a:cubicBezTo>
                  <a:pt x="1351" y="3574"/>
                  <a:pt x="1374" y="3569"/>
                  <a:pt x="1385" y="3563"/>
                </a:cubicBezTo>
                <a:cubicBezTo>
                  <a:pt x="1397" y="3540"/>
                  <a:pt x="1414" y="3518"/>
                  <a:pt x="1425" y="3495"/>
                </a:cubicBezTo>
                <a:cubicBezTo>
                  <a:pt x="1436" y="3506"/>
                  <a:pt x="1453" y="3535"/>
                  <a:pt x="1465" y="3552"/>
                </a:cubicBezTo>
                <a:cubicBezTo>
                  <a:pt x="1453" y="3552"/>
                  <a:pt x="1431" y="3563"/>
                  <a:pt x="1425" y="3563"/>
                </a:cubicBezTo>
                <a:cubicBezTo>
                  <a:pt x="1436" y="3574"/>
                  <a:pt x="1442" y="3586"/>
                  <a:pt x="1453" y="3597"/>
                </a:cubicBezTo>
                <a:cubicBezTo>
                  <a:pt x="1453" y="3603"/>
                  <a:pt x="1448" y="3614"/>
                  <a:pt x="1448" y="3625"/>
                </a:cubicBezTo>
                <a:cubicBezTo>
                  <a:pt x="1436" y="3614"/>
                  <a:pt x="1419" y="3597"/>
                  <a:pt x="1408" y="3586"/>
                </a:cubicBezTo>
                <a:lnTo>
                  <a:pt x="1408" y="3586"/>
                </a:lnTo>
                <a:cubicBezTo>
                  <a:pt x="1414" y="3603"/>
                  <a:pt x="1419" y="3625"/>
                  <a:pt x="1419" y="3642"/>
                </a:cubicBezTo>
                <a:cubicBezTo>
                  <a:pt x="1414" y="3654"/>
                  <a:pt x="1408" y="3665"/>
                  <a:pt x="1402" y="3676"/>
                </a:cubicBezTo>
                <a:cubicBezTo>
                  <a:pt x="1402" y="3659"/>
                  <a:pt x="1414" y="3642"/>
                  <a:pt x="1402" y="3625"/>
                </a:cubicBezTo>
                <a:cubicBezTo>
                  <a:pt x="1357" y="3631"/>
                  <a:pt x="1397" y="3693"/>
                  <a:pt x="1380" y="3727"/>
                </a:cubicBezTo>
                <a:cubicBezTo>
                  <a:pt x="1363" y="3739"/>
                  <a:pt x="1334" y="3762"/>
                  <a:pt x="1323" y="3773"/>
                </a:cubicBezTo>
                <a:cubicBezTo>
                  <a:pt x="1317" y="3762"/>
                  <a:pt x="1317" y="3739"/>
                  <a:pt x="1317" y="3722"/>
                </a:cubicBezTo>
                <a:cubicBezTo>
                  <a:pt x="1312" y="3756"/>
                  <a:pt x="1300" y="3779"/>
                  <a:pt x="1278" y="3801"/>
                </a:cubicBezTo>
                <a:cubicBezTo>
                  <a:pt x="1289" y="3796"/>
                  <a:pt x="1312" y="3784"/>
                  <a:pt x="1323" y="3773"/>
                </a:cubicBezTo>
                <a:lnTo>
                  <a:pt x="1323" y="3773"/>
                </a:lnTo>
                <a:cubicBezTo>
                  <a:pt x="1327" y="3814"/>
                  <a:pt x="1306" y="3826"/>
                  <a:pt x="1280" y="3826"/>
                </a:cubicBezTo>
                <a:cubicBezTo>
                  <a:pt x="1274" y="3826"/>
                  <a:pt x="1267" y="3825"/>
                  <a:pt x="1261" y="3824"/>
                </a:cubicBezTo>
                <a:lnTo>
                  <a:pt x="1261" y="3824"/>
                </a:lnTo>
                <a:cubicBezTo>
                  <a:pt x="1261" y="3835"/>
                  <a:pt x="1272" y="3852"/>
                  <a:pt x="1272" y="3864"/>
                </a:cubicBezTo>
                <a:cubicBezTo>
                  <a:pt x="1255" y="3915"/>
                  <a:pt x="1221" y="3966"/>
                  <a:pt x="1198" y="4017"/>
                </a:cubicBezTo>
                <a:cubicBezTo>
                  <a:pt x="1192" y="3994"/>
                  <a:pt x="1187" y="3971"/>
                  <a:pt x="1181" y="3949"/>
                </a:cubicBezTo>
                <a:lnTo>
                  <a:pt x="1181" y="3949"/>
                </a:lnTo>
                <a:cubicBezTo>
                  <a:pt x="1170" y="3977"/>
                  <a:pt x="1175" y="4005"/>
                  <a:pt x="1192" y="4034"/>
                </a:cubicBezTo>
                <a:lnTo>
                  <a:pt x="1175" y="4034"/>
                </a:lnTo>
                <a:cubicBezTo>
                  <a:pt x="1175" y="4028"/>
                  <a:pt x="1175" y="4017"/>
                  <a:pt x="1170" y="4011"/>
                </a:cubicBezTo>
                <a:cubicBezTo>
                  <a:pt x="1164" y="4010"/>
                  <a:pt x="1160" y="4009"/>
                  <a:pt x="1156" y="4009"/>
                </a:cubicBezTo>
                <a:cubicBezTo>
                  <a:pt x="1145" y="4009"/>
                  <a:pt x="1143" y="4017"/>
                  <a:pt x="1147" y="4034"/>
                </a:cubicBezTo>
                <a:lnTo>
                  <a:pt x="1136" y="4034"/>
                </a:lnTo>
                <a:cubicBezTo>
                  <a:pt x="1141" y="4034"/>
                  <a:pt x="1141" y="4034"/>
                  <a:pt x="1147" y="4040"/>
                </a:cubicBezTo>
                <a:lnTo>
                  <a:pt x="1153" y="4040"/>
                </a:lnTo>
                <a:cubicBezTo>
                  <a:pt x="1164" y="4045"/>
                  <a:pt x="1170" y="4051"/>
                  <a:pt x="1181" y="4057"/>
                </a:cubicBezTo>
                <a:cubicBezTo>
                  <a:pt x="1164" y="4068"/>
                  <a:pt x="1153" y="4091"/>
                  <a:pt x="1147" y="4108"/>
                </a:cubicBezTo>
                <a:lnTo>
                  <a:pt x="1141" y="4108"/>
                </a:lnTo>
                <a:lnTo>
                  <a:pt x="1147" y="4113"/>
                </a:lnTo>
                <a:cubicBezTo>
                  <a:pt x="1141" y="4125"/>
                  <a:pt x="1136" y="4142"/>
                  <a:pt x="1130" y="4153"/>
                </a:cubicBezTo>
                <a:cubicBezTo>
                  <a:pt x="1124" y="4147"/>
                  <a:pt x="1113" y="4130"/>
                  <a:pt x="1107" y="4125"/>
                </a:cubicBezTo>
                <a:cubicBezTo>
                  <a:pt x="1102" y="4136"/>
                  <a:pt x="1090" y="4147"/>
                  <a:pt x="1085" y="4159"/>
                </a:cubicBezTo>
                <a:cubicBezTo>
                  <a:pt x="1089" y="4158"/>
                  <a:pt x="1093" y="4158"/>
                  <a:pt x="1097" y="4158"/>
                </a:cubicBezTo>
                <a:cubicBezTo>
                  <a:pt x="1120" y="4158"/>
                  <a:pt x="1124" y="4173"/>
                  <a:pt x="1119" y="4193"/>
                </a:cubicBezTo>
                <a:cubicBezTo>
                  <a:pt x="1113" y="4193"/>
                  <a:pt x="1107" y="4198"/>
                  <a:pt x="1102" y="4198"/>
                </a:cubicBezTo>
                <a:cubicBezTo>
                  <a:pt x="1102" y="4204"/>
                  <a:pt x="1107" y="4210"/>
                  <a:pt x="1107" y="4215"/>
                </a:cubicBezTo>
                <a:cubicBezTo>
                  <a:pt x="1107" y="4221"/>
                  <a:pt x="1102" y="4227"/>
                  <a:pt x="1102" y="4232"/>
                </a:cubicBezTo>
                <a:cubicBezTo>
                  <a:pt x="1096" y="4238"/>
                  <a:pt x="1090" y="4249"/>
                  <a:pt x="1085" y="4261"/>
                </a:cubicBezTo>
                <a:lnTo>
                  <a:pt x="1062" y="4261"/>
                </a:lnTo>
                <a:cubicBezTo>
                  <a:pt x="1022" y="4329"/>
                  <a:pt x="971" y="4397"/>
                  <a:pt x="954" y="4476"/>
                </a:cubicBezTo>
                <a:cubicBezTo>
                  <a:pt x="926" y="4493"/>
                  <a:pt x="909" y="4510"/>
                  <a:pt x="880" y="4516"/>
                </a:cubicBezTo>
                <a:cubicBezTo>
                  <a:pt x="880" y="4465"/>
                  <a:pt x="920" y="4425"/>
                  <a:pt x="954" y="4397"/>
                </a:cubicBezTo>
                <a:cubicBezTo>
                  <a:pt x="954" y="4386"/>
                  <a:pt x="954" y="4374"/>
                  <a:pt x="948" y="4363"/>
                </a:cubicBezTo>
                <a:cubicBezTo>
                  <a:pt x="1011" y="4318"/>
                  <a:pt x="1017" y="4244"/>
                  <a:pt x="1073" y="4193"/>
                </a:cubicBezTo>
                <a:cubicBezTo>
                  <a:pt x="1079" y="4164"/>
                  <a:pt x="1085" y="4136"/>
                  <a:pt x="1079" y="4108"/>
                </a:cubicBezTo>
                <a:lnTo>
                  <a:pt x="1079" y="4108"/>
                </a:lnTo>
                <a:cubicBezTo>
                  <a:pt x="1073" y="4125"/>
                  <a:pt x="1068" y="4142"/>
                  <a:pt x="1062" y="4164"/>
                </a:cubicBezTo>
                <a:cubicBezTo>
                  <a:pt x="954" y="4255"/>
                  <a:pt x="914" y="4408"/>
                  <a:pt x="829" y="4522"/>
                </a:cubicBezTo>
                <a:cubicBezTo>
                  <a:pt x="842" y="4520"/>
                  <a:pt x="855" y="4518"/>
                  <a:pt x="868" y="4518"/>
                </a:cubicBezTo>
                <a:cubicBezTo>
                  <a:pt x="892" y="4518"/>
                  <a:pt x="916" y="4522"/>
                  <a:pt x="937" y="4533"/>
                </a:cubicBezTo>
                <a:cubicBezTo>
                  <a:pt x="931" y="4550"/>
                  <a:pt x="920" y="4573"/>
                  <a:pt x="914" y="4596"/>
                </a:cubicBezTo>
                <a:cubicBezTo>
                  <a:pt x="897" y="4596"/>
                  <a:pt x="886" y="4590"/>
                  <a:pt x="869" y="4590"/>
                </a:cubicBezTo>
                <a:cubicBezTo>
                  <a:pt x="869" y="4596"/>
                  <a:pt x="869" y="4607"/>
                  <a:pt x="869" y="4613"/>
                </a:cubicBezTo>
                <a:cubicBezTo>
                  <a:pt x="880" y="4607"/>
                  <a:pt x="903" y="4601"/>
                  <a:pt x="914" y="4596"/>
                </a:cubicBezTo>
                <a:lnTo>
                  <a:pt x="914" y="4596"/>
                </a:lnTo>
                <a:cubicBezTo>
                  <a:pt x="892" y="4647"/>
                  <a:pt x="875" y="4698"/>
                  <a:pt x="829" y="4732"/>
                </a:cubicBezTo>
                <a:cubicBezTo>
                  <a:pt x="835" y="4737"/>
                  <a:pt x="835" y="4749"/>
                  <a:pt x="841" y="4754"/>
                </a:cubicBezTo>
                <a:cubicBezTo>
                  <a:pt x="824" y="4788"/>
                  <a:pt x="807" y="4823"/>
                  <a:pt x="790" y="4857"/>
                </a:cubicBezTo>
                <a:cubicBezTo>
                  <a:pt x="783" y="4854"/>
                  <a:pt x="775" y="4852"/>
                  <a:pt x="767" y="4852"/>
                </a:cubicBezTo>
                <a:cubicBezTo>
                  <a:pt x="756" y="4852"/>
                  <a:pt x="745" y="4857"/>
                  <a:pt x="739" y="4874"/>
                </a:cubicBezTo>
                <a:lnTo>
                  <a:pt x="784" y="4874"/>
                </a:lnTo>
                <a:cubicBezTo>
                  <a:pt x="756" y="4925"/>
                  <a:pt x="733" y="4976"/>
                  <a:pt x="716" y="5032"/>
                </a:cubicBezTo>
                <a:cubicBezTo>
                  <a:pt x="699" y="5027"/>
                  <a:pt x="682" y="5021"/>
                  <a:pt x="665" y="5015"/>
                </a:cubicBezTo>
                <a:lnTo>
                  <a:pt x="665" y="5015"/>
                </a:lnTo>
                <a:cubicBezTo>
                  <a:pt x="665" y="5027"/>
                  <a:pt x="670" y="5055"/>
                  <a:pt x="670" y="5066"/>
                </a:cubicBezTo>
                <a:cubicBezTo>
                  <a:pt x="682" y="5061"/>
                  <a:pt x="699" y="5055"/>
                  <a:pt x="704" y="5049"/>
                </a:cubicBezTo>
                <a:lnTo>
                  <a:pt x="704" y="5049"/>
                </a:lnTo>
                <a:cubicBezTo>
                  <a:pt x="699" y="5078"/>
                  <a:pt x="693" y="5101"/>
                  <a:pt x="687" y="5123"/>
                </a:cubicBezTo>
                <a:lnTo>
                  <a:pt x="636" y="5123"/>
                </a:lnTo>
                <a:cubicBezTo>
                  <a:pt x="625" y="5157"/>
                  <a:pt x="608" y="5191"/>
                  <a:pt x="608" y="5231"/>
                </a:cubicBezTo>
                <a:cubicBezTo>
                  <a:pt x="625" y="5203"/>
                  <a:pt x="636" y="5169"/>
                  <a:pt x="659" y="5146"/>
                </a:cubicBezTo>
                <a:lnTo>
                  <a:pt x="659" y="5146"/>
                </a:lnTo>
                <a:cubicBezTo>
                  <a:pt x="659" y="5191"/>
                  <a:pt x="636" y="5231"/>
                  <a:pt x="614" y="5271"/>
                </a:cubicBezTo>
                <a:lnTo>
                  <a:pt x="585" y="5271"/>
                </a:lnTo>
                <a:lnTo>
                  <a:pt x="563" y="5327"/>
                </a:lnTo>
                <a:cubicBezTo>
                  <a:pt x="580" y="5310"/>
                  <a:pt x="597" y="5293"/>
                  <a:pt x="614" y="5276"/>
                </a:cubicBezTo>
                <a:lnTo>
                  <a:pt x="614" y="5276"/>
                </a:lnTo>
                <a:cubicBezTo>
                  <a:pt x="591" y="5367"/>
                  <a:pt x="557" y="5452"/>
                  <a:pt x="534" y="5537"/>
                </a:cubicBezTo>
                <a:cubicBezTo>
                  <a:pt x="529" y="5526"/>
                  <a:pt x="523" y="5509"/>
                  <a:pt x="517" y="5498"/>
                </a:cubicBezTo>
                <a:cubicBezTo>
                  <a:pt x="506" y="5509"/>
                  <a:pt x="495" y="5520"/>
                  <a:pt x="483" y="5532"/>
                </a:cubicBezTo>
                <a:cubicBezTo>
                  <a:pt x="483" y="5577"/>
                  <a:pt x="512" y="5623"/>
                  <a:pt x="489" y="5668"/>
                </a:cubicBezTo>
                <a:cubicBezTo>
                  <a:pt x="483" y="5640"/>
                  <a:pt x="483" y="5617"/>
                  <a:pt x="478" y="5594"/>
                </a:cubicBezTo>
                <a:cubicBezTo>
                  <a:pt x="455" y="5662"/>
                  <a:pt x="421" y="5730"/>
                  <a:pt x="432" y="5798"/>
                </a:cubicBezTo>
                <a:lnTo>
                  <a:pt x="415" y="5798"/>
                </a:lnTo>
                <a:cubicBezTo>
                  <a:pt x="421" y="5804"/>
                  <a:pt x="421" y="5815"/>
                  <a:pt x="421" y="5821"/>
                </a:cubicBezTo>
                <a:lnTo>
                  <a:pt x="398" y="5827"/>
                </a:lnTo>
                <a:lnTo>
                  <a:pt x="404" y="5838"/>
                </a:lnTo>
                <a:cubicBezTo>
                  <a:pt x="415" y="5832"/>
                  <a:pt x="432" y="5821"/>
                  <a:pt x="443" y="5821"/>
                </a:cubicBezTo>
                <a:cubicBezTo>
                  <a:pt x="438" y="5832"/>
                  <a:pt x="426" y="5855"/>
                  <a:pt x="421" y="5866"/>
                </a:cubicBezTo>
                <a:cubicBezTo>
                  <a:pt x="415" y="5866"/>
                  <a:pt x="398" y="5861"/>
                  <a:pt x="387" y="5861"/>
                </a:cubicBezTo>
                <a:cubicBezTo>
                  <a:pt x="392" y="5866"/>
                  <a:pt x="392" y="5884"/>
                  <a:pt x="398" y="5895"/>
                </a:cubicBezTo>
                <a:cubicBezTo>
                  <a:pt x="404" y="5889"/>
                  <a:pt x="415" y="5884"/>
                  <a:pt x="421" y="5884"/>
                </a:cubicBezTo>
                <a:lnTo>
                  <a:pt x="421" y="5884"/>
                </a:lnTo>
                <a:cubicBezTo>
                  <a:pt x="421" y="5940"/>
                  <a:pt x="398" y="5997"/>
                  <a:pt x="387" y="6048"/>
                </a:cubicBezTo>
                <a:cubicBezTo>
                  <a:pt x="375" y="6048"/>
                  <a:pt x="358" y="6037"/>
                  <a:pt x="353" y="6037"/>
                </a:cubicBezTo>
                <a:lnTo>
                  <a:pt x="353" y="6037"/>
                </a:lnTo>
                <a:lnTo>
                  <a:pt x="387" y="6054"/>
                </a:lnTo>
                <a:cubicBezTo>
                  <a:pt x="375" y="6088"/>
                  <a:pt x="370" y="6116"/>
                  <a:pt x="364" y="6150"/>
                </a:cubicBezTo>
                <a:cubicBezTo>
                  <a:pt x="358" y="6122"/>
                  <a:pt x="353" y="6093"/>
                  <a:pt x="341" y="6071"/>
                </a:cubicBezTo>
                <a:cubicBezTo>
                  <a:pt x="341" y="6093"/>
                  <a:pt x="330" y="6116"/>
                  <a:pt x="307" y="6122"/>
                </a:cubicBezTo>
                <a:cubicBezTo>
                  <a:pt x="313" y="6127"/>
                  <a:pt x="330" y="6133"/>
                  <a:pt x="336" y="6133"/>
                </a:cubicBezTo>
                <a:cubicBezTo>
                  <a:pt x="302" y="6207"/>
                  <a:pt x="290" y="6292"/>
                  <a:pt x="273" y="6371"/>
                </a:cubicBezTo>
                <a:cubicBezTo>
                  <a:pt x="285" y="6366"/>
                  <a:pt x="302" y="6366"/>
                  <a:pt x="313" y="6360"/>
                </a:cubicBezTo>
                <a:lnTo>
                  <a:pt x="313" y="6360"/>
                </a:lnTo>
                <a:cubicBezTo>
                  <a:pt x="307" y="6434"/>
                  <a:pt x="290" y="6508"/>
                  <a:pt x="273" y="6581"/>
                </a:cubicBezTo>
                <a:cubicBezTo>
                  <a:pt x="262" y="6542"/>
                  <a:pt x="268" y="6496"/>
                  <a:pt x="279" y="6457"/>
                </a:cubicBezTo>
                <a:lnTo>
                  <a:pt x="279" y="6457"/>
                </a:lnTo>
                <a:cubicBezTo>
                  <a:pt x="217" y="6468"/>
                  <a:pt x="251" y="6746"/>
                  <a:pt x="188" y="6814"/>
                </a:cubicBezTo>
                <a:cubicBezTo>
                  <a:pt x="171" y="6803"/>
                  <a:pt x="154" y="6791"/>
                  <a:pt x="137" y="6780"/>
                </a:cubicBezTo>
                <a:lnTo>
                  <a:pt x="160" y="6780"/>
                </a:lnTo>
                <a:cubicBezTo>
                  <a:pt x="165" y="6757"/>
                  <a:pt x="177" y="6740"/>
                  <a:pt x="200" y="6735"/>
                </a:cubicBezTo>
                <a:cubicBezTo>
                  <a:pt x="194" y="6718"/>
                  <a:pt x="188" y="6701"/>
                  <a:pt x="177" y="6684"/>
                </a:cubicBezTo>
                <a:lnTo>
                  <a:pt x="211" y="6684"/>
                </a:lnTo>
                <a:cubicBezTo>
                  <a:pt x="205" y="6678"/>
                  <a:pt x="194" y="6672"/>
                  <a:pt x="182" y="6666"/>
                </a:cubicBezTo>
                <a:cubicBezTo>
                  <a:pt x="200" y="6593"/>
                  <a:pt x="205" y="6513"/>
                  <a:pt x="160" y="6451"/>
                </a:cubicBezTo>
                <a:cubicBezTo>
                  <a:pt x="154" y="6547"/>
                  <a:pt x="131" y="6644"/>
                  <a:pt x="120" y="6740"/>
                </a:cubicBezTo>
                <a:cubicBezTo>
                  <a:pt x="114" y="6746"/>
                  <a:pt x="109" y="6752"/>
                  <a:pt x="103" y="6752"/>
                </a:cubicBezTo>
                <a:cubicBezTo>
                  <a:pt x="126" y="6780"/>
                  <a:pt x="109" y="6814"/>
                  <a:pt x="92" y="6837"/>
                </a:cubicBezTo>
                <a:cubicBezTo>
                  <a:pt x="114" y="6893"/>
                  <a:pt x="86" y="6950"/>
                  <a:pt x="86" y="7007"/>
                </a:cubicBezTo>
                <a:lnTo>
                  <a:pt x="69" y="7013"/>
                </a:lnTo>
                <a:cubicBezTo>
                  <a:pt x="75" y="7013"/>
                  <a:pt x="80" y="7018"/>
                  <a:pt x="86" y="7024"/>
                </a:cubicBezTo>
                <a:cubicBezTo>
                  <a:pt x="86" y="7086"/>
                  <a:pt x="69" y="7149"/>
                  <a:pt x="80" y="7211"/>
                </a:cubicBezTo>
                <a:cubicBezTo>
                  <a:pt x="86" y="7234"/>
                  <a:pt x="69" y="7251"/>
                  <a:pt x="58" y="7268"/>
                </a:cubicBezTo>
                <a:cubicBezTo>
                  <a:pt x="69" y="7279"/>
                  <a:pt x="75" y="7291"/>
                  <a:pt x="86" y="7302"/>
                </a:cubicBezTo>
                <a:cubicBezTo>
                  <a:pt x="80" y="7308"/>
                  <a:pt x="63" y="7308"/>
                  <a:pt x="58" y="7313"/>
                </a:cubicBezTo>
                <a:cubicBezTo>
                  <a:pt x="60" y="7347"/>
                  <a:pt x="60" y="7381"/>
                  <a:pt x="58" y="7415"/>
                </a:cubicBezTo>
                <a:lnTo>
                  <a:pt x="58" y="7415"/>
                </a:lnTo>
                <a:cubicBezTo>
                  <a:pt x="64" y="7410"/>
                  <a:pt x="75" y="7410"/>
                  <a:pt x="80" y="7404"/>
                </a:cubicBezTo>
                <a:cubicBezTo>
                  <a:pt x="80" y="7319"/>
                  <a:pt x="126" y="7234"/>
                  <a:pt x="97" y="7154"/>
                </a:cubicBezTo>
                <a:cubicBezTo>
                  <a:pt x="148" y="7098"/>
                  <a:pt x="114" y="7018"/>
                  <a:pt x="143" y="6950"/>
                </a:cubicBezTo>
                <a:cubicBezTo>
                  <a:pt x="154" y="6910"/>
                  <a:pt x="131" y="6859"/>
                  <a:pt x="177" y="6831"/>
                </a:cubicBezTo>
                <a:lnTo>
                  <a:pt x="194" y="6865"/>
                </a:lnTo>
                <a:cubicBezTo>
                  <a:pt x="171" y="6905"/>
                  <a:pt x="182" y="6950"/>
                  <a:pt x="182" y="6990"/>
                </a:cubicBezTo>
                <a:cubicBezTo>
                  <a:pt x="194" y="6984"/>
                  <a:pt x="211" y="6979"/>
                  <a:pt x="222" y="6973"/>
                </a:cubicBezTo>
                <a:lnTo>
                  <a:pt x="222" y="6973"/>
                </a:lnTo>
                <a:cubicBezTo>
                  <a:pt x="217" y="6984"/>
                  <a:pt x="211" y="7001"/>
                  <a:pt x="211" y="7013"/>
                </a:cubicBezTo>
                <a:cubicBezTo>
                  <a:pt x="217" y="7058"/>
                  <a:pt x="165" y="7081"/>
                  <a:pt x="177" y="7132"/>
                </a:cubicBezTo>
                <a:lnTo>
                  <a:pt x="177" y="7126"/>
                </a:lnTo>
                <a:cubicBezTo>
                  <a:pt x="182" y="7132"/>
                  <a:pt x="194" y="7143"/>
                  <a:pt x="200" y="7143"/>
                </a:cubicBezTo>
                <a:cubicBezTo>
                  <a:pt x="188" y="7268"/>
                  <a:pt x="154" y="7393"/>
                  <a:pt x="171" y="7518"/>
                </a:cubicBezTo>
                <a:cubicBezTo>
                  <a:pt x="160" y="7518"/>
                  <a:pt x="143" y="7512"/>
                  <a:pt x="137" y="7512"/>
                </a:cubicBezTo>
                <a:cubicBezTo>
                  <a:pt x="131" y="7529"/>
                  <a:pt x="126" y="7557"/>
                  <a:pt x="120" y="7574"/>
                </a:cubicBezTo>
                <a:cubicBezTo>
                  <a:pt x="131" y="7580"/>
                  <a:pt x="143" y="7586"/>
                  <a:pt x="154" y="7597"/>
                </a:cubicBezTo>
                <a:lnTo>
                  <a:pt x="160" y="7563"/>
                </a:lnTo>
                <a:cubicBezTo>
                  <a:pt x="160" y="7580"/>
                  <a:pt x="165" y="7603"/>
                  <a:pt x="165" y="7620"/>
                </a:cubicBezTo>
                <a:cubicBezTo>
                  <a:pt x="160" y="7614"/>
                  <a:pt x="148" y="7603"/>
                  <a:pt x="143" y="7597"/>
                </a:cubicBezTo>
                <a:cubicBezTo>
                  <a:pt x="137" y="7603"/>
                  <a:pt x="126" y="7608"/>
                  <a:pt x="114" y="7614"/>
                </a:cubicBezTo>
                <a:cubicBezTo>
                  <a:pt x="120" y="7637"/>
                  <a:pt x="120" y="7665"/>
                  <a:pt x="120" y="7693"/>
                </a:cubicBezTo>
                <a:lnTo>
                  <a:pt x="137" y="7693"/>
                </a:lnTo>
                <a:cubicBezTo>
                  <a:pt x="143" y="7671"/>
                  <a:pt x="148" y="7648"/>
                  <a:pt x="165" y="7625"/>
                </a:cubicBezTo>
                <a:lnTo>
                  <a:pt x="165" y="7625"/>
                </a:lnTo>
                <a:cubicBezTo>
                  <a:pt x="154" y="7654"/>
                  <a:pt x="154" y="7676"/>
                  <a:pt x="160" y="7705"/>
                </a:cubicBezTo>
                <a:lnTo>
                  <a:pt x="114" y="7705"/>
                </a:lnTo>
                <a:lnTo>
                  <a:pt x="114" y="7779"/>
                </a:lnTo>
                <a:cubicBezTo>
                  <a:pt x="126" y="7762"/>
                  <a:pt x="137" y="7727"/>
                  <a:pt x="148" y="7710"/>
                </a:cubicBezTo>
                <a:lnTo>
                  <a:pt x="148" y="7710"/>
                </a:lnTo>
                <a:cubicBezTo>
                  <a:pt x="154" y="7727"/>
                  <a:pt x="154" y="7750"/>
                  <a:pt x="143" y="7773"/>
                </a:cubicBezTo>
                <a:cubicBezTo>
                  <a:pt x="154" y="7818"/>
                  <a:pt x="143" y="7869"/>
                  <a:pt x="143" y="7920"/>
                </a:cubicBezTo>
                <a:lnTo>
                  <a:pt x="120" y="7926"/>
                </a:lnTo>
                <a:cubicBezTo>
                  <a:pt x="126" y="7932"/>
                  <a:pt x="148" y="7949"/>
                  <a:pt x="154" y="7954"/>
                </a:cubicBezTo>
                <a:cubicBezTo>
                  <a:pt x="143" y="7960"/>
                  <a:pt x="126" y="7966"/>
                  <a:pt x="109" y="7971"/>
                </a:cubicBezTo>
                <a:cubicBezTo>
                  <a:pt x="126" y="7983"/>
                  <a:pt x="137" y="8000"/>
                  <a:pt x="148" y="8017"/>
                </a:cubicBezTo>
                <a:cubicBezTo>
                  <a:pt x="148" y="8034"/>
                  <a:pt x="143" y="8051"/>
                  <a:pt x="143" y="8062"/>
                </a:cubicBezTo>
                <a:cubicBezTo>
                  <a:pt x="131" y="8045"/>
                  <a:pt x="120" y="8023"/>
                  <a:pt x="103" y="8011"/>
                </a:cubicBezTo>
                <a:lnTo>
                  <a:pt x="103" y="8011"/>
                </a:lnTo>
                <a:lnTo>
                  <a:pt x="109" y="8062"/>
                </a:lnTo>
                <a:cubicBezTo>
                  <a:pt x="103" y="8062"/>
                  <a:pt x="86" y="8068"/>
                  <a:pt x="75" y="8068"/>
                </a:cubicBezTo>
                <a:cubicBezTo>
                  <a:pt x="86" y="8074"/>
                  <a:pt x="103" y="8085"/>
                  <a:pt x="114" y="8091"/>
                </a:cubicBezTo>
                <a:cubicBezTo>
                  <a:pt x="110" y="8110"/>
                  <a:pt x="113" y="8153"/>
                  <a:pt x="94" y="8153"/>
                </a:cubicBezTo>
                <a:cubicBezTo>
                  <a:pt x="90" y="8153"/>
                  <a:pt x="86" y="8151"/>
                  <a:pt x="80" y="8147"/>
                </a:cubicBezTo>
                <a:cubicBezTo>
                  <a:pt x="52" y="8085"/>
                  <a:pt x="103" y="7994"/>
                  <a:pt x="41" y="7949"/>
                </a:cubicBezTo>
                <a:lnTo>
                  <a:pt x="69" y="7949"/>
                </a:lnTo>
                <a:cubicBezTo>
                  <a:pt x="80" y="7779"/>
                  <a:pt x="75" y="7603"/>
                  <a:pt x="86" y="7432"/>
                </a:cubicBezTo>
                <a:cubicBezTo>
                  <a:pt x="80" y="7427"/>
                  <a:pt x="69" y="7421"/>
                  <a:pt x="58" y="7416"/>
                </a:cubicBezTo>
                <a:lnTo>
                  <a:pt x="58" y="7416"/>
                </a:lnTo>
                <a:cubicBezTo>
                  <a:pt x="51" y="7556"/>
                  <a:pt x="18" y="7694"/>
                  <a:pt x="18" y="7835"/>
                </a:cubicBezTo>
                <a:cubicBezTo>
                  <a:pt x="41" y="7864"/>
                  <a:pt x="18" y="7898"/>
                  <a:pt x="12" y="7932"/>
                </a:cubicBezTo>
                <a:cubicBezTo>
                  <a:pt x="18" y="7971"/>
                  <a:pt x="18" y="8011"/>
                  <a:pt x="18" y="8057"/>
                </a:cubicBezTo>
                <a:cubicBezTo>
                  <a:pt x="24" y="8062"/>
                  <a:pt x="29" y="8074"/>
                  <a:pt x="29" y="8079"/>
                </a:cubicBezTo>
                <a:cubicBezTo>
                  <a:pt x="24" y="8102"/>
                  <a:pt x="18" y="8119"/>
                  <a:pt x="12" y="8142"/>
                </a:cubicBezTo>
                <a:cubicBezTo>
                  <a:pt x="12" y="8159"/>
                  <a:pt x="18" y="8176"/>
                  <a:pt x="24" y="8193"/>
                </a:cubicBezTo>
                <a:lnTo>
                  <a:pt x="7" y="8215"/>
                </a:lnTo>
                <a:lnTo>
                  <a:pt x="24" y="8215"/>
                </a:lnTo>
                <a:cubicBezTo>
                  <a:pt x="18" y="8244"/>
                  <a:pt x="18" y="8278"/>
                  <a:pt x="24" y="8306"/>
                </a:cubicBezTo>
                <a:cubicBezTo>
                  <a:pt x="18" y="8306"/>
                  <a:pt x="7" y="8312"/>
                  <a:pt x="1" y="8312"/>
                </a:cubicBezTo>
                <a:cubicBezTo>
                  <a:pt x="7" y="8318"/>
                  <a:pt x="18" y="8329"/>
                  <a:pt x="24" y="8335"/>
                </a:cubicBezTo>
                <a:cubicBezTo>
                  <a:pt x="1" y="8391"/>
                  <a:pt x="41" y="8454"/>
                  <a:pt x="24" y="8510"/>
                </a:cubicBezTo>
                <a:cubicBezTo>
                  <a:pt x="69" y="8590"/>
                  <a:pt x="41" y="8686"/>
                  <a:pt x="58" y="8771"/>
                </a:cubicBezTo>
                <a:cubicBezTo>
                  <a:pt x="69" y="8777"/>
                  <a:pt x="80" y="8783"/>
                  <a:pt x="92" y="8788"/>
                </a:cubicBezTo>
                <a:cubicBezTo>
                  <a:pt x="86" y="8794"/>
                  <a:pt x="75" y="8806"/>
                  <a:pt x="63" y="8811"/>
                </a:cubicBezTo>
                <a:cubicBezTo>
                  <a:pt x="86" y="8919"/>
                  <a:pt x="63" y="9032"/>
                  <a:pt x="103" y="9129"/>
                </a:cubicBezTo>
                <a:lnTo>
                  <a:pt x="131" y="9129"/>
                </a:lnTo>
                <a:cubicBezTo>
                  <a:pt x="120" y="9078"/>
                  <a:pt x="114" y="9027"/>
                  <a:pt x="103" y="8976"/>
                </a:cubicBezTo>
                <a:cubicBezTo>
                  <a:pt x="109" y="8970"/>
                  <a:pt x="114" y="8964"/>
                  <a:pt x="114" y="8959"/>
                </a:cubicBezTo>
                <a:cubicBezTo>
                  <a:pt x="92" y="8885"/>
                  <a:pt x="103" y="8800"/>
                  <a:pt x="97" y="8726"/>
                </a:cubicBezTo>
                <a:cubicBezTo>
                  <a:pt x="92" y="8720"/>
                  <a:pt x="80" y="8715"/>
                  <a:pt x="75" y="8709"/>
                </a:cubicBezTo>
                <a:cubicBezTo>
                  <a:pt x="80" y="8692"/>
                  <a:pt x="86" y="8669"/>
                  <a:pt x="92" y="8652"/>
                </a:cubicBezTo>
                <a:cubicBezTo>
                  <a:pt x="86" y="8641"/>
                  <a:pt x="69" y="8624"/>
                  <a:pt x="58" y="8618"/>
                </a:cubicBezTo>
                <a:cubicBezTo>
                  <a:pt x="63" y="8618"/>
                  <a:pt x="80" y="8613"/>
                  <a:pt x="86" y="8607"/>
                </a:cubicBezTo>
                <a:cubicBezTo>
                  <a:pt x="86" y="8601"/>
                  <a:pt x="75" y="8579"/>
                  <a:pt x="69" y="8573"/>
                </a:cubicBezTo>
                <a:cubicBezTo>
                  <a:pt x="86" y="8567"/>
                  <a:pt x="97" y="8556"/>
                  <a:pt x="114" y="8550"/>
                </a:cubicBezTo>
                <a:lnTo>
                  <a:pt x="75" y="8550"/>
                </a:lnTo>
                <a:cubicBezTo>
                  <a:pt x="80" y="8420"/>
                  <a:pt x="86" y="8289"/>
                  <a:pt x="75" y="8159"/>
                </a:cubicBezTo>
                <a:lnTo>
                  <a:pt x="75" y="8159"/>
                </a:lnTo>
                <a:cubicBezTo>
                  <a:pt x="97" y="8164"/>
                  <a:pt x="120" y="8170"/>
                  <a:pt x="148" y="8181"/>
                </a:cubicBezTo>
                <a:lnTo>
                  <a:pt x="109" y="8181"/>
                </a:lnTo>
                <a:cubicBezTo>
                  <a:pt x="103" y="8244"/>
                  <a:pt x="114" y="8306"/>
                  <a:pt x="120" y="8374"/>
                </a:cubicBezTo>
                <a:cubicBezTo>
                  <a:pt x="126" y="8369"/>
                  <a:pt x="143" y="8363"/>
                  <a:pt x="148" y="8363"/>
                </a:cubicBezTo>
                <a:cubicBezTo>
                  <a:pt x="165" y="8448"/>
                  <a:pt x="171" y="8533"/>
                  <a:pt x="171" y="8624"/>
                </a:cubicBezTo>
                <a:cubicBezTo>
                  <a:pt x="143" y="8607"/>
                  <a:pt x="137" y="8584"/>
                  <a:pt x="137" y="8556"/>
                </a:cubicBezTo>
                <a:lnTo>
                  <a:pt x="131" y="8556"/>
                </a:lnTo>
                <a:cubicBezTo>
                  <a:pt x="131" y="8573"/>
                  <a:pt x="131" y="8590"/>
                  <a:pt x="131" y="8613"/>
                </a:cubicBezTo>
                <a:cubicBezTo>
                  <a:pt x="148" y="8618"/>
                  <a:pt x="165" y="8624"/>
                  <a:pt x="182" y="8635"/>
                </a:cubicBezTo>
                <a:cubicBezTo>
                  <a:pt x="179" y="8650"/>
                  <a:pt x="165" y="8650"/>
                  <a:pt x="151" y="8650"/>
                </a:cubicBezTo>
                <a:cubicBezTo>
                  <a:pt x="144" y="8650"/>
                  <a:pt x="137" y="8650"/>
                  <a:pt x="131" y="8652"/>
                </a:cubicBezTo>
                <a:cubicBezTo>
                  <a:pt x="143" y="8692"/>
                  <a:pt x="143" y="8732"/>
                  <a:pt x="154" y="8771"/>
                </a:cubicBezTo>
                <a:cubicBezTo>
                  <a:pt x="160" y="8749"/>
                  <a:pt x="165" y="8732"/>
                  <a:pt x="177" y="8709"/>
                </a:cubicBezTo>
                <a:lnTo>
                  <a:pt x="177" y="8709"/>
                </a:lnTo>
                <a:cubicBezTo>
                  <a:pt x="171" y="8760"/>
                  <a:pt x="217" y="8828"/>
                  <a:pt x="165" y="8862"/>
                </a:cubicBezTo>
                <a:cubicBezTo>
                  <a:pt x="165" y="8891"/>
                  <a:pt x="171" y="8919"/>
                  <a:pt x="177" y="8947"/>
                </a:cubicBezTo>
                <a:cubicBezTo>
                  <a:pt x="177" y="8930"/>
                  <a:pt x="177" y="8913"/>
                  <a:pt x="177" y="8896"/>
                </a:cubicBezTo>
                <a:lnTo>
                  <a:pt x="188" y="8896"/>
                </a:lnTo>
                <a:cubicBezTo>
                  <a:pt x="194" y="8919"/>
                  <a:pt x="200" y="8947"/>
                  <a:pt x="205" y="8976"/>
                </a:cubicBezTo>
                <a:lnTo>
                  <a:pt x="171" y="8976"/>
                </a:lnTo>
                <a:cubicBezTo>
                  <a:pt x="205" y="8976"/>
                  <a:pt x="211" y="9004"/>
                  <a:pt x="205" y="9027"/>
                </a:cubicBezTo>
                <a:cubicBezTo>
                  <a:pt x="194" y="9027"/>
                  <a:pt x="177" y="9021"/>
                  <a:pt x="171" y="9021"/>
                </a:cubicBezTo>
                <a:lnTo>
                  <a:pt x="171" y="9021"/>
                </a:lnTo>
                <a:cubicBezTo>
                  <a:pt x="188" y="9095"/>
                  <a:pt x="200" y="9180"/>
                  <a:pt x="211" y="9259"/>
                </a:cubicBezTo>
                <a:lnTo>
                  <a:pt x="211" y="9214"/>
                </a:lnTo>
                <a:lnTo>
                  <a:pt x="239" y="9208"/>
                </a:lnTo>
                <a:cubicBezTo>
                  <a:pt x="239" y="9237"/>
                  <a:pt x="245" y="9265"/>
                  <a:pt x="251" y="9293"/>
                </a:cubicBezTo>
                <a:cubicBezTo>
                  <a:pt x="239" y="9293"/>
                  <a:pt x="222" y="9288"/>
                  <a:pt x="217" y="9288"/>
                </a:cubicBezTo>
                <a:lnTo>
                  <a:pt x="217" y="9288"/>
                </a:lnTo>
                <a:cubicBezTo>
                  <a:pt x="222" y="9384"/>
                  <a:pt x="234" y="9486"/>
                  <a:pt x="268" y="9577"/>
                </a:cubicBezTo>
                <a:cubicBezTo>
                  <a:pt x="268" y="9526"/>
                  <a:pt x="251" y="9475"/>
                  <a:pt x="256" y="9424"/>
                </a:cubicBezTo>
                <a:lnTo>
                  <a:pt x="256" y="9424"/>
                </a:lnTo>
                <a:cubicBezTo>
                  <a:pt x="285" y="9498"/>
                  <a:pt x="296" y="9577"/>
                  <a:pt x="302" y="9657"/>
                </a:cubicBezTo>
                <a:cubicBezTo>
                  <a:pt x="296" y="9657"/>
                  <a:pt x="290" y="9662"/>
                  <a:pt x="290" y="9668"/>
                </a:cubicBezTo>
                <a:cubicBezTo>
                  <a:pt x="290" y="9634"/>
                  <a:pt x="296" y="9600"/>
                  <a:pt x="273" y="9571"/>
                </a:cubicBezTo>
                <a:cubicBezTo>
                  <a:pt x="262" y="9594"/>
                  <a:pt x="256" y="9617"/>
                  <a:pt x="251" y="9645"/>
                </a:cubicBezTo>
                <a:cubicBezTo>
                  <a:pt x="262" y="9651"/>
                  <a:pt x="279" y="9662"/>
                  <a:pt x="290" y="9674"/>
                </a:cubicBezTo>
                <a:cubicBezTo>
                  <a:pt x="279" y="9696"/>
                  <a:pt x="285" y="9725"/>
                  <a:pt x="290" y="9747"/>
                </a:cubicBezTo>
                <a:cubicBezTo>
                  <a:pt x="313" y="9730"/>
                  <a:pt x="307" y="9702"/>
                  <a:pt x="313" y="9679"/>
                </a:cubicBezTo>
                <a:cubicBezTo>
                  <a:pt x="324" y="9708"/>
                  <a:pt x="336" y="9747"/>
                  <a:pt x="336" y="9781"/>
                </a:cubicBezTo>
                <a:cubicBezTo>
                  <a:pt x="324" y="9781"/>
                  <a:pt x="313" y="9776"/>
                  <a:pt x="302" y="9776"/>
                </a:cubicBezTo>
                <a:cubicBezTo>
                  <a:pt x="307" y="9804"/>
                  <a:pt x="313" y="9832"/>
                  <a:pt x="319" y="9861"/>
                </a:cubicBezTo>
                <a:cubicBezTo>
                  <a:pt x="330" y="9844"/>
                  <a:pt x="336" y="9827"/>
                  <a:pt x="341" y="9804"/>
                </a:cubicBezTo>
                <a:cubicBezTo>
                  <a:pt x="353" y="9849"/>
                  <a:pt x="358" y="9895"/>
                  <a:pt x="364" y="9940"/>
                </a:cubicBezTo>
                <a:cubicBezTo>
                  <a:pt x="347" y="9946"/>
                  <a:pt x="330" y="9952"/>
                  <a:pt x="313" y="9963"/>
                </a:cubicBezTo>
                <a:cubicBezTo>
                  <a:pt x="387" y="10003"/>
                  <a:pt x="358" y="10110"/>
                  <a:pt x="409" y="10173"/>
                </a:cubicBezTo>
                <a:cubicBezTo>
                  <a:pt x="409" y="10162"/>
                  <a:pt x="404" y="10145"/>
                  <a:pt x="398" y="10133"/>
                </a:cubicBezTo>
                <a:cubicBezTo>
                  <a:pt x="404" y="10128"/>
                  <a:pt x="415" y="10122"/>
                  <a:pt x="426" y="10122"/>
                </a:cubicBezTo>
                <a:cubicBezTo>
                  <a:pt x="426" y="10133"/>
                  <a:pt x="426" y="10162"/>
                  <a:pt x="426" y="10173"/>
                </a:cubicBezTo>
                <a:cubicBezTo>
                  <a:pt x="432" y="10184"/>
                  <a:pt x="443" y="10190"/>
                  <a:pt x="449" y="10201"/>
                </a:cubicBezTo>
                <a:lnTo>
                  <a:pt x="398" y="10201"/>
                </a:lnTo>
                <a:cubicBezTo>
                  <a:pt x="409" y="10235"/>
                  <a:pt x="415" y="10264"/>
                  <a:pt x="443" y="10286"/>
                </a:cubicBezTo>
                <a:cubicBezTo>
                  <a:pt x="449" y="10320"/>
                  <a:pt x="449" y="10354"/>
                  <a:pt x="455" y="10388"/>
                </a:cubicBezTo>
                <a:cubicBezTo>
                  <a:pt x="461" y="10394"/>
                  <a:pt x="472" y="10406"/>
                  <a:pt x="478" y="10411"/>
                </a:cubicBezTo>
                <a:cubicBezTo>
                  <a:pt x="478" y="10457"/>
                  <a:pt x="489" y="10496"/>
                  <a:pt x="500" y="10530"/>
                </a:cubicBezTo>
                <a:cubicBezTo>
                  <a:pt x="495" y="10525"/>
                  <a:pt x="476" y="10515"/>
                  <a:pt x="468" y="10509"/>
                </a:cubicBezTo>
                <a:lnTo>
                  <a:pt x="468" y="10509"/>
                </a:lnTo>
                <a:cubicBezTo>
                  <a:pt x="501" y="10538"/>
                  <a:pt x="512" y="10588"/>
                  <a:pt x="546" y="10610"/>
                </a:cubicBezTo>
                <a:cubicBezTo>
                  <a:pt x="540" y="10576"/>
                  <a:pt x="529" y="10536"/>
                  <a:pt x="523" y="10496"/>
                </a:cubicBezTo>
                <a:lnTo>
                  <a:pt x="523" y="10496"/>
                </a:lnTo>
                <a:cubicBezTo>
                  <a:pt x="580" y="10615"/>
                  <a:pt x="619" y="10740"/>
                  <a:pt x="648" y="10859"/>
                </a:cubicBezTo>
                <a:cubicBezTo>
                  <a:pt x="636" y="10842"/>
                  <a:pt x="631" y="10820"/>
                  <a:pt x="619" y="10797"/>
                </a:cubicBezTo>
                <a:cubicBezTo>
                  <a:pt x="597" y="10820"/>
                  <a:pt x="602" y="10842"/>
                  <a:pt x="602" y="10865"/>
                </a:cubicBezTo>
                <a:cubicBezTo>
                  <a:pt x="619" y="10888"/>
                  <a:pt x="631" y="10905"/>
                  <a:pt x="648" y="10928"/>
                </a:cubicBezTo>
                <a:lnTo>
                  <a:pt x="631" y="10945"/>
                </a:lnTo>
                <a:cubicBezTo>
                  <a:pt x="658" y="10950"/>
                  <a:pt x="707" y="11041"/>
                  <a:pt x="663" y="11041"/>
                </a:cubicBezTo>
                <a:cubicBezTo>
                  <a:pt x="662" y="11041"/>
                  <a:pt x="661" y="11041"/>
                  <a:pt x="659" y="11041"/>
                </a:cubicBezTo>
                <a:cubicBezTo>
                  <a:pt x="591" y="10945"/>
                  <a:pt x="574" y="10814"/>
                  <a:pt x="500" y="10718"/>
                </a:cubicBezTo>
                <a:cubicBezTo>
                  <a:pt x="506" y="10712"/>
                  <a:pt x="512" y="10701"/>
                  <a:pt x="512" y="10695"/>
                </a:cubicBezTo>
                <a:cubicBezTo>
                  <a:pt x="483" y="10627"/>
                  <a:pt x="466" y="10559"/>
                  <a:pt x="449" y="10491"/>
                </a:cubicBezTo>
                <a:lnTo>
                  <a:pt x="387" y="10496"/>
                </a:lnTo>
                <a:cubicBezTo>
                  <a:pt x="398" y="10536"/>
                  <a:pt x="415" y="10570"/>
                  <a:pt x="461" y="10587"/>
                </a:cubicBezTo>
                <a:cubicBezTo>
                  <a:pt x="461" y="10598"/>
                  <a:pt x="461" y="10615"/>
                  <a:pt x="461" y="10632"/>
                </a:cubicBezTo>
                <a:cubicBezTo>
                  <a:pt x="443" y="10667"/>
                  <a:pt x="483" y="10701"/>
                  <a:pt x="489" y="10729"/>
                </a:cubicBezTo>
                <a:lnTo>
                  <a:pt x="455" y="10735"/>
                </a:lnTo>
                <a:cubicBezTo>
                  <a:pt x="466" y="10735"/>
                  <a:pt x="483" y="10740"/>
                  <a:pt x="495" y="10740"/>
                </a:cubicBezTo>
                <a:cubicBezTo>
                  <a:pt x="489" y="10757"/>
                  <a:pt x="483" y="10791"/>
                  <a:pt x="472" y="10808"/>
                </a:cubicBezTo>
                <a:cubicBezTo>
                  <a:pt x="489" y="10814"/>
                  <a:pt x="506" y="10825"/>
                  <a:pt x="517" y="10831"/>
                </a:cubicBezTo>
                <a:cubicBezTo>
                  <a:pt x="512" y="10842"/>
                  <a:pt x="500" y="10859"/>
                  <a:pt x="500" y="10865"/>
                </a:cubicBezTo>
                <a:cubicBezTo>
                  <a:pt x="506" y="10865"/>
                  <a:pt x="517" y="10859"/>
                  <a:pt x="523" y="10854"/>
                </a:cubicBezTo>
                <a:cubicBezTo>
                  <a:pt x="529" y="10882"/>
                  <a:pt x="540" y="10910"/>
                  <a:pt x="523" y="10939"/>
                </a:cubicBezTo>
                <a:cubicBezTo>
                  <a:pt x="529" y="10939"/>
                  <a:pt x="540" y="10928"/>
                  <a:pt x="546" y="10928"/>
                </a:cubicBezTo>
                <a:cubicBezTo>
                  <a:pt x="568" y="11007"/>
                  <a:pt x="614" y="11086"/>
                  <a:pt x="648" y="11166"/>
                </a:cubicBezTo>
                <a:lnTo>
                  <a:pt x="614" y="11160"/>
                </a:lnTo>
                <a:lnTo>
                  <a:pt x="614" y="11160"/>
                </a:lnTo>
                <a:cubicBezTo>
                  <a:pt x="665" y="11171"/>
                  <a:pt x="704" y="11257"/>
                  <a:pt x="687" y="11302"/>
                </a:cubicBezTo>
                <a:cubicBezTo>
                  <a:pt x="682" y="11325"/>
                  <a:pt x="710" y="11325"/>
                  <a:pt x="722" y="11336"/>
                </a:cubicBezTo>
                <a:cubicBezTo>
                  <a:pt x="731" y="11360"/>
                  <a:pt x="742" y="11380"/>
                  <a:pt x="756" y="11397"/>
                </a:cubicBezTo>
                <a:lnTo>
                  <a:pt x="756" y="11397"/>
                </a:lnTo>
                <a:cubicBezTo>
                  <a:pt x="756" y="11347"/>
                  <a:pt x="790" y="11324"/>
                  <a:pt x="824" y="11296"/>
                </a:cubicBezTo>
                <a:cubicBezTo>
                  <a:pt x="818" y="11262"/>
                  <a:pt x="801" y="11223"/>
                  <a:pt x="790" y="11189"/>
                </a:cubicBezTo>
                <a:lnTo>
                  <a:pt x="790" y="11189"/>
                </a:lnTo>
                <a:cubicBezTo>
                  <a:pt x="886" y="11364"/>
                  <a:pt x="982" y="11546"/>
                  <a:pt x="1068" y="11728"/>
                </a:cubicBezTo>
                <a:cubicBezTo>
                  <a:pt x="1062" y="11728"/>
                  <a:pt x="1039" y="11722"/>
                  <a:pt x="1034" y="11716"/>
                </a:cubicBezTo>
                <a:lnTo>
                  <a:pt x="1034" y="11716"/>
                </a:lnTo>
                <a:cubicBezTo>
                  <a:pt x="1034" y="11722"/>
                  <a:pt x="1034" y="11728"/>
                  <a:pt x="1039" y="11733"/>
                </a:cubicBezTo>
                <a:cubicBezTo>
                  <a:pt x="1044" y="11732"/>
                  <a:pt x="1050" y="11732"/>
                  <a:pt x="1055" y="11732"/>
                </a:cubicBezTo>
                <a:cubicBezTo>
                  <a:pt x="1081" y="11732"/>
                  <a:pt x="1101" y="11746"/>
                  <a:pt x="1096" y="11784"/>
                </a:cubicBezTo>
                <a:cubicBezTo>
                  <a:pt x="1085" y="11779"/>
                  <a:pt x="1062" y="11762"/>
                  <a:pt x="1051" y="11756"/>
                </a:cubicBezTo>
                <a:lnTo>
                  <a:pt x="1051" y="11756"/>
                </a:lnTo>
                <a:cubicBezTo>
                  <a:pt x="1056" y="11767"/>
                  <a:pt x="1068" y="11779"/>
                  <a:pt x="1073" y="11790"/>
                </a:cubicBezTo>
                <a:cubicBezTo>
                  <a:pt x="1085" y="11784"/>
                  <a:pt x="1096" y="11784"/>
                  <a:pt x="1107" y="11784"/>
                </a:cubicBezTo>
                <a:cubicBezTo>
                  <a:pt x="1141" y="11841"/>
                  <a:pt x="1164" y="11898"/>
                  <a:pt x="1198" y="11949"/>
                </a:cubicBezTo>
                <a:cubicBezTo>
                  <a:pt x="1221" y="12017"/>
                  <a:pt x="1317" y="12085"/>
                  <a:pt x="1289" y="12164"/>
                </a:cubicBezTo>
                <a:cubicBezTo>
                  <a:pt x="1300" y="12198"/>
                  <a:pt x="1317" y="12232"/>
                  <a:pt x="1329" y="12267"/>
                </a:cubicBezTo>
                <a:cubicBezTo>
                  <a:pt x="1334" y="12267"/>
                  <a:pt x="1346" y="12278"/>
                  <a:pt x="1351" y="12278"/>
                </a:cubicBezTo>
                <a:cubicBezTo>
                  <a:pt x="1356" y="12308"/>
                  <a:pt x="1370" y="12324"/>
                  <a:pt x="1396" y="12324"/>
                </a:cubicBezTo>
                <a:cubicBezTo>
                  <a:pt x="1400" y="12324"/>
                  <a:pt x="1404" y="12324"/>
                  <a:pt x="1408" y="12323"/>
                </a:cubicBezTo>
                <a:cubicBezTo>
                  <a:pt x="1397" y="12306"/>
                  <a:pt x="1385" y="12284"/>
                  <a:pt x="1374" y="12267"/>
                </a:cubicBezTo>
                <a:lnTo>
                  <a:pt x="1374" y="12267"/>
                </a:lnTo>
                <a:cubicBezTo>
                  <a:pt x="1397" y="12289"/>
                  <a:pt x="1419" y="12312"/>
                  <a:pt x="1436" y="12340"/>
                </a:cubicBezTo>
                <a:cubicBezTo>
                  <a:pt x="1425" y="12340"/>
                  <a:pt x="1408" y="12346"/>
                  <a:pt x="1397" y="12352"/>
                </a:cubicBezTo>
                <a:lnTo>
                  <a:pt x="1436" y="12386"/>
                </a:lnTo>
                <a:cubicBezTo>
                  <a:pt x="1419" y="12391"/>
                  <a:pt x="1402" y="12397"/>
                  <a:pt x="1385" y="12408"/>
                </a:cubicBezTo>
                <a:cubicBezTo>
                  <a:pt x="1374" y="12391"/>
                  <a:pt x="1357" y="12374"/>
                  <a:pt x="1346" y="12357"/>
                </a:cubicBezTo>
                <a:cubicBezTo>
                  <a:pt x="1346" y="12357"/>
                  <a:pt x="1346" y="12346"/>
                  <a:pt x="1346" y="12340"/>
                </a:cubicBezTo>
                <a:cubicBezTo>
                  <a:pt x="1323" y="12301"/>
                  <a:pt x="1289" y="12261"/>
                  <a:pt x="1249" y="12232"/>
                </a:cubicBezTo>
                <a:cubicBezTo>
                  <a:pt x="1249" y="12221"/>
                  <a:pt x="1255" y="12198"/>
                  <a:pt x="1255" y="12187"/>
                </a:cubicBezTo>
                <a:cubicBezTo>
                  <a:pt x="1243" y="12187"/>
                  <a:pt x="1226" y="12193"/>
                  <a:pt x="1215" y="12198"/>
                </a:cubicBezTo>
                <a:cubicBezTo>
                  <a:pt x="1226" y="12284"/>
                  <a:pt x="1295" y="12340"/>
                  <a:pt x="1329" y="12414"/>
                </a:cubicBezTo>
                <a:lnTo>
                  <a:pt x="1306" y="12425"/>
                </a:lnTo>
                <a:cubicBezTo>
                  <a:pt x="1317" y="12425"/>
                  <a:pt x="1329" y="12420"/>
                  <a:pt x="1340" y="12420"/>
                </a:cubicBezTo>
                <a:cubicBezTo>
                  <a:pt x="1357" y="12459"/>
                  <a:pt x="1380" y="12493"/>
                  <a:pt x="1414" y="12522"/>
                </a:cubicBezTo>
                <a:cubicBezTo>
                  <a:pt x="1425" y="12550"/>
                  <a:pt x="1436" y="12579"/>
                  <a:pt x="1476" y="12579"/>
                </a:cubicBezTo>
                <a:cubicBezTo>
                  <a:pt x="1470" y="12584"/>
                  <a:pt x="1459" y="12601"/>
                  <a:pt x="1453" y="12607"/>
                </a:cubicBezTo>
                <a:cubicBezTo>
                  <a:pt x="1465" y="12601"/>
                  <a:pt x="1482" y="12596"/>
                  <a:pt x="1493" y="12590"/>
                </a:cubicBezTo>
                <a:cubicBezTo>
                  <a:pt x="1493" y="12601"/>
                  <a:pt x="1493" y="12630"/>
                  <a:pt x="1499" y="12641"/>
                </a:cubicBezTo>
                <a:lnTo>
                  <a:pt x="1516" y="12641"/>
                </a:lnTo>
                <a:cubicBezTo>
                  <a:pt x="1499" y="12590"/>
                  <a:pt x="1487" y="12533"/>
                  <a:pt x="1431" y="12522"/>
                </a:cubicBezTo>
                <a:cubicBezTo>
                  <a:pt x="1431" y="12510"/>
                  <a:pt x="1431" y="12488"/>
                  <a:pt x="1431" y="12476"/>
                </a:cubicBezTo>
                <a:cubicBezTo>
                  <a:pt x="1419" y="12454"/>
                  <a:pt x="1402" y="12431"/>
                  <a:pt x="1385" y="12414"/>
                </a:cubicBezTo>
                <a:cubicBezTo>
                  <a:pt x="1397" y="12408"/>
                  <a:pt x="1431" y="12403"/>
                  <a:pt x="1448" y="12397"/>
                </a:cubicBezTo>
                <a:cubicBezTo>
                  <a:pt x="1448" y="12408"/>
                  <a:pt x="1448" y="12431"/>
                  <a:pt x="1448" y="12442"/>
                </a:cubicBezTo>
                <a:cubicBezTo>
                  <a:pt x="1465" y="12437"/>
                  <a:pt x="1476" y="12425"/>
                  <a:pt x="1487" y="12420"/>
                </a:cubicBezTo>
                <a:cubicBezTo>
                  <a:pt x="1493" y="12425"/>
                  <a:pt x="1504" y="12437"/>
                  <a:pt x="1510" y="12442"/>
                </a:cubicBezTo>
                <a:cubicBezTo>
                  <a:pt x="1499" y="12442"/>
                  <a:pt x="1476" y="12454"/>
                  <a:pt x="1465" y="12459"/>
                </a:cubicBezTo>
                <a:cubicBezTo>
                  <a:pt x="1482" y="12465"/>
                  <a:pt x="1504" y="12465"/>
                  <a:pt x="1522" y="12471"/>
                </a:cubicBezTo>
                <a:cubicBezTo>
                  <a:pt x="1527" y="12482"/>
                  <a:pt x="1539" y="12488"/>
                  <a:pt x="1550" y="12499"/>
                </a:cubicBezTo>
                <a:cubicBezTo>
                  <a:pt x="1535" y="12494"/>
                  <a:pt x="1521" y="12481"/>
                  <a:pt x="1506" y="12481"/>
                </a:cubicBezTo>
                <a:cubicBezTo>
                  <a:pt x="1504" y="12481"/>
                  <a:pt x="1501" y="12481"/>
                  <a:pt x="1499" y="12482"/>
                </a:cubicBezTo>
                <a:cubicBezTo>
                  <a:pt x="1487" y="12528"/>
                  <a:pt x="1561" y="12510"/>
                  <a:pt x="1584" y="12539"/>
                </a:cubicBezTo>
                <a:cubicBezTo>
                  <a:pt x="1590" y="12556"/>
                  <a:pt x="1607" y="12590"/>
                  <a:pt x="1612" y="12613"/>
                </a:cubicBezTo>
                <a:cubicBezTo>
                  <a:pt x="1601" y="12607"/>
                  <a:pt x="1573" y="12601"/>
                  <a:pt x="1561" y="12596"/>
                </a:cubicBezTo>
                <a:lnTo>
                  <a:pt x="1561" y="12596"/>
                </a:lnTo>
                <a:cubicBezTo>
                  <a:pt x="1584" y="12613"/>
                  <a:pt x="1607" y="12635"/>
                  <a:pt x="1618" y="12658"/>
                </a:cubicBezTo>
                <a:cubicBezTo>
                  <a:pt x="1618" y="12647"/>
                  <a:pt x="1612" y="12624"/>
                  <a:pt x="1612" y="12607"/>
                </a:cubicBezTo>
                <a:lnTo>
                  <a:pt x="1612" y="12607"/>
                </a:lnTo>
                <a:cubicBezTo>
                  <a:pt x="1658" y="12624"/>
                  <a:pt x="1652" y="12652"/>
                  <a:pt x="1635" y="12686"/>
                </a:cubicBezTo>
                <a:lnTo>
                  <a:pt x="1680" y="12686"/>
                </a:lnTo>
                <a:cubicBezTo>
                  <a:pt x="1697" y="12703"/>
                  <a:pt x="1714" y="12720"/>
                  <a:pt x="1731" y="12743"/>
                </a:cubicBezTo>
                <a:cubicBezTo>
                  <a:pt x="1748" y="12766"/>
                  <a:pt x="1760" y="12789"/>
                  <a:pt x="1777" y="12811"/>
                </a:cubicBezTo>
                <a:cubicBezTo>
                  <a:pt x="1760" y="12811"/>
                  <a:pt x="1743" y="12806"/>
                  <a:pt x="1726" y="12806"/>
                </a:cubicBezTo>
                <a:cubicBezTo>
                  <a:pt x="1743" y="12823"/>
                  <a:pt x="1765" y="12823"/>
                  <a:pt x="1788" y="12823"/>
                </a:cubicBezTo>
                <a:cubicBezTo>
                  <a:pt x="1788" y="12828"/>
                  <a:pt x="1794" y="12840"/>
                  <a:pt x="1800" y="12845"/>
                </a:cubicBezTo>
                <a:lnTo>
                  <a:pt x="1788" y="12874"/>
                </a:lnTo>
                <a:cubicBezTo>
                  <a:pt x="1794" y="12868"/>
                  <a:pt x="1800" y="12862"/>
                  <a:pt x="1805" y="12857"/>
                </a:cubicBezTo>
                <a:cubicBezTo>
                  <a:pt x="1817" y="12874"/>
                  <a:pt x="1822" y="12891"/>
                  <a:pt x="1834" y="12908"/>
                </a:cubicBezTo>
                <a:cubicBezTo>
                  <a:pt x="1834" y="12896"/>
                  <a:pt x="1839" y="12885"/>
                  <a:pt x="1845" y="12874"/>
                </a:cubicBezTo>
                <a:cubicBezTo>
                  <a:pt x="1862" y="12896"/>
                  <a:pt x="1885" y="12908"/>
                  <a:pt x="1902" y="12925"/>
                </a:cubicBezTo>
                <a:cubicBezTo>
                  <a:pt x="1890" y="12930"/>
                  <a:pt x="1873" y="12936"/>
                  <a:pt x="1862" y="12936"/>
                </a:cubicBezTo>
                <a:cubicBezTo>
                  <a:pt x="1868" y="12942"/>
                  <a:pt x="1879" y="12959"/>
                  <a:pt x="1885" y="12970"/>
                </a:cubicBezTo>
                <a:cubicBezTo>
                  <a:pt x="1891" y="12950"/>
                  <a:pt x="1900" y="12943"/>
                  <a:pt x="1909" y="12943"/>
                </a:cubicBezTo>
                <a:cubicBezTo>
                  <a:pt x="1927" y="12943"/>
                  <a:pt x="1947" y="12967"/>
                  <a:pt x="1958" y="12981"/>
                </a:cubicBezTo>
                <a:cubicBezTo>
                  <a:pt x="2004" y="13027"/>
                  <a:pt x="2055" y="13067"/>
                  <a:pt x="2100" y="13106"/>
                </a:cubicBezTo>
                <a:cubicBezTo>
                  <a:pt x="2095" y="13118"/>
                  <a:pt x="2095" y="13129"/>
                  <a:pt x="2106" y="13146"/>
                </a:cubicBezTo>
                <a:cubicBezTo>
                  <a:pt x="2112" y="13140"/>
                  <a:pt x="2112" y="13129"/>
                  <a:pt x="2117" y="13123"/>
                </a:cubicBezTo>
                <a:cubicBezTo>
                  <a:pt x="2134" y="13129"/>
                  <a:pt x="2146" y="13140"/>
                  <a:pt x="2163" y="13152"/>
                </a:cubicBezTo>
                <a:cubicBezTo>
                  <a:pt x="2180" y="13180"/>
                  <a:pt x="2202" y="13203"/>
                  <a:pt x="2225" y="13225"/>
                </a:cubicBezTo>
                <a:cubicBezTo>
                  <a:pt x="2214" y="13225"/>
                  <a:pt x="2202" y="13225"/>
                  <a:pt x="2202" y="13237"/>
                </a:cubicBezTo>
                <a:cubicBezTo>
                  <a:pt x="2208" y="13248"/>
                  <a:pt x="2214" y="13254"/>
                  <a:pt x="2219" y="13254"/>
                </a:cubicBezTo>
                <a:cubicBezTo>
                  <a:pt x="2214" y="13265"/>
                  <a:pt x="2208" y="13271"/>
                  <a:pt x="2202" y="13276"/>
                </a:cubicBezTo>
                <a:cubicBezTo>
                  <a:pt x="2214" y="13282"/>
                  <a:pt x="2236" y="13288"/>
                  <a:pt x="2248" y="13293"/>
                </a:cubicBezTo>
                <a:cubicBezTo>
                  <a:pt x="2248" y="13282"/>
                  <a:pt x="2248" y="13265"/>
                  <a:pt x="2248" y="13259"/>
                </a:cubicBezTo>
                <a:cubicBezTo>
                  <a:pt x="2265" y="13276"/>
                  <a:pt x="2287" y="13288"/>
                  <a:pt x="2304" y="13305"/>
                </a:cubicBezTo>
                <a:cubicBezTo>
                  <a:pt x="2299" y="13322"/>
                  <a:pt x="2287" y="13333"/>
                  <a:pt x="2282" y="13350"/>
                </a:cubicBezTo>
                <a:cubicBezTo>
                  <a:pt x="2310" y="13379"/>
                  <a:pt x="2333" y="13407"/>
                  <a:pt x="2367" y="13424"/>
                </a:cubicBezTo>
                <a:cubicBezTo>
                  <a:pt x="2344" y="13401"/>
                  <a:pt x="2322" y="13373"/>
                  <a:pt x="2310" y="13339"/>
                </a:cubicBezTo>
                <a:lnTo>
                  <a:pt x="2310" y="13339"/>
                </a:lnTo>
                <a:cubicBezTo>
                  <a:pt x="2356" y="13362"/>
                  <a:pt x="2378" y="13401"/>
                  <a:pt x="2407" y="13441"/>
                </a:cubicBezTo>
                <a:cubicBezTo>
                  <a:pt x="2401" y="13447"/>
                  <a:pt x="2395" y="13458"/>
                  <a:pt x="2390" y="13464"/>
                </a:cubicBezTo>
                <a:cubicBezTo>
                  <a:pt x="2407" y="13475"/>
                  <a:pt x="2418" y="13492"/>
                  <a:pt x="2435" y="13509"/>
                </a:cubicBezTo>
                <a:cubicBezTo>
                  <a:pt x="2424" y="13486"/>
                  <a:pt x="2418" y="13464"/>
                  <a:pt x="2412" y="13441"/>
                </a:cubicBezTo>
                <a:lnTo>
                  <a:pt x="2412" y="13441"/>
                </a:lnTo>
                <a:cubicBezTo>
                  <a:pt x="2475" y="13503"/>
                  <a:pt x="2537" y="13571"/>
                  <a:pt x="2605" y="13634"/>
                </a:cubicBezTo>
                <a:cubicBezTo>
                  <a:pt x="2594" y="13634"/>
                  <a:pt x="2571" y="13628"/>
                  <a:pt x="2565" y="13628"/>
                </a:cubicBezTo>
                <a:lnTo>
                  <a:pt x="2565" y="13628"/>
                </a:lnTo>
                <a:cubicBezTo>
                  <a:pt x="2565" y="13645"/>
                  <a:pt x="2571" y="13657"/>
                  <a:pt x="2577" y="13674"/>
                </a:cubicBezTo>
                <a:cubicBezTo>
                  <a:pt x="2617" y="13696"/>
                  <a:pt x="2673" y="13691"/>
                  <a:pt x="2702" y="13730"/>
                </a:cubicBezTo>
                <a:cubicBezTo>
                  <a:pt x="2673" y="13725"/>
                  <a:pt x="2651" y="13719"/>
                  <a:pt x="2628" y="13713"/>
                </a:cubicBezTo>
                <a:lnTo>
                  <a:pt x="2628" y="13713"/>
                </a:lnTo>
                <a:cubicBezTo>
                  <a:pt x="2679" y="13759"/>
                  <a:pt x="2724" y="13821"/>
                  <a:pt x="2792" y="13844"/>
                </a:cubicBezTo>
                <a:lnTo>
                  <a:pt x="2787" y="13855"/>
                </a:lnTo>
                <a:cubicBezTo>
                  <a:pt x="2792" y="13855"/>
                  <a:pt x="2804" y="13861"/>
                  <a:pt x="2809" y="13861"/>
                </a:cubicBezTo>
                <a:lnTo>
                  <a:pt x="2798" y="13884"/>
                </a:lnTo>
                <a:lnTo>
                  <a:pt x="2809" y="13884"/>
                </a:lnTo>
                <a:cubicBezTo>
                  <a:pt x="2809" y="13878"/>
                  <a:pt x="2815" y="13855"/>
                  <a:pt x="2815" y="13844"/>
                </a:cubicBezTo>
                <a:cubicBezTo>
                  <a:pt x="2821" y="13855"/>
                  <a:pt x="2838" y="13872"/>
                  <a:pt x="2849" y="13884"/>
                </a:cubicBezTo>
                <a:cubicBezTo>
                  <a:pt x="2844" y="13889"/>
                  <a:pt x="2832" y="13901"/>
                  <a:pt x="2826" y="13906"/>
                </a:cubicBezTo>
                <a:cubicBezTo>
                  <a:pt x="2838" y="13912"/>
                  <a:pt x="2849" y="13918"/>
                  <a:pt x="2861" y="13918"/>
                </a:cubicBezTo>
                <a:cubicBezTo>
                  <a:pt x="2861" y="13912"/>
                  <a:pt x="2861" y="13901"/>
                  <a:pt x="2861" y="13895"/>
                </a:cubicBezTo>
                <a:cubicBezTo>
                  <a:pt x="2917" y="13918"/>
                  <a:pt x="2951" y="13963"/>
                  <a:pt x="2997" y="13997"/>
                </a:cubicBezTo>
                <a:cubicBezTo>
                  <a:pt x="2985" y="14003"/>
                  <a:pt x="2974" y="14014"/>
                  <a:pt x="2968" y="14025"/>
                </a:cubicBezTo>
                <a:cubicBezTo>
                  <a:pt x="2980" y="14014"/>
                  <a:pt x="2991" y="14008"/>
                  <a:pt x="3002" y="14003"/>
                </a:cubicBezTo>
                <a:cubicBezTo>
                  <a:pt x="3025" y="14025"/>
                  <a:pt x="3048" y="14048"/>
                  <a:pt x="3070" y="14065"/>
                </a:cubicBezTo>
                <a:cubicBezTo>
                  <a:pt x="3048" y="14054"/>
                  <a:pt x="3019" y="14048"/>
                  <a:pt x="2991" y="14048"/>
                </a:cubicBezTo>
                <a:cubicBezTo>
                  <a:pt x="3014" y="14059"/>
                  <a:pt x="3025" y="14076"/>
                  <a:pt x="3025" y="14099"/>
                </a:cubicBezTo>
                <a:cubicBezTo>
                  <a:pt x="3031" y="14099"/>
                  <a:pt x="3042" y="14088"/>
                  <a:pt x="3048" y="14082"/>
                </a:cubicBezTo>
                <a:cubicBezTo>
                  <a:pt x="3099" y="14150"/>
                  <a:pt x="3167" y="14196"/>
                  <a:pt x="3229" y="14247"/>
                </a:cubicBezTo>
                <a:cubicBezTo>
                  <a:pt x="3229" y="14235"/>
                  <a:pt x="3235" y="14218"/>
                  <a:pt x="3241" y="14207"/>
                </a:cubicBezTo>
                <a:cubicBezTo>
                  <a:pt x="3303" y="14247"/>
                  <a:pt x="3360" y="14292"/>
                  <a:pt x="3417" y="14343"/>
                </a:cubicBezTo>
                <a:cubicBezTo>
                  <a:pt x="3371" y="14332"/>
                  <a:pt x="3337" y="14309"/>
                  <a:pt x="3309" y="14281"/>
                </a:cubicBezTo>
                <a:lnTo>
                  <a:pt x="3309" y="14281"/>
                </a:lnTo>
                <a:cubicBezTo>
                  <a:pt x="3286" y="14343"/>
                  <a:pt x="3553" y="14440"/>
                  <a:pt x="3581" y="14525"/>
                </a:cubicBezTo>
                <a:cubicBezTo>
                  <a:pt x="3564" y="14536"/>
                  <a:pt x="3547" y="14547"/>
                  <a:pt x="3530" y="14559"/>
                </a:cubicBezTo>
                <a:cubicBezTo>
                  <a:pt x="3536" y="14553"/>
                  <a:pt x="3536" y="14536"/>
                  <a:pt x="3541" y="14530"/>
                </a:cubicBezTo>
                <a:cubicBezTo>
                  <a:pt x="3519" y="14519"/>
                  <a:pt x="3513" y="14502"/>
                  <a:pt x="3519" y="14479"/>
                </a:cubicBezTo>
                <a:cubicBezTo>
                  <a:pt x="3502" y="14474"/>
                  <a:pt x="3479" y="14474"/>
                  <a:pt x="3462" y="14474"/>
                </a:cubicBezTo>
                <a:lnTo>
                  <a:pt x="3479" y="14445"/>
                </a:lnTo>
                <a:lnTo>
                  <a:pt x="3479" y="14445"/>
                </a:lnTo>
                <a:cubicBezTo>
                  <a:pt x="3473" y="14451"/>
                  <a:pt x="3456" y="14457"/>
                  <a:pt x="3451" y="14462"/>
                </a:cubicBezTo>
                <a:cubicBezTo>
                  <a:pt x="3402" y="14424"/>
                  <a:pt x="3346" y="14385"/>
                  <a:pt x="3284" y="14385"/>
                </a:cubicBezTo>
                <a:cubicBezTo>
                  <a:pt x="3274" y="14385"/>
                  <a:pt x="3263" y="14386"/>
                  <a:pt x="3252" y="14389"/>
                </a:cubicBezTo>
                <a:cubicBezTo>
                  <a:pt x="3337" y="14434"/>
                  <a:pt x="3405" y="14496"/>
                  <a:pt x="3490" y="14553"/>
                </a:cubicBezTo>
                <a:cubicBezTo>
                  <a:pt x="3490" y="14559"/>
                  <a:pt x="3490" y="14570"/>
                  <a:pt x="3490" y="14570"/>
                </a:cubicBezTo>
                <a:cubicBezTo>
                  <a:pt x="3493" y="14570"/>
                  <a:pt x="3496" y="14569"/>
                  <a:pt x="3499" y="14569"/>
                </a:cubicBezTo>
                <a:cubicBezTo>
                  <a:pt x="3533" y="14569"/>
                  <a:pt x="3548" y="14600"/>
                  <a:pt x="3564" y="14621"/>
                </a:cubicBezTo>
                <a:cubicBezTo>
                  <a:pt x="3621" y="14627"/>
                  <a:pt x="3661" y="14678"/>
                  <a:pt x="3712" y="14706"/>
                </a:cubicBezTo>
                <a:lnTo>
                  <a:pt x="3706" y="14723"/>
                </a:lnTo>
                <a:cubicBezTo>
                  <a:pt x="3712" y="14718"/>
                  <a:pt x="3723" y="14712"/>
                  <a:pt x="3729" y="14712"/>
                </a:cubicBezTo>
                <a:cubicBezTo>
                  <a:pt x="3780" y="14740"/>
                  <a:pt x="3831" y="14786"/>
                  <a:pt x="3887" y="14803"/>
                </a:cubicBezTo>
                <a:cubicBezTo>
                  <a:pt x="3910" y="14808"/>
                  <a:pt x="3922" y="14831"/>
                  <a:pt x="3933" y="14848"/>
                </a:cubicBezTo>
                <a:cubicBezTo>
                  <a:pt x="3944" y="14848"/>
                  <a:pt x="3961" y="14842"/>
                  <a:pt x="3978" y="14842"/>
                </a:cubicBezTo>
                <a:cubicBezTo>
                  <a:pt x="3973" y="14848"/>
                  <a:pt x="3973" y="14865"/>
                  <a:pt x="3967" y="14871"/>
                </a:cubicBezTo>
                <a:cubicBezTo>
                  <a:pt x="3998" y="14884"/>
                  <a:pt x="4028" y="14899"/>
                  <a:pt x="4058" y="14915"/>
                </a:cubicBezTo>
                <a:lnTo>
                  <a:pt x="4058" y="14915"/>
                </a:lnTo>
                <a:cubicBezTo>
                  <a:pt x="4058" y="14909"/>
                  <a:pt x="4058" y="14893"/>
                  <a:pt x="4058" y="14888"/>
                </a:cubicBezTo>
                <a:cubicBezTo>
                  <a:pt x="3984" y="14854"/>
                  <a:pt x="3927" y="14769"/>
                  <a:pt x="3842" y="14757"/>
                </a:cubicBezTo>
                <a:cubicBezTo>
                  <a:pt x="3819" y="14689"/>
                  <a:pt x="3729" y="14684"/>
                  <a:pt x="3683" y="14627"/>
                </a:cubicBezTo>
                <a:cubicBezTo>
                  <a:pt x="3649" y="14598"/>
                  <a:pt x="3598" y="14593"/>
                  <a:pt x="3592" y="14542"/>
                </a:cubicBezTo>
                <a:lnTo>
                  <a:pt x="3632" y="14542"/>
                </a:lnTo>
                <a:cubicBezTo>
                  <a:pt x="3655" y="14581"/>
                  <a:pt x="3700" y="14593"/>
                  <a:pt x="3734" y="14610"/>
                </a:cubicBezTo>
                <a:cubicBezTo>
                  <a:pt x="3734" y="14598"/>
                  <a:pt x="3740" y="14576"/>
                  <a:pt x="3740" y="14564"/>
                </a:cubicBezTo>
                <a:cubicBezTo>
                  <a:pt x="3751" y="14576"/>
                  <a:pt x="3757" y="14587"/>
                  <a:pt x="3768" y="14598"/>
                </a:cubicBezTo>
                <a:cubicBezTo>
                  <a:pt x="3814" y="14610"/>
                  <a:pt x="3808" y="14672"/>
                  <a:pt x="3859" y="14684"/>
                </a:cubicBezTo>
                <a:cubicBezTo>
                  <a:pt x="3865" y="14678"/>
                  <a:pt x="3876" y="14672"/>
                  <a:pt x="3882" y="14667"/>
                </a:cubicBezTo>
                <a:cubicBezTo>
                  <a:pt x="3990" y="14735"/>
                  <a:pt x="4080" y="14820"/>
                  <a:pt x="4200" y="14859"/>
                </a:cubicBezTo>
                <a:cubicBezTo>
                  <a:pt x="4194" y="14871"/>
                  <a:pt x="4188" y="14888"/>
                  <a:pt x="4183" y="14893"/>
                </a:cubicBezTo>
                <a:cubicBezTo>
                  <a:pt x="4194" y="14905"/>
                  <a:pt x="4217" y="14922"/>
                  <a:pt x="4228" y="14933"/>
                </a:cubicBezTo>
                <a:cubicBezTo>
                  <a:pt x="4239" y="14928"/>
                  <a:pt x="4251" y="14922"/>
                  <a:pt x="4262" y="14916"/>
                </a:cubicBezTo>
                <a:lnTo>
                  <a:pt x="4239" y="14893"/>
                </a:lnTo>
                <a:lnTo>
                  <a:pt x="4239" y="14893"/>
                </a:lnTo>
                <a:cubicBezTo>
                  <a:pt x="4251" y="14899"/>
                  <a:pt x="4273" y="14905"/>
                  <a:pt x="4290" y="14911"/>
                </a:cubicBezTo>
                <a:cubicBezTo>
                  <a:pt x="4279" y="14916"/>
                  <a:pt x="4268" y="14922"/>
                  <a:pt x="4256" y="14922"/>
                </a:cubicBezTo>
                <a:lnTo>
                  <a:pt x="4256" y="14956"/>
                </a:lnTo>
                <a:cubicBezTo>
                  <a:pt x="4285" y="14967"/>
                  <a:pt x="4307" y="14979"/>
                  <a:pt x="4330" y="14990"/>
                </a:cubicBezTo>
                <a:lnTo>
                  <a:pt x="4341" y="14973"/>
                </a:lnTo>
                <a:cubicBezTo>
                  <a:pt x="4324" y="14956"/>
                  <a:pt x="4307" y="14945"/>
                  <a:pt x="4296" y="14922"/>
                </a:cubicBezTo>
                <a:lnTo>
                  <a:pt x="4296" y="14922"/>
                </a:lnTo>
                <a:cubicBezTo>
                  <a:pt x="4307" y="14939"/>
                  <a:pt x="4336" y="14950"/>
                  <a:pt x="4358" y="14956"/>
                </a:cubicBezTo>
                <a:cubicBezTo>
                  <a:pt x="4353" y="14967"/>
                  <a:pt x="4347" y="14984"/>
                  <a:pt x="4336" y="14996"/>
                </a:cubicBezTo>
                <a:cubicBezTo>
                  <a:pt x="4358" y="15007"/>
                  <a:pt x="4381" y="15018"/>
                  <a:pt x="4404" y="15030"/>
                </a:cubicBezTo>
                <a:cubicBezTo>
                  <a:pt x="4392" y="15018"/>
                  <a:pt x="4370" y="14984"/>
                  <a:pt x="4358" y="14973"/>
                </a:cubicBezTo>
                <a:cubicBezTo>
                  <a:pt x="4381" y="14973"/>
                  <a:pt x="4398" y="14984"/>
                  <a:pt x="4409" y="15007"/>
                </a:cubicBezTo>
                <a:cubicBezTo>
                  <a:pt x="4461" y="15018"/>
                  <a:pt x="4500" y="15047"/>
                  <a:pt x="4546" y="15069"/>
                </a:cubicBezTo>
                <a:lnTo>
                  <a:pt x="4540" y="15092"/>
                </a:lnTo>
                <a:cubicBezTo>
                  <a:pt x="4551" y="15092"/>
                  <a:pt x="4574" y="15081"/>
                  <a:pt x="4585" y="15081"/>
                </a:cubicBezTo>
                <a:cubicBezTo>
                  <a:pt x="4580" y="15092"/>
                  <a:pt x="4580" y="15109"/>
                  <a:pt x="4574" y="15126"/>
                </a:cubicBezTo>
                <a:cubicBezTo>
                  <a:pt x="4597" y="15120"/>
                  <a:pt x="4614" y="15115"/>
                  <a:pt x="4636" y="15109"/>
                </a:cubicBezTo>
                <a:cubicBezTo>
                  <a:pt x="4648" y="15120"/>
                  <a:pt x="4659" y="15132"/>
                  <a:pt x="4670" y="15137"/>
                </a:cubicBezTo>
                <a:cubicBezTo>
                  <a:pt x="4648" y="15137"/>
                  <a:pt x="4625" y="15137"/>
                  <a:pt x="4608" y="15149"/>
                </a:cubicBezTo>
                <a:cubicBezTo>
                  <a:pt x="4619" y="15154"/>
                  <a:pt x="4648" y="15160"/>
                  <a:pt x="4659" y="15166"/>
                </a:cubicBezTo>
                <a:cubicBezTo>
                  <a:pt x="4653" y="15172"/>
                  <a:pt x="4648" y="15189"/>
                  <a:pt x="4642" y="15200"/>
                </a:cubicBezTo>
                <a:cubicBezTo>
                  <a:pt x="4653" y="15194"/>
                  <a:pt x="4676" y="15183"/>
                  <a:pt x="4687" y="15177"/>
                </a:cubicBezTo>
                <a:cubicBezTo>
                  <a:pt x="4699" y="15189"/>
                  <a:pt x="4756" y="15211"/>
                  <a:pt x="4716" y="15234"/>
                </a:cubicBezTo>
                <a:cubicBezTo>
                  <a:pt x="4657" y="15229"/>
                  <a:pt x="4612" y="15166"/>
                  <a:pt x="4553" y="15166"/>
                </a:cubicBezTo>
                <a:cubicBezTo>
                  <a:pt x="4543" y="15166"/>
                  <a:pt x="4533" y="15167"/>
                  <a:pt x="4523" y="15172"/>
                </a:cubicBezTo>
                <a:cubicBezTo>
                  <a:pt x="4523" y="15166"/>
                  <a:pt x="4534" y="15154"/>
                  <a:pt x="4534" y="15149"/>
                </a:cubicBezTo>
                <a:cubicBezTo>
                  <a:pt x="4387" y="15058"/>
                  <a:pt x="4234" y="14990"/>
                  <a:pt x="4086" y="14893"/>
                </a:cubicBezTo>
                <a:cubicBezTo>
                  <a:pt x="4075" y="14899"/>
                  <a:pt x="4064" y="14910"/>
                  <a:pt x="4058" y="14916"/>
                </a:cubicBezTo>
                <a:lnTo>
                  <a:pt x="4058" y="14916"/>
                </a:lnTo>
                <a:cubicBezTo>
                  <a:pt x="4182" y="14985"/>
                  <a:pt x="4291" y="15079"/>
                  <a:pt x="4415" y="15143"/>
                </a:cubicBezTo>
                <a:cubicBezTo>
                  <a:pt x="4418" y="15143"/>
                  <a:pt x="4421" y="15143"/>
                  <a:pt x="4424" y="15143"/>
                </a:cubicBezTo>
                <a:cubicBezTo>
                  <a:pt x="4457" y="15143"/>
                  <a:pt x="4474" y="15173"/>
                  <a:pt x="4495" y="15194"/>
                </a:cubicBezTo>
                <a:cubicBezTo>
                  <a:pt x="4534" y="15206"/>
                  <a:pt x="4574" y="15223"/>
                  <a:pt x="4614" y="15245"/>
                </a:cubicBezTo>
                <a:lnTo>
                  <a:pt x="4642" y="15245"/>
                </a:lnTo>
                <a:cubicBezTo>
                  <a:pt x="4653" y="15262"/>
                  <a:pt x="4665" y="15274"/>
                  <a:pt x="4682" y="15291"/>
                </a:cubicBezTo>
                <a:lnTo>
                  <a:pt x="4739" y="15308"/>
                </a:lnTo>
                <a:cubicBezTo>
                  <a:pt x="4739" y="15313"/>
                  <a:pt x="4744" y="15325"/>
                  <a:pt x="4744" y="15330"/>
                </a:cubicBezTo>
                <a:lnTo>
                  <a:pt x="4756" y="15313"/>
                </a:lnTo>
                <a:cubicBezTo>
                  <a:pt x="4778" y="15330"/>
                  <a:pt x="4807" y="15347"/>
                  <a:pt x="4835" y="15359"/>
                </a:cubicBezTo>
                <a:cubicBezTo>
                  <a:pt x="4835" y="15364"/>
                  <a:pt x="4835" y="15370"/>
                  <a:pt x="4829" y="15376"/>
                </a:cubicBezTo>
                <a:cubicBezTo>
                  <a:pt x="4841" y="15376"/>
                  <a:pt x="4852" y="15370"/>
                  <a:pt x="4863" y="15370"/>
                </a:cubicBezTo>
                <a:cubicBezTo>
                  <a:pt x="4903" y="15415"/>
                  <a:pt x="4971" y="15404"/>
                  <a:pt x="5017" y="15444"/>
                </a:cubicBezTo>
                <a:cubicBezTo>
                  <a:pt x="5107" y="15444"/>
                  <a:pt x="5181" y="15518"/>
                  <a:pt x="5266" y="15540"/>
                </a:cubicBezTo>
                <a:cubicBezTo>
                  <a:pt x="5272" y="15535"/>
                  <a:pt x="5289" y="15523"/>
                  <a:pt x="5295" y="15518"/>
                </a:cubicBezTo>
                <a:cubicBezTo>
                  <a:pt x="5295" y="15523"/>
                  <a:pt x="5300" y="15540"/>
                  <a:pt x="5300" y="15552"/>
                </a:cubicBezTo>
                <a:cubicBezTo>
                  <a:pt x="5408" y="15580"/>
                  <a:pt x="5499" y="15654"/>
                  <a:pt x="5607" y="15665"/>
                </a:cubicBezTo>
                <a:cubicBezTo>
                  <a:pt x="5607" y="15654"/>
                  <a:pt x="5612" y="15642"/>
                  <a:pt x="5618" y="15637"/>
                </a:cubicBezTo>
                <a:cubicBezTo>
                  <a:pt x="5567" y="15620"/>
                  <a:pt x="5516" y="15603"/>
                  <a:pt x="5470" y="15591"/>
                </a:cubicBezTo>
                <a:cubicBezTo>
                  <a:pt x="5465" y="15586"/>
                  <a:pt x="5459" y="15574"/>
                  <a:pt x="5459" y="15569"/>
                </a:cubicBezTo>
                <a:cubicBezTo>
                  <a:pt x="5380" y="15563"/>
                  <a:pt x="5312" y="15512"/>
                  <a:pt x="5244" y="15478"/>
                </a:cubicBezTo>
                <a:cubicBezTo>
                  <a:pt x="5238" y="15484"/>
                  <a:pt x="5227" y="15489"/>
                  <a:pt x="5221" y="15495"/>
                </a:cubicBezTo>
                <a:cubicBezTo>
                  <a:pt x="5204" y="15484"/>
                  <a:pt x="5187" y="15467"/>
                  <a:pt x="5175" y="15450"/>
                </a:cubicBezTo>
                <a:cubicBezTo>
                  <a:pt x="5164" y="15455"/>
                  <a:pt x="5141" y="15461"/>
                  <a:pt x="5130" y="15467"/>
                </a:cubicBezTo>
                <a:cubicBezTo>
                  <a:pt x="5130" y="15461"/>
                  <a:pt x="5130" y="15444"/>
                  <a:pt x="5136" y="15438"/>
                </a:cubicBezTo>
                <a:lnTo>
                  <a:pt x="5096" y="15438"/>
                </a:lnTo>
                <a:cubicBezTo>
                  <a:pt x="5096" y="15421"/>
                  <a:pt x="5090" y="15404"/>
                  <a:pt x="5090" y="15387"/>
                </a:cubicBezTo>
                <a:cubicBezTo>
                  <a:pt x="5090" y="15393"/>
                  <a:pt x="5079" y="15410"/>
                  <a:pt x="5079" y="15421"/>
                </a:cubicBezTo>
                <a:cubicBezTo>
                  <a:pt x="4960" y="15359"/>
                  <a:pt x="4846" y="15296"/>
                  <a:pt x="4727" y="15240"/>
                </a:cubicBezTo>
                <a:cubicBezTo>
                  <a:pt x="4744" y="15223"/>
                  <a:pt x="4761" y="15206"/>
                  <a:pt x="4778" y="15189"/>
                </a:cubicBezTo>
                <a:lnTo>
                  <a:pt x="4778" y="15189"/>
                </a:lnTo>
                <a:cubicBezTo>
                  <a:pt x="4773" y="15200"/>
                  <a:pt x="4767" y="15217"/>
                  <a:pt x="4761" y="15223"/>
                </a:cubicBezTo>
                <a:cubicBezTo>
                  <a:pt x="4818" y="15257"/>
                  <a:pt x="4880" y="15279"/>
                  <a:pt x="4937" y="15302"/>
                </a:cubicBezTo>
                <a:cubicBezTo>
                  <a:pt x="4937" y="15296"/>
                  <a:pt x="4943" y="15279"/>
                  <a:pt x="4943" y="15268"/>
                </a:cubicBezTo>
                <a:cubicBezTo>
                  <a:pt x="5022" y="15296"/>
                  <a:pt x="5107" y="15330"/>
                  <a:pt x="5181" y="15370"/>
                </a:cubicBezTo>
                <a:cubicBezTo>
                  <a:pt x="5171" y="15378"/>
                  <a:pt x="5159" y="15381"/>
                  <a:pt x="5148" y="15381"/>
                </a:cubicBezTo>
                <a:cubicBezTo>
                  <a:pt x="5134" y="15381"/>
                  <a:pt x="5120" y="15376"/>
                  <a:pt x="5107" y="15370"/>
                </a:cubicBezTo>
                <a:lnTo>
                  <a:pt x="5107" y="15370"/>
                </a:lnTo>
                <a:cubicBezTo>
                  <a:pt x="5124" y="15381"/>
                  <a:pt x="5141" y="15393"/>
                  <a:pt x="5158" y="15404"/>
                </a:cubicBezTo>
                <a:cubicBezTo>
                  <a:pt x="5170" y="15387"/>
                  <a:pt x="5187" y="15376"/>
                  <a:pt x="5198" y="15364"/>
                </a:cubicBezTo>
                <a:lnTo>
                  <a:pt x="5198" y="15364"/>
                </a:lnTo>
                <a:cubicBezTo>
                  <a:pt x="5215" y="15381"/>
                  <a:pt x="5198" y="15398"/>
                  <a:pt x="5192" y="15415"/>
                </a:cubicBezTo>
                <a:cubicBezTo>
                  <a:pt x="5232" y="15427"/>
                  <a:pt x="5266" y="15444"/>
                  <a:pt x="5306" y="15455"/>
                </a:cubicBezTo>
                <a:cubicBezTo>
                  <a:pt x="5295" y="15438"/>
                  <a:pt x="5278" y="15421"/>
                  <a:pt x="5261" y="15404"/>
                </a:cubicBezTo>
                <a:lnTo>
                  <a:pt x="5261" y="15404"/>
                </a:lnTo>
                <a:cubicBezTo>
                  <a:pt x="5306" y="15433"/>
                  <a:pt x="5391" y="15421"/>
                  <a:pt x="5391" y="15489"/>
                </a:cubicBezTo>
                <a:cubicBezTo>
                  <a:pt x="5419" y="15495"/>
                  <a:pt x="5448" y="15506"/>
                  <a:pt x="5470" y="15512"/>
                </a:cubicBezTo>
                <a:cubicBezTo>
                  <a:pt x="5459" y="15506"/>
                  <a:pt x="5442" y="15495"/>
                  <a:pt x="5431" y="15489"/>
                </a:cubicBezTo>
                <a:lnTo>
                  <a:pt x="5436" y="15478"/>
                </a:lnTo>
                <a:cubicBezTo>
                  <a:pt x="5459" y="15484"/>
                  <a:pt x="5487" y="15495"/>
                  <a:pt x="5510" y="15501"/>
                </a:cubicBezTo>
                <a:cubicBezTo>
                  <a:pt x="5510" y="15508"/>
                  <a:pt x="5508" y="15515"/>
                  <a:pt x="5505" y="15521"/>
                </a:cubicBezTo>
                <a:lnTo>
                  <a:pt x="5505" y="15521"/>
                </a:lnTo>
                <a:cubicBezTo>
                  <a:pt x="5511" y="15514"/>
                  <a:pt x="5517" y="15512"/>
                  <a:pt x="5524" y="15512"/>
                </a:cubicBezTo>
                <a:cubicBezTo>
                  <a:pt x="5536" y="15512"/>
                  <a:pt x="5549" y="15519"/>
                  <a:pt x="5561" y="15529"/>
                </a:cubicBezTo>
                <a:cubicBezTo>
                  <a:pt x="5556" y="15535"/>
                  <a:pt x="5544" y="15546"/>
                  <a:pt x="5539" y="15552"/>
                </a:cubicBezTo>
                <a:cubicBezTo>
                  <a:pt x="5606" y="15572"/>
                  <a:pt x="5678" y="15598"/>
                  <a:pt x="5747" y="15620"/>
                </a:cubicBezTo>
                <a:lnTo>
                  <a:pt x="5747" y="15620"/>
                </a:lnTo>
                <a:cubicBezTo>
                  <a:pt x="5739" y="15616"/>
                  <a:pt x="5732" y="15611"/>
                  <a:pt x="5726" y="15608"/>
                </a:cubicBezTo>
                <a:lnTo>
                  <a:pt x="5731" y="15580"/>
                </a:lnTo>
                <a:cubicBezTo>
                  <a:pt x="5760" y="15591"/>
                  <a:pt x="5788" y="15597"/>
                  <a:pt x="5817" y="15608"/>
                </a:cubicBezTo>
                <a:cubicBezTo>
                  <a:pt x="5811" y="15614"/>
                  <a:pt x="5800" y="15631"/>
                  <a:pt x="5794" y="15637"/>
                </a:cubicBezTo>
                <a:cubicBezTo>
                  <a:pt x="5885" y="15671"/>
                  <a:pt x="5981" y="15711"/>
                  <a:pt x="6078" y="15722"/>
                </a:cubicBezTo>
                <a:cubicBezTo>
                  <a:pt x="6032" y="15699"/>
                  <a:pt x="5975" y="15688"/>
                  <a:pt x="5936" y="15659"/>
                </a:cubicBezTo>
                <a:lnTo>
                  <a:pt x="5936" y="15659"/>
                </a:lnTo>
                <a:cubicBezTo>
                  <a:pt x="6015" y="15671"/>
                  <a:pt x="6089" y="15693"/>
                  <a:pt x="6163" y="15728"/>
                </a:cubicBezTo>
                <a:cubicBezTo>
                  <a:pt x="6163" y="15733"/>
                  <a:pt x="6163" y="15739"/>
                  <a:pt x="6168" y="15745"/>
                </a:cubicBezTo>
                <a:cubicBezTo>
                  <a:pt x="6185" y="15767"/>
                  <a:pt x="6214" y="15773"/>
                  <a:pt x="6242" y="15779"/>
                </a:cubicBezTo>
                <a:cubicBezTo>
                  <a:pt x="6231" y="15756"/>
                  <a:pt x="6208" y="15745"/>
                  <a:pt x="6185" y="15728"/>
                </a:cubicBezTo>
                <a:cubicBezTo>
                  <a:pt x="6219" y="15728"/>
                  <a:pt x="6253" y="15739"/>
                  <a:pt x="6288" y="15750"/>
                </a:cubicBezTo>
                <a:cubicBezTo>
                  <a:pt x="6282" y="15762"/>
                  <a:pt x="6276" y="15773"/>
                  <a:pt x="6270" y="15784"/>
                </a:cubicBezTo>
                <a:cubicBezTo>
                  <a:pt x="6299" y="15790"/>
                  <a:pt x="6327" y="15796"/>
                  <a:pt x="6356" y="15807"/>
                </a:cubicBezTo>
                <a:cubicBezTo>
                  <a:pt x="6339" y="15790"/>
                  <a:pt x="6327" y="15773"/>
                  <a:pt x="6316" y="15762"/>
                </a:cubicBezTo>
                <a:lnTo>
                  <a:pt x="6316" y="15762"/>
                </a:lnTo>
                <a:cubicBezTo>
                  <a:pt x="6356" y="15773"/>
                  <a:pt x="6401" y="15790"/>
                  <a:pt x="6441" y="15807"/>
                </a:cubicBezTo>
                <a:lnTo>
                  <a:pt x="6441" y="15858"/>
                </a:lnTo>
                <a:cubicBezTo>
                  <a:pt x="6457" y="15847"/>
                  <a:pt x="6475" y="15843"/>
                  <a:pt x="6493" y="15843"/>
                </a:cubicBezTo>
                <a:cubicBezTo>
                  <a:pt x="6542" y="15843"/>
                  <a:pt x="6595" y="15872"/>
                  <a:pt x="6648" y="15872"/>
                </a:cubicBezTo>
                <a:cubicBezTo>
                  <a:pt x="6656" y="15872"/>
                  <a:pt x="6665" y="15871"/>
                  <a:pt x="6673" y="15869"/>
                </a:cubicBezTo>
                <a:cubicBezTo>
                  <a:pt x="6662" y="15864"/>
                  <a:pt x="6639" y="15858"/>
                  <a:pt x="6628" y="15858"/>
                </a:cubicBezTo>
                <a:cubicBezTo>
                  <a:pt x="6628" y="15852"/>
                  <a:pt x="6628" y="15835"/>
                  <a:pt x="6628" y="15830"/>
                </a:cubicBezTo>
                <a:cubicBezTo>
                  <a:pt x="6639" y="15835"/>
                  <a:pt x="6662" y="15847"/>
                  <a:pt x="6673" y="15852"/>
                </a:cubicBezTo>
                <a:cubicBezTo>
                  <a:pt x="6690" y="15847"/>
                  <a:pt x="6702" y="15847"/>
                  <a:pt x="6713" y="15847"/>
                </a:cubicBezTo>
                <a:cubicBezTo>
                  <a:pt x="6707" y="15858"/>
                  <a:pt x="6696" y="15875"/>
                  <a:pt x="6690" y="15886"/>
                </a:cubicBezTo>
                <a:cubicBezTo>
                  <a:pt x="6706" y="15893"/>
                  <a:pt x="6723" y="15897"/>
                  <a:pt x="6740" y="15897"/>
                </a:cubicBezTo>
                <a:cubicBezTo>
                  <a:pt x="6754" y="15897"/>
                  <a:pt x="6768" y="15894"/>
                  <a:pt x="6781" y="15886"/>
                </a:cubicBezTo>
                <a:cubicBezTo>
                  <a:pt x="6815" y="15898"/>
                  <a:pt x="6849" y="15909"/>
                  <a:pt x="6878" y="15926"/>
                </a:cubicBezTo>
                <a:cubicBezTo>
                  <a:pt x="6889" y="15926"/>
                  <a:pt x="6906" y="15920"/>
                  <a:pt x="6912" y="15920"/>
                </a:cubicBezTo>
                <a:cubicBezTo>
                  <a:pt x="6946" y="15932"/>
                  <a:pt x="6985" y="15943"/>
                  <a:pt x="7031" y="15949"/>
                </a:cubicBezTo>
                <a:cubicBezTo>
                  <a:pt x="7021" y="15954"/>
                  <a:pt x="7007" y="15963"/>
                  <a:pt x="6996" y="15969"/>
                </a:cubicBezTo>
                <a:lnTo>
                  <a:pt x="6996" y="15969"/>
                </a:lnTo>
                <a:cubicBezTo>
                  <a:pt x="7035" y="15950"/>
                  <a:pt x="7083" y="15965"/>
                  <a:pt x="7122" y="15943"/>
                </a:cubicBezTo>
                <a:cubicBezTo>
                  <a:pt x="7082" y="15937"/>
                  <a:pt x="7048" y="15926"/>
                  <a:pt x="7008" y="15909"/>
                </a:cubicBezTo>
                <a:lnTo>
                  <a:pt x="7008" y="15909"/>
                </a:lnTo>
                <a:cubicBezTo>
                  <a:pt x="7082" y="15915"/>
                  <a:pt x="7156" y="15926"/>
                  <a:pt x="7229" y="15937"/>
                </a:cubicBezTo>
                <a:cubicBezTo>
                  <a:pt x="7246" y="15937"/>
                  <a:pt x="7263" y="15943"/>
                  <a:pt x="7280" y="15949"/>
                </a:cubicBezTo>
                <a:cubicBezTo>
                  <a:pt x="7280" y="15949"/>
                  <a:pt x="7280" y="15949"/>
                  <a:pt x="7280" y="15943"/>
                </a:cubicBezTo>
                <a:cubicBezTo>
                  <a:pt x="7314" y="15954"/>
                  <a:pt x="7354" y="15960"/>
                  <a:pt x="7388" y="15966"/>
                </a:cubicBezTo>
                <a:lnTo>
                  <a:pt x="7320" y="15966"/>
                </a:lnTo>
                <a:cubicBezTo>
                  <a:pt x="7326" y="15994"/>
                  <a:pt x="7354" y="16000"/>
                  <a:pt x="7371" y="16011"/>
                </a:cubicBezTo>
                <a:cubicBezTo>
                  <a:pt x="7394" y="16006"/>
                  <a:pt x="7422" y="16000"/>
                  <a:pt x="7445" y="16000"/>
                </a:cubicBezTo>
                <a:cubicBezTo>
                  <a:pt x="7445" y="16006"/>
                  <a:pt x="7451" y="16017"/>
                  <a:pt x="7451" y="16023"/>
                </a:cubicBezTo>
                <a:cubicBezTo>
                  <a:pt x="7458" y="16013"/>
                  <a:pt x="7481" y="16008"/>
                  <a:pt x="7504" y="16008"/>
                </a:cubicBezTo>
                <a:cubicBezTo>
                  <a:pt x="7537" y="16008"/>
                  <a:pt x="7569" y="16019"/>
                  <a:pt x="7553" y="16045"/>
                </a:cubicBezTo>
                <a:cubicBezTo>
                  <a:pt x="7539" y="16047"/>
                  <a:pt x="7526" y="16047"/>
                  <a:pt x="7512" y="16047"/>
                </a:cubicBezTo>
                <a:cubicBezTo>
                  <a:pt x="7426" y="16047"/>
                  <a:pt x="7339" y="16024"/>
                  <a:pt x="7250" y="16024"/>
                </a:cubicBezTo>
                <a:cubicBezTo>
                  <a:pt x="7230" y="16024"/>
                  <a:pt x="7210" y="16026"/>
                  <a:pt x="7190" y="16028"/>
                </a:cubicBezTo>
                <a:cubicBezTo>
                  <a:pt x="7190" y="16028"/>
                  <a:pt x="7184" y="16017"/>
                  <a:pt x="7178" y="16011"/>
                </a:cubicBezTo>
                <a:cubicBezTo>
                  <a:pt x="7105" y="16006"/>
                  <a:pt x="7036" y="15989"/>
                  <a:pt x="6963" y="15977"/>
                </a:cubicBezTo>
                <a:cubicBezTo>
                  <a:pt x="6957" y="15989"/>
                  <a:pt x="6946" y="16017"/>
                  <a:pt x="6940" y="16028"/>
                </a:cubicBezTo>
                <a:cubicBezTo>
                  <a:pt x="6955" y="16033"/>
                  <a:pt x="6972" y="16035"/>
                  <a:pt x="6987" y="16035"/>
                </a:cubicBezTo>
                <a:cubicBezTo>
                  <a:pt x="7012" y="16035"/>
                  <a:pt x="7036" y="16029"/>
                  <a:pt x="7053" y="16011"/>
                </a:cubicBezTo>
                <a:cubicBezTo>
                  <a:pt x="7070" y="16017"/>
                  <a:pt x="7088" y="16023"/>
                  <a:pt x="7099" y="16028"/>
                </a:cubicBezTo>
                <a:cubicBezTo>
                  <a:pt x="7109" y="16044"/>
                  <a:pt x="7124" y="16047"/>
                  <a:pt x="7141" y="16047"/>
                </a:cubicBezTo>
                <a:cubicBezTo>
                  <a:pt x="7156" y="16047"/>
                  <a:pt x="7173" y="16044"/>
                  <a:pt x="7188" y="16044"/>
                </a:cubicBezTo>
                <a:cubicBezTo>
                  <a:pt x="7192" y="16044"/>
                  <a:pt x="7197" y="16045"/>
                  <a:pt x="7201" y="16045"/>
                </a:cubicBezTo>
                <a:lnTo>
                  <a:pt x="7190" y="16085"/>
                </a:lnTo>
                <a:cubicBezTo>
                  <a:pt x="7195" y="16074"/>
                  <a:pt x="7201" y="16057"/>
                  <a:pt x="7207" y="16051"/>
                </a:cubicBezTo>
                <a:cubicBezTo>
                  <a:pt x="7224" y="16062"/>
                  <a:pt x="7246" y="16085"/>
                  <a:pt x="7263" y="16102"/>
                </a:cubicBezTo>
                <a:cubicBezTo>
                  <a:pt x="7275" y="16091"/>
                  <a:pt x="7286" y="16079"/>
                  <a:pt x="7303" y="16068"/>
                </a:cubicBezTo>
                <a:cubicBezTo>
                  <a:pt x="7309" y="16079"/>
                  <a:pt x="7320" y="16096"/>
                  <a:pt x="7326" y="16108"/>
                </a:cubicBezTo>
                <a:cubicBezTo>
                  <a:pt x="7326" y="16096"/>
                  <a:pt x="7326" y="16085"/>
                  <a:pt x="7320" y="16079"/>
                </a:cubicBezTo>
                <a:lnTo>
                  <a:pt x="7320" y="16079"/>
                </a:lnTo>
                <a:cubicBezTo>
                  <a:pt x="7349" y="16085"/>
                  <a:pt x="7383" y="16085"/>
                  <a:pt x="7400" y="16113"/>
                </a:cubicBezTo>
                <a:cubicBezTo>
                  <a:pt x="7400" y="16108"/>
                  <a:pt x="7400" y="16096"/>
                  <a:pt x="7400" y="16091"/>
                </a:cubicBezTo>
                <a:cubicBezTo>
                  <a:pt x="7485" y="16108"/>
                  <a:pt x="7570" y="16102"/>
                  <a:pt x="7655" y="16108"/>
                </a:cubicBezTo>
                <a:lnTo>
                  <a:pt x="7638" y="16136"/>
                </a:lnTo>
                <a:cubicBezTo>
                  <a:pt x="7655" y="16116"/>
                  <a:pt x="7686" y="16106"/>
                  <a:pt x="7717" y="16106"/>
                </a:cubicBezTo>
                <a:cubicBezTo>
                  <a:pt x="7749" y="16106"/>
                  <a:pt x="7780" y="16116"/>
                  <a:pt x="7797" y="16136"/>
                </a:cubicBezTo>
                <a:cubicBezTo>
                  <a:pt x="7801" y="16140"/>
                  <a:pt x="7805" y="16141"/>
                  <a:pt x="7808" y="16141"/>
                </a:cubicBezTo>
                <a:cubicBezTo>
                  <a:pt x="7821" y="16141"/>
                  <a:pt x="7833" y="16125"/>
                  <a:pt x="7842" y="16125"/>
                </a:cubicBezTo>
                <a:cubicBezTo>
                  <a:pt x="7852" y="16126"/>
                  <a:pt x="7861" y="16126"/>
                  <a:pt x="7871" y="16126"/>
                </a:cubicBezTo>
                <a:cubicBezTo>
                  <a:pt x="7919" y="16126"/>
                  <a:pt x="7956" y="16113"/>
                  <a:pt x="7990" y="16079"/>
                </a:cubicBezTo>
                <a:cubicBezTo>
                  <a:pt x="7990" y="16085"/>
                  <a:pt x="7990" y="16108"/>
                  <a:pt x="7995" y="16119"/>
                </a:cubicBezTo>
                <a:lnTo>
                  <a:pt x="8012" y="16079"/>
                </a:lnTo>
                <a:cubicBezTo>
                  <a:pt x="8021" y="16088"/>
                  <a:pt x="8036" y="16110"/>
                  <a:pt x="8053" y="16110"/>
                </a:cubicBezTo>
                <a:cubicBezTo>
                  <a:pt x="8058" y="16110"/>
                  <a:pt x="8064" y="16107"/>
                  <a:pt x="8069" y="16102"/>
                </a:cubicBezTo>
                <a:cubicBezTo>
                  <a:pt x="8103" y="16102"/>
                  <a:pt x="8143" y="16108"/>
                  <a:pt x="8177" y="16108"/>
                </a:cubicBezTo>
                <a:cubicBezTo>
                  <a:pt x="8137" y="16085"/>
                  <a:pt x="8097" y="16079"/>
                  <a:pt x="8058" y="16068"/>
                </a:cubicBezTo>
                <a:cubicBezTo>
                  <a:pt x="8058" y="16079"/>
                  <a:pt x="8052" y="16096"/>
                  <a:pt x="8052" y="16108"/>
                </a:cubicBezTo>
                <a:cubicBezTo>
                  <a:pt x="8040" y="16084"/>
                  <a:pt x="8023" y="16069"/>
                  <a:pt x="8003" y="16069"/>
                </a:cubicBezTo>
                <a:cubicBezTo>
                  <a:pt x="7993" y="16069"/>
                  <a:pt x="7983" y="16072"/>
                  <a:pt x="7973" y="16079"/>
                </a:cubicBezTo>
                <a:lnTo>
                  <a:pt x="7984" y="16051"/>
                </a:lnTo>
                <a:lnTo>
                  <a:pt x="7984" y="16051"/>
                </a:lnTo>
                <a:cubicBezTo>
                  <a:pt x="7961" y="16079"/>
                  <a:pt x="7939" y="16102"/>
                  <a:pt x="7910" y="16119"/>
                </a:cubicBezTo>
                <a:cubicBezTo>
                  <a:pt x="7870" y="16096"/>
                  <a:pt x="7859" y="16057"/>
                  <a:pt x="7859" y="16011"/>
                </a:cubicBezTo>
                <a:cubicBezTo>
                  <a:pt x="7819" y="16006"/>
                  <a:pt x="7780" y="16000"/>
                  <a:pt x="7740" y="15994"/>
                </a:cubicBezTo>
                <a:cubicBezTo>
                  <a:pt x="7858" y="15991"/>
                  <a:pt x="7976" y="15988"/>
                  <a:pt x="8094" y="15988"/>
                </a:cubicBezTo>
                <a:cubicBezTo>
                  <a:pt x="8180" y="15988"/>
                  <a:pt x="8266" y="15989"/>
                  <a:pt x="8353" y="15994"/>
                </a:cubicBezTo>
                <a:lnTo>
                  <a:pt x="8324" y="16023"/>
                </a:lnTo>
                <a:lnTo>
                  <a:pt x="8341" y="16023"/>
                </a:lnTo>
                <a:cubicBezTo>
                  <a:pt x="8349" y="15999"/>
                  <a:pt x="8362" y="15984"/>
                  <a:pt x="8381" y="15984"/>
                </a:cubicBezTo>
                <a:cubicBezTo>
                  <a:pt x="8389" y="15984"/>
                  <a:pt x="8399" y="15987"/>
                  <a:pt x="8410" y="15994"/>
                </a:cubicBezTo>
                <a:lnTo>
                  <a:pt x="8370" y="16023"/>
                </a:lnTo>
                <a:cubicBezTo>
                  <a:pt x="8381" y="16023"/>
                  <a:pt x="8392" y="16017"/>
                  <a:pt x="8410" y="16017"/>
                </a:cubicBezTo>
                <a:cubicBezTo>
                  <a:pt x="8410" y="16006"/>
                  <a:pt x="8415" y="15994"/>
                  <a:pt x="8421" y="15983"/>
                </a:cubicBezTo>
                <a:lnTo>
                  <a:pt x="8608" y="15983"/>
                </a:lnTo>
                <a:cubicBezTo>
                  <a:pt x="8612" y="15983"/>
                  <a:pt x="8616" y="15983"/>
                  <a:pt x="8620" y="15983"/>
                </a:cubicBezTo>
                <a:cubicBezTo>
                  <a:pt x="8664" y="15983"/>
                  <a:pt x="8715" y="15967"/>
                  <a:pt x="8762" y="15967"/>
                </a:cubicBezTo>
                <a:cubicBezTo>
                  <a:pt x="8791" y="15967"/>
                  <a:pt x="8818" y="15974"/>
                  <a:pt x="8841" y="15994"/>
                </a:cubicBezTo>
                <a:cubicBezTo>
                  <a:pt x="8875" y="16000"/>
                  <a:pt x="8909" y="16006"/>
                  <a:pt x="8949" y="16011"/>
                </a:cubicBezTo>
                <a:cubicBezTo>
                  <a:pt x="8954" y="16006"/>
                  <a:pt x="8966" y="16000"/>
                  <a:pt x="8971" y="15994"/>
                </a:cubicBezTo>
                <a:cubicBezTo>
                  <a:pt x="8979" y="15997"/>
                  <a:pt x="8986" y="15999"/>
                  <a:pt x="8993" y="15999"/>
                </a:cubicBezTo>
                <a:cubicBezTo>
                  <a:pt x="9013" y="15999"/>
                  <a:pt x="9029" y="15987"/>
                  <a:pt x="9034" y="15966"/>
                </a:cubicBezTo>
                <a:lnTo>
                  <a:pt x="8971" y="15966"/>
                </a:lnTo>
                <a:cubicBezTo>
                  <a:pt x="9000" y="15954"/>
                  <a:pt x="9034" y="15949"/>
                  <a:pt x="9062" y="15943"/>
                </a:cubicBezTo>
                <a:lnTo>
                  <a:pt x="9062" y="15943"/>
                </a:lnTo>
                <a:cubicBezTo>
                  <a:pt x="9062" y="15954"/>
                  <a:pt x="9056" y="15977"/>
                  <a:pt x="9056" y="15989"/>
                </a:cubicBezTo>
                <a:cubicBezTo>
                  <a:pt x="9073" y="15977"/>
                  <a:pt x="9085" y="15972"/>
                  <a:pt x="9102" y="15966"/>
                </a:cubicBezTo>
                <a:lnTo>
                  <a:pt x="9102" y="15966"/>
                </a:lnTo>
                <a:cubicBezTo>
                  <a:pt x="9102" y="15983"/>
                  <a:pt x="9102" y="16006"/>
                  <a:pt x="9096" y="16023"/>
                </a:cubicBezTo>
                <a:cubicBezTo>
                  <a:pt x="9079" y="16028"/>
                  <a:pt x="9056" y="16028"/>
                  <a:pt x="9039" y="16034"/>
                </a:cubicBezTo>
                <a:cubicBezTo>
                  <a:pt x="9034" y="16034"/>
                  <a:pt x="9028" y="16028"/>
                  <a:pt x="9022" y="16023"/>
                </a:cubicBezTo>
                <a:cubicBezTo>
                  <a:pt x="8977" y="16028"/>
                  <a:pt x="8926" y="16040"/>
                  <a:pt x="8880" y="16062"/>
                </a:cubicBezTo>
                <a:cubicBezTo>
                  <a:pt x="8875" y="16057"/>
                  <a:pt x="8852" y="16045"/>
                  <a:pt x="8841" y="16040"/>
                </a:cubicBezTo>
                <a:lnTo>
                  <a:pt x="8835" y="16079"/>
                </a:lnTo>
                <a:cubicBezTo>
                  <a:pt x="8858" y="16088"/>
                  <a:pt x="8882" y="16091"/>
                  <a:pt x="8906" y="16091"/>
                </a:cubicBezTo>
                <a:cubicBezTo>
                  <a:pt x="8965" y="16091"/>
                  <a:pt x="9025" y="16074"/>
                  <a:pt x="9085" y="16074"/>
                </a:cubicBezTo>
                <a:lnTo>
                  <a:pt x="9079" y="16096"/>
                </a:lnTo>
                <a:lnTo>
                  <a:pt x="9090" y="16068"/>
                </a:lnTo>
                <a:cubicBezTo>
                  <a:pt x="9130" y="16068"/>
                  <a:pt x="9175" y="16068"/>
                  <a:pt x="9215" y="16051"/>
                </a:cubicBezTo>
                <a:cubicBezTo>
                  <a:pt x="9223" y="16053"/>
                  <a:pt x="9232" y="16054"/>
                  <a:pt x="9241" y="16054"/>
                </a:cubicBezTo>
                <a:cubicBezTo>
                  <a:pt x="9262" y="16054"/>
                  <a:pt x="9283" y="16047"/>
                  <a:pt x="9295" y="16023"/>
                </a:cubicBezTo>
                <a:lnTo>
                  <a:pt x="9306" y="16051"/>
                </a:lnTo>
                <a:cubicBezTo>
                  <a:pt x="9306" y="16040"/>
                  <a:pt x="9312" y="16023"/>
                  <a:pt x="9312" y="16011"/>
                </a:cubicBezTo>
                <a:cubicBezTo>
                  <a:pt x="9323" y="16017"/>
                  <a:pt x="9346" y="16028"/>
                  <a:pt x="9357" y="16034"/>
                </a:cubicBezTo>
                <a:cubicBezTo>
                  <a:pt x="9363" y="16028"/>
                  <a:pt x="9363" y="16017"/>
                  <a:pt x="9368" y="16011"/>
                </a:cubicBezTo>
                <a:cubicBezTo>
                  <a:pt x="9344" y="16009"/>
                  <a:pt x="9319" y="16003"/>
                  <a:pt x="9295" y="16003"/>
                </a:cubicBezTo>
                <a:cubicBezTo>
                  <a:pt x="9268" y="16003"/>
                  <a:pt x="9242" y="16010"/>
                  <a:pt x="9221" y="16034"/>
                </a:cubicBezTo>
                <a:lnTo>
                  <a:pt x="9181" y="16011"/>
                </a:lnTo>
                <a:cubicBezTo>
                  <a:pt x="9153" y="16017"/>
                  <a:pt x="9130" y="16023"/>
                  <a:pt x="9102" y="16028"/>
                </a:cubicBezTo>
                <a:cubicBezTo>
                  <a:pt x="9107" y="16011"/>
                  <a:pt x="9113" y="15977"/>
                  <a:pt x="9119" y="15960"/>
                </a:cubicBezTo>
                <a:cubicBezTo>
                  <a:pt x="9130" y="15966"/>
                  <a:pt x="9147" y="15977"/>
                  <a:pt x="9158" y="15983"/>
                </a:cubicBezTo>
                <a:cubicBezTo>
                  <a:pt x="9158" y="15966"/>
                  <a:pt x="9158" y="15949"/>
                  <a:pt x="9158" y="15937"/>
                </a:cubicBezTo>
                <a:cubicBezTo>
                  <a:pt x="9164" y="15932"/>
                  <a:pt x="9181" y="15926"/>
                  <a:pt x="9187" y="15926"/>
                </a:cubicBezTo>
                <a:cubicBezTo>
                  <a:pt x="9187" y="15937"/>
                  <a:pt x="9187" y="15960"/>
                  <a:pt x="9187" y="15977"/>
                </a:cubicBezTo>
                <a:cubicBezTo>
                  <a:pt x="9192" y="15966"/>
                  <a:pt x="9210" y="15943"/>
                  <a:pt x="9215" y="15932"/>
                </a:cubicBezTo>
                <a:cubicBezTo>
                  <a:pt x="9232" y="15926"/>
                  <a:pt x="9244" y="15926"/>
                  <a:pt x="9255" y="15920"/>
                </a:cubicBezTo>
                <a:lnTo>
                  <a:pt x="9255" y="15920"/>
                </a:lnTo>
                <a:cubicBezTo>
                  <a:pt x="9244" y="15932"/>
                  <a:pt x="9227" y="15937"/>
                  <a:pt x="9221" y="15954"/>
                </a:cubicBezTo>
                <a:cubicBezTo>
                  <a:pt x="9227" y="15959"/>
                  <a:pt x="9232" y="15961"/>
                  <a:pt x="9237" y="15961"/>
                </a:cubicBezTo>
                <a:cubicBezTo>
                  <a:pt x="9261" y="15961"/>
                  <a:pt x="9278" y="15913"/>
                  <a:pt x="9306" y="15903"/>
                </a:cubicBezTo>
                <a:cubicBezTo>
                  <a:pt x="9329" y="15909"/>
                  <a:pt x="9363" y="15915"/>
                  <a:pt x="9385" y="15915"/>
                </a:cubicBezTo>
                <a:cubicBezTo>
                  <a:pt x="9374" y="15926"/>
                  <a:pt x="9357" y="15943"/>
                  <a:pt x="9351" y="15954"/>
                </a:cubicBezTo>
                <a:cubicBezTo>
                  <a:pt x="9370" y="15940"/>
                  <a:pt x="9393" y="15930"/>
                  <a:pt x="9416" y="15930"/>
                </a:cubicBezTo>
                <a:cubicBezTo>
                  <a:pt x="9421" y="15930"/>
                  <a:pt x="9426" y="15931"/>
                  <a:pt x="9431" y="15932"/>
                </a:cubicBezTo>
                <a:cubicBezTo>
                  <a:pt x="9419" y="15926"/>
                  <a:pt x="9397" y="15915"/>
                  <a:pt x="9385" y="15909"/>
                </a:cubicBezTo>
                <a:cubicBezTo>
                  <a:pt x="9396" y="15899"/>
                  <a:pt x="9406" y="15895"/>
                  <a:pt x="9416" y="15895"/>
                </a:cubicBezTo>
                <a:cubicBezTo>
                  <a:pt x="9434" y="15895"/>
                  <a:pt x="9450" y="15908"/>
                  <a:pt x="9465" y="15926"/>
                </a:cubicBezTo>
                <a:cubicBezTo>
                  <a:pt x="9471" y="15915"/>
                  <a:pt x="9476" y="15898"/>
                  <a:pt x="9482" y="15886"/>
                </a:cubicBezTo>
                <a:cubicBezTo>
                  <a:pt x="9539" y="15869"/>
                  <a:pt x="9595" y="15858"/>
                  <a:pt x="9646" y="15847"/>
                </a:cubicBezTo>
                <a:lnTo>
                  <a:pt x="9646" y="15847"/>
                </a:lnTo>
                <a:cubicBezTo>
                  <a:pt x="9635" y="15864"/>
                  <a:pt x="9624" y="15881"/>
                  <a:pt x="9607" y="15903"/>
                </a:cubicBezTo>
                <a:cubicBezTo>
                  <a:pt x="9635" y="15892"/>
                  <a:pt x="9652" y="15864"/>
                  <a:pt x="9663" y="15835"/>
                </a:cubicBezTo>
                <a:cubicBezTo>
                  <a:pt x="9675" y="15852"/>
                  <a:pt x="9686" y="15864"/>
                  <a:pt x="9697" y="15875"/>
                </a:cubicBezTo>
                <a:cubicBezTo>
                  <a:pt x="9697" y="15864"/>
                  <a:pt x="9692" y="15847"/>
                  <a:pt x="9686" y="15830"/>
                </a:cubicBezTo>
                <a:cubicBezTo>
                  <a:pt x="9726" y="15830"/>
                  <a:pt x="9760" y="15813"/>
                  <a:pt x="9800" y="15801"/>
                </a:cubicBezTo>
                <a:lnTo>
                  <a:pt x="9800" y="15801"/>
                </a:lnTo>
                <a:cubicBezTo>
                  <a:pt x="9794" y="15807"/>
                  <a:pt x="9794" y="15830"/>
                  <a:pt x="9788" y="15835"/>
                </a:cubicBezTo>
                <a:cubicBezTo>
                  <a:pt x="9800" y="15835"/>
                  <a:pt x="9817" y="15835"/>
                  <a:pt x="9828" y="15830"/>
                </a:cubicBezTo>
                <a:cubicBezTo>
                  <a:pt x="9788" y="15796"/>
                  <a:pt x="9845" y="15779"/>
                  <a:pt x="9873" y="15773"/>
                </a:cubicBezTo>
                <a:cubicBezTo>
                  <a:pt x="9873" y="15773"/>
                  <a:pt x="9873" y="15767"/>
                  <a:pt x="9879" y="15767"/>
                </a:cubicBezTo>
                <a:lnTo>
                  <a:pt x="9885" y="15779"/>
                </a:lnTo>
                <a:cubicBezTo>
                  <a:pt x="9885" y="15779"/>
                  <a:pt x="9885" y="15773"/>
                  <a:pt x="9885" y="15767"/>
                </a:cubicBezTo>
                <a:cubicBezTo>
                  <a:pt x="9924" y="15756"/>
                  <a:pt x="9964" y="15739"/>
                  <a:pt x="9998" y="15722"/>
                </a:cubicBezTo>
                <a:cubicBezTo>
                  <a:pt x="10021" y="15716"/>
                  <a:pt x="10044" y="15711"/>
                  <a:pt x="10066" y="15699"/>
                </a:cubicBezTo>
                <a:cubicBezTo>
                  <a:pt x="10066" y="15693"/>
                  <a:pt x="10072" y="15693"/>
                  <a:pt x="10078" y="15693"/>
                </a:cubicBezTo>
                <a:cubicBezTo>
                  <a:pt x="10083" y="15692"/>
                  <a:pt x="10088" y="15691"/>
                  <a:pt x="10093" y="15691"/>
                </a:cubicBezTo>
                <a:cubicBezTo>
                  <a:pt x="10105" y="15691"/>
                  <a:pt x="10117" y="15695"/>
                  <a:pt x="10129" y="15699"/>
                </a:cubicBezTo>
                <a:cubicBezTo>
                  <a:pt x="10140" y="15682"/>
                  <a:pt x="10146" y="15671"/>
                  <a:pt x="10151" y="15659"/>
                </a:cubicBezTo>
                <a:cubicBezTo>
                  <a:pt x="10157" y="15665"/>
                  <a:pt x="10168" y="15676"/>
                  <a:pt x="10174" y="15688"/>
                </a:cubicBezTo>
                <a:cubicBezTo>
                  <a:pt x="10185" y="15676"/>
                  <a:pt x="10197" y="15676"/>
                  <a:pt x="10208" y="15671"/>
                </a:cubicBezTo>
                <a:lnTo>
                  <a:pt x="10214" y="15671"/>
                </a:lnTo>
                <a:cubicBezTo>
                  <a:pt x="10216" y="15672"/>
                  <a:pt x="10218" y="15672"/>
                  <a:pt x="10220" y="15672"/>
                </a:cubicBezTo>
                <a:cubicBezTo>
                  <a:pt x="10231" y="15672"/>
                  <a:pt x="10243" y="15663"/>
                  <a:pt x="10248" y="15654"/>
                </a:cubicBezTo>
                <a:cubicBezTo>
                  <a:pt x="10255" y="15651"/>
                  <a:pt x="10262" y="15649"/>
                  <a:pt x="10269" y="15646"/>
                </a:cubicBezTo>
                <a:lnTo>
                  <a:pt x="10269" y="15646"/>
                </a:lnTo>
                <a:cubicBezTo>
                  <a:pt x="10269" y="15647"/>
                  <a:pt x="10270" y="15648"/>
                  <a:pt x="10271" y="15648"/>
                </a:cubicBezTo>
                <a:cubicBezTo>
                  <a:pt x="10271" y="15647"/>
                  <a:pt x="10271" y="15647"/>
                  <a:pt x="10271" y="15646"/>
                </a:cubicBezTo>
                <a:lnTo>
                  <a:pt x="10271" y="15646"/>
                </a:lnTo>
                <a:cubicBezTo>
                  <a:pt x="10270" y="15646"/>
                  <a:pt x="10269" y="15646"/>
                  <a:pt x="10269" y="15646"/>
                </a:cubicBezTo>
                <a:lnTo>
                  <a:pt x="10269" y="15646"/>
                </a:lnTo>
                <a:cubicBezTo>
                  <a:pt x="10263" y="15641"/>
                  <a:pt x="10253" y="15636"/>
                  <a:pt x="10253" y="15631"/>
                </a:cubicBezTo>
                <a:cubicBezTo>
                  <a:pt x="10231" y="15642"/>
                  <a:pt x="10202" y="15648"/>
                  <a:pt x="10174" y="15648"/>
                </a:cubicBezTo>
                <a:cubicBezTo>
                  <a:pt x="10202" y="15637"/>
                  <a:pt x="10225" y="15625"/>
                  <a:pt x="10253" y="15620"/>
                </a:cubicBezTo>
                <a:cubicBezTo>
                  <a:pt x="10242" y="15603"/>
                  <a:pt x="10236" y="15591"/>
                  <a:pt x="10231" y="15580"/>
                </a:cubicBezTo>
                <a:cubicBezTo>
                  <a:pt x="10197" y="15603"/>
                  <a:pt x="10151" y="15625"/>
                  <a:pt x="10112" y="15637"/>
                </a:cubicBezTo>
                <a:cubicBezTo>
                  <a:pt x="10106" y="15642"/>
                  <a:pt x="10095" y="15659"/>
                  <a:pt x="10095" y="15665"/>
                </a:cubicBezTo>
                <a:cubicBezTo>
                  <a:pt x="10089" y="15659"/>
                  <a:pt x="10078" y="15648"/>
                  <a:pt x="10072" y="15642"/>
                </a:cubicBezTo>
                <a:cubicBezTo>
                  <a:pt x="10049" y="15659"/>
                  <a:pt x="10032" y="15676"/>
                  <a:pt x="10015" y="15693"/>
                </a:cubicBezTo>
                <a:lnTo>
                  <a:pt x="9981" y="15693"/>
                </a:lnTo>
                <a:cubicBezTo>
                  <a:pt x="9924" y="15693"/>
                  <a:pt x="9868" y="15733"/>
                  <a:pt x="9811" y="15733"/>
                </a:cubicBezTo>
                <a:cubicBezTo>
                  <a:pt x="9953" y="15688"/>
                  <a:pt x="10095" y="15631"/>
                  <a:pt x="10225" y="15552"/>
                </a:cubicBezTo>
                <a:cubicBezTo>
                  <a:pt x="10259" y="15540"/>
                  <a:pt x="10293" y="15523"/>
                  <a:pt x="10327" y="15506"/>
                </a:cubicBezTo>
                <a:cubicBezTo>
                  <a:pt x="10327" y="15518"/>
                  <a:pt x="10333" y="15535"/>
                  <a:pt x="10339" y="15546"/>
                </a:cubicBezTo>
                <a:cubicBezTo>
                  <a:pt x="10350" y="15540"/>
                  <a:pt x="10384" y="15540"/>
                  <a:pt x="10395" y="15535"/>
                </a:cubicBezTo>
                <a:cubicBezTo>
                  <a:pt x="10401" y="15523"/>
                  <a:pt x="10401" y="15512"/>
                  <a:pt x="10407" y="15495"/>
                </a:cubicBezTo>
                <a:lnTo>
                  <a:pt x="10407" y="15495"/>
                </a:lnTo>
                <a:lnTo>
                  <a:pt x="10373" y="15501"/>
                </a:lnTo>
                <a:cubicBezTo>
                  <a:pt x="10384" y="15495"/>
                  <a:pt x="10412" y="15484"/>
                  <a:pt x="10424" y="15478"/>
                </a:cubicBezTo>
                <a:lnTo>
                  <a:pt x="10424" y="15478"/>
                </a:lnTo>
                <a:lnTo>
                  <a:pt x="10412" y="15506"/>
                </a:lnTo>
                <a:cubicBezTo>
                  <a:pt x="10418" y="15512"/>
                  <a:pt x="10429" y="15523"/>
                  <a:pt x="10435" y="15529"/>
                </a:cubicBezTo>
                <a:cubicBezTo>
                  <a:pt x="10458" y="15518"/>
                  <a:pt x="10480" y="15506"/>
                  <a:pt x="10509" y="15495"/>
                </a:cubicBezTo>
                <a:lnTo>
                  <a:pt x="10503" y="15478"/>
                </a:lnTo>
                <a:cubicBezTo>
                  <a:pt x="10492" y="15481"/>
                  <a:pt x="10479" y="15482"/>
                  <a:pt x="10466" y="15482"/>
                </a:cubicBezTo>
                <a:cubicBezTo>
                  <a:pt x="10453" y="15482"/>
                  <a:pt x="10441" y="15481"/>
                  <a:pt x="10429" y="15478"/>
                </a:cubicBezTo>
                <a:cubicBezTo>
                  <a:pt x="10458" y="15478"/>
                  <a:pt x="10480" y="15467"/>
                  <a:pt x="10503" y="15455"/>
                </a:cubicBezTo>
                <a:lnTo>
                  <a:pt x="10520" y="15495"/>
                </a:lnTo>
                <a:cubicBezTo>
                  <a:pt x="10543" y="15489"/>
                  <a:pt x="10566" y="15478"/>
                  <a:pt x="10588" y="15472"/>
                </a:cubicBezTo>
                <a:cubicBezTo>
                  <a:pt x="10571" y="15467"/>
                  <a:pt x="10532" y="15467"/>
                  <a:pt x="10514" y="15467"/>
                </a:cubicBezTo>
                <a:cubicBezTo>
                  <a:pt x="10527" y="15454"/>
                  <a:pt x="10540" y="15447"/>
                  <a:pt x="10555" y="15447"/>
                </a:cubicBezTo>
                <a:cubicBezTo>
                  <a:pt x="10560" y="15447"/>
                  <a:pt x="10566" y="15448"/>
                  <a:pt x="10571" y="15450"/>
                </a:cubicBezTo>
                <a:cubicBezTo>
                  <a:pt x="10617" y="15421"/>
                  <a:pt x="10662" y="15415"/>
                  <a:pt x="10707" y="15393"/>
                </a:cubicBezTo>
                <a:lnTo>
                  <a:pt x="10724" y="15415"/>
                </a:lnTo>
                <a:cubicBezTo>
                  <a:pt x="10730" y="15404"/>
                  <a:pt x="10736" y="15381"/>
                  <a:pt x="10741" y="15370"/>
                </a:cubicBezTo>
                <a:lnTo>
                  <a:pt x="10770" y="15410"/>
                </a:lnTo>
                <a:cubicBezTo>
                  <a:pt x="10781" y="15387"/>
                  <a:pt x="10793" y="15370"/>
                  <a:pt x="10798" y="15353"/>
                </a:cubicBezTo>
                <a:cubicBezTo>
                  <a:pt x="10815" y="15347"/>
                  <a:pt x="10832" y="15347"/>
                  <a:pt x="10849" y="15347"/>
                </a:cubicBezTo>
                <a:cubicBezTo>
                  <a:pt x="10832" y="15359"/>
                  <a:pt x="10815" y="15376"/>
                  <a:pt x="10810" y="15398"/>
                </a:cubicBezTo>
                <a:cubicBezTo>
                  <a:pt x="10821" y="15393"/>
                  <a:pt x="10844" y="15381"/>
                  <a:pt x="10855" y="15370"/>
                </a:cubicBezTo>
                <a:cubicBezTo>
                  <a:pt x="10861" y="15381"/>
                  <a:pt x="10866" y="15398"/>
                  <a:pt x="10872" y="15404"/>
                </a:cubicBezTo>
                <a:cubicBezTo>
                  <a:pt x="10872" y="15393"/>
                  <a:pt x="10878" y="15370"/>
                  <a:pt x="10883" y="15359"/>
                </a:cubicBezTo>
                <a:cubicBezTo>
                  <a:pt x="10893" y="15359"/>
                  <a:pt x="10914" y="15350"/>
                  <a:pt x="10930" y="15350"/>
                </a:cubicBezTo>
                <a:cubicBezTo>
                  <a:pt x="10942" y="15350"/>
                  <a:pt x="10951" y="15356"/>
                  <a:pt x="10946" y="15376"/>
                </a:cubicBezTo>
                <a:cubicBezTo>
                  <a:pt x="10900" y="15421"/>
                  <a:pt x="10798" y="15404"/>
                  <a:pt x="10770" y="15478"/>
                </a:cubicBezTo>
                <a:cubicBezTo>
                  <a:pt x="10770" y="15472"/>
                  <a:pt x="10764" y="15455"/>
                  <a:pt x="10764" y="15450"/>
                </a:cubicBezTo>
                <a:cubicBezTo>
                  <a:pt x="10600" y="15501"/>
                  <a:pt x="10441" y="15569"/>
                  <a:pt x="10276" y="15614"/>
                </a:cubicBezTo>
                <a:cubicBezTo>
                  <a:pt x="10271" y="15625"/>
                  <a:pt x="10271" y="15635"/>
                  <a:pt x="10271" y="15646"/>
                </a:cubicBezTo>
                <a:lnTo>
                  <a:pt x="10271" y="15646"/>
                </a:lnTo>
                <a:cubicBezTo>
                  <a:pt x="10405" y="15601"/>
                  <a:pt x="10544" y="15583"/>
                  <a:pt x="10673" y="15535"/>
                </a:cubicBezTo>
                <a:cubicBezTo>
                  <a:pt x="10690" y="15514"/>
                  <a:pt x="10714" y="15511"/>
                  <a:pt x="10738" y="15511"/>
                </a:cubicBezTo>
                <a:cubicBezTo>
                  <a:pt x="10747" y="15511"/>
                  <a:pt x="10756" y="15512"/>
                  <a:pt x="10764" y="15512"/>
                </a:cubicBezTo>
                <a:cubicBezTo>
                  <a:pt x="10804" y="15489"/>
                  <a:pt x="10844" y="15472"/>
                  <a:pt x="10883" y="15455"/>
                </a:cubicBezTo>
                <a:cubicBezTo>
                  <a:pt x="10883" y="15455"/>
                  <a:pt x="10895" y="15444"/>
                  <a:pt x="10900" y="15438"/>
                </a:cubicBezTo>
                <a:lnTo>
                  <a:pt x="10963" y="15438"/>
                </a:lnTo>
                <a:cubicBezTo>
                  <a:pt x="10980" y="15427"/>
                  <a:pt x="10991" y="15415"/>
                  <a:pt x="11008" y="15404"/>
                </a:cubicBezTo>
                <a:cubicBezTo>
                  <a:pt x="11014" y="15410"/>
                  <a:pt x="11031" y="15415"/>
                  <a:pt x="11036" y="15415"/>
                </a:cubicBezTo>
                <a:lnTo>
                  <a:pt x="11031" y="15398"/>
                </a:lnTo>
                <a:cubicBezTo>
                  <a:pt x="11059" y="15393"/>
                  <a:pt x="11088" y="15381"/>
                  <a:pt x="11116" y="15370"/>
                </a:cubicBezTo>
                <a:cubicBezTo>
                  <a:pt x="11116" y="15370"/>
                  <a:pt x="11122" y="15381"/>
                  <a:pt x="11127" y="15381"/>
                </a:cubicBezTo>
                <a:cubicBezTo>
                  <a:pt x="11127" y="15376"/>
                  <a:pt x="11139" y="15364"/>
                  <a:pt x="11139" y="15353"/>
                </a:cubicBezTo>
                <a:cubicBezTo>
                  <a:pt x="11201" y="15353"/>
                  <a:pt x="11241" y="15296"/>
                  <a:pt x="11303" y="15296"/>
                </a:cubicBezTo>
                <a:cubicBezTo>
                  <a:pt x="11366" y="15223"/>
                  <a:pt x="11462" y="15223"/>
                  <a:pt x="11536" y="15172"/>
                </a:cubicBezTo>
                <a:cubicBezTo>
                  <a:pt x="11536" y="15160"/>
                  <a:pt x="11541" y="15143"/>
                  <a:pt x="11541" y="15137"/>
                </a:cubicBezTo>
                <a:cubicBezTo>
                  <a:pt x="11547" y="15137"/>
                  <a:pt x="11564" y="15149"/>
                  <a:pt x="11570" y="15149"/>
                </a:cubicBezTo>
                <a:cubicBezTo>
                  <a:pt x="11666" y="15098"/>
                  <a:pt x="11780" y="15075"/>
                  <a:pt x="11859" y="15001"/>
                </a:cubicBezTo>
                <a:cubicBezTo>
                  <a:pt x="11854" y="14996"/>
                  <a:pt x="11848" y="14984"/>
                  <a:pt x="11848" y="14979"/>
                </a:cubicBezTo>
                <a:cubicBezTo>
                  <a:pt x="11802" y="15001"/>
                  <a:pt x="11757" y="15030"/>
                  <a:pt x="11717" y="15058"/>
                </a:cubicBezTo>
                <a:cubicBezTo>
                  <a:pt x="11712" y="15052"/>
                  <a:pt x="11700" y="15052"/>
                  <a:pt x="11695" y="15052"/>
                </a:cubicBezTo>
                <a:cubicBezTo>
                  <a:pt x="11632" y="15098"/>
                  <a:pt x="11553" y="15120"/>
                  <a:pt x="11479" y="15149"/>
                </a:cubicBezTo>
                <a:cubicBezTo>
                  <a:pt x="11479" y="15154"/>
                  <a:pt x="11479" y="15172"/>
                  <a:pt x="11473" y="15177"/>
                </a:cubicBezTo>
                <a:cubicBezTo>
                  <a:pt x="11456" y="15177"/>
                  <a:pt x="11434" y="15177"/>
                  <a:pt x="11411" y="15183"/>
                </a:cubicBezTo>
                <a:cubicBezTo>
                  <a:pt x="11405" y="15194"/>
                  <a:pt x="11400" y="15211"/>
                  <a:pt x="11394" y="15223"/>
                </a:cubicBezTo>
                <a:cubicBezTo>
                  <a:pt x="11388" y="15217"/>
                  <a:pt x="11377" y="15206"/>
                  <a:pt x="11377" y="15200"/>
                </a:cubicBezTo>
                <a:cubicBezTo>
                  <a:pt x="11366" y="15206"/>
                  <a:pt x="11354" y="15223"/>
                  <a:pt x="11349" y="15228"/>
                </a:cubicBezTo>
                <a:cubicBezTo>
                  <a:pt x="11337" y="15217"/>
                  <a:pt x="11320" y="15211"/>
                  <a:pt x="11309" y="15200"/>
                </a:cubicBezTo>
                <a:lnTo>
                  <a:pt x="11309" y="15200"/>
                </a:lnTo>
                <a:cubicBezTo>
                  <a:pt x="11315" y="15206"/>
                  <a:pt x="11320" y="15223"/>
                  <a:pt x="11326" y="15228"/>
                </a:cubicBezTo>
                <a:cubicBezTo>
                  <a:pt x="11201" y="15274"/>
                  <a:pt x="11076" y="15319"/>
                  <a:pt x="10957" y="15370"/>
                </a:cubicBezTo>
                <a:cubicBezTo>
                  <a:pt x="10957" y="15347"/>
                  <a:pt x="10957" y="15319"/>
                  <a:pt x="10957" y="15296"/>
                </a:cubicBezTo>
                <a:cubicBezTo>
                  <a:pt x="10957" y="15302"/>
                  <a:pt x="10968" y="15325"/>
                  <a:pt x="10968" y="15330"/>
                </a:cubicBezTo>
                <a:cubicBezTo>
                  <a:pt x="11031" y="15313"/>
                  <a:pt x="11088" y="15279"/>
                  <a:pt x="11144" y="15257"/>
                </a:cubicBezTo>
                <a:cubicBezTo>
                  <a:pt x="11139" y="15251"/>
                  <a:pt x="11127" y="15240"/>
                  <a:pt x="11122" y="15234"/>
                </a:cubicBezTo>
                <a:cubicBezTo>
                  <a:pt x="11195" y="15189"/>
                  <a:pt x="11280" y="15149"/>
                  <a:pt x="11360" y="15120"/>
                </a:cubicBezTo>
                <a:lnTo>
                  <a:pt x="11360" y="15120"/>
                </a:lnTo>
                <a:cubicBezTo>
                  <a:pt x="11354" y="15149"/>
                  <a:pt x="11332" y="15160"/>
                  <a:pt x="11309" y="15172"/>
                </a:cubicBezTo>
                <a:lnTo>
                  <a:pt x="11309" y="15177"/>
                </a:lnTo>
                <a:cubicBezTo>
                  <a:pt x="11326" y="15172"/>
                  <a:pt x="11343" y="15166"/>
                  <a:pt x="11366" y="15160"/>
                </a:cubicBezTo>
                <a:cubicBezTo>
                  <a:pt x="11366" y="15143"/>
                  <a:pt x="11366" y="15120"/>
                  <a:pt x="11366" y="15103"/>
                </a:cubicBezTo>
                <a:cubicBezTo>
                  <a:pt x="11388" y="15103"/>
                  <a:pt x="11388" y="15126"/>
                  <a:pt x="11400" y="15143"/>
                </a:cubicBezTo>
                <a:cubicBezTo>
                  <a:pt x="11434" y="15120"/>
                  <a:pt x="11468" y="15103"/>
                  <a:pt x="11502" y="15081"/>
                </a:cubicBezTo>
                <a:cubicBezTo>
                  <a:pt x="11485" y="15081"/>
                  <a:pt x="11462" y="15081"/>
                  <a:pt x="11439" y="15086"/>
                </a:cubicBezTo>
                <a:cubicBezTo>
                  <a:pt x="11475" y="15073"/>
                  <a:pt x="11514" y="15029"/>
                  <a:pt x="11553" y="15029"/>
                </a:cubicBezTo>
                <a:cubicBezTo>
                  <a:pt x="11564" y="15029"/>
                  <a:pt x="11576" y="15032"/>
                  <a:pt x="11587" y="15041"/>
                </a:cubicBezTo>
                <a:cubicBezTo>
                  <a:pt x="11610" y="15030"/>
                  <a:pt x="11638" y="15013"/>
                  <a:pt x="11661" y="15001"/>
                </a:cubicBezTo>
                <a:lnTo>
                  <a:pt x="11661" y="15001"/>
                </a:lnTo>
                <a:cubicBezTo>
                  <a:pt x="11644" y="15007"/>
                  <a:pt x="11627" y="15013"/>
                  <a:pt x="11615" y="15013"/>
                </a:cubicBezTo>
                <a:lnTo>
                  <a:pt x="11610" y="15007"/>
                </a:lnTo>
                <a:lnTo>
                  <a:pt x="11678" y="14962"/>
                </a:lnTo>
                <a:cubicBezTo>
                  <a:pt x="11678" y="14970"/>
                  <a:pt x="11684" y="14979"/>
                  <a:pt x="11687" y="14985"/>
                </a:cubicBezTo>
                <a:lnTo>
                  <a:pt x="11687" y="14985"/>
                </a:lnTo>
                <a:cubicBezTo>
                  <a:pt x="11681" y="14960"/>
                  <a:pt x="11702" y="14950"/>
                  <a:pt x="11729" y="14945"/>
                </a:cubicBezTo>
                <a:cubicBezTo>
                  <a:pt x="11729" y="14956"/>
                  <a:pt x="11729" y="14973"/>
                  <a:pt x="11729" y="14979"/>
                </a:cubicBezTo>
                <a:cubicBezTo>
                  <a:pt x="11797" y="14933"/>
                  <a:pt x="11871" y="14899"/>
                  <a:pt x="11939" y="14859"/>
                </a:cubicBezTo>
                <a:lnTo>
                  <a:pt x="11939" y="14859"/>
                </a:lnTo>
                <a:cubicBezTo>
                  <a:pt x="11927" y="14865"/>
                  <a:pt x="11910" y="14871"/>
                  <a:pt x="11899" y="14876"/>
                </a:cubicBezTo>
                <a:lnTo>
                  <a:pt x="11882" y="14854"/>
                </a:lnTo>
                <a:cubicBezTo>
                  <a:pt x="11910" y="14837"/>
                  <a:pt x="11933" y="14825"/>
                  <a:pt x="11961" y="14814"/>
                </a:cubicBezTo>
                <a:cubicBezTo>
                  <a:pt x="11961" y="14820"/>
                  <a:pt x="11967" y="14837"/>
                  <a:pt x="11967" y="14842"/>
                </a:cubicBezTo>
                <a:cubicBezTo>
                  <a:pt x="12052" y="14803"/>
                  <a:pt x="12143" y="14757"/>
                  <a:pt x="12222" y="14695"/>
                </a:cubicBezTo>
                <a:lnTo>
                  <a:pt x="12222" y="14695"/>
                </a:lnTo>
                <a:cubicBezTo>
                  <a:pt x="12171" y="14712"/>
                  <a:pt x="12132" y="14746"/>
                  <a:pt x="12075" y="14757"/>
                </a:cubicBezTo>
                <a:cubicBezTo>
                  <a:pt x="12137" y="14706"/>
                  <a:pt x="12205" y="14667"/>
                  <a:pt x="12279" y="14632"/>
                </a:cubicBezTo>
                <a:cubicBezTo>
                  <a:pt x="12285" y="14638"/>
                  <a:pt x="12290" y="14638"/>
                  <a:pt x="12302" y="14638"/>
                </a:cubicBezTo>
                <a:cubicBezTo>
                  <a:pt x="12305" y="14639"/>
                  <a:pt x="12308" y="14639"/>
                  <a:pt x="12311" y="14639"/>
                </a:cubicBezTo>
                <a:cubicBezTo>
                  <a:pt x="12331" y="14639"/>
                  <a:pt x="12350" y="14625"/>
                  <a:pt x="12370" y="14610"/>
                </a:cubicBezTo>
                <a:cubicBezTo>
                  <a:pt x="12363" y="14606"/>
                  <a:pt x="12355" y="14605"/>
                  <a:pt x="12347" y="14605"/>
                </a:cubicBezTo>
                <a:cubicBezTo>
                  <a:pt x="12330" y="14605"/>
                  <a:pt x="12312" y="14612"/>
                  <a:pt x="12296" y="14615"/>
                </a:cubicBezTo>
                <a:cubicBezTo>
                  <a:pt x="12324" y="14593"/>
                  <a:pt x="12353" y="14576"/>
                  <a:pt x="12381" y="14559"/>
                </a:cubicBezTo>
                <a:cubicBezTo>
                  <a:pt x="12387" y="14570"/>
                  <a:pt x="12393" y="14581"/>
                  <a:pt x="12393" y="14593"/>
                </a:cubicBezTo>
                <a:cubicBezTo>
                  <a:pt x="12415" y="14576"/>
                  <a:pt x="12444" y="14559"/>
                  <a:pt x="12466" y="14547"/>
                </a:cubicBezTo>
                <a:cubicBezTo>
                  <a:pt x="12444" y="14547"/>
                  <a:pt x="12427" y="14542"/>
                  <a:pt x="12404" y="14542"/>
                </a:cubicBezTo>
                <a:cubicBezTo>
                  <a:pt x="12444" y="14519"/>
                  <a:pt x="12483" y="14496"/>
                  <a:pt x="12523" y="14479"/>
                </a:cubicBezTo>
                <a:cubicBezTo>
                  <a:pt x="12534" y="14491"/>
                  <a:pt x="12551" y="14502"/>
                  <a:pt x="12563" y="14513"/>
                </a:cubicBezTo>
                <a:cubicBezTo>
                  <a:pt x="12580" y="14434"/>
                  <a:pt x="12688" y="14417"/>
                  <a:pt x="12727" y="14349"/>
                </a:cubicBezTo>
                <a:lnTo>
                  <a:pt x="12727" y="14349"/>
                </a:lnTo>
                <a:cubicBezTo>
                  <a:pt x="12716" y="14354"/>
                  <a:pt x="12699" y="14372"/>
                  <a:pt x="12693" y="14377"/>
                </a:cubicBezTo>
                <a:cubicBezTo>
                  <a:pt x="12688" y="14372"/>
                  <a:pt x="12676" y="14360"/>
                  <a:pt x="12676" y="14354"/>
                </a:cubicBezTo>
                <a:cubicBezTo>
                  <a:pt x="12688" y="14349"/>
                  <a:pt x="12710" y="14343"/>
                  <a:pt x="12722" y="14337"/>
                </a:cubicBezTo>
                <a:cubicBezTo>
                  <a:pt x="12727" y="14326"/>
                  <a:pt x="12733" y="14315"/>
                  <a:pt x="12739" y="14303"/>
                </a:cubicBezTo>
                <a:cubicBezTo>
                  <a:pt x="12744" y="14315"/>
                  <a:pt x="12756" y="14337"/>
                  <a:pt x="12756" y="14349"/>
                </a:cubicBezTo>
                <a:cubicBezTo>
                  <a:pt x="12784" y="14332"/>
                  <a:pt x="12812" y="14315"/>
                  <a:pt x="12818" y="14281"/>
                </a:cubicBezTo>
                <a:cubicBezTo>
                  <a:pt x="12852" y="14264"/>
                  <a:pt x="12880" y="14247"/>
                  <a:pt x="12915" y="14235"/>
                </a:cubicBezTo>
                <a:cubicBezTo>
                  <a:pt x="12915" y="14230"/>
                  <a:pt x="12926" y="14213"/>
                  <a:pt x="12926" y="14207"/>
                </a:cubicBezTo>
                <a:cubicBezTo>
                  <a:pt x="12966" y="14190"/>
                  <a:pt x="13000" y="14167"/>
                  <a:pt x="13028" y="14139"/>
                </a:cubicBezTo>
                <a:lnTo>
                  <a:pt x="13028" y="14139"/>
                </a:lnTo>
                <a:cubicBezTo>
                  <a:pt x="13028" y="14150"/>
                  <a:pt x="13022" y="14173"/>
                  <a:pt x="13022" y="14184"/>
                </a:cubicBezTo>
                <a:cubicBezTo>
                  <a:pt x="13034" y="14139"/>
                  <a:pt x="13079" y="14116"/>
                  <a:pt x="13090" y="14071"/>
                </a:cubicBezTo>
                <a:lnTo>
                  <a:pt x="13090" y="14071"/>
                </a:lnTo>
                <a:cubicBezTo>
                  <a:pt x="13056" y="14093"/>
                  <a:pt x="13022" y="14111"/>
                  <a:pt x="12988" y="14128"/>
                </a:cubicBezTo>
                <a:cubicBezTo>
                  <a:pt x="13079" y="14042"/>
                  <a:pt x="13181" y="13957"/>
                  <a:pt x="13283" y="13884"/>
                </a:cubicBezTo>
                <a:lnTo>
                  <a:pt x="13283" y="13884"/>
                </a:lnTo>
                <a:cubicBezTo>
                  <a:pt x="13272" y="13906"/>
                  <a:pt x="13255" y="13918"/>
                  <a:pt x="13238" y="13940"/>
                </a:cubicBezTo>
                <a:cubicBezTo>
                  <a:pt x="13243" y="13943"/>
                  <a:pt x="13248" y="13944"/>
                  <a:pt x="13254" y="13944"/>
                </a:cubicBezTo>
                <a:cubicBezTo>
                  <a:pt x="13271" y="13944"/>
                  <a:pt x="13289" y="13932"/>
                  <a:pt x="13306" y="13923"/>
                </a:cubicBezTo>
                <a:cubicBezTo>
                  <a:pt x="13317" y="13906"/>
                  <a:pt x="13334" y="13884"/>
                  <a:pt x="13346" y="13867"/>
                </a:cubicBezTo>
                <a:cubicBezTo>
                  <a:pt x="13351" y="13867"/>
                  <a:pt x="13363" y="13872"/>
                  <a:pt x="13368" y="13878"/>
                </a:cubicBezTo>
                <a:cubicBezTo>
                  <a:pt x="13364" y="13856"/>
                  <a:pt x="13411" y="13799"/>
                  <a:pt x="13438" y="13799"/>
                </a:cubicBezTo>
                <a:cubicBezTo>
                  <a:pt x="13445" y="13799"/>
                  <a:pt x="13451" y="13804"/>
                  <a:pt x="13454" y="13815"/>
                </a:cubicBezTo>
                <a:cubicBezTo>
                  <a:pt x="13385" y="13912"/>
                  <a:pt x="13266" y="13969"/>
                  <a:pt x="13198" y="14071"/>
                </a:cubicBezTo>
                <a:lnTo>
                  <a:pt x="13176" y="14071"/>
                </a:lnTo>
                <a:cubicBezTo>
                  <a:pt x="13124" y="14122"/>
                  <a:pt x="13062" y="14162"/>
                  <a:pt x="13005" y="14201"/>
                </a:cubicBezTo>
                <a:cubicBezTo>
                  <a:pt x="13011" y="14218"/>
                  <a:pt x="13028" y="14247"/>
                  <a:pt x="13034" y="14258"/>
                </a:cubicBezTo>
                <a:cubicBezTo>
                  <a:pt x="13062" y="14235"/>
                  <a:pt x="13096" y="14207"/>
                  <a:pt x="13090" y="14162"/>
                </a:cubicBezTo>
                <a:cubicBezTo>
                  <a:pt x="13107" y="14150"/>
                  <a:pt x="13119" y="14145"/>
                  <a:pt x="13136" y="14139"/>
                </a:cubicBezTo>
                <a:cubicBezTo>
                  <a:pt x="13138" y="14139"/>
                  <a:pt x="13140" y="14139"/>
                  <a:pt x="13142" y="14139"/>
                </a:cubicBezTo>
                <a:cubicBezTo>
                  <a:pt x="13177" y="14139"/>
                  <a:pt x="13194" y="14093"/>
                  <a:pt x="13215" y="14076"/>
                </a:cubicBezTo>
                <a:lnTo>
                  <a:pt x="13232" y="14111"/>
                </a:lnTo>
                <a:cubicBezTo>
                  <a:pt x="13232" y="14099"/>
                  <a:pt x="13227" y="14082"/>
                  <a:pt x="13227" y="14071"/>
                </a:cubicBezTo>
                <a:cubicBezTo>
                  <a:pt x="13244" y="14071"/>
                  <a:pt x="13272" y="14065"/>
                  <a:pt x="13295" y="14065"/>
                </a:cubicBezTo>
                <a:cubicBezTo>
                  <a:pt x="13300" y="14048"/>
                  <a:pt x="13300" y="14031"/>
                  <a:pt x="13300" y="14014"/>
                </a:cubicBezTo>
                <a:cubicBezTo>
                  <a:pt x="13312" y="14020"/>
                  <a:pt x="13334" y="14020"/>
                  <a:pt x="13346" y="14025"/>
                </a:cubicBezTo>
                <a:cubicBezTo>
                  <a:pt x="13340" y="14020"/>
                  <a:pt x="13329" y="14008"/>
                  <a:pt x="13323" y="14008"/>
                </a:cubicBezTo>
                <a:cubicBezTo>
                  <a:pt x="13343" y="13993"/>
                  <a:pt x="13364" y="13973"/>
                  <a:pt x="13392" y="13973"/>
                </a:cubicBezTo>
                <a:cubicBezTo>
                  <a:pt x="13395" y="13973"/>
                  <a:pt x="13399" y="13974"/>
                  <a:pt x="13402" y="13974"/>
                </a:cubicBezTo>
                <a:cubicBezTo>
                  <a:pt x="13397" y="13969"/>
                  <a:pt x="13385" y="13963"/>
                  <a:pt x="13385" y="13957"/>
                </a:cubicBezTo>
                <a:cubicBezTo>
                  <a:pt x="13454" y="13906"/>
                  <a:pt x="13505" y="13838"/>
                  <a:pt x="13573" y="13781"/>
                </a:cubicBezTo>
                <a:lnTo>
                  <a:pt x="13578" y="13810"/>
                </a:lnTo>
                <a:cubicBezTo>
                  <a:pt x="13573" y="13759"/>
                  <a:pt x="13635" y="13696"/>
                  <a:pt x="13686" y="13696"/>
                </a:cubicBezTo>
                <a:cubicBezTo>
                  <a:pt x="13709" y="13691"/>
                  <a:pt x="13697" y="13662"/>
                  <a:pt x="13709" y="13651"/>
                </a:cubicBezTo>
                <a:cubicBezTo>
                  <a:pt x="13749" y="13611"/>
                  <a:pt x="13777" y="13571"/>
                  <a:pt x="13771" y="13509"/>
                </a:cubicBezTo>
                <a:lnTo>
                  <a:pt x="13771" y="13509"/>
                </a:lnTo>
                <a:cubicBezTo>
                  <a:pt x="13777" y="13515"/>
                  <a:pt x="13794" y="13526"/>
                  <a:pt x="13800" y="13537"/>
                </a:cubicBezTo>
                <a:cubicBezTo>
                  <a:pt x="13794" y="13526"/>
                  <a:pt x="13788" y="13503"/>
                  <a:pt x="13783" y="13498"/>
                </a:cubicBezTo>
                <a:cubicBezTo>
                  <a:pt x="13805" y="13492"/>
                  <a:pt x="13845" y="13503"/>
                  <a:pt x="13839" y="13469"/>
                </a:cubicBezTo>
                <a:cubicBezTo>
                  <a:pt x="13868" y="13441"/>
                  <a:pt x="13890" y="13418"/>
                  <a:pt x="13919" y="13396"/>
                </a:cubicBezTo>
                <a:lnTo>
                  <a:pt x="13919" y="13396"/>
                </a:lnTo>
                <a:cubicBezTo>
                  <a:pt x="13879" y="13407"/>
                  <a:pt x="13845" y="13430"/>
                  <a:pt x="13811" y="13452"/>
                </a:cubicBezTo>
                <a:cubicBezTo>
                  <a:pt x="13817" y="13464"/>
                  <a:pt x="13828" y="13475"/>
                  <a:pt x="13834" y="13486"/>
                </a:cubicBezTo>
                <a:cubicBezTo>
                  <a:pt x="13824" y="13484"/>
                  <a:pt x="13815" y="13482"/>
                  <a:pt x="13807" y="13482"/>
                </a:cubicBezTo>
                <a:cubicBezTo>
                  <a:pt x="13783" y="13482"/>
                  <a:pt x="13768" y="13495"/>
                  <a:pt x="13760" y="13520"/>
                </a:cubicBezTo>
                <a:lnTo>
                  <a:pt x="13743" y="13498"/>
                </a:lnTo>
                <a:lnTo>
                  <a:pt x="13743" y="13498"/>
                </a:lnTo>
                <a:cubicBezTo>
                  <a:pt x="13754" y="13532"/>
                  <a:pt x="13754" y="13566"/>
                  <a:pt x="13749" y="13600"/>
                </a:cubicBezTo>
                <a:cubicBezTo>
                  <a:pt x="13740" y="13602"/>
                  <a:pt x="13732" y="13603"/>
                  <a:pt x="13725" y="13603"/>
                </a:cubicBezTo>
                <a:cubicBezTo>
                  <a:pt x="13691" y="13603"/>
                  <a:pt x="13663" y="13584"/>
                  <a:pt x="13635" y="13566"/>
                </a:cubicBezTo>
                <a:cubicBezTo>
                  <a:pt x="13601" y="13589"/>
                  <a:pt x="13573" y="13611"/>
                  <a:pt x="13539" y="13640"/>
                </a:cubicBezTo>
                <a:cubicBezTo>
                  <a:pt x="13675" y="13486"/>
                  <a:pt x="13805" y="13333"/>
                  <a:pt x="13953" y="13186"/>
                </a:cubicBezTo>
                <a:cubicBezTo>
                  <a:pt x="13953" y="13197"/>
                  <a:pt x="13953" y="13214"/>
                  <a:pt x="13953" y="13225"/>
                </a:cubicBezTo>
                <a:cubicBezTo>
                  <a:pt x="13958" y="13220"/>
                  <a:pt x="13964" y="13220"/>
                  <a:pt x="13970" y="13214"/>
                </a:cubicBezTo>
                <a:cubicBezTo>
                  <a:pt x="13947" y="13180"/>
                  <a:pt x="13947" y="13152"/>
                  <a:pt x="13993" y="13140"/>
                </a:cubicBezTo>
                <a:lnTo>
                  <a:pt x="13993" y="13140"/>
                </a:lnTo>
                <a:cubicBezTo>
                  <a:pt x="13993" y="13157"/>
                  <a:pt x="13987" y="13180"/>
                  <a:pt x="13987" y="13191"/>
                </a:cubicBezTo>
                <a:lnTo>
                  <a:pt x="14010" y="13163"/>
                </a:lnTo>
                <a:cubicBezTo>
                  <a:pt x="13998" y="13152"/>
                  <a:pt x="13993" y="13140"/>
                  <a:pt x="13993" y="13129"/>
                </a:cubicBezTo>
                <a:cubicBezTo>
                  <a:pt x="14027" y="13078"/>
                  <a:pt x="14072" y="13038"/>
                  <a:pt x="14112" y="12987"/>
                </a:cubicBezTo>
                <a:cubicBezTo>
                  <a:pt x="14168" y="12942"/>
                  <a:pt x="14197" y="12828"/>
                  <a:pt x="14282" y="12828"/>
                </a:cubicBezTo>
                <a:cubicBezTo>
                  <a:pt x="14305" y="12800"/>
                  <a:pt x="14333" y="12777"/>
                  <a:pt x="14361" y="12754"/>
                </a:cubicBezTo>
                <a:cubicBezTo>
                  <a:pt x="14361" y="12749"/>
                  <a:pt x="14367" y="12732"/>
                  <a:pt x="14367" y="12726"/>
                </a:cubicBezTo>
                <a:cubicBezTo>
                  <a:pt x="14395" y="12715"/>
                  <a:pt x="14407" y="12686"/>
                  <a:pt x="14390" y="12658"/>
                </a:cubicBezTo>
                <a:lnTo>
                  <a:pt x="14390" y="12658"/>
                </a:lnTo>
                <a:cubicBezTo>
                  <a:pt x="14373" y="12675"/>
                  <a:pt x="14361" y="12692"/>
                  <a:pt x="14350" y="12709"/>
                </a:cubicBezTo>
                <a:cubicBezTo>
                  <a:pt x="14361" y="12681"/>
                  <a:pt x="14378" y="12652"/>
                  <a:pt x="14395" y="12624"/>
                </a:cubicBezTo>
                <a:cubicBezTo>
                  <a:pt x="14401" y="12635"/>
                  <a:pt x="14412" y="12652"/>
                  <a:pt x="14418" y="12658"/>
                </a:cubicBezTo>
                <a:cubicBezTo>
                  <a:pt x="14424" y="12647"/>
                  <a:pt x="14429" y="12624"/>
                  <a:pt x="14435" y="12607"/>
                </a:cubicBezTo>
                <a:cubicBezTo>
                  <a:pt x="14446" y="12624"/>
                  <a:pt x="14463" y="12635"/>
                  <a:pt x="14475" y="12652"/>
                </a:cubicBezTo>
                <a:cubicBezTo>
                  <a:pt x="14463" y="12669"/>
                  <a:pt x="14452" y="12686"/>
                  <a:pt x="14441" y="12703"/>
                </a:cubicBezTo>
                <a:lnTo>
                  <a:pt x="14424" y="12709"/>
                </a:lnTo>
                <a:cubicBezTo>
                  <a:pt x="14395" y="12749"/>
                  <a:pt x="14373" y="12789"/>
                  <a:pt x="14356" y="12840"/>
                </a:cubicBezTo>
                <a:cubicBezTo>
                  <a:pt x="14344" y="12840"/>
                  <a:pt x="14322" y="12851"/>
                  <a:pt x="14310" y="12851"/>
                </a:cubicBezTo>
                <a:cubicBezTo>
                  <a:pt x="14316" y="12862"/>
                  <a:pt x="14333" y="12874"/>
                  <a:pt x="14339" y="12885"/>
                </a:cubicBezTo>
                <a:cubicBezTo>
                  <a:pt x="14412" y="12845"/>
                  <a:pt x="14446" y="12760"/>
                  <a:pt x="14503" y="12698"/>
                </a:cubicBezTo>
                <a:lnTo>
                  <a:pt x="14515" y="12720"/>
                </a:lnTo>
                <a:cubicBezTo>
                  <a:pt x="14515" y="12709"/>
                  <a:pt x="14509" y="12698"/>
                  <a:pt x="14503" y="12692"/>
                </a:cubicBezTo>
                <a:cubicBezTo>
                  <a:pt x="14532" y="12658"/>
                  <a:pt x="14560" y="12624"/>
                  <a:pt x="14571" y="12584"/>
                </a:cubicBezTo>
                <a:cubicBezTo>
                  <a:pt x="14600" y="12562"/>
                  <a:pt x="14617" y="12539"/>
                  <a:pt x="14605" y="12505"/>
                </a:cubicBezTo>
                <a:lnTo>
                  <a:pt x="14605" y="12505"/>
                </a:lnTo>
                <a:cubicBezTo>
                  <a:pt x="14611" y="12510"/>
                  <a:pt x="14628" y="12516"/>
                  <a:pt x="14639" y="12516"/>
                </a:cubicBezTo>
                <a:cubicBezTo>
                  <a:pt x="14628" y="12510"/>
                  <a:pt x="14617" y="12493"/>
                  <a:pt x="14605" y="12488"/>
                </a:cubicBezTo>
                <a:cubicBezTo>
                  <a:pt x="14622" y="12482"/>
                  <a:pt x="14645" y="12471"/>
                  <a:pt x="14656" y="12465"/>
                </a:cubicBezTo>
                <a:cubicBezTo>
                  <a:pt x="14656" y="12459"/>
                  <a:pt x="14651" y="12454"/>
                  <a:pt x="14645" y="12448"/>
                </a:cubicBezTo>
                <a:cubicBezTo>
                  <a:pt x="14611" y="12476"/>
                  <a:pt x="14554" y="12510"/>
                  <a:pt x="14566" y="12567"/>
                </a:cubicBezTo>
                <a:cubicBezTo>
                  <a:pt x="14554" y="12573"/>
                  <a:pt x="14532" y="12579"/>
                  <a:pt x="14520" y="12579"/>
                </a:cubicBezTo>
                <a:cubicBezTo>
                  <a:pt x="14509" y="12607"/>
                  <a:pt x="14492" y="12630"/>
                  <a:pt x="14480" y="12652"/>
                </a:cubicBezTo>
                <a:cubicBezTo>
                  <a:pt x="14469" y="12635"/>
                  <a:pt x="14452" y="12607"/>
                  <a:pt x="14446" y="12596"/>
                </a:cubicBezTo>
                <a:cubicBezTo>
                  <a:pt x="14452" y="12590"/>
                  <a:pt x="14475" y="12584"/>
                  <a:pt x="14486" y="12579"/>
                </a:cubicBezTo>
                <a:cubicBezTo>
                  <a:pt x="14475" y="12567"/>
                  <a:pt x="14463" y="12562"/>
                  <a:pt x="14452" y="12550"/>
                </a:cubicBezTo>
                <a:cubicBezTo>
                  <a:pt x="14452" y="12545"/>
                  <a:pt x="14458" y="12528"/>
                  <a:pt x="14463" y="12522"/>
                </a:cubicBezTo>
                <a:cubicBezTo>
                  <a:pt x="14469" y="12533"/>
                  <a:pt x="14486" y="12550"/>
                  <a:pt x="14498" y="12556"/>
                </a:cubicBezTo>
                <a:cubicBezTo>
                  <a:pt x="14498" y="12539"/>
                  <a:pt x="14492" y="12522"/>
                  <a:pt x="14486" y="12505"/>
                </a:cubicBezTo>
                <a:cubicBezTo>
                  <a:pt x="14492" y="12493"/>
                  <a:pt x="14498" y="12482"/>
                  <a:pt x="14503" y="12465"/>
                </a:cubicBezTo>
                <a:lnTo>
                  <a:pt x="14503" y="12465"/>
                </a:lnTo>
                <a:cubicBezTo>
                  <a:pt x="14503" y="12482"/>
                  <a:pt x="14498" y="12505"/>
                  <a:pt x="14503" y="12516"/>
                </a:cubicBezTo>
                <a:cubicBezTo>
                  <a:pt x="14554" y="12510"/>
                  <a:pt x="14515" y="12454"/>
                  <a:pt x="14526" y="12420"/>
                </a:cubicBezTo>
                <a:cubicBezTo>
                  <a:pt x="14543" y="12408"/>
                  <a:pt x="14571" y="12386"/>
                  <a:pt x="14588" y="12369"/>
                </a:cubicBezTo>
                <a:cubicBezTo>
                  <a:pt x="14588" y="12386"/>
                  <a:pt x="14588" y="12408"/>
                  <a:pt x="14588" y="12420"/>
                </a:cubicBezTo>
                <a:cubicBezTo>
                  <a:pt x="14594" y="12391"/>
                  <a:pt x="14611" y="12363"/>
                  <a:pt x="14628" y="12346"/>
                </a:cubicBezTo>
                <a:lnTo>
                  <a:pt x="14628" y="12346"/>
                </a:lnTo>
                <a:cubicBezTo>
                  <a:pt x="14617" y="12352"/>
                  <a:pt x="14594" y="12363"/>
                  <a:pt x="14583" y="12369"/>
                </a:cubicBezTo>
                <a:cubicBezTo>
                  <a:pt x="14583" y="12323"/>
                  <a:pt x="14611" y="12318"/>
                  <a:pt x="14651" y="12318"/>
                </a:cubicBezTo>
                <a:cubicBezTo>
                  <a:pt x="14645" y="12306"/>
                  <a:pt x="14639" y="12289"/>
                  <a:pt x="14634" y="12278"/>
                </a:cubicBezTo>
                <a:cubicBezTo>
                  <a:pt x="14656" y="12227"/>
                  <a:pt x="14685" y="12181"/>
                  <a:pt x="14713" y="12130"/>
                </a:cubicBezTo>
                <a:cubicBezTo>
                  <a:pt x="14713" y="12153"/>
                  <a:pt x="14719" y="12176"/>
                  <a:pt x="14724" y="12198"/>
                </a:cubicBezTo>
                <a:cubicBezTo>
                  <a:pt x="14736" y="12170"/>
                  <a:pt x="14730" y="12136"/>
                  <a:pt x="14713" y="12113"/>
                </a:cubicBezTo>
                <a:lnTo>
                  <a:pt x="14736" y="12113"/>
                </a:lnTo>
                <a:cubicBezTo>
                  <a:pt x="14730" y="12119"/>
                  <a:pt x="14736" y="12125"/>
                  <a:pt x="14736" y="12136"/>
                </a:cubicBezTo>
                <a:cubicBezTo>
                  <a:pt x="14759" y="12136"/>
                  <a:pt x="14770" y="12130"/>
                  <a:pt x="14764" y="12113"/>
                </a:cubicBezTo>
                <a:lnTo>
                  <a:pt x="14770" y="12113"/>
                </a:lnTo>
                <a:cubicBezTo>
                  <a:pt x="14764" y="12113"/>
                  <a:pt x="14764" y="12108"/>
                  <a:pt x="14759" y="12108"/>
                </a:cubicBezTo>
                <a:cubicBezTo>
                  <a:pt x="14759" y="12108"/>
                  <a:pt x="14759" y="12108"/>
                  <a:pt x="14759" y="12102"/>
                </a:cubicBezTo>
                <a:lnTo>
                  <a:pt x="14753" y="12102"/>
                </a:lnTo>
                <a:cubicBezTo>
                  <a:pt x="14747" y="12102"/>
                  <a:pt x="14736" y="12096"/>
                  <a:pt x="14724" y="12091"/>
                </a:cubicBezTo>
                <a:cubicBezTo>
                  <a:pt x="14741" y="12074"/>
                  <a:pt x="14753" y="12057"/>
                  <a:pt x="14764" y="12034"/>
                </a:cubicBezTo>
                <a:cubicBezTo>
                  <a:pt x="14770" y="12017"/>
                  <a:pt x="14776" y="12006"/>
                  <a:pt x="14781" y="11989"/>
                </a:cubicBezTo>
                <a:cubicBezTo>
                  <a:pt x="14787" y="11994"/>
                  <a:pt x="14798" y="12011"/>
                  <a:pt x="14804" y="12017"/>
                </a:cubicBezTo>
                <a:cubicBezTo>
                  <a:pt x="14810" y="12011"/>
                  <a:pt x="14821" y="11994"/>
                  <a:pt x="14827" y="11989"/>
                </a:cubicBezTo>
                <a:cubicBezTo>
                  <a:pt x="14787" y="11989"/>
                  <a:pt x="14787" y="11971"/>
                  <a:pt x="14793" y="11954"/>
                </a:cubicBezTo>
                <a:cubicBezTo>
                  <a:pt x="14798" y="11949"/>
                  <a:pt x="14804" y="11949"/>
                  <a:pt x="14810" y="11943"/>
                </a:cubicBezTo>
                <a:cubicBezTo>
                  <a:pt x="14804" y="11943"/>
                  <a:pt x="14804" y="11937"/>
                  <a:pt x="14798" y="11932"/>
                </a:cubicBezTo>
                <a:cubicBezTo>
                  <a:pt x="14804" y="11926"/>
                  <a:pt x="14804" y="11920"/>
                  <a:pt x="14810" y="11915"/>
                </a:cubicBezTo>
                <a:cubicBezTo>
                  <a:pt x="14815" y="11903"/>
                  <a:pt x="14815" y="11892"/>
                  <a:pt x="14821" y="11886"/>
                </a:cubicBezTo>
                <a:lnTo>
                  <a:pt x="14849" y="11886"/>
                </a:lnTo>
                <a:cubicBezTo>
                  <a:pt x="14889" y="11813"/>
                  <a:pt x="14940" y="11750"/>
                  <a:pt x="14957" y="11671"/>
                </a:cubicBezTo>
                <a:cubicBezTo>
                  <a:pt x="14980" y="11654"/>
                  <a:pt x="15002" y="11637"/>
                  <a:pt x="15031" y="11625"/>
                </a:cubicBezTo>
                <a:lnTo>
                  <a:pt x="15031" y="11625"/>
                </a:lnTo>
                <a:cubicBezTo>
                  <a:pt x="15031" y="11676"/>
                  <a:pt x="14991" y="11716"/>
                  <a:pt x="14951" y="11750"/>
                </a:cubicBezTo>
                <a:cubicBezTo>
                  <a:pt x="14957" y="11756"/>
                  <a:pt x="14957" y="11773"/>
                  <a:pt x="14957" y="11779"/>
                </a:cubicBezTo>
                <a:cubicBezTo>
                  <a:pt x="14895" y="11824"/>
                  <a:pt x="14895" y="11903"/>
                  <a:pt x="14838" y="11949"/>
                </a:cubicBezTo>
                <a:cubicBezTo>
                  <a:pt x="14832" y="11977"/>
                  <a:pt x="14827" y="12006"/>
                  <a:pt x="14827" y="12040"/>
                </a:cubicBezTo>
                <a:cubicBezTo>
                  <a:pt x="14832" y="12017"/>
                  <a:pt x="14838" y="12000"/>
                  <a:pt x="14844" y="11983"/>
                </a:cubicBezTo>
                <a:cubicBezTo>
                  <a:pt x="14951" y="11886"/>
                  <a:pt x="14991" y="11733"/>
                  <a:pt x="15082" y="11625"/>
                </a:cubicBezTo>
                <a:cubicBezTo>
                  <a:pt x="15042" y="11625"/>
                  <a:pt x="15008" y="11625"/>
                  <a:pt x="14968" y="11614"/>
                </a:cubicBezTo>
                <a:cubicBezTo>
                  <a:pt x="14980" y="11591"/>
                  <a:pt x="14985" y="11569"/>
                  <a:pt x="14997" y="11552"/>
                </a:cubicBezTo>
                <a:lnTo>
                  <a:pt x="15037" y="11552"/>
                </a:lnTo>
                <a:cubicBezTo>
                  <a:pt x="15037" y="11546"/>
                  <a:pt x="15037" y="11535"/>
                  <a:pt x="15037" y="11535"/>
                </a:cubicBezTo>
                <a:cubicBezTo>
                  <a:pt x="15031" y="11535"/>
                  <a:pt x="15008" y="11540"/>
                  <a:pt x="14997" y="11546"/>
                </a:cubicBezTo>
                <a:cubicBezTo>
                  <a:pt x="15014" y="11495"/>
                  <a:pt x="15037" y="11449"/>
                  <a:pt x="15076" y="11410"/>
                </a:cubicBezTo>
                <a:cubicBezTo>
                  <a:pt x="15076" y="11404"/>
                  <a:pt x="15071" y="11398"/>
                  <a:pt x="15071" y="11393"/>
                </a:cubicBezTo>
                <a:cubicBezTo>
                  <a:pt x="15088" y="11359"/>
                  <a:pt x="15105" y="11319"/>
                  <a:pt x="15116" y="11285"/>
                </a:cubicBezTo>
                <a:cubicBezTo>
                  <a:pt x="15125" y="11290"/>
                  <a:pt x="15135" y="11292"/>
                  <a:pt x="15143" y="11292"/>
                </a:cubicBezTo>
                <a:cubicBezTo>
                  <a:pt x="15155" y="11292"/>
                  <a:pt x="15164" y="11287"/>
                  <a:pt x="15167" y="11274"/>
                </a:cubicBezTo>
                <a:cubicBezTo>
                  <a:pt x="15156" y="11274"/>
                  <a:pt x="15133" y="11268"/>
                  <a:pt x="15127" y="11268"/>
                </a:cubicBezTo>
                <a:cubicBezTo>
                  <a:pt x="15150" y="11217"/>
                  <a:pt x="15173" y="11166"/>
                  <a:pt x="15190" y="11109"/>
                </a:cubicBezTo>
                <a:cubicBezTo>
                  <a:pt x="15207" y="11115"/>
                  <a:pt x="15224" y="11120"/>
                  <a:pt x="15246" y="11126"/>
                </a:cubicBezTo>
                <a:cubicBezTo>
                  <a:pt x="15241" y="11115"/>
                  <a:pt x="15241" y="11092"/>
                  <a:pt x="15235" y="11081"/>
                </a:cubicBezTo>
                <a:cubicBezTo>
                  <a:pt x="15229" y="11081"/>
                  <a:pt x="15212" y="11086"/>
                  <a:pt x="15201" y="11092"/>
                </a:cubicBezTo>
                <a:cubicBezTo>
                  <a:pt x="15212" y="11069"/>
                  <a:pt x="15218" y="11047"/>
                  <a:pt x="15224" y="11018"/>
                </a:cubicBezTo>
                <a:lnTo>
                  <a:pt x="15269" y="11018"/>
                </a:lnTo>
                <a:cubicBezTo>
                  <a:pt x="15286" y="10984"/>
                  <a:pt x="15298" y="10950"/>
                  <a:pt x="15303" y="10910"/>
                </a:cubicBezTo>
                <a:lnTo>
                  <a:pt x="15303" y="10910"/>
                </a:lnTo>
                <a:cubicBezTo>
                  <a:pt x="15286" y="10945"/>
                  <a:pt x="15275" y="10973"/>
                  <a:pt x="15252" y="11001"/>
                </a:cubicBezTo>
                <a:cubicBezTo>
                  <a:pt x="15252" y="10956"/>
                  <a:pt x="15275" y="10910"/>
                  <a:pt x="15298" y="10871"/>
                </a:cubicBezTo>
                <a:cubicBezTo>
                  <a:pt x="15303" y="10871"/>
                  <a:pt x="15315" y="10876"/>
                  <a:pt x="15320" y="10876"/>
                </a:cubicBezTo>
                <a:cubicBezTo>
                  <a:pt x="15332" y="10854"/>
                  <a:pt x="15337" y="10837"/>
                  <a:pt x="15343" y="10814"/>
                </a:cubicBezTo>
                <a:lnTo>
                  <a:pt x="15343" y="10814"/>
                </a:lnTo>
                <a:cubicBezTo>
                  <a:pt x="15326" y="10831"/>
                  <a:pt x="15309" y="10848"/>
                  <a:pt x="15292" y="10865"/>
                </a:cubicBezTo>
                <a:cubicBezTo>
                  <a:pt x="15320" y="10780"/>
                  <a:pt x="15349" y="10695"/>
                  <a:pt x="15377" y="10610"/>
                </a:cubicBezTo>
                <a:cubicBezTo>
                  <a:pt x="15383" y="10615"/>
                  <a:pt x="15388" y="10638"/>
                  <a:pt x="15388" y="10644"/>
                </a:cubicBezTo>
                <a:cubicBezTo>
                  <a:pt x="15400" y="10632"/>
                  <a:pt x="15411" y="10621"/>
                  <a:pt x="15422" y="10610"/>
                </a:cubicBezTo>
                <a:cubicBezTo>
                  <a:pt x="15428" y="10564"/>
                  <a:pt x="15394" y="10519"/>
                  <a:pt x="15417" y="10474"/>
                </a:cubicBezTo>
                <a:lnTo>
                  <a:pt x="15417" y="10474"/>
                </a:lnTo>
                <a:cubicBezTo>
                  <a:pt x="15422" y="10502"/>
                  <a:pt x="15428" y="10525"/>
                  <a:pt x="15434" y="10547"/>
                </a:cubicBezTo>
                <a:cubicBezTo>
                  <a:pt x="15451" y="10479"/>
                  <a:pt x="15490" y="10411"/>
                  <a:pt x="15473" y="10343"/>
                </a:cubicBezTo>
                <a:lnTo>
                  <a:pt x="15490" y="10343"/>
                </a:lnTo>
                <a:cubicBezTo>
                  <a:pt x="15490" y="10337"/>
                  <a:pt x="15485" y="10326"/>
                  <a:pt x="15485" y="10320"/>
                </a:cubicBezTo>
                <a:lnTo>
                  <a:pt x="15507" y="10315"/>
                </a:lnTo>
                <a:lnTo>
                  <a:pt x="15502" y="10303"/>
                </a:lnTo>
                <a:cubicBezTo>
                  <a:pt x="15496" y="10309"/>
                  <a:pt x="15473" y="10320"/>
                  <a:pt x="15468" y="10320"/>
                </a:cubicBezTo>
                <a:cubicBezTo>
                  <a:pt x="15473" y="10309"/>
                  <a:pt x="15479" y="10286"/>
                  <a:pt x="15485" y="10275"/>
                </a:cubicBezTo>
                <a:cubicBezTo>
                  <a:pt x="15496" y="10275"/>
                  <a:pt x="15507" y="10281"/>
                  <a:pt x="15519" y="10281"/>
                </a:cubicBezTo>
                <a:cubicBezTo>
                  <a:pt x="15513" y="10275"/>
                  <a:pt x="15513" y="10258"/>
                  <a:pt x="15507" y="10247"/>
                </a:cubicBezTo>
                <a:cubicBezTo>
                  <a:pt x="15502" y="10252"/>
                  <a:pt x="15490" y="10258"/>
                  <a:pt x="15485" y="10258"/>
                </a:cubicBezTo>
                <a:cubicBezTo>
                  <a:pt x="15485" y="10201"/>
                  <a:pt x="15513" y="10150"/>
                  <a:pt x="15524" y="10093"/>
                </a:cubicBezTo>
                <a:cubicBezTo>
                  <a:pt x="15530" y="10093"/>
                  <a:pt x="15547" y="10105"/>
                  <a:pt x="15553" y="10105"/>
                </a:cubicBezTo>
                <a:lnTo>
                  <a:pt x="15519" y="10088"/>
                </a:lnTo>
                <a:cubicBezTo>
                  <a:pt x="15530" y="10054"/>
                  <a:pt x="15536" y="10025"/>
                  <a:pt x="15541" y="9991"/>
                </a:cubicBezTo>
                <a:cubicBezTo>
                  <a:pt x="15547" y="10020"/>
                  <a:pt x="15553" y="10048"/>
                  <a:pt x="15564" y="10071"/>
                </a:cubicBezTo>
                <a:cubicBezTo>
                  <a:pt x="15564" y="10048"/>
                  <a:pt x="15576" y="10025"/>
                  <a:pt x="15598" y="10020"/>
                </a:cubicBezTo>
                <a:cubicBezTo>
                  <a:pt x="15593" y="10014"/>
                  <a:pt x="15581" y="10008"/>
                  <a:pt x="15576" y="10008"/>
                </a:cubicBezTo>
                <a:cubicBezTo>
                  <a:pt x="15610" y="9935"/>
                  <a:pt x="15615" y="9849"/>
                  <a:pt x="15638" y="9770"/>
                </a:cubicBezTo>
                <a:lnTo>
                  <a:pt x="15638" y="9770"/>
                </a:lnTo>
                <a:cubicBezTo>
                  <a:pt x="15627" y="9776"/>
                  <a:pt x="15604" y="9776"/>
                  <a:pt x="15593" y="9781"/>
                </a:cubicBezTo>
                <a:cubicBezTo>
                  <a:pt x="15598" y="9708"/>
                  <a:pt x="15615" y="9634"/>
                  <a:pt x="15632" y="9560"/>
                </a:cubicBezTo>
                <a:lnTo>
                  <a:pt x="15632" y="9560"/>
                </a:lnTo>
                <a:cubicBezTo>
                  <a:pt x="15644" y="9600"/>
                  <a:pt x="15638" y="9645"/>
                  <a:pt x="15627" y="9685"/>
                </a:cubicBezTo>
                <a:cubicBezTo>
                  <a:pt x="15695" y="9674"/>
                  <a:pt x="15661" y="9396"/>
                  <a:pt x="15717" y="9327"/>
                </a:cubicBezTo>
                <a:cubicBezTo>
                  <a:pt x="15734" y="9339"/>
                  <a:pt x="15757" y="9350"/>
                  <a:pt x="15774" y="9362"/>
                </a:cubicBezTo>
                <a:lnTo>
                  <a:pt x="15746" y="9362"/>
                </a:lnTo>
                <a:cubicBezTo>
                  <a:pt x="15740" y="9384"/>
                  <a:pt x="15729" y="9401"/>
                  <a:pt x="15706" y="9407"/>
                </a:cubicBezTo>
                <a:cubicBezTo>
                  <a:pt x="15712" y="9424"/>
                  <a:pt x="15723" y="9441"/>
                  <a:pt x="15729" y="9458"/>
                </a:cubicBezTo>
                <a:lnTo>
                  <a:pt x="15695" y="9458"/>
                </a:lnTo>
                <a:cubicBezTo>
                  <a:pt x="15700" y="9464"/>
                  <a:pt x="15717" y="9469"/>
                  <a:pt x="15723" y="9475"/>
                </a:cubicBezTo>
                <a:cubicBezTo>
                  <a:pt x="15712" y="9549"/>
                  <a:pt x="15700" y="9628"/>
                  <a:pt x="15746" y="9691"/>
                </a:cubicBezTo>
                <a:cubicBezTo>
                  <a:pt x="15751" y="9594"/>
                  <a:pt x="15780" y="9498"/>
                  <a:pt x="15785" y="9401"/>
                </a:cubicBezTo>
                <a:cubicBezTo>
                  <a:pt x="15791" y="9396"/>
                  <a:pt x="15797" y="9390"/>
                  <a:pt x="15802" y="9390"/>
                </a:cubicBezTo>
                <a:cubicBezTo>
                  <a:pt x="15780" y="9362"/>
                  <a:pt x="15797" y="9327"/>
                  <a:pt x="15814" y="9305"/>
                </a:cubicBezTo>
                <a:cubicBezTo>
                  <a:pt x="15791" y="9248"/>
                  <a:pt x="15820" y="9191"/>
                  <a:pt x="15820" y="9135"/>
                </a:cubicBezTo>
                <a:lnTo>
                  <a:pt x="15842" y="9129"/>
                </a:lnTo>
                <a:cubicBezTo>
                  <a:pt x="15837" y="9129"/>
                  <a:pt x="15825" y="9123"/>
                  <a:pt x="15820" y="9118"/>
                </a:cubicBezTo>
                <a:cubicBezTo>
                  <a:pt x="15825" y="9055"/>
                  <a:pt x="15837" y="8993"/>
                  <a:pt x="15825" y="8930"/>
                </a:cubicBezTo>
                <a:cubicBezTo>
                  <a:pt x="15820" y="8908"/>
                  <a:pt x="15837" y="8891"/>
                  <a:pt x="15848" y="8868"/>
                </a:cubicBezTo>
                <a:cubicBezTo>
                  <a:pt x="15842" y="8857"/>
                  <a:pt x="15831" y="8845"/>
                  <a:pt x="15820" y="8834"/>
                </a:cubicBezTo>
                <a:cubicBezTo>
                  <a:pt x="15831" y="8834"/>
                  <a:pt x="15842" y="8828"/>
                  <a:pt x="15854" y="8828"/>
                </a:cubicBezTo>
                <a:cubicBezTo>
                  <a:pt x="15837" y="8652"/>
                  <a:pt x="15888" y="8482"/>
                  <a:pt x="15888" y="8306"/>
                </a:cubicBezTo>
                <a:lnTo>
                  <a:pt x="15893" y="8306"/>
                </a:lnTo>
                <a:cubicBezTo>
                  <a:pt x="15871" y="8278"/>
                  <a:pt x="15893" y="8244"/>
                  <a:pt x="15899" y="8210"/>
                </a:cubicBezTo>
                <a:cubicBezTo>
                  <a:pt x="15893" y="8170"/>
                  <a:pt x="15888" y="8130"/>
                  <a:pt x="15888" y="8085"/>
                </a:cubicBezTo>
                <a:cubicBezTo>
                  <a:pt x="15888" y="8079"/>
                  <a:pt x="15882" y="8068"/>
                  <a:pt x="15876" y="8062"/>
                </a:cubicBezTo>
                <a:cubicBezTo>
                  <a:pt x="15882" y="8040"/>
                  <a:pt x="15888" y="8023"/>
                  <a:pt x="15899" y="8006"/>
                </a:cubicBezTo>
                <a:cubicBezTo>
                  <a:pt x="15893" y="7983"/>
                  <a:pt x="15888" y="7966"/>
                  <a:pt x="15888" y="7949"/>
                </a:cubicBezTo>
                <a:lnTo>
                  <a:pt x="15905" y="7926"/>
                </a:lnTo>
                <a:lnTo>
                  <a:pt x="15888" y="7926"/>
                </a:lnTo>
                <a:cubicBezTo>
                  <a:pt x="15888" y="7898"/>
                  <a:pt x="15888" y="7864"/>
                  <a:pt x="15888" y="7835"/>
                </a:cubicBezTo>
                <a:cubicBezTo>
                  <a:pt x="15893" y="7835"/>
                  <a:pt x="15899" y="7830"/>
                  <a:pt x="15905" y="7830"/>
                </a:cubicBezTo>
                <a:cubicBezTo>
                  <a:pt x="15899" y="7824"/>
                  <a:pt x="15888" y="7813"/>
                  <a:pt x="15888" y="7807"/>
                </a:cubicBezTo>
                <a:cubicBezTo>
                  <a:pt x="15905" y="7750"/>
                  <a:pt x="15865" y="7688"/>
                  <a:pt x="15882" y="7631"/>
                </a:cubicBezTo>
                <a:cubicBezTo>
                  <a:pt x="15842" y="7552"/>
                  <a:pt x="15871" y="7455"/>
                  <a:pt x="15848" y="7370"/>
                </a:cubicBezTo>
                <a:cubicBezTo>
                  <a:pt x="15842" y="7364"/>
                  <a:pt x="15825" y="7359"/>
                  <a:pt x="15820" y="7353"/>
                </a:cubicBezTo>
                <a:cubicBezTo>
                  <a:pt x="15825" y="7347"/>
                  <a:pt x="15837" y="7336"/>
                  <a:pt x="15842" y="7330"/>
                </a:cubicBezTo>
                <a:cubicBezTo>
                  <a:pt x="15825" y="7223"/>
                  <a:pt x="15848" y="7109"/>
                  <a:pt x="15808" y="7013"/>
                </a:cubicBezTo>
                <a:lnTo>
                  <a:pt x="15780" y="7013"/>
                </a:lnTo>
                <a:cubicBezTo>
                  <a:pt x="15785" y="7064"/>
                  <a:pt x="15791" y="7115"/>
                  <a:pt x="15808" y="7166"/>
                </a:cubicBezTo>
                <a:cubicBezTo>
                  <a:pt x="15802" y="7171"/>
                  <a:pt x="15797" y="7177"/>
                  <a:pt x="15791" y="7183"/>
                </a:cubicBezTo>
                <a:cubicBezTo>
                  <a:pt x="15820" y="7257"/>
                  <a:pt x="15808" y="7342"/>
                  <a:pt x="15808" y="7415"/>
                </a:cubicBezTo>
                <a:cubicBezTo>
                  <a:pt x="15820" y="7421"/>
                  <a:pt x="15831" y="7427"/>
                  <a:pt x="15837" y="7432"/>
                </a:cubicBezTo>
                <a:cubicBezTo>
                  <a:pt x="15831" y="7449"/>
                  <a:pt x="15820" y="7472"/>
                  <a:pt x="15814" y="7489"/>
                </a:cubicBezTo>
                <a:cubicBezTo>
                  <a:pt x="15825" y="7501"/>
                  <a:pt x="15842" y="7518"/>
                  <a:pt x="15854" y="7523"/>
                </a:cubicBezTo>
                <a:cubicBezTo>
                  <a:pt x="15842" y="7523"/>
                  <a:pt x="15825" y="7529"/>
                  <a:pt x="15820" y="7535"/>
                </a:cubicBezTo>
                <a:lnTo>
                  <a:pt x="15837" y="7569"/>
                </a:lnTo>
                <a:cubicBezTo>
                  <a:pt x="15825" y="7574"/>
                  <a:pt x="15808" y="7586"/>
                  <a:pt x="15797" y="7591"/>
                </a:cubicBezTo>
                <a:lnTo>
                  <a:pt x="15831" y="7591"/>
                </a:lnTo>
                <a:cubicBezTo>
                  <a:pt x="15831" y="7722"/>
                  <a:pt x="15825" y="7852"/>
                  <a:pt x="15837" y="7988"/>
                </a:cubicBezTo>
                <a:cubicBezTo>
                  <a:pt x="15808" y="7977"/>
                  <a:pt x="15785" y="7971"/>
                  <a:pt x="15763" y="7960"/>
                </a:cubicBezTo>
                <a:lnTo>
                  <a:pt x="15802" y="7960"/>
                </a:lnTo>
                <a:cubicBezTo>
                  <a:pt x="15802" y="7898"/>
                  <a:pt x="15797" y="7835"/>
                  <a:pt x="15791" y="7767"/>
                </a:cubicBezTo>
                <a:cubicBezTo>
                  <a:pt x="15785" y="7773"/>
                  <a:pt x="15768" y="7779"/>
                  <a:pt x="15763" y="7779"/>
                </a:cubicBezTo>
                <a:cubicBezTo>
                  <a:pt x="15746" y="7693"/>
                  <a:pt x="15740" y="7608"/>
                  <a:pt x="15740" y="7518"/>
                </a:cubicBezTo>
                <a:lnTo>
                  <a:pt x="15740" y="7518"/>
                </a:lnTo>
                <a:cubicBezTo>
                  <a:pt x="15763" y="7535"/>
                  <a:pt x="15768" y="7563"/>
                  <a:pt x="15768" y="7586"/>
                </a:cubicBezTo>
                <a:lnTo>
                  <a:pt x="15774" y="7591"/>
                </a:lnTo>
                <a:cubicBezTo>
                  <a:pt x="15774" y="7569"/>
                  <a:pt x="15780" y="7552"/>
                  <a:pt x="15780" y="7529"/>
                </a:cubicBezTo>
                <a:cubicBezTo>
                  <a:pt x="15763" y="7523"/>
                  <a:pt x="15740" y="7518"/>
                  <a:pt x="15723" y="7506"/>
                </a:cubicBezTo>
                <a:cubicBezTo>
                  <a:pt x="15731" y="7491"/>
                  <a:pt x="15743" y="7491"/>
                  <a:pt x="15756" y="7491"/>
                </a:cubicBezTo>
                <a:cubicBezTo>
                  <a:pt x="15762" y="7491"/>
                  <a:pt x="15768" y="7491"/>
                  <a:pt x="15774" y="7489"/>
                </a:cubicBezTo>
                <a:cubicBezTo>
                  <a:pt x="15768" y="7449"/>
                  <a:pt x="15763" y="7410"/>
                  <a:pt x="15757" y="7370"/>
                </a:cubicBezTo>
                <a:cubicBezTo>
                  <a:pt x="15746" y="7393"/>
                  <a:pt x="15740" y="7410"/>
                  <a:pt x="15734" y="7432"/>
                </a:cubicBezTo>
                <a:cubicBezTo>
                  <a:pt x="15734" y="7381"/>
                  <a:pt x="15689" y="7313"/>
                  <a:pt x="15746" y="7279"/>
                </a:cubicBezTo>
                <a:cubicBezTo>
                  <a:pt x="15740" y="7251"/>
                  <a:pt x="15734" y="7223"/>
                  <a:pt x="15734" y="7194"/>
                </a:cubicBezTo>
                <a:cubicBezTo>
                  <a:pt x="15729" y="7211"/>
                  <a:pt x="15729" y="7228"/>
                  <a:pt x="15729" y="7245"/>
                </a:cubicBezTo>
                <a:lnTo>
                  <a:pt x="15717" y="7245"/>
                </a:lnTo>
                <a:cubicBezTo>
                  <a:pt x="15712" y="7223"/>
                  <a:pt x="15706" y="7194"/>
                  <a:pt x="15706" y="7171"/>
                </a:cubicBezTo>
                <a:cubicBezTo>
                  <a:pt x="15712" y="7166"/>
                  <a:pt x="15729" y="7166"/>
                  <a:pt x="15734" y="7166"/>
                </a:cubicBezTo>
                <a:cubicBezTo>
                  <a:pt x="15700" y="7166"/>
                  <a:pt x="15700" y="7137"/>
                  <a:pt x="15706" y="7115"/>
                </a:cubicBezTo>
                <a:lnTo>
                  <a:pt x="15706" y="7115"/>
                </a:lnTo>
                <a:cubicBezTo>
                  <a:pt x="15712" y="7115"/>
                  <a:pt x="15729" y="7120"/>
                  <a:pt x="15740" y="7120"/>
                </a:cubicBezTo>
                <a:cubicBezTo>
                  <a:pt x="15717" y="7047"/>
                  <a:pt x="15712" y="6962"/>
                  <a:pt x="15700" y="6882"/>
                </a:cubicBezTo>
                <a:lnTo>
                  <a:pt x="15700" y="6927"/>
                </a:lnTo>
                <a:lnTo>
                  <a:pt x="15672" y="6933"/>
                </a:lnTo>
                <a:cubicBezTo>
                  <a:pt x="15666" y="6905"/>
                  <a:pt x="15666" y="6876"/>
                  <a:pt x="15661" y="6848"/>
                </a:cubicBezTo>
                <a:lnTo>
                  <a:pt x="15661" y="6848"/>
                </a:lnTo>
                <a:cubicBezTo>
                  <a:pt x="15666" y="6854"/>
                  <a:pt x="15683" y="6854"/>
                  <a:pt x="15695" y="6854"/>
                </a:cubicBezTo>
                <a:cubicBezTo>
                  <a:pt x="15683" y="6757"/>
                  <a:pt x="15672" y="6655"/>
                  <a:pt x="15644" y="6564"/>
                </a:cubicBezTo>
                <a:lnTo>
                  <a:pt x="15644" y="6564"/>
                </a:lnTo>
                <a:cubicBezTo>
                  <a:pt x="15638" y="6615"/>
                  <a:pt x="15655" y="6666"/>
                  <a:pt x="15649" y="6723"/>
                </a:cubicBezTo>
                <a:cubicBezTo>
                  <a:pt x="15621" y="6644"/>
                  <a:pt x="15610" y="6570"/>
                  <a:pt x="15610" y="6491"/>
                </a:cubicBezTo>
                <a:cubicBezTo>
                  <a:pt x="15615" y="6485"/>
                  <a:pt x="15615" y="6479"/>
                  <a:pt x="15621" y="6474"/>
                </a:cubicBezTo>
                <a:lnTo>
                  <a:pt x="15621" y="6474"/>
                </a:lnTo>
                <a:cubicBezTo>
                  <a:pt x="15615" y="6508"/>
                  <a:pt x="15615" y="6542"/>
                  <a:pt x="15638" y="6570"/>
                </a:cubicBezTo>
                <a:cubicBezTo>
                  <a:pt x="15644" y="6547"/>
                  <a:pt x="15649" y="6525"/>
                  <a:pt x="15661" y="6502"/>
                </a:cubicBezTo>
                <a:cubicBezTo>
                  <a:pt x="15649" y="6491"/>
                  <a:pt x="15632" y="6479"/>
                  <a:pt x="15621" y="6474"/>
                </a:cubicBezTo>
                <a:lnTo>
                  <a:pt x="15621" y="6474"/>
                </a:lnTo>
                <a:cubicBezTo>
                  <a:pt x="15621" y="6474"/>
                  <a:pt x="15621" y="6474"/>
                  <a:pt x="15621" y="6474"/>
                </a:cubicBezTo>
                <a:cubicBezTo>
                  <a:pt x="15632" y="6451"/>
                  <a:pt x="15627" y="6423"/>
                  <a:pt x="15615" y="6394"/>
                </a:cubicBezTo>
                <a:cubicBezTo>
                  <a:pt x="15598" y="6411"/>
                  <a:pt x="15598" y="6440"/>
                  <a:pt x="15598" y="6462"/>
                </a:cubicBezTo>
                <a:cubicBezTo>
                  <a:pt x="15581" y="6434"/>
                  <a:pt x="15576" y="6400"/>
                  <a:pt x="15570" y="6360"/>
                </a:cubicBezTo>
                <a:lnTo>
                  <a:pt x="15570" y="6360"/>
                </a:lnTo>
                <a:cubicBezTo>
                  <a:pt x="15581" y="6366"/>
                  <a:pt x="15593" y="6366"/>
                  <a:pt x="15604" y="6366"/>
                </a:cubicBezTo>
                <a:cubicBezTo>
                  <a:pt x="15598" y="6337"/>
                  <a:pt x="15593" y="6309"/>
                  <a:pt x="15587" y="6281"/>
                </a:cubicBezTo>
                <a:cubicBezTo>
                  <a:pt x="15581" y="6298"/>
                  <a:pt x="15570" y="6320"/>
                  <a:pt x="15564" y="6337"/>
                </a:cubicBezTo>
                <a:cubicBezTo>
                  <a:pt x="15559" y="6292"/>
                  <a:pt x="15553" y="6247"/>
                  <a:pt x="15547" y="6201"/>
                </a:cubicBezTo>
                <a:cubicBezTo>
                  <a:pt x="15564" y="6196"/>
                  <a:pt x="15576" y="6190"/>
                  <a:pt x="15593" y="6184"/>
                </a:cubicBezTo>
                <a:cubicBezTo>
                  <a:pt x="15524" y="6139"/>
                  <a:pt x="15547" y="6031"/>
                  <a:pt x="15496" y="5969"/>
                </a:cubicBezTo>
                <a:lnTo>
                  <a:pt x="15496" y="5969"/>
                </a:lnTo>
                <a:cubicBezTo>
                  <a:pt x="15502" y="5980"/>
                  <a:pt x="15507" y="6003"/>
                  <a:pt x="15507" y="6014"/>
                </a:cubicBezTo>
                <a:cubicBezTo>
                  <a:pt x="15502" y="6014"/>
                  <a:pt x="15490" y="6020"/>
                  <a:pt x="15485" y="6020"/>
                </a:cubicBezTo>
                <a:cubicBezTo>
                  <a:pt x="15485" y="6008"/>
                  <a:pt x="15485" y="5986"/>
                  <a:pt x="15485" y="5969"/>
                </a:cubicBezTo>
                <a:cubicBezTo>
                  <a:pt x="15473" y="5963"/>
                  <a:pt x="15468" y="5952"/>
                  <a:pt x="15462" y="5940"/>
                </a:cubicBezTo>
                <a:lnTo>
                  <a:pt x="15507" y="5940"/>
                </a:lnTo>
                <a:cubicBezTo>
                  <a:pt x="15502" y="5912"/>
                  <a:pt x="15496" y="5878"/>
                  <a:pt x="15468" y="5861"/>
                </a:cubicBezTo>
                <a:cubicBezTo>
                  <a:pt x="15462" y="5827"/>
                  <a:pt x="15456" y="5787"/>
                  <a:pt x="15456" y="5753"/>
                </a:cubicBezTo>
                <a:cubicBezTo>
                  <a:pt x="15451" y="5747"/>
                  <a:pt x="15439" y="5736"/>
                  <a:pt x="15434" y="5730"/>
                </a:cubicBezTo>
                <a:cubicBezTo>
                  <a:pt x="15434" y="5691"/>
                  <a:pt x="15422" y="5651"/>
                  <a:pt x="15405" y="5611"/>
                </a:cubicBezTo>
                <a:lnTo>
                  <a:pt x="15405" y="5611"/>
                </a:lnTo>
                <a:cubicBezTo>
                  <a:pt x="15417" y="5617"/>
                  <a:pt x="15434" y="5628"/>
                  <a:pt x="15445" y="5634"/>
                </a:cubicBezTo>
                <a:cubicBezTo>
                  <a:pt x="15411" y="5605"/>
                  <a:pt x="15400" y="5560"/>
                  <a:pt x="15366" y="5532"/>
                </a:cubicBezTo>
                <a:lnTo>
                  <a:pt x="15366" y="5532"/>
                </a:lnTo>
                <a:cubicBezTo>
                  <a:pt x="15371" y="5566"/>
                  <a:pt x="15383" y="5605"/>
                  <a:pt x="15383" y="5645"/>
                </a:cubicBezTo>
                <a:cubicBezTo>
                  <a:pt x="15332" y="5532"/>
                  <a:pt x="15292" y="5407"/>
                  <a:pt x="15258" y="5282"/>
                </a:cubicBezTo>
                <a:lnTo>
                  <a:pt x="15258" y="5282"/>
                </a:lnTo>
                <a:cubicBezTo>
                  <a:pt x="15269" y="5299"/>
                  <a:pt x="15280" y="5322"/>
                  <a:pt x="15292" y="5344"/>
                </a:cubicBezTo>
                <a:cubicBezTo>
                  <a:pt x="15309" y="5327"/>
                  <a:pt x="15303" y="5299"/>
                  <a:pt x="15303" y="5276"/>
                </a:cubicBezTo>
                <a:cubicBezTo>
                  <a:pt x="15292" y="5259"/>
                  <a:pt x="15275" y="5237"/>
                  <a:pt x="15263" y="5220"/>
                </a:cubicBezTo>
                <a:cubicBezTo>
                  <a:pt x="15269" y="5214"/>
                  <a:pt x="15275" y="5203"/>
                  <a:pt x="15280" y="5203"/>
                </a:cubicBezTo>
                <a:cubicBezTo>
                  <a:pt x="15253" y="5197"/>
                  <a:pt x="15204" y="5100"/>
                  <a:pt x="15248" y="5100"/>
                </a:cubicBezTo>
                <a:cubicBezTo>
                  <a:pt x="15249" y="5100"/>
                  <a:pt x="15251" y="5100"/>
                  <a:pt x="15252" y="5101"/>
                </a:cubicBezTo>
                <a:cubicBezTo>
                  <a:pt x="15320" y="5203"/>
                  <a:pt x="15332" y="5327"/>
                  <a:pt x="15405" y="5430"/>
                </a:cubicBezTo>
                <a:cubicBezTo>
                  <a:pt x="15405" y="5430"/>
                  <a:pt x="15400" y="5441"/>
                  <a:pt x="15400" y="5447"/>
                </a:cubicBezTo>
                <a:cubicBezTo>
                  <a:pt x="15428" y="5515"/>
                  <a:pt x="15439" y="5583"/>
                  <a:pt x="15462" y="5657"/>
                </a:cubicBezTo>
                <a:lnTo>
                  <a:pt x="15519" y="5651"/>
                </a:lnTo>
                <a:cubicBezTo>
                  <a:pt x="15513" y="5611"/>
                  <a:pt x="15496" y="5571"/>
                  <a:pt x="15451" y="5560"/>
                </a:cubicBezTo>
                <a:cubicBezTo>
                  <a:pt x="15451" y="5543"/>
                  <a:pt x="15445" y="5526"/>
                  <a:pt x="15445" y="5509"/>
                </a:cubicBezTo>
                <a:cubicBezTo>
                  <a:pt x="15462" y="5475"/>
                  <a:pt x="15422" y="5447"/>
                  <a:pt x="15417" y="5413"/>
                </a:cubicBezTo>
                <a:lnTo>
                  <a:pt x="15456" y="5407"/>
                </a:lnTo>
                <a:lnTo>
                  <a:pt x="15417" y="5407"/>
                </a:lnTo>
                <a:cubicBezTo>
                  <a:pt x="15422" y="5384"/>
                  <a:pt x="15428" y="5356"/>
                  <a:pt x="15434" y="5333"/>
                </a:cubicBezTo>
                <a:cubicBezTo>
                  <a:pt x="15422" y="5327"/>
                  <a:pt x="15405" y="5322"/>
                  <a:pt x="15388" y="5310"/>
                </a:cubicBezTo>
                <a:cubicBezTo>
                  <a:pt x="15394" y="5305"/>
                  <a:pt x="15405" y="5282"/>
                  <a:pt x="15411" y="5276"/>
                </a:cubicBezTo>
                <a:lnTo>
                  <a:pt x="15411" y="5276"/>
                </a:lnTo>
                <a:cubicBezTo>
                  <a:pt x="15405" y="5282"/>
                  <a:pt x="15394" y="5288"/>
                  <a:pt x="15388" y="5288"/>
                </a:cubicBezTo>
                <a:cubicBezTo>
                  <a:pt x="15383" y="5259"/>
                  <a:pt x="15366" y="5231"/>
                  <a:pt x="15383" y="5203"/>
                </a:cubicBezTo>
                <a:lnTo>
                  <a:pt x="15383" y="5203"/>
                </a:lnTo>
                <a:cubicBezTo>
                  <a:pt x="15377" y="5208"/>
                  <a:pt x="15371" y="5214"/>
                  <a:pt x="15366" y="5220"/>
                </a:cubicBezTo>
                <a:cubicBezTo>
                  <a:pt x="15337" y="5135"/>
                  <a:pt x="15292" y="5061"/>
                  <a:pt x="15263" y="4976"/>
                </a:cubicBezTo>
                <a:lnTo>
                  <a:pt x="15263" y="4976"/>
                </a:lnTo>
                <a:lnTo>
                  <a:pt x="15292" y="4981"/>
                </a:lnTo>
                <a:cubicBezTo>
                  <a:pt x="15246" y="4970"/>
                  <a:pt x="15207" y="4891"/>
                  <a:pt x="15224" y="4840"/>
                </a:cubicBezTo>
                <a:cubicBezTo>
                  <a:pt x="15229" y="4817"/>
                  <a:pt x="15201" y="4817"/>
                  <a:pt x="15190" y="4805"/>
                </a:cubicBezTo>
                <a:cubicBezTo>
                  <a:pt x="15167" y="4749"/>
                  <a:pt x="15139" y="4715"/>
                  <a:pt x="15082" y="4698"/>
                </a:cubicBezTo>
                <a:cubicBezTo>
                  <a:pt x="15088" y="4692"/>
                  <a:pt x="15105" y="4681"/>
                  <a:pt x="15116" y="4675"/>
                </a:cubicBezTo>
                <a:cubicBezTo>
                  <a:pt x="15105" y="4675"/>
                  <a:pt x="15082" y="4681"/>
                  <a:pt x="15071" y="4681"/>
                </a:cubicBezTo>
                <a:cubicBezTo>
                  <a:pt x="15076" y="4658"/>
                  <a:pt x="15099" y="4624"/>
                  <a:pt x="15065" y="4618"/>
                </a:cubicBezTo>
                <a:cubicBezTo>
                  <a:pt x="15048" y="4584"/>
                  <a:pt x="15037" y="4550"/>
                  <a:pt x="15025" y="4516"/>
                </a:cubicBezTo>
                <a:lnTo>
                  <a:pt x="15025" y="4516"/>
                </a:lnTo>
                <a:cubicBezTo>
                  <a:pt x="15019" y="4562"/>
                  <a:pt x="15031" y="4601"/>
                  <a:pt x="15042" y="4641"/>
                </a:cubicBezTo>
                <a:cubicBezTo>
                  <a:pt x="15054" y="4635"/>
                  <a:pt x="15071" y="4635"/>
                  <a:pt x="15076" y="4630"/>
                </a:cubicBezTo>
                <a:lnTo>
                  <a:pt x="15076" y="4630"/>
                </a:lnTo>
                <a:cubicBezTo>
                  <a:pt x="15054" y="4658"/>
                  <a:pt x="15054" y="4686"/>
                  <a:pt x="15088" y="4709"/>
                </a:cubicBezTo>
                <a:lnTo>
                  <a:pt x="15059" y="4715"/>
                </a:lnTo>
                <a:cubicBezTo>
                  <a:pt x="15093" y="4720"/>
                  <a:pt x="15127" y="4732"/>
                  <a:pt x="15156" y="4749"/>
                </a:cubicBezTo>
                <a:cubicBezTo>
                  <a:pt x="15156" y="4794"/>
                  <a:pt x="15122" y="4823"/>
                  <a:pt x="15082" y="4845"/>
                </a:cubicBezTo>
                <a:cubicBezTo>
                  <a:pt x="15093" y="4885"/>
                  <a:pt x="15105" y="4919"/>
                  <a:pt x="15116" y="4959"/>
                </a:cubicBezTo>
                <a:cubicBezTo>
                  <a:pt x="15019" y="4777"/>
                  <a:pt x="14929" y="4601"/>
                  <a:pt x="14838" y="4414"/>
                </a:cubicBezTo>
                <a:lnTo>
                  <a:pt x="14838" y="4414"/>
                </a:lnTo>
                <a:cubicBezTo>
                  <a:pt x="14849" y="4420"/>
                  <a:pt x="14866" y="4425"/>
                  <a:pt x="14878" y="4425"/>
                </a:cubicBezTo>
                <a:cubicBezTo>
                  <a:pt x="14878" y="4420"/>
                  <a:pt x="14872" y="4414"/>
                  <a:pt x="14872" y="4408"/>
                </a:cubicBezTo>
                <a:cubicBezTo>
                  <a:pt x="14864" y="4411"/>
                  <a:pt x="14857" y="4412"/>
                  <a:pt x="14850" y="4412"/>
                </a:cubicBezTo>
                <a:cubicBezTo>
                  <a:pt x="14824" y="4412"/>
                  <a:pt x="14811" y="4394"/>
                  <a:pt x="14815" y="4357"/>
                </a:cubicBezTo>
                <a:lnTo>
                  <a:pt x="14815" y="4357"/>
                </a:lnTo>
                <a:cubicBezTo>
                  <a:pt x="14827" y="4369"/>
                  <a:pt x="14844" y="4380"/>
                  <a:pt x="14855" y="4386"/>
                </a:cubicBezTo>
                <a:cubicBezTo>
                  <a:pt x="14849" y="4374"/>
                  <a:pt x="14844" y="4363"/>
                  <a:pt x="14838" y="4352"/>
                </a:cubicBezTo>
                <a:cubicBezTo>
                  <a:pt x="14827" y="4357"/>
                  <a:pt x="14810" y="4357"/>
                  <a:pt x="14798" y="4357"/>
                </a:cubicBezTo>
                <a:cubicBezTo>
                  <a:pt x="14770" y="4306"/>
                  <a:pt x="14741" y="4249"/>
                  <a:pt x="14713" y="4193"/>
                </a:cubicBezTo>
                <a:cubicBezTo>
                  <a:pt x="14685" y="4125"/>
                  <a:pt x="14594" y="4062"/>
                  <a:pt x="14617" y="3983"/>
                </a:cubicBezTo>
                <a:cubicBezTo>
                  <a:pt x="14605" y="3949"/>
                  <a:pt x="14594" y="3915"/>
                  <a:pt x="14583" y="3881"/>
                </a:cubicBezTo>
                <a:cubicBezTo>
                  <a:pt x="14577" y="3875"/>
                  <a:pt x="14566" y="3869"/>
                  <a:pt x="14560" y="3864"/>
                </a:cubicBezTo>
                <a:cubicBezTo>
                  <a:pt x="14555" y="3837"/>
                  <a:pt x="14540" y="3820"/>
                  <a:pt x="14520" y="3820"/>
                </a:cubicBezTo>
                <a:cubicBezTo>
                  <a:pt x="14515" y="3820"/>
                  <a:pt x="14509" y="3822"/>
                  <a:pt x="14503" y="3824"/>
                </a:cubicBezTo>
                <a:cubicBezTo>
                  <a:pt x="14515" y="3841"/>
                  <a:pt x="14520" y="3858"/>
                  <a:pt x="14532" y="3875"/>
                </a:cubicBezTo>
                <a:cubicBezTo>
                  <a:pt x="14509" y="3852"/>
                  <a:pt x="14492" y="3830"/>
                  <a:pt x="14475" y="3801"/>
                </a:cubicBezTo>
                <a:cubicBezTo>
                  <a:pt x="14480" y="3801"/>
                  <a:pt x="14503" y="3796"/>
                  <a:pt x="14515" y="3790"/>
                </a:cubicBezTo>
                <a:lnTo>
                  <a:pt x="14469" y="3756"/>
                </a:lnTo>
                <a:cubicBezTo>
                  <a:pt x="14486" y="3750"/>
                  <a:pt x="14509" y="3744"/>
                  <a:pt x="14526" y="3739"/>
                </a:cubicBezTo>
                <a:cubicBezTo>
                  <a:pt x="14537" y="3756"/>
                  <a:pt x="14549" y="3767"/>
                  <a:pt x="14560" y="3784"/>
                </a:cubicBezTo>
                <a:cubicBezTo>
                  <a:pt x="14560" y="3790"/>
                  <a:pt x="14560" y="3796"/>
                  <a:pt x="14560" y="3801"/>
                </a:cubicBezTo>
                <a:cubicBezTo>
                  <a:pt x="14588" y="3847"/>
                  <a:pt x="14622" y="3881"/>
                  <a:pt x="14656" y="3909"/>
                </a:cubicBezTo>
                <a:cubicBezTo>
                  <a:pt x="14656" y="3926"/>
                  <a:pt x="14656" y="3949"/>
                  <a:pt x="14656" y="3960"/>
                </a:cubicBezTo>
                <a:cubicBezTo>
                  <a:pt x="14668" y="3954"/>
                  <a:pt x="14685" y="3949"/>
                  <a:pt x="14696" y="3949"/>
                </a:cubicBezTo>
                <a:cubicBezTo>
                  <a:pt x="14685" y="3864"/>
                  <a:pt x="14617" y="3801"/>
                  <a:pt x="14577" y="3727"/>
                </a:cubicBezTo>
                <a:lnTo>
                  <a:pt x="14600" y="3722"/>
                </a:lnTo>
                <a:lnTo>
                  <a:pt x="14571" y="3722"/>
                </a:lnTo>
                <a:cubicBezTo>
                  <a:pt x="14549" y="3682"/>
                  <a:pt x="14526" y="3648"/>
                  <a:pt x="14492" y="3620"/>
                </a:cubicBezTo>
                <a:cubicBezTo>
                  <a:pt x="14486" y="3591"/>
                  <a:pt x="14469" y="3563"/>
                  <a:pt x="14435" y="3563"/>
                </a:cubicBezTo>
                <a:cubicBezTo>
                  <a:pt x="14441" y="3557"/>
                  <a:pt x="14452" y="3546"/>
                  <a:pt x="14458" y="3535"/>
                </a:cubicBezTo>
                <a:lnTo>
                  <a:pt x="14458" y="3535"/>
                </a:lnTo>
                <a:cubicBezTo>
                  <a:pt x="14446" y="3540"/>
                  <a:pt x="14424" y="3546"/>
                  <a:pt x="14412" y="3552"/>
                </a:cubicBezTo>
                <a:cubicBezTo>
                  <a:pt x="14412" y="3540"/>
                  <a:pt x="14412" y="3512"/>
                  <a:pt x="14412" y="3501"/>
                </a:cubicBezTo>
                <a:lnTo>
                  <a:pt x="14390" y="3501"/>
                </a:lnTo>
                <a:cubicBezTo>
                  <a:pt x="14407" y="3552"/>
                  <a:pt x="14418" y="3608"/>
                  <a:pt x="14475" y="3620"/>
                </a:cubicBezTo>
                <a:cubicBezTo>
                  <a:pt x="14475" y="3631"/>
                  <a:pt x="14475" y="3654"/>
                  <a:pt x="14475" y="3665"/>
                </a:cubicBezTo>
                <a:cubicBezTo>
                  <a:pt x="14492" y="3688"/>
                  <a:pt x="14509" y="3710"/>
                  <a:pt x="14526" y="3727"/>
                </a:cubicBezTo>
                <a:cubicBezTo>
                  <a:pt x="14509" y="3733"/>
                  <a:pt x="14475" y="3739"/>
                  <a:pt x="14458" y="3744"/>
                </a:cubicBezTo>
                <a:cubicBezTo>
                  <a:pt x="14458" y="3733"/>
                  <a:pt x="14458" y="3710"/>
                  <a:pt x="14458" y="3699"/>
                </a:cubicBezTo>
                <a:cubicBezTo>
                  <a:pt x="14446" y="3705"/>
                  <a:pt x="14429" y="3716"/>
                  <a:pt x="14418" y="3722"/>
                </a:cubicBezTo>
                <a:cubicBezTo>
                  <a:pt x="14412" y="3716"/>
                  <a:pt x="14401" y="3705"/>
                  <a:pt x="14395" y="3699"/>
                </a:cubicBezTo>
                <a:cubicBezTo>
                  <a:pt x="14407" y="3699"/>
                  <a:pt x="14429" y="3688"/>
                  <a:pt x="14441" y="3682"/>
                </a:cubicBezTo>
                <a:cubicBezTo>
                  <a:pt x="14424" y="3676"/>
                  <a:pt x="14401" y="3676"/>
                  <a:pt x="14390" y="3671"/>
                </a:cubicBezTo>
                <a:cubicBezTo>
                  <a:pt x="14378" y="3659"/>
                  <a:pt x="14367" y="3654"/>
                  <a:pt x="14361" y="3642"/>
                </a:cubicBezTo>
                <a:lnTo>
                  <a:pt x="14361" y="3642"/>
                </a:lnTo>
                <a:cubicBezTo>
                  <a:pt x="14378" y="3648"/>
                  <a:pt x="14390" y="3659"/>
                  <a:pt x="14407" y="3659"/>
                </a:cubicBezTo>
                <a:cubicBezTo>
                  <a:pt x="14418" y="3614"/>
                  <a:pt x="14350" y="3631"/>
                  <a:pt x="14322" y="3603"/>
                </a:cubicBezTo>
                <a:cubicBezTo>
                  <a:pt x="14316" y="3586"/>
                  <a:pt x="14305" y="3552"/>
                  <a:pt x="14299" y="3535"/>
                </a:cubicBezTo>
                <a:cubicBezTo>
                  <a:pt x="14310" y="3535"/>
                  <a:pt x="14333" y="3540"/>
                  <a:pt x="14344" y="3546"/>
                </a:cubicBezTo>
                <a:cubicBezTo>
                  <a:pt x="14322" y="3530"/>
                  <a:pt x="14301" y="3513"/>
                  <a:pt x="14289" y="3487"/>
                </a:cubicBezTo>
                <a:lnTo>
                  <a:pt x="14289" y="3487"/>
                </a:lnTo>
                <a:cubicBezTo>
                  <a:pt x="14293" y="3499"/>
                  <a:pt x="14293" y="3519"/>
                  <a:pt x="14293" y="3535"/>
                </a:cubicBezTo>
                <a:cubicBezTo>
                  <a:pt x="14254" y="3518"/>
                  <a:pt x="14254" y="3489"/>
                  <a:pt x="14271" y="3455"/>
                </a:cubicBezTo>
                <a:lnTo>
                  <a:pt x="14231" y="3455"/>
                </a:lnTo>
                <a:cubicBezTo>
                  <a:pt x="14208" y="3438"/>
                  <a:pt x="14191" y="3421"/>
                  <a:pt x="14174" y="3398"/>
                </a:cubicBezTo>
                <a:cubicBezTo>
                  <a:pt x="14163" y="3376"/>
                  <a:pt x="14146" y="3353"/>
                  <a:pt x="14129" y="3330"/>
                </a:cubicBezTo>
                <a:lnTo>
                  <a:pt x="14129" y="3330"/>
                </a:lnTo>
                <a:cubicBezTo>
                  <a:pt x="14146" y="3336"/>
                  <a:pt x="14168" y="3336"/>
                  <a:pt x="14185" y="3336"/>
                </a:cubicBezTo>
                <a:cubicBezTo>
                  <a:pt x="14168" y="3325"/>
                  <a:pt x="14146" y="3319"/>
                  <a:pt x="14123" y="3319"/>
                </a:cubicBezTo>
                <a:cubicBezTo>
                  <a:pt x="14117" y="3313"/>
                  <a:pt x="14112" y="3308"/>
                  <a:pt x="14112" y="3296"/>
                </a:cubicBezTo>
                <a:lnTo>
                  <a:pt x="14123" y="3268"/>
                </a:lnTo>
                <a:lnTo>
                  <a:pt x="14123" y="3268"/>
                </a:lnTo>
                <a:cubicBezTo>
                  <a:pt x="14112" y="3274"/>
                  <a:pt x="14106" y="3279"/>
                  <a:pt x="14100" y="3285"/>
                </a:cubicBezTo>
                <a:cubicBezTo>
                  <a:pt x="14095" y="3268"/>
                  <a:pt x="14083" y="3251"/>
                  <a:pt x="14078" y="3234"/>
                </a:cubicBezTo>
                <a:cubicBezTo>
                  <a:pt x="14072" y="3245"/>
                  <a:pt x="14066" y="3257"/>
                  <a:pt x="14061" y="3268"/>
                </a:cubicBezTo>
                <a:cubicBezTo>
                  <a:pt x="14044" y="3251"/>
                  <a:pt x="14027" y="3234"/>
                  <a:pt x="14010" y="3217"/>
                </a:cubicBezTo>
                <a:cubicBezTo>
                  <a:pt x="14015" y="3217"/>
                  <a:pt x="14032" y="3211"/>
                  <a:pt x="14044" y="3205"/>
                </a:cubicBezTo>
                <a:cubicBezTo>
                  <a:pt x="14038" y="3200"/>
                  <a:pt x="14027" y="3183"/>
                  <a:pt x="14021" y="3171"/>
                </a:cubicBezTo>
                <a:cubicBezTo>
                  <a:pt x="14015" y="3192"/>
                  <a:pt x="14007" y="3199"/>
                  <a:pt x="13998" y="3199"/>
                </a:cubicBezTo>
                <a:cubicBezTo>
                  <a:pt x="13981" y="3199"/>
                  <a:pt x="13962" y="3175"/>
                  <a:pt x="13947" y="3160"/>
                </a:cubicBezTo>
                <a:cubicBezTo>
                  <a:pt x="13902" y="3115"/>
                  <a:pt x="13856" y="3075"/>
                  <a:pt x="13805" y="3035"/>
                </a:cubicBezTo>
                <a:cubicBezTo>
                  <a:pt x="13817" y="3024"/>
                  <a:pt x="13817" y="3013"/>
                  <a:pt x="13800" y="2996"/>
                </a:cubicBezTo>
                <a:cubicBezTo>
                  <a:pt x="13800" y="3001"/>
                  <a:pt x="13794" y="3013"/>
                  <a:pt x="13788" y="3024"/>
                </a:cubicBezTo>
                <a:cubicBezTo>
                  <a:pt x="13777" y="3013"/>
                  <a:pt x="13760" y="3001"/>
                  <a:pt x="13749" y="2990"/>
                </a:cubicBezTo>
                <a:cubicBezTo>
                  <a:pt x="13726" y="2961"/>
                  <a:pt x="13703" y="2939"/>
                  <a:pt x="13680" y="2916"/>
                </a:cubicBezTo>
                <a:cubicBezTo>
                  <a:pt x="13692" y="2916"/>
                  <a:pt x="13703" y="2916"/>
                  <a:pt x="13703" y="2905"/>
                </a:cubicBezTo>
                <a:cubicBezTo>
                  <a:pt x="13703" y="2899"/>
                  <a:pt x="13697" y="2893"/>
                  <a:pt x="13686" y="2888"/>
                </a:cubicBezTo>
                <a:cubicBezTo>
                  <a:pt x="13692" y="2882"/>
                  <a:pt x="13703" y="2871"/>
                  <a:pt x="13709" y="2865"/>
                </a:cubicBezTo>
                <a:cubicBezTo>
                  <a:pt x="13697" y="2859"/>
                  <a:pt x="13675" y="2854"/>
                  <a:pt x="13663" y="2848"/>
                </a:cubicBezTo>
                <a:cubicBezTo>
                  <a:pt x="13663" y="2859"/>
                  <a:pt x="13658" y="2876"/>
                  <a:pt x="13658" y="2888"/>
                </a:cubicBezTo>
                <a:cubicBezTo>
                  <a:pt x="13641" y="2871"/>
                  <a:pt x="13624" y="2854"/>
                  <a:pt x="13601" y="2837"/>
                </a:cubicBezTo>
                <a:cubicBezTo>
                  <a:pt x="13612" y="2820"/>
                  <a:pt x="13618" y="2808"/>
                  <a:pt x="13624" y="2791"/>
                </a:cubicBezTo>
                <a:cubicBezTo>
                  <a:pt x="13601" y="2769"/>
                  <a:pt x="13573" y="2735"/>
                  <a:pt x="13544" y="2718"/>
                </a:cubicBezTo>
                <a:lnTo>
                  <a:pt x="13544" y="2718"/>
                </a:lnTo>
                <a:cubicBezTo>
                  <a:pt x="13561" y="2746"/>
                  <a:pt x="13584" y="2769"/>
                  <a:pt x="13595" y="2803"/>
                </a:cubicBezTo>
                <a:cubicBezTo>
                  <a:pt x="13556" y="2780"/>
                  <a:pt x="13527" y="2740"/>
                  <a:pt x="13505" y="2706"/>
                </a:cubicBezTo>
                <a:cubicBezTo>
                  <a:pt x="13505" y="2701"/>
                  <a:pt x="13516" y="2689"/>
                  <a:pt x="13516" y="2683"/>
                </a:cubicBezTo>
                <a:cubicBezTo>
                  <a:pt x="13505" y="2666"/>
                  <a:pt x="13488" y="2649"/>
                  <a:pt x="13476" y="2632"/>
                </a:cubicBezTo>
                <a:lnTo>
                  <a:pt x="13476" y="2632"/>
                </a:lnTo>
                <a:cubicBezTo>
                  <a:pt x="13482" y="2655"/>
                  <a:pt x="13488" y="2678"/>
                  <a:pt x="13499" y="2701"/>
                </a:cubicBezTo>
                <a:cubicBezTo>
                  <a:pt x="13431" y="2638"/>
                  <a:pt x="13368" y="2576"/>
                  <a:pt x="13306" y="2508"/>
                </a:cubicBezTo>
                <a:lnTo>
                  <a:pt x="13306" y="2508"/>
                </a:lnTo>
                <a:lnTo>
                  <a:pt x="13346" y="2513"/>
                </a:lnTo>
                <a:cubicBezTo>
                  <a:pt x="13340" y="2502"/>
                  <a:pt x="13334" y="2485"/>
                  <a:pt x="13329" y="2468"/>
                </a:cubicBezTo>
                <a:cubicBezTo>
                  <a:pt x="13289" y="2445"/>
                  <a:pt x="13238" y="2457"/>
                  <a:pt x="13210" y="2411"/>
                </a:cubicBezTo>
                <a:lnTo>
                  <a:pt x="13210" y="2411"/>
                </a:lnTo>
                <a:cubicBezTo>
                  <a:pt x="13232" y="2417"/>
                  <a:pt x="13255" y="2428"/>
                  <a:pt x="13278" y="2434"/>
                </a:cubicBezTo>
                <a:cubicBezTo>
                  <a:pt x="13232" y="2383"/>
                  <a:pt x="13187" y="2320"/>
                  <a:pt x="13113" y="2303"/>
                </a:cubicBezTo>
                <a:lnTo>
                  <a:pt x="13124" y="2286"/>
                </a:lnTo>
                <a:cubicBezTo>
                  <a:pt x="13119" y="2286"/>
                  <a:pt x="13107" y="2281"/>
                  <a:pt x="13102" y="2281"/>
                </a:cubicBezTo>
                <a:lnTo>
                  <a:pt x="13107" y="2258"/>
                </a:lnTo>
                <a:lnTo>
                  <a:pt x="13096" y="2258"/>
                </a:lnTo>
                <a:cubicBezTo>
                  <a:pt x="13096" y="2269"/>
                  <a:pt x="13096" y="2286"/>
                  <a:pt x="13096" y="2298"/>
                </a:cubicBezTo>
                <a:cubicBezTo>
                  <a:pt x="13085" y="2292"/>
                  <a:pt x="13068" y="2269"/>
                  <a:pt x="13062" y="2258"/>
                </a:cubicBezTo>
                <a:cubicBezTo>
                  <a:pt x="13068" y="2252"/>
                  <a:pt x="13079" y="2241"/>
                  <a:pt x="13079" y="2235"/>
                </a:cubicBezTo>
                <a:cubicBezTo>
                  <a:pt x="13073" y="2235"/>
                  <a:pt x="13056" y="2230"/>
                  <a:pt x="13051" y="2224"/>
                </a:cubicBezTo>
                <a:cubicBezTo>
                  <a:pt x="13051" y="2235"/>
                  <a:pt x="13045" y="2247"/>
                  <a:pt x="13045" y="2252"/>
                </a:cubicBezTo>
                <a:cubicBezTo>
                  <a:pt x="12994" y="2230"/>
                  <a:pt x="12960" y="2179"/>
                  <a:pt x="12915" y="2144"/>
                </a:cubicBezTo>
                <a:cubicBezTo>
                  <a:pt x="12920" y="2139"/>
                  <a:pt x="12937" y="2127"/>
                  <a:pt x="12943" y="2122"/>
                </a:cubicBezTo>
                <a:lnTo>
                  <a:pt x="12943" y="2122"/>
                </a:lnTo>
                <a:cubicBezTo>
                  <a:pt x="12932" y="2127"/>
                  <a:pt x="12920" y="2133"/>
                  <a:pt x="12909" y="2139"/>
                </a:cubicBezTo>
                <a:cubicBezTo>
                  <a:pt x="12886" y="2122"/>
                  <a:pt x="12863" y="2099"/>
                  <a:pt x="12835" y="2076"/>
                </a:cubicBezTo>
                <a:lnTo>
                  <a:pt x="12835" y="2076"/>
                </a:lnTo>
                <a:cubicBezTo>
                  <a:pt x="12863" y="2088"/>
                  <a:pt x="12886" y="2099"/>
                  <a:pt x="12915" y="2099"/>
                </a:cubicBezTo>
                <a:cubicBezTo>
                  <a:pt x="12892" y="2082"/>
                  <a:pt x="12880" y="2065"/>
                  <a:pt x="12886" y="2042"/>
                </a:cubicBezTo>
                <a:lnTo>
                  <a:pt x="12886" y="2042"/>
                </a:lnTo>
                <a:cubicBezTo>
                  <a:pt x="12880" y="2048"/>
                  <a:pt x="12869" y="2054"/>
                  <a:pt x="12863" y="2059"/>
                </a:cubicBezTo>
                <a:cubicBezTo>
                  <a:pt x="12812" y="1997"/>
                  <a:pt x="12744" y="1952"/>
                  <a:pt x="12682" y="1895"/>
                </a:cubicBezTo>
                <a:cubicBezTo>
                  <a:pt x="12676" y="1906"/>
                  <a:pt x="12671" y="1929"/>
                  <a:pt x="12671" y="1940"/>
                </a:cubicBezTo>
                <a:cubicBezTo>
                  <a:pt x="12608" y="1895"/>
                  <a:pt x="12546" y="1849"/>
                  <a:pt x="12489" y="1804"/>
                </a:cubicBezTo>
                <a:lnTo>
                  <a:pt x="12489" y="1804"/>
                </a:lnTo>
                <a:cubicBezTo>
                  <a:pt x="12534" y="1810"/>
                  <a:pt x="12568" y="1832"/>
                  <a:pt x="12602" y="1861"/>
                </a:cubicBezTo>
                <a:cubicBezTo>
                  <a:pt x="12619" y="1798"/>
                  <a:pt x="12358" y="1702"/>
                  <a:pt x="12324" y="1617"/>
                </a:cubicBezTo>
                <a:cubicBezTo>
                  <a:pt x="12341" y="1605"/>
                  <a:pt x="12358" y="1594"/>
                  <a:pt x="12376" y="1583"/>
                </a:cubicBezTo>
                <a:lnTo>
                  <a:pt x="12376" y="1583"/>
                </a:lnTo>
                <a:cubicBezTo>
                  <a:pt x="12376" y="1594"/>
                  <a:pt x="12370" y="1605"/>
                  <a:pt x="12370" y="1611"/>
                </a:cubicBezTo>
                <a:cubicBezTo>
                  <a:pt x="12387" y="1628"/>
                  <a:pt x="12398" y="1645"/>
                  <a:pt x="12387" y="1668"/>
                </a:cubicBezTo>
                <a:lnTo>
                  <a:pt x="12444" y="1668"/>
                </a:lnTo>
                <a:lnTo>
                  <a:pt x="12427" y="1702"/>
                </a:lnTo>
                <a:cubicBezTo>
                  <a:pt x="12432" y="1696"/>
                  <a:pt x="12449" y="1685"/>
                  <a:pt x="12455" y="1685"/>
                </a:cubicBezTo>
                <a:cubicBezTo>
                  <a:pt x="12503" y="1724"/>
                  <a:pt x="12560" y="1762"/>
                  <a:pt x="12625" y="1762"/>
                </a:cubicBezTo>
                <a:cubicBezTo>
                  <a:pt x="12636" y="1762"/>
                  <a:pt x="12648" y="1761"/>
                  <a:pt x="12659" y="1759"/>
                </a:cubicBezTo>
                <a:cubicBezTo>
                  <a:pt x="12574" y="1713"/>
                  <a:pt x="12500" y="1645"/>
                  <a:pt x="12421" y="1594"/>
                </a:cubicBezTo>
                <a:cubicBezTo>
                  <a:pt x="12415" y="1588"/>
                  <a:pt x="12415" y="1577"/>
                  <a:pt x="12415" y="1571"/>
                </a:cubicBezTo>
                <a:cubicBezTo>
                  <a:pt x="12411" y="1573"/>
                  <a:pt x="12406" y="1574"/>
                  <a:pt x="12402" y="1574"/>
                </a:cubicBezTo>
                <a:cubicBezTo>
                  <a:pt x="12375" y="1574"/>
                  <a:pt x="12357" y="1545"/>
                  <a:pt x="12347" y="1520"/>
                </a:cubicBezTo>
                <a:cubicBezTo>
                  <a:pt x="12285" y="1520"/>
                  <a:pt x="12245" y="1469"/>
                  <a:pt x="12200" y="1441"/>
                </a:cubicBezTo>
                <a:lnTo>
                  <a:pt x="12205" y="1424"/>
                </a:lnTo>
                <a:lnTo>
                  <a:pt x="12205" y="1424"/>
                </a:lnTo>
                <a:cubicBezTo>
                  <a:pt x="12200" y="1424"/>
                  <a:pt x="12188" y="1430"/>
                  <a:pt x="12183" y="1435"/>
                </a:cubicBezTo>
                <a:cubicBezTo>
                  <a:pt x="12132" y="1401"/>
                  <a:pt x="12080" y="1361"/>
                  <a:pt x="12018" y="1344"/>
                </a:cubicBezTo>
                <a:cubicBezTo>
                  <a:pt x="11995" y="1339"/>
                  <a:pt x="11990" y="1310"/>
                  <a:pt x="11978" y="1293"/>
                </a:cubicBezTo>
                <a:cubicBezTo>
                  <a:pt x="11961" y="1299"/>
                  <a:pt x="11950" y="1299"/>
                  <a:pt x="11933" y="1305"/>
                </a:cubicBezTo>
                <a:cubicBezTo>
                  <a:pt x="11933" y="1293"/>
                  <a:pt x="11939" y="1282"/>
                  <a:pt x="11939" y="1271"/>
                </a:cubicBezTo>
                <a:cubicBezTo>
                  <a:pt x="11907" y="1258"/>
                  <a:pt x="11877" y="1243"/>
                  <a:pt x="11848" y="1226"/>
                </a:cubicBezTo>
                <a:lnTo>
                  <a:pt x="11848" y="1226"/>
                </a:lnTo>
                <a:cubicBezTo>
                  <a:pt x="11848" y="1232"/>
                  <a:pt x="11848" y="1243"/>
                  <a:pt x="11848" y="1248"/>
                </a:cubicBezTo>
                <a:cubicBezTo>
                  <a:pt x="11922" y="1282"/>
                  <a:pt x="11978" y="1367"/>
                  <a:pt x="12063" y="1384"/>
                </a:cubicBezTo>
                <a:cubicBezTo>
                  <a:pt x="12086" y="1447"/>
                  <a:pt x="12177" y="1458"/>
                  <a:pt x="12222" y="1515"/>
                </a:cubicBezTo>
                <a:cubicBezTo>
                  <a:pt x="12256" y="1537"/>
                  <a:pt x="12313" y="1543"/>
                  <a:pt x="12313" y="1600"/>
                </a:cubicBezTo>
                <a:lnTo>
                  <a:pt x="12273" y="1600"/>
                </a:lnTo>
                <a:cubicBezTo>
                  <a:pt x="12251" y="1560"/>
                  <a:pt x="12211" y="1549"/>
                  <a:pt x="12171" y="1532"/>
                </a:cubicBezTo>
                <a:cubicBezTo>
                  <a:pt x="12171" y="1543"/>
                  <a:pt x="12166" y="1560"/>
                  <a:pt x="12166" y="1571"/>
                </a:cubicBezTo>
                <a:cubicBezTo>
                  <a:pt x="12160" y="1566"/>
                  <a:pt x="12149" y="1554"/>
                  <a:pt x="12137" y="1543"/>
                </a:cubicBezTo>
                <a:cubicBezTo>
                  <a:pt x="12092" y="1532"/>
                  <a:pt x="12097" y="1469"/>
                  <a:pt x="12052" y="1458"/>
                </a:cubicBezTo>
                <a:cubicBezTo>
                  <a:pt x="12041" y="1464"/>
                  <a:pt x="12029" y="1469"/>
                  <a:pt x="12024" y="1469"/>
                </a:cubicBezTo>
                <a:cubicBezTo>
                  <a:pt x="11916" y="1407"/>
                  <a:pt x="11825" y="1322"/>
                  <a:pt x="11706" y="1276"/>
                </a:cubicBezTo>
                <a:cubicBezTo>
                  <a:pt x="11712" y="1271"/>
                  <a:pt x="11723" y="1254"/>
                  <a:pt x="11723" y="1248"/>
                </a:cubicBezTo>
                <a:cubicBezTo>
                  <a:pt x="11712" y="1237"/>
                  <a:pt x="11689" y="1214"/>
                  <a:pt x="11678" y="1208"/>
                </a:cubicBezTo>
                <a:cubicBezTo>
                  <a:pt x="11666" y="1214"/>
                  <a:pt x="11655" y="1220"/>
                  <a:pt x="11644" y="1225"/>
                </a:cubicBezTo>
                <a:lnTo>
                  <a:pt x="11666" y="1248"/>
                </a:lnTo>
                <a:cubicBezTo>
                  <a:pt x="11655" y="1242"/>
                  <a:pt x="11632" y="1231"/>
                  <a:pt x="11621" y="1225"/>
                </a:cubicBezTo>
                <a:cubicBezTo>
                  <a:pt x="11627" y="1225"/>
                  <a:pt x="11638" y="1220"/>
                  <a:pt x="11649" y="1214"/>
                </a:cubicBezTo>
                <a:lnTo>
                  <a:pt x="11649" y="1186"/>
                </a:lnTo>
                <a:cubicBezTo>
                  <a:pt x="11627" y="1174"/>
                  <a:pt x="11598" y="1163"/>
                  <a:pt x="11575" y="1152"/>
                </a:cubicBezTo>
                <a:lnTo>
                  <a:pt x="11564" y="1169"/>
                </a:lnTo>
                <a:cubicBezTo>
                  <a:pt x="11581" y="1180"/>
                  <a:pt x="11604" y="1197"/>
                  <a:pt x="11615" y="1220"/>
                </a:cubicBezTo>
                <a:cubicBezTo>
                  <a:pt x="11598" y="1197"/>
                  <a:pt x="11570" y="1191"/>
                  <a:pt x="11547" y="1186"/>
                </a:cubicBezTo>
                <a:cubicBezTo>
                  <a:pt x="11553" y="1169"/>
                  <a:pt x="11564" y="1157"/>
                  <a:pt x="11570" y="1140"/>
                </a:cubicBezTo>
                <a:cubicBezTo>
                  <a:pt x="11547" y="1129"/>
                  <a:pt x="11524" y="1118"/>
                  <a:pt x="11502" y="1106"/>
                </a:cubicBezTo>
                <a:lnTo>
                  <a:pt x="11502" y="1106"/>
                </a:lnTo>
                <a:cubicBezTo>
                  <a:pt x="11513" y="1123"/>
                  <a:pt x="11536" y="1152"/>
                  <a:pt x="11547" y="1169"/>
                </a:cubicBezTo>
                <a:cubicBezTo>
                  <a:pt x="11524" y="1169"/>
                  <a:pt x="11507" y="1152"/>
                  <a:pt x="11496" y="1135"/>
                </a:cubicBezTo>
                <a:cubicBezTo>
                  <a:pt x="11445" y="1123"/>
                  <a:pt x="11411" y="1089"/>
                  <a:pt x="11366" y="1072"/>
                </a:cubicBezTo>
                <a:lnTo>
                  <a:pt x="11366" y="1044"/>
                </a:lnTo>
                <a:cubicBezTo>
                  <a:pt x="11354" y="1049"/>
                  <a:pt x="11337" y="1061"/>
                  <a:pt x="11326" y="1061"/>
                </a:cubicBezTo>
                <a:cubicBezTo>
                  <a:pt x="11326" y="1049"/>
                  <a:pt x="11332" y="1032"/>
                  <a:pt x="11332" y="1015"/>
                </a:cubicBezTo>
                <a:lnTo>
                  <a:pt x="11332" y="1015"/>
                </a:lnTo>
                <a:cubicBezTo>
                  <a:pt x="11315" y="1021"/>
                  <a:pt x="11292" y="1027"/>
                  <a:pt x="11269" y="1032"/>
                </a:cubicBezTo>
                <a:cubicBezTo>
                  <a:pt x="11258" y="1021"/>
                  <a:pt x="11246" y="1010"/>
                  <a:pt x="11235" y="998"/>
                </a:cubicBezTo>
                <a:lnTo>
                  <a:pt x="11235" y="998"/>
                </a:lnTo>
                <a:cubicBezTo>
                  <a:pt x="11242" y="1000"/>
                  <a:pt x="11248" y="1001"/>
                  <a:pt x="11255" y="1001"/>
                </a:cubicBezTo>
                <a:cubicBezTo>
                  <a:pt x="11271" y="1001"/>
                  <a:pt x="11287" y="997"/>
                  <a:pt x="11303" y="993"/>
                </a:cubicBezTo>
                <a:cubicBezTo>
                  <a:pt x="11286" y="987"/>
                  <a:pt x="11263" y="981"/>
                  <a:pt x="11246" y="976"/>
                </a:cubicBezTo>
                <a:cubicBezTo>
                  <a:pt x="11252" y="964"/>
                  <a:pt x="11258" y="953"/>
                  <a:pt x="11263" y="942"/>
                </a:cubicBezTo>
                <a:lnTo>
                  <a:pt x="11263" y="942"/>
                </a:lnTo>
                <a:cubicBezTo>
                  <a:pt x="11252" y="947"/>
                  <a:pt x="11235" y="959"/>
                  <a:pt x="11224" y="964"/>
                </a:cubicBezTo>
                <a:cubicBezTo>
                  <a:pt x="11207" y="947"/>
                  <a:pt x="11150" y="930"/>
                  <a:pt x="11190" y="908"/>
                </a:cubicBezTo>
                <a:lnTo>
                  <a:pt x="11190" y="908"/>
                </a:lnTo>
                <a:cubicBezTo>
                  <a:pt x="11246" y="912"/>
                  <a:pt x="11295" y="972"/>
                  <a:pt x="11350" y="972"/>
                </a:cubicBezTo>
                <a:cubicBezTo>
                  <a:pt x="11360" y="972"/>
                  <a:pt x="11371" y="970"/>
                  <a:pt x="11383" y="964"/>
                </a:cubicBezTo>
                <a:lnTo>
                  <a:pt x="11383" y="964"/>
                </a:lnTo>
                <a:cubicBezTo>
                  <a:pt x="11383" y="970"/>
                  <a:pt x="11371" y="987"/>
                  <a:pt x="11371" y="993"/>
                </a:cubicBezTo>
                <a:cubicBezTo>
                  <a:pt x="11519" y="1083"/>
                  <a:pt x="11672" y="1152"/>
                  <a:pt x="11819" y="1242"/>
                </a:cubicBezTo>
                <a:cubicBezTo>
                  <a:pt x="11831" y="1237"/>
                  <a:pt x="11842" y="1231"/>
                  <a:pt x="11847" y="1226"/>
                </a:cubicBezTo>
                <a:lnTo>
                  <a:pt x="11847" y="1226"/>
                </a:lnTo>
                <a:cubicBezTo>
                  <a:pt x="11848" y="1226"/>
                  <a:pt x="11848" y="1226"/>
                  <a:pt x="11848" y="1226"/>
                </a:cubicBezTo>
                <a:lnTo>
                  <a:pt x="11848" y="1226"/>
                </a:lnTo>
                <a:cubicBezTo>
                  <a:pt x="11848" y="1226"/>
                  <a:pt x="11848" y="1226"/>
                  <a:pt x="11848" y="1225"/>
                </a:cubicBezTo>
                <a:cubicBezTo>
                  <a:pt x="11848" y="1225"/>
                  <a:pt x="11848" y="1226"/>
                  <a:pt x="11847" y="1226"/>
                </a:cubicBezTo>
                <a:lnTo>
                  <a:pt x="11847" y="1226"/>
                </a:lnTo>
                <a:cubicBezTo>
                  <a:pt x="11725" y="1156"/>
                  <a:pt x="11619" y="1062"/>
                  <a:pt x="11490" y="998"/>
                </a:cubicBezTo>
                <a:cubicBezTo>
                  <a:pt x="11486" y="1000"/>
                  <a:pt x="11482" y="1000"/>
                  <a:pt x="11479" y="1000"/>
                </a:cubicBezTo>
                <a:cubicBezTo>
                  <a:pt x="11451" y="1000"/>
                  <a:pt x="11431" y="967"/>
                  <a:pt x="11411" y="947"/>
                </a:cubicBezTo>
                <a:cubicBezTo>
                  <a:pt x="11371" y="936"/>
                  <a:pt x="11332" y="919"/>
                  <a:pt x="11297" y="896"/>
                </a:cubicBezTo>
                <a:cubicBezTo>
                  <a:pt x="11292" y="896"/>
                  <a:pt x="11275" y="896"/>
                  <a:pt x="11269" y="902"/>
                </a:cubicBezTo>
                <a:cubicBezTo>
                  <a:pt x="11258" y="885"/>
                  <a:pt x="11241" y="868"/>
                  <a:pt x="11229" y="857"/>
                </a:cubicBezTo>
                <a:lnTo>
                  <a:pt x="11173" y="839"/>
                </a:lnTo>
                <a:cubicBezTo>
                  <a:pt x="11167" y="834"/>
                  <a:pt x="11161" y="822"/>
                  <a:pt x="11161" y="817"/>
                </a:cubicBezTo>
                <a:lnTo>
                  <a:pt x="11156" y="828"/>
                </a:lnTo>
                <a:cubicBezTo>
                  <a:pt x="11127" y="811"/>
                  <a:pt x="11105" y="800"/>
                  <a:pt x="11071" y="788"/>
                </a:cubicBezTo>
                <a:cubicBezTo>
                  <a:pt x="11076" y="783"/>
                  <a:pt x="11076" y="771"/>
                  <a:pt x="11076" y="766"/>
                </a:cubicBezTo>
                <a:lnTo>
                  <a:pt x="11076" y="766"/>
                </a:lnTo>
                <a:cubicBezTo>
                  <a:pt x="11071" y="771"/>
                  <a:pt x="11054" y="771"/>
                  <a:pt x="11048" y="777"/>
                </a:cubicBezTo>
                <a:cubicBezTo>
                  <a:pt x="11008" y="732"/>
                  <a:pt x="10934" y="737"/>
                  <a:pt x="10895" y="698"/>
                </a:cubicBezTo>
                <a:cubicBezTo>
                  <a:pt x="10798" y="698"/>
                  <a:pt x="10730" y="630"/>
                  <a:pt x="10639" y="607"/>
                </a:cubicBezTo>
                <a:cubicBezTo>
                  <a:pt x="10634" y="613"/>
                  <a:pt x="10622" y="624"/>
                  <a:pt x="10617" y="630"/>
                </a:cubicBezTo>
                <a:cubicBezTo>
                  <a:pt x="10611" y="618"/>
                  <a:pt x="10605" y="601"/>
                  <a:pt x="10605" y="596"/>
                </a:cubicBezTo>
                <a:cubicBezTo>
                  <a:pt x="10503" y="561"/>
                  <a:pt x="10412" y="493"/>
                  <a:pt x="10305" y="482"/>
                </a:cubicBezTo>
                <a:cubicBezTo>
                  <a:pt x="10299" y="488"/>
                  <a:pt x="10293" y="499"/>
                  <a:pt x="10293" y="510"/>
                </a:cubicBezTo>
                <a:cubicBezTo>
                  <a:pt x="10344" y="522"/>
                  <a:pt x="10390" y="539"/>
                  <a:pt x="10441" y="550"/>
                </a:cubicBezTo>
                <a:cubicBezTo>
                  <a:pt x="10441" y="556"/>
                  <a:pt x="10446" y="567"/>
                  <a:pt x="10452" y="573"/>
                </a:cubicBezTo>
                <a:cubicBezTo>
                  <a:pt x="10526" y="584"/>
                  <a:pt x="10594" y="635"/>
                  <a:pt x="10668" y="664"/>
                </a:cubicBezTo>
                <a:cubicBezTo>
                  <a:pt x="10673" y="658"/>
                  <a:pt x="10685" y="652"/>
                  <a:pt x="10690" y="647"/>
                </a:cubicBezTo>
                <a:cubicBezTo>
                  <a:pt x="10707" y="664"/>
                  <a:pt x="10719" y="681"/>
                  <a:pt x="10736" y="692"/>
                </a:cubicBezTo>
                <a:cubicBezTo>
                  <a:pt x="10747" y="692"/>
                  <a:pt x="10770" y="681"/>
                  <a:pt x="10781" y="675"/>
                </a:cubicBezTo>
                <a:lnTo>
                  <a:pt x="10781" y="675"/>
                </a:lnTo>
                <a:cubicBezTo>
                  <a:pt x="10781" y="686"/>
                  <a:pt x="10775" y="703"/>
                  <a:pt x="10775" y="709"/>
                </a:cubicBezTo>
                <a:lnTo>
                  <a:pt x="10815" y="709"/>
                </a:lnTo>
                <a:cubicBezTo>
                  <a:pt x="10815" y="726"/>
                  <a:pt x="10815" y="743"/>
                  <a:pt x="10815" y="760"/>
                </a:cubicBezTo>
                <a:cubicBezTo>
                  <a:pt x="10821" y="749"/>
                  <a:pt x="10827" y="732"/>
                  <a:pt x="10832" y="726"/>
                </a:cubicBezTo>
                <a:cubicBezTo>
                  <a:pt x="10946" y="788"/>
                  <a:pt x="11065" y="851"/>
                  <a:pt x="11184" y="902"/>
                </a:cubicBezTo>
                <a:cubicBezTo>
                  <a:pt x="11167" y="919"/>
                  <a:pt x="11144" y="936"/>
                  <a:pt x="11127" y="953"/>
                </a:cubicBezTo>
                <a:cubicBezTo>
                  <a:pt x="11133" y="947"/>
                  <a:pt x="11139" y="930"/>
                  <a:pt x="11144" y="919"/>
                </a:cubicBezTo>
                <a:cubicBezTo>
                  <a:pt x="11088" y="891"/>
                  <a:pt x="11031" y="868"/>
                  <a:pt x="10968" y="845"/>
                </a:cubicBezTo>
                <a:cubicBezTo>
                  <a:pt x="10968" y="851"/>
                  <a:pt x="10968" y="868"/>
                  <a:pt x="10968" y="874"/>
                </a:cubicBezTo>
                <a:cubicBezTo>
                  <a:pt x="10883" y="851"/>
                  <a:pt x="10804" y="811"/>
                  <a:pt x="10724" y="771"/>
                </a:cubicBezTo>
                <a:cubicBezTo>
                  <a:pt x="10735" y="767"/>
                  <a:pt x="10745" y="765"/>
                  <a:pt x="10755" y="765"/>
                </a:cubicBezTo>
                <a:cubicBezTo>
                  <a:pt x="10770" y="765"/>
                  <a:pt x="10784" y="770"/>
                  <a:pt x="10798" y="777"/>
                </a:cubicBezTo>
                <a:lnTo>
                  <a:pt x="10804" y="771"/>
                </a:lnTo>
                <a:cubicBezTo>
                  <a:pt x="10787" y="760"/>
                  <a:pt x="10770" y="754"/>
                  <a:pt x="10753" y="743"/>
                </a:cubicBezTo>
                <a:cubicBezTo>
                  <a:pt x="10736" y="754"/>
                  <a:pt x="10724" y="771"/>
                  <a:pt x="10707" y="783"/>
                </a:cubicBezTo>
                <a:cubicBezTo>
                  <a:pt x="10690" y="766"/>
                  <a:pt x="10713" y="743"/>
                  <a:pt x="10719" y="726"/>
                </a:cubicBezTo>
                <a:cubicBezTo>
                  <a:pt x="10679" y="715"/>
                  <a:pt x="10639" y="703"/>
                  <a:pt x="10600" y="692"/>
                </a:cubicBezTo>
                <a:lnTo>
                  <a:pt x="10600" y="692"/>
                </a:lnTo>
                <a:cubicBezTo>
                  <a:pt x="10617" y="709"/>
                  <a:pt x="10634" y="720"/>
                  <a:pt x="10645" y="737"/>
                </a:cubicBezTo>
                <a:cubicBezTo>
                  <a:pt x="10605" y="715"/>
                  <a:pt x="10520" y="720"/>
                  <a:pt x="10514" y="658"/>
                </a:cubicBezTo>
                <a:cubicBezTo>
                  <a:pt x="10486" y="647"/>
                  <a:pt x="10463" y="641"/>
                  <a:pt x="10435" y="630"/>
                </a:cubicBezTo>
                <a:lnTo>
                  <a:pt x="10435" y="630"/>
                </a:lnTo>
                <a:cubicBezTo>
                  <a:pt x="10452" y="641"/>
                  <a:pt x="10463" y="647"/>
                  <a:pt x="10480" y="658"/>
                </a:cubicBezTo>
                <a:lnTo>
                  <a:pt x="10475" y="664"/>
                </a:lnTo>
                <a:cubicBezTo>
                  <a:pt x="10446" y="658"/>
                  <a:pt x="10424" y="652"/>
                  <a:pt x="10395" y="641"/>
                </a:cubicBezTo>
                <a:cubicBezTo>
                  <a:pt x="10401" y="635"/>
                  <a:pt x="10407" y="618"/>
                  <a:pt x="10407" y="613"/>
                </a:cubicBezTo>
                <a:lnTo>
                  <a:pt x="10407" y="613"/>
                </a:lnTo>
                <a:cubicBezTo>
                  <a:pt x="10401" y="627"/>
                  <a:pt x="10393" y="632"/>
                  <a:pt x="10383" y="632"/>
                </a:cubicBezTo>
                <a:cubicBezTo>
                  <a:pt x="10373" y="632"/>
                  <a:pt x="10361" y="627"/>
                  <a:pt x="10350" y="618"/>
                </a:cubicBezTo>
                <a:cubicBezTo>
                  <a:pt x="10356" y="613"/>
                  <a:pt x="10367" y="596"/>
                  <a:pt x="10373" y="590"/>
                </a:cubicBezTo>
                <a:cubicBezTo>
                  <a:pt x="10293" y="573"/>
                  <a:pt x="10219" y="544"/>
                  <a:pt x="10140" y="516"/>
                </a:cubicBezTo>
                <a:lnTo>
                  <a:pt x="10140" y="516"/>
                </a:lnTo>
                <a:cubicBezTo>
                  <a:pt x="10151" y="522"/>
                  <a:pt x="10168" y="533"/>
                  <a:pt x="10180" y="533"/>
                </a:cubicBezTo>
                <a:lnTo>
                  <a:pt x="10174" y="561"/>
                </a:lnTo>
                <a:cubicBezTo>
                  <a:pt x="10146" y="556"/>
                  <a:pt x="10123" y="544"/>
                  <a:pt x="10095" y="533"/>
                </a:cubicBezTo>
                <a:cubicBezTo>
                  <a:pt x="10100" y="527"/>
                  <a:pt x="10106" y="516"/>
                  <a:pt x="10112" y="510"/>
                </a:cubicBezTo>
                <a:cubicBezTo>
                  <a:pt x="10021" y="471"/>
                  <a:pt x="9930" y="437"/>
                  <a:pt x="9834" y="420"/>
                </a:cubicBezTo>
                <a:lnTo>
                  <a:pt x="9834" y="420"/>
                </a:lnTo>
                <a:cubicBezTo>
                  <a:pt x="9879" y="448"/>
                  <a:pt x="9930" y="454"/>
                  <a:pt x="9975" y="488"/>
                </a:cubicBezTo>
                <a:cubicBezTo>
                  <a:pt x="9896" y="476"/>
                  <a:pt x="9822" y="448"/>
                  <a:pt x="9749" y="420"/>
                </a:cubicBezTo>
                <a:cubicBezTo>
                  <a:pt x="9749" y="408"/>
                  <a:pt x="9743" y="403"/>
                  <a:pt x="9737" y="397"/>
                </a:cubicBezTo>
                <a:lnTo>
                  <a:pt x="9737" y="397"/>
                </a:lnTo>
                <a:cubicBezTo>
                  <a:pt x="9762" y="417"/>
                  <a:pt x="9791" y="432"/>
                  <a:pt x="9820" y="432"/>
                </a:cubicBezTo>
                <a:cubicBezTo>
                  <a:pt x="9825" y="432"/>
                  <a:pt x="9829" y="432"/>
                  <a:pt x="9834" y="431"/>
                </a:cubicBezTo>
                <a:cubicBezTo>
                  <a:pt x="9817" y="414"/>
                  <a:pt x="9800" y="397"/>
                  <a:pt x="9783" y="380"/>
                </a:cubicBezTo>
                <a:cubicBezTo>
                  <a:pt x="9771" y="386"/>
                  <a:pt x="9749" y="391"/>
                  <a:pt x="9737" y="397"/>
                </a:cubicBezTo>
                <a:cubicBezTo>
                  <a:pt x="9726" y="380"/>
                  <a:pt x="9697" y="369"/>
                  <a:pt x="9669" y="369"/>
                </a:cubicBezTo>
                <a:cubicBezTo>
                  <a:pt x="9675" y="391"/>
                  <a:pt x="9703" y="403"/>
                  <a:pt x="9720" y="414"/>
                </a:cubicBezTo>
                <a:cubicBezTo>
                  <a:pt x="9686" y="414"/>
                  <a:pt x="9652" y="403"/>
                  <a:pt x="9618" y="391"/>
                </a:cubicBezTo>
                <a:cubicBezTo>
                  <a:pt x="9624" y="386"/>
                  <a:pt x="9629" y="374"/>
                  <a:pt x="9635" y="363"/>
                </a:cubicBezTo>
                <a:cubicBezTo>
                  <a:pt x="9612" y="357"/>
                  <a:pt x="9584" y="346"/>
                  <a:pt x="9556" y="340"/>
                </a:cubicBezTo>
                <a:lnTo>
                  <a:pt x="9556" y="340"/>
                </a:lnTo>
                <a:cubicBezTo>
                  <a:pt x="9567" y="357"/>
                  <a:pt x="9578" y="369"/>
                  <a:pt x="9595" y="386"/>
                </a:cubicBezTo>
                <a:cubicBezTo>
                  <a:pt x="9550" y="374"/>
                  <a:pt x="9510" y="357"/>
                  <a:pt x="9465" y="340"/>
                </a:cubicBezTo>
                <a:lnTo>
                  <a:pt x="9471" y="289"/>
                </a:lnTo>
                <a:lnTo>
                  <a:pt x="9471" y="289"/>
                </a:lnTo>
                <a:cubicBezTo>
                  <a:pt x="9453" y="298"/>
                  <a:pt x="9436" y="302"/>
                  <a:pt x="9417" y="302"/>
                </a:cubicBezTo>
                <a:cubicBezTo>
                  <a:pt x="9367" y="302"/>
                  <a:pt x="9313" y="275"/>
                  <a:pt x="9264" y="275"/>
                </a:cubicBezTo>
                <a:cubicBezTo>
                  <a:pt x="9255" y="275"/>
                  <a:pt x="9246" y="276"/>
                  <a:pt x="9238" y="278"/>
                </a:cubicBezTo>
                <a:cubicBezTo>
                  <a:pt x="9249" y="278"/>
                  <a:pt x="9266" y="283"/>
                  <a:pt x="9278" y="289"/>
                </a:cubicBezTo>
                <a:cubicBezTo>
                  <a:pt x="9278" y="295"/>
                  <a:pt x="9278" y="306"/>
                  <a:pt x="9278" y="312"/>
                </a:cubicBezTo>
                <a:cubicBezTo>
                  <a:pt x="9266" y="306"/>
                  <a:pt x="9244" y="300"/>
                  <a:pt x="9232" y="295"/>
                </a:cubicBezTo>
                <a:cubicBezTo>
                  <a:pt x="9221" y="295"/>
                  <a:pt x="9210" y="300"/>
                  <a:pt x="9192" y="300"/>
                </a:cubicBezTo>
                <a:cubicBezTo>
                  <a:pt x="9198" y="289"/>
                  <a:pt x="9210" y="266"/>
                  <a:pt x="9215" y="255"/>
                </a:cubicBezTo>
                <a:cubicBezTo>
                  <a:pt x="9198" y="252"/>
                  <a:pt x="9179" y="246"/>
                  <a:pt x="9160" y="246"/>
                </a:cubicBezTo>
                <a:cubicBezTo>
                  <a:pt x="9148" y="246"/>
                  <a:pt x="9136" y="248"/>
                  <a:pt x="9124" y="255"/>
                </a:cubicBezTo>
                <a:cubicBezTo>
                  <a:pt x="9090" y="244"/>
                  <a:pt x="9062" y="232"/>
                  <a:pt x="9028" y="221"/>
                </a:cubicBezTo>
                <a:cubicBezTo>
                  <a:pt x="9022" y="221"/>
                  <a:pt x="9005" y="227"/>
                  <a:pt x="8994" y="227"/>
                </a:cubicBezTo>
                <a:cubicBezTo>
                  <a:pt x="8960" y="210"/>
                  <a:pt x="8920" y="204"/>
                  <a:pt x="8880" y="198"/>
                </a:cubicBezTo>
                <a:cubicBezTo>
                  <a:pt x="8886" y="193"/>
                  <a:pt x="8909" y="181"/>
                  <a:pt x="8914" y="176"/>
                </a:cubicBezTo>
                <a:lnTo>
                  <a:pt x="8914" y="176"/>
                </a:lnTo>
                <a:cubicBezTo>
                  <a:pt x="8875" y="193"/>
                  <a:pt x="8829" y="181"/>
                  <a:pt x="8790" y="198"/>
                </a:cubicBezTo>
                <a:cubicBezTo>
                  <a:pt x="8824" y="210"/>
                  <a:pt x="8863" y="221"/>
                  <a:pt x="8897" y="232"/>
                </a:cubicBezTo>
                <a:cubicBezTo>
                  <a:pt x="8824" y="232"/>
                  <a:pt x="8750" y="221"/>
                  <a:pt x="8682" y="210"/>
                </a:cubicBezTo>
                <a:cubicBezTo>
                  <a:pt x="8659" y="204"/>
                  <a:pt x="8642" y="198"/>
                  <a:pt x="8625" y="193"/>
                </a:cubicBezTo>
                <a:cubicBezTo>
                  <a:pt x="8625" y="198"/>
                  <a:pt x="8625" y="198"/>
                  <a:pt x="8625" y="198"/>
                </a:cubicBezTo>
                <a:cubicBezTo>
                  <a:pt x="8591" y="193"/>
                  <a:pt x="8551" y="187"/>
                  <a:pt x="8517" y="176"/>
                </a:cubicBezTo>
                <a:lnTo>
                  <a:pt x="8591" y="176"/>
                </a:lnTo>
                <a:cubicBezTo>
                  <a:pt x="8580" y="153"/>
                  <a:pt x="8557" y="147"/>
                  <a:pt x="8534" y="136"/>
                </a:cubicBezTo>
                <a:cubicBezTo>
                  <a:pt x="8512" y="142"/>
                  <a:pt x="8489" y="142"/>
                  <a:pt x="8461" y="147"/>
                </a:cubicBezTo>
                <a:cubicBezTo>
                  <a:pt x="8461" y="142"/>
                  <a:pt x="8455" y="130"/>
                  <a:pt x="8455" y="119"/>
                </a:cubicBezTo>
                <a:cubicBezTo>
                  <a:pt x="8447" y="129"/>
                  <a:pt x="8419" y="136"/>
                  <a:pt x="8394" y="136"/>
                </a:cubicBezTo>
                <a:cubicBezTo>
                  <a:pt x="8364" y="136"/>
                  <a:pt x="8337" y="127"/>
                  <a:pt x="8353" y="102"/>
                </a:cubicBezTo>
                <a:cubicBezTo>
                  <a:pt x="8370" y="99"/>
                  <a:pt x="8388" y="98"/>
                  <a:pt x="8406" y="98"/>
                </a:cubicBezTo>
                <a:cubicBezTo>
                  <a:pt x="8486" y="98"/>
                  <a:pt x="8568" y="119"/>
                  <a:pt x="8648" y="119"/>
                </a:cubicBezTo>
                <a:cubicBezTo>
                  <a:pt x="8671" y="119"/>
                  <a:pt x="8694" y="118"/>
                  <a:pt x="8716" y="113"/>
                </a:cubicBezTo>
                <a:cubicBezTo>
                  <a:pt x="8716" y="119"/>
                  <a:pt x="8727" y="125"/>
                  <a:pt x="8727" y="130"/>
                </a:cubicBezTo>
                <a:cubicBezTo>
                  <a:pt x="8801" y="136"/>
                  <a:pt x="8869" y="159"/>
                  <a:pt x="8943" y="170"/>
                </a:cubicBezTo>
                <a:cubicBezTo>
                  <a:pt x="8949" y="153"/>
                  <a:pt x="8960" y="125"/>
                  <a:pt x="8966" y="113"/>
                </a:cubicBezTo>
                <a:cubicBezTo>
                  <a:pt x="8951" y="111"/>
                  <a:pt x="8935" y="109"/>
                  <a:pt x="8919" y="109"/>
                </a:cubicBezTo>
                <a:cubicBezTo>
                  <a:pt x="8894" y="109"/>
                  <a:pt x="8870" y="115"/>
                  <a:pt x="8852" y="136"/>
                </a:cubicBezTo>
                <a:cubicBezTo>
                  <a:pt x="8835" y="130"/>
                  <a:pt x="8824" y="125"/>
                  <a:pt x="8807" y="113"/>
                </a:cubicBezTo>
                <a:cubicBezTo>
                  <a:pt x="8795" y="99"/>
                  <a:pt x="8778" y="96"/>
                  <a:pt x="8760" y="96"/>
                </a:cubicBezTo>
                <a:cubicBezTo>
                  <a:pt x="8748" y="96"/>
                  <a:pt x="8735" y="97"/>
                  <a:pt x="8722" y="97"/>
                </a:cubicBezTo>
                <a:cubicBezTo>
                  <a:pt x="8716" y="97"/>
                  <a:pt x="8710" y="97"/>
                  <a:pt x="8705" y="96"/>
                </a:cubicBezTo>
                <a:lnTo>
                  <a:pt x="8716" y="62"/>
                </a:lnTo>
                <a:lnTo>
                  <a:pt x="8716" y="62"/>
                </a:lnTo>
                <a:cubicBezTo>
                  <a:pt x="8710" y="68"/>
                  <a:pt x="8705" y="85"/>
                  <a:pt x="8699" y="91"/>
                </a:cubicBezTo>
                <a:cubicBezTo>
                  <a:pt x="8682" y="79"/>
                  <a:pt x="8659" y="62"/>
                  <a:pt x="8648" y="45"/>
                </a:cubicBezTo>
                <a:cubicBezTo>
                  <a:pt x="8631" y="57"/>
                  <a:pt x="8619" y="62"/>
                  <a:pt x="8602" y="74"/>
                </a:cubicBezTo>
                <a:cubicBezTo>
                  <a:pt x="8597" y="68"/>
                  <a:pt x="8585" y="45"/>
                  <a:pt x="8580" y="39"/>
                </a:cubicBezTo>
                <a:lnTo>
                  <a:pt x="8580" y="39"/>
                </a:lnTo>
                <a:cubicBezTo>
                  <a:pt x="8580" y="45"/>
                  <a:pt x="8585" y="57"/>
                  <a:pt x="8585" y="68"/>
                </a:cubicBezTo>
                <a:cubicBezTo>
                  <a:pt x="8557" y="57"/>
                  <a:pt x="8523" y="57"/>
                  <a:pt x="8506" y="28"/>
                </a:cubicBezTo>
                <a:cubicBezTo>
                  <a:pt x="8506" y="34"/>
                  <a:pt x="8506" y="45"/>
                  <a:pt x="8506" y="57"/>
                </a:cubicBezTo>
                <a:cubicBezTo>
                  <a:pt x="8421" y="39"/>
                  <a:pt x="8336" y="45"/>
                  <a:pt x="8251" y="34"/>
                </a:cubicBezTo>
                <a:cubicBezTo>
                  <a:pt x="8256" y="28"/>
                  <a:pt x="8262" y="17"/>
                  <a:pt x="8268" y="11"/>
                </a:cubicBezTo>
                <a:lnTo>
                  <a:pt x="8268" y="11"/>
                </a:lnTo>
                <a:cubicBezTo>
                  <a:pt x="8251" y="27"/>
                  <a:pt x="8222" y="36"/>
                  <a:pt x="8192" y="36"/>
                </a:cubicBezTo>
                <a:cubicBezTo>
                  <a:pt x="8159" y="36"/>
                  <a:pt x="8126" y="26"/>
                  <a:pt x="8109" y="5"/>
                </a:cubicBezTo>
                <a:cubicBezTo>
                  <a:pt x="8105" y="2"/>
                  <a:pt x="8101" y="0"/>
                  <a:pt x="8097" y="0"/>
                </a:cubicBezTo>
                <a:close/>
              </a:path>
            </a:pathLst>
          </a:custGeom>
          <a:solidFill>
            <a:srgbClr val="B3BCA5">
              <a:alpha val="5874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" name="Google Shape;38;p6"/>
          <p:cNvSpPr/>
          <p:nvPr/>
        </p:nvSpPr>
        <p:spPr>
          <a:xfrm rot="-2928105">
            <a:off x="-60630" y="-377264"/>
            <a:ext cx="1547708" cy="1072192"/>
          </a:xfrm>
          <a:custGeom>
            <a:rect b="b" l="l" r="r" t="t"/>
            <a:pathLst>
              <a:path extrusionOk="0" h="15990" w="20829">
                <a:moveTo>
                  <a:pt x="534" y="670"/>
                </a:moveTo>
                <a:lnTo>
                  <a:pt x="534" y="670"/>
                </a:lnTo>
                <a:cubicBezTo>
                  <a:pt x="556" y="704"/>
                  <a:pt x="573" y="744"/>
                  <a:pt x="596" y="784"/>
                </a:cubicBezTo>
                <a:cubicBezTo>
                  <a:pt x="585" y="801"/>
                  <a:pt x="562" y="846"/>
                  <a:pt x="551" y="863"/>
                </a:cubicBezTo>
                <a:cubicBezTo>
                  <a:pt x="488" y="812"/>
                  <a:pt x="517" y="738"/>
                  <a:pt x="534" y="670"/>
                </a:cubicBezTo>
                <a:close/>
                <a:moveTo>
                  <a:pt x="744" y="892"/>
                </a:moveTo>
                <a:lnTo>
                  <a:pt x="744" y="892"/>
                </a:lnTo>
                <a:cubicBezTo>
                  <a:pt x="829" y="1028"/>
                  <a:pt x="925" y="1187"/>
                  <a:pt x="931" y="1357"/>
                </a:cubicBezTo>
                <a:cubicBezTo>
                  <a:pt x="874" y="1300"/>
                  <a:pt x="851" y="1232"/>
                  <a:pt x="834" y="1158"/>
                </a:cubicBezTo>
                <a:cubicBezTo>
                  <a:pt x="812" y="1067"/>
                  <a:pt x="721" y="994"/>
                  <a:pt x="744" y="892"/>
                </a:cubicBezTo>
                <a:close/>
                <a:moveTo>
                  <a:pt x="1470" y="1652"/>
                </a:moveTo>
                <a:lnTo>
                  <a:pt x="1470" y="1652"/>
                </a:lnTo>
                <a:cubicBezTo>
                  <a:pt x="1544" y="1720"/>
                  <a:pt x="1595" y="1822"/>
                  <a:pt x="1583" y="1924"/>
                </a:cubicBezTo>
                <a:cubicBezTo>
                  <a:pt x="1549" y="1839"/>
                  <a:pt x="1436" y="1748"/>
                  <a:pt x="1470" y="1652"/>
                </a:cubicBezTo>
                <a:close/>
                <a:moveTo>
                  <a:pt x="182" y="2106"/>
                </a:moveTo>
                <a:lnTo>
                  <a:pt x="182" y="2106"/>
                </a:lnTo>
                <a:cubicBezTo>
                  <a:pt x="233" y="2123"/>
                  <a:pt x="239" y="2145"/>
                  <a:pt x="205" y="2191"/>
                </a:cubicBezTo>
                <a:cubicBezTo>
                  <a:pt x="148" y="2174"/>
                  <a:pt x="142" y="2151"/>
                  <a:pt x="182" y="2106"/>
                </a:cubicBezTo>
                <a:close/>
                <a:moveTo>
                  <a:pt x="1163" y="1782"/>
                </a:moveTo>
                <a:lnTo>
                  <a:pt x="1163" y="1782"/>
                </a:lnTo>
                <a:cubicBezTo>
                  <a:pt x="1215" y="1930"/>
                  <a:pt x="1311" y="2060"/>
                  <a:pt x="1345" y="2219"/>
                </a:cubicBezTo>
                <a:cubicBezTo>
                  <a:pt x="1254" y="2100"/>
                  <a:pt x="1101" y="1935"/>
                  <a:pt x="1163" y="1782"/>
                </a:cubicBezTo>
                <a:close/>
                <a:moveTo>
                  <a:pt x="935" y="2389"/>
                </a:moveTo>
                <a:cubicBezTo>
                  <a:pt x="984" y="2389"/>
                  <a:pt x="1020" y="2476"/>
                  <a:pt x="976" y="2509"/>
                </a:cubicBezTo>
                <a:cubicBezTo>
                  <a:pt x="919" y="2509"/>
                  <a:pt x="880" y="2418"/>
                  <a:pt x="931" y="2389"/>
                </a:cubicBezTo>
                <a:cubicBezTo>
                  <a:pt x="932" y="2389"/>
                  <a:pt x="934" y="2389"/>
                  <a:pt x="935" y="2389"/>
                </a:cubicBezTo>
                <a:close/>
                <a:moveTo>
                  <a:pt x="346" y="2094"/>
                </a:moveTo>
                <a:cubicBezTo>
                  <a:pt x="346" y="2140"/>
                  <a:pt x="341" y="2179"/>
                  <a:pt x="341" y="2225"/>
                </a:cubicBezTo>
                <a:cubicBezTo>
                  <a:pt x="403" y="2287"/>
                  <a:pt x="375" y="2384"/>
                  <a:pt x="392" y="2463"/>
                </a:cubicBezTo>
                <a:cubicBezTo>
                  <a:pt x="380" y="2435"/>
                  <a:pt x="352" y="2372"/>
                  <a:pt x="341" y="2338"/>
                </a:cubicBezTo>
                <a:lnTo>
                  <a:pt x="341" y="2338"/>
                </a:lnTo>
                <a:cubicBezTo>
                  <a:pt x="244" y="2429"/>
                  <a:pt x="335" y="2582"/>
                  <a:pt x="443" y="2611"/>
                </a:cubicBezTo>
                <a:cubicBezTo>
                  <a:pt x="415" y="2622"/>
                  <a:pt x="358" y="2645"/>
                  <a:pt x="335" y="2650"/>
                </a:cubicBezTo>
                <a:cubicBezTo>
                  <a:pt x="273" y="2548"/>
                  <a:pt x="233" y="2435"/>
                  <a:pt x="210" y="2316"/>
                </a:cubicBezTo>
                <a:cubicBezTo>
                  <a:pt x="233" y="2310"/>
                  <a:pt x="278" y="2293"/>
                  <a:pt x="301" y="2287"/>
                </a:cubicBezTo>
                <a:cubicBezTo>
                  <a:pt x="278" y="2231"/>
                  <a:pt x="261" y="2168"/>
                  <a:pt x="239" y="2117"/>
                </a:cubicBezTo>
                <a:cubicBezTo>
                  <a:pt x="273" y="2106"/>
                  <a:pt x="312" y="2100"/>
                  <a:pt x="346" y="2094"/>
                </a:cubicBezTo>
                <a:close/>
                <a:moveTo>
                  <a:pt x="1844" y="2372"/>
                </a:moveTo>
                <a:lnTo>
                  <a:pt x="1844" y="2372"/>
                </a:lnTo>
                <a:cubicBezTo>
                  <a:pt x="1907" y="2457"/>
                  <a:pt x="1969" y="2548"/>
                  <a:pt x="1986" y="2656"/>
                </a:cubicBezTo>
                <a:cubicBezTo>
                  <a:pt x="1918" y="2577"/>
                  <a:pt x="1856" y="2480"/>
                  <a:pt x="1844" y="2372"/>
                </a:cubicBezTo>
                <a:close/>
                <a:moveTo>
                  <a:pt x="613" y="2594"/>
                </a:moveTo>
                <a:lnTo>
                  <a:pt x="613" y="2594"/>
                </a:lnTo>
                <a:cubicBezTo>
                  <a:pt x="585" y="2673"/>
                  <a:pt x="556" y="2753"/>
                  <a:pt x="528" y="2838"/>
                </a:cubicBezTo>
                <a:cubicBezTo>
                  <a:pt x="551" y="2843"/>
                  <a:pt x="596" y="2866"/>
                  <a:pt x="619" y="2872"/>
                </a:cubicBezTo>
                <a:cubicBezTo>
                  <a:pt x="562" y="2940"/>
                  <a:pt x="432" y="3008"/>
                  <a:pt x="545" y="3087"/>
                </a:cubicBezTo>
                <a:lnTo>
                  <a:pt x="511" y="3150"/>
                </a:lnTo>
                <a:cubicBezTo>
                  <a:pt x="420" y="3031"/>
                  <a:pt x="397" y="2883"/>
                  <a:pt x="352" y="2753"/>
                </a:cubicBezTo>
                <a:cubicBezTo>
                  <a:pt x="318" y="2690"/>
                  <a:pt x="403" y="2662"/>
                  <a:pt x="432" y="2622"/>
                </a:cubicBezTo>
                <a:cubicBezTo>
                  <a:pt x="466" y="2662"/>
                  <a:pt x="494" y="2707"/>
                  <a:pt x="522" y="2747"/>
                </a:cubicBezTo>
                <a:cubicBezTo>
                  <a:pt x="551" y="2696"/>
                  <a:pt x="585" y="2645"/>
                  <a:pt x="613" y="2594"/>
                </a:cubicBezTo>
                <a:close/>
                <a:moveTo>
                  <a:pt x="2212" y="3825"/>
                </a:moveTo>
                <a:cubicBezTo>
                  <a:pt x="2264" y="3825"/>
                  <a:pt x="2268" y="3922"/>
                  <a:pt x="2219" y="3938"/>
                </a:cubicBezTo>
                <a:cubicBezTo>
                  <a:pt x="2156" y="3938"/>
                  <a:pt x="2145" y="3836"/>
                  <a:pt x="2207" y="3825"/>
                </a:cubicBezTo>
                <a:cubicBezTo>
                  <a:pt x="2209" y="3825"/>
                  <a:pt x="2210" y="3825"/>
                  <a:pt x="2212" y="3825"/>
                </a:cubicBezTo>
                <a:close/>
                <a:moveTo>
                  <a:pt x="1786" y="5407"/>
                </a:moveTo>
                <a:cubicBezTo>
                  <a:pt x="1839" y="5407"/>
                  <a:pt x="1881" y="5489"/>
                  <a:pt x="1827" y="5516"/>
                </a:cubicBezTo>
                <a:cubicBezTo>
                  <a:pt x="1823" y="5517"/>
                  <a:pt x="1818" y="5518"/>
                  <a:pt x="1814" y="5518"/>
                </a:cubicBezTo>
                <a:cubicBezTo>
                  <a:pt x="1764" y="5518"/>
                  <a:pt x="1729" y="5434"/>
                  <a:pt x="1776" y="5408"/>
                </a:cubicBezTo>
                <a:cubicBezTo>
                  <a:pt x="1780" y="5407"/>
                  <a:pt x="1783" y="5407"/>
                  <a:pt x="1786" y="5407"/>
                </a:cubicBezTo>
                <a:close/>
                <a:moveTo>
                  <a:pt x="857" y="3859"/>
                </a:moveTo>
                <a:cubicBezTo>
                  <a:pt x="948" y="4148"/>
                  <a:pt x="1146" y="4398"/>
                  <a:pt x="1243" y="4693"/>
                </a:cubicBezTo>
                <a:lnTo>
                  <a:pt x="1311" y="4670"/>
                </a:lnTo>
                <a:cubicBezTo>
                  <a:pt x="1300" y="4636"/>
                  <a:pt x="1271" y="4568"/>
                  <a:pt x="1254" y="4528"/>
                </a:cubicBezTo>
                <a:lnTo>
                  <a:pt x="1288" y="4460"/>
                </a:lnTo>
                <a:lnTo>
                  <a:pt x="1334" y="4500"/>
                </a:lnTo>
                <a:cubicBezTo>
                  <a:pt x="1322" y="4517"/>
                  <a:pt x="1294" y="4551"/>
                  <a:pt x="1283" y="4574"/>
                </a:cubicBezTo>
                <a:cubicBezTo>
                  <a:pt x="1339" y="4625"/>
                  <a:pt x="1396" y="4682"/>
                  <a:pt x="1447" y="4738"/>
                </a:cubicBezTo>
                <a:cubicBezTo>
                  <a:pt x="1436" y="4846"/>
                  <a:pt x="1493" y="4937"/>
                  <a:pt x="1566" y="5011"/>
                </a:cubicBezTo>
                <a:cubicBezTo>
                  <a:pt x="1668" y="5084"/>
                  <a:pt x="1651" y="5249"/>
                  <a:pt x="1782" y="5289"/>
                </a:cubicBezTo>
                <a:cubicBezTo>
                  <a:pt x="1737" y="5317"/>
                  <a:pt x="1691" y="5340"/>
                  <a:pt x="1651" y="5368"/>
                </a:cubicBezTo>
                <a:cubicBezTo>
                  <a:pt x="1691" y="5482"/>
                  <a:pt x="1754" y="5589"/>
                  <a:pt x="1839" y="5680"/>
                </a:cubicBezTo>
                <a:cubicBezTo>
                  <a:pt x="1850" y="5737"/>
                  <a:pt x="1861" y="5794"/>
                  <a:pt x="1873" y="5850"/>
                </a:cubicBezTo>
                <a:cubicBezTo>
                  <a:pt x="1725" y="5612"/>
                  <a:pt x="1549" y="5391"/>
                  <a:pt x="1464" y="5124"/>
                </a:cubicBezTo>
                <a:lnTo>
                  <a:pt x="1464" y="5124"/>
                </a:lnTo>
                <a:cubicBezTo>
                  <a:pt x="1521" y="5198"/>
                  <a:pt x="1566" y="5277"/>
                  <a:pt x="1623" y="5351"/>
                </a:cubicBezTo>
                <a:lnTo>
                  <a:pt x="1697" y="5294"/>
                </a:lnTo>
                <a:cubicBezTo>
                  <a:pt x="1555" y="5153"/>
                  <a:pt x="1504" y="4943"/>
                  <a:pt x="1373" y="4795"/>
                </a:cubicBezTo>
                <a:lnTo>
                  <a:pt x="1373" y="4795"/>
                </a:lnTo>
                <a:cubicBezTo>
                  <a:pt x="1345" y="4926"/>
                  <a:pt x="1436" y="5028"/>
                  <a:pt x="1458" y="5147"/>
                </a:cubicBezTo>
                <a:cubicBezTo>
                  <a:pt x="1180" y="4767"/>
                  <a:pt x="999" y="4301"/>
                  <a:pt x="806" y="3876"/>
                </a:cubicBezTo>
                <a:cubicBezTo>
                  <a:pt x="817" y="3870"/>
                  <a:pt x="846" y="3859"/>
                  <a:pt x="857" y="3859"/>
                </a:cubicBezTo>
                <a:close/>
                <a:moveTo>
                  <a:pt x="1924" y="5652"/>
                </a:moveTo>
                <a:cubicBezTo>
                  <a:pt x="2071" y="5833"/>
                  <a:pt x="2156" y="6060"/>
                  <a:pt x="2349" y="6202"/>
                </a:cubicBezTo>
                <a:cubicBezTo>
                  <a:pt x="2327" y="6202"/>
                  <a:pt x="2287" y="6214"/>
                  <a:pt x="2264" y="6219"/>
                </a:cubicBezTo>
                <a:cubicBezTo>
                  <a:pt x="2151" y="6032"/>
                  <a:pt x="1980" y="5867"/>
                  <a:pt x="1924" y="5652"/>
                </a:cubicBezTo>
                <a:close/>
                <a:moveTo>
                  <a:pt x="4282" y="6133"/>
                </a:moveTo>
                <a:cubicBezTo>
                  <a:pt x="4326" y="6133"/>
                  <a:pt x="4371" y="6199"/>
                  <a:pt x="4324" y="6225"/>
                </a:cubicBezTo>
                <a:cubicBezTo>
                  <a:pt x="4319" y="6227"/>
                  <a:pt x="4315" y="6227"/>
                  <a:pt x="4311" y="6227"/>
                </a:cubicBezTo>
                <a:cubicBezTo>
                  <a:pt x="4269" y="6227"/>
                  <a:pt x="4226" y="6160"/>
                  <a:pt x="4273" y="6134"/>
                </a:cubicBezTo>
                <a:cubicBezTo>
                  <a:pt x="4276" y="6133"/>
                  <a:pt x="4279" y="6133"/>
                  <a:pt x="4282" y="6133"/>
                </a:cubicBezTo>
                <a:close/>
                <a:moveTo>
                  <a:pt x="3773" y="6151"/>
                </a:moveTo>
                <a:cubicBezTo>
                  <a:pt x="3813" y="6214"/>
                  <a:pt x="3853" y="6276"/>
                  <a:pt x="3881" y="6344"/>
                </a:cubicBezTo>
                <a:cubicBezTo>
                  <a:pt x="3824" y="6304"/>
                  <a:pt x="3779" y="6248"/>
                  <a:pt x="3739" y="6191"/>
                </a:cubicBezTo>
                <a:cubicBezTo>
                  <a:pt x="3745" y="6179"/>
                  <a:pt x="3762" y="6162"/>
                  <a:pt x="3773" y="6151"/>
                </a:cubicBezTo>
                <a:close/>
                <a:moveTo>
                  <a:pt x="2364" y="6292"/>
                </a:moveTo>
                <a:cubicBezTo>
                  <a:pt x="2407" y="6292"/>
                  <a:pt x="2449" y="6363"/>
                  <a:pt x="2412" y="6395"/>
                </a:cubicBezTo>
                <a:cubicBezTo>
                  <a:pt x="2410" y="6395"/>
                  <a:pt x="2408" y="6395"/>
                  <a:pt x="2406" y="6395"/>
                </a:cubicBezTo>
                <a:cubicBezTo>
                  <a:pt x="2357" y="6395"/>
                  <a:pt x="2317" y="6326"/>
                  <a:pt x="2355" y="6293"/>
                </a:cubicBezTo>
                <a:cubicBezTo>
                  <a:pt x="2358" y="6292"/>
                  <a:pt x="2361" y="6292"/>
                  <a:pt x="2364" y="6292"/>
                </a:cubicBezTo>
                <a:close/>
                <a:moveTo>
                  <a:pt x="2463" y="6435"/>
                </a:moveTo>
                <a:cubicBezTo>
                  <a:pt x="2519" y="6497"/>
                  <a:pt x="2565" y="6560"/>
                  <a:pt x="2582" y="6645"/>
                </a:cubicBezTo>
                <a:cubicBezTo>
                  <a:pt x="2525" y="6594"/>
                  <a:pt x="2474" y="6537"/>
                  <a:pt x="2417" y="6480"/>
                </a:cubicBezTo>
                <a:cubicBezTo>
                  <a:pt x="2429" y="6469"/>
                  <a:pt x="2451" y="6446"/>
                  <a:pt x="2463" y="6435"/>
                </a:cubicBezTo>
                <a:close/>
                <a:moveTo>
                  <a:pt x="2649" y="6681"/>
                </a:moveTo>
                <a:cubicBezTo>
                  <a:pt x="2691" y="6681"/>
                  <a:pt x="2713" y="6755"/>
                  <a:pt x="2673" y="6775"/>
                </a:cubicBezTo>
                <a:cubicBezTo>
                  <a:pt x="2668" y="6777"/>
                  <a:pt x="2664" y="6777"/>
                  <a:pt x="2659" y="6777"/>
                </a:cubicBezTo>
                <a:cubicBezTo>
                  <a:pt x="2615" y="6777"/>
                  <a:pt x="2586" y="6705"/>
                  <a:pt x="2633" y="6684"/>
                </a:cubicBezTo>
                <a:cubicBezTo>
                  <a:pt x="2639" y="6682"/>
                  <a:pt x="2644" y="6681"/>
                  <a:pt x="2649" y="6681"/>
                </a:cubicBezTo>
                <a:close/>
                <a:moveTo>
                  <a:pt x="1891" y="5869"/>
                </a:moveTo>
                <a:cubicBezTo>
                  <a:pt x="2148" y="6123"/>
                  <a:pt x="2289" y="6471"/>
                  <a:pt x="2531" y="6753"/>
                </a:cubicBezTo>
                <a:cubicBezTo>
                  <a:pt x="2588" y="6815"/>
                  <a:pt x="2622" y="6894"/>
                  <a:pt x="2644" y="6974"/>
                </a:cubicBezTo>
                <a:cubicBezTo>
                  <a:pt x="2369" y="6626"/>
                  <a:pt x="2105" y="6256"/>
                  <a:pt x="1891" y="5869"/>
                </a:cubicBezTo>
                <a:close/>
                <a:moveTo>
                  <a:pt x="2808" y="6919"/>
                </a:moveTo>
                <a:cubicBezTo>
                  <a:pt x="2828" y="6919"/>
                  <a:pt x="2837" y="6937"/>
                  <a:pt x="2837" y="6974"/>
                </a:cubicBezTo>
                <a:cubicBezTo>
                  <a:pt x="2821" y="6984"/>
                  <a:pt x="2808" y="6989"/>
                  <a:pt x="2798" y="6989"/>
                </a:cubicBezTo>
                <a:cubicBezTo>
                  <a:pt x="2779" y="6989"/>
                  <a:pt x="2769" y="6971"/>
                  <a:pt x="2769" y="6934"/>
                </a:cubicBezTo>
                <a:cubicBezTo>
                  <a:pt x="2785" y="6924"/>
                  <a:pt x="2798" y="6919"/>
                  <a:pt x="2808" y="6919"/>
                </a:cubicBezTo>
                <a:close/>
                <a:moveTo>
                  <a:pt x="4341" y="6923"/>
                </a:moveTo>
                <a:cubicBezTo>
                  <a:pt x="4415" y="6997"/>
                  <a:pt x="4545" y="7053"/>
                  <a:pt x="4551" y="7172"/>
                </a:cubicBezTo>
                <a:cubicBezTo>
                  <a:pt x="4483" y="7087"/>
                  <a:pt x="4409" y="7008"/>
                  <a:pt x="4341" y="6923"/>
                </a:cubicBezTo>
                <a:close/>
                <a:moveTo>
                  <a:pt x="5103" y="7698"/>
                </a:moveTo>
                <a:cubicBezTo>
                  <a:pt x="5150" y="7698"/>
                  <a:pt x="5192" y="7771"/>
                  <a:pt x="5141" y="7802"/>
                </a:cubicBezTo>
                <a:cubicBezTo>
                  <a:pt x="5138" y="7803"/>
                  <a:pt x="5134" y="7803"/>
                  <a:pt x="5131" y="7803"/>
                </a:cubicBezTo>
                <a:cubicBezTo>
                  <a:pt x="5083" y="7803"/>
                  <a:pt x="5037" y="7727"/>
                  <a:pt x="5090" y="7700"/>
                </a:cubicBezTo>
                <a:cubicBezTo>
                  <a:pt x="5094" y="7699"/>
                  <a:pt x="5099" y="7698"/>
                  <a:pt x="5103" y="7698"/>
                </a:cubicBezTo>
                <a:close/>
                <a:moveTo>
                  <a:pt x="3500" y="7806"/>
                </a:moveTo>
                <a:cubicBezTo>
                  <a:pt x="3536" y="7806"/>
                  <a:pt x="3565" y="7867"/>
                  <a:pt x="3546" y="7899"/>
                </a:cubicBezTo>
                <a:cubicBezTo>
                  <a:pt x="3538" y="7908"/>
                  <a:pt x="3530" y="7912"/>
                  <a:pt x="3522" y="7912"/>
                </a:cubicBezTo>
                <a:cubicBezTo>
                  <a:pt x="3489" y="7912"/>
                  <a:pt x="3459" y="7851"/>
                  <a:pt x="3473" y="7819"/>
                </a:cubicBezTo>
                <a:cubicBezTo>
                  <a:pt x="3482" y="7810"/>
                  <a:pt x="3491" y="7806"/>
                  <a:pt x="3500" y="7806"/>
                </a:cubicBezTo>
                <a:close/>
                <a:moveTo>
                  <a:pt x="2900" y="7331"/>
                </a:moveTo>
                <a:cubicBezTo>
                  <a:pt x="3166" y="7524"/>
                  <a:pt x="3354" y="7825"/>
                  <a:pt x="3518" y="8097"/>
                </a:cubicBezTo>
                <a:cubicBezTo>
                  <a:pt x="3302" y="7859"/>
                  <a:pt x="3098" y="7598"/>
                  <a:pt x="2900" y="7331"/>
                </a:cubicBezTo>
                <a:close/>
                <a:moveTo>
                  <a:pt x="3524" y="8126"/>
                </a:moveTo>
                <a:lnTo>
                  <a:pt x="3524" y="8126"/>
                </a:lnTo>
                <a:cubicBezTo>
                  <a:pt x="3745" y="8256"/>
                  <a:pt x="3887" y="8477"/>
                  <a:pt x="4051" y="8670"/>
                </a:cubicBezTo>
                <a:cubicBezTo>
                  <a:pt x="3853" y="8511"/>
                  <a:pt x="3705" y="8301"/>
                  <a:pt x="3524" y="8126"/>
                </a:cubicBezTo>
                <a:close/>
                <a:moveTo>
                  <a:pt x="4068" y="8659"/>
                </a:moveTo>
                <a:lnTo>
                  <a:pt x="4068" y="8659"/>
                </a:lnTo>
                <a:cubicBezTo>
                  <a:pt x="4386" y="9056"/>
                  <a:pt x="4783" y="9374"/>
                  <a:pt x="5118" y="9748"/>
                </a:cubicBezTo>
                <a:lnTo>
                  <a:pt x="5232" y="9720"/>
                </a:lnTo>
                <a:cubicBezTo>
                  <a:pt x="5203" y="9675"/>
                  <a:pt x="5175" y="9629"/>
                  <a:pt x="5141" y="9584"/>
                </a:cubicBezTo>
                <a:lnTo>
                  <a:pt x="5146" y="9567"/>
                </a:lnTo>
                <a:cubicBezTo>
                  <a:pt x="5226" y="9629"/>
                  <a:pt x="5305" y="9692"/>
                  <a:pt x="5379" y="9760"/>
                </a:cubicBezTo>
                <a:cubicBezTo>
                  <a:pt x="5373" y="9771"/>
                  <a:pt x="5362" y="9788"/>
                  <a:pt x="5356" y="9799"/>
                </a:cubicBezTo>
                <a:cubicBezTo>
                  <a:pt x="5317" y="9771"/>
                  <a:pt x="5283" y="9737"/>
                  <a:pt x="5243" y="9709"/>
                </a:cubicBezTo>
                <a:cubicBezTo>
                  <a:pt x="5232" y="9731"/>
                  <a:pt x="5209" y="9777"/>
                  <a:pt x="5198" y="9794"/>
                </a:cubicBezTo>
                <a:cubicBezTo>
                  <a:pt x="5373" y="9992"/>
                  <a:pt x="5583" y="10162"/>
                  <a:pt x="5776" y="10344"/>
                </a:cubicBezTo>
                <a:cubicBezTo>
                  <a:pt x="5771" y="10350"/>
                  <a:pt x="5754" y="10367"/>
                  <a:pt x="5742" y="10378"/>
                </a:cubicBezTo>
                <a:cubicBezTo>
                  <a:pt x="5203" y="9890"/>
                  <a:pt x="4698" y="9380"/>
                  <a:pt x="4199" y="8858"/>
                </a:cubicBezTo>
                <a:cubicBezTo>
                  <a:pt x="4142" y="8801"/>
                  <a:pt x="4063" y="8750"/>
                  <a:pt x="4068" y="8659"/>
                </a:cubicBezTo>
                <a:close/>
                <a:moveTo>
                  <a:pt x="5827" y="10384"/>
                </a:moveTo>
                <a:cubicBezTo>
                  <a:pt x="5918" y="10446"/>
                  <a:pt x="5998" y="10520"/>
                  <a:pt x="6071" y="10599"/>
                </a:cubicBezTo>
                <a:cubicBezTo>
                  <a:pt x="5952" y="10594"/>
                  <a:pt x="5861" y="10486"/>
                  <a:pt x="5827" y="10384"/>
                </a:cubicBezTo>
                <a:close/>
                <a:moveTo>
                  <a:pt x="6639" y="10855"/>
                </a:moveTo>
                <a:lnTo>
                  <a:pt x="6639" y="10855"/>
                </a:lnTo>
                <a:cubicBezTo>
                  <a:pt x="6718" y="10928"/>
                  <a:pt x="6826" y="10991"/>
                  <a:pt x="6871" y="11099"/>
                </a:cubicBezTo>
                <a:cubicBezTo>
                  <a:pt x="6786" y="11025"/>
                  <a:pt x="6627" y="10991"/>
                  <a:pt x="6639" y="10855"/>
                </a:cubicBezTo>
                <a:close/>
                <a:moveTo>
                  <a:pt x="6071" y="10582"/>
                </a:moveTo>
                <a:cubicBezTo>
                  <a:pt x="6253" y="10770"/>
                  <a:pt x="6457" y="10934"/>
                  <a:pt x="6673" y="11082"/>
                </a:cubicBezTo>
                <a:lnTo>
                  <a:pt x="6650" y="11116"/>
                </a:lnTo>
                <a:cubicBezTo>
                  <a:pt x="6451" y="10963"/>
                  <a:pt x="6162" y="10821"/>
                  <a:pt x="6071" y="10582"/>
                </a:cubicBezTo>
                <a:close/>
                <a:moveTo>
                  <a:pt x="9217" y="11124"/>
                </a:moveTo>
                <a:cubicBezTo>
                  <a:pt x="9253" y="11124"/>
                  <a:pt x="9263" y="11147"/>
                  <a:pt x="9249" y="11189"/>
                </a:cubicBezTo>
                <a:cubicBezTo>
                  <a:pt x="9242" y="11190"/>
                  <a:pt x="9235" y="11190"/>
                  <a:pt x="9230" y="11190"/>
                </a:cubicBezTo>
                <a:cubicBezTo>
                  <a:pt x="9187" y="11190"/>
                  <a:pt x="9172" y="11172"/>
                  <a:pt x="9192" y="11127"/>
                </a:cubicBezTo>
                <a:cubicBezTo>
                  <a:pt x="9201" y="11125"/>
                  <a:pt x="9210" y="11124"/>
                  <a:pt x="9217" y="11124"/>
                </a:cubicBezTo>
                <a:close/>
                <a:moveTo>
                  <a:pt x="6993" y="11328"/>
                </a:moveTo>
                <a:cubicBezTo>
                  <a:pt x="7036" y="11328"/>
                  <a:pt x="7086" y="11377"/>
                  <a:pt x="7081" y="11416"/>
                </a:cubicBezTo>
                <a:cubicBezTo>
                  <a:pt x="7072" y="11429"/>
                  <a:pt x="7059" y="11434"/>
                  <a:pt x="7045" y="11434"/>
                </a:cubicBezTo>
                <a:cubicBezTo>
                  <a:pt x="7002" y="11434"/>
                  <a:pt x="6948" y="11382"/>
                  <a:pt x="6956" y="11343"/>
                </a:cubicBezTo>
                <a:cubicBezTo>
                  <a:pt x="6967" y="11332"/>
                  <a:pt x="6979" y="11328"/>
                  <a:pt x="6993" y="11328"/>
                </a:cubicBezTo>
                <a:close/>
                <a:moveTo>
                  <a:pt x="4324" y="9391"/>
                </a:moveTo>
                <a:lnTo>
                  <a:pt x="4426" y="9408"/>
                </a:lnTo>
                <a:cubicBezTo>
                  <a:pt x="4460" y="9521"/>
                  <a:pt x="4568" y="9567"/>
                  <a:pt x="4653" y="9635"/>
                </a:cubicBezTo>
                <a:cubicBezTo>
                  <a:pt x="4664" y="9606"/>
                  <a:pt x="4676" y="9550"/>
                  <a:pt x="4681" y="9521"/>
                </a:cubicBezTo>
                <a:lnTo>
                  <a:pt x="4687" y="9521"/>
                </a:lnTo>
                <a:cubicBezTo>
                  <a:pt x="4704" y="9550"/>
                  <a:pt x="4727" y="9584"/>
                  <a:pt x="4749" y="9618"/>
                </a:cubicBezTo>
                <a:cubicBezTo>
                  <a:pt x="4857" y="9669"/>
                  <a:pt x="4817" y="9816"/>
                  <a:pt x="4931" y="9867"/>
                </a:cubicBezTo>
                <a:cubicBezTo>
                  <a:pt x="4948" y="9867"/>
                  <a:pt x="4982" y="9856"/>
                  <a:pt x="5005" y="9850"/>
                </a:cubicBezTo>
                <a:cubicBezTo>
                  <a:pt x="5243" y="10066"/>
                  <a:pt x="5436" y="10327"/>
                  <a:pt x="5714" y="10497"/>
                </a:cubicBezTo>
                <a:cubicBezTo>
                  <a:pt x="5703" y="10514"/>
                  <a:pt x="5668" y="10548"/>
                  <a:pt x="5651" y="10565"/>
                </a:cubicBezTo>
                <a:cubicBezTo>
                  <a:pt x="5680" y="10599"/>
                  <a:pt x="5725" y="10662"/>
                  <a:pt x="5754" y="10690"/>
                </a:cubicBezTo>
                <a:cubicBezTo>
                  <a:pt x="5788" y="10679"/>
                  <a:pt x="5816" y="10667"/>
                  <a:pt x="5850" y="10656"/>
                </a:cubicBezTo>
                <a:lnTo>
                  <a:pt x="5799" y="10594"/>
                </a:lnTo>
                <a:lnTo>
                  <a:pt x="5799" y="10594"/>
                </a:lnTo>
                <a:cubicBezTo>
                  <a:pt x="5827" y="10611"/>
                  <a:pt x="5884" y="10645"/>
                  <a:pt x="5912" y="10667"/>
                </a:cubicBezTo>
                <a:lnTo>
                  <a:pt x="5839" y="10679"/>
                </a:lnTo>
                <a:cubicBezTo>
                  <a:pt x="5833" y="10696"/>
                  <a:pt x="5827" y="10741"/>
                  <a:pt x="5822" y="10758"/>
                </a:cubicBezTo>
                <a:cubicBezTo>
                  <a:pt x="5878" y="10798"/>
                  <a:pt x="5935" y="10838"/>
                  <a:pt x="5986" y="10877"/>
                </a:cubicBezTo>
                <a:lnTo>
                  <a:pt x="6026" y="10849"/>
                </a:lnTo>
                <a:cubicBezTo>
                  <a:pt x="5986" y="10798"/>
                  <a:pt x="5946" y="10747"/>
                  <a:pt x="5929" y="10684"/>
                </a:cubicBezTo>
                <a:lnTo>
                  <a:pt x="5929" y="10684"/>
                </a:lnTo>
                <a:cubicBezTo>
                  <a:pt x="5958" y="10747"/>
                  <a:pt x="6020" y="10787"/>
                  <a:pt x="6083" y="10809"/>
                </a:cubicBezTo>
                <a:cubicBezTo>
                  <a:pt x="6054" y="10843"/>
                  <a:pt x="6032" y="10872"/>
                  <a:pt x="6003" y="10906"/>
                </a:cubicBezTo>
                <a:cubicBezTo>
                  <a:pt x="6054" y="10945"/>
                  <a:pt x="6105" y="10985"/>
                  <a:pt x="6156" y="11025"/>
                </a:cubicBezTo>
                <a:cubicBezTo>
                  <a:pt x="6134" y="10985"/>
                  <a:pt x="6088" y="10894"/>
                  <a:pt x="6066" y="10849"/>
                </a:cubicBezTo>
                <a:lnTo>
                  <a:pt x="6066" y="10849"/>
                </a:lnTo>
                <a:cubicBezTo>
                  <a:pt x="6122" y="10866"/>
                  <a:pt x="6162" y="10906"/>
                  <a:pt x="6185" y="10963"/>
                </a:cubicBezTo>
                <a:cubicBezTo>
                  <a:pt x="6304" y="11014"/>
                  <a:pt x="6389" y="11116"/>
                  <a:pt x="6491" y="11184"/>
                </a:cubicBezTo>
                <a:lnTo>
                  <a:pt x="6468" y="11252"/>
                </a:lnTo>
                <a:cubicBezTo>
                  <a:pt x="6497" y="11246"/>
                  <a:pt x="6559" y="11235"/>
                  <a:pt x="6588" y="11229"/>
                </a:cubicBezTo>
                <a:lnTo>
                  <a:pt x="6588" y="11229"/>
                </a:lnTo>
                <a:cubicBezTo>
                  <a:pt x="6571" y="11263"/>
                  <a:pt x="6554" y="11303"/>
                  <a:pt x="6542" y="11343"/>
                </a:cubicBezTo>
                <a:cubicBezTo>
                  <a:pt x="6593" y="11337"/>
                  <a:pt x="6650" y="11337"/>
                  <a:pt x="6707" y="11337"/>
                </a:cubicBezTo>
                <a:cubicBezTo>
                  <a:pt x="6729" y="11365"/>
                  <a:pt x="6758" y="11394"/>
                  <a:pt x="6786" y="11428"/>
                </a:cubicBezTo>
                <a:cubicBezTo>
                  <a:pt x="6750" y="11417"/>
                  <a:pt x="6711" y="11411"/>
                  <a:pt x="6672" y="11411"/>
                </a:cubicBezTo>
                <a:cubicBezTo>
                  <a:pt x="6651" y="11411"/>
                  <a:pt x="6630" y="11412"/>
                  <a:pt x="6610" y="11416"/>
                </a:cubicBezTo>
                <a:cubicBezTo>
                  <a:pt x="6644" y="11433"/>
                  <a:pt x="6707" y="11473"/>
                  <a:pt x="6735" y="11490"/>
                </a:cubicBezTo>
                <a:cubicBezTo>
                  <a:pt x="6724" y="11507"/>
                  <a:pt x="6695" y="11541"/>
                  <a:pt x="6684" y="11564"/>
                </a:cubicBezTo>
                <a:cubicBezTo>
                  <a:pt x="6712" y="11553"/>
                  <a:pt x="6769" y="11536"/>
                  <a:pt x="6803" y="11524"/>
                </a:cubicBezTo>
                <a:cubicBezTo>
                  <a:pt x="6826" y="11570"/>
                  <a:pt x="6962" y="11649"/>
                  <a:pt x="6854" y="11683"/>
                </a:cubicBezTo>
                <a:cubicBezTo>
                  <a:pt x="6699" y="11652"/>
                  <a:pt x="6601" y="11438"/>
                  <a:pt x="6435" y="11438"/>
                </a:cubicBezTo>
                <a:cubicBezTo>
                  <a:pt x="6418" y="11438"/>
                  <a:pt x="6401" y="11440"/>
                  <a:pt x="6383" y="11445"/>
                </a:cubicBezTo>
                <a:cubicBezTo>
                  <a:pt x="6395" y="11428"/>
                  <a:pt x="6423" y="11399"/>
                  <a:pt x="6434" y="11382"/>
                </a:cubicBezTo>
                <a:cubicBezTo>
                  <a:pt x="6100" y="11087"/>
                  <a:pt x="5737" y="10832"/>
                  <a:pt x="5407" y="10526"/>
                </a:cubicBezTo>
                <a:cubicBezTo>
                  <a:pt x="5379" y="10537"/>
                  <a:pt x="5351" y="10548"/>
                  <a:pt x="5322" y="10560"/>
                </a:cubicBezTo>
                <a:cubicBezTo>
                  <a:pt x="5328" y="10543"/>
                  <a:pt x="5339" y="10514"/>
                  <a:pt x="5345" y="10497"/>
                </a:cubicBezTo>
                <a:cubicBezTo>
                  <a:pt x="5163" y="10372"/>
                  <a:pt x="5067" y="10128"/>
                  <a:pt x="4857" y="10060"/>
                </a:cubicBezTo>
                <a:cubicBezTo>
                  <a:pt x="4829" y="9879"/>
                  <a:pt x="4602" y="9816"/>
                  <a:pt x="4511" y="9652"/>
                </a:cubicBezTo>
                <a:cubicBezTo>
                  <a:pt x="4443" y="9567"/>
                  <a:pt x="4307" y="9527"/>
                  <a:pt x="4324" y="9391"/>
                </a:cubicBezTo>
                <a:close/>
                <a:moveTo>
                  <a:pt x="7847" y="11763"/>
                </a:moveTo>
                <a:cubicBezTo>
                  <a:pt x="7876" y="11791"/>
                  <a:pt x="7904" y="11819"/>
                  <a:pt x="7932" y="11848"/>
                </a:cubicBezTo>
                <a:cubicBezTo>
                  <a:pt x="7961" y="11831"/>
                  <a:pt x="7983" y="11814"/>
                  <a:pt x="8012" y="11797"/>
                </a:cubicBezTo>
                <a:lnTo>
                  <a:pt x="8012" y="11797"/>
                </a:lnTo>
                <a:lnTo>
                  <a:pt x="7983" y="11853"/>
                </a:lnTo>
                <a:cubicBezTo>
                  <a:pt x="8114" y="11933"/>
                  <a:pt x="8205" y="12058"/>
                  <a:pt x="8358" y="12109"/>
                </a:cubicBezTo>
                <a:cubicBezTo>
                  <a:pt x="8352" y="12114"/>
                  <a:pt x="8341" y="12120"/>
                  <a:pt x="8341" y="12126"/>
                </a:cubicBezTo>
                <a:cubicBezTo>
                  <a:pt x="8239" y="12075"/>
                  <a:pt x="8137" y="12024"/>
                  <a:pt x="8034" y="11972"/>
                </a:cubicBezTo>
                <a:cubicBezTo>
                  <a:pt x="8017" y="11989"/>
                  <a:pt x="7978" y="12018"/>
                  <a:pt x="7961" y="12035"/>
                </a:cubicBezTo>
                <a:cubicBezTo>
                  <a:pt x="7989" y="12058"/>
                  <a:pt x="8034" y="12103"/>
                  <a:pt x="8063" y="12126"/>
                </a:cubicBezTo>
                <a:cubicBezTo>
                  <a:pt x="7898" y="12058"/>
                  <a:pt x="7728" y="11955"/>
                  <a:pt x="7615" y="11814"/>
                </a:cubicBezTo>
                <a:lnTo>
                  <a:pt x="7615" y="11814"/>
                </a:lnTo>
                <a:cubicBezTo>
                  <a:pt x="7705" y="11859"/>
                  <a:pt x="7790" y="11921"/>
                  <a:pt x="7859" y="11995"/>
                </a:cubicBezTo>
                <a:cubicBezTo>
                  <a:pt x="7887" y="11995"/>
                  <a:pt x="7917" y="12001"/>
                  <a:pt x="7946" y="12001"/>
                </a:cubicBezTo>
                <a:cubicBezTo>
                  <a:pt x="7975" y="12001"/>
                  <a:pt x="8003" y="11995"/>
                  <a:pt x="8029" y="11972"/>
                </a:cubicBezTo>
                <a:cubicBezTo>
                  <a:pt x="7972" y="11882"/>
                  <a:pt x="7876" y="11836"/>
                  <a:pt x="7785" y="11791"/>
                </a:cubicBezTo>
                <a:cubicBezTo>
                  <a:pt x="7802" y="11785"/>
                  <a:pt x="7836" y="11768"/>
                  <a:pt x="7847" y="11763"/>
                </a:cubicBezTo>
                <a:close/>
                <a:moveTo>
                  <a:pt x="12069" y="12199"/>
                </a:moveTo>
                <a:lnTo>
                  <a:pt x="12069" y="12199"/>
                </a:lnTo>
                <a:cubicBezTo>
                  <a:pt x="12284" y="12239"/>
                  <a:pt x="12483" y="12324"/>
                  <a:pt x="12670" y="12432"/>
                </a:cubicBezTo>
                <a:cubicBezTo>
                  <a:pt x="12460" y="12392"/>
                  <a:pt x="12261" y="12296"/>
                  <a:pt x="12069" y="12199"/>
                </a:cubicBezTo>
                <a:close/>
                <a:moveTo>
                  <a:pt x="11592" y="12455"/>
                </a:moveTo>
                <a:cubicBezTo>
                  <a:pt x="11677" y="12489"/>
                  <a:pt x="11762" y="12517"/>
                  <a:pt x="11847" y="12551"/>
                </a:cubicBezTo>
                <a:cubicBezTo>
                  <a:pt x="11847" y="12563"/>
                  <a:pt x="11836" y="12585"/>
                  <a:pt x="11836" y="12597"/>
                </a:cubicBezTo>
                <a:cubicBezTo>
                  <a:pt x="11751" y="12551"/>
                  <a:pt x="11671" y="12500"/>
                  <a:pt x="11586" y="12455"/>
                </a:cubicBezTo>
                <a:close/>
                <a:moveTo>
                  <a:pt x="8908" y="12863"/>
                </a:moveTo>
                <a:cubicBezTo>
                  <a:pt x="9005" y="12903"/>
                  <a:pt x="9095" y="12954"/>
                  <a:pt x="9192" y="12999"/>
                </a:cubicBezTo>
                <a:cubicBezTo>
                  <a:pt x="9186" y="13016"/>
                  <a:pt x="9169" y="13045"/>
                  <a:pt x="9164" y="13062"/>
                </a:cubicBezTo>
                <a:cubicBezTo>
                  <a:pt x="9078" y="12994"/>
                  <a:pt x="8937" y="12982"/>
                  <a:pt x="8908" y="12863"/>
                </a:cubicBezTo>
                <a:close/>
                <a:moveTo>
                  <a:pt x="11931" y="13197"/>
                </a:moveTo>
                <a:cubicBezTo>
                  <a:pt x="11975" y="13197"/>
                  <a:pt x="11987" y="13220"/>
                  <a:pt x="11966" y="13266"/>
                </a:cubicBezTo>
                <a:cubicBezTo>
                  <a:pt x="11961" y="13267"/>
                  <a:pt x="11955" y="13267"/>
                  <a:pt x="11951" y="13267"/>
                </a:cubicBezTo>
                <a:cubicBezTo>
                  <a:pt x="11907" y="13267"/>
                  <a:pt x="11895" y="13244"/>
                  <a:pt x="11915" y="13198"/>
                </a:cubicBezTo>
                <a:cubicBezTo>
                  <a:pt x="11921" y="13197"/>
                  <a:pt x="11926" y="13197"/>
                  <a:pt x="11931" y="13197"/>
                </a:cubicBezTo>
                <a:close/>
                <a:moveTo>
                  <a:pt x="8063" y="12137"/>
                </a:moveTo>
                <a:cubicBezTo>
                  <a:pt x="8165" y="12143"/>
                  <a:pt x="8216" y="12256"/>
                  <a:pt x="8318" y="12262"/>
                </a:cubicBezTo>
                <a:cubicBezTo>
                  <a:pt x="8868" y="12699"/>
                  <a:pt x="9566" y="12937"/>
                  <a:pt x="10111" y="13363"/>
                </a:cubicBezTo>
                <a:cubicBezTo>
                  <a:pt x="9856" y="13277"/>
                  <a:pt x="9646" y="13107"/>
                  <a:pt x="9402" y="12994"/>
                </a:cubicBezTo>
                <a:cubicBezTo>
                  <a:pt x="9402" y="13005"/>
                  <a:pt x="9396" y="13028"/>
                  <a:pt x="9396" y="13039"/>
                </a:cubicBezTo>
                <a:cubicBezTo>
                  <a:pt x="9385" y="13011"/>
                  <a:pt x="9373" y="12988"/>
                  <a:pt x="9356" y="12965"/>
                </a:cubicBezTo>
                <a:cubicBezTo>
                  <a:pt x="9039" y="12767"/>
                  <a:pt x="8693" y="12614"/>
                  <a:pt x="8398" y="12375"/>
                </a:cubicBezTo>
                <a:cubicBezTo>
                  <a:pt x="8392" y="12387"/>
                  <a:pt x="8381" y="12415"/>
                  <a:pt x="8375" y="12432"/>
                </a:cubicBezTo>
                <a:cubicBezTo>
                  <a:pt x="8341" y="12284"/>
                  <a:pt x="8159" y="12245"/>
                  <a:pt x="8063" y="12143"/>
                </a:cubicBezTo>
                <a:lnTo>
                  <a:pt x="8063" y="12137"/>
                </a:lnTo>
                <a:close/>
                <a:moveTo>
                  <a:pt x="15842" y="13300"/>
                </a:moveTo>
                <a:lnTo>
                  <a:pt x="15842" y="13300"/>
                </a:lnTo>
                <a:cubicBezTo>
                  <a:pt x="15830" y="13328"/>
                  <a:pt x="15802" y="13374"/>
                  <a:pt x="15791" y="13397"/>
                </a:cubicBezTo>
                <a:cubicBezTo>
                  <a:pt x="15786" y="13397"/>
                  <a:pt x="15782" y="13397"/>
                  <a:pt x="15778" y="13397"/>
                </a:cubicBezTo>
                <a:cubicBezTo>
                  <a:pt x="15727" y="13397"/>
                  <a:pt x="15685" y="13366"/>
                  <a:pt x="15643" y="13345"/>
                </a:cubicBezTo>
                <a:cubicBezTo>
                  <a:pt x="15620" y="13351"/>
                  <a:pt x="15569" y="13363"/>
                  <a:pt x="15547" y="13368"/>
                </a:cubicBezTo>
                <a:cubicBezTo>
                  <a:pt x="15575" y="13333"/>
                  <a:pt x="15609" y="13325"/>
                  <a:pt x="15645" y="13325"/>
                </a:cubicBezTo>
                <a:cubicBezTo>
                  <a:pt x="15677" y="13325"/>
                  <a:pt x="15711" y="13332"/>
                  <a:pt x="15745" y="13332"/>
                </a:cubicBezTo>
                <a:cubicBezTo>
                  <a:pt x="15778" y="13332"/>
                  <a:pt x="15811" y="13325"/>
                  <a:pt x="15842" y="13300"/>
                </a:cubicBezTo>
                <a:close/>
                <a:moveTo>
                  <a:pt x="10139" y="13323"/>
                </a:moveTo>
                <a:lnTo>
                  <a:pt x="10139" y="13323"/>
                </a:lnTo>
                <a:cubicBezTo>
                  <a:pt x="10208" y="13340"/>
                  <a:pt x="10219" y="13368"/>
                  <a:pt x="10173" y="13414"/>
                </a:cubicBezTo>
                <a:cubicBezTo>
                  <a:pt x="10105" y="13397"/>
                  <a:pt x="10094" y="13368"/>
                  <a:pt x="10139" y="13323"/>
                </a:cubicBezTo>
                <a:close/>
                <a:moveTo>
                  <a:pt x="15938" y="13346"/>
                </a:moveTo>
                <a:cubicBezTo>
                  <a:pt x="15950" y="13346"/>
                  <a:pt x="15962" y="13348"/>
                  <a:pt x="15972" y="13351"/>
                </a:cubicBezTo>
                <a:cubicBezTo>
                  <a:pt x="16000" y="13363"/>
                  <a:pt x="16069" y="13397"/>
                  <a:pt x="16035" y="13436"/>
                </a:cubicBezTo>
                <a:cubicBezTo>
                  <a:pt x="16027" y="13437"/>
                  <a:pt x="16020" y="13437"/>
                  <a:pt x="16013" y="13437"/>
                </a:cubicBezTo>
                <a:cubicBezTo>
                  <a:pt x="15961" y="13437"/>
                  <a:pt x="15905" y="13420"/>
                  <a:pt x="15870" y="13385"/>
                </a:cubicBezTo>
                <a:cubicBezTo>
                  <a:pt x="15878" y="13357"/>
                  <a:pt x="15909" y="13346"/>
                  <a:pt x="15938" y="13346"/>
                </a:cubicBezTo>
                <a:close/>
                <a:moveTo>
                  <a:pt x="9895" y="13050"/>
                </a:moveTo>
                <a:lnTo>
                  <a:pt x="9895" y="13050"/>
                </a:lnTo>
                <a:cubicBezTo>
                  <a:pt x="9943" y="13054"/>
                  <a:pt x="10019" y="13136"/>
                  <a:pt x="10071" y="13136"/>
                </a:cubicBezTo>
                <a:cubicBezTo>
                  <a:pt x="10094" y="13136"/>
                  <a:pt x="10112" y="13121"/>
                  <a:pt x="10122" y="13079"/>
                </a:cubicBezTo>
                <a:cubicBezTo>
                  <a:pt x="10122" y="13107"/>
                  <a:pt x="10122" y="13136"/>
                  <a:pt x="10122" y="13164"/>
                </a:cubicBezTo>
                <a:cubicBezTo>
                  <a:pt x="10304" y="13226"/>
                  <a:pt x="10474" y="13323"/>
                  <a:pt x="10610" y="13459"/>
                </a:cubicBezTo>
                <a:cubicBezTo>
                  <a:pt x="10406" y="13363"/>
                  <a:pt x="10219" y="13226"/>
                  <a:pt x="10003" y="13153"/>
                </a:cubicBezTo>
                <a:cubicBezTo>
                  <a:pt x="9947" y="13136"/>
                  <a:pt x="9918" y="13096"/>
                  <a:pt x="9895" y="13050"/>
                </a:cubicBezTo>
                <a:close/>
                <a:moveTo>
                  <a:pt x="16196" y="13398"/>
                </a:moveTo>
                <a:cubicBezTo>
                  <a:pt x="16207" y="13398"/>
                  <a:pt x="16218" y="13400"/>
                  <a:pt x="16227" y="13402"/>
                </a:cubicBezTo>
                <a:cubicBezTo>
                  <a:pt x="16266" y="13437"/>
                  <a:pt x="16206" y="13475"/>
                  <a:pt x="16158" y="13475"/>
                </a:cubicBezTo>
                <a:cubicBezTo>
                  <a:pt x="16135" y="13475"/>
                  <a:pt x="16115" y="13467"/>
                  <a:pt x="16108" y="13448"/>
                </a:cubicBezTo>
                <a:cubicBezTo>
                  <a:pt x="16117" y="13413"/>
                  <a:pt x="16159" y="13398"/>
                  <a:pt x="16196" y="13398"/>
                </a:cubicBezTo>
                <a:close/>
                <a:moveTo>
                  <a:pt x="19978" y="13431"/>
                </a:moveTo>
                <a:cubicBezTo>
                  <a:pt x="19885" y="13475"/>
                  <a:pt x="19783" y="13491"/>
                  <a:pt x="19678" y="13491"/>
                </a:cubicBezTo>
                <a:cubicBezTo>
                  <a:pt x="19648" y="13491"/>
                  <a:pt x="19617" y="13490"/>
                  <a:pt x="19586" y="13487"/>
                </a:cubicBezTo>
                <a:cubicBezTo>
                  <a:pt x="19717" y="13448"/>
                  <a:pt x="19847" y="13431"/>
                  <a:pt x="19978" y="13431"/>
                </a:cubicBezTo>
                <a:close/>
                <a:moveTo>
                  <a:pt x="12513" y="13441"/>
                </a:moveTo>
                <a:cubicBezTo>
                  <a:pt x="12561" y="13441"/>
                  <a:pt x="12615" y="13469"/>
                  <a:pt x="12636" y="13516"/>
                </a:cubicBezTo>
                <a:cubicBezTo>
                  <a:pt x="12628" y="13526"/>
                  <a:pt x="12615" y="13531"/>
                  <a:pt x="12600" y="13531"/>
                </a:cubicBezTo>
                <a:cubicBezTo>
                  <a:pt x="12550" y="13531"/>
                  <a:pt x="12478" y="13481"/>
                  <a:pt x="12500" y="13442"/>
                </a:cubicBezTo>
                <a:cubicBezTo>
                  <a:pt x="12504" y="13441"/>
                  <a:pt x="12508" y="13441"/>
                  <a:pt x="12513" y="13441"/>
                </a:cubicBezTo>
                <a:close/>
                <a:moveTo>
                  <a:pt x="10215" y="13402"/>
                </a:moveTo>
                <a:cubicBezTo>
                  <a:pt x="10311" y="13402"/>
                  <a:pt x="10393" y="13461"/>
                  <a:pt x="10480" y="13504"/>
                </a:cubicBezTo>
                <a:cubicBezTo>
                  <a:pt x="10633" y="13578"/>
                  <a:pt x="10809" y="13635"/>
                  <a:pt x="10934" y="13760"/>
                </a:cubicBezTo>
                <a:cubicBezTo>
                  <a:pt x="10673" y="13697"/>
                  <a:pt x="10434" y="13533"/>
                  <a:pt x="10202" y="13402"/>
                </a:cubicBezTo>
                <a:cubicBezTo>
                  <a:pt x="10206" y="13402"/>
                  <a:pt x="10211" y="13402"/>
                  <a:pt x="10215" y="13402"/>
                </a:cubicBezTo>
                <a:close/>
                <a:moveTo>
                  <a:pt x="15291" y="13697"/>
                </a:moveTo>
                <a:cubicBezTo>
                  <a:pt x="15318" y="13697"/>
                  <a:pt x="15346" y="13705"/>
                  <a:pt x="15376" y="13720"/>
                </a:cubicBezTo>
                <a:cubicBezTo>
                  <a:pt x="15435" y="13757"/>
                  <a:pt x="15403" y="13776"/>
                  <a:pt x="15356" y="13776"/>
                </a:cubicBezTo>
                <a:cubicBezTo>
                  <a:pt x="15303" y="13776"/>
                  <a:pt x="15230" y="13751"/>
                  <a:pt x="15252" y="13703"/>
                </a:cubicBezTo>
                <a:cubicBezTo>
                  <a:pt x="15265" y="13699"/>
                  <a:pt x="15278" y="13697"/>
                  <a:pt x="15291" y="13697"/>
                </a:cubicBezTo>
                <a:close/>
                <a:moveTo>
                  <a:pt x="16174" y="13848"/>
                </a:moveTo>
                <a:cubicBezTo>
                  <a:pt x="16178" y="13848"/>
                  <a:pt x="16183" y="13849"/>
                  <a:pt x="16188" y="13850"/>
                </a:cubicBezTo>
                <a:cubicBezTo>
                  <a:pt x="16190" y="13850"/>
                  <a:pt x="16192" y="13850"/>
                  <a:pt x="16194" y="13850"/>
                </a:cubicBezTo>
                <a:cubicBezTo>
                  <a:pt x="16254" y="13850"/>
                  <a:pt x="16231" y="13926"/>
                  <a:pt x="16184" y="13926"/>
                </a:cubicBezTo>
                <a:cubicBezTo>
                  <a:pt x="16180" y="13926"/>
                  <a:pt x="16175" y="13926"/>
                  <a:pt x="16171" y="13924"/>
                </a:cubicBezTo>
                <a:cubicBezTo>
                  <a:pt x="16108" y="13924"/>
                  <a:pt x="16127" y="13848"/>
                  <a:pt x="16174" y="13848"/>
                </a:cubicBezTo>
                <a:close/>
                <a:moveTo>
                  <a:pt x="17088" y="13973"/>
                </a:moveTo>
                <a:cubicBezTo>
                  <a:pt x="17115" y="13973"/>
                  <a:pt x="17143" y="13986"/>
                  <a:pt x="17152" y="14009"/>
                </a:cubicBezTo>
                <a:cubicBezTo>
                  <a:pt x="17147" y="14034"/>
                  <a:pt x="17123" y="14046"/>
                  <a:pt x="17097" y="14046"/>
                </a:cubicBezTo>
                <a:cubicBezTo>
                  <a:pt x="17070" y="14046"/>
                  <a:pt x="17042" y="14033"/>
                  <a:pt x="17033" y="14009"/>
                </a:cubicBezTo>
                <a:cubicBezTo>
                  <a:pt x="17039" y="13985"/>
                  <a:pt x="17063" y="13973"/>
                  <a:pt x="17088" y="13973"/>
                </a:cubicBezTo>
                <a:close/>
                <a:moveTo>
                  <a:pt x="11887" y="13890"/>
                </a:moveTo>
                <a:cubicBezTo>
                  <a:pt x="11887" y="13924"/>
                  <a:pt x="11893" y="13958"/>
                  <a:pt x="11893" y="13992"/>
                </a:cubicBezTo>
                <a:cubicBezTo>
                  <a:pt x="11944" y="14004"/>
                  <a:pt x="11989" y="14015"/>
                  <a:pt x="12040" y="14026"/>
                </a:cubicBezTo>
                <a:lnTo>
                  <a:pt x="12006" y="14077"/>
                </a:lnTo>
                <a:cubicBezTo>
                  <a:pt x="11932" y="14032"/>
                  <a:pt x="11859" y="13992"/>
                  <a:pt x="11785" y="13953"/>
                </a:cubicBezTo>
                <a:cubicBezTo>
                  <a:pt x="11819" y="13930"/>
                  <a:pt x="11853" y="13913"/>
                  <a:pt x="11887" y="13890"/>
                </a:cubicBezTo>
                <a:close/>
                <a:moveTo>
                  <a:pt x="12205" y="14021"/>
                </a:moveTo>
                <a:cubicBezTo>
                  <a:pt x="12210" y="14043"/>
                  <a:pt x="12216" y="14089"/>
                  <a:pt x="12222" y="14111"/>
                </a:cubicBezTo>
                <a:cubicBezTo>
                  <a:pt x="12256" y="14111"/>
                  <a:pt x="12318" y="14100"/>
                  <a:pt x="12352" y="14094"/>
                </a:cubicBezTo>
                <a:lnTo>
                  <a:pt x="12352" y="14094"/>
                </a:lnTo>
                <a:cubicBezTo>
                  <a:pt x="12322" y="14134"/>
                  <a:pt x="12289" y="14155"/>
                  <a:pt x="12254" y="14155"/>
                </a:cubicBezTo>
                <a:cubicBezTo>
                  <a:pt x="12228" y="14155"/>
                  <a:pt x="12202" y="14144"/>
                  <a:pt x="12176" y="14123"/>
                </a:cubicBezTo>
                <a:cubicBezTo>
                  <a:pt x="12182" y="14094"/>
                  <a:pt x="12199" y="14043"/>
                  <a:pt x="12205" y="14021"/>
                </a:cubicBezTo>
                <a:close/>
                <a:moveTo>
                  <a:pt x="14406" y="14066"/>
                </a:moveTo>
                <a:cubicBezTo>
                  <a:pt x="14554" y="14106"/>
                  <a:pt x="14701" y="14140"/>
                  <a:pt x="14854" y="14168"/>
                </a:cubicBezTo>
                <a:cubicBezTo>
                  <a:pt x="14828" y="14175"/>
                  <a:pt x="14803" y="14178"/>
                  <a:pt x="14777" y="14178"/>
                </a:cubicBezTo>
                <a:cubicBezTo>
                  <a:pt x="14651" y="14178"/>
                  <a:pt x="14528" y="14110"/>
                  <a:pt x="14400" y="14100"/>
                </a:cubicBezTo>
                <a:lnTo>
                  <a:pt x="14406" y="14066"/>
                </a:lnTo>
                <a:close/>
                <a:moveTo>
                  <a:pt x="12500" y="14117"/>
                </a:moveTo>
                <a:lnTo>
                  <a:pt x="12545" y="14219"/>
                </a:lnTo>
                <a:cubicBezTo>
                  <a:pt x="12556" y="14202"/>
                  <a:pt x="12573" y="14174"/>
                  <a:pt x="12579" y="14157"/>
                </a:cubicBezTo>
                <a:cubicBezTo>
                  <a:pt x="12587" y="14226"/>
                  <a:pt x="12616" y="14257"/>
                  <a:pt x="12645" y="14257"/>
                </a:cubicBezTo>
                <a:cubicBezTo>
                  <a:pt x="12676" y="14257"/>
                  <a:pt x="12707" y="14217"/>
                  <a:pt x="12704" y="14151"/>
                </a:cubicBezTo>
                <a:lnTo>
                  <a:pt x="12704" y="14151"/>
                </a:lnTo>
                <a:cubicBezTo>
                  <a:pt x="12721" y="14157"/>
                  <a:pt x="12761" y="14174"/>
                  <a:pt x="12778" y="14180"/>
                </a:cubicBezTo>
                <a:cubicBezTo>
                  <a:pt x="12749" y="14214"/>
                  <a:pt x="12727" y="14253"/>
                  <a:pt x="12698" y="14287"/>
                </a:cubicBezTo>
                <a:cubicBezTo>
                  <a:pt x="12755" y="14299"/>
                  <a:pt x="12795" y="14327"/>
                  <a:pt x="12817" y="14372"/>
                </a:cubicBezTo>
                <a:cubicBezTo>
                  <a:pt x="12659" y="14299"/>
                  <a:pt x="12483" y="14270"/>
                  <a:pt x="12318" y="14197"/>
                </a:cubicBezTo>
                <a:cubicBezTo>
                  <a:pt x="12338" y="14173"/>
                  <a:pt x="12364" y="14166"/>
                  <a:pt x="12393" y="14166"/>
                </a:cubicBezTo>
                <a:cubicBezTo>
                  <a:pt x="12412" y="14166"/>
                  <a:pt x="12433" y="14169"/>
                  <a:pt x="12454" y="14174"/>
                </a:cubicBezTo>
                <a:cubicBezTo>
                  <a:pt x="12466" y="14151"/>
                  <a:pt x="12483" y="14134"/>
                  <a:pt x="12500" y="14117"/>
                </a:cubicBezTo>
                <a:close/>
                <a:moveTo>
                  <a:pt x="14877" y="14180"/>
                </a:moveTo>
                <a:cubicBezTo>
                  <a:pt x="15093" y="14219"/>
                  <a:pt x="15308" y="14276"/>
                  <a:pt x="15524" y="14327"/>
                </a:cubicBezTo>
                <a:cubicBezTo>
                  <a:pt x="15751" y="14355"/>
                  <a:pt x="15983" y="14389"/>
                  <a:pt x="16205" y="14452"/>
                </a:cubicBezTo>
                <a:cubicBezTo>
                  <a:pt x="15751" y="14435"/>
                  <a:pt x="15308" y="14299"/>
                  <a:pt x="14860" y="14208"/>
                </a:cubicBezTo>
                <a:cubicBezTo>
                  <a:pt x="14866" y="14202"/>
                  <a:pt x="14871" y="14185"/>
                  <a:pt x="14877" y="14180"/>
                </a:cubicBezTo>
                <a:close/>
                <a:moveTo>
                  <a:pt x="16269" y="14449"/>
                </a:moveTo>
                <a:cubicBezTo>
                  <a:pt x="16307" y="14449"/>
                  <a:pt x="16345" y="14456"/>
                  <a:pt x="16381" y="14463"/>
                </a:cubicBezTo>
                <a:cubicBezTo>
                  <a:pt x="16460" y="14480"/>
                  <a:pt x="16539" y="14492"/>
                  <a:pt x="16619" y="14509"/>
                </a:cubicBezTo>
                <a:cubicBezTo>
                  <a:pt x="16574" y="14514"/>
                  <a:pt x="16534" y="14526"/>
                  <a:pt x="16488" y="14537"/>
                </a:cubicBezTo>
                <a:cubicBezTo>
                  <a:pt x="16477" y="14531"/>
                  <a:pt x="16454" y="14514"/>
                  <a:pt x="16443" y="14509"/>
                </a:cubicBezTo>
                <a:cubicBezTo>
                  <a:pt x="16364" y="14503"/>
                  <a:pt x="16278" y="14492"/>
                  <a:pt x="16205" y="14458"/>
                </a:cubicBezTo>
                <a:cubicBezTo>
                  <a:pt x="16226" y="14451"/>
                  <a:pt x="16247" y="14449"/>
                  <a:pt x="16269" y="14449"/>
                </a:cubicBezTo>
                <a:close/>
                <a:moveTo>
                  <a:pt x="13124" y="14424"/>
                </a:moveTo>
                <a:lnTo>
                  <a:pt x="13124" y="14424"/>
                </a:lnTo>
                <a:cubicBezTo>
                  <a:pt x="13226" y="14458"/>
                  <a:pt x="13328" y="14497"/>
                  <a:pt x="13430" y="14548"/>
                </a:cubicBezTo>
                <a:cubicBezTo>
                  <a:pt x="13351" y="14537"/>
                  <a:pt x="13277" y="14526"/>
                  <a:pt x="13198" y="14509"/>
                </a:cubicBezTo>
                <a:cubicBezTo>
                  <a:pt x="13175" y="14480"/>
                  <a:pt x="13147" y="14452"/>
                  <a:pt x="13124" y="14424"/>
                </a:cubicBezTo>
                <a:close/>
                <a:moveTo>
                  <a:pt x="16820" y="14525"/>
                </a:moveTo>
                <a:cubicBezTo>
                  <a:pt x="16869" y="14525"/>
                  <a:pt x="16918" y="14538"/>
                  <a:pt x="16965" y="14538"/>
                </a:cubicBezTo>
                <a:cubicBezTo>
                  <a:pt x="16982" y="14538"/>
                  <a:pt x="16999" y="14536"/>
                  <a:pt x="17016" y="14531"/>
                </a:cubicBezTo>
                <a:cubicBezTo>
                  <a:pt x="17096" y="14548"/>
                  <a:pt x="17175" y="14565"/>
                  <a:pt x="17249" y="14588"/>
                </a:cubicBezTo>
                <a:cubicBezTo>
                  <a:pt x="17090" y="14582"/>
                  <a:pt x="16920" y="14588"/>
                  <a:pt x="16766" y="14531"/>
                </a:cubicBezTo>
                <a:cubicBezTo>
                  <a:pt x="16784" y="14527"/>
                  <a:pt x="16802" y="14525"/>
                  <a:pt x="16820" y="14525"/>
                </a:cubicBezTo>
                <a:close/>
                <a:moveTo>
                  <a:pt x="17347" y="14571"/>
                </a:moveTo>
                <a:cubicBezTo>
                  <a:pt x="17433" y="14571"/>
                  <a:pt x="17521" y="14590"/>
                  <a:pt x="17606" y="14594"/>
                </a:cubicBezTo>
                <a:cubicBezTo>
                  <a:pt x="17782" y="14605"/>
                  <a:pt x="17952" y="14605"/>
                  <a:pt x="18128" y="14633"/>
                </a:cubicBezTo>
                <a:cubicBezTo>
                  <a:pt x="18040" y="14637"/>
                  <a:pt x="17951" y="14639"/>
                  <a:pt x="17861" y="14639"/>
                </a:cubicBezTo>
                <a:cubicBezTo>
                  <a:pt x="17652" y="14639"/>
                  <a:pt x="17442" y="14626"/>
                  <a:pt x="17243" y="14582"/>
                </a:cubicBezTo>
                <a:cubicBezTo>
                  <a:pt x="17277" y="14574"/>
                  <a:pt x="17312" y="14571"/>
                  <a:pt x="17347" y="14571"/>
                </a:cubicBezTo>
                <a:close/>
                <a:moveTo>
                  <a:pt x="18513" y="14624"/>
                </a:moveTo>
                <a:cubicBezTo>
                  <a:pt x="18561" y="14624"/>
                  <a:pt x="18610" y="14628"/>
                  <a:pt x="18657" y="14628"/>
                </a:cubicBezTo>
                <a:cubicBezTo>
                  <a:pt x="18666" y="14628"/>
                  <a:pt x="18675" y="14628"/>
                  <a:pt x="18684" y="14628"/>
                </a:cubicBezTo>
                <a:lnTo>
                  <a:pt x="18684" y="14628"/>
                </a:lnTo>
                <a:cubicBezTo>
                  <a:pt x="18603" y="14653"/>
                  <a:pt x="18519" y="14666"/>
                  <a:pt x="18434" y="14666"/>
                </a:cubicBezTo>
                <a:cubicBezTo>
                  <a:pt x="18406" y="14666"/>
                  <a:pt x="18378" y="14665"/>
                  <a:pt x="18349" y="14662"/>
                </a:cubicBezTo>
                <a:cubicBezTo>
                  <a:pt x="18398" y="14631"/>
                  <a:pt x="18454" y="14624"/>
                  <a:pt x="18513" y="14624"/>
                </a:cubicBezTo>
                <a:close/>
                <a:moveTo>
                  <a:pt x="18254" y="14608"/>
                </a:moveTo>
                <a:cubicBezTo>
                  <a:pt x="18276" y="14608"/>
                  <a:pt x="18297" y="14617"/>
                  <a:pt x="18304" y="14639"/>
                </a:cubicBezTo>
                <a:cubicBezTo>
                  <a:pt x="18301" y="14667"/>
                  <a:pt x="18274" y="14681"/>
                  <a:pt x="18247" y="14681"/>
                </a:cubicBezTo>
                <a:cubicBezTo>
                  <a:pt x="18224" y="14681"/>
                  <a:pt x="18201" y="14671"/>
                  <a:pt x="18191" y="14650"/>
                </a:cubicBezTo>
                <a:cubicBezTo>
                  <a:pt x="18194" y="14625"/>
                  <a:pt x="18225" y="14608"/>
                  <a:pt x="18254" y="14608"/>
                </a:cubicBezTo>
                <a:close/>
                <a:moveTo>
                  <a:pt x="10973" y="13768"/>
                </a:moveTo>
                <a:cubicBezTo>
                  <a:pt x="11044" y="13768"/>
                  <a:pt x="11107" y="13827"/>
                  <a:pt x="11178" y="13850"/>
                </a:cubicBezTo>
                <a:cubicBezTo>
                  <a:pt x="11887" y="14140"/>
                  <a:pt x="12596" y="14401"/>
                  <a:pt x="13317" y="14650"/>
                </a:cubicBezTo>
                <a:cubicBezTo>
                  <a:pt x="13487" y="14707"/>
                  <a:pt x="13674" y="14724"/>
                  <a:pt x="13833" y="14809"/>
                </a:cubicBezTo>
                <a:cubicBezTo>
                  <a:pt x="13583" y="14799"/>
                  <a:pt x="13333" y="14648"/>
                  <a:pt x="13083" y="14648"/>
                </a:cubicBezTo>
                <a:cubicBezTo>
                  <a:pt x="13066" y="14648"/>
                  <a:pt x="13050" y="14649"/>
                  <a:pt x="13033" y="14650"/>
                </a:cubicBezTo>
                <a:cubicBezTo>
                  <a:pt x="13039" y="14639"/>
                  <a:pt x="13050" y="14611"/>
                  <a:pt x="13050" y="14599"/>
                </a:cubicBezTo>
                <a:cubicBezTo>
                  <a:pt x="12466" y="14429"/>
                  <a:pt x="11915" y="14191"/>
                  <a:pt x="11354" y="13958"/>
                </a:cubicBezTo>
                <a:cubicBezTo>
                  <a:pt x="11354" y="13970"/>
                  <a:pt x="11348" y="13987"/>
                  <a:pt x="11342" y="13992"/>
                </a:cubicBezTo>
                <a:cubicBezTo>
                  <a:pt x="11240" y="13867"/>
                  <a:pt x="11064" y="13850"/>
                  <a:pt x="10928" y="13777"/>
                </a:cubicBezTo>
                <a:cubicBezTo>
                  <a:pt x="10944" y="13771"/>
                  <a:pt x="10959" y="13768"/>
                  <a:pt x="10973" y="13768"/>
                </a:cubicBezTo>
                <a:close/>
                <a:moveTo>
                  <a:pt x="14408" y="14760"/>
                </a:moveTo>
                <a:cubicBezTo>
                  <a:pt x="14419" y="14760"/>
                  <a:pt x="14431" y="14763"/>
                  <a:pt x="14446" y="14770"/>
                </a:cubicBezTo>
                <a:cubicBezTo>
                  <a:pt x="14446" y="14808"/>
                  <a:pt x="14433" y="14827"/>
                  <a:pt x="14405" y="14827"/>
                </a:cubicBezTo>
                <a:cubicBezTo>
                  <a:pt x="14396" y="14827"/>
                  <a:pt x="14385" y="14825"/>
                  <a:pt x="14372" y="14821"/>
                </a:cubicBezTo>
                <a:cubicBezTo>
                  <a:pt x="14368" y="14780"/>
                  <a:pt x="14381" y="14760"/>
                  <a:pt x="14408" y="14760"/>
                </a:cubicBezTo>
                <a:close/>
                <a:moveTo>
                  <a:pt x="13906" y="14786"/>
                </a:moveTo>
                <a:cubicBezTo>
                  <a:pt x="13948" y="14786"/>
                  <a:pt x="13992" y="14846"/>
                  <a:pt x="13930" y="14860"/>
                </a:cubicBezTo>
                <a:cubicBezTo>
                  <a:pt x="13924" y="14863"/>
                  <a:pt x="13917" y="14865"/>
                  <a:pt x="13911" y="14865"/>
                </a:cubicBezTo>
                <a:cubicBezTo>
                  <a:pt x="13867" y="14865"/>
                  <a:pt x="13820" y="14807"/>
                  <a:pt x="13884" y="14792"/>
                </a:cubicBezTo>
                <a:cubicBezTo>
                  <a:pt x="13891" y="14788"/>
                  <a:pt x="13898" y="14786"/>
                  <a:pt x="13906" y="14786"/>
                </a:cubicBezTo>
                <a:close/>
                <a:moveTo>
                  <a:pt x="14558" y="14790"/>
                </a:moveTo>
                <a:cubicBezTo>
                  <a:pt x="14566" y="14790"/>
                  <a:pt x="14574" y="14792"/>
                  <a:pt x="14582" y="14798"/>
                </a:cubicBezTo>
                <a:cubicBezTo>
                  <a:pt x="14626" y="14818"/>
                  <a:pt x="14599" y="14883"/>
                  <a:pt x="14558" y="14883"/>
                </a:cubicBezTo>
                <a:cubicBezTo>
                  <a:pt x="14551" y="14883"/>
                  <a:pt x="14544" y="14881"/>
                  <a:pt x="14537" y="14877"/>
                </a:cubicBezTo>
                <a:cubicBezTo>
                  <a:pt x="14494" y="14854"/>
                  <a:pt x="14519" y="14790"/>
                  <a:pt x="14558" y="14790"/>
                </a:cubicBezTo>
                <a:close/>
                <a:moveTo>
                  <a:pt x="14764" y="14837"/>
                </a:moveTo>
                <a:cubicBezTo>
                  <a:pt x="14854" y="14837"/>
                  <a:pt x="14946" y="14857"/>
                  <a:pt x="15036" y="14860"/>
                </a:cubicBezTo>
                <a:cubicBezTo>
                  <a:pt x="15025" y="14894"/>
                  <a:pt x="15013" y="14934"/>
                  <a:pt x="15008" y="14974"/>
                </a:cubicBezTo>
                <a:cubicBezTo>
                  <a:pt x="14866" y="14951"/>
                  <a:pt x="14730" y="14917"/>
                  <a:pt x="14593" y="14872"/>
                </a:cubicBezTo>
                <a:cubicBezTo>
                  <a:pt x="14649" y="14845"/>
                  <a:pt x="14706" y="14837"/>
                  <a:pt x="14764" y="14837"/>
                </a:cubicBezTo>
                <a:close/>
                <a:moveTo>
                  <a:pt x="15144" y="14900"/>
                </a:moveTo>
                <a:lnTo>
                  <a:pt x="15144" y="14900"/>
                </a:lnTo>
                <a:cubicBezTo>
                  <a:pt x="15200" y="14943"/>
                  <a:pt x="15155" y="14974"/>
                  <a:pt x="15114" y="14974"/>
                </a:cubicBezTo>
                <a:cubicBezTo>
                  <a:pt x="15085" y="14974"/>
                  <a:pt x="15059" y="14958"/>
                  <a:pt x="15076" y="14917"/>
                </a:cubicBezTo>
                <a:cubicBezTo>
                  <a:pt x="15093" y="14911"/>
                  <a:pt x="15127" y="14906"/>
                  <a:pt x="15144" y="14900"/>
                </a:cubicBezTo>
                <a:close/>
                <a:moveTo>
                  <a:pt x="15410" y="14957"/>
                </a:moveTo>
                <a:lnTo>
                  <a:pt x="15410" y="14957"/>
                </a:lnTo>
                <a:cubicBezTo>
                  <a:pt x="15461" y="14974"/>
                  <a:pt x="15473" y="15002"/>
                  <a:pt x="15433" y="15042"/>
                </a:cubicBezTo>
                <a:cubicBezTo>
                  <a:pt x="15376" y="15025"/>
                  <a:pt x="15371" y="14997"/>
                  <a:pt x="15410" y="14957"/>
                </a:cubicBezTo>
                <a:close/>
                <a:moveTo>
                  <a:pt x="15615" y="15002"/>
                </a:moveTo>
                <a:lnTo>
                  <a:pt x="15615" y="15002"/>
                </a:lnTo>
                <a:cubicBezTo>
                  <a:pt x="15683" y="15014"/>
                  <a:pt x="15694" y="15042"/>
                  <a:pt x="15643" y="15087"/>
                </a:cubicBezTo>
                <a:cubicBezTo>
                  <a:pt x="15575" y="15070"/>
                  <a:pt x="15564" y="15048"/>
                  <a:pt x="15615" y="15002"/>
                </a:cubicBezTo>
                <a:close/>
                <a:moveTo>
                  <a:pt x="13895" y="14957"/>
                </a:moveTo>
                <a:lnTo>
                  <a:pt x="13827" y="15070"/>
                </a:lnTo>
                <a:cubicBezTo>
                  <a:pt x="13878" y="15082"/>
                  <a:pt x="13935" y="15093"/>
                  <a:pt x="13986" y="15104"/>
                </a:cubicBezTo>
                <a:cubicBezTo>
                  <a:pt x="13964" y="15121"/>
                  <a:pt x="13924" y="15167"/>
                  <a:pt x="13901" y="15184"/>
                </a:cubicBezTo>
                <a:cubicBezTo>
                  <a:pt x="13844" y="15184"/>
                  <a:pt x="13805" y="15161"/>
                  <a:pt x="13776" y="15116"/>
                </a:cubicBezTo>
                <a:cubicBezTo>
                  <a:pt x="13782" y="15048"/>
                  <a:pt x="13844" y="15002"/>
                  <a:pt x="13895" y="14957"/>
                </a:cubicBezTo>
                <a:close/>
                <a:moveTo>
                  <a:pt x="19895" y="15205"/>
                </a:moveTo>
                <a:cubicBezTo>
                  <a:pt x="19895" y="15206"/>
                  <a:pt x="19894" y="15206"/>
                  <a:pt x="19893" y="15207"/>
                </a:cubicBezTo>
                <a:lnTo>
                  <a:pt x="19898" y="15207"/>
                </a:lnTo>
                <a:cubicBezTo>
                  <a:pt x="19897" y="15206"/>
                  <a:pt x="19896" y="15206"/>
                  <a:pt x="19895" y="15205"/>
                </a:cubicBezTo>
                <a:close/>
                <a:moveTo>
                  <a:pt x="14026" y="15121"/>
                </a:moveTo>
                <a:cubicBezTo>
                  <a:pt x="14036" y="15121"/>
                  <a:pt x="14047" y="15123"/>
                  <a:pt x="14060" y="15127"/>
                </a:cubicBezTo>
                <a:cubicBezTo>
                  <a:pt x="14179" y="15150"/>
                  <a:pt x="14298" y="15195"/>
                  <a:pt x="14423" y="15207"/>
                </a:cubicBezTo>
                <a:cubicBezTo>
                  <a:pt x="14395" y="15246"/>
                  <a:pt x="14338" y="15241"/>
                  <a:pt x="14298" y="15258"/>
                </a:cubicBezTo>
                <a:cubicBezTo>
                  <a:pt x="14293" y="15269"/>
                  <a:pt x="14287" y="15292"/>
                  <a:pt x="14281" y="15297"/>
                </a:cubicBezTo>
                <a:cubicBezTo>
                  <a:pt x="14185" y="15235"/>
                  <a:pt x="14043" y="15235"/>
                  <a:pt x="13964" y="15178"/>
                </a:cubicBezTo>
                <a:cubicBezTo>
                  <a:pt x="13976" y="15140"/>
                  <a:pt x="13995" y="15121"/>
                  <a:pt x="14026" y="15121"/>
                </a:cubicBezTo>
                <a:close/>
                <a:moveTo>
                  <a:pt x="17592" y="15246"/>
                </a:moveTo>
                <a:cubicBezTo>
                  <a:pt x="17604" y="15246"/>
                  <a:pt x="17615" y="15249"/>
                  <a:pt x="17623" y="15258"/>
                </a:cubicBezTo>
                <a:cubicBezTo>
                  <a:pt x="17627" y="15295"/>
                  <a:pt x="17586" y="15329"/>
                  <a:pt x="17550" y="15329"/>
                </a:cubicBezTo>
                <a:cubicBezTo>
                  <a:pt x="17537" y="15329"/>
                  <a:pt x="17524" y="15325"/>
                  <a:pt x="17515" y="15314"/>
                </a:cubicBezTo>
                <a:cubicBezTo>
                  <a:pt x="17511" y="15280"/>
                  <a:pt x="17555" y="15246"/>
                  <a:pt x="17592" y="15246"/>
                </a:cubicBezTo>
                <a:close/>
                <a:moveTo>
                  <a:pt x="14377" y="15283"/>
                </a:moveTo>
                <a:cubicBezTo>
                  <a:pt x="14398" y="15283"/>
                  <a:pt x="14416" y="15295"/>
                  <a:pt x="14412" y="15326"/>
                </a:cubicBezTo>
                <a:cubicBezTo>
                  <a:pt x="14395" y="15331"/>
                  <a:pt x="14361" y="15343"/>
                  <a:pt x="14344" y="15348"/>
                </a:cubicBezTo>
                <a:cubicBezTo>
                  <a:pt x="14305" y="15314"/>
                  <a:pt x="14344" y="15283"/>
                  <a:pt x="14377" y="15283"/>
                </a:cubicBezTo>
                <a:close/>
                <a:moveTo>
                  <a:pt x="17708" y="15280"/>
                </a:moveTo>
                <a:cubicBezTo>
                  <a:pt x="17737" y="15326"/>
                  <a:pt x="17720" y="15348"/>
                  <a:pt x="17663" y="15348"/>
                </a:cubicBezTo>
                <a:cubicBezTo>
                  <a:pt x="17629" y="15303"/>
                  <a:pt x="17646" y="15280"/>
                  <a:pt x="17708" y="15280"/>
                </a:cubicBezTo>
                <a:close/>
                <a:moveTo>
                  <a:pt x="20103" y="15099"/>
                </a:moveTo>
                <a:lnTo>
                  <a:pt x="20103" y="15099"/>
                </a:lnTo>
                <a:cubicBezTo>
                  <a:pt x="20069" y="15144"/>
                  <a:pt x="20035" y="15195"/>
                  <a:pt x="20000" y="15252"/>
                </a:cubicBezTo>
                <a:cubicBezTo>
                  <a:pt x="19636" y="15291"/>
                  <a:pt x="19272" y="15392"/>
                  <a:pt x="18905" y="15392"/>
                </a:cubicBezTo>
                <a:cubicBezTo>
                  <a:pt x="18843" y="15392"/>
                  <a:pt x="18781" y="15389"/>
                  <a:pt x="18718" y="15382"/>
                </a:cubicBezTo>
                <a:cubicBezTo>
                  <a:pt x="18798" y="15343"/>
                  <a:pt x="18871" y="15303"/>
                  <a:pt x="18922" y="15241"/>
                </a:cubicBezTo>
                <a:cubicBezTo>
                  <a:pt x="18928" y="15258"/>
                  <a:pt x="18939" y="15297"/>
                  <a:pt x="18945" y="15314"/>
                </a:cubicBezTo>
                <a:lnTo>
                  <a:pt x="18996" y="15280"/>
                </a:lnTo>
                <a:cubicBezTo>
                  <a:pt x="19029" y="15294"/>
                  <a:pt x="19063" y="15301"/>
                  <a:pt x="19096" y="15301"/>
                </a:cubicBezTo>
                <a:cubicBezTo>
                  <a:pt x="19133" y="15301"/>
                  <a:pt x="19171" y="15292"/>
                  <a:pt x="19206" y="15275"/>
                </a:cubicBezTo>
                <a:cubicBezTo>
                  <a:pt x="19240" y="15281"/>
                  <a:pt x="19274" y="15283"/>
                  <a:pt x="19308" y="15283"/>
                </a:cubicBezTo>
                <a:cubicBezTo>
                  <a:pt x="19465" y="15283"/>
                  <a:pt x="19618" y="15226"/>
                  <a:pt x="19768" y="15184"/>
                </a:cubicBezTo>
                <a:cubicBezTo>
                  <a:pt x="19751" y="15167"/>
                  <a:pt x="19722" y="15127"/>
                  <a:pt x="19705" y="15110"/>
                </a:cubicBezTo>
                <a:cubicBezTo>
                  <a:pt x="19740" y="15110"/>
                  <a:pt x="19779" y="15116"/>
                  <a:pt x="19813" y="15116"/>
                </a:cubicBezTo>
                <a:cubicBezTo>
                  <a:pt x="19835" y="15149"/>
                  <a:pt x="19858" y="15188"/>
                  <a:pt x="19895" y="15205"/>
                </a:cubicBezTo>
                <a:lnTo>
                  <a:pt x="19895" y="15205"/>
                </a:lnTo>
                <a:cubicBezTo>
                  <a:pt x="19968" y="15171"/>
                  <a:pt x="20035" y="15132"/>
                  <a:pt x="20103" y="15099"/>
                </a:cubicBezTo>
                <a:close/>
                <a:moveTo>
                  <a:pt x="15269" y="14889"/>
                </a:moveTo>
                <a:cubicBezTo>
                  <a:pt x="15291" y="14917"/>
                  <a:pt x="15320" y="14951"/>
                  <a:pt x="15348" y="14980"/>
                </a:cubicBezTo>
                <a:cubicBezTo>
                  <a:pt x="15314" y="15019"/>
                  <a:pt x="15308" y="15065"/>
                  <a:pt x="15337" y="15110"/>
                </a:cubicBezTo>
                <a:cubicBezTo>
                  <a:pt x="15490" y="15184"/>
                  <a:pt x="15671" y="15155"/>
                  <a:pt x="15830" y="15201"/>
                </a:cubicBezTo>
                <a:cubicBezTo>
                  <a:pt x="15890" y="15212"/>
                  <a:pt x="15960" y="15233"/>
                  <a:pt x="16025" y="15233"/>
                </a:cubicBezTo>
                <a:cubicBezTo>
                  <a:pt x="16059" y="15233"/>
                  <a:pt x="16091" y="15228"/>
                  <a:pt x="16120" y="15212"/>
                </a:cubicBezTo>
                <a:cubicBezTo>
                  <a:pt x="16071" y="15175"/>
                  <a:pt x="16013" y="15147"/>
                  <a:pt x="15952" y="15147"/>
                </a:cubicBezTo>
                <a:cubicBezTo>
                  <a:pt x="15929" y="15147"/>
                  <a:pt x="15905" y="15152"/>
                  <a:pt x="15881" y="15161"/>
                </a:cubicBezTo>
                <a:cubicBezTo>
                  <a:pt x="15819" y="15121"/>
                  <a:pt x="15654" y="15155"/>
                  <a:pt x="15683" y="15048"/>
                </a:cubicBezTo>
                <a:lnTo>
                  <a:pt x="15683" y="15048"/>
                </a:lnTo>
                <a:cubicBezTo>
                  <a:pt x="15696" y="15050"/>
                  <a:pt x="15709" y="15052"/>
                  <a:pt x="15722" y="15052"/>
                </a:cubicBezTo>
                <a:cubicBezTo>
                  <a:pt x="15763" y="15052"/>
                  <a:pt x="15799" y="15037"/>
                  <a:pt x="15825" y="15002"/>
                </a:cubicBezTo>
                <a:cubicBezTo>
                  <a:pt x="15830" y="15019"/>
                  <a:pt x="15836" y="15065"/>
                  <a:pt x="15842" y="15082"/>
                </a:cubicBezTo>
                <a:cubicBezTo>
                  <a:pt x="15864" y="15070"/>
                  <a:pt x="15910" y="15042"/>
                  <a:pt x="15938" y="15031"/>
                </a:cubicBezTo>
                <a:cubicBezTo>
                  <a:pt x="15978" y="15031"/>
                  <a:pt x="16023" y="15036"/>
                  <a:pt x="16069" y="15042"/>
                </a:cubicBezTo>
                <a:cubicBezTo>
                  <a:pt x="16052" y="15065"/>
                  <a:pt x="16029" y="15116"/>
                  <a:pt x="16012" y="15138"/>
                </a:cubicBezTo>
                <a:cubicBezTo>
                  <a:pt x="16063" y="15110"/>
                  <a:pt x="16114" y="15082"/>
                  <a:pt x="16159" y="15048"/>
                </a:cubicBezTo>
                <a:lnTo>
                  <a:pt x="16159" y="15048"/>
                </a:lnTo>
                <a:cubicBezTo>
                  <a:pt x="16159" y="15065"/>
                  <a:pt x="16154" y="15104"/>
                  <a:pt x="16154" y="15121"/>
                </a:cubicBezTo>
                <a:cubicBezTo>
                  <a:pt x="16296" y="15127"/>
                  <a:pt x="16437" y="15150"/>
                  <a:pt x="16585" y="15167"/>
                </a:cubicBezTo>
                <a:cubicBezTo>
                  <a:pt x="16607" y="15154"/>
                  <a:pt x="16628" y="15149"/>
                  <a:pt x="16649" y="15149"/>
                </a:cubicBezTo>
                <a:cubicBezTo>
                  <a:pt x="16720" y="15149"/>
                  <a:pt x="16786" y="15210"/>
                  <a:pt x="16852" y="15241"/>
                </a:cubicBezTo>
                <a:cubicBezTo>
                  <a:pt x="16796" y="15261"/>
                  <a:pt x="16740" y="15269"/>
                  <a:pt x="16683" y="15269"/>
                </a:cubicBezTo>
                <a:cubicBezTo>
                  <a:pt x="16526" y="15269"/>
                  <a:pt x="16365" y="15208"/>
                  <a:pt x="16210" y="15195"/>
                </a:cubicBezTo>
                <a:cubicBezTo>
                  <a:pt x="16202" y="15190"/>
                  <a:pt x="16195" y="15188"/>
                  <a:pt x="16188" y="15188"/>
                </a:cubicBezTo>
                <a:cubicBezTo>
                  <a:pt x="16144" y="15188"/>
                  <a:pt x="16125" y="15284"/>
                  <a:pt x="16174" y="15284"/>
                </a:cubicBezTo>
                <a:cubicBezTo>
                  <a:pt x="16182" y="15284"/>
                  <a:pt x="16192" y="15281"/>
                  <a:pt x="16205" y="15275"/>
                </a:cubicBezTo>
                <a:cubicBezTo>
                  <a:pt x="16568" y="15320"/>
                  <a:pt x="16931" y="15382"/>
                  <a:pt x="17300" y="15416"/>
                </a:cubicBezTo>
                <a:lnTo>
                  <a:pt x="17305" y="15416"/>
                </a:lnTo>
                <a:cubicBezTo>
                  <a:pt x="17436" y="15428"/>
                  <a:pt x="17566" y="15433"/>
                  <a:pt x="17697" y="15462"/>
                </a:cubicBezTo>
                <a:cubicBezTo>
                  <a:pt x="17644" y="15473"/>
                  <a:pt x="17591" y="15477"/>
                  <a:pt x="17538" y="15477"/>
                </a:cubicBezTo>
                <a:cubicBezTo>
                  <a:pt x="17376" y="15477"/>
                  <a:pt x="17213" y="15436"/>
                  <a:pt x="17050" y="15428"/>
                </a:cubicBezTo>
                <a:cubicBezTo>
                  <a:pt x="17044" y="15439"/>
                  <a:pt x="17033" y="15467"/>
                  <a:pt x="17027" y="15485"/>
                </a:cubicBezTo>
                <a:lnTo>
                  <a:pt x="17016" y="15394"/>
                </a:lnTo>
                <a:cubicBezTo>
                  <a:pt x="16988" y="15405"/>
                  <a:pt x="16931" y="15422"/>
                  <a:pt x="16903" y="15433"/>
                </a:cubicBezTo>
                <a:cubicBezTo>
                  <a:pt x="16880" y="15428"/>
                  <a:pt x="16835" y="15411"/>
                  <a:pt x="16812" y="15399"/>
                </a:cubicBezTo>
                <a:cubicBezTo>
                  <a:pt x="16795" y="15411"/>
                  <a:pt x="16761" y="15433"/>
                  <a:pt x="16744" y="15445"/>
                </a:cubicBezTo>
                <a:cubicBezTo>
                  <a:pt x="16732" y="15433"/>
                  <a:pt x="16704" y="15405"/>
                  <a:pt x="16693" y="15394"/>
                </a:cubicBezTo>
                <a:cubicBezTo>
                  <a:pt x="16091" y="15371"/>
                  <a:pt x="15513" y="15178"/>
                  <a:pt x="14922" y="15121"/>
                </a:cubicBezTo>
                <a:cubicBezTo>
                  <a:pt x="14661" y="14997"/>
                  <a:pt x="14361" y="15014"/>
                  <a:pt x="14094" y="14889"/>
                </a:cubicBezTo>
                <a:lnTo>
                  <a:pt x="14094" y="14889"/>
                </a:lnTo>
                <a:cubicBezTo>
                  <a:pt x="14423" y="14917"/>
                  <a:pt x="14741" y="15002"/>
                  <a:pt x="15064" y="15065"/>
                </a:cubicBezTo>
                <a:cubicBezTo>
                  <a:pt x="15112" y="15069"/>
                  <a:pt x="15162" y="15097"/>
                  <a:pt x="15209" y="15097"/>
                </a:cubicBezTo>
                <a:cubicBezTo>
                  <a:pt x="15229" y="15097"/>
                  <a:pt x="15249" y="15092"/>
                  <a:pt x="15269" y="15076"/>
                </a:cubicBezTo>
                <a:cubicBezTo>
                  <a:pt x="15246" y="15059"/>
                  <a:pt x="15212" y="15019"/>
                  <a:pt x="15195" y="14997"/>
                </a:cubicBezTo>
                <a:lnTo>
                  <a:pt x="15269" y="14889"/>
                </a:lnTo>
                <a:close/>
                <a:moveTo>
                  <a:pt x="573" y="1"/>
                </a:moveTo>
                <a:cubicBezTo>
                  <a:pt x="545" y="57"/>
                  <a:pt x="483" y="160"/>
                  <a:pt x="454" y="211"/>
                </a:cubicBezTo>
                <a:cubicBezTo>
                  <a:pt x="483" y="211"/>
                  <a:pt x="539" y="205"/>
                  <a:pt x="568" y="205"/>
                </a:cubicBezTo>
                <a:cubicBezTo>
                  <a:pt x="607" y="284"/>
                  <a:pt x="670" y="358"/>
                  <a:pt x="693" y="443"/>
                </a:cubicBezTo>
                <a:cubicBezTo>
                  <a:pt x="664" y="466"/>
                  <a:pt x="636" y="483"/>
                  <a:pt x="613" y="506"/>
                </a:cubicBezTo>
                <a:cubicBezTo>
                  <a:pt x="658" y="648"/>
                  <a:pt x="761" y="778"/>
                  <a:pt x="738" y="931"/>
                </a:cubicBezTo>
                <a:cubicBezTo>
                  <a:pt x="613" y="772"/>
                  <a:pt x="573" y="568"/>
                  <a:pt x="466" y="392"/>
                </a:cubicBezTo>
                <a:cubicBezTo>
                  <a:pt x="460" y="426"/>
                  <a:pt x="454" y="489"/>
                  <a:pt x="449" y="523"/>
                </a:cubicBezTo>
                <a:cubicBezTo>
                  <a:pt x="443" y="494"/>
                  <a:pt x="426" y="432"/>
                  <a:pt x="415" y="404"/>
                </a:cubicBezTo>
                <a:lnTo>
                  <a:pt x="290" y="392"/>
                </a:lnTo>
                <a:lnTo>
                  <a:pt x="290" y="392"/>
                </a:lnTo>
                <a:cubicBezTo>
                  <a:pt x="312" y="585"/>
                  <a:pt x="329" y="784"/>
                  <a:pt x="403" y="965"/>
                </a:cubicBezTo>
                <a:cubicBezTo>
                  <a:pt x="392" y="982"/>
                  <a:pt x="369" y="1016"/>
                  <a:pt x="358" y="1033"/>
                </a:cubicBezTo>
                <a:cubicBezTo>
                  <a:pt x="335" y="1039"/>
                  <a:pt x="290" y="1050"/>
                  <a:pt x="267" y="1056"/>
                </a:cubicBezTo>
                <a:cubicBezTo>
                  <a:pt x="267" y="1011"/>
                  <a:pt x="261" y="971"/>
                  <a:pt x="250" y="926"/>
                </a:cubicBezTo>
                <a:lnTo>
                  <a:pt x="250" y="926"/>
                </a:lnTo>
                <a:cubicBezTo>
                  <a:pt x="267" y="943"/>
                  <a:pt x="301" y="977"/>
                  <a:pt x="318" y="994"/>
                </a:cubicBezTo>
                <a:cubicBezTo>
                  <a:pt x="415" y="943"/>
                  <a:pt x="324" y="857"/>
                  <a:pt x="284" y="801"/>
                </a:cubicBezTo>
                <a:lnTo>
                  <a:pt x="205" y="835"/>
                </a:lnTo>
                <a:cubicBezTo>
                  <a:pt x="193" y="733"/>
                  <a:pt x="171" y="625"/>
                  <a:pt x="63" y="585"/>
                </a:cubicBezTo>
                <a:lnTo>
                  <a:pt x="0" y="727"/>
                </a:lnTo>
                <a:cubicBezTo>
                  <a:pt x="108" y="818"/>
                  <a:pt x="108" y="971"/>
                  <a:pt x="63" y="1090"/>
                </a:cubicBezTo>
                <a:cubicBezTo>
                  <a:pt x="108" y="1118"/>
                  <a:pt x="102" y="1170"/>
                  <a:pt x="97" y="1215"/>
                </a:cubicBezTo>
                <a:cubicBezTo>
                  <a:pt x="114" y="1209"/>
                  <a:pt x="154" y="1204"/>
                  <a:pt x="171" y="1204"/>
                </a:cubicBezTo>
                <a:cubicBezTo>
                  <a:pt x="142" y="1249"/>
                  <a:pt x="108" y="1300"/>
                  <a:pt x="85" y="1351"/>
                </a:cubicBezTo>
                <a:cubicBezTo>
                  <a:pt x="97" y="1402"/>
                  <a:pt x="119" y="1453"/>
                  <a:pt x="136" y="1504"/>
                </a:cubicBezTo>
                <a:cubicBezTo>
                  <a:pt x="159" y="1504"/>
                  <a:pt x="205" y="1516"/>
                  <a:pt x="227" y="1521"/>
                </a:cubicBezTo>
                <a:lnTo>
                  <a:pt x="154" y="1612"/>
                </a:lnTo>
                <a:cubicBezTo>
                  <a:pt x="182" y="1618"/>
                  <a:pt x="233" y="1629"/>
                  <a:pt x="256" y="1635"/>
                </a:cubicBezTo>
                <a:cubicBezTo>
                  <a:pt x="239" y="1663"/>
                  <a:pt x="199" y="1720"/>
                  <a:pt x="182" y="1754"/>
                </a:cubicBezTo>
                <a:cubicBezTo>
                  <a:pt x="210" y="1862"/>
                  <a:pt x="256" y="1975"/>
                  <a:pt x="363" y="2032"/>
                </a:cubicBezTo>
                <a:cubicBezTo>
                  <a:pt x="346" y="2044"/>
                  <a:pt x="326" y="2048"/>
                  <a:pt x="306" y="2048"/>
                </a:cubicBezTo>
                <a:cubicBezTo>
                  <a:pt x="270" y="2048"/>
                  <a:pt x="232" y="2034"/>
                  <a:pt x="199" y="2026"/>
                </a:cubicBezTo>
                <a:cubicBezTo>
                  <a:pt x="188" y="2049"/>
                  <a:pt x="176" y="2089"/>
                  <a:pt x="165" y="2111"/>
                </a:cubicBezTo>
                <a:cubicBezTo>
                  <a:pt x="136" y="2055"/>
                  <a:pt x="108" y="2004"/>
                  <a:pt x="80" y="1947"/>
                </a:cubicBezTo>
                <a:lnTo>
                  <a:pt x="80" y="1947"/>
                </a:lnTo>
                <a:cubicBezTo>
                  <a:pt x="114" y="2196"/>
                  <a:pt x="210" y="2429"/>
                  <a:pt x="261" y="2673"/>
                </a:cubicBezTo>
                <a:cubicBezTo>
                  <a:pt x="239" y="2696"/>
                  <a:pt x="222" y="2713"/>
                  <a:pt x="199" y="2735"/>
                </a:cubicBezTo>
                <a:cubicBezTo>
                  <a:pt x="239" y="2770"/>
                  <a:pt x="273" y="2804"/>
                  <a:pt x="312" y="2843"/>
                </a:cubicBezTo>
                <a:cubicBezTo>
                  <a:pt x="301" y="2877"/>
                  <a:pt x="284" y="2911"/>
                  <a:pt x="273" y="2951"/>
                </a:cubicBezTo>
                <a:cubicBezTo>
                  <a:pt x="307" y="2974"/>
                  <a:pt x="346" y="2996"/>
                  <a:pt x="380" y="3025"/>
                </a:cubicBezTo>
                <a:cubicBezTo>
                  <a:pt x="352" y="3036"/>
                  <a:pt x="295" y="3065"/>
                  <a:pt x="267" y="3076"/>
                </a:cubicBezTo>
                <a:cubicBezTo>
                  <a:pt x="312" y="3070"/>
                  <a:pt x="358" y="3065"/>
                  <a:pt x="403" y="3059"/>
                </a:cubicBezTo>
                <a:lnTo>
                  <a:pt x="403" y="3059"/>
                </a:lnTo>
                <a:cubicBezTo>
                  <a:pt x="432" y="3138"/>
                  <a:pt x="420" y="3223"/>
                  <a:pt x="392" y="3303"/>
                </a:cubicBezTo>
                <a:cubicBezTo>
                  <a:pt x="443" y="3314"/>
                  <a:pt x="494" y="3326"/>
                  <a:pt x="528" y="3371"/>
                </a:cubicBezTo>
                <a:cubicBezTo>
                  <a:pt x="505" y="3411"/>
                  <a:pt x="483" y="3445"/>
                  <a:pt x="454" y="3484"/>
                </a:cubicBezTo>
                <a:cubicBezTo>
                  <a:pt x="534" y="3677"/>
                  <a:pt x="590" y="3887"/>
                  <a:pt x="721" y="4052"/>
                </a:cubicBezTo>
                <a:cubicBezTo>
                  <a:pt x="715" y="4120"/>
                  <a:pt x="715" y="4194"/>
                  <a:pt x="693" y="4267"/>
                </a:cubicBezTo>
                <a:cubicBezTo>
                  <a:pt x="585" y="4177"/>
                  <a:pt x="568" y="4046"/>
                  <a:pt x="562" y="3916"/>
                </a:cubicBezTo>
                <a:cubicBezTo>
                  <a:pt x="545" y="3904"/>
                  <a:pt x="511" y="3887"/>
                  <a:pt x="494" y="3876"/>
                </a:cubicBezTo>
                <a:cubicBezTo>
                  <a:pt x="500" y="3677"/>
                  <a:pt x="346" y="3547"/>
                  <a:pt x="335" y="3354"/>
                </a:cubicBezTo>
                <a:cubicBezTo>
                  <a:pt x="290" y="3297"/>
                  <a:pt x="233" y="3240"/>
                  <a:pt x="171" y="3201"/>
                </a:cubicBezTo>
                <a:lnTo>
                  <a:pt x="171" y="3201"/>
                </a:lnTo>
                <a:cubicBezTo>
                  <a:pt x="199" y="3240"/>
                  <a:pt x="233" y="3280"/>
                  <a:pt x="261" y="3320"/>
                </a:cubicBezTo>
                <a:cubicBezTo>
                  <a:pt x="278" y="3694"/>
                  <a:pt x="528" y="4018"/>
                  <a:pt x="613" y="4375"/>
                </a:cubicBezTo>
                <a:cubicBezTo>
                  <a:pt x="664" y="4290"/>
                  <a:pt x="732" y="4222"/>
                  <a:pt x="812" y="4165"/>
                </a:cubicBezTo>
                <a:cubicBezTo>
                  <a:pt x="846" y="4216"/>
                  <a:pt x="874" y="4267"/>
                  <a:pt x="902" y="4318"/>
                </a:cubicBezTo>
                <a:lnTo>
                  <a:pt x="829" y="4398"/>
                </a:lnTo>
                <a:cubicBezTo>
                  <a:pt x="840" y="4409"/>
                  <a:pt x="857" y="4426"/>
                  <a:pt x="868" y="4432"/>
                </a:cubicBezTo>
                <a:cubicBezTo>
                  <a:pt x="880" y="4404"/>
                  <a:pt x="897" y="4353"/>
                  <a:pt x="908" y="4324"/>
                </a:cubicBezTo>
                <a:cubicBezTo>
                  <a:pt x="976" y="4438"/>
                  <a:pt x="1050" y="4562"/>
                  <a:pt x="1056" y="4704"/>
                </a:cubicBezTo>
                <a:cubicBezTo>
                  <a:pt x="1067" y="4704"/>
                  <a:pt x="1095" y="4716"/>
                  <a:pt x="1107" y="4721"/>
                </a:cubicBezTo>
                <a:cubicBezTo>
                  <a:pt x="1152" y="4812"/>
                  <a:pt x="1197" y="4903"/>
                  <a:pt x="1249" y="4988"/>
                </a:cubicBezTo>
                <a:cubicBezTo>
                  <a:pt x="1197" y="5016"/>
                  <a:pt x="1158" y="5050"/>
                  <a:pt x="1197" y="5113"/>
                </a:cubicBezTo>
                <a:cubicBezTo>
                  <a:pt x="1220" y="5090"/>
                  <a:pt x="1254" y="5050"/>
                  <a:pt x="1271" y="5028"/>
                </a:cubicBezTo>
                <a:cubicBezTo>
                  <a:pt x="1328" y="5164"/>
                  <a:pt x="1402" y="5294"/>
                  <a:pt x="1487" y="5414"/>
                </a:cubicBezTo>
                <a:cubicBezTo>
                  <a:pt x="1453" y="5442"/>
                  <a:pt x="1413" y="5470"/>
                  <a:pt x="1373" y="5499"/>
                </a:cubicBezTo>
                <a:cubicBezTo>
                  <a:pt x="1402" y="5510"/>
                  <a:pt x="1453" y="5544"/>
                  <a:pt x="1481" y="5555"/>
                </a:cubicBezTo>
                <a:cubicBezTo>
                  <a:pt x="1487" y="5533"/>
                  <a:pt x="1504" y="5493"/>
                  <a:pt x="1510" y="5470"/>
                </a:cubicBezTo>
                <a:cubicBezTo>
                  <a:pt x="1549" y="5521"/>
                  <a:pt x="1589" y="5572"/>
                  <a:pt x="1623" y="5623"/>
                </a:cubicBezTo>
                <a:cubicBezTo>
                  <a:pt x="1600" y="5652"/>
                  <a:pt x="1578" y="5686"/>
                  <a:pt x="1549" y="5720"/>
                </a:cubicBezTo>
                <a:cubicBezTo>
                  <a:pt x="1606" y="5805"/>
                  <a:pt x="1651" y="5890"/>
                  <a:pt x="1725" y="5958"/>
                </a:cubicBezTo>
                <a:cubicBezTo>
                  <a:pt x="1685" y="5879"/>
                  <a:pt x="1640" y="5799"/>
                  <a:pt x="1629" y="5709"/>
                </a:cubicBezTo>
                <a:lnTo>
                  <a:pt x="1629" y="5709"/>
                </a:lnTo>
                <a:cubicBezTo>
                  <a:pt x="1719" y="5788"/>
                  <a:pt x="1765" y="5901"/>
                  <a:pt x="1816" y="6009"/>
                </a:cubicBezTo>
                <a:cubicBezTo>
                  <a:pt x="1805" y="6021"/>
                  <a:pt x="1782" y="6043"/>
                  <a:pt x="1771" y="6060"/>
                </a:cubicBezTo>
                <a:cubicBezTo>
                  <a:pt x="1799" y="6106"/>
                  <a:pt x="1827" y="6151"/>
                  <a:pt x="1856" y="6197"/>
                </a:cubicBezTo>
                <a:cubicBezTo>
                  <a:pt x="1850" y="6134"/>
                  <a:pt x="1839" y="6077"/>
                  <a:pt x="1833" y="6015"/>
                </a:cubicBezTo>
                <a:lnTo>
                  <a:pt x="1833" y="6015"/>
                </a:lnTo>
                <a:cubicBezTo>
                  <a:pt x="1969" y="6202"/>
                  <a:pt x="2094" y="6401"/>
                  <a:pt x="2224" y="6594"/>
                </a:cubicBezTo>
                <a:cubicBezTo>
                  <a:pt x="2202" y="6588"/>
                  <a:pt x="2156" y="6571"/>
                  <a:pt x="2128" y="6565"/>
                </a:cubicBezTo>
                <a:lnTo>
                  <a:pt x="2128" y="6565"/>
                </a:lnTo>
                <a:cubicBezTo>
                  <a:pt x="2134" y="6605"/>
                  <a:pt x="2139" y="6645"/>
                  <a:pt x="2139" y="6684"/>
                </a:cubicBezTo>
                <a:cubicBezTo>
                  <a:pt x="2230" y="6764"/>
                  <a:pt x="2378" y="6770"/>
                  <a:pt x="2429" y="6894"/>
                </a:cubicBezTo>
                <a:cubicBezTo>
                  <a:pt x="2372" y="6866"/>
                  <a:pt x="2315" y="6832"/>
                  <a:pt x="2259" y="6804"/>
                </a:cubicBezTo>
                <a:lnTo>
                  <a:pt x="2259" y="6804"/>
                </a:lnTo>
                <a:cubicBezTo>
                  <a:pt x="2361" y="6951"/>
                  <a:pt x="2446" y="7138"/>
                  <a:pt x="2616" y="7218"/>
                </a:cubicBezTo>
                <a:lnTo>
                  <a:pt x="2582" y="7252"/>
                </a:lnTo>
                <a:cubicBezTo>
                  <a:pt x="2599" y="7258"/>
                  <a:pt x="2622" y="7269"/>
                  <a:pt x="2639" y="7275"/>
                </a:cubicBezTo>
                <a:lnTo>
                  <a:pt x="2610" y="7331"/>
                </a:lnTo>
                <a:lnTo>
                  <a:pt x="2639" y="7337"/>
                </a:lnTo>
                <a:cubicBezTo>
                  <a:pt x="2644" y="7314"/>
                  <a:pt x="2661" y="7258"/>
                  <a:pt x="2667" y="7235"/>
                </a:cubicBezTo>
                <a:cubicBezTo>
                  <a:pt x="2684" y="7263"/>
                  <a:pt x="2718" y="7320"/>
                  <a:pt x="2729" y="7354"/>
                </a:cubicBezTo>
                <a:cubicBezTo>
                  <a:pt x="2712" y="7365"/>
                  <a:pt x="2678" y="7388"/>
                  <a:pt x="2661" y="7399"/>
                </a:cubicBezTo>
                <a:cubicBezTo>
                  <a:pt x="2684" y="7411"/>
                  <a:pt x="2724" y="7428"/>
                  <a:pt x="2746" y="7439"/>
                </a:cubicBezTo>
                <a:lnTo>
                  <a:pt x="2763" y="7377"/>
                </a:lnTo>
                <a:cubicBezTo>
                  <a:pt x="2883" y="7462"/>
                  <a:pt x="2951" y="7604"/>
                  <a:pt x="3047" y="7711"/>
                </a:cubicBezTo>
                <a:cubicBezTo>
                  <a:pt x="3024" y="7723"/>
                  <a:pt x="2985" y="7745"/>
                  <a:pt x="2962" y="7757"/>
                </a:cubicBezTo>
                <a:cubicBezTo>
                  <a:pt x="2996" y="7745"/>
                  <a:pt x="3030" y="7734"/>
                  <a:pt x="3064" y="7723"/>
                </a:cubicBezTo>
                <a:cubicBezTo>
                  <a:pt x="3110" y="7791"/>
                  <a:pt x="3161" y="7853"/>
                  <a:pt x="3212" y="7916"/>
                </a:cubicBezTo>
                <a:cubicBezTo>
                  <a:pt x="3155" y="7876"/>
                  <a:pt x="3093" y="7848"/>
                  <a:pt x="3019" y="7831"/>
                </a:cubicBezTo>
                <a:lnTo>
                  <a:pt x="3019" y="7831"/>
                </a:lnTo>
                <a:cubicBezTo>
                  <a:pt x="3076" y="7876"/>
                  <a:pt x="3093" y="7921"/>
                  <a:pt x="3076" y="7984"/>
                </a:cubicBezTo>
                <a:cubicBezTo>
                  <a:pt x="3087" y="7978"/>
                  <a:pt x="3121" y="7961"/>
                  <a:pt x="3138" y="7950"/>
                </a:cubicBezTo>
                <a:cubicBezTo>
                  <a:pt x="3234" y="8143"/>
                  <a:pt x="3388" y="8290"/>
                  <a:pt x="3518" y="8455"/>
                </a:cubicBezTo>
                <a:cubicBezTo>
                  <a:pt x="3529" y="8432"/>
                  <a:pt x="3558" y="8381"/>
                  <a:pt x="3569" y="8353"/>
                </a:cubicBezTo>
                <a:cubicBezTo>
                  <a:pt x="3711" y="8489"/>
                  <a:pt x="3836" y="8636"/>
                  <a:pt x="3955" y="8784"/>
                </a:cubicBezTo>
                <a:cubicBezTo>
                  <a:pt x="3853" y="8744"/>
                  <a:pt x="3779" y="8665"/>
                  <a:pt x="3711" y="8580"/>
                </a:cubicBezTo>
                <a:lnTo>
                  <a:pt x="3711" y="8580"/>
                </a:lnTo>
                <a:cubicBezTo>
                  <a:pt x="3632" y="8733"/>
                  <a:pt x="4256" y="9101"/>
                  <a:pt x="4290" y="9334"/>
                </a:cubicBezTo>
                <a:cubicBezTo>
                  <a:pt x="4244" y="9351"/>
                  <a:pt x="4193" y="9374"/>
                  <a:pt x="4148" y="9391"/>
                </a:cubicBezTo>
                <a:cubicBezTo>
                  <a:pt x="4154" y="9374"/>
                  <a:pt x="4171" y="9345"/>
                  <a:pt x="4182" y="9328"/>
                </a:cubicBezTo>
                <a:cubicBezTo>
                  <a:pt x="4137" y="9289"/>
                  <a:pt x="4125" y="9238"/>
                  <a:pt x="4154" y="9181"/>
                </a:cubicBezTo>
                <a:cubicBezTo>
                  <a:pt x="4102" y="9170"/>
                  <a:pt x="4057" y="9158"/>
                  <a:pt x="4006" y="9147"/>
                </a:cubicBezTo>
                <a:lnTo>
                  <a:pt x="4074" y="9079"/>
                </a:lnTo>
                <a:lnTo>
                  <a:pt x="4074" y="9079"/>
                </a:lnTo>
                <a:cubicBezTo>
                  <a:pt x="4051" y="9084"/>
                  <a:pt x="4006" y="9096"/>
                  <a:pt x="3983" y="9101"/>
                </a:cubicBezTo>
                <a:cubicBezTo>
                  <a:pt x="3864" y="8965"/>
                  <a:pt x="3717" y="8818"/>
                  <a:pt x="3512" y="8818"/>
                </a:cubicBezTo>
                <a:cubicBezTo>
                  <a:pt x="3705" y="8977"/>
                  <a:pt x="3859" y="9181"/>
                  <a:pt x="4040" y="9351"/>
                </a:cubicBezTo>
                <a:cubicBezTo>
                  <a:pt x="4040" y="9368"/>
                  <a:pt x="4040" y="9397"/>
                  <a:pt x="4040" y="9408"/>
                </a:cubicBezTo>
                <a:cubicBezTo>
                  <a:pt x="4043" y="9408"/>
                  <a:pt x="4045" y="9408"/>
                  <a:pt x="4048" y="9408"/>
                </a:cubicBezTo>
                <a:cubicBezTo>
                  <a:pt x="4133" y="9408"/>
                  <a:pt x="4171" y="9501"/>
                  <a:pt x="4193" y="9567"/>
                </a:cubicBezTo>
                <a:cubicBezTo>
                  <a:pt x="4341" y="9606"/>
                  <a:pt x="4415" y="9754"/>
                  <a:pt x="4528" y="9850"/>
                </a:cubicBezTo>
                <a:lnTo>
                  <a:pt x="4505" y="9896"/>
                </a:lnTo>
                <a:cubicBezTo>
                  <a:pt x="4522" y="9890"/>
                  <a:pt x="4551" y="9879"/>
                  <a:pt x="4568" y="9873"/>
                </a:cubicBezTo>
                <a:cubicBezTo>
                  <a:pt x="4687" y="9981"/>
                  <a:pt x="4795" y="10106"/>
                  <a:pt x="4937" y="10180"/>
                </a:cubicBezTo>
                <a:cubicBezTo>
                  <a:pt x="4993" y="10208"/>
                  <a:pt x="4999" y="10276"/>
                  <a:pt x="5022" y="10327"/>
                </a:cubicBezTo>
                <a:lnTo>
                  <a:pt x="5135" y="10327"/>
                </a:lnTo>
                <a:cubicBezTo>
                  <a:pt x="5129" y="10344"/>
                  <a:pt x="5112" y="10384"/>
                  <a:pt x="5101" y="10401"/>
                </a:cubicBezTo>
                <a:cubicBezTo>
                  <a:pt x="5487" y="10656"/>
                  <a:pt x="5754" y="11031"/>
                  <a:pt x="6111" y="11309"/>
                </a:cubicBezTo>
                <a:cubicBezTo>
                  <a:pt x="6207" y="11309"/>
                  <a:pt x="6242" y="11411"/>
                  <a:pt x="6293" y="11473"/>
                </a:cubicBezTo>
                <a:cubicBezTo>
                  <a:pt x="6389" y="11530"/>
                  <a:pt x="6480" y="11587"/>
                  <a:pt x="6565" y="11660"/>
                </a:cubicBezTo>
                <a:cubicBezTo>
                  <a:pt x="6582" y="11660"/>
                  <a:pt x="6616" y="11666"/>
                  <a:pt x="6633" y="11672"/>
                </a:cubicBezTo>
                <a:cubicBezTo>
                  <a:pt x="6661" y="11711"/>
                  <a:pt x="6690" y="11757"/>
                  <a:pt x="6718" y="11802"/>
                </a:cubicBezTo>
                <a:cubicBezTo>
                  <a:pt x="6764" y="11825"/>
                  <a:pt x="6809" y="11848"/>
                  <a:pt x="6854" y="11870"/>
                </a:cubicBezTo>
                <a:cubicBezTo>
                  <a:pt x="6854" y="11887"/>
                  <a:pt x="6866" y="11921"/>
                  <a:pt x="6866" y="11938"/>
                </a:cubicBezTo>
                <a:lnTo>
                  <a:pt x="6894" y="11899"/>
                </a:lnTo>
                <a:cubicBezTo>
                  <a:pt x="6951" y="11955"/>
                  <a:pt x="7013" y="12012"/>
                  <a:pt x="7081" y="12052"/>
                </a:cubicBezTo>
                <a:cubicBezTo>
                  <a:pt x="7076" y="12063"/>
                  <a:pt x="7070" y="12086"/>
                  <a:pt x="7064" y="12097"/>
                </a:cubicBezTo>
                <a:cubicBezTo>
                  <a:pt x="7081" y="12097"/>
                  <a:pt x="7127" y="12092"/>
                  <a:pt x="7144" y="12092"/>
                </a:cubicBezTo>
                <a:cubicBezTo>
                  <a:pt x="7223" y="12228"/>
                  <a:pt x="7410" y="12239"/>
                  <a:pt x="7495" y="12364"/>
                </a:cubicBezTo>
                <a:cubicBezTo>
                  <a:pt x="7734" y="12404"/>
                  <a:pt x="7881" y="12619"/>
                  <a:pt x="8091" y="12716"/>
                </a:cubicBezTo>
                <a:cubicBezTo>
                  <a:pt x="8114" y="12710"/>
                  <a:pt x="8154" y="12687"/>
                  <a:pt x="8171" y="12676"/>
                </a:cubicBezTo>
                <a:cubicBezTo>
                  <a:pt x="8171" y="12699"/>
                  <a:pt x="8176" y="12744"/>
                  <a:pt x="8182" y="12767"/>
                </a:cubicBezTo>
                <a:cubicBezTo>
                  <a:pt x="8426" y="12897"/>
                  <a:pt x="8625" y="13124"/>
                  <a:pt x="8891" y="13198"/>
                </a:cubicBezTo>
                <a:cubicBezTo>
                  <a:pt x="8903" y="13187"/>
                  <a:pt x="8920" y="13153"/>
                  <a:pt x="8931" y="13136"/>
                </a:cubicBezTo>
                <a:cubicBezTo>
                  <a:pt x="8817" y="13073"/>
                  <a:pt x="8698" y="13011"/>
                  <a:pt x="8579" y="12954"/>
                </a:cubicBezTo>
                <a:cubicBezTo>
                  <a:pt x="8573" y="12937"/>
                  <a:pt x="8568" y="12909"/>
                  <a:pt x="8562" y="12897"/>
                </a:cubicBezTo>
                <a:cubicBezTo>
                  <a:pt x="8375" y="12835"/>
                  <a:pt x="8222" y="12676"/>
                  <a:pt x="8057" y="12563"/>
                </a:cubicBezTo>
                <a:cubicBezTo>
                  <a:pt x="8040" y="12568"/>
                  <a:pt x="8006" y="12580"/>
                  <a:pt x="7989" y="12591"/>
                </a:cubicBezTo>
                <a:cubicBezTo>
                  <a:pt x="7961" y="12545"/>
                  <a:pt x="7927" y="12500"/>
                  <a:pt x="7898" y="12455"/>
                </a:cubicBezTo>
                <a:cubicBezTo>
                  <a:pt x="7864" y="12460"/>
                  <a:pt x="7807" y="12466"/>
                  <a:pt x="7773" y="12472"/>
                </a:cubicBezTo>
                <a:lnTo>
                  <a:pt x="7802" y="12398"/>
                </a:lnTo>
                <a:cubicBezTo>
                  <a:pt x="7779" y="12392"/>
                  <a:pt x="7728" y="12381"/>
                  <a:pt x="7700" y="12375"/>
                </a:cubicBezTo>
                <a:cubicBezTo>
                  <a:pt x="7705" y="12336"/>
                  <a:pt x="7711" y="12290"/>
                  <a:pt x="7722" y="12250"/>
                </a:cubicBezTo>
                <a:lnTo>
                  <a:pt x="7722" y="12250"/>
                </a:lnTo>
                <a:cubicBezTo>
                  <a:pt x="7705" y="12273"/>
                  <a:pt x="7683" y="12307"/>
                  <a:pt x="7671" y="12330"/>
                </a:cubicBezTo>
                <a:cubicBezTo>
                  <a:pt x="7405" y="12114"/>
                  <a:pt x="7138" y="11893"/>
                  <a:pt x="6854" y="11706"/>
                </a:cubicBezTo>
                <a:cubicBezTo>
                  <a:pt x="6911" y="11666"/>
                  <a:pt x="6968" y="11632"/>
                  <a:pt x="7019" y="11598"/>
                </a:cubicBezTo>
                <a:lnTo>
                  <a:pt x="7019" y="11598"/>
                </a:lnTo>
                <a:cubicBezTo>
                  <a:pt x="7007" y="11615"/>
                  <a:pt x="6979" y="11660"/>
                  <a:pt x="6962" y="11677"/>
                </a:cubicBezTo>
                <a:cubicBezTo>
                  <a:pt x="7087" y="11785"/>
                  <a:pt x="7229" y="11870"/>
                  <a:pt x="7371" y="11961"/>
                </a:cubicBezTo>
                <a:cubicBezTo>
                  <a:pt x="7376" y="11938"/>
                  <a:pt x="7388" y="11899"/>
                  <a:pt x="7393" y="11882"/>
                </a:cubicBezTo>
                <a:cubicBezTo>
                  <a:pt x="7592" y="11984"/>
                  <a:pt x="7785" y="12114"/>
                  <a:pt x="7961" y="12256"/>
                </a:cubicBezTo>
                <a:cubicBezTo>
                  <a:pt x="7944" y="12262"/>
                  <a:pt x="7928" y="12264"/>
                  <a:pt x="7911" y="12264"/>
                </a:cubicBezTo>
                <a:cubicBezTo>
                  <a:pt x="7862" y="12264"/>
                  <a:pt x="7815" y="12241"/>
                  <a:pt x="7768" y="12211"/>
                </a:cubicBezTo>
                <a:lnTo>
                  <a:pt x="7756" y="12222"/>
                </a:lnTo>
                <a:cubicBezTo>
                  <a:pt x="7796" y="12250"/>
                  <a:pt x="7836" y="12284"/>
                  <a:pt x="7876" y="12319"/>
                </a:cubicBezTo>
                <a:cubicBezTo>
                  <a:pt x="7921" y="12296"/>
                  <a:pt x="7961" y="12267"/>
                  <a:pt x="8006" y="12245"/>
                </a:cubicBezTo>
                <a:lnTo>
                  <a:pt x="8006" y="12245"/>
                </a:lnTo>
                <a:cubicBezTo>
                  <a:pt x="8040" y="12296"/>
                  <a:pt x="7983" y="12336"/>
                  <a:pt x="7961" y="12375"/>
                </a:cubicBezTo>
                <a:cubicBezTo>
                  <a:pt x="8057" y="12421"/>
                  <a:pt x="8142" y="12477"/>
                  <a:pt x="8239" y="12523"/>
                </a:cubicBezTo>
                <a:cubicBezTo>
                  <a:pt x="8205" y="12477"/>
                  <a:pt x="8176" y="12426"/>
                  <a:pt x="8142" y="12381"/>
                </a:cubicBezTo>
                <a:lnTo>
                  <a:pt x="8142" y="12381"/>
                </a:lnTo>
                <a:cubicBezTo>
                  <a:pt x="8244" y="12466"/>
                  <a:pt x="8460" y="12483"/>
                  <a:pt x="8437" y="12648"/>
                </a:cubicBezTo>
                <a:cubicBezTo>
                  <a:pt x="8500" y="12687"/>
                  <a:pt x="8568" y="12721"/>
                  <a:pt x="8630" y="12755"/>
                </a:cubicBezTo>
                <a:cubicBezTo>
                  <a:pt x="8596" y="12727"/>
                  <a:pt x="8568" y="12699"/>
                  <a:pt x="8534" y="12670"/>
                </a:cubicBezTo>
                <a:lnTo>
                  <a:pt x="8551" y="12648"/>
                </a:lnTo>
                <a:cubicBezTo>
                  <a:pt x="8613" y="12676"/>
                  <a:pt x="8670" y="12710"/>
                  <a:pt x="8732" y="12744"/>
                </a:cubicBezTo>
                <a:cubicBezTo>
                  <a:pt x="8721" y="12761"/>
                  <a:pt x="8704" y="12795"/>
                  <a:pt x="8693" y="12812"/>
                </a:cubicBezTo>
                <a:cubicBezTo>
                  <a:pt x="8715" y="12785"/>
                  <a:pt x="8736" y="12774"/>
                  <a:pt x="8757" y="12774"/>
                </a:cubicBezTo>
                <a:cubicBezTo>
                  <a:pt x="8789" y="12774"/>
                  <a:pt x="8818" y="12800"/>
                  <a:pt x="8846" y="12835"/>
                </a:cubicBezTo>
                <a:cubicBezTo>
                  <a:pt x="8829" y="12846"/>
                  <a:pt x="8789" y="12875"/>
                  <a:pt x="8772" y="12886"/>
                </a:cubicBezTo>
                <a:cubicBezTo>
                  <a:pt x="8965" y="12971"/>
                  <a:pt x="9141" y="13085"/>
                  <a:pt x="9322" y="13187"/>
                </a:cubicBezTo>
                <a:cubicBezTo>
                  <a:pt x="9300" y="13170"/>
                  <a:pt x="9254" y="13136"/>
                  <a:pt x="9237" y="13119"/>
                </a:cubicBezTo>
                <a:lnTo>
                  <a:pt x="9260" y="13050"/>
                </a:lnTo>
                <a:cubicBezTo>
                  <a:pt x="9328" y="13085"/>
                  <a:pt x="9390" y="13124"/>
                  <a:pt x="9453" y="13164"/>
                </a:cubicBezTo>
                <a:cubicBezTo>
                  <a:pt x="9442" y="13175"/>
                  <a:pt x="9407" y="13204"/>
                  <a:pt x="9396" y="13221"/>
                </a:cubicBezTo>
                <a:cubicBezTo>
                  <a:pt x="9606" y="13357"/>
                  <a:pt x="9827" y="13493"/>
                  <a:pt x="10066" y="13578"/>
                </a:cubicBezTo>
                <a:cubicBezTo>
                  <a:pt x="9964" y="13493"/>
                  <a:pt x="9827" y="13448"/>
                  <a:pt x="9737" y="13345"/>
                </a:cubicBezTo>
                <a:lnTo>
                  <a:pt x="9737" y="13345"/>
                </a:lnTo>
                <a:cubicBezTo>
                  <a:pt x="9929" y="13408"/>
                  <a:pt x="10111" y="13516"/>
                  <a:pt x="10281" y="13629"/>
                </a:cubicBezTo>
                <a:cubicBezTo>
                  <a:pt x="10287" y="13726"/>
                  <a:pt x="10372" y="13771"/>
                  <a:pt x="10457" y="13799"/>
                </a:cubicBezTo>
                <a:cubicBezTo>
                  <a:pt x="10446" y="13726"/>
                  <a:pt x="10389" y="13686"/>
                  <a:pt x="10344" y="13646"/>
                </a:cubicBezTo>
                <a:lnTo>
                  <a:pt x="10344" y="13646"/>
                </a:lnTo>
                <a:cubicBezTo>
                  <a:pt x="10434" y="13663"/>
                  <a:pt x="10514" y="13709"/>
                  <a:pt x="10593" y="13754"/>
                </a:cubicBezTo>
                <a:cubicBezTo>
                  <a:pt x="10576" y="13777"/>
                  <a:pt x="10554" y="13799"/>
                  <a:pt x="10531" y="13822"/>
                </a:cubicBezTo>
                <a:cubicBezTo>
                  <a:pt x="10599" y="13850"/>
                  <a:pt x="10667" y="13885"/>
                  <a:pt x="10729" y="13919"/>
                </a:cubicBezTo>
                <a:cubicBezTo>
                  <a:pt x="10707" y="13873"/>
                  <a:pt x="10678" y="13828"/>
                  <a:pt x="10656" y="13782"/>
                </a:cubicBezTo>
                <a:lnTo>
                  <a:pt x="10656" y="13782"/>
                </a:lnTo>
                <a:cubicBezTo>
                  <a:pt x="10758" y="13839"/>
                  <a:pt x="10860" y="13896"/>
                  <a:pt x="10956" y="13958"/>
                </a:cubicBezTo>
                <a:cubicBezTo>
                  <a:pt x="10945" y="14004"/>
                  <a:pt x="10934" y="14049"/>
                  <a:pt x="10928" y="14089"/>
                </a:cubicBezTo>
                <a:cubicBezTo>
                  <a:pt x="10956" y="14078"/>
                  <a:pt x="10983" y="14074"/>
                  <a:pt x="11011" y="14074"/>
                </a:cubicBezTo>
                <a:cubicBezTo>
                  <a:pt x="11176" y="14074"/>
                  <a:pt x="11332" y="14236"/>
                  <a:pt x="11505" y="14236"/>
                </a:cubicBezTo>
                <a:cubicBezTo>
                  <a:pt x="11507" y="14236"/>
                  <a:pt x="11510" y="14236"/>
                  <a:pt x="11512" y="14236"/>
                </a:cubicBezTo>
                <a:cubicBezTo>
                  <a:pt x="11490" y="14219"/>
                  <a:pt x="11439" y="14197"/>
                  <a:pt x="11410" y="14185"/>
                </a:cubicBezTo>
                <a:cubicBezTo>
                  <a:pt x="11416" y="14168"/>
                  <a:pt x="11422" y="14140"/>
                  <a:pt x="11427" y="14123"/>
                </a:cubicBezTo>
                <a:cubicBezTo>
                  <a:pt x="11456" y="14140"/>
                  <a:pt x="11507" y="14180"/>
                  <a:pt x="11535" y="14197"/>
                </a:cubicBezTo>
                <a:lnTo>
                  <a:pt x="11632" y="14197"/>
                </a:lnTo>
                <a:cubicBezTo>
                  <a:pt x="11615" y="14225"/>
                  <a:pt x="11575" y="14276"/>
                  <a:pt x="11558" y="14299"/>
                </a:cubicBezTo>
                <a:cubicBezTo>
                  <a:pt x="11614" y="14325"/>
                  <a:pt x="11670" y="14354"/>
                  <a:pt x="11731" y="14354"/>
                </a:cubicBezTo>
                <a:cubicBezTo>
                  <a:pt x="11750" y="14354"/>
                  <a:pt x="11770" y="14351"/>
                  <a:pt x="11790" y="14344"/>
                </a:cubicBezTo>
                <a:cubicBezTo>
                  <a:pt x="11870" y="14384"/>
                  <a:pt x="11944" y="14435"/>
                  <a:pt x="12023" y="14486"/>
                </a:cubicBezTo>
                <a:cubicBezTo>
                  <a:pt x="12040" y="14486"/>
                  <a:pt x="12086" y="14486"/>
                  <a:pt x="12103" y="14480"/>
                </a:cubicBezTo>
                <a:cubicBezTo>
                  <a:pt x="12193" y="14543"/>
                  <a:pt x="12290" y="14582"/>
                  <a:pt x="12386" y="14616"/>
                </a:cubicBezTo>
                <a:cubicBezTo>
                  <a:pt x="12364" y="14628"/>
                  <a:pt x="12307" y="14645"/>
                  <a:pt x="12284" y="14656"/>
                </a:cubicBezTo>
                <a:cubicBezTo>
                  <a:pt x="12308" y="14650"/>
                  <a:pt x="12332" y="14648"/>
                  <a:pt x="12356" y="14648"/>
                </a:cubicBezTo>
                <a:cubicBezTo>
                  <a:pt x="12422" y="14648"/>
                  <a:pt x="12487" y="14664"/>
                  <a:pt x="12553" y="14664"/>
                </a:cubicBezTo>
                <a:cubicBezTo>
                  <a:pt x="12577" y="14664"/>
                  <a:pt x="12601" y="14662"/>
                  <a:pt x="12625" y="14656"/>
                </a:cubicBezTo>
                <a:cubicBezTo>
                  <a:pt x="12534" y="14611"/>
                  <a:pt x="12443" y="14565"/>
                  <a:pt x="12358" y="14514"/>
                </a:cubicBezTo>
                <a:lnTo>
                  <a:pt x="12358" y="14514"/>
                </a:lnTo>
                <a:cubicBezTo>
                  <a:pt x="12676" y="14588"/>
                  <a:pt x="12993" y="14707"/>
                  <a:pt x="13300" y="14843"/>
                </a:cubicBezTo>
                <a:cubicBezTo>
                  <a:pt x="13237" y="14832"/>
                  <a:pt x="13181" y="14815"/>
                  <a:pt x="13118" y="14804"/>
                </a:cubicBezTo>
                <a:lnTo>
                  <a:pt x="13118" y="14804"/>
                </a:lnTo>
                <a:cubicBezTo>
                  <a:pt x="13124" y="14872"/>
                  <a:pt x="13192" y="14900"/>
                  <a:pt x="13237" y="14940"/>
                </a:cubicBezTo>
                <a:cubicBezTo>
                  <a:pt x="13300" y="14940"/>
                  <a:pt x="13362" y="14940"/>
                  <a:pt x="13425" y="14946"/>
                </a:cubicBezTo>
                <a:cubicBezTo>
                  <a:pt x="13430" y="14963"/>
                  <a:pt x="13430" y="14997"/>
                  <a:pt x="13436" y="15008"/>
                </a:cubicBezTo>
                <a:cubicBezTo>
                  <a:pt x="13449" y="14996"/>
                  <a:pt x="13477" y="14991"/>
                  <a:pt x="13510" y="14991"/>
                </a:cubicBezTo>
                <a:cubicBezTo>
                  <a:pt x="13608" y="14991"/>
                  <a:pt x="13752" y="15038"/>
                  <a:pt x="13680" y="15110"/>
                </a:cubicBezTo>
                <a:cubicBezTo>
                  <a:pt x="13373" y="15093"/>
                  <a:pt x="13084" y="14911"/>
                  <a:pt x="12772" y="14906"/>
                </a:cubicBezTo>
                <a:cubicBezTo>
                  <a:pt x="12761" y="14894"/>
                  <a:pt x="12749" y="14866"/>
                  <a:pt x="12744" y="14855"/>
                </a:cubicBezTo>
                <a:cubicBezTo>
                  <a:pt x="12556" y="14809"/>
                  <a:pt x="12392" y="14724"/>
                  <a:pt x="12216" y="14656"/>
                </a:cubicBezTo>
                <a:lnTo>
                  <a:pt x="12131" y="14787"/>
                </a:lnTo>
                <a:cubicBezTo>
                  <a:pt x="12185" y="14809"/>
                  <a:pt x="12243" y="14828"/>
                  <a:pt x="12299" y="14828"/>
                </a:cubicBezTo>
                <a:cubicBezTo>
                  <a:pt x="12343" y="14828"/>
                  <a:pt x="12386" y="14816"/>
                  <a:pt x="12426" y="14787"/>
                </a:cubicBezTo>
                <a:cubicBezTo>
                  <a:pt x="12466" y="14809"/>
                  <a:pt x="12500" y="14832"/>
                  <a:pt x="12534" y="14855"/>
                </a:cubicBezTo>
                <a:cubicBezTo>
                  <a:pt x="12579" y="14946"/>
                  <a:pt x="12704" y="14917"/>
                  <a:pt x="12783" y="14951"/>
                </a:cubicBezTo>
                <a:lnTo>
                  <a:pt x="12732" y="15036"/>
                </a:lnTo>
                <a:cubicBezTo>
                  <a:pt x="12749" y="15019"/>
                  <a:pt x="12783" y="14980"/>
                  <a:pt x="12800" y="14963"/>
                </a:cubicBezTo>
                <a:cubicBezTo>
                  <a:pt x="12829" y="15008"/>
                  <a:pt x="12880" y="15065"/>
                  <a:pt x="12908" y="15116"/>
                </a:cubicBezTo>
                <a:cubicBezTo>
                  <a:pt x="12948" y="15093"/>
                  <a:pt x="12988" y="15076"/>
                  <a:pt x="13027" y="15053"/>
                </a:cubicBezTo>
                <a:cubicBezTo>
                  <a:pt x="13039" y="15082"/>
                  <a:pt x="13056" y="15133"/>
                  <a:pt x="13067" y="15161"/>
                </a:cubicBezTo>
                <a:cubicBezTo>
                  <a:pt x="13067" y="15144"/>
                  <a:pt x="13073" y="15104"/>
                  <a:pt x="13078" y="15087"/>
                </a:cubicBezTo>
                <a:cubicBezTo>
                  <a:pt x="13141" y="15127"/>
                  <a:pt x="13232" y="15144"/>
                  <a:pt x="13260" y="15224"/>
                </a:cubicBezTo>
                <a:cubicBezTo>
                  <a:pt x="13260" y="15207"/>
                  <a:pt x="13266" y="15172"/>
                  <a:pt x="13266" y="15155"/>
                </a:cubicBezTo>
                <a:cubicBezTo>
                  <a:pt x="13476" y="15241"/>
                  <a:pt x="13703" y="15263"/>
                  <a:pt x="13918" y="15331"/>
                </a:cubicBezTo>
                <a:cubicBezTo>
                  <a:pt x="13901" y="15343"/>
                  <a:pt x="13867" y="15371"/>
                  <a:pt x="13856" y="15382"/>
                </a:cubicBezTo>
                <a:cubicBezTo>
                  <a:pt x="13889" y="15358"/>
                  <a:pt x="13937" y="15347"/>
                  <a:pt x="13989" y="15347"/>
                </a:cubicBezTo>
                <a:cubicBezTo>
                  <a:pt x="14093" y="15347"/>
                  <a:pt x="14211" y="15393"/>
                  <a:pt x="14253" y="15473"/>
                </a:cubicBezTo>
                <a:cubicBezTo>
                  <a:pt x="14264" y="15485"/>
                  <a:pt x="14275" y="15490"/>
                  <a:pt x="14287" y="15490"/>
                </a:cubicBezTo>
                <a:cubicBezTo>
                  <a:pt x="14319" y="15490"/>
                  <a:pt x="14356" y="15456"/>
                  <a:pt x="14389" y="15456"/>
                </a:cubicBezTo>
                <a:cubicBezTo>
                  <a:pt x="14445" y="15474"/>
                  <a:pt x="14497" y="15484"/>
                  <a:pt x="14548" y="15484"/>
                </a:cubicBezTo>
                <a:cubicBezTo>
                  <a:pt x="14626" y="15484"/>
                  <a:pt x="14701" y="15460"/>
                  <a:pt x="14781" y="15405"/>
                </a:cubicBezTo>
                <a:lnTo>
                  <a:pt x="14781" y="15405"/>
                </a:lnTo>
                <a:cubicBezTo>
                  <a:pt x="14775" y="15433"/>
                  <a:pt x="14769" y="15485"/>
                  <a:pt x="14769" y="15507"/>
                </a:cubicBezTo>
                <a:cubicBezTo>
                  <a:pt x="14781" y="15485"/>
                  <a:pt x="14815" y="15439"/>
                  <a:pt x="14832" y="15416"/>
                </a:cubicBezTo>
                <a:cubicBezTo>
                  <a:pt x="14859" y="15453"/>
                  <a:pt x="14882" y="15522"/>
                  <a:pt x="14929" y="15522"/>
                </a:cubicBezTo>
                <a:cubicBezTo>
                  <a:pt x="14940" y="15522"/>
                  <a:pt x="14953" y="15517"/>
                  <a:pt x="14968" y="15507"/>
                </a:cubicBezTo>
                <a:cubicBezTo>
                  <a:pt x="15059" y="15524"/>
                  <a:pt x="15149" y="15553"/>
                  <a:pt x="15240" y="15575"/>
                </a:cubicBezTo>
                <a:cubicBezTo>
                  <a:pt x="15155" y="15507"/>
                  <a:pt x="15059" y="15462"/>
                  <a:pt x="14962" y="15422"/>
                </a:cubicBezTo>
                <a:cubicBezTo>
                  <a:pt x="14951" y="15439"/>
                  <a:pt x="14928" y="15485"/>
                  <a:pt x="14922" y="15507"/>
                </a:cubicBezTo>
                <a:cubicBezTo>
                  <a:pt x="14900" y="15437"/>
                  <a:pt x="14861" y="15394"/>
                  <a:pt x="14800" y="15394"/>
                </a:cubicBezTo>
                <a:cubicBezTo>
                  <a:pt x="14782" y="15394"/>
                  <a:pt x="14763" y="15397"/>
                  <a:pt x="14741" y="15405"/>
                </a:cubicBezTo>
                <a:lnTo>
                  <a:pt x="14769" y="15337"/>
                </a:lnTo>
                <a:lnTo>
                  <a:pt x="14769" y="15337"/>
                </a:lnTo>
                <a:cubicBezTo>
                  <a:pt x="14713" y="15399"/>
                  <a:pt x="14639" y="15450"/>
                  <a:pt x="14559" y="15479"/>
                </a:cubicBezTo>
                <a:cubicBezTo>
                  <a:pt x="14469" y="15399"/>
                  <a:pt x="14463" y="15292"/>
                  <a:pt x="14469" y="15178"/>
                </a:cubicBezTo>
                <a:cubicBezTo>
                  <a:pt x="14378" y="15138"/>
                  <a:pt x="14281" y="15104"/>
                  <a:pt x="14191" y="15070"/>
                </a:cubicBezTo>
                <a:lnTo>
                  <a:pt x="14191" y="15070"/>
                </a:lnTo>
                <a:cubicBezTo>
                  <a:pt x="14707" y="15155"/>
                  <a:pt x="15223" y="15246"/>
                  <a:pt x="15739" y="15365"/>
                </a:cubicBezTo>
                <a:cubicBezTo>
                  <a:pt x="15717" y="15382"/>
                  <a:pt x="15677" y="15411"/>
                  <a:pt x="15660" y="15422"/>
                </a:cubicBezTo>
                <a:cubicBezTo>
                  <a:pt x="15666" y="15428"/>
                  <a:pt x="15688" y="15439"/>
                  <a:pt x="15700" y="15445"/>
                </a:cubicBezTo>
                <a:cubicBezTo>
                  <a:pt x="15724" y="15390"/>
                  <a:pt x="15758" y="15356"/>
                  <a:pt x="15800" y="15356"/>
                </a:cubicBezTo>
                <a:cubicBezTo>
                  <a:pt x="15827" y="15356"/>
                  <a:pt x="15859" y="15371"/>
                  <a:pt x="15893" y="15405"/>
                </a:cubicBezTo>
                <a:cubicBezTo>
                  <a:pt x="15859" y="15416"/>
                  <a:pt x="15802" y="15439"/>
                  <a:pt x="15774" y="15450"/>
                </a:cubicBezTo>
                <a:cubicBezTo>
                  <a:pt x="15802" y="15450"/>
                  <a:pt x="15836" y="15456"/>
                  <a:pt x="15870" y="15462"/>
                </a:cubicBezTo>
                <a:cubicBezTo>
                  <a:pt x="15881" y="15428"/>
                  <a:pt x="15898" y="15399"/>
                  <a:pt x="15921" y="15377"/>
                </a:cubicBezTo>
                <a:cubicBezTo>
                  <a:pt x="16074" y="15399"/>
                  <a:pt x="16233" y="15439"/>
                  <a:pt x="16392" y="15462"/>
                </a:cubicBezTo>
                <a:cubicBezTo>
                  <a:pt x="16579" y="15519"/>
                  <a:pt x="16857" y="15433"/>
                  <a:pt x="16982" y="15609"/>
                </a:cubicBezTo>
                <a:cubicBezTo>
                  <a:pt x="17067" y="15638"/>
                  <a:pt x="17158" y="15666"/>
                  <a:pt x="17243" y="15700"/>
                </a:cubicBezTo>
                <a:cubicBezTo>
                  <a:pt x="17260" y="15689"/>
                  <a:pt x="17294" y="15677"/>
                  <a:pt x="17311" y="15672"/>
                </a:cubicBezTo>
                <a:cubicBezTo>
                  <a:pt x="17340" y="15687"/>
                  <a:pt x="17368" y="15696"/>
                  <a:pt x="17393" y="15696"/>
                </a:cubicBezTo>
                <a:cubicBezTo>
                  <a:pt x="17433" y="15696"/>
                  <a:pt x="17466" y="15675"/>
                  <a:pt x="17487" y="15626"/>
                </a:cubicBezTo>
                <a:cubicBezTo>
                  <a:pt x="17436" y="15615"/>
                  <a:pt x="17379" y="15609"/>
                  <a:pt x="17328" y="15598"/>
                </a:cubicBezTo>
                <a:cubicBezTo>
                  <a:pt x="17375" y="15591"/>
                  <a:pt x="17423" y="15589"/>
                  <a:pt x="17471" y="15589"/>
                </a:cubicBezTo>
                <a:cubicBezTo>
                  <a:pt x="17505" y="15589"/>
                  <a:pt x="17539" y="15590"/>
                  <a:pt x="17572" y="15592"/>
                </a:cubicBezTo>
                <a:cubicBezTo>
                  <a:pt x="17561" y="15615"/>
                  <a:pt x="17544" y="15666"/>
                  <a:pt x="17532" y="15694"/>
                </a:cubicBezTo>
                <a:cubicBezTo>
                  <a:pt x="17578" y="15683"/>
                  <a:pt x="17623" y="15672"/>
                  <a:pt x="17669" y="15660"/>
                </a:cubicBezTo>
                <a:lnTo>
                  <a:pt x="17669" y="15660"/>
                </a:lnTo>
                <a:cubicBezTo>
                  <a:pt x="17652" y="15706"/>
                  <a:pt x="17640" y="15757"/>
                  <a:pt x="17623" y="15808"/>
                </a:cubicBezTo>
                <a:cubicBezTo>
                  <a:pt x="17572" y="15802"/>
                  <a:pt x="17521" y="15802"/>
                  <a:pt x="17470" y="15802"/>
                </a:cubicBezTo>
                <a:cubicBezTo>
                  <a:pt x="17459" y="15797"/>
                  <a:pt x="17442" y="15780"/>
                  <a:pt x="17436" y="15774"/>
                </a:cubicBezTo>
                <a:cubicBezTo>
                  <a:pt x="17394" y="15768"/>
                  <a:pt x="17353" y="15766"/>
                  <a:pt x="17312" y="15766"/>
                </a:cubicBezTo>
                <a:cubicBezTo>
                  <a:pt x="17225" y="15766"/>
                  <a:pt x="17141" y="15777"/>
                  <a:pt x="17056" y="15797"/>
                </a:cubicBezTo>
                <a:cubicBezTo>
                  <a:pt x="17033" y="15780"/>
                  <a:pt x="16988" y="15740"/>
                  <a:pt x="16965" y="15717"/>
                </a:cubicBezTo>
                <a:cubicBezTo>
                  <a:pt x="16954" y="15746"/>
                  <a:pt x="16937" y="15791"/>
                  <a:pt x="16925" y="15819"/>
                </a:cubicBezTo>
                <a:cubicBezTo>
                  <a:pt x="17118" y="15933"/>
                  <a:pt x="17351" y="15887"/>
                  <a:pt x="17561" y="15933"/>
                </a:cubicBezTo>
                <a:lnTo>
                  <a:pt x="17538" y="15989"/>
                </a:lnTo>
                <a:cubicBezTo>
                  <a:pt x="17549" y="15972"/>
                  <a:pt x="17566" y="15938"/>
                  <a:pt x="17578" y="15921"/>
                </a:cubicBezTo>
                <a:cubicBezTo>
                  <a:pt x="17640" y="15935"/>
                  <a:pt x="17705" y="15944"/>
                  <a:pt x="17769" y="15944"/>
                </a:cubicBezTo>
                <a:cubicBezTo>
                  <a:pt x="17815" y="15944"/>
                  <a:pt x="17862" y="15939"/>
                  <a:pt x="17907" y="15927"/>
                </a:cubicBezTo>
                <a:cubicBezTo>
                  <a:pt x="17943" y="15943"/>
                  <a:pt x="17981" y="15954"/>
                  <a:pt x="18017" y="15954"/>
                </a:cubicBezTo>
                <a:cubicBezTo>
                  <a:pt x="18059" y="15954"/>
                  <a:pt x="18097" y="15939"/>
                  <a:pt x="18128" y="15899"/>
                </a:cubicBezTo>
                <a:cubicBezTo>
                  <a:pt x="18134" y="15921"/>
                  <a:pt x="18139" y="15961"/>
                  <a:pt x="18145" y="15984"/>
                </a:cubicBezTo>
                <a:cubicBezTo>
                  <a:pt x="18151" y="15955"/>
                  <a:pt x="18168" y="15904"/>
                  <a:pt x="18174" y="15876"/>
                </a:cubicBezTo>
                <a:cubicBezTo>
                  <a:pt x="18202" y="15893"/>
                  <a:pt x="18259" y="15933"/>
                  <a:pt x="18287" y="15955"/>
                </a:cubicBezTo>
                <a:cubicBezTo>
                  <a:pt x="18293" y="15944"/>
                  <a:pt x="18310" y="15921"/>
                  <a:pt x="18315" y="15910"/>
                </a:cubicBezTo>
                <a:cubicBezTo>
                  <a:pt x="18237" y="15882"/>
                  <a:pt x="18152" y="15844"/>
                  <a:pt x="18071" y="15844"/>
                </a:cubicBezTo>
                <a:cubicBezTo>
                  <a:pt x="18024" y="15844"/>
                  <a:pt x="17977" y="15857"/>
                  <a:pt x="17935" y="15893"/>
                </a:cubicBezTo>
                <a:cubicBezTo>
                  <a:pt x="17913" y="15876"/>
                  <a:pt x="17867" y="15836"/>
                  <a:pt x="17844" y="15819"/>
                </a:cubicBezTo>
                <a:cubicBezTo>
                  <a:pt x="17810" y="15816"/>
                  <a:pt x="17776" y="15815"/>
                  <a:pt x="17742" y="15815"/>
                </a:cubicBezTo>
                <a:cubicBezTo>
                  <a:pt x="17707" y="15815"/>
                  <a:pt x="17671" y="15816"/>
                  <a:pt x="17635" y="15819"/>
                </a:cubicBezTo>
                <a:cubicBezTo>
                  <a:pt x="17657" y="15780"/>
                  <a:pt x="17691" y="15700"/>
                  <a:pt x="17714" y="15660"/>
                </a:cubicBezTo>
                <a:lnTo>
                  <a:pt x="17799" y="15728"/>
                </a:lnTo>
                <a:cubicBezTo>
                  <a:pt x="17810" y="15689"/>
                  <a:pt x="17816" y="15655"/>
                  <a:pt x="17827" y="15615"/>
                </a:cubicBezTo>
                <a:lnTo>
                  <a:pt x="17901" y="15598"/>
                </a:lnTo>
                <a:lnTo>
                  <a:pt x="17901" y="15598"/>
                </a:lnTo>
                <a:cubicBezTo>
                  <a:pt x="17890" y="15632"/>
                  <a:pt x="17878" y="15694"/>
                  <a:pt x="17867" y="15728"/>
                </a:cubicBezTo>
                <a:cubicBezTo>
                  <a:pt x="17901" y="15700"/>
                  <a:pt x="17941" y="15660"/>
                  <a:pt x="17975" y="15632"/>
                </a:cubicBezTo>
                <a:cubicBezTo>
                  <a:pt x="18009" y="15626"/>
                  <a:pt x="18043" y="15626"/>
                  <a:pt x="18083" y="15626"/>
                </a:cubicBezTo>
                <a:cubicBezTo>
                  <a:pt x="18043" y="15643"/>
                  <a:pt x="17992" y="15649"/>
                  <a:pt x="17964" y="15689"/>
                </a:cubicBezTo>
                <a:cubicBezTo>
                  <a:pt x="17981" y="15710"/>
                  <a:pt x="17999" y="15718"/>
                  <a:pt x="18016" y="15718"/>
                </a:cubicBezTo>
                <a:cubicBezTo>
                  <a:pt x="18079" y="15718"/>
                  <a:pt x="18144" y="15614"/>
                  <a:pt x="18219" y="15609"/>
                </a:cubicBezTo>
                <a:cubicBezTo>
                  <a:pt x="18264" y="15626"/>
                  <a:pt x="18355" y="15655"/>
                  <a:pt x="18406" y="15666"/>
                </a:cubicBezTo>
                <a:cubicBezTo>
                  <a:pt x="18378" y="15689"/>
                  <a:pt x="18327" y="15728"/>
                  <a:pt x="18298" y="15746"/>
                </a:cubicBezTo>
                <a:cubicBezTo>
                  <a:pt x="18344" y="15728"/>
                  <a:pt x="18391" y="15719"/>
                  <a:pt x="18437" y="15719"/>
                </a:cubicBezTo>
                <a:cubicBezTo>
                  <a:pt x="18464" y="15719"/>
                  <a:pt x="18492" y="15722"/>
                  <a:pt x="18520" y="15728"/>
                </a:cubicBezTo>
                <a:cubicBezTo>
                  <a:pt x="18491" y="15711"/>
                  <a:pt x="18435" y="15677"/>
                  <a:pt x="18406" y="15660"/>
                </a:cubicBezTo>
                <a:cubicBezTo>
                  <a:pt x="18436" y="15640"/>
                  <a:pt x="18462" y="15630"/>
                  <a:pt x="18485" y="15630"/>
                </a:cubicBezTo>
                <a:cubicBezTo>
                  <a:pt x="18536" y="15630"/>
                  <a:pt x="18573" y="15677"/>
                  <a:pt x="18605" y="15740"/>
                </a:cubicBezTo>
                <a:cubicBezTo>
                  <a:pt x="18622" y="15717"/>
                  <a:pt x="18650" y="15672"/>
                  <a:pt x="18667" y="15655"/>
                </a:cubicBezTo>
                <a:cubicBezTo>
                  <a:pt x="18815" y="15626"/>
                  <a:pt x="18962" y="15632"/>
                  <a:pt x="19110" y="15615"/>
                </a:cubicBezTo>
                <a:lnTo>
                  <a:pt x="19110" y="15615"/>
                </a:lnTo>
                <a:cubicBezTo>
                  <a:pt x="19064" y="15660"/>
                  <a:pt x="19025" y="15700"/>
                  <a:pt x="18979" y="15746"/>
                </a:cubicBezTo>
                <a:cubicBezTo>
                  <a:pt x="19059" y="15734"/>
                  <a:pt x="19110" y="15672"/>
                  <a:pt x="19149" y="15604"/>
                </a:cubicBezTo>
                <a:cubicBezTo>
                  <a:pt x="19172" y="15643"/>
                  <a:pt x="19200" y="15683"/>
                  <a:pt x="19223" y="15728"/>
                </a:cubicBezTo>
                <a:cubicBezTo>
                  <a:pt x="19223" y="15683"/>
                  <a:pt x="19218" y="15638"/>
                  <a:pt x="19218" y="15598"/>
                </a:cubicBezTo>
                <a:lnTo>
                  <a:pt x="19218" y="15598"/>
                </a:lnTo>
                <a:cubicBezTo>
                  <a:pt x="19246" y="15606"/>
                  <a:pt x="19276" y="15610"/>
                  <a:pt x="19305" y="15610"/>
                </a:cubicBezTo>
                <a:cubicBezTo>
                  <a:pt x="19375" y="15610"/>
                  <a:pt x="19445" y="15591"/>
                  <a:pt x="19513" y="15575"/>
                </a:cubicBezTo>
                <a:lnTo>
                  <a:pt x="19513" y="15575"/>
                </a:lnTo>
                <a:cubicBezTo>
                  <a:pt x="19501" y="15598"/>
                  <a:pt x="19484" y="15643"/>
                  <a:pt x="19473" y="15666"/>
                </a:cubicBezTo>
                <a:cubicBezTo>
                  <a:pt x="19501" y="15666"/>
                  <a:pt x="19552" y="15672"/>
                  <a:pt x="19575" y="15672"/>
                </a:cubicBezTo>
                <a:cubicBezTo>
                  <a:pt x="19484" y="15553"/>
                  <a:pt x="19637" y="15547"/>
                  <a:pt x="19717" y="15541"/>
                </a:cubicBezTo>
                <a:cubicBezTo>
                  <a:pt x="20069" y="15507"/>
                  <a:pt x="20409" y="15388"/>
                  <a:pt x="20755" y="15326"/>
                </a:cubicBezTo>
                <a:cubicBezTo>
                  <a:pt x="20744" y="15286"/>
                  <a:pt x="20732" y="15252"/>
                  <a:pt x="20721" y="15212"/>
                </a:cubicBezTo>
                <a:cubicBezTo>
                  <a:pt x="20619" y="15263"/>
                  <a:pt x="20505" y="15292"/>
                  <a:pt x="20386" y="15303"/>
                </a:cubicBezTo>
                <a:cubicBezTo>
                  <a:pt x="20369" y="15320"/>
                  <a:pt x="20341" y="15348"/>
                  <a:pt x="20324" y="15365"/>
                </a:cubicBezTo>
                <a:cubicBezTo>
                  <a:pt x="20313" y="15348"/>
                  <a:pt x="20290" y="15320"/>
                  <a:pt x="20279" y="15303"/>
                </a:cubicBezTo>
                <a:cubicBezTo>
                  <a:pt x="20222" y="15337"/>
                  <a:pt x="20171" y="15371"/>
                  <a:pt x="20114" y="15405"/>
                </a:cubicBezTo>
                <a:cubicBezTo>
                  <a:pt x="20090" y="15395"/>
                  <a:pt x="20066" y="15390"/>
                  <a:pt x="20042" y="15390"/>
                </a:cubicBezTo>
                <a:cubicBezTo>
                  <a:pt x="19988" y="15390"/>
                  <a:pt x="19935" y="15415"/>
                  <a:pt x="19887" y="15450"/>
                </a:cubicBezTo>
                <a:cubicBezTo>
                  <a:pt x="19853" y="15446"/>
                  <a:pt x="19820" y="15444"/>
                  <a:pt x="19786" y="15444"/>
                </a:cubicBezTo>
                <a:cubicBezTo>
                  <a:pt x="19576" y="15444"/>
                  <a:pt x="19361" y="15519"/>
                  <a:pt x="19148" y="15519"/>
                </a:cubicBezTo>
                <a:cubicBezTo>
                  <a:pt x="19094" y="15519"/>
                  <a:pt x="19039" y="15514"/>
                  <a:pt x="18985" y="15502"/>
                </a:cubicBezTo>
                <a:cubicBezTo>
                  <a:pt x="18957" y="15524"/>
                  <a:pt x="18934" y="15547"/>
                  <a:pt x="18905" y="15575"/>
                </a:cubicBezTo>
                <a:cubicBezTo>
                  <a:pt x="18816" y="15541"/>
                  <a:pt x="18723" y="15532"/>
                  <a:pt x="18629" y="15532"/>
                </a:cubicBezTo>
                <a:cubicBezTo>
                  <a:pt x="18516" y="15532"/>
                  <a:pt x="18401" y="15545"/>
                  <a:pt x="18289" y="15545"/>
                </a:cubicBezTo>
                <a:cubicBezTo>
                  <a:pt x="18187" y="15545"/>
                  <a:pt x="18087" y="15534"/>
                  <a:pt x="17992" y="15490"/>
                </a:cubicBezTo>
                <a:cubicBezTo>
                  <a:pt x="17992" y="15507"/>
                  <a:pt x="17986" y="15536"/>
                  <a:pt x="17981" y="15553"/>
                </a:cubicBezTo>
                <a:cubicBezTo>
                  <a:pt x="17947" y="15524"/>
                  <a:pt x="17913" y="15496"/>
                  <a:pt x="17878" y="15473"/>
                </a:cubicBezTo>
                <a:cubicBezTo>
                  <a:pt x="18820" y="15462"/>
                  <a:pt x="19813" y="15479"/>
                  <a:pt x="20715" y="15144"/>
                </a:cubicBezTo>
                <a:cubicBezTo>
                  <a:pt x="20738" y="15093"/>
                  <a:pt x="20766" y="15014"/>
                  <a:pt x="20710" y="14968"/>
                </a:cubicBezTo>
                <a:cubicBezTo>
                  <a:pt x="20693" y="15002"/>
                  <a:pt x="20664" y="15070"/>
                  <a:pt x="20647" y="15104"/>
                </a:cubicBezTo>
                <a:cubicBezTo>
                  <a:pt x="20449" y="15144"/>
                  <a:pt x="20250" y="15189"/>
                  <a:pt x="20063" y="15246"/>
                </a:cubicBezTo>
                <a:cubicBezTo>
                  <a:pt x="20120" y="15207"/>
                  <a:pt x="20182" y="15172"/>
                  <a:pt x="20250" y="15144"/>
                </a:cubicBezTo>
                <a:cubicBezTo>
                  <a:pt x="20205" y="15104"/>
                  <a:pt x="20159" y="15065"/>
                  <a:pt x="20114" y="15019"/>
                </a:cubicBezTo>
                <a:lnTo>
                  <a:pt x="20114" y="15019"/>
                </a:lnTo>
                <a:cubicBezTo>
                  <a:pt x="20160" y="15054"/>
                  <a:pt x="20208" y="15080"/>
                  <a:pt x="20259" y="15080"/>
                </a:cubicBezTo>
                <a:cubicBezTo>
                  <a:pt x="20284" y="15080"/>
                  <a:pt x="20309" y="15074"/>
                  <a:pt x="20335" y="15059"/>
                </a:cubicBezTo>
                <a:cubicBezTo>
                  <a:pt x="20307" y="15042"/>
                  <a:pt x="20256" y="15008"/>
                  <a:pt x="20227" y="14991"/>
                </a:cubicBezTo>
                <a:lnTo>
                  <a:pt x="20227" y="14991"/>
                </a:lnTo>
                <a:cubicBezTo>
                  <a:pt x="20273" y="15002"/>
                  <a:pt x="20313" y="15008"/>
                  <a:pt x="20358" y="15019"/>
                </a:cubicBezTo>
                <a:cubicBezTo>
                  <a:pt x="20347" y="15042"/>
                  <a:pt x="20324" y="15087"/>
                  <a:pt x="20313" y="15110"/>
                </a:cubicBezTo>
                <a:cubicBezTo>
                  <a:pt x="20409" y="15093"/>
                  <a:pt x="20505" y="15082"/>
                  <a:pt x="20602" y="15070"/>
                </a:cubicBezTo>
                <a:cubicBezTo>
                  <a:pt x="20585" y="15059"/>
                  <a:pt x="20551" y="15031"/>
                  <a:pt x="20534" y="15019"/>
                </a:cubicBezTo>
                <a:cubicBezTo>
                  <a:pt x="20608" y="14991"/>
                  <a:pt x="20681" y="14963"/>
                  <a:pt x="20761" y="14940"/>
                </a:cubicBezTo>
                <a:lnTo>
                  <a:pt x="20693" y="14894"/>
                </a:lnTo>
                <a:lnTo>
                  <a:pt x="20693" y="14894"/>
                </a:lnTo>
                <a:cubicBezTo>
                  <a:pt x="20710" y="14900"/>
                  <a:pt x="20744" y="14911"/>
                  <a:pt x="20755" y="14917"/>
                </a:cubicBezTo>
                <a:cubicBezTo>
                  <a:pt x="20710" y="14736"/>
                  <a:pt x="20829" y="14492"/>
                  <a:pt x="20715" y="14350"/>
                </a:cubicBezTo>
                <a:cubicBezTo>
                  <a:pt x="20732" y="14225"/>
                  <a:pt x="20761" y="14094"/>
                  <a:pt x="20755" y="13964"/>
                </a:cubicBezTo>
                <a:cubicBezTo>
                  <a:pt x="20721" y="13930"/>
                  <a:pt x="20681" y="13896"/>
                  <a:pt x="20642" y="13873"/>
                </a:cubicBezTo>
                <a:cubicBezTo>
                  <a:pt x="20687" y="13850"/>
                  <a:pt x="20732" y="13828"/>
                  <a:pt x="20772" y="13805"/>
                </a:cubicBezTo>
                <a:cubicBezTo>
                  <a:pt x="20778" y="13697"/>
                  <a:pt x="20778" y="13584"/>
                  <a:pt x="20766" y="13476"/>
                </a:cubicBezTo>
                <a:cubicBezTo>
                  <a:pt x="20738" y="13470"/>
                  <a:pt x="20681" y="13453"/>
                  <a:pt x="20659" y="13448"/>
                </a:cubicBezTo>
                <a:cubicBezTo>
                  <a:pt x="20681" y="13408"/>
                  <a:pt x="20710" y="13363"/>
                  <a:pt x="20732" y="13323"/>
                </a:cubicBezTo>
                <a:cubicBezTo>
                  <a:pt x="20640" y="13305"/>
                  <a:pt x="20548" y="13298"/>
                  <a:pt x="20456" y="13298"/>
                </a:cubicBezTo>
                <a:cubicBezTo>
                  <a:pt x="20068" y="13298"/>
                  <a:pt x="19675" y="13424"/>
                  <a:pt x="19286" y="13442"/>
                </a:cubicBezTo>
                <a:cubicBezTo>
                  <a:pt x="19223" y="13469"/>
                  <a:pt x="19151" y="13475"/>
                  <a:pt x="19078" y="13475"/>
                </a:cubicBezTo>
                <a:cubicBezTo>
                  <a:pt x="19012" y="13475"/>
                  <a:pt x="18944" y="13470"/>
                  <a:pt x="18879" y="13470"/>
                </a:cubicBezTo>
                <a:cubicBezTo>
                  <a:pt x="18790" y="13470"/>
                  <a:pt x="18706" y="13480"/>
                  <a:pt x="18639" y="13527"/>
                </a:cubicBezTo>
                <a:cubicBezTo>
                  <a:pt x="18694" y="13558"/>
                  <a:pt x="18750" y="13567"/>
                  <a:pt x="18807" y="13567"/>
                </a:cubicBezTo>
                <a:cubicBezTo>
                  <a:pt x="18895" y="13567"/>
                  <a:pt x="18986" y="13544"/>
                  <a:pt x="19076" y="13544"/>
                </a:cubicBezTo>
                <a:cubicBezTo>
                  <a:pt x="18999" y="13568"/>
                  <a:pt x="18918" y="13609"/>
                  <a:pt x="18838" y="13609"/>
                </a:cubicBezTo>
                <a:cubicBezTo>
                  <a:pt x="18805" y="13609"/>
                  <a:pt x="18773" y="13602"/>
                  <a:pt x="18741" y="13584"/>
                </a:cubicBezTo>
                <a:cubicBezTo>
                  <a:pt x="18724" y="13589"/>
                  <a:pt x="18690" y="13601"/>
                  <a:pt x="18673" y="13606"/>
                </a:cubicBezTo>
                <a:cubicBezTo>
                  <a:pt x="18643" y="13600"/>
                  <a:pt x="18611" y="13587"/>
                  <a:pt x="18580" y="13587"/>
                </a:cubicBezTo>
                <a:cubicBezTo>
                  <a:pt x="18559" y="13587"/>
                  <a:pt x="18538" y="13593"/>
                  <a:pt x="18520" y="13612"/>
                </a:cubicBezTo>
                <a:cubicBezTo>
                  <a:pt x="18490" y="13600"/>
                  <a:pt x="18460" y="13592"/>
                  <a:pt x="18432" y="13592"/>
                </a:cubicBezTo>
                <a:cubicBezTo>
                  <a:pt x="18407" y="13592"/>
                  <a:pt x="18382" y="13599"/>
                  <a:pt x="18361" y="13618"/>
                </a:cubicBezTo>
                <a:cubicBezTo>
                  <a:pt x="18344" y="13606"/>
                  <a:pt x="18310" y="13589"/>
                  <a:pt x="18293" y="13578"/>
                </a:cubicBezTo>
                <a:cubicBezTo>
                  <a:pt x="18378" y="13561"/>
                  <a:pt x="18474" y="13578"/>
                  <a:pt x="18554" y="13533"/>
                </a:cubicBezTo>
                <a:cubicBezTo>
                  <a:pt x="18077" y="13448"/>
                  <a:pt x="17538" y="13510"/>
                  <a:pt x="17050" y="13425"/>
                </a:cubicBezTo>
                <a:cubicBezTo>
                  <a:pt x="17039" y="13442"/>
                  <a:pt x="17005" y="13476"/>
                  <a:pt x="16988" y="13493"/>
                </a:cubicBezTo>
                <a:cubicBezTo>
                  <a:pt x="17022" y="13499"/>
                  <a:pt x="17084" y="13504"/>
                  <a:pt x="17113" y="13510"/>
                </a:cubicBezTo>
                <a:cubicBezTo>
                  <a:pt x="17130" y="13538"/>
                  <a:pt x="17147" y="13567"/>
                  <a:pt x="17164" y="13595"/>
                </a:cubicBezTo>
                <a:cubicBezTo>
                  <a:pt x="17078" y="13572"/>
                  <a:pt x="16993" y="13533"/>
                  <a:pt x="16914" y="13493"/>
                </a:cubicBezTo>
                <a:lnTo>
                  <a:pt x="16914" y="13493"/>
                </a:lnTo>
                <a:lnTo>
                  <a:pt x="16982" y="13504"/>
                </a:lnTo>
                <a:cubicBezTo>
                  <a:pt x="16971" y="13470"/>
                  <a:pt x="16965" y="13442"/>
                  <a:pt x="16954" y="13414"/>
                </a:cubicBezTo>
                <a:cubicBezTo>
                  <a:pt x="16937" y="13415"/>
                  <a:pt x="16920" y="13416"/>
                  <a:pt x="16902" y="13416"/>
                </a:cubicBezTo>
                <a:cubicBezTo>
                  <a:pt x="16777" y="13416"/>
                  <a:pt x="16649" y="13380"/>
                  <a:pt x="16524" y="13380"/>
                </a:cubicBezTo>
                <a:cubicBezTo>
                  <a:pt x="16474" y="13380"/>
                  <a:pt x="16424" y="13386"/>
                  <a:pt x="16375" y="13402"/>
                </a:cubicBezTo>
                <a:cubicBezTo>
                  <a:pt x="16403" y="13425"/>
                  <a:pt x="16449" y="13470"/>
                  <a:pt x="16471" y="13487"/>
                </a:cubicBezTo>
                <a:cubicBezTo>
                  <a:pt x="16454" y="13499"/>
                  <a:pt x="16409" y="13516"/>
                  <a:pt x="16386" y="13527"/>
                </a:cubicBezTo>
                <a:cubicBezTo>
                  <a:pt x="16381" y="13493"/>
                  <a:pt x="16369" y="13465"/>
                  <a:pt x="16364" y="13436"/>
                </a:cubicBezTo>
                <a:lnTo>
                  <a:pt x="16296" y="13482"/>
                </a:lnTo>
                <a:cubicBezTo>
                  <a:pt x="16330" y="13442"/>
                  <a:pt x="16364" y="13408"/>
                  <a:pt x="16403" y="13374"/>
                </a:cubicBezTo>
                <a:cubicBezTo>
                  <a:pt x="16103" y="13277"/>
                  <a:pt x="15774" y="13300"/>
                  <a:pt x="15484" y="13181"/>
                </a:cubicBezTo>
                <a:cubicBezTo>
                  <a:pt x="15467" y="13209"/>
                  <a:pt x="15450" y="13249"/>
                  <a:pt x="15433" y="13283"/>
                </a:cubicBezTo>
                <a:cubicBezTo>
                  <a:pt x="15427" y="13277"/>
                  <a:pt x="15422" y="13260"/>
                  <a:pt x="15416" y="13255"/>
                </a:cubicBezTo>
                <a:cubicBezTo>
                  <a:pt x="15405" y="13272"/>
                  <a:pt x="15382" y="13300"/>
                  <a:pt x="15365" y="13317"/>
                </a:cubicBezTo>
                <a:cubicBezTo>
                  <a:pt x="15212" y="13294"/>
                  <a:pt x="15053" y="13249"/>
                  <a:pt x="14911" y="13170"/>
                </a:cubicBezTo>
                <a:lnTo>
                  <a:pt x="14911" y="13170"/>
                </a:lnTo>
                <a:cubicBezTo>
                  <a:pt x="15070" y="13204"/>
                  <a:pt x="15223" y="13249"/>
                  <a:pt x="15382" y="13289"/>
                </a:cubicBezTo>
                <a:cubicBezTo>
                  <a:pt x="15365" y="13243"/>
                  <a:pt x="15354" y="13204"/>
                  <a:pt x="15337" y="13170"/>
                </a:cubicBezTo>
                <a:cubicBezTo>
                  <a:pt x="14610" y="12988"/>
                  <a:pt x="13907" y="12699"/>
                  <a:pt x="13186" y="12534"/>
                </a:cubicBezTo>
                <a:cubicBezTo>
                  <a:pt x="13112" y="12494"/>
                  <a:pt x="13044" y="12455"/>
                  <a:pt x="12971" y="12421"/>
                </a:cubicBezTo>
                <a:lnTo>
                  <a:pt x="12971" y="12421"/>
                </a:lnTo>
                <a:cubicBezTo>
                  <a:pt x="12976" y="12460"/>
                  <a:pt x="12988" y="12500"/>
                  <a:pt x="12999" y="12540"/>
                </a:cubicBezTo>
                <a:cubicBezTo>
                  <a:pt x="13237" y="12653"/>
                  <a:pt x="13510" y="12687"/>
                  <a:pt x="13725" y="12841"/>
                </a:cubicBezTo>
                <a:cubicBezTo>
                  <a:pt x="13362" y="12744"/>
                  <a:pt x="13005" y="12614"/>
                  <a:pt x="12670" y="12443"/>
                </a:cubicBezTo>
                <a:cubicBezTo>
                  <a:pt x="12683" y="12441"/>
                  <a:pt x="12696" y="12440"/>
                  <a:pt x="12709" y="12440"/>
                </a:cubicBezTo>
                <a:cubicBezTo>
                  <a:pt x="12784" y="12440"/>
                  <a:pt x="12851" y="12478"/>
                  <a:pt x="12914" y="12517"/>
                </a:cubicBezTo>
                <a:cubicBezTo>
                  <a:pt x="12931" y="12477"/>
                  <a:pt x="12942" y="12438"/>
                  <a:pt x="12959" y="12398"/>
                </a:cubicBezTo>
                <a:cubicBezTo>
                  <a:pt x="12874" y="12387"/>
                  <a:pt x="12795" y="12358"/>
                  <a:pt x="12727" y="12313"/>
                </a:cubicBezTo>
                <a:cubicBezTo>
                  <a:pt x="12715" y="12330"/>
                  <a:pt x="12693" y="12364"/>
                  <a:pt x="12687" y="12381"/>
                </a:cubicBezTo>
                <a:cubicBezTo>
                  <a:pt x="12687" y="12358"/>
                  <a:pt x="12698" y="12319"/>
                  <a:pt x="12704" y="12296"/>
                </a:cubicBezTo>
                <a:cubicBezTo>
                  <a:pt x="12227" y="12177"/>
                  <a:pt x="11836" y="11853"/>
                  <a:pt x="11371" y="11723"/>
                </a:cubicBezTo>
                <a:cubicBezTo>
                  <a:pt x="11365" y="11751"/>
                  <a:pt x="11342" y="11791"/>
                  <a:pt x="11354" y="11825"/>
                </a:cubicBezTo>
                <a:cubicBezTo>
                  <a:pt x="11586" y="11961"/>
                  <a:pt x="11853" y="12041"/>
                  <a:pt x="12086" y="12188"/>
                </a:cubicBezTo>
                <a:cubicBezTo>
                  <a:pt x="11683" y="12041"/>
                  <a:pt x="11280" y="11848"/>
                  <a:pt x="10911" y="11626"/>
                </a:cubicBezTo>
                <a:lnTo>
                  <a:pt x="10911" y="11626"/>
                </a:lnTo>
                <a:cubicBezTo>
                  <a:pt x="11047" y="11666"/>
                  <a:pt x="11166" y="11768"/>
                  <a:pt x="11308" y="11768"/>
                </a:cubicBezTo>
                <a:cubicBezTo>
                  <a:pt x="11325" y="11751"/>
                  <a:pt x="11348" y="11700"/>
                  <a:pt x="11359" y="11677"/>
                </a:cubicBezTo>
                <a:cubicBezTo>
                  <a:pt x="10327" y="11167"/>
                  <a:pt x="9311" y="10531"/>
                  <a:pt x="8381" y="9839"/>
                </a:cubicBezTo>
                <a:cubicBezTo>
                  <a:pt x="8346" y="9856"/>
                  <a:pt x="8318" y="9879"/>
                  <a:pt x="8284" y="9902"/>
                </a:cubicBezTo>
                <a:cubicBezTo>
                  <a:pt x="8301" y="9879"/>
                  <a:pt x="8324" y="9828"/>
                  <a:pt x="8341" y="9805"/>
                </a:cubicBezTo>
                <a:cubicBezTo>
                  <a:pt x="8295" y="9799"/>
                  <a:pt x="8250" y="9794"/>
                  <a:pt x="8205" y="9794"/>
                </a:cubicBezTo>
                <a:cubicBezTo>
                  <a:pt x="8216" y="9782"/>
                  <a:pt x="8233" y="9760"/>
                  <a:pt x="8239" y="9748"/>
                </a:cubicBezTo>
                <a:cubicBezTo>
                  <a:pt x="8074" y="9680"/>
                  <a:pt x="7949" y="9544"/>
                  <a:pt x="7807" y="9431"/>
                </a:cubicBezTo>
                <a:cubicBezTo>
                  <a:pt x="7756" y="9397"/>
                  <a:pt x="7688" y="9380"/>
                  <a:pt x="7683" y="9306"/>
                </a:cubicBezTo>
                <a:cubicBezTo>
                  <a:pt x="7564" y="9260"/>
                  <a:pt x="7507" y="9130"/>
                  <a:pt x="7393" y="9067"/>
                </a:cubicBezTo>
                <a:cubicBezTo>
                  <a:pt x="7337" y="9016"/>
                  <a:pt x="7234" y="9005"/>
                  <a:pt x="7217" y="8920"/>
                </a:cubicBezTo>
                <a:cubicBezTo>
                  <a:pt x="6951" y="8812"/>
                  <a:pt x="6843" y="8426"/>
                  <a:pt x="6537" y="8404"/>
                </a:cubicBezTo>
                <a:cubicBezTo>
                  <a:pt x="6537" y="8381"/>
                  <a:pt x="6537" y="8336"/>
                  <a:pt x="6537" y="8313"/>
                </a:cubicBezTo>
                <a:cubicBezTo>
                  <a:pt x="6514" y="8301"/>
                  <a:pt x="6463" y="8279"/>
                  <a:pt x="6440" y="8267"/>
                </a:cubicBezTo>
                <a:cubicBezTo>
                  <a:pt x="6338" y="8069"/>
                  <a:pt x="6111" y="7961"/>
                  <a:pt x="5969" y="7791"/>
                </a:cubicBezTo>
                <a:cubicBezTo>
                  <a:pt x="5759" y="7496"/>
                  <a:pt x="5442" y="7280"/>
                  <a:pt x="5237" y="6985"/>
                </a:cubicBezTo>
                <a:cubicBezTo>
                  <a:pt x="5226" y="6997"/>
                  <a:pt x="5209" y="7019"/>
                  <a:pt x="5203" y="7025"/>
                </a:cubicBezTo>
                <a:cubicBezTo>
                  <a:pt x="5175" y="6974"/>
                  <a:pt x="5129" y="6928"/>
                  <a:pt x="5078" y="6900"/>
                </a:cubicBezTo>
                <a:cubicBezTo>
                  <a:pt x="5056" y="6838"/>
                  <a:pt x="5033" y="6775"/>
                  <a:pt x="5010" y="6719"/>
                </a:cubicBezTo>
                <a:cubicBezTo>
                  <a:pt x="4988" y="6724"/>
                  <a:pt x="4948" y="6747"/>
                  <a:pt x="4925" y="6758"/>
                </a:cubicBezTo>
                <a:cubicBezTo>
                  <a:pt x="4925" y="6741"/>
                  <a:pt x="4931" y="6707"/>
                  <a:pt x="4931" y="6690"/>
                </a:cubicBezTo>
                <a:cubicBezTo>
                  <a:pt x="4897" y="6667"/>
                  <a:pt x="4840" y="6662"/>
                  <a:pt x="4851" y="6599"/>
                </a:cubicBezTo>
                <a:cubicBezTo>
                  <a:pt x="4800" y="6537"/>
                  <a:pt x="4744" y="6492"/>
                  <a:pt x="4676" y="6452"/>
                </a:cubicBezTo>
                <a:cubicBezTo>
                  <a:pt x="4676" y="6423"/>
                  <a:pt x="4670" y="6395"/>
                  <a:pt x="4670" y="6361"/>
                </a:cubicBezTo>
                <a:cubicBezTo>
                  <a:pt x="4647" y="6350"/>
                  <a:pt x="4596" y="6316"/>
                  <a:pt x="4568" y="6299"/>
                </a:cubicBezTo>
                <a:cubicBezTo>
                  <a:pt x="4556" y="6310"/>
                  <a:pt x="4534" y="6338"/>
                  <a:pt x="4517" y="6355"/>
                </a:cubicBezTo>
                <a:cubicBezTo>
                  <a:pt x="4528" y="6327"/>
                  <a:pt x="4556" y="6270"/>
                  <a:pt x="4568" y="6242"/>
                </a:cubicBezTo>
                <a:lnTo>
                  <a:pt x="4568" y="6242"/>
                </a:lnTo>
                <a:cubicBezTo>
                  <a:pt x="4545" y="6253"/>
                  <a:pt x="4505" y="6265"/>
                  <a:pt x="4483" y="6276"/>
                </a:cubicBezTo>
                <a:cubicBezTo>
                  <a:pt x="4528" y="6185"/>
                  <a:pt x="4432" y="6134"/>
                  <a:pt x="4358" y="6111"/>
                </a:cubicBezTo>
                <a:cubicBezTo>
                  <a:pt x="4363" y="6094"/>
                  <a:pt x="4369" y="6049"/>
                  <a:pt x="4369" y="6026"/>
                </a:cubicBezTo>
                <a:cubicBezTo>
                  <a:pt x="4346" y="6015"/>
                  <a:pt x="4301" y="5992"/>
                  <a:pt x="4273" y="5981"/>
                </a:cubicBezTo>
                <a:cubicBezTo>
                  <a:pt x="4284" y="5970"/>
                  <a:pt x="4301" y="5941"/>
                  <a:pt x="4312" y="5930"/>
                </a:cubicBezTo>
                <a:cubicBezTo>
                  <a:pt x="4210" y="5833"/>
                  <a:pt x="4137" y="5709"/>
                  <a:pt x="4006" y="5646"/>
                </a:cubicBezTo>
                <a:cubicBezTo>
                  <a:pt x="3981" y="5577"/>
                  <a:pt x="3982" y="5469"/>
                  <a:pt x="3904" y="5469"/>
                </a:cubicBezTo>
                <a:cubicBezTo>
                  <a:pt x="3892" y="5469"/>
                  <a:pt x="3879" y="5471"/>
                  <a:pt x="3864" y="5476"/>
                </a:cubicBezTo>
                <a:cubicBezTo>
                  <a:pt x="3853" y="5260"/>
                  <a:pt x="3671" y="5136"/>
                  <a:pt x="3563" y="4971"/>
                </a:cubicBezTo>
                <a:cubicBezTo>
                  <a:pt x="3473" y="4823"/>
                  <a:pt x="3388" y="4670"/>
                  <a:pt x="3280" y="4540"/>
                </a:cubicBezTo>
                <a:cubicBezTo>
                  <a:pt x="3257" y="4545"/>
                  <a:pt x="3217" y="4557"/>
                  <a:pt x="3195" y="4562"/>
                </a:cubicBezTo>
                <a:cubicBezTo>
                  <a:pt x="3206" y="4551"/>
                  <a:pt x="3229" y="4523"/>
                  <a:pt x="3240" y="4506"/>
                </a:cubicBezTo>
                <a:cubicBezTo>
                  <a:pt x="3081" y="4279"/>
                  <a:pt x="2905" y="4075"/>
                  <a:pt x="2820" y="3814"/>
                </a:cubicBezTo>
                <a:cubicBezTo>
                  <a:pt x="2803" y="3831"/>
                  <a:pt x="2780" y="3865"/>
                  <a:pt x="2763" y="3882"/>
                </a:cubicBezTo>
                <a:cubicBezTo>
                  <a:pt x="2775" y="3848"/>
                  <a:pt x="2786" y="3814"/>
                  <a:pt x="2798" y="3785"/>
                </a:cubicBezTo>
                <a:cubicBezTo>
                  <a:pt x="2741" y="3700"/>
                  <a:pt x="2684" y="3615"/>
                  <a:pt x="2633" y="3530"/>
                </a:cubicBezTo>
                <a:cubicBezTo>
                  <a:pt x="2616" y="3530"/>
                  <a:pt x="2571" y="3541"/>
                  <a:pt x="2554" y="3541"/>
                </a:cubicBezTo>
                <a:cubicBezTo>
                  <a:pt x="2554" y="3518"/>
                  <a:pt x="2559" y="3479"/>
                  <a:pt x="2559" y="3456"/>
                </a:cubicBezTo>
                <a:cubicBezTo>
                  <a:pt x="2519" y="3411"/>
                  <a:pt x="2485" y="3360"/>
                  <a:pt x="2446" y="3314"/>
                </a:cubicBezTo>
                <a:cubicBezTo>
                  <a:pt x="2451" y="3292"/>
                  <a:pt x="2463" y="3246"/>
                  <a:pt x="2468" y="3223"/>
                </a:cubicBezTo>
                <a:cubicBezTo>
                  <a:pt x="2446" y="3218"/>
                  <a:pt x="2389" y="3212"/>
                  <a:pt x="2366" y="3212"/>
                </a:cubicBezTo>
                <a:cubicBezTo>
                  <a:pt x="2366" y="3184"/>
                  <a:pt x="2366" y="3133"/>
                  <a:pt x="2372" y="3110"/>
                </a:cubicBezTo>
                <a:cubicBezTo>
                  <a:pt x="2259" y="3002"/>
                  <a:pt x="2213" y="2883"/>
                  <a:pt x="2185" y="2741"/>
                </a:cubicBezTo>
                <a:cubicBezTo>
                  <a:pt x="2131" y="2805"/>
                  <a:pt x="2078" y="2884"/>
                  <a:pt x="2142" y="2955"/>
                </a:cubicBezTo>
                <a:lnTo>
                  <a:pt x="2142" y="2955"/>
                </a:lnTo>
                <a:cubicBezTo>
                  <a:pt x="2072" y="2883"/>
                  <a:pt x="2030" y="2792"/>
                  <a:pt x="1998" y="2696"/>
                </a:cubicBezTo>
                <a:lnTo>
                  <a:pt x="1998" y="2696"/>
                </a:lnTo>
                <a:cubicBezTo>
                  <a:pt x="2026" y="2741"/>
                  <a:pt x="2054" y="2787"/>
                  <a:pt x="2083" y="2838"/>
                </a:cubicBezTo>
                <a:cubicBezTo>
                  <a:pt x="2224" y="2753"/>
                  <a:pt x="2071" y="2616"/>
                  <a:pt x="2032" y="2514"/>
                </a:cubicBezTo>
                <a:lnTo>
                  <a:pt x="1980" y="2497"/>
                </a:lnTo>
                <a:cubicBezTo>
                  <a:pt x="1998" y="2276"/>
                  <a:pt x="1816" y="2134"/>
                  <a:pt x="1714" y="1964"/>
                </a:cubicBezTo>
                <a:lnTo>
                  <a:pt x="1714" y="1964"/>
                </a:lnTo>
                <a:cubicBezTo>
                  <a:pt x="1646" y="2038"/>
                  <a:pt x="1737" y="2128"/>
                  <a:pt x="1748" y="2208"/>
                </a:cubicBezTo>
                <a:cubicBezTo>
                  <a:pt x="1685" y="2134"/>
                  <a:pt x="1640" y="2038"/>
                  <a:pt x="1600" y="1947"/>
                </a:cubicBezTo>
                <a:lnTo>
                  <a:pt x="1600" y="1947"/>
                </a:lnTo>
                <a:cubicBezTo>
                  <a:pt x="1623" y="1953"/>
                  <a:pt x="1674" y="1958"/>
                  <a:pt x="1702" y="1964"/>
                </a:cubicBezTo>
                <a:cubicBezTo>
                  <a:pt x="1640" y="1822"/>
                  <a:pt x="1572" y="1686"/>
                  <a:pt x="1487" y="1567"/>
                </a:cubicBezTo>
                <a:cubicBezTo>
                  <a:pt x="1476" y="1578"/>
                  <a:pt x="1453" y="1601"/>
                  <a:pt x="1441" y="1618"/>
                </a:cubicBezTo>
                <a:lnTo>
                  <a:pt x="1419" y="1623"/>
                </a:lnTo>
                <a:cubicBezTo>
                  <a:pt x="1356" y="1459"/>
                  <a:pt x="1232" y="1323"/>
                  <a:pt x="1209" y="1147"/>
                </a:cubicBezTo>
                <a:lnTo>
                  <a:pt x="1209" y="1147"/>
                </a:lnTo>
                <a:cubicBezTo>
                  <a:pt x="1288" y="1238"/>
                  <a:pt x="1328" y="1357"/>
                  <a:pt x="1419" y="1442"/>
                </a:cubicBezTo>
                <a:cubicBezTo>
                  <a:pt x="1328" y="1215"/>
                  <a:pt x="1215" y="954"/>
                  <a:pt x="1044" y="778"/>
                </a:cubicBezTo>
                <a:lnTo>
                  <a:pt x="1044" y="778"/>
                </a:lnTo>
                <a:cubicBezTo>
                  <a:pt x="1078" y="863"/>
                  <a:pt x="1146" y="943"/>
                  <a:pt x="1135" y="1045"/>
                </a:cubicBezTo>
                <a:cubicBezTo>
                  <a:pt x="1067" y="948"/>
                  <a:pt x="1016" y="846"/>
                  <a:pt x="959" y="738"/>
                </a:cubicBezTo>
                <a:cubicBezTo>
                  <a:pt x="988" y="699"/>
                  <a:pt x="1016" y="665"/>
                  <a:pt x="1039" y="625"/>
                </a:cubicBezTo>
                <a:cubicBezTo>
                  <a:pt x="993" y="574"/>
                  <a:pt x="942" y="523"/>
                  <a:pt x="885" y="483"/>
                </a:cubicBezTo>
                <a:lnTo>
                  <a:pt x="885" y="483"/>
                </a:lnTo>
                <a:cubicBezTo>
                  <a:pt x="908" y="562"/>
                  <a:pt x="942" y="636"/>
                  <a:pt x="965" y="716"/>
                </a:cubicBezTo>
                <a:cubicBezTo>
                  <a:pt x="812" y="494"/>
                  <a:pt x="715" y="239"/>
                  <a:pt x="573" y="6"/>
                </a:cubicBezTo>
                <a:lnTo>
                  <a:pt x="573" y="1"/>
                </a:lnTo>
                <a:close/>
              </a:path>
            </a:pathLst>
          </a:custGeom>
          <a:solidFill>
            <a:srgbClr val="7A866C">
              <a:alpha val="575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" name="Google Shape;39;p6"/>
          <p:cNvSpPr/>
          <p:nvPr/>
        </p:nvSpPr>
        <p:spPr>
          <a:xfrm>
            <a:off x="6537815" y="4595366"/>
            <a:ext cx="1974713" cy="967494"/>
          </a:xfrm>
          <a:custGeom>
            <a:rect b="b" l="l" r="r" t="t"/>
            <a:pathLst>
              <a:path extrusionOk="0" h="15884" w="29255">
                <a:moveTo>
                  <a:pt x="14565" y="94"/>
                </a:moveTo>
                <a:cubicBezTo>
                  <a:pt x="14596" y="114"/>
                  <a:pt x="14563" y="144"/>
                  <a:pt x="14537" y="144"/>
                </a:cubicBezTo>
                <a:cubicBezTo>
                  <a:pt x="14526" y="144"/>
                  <a:pt x="14516" y="138"/>
                  <a:pt x="14514" y="122"/>
                </a:cubicBezTo>
                <a:cubicBezTo>
                  <a:pt x="14525" y="111"/>
                  <a:pt x="14554" y="100"/>
                  <a:pt x="14565" y="94"/>
                </a:cubicBezTo>
                <a:close/>
                <a:moveTo>
                  <a:pt x="14610" y="117"/>
                </a:moveTo>
                <a:cubicBezTo>
                  <a:pt x="14690" y="145"/>
                  <a:pt x="14786" y="128"/>
                  <a:pt x="14854" y="156"/>
                </a:cubicBezTo>
                <a:cubicBezTo>
                  <a:pt x="14849" y="186"/>
                  <a:pt x="14831" y="203"/>
                  <a:pt x="14804" y="203"/>
                </a:cubicBezTo>
                <a:cubicBezTo>
                  <a:pt x="14800" y="203"/>
                  <a:pt x="14796" y="203"/>
                  <a:pt x="14792" y="202"/>
                </a:cubicBezTo>
                <a:cubicBezTo>
                  <a:pt x="14731" y="202"/>
                  <a:pt x="14673" y="197"/>
                  <a:pt x="14616" y="197"/>
                </a:cubicBezTo>
                <a:cubicBezTo>
                  <a:pt x="14588" y="197"/>
                  <a:pt x="14559" y="198"/>
                  <a:pt x="14531" y="202"/>
                </a:cubicBezTo>
                <a:cubicBezTo>
                  <a:pt x="14542" y="168"/>
                  <a:pt x="14582" y="168"/>
                  <a:pt x="14605" y="151"/>
                </a:cubicBezTo>
                <a:cubicBezTo>
                  <a:pt x="14605" y="139"/>
                  <a:pt x="14610" y="128"/>
                  <a:pt x="14610" y="117"/>
                </a:cubicBezTo>
                <a:close/>
                <a:moveTo>
                  <a:pt x="14912" y="138"/>
                </a:moveTo>
                <a:cubicBezTo>
                  <a:pt x="14940" y="138"/>
                  <a:pt x="14967" y="149"/>
                  <a:pt x="14991" y="168"/>
                </a:cubicBezTo>
                <a:cubicBezTo>
                  <a:pt x="14996" y="219"/>
                  <a:pt x="14957" y="259"/>
                  <a:pt x="14928" y="293"/>
                </a:cubicBezTo>
                <a:cubicBezTo>
                  <a:pt x="14939" y="270"/>
                  <a:pt x="14951" y="230"/>
                  <a:pt x="14962" y="207"/>
                </a:cubicBezTo>
                <a:lnTo>
                  <a:pt x="14849" y="207"/>
                </a:lnTo>
                <a:cubicBezTo>
                  <a:pt x="14860" y="190"/>
                  <a:pt x="14883" y="156"/>
                  <a:pt x="14894" y="139"/>
                </a:cubicBezTo>
                <a:cubicBezTo>
                  <a:pt x="14900" y="138"/>
                  <a:pt x="14906" y="138"/>
                  <a:pt x="14912" y="138"/>
                </a:cubicBezTo>
                <a:close/>
                <a:moveTo>
                  <a:pt x="14943" y="354"/>
                </a:moveTo>
                <a:cubicBezTo>
                  <a:pt x="14970" y="354"/>
                  <a:pt x="14998" y="382"/>
                  <a:pt x="14962" y="400"/>
                </a:cubicBezTo>
                <a:cubicBezTo>
                  <a:pt x="14957" y="405"/>
                  <a:pt x="14950" y="407"/>
                  <a:pt x="14943" y="407"/>
                </a:cubicBezTo>
                <a:cubicBezTo>
                  <a:pt x="14914" y="407"/>
                  <a:pt x="14881" y="374"/>
                  <a:pt x="14922" y="361"/>
                </a:cubicBezTo>
                <a:cubicBezTo>
                  <a:pt x="14928" y="356"/>
                  <a:pt x="14936" y="354"/>
                  <a:pt x="14943" y="354"/>
                </a:cubicBezTo>
                <a:close/>
                <a:moveTo>
                  <a:pt x="12993" y="383"/>
                </a:moveTo>
                <a:cubicBezTo>
                  <a:pt x="12999" y="389"/>
                  <a:pt x="13005" y="406"/>
                  <a:pt x="13010" y="417"/>
                </a:cubicBezTo>
                <a:cubicBezTo>
                  <a:pt x="12937" y="423"/>
                  <a:pt x="12857" y="429"/>
                  <a:pt x="12778" y="434"/>
                </a:cubicBezTo>
                <a:cubicBezTo>
                  <a:pt x="12852" y="417"/>
                  <a:pt x="12920" y="400"/>
                  <a:pt x="12993" y="383"/>
                </a:cubicBezTo>
                <a:close/>
                <a:moveTo>
                  <a:pt x="15094" y="377"/>
                </a:moveTo>
                <a:cubicBezTo>
                  <a:pt x="15202" y="377"/>
                  <a:pt x="15314" y="396"/>
                  <a:pt x="15420" y="396"/>
                </a:cubicBezTo>
                <a:cubicBezTo>
                  <a:pt x="15471" y="396"/>
                  <a:pt x="15521" y="392"/>
                  <a:pt x="15569" y="378"/>
                </a:cubicBezTo>
                <a:cubicBezTo>
                  <a:pt x="15569" y="383"/>
                  <a:pt x="15569" y="406"/>
                  <a:pt x="15569" y="412"/>
                </a:cubicBezTo>
                <a:cubicBezTo>
                  <a:pt x="15581" y="412"/>
                  <a:pt x="15586" y="417"/>
                  <a:pt x="15598" y="417"/>
                </a:cubicBezTo>
                <a:cubicBezTo>
                  <a:pt x="15603" y="429"/>
                  <a:pt x="15603" y="434"/>
                  <a:pt x="15603" y="446"/>
                </a:cubicBezTo>
                <a:cubicBezTo>
                  <a:pt x="15530" y="434"/>
                  <a:pt x="15450" y="423"/>
                  <a:pt x="15376" y="417"/>
                </a:cubicBezTo>
                <a:lnTo>
                  <a:pt x="15359" y="412"/>
                </a:lnTo>
                <a:lnTo>
                  <a:pt x="15342" y="412"/>
                </a:lnTo>
                <a:cubicBezTo>
                  <a:pt x="15229" y="400"/>
                  <a:pt x="15110" y="412"/>
                  <a:pt x="14996" y="383"/>
                </a:cubicBezTo>
                <a:cubicBezTo>
                  <a:pt x="15028" y="378"/>
                  <a:pt x="15061" y="377"/>
                  <a:pt x="15094" y="377"/>
                </a:cubicBezTo>
                <a:close/>
                <a:moveTo>
                  <a:pt x="12307" y="451"/>
                </a:moveTo>
                <a:cubicBezTo>
                  <a:pt x="12301" y="457"/>
                  <a:pt x="12295" y="457"/>
                  <a:pt x="12290" y="463"/>
                </a:cubicBezTo>
                <a:cubicBezTo>
                  <a:pt x="12290" y="463"/>
                  <a:pt x="12284" y="457"/>
                  <a:pt x="12284" y="457"/>
                </a:cubicBezTo>
                <a:cubicBezTo>
                  <a:pt x="12290" y="457"/>
                  <a:pt x="12301" y="451"/>
                  <a:pt x="12307" y="451"/>
                </a:cubicBezTo>
                <a:close/>
                <a:moveTo>
                  <a:pt x="12488" y="457"/>
                </a:moveTo>
                <a:cubicBezTo>
                  <a:pt x="12477" y="463"/>
                  <a:pt x="12466" y="463"/>
                  <a:pt x="12460" y="463"/>
                </a:cubicBezTo>
                <a:cubicBezTo>
                  <a:pt x="12466" y="463"/>
                  <a:pt x="12466" y="457"/>
                  <a:pt x="12471" y="457"/>
                </a:cubicBezTo>
                <a:close/>
                <a:moveTo>
                  <a:pt x="14412" y="440"/>
                </a:moveTo>
                <a:cubicBezTo>
                  <a:pt x="14429" y="446"/>
                  <a:pt x="14440" y="446"/>
                  <a:pt x="14452" y="446"/>
                </a:cubicBezTo>
                <a:cubicBezTo>
                  <a:pt x="14440" y="451"/>
                  <a:pt x="14435" y="457"/>
                  <a:pt x="14423" y="463"/>
                </a:cubicBezTo>
                <a:cubicBezTo>
                  <a:pt x="14417" y="457"/>
                  <a:pt x="14417" y="451"/>
                  <a:pt x="14412" y="440"/>
                </a:cubicBezTo>
                <a:close/>
                <a:moveTo>
                  <a:pt x="14332" y="434"/>
                </a:moveTo>
                <a:cubicBezTo>
                  <a:pt x="14349" y="440"/>
                  <a:pt x="14361" y="440"/>
                  <a:pt x="14372" y="446"/>
                </a:cubicBezTo>
                <a:cubicBezTo>
                  <a:pt x="14335" y="460"/>
                  <a:pt x="14298" y="464"/>
                  <a:pt x="14261" y="464"/>
                </a:cubicBezTo>
                <a:cubicBezTo>
                  <a:pt x="14223" y="464"/>
                  <a:pt x="14185" y="460"/>
                  <a:pt x="14145" y="457"/>
                </a:cubicBezTo>
                <a:cubicBezTo>
                  <a:pt x="14145" y="451"/>
                  <a:pt x="14145" y="446"/>
                  <a:pt x="14151" y="434"/>
                </a:cubicBezTo>
                <a:close/>
                <a:moveTo>
                  <a:pt x="14077" y="446"/>
                </a:moveTo>
                <a:cubicBezTo>
                  <a:pt x="14088" y="451"/>
                  <a:pt x="14100" y="451"/>
                  <a:pt x="14105" y="457"/>
                </a:cubicBezTo>
                <a:cubicBezTo>
                  <a:pt x="14105" y="457"/>
                  <a:pt x="14111" y="457"/>
                  <a:pt x="14111" y="463"/>
                </a:cubicBezTo>
                <a:cubicBezTo>
                  <a:pt x="14088" y="463"/>
                  <a:pt x="14066" y="463"/>
                  <a:pt x="14043" y="468"/>
                </a:cubicBezTo>
                <a:cubicBezTo>
                  <a:pt x="14049" y="457"/>
                  <a:pt x="14066" y="446"/>
                  <a:pt x="14077" y="446"/>
                </a:cubicBezTo>
                <a:close/>
                <a:moveTo>
                  <a:pt x="14616" y="446"/>
                </a:moveTo>
                <a:cubicBezTo>
                  <a:pt x="14616" y="457"/>
                  <a:pt x="14616" y="463"/>
                  <a:pt x="14616" y="468"/>
                </a:cubicBezTo>
                <a:lnTo>
                  <a:pt x="14605" y="468"/>
                </a:lnTo>
                <a:cubicBezTo>
                  <a:pt x="14605" y="457"/>
                  <a:pt x="14605" y="451"/>
                  <a:pt x="14605" y="446"/>
                </a:cubicBezTo>
                <a:close/>
                <a:moveTo>
                  <a:pt x="12341" y="468"/>
                </a:moveTo>
                <a:lnTo>
                  <a:pt x="12358" y="474"/>
                </a:lnTo>
                <a:lnTo>
                  <a:pt x="12330" y="474"/>
                </a:lnTo>
                <a:cubicBezTo>
                  <a:pt x="12335" y="474"/>
                  <a:pt x="12335" y="474"/>
                  <a:pt x="12341" y="468"/>
                </a:cubicBezTo>
                <a:close/>
                <a:moveTo>
                  <a:pt x="14479" y="432"/>
                </a:moveTo>
                <a:cubicBezTo>
                  <a:pt x="14483" y="432"/>
                  <a:pt x="14487" y="433"/>
                  <a:pt x="14491" y="434"/>
                </a:cubicBezTo>
                <a:cubicBezTo>
                  <a:pt x="14508" y="440"/>
                  <a:pt x="14514" y="451"/>
                  <a:pt x="14508" y="468"/>
                </a:cubicBezTo>
                <a:cubicBezTo>
                  <a:pt x="14491" y="468"/>
                  <a:pt x="14469" y="474"/>
                  <a:pt x="14452" y="474"/>
                </a:cubicBezTo>
                <a:cubicBezTo>
                  <a:pt x="14447" y="455"/>
                  <a:pt x="14458" y="432"/>
                  <a:pt x="14479" y="432"/>
                </a:cubicBezTo>
                <a:close/>
                <a:moveTo>
                  <a:pt x="13844" y="451"/>
                </a:moveTo>
                <a:cubicBezTo>
                  <a:pt x="13873" y="451"/>
                  <a:pt x="13884" y="463"/>
                  <a:pt x="13884" y="480"/>
                </a:cubicBezTo>
                <a:lnTo>
                  <a:pt x="13833" y="480"/>
                </a:lnTo>
                <a:cubicBezTo>
                  <a:pt x="13833" y="474"/>
                  <a:pt x="13833" y="463"/>
                  <a:pt x="13844" y="451"/>
                </a:cubicBezTo>
                <a:close/>
                <a:moveTo>
                  <a:pt x="14191" y="327"/>
                </a:moveTo>
                <a:cubicBezTo>
                  <a:pt x="14266" y="344"/>
                  <a:pt x="14343" y="347"/>
                  <a:pt x="14420" y="347"/>
                </a:cubicBezTo>
                <a:cubicBezTo>
                  <a:pt x="14469" y="347"/>
                  <a:pt x="14519" y="346"/>
                  <a:pt x="14568" y="346"/>
                </a:cubicBezTo>
                <a:cubicBezTo>
                  <a:pt x="14646" y="346"/>
                  <a:pt x="14722" y="349"/>
                  <a:pt x="14798" y="366"/>
                </a:cubicBezTo>
                <a:cubicBezTo>
                  <a:pt x="14730" y="372"/>
                  <a:pt x="14667" y="378"/>
                  <a:pt x="14599" y="383"/>
                </a:cubicBezTo>
                <a:cubicBezTo>
                  <a:pt x="14599" y="378"/>
                  <a:pt x="14599" y="378"/>
                  <a:pt x="14599" y="372"/>
                </a:cubicBezTo>
                <a:cubicBezTo>
                  <a:pt x="14593" y="378"/>
                  <a:pt x="14588" y="378"/>
                  <a:pt x="14582" y="383"/>
                </a:cubicBezTo>
                <a:cubicBezTo>
                  <a:pt x="14529" y="385"/>
                  <a:pt x="14475" y="386"/>
                  <a:pt x="14422" y="386"/>
                </a:cubicBezTo>
                <a:cubicBezTo>
                  <a:pt x="14314" y="386"/>
                  <a:pt x="14206" y="383"/>
                  <a:pt x="14100" y="383"/>
                </a:cubicBezTo>
                <a:cubicBezTo>
                  <a:pt x="14095" y="384"/>
                  <a:pt x="14091" y="384"/>
                  <a:pt x="14086" y="384"/>
                </a:cubicBezTo>
                <a:cubicBezTo>
                  <a:pt x="14065" y="384"/>
                  <a:pt x="14042" y="380"/>
                  <a:pt x="14020" y="380"/>
                </a:cubicBezTo>
                <a:cubicBezTo>
                  <a:pt x="13996" y="380"/>
                  <a:pt x="13974" y="385"/>
                  <a:pt x="13958" y="406"/>
                </a:cubicBezTo>
                <a:cubicBezTo>
                  <a:pt x="13969" y="412"/>
                  <a:pt x="14003" y="434"/>
                  <a:pt x="14015" y="446"/>
                </a:cubicBezTo>
                <a:cubicBezTo>
                  <a:pt x="14015" y="451"/>
                  <a:pt x="14009" y="463"/>
                  <a:pt x="14009" y="468"/>
                </a:cubicBezTo>
                <a:cubicBezTo>
                  <a:pt x="13975" y="474"/>
                  <a:pt x="13947" y="474"/>
                  <a:pt x="13918" y="480"/>
                </a:cubicBezTo>
                <a:cubicBezTo>
                  <a:pt x="13930" y="446"/>
                  <a:pt x="13930" y="417"/>
                  <a:pt x="13901" y="389"/>
                </a:cubicBezTo>
                <a:cubicBezTo>
                  <a:pt x="13876" y="384"/>
                  <a:pt x="13849" y="382"/>
                  <a:pt x="13823" y="382"/>
                </a:cubicBezTo>
                <a:cubicBezTo>
                  <a:pt x="13740" y="382"/>
                  <a:pt x="13653" y="401"/>
                  <a:pt x="13568" y="401"/>
                </a:cubicBezTo>
                <a:cubicBezTo>
                  <a:pt x="13560" y="401"/>
                  <a:pt x="13552" y="401"/>
                  <a:pt x="13544" y="400"/>
                </a:cubicBezTo>
                <a:cubicBezTo>
                  <a:pt x="13519" y="400"/>
                  <a:pt x="13493" y="399"/>
                  <a:pt x="13467" y="399"/>
                </a:cubicBezTo>
                <a:cubicBezTo>
                  <a:pt x="13422" y="399"/>
                  <a:pt x="13378" y="403"/>
                  <a:pt x="13345" y="429"/>
                </a:cubicBezTo>
                <a:cubicBezTo>
                  <a:pt x="13351" y="434"/>
                  <a:pt x="13362" y="440"/>
                  <a:pt x="13374" y="446"/>
                </a:cubicBezTo>
                <a:lnTo>
                  <a:pt x="13311" y="446"/>
                </a:lnTo>
                <a:cubicBezTo>
                  <a:pt x="13324" y="428"/>
                  <a:pt x="13320" y="390"/>
                  <a:pt x="13297" y="390"/>
                </a:cubicBezTo>
                <a:cubicBezTo>
                  <a:pt x="13290" y="390"/>
                  <a:pt x="13281" y="393"/>
                  <a:pt x="13271" y="400"/>
                </a:cubicBezTo>
                <a:cubicBezTo>
                  <a:pt x="13192" y="412"/>
                  <a:pt x="13113" y="417"/>
                  <a:pt x="13027" y="417"/>
                </a:cubicBezTo>
                <a:cubicBezTo>
                  <a:pt x="13033" y="406"/>
                  <a:pt x="13033" y="389"/>
                  <a:pt x="13033" y="378"/>
                </a:cubicBezTo>
                <a:lnTo>
                  <a:pt x="13033" y="372"/>
                </a:lnTo>
                <a:lnTo>
                  <a:pt x="13044" y="372"/>
                </a:lnTo>
                <a:cubicBezTo>
                  <a:pt x="13050" y="383"/>
                  <a:pt x="13061" y="400"/>
                  <a:pt x="13067" y="406"/>
                </a:cubicBezTo>
                <a:cubicBezTo>
                  <a:pt x="13107" y="395"/>
                  <a:pt x="13152" y="378"/>
                  <a:pt x="13192" y="361"/>
                </a:cubicBezTo>
                <a:cubicBezTo>
                  <a:pt x="13232" y="372"/>
                  <a:pt x="13273" y="381"/>
                  <a:pt x="13313" y="381"/>
                </a:cubicBezTo>
                <a:cubicBezTo>
                  <a:pt x="13354" y="381"/>
                  <a:pt x="13393" y="372"/>
                  <a:pt x="13430" y="349"/>
                </a:cubicBezTo>
                <a:lnTo>
                  <a:pt x="13464" y="349"/>
                </a:lnTo>
                <a:lnTo>
                  <a:pt x="13493" y="378"/>
                </a:lnTo>
                <a:cubicBezTo>
                  <a:pt x="13532" y="372"/>
                  <a:pt x="13572" y="361"/>
                  <a:pt x="13612" y="349"/>
                </a:cubicBezTo>
                <a:cubicBezTo>
                  <a:pt x="13805" y="349"/>
                  <a:pt x="13998" y="349"/>
                  <a:pt x="14191" y="327"/>
                </a:cubicBezTo>
                <a:close/>
                <a:moveTo>
                  <a:pt x="13663" y="457"/>
                </a:moveTo>
                <a:cubicBezTo>
                  <a:pt x="13663" y="463"/>
                  <a:pt x="13669" y="468"/>
                  <a:pt x="13669" y="480"/>
                </a:cubicBezTo>
                <a:cubicBezTo>
                  <a:pt x="13646" y="480"/>
                  <a:pt x="13635" y="485"/>
                  <a:pt x="13617" y="491"/>
                </a:cubicBezTo>
                <a:cubicBezTo>
                  <a:pt x="13629" y="480"/>
                  <a:pt x="13646" y="468"/>
                  <a:pt x="13663" y="457"/>
                </a:cubicBezTo>
                <a:close/>
                <a:moveTo>
                  <a:pt x="13691" y="446"/>
                </a:moveTo>
                <a:cubicBezTo>
                  <a:pt x="13731" y="446"/>
                  <a:pt x="13748" y="463"/>
                  <a:pt x="13731" y="485"/>
                </a:cubicBezTo>
                <a:cubicBezTo>
                  <a:pt x="13714" y="485"/>
                  <a:pt x="13697" y="485"/>
                  <a:pt x="13680" y="491"/>
                </a:cubicBezTo>
                <a:cubicBezTo>
                  <a:pt x="13674" y="480"/>
                  <a:pt x="13674" y="468"/>
                  <a:pt x="13691" y="446"/>
                </a:cubicBezTo>
                <a:close/>
                <a:moveTo>
                  <a:pt x="15473" y="491"/>
                </a:moveTo>
                <a:cubicBezTo>
                  <a:pt x="15478" y="497"/>
                  <a:pt x="15478" y="503"/>
                  <a:pt x="15484" y="503"/>
                </a:cubicBezTo>
                <a:cubicBezTo>
                  <a:pt x="15433" y="503"/>
                  <a:pt x="15382" y="503"/>
                  <a:pt x="15331" y="497"/>
                </a:cubicBezTo>
                <a:cubicBezTo>
                  <a:pt x="15382" y="491"/>
                  <a:pt x="15427" y="491"/>
                  <a:pt x="15473" y="491"/>
                </a:cubicBezTo>
                <a:close/>
                <a:moveTo>
                  <a:pt x="15489" y="499"/>
                </a:moveTo>
                <a:lnTo>
                  <a:pt x="15496" y="503"/>
                </a:lnTo>
                <a:lnTo>
                  <a:pt x="15490" y="503"/>
                </a:lnTo>
                <a:cubicBezTo>
                  <a:pt x="15490" y="503"/>
                  <a:pt x="15490" y="501"/>
                  <a:pt x="15489" y="499"/>
                </a:cubicBezTo>
                <a:close/>
                <a:moveTo>
                  <a:pt x="13402" y="480"/>
                </a:moveTo>
                <a:cubicBezTo>
                  <a:pt x="13396" y="491"/>
                  <a:pt x="13385" y="503"/>
                  <a:pt x="13374" y="508"/>
                </a:cubicBezTo>
                <a:lnTo>
                  <a:pt x="13362" y="508"/>
                </a:lnTo>
                <a:cubicBezTo>
                  <a:pt x="13374" y="503"/>
                  <a:pt x="13391" y="491"/>
                  <a:pt x="13402" y="480"/>
                </a:cubicBezTo>
                <a:close/>
                <a:moveTo>
                  <a:pt x="13538" y="434"/>
                </a:moveTo>
                <a:cubicBezTo>
                  <a:pt x="13498" y="463"/>
                  <a:pt x="13459" y="497"/>
                  <a:pt x="13408" y="508"/>
                </a:cubicBezTo>
                <a:cubicBezTo>
                  <a:pt x="13413" y="491"/>
                  <a:pt x="13419" y="480"/>
                  <a:pt x="13419" y="474"/>
                </a:cubicBezTo>
                <a:cubicBezTo>
                  <a:pt x="13430" y="468"/>
                  <a:pt x="13442" y="457"/>
                  <a:pt x="13453" y="451"/>
                </a:cubicBezTo>
                <a:cubicBezTo>
                  <a:pt x="13470" y="451"/>
                  <a:pt x="13493" y="446"/>
                  <a:pt x="13510" y="434"/>
                </a:cubicBezTo>
                <a:close/>
                <a:moveTo>
                  <a:pt x="13078" y="461"/>
                </a:moveTo>
                <a:cubicBezTo>
                  <a:pt x="13123" y="461"/>
                  <a:pt x="13169" y="463"/>
                  <a:pt x="13215" y="463"/>
                </a:cubicBezTo>
                <a:cubicBezTo>
                  <a:pt x="13169" y="468"/>
                  <a:pt x="13130" y="485"/>
                  <a:pt x="13095" y="508"/>
                </a:cubicBezTo>
                <a:lnTo>
                  <a:pt x="13084" y="480"/>
                </a:lnTo>
                <a:cubicBezTo>
                  <a:pt x="13078" y="485"/>
                  <a:pt x="13056" y="497"/>
                  <a:pt x="13050" y="503"/>
                </a:cubicBezTo>
                <a:lnTo>
                  <a:pt x="13027" y="463"/>
                </a:lnTo>
                <a:lnTo>
                  <a:pt x="13010" y="480"/>
                </a:lnTo>
                <a:cubicBezTo>
                  <a:pt x="13022" y="491"/>
                  <a:pt x="13044" y="508"/>
                  <a:pt x="13056" y="525"/>
                </a:cubicBezTo>
                <a:lnTo>
                  <a:pt x="13022" y="525"/>
                </a:lnTo>
                <a:cubicBezTo>
                  <a:pt x="13022" y="525"/>
                  <a:pt x="13022" y="531"/>
                  <a:pt x="13016" y="531"/>
                </a:cubicBezTo>
                <a:lnTo>
                  <a:pt x="12971" y="531"/>
                </a:lnTo>
                <a:cubicBezTo>
                  <a:pt x="12965" y="514"/>
                  <a:pt x="12965" y="485"/>
                  <a:pt x="12965" y="474"/>
                </a:cubicBezTo>
                <a:cubicBezTo>
                  <a:pt x="12948" y="480"/>
                  <a:pt x="12925" y="497"/>
                  <a:pt x="12908" y="508"/>
                </a:cubicBezTo>
                <a:cubicBezTo>
                  <a:pt x="12920" y="514"/>
                  <a:pt x="12937" y="531"/>
                  <a:pt x="12942" y="537"/>
                </a:cubicBezTo>
                <a:lnTo>
                  <a:pt x="12925" y="548"/>
                </a:lnTo>
                <a:cubicBezTo>
                  <a:pt x="12891" y="537"/>
                  <a:pt x="12857" y="525"/>
                  <a:pt x="12829" y="514"/>
                </a:cubicBezTo>
                <a:cubicBezTo>
                  <a:pt x="12901" y="468"/>
                  <a:pt x="12988" y="461"/>
                  <a:pt x="13078" y="461"/>
                </a:cubicBezTo>
                <a:close/>
                <a:moveTo>
                  <a:pt x="12343" y="551"/>
                </a:moveTo>
                <a:cubicBezTo>
                  <a:pt x="12348" y="551"/>
                  <a:pt x="12353" y="552"/>
                  <a:pt x="12358" y="554"/>
                </a:cubicBezTo>
                <a:lnTo>
                  <a:pt x="12358" y="559"/>
                </a:lnTo>
                <a:cubicBezTo>
                  <a:pt x="12341" y="559"/>
                  <a:pt x="12324" y="565"/>
                  <a:pt x="12307" y="565"/>
                </a:cubicBezTo>
                <a:cubicBezTo>
                  <a:pt x="12315" y="557"/>
                  <a:pt x="12330" y="551"/>
                  <a:pt x="12343" y="551"/>
                </a:cubicBezTo>
                <a:close/>
                <a:moveTo>
                  <a:pt x="12250" y="554"/>
                </a:moveTo>
                <a:cubicBezTo>
                  <a:pt x="12256" y="559"/>
                  <a:pt x="12256" y="565"/>
                  <a:pt x="12261" y="571"/>
                </a:cubicBezTo>
                <a:cubicBezTo>
                  <a:pt x="12244" y="571"/>
                  <a:pt x="12227" y="576"/>
                  <a:pt x="12210" y="576"/>
                </a:cubicBezTo>
                <a:cubicBezTo>
                  <a:pt x="12210" y="565"/>
                  <a:pt x="12222" y="559"/>
                  <a:pt x="12250" y="554"/>
                </a:cubicBezTo>
                <a:close/>
                <a:moveTo>
                  <a:pt x="11859" y="497"/>
                </a:moveTo>
                <a:lnTo>
                  <a:pt x="11859" y="497"/>
                </a:lnTo>
                <a:cubicBezTo>
                  <a:pt x="11808" y="520"/>
                  <a:pt x="11756" y="542"/>
                  <a:pt x="11717" y="576"/>
                </a:cubicBezTo>
                <a:cubicBezTo>
                  <a:pt x="11705" y="582"/>
                  <a:pt x="11694" y="582"/>
                  <a:pt x="11683" y="582"/>
                </a:cubicBezTo>
                <a:cubicBezTo>
                  <a:pt x="11717" y="565"/>
                  <a:pt x="11745" y="542"/>
                  <a:pt x="11768" y="514"/>
                </a:cubicBezTo>
                <a:cubicBezTo>
                  <a:pt x="11796" y="508"/>
                  <a:pt x="11825" y="503"/>
                  <a:pt x="11859" y="497"/>
                </a:cubicBezTo>
                <a:close/>
                <a:moveTo>
                  <a:pt x="11388" y="576"/>
                </a:moveTo>
                <a:cubicBezTo>
                  <a:pt x="11371" y="582"/>
                  <a:pt x="11359" y="582"/>
                  <a:pt x="11348" y="588"/>
                </a:cubicBezTo>
                <a:cubicBezTo>
                  <a:pt x="11348" y="582"/>
                  <a:pt x="11354" y="576"/>
                  <a:pt x="11354" y="576"/>
                </a:cubicBezTo>
                <a:close/>
                <a:moveTo>
                  <a:pt x="16199" y="593"/>
                </a:moveTo>
                <a:cubicBezTo>
                  <a:pt x="16205" y="593"/>
                  <a:pt x="16216" y="593"/>
                  <a:pt x="16227" y="599"/>
                </a:cubicBezTo>
                <a:cubicBezTo>
                  <a:pt x="16222" y="605"/>
                  <a:pt x="16210" y="605"/>
                  <a:pt x="16205" y="605"/>
                </a:cubicBezTo>
                <a:cubicBezTo>
                  <a:pt x="16199" y="605"/>
                  <a:pt x="16199" y="599"/>
                  <a:pt x="16193" y="593"/>
                </a:cubicBezTo>
                <a:close/>
                <a:moveTo>
                  <a:pt x="16369" y="616"/>
                </a:moveTo>
                <a:lnTo>
                  <a:pt x="16369" y="616"/>
                </a:lnTo>
                <a:cubicBezTo>
                  <a:pt x="16392" y="622"/>
                  <a:pt x="16420" y="627"/>
                  <a:pt x="16443" y="639"/>
                </a:cubicBezTo>
                <a:cubicBezTo>
                  <a:pt x="16443" y="639"/>
                  <a:pt x="16437" y="639"/>
                  <a:pt x="16437" y="644"/>
                </a:cubicBezTo>
                <a:cubicBezTo>
                  <a:pt x="16415" y="639"/>
                  <a:pt x="16392" y="627"/>
                  <a:pt x="16369" y="616"/>
                </a:cubicBezTo>
                <a:close/>
                <a:moveTo>
                  <a:pt x="15615" y="417"/>
                </a:moveTo>
                <a:cubicBezTo>
                  <a:pt x="15915" y="440"/>
                  <a:pt x="16210" y="491"/>
                  <a:pt x="16505" y="542"/>
                </a:cubicBezTo>
                <a:lnTo>
                  <a:pt x="16528" y="542"/>
                </a:lnTo>
                <a:lnTo>
                  <a:pt x="16625" y="559"/>
                </a:lnTo>
                <a:cubicBezTo>
                  <a:pt x="16698" y="576"/>
                  <a:pt x="16766" y="588"/>
                  <a:pt x="16840" y="599"/>
                </a:cubicBezTo>
                <a:cubicBezTo>
                  <a:pt x="16840" y="593"/>
                  <a:pt x="16846" y="582"/>
                  <a:pt x="16846" y="576"/>
                </a:cubicBezTo>
                <a:cubicBezTo>
                  <a:pt x="16937" y="644"/>
                  <a:pt x="17061" y="633"/>
                  <a:pt x="17164" y="661"/>
                </a:cubicBezTo>
                <a:cubicBezTo>
                  <a:pt x="17147" y="671"/>
                  <a:pt x="17130" y="675"/>
                  <a:pt x="17112" y="675"/>
                </a:cubicBezTo>
                <a:cubicBezTo>
                  <a:pt x="17070" y="675"/>
                  <a:pt x="17026" y="654"/>
                  <a:pt x="16982" y="650"/>
                </a:cubicBezTo>
                <a:cubicBezTo>
                  <a:pt x="16812" y="622"/>
                  <a:pt x="16642" y="593"/>
                  <a:pt x="16477" y="571"/>
                </a:cubicBezTo>
                <a:cubicBezTo>
                  <a:pt x="16477" y="565"/>
                  <a:pt x="16477" y="559"/>
                  <a:pt x="16477" y="559"/>
                </a:cubicBezTo>
                <a:cubicBezTo>
                  <a:pt x="16477" y="559"/>
                  <a:pt x="16471" y="565"/>
                  <a:pt x="16471" y="565"/>
                </a:cubicBezTo>
                <a:cubicBezTo>
                  <a:pt x="16205" y="525"/>
                  <a:pt x="15932" y="485"/>
                  <a:pt x="15666" y="451"/>
                </a:cubicBezTo>
                <a:cubicBezTo>
                  <a:pt x="15649" y="440"/>
                  <a:pt x="15632" y="429"/>
                  <a:pt x="15615" y="417"/>
                </a:cubicBezTo>
                <a:close/>
                <a:moveTo>
                  <a:pt x="11212" y="656"/>
                </a:moveTo>
                <a:cubicBezTo>
                  <a:pt x="11217" y="661"/>
                  <a:pt x="11223" y="678"/>
                  <a:pt x="11234" y="690"/>
                </a:cubicBezTo>
                <a:cubicBezTo>
                  <a:pt x="11223" y="690"/>
                  <a:pt x="11212" y="690"/>
                  <a:pt x="11206" y="695"/>
                </a:cubicBezTo>
                <a:cubicBezTo>
                  <a:pt x="11206" y="678"/>
                  <a:pt x="11212" y="667"/>
                  <a:pt x="11212" y="656"/>
                </a:cubicBezTo>
                <a:close/>
                <a:moveTo>
                  <a:pt x="16471" y="678"/>
                </a:moveTo>
                <a:cubicBezTo>
                  <a:pt x="16488" y="678"/>
                  <a:pt x="16505" y="684"/>
                  <a:pt x="16517" y="690"/>
                </a:cubicBezTo>
                <a:cubicBezTo>
                  <a:pt x="16505" y="695"/>
                  <a:pt x="16494" y="707"/>
                  <a:pt x="16483" y="718"/>
                </a:cubicBezTo>
                <a:cubicBezTo>
                  <a:pt x="16477" y="707"/>
                  <a:pt x="16477" y="690"/>
                  <a:pt x="16471" y="678"/>
                </a:cubicBezTo>
                <a:close/>
                <a:moveTo>
                  <a:pt x="11507" y="678"/>
                </a:moveTo>
                <a:cubicBezTo>
                  <a:pt x="11478" y="695"/>
                  <a:pt x="11456" y="718"/>
                  <a:pt x="11433" y="741"/>
                </a:cubicBezTo>
                <a:cubicBezTo>
                  <a:pt x="11410" y="746"/>
                  <a:pt x="11388" y="752"/>
                  <a:pt x="11365" y="752"/>
                </a:cubicBezTo>
                <a:lnTo>
                  <a:pt x="11359" y="752"/>
                </a:lnTo>
                <a:cubicBezTo>
                  <a:pt x="11359" y="752"/>
                  <a:pt x="11359" y="752"/>
                  <a:pt x="11354" y="758"/>
                </a:cubicBezTo>
                <a:cubicBezTo>
                  <a:pt x="11322" y="764"/>
                  <a:pt x="11293" y="766"/>
                  <a:pt x="11266" y="766"/>
                </a:cubicBezTo>
                <a:cubicBezTo>
                  <a:pt x="11239" y="766"/>
                  <a:pt x="11215" y="764"/>
                  <a:pt x="11195" y="758"/>
                </a:cubicBezTo>
                <a:cubicBezTo>
                  <a:pt x="11195" y="752"/>
                  <a:pt x="11195" y="746"/>
                  <a:pt x="11195" y="741"/>
                </a:cubicBezTo>
                <a:cubicBezTo>
                  <a:pt x="11234" y="729"/>
                  <a:pt x="11280" y="718"/>
                  <a:pt x="11320" y="707"/>
                </a:cubicBezTo>
                <a:cubicBezTo>
                  <a:pt x="11325" y="712"/>
                  <a:pt x="11331" y="718"/>
                  <a:pt x="11337" y="729"/>
                </a:cubicBezTo>
                <a:cubicBezTo>
                  <a:pt x="11348" y="718"/>
                  <a:pt x="11359" y="707"/>
                  <a:pt x="11376" y="695"/>
                </a:cubicBezTo>
                <a:lnTo>
                  <a:pt x="11422" y="690"/>
                </a:lnTo>
                <a:lnTo>
                  <a:pt x="11427" y="718"/>
                </a:lnTo>
                <a:cubicBezTo>
                  <a:pt x="11433" y="712"/>
                  <a:pt x="11433" y="695"/>
                  <a:pt x="11439" y="684"/>
                </a:cubicBezTo>
                <a:cubicBezTo>
                  <a:pt x="11461" y="678"/>
                  <a:pt x="11484" y="678"/>
                  <a:pt x="11507" y="678"/>
                </a:cubicBezTo>
                <a:close/>
                <a:moveTo>
                  <a:pt x="17164" y="678"/>
                </a:moveTo>
                <a:cubicBezTo>
                  <a:pt x="17351" y="678"/>
                  <a:pt x="17544" y="758"/>
                  <a:pt x="17725" y="809"/>
                </a:cubicBezTo>
                <a:cubicBezTo>
                  <a:pt x="17711" y="813"/>
                  <a:pt x="17696" y="814"/>
                  <a:pt x="17681" y="814"/>
                </a:cubicBezTo>
                <a:cubicBezTo>
                  <a:pt x="17627" y="814"/>
                  <a:pt x="17573" y="794"/>
                  <a:pt x="17515" y="781"/>
                </a:cubicBezTo>
                <a:cubicBezTo>
                  <a:pt x="17396" y="752"/>
                  <a:pt x="17271" y="741"/>
                  <a:pt x="17164" y="678"/>
                </a:cubicBezTo>
                <a:close/>
                <a:moveTo>
                  <a:pt x="17748" y="798"/>
                </a:moveTo>
                <a:cubicBezTo>
                  <a:pt x="17793" y="798"/>
                  <a:pt x="17805" y="820"/>
                  <a:pt x="17782" y="854"/>
                </a:cubicBezTo>
                <a:cubicBezTo>
                  <a:pt x="17731" y="854"/>
                  <a:pt x="17720" y="832"/>
                  <a:pt x="17748" y="798"/>
                </a:cubicBezTo>
                <a:close/>
                <a:moveTo>
                  <a:pt x="18497" y="894"/>
                </a:moveTo>
                <a:cubicBezTo>
                  <a:pt x="18565" y="928"/>
                  <a:pt x="18667" y="917"/>
                  <a:pt x="18707" y="990"/>
                </a:cubicBezTo>
                <a:cubicBezTo>
                  <a:pt x="18633" y="973"/>
                  <a:pt x="18559" y="956"/>
                  <a:pt x="18491" y="934"/>
                </a:cubicBezTo>
                <a:cubicBezTo>
                  <a:pt x="18491" y="928"/>
                  <a:pt x="18497" y="905"/>
                  <a:pt x="18497" y="894"/>
                </a:cubicBezTo>
                <a:close/>
                <a:moveTo>
                  <a:pt x="11149" y="758"/>
                </a:moveTo>
                <a:lnTo>
                  <a:pt x="11104" y="809"/>
                </a:lnTo>
                <a:cubicBezTo>
                  <a:pt x="11092" y="806"/>
                  <a:pt x="11080" y="805"/>
                  <a:pt x="11069" y="805"/>
                </a:cubicBezTo>
                <a:cubicBezTo>
                  <a:pt x="11004" y="805"/>
                  <a:pt x="10945" y="842"/>
                  <a:pt x="10883" y="866"/>
                </a:cubicBezTo>
                <a:cubicBezTo>
                  <a:pt x="10894" y="877"/>
                  <a:pt x="10905" y="888"/>
                  <a:pt x="10911" y="894"/>
                </a:cubicBezTo>
                <a:cubicBezTo>
                  <a:pt x="10888" y="911"/>
                  <a:pt x="10860" y="922"/>
                  <a:pt x="10837" y="939"/>
                </a:cubicBezTo>
                <a:cubicBezTo>
                  <a:pt x="10828" y="942"/>
                  <a:pt x="10819" y="943"/>
                  <a:pt x="10809" y="943"/>
                </a:cubicBezTo>
                <a:cubicBezTo>
                  <a:pt x="10771" y="943"/>
                  <a:pt x="10733" y="927"/>
                  <a:pt x="10696" y="927"/>
                </a:cubicBezTo>
                <a:cubicBezTo>
                  <a:pt x="10677" y="927"/>
                  <a:pt x="10657" y="931"/>
                  <a:pt x="10639" y="945"/>
                </a:cubicBezTo>
                <a:cubicBezTo>
                  <a:pt x="10633" y="956"/>
                  <a:pt x="10627" y="979"/>
                  <a:pt x="10622" y="990"/>
                </a:cubicBezTo>
                <a:cubicBezTo>
                  <a:pt x="10622" y="996"/>
                  <a:pt x="10616" y="996"/>
                  <a:pt x="10610" y="996"/>
                </a:cubicBezTo>
                <a:cubicBezTo>
                  <a:pt x="10622" y="979"/>
                  <a:pt x="10627" y="956"/>
                  <a:pt x="10639" y="939"/>
                </a:cubicBezTo>
                <a:cubicBezTo>
                  <a:pt x="10809" y="883"/>
                  <a:pt x="10973" y="815"/>
                  <a:pt x="11149" y="758"/>
                </a:cubicBezTo>
                <a:close/>
                <a:moveTo>
                  <a:pt x="17436" y="826"/>
                </a:moveTo>
                <a:lnTo>
                  <a:pt x="17436" y="826"/>
                </a:lnTo>
                <a:cubicBezTo>
                  <a:pt x="17595" y="866"/>
                  <a:pt x="17742" y="928"/>
                  <a:pt x="17901" y="945"/>
                </a:cubicBezTo>
                <a:cubicBezTo>
                  <a:pt x="17941" y="951"/>
                  <a:pt x="17969" y="973"/>
                  <a:pt x="17992" y="1002"/>
                </a:cubicBezTo>
                <a:cubicBezTo>
                  <a:pt x="17963" y="1002"/>
                  <a:pt x="17906" y="967"/>
                  <a:pt x="17869" y="967"/>
                </a:cubicBezTo>
                <a:cubicBezTo>
                  <a:pt x="17848" y="967"/>
                  <a:pt x="17833" y="978"/>
                  <a:pt x="17833" y="1013"/>
                </a:cubicBezTo>
                <a:cubicBezTo>
                  <a:pt x="17827" y="996"/>
                  <a:pt x="17822" y="973"/>
                  <a:pt x="17816" y="956"/>
                </a:cubicBezTo>
                <a:cubicBezTo>
                  <a:pt x="17680" y="939"/>
                  <a:pt x="17549" y="900"/>
                  <a:pt x="17436" y="826"/>
                </a:cubicBezTo>
                <a:close/>
                <a:moveTo>
                  <a:pt x="10599" y="951"/>
                </a:moveTo>
                <a:lnTo>
                  <a:pt x="10599" y="951"/>
                </a:lnTo>
                <a:cubicBezTo>
                  <a:pt x="10571" y="979"/>
                  <a:pt x="10542" y="1002"/>
                  <a:pt x="10508" y="1025"/>
                </a:cubicBezTo>
                <a:lnTo>
                  <a:pt x="10372" y="1053"/>
                </a:lnTo>
                <a:cubicBezTo>
                  <a:pt x="10451" y="1025"/>
                  <a:pt x="10525" y="990"/>
                  <a:pt x="10599" y="951"/>
                </a:cubicBezTo>
                <a:close/>
                <a:moveTo>
                  <a:pt x="10576" y="1093"/>
                </a:moveTo>
                <a:cubicBezTo>
                  <a:pt x="10582" y="1098"/>
                  <a:pt x="10588" y="1104"/>
                  <a:pt x="10593" y="1110"/>
                </a:cubicBezTo>
                <a:cubicBezTo>
                  <a:pt x="10588" y="1104"/>
                  <a:pt x="10576" y="1098"/>
                  <a:pt x="10571" y="1098"/>
                </a:cubicBezTo>
                <a:cubicBezTo>
                  <a:pt x="10571" y="1098"/>
                  <a:pt x="10571" y="1093"/>
                  <a:pt x="10576" y="1093"/>
                </a:cubicBezTo>
                <a:close/>
                <a:moveTo>
                  <a:pt x="10469" y="1121"/>
                </a:moveTo>
                <a:cubicBezTo>
                  <a:pt x="10486" y="1127"/>
                  <a:pt x="10508" y="1138"/>
                  <a:pt x="10520" y="1138"/>
                </a:cubicBezTo>
                <a:lnTo>
                  <a:pt x="10423" y="1138"/>
                </a:lnTo>
                <a:cubicBezTo>
                  <a:pt x="10423" y="1138"/>
                  <a:pt x="10429" y="1138"/>
                  <a:pt x="10429" y="1132"/>
                </a:cubicBezTo>
                <a:cubicBezTo>
                  <a:pt x="10440" y="1132"/>
                  <a:pt x="10457" y="1127"/>
                  <a:pt x="10469" y="1121"/>
                </a:cubicBezTo>
                <a:close/>
                <a:moveTo>
                  <a:pt x="10293" y="1172"/>
                </a:moveTo>
                <a:lnTo>
                  <a:pt x="10293" y="1172"/>
                </a:lnTo>
                <a:cubicBezTo>
                  <a:pt x="10253" y="1189"/>
                  <a:pt x="10219" y="1212"/>
                  <a:pt x="10179" y="1234"/>
                </a:cubicBezTo>
                <a:cubicBezTo>
                  <a:pt x="10134" y="1251"/>
                  <a:pt x="10088" y="1263"/>
                  <a:pt x="10043" y="1274"/>
                </a:cubicBezTo>
                <a:cubicBezTo>
                  <a:pt x="10043" y="1268"/>
                  <a:pt x="10037" y="1251"/>
                  <a:pt x="10037" y="1246"/>
                </a:cubicBezTo>
                <a:cubicBezTo>
                  <a:pt x="10077" y="1234"/>
                  <a:pt x="10122" y="1217"/>
                  <a:pt x="10168" y="1206"/>
                </a:cubicBezTo>
                <a:cubicBezTo>
                  <a:pt x="10173" y="1212"/>
                  <a:pt x="10179" y="1217"/>
                  <a:pt x="10185" y="1223"/>
                </a:cubicBezTo>
                <a:cubicBezTo>
                  <a:pt x="10185" y="1217"/>
                  <a:pt x="10191" y="1206"/>
                  <a:pt x="10191" y="1200"/>
                </a:cubicBezTo>
                <a:cubicBezTo>
                  <a:pt x="10225" y="1189"/>
                  <a:pt x="10259" y="1178"/>
                  <a:pt x="10293" y="1172"/>
                </a:cubicBezTo>
                <a:close/>
                <a:moveTo>
                  <a:pt x="17799" y="826"/>
                </a:moveTo>
                <a:lnTo>
                  <a:pt x="17799" y="826"/>
                </a:lnTo>
                <a:cubicBezTo>
                  <a:pt x="17986" y="843"/>
                  <a:pt x="18162" y="928"/>
                  <a:pt x="18344" y="973"/>
                </a:cubicBezTo>
                <a:lnTo>
                  <a:pt x="18344" y="939"/>
                </a:lnTo>
                <a:cubicBezTo>
                  <a:pt x="18355" y="956"/>
                  <a:pt x="18366" y="968"/>
                  <a:pt x="18378" y="985"/>
                </a:cubicBezTo>
                <a:cubicBezTo>
                  <a:pt x="18627" y="1070"/>
                  <a:pt x="18894" y="1127"/>
                  <a:pt x="19132" y="1240"/>
                </a:cubicBezTo>
                <a:cubicBezTo>
                  <a:pt x="19132" y="1229"/>
                  <a:pt x="19138" y="1212"/>
                  <a:pt x="19138" y="1200"/>
                </a:cubicBezTo>
                <a:cubicBezTo>
                  <a:pt x="19189" y="1291"/>
                  <a:pt x="19320" y="1291"/>
                  <a:pt x="19399" y="1348"/>
                </a:cubicBezTo>
                <a:cubicBezTo>
                  <a:pt x="19393" y="1349"/>
                  <a:pt x="19387" y="1349"/>
                  <a:pt x="19381" y="1349"/>
                </a:cubicBezTo>
                <a:cubicBezTo>
                  <a:pt x="19320" y="1349"/>
                  <a:pt x="19273" y="1302"/>
                  <a:pt x="19215" y="1302"/>
                </a:cubicBezTo>
                <a:cubicBezTo>
                  <a:pt x="19212" y="1302"/>
                  <a:pt x="19209" y="1302"/>
                  <a:pt x="19206" y="1303"/>
                </a:cubicBezTo>
                <a:cubicBezTo>
                  <a:pt x="18758" y="1093"/>
                  <a:pt x="18236" y="1030"/>
                  <a:pt x="17799" y="826"/>
                </a:cubicBezTo>
                <a:close/>
                <a:moveTo>
                  <a:pt x="9945" y="1285"/>
                </a:moveTo>
                <a:cubicBezTo>
                  <a:pt x="9965" y="1285"/>
                  <a:pt x="9985" y="1287"/>
                  <a:pt x="10003" y="1291"/>
                </a:cubicBezTo>
                <a:cubicBezTo>
                  <a:pt x="9935" y="1320"/>
                  <a:pt x="9856" y="1342"/>
                  <a:pt x="9782" y="1359"/>
                </a:cubicBezTo>
                <a:cubicBezTo>
                  <a:pt x="9817" y="1307"/>
                  <a:pt x="9881" y="1285"/>
                  <a:pt x="9945" y="1285"/>
                </a:cubicBezTo>
                <a:close/>
                <a:moveTo>
                  <a:pt x="10917" y="781"/>
                </a:moveTo>
                <a:cubicBezTo>
                  <a:pt x="10650" y="860"/>
                  <a:pt x="10395" y="968"/>
                  <a:pt x="10156" y="1110"/>
                </a:cubicBezTo>
                <a:lnTo>
                  <a:pt x="10156" y="1115"/>
                </a:lnTo>
                <a:cubicBezTo>
                  <a:pt x="10094" y="1132"/>
                  <a:pt x="10032" y="1155"/>
                  <a:pt x="9969" y="1189"/>
                </a:cubicBezTo>
                <a:cubicBezTo>
                  <a:pt x="9964" y="1172"/>
                  <a:pt x="9952" y="1144"/>
                  <a:pt x="9947" y="1127"/>
                </a:cubicBezTo>
                <a:cubicBezTo>
                  <a:pt x="9924" y="1132"/>
                  <a:pt x="9867" y="1138"/>
                  <a:pt x="9839" y="1144"/>
                </a:cubicBezTo>
                <a:cubicBezTo>
                  <a:pt x="9833" y="1166"/>
                  <a:pt x="9827" y="1189"/>
                  <a:pt x="9822" y="1212"/>
                </a:cubicBezTo>
                <a:lnTo>
                  <a:pt x="9878" y="1200"/>
                </a:lnTo>
                <a:lnTo>
                  <a:pt x="9878" y="1200"/>
                </a:lnTo>
                <a:cubicBezTo>
                  <a:pt x="9861" y="1212"/>
                  <a:pt x="9816" y="1234"/>
                  <a:pt x="9793" y="1246"/>
                </a:cubicBezTo>
                <a:cubicBezTo>
                  <a:pt x="9799" y="1234"/>
                  <a:pt x="9810" y="1206"/>
                  <a:pt x="9816" y="1195"/>
                </a:cubicBezTo>
                <a:cubicBezTo>
                  <a:pt x="9805" y="1189"/>
                  <a:pt x="9782" y="1166"/>
                  <a:pt x="9771" y="1161"/>
                </a:cubicBezTo>
                <a:cubicBezTo>
                  <a:pt x="9725" y="1183"/>
                  <a:pt x="9686" y="1200"/>
                  <a:pt x="9640" y="1217"/>
                </a:cubicBezTo>
                <a:lnTo>
                  <a:pt x="9640" y="1251"/>
                </a:lnTo>
                <a:cubicBezTo>
                  <a:pt x="9668" y="1244"/>
                  <a:pt x="9696" y="1240"/>
                  <a:pt x="9724" y="1240"/>
                </a:cubicBezTo>
                <a:cubicBezTo>
                  <a:pt x="9742" y="1240"/>
                  <a:pt x="9759" y="1241"/>
                  <a:pt x="9776" y="1246"/>
                </a:cubicBezTo>
                <a:cubicBezTo>
                  <a:pt x="9731" y="1246"/>
                  <a:pt x="9686" y="1268"/>
                  <a:pt x="9646" y="1297"/>
                </a:cubicBezTo>
                <a:cubicBezTo>
                  <a:pt x="9634" y="1268"/>
                  <a:pt x="9629" y="1246"/>
                  <a:pt x="9617" y="1217"/>
                </a:cubicBezTo>
                <a:cubicBezTo>
                  <a:pt x="9572" y="1234"/>
                  <a:pt x="9527" y="1251"/>
                  <a:pt x="9487" y="1268"/>
                </a:cubicBezTo>
                <a:cubicBezTo>
                  <a:pt x="9521" y="1268"/>
                  <a:pt x="9595" y="1268"/>
                  <a:pt x="9629" y="1274"/>
                </a:cubicBezTo>
                <a:cubicBezTo>
                  <a:pt x="9605" y="1293"/>
                  <a:pt x="9574" y="1304"/>
                  <a:pt x="9538" y="1304"/>
                </a:cubicBezTo>
                <a:cubicBezTo>
                  <a:pt x="9531" y="1304"/>
                  <a:pt x="9523" y="1303"/>
                  <a:pt x="9515" y="1303"/>
                </a:cubicBezTo>
                <a:cubicBezTo>
                  <a:pt x="9442" y="1354"/>
                  <a:pt x="9351" y="1371"/>
                  <a:pt x="9271" y="1405"/>
                </a:cubicBezTo>
                <a:lnTo>
                  <a:pt x="9237" y="1371"/>
                </a:lnTo>
                <a:cubicBezTo>
                  <a:pt x="9232" y="1388"/>
                  <a:pt x="9215" y="1427"/>
                  <a:pt x="9209" y="1444"/>
                </a:cubicBezTo>
                <a:cubicBezTo>
                  <a:pt x="9192" y="1427"/>
                  <a:pt x="9175" y="1405"/>
                  <a:pt x="9158" y="1382"/>
                </a:cubicBezTo>
                <a:cubicBezTo>
                  <a:pt x="9141" y="1416"/>
                  <a:pt x="9118" y="1444"/>
                  <a:pt x="9101" y="1478"/>
                </a:cubicBezTo>
                <a:cubicBezTo>
                  <a:pt x="9073" y="1484"/>
                  <a:pt x="9044" y="1490"/>
                  <a:pt x="9016" y="1495"/>
                </a:cubicBezTo>
                <a:cubicBezTo>
                  <a:pt x="9044" y="1467"/>
                  <a:pt x="9067" y="1433"/>
                  <a:pt x="9084" y="1399"/>
                </a:cubicBezTo>
                <a:lnTo>
                  <a:pt x="9084" y="1399"/>
                </a:lnTo>
                <a:cubicBezTo>
                  <a:pt x="9061" y="1410"/>
                  <a:pt x="9016" y="1433"/>
                  <a:pt x="8993" y="1444"/>
                </a:cubicBezTo>
                <a:cubicBezTo>
                  <a:pt x="8988" y="1433"/>
                  <a:pt x="8976" y="1405"/>
                  <a:pt x="8971" y="1388"/>
                </a:cubicBezTo>
                <a:cubicBezTo>
                  <a:pt x="8965" y="1410"/>
                  <a:pt x="8954" y="1450"/>
                  <a:pt x="8948" y="1473"/>
                </a:cubicBezTo>
                <a:cubicBezTo>
                  <a:pt x="8946" y="1472"/>
                  <a:pt x="8944" y="1472"/>
                  <a:pt x="8942" y="1472"/>
                </a:cubicBezTo>
                <a:cubicBezTo>
                  <a:pt x="8921" y="1472"/>
                  <a:pt x="8884" y="1485"/>
                  <a:pt x="8859" y="1485"/>
                </a:cubicBezTo>
                <a:cubicBezTo>
                  <a:pt x="8838" y="1485"/>
                  <a:pt x="8825" y="1476"/>
                  <a:pt x="8834" y="1444"/>
                </a:cubicBezTo>
                <a:cubicBezTo>
                  <a:pt x="8920" y="1359"/>
                  <a:pt x="9107" y="1382"/>
                  <a:pt x="9152" y="1251"/>
                </a:cubicBezTo>
                <a:cubicBezTo>
                  <a:pt x="9158" y="1263"/>
                  <a:pt x="9164" y="1291"/>
                  <a:pt x="9169" y="1303"/>
                </a:cubicBezTo>
                <a:cubicBezTo>
                  <a:pt x="9470" y="1212"/>
                  <a:pt x="9759" y="1087"/>
                  <a:pt x="10066" y="1002"/>
                </a:cubicBezTo>
                <a:cubicBezTo>
                  <a:pt x="10066" y="979"/>
                  <a:pt x="10071" y="962"/>
                  <a:pt x="10071" y="939"/>
                </a:cubicBezTo>
                <a:cubicBezTo>
                  <a:pt x="10083" y="945"/>
                  <a:pt x="10094" y="968"/>
                  <a:pt x="10105" y="973"/>
                </a:cubicBezTo>
                <a:cubicBezTo>
                  <a:pt x="10145" y="956"/>
                  <a:pt x="10196" y="945"/>
                  <a:pt x="10242" y="934"/>
                </a:cubicBezTo>
                <a:lnTo>
                  <a:pt x="10242" y="934"/>
                </a:lnTo>
                <a:cubicBezTo>
                  <a:pt x="10196" y="956"/>
                  <a:pt x="10151" y="973"/>
                  <a:pt x="10105" y="990"/>
                </a:cubicBezTo>
                <a:cubicBezTo>
                  <a:pt x="10117" y="1019"/>
                  <a:pt x="10128" y="1042"/>
                  <a:pt x="10145" y="1064"/>
                </a:cubicBezTo>
                <a:cubicBezTo>
                  <a:pt x="10208" y="1013"/>
                  <a:pt x="10287" y="979"/>
                  <a:pt x="10361" y="956"/>
                </a:cubicBezTo>
                <a:cubicBezTo>
                  <a:pt x="10372" y="945"/>
                  <a:pt x="10389" y="922"/>
                  <a:pt x="10395" y="911"/>
                </a:cubicBezTo>
                <a:cubicBezTo>
                  <a:pt x="10406" y="917"/>
                  <a:pt x="10429" y="934"/>
                  <a:pt x="10440" y="939"/>
                </a:cubicBezTo>
                <a:cubicBezTo>
                  <a:pt x="10474" y="911"/>
                  <a:pt x="10503" y="883"/>
                  <a:pt x="10537" y="854"/>
                </a:cubicBezTo>
                <a:cubicBezTo>
                  <a:pt x="10543" y="856"/>
                  <a:pt x="10550" y="857"/>
                  <a:pt x="10557" y="857"/>
                </a:cubicBezTo>
                <a:cubicBezTo>
                  <a:pt x="10573" y="857"/>
                  <a:pt x="10589" y="853"/>
                  <a:pt x="10605" y="849"/>
                </a:cubicBezTo>
                <a:cubicBezTo>
                  <a:pt x="10608" y="849"/>
                  <a:pt x="10612" y="849"/>
                  <a:pt x="10616" y="849"/>
                </a:cubicBezTo>
                <a:cubicBezTo>
                  <a:pt x="10714" y="849"/>
                  <a:pt x="10813" y="781"/>
                  <a:pt x="10917" y="781"/>
                </a:cubicBezTo>
                <a:close/>
                <a:moveTo>
                  <a:pt x="20299" y="1485"/>
                </a:moveTo>
                <a:cubicBezTo>
                  <a:pt x="20286" y="1491"/>
                  <a:pt x="20280" y="1497"/>
                  <a:pt x="20277" y="1503"/>
                </a:cubicBezTo>
                <a:lnTo>
                  <a:pt x="20277" y="1503"/>
                </a:lnTo>
                <a:cubicBezTo>
                  <a:pt x="20284" y="1497"/>
                  <a:pt x="20291" y="1491"/>
                  <a:pt x="20299" y="1485"/>
                </a:cubicBezTo>
                <a:close/>
                <a:moveTo>
                  <a:pt x="9730" y="1359"/>
                </a:moveTo>
                <a:cubicBezTo>
                  <a:pt x="9751" y="1359"/>
                  <a:pt x="9772" y="1361"/>
                  <a:pt x="9793" y="1365"/>
                </a:cubicBezTo>
                <a:cubicBezTo>
                  <a:pt x="9612" y="1405"/>
                  <a:pt x="9442" y="1467"/>
                  <a:pt x="9271" y="1541"/>
                </a:cubicBezTo>
                <a:lnTo>
                  <a:pt x="9260" y="1518"/>
                </a:lnTo>
                <a:cubicBezTo>
                  <a:pt x="9405" y="1463"/>
                  <a:pt x="9568" y="1359"/>
                  <a:pt x="9730" y="1359"/>
                </a:cubicBezTo>
                <a:close/>
                <a:moveTo>
                  <a:pt x="19405" y="1359"/>
                </a:moveTo>
                <a:lnTo>
                  <a:pt x="19405" y="1359"/>
                </a:lnTo>
                <a:cubicBezTo>
                  <a:pt x="19530" y="1382"/>
                  <a:pt x="19660" y="1427"/>
                  <a:pt x="19762" y="1501"/>
                </a:cubicBezTo>
                <a:lnTo>
                  <a:pt x="19757" y="1501"/>
                </a:lnTo>
                <a:cubicBezTo>
                  <a:pt x="19688" y="1484"/>
                  <a:pt x="19620" y="1456"/>
                  <a:pt x="19564" y="1416"/>
                </a:cubicBezTo>
                <a:cubicBezTo>
                  <a:pt x="19524" y="1427"/>
                  <a:pt x="19473" y="1422"/>
                  <a:pt x="19450" y="1456"/>
                </a:cubicBezTo>
                <a:cubicBezTo>
                  <a:pt x="19501" y="1507"/>
                  <a:pt x="19575" y="1524"/>
                  <a:pt x="19643" y="1541"/>
                </a:cubicBezTo>
                <a:cubicBezTo>
                  <a:pt x="19632" y="1546"/>
                  <a:pt x="19615" y="1564"/>
                  <a:pt x="19603" y="1569"/>
                </a:cubicBezTo>
                <a:cubicBezTo>
                  <a:pt x="19581" y="1558"/>
                  <a:pt x="19558" y="1541"/>
                  <a:pt x="19535" y="1524"/>
                </a:cubicBezTo>
                <a:cubicBezTo>
                  <a:pt x="19518" y="1541"/>
                  <a:pt x="19501" y="1552"/>
                  <a:pt x="19484" y="1569"/>
                </a:cubicBezTo>
                <a:lnTo>
                  <a:pt x="19496" y="1529"/>
                </a:lnTo>
                <a:cubicBezTo>
                  <a:pt x="19393" y="1490"/>
                  <a:pt x="19314" y="1422"/>
                  <a:pt x="19201" y="1410"/>
                </a:cubicBezTo>
                <a:cubicBezTo>
                  <a:pt x="19206" y="1405"/>
                  <a:pt x="19206" y="1399"/>
                  <a:pt x="19212" y="1393"/>
                </a:cubicBezTo>
                <a:cubicBezTo>
                  <a:pt x="19291" y="1416"/>
                  <a:pt x="19371" y="1439"/>
                  <a:pt x="19444" y="1456"/>
                </a:cubicBezTo>
                <a:cubicBezTo>
                  <a:pt x="19456" y="1444"/>
                  <a:pt x="19479" y="1416"/>
                  <a:pt x="19484" y="1405"/>
                </a:cubicBezTo>
                <a:cubicBezTo>
                  <a:pt x="19467" y="1393"/>
                  <a:pt x="19427" y="1371"/>
                  <a:pt x="19405" y="1359"/>
                </a:cubicBezTo>
                <a:close/>
                <a:moveTo>
                  <a:pt x="9366" y="1581"/>
                </a:moveTo>
                <a:cubicBezTo>
                  <a:pt x="9385" y="1581"/>
                  <a:pt x="9405" y="1586"/>
                  <a:pt x="9425" y="1598"/>
                </a:cubicBezTo>
                <a:cubicBezTo>
                  <a:pt x="9360" y="1618"/>
                  <a:pt x="9290" y="1651"/>
                  <a:pt x="9221" y="1651"/>
                </a:cubicBezTo>
                <a:cubicBezTo>
                  <a:pt x="9211" y="1651"/>
                  <a:pt x="9202" y="1650"/>
                  <a:pt x="9192" y="1649"/>
                </a:cubicBezTo>
                <a:cubicBezTo>
                  <a:pt x="9248" y="1631"/>
                  <a:pt x="9305" y="1581"/>
                  <a:pt x="9366" y="1581"/>
                </a:cubicBezTo>
                <a:close/>
                <a:moveTo>
                  <a:pt x="8983" y="1607"/>
                </a:moveTo>
                <a:cubicBezTo>
                  <a:pt x="8994" y="1607"/>
                  <a:pt x="9003" y="1609"/>
                  <a:pt x="9010" y="1615"/>
                </a:cubicBezTo>
                <a:cubicBezTo>
                  <a:pt x="9019" y="1650"/>
                  <a:pt x="8977" y="1671"/>
                  <a:pt x="8942" y="1671"/>
                </a:cubicBezTo>
                <a:cubicBezTo>
                  <a:pt x="8931" y="1671"/>
                  <a:pt x="8922" y="1669"/>
                  <a:pt x="8914" y="1666"/>
                </a:cubicBezTo>
                <a:cubicBezTo>
                  <a:pt x="8905" y="1631"/>
                  <a:pt x="8949" y="1607"/>
                  <a:pt x="8983" y="1607"/>
                </a:cubicBezTo>
                <a:close/>
                <a:moveTo>
                  <a:pt x="20218" y="1674"/>
                </a:moveTo>
                <a:cubicBezTo>
                  <a:pt x="20247" y="1674"/>
                  <a:pt x="20284" y="1698"/>
                  <a:pt x="20284" y="1722"/>
                </a:cubicBezTo>
                <a:cubicBezTo>
                  <a:pt x="20277" y="1735"/>
                  <a:pt x="20265" y="1740"/>
                  <a:pt x="20253" y="1740"/>
                </a:cubicBezTo>
                <a:cubicBezTo>
                  <a:pt x="20225" y="1740"/>
                  <a:pt x="20192" y="1716"/>
                  <a:pt x="20188" y="1688"/>
                </a:cubicBezTo>
                <a:cubicBezTo>
                  <a:pt x="20194" y="1678"/>
                  <a:pt x="20205" y="1674"/>
                  <a:pt x="20218" y="1674"/>
                </a:cubicBezTo>
                <a:close/>
                <a:moveTo>
                  <a:pt x="15983" y="1745"/>
                </a:moveTo>
                <a:lnTo>
                  <a:pt x="16000" y="1751"/>
                </a:lnTo>
                <a:cubicBezTo>
                  <a:pt x="16023" y="1768"/>
                  <a:pt x="16052" y="1768"/>
                  <a:pt x="16080" y="1768"/>
                </a:cubicBezTo>
                <a:cubicBezTo>
                  <a:pt x="16103" y="1773"/>
                  <a:pt x="16125" y="1779"/>
                  <a:pt x="16148" y="1785"/>
                </a:cubicBezTo>
                <a:cubicBezTo>
                  <a:pt x="16127" y="1792"/>
                  <a:pt x="16105" y="1795"/>
                  <a:pt x="16084" y="1795"/>
                </a:cubicBezTo>
                <a:cubicBezTo>
                  <a:pt x="16054" y="1795"/>
                  <a:pt x="16024" y="1789"/>
                  <a:pt x="15995" y="1779"/>
                </a:cubicBezTo>
                <a:cubicBezTo>
                  <a:pt x="15989" y="1768"/>
                  <a:pt x="15989" y="1756"/>
                  <a:pt x="15983" y="1745"/>
                </a:cubicBezTo>
                <a:close/>
                <a:moveTo>
                  <a:pt x="13720" y="1825"/>
                </a:moveTo>
                <a:cubicBezTo>
                  <a:pt x="13731" y="1836"/>
                  <a:pt x="13748" y="1842"/>
                  <a:pt x="13765" y="1842"/>
                </a:cubicBezTo>
                <a:cubicBezTo>
                  <a:pt x="13742" y="1847"/>
                  <a:pt x="13725" y="1847"/>
                  <a:pt x="13708" y="1847"/>
                </a:cubicBezTo>
                <a:cubicBezTo>
                  <a:pt x="13714" y="1842"/>
                  <a:pt x="13714" y="1836"/>
                  <a:pt x="13720" y="1825"/>
                </a:cubicBezTo>
                <a:close/>
                <a:moveTo>
                  <a:pt x="13561" y="1853"/>
                </a:moveTo>
                <a:cubicBezTo>
                  <a:pt x="13566" y="1853"/>
                  <a:pt x="13578" y="1853"/>
                  <a:pt x="13583" y="1859"/>
                </a:cubicBezTo>
                <a:lnTo>
                  <a:pt x="13544" y="1859"/>
                </a:lnTo>
                <a:cubicBezTo>
                  <a:pt x="13549" y="1859"/>
                  <a:pt x="13555" y="1853"/>
                  <a:pt x="13561" y="1853"/>
                </a:cubicBezTo>
                <a:close/>
                <a:moveTo>
                  <a:pt x="13127" y="1813"/>
                </a:moveTo>
                <a:cubicBezTo>
                  <a:pt x="13145" y="1813"/>
                  <a:pt x="13161" y="1822"/>
                  <a:pt x="13158" y="1842"/>
                </a:cubicBezTo>
                <a:cubicBezTo>
                  <a:pt x="13155" y="1856"/>
                  <a:pt x="13137" y="1864"/>
                  <a:pt x="13119" y="1864"/>
                </a:cubicBezTo>
                <a:cubicBezTo>
                  <a:pt x="13101" y="1864"/>
                  <a:pt x="13084" y="1856"/>
                  <a:pt x="13084" y="1836"/>
                </a:cubicBezTo>
                <a:cubicBezTo>
                  <a:pt x="13090" y="1822"/>
                  <a:pt x="13110" y="1813"/>
                  <a:pt x="13127" y="1813"/>
                </a:cubicBezTo>
                <a:close/>
                <a:moveTo>
                  <a:pt x="16177" y="1790"/>
                </a:moveTo>
                <a:cubicBezTo>
                  <a:pt x="16315" y="1790"/>
                  <a:pt x="16458" y="1827"/>
                  <a:pt x="16596" y="1864"/>
                </a:cubicBezTo>
                <a:cubicBezTo>
                  <a:pt x="16443" y="1864"/>
                  <a:pt x="16290" y="1836"/>
                  <a:pt x="16148" y="1790"/>
                </a:cubicBezTo>
                <a:cubicBezTo>
                  <a:pt x="16158" y="1790"/>
                  <a:pt x="16167" y="1790"/>
                  <a:pt x="16177" y="1790"/>
                </a:cubicBezTo>
                <a:close/>
                <a:moveTo>
                  <a:pt x="15093" y="1745"/>
                </a:moveTo>
                <a:cubicBezTo>
                  <a:pt x="15098" y="1745"/>
                  <a:pt x="15104" y="1745"/>
                  <a:pt x="15104" y="1751"/>
                </a:cubicBezTo>
                <a:cubicBezTo>
                  <a:pt x="15115" y="1762"/>
                  <a:pt x="15127" y="1773"/>
                  <a:pt x="15138" y="1785"/>
                </a:cubicBezTo>
                <a:cubicBezTo>
                  <a:pt x="15206" y="1779"/>
                  <a:pt x="15280" y="1779"/>
                  <a:pt x="15354" y="1773"/>
                </a:cubicBezTo>
                <a:cubicBezTo>
                  <a:pt x="15496" y="1785"/>
                  <a:pt x="15637" y="1790"/>
                  <a:pt x="15774" y="1796"/>
                </a:cubicBezTo>
                <a:cubicBezTo>
                  <a:pt x="15830" y="1813"/>
                  <a:pt x="15887" y="1830"/>
                  <a:pt x="15944" y="1842"/>
                </a:cubicBezTo>
                <a:cubicBezTo>
                  <a:pt x="15932" y="1813"/>
                  <a:pt x="15915" y="1790"/>
                  <a:pt x="15904" y="1768"/>
                </a:cubicBezTo>
                <a:cubicBezTo>
                  <a:pt x="15876" y="1762"/>
                  <a:pt x="15853" y="1756"/>
                  <a:pt x="15825" y="1751"/>
                </a:cubicBezTo>
                <a:cubicBezTo>
                  <a:pt x="15870" y="1751"/>
                  <a:pt x="15921" y="1756"/>
                  <a:pt x="15966" y="1773"/>
                </a:cubicBezTo>
                <a:cubicBezTo>
                  <a:pt x="15961" y="1802"/>
                  <a:pt x="15961" y="1825"/>
                  <a:pt x="15955" y="1853"/>
                </a:cubicBezTo>
                <a:cubicBezTo>
                  <a:pt x="15968" y="1852"/>
                  <a:pt x="15982" y="1851"/>
                  <a:pt x="15996" y="1851"/>
                </a:cubicBezTo>
                <a:cubicBezTo>
                  <a:pt x="16041" y="1851"/>
                  <a:pt x="16088" y="1858"/>
                  <a:pt x="16131" y="1876"/>
                </a:cubicBezTo>
                <a:cubicBezTo>
                  <a:pt x="16131" y="1864"/>
                  <a:pt x="16142" y="1836"/>
                  <a:pt x="16148" y="1825"/>
                </a:cubicBezTo>
                <a:lnTo>
                  <a:pt x="16148" y="1881"/>
                </a:lnTo>
                <a:cubicBezTo>
                  <a:pt x="16227" y="1887"/>
                  <a:pt x="16301" y="1898"/>
                  <a:pt x="16381" y="1915"/>
                </a:cubicBezTo>
                <a:cubicBezTo>
                  <a:pt x="15910" y="1859"/>
                  <a:pt x="15439" y="1825"/>
                  <a:pt x="14957" y="1819"/>
                </a:cubicBezTo>
                <a:cubicBezTo>
                  <a:pt x="14854" y="1816"/>
                  <a:pt x="14754" y="1815"/>
                  <a:pt x="14653" y="1815"/>
                </a:cubicBezTo>
                <a:cubicBezTo>
                  <a:pt x="14565" y="1815"/>
                  <a:pt x="14477" y="1816"/>
                  <a:pt x="14389" y="1818"/>
                </a:cubicBezTo>
                <a:lnTo>
                  <a:pt x="14389" y="1818"/>
                </a:lnTo>
                <a:cubicBezTo>
                  <a:pt x="14427" y="1816"/>
                  <a:pt x="14465" y="1812"/>
                  <a:pt x="14503" y="1807"/>
                </a:cubicBezTo>
                <a:cubicBezTo>
                  <a:pt x="14503" y="1790"/>
                  <a:pt x="14514" y="1762"/>
                  <a:pt x="14514" y="1751"/>
                </a:cubicBezTo>
                <a:lnTo>
                  <a:pt x="14537" y="1796"/>
                </a:lnTo>
                <a:cubicBezTo>
                  <a:pt x="14662" y="1789"/>
                  <a:pt x="14788" y="1772"/>
                  <a:pt x="14912" y="1772"/>
                </a:cubicBezTo>
                <a:cubicBezTo>
                  <a:pt x="14978" y="1772"/>
                  <a:pt x="15044" y="1777"/>
                  <a:pt x="15110" y="1790"/>
                </a:cubicBezTo>
                <a:lnTo>
                  <a:pt x="15110" y="1785"/>
                </a:lnTo>
                <a:cubicBezTo>
                  <a:pt x="15110" y="1779"/>
                  <a:pt x="15098" y="1762"/>
                  <a:pt x="15093" y="1745"/>
                </a:cubicBezTo>
                <a:close/>
                <a:moveTo>
                  <a:pt x="12942" y="1910"/>
                </a:moveTo>
                <a:cubicBezTo>
                  <a:pt x="12942" y="1910"/>
                  <a:pt x="12948" y="1915"/>
                  <a:pt x="12954" y="1921"/>
                </a:cubicBezTo>
                <a:lnTo>
                  <a:pt x="12948" y="1921"/>
                </a:lnTo>
                <a:cubicBezTo>
                  <a:pt x="12942" y="1915"/>
                  <a:pt x="12942" y="1910"/>
                  <a:pt x="12942" y="1910"/>
                </a:cubicBezTo>
                <a:close/>
                <a:moveTo>
                  <a:pt x="20381" y="1876"/>
                </a:moveTo>
                <a:cubicBezTo>
                  <a:pt x="20449" y="1910"/>
                  <a:pt x="20568" y="1910"/>
                  <a:pt x="20579" y="2000"/>
                </a:cubicBezTo>
                <a:cubicBezTo>
                  <a:pt x="20511" y="1966"/>
                  <a:pt x="20426" y="1938"/>
                  <a:pt x="20381" y="1876"/>
                </a:cubicBezTo>
                <a:close/>
                <a:moveTo>
                  <a:pt x="16591" y="1870"/>
                </a:moveTo>
                <a:cubicBezTo>
                  <a:pt x="16891" y="1915"/>
                  <a:pt x="17198" y="1983"/>
                  <a:pt x="17487" y="2080"/>
                </a:cubicBezTo>
                <a:cubicBezTo>
                  <a:pt x="17402" y="2074"/>
                  <a:pt x="17311" y="2034"/>
                  <a:pt x="17220" y="2034"/>
                </a:cubicBezTo>
                <a:cubicBezTo>
                  <a:pt x="17198" y="2034"/>
                  <a:pt x="17181" y="2029"/>
                  <a:pt x="17158" y="2029"/>
                </a:cubicBezTo>
                <a:cubicBezTo>
                  <a:pt x="17158" y="2017"/>
                  <a:pt x="17158" y="2012"/>
                  <a:pt x="17152" y="2006"/>
                </a:cubicBezTo>
                <a:cubicBezTo>
                  <a:pt x="16971" y="1949"/>
                  <a:pt x="16772" y="1938"/>
                  <a:pt x="16591" y="1870"/>
                </a:cubicBezTo>
                <a:close/>
                <a:moveTo>
                  <a:pt x="20534" y="1830"/>
                </a:moveTo>
                <a:cubicBezTo>
                  <a:pt x="20693" y="1904"/>
                  <a:pt x="20914" y="1961"/>
                  <a:pt x="21010" y="2103"/>
                </a:cubicBezTo>
                <a:cubicBezTo>
                  <a:pt x="20857" y="2006"/>
                  <a:pt x="20693" y="1927"/>
                  <a:pt x="20523" y="1859"/>
                </a:cubicBezTo>
                <a:lnTo>
                  <a:pt x="20534" y="1830"/>
                </a:lnTo>
                <a:close/>
                <a:moveTo>
                  <a:pt x="8483" y="1836"/>
                </a:moveTo>
                <a:lnTo>
                  <a:pt x="8483" y="1842"/>
                </a:lnTo>
                <a:cubicBezTo>
                  <a:pt x="8426" y="1876"/>
                  <a:pt x="8358" y="1910"/>
                  <a:pt x="8284" y="1921"/>
                </a:cubicBezTo>
                <a:cubicBezTo>
                  <a:pt x="8267" y="1955"/>
                  <a:pt x="8227" y="1983"/>
                  <a:pt x="8239" y="2023"/>
                </a:cubicBezTo>
                <a:cubicBezTo>
                  <a:pt x="8312" y="2023"/>
                  <a:pt x="8375" y="1983"/>
                  <a:pt x="8437" y="1949"/>
                </a:cubicBezTo>
                <a:lnTo>
                  <a:pt x="8437" y="1949"/>
                </a:lnTo>
                <a:cubicBezTo>
                  <a:pt x="8437" y="1961"/>
                  <a:pt x="8437" y="1983"/>
                  <a:pt x="8432" y="1995"/>
                </a:cubicBezTo>
                <a:cubicBezTo>
                  <a:pt x="8409" y="2000"/>
                  <a:pt x="8381" y="2006"/>
                  <a:pt x="8352" y="2012"/>
                </a:cubicBezTo>
                <a:cubicBezTo>
                  <a:pt x="8352" y="2034"/>
                  <a:pt x="8352" y="2051"/>
                  <a:pt x="8352" y="2074"/>
                </a:cubicBezTo>
                <a:lnTo>
                  <a:pt x="8329" y="2040"/>
                </a:lnTo>
                <a:cubicBezTo>
                  <a:pt x="8233" y="2091"/>
                  <a:pt x="8125" y="2103"/>
                  <a:pt x="8040" y="2171"/>
                </a:cubicBezTo>
                <a:cubicBezTo>
                  <a:pt x="8040" y="2165"/>
                  <a:pt x="8034" y="2154"/>
                  <a:pt x="8034" y="2154"/>
                </a:cubicBezTo>
                <a:cubicBezTo>
                  <a:pt x="8103" y="2108"/>
                  <a:pt x="8171" y="2068"/>
                  <a:pt x="8239" y="2029"/>
                </a:cubicBezTo>
                <a:cubicBezTo>
                  <a:pt x="8233" y="2012"/>
                  <a:pt x="8227" y="1978"/>
                  <a:pt x="8227" y="1966"/>
                </a:cubicBezTo>
                <a:cubicBezTo>
                  <a:pt x="8205" y="1972"/>
                  <a:pt x="8159" y="1983"/>
                  <a:pt x="8137" y="1989"/>
                </a:cubicBezTo>
                <a:cubicBezTo>
                  <a:pt x="8233" y="1921"/>
                  <a:pt x="8358" y="1859"/>
                  <a:pt x="8483" y="1836"/>
                </a:cubicBezTo>
                <a:close/>
                <a:moveTo>
                  <a:pt x="18737" y="2134"/>
                </a:moveTo>
                <a:cubicBezTo>
                  <a:pt x="18755" y="2134"/>
                  <a:pt x="18762" y="2147"/>
                  <a:pt x="18758" y="2171"/>
                </a:cubicBezTo>
                <a:cubicBezTo>
                  <a:pt x="18746" y="2176"/>
                  <a:pt x="18736" y="2178"/>
                  <a:pt x="18728" y="2178"/>
                </a:cubicBezTo>
                <a:cubicBezTo>
                  <a:pt x="18710" y="2178"/>
                  <a:pt x="18703" y="2166"/>
                  <a:pt x="18707" y="2142"/>
                </a:cubicBezTo>
                <a:cubicBezTo>
                  <a:pt x="18719" y="2137"/>
                  <a:pt x="18729" y="2134"/>
                  <a:pt x="18737" y="2134"/>
                </a:cubicBezTo>
                <a:close/>
                <a:moveTo>
                  <a:pt x="21031" y="2090"/>
                </a:moveTo>
                <a:cubicBezTo>
                  <a:pt x="21103" y="2090"/>
                  <a:pt x="21173" y="2142"/>
                  <a:pt x="21209" y="2205"/>
                </a:cubicBezTo>
                <a:cubicBezTo>
                  <a:pt x="21141" y="2171"/>
                  <a:pt x="21073" y="2137"/>
                  <a:pt x="21010" y="2091"/>
                </a:cubicBezTo>
                <a:cubicBezTo>
                  <a:pt x="21017" y="2090"/>
                  <a:pt x="21024" y="2090"/>
                  <a:pt x="21031" y="2090"/>
                </a:cubicBezTo>
                <a:close/>
                <a:moveTo>
                  <a:pt x="7346" y="2229"/>
                </a:moveTo>
                <a:cubicBezTo>
                  <a:pt x="7356" y="2229"/>
                  <a:pt x="7366" y="2230"/>
                  <a:pt x="7376" y="2233"/>
                </a:cubicBezTo>
                <a:cubicBezTo>
                  <a:pt x="7320" y="2273"/>
                  <a:pt x="7257" y="2312"/>
                  <a:pt x="7189" y="2346"/>
                </a:cubicBezTo>
                <a:cubicBezTo>
                  <a:pt x="7183" y="2341"/>
                  <a:pt x="7172" y="2324"/>
                  <a:pt x="7161" y="2312"/>
                </a:cubicBezTo>
                <a:cubicBezTo>
                  <a:pt x="7225" y="2293"/>
                  <a:pt x="7277" y="2229"/>
                  <a:pt x="7346" y="2229"/>
                </a:cubicBezTo>
                <a:close/>
                <a:moveTo>
                  <a:pt x="6537" y="2670"/>
                </a:moveTo>
                <a:cubicBezTo>
                  <a:pt x="6491" y="2676"/>
                  <a:pt x="6446" y="2676"/>
                  <a:pt x="6400" y="2681"/>
                </a:cubicBezTo>
                <a:cubicBezTo>
                  <a:pt x="6395" y="2704"/>
                  <a:pt x="6383" y="2744"/>
                  <a:pt x="6378" y="2761"/>
                </a:cubicBezTo>
                <a:cubicBezTo>
                  <a:pt x="6440" y="2749"/>
                  <a:pt x="6503" y="2727"/>
                  <a:pt x="6537" y="2670"/>
                </a:cubicBezTo>
                <a:close/>
                <a:moveTo>
                  <a:pt x="8125" y="1989"/>
                </a:moveTo>
                <a:lnTo>
                  <a:pt x="8125" y="1989"/>
                </a:lnTo>
                <a:cubicBezTo>
                  <a:pt x="8086" y="2046"/>
                  <a:pt x="8000" y="2040"/>
                  <a:pt x="7961" y="2097"/>
                </a:cubicBezTo>
                <a:cubicBezTo>
                  <a:pt x="7495" y="2261"/>
                  <a:pt x="7093" y="2590"/>
                  <a:pt x="6639" y="2761"/>
                </a:cubicBezTo>
                <a:cubicBezTo>
                  <a:pt x="6781" y="2636"/>
                  <a:pt x="6962" y="2573"/>
                  <a:pt x="7121" y="2477"/>
                </a:cubicBezTo>
                <a:cubicBezTo>
                  <a:pt x="7115" y="2471"/>
                  <a:pt x="7098" y="2460"/>
                  <a:pt x="7093" y="2454"/>
                </a:cubicBezTo>
                <a:cubicBezTo>
                  <a:pt x="7115" y="2454"/>
                  <a:pt x="7132" y="2460"/>
                  <a:pt x="7155" y="2460"/>
                </a:cubicBezTo>
                <a:cubicBezTo>
                  <a:pt x="7388" y="2341"/>
                  <a:pt x="7609" y="2193"/>
                  <a:pt x="7859" y="2103"/>
                </a:cubicBezTo>
                <a:cubicBezTo>
                  <a:pt x="7853" y="2097"/>
                  <a:pt x="7842" y="2080"/>
                  <a:pt x="7836" y="2068"/>
                </a:cubicBezTo>
                <a:lnTo>
                  <a:pt x="7836" y="2068"/>
                </a:lnTo>
                <a:cubicBezTo>
                  <a:pt x="7850" y="2072"/>
                  <a:pt x="7863" y="2074"/>
                  <a:pt x="7876" y="2074"/>
                </a:cubicBezTo>
                <a:cubicBezTo>
                  <a:pt x="7962" y="2074"/>
                  <a:pt x="8042" y="2004"/>
                  <a:pt x="8125" y="1989"/>
                </a:cubicBezTo>
                <a:close/>
                <a:moveTo>
                  <a:pt x="6620" y="2755"/>
                </a:moveTo>
                <a:cubicBezTo>
                  <a:pt x="6634" y="2755"/>
                  <a:pt x="6644" y="2767"/>
                  <a:pt x="6650" y="2789"/>
                </a:cubicBezTo>
                <a:cubicBezTo>
                  <a:pt x="6635" y="2804"/>
                  <a:pt x="6623" y="2811"/>
                  <a:pt x="6613" y="2811"/>
                </a:cubicBezTo>
                <a:cubicBezTo>
                  <a:pt x="6601" y="2811"/>
                  <a:pt x="6591" y="2800"/>
                  <a:pt x="6582" y="2778"/>
                </a:cubicBezTo>
                <a:cubicBezTo>
                  <a:pt x="6597" y="2763"/>
                  <a:pt x="6610" y="2755"/>
                  <a:pt x="6620" y="2755"/>
                </a:cubicBezTo>
                <a:close/>
                <a:moveTo>
                  <a:pt x="6911" y="2738"/>
                </a:moveTo>
                <a:cubicBezTo>
                  <a:pt x="6877" y="2778"/>
                  <a:pt x="6735" y="2795"/>
                  <a:pt x="6809" y="2863"/>
                </a:cubicBezTo>
                <a:cubicBezTo>
                  <a:pt x="6792" y="2851"/>
                  <a:pt x="6775" y="2846"/>
                  <a:pt x="6758" y="2834"/>
                </a:cubicBezTo>
                <a:cubicBezTo>
                  <a:pt x="6656" y="2920"/>
                  <a:pt x="6537" y="2982"/>
                  <a:pt x="6400" y="3016"/>
                </a:cubicBezTo>
                <a:cubicBezTo>
                  <a:pt x="6537" y="2931"/>
                  <a:pt x="6684" y="2868"/>
                  <a:pt x="6809" y="2766"/>
                </a:cubicBezTo>
                <a:cubicBezTo>
                  <a:pt x="6837" y="2744"/>
                  <a:pt x="6871" y="2738"/>
                  <a:pt x="6911" y="2738"/>
                </a:cubicBezTo>
                <a:close/>
                <a:moveTo>
                  <a:pt x="8312" y="2975"/>
                </a:moveTo>
                <a:cubicBezTo>
                  <a:pt x="8321" y="2975"/>
                  <a:pt x="8331" y="2981"/>
                  <a:pt x="8341" y="2993"/>
                </a:cubicBezTo>
                <a:cubicBezTo>
                  <a:pt x="8331" y="3013"/>
                  <a:pt x="8322" y="3023"/>
                  <a:pt x="8310" y="3023"/>
                </a:cubicBezTo>
                <a:cubicBezTo>
                  <a:pt x="8301" y="3023"/>
                  <a:pt x="8291" y="3017"/>
                  <a:pt x="8278" y="3005"/>
                </a:cubicBezTo>
                <a:cubicBezTo>
                  <a:pt x="8288" y="2985"/>
                  <a:pt x="8300" y="2975"/>
                  <a:pt x="8312" y="2975"/>
                </a:cubicBezTo>
                <a:close/>
                <a:moveTo>
                  <a:pt x="21266" y="2193"/>
                </a:moveTo>
                <a:cubicBezTo>
                  <a:pt x="21708" y="2443"/>
                  <a:pt x="22140" y="2710"/>
                  <a:pt x="22565" y="2988"/>
                </a:cubicBezTo>
                <a:cubicBezTo>
                  <a:pt x="22610" y="3016"/>
                  <a:pt x="22673" y="3039"/>
                  <a:pt x="22684" y="3095"/>
                </a:cubicBezTo>
                <a:cubicBezTo>
                  <a:pt x="22406" y="2880"/>
                  <a:pt x="22077" y="2727"/>
                  <a:pt x="21788" y="2522"/>
                </a:cubicBezTo>
                <a:cubicBezTo>
                  <a:pt x="21765" y="2534"/>
                  <a:pt x="21742" y="2545"/>
                  <a:pt x="21720" y="2556"/>
                </a:cubicBezTo>
                <a:cubicBezTo>
                  <a:pt x="21742" y="2585"/>
                  <a:pt x="21771" y="2613"/>
                  <a:pt x="21799" y="2636"/>
                </a:cubicBezTo>
                <a:lnTo>
                  <a:pt x="21799" y="2647"/>
                </a:lnTo>
                <a:cubicBezTo>
                  <a:pt x="21731" y="2619"/>
                  <a:pt x="21669" y="2585"/>
                  <a:pt x="21612" y="2551"/>
                </a:cubicBezTo>
                <a:cubicBezTo>
                  <a:pt x="21612" y="2545"/>
                  <a:pt x="21618" y="2528"/>
                  <a:pt x="21618" y="2522"/>
                </a:cubicBezTo>
                <a:cubicBezTo>
                  <a:pt x="21652" y="2539"/>
                  <a:pt x="21680" y="2551"/>
                  <a:pt x="21708" y="2568"/>
                </a:cubicBezTo>
                <a:cubicBezTo>
                  <a:pt x="21714" y="2551"/>
                  <a:pt x="21725" y="2517"/>
                  <a:pt x="21731" y="2505"/>
                </a:cubicBezTo>
                <a:cubicBezTo>
                  <a:pt x="21578" y="2398"/>
                  <a:pt x="21408" y="2312"/>
                  <a:pt x="21249" y="2222"/>
                </a:cubicBezTo>
                <a:cubicBezTo>
                  <a:pt x="21249" y="2216"/>
                  <a:pt x="21260" y="2205"/>
                  <a:pt x="21266" y="2193"/>
                </a:cubicBezTo>
                <a:close/>
                <a:moveTo>
                  <a:pt x="6582" y="2800"/>
                </a:moveTo>
                <a:lnTo>
                  <a:pt x="6582" y="2800"/>
                </a:lnTo>
                <a:cubicBezTo>
                  <a:pt x="6548" y="2863"/>
                  <a:pt x="6480" y="2891"/>
                  <a:pt x="6417" y="2925"/>
                </a:cubicBezTo>
                <a:cubicBezTo>
                  <a:pt x="6315" y="2988"/>
                  <a:pt x="6219" y="3073"/>
                  <a:pt x="6100" y="3101"/>
                </a:cubicBezTo>
                <a:cubicBezTo>
                  <a:pt x="6230" y="2971"/>
                  <a:pt x="6417" y="2891"/>
                  <a:pt x="6582" y="2800"/>
                </a:cubicBezTo>
                <a:close/>
                <a:moveTo>
                  <a:pt x="22696" y="3090"/>
                </a:moveTo>
                <a:cubicBezTo>
                  <a:pt x="22854" y="3164"/>
                  <a:pt x="22991" y="3283"/>
                  <a:pt x="23138" y="3373"/>
                </a:cubicBezTo>
                <a:cubicBezTo>
                  <a:pt x="22968" y="3317"/>
                  <a:pt x="22837" y="3192"/>
                  <a:pt x="22696" y="3090"/>
                </a:cubicBezTo>
                <a:close/>
                <a:moveTo>
                  <a:pt x="23175" y="3515"/>
                </a:moveTo>
                <a:cubicBezTo>
                  <a:pt x="23198" y="3515"/>
                  <a:pt x="23226" y="3550"/>
                  <a:pt x="23218" y="3572"/>
                </a:cubicBezTo>
                <a:cubicBezTo>
                  <a:pt x="23212" y="3580"/>
                  <a:pt x="23206" y="3583"/>
                  <a:pt x="23199" y="3583"/>
                </a:cubicBezTo>
                <a:cubicBezTo>
                  <a:pt x="23176" y="3583"/>
                  <a:pt x="23151" y="3548"/>
                  <a:pt x="23155" y="3527"/>
                </a:cubicBezTo>
                <a:cubicBezTo>
                  <a:pt x="23160" y="3519"/>
                  <a:pt x="23167" y="3515"/>
                  <a:pt x="23175" y="3515"/>
                </a:cubicBezTo>
                <a:close/>
                <a:moveTo>
                  <a:pt x="5674" y="3527"/>
                </a:moveTo>
                <a:lnTo>
                  <a:pt x="5674" y="3606"/>
                </a:lnTo>
                <a:cubicBezTo>
                  <a:pt x="5657" y="3600"/>
                  <a:pt x="5634" y="3589"/>
                  <a:pt x="5612" y="3578"/>
                </a:cubicBezTo>
                <a:cubicBezTo>
                  <a:pt x="5589" y="3606"/>
                  <a:pt x="5561" y="3629"/>
                  <a:pt x="5538" y="3651"/>
                </a:cubicBezTo>
                <a:lnTo>
                  <a:pt x="5521" y="3617"/>
                </a:lnTo>
                <a:cubicBezTo>
                  <a:pt x="5572" y="3589"/>
                  <a:pt x="5623" y="3561"/>
                  <a:pt x="5674" y="3527"/>
                </a:cubicBezTo>
                <a:close/>
                <a:moveTo>
                  <a:pt x="5430" y="3697"/>
                </a:moveTo>
                <a:lnTo>
                  <a:pt x="5481" y="3754"/>
                </a:lnTo>
                <a:cubicBezTo>
                  <a:pt x="5464" y="3748"/>
                  <a:pt x="5436" y="3737"/>
                  <a:pt x="5419" y="3731"/>
                </a:cubicBezTo>
                <a:cubicBezTo>
                  <a:pt x="5407" y="3748"/>
                  <a:pt x="5390" y="3788"/>
                  <a:pt x="5385" y="3810"/>
                </a:cubicBezTo>
                <a:cubicBezTo>
                  <a:pt x="5362" y="3759"/>
                  <a:pt x="5379" y="3720"/>
                  <a:pt x="5430" y="3697"/>
                </a:cubicBezTo>
                <a:close/>
                <a:moveTo>
                  <a:pt x="23144" y="3390"/>
                </a:moveTo>
                <a:lnTo>
                  <a:pt x="23144" y="3390"/>
                </a:lnTo>
                <a:cubicBezTo>
                  <a:pt x="23337" y="3521"/>
                  <a:pt x="23513" y="3668"/>
                  <a:pt x="23688" y="3810"/>
                </a:cubicBezTo>
                <a:cubicBezTo>
                  <a:pt x="23479" y="3720"/>
                  <a:pt x="23303" y="3549"/>
                  <a:pt x="23144" y="3390"/>
                </a:cubicBezTo>
                <a:close/>
                <a:moveTo>
                  <a:pt x="22072" y="3809"/>
                </a:moveTo>
                <a:cubicBezTo>
                  <a:pt x="22104" y="3809"/>
                  <a:pt x="22142" y="3847"/>
                  <a:pt x="22111" y="3873"/>
                </a:cubicBezTo>
                <a:cubicBezTo>
                  <a:pt x="22106" y="3875"/>
                  <a:pt x="22101" y="3876"/>
                  <a:pt x="22096" y="3876"/>
                </a:cubicBezTo>
                <a:cubicBezTo>
                  <a:pt x="22065" y="3876"/>
                  <a:pt x="22031" y="3835"/>
                  <a:pt x="22060" y="3810"/>
                </a:cubicBezTo>
                <a:cubicBezTo>
                  <a:pt x="22064" y="3809"/>
                  <a:pt x="22068" y="3809"/>
                  <a:pt x="22072" y="3809"/>
                </a:cubicBezTo>
                <a:close/>
                <a:moveTo>
                  <a:pt x="6060" y="3844"/>
                </a:moveTo>
                <a:cubicBezTo>
                  <a:pt x="6069" y="3844"/>
                  <a:pt x="6078" y="3851"/>
                  <a:pt x="6088" y="3867"/>
                </a:cubicBezTo>
                <a:cubicBezTo>
                  <a:pt x="6079" y="3886"/>
                  <a:pt x="6070" y="3896"/>
                  <a:pt x="6060" y="3896"/>
                </a:cubicBezTo>
                <a:cubicBezTo>
                  <a:pt x="6051" y="3896"/>
                  <a:pt x="6042" y="3888"/>
                  <a:pt x="6032" y="3873"/>
                </a:cubicBezTo>
                <a:cubicBezTo>
                  <a:pt x="6041" y="3854"/>
                  <a:pt x="6050" y="3844"/>
                  <a:pt x="6060" y="3844"/>
                </a:cubicBezTo>
                <a:close/>
                <a:moveTo>
                  <a:pt x="5334" y="3759"/>
                </a:moveTo>
                <a:lnTo>
                  <a:pt x="5334" y="3759"/>
                </a:lnTo>
                <a:cubicBezTo>
                  <a:pt x="5345" y="3793"/>
                  <a:pt x="5322" y="3822"/>
                  <a:pt x="5300" y="3844"/>
                </a:cubicBezTo>
                <a:cubicBezTo>
                  <a:pt x="5305" y="3861"/>
                  <a:pt x="5311" y="3873"/>
                  <a:pt x="5317" y="3890"/>
                </a:cubicBezTo>
                <a:lnTo>
                  <a:pt x="5237" y="3884"/>
                </a:lnTo>
                <a:lnTo>
                  <a:pt x="5237" y="3884"/>
                </a:lnTo>
                <a:cubicBezTo>
                  <a:pt x="5243" y="3890"/>
                  <a:pt x="5254" y="3912"/>
                  <a:pt x="5260" y="3924"/>
                </a:cubicBezTo>
                <a:cubicBezTo>
                  <a:pt x="5241" y="3916"/>
                  <a:pt x="5224" y="3912"/>
                  <a:pt x="5211" y="3912"/>
                </a:cubicBezTo>
                <a:cubicBezTo>
                  <a:pt x="5159" y="3912"/>
                  <a:pt x="5157" y="3966"/>
                  <a:pt x="5220" y="3998"/>
                </a:cubicBezTo>
                <a:cubicBezTo>
                  <a:pt x="5209" y="4003"/>
                  <a:pt x="5192" y="4020"/>
                  <a:pt x="5181" y="4032"/>
                </a:cubicBezTo>
                <a:cubicBezTo>
                  <a:pt x="5164" y="4003"/>
                  <a:pt x="5152" y="3975"/>
                  <a:pt x="5141" y="3947"/>
                </a:cubicBezTo>
                <a:cubicBezTo>
                  <a:pt x="5116" y="3971"/>
                  <a:pt x="5091" y="3987"/>
                  <a:pt x="5059" y="3987"/>
                </a:cubicBezTo>
                <a:cubicBezTo>
                  <a:pt x="5054" y="3987"/>
                  <a:pt x="5049" y="3987"/>
                  <a:pt x="5044" y="3986"/>
                </a:cubicBezTo>
                <a:cubicBezTo>
                  <a:pt x="5146" y="3918"/>
                  <a:pt x="5226" y="3827"/>
                  <a:pt x="5334" y="3759"/>
                </a:cubicBezTo>
                <a:close/>
                <a:moveTo>
                  <a:pt x="6661" y="3929"/>
                </a:moveTo>
                <a:lnTo>
                  <a:pt x="6661" y="3929"/>
                </a:lnTo>
                <a:cubicBezTo>
                  <a:pt x="6610" y="3969"/>
                  <a:pt x="6559" y="4009"/>
                  <a:pt x="6508" y="4049"/>
                </a:cubicBezTo>
                <a:cubicBezTo>
                  <a:pt x="6503" y="4043"/>
                  <a:pt x="6491" y="4032"/>
                  <a:pt x="6486" y="4026"/>
                </a:cubicBezTo>
                <a:cubicBezTo>
                  <a:pt x="6548" y="3992"/>
                  <a:pt x="6605" y="3964"/>
                  <a:pt x="6661" y="3929"/>
                </a:cubicBezTo>
                <a:close/>
                <a:moveTo>
                  <a:pt x="23815" y="4025"/>
                </a:moveTo>
                <a:cubicBezTo>
                  <a:pt x="23827" y="4025"/>
                  <a:pt x="23835" y="4037"/>
                  <a:pt x="23842" y="4060"/>
                </a:cubicBezTo>
                <a:cubicBezTo>
                  <a:pt x="23830" y="4069"/>
                  <a:pt x="23820" y="4074"/>
                  <a:pt x="23811" y="4074"/>
                </a:cubicBezTo>
                <a:cubicBezTo>
                  <a:pt x="23798" y="4074"/>
                  <a:pt x="23788" y="4063"/>
                  <a:pt x="23785" y="4043"/>
                </a:cubicBezTo>
                <a:cubicBezTo>
                  <a:pt x="23797" y="4031"/>
                  <a:pt x="23807" y="4025"/>
                  <a:pt x="23815" y="4025"/>
                </a:cubicBezTo>
                <a:close/>
                <a:moveTo>
                  <a:pt x="5706" y="4111"/>
                </a:moveTo>
                <a:cubicBezTo>
                  <a:pt x="5717" y="4111"/>
                  <a:pt x="5726" y="4114"/>
                  <a:pt x="5731" y="4122"/>
                </a:cubicBezTo>
                <a:cubicBezTo>
                  <a:pt x="5716" y="4153"/>
                  <a:pt x="5682" y="4174"/>
                  <a:pt x="5647" y="4174"/>
                </a:cubicBezTo>
                <a:cubicBezTo>
                  <a:pt x="5643" y="4174"/>
                  <a:pt x="5639" y="4174"/>
                  <a:pt x="5634" y="4173"/>
                </a:cubicBezTo>
                <a:cubicBezTo>
                  <a:pt x="5621" y="4147"/>
                  <a:pt x="5672" y="4111"/>
                  <a:pt x="5706" y="4111"/>
                </a:cubicBezTo>
                <a:close/>
                <a:moveTo>
                  <a:pt x="23949" y="4145"/>
                </a:moveTo>
                <a:cubicBezTo>
                  <a:pt x="23976" y="4145"/>
                  <a:pt x="23996" y="4188"/>
                  <a:pt x="23972" y="4202"/>
                </a:cubicBezTo>
                <a:cubicBezTo>
                  <a:pt x="23967" y="4206"/>
                  <a:pt x="23962" y="4208"/>
                  <a:pt x="23957" y="4208"/>
                </a:cubicBezTo>
                <a:cubicBezTo>
                  <a:pt x="23932" y="4208"/>
                  <a:pt x="23909" y="4169"/>
                  <a:pt x="23932" y="4151"/>
                </a:cubicBezTo>
                <a:cubicBezTo>
                  <a:pt x="23938" y="4147"/>
                  <a:pt x="23944" y="4145"/>
                  <a:pt x="23949" y="4145"/>
                </a:cubicBezTo>
                <a:close/>
                <a:moveTo>
                  <a:pt x="4903" y="4145"/>
                </a:moveTo>
                <a:lnTo>
                  <a:pt x="4903" y="4145"/>
                </a:lnTo>
                <a:cubicBezTo>
                  <a:pt x="4846" y="4196"/>
                  <a:pt x="4783" y="4242"/>
                  <a:pt x="4721" y="4281"/>
                </a:cubicBezTo>
                <a:cubicBezTo>
                  <a:pt x="4755" y="4242"/>
                  <a:pt x="4789" y="4202"/>
                  <a:pt x="4823" y="4162"/>
                </a:cubicBezTo>
                <a:cubicBezTo>
                  <a:pt x="4851" y="4156"/>
                  <a:pt x="4880" y="4151"/>
                  <a:pt x="4903" y="4145"/>
                </a:cubicBezTo>
                <a:close/>
                <a:moveTo>
                  <a:pt x="22565" y="4145"/>
                </a:moveTo>
                <a:lnTo>
                  <a:pt x="22565" y="4145"/>
                </a:lnTo>
                <a:cubicBezTo>
                  <a:pt x="22627" y="4190"/>
                  <a:pt x="22690" y="4236"/>
                  <a:pt x="22747" y="4281"/>
                </a:cubicBezTo>
                <a:cubicBezTo>
                  <a:pt x="22684" y="4242"/>
                  <a:pt x="22588" y="4225"/>
                  <a:pt x="22565" y="4145"/>
                </a:cubicBezTo>
                <a:close/>
                <a:moveTo>
                  <a:pt x="7416" y="3822"/>
                </a:moveTo>
                <a:cubicBezTo>
                  <a:pt x="7348" y="3878"/>
                  <a:pt x="7257" y="3918"/>
                  <a:pt x="7200" y="3986"/>
                </a:cubicBezTo>
                <a:cubicBezTo>
                  <a:pt x="7183" y="3998"/>
                  <a:pt x="7166" y="4003"/>
                  <a:pt x="7155" y="4015"/>
                </a:cubicBezTo>
                <a:cubicBezTo>
                  <a:pt x="7149" y="4009"/>
                  <a:pt x="7144" y="4009"/>
                  <a:pt x="7138" y="4009"/>
                </a:cubicBezTo>
                <a:cubicBezTo>
                  <a:pt x="6968" y="4100"/>
                  <a:pt x="6826" y="4225"/>
                  <a:pt x="6650" y="4310"/>
                </a:cubicBezTo>
                <a:cubicBezTo>
                  <a:pt x="6888" y="4128"/>
                  <a:pt x="7149" y="3958"/>
                  <a:pt x="7416" y="3822"/>
                </a:cubicBezTo>
                <a:close/>
                <a:moveTo>
                  <a:pt x="24012" y="4225"/>
                </a:moveTo>
                <a:lnTo>
                  <a:pt x="24012" y="4225"/>
                </a:lnTo>
                <a:cubicBezTo>
                  <a:pt x="24057" y="4247"/>
                  <a:pt x="24103" y="4281"/>
                  <a:pt x="24154" y="4310"/>
                </a:cubicBezTo>
                <a:cubicBezTo>
                  <a:pt x="24142" y="4315"/>
                  <a:pt x="24137" y="4338"/>
                  <a:pt x="24131" y="4344"/>
                </a:cubicBezTo>
                <a:cubicBezTo>
                  <a:pt x="24080" y="4310"/>
                  <a:pt x="24035" y="4276"/>
                  <a:pt x="24012" y="4225"/>
                </a:cubicBezTo>
                <a:close/>
                <a:moveTo>
                  <a:pt x="4244" y="4287"/>
                </a:moveTo>
                <a:cubicBezTo>
                  <a:pt x="4284" y="4321"/>
                  <a:pt x="4295" y="4372"/>
                  <a:pt x="4301" y="4412"/>
                </a:cubicBezTo>
                <a:cubicBezTo>
                  <a:pt x="4290" y="4395"/>
                  <a:pt x="4267" y="4355"/>
                  <a:pt x="4256" y="4338"/>
                </a:cubicBezTo>
                <a:cubicBezTo>
                  <a:pt x="4233" y="4361"/>
                  <a:pt x="4205" y="4389"/>
                  <a:pt x="4182" y="4417"/>
                </a:cubicBezTo>
                <a:cubicBezTo>
                  <a:pt x="4176" y="4395"/>
                  <a:pt x="4165" y="4361"/>
                  <a:pt x="4159" y="4338"/>
                </a:cubicBezTo>
                <a:cubicBezTo>
                  <a:pt x="4176" y="4310"/>
                  <a:pt x="4210" y="4293"/>
                  <a:pt x="4244" y="4287"/>
                </a:cubicBezTo>
                <a:close/>
                <a:moveTo>
                  <a:pt x="24177" y="4360"/>
                </a:moveTo>
                <a:cubicBezTo>
                  <a:pt x="24210" y="4360"/>
                  <a:pt x="24243" y="4397"/>
                  <a:pt x="24222" y="4423"/>
                </a:cubicBezTo>
                <a:cubicBezTo>
                  <a:pt x="24219" y="4424"/>
                  <a:pt x="24216" y="4425"/>
                  <a:pt x="24212" y="4425"/>
                </a:cubicBezTo>
                <a:cubicBezTo>
                  <a:pt x="24184" y="4425"/>
                  <a:pt x="24151" y="4386"/>
                  <a:pt x="24171" y="4361"/>
                </a:cubicBezTo>
                <a:cubicBezTo>
                  <a:pt x="24173" y="4360"/>
                  <a:pt x="24175" y="4360"/>
                  <a:pt x="24177" y="4360"/>
                </a:cubicBezTo>
                <a:close/>
                <a:moveTo>
                  <a:pt x="6088" y="3095"/>
                </a:moveTo>
                <a:cubicBezTo>
                  <a:pt x="6077" y="3158"/>
                  <a:pt x="6003" y="3175"/>
                  <a:pt x="5958" y="3215"/>
                </a:cubicBezTo>
                <a:cubicBezTo>
                  <a:pt x="5527" y="3527"/>
                  <a:pt x="5107" y="3850"/>
                  <a:pt x="4698" y="4185"/>
                </a:cubicBezTo>
                <a:cubicBezTo>
                  <a:pt x="4602" y="4264"/>
                  <a:pt x="4522" y="4366"/>
                  <a:pt x="4415" y="4429"/>
                </a:cubicBezTo>
                <a:cubicBezTo>
                  <a:pt x="4517" y="4276"/>
                  <a:pt x="4715" y="4179"/>
                  <a:pt x="4795" y="4020"/>
                </a:cubicBezTo>
                <a:cubicBezTo>
                  <a:pt x="4806" y="4026"/>
                  <a:pt x="4817" y="4043"/>
                  <a:pt x="4823" y="4049"/>
                </a:cubicBezTo>
                <a:cubicBezTo>
                  <a:pt x="5135" y="3765"/>
                  <a:pt x="5481" y="3527"/>
                  <a:pt x="5827" y="3283"/>
                </a:cubicBezTo>
                <a:lnTo>
                  <a:pt x="5805" y="3260"/>
                </a:lnTo>
                <a:cubicBezTo>
                  <a:pt x="5924" y="3243"/>
                  <a:pt x="5998" y="3152"/>
                  <a:pt x="6088" y="3095"/>
                </a:cubicBezTo>
                <a:close/>
                <a:moveTo>
                  <a:pt x="4391" y="4435"/>
                </a:moveTo>
                <a:cubicBezTo>
                  <a:pt x="4404" y="4435"/>
                  <a:pt x="4414" y="4443"/>
                  <a:pt x="4409" y="4463"/>
                </a:cubicBezTo>
                <a:cubicBezTo>
                  <a:pt x="4409" y="4485"/>
                  <a:pt x="4385" y="4498"/>
                  <a:pt x="4366" y="4498"/>
                </a:cubicBezTo>
                <a:cubicBezTo>
                  <a:pt x="4351" y="4498"/>
                  <a:pt x="4339" y="4489"/>
                  <a:pt x="4346" y="4468"/>
                </a:cubicBezTo>
                <a:cubicBezTo>
                  <a:pt x="4350" y="4449"/>
                  <a:pt x="4373" y="4435"/>
                  <a:pt x="4391" y="4435"/>
                </a:cubicBezTo>
                <a:close/>
                <a:moveTo>
                  <a:pt x="6650" y="4298"/>
                </a:moveTo>
                <a:lnTo>
                  <a:pt x="6650" y="4298"/>
                </a:lnTo>
                <a:cubicBezTo>
                  <a:pt x="6548" y="4406"/>
                  <a:pt x="6423" y="4497"/>
                  <a:pt x="6287" y="4565"/>
                </a:cubicBezTo>
                <a:cubicBezTo>
                  <a:pt x="6389" y="4457"/>
                  <a:pt x="6520" y="4378"/>
                  <a:pt x="6650" y="4298"/>
                </a:cubicBezTo>
                <a:close/>
                <a:moveTo>
                  <a:pt x="3907" y="4536"/>
                </a:moveTo>
                <a:cubicBezTo>
                  <a:pt x="3946" y="4536"/>
                  <a:pt x="3939" y="4595"/>
                  <a:pt x="3908" y="4595"/>
                </a:cubicBezTo>
                <a:cubicBezTo>
                  <a:pt x="3902" y="4595"/>
                  <a:pt x="3895" y="4593"/>
                  <a:pt x="3887" y="4588"/>
                </a:cubicBezTo>
                <a:cubicBezTo>
                  <a:pt x="3893" y="4576"/>
                  <a:pt x="3898" y="4554"/>
                  <a:pt x="3898" y="4537"/>
                </a:cubicBezTo>
                <a:cubicBezTo>
                  <a:pt x="3901" y="4536"/>
                  <a:pt x="3904" y="4536"/>
                  <a:pt x="3907" y="4536"/>
                </a:cubicBezTo>
                <a:close/>
                <a:moveTo>
                  <a:pt x="6315" y="4593"/>
                </a:moveTo>
                <a:cubicBezTo>
                  <a:pt x="6321" y="4593"/>
                  <a:pt x="6321" y="4593"/>
                  <a:pt x="6327" y="4599"/>
                </a:cubicBezTo>
                <a:lnTo>
                  <a:pt x="6321" y="4599"/>
                </a:lnTo>
                <a:cubicBezTo>
                  <a:pt x="6321" y="4599"/>
                  <a:pt x="6315" y="4593"/>
                  <a:pt x="6315" y="4593"/>
                </a:cubicBezTo>
                <a:close/>
                <a:moveTo>
                  <a:pt x="4142" y="4378"/>
                </a:moveTo>
                <a:cubicBezTo>
                  <a:pt x="4171" y="4406"/>
                  <a:pt x="4165" y="4429"/>
                  <a:pt x="4137" y="4451"/>
                </a:cubicBezTo>
                <a:cubicBezTo>
                  <a:pt x="4080" y="4514"/>
                  <a:pt x="4012" y="4565"/>
                  <a:pt x="3961" y="4633"/>
                </a:cubicBezTo>
                <a:cubicBezTo>
                  <a:pt x="3944" y="4605"/>
                  <a:pt x="3966" y="4576"/>
                  <a:pt x="3972" y="4548"/>
                </a:cubicBezTo>
                <a:cubicBezTo>
                  <a:pt x="3966" y="4542"/>
                  <a:pt x="3955" y="4525"/>
                  <a:pt x="3949" y="4520"/>
                </a:cubicBezTo>
                <a:cubicBezTo>
                  <a:pt x="4023" y="4486"/>
                  <a:pt x="4080" y="4406"/>
                  <a:pt x="4142" y="4378"/>
                </a:cubicBezTo>
                <a:close/>
                <a:moveTo>
                  <a:pt x="23921" y="4015"/>
                </a:moveTo>
                <a:lnTo>
                  <a:pt x="23921" y="4015"/>
                </a:lnTo>
                <a:cubicBezTo>
                  <a:pt x="24165" y="4208"/>
                  <a:pt x="24403" y="4417"/>
                  <a:pt x="24613" y="4644"/>
                </a:cubicBezTo>
                <a:cubicBezTo>
                  <a:pt x="24392" y="4508"/>
                  <a:pt x="24239" y="4298"/>
                  <a:pt x="24035" y="4145"/>
                </a:cubicBezTo>
                <a:cubicBezTo>
                  <a:pt x="23984" y="4111"/>
                  <a:pt x="23949" y="4066"/>
                  <a:pt x="23921" y="4015"/>
                </a:cubicBezTo>
                <a:close/>
                <a:moveTo>
                  <a:pt x="23149" y="4599"/>
                </a:moveTo>
                <a:lnTo>
                  <a:pt x="23149" y="4599"/>
                </a:lnTo>
                <a:cubicBezTo>
                  <a:pt x="23201" y="4616"/>
                  <a:pt x="23235" y="4650"/>
                  <a:pt x="23274" y="4678"/>
                </a:cubicBezTo>
                <a:cubicBezTo>
                  <a:pt x="23269" y="4684"/>
                  <a:pt x="23263" y="4701"/>
                  <a:pt x="23257" y="4712"/>
                </a:cubicBezTo>
                <a:cubicBezTo>
                  <a:pt x="23218" y="4678"/>
                  <a:pt x="23178" y="4639"/>
                  <a:pt x="23149" y="4599"/>
                </a:cubicBezTo>
                <a:close/>
                <a:moveTo>
                  <a:pt x="24296" y="4457"/>
                </a:moveTo>
                <a:cubicBezTo>
                  <a:pt x="24403" y="4571"/>
                  <a:pt x="24545" y="4650"/>
                  <a:pt x="24613" y="4786"/>
                </a:cubicBezTo>
                <a:cubicBezTo>
                  <a:pt x="24485" y="4691"/>
                  <a:pt x="24395" y="4552"/>
                  <a:pt x="24245" y="4483"/>
                </a:cubicBezTo>
                <a:lnTo>
                  <a:pt x="24245" y="4483"/>
                </a:lnTo>
                <a:cubicBezTo>
                  <a:pt x="24260" y="4477"/>
                  <a:pt x="24286" y="4467"/>
                  <a:pt x="24296" y="4457"/>
                </a:cubicBezTo>
                <a:close/>
                <a:moveTo>
                  <a:pt x="4210" y="4741"/>
                </a:moveTo>
                <a:cubicBezTo>
                  <a:pt x="4250" y="4758"/>
                  <a:pt x="4250" y="4781"/>
                  <a:pt x="4216" y="4803"/>
                </a:cubicBezTo>
                <a:cubicBezTo>
                  <a:pt x="4182" y="4786"/>
                  <a:pt x="4182" y="4764"/>
                  <a:pt x="4210" y="4741"/>
                </a:cubicBezTo>
                <a:close/>
                <a:moveTo>
                  <a:pt x="4136" y="4815"/>
                </a:moveTo>
                <a:cubicBezTo>
                  <a:pt x="4163" y="4815"/>
                  <a:pt x="4181" y="4857"/>
                  <a:pt x="4148" y="4871"/>
                </a:cubicBezTo>
                <a:cubicBezTo>
                  <a:pt x="4142" y="4875"/>
                  <a:pt x="4137" y="4877"/>
                  <a:pt x="4132" y="4877"/>
                </a:cubicBezTo>
                <a:cubicBezTo>
                  <a:pt x="4105" y="4877"/>
                  <a:pt x="4086" y="4835"/>
                  <a:pt x="4120" y="4820"/>
                </a:cubicBezTo>
                <a:cubicBezTo>
                  <a:pt x="4125" y="4817"/>
                  <a:pt x="4131" y="4815"/>
                  <a:pt x="4136" y="4815"/>
                </a:cubicBezTo>
                <a:close/>
                <a:moveTo>
                  <a:pt x="24625" y="4644"/>
                </a:moveTo>
                <a:cubicBezTo>
                  <a:pt x="24704" y="4729"/>
                  <a:pt x="24795" y="4803"/>
                  <a:pt x="24874" y="4888"/>
                </a:cubicBezTo>
                <a:cubicBezTo>
                  <a:pt x="24863" y="4905"/>
                  <a:pt x="24852" y="4917"/>
                  <a:pt x="24846" y="4928"/>
                </a:cubicBezTo>
                <a:cubicBezTo>
                  <a:pt x="24795" y="4860"/>
                  <a:pt x="24738" y="4803"/>
                  <a:pt x="24670" y="4752"/>
                </a:cubicBezTo>
                <a:cubicBezTo>
                  <a:pt x="24653" y="4718"/>
                  <a:pt x="24636" y="4684"/>
                  <a:pt x="24625" y="4644"/>
                </a:cubicBezTo>
                <a:close/>
                <a:moveTo>
                  <a:pt x="24718" y="4857"/>
                </a:moveTo>
                <a:cubicBezTo>
                  <a:pt x="24750" y="4857"/>
                  <a:pt x="24785" y="4903"/>
                  <a:pt x="24755" y="4928"/>
                </a:cubicBezTo>
                <a:cubicBezTo>
                  <a:pt x="24752" y="4929"/>
                  <a:pt x="24748" y="4930"/>
                  <a:pt x="24745" y="4930"/>
                </a:cubicBezTo>
                <a:cubicBezTo>
                  <a:pt x="24712" y="4930"/>
                  <a:pt x="24673" y="4886"/>
                  <a:pt x="24704" y="4860"/>
                </a:cubicBezTo>
                <a:cubicBezTo>
                  <a:pt x="24708" y="4858"/>
                  <a:pt x="24713" y="4857"/>
                  <a:pt x="24718" y="4857"/>
                </a:cubicBezTo>
                <a:close/>
                <a:moveTo>
                  <a:pt x="24846" y="4934"/>
                </a:moveTo>
                <a:cubicBezTo>
                  <a:pt x="24852" y="4939"/>
                  <a:pt x="24857" y="4945"/>
                  <a:pt x="24863" y="4945"/>
                </a:cubicBezTo>
                <a:cubicBezTo>
                  <a:pt x="24857" y="4956"/>
                  <a:pt x="24840" y="4973"/>
                  <a:pt x="24835" y="4985"/>
                </a:cubicBezTo>
                <a:cubicBezTo>
                  <a:pt x="24823" y="4979"/>
                  <a:pt x="24818" y="4973"/>
                  <a:pt x="24806" y="4968"/>
                </a:cubicBezTo>
                <a:cubicBezTo>
                  <a:pt x="24823" y="4956"/>
                  <a:pt x="24835" y="4945"/>
                  <a:pt x="24846" y="4934"/>
                </a:cubicBezTo>
                <a:close/>
                <a:moveTo>
                  <a:pt x="24818" y="5019"/>
                </a:moveTo>
                <a:cubicBezTo>
                  <a:pt x="24823" y="5025"/>
                  <a:pt x="24823" y="5025"/>
                  <a:pt x="24829" y="5030"/>
                </a:cubicBezTo>
                <a:cubicBezTo>
                  <a:pt x="24823" y="5025"/>
                  <a:pt x="24818" y="5025"/>
                  <a:pt x="24818" y="5019"/>
                </a:cubicBezTo>
                <a:close/>
                <a:moveTo>
                  <a:pt x="6287" y="4565"/>
                </a:moveTo>
                <a:lnTo>
                  <a:pt x="6287" y="4565"/>
                </a:lnTo>
                <a:cubicBezTo>
                  <a:pt x="6264" y="4622"/>
                  <a:pt x="6207" y="4650"/>
                  <a:pt x="6151" y="4678"/>
                </a:cubicBezTo>
                <a:lnTo>
                  <a:pt x="6179" y="4712"/>
                </a:lnTo>
                <a:lnTo>
                  <a:pt x="6151" y="4735"/>
                </a:lnTo>
                <a:cubicBezTo>
                  <a:pt x="6134" y="4729"/>
                  <a:pt x="6122" y="4724"/>
                  <a:pt x="6105" y="4724"/>
                </a:cubicBezTo>
                <a:cubicBezTo>
                  <a:pt x="5952" y="4820"/>
                  <a:pt x="5833" y="4968"/>
                  <a:pt x="5663" y="5042"/>
                </a:cubicBezTo>
                <a:cubicBezTo>
                  <a:pt x="5850" y="4860"/>
                  <a:pt x="6060" y="4701"/>
                  <a:pt x="6287" y="4565"/>
                </a:cubicBezTo>
                <a:close/>
                <a:moveTo>
                  <a:pt x="24886" y="4956"/>
                </a:moveTo>
                <a:lnTo>
                  <a:pt x="24886" y="4956"/>
                </a:lnTo>
                <a:cubicBezTo>
                  <a:pt x="24920" y="4973"/>
                  <a:pt x="24954" y="4996"/>
                  <a:pt x="24982" y="5019"/>
                </a:cubicBezTo>
                <a:cubicBezTo>
                  <a:pt x="24993" y="5036"/>
                  <a:pt x="25005" y="5053"/>
                  <a:pt x="25010" y="5070"/>
                </a:cubicBezTo>
                <a:cubicBezTo>
                  <a:pt x="24971" y="5030"/>
                  <a:pt x="24931" y="4990"/>
                  <a:pt x="24886" y="4956"/>
                </a:cubicBezTo>
                <a:close/>
                <a:moveTo>
                  <a:pt x="4103" y="4854"/>
                </a:moveTo>
                <a:cubicBezTo>
                  <a:pt x="4091" y="4956"/>
                  <a:pt x="4006" y="5030"/>
                  <a:pt x="3949" y="5110"/>
                </a:cubicBezTo>
                <a:cubicBezTo>
                  <a:pt x="3932" y="5093"/>
                  <a:pt x="3910" y="5076"/>
                  <a:pt x="3893" y="5059"/>
                </a:cubicBezTo>
                <a:cubicBezTo>
                  <a:pt x="3955" y="4985"/>
                  <a:pt x="4023" y="4911"/>
                  <a:pt x="4103" y="4854"/>
                </a:cubicBezTo>
                <a:close/>
                <a:moveTo>
                  <a:pt x="3874" y="5101"/>
                </a:moveTo>
                <a:cubicBezTo>
                  <a:pt x="3882" y="5101"/>
                  <a:pt x="3890" y="5105"/>
                  <a:pt x="3898" y="5115"/>
                </a:cubicBezTo>
                <a:cubicBezTo>
                  <a:pt x="3898" y="5127"/>
                  <a:pt x="3887" y="5149"/>
                  <a:pt x="3887" y="5161"/>
                </a:cubicBezTo>
                <a:cubicBezTo>
                  <a:pt x="3879" y="5164"/>
                  <a:pt x="3872" y="5165"/>
                  <a:pt x="3867" y="5165"/>
                </a:cubicBezTo>
                <a:cubicBezTo>
                  <a:pt x="3827" y="5165"/>
                  <a:pt x="3845" y="5101"/>
                  <a:pt x="3874" y="5101"/>
                </a:cubicBezTo>
                <a:close/>
                <a:moveTo>
                  <a:pt x="25010" y="5053"/>
                </a:moveTo>
                <a:lnTo>
                  <a:pt x="25010" y="5053"/>
                </a:lnTo>
                <a:cubicBezTo>
                  <a:pt x="25039" y="5076"/>
                  <a:pt x="25067" y="5098"/>
                  <a:pt x="25090" y="5127"/>
                </a:cubicBezTo>
                <a:cubicBezTo>
                  <a:pt x="25090" y="5127"/>
                  <a:pt x="25096" y="5132"/>
                  <a:pt x="25096" y="5132"/>
                </a:cubicBezTo>
                <a:cubicBezTo>
                  <a:pt x="25130" y="5161"/>
                  <a:pt x="25158" y="5189"/>
                  <a:pt x="25186" y="5223"/>
                </a:cubicBezTo>
                <a:cubicBezTo>
                  <a:pt x="25147" y="5189"/>
                  <a:pt x="25101" y="5161"/>
                  <a:pt x="25062" y="5127"/>
                </a:cubicBezTo>
                <a:cubicBezTo>
                  <a:pt x="25039" y="5104"/>
                  <a:pt x="25022" y="5081"/>
                  <a:pt x="25010" y="5053"/>
                </a:cubicBezTo>
                <a:close/>
                <a:moveTo>
                  <a:pt x="4647" y="5002"/>
                </a:moveTo>
                <a:lnTo>
                  <a:pt x="4659" y="5019"/>
                </a:lnTo>
                <a:cubicBezTo>
                  <a:pt x="4585" y="5087"/>
                  <a:pt x="4511" y="5161"/>
                  <a:pt x="4437" y="5240"/>
                </a:cubicBezTo>
                <a:cubicBezTo>
                  <a:pt x="4471" y="5138"/>
                  <a:pt x="4585" y="5087"/>
                  <a:pt x="4647" y="5002"/>
                </a:cubicBezTo>
                <a:close/>
                <a:moveTo>
                  <a:pt x="24837" y="5037"/>
                </a:moveTo>
                <a:cubicBezTo>
                  <a:pt x="24897" y="5085"/>
                  <a:pt x="24956" y="5129"/>
                  <a:pt x="25016" y="5172"/>
                </a:cubicBezTo>
                <a:cubicBezTo>
                  <a:pt x="25039" y="5200"/>
                  <a:pt x="25062" y="5223"/>
                  <a:pt x="25090" y="5246"/>
                </a:cubicBezTo>
                <a:cubicBezTo>
                  <a:pt x="25073" y="5234"/>
                  <a:pt x="25056" y="5229"/>
                  <a:pt x="25039" y="5223"/>
                </a:cubicBezTo>
                <a:cubicBezTo>
                  <a:pt x="25016" y="5195"/>
                  <a:pt x="24988" y="5178"/>
                  <a:pt x="24959" y="5155"/>
                </a:cubicBezTo>
                <a:cubicBezTo>
                  <a:pt x="24901" y="5134"/>
                  <a:pt x="24877" y="5072"/>
                  <a:pt x="24837" y="5037"/>
                </a:cubicBezTo>
                <a:close/>
                <a:moveTo>
                  <a:pt x="25124" y="5246"/>
                </a:moveTo>
                <a:cubicBezTo>
                  <a:pt x="25133" y="5250"/>
                  <a:pt x="25139" y="5259"/>
                  <a:pt x="25147" y="5265"/>
                </a:cubicBezTo>
                <a:lnTo>
                  <a:pt x="25147" y="5265"/>
                </a:lnTo>
                <a:cubicBezTo>
                  <a:pt x="25141" y="5262"/>
                  <a:pt x="25132" y="5261"/>
                  <a:pt x="25124" y="5257"/>
                </a:cubicBezTo>
                <a:cubicBezTo>
                  <a:pt x="25124" y="5251"/>
                  <a:pt x="25124" y="5251"/>
                  <a:pt x="25124" y="5246"/>
                </a:cubicBezTo>
                <a:close/>
                <a:moveTo>
                  <a:pt x="3730" y="5262"/>
                </a:moveTo>
                <a:cubicBezTo>
                  <a:pt x="3742" y="5262"/>
                  <a:pt x="3750" y="5272"/>
                  <a:pt x="3756" y="5291"/>
                </a:cubicBezTo>
                <a:cubicBezTo>
                  <a:pt x="3744" y="5303"/>
                  <a:pt x="3733" y="5309"/>
                  <a:pt x="3723" y="5309"/>
                </a:cubicBezTo>
                <a:cubicBezTo>
                  <a:pt x="3711" y="5309"/>
                  <a:pt x="3700" y="5299"/>
                  <a:pt x="3694" y="5280"/>
                </a:cubicBezTo>
                <a:cubicBezTo>
                  <a:pt x="3709" y="5268"/>
                  <a:pt x="3720" y="5262"/>
                  <a:pt x="3730" y="5262"/>
                </a:cubicBezTo>
                <a:close/>
                <a:moveTo>
                  <a:pt x="25181" y="5291"/>
                </a:moveTo>
                <a:cubicBezTo>
                  <a:pt x="25198" y="5303"/>
                  <a:pt x="25209" y="5314"/>
                  <a:pt x="25220" y="5331"/>
                </a:cubicBezTo>
                <a:lnTo>
                  <a:pt x="25186" y="5348"/>
                </a:lnTo>
                <a:cubicBezTo>
                  <a:pt x="25186" y="5354"/>
                  <a:pt x="25192" y="5359"/>
                  <a:pt x="25198" y="5365"/>
                </a:cubicBezTo>
                <a:cubicBezTo>
                  <a:pt x="25158" y="5348"/>
                  <a:pt x="25118" y="5331"/>
                  <a:pt x="25079" y="5314"/>
                </a:cubicBezTo>
                <a:cubicBezTo>
                  <a:pt x="25079" y="5308"/>
                  <a:pt x="25079" y="5308"/>
                  <a:pt x="25079" y="5303"/>
                </a:cubicBezTo>
                <a:cubicBezTo>
                  <a:pt x="25113" y="5297"/>
                  <a:pt x="25147" y="5297"/>
                  <a:pt x="25181" y="5291"/>
                </a:cubicBezTo>
                <a:close/>
                <a:moveTo>
                  <a:pt x="3629" y="5361"/>
                </a:moveTo>
                <a:cubicBezTo>
                  <a:pt x="3640" y="5361"/>
                  <a:pt x="3648" y="5374"/>
                  <a:pt x="3654" y="5399"/>
                </a:cubicBezTo>
                <a:cubicBezTo>
                  <a:pt x="3639" y="5414"/>
                  <a:pt x="3627" y="5421"/>
                  <a:pt x="3618" y="5421"/>
                </a:cubicBezTo>
                <a:cubicBezTo>
                  <a:pt x="3606" y="5421"/>
                  <a:pt x="3598" y="5410"/>
                  <a:pt x="3592" y="5388"/>
                </a:cubicBezTo>
                <a:cubicBezTo>
                  <a:pt x="3607" y="5370"/>
                  <a:pt x="3619" y="5361"/>
                  <a:pt x="3629" y="5361"/>
                </a:cubicBezTo>
                <a:close/>
                <a:moveTo>
                  <a:pt x="25209" y="5376"/>
                </a:moveTo>
                <a:cubicBezTo>
                  <a:pt x="25220" y="5399"/>
                  <a:pt x="25237" y="5416"/>
                  <a:pt x="25243" y="5433"/>
                </a:cubicBezTo>
                <a:lnTo>
                  <a:pt x="25232" y="5484"/>
                </a:lnTo>
                <a:lnTo>
                  <a:pt x="25215" y="5473"/>
                </a:lnTo>
                <a:cubicBezTo>
                  <a:pt x="25209" y="5467"/>
                  <a:pt x="25203" y="5461"/>
                  <a:pt x="25198" y="5456"/>
                </a:cubicBezTo>
                <a:cubicBezTo>
                  <a:pt x="25203" y="5439"/>
                  <a:pt x="25215" y="5422"/>
                  <a:pt x="25220" y="5405"/>
                </a:cubicBezTo>
                <a:cubicBezTo>
                  <a:pt x="25215" y="5405"/>
                  <a:pt x="25209" y="5399"/>
                  <a:pt x="25209" y="5399"/>
                </a:cubicBezTo>
                <a:cubicBezTo>
                  <a:pt x="25209" y="5393"/>
                  <a:pt x="25209" y="5388"/>
                  <a:pt x="25209" y="5376"/>
                </a:cubicBezTo>
                <a:close/>
                <a:moveTo>
                  <a:pt x="25289" y="5251"/>
                </a:moveTo>
                <a:lnTo>
                  <a:pt x="25289" y="5251"/>
                </a:lnTo>
                <a:cubicBezTo>
                  <a:pt x="25306" y="5257"/>
                  <a:pt x="25328" y="5269"/>
                  <a:pt x="25345" y="5269"/>
                </a:cubicBezTo>
                <a:cubicBezTo>
                  <a:pt x="25379" y="5320"/>
                  <a:pt x="25419" y="5365"/>
                  <a:pt x="25464" y="5405"/>
                </a:cubicBezTo>
                <a:cubicBezTo>
                  <a:pt x="25464" y="5405"/>
                  <a:pt x="25470" y="5410"/>
                  <a:pt x="25470" y="5410"/>
                </a:cubicBezTo>
                <a:cubicBezTo>
                  <a:pt x="25487" y="5427"/>
                  <a:pt x="25510" y="5444"/>
                  <a:pt x="25527" y="5456"/>
                </a:cubicBezTo>
                <a:cubicBezTo>
                  <a:pt x="25521" y="5473"/>
                  <a:pt x="25521" y="5495"/>
                  <a:pt x="25515" y="5507"/>
                </a:cubicBezTo>
                <a:cubicBezTo>
                  <a:pt x="25493" y="5484"/>
                  <a:pt x="25464" y="5461"/>
                  <a:pt x="25436" y="5433"/>
                </a:cubicBezTo>
                <a:cubicBezTo>
                  <a:pt x="25402" y="5393"/>
                  <a:pt x="25374" y="5348"/>
                  <a:pt x="25357" y="5291"/>
                </a:cubicBezTo>
                <a:cubicBezTo>
                  <a:pt x="25351" y="5291"/>
                  <a:pt x="25328" y="5286"/>
                  <a:pt x="25323" y="5286"/>
                </a:cubicBezTo>
                <a:cubicBezTo>
                  <a:pt x="25311" y="5274"/>
                  <a:pt x="25300" y="5263"/>
                  <a:pt x="25289" y="5251"/>
                </a:cubicBezTo>
                <a:close/>
                <a:moveTo>
                  <a:pt x="25549" y="5478"/>
                </a:moveTo>
                <a:cubicBezTo>
                  <a:pt x="25584" y="5507"/>
                  <a:pt x="25618" y="5529"/>
                  <a:pt x="25652" y="5564"/>
                </a:cubicBezTo>
                <a:cubicBezTo>
                  <a:pt x="25640" y="5575"/>
                  <a:pt x="25629" y="5592"/>
                  <a:pt x="25612" y="5603"/>
                </a:cubicBezTo>
                <a:cubicBezTo>
                  <a:pt x="25584" y="5575"/>
                  <a:pt x="25555" y="5547"/>
                  <a:pt x="25527" y="5518"/>
                </a:cubicBezTo>
                <a:cubicBezTo>
                  <a:pt x="25532" y="5501"/>
                  <a:pt x="25544" y="5490"/>
                  <a:pt x="25549" y="5478"/>
                </a:cubicBezTo>
                <a:close/>
                <a:moveTo>
                  <a:pt x="4563" y="5622"/>
                </a:moveTo>
                <a:cubicBezTo>
                  <a:pt x="4571" y="5622"/>
                  <a:pt x="4579" y="5625"/>
                  <a:pt x="4585" y="5632"/>
                </a:cubicBezTo>
                <a:cubicBezTo>
                  <a:pt x="4573" y="5660"/>
                  <a:pt x="4556" y="5683"/>
                  <a:pt x="4528" y="5700"/>
                </a:cubicBezTo>
                <a:cubicBezTo>
                  <a:pt x="4516" y="5705"/>
                  <a:pt x="4507" y="5708"/>
                  <a:pt x="4501" y="5708"/>
                </a:cubicBezTo>
                <a:cubicBezTo>
                  <a:pt x="4464" y="5708"/>
                  <a:pt x="4521" y="5622"/>
                  <a:pt x="4563" y="5622"/>
                </a:cubicBezTo>
                <a:close/>
                <a:moveTo>
                  <a:pt x="25254" y="5359"/>
                </a:moveTo>
                <a:lnTo>
                  <a:pt x="25254" y="5359"/>
                </a:lnTo>
                <a:cubicBezTo>
                  <a:pt x="25311" y="5405"/>
                  <a:pt x="25362" y="5450"/>
                  <a:pt x="25419" y="5495"/>
                </a:cubicBezTo>
                <a:cubicBezTo>
                  <a:pt x="25476" y="5569"/>
                  <a:pt x="25538" y="5649"/>
                  <a:pt x="25595" y="5722"/>
                </a:cubicBezTo>
                <a:cubicBezTo>
                  <a:pt x="25584" y="5711"/>
                  <a:pt x="25567" y="5705"/>
                  <a:pt x="25555" y="5700"/>
                </a:cubicBezTo>
                <a:cubicBezTo>
                  <a:pt x="25515" y="5637"/>
                  <a:pt x="25464" y="5592"/>
                  <a:pt x="25408" y="5547"/>
                </a:cubicBezTo>
                <a:cubicBezTo>
                  <a:pt x="25351" y="5484"/>
                  <a:pt x="25300" y="5427"/>
                  <a:pt x="25254" y="5359"/>
                </a:cubicBezTo>
                <a:close/>
                <a:moveTo>
                  <a:pt x="25640" y="5785"/>
                </a:moveTo>
                <a:lnTo>
                  <a:pt x="25640" y="5785"/>
                </a:lnTo>
                <a:cubicBezTo>
                  <a:pt x="25646" y="5791"/>
                  <a:pt x="25652" y="5796"/>
                  <a:pt x="25657" y="5802"/>
                </a:cubicBezTo>
                <a:cubicBezTo>
                  <a:pt x="25652" y="5802"/>
                  <a:pt x="25652" y="5808"/>
                  <a:pt x="25652" y="5808"/>
                </a:cubicBezTo>
                <a:cubicBezTo>
                  <a:pt x="25646" y="5796"/>
                  <a:pt x="25646" y="5791"/>
                  <a:pt x="25640" y="5785"/>
                </a:cubicBezTo>
                <a:close/>
                <a:moveTo>
                  <a:pt x="4409" y="5234"/>
                </a:moveTo>
                <a:cubicBezTo>
                  <a:pt x="4415" y="5240"/>
                  <a:pt x="4420" y="5251"/>
                  <a:pt x="4426" y="5257"/>
                </a:cubicBezTo>
                <a:cubicBezTo>
                  <a:pt x="4324" y="5365"/>
                  <a:pt x="4210" y="5473"/>
                  <a:pt x="4103" y="5581"/>
                </a:cubicBezTo>
                <a:cubicBezTo>
                  <a:pt x="4006" y="5705"/>
                  <a:pt x="3898" y="5825"/>
                  <a:pt x="3779" y="5932"/>
                </a:cubicBezTo>
                <a:cubicBezTo>
                  <a:pt x="3955" y="5677"/>
                  <a:pt x="4199" y="5461"/>
                  <a:pt x="4409" y="5234"/>
                </a:cubicBezTo>
                <a:close/>
                <a:moveTo>
                  <a:pt x="5033" y="5615"/>
                </a:moveTo>
                <a:cubicBezTo>
                  <a:pt x="4954" y="5694"/>
                  <a:pt x="4874" y="5768"/>
                  <a:pt x="4795" y="5847"/>
                </a:cubicBezTo>
                <a:cubicBezTo>
                  <a:pt x="4823" y="5853"/>
                  <a:pt x="4851" y="5859"/>
                  <a:pt x="4885" y="5864"/>
                </a:cubicBezTo>
                <a:cubicBezTo>
                  <a:pt x="4937" y="5813"/>
                  <a:pt x="4993" y="5756"/>
                  <a:pt x="5050" y="5705"/>
                </a:cubicBezTo>
                <a:lnTo>
                  <a:pt x="5050" y="5705"/>
                </a:lnTo>
                <a:cubicBezTo>
                  <a:pt x="4976" y="5785"/>
                  <a:pt x="4897" y="5864"/>
                  <a:pt x="4823" y="5944"/>
                </a:cubicBezTo>
                <a:lnTo>
                  <a:pt x="4817" y="5944"/>
                </a:lnTo>
                <a:cubicBezTo>
                  <a:pt x="4806" y="5921"/>
                  <a:pt x="4795" y="5898"/>
                  <a:pt x="4778" y="5881"/>
                </a:cubicBezTo>
                <a:lnTo>
                  <a:pt x="4800" y="5881"/>
                </a:lnTo>
                <a:cubicBezTo>
                  <a:pt x="4795" y="5864"/>
                  <a:pt x="4783" y="5842"/>
                  <a:pt x="4778" y="5830"/>
                </a:cubicBezTo>
                <a:cubicBezTo>
                  <a:pt x="4851" y="5745"/>
                  <a:pt x="4937" y="5671"/>
                  <a:pt x="5033" y="5615"/>
                </a:cubicBezTo>
                <a:close/>
                <a:moveTo>
                  <a:pt x="4681" y="5915"/>
                </a:moveTo>
                <a:lnTo>
                  <a:pt x="4681" y="5915"/>
                </a:lnTo>
                <a:cubicBezTo>
                  <a:pt x="4710" y="5995"/>
                  <a:pt x="4602" y="6029"/>
                  <a:pt x="4613" y="6108"/>
                </a:cubicBezTo>
                <a:cubicBezTo>
                  <a:pt x="4607" y="6097"/>
                  <a:pt x="4585" y="6063"/>
                  <a:pt x="4573" y="6046"/>
                </a:cubicBezTo>
                <a:cubicBezTo>
                  <a:pt x="4590" y="6012"/>
                  <a:pt x="4630" y="6000"/>
                  <a:pt x="4659" y="5978"/>
                </a:cubicBezTo>
                <a:cubicBezTo>
                  <a:pt x="4664" y="5966"/>
                  <a:pt x="4676" y="5932"/>
                  <a:pt x="4681" y="5915"/>
                </a:cubicBezTo>
                <a:close/>
                <a:moveTo>
                  <a:pt x="26100" y="6046"/>
                </a:moveTo>
                <a:lnTo>
                  <a:pt x="26100" y="6046"/>
                </a:lnTo>
                <a:cubicBezTo>
                  <a:pt x="26123" y="6074"/>
                  <a:pt x="26145" y="6103"/>
                  <a:pt x="26168" y="6137"/>
                </a:cubicBezTo>
                <a:cubicBezTo>
                  <a:pt x="26151" y="6120"/>
                  <a:pt x="26128" y="6108"/>
                  <a:pt x="26111" y="6091"/>
                </a:cubicBezTo>
                <a:cubicBezTo>
                  <a:pt x="26106" y="6074"/>
                  <a:pt x="26106" y="6063"/>
                  <a:pt x="26100" y="6046"/>
                </a:cubicBezTo>
                <a:close/>
                <a:moveTo>
                  <a:pt x="4140" y="6073"/>
                </a:moveTo>
                <a:cubicBezTo>
                  <a:pt x="4162" y="6073"/>
                  <a:pt x="4178" y="6105"/>
                  <a:pt x="4154" y="6125"/>
                </a:cubicBezTo>
                <a:cubicBezTo>
                  <a:pt x="4147" y="6138"/>
                  <a:pt x="4139" y="6143"/>
                  <a:pt x="4131" y="6143"/>
                </a:cubicBezTo>
                <a:cubicBezTo>
                  <a:pt x="4111" y="6143"/>
                  <a:pt x="4094" y="6111"/>
                  <a:pt x="4114" y="6091"/>
                </a:cubicBezTo>
                <a:cubicBezTo>
                  <a:pt x="4122" y="6078"/>
                  <a:pt x="4131" y="6073"/>
                  <a:pt x="4140" y="6073"/>
                </a:cubicBezTo>
                <a:close/>
                <a:moveTo>
                  <a:pt x="3773" y="5927"/>
                </a:moveTo>
                <a:lnTo>
                  <a:pt x="3773" y="5927"/>
                </a:lnTo>
                <a:cubicBezTo>
                  <a:pt x="3762" y="5966"/>
                  <a:pt x="3739" y="6000"/>
                  <a:pt x="3711" y="6029"/>
                </a:cubicBezTo>
                <a:cubicBezTo>
                  <a:pt x="3671" y="6069"/>
                  <a:pt x="3637" y="6108"/>
                  <a:pt x="3598" y="6148"/>
                </a:cubicBezTo>
                <a:cubicBezTo>
                  <a:pt x="3609" y="6120"/>
                  <a:pt x="3620" y="6097"/>
                  <a:pt x="3626" y="6069"/>
                </a:cubicBezTo>
                <a:cubicBezTo>
                  <a:pt x="3637" y="6063"/>
                  <a:pt x="3654" y="6057"/>
                  <a:pt x="3660" y="6051"/>
                </a:cubicBezTo>
                <a:cubicBezTo>
                  <a:pt x="3688" y="6000"/>
                  <a:pt x="3728" y="5961"/>
                  <a:pt x="3773" y="5927"/>
                </a:cubicBezTo>
                <a:close/>
                <a:moveTo>
                  <a:pt x="4556" y="6097"/>
                </a:moveTo>
                <a:cubicBezTo>
                  <a:pt x="4573" y="6120"/>
                  <a:pt x="4556" y="6154"/>
                  <a:pt x="4539" y="6171"/>
                </a:cubicBezTo>
                <a:cubicBezTo>
                  <a:pt x="4528" y="6178"/>
                  <a:pt x="4505" y="6193"/>
                  <a:pt x="4487" y="6193"/>
                </a:cubicBezTo>
                <a:cubicBezTo>
                  <a:pt x="4478" y="6193"/>
                  <a:pt x="4470" y="6188"/>
                  <a:pt x="4466" y="6176"/>
                </a:cubicBezTo>
                <a:cubicBezTo>
                  <a:pt x="4483" y="6142"/>
                  <a:pt x="4517" y="6108"/>
                  <a:pt x="4556" y="6097"/>
                </a:cubicBezTo>
                <a:close/>
                <a:moveTo>
                  <a:pt x="25674" y="5586"/>
                </a:moveTo>
                <a:lnTo>
                  <a:pt x="25674" y="5586"/>
                </a:lnTo>
                <a:cubicBezTo>
                  <a:pt x="25714" y="5626"/>
                  <a:pt x="25754" y="5671"/>
                  <a:pt x="25776" y="5722"/>
                </a:cubicBezTo>
                <a:cubicBezTo>
                  <a:pt x="25788" y="5722"/>
                  <a:pt x="25799" y="5722"/>
                  <a:pt x="25810" y="5728"/>
                </a:cubicBezTo>
                <a:lnTo>
                  <a:pt x="25816" y="5739"/>
                </a:lnTo>
                <a:cubicBezTo>
                  <a:pt x="25828" y="5745"/>
                  <a:pt x="25850" y="5751"/>
                  <a:pt x="25867" y="5756"/>
                </a:cubicBezTo>
                <a:cubicBezTo>
                  <a:pt x="25867" y="5768"/>
                  <a:pt x="25873" y="5773"/>
                  <a:pt x="25879" y="5785"/>
                </a:cubicBezTo>
                <a:cubicBezTo>
                  <a:pt x="25913" y="5898"/>
                  <a:pt x="26026" y="5961"/>
                  <a:pt x="26054" y="6080"/>
                </a:cubicBezTo>
                <a:cubicBezTo>
                  <a:pt x="26094" y="6108"/>
                  <a:pt x="26134" y="6131"/>
                  <a:pt x="26174" y="6148"/>
                </a:cubicBezTo>
                <a:cubicBezTo>
                  <a:pt x="26185" y="6159"/>
                  <a:pt x="26191" y="6171"/>
                  <a:pt x="26191" y="6182"/>
                </a:cubicBezTo>
                <a:cubicBezTo>
                  <a:pt x="26179" y="6188"/>
                  <a:pt x="26174" y="6199"/>
                  <a:pt x="26168" y="6210"/>
                </a:cubicBezTo>
                <a:cubicBezTo>
                  <a:pt x="26054" y="6086"/>
                  <a:pt x="25941" y="5955"/>
                  <a:pt x="25828" y="5825"/>
                </a:cubicBezTo>
                <a:cubicBezTo>
                  <a:pt x="25788" y="5768"/>
                  <a:pt x="25742" y="5717"/>
                  <a:pt x="25686" y="5677"/>
                </a:cubicBezTo>
                <a:cubicBezTo>
                  <a:pt x="25686" y="5649"/>
                  <a:pt x="25680" y="5615"/>
                  <a:pt x="25674" y="5586"/>
                </a:cubicBezTo>
                <a:close/>
                <a:moveTo>
                  <a:pt x="4428" y="6216"/>
                </a:moveTo>
                <a:cubicBezTo>
                  <a:pt x="4429" y="6216"/>
                  <a:pt x="4430" y="6216"/>
                  <a:pt x="4432" y="6216"/>
                </a:cubicBezTo>
                <a:cubicBezTo>
                  <a:pt x="4454" y="6239"/>
                  <a:pt x="4437" y="6278"/>
                  <a:pt x="4415" y="6301"/>
                </a:cubicBezTo>
                <a:cubicBezTo>
                  <a:pt x="4411" y="6302"/>
                  <a:pt x="4407" y="6303"/>
                  <a:pt x="4404" y="6303"/>
                </a:cubicBezTo>
                <a:cubicBezTo>
                  <a:pt x="4367" y="6303"/>
                  <a:pt x="4383" y="6216"/>
                  <a:pt x="4428" y="6216"/>
                </a:cubicBezTo>
                <a:close/>
                <a:moveTo>
                  <a:pt x="26259" y="6222"/>
                </a:moveTo>
                <a:lnTo>
                  <a:pt x="26259" y="6222"/>
                </a:lnTo>
                <a:cubicBezTo>
                  <a:pt x="26253" y="6256"/>
                  <a:pt x="26259" y="6284"/>
                  <a:pt x="26259" y="6312"/>
                </a:cubicBezTo>
                <a:cubicBezTo>
                  <a:pt x="26247" y="6301"/>
                  <a:pt x="26236" y="6284"/>
                  <a:pt x="26225" y="6273"/>
                </a:cubicBezTo>
                <a:cubicBezTo>
                  <a:pt x="26225" y="6261"/>
                  <a:pt x="26230" y="6250"/>
                  <a:pt x="26230" y="6239"/>
                </a:cubicBezTo>
                <a:cubicBezTo>
                  <a:pt x="26242" y="6233"/>
                  <a:pt x="26253" y="6227"/>
                  <a:pt x="26259" y="6222"/>
                </a:cubicBezTo>
                <a:close/>
                <a:moveTo>
                  <a:pt x="3529" y="6233"/>
                </a:moveTo>
                <a:cubicBezTo>
                  <a:pt x="3512" y="6284"/>
                  <a:pt x="3456" y="6318"/>
                  <a:pt x="3439" y="6375"/>
                </a:cubicBezTo>
                <a:cubicBezTo>
                  <a:pt x="3427" y="6381"/>
                  <a:pt x="3422" y="6386"/>
                  <a:pt x="3416" y="6386"/>
                </a:cubicBezTo>
                <a:cubicBezTo>
                  <a:pt x="3427" y="6369"/>
                  <a:pt x="3450" y="6341"/>
                  <a:pt x="3461" y="6324"/>
                </a:cubicBezTo>
                <a:cubicBezTo>
                  <a:pt x="3461" y="6318"/>
                  <a:pt x="3456" y="6312"/>
                  <a:pt x="3450" y="6307"/>
                </a:cubicBezTo>
                <a:cubicBezTo>
                  <a:pt x="3473" y="6278"/>
                  <a:pt x="3501" y="6250"/>
                  <a:pt x="3529" y="6233"/>
                </a:cubicBezTo>
                <a:close/>
                <a:moveTo>
                  <a:pt x="4273" y="4559"/>
                </a:moveTo>
                <a:lnTo>
                  <a:pt x="4273" y="4559"/>
                </a:lnTo>
                <a:cubicBezTo>
                  <a:pt x="4137" y="4741"/>
                  <a:pt x="3972" y="4894"/>
                  <a:pt x="3813" y="5059"/>
                </a:cubicBezTo>
                <a:cubicBezTo>
                  <a:pt x="3790" y="5098"/>
                  <a:pt x="3728" y="5121"/>
                  <a:pt x="3734" y="5172"/>
                </a:cubicBezTo>
                <a:cubicBezTo>
                  <a:pt x="3756" y="5172"/>
                  <a:pt x="3790" y="5161"/>
                  <a:pt x="3813" y="5161"/>
                </a:cubicBezTo>
                <a:lnTo>
                  <a:pt x="3853" y="5240"/>
                </a:lnTo>
                <a:cubicBezTo>
                  <a:pt x="3824" y="5246"/>
                  <a:pt x="3796" y="5246"/>
                  <a:pt x="3768" y="5251"/>
                </a:cubicBezTo>
                <a:cubicBezTo>
                  <a:pt x="3756" y="5217"/>
                  <a:pt x="3728" y="5200"/>
                  <a:pt x="3688" y="5200"/>
                </a:cubicBezTo>
                <a:cubicBezTo>
                  <a:pt x="3592" y="5269"/>
                  <a:pt x="3541" y="5382"/>
                  <a:pt x="3456" y="5461"/>
                </a:cubicBezTo>
                <a:cubicBezTo>
                  <a:pt x="3410" y="5507"/>
                  <a:pt x="3348" y="5558"/>
                  <a:pt x="3348" y="5620"/>
                </a:cubicBezTo>
                <a:cubicBezTo>
                  <a:pt x="3405" y="5603"/>
                  <a:pt x="3456" y="5564"/>
                  <a:pt x="3461" y="5501"/>
                </a:cubicBezTo>
                <a:cubicBezTo>
                  <a:pt x="3497" y="5483"/>
                  <a:pt x="3530" y="5411"/>
                  <a:pt x="3570" y="5411"/>
                </a:cubicBezTo>
                <a:cubicBezTo>
                  <a:pt x="3581" y="5411"/>
                  <a:pt x="3592" y="5416"/>
                  <a:pt x="3603" y="5427"/>
                </a:cubicBezTo>
                <a:cubicBezTo>
                  <a:pt x="3575" y="5456"/>
                  <a:pt x="3569" y="5490"/>
                  <a:pt x="3581" y="5524"/>
                </a:cubicBezTo>
                <a:cubicBezTo>
                  <a:pt x="3569" y="5518"/>
                  <a:pt x="3541" y="5512"/>
                  <a:pt x="3524" y="5507"/>
                </a:cubicBezTo>
                <a:cubicBezTo>
                  <a:pt x="3524" y="5524"/>
                  <a:pt x="3524" y="5558"/>
                  <a:pt x="3524" y="5581"/>
                </a:cubicBezTo>
                <a:cubicBezTo>
                  <a:pt x="3507" y="5603"/>
                  <a:pt x="3490" y="5626"/>
                  <a:pt x="3473" y="5649"/>
                </a:cubicBezTo>
                <a:cubicBezTo>
                  <a:pt x="3461" y="5637"/>
                  <a:pt x="3439" y="5603"/>
                  <a:pt x="3427" y="5586"/>
                </a:cubicBezTo>
                <a:lnTo>
                  <a:pt x="3427" y="5586"/>
                </a:lnTo>
                <a:cubicBezTo>
                  <a:pt x="3433" y="5626"/>
                  <a:pt x="3433" y="5666"/>
                  <a:pt x="3433" y="5700"/>
                </a:cubicBezTo>
                <a:cubicBezTo>
                  <a:pt x="3422" y="5694"/>
                  <a:pt x="3399" y="5683"/>
                  <a:pt x="3393" y="5671"/>
                </a:cubicBezTo>
                <a:cubicBezTo>
                  <a:pt x="3337" y="5756"/>
                  <a:pt x="3268" y="5830"/>
                  <a:pt x="3212" y="5910"/>
                </a:cubicBezTo>
                <a:cubicBezTo>
                  <a:pt x="3212" y="5983"/>
                  <a:pt x="3121" y="6000"/>
                  <a:pt x="3070" y="6040"/>
                </a:cubicBezTo>
                <a:cubicBezTo>
                  <a:pt x="3093" y="5887"/>
                  <a:pt x="3240" y="5796"/>
                  <a:pt x="3325" y="5677"/>
                </a:cubicBezTo>
                <a:cubicBezTo>
                  <a:pt x="3361" y="5661"/>
                  <a:pt x="3328" y="5618"/>
                  <a:pt x="3302" y="5618"/>
                </a:cubicBezTo>
                <a:cubicBezTo>
                  <a:pt x="3291" y="5618"/>
                  <a:pt x="3282" y="5626"/>
                  <a:pt x="3280" y="5649"/>
                </a:cubicBezTo>
                <a:cubicBezTo>
                  <a:pt x="3121" y="5847"/>
                  <a:pt x="2951" y="6034"/>
                  <a:pt x="2798" y="6239"/>
                </a:cubicBezTo>
                <a:cubicBezTo>
                  <a:pt x="2741" y="6312"/>
                  <a:pt x="2690" y="6386"/>
                  <a:pt x="2627" y="6449"/>
                </a:cubicBezTo>
                <a:cubicBezTo>
                  <a:pt x="2678" y="6307"/>
                  <a:pt x="2792" y="6210"/>
                  <a:pt x="2883" y="6086"/>
                </a:cubicBezTo>
                <a:lnTo>
                  <a:pt x="2883" y="6086"/>
                </a:lnTo>
                <a:lnTo>
                  <a:pt x="2877" y="6091"/>
                </a:lnTo>
                <a:lnTo>
                  <a:pt x="2854" y="6057"/>
                </a:lnTo>
                <a:lnTo>
                  <a:pt x="2854" y="6057"/>
                </a:lnTo>
                <a:cubicBezTo>
                  <a:pt x="2866" y="6063"/>
                  <a:pt x="2900" y="6074"/>
                  <a:pt x="2911" y="6080"/>
                </a:cubicBezTo>
                <a:cubicBezTo>
                  <a:pt x="2917" y="6063"/>
                  <a:pt x="2922" y="6017"/>
                  <a:pt x="2928" y="6000"/>
                </a:cubicBezTo>
                <a:cubicBezTo>
                  <a:pt x="2939" y="5989"/>
                  <a:pt x="2968" y="5972"/>
                  <a:pt x="2979" y="5961"/>
                </a:cubicBezTo>
                <a:lnTo>
                  <a:pt x="2979" y="5904"/>
                </a:lnTo>
                <a:cubicBezTo>
                  <a:pt x="2990" y="5904"/>
                  <a:pt x="3019" y="5898"/>
                  <a:pt x="3030" y="5893"/>
                </a:cubicBezTo>
                <a:cubicBezTo>
                  <a:pt x="3257" y="5552"/>
                  <a:pt x="3586" y="5280"/>
                  <a:pt x="3836" y="4956"/>
                </a:cubicBezTo>
                <a:cubicBezTo>
                  <a:pt x="4006" y="4849"/>
                  <a:pt x="4103" y="4667"/>
                  <a:pt x="4273" y="4559"/>
                </a:cubicBezTo>
                <a:close/>
                <a:moveTo>
                  <a:pt x="2781" y="6392"/>
                </a:moveTo>
                <a:cubicBezTo>
                  <a:pt x="2786" y="6398"/>
                  <a:pt x="2786" y="6403"/>
                  <a:pt x="2792" y="6403"/>
                </a:cubicBezTo>
                <a:cubicBezTo>
                  <a:pt x="2781" y="6420"/>
                  <a:pt x="2763" y="6437"/>
                  <a:pt x="2758" y="6454"/>
                </a:cubicBezTo>
                <a:cubicBezTo>
                  <a:pt x="2752" y="6432"/>
                  <a:pt x="2758" y="6398"/>
                  <a:pt x="2781" y="6392"/>
                </a:cubicBezTo>
                <a:close/>
                <a:moveTo>
                  <a:pt x="2786" y="6471"/>
                </a:moveTo>
                <a:cubicBezTo>
                  <a:pt x="2786" y="6471"/>
                  <a:pt x="2781" y="6477"/>
                  <a:pt x="2775" y="6477"/>
                </a:cubicBezTo>
                <a:cubicBezTo>
                  <a:pt x="2775" y="6477"/>
                  <a:pt x="2769" y="6477"/>
                  <a:pt x="2769" y="6471"/>
                </a:cubicBezTo>
                <a:close/>
                <a:moveTo>
                  <a:pt x="26252" y="6456"/>
                </a:moveTo>
                <a:cubicBezTo>
                  <a:pt x="26261" y="6456"/>
                  <a:pt x="26271" y="6463"/>
                  <a:pt x="26281" y="6477"/>
                </a:cubicBezTo>
                <a:cubicBezTo>
                  <a:pt x="26275" y="6496"/>
                  <a:pt x="26267" y="6504"/>
                  <a:pt x="26258" y="6504"/>
                </a:cubicBezTo>
                <a:cubicBezTo>
                  <a:pt x="26250" y="6504"/>
                  <a:pt x="26241" y="6499"/>
                  <a:pt x="26230" y="6488"/>
                </a:cubicBezTo>
                <a:cubicBezTo>
                  <a:pt x="26236" y="6483"/>
                  <a:pt x="26236" y="6477"/>
                  <a:pt x="26242" y="6471"/>
                </a:cubicBezTo>
                <a:lnTo>
                  <a:pt x="26236" y="6466"/>
                </a:lnTo>
                <a:cubicBezTo>
                  <a:pt x="26241" y="6459"/>
                  <a:pt x="26246" y="6456"/>
                  <a:pt x="26252" y="6456"/>
                </a:cubicBezTo>
                <a:close/>
                <a:moveTo>
                  <a:pt x="2707" y="6471"/>
                </a:moveTo>
                <a:cubicBezTo>
                  <a:pt x="2746" y="6471"/>
                  <a:pt x="2758" y="6488"/>
                  <a:pt x="2735" y="6522"/>
                </a:cubicBezTo>
                <a:cubicBezTo>
                  <a:pt x="2695" y="6522"/>
                  <a:pt x="2690" y="6505"/>
                  <a:pt x="2707" y="6471"/>
                </a:cubicBezTo>
                <a:close/>
                <a:moveTo>
                  <a:pt x="26279" y="6525"/>
                </a:moveTo>
                <a:cubicBezTo>
                  <a:pt x="26305" y="6525"/>
                  <a:pt x="26337" y="6543"/>
                  <a:pt x="26332" y="6568"/>
                </a:cubicBezTo>
                <a:cubicBezTo>
                  <a:pt x="26326" y="6574"/>
                  <a:pt x="26317" y="6577"/>
                  <a:pt x="26307" y="6577"/>
                </a:cubicBezTo>
                <a:cubicBezTo>
                  <a:pt x="26280" y="6577"/>
                  <a:pt x="26249" y="6558"/>
                  <a:pt x="26253" y="6534"/>
                </a:cubicBezTo>
                <a:cubicBezTo>
                  <a:pt x="26259" y="6527"/>
                  <a:pt x="26269" y="6525"/>
                  <a:pt x="26279" y="6525"/>
                </a:cubicBezTo>
                <a:close/>
                <a:moveTo>
                  <a:pt x="3314" y="6522"/>
                </a:moveTo>
                <a:lnTo>
                  <a:pt x="3314" y="6522"/>
                </a:lnTo>
                <a:cubicBezTo>
                  <a:pt x="3302" y="6545"/>
                  <a:pt x="3285" y="6568"/>
                  <a:pt x="3268" y="6585"/>
                </a:cubicBezTo>
                <a:cubicBezTo>
                  <a:pt x="3274" y="6556"/>
                  <a:pt x="3291" y="6534"/>
                  <a:pt x="3314" y="6522"/>
                </a:cubicBezTo>
                <a:close/>
                <a:moveTo>
                  <a:pt x="3742" y="6561"/>
                </a:moveTo>
                <a:cubicBezTo>
                  <a:pt x="3745" y="6561"/>
                  <a:pt x="3748" y="6561"/>
                  <a:pt x="3751" y="6562"/>
                </a:cubicBezTo>
                <a:cubicBezTo>
                  <a:pt x="3785" y="6585"/>
                  <a:pt x="3745" y="6630"/>
                  <a:pt x="3711" y="6630"/>
                </a:cubicBezTo>
                <a:cubicBezTo>
                  <a:pt x="3685" y="6610"/>
                  <a:pt x="3711" y="6561"/>
                  <a:pt x="3742" y="6561"/>
                </a:cubicBezTo>
                <a:close/>
                <a:moveTo>
                  <a:pt x="4806" y="5961"/>
                </a:moveTo>
                <a:lnTo>
                  <a:pt x="4806" y="5961"/>
                </a:lnTo>
                <a:cubicBezTo>
                  <a:pt x="4590" y="6182"/>
                  <a:pt x="4386" y="6415"/>
                  <a:pt x="4188" y="6659"/>
                </a:cubicBezTo>
                <a:cubicBezTo>
                  <a:pt x="4250" y="6568"/>
                  <a:pt x="4341" y="6488"/>
                  <a:pt x="4364" y="6386"/>
                </a:cubicBezTo>
                <a:lnTo>
                  <a:pt x="4364" y="6386"/>
                </a:lnTo>
                <a:cubicBezTo>
                  <a:pt x="4341" y="6392"/>
                  <a:pt x="4301" y="6403"/>
                  <a:pt x="4278" y="6415"/>
                </a:cubicBezTo>
                <a:cubicBezTo>
                  <a:pt x="4278" y="6398"/>
                  <a:pt x="4284" y="6364"/>
                  <a:pt x="4284" y="6352"/>
                </a:cubicBezTo>
                <a:cubicBezTo>
                  <a:pt x="4307" y="6358"/>
                  <a:pt x="4329" y="6364"/>
                  <a:pt x="4352" y="6369"/>
                </a:cubicBezTo>
                <a:lnTo>
                  <a:pt x="4346" y="6312"/>
                </a:lnTo>
                <a:lnTo>
                  <a:pt x="4346" y="6312"/>
                </a:lnTo>
                <a:cubicBezTo>
                  <a:pt x="4358" y="6347"/>
                  <a:pt x="4364" y="6375"/>
                  <a:pt x="4375" y="6409"/>
                </a:cubicBezTo>
                <a:cubicBezTo>
                  <a:pt x="4534" y="6273"/>
                  <a:pt x="4636" y="6086"/>
                  <a:pt x="4806" y="5961"/>
                </a:cubicBezTo>
                <a:close/>
                <a:moveTo>
                  <a:pt x="4114" y="6664"/>
                </a:moveTo>
                <a:lnTo>
                  <a:pt x="4085" y="6704"/>
                </a:lnTo>
                <a:cubicBezTo>
                  <a:pt x="4103" y="6704"/>
                  <a:pt x="4125" y="6710"/>
                  <a:pt x="4142" y="6715"/>
                </a:cubicBezTo>
                <a:cubicBezTo>
                  <a:pt x="4131" y="6727"/>
                  <a:pt x="4114" y="6744"/>
                  <a:pt x="4103" y="6761"/>
                </a:cubicBezTo>
                <a:cubicBezTo>
                  <a:pt x="4097" y="6744"/>
                  <a:pt x="4091" y="6721"/>
                  <a:pt x="4085" y="6710"/>
                </a:cubicBezTo>
                <a:cubicBezTo>
                  <a:pt x="4074" y="6727"/>
                  <a:pt x="4046" y="6761"/>
                  <a:pt x="4034" y="6778"/>
                </a:cubicBezTo>
                <a:lnTo>
                  <a:pt x="3961" y="6778"/>
                </a:lnTo>
                <a:cubicBezTo>
                  <a:pt x="4006" y="6732"/>
                  <a:pt x="4063" y="6698"/>
                  <a:pt x="4114" y="6664"/>
                </a:cubicBezTo>
                <a:close/>
                <a:moveTo>
                  <a:pt x="2559" y="6551"/>
                </a:moveTo>
                <a:lnTo>
                  <a:pt x="2559" y="6551"/>
                </a:lnTo>
                <a:cubicBezTo>
                  <a:pt x="2451" y="6727"/>
                  <a:pt x="2344" y="6903"/>
                  <a:pt x="2241" y="7078"/>
                </a:cubicBezTo>
                <a:cubicBezTo>
                  <a:pt x="2207" y="7118"/>
                  <a:pt x="2179" y="7164"/>
                  <a:pt x="2145" y="7203"/>
                </a:cubicBezTo>
                <a:lnTo>
                  <a:pt x="2122" y="7203"/>
                </a:lnTo>
                <a:cubicBezTo>
                  <a:pt x="2128" y="7198"/>
                  <a:pt x="2134" y="7192"/>
                  <a:pt x="2139" y="7186"/>
                </a:cubicBezTo>
                <a:cubicBezTo>
                  <a:pt x="2134" y="7158"/>
                  <a:pt x="2128" y="7135"/>
                  <a:pt x="2128" y="7112"/>
                </a:cubicBezTo>
                <a:cubicBezTo>
                  <a:pt x="2298" y="6976"/>
                  <a:pt x="2321" y="6732"/>
                  <a:pt x="2502" y="6613"/>
                </a:cubicBezTo>
                <a:cubicBezTo>
                  <a:pt x="2497" y="6608"/>
                  <a:pt x="2474" y="6590"/>
                  <a:pt x="2468" y="6585"/>
                </a:cubicBezTo>
                <a:cubicBezTo>
                  <a:pt x="2497" y="6573"/>
                  <a:pt x="2531" y="6562"/>
                  <a:pt x="2559" y="6551"/>
                </a:cubicBezTo>
                <a:close/>
                <a:moveTo>
                  <a:pt x="2304" y="7073"/>
                </a:moveTo>
                <a:cubicBezTo>
                  <a:pt x="2304" y="7084"/>
                  <a:pt x="2304" y="7095"/>
                  <a:pt x="2304" y="7112"/>
                </a:cubicBezTo>
                <a:cubicBezTo>
                  <a:pt x="2253" y="7141"/>
                  <a:pt x="2236" y="7215"/>
                  <a:pt x="2259" y="7271"/>
                </a:cubicBezTo>
                <a:cubicBezTo>
                  <a:pt x="2241" y="7260"/>
                  <a:pt x="2219" y="7249"/>
                  <a:pt x="2196" y="7237"/>
                </a:cubicBezTo>
                <a:cubicBezTo>
                  <a:pt x="2230" y="7181"/>
                  <a:pt x="2264" y="7124"/>
                  <a:pt x="2304" y="7073"/>
                </a:cubicBezTo>
                <a:close/>
                <a:moveTo>
                  <a:pt x="2077" y="7266"/>
                </a:moveTo>
                <a:cubicBezTo>
                  <a:pt x="2077" y="7277"/>
                  <a:pt x="2077" y="7288"/>
                  <a:pt x="2077" y="7300"/>
                </a:cubicBezTo>
                <a:cubicBezTo>
                  <a:pt x="2066" y="7305"/>
                  <a:pt x="2060" y="7305"/>
                  <a:pt x="2049" y="7311"/>
                </a:cubicBezTo>
                <a:cubicBezTo>
                  <a:pt x="2060" y="7294"/>
                  <a:pt x="2066" y="7277"/>
                  <a:pt x="2077" y="7266"/>
                </a:cubicBezTo>
                <a:close/>
                <a:moveTo>
                  <a:pt x="2185" y="7260"/>
                </a:moveTo>
                <a:cubicBezTo>
                  <a:pt x="2207" y="7260"/>
                  <a:pt x="2230" y="7271"/>
                  <a:pt x="2247" y="7271"/>
                </a:cubicBezTo>
                <a:cubicBezTo>
                  <a:pt x="2247" y="7277"/>
                  <a:pt x="2241" y="7283"/>
                  <a:pt x="2241" y="7288"/>
                </a:cubicBezTo>
                <a:cubicBezTo>
                  <a:pt x="2230" y="7300"/>
                  <a:pt x="2224" y="7311"/>
                  <a:pt x="2219" y="7322"/>
                </a:cubicBezTo>
                <a:cubicBezTo>
                  <a:pt x="2202" y="7311"/>
                  <a:pt x="2185" y="7300"/>
                  <a:pt x="2168" y="7288"/>
                </a:cubicBezTo>
                <a:cubicBezTo>
                  <a:pt x="2173" y="7277"/>
                  <a:pt x="2179" y="7271"/>
                  <a:pt x="2185" y="7260"/>
                </a:cubicBezTo>
                <a:close/>
                <a:moveTo>
                  <a:pt x="1929" y="7379"/>
                </a:moveTo>
                <a:cubicBezTo>
                  <a:pt x="1929" y="7381"/>
                  <a:pt x="1930" y="7383"/>
                  <a:pt x="1932" y="7383"/>
                </a:cubicBezTo>
                <a:lnTo>
                  <a:pt x="1932" y="7383"/>
                </a:lnTo>
                <a:lnTo>
                  <a:pt x="1929" y="7379"/>
                </a:lnTo>
                <a:close/>
                <a:moveTo>
                  <a:pt x="1992" y="7436"/>
                </a:moveTo>
                <a:cubicBezTo>
                  <a:pt x="1992" y="7436"/>
                  <a:pt x="1998" y="7442"/>
                  <a:pt x="1998" y="7442"/>
                </a:cubicBezTo>
                <a:cubicBezTo>
                  <a:pt x="1992" y="7447"/>
                  <a:pt x="1992" y="7453"/>
                  <a:pt x="1986" y="7453"/>
                </a:cubicBezTo>
                <a:cubicBezTo>
                  <a:pt x="1986" y="7447"/>
                  <a:pt x="1992" y="7442"/>
                  <a:pt x="1992" y="7436"/>
                </a:cubicBezTo>
                <a:close/>
                <a:moveTo>
                  <a:pt x="2213" y="7334"/>
                </a:moveTo>
                <a:cubicBezTo>
                  <a:pt x="2202" y="7351"/>
                  <a:pt x="2196" y="7373"/>
                  <a:pt x="2196" y="7391"/>
                </a:cubicBezTo>
                <a:cubicBezTo>
                  <a:pt x="2190" y="7396"/>
                  <a:pt x="2190" y="7402"/>
                  <a:pt x="2185" y="7408"/>
                </a:cubicBezTo>
                <a:cubicBezTo>
                  <a:pt x="2179" y="7408"/>
                  <a:pt x="2179" y="7408"/>
                  <a:pt x="2173" y="7413"/>
                </a:cubicBezTo>
                <a:cubicBezTo>
                  <a:pt x="2173" y="7413"/>
                  <a:pt x="2179" y="7413"/>
                  <a:pt x="2179" y="7419"/>
                </a:cubicBezTo>
                <a:cubicBezTo>
                  <a:pt x="2168" y="7436"/>
                  <a:pt x="2156" y="7453"/>
                  <a:pt x="2145" y="7470"/>
                </a:cubicBezTo>
                <a:cubicBezTo>
                  <a:pt x="2128" y="7464"/>
                  <a:pt x="2105" y="7464"/>
                  <a:pt x="2094" y="7464"/>
                </a:cubicBezTo>
                <a:cubicBezTo>
                  <a:pt x="2094" y="7459"/>
                  <a:pt x="2100" y="7453"/>
                  <a:pt x="2100" y="7447"/>
                </a:cubicBezTo>
                <a:lnTo>
                  <a:pt x="2100" y="7442"/>
                </a:lnTo>
                <a:cubicBezTo>
                  <a:pt x="2111" y="7436"/>
                  <a:pt x="2134" y="7425"/>
                  <a:pt x="2145" y="7419"/>
                </a:cubicBezTo>
                <a:lnTo>
                  <a:pt x="2156" y="7379"/>
                </a:lnTo>
                <a:cubicBezTo>
                  <a:pt x="2173" y="7368"/>
                  <a:pt x="2196" y="7351"/>
                  <a:pt x="2213" y="7334"/>
                </a:cubicBezTo>
                <a:close/>
                <a:moveTo>
                  <a:pt x="2083" y="7362"/>
                </a:moveTo>
                <a:lnTo>
                  <a:pt x="2083" y="7362"/>
                </a:lnTo>
                <a:cubicBezTo>
                  <a:pt x="2054" y="7419"/>
                  <a:pt x="2026" y="7476"/>
                  <a:pt x="2003" y="7532"/>
                </a:cubicBezTo>
                <a:lnTo>
                  <a:pt x="1998" y="7532"/>
                </a:lnTo>
                <a:cubicBezTo>
                  <a:pt x="2009" y="7470"/>
                  <a:pt x="2049" y="7419"/>
                  <a:pt x="2083" y="7362"/>
                </a:cubicBezTo>
                <a:close/>
                <a:moveTo>
                  <a:pt x="26440" y="7589"/>
                </a:moveTo>
                <a:cubicBezTo>
                  <a:pt x="26440" y="7595"/>
                  <a:pt x="26446" y="7606"/>
                  <a:pt x="26452" y="7617"/>
                </a:cubicBezTo>
                <a:cubicBezTo>
                  <a:pt x="26440" y="7606"/>
                  <a:pt x="26429" y="7600"/>
                  <a:pt x="26423" y="7595"/>
                </a:cubicBezTo>
                <a:cubicBezTo>
                  <a:pt x="26429" y="7589"/>
                  <a:pt x="26435" y="7589"/>
                  <a:pt x="26440" y="7589"/>
                </a:cubicBezTo>
                <a:close/>
                <a:moveTo>
                  <a:pt x="26446" y="7617"/>
                </a:moveTo>
                <a:cubicBezTo>
                  <a:pt x="26452" y="7623"/>
                  <a:pt x="26452" y="7634"/>
                  <a:pt x="26457" y="7640"/>
                </a:cubicBezTo>
                <a:lnTo>
                  <a:pt x="26463" y="7640"/>
                </a:lnTo>
                <a:cubicBezTo>
                  <a:pt x="26463" y="7651"/>
                  <a:pt x="26469" y="7657"/>
                  <a:pt x="26469" y="7669"/>
                </a:cubicBezTo>
                <a:cubicBezTo>
                  <a:pt x="26463" y="7651"/>
                  <a:pt x="26452" y="7634"/>
                  <a:pt x="26446" y="7617"/>
                </a:cubicBezTo>
                <a:close/>
                <a:moveTo>
                  <a:pt x="27024" y="7642"/>
                </a:moveTo>
                <a:cubicBezTo>
                  <a:pt x="27031" y="7642"/>
                  <a:pt x="27038" y="7644"/>
                  <a:pt x="27047" y="7646"/>
                </a:cubicBezTo>
                <a:cubicBezTo>
                  <a:pt x="27067" y="7681"/>
                  <a:pt x="27061" y="7698"/>
                  <a:pt x="27029" y="7698"/>
                </a:cubicBezTo>
                <a:cubicBezTo>
                  <a:pt x="27024" y="7698"/>
                  <a:pt x="27019" y="7698"/>
                  <a:pt x="27013" y="7697"/>
                </a:cubicBezTo>
                <a:cubicBezTo>
                  <a:pt x="26995" y="7661"/>
                  <a:pt x="26999" y="7642"/>
                  <a:pt x="27024" y="7642"/>
                </a:cubicBezTo>
                <a:close/>
                <a:moveTo>
                  <a:pt x="27102" y="7775"/>
                </a:moveTo>
                <a:cubicBezTo>
                  <a:pt x="27106" y="7775"/>
                  <a:pt x="27110" y="7776"/>
                  <a:pt x="27115" y="7776"/>
                </a:cubicBezTo>
                <a:cubicBezTo>
                  <a:pt x="27130" y="7806"/>
                  <a:pt x="27124" y="7823"/>
                  <a:pt x="27095" y="7823"/>
                </a:cubicBezTo>
                <a:cubicBezTo>
                  <a:pt x="27091" y="7823"/>
                  <a:pt x="27086" y="7822"/>
                  <a:pt x="27081" y="7822"/>
                </a:cubicBezTo>
                <a:cubicBezTo>
                  <a:pt x="27067" y="7792"/>
                  <a:pt x="27073" y="7775"/>
                  <a:pt x="27102" y="7775"/>
                </a:cubicBezTo>
                <a:close/>
                <a:moveTo>
                  <a:pt x="3569" y="7436"/>
                </a:moveTo>
                <a:lnTo>
                  <a:pt x="3569" y="7436"/>
                </a:lnTo>
                <a:cubicBezTo>
                  <a:pt x="3552" y="7481"/>
                  <a:pt x="3518" y="7521"/>
                  <a:pt x="3507" y="7566"/>
                </a:cubicBezTo>
                <a:cubicBezTo>
                  <a:pt x="3478" y="7612"/>
                  <a:pt x="3450" y="7657"/>
                  <a:pt x="3422" y="7697"/>
                </a:cubicBezTo>
                <a:cubicBezTo>
                  <a:pt x="3399" y="7720"/>
                  <a:pt x="3388" y="7742"/>
                  <a:pt x="3376" y="7771"/>
                </a:cubicBezTo>
                <a:cubicBezTo>
                  <a:pt x="3354" y="7799"/>
                  <a:pt x="3337" y="7827"/>
                  <a:pt x="3320" y="7861"/>
                </a:cubicBezTo>
                <a:cubicBezTo>
                  <a:pt x="3325" y="7793"/>
                  <a:pt x="3342" y="7731"/>
                  <a:pt x="3405" y="7697"/>
                </a:cubicBezTo>
                <a:cubicBezTo>
                  <a:pt x="3405" y="7686"/>
                  <a:pt x="3410" y="7657"/>
                  <a:pt x="3410" y="7651"/>
                </a:cubicBezTo>
                <a:cubicBezTo>
                  <a:pt x="3439" y="7623"/>
                  <a:pt x="3473" y="7600"/>
                  <a:pt x="3467" y="7555"/>
                </a:cubicBezTo>
                <a:cubicBezTo>
                  <a:pt x="3495" y="7532"/>
                  <a:pt x="3524" y="7504"/>
                  <a:pt x="3518" y="7459"/>
                </a:cubicBezTo>
                <a:cubicBezTo>
                  <a:pt x="3529" y="7453"/>
                  <a:pt x="3558" y="7442"/>
                  <a:pt x="3569" y="7436"/>
                </a:cubicBezTo>
                <a:close/>
                <a:moveTo>
                  <a:pt x="26514" y="7725"/>
                </a:moveTo>
                <a:cubicBezTo>
                  <a:pt x="26537" y="7776"/>
                  <a:pt x="26559" y="7827"/>
                  <a:pt x="26605" y="7850"/>
                </a:cubicBezTo>
                <a:cubicBezTo>
                  <a:pt x="26628" y="7890"/>
                  <a:pt x="26650" y="7935"/>
                  <a:pt x="26673" y="7975"/>
                </a:cubicBezTo>
                <a:cubicBezTo>
                  <a:pt x="26667" y="7981"/>
                  <a:pt x="26667" y="7986"/>
                  <a:pt x="26662" y="7998"/>
                </a:cubicBezTo>
                <a:cubicBezTo>
                  <a:pt x="26605" y="7912"/>
                  <a:pt x="26554" y="7822"/>
                  <a:pt x="26503" y="7737"/>
                </a:cubicBezTo>
                <a:cubicBezTo>
                  <a:pt x="26508" y="7731"/>
                  <a:pt x="26514" y="7725"/>
                  <a:pt x="26514" y="7725"/>
                </a:cubicBezTo>
                <a:close/>
                <a:moveTo>
                  <a:pt x="27192" y="7951"/>
                </a:moveTo>
                <a:cubicBezTo>
                  <a:pt x="27219" y="7951"/>
                  <a:pt x="27259" y="7999"/>
                  <a:pt x="27212" y="8015"/>
                </a:cubicBezTo>
                <a:cubicBezTo>
                  <a:pt x="27201" y="8003"/>
                  <a:pt x="27178" y="7992"/>
                  <a:pt x="27172" y="7986"/>
                </a:cubicBezTo>
                <a:cubicBezTo>
                  <a:pt x="27170" y="7960"/>
                  <a:pt x="27180" y="7951"/>
                  <a:pt x="27192" y="7951"/>
                </a:cubicBezTo>
                <a:close/>
                <a:moveTo>
                  <a:pt x="1748" y="8009"/>
                </a:moveTo>
                <a:cubicBezTo>
                  <a:pt x="1754" y="8009"/>
                  <a:pt x="1754" y="8015"/>
                  <a:pt x="1759" y="8015"/>
                </a:cubicBezTo>
                <a:cubicBezTo>
                  <a:pt x="1754" y="8020"/>
                  <a:pt x="1754" y="8026"/>
                  <a:pt x="1748" y="8032"/>
                </a:cubicBezTo>
                <a:cubicBezTo>
                  <a:pt x="1748" y="8020"/>
                  <a:pt x="1748" y="8015"/>
                  <a:pt x="1742" y="8009"/>
                </a:cubicBezTo>
                <a:close/>
                <a:moveTo>
                  <a:pt x="26707" y="8032"/>
                </a:moveTo>
                <a:lnTo>
                  <a:pt x="26741" y="8100"/>
                </a:lnTo>
                <a:cubicBezTo>
                  <a:pt x="26741" y="8111"/>
                  <a:pt x="26735" y="8117"/>
                  <a:pt x="26730" y="8128"/>
                </a:cubicBezTo>
                <a:cubicBezTo>
                  <a:pt x="26724" y="8105"/>
                  <a:pt x="26713" y="8083"/>
                  <a:pt x="26701" y="8066"/>
                </a:cubicBezTo>
                <a:lnTo>
                  <a:pt x="26701" y="8032"/>
                </a:lnTo>
                <a:close/>
                <a:moveTo>
                  <a:pt x="26747" y="8156"/>
                </a:moveTo>
                <a:cubicBezTo>
                  <a:pt x="26758" y="8156"/>
                  <a:pt x="26764" y="8162"/>
                  <a:pt x="26775" y="8162"/>
                </a:cubicBezTo>
                <a:lnTo>
                  <a:pt x="26798" y="8208"/>
                </a:lnTo>
                <a:lnTo>
                  <a:pt x="26792" y="8225"/>
                </a:lnTo>
                <a:lnTo>
                  <a:pt x="26781" y="8225"/>
                </a:lnTo>
                <a:cubicBezTo>
                  <a:pt x="26769" y="8202"/>
                  <a:pt x="26758" y="8179"/>
                  <a:pt x="26747" y="8156"/>
                </a:cubicBezTo>
                <a:close/>
                <a:moveTo>
                  <a:pt x="27734" y="8191"/>
                </a:moveTo>
                <a:cubicBezTo>
                  <a:pt x="27745" y="8196"/>
                  <a:pt x="27768" y="8208"/>
                  <a:pt x="27779" y="8219"/>
                </a:cubicBezTo>
                <a:cubicBezTo>
                  <a:pt x="27778" y="8235"/>
                  <a:pt x="27768" y="8241"/>
                  <a:pt x="27758" y="8241"/>
                </a:cubicBezTo>
                <a:cubicBezTo>
                  <a:pt x="27734" y="8241"/>
                  <a:pt x="27703" y="8210"/>
                  <a:pt x="27734" y="8191"/>
                </a:cubicBezTo>
                <a:close/>
                <a:moveTo>
                  <a:pt x="26849" y="8298"/>
                </a:moveTo>
                <a:cubicBezTo>
                  <a:pt x="26854" y="8315"/>
                  <a:pt x="26860" y="8327"/>
                  <a:pt x="26866" y="8338"/>
                </a:cubicBezTo>
                <a:cubicBezTo>
                  <a:pt x="26854" y="8338"/>
                  <a:pt x="26843" y="8332"/>
                  <a:pt x="26837" y="8332"/>
                </a:cubicBezTo>
                <a:cubicBezTo>
                  <a:pt x="26843" y="8321"/>
                  <a:pt x="26843" y="8310"/>
                  <a:pt x="26849" y="8298"/>
                </a:cubicBezTo>
                <a:close/>
                <a:moveTo>
                  <a:pt x="27269" y="8026"/>
                </a:moveTo>
                <a:cubicBezTo>
                  <a:pt x="27319" y="8105"/>
                  <a:pt x="27364" y="8195"/>
                  <a:pt x="27398" y="8285"/>
                </a:cubicBezTo>
                <a:lnTo>
                  <a:pt x="27398" y="8285"/>
                </a:lnTo>
                <a:cubicBezTo>
                  <a:pt x="27398" y="8285"/>
                  <a:pt x="27397" y="8285"/>
                  <a:pt x="27397" y="8285"/>
                </a:cubicBezTo>
                <a:cubicBezTo>
                  <a:pt x="27396" y="8285"/>
                  <a:pt x="27396" y="8285"/>
                  <a:pt x="27395" y="8285"/>
                </a:cubicBezTo>
                <a:lnTo>
                  <a:pt x="27395" y="8285"/>
                </a:lnTo>
                <a:cubicBezTo>
                  <a:pt x="27396" y="8286"/>
                  <a:pt x="27398" y="8286"/>
                  <a:pt x="27399" y="8287"/>
                </a:cubicBezTo>
                <a:cubicBezTo>
                  <a:pt x="27399" y="8286"/>
                  <a:pt x="27399" y="8286"/>
                  <a:pt x="27398" y="8285"/>
                </a:cubicBezTo>
                <a:lnTo>
                  <a:pt x="27398" y="8285"/>
                </a:lnTo>
                <a:cubicBezTo>
                  <a:pt x="27412" y="8286"/>
                  <a:pt x="27425" y="8293"/>
                  <a:pt x="27428" y="8310"/>
                </a:cubicBezTo>
                <a:cubicBezTo>
                  <a:pt x="27431" y="8332"/>
                  <a:pt x="27410" y="8346"/>
                  <a:pt x="27392" y="8346"/>
                </a:cubicBezTo>
                <a:cubicBezTo>
                  <a:pt x="27378" y="8346"/>
                  <a:pt x="27365" y="8338"/>
                  <a:pt x="27365" y="8321"/>
                </a:cubicBezTo>
                <a:cubicBezTo>
                  <a:pt x="27359" y="8299"/>
                  <a:pt x="27377" y="8286"/>
                  <a:pt x="27395" y="8285"/>
                </a:cubicBezTo>
                <a:lnTo>
                  <a:pt x="27395" y="8285"/>
                </a:lnTo>
                <a:cubicBezTo>
                  <a:pt x="27302" y="8239"/>
                  <a:pt x="27262" y="8133"/>
                  <a:pt x="27195" y="8060"/>
                </a:cubicBezTo>
                <a:cubicBezTo>
                  <a:pt x="27223" y="8049"/>
                  <a:pt x="27246" y="8037"/>
                  <a:pt x="27269" y="8026"/>
                </a:cubicBezTo>
                <a:close/>
                <a:moveTo>
                  <a:pt x="26877" y="8361"/>
                </a:moveTo>
                <a:cubicBezTo>
                  <a:pt x="26889" y="8383"/>
                  <a:pt x="26900" y="8400"/>
                  <a:pt x="26911" y="8423"/>
                </a:cubicBezTo>
                <a:cubicBezTo>
                  <a:pt x="26906" y="8423"/>
                  <a:pt x="26894" y="8429"/>
                  <a:pt x="26889" y="8429"/>
                </a:cubicBezTo>
                <a:cubicBezTo>
                  <a:pt x="26883" y="8417"/>
                  <a:pt x="26871" y="8400"/>
                  <a:pt x="26866" y="8389"/>
                </a:cubicBezTo>
                <a:cubicBezTo>
                  <a:pt x="26871" y="8383"/>
                  <a:pt x="26877" y="8372"/>
                  <a:pt x="26877" y="8361"/>
                </a:cubicBezTo>
                <a:close/>
                <a:moveTo>
                  <a:pt x="26423" y="8330"/>
                </a:moveTo>
                <a:cubicBezTo>
                  <a:pt x="26449" y="8330"/>
                  <a:pt x="26508" y="8416"/>
                  <a:pt x="26463" y="8434"/>
                </a:cubicBezTo>
                <a:cubicBezTo>
                  <a:pt x="26446" y="8406"/>
                  <a:pt x="26429" y="8378"/>
                  <a:pt x="26412" y="8349"/>
                </a:cubicBezTo>
                <a:cubicBezTo>
                  <a:pt x="26412" y="8336"/>
                  <a:pt x="26416" y="8330"/>
                  <a:pt x="26423" y="8330"/>
                </a:cubicBezTo>
                <a:close/>
                <a:moveTo>
                  <a:pt x="27441" y="8392"/>
                </a:moveTo>
                <a:cubicBezTo>
                  <a:pt x="27455" y="8392"/>
                  <a:pt x="27466" y="8403"/>
                  <a:pt x="27473" y="8423"/>
                </a:cubicBezTo>
                <a:cubicBezTo>
                  <a:pt x="27462" y="8432"/>
                  <a:pt x="27451" y="8437"/>
                  <a:pt x="27442" y="8437"/>
                </a:cubicBezTo>
                <a:cubicBezTo>
                  <a:pt x="27428" y="8437"/>
                  <a:pt x="27417" y="8427"/>
                  <a:pt x="27411" y="8406"/>
                </a:cubicBezTo>
                <a:cubicBezTo>
                  <a:pt x="27422" y="8397"/>
                  <a:pt x="27432" y="8392"/>
                  <a:pt x="27441" y="8392"/>
                </a:cubicBezTo>
                <a:close/>
                <a:moveTo>
                  <a:pt x="28013" y="8460"/>
                </a:moveTo>
                <a:cubicBezTo>
                  <a:pt x="28017" y="8461"/>
                  <a:pt x="28020" y="8462"/>
                  <a:pt x="28023" y="8463"/>
                </a:cubicBezTo>
                <a:cubicBezTo>
                  <a:pt x="28020" y="8462"/>
                  <a:pt x="28017" y="8461"/>
                  <a:pt x="28013" y="8460"/>
                </a:cubicBezTo>
                <a:close/>
                <a:moveTo>
                  <a:pt x="27673" y="8235"/>
                </a:moveTo>
                <a:cubicBezTo>
                  <a:pt x="27703" y="8235"/>
                  <a:pt x="27724" y="8266"/>
                  <a:pt x="27745" y="8281"/>
                </a:cubicBezTo>
                <a:cubicBezTo>
                  <a:pt x="27757" y="8276"/>
                  <a:pt x="27768" y="8270"/>
                  <a:pt x="27779" y="8270"/>
                </a:cubicBezTo>
                <a:cubicBezTo>
                  <a:pt x="27785" y="8344"/>
                  <a:pt x="27847" y="8423"/>
                  <a:pt x="27853" y="8486"/>
                </a:cubicBezTo>
                <a:cubicBezTo>
                  <a:pt x="27843" y="8491"/>
                  <a:pt x="27833" y="8493"/>
                  <a:pt x="27825" y="8493"/>
                </a:cubicBezTo>
                <a:cubicBezTo>
                  <a:pt x="27806" y="8493"/>
                  <a:pt x="27791" y="8481"/>
                  <a:pt x="27779" y="8457"/>
                </a:cubicBezTo>
                <a:cubicBezTo>
                  <a:pt x="27740" y="8383"/>
                  <a:pt x="27711" y="8304"/>
                  <a:pt x="27666" y="8236"/>
                </a:cubicBezTo>
                <a:cubicBezTo>
                  <a:pt x="27668" y="8235"/>
                  <a:pt x="27671" y="8235"/>
                  <a:pt x="27673" y="8235"/>
                </a:cubicBezTo>
                <a:close/>
                <a:moveTo>
                  <a:pt x="26332" y="6409"/>
                </a:moveTo>
                <a:lnTo>
                  <a:pt x="26332" y="6409"/>
                </a:lnTo>
                <a:cubicBezTo>
                  <a:pt x="26457" y="6505"/>
                  <a:pt x="26514" y="6647"/>
                  <a:pt x="26605" y="6766"/>
                </a:cubicBezTo>
                <a:cubicBezTo>
                  <a:pt x="26616" y="6761"/>
                  <a:pt x="26633" y="6755"/>
                  <a:pt x="26645" y="6749"/>
                </a:cubicBezTo>
                <a:lnTo>
                  <a:pt x="26645" y="6749"/>
                </a:lnTo>
                <a:cubicBezTo>
                  <a:pt x="26633" y="6761"/>
                  <a:pt x="26611" y="6783"/>
                  <a:pt x="26599" y="6795"/>
                </a:cubicBezTo>
                <a:cubicBezTo>
                  <a:pt x="26616" y="6806"/>
                  <a:pt x="26656" y="6829"/>
                  <a:pt x="26673" y="6840"/>
                </a:cubicBezTo>
                <a:cubicBezTo>
                  <a:pt x="26679" y="6851"/>
                  <a:pt x="26690" y="6886"/>
                  <a:pt x="26696" y="6897"/>
                </a:cubicBezTo>
                <a:cubicBezTo>
                  <a:pt x="26707" y="6903"/>
                  <a:pt x="26735" y="6914"/>
                  <a:pt x="26752" y="6920"/>
                </a:cubicBezTo>
                <a:cubicBezTo>
                  <a:pt x="26747" y="6931"/>
                  <a:pt x="26747" y="6954"/>
                  <a:pt x="26747" y="6965"/>
                </a:cubicBezTo>
                <a:cubicBezTo>
                  <a:pt x="27002" y="7288"/>
                  <a:pt x="27155" y="7674"/>
                  <a:pt x="27388" y="8009"/>
                </a:cubicBezTo>
                <a:cubicBezTo>
                  <a:pt x="27439" y="8196"/>
                  <a:pt x="27581" y="8349"/>
                  <a:pt x="27632" y="8537"/>
                </a:cubicBezTo>
                <a:cubicBezTo>
                  <a:pt x="27501" y="8355"/>
                  <a:pt x="27405" y="8151"/>
                  <a:pt x="27291" y="7958"/>
                </a:cubicBezTo>
                <a:cubicBezTo>
                  <a:pt x="27269" y="7918"/>
                  <a:pt x="27263" y="7856"/>
                  <a:pt x="27212" y="7844"/>
                </a:cubicBezTo>
                <a:cubicBezTo>
                  <a:pt x="27206" y="7861"/>
                  <a:pt x="27201" y="7901"/>
                  <a:pt x="27201" y="7918"/>
                </a:cubicBezTo>
                <a:cubicBezTo>
                  <a:pt x="27178" y="7918"/>
                  <a:pt x="27127" y="7924"/>
                  <a:pt x="27104" y="7924"/>
                </a:cubicBezTo>
                <a:cubicBezTo>
                  <a:pt x="27110" y="7901"/>
                  <a:pt x="27115" y="7873"/>
                  <a:pt x="27121" y="7844"/>
                </a:cubicBezTo>
                <a:cubicBezTo>
                  <a:pt x="27155" y="7844"/>
                  <a:pt x="27184" y="7827"/>
                  <a:pt x="27195" y="7793"/>
                </a:cubicBezTo>
                <a:cubicBezTo>
                  <a:pt x="27167" y="7686"/>
                  <a:pt x="27070" y="7600"/>
                  <a:pt x="27025" y="7498"/>
                </a:cubicBezTo>
                <a:cubicBezTo>
                  <a:pt x="26996" y="7442"/>
                  <a:pt x="26968" y="7368"/>
                  <a:pt x="26906" y="7339"/>
                </a:cubicBezTo>
                <a:lnTo>
                  <a:pt x="26906" y="7339"/>
                </a:lnTo>
                <a:cubicBezTo>
                  <a:pt x="26906" y="7402"/>
                  <a:pt x="26923" y="7459"/>
                  <a:pt x="26979" y="7487"/>
                </a:cubicBezTo>
                <a:cubicBezTo>
                  <a:pt x="26985" y="7538"/>
                  <a:pt x="27081" y="7606"/>
                  <a:pt x="27008" y="7640"/>
                </a:cubicBezTo>
                <a:cubicBezTo>
                  <a:pt x="26985" y="7600"/>
                  <a:pt x="26957" y="7583"/>
                  <a:pt x="26917" y="7583"/>
                </a:cubicBezTo>
                <a:cubicBezTo>
                  <a:pt x="26923" y="7572"/>
                  <a:pt x="26945" y="7555"/>
                  <a:pt x="26957" y="7544"/>
                </a:cubicBezTo>
                <a:cubicBezTo>
                  <a:pt x="26934" y="7538"/>
                  <a:pt x="26900" y="7521"/>
                  <a:pt x="26883" y="7515"/>
                </a:cubicBezTo>
                <a:cubicBezTo>
                  <a:pt x="26866" y="7493"/>
                  <a:pt x="26849" y="7464"/>
                  <a:pt x="26832" y="7442"/>
                </a:cubicBezTo>
                <a:cubicBezTo>
                  <a:pt x="26849" y="7436"/>
                  <a:pt x="26889" y="7430"/>
                  <a:pt x="26906" y="7425"/>
                </a:cubicBezTo>
                <a:cubicBezTo>
                  <a:pt x="26871" y="7413"/>
                  <a:pt x="26832" y="7402"/>
                  <a:pt x="26792" y="7391"/>
                </a:cubicBezTo>
                <a:cubicBezTo>
                  <a:pt x="26803" y="7385"/>
                  <a:pt x="26826" y="7368"/>
                  <a:pt x="26832" y="7362"/>
                </a:cubicBezTo>
                <a:cubicBezTo>
                  <a:pt x="26775" y="7283"/>
                  <a:pt x="26724" y="7198"/>
                  <a:pt x="26667" y="7118"/>
                </a:cubicBezTo>
                <a:cubicBezTo>
                  <a:pt x="26593" y="7090"/>
                  <a:pt x="26605" y="7010"/>
                  <a:pt x="26588" y="6948"/>
                </a:cubicBezTo>
                <a:lnTo>
                  <a:pt x="26588" y="6948"/>
                </a:lnTo>
                <a:cubicBezTo>
                  <a:pt x="26724" y="7022"/>
                  <a:pt x="26764" y="7186"/>
                  <a:pt x="26854" y="7300"/>
                </a:cubicBezTo>
                <a:cubicBezTo>
                  <a:pt x="26854" y="7317"/>
                  <a:pt x="26865" y="7324"/>
                  <a:pt x="26878" y="7324"/>
                </a:cubicBezTo>
                <a:cubicBezTo>
                  <a:pt x="26907" y="7324"/>
                  <a:pt x="26947" y="7291"/>
                  <a:pt x="26900" y="7271"/>
                </a:cubicBezTo>
                <a:cubicBezTo>
                  <a:pt x="26758" y="7061"/>
                  <a:pt x="26628" y="6846"/>
                  <a:pt x="26486" y="6636"/>
                </a:cubicBezTo>
                <a:cubicBezTo>
                  <a:pt x="26429" y="6562"/>
                  <a:pt x="26378" y="6488"/>
                  <a:pt x="26332" y="6409"/>
                </a:cubicBezTo>
                <a:close/>
                <a:moveTo>
                  <a:pt x="27802" y="8508"/>
                </a:moveTo>
                <a:cubicBezTo>
                  <a:pt x="27825" y="8508"/>
                  <a:pt x="27864" y="8514"/>
                  <a:pt x="27887" y="8514"/>
                </a:cubicBezTo>
                <a:cubicBezTo>
                  <a:pt x="27910" y="8542"/>
                  <a:pt x="27915" y="8576"/>
                  <a:pt x="27904" y="8610"/>
                </a:cubicBezTo>
                <a:cubicBezTo>
                  <a:pt x="27887" y="8622"/>
                  <a:pt x="27867" y="8626"/>
                  <a:pt x="27846" y="8626"/>
                </a:cubicBezTo>
                <a:cubicBezTo>
                  <a:pt x="27818" y="8626"/>
                  <a:pt x="27788" y="8619"/>
                  <a:pt x="27762" y="8616"/>
                </a:cubicBezTo>
                <a:cubicBezTo>
                  <a:pt x="27785" y="8610"/>
                  <a:pt x="27836" y="8605"/>
                  <a:pt x="27859" y="8605"/>
                </a:cubicBezTo>
                <a:cubicBezTo>
                  <a:pt x="27836" y="8571"/>
                  <a:pt x="27819" y="8542"/>
                  <a:pt x="27802" y="8508"/>
                </a:cubicBezTo>
                <a:close/>
                <a:moveTo>
                  <a:pt x="27675" y="8630"/>
                </a:moveTo>
                <a:cubicBezTo>
                  <a:pt x="27680" y="8630"/>
                  <a:pt x="27687" y="8632"/>
                  <a:pt x="27694" y="8639"/>
                </a:cubicBezTo>
                <a:cubicBezTo>
                  <a:pt x="27722" y="8653"/>
                  <a:pt x="27720" y="8697"/>
                  <a:pt x="27696" y="8697"/>
                </a:cubicBezTo>
                <a:cubicBezTo>
                  <a:pt x="27691" y="8697"/>
                  <a:pt x="27684" y="8695"/>
                  <a:pt x="27677" y="8690"/>
                </a:cubicBezTo>
                <a:cubicBezTo>
                  <a:pt x="27649" y="8681"/>
                  <a:pt x="27652" y="8630"/>
                  <a:pt x="27675" y="8630"/>
                </a:cubicBezTo>
                <a:close/>
                <a:moveTo>
                  <a:pt x="26894" y="8446"/>
                </a:moveTo>
                <a:lnTo>
                  <a:pt x="26894" y="8446"/>
                </a:lnTo>
                <a:cubicBezTo>
                  <a:pt x="26985" y="8508"/>
                  <a:pt x="27002" y="8627"/>
                  <a:pt x="27064" y="8712"/>
                </a:cubicBezTo>
                <a:lnTo>
                  <a:pt x="27042" y="8724"/>
                </a:lnTo>
                <a:cubicBezTo>
                  <a:pt x="26996" y="8627"/>
                  <a:pt x="26945" y="8537"/>
                  <a:pt x="26894" y="8446"/>
                </a:cubicBezTo>
                <a:close/>
                <a:moveTo>
                  <a:pt x="2364" y="8695"/>
                </a:moveTo>
                <a:cubicBezTo>
                  <a:pt x="2371" y="8695"/>
                  <a:pt x="2377" y="8697"/>
                  <a:pt x="2383" y="8701"/>
                </a:cubicBezTo>
                <a:cubicBezTo>
                  <a:pt x="2406" y="8729"/>
                  <a:pt x="2373" y="8764"/>
                  <a:pt x="2345" y="8764"/>
                </a:cubicBezTo>
                <a:cubicBezTo>
                  <a:pt x="2338" y="8764"/>
                  <a:pt x="2332" y="8762"/>
                  <a:pt x="2327" y="8758"/>
                </a:cubicBezTo>
                <a:cubicBezTo>
                  <a:pt x="2298" y="8734"/>
                  <a:pt x="2332" y="8695"/>
                  <a:pt x="2364" y="8695"/>
                </a:cubicBezTo>
                <a:close/>
                <a:moveTo>
                  <a:pt x="1304" y="9152"/>
                </a:moveTo>
                <a:cubicBezTo>
                  <a:pt x="1308" y="9152"/>
                  <a:pt x="1312" y="9153"/>
                  <a:pt x="1317" y="9155"/>
                </a:cubicBezTo>
                <a:cubicBezTo>
                  <a:pt x="1348" y="9176"/>
                  <a:pt x="1327" y="9230"/>
                  <a:pt x="1292" y="9230"/>
                </a:cubicBezTo>
                <a:cubicBezTo>
                  <a:pt x="1289" y="9230"/>
                  <a:pt x="1286" y="9230"/>
                  <a:pt x="1283" y="9229"/>
                </a:cubicBezTo>
                <a:cubicBezTo>
                  <a:pt x="1252" y="9209"/>
                  <a:pt x="1272" y="9152"/>
                  <a:pt x="1304" y="9152"/>
                </a:cubicBezTo>
                <a:close/>
                <a:moveTo>
                  <a:pt x="27745" y="9036"/>
                </a:moveTo>
                <a:cubicBezTo>
                  <a:pt x="27779" y="9076"/>
                  <a:pt x="27802" y="9121"/>
                  <a:pt x="27825" y="9172"/>
                </a:cubicBezTo>
                <a:cubicBezTo>
                  <a:pt x="27825" y="9195"/>
                  <a:pt x="27819" y="9217"/>
                  <a:pt x="27813" y="9246"/>
                </a:cubicBezTo>
                <a:cubicBezTo>
                  <a:pt x="27791" y="9178"/>
                  <a:pt x="27762" y="9104"/>
                  <a:pt x="27745" y="9036"/>
                </a:cubicBezTo>
                <a:close/>
                <a:moveTo>
                  <a:pt x="2707" y="8888"/>
                </a:moveTo>
                <a:lnTo>
                  <a:pt x="2729" y="8900"/>
                </a:lnTo>
                <a:cubicBezTo>
                  <a:pt x="2661" y="9036"/>
                  <a:pt x="2599" y="9166"/>
                  <a:pt x="2537" y="9303"/>
                </a:cubicBezTo>
                <a:cubicBezTo>
                  <a:pt x="2565" y="9206"/>
                  <a:pt x="2605" y="9110"/>
                  <a:pt x="2661" y="9025"/>
                </a:cubicBezTo>
                <a:lnTo>
                  <a:pt x="2599" y="9025"/>
                </a:lnTo>
                <a:cubicBezTo>
                  <a:pt x="2622" y="9013"/>
                  <a:pt x="2644" y="9008"/>
                  <a:pt x="2673" y="8996"/>
                </a:cubicBezTo>
                <a:cubicBezTo>
                  <a:pt x="2684" y="8962"/>
                  <a:pt x="2695" y="8928"/>
                  <a:pt x="2707" y="8888"/>
                </a:cubicBezTo>
                <a:close/>
                <a:moveTo>
                  <a:pt x="1674" y="8088"/>
                </a:moveTo>
                <a:lnTo>
                  <a:pt x="1674" y="8088"/>
                </a:lnTo>
                <a:cubicBezTo>
                  <a:pt x="1657" y="8151"/>
                  <a:pt x="1634" y="8213"/>
                  <a:pt x="1612" y="8270"/>
                </a:cubicBezTo>
                <a:cubicBezTo>
                  <a:pt x="1617" y="8270"/>
                  <a:pt x="1617" y="8276"/>
                  <a:pt x="1623" y="8276"/>
                </a:cubicBezTo>
                <a:cubicBezTo>
                  <a:pt x="1578" y="8378"/>
                  <a:pt x="1532" y="8480"/>
                  <a:pt x="1470" y="8571"/>
                </a:cubicBezTo>
                <a:lnTo>
                  <a:pt x="1510" y="8599"/>
                </a:lnTo>
                <a:cubicBezTo>
                  <a:pt x="1527" y="8576"/>
                  <a:pt x="1555" y="8531"/>
                  <a:pt x="1566" y="8508"/>
                </a:cubicBezTo>
                <a:lnTo>
                  <a:pt x="1617" y="8497"/>
                </a:lnTo>
                <a:lnTo>
                  <a:pt x="1617" y="8537"/>
                </a:lnTo>
                <a:cubicBezTo>
                  <a:pt x="1606" y="8537"/>
                  <a:pt x="1572" y="8542"/>
                  <a:pt x="1555" y="8542"/>
                </a:cubicBezTo>
                <a:cubicBezTo>
                  <a:pt x="1549" y="8593"/>
                  <a:pt x="1544" y="8650"/>
                  <a:pt x="1538" y="8701"/>
                </a:cubicBezTo>
                <a:cubicBezTo>
                  <a:pt x="1470" y="8741"/>
                  <a:pt x="1447" y="8809"/>
                  <a:pt x="1441" y="8877"/>
                </a:cubicBezTo>
                <a:cubicBezTo>
                  <a:pt x="1441" y="8962"/>
                  <a:pt x="1351" y="9025"/>
                  <a:pt x="1385" y="9110"/>
                </a:cubicBezTo>
                <a:cubicBezTo>
                  <a:pt x="1351" y="9098"/>
                  <a:pt x="1317" y="9081"/>
                  <a:pt x="1277" y="9070"/>
                </a:cubicBezTo>
                <a:cubicBezTo>
                  <a:pt x="1237" y="9144"/>
                  <a:pt x="1203" y="9217"/>
                  <a:pt x="1192" y="9303"/>
                </a:cubicBezTo>
                <a:cubicBezTo>
                  <a:pt x="1169" y="9331"/>
                  <a:pt x="1141" y="9359"/>
                  <a:pt x="1112" y="9393"/>
                </a:cubicBezTo>
                <a:cubicBezTo>
                  <a:pt x="1180" y="9217"/>
                  <a:pt x="1226" y="9030"/>
                  <a:pt x="1328" y="8871"/>
                </a:cubicBezTo>
                <a:lnTo>
                  <a:pt x="1328" y="8871"/>
                </a:lnTo>
                <a:cubicBezTo>
                  <a:pt x="1317" y="8928"/>
                  <a:pt x="1294" y="8991"/>
                  <a:pt x="1277" y="9053"/>
                </a:cubicBezTo>
                <a:cubicBezTo>
                  <a:pt x="1294" y="9053"/>
                  <a:pt x="1328" y="9064"/>
                  <a:pt x="1345" y="9064"/>
                </a:cubicBezTo>
                <a:cubicBezTo>
                  <a:pt x="1356" y="8928"/>
                  <a:pt x="1453" y="8815"/>
                  <a:pt x="1476" y="8684"/>
                </a:cubicBezTo>
                <a:lnTo>
                  <a:pt x="1476" y="8684"/>
                </a:lnTo>
                <a:cubicBezTo>
                  <a:pt x="1390" y="8724"/>
                  <a:pt x="1373" y="8815"/>
                  <a:pt x="1317" y="8877"/>
                </a:cubicBezTo>
                <a:cubicBezTo>
                  <a:pt x="1379" y="8656"/>
                  <a:pt x="1487" y="8446"/>
                  <a:pt x="1600" y="8236"/>
                </a:cubicBezTo>
                <a:cubicBezTo>
                  <a:pt x="1600" y="8236"/>
                  <a:pt x="1606" y="8230"/>
                  <a:pt x="1606" y="8225"/>
                </a:cubicBezTo>
                <a:cubicBezTo>
                  <a:pt x="1612" y="8219"/>
                  <a:pt x="1612" y="8213"/>
                  <a:pt x="1612" y="8208"/>
                </a:cubicBezTo>
                <a:cubicBezTo>
                  <a:pt x="1634" y="8168"/>
                  <a:pt x="1657" y="8128"/>
                  <a:pt x="1674" y="8088"/>
                </a:cubicBezTo>
                <a:close/>
                <a:moveTo>
                  <a:pt x="2434" y="9535"/>
                </a:moveTo>
                <a:cubicBezTo>
                  <a:pt x="2434" y="9535"/>
                  <a:pt x="2429" y="9541"/>
                  <a:pt x="2429" y="9541"/>
                </a:cubicBezTo>
                <a:cubicBezTo>
                  <a:pt x="2423" y="9541"/>
                  <a:pt x="2423" y="9535"/>
                  <a:pt x="2417" y="9535"/>
                </a:cubicBezTo>
                <a:close/>
                <a:moveTo>
                  <a:pt x="27927" y="9427"/>
                </a:moveTo>
                <a:cubicBezTo>
                  <a:pt x="27955" y="9541"/>
                  <a:pt x="28018" y="9643"/>
                  <a:pt x="28052" y="9762"/>
                </a:cubicBezTo>
                <a:cubicBezTo>
                  <a:pt x="28012" y="9762"/>
                  <a:pt x="27995" y="9734"/>
                  <a:pt x="27978" y="9700"/>
                </a:cubicBezTo>
                <a:lnTo>
                  <a:pt x="27921" y="9700"/>
                </a:lnTo>
                <a:cubicBezTo>
                  <a:pt x="27932" y="9683"/>
                  <a:pt x="27950" y="9649"/>
                  <a:pt x="27961" y="9632"/>
                </a:cubicBezTo>
                <a:lnTo>
                  <a:pt x="27961" y="9632"/>
                </a:lnTo>
                <a:cubicBezTo>
                  <a:pt x="27950" y="9637"/>
                  <a:pt x="27921" y="9637"/>
                  <a:pt x="27910" y="9643"/>
                </a:cubicBezTo>
                <a:cubicBezTo>
                  <a:pt x="27960" y="9592"/>
                  <a:pt x="27947" y="9555"/>
                  <a:pt x="27911" y="9555"/>
                </a:cubicBezTo>
                <a:cubicBezTo>
                  <a:pt x="27895" y="9555"/>
                  <a:pt x="27874" y="9563"/>
                  <a:pt x="27853" y="9581"/>
                </a:cubicBezTo>
                <a:cubicBezTo>
                  <a:pt x="27847" y="9569"/>
                  <a:pt x="27842" y="9541"/>
                  <a:pt x="27836" y="9530"/>
                </a:cubicBezTo>
                <a:cubicBezTo>
                  <a:pt x="27864" y="9530"/>
                  <a:pt x="27898" y="9524"/>
                  <a:pt x="27927" y="9524"/>
                </a:cubicBezTo>
                <a:cubicBezTo>
                  <a:pt x="27910" y="9490"/>
                  <a:pt x="27910" y="9456"/>
                  <a:pt x="27927" y="9427"/>
                </a:cubicBezTo>
                <a:close/>
                <a:moveTo>
                  <a:pt x="1249" y="9337"/>
                </a:moveTo>
                <a:cubicBezTo>
                  <a:pt x="1215" y="9490"/>
                  <a:pt x="1129" y="9632"/>
                  <a:pt x="1135" y="9791"/>
                </a:cubicBezTo>
                <a:cubicBezTo>
                  <a:pt x="1124" y="9779"/>
                  <a:pt x="1101" y="9762"/>
                  <a:pt x="1090" y="9751"/>
                </a:cubicBezTo>
                <a:cubicBezTo>
                  <a:pt x="1141" y="9615"/>
                  <a:pt x="1158" y="9456"/>
                  <a:pt x="1249" y="9337"/>
                </a:cubicBezTo>
                <a:close/>
                <a:moveTo>
                  <a:pt x="27993" y="9790"/>
                </a:moveTo>
                <a:cubicBezTo>
                  <a:pt x="28046" y="9790"/>
                  <a:pt x="28074" y="9818"/>
                  <a:pt x="28074" y="9870"/>
                </a:cubicBezTo>
                <a:cubicBezTo>
                  <a:pt x="28057" y="9876"/>
                  <a:pt x="28023" y="9893"/>
                  <a:pt x="28006" y="9898"/>
                </a:cubicBezTo>
                <a:cubicBezTo>
                  <a:pt x="28012" y="9887"/>
                  <a:pt x="28035" y="9859"/>
                  <a:pt x="28046" y="9847"/>
                </a:cubicBezTo>
                <a:cubicBezTo>
                  <a:pt x="28029" y="9836"/>
                  <a:pt x="28001" y="9802"/>
                  <a:pt x="27978" y="9791"/>
                </a:cubicBezTo>
                <a:cubicBezTo>
                  <a:pt x="27983" y="9790"/>
                  <a:pt x="27988" y="9790"/>
                  <a:pt x="27993" y="9790"/>
                </a:cubicBezTo>
                <a:close/>
                <a:moveTo>
                  <a:pt x="1084" y="9830"/>
                </a:moveTo>
                <a:cubicBezTo>
                  <a:pt x="1086" y="9830"/>
                  <a:pt x="1088" y="9830"/>
                  <a:pt x="1090" y="9830"/>
                </a:cubicBezTo>
                <a:cubicBezTo>
                  <a:pt x="1117" y="9852"/>
                  <a:pt x="1097" y="9904"/>
                  <a:pt x="1061" y="9904"/>
                </a:cubicBezTo>
                <a:cubicBezTo>
                  <a:pt x="1059" y="9904"/>
                  <a:pt x="1058" y="9904"/>
                  <a:pt x="1056" y="9904"/>
                </a:cubicBezTo>
                <a:cubicBezTo>
                  <a:pt x="1034" y="9882"/>
                  <a:pt x="1048" y="9830"/>
                  <a:pt x="1084" y="9830"/>
                </a:cubicBezTo>
                <a:close/>
                <a:moveTo>
                  <a:pt x="27530" y="9881"/>
                </a:moveTo>
                <a:cubicBezTo>
                  <a:pt x="27569" y="9881"/>
                  <a:pt x="27592" y="9978"/>
                  <a:pt x="27552" y="9983"/>
                </a:cubicBezTo>
                <a:cubicBezTo>
                  <a:pt x="27524" y="9961"/>
                  <a:pt x="27513" y="9915"/>
                  <a:pt x="27530" y="9881"/>
                </a:cubicBezTo>
                <a:close/>
                <a:moveTo>
                  <a:pt x="1016" y="9944"/>
                </a:moveTo>
                <a:cubicBezTo>
                  <a:pt x="1027" y="9944"/>
                  <a:pt x="1050" y="9944"/>
                  <a:pt x="1061" y="9949"/>
                </a:cubicBezTo>
                <a:cubicBezTo>
                  <a:pt x="1050" y="10006"/>
                  <a:pt x="1039" y="10057"/>
                  <a:pt x="999" y="10103"/>
                </a:cubicBezTo>
                <a:cubicBezTo>
                  <a:pt x="999" y="10046"/>
                  <a:pt x="1010" y="9995"/>
                  <a:pt x="1016" y="9944"/>
                </a:cubicBezTo>
                <a:close/>
                <a:moveTo>
                  <a:pt x="28125" y="9978"/>
                </a:moveTo>
                <a:cubicBezTo>
                  <a:pt x="28131" y="10034"/>
                  <a:pt x="28142" y="10091"/>
                  <a:pt x="28154" y="10148"/>
                </a:cubicBezTo>
                <a:cubicBezTo>
                  <a:pt x="28131" y="10137"/>
                  <a:pt x="28103" y="10131"/>
                  <a:pt x="28074" y="10120"/>
                </a:cubicBezTo>
                <a:cubicBezTo>
                  <a:pt x="28091" y="10103"/>
                  <a:pt x="28108" y="10086"/>
                  <a:pt x="28131" y="10069"/>
                </a:cubicBezTo>
                <a:cubicBezTo>
                  <a:pt x="28114" y="10040"/>
                  <a:pt x="28097" y="10012"/>
                  <a:pt x="28086" y="9983"/>
                </a:cubicBezTo>
                <a:lnTo>
                  <a:pt x="28125" y="9978"/>
                </a:lnTo>
                <a:close/>
                <a:moveTo>
                  <a:pt x="986" y="10139"/>
                </a:moveTo>
                <a:cubicBezTo>
                  <a:pt x="990" y="10139"/>
                  <a:pt x="995" y="10140"/>
                  <a:pt x="999" y="10142"/>
                </a:cubicBezTo>
                <a:cubicBezTo>
                  <a:pt x="1029" y="10157"/>
                  <a:pt x="1007" y="10202"/>
                  <a:pt x="978" y="10202"/>
                </a:cubicBezTo>
                <a:cubicBezTo>
                  <a:pt x="974" y="10202"/>
                  <a:pt x="969" y="10201"/>
                  <a:pt x="965" y="10199"/>
                </a:cubicBezTo>
                <a:cubicBezTo>
                  <a:pt x="935" y="10184"/>
                  <a:pt x="957" y="10139"/>
                  <a:pt x="986" y="10139"/>
                </a:cubicBezTo>
                <a:close/>
                <a:moveTo>
                  <a:pt x="1118" y="9399"/>
                </a:moveTo>
                <a:lnTo>
                  <a:pt x="1118" y="9399"/>
                </a:lnTo>
                <a:cubicBezTo>
                  <a:pt x="1090" y="9649"/>
                  <a:pt x="959" y="9870"/>
                  <a:pt x="914" y="10114"/>
                </a:cubicBezTo>
                <a:cubicBezTo>
                  <a:pt x="908" y="10171"/>
                  <a:pt x="880" y="10222"/>
                  <a:pt x="840" y="10273"/>
                </a:cubicBezTo>
                <a:cubicBezTo>
                  <a:pt x="908" y="9978"/>
                  <a:pt x="999" y="9677"/>
                  <a:pt x="1118" y="9399"/>
                </a:cubicBezTo>
                <a:close/>
                <a:moveTo>
                  <a:pt x="925" y="10318"/>
                </a:moveTo>
                <a:lnTo>
                  <a:pt x="925" y="10318"/>
                </a:lnTo>
                <a:cubicBezTo>
                  <a:pt x="959" y="10330"/>
                  <a:pt x="965" y="10347"/>
                  <a:pt x="931" y="10375"/>
                </a:cubicBezTo>
                <a:cubicBezTo>
                  <a:pt x="897" y="10358"/>
                  <a:pt x="891" y="10341"/>
                  <a:pt x="925" y="10318"/>
                </a:cubicBezTo>
                <a:close/>
                <a:moveTo>
                  <a:pt x="27689" y="10341"/>
                </a:moveTo>
                <a:lnTo>
                  <a:pt x="27689" y="10341"/>
                </a:lnTo>
                <a:cubicBezTo>
                  <a:pt x="27723" y="10369"/>
                  <a:pt x="27717" y="10386"/>
                  <a:pt x="27677" y="10392"/>
                </a:cubicBezTo>
                <a:cubicBezTo>
                  <a:pt x="27649" y="10364"/>
                  <a:pt x="27654" y="10347"/>
                  <a:pt x="27689" y="10341"/>
                </a:cubicBezTo>
                <a:close/>
                <a:moveTo>
                  <a:pt x="1805" y="10511"/>
                </a:moveTo>
                <a:cubicBezTo>
                  <a:pt x="1788" y="10562"/>
                  <a:pt x="1771" y="10608"/>
                  <a:pt x="1742" y="10653"/>
                </a:cubicBezTo>
                <a:cubicBezTo>
                  <a:pt x="1742" y="10602"/>
                  <a:pt x="1754" y="10556"/>
                  <a:pt x="1765" y="10511"/>
                </a:cubicBezTo>
                <a:close/>
                <a:moveTo>
                  <a:pt x="27706" y="8712"/>
                </a:moveTo>
                <a:cubicBezTo>
                  <a:pt x="27819" y="8860"/>
                  <a:pt x="27847" y="9070"/>
                  <a:pt x="27978" y="9195"/>
                </a:cubicBezTo>
                <a:cubicBezTo>
                  <a:pt x="27972" y="9200"/>
                  <a:pt x="27950" y="9206"/>
                  <a:pt x="27944" y="9212"/>
                </a:cubicBezTo>
                <a:cubicBezTo>
                  <a:pt x="28114" y="9586"/>
                  <a:pt x="28228" y="9978"/>
                  <a:pt x="28352" y="10369"/>
                </a:cubicBezTo>
                <a:cubicBezTo>
                  <a:pt x="28358" y="10364"/>
                  <a:pt x="28369" y="10358"/>
                  <a:pt x="28375" y="10358"/>
                </a:cubicBezTo>
                <a:lnTo>
                  <a:pt x="28375" y="10358"/>
                </a:lnTo>
                <a:cubicBezTo>
                  <a:pt x="28352" y="10466"/>
                  <a:pt x="28420" y="10562"/>
                  <a:pt x="28443" y="10670"/>
                </a:cubicBezTo>
                <a:cubicBezTo>
                  <a:pt x="28386" y="10636"/>
                  <a:pt x="28392" y="10562"/>
                  <a:pt x="28369" y="10505"/>
                </a:cubicBezTo>
                <a:cubicBezTo>
                  <a:pt x="28211" y="10012"/>
                  <a:pt x="28035" y="9530"/>
                  <a:pt x="27853" y="9047"/>
                </a:cubicBezTo>
                <a:cubicBezTo>
                  <a:pt x="27808" y="8934"/>
                  <a:pt x="27734" y="8832"/>
                  <a:pt x="27706" y="8712"/>
                </a:cubicBezTo>
                <a:close/>
                <a:moveTo>
                  <a:pt x="749" y="11061"/>
                </a:moveTo>
                <a:lnTo>
                  <a:pt x="749" y="11061"/>
                </a:lnTo>
                <a:cubicBezTo>
                  <a:pt x="789" y="11067"/>
                  <a:pt x="766" y="11130"/>
                  <a:pt x="738" y="11135"/>
                </a:cubicBezTo>
                <a:cubicBezTo>
                  <a:pt x="693" y="11130"/>
                  <a:pt x="721" y="11067"/>
                  <a:pt x="749" y="11061"/>
                </a:cubicBezTo>
                <a:close/>
                <a:moveTo>
                  <a:pt x="761" y="10556"/>
                </a:moveTo>
                <a:cubicBezTo>
                  <a:pt x="772" y="10772"/>
                  <a:pt x="693" y="10999"/>
                  <a:pt x="613" y="11203"/>
                </a:cubicBezTo>
                <a:cubicBezTo>
                  <a:pt x="647" y="10988"/>
                  <a:pt x="704" y="10772"/>
                  <a:pt x="761" y="10556"/>
                </a:cubicBezTo>
                <a:close/>
                <a:moveTo>
                  <a:pt x="28432" y="10676"/>
                </a:moveTo>
                <a:lnTo>
                  <a:pt x="28432" y="10676"/>
                </a:lnTo>
                <a:cubicBezTo>
                  <a:pt x="28517" y="10834"/>
                  <a:pt x="28528" y="11033"/>
                  <a:pt x="28562" y="11209"/>
                </a:cubicBezTo>
                <a:cubicBezTo>
                  <a:pt x="28511" y="11158"/>
                  <a:pt x="28511" y="11084"/>
                  <a:pt x="28494" y="11022"/>
                </a:cubicBezTo>
                <a:cubicBezTo>
                  <a:pt x="28466" y="10903"/>
                  <a:pt x="28420" y="10789"/>
                  <a:pt x="28432" y="10676"/>
                </a:cubicBezTo>
                <a:close/>
                <a:moveTo>
                  <a:pt x="28570" y="11219"/>
                </a:moveTo>
                <a:cubicBezTo>
                  <a:pt x="28574" y="11219"/>
                  <a:pt x="28579" y="11220"/>
                  <a:pt x="28585" y="11220"/>
                </a:cubicBezTo>
                <a:cubicBezTo>
                  <a:pt x="28600" y="11255"/>
                  <a:pt x="28593" y="11272"/>
                  <a:pt x="28561" y="11272"/>
                </a:cubicBezTo>
                <a:cubicBezTo>
                  <a:pt x="28556" y="11272"/>
                  <a:pt x="28551" y="11272"/>
                  <a:pt x="28545" y="11271"/>
                </a:cubicBezTo>
                <a:cubicBezTo>
                  <a:pt x="28530" y="11237"/>
                  <a:pt x="28537" y="11219"/>
                  <a:pt x="28570" y="11219"/>
                </a:cubicBezTo>
                <a:close/>
                <a:moveTo>
                  <a:pt x="1629" y="11135"/>
                </a:moveTo>
                <a:cubicBezTo>
                  <a:pt x="1623" y="11209"/>
                  <a:pt x="1651" y="11300"/>
                  <a:pt x="1589" y="11351"/>
                </a:cubicBezTo>
                <a:cubicBezTo>
                  <a:pt x="1600" y="11283"/>
                  <a:pt x="1617" y="11209"/>
                  <a:pt x="1629" y="11135"/>
                </a:cubicBezTo>
                <a:close/>
                <a:moveTo>
                  <a:pt x="28415" y="10971"/>
                </a:moveTo>
                <a:lnTo>
                  <a:pt x="28415" y="10971"/>
                </a:lnTo>
                <a:cubicBezTo>
                  <a:pt x="28449" y="11118"/>
                  <a:pt x="28454" y="11277"/>
                  <a:pt x="28517" y="11419"/>
                </a:cubicBezTo>
                <a:cubicBezTo>
                  <a:pt x="28528" y="11453"/>
                  <a:pt x="28523" y="11487"/>
                  <a:pt x="28506" y="11521"/>
                </a:cubicBezTo>
                <a:cubicBezTo>
                  <a:pt x="28486" y="11487"/>
                  <a:pt x="28504" y="11381"/>
                  <a:pt x="28452" y="11381"/>
                </a:cubicBezTo>
                <a:cubicBezTo>
                  <a:pt x="28444" y="11381"/>
                  <a:pt x="28433" y="11384"/>
                  <a:pt x="28420" y="11391"/>
                </a:cubicBezTo>
                <a:cubicBezTo>
                  <a:pt x="28437" y="11379"/>
                  <a:pt x="28449" y="11362"/>
                  <a:pt x="28466" y="11351"/>
                </a:cubicBezTo>
                <a:cubicBezTo>
                  <a:pt x="28420" y="11232"/>
                  <a:pt x="28398" y="11101"/>
                  <a:pt x="28415" y="10971"/>
                </a:cubicBezTo>
                <a:close/>
                <a:moveTo>
                  <a:pt x="602" y="11220"/>
                </a:moveTo>
                <a:cubicBezTo>
                  <a:pt x="630" y="11385"/>
                  <a:pt x="568" y="11555"/>
                  <a:pt x="539" y="11720"/>
                </a:cubicBezTo>
                <a:cubicBezTo>
                  <a:pt x="534" y="11555"/>
                  <a:pt x="585" y="11385"/>
                  <a:pt x="602" y="11220"/>
                </a:cubicBezTo>
                <a:close/>
                <a:moveTo>
                  <a:pt x="1526" y="11853"/>
                </a:moveTo>
                <a:cubicBezTo>
                  <a:pt x="1529" y="11853"/>
                  <a:pt x="1534" y="11854"/>
                  <a:pt x="1538" y="11856"/>
                </a:cubicBezTo>
                <a:cubicBezTo>
                  <a:pt x="1568" y="11876"/>
                  <a:pt x="1554" y="11932"/>
                  <a:pt x="1518" y="11932"/>
                </a:cubicBezTo>
                <a:cubicBezTo>
                  <a:pt x="1514" y="11932"/>
                  <a:pt x="1509" y="11931"/>
                  <a:pt x="1504" y="11930"/>
                </a:cubicBezTo>
                <a:cubicBezTo>
                  <a:pt x="1479" y="11909"/>
                  <a:pt x="1494" y="11853"/>
                  <a:pt x="1526" y="11853"/>
                </a:cubicBezTo>
                <a:close/>
                <a:moveTo>
                  <a:pt x="28840" y="11895"/>
                </a:moveTo>
                <a:cubicBezTo>
                  <a:pt x="28840" y="11969"/>
                  <a:pt x="28897" y="12049"/>
                  <a:pt x="28846" y="12117"/>
                </a:cubicBezTo>
                <a:cubicBezTo>
                  <a:pt x="28823" y="12049"/>
                  <a:pt x="28812" y="11975"/>
                  <a:pt x="28795" y="11907"/>
                </a:cubicBezTo>
                <a:cubicBezTo>
                  <a:pt x="28806" y="11907"/>
                  <a:pt x="28829" y="11901"/>
                  <a:pt x="28840" y="11895"/>
                </a:cubicBezTo>
                <a:close/>
                <a:moveTo>
                  <a:pt x="28579" y="11271"/>
                </a:moveTo>
                <a:cubicBezTo>
                  <a:pt x="28647" y="11442"/>
                  <a:pt x="28647" y="11623"/>
                  <a:pt x="28693" y="11799"/>
                </a:cubicBezTo>
                <a:cubicBezTo>
                  <a:pt x="28704" y="11793"/>
                  <a:pt x="28715" y="11788"/>
                  <a:pt x="28727" y="11782"/>
                </a:cubicBezTo>
                <a:lnTo>
                  <a:pt x="28727" y="11782"/>
                </a:lnTo>
                <a:cubicBezTo>
                  <a:pt x="28715" y="11799"/>
                  <a:pt x="28710" y="11816"/>
                  <a:pt x="28698" y="11833"/>
                </a:cubicBezTo>
                <a:cubicBezTo>
                  <a:pt x="28733" y="12088"/>
                  <a:pt x="28801" y="12332"/>
                  <a:pt x="28806" y="12588"/>
                </a:cubicBezTo>
                <a:cubicBezTo>
                  <a:pt x="28812" y="12582"/>
                  <a:pt x="28835" y="12576"/>
                  <a:pt x="28846" y="12576"/>
                </a:cubicBezTo>
                <a:cubicBezTo>
                  <a:pt x="28784" y="12656"/>
                  <a:pt x="28840" y="12769"/>
                  <a:pt x="28823" y="12860"/>
                </a:cubicBezTo>
                <a:cubicBezTo>
                  <a:pt x="28784" y="12803"/>
                  <a:pt x="28818" y="12730"/>
                  <a:pt x="28778" y="12678"/>
                </a:cubicBezTo>
                <a:cubicBezTo>
                  <a:pt x="28772" y="12208"/>
                  <a:pt x="28591" y="11737"/>
                  <a:pt x="28579" y="11271"/>
                </a:cubicBezTo>
                <a:close/>
                <a:moveTo>
                  <a:pt x="28693" y="12724"/>
                </a:moveTo>
                <a:cubicBezTo>
                  <a:pt x="28710" y="12798"/>
                  <a:pt x="28727" y="12877"/>
                  <a:pt x="28744" y="12951"/>
                </a:cubicBezTo>
                <a:cubicBezTo>
                  <a:pt x="28746" y="12951"/>
                  <a:pt x="28747" y="12951"/>
                  <a:pt x="28749" y="12951"/>
                </a:cubicBezTo>
                <a:lnTo>
                  <a:pt x="28749" y="12951"/>
                </a:lnTo>
                <a:cubicBezTo>
                  <a:pt x="28721" y="13019"/>
                  <a:pt x="28744" y="13087"/>
                  <a:pt x="28755" y="13155"/>
                </a:cubicBezTo>
                <a:cubicBezTo>
                  <a:pt x="28744" y="13149"/>
                  <a:pt x="28721" y="13138"/>
                  <a:pt x="28710" y="13132"/>
                </a:cubicBezTo>
                <a:cubicBezTo>
                  <a:pt x="28715" y="13110"/>
                  <a:pt x="28715" y="13081"/>
                  <a:pt x="28721" y="13053"/>
                </a:cubicBezTo>
                <a:cubicBezTo>
                  <a:pt x="28698" y="13047"/>
                  <a:pt x="28681" y="13042"/>
                  <a:pt x="28659" y="13036"/>
                </a:cubicBezTo>
                <a:lnTo>
                  <a:pt x="28704" y="13025"/>
                </a:lnTo>
                <a:cubicBezTo>
                  <a:pt x="28687" y="12922"/>
                  <a:pt x="28715" y="12820"/>
                  <a:pt x="28676" y="12724"/>
                </a:cubicBezTo>
                <a:close/>
                <a:moveTo>
                  <a:pt x="65" y="13188"/>
                </a:moveTo>
                <a:cubicBezTo>
                  <a:pt x="64" y="13188"/>
                  <a:pt x="63" y="13189"/>
                  <a:pt x="63" y="13189"/>
                </a:cubicBezTo>
                <a:cubicBezTo>
                  <a:pt x="63" y="13189"/>
                  <a:pt x="64" y="13190"/>
                  <a:pt x="65" y="13190"/>
                </a:cubicBezTo>
                <a:lnTo>
                  <a:pt x="65" y="13190"/>
                </a:lnTo>
                <a:cubicBezTo>
                  <a:pt x="65" y="13190"/>
                  <a:pt x="65" y="13189"/>
                  <a:pt x="65" y="13188"/>
                </a:cubicBezTo>
                <a:close/>
                <a:moveTo>
                  <a:pt x="28818" y="12871"/>
                </a:moveTo>
                <a:cubicBezTo>
                  <a:pt x="28852" y="12985"/>
                  <a:pt x="28874" y="13115"/>
                  <a:pt x="28846" y="13235"/>
                </a:cubicBezTo>
                <a:cubicBezTo>
                  <a:pt x="28829" y="13166"/>
                  <a:pt x="28823" y="13098"/>
                  <a:pt x="28835" y="13030"/>
                </a:cubicBezTo>
                <a:cubicBezTo>
                  <a:pt x="28812" y="13002"/>
                  <a:pt x="28795" y="12958"/>
                  <a:pt x="28752" y="12951"/>
                </a:cubicBezTo>
                <a:lnTo>
                  <a:pt x="28752" y="12951"/>
                </a:lnTo>
                <a:cubicBezTo>
                  <a:pt x="28770" y="12952"/>
                  <a:pt x="28797" y="12956"/>
                  <a:pt x="28812" y="12956"/>
                </a:cubicBezTo>
                <a:cubicBezTo>
                  <a:pt x="28812" y="12939"/>
                  <a:pt x="28818" y="12894"/>
                  <a:pt x="28818" y="12871"/>
                </a:cubicBezTo>
                <a:close/>
                <a:moveTo>
                  <a:pt x="551" y="11731"/>
                </a:moveTo>
                <a:lnTo>
                  <a:pt x="551" y="11731"/>
                </a:lnTo>
                <a:cubicBezTo>
                  <a:pt x="471" y="12060"/>
                  <a:pt x="477" y="12406"/>
                  <a:pt x="420" y="12741"/>
                </a:cubicBezTo>
                <a:cubicBezTo>
                  <a:pt x="443" y="12758"/>
                  <a:pt x="466" y="12769"/>
                  <a:pt x="488" y="12786"/>
                </a:cubicBezTo>
                <a:cubicBezTo>
                  <a:pt x="500" y="12752"/>
                  <a:pt x="511" y="12718"/>
                  <a:pt x="522" y="12678"/>
                </a:cubicBezTo>
                <a:lnTo>
                  <a:pt x="534" y="12678"/>
                </a:lnTo>
                <a:cubicBezTo>
                  <a:pt x="534" y="12747"/>
                  <a:pt x="534" y="12815"/>
                  <a:pt x="528" y="12877"/>
                </a:cubicBezTo>
                <a:cubicBezTo>
                  <a:pt x="522" y="12883"/>
                  <a:pt x="505" y="12883"/>
                  <a:pt x="500" y="12883"/>
                </a:cubicBezTo>
                <a:cubicBezTo>
                  <a:pt x="500" y="12854"/>
                  <a:pt x="500" y="12820"/>
                  <a:pt x="500" y="12786"/>
                </a:cubicBezTo>
                <a:lnTo>
                  <a:pt x="432" y="12798"/>
                </a:lnTo>
                <a:cubicBezTo>
                  <a:pt x="398" y="12979"/>
                  <a:pt x="398" y="13155"/>
                  <a:pt x="392" y="13337"/>
                </a:cubicBezTo>
                <a:cubicBezTo>
                  <a:pt x="380" y="13337"/>
                  <a:pt x="363" y="13331"/>
                  <a:pt x="358" y="13331"/>
                </a:cubicBezTo>
                <a:cubicBezTo>
                  <a:pt x="380" y="12843"/>
                  <a:pt x="437" y="12361"/>
                  <a:pt x="500" y="11878"/>
                </a:cubicBezTo>
                <a:cubicBezTo>
                  <a:pt x="505" y="11827"/>
                  <a:pt x="500" y="11765"/>
                  <a:pt x="551" y="11731"/>
                </a:cubicBezTo>
                <a:close/>
                <a:moveTo>
                  <a:pt x="386" y="13376"/>
                </a:moveTo>
                <a:lnTo>
                  <a:pt x="386" y="13376"/>
                </a:lnTo>
                <a:cubicBezTo>
                  <a:pt x="392" y="13450"/>
                  <a:pt x="386" y="13524"/>
                  <a:pt x="375" y="13598"/>
                </a:cubicBezTo>
                <a:cubicBezTo>
                  <a:pt x="324" y="13530"/>
                  <a:pt x="346" y="13439"/>
                  <a:pt x="386" y="13376"/>
                </a:cubicBezTo>
                <a:close/>
                <a:moveTo>
                  <a:pt x="28869" y="13683"/>
                </a:moveTo>
                <a:cubicBezTo>
                  <a:pt x="28914" y="13683"/>
                  <a:pt x="28914" y="13762"/>
                  <a:pt x="28880" y="13779"/>
                </a:cubicBezTo>
                <a:cubicBezTo>
                  <a:pt x="28835" y="13774"/>
                  <a:pt x="28835" y="13700"/>
                  <a:pt x="28869" y="13683"/>
                </a:cubicBezTo>
                <a:close/>
                <a:moveTo>
                  <a:pt x="386" y="13586"/>
                </a:moveTo>
                <a:cubicBezTo>
                  <a:pt x="363" y="13762"/>
                  <a:pt x="363" y="13938"/>
                  <a:pt x="380" y="14114"/>
                </a:cubicBezTo>
                <a:lnTo>
                  <a:pt x="352" y="14114"/>
                </a:lnTo>
                <a:cubicBezTo>
                  <a:pt x="346" y="13949"/>
                  <a:pt x="295" y="13734"/>
                  <a:pt x="386" y="13586"/>
                </a:cubicBezTo>
                <a:close/>
                <a:moveTo>
                  <a:pt x="28784" y="13927"/>
                </a:moveTo>
                <a:cubicBezTo>
                  <a:pt x="28784" y="14000"/>
                  <a:pt x="28835" y="14097"/>
                  <a:pt x="28755" y="14154"/>
                </a:cubicBezTo>
                <a:cubicBezTo>
                  <a:pt x="28761" y="14080"/>
                  <a:pt x="28744" y="13995"/>
                  <a:pt x="28784" y="13927"/>
                </a:cubicBezTo>
                <a:close/>
                <a:moveTo>
                  <a:pt x="488" y="14000"/>
                </a:moveTo>
                <a:lnTo>
                  <a:pt x="488" y="14000"/>
                </a:lnTo>
                <a:cubicBezTo>
                  <a:pt x="483" y="14074"/>
                  <a:pt x="500" y="14154"/>
                  <a:pt x="460" y="14227"/>
                </a:cubicBezTo>
                <a:cubicBezTo>
                  <a:pt x="460" y="14148"/>
                  <a:pt x="409" y="14052"/>
                  <a:pt x="488" y="14000"/>
                </a:cubicBezTo>
                <a:close/>
                <a:moveTo>
                  <a:pt x="363" y="14375"/>
                </a:moveTo>
                <a:cubicBezTo>
                  <a:pt x="409" y="14375"/>
                  <a:pt x="409" y="14449"/>
                  <a:pt x="375" y="14471"/>
                </a:cubicBezTo>
                <a:cubicBezTo>
                  <a:pt x="329" y="14471"/>
                  <a:pt x="329" y="14392"/>
                  <a:pt x="363" y="14375"/>
                </a:cubicBezTo>
                <a:close/>
                <a:moveTo>
                  <a:pt x="28891" y="14035"/>
                </a:moveTo>
                <a:cubicBezTo>
                  <a:pt x="28897" y="14205"/>
                  <a:pt x="28948" y="14415"/>
                  <a:pt x="28857" y="14562"/>
                </a:cubicBezTo>
                <a:cubicBezTo>
                  <a:pt x="28880" y="14386"/>
                  <a:pt x="28880" y="14210"/>
                  <a:pt x="28863" y="14040"/>
                </a:cubicBezTo>
                <a:lnTo>
                  <a:pt x="28891" y="14035"/>
                </a:lnTo>
                <a:close/>
                <a:moveTo>
                  <a:pt x="28869" y="14557"/>
                </a:moveTo>
                <a:lnTo>
                  <a:pt x="28869" y="14557"/>
                </a:lnTo>
                <a:cubicBezTo>
                  <a:pt x="28920" y="14619"/>
                  <a:pt x="28903" y="14710"/>
                  <a:pt x="28857" y="14778"/>
                </a:cubicBezTo>
                <a:cubicBezTo>
                  <a:pt x="28852" y="14704"/>
                  <a:pt x="28857" y="14630"/>
                  <a:pt x="28869" y="14557"/>
                </a:cubicBezTo>
                <a:close/>
                <a:moveTo>
                  <a:pt x="398" y="14920"/>
                </a:moveTo>
                <a:lnTo>
                  <a:pt x="398" y="14920"/>
                </a:lnTo>
                <a:cubicBezTo>
                  <a:pt x="415" y="14988"/>
                  <a:pt x="420" y="15056"/>
                  <a:pt x="409" y="15124"/>
                </a:cubicBezTo>
                <a:cubicBezTo>
                  <a:pt x="431" y="15152"/>
                  <a:pt x="448" y="15191"/>
                  <a:pt x="493" y="15203"/>
                </a:cubicBezTo>
                <a:lnTo>
                  <a:pt x="493" y="15203"/>
                </a:lnTo>
                <a:cubicBezTo>
                  <a:pt x="475" y="15202"/>
                  <a:pt x="447" y="15197"/>
                  <a:pt x="432" y="15192"/>
                </a:cubicBezTo>
                <a:cubicBezTo>
                  <a:pt x="432" y="15215"/>
                  <a:pt x="426" y="15260"/>
                  <a:pt x="426" y="15283"/>
                </a:cubicBezTo>
                <a:cubicBezTo>
                  <a:pt x="392" y="15169"/>
                  <a:pt x="369" y="15033"/>
                  <a:pt x="398" y="14920"/>
                </a:cubicBezTo>
                <a:close/>
                <a:moveTo>
                  <a:pt x="488" y="14999"/>
                </a:moveTo>
                <a:lnTo>
                  <a:pt x="488" y="14999"/>
                </a:lnTo>
                <a:cubicBezTo>
                  <a:pt x="500" y="15005"/>
                  <a:pt x="522" y="15010"/>
                  <a:pt x="534" y="15016"/>
                </a:cubicBezTo>
                <a:cubicBezTo>
                  <a:pt x="528" y="15044"/>
                  <a:pt x="528" y="15073"/>
                  <a:pt x="522" y="15096"/>
                </a:cubicBezTo>
                <a:cubicBezTo>
                  <a:pt x="545" y="15101"/>
                  <a:pt x="562" y="15113"/>
                  <a:pt x="585" y="15118"/>
                </a:cubicBezTo>
                <a:lnTo>
                  <a:pt x="539" y="15124"/>
                </a:lnTo>
                <a:cubicBezTo>
                  <a:pt x="556" y="15226"/>
                  <a:pt x="528" y="15328"/>
                  <a:pt x="568" y="15430"/>
                </a:cubicBezTo>
                <a:lnTo>
                  <a:pt x="551" y="15430"/>
                </a:lnTo>
                <a:cubicBezTo>
                  <a:pt x="534" y="15351"/>
                  <a:pt x="517" y="15277"/>
                  <a:pt x="500" y="15203"/>
                </a:cubicBezTo>
                <a:cubicBezTo>
                  <a:pt x="498" y="15203"/>
                  <a:pt x="496" y="15203"/>
                  <a:pt x="494" y="15203"/>
                </a:cubicBezTo>
                <a:lnTo>
                  <a:pt x="494" y="15203"/>
                </a:lnTo>
                <a:cubicBezTo>
                  <a:pt x="522" y="15135"/>
                  <a:pt x="500" y="15061"/>
                  <a:pt x="488" y="14999"/>
                </a:cubicBezTo>
                <a:close/>
                <a:moveTo>
                  <a:pt x="1487" y="15453"/>
                </a:moveTo>
                <a:lnTo>
                  <a:pt x="1487" y="15453"/>
                </a:lnTo>
                <a:cubicBezTo>
                  <a:pt x="1515" y="15481"/>
                  <a:pt x="1515" y="15498"/>
                  <a:pt x="1481" y="15510"/>
                </a:cubicBezTo>
                <a:cubicBezTo>
                  <a:pt x="1447" y="15487"/>
                  <a:pt x="1453" y="15464"/>
                  <a:pt x="1487" y="15453"/>
                </a:cubicBezTo>
                <a:close/>
                <a:moveTo>
                  <a:pt x="14589" y="0"/>
                </a:moveTo>
                <a:cubicBezTo>
                  <a:pt x="14564" y="0"/>
                  <a:pt x="14542" y="33"/>
                  <a:pt x="14520" y="37"/>
                </a:cubicBezTo>
                <a:cubicBezTo>
                  <a:pt x="14500" y="35"/>
                  <a:pt x="14481" y="34"/>
                  <a:pt x="14463" y="34"/>
                </a:cubicBezTo>
                <a:cubicBezTo>
                  <a:pt x="14381" y="34"/>
                  <a:pt x="14313" y="57"/>
                  <a:pt x="14253" y="122"/>
                </a:cubicBezTo>
                <a:cubicBezTo>
                  <a:pt x="14253" y="105"/>
                  <a:pt x="14247" y="71"/>
                  <a:pt x="14247" y="54"/>
                </a:cubicBezTo>
                <a:cubicBezTo>
                  <a:pt x="14242" y="71"/>
                  <a:pt x="14225" y="105"/>
                  <a:pt x="14219" y="122"/>
                </a:cubicBezTo>
                <a:cubicBezTo>
                  <a:pt x="14198" y="105"/>
                  <a:pt x="14170" y="67"/>
                  <a:pt x="14139" y="67"/>
                </a:cubicBezTo>
                <a:cubicBezTo>
                  <a:pt x="14128" y="67"/>
                  <a:pt x="14117" y="71"/>
                  <a:pt x="14105" y="83"/>
                </a:cubicBezTo>
                <a:cubicBezTo>
                  <a:pt x="14043" y="83"/>
                  <a:pt x="13975" y="77"/>
                  <a:pt x="13913" y="71"/>
                </a:cubicBezTo>
                <a:lnTo>
                  <a:pt x="13913" y="71"/>
                </a:lnTo>
                <a:cubicBezTo>
                  <a:pt x="13975" y="111"/>
                  <a:pt x="14054" y="122"/>
                  <a:pt x="14128" y="139"/>
                </a:cubicBezTo>
                <a:cubicBezTo>
                  <a:pt x="14128" y="122"/>
                  <a:pt x="14139" y="88"/>
                  <a:pt x="14139" y="77"/>
                </a:cubicBezTo>
                <a:cubicBezTo>
                  <a:pt x="14162" y="114"/>
                  <a:pt x="14189" y="137"/>
                  <a:pt x="14223" y="137"/>
                </a:cubicBezTo>
                <a:cubicBezTo>
                  <a:pt x="14240" y="137"/>
                  <a:pt x="14260" y="130"/>
                  <a:pt x="14281" y="117"/>
                </a:cubicBezTo>
                <a:lnTo>
                  <a:pt x="14281" y="117"/>
                </a:lnTo>
                <a:lnTo>
                  <a:pt x="14270" y="168"/>
                </a:lnTo>
                <a:cubicBezTo>
                  <a:pt x="14304" y="117"/>
                  <a:pt x="14344" y="77"/>
                  <a:pt x="14395" y="43"/>
                </a:cubicBezTo>
                <a:cubicBezTo>
                  <a:pt x="14474" y="83"/>
                  <a:pt x="14491" y="156"/>
                  <a:pt x="14503" y="230"/>
                </a:cubicBezTo>
                <a:cubicBezTo>
                  <a:pt x="14571" y="242"/>
                  <a:pt x="14644" y="253"/>
                  <a:pt x="14713" y="264"/>
                </a:cubicBezTo>
                <a:cubicBezTo>
                  <a:pt x="14407" y="273"/>
                  <a:pt x="14105" y="283"/>
                  <a:pt x="13800" y="283"/>
                </a:cubicBezTo>
                <a:cubicBezTo>
                  <a:pt x="13732" y="283"/>
                  <a:pt x="13664" y="282"/>
                  <a:pt x="13595" y="281"/>
                </a:cubicBezTo>
                <a:cubicBezTo>
                  <a:pt x="13606" y="270"/>
                  <a:pt x="13629" y="242"/>
                  <a:pt x="13640" y="230"/>
                </a:cubicBezTo>
                <a:cubicBezTo>
                  <a:pt x="13635" y="230"/>
                  <a:pt x="13617" y="224"/>
                  <a:pt x="13612" y="224"/>
                </a:cubicBezTo>
                <a:cubicBezTo>
                  <a:pt x="13597" y="270"/>
                  <a:pt x="13574" y="298"/>
                  <a:pt x="13540" y="298"/>
                </a:cubicBezTo>
                <a:cubicBezTo>
                  <a:pt x="13524" y="298"/>
                  <a:pt x="13504" y="291"/>
                  <a:pt x="13481" y="276"/>
                </a:cubicBezTo>
                <a:cubicBezTo>
                  <a:pt x="13498" y="264"/>
                  <a:pt x="13538" y="242"/>
                  <a:pt x="13555" y="230"/>
                </a:cubicBezTo>
                <a:cubicBezTo>
                  <a:pt x="13532" y="230"/>
                  <a:pt x="13510" y="236"/>
                  <a:pt x="13487" y="236"/>
                </a:cubicBezTo>
                <a:cubicBezTo>
                  <a:pt x="13481" y="259"/>
                  <a:pt x="13476" y="281"/>
                  <a:pt x="13464" y="298"/>
                </a:cubicBezTo>
                <a:cubicBezTo>
                  <a:pt x="13351" y="304"/>
                  <a:pt x="13237" y="298"/>
                  <a:pt x="13124" y="310"/>
                </a:cubicBezTo>
                <a:cubicBezTo>
                  <a:pt x="13116" y="309"/>
                  <a:pt x="13107" y="309"/>
                  <a:pt x="13099" y="309"/>
                </a:cubicBezTo>
                <a:cubicBezTo>
                  <a:pt x="13016" y="309"/>
                  <a:pt x="12920" y="337"/>
                  <a:pt x="12834" y="337"/>
                </a:cubicBezTo>
                <a:cubicBezTo>
                  <a:pt x="12782" y="337"/>
                  <a:pt x="12733" y="327"/>
                  <a:pt x="12693" y="293"/>
                </a:cubicBezTo>
                <a:cubicBezTo>
                  <a:pt x="12630" y="287"/>
                  <a:pt x="12562" y="281"/>
                  <a:pt x="12494" y="270"/>
                </a:cubicBezTo>
                <a:cubicBezTo>
                  <a:pt x="12483" y="276"/>
                  <a:pt x="12460" y="287"/>
                  <a:pt x="12454" y="298"/>
                </a:cubicBezTo>
                <a:cubicBezTo>
                  <a:pt x="12438" y="292"/>
                  <a:pt x="12422" y="289"/>
                  <a:pt x="12408" y="289"/>
                </a:cubicBezTo>
                <a:cubicBezTo>
                  <a:pt x="12372" y="289"/>
                  <a:pt x="12343" y="309"/>
                  <a:pt x="12335" y="349"/>
                </a:cubicBezTo>
                <a:cubicBezTo>
                  <a:pt x="12375" y="349"/>
                  <a:pt x="12415" y="344"/>
                  <a:pt x="12454" y="344"/>
                </a:cubicBezTo>
                <a:cubicBezTo>
                  <a:pt x="12398" y="361"/>
                  <a:pt x="12341" y="378"/>
                  <a:pt x="12284" y="383"/>
                </a:cubicBezTo>
                <a:cubicBezTo>
                  <a:pt x="12290" y="366"/>
                  <a:pt x="12295" y="332"/>
                  <a:pt x="12295" y="310"/>
                </a:cubicBezTo>
                <a:lnTo>
                  <a:pt x="12295" y="310"/>
                </a:lnTo>
                <a:cubicBezTo>
                  <a:pt x="12267" y="327"/>
                  <a:pt x="12239" y="338"/>
                  <a:pt x="12205" y="349"/>
                </a:cubicBezTo>
                <a:cubicBezTo>
                  <a:pt x="12210" y="321"/>
                  <a:pt x="12210" y="281"/>
                  <a:pt x="12216" y="247"/>
                </a:cubicBezTo>
                <a:cubicBezTo>
                  <a:pt x="12250" y="242"/>
                  <a:pt x="12290" y="236"/>
                  <a:pt x="12324" y="230"/>
                </a:cubicBezTo>
                <a:cubicBezTo>
                  <a:pt x="12330" y="230"/>
                  <a:pt x="12347" y="242"/>
                  <a:pt x="12352" y="242"/>
                </a:cubicBezTo>
                <a:cubicBezTo>
                  <a:pt x="12443" y="236"/>
                  <a:pt x="12528" y="213"/>
                  <a:pt x="12613" y="179"/>
                </a:cubicBezTo>
                <a:cubicBezTo>
                  <a:pt x="12630" y="185"/>
                  <a:pt x="12670" y="207"/>
                  <a:pt x="12687" y="219"/>
                </a:cubicBezTo>
                <a:cubicBezTo>
                  <a:pt x="12693" y="202"/>
                  <a:pt x="12698" y="162"/>
                  <a:pt x="12704" y="145"/>
                </a:cubicBezTo>
                <a:cubicBezTo>
                  <a:pt x="12660" y="132"/>
                  <a:pt x="12616" y="127"/>
                  <a:pt x="12573" y="127"/>
                </a:cubicBezTo>
                <a:cubicBezTo>
                  <a:pt x="12463" y="127"/>
                  <a:pt x="12354" y="156"/>
                  <a:pt x="12244" y="156"/>
                </a:cubicBezTo>
                <a:lnTo>
                  <a:pt x="12250" y="117"/>
                </a:lnTo>
                <a:lnTo>
                  <a:pt x="12250" y="117"/>
                </a:lnTo>
                <a:cubicBezTo>
                  <a:pt x="12244" y="128"/>
                  <a:pt x="12233" y="156"/>
                  <a:pt x="12227" y="168"/>
                </a:cubicBezTo>
                <a:cubicBezTo>
                  <a:pt x="12154" y="168"/>
                  <a:pt x="12074" y="173"/>
                  <a:pt x="12000" y="207"/>
                </a:cubicBezTo>
                <a:cubicBezTo>
                  <a:pt x="11985" y="204"/>
                  <a:pt x="11970" y="203"/>
                  <a:pt x="11955" y="203"/>
                </a:cubicBezTo>
                <a:cubicBezTo>
                  <a:pt x="11913" y="203"/>
                  <a:pt x="11874" y="217"/>
                  <a:pt x="11853" y="259"/>
                </a:cubicBezTo>
                <a:cubicBezTo>
                  <a:pt x="11847" y="247"/>
                  <a:pt x="11836" y="219"/>
                  <a:pt x="11830" y="202"/>
                </a:cubicBezTo>
                <a:cubicBezTo>
                  <a:pt x="11830" y="224"/>
                  <a:pt x="11825" y="259"/>
                  <a:pt x="11825" y="281"/>
                </a:cubicBezTo>
                <a:cubicBezTo>
                  <a:pt x="11802" y="270"/>
                  <a:pt x="11756" y="253"/>
                  <a:pt x="11734" y="242"/>
                </a:cubicBezTo>
                <a:cubicBezTo>
                  <a:pt x="11728" y="253"/>
                  <a:pt x="11722" y="270"/>
                  <a:pt x="11722" y="276"/>
                </a:cubicBezTo>
                <a:cubicBezTo>
                  <a:pt x="11765" y="281"/>
                  <a:pt x="11811" y="290"/>
                  <a:pt x="11855" y="290"/>
                </a:cubicBezTo>
                <a:cubicBezTo>
                  <a:pt x="11905" y="290"/>
                  <a:pt x="11953" y="278"/>
                  <a:pt x="11989" y="236"/>
                </a:cubicBezTo>
                <a:cubicBezTo>
                  <a:pt x="12006" y="242"/>
                  <a:pt x="12040" y="264"/>
                  <a:pt x="12063" y="270"/>
                </a:cubicBezTo>
                <a:cubicBezTo>
                  <a:pt x="12108" y="264"/>
                  <a:pt x="12159" y="253"/>
                  <a:pt x="12205" y="242"/>
                </a:cubicBezTo>
                <a:lnTo>
                  <a:pt x="12205" y="242"/>
                </a:lnTo>
                <a:cubicBezTo>
                  <a:pt x="12199" y="270"/>
                  <a:pt x="12182" y="327"/>
                  <a:pt x="12176" y="355"/>
                </a:cubicBezTo>
                <a:lnTo>
                  <a:pt x="12103" y="327"/>
                </a:lnTo>
                <a:lnTo>
                  <a:pt x="12103" y="400"/>
                </a:lnTo>
                <a:cubicBezTo>
                  <a:pt x="12091" y="406"/>
                  <a:pt x="12069" y="417"/>
                  <a:pt x="12057" y="423"/>
                </a:cubicBezTo>
                <a:cubicBezTo>
                  <a:pt x="12057" y="400"/>
                  <a:pt x="12057" y="355"/>
                  <a:pt x="12057" y="332"/>
                </a:cubicBezTo>
                <a:cubicBezTo>
                  <a:pt x="12040" y="355"/>
                  <a:pt x="12017" y="389"/>
                  <a:pt x="12000" y="412"/>
                </a:cubicBezTo>
                <a:cubicBezTo>
                  <a:pt x="11978" y="417"/>
                  <a:pt x="11949" y="423"/>
                  <a:pt x="11927" y="429"/>
                </a:cubicBezTo>
                <a:cubicBezTo>
                  <a:pt x="11949" y="412"/>
                  <a:pt x="11983" y="400"/>
                  <a:pt x="11995" y="372"/>
                </a:cubicBezTo>
                <a:cubicBezTo>
                  <a:pt x="11983" y="363"/>
                  <a:pt x="11972" y="359"/>
                  <a:pt x="11962" y="359"/>
                </a:cubicBezTo>
                <a:cubicBezTo>
                  <a:pt x="11916" y="359"/>
                  <a:pt x="11887" y="443"/>
                  <a:pt x="11836" y="457"/>
                </a:cubicBezTo>
                <a:cubicBezTo>
                  <a:pt x="11796" y="457"/>
                  <a:pt x="11728" y="451"/>
                  <a:pt x="11694" y="446"/>
                </a:cubicBezTo>
                <a:cubicBezTo>
                  <a:pt x="11711" y="429"/>
                  <a:pt x="11739" y="395"/>
                  <a:pt x="11756" y="378"/>
                </a:cubicBezTo>
                <a:lnTo>
                  <a:pt x="11756" y="378"/>
                </a:lnTo>
                <a:cubicBezTo>
                  <a:pt x="11711" y="406"/>
                  <a:pt x="11660" y="423"/>
                  <a:pt x="11603" y="423"/>
                </a:cubicBezTo>
                <a:cubicBezTo>
                  <a:pt x="11626" y="429"/>
                  <a:pt x="11671" y="446"/>
                  <a:pt x="11694" y="451"/>
                </a:cubicBezTo>
                <a:cubicBezTo>
                  <a:pt x="11672" y="474"/>
                  <a:pt x="11651" y="483"/>
                  <a:pt x="11631" y="483"/>
                </a:cubicBezTo>
                <a:cubicBezTo>
                  <a:pt x="11599" y="483"/>
                  <a:pt x="11571" y="460"/>
                  <a:pt x="11547" y="429"/>
                </a:cubicBezTo>
                <a:cubicBezTo>
                  <a:pt x="11535" y="446"/>
                  <a:pt x="11524" y="474"/>
                  <a:pt x="11512" y="491"/>
                </a:cubicBezTo>
                <a:cubicBezTo>
                  <a:pt x="11416" y="531"/>
                  <a:pt x="11314" y="548"/>
                  <a:pt x="11212" y="576"/>
                </a:cubicBezTo>
                <a:cubicBezTo>
                  <a:pt x="11234" y="542"/>
                  <a:pt x="11263" y="508"/>
                  <a:pt x="11286" y="474"/>
                </a:cubicBezTo>
                <a:lnTo>
                  <a:pt x="11286" y="474"/>
                </a:lnTo>
                <a:cubicBezTo>
                  <a:pt x="11229" y="497"/>
                  <a:pt x="11206" y="542"/>
                  <a:pt x="11189" y="588"/>
                </a:cubicBezTo>
                <a:cubicBezTo>
                  <a:pt x="11166" y="565"/>
                  <a:pt x="11138" y="542"/>
                  <a:pt x="11115" y="520"/>
                </a:cubicBezTo>
                <a:lnTo>
                  <a:pt x="11115" y="520"/>
                </a:lnTo>
                <a:cubicBezTo>
                  <a:pt x="11127" y="548"/>
                  <a:pt x="11132" y="576"/>
                  <a:pt x="11138" y="605"/>
                </a:cubicBezTo>
                <a:cubicBezTo>
                  <a:pt x="11133" y="604"/>
                  <a:pt x="11128" y="604"/>
                  <a:pt x="11123" y="604"/>
                </a:cubicBezTo>
                <a:cubicBezTo>
                  <a:pt x="11061" y="604"/>
                  <a:pt x="11002" y="635"/>
                  <a:pt x="10939" y="661"/>
                </a:cubicBezTo>
                <a:cubicBezTo>
                  <a:pt x="10945" y="644"/>
                  <a:pt x="10951" y="610"/>
                  <a:pt x="10951" y="593"/>
                </a:cubicBezTo>
                <a:lnTo>
                  <a:pt x="10951" y="593"/>
                </a:lnTo>
                <a:cubicBezTo>
                  <a:pt x="10934" y="599"/>
                  <a:pt x="10900" y="599"/>
                  <a:pt x="10883" y="605"/>
                </a:cubicBezTo>
                <a:cubicBezTo>
                  <a:pt x="10962" y="673"/>
                  <a:pt x="10854" y="695"/>
                  <a:pt x="10803" y="712"/>
                </a:cubicBezTo>
                <a:lnTo>
                  <a:pt x="10798" y="712"/>
                </a:lnTo>
                <a:lnTo>
                  <a:pt x="10781" y="695"/>
                </a:lnTo>
                <a:cubicBezTo>
                  <a:pt x="10781" y="701"/>
                  <a:pt x="10781" y="712"/>
                  <a:pt x="10781" y="718"/>
                </a:cubicBezTo>
                <a:cubicBezTo>
                  <a:pt x="10707" y="741"/>
                  <a:pt x="10639" y="769"/>
                  <a:pt x="10571" y="798"/>
                </a:cubicBezTo>
                <a:cubicBezTo>
                  <a:pt x="10531" y="809"/>
                  <a:pt x="10491" y="826"/>
                  <a:pt x="10457" y="843"/>
                </a:cubicBezTo>
                <a:cubicBezTo>
                  <a:pt x="10446" y="849"/>
                  <a:pt x="10440" y="854"/>
                  <a:pt x="10434" y="854"/>
                </a:cubicBezTo>
                <a:cubicBezTo>
                  <a:pt x="10426" y="857"/>
                  <a:pt x="10417" y="858"/>
                  <a:pt x="10409" y="858"/>
                </a:cubicBezTo>
                <a:cubicBezTo>
                  <a:pt x="10383" y="858"/>
                  <a:pt x="10358" y="849"/>
                  <a:pt x="10332" y="849"/>
                </a:cubicBezTo>
                <a:cubicBezTo>
                  <a:pt x="10321" y="871"/>
                  <a:pt x="10304" y="894"/>
                  <a:pt x="10293" y="911"/>
                </a:cubicBezTo>
                <a:cubicBezTo>
                  <a:pt x="10281" y="900"/>
                  <a:pt x="10264" y="883"/>
                  <a:pt x="10259" y="871"/>
                </a:cubicBezTo>
                <a:cubicBezTo>
                  <a:pt x="10236" y="877"/>
                  <a:pt x="10208" y="888"/>
                  <a:pt x="10185" y="900"/>
                </a:cubicBezTo>
                <a:cubicBezTo>
                  <a:pt x="10185" y="894"/>
                  <a:pt x="10179" y="894"/>
                  <a:pt x="10173" y="894"/>
                </a:cubicBezTo>
                <a:cubicBezTo>
                  <a:pt x="10170" y="892"/>
                  <a:pt x="10167" y="891"/>
                  <a:pt x="10163" y="891"/>
                </a:cubicBezTo>
                <a:cubicBezTo>
                  <a:pt x="10146" y="891"/>
                  <a:pt x="10126" y="909"/>
                  <a:pt x="10117" y="922"/>
                </a:cubicBezTo>
                <a:cubicBezTo>
                  <a:pt x="9861" y="1013"/>
                  <a:pt x="9589" y="1047"/>
                  <a:pt x="9339" y="1144"/>
                </a:cubicBezTo>
                <a:cubicBezTo>
                  <a:pt x="9305" y="1200"/>
                  <a:pt x="9226" y="1183"/>
                  <a:pt x="9169" y="1195"/>
                </a:cubicBezTo>
                <a:cubicBezTo>
                  <a:pt x="9101" y="1229"/>
                  <a:pt x="9033" y="1263"/>
                  <a:pt x="8959" y="1285"/>
                </a:cubicBezTo>
                <a:cubicBezTo>
                  <a:pt x="8954" y="1297"/>
                  <a:pt x="8937" y="1314"/>
                  <a:pt x="8925" y="1325"/>
                </a:cubicBezTo>
                <a:lnTo>
                  <a:pt x="8812" y="1325"/>
                </a:lnTo>
                <a:cubicBezTo>
                  <a:pt x="8783" y="1348"/>
                  <a:pt x="8755" y="1365"/>
                  <a:pt x="8727" y="1382"/>
                </a:cubicBezTo>
                <a:cubicBezTo>
                  <a:pt x="8715" y="1376"/>
                  <a:pt x="8693" y="1371"/>
                  <a:pt x="8681" y="1365"/>
                </a:cubicBezTo>
                <a:lnTo>
                  <a:pt x="8681" y="1365"/>
                </a:lnTo>
                <a:lnTo>
                  <a:pt x="8693" y="1393"/>
                </a:lnTo>
                <a:cubicBezTo>
                  <a:pt x="8636" y="1410"/>
                  <a:pt x="8585" y="1427"/>
                  <a:pt x="8534" y="1450"/>
                </a:cubicBezTo>
                <a:cubicBezTo>
                  <a:pt x="8528" y="1444"/>
                  <a:pt x="8517" y="1433"/>
                  <a:pt x="8511" y="1427"/>
                </a:cubicBezTo>
                <a:cubicBezTo>
                  <a:pt x="8505" y="1439"/>
                  <a:pt x="8494" y="1461"/>
                  <a:pt x="8483" y="1473"/>
                </a:cubicBezTo>
                <a:cubicBezTo>
                  <a:pt x="8375" y="1478"/>
                  <a:pt x="8301" y="1581"/>
                  <a:pt x="8193" y="1586"/>
                </a:cubicBezTo>
                <a:cubicBezTo>
                  <a:pt x="8080" y="1711"/>
                  <a:pt x="7898" y="1722"/>
                  <a:pt x="7762" y="1813"/>
                </a:cubicBezTo>
                <a:cubicBezTo>
                  <a:pt x="7762" y="1830"/>
                  <a:pt x="7756" y="1859"/>
                  <a:pt x="7756" y="1870"/>
                </a:cubicBezTo>
                <a:cubicBezTo>
                  <a:pt x="7745" y="1864"/>
                  <a:pt x="7717" y="1853"/>
                  <a:pt x="7700" y="1847"/>
                </a:cubicBezTo>
                <a:cubicBezTo>
                  <a:pt x="7529" y="1944"/>
                  <a:pt x="7325" y="1983"/>
                  <a:pt x="7178" y="2114"/>
                </a:cubicBezTo>
                <a:cubicBezTo>
                  <a:pt x="7183" y="2125"/>
                  <a:pt x="7195" y="2148"/>
                  <a:pt x="7200" y="2159"/>
                </a:cubicBezTo>
                <a:cubicBezTo>
                  <a:pt x="7286" y="2114"/>
                  <a:pt x="7365" y="2068"/>
                  <a:pt x="7439" y="2017"/>
                </a:cubicBezTo>
                <a:cubicBezTo>
                  <a:pt x="7450" y="2017"/>
                  <a:pt x="7473" y="2023"/>
                  <a:pt x="7484" y="2023"/>
                </a:cubicBezTo>
                <a:cubicBezTo>
                  <a:pt x="7586" y="1938"/>
                  <a:pt x="7739" y="1904"/>
                  <a:pt x="7870" y="1847"/>
                </a:cubicBezTo>
                <a:cubicBezTo>
                  <a:pt x="7870" y="1836"/>
                  <a:pt x="7876" y="1807"/>
                  <a:pt x="7876" y="1796"/>
                </a:cubicBezTo>
                <a:cubicBezTo>
                  <a:pt x="7915" y="1796"/>
                  <a:pt x="7955" y="1790"/>
                  <a:pt x="7995" y="1790"/>
                </a:cubicBezTo>
                <a:cubicBezTo>
                  <a:pt x="8000" y="1768"/>
                  <a:pt x="8017" y="1734"/>
                  <a:pt x="8029" y="1711"/>
                </a:cubicBezTo>
                <a:lnTo>
                  <a:pt x="8063" y="1756"/>
                </a:lnTo>
                <a:cubicBezTo>
                  <a:pt x="8074" y="1739"/>
                  <a:pt x="8103" y="1717"/>
                  <a:pt x="8114" y="1705"/>
                </a:cubicBezTo>
                <a:cubicBezTo>
                  <a:pt x="8137" y="1722"/>
                  <a:pt x="8159" y="1739"/>
                  <a:pt x="8182" y="1756"/>
                </a:cubicBezTo>
                <a:cubicBezTo>
                  <a:pt x="8176" y="1745"/>
                  <a:pt x="8159" y="1717"/>
                  <a:pt x="8154" y="1700"/>
                </a:cubicBezTo>
                <a:cubicBezTo>
                  <a:pt x="8381" y="1620"/>
                  <a:pt x="8608" y="1541"/>
                  <a:pt x="8829" y="1444"/>
                </a:cubicBezTo>
                <a:cubicBezTo>
                  <a:pt x="8829" y="1484"/>
                  <a:pt x="8834" y="1529"/>
                  <a:pt x="8834" y="1575"/>
                </a:cubicBezTo>
                <a:cubicBezTo>
                  <a:pt x="8829" y="1558"/>
                  <a:pt x="8812" y="1529"/>
                  <a:pt x="8806" y="1512"/>
                </a:cubicBezTo>
                <a:cubicBezTo>
                  <a:pt x="8693" y="1546"/>
                  <a:pt x="8590" y="1603"/>
                  <a:pt x="8488" y="1654"/>
                </a:cubicBezTo>
                <a:cubicBezTo>
                  <a:pt x="8494" y="1660"/>
                  <a:pt x="8517" y="1683"/>
                  <a:pt x="8528" y="1694"/>
                </a:cubicBezTo>
                <a:cubicBezTo>
                  <a:pt x="8392" y="1773"/>
                  <a:pt x="8244" y="1842"/>
                  <a:pt x="8091" y="1893"/>
                </a:cubicBezTo>
                <a:cubicBezTo>
                  <a:pt x="8103" y="1847"/>
                  <a:pt x="8142" y="1819"/>
                  <a:pt x="8188" y="1796"/>
                </a:cubicBezTo>
                <a:lnTo>
                  <a:pt x="8188" y="1790"/>
                </a:lnTo>
                <a:cubicBezTo>
                  <a:pt x="8154" y="1802"/>
                  <a:pt x="8120" y="1813"/>
                  <a:pt x="8086" y="1825"/>
                </a:cubicBezTo>
                <a:cubicBezTo>
                  <a:pt x="8086" y="1859"/>
                  <a:pt x="8086" y="1893"/>
                  <a:pt x="8086" y="1927"/>
                </a:cubicBezTo>
                <a:cubicBezTo>
                  <a:pt x="8040" y="1927"/>
                  <a:pt x="8040" y="1881"/>
                  <a:pt x="8017" y="1853"/>
                </a:cubicBezTo>
                <a:cubicBezTo>
                  <a:pt x="7961" y="1893"/>
                  <a:pt x="7893" y="1927"/>
                  <a:pt x="7830" y="1961"/>
                </a:cubicBezTo>
                <a:lnTo>
                  <a:pt x="7949" y="1961"/>
                </a:lnTo>
                <a:cubicBezTo>
                  <a:pt x="7882" y="1983"/>
                  <a:pt x="7811" y="2059"/>
                  <a:pt x="7737" y="2059"/>
                </a:cubicBezTo>
                <a:cubicBezTo>
                  <a:pt x="7717" y="2059"/>
                  <a:pt x="7697" y="2053"/>
                  <a:pt x="7677" y="2040"/>
                </a:cubicBezTo>
                <a:cubicBezTo>
                  <a:pt x="7632" y="2063"/>
                  <a:pt x="7592" y="2086"/>
                  <a:pt x="7547" y="2114"/>
                </a:cubicBezTo>
                <a:cubicBezTo>
                  <a:pt x="7575" y="2103"/>
                  <a:pt x="7603" y="2097"/>
                  <a:pt x="7632" y="2086"/>
                </a:cubicBezTo>
                <a:lnTo>
                  <a:pt x="7643" y="2103"/>
                </a:lnTo>
                <a:cubicBezTo>
                  <a:pt x="7598" y="2131"/>
                  <a:pt x="7558" y="2154"/>
                  <a:pt x="7518" y="2176"/>
                </a:cubicBezTo>
                <a:cubicBezTo>
                  <a:pt x="7512" y="2165"/>
                  <a:pt x="7495" y="2142"/>
                  <a:pt x="7490" y="2131"/>
                </a:cubicBezTo>
                <a:lnTo>
                  <a:pt x="7490" y="2131"/>
                </a:lnTo>
                <a:cubicBezTo>
                  <a:pt x="7512" y="2182"/>
                  <a:pt x="7467" y="2199"/>
                  <a:pt x="7422" y="2210"/>
                </a:cubicBezTo>
                <a:cubicBezTo>
                  <a:pt x="7422" y="2193"/>
                  <a:pt x="7416" y="2165"/>
                  <a:pt x="7416" y="2148"/>
                </a:cubicBezTo>
                <a:cubicBezTo>
                  <a:pt x="7291" y="2233"/>
                  <a:pt x="7161" y="2295"/>
                  <a:pt x="7030" y="2369"/>
                </a:cubicBezTo>
                <a:cubicBezTo>
                  <a:pt x="7053" y="2358"/>
                  <a:pt x="7087" y="2346"/>
                  <a:pt x="7104" y="2341"/>
                </a:cubicBezTo>
                <a:lnTo>
                  <a:pt x="7138" y="2381"/>
                </a:lnTo>
                <a:cubicBezTo>
                  <a:pt x="7093" y="2403"/>
                  <a:pt x="7047" y="2426"/>
                  <a:pt x="6996" y="2454"/>
                </a:cubicBezTo>
                <a:cubicBezTo>
                  <a:pt x="6996" y="2437"/>
                  <a:pt x="6990" y="2409"/>
                  <a:pt x="6985" y="2398"/>
                </a:cubicBezTo>
                <a:cubicBezTo>
                  <a:pt x="6826" y="2471"/>
                  <a:pt x="6661" y="2556"/>
                  <a:pt x="6520" y="2664"/>
                </a:cubicBezTo>
                <a:cubicBezTo>
                  <a:pt x="6610" y="2636"/>
                  <a:pt x="6690" y="2573"/>
                  <a:pt x="6786" y="2551"/>
                </a:cubicBezTo>
                <a:lnTo>
                  <a:pt x="6786" y="2551"/>
                </a:lnTo>
                <a:cubicBezTo>
                  <a:pt x="6678" y="2647"/>
                  <a:pt x="6548" y="2715"/>
                  <a:pt x="6417" y="2772"/>
                </a:cubicBezTo>
                <a:cubicBezTo>
                  <a:pt x="6406" y="2766"/>
                  <a:pt x="6389" y="2766"/>
                  <a:pt x="6378" y="2761"/>
                </a:cubicBezTo>
                <a:cubicBezTo>
                  <a:pt x="6332" y="2761"/>
                  <a:pt x="6287" y="2789"/>
                  <a:pt x="6247" y="2817"/>
                </a:cubicBezTo>
                <a:cubicBezTo>
                  <a:pt x="6260" y="2822"/>
                  <a:pt x="6274" y="2824"/>
                  <a:pt x="6287" y="2824"/>
                </a:cubicBezTo>
                <a:cubicBezTo>
                  <a:pt x="6319" y="2824"/>
                  <a:pt x="6351" y="2812"/>
                  <a:pt x="6383" y="2800"/>
                </a:cubicBezTo>
                <a:lnTo>
                  <a:pt x="6383" y="2800"/>
                </a:lnTo>
                <a:cubicBezTo>
                  <a:pt x="6338" y="2851"/>
                  <a:pt x="6281" y="2886"/>
                  <a:pt x="6225" y="2914"/>
                </a:cubicBezTo>
                <a:cubicBezTo>
                  <a:pt x="6219" y="2891"/>
                  <a:pt x="6213" y="2874"/>
                  <a:pt x="6207" y="2851"/>
                </a:cubicBezTo>
                <a:cubicBezTo>
                  <a:pt x="6162" y="2886"/>
                  <a:pt x="6117" y="2908"/>
                  <a:pt x="6071" y="2937"/>
                </a:cubicBezTo>
                <a:lnTo>
                  <a:pt x="6185" y="2937"/>
                </a:lnTo>
                <a:cubicBezTo>
                  <a:pt x="6117" y="2982"/>
                  <a:pt x="6043" y="3016"/>
                  <a:pt x="5969" y="3050"/>
                </a:cubicBezTo>
                <a:cubicBezTo>
                  <a:pt x="5946" y="3033"/>
                  <a:pt x="5924" y="3010"/>
                  <a:pt x="5901" y="2993"/>
                </a:cubicBezTo>
                <a:cubicBezTo>
                  <a:pt x="5873" y="3129"/>
                  <a:pt x="5674" y="3164"/>
                  <a:pt x="5600" y="3283"/>
                </a:cubicBezTo>
                <a:cubicBezTo>
                  <a:pt x="5617" y="3271"/>
                  <a:pt x="5651" y="3249"/>
                  <a:pt x="5668" y="3237"/>
                </a:cubicBezTo>
                <a:lnTo>
                  <a:pt x="5703" y="3271"/>
                </a:lnTo>
                <a:cubicBezTo>
                  <a:pt x="5680" y="3283"/>
                  <a:pt x="5634" y="3300"/>
                  <a:pt x="5617" y="3305"/>
                </a:cubicBezTo>
                <a:cubicBezTo>
                  <a:pt x="5606" y="3328"/>
                  <a:pt x="5595" y="3345"/>
                  <a:pt x="5583" y="3362"/>
                </a:cubicBezTo>
                <a:cubicBezTo>
                  <a:pt x="5572" y="3345"/>
                  <a:pt x="5555" y="3305"/>
                  <a:pt x="5544" y="3283"/>
                </a:cubicBezTo>
                <a:cubicBezTo>
                  <a:pt x="5498" y="3317"/>
                  <a:pt x="5447" y="3351"/>
                  <a:pt x="5436" y="3407"/>
                </a:cubicBezTo>
                <a:cubicBezTo>
                  <a:pt x="5379" y="3436"/>
                  <a:pt x="5322" y="3464"/>
                  <a:pt x="5266" y="3493"/>
                </a:cubicBezTo>
                <a:cubicBezTo>
                  <a:pt x="5260" y="3504"/>
                  <a:pt x="5243" y="3527"/>
                  <a:pt x="5237" y="3544"/>
                </a:cubicBezTo>
                <a:cubicBezTo>
                  <a:pt x="5169" y="3572"/>
                  <a:pt x="5107" y="3612"/>
                  <a:pt x="5056" y="3663"/>
                </a:cubicBezTo>
                <a:cubicBezTo>
                  <a:pt x="5056" y="3640"/>
                  <a:pt x="5061" y="3606"/>
                  <a:pt x="5067" y="3583"/>
                </a:cubicBezTo>
                <a:lnTo>
                  <a:pt x="5067" y="3583"/>
                </a:lnTo>
                <a:cubicBezTo>
                  <a:pt x="5044" y="3663"/>
                  <a:pt x="4965" y="3708"/>
                  <a:pt x="4948" y="3782"/>
                </a:cubicBezTo>
                <a:cubicBezTo>
                  <a:pt x="5005" y="3748"/>
                  <a:pt x="5061" y="3708"/>
                  <a:pt x="5129" y="3680"/>
                </a:cubicBezTo>
                <a:lnTo>
                  <a:pt x="5129" y="3680"/>
                </a:lnTo>
                <a:cubicBezTo>
                  <a:pt x="4965" y="3839"/>
                  <a:pt x="4778" y="3981"/>
                  <a:pt x="4590" y="4111"/>
                </a:cubicBezTo>
                <a:cubicBezTo>
                  <a:pt x="4619" y="4083"/>
                  <a:pt x="4647" y="4049"/>
                  <a:pt x="4676" y="4020"/>
                </a:cubicBezTo>
                <a:cubicBezTo>
                  <a:pt x="4666" y="4017"/>
                  <a:pt x="4656" y="4015"/>
                  <a:pt x="4646" y="4015"/>
                </a:cubicBezTo>
                <a:cubicBezTo>
                  <a:pt x="4613" y="4015"/>
                  <a:pt x="4582" y="4034"/>
                  <a:pt x="4551" y="4043"/>
                </a:cubicBezTo>
                <a:cubicBezTo>
                  <a:pt x="4528" y="4077"/>
                  <a:pt x="4505" y="4117"/>
                  <a:pt x="4477" y="4151"/>
                </a:cubicBezTo>
                <a:lnTo>
                  <a:pt x="4437" y="4134"/>
                </a:lnTo>
                <a:lnTo>
                  <a:pt x="4437" y="4134"/>
                </a:lnTo>
                <a:cubicBezTo>
                  <a:pt x="4442" y="4169"/>
                  <a:pt x="4364" y="4270"/>
                  <a:pt x="4315" y="4270"/>
                </a:cubicBezTo>
                <a:cubicBezTo>
                  <a:pt x="4302" y="4270"/>
                  <a:pt x="4290" y="4262"/>
                  <a:pt x="4284" y="4242"/>
                </a:cubicBezTo>
                <a:cubicBezTo>
                  <a:pt x="4409" y="4066"/>
                  <a:pt x="4624" y="3964"/>
                  <a:pt x="4738" y="3782"/>
                </a:cubicBezTo>
                <a:lnTo>
                  <a:pt x="4778" y="3782"/>
                </a:lnTo>
                <a:cubicBezTo>
                  <a:pt x="4874" y="3691"/>
                  <a:pt x="4988" y="3623"/>
                  <a:pt x="5090" y="3544"/>
                </a:cubicBezTo>
                <a:lnTo>
                  <a:pt x="5039" y="3453"/>
                </a:lnTo>
                <a:cubicBezTo>
                  <a:pt x="4982" y="3493"/>
                  <a:pt x="4925" y="3549"/>
                  <a:pt x="4931" y="3623"/>
                </a:cubicBezTo>
                <a:cubicBezTo>
                  <a:pt x="4908" y="3640"/>
                  <a:pt x="4880" y="3651"/>
                  <a:pt x="4851" y="3663"/>
                </a:cubicBezTo>
                <a:cubicBezTo>
                  <a:pt x="4849" y="3663"/>
                  <a:pt x="4847" y="3663"/>
                  <a:pt x="4845" y="3663"/>
                </a:cubicBezTo>
                <a:cubicBezTo>
                  <a:pt x="4782" y="3663"/>
                  <a:pt x="4753" y="3743"/>
                  <a:pt x="4704" y="3771"/>
                </a:cubicBezTo>
                <a:lnTo>
                  <a:pt x="4670" y="3714"/>
                </a:lnTo>
                <a:lnTo>
                  <a:pt x="4670" y="3714"/>
                </a:lnTo>
                <a:cubicBezTo>
                  <a:pt x="4676" y="3731"/>
                  <a:pt x="4687" y="3765"/>
                  <a:pt x="4693" y="3776"/>
                </a:cubicBezTo>
                <a:cubicBezTo>
                  <a:pt x="4653" y="3782"/>
                  <a:pt x="4596" y="3793"/>
                  <a:pt x="4562" y="3793"/>
                </a:cubicBezTo>
                <a:cubicBezTo>
                  <a:pt x="4556" y="3822"/>
                  <a:pt x="4556" y="3850"/>
                  <a:pt x="4551" y="3878"/>
                </a:cubicBezTo>
                <a:cubicBezTo>
                  <a:pt x="4534" y="3878"/>
                  <a:pt x="4494" y="3873"/>
                  <a:pt x="4477" y="3867"/>
                </a:cubicBezTo>
                <a:lnTo>
                  <a:pt x="4477" y="3867"/>
                </a:lnTo>
                <a:cubicBezTo>
                  <a:pt x="4488" y="3873"/>
                  <a:pt x="4505" y="3890"/>
                  <a:pt x="4517" y="3895"/>
                </a:cubicBezTo>
                <a:cubicBezTo>
                  <a:pt x="4476" y="3921"/>
                  <a:pt x="4436" y="3960"/>
                  <a:pt x="4387" y="3960"/>
                </a:cubicBezTo>
                <a:cubicBezTo>
                  <a:pt x="4381" y="3960"/>
                  <a:pt x="4375" y="3959"/>
                  <a:pt x="4369" y="3958"/>
                </a:cubicBezTo>
                <a:lnTo>
                  <a:pt x="4369" y="3958"/>
                </a:lnTo>
                <a:cubicBezTo>
                  <a:pt x="4375" y="3964"/>
                  <a:pt x="4398" y="3975"/>
                  <a:pt x="4403" y="3981"/>
                </a:cubicBezTo>
                <a:cubicBezTo>
                  <a:pt x="4278" y="4077"/>
                  <a:pt x="4182" y="4202"/>
                  <a:pt x="4068" y="4304"/>
                </a:cubicBezTo>
                <a:cubicBezTo>
                  <a:pt x="4063" y="4287"/>
                  <a:pt x="4057" y="4259"/>
                  <a:pt x="4051" y="4247"/>
                </a:cubicBezTo>
                <a:lnTo>
                  <a:pt x="4051" y="4247"/>
                </a:lnTo>
                <a:cubicBezTo>
                  <a:pt x="4063" y="4338"/>
                  <a:pt x="3955" y="4451"/>
                  <a:pt x="3859" y="4451"/>
                </a:cubicBezTo>
                <a:cubicBezTo>
                  <a:pt x="3813" y="4457"/>
                  <a:pt x="3830" y="4508"/>
                  <a:pt x="3819" y="4531"/>
                </a:cubicBezTo>
                <a:cubicBezTo>
                  <a:pt x="3739" y="4605"/>
                  <a:pt x="3700" y="4673"/>
                  <a:pt x="3711" y="4781"/>
                </a:cubicBezTo>
                <a:cubicBezTo>
                  <a:pt x="3694" y="4769"/>
                  <a:pt x="3666" y="4747"/>
                  <a:pt x="3649" y="4735"/>
                </a:cubicBezTo>
                <a:lnTo>
                  <a:pt x="3649" y="4735"/>
                </a:lnTo>
                <a:lnTo>
                  <a:pt x="3683" y="4803"/>
                </a:lnTo>
                <a:cubicBezTo>
                  <a:pt x="3649" y="4809"/>
                  <a:pt x="3575" y="4792"/>
                  <a:pt x="3581" y="4854"/>
                </a:cubicBezTo>
                <a:cubicBezTo>
                  <a:pt x="3535" y="4900"/>
                  <a:pt x="3484" y="4939"/>
                  <a:pt x="3439" y="4985"/>
                </a:cubicBezTo>
                <a:cubicBezTo>
                  <a:pt x="3512" y="4962"/>
                  <a:pt x="3575" y="4922"/>
                  <a:pt x="3637" y="4877"/>
                </a:cubicBezTo>
                <a:cubicBezTo>
                  <a:pt x="3626" y="4866"/>
                  <a:pt x="3603" y="4837"/>
                  <a:pt x="3598" y="4826"/>
                </a:cubicBezTo>
                <a:lnTo>
                  <a:pt x="3598" y="4826"/>
                </a:lnTo>
                <a:cubicBezTo>
                  <a:pt x="3612" y="4830"/>
                  <a:pt x="3626" y="4832"/>
                  <a:pt x="3639" y="4832"/>
                </a:cubicBezTo>
                <a:cubicBezTo>
                  <a:pt x="3682" y="4832"/>
                  <a:pt x="3714" y="4809"/>
                  <a:pt x="3722" y="4752"/>
                </a:cubicBezTo>
                <a:lnTo>
                  <a:pt x="3756" y="4798"/>
                </a:lnTo>
                <a:cubicBezTo>
                  <a:pt x="3739" y="4741"/>
                  <a:pt x="3734" y="4684"/>
                  <a:pt x="3745" y="4627"/>
                </a:cubicBezTo>
                <a:cubicBezTo>
                  <a:pt x="3765" y="4620"/>
                  <a:pt x="3785" y="4617"/>
                  <a:pt x="3803" y="4617"/>
                </a:cubicBezTo>
                <a:cubicBezTo>
                  <a:pt x="3859" y="4617"/>
                  <a:pt x="3908" y="4645"/>
                  <a:pt x="3955" y="4678"/>
                </a:cubicBezTo>
                <a:cubicBezTo>
                  <a:pt x="4017" y="4639"/>
                  <a:pt x="4074" y="4593"/>
                  <a:pt x="4125" y="4548"/>
                </a:cubicBezTo>
                <a:lnTo>
                  <a:pt x="4125" y="4548"/>
                </a:lnTo>
                <a:cubicBezTo>
                  <a:pt x="3887" y="4820"/>
                  <a:pt x="3649" y="5087"/>
                  <a:pt x="3393" y="5348"/>
                </a:cubicBezTo>
                <a:cubicBezTo>
                  <a:pt x="3388" y="5331"/>
                  <a:pt x="3382" y="5297"/>
                  <a:pt x="3382" y="5280"/>
                </a:cubicBezTo>
                <a:cubicBezTo>
                  <a:pt x="3376" y="5286"/>
                  <a:pt x="3365" y="5297"/>
                  <a:pt x="3359" y="5297"/>
                </a:cubicBezTo>
                <a:cubicBezTo>
                  <a:pt x="3399" y="5354"/>
                  <a:pt x="3393" y="5405"/>
                  <a:pt x="3314" y="5422"/>
                </a:cubicBezTo>
                <a:cubicBezTo>
                  <a:pt x="3314" y="5405"/>
                  <a:pt x="3325" y="5359"/>
                  <a:pt x="3325" y="5342"/>
                </a:cubicBezTo>
                <a:lnTo>
                  <a:pt x="3325" y="5342"/>
                </a:lnTo>
                <a:cubicBezTo>
                  <a:pt x="3314" y="5359"/>
                  <a:pt x="3302" y="5376"/>
                  <a:pt x="3285" y="5393"/>
                </a:cubicBezTo>
                <a:cubicBezTo>
                  <a:pt x="3302" y="5410"/>
                  <a:pt x="3314" y="5427"/>
                  <a:pt x="3320" y="5450"/>
                </a:cubicBezTo>
                <a:cubicBezTo>
                  <a:pt x="3251" y="5535"/>
                  <a:pt x="3172" y="5609"/>
                  <a:pt x="3098" y="5694"/>
                </a:cubicBezTo>
                <a:cubicBezTo>
                  <a:pt x="2996" y="5785"/>
                  <a:pt x="2951" y="5978"/>
                  <a:pt x="2798" y="5989"/>
                </a:cubicBezTo>
                <a:cubicBezTo>
                  <a:pt x="2746" y="6029"/>
                  <a:pt x="2701" y="6069"/>
                  <a:pt x="2650" y="6108"/>
                </a:cubicBezTo>
                <a:cubicBezTo>
                  <a:pt x="2644" y="6125"/>
                  <a:pt x="2639" y="6148"/>
                  <a:pt x="2639" y="6159"/>
                </a:cubicBezTo>
                <a:cubicBezTo>
                  <a:pt x="2588" y="6188"/>
                  <a:pt x="2565" y="6233"/>
                  <a:pt x="2605" y="6278"/>
                </a:cubicBezTo>
                <a:lnTo>
                  <a:pt x="2678" y="6193"/>
                </a:lnTo>
                <a:lnTo>
                  <a:pt x="2678" y="6193"/>
                </a:lnTo>
                <a:cubicBezTo>
                  <a:pt x="2656" y="6244"/>
                  <a:pt x="2627" y="6290"/>
                  <a:pt x="2593" y="6335"/>
                </a:cubicBezTo>
                <a:cubicBezTo>
                  <a:pt x="2582" y="6324"/>
                  <a:pt x="2559" y="6295"/>
                  <a:pt x="2548" y="6278"/>
                </a:cubicBezTo>
                <a:cubicBezTo>
                  <a:pt x="2537" y="6307"/>
                  <a:pt x="2531" y="6341"/>
                  <a:pt x="2520" y="6369"/>
                </a:cubicBezTo>
                <a:cubicBezTo>
                  <a:pt x="2497" y="6347"/>
                  <a:pt x="2468" y="6318"/>
                  <a:pt x="2446" y="6295"/>
                </a:cubicBezTo>
                <a:cubicBezTo>
                  <a:pt x="2463" y="6267"/>
                  <a:pt x="2480" y="6233"/>
                  <a:pt x="2502" y="6205"/>
                </a:cubicBezTo>
                <a:cubicBezTo>
                  <a:pt x="2508" y="6205"/>
                  <a:pt x="2525" y="6199"/>
                  <a:pt x="2531" y="6193"/>
                </a:cubicBezTo>
                <a:cubicBezTo>
                  <a:pt x="2588" y="6125"/>
                  <a:pt x="2627" y="6051"/>
                  <a:pt x="2650" y="5966"/>
                </a:cubicBezTo>
                <a:cubicBezTo>
                  <a:pt x="2673" y="5961"/>
                  <a:pt x="2712" y="5949"/>
                  <a:pt x="2735" y="5944"/>
                </a:cubicBezTo>
                <a:lnTo>
                  <a:pt x="2690" y="5887"/>
                </a:lnTo>
                <a:cubicBezTo>
                  <a:pt x="2548" y="5961"/>
                  <a:pt x="2491" y="6108"/>
                  <a:pt x="2389" y="6216"/>
                </a:cubicBezTo>
                <a:lnTo>
                  <a:pt x="2366" y="6182"/>
                </a:lnTo>
                <a:lnTo>
                  <a:pt x="2389" y="6227"/>
                </a:lnTo>
                <a:cubicBezTo>
                  <a:pt x="2338" y="6284"/>
                  <a:pt x="2293" y="6347"/>
                  <a:pt x="2270" y="6420"/>
                </a:cubicBezTo>
                <a:cubicBezTo>
                  <a:pt x="2219" y="6454"/>
                  <a:pt x="2185" y="6500"/>
                  <a:pt x="2207" y="6556"/>
                </a:cubicBezTo>
                <a:cubicBezTo>
                  <a:pt x="2196" y="6551"/>
                  <a:pt x="2162" y="6539"/>
                  <a:pt x="2151" y="6534"/>
                </a:cubicBezTo>
                <a:lnTo>
                  <a:pt x="2151" y="6534"/>
                </a:lnTo>
                <a:cubicBezTo>
                  <a:pt x="2162" y="6551"/>
                  <a:pt x="2190" y="6579"/>
                  <a:pt x="2202" y="6590"/>
                </a:cubicBezTo>
                <a:cubicBezTo>
                  <a:pt x="2185" y="6602"/>
                  <a:pt x="2139" y="6619"/>
                  <a:pt x="2117" y="6630"/>
                </a:cubicBezTo>
                <a:cubicBezTo>
                  <a:pt x="2122" y="6636"/>
                  <a:pt x="2128" y="6653"/>
                  <a:pt x="2134" y="6659"/>
                </a:cubicBezTo>
                <a:cubicBezTo>
                  <a:pt x="2202" y="6608"/>
                  <a:pt x="2298" y="6545"/>
                  <a:pt x="2281" y="6449"/>
                </a:cubicBezTo>
                <a:cubicBezTo>
                  <a:pt x="2298" y="6437"/>
                  <a:pt x="2338" y="6426"/>
                  <a:pt x="2361" y="6420"/>
                </a:cubicBezTo>
                <a:cubicBezTo>
                  <a:pt x="2383" y="6381"/>
                  <a:pt x="2412" y="6341"/>
                  <a:pt x="2434" y="6301"/>
                </a:cubicBezTo>
                <a:cubicBezTo>
                  <a:pt x="2451" y="6324"/>
                  <a:pt x="2485" y="6369"/>
                  <a:pt x="2502" y="6398"/>
                </a:cubicBezTo>
                <a:cubicBezTo>
                  <a:pt x="2485" y="6403"/>
                  <a:pt x="2446" y="6415"/>
                  <a:pt x="2429" y="6426"/>
                </a:cubicBezTo>
                <a:cubicBezTo>
                  <a:pt x="2451" y="6443"/>
                  <a:pt x="2468" y="6460"/>
                  <a:pt x="2491" y="6477"/>
                </a:cubicBezTo>
                <a:cubicBezTo>
                  <a:pt x="2485" y="6488"/>
                  <a:pt x="2474" y="6511"/>
                  <a:pt x="2474" y="6522"/>
                </a:cubicBezTo>
                <a:cubicBezTo>
                  <a:pt x="2457" y="6511"/>
                  <a:pt x="2423" y="6477"/>
                  <a:pt x="2406" y="6466"/>
                </a:cubicBezTo>
                <a:lnTo>
                  <a:pt x="2406" y="6466"/>
                </a:lnTo>
                <a:cubicBezTo>
                  <a:pt x="2406" y="6494"/>
                  <a:pt x="2417" y="6528"/>
                  <a:pt x="2429" y="6556"/>
                </a:cubicBezTo>
                <a:cubicBezTo>
                  <a:pt x="2417" y="6579"/>
                  <a:pt x="2406" y="6602"/>
                  <a:pt x="2395" y="6625"/>
                </a:cubicBezTo>
                <a:cubicBezTo>
                  <a:pt x="2395" y="6590"/>
                  <a:pt x="2412" y="6562"/>
                  <a:pt x="2395" y="6534"/>
                </a:cubicBezTo>
                <a:cubicBezTo>
                  <a:pt x="2304" y="6545"/>
                  <a:pt x="2383" y="6653"/>
                  <a:pt x="2355" y="6704"/>
                </a:cubicBezTo>
                <a:cubicBezTo>
                  <a:pt x="2327" y="6727"/>
                  <a:pt x="2276" y="6772"/>
                  <a:pt x="2247" y="6795"/>
                </a:cubicBezTo>
                <a:cubicBezTo>
                  <a:pt x="2247" y="6772"/>
                  <a:pt x="2241" y="6727"/>
                  <a:pt x="2236" y="6704"/>
                </a:cubicBezTo>
                <a:cubicBezTo>
                  <a:pt x="2230" y="6755"/>
                  <a:pt x="2207" y="6806"/>
                  <a:pt x="2168" y="6840"/>
                </a:cubicBezTo>
                <a:cubicBezTo>
                  <a:pt x="2190" y="6829"/>
                  <a:pt x="2230" y="6806"/>
                  <a:pt x="2253" y="6795"/>
                </a:cubicBezTo>
                <a:lnTo>
                  <a:pt x="2253" y="6795"/>
                </a:lnTo>
                <a:cubicBezTo>
                  <a:pt x="2258" y="6865"/>
                  <a:pt x="2214" y="6887"/>
                  <a:pt x="2156" y="6887"/>
                </a:cubicBezTo>
                <a:cubicBezTo>
                  <a:pt x="2149" y="6887"/>
                  <a:pt x="2141" y="6886"/>
                  <a:pt x="2134" y="6886"/>
                </a:cubicBezTo>
                <a:lnTo>
                  <a:pt x="2134" y="6886"/>
                </a:lnTo>
                <a:cubicBezTo>
                  <a:pt x="2139" y="6903"/>
                  <a:pt x="2156" y="6937"/>
                  <a:pt x="2162" y="6954"/>
                </a:cubicBezTo>
                <a:cubicBezTo>
                  <a:pt x="2128" y="7044"/>
                  <a:pt x="2071" y="7130"/>
                  <a:pt x="2026" y="7220"/>
                </a:cubicBezTo>
                <a:cubicBezTo>
                  <a:pt x="2020" y="7181"/>
                  <a:pt x="2009" y="7141"/>
                  <a:pt x="1998" y="7101"/>
                </a:cubicBezTo>
                <a:lnTo>
                  <a:pt x="1998" y="7101"/>
                </a:lnTo>
                <a:cubicBezTo>
                  <a:pt x="1975" y="7152"/>
                  <a:pt x="1998" y="7203"/>
                  <a:pt x="2020" y="7249"/>
                </a:cubicBezTo>
                <a:lnTo>
                  <a:pt x="1986" y="7249"/>
                </a:lnTo>
                <a:cubicBezTo>
                  <a:pt x="1992" y="7237"/>
                  <a:pt x="1986" y="7226"/>
                  <a:pt x="1975" y="7209"/>
                </a:cubicBezTo>
                <a:cubicBezTo>
                  <a:pt x="1970" y="7208"/>
                  <a:pt x="1966" y="7208"/>
                  <a:pt x="1963" y="7208"/>
                </a:cubicBezTo>
                <a:cubicBezTo>
                  <a:pt x="1937" y="7208"/>
                  <a:pt x="1925" y="7224"/>
                  <a:pt x="1935" y="7249"/>
                </a:cubicBezTo>
                <a:lnTo>
                  <a:pt x="1918" y="7249"/>
                </a:lnTo>
                <a:cubicBezTo>
                  <a:pt x="1924" y="7254"/>
                  <a:pt x="1929" y="7254"/>
                  <a:pt x="1935" y="7260"/>
                </a:cubicBezTo>
                <a:cubicBezTo>
                  <a:pt x="1935" y="7260"/>
                  <a:pt x="1941" y="7260"/>
                  <a:pt x="1941" y="7266"/>
                </a:cubicBezTo>
                <a:lnTo>
                  <a:pt x="1946" y="7266"/>
                </a:lnTo>
                <a:cubicBezTo>
                  <a:pt x="1963" y="7271"/>
                  <a:pt x="1986" y="7283"/>
                  <a:pt x="2003" y="7288"/>
                </a:cubicBezTo>
                <a:cubicBezTo>
                  <a:pt x="1969" y="7317"/>
                  <a:pt x="1952" y="7351"/>
                  <a:pt x="1941" y="7385"/>
                </a:cubicBezTo>
                <a:cubicBezTo>
                  <a:pt x="1937" y="7385"/>
                  <a:pt x="1934" y="7385"/>
                  <a:pt x="1932" y="7383"/>
                </a:cubicBezTo>
                <a:lnTo>
                  <a:pt x="1932" y="7383"/>
                </a:lnTo>
                <a:lnTo>
                  <a:pt x="1935" y="7391"/>
                </a:lnTo>
                <a:cubicBezTo>
                  <a:pt x="1929" y="7413"/>
                  <a:pt x="1918" y="7442"/>
                  <a:pt x="1907" y="7464"/>
                </a:cubicBezTo>
                <a:cubicBezTo>
                  <a:pt x="1901" y="7453"/>
                  <a:pt x="1878" y="7425"/>
                  <a:pt x="1867" y="7413"/>
                </a:cubicBezTo>
                <a:lnTo>
                  <a:pt x="1827" y="7470"/>
                </a:lnTo>
                <a:cubicBezTo>
                  <a:pt x="1833" y="7469"/>
                  <a:pt x="1838" y="7469"/>
                  <a:pt x="1842" y="7469"/>
                </a:cubicBezTo>
                <a:cubicBezTo>
                  <a:pt x="1891" y="7469"/>
                  <a:pt x="1895" y="7496"/>
                  <a:pt x="1890" y="7532"/>
                </a:cubicBezTo>
                <a:cubicBezTo>
                  <a:pt x="1878" y="7532"/>
                  <a:pt x="1867" y="7538"/>
                  <a:pt x="1861" y="7544"/>
                </a:cubicBezTo>
                <a:cubicBezTo>
                  <a:pt x="1861" y="7549"/>
                  <a:pt x="1867" y="7561"/>
                  <a:pt x="1873" y="7572"/>
                </a:cubicBezTo>
                <a:cubicBezTo>
                  <a:pt x="1867" y="7578"/>
                  <a:pt x="1861" y="7589"/>
                  <a:pt x="1856" y="7600"/>
                </a:cubicBezTo>
                <a:cubicBezTo>
                  <a:pt x="1850" y="7612"/>
                  <a:pt x="1844" y="7629"/>
                  <a:pt x="1839" y="7646"/>
                </a:cubicBezTo>
                <a:cubicBezTo>
                  <a:pt x="1822" y="7646"/>
                  <a:pt x="1805" y="7651"/>
                  <a:pt x="1788" y="7651"/>
                </a:cubicBezTo>
                <a:cubicBezTo>
                  <a:pt x="1720" y="7776"/>
                  <a:pt x="1629" y="7890"/>
                  <a:pt x="1595" y="8032"/>
                </a:cubicBezTo>
                <a:cubicBezTo>
                  <a:pt x="1555" y="8054"/>
                  <a:pt x="1515" y="8088"/>
                  <a:pt x="1464" y="8105"/>
                </a:cubicBezTo>
                <a:cubicBezTo>
                  <a:pt x="1464" y="8015"/>
                  <a:pt x="1532" y="7947"/>
                  <a:pt x="1595" y="7890"/>
                </a:cubicBezTo>
                <a:cubicBezTo>
                  <a:pt x="1595" y="7878"/>
                  <a:pt x="1589" y="7850"/>
                  <a:pt x="1589" y="7839"/>
                </a:cubicBezTo>
                <a:cubicBezTo>
                  <a:pt x="1702" y="7759"/>
                  <a:pt x="1702" y="7623"/>
                  <a:pt x="1805" y="7532"/>
                </a:cubicBezTo>
                <a:cubicBezTo>
                  <a:pt x="1816" y="7487"/>
                  <a:pt x="1822" y="7436"/>
                  <a:pt x="1816" y="7385"/>
                </a:cubicBezTo>
                <a:lnTo>
                  <a:pt x="1816" y="7385"/>
                </a:lnTo>
                <a:cubicBezTo>
                  <a:pt x="1810" y="7413"/>
                  <a:pt x="1799" y="7447"/>
                  <a:pt x="1793" y="7481"/>
                </a:cubicBezTo>
                <a:cubicBezTo>
                  <a:pt x="1595" y="7651"/>
                  <a:pt x="1527" y="7912"/>
                  <a:pt x="1368" y="8111"/>
                </a:cubicBezTo>
                <a:cubicBezTo>
                  <a:pt x="1390" y="8109"/>
                  <a:pt x="1413" y="8108"/>
                  <a:pt x="1436" y="8108"/>
                </a:cubicBezTo>
                <a:cubicBezTo>
                  <a:pt x="1481" y="8108"/>
                  <a:pt x="1527" y="8113"/>
                  <a:pt x="1572" y="8128"/>
                </a:cubicBezTo>
                <a:cubicBezTo>
                  <a:pt x="1561" y="8162"/>
                  <a:pt x="1544" y="8202"/>
                  <a:pt x="1532" y="8236"/>
                </a:cubicBezTo>
                <a:lnTo>
                  <a:pt x="1453" y="8236"/>
                </a:lnTo>
                <a:cubicBezTo>
                  <a:pt x="1453" y="8242"/>
                  <a:pt x="1447" y="8259"/>
                  <a:pt x="1447" y="8270"/>
                </a:cubicBezTo>
                <a:cubicBezTo>
                  <a:pt x="1470" y="8264"/>
                  <a:pt x="1510" y="8247"/>
                  <a:pt x="1527" y="8242"/>
                </a:cubicBezTo>
                <a:lnTo>
                  <a:pt x="1527" y="8242"/>
                </a:lnTo>
                <a:cubicBezTo>
                  <a:pt x="1493" y="8327"/>
                  <a:pt x="1459" y="8417"/>
                  <a:pt x="1385" y="8480"/>
                </a:cubicBezTo>
                <a:cubicBezTo>
                  <a:pt x="1390" y="8491"/>
                  <a:pt x="1396" y="8508"/>
                  <a:pt x="1396" y="8514"/>
                </a:cubicBezTo>
                <a:cubicBezTo>
                  <a:pt x="1368" y="8576"/>
                  <a:pt x="1339" y="8639"/>
                  <a:pt x="1317" y="8701"/>
                </a:cubicBezTo>
                <a:cubicBezTo>
                  <a:pt x="1302" y="8695"/>
                  <a:pt x="1286" y="8691"/>
                  <a:pt x="1273" y="8691"/>
                </a:cubicBezTo>
                <a:cubicBezTo>
                  <a:pt x="1251" y="8691"/>
                  <a:pt x="1233" y="8701"/>
                  <a:pt x="1226" y="8730"/>
                </a:cubicBezTo>
                <a:lnTo>
                  <a:pt x="1305" y="8730"/>
                </a:lnTo>
                <a:cubicBezTo>
                  <a:pt x="1254" y="8820"/>
                  <a:pt x="1215" y="8911"/>
                  <a:pt x="1186" y="9008"/>
                </a:cubicBezTo>
                <a:cubicBezTo>
                  <a:pt x="1152" y="8996"/>
                  <a:pt x="1124" y="8991"/>
                  <a:pt x="1090" y="8985"/>
                </a:cubicBezTo>
                <a:lnTo>
                  <a:pt x="1090" y="8985"/>
                </a:lnTo>
                <a:cubicBezTo>
                  <a:pt x="1095" y="9002"/>
                  <a:pt x="1101" y="9047"/>
                  <a:pt x="1107" y="9064"/>
                </a:cubicBezTo>
                <a:cubicBezTo>
                  <a:pt x="1118" y="9059"/>
                  <a:pt x="1152" y="9047"/>
                  <a:pt x="1169" y="9042"/>
                </a:cubicBezTo>
                <a:lnTo>
                  <a:pt x="1169" y="9042"/>
                </a:lnTo>
                <a:cubicBezTo>
                  <a:pt x="1158" y="9081"/>
                  <a:pt x="1146" y="9127"/>
                  <a:pt x="1135" y="9166"/>
                </a:cubicBezTo>
                <a:cubicBezTo>
                  <a:pt x="1107" y="9166"/>
                  <a:pt x="1073" y="9166"/>
                  <a:pt x="1044" y="9172"/>
                </a:cubicBezTo>
                <a:cubicBezTo>
                  <a:pt x="1027" y="9234"/>
                  <a:pt x="999" y="9291"/>
                  <a:pt x="993" y="9359"/>
                </a:cubicBezTo>
                <a:cubicBezTo>
                  <a:pt x="1022" y="9308"/>
                  <a:pt x="1044" y="9252"/>
                  <a:pt x="1084" y="9206"/>
                </a:cubicBezTo>
                <a:lnTo>
                  <a:pt x="1084" y="9206"/>
                </a:lnTo>
                <a:cubicBezTo>
                  <a:pt x="1084" y="9286"/>
                  <a:pt x="1044" y="9359"/>
                  <a:pt x="1010" y="9433"/>
                </a:cubicBezTo>
                <a:cubicBezTo>
                  <a:pt x="993" y="9427"/>
                  <a:pt x="971" y="9427"/>
                  <a:pt x="959" y="9427"/>
                </a:cubicBezTo>
                <a:cubicBezTo>
                  <a:pt x="948" y="9461"/>
                  <a:pt x="931" y="9495"/>
                  <a:pt x="919" y="9530"/>
                </a:cubicBezTo>
                <a:cubicBezTo>
                  <a:pt x="948" y="9501"/>
                  <a:pt x="982" y="9467"/>
                  <a:pt x="1010" y="9439"/>
                </a:cubicBezTo>
                <a:lnTo>
                  <a:pt x="1010" y="9439"/>
                </a:lnTo>
                <a:cubicBezTo>
                  <a:pt x="971" y="9592"/>
                  <a:pt x="914" y="9745"/>
                  <a:pt x="868" y="9893"/>
                </a:cubicBezTo>
                <a:lnTo>
                  <a:pt x="840" y="9830"/>
                </a:lnTo>
                <a:cubicBezTo>
                  <a:pt x="823" y="9847"/>
                  <a:pt x="800" y="9870"/>
                  <a:pt x="778" y="9887"/>
                </a:cubicBezTo>
                <a:cubicBezTo>
                  <a:pt x="778" y="9966"/>
                  <a:pt x="834" y="10046"/>
                  <a:pt x="795" y="10125"/>
                </a:cubicBezTo>
                <a:cubicBezTo>
                  <a:pt x="783" y="10080"/>
                  <a:pt x="772" y="10040"/>
                  <a:pt x="766" y="9995"/>
                </a:cubicBezTo>
                <a:cubicBezTo>
                  <a:pt x="732" y="10114"/>
                  <a:pt x="664" y="10233"/>
                  <a:pt x="698" y="10358"/>
                </a:cubicBezTo>
                <a:lnTo>
                  <a:pt x="664" y="10358"/>
                </a:lnTo>
                <a:cubicBezTo>
                  <a:pt x="670" y="10364"/>
                  <a:pt x="676" y="10386"/>
                  <a:pt x="676" y="10392"/>
                </a:cubicBezTo>
                <a:lnTo>
                  <a:pt x="630" y="10403"/>
                </a:lnTo>
                <a:lnTo>
                  <a:pt x="641" y="10420"/>
                </a:lnTo>
                <a:cubicBezTo>
                  <a:pt x="659" y="10415"/>
                  <a:pt x="693" y="10398"/>
                  <a:pt x="710" y="10392"/>
                </a:cubicBezTo>
                <a:lnTo>
                  <a:pt x="710" y="10392"/>
                </a:lnTo>
                <a:cubicBezTo>
                  <a:pt x="704" y="10415"/>
                  <a:pt x="687" y="10454"/>
                  <a:pt x="676" y="10477"/>
                </a:cubicBezTo>
                <a:cubicBezTo>
                  <a:pt x="659" y="10471"/>
                  <a:pt x="630" y="10466"/>
                  <a:pt x="619" y="10460"/>
                </a:cubicBezTo>
                <a:lnTo>
                  <a:pt x="619" y="10460"/>
                </a:lnTo>
                <a:cubicBezTo>
                  <a:pt x="624" y="10477"/>
                  <a:pt x="630" y="10505"/>
                  <a:pt x="636" y="10522"/>
                </a:cubicBezTo>
                <a:cubicBezTo>
                  <a:pt x="641" y="10517"/>
                  <a:pt x="664" y="10505"/>
                  <a:pt x="676" y="10505"/>
                </a:cubicBezTo>
                <a:cubicBezTo>
                  <a:pt x="681" y="10602"/>
                  <a:pt x="636" y="10698"/>
                  <a:pt x="619" y="10795"/>
                </a:cubicBezTo>
                <a:cubicBezTo>
                  <a:pt x="602" y="10789"/>
                  <a:pt x="573" y="10778"/>
                  <a:pt x="556" y="10766"/>
                </a:cubicBezTo>
                <a:lnTo>
                  <a:pt x="556" y="10766"/>
                </a:lnTo>
                <a:cubicBezTo>
                  <a:pt x="579" y="10783"/>
                  <a:pt x="596" y="10795"/>
                  <a:pt x="619" y="10806"/>
                </a:cubicBezTo>
                <a:cubicBezTo>
                  <a:pt x="602" y="10857"/>
                  <a:pt x="590" y="10914"/>
                  <a:pt x="579" y="10965"/>
                </a:cubicBezTo>
                <a:cubicBezTo>
                  <a:pt x="573" y="10920"/>
                  <a:pt x="562" y="10874"/>
                  <a:pt x="539" y="10829"/>
                </a:cubicBezTo>
                <a:cubicBezTo>
                  <a:pt x="539" y="10874"/>
                  <a:pt x="522" y="10908"/>
                  <a:pt x="483" y="10925"/>
                </a:cubicBezTo>
                <a:cubicBezTo>
                  <a:pt x="494" y="10925"/>
                  <a:pt x="517" y="10937"/>
                  <a:pt x="528" y="10942"/>
                </a:cubicBezTo>
                <a:cubicBezTo>
                  <a:pt x="466" y="11073"/>
                  <a:pt x="454" y="11215"/>
                  <a:pt x="420" y="11356"/>
                </a:cubicBezTo>
                <a:cubicBezTo>
                  <a:pt x="437" y="11351"/>
                  <a:pt x="477" y="11345"/>
                  <a:pt x="500" y="11339"/>
                </a:cubicBezTo>
                <a:lnTo>
                  <a:pt x="500" y="11339"/>
                </a:lnTo>
                <a:cubicBezTo>
                  <a:pt x="488" y="11470"/>
                  <a:pt x="466" y="11595"/>
                  <a:pt x="437" y="11725"/>
                </a:cubicBezTo>
                <a:cubicBezTo>
                  <a:pt x="409" y="11652"/>
                  <a:pt x="420" y="11578"/>
                  <a:pt x="437" y="11510"/>
                </a:cubicBezTo>
                <a:lnTo>
                  <a:pt x="437" y="11510"/>
                </a:lnTo>
                <a:cubicBezTo>
                  <a:pt x="318" y="11532"/>
                  <a:pt x="392" y="12015"/>
                  <a:pt x="284" y="12134"/>
                </a:cubicBezTo>
                <a:cubicBezTo>
                  <a:pt x="250" y="12117"/>
                  <a:pt x="216" y="12100"/>
                  <a:pt x="182" y="12083"/>
                </a:cubicBezTo>
                <a:cubicBezTo>
                  <a:pt x="199" y="12077"/>
                  <a:pt x="222" y="12077"/>
                  <a:pt x="233" y="12071"/>
                </a:cubicBezTo>
                <a:cubicBezTo>
                  <a:pt x="239" y="12032"/>
                  <a:pt x="261" y="12003"/>
                  <a:pt x="307" y="11992"/>
                </a:cubicBezTo>
                <a:cubicBezTo>
                  <a:pt x="290" y="11964"/>
                  <a:pt x="273" y="11935"/>
                  <a:pt x="261" y="11901"/>
                </a:cubicBezTo>
                <a:lnTo>
                  <a:pt x="261" y="11901"/>
                </a:lnTo>
                <a:lnTo>
                  <a:pt x="324" y="11913"/>
                </a:lnTo>
                <a:cubicBezTo>
                  <a:pt x="312" y="11901"/>
                  <a:pt x="284" y="11884"/>
                  <a:pt x="273" y="11873"/>
                </a:cubicBezTo>
                <a:cubicBezTo>
                  <a:pt x="295" y="11748"/>
                  <a:pt x="307" y="11612"/>
                  <a:pt x="216" y="11510"/>
                </a:cubicBezTo>
                <a:cubicBezTo>
                  <a:pt x="216" y="11674"/>
                  <a:pt x="171" y="11839"/>
                  <a:pt x="159" y="12009"/>
                </a:cubicBezTo>
                <a:cubicBezTo>
                  <a:pt x="154" y="12015"/>
                  <a:pt x="137" y="12026"/>
                  <a:pt x="131" y="12032"/>
                </a:cubicBezTo>
                <a:cubicBezTo>
                  <a:pt x="171" y="12077"/>
                  <a:pt x="137" y="12134"/>
                  <a:pt x="108" y="12179"/>
                </a:cubicBezTo>
                <a:cubicBezTo>
                  <a:pt x="154" y="12276"/>
                  <a:pt x="102" y="12378"/>
                  <a:pt x="102" y="12474"/>
                </a:cubicBezTo>
                <a:lnTo>
                  <a:pt x="68" y="12480"/>
                </a:lnTo>
                <a:cubicBezTo>
                  <a:pt x="80" y="12486"/>
                  <a:pt x="97" y="12497"/>
                  <a:pt x="108" y="12503"/>
                </a:cubicBezTo>
                <a:cubicBezTo>
                  <a:pt x="102" y="12610"/>
                  <a:pt x="80" y="12724"/>
                  <a:pt x="102" y="12832"/>
                </a:cubicBezTo>
                <a:cubicBezTo>
                  <a:pt x="114" y="12871"/>
                  <a:pt x="80" y="12900"/>
                  <a:pt x="63" y="12934"/>
                </a:cubicBezTo>
                <a:cubicBezTo>
                  <a:pt x="80" y="12956"/>
                  <a:pt x="97" y="12974"/>
                  <a:pt x="114" y="12996"/>
                </a:cubicBezTo>
                <a:cubicBezTo>
                  <a:pt x="102" y="12996"/>
                  <a:pt x="74" y="13008"/>
                  <a:pt x="57" y="13008"/>
                </a:cubicBezTo>
                <a:cubicBezTo>
                  <a:pt x="64" y="13068"/>
                  <a:pt x="66" y="13128"/>
                  <a:pt x="65" y="13188"/>
                </a:cubicBezTo>
                <a:lnTo>
                  <a:pt x="65" y="13188"/>
                </a:lnTo>
                <a:cubicBezTo>
                  <a:pt x="77" y="13183"/>
                  <a:pt x="97" y="13177"/>
                  <a:pt x="108" y="13172"/>
                </a:cubicBezTo>
                <a:cubicBezTo>
                  <a:pt x="97" y="13030"/>
                  <a:pt x="188" y="12871"/>
                  <a:pt x="131" y="12735"/>
                </a:cubicBezTo>
                <a:cubicBezTo>
                  <a:pt x="222" y="12639"/>
                  <a:pt x="154" y="12491"/>
                  <a:pt x="205" y="12378"/>
                </a:cubicBezTo>
                <a:cubicBezTo>
                  <a:pt x="222" y="12310"/>
                  <a:pt x="182" y="12219"/>
                  <a:pt x="261" y="12174"/>
                </a:cubicBezTo>
                <a:lnTo>
                  <a:pt x="295" y="12230"/>
                </a:lnTo>
                <a:cubicBezTo>
                  <a:pt x="256" y="12298"/>
                  <a:pt x="273" y="12372"/>
                  <a:pt x="278" y="12446"/>
                </a:cubicBezTo>
                <a:cubicBezTo>
                  <a:pt x="295" y="12440"/>
                  <a:pt x="335" y="12423"/>
                  <a:pt x="352" y="12417"/>
                </a:cubicBezTo>
                <a:lnTo>
                  <a:pt x="352" y="12417"/>
                </a:lnTo>
                <a:cubicBezTo>
                  <a:pt x="346" y="12440"/>
                  <a:pt x="335" y="12463"/>
                  <a:pt x="329" y="12486"/>
                </a:cubicBezTo>
                <a:cubicBezTo>
                  <a:pt x="346" y="12565"/>
                  <a:pt x="244" y="12610"/>
                  <a:pt x="267" y="12690"/>
                </a:cubicBezTo>
                <a:cubicBezTo>
                  <a:pt x="278" y="12696"/>
                  <a:pt x="301" y="12713"/>
                  <a:pt x="312" y="12718"/>
                </a:cubicBezTo>
                <a:cubicBezTo>
                  <a:pt x="301" y="12934"/>
                  <a:pt x="244" y="13149"/>
                  <a:pt x="278" y="13365"/>
                </a:cubicBezTo>
                <a:lnTo>
                  <a:pt x="210" y="13365"/>
                </a:lnTo>
                <a:cubicBezTo>
                  <a:pt x="205" y="13388"/>
                  <a:pt x="193" y="13444"/>
                  <a:pt x="188" y="13467"/>
                </a:cubicBezTo>
                <a:cubicBezTo>
                  <a:pt x="205" y="13478"/>
                  <a:pt x="227" y="13496"/>
                  <a:pt x="250" y="13507"/>
                </a:cubicBezTo>
                <a:lnTo>
                  <a:pt x="261" y="13450"/>
                </a:lnTo>
                <a:cubicBezTo>
                  <a:pt x="261" y="13473"/>
                  <a:pt x="267" y="13518"/>
                  <a:pt x="273" y="13541"/>
                </a:cubicBezTo>
                <a:cubicBezTo>
                  <a:pt x="261" y="13535"/>
                  <a:pt x="239" y="13518"/>
                  <a:pt x="233" y="13507"/>
                </a:cubicBezTo>
                <a:cubicBezTo>
                  <a:pt x="216" y="13513"/>
                  <a:pt x="193" y="13530"/>
                  <a:pt x="176" y="13535"/>
                </a:cubicBezTo>
                <a:cubicBezTo>
                  <a:pt x="182" y="13581"/>
                  <a:pt x="188" y="13626"/>
                  <a:pt x="188" y="13671"/>
                </a:cubicBezTo>
                <a:lnTo>
                  <a:pt x="222" y="13677"/>
                </a:lnTo>
                <a:cubicBezTo>
                  <a:pt x="233" y="13637"/>
                  <a:pt x="244" y="13592"/>
                  <a:pt x="267" y="13558"/>
                </a:cubicBezTo>
                <a:lnTo>
                  <a:pt x="267" y="13558"/>
                </a:lnTo>
                <a:cubicBezTo>
                  <a:pt x="244" y="13603"/>
                  <a:pt x="256" y="13649"/>
                  <a:pt x="267" y="13694"/>
                </a:cubicBezTo>
                <a:cubicBezTo>
                  <a:pt x="239" y="13694"/>
                  <a:pt x="210" y="13688"/>
                  <a:pt x="182" y="13688"/>
                </a:cubicBezTo>
                <a:cubicBezTo>
                  <a:pt x="182" y="13734"/>
                  <a:pt x="182" y="13779"/>
                  <a:pt x="182" y="13825"/>
                </a:cubicBezTo>
                <a:cubicBezTo>
                  <a:pt x="199" y="13791"/>
                  <a:pt x="227" y="13728"/>
                  <a:pt x="239" y="13700"/>
                </a:cubicBezTo>
                <a:lnTo>
                  <a:pt x="239" y="13700"/>
                </a:lnTo>
                <a:cubicBezTo>
                  <a:pt x="256" y="13739"/>
                  <a:pt x="250" y="13774"/>
                  <a:pt x="227" y="13808"/>
                </a:cubicBezTo>
                <a:cubicBezTo>
                  <a:pt x="256" y="13893"/>
                  <a:pt x="239" y="13978"/>
                  <a:pt x="244" y="14063"/>
                </a:cubicBezTo>
                <a:lnTo>
                  <a:pt x="199" y="14080"/>
                </a:lnTo>
                <a:cubicBezTo>
                  <a:pt x="216" y="14091"/>
                  <a:pt x="250" y="14120"/>
                  <a:pt x="267" y="14137"/>
                </a:cubicBezTo>
                <a:cubicBezTo>
                  <a:pt x="239" y="14142"/>
                  <a:pt x="210" y="14148"/>
                  <a:pt x="182" y="14159"/>
                </a:cubicBezTo>
                <a:cubicBezTo>
                  <a:pt x="210" y="14182"/>
                  <a:pt x="233" y="14210"/>
                  <a:pt x="261" y="14239"/>
                </a:cubicBezTo>
                <a:cubicBezTo>
                  <a:pt x="256" y="14267"/>
                  <a:pt x="250" y="14296"/>
                  <a:pt x="244" y="14324"/>
                </a:cubicBezTo>
                <a:cubicBezTo>
                  <a:pt x="227" y="14284"/>
                  <a:pt x="205" y="14250"/>
                  <a:pt x="171" y="14227"/>
                </a:cubicBezTo>
                <a:lnTo>
                  <a:pt x="171" y="14227"/>
                </a:lnTo>
                <a:cubicBezTo>
                  <a:pt x="176" y="14250"/>
                  <a:pt x="188" y="14301"/>
                  <a:pt x="188" y="14324"/>
                </a:cubicBezTo>
                <a:lnTo>
                  <a:pt x="125" y="14324"/>
                </a:lnTo>
                <a:cubicBezTo>
                  <a:pt x="142" y="14335"/>
                  <a:pt x="182" y="14358"/>
                  <a:pt x="199" y="14369"/>
                </a:cubicBezTo>
                <a:cubicBezTo>
                  <a:pt x="185" y="14398"/>
                  <a:pt x="194" y="14477"/>
                  <a:pt x="159" y="14477"/>
                </a:cubicBezTo>
                <a:cubicBezTo>
                  <a:pt x="151" y="14477"/>
                  <a:pt x="142" y="14473"/>
                  <a:pt x="131" y="14466"/>
                </a:cubicBezTo>
                <a:cubicBezTo>
                  <a:pt x="74" y="14364"/>
                  <a:pt x="171" y="14205"/>
                  <a:pt x="57" y="14120"/>
                </a:cubicBezTo>
                <a:lnTo>
                  <a:pt x="108" y="14120"/>
                </a:lnTo>
                <a:cubicBezTo>
                  <a:pt x="125" y="13819"/>
                  <a:pt x="102" y="13518"/>
                  <a:pt x="119" y="13217"/>
                </a:cubicBezTo>
                <a:cubicBezTo>
                  <a:pt x="103" y="13212"/>
                  <a:pt x="87" y="13201"/>
                  <a:pt x="65" y="13190"/>
                </a:cubicBezTo>
                <a:lnTo>
                  <a:pt x="65" y="13190"/>
                </a:lnTo>
                <a:cubicBezTo>
                  <a:pt x="61" y="13436"/>
                  <a:pt x="7" y="13675"/>
                  <a:pt x="12" y="13921"/>
                </a:cubicBezTo>
                <a:cubicBezTo>
                  <a:pt x="51" y="13972"/>
                  <a:pt x="12" y="14035"/>
                  <a:pt x="0" y="14086"/>
                </a:cubicBezTo>
                <a:cubicBezTo>
                  <a:pt x="12" y="14159"/>
                  <a:pt x="23" y="14233"/>
                  <a:pt x="17" y="14307"/>
                </a:cubicBezTo>
                <a:lnTo>
                  <a:pt x="46" y="14347"/>
                </a:lnTo>
                <a:cubicBezTo>
                  <a:pt x="34" y="14381"/>
                  <a:pt x="23" y="14415"/>
                  <a:pt x="6" y="14449"/>
                </a:cubicBezTo>
                <a:cubicBezTo>
                  <a:pt x="17" y="14483"/>
                  <a:pt x="23" y="14511"/>
                  <a:pt x="29" y="14545"/>
                </a:cubicBezTo>
                <a:cubicBezTo>
                  <a:pt x="23" y="14557"/>
                  <a:pt x="6" y="14574"/>
                  <a:pt x="0" y="14579"/>
                </a:cubicBezTo>
                <a:lnTo>
                  <a:pt x="34" y="14579"/>
                </a:lnTo>
                <a:cubicBezTo>
                  <a:pt x="29" y="14636"/>
                  <a:pt x="23" y="14687"/>
                  <a:pt x="34" y="14744"/>
                </a:cubicBezTo>
                <a:cubicBezTo>
                  <a:pt x="23" y="14744"/>
                  <a:pt x="6" y="14749"/>
                  <a:pt x="0" y="14749"/>
                </a:cubicBezTo>
                <a:cubicBezTo>
                  <a:pt x="12" y="14761"/>
                  <a:pt x="29" y="14783"/>
                  <a:pt x="40" y="14795"/>
                </a:cubicBezTo>
                <a:cubicBezTo>
                  <a:pt x="0" y="14891"/>
                  <a:pt x="80" y="14993"/>
                  <a:pt x="51" y="15090"/>
                </a:cubicBezTo>
                <a:cubicBezTo>
                  <a:pt x="131" y="15232"/>
                  <a:pt x="80" y="15402"/>
                  <a:pt x="119" y="15555"/>
                </a:cubicBezTo>
                <a:cubicBezTo>
                  <a:pt x="137" y="15561"/>
                  <a:pt x="165" y="15572"/>
                  <a:pt x="176" y="15578"/>
                </a:cubicBezTo>
                <a:cubicBezTo>
                  <a:pt x="165" y="15589"/>
                  <a:pt x="148" y="15606"/>
                  <a:pt x="137" y="15618"/>
                </a:cubicBezTo>
                <a:cubicBezTo>
                  <a:pt x="137" y="15635"/>
                  <a:pt x="137" y="15646"/>
                  <a:pt x="142" y="15663"/>
                </a:cubicBezTo>
                <a:cubicBezTo>
                  <a:pt x="159" y="15657"/>
                  <a:pt x="176" y="15652"/>
                  <a:pt x="199" y="15646"/>
                </a:cubicBezTo>
                <a:cubicBezTo>
                  <a:pt x="193" y="15583"/>
                  <a:pt x="193" y="15527"/>
                  <a:pt x="193" y="15470"/>
                </a:cubicBezTo>
                <a:lnTo>
                  <a:pt x="182" y="15470"/>
                </a:lnTo>
                <a:cubicBezTo>
                  <a:pt x="171" y="15459"/>
                  <a:pt x="148" y="15447"/>
                  <a:pt x="137" y="15442"/>
                </a:cubicBezTo>
                <a:cubicBezTo>
                  <a:pt x="148" y="15408"/>
                  <a:pt x="159" y="15374"/>
                  <a:pt x="171" y="15339"/>
                </a:cubicBezTo>
                <a:cubicBezTo>
                  <a:pt x="154" y="15322"/>
                  <a:pt x="119" y="15294"/>
                  <a:pt x="102" y="15283"/>
                </a:cubicBezTo>
                <a:cubicBezTo>
                  <a:pt x="119" y="15277"/>
                  <a:pt x="148" y="15266"/>
                  <a:pt x="159" y="15266"/>
                </a:cubicBezTo>
                <a:cubicBezTo>
                  <a:pt x="154" y="15249"/>
                  <a:pt x="137" y="15220"/>
                  <a:pt x="125" y="15203"/>
                </a:cubicBezTo>
                <a:cubicBezTo>
                  <a:pt x="154" y="15186"/>
                  <a:pt x="176" y="15175"/>
                  <a:pt x="205" y="15158"/>
                </a:cubicBezTo>
                <a:cubicBezTo>
                  <a:pt x="188" y="15158"/>
                  <a:pt x="154" y="15164"/>
                  <a:pt x="137" y="15164"/>
                </a:cubicBezTo>
                <a:cubicBezTo>
                  <a:pt x="137" y="14937"/>
                  <a:pt x="142" y="14704"/>
                  <a:pt x="119" y="14477"/>
                </a:cubicBezTo>
                <a:lnTo>
                  <a:pt x="119" y="14477"/>
                </a:lnTo>
                <a:cubicBezTo>
                  <a:pt x="165" y="14488"/>
                  <a:pt x="205" y="14505"/>
                  <a:pt x="250" y="14517"/>
                </a:cubicBezTo>
                <a:cubicBezTo>
                  <a:pt x="233" y="14517"/>
                  <a:pt x="199" y="14522"/>
                  <a:pt x="182" y="14522"/>
                </a:cubicBezTo>
                <a:cubicBezTo>
                  <a:pt x="176" y="14630"/>
                  <a:pt x="193" y="14744"/>
                  <a:pt x="205" y="14852"/>
                </a:cubicBezTo>
                <a:cubicBezTo>
                  <a:pt x="222" y="14846"/>
                  <a:pt x="244" y="14835"/>
                  <a:pt x="261" y="14835"/>
                </a:cubicBezTo>
                <a:cubicBezTo>
                  <a:pt x="295" y="14982"/>
                  <a:pt x="307" y="15135"/>
                  <a:pt x="307" y="15288"/>
                </a:cubicBezTo>
                <a:cubicBezTo>
                  <a:pt x="261" y="15260"/>
                  <a:pt x="250" y="15215"/>
                  <a:pt x="250" y="15169"/>
                </a:cubicBezTo>
                <a:lnTo>
                  <a:pt x="239" y="15169"/>
                </a:lnTo>
                <a:cubicBezTo>
                  <a:pt x="239" y="15198"/>
                  <a:pt x="239" y="15237"/>
                  <a:pt x="239" y="15271"/>
                </a:cubicBezTo>
                <a:cubicBezTo>
                  <a:pt x="273" y="15283"/>
                  <a:pt x="301" y="15294"/>
                  <a:pt x="335" y="15305"/>
                </a:cubicBezTo>
                <a:cubicBezTo>
                  <a:pt x="324" y="15345"/>
                  <a:pt x="273" y="15334"/>
                  <a:pt x="244" y="15339"/>
                </a:cubicBezTo>
                <a:cubicBezTo>
                  <a:pt x="261" y="15408"/>
                  <a:pt x="267" y="15476"/>
                  <a:pt x="284" y="15544"/>
                </a:cubicBezTo>
                <a:cubicBezTo>
                  <a:pt x="295" y="15510"/>
                  <a:pt x="312" y="15470"/>
                  <a:pt x="324" y="15436"/>
                </a:cubicBezTo>
                <a:cubicBezTo>
                  <a:pt x="324" y="15493"/>
                  <a:pt x="352" y="15555"/>
                  <a:pt x="352" y="15612"/>
                </a:cubicBezTo>
                <a:cubicBezTo>
                  <a:pt x="380" y="15612"/>
                  <a:pt x="409" y="15606"/>
                  <a:pt x="437" y="15606"/>
                </a:cubicBezTo>
                <a:cubicBezTo>
                  <a:pt x="437" y="15595"/>
                  <a:pt x="437" y="15578"/>
                  <a:pt x="437" y="15561"/>
                </a:cubicBezTo>
                <a:cubicBezTo>
                  <a:pt x="426" y="15566"/>
                  <a:pt x="409" y="15572"/>
                  <a:pt x="398" y="15572"/>
                </a:cubicBezTo>
                <a:cubicBezTo>
                  <a:pt x="460" y="15493"/>
                  <a:pt x="403" y="15385"/>
                  <a:pt x="415" y="15288"/>
                </a:cubicBezTo>
                <a:lnTo>
                  <a:pt x="415" y="15288"/>
                </a:lnTo>
                <a:cubicBezTo>
                  <a:pt x="460" y="15345"/>
                  <a:pt x="420" y="15419"/>
                  <a:pt x="466" y="15470"/>
                </a:cubicBezTo>
                <a:cubicBezTo>
                  <a:pt x="466" y="15515"/>
                  <a:pt x="466" y="15561"/>
                  <a:pt x="471" y="15606"/>
                </a:cubicBezTo>
                <a:lnTo>
                  <a:pt x="590" y="15606"/>
                </a:lnTo>
                <a:cubicBezTo>
                  <a:pt x="598" y="15602"/>
                  <a:pt x="606" y="15600"/>
                  <a:pt x="614" y="15600"/>
                </a:cubicBezTo>
                <a:cubicBezTo>
                  <a:pt x="626" y="15600"/>
                  <a:pt x="636" y="15607"/>
                  <a:pt x="636" y="15618"/>
                </a:cubicBezTo>
                <a:cubicBezTo>
                  <a:pt x="638" y="15625"/>
                  <a:pt x="654" y="15628"/>
                  <a:pt x="671" y="15628"/>
                </a:cubicBezTo>
                <a:cubicBezTo>
                  <a:pt x="696" y="15628"/>
                  <a:pt x="726" y="15622"/>
                  <a:pt x="732" y="15612"/>
                </a:cubicBezTo>
                <a:cubicBezTo>
                  <a:pt x="741" y="15603"/>
                  <a:pt x="777" y="15586"/>
                  <a:pt x="799" y="15586"/>
                </a:cubicBezTo>
                <a:cubicBezTo>
                  <a:pt x="804" y="15586"/>
                  <a:pt x="808" y="15587"/>
                  <a:pt x="812" y="15589"/>
                </a:cubicBezTo>
                <a:cubicBezTo>
                  <a:pt x="826" y="15603"/>
                  <a:pt x="869" y="15621"/>
                  <a:pt x="901" y="15621"/>
                </a:cubicBezTo>
                <a:cubicBezTo>
                  <a:pt x="908" y="15621"/>
                  <a:pt x="914" y="15620"/>
                  <a:pt x="919" y="15618"/>
                </a:cubicBezTo>
                <a:cubicBezTo>
                  <a:pt x="942" y="15606"/>
                  <a:pt x="1056" y="15578"/>
                  <a:pt x="1107" y="15578"/>
                </a:cubicBezTo>
                <a:lnTo>
                  <a:pt x="1124" y="15595"/>
                </a:lnTo>
                <a:cubicBezTo>
                  <a:pt x="1132" y="15605"/>
                  <a:pt x="1140" y="15609"/>
                  <a:pt x="1149" y="15609"/>
                </a:cubicBezTo>
                <a:cubicBezTo>
                  <a:pt x="1168" y="15609"/>
                  <a:pt x="1189" y="15592"/>
                  <a:pt x="1210" y="15592"/>
                </a:cubicBezTo>
                <a:cubicBezTo>
                  <a:pt x="1221" y="15592"/>
                  <a:pt x="1232" y="15597"/>
                  <a:pt x="1243" y="15612"/>
                </a:cubicBezTo>
                <a:lnTo>
                  <a:pt x="1260" y="15635"/>
                </a:lnTo>
                <a:cubicBezTo>
                  <a:pt x="1306" y="15618"/>
                  <a:pt x="1354" y="15607"/>
                  <a:pt x="1384" y="15607"/>
                </a:cubicBezTo>
                <a:cubicBezTo>
                  <a:pt x="1395" y="15607"/>
                  <a:pt x="1403" y="15609"/>
                  <a:pt x="1407" y="15612"/>
                </a:cubicBezTo>
                <a:cubicBezTo>
                  <a:pt x="1426" y="15621"/>
                  <a:pt x="1465" y="15643"/>
                  <a:pt x="1481" y="15643"/>
                </a:cubicBezTo>
                <a:cubicBezTo>
                  <a:pt x="1484" y="15643"/>
                  <a:pt x="1486" y="15642"/>
                  <a:pt x="1487" y="15640"/>
                </a:cubicBezTo>
                <a:cubicBezTo>
                  <a:pt x="1492" y="15630"/>
                  <a:pt x="1511" y="15605"/>
                  <a:pt x="1523" y="15605"/>
                </a:cubicBezTo>
                <a:cubicBezTo>
                  <a:pt x="1524" y="15605"/>
                  <a:pt x="1526" y="15606"/>
                  <a:pt x="1527" y="15606"/>
                </a:cubicBezTo>
                <a:cubicBezTo>
                  <a:pt x="1529" y="15608"/>
                  <a:pt x="1534" y="15608"/>
                  <a:pt x="1540" y="15608"/>
                </a:cubicBezTo>
                <a:cubicBezTo>
                  <a:pt x="1556" y="15608"/>
                  <a:pt x="1580" y="15602"/>
                  <a:pt x="1589" y="15589"/>
                </a:cubicBezTo>
                <a:cubicBezTo>
                  <a:pt x="1595" y="15566"/>
                  <a:pt x="1748" y="15578"/>
                  <a:pt x="1833" y="15561"/>
                </a:cubicBezTo>
                <a:lnTo>
                  <a:pt x="1929" y="15589"/>
                </a:lnTo>
                <a:cubicBezTo>
                  <a:pt x="1968" y="15600"/>
                  <a:pt x="2012" y="15608"/>
                  <a:pt x="2059" y="15608"/>
                </a:cubicBezTo>
                <a:cubicBezTo>
                  <a:pt x="2109" y="15608"/>
                  <a:pt x="2160" y="15599"/>
                  <a:pt x="2207" y="15572"/>
                </a:cubicBezTo>
                <a:lnTo>
                  <a:pt x="2253" y="15544"/>
                </a:lnTo>
                <a:cubicBezTo>
                  <a:pt x="2338" y="15561"/>
                  <a:pt x="2417" y="15583"/>
                  <a:pt x="2429" y="15589"/>
                </a:cubicBezTo>
                <a:cubicBezTo>
                  <a:pt x="2434" y="15594"/>
                  <a:pt x="2446" y="15598"/>
                  <a:pt x="2460" y="15598"/>
                </a:cubicBezTo>
                <a:cubicBezTo>
                  <a:pt x="2479" y="15598"/>
                  <a:pt x="2501" y="15591"/>
                  <a:pt x="2514" y="15572"/>
                </a:cubicBezTo>
                <a:cubicBezTo>
                  <a:pt x="2520" y="15565"/>
                  <a:pt x="2531" y="15562"/>
                  <a:pt x="2543" y="15562"/>
                </a:cubicBezTo>
                <a:cubicBezTo>
                  <a:pt x="2584" y="15562"/>
                  <a:pt x="2647" y="15591"/>
                  <a:pt x="2663" y="15591"/>
                </a:cubicBezTo>
                <a:cubicBezTo>
                  <a:pt x="2665" y="15591"/>
                  <a:pt x="2667" y="15590"/>
                  <a:pt x="2667" y="15589"/>
                </a:cubicBezTo>
                <a:cubicBezTo>
                  <a:pt x="2675" y="15577"/>
                  <a:pt x="2696" y="15558"/>
                  <a:pt x="2706" y="15558"/>
                </a:cubicBezTo>
                <a:cubicBezTo>
                  <a:pt x="2710" y="15558"/>
                  <a:pt x="2712" y="15560"/>
                  <a:pt x="2712" y="15566"/>
                </a:cubicBezTo>
                <a:cubicBezTo>
                  <a:pt x="2716" y="15582"/>
                  <a:pt x="2730" y="15597"/>
                  <a:pt x="2744" y="15597"/>
                </a:cubicBezTo>
                <a:cubicBezTo>
                  <a:pt x="2751" y="15597"/>
                  <a:pt x="2758" y="15593"/>
                  <a:pt x="2763" y="15583"/>
                </a:cubicBezTo>
                <a:cubicBezTo>
                  <a:pt x="2769" y="15576"/>
                  <a:pt x="2781" y="15574"/>
                  <a:pt x="2798" y="15574"/>
                </a:cubicBezTo>
                <a:cubicBezTo>
                  <a:pt x="2841" y="15574"/>
                  <a:pt x="2910" y="15591"/>
                  <a:pt x="2957" y="15591"/>
                </a:cubicBezTo>
                <a:cubicBezTo>
                  <a:pt x="2965" y="15591"/>
                  <a:pt x="2973" y="15590"/>
                  <a:pt x="2979" y="15589"/>
                </a:cubicBezTo>
                <a:lnTo>
                  <a:pt x="3047" y="15600"/>
                </a:lnTo>
                <a:lnTo>
                  <a:pt x="3138" y="15612"/>
                </a:lnTo>
                <a:cubicBezTo>
                  <a:pt x="3223" y="15590"/>
                  <a:pt x="3300" y="15574"/>
                  <a:pt x="3333" y="15574"/>
                </a:cubicBezTo>
                <a:cubicBezTo>
                  <a:pt x="3341" y="15574"/>
                  <a:pt x="3347" y="15575"/>
                  <a:pt x="3348" y="15578"/>
                </a:cubicBezTo>
                <a:cubicBezTo>
                  <a:pt x="3352" y="15587"/>
                  <a:pt x="3372" y="15604"/>
                  <a:pt x="3385" y="15604"/>
                </a:cubicBezTo>
                <a:cubicBezTo>
                  <a:pt x="3388" y="15604"/>
                  <a:pt x="3391" y="15603"/>
                  <a:pt x="3393" y="15600"/>
                </a:cubicBezTo>
                <a:cubicBezTo>
                  <a:pt x="3405" y="15589"/>
                  <a:pt x="3444" y="15549"/>
                  <a:pt x="3461" y="15549"/>
                </a:cubicBezTo>
                <a:lnTo>
                  <a:pt x="3473" y="15555"/>
                </a:lnTo>
                <a:lnTo>
                  <a:pt x="3535" y="15606"/>
                </a:lnTo>
                <a:cubicBezTo>
                  <a:pt x="3578" y="15603"/>
                  <a:pt x="3627" y="15602"/>
                  <a:pt x="3673" y="15602"/>
                </a:cubicBezTo>
                <a:cubicBezTo>
                  <a:pt x="3720" y="15602"/>
                  <a:pt x="3762" y="15603"/>
                  <a:pt x="3790" y="15606"/>
                </a:cubicBezTo>
                <a:cubicBezTo>
                  <a:pt x="3797" y="15607"/>
                  <a:pt x="3806" y="15607"/>
                  <a:pt x="3816" y="15607"/>
                </a:cubicBezTo>
                <a:cubicBezTo>
                  <a:pt x="3854" y="15607"/>
                  <a:pt x="3913" y="15603"/>
                  <a:pt x="3964" y="15603"/>
                </a:cubicBezTo>
                <a:cubicBezTo>
                  <a:pt x="4008" y="15603"/>
                  <a:pt x="4047" y="15606"/>
                  <a:pt x="4063" y="15618"/>
                </a:cubicBezTo>
                <a:lnTo>
                  <a:pt x="4114" y="15566"/>
                </a:lnTo>
                <a:cubicBezTo>
                  <a:pt x="4115" y="15566"/>
                  <a:pt x="4117" y="15566"/>
                  <a:pt x="4119" y="15566"/>
                </a:cubicBezTo>
                <a:cubicBezTo>
                  <a:pt x="4138" y="15566"/>
                  <a:pt x="4186" y="15583"/>
                  <a:pt x="4216" y="15583"/>
                </a:cubicBezTo>
                <a:lnTo>
                  <a:pt x="4324" y="15583"/>
                </a:lnTo>
                <a:cubicBezTo>
                  <a:pt x="4437" y="15578"/>
                  <a:pt x="4602" y="15566"/>
                  <a:pt x="4687" y="15555"/>
                </a:cubicBezTo>
                <a:lnTo>
                  <a:pt x="4744" y="15612"/>
                </a:lnTo>
                <a:lnTo>
                  <a:pt x="4755" y="15623"/>
                </a:lnTo>
                <a:cubicBezTo>
                  <a:pt x="4795" y="15618"/>
                  <a:pt x="4857" y="15612"/>
                  <a:pt x="4891" y="15612"/>
                </a:cubicBezTo>
                <a:cubicBezTo>
                  <a:pt x="4912" y="15615"/>
                  <a:pt x="4953" y="15623"/>
                  <a:pt x="4983" y="15623"/>
                </a:cubicBezTo>
                <a:cubicBezTo>
                  <a:pt x="5000" y="15623"/>
                  <a:pt x="5014" y="15620"/>
                  <a:pt x="5016" y="15612"/>
                </a:cubicBezTo>
                <a:cubicBezTo>
                  <a:pt x="5016" y="15607"/>
                  <a:pt x="5026" y="15604"/>
                  <a:pt x="5042" y="15604"/>
                </a:cubicBezTo>
                <a:cubicBezTo>
                  <a:pt x="5077" y="15604"/>
                  <a:pt x="5141" y="15618"/>
                  <a:pt x="5169" y="15646"/>
                </a:cubicBezTo>
                <a:lnTo>
                  <a:pt x="5226" y="15600"/>
                </a:lnTo>
                <a:lnTo>
                  <a:pt x="5249" y="15583"/>
                </a:lnTo>
                <a:cubicBezTo>
                  <a:pt x="5305" y="15595"/>
                  <a:pt x="5368" y="15606"/>
                  <a:pt x="5390" y="15612"/>
                </a:cubicBezTo>
                <a:cubicBezTo>
                  <a:pt x="5419" y="15612"/>
                  <a:pt x="5510" y="15623"/>
                  <a:pt x="5538" y="15629"/>
                </a:cubicBezTo>
                <a:lnTo>
                  <a:pt x="5640" y="15629"/>
                </a:lnTo>
                <a:cubicBezTo>
                  <a:pt x="5663" y="15623"/>
                  <a:pt x="5685" y="15606"/>
                  <a:pt x="5708" y="15606"/>
                </a:cubicBezTo>
                <a:lnTo>
                  <a:pt x="5720" y="15600"/>
                </a:lnTo>
                <a:cubicBezTo>
                  <a:pt x="5731" y="15606"/>
                  <a:pt x="5745" y="15609"/>
                  <a:pt x="5759" y="15609"/>
                </a:cubicBezTo>
                <a:cubicBezTo>
                  <a:pt x="5773" y="15609"/>
                  <a:pt x="5788" y="15606"/>
                  <a:pt x="5799" y="15600"/>
                </a:cubicBezTo>
                <a:cubicBezTo>
                  <a:pt x="5801" y="15600"/>
                  <a:pt x="5804" y="15600"/>
                  <a:pt x="5807" y="15600"/>
                </a:cubicBezTo>
                <a:cubicBezTo>
                  <a:pt x="5841" y="15600"/>
                  <a:pt x="5910" y="15626"/>
                  <a:pt x="5946" y="15652"/>
                </a:cubicBezTo>
                <a:lnTo>
                  <a:pt x="5946" y="15583"/>
                </a:lnTo>
                <a:cubicBezTo>
                  <a:pt x="5969" y="15583"/>
                  <a:pt x="6054" y="15606"/>
                  <a:pt x="6134" y="15629"/>
                </a:cubicBezTo>
                <a:lnTo>
                  <a:pt x="6213" y="15635"/>
                </a:lnTo>
                <a:lnTo>
                  <a:pt x="6270" y="15640"/>
                </a:lnTo>
                <a:cubicBezTo>
                  <a:pt x="6338" y="15612"/>
                  <a:pt x="6400" y="15589"/>
                  <a:pt x="6417" y="15583"/>
                </a:cubicBezTo>
                <a:cubicBezTo>
                  <a:pt x="6419" y="15583"/>
                  <a:pt x="6421" y="15583"/>
                  <a:pt x="6423" y="15583"/>
                </a:cubicBezTo>
                <a:cubicBezTo>
                  <a:pt x="6443" y="15583"/>
                  <a:pt x="6487" y="15610"/>
                  <a:pt x="6508" y="15646"/>
                </a:cubicBezTo>
                <a:lnTo>
                  <a:pt x="6582" y="15629"/>
                </a:lnTo>
                <a:cubicBezTo>
                  <a:pt x="6603" y="15622"/>
                  <a:pt x="6637" y="15617"/>
                  <a:pt x="6664" y="15617"/>
                </a:cubicBezTo>
                <a:cubicBezTo>
                  <a:pt x="6681" y="15617"/>
                  <a:pt x="6695" y="15619"/>
                  <a:pt x="6701" y="15623"/>
                </a:cubicBezTo>
                <a:cubicBezTo>
                  <a:pt x="6715" y="15637"/>
                  <a:pt x="6727" y="15642"/>
                  <a:pt x="6737" y="15642"/>
                </a:cubicBezTo>
                <a:cubicBezTo>
                  <a:pt x="6764" y="15642"/>
                  <a:pt x="6782" y="15608"/>
                  <a:pt x="6813" y="15608"/>
                </a:cubicBezTo>
                <a:cubicBezTo>
                  <a:pt x="6819" y="15608"/>
                  <a:pt x="6825" y="15609"/>
                  <a:pt x="6832" y="15612"/>
                </a:cubicBezTo>
                <a:lnTo>
                  <a:pt x="6877" y="15635"/>
                </a:lnTo>
                <a:cubicBezTo>
                  <a:pt x="6945" y="15640"/>
                  <a:pt x="7030" y="15652"/>
                  <a:pt x="7070" y="15663"/>
                </a:cubicBezTo>
                <a:lnTo>
                  <a:pt x="7081" y="15652"/>
                </a:lnTo>
                <a:lnTo>
                  <a:pt x="7149" y="15600"/>
                </a:lnTo>
                <a:cubicBezTo>
                  <a:pt x="7216" y="15624"/>
                  <a:pt x="7278" y="15636"/>
                  <a:pt x="7307" y="15636"/>
                </a:cubicBezTo>
                <a:cubicBezTo>
                  <a:pt x="7312" y="15636"/>
                  <a:pt x="7317" y="15635"/>
                  <a:pt x="7320" y="15635"/>
                </a:cubicBezTo>
                <a:cubicBezTo>
                  <a:pt x="7328" y="15626"/>
                  <a:pt x="7362" y="15611"/>
                  <a:pt x="7385" y="15611"/>
                </a:cubicBezTo>
                <a:cubicBezTo>
                  <a:pt x="7393" y="15611"/>
                  <a:pt x="7400" y="15613"/>
                  <a:pt x="7405" y="15618"/>
                </a:cubicBezTo>
                <a:cubicBezTo>
                  <a:pt x="7422" y="15635"/>
                  <a:pt x="7467" y="15686"/>
                  <a:pt x="7467" y="15686"/>
                </a:cubicBezTo>
                <a:cubicBezTo>
                  <a:pt x="7473" y="15686"/>
                  <a:pt x="7518" y="15669"/>
                  <a:pt x="7558" y="15652"/>
                </a:cubicBezTo>
                <a:cubicBezTo>
                  <a:pt x="7580" y="15642"/>
                  <a:pt x="7643" y="15638"/>
                  <a:pt x="7704" y="15638"/>
                </a:cubicBezTo>
                <a:cubicBezTo>
                  <a:pt x="7753" y="15638"/>
                  <a:pt x="7802" y="15641"/>
                  <a:pt x="7825" y="15646"/>
                </a:cubicBezTo>
                <a:cubicBezTo>
                  <a:pt x="7839" y="15647"/>
                  <a:pt x="7859" y="15648"/>
                  <a:pt x="7881" y="15648"/>
                </a:cubicBezTo>
                <a:cubicBezTo>
                  <a:pt x="7903" y="15648"/>
                  <a:pt x="7928" y="15647"/>
                  <a:pt x="7953" y="15647"/>
                </a:cubicBezTo>
                <a:cubicBezTo>
                  <a:pt x="8002" y="15647"/>
                  <a:pt x="8049" y="15649"/>
                  <a:pt x="8068" y="15657"/>
                </a:cubicBezTo>
                <a:cubicBezTo>
                  <a:pt x="8075" y="15660"/>
                  <a:pt x="8083" y="15661"/>
                  <a:pt x="8092" y="15661"/>
                </a:cubicBezTo>
                <a:cubicBezTo>
                  <a:pt x="8135" y="15661"/>
                  <a:pt x="8200" y="15637"/>
                  <a:pt x="8240" y="15637"/>
                </a:cubicBezTo>
                <a:cubicBezTo>
                  <a:pt x="8248" y="15637"/>
                  <a:pt x="8256" y="15638"/>
                  <a:pt x="8261" y="15640"/>
                </a:cubicBezTo>
                <a:lnTo>
                  <a:pt x="8364" y="15532"/>
                </a:lnTo>
                <a:cubicBezTo>
                  <a:pt x="8500" y="15578"/>
                  <a:pt x="8642" y="15618"/>
                  <a:pt x="8676" y="15618"/>
                </a:cubicBezTo>
                <a:cubicBezTo>
                  <a:pt x="8685" y="15618"/>
                  <a:pt x="8697" y="15617"/>
                  <a:pt x="8709" y="15617"/>
                </a:cubicBezTo>
                <a:cubicBezTo>
                  <a:pt x="8740" y="15617"/>
                  <a:pt x="8770" y="15620"/>
                  <a:pt x="8766" y="15640"/>
                </a:cubicBezTo>
                <a:cubicBezTo>
                  <a:pt x="8765" y="15647"/>
                  <a:pt x="8770" y="15650"/>
                  <a:pt x="8779" y="15650"/>
                </a:cubicBezTo>
                <a:cubicBezTo>
                  <a:pt x="8813" y="15650"/>
                  <a:pt x="8904" y="15609"/>
                  <a:pt x="8931" y="15600"/>
                </a:cubicBezTo>
                <a:cubicBezTo>
                  <a:pt x="8941" y="15597"/>
                  <a:pt x="8956" y="15596"/>
                  <a:pt x="8971" y="15596"/>
                </a:cubicBezTo>
                <a:cubicBezTo>
                  <a:pt x="9006" y="15596"/>
                  <a:pt x="9046" y="15602"/>
                  <a:pt x="9061" y="15606"/>
                </a:cubicBezTo>
                <a:cubicBezTo>
                  <a:pt x="9065" y="15607"/>
                  <a:pt x="9069" y="15607"/>
                  <a:pt x="9074" y="15607"/>
                </a:cubicBezTo>
                <a:cubicBezTo>
                  <a:pt x="9094" y="15607"/>
                  <a:pt x="9124" y="15602"/>
                  <a:pt x="9143" y="15602"/>
                </a:cubicBezTo>
                <a:cubicBezTo>
                  <a:pt x="9151" y="15602"/>
                  <a:pt x="9156" y="15603"/>
                  <a:pt x="9158" y="15606"/>
                </a:cubicBezTo>
                <a:cubicBezTo>
                  <a:pt x="9163" y="15616"/>
                  <a:pt x="9183" y="15637"/>
                  <a:pt x="9197" y="15637"/>
                </a:cubicBezTo>
                <a:cubicBezTo>
                  <a:pt x="9199" y="15637"/>
                  <a:pt x="9201" y="15636"/>
                  <a:pt x="9203" y="15635"/>
                </a:cubicBezTo>
                <a:cubicBezTo>
                  <a:pt x="9215" y="15623"/>
                  <a:pt x="9294" y="15589"/>
                  <a:pt x="9351" y="15589"/>
                </a:cubicBezTo>
                <a:lnTo>
                  <a:pt x="9402" y="15612"/>
                </a:lnTo>
                <a:lnTo>
                  <a:pt x="9544" y="15657"/>
                </a:lnTo>
                <a:lnTo>
                  <a:pt x="9578" y="15640"/>
                </a:lnTo>
                <a:cubicBezTo>
                  <a:pt x="9613" y="15622"/>
                  <a:pt x="9645" y="15608"/>
                  <a:pt x="9660" y="15608"/>
                </a:cubicBezTo>
                <a:cubicBezTo>
                  <a:pt x="9664" y="15608"/>
                  <a:pt x="9667" y="15609"/>
                  <a:pt x="9669" y="15612"/>
                </a:cubicBezTo>
                <a:cubicBezTo>
                  <a:pt x="9674" y="15623"/>
                  <a:pt x="9737" y="15663"/>
                  <a:pt x="9771" y="15680"/>
                </a:cubicBezTo>
                <a:lnTo>
                  <a:pt x="9850" y="15623"/>
                </a:lnTo>
                <a:lnTo>
                  <a:pt x="9856" y="15618"/>
                </a:lnTo>
                <a:cubicBezTo>
                  <a:pt x="9878" y="15618"/>
                  <a:pt x="9907" y="15629"/>
                  <a:pt x="9930" y="15640"/>
                </a:cubicBezTo>
                <a:cubicBezTo>
                  <a:pt x="9938" y="15645"/>
                  <a:pt x="9963" y="15647"/>
                  <a:pt x="9996" y="15647"/>
                </a:cubicBezTo>
                <a:cubicBezTo>
                  <a:pt x="10047" y="15647"/>
                  <a:pt x="10116" y="15641"/>
                  <a:pt x="10168" y="15623"/>
                </a:cubicBezTo>
                <a:lnTo>
                  <a:pt x="10173" y="15618"/>
                </a:lnTo>
                <a:lnTo>
                  <a:pt x="10202" y="15595"/>
                </a:lnTo>
                <a:cubicBezTo>
                  <a:pt x="10242" y="15606"/>
                  <a:pt x="10264" y="15663"/>
                  <a:pt x="10253" y="15708"/>
                </a:cubicBezTo>
                <a:lnTo>
                  <a:pt x="10349" y="15663"/>
                </a:lnTo>
                <a:lnTo>
                  <a:pt x="10423" y="15629"/>
                </a:lnTo>
                <a:lnTo>
                  <a:pt x="10423" y="15629"/>
                </a:lnTo>
                <a:cubicBezTo>
                  <a:pt x="10420" y="15656"/>
                  <a:pt x="10420" y="15671"/>
                  <a:pt x="10423" y="15671"/>
                </a:cubicBezTo>
                <a:cubicBezTo>
                  <a:pt x="10424" y="15671"/>
                  <a:pt x="10427" y="15665"/>
                  <a:pt x="10429" y="15652"/>
                </a:cubicBezTo>
                <a:cubicBezTo>
                  <a:pt x="10430" y="15644"/>
                  <a:pt x="10437" y="15641"/>
                  <a:pt x="10447" y="15641"/>
                </a:cubicBezTo>
                <a:cubicBezTo>
                  <a:pt x="10477" y="15641"/>
                  <a:pt x="10536" y="15669"/>
                  <a:pt x="10546" y="15669"/>
                </a:cubicBezTo>
                <a:cubicBezTo>
                  <a:pt x="10547" y="15669"/>
                  <a:pt x="10548" y="15669"/>
                  <a:pt x="10548" y="15669"/>
                </a:cubicBezTo>
                <a:cubicBezTo>
                  <a:pt x="10554" y="15669"/>
                  <a:pt x="10605" y="15663"/>
                  <a:pt x="10644" y="15657"/>
                </a:cubicBezTo>
                <a:cubicBezTo>
                  <a:pt x="10647" y="15657"/>
                  <a:pt x="10650" y="15657"/>
                  <a:pt x="10654" y="15657"/>
                </a:cubicBezTo>
                <a:cubicBezTo>
                  <a:pt x="10704" y="15657"/>
                  <a:pt x="10840" y="15692"/>
                  <a:pt x="10877" y="15703"/>
                </a:cubicBezTo>
                <a:cubicBezTo>
                  <a:pt x="10880" y="15703"/>
                  <a:pt x="10883" y="15703"/>
                  <a:pt x="10886" y="15703"/>
                </a:cubicBezTo>
                <a:cubicBezTo>
                  <a:pt x="10924" y="15703"/>
                  <a:pt x="10996" y="15678"/>
                  <a:pt x="11022" y="15678"/>
                </a:cubicBezTo>
                <a:cubicBezTo>
                  <a:pt x="11026" y="15678"/>
                  <a:pt x="11029" y="15678"/>
                  <a:pt x="11030" y="15680"/>
                </a:cubicBezTo>
                <a:cubicBezTo>
                  <a:pt x="11047" y="15691"/>
                  <a:pt x="11087" y="15720"/>
                  <a:pt x="11093" y="15725"/>
                </a:cubicBezTo>
                <a:cubicBezTo>
                  <a:pt x="11093" y="15725"/>
                  <a:pt x="11115" y="15714"/>
                  <a:pt x="11132" y="15697"/>
                </a:cubicBezTo>
                <a:cubicBezTo>
                  <a:pt x="11145" y="15688"/>
                  <a:pt x="11195" y="15676"/>
                  <a:pt x="11233" y="15676"/>
                </a:cubicBezTo>
                <a:cubicBezTo>
                  <a:pt x="11245" y="15676"/>
                  <a:pt x="11255" y="15677"/>
                  <a:pt x="11263" y="15680"/>
                </a:cubicBezTo>
                <a:lnTo>
                  <a:pt x="11291" y="15686"/>
                </a:lnTo>
                <a:cubicBezTo>
                  <a:pt x="11308" y="15686"/>
                  <a:pt x="11342" y="15663"/>
                  <a:pt x="11342" y="15663"/>
                </a:cubicBezTo>
                <a:lnTo>
                  <a:pt x="11393" y="15703"/>
                </a:lnTo>
                <a:cubicBezTo>
                  <a:pt x="11420" y="15695"/>
                  <a:pt x="11453" y="15690"/>
                  <a:pt x="11488" y="15690"/>
                </a:cubicBezTo>
                <a:cubicBezTo>
                  <a:pt x="11528" y="15690"/>
                  <a:pt x="11570" y="15696"/>
                  <a:pt x="11603" y="15708"/>
                </a:cubicBezTo>
                <a:lnTo>
                  <a:pt x="11666" y="15725"/>
                </a:lnTo>
                <a:lnTo>
                  <a:pt x="11688" y="15731"/>
                </a:lnTo>
                <a:cubicBezTo>
                  <a:pt x="11717" y="15731"/>
                  <a:pt x="11756" y="15720"/>
                  <a:pt x="11773" y="15708"/>
                </a:cubicBezTo>
                <a:cubicBezTo>
                  <a:pt x="11791" y="15697"/>
                  <a:pt x="11864" y="15697"/>
                  <a:pt x="11887" y="15686"/>
                </a:cubicBezTo>
                <a:cubicBezTo>
                  <a:pt x="11891" y="15684"/>
                  <a:pt x="11898" y="15683"/>
                  <a:pt x="11907" y="15683"/>
                </a:cubicBezTo>
                <a:cubicBezTo>
                  <a:pt x="11956" y="15683"/>
                  <a:pt x="12068" y="15704"/>
                  <a:pt x="12125" y="15708"/>
                </a:cubicBezTo>
                <a:lnTo>
                  <a:pt x="12193" y="15714"/>
                </a:lnTo>
                <a:lnTo>
                  <a:pt x="12250" y="15720"/>
                </a:lnTo>
                <a:cubicBezTo>
                  <a:pt x="12286" y="15730"/>
                  <a:pt x="12324" y="15734"/>
                  <a:pt x="12350" y="15734"/>
                </a:cubicBezTo>
                <a:cubicBezTo>
                  <a:pt x="12365" y="15734"/>
                  <a:pt x="12376" y="15733"/>
                  <a:pt x="12381" y="15731"/>
                </a:cubicBezTo>
                <a:cubicBezTo>
                  <a:pt x="12390" y="15722"/>
                  <a:pt x="12436" y="15705"/>
                  <a:pt x="12477" y="15705"/>
                </a:cubicBezTo>
                <a:cubicBezTo>
                  <a:pt x="12487" y="15705"/>
                  <a:pt x="12497" y="15706"/>
                  <a:pt x="12505" y="15708"/>
                </a:cubicBezTo>
                <a:lnTo>
                  <a:pt x="12545" y="15720"/>
                </a:lnTo>
                <a:cubicBezTo>
                  <a:pt x="12565" y="15730"/>
                  <a:pt x="12585" y="15749"/>
                  <a:pt x="12598" y="15749"/>
                </a:cubicBezTo>
                <a:cubicBezTo>
                  <a:pt x="12607" y="15749"/>
                  <a:pt x="12613" y="15739"/>
                  <a:pt x="12613" y="15708"/>
                </a:cubicBezTo>
                <a:cubicBezTo>
                  <a:pt x="12613" y="15708"/>
                  <a:pt x="12642" y="15703"/>
                  <a:pt x="12659" y="15703"/>
                </a:cubicBezTo>
                <a:cubicBezTo>
                  <a:pt x="12732" y="15712"/>
                  <a:pt x="12810" y="15726"/>
                  <a:pt x="12884" y="15726"/>
                </a:cubicBezTo>
                <a:cubicBezTo>
                  <a:pt x="12896" y="15726"/>
                  <a:pt x="12908" y="15726"/>
                  <a:pt x="12920" y="15725"/>
                </a:cubicBezTo>
                <a:lnTo>
                  <a:pt x="12982" y="15714"/>
                </a:lnTo>
                <a:cubicBezTo>
                  <a:pt x="13033" y="15737"/>
                  <a:pt x="13084" y="15754"/>
                  <a:pt x="13101" y="15754"/>
                </a:cubicBezTo>
                <a:cubicBezTo>
                  <a:pt x="13103" y="15755"/>
                  <a:pt x="13108" y="15755"/>
                  <a:pt x="13113" y="15755"/>
                </a:cubicBezTo>
                <a:cubicBezTo>
                  <a:pt x="13137" y="15755"/>
                  <a:pt x="13187" y="15747"/>
                  <a:pt x="13215" y="15742"/>
                </a:cubicBezTo>
                <a:cubicBezTo>
                  <a:pt x="13222" y="15740"/>
                  <a:pt x="13238" y="15739"/>
                  <a:pt x="13260" y="15739"/>
                </a:cubicBezTo>
                <a:cubicBezTo>
                  <a:pt x="13336" y="15739"/>
                  <a:pt x="13478" y="15753"/>
                  <a:pt x="13527" y="15771"/>
                </a:cubicBezTo>
                <a:cubicBezTo>
                  <a:pt x="13533" y="15772"/>
                  <a:pt x="13540" y="15773"/>
                  <a:pt x="13548" y="15773"/>
                </a:cubicBezTo>
                <a:cubicBezTo>
                  <a:pt x="13617" y="15773"/>
                  <a:pt x="13747" y="15714"/>
                  <a:pt x="13789" y="15714"/>
                </a:cubicBezTo>
                <a:cubicBezTo>
                  <a:pt x="13790" y="15714"/>
                  <a:pt x="13792" y="15714"/>
                  <a:pt x="13793" y="15714"/>
                </a:cubicBezTo>
                <a:cubicBezTo>
                  <a:pt x="13833" y="15714"/>
                  <a:pt x="13975" y="15703"/>
                  <a:pt x="14026" y="15680"/>
                </a:cubicBezTo>
                <a:cubicBezTo>
                  <a:pt x="14031" y="15678"/>
                  <a:pt x="14036" y="15678"/>
                  <a:pt x="14041" y="15678"/>
                </a:cubicBezTo>
                <a:cubicBezTo>
                  <a:pt x="14097" y="15678"/>
                  <a:pt x="14192" y="15748"/>
                  <a:pt x="14202" y="15748"/>
                </a:cubicBezTo>
                <a:cubicBezTo>
                  <a:pt x="14210" y="15744"/>
                  <a:pt x="14249" y="15723"/>
                  <a:pt x="14283" y="15723"/>
                </a:cubicBezTo>
                <a:cubicBezTo>
                  <a:pt x="14298" y="15723"/>
                  <a:pt x="14311" y="15727"/>
                  <a:pt x="14321" y="15737"/>
                </a:cubicBezTo>
                <a:lnTo>
                  <a:pt x="14349" y="15742"/>
                </a:lnTo>
                <a:cubicBezTo>
                  <a:pt x="14352" y="15743"/>
                  <a:pt x="14355" y="15743"/>
                  <a:pt x="14358" y="15743"/>
                </a:cubicBezTo>
                <a:cubicBezTo>
                  <a:pt x="14386" y="15743"/>
                  <a:pt x="14423" y="15723"/>
                  <a:pt x="14449" y="15723"/>
                </a:cubicBezTo>
                <a:cubicBezTo>
                  <a:pt x="14454" y="15723"/>
                  <a:pt x="14459" y="15724"/>
                  <a:pt x="14463" y="15725"/>
                </a:cubicBezTo>
                <a:lnTo>
                  <a:pt x="14525" y="15742"/>
                </a:lnTo>
                <a:cubicBezTo>
                  <a:pt x="14559" y="15714"/>
                  <a:pt x="14605" y="15691"/>
                  <a:pt x="14633" y="15691"/>
                </a:cubicBezTo>
                <a:lnTo>
                  <a:pt x="14644" y="15703"/>
                </a:lnTo>
                <a:lnTo>
                  <a:pt x="14673" y="15720"/>
                </a:lnTo>
                <a:cubicBezTo>
                  <a:pt x="14692" y="15735"/>
                  <a:pt x="14713" y="15745"/>
                  <a:pt x="14730" y="15745"/>
                </a:cubicBezTo>
                <a:cubicBezTo>
                  <a:pt x="14739" y="15745"/>
                  <a:pt x="14747" y="15742"/>
                  <a:pt x="14752" y="15737"/>
                </a:cubicBezTo>
                <a:cubicBezTo>
                  <a:pt x="14763" y="15729"/>
                  <a:pt x="14783" y="15722"/>
                  <a:pt x="14797" y="15722"/>
                </a:cubicBezTo>
                <a:cubicBezTo>
                  <a:pt x="14806" y="15722"/>
                  <a:pt x="14813" y="15725"/>
                  <a:pt x="14815" y="15731"/>
                </a:cubicBezTo>
                <a:cubicBezTo>
                  <a:pt x="14815" y="15744"/>
                  <a:pt x="14848" y="15750"/>
                  <a:pt x="14879" y="15750"/>
                </a:cubicBezTo>
                <a:cubicBezTo>
                  <a:pt x="14900" y="15750"/>
                  <a:pt x="14921" y="15747"/>
                  <a:pt x="14928" y="15742"/>
                </a:cubicBezTo>
                <a:cubicBezTo>
                  <a:pt x="14940" y="15730"/>
                  <a:pt x="14978" y="15718"/>
                  <a:pt x="15005" y="15718"/>
                </a:cubicBezTo>
                <a:cubicBezTo>
                  <a:pt x="15016" y="15718"/>
                  <a:pt x="15025" y="15720"/>
                  <a:pt x="15030" y="15725"/>
                </a:cubicBezTo>
                <a:cubicBezTo>
                  <a:pt x="15042" y="15742"/>
                  <a:pt x="15093" y="15793"/>
                  <a:pt x="15098" y="15793"/>
                </a:cubicBezTo>
                <a:lnTo>
                  <a:pt x="15104" y="15788"/>
                </a:lnTo>
                <a:cubicBezTo>
                  <a:pt x="15123" y="15758"/>
                  <a:pt x="15145" y="15749"/>
                  <a:pt x="15167" y="15749"/>
                </a:cubicBezTo>
                <a:cubicBezTo>
                  <a:pt x="15203" y="15749"/>
                  <a:pt x="15241" y="15771"/>
                  <a:pt x="15278" y="15771"/>
                </a:cubicBezTo>
                <a:cubicBezTo>
                  <a:pt x="15280" y="15771"/>
                  <a:pt x="15283" y="15771"/>
                  <a:pt x="15286" y="15771"/>
                </a:cubicBezTo>
                <a:lnTo>
                  <a:pt x="15314" y="15771"/>
                </a:lnTo>
                <a:cubicBezTo>
                  <a:pt x="15343" y="15762"/>
                  <a:pt x="15378" y="15757"/>
                  <a:pt x="15402" y="15757"/>
                </a:cubicBezTo>
                <a:cubicBezTo>
                  <a:pt x="15410" y="15757"/>
                  <a:pt x="15417" y="15758"/>
                  <a:pt x="15422" y="15759"/>
                </a:cubicBezTo>
                <a:cubicBezTo>
                  <a:pt x="15444" y="15759"/>
                  <a:pt x="15496" y="15765"/>
                  <a:pt x="15530" y="15776"/>
                </a:cubicBezTo>
                <a:cubicBezTo>
                  <a:pt x="15536" y="15780"/>
                  <a:pt x="15547" y="15781"/>
                  <a:pt x="15562" y="15781"/>
                </a:cubicBezTo>
                <a:cubicBezTo>
                  <a:pt x="15602" y="15781"/>
                  <a:pt x="15667" y="15771"/>
                  <a:pt x="15716" y="15771"/>
                </a:cubicBezTo>
                <a:cubicBezTo>
                  <a:pt x="15734" y="15771"/>
                  <a:pt x="15750" y="15773"/>
                  <a:pt x="15762" y="15776"/>
                </a:cubicBezTo>
                <a:lnTo>
                  <a:pt x="15830" y="15765"/>
                </a:lnTo>
                <a:cubicBezTo>
                  <a:pt x="15834" y="15765"/>
                  <a:pt x="15838" y="15764"/>
                  <a:pt x="15841" y="15764"/>
                </a:cubicBezTo>
                <a:cubicBezTo>
                  <a:pt x="15875" y="15764"/>
                  <a:pt x="15915" y="15783"/>
                  <a:pt x="15945" y="15783"/>
                </a:cubicBezTo>
                <a:cubicBezTo>
                  <a:pt x="15949" y="15783"/>
                  <a:pt x="15952" y="15783"/>
                  <a:pt x="15955" y="15782"/>
                </a:cubicBezTo>
                <a:lnTo>
                  <a:pt x="16012" y="15765"/>
                </a:lnTo>
                <a:cubicBezTo>
                  <a:pt x="16074" y="15776"/>
                  <a:pt x="16165" y="15788"/>
                  <a:pt x="16216" y="15793"/>
                </a:cubicBezTo>
                <a:lnTo>
                  <a:pt x="16267" y="15788"/>
                </a:lnTo>
                <a:lnTo>
                  <a:pt x="16352" y="15776"/>
                </a:lnTo>
                <a:cubicBezTo>
                  <a:pt x="16449" y="15776"/>
                  <a:pt x="16539" y="15771"/>
                  <a:pt x="16557" y="15765"/>
                </a:cubicBezTo>
                <a:cubicBezTo>
                  <a:pt x="16568" y="15765"/>
                  <a:pt x="16619" y="15799"/>
                  <a:pt x="16642" y="15822"/>
                </a:cubicBezTo>
                <a:cubicBezTo>
                  <a:pt x="16648" y="15830"/>
                  <a:pt x="16660" y="15832"/>
                  <a:pt x="16676" y="15832"/>
                </a:cubicBezTo>
                <a:cubicBezTo>
                  <a:pt x="16709" y="15832"/>
                  <a:pt x="16756" y="15820"/>
                  <a:pt x="16778" y="15820"/>
                </a:cubicBezTo>
                <a:cubicBezTo>
                  <a:pt x="16783" y="15820"/>
                  <a:pt x="16787" y="15820"/>
                  <a:pt x="16789" y="15822"/>
                </a:cubicBezTo>
                <a:cubicBezTo>
                  <a:pt x="16808" y="15831"/>
                  <a:pt x="16847" y="15853"/>
                  <a:pt x="16869" y="15853"/>
                </a:cubicBezTo>
                <a:cubicBezTo>
                  <a:pt x="16874" y="15853"/>
                  <a:pt x="16877" y="15852"/>
                  <a:pt x="16880" y="15850"/>
                </a:cubicBezTo>
                <a:lnTo>
                  <a:pt x="16874" y="15839"/>
                </a:lnTo>
                <a:cubicBezTo>
                  <a:pt x="16869" y="15816"/>
                  <a:pt x="16846" y="15776"/>
                  <a:pt x="16846" y="15776"/>
                </a:cubicBezTo>
                <a:lnTo>
                  <a:pt x="16903" y="15754"/>
                </a:lnTo>
                <a:cubicBezTo>
                  <a:pt x="16914" y="15788"/>
                  <a:pt x="16937" y="15822"/>
                  <a:pt x="16954" y="15827"/>
                </a:cubicBezTo>
                <a:cubicBezTo>
                  <a:pt x="16956" y="15828"/>
                  <a:pt x="16959" y="15829"/>
                  <a:pt x="16962" y="15829"/>
                </a:cubicBezTo>
                <a:cubicBezTo>
                  <a:pt x="16981" y="15829"/>
                  <a:pt x="17013" y="15815"/>
                  <a:pt x="17027" y="15810"/>
                </a:cubicBezTo>
                <a:cubicBezTo>
                  <a:pt x="17041" y="15802"/>
                  <a:pt x="17074" y="15790"/>
                  <a:pt x="17096" y="15790"/>
                </a:cubicBezTo>
                <a:cubicBezTo>
                  <a:pt x="17103" y="15790"/>
                  <a:pt x="17109" y="15791"/>
                  <a:pt x="17113" y="15793"/>
                </a:cubicBezTo>
                <a:cubicBezTo>
                  <a:pt x="17116" y="15796"/>
                  <a:pt x="17122" y="15797"/>
                  <a:pt x="17128" y="15797"/>
                </a:cubicBezTo>
                <a:cubicBezTo>
                  <a:pt x="17148" y="15797"/>
                  <a:pt x="17176" y="15782"/>
                  <a:pt x="17181" y="15742"/>
                </a:cubicBezTo>
                <a:lnTo>
                  <a:pt x="17271" y="15776"/>
                </a:lnTo>
                <a:lnTo>
                  <a:pt x="17271" y="15782"/>
                </a:lnTo>
                <a:cubicBezTo>
                  <a:pt x="17262" y="15802"/>
                  <a:pt x="17286" y="15817"/>
                  <a:pt x="17330" y="15817"/>
                </a:cubicBezTo>
                <a:cubicBezTo>
                  <a:pt x="17336" y="15817"/>
                  <a:pt x="17343" y="15817"/>
                  <a:pt x="17351" y="15816"/>
                </a:cubicBezTo>
                <a:cubicBezTo>
                  <a:pt x="17353" y="15816"/>
                  <a:pt x="17356" y="15816"/>
                  <a:pt x="17359" y="15816"/>
                </a:cubicBezTo>
                <a:cubicBezTo>
                  <a:pt x="17414" y="15816"/>
                  <a:pt x="17523" y="15863"/>
                  <a:pt x="17550" y="15863"/>
                </a:cubicBezTo>
                <a:cubicBezTo>
                  <a:pt x="17552" y="15863"/>
                  <a:pt x="17554" y="15862"/>
                  <a:pt x="17555" y="15861"/>
                </a:cubicBezTo>
                <a:lnTo>
                  <a:pt x="17555" y="15856"/>
                </a:lnTo>
                <a:lnTo>
                  <a:pt x="17555" y="15793"/>
                </a:lnTo>
                <a:cubicBezTo>
                  <a:pt x="17606" y="15805"/>
                  <a:pt x="17663" y="15827"/>
                  <a:pt x="17674" y="15839"/>
                </a:cubicBezTo>
                <a:cubicBezTo>
                  <a:pt x="17682" y="15847"/>
                  <a:pt x="17706" y="15860"/>
                  <a:pt x="17722" y="15860"/>
                </a:cubicBezTo>
                <a:cubicBezTo>
                  <a:pt x="17729" y="15860"/>
                  <a:pt x="17735" y="15857"/>
                  <a:pt x="17737" y="15850"/>
                </a:cubicBezTo>
                <a:cubicBezTo>
                  <a:pt x="17737" y="15838"/>
                  <a:pt x="17758" y="15819"/>
                  <a:pt x="17785" y="15819"/>
                </a:cubicBezTo>
                <a:cubicBezTo>
                  <a:pt x="17795" y="15819"/>
                  <a:pt x="17806" y="15821"/>
                  <a:pt x="17816" y="15827"/>
                </a:cubicBezTo>
                <a:cubicBezTo>
                  <a:pt x="17825" y="15833"/>
                  <a:pt x="17840" y="15835"/>
                  <a:pt x="17859" y="15835"/>
                </a:cubicBezTo>
                <a:cubicBezTo>
                  <a:pt x="17917" y="15835"/>
                  <a:pt x="18008" y="15816"/>
                  <a:pt x="18037" y="15816"/>
                </a:cubicBezTo>
                <a:cubicBezTo>
                  <a:pt x="18077" y="15816"/>
                  <a:pt x="18185" y="15861"/>
                  <a:pt x="18191" y="15879"/>
                </a:cubicBezTo>
                <a:cubicBezTo>
                  <a:pt x="18193" y="15882"/>
                  <a:pt x="18200" y="15884"/>
                  <a:pt x="18210" y="15884"/>
                </a:cubicBezTo>
                <a:cubicBezTo>
                  <a:pt x="18245" y="15884"/>
                  <a:pt x="18313" y="15865"/>
                  <a:pt x="18327" y="15856"/>
                </a:cubicBezTo>
                <a:cubicBezTo>
                  <a:pt x="18332" y="15848"/>
                  <a:pt x="18351" y="15841"/>
                  <a:pt x="18373" y="15841"/>
                </a:cubicBezTo>
                <a:cubicBezTo>
                  <a:pt x="18399" y="15841"/>
                  <a:pt x="18428" y="15851"/>
                  <a:pt x="18440" y="15879"/>
                </a:cubicBezTo>
                <a:lnTo>
                  <a:pt x="18520" y="15867"/>
                </a:lnTo>
                <a:cubicBezTo>
                  <a:pt x="18605" y="15850"/>
                  <a:pt x="18469" y="15805"/>
                  <a:pt x="18531" y="15799"/>
                </a:cubicBezTo>
                <a:lnTo>
                  <a:pt x="18593" y="15793"/>
                </a:lnTo>
                <a:cubicBezTo>
                  <a:pt x="18661" y="15793"/>
                  <a:pt x="18826" y="15799"/>
                  <a:pt x="18962" y="15805"/>
                </a:cubicBezTo>
                <a:lnTo>
                  <a:pt x="19081" y="15805"/>
                </a:lnTo>
                <a:cubicBezTo>
                  <a:pt x="19144" y="15805"/>
                  <a:pt x="19201" y="15805"/>
                  <a:pt x="19263" y="15810"/>
                </a:cubicBezTo>
                <a:lnTo>
                  <a:pt x="19314" y="15810"/>
                </a:lnTo>
                <a:cubicBezTo>
                  <a:pt x="19325" y="15813"/>
                  <a:pt x="19337" y="15814"/>
                  <a:pt x="19350" y="15814"/>
                </a:cubicBezTo>
                <a:cubicBezTo>
                  <a:pt x="19401" y="15814"/>
                  <a:pt x="19466" y="15798"/>
                  <a:pt x="19507" y="15771"/>
                </a:cubicBezTo>
                <a:lnTo>
                  <a:pt x="19558" y="15833"/>
                </a:lnTo>
                <a:lnTo>
                  <a:pt x="19592" y="15867"/>
                </a:lnTo>
                <a:cubicBezTo>
                  <a:pt x="19598" y="15833"/>
                  <a:pt x="19626" y="15788"/>
                  <a:pt x="19654" y="15765"/>
                </a:cubicBezTo>
                <a:lnTo>
                  <a:pt x="19677" y="15793"/>
                </a:lnTo>
                <a:lnTo>
                  <a:pt x="19722" y="15833"/>
                </a:lnTo>
                <a:cubicBezTo>
                  <a:pt x="19768" y="15822"/>
                  <a:pt x="19842" y="15810"/>
                  <a:pt x="19881" y="15799"/>
                </a:cubicBezTo>
                <a:cubicBezTo>
                  <a:pt x="19921" y="15793"/>
                  <a:pt x="20046" y="15776"/>
                  <a:pt x="20080" y="15759"/>
                </a:cubicBezTo>
                <a:cubicBezTo>
                  <a:pt x="20083" y="15758"/>
                  <a:pt x="20087" y="15758"/>
                  <a:pt x="20092" y="15758"/>
                </a:cubicBezTo>
                <a:cubicBezTo>
                  <a:pt x="20132" y="15758"/>
                  <a:pt x="20226" y="15794"/>
                  <a:pt x="20262" y="15799"/>
                </a:cubicBezTo>
                <a:cubicBezTo>
                  <a:pt x="20296" y="15799"/>
                  <a:pt x="20384" y="15812"/>
                  <a:pt x="20423" y="15812"/>
                </a:cubicBezTo>
                <a:cubicBezTo>
                  <a:pt x="20429" y="15812"/>
                  <a:pt x="20434" y="15811"/>
                  <a:pt x="20437" y="15810"/>
                </a:cubicBezTo>
                <a:cubicBezTo>
                  <a:pt x="20460" y="15799"/>
                  <a:pt x="20540" y="15782"/>
                  <a:pt x="20596" y="15771"/>
                </a:cubicBezTo>
                <a:lnTo>
                  <a:pt x="20636" y="15754"/>
                </a:lnTo>
                <a:lnTo>
                  <a:pt x="20710" y="15714"/>
                </a:lnTo>
                <a:cubicBezTo>
                  <a:pt x="20736" y="15749"/>
                  <a:pt x="20759" y="15771"/>
                  <a:pt x="20771" y="15771"/>
                </a:cubicBezTo>
                <a:cubicBezTo>
                  <a:pt x="20774" y="15771"/>
                  <a:pt x="20777" y="15769"/>
                  <a:pt x="20778" y="15765"/>
                </a:cubicBezTo>
                <a:cubicBezTo>
                  <a:pt x="20778" y="15751"/>
                  <a:pt x="20814" y="15716"/>
                  <a:pt x="20853" y="15716"/>
                </a:cubicBezTo>
                <a:cubicBezTo>
                  <a:pt x="20860" y="15716"/>
                  <a:pt x="20867" y="15717"/>
                  <a:pt x="20874" y="15720"/>
                </a:cubicBezTo>
                <a:cubicBezTo>
                  <a:pt x="20920" y="15731"/>
                  <a:pt x="21067" y="15771"/>
                  <a:pt x="21113" y="15776"/>
                </a:cubicBezTo>
                <a:cubicBezTo>
                  <a:pt x="21158" y="15776"/>
                  <a:pt x="21317" y="15714"/>
                  <a:pt x="21402" y="15714"/>
                </a:cubicBezTo>
                <a:lnTo>
                  <a:pt x="21476" y="15720"/>
                </a:lnTo>
                <a:cubicBezTo>
                  <a:pt x="21490" y="15721"/>
                  <a:pt x="21505" y="15721"/>
                  <a:pt x="21519" y="15721"/>
                </a:cubicBezTo>
                <a:cubicBezTo>
                  <a:pt x="21577" y="15721"/>
                  <a:pt x="21631" y="15714"/>
                  <a:pt x="21686" y="15714"/>
                </a:cubicBezTo>
                <a:lnTo>
                  <a:pt x="21737" y="15720"/>
                </a:lnTo>
                <a:cubicBezTo>
                  <a:pt x="21760" y="15706"/>
                  <a:pt x="21793" y="15701"/>
                  <a:pt x="21825" y="15701"/>
                </a:cubicBezTo>
                <a:cubicBezTo>
                  <a:pt x="21848" y="15701"/>
                  <a:pt x="21871" y="15704"/>
                  <a:pt x="21890" y="15708"/>
                </a:cubicBezTo>
                <a:lnTo>
                  <a:pt x="21913" y="15697"/>
                </a:lnTo>
                <a:cubicBezTo>
                  <a:pt x="21936" y="15687"/>
                  <a:pt x="21955" y="15682"/>
                  <a:pt x="21968" y="15682"/>
                </a:cubicBezTo>
                <a:cubicBezTo>
                  <a:pt x="21994" y="15682"/>
                  <a:pt x="22005" y="15700"/>
                  <a:pt x="22009" y="15737"/>
                </a:cubicBezTo>
                <a:lnTo>
                  <a:pt x="22009" y="15742"/>
                </a:lnTo>
                <a:cubicBezTo>
                  <a:pt x="22012" y="15743"/>
                  <a:pt x="22015" y="15743"/>
                  <a:pt x="22019" y="15743"/>
                </a:cubicBezTo>
                <a:cubicBezTo>
                  <a:pt x="22062" y="15743"/>
                  <a:pt x="22145" y="15711"/>
                  <a:pt x="22213" y="15669"/>
                </a:cubicBezTo>
                <a:lnTo>
                  <a:pt x="22315" y="15737"/>
                </a:lnTo>
                <a:lnTo>
                  <a:pt x="22327" y="15748"/>
                </a:lnTo>
                <a:cubicBezTo>
                  <a:pt x="22328" y="15749"/>
                  <a:pt x="22330" y="15749"/>
                  <a:pt x="22331" y="15749"/>
                </a:cubicBezTo>
                <a:cubicBezTo>
                  <a:pt x="22341" y="15749"/>
                  <a:pt x="22349" y="15733"/>
                  <a:pt x="22349" y="15708"/>
                </a:cubicBezTo>
                <a:cubicBezTo>
                  <a:pt x="22351" y="15700"/>
                  <a:pt x="22363" y="15697"/>
                  <a:pt x="22380" y="15697"/>
                </a:cubicBezTo>
                <a:cubicBezTo>
                  <a:pt x="22423" y="15697"/>
                  <a:pt x="22499" y="15717"/>
                  <a:pt x="22520" y="15725"/>
                </a:cubicBezTo>
                <a:cubicBezTo>
                  <a:pt x="22530" y="15727"/>
                  <a:pt x="22546" y="15728"/>
                  <a:pt x="22566" y="15728"/>
                </a:cubicBezTo>
                <a:cubicBezTo>
                  <a:pt x="22613" y="15728"/>
                  <a:pt x="22677" y="15724"/>
                  <a:pt x="22701" y="15720"/>
                </a:cubicBezTo>
                <a:cubicBezTo>
                  <a:pt x="22732" y="15715"/>
                  <a:pt x="22816" y="15696"/>
                  <a:pt x="22854" y="15696"/>
                </a:cubicBezTo>
                <a:cubicBezTo>
                  <a:pt x="22859" y="15696"/>
                  <a:pt x="22863" y="15696"/>
                  <a:pt x="22866" y="15697"/>
                </a:cubicBezTo>
                <a:cubicBezTo>
                  <a:pt x="22868" y="15697"/>
                  <a:pt x="22872" y="15698"/>
                  <a:pt x="22876" y="15698"/>
                </a:cubicBezTo>
                <a:cubicBezTo>
                  <a:pt x="22910" y="15698"/>
                  <a:pt x="22989" y="15679"/>
                  <a:pt x="23042" y="15679"/>
                </a:cubicBezTo>
                <a:cubicBezTo>
                  <a:pt x="23048" y="15679"/>
                  <a:pt x="23053" y="15679"/>
                  <a:pt x="23059" y="15680"/>
                </a:cubicBezTo>
                <a:cubicBezTo>
                  <a:pt x="23121" y="15686"/>
                  <a:pt x="23297" y="15680"/>
                  <a:pt x="23320" y="15691"/>
                </a:cubicBezTo>
                <a:cubicBezTo>
                  <a:pt x="23343" y="15701"/>
                  <a:pt x="23382" y="15729"/>
                  <a:pt x="23398" y="15729"/>
                </a:cubicBezTo>
                <a:cubicBezTo>
                  <a:pt x="23401" y="15729"/>
                  <a:pt x="23404" y="15728"/>
                  <a:pt x="23405" y="15725"/>
                </a:cubicBezTo>
                <a:cubicBezTo>
                  <a:pt x="23408" y="15719"/>
                  <a:pt x="23420" y="15711"/>
                  <a:pt x="23432" y="15711"/>
                </a:cubicBezTo>
                <a:cubicBezTo>
                  <a:pt x="23441" y="15711"/>
                  <a:pt x="23451" y="15716"/>
                  <a:pt x="23456" y="15731"/>
                </a:cubicBezTo>
                <a:lnTo>
                  <a:pt x="23473" y="15737"/>
                </a:lnTo>
                <a:lnTo>
                  <a:pt x="23501" y="15748"/>
                </a:lnTo>
                <a:cubicBezTo>
                  <a:pt x="23541" y="15742"/>
                  <a:pt x="23632" y="15737"/>
                  <a:pt x="23700" y="15737"/>
                </a:cubicBezTo>
                <a:lnTo>
                  <a:pt x="23740" y="15714"/>
                </a:lnTo>
                <a:lnTo>
                  <a:pt x="23796" y="15686"/>
                </a:lnTo>
                <a:cubicBezTo>
                  <a:pt x="23836" y="15703"/>
                  <a:pt x="23881" y="15720"/>
                  <a:pt x="23898" y="15720"/>
                </a:cubicBezTo>
                <a:cubicBezTo>
                  <a:pt x="23915" y="15720"/>
                  <a:pt x="23961" y="15703"/>
                  <a:pt x="23978" y="15697"/>
                </a:cubicBezTo>
                <a:cubicBezTo>
                  <a:pt x="23980" y="15695"/>
                  <a:pt x="23986" y="15694"/>
                  <a:pt x="23993" y="15694"/>
                </a:cubicBezTo>
                <a:cubicBezTo>
                  <a:pt x="24026" y="15694"/>
                  <a:pt x="24101" y="15710"/>
                  <a:pt x="24142" y="15720"/>
                </a:cubicBezTo>
                <a:cubicBezTo>
                  <a:pt x="24150" y="15721"/>
                  <a:pt x="24159" y="15722"/>
                  <a:pt x="24170" y="15722"/>
                </a:cubicBezTo>
                <a:cubicBezTo>
                  <a:pt x="24234" y="15722"/>
                  <a:pt x="24349" y="15697"/>
                  <a:pt x="24364" y="15697"/>
                </a:cubicBezTo>
                <a:cubicBezTo>
                  <a:pt x="24364" y="15697"/>
                  <a:pt x="24365" y="15697"/>
                  <a:pt x="24365" y="15697"/>
                </a:cubicBezTo>
                <a:cubicBezTo>
                  <a:pt x="24378" y="15697"/>
                  <a:pt x="24427" y="15747"/>
                  <a:pt x="24443" y="15747"/>
                </a:cubicBezTo>
                <a:cubicBezTo>
                  <a:pt x="24446" y="15747"/>
                  <a:pt x="24448" y="15745"/>
                  <a:pt x="24449" y="15742"/>
                </a:cubicBezTo>
                <a:cubicBezTo>
                  <a:pt x="24454" y="15720"/>
                  <a:pt x="24500" y="15674"/>
                  <a:pt x="24551" y="15674"/>
                </a:cubicBezTo>
                <a:lnTo>
                  <a:pt x="24591" y="15680"/>
                </a:lnTo>
                <a:lnTo>
                  <a:pt x="24642" y="15686"/>
                </a:lnTo>
                <a:cubicBezTo>
                  <a:pt x="24689" y="15704"/>
                  <a:pt x="24751" y="15715"/>
                  <a:pt x="24794" y="15715"/>
                </a:cubicBezTo>
                <a:cubicBezTo>
                  <a:pt x="24803" y="15715"/>
                  <a:pt x="24811" y="15715"/>
                  <a:pt x="24818" y="15714"/>
                </a:cubicBezTo>
                <a:cubicBezTo>
                  <a:pt x="24857" y="15708"/>
                  <a:pt x="24988" y="15680"/>
                  <a:pt x="25016" y="15674"/>
                </a:cubicBezTo>
                <a:cubicBezTo>
                  <a:pt x="25019" y="15674"/>
                  <a:pt x="25023" y="15673"/>
                  <a:pt x="25027" y="15673"/>
                </a:cubicBezTo>
                <a:cubicBezTo>
                  <a:pt x="25055" y="15673"/>
                  <a:pt x="25097" y="15685"/>
                  <a:pt x="25118" y="15685"/>
                </a:cubicBezTo>
                <a:cubicBezTo>
                  <a:pt x="25125" y="15685"/>
                  <a:pt x="25130" y="15684"/>
                  <a:pt x="25130" y="15680"/>
                </a:cubicBezTo>
                <a:cubicBezTo>
                  <a:pt x="25135" y="15663"/>
                  <a:pt x="25164" y="15612"/>
                  <a:pt x="25175" y="15612"/>
                </a:cubicBezTo>
                <a:lnTo>
                  <a:pt x="25181" y="15618"/>
                </a:lnTo>
                <a:cubicBezTo>
                  <a:pt x="25218" y="15646"/>
                  <a:pt x="25251" y="15681"/>
                  <a:pt x="25302" y="15681"/>
                </a:cubicBezTo>
                <a:cubicBezTo>
                  <a:pt x="25321" y="15681"/>
                  <a:pt x="25343" y="15676"/>
                  <a:pt x="25368" y="15663"/>
                </a:cubicBezTo>
                <a:lnTo>
                  <a:pt x="25396" y="15646"/>
                </a:lnTo>
                <a:cubicBezTo>
                  <a:pt x="25447" y="15657"/>
                  <a:pt x="25510" y="15663"/>
                  <a:pt x="25532" y="15663"/>
                </a:cubicBezTo>
                <a:cubicBezTo>
                  <a:pt x="25535" y="15662"/>
                  <a:pt x="25538" y="15662"/>
                  <a:pt x="25541" y="15662"/>
                </a:cubicBezTo>
                <a:cubicBezTo>
                  <a:pt x="25574" y="15662"/>
                  <a:pt x="25636" y="15686"/>
                  <a:pt x="25652" y="15686"/>
                </a:cubicBezTo>
                <a:lnTo>
                  <a:pt x="25663" y="15680"/>
                </a:lnTo>
                <a:lnTo>
                  <a:pt x="25720" y="15674"/>
                </a:lnTo>
                <a:cubicBezTo>
                  <a:pt x="25761" y="15666"/>
                  <a:pt x="25821" y="15661"/>
                  <a:pt x="25868" y="15661"/>
                </a:cubicBezTo>
                <a:cubicBezTo>
                  <a:pt x="25885" y="15661"/>
                  <a:pt x="25900" y="15661"/>
                  <a:pt x="25913" y="15663"/>
                </a:cubicBezTo>
                <a:lnTo>
                  <a:pt x="25958" y="15669"/>
                </a:lnTo>
                <a:lnTo>
                  <a:pt x="25992" y="15674"/>
                </a:lnTo>
                <a:cubicBezTo>
                  <a:pt x="26021" y="15652"/>
                  <a:pt x="26053" y="15640"/>
                  <a:pt x="26075" y="15640"/>
                </a:cubicBezTo>
                <a:cubicBezTo>
                  <a:pt x="26087" y="15640"/>
                  <a:pt x="26096" y="15644"/>
                  <a:pt x="26100" y="15652"/>
                </a:cubicBezTo>
                <a:cubicBezTo>
                  <a:pt x="26113" y="15664"/>
                  <a:pt x="26145" y="15680"/>
                  <a:pt x="26169" y="15680"/>
                </a:cubicBezTo>
                <a:cubicBezTo>
                  <a:pt x="26178" y="15680"/>
                  <a:pt x="26185" y="15679"/>
                  <a:pt x="26191" y="15674"/>
                </a:cubicBezTo>
                <a:cubicBezTo>
                  <a:pt x="26208" y="15661"/>
                  <a:pt x="26265" y="15638"/>
                  <a:pt x="26301" y="15638"/>
                </a:cubicBezTo>
                <a:cubicBezTo>
                  <a:pt x="26312" y="15638"/>
                  <a:pt x="26321" y="15641"/>
                  <a:pt x="26327" y="15646"/>
                </a:cubicBezTo>
                <a:cubicBezTo>
                  <a:pt x="26350" y="15669"/>
                  <a:pt x="26429" y="15691"/>
                  <a:pt x="26503" y="15697"/>
                </a:cubicBezTo>
                <a:lnTo>
                  <a:pt x="26559" y="15708"/>
                </a:lnTo>
                <a:lnTo>
                  <a:pt x="26611" y="15714"/>
                </a:lnTo>
                <a:cubicBezTo>
                  <a:pt x="26656" y="15703"/>
                  <a:pt x="26718" y="15686"/>
                  <a:pt x="26764" y="15686"/>
                </a:cubicBezTo>
                <a:lnTo>
                  <a:pt x="26798" y="15669"/>
                </a:lnTo>
                <a:lnTo>
                  <a:pt x="26815" y="15663"/>
                </a:lnTo>
                <a:cubicBezTo>
                  <a:pt x="26820" y="15664"/>
                  <a:pt x="26826" y="15664"/>
                  <a:pt x="26835" y="15664"/>
                </a:cubicBezTo>
                <a:cubicBezTo>
                  <a:pt x="26874" y="15664"/>
                  <a:pt x="26948" y="15653"/>
                  <a:pt x="27013" y="15635"/>
                </a:cubicBezTo>
                <a:lnTo>
                  <a:pt x="27093" y="15691"/>
                </a:lnTo>
                <a:lnTo>
                  <a:pt x="27138" y="15714"/>
                </a:lnTo>
                <a:cubicBezTo>
                  <a:pt x="27218" y="15714"/>
                  <a:pt x="27291" y="15691"/>
                  <a:pt x="27297" y="15663"/>
                </a:cubicBezTo>
                <a:cubicBezTo>
                  <a:pt x="27297" y="15653"/>
                  <a:pt x="27310" y="15649"/>
                  <a:pt x="27327" y="15649"/>
                </a:cubicBezTo>
                <a:cubicBezTo>
                  <a:pt x="27359" y="15649"/>
                  <a:pt x="27407" y="15661"/>
                  <a:pt x="27422" y="15669"/>
                </a:cubicBezTo>
                <a:cubicBezTo>
                  <a:pt x="27450" y="15680"/>
                  <a:pt x="27547" y="15686"/>
                  <a:pt x="27581" y="15691"/>
                </a:cubicBezTo>
                <a:cubicBezTo>
                  <a:pt x="27583" y="15692"/>
                  <a:pt x="27586" y="15692"/>
                  <a:pt x="27589" y="15692"/>
                </a:cubicBezTo>
                <a:cubicBezTo>
                  <a:pt x="27624" y="15692"/>
                  <a:pt x="27684" y="15668"/>
                  <a:pt x="27702" y="15668"/>
                </a:cubicBezTo>
                <a:cubicBezTo>
                  <a:pt x="27703" y="15668"/>
                  <a:pt x="27705" y="15668"/>
                  <a:pt x="27706" y="15669"/>
                </a:cubicBezTo>
                <a:cubicBezTo>
                  <a:pt x="27711" y="15669"/>
                  <a:pt x="27740" y="15691"/>
                  <a:pt x="27757" y="15703"/>
                </a:cubicBezTo>
                <a:cubicBezTo>
                  <a:pt x="27770" y="15711"/>
                  <a:pt x="27852" y="15731"/>
                  <a:pt x="27877" y="15731"/>
                </a:cubicBezTo>
                <a:cubicBezTo>
                  <a:pt x="27884" y="15731"/>
                  <a:pt x="27886" y="15729"/>
                  <a:pt x="27881" y="15725"/>
                </a:cubicBezTo>
                <a:cubicBezTo>
                  <a:pt x="27870" y="15714"/>
                  <a:pt x="27869" y="15701"/>
                  <a:pt x="27885" y="15701"/>
                </a:cubicBezTo>
                <a:cubicBezTo>
                  <a:pt x="27894" y="15701"/>
                  <a:pt x="27907" y="15704"/>
                  <a:pt x="27927" y="15714"/>
                </a:cubicBezTo>
                <a:lnTo>
                  <a:pt x="27989" y="15657"/>
                </a:lnTo>
                <a:cubicBezTo>
                  <a:pt x="27999" y="15650"/>
                  <a:pt x="28014" y="15647"/>
                  <a:pt x="28034" y="15647"/>
                </a:cubicBezTo>
                <a:cubicBezTo>
                  <a:pt x="28072" y="15647"/>
                  <a:pt x="28124" y="15657"/>
                  <a:pt x="28165" y="15657"/>
                </a:cubicBezTo>
                <a:lnTo>
                  <a:pt x="28211" y="15663"/>
                </a:lnTo>
                <a:cubicBezTo>
                  <a:pt x="28245" y="15691"/>
                  <a:pt x="28279" y="15714"/>
                  <a:pt x="28290" y="15714"/>
                </a:cubicBezTo>
                <a:cubicBezTo>
                  <a:pt x="28301" y="15714"/>
                  <a:pt x="28386" y="15720"/>
                  <a:pt x="28466" y="15725"/>
                </a:cubicBezTo>
                <a:lnTo>
                  <a:pt x="28523" y="15669"/>
                </a:lnTo>
                <a:lnTo>
                  <a:pt x="28534" y="15663"/>
                </a:lnTo>
                <a:cubicBezTo>
                  <a:pt x="28587" y="15678"/>
                  <a:pt x="28630" y="15688"/>
                  <a:pt x="28649" y="15688"/>
                </a:cubicBezTo>
                <a:cubicBezTo>
                  <a:pt x="28659" y="15688"/>
                  <a:pt x="28663" y="15686"/>
                  <a:pt x="28659" y="15680"/>
                </a:cubicBezTo>
                <a:cubicBezTo>
                  <a:pt x="28653" y="15663"/>
                  <a:pt x="28636" y="15618"/>
                  <a:pt x="28647" y="15612"/>
                </a:cubicBezTo>
                <a:cubicBezTo>
                  <a:pt x="28653" y="15600"/>
                  <a:pt x="28710" y="15595"/>
                  <a:pt x="28767" y="15589"/>
                </a:cubicBezTo>
                <a:lnTo>
                  <a:pt x="28806" y="15589"/>
                </a:lnTo>
                <a:cubicBezTo>
                  <a:pt x="28812" y="15532"/>
                  <a:pt x="28818" y="15470"/>
                  <a:pt x="28829" y="15413"/>
                </a:cubicBezTo>
                <a:cubicBezTo>
                  <a:pt x="28806" y="15396"/>
                  <a:pt x="28784" y="15385"/>
                  <a:pt x="28761" y="15368"/>
                </a:cubicBezTo>
                <a:cubicBezTo>
                  <a:pt x="28750" y="15402"/>
                  <a:pt x="28738" y="15436"/>
                  <a:pt x="28727" y="15470"/>
                </a:cubicBezTo>
                <a:lnTo>
                  <a:pt x="28715" y="15476"/>
                </a:lnTo>
                <a:cubicBezTo>
                  <a:pt x="28715" y="15408"/>
                  <a:pt x="28715" y="15339"/>
                  <a:pt x="28721" y="15271"/>
                </a:cubicBezTo>
                <a:lnTo>
                  <a:pt x="28750" y="15271"/>
                </a:lnTo>
                <a:cubicBezTo>
                  <a:pt x="28750" y="15300"/>
                  <a:pt x="28750" y="15334"/>
                  <a:pt x="28750" y="15368"/>
                </a:cubicBezTo>
                <a:lnTo>
                  <a:pt x="28818" y="15357"/>
                </a:lnTo>
                <a:cubicBezTo>
                  <a:pt x="28852" y="15175"/>
                  <a:pt x="28852" y="14999"/>
                  <a:pt x="28863" y="14818"/>
                </a:cubicBezTo>
                <a:cubicBezTo>
                  <a:pt x="28869" y="14818"/>
                  <a:pt x="28886" y="14823"/>
                  <a:pt x="28897" y="14823"/>
                </a:cubicBezTo>
                <a:cubicBezTo>
                  <a:pt x="28880" y="15078"/>
                  <a:pt x="28857" y="15339"/>
                  <a:pt x="28829" y="15595"/>
                </a:cubicBezTo>
                <a:cubicBezTo>
                  <a:pt x="28863" y="15600"/>
                  <a:pt x="28897" y="15606"/>
                  <a:pt x="28925" y="15612"/>
                </a:cubicBezTo>
                <a:cubicBezTo>
                  <a:pt x="28948" y="15561"/>
                  <a:pt x="28999" y="15521"/>
                  <a:pt x="28982" y="15464"/>
                </a:cubicBezTo>
                <a:cubicBezTo>
                  <a:pt x="28971" y="15453"/>
                  <a:pt x="28948" y="15442"/>
                  <a:pt x="28942" y="15430"/>
                </a:cubicBezTo>
                <a:cubicBezTo>
                  <a:pt x="28954" y="15215"/>
                  <a:pt x="29011" y="15005"/>
                  <a:pt x="28976" y="14783"/>
                </a:cubicBezTo>
                <a:cubicBezTo>
                  <a:pt x="28994" y="14783"/>
                  <a:pt x="29028" y="14789"/>
                  <a:pt x="29045" y="14789"/>
                </a:cubicBezTo>
                <a:cubicBezTo>
                  <a:pt x="29050" y="14761"/>
                  <a:pt x="29062" y="14710"/>
                  <a:pt x="29067" y="14687"/>
                </a:cubicBezTo>
                <a:cubicBezTo>
                  <a:pt x="29045" y="14670"/>
                  <a:pt x="29022" y="14659"/>
                  <a:pt x="29005" y="14647"/>
                </a:cubicBezTo>
                <a:lnTo>
                  <a:pt x="28994" y="14698"/>
                </a:lnTo>
                <a:cubicBezTo>
                  <a:pt x="28988" y="14676"/>
                  <a:pt x="28982" y="14630"/>
                  <a:pt x="28976" y="14608"/>
                </a:cubicBezTo>
                <a:lnTo>
                  <a:pt x="28976" y="14608"/>
                </a:lnTo>
                <a:cubicBezTo>
                  <a:pt x="28988" y="14619"/>
                  <a:pt x="29011" y="14636"/>
                  <a:pt x="29022" y="14647"/>
                </a:cubicBezTo>
                <a:cubicBezTo>
                  <a:pt x="29033" y="14636"/>
                  <a:pt x="29062" y="14625"/>
                  <a:pt x="29073" y="14619"/>
                </a:cubicBezTo>
                <a:cubicBezTo>
                  <a:pt x="29067" y="14574"/>
                  <a:pt x="29067" y="14528"/>
                  <a:pt x="29062" y="14483"/>
                </a:cubicBezTo>
                <a:lnTo>
                  <a:pt x="29028" y="14471"/>
                </a:lnTo>
                <a:cubicBezTo>
                  <a:pt x="29022" y="14517"/>
                  <a:pt x="29011" y="14557"/>
                  <a:pt x="28982" y="14596"/>
                </a:cubicBezTo>
                <a:cubicBezTo>
                  <a:pt x="29005" y="14551"/>
                  <a:pt x="28999" y="14505"/>
                  <a:pt x="28982" y="14460"/>
                </a:cubicBezTo>
                <a:lnTo>
                  <a:pt x="29073" y="14460"/>
                </a:lnTo>
                <a:cubicBezTo>
                  <a:pt x="29067" y="14420"/>
                  <a:pt x="29067" y="14375"/>
                  <a:pt x="29067" y="14330"/>
                </a:cubicBezTo>
                <a:cubicBezTo>
                  <a:pt x="29056" y="14358"/>
                  <a:pt x="29028" y="14420"/>
                  <a:pt x="29011" y="14454"/>
                </a:cubicBezTo>
                <a:cubicBezTo>
                  <a:pt x="28999" y="14415"/>
                  <a:pt x="28999" y="14381"/>
                  <a:pt x="29022" y="14341"/>
                </a:cubicBezTo>
                <a:cubicBezTo>
                  <a:pt x="28994" y="14256"/>
                  <a:pt x="29011" y="14171"/>
                  <a:pt x="29005" y="14086"/>
                </a:cubicBezTo>
                <a:lnTo>
                  <a:pt x="29050" y="14074"/>
                </a:lnTo>
                <a:cubicBezTo>
                  <a:pt x="29033" y="14063"/>
                  <a:pt x="29005" y="14035"/>
                  <a:pt x="28988" y="14017"/>
                </a:cubicBezTo>
                <a:cubicBezTo>
                  <a:pt x="29011" y="14012"/>
                  <a:pt x="29039" y="14006"/>
                  <a:pt x="29067" y="13995"/>
                </a:cubicBezTo>
                <a:cubicBezTo>
                  <a:pt x="29045" y="13966"/>
                  <a:pt x="29016" y="13938"/>
                  <a:pt x="28994" y="13910"/>
                </a:cubicBezTo>
                <a:cubicBezTo>
                  <a:pt x="28999" y="13887"/>
                  <a:pt x="29005" y="13859"/>
                  <a:pt x="29005" y="13830"/>
                </a:cubicBezTo>
                <a:cubicBezTo>
                  <a:pt x="29022" y="13870"/>
                  <a:pt x="29050" y="13898"/>
                  <a:pt x="29079" y="13927"/>
                </a:cubicBezTo>
                <a:cubicBezTo>
                  <a:pt x="29073" y="13904"/>
                  <a:pt x="29067" y="13853"/>
                  <a:pt x="29062" y="13830"/>
                </a:cubicBezTo>
                <a:lnTo>
                  <a:pt x="29130" y="13830"/>
                </a:lnTo>
                <a:cubicBezTo>
                  <a:pt x="29107" y="13819"/>
                  <a:pt x="29073" y="13796"/>
                  <a:pt x="29050" y="13785"/>
                </a:cubicBezTo>
                <a:cubicBezTo>
                  <a:pt x="29064" y="13757"/>
                  <a:pt x="29055" y="13677"/>
                  <a:pt x="29090" y="13677"/>
                </a:cubicBezTo>
                <a:cubicBezTo>
                  <a:pt x="29098" y="13677"/>
                  <a:pt x="29107" y="13681"/>
                  <a:pt x="29118" y="13688"/>
                </a:cubicBezTo>
                <a:cubicBezTo>
                  <a:pt x="29175" y="13791"/>
                  <a:pt x="29079" y="13949"/>
                  <a:pt x="29198" y="14035"/>
                </a:cubicBezTo>
                <a:lnTo>
                  <a:pt x="29141" y="14035"/>
                </a:lnTo>
                <a:cubicBezTo>
                  <a:pt x="29124" y="14335"/>
                  <a:pt x="29147" y="14636"/>
                  <a:pt x="29130" y="14931"/>
                </a:cubicBezTo>
                <a:cubicBezTo>
                  <a:pt x="29147" y="14942"/>
                  <a:pt x="29164" y="14954"/>
                  <a:pt x="29186" y="14965"/>
                </a:cubicBezTo>
                <a:cubicBezTo>
                  <a:pt x="29175" y="14971"/>
                  <a:pt x="29152" y="14976"/>
                  <a:pt x="29141" y="14976"/>
                </a:cubicBezTo>
                <a:cubicBezTo>
                  <a:pt x="29152" y="15124"/>
                  <a:pt x="29062" y="15277"/>
                  <a:pt x="29118" y="15419"/>
                </a:cubicBezTo>
                <a:cubicBezTo>
                  <a:pt x="29062" y="15481"/>
                  <a:pt x="29067" y="15566"/>
                  <a:pt x="29067" y="15646"/>
                </a:cubicBezTo>
                <a:cubicBezTo>
                  <a:pt x="29096" y="15646"/>
                  <a:pt x="29118" y="15646"/>
                  <a:pt x="29141" y="15652"/>
                </a:cubicBezTo>
                <a:cubicBezTo>
                  <a:pt x="29147" y="15544"/>
                  <a:pt x="29169" y="15436"/>
                  <a:pt x="29147" y="15328"/>
                </a:cubicBezTo>
                <a:cubicBezTo>
                  <a:pt x="29135" y="15288"/>
                  <a:pt x="29175" y="15254"/>
                  <a:pt x="29192" y="15220"/>
                </a:cubicBezTo>
                <a:cubicBezTo>
                  <a:pt x="29169" y="15203"/>
                  <a:pt x="29152" y="15181"/>
                  <a:pt x="29141" y="15164"/>
                </a:cubicBezTo>
                <a:cubicBezTo>
                  <a:pt x="29152" y="15158"/>
                  <a:pt x="29181" y="15152"/>
                  <a:pt x="29198" y="15147"/>
                </a:cubicBezTo>
                <a:cubicBezTo>
                  <a:pt x="29164" y="14840"/>
                  <a:pt x="29249" y="14539"/>
                  <a:pt x="29243" y="14233"/>
                </a:cubicBezTo>
                <a:cubicBezTo>
                  <a:pt x="29198" y="14182"/>
                  <a:pt x="29243" y="14125"/>
                  <a:pt x="29254" y="14069"/>
                </a:cubicBezTo>
                <a:cubicBezTo>
                  <a:pt x="29243" y="13995"/>
                  <a:pt x="29232" y="13927"/>
                  <a:pt x="29237" y="13853"/>
                </a:cubicBezTo>
                <a:lnTo>
                  <a:pt x="29209" y="13808"/>
                </a:lnTo>
                <a:cubicBezTo>
                  <a:pt x="29220" y="13774"/>
                  <a:pt x="29232" y="13739"/>
                  <a:pt x="29249" y="13705"/>
                </a:cubicBezTo>
                <a:cubicBezTo>
                  <a:pt x="29237" y="13677"/>
                  <a:pt x="29232" y="13643"/>
                  <a:pt x="29220" y="13609"/>
                </a:cubicBezTo>
                <a:cubicBezTo>
                  <a:pt x="29232" y="13603"/>
                  <a:pt x="29243" y="13581"/>
                  <a:pt x="29254" y="13575"/>
                </a:cubicBezTo>
                <a:lnTo>
                  <a:pt x="29220" y="13575"/>
                </a:lnTo>
                <a:cubicBezTo>
                  <a:pt x="29226" y="13518"/>
                  <a:pt x="29226" y="13467"/>
                  <a:pt x="29220" y="13416"/>
                </a:cubicBezTo>
                <a:cubicBezTo>
                  <a:pt x="29232" y="13410"/>
                  <a:pt x="29243" y="13405"/>
                  <a:pt x="29254" y="13405"/>
                </a:cubicBezTo>
                <a:cubicBezTo>
                  <a:pt x="29243" y="13393"/>
                  <a:pt x="29226" y="13371"/>
                  <a:pt x="29215" y="13365"/>
                </a:cubicBezTo>
                <a:cubicBezTo>
                  <a:pt x="29254" y="13263"/>
                  <a:pt x="29175" y="13161"/>
                  <a:pt x="29203" y="13064"/>
                </a:cubicBezTo>
                <a:cubicBezTo>
                  <a:pt x="29124" y="12922"/>
                  <a:pt x="29175" y="12758"/>
                  <a:pt x="29135" y="12605"/>
                </a:cubicBezTo>
                <a:cubicBezTo>
                  <a:pt x="29118" y="12599"/>
                  <a:pt x="29090" y="12582"/>
                  <a:pt x="29079" y="12576"/>
                </a:cubicBezTo>
                <a:cubicBezTo>
                  <a:pt x="29084" y="12571"/>
                  <a:pt x="29107" y="12548"/>
                  <a:pt x="29118" y="12537"/>
                </a:cubicBezTo>
                <a:cubicBezTo>
                  <a:pt x="29084" y="12355"/>
                  <a:pt x="29118" y="12151"/>
                  <a:pt x="29039" y="11981"/>
                </a:cubicBezTo>
                <a:cubicBezTo>
                  <a:pt x="29028" y="11981"/>
                  <a:pt x="28999" y="11986"/>
                  <a:pt x="28988" y="11986"/>
                </a:cubicBezTo>
                <a:cubicBezTo>
                  <a:pt x="29005" y="12071"/>
                  <a:pt x="29022" y="12162"/>
                  <a:pt x="29045" y="12247"/>
                </a:cubicBezTo>
                <a:cubicBezTo>
                  <a:pt x="29039" y="12253"/>
                  <a:pt x="29028" y="12270"/>
                  <a:pt x="29022" y="12281"/>
                </a:cubicBezTo>
                <a:cubicBezTo>
                  <a:pt x="29067" y="12406"/>
                  <a:pt x="29050" y="12554"/>
                  <a:pt x="29062" y="12684"/>
                </a:cubicBezTo>
                <a:cubicBezTo>
                  <a:pt x="29073" y="12690"/>
                  <a:pt x="29096" y="12707"/>
                  <a:pt x="29107" y="12713"/>
                </a:cubicBezTo>
                <a:cubicBezTo>
                  <a:pt x="29096" y="12747"/>
                  <a:pt x="29084" y="12781"/>
                  <a:pt x="29073" y="12815"/>
                </a:cubicBezTo>
                <a:cubicBezTo>
                  <a:pt x="29090" y="12832"/>
                  <a:pt x="29124" y="12860"/>
                  <a:pt x="29141" y="12871"/>
                </a:cubicBezTo>
                <a:cubicBezTo>
                  <a:pt x="29124" y="12877"/>
                  <a:pt x="29101" y="12883"/>
                  <a:pt x="29084" y="12888"/>
                </a:cubicBezTo>
                <a:cubicBezTo>
                  <a:pt x="29096" y="12905"/>
                  <a:pt x="29113" y="12934"/>
                  <a:pt x="29118" y="12951"/>
                </a:cubicBezTo>
                <a:cubicBezTo>
                  <a:pt x="29096" y="12968"/>
                  <a:pt x="29067" y="12979"/>
                  <a:pt x="29045" y="12996"/>
                </a:cubicBezTo>
                <a:cubicBezTo>
                  <a:pt x="29062" y="12991"/>
                  <a:pt x="29090" y="12991"/>
                  <a:pt x="29107" y="12991"/>
                </a:cubicBezTo>
                <a:cubicBezTo>
                  <a:pt x="29107" y="13217"/>
                  <a:pt x="29107" y="13450"/>
                  <a:pt x="29130" y="13677"/>
                </a:cubicBezTo>
                <a:cubicBezTo>
                  <a:pt x="29084" y="13666"/>
                  <a:pt x="29039" y="13649"/>
                  <a:pt x="28994" y="13637"/>
                </a:cubicBezTo>
                <a:cubicBezTo>
                  <a:pt x="29011" y="13637"/>
                  <a:pt x="29050" y="13632"/>
                  <a:pt x="29067" y="13632"/>
                </a:cubicBezTo>
                <a:cubicBezTo>
                  <a:pt x="29067" y="13518"/>
                  <a:pt x="29050" y="13410"/>
                  <a:pt x="29039" y="13303"/>
                </a:cubicBezTo>
                <a:cubicBezTo>
                  <a:pt x="29028" y="13308"/>
                  <a:pt x="28999" y="13314"/>
                  <a:pt x="28988" y="13320"/>
                </a:cubicBezTo>
                <a:cubicBezTo>
                  <a:pt x="28954" y="13172"/>
                  <a:pt x="28937" y="13019"/>
                  <a:pt x="28937" y="12866"/>
                </a:cubicBezTo>
                <a:lnTo>
                  <a:pt x="28937" y="12866"/>
                </a:lnTo>
                <a:cubicBezTo>
                  <a:pt x="28982" y="12894"/>
                  <a:pt x="28994" y="12934"/>
                  <a:pt x="28999" y="12985"/>
                </a:cubicBezTo>
                <a:lnTo>
                  <a:pt x="29011" y="12985"/>
                </a:lnTo>
                <a:cubicBezTo>
                  <a:pt x="29011" y="12951"/>
                  <a:pt x="29011" y="12917"/>
                  <a:pt x="29011" y="12883"/>
                </a:cubicBezTo>
                <a:cubicBezTo>
                  <a:pt x="28976" y="12871"/>
                  <a:pt x="28942" y="12860"/>
                  <a:pt x="28908" y="12849"/>
                </a:cubicBezTo>
                <a:cubicBezTo>
                  <a:pt x="28925" y="12809"/>
                  <a:pt x="28971" y="12820"/>
                  <a:pt x="29005" y="12815"/>
                </a:cubicBezTo>
                <a:cubicBezTo>
                  <a:pt x="28982" y="12747"/>
                  <a:pt x="28976" y="12678"/>
                  <a:pt x="28959" y="12610"/>
                </a:cubicBezTo>
                <a:cubicBezTo>
                  <a:pt x="28948" y="12644"/>
                  <a:pt x="28937" y="12678"/>
                  <a:pt x="28925" y="12718"/>
                </a:cubicBezTo>
                <a:cubicBezTo>
                  <a:pt x="28925" y="12627"/>
                  <a:pt x="28840" y="12508"/>
                  <a:pt x="28937" y="12446"/>
                </a:cubicBezTo>
                <a:cubicBezTo>
                  <a:pt x="28931" y="12400"/>
                  <a:pt x="28920" y="12349"/>
                  <a:pt x="28914" y="12304"/>
                </a:cubicBezTo>
                <a:cubicBezTo>
                  <a:pt x="28908" y="12332"/>
                  <a:pt x="28908" y="12361"/>
                  <a:pt x="28908" y="12389"/>
                </a:cubicBezTo>
                <a:lnTo>
                  <a:pt x="28886" y="12389"/>
                </a:lnTo>
                <a:cubicBezTo>
                  <a:pt x="28880" y="12349"/>
                  <a:pt x="28869" y="12304"/>
                  <a:pt x="28857" y="12259"/>
                </a:cubicBezTo>
                <a:cubicBezTo>
                  <a:pt x="28874" y="12253"/>
                  <a:pt x="28903" y="12247"/>
                  <a:pt x="28914" y="12247"/>
                </a:cubicBezTo>
                <a:cubicBezTo>
                  <a:pt x="28852" y="12247"/>
                  <a:pt x="28852" y="12208"/>
                  <a:pt x="28857" y="12156"/>
                </a:cubicBezTo>
                <a:lnTo>
                  <a:pt x="28857" y="12156"/>
                </a:lnTo>
                <a:cubicBezTo>
                  <a:pt x="28874" y="12162"/>
                  <a:pt x="28903" y="12168"/>
                  <a:pt x="28920" y="12174"/>
                </a:cubicBezTo>
                <a:cubicBezTo>
                  <a:pt x="28880" y="12037"/>
                  <a:pt x="28863" y="11901"/>
                  <a:pt x="28840" y="11759"/>
                </a:cubicBezTo>
                <a:cubicBezTo>
                  <a:pt x="28840" y="11776"/>
                  <a:pt x="28840" y="11816"/>
                  <a:pt x="28840" y="11833"/>
                </a:cubicBezTo>
                <a:lnTo>
                  <a:pt x="28789" y="11850"/>
                </a:lnTo>
                <a:cubicBezTo>
                  <a:pt x="28784" y="11799"/>
                  <a:pt x="28772" y="11748"/>
                  <a:pt x="28767" y="11703"/>
                </a:cubicBezTo>
                <a:cubicBezTo>
                  <a:pt x="28784" y="11703"/>
                  <a:pt x="28812" y="11703"/>
                  <a:pt x="28823" y="11708"/>
                </a:cubicBezTo>
                <a:cubicBezTo>
                  <a:pt x="28806" y="11538"/>
                  <a:pt x="28778" y="11362"/>
                  <a:pt x="28721" y="11203"/>
                </a:cubicBezTo>
                <a:lnTo>
                  <a:pt x="28721" y="11203"/>
                </a:lnTo>
                <a:cubicBezTo>
                  <a:pt x="28721" y="11294"/>
                  <a:pt x="28755" y="11385"/>
                  <a:pt x="28744" y="11476"/>
                </a:cubicBezTo>
                <a:cubicBezTo>
                  <a:pt x="28687" y="11345"/>
                  <a:pt x="28664" y="11209"/>
                  <a:pt x="28653" y="11073"/>
                </a:cubicBezTo>
                <a:cubicBezTo>
                  <a:pt x="28664" y="11061"/>
                  <a:pt x="28670" y="11050"/>
                  <a:pt x="28676" y="11044"/>
                </a:cubicBezTo>
                <a:lnTo>
                  <a:pt x="28676" y="11044"/>
                </a:lnTo>
                <a:cubicBezTo>
                  <a:pt x="28670" y="11101"/>
                  <a:pt x="28664" y="11164"/>
                  <a:pt x="28710" y="11209"/>
                </a:cubicBezTo>
                <a:cubicBezTo>
                  <a:pt x="28727" y="11169"/>
                  <a:pt x="28738" y="11130"/>
                  <a:pt x="28750" y="11090"/>
                </a:cubicBezTo>
                <a:cubicBezTo>
                  <a:pt x="28733" y="11078"/>
                  <a:pt x="28693" y="11056"/>
                  <a:pt x="28676" y="11039"/>
                </a:cubicBezTo>
                <a:cubicBezTo>
                  <a:pt x="28698" y="10999"/>
                  <a:pt x="28687" y="10954"/>
                  <a:pt x="28670" y="10908"/>
                </a:cubicBezTo>
                <a:cubicBezTo>
                  <a:pt x="28636" y="10942"/>
                  <a:pt x="28636" y="10988"/>
                  <a:pt x="28636" y="11027"/>
                </a:cubicBezTo>
                <a:cubicBezTo>
                  <a:pt x="28608" y="10976"/>
                  <a:pt x="28591" y="10914"/>
                  <a:pt x="28579" y="10852"/>
                </a:cubicBezTo>
                <a:cubicBezTo>
                  <a:pt x="28602" y="10852"/>
                  <a:pt x="28625" y="10857"/>
                  <a:pt x="28647" y="10857"/>
                </a:cubicBezTo>
                <a:cubicBezTo>
                  <a:pt x="28636" y="10806"/>
                  <a:pt x="28625" y="10761"/>
                  <a:pt x="28613" y="10710"/>
                </a:cubicBezTo>
                <a:cubicBezTo>
                  <a:pt x="28596" y="10744"/>
                  <a:pt x="28585" y="10778"/>
                  <a:pt x="28574" y="10806"/>
                </a:cubicBezTo>
                <a:cubicBezTo>
                  <a:pt x="28557" y="10732"/>
                  <a:pt x="28545" y="10653"/>
                  <a:pt x="28534" y="10579"/>
                </a:cubicBezTo>
                <a:cubicBezTo>
                  <a:pt x="28562" y="10562"/>
                  <a:pt x="28591" y="10551"/>
                  <a:pt x="28619" y="10539"/>
                </a:cubicBezTo>
                <a:cubicBezTo>
                  <a:pt x="28489" y="10466"/>
                  <a:pt x="28528" y="10273"/>
                  <a:pt x="28432" y="10171"/>
                </a:cubicBezTo>
                <a:lnTo>
                  <a:pt x="28432" y="10171"/>
                </a:lnTo>
                <a:cubicBezTo>
                  <a:pt x="28437" y="10188"/>
                  <a:pt x="28449" y="10227"/>
                  <a:pt x="28454" y="10244"/>
                </a:cubicBezTo>
                <a:cubicBezTo>
                  <a:pt x="28443" y="10250"/>
                  <a:pt x="28420" y="10256"/>
                  <a:pt x="28415" y="10261"/>
                </a:cubicBezTo>
                <a:cubicBezTo>
                  <a:pt x="28409" y="10239"/>
                  <a:pt x="28409" y="10193"/>
                  <a:pt x="28403" y="10176"/>
                </a:cubicBezTo>
                <a:cubicBezTo>
                  <a:pt x="28392" y="10159"/>
                  <a:pt x="28375" y="10142"/>
                  <a:pt x="28364" y="10125"/>
                </a:cubicBezTo>
                <a:cubicBezTo>
                  <a:pt x="28386" y="10125"/>
                  <a:pt x="28432" y="10120"/>
                  <a:pt x="28454" y="10120"/>
                </a:cubicBezTo>
                <a:cubicBezTo>
                  <a:pt x="28437" y="10069"/>
                  <a:pt x="28426" y="10012"/>
                  <a:pt x="28375" y="9978"/>
                </a:cubicBezTo>
                <a:cubicBezTo>
                  <a:pt x="28358" y="9921"/>
                  <a:pt x="28352" y="9859"/>
                  <a:pt x="28347" y="9796"/>
                </a:cubicBezTo>
                <a:cubicBezTo>
                  <a:pt x="28335" y="9791"/>
                  <a:pt x="28318" y="9768"/>
                  <a:pt x="28307" y="9756"/>
                </a:cubicBezTo>
                <a:cubicBezTo>
                  <a:pt x="28301" y="9688"/>
                  <a:pt x="28279" y="9620"/>
                  <a:pt x="28250" y="9552"/>
                </a:cubicBezTo>
                <a:lnTo>
                  <a:pt x="28250" y="9552"/>
                </a:lnTo>
                <a:cubicBezTo>
                  <a:pt x="28273" y="9564"/>
                  <a:pt x="28307" y="9581"/>
                  <a:pt x="28324" y="9592"/>
                </a:cubicBezTo>
                <a:cubicBezTo>
                  <a:pt x="28256" y="9541"/>
                  <a:pt x="28239" y="9456"/>
                  <a:pt x="28171" y="9410"/>
                </a:cubicBezTo>
                <a:lnTo>
                  <a:pt x="28171" y="9410"/>
                </a:lnTo>
                <a:cubicBezTo>
                  <a:pt x="28182" y="9478"/>
                  <a:pt x="28199" y="9547"/>
                  <a:pt x="28211" y="9609"/>
                </a:cubicBezTo>
                <a:cubicBezTo>
                  <a:pt x="28108" y="9410"/>
                  <a:pt x="28029" y="9195"/>
                  <a:pt x="27967" y="8979"/>
                </a:cubicBezTo>
                <a:lnTo>
                  <a:pt x="27967" y="8979"/>
                </a:lnTo>
                <a:cubicBezTo>
                  <a:pt x="27989" y="9019"/>
                  <a:pt x="28006" y="9053"/>
                  <a:pt x="28029" y="9087"/>
                </a:cubicBezTo>
                <a:cubicBezTo>
                  <a:pt x="28063" y="9059"/>
                  <a:pt x="28052" y="9013"/>
                  <a:pt x="28052" y="8968"/>
                </a:cubicBezTo>
                <a:cubicBezTo>
                  <a:pt x="28023" y="8939"/>
                  <a:pt x="27995" y="8905"/>
                  <a:pt x="27972" y="8871"/>
                </a:cubicBezTo>
                <a:cubicBezTo>
                  <a:pt x="27978" y="8860"/>
                  <a:pt x="27995" y="8843"/>
                  <a:pt x="28001" y="8837"/>
                </a:cubicBezTo>
                <a:cubicBezTo>
                  <a:pt x="27951" y="8832"/>
                  <a:pt x="27854" y="8667"/>
                  <a:pt x="27941" y="8667"/>
                </a:cubicBezTo>
                <a:cubicBezTo>
                  <a:pt x="27943" y="8667"/>
                  <a:pt x="27946" y="8667"/>
                  <a:pt x="27950" y="8667"/>
                </a:cubicBezTo>
                <a:cubicBezTo>
                  <a:pt x="28074" y="8837"/>
                  <a:pt x="28103" y="9064"/>
                  <a:pt x="28245" y="9229"/>
                </a:cubicBezTo>
                <a:cubicBezTo>
                  <a:pt x="28239" y="9240"/>
                  <a:pt x="28228" y="9257"/>
                  <a:pt x="28228" y="9269"/>
                </a:cubicBezTo>
                <a:cubicBezTo>
                  <a:pt x="28284" y="9382"/>
                  <a:pt x="28313" y="9507"/>
                  <a:pt x="28352" y="9626"/>
                </a:cubicBezTo>
                <a:cubicBezTo>
                  <a:pt x="28381" y="9620"/>
                  <a:pt x="28437" y="9615"/>
                  <a:pt x="28460" y="9615"/>
                </a:cubicBezTo>
                <a:cubicBezTo>
                  <a:pt x="28443" y="9547"/>
                  <a:pt x="28409" y="9478"/>
                  <a:pt x="28330" y="9456"/>
                </a:cubicBezTo>
                <a:cubicBezTo>
                  <a:pt x="28324" y="9433"/>
                  <a:pt x="28324" y="9405"/>
                  <a:pt x="28318" y="9371"/>
                </a:cubicBezTo>
                <a:cubicBezTo>
                  <a:pt x="28352" y="9314"/>
                  <a:pt x="28279" y="9257"/>
                  <a:pt x="28262" y="9206"/>
                </a:cubicBezTo>
                <a:lnTo>
                  <a:pt x="28330" y="9195"/>
                </a:lnTo>
                <a:cubicBezTo>
                  <a:pt x="28313" y="9195"/>
                  <a:pt x="28279" y="9189"/>
                  <a:pt x="28262" y="9189"/>
                </a:cubicBezTo>
                <a:cubicBezTo>
                  <a:pt x="28273" y="9155"/>
                  <a:pt x="28284" y="9104"/>
                  <a:pt x="28296" y="9070"/>
                </a:cubicBezTo>
                <a:cubicBezTo>
                  <a:pt x="28267" y="9059"/>
                  <a:pt x="28239" y="9042"/>
                  <a:pt x="28211" y="9030"/>
                </a:cubicBezTo>
                <a:cubicBezTo>
                  <a:pt x="28222" y="9013"/>
                  <a:pt x="28239" y="8985"/>
                  <a:pt x="28250" y="8968"/>
                </a:cubicBezTo>
                <a:lnTo>
                  <a:pt x="28250" y="8968"/>
                </a:lnTo>
                <a:cubicBezTo>
                  <a:pt x="28239" y="8973"/>
                  <a:pt x="28216" y="8985"/>
                  <a:pt x="28211" y="8991"/>
                </a:cubicBezTo>
                <a:cubicBezTo>
                  <a:pt x="28199" y="8945"/>
                  <a:pt x="28171" y="8888"/>
                  <a:pt x="28199" y="8843"/>
                </a:cubicBezTo>
                <a:lnTo>
                  <a:pt x="28199" y="8843"/>
                </a:lnTo>
                <a:cubicBezTo>
                  <a:pt x="28188" y="8849"/>
                  <a:pt x="28171" y="8860"/>
                  <a:pt x="28159" y="8866"/>
                </a:cubicBezTo>
                <a:cubicBezTo>
                  <a:pt x="28108" y="8718"/>
                  <a:pt x="28023" y="8593"/>
                  <a:pt x="27961" y="8452"/>
                </a:cubicBezTo>
                <a:cubicBezTo>
                  <a:pt x="27975" y="8452"/>
                  <a:pt x="27997" y="8455"/>
                  <a:pt x="28013" y="8460"/>
                </a:cubicBezTo>
                <a:lnTo>
                  <a:pt x="28013" y="8460"/>
                </a:lnTo>
                <a:cubicBezTo>
                  <a:pt x="27927" y="8430"/>
                  <a:pt x="27854" y="8295"/>
                  <a:pt x="27887" y="8213"/>
                </a:cubicBezTo>
                <a:cubicBezTo>
                  <a:pt x="27898" y="8173"/>
                  <a:pt x="27842" y="8173"/>
                  <a:pt x="27819" y="8151"/>
                </a:cubicBezTo>
                <a:cubicBezTo>
                  <a:pt x="27779" y="8060"/>
                  <a:pt x="27728" y="7998"/>
                  <a:pt x="27620" y="7969"/>
                </a:cubicBezTo>
                <a:cubicBezTo>
                  <a:pt x="27632" y="7958"/>
                  <a:pt x="27666" y="7941"/>
                  <a:pt x="27683" y="7930"/>
                </a:cubicBezTo>
                <a:cubicBezTo>
                  <a:pt x="27660" y="7930"/>
                  <a:pt x="27620" y="7935"/>
                  <a:pt x="27603" y="7935"/>
                </a:cubicBezTo>
                <a:cubicBezTo>
                  <a:pt x="27609" y="7901"/>
                  <a:pt x="27654" y="7844"/>
                  <a:pt x="27592" y="7827"/>
                </a:cubicBezTo>
                <a:cubicBezTo>
                  <a:pt x="27558" y="7771"/>
                  <a:pt x="27535" y="7714"/>
                  <a:pt x="27507" y="7657"/>
                </a:cubicBezTo>
                <a:lnTo>
                  <a:pt x="27507" y="7657"/>
                </a:lnTo>
                <a:cubicBezTo>
                  <a:pt x="27507" y="7731"/>
                  <a:pt x="27524" y="7799"/>
                  <a:pt x="27547" y="7867"/>
                </a:cubicBezTo>
                <a:cubicBezTo>
                  <a:pt x="27564" y="7861"/>
                  <a:pt x="27598" y="7856"/>
                  <a:pt x="27609" y="7850"/>
                </a:cubicBezTo>
                <a:lnTo>
                  <a:pt x="27609" y="7850"/>
                </a:lnTo>
                <a:cubicBezTo>
                  <a:pt x="27575" y="7907"/>
                  <a:pt x="27575" y="7952"/>
                  <a:pt x="27637" y="7986"/>
                </a:cubicBezTo>
                <a:lnTo>
                  <a:pt x="27581" y="8003"/>
                </a:lnTo>
                <a:cubicBezTo>
                  <a:pt x="27643" y="8003"/>
                  <a:pt x="27706" y="8020"/>
                  <a:pt x="27757" y="8054"/>
                </a:cubicBezTo>
                <a:cubicBezTo>
                  <a:pt x="27757" y="8134"/>
                  <a:pt x="27694" y="8179"/>
                  <a:pt x="27632" y="8225"/>
                </a:cubicBezTo>
                <a:cubicBezTo>
                  <a:pt x="27649" y="8293"/>
                  <a:pt x="27677" y="8355"/>
                  <a:pt x="27700" y="8417"/>
                </a:cubicBezTo>
                <a:cubicBezTo>
                  <a:pt x="27513" y="8111"/>
                  <a:pt x="27331" y="7805"/>
                  <a:pt x="27167" y="7481"/>
                </a:cubicBezTo>
                <a:lnTo>
                  <a:pt x="27167" y="7481"/>
                </a:lnTo>
                <a:cubicBezTo>
                  <a:pt x="27184" y="7487"/>
                  <a:pt x="27218" y="7498"/>
                  <a:pt x="27235" y="7498"/>
                </a:cubicBezTo>
                <a:lnTo>
                  <a:pt x="27223" y="7470"/>
                </a:lnTo>
                <a:cubicBezTo>
                  <a:pt x="27209" y="7473"/>
                  <a:pt x="27196" y="7475"/>
                  <a:pt x="27184" y="7475"/>
                </a:cubicBezTo>
                <a:cubicBezTo>
                  <a:pt x="27139" y="7475"/>
                  <a:pt x="27111" y="7448"/>
                  <a:pt x="27115" y="7385"/>
                </a:cubicBezTo>
                <a:lnTo>
                  <a:pt x="27115" y="7385"/>
                </a:lnTo>
                <a:cubicBezTo>
                  <a:pt x="27138" y="7396"/>
                  <a:pt x="27178" y="7419"/>
                  <a:pt x="27195" y="7430"/>
                </a:cubicBezTo>
                <a:cubicBezTo>
                  <a:pt x="27184" y="7413"/>
                  <a:pt x="27172" y="7396"/>
                  <a:pt x="27161" y="7373"/>
                </a:cubicBezTo>
                <a:cubicBezTo>
                  <a:pt x="27138" y="7379"/>
                  <a:pt x="27115" y="7385"/>
                  <a:pt x="27093" y="7385"/>
                </a:cubicBezTo>
                <a:cubicBezTo>
                  <a:pt x="27030" y="7294"/>
                  <a:pt x="26985" y="7192"/>
                  <a:pt x="26923" y="7101"/>
                </a:cubicBezTo>
                <a:cubicBezTo>
                  <a:pt x="26871" y="6976"/>
                  <a:pt x="26701" y="6869"/>
                  <a:pt x="26741" y="6732"/>
                </a:cubicBezTo>
                <a:cubicBezTo>
                  <a:pt x="26718" y="6670"/>
                  <a:pt x="26696" y="6613"/>
                  <a:pt x="26673" y="6556"/>
                </a:cubicBezTo>
                <a:cubicBezTo>
                  <a:pt x="26662" y="6551"/>
                  <a:pt x="26639" y="6534"/>
                  <a:pt x="26628" y="6528"/>
                </a:cubicBezTo>
                <a:cubicBezTo>
                  <a:pt x="26618" y="6486"/>
                  <a:pt x="26593" y="6456"/>
                  <a:pt x="26550" y="6456"/>
                </a:cubicBezTo>
                <a:cubicBezTo>
                  <a:pt x="26541" y="6456"/>
                  <a:pt x="26531" y="6457"/>
                  <a:pt x="26520" y="6460"/>
                </a:cubicBezTo>
                <a:cubicBezTo>
                  <a:pt x="26542" y="6488"/>
                  <a:pt x="26559" y="6522"/>
                  <a:pt x="26582" y="6551"/>
                </a:cubicBezTo>
                <a:cubicBezTo>
                  <a:pt x="26537" y="6517"/>
                  <a:pt x="26503" y="6471"/>
                  <a:pt x="26463" y="6426"/>
                </a:cubicBezTo>
                <a:cubicBezTo>
                  <a:pt x="26486" y="6420"/>
                  <a:pt x="26520" y="6415"/>
                  <a:pt x="26542" y="6409"/>
                </a:cubicBezTo>
                <a:cubicBezTo>
                  <a:pt x="26514" y="6386"/>
                  <a:pt x="26486" y="6369"/>
                  <a:pt x="26463" y="6347"/>
                </a:cubicBezTo>
                <a:cubicBezTo>
                  <a:pt x="26491" y="6335"/>
                  <a:pt x="26525" y="6324"/>
                  <a:pt x="26559" y="6312"/>
                </a:cubicBezTo>
                <a:cubicBezTo>
                  <a:pt x="26582" y="6341"/>
                  <a:pt x="26605" y="6364"/>
                  <a:pt x="26628" y="6392"/>
                </a:cubicBezTo>
                <a:cubicBezTo>
                  <a:pt x="26628" y="6398"/>
                  <a:pt x="26628" y="6415"/>
                  <a:pt x="26628" y="6420"/>
                </a:cubicBezTo>
                <a:cubicBezTo>
                  <a:pt x="26679" y="6500"/>
                  <a:pt x="26741" y="6556"/>
                  <a:pt x="26809" y="6608"/>
                </a:cubicBezTo>
                <a:cubicBezTo>
                  <a:pt x="26809" y="6630"/>
                  <a:pt x="26809" y="6670"/>
                  <a:pt x="26809" y="6693"/>
                </a:cubicBezTo>
                <a:cubicBezTo>
                  <a:pt x="26826" y="6687"/>
                  <a:pt x="26860" y="6676"/>
                  <a:pt x="26883" y="6670"/>
                </a:cubicBezTo>
                <a:cubicBezTo>
                  <a:pt x="26854" y="6522"/>
                  <a:pt x="26730" y="6420"/>
                  <a:pt x="26656" y="6290"/>
                </a:cubicBezTo>
                <a:lnTo>
                  <a:pt x="26701" y="6278"/>
                </a:lnTo>
                <a:cubicBezTo>
                  <a:pt x="26684" y="6278"/>
                  <a:pt x="26656" y="6284"/>
                  <a:pt x="26645" y="6284"/>
                </a:cubicBezTo>
                <a:cubicBezTo>
                  <a:pt x="26611" y="6216"/>
                  <a:pt x="26565" y="6159"/>
                  <a:pt x="26497" y="6108"/>
                </a:cubicBezTo>
                <a:cubicBezTo>
                  <a:pt x="26486" y="6057"/>
                  <a:pt x="26452" y="6006"/>
                  <a:pt x="26384" y="6006"/>
                </a:cubicBezTo>
                <a:cubicBezTo>
                  <a:pt x="26395" y="5995"/>
                  <a:pt x="26418" y="5972"/>
                  <a:pt x="26429" y="5966"/>
                </a:cubicBezTo>
                <a:lnTo>
                  <a:pt x="26429" y="5966"/>
                </a:lnTo>
                <a:cubicBezTo>
                  <a:pt x="26406" y="5972"/>
                  <a:pt x="26372" y="5983"/>
                  <a:pt x="26350" y="5995"/>
                </a:cubicBezTo>
                <a:cubicBezTo>
                  <a:pt x="26350" y="5972"/>
                  <a:pt x="26350" y="5921"/>
                  <a:pt x="26344" y="5898"/>
                </a:cubicBezTo>
                <a:cubicBezTo>
                  <a:pt x="26338" y="5904"/>
                  <a:pt x="26315" y="5904"/>
                  <a:pt x="26310" y="5904"/>
                </a:cubicBezTo>
                <a:cubicBezTo>
                  <a:pt x="26338" y="5989"/>
                  <a:pt x="26367" y="6091"/>
                  <a:pt x="26469" y="6108"/>
                </a:cubicBezTo>
                <a:cubicBezTo>
                  <a:pt x="26469" y="6131"/>
                  <a:pt x="26469" y="6171"/>
                  <a:pt x="26469" y="6188"/>
                </a:cubicBezTo>
                <a:cubicBezTo>
                  <a:pt x="26497" y="6227"/>
                  <a:pt x="26531" y="6261"/>
                  <a:pt x="26559" y="6301"/>
                </a:cubicBezTo>
                <a:cubicBezTo>
                  <a:pt x="26531" y="6307"/>
                  <a:pt x="26474" y="6318"/>
                  <a:pt x="26440" y="6324"/>
                </a:cubicBezTo>
                <a:cubicBezTo>
                  <a:pt x="26440" y="6307"/>
                  <a:pt x="26440" y="6267"/>
                  <a:pt x="26440" y="6250"/>
                </a:cubicBezTo>
                <a:cubicBezTo>
                  <a:pt x="26412" y="6261"/>
                  <a:pt x="26389" y="6273"/>
                  <a:pt x="26367" y="6284"/>
                </a:cubicBezTo>
                <a:cubicBezTo>
                  <a:pt x="26355" y="6278"/>
                  <a:pt x="26332" y="6261"/>
                  <a:pt x="26327" y="6256"/>
                </a:cubicBezTo>
                <a:cubicBezTo>
                  <a:pt x="26344" y="6244"/>
                  <a:pt x="26389" y="6227"/>
                  <a:pt x="26406" y="6216"/>
                </a:cubicBezTo>
                <a:cubicBezTo>
                  <a:pt x="26378" y="6210"/>
                  <a:pt x="26338" y="6205"/>
                  <a:pt x="26310" y="6205"/>
                </a:cubicBezTo>
                <a:cubicBezTo>
                  <a:pt x="26287" y="6188"/>
                  <a:pt x="26270" y="6165"/>
                  <a:pt x="26259" y="6148"/>
                </a:cubicBezTo>
                <a:lnTo>
                  <a:pt x="26259" y="6148"/>
                </a:lnTo>
                <a:cubicBezTo>
                  <a:pt x="26285" y="6158"/>
                  <a:pt x="26306" y="6183"/>
                  <a:pt x="26335" y="6183"/>
                </a:cubicBezTo>
                <a:cubicBezTo>
                  <a:pt x="26338" y="6183"/>
                  <a:pt x="26341" y="6182"/>
                  <a:pt x="26344" y="6182"/>
                </a:cubicBezTo>
                <a:cubicBezTo>
                  <a:pt x="26361" y="6097"/>
                  <a:pt x="26230" y="6131"/>
                  <a:pt x="26185" y="6086"/>
                </a:cubicBezTo>
                <a:cubicBezTo>
                  <a:pt x="26174" y="6051"/>
                  <a:pt x="26151" y="5989"/>
                  <a:pt x="26134" y="5961"/>
                </a:cubicBezTo>
                <a:lnTo>
                  <a:pt x="26134" y="5961"/>
                </a:lnTo>
                <a:cubicBezTo>
                  <a:pt x="26157" y="5966"/>
                  <a:pt x="26208" y="5978"/>
                  <a:pt x="26230" y="5983"/>
                </a:cubicBezTo>
                <a:cubicBezTo>
                  <a:pt x="26179" y="5955"/>
                  <a:pt x="26140" y="5921"/>
                  <a:pt x="26117" y="5876"/>
                </a:cubicBezTo>
                <a:lnTo>
                  <a:pt x="26117" y="5876"/>
                </a:lnTo>
                <a:lnTo>
                  <a:pt x="26134" y="5966"/>
                </a:lnTo>
                <a:cubicBezTo>
                  <a:pt x="26049" y="5944"/>
                  <a:pt x="26054" y="5887"/>
                  <a:pt x="26083" y="5830"/>
                </a:cubicBezTo>
                <a:lnTo>
                  <a:pt x="26009" y="5830"/>
                </a:lnTo>
                <a:cubicBezTo>
                  <a:pt x="25975" y="5802"/>
                  <a:pt x="25941" y="5768"/>
                  <a:pt x="25907" y="5734"/>
                </a:cubicBezTo>
                <a:cubicBezTo>
                  <a:pt x="25879" y="5694"/>
                  <a:pt x="25850" y="5660"/>
                  <a:pt x="25822" y="5620"/>
                </a:cubicBezTo>
                <a:cubicBezTo>
                  <a:pt x="25856" y="5620"/>
                  <a:pt x="25884" y="5626"/>
                  <a:pt x="25918" y="5626"/>
                </a:cubicBezTo>
                <a:cubicBezTo>
                  <a:pt x="25896" y="5604"/>
                  <a:pt x="25864" y="5596"/>
                  <a:pt x="25832" y="5596"/>
                </a:cubicBezTo>
                <a:cubicBezTo>
                  <a:pt x="25823" y="5596"/>
                  <a:pt x="25814" y="5596"/>
                  <a:pt x="25805" y="5598"/>
                </a:cubicBezTo>
                <a:cubicBezTo>
                  <a:pt x="25799" y="5586"/>
                  <a:pt x="25788" y="5575"/>
                  <a:pt x="25782" y="5564"/>
                </a:cubicBezTo>
                <a:cubicBezTo>
                  <a:pt x="25788" y="5541"/>
                  <a:pt x="25793" y="5524"/>
                  <a:pt x="25799" y="5507"/>
                </a:cubicBezTo>
                <a:lnTo>
                  <a:pt x="25799" y="5507"/>
                </a:lnTo>
                <a:cubicBezTo>
                  <a:pt x="25788" y="5518"/>
                  <a:pt x="25776" y="5529"/>
                  <a:pt x="25765" y="5535"/>
                </a:cubicBezTo>
                <a:cubicBezTo>
                  <a:pt x="25748" y="5512"/>
                  <a:pt x="25731" y="5484"/>
                  <a:pt x="25720" y="5456"/>
                </a:cubicBezTo>
                <a:cubicBezTo>
                  <a:pt x="25714" y="5473"/>
                  <a:pt x="25703" y="5490"/>
                  <a:pt x="25691" y="5507"/>
                </a:cubicBezTo>
                <a:cubicBezTo>
                  <a:pt x="25663" y="5478"/>
                  <a:pt x="25623" y="5450"/>
                  <a:pt x="25589" y="5422"/>
                </a:cubicBezTo>
                <a:cubicBezTo>
                  <a:pt x="25606" y="5416"/>
                  <a:pt x="25640" y="5410"/>
                  <a:pt x="25657" y="5405"/>
                </a:cubicBezTo>
                <a:cubicBezTo>
                  <a:pt x="25646" y="5388"/>
                  <a:pt x="25623" y="5359"/>
                  <a:pt x="25612" y="5348"/>
                </a:cubicBezTo>
                <a:cubicBezTo>
                  <a:pt x="25604" y="5383"/>
                  <a:pt x="25589" y="5395"/>
                  <a:pt x="25571" y="5395"/>
                </a:cubicBezTo>
                <a:cubicBezTo>
                  <a:pt x="25540" y="5395"/>
                  <a:pt x="25501" y="5356"/>
                  <a:pt x="25476" y="5331"/>
                </a:cubicBezTo>
                <a:cubicBezTo>
                  <a:pt x="25396" y="5251"/>
                  <a:pt x="25306" y="5178"/>
                  <a:pt x="25215" y="5115"/>
                </a:cubicBezTo>
                <a:cubicBezTo>
                  <a:pt x="25226" y="5093"/>
                  <a:pt x="25232" y="5070"/>
                  <a:pt x="25203" y="5047"/>
                </a:cubicBezTo>
                <a:cubicBezTo>
                  <a:pt x="25198" y="5059"/>
                  <a:pt x="25192" y="5076"/>
                  <a:pt x="25181" y="5093"/>
                </a:cubicBezTo>
                <a:cubicBezTo>
                  <a:pt x="25158" y="5070"/>
                  <a:pt x="25130" y="5053"/>
                  <a:pt x="25107" y="5036"/>
                </a:cubicBezTo>
                <a:cubicBezTo>
                  <a:pt x="25067" y="4990"/>
                  <a:pt x="25028" y="4951"/>
                  <a:pt x="24982" y="4905"/>
                </a:cubicBezTo>
                <a:lnTo>
                  <a:pt x="24982" y="4905"/>
                </a:lnTo>
                <a:cubicBezTo>
                  <a:pt x="24986" y="4907"/>
                  <a:pt x="24991" y="4908"/>
                  <a:pt x="24996" y="4908"/>
                </a:cubicBezTo>
                <a:cubicBezTo>
                  <a:pt x="25009" y="4908"/>
                  <a:pt x="25022" y="4901"/>
                  <a:pt x="25022" y="4888"/>
                </a:cubicBezTo>
                <a:cubicBezTo>
                  <a:pt x="25016" y="4871"/>
                  <a:pt x="25005" y="4866"/>
                  <a:pt x="24988" y="4860"/>
                </a:cubicBezTo>
                <a:cubicBezTo>
                  <a:pt x="25005" y="4843"/>
                  <a:pt x="25016" y="4832"/>
                  <a:pt x="25028" y="4820"/>
                </a:cubicBezTo>
                <a:cubicBezTo>
                  <a:pt x="25005" y="4815"/>
                  <a:pt x="24965" y="4798"/>
                  <a:pt x="24942" y="4792"/>
                </a:cubicBezTo>
                <a:cubicBezTo>
                  <a:pt x="24942" y="4809"/>
                  <a:pt x="24937" y="4837"/>
                  <a:pt x="24937" y="4854"/>
                </a:cubicBezTo>
                <a:cubicBezTo>
                  <a:pt x="24903" y="4826"/>
                  <a:pt x="24869" y="4798"/>
                  <a:pt x="24835" y="4769"/>
                </a:cubicBezTo>
                <a:cubicBezTo>
                  <a:pt x="24846" y="4747"/>
                  <a:pt x="24863" y="4718"/>
                  <a:pt x="24874" y="4695"/>
                </a:cubicBezTo>
                <a:cubicBezTo>
                  <a:pt x="24823" y="4650"/>
                  <a:pt x="24778" y="4599"/>
                  <a:pt x="24715" y="4565"/>
                </a:cubicBezTo>
                <a:lnTo>
                  <a:pt x="24715" y="4565"/>
                </a:lnTo>
                <a:cubicBezTo>
                  <a:pt x="24755" y="4610"/>
                  <a:pt x="24801" y="4656"/>
                  <a:pt x="24823" y="4712"/>
                </a:cubicBezTo>
                <a:cubicBezTo>
                  <a:pt x="24744" y="4673"/>
                  <a:pt x="24698" y="4605"/>
                  <a:pt x="24642" y="4542"/>
                </a:cubicBezTo>
                <a:cubicBezTo>
                  <a:pt x="24653" y="4531"/>
                  <a:pt x="24664" y="4514"/>
                  <a:pt x="24670" y="4503"/>
                </a:cubicBezTo>
                <a:cubicBezTo>
                  <a:pt x="24647" y="4474"/>
                  <a:pt x="24619" y="4451"/>
                  <a:pt x="24591" y="4423"/>
                </a:cubicBezTo>
                <a:lnTo>
                  <a:pt x="24591" y="4423"/>
                </a:lnTo>
                <a:cubicBezTo>
                  <a:pt x="24608" y="4463"/>
                  <a:pt x="24619" y="4503"/>
                  <a:pt x="24636" y="4537"/>
                </a:cubicBezTo>
                <a:cubicBezTo>
                  <a:pt x="24511" y="4434"/>
                  <a:pt x="24392" y="4321"/>
                  <a:pt x="24273" y="4213"/>
                </a:cubicBezTo>
                <a:cubicBezTo>
                  <a:pt x="24296" y="4213"/>
                  <a:pt x="24330" y="4219"/>
                  <a:pt x="24347" y="4219"/>
                </a:cubicBezTo>
                <a:cubicBezTo>
                  <a:pt x="24341" y="4196"/>
                  <a:pt x="24330" y="4168"/>
                  <a:pt x="24324" y="4139"/>
                </a:cubicBezTo>
                <a:cubicBezTo>
                  <a:pt x="24245" y="4100"/>
                  <a:pt x="24148" y="4117"/>
                  <a:pt x="24091" y="4043"/>
                </a:cubicBezTo>
                <a:lnTo>
                  <a:pt x="24091" y="4043"/>
                </a:lnTo>
                <a:cubicBezTo>
                  <a:pt x="24137" y="4054"/>
                  <a:pt x="24182" y="4066"/>
                  <a:pt x="24222" y="4077"/>
                </a:cubicBezTo>
                <a:cubicBezTo>
                  <a:pt x="24131" y="3998"/>
                  <a:pt x="24046" y="3884"/>
                  <a:pt x="23915" y="3856"/>
                </a:cubicBezTo>
                <a:lnTo>
                  <a:pt x="23932" y="3827"/>
                </a:lnTo>
                <a:cubicBezTo>
                  <a:pt x="23921" y="3827"/>
                  <a:pt x="23898" y="3822"/>
                  <a:pt x="23893" y="3822"/>
                </a:cubicBezTo>
                <a:lnTo>
                  <a:pt x="23904" y="3776"/>
                </a:lnTo>
                <a:lnTo>
                  <a:pt x="23881" y="3776"/>
                </a:lnTo>
                <a:cubicBezTo>
                  <a:pt x="23881" y="3793"/>
                  <a:pt x="23876" y="3833"/>
                  <a:pt x="23876" y="3850"/>
                </a:cubicBezTo>
                <a:cubicBezTo>
                  <a:pt x="23864" y="3833"/>
                  <a:pt x="23830" y="3799"/>
                  <a:pt x="23813" y="3782"/>
                </a:cubicBezTo>
                <a:cubicBezTo>
                  <a:pt x="23825" y="3771"/>
                  <a:pt x="23842" y="3748"/>
                  <a:pt x="23853" y="3737"/>
                </a:cubicBezTo>
                <a:cubicBezTo>
                  <a:pt x="23836" y="3737"/>
                  <a:pt x="23808" y="3731"/>
                  <a:pt x="23791" y="3725"/>
                </a:cubicBezTo>
                <a:cubicBezTo>
                  <a:pt x="23791" y="3737"/>
                  <a:pt x="23791" y="3759"/>
                  <a:pt x="23791" y="3771"/>
                </a:cubicBezTo>
                <a:cubicBezTo>
                  <a:pt x="23694" y="3731"/>
                  <a:pt x="23626" y="3646"/>
                  <a:pt x="23541" y="3589"/>
                </a:cubicBezTo>
                <a:cubicBezTo>
                  <a:pt x="23558" y="3578"/>
                  <a:pt x="23581" y="3555"/>
                  <a:pt x="23592" y="3544"/>
                </a:cubicBezTo>
                <a:lnTo>
                  <a:pt x="23592" y="3544"/>
                </a:lnTo>
                <a:cubicBezTo>
                  <a:pt x="23569" y="3561"/>
                  <a:pt x="23552" y="3572"/>
                  <a:pt x="23530" y="3583"/>
                </a:cubicBezTo>
                <a:cubicBezTo>
                  <a:pt x="23490" y="3544"/>
                  <a:pt x="23445" y="3510"/>
                  <a:pt x="23393" y="3476"/>
                </a:cubicBezTo>
                <a:lnTo>
                  <a:pt x="23393" y="3476"/>
                </a:lnTo>
                <a:cubicBezTo>
                  <a:pt x="23445" y="3493"/>
                  <a:pt x="23490" y="3504"/>
                  <a:pt x="23541" y="3504"/>
                </a:cubicBezTo>
                <a:cubicBezTo>
                  <a:pt x="23501" y="3481"/>
                  <a:pt x="23479" y="3453"/>
                  <a:pt x="23484" y="3413"/>
                </a:cubicBezTo>
                <a:lnTo>
                  <a:pt x="23484" y="3413"/>
                </a:lnTo>
                <a:cubicBezTo>
                  <a:pt x="23473" y="3419"/>
                  <a:pt x="23456" y="3430"/>
                  <a:pt x="23445" y="3442"/>
                </a:cubicBezTo>
                <a:cubicBezTo>
                  <a:pt x="23348" y="3328"/>
                  <a:pt x="23218" y="3254"/>
                  <a:pt x="23104" y="3158"/>
                </a:cubicBezTo>
                <a:cubicBezTo>
                  <a:pt x="23098" y="3181"/>
                  <a:pt x="23087" y="3215"/>
                  <a:pt x="23081" y="3237"/>
                </a:cubicBezTo>
                <a:cubicBezTo>
                  <a:pt x="22968" y="3164"/>
                  <a:pt x="22854" y="3084"/>
                  <a:pt x="22752" y="3005"/>
                </a:cubicBezTo>
                <a:lnTo>
                  <a:pt x="22752" y="3005"/>
                </a:lnTo>
                <a:cubicBezTo>
                  <a:pt x="22826" y="3016"/>
                  <a:pt x="22894" y="3061"/>
                  <a:pt x="22951" y="3107"/>
                </a:cubicBezTo>
                <a:cubicBezTo>
                  <a:pt x="22985" y="2993"/>
                  <a:pt x="22497" y="2834"/>
                  <a:pt x="22435" y="2687"/>
                </a:cubicBezTo>
                <a:cubicBezTo>
                  <a:pt x="22469" y="2670"/>
                  <a:pt x="22497" y="2653"/>
                  <a:pt x="22531" y="2630"/>
                </a:cubicBezTo>
                <a:lnTo>
                  <a:pt x="22531" y="2630"/>
                </a:lnTo>
                <a:cubicBezTo>
                  <a:pt x="22525" y="2642"/>
                  <a:pt x="22520" y="2664"/>
                  <a:pt x="22514" y="2676"/>
                </a:cubicBezTo>
                <a:cubicBezTo>
                  <a:pt x="22548" y="2698"/>
                  <a:pt x="22565" y="2732"/>
                  <a:pt x="22554" y="2772"/>
                </a:cubicBezTo>
                <a:lnTo>
                  <a:pt x="22662" y="2772"/>
                </a:lnTo>
                <a:lnTo>
                  <a:pt x="22627" y="2823"/>
                </a:lnTo>
                <a:cubicBezTo>
                  <a:pt x="22639" y="2817"/>
                  <a:pt x="22667" y="2806"/>
                  <a:pt x="22684" y="2795"/>
                </a:cubicBezTo>
                <a:cubicBezTo>
                  <a:pt x="22776" y="2862"/>
                  <a:pt x="22880" y="2926"/>
                  <a:pt x="22993" y="2926"/>
                </a:cubicBezTo>
                <a:cubicBezTo>
                  <a:pt x="23013" y="2926"/>
                  <a:pt x="23033" y="2924"/>
                  <a:pt x="23053" y="2920"/>
                </a:cubicBezTo>
                <a:cubicBezTo>
                  <a:pt x="22894" y="2840"/>
                  <a:pt x="22758" y="2727"/>
                  <a:pt x="22610" y="2642"/>
                </a:cubicBezTo>
                <a:cubicBezTo>
                  <a:pt x="22605" y="2630"/>
                  <a:pt x="22605" y="2613"/>
                  <a:pt x="22599" y="2602"/>
                </a:cubicBezTo>
                <a:cubicBezTo>
                  <a:pt x="22591" y="2604"/>
                  <a:pt x="22584" y="2605"/>
                  <a:pt x="22577" y="2605"/>
                </a:cubicBezTo>
                <a:cubicBezTo>
                  <a:pt x="22527" y="2605"/>
                  <a:pt x="22494" y="2556"/>
                  <a:pt x="22474" y="2517"/>
                </a:cubicBezTo>
                <a:cubicBezTo>
                  <a:pt x="22361" y="2511"/>
                  <a:pt x="22287" y="2426"/>
                  <a:pt x="22196" y="2381"/>
                </a:cubicBezTo>
                <a:lnTo>
                  <a:pt x="22208" y="2346"/>
                </a:lnTo>
                <a:lnTo>
                  <a:pt x="22208" y="2346"/>
                </a:lnTo>
                <a:cubicBezTo>
                  <a:pt x="22196" y="2352"/>
                  <a:pt x="22174" y="2364"/>
                  <a:pt x="22168" y="2369"/>
                </a:cubicBezTo>
                <a:cubicBezTo>
                  <a:pt x="22066" y="2318"/>
                  <a:pt x="21975" y="2244"/>
                  <a:pt x="21862" y="2216"/>
                </a:cubicBezTo>
                <a:cubicBezTo>
                  <a:pt x="21822" y="2205"/>
                  <a:pt x="21805" y="2165"/>
                  <a:pt x="21782" y="2131"/>
                </a:cubicBezTo>
                <a:cubicBezTo>
                  <a:pt x="21754" y="2137"/>
                  <a:pt x="21731" y="2142"/>
                  <a:pt x="21703" y="2148"/>
                </a:cubicBezTo>
                <a:cubicBezTo>
                  <a:pt x="21708" y="2137"/>
                  <a:pt x="21714" y="2108"/>
                  <a:pt x="21714" y="2097"/>
                </a:cubicBezTo>
                <a:cubicBezTo>
                  <a:pt x="21413" y="1983"/>
                  <a:pt x="21169" y="1768"/>
                  <a:pt x="20880" y="1632"/>
                </a:cubicBezTo>
                <a:cubicBezTo>
                  <a:pt x="20872" y="1634"/>
                  <a:pt x="20865" y="1634"/>
                  <a:pt x="20858" y="1634"/>
                </a:cubicBezTo>
                <a:cubicBezTo>
                  <a:pt x="20804" y="1634"/>
                  <a:pt x="20773" y="1582"/>
                  <a:pt x="20732" y="1552"/>
                </a:cubicBezTo>
                <a:cubicBezTo>
                  <a:pt x="20659" y="1529"/>
                  <a:pt x="20585" y="1501"/>
                  <a:pt x="20517" y="1467"/>
                </a:cubicBezTo>
                <a:lnTo>
                  <a:pt x="20466" y="1467"/>
                </a:lnTo>
                <a:cubicBezTo>
                  <a:pt x="20437" y="1444"/>
                  <a:pt x="20409" y="1416"/>
                  <a:pt x="20386" y="1388"/>
                </a:cubicBezTo>
                <a:cubicBezTo>
                  <a:pt x="20352" y="1382"/>
                  <a:pt x="20318" y="1376"/>
                  <a:pt x="20284" y="1365"/>
                </a:cubicBezTo>
                <a:cubicBezTo>
                  <a:pt x="20279" y="1354"/>
                  <a:pt x="20267" y="1331"/>
                  <a:pt x="20262" y="1325"/>
                </a:cubicBezTo>
                <a:lnTo>
                  <a:pt x="20250" y="1348"/>
                </a:lnTo>
                <a:cubicBezTo>
                  <a:pt x="20205" y="1320"/>
                  <a:pt x="20154" y="1297"/>
                  <a:pt x="20097" y="1274"/>
                </a:cubicBezTo>
                <a:cubicBezTo>
                  <a:pt x="20103" y="1268"/>
                  <a:pt x="20103" y="1251"/>
                  <a:pt x="20103" y="1246"/>
                </a:cubicBezTo>
                <a:cubicBezTo>
                  <a:pt x="20091" y="1246"/>
                  <a:pt x="20063" y="1257"/>
                  <a:pt x="20046" y="1257"/>
                </a:cubicBezTo>
                <a:cubicBezTo>
                  <a:pt x="19972" y="1178"/>
                  <a:pt x="19842" y="1200"/>
                  <a:pt x="19762" y="1127"/>
                </a:cubicBezTo>
                <a:cubicBezTo>
                  <a:pt x="19758" y="1127"/>
                  <a:pt x="19754" y="1127"/>
                  <a:pt x="19750" y="1127"/>
                </a:cubicBezTo>
                <a:cubicBezTo>
                  <a:pt x="19586" y="1127"/>
                  <a:pt x="19458" y="1012"/>
                  <a:pt x="19297" y="979"/>
                </a:cubicBezTo>
                <a:cubicBezTo>
                  <a:pt x="19286" y="985"/>
                  <a:pt x="19263" y="1002"/>
                  <a:pt x="19252" y="1013"/>
                </a:cubicBezTo>
                <a:cubicBezTo>
                  <a:pt x="19246" y="1002"/>
                  <a:pt x="19235" y="973"/>
                  <a:pt x="19229" y="956"/>
                </a:cubicBezTo>
                <a:cubicBezTo>
                  <a:pt x="19042" y="905"/>
                  <a:pt x="18871" y="781"/>
                  <a:pt x="18673" y="769"/>
                </a:cubicBezTo>
                <a:cubicBezTo>
                  <a:pt x="18667" y="781"/>
                  <a:pt x="18656" y="803"/>
                  <a:pt x="18650" y="815"/>
                </a:cubicBezTo>
                <a:cubicBezTo>
                  <a:pt x="18741" y="843"/>
                  <a:pt x="18832" y="866"/>
                  <a:pt x="18922" y="888"/>
                </a:cubicBezTo>
                <a:cubicBezTo>
                  <a:pt x="18928" y="894"/>
                  <a:pt x="18940" y="917"/>
                  <a:pt x="18945" y="922"/>
                </a:cubicBezTo>
                <a:cubicBezTo>
                  <a:pt x="19081" y="939"/>
                  <a:pt x="19218" y="1025"/>
                  <a:pt x="19342" y="1076"/>
                </a:cubicBezTo>
                <a:cubicBezTo>
                  <a:pt x="19354" y="1070"/>
                  <a:pt x="19376" y="1053"/>
                  <a:pt x="19388" y="1047"/>
                </a:cubicBezTo>
                <a:cubicBezTo>
                  <a:pt x="19416" y="1076"/>
                  <a:pt x="19444" y="1098"/>
                  <a:pt x="19473" y="1127"/>
                </a:cubicBezTo>
                <a:cubicBezTo>
                  <a:pt x="19496" y="1115"/>
                  <a:pt x="19535" y="1104"/>
                  <a:pt x="19558" y="1093"/>
                </a:cubicBezTo>
                <a:lnTo>
                  <a:pt x="19558" y="1093"/>
                </a:lnTo>
                <a:cubicBezTo>
                  <a:pt x="19552" y="1110"/>
                  <a:pt x="19547" y="1138"/>
                  <a:pt x="19547" y="1149"/>
                </a:cubicBezTo>
                <a:lnTo>
                  <a:pt x="19620" y="1149"/>
                </a:lnTo>
                <a:cubicBezTo>
                  <a:pt x="19620" y="1178"/>
                  <a:pt x="19626" y="1206"/>
                  <a:pt x="19626" y="1234"/>
                </a:cubicBezTo>
                <a:cubicBezTo>
                  <a:pt x="19632" y="1217"/>
                  <a:pt x="19643" y="1189"/>
                  <a:pt x="19649" y="1178"/>
                </a:cubicBezTo>
                <a:cubicBezTo>
                  <a:pt x="19864" y="1280"/>
                  <a:pt x="20080" y="1388"/>
                  <a:pt x="20307" y="1478"/>
                </a:cubicBezTo>
                <a:cubicBezTo>
                  <a:pt x="20304" y="1481"/>
                  <a:pt x="20301" y="1483"/>
                  <a:pt x="20299" y="1485"/>
                </a:cubicBezTo>
                <a:lnTo>
                  <a:pt x="20299" y="1485"/>
                </a:lnTo>
                <a:cubicBezTo>
                  <a:pt x="20299" y="1485"/>
                  <a:pt x="20300" y="1484"/>
                  <a:pt x="20301" y="1484"/>
                </a:cubicBezTo>
                <a:cubicBezTo>
                  <a:pt x="20407" y="1484"/>
                  <a:pt x="20500" y="1593"/>
                  <a:pt x="20605" y="1593"/>
                </a:cubicBezTo>
                <a:cubicBezTo>
                  <a:pt x="20624" y="1593"/>
                  <a:pt x="20644" y="1589"/>
                  <a:pt x="20664" y="1581"/>
                </a:cubicBezTo>
                <a:lnTo>
                  <a:pt x="20664" y="1581"/>
                </a:lnTo>
                <a:cubicBezTo>
                  <a:pt x="20659" y="1592"/>
                  <a:pt x="20647" y="1615"/>
                  <a:pt x="20636" y="1626"/>
                </a:cubicBezTo>
                <a:cubicBezTo>
                  <a:pt x="20914" y="1773"/>
                  <a:pt x="21203" y="1893"/>
                  <a:pt x="21476" y="2051"/>
                </a:cubicBezTo>
                <a:cubicBezTo>
                  <a:pt x="21493" y="2040"/>
                  <a:pt x="21515" y="2029"/>
                  <a:pt x="21532" y="2017"/>
                </a:cubicBezTo>
                <a:lnTo>
                  <a:pt x="21532" y="2017"/>
                </a:lnTo>
                <a:cubicBezTo>
                  <a:pt x="21527" y="2029"/>
                  <a:pt x="21527" y="2051"/>
                  <a:pt x="21527" y="2063"/>
                </a:cubicBezTo>
                <a:cubicBezTo>
                  <a:pt x="21669" y="2120"/>
                  <a:pt x="21771" y="2261"/>
                  <a:pt x="21930" y="2284"/>
                </a:cubicBezTo>
                <a:cubicBezTo>
                  <a:pt x="21975" y="2398"/>
                  <a:pt x="22145" y="2409"/>
                  <a:pt x="22230" y="2505"/>
                </a:cubicBezTo>
                <a:cubicBezTo>
                  <a:pt x="22287" y="2551"/>
                  <a:pt x="22389" y="2556"/>
                  <a:pt x="22395" y="2647"/>
                </a:cubicBezTo>
                <a:lnTo>
                  <a:pt x="22327" y="2653"/>
                </a:lnTo>
                <a:cubicBezTo>
                  <a:pt x="22281" y="2585"/>
                  <a:pt x="22202" y="2568"/>
                  <a:pt x="22134" y="2534"/>
                </a:cubicBezTo>
                <a:cubicBezTo>
                  <a:pt x="22134" y="2556"/>
                  <a:pt x="22128" y="2590"/>
                  <a:pt x="22128" y="2613"/>
                </a:cubicBezTo>
                <a:cubicBezTo>
                  <a:pt x="22111" y="2596"/>
                  <a:pt x="22088" y="2573"/>
                  <a:pt x="22071" y="2556"/>
                </a:cubicBezTo>
                <a:cubicBezTo>
                  <a:pt x="21986" y="2539"/>
                  <a:pt x="21992" y="2432"/>
                  <a:pt x="21907" y="2415"/>
                </a:cubicBezTo>
                <a:cubicBezTo>
                  <a:pt x="21896" y="2420"/>
                  <a:pt x="21873" y="2432"/>
                  <a:pt x="21862" y="2437"/>
                </a:cubicBezTo>
                <a:cubicBezTo>
                  <a:pt x="21663" y="2329"/>
                  <a:pt x="21487" y="2182"/>
                  <a:pt x="21271" y="2108"/>
                </a:cubicBezTo>
                <a:cubicBezTo>
                  <a:pt x="21277" y="2097"/>
                  <a:pt x="21294" y="2068"/>
                  <a:pt x="21300" y="2051"/>
                </a:cubicBezTo>
                <a:cubicBezTo>
                  <a:pt x="21277" y="2034"/>
                  <a:pt x="21237" y="2006"/>
                  <a:pt x="21215" y="1989"/>
                </a:cubicBezTo>
                <a:cubicBezTo>
                  <a:pt x="21192" y="2000"/>
                  <a:pt x="21169" y="2012"/>
                  <a:pt x="21152" y="2023"/>
                </a:cubicBezTo>
                <a:lnTo>
                  <a:pt x="21198" y="2057"/>
                </a:lnTo>
                <a:cubicBezTo>
                  <a:pt x="21175" y="2046"/>
                  <a:pt x="21130" y="2034"/>
                  <a:pt x="21107" y="2023"/>
                </a:cubicBezTo>
                <a:cubicBezTo>
                  <a:pt x="21118" y="2017"/>
                  <a:pt x="21147" y="2012"/>
                  <a:pt x="21158" y="2006"/>
                </a:cubicBezTo>
                <a:cubicBezTo>
                  <a:pt x="21158" y="1989"/>
                  <a:pt x="21158" y="1961"/>
                  <a:pt x="21152" y="1949"/>
                </a:cubicBezTo>
                <a:cubicBezTo>
                  <a:pt x="21107" y="1932"/>
                  <a:pt x="21067" y="1915"/>
                  <a:pt x="21022" y="1893"/>
                </a:cubicBezTo>
                <a:lnTo>
                  <a:pt x="20999" y="1921"/>
                </a:lnTo>
                <a:cubicBezTo>
                  <a:pt x="21033" y="1949"/>
                  <a:pt x="21073" y="1972"/>
                  <a:pt x="21090" y="2012"/>
                </a:cubicBezTo>
                <a:cubicBezTo>
                  <a:pt x="21062" y="1978"/>
                  <a:pt x="21016" y="1961"/>
                  <a:pt x="20965" y="1949"/>
                </a:cubicBezTo>
                <a:cubicBezTo>
                  <a:pt x="20982" y="1927"/>
                  <a:pt x="20993" y="1904"/>
                  <a:pt x="21005" y="1881"/>
                </a:cubicBezTo>
                <a:cubicBezTo>
                  <a:pt x="20965" y="1859"/>
                  <a:pt x="20925" y="1842"/>
                  <a:pt x="20880" y="1819"/>
                </a:cubicBezTo>
                <a:lnTo>
                  <a:pt x="20880" y="1819"/>
                </a:lnTo>
                <a:cubicBezTo>
                  <a:pt x="20903" y="1847"/>
                  <a:pt x="20948" y="1898"/>
                  <a:pt x="20971" y="1927"/>
                </a:cubicBezTo>
                <a:cubicBezTo>
                  <a:pt x="20931" y="1921"/>
                  <a:pt x="20897" y="1904"/>
                  <a:pt x="20874" y="1864"/>
                </a:cubicBezTo>
                <a:cubicBezTo>
                  <a:pt x="20784" y="1847"/>
                  <a:pt x="20710" y="1796"/>
                  <a:pt x="20625" y="1762"/>
                </a:cubicBezTo>
                <a:lnTo>
                  <a:pt x="20636" y="1717"/>
                </a:lnTo>
                <a:lnTo>
                  <a:pt x="20636" y="1717"/>
                </a:lnTo>
                <a:cubicBezTo>
                  <a:pt x="20613" y="1722"/>
                  <a:pt x="20574" y="1739"/>
                  <a:pt x="20551" y="1745"/>
                </a:cubicBezTo>
                <a:cubicBezTo>
                  <a:pt x="20557" y="1722"/>
                  <a:pt x="20562" y="1694"/>
                  <a:pt x="20568" y="1666"/>
                </a:cubicBezTo>
                <a:lnTo>
                  <a:pt x="20568" y="1666"/>
                </a:lnTo>
                <a:cubicBezTo>
                  <a:pt x="20534" y="1677"/>
                  <a:pt x="20494" y="1683"/>
                  <a:pt x="20454" y="1694"/>
                </a:cubicBezTo>
                <a:cubicBezTo>
                  <a:pt x="20432" y="1677"/>
                  <a:pt x="20409" y="1660"/>
                  <a:pt x="20386" y="1643"/>
                </a:cubicBezTo>
                <a:cubicBezTo>
                  <a:pt x="20426" y="1643"/>
                  <a:pt x="20471" y="1643"/>
                  <a:pt x="20505" y="1626"/>
                </a:cubicBezTo>
                <a:lnTo>
                  <a:pt x="20409" y="1598"/>
                </a:lnTo>
                <a:cubicBezTo>
                  <a:pt x="20420" y="1581"/>
                  <a:pt x="20432" y="1552"/>
                  <a:pt x="20437" y="1541"/>
                </a:cubicBezTo>
                <a:lnTo>
                  <a:pt x="20437" y="1541"/>
                </a:lnTo>
                <a:cubicBezTo>
                  <a:pt x="20420" y="1552"/>
                  <a:pt x="20381" y="1569"/>
                  <a:pt x="20358" y="1581"/>
                </a:cubicBezTo>
                <a:cubicBezTo>
                  <a:pt x="20340" y="1558"/>
                  <a:pt x="20265" y="1531"/>
                  <a:pt x="20277" y="1503"/>
                </a:cubicBezTo>
                <a:lnTo>
                  <a:pt x="20277" y="1503"/>
                </a:lnTo>
                <a:cubicBezTo>
                  <a:pt x="20253" y="1524"/>
                  <a:pt x="20229" y="1545"/>
                  <a:pt x="20205" y="1569"/>
                </a:cubicBezTo>
                <a:cubicBezTo>
                  <a:pt x="20216" y="1552"/>
                  <a:pt x="20227" y="1524"/>
                  <a:pt x="20233" y="1507"/>
                </a:cubicBezTo>
                <a:cubicBezTo>
                  <a:pt x="20131" y="1456"/>
                  <a:pt x="20023" y="1416"/>
                  <a:pt x="19910" y="1376"/>
                </a:cubicBezTo>
                <a:cubicBezTo>
                  <a:pt x="19910" y="1393"/>
                  <a:pt x="19910" y="1422"/>
                  <a:pt x="19904" y="1433"/>
                </a:cubicBezTo>
                <a:cubicBezTo>
                  <a:pt x="19751" y="1393"/>
                  <a:pt x="19603" y="1331"/>
                  <a:pt x="19456" y="1263"/>
                </a:cubicBezTo>
                <a:cubicBezTo>
                  <a:pt x="19476" y="1253"/>
                  <a:pt x="19497" y="1248"/>
                  <a:pt x="19518" y="1248"/>
                </a:cubicBezTo>
                <a:cubicBezTo>
                  <a:pt x="19545" y="1248"/>
                  <a:pt x="19572" y="1256"/>
                  <a:pt x="19598" y="1268"/>
                </a:cubicBezTo>
                <a:lnTo>
                  <a:pt x="19603" y="1263"/>
                </a:lnTo>
                <a:cubicBezTo>
                  <a:pt x="19569" y="1246"/>
                  <a:pt x="19535" y="1229"/>
                  <a:pt x="19507" y="1212"/>
                </a:cubicBezTo>
                <a:cubicBezTo>
                  <a:pt x="19479" y="1234"/>
                  <a:pt x="19456" y="1257"/>
                  <a:pt x="19427" y="1280"/>
                </a:cubicBezTo>
                <a:cubicBezTo>
                  <a:pt x="19393" y="1246"/>
                  <a:pt x="19427" y="1217"/>
                  <a:pt x="19439" y="1183"/>
                </a:cubicBezTo>
                <a:cubicBezTo>
                  <a:pt x="19365" y="1172"/>
                  <a:pt x="19297" y="1144"/>
                  <a:pt x="19223" y="1127"/>
                </a:cubicBezTo>
                <a:lnTo>
                  <a:pt x="19223" y="1127"/>
                </a:lnTo>
                <a:cubicBezTo>
                  <a:pt x="19252" y="1155"/>
                  <a:pt x="19280" y="1178"/>
                  <a:pt x="19308" y="1206"/>
                </a:cubicBezTo>
                <a:cubicBezTo>
                  <a:pt x="19229" y="1166"/>
                  <a:pt x="19076" y="1183"/>
                  <a:pt x="19064" y="1070"/>
                </a:cubicBezTo>
                <a:cubicBezTo>
                  <a:pt x="19013" y="1053"/>
                  <a:pt x="18968" y="1042"/>
                  <a:pt x="18917" y="1025"/>
                </a:cubicBezTo>
                <a:lnTo>
                  <a:pt x="18917" y="1025"/>
                </a:lnTo>
                <a:cubicBezTo>
                  <a:pt x="18945" y="1042"/>
                  <a:pt x="18968" y="1053"/>
                  <a:pt x="18996" y="1070"/>
                </a:cubicBezTo>
                <a:lnTo>
                  <a:pt x="18991" y="1087"/>
                </a:lnTo>
                <a:cubicBezTo>
                  <a:pt x="18940" y="1076"/>
                  <a:pt x="18894" y="1064"/>
                  <a:pt x="18849" y="1047"/>
                </a:cubicBezTo>
                <a:cubicBezTo>
                  <a:pt x="18854" y="1036"/>
                  <a:pt x="18860" y="1008"/>
                  <a:pt x="18866" y="996"/>
                </a:cubicBezTo>
                <a:lnTo>
                  <a:pt x="18866" y="996"/>
                </a:lnTo>
                <a:cubicBezTo>
                  <a:pt x="18853" y="1023"/>
                  <a:pt x="18837" y="1032"/>
                  <a:pt x="18820" y="1032"/>
                </a:cubicBezTo>
                <a:cubicBezTo>
                  <a:pt x="18800" y="1032"/>
                  <a:pt x="18779" y="1020"/>
                  <a:pt x="18758" y="1007"/>
                </a:cubicBezTo>
                <a:lnTo>
                  <a:pt x="18798" y="962"/>
                </a:lnTo>
                <a:cubicBezTo>
                  <a:pt x="18656" y="928"/>
                  <a:pt x="18514" y="883"/>
                  <a:pt x="18372" y="837"/>
                </a:cubicBezTo>
                <a:lnTo>
                  <a:pt x="18372" y="837"/>
                </a:lnTo>
                <a:cubicBezTo>
                  <a:pt x="18389" y="843"/>
                  <a:pt x="18423" y="860"/>
                  <a:pt x="18446" y="871"/>
                </a:cubicBezTo>
                <a:lnTo>
                  <a:pt x="18435" y="917"/>
                </a:lnTo>
                <a:cubicBezTo>
                  <a:pt x="18383" y="905"/>
                  <a:pt x="18332" y="888"/>
                  <a:pt x="18287" y="871"/>
                </a:cubicBezTo>
                <a:cubicBezTo>
                  <a:pt x="18293" y="860"/>
                  <a:pt x="18310" y="837"/>
                  <a:pt x="18321" y="826"/>
                </a:cubicBezTo>
                <a:cubicBezTo>
                  <a:pt x="18151" y="764"/>
                  <a:pt x="17975" y="707"/>
                  <a:pt x="17799" y="678"/>
                </a:cubicBezTo>
                <a:lnTo>
                  <a:pt x="17799" y="678"/>
                </a:lnTo>
                <a:cubicBezTo>
                  <a:pt x="17884" y="724"/>
                  <a:pt x="17981" y="735"/>
                  <a:pt x="18060" y="786"/>
                </a:cubicBezTo>
                <a:cubicBezTo>
                  <a:pt x="17918" y="775"/>
                  <a:pt x="17776" y="729"/>
                  <a:pt x="17640" y="678"/>
                </a:cubicBezTo>
                <a:cubicBezTo>
                  <a:pt x="17640" y="667"/>
                  <a:pt x="17635" y="656"/>
                  <a:pt x="17629" y="644"/>
                </a:cubicBezTo>
                <a:lnTo>
                  <a:pt x="17629" y="644"/>
                </a:lnTo>
                <a:cubicBezTo>
                  <a:pt x="17671" y="672"/>
                  <a:pt x="17716" y="700"/>
                  <a:pt x="17765" y="700"/>
                </a:cubicBezTo>
                <a:cubicBezTo>
                  <a:pt x="17776" y="700"/>
                  <a:pt x="17788" y="699"/>
                  <a:pt x="17799" y="695"/>
                </a:cubicBezTo>
                <a:cubicBezTo>
                  <a:pt x="17771" y="667"/>
                  <a:pt x="17737" y="633"/>
                  <a:pt x="17703" y="605"/>
                </a:cubicBezTo>
                <a:cubicBezTo>
                  <a:pt x="17686" y="616"/>
                  <a:pt x="17646" y="633"/>
                  <a:pt x="17623" y="644"/>
                </a:cubicBezTo>
                <a:cubicBezTo>
                  <a:pt x="17595" y="610"/>
                  <a:pt x="17544" y="593"/>
                  <a:pt x="17493" y="588"/>
                </a:cubicBezTo>
                <a:lnTo>
                  <a:pt x="17493" y="588"/>
                </a:lnTo>
                <a:cubicBezTo>
                  <a:pt x="17510" y="633"/>
                  <a:pt x="17555" y="656"/>
                  <a:pt x="17595" y="673"/>
                </a:cubicBezTo>
                <a:cubicBezTo>
                  <a:pt x="17532" y="673"/>
                  <a:pt x="17464" y="656"/>
                  <a:pt x="17408" y="639"/>
                </a:cubicBezTo>
                <a:cubicBezTo>
                  <a:pt x="17419" y="622"/>
                  <a:pt x="17430" y="605"/>
                  <a:pt x="17436" y="582"/>
                </a:cubicBezTo>
                <a:cubicBezTo>
                  <a:pt x="17385" y="576"/>
                  <a:pt x="17334" y="559"/>
                  <a:pt x="17283" y="548"/>
                </a:cubicBezTo>
                <a:lnTo>
                  <a:pt x="17283" y="548"/>
                </a:lnTo>
                <a:cubicBezTo>
                  <a:pt x="17311" y="576"/>
                  <a:pt x="17334" y="599"/>
                  <a:pt x="17357" y="627"/>
                </a:cubicBezTo>
                <a:cubicBezTo>
                  <a:pt x="17277" y="605"/>
                  <a:pt x="17203" y="582"/>
                  <a:pt x="17124" y="554"/>
                </a:cubicBezTo>
                <a:cubicBezTo>
                  <a:pt x="17124" y="520"/>
                  <a:pt x="17124" y="491"/>
                  <a:pt x="17124" y="463"/>
                </a:cubicBezTo>
                <a:cubicBezTo>
                  <a:pt x="17094" y="481"/>
                  <a:pt x="17061" y="487"/>
                  <a:pt x="17027" y="487"/>
                </a:cubicBezTo>
                <a:cubicBezTo>
                  <a:pt x="16938" y="487"/>
                  <a:pt x="16838" y="441"/>
                  <a:pt x="16742" y="441"/>
                </a:cubicBezTo>
                <a:cubicBezTo>
                  <a:pt x="16725" y="441"/>
                  <a:pt x="16709" y="443"/>
                  <a:pt x="16693" y="446"/>
                </a:cubicBezTo>
                <a:cubicBezTo>
                  <a:pt x="16715" y="451"/>
                  <a:pt x="16755" y="463"/>
                  <a:pt x="16778" y="463"/>
                </a:cubicBezTo>
                <a:cubicBezTo>
                  <a:pt x="16772" y="474"/>
                  <a:pt x="16772" y="497"/>
                  <a:pt x="16772" y="508"/>
                </a:cubicBezTo>
                <a:cubicBezTo>
                  <a:pt x="16749" y="503"/>
                  <a:pt x="16710" y="480"/>
                  <a:pt x="16687" y="474"/>
                </a:cubicBezTo>
                <a:cubicBezTo>
                  <a:pt x="16664" y="480"/>
                  <a:pt x="16642" y="485"/>
                  <a:pt x="16619" y="485"/>
                </a:cubicBezTo>
                <a:cubicBezTo>
                  <a:pt x="16630" y="468"/>
                  <a:pt x="16647" y="429"/>
                  <a:pt x="16659" y="412"/>
                </a:cubicBezTo>
                <a:cubicBezTo>
                  <a:pt x="16627" y="402"/>
                  <a:pt x="16593" y="394"/>
                  <a:pt x="16561" y="394"/>
                </a:cubicBezTo>
                <a:cubicBezTo>
                  <a:pt x="16536" y="394"/>
                  <a:pt x="16511" y="399"/>
                  <a:pt x="16488" y="412"/>
                </a:cubicBezTo>
                <a:cubicBezTo>
                  <a:pt x="16426" y="395"/>
                  <a:pt x="16364" y="378"/>
                  <a:pt x="16307" y="349"/>
                </a:cubicBezTo>
                <a:cubicBezTo>
                  <a:pt x="16290" y="355"/>
                  <a:pt x="16261" y="361"/>
                  <a:pt x="16250" y="366"/>
                </a:cubicBezTo>
                <a:cubicBezTo>
                  <a:pt x="16182" y="338"/>
                  <a:pt x="16108" y="321"/>
                  <a:pt x="16029" y="315"/>
                </a:cubicBezTo>
                <a:lnTo>
                  <a:pt x="16097" y="276"/>
                </a:lnTo>
                <a:lnTo>
                  <a:pt x="16097" y="276"/>
                </a:lnTo>
                <a:cubicBezTo>
                  <a:pt x="16023" y="310"/>
                  <a:pt x="15938" y="287"/>
                  <a:pt x="15864" y="321"/>
                </a:cubicBezTo>
                <a:cubicBezTo>
                  <a:pt x="15932" y="338"/>
                  <a:pt x="16000" y="355"/>
                  <a:pt x="16069" y="378"/>
                </a:cubicBezTo>
                <a:cubicBezTo>
                  <a:pt x="15932" y="372"/>
                  <a:pt x="15796" y="361"/>
                  <a:pt x="15666" y="344"/>
                </a:cubicBezTo>
                <a:cubicBezTo>
                  <a:pt x="15626" y="338"/>
                  <a:pt x="15598" y="327"/>
                  <a:pt x="15564" y="321"/>
                </a:cubicBezTo>
                <a:cubicBezTo>
                  <a:pt x="15564" y="321"/>
                  <a:pt x="15564" y="327"/>
                  <a:pt x="15564" y="327"/>
                </a:cubicBezTo>
                <a:cubicBezTo>
                  <a:pt x="15501" y="315"/>
                  <a:pt x="15433" y="304"/>
                  <a:pt x="15365" y="293"/>
                </a:cubicBezTo>
                <a:lnTo>
                  <a:pt x="15496" y="293"/>
                </a:lnTo>
                <a:cubicBezTo>
                  <a:pt x="15478" y="247"/>
                  <a:pt x="15433" y="242"/>
                  <a:pt x="15393" y="219"/>
                </a:cubicBezTo>
                <a:cubicBezTo>
                  <a:pt x="15348" y="224"/>
                  <a:pt x="15308" y="236"/>
                  <a:pt x="15263" y="242"/>
                </a:cubicBezTo>
                <a:cubicBezTo>
                  <a:pt x="15257" y="230"/>
                  <a:pt x="15252" y="207"/>
                  <a:pt x="15246" y="196"/>
                </a:cubicBezTo>
                <a:cubicBezTo>
                  <a:pt x="15233" y="215"/>
                  <a:pt x="15181" y="227"/>
                  <a:pt x="15133" y="227"/>
                </a:cubicBezTo>
                <a:cubicBezTo>
                  <a:pt x="15079" y="227"/>
                  <a:pt x="15031" y="210"/>
                  <a:pt x="15059" y="168"/>
                </a:cubicBezTo>
                <a:cubicBezTo>
                  <a:pt x="15097" y="162"/>
                  <a:pt x="15136" y="160"/>
                  <a:pt x="15174" y="160"/>
                </a:cubicBezTo>
                <a:cubicBezTo>
                  <a:pt x="15315" y="160"/>
                  <a:pt x="15456" y="190"/>
                  <a:pt x="15594" y="190"/>
                </a:cubicBezTo>
                <a:cubicBezTo>
                  <a:pt x="15637" y="190"/>
                  <a:pt x="15680" y="187"/>
                  <a:pt x="15722" y="179"/>
                </a:cubicBezTo>
                <a:cubicBezTo>
                  <a:pt x="15734" y="185"/>
                  <a:pt x="15745" y="202"/>
                  <a:pt x="15751" y="207"/>
                </a:cubicBezTo>
                <a:cubicBezTo>
                  <a:pt x="15887" y="213"/>
                  <a:pt x="16012" y="247"/>
                  <a:pt x="16148" y="264"/>
                </a:cubicBezTo>
                <a:cubicBezTo>
                  <a:pt x="16154" y="242"/>
                  <a:pt x="16176" y="190"/>
                  <a:pt x="16182" y="168"/>
                </a:cubicBezTo>
                <a:cubicBezTo>
                  <a:pt x="16158" y="164"/>
                  <a:pt x="16132" y="160"/>
                  <a:pt x="16106" y="160"/>
                </a:cubicBezTo>
                <a:cubicBezTo>
                  <a:pt x="16060" y="160"/>
                  <a:pt x="16014" y="171"/>
                  <a:pt x="15978" y="207"/>
                </a:cubicBezTo>
                <a:cubicBezTo>
                  <a:pt x="15949" y="196"/>
                  <a:pt x="15921" y="190"/>
                  <a:pt x="15893" y="179"/>
                </a:cubicBezTo>
                <a:cubicBezTo>
                  <a:pt x="15874" y="153"/>
                  <a:pt x="15846" y="147"/>
                  <a:pt x="15815" y="147"/>
                </a:cubicBezTo>
                <a:cubicBezTo>
                  <a:pt x="15793" y="147"/>
                  <a:pt x="15771" y="150"/>
                  <a:pt x="15750" y="150"/>
                </a:cubicBezTo>
                <a:cubicBezTo>
                  <a:pt x="15736" y="150"/>
                  <a:pt x="15723" y="149"/>
                  <a:pt x="15711" y="145"/>
                </a:cubicBezTo>
                <a:lnTo>
                  <a:pt x="15728" y="88"/>
                </a:lnTo>
                <a:lnTo>
                  <a:pt x="15728" y="88"/>
                </a:lnTo>
                <a:cubicBezTo>
                  <a:pt x="15722" y="100"/>
                  <a:pt x="15705" y="128"/>
                  <a:pt x="15694" y="145"/>
                </a:cubicBezTo>
                <a:cubicBezTo>
                  <a:pt x="15666" y="117"/>
                  <a:pt x="15626" y="88"/>
                  <a:pt x="15598" y="60"/>
                </a:cubicBezTo>
                <a:cubicBezTo>
                  <a:pt x="15575" y="77"/>
                  <a:pt x="15547" y="94"/>
                  <a:pt x="15524" y="117"/>
                </a:cubicBezTo>
                <a:cubicBezTo>
                  <a:pt x="15513" y="100"/>
                  <a:pt x="15490" y="66"/>
                  <a:pt x="15478" y="54"/>
                </a:cubicBezTo>
                <a:lnTo>
                  <a:pt x="15478" y="54"/>
                </a:lnTo>
                <a:cubicBezTo>
                  <a:pt x="15484" y="66"/>
                  <a:pt x="15484" y="88"/>
                  <a:pt x="15484" y="100"/>
                </a:cubicBezTo>
                <a:cubicBezTo>
                  <a:pt x="15433" y="83"/>
                  <a:pt x="15371" y="83"/>
                  <a:pt x="15337" y="37"/>
                </a:cubicBezTo>
                <a:lnTo>
                  <a:pt x="15337" y="37"/>
                </a:lnTo>
                <a:cubicBezTo>
                  <a:pt x="15342" y="49"/>
                  <a:pt x="15342" y="66"/>
                  <a:pt x="15342" y="77"/>
                </a:cubicBezTo>
                <a:cubicBezTo>
                  <a:pt x="15183" y="54"/>
                  <a:pt x="15025" y="71"/>
                  <a:pt x="14866" y="54"/>
                </a:cubicBezTo>
                <a:cubicBezTo>
                  <a:pt x="14877" y="43"/>
                  <a:pt x="14894" y="20"/>
                  <a:pt x="14900" y="9"/>
                </a:cubicBezTo>
                <a:lnTo>
                  <a:pt x="14900" y="9"/>
                </a:lnTo>
                <a:cubicBezTo>
                  <a:pt x="14869" y="43"/>
                  <a:pt x="14812" y="60"/>
                  <a:pt x="14755" y="60"/>
                </a:cubicBezTo>
                <a:cubicBezTo>
                  <a:pt x="14698" y="60"/>
                  <a:pt x="14642" y="43"/>
                  <a:pt x="14610" y="9"/>
                </a:cubicBezTo>
                <a:cubicBezTo>
                  <a:pt x="14603" y="3"/>
                  <a:pt x="14596" y="0"/>
                  <a:pt x="14589" y="0"/>
                </a:cubicBezTo>
                <a:close/>
              </a:path>
            </a:pathLst>
          </a:custGeom>
          <a:solidFill>
            <a:srgbClr val="FFCEA6">
              <a:alpha val="818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40" name="Shape 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" name="Google Shape;41;p7"/>
          <p:cNvPicPr preferRelativeResize="0"/>
          <p:nvPr/>
        </p:nvPicPr>
        <p:blipFill>
          <a:blip r:embed="rId2">
            <a:alphaModFix amt="90000"/>
          </a:blip>
          <a:stretch>
            <a:fillRect/>
          </a:stretch>
        </p:blipFill>
        <p:spPr>
          <a:xfrm>
            <a:off x="-46575" y="-26199"/>
            <a:ext cx="9237151" cy="5195897"/>
          </a:xfrm>
          <a:prstGeom prst="rect">
            <a:avLst/>
          </a:prstGeom>
          <a:noFill/>
          <a:ln>
            <a:noFill/>
          </a:ln>
        </p:spPr>
      </p:pic>
      <p:sp>
        <p:nvSpPr>
          <p:cNvPr id="42" name="Google Shape;42;p7"/>
          <p:cNvSpPr txBox="1"/>
          <p:nvPr>
            <p:ph type="title"/>
          </p:nvPr>
        </p:nvSpPr>
        <p:spPr>
          <a:xfrm>
            <a:off x="720000" y="445025"/>
            <a:ext cx="3382800" cy="132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b="1">
                <a:latin typeface="Be Vietnam Pro"/>
                <a:ea typeface="Be Vietnam Pro"/>
                <a:cs typeface="Be Vietnam Pro"/>
                <a:sym typeface="Be Vietnam Pr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43" name="Google Shape;43;p7"/>
          <p:cNvSpPr txBox="1"/>
          <p:nvPr>
            <p:ph idx="1" type="body"/>
          </p:nvPr>
        </p:nvSpPr>
        <p:spPr>
          <a:xfrm>
            <a:off x="713225" y="2096350"/>
            <a:ext cx="3988800" cy="217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indent="-317500" lvl="1" marL="9144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44" name="Shape 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" name="Google Shape;45;p8"/>
          <p:cNvPicPr preferRelativeResize="0"/>
          <p:nvPr/>
        </p:nvPicPr>
        <p:blipFill>
          <a:blip r:embed="rId2">
            <a:alphaModFix amt="90000"/>
          </a:blip>
          <a:stretch>
            <a:fillRect/>
          </a:stretch>
        </p:blipFill>
        <p:spPr>
          <a:xfrm>
            <a:off x="-46575" y="-26199"/>
            <a:ext cx="9237151" cy="5195897"/>
          </a:xfrm>
          <a:prstGeom prst="rect">
            <a:avLst/>
          </a:prstGeom>
          <a:noFill/>
          <a:ln>
            <a:noFill/>
          </a:ln>
        </p:spPr>
      </p:pic>
      <p:sp>
        <p:nvSpPr>
          <p:cNvPr id="46" name="Google Shape;46;p8"/>
          <p:cNvSpPr txBox="1"/>
          <p:nvPr>
            <p:ph type="title"/>
          </p:nvPr>
        </p:nvSpPr>
        <p:spPr>
          <a:xfrm>
            <a:off x="1681200" y="1396950"/>
            <a:ext cx="5781600" cy="23496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sp>
        <p:nvSpPr>
          <p:cNvPr id="47" name="Google Shape;47;p8"/>
          <p:cNvSpPr/>
          <p:nvPr/>
        </p:nvSpPr>
        <p:spPr>
          <a:xfrm>
            <a:off x="-1098050" y="1558430"/>
            <a:ext cx="1520766" cy="1545284"/>
          </a:xfrm>
          <a:custGeom>
            <a:rect b="b" l="l" r="r" t="t"/>
            <a:pathLst>
              <a:path extrusionOk="0" h="14161" w="13936">
                <a:moveTo>
                  <a:pt x="6736" y="21"/>
                </a:moveTo>
                <a:cubicBezTo>
                  <a:pt x="6734" y="22"/>
                  <a:pt x="6733" y="23"/>
                  <a:pt x="6731" y="24"/>
                </a:cubicBezTo>
                <a:lnTo>
                  <a:pt x="6731" y="24"/>
                </a:lnTo>
                <a:cubicBezTo>
                  <a:pt x="6734" y="24"/>
                  <a:pt x="6736" y="23"/>
                  <a:pt x="6738" y="23"/>
                </a:cubicBezTo>
                <a:lnTo>
                  <a:pt x="6738" y="23"/>
                </a:lnTo>
                <a:cubicBezTo>
                  <a:pt x="6737" y="22"/>
                  <a:pt x="6736" y="21"/>
                  <a:pt x="6736" y="21"/>
                </a:cubicBezTo>
                <a:close/>
                <a:moveTo>
                  <a:pt x="6815" y="44"/>
                </a:moveTo>
                <a:lnTo>
                  <a:pt x="6815" y="44"/>
                </a:lnTo>
                <a:cubicBezTo>
                  <a:pt x="6830" y="55"/>
                  <a:pt x="6816" y="68"/>
                  <a:pt x="6804" y="68"/>
                </a:cubicBezTo>
                <a:cubicBezTo>
                  <a:pt x="6798" y="68"/>
                  <a:pt x="6792" y="65"/>
                  <a:pt x="6792" y="55"/>
                </a:cubicBezTo>
                <a:cubicBezTo>
                  <a:pt x="6798" y="55"/>
                  <a:pt x="6809" y="49"/>
                  <a:pt x="6815" y="44"/>
                </a:cubicBezTo>
                <a:close/>
                <a:moveTo>
                  <a:pt x="6731" y="24"/>
                </a:moveTo>
                <a:cubicBezTo>
                  <a:pt x="6708" y="31"/>
                  <a:pt x="6687" y="44"/>
                  <a:pt x="6668" y="66"/>
                </a:cubicBezTo>
                <a:cubicBezTo>
                  <a:pt x="6668" y="55"/>
                  <a:pt x="6668" y="38"/>
                  <a:pt x="6668" y="27"/>
                </a:cubicBezTo>
                <a:cubicBezTo>
                  <a:pt x="6662" y="38"/>
                  <a:pt x="6656" y="55"/>
                  <a:pt x="6651" y="66"/>
                </a:cubicBezTo>
                <a:cubicBezTo>
                  <a:pt x="6642" y="58"/>
                  <a:pt x="6627" y="36"/>
                  <a:pt x="6613" y="36"/>
                </a:cubicBezTo>
                <a:cubicBezTo>
                  <a:pt x="6608" y="36"/>
                  <a:pt x="6604" y="38"/>
                  <a:pt x="6599" y="44"/>
                </a:cubicBezTo>
                <a:lnTo>
                  <a:pt x="6503" y="44"/>
                </a:lnTo>
                <a:cubicBezTo>
                  <a:pt x="6537" y="61"/>
                  <a:pt x="6571" y="66"/>
                  <a:pt x="6605" y="72"/>
                </a:cubicBezTo>
                <a:cubicBezTo>
                  <a:pt x="6611" y="66"/>
                  <a:pt x="6611" y="49"/>
                  <a:pt x="6616" y="44"/>
                </a:cubicBezTo>
                <a:cubicBezTo>
                  <a:pt x="6624" y="62"/>
                  <a:pt x="6635" y="73"/>
                  <a:pt x="6650" y="73"/>
                </a:cubicBezTo>
                <a:cubicBezTo>
                  <a:pt x="6659" y="73"/>
                  <a:pt x="6668" y="69"/>
                  <a:pt x="6679" y="61"/>
                </a:cubicBezTo>
                <a:lnTo>
                  <a:pt x="6679" y="89"/>
                </a:lnTo>
                <a:cubicBezTo>
                  <a:pt x="6690" y="62"/>
                  <a:pt x="6710" y="41"/>
                  <a:pt x="6731" y="24"/>
                </a:cubicBezTo>
                <a:close/>
                <a:moveTo>
                  <a:pt x="6838" y="55"/>
                </a:moveTo>
                <a:cubicBezTo>
                  <a:pt x="6872" y="66"/>
                  <a:pt x="6917" y="61"/>
                  <a:pt x="6951" y="72"/>
                </a:cubicBezTo>
                <a:cubicBezTo>
                  <a:pt x="6951" y="86"/>
                  <a:pt x="6944" y="96"/>
                  <a:pt x="6931" y="96"/>
                </a:cubicBezTo>
                <a:cubicBezTo>
                  <a:pt x="6929" y="96"/>
                  <a:pt x="6926" y="96"/>
                  <a:pt x="6923" y="95"/>
                </a:cubicBezTo>
                <a:cubicBezTo>
                  <a:pt x="6893" y="95"/>
                  <a:pt x="6865" y="92"/>
                  <a:pt x="6838" y="92"/>
                </a:cubicBezTo>
                <a:cubicBezTo>
                  <a:pt x="6825" y="92"/>
                  <a:pt x="6811" y="93"/>
                  <a:pt x="6798" y="95"/>
                </a:cubicBezTo>
                <a:cubicBezTo>
                  <a:pt x="6804" y="83"/>
                  <a:pt x="6821" y="78"/>
                  <a:pt x="6832" y="72"/>
                </a:cubicBezTo>
                <a:cubicBezTo>
                  <a:pt x="6832" y="66"/>
                  <a:pt x="6832" y="61"/>
                  <a:pt x="6838" y="55"/>
                </a:cubicBezTo>
                <a:close/>
                <a:moveTo>
                  <a:pt x="6984" y="64"/>
                </a:moveTo>
                <a:cubicBezTo>
                  <a:pt x="6997" y="64"/>
                  <a:pt x="7007" y="69"/>
                  <a:pt x="7019" y="78"/>
                </a:cubicBezTo>
                <a:cubicBezTo>
                  <a:pt x="7019" y="100"/>
                  <a:pt x="7002" y="123"/>
                  <a:pt x="6991" y="140"/>
                </a:cubicBezTo>
                <a:cubicBezTo>
                  <a:pt x="6991" y="129"/>
                  <a:pt x="7002" y="106"/>
                  <a:pt x="7002" y="100"/>
                </a:cubicBezTo>
                <a:lnTo>
                  <a:pt x="6951" y="100"/>
                </a:lnTo>
                <a:cubicBezTo>
                  <a:pt x="6957" y="89"/>
                  <a:pt x="6963" y="72"/>
                  <a:pt x="6968" y="66"/>
                </a:cubicBezTo>
                <a:cubicBezTo>
                  <a:pt x="6974" y="65"/>
                  <a:pt x="6980" y="64"/>
                  <a:pt x="6984" y="64"/>
                </a:cubicBezTo>
                <a:close/>
                <a:moveTo>
                  <a:pt x="6993" y="171"/>
                </a:moveTo>
                <a:cubicBezTo>
                  <a:pt x="7006" y="171"/>
                  <a:pt x="7022" y="188"/>
                  <a:pt x="7008" y="197"/>
                </a:cubicBezTo>
                <a:cubicBezTo>
                  <a:pt x="7005" y="199"/>
                  <a:pt x="7001" y="200"/>
                  <a:pt x="6997" y="200"/>
                </a:cubicBezTo>
                <a:cubicBezTo>
                  <a:pt x="6982" y="200"/>
                  <a:pt x="6967" y="183"/>
                  <a:pt x="6985" y="174"/>
                </a:cubicBezTo>
                <a:cubicBezTo>
                  <a:pt x="6987" y="172"/>
                  <a:pt x="6990" y="171"/>
                  <a:pt x="6993" y="171"/>
                </a:cubicBezTo>
                <a:close/>
                <a:moveTo>
                  <a:pt x="7297" y="180"/>
                </a:moveTo>
                <a:cubicBezTo>
                  <a:pt x="7297" y="185"/>
                  <a:pt x="7297" y="197"/>
                  <a:pt x="7297" y="197"/>
                </a:cubicBezTo>
                <a:cubicBezTo>
                  <a:pt x="7303" y="197"/>
                  <a:pt x="7309" y="197"/>
                  <a:pt x="7314" y="203"/>
                </a:cubicBezTo>
                <a:cubicBezTo>
                  <a:pt x="7314" y="203"/>
                  <a:pt x="7314" y="208"/>
                  <a:pt x="7314" y="214"/>
                </a:cubicBezTo>
                <a:cubicBezTo>
                  <a:pt x="7280" y="208"/>
                  <a:pt x="7241" y="208"/>
                  <a:pt x="7207" y="203"/>
                </a:cubicBezTo>
                <a:lnTo>
                  <a:pt x="7190" y="203"/>
                </a:lnTo>
                <a:cubicBezTo>
                  <a:pt x="7138" y="197"/>
                  <a:pt x="7082" y="203"/>
                  <a:pt x="7025" y="191"/>
                </a:cubicBezTo>
                <a:cubicBezTo>
                  <a:pt x="7045" y="187"/>
                  <a:pt x="7066" y="186"/>
                  <a:pt x="7086" y="186"/>
                </a:cubicBezTo>
                <a:cubicBezTo>
                  <a:pt x="7130" y="186"/>
                  <a:pt x="7174" y="192"/>
                  <a:pt x="7215" y="192"/>
                </a:cubicBezTo>
                <a:cubicBezTo>
                  <a:pt x="7244" y="192"/>
                  <a:pt x="7272" y="189"/>
                  <a:pt x="7297" y="180"/>
                </a:cubicBezTo>
                <a:close/>
                <a:moveTo>
                  <a:pt x="6764" y="225"/>
                </a:moveTo>
                <a:cubicBezTo>
                  <a:pt x="6764" y="225"/>
                  <a:pt x="6764" y="225"/>
                  <a:pt x="6764" y="225"/>
                </a:cubicBezTo>
                <a:lnTo>
                  <a:pt x="6764" y="225"/>
                </a:lnTo>
                <a:cubicBezTo>
                  <a:pt x="6764" y="225"/>
                  <a:pt x="6764" y="225"/>
                  <a:pt x="6764" y="225"/>
                </a:cubicBezTo>
                <a:cubicBezTo>
                  <a:pt x="6764" y="225"/>
                  <a:pt x="6764" y="225"/>
                  <a:pt x="6764" y="225"/>
                </a:cubicBezTo>
                <a:close/>
                <a:moveTo>
                  <a:pt x="6066" y="203"/>
                </a:moveTo>
                <a:cubicBezTo>
                  <a:pt x="6066" y="208"/>
                  <a:pt x="6072" y="214"/>
                  <a:pt x="6077" y="225"/>
                </a:cubicBezTo>
                <a:cubicBezTo>
                  <a:pt x="6038" y="225"/>
                  <a:pt x="6004" y="231"/>
                  <a:pt x="5964" y="231"/>
                </a:cubicBezTo>
                <a:cubicBezTo>
                  <a:pt x="5998" y="225"/>
                  <a:pt x="6032" y="214"/>
                  <a:pt x="6066" y="203"/>
                </a:cubicBezTo>
                <a:close/>
                <a:moveTo>
                  <a:pt x="6838" y="225"/>
                </a:moveTo>
                <a:cubicBezTo>
                  <a:pt x="6843" y="225"/>
                  <a:pt x="6843" y="231"/>
                  <a:pt x="6843" y="231"/>
                </a:cubicBezTo>
                <a:lnTo>
                  <a:pt x="6838" y="231"/>
                </a:lnTo>
                <a:cubicBezTo>
                  <a:pt x="6838" y="231"/>
                  <a:pt x="6838" y="228"/>
                  <a:pt x="6838" y="225"/>
                </a:cubicBezTo>
                <a:close/>
                <a:moveTo>
                  <a:pt x="6707" y="220"/>
                </a:moveTo>
                <a:cubicBezTo>
                  <a:pt x="6713" y="220"/>
                  <a:pt x="6719" y="220"/>
                  <a:pt x="6724" y="225"/>
                </a:cubicBezTo>
                <a:cubicBezTo>
                  <a:pt x="6704" y="232"/>
                  <a:pt x="6684" y="235"/>
                  <a:pt x="6663" y="235"/>
                </a:cubicBezTo>
                <a:cubicBezTo>
                  <a:pt x="6648" y="235"/>
                  <a:pt x="6633" y="233"/>
                  <a:pt x="6616" y="231"/>
                </a:cubicBezTo>
                <a:lnTo>
                  <a:pt x="6622" y="231"/>
                </a:lnTo>
                <a:lnTo>
                  <a:pt x="6622" y="220"/>
                </a:lnTo>
                <a:close/>
                <a:moveTo>
                  <a:pt x="6588" y="225"/>
                </a:moveTo>
                <a:cubicBezTo>
                  <a:pt x="6588" y="225"/>
                  <a:pt x="6594" y="231"/>
                  <a:pt x="6599" y="231"/>
                </a:cubicBezTo>
                <a:cubicBezTo>
                  <a:pt x="6588" y="231"/>
                  <a:pt x="6577" y="237"/>
                  <a:pt x="6571" y="237"/>
                </a:cubicBezTo>
                <a:cubicBezTo>
                  <a:pt x="6571" y="231"/>
                  <a:pt x="6577" y="225"/>
                  <a:pt x="6588" y="225"/>
                </a:cubicBezTo>
                <a:close/>
                <a:moveTo>
                  <a:pt x="6775" y="218"/>
                </a:moveTo>
                <a:cubicBezTo>
                  <a:pt x="6777" y="218"/>
                  <a:pt x="6779" y="218"/>
                  <a:pt x="6781" y="220"/>
                </a:cubicBezTo>
                <a:cubicBezTo>
                  <a:pt x="6787" y="220"/>
                  <a:pt x="6792" y="225"/>
                  <a:pt x="6792" y="231"/>
                </a:cubicBezTo>
                <a:cubicBezTo>
                  <a:pt x="6781" y="237"/>
                  <a:pt x="6770" y="237"/>
                  <a:pt x="6764" y="237"/>
                </a:cubicBezTo>
                <a:cubicBezTo>
                  <a:pt x="6762" y="233"/>
                  <a:pt x="6762" y="228"/>
                  <a:pt x="6764" y="225"/>
                </a:cubicBezTo>
                <a:lnTo>
                  <a:pt x="6764" y="225"/>
                </a:lnTo>
                <a:cubicBezTo>
                  <a:pt x="6758" y="225"/>
                  <a:pt x="6753" y="231"/>
                  <a:pt x="6747" y="231"/>
                </a:cubicBezTo>
                <a:lnTo>
                  <a:pt x="6747" y="220"/>
                </a:lnTo>
                <a:cubicBezTo>
                  <a:pt x="6753" y="220"/>
                  <a:pt x="6758" y="220"/>
                  <a:pt x="6764" y="225"/>
                </a:cubicBezTo>
                <a:lnTo>
                  <a:pt x="6764" y="225"/>
                </a:lnTo>
                <a:cubicBezTo>
                  <a:pt x="6766" y="221"/>
                  <a:pt x="6770" y="218"/>
                  <a:pt x="6775" y="218"/>
                </a:cubicBezTo>
                <a:close/>
                <a:moveTo>
                  <a:pt x="6634" y="163"/>
                </a:moveTo>
                <a:cubicBezTo>
                  <a:pt x="6666" y="170"/>
                  <a:pt x="6698" y="172"/>
                  <a:pt x="6731" y="172"/>
                </a:cubicBezTo>
                <a:cubicBezTo>
                  <a:pt x="6764" y="172"/>
                  <a:pt x="6797" y="170"/>
                  <a:pt x="6829" y="170"/>
                </a:cubicBezTo>
                <a:cubicBezTo>
                  <a:pt x="6861" y="170"/>
                  <a:pt x="6893" y="172"/>
                  <a:pt x="6923" y="180"/>
                </a:cubicBezTo>
                <a:cubicBezTo>
                  <a:pt x="6895" y="185"/>
                  <a:pt x="6860" y="185"/>
                  <a:pt x="6832" y="185"/>
                </a:cubicBezTo>
                <a:lnTo>
                  <a:pt x="6826" y="185"/>
                </a:lnTo>
                <a:cubicBezTo>
                  <a:pt x="6747" y="191"/>
                  <a:pt x="6668" y="191"/>
                  <a:pt x="6594" y="191"/>
                </a:cubicBezTo>
                <a:cubicBezTo>
                  <a:pt x="6588" y="193"/>
                  <a:pt x="6582" y="193"/>
                  <a:pt x="6576" y="193"/>
                </a:cubicBezTo>
                <a:cubicBezTo>
                  <a:pt x="6570" y="193"/>
                  <a:pt x="6564" y="193"/>
                  <a:pt x="6558" y="193"/>
                </a:cubicBezTo>
                <a:cubicBezTo>
                  <a:pt x="6546" y="193"/>
                  <a:pt x="6534" y="194"/>
                  <a:pt x="6526" y="203"/>
                </a:cubicBezTo>
                <a:cubicBezTo>
                  <a:pt x="6531" y="208"/>
                  <a:pt x="6548" y="220"/>
                  <a:pt x="6554" y="225"/>
                </a:cubicBezTo>
                <a:cubicBezTo>
                  <a:pt x="6554" y="231"/>
                  <a:pt x="6554" y="231"/>
                  <a:pt x="6548" y="237"/>
                </a:cubicBezTo>
                <a:cubicBezTo>
                  <a:pt x="6537" y="237"/>
                  <a:pt x="6520" y="242"/>
                  <a:pt x="6509" y="242"/>
                </a:cubicBezTo>
                <a:cubicBezTo>
                  <a:pt x="6514" y="225"/>
                  <a:pt x="6514" y="214"/>
                  <a:pt x="6497" y="197"/>
                </a:cubicBezTo>
                <a:cubicBezTo>
                  <a:pt x="6487" y="195"/>
                  <a:pt x="6476" y="194"/>
                  <a:pt x="6465" y="194"/>
                </a:cubicBezTo>
                <a:cubicBezTo>
                  <a:pt x="6422" y="194"/>
                  <a:pt x="6373" y="208"/>
                  <a:pt x="6327" y="208"/>
                </a:cubicBezTo>
                <a:cubicBezTo>
                  <a:pt x="6318" y="208"/>
                  <a:pt x="6307" y="208"/>
                  <a:pt x="6296" y="208"/>
                </a:cubicBezTo>
                <a:cubicBezTo>
                  <a:pt x="6274" y="208"/>
                  <a:pt x="6251" y="210"/>
                  <a:pt x="6236" y="225"/>
                </a:cubicBezTo>
                <a:cubicBezTo>
                  <a:pt x="6236" y="225"/>
                  <a:pt x="6242" y="225"/>
                  <a:pt x="6248" y="231"/>
                </a:cubicBezTo>
                <a:lnTo>
                  <a:pt x="6219" y="231"/>
                </a:lnTo>
                <a:cubicBezTo>
                  <a:pt x="6228" y="222"/>
                  <a:pt x="6227" y="203"/>
                  <a:pt x="6215" y="203"/>
                </a:cubicBezTo>
                <a:cubicBezTo>
                  <a:pt x="6212" y="203"/>
                  <a:pt x="6207" y="204"/>
                  <a:pt x="6202" y="208"/>
                </a:cubicBezTo>
                <a:cubicBezTo>
                  <a:pt x="6163" y="214"/>
                  <a:pt x="6123" y="220"/>
                  <a:pt x="6083" y="220"/>
                </a:cubicBezTo>
                <a:cubicBezTo>
                  <a:pt x="6083" y="214"/>
                  <a:pt x="6083" y="208"/>
                  <a:pt x="6089" y="197"/>
                </a:cubicBezTo>
                <a:lnTo>
                  <a:pt x="6095" y="197"/>
                </a:lnTo>
                <a:cubicBezTo>
                  <a:pt x="6095" y="203"/>
                  <a:pt x="6100" y="214"/>
                  <a:pt x="6100" y="214"/>
                </a:cubicBezTo>
                <a:cubicBezTo>
                  <a:pt x="6123" y="208"/>
                  <a:pt x="6140" y="197"/>
                  <a:pt x="6163" y="191"/>
                </a:cubicBezTo>
                <a:cubicBezTo>
                  <a:pt x="6182" y="197"/>
                  <a:pt x="6202" y="201"/>
                  <a:pt x="6221" y="201"/>
                </a:cubicBezTo>
                <a:cubicBezTo>
                  <a:pt x="6241" y="201"/>
                  <a:pt x="6259" y="197"/>
                  <a:pt x="6276" y="185"/>
                </a:cubicBezTo>
                <a:lnTo>
                  <a:pt x="6293" y="185"/>
                </a:lnTo>
                <a:cubicBezTo>
                  <a:pt x="6293" y="191"/>
                  <a:pt x="6299" y="197"/>
                  <a:pt x="6304" y="197"/>
                </a:cubicBezTo>
                <a:cubicBezTo>
                  <a:pt x="6321" y="191"/>
                  <a:pt x="6344" y="185"/>
                  <a:pt x="6361" y="180"/>
                </a:cubicBezTo>
                <a:cubicBezTo>
                  <a:pt x="6452" y="180"/>
                  <a:pt x="6543" y="174"/>
                  <a:pt x="6634" y="163"/>
                </a:cubicBezTo>
                <a:close/>
                <a:moveTo>
                  <a:pt x="5816" y="242"/>
                </a:moveTo>
                <a:lnTo>
                  <a:pt x="5816" y="248"/>
                </a:lnTo>
                <a:lnTo>
                  <a:pt x="5811" y="248"/>
                </a:lnTo>
                <a:cubicBezTo>
                  <a:pt x="5811" y="248"/>
                  <a:pt x="5816" y="248"/>
                  <a:pt x="5816" y="242"/>
                </a:cubicBezTo>
                <a:close/>
                <a:moveTo>
                  <a:pt x="6475" y="231"/>
                </a:moveTo>
                <a:cubicBezTo>
                  <a:pt x="6486" y="231"/>
                  <a:pt x="6492" y="237"/>
                  <a:pt x="6492" y="242"/>
                </a:cubicBezTo>
                <a:cubicBezTo>
                  <a:pt x="6486" y="242"/>
                  <a:pt x="6475" y="242"/>
                  <a:pt x="6469" y="248"/>
                </a:cubicBezTo>
                <a:cubicBezTo>
                  <a:pt x="6469" y="242"/>
                  <a:pt x="6469" y="237"/>
                  <a:pt x="6475" y="231"/>
                </a:cubicBezTo>
                <a:close/>
                <a:moveTo>
                  <a:pt x="7252" y="242"/>
                </a:moveTo>
                <a:cubicBezTo>
                  <a:pt x="7258" y="242"/>
                  <a:pt x="7258" y="242"/>
                  <a:pt x="7258" y="248"/>
                </a:cubicBezTo>
                <a:cubicBezTo>
                  <a:pt x="7235" y="248"/>
                  <a:pt x="7212" y="248"/>
                  <a:pt x="7190" y="242"/>
                </a:cubicBezTo>
                <a:close/>
                <a:moveTo>
                  <a:pt x="5737" y="248"/>
                </a:moveTo>
                <a:cubicBezTo>
                  <a:pt x="5735" y="250"/>
                  <a:pt x="5733" y="252"/>
                  <a:pt x="5731" y="254"/>
                </a:cubicBezTo>
                <a:cubicBezTo>
                  <a:pt x="5731" y="254"/>
                  <a:pt x="5731" y="248"/>
                  <a:pt x="5731" y="248"/>
                </a:cubicBezTo>
                <a:close/>
                <a:moveTo>
                  <a:pt x="6384" y="237"/>
                </a:moveTo>
                <a:cubicBezTo>
                  <a:pt x="6390" y="237"/>
                  <a:pt x="6390" y="242"/>
                  <a:pt x="6390" y="248"/>
                </a:cubicBezTo>
                <a:cubicBezTo>
                  <a:pt x="6378" y="248"/>
                  <a:pt x="6373" y="248"/>
                  <a:pt x="6367" y="254"/>
                </a:cubicBezTo>
                <a:cubicBezTo>
                  <a:pt x="6373" y="248"/>
                  <a:pt x="6378" y="242"/>
                  <a:pt x="6384" y="237"/>
                </a:cubicBezTo>
                <a:close/>
                <a:moveTo>
                  <a:pt x="6401" y="231"/>
                </a:moveTo>
                <a:cubicBezTo>
                  <a:pt x="6418" y="231"/>
                  <a:pt x="6429" y="237"/>
                  <a:pt x="6418" y="248"/>
                </a:cubicBezTo>
                <a:cubicBezTo>
                  <a:pt x="6412" y="248"/>
                  <a:pt x="6401" y="248"/>
                  <a:pt x="6395" y="254"/>
                </a:cubicBezTo>
                <a:cubicBezTo>
                  <a:pt x="6390" y="248"/>
                  <a:pt x="6395" y="242"/>
                  <a:pt x="6401" y="231"/>
                </a:cubicBezTo>
                <a:close/>
                <a:moveTo>
                  <a:pt x="6126" y="242"/>
                </a:moveTo>
                <a:cubicBezTo>
                  <a:pt x="6142" y="242"/>
                  <a:pt x="6158" y="242"/>
                  <a:pt x="6174" y="242"/>
                </a:cubicBezTo>
                <a:cubicBezTo>
                  <a:pt x="6157" y="248"/>
                  <a:pt x="6134" y="254"/>
                  <a:pt x="6117" y="265"/>
                </a:cubicBezTo>
                <a:lnTo>
                  <a:pt x="6112" y="248"/>
                </a:lnTo>
                <a:cubicBezTo>
                  <a:pt x="6112" y="254"/>
                  <a:pt x="6100" y="259"/>
                  <a:pt x="6100" y="259"/>
                </a:cubicBezTo>
                <a:lnTo>
                  <a:pt x="6084" y="243"/>
                </a:lnTo>
                <a:lnTo>
                  <a:pt x="6084" y="243"/>
                </a:lnTo>
                <a:cubicBezTo>
                  <a:pt x="6098" y="242"/>
                  <a:pt x="6112" y="242"/>
                  <a:pt x="6126" y="242"/>
                </a:cubicBezTo>
                <a:close/>
                <a:moveTo>
                  <a:pt x="6265" y="248"/>
                </a:moveTo>
                <a:lnTo>
                  <a:pt x="6248" y="265"/>
                </a:lnTo>
                <a:lnTo>
                  <a:pt x="6242" y="265"/>
                </a:lnTo>
                <a:cubicBezTo>
                  <a:pt x="6253" y="259"/>
                  <a:pt x="6259" y="254"/>
                  <a:pt x="6265" y="248"/>
                </a:cubicBezTo>
                <a:close/>
                <a:moveTo>
                  <a:pt x="6327" y="225"/>
                </a:moveTo>
                <a:cubicBezTo>
                  <a:pt x="6310" y="242"/>
                  <a:pt x="6287" y="259"/>
                  <a:pt x="6265" y="265"/>
                </a:cubicBezTo>
                <a:cubicBezTo>
                  <a:pt x="6270" y="259"/>
                  <a:pt x="6270" y="254"/>
                  <a:pt x="6270" y="248"/>
                </a:cubicBezTo>
                <a:cubicBezTo>
                  <a:pt x="6276" y="242"/>
                  <a:pt x="6282" y="242"/>
                  <a:pt x="6287" y="237"/>
                </a:cubicBezTo>
                <a:cubicBezTo>
                  <a:pt x="6299" y="237"/>
                  <a:pt x="6304" y="231"/>
                  <a:pt x="6316" y="225"/>
                </a:cubicBezTo>
                <a:close/>
                <a:moveTo>
                  <a:pt x="6083" y="243"/>
                </a:moveTo>
                <a:lnTo>
                  <a:pt x="6077" y="254"/>
                </a:lnTo>
                <a:cubicBezTo>
                  <a:pt x="6082" y="258"/>
                  <a:pt x="6091" y="263"/>
                  <a:pt x="6097" y="271"/>
                </a:cubicBezTo>
                <a:lnTo>
                  <a:pt x="6097" y="271"/>
                </a:lnTo>
                <a:cubicBezTo>
                  <a:pt x="6092" y="273"/>
                  <a:pt x="6088" y="276"/>
                  <a:pt x="6083" y="276"/>
                </a:cubicBezTo>
                <a:lnTo>
                  <a:pt x="6060" y="276"/>
                </a:lnTo>
                <a:cubicBezTo>
                  <a:pt x="6055" y="271"/>
                  <a:pt x="6055" y="254"/>
                  <a:pt x="6055" y="248"/>
                </a:cubicBezTo>
                <a:cubicBezTo>
                  <a:pt x="6049" y="254"/>
                  <a:pt x="6038" y="259"/>
                  <a:pt x="6032" y="265"/>
                </a:cubicBezTo>
                <a:cubicBezTo>
                  <a:pt x="6032" y="271"/>
                  <a:pt x="6043" y="276"/>
                  <a:pt x="6043" y="282"/>
                </a:cubicBezTo>
                <a:cubicBezTo>
                  <a:pt x="6043" y="282"/>
                  <a:pt x="6038" y="282"/>
                  <a:pt x="6038" y="288"/>
                </a:cubicBezTo>
                <a:cubicBezTo>
                  <a:pt x="6021" y="282"/>
                  <a:pt x="6004" y="276"/>
                  <a:pt x="5992" y="271"/>
                </a:cubicBezTo>
                <a:cubicBezTo>
                  <a:pt x="6019" y="253"/>
                  <a:pt x="6050" y="246"/>
                  <a:pt x="6083" y="243"/>
                </a:cubicBezTo>
                <a:close/>
                <a:moveTo>
                  <a:pt x="7615" y="288"/>
                </a:moveTo>
                <a:cubicBezTo>
                  <a:pt x="7609" y="288"/>
                  <a:pt x="7609" y="293"/>
                  <a:pt x="7604" y="293"/>
                </a:cubicBezTo>
                <a:cubicBezTo>
                  <a:pt x="7604" y="288"/>
                  <a:pt x="7598" y="288"/>
                  <a:pt x="7598" y="288"/>
                </a:cubicBezTo>
                <a:close/>
                <a:moveTo>
                  <a:pt x="5754" y="295"/>
                </a:moveTo>
                <a:cubicBezTo>
                  <a:pt x="5758" y="295"/>
                  <a:pt x="5763" y="296"/>
                  <a:pt x="5765" y="299"/>
                </a:cubicBezTo>
                <a:lnTo>
                  <a:pt x="5743" y="299"/>
                </a:lnTo>
                <a:cubicBezTo>
                  <a:pt x="5746" y="296"/>
                  <a:pt x="5750" y="295"/>
                  <a:pt x="5754" y="295"/>
                </a:cubicBezTo>
                <a:close/>
                <a:moveTo>
                  <a:pt x="5714" y="299"/>
                </a:moveTo>
                <a:cubicBezTo>
                  <a:pt x="5714" y="299"/>
                  <a:pt x="5720" y="305"/>
                  <a:pt x="5720" y="305"/>
                </a:cubicBezTo>
                <a:lnTo>
                  <a:pt x="5697" y="310"/>
                </a:lnTo>
                <a:cubicBezTo>
                  <a:pt x="5697" y="305"/>
                  <a:pt x="5703" y="299"/>
                  <a:pt x="5714" y="299"/>
                </a:cubicBezTo>
                <a:close/>
                <a:moveTo>
                  <a:pt x="7683" y="293"/>
                </a:moveTo>
                <a:lnTo>
                  <a:pt x="7683" y="293"/>
                </a:lnTo>
                <a:cubicBezTo>
                  <a:pt x="7695" y="299"/>
                  <a:pt x="7706" y="299"/>
                  <a:pt x="7717" y="305"/>
                </a:cubicBezTo>
                <a:cubicBezTo>
                  <a:pt x="7717" y="305"/>
                  <a:pt x="7717" y="305"/>
                  <a:pt x="7717" y="310"/>
                </a:cubicBezTo>
                <a:cubicBezTo>
                  <a:pt x="7700" y="305"/>
                  <a:pt x="7695" y="299"/>
                  <a:pt x="7683" y="293"/>
                </a:cubicBezTo>
                <a:close/>
                <a:moveTo>
                  <a:pt x="5527" y="276"/>
                </a:moveTo>
                <a:cubicBezTo>
                  <a:pt x="5504" y="282"/>
                  <a:pt x="5482" y="293"/>
                  <a:pt x="5465" y="316"/>
                </a:cubicBezTo>
                <a:lnTo>
                  <a:pt x="5448" y="316"/>
                </a:lnTo>
                <a:cubicBezTo>
                  <a:pt x="5465" y="310"/>
                  <a:pt x="5476" y="299"/>
                  <a:pt x="5487" y="282"/>
                </a:cubicBezTo>
                <a:cubicBezTo>
                  <a:pt x="5499" y="276"/>
                  <a:pt x="5516" y="276"/>
                  <a:pt x="5527" y="276"/>
                </a:cubicBezTo>
                <a:close/>
                <a:moveTo>
                  <a:pt x="7320" y="203"/>
                </a:moveTo>
                <a:cubicBezTo>
                  <a:pt x="7468" y="208"/>
                  <a:pt x="7609" y="231"/>
                  <a:pt x="7746" y="254"/>
                </a:cubicBezTo>
                <a:lnTo>
                  <a:pt x="7763" y="254"/>
                </a:lnTo>
                <a:cubicBezTo>
                  <a:pt x="7774" y="259"/>
                  <a:pt x="7791" y="259"/>
                  <a:pt x="7802" y="265"/>
                </a:cubicBezTo>
                <a:cubicBezTo>
                  <a:pt x="7842" y="271"/>
                  <a:pt x="7876" y="276"/>
                  <a:pt x="7910" y="282"/>
                </a:cubicBezTo>
                <a:cubicBezTo>
                  <a:pt x="7910" y="276"/>
                  <a:pt x="7910" y="271"/>
                  <a:pt x="7910" y="271"/>
                </a:cubicBezTo>
                <a:cubicBezTo>
                  <a:pt x="7956" y="305"/>
                  <a:pt x="8012" y="293"/>
                  <a:pt x="8063" y="310"/>
                </a:cubicBezTo>
                <a:cubicBezTo>
                  <a:pt x="8056" y="315"/>
                  <a:pt x="8048" y="317"/>
                  <a:pt x="8040" y="317"/>
                </a:cubicBezTo>
                <a:cubicBezTo>
                  <a:pt x="8019" y="317"/>
                  <a:pt x="7997" y="305"/>
                  <a:pt x="7973" y="305"/>
                </a:cubicBezTo>
                <a:cubicBezTo>
                  <a:pt x="7893" y="293"/>
                  <a:pt x="7814" y="282"/>
                  <a:pt x="7734" y="271"/>
                </a:cubicBezTo>
                <a:lnTo>
                  <a:pt x="7734" y="265"/>
                </a:lnTo>
                <a:cubicBezTo>
                  <a:pt x="7604" y="248"/>
                  <a:pt x="7473" y="231"/>
                  <a:pt x="7343" y="220"/>
                </a:cubicBezTo>
                <a:cubicBezTo>
                  <a:pt x="7337" y="214"/>
                  <a:pt x="7331" y="208"/>
                  <a:pt x="7320" y="203"/>
                </a:cubicBezTo>
                <a:close/>
                <a:moveTo>
                  <a:pt x="5306" y="316"/>
                </a:moveTo>
                <a:cubicBezTo>
                  <a:pt x="5300" y="322"/>
                  <a:pt x="5295" y="322"/>
                  <a:pt x="5283" y="322"/>
                </a:cubicBezTo>
                <a:cubicBezTo>
                  <a:pt x="5289" y="322"/>
                  <a:pt x="5289" y="316"/>
                  <a:pt x="5289" y="316"/>
                </a:cubicBezTo>
                <a:close/>
                <a:moveTo>
                  <a:pt x="7751" y="327"/>
                </a:moveTo>
                <a:cubicBezTo>
                  <a:pt x="7746" y="333"/>
                  <a:pt x="7740" y="339"/>
                  <a:pt x="7740" y="344"/>
                </a:cubicBezTo>
                <a:cubicBezTo>
                  <a:pt x="7734" y="339"/>
                  <a:pt x="7734" y="333"/>
                  <a:pt x="7729" y="327"/>
                </a:cubicBezTo>
                <a:close/>
                <a:moveTo>
                  <a:pt x="5221" y="356"/>
                </a:moveTo>
                <a:cubicBezTo>
                  <a:pt x="5226" y="361"/>
                  <a:pt x="5232" y="367"/>
                  <a:pt x="5232" y="373"/>
                </a:cubicBezTo>
                <a:cubicBezTo>
                  <a:pt x="5226" y="378"/>
                  <a:pt x="5226" y="378"/>
                  <a:pt x="5221" y="378"/>
                </a:cubicBezTo>
                <a:cubicBezTo>
                  <a:pt x="5221" y="373"/>
                  <a:pt x="5221" y="361"/>
                  <a:pt x="5221" y="356"/>
                </a:cubicBezTo>
                <a:close/>
                <a:moveTo>
                  <a:pt x="8063" y="316"/>
                </a:moveTo>
                <a:cubicBezTo>
                  <a:pt x="8154" y="316"/>
                  <a:pt x="8245" y="356"/>
                  <a:pt x="8336" y="378"/>
                </a:cubicBezTo>
                <a:cubicBezTo>
                  <a:pt x="8327" y="381"/>
                  <a:pt x="8319" y="382"/>
                  <a:pt x="8311" y="382"/>
                </a:cubicBezTo>
                <a:cubicBezTo>
                  <a:pt x="8285" y="382"/>
                  <a:pt x="8259" y="371"/>
                  <a:pt x="8234" y="367"/>
                </a:cubicBezTo>
                <a:cubicBezTo>
                  <a:pt x="8177" y="356"/>
                  <a:pt x="8114" y="350"/>
                  <a:pt x="8063" y="316"/>
                </a:cubicBezTo>
                <a:close/>
                <a:moveTo>
                  <a:pt x="8341" y="373"/>
                </a:moveTo>
                <a:cubicBezTo>
                  <a:pt x="8364" y="373"/>
                  <a:pt x="8370" y="384"/>
                  <a:pt x="8358" y="401"/>
                </a:cubicBezTo>
                <a:cubicBezTo>
                  <a:pt x="8336" y="401"/>
                  <a:pt x="8330" y="390"/>
                  <a:pt x="8341" y="373"/>
                </a:cubicBezTo>
                <a:close/>
                <a:moveTo>
                  <a:pt x="5363" y="367"/>
                </a:moveTo>
                <a:cubicBezTo>
                  <a:pt x="5351" y="378"/>
                  <a:pt x="5340" y="384"/>
                  <a:pt x="5329" y="395"/>
                </a:cubicBezTo>
                <a:cubicBezTo>
                  <a:pt x="5317" y="401"/>
                  <a:pt x="5306" y="407"/>
                  <a:pt x="5295" y="407"/>
                </a:cubicBezTo>
                <a:cubicBezTo>
                  <a:pt x="5275" y="410"/>
                  <a:pt x="5257" y="413"/>
                  <a:pt x="5242" y="413"/>
                </a:cubicBezTo>
                <a:cubicBezTo>
                  <a:pt x="5231" y="413"/>
                  <a:pt x="5222" y="412"/>
                  <a:pt x="5215" y="407"/>
                </a:cubicBezTo>
                <a:cubicBezTo>
                  <a:pt x="5215" y="407"/>
                  <a:pt x="5215" y="401"/>
                  <a:pt x="5215" y="401"/>
                </a:cubicBezTo>
                <a:cubicBezTo>
                  <a:pt x="5238" y="395"/>
                  <a:pt x="5255" y="390"/>
                  <a:pt x="5272" y="384"/>
                </a:cubicBezTo>
                <a:cubicBezTo>
                  <a:pt x="5277" y="384"/>
                  <a:pt x="5283" y="390"/>
                  <a:pt x="5283" y="395"/>
                </a:cubicBezTo>
                <a:cubicBezTo>
                  <a:pt x="5289" y="390"/>
                  <a:pt x="5295" y="384"/>
                  <a:pt x="5300" y="378"/>
                </a:cubicBezTo>
                <a:cubicBezTo>
                  <a:pt x="5306" y="373"/>
                  <a:pt x="5317" y="373"/>
                  <a:pt x="5323" y="373"/>
                </a:cubicBezTo>
                <a:lnTo>
                  <a:pt x="5329" y="390"/>
                </a:lnTo>
                <a:cubicBezTo>
                  <a:pt x="5329" y="384"/>
                  <a:pt x="5329" y="378"/>
                  <a:pt x="5329" y="373"/>
                </a:cubicBezTo>
                <a:cubicBezTo>
                  <a:pt x="5340" y="367"/>
                  <a:pt x="5351" y="367"/>
                  <a:pt x="5363" y="367"/>
                </a:cubicBezTo>
                <a:close/>
                <a:moveTo>
                  <a:pt x="8704" y="412"/>
                </a:moveTo>
                <a:cubicBezTo>
                  <a:pt x="8733" y="429"/>
                  <a:pt x="8784" y="424"/>
                  <a:pt x="8801" y="458"/>
                </a:cubicBezTo>
                <a:cubicBezTo>
                  <a:pt x="8767" y="452"/>
                  <a:pt x="8733" y="446"/>
                  <a:pt x="8699" y="435"/>
                </a:cubicBezTo>
                <a:cubicBezTo>
                  <a:pt x="8699" y="429"/>
                  <a:pt x="8699" y="418"/>
                  <a:pt x="8704" y="412"/>
                </a:cubicBezTo>
                <a:close/>
                <a:moveTo>
                  <a:pt x="8875" y="464"/>
                </a:moveTo>
                <a:cubicBezTo>
                  <a:pt x="8874" y="464"/>
                  <a:pt x="8873" y="465"/>
                  <a:pt x="8873" y="466"/>
                </a:cubicBezTo>
                <a:lnTo>
                  <a:pt x="8873" y="466"/>
                </a:lnTo>
                <a:cubicBezTo>
                  <a:pt x="8873" y="465"/>
                  <a:pt x="8874" y="464"/>
                  <a:pt x="8875" y="464"/>
                </a:cubicBezTo>
                <a:close/>
                <a:moveTo>
                  <a:pt x="8194" y="378"/>
                </a:moveTo>
                <a:cubicBezTo>
                  <a:pt x="8268" y="395"/>
                  <a:pt x="8341" y="429"/>
                  <a:pt x="8421" y="435"/>
                </a:cubicBezTo>
                <a:cubicBezTo>
                  <a:pt x="8438" y="435"/>
                  <a:pt x="8449" y="446"/>
                  <a:pt x="8460" y="464"/>
                </a:cubicBezTo>
                <a:cubicBezTo>
                  <a:pt x="8446" y="464"/>
                  <a:pt x="8420" y="445"/>
                  <a:pt x="8403" y="445"/>
                </a:cubicBezTo>
                <a:cubicBezTo>
                  <a:pt x="8393" y="445"/>
                  <a:pt x="8387" y="451"/>
                  <a:pt x="8387" y="469"/>
                </a:cubicBezTo>
                <a:cubicBezTo>
                  <a:pt x="8381" y="458"/>
                  <a:pt x="8381" y="452"/>
                  <a:pt x="8381" y="441"/>
                </a:cubicBezTo>
                <a:cubicBezTo>
                  <a:pt x="8313" y="435"/>
                  <a:pt x="8251" y="412"/>
                  <a:pt x="8194" y="378"/>
                </a:cubicBezTo>
                <a:close/>
                <a:moveTo>
                  <a:pt x="5192" y="407"/>
                </a:moveTo>
                <a:cubicBezTo>
                  <a:pt x="5192" y="407"/>
                  <a:pt x="5192" y="407"/>
                  <a:pt x="5192" y="412"/>
                </a:cubicBezTo>
                <a:lnTo>
                  <a:pt x="5170" y="435"/>
                </a:lnTo>
                <a:cubicBezTo>
                  <a:pt x="5166" y="435"/>
                  <a:pt x="5162" y="434"/>
                  <a:pt x="5159" y="434"/>
                </a:cubicBezTo>
                <a:cubicBezTo>
                  <a:pt x="5128" y="434"/>
                  <a:pt x="5098" y="454"/>
                  <a:pt x="5068" y="469"/>
                </a:cubicBezTo>
                <a:cubicBezTo>
                  <a:pt x="5073" y="469"/>
                  <a:pt x="5079" y="475"/>
                  <a:pt x="5085" y="481"/>
                </a:cubicBezTo>
                <a:cubicBezTo>
                  <a:pt x="5068" y="486"/>
                  <a:pt x="5056" y="498"/>
                  <a:pt x="5045" y="503"/>
                </a:cubicBezTo>
                <a:cubicBezTo>
                  <a:pt x="5042" y="504"/>
                  <a:pt x="5038" y="504"/>
                  <a:pt x="5035" y="504"/>
                </a:cubicBezTo>
                <a:cubicBezTo>
                  <a:pt x="5019" y="504"/>
                  <a:pt x="5002" y="499"/>
                  <a:pt x="4985" y="499"/>
                </a:cubicBezTo>
                <a:cubicBezTo>
                  <a:pt x="4975" y="499"/>
                  <a:pt x="4964" y="501"/>
                  <a:pt x="4954" y="509"/>
                </a:cubicBezTo>
                <a:cubicBezTo>
                  <a:pt x="4948" y="515"/>
                  <a:pt x="4948" y="526"/>
                  <a:pt x="4943" y="532"/>
                </a:cubicBezTo>
                <a:lnTo>
                  <a:pt x="4937" y="532"/>
                </a:lnTo>
                <a:cubicBezTo>
                  <a:pt x="4943" y="526"/>
                  <a:pt x="4948" y="515"/>
                  <a:pt x="4948" y="503"/>
                </a:cubicBezTo>
                <a:cubicBezTo>
                  <a:pt x="5034" y="475"/>
                  <a:pt x="5113" y="435"/>
                  <a:pt x="5192" y="407"/>
                </a:cubicBezTo>
                <a:close/>
                <a:moveTo>
                  <a:pt x="4931" y="515"/>
                </a:moveTo>
                <a:lnTo>
                  <a:pt x="4931" y="515"/>
                </a:lnTo>
                <a:cubicBezTo>
                  <a:pt x="4920" y="526"/>
                  <a:pt x="4903" y="537"/>
                  <a:pt x="4892" y="549"/>
                </a:cubicBezTo>
                <a:lnTo>
                  <a:pt x="4829" y="566"/>
                </a:lnTo>
                <a:cubicBezTo>
                  <a:pt x="4863" y="549"/>
                  <a:pt x="4897" y="532"/>
                  <a:pt x="4931" y="515"/>
                </a:cubicBezTo>
                <a:close/>
                <a:moveTo>
                  <a:pt x="4920" y="583"/>
                </a:moveTo>
                <a:cubicBezTo>
                  <a:pt x="4926" y="588"/>
                  <a:pt x="4931" y="588"/>
                  <a:pt x="4931" y="588"/>
                </a:cubicBezTo>
                <a:lnTo>
                  <a:pt x="4920" y="588"/>
                </a:lnTo>
                <a:cubicBezTo>
                  <a:pt x="4920" y="588"/>
                  <a:pt x="4920" y="588"/>
                  <a:pt x="4920" y="583"/>
                </a:cubicBezTo>
                <a:close/>
                <a:moveTo>
                  <a:pt x="4875" y="600"/>
                </a:moveTo>
                <a:cubicBezTo>
                  <a:pt x="4880" y="600"/>
                  <a:pt x="4892" y="605"/>
                  <a:pt x="4897" y="605"/>
                </a:cubicBezTo>
                <a:lnTo>
                  <a:pt x="4897" y="611"/>
                </a:lnTo>
                <a:lnTo>
                  <a:pt x="4852" y="611"/>
                </a:lnTo>
                <a:cubicBezTo>
                  <a:pt x="4852" y="605"/>
                  <a:pt x="4852" y="605"/>
                  <a:pt x="4852" y="605"/>
                </a:cubicBezTo>
                <a:cubicBezTo>
                  <a:pt x="4858" y="605"/>
                  <a:pt x="4863" y="600"/>
                  <a:pt x="4875" y="600"/>
                </a:cubicBezTo>
                <a:close/>
                <a:moveTo>
                  <a:pt x="8370" y="373"/>
                </a:moveTo>
                <a:lnTo>
                  <a:pt x="8370" y="373"/>
                </a:lnTo>
                <a:cubicBezTo>
                  <a:pt x="8460" y="384"/>
                  <a:pt x="8540" y="424"/>
                  <a:pt x="8631" y="446"/>
                </a:cubicBezTo>
                <a:lnTo>
                  <a:pt x="8631" y="429"/>
                </a:lnTo>
                <a:cubicBezTo>
                  <a:pt x="8636" y="435"/>
                  <a:pt x="8642" y="441"/>
                  <a:pt x="8648" y="446"/>
                </a:cubicBezTo>
                <a:cubicBezTo>
                  <a:pt x="8767" y="492"/>
                  <a:pt x="8892" y="515"/>
                  <a:pt x="9005" y="571"/>
                </a:cubicBezTo>
                <a:lnTo>
                  <a:pt x="9011" y="554"/>
                </a:lnTo>
                <a:cubicBezTo>
                  <a:pt x="9034" y="594"/>
                  <a:pt x="9096" y="600"/>
                  <a:pt x="9136" y="622"/>
                </a:cubicBezTo>
                <a:cubicBezTo>
                  <a:pt x="9133" y="623"/>
                  <a:pt x="9130" y="623"/>
                  <a:pt x="9127" y="623"/>
                </a:cubicBezTo>
                <a:cubicBezTo>
                  <a:pt x="9100" y="623"/>
                  <a:pt x="9080" y="605"/>
                  <a:pt x="9054" y="605"/>
                </a:cubicBezTo>
                <a:cubicBezTo>
                  <a:pt x="9051" y="605"/>
                  <a:pt x="9048" y="605"/>
                  <a:pt x="9045" y="605"/>
                </a:cubicBezTo>
                <a:cubicBezTo>
                  <a:pt x="8829" y="503"/>
                  <a:pt x="8580" y="475"/>
                  <a:pt x="8370" y="373"/>
                </a:cubicBezTo>
                <a:close/>
                <a:moveTo>
                  <a:pt x="4790" y="628"/>
                </a:moveTo>
                <a:lnTo>
                  <a:pt x="4790" y="628"/>
                </a:lnTo>
                <a:cubicBezTo>
                  <a:pt x="4773" y="639"/>
                  <a:pt x="4750" y="651"/>
                  <a:pt x="4733" y="662"/>
                </a:cubicBezTo>
                <a:cubicBezTo>
                  <a:pt x="4716" y="668"/>
                  <a:pt x="4693" y="673"/>
                  <a:pt x="4670" y="679"/>
                </a:cubicBezTo>
                <a:cubicBezTo>
                  <a:pt x="4670" y="679"/>
                  <a:pt x="4670" y="668"/>
                  <a:pt x="4665" y="668"/>
                </a:cubicBezTo>
                <a:cubicBezTo>
                  <a:pt x="4687" y="656"/>
                  <a:pt x="4710" y="651"/>
                  <a:pt x="4727" y="645"/>
                </a:cubicBezTo>
                <a:cubicBezTo>
                  <a:pt x="4733" y="651"/>
                  <a:pt x="4733" y="651"/>
                  <a:pt x="4738" y="651"/>
                </a:cubicBezTo>
                <a:cubicBezTo>
                  <a:pt x="4738" y="651"/>
                  <a:pt x="4738" y="645"/>
                  <a:pt x="4738" y="639"/>
                </a:cubicBezTo>
                <a:cubicBezTo>
                  <a:pt x="4755" y="639"/>
                  <a:pt x="4773" y="634"/>
                  <a:pt x="4790" y="628"/>
                </a:cubicBezTo>
                <a:close/>
                <a:moveTo>
                  <a:pt x="9136" y="639"/>
                </a:moveTo>
                <a:lnTo>
                  <a:pt x="9136" y="639"/>
                </a:lnTo>
                <a:cubicBezTo>
                  <a:pt x="9192" y="651"/>
                  <a:pt x="9260" y="673"/>
                  <a:pt x="9306" y="707"/>
                </a:cubicBezTo>
                <a:cubicBezTo>
                  <a:pt x="9272" y="702"/>
                  <a:pt x="9238" y="690"/>
                  <a:pt x="9209" y="668"/>
                </a:cubicBezTo>
                <a:cubicBezTo>
                  <a:pt x="9193" y="673"/>
                  <a:pt x="9172" y="668"/>
                  <a:pt x="9160" y="683"/>
                </a:cubicBezTo>
                <a:lnTo>
                  <a:pt x="9160" y="683"/>
                </a:lnTo>
                <a:cubicBezTo>
                  <a:pt x="9163" y="674"/>
                  <a:pt x="9171" y="666"/>
                  <a:pt x="9175" y="662"/>
                </a:cubicBezTo>
                <a:cubicBezTo>
                  <a:pt x="9164" y="656"/>
                  <a:pt x="9147" y="645"/>
                  <a:pt x="9136" y="639"/>
                </a:cubicBezTo>
                <a:close/>
                <a:moveTo>
                  <a:pt x="9045" y="662"/>
                </a:moveTo>
                <a:cubicBezTo>
                  <a:pt x="9079" y="668"/>
                  <a:pt x="9119" y="679"/>
                  <a:pt x="9158" y="690"/>
                </a:cubicBezTo>
                <a:cubicBezTo>
                  <a:pt x="9158" y="689"/>
                  <a:pt x="9159" y="687"/>
                  <a:pt x="9159" y="686"/>
                </a:cubicBezTo>
                <a:lnTo>
                  <a:pt x="9159" y="686"/>
                </a:lnTo>
                <a:cubicBezTo>
                  <a:pt x="9182" y="713"/>
                  <a:pt x="9215" y="719"/>
                  <a:pt x="9249" y="730"/>
                </a:cubicBezTo>
                <a:cubicBezTo>
                  <a:pt x="9243" y="736"/>
                  <a:pt x="9238" y="742"/>
                  <a:pt x="9232" y="747"/>
                </a:cubicBezTo>
                <a:cubicBezTo>
                  <a:pt x="9221" y="736"/>
                  <a:pt x="9209" y="730"/>
                  <a:pt x="9198" y="724"/>
                </a:cubicBezTo>
                <a:cubicBezTo>
                  <a:pt x="9192" y="730"/>
                  <a:pt x="9181" y="736"/>
                  <a:pt x="9175" y="742"/>
                </a:cubicBezTo>
                <a:lnTo>
                  <a:pt x="9181" y="724"/>
                </a:lnTo>
                <a:cubicBezTo>
                  <a:pt x="9130" y="707"/>
                  <a:pt x="9090" y="673"/>
                  <a:pt x="9039" y="668"/>
                </a:cubicBezTo>
                <a:cubicBezTo>
                  <a:pt x="9039" y="668"/>
                  <a:pt x="9045" y="662"/>
                  <a:pt x="9045" y="662"/>
                </a:cubicBezTo>
                <a:close/>
                <a:moveTo>
                  <a:pt x="4641" y="678"/>
                </a:moveTo>
                <a:cubicBezTo>
                  <a:pt x="4648" y="678"/>
                  <a:pt x="4654" y="678"/>
                  <a:pt x="4659" y="679"/>
                </a:cubicBezTo>
                <a:cubicBezTo>
                  <a:pt x="4625" y="696"/>
                  <a:pt x="4591" y="707"/>
                  <a:pt x="4557" y="719"/>
                </a:cubicBezTo>
                <a:cubicBezTo>
                  <a:pt x="4472" y="742"/>
                  <a:pt x="4392" y="776"/>
                  <a:pt x="4313" y="815"/>
                </a:cubicBezTo>
                <a:lnTo>
                  <a:pt x="4307" y="804"/>
                </a:lnTo>
                <a:cubicBezTo>
                  <a:pt x="4380" y="773"/>
                  <a:pt x="4458" y="717"/>
                  <a:pt x="4536" y="717"/>
                </a:cubicBezTo>
                <a:cubicBezTo>
                  <a:pt x="4543" y="717"/>
                  <a:pt x="4550" y="718"/>
                  <a:pt x="4557" y="719"/>
                </a:cubicBezTo>
                <a:cubicBezTo>
                  <a:pt x="4571" y="690"/>
                  <a:pt x="4609" y="678"/>
                  <a:pt x="4641" y="678"/>
                </a:cubicBezTo>
                <a:close/>
                <a:moveTo>
                  <a:pt x="9526" y="791"/>
                </a:moveTo>
                <a:cubicBezTo>
                  <a:pt x="9541" y="791"/>
                  <a:pt x="9561" y="803"/>
                  <a:pt x="9561" y="815"/>
                </a:cubicBezTo>
                <a:cubicBezTo>
                  <a:pt x="9558" y="820"/>
                  <a:pt x="9553" y="822"/>
                  <a:pt x="9547" y="822"/>
                </a:cubicBezTo>
                <a:cubicBezTo>
                  <a:pt x="9532" y="822"/>
                  <a:pt x="9514" y="810"/>
                  <a:pt x="9510" y="798"/>
                </a:cubicBezTo>
                <a:cubicBezTo>
                  <a:pt x="9513" y="793"/>
                  <a:pt x="9519" y="791"/>
                  <a:pt x="9526" y="791"/>
                </a:cubicBezTo>
                <a:close/>
                <a:moveTo>
                  <a:pt x="4351" y="840"/>
                </a:moveTo>
                <a:cubicBezTo>
                  <a:pt x="4359" y="840"/>
                  <a:pt x="4367" y="843"/>
                  <a:pt x="4375" y="849"/>
                </a:cubicBezTo>
                <a:cubicBezTo>
                  <a:pt x="4345" y="859"/>
                  <a:pt x="4315" y="879"/>
                  <a:pt x="4280" y="879"/>
                </a:cubicBezTo>
                <a:cubicBezTo>
                  <a:pt x="4276" y="879"/>
                  <a:pt x="4272" y="878"/>
                  <a:pt x="4268" y="878"/>
                </a:cubicBezTo>
                <a:cubicBezTo>
                  <a:pt x="4294" y="869"/>
                  <a:pt x="4323" y="840"/>
                  <a:pt x="4351" y="840"/>
                </a:cubicBezTo>
                <a:close/>
                <a:moveTo>
                  <a:pt x="7519" y="866"/>
                </a:moveTo>
                <a:cubicBezTo>
                  <a:pt x="7524" y="878"/>
                  <a:pt x="7541" y="878"/>
                  <a:pt x="7553" y="878"/>
                </a:cubicBezTo>
                <a:cubicBezTo>
                  <a:pt x="7564" y="878"/>
                  <a:pt x="7575" y="883"/>
                  <a:pt x="7587" y="883"/>
                </a:cubicBezTo>
                <a:cubicBezTo>
                  <a:pt x="7577" y="888"/>
                  <a:pt x="7567" y="890"/>
                  <a:pt x="7556" y="890"/>
                </a:cubicBezTo>
                <a:cubicBezTo>
                  <a:pt x="7541" y="890"/>
                  <a:pt x="7526" y="887"/>
                  <a:pt x="7513" y="883"/>
                </a:cubicBezTo>
                <a:cubicBezTo>
                  <a:pt x="7513" y="878"/>
                  <a:pt x="7513" y="872"/>
                  <a:pt x="7507" y="866"/>
                </a:cubicBezTo>
                <a:close/>
                <a:moveTo>
                  <a:pt x="4169" y="857"/>
                </a:moveTo>
                <a:cubicBezTo>
                  <a:pt x="4174" y="857"/>
                  <a:pt x="4179" y="858"/>
                  <a:pt x="4182" y="861"/>
                </a:cubicBezTo>
                <a:cubicBezTo>
                  <a:pt x="4187" y="879"/>
                  <a:pt x="4165" y="890"/>
                  <a:pt x="4147" y="890"/>
                </a:cubicBezTo>
                <a:cubicBezTo>
                  <a:pt x="4143" y="890"/>
                  <a:pt x="4140" y="890"/>
                  <a:pt x="4137" y="889"/>
                </a:cubicBezTo>
                <a:cubicBezTo>
                  <a:pt x="4133" y="871"/>
                  <a:pt x="4152" y="857"/>
                  <a:pt x="4169" y="857"/>
                </a:cubicBezTo>
                <a:close/>
                <a:moveTo>
                  <a:pt x="7616" y="888"/>
                </a:moveTo>
                <a:cubicBezTo>
                  <a:pt x="7679" y="888"/>
                  <a:pt x="7738" y="903"/>
                  <a:pt x="7802" y="917"/>
                </a:cubicBezTo>
                <a:cubicBezTo>
                  <a:pt x="7790" y="918"/>
                  <a:pt x="7777" y="919"/>
                  <a:pt x="7764" y="919"/>
                </a:cubicBezTo>
                <a:cubicBezTo>
                  <a:pt x="7703" y="919"/>
                  <a:pt x="7643" y="908"/>
                  <a:pt x="7587" y="889"/>
                </a:cubicBezTo>
                <a:cubicBezTo>
                  <a:pt x="7597" y="888"/>
                  <a:pt x="7606" y="888"/>
                  <a:pt x="7616" y="888"/>
                </a:cubicBezTo>
                <a:close/>
                <a:moveTo>
                  <a:pt x="6673" y="917"/>
                </a:moveTo>
                <a:cubicBezTo>
                  <a:pt x="6654" y="917"/>
                  <a:pt x="6639" y="917"/>
                  <a:pt x="6621" y="921"/>
                </a:cubicBezTo>
                <a:lnTo>
                  <a:pt x="6621" y="921"/>
                </a:lnTo>
                <a:cubicBezTo>
                  <a:pt x="6622" y="920"/>
                  <a:pt x="6622" y="919"/>
                  <a:pt x="6622" y="917"/>
                </a:cubicBezTo>
                <a:close/>
                <a:moveTo>
                  <a:pt x="6424" y="923"/>
                </a:moveTo>
                <a:cubicBezTo>
                  <a:pt x="6429" y="929"/>
                  <a:pt x="6441" y="929"/>
                  <a:pt x="6446" y="929"/>
                </a:cubicBezTo>
                <a:cubicBezTo>
                  <a:pt x="6441" y="934"/>
                  <a:pt x="6429" y="934"/>
                  <a:pt x="6418" y="934"/>
                </a:cubicBezTo>
                <a:cubicBezTo>
                  <a:pt x="6424" y="929"/>
                  <a:pt x="6424" y="929"/>
                  <a:pt x="6424" y="923"/>
                </a:cubicBezTo>
                <a:close/>
                <a:moveTo>
                  <a:pt x="6350" y="934"/>
                </a:moveTo>
                <a:cubicBezTo>
                  <a:pt x="6356" y="934"/>
                  <a:pt x="6361" y="940"/>
                  <a:pt x="6361" y="940"/>
                </a:cubicBezTo>
                <a:lnTo>
                  <a:pt x="6344" y="940"/>
                </a:lnTo>
                <a:cubicBezTo>
                  <a:pt x="6344" y="940"/>
                  <a:pt x="6350" y="940"/>
                  <a:pt x="6350" y="934"/>
                </a:cubicBezTo>
                <a:close/>
                <a:moveTo>
                  <a:pt x="7434" y="866"/>
                </a:moveTo>
                <a:cubicBezTo>
                  <a:pt x="7456" y="866"/>
                  <a:pt x="7473" y="872"/>
                  <a:pt x="7496" y="878"/>
                </a:cubicBezTo>
                <a:cubicBezTo>
                  <a:pt x="7496" y="895"/>
                  <a:pt x="7496" y="906"/>
                  <a:pt x="7496" y="917"/>
                </a:cubicBezTo>
                <a:cubicBezTo>
                  <a:pt x="7524" y="917"/>
                  <a:pt x="7553" y="917"/>
                  <a:pt x="7575" y="929"/>
                </a:cubicBezTo>
                <a:cubicBezTo>
                  <a:pt x="7581" y="923"/>
                  <a:pt x="7581" y="912"/>
                  <a:pt x="7587" y="906"/>
                </a:cubicBezTo>
                <a:lnTo>
                  <a:pt x="7587" y="934"/>
                </a:lnTo>
                <a:cubicBezTo>
                  <a:pt x="7621" y="934"/>
                  <a:pt x="7660" y="940"/>
                  <a:pt x="7695" y="946"/>
                </a:cubicBezTo>
                <a:cubicBezTo>
                  <a:pt x="7473" y="923"/>
                  <a:pt x="7246" y="912"/>
                  <a:pt x="7019" y="912"/>
                </a:cubicBezTo>
                <a:cubicBezTo>
                  <a:pt x="6928" y="912"/>
                  <a:pt x="6837" y="912"/>
                  <a:pt x="6746" y="916"/>
                </a:cubicBezTo>
                <a:lnTo>
                  <a:pt x="6746" y="916"/>
                </a:lnTo>
                <a:cubicBezTo>
                  <a:pt x="6764" y="915"/>
                  <a:pt x="6781" y="910"/>
                  <a:pt x="6798" y="906"/>
                </a:cubicBezTo>
                <a:lnTo>
                  <a:pt x="6804" y="878"/>
                </a:lnTo>
                <a:cubicBezTo>
                  <a:pt x="6809" y="883"/>
                  <a:pt x="6815" y="895"/>
                  <a:pt x="6815" y="900"/>
                </a:cubicBezTo>
                <a:cubicBezTo>
                  <a:pt x="6881" y="897"/>
                  <a:pt x="6942" y="887"/>
                  <a:pt x="7004" y="887"/>
                </a:cubicBezTo>
                <a:cubicBezTo>
                  <a:pt x="7033" y="887"/>
                  <a:pt x="7063" y="889"/>
                  <a:pt x="7093" y="895"/>
                </a:cubicBezTo>
                <a:cubicBezTo>
                  <a:pt x="7093" y="889"/>
                  <a:pt x="7087" y="883"/>
                  <a:pt x="7087" y="872"/>
                </a:cubicBezTo>
                <a:lnTo>
                  <a:pt x="7087" y="872"/>
                </a:lnTo>
                <a:cubicBezTo>
                  <a:pt x="7093" y="878"/>
                  <a:pt x="7099" y="889"/>
                  <a:pt x="7104" y="895"/>
                </a:cubicBezTo>
                <a:cubicBezTo>
                  <a:pt x="7138" y="889"/>
                  <a:pt x="7173" y="889"/>
                  <a:pt x="7207" y="889"/>
                </a:cubicBezTo>
                <a:cubicBezTo>
                  <a:pt x="7207" y="889"/>
                  <a:pt x="7207" y="883"/>
                  <a:pt x="7207" y="883"/>
                </a:cubicBezTo>
                <a:cubicBezTo>
                  <a:pt x="7275" y="889"/>
                  <a:pt x="7343" y="889"/>
                  <a:pt x="7411" y="889"/>
                </a:cubicBezTo>
                <a:cubicBezTo>
                  <a:pt x="7434" y="900"/>
                  <a:pt x="7462" y="906"/>
                  <a:pt x="7490" y="912"/>
                </a:cubicBezTo>
                <a:cubicBezTo>
                  <a:pt x="7485" y="900"/>
                  <a:pt x="7473" y="889"/>
                  <a:pt x="7468" y="878"/>
                </a:cubicBezTo>
                <a:cubicBezTo>
                  <a:pt x="7456" y="872"/>
                  <a:pt x="7445" y="872"/>
                  <a:pt x="7434" y="866"/>
                </a:cubicBezTo>
                <a:close/>
                <a:moveTo>
                  <a:pt x="6146" y="922"/>
                </a:moveTo>
                <a:cubicBezTo>
                  <a:pt x="6154" y="922"/>
                  <a:pt x="6163" y="926"/>
                  <a:pt x="6163" y="934"/>
                </a:cubicBezTo>
                <a:cubicBezTo>
                  <a:pt x="6160" y="944"/>
                  <a:pt x="6150" y="949"/>
                  <a:pt x="6142" y="949"/>
                </a:cubicBezTo>
                <a:cubicBezTo>
                  <a:pt x="6135" y="949"/>
                  <a:pt x="6129" y="945"/>
                  <a:pt x="6129" y="934"/>
                </a:cubicBezTo>
                <a:cubicBezTo>
                  <a:pt x="6129" y="926"/>
                  <a:pt x="6137" y="922"/>
                  <a:pt x="6146" y="922"/>
                </a:cubicBezTo>
                <a:close/>
                <a:moveTo>
                  <a:pt x="9607" y="889"/>
                </a:moveTo>
                <a:cubicBezTo>
                  <a:pt x="9641" y="906"/>
                  <a:pt x="9692" y="906"/>
                  <a:pt x="9703" y="951"/>
                </a:cubicBezTo>
                <a:cubicBezTo>
                  <a:pt x="9669" y="934"/>
                  <a:pt x="9629" y="923"/>
                  <a:pt x="9607" y="889"/>
                </a:cubicBezTo>
                <a:close/>
                <a:moveTo>
                  <a:pt x="9680" y="855"/>
                </a:moveTo>
                <a:cubicBezTo>
                  <a:pt x="9754" y="895"/>
                  <a:pt x="9862" y="917"/>
                  <a:pt x="9907" y="985"/>
                </a:cubicBezTo>
                <a:cubicBezTo>
                  <a:pt x="9834" y="940"/>
                  <a:pt x="9754" y="900"/>
                  <a:pt x="9675" y="872"/>
                </a:cubicBezTo>
                <a:lnTo>
                  <a:pt x="9680" y="855"/>
                </a:lnTo>
                <a:close/>
                <a:moveTo>
                  <a:pt x="7802" y="912"/>
                </a:moveTo>
                <a:cubicBezTo>
                  <a:pt x="7950" y="929"/>
                  <a:pt x="8092" y="963"/>
                  <a:pt x="8234" y="1008"/>
                </a:cubicBezTo>
                <a:cubicBezTo>
                  <a:pt x="8194" y="1003"/>
                  <a:pt x="8160" y="990"/>
                  <a:pt x="8122" y="990"/>
                </a:cubicBezTo>
                <a:cubicBezTo>
                  <a:pt x="8116" y="990"/>
                  <a:pt x="8109" y="990"/>
                  <a:pt x="8103" y="991"/>
                </a:cubicBezTo>
                <a:cubicBezTo>
                  <a:pt x="8097" y="985"/>
                  <a:pt x="8086" y="985"/>
                  <a:pt x="8075" y="985"/>
                </a:cubicBezTo>
                <a:cubicBezTo>
                  <a:pt x="8075" y="980"/>
                  <a:pt x="8075" y="980"/>
                  <a:pt x="8075" y="974"/>
                </a:cubicBezTo>
                <a:cubicBezTo>
                  <a:pt x="7984" y="946"/>
                  <a:pt x="7893" y="940"/>
                  <a:pt x="7802" y="912"/>
                </a:cubicBezTo>
                <a:close/>
                <a:moveTo>
                  <a:pt x="9918" y="979"/>
                </a:moveTo>
                <a:cubicBezTo>
                  <a:pt x="9954" y="979"/>
                  <a:pt x="9988" y="1005"/>
                  <a:pt x="10004" y="1037"/>
                </a:cubicBezTo>
                <a:cubicBezTo>
                  <a:pt x="9970" y="1020"/>
                  <a:pt x="9941" y="1003"/>
                  <a:pt x="9907" y="980"/>
                </a:cubicBezTo>
                <a:cubicBezTo>
                  <a:pt x="9911" y="979"/>
                  <a:pt x="9914" y="979"/>
                  <a:pt x="9918" y="979"/>
                </a:cubicBezTo>
                <a:close/>
                <a:moveTo>
                  <a:pt x="8830" y="1025"/>
                </a:moveTo>
                <a:cubicBezTo>
                  <a:pt x="8838" y="1025"/>
                  <a:pt x="8841" y="1031"/>
                  <a:pt x="8841" y="1042"/>
                </a:cubicBezTo>
                <a:cubicBezTo>
                  <a:pt x="8833" y="1046"/>
                  <a:pt x="8827" y="1048"/>
                  <a:pt x="8822" y="1048"/>
                </a:cubicBezTo>
                <a:cubicBezTo>
                  <a:pt x="8815" y="1048"/>
                  <a:pt x="8812" y="1042"/>
                  <a:pt x="8812" y="1031"/>
                </a:cubicBezTo>
                <a:cubicBezTo>
                  <a:pt x="8820" y="1027"/>
                  <a:pt x="8826" y="1025"/>
                  <a:pt x="8830" y="1025"/>
                </a:cubicBezTo>
                <a:close/>
                <a:moveTo>
                  <a:pt x="3933" y="980"/>
                </a:moveTo>
                <a:cubicBezTo>
                  <a:pt x="3904" y="997"/>
                  <a:pt x="3870" y="1014"/>
                  <a:pt x="3836" y="1020"/>
                </a:cubicBezTo>
                <a:cubicBezTo>
                  <a:pt x="3831" y="1037"/>
                  <a:pt x="3814" y="1054"/>
                  <a:pt x="3819" y="1076"/>
                </a:cubicBezTo>
                <a:cubicBezTo>
                  <a:pt x="3853" y="1076"/>
                  <a:pt x="3882" y="1054"/>
                  <a:pt x="3910" y="1031"/>
                </a:cubicBezTo>
                <a:cubicBezTo>
                  <a:pt x="3910" y="1037"/>
                  <a:pt x="3910" y="1048"/>
                  <a:pt x="3910" y="1054"/>
                </a:cubicBezTo>
                <a:cubicBezTo>
                  <a:pt x="3899" y="1059"/>
                  <a:pt x="3882" y="1065"/>
                  <a:pt x="3870" y="1065"/>
                </a:cubicBezTo>
                <a:cubicBezTo>
                  <a:pt x="3870" y="1076"/>
                  <a:pt x="3870" y="1088"/>
                  <a:pt x="3870" y="1099"/>
                </a:cubicBezTo>
                <a:lnTo>
                  <a:pt x="3859" y="1082"/>
                </a:lnTo>
                <a:cubicBezTo>
                  <a:pt x="3814" y="1105"/>
                  <a:pt x="3763" y="1116"/>
                  <a:pt x="3723" y="1150"/>
                </a:cubicBezTo>
                <a:lnTo>
                  <a:pt x="3723" y="1139"/>
                </a:lnTo>
                <a:cubicBezTo>
                  <a:pt x="3751" y="1116"/>
                  <a:pt x="3785" y="1099"/>
                  <a:pt x="3819" y="1076"/>
                </a:cubicBezTo>
                <a:cubicBezTo>
                  <a:pt x="3814" y="1065"/>
                  <a:pt x="3814" y="1054"/>
                  <a:pt x="3808" y="1042"/>
                </a:cubicBezTo>
                <a:lnTo>
                  <a:pt x="3768" y="1059"/>
                </a:lnTo>
                <a:cubicBezTo>
                  <a:pt x="3814" y="1020"/>
                  <a:pt x="3870" y="985"/>
                  <a:pt x="3933" y="980"/>
                </a:cubicBezTo>
                <a:close/>
                <a:moveTo>
                  <a:pt x="3369" y="1191"/>
                </a:moveTo>
                <a:cubicBezTo>
                  <a:pt x="3367" y="1192"/>
                  <a:pt x="3364" y="1194"/>
                  <a:pt x="3361" y="1196"/>
                </a:cubicBezTo>
                <a:lnTo>
                  <a:pt x="3361" y="1196"/>
                </a:lnTo>
                <a:cubicBezTo>
                  <a:pt x="3364" y="1194"/>
                  <a:pt x="3367" y="1193"/>
                  <a:pt x="3369" y="1191"/>
                </a:cubicBezTo>
                <a:close/>
                <a:moveTo>
                  <a:pt x="3763" y="1059"/>
                </a:moveTo>
                <a:cubicBezTo>
                  <a:pt x="3746" y="1088"/>
                  <a:pt x="3700" y="1082"/>
                  <a:pt x="3683" y="1110"/>
                </a:cubicBezTo>
                <a:cubicBezTo>
                  <a:pt x="3468" y="1201"/>
                  <a:pt x="3275" y="1371"/>
                  <a:pt x="3065" y="1456"/>
                </a:cubicBezTo>
                <a:cubicBezTo>
                  <a:pt x="3127" y="1394"/>
                  <a:pt x="3212" y="1366"/>
                  <a:pt x="3292" y="1309"/>
                </a:cubicBezTo>
                <a:lnTo>
                  <a:pt x="3286" y="1309"/>
                </a:lnTo>
                <a:cubicBezTo>
                  <a:pt x="3286" y="1309"/>
                  <a:pt x="3280" y="1303"/>
                  <a:pt x="3275" y="1298"/>
                </a:cubicBezTo>
                <a:lnTo>
                  <a:pt x="3275" y="1298"/>
                </a:lnTo>
                <a:cubicBezTo>
                  <a:pt x="3286" y="1303"/>
                  <a:pt x="3297" y="1303"/>
                  <a:pt x="3303" y="1303"/>
                </a:cubicBezTo>
                <a:cubicBezTo>
                  <a:pt x="3416" y="1241"/>
                  <a:pt x="3519" y="1161"/>
                  <a:pt x="3638" y="1116"/>
                </a:cubicBezTo>
                <a:cubicBezTo>
                  <a:pt x="3632" y="1110"/>
                  <a:pt x="3626" y="1105"/>
                  <a:pt x="3626" y="1099"/>
                </a:cubicBezTo>
                <a:lnTo>
                  <a:pt x="3626" y="1099"/>
                </a:lnTo>
                <a:cubicBezTo>
                  <a:pt x="3633" y="1101"/>
                  <a:pt x="3639" y="1102"/>
                  <a:pt x="3646" y="1102"/>
                </a:cubicBezTo>
                <a:cubicBezTo>
                  <a:pt x="3685" y="1102"/>
                  <a:pt x="3724" y="1064"/>
                  <a:pt x="3763" y="1059"/>
                </a:cubicBezTo>
                <a:close/>
                <a:moveTo>
                  <a:pt x="3014" y="1422"/>
                </a:moveTo>
                <a:cubicBezTo>
                  <a:pt x="2991" y="1422"/>
                  <a:pt x="2974" y="1422"/>
                  <a:pt x="2951" y="1428"/>
                </a:cubicBezTo>
                <a:cubicBezTo>
                  <a:pt x="2946" y="1434"/>
                  <a:pt x="2946" y="1456"/>
                  <a:pt x="2940" y="1468"/>
                </a:cubicBezTo>
                <a:cubicBezTo>
                  <a:pt x="2968" y="1456"/>
                  <a:pt x="3002" y="1451"/>
                  <a:pt x="3014" y="1422"/>
                </a:cubicBezTo>
                <a:close/>
                <a:moveTo>
                  <a:pt x="10032" y="1042"/>
                </a:moveTo>
                <a:cubicBezTo>
                  <a:pt x="10242" y="1161"/>
                  <a:pt x="10452" y="1292"/>
                  <a:pt x="10656" y="1428"/>
                </a:cubicBezTo>
                <a:cubicBezTo>
                  <a:pt x="10679" y="1439"/>
                  <a:pt x="10707" y="1451"/>
                  <a:pt x="10713" y="1485"/>
                </a:cubicBezTo>
                <a:cubicBezTo>
                  <a:pt x="10577" y="1377"/>
                  <a:pt x="10424" y="1303"/>
                  <a:pt x="10282" y="1201"/>
                </a:cubicBezTo>
                <a:cubicBezTo>
                  <a:pt x="10270" y="1207"/>
                  <a:pt x="10259" y="1212"/>
                  <a:pt x="10248" y="1218"/>
                </a:cubicBezTo>
                <a:cubicBezTo>
                  <a:pt x="10259" y="1235"/>
                  <a:pt x="10276" y="1246"/>
                  <a:pt x="10287" y="1258"/>
                </a:cubicBezTo>
                <a:lnTo>
                  <a:pt x="10287" y="1264"/>
                </a:lnTo>
                <a:cubicBezTo>
                  <a:pt x="10253" y="1246"/>
                  <a:pt x="10225" y="1235"/>
                  <a:pt x="10197" y="1218"/>
                </a:cubicBezTo>
                <a:cubicBezTo>
                  <a:pt x="10197" y="1212"/>
                  <a:pt x="10202" y="1207"/>
                  <a:pt x="10202" y="1201"/>
                </a:cubicBezTo>
                <a:cubicBezTo>
                  <a:pt x="10214" y="1207"/>
                  <a:pt x="10231" y="1218"/>
                  <a:pt x="10242" y="1224"/>
                </a:cubicBezTo>
                <a:cubicBezTo>
                  <a:pt x="10248" y="1212"/>
                  <a:pt x="10253" y="1201"/>
                  <a:pt x="10253" y="1190"/>
                </a:cubicBezTo>
                <a:cubicBezTo>
                  <a:pt x="10180" y="1139"/>
                  <a:pt x="10100" y="1099"/>
                  <a:pt x="10021" y="1054"/>
                </a:cubicBezTo>
                <a:cubicBezTo>
                  <a:pt x="10021" y="1054"/>
                  <a:pt x="10026" y="1042"/>
                  <a:pt x="10032" y="1042"/>
                </a:cubicBezTo>
                <a:close/>
                <a:moveTo>
                  <a:pt x="3055" y="1457"/>
                </a:moveTo>
                <a:cubicBezTo>
                  <a:pt x="3062" y="1457"/>
                  <a:pt x="3067" y="1464"/>
                  <a:pt x="3070" y="1473"/>
                </a:cubicBezTo>
                <a:cubicBezTo>
                  <a:pt x="3062" y="1481"/>
                  <a:pt x="3056" y="1486"/>
                  <a:pt x="3050" y="1486"/>
                </a:cubicBezTo>
                <a:cubicBezTo>
                  <a:pt x="3044" y="1486"/>
                  <a:pt x="3039" y="1480"/>
                  <a:pt x="3036" y="1468"/>
                </a:cubicBezTo>
                <a:cubicBezTo>
                  <a:pt x="3043" y="1461"/>
                  <a:pt x="3050" y="1457"/>
                  <a:pt x="3055" y="1457"/>
                </a:cubicBezTo>
                <a:close/>
                <a:moveTo>
                  <a:pt x="3858" y="1551"/>
                </a:moveTo>
                <a:cubicBezTo>
                  <a:pt x="3861" y="1551"/>
                  <a:pt x="3865" y="1553"/>
                  <a:pt x="3870" y="1559"/>
                </a:cubicBezTo>
                <a:cubicBezTo>
                  <a:pt x="3867" y="1568"/>
                  <a:pt x="3864" y="1574"/>
                  <a:pt x="3859" y="1574"/>
                </a:cubicBezTo>
                <a:cubicBezTo>
                  <a:pt x="3856" y="1574"/>
                  <a:pt x="3852" y="1571"/>
                  <a:pt x="3848" y="1564"/>
                </a:cubicBezTo>
                <a:cubicBezTo>
                  <a:pt x="3851" y="1555"/>
                  <a:pt x="3854" y="1551"/>
                  <a:pt x="3858" y="1551"/>
                </a:cubicBezTo>
                <a:close/>
                <a:moveTo>
                  <a:pt x="3176" y="1449"/>
                </a:moveTo>
                <a:cubicBezTo>
                  <a:pt x="3180" y="1449"/>
                  <a:pt x="3185" y="1449"/>
                  <a:pt x="3190" y="1451"/>
                </a:cubicBezTo>
                <a:cubicBezTo>
                  <a:pt x="3178" y="1468"/>
                  <a:pt x="3110" y="1479"/>
                  <a:pt x="3144" y="1507"/>
                </a:cubicBezTo>
                <a:cubicBezTo>
                  <a:pt x="3138" y="1507"/>
                  <a:pt x="3127" y="1502"/>
                  <a:pt x="3121" y="1496"/>
                </a:cubicBezTo>
                <a:cubicBezTo>
                  <a:pt x="3070" y="1542"/>
                  <a:pt x="3014" y="1576"/>
                  <a:pt x="2951" y="1593"/>
                </a:cubicBezTo>
                <a:cubicBezTo>
                  <a:pt x="3014" y="1547"/>
                  <a:pt x="3087" y="1513"/>
                  <a:pt x="3144" y="1462"/>
                </a:cubicBezTo>
                <a:cubicBezTo>
                  <a:pt x="3152" y="1454"/>
                  <a:pt x="3164" y="1449"/>
                  <a:pt x="3176" y="1449"/>
                </a:cubicBezTo>
                <a:close/>
                <a:moveTo>
                  <a:pt x="10719" y="1479"/>
                </a:moveTo>
                <a:lnTo>
                  <a:pt x="10719" y="1479"/>
                </a:lnTo>
                <a:cubicBezTo>
                  <a:pt x="10792" y="1513"/>
                  <a:pt x="10861" y="1570"/>
                  <a:pt x="10934" y="1615"/>
                </a:cubicBezTo>
                <a:cubicBezTo>
                  <a:pt x="10849" y="1593"/>
                  <a:pt x="10787" y="1530"/>
                  <a:pt x="10719" y="1479"/>
                </a:cubicBezTo>
                <a:close/>
                <a:moveTo>
                  <a:pt x="3036" y="1479"/>
                </a:moveTo>
                <a:cubicBezTo>
                  <a:pt x="3019" y="1513"/>
                  <a:pt x="2985" y="1525"/>
                  <a:pt x="2957" y="1547"/>
                </a:cubicBezTo>
                <a:cubicBezTo>
                  <a:pt x="2912" y="1576"/>
                  <a:pt x="2866" y="1621"/>
                  <a:pt x="2809" y="1638"/>
                </a:cubicBezTo>
                <a:cubicBezTo>
                  <a:pt x="2866" y="1570"/>
                  <a:pt x="2957" y="1525"/>
                  <a:pt x="3036" y="1479"/>
                </a:cubicBezTo>
                <a:close/>
                <a:moveTo>
                  <a:pt x="10950" y="1689"/>
                </a:moveTo>
                <a:cubicBezTo>
                  <a:pt x="10961" y="1689"/>
                  <a:pt x="10974" y="1705"/>
                  <a:pt x="10974" y="1717"/>
                </a:cubicBezTo>
                <a:cubicBezTo>
                  <a:pt x="10971" y="1722"/>
                  <a:pt x="10968" y="1723"/>
                  <a:pt x="10964" y="1723"/>
                </a:cubicBezTo>
                <a:cubicBezTo>
                  <a:pt x="10953" y="1723"/>
                  <a:pt x="10940" y="1707"/>
                  <a:pt x="10940" y="1695"/>
                </a:cubicBezTo>
                <a:cubicBezTo>
                  <a:pt x="10943" y="1690"/>
                  <a:pt x="10946" y="1689"/>
                  <a:pt x="10950" y="1689"/>
                </a:cubicBezTo>
                <a:close/>
                <a:moveTo>
                  <a:pt x="10934" y="1627"/>
                </a:moveTo>
                <a:lnTo>
                  <a:pt x="10934" y="1627"/>
                </a:lnTo>
                <a:cubicBezTo>
                  <a:pt x="11025" y="1689"/>
                  <a:pt x="11116" y="1763"/>
                  <a:pt x="11195" y="1831"/>
                </a:cubicBezTo>
                <a:cubicBezTo>
                  <a:pt x="11099" y="1791"/>
                  <a:pt x="11008" y="1706"/>
                  <a:pt x="10934" y="1627"/>
                </a:cubicBezTo>
                <a:close/>
                <a:moveTo>
                  <a:pt x="10430" y="1845"/>
                </a:moveTo>
                <a:cubicBezTo>
                  <a:pt x="10443" y="1845"/>
                  <a:pt x="10461" y="1867"/>
                  <a:pt x="10446" y="1876"/>
                </a:cubicBezTo>
                <a:cubicBezTo>
                  <a:pt x="10444" y="1878"/>
                  <a:pt x="10441" y="1879"/>
                  <a:pt x="10438" y="1879"/>
                </a:cubicBezTo>
                <a:cubicBezTo>
                  <a:pt x="10423" y="1879"/>
                  <a:pt x="10409" y="1857"/>
                  <a:pt x="10424" y="1848"/>
                </a:cubicBezTo>
                <a:cubicBezTo>
                  <a:pt x="10425" y="1846"/>
                  <a:pt x="10428" y="1845"/>
                  <a:pt x="10430" y="1845"/>
                </a:cubicBezTo>
                <a:close/>
                <a:moveTo>
                  <a:pt x="2611" y="1854"/>
                </a:moveTo>
                <a:lnTo>
                  <a:pt x="2611" y="1893"/>
                </a:lnTo>
                <a:cubicBezTo>
                  <a:pt x="2599" y="1893"/>
                  <a:pt x="2588" y="1888"/>
                  <a:pt x="2577" y="1882"/>
                </a:cubicBezTo>
                <a:cubicBezTo>
                  <a:pt x="2565" y="1893"/>
                  <a:pt x="2554" y="1905"/>
                  <a:pt x="2543" y="1916"/>
                </a:cubicBezTo>
                <a:lnTo>
                  <a:pt x="2537" y="1905"/>
                </a:lnTo>
                <a:cubicBezTo>
                  <a:pt x="2560" y="1888"/>
                  <a:pt x="2588" y="1871"/>
                  <a:pt x="2611" y="1854"/>
                </a:cubicBezTo>
                <a:close/>
                <a:moveTo>
                  <a:pt x="11258" y="1938"/>
                </a:moveTo>
                <a:cubicBezTo>
                  <a:pt x="11264" y="1938"/>
                  <a:pt x="11269" y="1945"/>
                  <a:pt x="11269" y="1956"/>
                </a:cubicBezTo>
                <a:cubicBezTo>
                  <a:pt x="11264" y="1960"/>
                  <a:pt x="11260" y="1963"/>
                  <a:pt x="11256" y="1963"/>
                </a:cubicBezTo>
                <a:cubicBezTo>
                  <a:pt x="11250" y="1963"/>
                  <a:pt x="11246" y="1958"/>
                  <a:pt x="11246" y="1944"/>
                </a:cubicBezTo>
                <a:cubicBezTo>
                  <a:pt x="11250" y="1940"/>
                  <a:pt x="11254" y="1938"/>
                  <a:pt x="11258" y="1938"/>
                </a:cubicBezTo>
                <a:close/>
                <a:moveTo>
                  <a:pt x="2497" y="1944"/>
                </a:moveTo>
                <a:cubicBezTo>
                  <a:pt x="2503" y="1950"/>
                  <a:pt x="2514" y="1961"/>
                  <a:pt x="2520" y="1967"/>
                </a:cubicBezTo>
                <a:cubicBezTo>
                  <a:pt x="2514" y="1967"/>
                  <a:pt x="2497" y="1961"/>
                  <a:pt x="2492" y="1961"/>
                </a:cubicBezTo>
                <a:cubicBezTo>
                  <a:pt x="2486" y="1967"/>
                  <a:pt x="2475" y="1990"/>
                  <a:pt x="2475" y="2001"/>
                </a:cubicBezTo>
                <a:cubicBezTo>
                  <a:pt x="2463" y="1973"/>
                  <a:pt x="2469" y="1956"/>
                  <a:pt x="2497" y="1944"/>
                </a:cubicBezTo>
                <a:close/>
                <a:moveTo>
                  <a:pt x="11324" y="1998"/>
                </a:moveTo>
                <a:cubicBezTo>
                  <a:pt x="11337" y="1998"/>
                  <a:pt x="11346" y="2015"/>
                  <a:pt x="11337" y="2024"/>
                </a:cubicBezTo>
                <a:cubicBezTo>
                  <a:pt x="11334" y="2026"/>
                  <a:pt x="11331" y="2027"/>
                  <a:pt x="11328" y="2027"/>
                </a:cubicBezTo>
                <a:cubicBezTo>
                  <a:pt x="11315" y="2027"/>
                  <a:pt x="11305" y="2010"/>
                  <a:pt x="11314" y="2001"/>
                </a:cubicBezTo>
                <a:cubicBezTo>
                  <a:pt x="11318" y="1999"/>
                  <a:pt x="11321" y="1998"/>
                  <a:pt x="11324" y="1998"/>
                </a:cubicBezTo>
                <a:close/>
                <a:moveTo>
                  <a:pt x="2793" y="2011"/>
                </a:moveTo>
                <a:cubicBezTo>
                  <a:pt x="2798" y="2011"/>
                  <a:pt x="2804" y="2015"/>
                  <a:pt x="2809" y="2024"/>
                </a:cubicBezTo>
                <a:cubicBezTo>
                  <a:pt x="2807" y="2032"/>
                  <a:pt x="2802" y="2037"/>
                  <a:pt x="2797" y="2037"/>
                </a:cubicBezTo>
                <a:cubicBezTo>
                  <a:pt x="2792" y="2037"/>
                  <a:pt x="2787" y="2032"/>
                  <a:pt x="2781" y="2024"/>
                </a:cubicBezTo>
                <a:cubicBezTo>
                  <a:pt x="2784" y="2015"/>
                  <a:pt x="2788" y="2011"/>
                  <a:pt x="2793" y="2011"/>
                </a:cubicBezTo>
                <a:close/>
                <a:moveTo>
                  <a:pt x="10662" y="2012"/>
                </a:moveTo>
                <a:lnTo>
                  <a:pt x="10662" y="2012"/>
                </a:lnTo>
                <a:cubicBezTo>
                  <a:pt x="10696" y="2035"/>
                  <a:pt x="10724" y="2052"/>
                  <a:pt x="10753" y="2075"/>
                </a:cubicBezTo>
                <a:cubicBezTo>
                  <a:pt x="10724" y="2058"/>
                  <a:pt x="10673" y="2052"/>
                  <a:pt x="10662" y="2012"/>
                </a:cubicBezTo>
                <a:close/>
                <a:moveTo>
                  <a:pt x="11354" y="2035"/>
                </a:moveTo>
                <a:lnTo>
                  <a:pt x="11354" y="2035"/>
                </a:lnTo>
                <a:cubicBezTo>
                  <a:pt x="11377" y="2046"/>
                  <a:pt x="11400" y="2064"/>
                  <a:pt x="11422" y="2075"/>
                </a:cubicBezTo>
                <a:cubicBezTo>
                  <a:pt x="11417" y="2081"/>
                  <a:pt x="11411" y="2092"/>
                  <a:pt x="11411" y="2098"/>
                </a:cubicBezTo>
                <a:cubicBezTo>
                  <a:pt x="11388" y="2081"/>
                  <a:pt x="11365" y="2064"/>
                  <a:pt x="11354" y="2035"/>
                </a:cubicBezTo>
                <a:close/>
                <a:moveTo>
                  <a:pt x="2446" y="1973"/>
                </a:moveTo>
                <a:lnTo>
                  <a:pt x="2446" y="1973"/>
                </a:lnTo>
                <a:cubicBezTo>
                  <a:pt x="2452" y="1990"/>
                  <a:pt x="2446" y="2007"/>
                  <a:pt x="2435" y="2018"/>
                </a:cubicBezTo>
                <a:cubicBezTo>
                  <a:pt x="2435" y="2024"/>
                  <a:pt x="2441" y="2035"/>
                  <a:pt x="2441" y="2041"/>
                </a:cubicBezTo>
                <a:cubicBezTo>
                  <a:pt x="2429" y="2041"/>
                  <a:pt x="2412" y="2041"/>
                  <a:pt x="2401" y="2035"/>
                </a:cubicBezTo>
                <a:lnTo>
                  <a:pt x="2401" y="2035"/>
                </a:lnTo>
                <a:cubicBezTo>
                  <a:pt x="2407" y="2041"/>
                  <a:pt x="2412" y="2052"/>
                  <a:pt x="2418" y="2058"/>
                </a:cubicBezTo>
                <a:cubicBezTo>
                  <a:pt x="2409" y="2055"/>
                  <a:pt x="2402" y="2053"/>
                  <a:pt x="2396" y="2053"/>
                </a:cubicBezTo>
                <a:cubicBezTo>
                  <a:pt x="2370" y="2053"/>
                  <a:pt x="2368" y="2078"/>
                  <a:pt x="2395" y="2092"/>
                </a:cubicBezTo>
                <a:lnTo>
                  <a:pt x="2378" y="2109"/>
                </a:lnTo>
                <a:lnTo>
                  <a:pt x="2355" y="2069"/>
                </a:lnTo>
                <a:cubicBezTo>
                  <a:pt x="2344" y="2086"/>
                  <a:pt x="2333" y="2092"/>
                  <a:pt x="2310" y="2092"/>
                </a:cubicBezTo>
                <a:cubicBezTo>
                  <a:pt x="2361" y="2058"/>
                  <a:pt x="2401" y="2007"/>
                  <a:pt x="2446" y="1973"/>
                </a:cubicBezTo>
                <a:close/>
                <a:moveTo>
                  <a:pt x="3082" y="2046"/>
                </a:moveTo>
                <a:lnTo>
                  <a:pt x="3082" y="2046"/>
                </a:lnTo>
                <a:cubicBezTo>
                  <a:pt x="3059" y="2069"/>
                  <a:pt x="3036" y="2092"/>
                  <a:pt x="3014" y="2109"/>
                </a:cubicBezTo>
                <a:cubicBezTo>
                  <a:pt x="3014" y="2109"/>
                  <a:pt x="3002" y="2103"/>
                  <a:pt x="3002" y="2098"/>
                </a:cubicBezTo>
                <a:cubicBezTo>
                  <a:pt x="3031" y="2081"/>
                  <a:pt x="3059" y="2064"/>
                  <a:pt x="3082" y="2046"/>
                </a:cubicBezTo>
                <a:close/>
                <a:moveTo>
                  <a:pt x="11433" y="2102"/>
                </a:moveTo>
                <a:cubicBezTo>
                  <a:pt x="11449" y="2102"/>
                  <a:pt x="11466" y="2122"/>
                  <a:pt x="11456" y="2137"/>
                </a:cubicBezTo>
                <a:cubicBezTo>
                  <a:pt x="11454" y="2138"/>
                  <a:pt x="11453" y="2138"/>
                  <a:pt x="11451" y="2138"/>
                </a:cubicBezTo>
                <a:cubicBezTo>
                  <a:pt x="11436" y="2138"/>
                  <a:pt x="11423" y="2118"/>
                  <a:pt x="11428" y="2103"/>
                </a:cubicBezTo>
                <a:cubicBezTo>
                  <a:pt x="11430" y="2103"/>
                  <a:pt x="11432" y="2102"/>
                  <a:pt x="11433" y="2102"/>
                </a:cubicBezTo>
                <a:close/>
                <a:moveTo>
                  <a:pt x="2629" y="2149"/>
                </a:moveTo>
                <a:cubicBezTo>
                  <a:pt x="2633" y="2149"/>
                  <a:pt x="2637" y="2151"/>
                  <a:pt x="2639" y="2154"/>
                </a:cubicBezTo>
                <a:cubicBezTo>
                  <a:pt x="2633" y="2171"/>
                  <a:pt x="2611" y="2183"/>
                  <a:pt x="2594" y="2183"/>
                </a:cubicBezTo>
                <a:cubicBezTo>
                  <a:pt x="2589" y="2169"/>
                  <a:pt x="2613" y="2149"/>
                  <a:pt x="2629" y="2149"/>
                </a:cubicBezTo>
                <a:close/>
                <a:moveTo>
                  <a:pt x="2248" y="2171"/>
                </a:moveTo>
                <a:cubicBezTo>
                  <a:pt x="2219" y="2194"/>
                  <a:pt x="2191" y="2222"/>
                  <a:pt x="2163" y="2239"/>
                </a:cubicBezTo>
                <a:cubicBezTo>
                  <a:pt x="2174" y="2217"/>
                  <a:pt x="2191" y="2200"/>
                  <a:pt x="2208" y="2177"/>
                </a:cubicBezTo>
                <a:cubicBezTo>
                  <a:pt x="2225" y="2177"/>
                  <a:pt x="2236" y="2171"/>
                  <a:pt x="2248" y="2171"/>
                </a:cubicBezTo>
                <a:close/>
                <a:moveTo>
                  <a:pt x="3439" y="1984"/>
                </a:moveTo>
                <a:cubicBezTo>
                  <a:pt x="3411" y="2018"/>
                  <a:pt x="3365" y="2035"/>
                  <a:pt x="3337" y="2069"/>
                </a:cubicBezTo>
                <a:lnTo>
                  <a:pt x="3320" y="2086"/>
                </a:lnTo>
                <a:cubicBezTo>
                  <a:pt x="3314" y="2086"/>
                  <a:pt x="3314" y="2081"/>
                  <a:pt x="3309" y="2081"/>
                </a:cubicBezTo>
                <a:cubicBezTo>
                  <a:pt x="3229" y="2132"/>
                  <a:pt x="3161" y="2194"/>
                  <a:pt x="3082" y="2239"/>
                </a:cubicBezTo>
                <a:cubicBezTo>
                  <a:pt x="3190" y="2143"/>
                  <a:pt x="3314" y="2058"/>
                  <a:pt x="3439" y="1984"/>
                </a:cubicBezTo>
                <a:close/>
                <a:moveTo>
                  <a:pt x="11309" y="1933"/>
                </a:moveTo>
                <a:cubicBezTo>
                  <a:pt x="11428" y="2024"/>
                  <a:pt x="11541" y="2132"/>
                  <a:pt x="11643" y="2239"/>
                </a:cubicBezTo>
                <a:cubicBezTo>
                  <a:pt x="11536" y="2177"/>
                  <a:pt x="11462" y="2069"/>
                  <a:pt x="11365" y="1995"/>
                </a:cubicBezTo>
                <a:cubicBezTo>
                  <a:pt x="11337" y="1978"/>
                  <a:pt x="11320" y="1956"/>
                  <a:pt x="11309" y="1933"/>
                </a:cubicBezTo>
                <a:close/>
                <a:moveTo>
                  <a:pt x="10951" y="2234"/>
                </a:moveTo>
                <a:lnTo>
                  <a:pt x="10951" y="2234"/>
                </a:lnTo>
                <a:cubicBezTo>
                  <a:pt x="10968" y="2239"/>
                  <a:pt x="10991" y="2256"/>
                  <a:pt x="11008" y="2273"/>
                </a:cubicBezTo>
                <a:cubicBezTo>
                  <a:pt x="11002" y="2279"/>
                  <a:pt x="11002" y="2285"/>
                  <a:pt x="10997" y="2290"/>
                </a:cubicBezTo>
                <a:cubicBezTo>
                  <a:pt x="10980" y="2273"/>
                  <a:pt x="10963" y="2251"/>
                  <a:pt x="10951" y="2234"/>
                </a:cubicBezTo>
                <a:close/>
                <a:moveTo>
                  <a:pt x="1936" y="2245"/>
                </a:moveTo>
                <a:cubicBezTo>
                  <a:pt x="1953" y="2262"/>
                  <a:pt x="1958" y="2285"/>
                  <a:pt x="1964" y="2307"/>
                </a:cubicBezTo>
                <a:cubicBezTo>
                  <a:pt x="1958" y="2296"/>
                  <a:pt x="1947" y="2279"/>
                  <a:pt x="1941" y="2268"/>
                </a:cubicBezTo>
                <a:cubicBezTo>
                  <a:pt x="1930" y="2285"/>
                  <a:pt x="1919" y="2296"/>
                  <a:pt x="1907" y="2313"/>
                </a:cubicBezTo>
                <a:cubicBezTo>
                  <a:pt x="1902" y="2302"/>
                  <a:pt x="1896" y="2285"/>
                  <a:pt x="1896" y="2273"/>
                </a:cubicBezTo>
                <a:cubicBezTo>
                  <a:pt x="1902" y="2256"/>
                  <a:pt x="1919" y="2245"/>
                  <a:pt x="1936" y="2245"/>
                </a:cubicBezTo>
                <a:close/>
                <a:moveTo>
                  <a:pt x="11490" y="2154"/>
                </a:moveTo>
                <a:cubicBezTo>
                  <a:pt x="11541" y="2205"/>
                  <a:pt x="11609" y="2245"/>
                  <a:pt x="11643" y="2313"/>
                </a:cubicBezTo>
                <a:cubicBezTo>
                  <a:pt x="11581" y="2268"/>
                  <a:pt x="11536" y="2200"/>
                  <a:pt x="11462" y="2166"/>
                </a:cubicBezTo>
                <a:cubicBezTo>
                  <a:pt x="11473" y="2160"/>
                  <a:pt x="11485" y="2154"/>
                  <a:pt x="11490" y="2154"/>
                </a:cubicBezTo>
                <a:close/>
                <a:moveTo>
                  <a:pt x="2804" y="1632"/>
                </a:moveTo>
                <a:cubicBezTo>
                  <a:pt x="2798" y="1666"/>
                  <a:pt x="2764" y="1672"/>
                  <a:pt x="2741" y="1695"/>
                </a:cubicBezTo>
                <a:cubicBezTo>
                  <a:pt x="2537" y="1854"/>
                  <a:pt x="2344" y="2024"/>
                  <a:pt x="2151" y="2194"/>
                </a:cubicBezTo>
                <a:cubicBezTo>
                  <a:pt x="2106" y="2234"/>
                  <a:pt x="2066" y="2285"/>
                  <a:pt x="2015" y="2319"/>
                </a:cubicBezTo>
                <a:cubicBezTo>
                  <a:pt x="2066" y="2245"/>
                  <a:pt x="2157" y="2194"/>
                  <a:pt x="2197" y="2109"/>
                </a:cubicBezTo>
                <a:cubicBezTo>
                  <a:pt x="2197" y="2109"/>
                  <a:pt x="2202" y="2120"/>
                  <a:pt x="2208" y="2126"/>
                </a:cubicBezTo>
                <a:cubicBezTo>
                  <a:pt x="2355" y="1978"/>
                  <a:pt x="2514" y="1854"/>
                  <a:pt x="2679" y="1729"/>
                </a:cubicBezTo>
                <a:cubicBezTo>
                  <a:pt x="2679" y="1729"/>
                  <a:pt x="2673" y="1723"/>
                  <a:pt x="2668" y="1717"/>
                </a:cubicBezTo>
                <a:cubicBezTo>
                  <a:pt x="2724" y="1712"/>
                  <a:pt x="2758" y="1661"/>
                  <a:pt x="2804" y="1632"/>
                </a:cubicBezTo>
                <a:close/>
                <a:moveTo>
                  <a:pt x="2008" y="2317"/>
                </a:moveTo>
                <a:cubicBezTo>
                  <a:pt x="2013" y="2317"/>
                  <a:pt x="2017" y="2321"/>
                  <a:pt x="2015" y="2330"/>
                </a:cubicBezTo>
                <a:cubicBezTo>
                  <a:pt x="2015" y="2343"/>
                  <a:pt x="2003" y="2350"/>
                  <a:pt x="1994" y="2350"/>
                </a:cubicBezTo>
                <a:cubicBezTo>
                  <a:pt x="1987" y="2350"/>
                  <a:pt x="1982" y="2346"/>
                  <a:pt x="1987" y="2336"/>
                </a:cubicBezTo>
                <a:cubicBezTo>
                  <a:pt x="1987" y="2326"/>
                  <a:pt x="1999" y="2317"/>
                  <a:pt x="2008" y="2317"/>
                </a:cubicBezTo>
                <a:close/>
                <a:moveTo>
                  <a:pt x="3082" y="2234"/>
                </a:moveTo>
                <a:lnTo>
                  <a:pt x="3082" y="2234"/>
                </a:lnTo>
                <a:cubicBezTo>
                  <a:pt x="3032" y="2289"/>
                  <a:pt x="2976" y="2334"/>
                  <a:pt x="2916" y="2368"/>
                </a:cubicBezTo>
                <a:lnTo>
                  <a:pt x="2916" y="2368"/>
                </a:lnTo>
                <a:cubicBezTo>
                  <a:pt x="2916" y="2366"/>
                  <a:pt x="2917" y="2365"/>
                  <a:pt x="2917" y="2364"/>
                </a:cubicBezTo>
                <a:lnTo>
                  <a:pt x="2917" y="2364"/>
                </a:lnTo>
                <a:cubicBezTo>
                  <a:pt x="2917" y="2364"/>
                  <a:pt x="2916" y="2365"/>
                  <a:pt x="2916" y="2365"/>
                </a:cubicBezTo>
                <a:lnTo>
                  <a:pt x="2916" y="2365"/>
                </a:lnTo>
                <a:cubicBezTo>
                  <a:pt x="2961" y="2316"/>
                  <a:pt x="3021" y="2272"/>
                  <a:pt x="3082" y="2234"/>
                </a:cubicBezTo>
                <a:close/>
                <a:moveTo>
                  <a:pt x="11649" y="2245"/>
                </a:moveTo>
                <a:lnTo>
                  <a:pt x="11649" y="2245"/>
                </a:lnTo>
                <a:cubicBezTo>
                  <a:pt x="11689" y="2285"/>
                  <a:pt x="11729" y="2319"/>
                  <a:pt x="11768" y="2364"/>
                </a:cubicBezTo>
                <a:lnTo>
                  <a:pt x="11757" y="2381"/>
                </a:lnTo>
                <a:cubicBezTo>
                  <a:pt x="11734" y="2347"/>
                  <a:pt x="11706" y="2319"/>
                  <a:pt x="11672" y="2296"/>
                </a:cubicBezTo>
                <a:cubicBezTo>
                  <a:pt x="11666" y="2279"/>
                  <a:pt x="11655" y="2262"/>
                  <a:pt x="11649" y="2245"/>
                </a:cubicBezTo>
                <a:close/>
                <a:moveTo>
                  <a:pt x="11694" y="2346"/>
                </a:moveTo>
                <a:cubicBezTo>
                  <a:pt x="11710" y="2346"/>
                  <a:pt x="11727" y="2366"/>
                  <a:pt x="11712" y="2381"/>
                </a:cubicBezTo>
                <a:cubicBezTo>
                  <a:pt x="11710" y="2382"/>
                  <a:pt x="11708" y="2382"/>
                  <a:pt x="11706" y="2382"/>
                </a:cubicBezTo>
                <a:cubicBezTo>
                  <a:pt x="11690" y="2382"/>
                  <a:pt x="11674" y="2362"/>
                  <a:pt x="11689" y="2347"/>
                </a:cubicBezTo>
                <a:cubicBezTo>
                  <a:pt x="11691" y="2347"/>
                  <a:pt x="11693" y="2346"/>
                  <a:pt x="11694" y="2346"/>
                </a:cubicBezTo>
                <a:close/>
                <a:moveTo>
                  <a:pt x="1779" y="2374"/>
                </a:moveTo>
                <a:cubicBezTo>
                  <a:pt x="1794" y="2374"/>
                  <a:pt x="1789" y="2402"/>
                  <a:pt x="1774" y="2402"/>
                </a:cubicBezTo>
                <a:cubicBezTo>
                  <a:pt x="1772" y="2402"/>
                  <a:pt x="1769" y="2401"/>
                  <a:pt x="1765" y="2398"/>
                </a:cubicBezTo>
                <a:cubicBezTo>
                  <a:pt x="1771" y="2393"/>
                  <a:pt x="1771" y="2381"/>
                  <a:pt x="1771" y="2376"/>
                </a:cubicBezTo>
                <a:cubicBezTo>
                  <a:pt x="1774" y="2374"/>
                  <a:pt x="1776" y="2374"/>
                  <a:pt x="1779" y="2374"/>
                </a:cubicBezTo>
                <a:close/>
                <a:moveTo>
                  <a:pt x="11757" y="2387"/>
                </a:moveTo>
                <a:cubicBezTo>
                  <a:pt x="11757" y="2387"/>
                  <a:pt x="11763" y="2387"/>
                  <a:pt x="11763" y="2393"/>
                </a:cubicBezTo>
                <a:cubicBezTo>
                  <a:pt x="11763" y="2398"/>
                  <a:pt x="11757" y="2404"/>
                  <a:pt x="11751" y="2410"/>
                </a:cubicBezTo>
                <a:cubicBezTo>
                  <a:pt x="11746" y="2410"/>
                  <a:pt x="11740" y="2404"/>
                  <a:pt x="11740" y="2404"/>
                </a:cubicBezTo>
                <a:lnTo>
                  <a:pt x="11757" y="2387"/>
                </a:lnTo>
                <a:close/>
                <a:moveTo>
                  <a:pt x="1885" y="2290"/>
                </a:moveTo>
                <a:cubicBezTo>
                  <a:pt x="1896" y="2307"/>
                  <a:pt x="1896" y="2319"/>
                  <a:pt x="1885" y="2330"/>
                </a:cubicBezTo>
                <a:cubicBezTo>
                  <a:pt x="1856" y="2359"/>
                  <a:pt x="1828" y="2387"/>
                  <a:pt x="1799" y="2421"/>
                </a:cubicBezTo>
                <a:cubicBezTo>
                  <a:pt x="1794" y="2410"/>
                  <a:pt x="1805" y="2393"/>
                  <a:pt x="1805" y="2376"/>
                </a:cubicBezTo>
                <a:cubicBezTo>
                  <a:pt x="1805" y="2376"/>
                  <a:pt x="1799" y="2370"/>
                  <a:pt x="1799" y="2364"/>
                </a:cubicBezTo>
                <a:cubicBezTo>
                  <a:pt x="1833" y="2347"/>
                  <a:pt x="1856" y="2307"/>
                  <a:pt x="1885" y="2290"/>
                </a:cubicBezTo>
                <a:close/>
                <a:moveTo>
                  <a:pt x="11774" y="2398"/>
                </a:moveTo>
                <a:lnTo>
                  <a:pt x="11774" y="2398"/>
                </a:lnTo>
                <a:cubicBezTo>
                  <a:pt x="11791" y="2404"/>
                  <a:pt x="11808" y="2415"/>
                  <a:pt x="11825" y="2427"/>
                </a:cubicBezTo>
                <a:cubicBezTo>
                  <a:pt x="11831" y="2438"/>
                  <a:pt x="11831" y="2444"/>
                  <a:pt x="11836" y="2449"/>
                </a:cubicBezTo>
                <a:cubicBezTo>
                  <a:pt x="11819" y="2432"/>
                  <a:pt x="11797" y="2415"/>
                  <a:pt x="11774" y="2398"/>
                </a:cubicBezTo>
                <a:close/>
                <a:moveTo>
                  <a:pt x="1924" y="2472"/>
                </a:moveTo>
                <a:cubicBezTo>
                  <a:pt x="1941" y="2483"/>
                  <a:pt x="1941" y="2489"/>
                  <a:pt x="1924" y="2506"/>
                </a:cubicBezTo>
                <a:cubicBezTo>
                  <a:pt x="1913" y="2495"/>
                  <a:pt x="1907" y="2483"/>
                  <a:pt x="1924" y="2472"/>
                </a:cubicBezTo>
                <a:close/>
                <a:moveTo>
                  <a:pt x="11836" y="2444"/>
                </a:moveTo>
                <a:lnTo>
                  <a:pt x="11836" y="2444"/>
                </a:lnTo>
                <a:cubicBezTo>
                  <a:pt x="11848" y="2455"/>
                  <a:pt x="11865" y="2466"/>
                  <a:pt x="11876" y="2478"/>
                </a:cubicBezTo>
                <a:lnTo>
                  <a:pt x="11876" y="2483"/>
                </a:lnTo>
                <a:cubicBezTo>
                  <a:pt x="11893" y="2495"/>
                  <a:pt x="11910" y="2512"/>
                  <a:pt x="11922" y="2529"/>
                </a:cubicBezTo>
                <a:cubicBezTo>
                  <a:pt x="11904" y="2512"/>
                  <a:pt x="11882" y="2495"/>
                  <a:pt x="11859" y="2483"/>
                </a:cubicBezTo>
                <a:cubicBezTo>
                  <a:pt x="11853" y="2472"/>
                  <a:pt x="11842" y="2455"/>
                  <a:pt x="11836" y="2444"/>
                </a:cubicBezTo>
                <a:close/>
                <a:moveTo>
                  <a:pt x="11746" y="2432"/>
                </a:moveTo>
                <a:lnTo>
                  <a:pt x="11746" y="2432"/>
                </a:lnTo>
                <a:cubicBezTo>
                  <a:pt x="11780" y="2455"/>
                  <a:pt x="11808" y="2478"/>
                  <a:pt x="11836" y="2500"/>
                </a:cubicBezTo>
                <a:cubicBezTo>
                  <a:pt x="11848" y="2517"/>
                  <a:pt x="11859" y="2529"/>
                  <a:pt x="11870" y="2540"/>
                </a:cubicBezTo>
                <a:cubicBezTo>
                  <a:pt x="11865" y="2534"/>
                  <a:pt x="11853" y="2529"/>
                  <a:pt x="11848" y="2529"/>
                </a:cubicBezTo>
                <a:cubicBezTo>
                  <a:pt x="11836" y="2517"/>
                  <a:pt x="11825" y="2506"/>
                  <a:pt x="11808" y="2495"/>
                </a:cubicBezTo>
                <a:cubicBezTo>
                  <a:pt x="11780" y="2483"/>
                  <a:pt x="11768" y="2449"/>
                  <a:pt x="11746" y="2432"/>
                </a:cubicBezTo>
                <a:close/>
                <a:moveTo>
                  <a:pt x="11893" y="2540"/>
                </a:moveTo>
                <a:cubicBezTo>
                  <a:pt x="11899" y="2546"/>
                  <a:pt x="11899" y="2546"/>
                  <a:pt x="11904" y="2551"/>
                </a:cubicBezTo>
                <a:cubicBezTo>
                  <a:pt x="11899" y="2551"/>
                  <a:pt x="11899" y="2546"/>
                  <a:pt x="11893" y="2546"/>
                </a:cubicBezTo>
                <a:lnTo>
                  <a:pt x="11893" y="2540"/>
                </a:lnTo>
                <a:close/>
                <a:moveTo>
                  <a:pt x="11922" y="2563"/>
                </a:moveTo>
                <a:cubicBezTo>
                  <a:pt x="11927" y="2568"/>
                  <a:pt x="11933" y="2574"/>
                  <a:pt x="11939" y="2580"/>
                </a:cubicBezTo>
                <a:lnTo>
                  <a:pt x="11922" y="2586"/>
                </a:lnTo>
                <a:cubicBezTo>
                  <a:pt x="11922" y="2586"/>
                  <a:pt x="11927" y="2591"/>
                  <a:pt x="11927" y="2597"/>
                </a:cubicBezTo>
                <a:cubicBezTo>
                  <a:pt x="11910" y="2586"/>
                  <a:pt x="11893" y="2580"/>
                  <a:pt x="11870" y="2574"/>
                </a:cubicBezTo>
                <a:cubicBezTo>
                  <a:pt x="11870" y="2568"/>
                  <a:pt x="11870" y="2568"/>
                  <a:pt x="11870" y="2568"/>
                </a:cubicBezTo>
                <a:cubicBezTo>
                  <a:pt x="11887" y="2563"/>
                  <a:pt x="11904" y="2563"/>
                  <a:pt x="11922" y="2563"/>
                </a:cubicBezTo>
                <a:close/>
                <a:moveTo>
                  <a:pt x="2916" y="2365"/>
                </a:moveTo>
                <a:cubicBezTo>
                  <a:pt x="2914" y="2367"/>
                  <a:pt x="2913" y="2368"/>
                  <a:pt x="2912" y="2370"/>
                </a:cubicBezTo>
                <a:cubicBezTo>
                  <a:pt x="2913" y="2369"/>
                  <a:pt x="2914" y="2368"/>
                  <a:pt x="2916" y="2368"/>
                </a:cubicBezTo>
                <a:lnTo>
                  <a:pt x="2916" y="2368"/>
                </a:lnTo>
                <a:cubicBezTo>
                  <a:pt x="2904" y="2394"/>
                  <a:pt x="2877" y="2410"/>
                  <a:pt x="2855" y="2421"/>
                </a:cubicBezTo>
                <a:cubicBezTo>
                  <a:pt x="2855" y="2427"/>
                  <a:pt x="2860" y="2432"/>
                  <a:pt x="2866" y="2438"/>
                </a:cubicBezTo>
                <a:cubicBezTo>
                  <a:pt x="2860" y="2444"/>
                  <a:pt x="2855" y="2444"/>
                  <a:pt x="2855" y="2449"/>
                </a:cubicBezTo>
                <a:cubicBezTo>
                  <a:pt x="2843" y="2449"/>
                  <a:pt x="2838" y="2444"/>
                  <a:pt x="2832" y="2444"/>
                </a:cubicBezTo>
                <a:cubicBezTo>
                  <a:pt x="2758" y="2495"/>
                  <a:pt x="2707" y="2568"/>
                  <a:pt x="2622" y="2608"/>
                </a:cubicBezTo>
                <a:cubicBezTo>
                  <a:pt x="2713" y="2518"/>
                  <a:pt x="2809" y="2433"/>
                  <a:pt x="2916" y="2365"/>
                </a:cubicBezTo>
                <a:close/>
                <a:moveTo>
                  <a:pt x="11933" y="2603"/>
                </a:moveTo>
                <a:cubicBezTo>
                  <a:pt x="11939" y="2614"/>
                  <a:pt x="11950" y="2625"/>
                  <a:pt x="11950" y="2631"/>
                </a:cubicBezTo>
                <a:lnTo>
                  <a:pt x="11944" y="2654"/>
                </a:lnTo>
                <a:lnTo>
                  <a:pt x="11939" y="2654"/>
                </a:lnTo>
                <a:cubicBezTo>
                  <a:pt x="11939" y="2654"/>
                  <a:pt x="11933" y="2642"/>
                  <a:pt x="11927" y="2642"/>
                </a:cubicBezTo>
                <a:cubicBezTo>
                  <a:pt x="11933" y="2631"/>
                  <a:pt x="11939" y="2625"/>
                  <a:pt x="11939" y="2620"/>
                </a:cubicBezTo>
                <a:cubicBezTo>
                  <a:pt x="11939" y="2614"/>
                  <a:pt x="11933" y="2614"/>
                  <a:pt x="11933" y="2614"/>
                </a:cubicBezTo>
                <a:lnTo>
                  <a:pt x="11933" y="2603"/>
                </a:lnTo>
                <a:close/>
                <a:moveTo>
                  <a:pt x="1887" y="2509"/>
                </a:moveTo>
                <a:cubicBezTo>
                  <a:pt x="1901" y="2509"/>
                  <a:pt x="1910" y="2531"/>
                  <a:pt x="1896" y="2540"/>
                </a:cubicBezTo>
                <a:cubicBezTo>
                  <a:pt x="1893" y="2542"/>
                  <a:pt x="1890" y="2543"/>
                  <a:pt x="1888" y="2543"/>
                </a:cubicBezTo>
                <a:cubicBezTo>
                  <a:pt x="1881" y="2543"/>
                  <a:pt x="1875" y="2537"/>
                  <a:pt x="1873" y="2531"/>
                </a:cubicBezTo>
                <a:lnTo>
                  <a:pt x="1873" y="2531"/>
                </a:lnTo>
                <a:cubicBezTo>
                  <a:pt x="1866" y="2586"/>
                  <a:pt x="1827" y="2620"/>
                  <a:pt x="1799" y="2665"/>
                </a:cubicBezTo>
                <a:cubicBezTo>
                  <a:pt x="1794" y="2654"/>
                  <a:pt x="1782" y="2642"/>
                  <a:pt x="1771" y="2637"/>
                </a:cubicBezTo>
                <a:cubicBezTo>
                  <a:pt x="1799" y="2597"/>
                  <a:pt x="1833" y="2563"/>
                  <a:pt x="1872" y="2529"/>
                </a:cubicBezTo>
                <a:lnTo>
                  <a:pt x="1872" y="2529"/>
                </a:lnTo>
                <a:cubicBezTo>
                  <a:pt x="1873" y="2530"/>
                  <a:pt x="1873" y="2530"/>
                  <a:pt x="1873" y="2531"/>
                </a:cubicBezTo>
                <a:lnTo>
                  <a:pt x="1873" y="2531"/>
                </a:lnTo>
                <a:cubicBezTo>
                  <a:pt x="1873" y="2530"/>
                  <a:pt x="1873" y="2530"/>
                  <a:pt x="1873" y="2529"/>
                </a:cubicBezTo>
                <a:lnTo>
                  <a:pt x="1873" y="2529"/>
                </a:lnTo>
                <a:cubicBezTo>
                  <a:pt x="1873" y="2529"/>
                  <a:pt x="1873" y="2529"/>
                  <a:pt x="1872" y="2529"/>
                </a:cubicBezTo>
                <a:lnTo>
                  <a:pt x="1872" y="2529"/>
                </a:lnTo>
                <a:cubicBezTo>
                  <a:pt x="1871" y="2523"/>
                  <a:pt x="1872" y="2516"/>
                  <a:pt x="1879" y="2512"/>
                </a:cubicBezTo>
                <a:cubicBezTo>
                  <a:pt x="1882" y="2510"/>
                  <a:pt x="1884" y="2509"/>
                  <a:pt x="1887" y="2509"/>
                </a:cubicBezTo>
                <a:close/>
                <a:moveTo>
                  <a:pt x="11973" y="2540"/>
                </a:moveTo>
                <a:lnTo>
                  <a:pt x="11973" y="2540"/>
                </a:lnTo>
                <a:cubicBezTo>
                  <a:pt x="11984" y="2546"/>
                  <a:pt x="11990" y="2546"/>
                  <a:pt x="12001" y="2546"/>
                </a:cubicBezTo>
                <a:cubicBezTo>
                  <a:pt x="12018" y="2574"/>
                  <a:pt x="12035" y="2597"/>
                  <a:pt x="12058" y="2614"/>
                </a:cubicBezTo>
                <a:cubicBezTo>
                  <a:pt x="12058" y="2614"/>
                  <a:pt x="12063" y="2620"/>
                  <a:pt x="12063" y="2620"/>
                </a:cubicBezTo>
                <a:cubicBezTo>
                  <a:pt x="12069" y="2625"/>
                  <a:pt x="12080" y="2631"/>
                  <a:pt x="12086" y="2642"/>
                </a:cubicBezTo>
                <a:cubicBezTo>
                  <a:pt x="12086" y="2648"/>
                  <a:pt x="12086" y="2659"/>
                  <a:pt x="12086" y="2665"/>
                </a:cubicBezTo>
                <a:cubicBezTo>
                  <a:pt x="12069" y="2654"/>
                  <a:pt x="12058" y="2642"/>
                  <a:pt x="12046" y="2631"/>
                </a:cubicBezTo>
                <a:cubicBezTo>
                  <a:pt x="12029" y="2608"/>
                  <a:pt x="12012" y="2586"/>
                  <a:pt x="12007" y="2557"/>
                </a:cubicBezTo>
                <a:lnTo>
                  <a:pt x="11990" y="2557"/>
                </a:lnTo>
                <a:cubicBezTo>
                  <a:pt x="11984" y="2551"/>
                  <a:pt x="11978" y="2546"/>
                  <a:pt x="11973" y="2540"/>
                </a:cubicBezTo>
                <a:close/>
                <a:moveTo>
                  <a:pt x="1765" y="2658"/>
                </a:moveTo>
                <a:cubicBezTo>
                  <a:pt x="1769" y="2658"/>
                  <a:pt x="1773" y="2660"/>
                  <a:pt x="1777" y="2665"/>
                </a:cubicBezTo>
                <a:cubicBezTo>
                  <a:pt x="1777" y="2671"/>
                  <a:pt x="1771" y="2682"/>
                  <a:pt x="1771" y="2688"/>
                </a:cubicBezTo>
                <a:cubicBezTo>
                  <a:pt x="1767" y="2690"/>
                  <a:pt x="1763" y="2690"/>
                  <a:pt x="1760" y="2690"/>
                </a:cubicBezTo>
                <a:cubicBezTo>
                  <a:pt x="1741" y="2690"/>
                  <a:pt x="1750" y="2658"/>
                  <a:pt x="1765" y="2658"/>
                </a:cubicBezTo>
                <a:close/>
                <a:moveTo>
                  <a:pt x="12103" y="2648"/>
                </a:moveTo>
                <a:cubicBezTo>
                  <a:pt x="12114" y="2665"/>
                  <a:pt x="12131" y="2676"/>
                  <a:pt x="12148" y="2693"/>
                </a:cubicBezTo>
                <a:cubicBezTo>
                  <a:pt x="12143" y="2699"/>
                  <a:pt x="12137" y="2705"/>
                  <a:pt x="12131" y="2710"/>
                </a:cubicBezTo>
                <a:lnTo>
                  <a:pt x="12086" y="2671"/>
                </a:lnTo>
                <a:cubicBezTo>
                  <a:pt x="12092" y="2665"/>
                  <a:pt x="12097" y="2654"/>
                  <a:pt x="12097" y="2648"/>
                </a:cubicBezTo>
                <a:close/>
                <a:moveTo>
                  <a:pt x="2134" y="2603"/>
                </a:moveTo>
                <a:lnTo>
                  <a:pt x="2140" y="2614"/>
                </a:lnTo>
                <a:cubicBezTo>
                  <a:pt x="2106" y="2648"/>
                  <a:pt x="2072" y="2688"/>
                  <a:pt x="2038" y="2727"/>
                </a:cubicBezTo>
                <a:cubicBezTo>
                  <a:pt x="2049" y="2676"/>
                  <a:pt x="2106" y="2648"/>
                  <a:pt x="2134" y="2603"/>
                </a:cubicBezTo>
                <a:close/>
                <a:moveTo>
                  <a:pt x="1697" y="2742"/>
                </a:moveTo>
                <a:cubicBezTo>
                  <a:pt x="1702" y="2742"/>
                  <a:pt x="1706" y="2746"/>
                  <a:pt x="1709" y="2756"/>
                </a:cubicBezTo>
                <a:cubicBezTo>
                  <a:pt x="1704" y="2763"/>
                  <a:pt x="1699" y="2766"/>
                  <a:pt x="1695" y="2766"/>
                </a:cubicBezTo>
                <a:cubicBezTo>
                  <a:pt x="1689" y="2766"/>
                  <a:pt x="1684" y="2760"/>
                  <a:pt x="1680" y="2750"/>
                </a:cubicBezTo>
                <a:cubicBezTo>
                  <a:pt x="1688" y="2745"/>
                  <a:pt x="1693" y="2742"/>
                  <a:pt x="1697" y="2742"/>
                </a:cubicBezTo>
                <a:close/>
                <a:moveTo>
                  <a:pt x="11956" y="2591"/>
                </a:moveTo>
                <a:lnTo>
                  <a:pt x="11956" y="2591"/>
                </a:lnTo>
                <a:cubicBezTo>
                  <a:pt x="11984" y="2614"/>
                  <a:pt x="12007" y="2637"/>
                  <a:pt x="12035" y="2659"/>
                </a:cubicBezTo>
                <a:cubicBezTo>
                  <a:pt x="12063" y="2699"/>
                  <a:pt x="12092" y="2739"/>
                  <a:pt x="12120" y="2773"/>
                </a:cubicBezTo>
                <a:cubicBezTo>
                  <a:pt x="12114" y="2767"/>
                  <a:pt x="12109" y="2767"/>
                  <a:pt x="12103" y="2761"/>
                </a:cubicBezTo>
                <a:cubicBezTo>
                  <a:pt x="12086" y="2733"/>
                  <a:pt x="12058" y="2705"/>
                  <a:pt x="12029" y="2688"/>
                </a:cubicBezTo>
                <a:cubicBezTo>
                  <a:pt x="12001" y="2654"/>
                  <a:pt x="11978" y="2625"/>
                  <a:pt x="11956" y="2591"/>
                </a:cubicBezTo>
                <a:close/>
                <a:moveTo>
                  <a:pt x="12148" y="2807"/>
                </a:moveTo>
                <a:cubicBezTo>
                  <a:pt x="12148" y="2807"/>
                  <a:pt x="12148" y="2812"/>
                  <a:pt x="12154" y="2812"/>
                </a:cubicBezTo>
                <a:lnTo>
                  <a:pt x="12148" y="2812"/>
                </a:lnTo>
                <a:cubicBezTo>
                  <a:pt x="12148" y="2812"/>
                  <a:pt x="12148" y="2807"/>
                  <a:pt x="12148" y="2807"/>
                </a:cubicBezTo>
                <a:close/>
                <a:moveTo>
                  <a:pt x="1650" y="2795"/>
                </a:moveTo>
                <a:cubicBezTo>
                  <a:pt x="1656" y="2795"/>
                  <a:pt x="1660" y="2800"/>
                  <a:pt x="1663" y="2812"/>
                </a:cubicBezTo>
                <a:cubicBezTo>
                  <a:pt x="1655" y="2820"/>
                  <a:pt x="1650" y="2825"/>
                  <a:pt x="1646" y="2825"/>
                </a:cubicBezTo>
                <a:cubicBezTo>
                  <a:pt x="1641" y="2825"/>
                  <a:pt x="1638" y="2819"/>
                  <a:pt x="1635" y="2807"/>
                </a:cubicBezTo>
                <a:cubicBezTo>
                  <a:pt x="1640" y="2799"/>
                  <a:pt x="1645" y="2795"/>
                  <a:pt x="1650" y="2795"/>
                </a:cubicBezTo>
                <a:close/>
                <a:moveTo>
                  <a:pt x="2098" y="2916"/>
                </a:moveTo>
                <a:cubicBezTo>
                  <a:pt x="2101" y="2916"/>
                  <a:pt x="2104" y="2918"/>
                  <a:pt x="2106" y="2920"/>
                </a:cubicBezTo>
                <a:cubicBezTo>
                  <a:pt x="2106" y="2937"/>
                  <a:pt x="2094" y="2949"/>
                  <a:pt x="2083" y="2954"/>
                </a:cubicBezTo>
                <a:cubicBezTo>
                  <a:pt x="2077" y="2958"/>
                  <a:pt x="2072" y="2960"/>
                  <a:pt x="2069" y="2960"/>
                </a:cubicBezTo>
                <a:cubicBezTo>
                  <a:pt x="2054" y="2960"/>
                  <a:pt x="2081" y="2916"/>
                  <a:pt x="2098" y="2916"/>
                </a:cubicBezTo>
                <a:close/>
                <a:moveTo>
                  <a:pt x="12367" y="2936"/>
                </a:moveTo>
                <a:lnTo>
                  <a:pt x="12367" y="2936"/>
                </a:lnTo>
                <a:cubicBezTo>
                  <a:pt x="12377" y="2951"/>
                  <a:pt x="12388" y="2961"/>
                  <a:pt x="12398" y="2977"/>
                </a:cubicBezTo>
                <a:cubicBezTo>
                  <a:pt x="12387" y="2971"/>
                  <a:pt x="12381" y="2960"/>
                  <a:pt x="12370" y="2954"/>
                </a:cubicBezTo>
                <a:cubicBezTo>
                  <a:pt x="12370" y="2950"/>
                  <a:pt x="12370" y="2942"/>
                  <a:pt x="12367" y="2936"/>
                </a:cubicBezTo>
                <a:close/>
                <a:moveTo>
                  <a:pt x="12160" y="2705"/>
                </a:moveTo>
                <a:lnTo>
                  <a:pt x="12160" y="2705"/>
                </a:lnTo>
                <a:cubicBezTo>
                  <a:pt x="12177" y="2722"/>
                  <a:pt x="12194" y="2744"/>
                  <a:pt x="12211" y="2773"/>
                </a:cubicBezTo>
                <a:lnTo>
                  <a:pt x="12228" y="2773"/>
                </a:lnTo>
                <a:cubicBezTo>
                  <a:pt x="12228" y="2778"/>
                  <a:pt x="12228" y="2778"/>
                  <a:pt x="12228" y="2778"/>
                </a:cubicBezTo>
                <a:cubicBezTo>
                  <a:pt x="12234" y="2784"/>
                  <a:pt x="12245" y="2784"/>
                  <a:pt x="12251" y="2790"/>
                </a:cubicBezTo>
                <a:cubicBezTo>
                  <a:pt x="12251" y="2790"/>
                  <a:pt x="12256" y="2795"/>
                  <a:pt x="12256" y="2801"/>
                </a:cubicBezTo>
                <a:cubicBezTo>
                  <a:pt x="12273" y="2858"/>
                  <a:pt x="12330" y="2892"/>
                  <a:pt x="12347" y="2949"/>
                </a:cubicBezTo>
                <a:cubicBezTo>
                  <a:pt x="12364" y="2960"/>
                  <a:pt x="12381" y="2977"/>
                  <a:pt x="12404" y="2983"/>
                </a:cubicBezTo>
                <a:cubicBezTo>
                  <a:pt x="12404" y="2988"/>
                  <a:pt x="12409" y="2994"/>
                  <a:pt x="12409" y="3000"/>
                </a:cubicBezTo>
                <a:cubicBezTo>
                  <a:pt x="12404" y="3000"/>
                  <a:pt x="12404" y="3005"/>
                  <a:pt x="12398" y="3011"/>
                </a:cubicBezTo>
                <a:cubicBezTo>
                  <a:pt x="12347" y="2949"/>
                  <a:pt x="12290" y="2886"/>
                  <a:pt x="12234" y="2824"/>
                </a:cubicBezTo>
                <a:cubicBezTo>
                  <a:pt x="12211" y="2795"/>
                  <a:pt x="12194" y="2767"/>
                  <a:pt x="12165" y="2750"/>
                </a:cubicBezTo>
                <a:cubicBezTo>
                  <a:pt x="12165" y="2733"/>
                  <a:pt x="12160" y="2716"/>
                  <a:pt x="12160" y="2705"/>
                </a:cubicBezTo>
                <a:close/>
                <a:moveTo>
                  <a:pt x="12653" y="3039"/>
                </a:moveTo>
                <a:lnTo>
                  <a:pt x="12646" y="3043"/>
                </a:lnTo>
                <a:lnTo>
                  <a:pt x="12646" y="3043"/>
                </a:lnTo>
                <a:cubicBezTo>
                  <a:pt x="12649" y="3042"/>
                  <a:pt x="12652" y="3041"/>
                  <a:pt x="12653" y="3039"/>
                </a:cubicBezTo>
                <a:close/>
                <a:moveTo>
                  <a:pt x="12444" y="3022"/>
                </a:moveTo>
                <a:cubicBezTo>
                  <a:pt x="12444" y="3034"/>
                  <a:pt x="12444" y="3051"/>
                  <a:pt x="12444" y="3068"/>
                </a:cubicBezTo>
                <a:cubicBezTo>
                  <a:pt x="12438" y="3056"/>
                  <a:pt x="12432" y="3051"/>
                  <a:pt x="12426" y="3045"/>
                </a:cubicBezTo>
                <a:cubicBezTo>
                  <a:pt x="12426" y="3039"/>
                  <a:pt x="12426" y="3034"/>
                  <a:pt x="12426" y="3028"/>
                </a:cubicBezTo>
                <a:cubicBezTo>
                  <a:pt x="12432" y="3022"/>
                  <a:pt x="12438" y="3022"/>
                  <a:pt x="12444" y="3022"/>
                </a:cubicBezTo>
                <a:close/>
                <a:moveTo>
                  <a:pt x="2321" y="2909"/>
                </a:moveTo>
                <a:cubicBezTo>
                  <a:pt x="2287" y="2949"/>
                  <a:pt x="2248" y="2988"/>
                  <a:pt x="2208" y="3028"/>
                </a:cubicBezTo>
                <a:cubicBezTo>
                  <a:pt x="2225" y="3028"/>
                  <a:pt x="2236" y="3034"/>
                  <a:pt x="2253" y="3034"/>
                </a:cubicBezTo>
                <a:cubicBezTo>
                  <a:pt x="2276" y="3005"/>
                  <a:pt x="2304" y="2983"/>
                  <a:pt x="2333" y="2954"/>
                </a:cubicBezTo>
                <a:lnTo>
                  <a:pt x="2333" y="2954"/>
                </a:lnTo>
                <a:cubicBezTo>
                  <a:pt x="2293" y="2994"/>
                  <a:pt x="2259" y="3034"/>
                  <a:pt x="2225" y="3073"/>
                </a:cubicBezTo>
                <a:cubicBezTo>
                  <a:pt x="2219" y="3062"/>
                  <a:pt x="2208" y="3056"/>
                  <a:pt x="2202" y="3045"/>
                </a:cubicBezTo>
                <a:lnTo>
                  <a:pt x="2214" y="3045"/>
                </a:lnTo>
                <a:cubicBezTo>
                  <a:pt x="2208" y="3039"/>
                  <a:pt x="2208" y="3022"/>
                  <a:pt x="2202" y="3017"/>
                </a:cubicBezTo>
                <a:cubicBezTo>
                  <a:pt x="2236" y="2977"/>
                  <a:pt x="2276" y="2937"/>
                  <a:pt x="2321" y="2909"/>
                </a:cubicBezTo>
                <a:close/>
                <a:moveTo>
                  <a:pt x="2021" y="2722"/>
                </a:moveTo>
                <a:cubicBezTo>
                  <a:pt x="2021" y="2722"/>
                  <a:pt x="2026" y="2727"/>
                  <a:pt x="2026" y="2733"/>
                </a:cubicBezTo>
                <a:cubicBezTo>
                  <a:pt x="1981" y="2790"/>
                  <a:pt x="1930" y="2841"/>
                  <a:pt x="1879" y="2898"/>
                </a:cubicBezTo>
                <a:cubicBezTo>
                  <a:pt x="1833" y="2960"/>
                  <a:pt x="1782" y="3022"/>
                  <a:pt x="1726" y="3079"/>
                </a:cubicBezTo>
                <a:cubicBezTo>
                  <a:pt x="1811" y="2943"/>
                  <a:pt x="1924" y="2835"/>
                  <a:pt x="2021" y="2722"/>
                </a:cubicBezTo>
                <a:close/>
                <a:moveTo>
                  <a:pt x="12440" y="3138"/>
                </a:moveTo>
                <a:cubicBezTo>
                  <a:pt x="12444" y="3138"/>
                  <a:pt x="12448" y="3141"/>
                  <a:pt x="12455" y="3147"/>
                </a:cubicBezTo>
                <a:cubicBezTo>
                  <a:pt x="12452" y="3157"/>
                  <a:pt x="12449" y="3161"/>
                  <a:pt x="12445" y="3161"/>
                </a:cubicBezTo>
                <a:cubicBezTo>
                  <a:pt x="12441" y="3161"/>
                  <a:pt x="12437" y="3158"/>
                  <a:pt x="12432" y="3153"/>
                </a:cubicBezTo>
                <a:cubicBezTo>
                  <a:pt x="12432" y="3147"/>
                  <a:pt x="12432" y="3147"/>
                  <a:pt x="12438" y="3142"/>
                </a:cubicBezTo>
                <a:lnTo>
                  <a:pt x="12432" y="3142"/>
                </a:lnTo>
                <a:cubicBezTo>
                  <a:pt x="12435" y="3139"/>
                  <a:pt x="12437" y="3138"/>
                  <a:pt x="12440" y="3138"/>
                </a:cubicBezTo>
                <a:close/>
                <a:moveTo>
                  <a:pt x="2157" y="3062"/>
                </a:moveTo>
                <a:cubicBezTo>
                  <a:pt x="2174" y="3102"/>
                  <a:pt x="2123" y="3125"/>
                  <a:pt x="2129" y="3164"/>
                </a:cubicBezTo>
                <a:cubicBezTo>
                  <a:pt x="2123" y="3153"/>
                  <a:pt x="2111" y="3142"/>
                  <a:pt x="2106" y="3130"/>
                </a:cubicBezTo>
                <a:cubicBezTo>
                  <a:pt x="2117" y="3113"/>
                  <a:pt x="2134" y="3107"/>
                  <a:pt x="2146" y="3096"/>
                </a:cubicBezTo>
                <a:cubicBezTo>
                  <a:pt x="2151" y="3090"/>
                  <a:pt x="2157" y="3073"/>
                  <a:pt x="2157" y="3062"/>
                </a:cubicBezTo>
                <a:close/>
                <a:moveTo>
                  <a:pt x="1901" y="3144"/>
                </a:moveTo>
                <a:cubicBezTo>
                  <a:pt x="1911" y="3144"/>
                  <a:pt x="1920" y="3162"/>
                  <a:pt x="1907" y="3170"/>
                </a:cubicBezTo>
                <a:cubicBezTo>
                  <a:pt x="1904" y="3177"/>
                  <a:pt x="1899" y="3179"/>
                  <a:pt x="1895" y="3179"/>
                </a:cubicBezTo>
                <a:cubicBezTo>
                  <a:pt x="1886" y="3179"/>
                  <a:pt x="1878" y="3165"/>
                  <a:pt x="1890" y="3153"/>
                </a:cubicBezTo>
                <a:cubicBezTo>
                  <a:pt x="1893" y="3147"/>
                  <a:pt x="1897" y="3144"/>
                  <a:pt x="1901" y="3144"/>
                </a:cubicBezTo>
                <a:close/>
                <a:moveTo>
                  <a:pt x="1726" y="3079"/>
                </a:moveTo>
                <a:lnTo>
                  <a:pt x="1726" y="3079"/>
                </a:lnTo>
                <a:cubicBezTo>
                  <a:pt x="1720" y="3096"/>
                  <a:pt x="1709" y="3113"/>
                  <a:pt x="1697" y="3130"/>
                </a:cubicBezTo>
                <a:cubicBezTo>
                  <a:pt x="1675" y="3147"/>
                  <a:pt x="1658" y="3170"/>
                  <a:pt x="1641" y="3193"/>
                </a:cubicBezTo>
                <a:cubicBezTo>
                  <a:pt x="1646" y="3176"/>
                  <a:pt x="1652" y="3164"/>
                  <a:pt x="1658" y="3147"/>
                </a:cubicBezTo>
                <a:cubicBezTo>
                  <a:pt x="1658" y="3147"/>
                  <a:pt x="1669" y="3142"/>
                  <a:pt x="1669" y="3142"/>
                </a:cubicBezTo>
                <a:cubicBezTo>
                  <a:pt x="1686" y="3119"/>
                  <a:pt x="1703" y="3096"/>
                  <a:pt x="1726" y="3079"/>
                </a:cubicBezTo>
                <a:close/>
                <a:moveTo>
                  <a:pt x="12456" y="3171"/>
                </a:moveTo>
                <a:cubicBezTo>
                  <a:pt x="12468" y="3171"/>
                  <a:pt x="12483" y="3180"/>
                  <a:pt x="12483" y="3193"/>
                </a:cubicBezTo>
                <a:cubicBezTo>
                  <a:pt x="12478" y="3196"/>
                  <a:pt x="12473" y="3197"/>
                  <a:pt x="12467" y="3197"/>
                </a:cubicBezTo>
                <a:cubicBezTo>
                  <a:pt x="12453" y="3197"/>
                  <a:pt x="12439" y="3188"/>
                  <a:pt x="12444" y="3176"/>
                </a:cubicBezTo>
                <a:cubicBezTo>
                  <a:pt x="12447" y="3172"/>
                  <a:pt x="12451" y="3171"/>
                  <a:pt x="12456" y="3171"/>
                </a:cubicBezTo>
                <a:close/>
                <a:moveTo>
                  <a:pt x="2100" y="3159"/>
                </a:moveTo>
                <a:cubicBezTo>
                  <a:pt x="2111" y="3164"/>
                  <a:pt x="2100" y="3187"/>
                  <a:pt x="2094" y="3193"/>
                </a:cubicBezTo>
                <a:cubicBezTo>
                  <a:pt x="2087" y="3196"/>
                  <a:pt x="2074" y="3206"/>
                  <a:pt x="2064" y="3206"/>
                </a:cubicBezTo>
                <a:cubicBezTo>
                  <a:pt x="2060" y="3206"/>
                  <a:pt x="2057" y="3204"/>
                  <a:pt x="2055" y="3198"/>
                </a:cubicBezTo>
                <a:cubicBezTo>
                  <a:pt x="2066" y="3181"/>
                  <a:pt x="2077" y="3164"/>
                  <a:pt x="2100" y="3159"/>
                </a:cubicBezTo>
                <a:close/>
                <a:moveTo>
                  <a:pt x="12461" y="2858"/>
                </a:moveTo>
                <a:cubicBezTo>
                  <a:pt x="12478" y="2898"/>
                  <a:pt x="12489" y="2949"/>
                  <a:pt x="12540" y="2960"/>
                </a:cubicBezTo>
                <a:lnTo>
                  <a:pt x="12540" y="3000"/>
                </a:lnTo>
                <a:cubicBezTo>
                  <a:pt x="12557" y="3017"/>
                  <a:pt x="12568" y="3034"/>
                  <a:pt x="12585" y="3056"/>
                </a:cubicBezTo>
                <a:cubicBezTo>
                  <a:pt x="12597" y="3073"/>
                  <a:pt x="12608" y="3085"/>
                  <a:pt x="12619" y="3096"/>
                </a:cubicBezTo>
                <a:lnTo>
                  <a:pt x="12619" y="3113"/>
                </a:lnTo>
                <a:cubicBezTo>
                  <a:pt x="12642" y="3153"/>
                  <a:pt x="12670" y="3181"/>
                  <a:pt x="12710" y="3210"/>
                </a:cubicBezTo>
                <a:lnTo>
                  <a:pt x="12710" y="3249"/>
                </a:lnTo>
                <a:cubicBezTo>
                  <a:pt x="12716" y="3244"/>
                  <a:pt x="12733" y="3238"/>
                  <a:pt x="12744" y="3238"/>
                </a:cubicBezTo>
                <a:cubicBezTo>
                  <a:pt x="12727" y="3164"/>
                  <a:pt x="12670" y="3113"/>
                  <a:pt x="12631" y="3051"/>
                </a:cubicBezTo>
                <a:lnTo>
                  <a:pt x="12646" y="3043"/>
                </a:lnTo>
                <a:lnTo>
                  <a:pt x="12646" y="3043"/>
                </a:lnTo>
                <a:cubicBezTo>
                  <a:pt x="12639" y="3045"/>
                  <a:pt x="12629" y="3045"/>
                  <a:pt x="12625" y="3045"/>
                </a:cubicBezTo>
                <a:cubicBezTo>
                  <a:pt x="12608" y="3011"/>
                  <a:pt x="12585" y="2983"/>
                  <a:pt x="12557" y="2960"/>
                </a:cubicBezTo>
                <a:cubicBezTo>
                  <a:pt x="12546" y="2932"/>
                  <a:pt x="12534" y="2909"/>
                  <a:pt x="12500" y="2909"/>
                </a:cubicBezTo>
                <a:cubicBezTo>
                  <a:pt x="12506" y="2903"/>
                  <a:pt x="12512" y="2892"/>
                  <a:pt x="12517" y="2886"/>
                </a:cubicBezTo>
                <a:lnTo>
                  <a:pt x="12517" y="2886"/>
                </a:lnTo>
                <a:cubicBezTo>
                  <a:pt x="12512" y="2892"/>
                  <a:pt x="12495" y="2898"/>
                  <a:pt x="12483" y="2903"/>
                </a:cubicBezTo>
                <a:cubicBezTo>
                  <a:pt x="12483" y="2892"/>
                  <a:pt x="12483" y="2869"/>
                  <a:pt x="12478" y="2858"/>
                </a:cubicBezTo>
                <a:close/>
                <a:moveTo>
                  <a:pt x="2038" y="3215"/>
                </a:moveTo>
                <a:cubicBezTo>
                  <a:pt x="2055" y="3227"/>
                  <a:pt x="2043" y="3249"/>
                  <a:pt x="2032" y="3261"/>
                </a:cubicBezTo>
                <a:cubicBezTo>
                  <a:pt x="2031" y="3261"/>
                  <a:pt x="2030" y="3261"/>
                  <a:pt x="2029" y="3261"/>
                </a:cubicBezTo>
                <a:cubicBezTo>
                  <a:pt x="2010" y="3261"/>
                  <a:pt x="2016" y="3215"/>
                  <a:pt x="2038" y="3215"/>
                </a:cubicBezTo>
                <a:close/>
                <a:moveTo>
                  <a:pt x="1612" y="3232"/>
                </a:moveTo>
                <a:lnTo>
                  <a:pt x="1612" y="3232"/>
                </a:lnTo>
                <a:cubicBezTo>
                  <a:pt x="1601" y="3261"/>
                  <a:pt x="1578" y="3278"/>
                  <a:pt x="1567" y="3306"/>
                </a:cubicBezTo>
                <a:cubicBezTo>
                  <a:pt x="1567" y="3306"/>
                  <a:pt x="1561" y="3312"/>
                  <a:pt x="1555" y="3312"/>
                </a:cubicBezTo>
                <a:cubicBezTo>
                  <a:pt x="1561" y="3306"/>
                  <a:pt x="1572" y="3289"/>
                  <a:pt x="1578" y="3278"/>
                </a:cubicBezTo>
                <a:cubicBezTo>
                  <a:pt x="1578" y="3278"/>
                  <a:pt x="1578" y="3272"/>
                  <a:pt x="1572" y="3272"/>
                </a:cubicBezTo>
                <a:cubicBezTo>
                  <a:pt x="1584" y="3255"/>
                  <a:pt x="1595" y="3244"/>
                  <a:pt x="1612" y="3232"/>
                </a:cubicBezTo>
                <a:close/>
                <a:moveTo>
                  <a:pt x="1947" y="2381"/>
                </a:moveTo>
                <a:lnTo>
                  <a:pt x="1947" y="2381"/>
                </a:lnTo>
                <a:cubicBezTo>
                  <a:pt x="1885" y="2472"/>
                  <a:pt x="1811" y="2551"/>
                  <a:pt x="1737" y="2637"/>
                </a:cubicBezTo>
                <a:cubicBezTo>
                  <a:pt x="1726" y="2659"/>
                  <a:pt x="1692" y="2671"/>
                  <a:pt x="1697" y="2699"/>
                </a:cubicBezTo>
                <a:cubicBezTo>
                  <a:pt x="1709" y="2693"/>
                  <a:pt x="1726" y="2693"/>
                  <a:pt x="1731" y="2688"/>
                </a:cubicBezTo>
                <a:lnTo>
                  <a:pt x="1754" y="2727"/>
                </a:lnTo>
                <a:cubicBezTo>
                  <a:pt x="1743" y="2733"/>
                  <a:pt x="1726" y="2733"/>
                  <a:pt x="1714" y="2739"/>
                </a:cubicBezTo>
                <a:cubicBezTo>
                  <a:pt x="1709" y="2722"/>
                  <a:pt x="1697" y="2710"/>
                  <a:pt x="1675" y="2710"/>
                </a:cubicBezTo>
                <a:cubicBezTo>
                  <a:pt x="1629" y="2744"/>
                  <a:pt x="1607" y="2801"/>
                  <a:pt x="1567" y="2841"/>
                </a:cubicBezTo>
                <a:cubicBezTo>
                  <a:pt x="1550" y="2869"/>
                  <a:pt x="1516" y="2892"/>
                  <a:pt x="1516" y="2926"/>
                </a:cubicBezTo>
                <a:cubicBezTo>
                  <a:pt x="1544" y="2915"/>
                  <a:pt x="1567" y="2892"/>
                  <a:pt x="1572" y="2864"/>
                </a:cubicBezTo>
                <a:cubicBezTo>
                  <a:pt x="1591" y="2854"/>
                  <a:pt x="1605" y="2816"/>
                  <a:pt x="1625" y="2816"/>
                </a:cubicBezTo>
                <a:cubicBezTo>
                  <a:pt x="1630" y="2816"/>
                  <a:pt x="1635" y="2818"/>
                  <a:pt x="1641" y="2824"/>
                </a:cubicBezTo>
                <a:cubicBezTo>
                  <a:pt x="1624" y="2841"/>
                  <a:pt x="1624" y="2858"/>
                  <a:pt x="1629" y="2875"/>
                </a:cubicBezTo>
                <a:cubicBezTo>
                  <a:pt x="1624" y="2875"/>
                  <a:pt x="1607" y="2869"/>
                  <a:pt x="1601" y="2864"/>
                </a:cubicBezTo>
                <a:lnTo>
                  <a:pt x="1601" y="2903"/>
                </a:lnTo>
                <a:cubicBezTo>
                  <a:pt x="1595" y="2915"/>
                  <a:pt x="1584" y="2926"/>
                  <a:pt x="1578" y="2937"/>
                </a:cubicBezTo>
                <a:cubicBezTo>
                  <a:pt x="1572" y="2932"/>
                  <a:pt x="1561" y="2915"/>
                  <a:pt x="1555" y="2909"/>
                </a:cubicBezTo>
                <a:lnTo>
                  <a:pt x="1555" y="2909"/>
                </a:lnTo>
                <a:cubicBezTo>
                  <a:pt x="1555" y="2926"/>
                  <a:pt x="1555" y="2949"/>
                  <a:pt x="1561" y="2966"/>
                </a:cubicBezTo>
                <a:cubicBezTo>
                  <a:pt x="1555" y="2960"/>
                  <a:pt x="1544" y="2954"/>
                  <a:pt x="1538" y="2954"/>
                </a:cubicBezTo>
                <a:cubicBezTo>
                  <a:pt x="1510" y="2994"/>
                  <a:pt x="1482" y="3034"/>
                  <a:pt x="1453" y="3073"/>
                </a:cubicBezTo>
                <a:cubicBezTo>
                  <a:pt x="1453" y="3107"/>
                  <a:pt x="1414" y="3119"/>
                  <a:pt x="1391" y="3136"/>
                </a:cubicBezTo>
                <a:cubicBezTo>
                  <a:pt x="1397" y="3062"/>
                  <a:pt x="1470" y="3017"/>
                  <a:pt x="1504" y="2954"/>
                </a:cubicBezTo>
                <a:cubicBezTo>
                  <a:pt x="1524" y="2947"/>
                  <a:pt x="1509" y="2926"/>
                  <a:pt x="1497" y="2926"/>
                </a:cubicBezTo>
                <a:cubicBezTo>
                  <a:pt x="1492" y="2926"/>
                  <a:pt x="1487" y="2930"/>
                  <a:pt x="1487" y="2943"/>
                </a:cubicBezTo>
                <a:cubicBezTo>
                  <a:pt x="1414" y="3039"/>
                  <a:pt x="1334" y="3136"/>
                  <a:pt x="1260" y="3244"/>
                </a:cubicBezTo>
                <a:cubicBezTo>
                  <a:pt x="1238" y="3278"/>
                  <a:pt x="1209" y="3317"/>
                  <a:pt x="1181" y="3351"/>
                </a:cubicBezTo>
                <a:cubicBezTo>
                  <a:pt x="1204" y="3278"/>
                  <a:pt x="1260" y="3227"/>
                  <a:pt x="1300" y="3164"/>
                </a:cubicBezTo>
                <a:cubicBezTo>
                  <a:pt x="1294" y="3159"/>
                  <a:pt x="1289" y="3153"/>
                  <a:pt x="1289" y="3147"/>
                </a:cubicBezTo>
                <a:lnTo>
                  <a:pt x="1289" y="3147"/>
                </a:lnTo>
                <a:cubicBezTo>
                  <a:pt x="1294" y="3153"/>
                  <a:pt x="1306" y="3159"/>
                  <a:pt x="1311" y="3159"/>
                </a:cubicBezTo>
                <a:cubicBezTo>
                  <a:pt x="1317" y="3153"/>
                  <a:pt x="1317" y="3130"/>
                  <a:pt x="1323" y="3119"/>
                </a:cubicBezTo>
                <a:cubicBezTo>
                  <a:pt x="1329" y="3113"/>
                  <a:pt x="1340" y="3102"/>
                  <a:pt x="1346" y="3102"/>
                </a:cubicBezTo>
                <a:lnTo>
                  <a:pt x="1346" y="3073"/>
                </a:lnTo>
                <a:lnTo>
                  <a:pt x="1368" y="3068"/>
                </a:lnTo>
                <a:cubicBezTo>
                  <a:pt x="1476" y="2892"/>
                  <a:pt x="1629" y="2750"/>
                  <a:pt x="1743" y="2586"/>
                </a:cubicBezTo>
                <a:cubicBezTo>
                  <a:pt x="1822" y="2529"/>
                  <a:pt x="1868" y="2438"/>
                  <a:pt x="1947" y="2381"/>
                </a:cubicBezTo>
                <a:close/>
                <a:moveTo>
                  <a:pt x="1255" y="3317"/>
                </a:moveTo>
                <a:cubicBezTo>
                  <a:pt x="1260" y="3323"/>
                  <a:pt x="1260" y="3323"/>
                  <a:pt x="1260" y="3323"/>
                </a:cubicBezTo>
                <a:cubicBezTo>
                  <a:pt x="1255" y="3334"/>
                  <a:pt x="1249" y="3340"/>
                  <a:pt x="1243" y="3351"/>
                </a:cubicBezTo>
                <a:cubicBezTo>
                  <a:pt x="1243" y="3340"/>
                  <a:pt x="1243" y="3323"/>
                  <a:pt x="1255" y="3317"/>
                </a:cubicBezTo>
                <a:close/>
                <a:moveTo>
                  <a:pt x="1260" y="3357"/>
                </a:moveTo>
                <a:lnTo>
                  <a:pt x="1255" y="3363"/>
                </a:lnTo>
                <a:cubicBezTo>
                  <a:pt x="1255" y="3363"/>
                  <a:pt x="1255" y="3363"/>
                  <a:pt x="1249" y="3357"/>
                </a:cubicBezTo>
                <a:close/>
                <a:moveTo>
                  <a:pt x="1221" y="3357"/>
                </a:moveTo>
                <a:cubicBezTo>
                  <a:pt x="1238" y="3357"/>
                  <a:pt x="1243" y="3363"/>
                  <a:pt x="1232" y="3386"/>
                </a:cubicBezTo>
                <a:cubicBezTo>
                  <a:pt x="1215" y="3386"/>
                  <a:pt x="1209" y="3374"/>
                  <a:pt x="1221" y="3357"/>
                </a:cubicBezTo>
                <a:close/>
                <a:moveTo>
                  <a:pt x="1516" y="3374"/>
                </a:moveTo>
                <a:lnTo>
                  <a:pt x="1516" y="3374"/>
                </a:lnTo>
                <a:cubicBezTo>
                  <a:pt x="1510" y="3386"/>
                  <a:pt x="1504" y="3397"/>
                  <a:pt x="1493" y="3408"/>
                </a:cubicBezTo>
                <a:cubicBezTo>
                  <a:pt x="1493" y="3391"/>
                  <a:pt x="1504" y="3380"/>
                  <a:pt x="1516" y="3374"/>
                </a:cubicBezTo>
                <a:close/>
                <a:moveTo>
                  <a:pt x="1715" y="3396"/>
                </a:moveTo>
                <a:cubicBezTo>
                  <a:pt x="1717" y="3396"/>
                  <a:pt x="1718" y="3396"/>
                  <a:pt x="1720" y="3397"/>
                </a:cubicBezTo>
                <a:cubicBezTo>
                  <a:pt x="1737" y="3408"/>
                  <a:pt x="1714" y="3431"/>
                  <a:pt x="1703" y="3431"/>
                </a:cubicBezTo>
                <a:cubicBezTo>
                  <a:pt x="1687" y="3421"/>
                  <a:pt x="1700" y="3396"/>
                  <a:pt x="1715" y="3396"/>
                </a:cubicBezTo>
                <a:close/>
                <a:moveTo>
                  <a:pt x="2214" y="3085"/>
                </a:moveTo>
                <a:lnTo>
                  <a:pt x="2214" y="3085"/>
                </a:lnTo>
                <a:cubicBezTo>
                  <a:pt x="2117" y="3198"/>
                  <a:pt x="2021" y="3317"/>
                  <a:pt x="1930" y="3442"/>
                </a:cubicBezTo>
                <a:cubicBezTo>
                  <a:pt x="1958" y="3397"/>
                  <a:pt x="1998" y="3357"/>
                  <a:pt x="2009" y="3300"/>
                </a:cubicBezTo>
                <a:lnTo>
                  <a:pt x="2009" y="3300"/>
                </a:lnTo>
                <a:cubicBezTo>
                  <a:pt x="1998" y="3306"/>
                  <a:pt x="1981" y="3312"/>
                  <a:pt x="1970" y="3317"/>
                </a:cubicBezTo>
                <a:cubicBezTo>
                  <a:pt x="1970" y="3312"/>
                  <a:pt x="1970" y="3295"/>
                  <a:pt x="1975" y="3289"/>
                </a:cubicBezTo>
                <a:cubicBezTo>
                  <a:pt x="1987" y="3289"/>
                  <a:pt x="1992" y="3289"/>
                  <a:pt x="2004" y="3295"/>
                </a:cubicBezTo>
                <a:lnTo>
                  <a:pt x="2004" y="3266"/>
                </a:lnTo>
                <a:cubicBezTo>
                  <a:pt x="2009" y="3283"/>
                  <a:pt x="2009" y="3300"/>
                  <a:pt x="2015" y="3317"/>
                </a:cubicBezTo>
                <a:cubicBezTo>
                  <a:pt x="2089" y="3244"/>
                  <a:pt x="2140" y="3153"/>
                  <a:pt x="2214" y="3085"/>
                </a:cubicBezTo>
                <a:close/>
                <a:moveTo>
                  <a:pt x="1896" y="3442"/>
                </a:moveTo>
                <a:lnTo>
                  <a:pt x="1879" y="3459"/>
                </a:lnTo>
                <a:cubicBezTo>
                  <a:pt x="1890" y="3465"/>
                  <a:pt x="1896" y="3465"/>
                  <a:pt x="1907" y="3465"/>
                </a:cubicBezTo>
                <a:lnTo>
                  <a:pt x="1890" y="3493"/>
                </a:lnTo>
                <a:cubicBezTo>
                  <a:pt x="1885" y="3482"/>
                  <a:pt x="1885" y="3471"/>
                  <a:pt x="1879" y="3465"/>
                </a:cubicBezTo>
                <a:cubicBezTo>
                  <a:pt x="1873" y="3476"/>
                  <a:pt x="1862" y="3493"/>
                  <a:pt x="1856" y="3499"/>
                </a:cubicBezTo>
                <a:lnTo>
                  <a:pt x="1822" y="3499"/>
                </a:lnTo>
                <a:cubicBezTo>
                  <a:pt x="1845" y="3476"/>
                  <a:pt x="1868" y="3459"/>
                  <a:pt x="1896" y="3442"/>
                </a:cubicBezTo>
                <a:close/>
                <a:moveTo>
                  <a:pt x="12540" y="3698"/>
                </a:moveTo>
                <a:cubicBezTo>
                  <a:pt x="12546" y="3703"/>
                  <a:pt x="12546" y="3703"/>
                  <a:pt x="12546" y="3709"/>
                </a:cubicBezTo>
                <a:cubicBezTo>
                  <a:pt x="12540" y="3709"/>
                  <a:pt x="12540" y="3703"/>
                  <a:pt x="12534" y="3698"/>
                </a:cubicBezTo>
                <a:close/>
                <a:moveTo>
                  <a:pt x="1153" y="3397"/>
                </a:moveTo>
                <a:lnTo>
                  <a:pt x="1153" y="3397"/>
                </a:lnTo>
                <a:cubicBezTo>
                  <a:pt x="1102" y="3488"/>
                  <a:pt x="1056" y="3573"/>
                  <a:pt x="1005" y="3664"/>
                </a:cubicBezTo>
                <a:cubicBezTo>
                  <a:pt x="994" y="3686"/>
                  <a:pt x="977" y="3709"/>
                  <a:pt x="960" y="3732"/>
                </a:cubicBezTo>
                <a:cubicBezTo>
                  <a:pt x="960" y="3732"/>
                  <a:pt x="954" y="3732"/>
                  <a:pt x="954" y="3726"/>
                </a:cubicBezTo>
                <a:cubicBezTo>
                  <a:pt x="954" y="3726"/>
                  <a:pt x="954" y="3720"/>
                  <a:pt x="960" y="3720"/>
                </a:cubicBezTo>
                <a:cubicBezTo>
                  <a:pt x="954" y="3709"/>
                  <a:pt x="954" y="3698"/>
                  <a:pt x="954" y="3681"/>
                </a:cubicBezTo>
                <a:cubicBezTo>
                  <a:pt x="1033" y="3612"/>
                  <a:pt x="1039" y="3488"/>
                  <a:pt x="1124" y="3431"/>
                </a:cubicBezTo>
                <a:lnTo>
                  <a:pt x="1130" y="3431"/>
                </a:lnTo>
                <a:lnTo>
                  <a:pt x="1113" y="3414"/>
                </a:lnTo>
                <a:cubicBezTo>
                  <a:pt x="1124" y="3408"/>
                  <a:pt x="1141" y="3403"/>
                  <a:pt x="1153" y="3397"/>
                </a:cubicBezTo>
                <a:close/>
                <a:moveTo>
                  <a:pt x="12550" y="3718"/>
                </a:moveTo>
                <a:lnTo>
                  <a:pt x="12550" y="3718"/>
                </a:lnTo>
                <a:cubicBezTo>
                  <a:pt x="12551" y="3720"/>
                  <a:pt x="12551" y="3720"/>
                  <a:pt x="12551" y="3720"/>
                </a:cubicBezTo>
                <a:cubicBezTo>
                  <a:pt x="12551" y="3726"/>
                  <a:pt x="12557" y="3732"/>
                  <a:pt x="12557" y="3737"/>
                </a:cubicBezTo>
                <a:cubicBezTo>
                  <a:pt x="12553" y="3730"/>
                  <a:pt x="12552" y="3724"/>
                  <a:pt x="12550" y="3718"/>
                </a:cubicBezTo>
                <a:close/>
                <a:moveTo>
                  <a:pt x="12819" y="3719"/>
                </a:moveTo>
                <a:cubicBezTo>
                  <a:pt x="12822" y="3719"/>
                  <a:pt x="12825" y="3719"/>
                  <a:pt x="12829" y="3720"/>
                </a:cubicBezTo>
                <a:cubicBezTo>
                  <a:pt x="12839" y="3734"/>
                  <a:pt x="12836" y="3744"/>
                  <a:pt x="12823" y="3744"/>
                </a:cubicBezTo>
                <a:cubicBezTo>
                  <a:pt x="12820" y="3744"/>
                  <a:pt x="12816" y="3744"/>
                  <a:pt x="12812" y="3743"/>
                </a:cubicBezTo>
                <a:cubicBezTo>
                  <a:pt x="12803" y="3729"/>
                  <a:pt x="12805" y="3719"/>
                  <a:pt x="12819" y="3719"/>
                </a:cubicBezTo>
                <a:close/>
                <a:moveTo>
                  <a:pt x="1039" y="3664"/>
                </a:moveTo>
                <a:cubicBezTo>
                  <a:pt x="1039" y="3669"/>
                  <a:pt x="1039" y="3675"/>
                  <a:pt x="1039" y="3681"/>
                </a:cubicBezTo>
                <a:cubicBezTo>
                  <a:pt x="1011" y="3698"/>
                  <a:pt x="1005" y="3737"/>
                  <a:pt x="1016" y="3760"/>
                </a:cubicBezTo>
                <a:cubicBezTo>
                  <a:pt x="1011" y="3760"/>
                  <a:pt x="999" y="3749"/>
                  <a:pt x="988" y="3749"/>
                </a:cubicBezTo>
                <a:cubicBezTo>
                  <a:pt x="1005" y="3715"/>
                  <a:pt x="1016" y="3692"/>
                  <a:pt x="1039" y="3664"/>
                </a:cubicBezTo>
                <a:close/>
                <a:moveTo>
                  <a:pt x="931" y="3760"/>
                </a:moveTo>
                <a:cubicBezTo>
                  <a:pt x="931" y="3766"/>
                  <a:pt x="931" y="3771"/>
                  <a:pt x="931" y="3777"/>
                </a:cubicBezTo>
                <a:cubicBezTo>
                  <a:pt x="926" y="3777"/>
                  <a:pt x="920" y="3783"/>
                  <a:pt x="920" y="3783"/>
                </a:cubicBezTo>
                <a:cubicBezTo>
                  <a:pt x="920" y="3771"/>
                  <a:pt x="926" y="3766"/>
                  <a:pt x="931" y="3760"/>
                </a:cubicBezTo>
                <a:close/>
                <a:moveTo>
                  <a:pt x="982" y="3754"/>
                </a:moveTo>
                <a:cubicBezTo>
                  <a:pt x="994" y="3760"/>
                  <a:pt x="1005" y="3760"/>
                  <a:pt x="1011" y="3760"/>
                </a:cubicBezTo>
                <a:cubicBezTo>
                  <a:pt x="1011" y="3760"/>
                  <a:pt x="1011" y="3771"/>
                  <a:pt x="1011" y="3771"/>
                </a:cubicBezTo>
                <a:cubicBezTo>
                  <a:pt x="1005" y="3777"/>
                  <a:pt x="999" y="3783"/>
                  <a:pt x="999" y="3788"/>
                </a:cubicBezTo>
                <a:cubicBezTo>
                  <a:pt x="988" y="3783"/>
                  <a:pt x="982" y="3777"/>
                  <a:pt x="977" y="3771"/>
                </a:cubicBezTo>
                <a:cubicBezTo>
                  <a:pt x="977" y="3766"/>
                  <a:pt x="977" y="3760"/>
                  <a:pt x="982" y="3754"/>
                </a:cubicBezTo>
                <a:close/>
                <a:moveTo>
                  <a:pt x="12863" y="3783"/>
                </a:moveTo>
                <a:cubicBezTo>
                  <a:pt x="12868" y="3797"/>
                  <a:pt x="12865" y="3807"/>
                  <a:pt x="12854" y="3807"/>
                </a:cubicBezTo>
                <a:cubicBezTo>
                  <a:pt x="12852" y="3807"/>
                  <a:pt x="12849" y="3806"/>
                  <a:pt x="12846" y="3805"/>
                </a:cubicBezTo>
                <a:cubicBezTo>
                  <a:pt x="12841" y="3788"/>
                  <a:pt x="12846" y="3783"/>
                  <a:pt x="12863" y="3783"/>
                </a:cubicBezTo>
                <a:close/>
                <a:moveTo>
                  <a:pt x="892" y="3845"/>
                </a:moveTo>
                <a:lnTo>
                  <a:pt x="892" y="3851"/>
                </a:lnTo>
                <a:cubicBezTo>
                  <a:pt x="892" y="3851"/>
                  <a:pt x="892" y="3856"/>
                  <a:pt x="886" y="3856"/>
                </a:cubicBezTo>
                <a:cubicBezTo>
                  <a:pt x="892" y="3851"/>
                  <a:pt x="892" y="3851"/>
                  <a:pt x="892" y="3845"/>
                </a:cubicBezTo>
                <a:close/>
                <a:moveTo>
                  <a:pt x="994" y="3794"/>
                </a:moveTo>
                <a:cubicBezTo>
                  <a:pt x="994" y="3805"/>
                  <a:pt x="988" y="3811"/>
                  <a:pt x="988" y="3822"/>
                </a:cubicBezTo>
                <a:cubicBezTo>
                  <a:pt x="988" y="3822"/>
                  <a:pt x="982" y="3828"/>
                  <a:pt x="982" y="3828"/>
                </a:cubicBezTo>
                <a:cubicBezTo>
                  <a:pt x="982" y="3828"/>
                  <a:pt x="977" y="3834"/>
                  <a:pt x="977" y="3834"/>
                </a:cubicBezTo>
                <a:cubicBezTo>
                  <a:pt x="971" y="3845"/>
                  <a:pt x="965" y="3851"/>
                  <a:pt x="965" y="3862"/>
                </a:cubicBezTo>
                <a:cubicBezTo>
                  <a:pt x="960" y="3859"/>
                  <a:pt x="955" y="3858"/>
                  <a:pt x="951" y="3858"/>
                </a:cubicBezTo>
                <a:cubicBezTo>
                  <a:pt x="947" y="3858"/>
                  <a:pt x="943" y="3859"/>
                  <a:pt x="937" y="3862"/>
                </a:cubicBezTo>
                <a:lnTo>
                  <a:pt x="943" y="3851"/>
                </a:lnTo>
                <a:cubicBezTo>
                  <a:pt x="948" y="3845"/>
                  <a:pt x="960" y="3839"/>
                  <a:pt x="965" y="3834"/>
                </a:cubicBezTo>
                <a:lnTo>
                  <a:pt x="965" y="3817"/>
                </a:lnTo>
                <a:cubicBezTo>
                  <a:pt x="977" y="3811"/>
                  <a:pt x="988" y="3800"/>
                  <a:pt x="994" y="3794"/>
                </a:cubicBezTo>
                <a:close/>
                <a:moveTo>
                  <a:pt x="13051" y="3726"/>
                </a:moveTo>
                <a:lnTo>
                  <a:pt x="13051" y="3726"/>
                </a:lnTo>
                <a:cubicBezTo>
                  <a:pt x="13045" y="3766"/>
                  <a:pt x="13056" y="3800"/>
                  <a:pt x="13068" y="3834"/>
                </a:cubicBezTo>
                <a:cubicBezTo>
                  <a:pt x="13073" y="3828"/>
                  <a:pt x="13090" y="3828"/>
                  <a:pt x="13102" y="3822"/>
                </a:cubicBezTo>
                <a:lnTo>
                  <a:pt x="13102" y="3822"/>
                </a:lnTo>
                <a:cubicBezTo>
                  <a:pt x="13082" y="3847"/>
                  <a:pt x="13079" y="3868"/>
                  <a:pt x="13103" y="3884"/>
                </a:cubicBezTo>
                <a:lnTo>
                  <a:pt x="13103" y="3884"/>
                </a:lnTo>
                <a:cubicBezTo>
                  <a:pt x="13114" y="3879"/>
                  <a:pt x="13125" y="3868"/>
                  <a:pt x="13136" y="3862"/>
                </a:cubicBezTo>
                <a:cubicBezTo>
                  <a:pt x="13124" y="3862"/>
                  <a:pt x="13107" y="3868"/>
                  <a:pt x="13096" y="3868"/>
                </a:cubicBezTo>
                <a:cubicBezTo>
                  <a:pt x="13102" y="3851"/>
                  <a:pt x="13119" y="3817"/>
                  <a:pt x="13090" y="3811"/>
                </a:cubicBezTo>
                <a:cubicBezTo>
                  <a:pt x="13073" y="3783"/>
                  <a:pt x="13062" y="3754"/>
                  <a:pt x="13051" y="3726"/>
                </a:cubicBezTo>
                <a:close/>
                <a:moveTo>
                  <a:pt x="13103" y="3884"/>
                </a:moveTo>
                <a:lnTo>
                  <a:pt x="13103" y="3884"/>
                </a:lnTo>
                <a:cubicBezTo>
                  <a:pt x="13102" y="3885"/>
                  <a:pt x="13102" y="3885"/>
                  <a:pt x="13102" y="3885"/>
                </a:cubicBezTo>
                <a:cubicBezTo>
                  <a:pt x="13102" y="3885"/>
                  <a:pt x="13103" y="3885"/>
                  <a:pt x="13104" y="3885"/>
                </a:cubicBezTo>
                <a:lnTo>
                  <a:pt x="13104" y="3885"/>
                </a:lnTo>
                <a:cubicBezTo>
                  <a:pt x="13104" y="3885"/>
                  <a:pt x="13103" y="3885"/>
                  <a:pt x="13103" y="3884"/>
                </a:cubicBezTo>
                <a:close/>
                <a:moveTo>
                  <a:pt x="937" y="3811"/>
                </a:moveTo>
                <a:cubicBezTo>
                  <a:pt x="920" y="3839"/>
                  <a:pt x="909" y="3868"/>
                  <a:pt x="897" y="3896"/>
                </a:cubicBezTo>
                <a:lnTo>
                  <a:pt x="892" y="3896"/>
                </a:lnTo>
                <a:cubicBezTo>
                  <a:pt x="897" y="3862"/>
                  <a:pt x="914" y="3834"/>
                  <a:pt x="937" y="3811"/>
                </a:cubicBezTo>
                <a:close/>
                <a:moveTo>
                  <a:pt x="12580" y="3766"/>
                </a:moveTo>
                <a:cubicBezTo>
                  <a:pt x="12591" y="3788"/>
                  <a:pt x="12602" y="3817"/>
                  <a:pt x="12619" y="3828"/>
                </a:cubicBezTo>
                <a:cubicBezTo>
                  <a:pt x="12631" y="3845"/>
                  <a:pt x="12642" y="3868"/>
                  <a:pt x="12653" y="3890"/>
                </a:cubicBezTo>
                <a:cubicBezTo>
                  <a:pt x="12653" y="3890"/>
                  <a:pt x="12653" y="3896"/>
                  <a:pt x="12648" y="3902"/>
                </a:cubicBezTo>
                <a:cubicBezTo>
                  <a:pt x="12619" y="3856"/>
                  <a:pt x="12597" y="3817"/>
                  <a:pt x="12574" y="3771"/>
                </a:cubicBezTo>
                <a:cubicBezTo>
                  <a:pt x="12574" y="3771"/>
                  <a:pt x="12580" y="3766"/>
                  <a:pt x="12580" y="3766"/>
                </a:cubicBezTo>
                <a:close/>
                <a:moveTo>
                  <a:pt x="12903" y="3873"/>
                </a:moveTo>
                <a:cubicBezTo>
                  <a:pt x="12916" y="3873"/>
                  <a:pt x="12932" y="3894"/>
                  <a:pt x="12909" y="3902"/>
                </a:cubicBezTo>
                <a:cubicBezTo>
                  <a:pt x="12903" y="3902"/>
                  <a:pt x="12897" y="3890"/>
                  <a:pt x="12892" y="3890"/>
                </a:cubicBezTo>
                <a:cubicBezTo>
                  <a:pt x="12892" y="3878"/>
                  <a:pt x="12897" y="3873"/>
                  <a:pt x="12903" y="3873"/>
                </a:cubicBezTo>
                <a:close/>
                <a:moveTo>
                  <a:pt x="12670" y="3919"/>
                </a:moveTo>
                <a:cubicBezTo>
                  <a:pt x="12676" y="3930"/>
                  <a:pt x="12682" y="3942"/>
                  <a:pt x="12687" y="3953"/>
                </a:cubicBezTo>
                <a:cubicBezTo>
                  <a:pt x="12687" y="3959"/>
                  <a:pt x="12687" y="3959"/>
                  <a:pt x="12682" y="3964"/>
                </a:cubicBezTo>
                <a:cubicBezTo>
                  <a:pt x="12676" y="3953"/>
                  <a:pt x="12670" y="3947"/>
                  <a:pt x="12670" y="3936"/>
                </a:cubicBezTo>
                <a:lnTo>
                  <a:pt x="12670" y="3919"/>
                </a:lnTo>
                <a:close/>
                <a:moveTo>
                  <a:pt x="12693" y="3976"/>
                </a:moveTo>
                <a:cubicBezTo>
                  <a:pt x="12693" y="3981"/>
                  <a:pt x="12699" y="3981"/>
                  <a:pt x="12704" y="3981"/>
                </a:cubicBezTo>
                <a:lnTo>
                  <a:pt x="12716" y="4004"/>
                </a:lnTo>
                <a:lnTo>
                  <a:pt x="12710" y="4015"/>
                </a:lnTo>
                <a:lnTo>
                  <a:pt x="12710" y="4010"/>
                </a:lnTo>
                <a:cubicBezTo>
                  <a:pt x="12704" y="3998"/>
                  <a:pt x="12693" y="3987"/>
                  <a:pt x="12693" y="3976"/>
                </a:cubicBezTo>
                <a:close/>
                <a:moveTo>
                  <a:pt x="13164" y="3993"/>
                </a:moveTo>
                <a:lnTo>
                  <a:pt x="13164" y="3993"/>
                </a:lnTo>
                <a:cubicBezTo>
                  <a:pt x="13170" y="3998"/>
                  <a:pt x="13181" y="4004"/>
                  <a:pt x="13187" y="4010"/>
                </a:cubicBezTo>
                <a:cubicBezTo>
                  <a:pt x="13185" y="4018"/>
                  <a:pt x="13180" y="4022"/>
                  <a:pt x="13175" y="4022"/>
                </a:cubicBezTo>
                <a:cubicBezTo>
                  <a:pt x="13163" y="4022"/>
                  <a:pt x="13148" y="4004"/>
                  <a:pt x="13164" y="3993"/>
                </a:cubicBezTo>
                <a:close/>
                <a:moveTo>
                  <a:pt x="12937" y="3907"/>
                </a:moveTo>
                <a:cubicBezTo>
                  <a:pt x="12965" y="3947"/>
                  <a:pt x="12988" y="3993"/>
                  <a:pt x="13000" y="4038"/>
                </a:cubicBezTo>
                <a:cubicBezTo>
                  <a:pt x="12954" y="4015"/>
                  <a:pt x="12937" y="3964"/>
                  <a:pt x="12903" y="3925"/>
                </a:cubicBezTo>
                <a:cubicBezTo>
                  <a:pt x="12914" y="3919"/>
                  <a:pt x="12926" y="3913"/>
                  <a:pt x="12937" y="3907"/>
                </a:cubicBezTo>
                <a:close/>
                <a:moveTo>
                  <a:pt x="1641" y="3839"/>
                </a:moveTo>
                <a:cubicBezTo>
                  <a:pt x="1635" y="3862"/>
                  <a:pt x="1618" y="3879"/>
                  <a:pt x="1612" y="3902"/>
                </a:cubicBezTo>
                <a:cubicBezTo>
                  <a:pt x="1601" y="3925"/>
                  <a:pt x="1584" y="3947"/>
                  <a:pt x="1572" y="3970"/>
                </a:cubicBezTo>
                <a:cubicBezTo>
                  <a:pt x="1561" y="3981"/>
                  <a:pt x="1555" y="3993"/>
                  <a:pt x="1550" y="4010"/>
                </a:cubicBezTo>
                <a:cubicBezTo>
                  <a:pt x="1544" y="4021"/>
                  <a:pt x="1533" y="4038"/>
                  <a:pt x="1521" y="4055"/>
                </a:cubicBezTo>
                <a:cubicBezTo>
                  <a:pt x="1527" y="4021"/>
                  <a:pt x="1533" y="3987"/>
                  <a:pt x="1561" y="3970"/>
                </a:cubicBezTo>
                <a:cubicBezTo>
                  <a:pt x="1567" y="3964"/>
                  <a:pt x="1567" y="3953"/>
                  <a:pt x="1567" y="3947"/>
                </a:cubicBezTo>
                <a:cubicBezTo>
                  <a:pt x="1578" y="3930"/>
                  <a:pt x="1595" y="3919"/>
                  <a:pt x="1590" y="3902"/>
                </a:cubicBezTo>
                <a:cubicBezTo>
                  <a:pt x="1607" y="3885"/>
                  <a:pt x="1618" y="3873"/>
                  <a:pt x="1618" y="3851"/>
                </a:cubicBezTo>
                <a:cubicBezTo>
                  <a:pt x="1624" y="3851"/>
                  <a:pt x="1635" y="3839"/>
                  <a:pt x="1641" y="3839"/>
                </a:cubicBezTo>
                <a:close/>
                <a:moveTo>
                  <a:pt x="13002" y="4039"/>
                </a:moveTo>
                <a:cubicBezTo>
                  <a:pt x="13008" y="4039"/>
                  <a:pt x="13014" y="4042"/>
                  <a:pt x="13017" y="4049"/>
                </a:cubicBezTo>
                <a:cubicBezTo>
                  <a:pt x="13020" y="4062"/>
                  <a:pt x="13010" y="4069"/>
                  <a:pt x="13002" y="4069"/>
                </a:cubicBezTo>
                <a:cubicBezTo>
                  <a:pt x="12995" y="4069"/>
                  <a:pt x="12988" y="4065"/>
                  <a:pt x="12988" y="4055"/>
                </a:cubicBezTo>
                <a:cubicBezTo>
                  <a:pt x="12985" y="4045"/>
                  <a:pt x="12993" y="4039"/>
                  <a:pt x="13002" y="4039"/>
                </a:cubicBezTo>
                <a:close/>
                <a:moveTo>
                  <a:pt x="12739" y="4049"/>
                </a:moveTo>
                <a:cubicBezTo>
                  <a:pt x="12744" y="4055"/>
                  <a:pt x="12744" y="4061"/>
                  <a:pt x="12750" y="4072"/>
                </a:cubicBezTo>
                <a:cubicBezTo>
                  <a:pt x="12744" y="4066"/>
                  <a:pt x="12739" y="4066"/>
                  <a:pt x="12739" y="4066"/>
                </a:cubicBezTo>
                <a:cubicBezTo>
                  <a:pt x="12739" y="4061"/>
                  <a:pt x="12739" y="4055"/>
                  <a:pt x="12739" y="4049"/>
                </a:cubicBezTo>
                <a:close/>
                <a:moveTo>
                  <a:pt x="13025" y="4090"/>
                </a:moveTo>
                <a:cubicBezTo>
                  <a:pt x="13031" y="4090"/>
                  <a:pt x="13036" y="4096"/>
                  <a:pt x="13039" y="4106"/>
                </a:cubicBezTo>
                <a:cubicBezTo>
                  <a:pt x="13032" y="4111"/>
                  <a:pt x="13026" y="4114"/>
                  <a:pt x="13022" y="4114"/>
                </a:cubicBezTo>
                <a:cubicBezTo>
                  <a:pt x="13017" y="4114"/>
                  <a:pt x="13014" y="4110"/>
                  <a:pt x="13011" y="4100"/>
                </a:cubicBezTo>
                <a:cubicBezTo>
                  <a:pt x="13016" y="4093"/>
                  <a:pt x="13020" y="4090"/>
                  <a:pt x="13025" y="4090"/>
                </a:cubicBezTo>
                <a:close/>
                <a:moveTo>
                  <a:pt x="12756" y="4083"/>
                </a:moveTo>
                <a:cubicBezTo>
                  <a:pt x="12761" y="4095"/>
                  <a:pt x="12767" y="4100"/>
                  <a:pt x="12773" y="4112"/>
                </a:cubicBezTo>
                <a:cubicBezTo>
                  <a:pt x="12767" y="4112"/>
                  <a:pt x="12761" y="4112"/>
                  <a:pt x="12761" y="4117"/>
                </a:cubicBezTo>
                <a:cubicBezTo>
                  <a:pt x="12756" y="4112"/>
                  <a:pt x="12756" y="4100"/>
                  <a:pt x="12750" y="4095"/>
                </a:cubicBezTo>
                <a:cubicBezTo>
                  <a:pt x="12750" y="4089"/>
                  <a:pt x="12756" y="4089"/>
                  <a:pt x="12756" y="4083"/>
                </a:cubicBezTo>
                <a:close/>
                <a:moveTo>
                  <a:pt x="12539" y="4068"/>
                </a:moveTo>
                <a:cubicBezTo>
                  <a:pt x="12551" y="4068"/>
                  <a:pt x="12580" y="4114"/>
                  <a:pt x="12557" y="4123"/>
                </a:cubicBezTo>
                <a:cubicBezTo>
                  <a:pt x="12551" y="4106"/>
                  <a:pt x="12546" y="4095"/>
                  <a:pt x="12534" y="4078"/>
                </a:cubicBezTo>
                <a:cubicBezTo>
                  <a:pt x="12534" y="4071"/>
                  <a:pt x="12536" y="4068"/>
                  <a:pt x="12539" y="4068"/>
                </a:cubicBezTo>
                <a:close/>
                <a:moveTo>
                  <a:pt x="778" y="4134"/>
                </a:moveTo>
                <a:cubicBezTo>
                  <a:pt x="778" y="4134"/>
                  <a:pt x="784" y="4140"/>
                  <a:pt x="784" y="4140"/>
                </a:cubicBezTo>
                <a:cubicBezTo>
                  <a:pt x="784" y="4140"/>
                  <a:pt x="784" y="4146"/>
                  <a:pt x="784" y="4146"/>
                </a:cubicBezTo>
                <a:cubicBezTo>
                  <a:pt x="778" y="4140"/>
                  <a:pt x="778" y="4140"/>
                  <a:pt x="778" y="4134"/>
                </a:cubicBezTo>
                <a:close/>
                <a:moveTo>
                  <a:pt x="13137" y="4020"/>
                </a:moveTo>
                <a:cubicBezTo>
                  <a:pt x="13150" y="4020"/>
                  <a:pt x="13160" y="4033"/>
                  <a:pt x="13170" y="4038"/>
                </a:cubicBezTo>
                <a:lnTo>
                  <a:pt x="13187" y="4032"/>
                </a:lnTo>
                <a:cubicBezTo>
                  <a:pt x="13187" y="4072"/>
                  <a:pt x="13221" y="4112"/>
                  <a:pt x="13221" y="4146"/>
                </a:cubicBezTo>
                <a:cubicBezTo>
                  <a:pt x="13217" y="4147"/>
                  <a:pt x="13213" y="4148"/>
                  <a:pt x="13209" y="4148"/>
                </a:cubicBezTo>
                <a:cubicBezTo>
                  <a:pt x="13198" y="4148"/>
                  <a:pt x="13191" y="4142"/>
                  <a:pt x="13187" y="4129"/>
                </a:cubicBezTo>
                <a:cubicBezTo>
                  <a:pt x="13170" y="4095"/>
                  <a:pt x="13153" y="4055"/>
                  <a:pt x="13130" y="4021"/>
                </a:cubicBezTo>
                <a:cubicBezTo>
                  <a:pt x="13132" y="4020"/>
                  <a:pt x="13135" y="4020"/>
                  <a:pt x="13137" y="4020"/>
                </a:cubicBezTo>
                <a:close/>
                <a:moveTo>
                  <a:pt x="12478" y="3107"/>
                </a:moveTo>
                <a:lnTo>
                  <a:pt x="12478" y="3107"/>
                </a:lnTo>
                <a:cubicBezTo>
                  <a:pt x="12534" y="3153"/>
                  <a:pt x="12568" y="3221"/>
                  <a:pt x="12608" y="3283"/>
                </a:cubicBezTo>
                <a:cubicBezTo>
                  <a:pt x="12614" y="3278"/>
                  <a:pt x="12625" y="3278"/>
                  <a:pt x="12631" y="3272"/>
                </a:cubicBezTo>
                <a:lnTo>
                  <a:pt x="12631" y="3272"/>
                </a:lnTo>
                <a:cubicBezTo>
                  <a:pt x="12625" y="3278"/>
                  <a:pt x="12614" y="3289"/>
                  <a:pt x="12608" y="3295"/>
                </a:cubicBezTo>
                <a:cubicBezTo>
                  <a:pt x="12619" y="3300"/>
                  <a:pt x="12636" y="3312"/>
                  <a:pt x="12642" y="3317"/>
                </a:cubicBezTo>
                <a:cubicBezTo>
                  <a:pt x="12648" y="3323"/>
                  <a:pt x="12653" y="3340"/>
                  <a:pt x="12653" y="3346"/>
                </a:cubicBezTo>
                <a:cubicBezTo>
                  <a:pt x="12659" y="3351"/>
                  <a:pt x="12670" y="3357"/>
                  <a:pt x="12682" y="3357"/>
                </a:cubicBezTo>
                <a:cubicBezTo>
                  <a:pt x="12682" y="3363"/>
                  <a:pt x="12676" y="3374"/>
                  <a:pt x="12676" y="3380"/>
                </a:cubicBezTo>
                <a:cubicBezTo>
                  <a:pt x="12801" y="3539"/>
                  <a:pt x="12880" y="3732"/>
                  <a:pt x="12994" y="3902"/>
                </a:cubicBezTo>
                <a:cubicBezTo>
                  <a:pt x="13017" y="3993"/>
                  <a:pt x="13090" y="4066"/>
                  <a:pt x="13113" y="4163"/>
                </a:cubicBezTo>
                <a:cubicBezTo>
                  <a:pt x="13051" y="4072"/>
                  <a:pt x="13000" y="3970"/>
                  <a:pt x="12948" y="3873"/>
                </a:cubicBezTo>
                <a:cubicBezTo>
                  <a:pt x="12937" y="3856"/>
                  <a:pt x="12937" y="3822"/>
                  <a:pt x="12909" y="3817"/>
                </a:cubicBezTo>
                <a:cubicBezTo>
                  <a:pt x="12909" y="3828"/>
                  <a:pt x="12903" y="3845"/>
                  <a:pt x="12903" y="3856"/>
                </a:cubicBezTo>
                <a:lnTo>
                  <a:pt x="12858" y="3856"/>
                </a:lnTo>
                <a:cubicBezTo>
                  <a:pt x="12863" y="3845"/>
                  <a:pt x="12863" y="3834"/>
                  <a:pt x="12869" y="3817"/>
                </a:cubicBezTo>
                <a:cubicBezTo>
                  <a:pt x="12886" y="3817"/>
                  <a:pt x="12897" y="3811"/>
                  <a:pt x="12903" y="3794"/>
                </a:cubicBezTo>
                <a:cubicBezTo>
                  <a:pt x="12886" y="3737"/>
                  <a:pt x="12841" y="3698"/>
                  <a:pt x="12818" y="3647"/>
                </a:cubicBezTo>
                <a:cubicBezTo>
                  <a:pt x="12801" y="3618"/>
                  <a:pt x="12790" y="3578"/>
                  <a:pt x="12756" y="3567"/>
                </a:cubicBezTo>
                <a:lnTo>
                  <a:pt x="12756" y="3567"/>
                </a:lnTo>
                <a:cubicBezTo>
                  <a:pt x="12756" y="3595"/>
                  <a:pt x="12767" y="3624"/>
                  <a:pt x="12795" y="3641"/>
                </a:cubicBezTo>
                <a:cubicBezTo>
                  <a:pt x="12801" y="3664"/>
                  <a:pt x="12846" y="3698"/>
                  <a:pt x="12812" y="3715"/>
                </a:cubicBezTo>
                <a:cubicBezTo>
                  <a:pt x="12801" y="3698"/>
                  <a:pt x="12784" y="3692"/>
                  <a:pt x="12767" y="3692"/>
                </a:cubicBezTo>
                <a:cubicBezTo>
                  <a:pt x="12773" y="3686"/>
                  <a:pt x="12778" y="3675"/>
                  <a:pt x="12784" y="3669"/>
                </a:cubicBezTo>
                <a:cubicBezTo>
                  <a:pt x="12778" y="3664"/>
                  <a:pt x="12756" y="3658"/>
                  <a:pt x="12750" y="3658"/>
                </a:cubicBezTo>
                <a:lnTo>
                  <a:pt x="12722" y="3618"/>
                </a:lnTo>
                <a:cubicBezTo>
                  <a:pt x="12733" y="3618"/>
                  <a:pt x="12750" y="3612"/>
                  <a:pt x="12761" y="3612"/>
                </a:cubicBezTo>
                <a:cubicBezTo>
                  <a:pt x="12744" y="3607"/>
                  <a:pt x="12722" y="3601"/>
                  <a:pt x="12704" y="3595"/>
                </a:cubicBezTo>
                <a:cubicBezTo>
                  <a:pt x="12710" y="3590"/>
                  <a:pt x="12722" y="3584"/>
                  <a:pt x="12727" y="3578"/>
                </a:cubicBezTo>
                <a:cubicBezTo>
                  <a:pt x="12693" y="3539"/>
                  <a:pt x="12670" y="3499"/>
                  <a:pt x="12642" y="3459"/>
                </a:cubicBezTo>
                <a:cubicBezTo>
                  <a:pt x="12608" y="3448"/>
                  <a:pt x="12614" y="3403"/>
                  <a:pt x="12602" y="3374"/>
                </a:cubicBezTo>
                <a:lnTo>
                  <a:pt x="12602" y="3374"/>
                </a:lnTo>
                <a:cubicBezTo>
                  <a:pt x="12670" y="3408"/>
                  <a:pt x="12693" y="3493"/>
                  <a:pt x="12733" y="3550"/>
                </a:cubicBezTo>
                <a:cubicBezTo>
                  <a:pt x="12734" y="3558"/>
                  <a:pt x="12740" y="3561"/>
                  <a:pt x="12746" y="3561"/>
                </a:cubicBezTo>
                <a:cubicBezTo>
                  <a:pt x="12761" y="3561"/>
                  <a:pt x="12780" y="3541"/>
                  <a:pt x="12756" y="3533"/>
                </a:cubicBezTo>
                <a:cubicBezTo>
                  <a:pt x="12687" y="3431"/>
                  <a:pt x="12625" y="3323"/>
                  <a:pt x="12551" y="3215"/>
                </a:cubicBezTo>
                <a:cubicBezTo>
                  <a:pt x="12523" y="3181"/>
                  <a:pt x="12500" y="3147"/>
                  <a:pt x="12478" y="3107"/>
                </a:cubicBezTo>
                <a:close/>
                <a:moveTo>
                  <a:pt x="13198" y="4151"/>
                </a:moveTo>
                <a:lnTo>
                  <a:pt x="13198" y="4151"/>
                </a:lnTo>
                <a:cubicBezTo>
                  <a:pt x="13209" y="4157"/>
                  <a:pt x="13226" y="4157"/>
                  <a:pt x="13238" y="4157"/>
                </a:cubicBezTo>
                <a:cubicBezTo>
                  <a:pt x="13249" y="4174"/>
                  <a:pt x="13255" y="4186"/>
                  <a:pt x="13249" y="4203"/>
                </a:cubicBezTo>
                <a:cubicBezTo>
                  <a:pt x="13238" y="4211"/>
                  <a:pt x="13226" y="4214"/>
                  <a:pt x="13215" y="4214"/>
                </a:cubicBezTo>
                <a:cubicBezTo>
                  <a:pt x="13204" y="4214"/>
                  <a:pt x="13192" y="4211"/>
                  <a:pt x="13181" y="4208"/>
                </a:cubicBezTo>
                <a:cubicBezTo>
                  <a:pt x="13192" y="4208"/>
                  <a:pt x="13215" y="4203"/>
                  <a:pt x="13226" y="4203"/>
                </a:cubicBezTo>
                <a:cubicBezTo>
                  <a:pt x="13215" y="4186"/>
                  <a:pt x="13209" y="4168"/>
                  <a:pt x="13198" y="4151"/>
                </a:cubicBezTo>
                <a:close/>
                <a:moveTo>
                  <a:pt x="13137" y="4210"/>
                </a:moveTo>
                <a:cubicBezTo>
                  <a:pt x="13140" y="4210"/>
                  <a:pt x="13143" y="4211"/>
                  <a:pt x="13147" y="4214"/>
                </a:cubicBezTo>
                <a:cubicBezTo>
                  <a:pt x="13157" y="4219"/>
                  <a:pt x="13158" y="4245"/>
                  <a:pt x="13144" y="4245"/>
                </a:cubicBezTo>
                <a:cubicBezTo>
                  <a:pt x="13142" y="4245"/>
                  <a:pt x="13139" y="4244"/>
                  <a:pt x="13136" y="4242"/>
                </a:cubicBezTo>
                <a:cubicBezTo>
                  <a:pt x="13122" y="4238"/>
                  <a:pt x="13123" y="4210"/>
                  <a:pt x="13137" y="4210"/>
                </a:cubicBezTo>
                <a:close/>
                <a:moveTo>
                  <a:pt x="12761" y="4123"/>
                </a:moveTo>
                <a:cubicBezTo>
                  <a:pt x="12807" y="4157"/>
                  <a:pt x="12812" y="4214"/>
                  <a:pt x="12846" y="4259"/>
                </a:cubicBezTo>
                <a:lnTo>
                  <a:pt x="12835" y="4259"/>
                </a:lnTo>
                <a:cubicBezTo>
                  <a:pt x="12812" y="4214"/>
                  <a:pt x="12790" y="4168"/>
                  <a:pt x="12761" y="4123"/>
                </a:cubicBezTo>
                <a:close/>
                <a:moveTo>
                  <a:pt x="13385" y="4316"/>
                </a:moveTo>
                <a:cubicBezTo>
                  <a:pt x="13385" y="4317"/>
                  <a:pt x="13384" y="4319"/>
                  <a:pt x="13384" y="4320"/>
                </a:cubicBezTo>
                <a:lnTo>
                  <a:pt x="13384" y="4320"/>
                </a:lnTo>
                <a:cubicBezTo>
                  <a:pt x="13385" y="4319"/>
                  <a:pt x="13385" y="4317"/>
                  <a:pt x="13385" y="4316"/>
                </a:cubicBezTo>
                <a:close/>
                <a:moveTo>
                  <a:pt x="13175" y="4412"/>
                </a:moveTo>
                <a:lnTo>
                  <a:pt x="13175" y="4412"/>
                </a:lnTo>
                <a:cubicBezTo>
                  <a:pt x="13187" y="4435"/>
                  <a:pt x="13204" y="4458"/>
                  <a:pt x="13215" y="4481"/>
                </a:cubicBezTo>
                <a:cubicBezTo>
                  <a:pt x="13209" y="4492"/>
                  <a:pt x="13209" y="4503"/>
                  <a:pt x="13209" y="4515"/>
                </a:cubicBezTo>
                <a:cubicBezTo>
                  <a:pt x="13198" y="4481"/>
                  <a:pt x="13181" y="4447"/>
                  <a:pt x="13175" y="4412"/>
                </a:cubicBezTo>
                <a:close/>
                <a:moveTo>
                  <a:pt x="1078" y="4481"/>
                </a:moveTo>
                <a:cubicBezTo>
                  <a:pt x="1082" y="4481"/>
                  <a:pt x="1087" y="4483"/>
                  <a:pt x="1090" y="4486"/>
                </a:cubicBezTo>
                <a:cubicBezTo>
                  <a:pt x="1100" y="4496"/>
                  <a:pt x="1083" y="4515"/>
                  <a:pt x="1068" y="4515"/>
                </a:cubicBezTo>
                <a:cubicBezTo>
                  <a:pt x="1066" y="4515"/>
                  <a:pt x="1064" y="4515"/>
                  <a:pt x="1062" y="4515"/>
                </a:cubicBezTo>
                <a:cubicBezTo>
                  <a:pt x="1049" y="4501"/>
                  <a:pt x="1063" y="4481"/>
                  <a:pt x="1078" y="4481"/>
                </a:cubicBezTo>
                <a:close/>
                <a:moveTo>
                  <a:pt x="579" y="4717"/>
                </a:moveTo>
                <a:cubicBezTo>
                  <a:pt x="581" y="4717"/>
                  <a:pt x="583" y="4717"/>
                  <a:pt x="585" y="4719"/>
                </a:cubicBezTo>
                <a:cubicBezTo>
                  <a:pt x="601" y="4729"/>
                  <a:pt x="593" y="4754"/>
                  <a:pt x="578" y="4754"/>
                </a:cubicBezTo>
                <a:cubicBezTo>
                  <a:pt x="577" y="4754"/>
                  <a:pt x="575" y="4753"/>
                  <a:pt x="574" y="4753"/>
                </a:cubicBezTo>
                <a:cubicBezTo>
                  <a:pt x="559" y="4743"/>
                  <a:pt x="566" y="4717"/>
                  <a:pt x="579" y="4717"/>
                </a:cubicBezTo>
                <a:close/>
                <a:moveTo>
                  <a:pt x="13266" y="4611"/>
                </a:moveTo>
                <a:cubicBezTo>
                  <a:pt x="13283" y="4673"/>
                  <a:pt x="13312" y="4725"/>
                  <a:pt x="13329" y="4781"/>
                </a:cubicBezTo>
                <a:cubicBezTo>
                  <a:pt x="13312" y="4781"/>
                  <a:pt x="13300" y="4770"/>
                  <a:pt x="13295" y="4753"/>
                </a:cubicBezTo>
                <a:lnTo>
                  <a:pt x="13266" y="4753"/>
                </a:lnTo>
                <a:cubicBezTo>
                  <a:pt x="13272" y="4742"/>
                  <a:pt x="13278" y="4725"/>
                  <a:pt x="13283" y="4719"/>
                </a:cubicBezTo>
                <a:cubicBezTo>
                  <a:pt x="13278" y="4719"/>
                  <a:pt x="13266" y="4725"/>
                  <a:pt x="13261" y="4725"/>
                </a:cubicBezTo>
                <a:cubicBezTo>
                  <a:pt x="13284" y="4697"/>
                  <a:pt x="13278" y="4678"/>
                  <a:pt x="13260" y="4678"/>
                </a:cubicBezTo>
                <a:cubicBezTo>
                  <a:pt x="13253" y="4678"/>
                  <a:pt x="13243" y="4682"/>
                  <a:pt x="13232" y="4690"/>
                </a:cubicBezTo>
                <a:cubicBezTo>
                  <a:pt x="13232" y="4685"/>
                  <a:pt x="13226" y="4673"/>
                  <a:pt x="13221" y="4668"/>
                </a:cubicBezTo>
                <a:cubicBezTo>
                  <a:pt x="13238" y="4668"/>
                  <a:pt x="13255" y="4668"/>
                  <a:pt x="13266" y="4662"/>
                </a:cubicBezTo>
                <a:cubicBezTo>
                  <a:pt x="13261" y="4645"/>
                  <a:pt x="13255" y="4628"/>
                  <a:pt x="13266" y="4611"/>
                </a:cubicBezTo>
                <a:close/>
                <a:moveTo>
                  <a:pt x="1243" y="4577"/>
                </a:moveTo>
                <a:cubicBezTo>
                  <a:pt x="1243" y="4577"/>
                  <a:pt x="1249" y="4577"/>
                  <a:pt x="1255" y="4583"/>
                </a:cubicBezTo>
                <a:cubicBezTo>
                  <a:pt x="1221" y="4645"/>
                  <a:pt x="1192" y="4719"/>
                  <a:pt x="1164" y="4787"/>
                </a:cubicBezTo>
                <a:cubicBezTo>
                  <a:pt x="1181" y="4736"/>
                  <a:pt x="1192" y="4685"/>
                  <a:pt x="1221" y="4639"/>
                </a:cubicBezTo>
                <a:cubicBezTo>
                  <a:pt x="1217" y="4639"/>
                  <a:pt x="1207" y="4639"/>
                  <a:pt x="1200" y="4641"/>
                </a:cubicBezTo>
                <a:lnTo>
                  <a:pt x="1200" y="4641"/>
                </a:lnTo>
                <a:cubicBezTo>
                  <a:pt x="1209" y="4637"/>
                  <a:pt x="1217" y="4633"/>
                  <a:pt x="1226" y="4628"/>
                </a:cubicBezTo>
                <a:cubicBezTo>
                  <a:pt x="1232" y="4611"/>
                  <a:pt x="1238" y="4594"/>
                  <a:pt x="1243" y="4577"/>
                </a:cubicBezTo>
                <a:close/>
                <a:moveTo>
                  <a:pt x="750" y="4180"/>
                </a:moveTo>
                <a:lnTo>
                  <a:pt x="750" y="4180"/>
                </a:lnTo>
                <a:cubicBezTo>
                  <a:pt x="738" y="4208"/>
                  <a:pt x="733" y="4242"/>
                  <a:pt x="721" y="4271"/>
                </a:cubicBezTo>
                <a:lnTo>
                  <a:pt x="727" y="4271"/>
                </a:lnTo>
                <a:cubicBezTo>
                  <a:pt x="704" y="4322"/>
                  <a:pt x="682" y="4373"/>
                  <a:pt x="653" y="4424"/>
                </a:cubicBezTo>
                <a:lnTo>
                  <a:pt x="676" y="4435"/>
                </a:lnTo>
                <a:cubicBezTo>
                  <a:pt x="682" y="4424"/>
                  <a:pt x="693" y="4401"/>
                  <a:pt x="699" y="4390"/>
                </a:cubicBezTo>
                <a:lnTo>
                  <a:pt x="727" y="4384"/>
                </a:lnTo>
                <a:lnTo>
                  <a:pt x="727" y="4407"/>
                </a:lnTo>
                <a:lnTo>
                  <a:pt x="693" y="4407"/>
                </a:lnTo>
                <a:cubicBezTo>
                  <a:pt x="693" y="4435"/>
                  <a:pt x="693" y="4458"/>
                  <a:pt x="687" y="4486"/>
                </a:cubicBezTo>
                <a:cubicBezTo>
                  <a:pt x="659" y="4509"/>
                  <a:pt x="648" y="4543"/>
                  <a:pt x="642" y="4577"/>
                </a:cubicBezTo>
                <a:cubicBezTo>
                  <a:pt x="648" y="4617"/>
                  <a:pt x="602" y="4651"/>
                  <a:pt x="619" y="4690"/>
                </a:cubicBezTo>
                <a:cubicBezTo>
                  <a:pt x="602" y="4685"/>
                  <a:pt x="585" y="4679"/>
                  <a:pt x="568" y="4673"/>
                </a:cubicBezTo>
                <a:cubicBezTo>
                  <a:pt x="551" y="4713"/>
                  <a:pt x="534" y="4753"/>
                  <a:pt x="529" y="4793"/>
                </a:cubicBezTo>
                <a:cubicBezTo>
                  <a:pt x="517" y="4804"/>
                  <a:pt x="506" y="4821"/>
                  <a:pt x="494" y="4838"/>
                </a:cubicBezTo>
                <a:cubicBezTo>
                  <a:pt x="523" y="4747"/>
                  <a:pt x="540" y="4656"/>
                  <a:pt x="591" y="4571"/>
                </a:cubicBezTo>
                <a:lnTo>
                  <a:pt x="591" y="4571"/>
                </a:lnTo>
                <a:cubicBezTo>
                  <a:pt x="585" y="4605"/>
                  <a:pt x="574" y="4634"/>
                  <a:pt x="568" y="4668"/>
                </a:cubicBezTo>
                <a:cubicBezTo>
                  <a:pt x="580" y="4668"/>
                  <a:pt x="591" y="4668"/>
                  <a:pt x="602" y="4673"/>
                </a:cubicBezTo>
                <a:cubicBezTo>
                  <a:pt x="608" y="4605"/>
                  <a:pt x="648" y="4543"/>
                  <a:pt x="659" y="4481"/>
                </a:cubicBezTo>
                <a:lnTo>
                  <a:pt x="659" y="4481"/>
                </a:lnTo>
                <a:cubicBezTo>
                  <a:pt x="619" y="4498"/>
                  <a:pt x="614" y="4543"/>
                  <a:pt x="585" y="4577"/>
                </a:cubicBezTo>
                <a:cubicBezTo>
                  <a:pt x="614" y="4464"/>
                  <a:pt x="665" y="4356"/>
                  <a:pt x="716" y="4254"/>
                </a:cubicBezTo>
                <a:cubicBezTo>
                  <a:pt x="716" y="4254"/>
                  <a:pt x="716" y="4248"/>
                  <a:pt x="716" y="4248"/>
                </a:cubicBezTo>
                <a:cubicBezTo>
                  <a:pt x="721" y="4248"/>
                  <a:pt x="721" y="4242"/>
                  <a:pt x="721" y="4237"/>
                </a:cubicBezTo>
                <a:cubicBezTo>
                  <a:pt x="733" y="4220"/>
                  <a:pt x="738" y="4197"/>
                  <a:pt x="750" y="4180"/>
                </a:cubicBezTo>
                <a:close/>
                <a:moveTo>
                  <a:pt x="13305" y="4797"/>
                </a:moveTo>
                <a:cubicBezTo>
                  <a:pt x="13327" y="4797"/>
                  <a:pt x="13340" y="4813"/>
                  <a:pt x="13340" y="4838"/>
                </a:cubicBezTo>
                <a:cubicBezTo>
                  <a:pt x="13334" y="4838"/>
                  <a:pt x="13317" y="4849"/>
                  <a:pt x="13306" y="4849"/>
                </a:cubicBezTo>
                <a:lnTo>
                  <a:pt x="13329" y="4827"/>
                </a:lnTo>
                <a:cubicBezTo>
                  <a:pt x="13317" y="4815"/>
                  <a:pt x="13306" y="4804"/>
                  <a:pt x="13295" y="4798"/>
                </a:cubicBezTo>
                <a:cubicBezTo>
                  <a:pt x="13298" y="4798"/>
                  <a:pt x="13302" y="4797"/>
                  <a:pt x="13305" y="4797"/>
                </a:cubicBezTo>
                <a:close/>
                <a:moveTo>
                  <a:pt x="13079" y="4838"/>
                </a:moveTo>
                <a:cubicBezTo>
                  <a:pt x="13096" y="4838"/>
                  <a:pt x="13107" y="4889"/>
                  <a:pt x="13090" y="4889"/>
                </a:cubicBezTo>
                <a:cubicBezTo>
                  <a:pt x="13073" y="4878"/>
                  <a:pt x="13068" y="4855"/>
                  <a:pt x="13079" y="4838"/>
                </a:cubicBezTo>
                <a:close/>
                <a:moveTo>
                  <a:pt x="1119" y="4900"/>
                </a:moveTo>
                <a:cubicBezTo>
                  <a:pt x="1119" y="4900"/>
                  <a:pt x="1119" y="4906"/>
                  <a:pt x="1119" y="4906"/>
                </a:cubicBezTo>
                <a:lnTo>
                  <a:pt x="1113" y="4900"/>
                </a:lnTo>
                <a:close/>
                <a:moveTo>
                  <a:pt x="13363" y="4889"/>
                </a:moveTo>
                <a:cubicBezTo>
                  <a:pt x="13368" y="4917"/>
                  <a:pt x="13374" y="4946"/>
                  <a:pt x="13380" y="4974"/>
                </a:cubicBezTo>
                <a:cubicBezTo>
                  <a:pt x="13368" y="4974"/>
                  <a:pt x="13357" y="4968"/>
                  <a:pt x="13346" y="4963"/>
                </a:cubicBezTo>
                <a:cubicBezTo>
                  <a:pt x="13351" y="4957"/>
                  <a:pt x="13363" y="4946"/>
                  <a:pt x="13368" y="4940"/>
                </a:cubicBezTo>
                <a:cubicBezTo>
                  <a:pt x="13363" y="4923"/>
                  <a:pt x="13351" y="4906"/>
                  <a:pt x="13346" y="4895"/>
                </a:cubicBezTo>
                <a:lnTo>
                  <a:pt x="13363" y="4889"/>
                </a:lnTo>
                <a:close/>
                <a:moveTo>
                  <a:pt x="13510" y="4986"/>
                </a:moveTo>
                <a:cubicBezTo>
                  <a:pt x="13510" y="4986"/>
                  <a:pt x="13511" y="4986"/>
                  <a:pt x="13511" y="4986"/>
                </a:cubicBezTo>
                <a:lnTo>
                  <a:pt x="13511" y="4986"/>
                </a:lnTo>
                <a:cubicBezTo>
                  <a:pt x="13511" y="4986"/>
                  <a:pt x="13510" y="4986"/>
                  <a:pt x="13510" y="4986"/>
                </a:cubicBezTo>
                <a:close/>
                <a:moveTo>
                  <a:pt x="557" y="4810"/>
                </a:moveTo>
                <a:lnTo>
                  <a:pt x="557" y="4810"/>
                </a:lnTo>
                <a:cubicBezTo>
                  <a:pt x="546" y="4883"/>
                  <a:pt x="506" y="4957"/>
                  <a:pt x="506" y="5037"/>
                </a:cubicBezTo>
                <a:cubicBezTo>
                  <a:pt x="500" y="5031"/>
                  <a:pt x="489" y="5025"/>
                  <a:pt x="483" y="5020"/>
                </a:cubicBezTo>
                <a:cubicBezTo>
                  <a:pt x="511" y="4951"/>
                  <a:pt x="511" y="4866"/>
                  <a:pt x="557" y="4810"/>
                </a:cubicBezTo>
                <a:close/>
                <a:moveTo>
                  <a:pt x="13158" y="5071"/>
                </a:moveTo>
                <a:cubicBezTo>
                  <a:pt x="13175" y="5082"/>
                  <a:pt x="13170" y="5093"/>
                  <a:pt x="13153" y="5093"/>
                </a:cubicBezTo>
                <a:cubicBezTo>
                  <a:pt x="13141" y="5082"/>
                  <a:pt x="13141" y="5071"/>
                  <a:pt x="13158" y="5071"/>
                </a:cubicBezTo>
                <a:close/>
                <a:moveTo>
                  <a:pt x="479" y="5059"/>
                </a:moveTo>
                <a:cubicBezTo>
                  <a:pt x="481" y="5059"/>
                  <a:pt x="482" y="5059"/>
                  <a:pt x="483" y="5059"/>
                </a:cubicBezTo>
                <a:cubicBezTo>
                  <a:pt x="499" y="5070"/>
                  <a:pt x="491" y="5094"/>
                  <a:pt x="476" y="5094"/>
                </a:cubicBezTo>
                <a:cubicBezTo>
                  <a:pt x="475" y="5094"/>
                  <a:pt x="473" y="5094"/>
                  <a:pt x="472" y="5093"/>
                </a:cubicBezTo>
                <a:cubicBezTo>
                  <a:pt x="461" y="5088"/>
                  <a:pt x="465" y="5059"/>
                  <a:pt x="479" y="5059"/>
                </a:cubicBezTo>
                <a:close/>
                <a:moveTo>
                  <a:pt x="472" y="5116"/>
                </a:moveTo>
                <a:cubicBezTo>
                  <a:pt x="466" y="5144"/>
                  <a:pt x="460" y="5173"/>
                  <a:pt x="443" y="5195"/>
                </a:cubicBezTo>
                <a:cubicBezTo>
                  <a:pt x="443" y="5167"/>
                  <a:pt x="449" y="5144"/>
                  <a:pt x="449" y="5116"/>
                </a:cubicBezTo>
                <a:close/>
                <a:moveTo>
                  <a:pt x="13158" y="4259"/>
                </a:moveTo>
                <a:cubicBezTo>
                  <a:pt x="13209" y="4333"/>
                  <a:pt x="13226" y="4435"/>
                  <a:pt x="13289" y="4498"/>
                </a:cubicBezTo>
                <a:cubicBezTo>
                  <a:pt x="13283" y="4503"/>
                  <a:pt x="13278" y="4503"/>
                  <a:pt x="13272" y="4509"/>
                </a:cubicBezTo>
                <a:cubicBezTo>
                  <a:pt x="13357" y="4696"/>
                  <a:pt x="13414" y="4889"/>
                  <a:pt x="13476" y="5088"/>
                </a:cubicBezTo>
                <a:cubicBezTo>
                  <a:pt x="13482" y="5082"/>
                  <a:pt x="13487" y="5082"/>
                  <a:pt x="13487" y="5082"/>
                </a:cubicBezTo>
                <a:lnTo>
                  <a:pt x="13487" y="5082"/>
                </a:lnTo>
                <a:cubicBezTo>
                  <a:pt x="13476" y="5133"/>
                  <a:pt x="13510" y="5184"/>
                  <a:pt x="13522" y="5235"/>
                </a:cubicBezTo>
                <a:cubicBezTo>
                  <a:pt x="13493" y="5218"/>
                  <a:pt x="13499" y="5184"/>
                  <a:pt x="13487" y="5156"/>
                </a:cubicBezTo>
                <a:cubicBezTo>
                  <a:pt x="13408" y="4906"/>
                  <a:pt x="13317" y="4668"/>
                  <a:pt x="13226" y="4424"/>
                </a:cubicBezTo>
                <a:cubicBezTo>
                  <a:pt x="13204" y="4367"/>
                  <a:pt x="13170" y="4316"/>
                  <a:pt x="13158" y="4259"/>
                </a:cubicBezTo>
                <a:close/>
                <a:moveTo>
                  <a:pt x="436" y="5216"/>
                </a:moveTo>
                <a:cubicBezTo>
                  <a:pt x="438" y="5216"/>
                  <a:pt x="441" y="5216"/>
                  <a:pt x="443" y="5218"/>
                </a:cubicBezTo>
                <a:cubicBezTo>
                  <a:pt x="459" y="5223"/>
                  <a:pt x="451" y="5247"/>
                  <a:pt x="436" y="5247"/>
                </a:cubicBezTo>
                <a:cubicBezTo>
                  <a:pt x="435" y="5247"/>
                  <a:pt x="434" y="5247"/>
                  <a:pt x="432" y="5247"/>
                </a:cubicBezTo>
                <a:cubicBezTo>
                  <a:pt x="418" y="5237"/>
                  <a:pt x="423" y="5216"/>
                  <a:pt x="436" y="5216"/>
                </a:cubicBezTo>
                <a:close/>
                <a:moveTo>
                  <a:pt x="494" y="4844"/>
                </a:moveTo>
                <a:lnTo>
                  <a:pt x="494" y="4844"/>
                </a:lnTo>
                <a:cubicBezTo>
                  <a:pt x="483" y="4968"/>
                  <a:pt x="426" y="5082"/>
                  <a:pt x="404" y="5201"/>
                </a:cubicBezTo>
                <a:cubicBezTo>
                  <a:pt x="404" y="5235"/>
                  <a:pt x="387" y="5258"/>
                  <a:pt x="370" y="5281"/>
                </a:cubicBezTo>
                <a:cubicBezTo>
                  <a:pt x="404" y="5133"/>
                  <a:pt x="443" y="4986"/>
                  <a:pt x="494" y="4844"/>
                </a:cubicBezTo>
                <a:close/>
                <a:moveTo>
                  <a:pt x="409" y="5303"/>
                </a:moveTo>
                <a:lnTo>
                  <a:pt x="409" y="5303"/>
                </a:lnTo>
                <a:cubicBezTo>
                  <a:pt x="426" y="5309"/>
                  <a:pt x="432" y="5320"/>
                  <a:pt x="415" y="5332"/>
                </a:cubicBezTo>
                <a:cubicBezTo>
                  <a:pt x="398" y="5326"/>
                  <a:pt x="398" y="5320"/>
                  <a:pt x="409" y="5303"/>
                </a:cubicBezTo>
                <a:close/>
                <a:moveTo>
                  <a:pt x="829" y="5394"/>
                </a:moveTo>
                <a:cubicBezTo>
                  <a:pt x="818" y="5417"/>
                  <a:pt x="812" y="5445"/>
                  <a:pt x="801" y="5468"/>
                </a:cubicBezTo>
                <a:cubicBezTo>
                  <a:pt x="801" y="5439"/>
                  <a:pt x="807" y="5417"/>
                  <a:pt x="807" y="5394"/>
                </a:cubicBezTo>
                <a:close/>
                <a:moveTo>
                  <a:pt x="13510" y="5229"/>
                </a:moveTo>
                <a:lnTo>
                  <a:pt x="13510" y="5229"/>
                </a:lnTo>
                <a:cubicBezTo>
                  <a:pt x="13556" y="5309"/>
                  <a:pt x="13561" y="5411"/>
                  <a:pt x="13578" y="5496"/>
                </a:cubicBezTo>
                <a:cubicBezTo>
                  <a:pt x="13556" y="5473"/>
                  <a:pt x="13556" y="5434"/>
                  <a:pt x="13544" y="5405"/>
                </a:cubicBezTo>
                <a:cubicBezTo>
                  <a:pt x="13533" y="5349"/>
                  <a:pt x="13510" y="5292"/>
                  <a:pt x="13510" y="5229"/>
                </a:cubicBezTo>
                <a:close/>
                <a:moveTo>
                  <a:pt x="13590" y="5502"/>
                </a:moveTo>
                <a:cubicBezTo>
                  <a:pt x="13601" y="5525"/>
                  <a:pt x="13595" y="5530"/>
                  <a:pt x="13573" y="5530"/>
                </a:cubicBezTo>
                <a:cubicBezTo>
                  <a:pt x="13561" y="5508"/>
                  <a:pt x="13567" y="5502"/>
                  <a:pt x="13590" y="5502"/>
                </a:cubicBezTo>
                <a:close/>
                <a:moveTo>
                  <a:pt x="239" y="5547"/>
                </a:moveTo>
                <a:cubicBezTo>
                  <a:pt x="242" y="5550"/>
                  <a:pt x="246" y="5552"/>
                  <a:pt x="251" y="5554"/>
                </a:cubicBezTo>
                <a:lnTo>
                  <a:pt x="251" y="5554"/>
                </a:lnTo>
                <a:cubicBezTo>
                  <a:pt x="247" y="5552"/>
                  <a:pt x="244" y="5549"/>
                  <a:pt x="239" y="5547"/>
                </a:cubicBezTo>
                <a:close/>
                <a:moveTo>
                  <a:pt x="13505" y="5383"/>
                </a:moveTo>
                <a:lnTo>
                  <a:pt x="13505" y="5383"/>
                </a:lnTo>
                <a:cubicBezTo>
                  <a:pt x="13527" y="5456"/>
                  <a:pt x="13527" y="5530"/>
                  <a:pt x="13561" y="5604"/>
                </a:cubicBezTo>
                <a:cubicBezTo>
                  <a:pt x="13567" y="5621"/>
                  <a:pt x="13561" y="5638"/>
                  <a:pt x="13556" y="5655"/>
                </a:cubicBezTo>
                <a:cubicBezTo>
                  <a:pt x="13546" y="5636"/>
                  <a:pt x="13553" y="5582"/>
                  <a:pt x="13530" y="5582"/>
                </a:cubicBezTo>
                <a:cubicBezTo>
                  <a:pt x="13526" y="5582"/>
                  <a:pt x="13521" y="5584"/>
                  <a:pt x="13516" y="5587"/>
                </a:cubicBezTo>
                <a:cubicBezTo>
                  <a:pt x="13522" y="5581"/>
                  <a:pt x="13527" y="5576"/>
                  <a:pt x="13533" y="5570"/>
                </a:cubicBezTo>
                <a:cubicBezTo>
                  <a:pt x="13510" y="5508"/>
                  <a:pt x="13499" y="5445"/>
                  <a:pt x="13505" y="5383"/>
                </a:cubicBezTo>
                <a:close/>
                <a:moveTo>
                  <a:pt x="336" y="5683"/>
                </a:moveTo>
                <a:cubicBezTo>
                  <a:pt x="353" y="5683"/>
                  <a:pt x="341" y="5717"/>
                  <a:pt x="330" y="5717"/>
                </a:cubicBezTo>
                <a:cubicBezTo>
                  <a:pt x="307" y="5717"/>
                  <a:pt x="319" y="5683"/>
                  <a:pt x="336" y="5683"/>
                </a:cubicBezTo>
                <a:close/>
                <a:moveTo>
                  <a:pt x="336" y="5428"/>
                </a:moveTo>
                <a:lnTo>
                  <a:pt x="336" y="5428"/>
                </a:lnTo>
                <a:cubicBezTo>
                  <a:pt x="341" y="5536"/>
                  <a:pt x="307" y="5655"/>
                  <a:pt x="273" y="5757"/>
                </a:cubicBezTo>
                <a:cubicBezTo>
                  <a:pt x="285" y="5644"/>
                  <a:pt x="307" y="5536"/>
                  <a:pt x="336" y="5428"/>
                </a:cubicBezTo>
                <a:close/>
                <a:moveTo>
                  <a:pt x="755" y="5712"/>
                </a:moveTo>
                <a:cubicBezTo>
                  <a:pt x="750" y="5746"/>
                  <a:pt x="767" y="5791"/>
                  <a:pt x="738" y="5820"/>
                </a:cubicBezTo>
                <a:cubicBezTo>
                  <a:pt x="744" y="5786"/>
                  <a:pt x="750" y="5746"/>
                  <a:pt x="755" y="5712"/>
                </a:cubicBezTo>
                <a:close/>
                <a:moveTo>
                  <a:pt x="13720" y="5848"/>
                </a:moveTo>
                <a:cubicBezTo>
                  <a:pt x="13720" y="5888"/>
                  <a:pt x="13748" y="5927"/>
                  <a:pt x="13726" y="5956"/>
                </a:cubicBezTo>
                <a:cubicBezTo>
                  <a:pt x="13714" y="5922"/>
                  <a:pt x="13709" y="5888"/>
                  <a:pt x="13703" y="5854"/>
                </a:cubicBezTo>
                <a:cubicBezTo>
                  <a:pt x="13703" y="5854"/>
                  <a:pt x="13714" y="5848"/>
                  <a:pt x="13720" y="5848"/>
                </a:cubicBezTo>
                <a:close/>
                <a:moveTo>
                  <a:pt x="268" y="5763"/>
                </a:moveTo>
                <a:cubicBezTo>
                  <a:pt x="279" y="5848"/>
                  <a:pt x="256" y="5933"/>
                  <a:pt x="239" y="6018"/>
                </a:cubicBezTo>
                <a:cubicBezTo>
                  <a:pt x="239" y="5933"/>
                  <a:pt x="256" y="5848"/>
                  <a:pt x="268" y="5763"/>
                </a:cubicBezTo>
                <a:close/>
                <a:moveTo>
                  <a:pt x="709" y="6073"/>
                </a:moveTo>
                <a:cubicBezTo>
                  <a:pt x="711" y="6073"/>
                  <a:pt x="713" y="6073"/>
                  <a:pt x="716" y="6075"/>
                </a:cubicBezTo>
                <a:cubicBezTo>
                  <a:pt x="730" y="6085"/>
                  <a:pt x="724" y="6111"/>
                  <a:pt x="708" y="6111"/>
                </a:cubicBezTo>
                <a:cubicBezTo>
                  <a:pt x="705" y="6111"/>
                  <a:pt x="702" y="6111"/>
                  <a:pt x="699" y="6109"/>
                </a:cubicBezTo>
                <a:cubicBezTo>
                  <a:pt x="689" y="6099"/>
                  <a:pt x="696" y="6073"/>
                  <a:pt x="709" y="6073"/>
                </a:cubicBezTo>
                <a:close/>
                <a:moveTo>
                  <a:pt x="13595" y="5536"/>
                </a:moveTo>
                <a:lnTo>
                  <a:pt x="13595" y="5536"/>
                </a:lnTo>
                <a:cubicBezTo>
                  <a:pt x="13629" y="5621"/>
                  <a:pt x="13629" y="5717"/>
                  <a:pt x="13652" y="5803"/>
                </a:cubicBezTo>
                <a:cubicBezTo>
                  <a:pt x="13658" y="5803"/>
                  <a:pt x="13663" y="5797"/>
                  <a:pt x="13669" y="5791"/>
                </a:cubicBezTo>
                <a:lnTo>
                  <a:pt x="13669" y="5791"/>
                </a:lnTo>
                <a:cubicBezTo>
                  <a:pt x="13663" y="5803"/>
                  <a:pt x="13658" y="5808"/>
                  <a:pt x="13658" y="5820"/>
                </a:cubicBezTo>
                <a:cubicBezTo>
                  <a:pt x="13675" y="5944"/>
                  <a:pt x="13709" y="6069"/>
                  <a:pt x="13709" y="6194"/>
                </a:cubicBezTo>
                <a:cubicBezTo>
                  <a:pt x="13714" y="6194"/>
                  <a:pt x="13726" y="6194"/>
                  <a:pt x="13731" y="6188"/>
                </a:cubicBezTo>
                <a:lnTo>
                  <a:pt x="13731" y="6188"/>
                </a:lnTo>
                <a:cubicBezTo>
                  <a:pt x="13703" y="6234"/>
                  <a:pt x="13731" y="6285"/>
                  <a:pt x="13726" y="6336"/>
                </a:cubicBezTo>
                <a:cubicBezTo>
                  <a:pt x="13703" y="6308"/>
                  <a:pt x="13720" y="6268"/>
                  <a:pt x="13697" y="6245"/>
                </a:cubicBezTo>
                <a:cubicBezTo>
                  <a:pt x="13692" y="6007"/>
                  <a:pt x="13601" y="5769"/>
                  <a:pt x="13595" y="5536"/>
                </a:cubicBezTo>
                <a:close/>
                <a:moveTo>
                  <a:pt x="13658" y="6268"/>
                </a:moveTo>
                <a:cubicBezTo>
                  <a:pt x="13669" y="6302"/>
                  <a:pt x="13675" y="6342"/>
                  <a:pt x="13686" y="6381"/>
                </a:cubicBezTo>
                <a:lnTo>
                  <a:pt x="13720" y="6381"/>
                </a:lnTo>
                <a:cubicBezTo>
                  <a:pt x="13720" y="6370"/>
                  <a:pt x="13720" y="6353"/>
                  <a:pt x="13720" y="6342"/>
                </a:cubicBezTo>
                <a:cubicBezTo>
                  <a:pt x="13737" y="6393"/>
                  <a:pt x="13748" y="6461"/>
                  <a:pt x="13737" y="6523"/>
                </a:cubicBezTo>
                <a:cubicBezTo>
                  <a:pt x="13731" y="6489"/>
                  <a:pt x="13726" y="6455"/>
                  <a:pt x="13731" y="6421"/>
                </a:cubicBezTo>
                <a:cubicBezTo>
                  <a:pt x="13720" y="6404"/>
                  <a:pt x="13709" y="6381"/>
                  <a:pt x="13686" y="6381"/>
                </a:cubicBezTo>
                <a:cubicBezTo>
                  <a:pt x="13675" y="6415"/>
                  <a:pt x="13686" y="6449"/>
                  <a:pt x="13692" y="6483"/>
                </a:cubicBezTo>
                <a:cubicBezTo>
                  <a:pt x="13686" y="6478"/>
                  <a:pt x="13675" y="6478"/>
                  <a:pt x="13669" y="6472"/>
                </a:cubicBezTo>
                <a:cubicBezTo>
                  <a:pt x="13669" y="6461"/>
                  <a:pt x="13675" y="6444"/>
                  <a:pt x="13675" y="6432"/>
                </a:cubicBezTo>
                <a:cubicBezTo>
                  <a:pt x="13663" y="6427"/>
                  <a:pt x="13658" y="6427"/>
                  <a:pt x="13646" y="6421"/>
                </a:cubicBezTo>
                <a:lnTo>
                  <a:pt x="13663" y="6415"/>
                </a:lnTo>
                <a:cubicBezTo>
                  <a:pt x="13658" y="6364"/>
                  <a:pt x="13669" y="6313"/>
                  <a:pt x="13652" y="6268"/>
                </a:cubicBezTo>
                <a:close/>
                <a:moveTo>
                  <a:pt x="13748" y="6744"/>
                </a:moveTo>
                <a:cubicBezTo>
                  <a:pt x="13771" y="6744"/>
                  <a:pt x="13777" y="6784"/>
                  <a:pt x="13760" y="6795"/>
                </a:cubicBezTo>
                <a:cubicBezTo>
                  <a:pt x="13737" y="6795"/>
                  <a:pt x="13737" y="6756"/>
                  <a:pt x="13748" y="6744"/>
                </a:cubicBezTo>
                <a:close/>
                <a:moveTo>
                  <a:pt x="245" y="6018"/>
                </a:moveTo>
                <a:lnTo>
                  <a:pt x="245" y="6018"/>
                </a:lnTo>
                <a:cubicBezTo>
                  <a:pt x="211" y="6188"/>
                  <a:pt x="216" y="6359"/>
                  <a:pt x="194" y="6529"/>
                </a:cubicBezTo>
                <a:cubicBezTo>
                  <a:pt x="205" y="6540"/>
                  <a:pt x="216" y="6546"/>
                  <a:pt x="222" y="6551"/>
                </a:cubicBezTo>
                <a:cubicBezTo>
                  <a:pt x="228" y="6534"/>
                  <a:pt x="233" y="6517"/>
                  <a:pt x="239" y="6500"/>
                </a:cubicBezTo>
                <a:lnTo>
                  <a:pt x="245" y="6500"/>
                </a:lnTo>
                <a:cubicBezTo>
                  <a:pt x="245" y="6529"/>
                  <a:pt x="245" y="6563"/>
                  <a:pt x="245" y="6597"/>
                </a:cubicBezTo>
                <a:cubicBezTo>
                  <a:pt x="239" y="6597"/>
                  <a:pt x="233" y="6603"/>
                  <a:pt x="228" y="6603"/>
                </a:cubicBezTo>
                <a:cubicBezTo>
                  <a:pt x="228" y="6586"/>
                  <a:pt x="228" y="6569"/>
                  <a:pt x="228" y="6551"/>
                </a:cubicBezTo>
                <a:cubicBezTo>
                  <a:pt x="222" y="6551"/>
                  <a:pt x="205" y="6557"/>
                  <a:pt x="199" y="6557"/>
                </a:cubicBezTo>
                <a:cubicBezTo>
                  <a:pt x="182" y="6648"/>
                  <a:pt x="188" y="6739"/>
                  <a:pt x="182" y="6830"/>
                </a:cubicBezTo>
                <a:lnTo>
                  <a:pt x="165" y="6830"/>
                </a:lnTo>
                <a:cubicBezTo>
                  <a:pt x="177" y="6580"/>
                  <a:pt x="194" y="6342"/>
                  <a:pt x="222" y="6098"/>
                </a:cubicBezTo>
                <a:cubicBezTo>
                  <a:pt x="222" y="6069"/>
                  <a:pt x="222" y="6035"/>
                  <a:pt x="245" y="6018"/>
                </a:cubicBezTo>
                <a:close/>
                <a:moveTo>
                  <a:pt x="182" y="6852"/>
                </a:moveTo>
                <a:cubicBezTo>
                  <a:pt x="182" y="6886"/>
                  <a:pt x="182" y="6926"/>
                  <a:pt x="177" y="6960"/>
                </a:cubicBezTo>
                <a:cubicBezTo>
                  <a:pt x="154" y="6932"/>
                  <a:pt x="160" y="6881"/>
                  <a:pt x="182" y="6852"/>
                </a:cubicBezTo>
                <a:close/>
                <a:moveTo>
                  <a:pt x="13714" y="6869"/>
                </a:moveTo>
                <a:cubicBezTo>
                  <a:pt x="13714" y="6909"/>
                  <a:pt x="13737" y="6954"/>
                  <a:pt x="13703" y="6983"/>
                </a:cubicBezTo>
                <a:cubicBezTo>
                  <a:pt x="13703" y="6949"/>
                  <a:pt x="13697" y="6903"/>
                  <a:pt x="13714" y="6869"/>
                </a:cubicBezTo>
                <a:close/>
                <a:moveTo>
                  <a:pt x="13760" y="6915"/>
                </a:moveTo>
                <a:lnTo>
                  <a:pt x="13760" y="6915"/>
                </a:lnTo>
                <a:cubicBezTo>
                  <a:pt x="13765" y="7000"/>
                  <a:pt x="13794" y="7108"/>
                  <a:pt x="13748" y="7181"/>
                </a:cubicBezTo>
                <a:cubicBezTo>
                  <a:pt x="13760" y="7096"/>
                  <a:pt x="13760" y="7005"/>
                  <a:pt x="13748" y="6920"/>
                </a:cubicBezTo>
                <a:lnTo>
                  <a:pt x="13760" y="6915"/>
                </a:lnTo>
                <a:close/>
                <a:moveTo>
                  <a:pt x="182" y="6954"/>
                </a:moveTo>
                <a:lnTo>
                  <a:pt x="182" y="6954"/>
                </a:lnTo>
                <a:cubicBezTo>
                  <a:pt x="171" y="7045"/>
                  <a:pt x="177" y="7130"/>
                  <a:pt x="182" y="7221"/>
                </a:cubicBezTo>
                <a:lnTo>
                  <a:pt x="171" y="7221"/>
                </a:lnTo>
                <a:cubicBezTo>
                  <a:pt x="165" y="7136"/>
                  <a:pt x="143" y="7028"/>
                  <a:pt x="182" y="6954"/>
                </a:cubicBezTo>
                <a:close/>
                <a:moveTo>
                  <a:pt x="233" y="7164"/>
                </a:moveTo>
                <a:cubicBezTo>
                  <a:pt x="233" y="7198"/>
                  <a:pt x="239" y="7238"/>
                  <a:pt x="222" y="7278"/>
                </a:cubicBezTo>
                <a:cubicBezTo>
                  <a:pt x="222" y="7238"/>
                  <a:pt x="199" y="7187"/>
                  <a:pt x="233" y="7164"/>
                </a:cubicBezTo>
                <a:close/>
                <a:moveTo>
                  <a:pt x="13754" y="7181"/>
                </a:moveTo>
                <a:cubicBezTo>
                  <a:pt x="13777" y="7210"/>
                  <a:pt x="13771" y="7255"/>
                  <a:pt x="13754" y="7289"/>
                </a:cubicBezTo>
                <a:cubicBezTo>
                  <a:pt x="13748" y="7255"/>
                  <a:pt x="13748" y="7215"/>
                  <a:pt x="13754" y="7181"/>
                </a:cubicBezTo>
                <a:close/>
                <a:moveTo>
                  <a:pt x="13885" y="7386"/>
                </a:moveTo>
                <a:lnTo>
                  <a:pt x="13885" y="7391"/>
                </a:lnTo>
                <a:cubicBezTo>
                  <a:pt x="13885" y="7391"/>
                  <a:pt x="13885" y="7391"/>
                  <a:pt x="13885" y="7391"/>
                </a:cubicBezTo>
                <a:lnTo>
                  <a:pt x="13885" y="7391"/>
                </a:lnTo>
                <a:cubicBezTo>
                  <a:pt x="13885" y="7389"/>
                  <a:pt x="13885" y="7387"/>
                  <a:pt x="13885" y="7386"/>
                </a:cubicBezTo>
                <a:close/>
                <a:moveTo>
                  <a:pt x="177" y="7351"/>
                </a:moveTo>
                <a:cubicBezTo>
                  <a:pt x="199" y="7351"/>
                  <a:pt x="199" y="7386"/>
                  <a:pt x="188" y="7397"/>
                </a:cubicBezTo>
                <a:cubicBezTo>
                  <a:pt x="165" y="7397"/>
                  <a:pt x="160" y="7357"/>
                  <a:pt x="177" y="7351"/>
                </a:cubicBezTo>
                <a:close/>
                <a:moveTo>
                  <a:pt x="109" y="6245"/>
                </a:moveTo>
                <a:lnTo>
                  <a:pt x="126" y="6273"/>
                </a:lnTo>
                <a:cubicBezTo>
                  <a:pt x="109" y="6308"/>
                  <a:pt x="120" y="6347"/>
                  <a:pt x="120" y="6381"/>
                </a:cubicBezTo>
                <a:cubicBezTo>
                  <a:pt x="131" y="6376"/>
                  <a:pt x="148" y="6370"/>
                  <a:pt x="154" y="6364"/>
                </a:cubicBezTo>
                <a:lnTo>
                  <a:pt x="154" y="6364"/>
                </a:lnTo>
                <a:cubicBezTo>
                  <a:pt x="154" y="6376"/>
                  <a:pt x="148" y="6393"/>
                  <a:pt x="143" y="6404"/>
                </a:cubicBezTo>
                <a:cubicBezTo>
                  <a:pt x="154" y="6444"/>
                  <a:pt x="109" y="6466"/>
                  <a:pt x="120" y="6506"/>
                </a:cubicBezTo>
                <a:cubicBezTo>
                  <a:pt x="126" y="6512"/>
                  <a:pt x="131" y="6517"/>
                  <a:pt x="137" y="6523"/>
                </a:cubicBezTo>
                <a:cubicBezTo>
                  <a:pt x="137" y="6631"/>
                  <a:pt x="109" y="6739"/>
                  <a:pt x="126" y="6847"/>
                </a:cubicBezTo>
                <a:lnTo>
                  <a:pt x="97" y="6847"/>
                </a:lnTo>
                <a:cubicBezTo>
                  <a:pt x="92" y="6858"/>
                  <a:pt x="86" y="6886"/>
                  <a:pt x="86" y="6898"/>
                </a:cubicBezTo>
                <a:lnTo>
                  <a:pt x="114" y="6915"/>
                </a:lnTo>
                <a:lnTo>
                  <a:pt x="120" y="6892"/>
                </a:lnTo>
                <a:cubicBezTo>
                  <a:pt x="120" y="6903"/>
                  <a:pt x="126" y="6926"/>
                  <a:pt x="126" y="6937"/>
                </a:cubicBezTo>
                <a:cubicBezTo>
                  <a:pt x="120" y="6932"/>
                  <a:pt x="114" y="6920"/>
                  <a:pt x="109" y="6920"/>
                </a:cubicBezTo>
                <a:cubicBezTo>
                  <a:pt x="103" y="6920"/>
                  <a:pt x="86" y="6926"/>
                  <a:pt x="80" y="6932"/>
                </a:cubicBezTo>
                <a:cubicBezTo>
                  <a:pt x="86" y="6954"/>
                  <a:pt x="86" y="6977"/>
                  <a:pt x="86" y="7000"/>
                </a:cubicBezTo>
                <a:lnTo>
                  <a:pt x="103" y="7005"/>
                </a:lnTo>
                <a:cubicBezTo>
                  <a:pt x="109" y="6983"/>
                  <a:pt x="114" y="6960"/>
                  <a:pt x="126" y="6943"/>
                </a:cubicBezTo>
                <a:lnTo>
                  <a:pt x="126" y="6943"/>
                </a:lnTo>
                <a:cubicBezTo>
                  <a:pt x="114" y="6966"/>
                  <a:pt x="120" y="6988"/>
                  <a:pt x="126" y="7011"/>
                </a:cubicBezTo>
                <a:lnTo>
                  <a:pt x="86" y="7011"/>
                </a:lnTo>
                <a:cubicBezTo>
                  <a:pt x="86" y="7034"/>
                  <a:pt x="86" y="7056"/>
                  <a:pt x="86" y="7079"/>
                </a:cubicBezTo>
                <a:cubicBezTo>
                  <a:pt x="92" y="7062"/>
                  <a:pt x="109" y="7028"/>
                  <a:pt x="114" y="7011"/>
                </a:cubicBezTo>
                <a:lnTo>
                  <a:pt x="114" y="7011"/>
                </a:lnTo>
                <a:cubicBezTo>
                  <a:pt x="120" y="7034"/>
                  <a:pt x="120" y="7051"/>
                  <a:pt x="109" y="7068"/>
                </a:cubicBezTo>
                <a:cubicBezTo>
                  <a:pt x="120" y="7113"/>
                  <a:pt x="114" y="7153"/>
                  <a:pt x="120" y="7198"/>
                </a:cubicBezTo>
                <a:lnTo>
                  <a:pt x="97" y="7204"/>
                </a:lnTo>
                <a:cubicBezTo>
                  <a:pt x="103" y="7210"/>
                  <a:pt x="120" y="7227"/>
                  <a:pt x="131" y="7232"/>
                </a:cubicBezTo>
                <a:cubicBezTo>
                  <a:pt x="114" y="7238"/>
                  <a:pt x="103" y="7238"/>
                  <a:pt x="92" y="7244"/>
                </a:cubicBezTo>
                <a:cubicBezTo>
                  <a:pt x="103" y="7255"/>
                  <a:pt x="114" y="7272"/>
                  <a:pt x="126" y="7283"/>
                </a:cubicBezTo>
                <a:cubicBezTo>
                  <a:pt x="126" y="7300"/>
                  <a:pt x="120" y="7312"/>
                  <a:pt x="120" y="7323"/>
                </a:cubicBezTo>
                <a:cubicBezTo>
                  <a:pt x="114" y="7306"/>
                  <a:pt x="103" y="7289"/>
                  <a:pt x="86" y="7278"/>
                </a:cubicBezTo>
                <a:lnTo>
                  <a:pt x="86" y="7278"/>
                </a:lnTo>
                <a:cubicBezTo>
                  <a:pt x="86" y="7289"/>
                  <a:pt x="92" y="7317"/>
                  <a:pt x="92" y="7329"/>
                </a:cubicBezTo>
                <a:lnTo>
                  <a:pt x="63" y="7329"/>
                </a:lnTo>
                <a:cubicBezTo>
                  <a:pt x="75" y="7334"/>
                  <a:pt x="92" y="7346"/>
                  <a:pt x="97" y="7351"/>
                </a:cubicBezTo>
                <a:cubicBezTo>
                  <a:pt x="92" y="7366"/>
                  <a:pt x="100" y="7406"/>
                  <a:pt x="81" y="7406"/>
                </a:cubicBezTo>
                <a:cubicBezTo>
                  <a:pt x="78" y="7406"/>
                  <a:pt x="74" y="7405"/>
                  <a:pt x="69" y="7403"/>
                </a:cubicBezTo>
                <a:cubicBezTo>
                  <a:pt x="41" y="7346"/>
                  <a:pt x="86" y="7266"/>
                  <a:pt x="29" y="7227"/>
                </a:cubicBezTo>
                <a:lnTo>
                  <a:pt x="58" y="7227"/>
                </a:lnTo>
                <a:cubicBezTo>
                  <a:pt x="58" y="7073"/>
                  <a:pt x="46" y="6926"/>
                  <a:pt x="52" y="6773"/>
                </a:cubicBezTo>
                <a:cubicBezTo>
                  <a:pt x="46" y="6767"/>
                  <a:pt x="35" y="6761"/>
                  <a:pt x="24" y="6756"/>
                </a:cubicBezTo>
                <a:cubicBezTo>
                  <a:pt x="29" y="6756"/>
                  <a:pt x="41" y="6750"/>
                  <a:pt x="46" y="6750"/>
                </a:cubicBezTo>
                <a:cubicBezTo>
                  <a:pt x="41" y="6676"/>
                  <a:pt x="80" y="6597"/>
                  <a:pt x="52" y="6529"/>
                </a:cubicBezTo>
                <a:cubicBezTo>
                  <a:pt x="97" y="6478"/>
                  <a:pt x="63" y="6410"/>
                  <a:pt x="86" y="6347"/>
                </a:cubicBezTo>
                <a:cubicBezTo>
                  <a:pt x="92" y="6313"/>
                  <a:pt x="75" y="6268"/>
                  <a:pt x="109" y="6245"/>
                </a:cubicBezTo>
                <a:close/>
                <a:moveTo>
                  <a:pt x="199" y="7624"/>
                </a:moveTo>
                <a:lnTo>
                  <a:pt x="199" y="7624"/>
                </a:lnTo>
                <a:cubicBezTo>
                  <a:pt x="205" y="7658"/>
                  <a:pt x="211" y="7692"/>
                  <a:pt x="205" y="7726"/>
                </a:cubicBezTo>
                <a:cubicBezTo>
                  <a:pt x="216" y="7743"/>
                  <a:pt x="228" y="7760"/>
                  <a:pt x="250" y="7766"/>
                </a:cubicBezTo>
                <a:cubicBezTo>
                  <a:pt x="262" y="7732"/>
                  <a:pt x="250" y="7698"/>
                  <a:pt x="245" y="7664"/>
                </a:cubicBezTo>
                <a:cubicBezTo>
                  <a:pt x="250" y="7664"/>
                  <a:pt x="262" y="7669"/>
                  <a:pt x="268" y="7675"/>
                </a:cubicBezTo>
                <a:lnTo>
                  <a:pt x="262" y="7715"/>
                </a:lnTo>
                <a:cubicBezTo>
                  <a:pt x="273" y="7715"/>
                  <a:pt x="279" y="7720"/>
                  <a:pt x="290" y="7720"/>
                </a:cubicBezTo>
                <a:lnTo>
                  <a:pt x="268" y="7726"/>
                </a:lnTo>
                <a:cubicBezTo>
                  <a:pt x="279" y="7777"/>
                  <a:pt x="268" y="7828"/>
                  <a:pt x="285" y="7879"/>
                </a:cubicBezTo>
                <a:lnTo>
                  <a:pt x="279" y="7879"/>
                </a:lnTo>
                <a:cubicBezTo>
                  <a:pt x="268" y="7839"/>
                  <a:pt x="262" y="7805"/>
                  <a:pt x="250" y="7766"/>
                </a:cubicBezTo>
                <a:cubicBezTo>
                  <a:pt x="239" y="7766"/>
                  <a:pt x="228" y="7760"/>
                  <a:pt x="216" y="7760"/>
                </a:cubicBezTo>
                <a:cubicBezTo>
                  <a:pt x="216" y="7771"/>
                  <a:pt x="216" y="7794"/>
                  <a:pt x="216" y="7805"/>
                </a:cubicBezTo>
                <a:cubicBezTo>
                  <a:pt x="199" y="7749"/>
                  <a:pt x="188" y="7681"/>
                  <a:pt x="199" y="7624"/>
                </a:cubicBezTo>
                <a:close/>
                <a:moveTo>
                  <a:pt x="13848" y="6737"/>
                </a:moveTo>
                <a:lnTo>
                  <a:pt x="13868" y="6744"/>
                </a:lnTo>
                <a:cubicBezTo>
                  <a:pt x="13867" y="6742"/>
                  <a:pt x="13867" y="6740"/>
                  <a:pt x="13867" y="6738"/>
                </a:cubicBezTo>
                <a:lnTo>
                  <a:pt x="13867" y="6738"/>
                </a:lnTo>
                <a:cubicBezTo>
                  <a:pt x="13867" y="6739"/>
                  <a:pt x="13867" y="6739"/>
                  <a:pt x="13868" y="6739"/>
                </a:cubicBezTo>
                <a:cubicBezTo>
                  <a:pt x="13890" y="6790"/>
                  <a:pt x="13851" y="6875"/>
                  <a:pt x="13907" y="6915"/>
                </a:cubicBezTo>
                <a:lnTo>
                  <a:pt x="13879" y="6915"/>
                </a:lnTo>
                <a:cubicBezTo>
                  <a:pt x="13873" y="7068"/>
                  <a:pt x="13890" y="7215"/>
                  <a:pt x="13879" y="7369"/>
                </a:cubicBezTo>
                <a:cubicBezTo>
                  <a:pt x="13890" y="7374"/>
                  <a:pt x="13896" y="7380"/>
                  <a:pt x="13907" y="7380"/>
                </a:cubicBezTo>
                <a:cubicBezTo>
                  <a:pt x="13902" y="7385"/>
                  <a:pt x="13891" y="7386"/>
                  <a:pt x="13885" y="7391"/>
                </a:cubicBezTo>
                <a:lnTo>
                  <a:pt x="13885" y="7391"/>
                </a:lnTo>
                <a:cubicBezTo>
                  <a:pt x="13888" y="7463"/>
                  <a:pt x="13851" y="7541"/>
                  <a:pt x="13879" y="7612"/>
                </a:cubicBezTo>
                <a:cubicBezTo>
                  <a:pt x="13839" y="7658"/>
                  <a:pt x="13873" y="7732"/>
                  <a:pt x="13851" y="7788"/>
                </a:cubicBezTo>
                <a:cubicBezTo>
                  <a:pt x="13839" y="7828"/>
                  <a:pt x="13862" y="7868"/>
                  <a:pt x="13822" y="7896"/>
                </a:cubicBezTo>
                <a:lnTo>
                  <a:pt x="13805" y="7862"/>
                </a:lnTo>
                <a:cubicBezTo>
                  <a:pt x="13828" y="7834"/>
                  <a:pt x="13817" y="7794"/>
                  <a:pt x="13811" y="7754"/>
                </a:cubicBezTo>
                <a:lnTo>
                  <a:pt x="13811" y="7754"/>
                </a:lnTo>
                <a:cubicBezTo>
                  <a:pt x="13805" y="7760"/>
                  <a:pt x="13788" y="7771"/>
                  <a:pt x="13777" y="7771"/>
                </a:cubicBezTo>
                <a:cubicBezTo>
                  <a:pt x="13783" y="7760"/>
                  <a:pt x="13783" y="7749"/>
                  <a:pt x="13788" y="7737"/>
                </a:cubicBezTo>
                <a:cubicBezTo>
                  <a:pt x="13777" y="7698"/>
                  <a:pt x="13828" y="7675"/>
                  <a:pt x="13817" y="7635"/>
                </a:cubicBezTo>
                <a:cubicBezTo>
                  <a:pt x="13811" y="7630"/>
                  <a:pt x="13800" y="7624"/>
                  <a:pt x="13794" y="7618"/>
                </a:cubicBezTo>
                <a:cubicBezTo>
                  <a:pt x="13800" y="7510"/>
                  <a:pt x="13822" y="7403"/>
                  <a:pt x="13805" y="7295"/>
                </a:cubicBezTo>
                <a:lnTo>
                  <a:pt x="13839" y="7295"/>
                </a:lnTo>
                <a:cubicBezTo>
                  <a:pt x="13839" y="7283"/>
                  <a:pt x="13845" y="7255"/>
                  <a:pt x="13851" y="7244"/>
                </a:cubicBezTo>
                <a:lnTo>
                  <a:pt x="13817" y="7221"/>
                </a:lnTo>
                <a:lnTo>
                  <a:pt x="13811" y="7249"/>
                </a:lnTo>
                <a:cubicBezTo>
                  <a:pt x="13811" y="7238"/>
                  <a:pt x="13805" y="7215"/>
                  <a:pt x="13805" y="7204"/>
                </a:cubicBezTo>
                <a:lnTo>
                  <a:pt x="13805" y="7204"/>
                </a:lnTo>
                <a:cubicBezTo>
                  <a:pt x="13811" y="7210"/>
                  <a:pt x="13822" y="7221"/>
                  <a:pt x="13828" y="7221"/>
                </a:cubicBezTo>
                <a:cubicBezTo>
                  <a:pt x="13834" y="7221"/>
                  <a:pt x="13845" y="7210"/>
                  <a:pt x="13851" y="7210"/>
                </a:cubicBezTo>
                <a:cubicBezTo>
                  <a:pt x="13851" y="7187"/>
                  <a:pt x="13845" y="7164"/>
                  <a:pt x="13845" y="7142"/>
                </a:cubicBezTo>
                <a:lnTo>
                  <a:pt x="13828" y="7136"/>
                </a:lnTo>
                <a:cubicBezTo>
                  <a:pt x="13828" y="7159"/>
                  <a:pt x="13822" y="7181"/>
                  <a:pt x="13811" y="7198"/>
                </a:cubicBezTo>
                <a:cubicBezTo>
                  <a:pt x="13817" y="7176"/>
                  <a:pt x="13817" y="7153"/>
                  <a:pt x="13805" y="7130"/>
                </a:cubicBezTo>
                <a:lnTo>
                  <a:pt x="13851" y="7130"/>
                </a:lnTo>
                <a:cubicBezTo>
                  <a:pt x="13851" y="7108"/>
                  <a:pt x="13845" y="7085"/>
                  <a:pt x="13845" y="7062"/>
                </a:cubicBezTo>
                <a:cubicBezTo>
                  <a:pt x="13839" y="7079"/>
                  <a:pt x="13828" y="7113"/>
                  <a:pt x="13822" y="7125"/>
                </a:cubicBezTo>
                <a:cubicBezTo>
                  <a:pt x="13811" y="7108"/>
                  <a:pt x="13817" y="7090"/>
                  <a:pt x="13822" y="7073"/>
                </a:cubicBezTo>
                <a:cubicBezTo>
                  <a:pt x="13811" y="7028"/>
                  <a:pt x="13817" y="6988"/>
                  <a:pt x="13817" y="6943"/>
                </a:cubicBezTo>
                <a:lnTo>
                  <a:pt x="13839" y="6937"/>
                </a:lnTo>
                <a:cubicBezTo>
                  <a:pt x="13828" y="6932"/>
                  <a:pt x="13811" y="6915"/>
                  <a:pt x="13805" y="6909"/>
                </a:cubicBezTo>
                <a:cubicBezTo>
                  <a:pt x="13817" y="6903"/>
                  <a:pt x="13834" y="6903"/>
                  <a:pt x="13845" y="6898"/>
                </a:cubicBezTo>
                <a:cubicBezTo>
                  <a:pt x="13834" y="6881"/>
                  <a:pt x="13817" y="6869"/>
                  <a:pt x="13805" y="6858"/>
                </a:cubicBezTo>
                <a:cubicBezTo>
                  <a:pt x="13811" y="6841"/>
                  <a:pt x="13811" y="6830"/>
                  <a:pt x="13811" y="6812"/>
                </a:cubicBezTo>
                <a:cubicBezTo>
                  <a:pt x="13822" y="6835"/>
                  <a:pt x="13834" y="6847"/>
                  <a:pt x="13851" y="6864"/>
                </a:cubicBezTo>
                <a:cubicBezTo>
                  <a:pt x="13845" y="6847"/>
                  <a:pt x="13839" y="6824"/>
                  <a:pt x="13839" y="6812"/>
                </a:cubicBezTo>
                <a:lnTo>
                  <a:pt x="13873" y="6812"/>
                </a:lnTo>
                <a:cubicBezTo>
                  <a:pt x="13862" y="6807"/>
                  <a:pt x="13845" y="6795"/>
                  <a:pt x="13834" y="6790"/>
                </a:cubicBezTo>
                <a:cubicBezTo>
                  <a:pt x="13838" y="6777"/>
                  <a:pt x="13836" y="6746"/>
                  <a:pt x="13848" y="6737"/>
                </a:cubicBezTo>
                <a:close/>
                <a:moveTo>
                  <a:pt x="721" y="7885"/>
                </a:moveTo>
                <a:cubicBezTo>
                  <a:pt x="738" y="7896"/>
                  <a:pt x="738" y="7908"/>
                  <a:pt x="721" y="7913"/>
                </a:cubicBezTo>
                <a:cubicBezTo>
                  <a:pt x="704" y="7902"/>
                  <a:pt x="704" y="7891"/>
                  <a:pt x="721" y="7885"/>
                </a:cubicBezTo>
                <a:close/>
                <a:moveTo>
                  <a:pt x="13765" y="7312"/>
                </a:moveTo>
                <a:cubicBezTo>
                  <a:pt x="13760" y="7556"/>
                  <a:pt x="13737" y="7800"/>
                  <a:pt x="13709" y="8044"/>
                </a:cubicBezTo>
                <a:cubicBezTo>
                  <a:pt x="13709" y="8072"/>
                  <a:pt x="13714" y="8100"/>
                  <a:pt x="13686" y="8117"/>
                </a:cubicBezTo>
                <a:cubicBezTo>
                  <a:pt x="13720" y="7953"/>
                  <a:pt x="13714" y="7777"/>
                  <a:pt x="13743" y="7607"/>
                </a:cubicBezTo>
                <a:cubicBezTo>
                  <a:pt x="13731" y="7601"/>
                  <a:pt x="13720" y="7595"/>
                  <a:pt x="13709" y="7584"/>
                </a:cubicBezTo>
                <a:cubicBezTo>
                  <a:pt x="13703" y="7607"/>
                  <a:pt x="13697" y="7624"/>
                  <a:pt x="13692" y="7641"/>
                </a:cubicBezTo>
                <a:lnTo>
                  <a:pt x="13686" y="7641"/>
                </a:lnTo>
                <a:cubicBezTo>
                  <a:pt x="13686" y="7607"/>
                  <a:pt x="13686" y="7573"/>
                  <a:pt x="13686" y="7539"/>
                </a:cubicBezTo>
                <a:lnTo>
                  <a:pt x="13703" y="7539"/>
                </a:lnTo>
                <a:cubicBezTo>
                  <a:pt x="13703" y="7556"/>
                  <a:pt x="13703" y="7573"/>
                  <a:pt x="13703" y="7584"/>
                </a:cubicBezTo>
                <a:cubicBezTo>
                  <a:pt x="13714" y="7584"/>
                  <a:pt x="13726" y="7584"/>
                  <a:pt x="13737" y="7578"/>
                </a:cubicBezTo>
                <a:cubicBezTo>
                  <a:pt x="13748" y="7493"/>
                  <a:pt x="13748" y="7403"/>
                  <a:pt x="13748" y="7312"/>
                </a:cubicBezTo>
                <a:close/>
                <a:moveTo>
                  <a:pt x="211" y="8186"/>
                </a:moveTo>
                <a:cubicBezTo>
                  <a:pt x="222" y="8220"/>
                  <a:pt x="228" y="8254"/>
                  <a:pt x="233" y="8293"/>
                </a:cubicBezTo>
                <a:cubicBezTo>
                  <a:pt x="228" y="8293"/>
                  <a:pt x="222" y="8293"/>
                  <a:pt x="216" y="8299"/>
                </a:cubicBezTo>
                <a:cubicBezTo>
                  <a:pt x="216" y="8259"/>
                  <a:pt x="188" y="8220"/>
                  <a:pt x="211" y="8186"/>
                </a:cubicBezTo>
                <a:close/>
                <a:moveTo>
                  <a:pt x="13692" y="8123"/>
                </a:moveTo>
                <a:lnTo>
                  <a:pt x="13692" y="8123"/>
                </a:lnTo>
                <a:cubicBezTo>
                  <a:pt x="13697" y="8208"/>
                  <a:pt x="13675" y="8293"/>
                  <a:pt x="13669" y="8378"/>
                </a:cubicBezTo>
                <a:cubicBezTo>
                  <a:pt x="13652" y="8293"/>
                  <a:pt x="13680" y="8208"/>
                  <a:pt x="13692" y="8123"/>
                </a:cubicBezTo>
                <a:close/>
                <a:moveTo>
                  <a:pt x="13187" y="8373"/>
                </a:moveTo>
                <a:cubicBezTo>
                  <a:pt x="13187" y="8390"/>
                  <a:pt x="13181" y="8407"/>
                  <a:pt x="13181" y="8430"/>
                </a:cubicBezTo>
                <a:lnTo>
                  <a:pt x="13181" y="8412"/>
                </a:lnTo>
                <a:cubicBezTo>
                  <a:pt x="13181" y="8401"/>
                  <a:pt x="13187" y="8384"/>
                  <a:pt x="13187" y="8373"/>
                </a:cubicBezTo>
                <a:close/>
                <a:moveTo>
                  <a:pt x="13601" y="8418"/>
                </a:moveTo>
                <a:cubicBezTo>
                  <a:pt x="13624" y="8418"/>
                  <a:pt x="13612" y="8452"/>
                  <a:pt x="13601" y="8458"/>
                </a:cubicBezTo>
                <a:cubicBezTo>
                  <a:pt x="13578" y="8458"/>
                  <a:pt x="13590" y="8424"/>
                  <a:pt x="13601" y="8418"/>
                </a:cubicBezTo>
                <a:close/>
                <a:moveTo>
                  <a:pt x="211" y="7811"/>
                </a:moveTo>
                <a:lnTo>
                  <a:pt x="211" y="7811"/>
                </a:lnTo>
                <a:cubicBezTo>
                  <a:pt x="233" y="7839"/>
                  <a:pt x="216" y="7873"/>
                  <a:pt x="239" y="7902"/>
                </a:cubicBezTo>
                <a:cubicBezTo>
                  <a:pt x="245" y="8140"/>
                  <a:pt x="336" y="8373"/>
                  <a:pt x="341" y="8605"/>
                </a:cubicBezTo>
                <a:cubicBezTo>
                  <a:pt x="307" y="8520"/>
                  <a:pt x="307" y="8430"/>
                  <a:pt x="285" y="8344"/>
                </a:cubicBezTo>
                <a:cubicBezTo>
                  <a:pt x="279" y="8344"/>
                  <a:pt x="273" y="8350"/>
                  <a:pt x="268" y="8350"/>
                </a:cubicBezTo>
                <a:cubicBezTo>
                  <a:pt x="273" y="8344"/>
                  <a:pt x="279" y="8333"/>
                  <a:pt x="279" y="8327"/>
                </a:cubicBezTo>
                <a:cubicBezTo>
                  <a:pt x="262" y="8203"/>
                  <a:pt x="228" y="8078"/>
                  <a:pt x="222" y="7947"/>
                </a:cubicBezTo>
                <a:cubicBezTo>
                  <a:pt x="222" y="7953"/>
                  <a:pt x="211" y="7953"/>
                  <a:pt x="205" y="7953"/>
                </a:cubicBezTo>
                <a:cubicBezTo>
                  <a:pt x="233" y="7913"/>
                  <a:pt x="205" y="7856"/>
                  <a:pt x="211" y="7811"/>
                </a:cubicBezTo>
                <a:close/>
                <a:moveTo>
                  <a:pt x="13681" y="8602"/>
                </a:moveTo>
                <a:cubicBezTo>
                  <a:pt x="13686" y="8605"/>
                  <a:pt x="13692" y="8608"/>
                  <a:pt x="13697" y="8611"/>
                </a:cubicBezTo>
                <a:cubicBezTo>
                  <a:pt x="13694" y="8608"/>
                  <a:pt x="13687" y="8605"/>
                  <a:pt x="13681" y="8602"/>
                </a:cubicBezTo>
                <a:close/>
                <a:moveTo>
                  <a:pt x="358" y="8605"/>
                </a:moveTo>
                <a:cubicBezTo>
                  <a:pt x="370" y="8628"/>
                  <a:pt x="364" y="8634"/>
                  <a:pt x="341" y="8634"/>
                </a:cubicBezTo>
                <a:cubicBezTo>
                  <a:pt x="330" y="8617"/>
                  <a:pt x="336" y="8605"/>
                  <a:pt x="358" y="8605"/>
                </a:cubicBezTo>
                <a:close/>
                <a:moveTo>
                  <a:pt x="13663" y="8384"/>
                </a:moveTo>
                <a:cubicBezTo>
                  <a:pt x="13646" y="8492"/>
                  <a:pt x="13624" y="8605"/>
                  <a:pt x="13595" y="8713"/>
                </a:cubicBezTo>
                <a:cubicBezTo>
                  <a:pt x="13590" y="8600"/>
                  <a:pt x="13624" y="8486"/>
                  <a:pt x="13663" y="8384"/>
                </a:cubicBezTo>
                <a:close/>
                <a:moveTo>
                  <a:pt x="285" y="8656"/>
                </a:moveTo>
                <a:cubicBezTo>
                  <a:pt x="279" y="8673"/>
                  <a:pt x="273" y="8696"/>
                  <a:pt x="268" y="8719"/>
                </a:cubicBezTo>
                <a:cubicBezTo>
                  <a:pt x="273" y="8725"/>
                  <a:pt x="290" y="8736"/>
                  <a:pt x="302" y="8742"/>
                </a:cubicBezTo>
                <a:cubicBezTo>
                  <a:pt x="307" y="8708"/>
                  <a:pt x="307" y="8679"/>
                  <a:pt x="285" y="8656"/>
                </a:cubicBezTo>
                <a:close/>
                <a:moveTo>
                  <a:pt x="13130" y="8673"/>
                </a:moveTo>
                <a:cubicBezTo>
                  <a:pt x="13130" y="8696"/>
                  <a:pt x="13124" y="8719"/>
                  <a:pt x="13119" y="8742"/>
                </a:cubicBezTo>
                <a:lnTo>
                  <a:pt x="13102" y="8742"/>
                </a:lnTo>
                <a:cubicBezTo>
                  <a:pt x="13107" y="8719"/>
                  <a:pt x="13119" y="8696"/>
                  <a:pt x="13130" y="8673"/>
                </a:cubicBezTo>
                <a:close/>
                <a:moveTo>
                  <a:pt x="375" y="8486"/>
                </a:moveTo>
                <a:cubicBezTo>
                  <a:pt x="390" y="8501"/>
                  <a:pt x="379" y="8553"/>
                  <a:pt x="405" y="8553"/>
                </a:cubicBezTo>
                <a:cubicBezTo>
                  <a:pt x="409" y="8553"/>
                  <a:pt x="414" y="8552"/>
                  <a:pt x="421" y="8549"/>
                </a:cubicBezTo>
                <a:lnTo>
                  <a:pt x="421" y="8549"/>
                </a:lnTo>
                <a:cubicBezTo>
                  <a:pt x="409" y="8554"/>
                  <a:pt x="404" y="8560"/>
                  <a:pt x="398" y="8566"/>
                </a:cubicBezTo>
                <a:cubicBezTo>
                  <a:pt x="421" y="8628"/>
                  <a:pt x="432" y="8696"/>
                  <a:pt x="426" y="8759"/>
                </a:cubicBezTo>
                <a:cubicBezTo>
                  <a:pt x="409" y="8685"/>
                  <a:pt x="404" y="8605"/>
                  <a:pt x="375" y="8537"/>
                </a:cubicBezTo>
                <a:cubicBezTo>
                  <a:pt x="370" y="8520"/>
                  <a:pt x="370" y="8498"/>
                  <a:pt x="375" y="8486"/>
                </a:cubicBezTo>
                <a:close/>
                <a:moveTo>
                  <a:pt x="13522" y="8815"/>
                </a:moveTo>
                <a:lnTo>
                  <a:pt x="13522" y="8815"/>
                </a:lnTo>
                <a:cubicBezTo>
                  <a:pt x="13539" y="8821"/>
                  <a:pt x="13544" y="8827"/>
                  <a:pt x="13527" y="8844"/>
                </a:cubicBezTo>
                <a:cubicBezTo>
                  <a:pt x="13510" y="8838"/>
                  <a:pt x="13510" y="8827"/>
                  <a:pt x="13522" y="8815"/>
                </a:cubicBezTo>
                <a:close/>
                <a:moveTo>
                  <a:pt x="897" y="8798"/>
                </a:moveTo>
                <a:lnTo>
                  <a:pt x="897" y="8798"/>
                </a:lnTo>
                <a:cubicBezTo>
                  <a:pt x="909" y="8827"/>
                  <a:pt x="920" y="8855"/>
                  <a:pt x="931" y="8883"/>
                </a:cubicBezTo>
                <a:cubicBezTo>
                  <a:pt x="926" y="8889"/>
                  <a:pt x="920" y="8889"/>
                  <a:pt x="914" y="8889"/>
                </a:cubicBezTo>
                <a:cubicBezTo>
                  <a:pt x="909" y="8861"/>
                  <a:pt x="903" y="8827"/>
                  <a:pt x="897" y="8798"/>
                </a:cubicBezTo>
                <a:close/>
                <a:moveTo>
                  <a:pt x="353" y="8639"/>
                </a:moveTo>
                <a:lnTo>
                  <a:pt x="353" y="8639"/>
                </a:lnTo>
                <a:cubicBezTo>
                  <a:pt x="375" y="8668"/>
                  <a:pt x="375" y="8702"/>
                  <a:pt x="387" y="8736"/>
                </a:cubicBezTo>
                <a:cubicBezTo>
                  <a:pt x="398" y="8793"/>
                  <a:pt x="421" y="8849"/>
                  <a:pt x="421" y="8906"/>
                </a:cubicBezTo>
                <a:cubicBezTo>
                  <a:pt x="375" y="8827"/>
                  <a:pt x="370" y="8730"/>
                  <a:pt x="353" y="8639"/>
                </a:cubicBezTo>
                <a:close/>
                <a:moveTo>
                  <a:pt x="13506" y="8900"/>
                </a:moveTo>
                <a:cubicBezTo>
                  <a:pt x="13507" y="8900"/>
                  <a:pt x="13509" y="8900"/>
                  <a:pt x="13510" y="8900"/>
                </a:cubicBezTo>
                <a:cubicBezTo>
                  <a:pt x="13520" y="8910"/>
                  <a:pt x="13513" y="8931"/>
                  <a:pt x="13501" y="8931"/>
                </a:cubicBezTo>
                <a:cubicBezTo>
                  <a:pt x="13499" y="8931"/>
                  <a:pt x="13496" y="8931"/>
                  <a:pt x="13493" y="8929"/>
                </a:cubicBezTo>
                <a:cubicBezTo>
                  <a:pt x="13478" y="8924"/>
                  <a:pt x="13490" y="8900"/>
                  <a:pt x="13506" y="8900"/>
                </a:cubicBezTo>
                <a:close/>
                <a:moveTo>
                  <a:pt x="13493" y="8952"/>
                </a:moveTo>
                <a:cubicBezTo>
                  <a:pt x="13493" y="8980"/>
                  <a:pt x="13487" y="9003"/>
                  <a:pt x="13487" y="9031"/>
                </a:cubicBezTo>
                <a:lnTo>
                  <a:pt x="13465" y="9031"/>
                </a:lnTo>
                <a:cubicBezTo>
                  <a:pt x="13470" y="9003"/>
                  <a:pt x="13476" y="8974"/>
                  <a:pt x="13493" y="8952"/>
                </a:cubicBezTo>
                <a:close/>
                <a:moveTo>
                  <a:pt x="778" y="9042"/>
                </a:moveTo>
                <a:lnTo>
                  <a:pt x="778" y="9042"/>
                </a:lnTo>
                <a:cubicBezTo>
                  <a:pt x="789" y="9054"/>
                  <a:pt x="789" y="9065"/>
                  <a:pt x="772" y="9071"/>
                </a:cubicBezTo>
                <a:cubicBezTo>
                  <a:pt x="755" y="9054"/>
                  <a:pt x="761" y="9048"/>
                  <a:pt x="778" y="9042"/>
                </a:cubicBezTo>
                <a:close/>
                <a:moveTo>
                  <a:pt x="13465" y="9048"/>
                </a:moveTo>
                <a:cubicBezTo>
                  <a:pt x="13476" y="9059"/>
                  <a:pt x="13470" y="9088"/>
                  <a:pt x="13453" y="9088"/>
                </a:cubicBezTo>
                <a:cubicBezTo>
                  <a:pt x="13436" y="9076"/>
                  <a:pt x="13448" y="9048"/>
                  <a:pt x="13465" y="9048"/>
                </a:cubicBezTo>
                <a:close/>
                <a:moveTo>
                  <a:pt x="557" y="9173"/>
                </a:moveTo>
                <a:cubicBezTo>
                  <a:pt x="568" y="9173"/>
                  <a:pt x="580" y="9178"/>
                  <a:pt x="591" y="9184"/>
                </a:cubicBezTo>
                <a:cubicBezTo>
                  <a:pt x="585" y="9190"/>
                  <a:pt x="580" y="9201"/>
                  <a:pt x="568" y="9207"/>
                </a:cubicBezTo>
                <a:cubicBezTo>
                  <a:pt x="580" y="9224"/>
                  <a:pt x="585" y="9241"/>
                  <a:pt x="591" y="9252"/>
                </a:cubicBezTo>
                <a:lnTo>
                  <a:pt x="574" y="9258"/>
                </a:lnTo>
                <a:cubicBezTo>
                  <a:pt x="568" y="9230"/>
                  <a:pt x="563" y="9201"/>
                  <a:pt x="557" y="9173"/>
                </a:cubicBezTo>
                <a:close/>
                <a:moveTo>
                  <a:pt x="841" y="9247"/>
                </a:moveTo>
                <a:cubicBezTo>
                  <a:pt x="858" y="9258"/>
                  <a:pt x="863" y="9281"/>
                  <a:pt x="852" y="9298"/>
                </a:cubicBezTo>
                <a:cubicBezTo>
                  <a:pt x="835" y="9298"/>
                  <a:pt x="824" y="9252"/>
                  <a:pt x="841" y="9247"/>
                </a:cubicBezTo>
                <a:close/>
                <a:moveTo>
                  <a:pt x="13561" y="8855"/>
                </a:moveTo>
                <a:lnTo>
                  <a:pt x="13561" y="8855"/>
                </a:lnTo>
                <a:cubicBezTo>
                  <a:pt x="13533" y="9008"/>
                  <a:pt x="13493" y="9156"/>
                  <a:pt x="13436" y="9298"/>
                </a:cubicBezTo>
                <a:cubicBezTo>
                  <a:pt x="13448" y="9173"/>
                  <a:pt x="13510" y="9059"/>
                  <a:pt x="13527" y="8934"/>
                </a:cubicBezTo>
                <a:cubicBezTo>
                  <a:pt x="13533" y="8906"/>
                  <a:pt x="13544" y="8883"/>
                  <a:pt x="13561" y="8855"/>
                </a:cubicBezTo>
                <a:close/>
                <a:moveTo>
                  <a:pt x="13431" y="9110"/>
                </a:moveTo>
                <a:lnTo>
                  <a:pt x="13431" y="9110"/>
                </a:lnTo>
                <a:cubicBezTo>
                  <a:pt x="13436" y="9116"/>
                  <a:pt x="13448" y="9122"/>
                  <a:pt x="13453" y="9127"/>
                </a:cubicBezTo>
                <a:cubicBezTo>
                  <a:pt x="13431" y="9195"/>
                  <a:pt x="13425" y="9281"/>
                  <a:pt x="13380" y="9337"/>
                </a:cubicBezTo>
                <a:cubicBezTo>
                  <a:pt x="13397" y="9264"/>
                  <a:pt x="13436" y="9190"/>
                  <a:pt x="13431" y="9110"/>
                </a:cubicBezTo>
                <a:close/>
                <a:moveTo>
                  <a:pt x="631" y="9292"/>
                </a:moveTo>
                <a:lnTo>
                  <a:pt x="608" y="9320"/>
                </a:lnTo>
                <a:cubicBezTo>
                  <a:pt x="619" y="9326"/>
                  <a:pt x="631" y="9343"/>
                  <a:pt x="642" y="9349"/>
                </a:cubicBezTo>
                <a:cubicBezTo>
                  <a:pt x="614" y="9349"/>
                  <a:pt x="597" y="9337"/>
                  <a:pt x="597" y="9309"/>
                </a:cubicBezTo>
                <a:cubicBezTo>
                  <a:pt x="602" y="9303"/>
                  <a:pt x="619" y="9298"/>
                  <a:pt x="631" y="9292"/>
                </a:cubicBezTo>
                <a:close/>
                <a:moveTo>
                  <a:pt x="13363" y="9393"/>
                </a:moveTo>
                <a:cubicBezTo>
                  <a:pt x="13364" y="9393"/>
                  <a:pt x="13366" y="9394"/>
                  <a:pt x="13368" y="9394"/>
                </a:cubicBezTo>
                <a:cubicBezTo>
                  <a:pt x="13378" y="9404"/>
                  <a:pt x="13371" y="9430"/>
                  <a:pt x="13358" y="9430"/>
                </a:cubicBezTo>
                <a:cubicBezTo>
                  <a:pt x="13356" y="9430"/>
                  <a:pt x="13354" y="9430"/>
                  <a:pt x="13351" y="9428"/>
                </a:cubicBezTo>
                <a:cubicBezTo>
                  <a:pt x="13336" y="9418"/>
                  <a:pt x="13344" y="9393"/>
                  <a:pt x="13363" y="9393"/>
                </a:cubicBezTo>
                <a:close/>
                <a:moveTo>
                  <a:pt x="608" y="9366"/>
                </a:moveTo>
                <a:cubicBezTo>
                  <a:pt x="625" y="9366"/>
                  <a:pt x="636" y="9377"/>
                  <a:pt x="642" y="9394"/>
                </a:cubicBezTo>
                <a:lnTo>
                  <a:pt x="670" y="9394"/>
                </a:lnTo>
                <a:cubicBezTo>
                  <a:pt x="665" y="9400"/>
                  <a:pt x="653" y="9417"/>
                  <a:pt x="653" y="9428"/>
                </a:cubicBezTo>
                <a:cubicBezTo>
                  <a:pt x="659" y="9428"/>
                  <a:pt x="670" y="9422"/>
                  <a:pt x="676" y="9422"/>
                </a:cubicBezTo>
                <a:cubicBezTo>
                  <a:pt x="653" y="9446"/>
                  <a:pt x="659" y="9466"/>
                  <a:pt x="675" y="9466"/>
                </a:cubicBezTo>
                <a:cubicBezTo>
                  <a:pt x="683" y="9466"/>
                  <a:pt x="694" y="9462"/>
                  <a:pt x="704" y="9451"/>
                </a:cubicBezTo>
                <a:cubicBezTo>
                  <a:pt x="704" y="9456"/>
                  <a:pt x="710" y="9473"/>
                  <a:pt x="710" y="9479"/>
                </a:cubicBezTo>
                <a:lnTo>
                  <a:pt x="670" y="9479"/>
                </a:lnTo>
                <a:cubicBezTo>
                  <a:pt x="676" y="9496"/>
                  <a:pt x="676" y="9513"/>
                  <a:pt x="670" y="9530"/>
                </a:cubicBezTo>
                <a:cubicBezTo>
                  <a:pt x="653" y="9473"/>
                  <a:pt x="625" y="9422"/>
                  <a:pt x="608" y="9366"/>
                </a:cubicBezTo>
                <a:close/>
                <a:moveTo>
                  <a:pt x="12863" y="9626"/>
                </a:moveTo>
                <a:cubicBezTo>
                  <a:pt x="12865" y="9626"/>
                  <a:pt x="12867" y="9626"/>
                  <a:pt x="12869" y="9627"/>
                </a:cubicBezTo>
                <a:cubicBezTo>
                  <a:pt x="12882" y="9640"/>
                  <a:pt x="12868" y="9660"/>
                  <a:pt x="12853" y="9660"/>
                </a:cubicBezTo>
                <a:cubicBezTo>
                  <a:pt x="12849" y="9660"/>
                  <a:pt x="12844" y="9659"/>
                  <a:pt x="12841" y="9655"/>
                </a:cubicBezTo>
                <a:cubicBezTo>
                  <a:pt x="12831" y="9645"/>
                  <a:pt x="12848" y="9626"/>
                  <a:pt x="12863" y="9626"/>
                </a:cubicBezTo>
                <a:close/>
                <a:moveTo>
                  <a:pt x="727" y="9621"/>
                </a:moveTo>
                <a:cubicBezTo>
                  <a:pt x="738" y="9655"/>
                  <a:pt x="750" y="9689"/>
                  <a:pt x="761" y="9729"/>
                </a:cubicBezTo>
                <a:cubicBezTo>
                  <a:pt x="744" y="9706"/>
                  <a:pt x="733" y="9683"/>
                  <a:pt x="721" y="9661"/>
                </a:cubicBezTo>
                <a:cubicBezTo>
                  <a:pt x="721" y="9649"/>
                  <a:pt x="721" y="9632"/>
                  <a:pt x="727" y="9621"/>
                </a:cubicBezTo>
                <a:close/>
                <a:moveTo>
                  <a:pt x="409" y="8912"/>
                </a:moveTo>
                <a:lnTo>
                  <a:pt x="409" y="8912"/>
                </a:lnTo>
                <a:cubicBezTo>
                  <a:pt x="438" y="8929"/>
                  <a:pt x="438" y="8963"/>
                  <a:pt x="449" y="8991"/>
                </a:cubicBezTo>
                <a:cubicBezTo>
                  <a:pt x="529" y="9235"/>
                  <a:pt x="614" y="9479"/>
                  <a:pt x="710" y="9717"/>
                </a:cubicBezTo>
                <a:cubicBezTo>
                  <a:pt x="727" y="9780"/>
                  <a:pt x="767" y="9825"/>
                  <a:pt x="778" y="9888"/>
                </a:cubicBezTo>
                <a:cubicBezTo>
                  <a:pt x="721" y="9814"/>
                  <a:pt x="710" y="9712"/>
                  <a:pt x="648" y="9649"/>
                </a:cubicBezTo>
                <a:cubicBezTo>
                  <a:pt x="648" y="9644"/>
                  <a:pt x="659" y="9644"/>
                  <a:pt x="665" y="9638"/>
                </a:cubicBezTo>
                <a:cubicBezTo>
                  <a:pt x="580" y="9451"/>
                  <a:pt x="517" y="9258"/>
                  <a:pt x="460" y="9059"/>
                </a:cubicBezTo>
                <a:cubicBezTo>
                  <a:pt x="455" y="9065"/>
                  <a:pt x="449" y="9065"/>
                  <a:pt x="449" y="9065"/>
                </a:cubicBezTo>
                <a:cubicBezTo>
                  <a:pt x="455" y="9008"/>
                  <a:pt x="426" y="8963"/>
                  <a:pt x="409" y="8912"/>
                </a:cubicBezTo>
                <a:close/>
                <a:moveTo>
                  <a:pt x="13295" y="9876"/>
                </a:moveTo>
                <a:cubicBezTo>
                  <a:pt x="13283" y="9882"/>
                  <a:pt x="13266" y="9888"/>
                  <a:pt x="13255" y="9893"/>
                </a:cubicBezTo>
                <a:cubicBezTo>
                  <a:pt x="13266" y="9893"/>
                  <a:pt x="13278" y="9899"/>
                  <a:pt x="13295" y="9899"/>
                </a:cubicBezTo>
                <a:cubicBezTo>
                  <a:pt x="13295" y="9893"/>
                  <a:pt x="13295" y="9882"/>
                  <a:pt x="13295" y="9876"/>
                </a:cubicBezTo>
                <a:close/>
                <a:moveTo>
                  <a:pt x="784" y="9894"/>
                </a:moveTo>
                <a:cubicBezTo>
                  <a:pt x="787" y="9894"/>
                  <a:pt x="791" y="9896"/>
                  <a:pt x="795" y="9899"/>
                </a:cubicBezTo>
                <a:cubicBezTo>
                  <a:pt x="809" y="9904"/>
                  <a:pt x="808" y="9926"/>
                  <a:pt x="795" y="9926"/>
                </a:cubicBezTo>
                <a:cubicBezTo>
                  <a:pt x="792" y="9926"/>
                  <a:pt x="788" y="9925"/>
                  <a:pt x="784" y="9922"/>
                </a:cubicBezTo>
                <a:cubicBezTo>
                  <a:pt x="775" y="9917"/>
                  <a:pt x="773" y="9894"/>
                  <a:pt x="784" y="9894"/>
                </a:cubicBezTo>
                <a:close/>
                <a:moveTo>
                  <a:pt x="13442" y="9303"/>
                </a:moveTo>
                <a:cubicBezTo>
                  <a:pt x="13408" y="9388"/>
                  <a:pt x="13391" y="9485"/>
                  <a:pt x="13340" y="9564"/>
                </a:cubicBezTo>
                <a:cubicBezTo>
                  <a:pt x="13346" y="9536"/>
                  <a:pt x="13357" y="9502"/>
                  <a:pt x="13363" y="9473"/>
                </a:cubicBezTo>
                <a:cubicBezTo>
                  <a:pt x="13357" y="9473"/>
                  <a:pt x="13340" y="9468"/>
                  <a:pt x="13334" y="9468"/>
                </a:cubicBezTo>
                <a:cubicBezTo>
                  <a:pt x="13329" y="9536"/>
                  <a:pt x="13283" y="9593"/>
                  <a:pt x="13278" y="9661"/>
                </a:cubicBezTo>
                <a:cubicBezTo>
                  <a:pt x="13317" y="9638"/>
                  <a:pt x="13323" y="9593"/>
                  <a:pt x="13346" y="9559"/>
                </a:cubicBezTo>
                <a:lnTo>
                  <a:pt x="13346" y="9559"/>
                </a:lnTo>
                <a:cubicBezTo>
                  <a:pt x="13317" y="9672"/>
                  <a:pt x="13272" y="9780"/>
                  <a:pt x="13221" y="9888"/>
                </a:cubicBezTo>
                <a:cubicBezTo>
                  <a:pt x="13221" y="9888"/>
                  <a:pt x="13215" y="9888"/>
                  <a:pt x="13215" y="9893"/>
                </a:cubicBezTo>
                <a:cubicBezTo>
                  <a:pt x="13215" y="9893"/>
                  <a:pt x="13215" y="9899"/>
                  <a:pt x="13215" y="9899"/>
                </a:cubicBezTo>
                <a:cubicBezTo>
                  <a:pt x="13204" y="9922"/>
                  <a:pt x="13192" y="9939"/>
                  <a:pt x="13181" y="9961"/>
                </a:cubicBezTo>
                <a:cubicBezTo>
                  <a:pt x="13192" y="9927"/>
                  <a:pt x="13204" y="9899"/>
                  <a:pt x="13209" y="9871"/>
                </a:cubicBezTo>
                <a:cubicBezTo>
                  <a:pt x="13226" y="9814"/>
                  <a:pt x="13249" y="9763"/>
                  <a:pt x="13278" y="9717"/>
                </a:cubicBezTo>
                <a:lnTo>
                  <a:pt x="13255" y="9700"/>
                </a:lnTo>
                <a:cubicBezTo>
                  <a:pt x="13249" y="9712"/>
                  <a:pt x="13238" y="9734"/>
                  <a:pt x="13232" y="9746"/>
                </a:cubicBezTo>
                <a:lnTo>
                  <a:pt x="13209" y="9757"/>
                </a:lnTo>
                <a:lnTo>
                  <a:pt x="13209" y="9734"/>
                </a:lnTo>
                <a:lnTo>
                  <a:pt x="13238" y="9734"/>
                </a:lnTo>
                <a:cubicBezTo>
                  <a:pt x="13238" y="9706"/>
                  <a:pt x="13244" y="9678"/>
                  <a:pt x="13244" y="9655"/>
                </a:cubicBezTo>
                <a:cubicBezTo>
                  <a:pt x="13278" y="9632"/>
                  <a:pt x="13289" y="9598"/>
                  <a:pt x="13289" y="9564"/>
                </a:cubicBezTo>
                <a:cubicBezTo>
                  <a:pt x="13289" y="9519"/>
                  <a:pt x="13329" y="9491"/>
                  <a:pt x="13312" y="9445"/>
                </a:cubicBezTo>
                <a:lnTo>
                  <a:pt x="13312" y="9445"/>
                </a:lnTo>
                <a:cubicBezTo>
                  <a:pt x="13329" y="9451"/>
                  <a:pt x="13346" y="9456"/>
                  <a:pt x="13363" y="9462"/>
                </a:cubicBezTo>
                <a:cubicBezTo>
                  <a:pt x="13385" y="9428"/>
                  <a:pt x="13397" y="9388"/>
                  <a:pt x="13402" y="9349"/>
                </a:cubicBezTo>
                <a:cubicBezTo>
                  <a:pt x="13414" y="9332"/>
                  <a:pt x="13431" y="9315"/>
                  <a:pt x="13442" y="9303"/>
                </a:cubicBezTo>
                <a:close/>
                <a:moveTo>
                  <a:pt x="714" y="9932"/>
                </a:moveTo>
                <a:cubicBezTo>
                  <a:pt x="727" y="9932"/>
                  <a:pt x="742" y="9935"/>
                  <a:pt x="755" y="9939"/>
                </a:cubicBezTo>
                <a:cubicBezTo>
                  <a:pt x="744" y="9939"/>
                  <a:pt x="721" y="9944"/>
                  <a:pt x="710" y="9944"/>
                </a:cubicBezTo>
                <a:cubicBezTo>
                  <a:pt x="716" y="9961"/>
                  <a:pt x="727" y="9973"/>
                  <a:pt x="733" y="9990"/>
                </a:cubicBezTo>
                <a:lnTo>
                  <a:pt x="693" y="9990"/>
                </a:lnTo>
                <a:cubicBezTo>
                  <a:pt x="682" y="9973"/>
                  <a:pt x="682" y="9956"/>
                  <a:pt x="687" y="9939"/>
                </a:cubicBezTo>
                <a:cubicBezTo>
                  <a:pt x="695" y="9934"/>
                  <a:pt x="704" y="9932"/>
                  <a:pt x="714" y="9932"/>
                </a:cubicBezTo>
                <a:close/>
                <a:moveTo>
                  <a:pt x="13147" y="9990"/>
                </a:moveTo>
                <a:cubicBezTo>
                  <a:pt x="13153" y="9995"/>
                  <a:pt x="13153" y="10001"/>
                  <a:pt x="13153" y="10001"/>
                </a:cubicBezTo>
                <a:lnTo>
                  <a:pt x="13147" y="10001"/>
                </a:lnTo>
                <a:cubicBezTo>
                  <a:pt x="13147" y="9995"/>
                  <a:pt x="13147" y="9995"/>
                  <a:pt x="13147" y="9990"/>
                </a:cubicBezTo>
                <a:close/>
                <a:moveTo>
                  <a:pt x="1096" y="9882"/>
                </a:moveTo>
                <a:cubicBezTo>
                  <a:pt x="1119" y="9927"/>
                  <a:pt x="1141" y="9973"/>
                  <a:pt x="1164" y="10018"/>
                </a:cubicBezTo>
                <a:cubicBezTo>
                  <a:pt x="1124" y="9984"/>
                  <a:pt x="1113" y="9927"/>
                  <a:pt x="1085" y="9882"/>
                </a:cubicBezTo>
                <a:close/>
                <a:moveTo>
                  <a:pt x="908" y="10025"/>
                </a:moveTo>
                <a:cubicBezTo>
                  <a:pt x="913" y="10025"/>
                  <a:pt x="917" y="10031"/>
                  <a:pt x="920" y="10041"/>
                </a:cubicBezTo>
                <a:cubicBezTo>
                  <a:pt x="915" y="10046"/>
                  <a:pt x="910" y="10049"/>
                  <a:pt x="905" y="10049"/>
                </a:cubicBezTo>
                <a:cubicBezTo>
                  <a:pt x="900" y="10049"/>
                  <a:pt x="895" y="10045"/>
                  <a:pt x="892" y="10035"/>
                </a:cubicBezTo>
                <a:cubicBezTo>
                  <a:pt x="899" y="10028"/>
                  <a:pt x="904" y="10025"/>
                  <a:pt x="908" y="10025"/>
                </a:cubicBezTo>
                <a:close/>
                <a:moveTo>
                  <a:pt x="1170" y="10024"/>
                </a:moveTo>
                <a:cubicBezTo>
                  <a:pt x="1175" y="10030"/>
                  <a:pt x="1175" y="10041"/>
                  <a:pt x="1181" y="10047"/>
                </a:cubicBezTo>
                <a:cubicBezTo>
                  <a:pt x="1181" y="10052"/>
                  <a:pt x="1175" y="10052"/>
                  <a:pt x="1175" y="10058"/>
                </a:cubicBezTo>
                <a:cubicBezTo>
                  <a:pt x="1170" y="10047"/>
                  <a:pt x="1164" y="10041"/>
                  <a:pt x="1158" y="10030"/>
                </a:cubicBezTo>
                <a:cubicBezTo>
                  <a:pt x="1164" y="10030"/>
                  <a:pt x="1170" y="10024"/>
                  <a:pt x="1170" y="10024"/>
                </a:cubicBezTo>
                <a:close/>
                <a:moveTo>
                  <a:pt x="1374" y="10018"/>
                </a:moveTo>
                <a:lnTo>
                  <a:pt x="1374" y="10018"/>
                </a:lnTo>
                <a:cubicBezTo>
                  <a:pt x="1385" y="10030"/>
                  <a:pt x="1391" y="10041"/>
                  <a:pt x="1397" y="10058"/>
                </a:cubicBezTo>
                <a:cubicBezTo>
                  <a:pt x="1398" y="10070"/>
                  <a:pt x="1395" y="10075"/>
                  <a:pt x="1391" y="10075"/>
                </a:cubicBezTo>
                <a:cubicBezTo>
                  <a:pt x="1378" y="10075"/>
                  <a:pt x="1348" y="10027"/>
                  <a:pt x="1374" y="10018"/>
                </a:cubicBezTo>
                <a:close/>
                <a:moveTo>
                  <a:pt x="1181" y="10069"/>
                </a:moveTo>
                <a:cubicBezTo>
                  <a:pt x="1187" y="10069"/>
                  <a:pt x="1192" y="10075"/>
                  <a:pt x="1192" y="10075"/>
                </a:cubicBezTo>
                <a:cubicBezTo>
                  <a:pt x="1192" y="10081"/>
                  <a:pt x="1192" y="10086"/>
                  <a:pt x="1192" y="10092"/>
                </a:cubicBezTo>
                <a:cubicBezTo>
                  <a:pt x="1187" y="10086"/>
                  <a:pt x="1187" y="10075"/>
                  <a:pt x="1181" y="10069"/>
                </a:cubicBezTo>
                <a:close/>
                <a:moveTo>
                  <a:pt x="929" y="10072"/>
                </a:moveTo>
                <a:cubicBezTo>
                  <a:pt x="936" y="10072"/>
                  <a:pt x="943" y="10076"/>
                  <a:pt x="943" y="10086"/>
                </a:cubicBezTo>
                <a:cubicBezTo>
                  <a:pt x="946" y="10096"/>
                  <a:pt x="936" y="10102"/>
                  <a:pt x="927" y="10102"/>
                </a:cubicBezTo>
                <a:cubicBezTo>
                  <a:pt x="920" y="10102"/>
                  <a:pt x="914" y="10099"/>
                  <a:pt x="914" y="10092"/>
                </a:cubicBezTo>
                <a:cubicBezTo>
                  <a:pt x="911" y="10079"/>
                  <a:pt x="920" y="10072"/>
                  <a:pt x="929" y="10072"/>
                </a:cubicBezTo>
                <a:close/>
                <a:moveTo>
                  <a:pt x="722" y="9999"/>
                </a:moveTo>
                <a:cubicBezTo>
                  <a:pt x="732" y="9999"/>
                  <a:pt x="740" y="10005"/>
                  <a:pt x="744" y="10018"/>
                </a:cubicBezTo>
                <a:cubicBezTo>
                  <a:pt x="767" y="10052"/>
                  <a:pt x="778" y="10092"/>
                  <a:pt x="807" y="10126"/>
                </a:cubicBezTo>
                <a:lnTo>
                  <a:pt x="801" y="10126"/>
                </a:lnTo>
                <a:cubicBezTo>
                  <a:pt x="799" y="10127"/>
                  <a:pt x="798" y="10127"/>
                  <a:pt x="796" y="10127"/>
                </a:cubicBezTo>
                <a:cubicBezTo>
                  <a:pt x="786" y="10127"/>
                  <a:pt x="776" y="10113"/>
                  <a:pt x="761" y="10103"/>
                </a:cubicBezTo>
                <a:lnTo>
                  <a:pt x="750" y="10109"/>
                </a:lnTo>
                <a:cubicBezTo>
                  <a:pt x="744" y="10075"/>
                  <a:pt x="716" y="10035"/>
                  <a:pt x="710" y="10001"/>
                </a:cubicBezTo>
                <a:cubicBezTo>
                  <a:pt x="714" y="10000"/>
                  <a:pt x="718" y="9999"/>
                  <a:pt x="722" y="9999"/>
                </a:cubicBezTo>
                <a:close/>
                <a:moveTo>
                  <a:pt x="760" y="10125"/>
                </a:moveTo>
                <a:cubicBezTo>
                  <a:pt x="772" y="10125"/>
                  <a:pt x="788" y="10141"/>
                  <a:pt x="772" y="10149"/>
                </a:cubicBezTo>
                <a:cubicBezTo>
                  <a:pt x="767" y="10149"/>
                  <a:pt x="755" y="10143"/>
                  <a:pt x="750" y="10137"/>
                </a:cubicBezTo>
                <a:cubicBezTo>
                  <a:pt x="750" y="10128"/>
                  <a:pt x="754" y="10125"/>
                  <a:pt x="760" y="10125"/>
                </a:cubicBezTo>
                <a:close/>
                <a:moveTo>
                  <a:pt x="1226" y="10126"/>
                </a:moveTo>
                <a:cubicBezTo>
                  <a:pt x="1232" y="10137"/>
                  <a:pt x="1238" y="10149"/>
                  <a:pt x="1238" y="10160"/>
                </a:cubicBezTo>
                <a:lnTo>
                  <a:pt x="1238" y="10166"/>
                </a:lnTo>
                <a:cubicBezTo>
                  <a:pt x="1238" y="10160"/>
                  <a:pt x="1232" y="10160"/>
                  <a:pt x="1226" y="10160"/>
                </a:cubicBezTo>
                <a:lnTo>
                  <a:pt x="1215" y="10137"/>
                </a:lnTo>
                <a:lnTo>
                  <a:pt x="1221" y="10126"/>
                </a:lnTo>
                <a:close/>
                <a:moveTo>
                  <a:pt x="1249" y="10177"/>
                </a:moveTo>
                <a:cubicBezTo>
                  <a:pt x="1249" y="10188"/>
                  <a:pt x="1255" y="10200"/>
                  <a:pt x="1260" y="10211"/>
                </a:cubicBezTo>
                <a:lnTo>
                  <a:pt x="1260" y="10228"/>
                </a:lnTo>
                <a:cubicBezTo>
                  <a:pt x="1255" y="10211"/>
                  <a:pt x="1249" y="10200"/>
                  <a:pt x="1243" y="10188"/>
                </a:cubicBezTo>
                <a:cubicBezTo>
                  <a:pt x="1243" y="10188"/>
                  <a:pt x="1243" y="10183"/>
                  <a:pt x="1249" y="10177"/>
                </a:cubicBezTo>
                <a:close/>
                <a:moveTo>
                  <a:pt x="926" y="10103"/>
                </a:moveTo>
                <a:lnTo>
                  <a:pt x="926" y="10103"/>
                </a:lnTo>
                <a:cubicBezTo>
                  <a:pt x="977" y="10126"/>
                  <a:pt x="994" y="10177"/>
                  <a:pt x="1028" y="10217"/>
                </a:cubicBezTo>
                <a:cubicBezTo>
                  <a:pt x="1016" y="10222"/>
                  <a:pt x="1005" y="10228"/>
                  <a:pt x="994" y="10234"/>
                </a:cubicBezTo>
                <a:cubicBezTo>
                  <a:pt x="965" y="10188"/>
                  <a:pt x="943" y="10149"/>
                  <a:pt x="926" y="10103"/>
                </a:cubicBezTo>
                <a:close/>
                <a:moveTo>
                  <a:pt x="1022" y="10234"/>
                </a:moveTo>
                <a:lnTo>
                  <a:pt x="1022" y="10234"/>
                </a:lnTo>
                <a:cubicBezTo>
                  <a:pt x="1028" y="10239"/>
                  <a:pt x="1033" y="10245"/>
                  <a:pt x="1039" y="10251"/>
                </a:cubicBezTo>
                <a:cubicBezTo>
                  <a:pt x="1039" y="10262"/>
                  <a:pt x="1035" y="10267"/>
                  <a:pt x="1029" y="10267"/>
                </a:cubicBezTo>
                <a:cubicBezTo>
                  <a:pt x="1016" y="10267"/>
                  <a:pt x="998" y="10242"/>
                  <a:pt x="1022" y="10234"/>
                </a:cubicBezTo>
                <a:close/>
                <a:moveTo>
                  <a:pt x="13045" y="10285"/>
                </a:moveTo>
                <a:cubicBezTo>
                  <a:pt x="13045" y="10285"/>
                  <a:pt x="13039" y="10291"/>
                  <a:pt x="13039" y="10291"/>
                </a:cubicBezTo>
                <a:cubicBezTo>
                  <a:pt x="13039" y="10285"/>
                  <a:pt x="13039" y="10285"/>
                  <a:pt x="13045" y="10285"/>
                </a:cubicBezTo>
                <a:close/>
                <a:moveTo>
                  <a:pt x="13039" y="10245"/>
                </a:moveTo>
                <a:cubicBezTo>
                  <a:pt x="13034" y="10273"/>
                  <a:pt x="13017" y="10302"/>
                  <a:pt x="12994" y="10330"/>
                </a:cubicBezTo>
                <a:cubicBezTo>
                  <a:pt x="13011" y="10302"/>
                  <a:pt x="13022" y="10273"/>
                  <a:pt x="13034" y="10245"/>
                </a:cubicBezTo>
                <a:close/>
                <a:moveTo>
                  <a:pt x="12994" y="10279"/>
                </a:moveTo>
                <a:lnTo>
                  <a:pt x="12988" y="10291"/>
                </a:lnTo>
                <a:cubicBezTo>
                  <a:pt x="12983" y="10296"/>
                  <a:pt x="12971" y="10302"/>
                  <a:pt x="12965" y="10302"/>
                </a:cubicBezTo>
                <a:lnTo>
                  <a:pt x="12960" y="10325"/>
                </a:lnTo>
                <a:cubicBezTo>
                  <a:pt x="12954" y="10330"/>
                  <a:pt x="12943" y="10336"/>
                  <a:pt x="12937" y="10347"/>
                </a:cubicBezTo>
                <a:cubicBezTo>
                  <a:pt x="12937" y="10336"/>
                  <a:pt x="12943" y="10325"/>
                  <a:pt x="12943" y="10319"/>
                </a:cubicBezTo>
                <a:cubicBezTo>
                  <a:pt x="12943" y="10313"/>
                  <a:pt x="12948" y="10313"/>
                  <a:pt x="12948" y="10308"/>
                </a:cubicBezTo>
                <a:lnTo>
                  <a:pt x="12954" y="10308"/>
                </a:lnTo>
                <a:cubicBezTo>
                  <a:pt x="12960" y="10296"/>
                  <a:pt x="12965" y="10291"/>
                  <a:pt x="12965" y="10279"/>
                </a:cubicBezTo>
                <a:close/>
                <a:moveTo>
                  <a:pt x="1074" y="10334"/>
                </a:moveTo>
                <a:cubicBezTo>
                  <a:pt x="1077" y="10334"/>
                  <a:pt x="1081" y="10335"/>
                  <a:pt x="1085" y="10336"/>
                </a:cubicBezTo>
                <a:cubicBezTo>
                  <a:pt x="1090" y="10353"/>
                  <a:pt x="1085" y="10359"/>
                  <a:pt x="1068" y="10359"/>
                </a:cubicBezTo>
                <a:cubicBezTo>
                  <a:pt x="1058" y="10345"/>
                  <a:pt x="1060" y="10334"/>
                  <a:pt x="1074" y="10334"/>
                </a:cubicBezTo>
                <a:close/>
                <a:moveTo>
                  <a:pt x="1283" y="10245"/>
                </a:moveTo>
                <a:cubicBezTo>
                  <a:pt x="1311" y="10285"/>
                  <a:pt x="1334" y="10330"/>
                  <a:pt x="1357" y="10376"/>
                </a:cubicBezTo>
                <a:lnTo>
                  <a:pt x="1351" y="10376"/>
                </a:lnTo>
                <a:cubicBezTo>
                  <a:pt x="1340" y="10353"/>
                  <a:pt x="1334" y="10330"/>
                  <a:pt x="1311" y="10313"/>
                </a:cubicBezTo>
                <a:cubicBezTo>
                  <a:pt x="1300" y="10296"/>
                  <a:pt x="1283" y="10273"/>
                  <a:pt x="1277" y="10256"/>
                </a:cubicBezTo>
                <a:cubicBezTo>
                  <a:pt x="1277" y="10251"/>
                  <a:pt x="1277" y="10245"/>
                  <a:pt x="1283" y="10245"/>
                </a:cubicBezTo>
                <a:close/>
                <a:moveTo>
                  <a:pt x="12931" y="10353"/>
                </a:moveTo>
                <a:cubicBezTo>
                  <a:pt x="12943" y="10359"/>
                  <a:pt x="12948" y="10364"/>
                  <a:pt x="12954" y="10364"/>
                </a:cubicBezTo>
                <a:cubicBezTo>
                  <a:pt x="12954" y="10370"/>
                  <a:pt x="12954" y="10376"/>
                  <a:pt x="12948" y="10381"/>
                </a:cubicBezTo>
                <a:cubicBezTo>
                  <a:pt x="12937" y="10381"/>
                  <a:pt x="12926" y="10376"/>
                  <a:pt x="12920" y="10376"/>
                </a:cubicBezTo>
                <a:cubicBezTo>
                  <a:pt x="12920" y="10376"/>
                  <a:pt x="12920" y="10370"/>
                  <a:pt x="12920" y="10370"/>
                </a:cubicBezTo>
                <a:cubicBezTo>
                  <a:pt x="12926" y="10364"/>
                  <a:pt x="12931" y="10359"/>
                  <a:pt x="12931" y="10353"/>
                </a:cubicBezTo>
                <a:close/>
                <a:moveTo>
                  <a:pt x="13011" y="10359"/>
                </a:moveTo>
                <a:cubicBezTo>
                  <a:pt x="13011" y="10364"/>
                  <a:pt x="13005" y="10376"/>
                  <a:pt x="13000" y="10381"/>
                </a:cubicBezTo>
                <a:cubicBezTo>
                  <a:pt x="13000" y="10376"/>
                  <a:pt x="13000" y="10370"/>
                  <a:pt x="13000" y="10364"/>
                </a:cubicBezTo>
                <a:cubicBezTo>
                  <a:pt x="13005" y="10359"/>
                  <a:pt x="13011" y="10359"/>
                  <a:pt x="13011" y="10359"/>
                </a:cubicBezTo>
                <a:close/>
                <a:moveTo>
                  <a:pt x="1108" y="10397"/>
                </a:moveTo>
                <a:cubicBezTo>
                  <a:pt x="1111" y="10397"/>
                  <a:pt x="1115" y="10397"/>
                  <a:pt x="1119" y="10398"/>
                </a:cubicBezTo>
                <a:cubicBezTo>
                  <a:pt x="1128" y="10412"/>
                  <a:pt x="1126" y="10422"/>
                  <a:pt x="1112" y="10422"/>
                </a:cubicBezTo>
                <a:cubicBezTo>
                  <a:pt x="1109" y="10422"/>
                  <a:pt x="1106" y="10422"/>
                  <a:pt x="1102" y="10421"/>
                </a:cubicBezTo>
                <a:cubicBezTo>
                  <a:pt x="1092" y="10407"/>
                  <a:pt x="1094" y="10397"/>
                  <a:pt x="1108" y="10397"/>
                </a:cubicBezTo>
                <a:close/>
                <a:moveTo>
                  <a:pt x="1374" y="10410"/>
                </a:moveTo>
                <a:lnTo>
                  <a:pt x="1374" y="10410"/>
                </a:lnTo>
                <a:cubicBezTo>
                  <a:pt x="1380" y="10415"/>
                  <a:pt x="1385" y="10421"/>
                  <a:pt x="1385" y="10432"/>
                </a:cubicBezTo>
                <a:cubicBezTo>
                  <a:pt x="1385" y="10427"/>
                  <a:pt x="1380" y="10427"/>
                  <a:pt x="1380" y="10421"/>
                </a:cubicBezTo>
                <a:cubicBezTo>
                  <a:pt x="1380" y="10415"/>
                  <a:pt x="1374" y="10410"/>
                  <a:pt x="1374" y="10410"/>
                </a:cubicBezTo>
                <a:close/>
                <a:moveTo>
                  <a:pt x="1385" y="10432"/>
                </a:moveTo>
                <a:lnTo>
                  <a:pt x="1385" y="10432"/>
                </a:lnTo>
                <a:cubicBezTo>
                  <a:pt x="1391" y="10438"/>
                  <a:pt x="1391" y="10438"/>
                  <a:pt x="1397" y="10444"/>
                </a:cubicBezTo>
                <a:cubicBezTo>
                  <a:pt x="1397" y="10444"/>
                  <a:pt x="1391" y="10444"/>
                  <a:pt x="1391" y="10449"/>
                </a:cubicBezTo>
                <a:cubicBezTo>
                  <a:pt x="1385" y="10444"/>
                  <a:pt x="1385" y="10438"/>
                  <a:pt x="1385" y="10432"/>
                </a:cubicBezTo>
                <a:close/>
                <a:moveTo>
                  <a:pt x="12914" y="10376"/>
                </a:moveTo>
                <a:cubicBezTo>
                  <a:pt x="12920" y="10381"/>
                  <a:pt x="12931" y="10387"/>
                  <a:pt x="12943" y="10393"/>
                </a:cubicBezTo>
                <a:cubicBezTo>
                  <a:pt x="12926" y="10421"/>
                  <a:pt x="12914" y="10449"/>
                  <a:pt x="12892" y="10478"/>
                </a:cubicBezTo>
                <a:cubicBezTo>
                  <a:pt x="12892" y="10472"/>
                  <a:pt x="12892" y="10461"/>
                  <a:pt x="12892" y="10455"/>
                </a:cubicBezTo>
                <a:cubicBezTo>
                  <a:pt x="12920" y="10444"/>
                  <a:pt x="12926" y="10404"/>
                  <a:pt x="12914" y="10376"/>
                </a:cubicBezTo>
                <a:close/>
                <a:moveTo>
                  <a:pt x="12965" y="10603"/>
                </a:moveTo>
                <a:cubicBezTo>
                  <a:pt x="12954" y="10608"/>
                  <a:pt x="12931" y="10620"/>
                  <a:pt x="12926" y="10625"/>
                </a:cubicBezTo>
                <a:cubicBezTo>
                  <a:pt x="12926" y="10637"/>
                  <a:pt x="12931" y="10659"/>
                  <a:pt x="12931" y="10671"/>
                </a:cubicBezTo>
                <a:cubicBezTo>
                  <a:pt x="12937" y="10648"/>
                  <a:pt x="12943" y="10625"/>
                  <a:pt x="12965" y="10603"/>
                </a:cubicBezTo>
                <a:close/>
                <a:moveTo>
                  <a:pt x="12977" y="10410"/>
                </a:moveTo>
                <a:cubicBezTo>
                  <a:pt x="12977" y="10415"/>
                  <a:pt x="12977" y="10415"/>
                  <a:pt x="12971" y="10421"/>
                </a:cubicBezTo>
                <a:cubicBezTo>
                  <a:pt x="12971" y="10432"/>
                  <a:pt x="12977" y="10444"/>
                  <a:pt x="12977" y="10455"/>
                </a:cubicBezTo>
                <a:cubicBezTo>
                  <a:pt x="12897" y="10523"/>
                  <a:pt x="12892" y="10648"/>
                  <a:pt x="12801" y="10710"/>
                </a:cubicBezTo>
                <a:lnTo>
                  <a:pt x="12818" y="10727"/>
                </a:lnTo>
                <a:cubicBezTo>
                  <a:pt x="12807" y="10727"/>
                  <a:pt x="12790" y="10733"/>
                  <a:pt x="12778" y="10744"/>
                </a:cubicBezTo>
                <a:cubicBezTo>
                  <a:pt x="12829" y="10654"/>
                  <a:pt x="12875" y="10563"/>
                  <a:pt x="12926" y="10472"/>
                </a:cubicBezTo>
                <a:cubicBezTo>
                  <a:pt x="12937" y="10455"/>
                  <a:pt x="12954" y="10432"/>
                  <a:pt x="12971" y="10410"/>
                </a:cubicBezTo>
                <a:close/>
                <a:moveTo>
                  <a:pt x="12225" y="10721"/>
                </a:moveTo>
                <a:cubicBezTo>
                  <a:pt x="12226" y="10721"/>
                  <a:pt x="12227" y="10721"/>
                  <a:pt x="12228" y="10722"/>
                </a:cubicBezTo>
                <a:cubicBezTo>
                  <a:pt x="12245" y="10733"/>
                  <a:pt x="12228" y="10756"/>
                  <a:pt x="12211" y="10756"/>
                </a:cubicBezTo>
                <a:cubicBezTo>
                  <a:pt x="12201" y="10745"/>
                  <a:pt x="12214" y="10721"/>
                  <a:pt x="12225" y="10721"/>
                </a:cubicBezTo>
                <a:close/>
                <a:moveTo>
                  <a:pt x="12438" y="10739"/>
                </a:moveTo>
                <a:cubicBezTo>
                  <a:pt x="12438" y="10756"/>
                  <a:pt x="12432" y="10761"/>
                  <a:pt x="12421" y="10773"/>
                </a:cubicBezTo>
                <a:cubicBezTo>
                  <a:pt x="12426" y="10761"/>
                  <a:pt x="12432" y="10750"/>
                  <a:pt x="12438" y="10739"/>
                </a:cubicBezTo>
                <a:close/>
                <a:moveTo>
                  <a:pt x="12676" y="10778"/>
                </a:moveTo>
                <a:cubicBezTo>
                  <a:pt x="12676" y="10778"/>
                  <a:pt x="12676" y="10784"/>
                  <a:pt x="12676" y="10784"/>
                </a:cubicBezTo>
                <a:lnTo>
                  <a:pt x="12670" y="10784"/>
                </a:lnTo>
                <a:lnTo>
                  <a:pt x="12676" y="10778"/>
                </a:lnTo>
                <a:close/>
                <a:moveTo>
                  <a:pt x="12693" y="10756"/>
                </a:moveTo>
                <a:cubicBezTo>
                  <a:pt x="12716" y="10756"/>
                  <a:pt x="12716" y="10767"/>
                  <a:pt x="12710" y="10784"/>
                </a:cubicBezTo>
                <a:cubicBezTo>
                  <a:pt x="12693" y="10784"/>
                  <a:pt x="12687" y="10778"/>
                  <a:pt x="12693" y="10756"/>
                </a:cubicBezTo>
                <a:close/>
                <a:moveTo>
                  <a:pt x="12687" y="10795"/>
                </a:moveTo>
                <a:cubicBezTo>
                  <a:pt x="12687" y="10807"/>
                  <a:pt x="12687" y="10818"/>
                  <a:pt x="12676" y="10824"/>
                </a:cubicBezTo>
                <a:cubicBezTo>
                  <a:pt x="12670" y="10818"/>
                  <a:pt x="12670" y="10818"/>
                  <a:pt x="12670" y="10818"/>
                </a:cubicBezTo>
                <a:cubicBezTo>
                  <a:pt x="12676" y="10807"/>
                  <a:pt x="12682" y="10801"/>
                  <a:pt x="12687" y="10795"/>
                </a:cubicBezTo>
                <a:close/>
                <a:moveTo>
                  <a:pt x="12370" y="10841"/>
                </a:moveTo>
                <a:lnTo>
                  <a:pt x="12370" y="10841"/>
                </a:lnTo>
                <a:cubicBezTo>
                  <a:pt x="12364" y="10847"/>
                  <a:pt x="12358" y="10864"/>
                  <a:pt x="12353" y="10875"/>
                </a:cubicBezTo>
                <a:cubicBezTo>
                  <a:pt x="12353" y="10875"/>
                  <a:pt x="12353" y="10881"/>
                  <a:pt x="12358" y="10881"/>
                </a:cubicBezTo>
                <a:lnTo>
                  <a:pt x="12353" y="10881"/>
                </a:lnTo>
                <a:cubicBezTo>
                  <a:pt x="12347" y="10892"/>
                  <a:pt x="12330" y="10909"/>
                  <a:pt x="12319" y="10920"/>
                </a:cubicBezTo>
                <a:cubicBezTo>
                  <a:pt x="12330" y="10892"/>
                  <a:pt x="12353" y="10875"/>
                  <a:pt x="12358" y="10847"/>
                </a:cubicBezTo>
                <a:lnTo>
                  <a:pt x="12364" y="10847"/>
                </a:lnTo>
                <a:cubicBezTo>
                  <a:pt x="12364" y="10841"/>
                  <a:pt x="12370" y="10841"/>
                  <a:pt x="12370" y="10841"/>
                </a:cubicBezTo>
                <a:close/>
                <a:moveTo>
                  <a:pt x="1469" y="10949"/>
                </a:moveTo>
                <a:cubicBezTo>
                  <a:pt x="1480" y="10949"/>
                  <a:pt x="1493" y="10956"/>
                  <a:pt x="1493" y="10971"/>
                </a:cubicBezTo>
                <a:cubicBezTo>
                  <a:pt x="1490" y="10975"/>
                  <a:pt x="1485" y="10976"/>
                  <a:pt x="1481" y="10976"/>
                </a:cubicBezTo>
                <a:cubicBezTo>
                  <a:pt x="1468" y="10976"/>
                  <a:pt x="1453" y="10967"/>
                  <a:pt x="1453" y="10954"/>
                </a:cubicBezTo>
                <a:cubicBezTo>
                  <a:pt x="1457" y="10951"/>
                  <a:pt x="1463" y="10949"/>
                  <a:pt x="1469" y="10949"/>
                </a:cubicBezTo>
                <a:close/>
                <a:moveTo>
                  <a:pt x="12030" y="10968"/>
                </a:moveTo>
                <a:cubicBezTo>
                  <a:pt x="12041" y="10968"/>
                  <a:pt x="12053" y="10986"/>
                  <a:pt x="12041" y="10994"/>
                </a:cubicBezTo>
                <a:cubicBezTo>
                  <a:pt x="12037" y="11001"/>
                  <a:pt x="12033" y="11004"/>
                  <a:pt x="12029" y="11004"/>
                </a:cubicBezTo>
                <a:cubicBezTo>
                  <a:pt x="12019" y="11004"/>
                  <a:pt x="12010" y="10989"/>
                  <a:pt x="12018" y="10977"/>
                </a:cubicBezTo>
                <a:cubicBezTo>
                  <a:pt x="12021" y="10971"/>
                  <a:pt x="12025" y="10968"/>
                  <a:pt x="12030" y="10968"/>
                </a:cubicBezTo>
                <a:close/>
                <a:moveTo>
                  <a:pt x="1491" y="10984"/>
                </a:moveTo>
                <a:cubicBezTo>
                  <a:pt x="1495" y="10984"/>
                  <a:pt x="1500" y="10987"/>
                  <a:pt x="1504" y="10994"/>
                </a:cubicBezTo>
                <a:cubicBezTo>
                  <a:pt x="1499" y="10994"/>
                  <a:pt x="1499" y="11000"/>
                  <a:pt x="1499" y="11000"/>
                </a:cubicBezTo>
                <a:cubicBezTo>
                  <a:pt x="1499" y="11000"/>
                  <a:pt x="1499" y="11005"/>
                  <a:pt x="1499" y="11005"/>
                </a:cubicBezTo>
                <a:cubicBezTo>
                  <a:pt x="1499" y="11008"/>
                  <a:pt x="1497" y="11009"/>
                  <a:pt x="1494" y="11009"/>
                </a:cubicBezTo>
                <a:cubicBezTo>
                  <a:pt x="1489" y="11009"/>
                  <a:pt x="1483" y="11006"/>
                  <a:pt x="1476" y="11000"/>
                </a:cubicBezTo>
                <a:cubicBezTo>
                  <a:pt x="1479" y="10990"/>
                  <a:pt x="1485" y="10984"/>
                  <a:pt x="1491" y="10984"/>
                </a:cubicBezTo>
                <a:close/>
                <a:moveTo>
                  <a:pt x="818" y="9973"/>
                </a:moveTo>
                <a:lnTo>
                  <a:pt x="818" y="9973"/>
                </a:lnTo>
                <a:cubicBezTo>
                  <a:pt x="880" y="10064"/>
                  <a:pt x="931" y="10166"/>
                  <a:pt x="982" y="10262"/>
                </a:cubicBezTo>
                <a:cubicBezTo>
                  <a:pt x="994" y="10279"/>
                  <a:pt x="999" y="10313"/>
                  <a:pt x="1022" y="10319"/>
                </a:cubicBezTo>
                <a:cubicBezTo>
                  <a:pt x="1022" y="10308"/>
                  <a:pt x="1028" y="10291"/>
                  <a:pt x="1028" y="10285"/>
                </a:cubicBezTo>
                <a:cubicBezTo>
                  <a:pt x="1039" y="10279"/>
                  <a:pt x="1062" y="10279"/>
                  <a:pt x="1073" y="10279"/>
                </a:cubicBezTo>
                <a:cubicBezTo>
                  <a:pt x="1068" y="10291"/>
                  <a:pt x="1068" y="10308"/>
                  <a:pt x="1068" y="10319"/>
                </a:cubicBezTo>
                <a:cubicBezTo>
                  <a:pt x="1050" y="10319"/>
                  <a:pt x="1033" y="10325"/>
                  <a:pt x="1028" y="10347"/>
                </a:cubicBezTo>
                <a:cubicBezTo>
                  <a:pt x="1045" y="10398"/>
                  <a:pt x="1090" y="10438"/>
                  <a:pt x="1113" y="10495"/>
                </a:cubicBezTo>
                <a:cubicBezTo>
                  <a:pt x="1130" y="10517"/>
                  <a:pt x="1141" y="10557"/>
                  <a:pt x="1175" y="10569"/>
                </a:cubicBezTo>
                <a:cubicBezTo>
                  <a:pt x="1175" y="10540"/>
                  <a:pt x="1164" y="10512"/>
                  <a:pt x="1136" y="10495"/>
                </a:cubicBezTo>
                <a:cubicBezTo>
                  <a:pt x="1130" y="10472"/>
                  <a:pt x="1090" y="10438"/>
                  <a:pt x="1124" y="10421"/>
                </a:cubicBezTo>
                <a:lnTo>
                  <a:pt x="1124" y="10421"/>
                </a:lnTo>
                <a:cubicBezTo>
                  <a:pt x="1130" y="10438"/>
                  <a:pt x="1147" y="10449"/>
                  <a:pt x="1164" y="10449"/>
                </a:cubicBezTo>
                <a:cubicBezTo>
                  <a:pt x="1164" y="10455"/>
                  <a:pt x="1153" y="10466"/>
                  <a:pt x="1147" y="10466"/>
                </a:cubicBezTo>
                <a:cubicBezTo>
                  <a:pt x="1158" y="10472"/>
                  <a:pt x="1175" y="10478"/>
                  <a:pt x="1181" y="10483"/>
                </a:cubicBezTo>
                <a:lnTo>
                  <a:pt x="1209" y="10517"/>
                </a:lnTo>
                <a:cubicBezTo>
                  <a:pt x="1198" y="10523"/>
                  <a:pt x="1181" y="10523"/>
                  <a:pt x="1170" y="10529"/>
                </a:cubicBezTo>
                <a:cubicBezTo>
                  <a:pt x="1192" y="10534"/>
                  <a:pt x="1209" y="10540"/>
                  <a:pt x="1226" y="10546"/>
                </a:cubicBezTo>
                <a:cubicBezTo>
                  <a:pt x="1221" y="10546"/>
                  <a:pt x="1209" y="10557"/>
                  <a:pt x="1209" y="10557"/>
                </a:cubicBezTo>
                <a:cubicBezTo>
                  <a:pt x="1238" y="10597"/>
                  <a:pt x="1260" y="10642"/>
                  <a:pt x="1289" y="10682"/>
                </a:cubicBezTo>
                <a:cubicBezTo>
                  <a:pt x="1323" y="10693"/>
                  <a:pt x="1317" y="10733"/>
                  <a:pt x="1329" y="10761"/>
                </a:cubicBezTo>
                <a:cubicBezTo>
                  <a:pt x="1260" y="10727"/>
                  <a:pt x="1243" y="10648"/>
                  <a:pt x="1198" y="10591"/>
                </a:cubicBezTo>
                <a:cubicBezTo>
                  <a:pt x="1198" y="10582"/>
                  <a:pt x="1192" y="10579"/>
                  <a:pt x="1186" y="10579"/>
                </a:cubicBezTo>
                <a:cubicBezTo>
                  <a:pt x="1171" y="10579"/>
                  <a:pt x="1152" y="10595"/>
                  <a:pt x="1175" y="10603"/>
                </a:cubicBezTo>
                <a:cubicBezTo>
                  <a:pt x="1249" y="10710"/>
                  <a:pt x="1311" y="10818"/>
                  <a:pt x="1380" y="10920"/>
                </a:cubicBezTo>
                <a:cubicBezTo>
                  <a:pt x="1408" y="10954"/>
                  <a:pt x="1431" y="10994"/>
                  <a:pt x="1453" y="11034"/>
                </a:cubicBezTo>
                <a:cubicBezTo>
                  <a:pt x="1397" y="10988"/>
                  <a:pt x="1368" y="10915"/>
                  <a:pt x="1323" y="10858"/>
                </a:cubicBezTo>
                <a:cubicBezTo>
                  <a:pt x="1317" y="10858"/>
                  <a:pt x="1306" y="10864"/>
                  <a:pt x="1300" y="10864"/>
                </a:cubicBezTo>
                <a:cubicBezTo>
                  <a:pt x="1306" y="10858"/>
                  <a:pt x="1317" y="10847"/>
                  <a:pt x="1323" y="10841"/>
                </a:cubicBezTo>
                <a:cubicBezTo>
                  <a:pt x="1311" y="10835"/>
                  <a:pt x="1294" y="10824"/>
                  <a:pt x="1289" y="10818"/>
                </a:cubicBezTo>
                <a:cubicBezTo>
                  <a:pt x="1283" y="10813"/>
                  <a:pt x="1277" y="10795"/>
                  <a:pt x="1277" y="10790"/>
                </a:cubicBezTo>
                <a:cubicBezTo>
                  <a:pt x="1272" y="10790"/>
                  <a:pt x="1260" y="10784"/>
                  <a:pt x="1249" y="10778"/>
                </a:cubicBezTo>
                <a:cubicBezTo>
                  <a:pt x="1249" y="10773"/>
                  <a:pt x="1255" y="10761"/>
                  <a:pt x="1255" y="10756"/>
                </a:cubicBezTo>
                <a:cubicBezTo>
                  <a:pt x="1130" y="10597"/>
                  <a:pt x="1050" y="10404"/>
                  <a:pt x="937" y="10239"/>
                </a:cubicBezTo>
                <a:cubicBezTo>
                  <a:pt x="914" y="10143"/>
                  <a:pt x="841" y="10069"/>
                  <a:pt x="818" y="9973"/>
                </a:cubicBezTo>
                <a:close/>
                <a:moveTo>
                  <a:pt x="12285" y="10960"/>
                </a:moveTo>
                <a:cubicBezTo>
                  <a:pt x="12285" y="10977"/>
                  <a:pt x="12279" y="10988"/>
                  <a:pt x="12273" y="11005"/>
                </a:cubicBezTo>
                <a:cubicBezTo>
                  <a:pt x="12273" y="11005"/>
                  <a:pt x="12262" y="11011"/>
                  <a:pt x="12262" y="11011"/>
                </a:cubicBezTo>
                <a:cubicBezTo>
                  <a:pt x="12245" y="11034"/>
                  <a:pt x="12228" y="11056"/>
                  <a:pt x="12205" y="11074"/>
                </a:cubicBezTo>
                <a:cubicBezTo>
                  <a:pt x="12211" y="11056"/>
                  <a:pt x="12222" y="11039"/>
                  <a:pt x="12234" y="11022"/>
                </a:cubicBezTo>
                <a:cubicBezTo>
                  <a:pt x="12251" y="11000"/>
                  <a:pt x="12268" y="10983"/>
                  <a:pt x="12285" y="10960"/>
                </a:cubicBezTo>
                <a:close/>
                <a:moveTo>
                  <a:pt x="1487" y="11079"/>
                </a:moveTo>
                <a:lnTo>
                  <a:pt x="1487" y="11079"/>
                </a:lnTo>
                <a:cubicBezTo>
                  <a:pt x="1493" y="11085"/>
                  <a:pt x="1504" y="11096"/>
                  <a:pt x="1510" y="11102"/>
                </a:cubicBezTo>
                <a:cubicBezTo>
                  <a:pt x="1504" y="11108"/>
                  <a:pt x="1504" y="11113"/>
                  <a:pt x="1504" y="11119"/>
                </a:cubicBezTo>
                <a:cubicBezTo>
                  <a:pt x="1499" y="11119"/>
                  <a:pt x="1493" y="11125"/>
                  <a:pt x="1493" y="11125"/>
                </a:cubicBezTo>
                <a:cubicBezTo>
                  <a:pt x="1493" y="11108"/>
                  <a:pt x="1493" y="11096"/>
                  <a:pt x="1487" y="11079"/>
                </a:cubicBezTo>
                <a:close/>
                <a:moveTo>
                  <a:pt x="1533" y="11170"/>
                </a:moveTo>
                <a:lnTo>
                  <a:pt x="1533" y="11170"/>
                </a:lnTo>
                <a:cubicBezTo>
                  <a:pt x="1544" y="11176"/>
                  <a:pt x="1555" y="11181"/>
                  <a:pt x="1561" y="11193"/>
                </a:cubicBezTo>
                <a:cubicBezTo>
                  <a:pt x="1567" y="11198"/>
                  <a:pt x="1567" y="11204"/>
                  <a:pt x="1567" y="11215"/>
                </a:cubicBezTo>
                <a:cubicBezTo>
                  <a:pt x="1555" y="11198"/>
                  <a:pt x="1544" y="11187"/>
                  <a:pt x="1533" y="11170"/>
                </a:cubicBezTo>
                <a:close/>
                <a:moveTo>
                  <a:pt x="11859" y="11194"/>
                </a:moveTo>
                <a:cubicBezTo>
                  <a:pt x="11874" y="11194"/>
                  <a:pt x="11849" y="11236"/>
                  <a:pt x="11829" y="11236"/>
                </a:cubicBezTo>
                <a:cubicBezTo>
                  <a:pt x="11826" y="11236"/>
                  <a:pt x="11822" y="11235"/>
                  <a:pt x="11819" y="11232"/>
                </a:cubicBezTo>
                <a:cubicBezTo>
                  <a:pt x="11825" y="11215"/>
                  <a:pt x="11831" y="11204"/>
                  <a:pt x="11848" y="11198"/>
                </a:cubicBezTo>
                <a:cubicBezTo>
                  <a:pt x="11853" y="11195"/>
                  <a:pt x="11856" y="11194"/>
                  <a:pt x="11859" y="11194"/>
                </a:cubicBezTo>
                <a:close/>
                <a:moveTo>
                  <a:pt x="1782" y="11329"/>
                </a:moveTo>
                <a:cubicBezTo>
                  <a:pt x="1788" y="11334"/>
                  <a:pt x="1788" y="11340"/>
                  <a:pt x="1788" y="11340"/>
                </a:cubicBezTo>
                <a:cubicBezTo>
                  <a:pt x="1788" y="11340"/>
                  <a:pt x="1782" y="11334"/>
                  <a:pt x="1782" y="11334"/>
                </a:cubicBezTo>
                <a:cubicBezTo>
                  <a:pt x="1782" y="11334"/>
                  <a:pt x="1782" y="11329"/>
                  <a:pt x="1782" y="11329"/>
                </a:cubicBezTo>
                <a:close/>
                <a:moveTo>
                  <a:pt x="12285" y="11328"/>
                </a:moveTo>
                <a:cubicBezTo>
                  <a:pt x="12290" y="11328"/>
                  <a:pt x="12293" y="11334"/>
                  <a:pt x="12296" y="11346"/>
                </a:cubicBezTo>
                <a:cubicBezTo>
                  <a:pt x="12291" y="11354"/>
                  <a:pt x="12285" y="11358"/>
                  <a:pt x="12281" y="11358"/>
                </a:cubicBezTo>
                <a:cubicBezTo>
                  <a:pt x="12275" y="11358"/>
                  <a:pt x="12271" y="11352"/>
                  <a:pt x="12268" y="11340"/>
                </a:cubicBezTo>
                <a:cubicBezTo>
                  <a:pt x="12276" y="11332"/>
                  <a:pt x="12281" y="11328"/>
                  <a:pt x="12285" y="11328"/>
                </a:cubicBezTo>
                <a:close/>
                <a:moveTo>
                  <a:pt x="12237" y="11383"/>
                </a:moveTo>
                <a:cubicBezTo>
                  <a:pt x="12243" y="11383"/>
                  <a:pt x="12247" y="11388"/>
                  <a:pt x="12251" y="11397"/>
                </a:cubicBezTo>
                <a:cubicBezTo>
                  <a:pt x="12243" y="11405"/>
                  <a:pt x="12237" y="11409"/>
                  <a:pt x="12233" y="11409"/>
                </a:cubicBezTo>
                <a:cubicBezTo>
                  <a:pt x="12228" y="11409"/>
                  <a:pt x="12225" y="11403"/>
                  <a:pt x="12222" y="11391"/>
                </a:cubicBezTo>
                <a:cubicBezTo>
                  <a:pt x="12227" y="11386"/>
                  <a:pt x="12232" y="11383"/>
                  <a:pt x="12237" y="11383"/>
                </a:cubicBezTo>
                <a:close/>
                <a:moveTo>
                  <a:pt x="12205" y="11068"/>
                </a:moveTo>
                <a:cubicBezTo>
                  <a:pt x="12120" y="11198"/>
                  <a:pt x="12007" y="11306"/>
                  <a:pt x="11910" y="11420"/>
                </a:cubicBezTo>
                <a:cubicBezTo>
                  <a:pt x="11910" y="11420"/>
                  <a:pt x="11904" y="11414"/>
                  <a:pt x="11904" y="11414"/>
                </a:cubicBezTo>
                <a:cubicBezTo>
                  <a:pt x="11950" y="11357"/>
                  <a:pt x="12001" y="11300"/>
                  <a:pt x="12052" y="11249"/>
                </a:cubicBezTo>
                <a:cubicBezTo>
                  <a:pt x="12097" y="11181"/>
                  <a:pt x="12148" y="11119"/>
                  <a:pt x="12205" y="11068"/>
                </a:cubicBezTo>
                <a:close/>
                <a:moveTo>
                  <a:pt x="1533" y="11130"/>
                </a:moveTo>
                <a:cubicBezTo>
                  <a:pt x="1590" y="11198"/>
                  <a:pt x="1646" y="11261"/>
                  <a:pt x="1703" y="11323"/>
                </a:cubicBezTo>
                <a:cubicBezTo>
                  <a:pt x="1720" y="11352"/>
                  <a:pt x="1743" y="11374"/>
                  <a:pt x="1765" y="11397"/>
                </a:cubicBezTo>
                <a:cubicBezTo>
                  <a:pt x="1771" y="11414"/>
                  <a:pt x="1771" y="11425"/>
                  <a:pt x="1777" y="11442"/>
                </a:cubicBezTo>
                <a:cubicBezTo>
                  <a:pt x="1754" y="11420"/>
                  <a:pt x="1737" y="11403"/>
                  <a:pt x="1726" y="11374"/>
                </a:cubicBezTo>
                <a:lnTo>
                  <a:pt x="1709" y="11374"/>
                </a:lnTo>
                <a:cubicBezTo>
                  <a:pt x="1709" y="11369"/>
                  <a:pt x="1709" y="11369"/>
                  <a:pt x="1703" y="11363"/>
                </a:cubicBezTo>
                <a:cubicBezTo>
                  <a:pt x="1697" y="11363"/>
                  <a:pt x="1692" y="11357"/>
                  <a:pt x="1680" y="11357"/>
                </a:cubicBezTo>
                <a:cubicBezTo>
                  <a:pt x="1680" y="11352"/>
                  <a:pt x="1680" y="11352"/>
                  <a:pt x="1675" y="11346"/>
                </a:cubicBezTo>
                <a:cubicBezTo>
                  <a:pt x="1658" y="11289"/>
                  <a:pt x="1607" y="11255"/>
                  <a:pt x="1590" y="11198"/>
                </a:cubicBezTo>
                <a:cubicBezTo>
                  <a:pt x="1572" y="11181"/>
                  <a:pt x="1550" y="11170"/>
                  <a:pt x="1533" y="11164"/>
                </a:cubicBezTo>
                <a:cubicBezTo>
                  <a:pt x="1527" y="11159"/>
                  <a:pt x="1527" y="11153"/>
                  <a:pt x="1521" y="11147"/>
                </a:cubicBezTo>
                <a:cubicBezTo>
                  <a:pt x="1527" y="11147"/>
                  <a:pt x="1533" y="11142"/>
                  <a:pt x="1533" y="11130"/>
                </a:cubicBezTo>
                <a:close/>
                <a:moveTo>
                  <a:pt x="12171" y="11451"/>
                </a:moveTo>
                <a:cubicBezTo>
                  <a:pt x="12190" y="11451"/>
                  <a:pt x="12181" y="11483"/>
                  <a:pt x="12166" y="11483"/>
                </a:cubicBezTo>
                <a:cubicBezTo>
                  <a:pt x="12162" y="11483"/>
                  <a:pt x="12158" y="11481"/>
                  <a:pt x="12154" y="11476"/>
                </a:cubicBezTo>
                <a:cubicBezTo>
                  <a:pt x="12154" y="11471"/>
                  <a:pt x="12160" y="11459"/>
                  <a:pt x="12160" y="11454"/>
                </a:cubicBezTo>
                <a:cubicBezTo>
                  <a:pt x="12164" y="11452"/>
                  <a:pt x="12168" y="11451"/>
                  <a:pt x="12171" y="11451"/>
                </a:cubicBezTo>
                <a:close/>
                <a:moveTo>
                  <a:pt x="1805" y="11431"/>
                </a:moveTo>
                <a:lnTo>
                  <a:pt x="1845" y="11476"/>
                </a:lnTo>
                <a:cubicBezTo>
                  <a:pt x="1845" y="11482"/>
                  <a:pt x="1839" y="11488"/>
                  <a:pt x="1833" y="11493"/>
                </a:cubicBezTo>
                <a:cubicBezTo>
                  <a:pt x="1816" y="11482"/>
                  <a:pt x="1799" y="11471"/>
                  <a:pt x="1788" y="11454"/>
                </a:cubicBezTo>
                <a:cubicBezTo>
                  <a:pt x="1794" y="11448"/>
                  <a:pt x="1799" y="11442"/>
                  <a:pt x="1805" y="11431"/>
                </a:cubicBezTo>
                <a:close/>
                <a:moveTo>
                  <a:pt x="1987" y="11488"/>
                </a:moveTo>
                <a:lnTo>
                  <a:pt x="1998" y="11493"/>
                </a:lnTo>
                <a:cubicBezTo>
                  <a:pt x="1998" y="11493"/>
                  <a:pt x="2004" y="11499"/>
                  <a:pt x="2004" y="11505"/>
                </a:cubicBezTo>
                <a:cubicBezTo>
                  <a:pt x="2004" y="11510"/>
                  <a:pt x="1998" y="11522"/>
                  <a:pt x="1992" y="11527"/>
                </a:cubicBezTo>
                <a:cubicBezTo>
                  <a:pt x="1998" y="11527"/>
                  <a:pt x="1998" y="11527"/>
                  <a:pt x="2004" y="11533"/>
                </a:cubicBezTo>
                <a:lnTo>
                  <a:pt x="2004" y="11539"/>
                </a:lnTo>
                <a:cubicBezTo>
                  <a:pt x="1992" y="11533"/>
                  <a:pt x="1987" y="11522"/>
                  <a:pt x="1981" y="11516"/>
                </a:cubicBezTo>
                <a:lnTo>
                  <a:pt x="1987" y="11488"/>
                </a:lnTo>
                <a:close/>
                <a:moveTo>
                  <a:pt x="1816" y="11374"/>
                </a:moveTo>
                <a:cubicBezTo>
                  <a:pt x="1822" y="11374"/>
                  <a:pt x="1828" y="11380"/>
                  <a:pt x="1833" y="11386"/>
                </a:cubicBezTo>
                <a:cubicBezTo>
                  <a:pt x="1850" y="11414"/>
                  <a:pt x="1879" y="11437"/>
                  <a:pt x="1907" y="11459"/>
                </a:cubicBezTo>
                <a:cubicBezTo>
                  <a:pt x="1930" y="11488"/>
                  <a:pt x="1958" y="11522"/>
                  <a:pt x="1981" y="11550"/>
                </a:cubicBezTo>
                <a:cubicBezTo>
                  <a:pt x="1953" y="11527"/>
                  <a:pt x="1924" y="11505"/>
                  <a:pt x="1902" y="11488"/>
                </a:cubicBezTo>
                <a:lnTo>
                  <a:pt x="1902" y="11482"/>
                </a:lnTo>
                <a:cubicBezTo>
                  <a:pt x="1868" y="11448"/>
                  <a:pt x="1845" y="11408"/>
                  <a:pt x="1816" y="11374"/>
                </a:cubicBezTo>
                <a:close/>
                <a:moveTo>
                  <a:pt x="11893" y="11425"/>
                </a:moveTo>
                <a:lnTo>
                  <a:pt x="11893" y="11425"/>
                </a:lnTo>
                <a:cubicBezTo>
                  <a:pt x="11876" y="11476"/>
                  <a:pt x="11825" y="11505"/>
                  <a:pt x="11797" y="11550"/>
                </a:cubicBezTo>
                <a:lnTo>
                  <a:pt x="11785" y="11544"/>
                </a:lnTo>
                <a:cubicBezTo>
                  <a:pt x="11825" y="11505"/>
                  <a:pt x="11859" y="11465"/>
                  <a:pt x="11893" y="11425"/>
                </a:cubicBezTo>
                <a:close/>
                <a:moveTo>
                  <a:pt x="2004" y="11550"/>
                </a:moveTo>
                <a:lnTo>
                  <a:pt x="2004" y="11550"/>
                </a:lnTo>
                <a:cubicBezTo>
                  <a:pt x="2026" y="11556"/>
                  <a:pt x="2043" y="11567"/>
                  <a:pt x="2060" y="11573"/>
                </a:cubicBezTo>
                <a:cubicBezTo>
                  <a:pt x="2060" y="11573"/>
                  <a:pt x="2060" y="11578"/>
                  <a:pt x="2066" y="11578"/>
                </a:cubicBezTo>
                <a:cubicBezTo>
                  <a:pt x="2049" y="11578"/>
                  <a:pt x="2032" y="11584"/>
                  <a:pt x="2015" y="11584"/>
                </a:cubicBezTo>
                <a:cubicBezTo>
                  <a:pt x="2009" y="11578"/>
                  <a:pt x="2004" y="11573"/>
                  <a:pt x="1998" y="11567"/>
                </a:cubicBezTo>
                <a:lnTo>
                  <a:pt x="1992" y="11567"/>
                </a:lnTo>
                <a:lnTo>
                  <a:pt x="2009" y="11556"/>
                </a:lnTo>
                <a:cubicBezTo>
                  <a:pt x="2009" y="11556"/>
                  <a:pt x="2009" y="11556"/>
                  <a:pt x="2004" y="11550"/>
                </a:cubicBezTo>
                <a:close/>
                <a:moveTo>
                  <a:pt x="1850" y="11476"/>
                </a:moveTo>
                <a:cubicBezTo>
                  <a:pt x="1862" y="11493"/>
                  <a:pt x="1879" y="11505"/>
                  <a:pt x="1890" y="11516"/>
                </a:cubicBezTo>
                <a:cubicBezTo>
                  <a:pt x="1907" y="11539"/>
                  <a:pt x="1919" y="11561"/>
                  <a:pt x="1930" y="11584"/>
                </a:cubicBezTo>
                <a:cubicBezTo>
                  <a:pt x="1936" y="11584"/>
                  <a:pt x="1941" y="11590"/>
                  <a:pt x="1947" y="11590"/>
                </a:cubicBezTo>
                <a:cubicBezTo>
                  <a:pt x="1953" y="11595"/>
                  <a:pt x="1958" y="11601"/>
                  <a:pt x="1964" y="11607"/>
                </a:cubicBezTo>
                <a:cubicBezTo>
                  <a:pt x="1953" y="11601"/>
                  <a:pt x="1947" y="11601"/>
                  <a:pt x="1936" y="11595"/>
                </a:cubicBezTo>
                <a:cubicBezTo>
                  <a:pt x="1919" y="11573"/>
                  <a:pt x="1896" y="11550"/>
                  <a:pt x="1879" y="11533"/>
                </a:cubicBezTo>
                <a:cubicBezTo>
                  <a:pt x="1873" y="11527"/>
                  <a:pt x="1873" y="11527"/>
                  <a:pt x="1873" y="11527"/>
                </a:cubicBezTo>
                <a:cubicBezTo>
                  <a:pt x="1862" y="11522"/>
                  <a:pt x="1856" y="11510"/>
                  <a:pt x="1845" y="11505"/>
                </a:cubicBezTo>
                <a:cubicBezTo>
                  <a:pt x="1850" y="11499"/>
                  <a:pt x="1850" y="11488"/>
                  <a:pt x="1850" y="11476"/>
                </a:cubicBezTo>
                <a:close/>
                <a:moveTo>
                  <a:pt x="2027" y="11596"/>
                </a:moveTo>
                <a:lnTo>
                  <a:pt x="2027" y="11596"/>
                </a:lnTo>
                <a:cubicBezTo>
                  <a:pt x="2032" y="11601"/>
                  <a:pt x="2038" y="11601"/>
                  <a:pt x="2043" y="11601"/>
                </a:cubicBezTo>
                <a:lnTo>
                  <a:pt x="2043" y="11607"/>
                </a:lnTo>
                <a:cubicBezTo>
                  <a:pt x="2038" y="11601"/>
                  <a:pt x="2032" y="11601"/>
                  <a:pt x="2027" y="11596"/>
                </a:cubicBezTo>
                <a:close/>
                <a:moveTo>
                  <a:pt x="12131" y="11482"/>
                </a:moveTo>
                <a:cubicBezTo>
                  <a:pt x="12143" y="11488"/>
                  <a:pt x="12148" y="11499"/>
                  <a:pt x="12160" y="11505"/>
                </a:cubicBezTo>
                <a:cubicBezTo>
                  <a:pt x="12131" y="11544"/>
                  <a:pt x="12097" y="11578"/>
                  <a:pt x="12063" y="11613"/>
                </a:cubicBezTo>
                <a:cubicBezTo>
                  <a:pt x="12063" y="11561"/>
                  <a:pt x="12103" y="11522"/>
                  <a:pt x="12131" y="11482"/>
                </a:cubicBezTo>
                <a:close/>
                <a:moveTo>
                  <a:pt x="12043" y="11599"/>
                </a:moveTo>
                <a:cubicBezTo>
                  <a:pt x="12057" y="11599"/>
                  <a:pt x="12066" y="11620"/>
                  <a:pt x="12052" y="11630"/>
                </a:cubicBezTo>
                <a:cubicBezTo>
                  <a:pt x="12049" y="11631"/>
                  <a:pt x="12047" y="11632"/>
                  <a:pt x="12044" y="11632"/>
                </a:cubicBezTo>
                <a:cubicBezTo>
                  <a:pt x="12030" y="11632"/>
                  <a:pt x="12021" y="11611"/>
                  <a:pt x="12035" y="11601"/>
                </a:cubicBezTo>
                <a:cubicBezTo>
                  <a:pt x="12038" y="11599"/>
                  <a:pt x="12040" y="11599"/>
                  <a:pt x="12043" y="11599"/>
                </a:cubicBezTo>
                <a:close/>
                <a:moveTo>
                  <a:pt x="12007" y="11641"/>
                </a:moveTo>
                <a:cubicBezTo>
                  <a:pt x="12024" y="11647"/>
                  <a:pt x="12024" y="11658"/>
                  <a:pt x="12007" y="11669"/>
                </a:cubicBezTo>
                <a:cubicBezTo>
                  <a:pt x="11990" y="11664"/>
                  <a:pt x="11990" y="11652"/>
                  <a:pt x="12007" y="11641"/>
                </a:cubicBezTo>
                <a:close/>
                <a:moveTo>
                  <a:pt x="2009" y="11618"/>
                </a:moveTo>
                <a:cubicBezTo>
                  <a:pt x="2032" y="11635"/>
                  <a:pt x="2055" y="11652"/>
                  <a:pt x="2072" y="11669"/>
                </a:cubicBezTo>
                <a:cubicBezTo>
                  <a:pt x="2082" y="11679"/>
                  <a:pt x="2087" y="11689"/>
                  <a:pt x="2096" y="11699"/>
                </a:cubicBezTo>
                <a:lnTo>
                  <a:pt x="2096" y="11699"/>
                </a:lnTo>
                <a:cubicBezTo>
                  <a:pt x="2095" y="11698"/>
                  <a:pt x="2095" y="11698"/>
                  <a:pt x="2094" y="11698"/>
                </a:cubicBezTo>
                <a:lnTo>
                  <a:pt x="2094" y="11698"/>
                </a:lnTo>
                <a:cubicBezTo>
                  <a:pt x="2096" y="11699"/>
                  <a:pt x="2097" y="11700"/>
                  <a:pt x="2098" y="11702"/>
                </a:cubicBezTo>
                <a:lnTo>
                  <a:pt x="2098" y="11702"/>
                </a:lnTo>
                <a:cubicBezTo>
                  <a:pt x="2082" y="11691"/>
                  <a:pt x="2071" y="11680"/>
                  <a:pt x="2060" y="11669"/>
                </a:cubicBezTo>
                <a:cubicBezTo>
                  <a:pt x="2060" y="11669"/>
                  <a:pt x="2055" y="11669"/>
                  <a:pt x="2055" y="11664"/>
                </a:cubicBezTo>
                <a:cubicBezTo>
                  <a:pt x="2038" y="11652"/>
                  <a:pt x="2026" y="11635"/>
                  <a:pt x="2009" y="11618"/>
                </a:cubicBezTo>
                <a:close/>
                <a:moveTo>
                  <a:pt x="2055" y="11618"/>
                </a:moveTo>
                <a:cubicBezTo>
                  <a:pt x="2066" y="11618"/>
                  <a:pt x="2072" y="11624"/>
                  <a:pt x="2077" y="11624"/>
                </a:cubicBezTo>
                <a:cubicBezTo>
                  <a:pt x="2089" y="11641"/>
                  <a:pt x="2106" y="11647"/>
                  <a:pt x="2117" y="11658"/>
                </a:cubicBezTo>
                <a:cubicBezTo>
                  <a:pt x="2144" y="11669"/>
                  <a:pt x="2156" y="11700"/>
                  <a:pt x="2177" y="11718"/>
                </a:cubicBezTo>
                <a:lnTo>
                  <a:pt x="2177" y="11718"/>
                </a:lnTo>
                <a:cubicBezTo>
                  <a:pt x="2149" y="11696"/>
                  <a:pt x="2122" y="11674"/>
                  <a:pt x="2089" y="11652"/>
                </a:cubicBezTo>
                <a:cubicBezTo>
                  <a:pt x="2077" y="11641"/>
                  <a:pt x="2066" y="11624"/>
                  <a:pt x="2055" y="11618"/>
                </a:cubicBezTo>
                <a:close/>
                <a:moveTo>
                  <a:pt x="2096" y="11699"/>
                </a:moveTo>
                <a:cubicBezTo>
                  <a:pt x="2118" y="11715"/>
                  <a:pt x="2140" y="11732"/>
                  <a:pt x="2157" y="11754"/>
                </a:cubicBezTo>
                <a:cubicBezTo>
                  <a:pt x="2140" y="11743"/>
                  <a:pt x="2129" y="11732"/>
                  <a:pt x="2111" y="11720"/>
                </a:cubicBezTo>
                <a:cubicBezTo>
                  <a:pt x="2107" y="11716"/>
                  <a:pt x="2103" y="11708"/>
                  <a:pt x="2098" y="11702"/>
                </a:cubicBezTo>
                <a:lnTo>
                  <a:pt x="2098" y="11702"/>
                </a:lnTo>
                <a:cubicBezTo>
                  <a:pt x="2099" y="11702"/>
                  <a:pt x="2099" y="11703"/>
                  <a:pt x="2100" y="11703"/>
                </a:cubicBezTo>
                <a:cubicBezTo>
                  <a:pt x="2099" y="11702"/>
                  <a:pt x="2097" y="11700"/>
                  <a:pt x="2096" y="11699"/>
                </a:cubicBezTo>
                <a:close/>
                <a:moveTo>
                  <a:pt x="12750" y="10795"/>
                </a:moveTo>
                <a:lnTo>
                  <a:pt x="12750" y="10795"/>
                </a:lnTo>
                <a:cubicBezTo>
                  <a:pt x="12727" y="10864"/>
                  <a:pt x="12670" y="10915"/>
                  <a:pt x="12631" y="10977"/>
                </a:cubicBezTo>
                <a:cubicBezTo>
                  <a:pt x="12636" y="10983"/>
                  <a:pt x="12642" y="10988"/>
                  <a:pt x="12648" y="10994"/>
                </a:cubicBezTo>
                <a:cubicBezTo>
                  <a:pt x="12636" y="10988"/>
                  <a:pt x="12625" y="10983"/>
                  <a:pt x="12619" y="10983"/>
                </a:cubicBezTo>
                <a:cubicBezTo>
                  <a:pt x="12614" y="10994"/>
                  <a:pt x="12614" y="11011"/>
                  <a:pt x="12608" y="11022"/>
                </a:cubicBezTo>
                <a:cubicBezTo>
                  <a:pt x="12602" y="11028"/>
                  <a:pt x="12591" y="11039"/>
                  <a:pt x="12585" y="11045"/>
                </a:cubicBezTo>
                <a:lnTo>
                  <a:pt x="12585" y="11074"/>
                </a:lnTo>
                <a:lnTo>
                  <a:pt x="12563" y="11079"/>
                </a:lnTo>
                <a:cubicBezTo>
                  <a:pt x="12455" y="11249"/>
                  <a:pt x="12302" y="11391"/>
                  <a:pt x="12188" y="11556"/>
                </a:cubicBezTo>
                <a:cubicBezTo>
                  <a:pt x="12109" y="11613"/>
                  <a:pt x="12063" y="11703"/>
                  <a:pt x="11984" y="11760"/>
                </a:cubicBezTo>
                <a:cubicBezTo>
                  <a:pt x="12046" y="11669"/>
                  <a:pt x="12126" y="11590"/>
                  <a:pt x="12194" y="11505"/>
                </a:cubicBezTo>
                <a:cubicBezTo>
                  <a:pt x="12205" y="11488"/>
                  <a:pt x="12239" y="11471"/>
                  <a:pt x="12234" y="11448"/>
                </a:cubicBezTo>
                <a:cubicBezTo>
                  <a:pt x="12222" y="11448"/>
                  <a:pt x="12205" y="11454"/>
                  <a:pt x="12200" y="11454"/>
                </a:cubicBezTo>
                <a:lnTo>
                  <a:pt x="12177" y="11414"/>
                </a:lnTo>
                <a:cubicBezTo>
                  <a:pt x="12188" y="11414"/>
                  <a:pt x="12205" y="11408"/>
                  <a:pt x="12217" y="11408"/>
                </a:cubicBezTo>
                <a:cubicBezTo>
                  <a:pt x="12222" y="11425"/>
                  <a:pt x="12234" y="11431"/>
                  <a:pt x="12256" y="11431"/>
                </a:cubicBezTo>
                <a:cubicBezTo>
                  <a:pt x="12302" y="11397"/>
                  <a:pt x="12324" y="11340"/>
                  <a:pt x="12364" y="11300"/>
                </a:cubicBezTo>
                <a:cubicBezTo>
                  <a:pt x="12381" y="11278"/>
                  <a:pt x="12415" y="11249"/>
                  <a:pt x="12415" y="11215"/>
                </a:cubicBezTo>
                <a:lnTo>
                  <a:pt x="12415" y="11215"/>
                </a:lnTo>
                <a:cubicBezTo>
                  <a:pt x="12387" y="11227"/>
                  <a:pt x="12364" y="11249"/>
                  <a:pt x="12358" y="11278"/>
                </a:cubicBezTo>
                <a:cubicBezTo>
                  <a:pt x="12340" y="11287"/>
                  <a:pt x="12326" y="11325"/>
                  <a:pt x="12306" y="11325"/>
                </a:cubicBezTo>
                <a:cubicBezTo>
                  <a:pt x="12301" y="11325"/>
                  <a:pt x="12296" y="11323"/>
                  <a:pt x="12290" y="11317"/>
                </a:cubicBezTo>
                <a:cubicBezTo>
                  <a:pt x="12307" y="11300"/>
                  <a:pt x="12307" y="11283"/>
                  <a:pt x="12302" y="11266"/>
                </a:cubicBezTo>
                <a:lnTo>
                  <a:pt x="12302" y="11266"/>
                </a:lnTo>
                <a:cubicBezTo>
                  <a:pt x="12307" y="11272"/>
                  <a:pt x="12324" y="11272"/>
                  <a:pt x="12330" y="11278"/>
                </a:cubicBezTo>
                <a:lnTo>
                  <a:pt x="12330" y="11238"/>
                </a:lnTo>
                <a:cubicBezTo>
                  <a:pt x="12336" y="11227"/>
                  <a:pt x="12347" y="11215"/>
                  <a:pt x="12353" y="11204"/>
                </a:cubicBezTo>
                <a:cubicBezTo>
                  <a:pt x="12358" y="11210"/>
                  <a:pt x="12370" y="11227"/>
                  <a:pt x="12375" y="11238"/>
                </a:cubicBezTo>
                <a:cubicBezTo>
                  <a:pt x="12375" y="11215"/>
                  <a:pt x="12375" y="11198"/>
                  <a:pt x="12375" y="11176"/>
                </a:cubicBezTo>
                <a:cubicBezTo>
                  <a:pt x="12375" y="11181"/>
                  <a:pt x="12387" y="11187"/>
                  <a:pt x="12392" y="11193"/>
                </a:cubicBezTo>
                <a:cubicBezTo>
                  <a:pt x="12421" y="11147"/>
                  <a:pt x="12449" y="11113"/>
                  <a:pt x="12478" y="11074"/>
                </a:cubicBezTo>
                <a:cubicBezTo>
                  <a:pt x="12478" y="11034"/>
                  <a:pt x="12517" y="11022"/>
                  <a:pt x="12546" y="11005"/>
                </a:cubicBezTo>
                <a:lnTo>
                  <a:pt x="12546" y="11005"/>
                </a:lnTo>
                <a:cubicBezTo>
                  <a:pt x="12534" y="11079"/>
                  <a:pt x="12466" y="11130"/>
                  <a:pt x="12426" y="11187"/>
                </a:cubicBezTo>
                <a:cubicBezTo>
                  <a:pt x="12406" y="11195"/>
                  <a:pt x="12423" y="11217"/>
                  <a:pt x="12437" y="11217"/>
                </a:cubicBezTo>
                <a:cubicBezTo>
                  <a:pt x="12443" y="11217"/>
                  <a:pt x="12448" y="11214"/>
                  <a:pt x="12449" y="11204"/>
                </a:cubicBezTo>
                <a:cubicBezTo>
                  <a:pt x="12523" y="11102"/>
                  <a:pt x="12597" y="11005"/>
                  <a:pt x="12670" y="10903"/>
                </a:cubicBezTo>
                <a:cubicBezTo>
                  <a:pt x="12699" y="10864"/>
                  <a:pt x="12722" y="10830"/>
                  <a:pt x="12750" y="10795"/>
                </a:cubicBezTo>
                <a:close/>
                <a:moveTo>
                  <a:pt x="2180" y="11743"/>
                </a:moveTo>
                <a:cubicBezTo>
                  <a:pt x="2180" y="11749"/>
                  <a:pt x="2185" y="11749"/>
                  <a:pt x="2191" y="11749"/>
                </a:cubicBezTo>
                <a:lnTo>
                  <a:pt x="2174" y="11766"/>
                </a:lnTo>
                <a:lnTo>
                  <a:pt x="2163" y="11766"/>
                </a:lnTo>
                <a:cubicBezTo>
                  <a:pt x="2168" y="11760"/>
                  <a:pt x="2174" y="11749"/>
                  <a:pt x="2180" y="11743"/>
                </a:cubicBezTo>
                <a:close/>
                <a:moveTo>
                  <a:pt x="12156" y="11740"/>
                </a:moveTo>
                <a:cubicBezTo>
                  <a:pt x="12159" y="11740"/>
                  <a:pt x="12162" y="11741"/>
                  <a:pt x="12165" y="11743"/>
                </a:cubicBezTo>
                <a:cubicBezTo>
                  <a:pt x="12165" y="11749"/>
                  <a:pt x="12160" y="11760"/>
                  <a:pt x="12160" y="11766"/>
                </a:cubicBezTo>
                <a:cubicBezTo>
                  <a:pt x="12157" y="11767"/>
                  <a:pt x="12154" y="11767"/>
                  <a:pt x="12152" y="11767"/>
                </a:cubicBezTo>
                <a:cubicBezTo>
                  <a:pt x="12137" y="11767"/>
                  <a:pt x="12142" y="11740"/>
                  <a:pt x="12156" y="11740"/>
                </a:cubicBezTo>
                <a:close/>
                <a:moveTo>
                  <a:pt x="2223" y="11769"/>
                </a:moveTo>
                <a:cubicBezTo>
                  <a:pt x="2239" y="11769"/>
                  <a:pt x="2256" y="11790"/>
                  <a:pt x="2242" y="11800"/>
                </a:cubicBezTo>
                <a:cubicBezTo>
                  <a:pt x="2239" y="11802"/>
                  <a:pt x="2236" y="11802"/>
                  <a:pt x="2233" y="11802"/>
                </a:cubicBezTo>
                <a:cubicBezTo>
                  <a:pt x="2219" y="11802"/>
                  <a:pt x="2204" y="11781"/>
                  <a:pt x="2214" y="11771"/>
                </a:cubicBezTo>
                <a:cubicBezTo>
                  <a:pt x="2216" y="11770"/>
                  <a:pt x="2219" y="11769"/>
                  <a:pt x="2223" y="11769"/>
                </a:cubicBezTo>
                <a:close/>
                <a:moveTo>
                  <a:pt x="11937" y="11794"/>
                </a:moveTo>
                <a:cubicBezTo>
                  <a:pt x="11944" y="11794"/>
                  <a:pt x="11949" y="11799"/>
                  <a:pt x="11944" y="11811"/>
                </a:cubicBezTo>
                <a:cubicBezTo>
                  <a:pt x="11944" y="11818"/>
                  <a:pt x="11933" y="11824"/>
                  <a:pt x="11924" y="11824"/>
                </a:cubicBezTo>
                <a:cubicBezTo>
                  <a:pt x="11918" y="11824"/>
                  <a:pt x="11913" y="11821"/>
                  <a:pt x="11916" y="11811"/>
                </a:cubicBezTo>
                <a:cubicBezTo>
                  <a:pt x="11916" y="11802"/>
                  <a:pt x="11928" y="11794"/>
                  <a:pt x="11937" y="11794"/>
                </a:cubicBezTo>
                <a:close/>
                <a:moveTo>
                  <a:pt x="12131" y="11720"/>
                </a:moveTo>
                <a:lnTo>
                  <a:pt x="12131" y="11720"/>
                </a:lnTo>
                <a:cubicBezTo>
                  <a:pt x="12137" y="11737"/>
                  <a:pt x="12126" y="11749"/>
                  <a:pt x="12126" y="11766"/>
                </a:cubicBezTo>
                <a:cubicBezTo>
                  <a:pt x="12126" y="11766"/>
                  <a:pt x="12131" y="11771"/>
                  <a:pt x="12137" y="11777"/>
                </a:cubicBezTo>
                <a:cubicBezTo>
                  <a:pt x="12103" y="11794"/>
                  <a:pt x="12075" y="11839"/>
                  <a:pt x="12046" y="11851"/>
                </a:cubicBezTo>
                <a:cubicBezTo>
                  <a:pt x="12035" y="11839"/>
                  <a:pt x="12035" y="11822"/>
                  <a:pt x="12046" y="11811"/>
                </a:cubicBezTo>
                <a:cubicBezTo>
                  <a:pt x="12075" y="11783"/>
                  <a:pt x="12109" y="11754"/>
                  <a:pt x="12131" y="11720"/>
                </a:cubicBezTo>
                <a:close/>
                <a:moveTo>
                  <a:pt x="12029" y="11834"/>
                </a:moveTo>
                <a:cubicBezTo>
                  <a:pt x="12029" y="11839"/>
                  <a:pt x="12035" y="11862"/>
                  <a:pt x="12041" y="11868"/>
                </a:cubicBezTo>
                <a:cubicBezTo>
                  <a:pt x="12029" y="11885"/>
                  <a:pt x="12018" y="11896"/>
                  <a:pt x="11995" y="11896"/>
                </a:cubicBezTo>
                <a:cubicBezTo>
                  <a:pt x="11978" y="11885"/>
                  <a:pt x="11973" y="11856"/>
                  <a:pt x="11973" y="11834"/>
                </a:cubicBezTo>
                <a:lnTo>
                  <a:pt x="11973" y="11834"/>
                </a:lnTo>
                <a:cubicBezTo>
                  <a:pt x="11978" y="11845"/>
                  <a:pt x="11984" y="11862"/>
                  <a:pt x="11990" y="11874"/>
                </a:cubicBezTo>
                <a:cubicBezTo>
                  <a:pt x="12001" y="11856"/>
                  <a:pt x="12018" y="11845"/>
                  <a:pt x="12029" y="11834"/>
                </a:cubicBezTo>
                <a:close/>
                <a:moveTo>
                  <a:pt x="2929" y="11868"/>
                </a:moveTo>
                <a:cubicBezTo>
                  <a:pt x="2951" y="11885"/>
                  <a:pt x="2968" y="11902"/>
                  <a:pt x="2980" y="11925"/>
                </a:cubicBezTo>
                <a:cubicBezTo>
                  <a:pt x="2957" y="11913"/>
                  <a:pt x="2940" y="11902"/>
                  <a:pt x="2923" y="11885"/>
                </a:cubicBezTo>
                <a:cubicBezTo>
                  <a:pt x="2923" y="11879"/>
                  <a:pt x="2929" y="11874"/>
                  <a:pt x="2929" y="11868"/>
                </a:cubicBezTo>
                <a:close/>
                <a:moveTo>
                  <a:pt x="11768" y="11913"/>
                </a:moveTo>
                <a:lnTo>
                  <a:pt x="11768" y="11913"/>
                </a:lnTo>
                <a:cubicBezTo>
                  <a:pt x="11751" y="11930"/>
                  <a:pt x="11734" y="11953"/>
                  <a:pt x="11717" y="11970"/>
                </a:cubicBezTo>
                <a:cubicBezTo>
                  <a:pt x="11706" y="11976"/>
                  <a:pt x="11695" y="11976"/>
                  <a:pt x="11683" y="11981"/>
                </a:cubicBezTo>
                <a:cubicBezTo>
                  <a:pt x="11712" y="11959"/>
                  <a:pt x="11734" y="11930"/>
                  <a:pt x="11768" y="11913"/>
                </a:cubicBezTo>
                <a:close/>
                <a:moveTo>
                  <a:pt x="2287" y="11834"/>
                </a:moveTo>
                <a:lnTo>
                  <a:pt x="2287" y="11834"/>
                </a:lnTo>
                <a:cubicBezTo>
                  <a:pt x="2350" y="11885"/>
                  <a:pt x="2395" y="11953"/>
                  <a:pt x="2469" y="11987"/>
                </a:cubicBezTo>
                <a:cubicBezTo>
                  <a:pt x="2463" y="11987"/>
                  <a:pt x="2452" y="11993"/>
                  <a:pt x="2441" y="11998"/>
                </a:cubicBezTo>
                <a:cubicBezTo>
                  <a:pt x="2390" y="11942"/>
                  <a:pt x="2321" y="11902"/>
                  <a:pt x="2287" y="11834"/>
                </a:cubicBezTo>
                <a:close/>
                <a:moveTo>
                  <a:pt x="11331" y="11976"/>
                </a:moveTo>
                <a:cubicBezTo>
                  <a:pt x="11340" y="11989"/>
                  <a:pt x="11314" y="12009"/>
                  <a:pt x="11300" y="12009"/>
                </a:cubicBezTo>
                <a:cubicBezTo>
                  <a:pt x="11296" y="12009"/>
                  <a:pt x="11293" y="12008"/>
                  <a:pt x="11292" y="12004"/>
                </a:cubicBezTo>
                <a:cubicBezTo>
                  <a:pt x="11297" y="11987"/>
                  <a:pt x="11314" y="11976"/>
                  <a:pt x="11331" y="11976"/>
                </a:cubicBezTo>
                <a:close/>
                <a:moveTo>
                  <a:pt x="2479" y="12020"/>
                </a:moveTo>
                <a:cubicBezTo>
                  <a:pt x="2490" y="12020"/>
                  <a:pt x="2507" y="12039"/>
                  <a:pt x="2497" y="12049"/>
                </a:cubicBezTo>
                <a:cubicBezTo>
                  <a:pt x="2496" y="12050"/>
                  <a:pt x="2494" y="12051"/>
                  <a:pt x="2492" y="12051"/>
                </a:cubicBezTo>
                <a:cubicBezTo>
                  <a:pt x="2480" y="12051"/>
                  <a:pt x="2465" y="12036"/>
                  <a:pt x="2475" y="12021"/>
                </a:cubicBezTo>
                <a:cubicBezTo>
                  <a:pt x="2476" y="12020"/>
                  <a:pt x="2477" y="12020"/>
                  <a:pt x="2479" y="12020"/>
                </a:cubicBezTo>
                <a:close/>
                <a:moveTo>
                  <a:pt x="10917" y="12049"/>
                </a:moveTo>
                <a:cubicBezTo>
                  <a:pt x="10923" y="12049"/>
                  <a:pt x="10929" y="12055"/>
                  <a:pt x="10929" y="12061"/>
                </a:cubicBezTo>
                <a:cubicBezTo>
                  <a:pt x="10900" y="12078"/>
                  <a:pt x="10872" y="12095"/>
                  <a:pt x="10843" y="12106"/>
                </a:cubicBezTo>
                <a:cubicBezTo>
                  <a:pt x="10872" y="12089"/>
                  <a:pt x="10895" y="12066"/>
                  <a:pt x="10917" y="12049"/>
                </a:cubicBezTo>
                <a:close/>
                <a:moveTo>
                  <a:pt x="2520" y="12061"/>
                </a:moveTo>
                <a:cubicBezTo>
                  <a:pt x="2543" y="12078"/>
                  <a:pt x="2565" y="12095"/>
                  <a:pt x="2577" y="12123"/>
                </a:cubicBezTo>
                <a:cubicBezTo>
                  <a:pt x="2554" y="12106"/>
                  <a:pt x="2531" y="12095"/>
                  <a:pt x="2509" y="12078"/>
                </a:cubicBezTo>
                <a:cubicBezTo>
                  <a:pt x="2509" y="12072"/>
                  <a:pt x="2514" y="12066"/>
                  <a:pt x="2520" y="12061"/>
                </a:cubicBezTo>
                <a:close/>
                <a:moveTo>
                  <a:pt x="11135" y="12111"/>
                </a:moveTo>
                <a:cubicBezTo>
                  <a:pt x="11139" y="12111"/>
                  <a:pt x="11145" y="12115"/>
                  <a:pt x="11150" y="12123"/>
                </a:cubicBezTo>
                <a:cubicBezTo>
                  <a:pt x="11147" y="12133"/>
                  <a:pt x="11142" y="12137"/>
                  <a:pt x="11136" y="12137"/>
                </a:cubicBezTo>
                <a:cubicBezTo>
                  <a:pt x="11132" y="12137"/>
                  <a:pt x="11127" y="12134"/>
                  <a:pt x="11122" y="12129"/>
                </a:cubicBezTo>
                <a:cubicBezTo>
                  <a:pt x="11125" y="12117"/>
                  <a:pt x="11129" y="12111"/>
                  <a:pt x="11135" y="12111"/>
                </a:cubicBezTo>
                <a:close/>
                <a:moveTo>
                  <a:pt x="3178" y="12078"/>
                </a:moveTo>
                <a:lnTo>
                  <a:pt x="3178" y="12078"/>
                </a:lnTo>
                <a:cubicBezTo>
                  <a:pt x="3207" y="12100"/>
                  <a:pt x="3252" y="12106"/>
                  <a:pt x="3263" y="12146"/>
                </a:cubicBezTo>
                <a:cubicBezTo>
                  <a:pt x="3235" y="12123"/>
                  <a:pt x="3207" y="12100"/>
                  <a:pt x="3178" y="12078"/>
                </a:cubicBezTo>
                <a:close/>
                <a:moveTo>
                  <a:pt x="2602" y="12126"/>
                </a:moveTo>
                <a:cubicBezTo>
                  <a:pt x="2615" y="12126"/>
                  <a:pt x="2625" y="12148"/>
                  <a:pt x="2611" y="12157"/>
                </a:cubicBezTo>
                <a:cubicBezTo>
                  <a:pt x="2609" y="12159"/>
                  <a:pt x="2607" y="12160"/>
                  <a:pt x="2605" y="12160"/>
                </a:cubicBezTo>
                <a:cubicBezTo>
                  <a:pt x="2593" y="12160"/>
                  <a:pt x="2579" y="12138"/>
                  <a:pt x="2594" y="12129"/>
                </a:cubicBezTo>
                <a:cubicBezTo>
                  <a:pt x="2597" y="12127"/>
                  <a:pt x="2599" y="12126"/>
                  <a:pt x="2602" y="12126"/>
                </a:cubicBezTo>
                <a:close/>
                <a:moveTo>
                  <a:pt x="11553" y="12044"/>
                </a:moveTo>
                <a:lnTo>
                  <a:pt x="11570" y="12083"/>
                </a:lnTo>
                <a:cubicBezTo>
                  <a:pt x="11579" y="12074"/>
                  <a:pt x="11592" y="12065"/>
                  <a:pt x="11606" y="12065"/>
                </a:cubicBezTo>
                <a:cubicBezTo>
                  <a:pt x="11609" y="12065"/>
                  <a:pt x="11612" y="12065"/>
                  <a:pt x="11615" y="12066"/>
                </a:cubicBezTo>
                <a:cubicBezTo>
                  <a:pt x="11570" y="12100"/>
                  <a:pt x="11530" y="12146"/>
                  <a:pt x="11479" y="12180"/>
                </a:cubicBezTo>
                <a:cubicBezTo>
                  <a:pt x="11473" y="12163"/>
                  <a:pt x="11485" y="12152"/>
                  <a:pt x="11496" y="12140"/>
                </a:cubicBezTo>
                <a:cubicBezTo>
                  <a:pt x="11490" y="12129"/>
                  <a:pt x="11490" y="12123"/>
                  <a:pt x="11485" y="12117"/>
                </a:cubicBezTo>
                <a:lnTo>
                  <a:pt x="11485" y="12112"/>
                </a:lnTo>
                <a:cubicBezTo>
                  <a:pt x="11496" y="12117"/>
                  <a:pt x="11513" y="12117"/>
                  <a:pt x="11524" y="12117"/>
                </a:cubicBezTo>
                <a:cubicBezTo>
                  <a:pt x="11524" y="12112"/>
                  <a:pt x="11513" y="12100"/>
                  <a:pt x="11513" y="12100"/>
                </a:cubicBezTo>
                <a:lnTo>
                  <a:pt x="11513" y="12100"/>
                </a:lnTo>
                <a:cubicBezTo>
                  <a:pt x="11521" y="12103"/>
                  <a:pt x="11527" y="12105"/>
                  <a:pt x="11533" y="12105"/>
                </a:cubicBezTo>
                <a:cubicBezTo>
                  <a:pt x="11561" y="12105"/>
                  <a:pt x="11563" y="12075"/>
                  <a:pt x="11530" y="12061"/>
                </a:cubicBezTo>
                <a:lnTo>
                  <a:pt x="11553" y="12044"/>
                </a:lnTo>
                <a:close/>
                <a:moveTo>
                  <a:pt x="2676" y="12185"/>
                </a:moveTo>
                <a:cubicBezTo>
                  <a:pt x="2683" y="12185"/>
                  <a:pt x="2687" y="12192"/>
                  <a:pt x="2690" y="12203"/>
                </a:cubicBezTo>
                <a:cubicBezTo>
                  <a:pt x="2686" y="12207"/>
                  <a:pt x="2681" y="12210"/>
                  <a:pt x="2677" y="12210"/>
                </a:cubicBezTo>
                <a:cubicBezTo>
                  <a:pt x="2670" y="12210"/>
                  <a:pt x="2665" y="12205"/>
                  <a:pt x="2662" y="12191"/>
                </a:cubicBezTo>
                <a:cubicBezTo>
                  <a:pt x="2668" y="12187"/>
                  <a:pt x="2672" y="12185"/>
                  <a:pt x="2676" y="12185"/>
                </a:cubicBezTo>
                <a:close/>
                <a:moveTo>
                  <a:pt x="11456" y="12157"/>
                </a:moveTo>
                <a:cubicBezTo>
                  <a:pt x="11468" y="12180"/>
                  <a:pt x="11462" y="12203"/>
                  <a:pt x="11434" y="12214"/>
                </a:cubicBezTo>
                <a:cubicBezTo>
                  <a:pt x="11428" y="12208"/>
                  <a:pt x="11417" y="12191"/>
                  <a:pt x="11411" y="12186"/>
                </a:cubicBezTo>
                <a:lnTo>
                  <a:pt x="11411" y="12186"/>
                </a:lnTo>
                <a:cubicBezTo>
                  <a:pt x="11417" y="12191"/>
                  <a:pt x="11434" y="12197"/>
                  <a:pt x="11439" y="12197"/>
                </a:cubicBezTo>
                <a:cubicBezTo>
                  <a:pt x="11445" y="12186"/>
                  <a:pt x="11451" y="12169"/>
                  <a:pt x="11456" y="12157"/>
                </a:cubicBezTo>
                <a:close/>
                <a:moveTo>
                  <a:pt x="2180" y="11766"/>
                </a:moveTo>
                <a:cubicBezTo>
                  <a:pt x="2202" y="11800"/>
                  <a:pt x="2231" y="11828"/>
                  <a:pt x="2265" y="11851"/>
                </a:cubicBezTo>
                <a:cubicBezTo>
                  <a:pt x="2270" y="11868"/>
                  <a:pt x="2276" y="11885"/>
                  <a:pt x="2287" y="11908"/>
                </a:cubicBezTo>
                <a:lnTo>
                  <a:pt x="2293" y="11908"/>
                </a:lnTo>
                <a:cubicBezTo>
                  <a:pt x="2395" y="11970"/>
                  <a:pt x="2469" y="12078"/>
                  <a:pt x="2571" y="12152"/>
                </a:cubicBezTo>
                <a:cubicBezTo>
                  <a:pt x="2594" y="12169"/>
                  <a:pt x="2611" y="12191"/>
                  <a:pt x="2628" y="12220"/>
                </a:cubicBezTo>
                <a:cubicBezTo>
                  <a:pt x="2509" y="12123"/>
                  <a:pt x="2390" y="12021"/>
                  <a:pt x="2287" y="11908"/>
                </a:cubicBezTo>
                <a:cubicBezTo>
                  <a:pt x="2248" y="11868"/>
                  <a:pt x="2202" y="11828"/>
                  <a:pt x="2163" y="11783"/>
                </a:cubicBezTo>
                <a:lnTo>
                  <a:pt x="2168" y="11783"/>
                </a:lnTo>
                <a:lnTo>
                  <a:pt x="2180" y="11766"/>
                </a:lnTo>
                <a:close/>
                <a:moveTo>
                  <a:pt x="11382" y="12237"/>
                </a:moveTo>
                <a:lnTo>
                  <a:pt x="11394" y="12254"/>
                </a:lnTo>
                <a:cubicBezTo>
                  <a:pt x="11365" y="12271"/>
                  <a:pt x="11343" y="12282"/>
                  <a:pt x="11320" y="12299"/>
                </a:cubicBezTo>
                <a:lnTo>
                  <a:pt x="11320" y="12259"/>
                </a:lnTo>
                <a:cubicBezTo>
                  <a:pt x="11331" y="12265"/>
                  <a:pt x="11337" y="12271"/>
                  <a:pt x="11348" y="12276"/>
                </a:cubicBezTo>
                <a:cubicBezTo>
                  <a:pt x="11360" y="12259"/>
                  <a:pt x="11371" y="12248"/>
                  <a:pt x="11382" y="12237"/>
                </a:cubicBezTo>
                <a:close/>
                <a:moveTo>
                  <a:pt x="3485" y="12275"/>
                </a:moveTo>
                <a:cubicBezTo>
                  <a:pt x="3501" y="12275"/>
                  <a:pt x="3522" y="12295"/>
                  <a:pt x="3507" y="12310"/>
                </a:cubicBezTo>
                <a:cubicBezTo>
                  <a:pt x="3505" y="12311"/>
                  <a:pt x="3504" y="12311"/>
                  <a:pt x="3502" y="12311"/>
                </a:cubicBezTo>
                <a:cubicBezTo>
                  <a:pt x="3486" y="12311"/>
                  <a:pt x="3469" y="12292"/>
                  <a:pt x="3479" y="12276"/>
                </a:cubicBezTo>
                <a:cubicBezTo>
                  <a:pt x="3481" y="12276"/>
                  <a:pt x="3483" y="12275"/>
                  <a:pt x="3485" y="12275"/>
                </a:cubicBezTo>
                <a:close/>
                <a:moveTo>
                  <a:pt x="2967" y="12435"/>
                </a:moveTo>
                <a:cubicBezTo>
                  <a:pt x="2978" y="12435"/>
                  <a:pt x="2991" y="12451"/>
                  <a:pt x="2991" y="12464"/>
                </a:cubicBezTo>
                <a:cubicBezTo>
                  <a:pt x="2988" y="12468"/>
                  <a:pt x="2985" y="12470"/>
                  <a:pt x="2981" y="12470"/>
                </a:cubicBezTo>
                <a:cubicBezTo>
                  <a:pt x="2970" y="12470"/>
                  <a:pt x="2957" y="12454"/>
                  <a:pt x="2957" y="12441"/>
                </a:cubicBezTo>
                <a:cubicBezTo>
                  <a:pt x="2960" y="12437"/>
                  <a:pt x="2963" y="12435"/>
                  <a:pt x="2967" y="12435"/>
                </a:cubicBezTo>
                <a:close/>
                <a:moveTo>
                  <a:pt x="11916" y="11828"/>
                </a:moveTo>
                <a:lnTo>
                  <a:pt x="11916" y="11828"/>
                </a:lnTo>
                <a:cubicBezTo>
                  <a:pt x="11865" y="11908"/>
                  <a:pt x="11774" y="11959"/>
                  <a:pt x="11734" y="12038"/>
                </a:cubicBezTo>
                <a:cubicBezTo>
                  <a:pt x="11734" y="12038"/>
                  <a:pt x="11729" y="12027"/>
                  <a:pt x="11723" y="12027"/>
                </a:cubicBezTo>
                <a:cubicBezTo>
                  <a:pt x="11575" y="12169"/>
                  <a:pt x="11417" y="12293"/>
                  <a:pt x="11252" y="12418"/>
                </a:cubicBezTo>
                <a:cubicBezTo>
                  <a:pt x="11252" y="12424"/>
                  <a:pt x="11258" y="12424"/>
                  <a:pt x="11263" y="12430"/>
                </a:cubicBezTo>
                <a:cubicBezTo>
                  <a:pt x="11207" y="12441"/>
                  <a:pt x="11173" y="12486"/>
                  <a:pt x="11127" y="12515"/>
                </a:cubicBezTo>
                <a:cubicBezTo>
                  <a:pt x="11133" y="12481"/>
                  <a:pt x="11167" y="12475"/>
                  <a:pt x="11190" y="12452"/>
                </a:cubicBezTo>
                <a:cubicBezTo>
                  <a:pt x="11394" y="12293"/>
                  <a:pt x="11587" y="12123"/>
                  <a:pt x="11780" y="11953"/>
                </a:cubicBezTo>
                <a:cubicBezTo>
                  <a:pt x="11825" y="11913"/>
                  <a:pt x="11859" y="11862"/>
                  <a:pt x="11916" y="11828"/>
                </a:cubicBezTo>
                <a:close/>
                <a:moveTo>
                  <a:pt x="2741" y="12316"/>
                </a:moveTo>
                <a:cubicBezTo>
                  <a:pt x="2838" y="12361"/>
                  <a:pt x="2923" y="12447"/>
                  <a:pt x="3002" y="12520"/>
                </a:cubicBezTo>
                <a:cubicBezTo>
                  <a:pt x="2912" y="12458"/>
                  <a:pt x="2821" y="12390"/>
                  <a:pt x="2741" y="12316"/>
                </a:cubicBezTo>
                <a:close/>
                <a:moveTo>
                  <a:pt x="10068" y="12580"/>
                </a:moveTo>
                <a:cubicBezTo>
                  <a:pt x="10073" y="12580"/>
                  <a:pt x="10078" y="12583"/>
                  <a:pt x="10083" y="12588"/>
                </a:cubicBezTo>
                <a:cubicBezTo>
                  <a:pt x="10080" y="12598"/>
                  <a:pt x="10075" y="12604"/>
                  <a:pt x="10069" y="12604"/>
                </a:cubicBezTo>
                <a:cubicBezTo>
                  <a:pt x="10064" y="12604"/>
                  <a:pt x="10060" y="12601"/>
                  <a:pt x="10055" y="12594"/>
                </a:cubicBezTo>
                <a:cubicBezTo>
                  <a:pt x="10058" y="12585"/>
                  <a:pt x="10063" y="12580"/>
                  <a:pt x="10068" y="12580"/>
                </a:cubicBezTo>
                <a:close/>
                <a:moveTo>
                  <a:pt x="3002" y="12532"/>
                </a:moveTo>
                <a:cubicBezTo>
                  <a:pt x="3087" y="12560"/>
                  <a:pt x="3150" y="12617"/>
                  <a:pt x="3218" y="12668"/>
                </a:cubicBezTo>
                <a:cubicBezTo>
                  <a:pt x="3144" y="12634"/>
                  <a:pt x="3076" y="12577"/>
                  <a:pt x="3002" y="12532"/>
                </a:cubicBezTo>
                <a:close/>
                <a:moveTo>
                  <a:pt x="11122" y="12509"/>
                </a:moveTo>
                <a:cubicBezTo>
                  <a:pt x="11065" y="12577"/>
                  <a:pt x="10974" y="12622"/>
                  <a:pt x="10895" y="12668"/>
                </a:cubicBezTo>
                <a:cubicBezTo>
                  <a:pt x="10912" y="12634"/>
                  <a:pt x="10946" y="12622"/>
                  <a:pt x="10974" y="12600"/>
                </a:cubicBezTo>
                <a:cubicBezTo>
                  <a:pt x="11019" y="12571"/>
                  <a:pt x="11065" y="12526"/>
                  <a:pt x="11122" y="12509"/>
                </a:cubicBezTo>
                <a:close/>
                <a:moveTo>
                  <a:pt x="10881" y="12661"/>
                </a:moveTo>
                <a:cubicBezTo>
                  <a:pt x="10887" y="12661"/>
                  <a:pt x="10892" y="12667"/>
                  <a:pt x="10895" y="12679"/>
                </a:cubicBezTo>
                <a:cubicBezTo>
                  <a:pt x="10887" y="12686"/>
                  <a:pt x="10881" y="12689"/>
                  <a:pt x="10876" y="12689"/>
                </a:cubicBezTo>
                <a:cubicBezTo>
                  <a:pt x="10869" y="12689"/>
                  <a:pt x="10864" y="12683"/>
                  <a:pt x="10861" y="12674"/>
                </a:cubicBezTo>
                <a:cubicBezTo>
                  <a:pt x="10868" y="12666"/>
                  <a:pt x="10875" y="12661"/>
                  <a:pt x="10881" y="12661"/>
                </a:cubicBezTo>
                <a:close/>
                <a:moveTo>
                  <a:pt x="10980" y="12566"/>
                </a:moveTo>
                <a:lnTo>
                  <a:pt x="10980" y="12566"/>
                </a:lnTo>
                <a:cubicBezTo>
                  <a:pt x="10917" y="12611"/>
                  <a:pt x="10843" y="12645"/>
                  <a:pt x="10787" y="12696"/>
                </a:cubicBezTo>
                <a:cubicBezTo>
                  <a:pt x="10778" y="12705"/>
                  <a:pt x="10767" y="12710"/>
                  <a:pt x="10753" y="12710"/>
                </a:cubicBezTo>
                <a:cubicBezTo>
                  <a:pt x="10747" y="12710"/>
                  <a:pt x="10742" y="12709"/>
                  <a:pt x="10736" y="12708"/>
                </a:cubicBezTo>
                <a:cubicBezTo>
                  <a:pt x="10753" y="12691"/>
                  <a:pt x="10821" y="12679"/>
                  <a:pt x="10787" y="12651"/>
                </a:cubicBezTo>
                <a:cubicBezTo>
                  <a:pt x="10792" y="12651"/>
                  <a:pt x="10804" y="12656"/>
                  <a:pt x="10809" y="12662"/>
                </a:cubicBezTo>
                <a:cubicBezTo>
                  <a:pt x="10861" y="12617"/>
                  <a:pt x="10917" y="12583"/>
                  <a:pt x="10980" y="12566"/>
                </a:cubicBezTo>
                <a:close/>
                <a:moveTo>
                  <a:pt x="10997" y="12691"/>
                </a:moveTo>
                <a:lnTo>
                  <a:pt x="10997" y="12691"/>
                </a:lnTo>
                <a:cubicBezTo>
                  <a:pt x="10968" y="12702"/>
                  <a:pt x="10934" y="12708"/>
                  <a:pt x="10923" y="12736"/>
                </a:cubicBezTo>
                <a:cubicBezTo>
                  <a:pt x="10946" y="12736"/>
                  <a:pt x="10963" y="12736"/>
                  <a:pt x="10985" y="12730"/>
                </a:cubicBezTo>
                <a:cubicBezTo>
                  <a:pt x="10991" y="12725"/>
                  <a:pt x="10991" y="12702"/>
                  <a:pt x="10997" y="12691"/>
                </a:cubicBezTo>
                <a:close/>
                <a:moveTo>
                  <a:pt x="3649" y="12883"/>
                </a:moveTo>
                <a:cubicBezTo>
                  <a:pt x="3677" y="12900"/>
                  <a:pt x="3712" y="12917"/>
                  <a:pt x="3740" y="12935"/>
                </a:cubicBezTo>
                <a:cubicBezTo>
                  <a:pt x="3740" y="12935"/>
                  <a:pt x="3734" y="12946"/>
                  <a:pt x="3734" y="12946"/>
                </a:cubicBezTo>
                <a:cubicBezTo>
                  <a:pt x="3723" y="12940"/>
                  <a:pt x="3706" y="12935"/>
                  <a:pt x="3689" y="12923"/>
                </a:cubicBezTo>
                <a:cubicBezTo>
                  <a:pt x="3689" y="12925"/>
                  <a:pt x="3689" y="12927"/>
                  <a:pt x="3688" y="12928"/>
                </a:cubicBezTo>
                <a:lnTo>
                  <a:pt x="3688" y="12928"/>
                </a:lnTo>
                <a:cubicBezTo>
                  <a:pt x="3677" y="12917"/>
                  <a:pt x="3660" y="12900"/>
                  <a:pt x="3649" y="12889"/>
                </a:cubicBezTo>
                <a:lnTo>
                  <a:pt x="3649" y="12883"/>
                </a:lnTo>
                <a:close/>
                <a:moveTo>
                  <a:pt x="10611" y="12900"/>
                </a:moveTo>
                <a:cubicBezTo>
                  <a:pt x="10611" y="12906"/>
                  <a:pt x="10617" y="12912"/>
                  <a:pt x="10622" y="12917"/>
                </a:cubicBezTo>
                <a:cubicBezTo>
                  <a:pt x="10592" y="12928"/>
                  <a:pt x="10566" y="12965"/>
                  <a:pt x="10533" y="12965"/>
                </a:cubicBezTo>
                <a:cubicBezTo>
                  <a:pt x="10529" y="12965"/>
                  <a:pt x="10524" y="12964"/>
                  <a:pt x="10520" y="12963"/>
                </a:cubicBezTo>
                <a:cubicBezTo>
                  <a:pt x="10548" y="12940"/>
                  <a:pt x="10577" y="12917"/>
                  <a:pt x="10611" y="12900"/>
                </a:cubicBezTo>
                <a:close/>
                <a:moveTo>
                  <a:pt x="10866" y="12685"/>
                </a:moveTo>
                <a:lnTo>
                  <a:pt x="10866" y="12685"/>
                </a:lnTo>
                <a:cubicBezTo>
                  <a:pt x="10804" y="12747"/>
                  <a:pt x="10719" y="12781"/>
                  <a:pt x="10639" y="12832"/>
                </a:cubicBezTo>
                <a:lnTo>
                  <a:pt x="10639" y="12838"/>
                </a:lnTo>
                <a:cubicBezTo>
                  <a:pt x="10639" y="12838"/>
                  <a:pt x="10651" y="12844"/>
                  <a:pt x="10656" y="12849"/>
                </a:cubicBezTo>
                <a:cubicBezTo>
                  <a:pt x="10645" y="12844"/>
                  <a:pt x="10634" y="12844"/>
                  <a:pt x="10628" y="12844"/>
                </a:cubicBezTo>
                <a:cubicBezTo>
                  <a:pt x="10514" y="12906"/>
                  <a:pt x="10412" y="12980"/>
                  <a:pt x="10293" y="13031"/>
                </a:cubicBezTo>
                <a:cubicBezTo>
                  <a:pt x="10299" y="13037"/>
                  <a:pt x="10304" y="13042"/>
                  <a:pt x="10304" y="13048"/>
                </a:cubicBezTo>
                <a:cubicBezTo>
                  <a:pt x="10297" y="13045"/>
                  <a:pt x="10290" y="13044"/>
                  <a:pt x="10283" y="13044"/>
                </a:cubicBezTo>
                <a:cubicBezTo>
                  <a:pt x="10245" y="13044"/>
                  <a:pt x="10207" y="13078"/>
                  <a:pt x="10168" y="13088"/>
                </a:cubicBezTo>
                <a:cubicBezTo>
                  <a:pt x="10185" y="13059"/>
                  <a:pt x="10231" y="13065"/>
                  <a:pt x="10248" y="13037"/>
                </a:cubicBezTo>
                <a:cubicBezTo>
                  <a:pt x="10463" y="12946"/>
                  <a:pt x="10656" y="12776"/>
                  <a:pt x="10866" y="12685"/>
                </a:cubicBezTo>
                <a:close/>
                <a:moveTo>
                  <a:pt x="3224" y="12668"/>
                </a:moveTo>
                <a:lnTo>
                  <a:pt x="3224" y="12668"/>
                </a:lnTo>
                <a:cubicBezTo>
                  <a:pt x="3360" y="12776"/>
                  <a:pt x="3513" y="12849"/>
                  <a:pt x="3655" y="12946"/>
                </a:cubicBezTo>
                <a:cubicBezTo>
                  <a:pt x="3666" y="12940"/>
                  <a:pt x="3677" y="12935"/>
                  <a:pt x="3688" y="12929"/>
                </a:cubicBezTo>
                <a:lnTo>
                  <a:pt x="3688" y="12929"/>
                </a:lnTo>
                <a:cubicBezTo>
                  <a:pt x="3687" y="12940"/>
                  <a:pt x="3683" y="12952"/>
                  <a:pt x="3683" y="12957"/>
                </a:cubicBezTo>
                <a:cubicBezTo>
                  <a:pt x="3757" y="13008"/>
                  <a:pt x="3836" y="13048"/>
                  <a:pt x="3916" y="13093"/>
                </a:cubicBezTo>
                <a:cubicBezTo>
                  <a:pt x="3916" y="13099"/>
                  <a:pt x="3910" y="13105"/>
                  <a:pt x="3904" y="13105"/>
                </a:cubicBezTo>
                <a:cubicBezTo>
                  <a:pt x="3694" y="12986"/>
                  <a:pt x="3485" y="12855"/>
                  <a:pt x="3280" y="12725"/>
                </a:cubicBezTo>
                <a:lnTo>
                  <a:pt x="3280" y="12719"/>
                </a:lnTo>
                <a:cubicBezTo>
                  <a:pt x="3258" y="12708"/>
                  <a:pt x="3229" y="12696"/>
                  <a:pt x="3224" y="12668"/>
                </a:cubicBezTo>
                <a:close/>
                <a:moveTo>
                  <a:pt x="10208" y="12997"/>
                </a:moveTo>
                <a:lnTo>
                  <a:pt x="10208" y="13008"/>
                </a:lnTo>
                <a:cubicBezTo>
                  <a:pt x="10174" y="13031"/>
                  <a:pt x="10146" y="13048"/>
                  <a:pt x="10112" y="13071"/>
                </a:cubicBezTo>
                <a:cubicBezTo>
                  <a:pt x="10078" y="13071"/>
                  <a:pt x="10049" y="13093"/>
                  <a:pt x="10021" y="13116"/>
                </a:cubicBezTo>
                <a:cubicBezTo>
                  <a:pt x="10021" y="13110"/>
                  <a:pt x="10021" y="13093"/>
                  <a:pt x="10021" y="13088"/>
                </a:cubicBezTo>
                <a:cubicBezTo>
                  <a:pt x="10032" y="13088"/>
                  <a:pt x="10049" y="13082"/>
                  <a:pt x="10061" y="13082"/>
                </a:cubicBezTo>
                <a:cubicBezTo>
                  <a:pt x="10061" y="13071"/>
                  <a:pt x="10061" y="13059"/>
                  <a:pt x="10061" y="13048"/>
                </a:cubicBezTo>
                <a:lnTo>
                  <a:pt x="10072" y="13065"/>
                </a:lnTo>
                <a:cubicBezTo>
                  <a:pt x="10117" y="13042"/>
                  <a:pt x="10168" y="13031"/>
                  <a:pt x="10208" y="12997"/>
                </a:cubicBezTo>
                <a:close/>
                <a:moveTo>
                  <a:pt x="5107" y="13097"/>
                </a:moveTo>
                <a:cubicBezTo>
                  <a:pt x="5115" y="13097"/>
                  <a:pt x="5119" y="13103"/>
                  <a:pt x="5119" y="13116"/>
                </a:cubicBezTo>
                <a:cubicBezTo>
                  <a:pt x="5114" y="13117"/>
                  <a:pt x="5110" y="13118"/>
                  <a:pt x="5107" y="13118"/>
                </a:cubicBezTo>
                <a:cubicBezTo>
                  <a:pt x="5097" y="13118"/>
                  <a:pt x="5092" y="13112"/>
                  <a:pt x="5096" y="13099"/>
                </a:cubicBezTo>
                <a:cubicBezTo>
                  <a:pt x="5100" y="13098"/>
                  <a:pt x="5104" y="13097"/>
                  <a:pt x="5107" y="13097"/>
                </a:cubicBezTo>
                <a:close/>
                <a:moveTo>
                  <a:pt x="3927" y="13110"/>
                </a:moveTo>
                <a:lnTo>
                  <a:pt x="3927" y="13110"/>
                </a:lnTo>
                <a:cubicBezTo>
                  <a:pt x="3961" y="13122"/>
                  <a:pt x="3990" y="13144"/>
                  <a:pt x="4024" y="13161"/>
                </a:cubicBezTo>
                <a:cubicBezTo>
                  <a:pt x="4017" y="13163"/>
                  <a:pt x="4011" y="13164"/>
                  <a:pt x="4005" y="13164"/>
                </a:cubicBezTo>
                <a:cubicBezTo>
                  <a:pt x="3972" y="13164"/>
                  <a:pt x="3942" y="13139"/>
                  <a:pt x="3927" y="13110"/>
                </a:cubicBezTo>
                <a:close/>
                <a:moveTo>
                  <a:pt x="10113" y="13080"/>
                </a:moveTo>
                <a:cubicBezTo>
                  <a:pt x="10114" y="13089"/>
                  <a:pt x="10117" y="13097"/>
                  <a:pt x="10117" y="13105"/>
                </a:cubicBezTo>
                <a:lnTo>
                  <a:pt x="10163" y="13088"/>
                </a:lnTo>
                <a:lnTo>
                  <a:pt x="10163" y="13088"/>
                </a:lnTo>
                <a:cubicBezTo>
                  <a:pt x="10117" y="13127"/>
                  <a:pt x="10055" y="13161"/>
                  <a:pt x="9998" y="13167"/>
                </a:cubicBezTo>
                <a:cubicBezTo>
                  <a:pt x="10026" y="13150"/>
                  <a:pt x="10061" y="13133"/>
                  <a:pt x="10095" y="13127"/>
                </a:cubicBezTo>
                <a:cubicBezTo>
                  <a:pt x="10099" y="13113"/>
                  <a:pt x="10112" y="13098"/>
                  <a:pt x="10113" y="13080"/>
                </a:cubicBezTo>
                <a:close/>
                <a:moveTo>
                  <a:pt x="4228" y="13207"/>
                </a:moveTo>
                <a:cubicBezTo>
                  <a:pt x="4262" y="13224"/>
                  <a:pt x="4302" y="13235"/>
                  <a:pt x="4324" y="13269"/>
                </a:cubicBezTo>
                <a:cubicBezTo>
                  <a:pt x="4290" y="13252"/>
                  <a:pt x="4233" y="13252"/>
                  <a:pt x="4228" y="13207"/>
                </a:cubicBezTo>
                <a:close/>
                <a:moveTo>
                  <a:pt x="6429" y="13252"/>
                </a:moveTo>
                <a:cubicBezTo>
                  <a:pt x="6435" y="13252"/>
                  <a:pt x="6441" y="13252"/>
                  <a:pt x="6441" y="13258"/>
                </a:cubicBezTo>
                <a:cubicBezTo>
                  <a:pt x="6446" y="13264"/>
                  <a:pt x="6452" y="13269"/>
                  <a:pt x="6458" y="13281"/>
                </a:cubicBezTo>
                <a:cubicBezTo>
                  <a:pt x="6469" y="13281"/>
                  <a:pt x="6480" y="13281"/>
                  <a:pt x="6492" y="13286"/>
                </a:cubicBezTo>
                <a:cubicBezTo>
                  <a:pt x="6469" y="13286"/>
                  <a:pt x="6446" y="13281"/>
                  <a:pt x="6424" y="13275"/>
                </a:cubicBezTo>
                <a:cubicBezTo>
                  <a:pt x="6424" y="13269"/>
                  <a:pt x="6429" y="13264"/>
                  <a:pt x="6429" y="13252"/>
                </a:cubicBezTo>
                <a:close/>
                <a:moveTo>
                  <a:pt x="9784" y="13256"/>
                </a:moveTo>
                <a:cubicBezTo>
                  <a:pt x="9787" y="13256"/>
                  <a:pt x="9791" y="13257"/>
                  <a:pt x="9794" y="13258"/>
                </a:cubicBezTo>
                <a:cubicBezTo>
                  <a:pt x="9798" y="13276"/>
                  <a:pt x="9778" y="13290"/>
                  <a:pt x="9761" y="13290"/>
                </a:cubicBezTo>
                <a:cubicBezTo>
                  <a:pt x="9757" y="13290"/>
                  <a:pt x="9752" y="13289"/>
                  <a:pt x="9748" y="13286"/>
                </a:cubicBezTo>
                <a:cubicBezTo>
                  <a:pt x="9744" y="13267"/>
                  <a:pt x="9766" y="13256"/>
                  <a:pt x="9784" y="13256"/>
                </a:cubicBezTo>
                <a:close/>
                <a:moveTo>
                  <a:pt x="4024" y="13156"/>
                </a:moveTo>
                <a:lnTo>
                  <a:pt x="4024" y="13156"/>
                </a:lnTo>
                <a:cubicBezTo>
                  <a:pt x="4097" y="13207"/>
                  <a:pt x="4177" y="13247"/>
                  <a:pt x="4256" y="13275"/>
                </a:cubicBezTo>
                <a:lnTo>
                  <a:pt x="4251" y="13292"/>
                </a:lnTo>
                <a:cubicBezTo>
                  <a:pt x="4177" y="13252"/>
                  <a:pt x="4069" y="13230"/>
                  <a:pt x="4024" y="13156"/>
                </a:cubicBezTo>
                <a:close/>
                <a:moveTo>
                  <a:pt x="5811" y="13173"/>
                </a:moveTo>
                <a:lnTo>
                  <a:pt x="5811" y="13173"/>
                </a:lnTo>
                <a:cubicBezTo>
                  <a:pt x="5885" y="13184"/>
                  <a:pt x="5958" y="13196"/>
                  <a:pt x="6032" y="13207"/>
                </a:cubicBezTo>
                <a:cubicBezTo>
                  <a:pt x="6060" y="13213"/>
                  <a:pt x="6095" y="13224"/>
                  <a:pt x="6123" y="13235"/>
                </a:cubicBezTo>
                <a:cubicBezTo>
                  <a:pt x="6196" y="13235"/>
                  <a:pt x="6269" y="13246"/>
                  <a:pt x="6342" y="13269"/>
                </a:cubicBezTo>
                <a:lnTo>
                  <a:pt x="6342" y="13269"/>
                </a:lnTo>
                <a:cubicBezTo>
                  <a:pt x="6347" y="13267"/>
                  <a:pt x="6353" y="13267"/>
                  <a:pt x="6360" y="13267"/>
                </a:cubicBezTo>
                <a:cubicBezTo>
                  <a:pt x="6377" y="13267"/>
                  <a:pt x="6396" y="13271"/>
                  <a:pt x="6412" y="13275"/>
                </a:cubicBezTo>
                <a:cubicBezTo>
                  <a:pt x="6412" y="13281"/>
                  <a:pt x="6418" y="13286"/>
                  <a:pt x="6418" y="13292"/>
                </a:cubicBezTo>
                <a:cubicBezTo>
                  <a:pt x="6418" y="13292"/>
                  <a:pt x="6412" y="13286"/>
                  <a:pt x="6407" y="13286"/>
                </a:cubicBezTo>
                <a:cubicBezTo>
                  <a:pt x="6401" y="13281"/>
                  <a:pt x="6384" y="13281"/>
                  <a:pt x="6373" y="13281"/>
                </a:cubicBezTo>
                <a:cubicBezTo>
                  <a:pt x="6361" y="13275"/>
                  <a:pt x="6350" y="13275"/>
                  <a:pt x="6338" y="13269"/>
                </a:cubicBezTo>
                <a:cubicBezTo>
                  <a:pt x="6339" y="13269"/>
                  <a:pt x="6339" y="13269"/>
                  <a:pt x="6339" y="13269"/>
                </a:cubicBezTo>
                <a:lnTo>
                  <a:pt x="6339" y="13269"/>
                </a:lnTo>
                <a:cubicBezTo>
                  <a:pt x="6340" y="13269"/>
                  <a:pt x="6342" y="13269"/>
                  <a:pt x="6344" y="13269"/>
                </a:cubicBezTo>
                <a:cubicBezTo>
                  <a:pt x="6343" y="13269"/>
                  <a:pt x="6343" y="13269"/>
                  <a:pt x="6342" y="13269"/>
                </a:cubicBezTo>
                <a:lnTo>
                  <a:pt x="6342" y="13269"/>
                </a:lnTo>
                <a:cubicBezTo>
                  <a:pt x="6341" y="13269"/>
                  <a:pt x="6340" y="13269"/>
                  <a:pt x="6339" y="13269"/>
                </a:cubicBezTo>
                <a:lnTo>
                  <a:pt x="6339" y="13269"/>
                </a:lnTo>
                <a:cubicBezTo>
                  <a:pt x="6267" y="13268"/>
                  <a:pt x="6195" y="13252"/>
                  <a:pt x="6123" y="13235"/>
                </a:cubicBezTo>
                <a:cubicBezTo>
                  <a:pt x="6021" y="13218"/>
                  <a:pt x="5919" y="13201"/>
                  <a:pt x="5811" y="13173"/>
                </a:cubicBezTo>
                <a:close/>
                <a:moveTo>
                  <a:pt x="9651" y="13280"/>
                </a:moveTo>
                <a:cubicBezTo>
                  <a:pt x="9655" y="13280"/>
                  <a:pt x="9659" y="13280"/>
                  <a:pt x="9663" y="13281"/>
                </a:cubicBezTo>
                <a:cubicBezTo>
                  <a:pt x="9637" y="13290"/>
                  <a:pt x="9606" y="13316"/>
                  <a:pt x="9575" y="13316"/>
                </a:cubicBezTo>
                <a:cubicBezTo>
                  <a:pt x="9567" y="13316"/>
                  <a:pt x="9558" y="13314"/>
                  <a:pt x="9550" y="13309"/>
                </a:cubicBezTo>
                <a:cubicBezTo>
                  <a:pt x="9585" y="13299"/>
                  <a:pt x="9616" y="13280"/>
                  <a:pt x="9651" y="13280"/>
                </a:cubicBezTo>
                <a:close/>
                <a:moveTo>
                  <a:pt x="4390" y="13325"/>
                </a:moveTo>
                <a:cubicBezTo>
                  <a:pt x="4404" y="13325"/>
                  <a:pt x="4422" y="13337"/>
                  <a:pt x="4426" y="13349"/>
                </a:cubicBezTo>
                <a:cubicBezTo>
                  <a:pt x="4423" y="13356"/>
                  <a:pt x="4416" y="13359"/>
                  <a:pt x="4408" y="13359"/>
                </a:cubicBezTo>
                <a:cubicBezTo>
                  <a:pt x="4393" y="13359"/>
                  <a:pt x="4375" y="13347"/>
                  <a:pt x="4375" y="13332"/>
                </a:cubicBezTo>
                <a:cubicBezTo>
                  <a:pt x="4379" y="13327"/>
                  <a:pt x="4384" y="13325"/>
                  <a:pt x="4390" y="13325"/>
                </a:cubicBezTo>
                <a:close/>
                <a:moveTo>
                  <a:pt x="9624" y="13337"/>
                </a:moveTo>
                <a:lnTo>
                  <a:pt x="9629" y="13349"/>
                </a:lnTo>
                <a:cubicBezTo>
                  <a:pt x="9559" y="13379"/>
                  <a:pt x="9484" y="13431"/>
                  <a:pt x="9409" y="13431"/>
                </a:cubicBezTo>
                <a:cubicBezTo>
                  <a:pt x="9399" y="13431"/>
                  <a:pt x="9390" y="13430"/>
                  <a:pt x="9380" y="13428"/>
                </a:cubicBezTo>
                <a:cubicBezTo>
                  <a:pt x="9465" y="13405"/>
                  <a:pt x="9544" y="13377"/>
                  <a:pt x="9624" y="13337"/>
                </a:cubicBezTo>
                <a:close/>
                <a:moveTo>
                  <a:pt x="3399" y="12889"/>
                </a:moveTo>
                <a:cubicBezTo>
                  <a:pt x="3416" y="12923"/>
                  <a:pt x="3456" y="12929"/>
                  <a:pt x="3490" y="12946"/>
                </a:cubicBezTo>
                <a:cubicBezTo>
                  <a:pt x="3490" y="12935"/>
                  <a:pt x="3490" y="12917"/>
                  <a:pt x="3490" y="12906"/>
                </a:cubicBezTo>
                <a:cubicBezTo>
                  <a:pt x="3502" y="12917"/>
                  <a:pt x="3513" y="12923"/>
                  <a:pt x="3519" y="12935"/>
                </a:cubicBezTo>
                <a:cubicBezTo>
                  <a:pt x="3558" y="12940"/>
                  <a:pt x="3558" y="12997"/>
                  <a:pt x="3598" y="13003"/>
                </a:cubicBezTo>
                <a:lnTo>
                  <a:pt x="3621" y="12991"/>
                </a:lnTo>
                <a:cubicBezTo>
                  <a:pt x="3717" y="13042"/>
                  <a:pt x="3802" y="13116"/>
                  <a:pt x="3904" y="13150"/>
                </a:cubicBezTo>
                <a:cubicBezTo>
                  <a:pt x="3899" y="13156"/>
                  <a:pt x="3893" y="13173"/>
                  <a:pt x="3887" y="13178"/>
                </a:cubicBezTo>
                <a:cubicBezTo>
                  <a:pt x="3899" y="13184"/>
                  <a:pt x="3921" y="13201"/>
                  <a:pt x="3933" y="13213"/>
                </a:cubicBezTo>
                <a:cubicBezTo>
                  <a:pt x="3938" y="13207"/>
                  <a:pt x="3950" y="13201"/>
                  <a:pt x="3961" y="13196"/>
                </a:cubicBezTo>
                <a:lnTo>
                  <a:pt x="3938" y="13178"/>
                </a:lnTo>
                <a:cubicBezTo>
                  <a:pt x="3950" y="13178"/>
                  <a:pt x="3973" y="13190"/>
                  <a:pt x="3984" y="13190"/>
                </a:cubicBezTo>
                <a:lnTo>
                  <a:pt x="3955" y="13201"/>
                </a:lnTo>
                <a:cubicBezTo>
                  <a:pt x="3955" y="13207"/>
                  <a:pt x="3961" y="13224"/>
                  <a:pt x="3961" y="13230"/>
                </a:cubicBezTo>
                <a:cubicBezTo>
                  <a:pt x="3984" y="13235"/>
                  <a:pt x="4001" y="13247"/>
                  <a:pt x="4024" y="13258"/>
                </a:cubicBezTo>
                <a:lnTo>
                  <a:pt x="4035" y="13241"/>
                </a:lnTo>
                <a:cubicBezTo>
                  <a:pt x="4018" y="13230"/>
                  <a:pt x="4001" y="13213"/>
                  <a:pt x="3990" y="13196"/>
                </a:cubicBezTo>
                <a:lnTo>
                  <a:pt x="3990" y="13196"/>
                </a:lnTo>
                <a:cubicBezTo>
                  <a:pt x="4001" y="13213"/>
                  <a:pt x="4029" y="13224"/>
                  <a:pt x="4046" y="13224"/>
                </a:cubicBezTo>
                <a:cubicBezTo>
                  <a:pt x="4041" y="13235"/>
                  <a:pt x="4035" y="13252"/>
                  <a:pt x="4029" y="13264"/>
                </a:cubicBezTo>
                <a:cubicBezTo>
                  <a:pt x="4052" y="13269"/>
                  <a:pt x="4069" y="13281"/>
                  <a:pt x="4092" y="13292"/>
                </a:cubicBezTo>
                <a:cubicBezTo>
                  <a:pt x="4080" y="13281"/>
                  <a:pt x="4058" y="13252"/>
                  <a:pt x="4046" y="13241"/>
                </a:cubicBezTo>
                <a:cubicBezTo>
                  <a:pt x="4069" y="13241"/>
                  <a:pt x="4080" y="13252"/>
                  <a:pt x="4092" y="13269"/>
                </a:cubicBezTo>
                <a:cubicBezTo>
                  <a:pt x="4137" y="13275"/>
                  <a:pt x="4171" y="13303"/>
                  <a:pt x="4211" y="13320"/>
                </a:cubicBezTo>
                <a:lnTo>
                  <a:pt x="4211" y="13343"/>
                </a:lnTo>
                <a:cubicBezTo>
                  <a:pt x="4216" y="13337"/>
                  <a:pt x="4239" y="13332"/>
                  <a:pt x="4251" y="13326"/>
                </a:cubicBezTo>
                <a:lnTo>
                  <a:pt x="4251" y="13326"/>
                </a:lnTo>
                <a:cubicBezTo>
                  <a:pt x="4245" y="13337"/>
                  <a:pt x="4245" y="13354"/>
                  <a:pt x="4239" y="13366"/>
                </a:cubicBezTo>
                <a:cubicBezTo>
                  <a:pt x="4262" y="13360"/>
                  <a:pt x="4279" y="13354"/>
                  <a:pt x="4296" y="13349"/>
                </a:cubicBezTo>
                <a:cubicBezTo>
                  <a:pt x="4307" y="13360"/>
                  <a:pt x="4319" y="13366"/>
                  <a:pt x="4330" y="13377"/>
                </a:cubicBezTo>
                <a:cubicBezTo>
                  <a:pt x="4307" y="13377"/>
                  <a:pt x="4290" y="13377"/>
                  <a:pt x="4273" y="13383"/>
                </a:cubicBezTo>
                <a:cubicBezTo>
                  <a:pt x="4285" y="13388"/>
                  <a:pt x="4307" y="13394"/>
                  <a:pt x="4319" y="13400"/>
                </a:cubicBezTo>
                <a:cubicBezTo>
                  <a:pt x="4313" y="13405"/>
                  <a:pt x="4307" y="13422"/>
                  <a:pt x="4307" y="13428"/>
                </a:cubicBezTo>
                <a:cubicBezTo>
                  <a:pt x="4313" y="13422"/>
                  <a:pt x="4330" y="13411"/>
                  <a:pt x="4341" y="13405"/>
                </a:cubicBezTo>
                <a:cubicBezTo>
                  <a:pt x="4353" y="13417"/>
                  <a:pt x="4404" y="13434"/>
                  <a:pt x="4370" y="13456"/>
                </a:cubicBezTo>
                <a:cubicBezTo>
                  <a:pt x="4322" y="13456"/>
                  <a:pt x="4278" y="13405"/>
                  <a:pt x="4229" y="13405"/>
                </a:cubicBezTo>
                <a:cubicBezTo>
                  <a:pt x="4219" y="13405"/>
                  <a:pt x="4210" y="13407"/>
                  <a:pt x="4199" y="13411"/>
                </a:cubicBezTo>
                <a:cubicBezTo>
                  <a:pt x="4199" y="13405"/>
                  <a:pt x="4205" y="13394"/>
                  <a:pt x="4211" y="13388"/>
                </a:cubicBezTo>
                <a:cubicBezTo>
                  <a:pt x="4080" y="13315"/>
                  <a:pt x="3938" y="13258"/>
                  <a:pt x="3808" y="13184"/>
                </a:cubicBezTo>
                <a:cubicBezTo>
                  <a:pt x="3797" y="13190"/>
                  <a:pt x="3791" y="13196"/>
                  <a:pt x="3780" y="13201"/>
                </a:cubicBezTo>
                <a:cubicBezTo>
                  <a:pt x="3780" y="13196"/>
                  <a:pt x="3785" y="13184"/>
                  <a:pt x="3785" y="13178"/>
                </a:cubicBezTo>
                <a:cubicBezTo>
                  <a:pt x="3717" y="13150"/>
                  <a:pt x="3666" y="13076"/>
                  <a:pt x="3587" y="13071"/>
                </a:cubicBezTo>
                <a:cubicBezTo>
                  <a:pt x="3564" y="13014"/>
                  <a:pt x="3485" y="13008"/>
                  <a:pt x="3445" y="12963"/>
                </a:cubicBezTo>
                <a:cubicBezTo>
                  <a:pt x="3416" y="12940"/>
                  <a:pt x="3365" y="12935"/>
                  <a:pt x="3365" y="12889"/>
                </a:cubicBezTo>
                <a:close/>
                <a:moveTo>
                  <a:pt x="9380" y="13434"/>
                </a:moveTo>
                <a:lnTo>
                  <a:pt x="9380" y="13434"/>
                </a:lnTo>
                <a:cubicBezTo>
                  <a:pt x="9366" y="13461"/>
                  <a:pt x="9332" y="13470"/>
                  <a:pt x="9301" y="13470"/>
                </a:cubicBezTo>
                <a:cubicBezTo>
                  <a:pt x="9293" y="13470"/>
                  <a:pt x="9285" y="13469"/>
                  <a:pt x="9278" y="13468"/>
                </a:cubicBezTo>
                <a:cubicBezTo>
                  <a:pt x="9312" y="13451"/>
                  <a:pt x="9346" y="13439"/>
                  <a:pt x="9380" y="13434"/>
                </a:cubicBezTo>
                <a:close/>
                <a:moveTo>
                  <a:pt x="4761" y="13405"/>
                </a:moveTo>
                <a:lnTo>
                  <a:pt x="4755" y="13422"/>
                </a:lnTo>
                <a:cubicBezTo>
                  <a:pt x="4801" y="13439"/>
                  <a:pt x="4841" y="13474"/>
                  <a:pt x="4897" y="13479"/>
                </a:cubicBezTo>
                <a:cubicBezTo>
                  <a:pt x="4897" y="13485"/>
                  <a:pt x="4892" y="13485"/>
                  <a:pt x="4892" y="13491"/>
                </a:cubicBezTo>
                <a:cubicBezTo>
                  <a:pt x="4852" y="13479"/>
                  <a:pt x="4818" y="13468"/>
                  <a:pt x="4778" y="13462"/>
                </a:cubicBezTo>
                <a:cubicBezTo>
                  <a:pt x="4755" y="13434"/>
                  <a:pt x="4716" y="13428"/>
                  <a:pt x="4687" y="13417"/>
                </a:cubicBezTo>
                <a:cubicBezTo>
                  <a:pt x="4687" y="13417"/>
                  <a:pt x="4699" y="13405"/>
                  <a:pt x="4704" y="13405"/>
                </a:cubicBezTo>
                <a:cubicBezTo>
                  <a:pt x="4716" y="13411"/>
                  <a:pt x="4727" y="13417"/>
                  <a:pt x="4738" y="13428"/>
                </a:cubicBezTo>
                <a:lnTo>
                  <a:pt x="4761" y="13405"/>
                </a:lnTo>
                <a:close/>
                <a:moveTo>
                  <a:pt x="4631" y="13439"/>
                </a:moveTo>
                <a:lnTo>
                  <a:pt x="4631" y="13439"/>
                </a:lnTo>
                <a:cubicBezTo>
                  <a:pt x="4665" y="13451"/>
                  <a:pt x="4699" y="13462"/>
                  <a:pt x="4727" y="13479"/>
                </a:cubicBezTo>
                <a:cubicBezTo>
                  <a:pt x="4742" y="13479"/>
                  <a:pt x="4762" y="13479"/>
                  <a:pt x="4774" y="13467"/>
                </a:cubicBezTo>
                <a:lnTo>
                  <a:pt x="4774" y="13467"/>
                </a:lnTo>
                <a:cubicBezTo>
                  <a:pt x="4770" y="13473"/>
                  <a:pt x="4765" y="13481"/>
                  <a:pt x="4761" y="13485"/>
                </a:cubicBezTo>
                <a:cubicBezTo>
                  <a:pt x="4773" y="13491"/>
                  <a:pt x="4790" y="13502"/>
                  <a:pt x="4801" y="13508"/>
                </a:cubicBezTo>
                <a:cubicBezTo>
                  <a:pt x="4738" y="13502"/>
                  <a:pt x="4676" y="13479"/>
                  <a:pt x="4631" y="13439"/>
                </a:cubicBezTo>
                <a:close/>
                <a:moveTo>
                  <a:pt x="9260" y="13474"/>
                </a:moveTo>
                <a:cubicBezTo>
                  <a:pt x="9260" y="13479"/>
                  <a:pt x="9260" y="13485"/>
                  <a:pt x="9260" y="13491"/>
                </a:cubicBezTo>
                <a:cubicBezTo>
                  <a:pt x="9243" y="13496"/>
                  <a:pt x="9221" y="13502"/>
                  <a:pt x="9198" y="13513"/>
                </a:cubicBezTo>
                <a:cubicBezTo>
                  <a:pt x="9198" y="13508"/>
                  <a:pt x="9198" y="13508"/>
                  <a:pt x="9192" y="13502"/>
                </a:cubicBezTo>
                <a:cubicBezTo>
                  <a:pt x="9192" y="13508"/>
                  <a:pt x="9192" y="13513"/>
                  <a:pt x="9187" y="13513"/>
                </a:cubicBezTo>
                <a:cubicBezTo>
                  <a:pt x="9170" y="13519"/>
                  <a:pt x="9158" y="13525"/>
                  <a:pt x="9141" y="13530"/>
                </a:cubicBezTo>
                <a:cubicBezTo>
                  <a:pt x="9158" y="13519"/>
                  <a:pt x="9175" y="13508"/>
                  <a:pt x="9192" y="13496"/>
                </a:cubicBezTo>
                <a:cubicBezTo>
                  <a:pt x="9215" y="13491"/>
                  <a:pt x="9238" y="13485"/>
                  <a:pt x="9260" y="13474"/>
                </a:cubicBezTo>
                <a:close/>
                <a:moveTo>
                  <a:pt x="9079" y="13547"/>
                </a:moveTo>
                <a:cubicBezTo>
                  <a:pt x="9079" y="13547"/>
                  <a:pt x="9079" y="13553"/>
                  <a:pt x="9079" y="13553"/>
                </a:cubicBezTo>
                <a:cubicBezTo>
                  <a:pt x="9073" y="13553"/>
                  <a:pt x="9068" y="13553"/>
                  <a:pt x="9056" y="13559"/>
                </a:cubicBezTo>
                <a:cubicBezTo>
                  <a:pt x="9051" y="13553"/>
                  <a:pt x="9039" y="13553"/>
                  <a:pt x="9034" y="13547"/>
                </a:cubicBezTo>
                <a:close/>
                <a:moveTo>
                  <a:pt x="8999" y="13564"/>
                </a:moveTo>
                <a:lnTo>
                  <a:pt x="8999" y="13564"/>
                </a:lnTo>
                <a:cubicBezTo>
                  <a:pt x="9005" y="13570"/>
                  <a:pt x="9005" y="13570"/>
                  <a:pt x="9011" y="13570"/>
                </a:cubicBezTo>
                <a:cubicBezTo>
                  <a:pt x="9005" y="13570"/>
                  <a:pt x="8999" y="13570"/>
                  <a:pt x="8999" y="13564"/>
                </a:cubicBezTo>
                <a:close/>
                <a:moveTo>
                  <a:pt x="9102" y="13593"/>
                </a:moveTo>
                <a:lnTo>
                  <a:pt x="9102" y="13593"/>
                </a:lnTo>
                <a:cubicBezTo>
                  <a:pt x="9068" y="13610"/>
                  <a:pt x="9034" y="13627"/>
                  <a:pt x="8999" y="13644"/>
                </a:cubicBezTo>
                <a:cubicBezTo>
                  <a:pt x="9011" y="13632"/>
                  <a:pt x="9028" y="13621"/>
                  <a:pt x="9039" y="13610"/>
                </a:cubicBezTo>
                <a:lnTo>
                  <a:pt x="9102" y="13593"/>
                </a:lnTo>
                <a:close/>
                <a:moveTo>
                  <a:pt x="5064" y="13697"/>
                </a:moveTo>
                <a:lnTo>
                  <a:pt x="5064" y="13697"/>
                </a:lnTo>
                <a:cubicBezTo>
                  <a:pt x="5064" y="13698"/>
                  <a:pt x="5063" y="13699"/>
                  <a:pt x="5062" y="13700"/>
                </a:cubicBezTo>
                <a:cubicBezTo>
                  <a:pt x="5063" y="13699"/>
                  <a:pt x="5064" y="13698"/>
                  <a:pt x="5064" y="13697"/>
                </a:cubicBezTo>
                <a:close/>
                <a:moveTo>
                  <a:pt x="9748" y="13349"/>
                </a:moveTo>
                <a:cubicBezTo>
                  <a:pt x="9731" y="13360"/>
                  <a:pt x="9720" y="13377"/>
                  <a:pt x="9714" y="13394"/>
                </a:cubicBezTo>
                <a:cubicBezTo>
                  <a:pt x="9726" y="13388"/>
                  <a:pt x="9748" y="13377"/>
                  <a:pt x="9760" y="13371"/>
                </a:cubicBezTo>
                <a:cubicBezTo>
                  <a:pt x="9760" y="13377"/>
                  <a:pt x="9765" y="13394"/>
                  <a:pt x="9771" y="13400"/>
                </a:cubicBezTo>
                <a:cubicBezTo>
                  <a:pt x="9771" y="13388"/>
                  <a:pt x="9777" y="13366"/>
                  <a:pt x="9777" y="13360"/>
                </a:cubicBezTo>
                <a:cubicBezTo>
                  <a:pt x="9790" y="13360"/>
                  <a:pt x="9811" y="13350"/>
                  <a:pt x="9824" y="13350"/>
                </a:cubicBezTo>
                <a:cubicBezTo>
                  <a:pt x="9833" y="13350"/>
                  <a:pt x="9838" y="13355"/>
                  <a:pt x="9834" y="13371"/>
                </a:cubicBezTo>
                <a:cubicBezTo>
                  <a:pt x="9794" y="13417"/>
                  <a:pt x="9703" y="13400"/>
                  <a:pt x="9686" y="13468"/>
                </a:cubicBezTo>
                <a:cubicBezTo>
                  <a:pt x="9686" y="13462"/>
                  <a:pt x="9680" y="13451"/>
                  <a:pt x="9675" y="13445"/>
                </a:cubicBezTo>
                <a:cubicBezTo>
                  <a:pt x="9533" y="13491"/>
                  <a:pt x="9397" y="13559"/>
                  <a:pt x="9255" y="13604"/>
                </a:cubicBezTo>
                <a:cubicBezTo>
                  <a:pt x="9255" y="13615"/>
                  <a:pt x="9249" y="13627"/>
                  <a:pt x="9249" y="13638"/>
                </a:cubicBezTo>
                <a:lnTo>
                  <a:pt x="9238" y="13621"/>
                </a:lnTo>
                <a:cubicBezTo>
                  <a:pt x="9215" y="13627"/>
                  <a:pt x="9192" y="13632"/>
                  <a:pt x="9170" y="13638"/>
                </a:cubicBezTo>
                <a:cubicBezTo>
                  <a:pt x="9192" y="13627"/>
                  <a:pt x="9215" y="13621"/>
                  <a:pt x="9232" y="13610"/>
                </a:cubicBezTo>
                <a:cubicBezTo>
                  <a:pt x="9226" y="13598"/>
                  <a:pt x="9221" y="13587"/>
                  <a:pt x="9215" y="13576"/>
                </a:cubicBezTo>
                <a:cubicBezTo>
                  <a:pt x="9187" y="13598"/>
                  <a:pt x="9147" y="13615"/>
                  <a:pt x="9113" y="13632"/>
                </a:cubicBezTo>
                <a:cubicBezTo>
                  <a:pt x="9107" y="13638"/>
                  <a:pt x="9102" y="13649"/>
                  <a:pt x="9096" y="13655"/>
                </a:cubicBezTo>
                <a:cubicBezTo>
                  <a:pt x="9090" y="13649"/>
                  <a:pt x="9079" y="13644"/>
                  <a:pt x="9073" y="13638"/>
                </a:cubicBezTo>
                <a:cubicBezTo>
                  <a:pt x="9062" y="13655"/>
                  <a:pt x="9045" y="13666"/>
                  <a:pt x="9028" y="13683"/>
                </a:cubicBezTo>
                <a:lnTo>
                  <a:pt x="8999" y="13683"/>
                </a:lnTo>
                <a:cubicBezTo>
                  <a:pt x="8948" y="13683"/>
                  <a:pt x="8903" y="13723"/>
                  <a:pt x="8852" y="13723"/>
                </a:cubicBezTo>
                <a:cubicBezTo>
                  <a:pt x="8977" y="13678"/>
                  <a:pt x="9096" y="13627"/>
                  <a:pt x="9209" y="13553"/>
                </a:cubicBezTo>
                <a:cubicBezTo>
                  <a:pt x="9209" y="13553"/>
                  <a:pt x="9209" y="13547"/>
                  <a:pt x="9209" y="13547"/>
                </a:cubicBezTo>
                <a:cubicBezTo>
                  <a:pt x="9238" y="13536"/>
                  <a:pt x="9266" y="13525"/>
                  <a:pt x="9295" y="13508"/>
                </a:cubicBezTo>
                <a:cubicBezTo>
                  <a:pt x="9300" y="13519"/>
                  <a:pt x="9306" y="13530"/>
                  <a:pt x="9306" y="13542"/>
                </a:cubicBezTo>
                <a:cubicBezTo>
                  <a:pt x="9323" y="13536"/>
                  <a:pt x="9346" y="13536"/>
                  <a:pt x="9357" y="13530"/>
                </a:cubicBezTo>
                <a:cubicBezTo>
                  <a:pt x="9363" y="13519"/>
                  <a:pt x="9363" y="13508"/>
                  <a:pt x="9368" y="13496"/>
                </a:cubicBezTo>
                <a:lnTo>
                  <a:pt x="9368" y="13496"/>
                </a:lnTo>
                <a:lnTo>
                  <a:pt x="9340" y="13502"/>
                </a:lnTo>
                <a:cubicBezTo>
                  <a:pt x="9351" y="13496"/>
                  <a:pt x="9368" y="13485"/>
                  <a:pt x="9380" y="13479"/>
                </a:cubicBezTo>
                <a:lnTo>
                  <a:pt x="9380" y="13479"/>
                </a:lnTo>
                <a:cubicBezTo>
                  <a:pt x="9380" y="13485"/>
                  <a:pt x="9374" y="13496"/>
                  <a:pt x="9368" y="13502"/>
                </a:cubicBezTo>
                <a:cubicBezTo>
                  <a:pt x="9374" y="13508"/>
                  <a:pt x="9385" y="13519"/>
                  <a:pt x="9391" y="13525"/>
                </a:cubicBezTo>
                <a:cubicBezTo>
                  <a:pt x="9414" y="13513"/>
                  <a:pt x="9431" y="13502"/>
                  <a:pt x="9453" y="13491"/>
                </a:cubicBezTo>
                <a:lnTo>
                  <a:pt x="9453" y="13474"/>
                </a:lnTo>
                <a:cubicBezTo>
                  <a:pt x="9437" y="13478"/>
                  <a:pt x="9421" y="13482"/>
                  <a:pt x="9405" y="13482"/>
                </a:cubicBezTo>
                <a:cubicBezTo>
                  <a:pt x="9399" y="13482"/>
                  <a:pt x="9392" y="13481"/>
                  <a:pt x="9385" y="13479"/>
                </a:cubicBezTo>
                <a:cubicBezTo>
                  <a:pt x="9408" y="13479"/>
                  <a:pt x="9431" y="13468"/>
                  <a:pt x="9448" y="13456"/>
                </a:cubicBezTo>
                <a:cubicBezTo>
                  <a:pt x="9453" y="13468"/>
                  <a:pt x="9459" y="13479"/>
                  <a:pt x="9465" y="13491"/>
                </a:cubicBezTo>
                <a:cubicBezTo>
                  <a:pt x="9487" y="13485"/>
                  <a:pt x="9504" y="13474"/>
                  <a:pt x="9527" y="13468"/>
                </a:cubicBezTo>
                <a:cubicBezTo>
                  <a:pt x="9510" y="13468"/>
                  <a:pt x="9476" y="13462"/>
                  <a:pt x="9459" y="13462"/>
                </a:cubicBezTo>
                <a:cubicBezTo>
                  <a:pt x="9467" y="13454"/>
                  <a:pt x="9482" y="13449"/>
                  <a:pt x="9496" y="13449"/>
                </a:cubicBezTo>
                <a:cubicBezTo>
                  <a:pt x="9501" y="13449"/>
                  <a:pt x="9506" y="13449"/>
                  <a:pt x="9510" y="13451"/>
                </a:cubicBezTo>
                <a:cubicBezTo>
                  <a:pt x="9544" y="13422"/>
                  <a:pt x="9590" y="13411"/>
                  <a:pt x="9629" y="13394"/>
                </a:cubicBezTo>
                <a:lnTo>
                  <a:pt x="9641" y="13411"/>
                </a:lnTo>
                <a:lnTo>
                  <a:pt x="9658" y="13371"/>
                </a:lnTo>
                <a:cubicBezTo>
                  <a:pt x="9663" y="13383"/>
                  <a:pt x="9675" y="13394"/>
                  <a:pt x="9680" y="13405"/>
                </a:cubicBezTo>
                <a:cubicBezTo>
                  <a:pt x="9692" y="13388"/>
                  <a:pt x="9697" y="13371"/>
                  <a:pt x="9709" y="13354"/>
                </a:cubicBezTo>
                <a:cubicBezTo>
                  <a:pt x="9720" y="13354"/>
                  <a:pt x="9731" y="13349"/>
                  <a:pt x="9748" y="13349"/>
                </a:cubicBezTo>
                <a:close/>
                <a:moveTo>
                  <a:pt x="5136" y="13689"/>
                </a:moveTo>
                <a:lnTo>
                  <a:pt x="5136" y="13689"/>
                </a:lnTo>
                <a:cubicBezTo>
                  <a:pt x="5170" y="13695"/>
                  <a:pt x="5204" y="13706"/>
                  <a:pt x="5238" y="13712"/>
                </a:cubicBezTo>
                <a:cubicBezTo>
                  <a:pt x="5238" y="13717"/>
                  <a:pt x="5238" y="13729"/>
                  <a:pt x="5238" y="13735"/>
                </a:cubicBezTo>
                <a:cubicBezTo>
                  <a:pt x="5204" y="13717"/>
                  <a:pt x="5153" y="13723"/>
                  <a:pt x="5136" y="13689"/>
                </a:cubicBezTo>
                <a:close/>
                <a:moveTo>
                  <a:pt x="8992" y="13614"/>
                </a:moveTo>
                <a:cubicBezTo>
                  <a:pt x="8988" y="13624"/>
                  <a:pt x="8987" y="13634"/>
                  <a:pt x="8982" y="13644"/>
                </a:cubicBezTo>
                <a:cubicBezTo>
                  <a:pt x="8903" y="13672"/>
                  <a:pt x="8824" y="13706"/>
                  <a:pt x="8739" y="13735"/>
                </a:cubicBezTo>
                <a:lnTo>
                  <a:pt x="8761" y="13712"/>
                </a:lnTo>
                <a:cubicBezTo>
                  <a:pt x="8765" y="13712"/>
                  <a:pt x="8770" y="13713"/>
                  <a:pt x="8774" y="13713"/>
                </a:cubicBezTo>
                <a:cubicBezTo>
                  <a:pt x="8807" y="13713"/>
                  <a:pt x="8833" y="13693"/>
                  <a:pt x="8863" y="13678"/>
                </a:cubicBezTo>
                <a:cubicBezTo>
                  <a:pt x="8863" y="13678"/>
                  <a:pt x="8858" y="13672"/>
                  <a:pt x="8852" y="13666"/>
                </a:cubicBezTo>
                <a:cubicBezTo>
                  <a:pt x="8863" y="13655"/>
                  <a:pt x="8875" y="13649"/>
                  <a:pt x="8886" y="13644"/>
                </a:cubicBezTo>
                <a:cubicBezTo>
                  <a:pt x="8892" y="13642"/>
                  <a:pt x="8898" y="13641"/>
                  <a:pt x="8904" y="13641"/>
                </a:cubicBezTo>
                <a:cubicBezTo>
                  <a:pt x="8921" y="13641"/>
                  <a:pt x="8936" y="13647"/>
                  <a:pt x="8953" y="13647"/>
                </a:cubicBezTo>
                <a:cubicBezTo>
                  <a:pt x="8962" y="13647"/>
                  <a:pt x="8972" y="13645"/>
                  <a:pt x="8982" y="13638"/>
                </a:cubicBezTo>
                <a:cubicBezTo>
                  <a:pt x="8982" y="13632"/>
                  <a:pt x="8988" y="13621"/>
                  <a:pt x="8988" y="13615"/>
                </a:cubicBezTo>
                <a:cubicBezTo>
                  <a:pt x="8988" y="13615"/>
                  <a:pt x="8990" y="13615"/>
                  <a:pt x="8992" y="13614"/>
                </a:cubicBezTo>
                <a:close/>
                <a:moveTo>
                  <a:pt x="4809" y="13513"/>
                </a:moveTo>
                <a:cubicBezTo>
                  <a:pt x="4837" y="13513"/>
                  <a:pt x="4861" y="13537"/>
                  <a:pt x="4890" y="13537"/>
                </a:cubicBezTo>
                <a:cubicBezTo>
                  <a:pt x="4892" y="13537"/>
                  <a:pt x="4895" y="13536"/>
                  <a:pt x="4897" y="13536"/>
                </a:cubicBezTo>
                <a:cubicBezTo>
                  <a:pt x="5107" y="13638"/>
                  <a:pt x="5357" y="13666"/>
                  <a:pt x="5567" y="13763"/>
                </a:cubicBezTo>
                <a:cubicBezTo>
                  <a:pt x="5476" y="13757"/>
                  <a:pt x="5397" y="13712"/>
                  <a:pt x="5306" y="13695"/>
                </a:cubicBezTo>
                <a:lnTo>
                  <a:pt x="5306" y="13712"/>
                </a:lnTo>
                <a:cubicBezTo>
                  <a:pt x="5300" y="13700"/>
                  <a:pt x="5295" y="13695"/>
                  <a:pt x="5289" y="13689"/>
                </a:cubicBezTo>
                <a:cubicBezTo>
                  <a:pt x="5170" y="13649"/>
                  <a:pt x="5045" y="13621"/>
                  <a:pt x="4931" y="13564"/>
                </a:cubicBezTo>
                <a:lnTo>
                  <a:pt x="4926" y="13587"/>
                </a:lnTo>
                <a:cubicBezTo>
                  <a:pt x="4903" y="13542"/>
                  <a:pt x="4841" y="13542"/>
                  <a:pt x="4801" y="13513"/>
                </a:cubicBezTo>
                <a:cubicBezTo>
                  <a:pt x="4804" y="13513"/>
                  <a:pt x="4806" y="13513"/>
                  <a:pt x="4809" y="13513"/>
                </a:cubicBezTo>
                <a:close/>
                <a:moveTo>
                  <a:pt x="5544" y="13678"/>
                </a:moveTo>
                <a:cubicBezTo>
                  <a:pt x="5550" y="13683"/>
                  <a:pt x="5550" y="13695"/>
                  <a:pt x="5555" y="13706"/>
                </a:cubicBezTo>
                <a:cubicBezTo>
                  <a:pt x="5618" y="13712"/>
                  <a:pt x="5680" y="13729"/>
                  <a:pt x="5737" y="13769"/>
                </a:cubicBezTo>
                <a:cubicBezTo>
                  <a:pt x="5663" y="13746"/>
                  <a:pt x="5590" y="13717"/>
                  <a:pt x="5510" y="13712"/>
                </a:cubicBezTo>
                <a:cubicBezTo>
                  <a:pt x="5493" y="13706"/>
                  <a:pt x="5482" y="13695"/>
                  <a:pt x="5470" y="13683"/>
                </a:cubicBezTo>
                <a:cubicBezTo>
                  <a:pt x="5485" y="13683"/>
                  <a:pt x="5511" y="13700"/>
                  <a:pt x="5528" y="13700"/>
                </a:cubicBezTo>
                <a:cubicBezTo>
                  <a:pt x="5537" y="13700"/>
                  <a:pt x="5544" y="13694"/>
                  <a:pt x="5544" y="13678"/>
                </a:cubicBezTo>
                <a:close/>
                <a:moveTo>
                  <a:pt x="5290" y="13772"/>
                </a:moveTo>
                <a:cubicBezTo>
                  <a:pt x="5293" y="13773"/>
                  <a:pt x="5297" y="13774"/>
                  <a:pt x="5300" y="13774"/>
                </a:cubicBezTo>
                <a:cubicBezTo>
                  <a:pt x="5297" y="13773"/>
                  <a:pt x="5293" y="13772"/>
                  <a:pt x="5290" y="13772"/>
                </a:cubicBezTo>
                <a:close/>
                <a:moveTo>
                  <a:pt x="5578" y="13746"/>
                </a:moveTo>
                <a:cubicBezTo>
                  <a:pt x="5601" y="13746"/>
                  <a:pt x="5607" y="13757"/>
                  <a:pt x="5595" y="13774"/>
                </a:cubicBezTo>
                <a:cubicBezTo>
                  <a:pt x="5573" y="13774"/>
                  <a:pt x="5567" y="13769"/>
                  <a:pt x="5578" y="13746"/>
                </a:cubicBezTo>
                <a:close/>
                <a:moveTo>
                  <a:pt x="8698" y="13732"/>
                </a:moveTo>
                <a:cubicBezTo>
                  <a:pt x="8705" y="13732"/>
                  <a:pt x="8711" y="13733"/>
                  <a:pt x="8716" y="13735"/>
                </a:cubicBezTo>
                <a:cubicBezTo>
                  <a:pt x="8716" y="13740"/>
                  <a:pt x="8716" y="13740"/>
                  <a:pt x="8716" y="13746"/>
                </a:cubicBezTo>
                <a:cubicBezTo>
                  <a:pt x="8699" y="13752"/>
                  <a:pt x="8676" y="13757"/>
                  <a:pt x="8659" y="13763"/>
                </a:cubicBezTo>
                <a:cubicBezTo>
                  <a:pt x="8653" y="13757"/>
                  <a:pt x="8653" y="13757"/>
                  <a:pt x="8648" y="13752"/>
                </a:cubicBezTo>
                <a:cubicBezTo>
                  <a:pt x="8642" y="13757"/>
                  <a:pt x="8636" y="13763"/>
                  <a:pt x="8631" y="13769"/>
                </a:cubicBezTo>
                <a:cubicBezTo>
                  <a:pt x="8625" y="13769"/>
                  <a:pt x="8619" y="13769"/>
                  <a:pt x="8608" y="13774"/>
                </a:cubicBezTo>
                <a:lnTo>
                  <a:pt x="8608" y="13757"/>
                </a:lnTo>
                <a:cubicBezTo>
                  <a:pt x="8602" y="13763"/>
                  <a:pt x="8602" y="13769"/>
                  <a:pt x="8602" y="13774"/>
                </a:cubicBezTo>
                <a:cubicBezTo>
                  <a:pt x="8591" y="13774"/>
                  <a:pt x="8580" y="13780"/>
                  <a:pt x="8568" y="13780"/>
                </a:cubicBezTo>
                <a:cubicBezTo>
                  <a:pt x="8580" y="13769"/>
                  <a:pt x="8591" y="13757"/>
                  <a:pt x="8602" y="13746"/>
                </a:cubicBezTo>
                <a:cubicBezTo>
                  <a:pt x="8614" y="13746"/>
                  <a:pt x="8625" y="13740"/>
                  <a:pt x="8636" y="13740"/>
                </a:cubicBezTo>
                <a:lnTo>
                  <a:pt x="8642" y="13740"/>
                </a:lnTo>
                <a:cubicBezTo>
                  <a:pt x="8662" y="13736"/>
                  <a:pt x="8682" y="13732"/>
                  <a:pt x="8698" y="13732"/>
                </a:cubicBezTo>
                <a:close/>
                <a:moveTo>
                  <a:pt x="8710" y="13769"/>
                </a:moveTo>
                <a:cubicBezTo>
                  <a:pt x="8710" y="13774"/>
                  <a:pt x="8710" y="13780"/>
                  <a:pt x="8710" y="13786"/>
                </a:cubicBezTo>
                <a:cubicBezTo>
                  <a:pt x="8704" y="13786"/>
                  <a:pt x="8704" y="13774"/>
                  <a:pt x="8699" y="13769"/>
                </a:cubicBezTo>
                <a:close/>
                <a:moveTo>
                  <a:pt x="5625" y="13765"/>
                </a:moveTo>
                <a:cubicBezTo>
                  <a:pt x="5651" y="13765"/>
                  <a:pt x="5677" y="13776"/>
                  <a:pt x="5703" y="13780"/>
                </a:cubicBezTo>
                <a:cubicBezTo>
                  <a:pt x="5760" y="13797"/>
                  <a:pt x="5822" y="13803"/>
                  <a:pt x="5873" y="13831"/>
                </a:cubicBezTo>
                <a:cubicBezTo>
                  <a:pt x="5782" y="13831"/>
                  <a:pt x="5692" y="13797"/>
                  <a:pt x="5601" y="13769"/>
                </a:cubicBezTo>
                <a:cubicBezTo>
                  <a:pt x="5609" y="13766"/>
                  <a:pt x="5617" y="13765"/>
                  <a:pt x="5625" y="13765"/>
                </a:cubicBezTo>
                <a:close/>
                <a:moveTo>
                  <a:pt x="6191" y="13808"/>
                </a:moveTo>
                <a:cubicBezTo>
                  <a:pt x="6191" y="13814"/>
                  <a:pt x="6191" y="13825"/>
                  <a:pt x="6197" y="13831"/>
                </a:cubicBezTo>
                <a:lnTo>
                  <a:pt x="6174" y="13825"/>
                </a:lnTo>
                <a:cubicBezTo>
                  <a:pt x="6180" y="13820"/>
                  <a:pt x="6185" y="13814"/>
                  <a:pt x="6191" y="13808"/>
                </a:cubicBezTo>
                <a:close/>
                <a:moveTo>
                  <a:pt x="8648" y="13820"/>
                </a:moveTo>
                <a:cubicBezTo>
                  <a:pt x="8642" y="13825"/>
                  <a:pt x="8642" y="13825"/>
                  <a:pt x="8642" y="13831"/>
                </a:cubicBezTo>
                <a:cubicBezTo>
                  <a:pt x="8636" y="13831"/>
                  <a:pt x="8631" y="13825"/>
                  <a:pt x="8625" y="13825"/>
                </a:cubicBezTo>
                <a:cubicBezTo>
                  <a:pt x="8631" y="13825"/>
                  <a:pt x="8642" y="13825"/>
                  <a:pt x="8648" y="13820"/>
                </a:cubicBezTo>
                <a:close/>
                <a:moveTo>
                  <a:pt x="8234" y="13837"/>
                </a:moveTo>
                <a:cubicBezTo>
                  <a:pt x="8234" y="13842"/>
                  <a:pt x="8228" y="13842"/>
                  <a:pt x="8217" y="13848"/>
                </a:cubicBezTo>
                <a:cubicBezTo>
                  <a:pt x="8217" y="13848"/>
                  <a:pt x="8211" y="13842"/>
                  <a:pt x="8211" y="13837"/>
                </a:cubicBezTo>
                <a:close/>
                <a:moveTo>
                  <a:pt x="8188" y="13842"/>
                </a:moveTo>
                <a:cubicBezTo>
                  <a:pt x="8184" y="13846"/>
                  <a:pt x="8180" y="13850"/>
                  <a:pt x="8174" y="13850"/>
                </a:cubicBezTo>
                <a:cubicBezTo>
                  <a:pt x="8172" y="13850"/>
                  <a:pt x="8169" y="13850"/>
                  <a:pt x="8165" y="13848"/>
                </a:cubicBezTo>
                <a:cubicBezTo>
                  <a:pt x="8177" y="13848"/>
                  <a:pt x="8182" y="13842"/>
                  <a:pt x="8188" y="13842"/>
                </a:cubicBezTo>
                <a:close/>
                <a:moveTo>
                  <a:pt x="6214" y="13848"/>
                </a:moveTo>
                <a:cubicBezTo>
                  <a:pt x="6225" y="13848"/>
                  <a:pt x="6236" y="13854"/>
                  <a:pt x="6242" y="13859"/>
                </a:cubicBezTo>
                <a:cubicBezTo>
                  <a:pt x="6231" y="13859"/>
                  <a:pt x="6219" y="13854"/>
                  <a:pt x="6208" y="13848"/>
                </a:cubicBezTo>
                <a:close/>
                <a:moveTo>
                  <a:pt x="6321" y="13865"/>
                </a:moveTo>
                <a:cubicBezTo>
                  <a:pt x="6327" y="13865"/>
                  <a:pt x="6327" y="13865"/>
                  <a:pt x="6327" y="13871"/>
                </a:cubicBezTo>
                <a:cubicBezTo>
                  <a:pt x="6321" y="13871"/>
                  <a:pt x="6316" y="13871"/>
                  <a:pt x="6310" y="13865"/>
                </a:cubicBezTo>
                <a:close/>
                <a:moveTo>
                  <a:pt x="8483" y="13825"/>
                </a:moveTo>
                <a:cubicBezTo>
                  <a:pt x="8472" y="13837"/>
                  <a:pt x="8455" y="13848"/>
                  <a:pt x="8443" y="13865"/>
                </a:cubicBezTo>
                <a:cubicBezTo>
                  <a:pt x="8432" y="13865"/>
                  <a:pt x="8415" y="13871"/>
                  <a:pt x="8404" y="13871"/>
                </a:cubicBezTo>
                <a:cubicBezTo>
                  <a:pt x="8426" y="13859"/>
                  <a:pt x="8449" y="13848"/>
                  <a:pt x="8466" y="13831"/>
                </a:cubicBezTo>
                <a:cubicBezTo>
                  <a:pt x="8472" y="13831"/>
                  <a:pt x="8478" y="13825"/>
                  <a:pt x="8483" y="13825"/>
                </a:cubicBezTo>
                <a:close/>
                <a:moveTo>
                  <a:pt x="5590" y="13841"/>
                </a:moveTo>
                <a:cubicBezTo>
                  <a:pt x="5584" y="13841"/>
                  <a:pt x="5579" y="13841"/>
                  <a:pt x="5573" y="13842"/>
                </a:cubicBezTo>
                <a:cubicBezTo>
                  <a:pt x="5590" y="13859"/>
                  <a:pt x="5607" y="13871"/>
                  <a:pt x="5624" y="13888"/>
                </a:cubicBezTo>
                <a:cubicBezTo>
                  <a:pt x="5629" y="13882"/>
                  <a:pt x="5652" y="13871"/>
                  <a:pt x="5658" y="13865"/>
                </a:cubicBezTo>
                <a:cubicBezTo>
                  <a:pt x="5639" y="13851"/>
                  <a:pt x="5616" y="13841"/>
                  <a:pt x="5590" y="13841"/>
                </a:cubicBezTo>
                <a:close/>
                <a:moveTo>
                  <a:pt x="8182" y="13888"/>
                </a:moveTo>
                <a:cubicBezTo>
                  <a:pt x="8177" y="13888"/>
                  <a:pt x="8177" y="13888"/>
                  <a:pt x="8177" y="13893"/>
                </a:cubicBezTo>
                <a:lnTo>
                  <a:pt x="8177" y="13888"/>
                </a:lnTo>
                <a:close/>
                <a:moveTo>
                  <a:pt x="8120" y="13893"/>
                </a:moveTo>
                <a:lnTo>
                  <a:pt x="8120" y="13893"/>
                </a:lnTo>
                <a:cubicBezTo>
                  <a:pt x="8120" y="13893"/>
                  <a:pt x="8114" y="13899"/>
                  <a:pt x="8114" y="13899"/>
                </a:cubicBezTo>
                <a:lnTo>
                  <a:pt x="8103" y="13899"/>
                </a:lnTo>
                <a:lnTo>
                  <a:pt x="8120" y="13893"/>
                </a:lnTo>
                <a:close/>
                <a:moveTo>
                  <a:pt x="8199" y="13893"/>
                </a:moveTo>
                <a:cubicBezTo>
                  <a:pt x="8199" y="13893"/>
                  <a:pt x="8199" y="13893"/>
                  <a:pt x="8199" y="13899"/>
                </a:cubicBezTo>
                <a:lnTo>
                  <a:pt x="8188" y="13899"/>
                </a:lnTo>
                <a:cubicBezTo>
                  <a:pt x="8188" y="13899"/>
                  <a:pt x="8199" y="13893"/>
                  <a:pt x="8199" y="13893"/>
                </a:cubicBezTo>
                <a:close/>
                <a:moveTo>
                  <a:pt x="7678" y="13893"/>
                </a:moveTo>
                <a:cubicBezTo>
                  <a:pt x="7672" y="13899"/>
                  <a:pt x="7666" y="13899"/>
                  <a:pt x="7660" y="13905"/>
                </a:cubicBezTo>
                <a:lnTo>
                  <a:pt x="7672" y="13893"/>
                </a:lnTo>
                <a:close/>
                <a:moveTo>
                  <a:pt x="6668" y="13910"/>
                </a:moveTo>
                <a:cubicBezTo>
                  <a:pt x="6668" y="13910"/>
                  <a:pt x="6668" y="13916"/>
                  <a:pt x="6668" y="13916"/>
                </a:cubicBezTo>
                <a:cubicBezTo>
                  <a:pt x="6668" y="13916"/>
                  <a:pt x="6668" y="13910"/>
                  <a:pt x="6662" y="13910"/>
                </a:cubicBezTo>
                <a:close/>
                <a:moveTo>
                  <a:pt x="6741" y="13910"/>
                </a:moveTo>
                <a:cubicBezTo>
                  <a:pt x="6719" y="13916"/>
                  <a:pt x="6696" y="13916"/>
                  <a:pt x="6673" y="13916"/>
                </a:cubicBezTo>
                <a:cubicBezTo>
                  <a:pt x="6673" y="13916"/>
                  <a:pt x="6668" y="13910"/>
                  <a:pt x="6668" y="13910"/>
                </a:cubicBezTo>
                <a:close/>
                <a:moveTo>
                  <a:pt x="7887" y="13871"/>
                </a:moveTo>
                <a:cubicBezTo>
                  <a:pt x="7904" y="13871"/>
                  <a:pt x="7921" y="13882"/>
                  <a:pt x="7938" y="13882"/>
                </a:cubicBezTo>
                <a:cubicBezTo>
                  <a:pt x="7882" y="13922"/>
                  <a:pt x="7814" y="13910"/>
                  <a:pt x="7751" y="13916"/>
                </a:cubicBezTo>
                <a:cubicBezTo>
                  <a:pt x="7774" y="13910"/>
                  <a:pt x="7791" y="13905"/>
                  <a:pt x="7808" y="13888"/>
                </a:cubicBezTo>
                <a:lnTo>
                  <a:pt x="7814" y="13905"/>
                </a:lnTo>
                <a:cubicBezTo>
                  <a:pt x="7819" y="13899"/>
                  <a:pt x="7825" y="13893"/>
                  <a:pt x="7831" y="13893"/>
                </a:cubicBezTo>
                <a:lnTo>
                  <a:pt x="7842" y="13910"/>
                </a:lnTo>
                <a:lnTo>
                  <a:pt x="7848" y="13905"/>
                </a:lnTo>
                <a:cubicBezTo>
                  <a:pt x="7842" y="13899"/>
                  <a:pt x="7831" y="13888"/>
                  <a:pt x="7825" y="13882"/>
                </a:cubicBezTo>
                <a:cubicBezTo>
                  <a:pt x="7831" y="13882"/>
                  <a:pt x="7836" y="13882"/>
                  <a:pt x="7842" y="13876"/>
                </a:cubicBezTo>
                <a:lnTo>
                  <a:pt x="7870" y="13876"/>
                </a:lnTo>
                <a:cubicBezTo>
                  <a:pt x="7870" y="13888"/>
                  <a:pt x="7870" y="13899"/>
                  <a:pt x="7870" y="13905"/>
                </a:cubicBezTo>
                <a:cubicBezTo>
                  <a:pt x="7882" y="13905"/>
                  <a:pt x="7893" y="13893"/>
                  <a:pt x="7899" y="13888"/>
                </a:cubicBezTo>
                <a:cubicBezTo>
                  <a:pt x="7893" y="13882"/>
                  <a:pt x="7887" y="13876"/>
                  <a:pt x="7882" y="13871"/>
                </a:cubicBezTo>
                <a:close/>
                <a:moveTo>
                  <a:pt x="7456" y="13910"/>
                </a:moveTo>
                <a:cubicBezTo>
                  <a:pt x="7456" y="13910"/>
                  <a:pt x="7456" y="13916"/>
                  <a:pt x="7451" y="13922"/>
                </a:cubicBezTo>
                <a:cubicBezTo>
                  <a:pt x="7439" y="13922"/>
                  <a:pt x="7428" y="13922"/>
                  <a:pt x="7434" y="13910"/>
                </a:cubicBezTo>
                <a:close/>
                <a:moveTo>
                  <a:pt x="7530" y="13905"/>
                </a:moveTo>
                <a:cubicBezTo>
                  <a:pt x="7530" y="13905"/>
                  <a:pt x="7530" y="13916"/>
                  <a:pt x="7524" y="13922"/>
                </a:cubicBezTo>
                <a:cubicBezTo>
                  <a:pt x="7502" y="13922"/>
                  <a:pt x="7496" y="13916"/>
                  <a:pt x="7502" y="13905"/>
                </a:cubicBezTo>
                <a:close/>
                <a:moveTo>
                  <a:pt x="7558" y="13905"/>
                </a:moveTo>
                <a:cubicBezTo>
                  <a:pt x="7553" y="13905"/>
                  <a:pt x="7541" y="13916"/>
                  <a:pt x="7536" y="13922"/>
                </a:cubicBezTo>
                <a:cubicBezTo>
                  <a:pt x="7536" y="13916"/>
                  <a:pt x="7536" y="13916"/>
                  <a:pt x="7536" y="13910"/>
                </a:cubicBezTo>
                <a:cubicBezTo>
                  <a:pt x="7541" y="13910"/>
                  <a:pt x="7553" y="13905"/>
                  <a:pt x="7558" y="13905"/>
                </a:cubicBezTo>
                <a:close/>
                <a:moveTo>
                  <a:pt x="7354" y="13916"/>
                </a:moveTo>
                <a:cubicBezTo>
                  <a:pt x="7354" y="13922"/>
                  <a:pt x="7348" y="13927"/>
                  <a:pt x="7337" y="13927"/>
                </a:cubicBezTo>
                <a:cubicBezTo>
                  <a:pt x="7337" y="13927"/>
                  <a:pt x="7331" y="13922"/>
                  <a:pt x="7326" y="13922"/>
                </a:cubicBezTo>
                <a:cubicBezTo>
                  <a:pt x="7337" y="13916"/>
                  <a:pt x="7343" y="13916"/>
                  <a:pt x="7354" y="13916"/>
                </a:cubicBezTo>
                <a:close/>
                <a:moveTo>
                  <a:pt x="7655" y="13893"/>
                </a:moveTo>
                <a:cubicBezTo>
                  <a:pt x="7655" y="13899"/>
                  <a:pt x="7655" y="13905"/>
                  <a:pt x="7649" y="13910"/>
                </a:cubicBezTo>
                <a:cubicBezTo>
                  <a:pt x="7649" y="13910"/>
                  <a:pt x="7643" y="13916"/>
                  <a:pt x="7638" y="13922"/>
                </a:cubicBezTo>
                <a:cubicBezTo>
                  <a:pt x="7626" y="13922"/>
                  <a:pt x="7615" y="13922"/>
                  <a:pt x="7609" y="13927"/>
                </a:cubicBezTo>
                <a:lnTo>
                  <a:pt x="7592" y="13927"/>
                </a:lnTo>
                <a:cubicBezTo>
                  <a:pt x="7615" y="13916"/>
                  <a:pt x="7632" y="13899"/>
                  <a:pt x="7655" y="13893"/>
                </a:cubicBezTo>
                <a:close/>
                <a:moveTo>
                  <a:pt x="7087" y="13922"/>
                </a:moveTo>
                <a:cubicBezTo>
                  <a:pt x="7087" y="13927"/>
                  <a:pt x="7087" y="13927"/>
                  <a:pt x="7087" y="13933"/>
                </a:cubicBezTo>
                <a:cubicBezTo>
                  <a:pt x="7082" y="13927"/>
                  <a:pt x="7082" y="13927"/>
                  <a:pt x="7082" y="13922"/>
                </a:cubicBezTo>
                <a:close/>
                <a:moveTo>
                  <a:pt x="7178" y="13922"/>
                </a:moveTo>
                <a:lnTo>
                  <a:pt x="7178" y="13933"/>
                </a:lnTo>
                <a:lnTo>
                  <a:pt x="7161" y="13933"/>
                </a:lnTo>
                <a:cubicBezTo>
                  <a:pt x="7167" y="13927"/>
                  <a:pt x="7173" y="13927"/>
                  <a:pt x="7178" y="13922"/>
                </a:cubicBezTo>
                <a:close/>
                <a:moveTo>
                  <a:pt x="7253" y="13920"/>
                </a:moveTo>
                <a:cubicBezTo>
                  <a:pt x="7270" y="13920"/>
                  <a:pt x="7289" y="13922"/>
                  <a:pt x="7309" y="13922"/>
                </a:cubicBezTo>
                <a:lnTo>
                  <a:pt x="7309" y="13933"/>
                </a:lnTo>
                <a:lnTo>
                  <a:pt x="7218" y="13933"/>
                </a:lnTo>
                <a:cubicBezTo>
                  <a:pt x="7212" y="13933"/>
                  <a:pt x="7207" y="13933"/>
                  <a:pt x="7201" y="13927"/>
                </a:cubicBezTo>
                <a:cubicBezTo>
                  <a:pt x="7218" y="13922"/>
                  <a:pt x="7235" y="13920"/>
                  <a:pt x="7253" y="13920"/>
                </a:cubicBezTo>
                <a:close/>
                <a:moveTo>
                  <a:pt x="7967" y="13910"/>
                </a:moveTo>
                <a:lnTo>
                  <a:pt x="7967" y="13910"/>
                </a:lnTo>
                <a:cubicBezTo>
                  <a:pt x="7933" y="13922"/>
                  <a:pt x="7899" y="13933"/>
                  <a:pt x="7865" y="13939"/>
                </a:cubicBezTo>
                <a:cubicBezTo>
                  <a:pt x="7865" y="13939"/>
                  <a:pt x="7859" y="13927"/>
                  <a:pt x="7853" y="13922"/>
                </a:cubicBezTo>
                <a:cubicBezTo>
                  <a:pt x="7893" y="13916"/>
                  <a:pt x="7927" y="13916"/>
                  <a:pt x="7967" y="13910"/>
                </a:cubicBezTo>
                <a:close/>
                <a:moveTo>
                  <a:pt x="7161" y="13916"/>
                </a:moveTo>
                <a:cubicBezTo>
                  <a:pt x="7166" y="13926"/>
                  <a:pt x="7158" y="13940"/>
                  <a:pt x="7149" y="13940"/>
                </a:cubicBezTo>
                <a:cubicBezTo>
                  <a:pt x="7147" y="13940"/>
                  <a:pt x="7146" y="13940"/>
                  <a:pt x="7144" y="13939"/>
                </a:cubicBezTo>
                <a:cubicBezTo>
                  <a:pt x="7138" y="13933"/>
                  <a:pt x="7133" y="13927"/>
                  <a:pt x="7133" y="13922"/>
                </a:cubicBezTo>
                <a:cubicBezTo>
                  <a:pt x="7144" y="13922"/>
                  <a:pt x="7156" y="13916"/>
                  <a:pt x="7161" y="13916"/>
                </a:cubicBezTo>
                <a:close/>
                <a:moveTo>
                  <a:pt x="5896" y="13830"/>
                </a:moveTo>
                <a:cubicBezTo>
                  <a:pt x="5917" y="13830"/>
                  <a:pt x="5938" y="13842"/>
                  <a:pt x="5958" y="13842"/>
                </a:cubicBezTo>
                <a:cubicBezTo>
                  <a:pt x="6043" y="13859"/>
                  <a:pt x="6123" y="13871"/>
                  <a:pt x="6202" y="13882"/>
                </a:cubicBezTo>
                <a:cubicBezTo>
                  <a:pt x="6333" y="13899"/>
                  <a:pt x="6463" y="13916"/>
                  <a:pt x="6588" y="13933"/>
                </a:cubicBezTo>
                <a:cubicBezTo>
                  <a:pt x="6599" y="13933"/>
                  <a:pt x="6605" y="13939"/>
                  <a:pt x="6611" y="13950"/>
                </a:cubicBezTo>
                <a:cubicBezTo>
                  <a:pt x="6469" y="13939"/>
                  <a:pt x="6327" y="13916"/>
                  <a:pt x="6191" y="13893"/>
                </a:cubicBezTo>
                <a:lnTo>
                  <a:pt x="6174" y="13893"/>
                </a:lnTo>
                <a:cubicBezTo>
                  <a:pt x="6163" y="13888"/>
                  <a:pt x="6146" y="13888"/>
                  <a:pt x="6129" y="13882"/>
                </a:cubicBezTo>
                <a:cubicBezTo>
                  <a:pt x="6095" y="13876"/>
                  <a:pt x="6060" y="13871"/>
                  <a:pt x="6026" y="13865"/>
                </a:cubicBezTo>
                <a:cubicBezTo>
                  <a:pt x="6026" y="13871"/>
                  <a:pt x="6026" y="13876"/>
                  <a:pt x="6026" y="13876"/>
                </a:cubicBezTo>
                <a:cubicBezTo>
                  <a:pt x="5981" y="13842"/>
                  <a:pt x="5924" y="13854"/>
                  <a:pt x="5873" y="13837"/>
                </a:cubicBezTo>
                <a:cubicBezTo>
                  <a:pt x="5881" y="13832"/>
                  <a:pt x="5889" y="13830"/>
                  <a:pt x="5896" y="13830"/>
                </a:cubicBezTo>
                <a:close/>
                <a:moveTo>
                  <a:pt x="6616" y="13933"/>
                </a:moveTo>
                <a:lnTo>
                  <a:pt x="6616" y="13933"/>
                </a:lnTo>
                <a:cubicBezTo>
                  <a:pt x="6656" y="13939"/>
                  <a:pt x="6690" y="13939"/>
                  <a:pt x="6730" y="13944"/>
                </a:cubicBezTo>
                <a:lnTo>
                  <a:pt x="6741" y="13944"/>
                </a:lnTo>
                <a:cubicBezTo>
                  <a:pt x="6798" y="13950"/>
                  <a:pt x="6855" y="13944"/>
                  <a:pt x="6912" y="13956"/>
                </a:cubicBezTo>
                <a:cubicBezTo>
                  <a:pt x="6891" y="13960"/>
                  <a:pt x="6871" y="13961"/>
                  <a:pt x="6850" y="13961"/>
                </a:cubicBezTo>
                <a:cubicBezTo>
                  <a:pt x="6807" y="13961"/>
                  <a:pt x="6762" y="13955"/>
                  <a:pt x="6720" y="13955"/>
                </a:cubicBezTo>
                <a:cubicBezTo>
                  <a:pt x="6690" y="13955"/>
                  <a:pt x="6661" y="13958"/>
                  <a:pt x="6634" y="13967"/>
                </a:cubicBezTo>
                <a:cubicBezTo>
                  <a:pt x="6634" y="13961"/>
                  <a:pt x="6639" y="13956"/>
                  <a:pt x="6639" y="13950"/>
                </a:cubicBezTo>
                <a:lnTo>
                  <a:pt x="6622" y="13950"/>
                </a:lnTo>
                <a:cubicBezTo>
                  <a:pt x="6622" y="13944"/>
                  <a:pt x="6622" y="13939"/>
                  <a:pt x="6616" y="13933"/>
                </a:cubicBezTo>
                <a:close/>
                <a:moveTo>
                  <a:pt x="7422" y="13905"/>
                </a:moveTo>
                <a:cubicBezTo>
                  <a:pt x="7417" y="13916"/>
                  <a:pt x="7417" y="13933"/>
                  <a:pt x="7434" y="13944"/>
                </a:cubicBezTo>
                <a:cubicBezTo>
                  <a:pt x="7444" y="13947"/>
                  <a:pt x="7455" y="13948"/>
                  <a:pt x="7466" y="13948"/>
                </a:cubicBezTo>
                <a:cubicBezTo>
                  <a:pt x="7504" y="13948"/>
                  <a:pt x="7545" y="13938"/>
                  <a:pt x="7584" y="13938"/>
                </a:cubicBezTo>
                <a:cubicBezTo>
                  <a:pt x="7591" y="13938"/>
                  <a:pt x="7597" y="13938"/>
                  <a:pt x="7604" y="13939"/>
                </a:cubicBezTo>
                <a:cubicBezTo>
                  <a:pt x="7613" y="13939"/>
                  <a:pt x="7624" y="13939"/>
                  <a:pt x="7635" y="13939"/>
                </a:cubicBezTo>
                <a:cubicBezTo>
                  <a:pt x="7657" y="13939"/>
                  <a:pt x="7681" y="13937"/>
                  <a:pt x="7700" y="13922"/>
                </a:cubicBezTo>
                <a:cubicBezTo>
                  <a:pt x="7695" y="13916"/>
                  <a:pt x="7689" y="13916"/>
                  <a:pt x="7683" y="13916"/>
                </a:cubicBezTo>
                <a:cubicBezTo>
                  <a:pt x="7689" y="13916"/>
                  <a:pt x="7700" y="13910"/>
                  <a:pt x="7712" y="13910"/>
                </a:cubicBezTo>
                <a:cubicBezTo>
                  <a:pt x="7703" y="13919"/>
                  <a:pt x="7708" y="13938"/>
                  <a:pt x="7718" y="13938"/>
                </a:cubicBezTo>
                <a:cubicBezTo>
                  <a:pt x="7721" y="13938"/>
                  <a:pt x="7725" y="13937"/>
                  <a:pt x="7729" y="13933"/>
                </a:cubicBezTo>
                <a:cubicBezTo>
                  <a:pt x="7768" y="13927"/>
                  <a:pt x="7808" y="13927"/>
                  <a:pt x="7848" y="13922"/>
                </a:cubicBezTo>
                <a:cubicBezTo>
                  <a:pt x="7848" y="13927"/>
                  <a:pt x="7848" y="13939"/>
                  <a:pt x="7848" y="13944"/>
                </a:cubicBezTo>
                <a:lnTo>
                  <a:pt x="7842" y="13944"/>
                </a:lnTo>
                <a:cubicBezTo>
                  <a:pt x="7836" y="13939"/>
                  <a:pt x="7831" y="13933"/>
                  <a:pt x="7831" y="13927"/>
                </a:cubicBezTo>
                <a:cubicBezTo>
                  <a:pt x="7808" y="13939"/>
                  <a:pt x="7791" y="13944"/>
                  <a:pt x="7768" y="13956"/>
                </a:cubicBezTo>
                <a:cubicBezTo>
                  <a:pt x="7748" y="13950"/>
                  <a:pt x="7729" y="13946"/>
                  <a:pt x="7709" y="13946"/>
                </a:cubicBezTo>
                <a:cubicBezTo>
                  <a:pt x="7690" y="13946"/>
                  <a:pt x="7672" y="13950"/>
                  <a:pt x="7655" y="13961"/>
                </a:cubicBezTo>
                <a:lnTo>
                  <a:pt x="7643" y="13961"/>
                </a:lnTo>
                <a:cubicBezTo>
                  <a:pt x="7638" y="13956"/>
                  <a:pt x="7632" y="13950"/>
                  <a:pt x="7626" y="13944"/>
                </a:cubicBezTo>
                <a:cubicBezTo>
                  <a:pt x="7609" y="13950"/>
                  <a:pt x="7587" y="13956"/>
                  <a:pt x="7570" y="13961"/>
                </a:cubicBezTo>
                <a:cubicBezTo>
                  <a:pt x="7479" y="13967"/>
                  <a:pt x="7388" y="13967"/>
                  <a:pt x="7297" y="13978"/>
                </a:cubicBezTo>
                <a:cubicBezTo>
                  <a:pt x="7267" y="13971"/>
                  <a:pt x="7236" y="13969"/>
                  <a:pt x="7206" y="13969"/>
                </a:cubicBezTo>
                <a:cubicBezTo>
                  <a:pt x="7165" y="13969"/>
                  <a:pt x="7124" y="13973"/>
                  <a:pt x="7083" y="13973"/>
                </a:cubicBezTo>
                <a:cubicBezTo>
                  <a:pt x="7058" y="13973"/>
                  <a:pt x="7033" y="13972"/>
                  <a:pt x="7008" y="13967"/>
                </a:cubicBezTo>
                <a:cubicBezTo>
                  <a:pt x="7036" y="13961"/>
                  <a:pt x="7070" y="13956"/>
                  <a:pt x="7099" y="13956"/>
                </a:cubicBezTo>
                <a:lnTo>
                  <a:pt x="7099" y="13961"/>
                </a:lnTo>
                <a:cubicBezTo>
                  <a:pt x="7104" y="13956"/>
                  <a:pt x="7104" y="13956"/>
                  <a:pt x="7110" y="13956"/>
                </a:cubicBezTo>
                <a:cubicBezTo>
                  <a:pt x="7184" y="13950"/>
                  <a:pt x="7263" y="13950"/>
                  <a:pt x="7337" y="13950"/>
                </a:cubicBezTo>
                <a:cubicBezTo>
                  <a:pt x="7341" y="13949"/>
                  <a:pt x="7344" y="13949"/>
                  <a:pt x="7348" y="13949"/>
                </a:cubicBezTo>
                <a:cubicBezTo>
                  <a:pt x="7358" y="13949"/>
                  <a:pt x="7368" y="13951"/>
                  <a:pt x="7378" y="13951"/>
                </a:cubicBezTo>
                <a:cubicBezTo>
                  <a:pt x="7388" y="13951"/>
                  <a:pt x="7398" y="13949"/>
                  <a:pt x="7405" y="13939"/>
                </a:cubicBezTo>
                <a:cubicBezTo>
                  <a:pt x="7399" y="13933"/>
                  <a:pt x="7382" y="13922"/>
                  <a:pt x="7377" y="13916"/>
                </a:cubicBezTo>
                <a:cubicBezTo>
                  <a:pt x="7377" y="13916"/>
                  <a:pt x="7377" y="13910"/>
                  <a:pt x="7382" y="13905"/>
                </a:cubicBezTo>
                <a:close/>
                <a:moveTo>
                  <a:pt x="6932" y="13955"/>
                </a:moveTo>
                <a:cubicBezTo>
                  <a:pt x="6945" y="13955"/>
                  <a:pt x="6957" y="13970"/>
                  <a:pt x="6940" y="13978"/>
                </a:cubicBezTo>
                <a:cubicBezTo>
                  <a:pt x="6937" y="13981"/>
                  <a:pt x="6934" y="13982"/>
                  <a:pt x="6930" y="13982"/>
                </a:cubicBezTo>
                <a:cubicBezTo>
                  <a:pt x="6918" y="13982"/>
                  <a:pt x="6904" y="13970"/>
                  <a:pt x="6917" y="13961"/>
                </a:cubicBezTo>
                <a:cubicBezTo>
                  <a:pt x="6922" y="13957"/>
                  <a:pt x="6927" y="13955"/>
                  <a:pt x="6932" y="13955"/>
                </a:cubicBezTo>
                <a:close/>
                <a:moveTo>
                  <a:pt x="8426" y="13990"/>
                </a:moveTo>
                <a:lnTo>
                  <a:pt x="8426" y="13990"/>
                </a:lnTo>
                <a:cubicBezTo>
                  <a:pt x="8438" y="13996"/>
                  <a:pt x="8461" y="14007"/>
                  <a:pt x="8472" y="14013"/>
                </a:cubicBezTo>
                <a:cubicBezTo>
                  <a:pt x="8472" y="14007"/>
                  <a:pt x="8472" y="13996"/>
                  <a:pt x="8472" y="13996"/>
                </a:cubicBezTo>
                <a:cubicBezTo>
                  <a:pt x="8458" y="13993"/>
                  <a:pt x="8442" y="13991"/>
                  <a:pt x="8426" y="13990"/>
                </a:cubicBezTo>
                <a:close/>
                <a:moveTo>
                  <a:pt x="7636" y="14012"/>
                </a:moveTo>
                <a:cubicBezTo>
                  <a:pt x="7636" y="14012"/>
                  <a:pt x="7636" y="14013"/>
                  <a:pt x="7635" y="14014"/>
                </a:cubicBezTo>
                <a:lnTo>
                  <a:pt x="7635" y="14014"/>
                </a:lnTo>
                <a:cubicBezTo>
                  <a:pt x="7636" y="14013"/>
                  <a:pt x="7637" y="14013"/>
                  <a:pt x="7638" y="14013"/>
                </a:cubicBezTo>
                <a:cubicBezTo>
                  <a:pt x="7637" y="14012"/>
                  <a:pt x="7637" y="14012"/>
                  <a:pt x="7636" y="14012"/>
                </a:cubicBezTo>
                <a:close/>
                <a:moveTo>
                  <a:pt x="7635" y="14014"/>
                </a:moveTo>
                <a:cubicBezTo>
                  <a:pt x="7624" y="14020"/>
                  <a:pt x="7609" y="14030"/>
                  <a:pt x="7598" y="14035"/>
                </a:cubicBezTo>
                <a:cubicBezTo>
                  <a:pt x="7609" y="14035"/>
                  <a:pt x="7621" y="14030"/>
                  <a:pt x="7632" y="14030"/>
                </a:cubicBezTo>
                <a:cubicBezTo>
                  <a:pt x="7632" y="14024"/>
                  <a:pt x="7633" y="14019"/>
                  <a:pt x="7635" y="14014"/>
                </a:cubicBezTo>
                <a:close/>
                <a:moveTo>
                  <a:pt x="6940" y="14001"/>
                </a:moveTo>
                <a:cubicBezTo>
                  <a:pt x="6940" y="14013"/>
                  <a:pt x="6934" y="14035"/>
                  <a:pt x="6929" y="14047"/>
                </a:cubicBezTo>
                <a:lnTo>
                  <a:pt x="6985" y="14047"/>
                </a:lnTo>
                <a:cubicBezTo>
                  <a:pt x="6980" y="14052"/>
                  <a:pt x="6968" y="14069"/>
                  <a:pt x="6963" y="14081"/>
                </a:cubicBezTo>
                <a:cubicBezTo>
                  <a:pt x="6946" y="14081"/>
                  <a:pt x="6929" y="14081"/>
                  <a:pt x="6917" y="14064"/>
                </a:cubicBezTo>
                <a:cubicBezTo>
                  <a:pt x="6912" y="14041"/>
                  <a:pt x="6929" y="14024"/>
                  <a:pt x="6940" y="14001"/>
                </a:cubicBezTo>
                <a:close/>
                <a:moveTo>
                  <a:pt x="7008" y="14047"/>
                </a:moveTo>
                <a:cubicBezTo>
                  <a:pt x="7038" y="14047"/>
                  <a:pt x="7066" y="14049"/>
                  <a:pt x="7093" y="14049"/>
                </a:cubicBezTo>
                <a:cubicBezTo>
                  <a:pt x="7106" y="14049"/>
                  <a:pt x="7120" y="14048"/>
                  <a:pt x="7133" y="14047"/>
                </a:cubicBezTo>
                <a:lnTo>
                  <a:pt x="7133" y="14047"/>
                </a:lnTo>
                <a:cubicBezTo>
                  <a:pt x="7127" y="14064"/>
                  <a:pt x="7110" y="14064"/>
                  <a:pt x="7099" y="14075"/>
                </a:cubicBezTo>
                <a:cubicBezTo>
                  <a:pt x="7099" y="14075"/>
                  <a:pt x="7099" y="14086"/>
                  <a:pt x="7099" y="14086"/>
                </a:cubicBezTo>
                <a:cubicBezTo>
                  <a:pt x="7079" y="14081"/>
                  <a:pt x="7058" y="14081"/>
                  <a:pt x="7037" y="14081"/>
                </a:cubicBezTo>
                <a:cubicBezTo>
                  <a:pt x="7017" y="14081"/>
                  <a:pt x="6997" y="14081"/>
                  <a:pt x="6980" y="14075"/>
                </a:cubicBezTo>
                <a:cubicBezTo>
                  <a:pt x="6980" y="14052"/>
                  <a:pt x="6991" y="14047"/>
                  <a:pt x="7008" y="14047"/>
                </a:cubicBezTo>
                <a:close/>
                <a:moveTo>
                  <a:pt x="7129" y="14074"/>
                </a:moveTo>
                <a:cubicBezTo>
                  <a:pt x="7134" y="14074"/>
                  <a:pt x="7138" y="14077"/>
                  <a:pt x="7138" y="14086"/>
                </a:cubicBezTo>
                <a:cubicBezTo>
                  <a:pt x="7133" y="14092"/>
                  <a:pt x="7127" y="14098"/>
                  <a:pt x="7121" y="14098"/>
                </a:cubicBezTo>
                <a:cubicBezTo>
                  <a:pt x="7102" y="14090"/>
                  <a:pt x="7117" y="14074"/>
                  <a:pt x="7129" y="14074"/>
                </a:cubicBezTo>
                <a:close/>
                <a:moveTo>
                  <a:pt x="6828" y="1"/>
                </a:moveTo>
                <a:cubicBezTo>
                  <a:pt x="6816" y="1"/>
                  <a:pt x="6806" y="16"/>
                  <a:pt x="6792" y="21"/>
                </a:cubicBezTo>
                <a:cubicBezTo>
                  <a:pt x="6784" y="20"/>
                  <a:pt x="6777" y="20"/>
                  <a:pt x="6769" y="20"/>
                </a:cubicBezTo>
                <a:cubicBezTo>
                  <a:pt x="6758" y="20"/>
                  <a:pt x="6748" y="21"/>
                  <a:pt x="6738" y="23"/>
                </a:cubicBezTo>
                <a:lnTo>
                  <a:pt x="6738" y="23"/>
                </a:lnTo>
                <a:cubicBezTo>
                  <a:pt x="6770" y="45"/>
                  <a:pt x="6781" y="79"/>
                  <a:pt x="6787" y="117"/>
                </a:cubicBezTo>
                <a:cubicBezTo>
                  <a:pt x="6821" y="123"/>
                  <a:pt x="6855" y="123"/>
                  <a:pt x="6889" y="129"/>
                </a:cubicBezTo>
                <a:cubicBezTo>
                  <a:pt x="6713" y="140"/>
                  <a:pt x="6531" y="151"/>
                  <a:pt x="6356" y="151"/>
                </a:cubicBezTo>
                <a:cubicBezTo>
                  <a:pt x="6361" y="146"/>
                  <a:pt x="6373" y="129"/>
                  <a:pt x="6378" y="123"/>
                </a:cubicBezTo>
                <a:lnTo>
                  <a:pt x="6361" y="123"/>
                </a:lnTo>
                <a:cubicBezTo>
                  <a:pt x="6357" y="142"/>
                  <a:pt x="6348" y="156"/>
                  <a:pt x="6332" y="156"/>
                </a:cubicBezTo>
                <a:cubicBezTo>
                  <a:pt x="6325" y="156"/>
                  <a:pt x="6315" y="153"/>
                  <a:pt x="6304" y="146"/>
                </a:cubicBezTo>
                <a:cubicBezTo>
                  <a:pt x="6310" y="140"/>
                  <a:pt x="6327" y="129"/>
                  <a:pt x="6338" y="123"/>
                </a:cubicBezTo>
                <a:lnTo>
                  <a:pt x="6338" y="123"/>
                </a:lnTo>
                <a:cubicBezTo>
                  <a:pt x="6327" y="129"/>
                  <a:pt x="6316" y="129"/>
                  <a:pt x="6304" y="129"/>
                </a:cubicBezTo>
                <a:cubicBezTo>
                  <a:pt x="6304" y="140"/>
                  <a:pt x="6299" y="151"/>
                  <a:pt x="6293" y="157"/>
                </a:cubicBezTo>
                <a:cubicBezTo>
                  <a:pt x="6242" y="163"/>
                  <a:pt x="6185" y="163"/>
                  <a:pt x="6134" y="168"/>
                </a:cubicBezTo>
                <a:cubicBezTo>
                  <a:pt x="6131" y="168"/>
                  <a:pt x="6127" y="168"/>
                  <a:pt x="6123" y="168"/>
                </a:cubicBezTo>
                <a:cubicBezTo>
                  <a:pt x="6081" y="168"/>
                  <a:pt x="6033" y="186"/>
                  <a:pt x="5990" y="186"/>
                </a:cubicBezTo>
                <a:cubicBezTo>
                  <a:pt x="5966" y="186"/>
                  <a:pt x="5944" y="180"/>
                  <a:pt x="5924" y="163"/>
                </a:cubicBezTo>
                <a:cubicBezTo>
                  <a:pt x="5896" y="163"/>
                  <a:pt x="5862" y="157"/>
                  <a:pt x="5834" y="151"/>
                </a:cubicBezTo>
                <a:cubicBezTo>
                  <a:pt x="5828" y="157"/>
                  <a:pt x="5816" y="163"/>
                  <a:pt x="5811" y="168"/>
                </a:cubicBezTo>
                <a:cubicBezTo>
                  <a:pt x="5805" y="166"/>
                  <a:pt x="5799" y="164"/>
                  <a:pt x="5793" y="164"/>
                </a:cubicBezTo>
                <a:cubicBezTo>
                  <a:pt x="5775" y="164"/>
                  <a:pt x="5760" y="176"/>
                  <a:pt x="5760" y="197"/>
                </a:cubicBezTo>
                <a:lnTo>
                  <a:pt x="5811" y="191"/>
                </a:lnTo>
                <a:lnTo>
                  <a:pt x="5811" y="191"/>
                </a:lnTo>
                <a:cubicBezTo>
                  <a:pt x="5788" y="203"/>
                  <a:pt x="5760" y="208"/>
                  <a:pt x="5731" y="214"/>
                </a:cubicBezTo>
                <a:cubicBezTo>
                  <a:pt x="5731" y="208"/>
                  <a:pt x="5737" y="185"/>
                  <a:pt x="5737" y="180"/>
                </a:cubicBezTo>
                <a:lnTo>
                  <a:pt x="5737" y="180"/>
                </a:lnTo>
                <a:cubicBezTo>
                  <a:pt x="5726" y="185"/>
                  <a:pt x="5709" y="191"/>
                  <a:pt x="5697" y="197"/>
                </a:cubicBezTo>
                <a:cubicBezTo>
                  <a:pt x="5697" y="180"/>
                  <a:pt x="5697" y="163"/>
                  <a:pt x="5697" y="146"/>
                </a:cubicBezTo>
                <a:cubicBezTo>
                  <a:pt x="5714" y="146"/>
                  <a:pt x="5731" y="140"/>
                  <a:pt x="5748" y="134"/>
                </a:cubicBezTo>
                <a:cubicBezTo>
                  <a:pt x="5754" y="140"/>
                  <a:pt x="5760" y="140"/>
                  <a:pt x="5765" y="146"/>
                </a:cubicBezTo>
                <a:cubicBezTo>
                  <a:pt x="5805" y="140"/>
                  <a:pt x="5845" y="123"/>
                  <a:pt x="5885" y="106"/>
                </a:cubicBezTo>
                <a:cubicBezTo>
                  <a:pt x="5896" y="112"/>
                  <a:pt x="5913" y="123"/>
                  <a:pt x="5924" y="129"/>
                </a:cubicBezTo>
                <a:cubicBezTo>
                  <a:pt x="5924" y="117"/>
                  <a:pt x="5924" y="100"/>
                  <a:pt x="5930" y="89"/>
                </a:cubicBezTo>
                <a:cubicBezTo>
                  <a:pt x="5912" y="83"/>
                  <a:pt x="5893" y="81"/>
                  <a:pt x="5875" y="81"/>
                </a:cubicBezTo>
                <a:cubicBezTo>
                  <a:pt x="5819" y="81"/>
                  <a:pt x="5764" y="100"/>
                  <a:pt x="5709" y="100"/>
                </a:cubicBezTo>
                <a:lnTo>
                  <a:pt x="5714" y="78"/>
                </a:lnTo>
                <a:lnTo>
                  <a:pt x="5714" y="78"/>
                </a:lnTo>
                <a:cubicBezTo>
                  <a:pt x="5709" y="89"/>
                  <a:pt x="5709" y="100"/>
                  <a:pt x="5703" y="106"/>
                </a:cubicBezTo>
                <a:cubicBezTo>
                  <a:pt x="5669" y="106"/>
                  <a:pt x="5629" y="112"/>
                  <a:pt x="5595" y="129"/>
                </a:cubicBezTo>
                <a:cubicBezTo>
                  <a:pt x="5589" y="127"/>
                  <a:pt x="5582" y="127"/>
                  <a:pt x="5576" y="127"/>
                </a:cubicBezTo>
                <a:cubicBezTo>
                  <a:pt x="5555" y="127"/>
                  <a:pt x="5536" y="135"/>
                  <a:pt x="5527" y="157"/>
                </a:cubicBezTo>
                <a:cubicBezTo>
                  <a:pt x="5521" y="146"/>
                  <a:pt x="5516" y="134"/>
                  <a:pt x="5516" y="129"/>
                </a:cubicBezTo>
                <a:cubicBezTo>
                  <a:pt x="5516" y="140"/>
                  <a:pt x="5510" y="157"/>
                  <a:pt x="5510" y="168"/>
                </a:cubicBezTo>
                <a:cubicBezTo>
                  <a:pt x="5499" y="163"/>
                  <a:pt x="5482" y="151"/>
                  <a:pt x="5470" y="151"/>
                </a:cubicBezTo>
                <a:cubicBezTo>
                  <a:pt x="5465" y="151"/>
                  <a:pt x="5465" y="163"/>
                  <a:pt x="5465" y="163"/>
                </a:cubicBezTo>
                <a:cubicBezTo>
                  <a:pt x="5483" y="165"/>
                  <a:pt x="5506" y="171"/>
                  <a:pt x="5527" y="171"/>
                </a:cubicBezTo>
                <a:cubicBezTo>
                  <a:pt x="5552" y="171"/>
                  <a:pt x="5575" y="164"/>
                  <a:pt x="5590" y="140"/>
                </a:cubicBezTo>
                <a:cubicBezTo>
                  <a:pt x="5595" y="146"/>
                  <a:pt x="5612" y="157"/>
                  <a:pt x="5624" y="163"/>
                </a:cubicBezTo>
                <a:cubicBezTo>
                  <a:pt x="5646" y="157"/>
                  <a:pt x="5669" y="151"/>
                  <a:pt x="5692" y="146"/>
                </a:cubicBezTo>
                <a:lnTo>
                  <a:pt x="5692" y="146"/>
                </a:lnTo>
                <a:cubicBezTo>
                  <a:pt x="5692" y="157"/>
                  <a:pt x="5686" y="185"/>
                  <a:pt x="5680" y="203"/>
                </a:cubicBezTo>
                <a:cubicBezTo>
                  <a:pt x="5669" y="197"/>
                  <a:pt x="5652" y="191"/>
                  <a:pt x="5646" y="185"/>
                </a:cubicBezTo>
                <a:lnTo>
                  <a:pt x="5646" y="225"/>
                </a:lnTo>
                <a:cubicBezTo>
                  <a:pt x="5641" y="225"/>
                  <a:pt x="5629" y="231"/>
                  <a:pt x="5624" y="237"/>
                </a:cubicBezTo>
                <a:lnTo>
                  <a:pt x="5624" y="191"/>
                </a:lnTo>
                <a:cubicBezTo>
                  <a:pt x="5612" y="203"/>
                  <a:pt x="5601" y="220"/>
                  <a:pt x="5595" y="231"/>
                </a:cubicBezTo>
                <a:cubicBezTo>
                  <a:pt x="5584" y="237"/>
                  <a:pt x="5573" y="237"/>
                  <a:pt x="5561" y="242"/>
                </a:cubicBezTo>
                <a:cubicBezTo>
                  <a:pt x="5573" y="231"/>
                  <a:pt x="5590" y="225"/>
                  <a:pt x="5595" y="208"/>
                </a:cubicBezTo>
                <a:cubicBezTo>
                  <a:pt x="5590" y="205"/>
                  <a:pt x="5585" y="203"/>
                  <a:pt x="5581" y="203"/>
                </a:cubicBezTo>
                <a:cubicBezTo>
                  <a:pt x="5556" y="203"/>
                  <a:pt x="5540" y="249"/>
                  <a:pt x="5516" y="254"/>
                </a:cubicBezTo>
                <a:cubicBezTo>
                  <a:pt x="5499" y="254"/>
                  <a:pt x="5465" y="254"/>
                  <a:pt x="5453" y="248"/>
                </a:cubicBezTo>
                <a:cubicBezTo>
                  <a:pt x="5459" y="242"/>
                  <a:pt x="5470" y="225"/>
                  <a:pt x="5482" y="214"/>
                </a:cubicBezTo>
                <a:lnTo>
                  <a:pt x="5482" y="214"/>
                </a:lnTo>
                <a:cubicBezTo>
                  <a:pt x="5459" y="231"/>
                  <a:pt x="5436" y="237"/>
                  <a:pt x="5408" y="237"/>
                </a:cubicBezTo>
                <a:cubicBezTo>
                  <a:pt x="5419" y="242"/>
                  <a:pt x="5442" y="248"/>
                  <a:pt x="5453" y="254"/>
                </a:cubicBezTo>
                <a:cubicBezTo>
                  <a:pt x="5442" y="265"/>
                  <a:pt x="5431" y="270"/>
                  <a:pt x="5421" y="270"/>
                </a:cubicBezTo>
                <a:cubicBezTo>
                  <a:pt x="5407" y="270"/>
                  <a:pt x="5393" y="259"/>
                  <a:pt x="5380" y="242"/>
                </a:cubicBezTo>
                <a:cubicBezTo>
                  <a:pt x="5374" y="254"/>
                  <a:pt x="5368" y="271"/>
                  <a:pt x="5363" y="276"/>
                </a:cubicBezTo>
                <a:cubicBezTo>
                  <a:pt x="5317" y="293"/>
                  <a:pt x="5272" y="305"/>
                  <a:pt x="5221" y="322"/>
                </a:cubicBezTo>
                <a:cubicBezTo>
                  <a:pt x="5232" y="305"/>
                  <a:pt x="5243" y="288"/>
                  <a:pt x="5255" y="271"/>
                </a:cubicBezTo>
                <a:lnTo>
                  <a:pt x="5255" y="271"/>
                </a:lnTo>
                <a:cubicBezTo>
                  <a:pt x="5232" y="282"/>
                  <a:pt x="5221" y="305"/>
                  <a:pt x="5209" y="327"/>
                </a:cubicBezTo>
                <a:lnTo>
                  <a:pt x="5175" y="293"/>
                </a:lnTo>
                <a:lnTo>
                  <a:pt x="5175" y="293"/>
                </a:lnTo>
                <a:cubicBezTo>
                  <a:pt x="5181" y="305"/>
                  <a:pt x="5187" y="322"/>
                  <a:pt x="5187" y="333"/>
                </a:cubicBezTo>
                <a:cubicBezTo>
                  <a:pt x="5153" y="333"/>
                  <a:pt x="5124" y="350"/>
                  <a:pt x="5096" y="367"/>
                </a:cubicBezTo>
                <a:cubicBezTo>
                  <a:pt x="5096" y="356"/>
                  <a:pt x="5096" y="339"/>
                  <a:pt x="5096" y="333"/>
                </a:cubicBezTo>
                <a:lnTo>
                  <a:pt x="5062" y="339"/>
                </a:lnTo>
                <a:cubicBezTo>
                  <a:pt x="5102" y="373"/>
                  <a:pt x="5056" y="384"/>
                  <a:pt x="5028" y="390"/>
                </a:cubicBezTo>
                <a:cubicBezTo>
                  <a:pt x="5028" y="390"/>
                  <a:pt x="5028" y="395"/>
                  <a:pt x="5022" y="395"/>
                </a:cubicBezTo>
                <a:lnTo>
                  <a:pt x="5016" y="384"/>
                </a:lnTo>
                <a:cubicBezTo>
                  <a:pt x="5016" y="384"/>
                  <a:pt x="5016" y="390"/>
                  <a:pt x="5016" y="395"/>
                </a:cubicBezTo>
                <a:cubicBezTo>
                  <a:pt x="4982" y="407"/>
                  <a:pt x="4948" y="424"/>
                  <a:pt x="4920" y="435"/>
                </a:cubicBezTo>
                <a:cubicBezTo>
                  <a:pt x="4897" y="446"/>
                  <a:pt x="4880" y="452"/>
                  <a:pt x="4863" y="464"/>
                </a:cubicBezTo>
                <a:cubicBezTo>
                  <a:pt x="4858" y="464"/>
                  <a:pt x="4858" y="469"/>
                  <a:pt x="4852" y="469"/>
                </a:cubicBezTo>
                <a:cubicBezTo>
                  <a:pt x="4848" y="471"/>
                  <a:pt x="4844" y="472"/>
                  <a:pt x="4839" y="472"/>
                </a:cubicBezTo>
                <a:cubicBezTo>
                  <a:pt x="4829" y="472"/>
                  <a:pt x="4818" y="469"/>
                  <a:pt x="4807" y="469"/>
                </a:cubicBezTo>
                <a:cubicBezTo>
                  <a:pt x="4801" y="481"/>
                  <a:pt x="4795" y="492"/>
                  <a:pt x="4784" y="498"/>
                </a:cubicBezTo>
                <a:cubicBezTo>
                  <a:pt x="4784" y="492"/>
                  <a:pt x="4773" y="481"/>
                  <a:pt x="4773" y="475"/>
                </a:cubicBezTo>
                <a:cubicBezTo>
                  <a:pt x="4761" y="481"/>
                  <a:pt x="4750" y="486"/>
                  <a:pt x="4738" y="492"/>
                </a:cubicBezTo>
                <a:lnTo>
                  <a:pt x="4733" y="492"/>
                </a:lnTo>
                <a:cubicBezTo>
                  <a:pt x="4731" y="491"/>
                  <a:pt x="4729" y="490"/>
                  <a:pt x="4727" y="490"/>
                </a:cubicBezTo>
                <a:cubicBezTo>
                  <a:pt x="4717" y="490"/>
                  <a:pt x="4709" y="500"/>
                  <a:pt x="4704" y="509"/>
                </a:cubicBezTo>
                <a:cubicBezTo>
                  <a:pt x="4699" y="511"/>
                  <a:pt x="4693" y="513"/>
                  <a:pt x="4688" y="515"/>
                </a:cubicBezTo>
                <a:lnTo>
                  <a:pt x="4688" y="515"/>
                </a:lnTo>
                <a:lnTo>
                  <a:pt x="4682" y="509"/>
                </a:lnTo>
                <a:cubicBezTo>
                  <a:pt x="4682" y="512"/>
                  <a:pt x="4682" y="514"/>
                  <a:pt x="4682" y="517"/>
                </a:cubicBezTo>
                <a:lnTo>
                  <a:pt x="4682" y="517"/>
                </a:lnTo>
                <a:cubicBezTo>
                  <a:pt x="4684" y="517"/>
                  <a:pt x="4686" y="516"/>
                  <a:pt x="4688" y="515"/>
                </a:cubicBezTo>
                <a:lnTo>
                  <a:pt x="4688" y="515"/>
                </a:lnTo>
                <a:lnTo>
                  <a:pt x="4699" y="526"/>
                </a:lnTo>
                <a:cubicBezTo>
                  <a:pt x="4716" y="515"/>
                  <a:pt x="4738" y="509"/>
                  <a:pt x="4761" y="509"/>
                </a:cubicBezTo>
                <a:cubicBezTo>
                  <a:pt x="4738" y="515"/>
                  <a:pt x="4721" y="526"/>
                  <a:pt x="4699" y="537"/>
                </a:cubicBezTo>
                <a:cubicBezTo>
                  <a:pt x="4704" y="549"/>
                  <a:pt x="4710" y="560"/>
                  <a:pt x="4716" y="571"/>
                </a:cubicBezTo>
                <a:cubicBezTo>
                  <a:pt x="4750" y="549"/>
                  <a:pt x="4784" y="526"/>
                  <a:pt x="4818" y="515"/>
                </a:cubicBezTo>
                <a:cubicBezTo>
                  <a:pt x="4824" y="509"/>
                  <a:pt x="4835" y="498"/>
                  <a:pt x="4835" y="492"/>
                </a:cubicBezTo>
                <a:cubicBezTo>
                  <a:pt x="4841" y="498"/>
                  <a:pt x="4852" y="503"/>
                  <a:pt x="4858" y="509"/>
                </a:cubicBezTo>
                <a:cubicBezTo>
                  <a:pt x="4875" y="492"/>
                  <a:pt x="4886" y="481"/>
                  <a:pt x="4903" y="464"/>
                </a:cubicBezTo>
                <a:cubicBezTo>
                  <a:pt x="4914" y="464"/>
                  <a:pt x="4926" y="464"/>
                  <a:pt x="4931" y="458"/>
                </a:cubicBezTo>
                <a:cubicBezTo>
                  <a:pt x="4982" y="458"/>
                  <a:pt x="5028" y="424"/>
                  <a:pt x="5079" y="424"/>
                </a:cubicBezTo>
                <a:cubicBezTo>
                  <a:pt x="4954" y="464"/>
                  <a:pt x="4835" y="520"/>
                  <a:pt x="4721" y="594"/>
                </a:cubicBezTo>
                <a:cubicBezTo>
                  <a:pt x="4721" y="594"/>
                  <a:pt x="4721" y="594"/>
                  <a:pt x="4721" y="600"/>
                </a:cubicBezTo>
                <a:cubicBezTo>
                  <a:pt x="4693" y="605"/>
                  <a:pt x="4665" y="622"/>
                  <a:pt x="4636" y="634"/>
                </a:cubicBezTo>
                <a:cubicBezTo>
                  <a:pt x="4636" y="628"/>
                  <a:pt x="4631" y="611"/>
                  <a:pt x="4625" y="605"/>
                </a:cubicBezTo>
                <a:cubicBezTo>
                  <a:pt x="4614" y="605"/>
                  <a:pt x="4585" y="611"/>
                  <a:pt x="4574" y="617"/>
                </a:cubicBezTo>
                <a:cubicBezTo>
                  <a:pt x="4568" y="628"/>
                  <a:pt x="4568" y="639"/>
                  <a:pt x="4568" y="651"/>
                </a:cubicBezTo>
                <a:lnTo>
                  <a:pt x="4591" y="645"/>
                </a:lnTo>
                <a:lnTo>
                  <a:pt x="4591" y="645"/>
                </a:lnTo>
                <a:cubicBezTo>
                  <a:pt x="4585" y="651"/>
                  <a:pt x="4563" y="662"/>
                  <a:pt x="4551" y="668"/>
                </a:cubicBezTo>
                <a:cubicBezTo>
                  <a:pt x="4557" y="662"/>
                  <a:pt x="4557" y="651"/>
                  <a:pt x="4563" y="639"/>
                </a:cubicBezTo>
                <a:cubicBezTo>
                  <a:pt x="4557" y="639"/>
                  <a:pt x="4546" y="628"/>
                  <a:pt x="4540" y="622"/>
                </a:cubicBezTo>
                <a:cubicBezTo>
                  <a:pt x="4517" y="634"/>
                  <a:pt x="4500" y="645"/>
                  <a:pt x="4477" y="651"/>
                </a:cubicBezTo>
                <a:lnTo>
                  <a:pt x="4477" y="668"/>
                </a:lnTo>
                <a:cubicBezTo>
                  <a:pt x="4493" y="668"/>
                  <a:pt x="4508" y="665"/>
                  <a:pt x="4523" y="665"/>
                </a:cubicBezTo>
                <a:cubicBezTo>
                  <a:pt x="4530" y="665"/>
                  <a:pt x="4538" y="666"/>
                  <a:pt x="4546" y="668"/>
                </a:cubicBezTo>
                <a:cubicBezTo>
                  <a:pt x="4523" y="668"/>
                  <a:pt x="4500" y="679"/>
                  <a:pt x="4483" y="690"/>
                </a:cubicBezTo>
                <a:cubicBezTo>
                  <a:pt x="4477" y="679"/>
                  <a:pt x="4472" y="668"/>
                  <a:pt x="4466" y="651"/>
                </a:cubicBezTo>
                <a:cubicBezTo>
                  <a:pt x="4449" y="662"/>
                  <a:pt x="4426" y="668"/>
                  <a:pt x="4404" y="679"/>
                </a:cubicBezTo>
                <a:lnTo>
                  <a:pt x="4472" y="679"/>
                </a:lnTo>
                <a:cubicBezTo>
                  <a:pt x="4463" y="692"/>
                  <a:pt x="4452" y="698"/>
                  <a:pt x="4437" y="698"/>
                </a:cubicBezTo>
                <a:cubicBezTo>
                  <a:pt x="4432" y="698"/>
                  <a:pt x="4426" y="698"/>
                  <a:pt x="4421" y="696"/>
                </a:cubicBezTo>
                <a:cubicBezTo>
                  <a:pt x="4387" y="724"/>
                  <a:pt x="4341" y="730"/>
                  <a:pt x="4302" y="753"/>
                </a:cubicBezTo>
                <a:lnTo>
                  <a:pt x="4290" y="736"/>
                </a:lnTo>
                <a:lnTo>
                  <a:pt x="4273" y="776"/>
                </a:lnTo>
                <a:cubicBezTo>
                  <a:pt x="4268" y="764"/>
                  <a:pt x="4256" y="753"/>
                  <a:pt x="4251" y="742"/>
                </a:cubicBezTo>
                <a:cubicBezTo>
                  <a:pt x="4239" y="759"/>
                  <a:pt x="4233" y="776"/>
                  <a:pt x="4222" y="793"/>
                </a:cubicBezTo>
                <a:cubicBezTo>
                  <a:pt x="4211" y="793"/>
                  <a:pt x="4199" y="798"/>
                  <a:pt x="4182" y="798"/>
                </a:cubicBezTo>
                <a:cubicBezTo>
                  <a:pt x="4199" y="787"/>
                  <a:pt x="4211" y="770"/>
                  <a:pt x="4216" y="747"/>
                </a:cubicBezTo>
                <a:lnTo>
                  <a:pt x="4216" y="747"/>
                </a:lnTo>
                <a:cubicBezTo>
                  <a:pt x="4205" y="753"/>
                  <a:pt x="4182" y="770"/>
                  <a:pt x="4177" y="776"/>
                </a:cubicBezTo>
                <a:cubicBezTo>
                  <a:pt x="4171" y="770"/>
                  <a:pt x="4165" y="753"/>
                  <a:pt x="4160" y="747"/>
                </a:cubicBezTo>
                <a:cubicBezTo>
                  <a:pt x="4160" y="759"/>
                  <a:pt x="4154" y="776"/>
                  <a:pt x="4154" y="787"/>
                </a:cubicBezTo>
                <a:cubicBezTo>
                  <a:pt x="4144" y="787"/>
                  <a:pt x="4124" y="797"/>
                  <a:pt x="4111" y="797"/>
                </a:cubicBezTo>
                <a:cubicBezTo>
                  <a:pt x="4101" y="797"/>
                  <a:pt x="4095" y="792"/>
                  <a:pt x="4097" y="776"/>
                </a:cubicBezTo>
                <a:cubicBezTo>
                  <a:pt x="4137" y="730"/>
                  <a:pt x="4228" y="742"/>
                  <a:pt x="4245" y="679"/>
                </a:cubicBezTo>
                <a:cubicBezTo>
                  <a:pt x="4251" y="685"/>
                  <a:pt x="4251" y="696"/>
                  <a:pt x="4256" y="702"/>
                </a:cubicBezTo>
                <a:cubicBezTo>
                  <a:pt x="4398" y="651"/>
                  <a:pt x="4534" y="588"/>
                  <a:pt x="4676" y="543"/>
                </a:cubicBezTo>
                <a:cubicBezTo>
                  <a:pt x="4680" y="534"/>
                  <a:pt x="4681" y="526"/>
                  <a:pt x="4682" y="517"/>
                </a:cubicBezTo>
                <a:lnTo>
                  <a:pt x="4682" y="517"/>
                </a:lnTo>
                <a:cubicBezTo>
                  <a:pt x="4569" y="557"/>
                  <a:pt x="4447" y="580"/>
                  <a:pt x="4336" y="622"/>
                </a:cubicBezTo>
                <a:cubicBezTo>
                  <a:pt x="4319" y="651"/>
                  <a:pt x="4285" y="645"/>
                  <a:pt x="4256" y="651"/>
                </a:cubicBezTo>
                <a:cubicBezTo>
                  <a:pt x="4222" y="668"/>
                  <a:pt x="4188" y="685"/>
                  <a:pt x="4154" y="702"/>
                </a:cubicBezTo>
                <a:cubicBezTo>
                  <a:pt x="4154" y="702"/>
                  <a:pt x="4143" y="713"/>
                  <a:pt x="4143" y="719"/>
                </a:cubicBezTo>
                <a:lnTo>
                  <a:pt x="4086" y="719"/>
                </a:lnTo>
                <a:cubicBezTo>
                  <a:pt x="4075" y="730"/>
                  <a:pt x="4058" y="742"/>
                  <a:pt x="4046" y="747"/>
                </a:cubicBezTo>
                <a:cubicBezTo>
                  <a:pt x="4041" y="747"/>
                  <a:pt x="4029" y="742"/>
                  <a:pt x="4024" y="742"/>
                </a:cubicBezTo>
                <a:lnTo>
                  <a:pt x="4029" y="759"/>
                </a:lnTo>
                <a:cubicBezTo>
                  <a:pt x="4001" y="764"/>
                  <a:pt x="3978" y="776"/>
                  <a:pt x="3955" y="787"/>
                </a:cubicBezTo>
                <a:cubicBezTo>
                  <a:pt x="3950" y="781"/>
                  <a:pt x="3944" y="776"/>
                  <a:pt x="3944" y="776"/>
                </a:cubicBezTo>
                <a:cubicBezTo>
                  <a:pt x="3938" y="781"/>
                  <a:pt x="3933" y="793"/>
                  <a:pt x="3933" y="798"/>
                </a:cubicBezTo>
                <a:cubicBezTo>
                  <a:pt x="3876" y="798"/>
                  <a:pt x="3842" y="855"/>
                  <a:pt x="3791" y="861"/>
                </a:cubicBezTo>
                <a:cubicBezTo>
                  <a:pt x="3740" y="923"/>
                  <a:pt x="3655" y="929"/>
                  <a:pt x="3587" y="974"/>
                </a:cubicBezTo>
                <a:cubicBezTo>
                  <a:pt x="3587" y="985"/>
                  <a:pt x="3587" y="997"/>
                  <a:pt x="3587" y="1003"/>
                </a:cubicBezTo>
                <a:cubicBezTo>
                  <a:pt x="3581" y="1003"/>
                  <a:pt x="3570" y="997"/>
                  <a:pt x="3558" y="991"/>
                </a:cubicBezTo>
                <a:cubicBezTo>
                  <a:pt x="3479" y="1042"/>
                  <a:pt x="3382" y="1065"/>
                  <a:pt x="3314" y="1133"/>
                </a:cubicBezTo>
                <a:cubicBezTo>
                  <a:pt x="3314" y="1139"/>
                  <a:pt x="3326" y="1150"/>
                  <a:pt x="3326" y="1156"/>
                </a:cubicBezTo>
                <a:cubicBezTo>
                  <a:pt x="3365" y="1127"/>
                  <a:pt x="3399" y="1105"/>
                  <a:pt x="3439" y="1082"/>
                </a:cubicBezTo>
                <a:lnTo>
                  <a:pt x="3456" y="1082"/>
                </a:lnTo>
                <a:cubicBezTo>
                  <a:pt x="3507" y="1042"/>
                  <a:pt x="3581" y="1020"/>
                  <a:pt x="3643" y="991"/>
                </a:cubicBezTo>
                <a:cubicBezTo>
                  <a:pt x="3643" y="985"/>
                  <a:pt x="3643" y="974"/>
                  <a:pt x="3643" y="968"/>
                </a:cubicBezTo>
                <a:lnTo>
                  <a:pt x="3700" y="963"/>
                </a:lnTo>
                <a:cubicBezTo>
                  <a:pt x="3706" y="951"/>
                  <a:pt x="3712" y="934"/>
                  <a:pt x="3717" y="923"/>
                </a:cubicBezTo>
                <a:cubicBezTo>
                  <a:pt x="3717" y="929"/>
                  <a:pt x="3729" y="940"/>
                  <a:pt x="3734" y="946"/>
                </a:cubicBezTo>
                <a:cubicBezTo>
                  <a:pt x="3740" y="934"/>
                  <a:pt x="3751" y="923"/>
                  <a:pt x="3757" y="917"/>
                </a:cubicBezTo>
                <a:cubicBezTo>
                  <a:pt x="3768" y="929"/>
                  <a:pt x="3780" y="934"/>
                  <a:pt x="3791" y="946"/>
                </a:cubicBezTo>
                <a:cubicBezTo>
                  <a:pt x="3785" y="934"/>
                  <a:pt x="3780" y="923"/>
                  <a:pt x="3774" y="917"/>
                </a:cubicBezTo>
                <a:cubicBezTo>
                  <a:pt x="3882" y="872"/>
                  <a:pt x="3990" y="832"/>
                  <a:pt x="4092" y="781"/>
                </a:cubicBezTo>
                <a:cubicBezTo>
                  <a:pt x="4097" y="804"/>
                  <a:pt x="4097" y="821"/>
                  <a:pt x="4097" y="844"/>
                </a:cubicBezTo>
                <a:cubicBezTo>
                  <a:pt x="4092" y="838"/>
                  <a:pt x="4086" y="821"/>
                  <a:pt x="4080" y="815"/>
                </a:cubicBezTo>
                <a:cubicBezTo>
                  <a:pt x="4029" y="832"/>
                  <a:pt x="3984" y="861"/>
                  <a:pt x="3933" y="889"/>
                </a:cubicBezTo>
                <a:cubicBezTo>
                  <a:pt x="3938" y="895"/>
                  <a:pt x="3944" y="906"/>
                  <a:pt x="3950" y="906"/>
                </a:cubicBezTo>
                <a:cubicBezTo>
                  <a:pt x="3887" y="951"/>
                  <a:pt x="3819" y="985"/>
                  <a:pt x="3746" y="1014"/>
                </a:cubicBezTo>
                <a:cubicBezTo>
                  <a:pt x="3751" y="991"/>
                  <a:pt x="3768" y="974"/>
                  <a:pt x="3791" y="963"/>
                </a:cubicBezTo>
                <a:lnTo>
                  <a:pt x="3791" y="963"/>
                </a:lnTo>
                <a:cubicBezTo>
                  <a:pt x="3774" y="968"/>
                  <a:pt x="3757" y="974"/>
                  <a:pt x="3740" y="980"/>
                </a:cubicBezTo>
                <a:cubicBezTo>
                  <a:pt x="3740" y="997"/>
                  <a:pt x="3746" y="1014"/>
                  <a:pt x="3746" y="1031"/>
                </a:cubicBezTo>
                <a:cubicBezTo>
                  <a:pt x="3723" y="1031"/>
                  <a:pt x="3723" y="1008"/>
                  <a:pt x="3712" y="997"/>
                </a:cubicBezTo>
                <a:cubicBezTo>
                  <a:pt x="3683" y="1014"/>
                  <a:pt x="3649" y="1031"/>
                  <a:pt x="3621" y="1054"/>
                </a:cubicBezTo>
                <a:cubicBezTo>
                  <a:pt x="3643" y="1054"/>
                  <a:pt x="3660" y="1048"/>
                  <a:pt x="3677" y="1048"/>
                </a:cubicBezTo>
                <a:cubicBezTo>
                  <a:pt x="3646" y="1061"/>
                  <a:pt x="3615" y="1103"/>
                  <a:pt x="3580" y="1103"/>
                </a:cubicBezTo>
                <a:cubicBezTo>
                  <a:pt x="3571" y="1103"/>
                  <a:pt x="3562" y="1100"/>
                  <a:pt x="3553" y="1093"/>
                </a:cubicBezTo>
                <a:cubicBezTo>
                  <a:pt x="3530" y="1105"/>
                  <a:pt x="3507" y="1116"/>
                  <a:pt x="3490" y="1133"/>
                </a:cubicBezTo>
                <a:cubicBezTo>
                  <a:pt x="3502" y="1127"/>
                  <a:pt x="3519" y="1122"/>
                  <a:pt x="3530" y="1116"/>
                </a:cubicBezTo>
                <a:lnTo>
                  <a:pt x="3536" y="1127"/>
                </a:lnTo>
                <a:cubicBezTo>
                  <a:pt x="3513" y="1139"/>
                  <a:pt x="3496" y="1150"/>
                  <a:pt x="3479" y="1161"/>
                </a:cubicBezTo>
                <a:cubicBezTo>
                  <a:pt x="3473" y="1156"/>
                  <a:pt x="3468" y="1144"/>
                  <a:pt x="3462" y="1139"/>
                </a:cubicBezTo>
                <a:lnTo>
                  <a:pt x="3462" y="1139"/>
                </a:lnTo>
                <a:cubicBezTo>
                  <a:pt x="3473" y="1167"/>
                  <a:pt x="3456" y="1178"/>
                  <a:pt x="3433" y="1178"/>
                </a:cubicBezTo>
                <a:cubicBezTo>
                  <a:pt x="3428" y="1173"/>
                  <a:pt x="3428" y="1156"/>
                  <a:pt x="3428" y="1150"/>
                </a:cubicBezTo>
                <a:cubicBezTo>
                  <a:pt x="3409" y="1165"/>
                  <a:pt x="3389" y="1178"/>
                  <a:pt x="3369" y="1191"/>
                </a:cubicBezTo>
                <a:lnTo>
                  <a:pt x="3369" y="1191"/>
                </a:lnTo>
                <a:cubicBezTo>
                  <a:pt x="3379" y="1186"/>
                  <a:pt x="3388" y="1182"/>
                  <a:pt x="3398" y="1182"/>
                </a:cubicBezTo>
                <a:cubicBezTo>
                  <a:pt x="3402" y="1182"/>
                  <a:pt x="3406" y="1183"/>
                  <a:pt x="3411" y="1184"/>
                </a:cubicBezTo>
                <a:cubicBezTo>
                  <a:pt x="3382" y="1207"/>
                  <a:pt x="3348" y="1229"/>
                  <a:pt x="3320" y="1246"/>
                </a:cubicBezTo>
                <a:cubicBezTo>
                  <a:pt x="3320" y="1241"/>
                  <a:pt x="3309" y="1235"/>
                  <a:pt x="3309" y="1229"/>
                </a:cubicBezTo>
                <a:cubicBezTo>
                  <a:pt x="3327" y="1223"/>
                  <a:pt x="3343" y="1208"/>
                  <a:pt x="3361" y="1196"/>
                </a:cubicBezTo>
                <a:lnTo>
                  <a:pt x="3361" y="1196"/>
                </a:lnTo>
                <a:cubicBezTo>
                  <a:pt x="3324" y="1219"/>
                  <a:pt x="3285" y="1239"/>
                  <a:pt x="3246" y="1264"/>
                </a:cubicBezTo>
                <a:lnTo>
                  <a:pt x="3280" y="1246"/>
                </a:lnTo>
                <a:lnTo>
                  <a:pt x="3297" y="1269"/>
                </a:lnTo>
                <a:cubicBezTo>
                  <a:pt x="3275" y="1281"/>
                  <a:pt x="3252" y="1292"/>
                  <a:pt x="3235" y="1303"/>
                </a:cubicBezTo>
                <a:cubicBezTo>
                  <a:pt x="3229" y="1298"/>
                  <a:pt x="3229" y="1286"/>
                  <a:pt x="3224" y="1281"/>
                </a:cubicBezTo>
                <a:cubicBezTo>
                  <a:pt x="3150" y="1315"/>
                  <a:pt x="3070" y="1360"/>
                  <a:pt x="3008" y="1417"/>
                </a:cubicBezTo>
                <a:cubicBezTo>
                  <a:pt x="3053" y="1400"/>
                  <a:pt x="3087" y="1371"/>
                  <a:pt x="3133" y="1360"/>
                </a:cubicBezTo>
                <a:lnTo>
                  <a:pt x="3133" y="1360"/>
                </a:lnTo>
                <a:cubicBezTo>
                  <a:pt x="3082" y="1405"/>
                  <a:pt x="3019" y="1439"/>
                  <a:pt x="2957" y="1473"/>
                </a:cubicBezTo>
                <a:cubicBezTo>
                  <a:pt x="2951" y="1468"/>
                  <a:pt x="2946" y="1468"/>
                  <a:pt x="2940" y="1468"/>
                </a:cubicBezTo>
                <a:cubicBezTo>
                  <a:pt x="2917" y="1468"/>
                  <a:pt x="2894" y="1479"/>
                  <a:pt x="2877" y="1496"/>
                </a:cubicBezTo>
                <a:cubicBezTo>
                  <a:pt x="2884" y="1498"/>
                  <a:pt x="2890" y="1498"/>
                  <a:pt x="2896" y="1498"/>
                </a:cubicBezTo>
                <a:cubicBezTo>
                  <a:pt x="2912" y="1498"/>
                  <a:pt x="2927" y="1493"/>
                  <a:pt x="2940" y="1485"/>
                </a:cubicBezTo>
                <a:lnTo>
                  <a:pt x="2940" y="1485"/>
                </a:lnTo>
                <a:cubicBezTo>
                  <a:pt x="2923" y="1513"/>
                  <a:pt x="2894" y="1530"/>
                  <a:pt x="2866" y="1542"/>
                </a:cubicBezTo>
                <a:cubicBezTo>
                  <a:pt x="2866" y="1536"/>
                  <a:pt x="2860" y="1525"/>
                  <a:pt x="2860" y="1513"/>
                </a:cubicBezTo>
                <a:cubicBezTo>
                  <a:pt x="2838" y="1530"/>
                  <a:pt x="2815" y="1542"/>
                  <a:pt x="2798" y="1559"/>
                </a:cubicBezTo>
                <a:lnTo>
                  <a:pt x="2849" y="1559"/>
                </a:lnTo>
                <a:cubicBezTo>
                  <a:pt x="2815" y="1576"/>
                  <a:pt x="2781" y="1598"/>
                  <a:pt x="2747" y="1615"/>
                </a:cubicBezTo>
                <a:cubicBezTo>
                  <a:pt x="2736" y="1604"/>
                  <a:pt x="2724" y="1598"/>
                  <a:pt x="2713" y="1587"/>
                </a:cubicBezTo>
                <a:cubicBezTo>
                  <a:pt x="2702" y="1655"/>
                  <a:pt x="2605" y="1672"/>
                  <a:pt x="2577" y="1734"/>
                </a:cubicBezTo>
                <a:cubicBezTo>
                  <a:pt x="2582" y="1729"/>
                  <a:pt x="2599" y="1717"/>
                  <a:pt x="2605" y="1712"/>
                </a:cubicBezTo>
                <a:cubicBezTo>
                  <a:pt x="2611" y="1717"/>
                  <a:pt x="2616" y="1723"/>
                  <a:pt x="2622" y="1729"/>
                </a:cubicBezTo>
                <a:cubicBezTo>
                  <a:pt x="2611" y="1734"/>
                  <a:pt x="2594" y="1740"/>
                  <a:pt x="2582" y="1746"/>
                </a:cubicBezTo>
                <a:cubicBezTo>
                  <a:pt x="2577" y="1757"/>
                  <a:pt x="2571" y="1768"/>
                  <a:pt x="2565" y="1774"/>
                </a:cubicBezTo>
                <a:cubicBezTo>
                  <a:pt x="2560" y="1768"/>
                  <a:pt x="2554" y="1746"/>
                  <a:pt x="2548" y="1734"/>
                </a:cubicBezTo>
                <a:cubicBezTo>
                  <a:pt x="2526" y="1751"/>
                  <a:pt x="2503" y="1768"/>
                  <a:pt x="2497" y="1797"/>
                </a:cubicBezTo>
                <a:cubicBezTo>
                  <a:pt x="2469" y="1814"/>
                  <a:pt x="2446" y="1831"/>
                  <a:pt x="2418" y="1842"/>
                </a:cubicBezTo>
                <a:cubicBezTo>
                  <a:pt x="2412" y="1848"/>
                  <a:pt x="2407" y="1859"/>
                  <a:pt x="2401" y="1871"/>
                </a:cubicBezTo>
                <a:cubicBezTo>
                  <a:pt x="2372" y="1882"/>
                  <a:pt x="2344" y="1905"/>
                  <a:pt x="2316" y="1927"/>
                </a:cubicBezTo>
                <a:cubicBezTo>
                  <a:pt x="2316" y="1922"/>
                  <a:pt x="2321" y="1899"/>
                  <a:pt x="2321" y="1893"/>
                </a:cubicBezTo>
                <a:lnTo>
                  <a:pt x="2321" y="1893"/>
                </a:lnTo>
                <a:cubicBezTo>
                  <a:pt x="2310" y="1933"/>
                  <a:pt x="2276" y="1956"/>
                  <a:pt x="2265" y="1995"/>
                </a:cubicBezTo>
                <a:cubicBezTo>
                  <a:pt x="2293" y="1973"/>
                  <a:pt x="2321" y="1956"/>
                  <a:pt x="2350" y="1939"/>
                </a:cubicBezTo>
                <a:lnTo>
                  <a:pt x="2350" y="1939"/>
                </a:lnTo>
                <a:cubicBezTo>
                  <a:pt x="2276" y="2018"/>
                  <a:pt x="2191" y="2092"/>
                  <a:pt x="2100" y="2160"/>
                </a:cubicBezTo>
                <a:cubicBezTo>
                  <a:pt x="2111" y="2143"/>
                  <a:pt x="2129" y="2132"/>
                  <a:pt x="2140" y="2115"/>
                </a:cubicBezTo>
                <a:cubicBezTo>
                  <a:pt x="2134" y="2112"/>
                  <a:pt x="2129" y="2111"/>
                  <a:pt x="2124" y="2111"/>
                </a:cubicBezTo>
                <a:cubicBezTo>
                  <a:pt x="2109" y="2111"/>
                  <a:pt x="2095" y="2122"/>
                  <a:pt x="2077" y="2126"/>
                </a:cubicBezTo>
                <a:cubicBezTo>
                  <a:pt x="2072" y="2143"/>
                  <a:pt x="2060" y="2166"/>
                  <a:pt x="2049" y="2183"/>
                </a:cubicBezTo>
                <a:cubicBezTo>
                  <a:pt x="2043" y="2177"/>
                  <a:pt x="2032" y="2177"/>
                  <a:pt x="2026" y="2171"/>
                </a:cubicBezTo>
                <a:lnTo>
                  <a:pt x="2026" y="2171"/>
                </a:lnTo>
                <a:cubicBezTo>
                  <a:pt x="2031" y="2193"/>
                  <a:pt x="1994" y="2242"/>
                  <a:pt x="1972" y="2242"/>
                </a:cubicBezTo>
                <a:cubicBezTo>
                  <a:pt x="1966" y="2242"/>
                  <a:pt x="1961" y="2238"/>
                  <a:pt x="1958" y="2228"/>
                </a:cubicBezTo>
                <a:cubicBezTo>
                  <a:pt x="2015" y="2143"/>
                  <a:pt x="2111" y="2086"/>
                  <a:pt x="2168" y="1995"/>
                </a:cubicBezTo>
                <a:lnTo>
                  <a:pt x="2185" y="1995"/>
                </a:lnTo>
                <a:cubicBezTo>
                  <a:pt x="2231" y="1950"/>
                  <a:pt x="2282" y="1916"/>
                  <a:pt x="2333" y="1871"/>
                </a:cubicBezTo>
                <a:cubicBezTo>
                  <a:pt x="2327" y="1859"/>
                  <a:pt x="2316" y="1837"/>
                  <a:pt x="2310" y="1825"/>
                </a:cubicBezTo>
                <a:cubicBezTo>
                  <a:pt x="2282" y="1848"/>
                  <a:pt x="2253" y="1876"/>
                  <a:pt x="2259" y="1916"/>
                </a:cubicBezTo>
                <a:cubicBezTo>
                  <a:pt x="2248" y="1922"/>
                  <a:pt x="2236" y="1927"/>
                  <a:pt x="2219" y="1933"/>
                </a:cubicBezTo>
                <a:cubicBezTo>
                  <a:pt x="2185" y="1933"/>
                  <a:pt x="2174" y="1973"/>
                  <a:pt x="2151" y="1990"/>
                </a:cubicBezTo>
                <a:lnTo>
                  <a:pt x="2134" y="1961"/>
                </a:lnTo>
                <a:lnTo>
                  <a:pt x="2134" y="1961"/>
                </a:lnTo>
                <a:cubicBezTo>
                  <a:pt x="2140" y="1973"/>
                  <a:pt x="2146" y="1984"/>
                  <a:pt x="2146" y="1995"/>
                </a:cubicBezTo>
                <a:cubicBezTo>
                  <a:pt x="2129" y="1995"/>
                  <a:pt x="2100" y="2001"/>
                  <a:pt x="2083" y="2001"/>
                </a:cubicBezTo>
                <a:cubicBezTo>
                  <a:pt x="2083" y="2018"/>
                  <a:pt x="2083" y="2029"/>
                  <a:pt x="2083" y="2046"/>
                </a:cubicBezTo>
                <a:lnTo>
                  <a:pt x="2043" y="2041"/>
                </a:lnTo>
                <a:lnTo>
                  <a:pt x="2043" y="2041"/>
                </a:lnTo>
                <a:cubicBezTo>
                  <a:pt x="2049" y="2046"/>
                  <a:pt x="2060" y="2052"/>
                  <a:pt x="2060" y="2058"/>
                </a:cubicBezTo>
                <a:cubicBezTo>
                  <a:pt x="2045" y="2068"/>
                  <a:pt x="2026" y="2087"/>
                  <a:pt x="2001" y="2087"/>
                </a:cubicBezTo>
                <a:cubicBezTo>
                  <a:pt x="1998" y="2087"/>
                  <a:pt x="1995" y="2087"/>
                  <a:pt x="1992" y="2086"/>
                </a:cubicBezTo>
                <a:lnTo>
                  <a:pt x="1992" y="2086"/>
                </a:lnTo>
                <a:cubicBezTo>
                  <a:pt x="1998" y="2092"/>
                  <a:pt x="2004" y="2098"/>
                  <a:pt x="2009" y="2098"/>
                </a:cubicBezTo>
                <a:cubicBezTo>
                  <a:pt x="1953" y="2149"/>
                  <a:pt x="1907" y="2211"/>
                  <a:pt x="1850" y="2262"/>
                </a:cubicBezTo>
                <a:cubicBezTo>
                  <a:pt x="1850" y="2256"/>
                  <a:pt x="1850" y="2245"/>
                  <a:pt x="1845" y="2234"/>
                </a:cubicBezTo>
                <a:lnTo>
                  <a:pt x="1845" y="2234"/>
                </a:lnTo>
                <a:cubicBezTo>
                  <a:pt x="1850" y="2279"/>
                  <a:pt x="1799" y="2342"/>
                  <a:pt x="1754" y="2342"/>
                </a:cubicBezTo>
                <a:cubicBezTo>
                  <a:pt x="1737" y="2342"/>
                  <a:pt x="1743" y="2370"/>
                  <a:pt x="1737" y="2381"/>
                </a:cubicBezTo>
                <a:cubicBezTo>
                  <a:pt x="1697" y="2415"/>
                  <a:pt x="1680" y="2455"/>
                  <a:pt x="1686" y="2506"/>
                </a:cubicBezTo>
                <a:cubicBezTo>
                  <a:pt x="1680" y="2500"/>
                  <a:pt x="1663" y="2489"/>
                  <a:pt x="1658" y="2483"/>
                </a:cubicBezTo>
                <a:lnTo>
                  <a:pt x="1658" y="2483"/>
                </a:lnTo>
                <a:lnTo>
                  <a:pt x="1675" y="2517"/>
                </a:lnTo>
                <a:cubicBezTo>
                  <a:pt x="1658" y="2523"/>
                  <a:pt x="1624" y="2512"/>
                  <a:pt x="1624" y="2546"/>
                </a:cubicBezTo>
                <a:cubicBezTo>
                  <a:pt x="1607" y="2568"/>
                  <a:pt x="1584" y="2591"/>
                  <a:pt x="1561" y="2614"/>
                </a:cubicBezTo>
                <a:cubicBezTo>
                  <a:pt x="1595" y="2603"/>
                  <a:pt x="1624" y="2580"/>
                  <a:pt x="1652" y="2557"/>
                </a:cubicBezTo>
                <a:cubicBezTo>
                  <a:pt x="1646" y="2551"/>
                  <a:pt x="1641" y="2534"/>
                  <a:pt x="1635" y="2529"/>
                </a:cubicBezTo>
                <a:lnTo>
                  <a:pt x="1635" y="2529"/>
                </a:lnTo>
                <a:cubicBezTo>
                  <a:pt x="1642" y="2532"/>
                  <a:pt x="1649" y="2533"/>
                  <a:pt x="1655" y="2533"/>
                </a:cubicBezTo>
                <a:cubicBezTo>
                  <a:pt x="1674" y="2533"/>
                  <a:pt x="1687" y="2520"/>
                  <a:pt x="1692" y="2495"/>
                </a:cubicBezTo>
                <a:lnTo>
                  <a:pt x="1709" y="2517"/>
                </a:lnTo>
                <a:cubicBezTo>
                  <a:pt x="1697" y="2489"/>
                  <a:pt x="1697" y="2455"/>
                  <a:pt x="1703" y="2427"/>
                </a:cubicBezTo>
                <a:cubicBezTo>
                  <a:pt x="1710" y="2424"/>
                  <a:pt x="1718" y="2423"/>
                  <a:pt x="1725" y="2423"/>
                </a:cubicBezTo>
                <a:cubicBezTo>
                  <a:pt x="1752" y="2423"/>
                  <a:pt x="1779" y="2437"/>
                  <a:pt x="1805" y="2455"/>
                </a:cubicBezTo>
                <a:cubicBezTo>
                  <a:pt x="1833" y="2432"/>
                  <a:pt x="1856" y="2410"/>
                  <a:pt x="1885" y="2387"/>
                </a:cubicBezTo>
                <a:lnTo>
                  <a:pt x="1885" y="2387"/>
                </a:lnTo>
                <a:cubicBezTo>
                  <a:pt x="1771" y="2529"/>
                  <a:pt x="1658" y="2665"/>
                  <a:pt x="1538" y="2795"/>
                </a:cubicBezTo>
                <a:cubicBezTo>
                  <a:pt x="1538" y="2790"/>
                  <a:pt x="1538" y="2773"/>
                  <a:pt x="1538" y="2761"/>
                </a:cubicBezTo>
                <a:cubicBezTo>
                  <a:pt x="1533" y="2767"/>
                  <a:pt x="1527" y="2767"/>
                  <a:pt x="1521" y="2773"/>
                </a:cubicBezTo>
                <a:cubicBezTo>
                  <a:pt x="1544" y="2801"/>
                  <a:pt x="1544" y="2824"/>
                  <a:pt x="1504" y="2835"/>
                </a:cubicBezTo>
                <a:cubicBezTo>
                  <a:pt x="1504" y="2824"/>
                  <a:pt x="1510" y="2801"/>
                  <a:pt x="1510" y="2790"/>
                </a:cubicBezTo>
                <a:lnTo>
                  <a:pt x="1510" y="2790"/>
                </a:lnTo>
                <a:cubicBezTo>
                  <a:pt x="1504" y="2801"/>
                  <a:pt x="1499" y="2807"/>
                  <a:pt x="1487" y="2818"/>
                </a:cubicBezTo>
                <a:cubicBezTo>
                  <a:pt x="1499" y="2829"/>
                  <a:pt x="1504" y="2835"/>
                  <a:pt x="1504" y="2846"/>
                </a:cubicBezTo>
                <a:cubicBezTo>
                  <a:pt x="1476" y="2892"/>
                  <a:pt x="1436" y="2932"/>
                  <a:pt x="1402" y="2971"/>
                </a:cubicBezTo>
                <a:cubicBezTo>
                  <a:pt x="1357" y="3017"/>
                  <a:pt x="1334" y="3113"/>
                  <a:pt x="1260" y="3119"/>
                </a:cubicBezTo>
                <a:cubicBezTo>
                  <a:pt x="1238" y="3142"/>
                  <a:pt x="1215" y="3164"/>
                  <a:pt x="1192" y="3187"/>
                </a:cubicBezTo>
                <a:cubicBezTo>
                  <a:pt x="1192" y="3193"/>
                  <a:pt x="1187" y="3204"/>
                  <a:pt x="1187" y="3210"/>
                </a:cubicBezTo>
                <a:cubicBezTo>
                  <a:pt x="1164" y="3221"/>
                  <a:pt x="1153" y="3244"/>
                  <a:pt x="1175" y="3272"/>
                </a:cubicBezTo>
                <a:cubicBezTo>
                  <a:pt x="1187" y="3255"/>
                  <a:pt x="1198" y="3238"/>
                  <a:pt x="1209" y="3227"/>
                </a:cubicBezTo>
                <a:lnTo>
                  <a:pt x="1209" y="3227"/>
                </a:lnTo>
                <a:cubicBezTo>
                  <a:pt x="1198" y="3249"/>
                  <a:pt x="1181" y="3278"/>
                  <a:pt x="1170" y="3300"/>
                </a:cubicBezTo>
                <a:cubicBezTo>
                  <a:pt x="1164" y="3295"/>
                  <a:pt x="1153" y="3278"/>
                  <a:pt x="1147" y="3272"/>
                </a:cubicBezTo>
                <a:cubicBezTo>
                  <a:pt x="1141" y="3283"/>
                  <a:pt x="1136" y="3300"/>
                  <a:pt x="1130" y="3317"/>
                </a:cubicBezTo>
                <a:cubicBezTo>
                  <a:pt x="1119" y="3306"/>
                  <a:pt x="1107" y="3295"/>
                  <a:pt x="1096" y="3278"/>
                </a:cubicBezTo>
                <a:cubicBezTo>
                  <a:pt x="1107" y="3266"/>
                  <a:pt x="1113" y="3249"/>
                  <a:pt x="1124" y="3232"/>
                </a:cubicBezTo>
                <a:cubicBezTo>
                  <a:pt x="1124" y="3232"/>
                  <a:pt x="1136" y="3232"/>
                  <a:pt x="1136" y="3227"/>
                </a:cubicBezTo>
                <a:cubicBezTo>
                  <a:pt x="1164" y="3193"/>
                  <a:pt x="1181" y="3153"/>
                  <a:pt x="1192" y="3113"/>
                </a:cubicBezTo>
                <a:cubicBezTo>
                  <a:pt x="1204" y="3107"/>
                  <a:pt x="1221" y="3102"/>
                  <a:pt x="1232" y="3096"/>
                </a:cubicBezTo>
                <a:cubicBezTo>
                  <a:pt x="1226" y="3090"/>
                  <a:pt x="1215" y="3079"/>
                  <a:pt x="1209" y="3068"/>
                </a:cubicBezTo>
                <a:cubicBezTo>
                  <a:pt x="1147" y="3107"/>
                  <a:pt x="1119" y="3181"/>
                  <a:pt x="1073" y="3238"/>
                </a:cubicBezTo>
                <a:lnTo>
                  <a:pt x="1056" y="3221"/>
                </a:lnTo>
                <a:lnTo>
                  <a:pt x="1056" y="3221"/>
                </a:lnTo>
                <a:cubicBezTo>
                  <a:pt x="1062" y="3227"/>
                  <a:pt x="1068" y="3238"/>
                  <a:pt x="1073" y="3249"/>
                </a:cubicBezTo>
                <a:cubicBezTo>
                  <a:pt x="1045" y="3278"/>
                  <a:pt x="1028" y="3306"/>
                  <a:pt x="1016" y="3340"/>
                </a:cubicBezTo>
                <a:cubicBezTo>
                  <a:pt x="994" y="3357"/>
                  <a:pt x="977" y="3386"/>
                  <a:pt x="988" y="3414"/>
                </a:cubicBezTo>
                <a:cubicBezTo>
                  <a:pt x="982" y="3408"/>
                  <a:pt x="965" y="3403"/>
                  <a:pt x="960" y="3403"/>
                </a:cubicBezTo>
                <a:cubicBezTo>
                  <a:pt x="965" y="3408"/>
                  <a:pt x="982" y="3425"/>
                  <a:pt x="988" y="3431"/>
                </a:cubicBezTo>
                <a:cubicBezTo>
                  <a:pt x="977" y="3437"/>
                  <a:pt x="954" y="3442"/>
                  <a:pt x="943" y="3448"/>
                </a:cubicBezTo>
                <a:cubicBezTo>
                  <a:pt x="948" y="3454"/>
                  <a:pt x="948" y="3459"/>
                  <a:pt x="954" y="3465"/>
                </a:cubicBezTo>
                <a:cubicBezTo>
                  <a:pt x="988" y="3437"/>
                  <a:pt x="1028" y="3408"/>
                  <a:pt x="1022" y="3357"/>
                </a:cubicBezTo>
                <a:cubicBezTo>
                  <a:pt x="1028" y="3351"/>
                  <a:pt x="1050" y="3346"/>
                  <a:pt x="1056" y="3340"/>
                </a:cubicBezTo>
                <a:cubicBezTo>
                  <a:pt x="1068" y="3323"/>
                  <a:pt x="1085" y="3300"/>
                  <a:pt x="1090" y="3278"/>
                </a:cubicBezTo>
                <a:cubicBezTo>
                  <a:pt x="1102" y="3289"/>
                  <a:pt x="1119" y="3317"/>
                  <a:pt x="1124" y="3329"/>
                </a:cubicBezTo>
                <a:cubicBezTo>
                  <a:pt x="1119" y="3329"/>
                  <a:pt x="1102" y="3340"/>
                  <a:pt x="1090" y="3340"/>
                </a:cubicBezTo>
                <a:cubicBezTo>
                  <a:pt x="1102" y="3351"/>
                  <a:pt x="1113" y="3363"/>
                  <a:pt x="1119" y="3368"/>
                </a:cubicBezTo>
                <a:cubicBezTo>
                  <a:pt x="1119" y="3374"/>
                  <a:pt x="1113" y="3386"/>
                  <a:pt x="1113" y="3391"/>
                </a:cubicBezTo>
                <a:cubicBezTo>
                  <a:pt x="1107" y="3386"/>
                  <a:pt x="1090" y="3368"/>
                  <a:pt x="1079" y="3363"/>
                </a:cubicBezTo>
                <a:lnTo>
                  <a:pt x="1079" y="3363"/>
                </a:lnTo>
                <a:cubicBezTo>
                  <a:pt x="1085" y="3380"/>
                  <a:pt x="1090" y="3397"/>
                  <a:pt x="1090" y="3408"/>
                </a:cubicBezTo>
                <a:cubicBezTo>
                  <a:pt x="1090" y="3420"/>
                  <a:pt x="1085" y="3431"/>
                  <a:pt x="1079" y="3442"/>
                </a:cubicBezTo>
                <a:cubicBezTo>
                  <a:pt x="1079" y="3425"/>
                  <a:pt x="1085" y="3414"/>
                  <a:pt x="1079" y="3397"/>
                </a:cubicBezTo>
                <a:cubicBezTo>
                  <a:pt x="1033" y="3403"/>
                  <a:pt x="1073" y="3459"/>
                  <a:pt x="1056" y="3488"/>
                </a:cubicBezTo>
                <a:lnTo>
                  <a:pt x="1011" y="3533"/>
                </a:lnTo>
                <a:cubicBezTo>
                  <a:pt x="1011" y="3522"/>
                  <a:pt x="1005" y="3499"/>
                  <a:pt x="1005" y="3488"/>
                </a:cubicBezTo>
                <a:cubicBezTo>
                  <a:pt x="999" y="3510"/>
                  <a:pt x="988" y="3533"/>
                  <a:pt x="971" y="3556"/>
                </a:cubicBezTo>
                <a:cubicBezTo>
                  <a:pt x="982" y="3550"/>
                  <a:pt x="1005" y="3539"/>
                  <a:pt x="1011" y="3533"/>
                </a:cubicBezTo>
                <a:lnTo>
                  <a:pt x="1011" y="3533"/>
                </a:lnTo>
                <a:cubicBezTo>
                  <a:pt x="1016" y="3573"/>
                  <a:pt x="988" y="3578"/>
                  <a:pt x="960" y="3578"/>
                </a:cubicBezTo>
                <a:cubicBezTo>
                  <a:pt x="960" y="3584"/>
                  <a:pt x="965" y="3601"/>
                  <a:pt x="971" y="3612"/>
                </a:cubicBezTo>
                <a:cubicBezTo>
                  <a:pt x="954" y="3658"/>
                  <a:pt x="931" y="3703"/>
                  <a:pt x="909" y="3749"/>
                </a:cubicBezTo>
                <a:cubicBezTo>
                  <a:pt x="903" y="3726"/>
                  <a:pt x="897" y="3709"/>
                  <a:pt x="892" y="3686"/>
                </a:cubicBezTo>
                <a:lnTo>
                  <a:pt x="892" y="3686"/>
                </a:lnTo>
                <a:cubicBezTo>
                  <a:pt x="886" y="3715"/>
                  <a:pt x="892" y="3737"/>
                  <a:pt x="909" y="3760"/>
                </a:cubicBezTo>
                <a:lnTo>
                  <a:pt x="892" y="3760"/>
                </a:lnTo>
                <a:cubicBezTo>
                  <a:pt x="892" y="3754"/>
                  <a:pt x="892" y="3749"/>
                  <a:pt x="886" y="3743"/>
                </a:cubicBezTo>
                <a:cubicBezTo>
                  <a:pt x="883" y="3742"/>
                  <a:pt x="880" y="3741"/>
                  <a:pt x="877" y="3741"/>
                </a:cubicBezTo>
                <a:cubicBezTo>
                  <a:pt x="865" y="3741"/>
                  <a:pt x="859" y="3751"/>
                  <a:pt x="863" y="3760"/>
                </a:cubicBezTo>
                <a:lnTo>
                  <a:pt x="858" y="3760"/>
                </a:lnTo>
                <a:cubicBezTo>
                  <a:pt x="863" y="3766"/>
                  <a:pt x="863" y="3766"/>
                  <a:pt x="869" y="3766"/>
                </a:cubicBezTo>
                <a:cubicBezTo>
                  <a:pt x="869" y="3766"/>
                  <a:pt x="869" y="3766"/>
                  <a:pt x="869" y="3771"/>
                </a:cubicBezTo>
                <a:lnTo>
                  <a:pt x="875" y="3771"/>
                </a:lnTo>
                <a:lnTo>
                  <a:pt x="897" y="3783"/>
                </a:lnTo>
                <a:cubicBezTo>
                  <a:pt x="886" y="3794"/>
                  <a:pt x="875" y="3811"/>
                  <a:pt x="869" y="3828"/>
                </a:cubicBezTo>
                <a:lnTo>
                  <a:pt x="863" y="3828"/>
                </a:lnTo>
                <a:lnTo>
                  <a:pt x="869" y="3834"/>
                </a:lnTo>
                <a:cubicBezTo>
                  <a:pt x="863" y="3845"/>
                  <a:pt x="858" y="3856"/>
                  <a:pt x="858" y="3873"/>
                </a:cubicBezTo>
                <a:cubicBezTo>
                  <a:pt x="852" y="3868"/>
                  <a:pt x="841" y="3851"/>
                  <a:pt x="835" y="3845"/>
                </a:cubicBezTo>
                <a:cubicBezTo>
                  <a:pt x="829" y="3851"/>
                  <a:pt x="824" y="3868"/>
                  <a:pt x="818" y="3873"/>
                </a:cubicBezTo>
                <a:cubicBezTo>
                  <a:pt x="846" y="3873"/>
                  <a:pt x="852" y="3885"/>
                  <a:pt x="846" y="3902"/>
                </a:cubicBezTo>
                <a:cubicBezTo>
                  <a:pt x="841" y="3907"/>
                  <a:pt x="835" y="3907"/>
                  <a:pt x="835" y="3907"/>
                </a:cubicBezTo>
                <a:cubicBezTo>
                  <a:pt x="835" y="3913"/>
                  <a:pt x="835" y="3919"/>
                  <a:pt x="841" y="3925"/>
                </a:cubicBezTo>
                <a:lnTo>
                  <a:pt x="835" y="3936"/>
                </a:lnTo>
                <a:cubicBezTo>
                  <a:pt x="829" y="3947"/>
                  <a:pt x="824" y="3953"/>
                  <a:pt x="824" y="3964"/>
                </a:cubicBezTo>
                <a:lnTo>
                  <a:pt x="801" y="3964"/>
                </a:lnTo>
                <a:cubicBezTo>
                  <a:pt x="767" y="4027"/>
                  <a:pt x="727" y="4089"/>
                  <a:pt x="710" y="4157"/>
                </a:cubicBezTo>
                <a:cubicBezTo>
                  <a:pt x="693" y="4168"/>
                  <a:pt x="670" y="4186"/>
                  <a:pt x="648" y="4197"/>
                </a:cubicBezTo>
                <a:cubicBezTo>
                  <a:pt x="648" y="4151"/>
                  <a:pt x="682" y="4117"/>
                  <a:pt x="710" y="4089"/>
                </a:cubicBezTo>
                <a:cubicBezTo>
                  <a:pt x="710" y="4078"/>
                  <a:pt x="710" y="4066"/>
                  <a:pt x="704" y="4061"/>
                </a:cubicBezTo>
                <a:cubicBezTo>
                  <a:pt x="761" y="4021"/>
                  <a:pt x="761" y="3947"/>
                  <a:pt x="807" y="3907"/>
                </a:cubicBezTo>
                <a:cubicBezTo>
                  <a:pt x="812" y="3879"/>
                  <a:pt x="812" y="3856"/>
                  <a:pt x="812" y="3828"/>
                </a:cubicBezTo>
                <a:lnTo>
                  <a:pt x="812" y="3828"/>
                </a:lnTo>
                <a:cubicBezTo>
                  <a:pt x="807" y="3845"/>
                  <a:pt x="801" y="3862"/>
                  <a:pt x="801" y="3879"/>
                </a:cubicBezTo>
                <a:cubicBezTo>
                  <a:pt x="704" y="3964"/>
                  <a:pt x="676" y="4100"/>
                  <a:pt x="602" y="4203"/>
                </a:cubicBezTo>
                <a:cubicBezTo>
                  <a:pt x="616" y="4200"/>
                  <a:pt x="630" y="4199"/>
                  <a:pt x="644" y="4199"/>
                </a:cubicBezTo>
                <a:cubicBezTo>
                  <a:pt x="664" y="4199"/>
                  <a:pt x="682" y="4202"/>
                  <a:pt x="699" y="4208"/>
                </a:cubicBezTo>
                <a:cubicBezTo>
                  <a:pt x="693" y="4225"/>
                  <a:pt x="687" y="4242"/>
                  <a:pt x="682" y="4265"/>
                </a:cubicBezTo>
                <a:cubicBezTo>
                  <a:pt x="670" y="4265"/>
                  <a:pt x="659" y="4259"/>
                  <a:pt x="642" y="4259"/>
                </a:cubicBezTo>
                <a:cubicBezTo>
                  <a:pt x="642" y="4265"/>
                  <a:pt x="642" y="4276"/>
                  <a:pt x="642" y="4282"/>
                </a:cubicBezTo>
                <a:cubicBezTo>
                  <a:pt x="653" y="4276"/>
                  <a:pt x="670" y="4271"/>
                  <a:pt x="682" y="4265"/>
                </a:cubicBezTo>
                <a:lnTo>
                  <a:pt x="682" y="4265"/>
                </a:lnTo>
                <a:cubicBezTo>
                  <a:pt x="665" y="4310"/>
                  <a:pt x="648" y="4356"/>
                  <a:pt x="614" y="4390"/>
                </a:cubicBezTo>
                <a:cubicBezTo>
                  <a:pt x="619" y="4390"/>
                  <a:pt x="619" y="4401"/>
                  <a:pt x="619" y="4407"/>
                </a:cubicBezTo>
                <a:cubicBezTo>
                  <a:pt x="608" y="4435"/>
                  <a:pt x="597" y="4469"/>
                  <a:pt x="585" y="4498"/>
                </a:cubicBezTo>
                <a:cubicBezTo>
                  <a:pt x="578" y="4496"/>
                  <a:pt x="571" y="4494"/>
                  <a:pt x="565" y="4494"/>
                </a:cubicBezTo>
                <a:cubicBezTo>
                  <a:pt x="552" y="4494"/>
                  <a:pt x="544" y="4499"/>
                  <a:pt x="540" y="4515"/>
                </a:cubicBezTo>
                <a:lnTo>
                  <a:pt x="580" y="4515"/>
                </a:lnTo>
                <a:cubicBezTo>
                  <a:pt x="557" y="4560"/>
                  <a:pt x="540" y="4605"/>
                  <a:pt x="523" y="4656"/>
                </a:cubicBezTo>
                <a:cubicBezTo>
                  <a:pt x="511" y="4651"/>
                  <a:pt x="494" y="4645"/>
                  <a:pt x="477" y="4645"/>
                </a:cubicBezTo>
                <a:cubicBezTo>
                  <a:pt x="483" y="4651"/>
                  <a:pt x="483" y="4673"/>
                  <a:pt x="489" y="4685"/>
                </a:cubicBezTo>
                <a:cubicBezTo>
                  <a:pt x="494" y="4679"/>
                  <a:pt x="506" y="4673"/>
                  <a:pt x="517" y="4673"/>
                </a:cubicBezTo>
                <a:cubicBezTo>
                  <a:pt x="511" y="4690"/>
                  <a:pt x="506" y="4713"/>
                  <a:pt x="500" y="4736"/>
                </a:cubicBezTo>
                <a:lnTo>
                  <a:pt x="460" y="4736"/>
                </a:lnTo>
                <a:cubicBezTo>
                  <a:pt x="449" y="4770"/>
                  <a:pt x="438" y="4798"/>
                  <a:pt x="438" y="4832"/>
                </a:cubicBezTo>
                <a:cubicBezTo>
                  <a:pt x="449" y="4810"/>
                  <a:pt x="460" y="4776"/>
                  <a:pt x="477" y="4753"/>
                </a:cubicBezTo>
                <a:lnTo>
                  <a:pt x="477" y="4753"/>
                </a:lnTo>
                <a:cubicBezTo>
                  <a:pt x="477" y="4798"/>
                  <a:pt x="460" y="4832"/>
                  <a:pt x="443" y="4872"/>
                </a:cubicBezTo>
                <a:cubicBezTo>
                  <a:pt x="438" y="4872"/>
                  <a:pt x="426" y="4866"/>
                  <a:pt x="421" y="4866"/>
                </a:cubicBezTo>
                <a:lnTo>
                  <a:pt x="404" y="4923"/>
                </a:lnTo>
                <a:cubicBezTo>
                  <a:pt x="415" y="4906"/>
                  <a:pt x="426" y="4889"/>
                  <a:pt x="443" y="4878"/>
                </a:cubicBezTo>
                <a:lnTo>
                  <a:pt x="443" y="4878"/>
                </a:lnTo>
                <a:cubicBezTo>
                  <a:pt x="426" y="4951"/>
                  <a:pt x="398" y="5031"/>
                  <a:pt x="381" y="5105"/>
                </a:cubicBezTo>
                <a:cubicBezTo>
                  <a:pt x="375" y="5099"/>
                  <a:pt x="370" y="5082"/>
                  <a:pt x="364" y="5071"/>
                </a:cubicBezTo>
                <a:cubicBezTo>
                  <a:pt x="358" y="5082"/>
                  <a:pt x="347" y="5093"/>
                  <a:pt x="336" y="5099"/>
                </a:cubicBezTo>
                <a:cubicBezTo>
                  <a:pt x="336" y="5144"/>
                  <a:pt x="364" y="5178"/>
                  <a:pt x="347" y="5218"/>
                </a:cubicBezTo>
                <a:cubicBezTo>
                  <a:pt x="341" y="5201"/>
                  <a:pt x="336" y="5178"/>
                  <a:pt x="330" y="5156"/>
                </a:cubicBezTo>
                <a:cubicBezTo>
                  <a:pt x="313" y="5218"/>
                  <a:pt x="285" y="5281"/>
                  <a:pt x="302" y="5337"/>
                </a:cubicBezTo>
                <a:lnTo>
                  <a:pt x="290" y="5337"/>
                </a:lnTo>
                <a:cubicBezTo>
                  <a:pt x="290" y="5343"/>
                  <a:pt x="290" y="5354"/>
                  <a:pt x="290" y="5360"/>
                </a:cubicBezTo>
                <a:lnTo>
                  <a:pt x="273" y="5366"/>
                </a:lnTo>
                <a:lnTo>
                  <a:pt x="279" y="5371"/>
                </a:lnTo>
                <a:cubicBezTo>
                  <a:pt x="285" y="5371"/>
                  <a:pt x="302" y="5360"/>
                  <a:pt x="307" y="5354"/>
                </a:cubicBezTo>
                <a:lnTo>
                  <a:pt x="307" y="5354"/>
                </a:lnTo>
                <a:cubicBezTo>
                  <a:pt x="307" y="5366"/>
                  <a:pt x="296" y="5388"/>
                  <a:pt x="290" y="5400"/>
                </a:cubicBezTo>
                <a:cubicBezTo>
                  <a:pt x="285" y="5400"/>
                  <a:pt x="273" y="5394"/>
                  <a:pt x="268" y="5394"/>
                </a:cubicBezTo>
                <a:cubicBezTo>
                  <a:pt x="268" y="5400"/>
                  <a:pt x="273" y="5417"/>
                  <a:pt x="273" y="5422"/>
                </a:cubicBezTo>
                <a:cubicBezTo>
                  <a:pt x="279" y="5422"/>
                  <a:pt x="290" y="5417"/>
                  <a:pt x="296" y="5411"/>
                </a:cubicBezTo>
                <a:lnTo>
                  <a:pt x="296" y="5411"/>
                </a:lnTo>
                <a:cubicBezTo>
                  <a:pt x="296" y="5462"/>
                  <a:pt x="273" y="5513"/>
                  <a:pt x="268" y="5559"/>
                </a:cubicBezTo>
                <a:cubicBezTo>
                  <a:pt x="264" y="5559"/>
                  <a:pt x="257" y="5557"/>
                  <a:pt x="251" y="5554"/>
                </a:cubicBezTo>
                <a:lnTo>
                  <a:pt x="251" y="5554"/>
                </a:lnTo>
                <a:cubicBezTo>
                  <a:pt x="256" y="5557"/>
                  <a:pt x="261" y="5561"/>
                  <a:pt x="268" y="5564"/>
                </a:cubicBezTo>
                <a:cubicBezTo>
                  <a:pt x="262" y="5593"/>
                  <a:pt x="256" y="5621"/>
                  <a:pt x="250" y="5649"/>
                </a:cubicBezTo>
                <a:cubicBezTo>
                  <a:pt x="250" y="5621"/>
                  <a:pt x="245" y="5598"/>
                  <a:pt x="233" y="5581"/>
                </a:cubicBezTo>
                <a:cubicBezTo>
                  <a:pt x="233" y="5604"/>
                  <a:pt x="222" y="5615"/>
                  <a:pt x="205" y="5627"/>
                </a:cubicBezTo>
                <a:cubicBezTo>
                  <a:pt x="211" y="5627"/>
                  <a:pt x="222" y="5632"/>
                  <a:pt x="228" y="5632"/>
                </a:cubicBezTo>
                <a:cubicBezTo>
                  <a:pt x="199" y="5700"/>
                  <a:pt x="194" y="5774"/>
                  <a:pt x="177" y="5842"/>
                </a:cubicBezTo>
                <a:cubicBezTo>
                  <a:pt x="188" y="5842"/>
                  <a:pt x="205" y="5837"/>
                  <a:pt x="216" y="5837"/>
                </a:cubicBezTo>
                <a:cubicBezTo>
                  <a:pt x="211" y="5899"/>
                  <a:pt x="199" y="5967"/>
                  <a:pt x="188" y="6029"/>
                </a:cubicBezTo>
                <a:cubicBezTo>
                  <a:pt x="177" y="5995"/>
                  <a:pt x="182" y="5956"/>
                  <a:pt x="188" y="5922"/>
                </a:cubicBezTo>
                <a:lnTo>
                  <a:pt x="188" y="5922"/>
                </a:lnTo>
                <a:cubicBezTo>
                  <a:pt x="131" y="5933"/>
                  <a:pt x="171" y="6177"/>
                  <a:pt x="120" y="6234"/>
                </a:cubicBezTo>
                <a:lnTo>
                  <a:pt x="75" y="6211"/>
                </a:lnTo>
                <a:cubicBezTo>
                  <a:pt x="80" y="6211"/>
                  <a:pt x="92" y="6205"/>
                  <a:pt x="97" y="6205"/>
                </a:cubicBezTo>
                <a:cubicBezTo>
                  <a:pt x="97" y="6183"/>
                  <a:pt x="109" y="6171"/>
                  <a:pt x="131" y="6166"/>
                </a:cubicBezTo>
                <a:cubicBezTo>
                  <a:pt x="120" y="6149"/>
                  <a:pt x="114" y="6137"/>
                  <a:pt x="109" y="6120"/>
                </a:cubicBezTo>
                <a:lnTo>
                  <a:pt x="137" y="6120"/>
                </a:lnTo>
                <a:cubicBezTo>
                  <a:pt x="131" y="6120"/>
                  <a:pt x="120" y="6109"/>
                  <a:pt x="109" y="6103"/>
                </a:cubicBezTo>
                <a:cubicBezTo>
                  <a:pt x="120" y="6041"/>
                  <a:pt x="126" y="5973"/>
                  <a:pt x="80" y="5922"/>
                </a:cubicBezTo>
                <a:cubicBezTo>
                  <a:pt x="80" y="6007"/>
                  <a:pt x="63" y="6086"/>
                  <a:pt x="58" y="6171"/>
                </a:cubicBezTo>
                <a:cubicBezTo>
                  <a:pt x="58" y="6177"/>
                  <a:pt x="46" y="6183"/>
                  <a:pt x="46" y="6188"/>
                </a:cubicBezTo>
                <a:cubicBezTo>
                  <a:pt x="63" y="6211"/>
                  <a:pt x="52" y="6239"/>
                  <a:pt x="35" y="6262"/>
                </a:cubicBezTo>
                <a:cubicBezTo>
                  <a:pt x="58" y="6308"/>
                  <a:pt x="35" y="6359"/>
                  <a:pt x="35" y="6410"/>
                </a:cubicBezTo>
                <a:lnTo>
                  <a:pt x="18" y="6415"/>
                </a:lnTo>
                <a:lnTo>
                  <a:pt x="41" y="6427"/>
                </a:lnTo>
                <a:cubicBezTo>
                  <a:pt x="41" y="6478"/>
                  <a:pt x="29" y="6534"/>
                  <a:pt x="41" y="6586"/>
                </a:cubicBezTo>
                <a:cubicBezTo>
                  <a:pt x="46" y="6608"/>
                  <a:pt x="29" y="6625"/>
                  <a:pt x="24" y="6642"/>
                </a:cubicBezTo>
                <a:cubicBezTo>
                  <a:pt x="29" y="6654"/>
                  <a:pt x="41" y="6659"/>
                  <a:pt x="46" y="6671"/>
                </a:cubicBezTo>
                <a:cubicBezTo>
                  <a:pt x="41" y="6671"/>
                  <a:pt x="24" y="6676"/>
                  <a:pt x="18" y="6676"/>
                </a:cubicBezTo>
                <a:cubicBezTo>
                  <a:pt x="35" y="6835"/>
                  <a:pt x="1" y="6983"/>
                  <a:pt x="1" y="7136"/>
                </a:cubicBezTo>
                <a:cubicBezTo>
                  <a:pt x="24" y="7164"/>
                  <a:pt x="7" y="7193"/>
                  <a:pt x="1" y="7221"/>
                </a:cubicBezTo>
                <a:cubicBezTo>
                  <a:pt x="7" y="7255"/>
                  <a:pt x="12" y="7295"/>
                  <a:pt x="12" y="7329"/>
                </a:cubicBezTo>
                <a:cubicBezTo>
                  <a:pt x="12" y="7334"/>
                  <a:pt x="24" y="7346"/>
                  <a:pt x="24" y="7351"/>
                </a:cubicBezTo>
                <a:cubicBezTo>
                  <a:pt x="18" y="7369"/>
                  <a:pt x="12" y="7386"/>
                  <a:pt x="7" y="7403"/>
                </a:cubicBezTo>
                <a:cubicBezTo>
                  <a:pt x="12" y="7420"/>
                  <a:pt x="18" y="7437"/>
                  <a:pt x="18" y="7454"/>
                </a:cubicBezTo>
                <a:cubicBezTo>
                  <a:pt x="18" y="7459"/>
                  <a:pt x="12" y="7465"/>
                  <a:pt x="7" y="7471"/>
                </a:cubicBezTo>
                <a:lnTo>
                  <a:pt x="24" y="7471"/>
                </a:lnTo>
                <a:cubicBezTo>
                  <a:pt x="18" y="7499"/>
                  <a:pt x="18" y="7522"/>
                  <a:pt x="24" y="7550"/>
                </a:cubicBezTo>
                <a:cubicBezTo>
                  <a:pt x="18" y="7550"/>
                  <a:pt x="12" y="7556"/>
                  <a:pt x="7" y="7556"/>
                </a:cubicBezTo>
                <a:cubicBezTo>
                  <a:pt x="12" y="7561"/>
                  <a:pt x="24" y="7573"/>
                  <a:pt x="29" y="7578"/>
                </a:cubicBezTo>
                <a:cubicBezTo>
                  <a:pt x="12" y="7624"/>
                  <a:pt x="46" y="7675"/>
                  <a:pt x="35" y="7726"/>
                </a:cubicBezTo>
                <a:cubicBezTo>
                  <a:pt x="75" y="7800"/>
                  <a:pt x="52" y="7879"/>
                  <a:pt x="75" y="7959"/>
                </a:cubicBezTo>
                <a:cubicBezTo>
                  <a:pt x="80" y="7959"/>
                  <a:pt x="92" y="7964"/>
                  <a:pt x="97" y="7970"/>
                </a:cubicBezTo>
                <a:cubicBezTo>
                  <a:pt x="92" y="7976"/>
                  <a:pt x="86" y="7987"/>
                  <a:pt x="80" y="7993"/>
                </a:cubicBezTo>
                <a:cubicBezTo>
                  <a:pt x="97" y="8083"/>
                  <a:pt x="80" y="8186"/>
                  <a:pt x="120" y="8271"/>
                </a:cubicBezTo>
                <a:cubicBezTo>
                  <a:pt x="126" y="8271"/>
                  <a:pt x="143" y="8265"/>
                  <a:pt x="148" y="8265"/>
                </a:cubicBezTo>
                <a:cubicBezTo>
                  <a:pt x="137" y="8220"/>
                  <a:pt x="131" y="8180"/>
                  <a:pt x="120" y="8134"/>
                </a:cubicBezTo>
                <a:cubicBezTo>
                  <a:pt x="120" y="8129"/>
                  <a:pt x="126" y="8123"/>
                  <a:pt x="131" y="8117"/>
                </a:cubicBezTo>
                <a:cubicBezTo>
                  <a:pt x="103" y="8055"/>
                  <a:pt x="109" y="7981"/>
                  <a:pt x="103" y="7913"/>
                </a:cubicBezTo>
                <a:cubicBezTo>
                  <a:pt x="97" y="7913"/>
                  <a:pt x="86" y="7908"/>
                  <a:pt x="80" y="7902"/>
                </a:cubicBezTo>
                <a:cubicBezTo>
                  <a:pt x="86" y="7885"/>
                  <a:pt x="92" y="7868"/>
                  <a:pt x="97" y="7851"/>
                </a:cubicBezTo>
                <a:cubicBezTo>
                  <a:pt x="92" y="7839"/>
                  <a:pt x="75" y="7828"/>
                  <a:pt x="69" y="7822"/>
                </a:cubicBezTo>
                <a:cubicBezTo>
                  <a:pt x="75" y="7817"/>
                  <a:pt x="86" y="7817"/>
                  <a:pt x="92" y="7811"/>
                </a:cubicBezTo>
                <a:cubicBezTo>
                  <a:pt x="86" y="7805"/>
                  <a:pt x="80" y="7788"/>
                  <a:pt x="75" y="7783"/>
                </a:cubicBezTo>
                <a:cubicBezTo>
                  <a:pt x="86" y="7771"/>
                  <a:pt x="97" y="7766"/>
                  <a:pt x="114" y="7760"/>
                </a:cubicBezTo>
                <a:cubicBezTo>
                  <a:pt x="103" y="7760"/>
                  <a:pt x="92" y="7760"/>
                  <a:pt x="80" y="7766"/>
                </a:cubicBezTo>
                <a:cubicBezTo>
                  <a:pt x="80" y="7647"/>
                  <a:pt x="80" y="7533"/>
                  <a:pt x="63" y="7420"/>
                </a:cubicBezTo>
                <a:lnTo>
                  <a:pt x="63" y="7420"/>
                </a:lnTo>
                <a:lnTo>
                  <a:pt x="131" y="7437"/>
                </a:lnTo>
                <a:lnTo>
                  <a:pt x="97" y="7437"/>
                </a:lnTo>
                <a:cubicBezTo>
                  <a:pt x="97" y="7493"/>
                  <a:pt x="103" y="7550"/>
                  <a:pt x="109" y="7607"/>
                </a:cubicBezTo>
                <a:cubicBezTo>
                  <a:pt x="120" y="7601"/>
                  <a:pt x="131" y="7595"/>
                  <a:pt x="137" y="7595"/>
                </a:cubicBezTo>
                <a:cubicBezTo>
                  <a:pt x="154" y="7669"/>
                  <a:pt x="160" y="7749"/>
                  <a:pt x="165" y="7822"/>
                </a:cubicBezTo>
                <a:cubicBezTo>
                  <a:pt x="143" y="7811"/>
                  <a:pt x="137" y="7788"/>
                  <a:pt x="131" y="7766"/>
                </a:cubicBezTo>
                <a:lnTo>
                  <a:pt x="131" y="7817"/>
                </a:lnTo>
                <a:cubicBezTo>
                  <a:pt x="143" y="7822"/>
                  <a:pt x="160" y="7828"/>
                  <a:pt x="177" y="7834"/>
                </a:cubicBezTo>
                <a:cubicBezTo>
                  <a:pt x="171" y="7851"/>
                  <a:pt x="148" y="7845"/>
                  <a:pt x="131" y="7851"/>
                </a:cubicBezTo>
                <a:cubicBezTo>
                  <a:pt x="143" y="7885"/>
                  <a:pt x="148" y="7919"/>
                  <a:pt x="154" y="7953"/>
                </a:cubicBezTo>
                <a:cubicBezTo>
                  <a:pt x="160" y="7936"/>
                  <a:pt x="165" y="7919"/>
                  <a:pt x="171" y="7896"/>
                </a:cubicBezTo>
                <a:lnTo>
                  <a:pt x="171" y="7896"/>
                </a:lnTo>
                <a:cubicBezTo>
                  <a:pt x="171" y="7942"/>
                  <a:pt x="211" y="8004"/>
                  <a:pt x="165" y="8032"/>
                </a:cubicBezTo>
                <a:cubicBezTo>
                  <a:pt x="171" y="8055"/>
                  <a:pt x="177" y="8083"/>
                  <a:pt x="182" y="8106"/>
                </a:cubicBezTo>
                <a:cubicBezTo>
                  <a:pt x="182" y="8089"/>
                  <a:pt x="182" y="8078"/>
                  <a:pt x="182" y="8061"/>
                </a:cubicBezTo>
                <a:lnTo>
                  <a:pt x="188" y="8061"/>
                </a:lnTo>
                <a:lnTo>
                  <a:pt x="205" y="8129"/>
                </a:lnTo>
                <a:cubicBezTo>
                  <a:pt x="199" y="8129"/>
                  <a:pt x="182" y="8134"/>
                  <a:pt x="177" y="8134"/>
                </a:cubicBezTo>
                <a:cubicBezTo>
                  <a:pt x="205" y="8134"/>
                  <a:pt x="211" y="8157"/>
                  <a:pt x="205" y="8180"/>
                </a:cubicBezTo>
                <a:cubicBezTo>
                  <a:pt x="199" y="8174"/>
                  <a:pt x="182" y="8174"/>
                  <a:pt x="177" y="8174"/>
                </a:cubicBezTo>
                <a:cubicBezTo>
                  <a:pt x="194" y="8242"/>
                  <a:pt x="205" y="8310"/>
                  <a:pt x="216" y="8378"/>
                </a:cubicBezTo>
                <a:cubicBezTo>
                  <a:pt x="216" y="8367"/>
                  <a:pt x="216" y="8350"/>
                  <a:pt x="216" y="8344"/>
                </a:cubicBezTo>
                <a:lnTo>
                  <a:pt x="239" y="8333"/>
                </a:lnTo>
                <a:lnTo>
                  <a:pt x="256" y="8407"/>
                </a:lnTo>
                <a:lnTo>
                  <a:pt x="228" y="8407"/>
                </a:lnTo>
                <a:cubicBezTo>
                  <a:pt x="233" y="8492"/>
                  <a:pt x="250" y="8577"/>
                  <a:pt x="279" y="8656"/>
                </a:cubicBezTo>
                <a:cubicBezTo>
                  <a:pt x="279" y="8611"/>
                  <a:pt x="262" y="8566"/>
                  <a:pt x="268" y="8520"/>
                </a:cubicBezTo>
                <a:lnTo>
                  <a:pt x="268" y="8520"/>
                </a:lnTo>
                <a:cubicBezTo>
                  <a:pt x="296" y="8588"/>
                  <a:pt x="307" y="8656"/>
                  <a:pt x="313" y="8725"/>
                </a:cubicBezTo>
                <a:cubicBezTo>
                  <a:pt x="307" y="8730"/>
                  <a:pt x="307" y="8736"/>
                  <a:pt x="302" y="8742"/>
                </a:cubicBezTo>
                <a:cubicBezTo>
                  <a:pt x="290" y="8759"/>
                  <a:pt x="296" y="8787"/>
                  <a:pt x="307" y="8810"/>
                </a:cubicBezTo>
                <a:cubicBezTo>
                  <a:pt x="324" y="8787"/>
                  <a:pt x="319" y="8764"/>
                  <a:pt x="319" y="8747"/>
                </a:cubicBezTo>
                <a:lnTo>
                  <a:pt x="319" y="8747"/>
                </a:lnTo>
                <a:cubicBezTo>
                  <a:pt x="336" y="8770"/>
                  <a:pt x="341" y="8804"/>
                  <a:pt x="347" y="8832"/>
                </a:cubicBezTo>
                <a:lnTo>
                  <a:pt x="319" y="8832"/>
                </a:lnTo>
                <a:cubicBezTo>
                  <a:pt x="324" y="8855"/>
                  <a:pt x="330" y="8883"/>
                  <a:pt x="336" y="8906"/>
                </a:cubicBezTo>
                <a:cubicBezTo>
                  <a:pt x="341" y="8889"/>
                  <a:pt x="347" y="8872"/>
                  <a:pt x="353" y="8855"/>
                </a:cubicBezTo>
                <a:cubicBezTo>
                  <a:pt x="364" y="8895"/>
                  <a:pt x="370" y="8934"/>
                  <a:pt x="375" y="8974"/>
                </a:cubicBezTo>
                <a:cubicBezTo>
                  <a:pt x="358" y="8980"/>
                  <a:pt x="347" y="8986"/>
                  <a:pt x="336" y="8991"/>
                </a:cubicBezTo>
                <a:cubicBezTo>
                  <a:pt x="398" y="9031"/>
                  <a:pt x="375" y="9122"/>
                  <a:pt x="426" y="9178"/>
                </a:cubicBezTo>
                <a:cubicBezTo>
                  <a:pt x="421" y="9167"/>
                  <a:pt x="415" y="9150"/>
                  <a:pt x="415" y="9139"/>
                </a:cubicBezTo>
                <a:lnTo>
                  <a:pt x="432" y="9133"/>
                </a:lnTo>
                <a:cubicBezTo>
                  <a:pt x="438" y="9139"/>
                  <a:pt x="438" y="9161"/>
                  <a:pt x="438" y="9173"/>
                </a:cubicBezTo>
                <a:cubicBezTo>
                  <a:pt x="443" y="9184"/>
                  <a:pt x="455" y="9190"/>
                  <a:pt x="460" y="9201"/>
                </a:cubicBezTo>
                <a:lnTo>
                  <a:pt x="415" y="9201"/>
                </a:lnTo>
                <a:cubicBezTo>
                  <a:pt x="426" y="9230"/>
                  <a:pt x="432" y="9258"/>
                  <a:pt x="455" y="9275"/>
                </a:cubicBezTo>
                <a:cubicBezTo>
                  <a:pt x="460" y="9303"/>
                  <a:pt x="466" y="9332"/>
                  <a:pt x="472" y="9366"/>
                </a:cubicBezTo>
                <a:cubicBezTo>
                  <a:pt x="477" y="9366"/>
                  <a:pt x="483" y="9377"/>
                  <a:pt x="489" y="9383"/>
                </a:cubicBezTo>
                <a:cubicBezTo>
                  <a:pt x="494" y="9417"/>
                  <a:pt x="506" y="9451"/>
                  <a:pt x="517" y="9485"/>
                </a:cubicBezTo>
                <a:cubicBezTo>
                  <a:pt x="511" y="9479"/>
                  <a:pt x="494" y="9473"/>
                  <a:pt x="483" y="9468"/>
                </a:cubicBezTo>
                <a:lnTo>
                  <a:pt x="483" y="9468"/>
                </a:lnTo>
                <a:cubicBezTo>
                  <a:pt x="517" y="9491"/>
                  <a:pt x="529" y="9530"/>
                  <a:pt x="557" y="9553"/>
                </a:cubicBezTo>
                <a:cubicBezTo>
                  <a:pt x="551" y="9525"/>
                  <a:pt x="540" y="9491"/>
                  <a:pt x="534" y="9456"/>
                </a:cubicBezTo>
                <a:lnTo>
                  <a:pt x="534" y="9456"/>
                </a:lnTo>
                <a:cubicBezTo>
                  <a:pt x="585" y="9553"/>
                  <a:pt x="625" y="9666"/>
                  <a:pt x="659" y="9774"/>
                </a:cubicBezTo>
                <a:cubicBezTo>
                  <a:pt x="648" y="9752"/>
                  <a:pt x="636" y="9734"/>
                  <a:pt x="625" y="9717"/>
                </a:cubicBezTo>
                <a:cubicBezTo>
                  <a:pt x="614" y="9734"/>
                  <a:pt x="619" y="9757"/>
                  <a:pt x="619" y="9780"/>
                </a:cubicBezTo>
                <a:cubicBezTo>
                  <a:pt x="631" y="9791"/>
                  <a:pt x="648" y="9808"/>
                  <a:pt x="659" y="9825"/>
                </a:cubicBezTo>
                <a:cubicBezTo>
                  <a:pt x="653" y="9831"/>
                  <a:pt x="648" y="9842"/>
                  <a:pt x="642" y="9842"/>
                </a:cubicBezTo>
                <a:cubicBezTo>
                  <a:pt x="664" y="9848"/>
                  <a:pt x="712" y="9928"/>
                  <a:pt x="674" y="9928"/>
                </a:cubicBezTo>
                <a:cubicBezTo>
                  <a:pt x="673" y="9928"/>
                  <a:pt x="672" y="9928"/>
                  <a:pt x="670" y="9927"/>
                </a:cubicBezTo>
                <a:cubicBezTo>
                  <a:pt x="608" y="9848"/>
                  <a:pt x="591" y="9734"/>
                  <a:pt x="523" y="9649"/>
                </a:cubicBezTo>
                <a:cubicBezTo>
                  <a:pt x="529" y="9644"/>
                  <a:pt x="529" y="9632"/>
                  <a:pt x="534" y="9632"/>
                </a:cubicBezTo>
                <a:cubicBezTo>
                  <a:pt x="506" y="9576"/>
                  <a:pt x="489" y="9513"/>
                  <a:pt x="466" y="9451"/>
                </a:cubicBezTo>
                <a:cubicBezTo>
                  <a:pt x="455" y="9451"/>
                  <a:pt x="432" y="9456"/>
                  <a:pt x="415" y="9456"/>
                </a:cubicBezTo>
                <a:cubicBezTo>
                  <a:pt x="426" y="9491"/>
                  <a:pt x="443" y="9525"/>
                  <a:pt x="483" y="9536"/>
                </a:cubicBezTo>
                <a:cubicBezTo>
                  <a:pt x="483" y="9547"/>
                  <a:pt x="483" y="9564"/>
                  <a:pt x="489" y="9576"/>
                </a:cubicBezTo>
                <a:cubicBezTo>
                  <a:pt x="472" y="9610"/>
                  <a:pt x="506" y="9632"/>
                  <a:pt x="511" y="9661"/>
                </a:cubicBezTo>
                <a:lnTo>
                  <a:pt x="483" y="9666"/>
                </a:lnTo>
                <a:cubicBezTo>
                  <a:pt x="489" y="9666"/>
                  <a:pt x="506" y="9666"/>
                  <a:pt x="517" y="9672"/>
                </a:cubicBezTo>
                <a:cubicBezTo>
                  <a:pt x="511" y="9689"/>
                  <a:pt x="506" y="9712"/>
                  <a:pt x="500" y="9729"/>
                </a:cubicBezTo>
                <a:cubicBezTo>
                  <a:pt x="517" y="9734"/>
                  <a:pt x="529" y="9740"/>
                  <a:pt x="540" y="9752"/>
                </a:cubicBezTo>
                <a:cubicBezTo>
                  <a:pt x="534" y="9757"/>
                  <a:pt x="529" y="9774"/>
                  <a:pt x="523" y="9780"/>
                </a:cubicBezTo>
                <a:cubicBezTo>
                  <a:pt x="529" y="9780"/>
                  <a:pt x="540" y="9774"/>
                  <a:pt x="546" y="9769"/>
                </a:cubicBezTo>
                <a:cubicBezTo>
                  <a:pt x="551" y="9791"/>
                  <a:pt x="563" y="9820"/>
                  <a:pt x="546" y="9848"/>
                </a:cubicBezTo>
                <a:cubicBezTo>
                  <a:pt x="551" y="9842"/>
                  <a:pt x="563" y="9837"/>
                  <a:pt x="568" y="9831"/>
                </a:cubicBezTo>
                <a:cubicBezTo>
                  <a:pt x="591" y="9905"/>
                  <a:pt x="636" y="9967"/>
                  <a:pt x="665" y="10041"/>
                </a:cubicBezTo>
                <a:cubicBezTo>
                  <a:pt x="659" y="10035"/>
                  <a:pt x="642" y="10035"/>
                  <a:pt x="636" y="10035"/>
                </a:cubicBezTo>
                <a:cubicBezTo>
                  <a:pt x="682" y="10047"/>
                  <a:pt x="716" y="10115"/>
                  <a:pt x="699" y="10154"/>
                </a:cubicBezTo>
                <a:cubicBezTo>
                  <a:pt x="699" y="10177"/>
                  <a:pt x="727" y="10177"/>
                  <a:pt x="733" y="10188"/>
                </a:cubicBezTo>
                <a:cubicBezTo>
                  <a:pt x="755" y="10234"/>
                  <a:pt x="784" y="10268"/>
                  <a:pt x="835" y="10279"/>
                </a:cubicBezTo>
                <a:cubicBezTo>
                  <a:pt x="824" y="10285"/>
                  <a:pt x="812" y="10291"/>
                  <a:pt x="801" y="10296"/>
                </a:cubicBezTo>
                <a:lnTo>
                  <a:pt x="841" y="10296"/>
                </a:lnTo>
                <a:cubicBezTo>
                  <a:pt x="835" y="10313"/>
                  <a:pt x="818" y="10342"/>
                  <a:pt x="846" y="10353"/>
                </a:cubicBezTo>
                <a:cubicBezTo>
                  <a:pt x="863" y="10376"/>
                  <a:pt x="875" y="10404"/>
                  <a:pt x="886" y="10432"/>
                </a:cubicBezTo>
                <a:cubicBezTo>
                  <a:pt x="886" y="10398"/>
                  <a:pt x="880" y="10364"/>
                  <a:pt x="869" y="10330"/>
                </a:cubicBezTo>
                <a:cubicBezTo>
                  <a:pt x="858" y="10330"/>
                  <a:pt x="846" y="10336"/>
                  <a:pt x="835" y="10336"/>
                </a:cubicBezTo>
                <a:cubicBezTo>
                  <a:pt x="858" y="10308"/>
                  <a:pt x="852" y="10285"/>
                  <a:pt x="824" y="10268"/>
                </a:cubicBezTo>
                <a:lnTo>
                  <a:pt x="846" y="10262"/>
                </a:lnTo>
                <a:cubicBezTo>
                  <a:pt x="818" y="10262"/>
                  <a:pt x="789" y="10251"/>
                  <a:pt x="767" y="10239"/>
                </a:cubicBezTo>
                <a:cubicBezTo>
                  <a:pt x="767" y="10200"/>
                  <a:pt x="795" y="10171"/>
                  <a:pt x="824" y="10149"/>
                </a:cubicBezTo>
                <a:cubicBezTo>
                  <a:pt x="812" y="10115"/>
                  <a:pt x="801" y="10086"/>
                  <a:pt x="789" y="10052"/>
                </a:cubicBezTo>
                <a:lnTo>
                  <a:pt x="789" y="10052"/>
                </a:lnTo>
                <a:cubicBezTo>
                  <a:pt x="880" y="10205"/>
                  <a:pt x="971" y="10359"/>
                  <a:pt x="1050" y="10517"/>
                </a:cubicBezTo>
                <a:cubicBezTo>
                  <a:pt x="1045" y="10517"/>
                  <a:pt x="1028" y="10512"/>
                  <a:pt x="1016" y="10512"/>
                </a:cubicBezTo>
                <a:cubicBezTo>
                  <a:pt x="1022" y="10512"/>
                  <a:pt x="1022" y="10523"/>
                  <a:pt x="1022" y="10523"/>
                </a:cubicBezTo>
                <a:cubicBezTo>
                  <a:pt x="1028" y="10522"/>
                  <a:pt x="1033" y="10522"/>
                  <a:pt x="1037" y="10522"/>
                </a:cubicBezTo>
                <a:cubicBezTo>
                  <a:pt x="1063" y="10522"/>
                  <a:pt x="1078" y="10535"/>
                  <a:pt x="1073" y="10569"/>
                </a:cubicBezTo>
                <a:cubicBezTo>
                  <a:pt x="1068" y="10563"/>
                  <a:pt x="1045" y="10552"/>
                  <a:pt x="1039" y="10546"/>
                </a:cubicBezTo>
                <a:lnTo>
                  <a:pt x="1039" y="10546"/>
                </a:lnTo>
                <a:cubicBezTo>
                  <a:pt x="1045" y="10557"/>
                  <a:pt x="1050" y="10563"/>
                  <a:pt x="1056" y="10574"/>
                </a:cubicBezTo>
                <a:cubicBezTo>
                  <a:pt x="1068" y="10569"/>
                  <a:pt x="1079" y="10569"/>
                  <a:pt x="1090" y="10569"/>
                </a:cubicBezTo>
                <a:cubicBezTo>
                  <a:pt x="1119" y="10614"/>
                  <a:pt x="1141" y="10665"/>
                  <a:pt x="1170" y="10710"/>
                </a:cubicBezTo>
                <a:cubicBezTo>
                  <a:pt x="1198" y="10767"/>
                  <a:pt x="1277" y="10824"/>
                  <a:pt x="1260" y="10892"/>
                </a:cubicBezTo>
                <a:cubicBezTo>
                  <a:pt x="1272" y="10920"/>
                  <a:pt x="1283" y="10949"/>
                  <a:pt x="1294" y="10983"/>
                </a:cubicBezTo>
                <a:cubicBezTo>
                  <a:pt x="1300" y="10983"/>
                  <a:pt x="1311" y="10988"/>
                  <a:pt x="1317" y="10994"/>
                </a:cubicBezTo>
                <a:cubicBezTo>
                  <a:pt x="1322" y="11016"/>
                  <a:pt x="1333" y="11032"/>
                  <a:pt x="1352" y="11032"/>
                </a:cubicBezTo>
                <a:cubicBezTo>
                  <a:pt x="1357" y="11032"/>
                  <a:pt x="1362" y="11031"/>
                  <a:pt x="1368" y="11028"/>
                </a:cubicBezTo>
                <a:cubicBezTo>
                  <a:pt x="1357" y="11011"/>
                  <a:pt x="1346" y="11000"/>
                  <a:pt x="1340" y="10983"/>
                </a:cubicBezTo>
                <a:lnTo>
                  <a:pt x="1340" y="10983"/>
                </a:lnTo>
                <a:cubicBezTo>
                  <a:pt x="1357" y="11000"/>
                  <a:pt x="1380" y="11022"/>
                  <a:pt x="1397" y="11045"/>
                </a:cubicBezTo>
                <a:cubicBezTo>
                  <a:pt x="1385" y="11045"/>
                  <a:pt x="1368" y="11051"/>
                  <a:pt x="1357" y="11056"/>
                </a:cubicBezTo>
                <a:cubicBezTo>
                  <a:pt x="1374" y="11062"/>
                  <a:pt x="1385" y="11074"/>
                  <a:pt x="1397" y="11085"/>
                </a:cubicBezTo>
                <a:cubicBezTo>
                  <a:pt x="1380" y="11091"/>
                  <a:pt x="1368" y="11096"/>
                  <a:pt x="1351" y="11102"/>
                </a:cubicBezTo>
                <a:cubicBezTo>
                  <a:pt x="1340" y="11091"/>
                  <a:pt x="1329" y="11074"/>
                  <a:pt x="1317" y="11062"/>
                </a:cubicBezTo>
                <a:lnTo>
                  <a:pt x="1317" y="11045"/>
                </a:lnTo>
                <a:cubicBezTo>
                  <a:pt x="1294" y="11011"/>
                  <a:pt x="1260" y="10983"/>
                  <a:pt x="1226" y="10954"/>
                </a:cubicBezTo>
                <a:lnTo>
                  <a:pt x="1226" y="10915"/>
                </a:lnTo>
                <a:cubicBezTo>
                  <a:pt x="1221" y="10915"/>
                  <a:pt x="1204" y="10920"/>
                  <a:pt x="1192" y="10926"/>
                </a:cubicBezTo>
                <a:cubicBezTo>
                  <a:pt x="1209" y="11000"/>
                  <a:pt x="1266" y="11051"/>
                  <a:pt x="1306" y="11113"/>
                </a:cubicBezTo>
                <a:lnTo>
                  <a:pt x="1283" y="11119"/>
                </a:lnTo>
                <a:cubicBezTo>
                  <a:pt x="1289" y="11119"/>
                  <a:pt x="1306" y="11119"/>
                  <a:pt x="1311" y="11113"/>
                </a:cubicBezTo>
                <a:cubicBezTo>
                  <a:pt x="1329" y="11147"/>
                  <a:pt x="1351" y="11181"/>
                  <a:pt x="1380" y="11204"/>
                </a:cubicBezTo>
                <a:cubicBezTo>
                  <a:pt x="1390" y="11225"/>
                  <a:pt x="1400" y="11250"/>
                  <a:pt x="1428" y="11250"/>
                </a:cubicBezTo>
                <a:cubicBezTo>
                  <a:pt x="1431" y="11250"/>
                  <a:pt x="1433" y="11250"/>
                  <a:pt x="1436" y="11249"/>
                </a:cubicBezTo>
                <a:lnTo>
                  <a:pt x="1436" y="11249"/>
                </a:lnTo>
                <a:cubicBezTo>
                  <a:pt x="1431" y="11255"/>
                  <a:pt x="1419" y="11266"/>
                  <a:pt x="1419" y="11272"/>
                </a:cubicBezTo>
                <a:cubicBezTo>
                  <a:pt x="1425" y="11272"/>
                  <a:pt x="1442" y="11261"/>
                  <a:pt x="1453" y="11261"/>
                </a:cubicBezTo>
                <a:cubicBezTo>
                  <a:pt x="1453" y="11272"/>
                  <a:pt x="1453" y="11295"/>
                  <a:pt x="1459" y="11306"/>
                </a:cubicBezTo>
                <a:lnTo>
                  <a:pt x="1476" y="11300"/>
                </a:lnTo>
                <a:cubicBezTo>
                  <a:pt x="1459" y="11261"/>
                  <a:pt x="1448" y="11210"/>
                  <a:pt x="1397" y="11204"/>
                </a:cubicBezTo>
                <a:lnTo>
                  <a:pt x="1397" y="11164"/>
                </a:lnTo>
                <a:cubicBezTo>
                  <a:pt x="1380" y="11142"/>
                  <a:pt x="1363" y="11125"/>
                  <a:pt x="1351" y="11108"/>
                </a:cubicBezTo>
                <a:lnTo>
                  <a:pt x="1408" y="11091"/>
                </a:lnTo>
                <a:cubicBezTo>
                  <a:pt x="1408" y="11102"/>
                  <a:pt x="1408" y="11119"/>
                  <a:pt x="1408" y="11130"/>
                </a:cubicBezTo>
                <a:cubicBezTo>
                  <a:pt x="1419" y="11125"/>
                  <a:pt x="1431" y="11119"/>
                  <a:pt x="1442" y="11113"/>
                </a:cubicBezTo>
                <a:cubicBezTo>
                  <a:pt x="1448" y="11113"/>
                  <a:pt x="1459" y="11125"/>
                  <a:pt x="1465" y="11125"/>
                </a:cubicBezTo>
                <a:cubicBezTo>
                  <a:pt x="1453" y="11130"/>
                  <a:pt x="1431" y="11142"/>
                  <a:pt x="1425" y="11147"/>
                </a:cubicBezTo>
                <a:cubicBezTo>
                  <a:pt x="1436" y="11153"/>
                  <a:pt x="1459" y="11153"/>
                  <a:pt x="1470" y="11153"/>
                </a:cubicBezTo>
                <a:cubicBezTo>
                  <a:pt x="1482" y="11159"/>
                  <a:pt x="1487" y="11170"/>
                  <a:pt x="1499" y="11181"/>
                </a:cubicBezTo>
                <a:cubicBezTo>
                  <a:pt x="1484" y="11176"/>
                  <a:pt x="1474" y="11163"/>
                  <a:pt x="1460" y="11163"/>
                </a:cubicBezTo>
                <a:cubicBezTo>
                  <a:pt x="1458" y="11163"/>
                  <a:pt x="1456" y="11163"/>
                  <a:pt x="1453" y="11164"/>
                </a:cubicBezTo>
                <a:cubicBezTo>
                  <a:pt x="1448" y="11204"/>
                  <a:pt x="1510" y="11187"/>
                  <a:pt x="1533" y="11210"/>
                </a:cubicBezTo>
                <a:cubicBezTo>
                  <a:pt x="1538" y="11227"/>
                  <a:pt x="1550" y="11255"/>
                  <a:pt x="1555" y="11272"/>
                </a:cubicBezTo>
                <a:cubicBezTo>
                  <a:pt x="1544" y="11272"/>
                  <a:pt x="1521" y="11266"/>
                  <a:pt x="1510" y="11261"/>
                </a:cubicBezTo>
                <a:lnTo>
                  <a:pt x="1510" y="11261"/>
                </a:lnTo>
                <a:cubicBezTo>
                  <a:pt x="1533" y="11272"/>
                  <a:pt x="1555" y="11295"/>
                  <a:pt x="1567" y="11317"/>
                </a:cubicBezTo>
                <a:cubicBezTo>
                  <a:pt x="1561" y="11306"/>
                  <a:pt x="1561" y="11283"/>
                  <a:pt x="1555" y="11272"/>
                </a:cubicBezTo>
                <a:lnTo>
                  <a:pt x="1555" y="11272"/>
                </a:lnTo>
                <a:cubicBezTo>
                  <a:pt x="1595" y="11283"/>
                  <a:pt x="1595" y="11312"/>
                  <a:pt x="1584" y="11340"/>
                </a:cubicBezTo>
                <a:lnTo>
                  <a:pt x="1618" y="11340"/>
                </a:lnTo>
                <a:cubicBezTo>
                  <a:pt x="1635" y="11352"/>
                  <a:pt x="1652" y="11369"/>
                  <a:pt x="1669" y="11386"/>
                </a:cubicBezTo>
                <a:cubicBezTo>
                  <a:pt x="1680" y="11403"/>
                  <a:pt x="1697" y="11425"/>
                  <a:pt x="1709" y="11442"/>
                </a:cubicBezTo>
                <a:lnTo>
                  <a:pt x="1663" y="11437"/>
                </a:lnTo>
                <a:lnTo>
                  <a:pt x="1663" y="11437"/>
                </a:lnTo>
                <a:cubicBezTo>
                  <a:pt x="1680" y="11454"/>
                  <a:pt x="1697" y="11454"/>
                  <a:pt x="1714" y="11454"/>
                </a:cubicBezTo>
                <a:cubicBezTo>
                  <a:pt x="1720" y="11459"/>
                  <a:pt x="1726" y="11465"/>
                  <a:pt x="1726" y="11471"/>
                </a:cubicBezTo>
                <a:cubicBezTo>
                  <a:pt x="1726" y="11482"/>
                  <a:pt x="1720" y="11488"/>
                  <a:pt x="1720" y="11499"/>
                </a:cubicBezTo>
                <a:cubicBezTo>
                  <a:pt x="1726" y="11493"/>
                  <a:pt x="1731" y="11488"/>
                  <a:pt x="1737" y="11482"/>
                </a:cubicBezTo>
                <a:cubicBezTo>
                  <a:pt x="1743" y="11499"/>
                  <a:pt x="1754" y="11510"/>
                  <a:pt x="1760" y="11527"/>
                </a:cubicBezTo>
                <a:cubicBezTo>
                  <a:pt x="1765" y="11516"/>
                  <a:pt x="1765" y="11505"/>
                  <a:pt x="1771" y="11499"/>
                </a:cubicBezTo>
                <a:cubicBezTo>
                  <a:pt x="1788" y="11510"/>
                  <a:pt x="1805" y="11527"/>
                  <a:pt x="1822" y="11539"/>
                </a:cubicBezTo>
                <a:cubicBezTo>
                  <a:pt x="1811" y="11544"/>
                  <a:pt x="1799" y="11544"/>
                  <a:pt x="1788" y="11550"/>
                </a:cubicBezTo>
                <a:cubicBezTo>
                  <a:pt x="1794" y="11556"/>
                  <a:pt x="1805" y="11573"/>
                  <a:pt x="1811" y="11578"/>
                </a:cubicBezTo>
                <a:cubicBezTo>
                  <a:pt x="1815" y="11560"/>
                  <a:pt x="1822" y="11553"/>
                  <a:pt x="1830" y="11553"/>
                </a:cubicBezTo>
                <a:cubicBezTo>
                  <a:pt x="1845" y="11553"/>
                  <a:pt x="1862" y="11573"/>
                  <a:pt x="1873" y="11584"/>
                </a:cubicBezTo>
                <a:cubicBezTo>
                  <a:pt x="1913" y="11624"/>
                  <a:pt x="1958" y="11658"/>
                  <a:pt x="2004" y="11692"/>
                </a:cubicBezTo>
                <a:cubicBezTo>
                  <a:pt x="1998" y="11703"/>
                  <a:pt x="1998" y="11715"/>
                  <a:pt x="2009" y="11726"/>
                </a:cubicBezTo>
                <a:cubicBezTo>
                  <a:pt x="2009" y="11720"/>
                  <a:pt x="2015" y="11709"/>
                  <a:pt x="2021" y="11703"/>
                </a:cubicBezTo>
                <a:cubicBezTo>
                  <a:pt x="2032" y="11715"/>
                  <a:pt x="2043" y="11720"/>
                  <a:pt x="2055" y="11732"/>
                </a:cubicBezTo>
                <a:cubicBezTo>
                  <a:pt x="2072" y="11754"/>
                  <a:pt x="2094" y="11771"/>
                  <a:pt x="2117" y="11794"/>
                </a:cubicBezTo>
                <a:cubicBezTo>
                  <a:pt x="2106" y="11794"/>
                  <a:pt x="2094" y="11794"/>
                  <a:pt x="2094" y="11805"/>
                </a:cubicBezTo>
                <a:cubicBezTo>
                  <a:pt x="2100" y="11811"/>
                  <a:pt x="2106" y="11817"/>
                  <a:pt x="2111" y="11817"/>
                </a:cubicBezTo>
                <a:cubicBezTo>
                  <a:pt x="2106" y="11822"/>
                  <a:pt x="2100" y="11834"/>
                  <a:pt x="2094" y="11839"/>
                </a:cubicBezTo>
                <a:cubicBezTo>
                  <a:pt x="2106" y="11839"/>
                  <a:pt x="2123" y="11845"/>
                  <a:pt x="2134" y="11851"/>
                </a:cubicBezTo>
                <a:cubicBezTo>
                  <a:pt x="2134" y="11839"/>
                  <a:pt x="2134" y="11828"/>
                  <a:pt x="2140" y="11817"/>
                </a:cubicBezTo>
                <a:cubicBezTo>
                  <a:pt x="2151" y="11834"/>
                  <a:pt x="2168" y="11845"/>
                  <a:pt x="2185" y="11862"/>
                </a:cubicBezTo>
                <a:cubicBezTo>
                  <a:pt x="2180" y="11874"/>
                  <a:pt x="2174" y="11885"/>
                  <a:pt x="2168" y="11896"/>
                </a:cubicBezTo>
                <a:cubicBezTo>
                  <a:pt x="2191" y="11925"/>
                  <a:pt x="2214" y="11947"/>
                  <a:pt x="2242" y="11964"/>
                </a:cubicBezTo>
                <a:cubicBezTo>
                  <a:pt x="2225" y="11942"/>
                  <a:pt x="2202" y="11919"/>
                  <a:pt x="2197" y="11891"/>
                </a:cubicBezTo>
                <a:lnTo>
                  <a:pt x="2197" y="11891"/>
                </a:lnTo>
                <a:cubicBezTo>
                  <a:pt x="2231" y="11908"/>
                  <a:pt x="2253" y="11942"/>
                  <a:pt x="2282" y="11976"/>
                </a:cubicBezTo>
                <a:cubicBezTo>
                  <a:pt x="2276" y="11976"/>
                  <a:pt x="2270" y="11987"/>
                  <a:pt x="2265" y="11993"/>
                </a:cubicBezTo>
                <a:cubicBezTo>
                  <a:pt x="2282" y="12004"/>
                  <a:pt x="2293" y="12021"/>
                  <a:pt x="2304" y="12032"/>
                </a:cubicBezTo>
                <a:cubicBezTo>
                  <a:pt x="2299" y="12015"/>
                  <a:pt x="2293" y="11993"/>
                  <a:pt x="2287" y="11976"/>
                </a:cubicBezTo>
                <a:lnTo>
                  <a:pt x="2287" y="11976"/>
                </a:lnTo>
                <a:cubicBezTo>
                  <a:pt x="2344" y="12027"/>
                  <a:pt x="2401" y="12083"/>
                  <a:pt x="2458" y="12135"/>
                </a:cubicBezTo>
                <a:lnTo>
                  <a:pt x="2424" y="12135"/>
                </a:lnTo>
                <a:cubicBezTo>
                  <a:pt x="2429" y="12146"/>
                  <a:pt x="2435" y="12157"/>
                  <a:pt x="2441" y="12174"/>
                </a:cubicBezTo>
                <a:cubicBezTo>
                  <a:pt x="2475" y="12191"/>
                  <a:pt x="2520" y="12180"/>
                  <a:pt x="2548" y="12220"/>
                </a:cubicBezTo>
                <a:cubicBezTo>
                  <a:pt x="2526" y="12214"/>
                  <a:pt x="2509" y="12208"/>
                  <a:pt x="2486" y="12203"/>
                </a:cubicBezTo>
                <a:lnTo>
                  <a:pt x="2486" y="12203"/>
                </a:lnTo>
                <a:cubicBezTo>
                  <a:pt x="2531" y="12242"/>
                  <a:pt x="2571" y="12299"/>
                  <a:pt x="2633" y="12310"/>
                </a:cubicBezTo>
                <a:lnTo>
                  <a:pt x="2628" y="12322"/>
                </a:lnTo>
                <a:cubicBezTo>
                  <a:pt x="2633" y="12327"/>
                  <a:pt x="2645" y="12327"/>
                  <a:pt x="2645" y="12327"/>
                </a:cubicBezTo>
                <a:lnTo>
                  <a:pt x="2639" y="12350"/>
                </a:lnTo>
                <a:lnTo>
                  <a:pt x="2651" y="12350"/>
                </a:lnTo>
                <a:cubicBezTo>
                  <a:pt x="2651" y="12339"/>
                  <a:pt x="2651" y="12322"/>
                  <a:pt x="2651" y="12310"/>
                </a:cubicBezTo>
                <a:cubicBezTo>
                  <a:pt x="2662" y="12322"/>
                  <a:pt x="2679" y="12339"/>
                  <a:pt x="2685" y="12344"/>
                </a:cubicBezTo>
                <a:cubicBezTo>
                  <a:pt x="2679" y="12350"/>
                  <a:pt x="2668" y="12361"/>
                  <a:pt x="2668" y="12367"/>
                </a:cubicBezTo>
                <a:cubicBezTo>
                  <a:pt x="2673" y="12367"/>
                  <a:pt x="2690" y="12373"/>
                  <a:pt x="2696" y="12373"/>
                </a:cubicBezTo>
                <a:cubicBezTo>
                  <a:pt x="2696" y="12367"/>
                  <a:pt x="2696" y="12356"/>
                  <a:pt x="2696" y="12350"/>
                </a:cubicBezTo>
                <a:cubicBezTo>
                  <a:pt x="2741" y="12373"/>
                  <a:pt x="2775" y="12413"/>
                  <a:pt x="2815" y="12441"/>
                </a:cubicBezTo>
                <a:cubicBezTo>
                  <a:pt x="2809" y="12447"/>
                  <a:pt x="2798" y="12458"/>
                  <a:pt x="2792" y="12464"/>
                </a:cubicBezTo>
                <a:lnTo>
                  <a:pt x="2821" y="12447"/>
                </a:lnTo>
                <a:cubicBezTo>
                  <a:pt x="2843" y="12464"/>
                  <a:pt x="2866" y="12481"/>
                  <a:pt x="2883" y="12498"/>
                </a:cubicBezTo>
                <a:cubicBezTo>
                  <a:pt x="2867" y="12489"/>
                  <a:pt x="2850" y="12484"/>
                  <a:pt x="2833" y="12484"/>
                </a:cubicBezTo>
                <a:cubicBezTo>
                  <a:pt x="2827" y="12484"/>
                  <a:pt x="2821" y="12485"/>
                  <a:pt x="2815" y="12486"/>
                </a:cubicBezTo>
                <a:cubicBezTo>
                  <a:pt x="2838" y="12492"/>
                  <a:pt x="2843" y="12509"/>
                  <a:pt x="2843" y="12532"/>
                </a:cubicBezTo>
                <a:cubicBezTo>
                  <a:pt x="2849" y="12526"/>
                  <a:pt x="2860" y="12520"/>
                  <a:pt x="2860" y="12515"/>
                </a:cubicBezTo>
                <a:cubicBezTo>
                  <a:pt x="2912" y="12571"/>
                  <a:pt x="2974" y="12605"/>
                  <a:pt x="3025" y="12651"/>
                </a:cubicBezTo>
                <a:cubicBezTo>
                  <a:pt x="3031" y="12645"/>
                  <a:pt x="3036" y="12622"/>
                  <a:pt x="3036" y="12617"/>
                </a:cubicBezTo>
                <a:cubicBezTo>
                  <a:pt x="3093" y="12645"/>
                  <a:pt x="3144" y="12685"/>
                  <a:pt x="3195" y="12725"/>
                </a:cubicBezTo>
                <a:cubicBezTo>
                  <a:pt x="3161" y="12719"/>
                  <a:pt x="3127" y="12702"/>
                  <a:pt x="3099" y="12679"/>
                </a:cubicBezTo>
                <a:lnTo>
                  <a:pt x="3099" y="12679"/>
                </a:lnTo>
                <a:cubicBezTo>
                  <a:pt x="3082" y="12736"/>
                  <a:pt x="3320" y="12810"/>
                  <a:pt x="3348" y="12883"/>
                </a:cubicBezTo>
                <a:cubicBezTo>
                  <a:pt x="3331" y="12895"/>
                  <a:pt x="3320" y="12900"/>
                  <a:pt x="3303" y="12912"/>
                </a:cubicBezTo>
                <a:cubicBezTo>
                  <a:pt x="3303" y="12906"/>
                  <a:pt x="3309" y="12895"/>
                  <a:pt x="3309" y="12889"/>
                </a:cubicBezTo>
                <a:cubicBezTo>
                  <a:pt x="3292" y="12878"/>
                  <a:pt x="3286" y="12861"/>
                  <a:pt x="3292" y="12844"/>
                </a:cubicBezTo>
                <a:lnTo>
                  <a:pt x="3241" y="12844"/>
                </a:lnTo>
                <a:lnTo>
                  <a:pt x="3258" y="12815"/>
                </a:lnTo>
                <a:lnTo>
                  <a:pt x="3258" y="12815"/>
                </a:lnTo>
                <a:cubicBezTo>
                  <a:pt x="3252" y="12821"/>
                  <a:pt x="3235" y="12827"/>
                  <a:pt x="3229" y="12832"/>
                </a:cubicBezTo>
                <a:cubicBezTo>
                  <a:pt x="3187" y="12799"/>
                  <a:pt x="3136" y="12766"/>
                  <a:pt x="3084" y="12766"/>
                </a:cubicBezTo>
                <a:cubicBezTo>
                  <a:pt x="3074" y="12766"/>
                  <a:pt x="3064" y="12767"/>
                  <a:pt x="3053" y="12770"/>
                </a:cubicBezTo>
                <a:cubicBezTo>
                  <a:pt x="3127" y="12810"/>
                  <a:pt x="3195" y="12866"/>
                  <a:pt x="3269" y="12906"/>
                </a:cubicBezTo>
                <a:cubicBezTo>
                  <a:pt x="3269" y="12912"/>
                  <a:pt x="3269" y="12923"/>
                  <a:pt x="3269" y="12929"/>
                </a:cubicBezTo>
                <a:cubicBezTo>
                  <a:pt x="3274" y="12927"/>
                  <a:pt x="3279" y="12926"/>
                  <a:pt x="3284" y="12926"/>
                </a:cubicBezTo>
                <a:cubicBezTo>
                  <a:pt x="3308" y="12926"/>
                  <a:pt x="3322" y="12949"/>
                  <a:pt x="3331" y="12969"/>
                </a:cubicBezTo>
                <a:cubicBezTo>
                  <a:pt x="3382" y="12969"/>
                  <a:pt x="3422" y="13014"/>
                  <a:pt x="3468" y="13037"/>
                </a:cubicBezTo>
                <a:lnTo>
                  <a:pt x="3462" y="13054"/>
                </a:lnTo>
                <a:cubicBezTo>
                  <a:pt x="3468" y="13048"/>
                  <a:pt x="3473" y="13042"/>
                  <a:pt x="3479" y="13042"/>
                </a:cubicBezTo>
                <a:cubicBezTo>
                  <a:pt x="3524" y="13065"/>
                  <a:pt x="3570" y="13099"/>
                  <a:pt x="3626" y="13116"/>
                </a:cubicBezTo>
                <a:cubicBezTo>
                  <a:pt x="3643" y="13116"/>
                  <a:pt x="3655" y="13139"/>
                  <a:pt x="3666" y="13156"/>
                </a:cubicBezTo>
                <a:cubicBezTo>
                  <a:pt x="3677" y="13150"/>
                  <a:pt x="3689" y="13150"/>
                  <a:pt x="3700" y="13144"/>
                </a:cubicBezTo>
                <a:lnTo>
                  <a:pt x="3700" y="13144"/>
                </a:lnTo>
                <a:cubicBezTo>
                  <a:pt x="3700" y="13156"/>
                  <a:pt x="3700" y="13167"/>
                  <a:pt x="3694" y="13173"/>
                </a:cubicBezTo>
                <a:cubicBezTo>
                  <a:pt x="3842" y="13230"/>
                  <a:pt x="3961" y="13332"/>
                  <a:pt x="4097" y="13400"/>
                </a:cubicBezTo>
                <a:cubicBezTo>
                  <a:pt x="4102" y="13398"/>
                  <a:pt x="4106" y="13397"/>
                  <a:pt x="4111" y="13397"/>
                </a:cubicBezTo>
                <a:cubicBezTo>
                  <a:pt x="4136" y="13397"/>
                  <a:pt x="4152" y="13425"/>
                  <a:pt x="4171" y="13439"/>
                </a:cubicBezTo>
                <a:cubicBezTo>
                  <a:pt x="4205" y="13451"/>
                  <a:pt x="4239" y="13462"/>
                  <a:pt x="4273" y="13479"/>
                </a:cubicBezTo>
                <a:lnTo>
                  <a:pt x="4296" y="13479"/>
                </a:lnTo>
                <a:lnTo>
                  <a:pt x="4336" y="13513"/>
                </a:lnTo>
                <a:cubicBezTo>
                  <a:pt x="4353" y="13519"/>
                  <a:pt x="4370" y="13525"/>
                  <a:pt x="4387" y="13525"/>
                </a:cubicBezTo>
                <a:cubicBezTo>
                  <a:pt x="4387" y="13530"/>
                  <a:pt x="4392" y="13542"/>
                  <a:pt x="4392" y="13547"/>
                </a:cubicBezTo>
                <a:lnTo>
                  <a:pt x="4404" y="13536"/>
                </a:lnTo>
                <a:cubicBezTo>
                  <a:pt x="4426" y="13547"/>
                  <a:pt x="4449" y="13564"/>
                  <a:pt x="4472" y="13570"/>
                </a:cubicBezTo>
                <a:cubicBezTo>
                  <a:pt x="4472" y="13576"/>
                  <a:pt x="4472" y="13581"/>
                  <a:pt x="4472" y="13587"/>
                </a:cubicBezTo>
                <a:cubicBezTo>
                  <a:pt x="4477" y="13587"/>
                  <a:pt x="4489" y="13581"/>
                  <a:pt x="4500" y="13581"/>
                </a:cubicBezTo>
                <a:cubicBezTo>
                  <a:pt x="4534" y="13621"/>
                  <a:pt x="4597" y="13610"/>
                  <a:pt x="4636" y="13644"/>
                </a:cubicBezTo>
                <a:cubicBezTo>
                  <a:pt x="4640" y="13643"/>
                  <a:pt x="4643" y="13643"/>
                  <a:pt x="4647" y="13643"/>
                </a:cubicBezTo>
                <a:cubicBezTo>
                  <a:pt x="4721" y="13643"/>
                  <a:pt x="4782" y="13701"/>
                  <a:pt x="4858" y="13712"/>
                </a:cubicBezTo>
                <a:cubicBezTo>
                  <a:pt x="4863" y="13712"/>
                  <a:pt x="4875" y="13700"/>
                  <a:pt x="4880" y="13695"/>
                </a:cubicBezTo>
                <a:cubicBezTo>
                  <a:pt x="4886" y="13700"/>
                  <a:pt x="4886" y="13717"/>
                  <a:pt x="4892" y="13723"/>
                </a:cubicBezTo>
                <a:cubicBezTo>
                  <a:pt x="4982" y="13746"/>
                  <a:pt x="5062" y="13808"/>
                  <a:pt x="5158" y="13814"/>
                </a:cubicBezTo>
                <a:cubicBezTo>
                  <a:pt x="5158" y="13808"/>
                  <a:pt x="5164" y="13797"/>
                  <a:pt x="5170" y="13791"/>
                </a:cubicBezTo>
                <a:cubicBezTo>
                  <a:pt x="5124" y="13780"/>
                  <a:pt x="5079" y="13763"/>
                  <a:pt x="5039" y="13757"/>
                </a:cubicBezTo>
                <a:cubicBezTo>
                  <a:pt x="5034" y="13752"/>
                  <a:pt x="5028" y="13740"/>
                  <a:pt x="5028" y="13735"/>
                </a:cubicBezTo>
                <a:cubicBezTo>
                  <a:pt x="4960" y="13729"/>
                  <a:pt x="4897" y="13689"/>
                  <a:pt x="4835" y="13666"/>
                </a:cubicBezTo>
                <a:cubicBezTo>
                  <a:pt x="4829" y="13666"/>
                  <a:pt x="4818" y="13678"/>
                  <a:pt x="4812" y="13678"/>
                </a:cubicBezTo>
                <a:lnTo>
                  <a:pt x="4773" y="13638"/>
                </a:lnTo>
                <a:cubicBezTo>
                  <a:pt x="4767" y="13644"/>
                  <a:pt x="4744" y="13655"/>
                  <a:pt x="4733" y="13655"/>
                </a:cubicBezTo>
                <a:cubicBezTo>
                  <a:pt x="4738" y="13649"/>
                  <a:pt x="4738" y="13638"/>
                  <a:pt x="4738" y="13627"/>
                </a:cubicBezTo>
                <a:lnTo>
                  <a:pt x="4704" y="13627"/>
                </a:lnTo>
                <a:cubicBezTo>
                  <a:pt x="4704" y="13615"/>
                  <a:pt x="4704" y="13598"/>
                  <a:pt x="4699" y="13587"/>
                </a:cubicBezTo>
                <a:cubicBezTo>
                  <a:pt x="4699" y="13593"/>
                  <a:pt x="4693" y="13610"/>
                  <a:pt x="4687" y="13615"/>
                </a:cubicBezTo>
                <a:cubicBezTo>
                  <a:pt x="4585" y="13564"/>
                  <a:pt x="4483" y="13513"/>
                  <a:pt x="4375" y="13474"/>
                </a:cubicBezTo>
                <a:cubicBezTo>
                  <a:pt x="4392" y="13456"/>
                  <a:pt x="4404" y="13439"/>
                  <a:pt x="4421" y="13422"/>
                </a:cubicBezTo>
                <a:lnTo>
                  <a:pt x="4421" y="13422"/>
                </a:lnTo>
                <a:cubicBezTo>
                  <a:pt x="4415" y="13434"/>
                  <a:pt x="4409" y="13445"/>
                  <a:pt x="4409" y="13456"/>
                </a:cubicBezTo>
                <a:cubicBezTo>
                  <a:pt x="4455" y="13479"/>
                  <a:pt x="4512" y="13496"/>
                  <a:pt x="4563" y="13519"/>
                </a:cubicBezTo>
                <a:cubicBezTo>
                  <a:pt x="4563" y="13508"/>
                  <a:pt x="4563" y="13496"/>
                  <a:pt x="4563" y="13491"/>
                </a:cubicBezTo>
                <a:cubicBezTo>
                  <a:pt x="4636" y="13508"/>
                  <a:pt x="4710" y="13536"/>
                  <a:pt x="4778" y="13570"/>
                </a:cubicBezTo>
                <a:cubicBezTo>
                  <a:pt x="4767" y="13576"/>
                  <a:pt x="4757" y="13578"/>
                  <a:pt x="4747" y="13578"/>
                </a:cubicBezTo>
                <a:cubicBezTo>
                  <a:pt x="4737" y="13578"/>
                  <a:pt x="4727" y="13576"/>
                  <a:pt x="4716" y="13570"/>
                </a:cubicBezTo>
                <a:lnTo>
                  <a:pt x="4710" y="13576"/>
                </a:lnTo>
                <a:cubicBezTo>
                  <a:pt x="4727" y="13581"/>
                  <a:pt x="4744" y="13587"/>
                  <a:pt x="4755" y="13598"/>
                </a:cubicBezTo>
                <a:cubicBezTo>
                  <a:pt x="4767" y="13587"/>
                  <a:pt x="4784" y="13576"/>
                  <a:pt x="4795" y="13564"/>
                </a:cubicBezTo>
                <a:lnTo>
                  <a:pt x="4795" y="13564"/>
                </a:lnTo>
                <a:cubicBezTo>
                  <a:pt x="4807" y="13581"/>
                  <a:pt x="4795" y="13593"/>
                  <a:pt x="4790" y="13610"/>
                </a:cubicBezTo>
                <a:cubicBezTo>
                  <a:pt x="4824" y="13615"/>
                  <a:pt x="4858" y="13632"/>
                  <a:pt x="4892" y="13638"/>
                </a:cubicBezTo>
                <a:cubicBezTo>
                  <a:pt x="4880" y="13627"/>
                  <a:pt x="4863" y="13610"/>
                  <a:pt x="4852" y="13598"/>
                </a:cubicBezTo>
                <a:lnTo>
                  <a:pt x="4852" y="13598"/>
                </a:lnTo>
                <a:cubicBezTo>
                  <a:pt x="4892" y="13621"/>
                  <a:pt x="4960" y="13610"/>
                  <a:pt x="4965" y="13666"/>
                </a:cubicBezTo>
                <a:cubicBezTo>
                  <a:pt x="4994" y="13672"/>
                  <a:pt x="5016" y="13678"/>
                  <a:pt x="5039" y="13683"/>
                </a:cubicBezTo>
                <a:cubicBezTo>
                  <a:pt x="5028" y="13678"/>
                  <a:pt x="5016" y="13672"/>
                  <a:pt x="4999" y="13666"/>
                </a:cubicBezTo>
                <a:lnTo>
                  <a:pt x="5005" y="13655"/>
                </a:lnTo>
                <a:cubicBezTo>
                  <a:pt x="5028" y="13661"/>
                  <a:pt x="5051" y="13666"/>
                  <a:pt x="5073" y="13672"/>
                </a:cubicBezTo>
                <a:cubicBezTo>
                  <a:pt x="5069" y="13677"/>
                  <a:pt x="5068" y="13689"/>
                  <a:pt x="5064" y="13697"/>
                </a:cubicBezTo>
                <a:lnTo>
                  <a:pt x="5064" y="13697"/>
                </a:lnTo>
                <a:cubicBezTo>
                  <a:pt x="5071" y="13686"/>
                  <a:pt x="5079" y="13683"/>
                  <a:pt x="5086" y="13683"/>
                </a:cubicBezTo>
                <a:cubicBezTo>
                  <a:pt x="5096" y="13683"/>
                  <a:pt x="5106" y="13689"/>
                  <a:pt x="5119" y="13695"/>
                </a:cubicBezTo>
                <a:cubicBezTo>
                  <a:pt x="5113" y="13700"/>
                  <a:pt x="5102" y="13712"/>
                  <a:pt x="5096" y="13717"/>
                </a:cubicBezTo>
                <a:cubicBezTo>
                  <a:pt x="5161" y="13728"/>
                  <a:pt x="5225" y="13754"/>
                  <a:pt x="5290" y="13772"/>
                </a:cubicBezTo>
                <a:lnTo>
                  <a:pt x="5290" y="13772"/>
                </a:lnTo>
                <a:cubicBezTo>
                  <a:pt x="5282" y="13768"/>
                  <a:pt x="5274" y="13761"/>
                  <a:pt x="5266" y="13757"/>
                </a:cubicBezTo>
                <a:lnTo>
                  <a:pt x="5272" y="13735"/>
                </a:lnTo>
                <a:cubicBezTo>
                  <a:pt x="5295" y="13740"/>
                  <a:pt x="5317" y="13752"/>
                  <a:pt x="5340" y="13757"/>
                </a:cubicBezTo>
                <a:cubicBezTo>
                  <a:pt x="5340" y="13763"/>
                  <a:pt x="5329" y="13774"/>
                  <a:pt x="5329" y="13780"/>
                </a:cubicBezTo>
                <a:cubicBezTo>
                  <a:pt x="5408" y="13814"/>
                  <a:pt x="5493" y="13837"/>
                  <a:pt x="5578" y="13848"/>
                </a:cubicBezTo>
                <a:cubicBezTo>
                  <a:pt x="5538" y="13831"/>
                  <a:pt x="5487" y="13825"/>
                  <a:pt x="5448" y="13797"/>
                </a:cubicBezTo>
                <a:lnTo>
                  <a:pt x="5448" y="13797"/>
                </a:lnTo>
                <a:cubicBezTo>
                  <a:pt x="5521" y="13803"/>
                  <a:pt x="5584" y="13825"/>
                  <a:pt x="5652" y="13848"/>
                </a:cubicBezTo>
                <a:cubicBezTo>
                  <a:pt x="5652" y="13859"/>
                  <a:pt x="5658" y="13859"/>
                  <a:pt x="5658" y="13865"/>
                </a:cubicBezTo>
                <a:cubicBezTo>
                  <a:pt x="5675" y="13882"/>
                  <a:pt x="5697" y="13888"/>
                  <a:pt x="5720" y="13893"/>
                </a:cubicBezTo>
                <a:cubicBezTo>
                  <a:pt x="5714" y="13871"/>
                  <a:pt x="5692" y="13859"/>
                  <a:pt x="5675" y="13854"/>
                </a:cubicBezTo>
                <a:cubicBezTo>
                  <a:pt x="5680" y="13853"/>
                  <a:pt x="5686" y="13852"/>
                  <a:pt x="5691" y="13852"/>
                </a:cubicBezTo>
                <a:cubicBezTo>
                  <a:pt x="5716" y="13852"/>
                  <a:pt x="5742" y="13860"/>
                  <a:pt x="5765" y="13865"/>
                </a:cubicBezTo>
                <a:cubicBezTo>
                  <a:pt x="5760" y="13876"/>
                  <a:pt x="5754" y="13888"/>
                  <a:pt x="5748" y="13893"/>
                </a:cubicBezTo>
                <a:cubicBezTo>
                  <a:pt x="5771" y="13899"/>
                  <a:pt x="5799" y="13905"/>
                  <a:pt x="5822" y="13910"/>
                </a:cubicBezTo>
                <a:cubicBezTo>
                  <a:pt x="5811" y="13899"/>
                  <a:pt x="5799" y="13888"/>
                  <a:pt x="5788" y="13871"/>
                </a:cubicBezTo>
                <a:lnTo>
                  <a:pt x="5788" y="13871"/>
                </a:lnTo>
                <a:cubicBezTo>
                  <a:pt x="5822" y="13882"/>
                  <a:pt x="5862" y="13893"/>
                  <a:pt x="5902" y="13910"/>
                </a:cubicBezTo>
                <a:lnTo>
                  <a:pt x="5902" y="13956"/>
                </a:lnTo>
                <a:cubicBezTo>
                  <a:pt x="5917" y="13945"/>
                  <a:pt x="5934" y="13941"/>
                  <a:pt x="5952" y="13941"/>
                </a:cubicBezTo>
                <a:cubicBezTo>
                  <a:pt x="5991" y="13941"/>
                  <a:pt x="6036" y="13959"/>
                  <a:pt x="6077" y="13959"/>
                </a:cubicBezTo>
                <a:cubicBezTo>
                  <a:pt x="6087" y="13959"/>
                  <a:pt x="6097" y="13958"/>
                  <a:pt x="6106" y="13956"/>
                </a:cubicBezTo>
                <a:cubicBezTo>
                  <a:pt x="6095" y="13956"/>
                  <a:pt x="6077" y="13950"/>
                  <a:pt x="6066" y="13950"/>
                </a:cubicBezTo>
                <a:cubicBezTo>
                  <a:pt x="6066" y="13944"/>
                  <a:pt x="6066" y="13933"/>
                  <a:pt x="6066" y="13927"/>
                </a:cubicBezTo>
                <a:cubicBezTo>
                  <a:pt x="6077" y="13927"/>
                  <a:pt x="6100" y="13939"/>
                  <a:pt x="6106" y="13944"/>
                </a:cubicBezTo>
                <a:cubicBezTo>
                  <a:pt x="6117" y="13939"/>
                  <a:pt x="6129" y="13939"/>
                  <a:pt x="6140" y="13933"/>
                </a:cubicBezTo>
                <a:lnTo>
                  <a:pt x="6140" y="13933"/>
                </a:lnTo>
                <a:cubicBezTo>
                  <a:pt x="6134" y="13944"/>
                  <a:pt x="6129" y="13967"/>
                  <a:pt x="6123" y="13973"/>
                </a:cubicBezTo>
                <a:cubicBezTo>
                  <a:pt x="6139" y="13976"/>
                  <a:pt x="6156" y="13979"/>
                  <a:pt x="6171" y="13979"/>
                </a:cubicBezTo>
                <a:cubicBezTo>
                  <a:pt x="6182" y="13979"/>
                  <a:pt x="6193" y="13978"/>
                  <a:pt x="6202" y="13973"/>
                </a:cubicBezTo>
                <a:cubicBezTo>
                  <a:pt x="6231" y="13978"/>
                  <a:pt x="6259" y="13990"/>
                  <a:pt x="6287" y="14001"/>
                </a:cubicBezTo>
                <a:cubicBezTo>
                  <a:pt x="6299" y="14001"/>
                  <a:pt x="6310" y="13996"/>
                  <a:pt x="6316" y="13996"/>
                </a:cubicBezTo>
                <a:cubicBezTo>
                  <a:pt x="6350" y="14007"/>
                  <a:pt x="6384" y="14013"/>
                  <a:pt x="6424" y="14013"/>
                </a:cubicBezTo>
                <a:cubicBezTo>
                  <a:pt x="6412" y="14018"/>
                  <a:pt x="6395" y="14030"/>
                  <a:pt x="6390" y="14035"/>
                </a:cubicBezTo>
                <a:cubicBezTo>
                  <a:pt x="6424" y="14018"/>
                  <a:pt x="6469" y="14030"/>
                  <a:pt x="6503" y="14013"/>
                </a:cubicBezTo>
                <a:cubicBezTo>
                  <a:pt x="6469" y="14001"/>
                  <a:pt x="6435" y="13996"/>
                  <a:pt x="6407" y="13984"/>
                </a:cubicBezTo>
                <a:cubicBezTo>
                  <a:pt x="6469" y="13984"/>
                  <a:pt x="6531" y="13990"/>
                  <a:pt x="6599" y="13996"/>
                </a:cubicBezTo>
                <a:cubicBezTo>
                  <a:pt x="6611" y="14001"/>
                  <a:pt x="6628" y="14007"/>
                  <a:pt x="6645" y="14007"/>
                </a:cubicBezTo>
                <a:cubicBezTo>
                  <a:pt x="6673" y="14013"/>
                  <a:pt x="6707" y="14018"/>
                  <a:pt x="6741" y="14024"/>
                </a:cubicBezTo>
                <a:lnTo>
                  <a:pt x="6679" y="14024"/>
                </a:lnTo>
                <a:cubicBezTo>
                  <a:pt x="6685" y="14047"/>
                  <a:pt x="6707" y="14047"/>
                  <a:pt x="6724" y="14058"/>
                </a:cubicBezTo>
                <a:cubicBezTo>
                  <a:pt x="6747" y="14052"/>
                  <a:pt x="6770" y="14052"/>
                  <a:pt x="6787" y="14047"/>
                </a:cubicBezTo>
                <a:cubicBezTo>
                  <a:pt x="6792" y="14052"/>
                  <a:pt x="6792" y="14064"/>
                  <a:pt x="6798" y="14069"/>
                </a:cubicBezTo>
                <a:cubicBezTo>
                  <a:pt x="6803" y="14058"/>
                  <a:pt x="6830" y="14051"/>
                  <a:pt x="6852" y="14051"/>
                </a:cubicBezTo>
                <a:cubicBezTo>
                  <a:pt x="6877" y="14051"/>
                  <a:pt x="6898" y="14060"/>
                  <a:pt x="6883" y="14081"/>
                </a:cubicBezTo>
                <a:cubicBezTo>
                  <a:pt x="6864" y="14084"/>
                  <a:pt x="6845" y="14085"/>
                  <a:pt x="6825" y="14085"/>
                </a:cubicBezTo>
                <a:cubicBezTo>
                  <a:pt x="6765" y="14085"/>
                  <a:pt x="6704" y="14073"/>
                  <a:pt x="6644" y="14073"/>
                </a:cubicBezTo>
                <a:cubicBezTo>
                  <a:pt x="6619" y="14073"/>
                  <a:pt x="6595" y="14075"/>
                  <a:pt x="6571" y="14081"/>
                </a:cubicBezTo>
                <a:cubicBezTo>
                  <a:pt x="6565" y="14081"/>
                  <a:pt x="6560" y="14069"/>
                  <a:pt x="6554" y="14069"/>
                </a:cubicBezTo>
                <a:cubicBezTo>
                  <a:pt x="6492" y="14064"/>
                  <a:pt x="6429" y="14052"/>
                  <a:pt x="6367" y="14041"/>
                </a:cubicBezTo>
                <a:cubicBezTo>
                  <a:pt x="6361" y="14052"/>
                  <a:pt x="6356" y="14081"/>
                  <a:pt x="6350" y="14092"/>
                </a:cubicBezTo>
                <a:cubicBezTo>
                  <a:pt x="6360" y="14094"/>
                  <a:pt x="6371" y="14095"/>
                  <a:pt x="6382" y="14095"/>
                </a:cubicBezTo>
                <a:cubicBezTo>
                  <a:pt x="6407" y="14095"/>
                  <a:pt x="6431" y="14089"/>
                  <a:pt x="6446" y="14069"/>
                </a:cubicBezTo>
                <a:cubicBezTo>
                  <a:pt x="6458" y="14075"/>
                  <a:pt x="6475" y="14075"/>
                  <a:pt x="6486" y="14081"/>
                </a:cubicBezTo>
                <a:cubicBezTo>
                  <a:pt x="6497" y="14095"/>
                  <a:pt x="6513" y="14098"/>
                  <a:pt x="6529" y="14098"/>
                </a:cubicBezTo>
                <a:cubicBezTo>
                  <a:pt x="6540" y="14098"/>
                  <a:pt x="6551" y="14096"/>
                  <a:pt x="6562" y="14096"/>
                </a:cubicBezTo>
                <a:cubicBezTo>
                  <a:pt x="6567" y="14096"/>
                  <a:pt x="6572" y="14097"/>
                  <a:pt x="6577" y="14098"/>
                </a:cubicBezTo>
                <a:lnTo>
                  <a:pt x="6565" y="14126"/>
                </a:lnTo>
                <a:cubicBezTo>
                  <a:pt x="6571" y="14120"/>
                  <a:pt x="6577" y="14103"/>
                  <a:pt x="6582" y="14098"/>
                </a:cubicBezTo>
                <a:cubicBezTo>
                  <a:pt x="6594" y="14109"/>
                  <a:pt x="6616" y="14126"/>
                  <a:pt x="6628" y="14137"/>
                </a:cubicBezTo>
                <a:cubicBezTo>
                  <a:pt x="6639" y="14132"/>
                  <a:pt x="6651" y="14120"/>
                  <a:pt x="6662" y="14115"/>
                </a:cubicBezTo>
                <a:cubicBezTo>
                  <a:pt x="6668" y="14120"/>
                  <a:pt x="6679" y="14137"/>
                  <a:pt x="6685" y="14143"/>
                </a:cubicBezTo>
                <a:cubicBezTo>
                  <a:pt x="6685" y="14137"/>
                  <a:pt x="6685" y="14126"/>
                  <a:pt x="6685" y="14120"/>
                </a:cubicBezTo>
                <a:cubicBezTo>
                  <a:pt x="6707" y="14126"/>
                  <a:pt x="6736" y="14126"/>
                  <a:pt x="6753" y="14149"/>
                </a:cubicBezTo>
                <a:cubicBezTo>
                  <a:pt x="6753" y="14143"/>
                  <a:pt x="6753" y="14132"/>
                  <a:pt x="6753" y="14126"/>
                </a:cubicBezTo>
                <a:cubicBezTo>
                  <a:pt x="6826" y="14137"/>
                  <a:pt x="6900" y="14132"/>
                  <a:pt x="6980" y="14137"/>
                </a:cubicBezTo>
                <a:cubicBezTo>
                  <a:pt x="6975" y="14142"/>
                  <a:pt x="6970" y="14151"/>
                  <a:pt x="6965" y="14157"/>
                </a:cubicBezTo>
                <a:lnTo>
                  <a:pt x="6965" y="14157"/>
                </a:lnTo>
                <a:cubicBezTo>
                  <a:pt x="6981" y="14141"/>
                  <a:pt x="7010" y="14132"/>
                  <a:pt x="7037" y="14132"/>
                </a:cubicBezTo>
                <a:cubicBezTo>
                  <a:pt x="7062" y="14132"/>
                  <a:pt x="7086" y="14139"/>
                  <a:pt x="7099" y="14154"/>
                </a:cubicBezTo>
                <a:cubicBezTo>
                  <a:pt x="7103" y="14158"/>
                  <a:pt x="7106" y="14160"/>
                  <a:pt x="7110" y="14160"/>
                </a:cubicBezTo>
                <a:cubicBezTo>
                  <a:pt x="7121" y="14160"/>
                  <a:pt x="7131" y="14143"/>
                  <a:pt x="7144" y="14143"/>
                </a:cubicBezTo>
                <a:cubicBezTo>
                  <a:pt x="7195" y="14143"/>
                  <a:pt x="7235" y="14137"/>
                  <a:pt x="7269" y="14098"/>
                </a:cubicBezTo>
                <a:cubicBezTo>
                  <a:pt x="7269" y="14103"/>
                  <a:pt x="7269" y="14120"/>
                  <a:pt x="7275" y="14132"/>
                </a:cubicBezTo>
                <a:cubicBezTo>
                  <a:pt x="7275" y="14120"/>
                  <a:pt x="7280" y="14103"/>
                  <a:pt x="7286" y="14098"/>
                </a:cubicBezTo>
                <a:cubicBezTo>
                  <a:pt x="7298" y="14106"/>
                  <a:pt x="7311" y="14123"/>
                  <a:pt x="7323" y="14123"/>
                </a:cubicBezTo>
                <a:cubicBezTo>
                  <a:pt x="7328" y="14123"/>
                  <a:pt x="7332" y="14121"/>
                  <a:pt x="7337" y="14115"/>
                </a:cubicBezTo>
                <a:lnTo>
                  <a:pt x="7434" y="14115"/>
                </a:lnTo>
                <a:cubicBezTo>
                  <a:pt x="7399" y="14098"/>
                  <a:pt x="7365" y="14092"/>
                  <a:pt x="7331" y="14086"/>
                </a:cubicBezTo>
                <a:cubicBezTo>
                  <a:pt x="7326" y="14092"/>
                  <a:pt x="7326" y="14109"/>
                  <a:pt x="7326" y="14120"/>
                </a:cubicBezTo>
                <a:cubicBezTo>
                  <a:pt x="7314" y="14101"/>
                  <a:pt x="7300" y="14090"/>
                  <a:pt x="7283" y="14090"/>
                </a:cubicBezTo>
                <a:cubicBezTo>
                  <a:pt x="7275" y="14090"/>
                  <a:pt x="7267" y="14092"/>
                  <a:pt x="7258" y="14098"/>
                </a:cubicBezTo>
                <a:lnTo>
                  <a:pt x="7258" y="14075"/>
                </a:lnTo>
                <a:cubicBezTo>
                  <a:pt x="7246" y="14098"/>
                  <a:pt x="7224" y="14120"/>
                  <a:pt x="7201" y="14137"/>
                </a:cubicBezTo>
                <a:cubicBezTo>
                  <a:pt x="7167" y="14120"/>
                  <a:pt x="7156" y="14081"/>
                  <a:pt x="7150" y="14047"/>
                </a:cubicBezTo>
                <a:cubicBezTo>
                  <a:pt x="7116" y="14035"/>
                  <a:pt x="7082" y="14035"/>
                  <a:pt x="7048" y="14030"/>
                </a:cubicBezTo>
                <a:cubicBezTo>
                  <a:pt x="7224" y="14018"/>
                  <a:pt x="7405" y="14007"/>
                  <a:pt x="7581" y="14007"/>
                </a:cubicBezTo>
                <a:cubicBezTo>
                  <a:pt x="7575" y="14018"/>
                  <a:pt x="7564" y="14030"/>
                  <a:pt x="7558" y="14035"/>
                </a:cubicBezTo>
                <a:lnTo>
                  <a:pt x="7575" y="14035"/>
                </a:lnTo>
                <a:cubicBezTo>
                  <a:pt x="7579" y="14016"/>
                  <a:pt x="7591" y="14002"/>
                  <a:pt x="7609" y="14002"/>
                </a:cubicBezTo>
                <a:cubicBezTo>
                  <a:pt x="7617" y="14002"/>
                  <a:pt x="7626" y="14005"/>
                  <a:pt x="7636" y="14012"/>
                </a:cubicBezTo>
                <a:lnTo>
                  <a:pt x="7636" y="14012"/>
                </a:lnTo>
                <a:cubicBezTo>
                  <a:pt x="7638" y="14007"/>
                  <a:pt x="7641" y="14004"/>
                  <a:pt x="7643" y="14001"/>
                </a:cubicBezTo>
                <a:cubicBezTo>
                  <a:pt x="7695" y="13996"/>
                  <a:pt x="7751" y="13996"/>
                  <a:pt x="7802" y="13990"/>
                </a:cubicBezTo>
                <a:cubicBezTo>
                  <a:pt x="7806" y="13990"/>
                  <a:pt x="7810" y="13990"/>
                  <a:pt x="7814" y="13990"/>
                </a:cubicBezTo>
                <a:cubicBezTo>
                  <a:pt x="7856" y="13990"/>
                  <a:pt x="7903" y="13973"/>
                  <a:pt x="7946" y="13973"/>
                </a:cubicBezTo>
                <a:cubicBezTo>
                  <a:pt x="7970" y="13973"/>
                  <a:pt x="7993" y="13978"/>
                  <a:pt x="8012" y="13996"/>
                </a:cubicBezTo>
                <a:cubicBezTo>
                  <a:pt x="8041" y="13996"/>
                  <a:pt x="8075" y="14001"/>
                  <a:pt x="8103" y="14007"/>
                </a:cubicBezTo>
                <a:cubicBezTo>
                  <a:pt x="8109" y="14001"/>
                  <a:pt x="8120" y="13996"/>
                  <a:pt x="8126" y="13990"/>
                </a:cubicBezTo>
                <a:cubicBezTo>
                  <a:pt x="8133" y="13993"/>
                  <a:pt x="8140" y="13994"/>
                  <a:pt x="8146" y="13994"/>
                </a:cubicBezTo>
                <a:cubicBezTo>
                  <a:pt x="8165" y="13994"/>
                  <a:pt x="8178" y="13983"/>
                  <a:pt x="8182" y="13961"/>
                </a:cubicBezTo>
                <a:lnTo>
                  <a:pt x="8182" y="13961"/>
                </a:lnTo>
                <a:lnTo>
                  <a:pt x="8126" y="13967"/>
                </a:lnTo>
                <a:cubicBezTo>
                  <a:pt x="8148" y="13956"/>
                  <a:pt x="8177" y="13950"/>
                  <a:pt x="8205" y="13944"/>
                </a:cubicBezTo>
                <a:lnTo>
                  <a:pt x="8205" y="13944"/>
                </a:lnTo>
                <a:cubicBezTo>
                  <a:pt x="8205" y="13956"/>
                  <a:pt x="8199" y="13973"/>
                  <a:pt x="8199" y="13978"/>
                </a:cubicBezTo>
                <a:cubicBezTo>
                  <a:pt x="8211" y="13973"/>
                  <a:pt x="8228" y="13967"/>
                  <a:pt x="8239" y="13961"/>
                </a:cubicBezTo>
                <a:cubicBezTo>
                  <a:pt x="8239" y="13978"/>
                  <a:pt x="8239" y="13996"/>
                  <a:pt x="8239" y="14013"/>
                </a:cubicBezTo>
                <a:cubicBezTo>
                  <a:pt x="8222" y="14013"/>
                  <a:pt x="8205" y="14018"/>
                  <a:pt x="8188" y="14024"/>
                </a:cubicBezTo>
                <a:cubicBezTo>
                  <a:pt x="8182" y="14024"/>
                  <a:pt x="8177" y="14018"/>
                  <a:pt x="8171" y="14018"/>
                </a:cubicBezTo>
                <a:cubicBezTo>
                  <a:pt x="8131" y="14018"/>
                  <a:pt x="8092" y="14035"/>
                  <a:pt x="8052" y="14052"/>
                </a:cubicBezTo>
                <a:cubicBezTo>
                  <a:pt x="8041" y="14047"/>
                  <a:pt x="8024" y="14035"/>
                  <a:pt x="8012" y="14035"/>
                </a:cubicBezTo>
                <a:cubicBezTo>
                  <a:pt x="8012" y="14041"/>
                  <a:pt x="8012" y="14058"/>
                  <a:pt x="8007" y="14069"/>
                </a:cubicBezTo>
                <a:cubicBezTo>
                  <a:pt x="8025" y="14075"/>
                  <a:pt x="8043" y="14077"/>
                  <a:pt x="8062" y="14077"/>
                </a:cubicBezTo>
                <a:cubicBezTo>
                  <a:pt x="8117" y="14077"/>
                  <a:pt x="8173" y="14058"/>
                  <a:pt x="8228" y="14058"/>
                </a:cubicBezTo>
                <a:lnTo>
                  <a:pt x="8222" y="14081"/>
                </a:lnTo>
                <a:cubicBezTo>
                  <a:pt x="8228" y="14075"/>
                  <a:pt x="8234" y="14058"/>
                  <a:pt x="8234" y="14052"/>
                </a:cubicBezTo>
                <a:cubicBezTo>
                  <a:pt x="8273" y="14052"/>
                  <a:pt x="8307" y="14047"/>
                  <a:pt x="8341" y="14030"/>
                </a:cubicBezTo>
                <a:cubicBezTo>
                  <a:pt x="8350" y="14031"/>
                  <a:pt x="8358" y="14032"/>
                  <a:pt x="8366" y="14032"/>
                </a:cubicBezTo>
                <a:cubicBezTo>
                  <a:pt x="8385" y="14032"/>
                  <a:pt x="8401" y="14025"/>
                  <a:pt x="8409" y="14001"/>
                </a:cubicBezTo>
                <a:cubicBezTo>
                  <a:pt x="8415" y="14013"/>
                  <a:pt x="8421" y="14024"/>
                  <a:pt x="8421" y="14030"/>
                </a:cubicBezTo>
                <a:cubicBezTo>
                  <a:pt x="8421" y="14018"/>
                  <a:pt x="8426" y="14001"/>
                  <a:pt x="8426" y="13990"/>
                </a:cubicBezTo>
                <a:lnTo>
                  <a:pt x="8426" y="13990"/>
                </a:lnTo>
                <a:cubicBezTo>
                  <a:pt x="8426" y="13990"/>
                  <a:pt x="8426" y="13990"/>
                  <a:pt x="8426" y="13990"/>
                </a:cubicBezTo>
                <a:lnTo>
                  <a:pt x="8426" y="13990"/>
                </a:lnTo>
                <a:cubicBezTo>
                  <a:pt x="8426" y="13990"/>
                  <a:pt x="8426" y="13990"/>
                  <a:pt x="8426" y="13990"/>
                </a:cubicBezTo>
                <a:cubicBezTo>
                  <a:pt x="8426" y="13990"/>
                  <a:pt x="8426" y="13990"/>
                  <a:pt x="8426" y="13990"/>
                </a:cubicBezTo>
                <a:lnTo>
                  <a:pt x="8426" y="13990"/>
                </a:lnTo>
                <a:cubicBezTo>
                  <a:pt x="8423" y="13990"/>
                  <a:pt x="8420" y="13990"/>
                  <a:pt x="8416" y="13990"/>
                </a:cubicBezTo>
                <a:cubicBezTo>
                  <a:pt x="8391" y="13990"/>
                  <a:pt x="8366" y="13996"/>
                  <a:pt x="8347" y="14018"/>
                </a:cubicBezTo>
                <a:cubicBezTo>
                  <a:pt x="8341" y="14013"/>
                  <a:pt x="8324" y="14001"/>
                  <a:pt x="8313" y="14001"/>
                </a:cubicBezTo>
                <a:cubicBezTo>
                  <a:pt x="8290" y="14001"/>
                  <a:pt x="8268" y="14007"/>
                  <a:pt x="8245" y="14013"/>
                </a:cubicBezTo>
                <a:cubicBezTo>
                  <a:pt x="8245" y="14001"/>
                  <a:pt x="8256" y="13973"/>
                  <a:pt x="8256" y="13956"/>
                </a:cubicBezTo>
                <a:cubicBezTo>
                  <a:pt x="8268" y="13961"/>
                  <a:pt x="8285" y="13967"/>
                  <a:pt x="8290" y="13973"/>
                </a:cubicBezTo>
                <a:lnTo>
                  <a:pt x="8290" y="13933"/>
                </a:lnTo>
                <a:cubicBezTo>
                  <a:pt x="8296" y="13933"/>
                  <a:pt x="8307" y="13927"/>
                  <a:pt x="8313" y="13922"/>
                </a:cubicBezTo>
                <a:lnTo>
                  <a:pt x="8313" y="13967"/>
                </a:lnTo>
                <a:cubicBezTo>
                  <a:pt x="8324" y="13956"/>
                  <a:pt x="8336" y="13939"/>
                  <a:pt x="8341" y="13927"/>
                </a:cubicBezTo>
                <a:cubicBezTo>
                  <a:pt x="8353" y="13922"/>
                  <a:pt x="8364" y="13922"/>
                  <a:pt x="8375" y="13916"/>
                </a:cubicBezTo>
                <a:lnTo>
                  <a:pt x="8375" y="13916"/>
                </a:lnTo>
                <a:cubicBezTo>
                  <a:pt x="8364" y="13927"/>
                  <a:pt x="8347" y="13933"/>
                  <a:pt x="8341" y="13950"/>
                </a:cubicBezTo>
                <a:cubicBezTo>
                  <a:pt x="8347" y="13954"/>
                  <a:pt x="8351" y="13955"/>
                  <a:pt x="8356" y="13955"/>
                </a:cubicBezTo>
                <a:cubicBezTo>
                  <a:pt x="8381" y="13955"/>
                  <a:pt x="8397" y="13910"/>
                  <a:pt x="8421" y="13905"/>
                </a:cubicBezTo>
                <a:cubicBezTo>
                  <a:pt x="8438" y="13905"/>
                  <a:pt x="8472" y="13905"/>
                  <a:pt x="8489" y="13910"/>
                </a:cubicBezTo>
                <a:cubicBezTo>
                  <a:pt x="8478" y="13916"/>
                  <a:pt x="8466" y="13933"/>
                  <a:pt x="8455" y="13944"/>
                </a:cubicBezTo>
                <a:cubicBezTo>
                  <a:pt x="8478" y="13927"/>
                  <a:pt x="8506" y="13922"/>
                  <a:pt x="8529" y="13922"/>
                </a:cubicBezTo>
                <a:cubicBezTo>
                  <a:pt x="8517" y="13916"/>
                  <a:pt x="8495" y="13910"/>
                  <a:pt x="8483" y="13905"/>
                </a:cubicBezTo>
                <a:cubicBezTo>
                  <a:pt x="8495" y="13893"/>
                  <a:pt x="8505" y="13888"/>
                  <a:pt x="8515" y="13888"/>
                </a:cubicBezTo>
                <a:cubicBezTo>
                  <a:pt x="8530" y="13888"/>
                  <a:pt x="8543" y="13899"/>
                  <a:pt x="8557" y="13916"/>
                </a:cubicBezTo>
                <a:cubicBezTo>
                  <a:pt x="8563" y="13905"/>
                  <a:pt x="8568" y="13893"/>
                  <a:pt x="8574" y="13882"/>
                </a:cubicBezTo>
                <a:cubicBezTo>
                  <a:pt x="8619" y="13865"/>
                  <a:pt x="8665" y="13854"/>
                  <a:pt x="8716" y="13837"/>
                </a:cubicBezTo>
                <a:lnTo>
                  <a:pt x="8716" y="13837"/>
                </a:lnTo>
                <a:cubicBezTo>
                  <a:pt x="8704" y="13854"/>
                  <a:pt x="8693" y="13871"/>
                  <a:pt x="8682" y="13888"/>
                </a:cubicBezTo>
                <a:cubicBezTo>
                  <a:pt x="8710" y="13882"/>
                  <a:pt x="8721" y="13854"/>
                  <a:pt x="8727" y="13831"/>
                </a:cubicBezTo>
                <a:lnTo>
                  <a:pt x="8761" y="13865"/>
                </a:lnTo>
                <a:cubicBezTo>
                  <a:pt x="8756" y="13854"/>
                  <a:pt x="8756" y="13837"/>
                  <a:pt x="8750" y="13825"/>
                </a:cubicBezTo>
                <a:cubicBezTo>
                  <a:pt x="8784" y="13825"/>
                  <a:pt x="8812" y="13808"/>
                  <a:pt x="8846" y="13797"/>
                </a:cubicBezTo>
                <a:lnTo>
                  <a:pt x="8846" y="13797"/>
                </a:lnTo>
                <a:cubicBezTo>
                  <a:pt x="8841" y="13803"/>
                  <a:pt x="8841" y="13820"/>
                  <a:pt x="8841" y="13825"/>
                </a:cubicBezTo>
                <a:lnTo>
                  <a:pt x="8875" y="13820"/>
                </a:lnTo>
                <a:cubicBezTo>
                  <a:pt x="8835" y="13791"/>
                  <a:pt x="8886" y="13774"/>
                  <a:pt x="8909" y="13769"/>
                </a:cubicBezTo>
                <a:cubicBezTo>
                  <a:pt x="8909" y="13769"/>
                  <a:pt x="8909" y="13769"/>
                  <a:pt x="8914" y="13763"/>
                </a:cubicBezTo>
                <a:lnTo>
                  <a:pt x="8920" y="13774"/>
                </a:lnTo>
                <a:cubicBezTo>
                  <a:pt x="8920" y="13774"/>
                  <a:pt x="8920" y="13769"/>
                  <a:pt x="8920" y="13763"/>
                </a:cubicBezTo>
                <a:cubicBezTo>
                  <a:pt x="8954" y="13752"/>
                  <a:pt x="8988" y="13735"/>
                  <a:pt x="9017" y="13723"/>
                </a:cubicBezTo>
                <a:cubicBezTo>
                  <a:pt x="9039" y="13712"/>
                  <a:pt x="9056" y="13706"/>
                  <a:pt x="9073" y="13695"/>
                </a:cubicBezTo>
                <a:lnTo>
                  <a:pt x="9085" y="13689"/>
                </a:lnTo>
                <a:cubicBezTo>
                  <a:pt x="9088" y="13687"/>
                  <a:pt x="9092" y="13687"/>
                  <a:pt x="9096" y="13687"/>
                </a:cubicBezTo>
                <a:cubicBezTo>
                  <a:pt x="9106" y="13687"/>
                  <a:pt x="9118" y="13691"/>
                  <a:pt x="9130" y="13695"/>
                </a:cubicBezTo>
                <a:cubicBezTo>
                  <a:pt x="9136" y="13683"/>
                  <a:pt x="9141" y="13672"/>
                  <a:pt x="9153" y="13661"/>
                </a:cubicBezTo>
                <a:cubicBezTo>
                  <a:pt x="9153" y="13666"/>
                  <a:pt x="9164" y="13678"/>
                  <a:pt x="9164" y="13683"/>
                </a:cubicBezTo>
                <a:cubicBezTo>
                  <a:pt x="9175" y="13678"/>
                  <a:pt x="9187" y="13672"/>
                  <a:pt x="9198" y="13666"/>
                </a:cubicBezTo>
                <a:lnTo>
                  <a:pt x="9204" y="13666"/>
                </a:lnTo>
                <a:cubicBezTo>
                  <a:pt x="9206" y="13667"/>
                  <a:pt x="9208" y="13668"/>
                  <a:pt x="9210" y="13668"/>
                </a:cubicBezTo>
                <a:cubicBezTo>
                  <a:pt x="9219" y="13668"/>
                  <a:pt x="9227" y="13659"/>
                  <a:pt x="9232" y="13649"/>
                </a:cubicBezTo>
                <a:cubicBezTo>
                  <a:pt x="9351" y="13604"/>
                  <a:pt x="9482" y="13587"/>
                  <a:pt x="9601" y="13536"/>
                </a:cubicBezTo>
                <a:cubicBezTo>
                  <a:pt x="9618" y="13508"/>
                  <a:pt x="9652" y="13513"/>
                  <a:pt x="9680" y="13508"/>
                </a:cubicBezTo>
                <a:cubicBezTo>
                  <a:pt x="9714" y="13491"/>
                  <a:pt x="9748" y="13474"/>
                  <a:pt x="9782" y="13462"/>
                </a:cubicBezTo>
                <a:cubicBezTo>
                  <a:pt x="9782" y="13456"/>
                  <a:pt x="9794" y="13445"/>
                  <a:pt x="9794" y="13439"/>
                </a:cubicBezTo>
                <a:lnTo>
                  <a:pt x="9851" y="13439"/>
                </a:lnTo>
                <a:cubicBezTo>
                  <a:pt x="9862" y="13428"/>
                  <a:pt x="9879" y="13417"/>
                  <a:pt x="9890" y="13411"/>
                </a:cubicBezTo>
                <a:cubicBezTo>
                  <a:pt x="9896" y="13411"/>
                  <a:pt x="9907" y="13417"/>
                  <a:pt x="9913" y="13417"/>
                </a:cubicBezTo>
                <a:lnTo>
                  <a:pt x="9907" y="13400"/>
                </a:lnTo>
                <a:cubicBezTo>
                  <a:pt x="9936" y="13394"/>
                  <a:pt x="9958" y="13388"/>
                  <a:pt x="9981" y="13371"/>
                </a:cubicBezTo>
                <a:cubicBezTo>
                  <a:pt x="9987" y="13377"/>
                  <a:pt x="9992" y="13383"/>
                  <a:pt x="9992" y="13383"/>
                </a:cubicBezTo>
                <a:cubicBezTo>
                  <a:pt x="9998" y="13377"/>
                  <a:pt x="10004" y="13366"/>
                  <a:pt x="10004" y="13360"/>
                </a:cubicBezTo>
                <a:cubicBezTo>
                  <a:pt x="10061" y="13360"/>
                  <a:pt x="10095" y="13303"/>
                  <a:pt x="10146" y="13298"/>
                </a:cubicBezTo>
                <a:cubicBezTo>
                  <a:pt x="10197" y="13235"/>
                  <a:pt x="10282" y="13230"/>
                  <a:pt x="10350" y="13184"/>
                </a:cubicBezTo>
                <a:cubicBezTo>
                  <a:pt x="10350" y="13178"/>
                  <a:pt x="10350" y="13161"/>
                  <a:pt x="10350" y="13156"/>
                </a:cubicBezTo>
                <a:cubicBezTo>
                  <a:pt x="10356" y="13156"/>
                  <a:pt x="10367" y="13161"/>
                  <a:pt x="10378" y="13167"/>
                </a:cubicBezTo>
                <a:cubicBezTo>
                  <a:pt x="10458" y="13116"/>
                  <a:pt x="10554" y="13093"/>
                  <a:pt x="10622" y="13031"/>
                </a:cubicBezTo>
                <a:cubicBezTo>
                  <a:pt x="10622" y="13025"/>
                  <a:pt x="10611" y="13008"/>
                  <a:pt x="10611" y="13003"/>
                </a:cubicBezTo>
                <a:cubicBezTo>
                  <a:pt x="10571" y="13031"/>
                  <a:pt x="10537" y="13054"/>
                  <a:pt x="10497" y="13076"/>
                </a:cubicBezTo>
                <a:lnTo>
                  <a:pt x="10480" y="13076"/>
                </a:lnTo>
                <a:cubicBezTo>
                  <a:pt x="10429" y="13122"/>
                  <a:pt x="10356" y="13139"/>
                  <a:pt x="10293" y="13167"/>
                </a:cubicBezTo>
                <a:cubicBezTo>
                  <a:pt x="10293" y="13173"/>
                  <a:pt x="10293" y="13184"/>
                  <a:pt x="10293" y="13190"/>
                </a:cubicBezTo>
                <a:lnTo>
                  <a:pt x="10236" y="13196"/>
                </a:lnTo>
                <a:cubicBezTo>
                  <a:pt x="10231" y="13207"/>
                  <a:pt x="10225" y="13224"/>
                  <a:pt x="10219" y="13235"/>
                </a:cubicBezTo>
                <a:cubicBezTo>
                  <a:pt x="10219" y="13230"/>
                  <a:pt x="10208" y="13218"/>
                  <a:pt x="10202" y="13213"/>
                </a:cubicBezTo>
                <a:cubicBezTo>
                  <a:pt x="10197" y="13224"/>
                  <a:pt x="10185" y="13235"/>
                  <a:pt x="10180" y="13241"/>
                </a:cubicBezTo>
                <a:cubicBezTo>
                  <a:pt x="10168" y="13230"/>
                  <a:pt x="10157" y="13224"/>
                  <a:pt x="10146" y="13213"/>
                </a:cubicBezTo>
                <a:lnTo>
                  <a:pt x="10146" y="13213"/>
                </a:lnTo>
                <a:cubicBezTo>
                  <a:pt x="10151" y="13224"/>
                  <a:pt x="10157" y="13235"/>
                  <a:pt x="10163" y="13241"/>
                </a:cubicBezTo>
                <a:cubicBezTo>
                  <a:pt x="10055" y="13286"/>
                  <a:pt x="9947" y="13326"/>
                  <a:pt x="9845" y="13377"/>
                </a:cubicBezTo>
                <a:cubicBezTo>
                  <a:pt x="9839" y="13354"/>
                  <a:pt x="9839" y="13337"/>
                  <a:pt x="9839" y="13315"/>
                </a:cubicBezTo>
                <a:lnTo>
                  <a:pt x="9839" y="13315"/>
                </a:lnTo>
                <a:cubicBezTo>
                  <a:pt x="9845" y="13320"/>
                  <a:pt x="9851" y="13337"/>
                  <a:pt x="9856" y="13343"/>
                </a:cubicBezTo>
                <a:cubicBezTo>
                  <a:pt x="9907" y="13326"/>
                  <a:pt x="9953" y="13298"/>
                  <a:pt x="10004" y="13269"/>
                </a:cubicBezTo>
                <a:cubicBezTo>
                  <a:pt x="9998" y="13264"/>
                  <a:pt x="9992" y="13252"/>
                  <a:pt x="9987" y="13252"/>
                </a:cubicBezTo>
                <a:cubicBezTo>
                  <a:pt x="10049" y="13207"/>
                  <a:pt x="10117" y="13173"/>
                  <a:pt x="10191" y="13144"/>
                </a:cubicBezTo>
                <a:lnTo>
                  <a:pt x="10191" y="13144"/>
                </a:lnTo>
                <a:cubicBezTo>
                  <a:pt x="10185" y="13167"/>
                  <a:pt x="10168" y="13184"/>
                  <a:pt x="10146" y="13196"/>
                </a:cubicBezTo>
                <a:cubicBezTo>
                  <a:pt x="10163" y="13190"/>
                  <a:pt x="10180" y="13184"/>
                  <a:pt x="10197" y="13178"/>
                </a:cubicBezTo>
                <a:cubicBezTo>
                  <a:pt x="10197" y="13161"/>
                  <a:pt x="10191" y="13144"/>
                  <a:pt x="10197" y="13127"/>
                </a:cubicBezTo>
                <a:cubicBezTo>
                  <a:pt x="10214" y="13127"/>
                  <a:pt x="10214" y="13150"/>
                  <a:pt x="10225" y="13161"/>
                </a:cubicBezTo>
                <a:cubicBezTo>
                  <a:pt x="10253" y="13144"/>
                  <a:pt x="10287" y="13127"/>
                  <a:pt x="10316" y="13105"/>
                </a:cubicBezTo>
                <a:cubicBezTo>
                  <a:pt x="10293" y="13105"/>
                  <a:pt x="10276" y="13110"/>
                  <a:pt x="10259" y="13110"/>
                </a:cubicBezTo>
                <a:cubicBezTo>
                  <a:pt x="10291" y="13097"/>
                  <a:pt x="10322" y="13055"/>
                  <a:pt x="10356" y="13055"/>
                </a:cubicBezTo>
                <a:cubicBezTo>
                  <a:pt x="10365" y="13055"/>
                  <a:pt x="10374" y="13058"/>
                  <a:pt x="10384" y="13065"/>
                </a:cubicBezTo>
                <a:cubicBezTo>
                  <a:pt x="10407" y="13054"/>
                  <a:pt x="10429" y="13042"/>
                  <a:pt x="10446" y="13025"/>
                </a:cubicBezTo>
                <a:lnTo>
                  <a:pt x="10446" y="13025"/>
                </a:lnTo>
                <a:cubicBezTo>
                  <a:pt x="10435" y="13031"/>
                  <a:pt x="10424" y="13037"/>
                  <a:pt x="10407" y="13042"/>
                </a:cubicBezTo>
                <a:lnTo>
                  <a:pt x="10401" y="13031"/>
                </a:lnTo>
                <a:cubicBezTo>
                  <a:pt x="10424" y="13020"/>
                  <a:pt x="10441" y="13008"/>
                  <a:pt x="10463" y="12997"/>
                </a:cubicBezTo>
                <a:cubicBezTo>
                  <a:pt x="10463" y="13003"/>
                  <a:pt x="10469" y="13014"/>
                  <a:pt x="10475" y="13020"/>
                </a:cubicBezTo>
                <a:cubicBezTo>
                  <a:pt x="10463" y="12991"/>
                  <a:pt x="10486" y="12980"/>
                  <a:pt x="10509" y="12980"/>
                </a:cubicBezTo>
                <a:cubicBezTo>
                  <a:pt x="10509" y="12986"/>
                  <a:pt x="10509" y="13003"/>
                  <a:pt x="10509" y="13008"/>
                </a:cubicBezTo>
                <a:cubicBezTo>
                  <a:pt x="10565" y="12963"/>
                  <a:pt x="10628" y="12935"/>
                  <a:pt x="10690" y="12895"/>
                </a:cubicBezTo>
                <a:lnTo>
                  <a:pt x="10690" y="12895"/>
                </a:lnTo>
                <a:lnTo>
                  <a:pt x="10656" y="12912"/>
                </a:lnTo>
                <a:lnTo>
                  <a:pt x="10639" y="12889"/>
                </a:lnTo>
                <a:cubicBezTo>
                  <a:pt x="10662" y="12878"/>
                  <a:pt x="10685" y="12866"/>
                  <a:pt x="10702" y="12855"/>
                </a:cubicBezTo>
                <a:cubicBezTo>
                  <a:pt x="10707" y="12861"/>
                  <a:pt x="10707" y="12872"/>
                  <a:pt x="10713" y="12878"/>
                </a:cubicBezTo>
                <a:cubicBezTo>
                  <a:pt x="10787" y="12844"/>
                  <a:pt x="10866" y="12798"/>
                  <a:pt x="10929" y="12742"/>
                </a:cubicBezTo>
                <a:lnTo>
                  <a:pt x="10929" y="12742"/>
                </a:lnTo>
                <a:cubicBezTo>
                  <a:pt x="10883" y="12759"/>
                  <a:pt x="10849" y="12787"/>
                  <a:pt x="10804" y="12798"/>
                </a:cubicBezTo>
                <a:cubicBezTo>
                  <a:pt x="10855" y="12753"/>
                  <a:pt x="10917" y="12719"/>
                  <a:pt x="10980" y="12685"/>
                </a:cubicBezTo>
                <a:cubicBezTo>
                  <a:pt x="10985" y="12691"/>
                  <a:pt x="10991" y="12691"/>
                  <a:pt x="10997" y="12691"/>
                </a:cubicBezTo>
                <a:cubicBezTo>
                  <a:pt x="11000" y="12691"/>
                  <a:pt x="11003" y="12692"/>
                  <a:pt x="11006" y="12692"/>
                </a:cubicBezTo>
                <a:cubicBezTo>
                  <a:pt x="11025" y="12692"/>
                  <a:pt x="11044" y="12677"/>
                  <a:pt x="11059" y="12662"/>
                </a:cubicBezTo>
                <a:cubicBezTo>
                  <a:pt x="11053" y="12661"/>
                  <a:pt x="11047" y="12660"/>
                  <a:pt x="11041" y="12660"/>
                </a:cubicBezTo>
                <a:cubicBezTo>
                  <a:pt x="11025" y="12660"/>
                  <a:pt x="11009" y="12665"/>
                  <a:pt x="10997" y="12674"/>
                </a:cubicBezTo>
                <a:cubicBezTo>
                  <a:pt x="11014" y="12645"/>
                  <a:pt x="11042" y="12628"/>
                  <a:pt x="11070" y="12617"/>
                </a:cubicBezTo>
                <a:cubicBezTo>
                  <a:pt x="11070" y="12622"/>
                  <a:pt x="11076" y="12634"/>
                  <a:pt x="11076" y="12645"/>
                </a:cubicBezTo>
                <a:cubicBezTo>
                  <a:pt x="11099" y="12628"/>
                  <a:pt x="11122" y="12617"/>
                  <a:pt x="11139" y="12600"/>
                </a:cubicBezTo>
                <a:lnTo>
                  <a:pt x="11087" y="12600"/>
                </a:lnTo>
                <a:cubicBezTo>
                  <a:pt x="11122" y="12583"/>
                  <a:pt x="11156" y="12560"/>
                  <a:pt x="11190" y="12543"/>
                </a:cubicBezTo>
                <a:cubicBezTo>
                  <a:pt x="11201" y="12554"/>
                  <a:pt x="11212" y="12560"/>
                  <a:pt x="11224" y="12571"/>
                </a:cubicBezTo>
                <a:cubicBezTo>
                  <a:pt x="11235" y="12503"/>
                  <a:pt x="11331" y="12486"/>
                  <a:pt x="11360" y="12424"/>
                </a:cubicBezTo>
                <a:lnTo>
                  <a:pt x="11360" y="12424"/>
                </a:lnTo>
                <a:cubicBezTo>
                  <a:pt x="11354" y="12430"/>
                  <a:pt x="11337" y="12441"/>
                  <a:pt x="11331" y="12447"/>
                </a:cubicBezTo>
                <a:cubicBezTo>
                  <a:pt x="11326" y="12441"/>
                  <a:pt x="11320" y="12435"/>
                  <a:pt x="11314" y="12430"/>
                </a:cubicBezTo>
                <a:cubicBezTo>
                  <a:pt x="11326" y="12424"/>
                  <a:pt x="11343" y="12418"/>
                  <a:pt x="11354" y="12413"/>
                </a:cubicBezTo>
                <a:cubicBezTo>
                  <a:pt x="11360" y="12401"/>
                  <a:pt x="11365" y="12390"/>
                  <a:pt x="11371" y="12384"/>
                </a:cubicBezTo>
                <a:cubicBezTo>
                  <a:pt x="11377" y="12390"/>
                  <a:pt x="11382" y="12413"/>
                  <a:pt x="11388" y="12424"/>
                </a:cubicBezTo>
                <a:cubicBezTo>
                  <a:pt x="11411" y="12407"/>
                  <a:pt x="11434" y="12390"/>
                  <a:pt x="11439" y="12361"/>
                </a:cubicBezTo>
                <a:cubicBezTo>
                  <a:pt x="11468" y="12344"/>
                  <a:pt x="11490" y="12327"/>
                  <a:pt x="11519" y="12316"/>
                </a:cubicBezTo>
                <a:cubicBezTo>
                  <a:pt x="11524" y="12310"/>
                  <a:pt x="11530" y="12299"/>
                  <a:pt x="11536" y="12288"/>
                </a:cubicBezTo>
                <a:cubicBezTo>
                  <a:pt x="11564" y="12276"/>
                  <a:pt x="11592" y="12254"/>
                  <a:pt x="11621" y="12231"/>
                </a:cubicBezTo>
                <a:lnTo>
                  <a:pt x="11621" y="12231"/>
                </a:lnTo>
                <a:cubicBezTo>
                  <a:pt x="11615" y="12237"/>
                  <a:pt x="11615" y="12259"/>
                  <a:pt x="11615" y="12265"/>
                </a:cubicBezTo>
                <a:cubicBezTo>
                  <a:pt x="11626" y="12225"/>
                  <a:pt x="11661" y="12203"/>
                  <a:pt x="11672" y="12163"/>
                </a:cubicBezTo>
                <a:lnTo>
                  <a:pt x="11672" y="12163"/>
                </a:lnTo>
                <a:cubicBezTo>
                  <a:pt x="11643" y="12186"/>
                  <a:pt x="11615" y="12203"/>
                  <a:pt x="11587" y="12220"/>
                </a:cubicBezTo>
                <a:cubicBezTo>
                  <a:pt x="11661" y="12140"/>
                  <a:pt x="11746" y="12066"/>
                  <a:pt x="11836" y="11998"/>
                </a:cubicBezTo>
                <a:lnTo>
                  <a:pt x="11836" y="11998"/>
                </a:lnTo>
                <a:cubicBezTo>
                  <a:pt x="11825" y="12015"/>
                  <a:pt x="11808" y="12027"/>
                  <a:pt x="11797" y="12044"/>
                </a:cubicBezTo>
                <a:cubicBezTo>
                  <a:pt x="11802" y="12046"/>
                  <a:pt x="11807" y="12048"/>
                  <a:pt x="11812" y="12048"/>
                </a:cubicBezTo>
                <a:cubicBezTo>
                  <a:pt x="11828" y="12048"/>
                  <a:pt x="11840" y="12037"/>
                  <a:pt x="11853" y="12032"/>
                </a:cubicBezTo>
                <a:cubicBezTo>
                  <a:pt x="11865" y="12015"/>
                  <a:pt x="11876" y="11993"/>
                  <a:pt x="11887" y="11976"/>
                </a:cubicBezTo>
                <a:cubicBezTo>
                  <a:pt x="11893" y="11981"/>
                  <a:pt x="11904" y="11981"/>
                  <a:pt x="11910" y="11987"/>
                </a:cubicBezTo>
                <a:cubicBezTo>
                  <a:pt x="11906" y="11965"/>
                  <a:pt x="11942" y="11916"/>
                  <a:pt x="11964" y="11916"/>
                </a:cubicBezTo>
                <a:cubicBezTo>
                  <a:pt x="11971" y="11916"/>
                  <a:pt x="11976" y="11920"/>
                  <a:pt x="11978" y="11930"/>
                </a:cubicBezTo>
                <a:cubicBezTo>
                  <a:pt x="11922" y="12015"/>
                  <a:pt x="11819" y="12072"/>
                  <a:pt x="11768" y="12163"/>
                </a:cubicBezTo>
                <a:lnTo>
                  <a:pt x="11751" y="12163"/>
                </a:lnTo>
                <a:cubicBezTo>
                  <a:pt x="11706" y="12208"/>
                  <a:pt x="11649" y="12242"/>
                  <a:pt x="11604" y="12288"/>
                </a:cubicBezTo>
                <a:cubicBezTo>
                  <a:pt x="11609" y="12299"/>
                  <a:pt x="11621" y="12322"/>
                  <a:pt x="11626" y="12333"/>
                </a:cubicBezTo>
                <a:cubicBezTo>
                  <a:pt x="11655" y="12310"/>
                  <a:pt x="11683" y="12282"/>
                  <a:pt x="11678" y="12242"/>
                </a:cubicBezTo>
                <a:cubicBezTo>
                  <a:pt x="11689" y="12237"/>
                  <a:pt x="11700" y="12231"/>
                  <a:pt x="11717" y="12225"/>
                </a:cubicBezTo>
                <a:cubicBezTo>
                  <a:pt x="11751" y="12225"/>
                  <a:pt x="11763" y="12186"/>
                  <a:pt x="11785" y="12169"/>
                </a:cubicBezTo>
                <a:lnTo>
                  <a:pt x="11802" y="12197"/>
                </a:lnTo>
                <a:cubicBezTo>
                  <a:pt x="11797" y="12186"/>
                  <a:pt x="11791" y="12174"/>
                  <a:pt x="11791" y="12163"/>
                </a:cubicBezTo>
                <a:cubicBezTo>
                  <a:pt x="11808" y="12163"/>
                  <a:pt x="11836" y="12157"/>
                  <a:pt x="11853" y="12157"/>
                </a:cubicBezTo>
                <a:cubicBezTo>
                  <a:pt x="11853" y="12140"/>
                  <a:pt x="11853" y="12129"/>
                  <a:pt x="11853" y="12112"/>
                </a:cubicBezTo>
                <a:lnTo>
                  <a:pt x="11893" y="12117"/>
                </a:lnTo>
                <a:cubicBezTo>
                  <a:pt x="11887" y="12112"/>
                  <a:pt x="11876" y="12106"/>
                  <a:pt x="11876" y="12100"/>
                </a:cubicBezTo>
                <a:cubicBezTo>
                  <a:pt x="11891" y="12090"/>
                  <a:pt x="11911" y="12071"/>
                  <a:pt x="11935" y="12071"/>
                </a:cubicBezTo>
                <a:cubicBezTo>
                  <a:pt x="11938" y="12071"/>
                  <a:pt x="11941" y="12071"/>
                  <a:pt x="11944" y="12072"/>
                </a:cubicBezTo>
                <a:cubicBezTo>
                  <a:pt x="11939" y="12066"/>
                  <a:pt x="11927" y="12061"/>
                  <a:pt x="11927" y="12061"/>
                </a:cubicBezTo>
                <a:cubicBezTo>
                  <a:pt x="11984" y="12010"/>
                  <a:pt x="12029" y="11947"/>
                  <a:pt x="12086" y="11896"/>
                </a:cubicBezTo>
                <a:cubicBezTo>
                  <a:pt x="12086" y="11902"/>
                  <a:pt x="12086" y="11913"/>
                  <a:pt x="12092" y="11925"/>
                </a:cubicBezTo>
                <a:cubicBezTo>
                  <a:pt x="12086" y="11879"/>
                  <a:pt x="12137" y="11817"/>
                  <a:pt x="12183" y="11817"/>
                </a:cubicBezTo>
                <a:cubicBezTo>
                  <a:pt x="12200" y="11817"/>
                  <a:pt x="12194" y="11788"/>
                  <a:pt x="12200" y="11777"/>
                </a:cubicBezTo>
                <a:cubicBezTo>
                  <a:pt x="12239" y="11743"/>
                  <a:pt x="12256" y="11703"/>
                  <a:pt x="12251" y="11652"/>
                </a:cubicBezTo>
                <a:lnTo>
                  <a:pt x="12251" y="11652"/>
                </a:lnTo>
                <a:cubicBezTo>
                  <a:pt x="12256" y="11658"/>
                  <a:pt x="12273" y="11669"/>
                  <a:pt x="12279" y="11675"/>
                </a:cubicBezTo>
                <a:lnTo>
                  <a:pt x="12262" y="11641"/>
                </a:lnTo>
                <a:cubicBezTo>
                  <a:pt x="12279" y="11635"/>
                  <a:pt x="12313" y="11647"/>
                  <a:pt x="12313" y="11613"/>
                </a:cubicBezTo>
                <a:cubicBezTo>
                  <a:pt x="12330" y="11590"/>
                  <a:pt x="12353" y="11567"/>
                  <a:pt x="12375" y="11544"/>
                </a:cubicBezTo>
                <a:lnTo>
                  <a:pt x="12375" y="11544"/>
                </a:lnTo>
                <a:cubicBezTo>
                  <a:pt x="12341" y="11556"/>
                  <a:pt x="12313" y="11578"/>
                  <a:pt x="12285" y="11601"/>
                </a:cubicBezTo>
                <a:cubicBezTo>
                  <a:pt x="12290" y="11607"/>
                  <a:pt x="12296" y="11624"/>
                  <a:pt x="12302" y="11630"/>
                </a:cubicBezTo>
                <a:cubicBezTo>
                  <a:pt x="12296" y="11628"/>
                  <a:pt x="12290" y="11628"/>
                  <a:pt x="12284" y="11628"/>
                </a:cubicBezTo>
                <a:cubicBezTo>
                  <a:pt x="12264" y="11628"/>
                  <a:pt x="12249" y="11637"/>
                  <a:pt x="12245" y="11664"/>
                </a:cubicBezTo>
                <a:lnTo>
                  <a:pt x="12228" y="11647"/>
                </a:lnTo>
                <a:lnTo>
                  <a:pt x="12228" y="11647"/>
                </a:lnTo>
                <a:cubicBezTo>
                  <a:pt x="12239" y="11669"/>
                  <a:pt x="12239" y="11703"/>
                  <a:pt x="12234" y="11732"/>
                </a:cubicBezTo>
                <a:cubicBezTo>
                  <a:pt x="12226" y="11734"/>
                  <a:pt x="12218" y="11735"/>
                  <a:pt x="12211" y="11735"/>
                </a:cubicBezTo>
                <a:cubicBezTo>
                  <a:pt x="12184" y="11735"/>
                  <a:pt x="12158" y="11722"/>
                  <a:pt x="12131" y="11709"/>
                </a:cubicBezTo>
                <a:cubicBezTo>
                  <a:pt x="12103" y="11726"/>
                  <a:pt x="12080" y="11749"/>
                  <a:pt x="12052" y="11771"/>
                </a:cubicBezTo>
                <a:cubicBezTo>
                  <a:pt x="12165" y="11635"/>
                  <a:pt x="12279" y="11493"/>
                  <a:pt x="12398" y="11363"/>
                </a:cubicBezTo>
                <a:cubicBezTo>
                  <a:pt x="12398" y="11374"/>
                  <a:pt x="12398" y="11386"/>
                  <a:pt x="12398" y="11397"/>
                </a:cubicBezTo>
                <a:cubicBezTo>
                  <a:pt x="12404" y="11397"/>
                  <a:pt x="12409" y="11391"/>
                  <a:pt x="12415" y="11386"/>
                </a:cubicBezTo>
                <a:cubicBezTo>
                  <a:pt x="12392" y="11357"/>
                  <a:pt x="12392" y="11334"/>
                  <a:pt x="12432" y="11323"/>
                </a:cubicBezTo>
                <a:lnTo>
                  <a:pt x="12432" y="11323"/>
                </a:lnTo>
                <a:cubicBezTo>
                  <a:pt x="12432" y="11334"/>
                  <a:pt x="12426" y="11357"/>
                  <a:pt x="12426" y="11369"/>
                </a:cubicBezTo>
                <a:cubicBezTo>
                  <a:pt x="12432" y="11357"/>
                  <a:pt x="12438" y="11352"/>
                  <a:pt x="12449" y="11340"/>
                </a:cubicBezTo>
                <a:cubicBezTo>
                  <a:pt x="12438" y="11334"/>
                  <a:pt x="12432" y="11323"/>
                  <a:pt x="12432" y="11312"/>
                </a:cubicBezTo>
                <a:cubicBezTo>
                  <a:pt x="12461" y="11266"/>
                  <a:pt x="12500" y="11232"/>
                  <a:pt x="12534" y="11187"/>
                </a:cubicBezTo>
                <a:cubicBezTo>
                  <a:pt x="12580" y="11142"/>
                  <a:pt x="12602" y="11045"/>
                  <a:pt x="12676" y="11039"/>
                </a:cubicBezTo>
                <a:cubicBezTo>
                  <a:pt x="12699" y="11017"/>
                  <a:pt x="12722" y="10994"/>
                  <a:pt x="12744" y="10977"/>
                </a:cubicBezTo>
                <a:cubicBezTo>
                  <a:pt x="12744" y="10966"/>
                  <a:pt x="12750" y="10954"/>
                  <a:pt x="12750" y="10949"/>
                </a:cubicBezTo>
                <a:cubicBezTo>
                  <a:pt x="12773" y="10937"/>
                  <a:pt x="12784" y="10915"/>
                  <a:pt x="12761" y="10892"/>
                </a:cubicBezTo>
                <a:lnTo>
                  <a:pt x="12761" y="10892"/>
                </a:lnTo>
                <a:cubicBezTo>
                  <a:pt x="12750" y="10903"/>
                  <a:pt x="12739" y="10920"/>
                  <a:pt x="12727" y="10932"/>
                </a:cubicBezTo>
                <a:cubicBezTo>
                  <a:pt x="12739" y="10909"/>
                  <a:pt x="12756" y="10881"/>
                  <a:pt x="12767" y="10858"/>
                </a:cubicBezTo>
                <a:cubicBezTo>
                  <a:pt x="12773" y="10869"/>
                  <a:pt x="12784" y="10881"/>
                  <a:pt x="12790" y="10886"/>
                </a:cubicBezTo>
                <a:cubicBezTo>
                  <a:pt x="12795" y="10875"/>
                  <a:pt x="12801" y="10858"/>
                  <a:pt x="12807" y="10841"/>
                </a:cubicBezTo>
                <a:cubicBezTo>
                  <a:pt x="12818" y="10852"/>
                  <a:pt x="12829" y="10869"/>
                  <a:pt x="12841" y="10881"/>
                </a:cubicBezTo>
                <a:cubicBezTo>
                  <a:pt x="12829" y="10892"/>
                  <a:pt x="12824" y="10909"/>
                  <a:pt x="12812" y="10926"/>
                </a:cubicBezTo>
                <a:cubicBezTo>
                  <a:pt x="12812" y="10926"/>
                  <a:pt x="12801" y="10932"/>
                  <a:pt x="12801" y="10932"/>
                </a:cubicBezTo>
                <a:cubicBezTo>
                  <a:pt x="12773" y="10966"/>
                  <a:pt x="12756" y="11005"/>
                  <a:pt x="12744" y="11045"/>
                </a:cubicBezTo>
                <a:cubicBezTo>
                  <a:pt x="12733" y="11051"/>
                  <a:pt x="12716" y="11056"/>
                  <a:pt x="12704" y="11062"/>
                </a:cubicBezTo>
                <a:cubicBezTo>
                  <a:pt x="12710" y="11068"/>
                  <a:pt x="12722" y="11079"/>
                  <a:pt x="12727" y="11091"/>
                </a:cubicBezTo>
                <a:cubicBezTo>
                  <a:pt x="12790" y="11051"/>
                  <a:pt x="12818" y="10977"/>
                  <a:pt x="12863" y="10920"/>
                </a:cubicBezTo>
                <a:lnTo>
                  <a:pt x="12880" y="10937"/>
                </a:lnTo>
                <a:cubicBezTo>
                  <a:pt x="12875" y="10932"/>
                  <a:pt x="12869" y="10920"/>
                  <a:pt x="12863" y="10909"/>
                </a:cubicBezTo>
                <a:cubicBezTo>
                  <a:pt x="12892" y="10881"/>
                  <a:pt x="12909" y="10852"/>
                  <a:pt x="12920" y="10818"/>
                </a:cubicBezTo>
                <a:cubicBezTo>
                  <a:pt x="12943" y="10801"/>
                  <a:pt x="12960" y="10773"/>
                  <a:pt x="12948" y="10744"/>
                </a:cubicBezTo>
                <a:lnTo>
                  <a:pt x="12948" y="10744"/>
                </a:lnTo>
                <a:cubicBezTo>
                  <a:pt x="12954" y="10750"/>
                  <a:pt x="12971" y="10756"/>
                  <a:pt x="12977" y="10756"/>
                </a:cubicBezTo>
                <a:cubicBezTo>
                  <a:pt x="12971" y="10750"/>
                  <a:pt x="12954" y="10733"/>
                  <a:pt x="12948" y="10727"/>
                </a:cubicBezTo>
                <a:cubicBezTo>
                  <a:pt x="12960" y="10722"/>
                  <a:pt x="12983" y="10716"/>
                  <a:pt x="12994" y="10710"/>
                </a:cubicBezTo>
                <a:cubicBezTo>
                  <a:pt x="12988" y="10705"/>
                  <a:pt x="12988" y="10699"/>
                  <a:pt x="12983" y="10693"/>
                </a:cubicBezTo>
                <a:cubicBezTo>
                  <a:pt x="12948" y="10722"/>
                  <a:pt x="12909" y="10750"/>
                  <a:pt x="12914" y="10801"/>
                </a:cubicBezTo>
                <a:cubicBezTo>
                  <a:pt x="12909" y="10807"/>
                  <a:pt x="12886" y="10813"/>
                  <a:pt x="12880" y="10818"/>
                </a:cubicBezTo>
                <a:cubicBezTo>
                  <a:pt x="12869" y="10835"/>
                  <a:pt x="12852" y="10858"/>
                  <a:pt x="12846" y="10881"/>
                </a:cubicBezTo>
                <a:cubicBezTo>
                  <a:pt x="12835" y="10869"/>
                  <a:pt x="12818" y="10841"/>
                  <a:pt x="12812" y="10830"/>
                </a:cubicBezTo>
                <a:cubicBezTo>
                  <a:pt x="12818" y="10830"/>
                  <a:pt x="12835" y="10818"/>
                  <a:pt x="12846" y="10818"/>
                </a:cubicBezTo>
                <a:cubicBezTo>
                  <a:pt x="12835" y="10807"/>
                  <a:pt x="12824" y="10795"/>
                  <a:pt x="12818" y="10790"/>
                </a:cubicBezTo>
                <a:cubicBezTo>
                  <a:pt x="12818" y="10784"/>
                  <a:pt x="12824" y="10773"/>
                  <a:pt x="12824" y="10767"/>
                </a:cubicBezTo>
                <a:cubicBezTo>
                  <a:pt x="12829" y="10773"/>
                  <a:pt x="12846" y="10790"/>
                  <a:pt x="12858" y="10795"/>
                </a:cubicBezTo>
                <a:cubicBezTo>
                  <a:pt x="12852" y="10778"/>
                  <a:pt x="12846" y="10761"/>
                  <a:pt x="12846" y="10750"/>
                </a:cubicBezTo>
                <a:cubicBezTo>
                  <a:pt x="12846" y="10739"/>
                  <a:pt x="12852" y="10727"/>
                  <a:pt x="12858" y="10716"/>
                </a:cubicBezTo>
                <a:lnTo>
                  <a:pt x="12858" y="10716"/>
                </a:lnTo>
                <a:cubicBezTo>
                  <a:pt x="12858" y="10733"/>
                  <a:pt x="12852" y="10744"/>
                  <a:pt x="12858" y="10761"/>
                </a:cubicBezTo>
                <a:cubicBezTo>
                  <a:pt x="12903" y="10756"/>
                  <a:pt x="12863" y="10699"/>
                  <a:pt x="12880" y="10671"/>
                </a:cubicBezTo>
                <a:lnTo>
                  <a:pt x="12926" y="10625"/>
                </a:lnTo>
                <a:cubicBezTo>
                  <a:pt x="12920" y="10586"/>
                  <a:pt x="12948" y="10580"/>
                  <a:pt x="12977" y="10580"/>
                </a:cubicBezTo>
                <a:cubicBezTo>
                  <a:pt x="12977" y="10574"/>
                  <a:pt x="12971" y="10557"/>
                  <a:pt x="12965" y="10546"/>
                </a:cubicBezTo>
                <a:cubicBezTo>
                  <a:pt x="12983" y="10500"/>
                  <a:pt x="13005" y="10455"/>
                  <a:pt x="13028" y="10410"/>
                </a:cubicBezTo>
                <a:cubicBezTo>
                  <a:pt x="13034" y="10432"/>
                  <a:pt x="13039" y="10449"/>
                  <a:pt x="13045" y="10472"/>
                </a:cubicBezTo>
                <a:cubicBezTo>
                  <a:pt x="13051" y="10444"/>
                  <a:pt x="13045" y="10421"/>
                  <a:pt x="13028" y="10398"/>
                </a:cubicBezTo>
                <a:lnTo>
                  <a:pt x="13045" y="10398"/>
                </a:lnTo>
                <a:cubicBezTo>
                  <a:pt x="13045" y="10404"/>
                  <a:pt x="13045" y="10410"/>
                  <a:pt x="13051" y="10415"/>
                </a:cubicBezTo>
                <a:cubicBezTo>
                  <a:pt x="13054" y="10416"/>
                  <a:pt x="13057" y="10417"/>
                  <a:pt x="13059" y="10417"/>
                </a:cubicBezTo>
                <a:cubicBezTo>
                  <a:pt x="13071" y="10417"/>
                  <a:pt x="13078" y="10408"/>
                  <a:pt x="13073" y="10398"/>
                </a:cubicBezTo>
                <a:lnTo>
                  <a:pt x="13079" y="10398"/>
                </a:lnTo>
                <a:cubicBezTo>
                  <a:pt x="13073" y="10393"/>
                  <a:pt x="13073" y="10393"/>
                  <a:pt x="13068" y="10393"/>
                </a:cubicBezTo>
                <a:cubicBezTo>
                  <a:pt x="13068" y="10393"/>
                  <a:pt x="13068" y="10393"/>
                  <a:pt x="13068" y="10387"/>
                </a:cubicBezTo>
                <a:lnTo>
                  <a:pt x="13062" y="10387"/>
                </a:lnTo>
                <a:lnTo>
                  <a:pt x="13039" y="10376"/>
                </a:lnTo>
                <a:cubicBezTo>
                  <a:pt x="13051" y="10364"/>
                  <a:pt x="13062" y="10347"/>
                  <a:pt x="13068" y="10330"/>
                </a:cubicBezTo>
                <a:lnTo>
                  <a:pt x="13073" y="10330"/>
                </a:lnTo>
                <a:lnTo>
                  <a:pt x="13068" y="10325"/>
                </a:lnTo>
                <a:cubicBezTo>
                  <a:pt x="13073" y="10313"/>
                  <a:pt x="13079" y="10302"/>
                  <a:pt x="13079" y="10285"/>
                </a:cubicBezTo>
                <a:cubicBezTo>
                  <a:pt x="13085" y="10291"/>
                  <a:pt x="13096" y="10308"/>
                  <a:pt x="13102" y="10313"/>
                </a:cubicBezTo>
                <a:cubicBezTo>
                  <a:pt x="13107" y="10308"/>
                  <a:pt x="13113" y="10291"/>
                  <a:pt x="13119" y="10285"/>
                </a:cubicBezTo>
                <a:cubicBezTo>
                  <a:pt x="13090" y="10285"/>
                  <a:pt x="13085" y="10273"/>
                  <a:pt x="13090" y="10256"/>
                </a:cubicBezTo>
                <a:cubicBezTo>
                  <a:pt x="13096" y="10251"/>
                  <a:pt x="13102" y="10251"/>
                  <a:pt x="13102" y="10251"/>
                </a:cubicBezTo>
                <a:cubicBezTo>
                  <a:pt x="13102" y="10245"/>
                  <a:pt x="13102" y="10239"/>
                  <a:pt x="13096" y="10234"/>
                </a:cubicBezTo>
                <a:lnTo>
                  <a:pt x="13102" y="10222"/>
                </a:lnTo>
                <a:cubicBezTo>
                  <a:pt x="13107" y="10211"/>
                  <a:pt x="13113" y="10205"/>
                  <a:pt x="13113" y="10194"/>
                </a:cubicBezTo>
                <a:lnTo>
                  <a:pt x="13136" y="10194"/>
                </a:lnTo>
                <a:cubicBezTo>
                  <a:pt x="13170" y="10132"/>
                  <a:pt x="13209" y="10069"/>
                  <a:pt x="13226" y="10001"/>
                </a:cubicBezTo>
                <a:cubicBezTo>
                  <a:pt x="13244" y="9990"/>
                  <a:pt x="13266" y="9973"/>
                  <a:pt x="13289" y="9961"/>
                </a:cubicBezTo>
                <a:lnTo>
                  <a:pt x="13289" y="9961"/>
                </a:lnTo>
                <a:cubicBezTo>
                  <a:pt x="13289" y="10007"/>
                  <a:pt x="13255" y="10041"/>
                  <a:pt x="13226" y="10069"/>
                </a:cubicBezTo>
                <a:cubicBezTo>
                  <a:pt x="13226" y="10081"/>
                  <a:pt x="13226" y="10092"/>
                  <a:pt x="13232" y="10098"/>
                </a:cubicBezTo>
                <a:cubicBezTo>
                  <a:pt x="13175" y="10137"/>
                  <a:pt x="13175" y="10211"/>
                  <a:pt x="13130" y="10251"/>
                </a:cubicBezTo>
                <a:cubicBezTo>
                  <a:pt x="13124" y="10279"/>
                  <a:pt x="13124" y="10302"/>
                  <a:pt x="13124" y="10330"/>
                </a:cubicBezTo>
                <a:cubicBezTo>
                  <a:pt x="13130" y="10313"/>
                  <a:pt x="13136" y="10296"/>
                  <a:pt x="13136" y="10279"/>
                </a:cubicBezTo>
                <a:cubicBezTo>
                  <a:pt x="13232" y="10194"/>
                  <a:pt x="13261" y="10058"/>
                  <a:pt x="13334" y="9956"/>
                </a:cubicBezTo>
                <a:lnTo>
                  <a:pt x="13334" y="9956"/>
                </a:lnTo>
                <a:cubicBezTo>
                  <a:pt x="13320" y="9958"/>
                  <a:pt x="13306" y="9959"/>
                  <a:pt x="13292" y="9959"/>
                </a:cubicBezTo>
                <a:cubicBezTo>
                  <a:pt x="13273" y="9959"/>
                  <a:pt x="13254" y="9957"/>
                  <a:pt x="13238" y="9950"/>
                </a:cubicBezTo>
                <a:cubicBezTo>
                  <a:pt x="13244" y="9933"/>
                  <a:pt x="13249" y="9916"/>
                  <a:pt x="13255" y="9893"/>
                </a:cubicBezTo>
                <a:cubicBezTo>
                  <a:pt x="13272" y="9848"/>
                  <a:pt x="13289" y="9803"/>
                  <a:pt x="13323" y="9769"/>
                </a:cubicBezTo>
                <a:cubicBezTo>
                  <a:pt x="13317" y="9769"/>
                  <a:pt x="13317" y="9757"/>
                  <a:pt x="13317" y="9752"/>
                </a:cubicBezTo>
                <a:cubicBezTo>
                  <a:pt x="13329" y="9723"/>
                  <a:pt x="13340" y="9689"/>
                  <a:pt x="13351" y="9661"/>
                </a:cubicBezTo>
                <a:cubicBezTo>
                  <a:pt x="13359" y="9663"/>
                  <a:pt x="13366" y="9664"/>
                  <a:pt x="13372" y="9664"/>
                </a:cubicBezTo>
                <a:cubicBezTo>
                  <a:pt x="13384" y="9664"/>
                  <a:pt x="13393" y="9659"/>
                  <a:pt x="13397" y="9644"/>
                </a:cubicBezTo>
                <a:lnTo>
                  <a:pt x="13357" y="9644"/>
                </a:lnTo>
                <a:cubicBezTo>
                  <a:pt x="13380" y="9598"/>
                  <a:pt x="13397" y="9553"/>
                  <a:pt x="13414" y="9502"/>
                </a:cubicBezTo>
                <a:cubicBezTo>
                  <a:pt x="13425" y="9508"/>
                  <a:pt x="13442" y="9513"/>
                  <a:pt x="13459" y="9513"/>
                </a:cubicBezTo>
                <a:cubicBezTo>
                  <a:pt x="13453" y="9508"/>
                  <a:pt x="13453" y="9485"/>
                  <a:pt x="13448" y="9473"/>
                </a:cubicBezTo>
                <a:cubicBezTo>
                  <a:pt x="13442" y="9479"/>
                  <a:pt x="13431" y="9485"/>
                  <a:pt x="13419" y="9485"/>
                </a:cubicBezTo>
                <a:cubicBezTo>
                  <a:pt x="13425" y="9468"/>
                  <a:pt x="13431" y="9445"/>
                  <a:pt x="13436" y="9422"/>
                </a:cubicBezTo>
                <a:lnTo>
                  <a:pt x="13476" y="9422"/>
                </a:lnTo>
                <a:cubicBezTo>
                  <a:pt x="13487" y="9388"/>
                  <a:pt x="13499" y="9360"/>
                  <a:pt x="13499" y="9326"/>
                </a:cubicBezTo>
                <a:lnTo>
                  <a:pt x="13499" y="9326"/>
                </a:lnTo>
                <a:cubicBezTo>
                  <a:pt x="13487" y="9349"/>
                  <a:pt x="13476" y="9383"/>
                  <a:pt x="13459" y="9405"/>
                </a:cubicBezTo>
                <a:cubicBezTo>
                  <a:pt x="13459" y="9360"/>
                  <a:pt x="13476" y="9326"/>
                  <a:pt x="13493" y="9286"/>
                </a:cubicBezTo>
                <a:cubicBezTo>
                  <a:pt x="13499" y="9286"/>
                  <a:pt x="13510" y="9292"/>
                  <a:pt x="13516" y="9292"/>
                </a:cubicBezTo>
                <a:lnTo>
                  <a:pt x="13533" y="9235"/>
                </a:lnTo>
                <a:lnTo>
                  <a:pt x="13533" y="9235"/>
                </a:lnTo>
                <a:cubicBezTo>
                  <a:pt x="13522" y="9252"/>
                  <a:pt x="13505" y="9269"/>
                  <a:pt x="13493" y="9281"/>
                </a:cubicBezTo>
                <a:cubicBezTo>
                  <a:pt x="13510" y="9207"/>
                  <a:pt x="13539" y="9127"/>
                  <a:pt x="13556" y="9054"/>
                </a:cubicBezTo>
                <a:cubicBezTo>
                  <a:pt x="13561" y="9059"/>
                  <a:pt x="13567" y="9076"/>
                  <a:pt x="13573" y="9088"/>
                </a:cubicBezTo>
                <a:cubicBezTo>
                  <a:pt x="13578" y="9076"/>
                  <a:pt x="13590" y="9065"/>
                  <a:pt x="13601" y="9059"/>
                </a:cubicBezTo>
                <a:cubicBezTo>
                  <a:pt x="13601" y="9014"/>
                  <a:pt x="13573" y="8980"/>
                  <a:pt x="13590" y="8940"/>
                </a:cubicBezTo>
                <a:lnTo>
                  <a:pt x="13590" y="8940"/>
                </a:lnTo>
                <a:cubicBezTo>
                  <a:pt x="13595" y="8957"/>
                  <a:pt x="13601" y="8980"/>
                  <a:pt x="13607" y="9003"/>
                </a:cubicBezTo>
                <a:cubicBezTo>
                  <a:pt x="13624" y="8940"/>
                  <a:pt x="13652" y="8878"/>
                  <a:pt x="13635" y="8821"/>
                </a:cubicBezTo>
                <a:lnTo>
                  <a:pt x="13646" y="8821"/>
                </a:lnTo>
                <a:cubicBezTo>
                  <a:pt x="13646" y="8815"/>
                  <a:pt x="13646" y="8804"/>
                  <a:pt x="13641" y="8798"/>
                </a:cubicBezTo>
                <a:lnTo>
                  <a:pt x="13663" y="8793"/>
                </a:lnTo>
                <a:lnTo>
                  <a:pt x="13658" y="8787"/>
                </a:lnTo>
                <a:cubicBezTo>
                  <a:pt x="13652" y="8787"/>
                  <a:pt x="13635" y="8798"/>
                  <a:pt x="13624" y="8804"/>
                </a:cubicBezTo>
                <a:cubicBezTo>
                  <a:pt x="13629" y="8793"/>
                  <a:pt x="13641" y="8770"/>
                  <a:pt x="13641" y="8759"/>
                </a:cubicBezTo>
                <a:cubicBezTo>
                  <a:pt x="13652" y="8759"/>
                  <a:pt x="13663" y="8764"/>
                  <a:pt x="13669" y="8764"/>
                </a:cubicBezTo>
                <a:cubicBezTo>
                  <a:pt x="13669" y="8759"/>
                  <a:pt x="13663" y="8742"/>
                  <a:pt x="13663" y="8736"/>
                </a:cubicBezTo>
                <a:cubicBezTo>
                  <a:pt x="13658" y="8736"/>
                  <a:pt x="13646" y="8742"/>
                  <a:pt x="13641" y="8747"/>
                </a:cubicBezTo>
                <a:cubicBezTo>
                  <a:pt x="13641" y="8696"/>
                  <a:pt x="13658" y="8645"/>
                  <a:pt x="13669" y="8600"/>
                </a:cubicBezTo>
                <a:cubicBezTo>
                  <a:pt x="13671" y="8600"/>
                  <a:pt x="13676" y="8601"/>
                  <a:pt x="13681" y="8602"/>
                </a:cubicBezTo>
                <a:lnTo>
                  <a:pt x="13681" y="8602"/>
                </a:lnTo>
                <a:cubicBezTo>
                  <a:pt x="13676" y="8600"/>
                  <a:pt x="13672" y="8597"/>
                  <a:pt x="13669" y="8594"/>
                </a:cubicBezTo>
                <a:cubicBezTo>
                  <a:pt x="13675" y="8566"/>
                  <a:pt x="13680" y="8537"/>
                  <a:pt x="13686" y="8509"/>
                </a:cubicBezTo>
                <a:cubicBezTo>
                  <a:pt x="13686" y="8537"/>
                  <a:pt x="13692" y="8560"/>
                  <a:pt x="13703" y="8577"/>
                </a:cubicBezTo>
                <a:cubicBezTo>
                  <a:pt x="13703" y="8554"/>
                  <a:pt x="13714" y="8543"/>
                  <a:pt x="13731" y="8532"/>
                </a:cubicBezTo>
                <a:cubicBezTo>
                  <a:pt x="13726" y="8532"/>
                  <a:pt x="13714" y="8526"/>
                  <a:pt x="13709" y="8526"/>
                </a:cubicBezTo>
                <a:cubicBezTo>
                  <a:pt x="13737" y="8458"/>
                  <a:pt x="13743" y="8384"/>
                  <a:pt x="13760" y="8316"/>
                </a:cubicBezTo>
                <a:cubicBezTo>
                  <a:pt x="13748" y="8316"/>
                  <a:pt x="13731" y="8322"/>
                  <a:pt x="13720" y="8322"/>
                </a:cubicBezTo>
                <a:cubicBezTo>
                  <a:pt x="13726" y="8259"/>
                  <a:pt x="13737" y="8191"/>
                  <a:pt x="13748" y="8129"/>
                </a:cubicBezTo>
                <a:cubicBezTo>
                  <a:pt x="13760" y="8163"/>
                  <a:pt x="13754" y="8203"/>
                  <a:pt x="13748" y="8237"/>
                </a:cubicBezTo>
                <a:cubicBezTo>
                  <a:pt x="13805" y="8225"/>
                  <a:pt x="13765" y="7981"/>
                  <a:pt x="13817" y="7925"/>
                </a:cubicBezTo>
                <a:lnTo>
                  <a:pt x="13862" y="7947"/>
                </a:lnTo>
                <a:cubicBezTo>
                  <a:pt x="13856" y="7947"/>
                  <a:pt x="13845" y="7953"/>
                  <a:pt x="13839" y="7953"/>
                </a:cubicBezTo>
                <a:cubicBezTo>
                  <a:pt x="13839" y="7976"/>
                  <a:pt x="13828" y="7987"/>
                  <a:pt x="13805" y="7993"/>
                </a:cubicBezTo>
                <a:cubicBezTo>
                  <a:pt x="13817" y="8010"/>
                  <a:pt x="13822" y="8021"/>
                  <a:pt x="13828" y="8038"/>
                </a:cubicBezTo>
                <a:lnTo>
                  <a:pt x="13800" y="8038"/>
                </a:lnTo>
                <a:cubicBezTo>
                  <a:pt x="13805" y="8038"/>
                  <a:pt x="13817" y="8049"/>
                  <a:pt x="13828" y="8055"/>
                </a:cubicBezTo>
                <a:cubicBezTo>
                  <a:pt x="13817" y="8117"/>
                  <a:pt x="13811" y="8186"/>
                  <a:pt x="13856" y="8237"/>
                </a:cubicBezTo>
                <a:cubicBezTo>
                  <a:pt x="13856" y="8151"/>
                  <a:pt x="13873" y="8072"/>
                  <a:pt x="13879" y="7987"/>
                </a:cubicBezTo>
                <a:cubicBezTo>
                  <a:pt x="13879" y="7981"/>
                  <a:pt x="13890" y="7976"/>
                  <a:pt x="13890" y="7970"/>
                </a:cubicBezTo>
                <a:cubicBezTo>
                  <a:pt x="13868" y="7947"/>
                  <a:pt x="13885" y="7919"/>
                  <a:pt x="13902" y="7896"/>
                </a:cubicBezTo>
                <a:cubicBezTo>
                  <a:pt x="13879" y="7851"/>
                  <a:pt x="13902" y="7800"/>
                  <a:pt x="13902" y="7749"/>
                </a:cubicBezTo>
                <a:lnTo>
                  <a:pt x="13919" y="7743"/>
                </a:lnTo>
                <a:lnTo>
                  <a:pt x="13896" y="7732"/>
                </a:lnTo>
                <a:cubicBezTo>
                  <a:pt x="13896" y="7681"/>
                  <a:pt x="13907" y="7624"/>
                  <a:pt x="13896" y="7573"/>
                </a:cubicBezTo>
                <a:cubicBezTo>
                  <a:pt x="13890" y="7550"/>
                  <a:pt x="13907" y="7533"/>
                  <a:pt x="13913" y="7516"/>
                </a:cubicBezTo>
                <a:cubicBezTo>
                  <a:pt x="13907" y="7505"/>
                  <a:pt x="13896" y="7499"/>
                  <a:pt x="13890" y="7488"/>
                </a:cubicBezTo>
                <a:cubicBezTo>
                  <a:pt x="13896" y="7488"/>
                  <a:pt x="13907" y="7482"/>
                  <a:pt x="13919" y="7482"/>
                </a:cubicBezTo>
                <a:cubicBezTo>
                  <a:pt x="13902" y="7323"/>
                  <a:pt x="13936" y="7176"/>
                  <a:pt x="13936" y="7022"/>
                </a:cubicBezTo>
                <a:lnTo>
                  <a:pt x="13930" y="7022"/>
                </a:lnTo>
                <a:cubicBezTo>
                  <a:pt x="13907" y="7000"/>
                  <a:pt x="13930" y="6966"/>
                  <a:pt x="13936" y="6937"/>
                </a:cubicBezTo>
                <a:cubicBezTo>
                  <a:pt x="13930" y="6903"/>
                  <a:pt x="13924" y="6864"/>
                  <a:pt x="13924" y="6830"/>
                </a:cubicBezTo>
                <a:cubicBezTo>
                  <a:pt x="13919" y="6824"/>
                  <a:pt x="13913" y="6812"/>
                  <a:pt x="13913" y="6807"/>
                </a:cubicBezTo>
                <a:cubicBezTo>
                  <a:pt x="13919" y="6790"/>
                  <a:pt x="13919" y="6773"/>
                  <a:pt x="13924" y="6756"/>
                </a:cubicBezTo>
                <a:cubicBezTo>
                  <a:pt x="13924" y="6739"/>
                  <a:pt x="13919" y="6722"/>
                  <a:pt x="13913" y="6705"/>
                </a:cubicBezTo>
                <a:cubicBezTo>
                  <a:pt x="13919" y="6705"/>
                  <a:pt x="13924" y="6693"/>
                  <a:pt x="13930" y="6688"/>
                </a:cubicBezTo>
                <a:lnTo>
                  <a:pt x="13913" y="6688"/>
                </a:lnTo>
                <a:cubicBezTo>
                  <a:pt x="13913" y="6665"/>
                  <a:pt x="13919" y="6637"/>
                  <a:pt x="13913" y="6608"/>
                </a:cubicBezTo>
                <a:cubicBezTo>
                  <a:pt x="13913" y="6608"/>
                  <a:pt x="13924" y="6603"/>
                  <a:pt x="13930" y="6603"/>
                </a:cubicBezTo>
                <a:cubicBezTo>
                  <a:pt x="13924" y="6597"/>
                  <a:pt x="13913" y="6591"/>
                  <a:pt x="13907" y="6586"/>
                </a:cubicBezTo>
                <a:cubicBezTo>
                  <a:pt x="13924" y="6534"/>
                  <a:pt x="13890" y="6483"/>
                  <a:pt x="13902" y="6432"/>
                </a:cubicBezTo>
                <a:cubicBezTo>
                  <a:pt x="13862" y="6364"/>
                  <a:pt x="13885" y="6279"/>
                  <a:pt x="13862" y="6200"/>
                </a:cubicBezTo>
                <a:cubicBezTo>
                  <a:pt x="13856" y="6200"/>
                  <a:pt x="13845" y="6194"/>
                  <a:pt x="13839" y="6188"/>
                </a:cubicBezTo>
                <a:cubicBezTo>
                  <a:pt x="13839" y="6188"/>
                  <a:pt x="13851" y="6177"/>
                  <a:pt x="13856" y="6171"/>
                </a:cubicBezTo>
                <a:cubicBezTo>
                  <a:pt x="13839" y="6075"/>
                  <a:pt x="13851" y="5978"/>
                  <a:pt x="13817" y="5888"/>
                </a:cubicBezTo>
                <a:cubicBezTo>
                  <a:pt x="13811" y="5893"/>
                  <a:pt x="13794" y="5893"/>
                  <a:pt x="13788" y="5893"/>
                </a:cubicBezTo>
                <a:cubicBezTo>
                  <a:pt x="13800" y="5939"/>
                  <a:pt x="13805" y="5984"/>
                  <a:pt x="13817" y="6024"/>
                </a:cubicBezTo>
                <a:cubicBezTo>
                  <a:pt x="13817" y="6029"/>
                  <a:pt x="13811" y="6035"/>
                  <a:pt x="13805" y="6041"/>
                </a:cubicBezTo>
                <a:cubicBezTo>
                  <a:pt x="13834" y="6103"/>
                  <a:pt x="13822" y="6177"/>
                  <a:pt x="13828" y="6245"/>
                </a:cubicBezTo>
                <a:cubicBezTo>
                  <a:pt x="13834" y="6251"/>
                  <a:pt x="13845" y="6256"/>
                  <a:pt x="13851" y="6256"/>
                </a:cubicBezTo>
                <a:cubicBezTo>
                  <a:pt x="13845" y="6273"/>
                  <a:pt x="13845" y="6296"/>
                  <a:pt x="13839" y="6313"/>
                </a:cubicBezTo>
                <a:cubicBezTo>
                  <a:pt x="13845" y="6319"/>
                  <a:pt x="13862" y="6330"/>
                  <a:pt x="13868" y="6336"/>
                </a:cubicBezTo>
                <a:cubicBezTo>
                  <a:pt x="13862" y="6342"/>
                  <a:pt x="13851" y="6347"/>
                  <a:pt x="13845" y="6347"/>
                </a:cubicBezTo>
                <a:cubicBezTo>
                  <a:pt x="13845" y="6353"/>
                  <a:pt x="13856" y="6370"/>
                  <a:pt x="13862" y="6376"/>
                </a:cubicBezTo>
                <a:cubicBezTo>
                  <a:pt x="13845" y="6387"/>
                  <a:pt x="13834" y="6393"/>
                  <a:pt x="13822" y="6398"/>
                </a:cubicBezTo>
                <a:lnTo>
                  <a:pt x="13856" y="6398"/>
                </a:lnTo>
                <a:cubicBezTo>
                  <a:pt x="13856" y="6510"/>
                  <a:pt x="13856" y="6621"/>
                  <a:pt x="13867" y="6738"/>
                </a:cubicBezTo>
                <a:lnTo>
                  <a:pt x="13867" y="6738"/>
                </a:lnTo>
                <a:cubicBezTo>
                  <a:pt x="13863" y="6736"/>
                  <a:pt x="13859" y="6735"/>
                  <a:pt x="13856" y="6735"/>
                </a:cubicBezTo>
                <a:cubicBezTo>
                  <a:pt x="13853" y="6735"/>
                  <a:pt x="13850" y="6736"/>
                  <a:pt x="13848" y="6737"/>
                </a:cubicBezTo>
                <a:lnTo>
                  <a:pt x="13848" y="6737"/>
                </a:lnTo>
                <a:lnTo>
                  <a:pt x="13805" y="6722"/>
                </a:lnTo>
                <a:lnTo>
                  <a:pt x="13839" y="6722"/>
                </a:lnTo>
                <a:cubicBezTo>
                  <a:pt x="13839" y="6665"/>
                  <a:pt x="13834" y="6608"/>
                  <a:pt x="13822" y="6557"/>
                </a:cubicBezTo>
                <a:cubicBezTo>
                  <a:pt x="13817" y="6557"/>
                  <a:pt x="13805" y="6563"/>
                  <a:pt x="13800" y="6563"/>
                </a:cubicBezTo>
                <a:cubicBezTo>
                  <a:pt x="13783" y="6489"/>
                  <a:pt x="13771" y="6415"/>
                  <a:pt x="13771" y="6336"/>
                </a:cubicBezTo>
                <a:lnTo>
                  <a:pt x="13771" y="6336"/>
                </a:lnTo>
                <a:cubicBezTo>
                  <a:pt x="13794" y="6347"/>
                  <a:pt x="13800" y="6370"/>
                  <a:pt x="13805" y="6393"/>
                </a:cubicBezTo>
                <a:lnTo>
                  <a:pt x="13805" y="6342"/>
                </a:lnTo>
                <a:cubicBezTo>
                  <a:pt x="13788" y="6342"/>
                  <a:pt x="13777" y="6336"/>
                  <a:pt x="13760" y="6325"/>
                </a:cubicBezTo>
                <a:cubicBezTo>
                  <a:pt x="13765" y="6308"/>
                  <a:pt x="13788" y="6313"/>
                  <a:pt x="13805" y="6308"/>
                </a:cubicBezTo>
                <a:cubicBezTo>
                  <a:pt x="13794" y="6273"/>
                  <a:pt x="13788" y="6239"/>
                  <a:pt x="13783" y="6205"/>
                </a:cubicBezTo>
                <a:cubicBezTo>
                  <a:pt x="13777" y="6222"/>
                  <a:pt x="13771" y="6245"/>
                  <a:pt x="13765" y="6262"/>
                </a:cubicBezTo>
                <a:cubicBezTo>
                  <a:pt x="13765" y="6217"/>
                  <a:pt x="13726" y="6160"/>
                  <a:pt x="13771" y="6126"/>
                </a:cubicBezTo>
                <a:cubicBezTo>
                  <a:pt x="13765" y="6103"/>
                  <a:pt x="13760" y="6081"/>
                  <a:pt x="13754" y="6052"/>
                </a:cubicBezTo>
                <a:cubicBezTo>
                  <a:pt x="13754" y="6069"/>
                  <a:pt x="13754" y="6081"/>
                  <a:pt x="13754" y="6098"/>
                </a:cubicBezTo>
                <a:lnTo>
                  <a:pt x="13743" y="6098"/>
                </a:lnTo>
                <a:lnTo>
                  <a:pt x="13731" y="6029"/>
                </a:lnTo>
                <a:cubicBezTo>
                  <a:pt x="13737" y="6029"/>
                  <a:pt x="13748" y="6024"/>
                  <a:pt x="13760" y="6024"/>
                </a:cubicBezTo>
                <a:cubicBezTo>
                  <a:pt x="13726" y="6024"/>
                  <a:pt x="13726" y="6007"/>
                  <a:pt x="13731" y="5978"/>
                </a:cubicBezTo>
                <a:lnTo>
                  <a:pt x="13731" y="5978"/>
                </a:lnTo>
                <a:cubicBezTo>
                  <a:pt x="13737" y="5984"/>
                  <a:pt x="13754" y="5984"/>
                  <a:pt x="13760" y="5990"/>
                </a:cubicBezTo>
                <a:cubicBezTo>
                  <a:pt x="13737" y="5922"/>
                  <a:pt x="13731" y="5848"/>
                  <a:pt x="13720" y="5780"/>
                </a:cubicBezTo>
                <a:cubicBezTo>
                  <a:pt x="13720" y="5791"/>
                  <a:pt x="13720" y="5808"/>
                  <a:pt x="13720" y="5820"/>
                </a:cubicBezTo>
                <a:lnTo>
                  <a:pt x="13697" y="5825"/>
                </a:lnTo>
                <a:cubicBezTo>
                  <a:pt x="13692" y="5803"/>
                  <a:pt x="13686" y="5774"/>
                  <a:pt x="13680" y="5751"/>
                </a:cubicBezTo>
                <a:lnTo>
                  <a:pt x="13680" y="5751"/>
                </a:lnTo>
                <a:lnTo>
                  <a:pt x="13709" y="5757"/>
                </a:lnTo>
                <a:cubicBezTo>
                  <a:pt x="13703" y="5672"/>
                  <a:pt x="13686" y="5581"/>
                  <a:pt x="13658" y="5502"/>
                </a:cubicBezTo>
                <a:lnTo>
                  <a:pt x="13658" y="5502"/>
                </a:lnTo>
                <a:cubicBezTo>
                  <a:pt x="13658" y="5547"/>
                  <a:pt x="13675" y="5593"/>
                  <a:pt x="13669" y="5638"/>
                </a:cubicBezTo>
                <a:cubicBezTo>
                  <a:pt x="13641" y="5576"/>
                  <a:pt x="13629" y="5508"/>
                  <a:pt x="13624" y="5434"/>
                </a:cubicBezTo>
                <a:cubicBezTo>
                  <a:pt x="13629" y="5434"/>
                  <a:pt x="13629" y="5428"/>
                  <a:pt x="13635" y="5422"/>
                </a:cubicBezTo>
                <a:lnTo>
                  <a:pt x="13635" y="5422"/>
                </a:lnTo>
                <a:cubicBezTo>
                  <a:pt x="13629" y="5451"/>
                  <a:pt x="13629" y="5485"/>
                  <a:pt x="13652" y="5508"/>
                </a:cubicBezTo>
                <a:cubicBezTo>
                  <a:pt x="13658" y="5485"/>
                  <a:pt x="13663" y="5468"/>
                  <a:pt x="13669" y="5445"/>
                </a:cubicBezTo>
                <a:cubicBezTo>
                  <a:pt x="13663" y="5439"/>
                  <a:pt x="13641" y="5428"/>
                  <a:pt x="13635" y="5422"/>
                </a:cubicBezTo>
                <a:lnTo>
                  <a:pt x="13635" y="5422"/>
                </a:lnTo>
                <a:cubicBezTo>
                  <a:pt x="13635" y="5422"/>
                  <a:pt x="13635" y="5422"/>
                  <a:pt x="13635" y="5422"/>
                </a:cubicBezTo>
                <a:cubicBezTo>
                  <a:pt x="13646" y="5400"/>
                  <a:pt x="13635" y="5377"/>
                  <a:pt x="13629" y="5354"/>
                </a:cubicBezTo>
                <a:cubicBezTo>
                  <a:pt x="13612" y="5371"/>
                  <a:pt x="13618" y="5394"/>
                  <a:pt x="13618" y="5417"/>
                </a:cubicBezTo>
                <a:cubicBezTo>
                  <a:pt x="13601" y="5388"/>
                  <a:pt x="13595" y="5354"/>
                  <a:pt x="13590" y="5326"/>
                </a:cubicBezTo>
                <a:lnTo>
                  <a:pt x="13618" y="5326"/>
                </a:lnTo>
                <a:cubicBezTo>
                  <a:pt x="13612" y="5303"/>
                  <a:pt x="13607" y="5281"/>
                  <a:pt x="13601" y="5252"/>
                </a:cubicBezTo>
                <a:cubicBezTo>
                  <a:pt x="13595" y="5269"/>
                  <a:pt x="13590" y="5286"/>
                  <a:pt x="13584" y="5303"/>
                </a:cubicBezTo>
                <a:cubicBezTo>
                  <a:pt x="13573" y="5264"/>
                  <a:pt x="13567" y="5229"/>
                  <a:pt x="13561" y="5190"/>
                </a:cubicBezTo>
                <a:cubicBezTo>
                  <a:pt x="13573" y="5184"/>
                  <a:pt x="13590" y="5173"/>
                  <a:pt x="13601" y="5167"/>
                </a:cubicBezTo>
                <a:cubicBezTo>
                  <a:pt x="13539" y="5133"/>
                  <a:pt x="13555" y="5038"/>
                  <a:pt x="13511" y="4986"/>
                </a:cubicBezTo>
                <a:lnTo>
                  <a:pt x="13511" y="4986"/>
                </a:lnTo>
                <a:cubicBezTo>
                  <a:pt x="13516" y="4993"/>
                  <a:pt x="13522" y="5014"/>
                  <a:pt x="13522" y="5020"/>
                </a:cubicBezTo>
                <a:lnTo>
                  <a:pt x="13499" y="5031"/>
                </a:lnTo>
                <a:cubicBezTo>
                  <a:pt x="13499" y="5020"/>
                  <a:pt x="13499" y="4997"/>
                  <a:pt x="13499" y="4986"/>
                </a:cubicBezTo>
                <a:cubicBezTo>
                  <a:pt x="13493" y="4980"/>
                  <a:pt x="13482" y="4968"/>
                  <a:pt x="13476" y="4963"/>
                </a:cubicBezTo>
                <a:cubicBezTo>
                  <a:pt x="13487" y="4963"/>
                  <a:pt x="13510" y="4957"/>
                  <a:pt x="13522" y="4957"/>
                </a:cubicBezTo>
                <a:cubicBezTo>
                  <a:pt x="13510" y="4934"/>
                  <a:pt x="13505" y="4906"/>
                  <a:pt x="13482" y="4889"/>
                </a:cubicBezTo>
                <a:cubicBezTo>
                  <a:pt x="13470" y="4861"/>
                  <a:pt x="13470" y="4827"/>
                  <a:pt x="13465" y="4798"/>
                </a:cubicBezTo>
                <a:cubicBezTo>
                  <a:pt x="13459" y="4793"/>
                  <a:pt x="13453" y="4781"/>
                  <a:pt x="13448" y="4776"/>
                </a:cubicBezTo>
                <a:cubicBezTo>
                  <a:pt x="13442" y="4742"/>
                  <a:pt x="13431" y="4708"/>
                  <a:pt x="13419" y="4673"/>
                </a:cubicBezTo>
                <a:lnTo>
                  <a:pt x="13419" y="4673"/>
                </a:lnTo>
                <a:cubicBezTo>
                  <a:pt x="13425" y="4679"/>
                  <a:pt x="13442" y="4690"/>
                  <a:pt x="13453" y="4690"/>
                </a:cubicBezTo>
                <a:cubicBezTo>
                  <a:pt x="13419" y="4668"/>
                  <a:pt x="13408" y="4628"/>
                  <a:pt x="13380" y="4605"/>
                </a:cubicBezTo>
                <a:lnTo>
                  <a:pt x="13380" y="4605"/>
                </a:lnTo>
                <a:cubicBezTo>
                  <a:pt x="13385" y="4639"/>
                  <a:pt x="13397" y="4673"/>
                  <a:pt x="13397" y="4702"/>
                </a:cubicBezTo>
                <a:cubicBezTo>
                  <a:pt x="13351" y="4605"/>
                  <a:pt x="13312" y="4498"/>
                  <a:pt x="13278" y="4390"/>
                </a:cubicBezTo>
                <a:lnTo>
                  <a:pt x="13278" y="4390"/>
                </a:lnTo>
                <a:cubicBezTo>
                  <a:pt x="13289" y="4407"/>
                  <a:pt x="13300" y="4424"/>
                  <a:pt x="13306" y="4447"/>
                </a:cubicBezTo>
                <a:cubicBezTo>
                  <a:pt x="13323" y="4429"/>
                  <a:pt x="13317" y="4407"/>
                  <a:pt x="13317" y="4384"/>
                </a:cubicBezTo>
                <a:cubicBezTo>
                  <a:pt x="13306" y="4367"/>
                  <a:pt x="13289" y="4350"/>
                  <a:pt x="13278" y="4333"/>
                </a:cubicBezTo>
                <a:cubicBezTo>
                  <a:pt x="13283" y="4327"/>
                  <a:pt x="13289" y="4322"/>
                  <a:pt x="13295" y="4316"/>
                </a:cubicBezTo>
                <a:cubicBezTo>
                  <a:pt x="13267" y="4316"/>
                  <a:pt x="13224" y="4231"/>
                  <a:pt x="13262" y="4231"/>
                </a:cubicBezTo>
                <a:cubicBezTo>
                  <a:pt x="13264" y="4231"/>
                  <a:pt x="13265" y="4231"/>
                  <a:pt x="13266" y="4231"/>
                </a:cubicBezTo>
                <a:cubicBezTo>
                  <a:pt x="13329" y="4316"/>
                  <a:pt x="13346" y="4429"/>
                  <a:pt x="13414" y="4515"/>
                </a:cubicBezTo>
                <a:cubicBezTo>
                  <a:pt x="13408" y="4515"/>
                  <a:pt x="13408" y="4526"/>
                  <a:pt x="13402" y="4532"/>
                </a:cubicBezTo>
                <a:cubicBezTo>
                  <a:pt x="13431" y="4588"/>
                  <a:pt x="13448" y="4651"/>
                  <a:pt x="13465" y="4708"/>
                </a:cubicBezTo>
                <a:cubicBezTo>
                  <a:pt x="13482" y="4708"/>
                  <a:pt x="13505" y="4702"/>
                  <a:pt x="13522" y="4702"/>
                </a:cubicBezTo>
                <a:cubicBezTo>
                  <a:pt x="13510" y="4668"/>
                  <a:pt x="13493" y="4634"/>
                  <a:pt x="13453" y="4628"/>
                </a:cubicBezTo>
                <a:cubicBezTo>
                  <a:pt x="13453" y="4611"/>
                  <a:pt x="13453" y="4600"/>
                  <a:pt x="13448" y="4583"/>
                </a:cubicBezTo>
                <a:cubicBezTo>
                  <a:pt x="13465" y="4554"/>
                  <a:pt x="13431" y="4526"/>
                  <a:pt x="13419" y="4498"/>
                </a:cubicBezTo>
                <a:lnTo>
                  <a:pt x="13453" y="4492"/>
                </a:lnTo>
                <a:lnTo>
                  <a:pt x="13419" y="4492"/>
                </a:lnTo>
                <a:cubicBezTo>
                  <a:pt x="13425" y="4475"/>
                  <a:pt x="13431" y="4447"/>
                  <a:pt x="13436" y="4429"/>
                </a:cubicBezTo>
                <a:cubicBezTo>
                  <a:pt x="13419" y="4424"/>
                  <a:pt x="13408" y="4418"/>
                  <a:pt x="13397" y="4412"/>
                </a:cubicBezTo>
                <a:cubicBezTo>
                  <a:pt x="13397" y="4407"/>
                  <a:pt x="13408" y="4390"/>
                  <a:pt x="13414" y="4378"/>
                </a:cubicBezTo>
                <a:lnTo>
                  <a:pt x="13414" y="4378"/>
                </a:lnTo>
                <a:cubicBezTo>
                  <a:pt x="13408" y="4384"/>
                  <a:pt x="13397" y="4390"/>
                  <a:pt x="13391" y="4390"/>
                </a:cubicBezTo>
                <a:cubicBezTo>
                  <a:pt x="13386" y="4368"/>
                  <a:pt x="13375" y="4342"/>
                  <a:pt x="13384" y="4320"/>
                </a:cubicBezTo>
                <a:lnTo>
                  <a:pt x="13384" y="4320"/>
                </a:lnTo>
                <a:cubicBezTo>
                  <a:pt x="13380" y="4324"/>
                  <a:pt x="13373" y="4327"/>
                  <a:pt x="13368" y="4327"/>
                </a:cubicBezTo>
                <a:cubicBezTo>
                  <a:pt x="13346" y="4259"/>
                  <a:pt x="13300" y="4191"/>
                  <a:pt x="13272" y="4123"/>
                </a:cubicBezTo>
                <a:cubicBezTo>
                  <a:pt x="13278" y="4123"/>
                  <a:pt x="13295" y="4129"/>
                  <a:pt x="13300" y="4129"/>
                </a:cubicBezTo>
                <a:cubicBezTo>
                  <a:pt x="13255" y="4117"/>
                  <a:pt x="13221" y="4049"/>
                  <a:pt x="13232" y="4004"/>
                </a:cubicBezTo>
                <a:cubicBezTo>
                  <a:pt x="13238" y="3987"/>
                  <a:pt x="13209" y="3987"/>
                  <a:pt x="13204" y="3976"/>
                </a:cubicBezTo>
                <a:cubicBezTo>
                  <a:pt x="13181" y="3925"/>
                  <a:pt x="13154" y="3897"/>
                  <a:pt x="13104" y="3885"/>
                </a:cubicBezTo>
                <a:lnTo>
                  <a:pt x="13104" y="3885"/>
                </a:lnTo>
                <a:cubicBezTo>
                  <a:pt x="13107" y="3887"/>
                  <a:pt x="13110" y="3889"/>
                  <a:pt x="13113" y="3890"/>
                </a:cubicBezTo>
                <a:lnTo>
                  <a:pt x="13085" y="3902"/>
                </a:lnTo>
                <a:cubicBezTo>
                  <a:pt x="13119" y="3902"/>
                  <a:pt x="13147" y="3907"/>
                  <a:pt x="13170" y="3925"/>
                </a:cubicBezTo>
                <a:cubicBezTo>
                  <a:pt x="13170" y="3964"/>
                  <a:pt x="13141" y="3987"/>
                  <a:pt x="13113" y="4010"/>
                </a:cubicBezTo>
                <a:cubicBezTo>
                  <a:pt x="13124" y="4044"/>
                  <a:pt x="13136" y="4078"/>
                  <a:pt x="13147" y="4106"/>
                </a:cubicBezTo>
                <a:cubicBezTo>
                  <a:pt x="13056" y="3959"/>
                  <a:pt x="12965" y="3800"/>
                  <a:pt x="12886" y="3641"/>
                </a:cubicBezTo>
                <a:lnTo>
                  <a:pt x="12886" y="3641"/>
                </a:lnTo>
                <a:cubicBezTo>
                  <a:pt x="12892" y="3647"/>
                  <a:pt x="12909" y="3647"/>
                  <a:pt x="12914" y="3652"/>
                </a:cubicBezTo>
                <a:cubicBezTo>
                  <a:pt x="12914" y="3647"/>
                  <a:pt x="12914" y="3641"/>
                  <a:pt x="12914" y="3635"/>
                </a:cubicBezTo>
                <a:cubicBezTo>
                  <a:pt x="12906" y="3638"/>
                  <a:pt x="12899" y="3639"/>
                  <a:pt x="12892" y="3639"/>
                </a:cubicBezTo>
                <a:cubicBezTo>
                  <a:pt x="12871" y="3639"/>
                  <a:pt x="12859" y="3626"/>
                  <a:pt x="12863" y="3595"/>
                </a:cubicBezTo>
                <a:lnTo>
                  <a:pt x="12863" y="3595"/>
                </a:lnTo>
                <a:cubicBezTo>
                  <a:pt x="12869" y="3601"/>
                  <a:pt x="12892" y="3612"/>
                  <a:pt x="12897" y="3618"/>
                </a:cubicBezTo>
                <a:cubicBezTo>
                  <a:pt x="12892" y="3607"/>
                  <a:pt x="12886" y="3595"/>
                  <a:pt x="12880" y="3590"/>
                </a:cubicBezTo>
                <a:cubicBezTo>
                  <a:pt x="12869" y="3590"/>
                  <a:pt x="12858" y="3595"/>
                  <a:pt x="12846" y="3595"/>
                </a:cubicBezTo>
                <a:cubicBezTo>
                  <a:pt x="12818" y="3544"/>
                  <a:pt x="12795" y="3499"/>
                  <a:pt x="12767" y="3454"/>
                </a:cubicBezTo>
                <a:cubicBezTo>
                  <a:pt x="12739" y="3391"/>
                  <a:pt x="12659" y="3340"/>
                  <a:pt x="12676" y="3266"/>
                </a:cubicBezTo>
                <a:cubicBezTo>
                  <a:pt x="12665" y="3238"/>
                  <a:pt x="12653" y="3210"/>
                  <a:pt x="12642" y="3181"/>
                </a:cubicBezTo>
                <a:cubicBezTo>
                  <a:pt x="12636" y="3176"/>
                  <a:pt x="12625" y="3170"/>
                  <a:pt x="12619" y="3170"/>
                </a:cubicBezTo>
                <a:cubicBezTo>
                  <a:pt x="12614" y="3145"/>
                  <a:pt x="12601" y="3129"/>
                  <a:pt x="12579" y="3129"/>
                </a:cubicBezTo>
                <a:cubicBezTo>
                  <a:pt x="12575" y="3129"/>
                  <a:pt x="12572" y="3129"/>
                  <a:pt x="12568" y="3130"/>
                </a:cubicBezTo>
                <a:cubicBezTo>
                  <a:pt x="12580" y="3147"/>
                  <a:pt x="12585" y="3164"/>
                  <a:pt x="12597" y="3181"/>
                </a:cubicBezTo>
                <a:cubicBezTo>
                  <a:pt x="12580" y="3159"/>
                  <a:pt x="12557" y="3142"/>
                  <a:pt x="12540" y="3119"/>
                </a:cubicBezTo>
                <a:cubicBezTo>
                  <a:pt x="12551" y="3113"/>
                  <a:pt x="12568" y="3107"/>
                  <a:pt x="12580" y="3107"/>
                </a:cubicBezTo>
                <a:cubicBezTo>
                  <a:pt x="12563" y="3096"/>
                  <a:pt x="12551" y="3090"/>
                  <a:pt x="12540" y="3079"/>
                </a:cubicBezTo>
                <a:cubicBezTo>
                  <a:pt x="12557" y="3073"/>
                  <a:pt x="12568" y="3068"/>
                  <a:pt x="12585" y="3056"/>
                </a:cubicBezTo>
                <a:lnTo>
                  <a:pt x="12585" y="3056"/>
                </a:lnTo>
                <a:lnTo>
                  <a:pt x="12529" y="3068"/>
                </a:lnTo>
                <a:cubicBezTo>
                  <a:pt x="12529" y="3056"/>
                  <a:pt x="12529" y="3039"/>
                  <a:pt x="12529" y="3034"/>
                </a:cubicBezTo>
                <a:cubicBezTo>
                  <a:pt x="12517" y="3039"/>
                  <a:pt x="12506" y="3045"/>
                  <a:pt x="12495" y="3051"/>
                </a:cubicBezTo>
                <a:cubicBezTo>
                  <a:pt x="12489" y="3045"/>
                  <a:pt x="12478" y="3039"/>
                  <a:pt x="12472" y="3034"/>
                </a:cubicBezTo>
                <a:cubicBezTo>
                  <a:pt x="12483" y="3028"/>
                  <a:pt x="12500" y="3017"/>
                  <a:pt x="12512" y="3011"/>
                </a:cubicBezTo>
                <a:lnTo>
                  <a:pt x="12466" y="3011"/>
                </a:lnTo>
                <a:cubicBezTo>
                  <a:pt x="12455" y="3000"/>
                  <a:pt x="12449" y="2988"/>
                  <a:pt x="12438" y="2983"/>
                </a:cubicBezTo>
                <a:lnTo>
                  <a:pt x="12438" y="2983"/>
                </a:lnTo>
                <a:cubicBezTo>
                  <a:pt x="12455" y="2988"/>
                  <a:pt x="12466" y="3000"/>
                  <a:pt x="12483" y="3000"/>
                </a:cubicBezTo>
                <a:cubicBezTo>
                  <a:pt x="12489" y="2954"/>
                  <a:pt x="12426" y="2971"/>
                  <a:pt x="12404" y="2949"/>
                </a:cubicBezTo>
                <a:cubicBezTo>
                  <a:pt x="12398" y="2932"/>
                  <a:pt x="12387" y="2903"/>
                  <a:pt x="12381" y="2886"/>
                </a:cubicBezTo>
                <a:lnTo>
                  <a:pt x="12381" y="2886"/>
                </a:lnTo>
                <a:cubicBezTo>
                  <a:pt x="12392" y="2892"/>
                  <a:pt x="12409" y="2898"/>
                  <a:pt x="12421" y="2898"/>
                </a:cubicBezTo>
                <a:cubicBezTo>
                  <a:pt x="12398" y="2886"/>
                  <a:pt x="12381" y="2869"/>
                  <a:pt x="12370" y="2846"/>
                </a:cubicBezTo>
                <a:lnTo>
                  <a:pt x="12370" y="2846"/>
                </a:lnTo>
                <a:cubicBezTo>
                  <a:pt x="12370" y="2858"/>
                  <a:pt x="12375" y="2881"/>
                  <a:pt x="12375" y="2892"/>
                </a:cubicBezTo>
                <a:cubicBezTo>
                  <a:pt x="12341" y="2881"/>
                  <a:pt x="12341" y="2852"/>
                  <a:pt x="12353" y="2824"/>
                </a:cubicBezTo>
                <a:lnTo>
                  <a:pt x="12319" y="2824"/>
                </a:lnTo>
                <a:cubicBezTo>
                  <a:pt x="12302" y="2807"/>
                  <a:pt x="12285" y="2790"/>
                  <a:pt x="12268" y="2778"/>
                </a:cubicBezTo>
                <a:cubicBezTo>
                  <a:pt x="12256" y="2756"/>
                  <a:pt x="12239" y="2739"/>
                  <a:pt x="12228" y="2716"/>
                </a:cubicBezTo>
                <a:lnTo>
                  <a:pt x="12228" y="2716"/>
                </a:lnTo>
                <a:lnTo>
                  <a:pt x="12273" y="2722"/>
                </a:lnTo>
                <a:cubicBezTo>
                  <a:pt x="12256" y="2710"/>
                  <a:pt x="12239" y="2705"/>
                  <a:pt x="12217" y="2705"/>
                </a:cubicBezTo>
                <a:cubicBezTo>
                  <a:pt x="12211" y="2699"/>
                  <a:pt x="12211" y="2693"/>
                  <a:pt x="12205" y="2688"/>
                </a:cubicBezTo>
                <a:cubicBezTo>
                  <a:pt x="12211" y="2682"/>
                  <a:pt x="12211" y="2671"/>
                  <a:pt x="12217" y="2665"/>
                </a:cubicBezTo>
                <a:lnTo>
                  <a:pt x="12217" y="2665"/>
                </a:lnTo>
                <a:cubicBezTo>
                  <a:pt x="12211" y="2671"/>
                  <a:pt x="12205" y="2671"/>
                  <a:pt x="12200" y="2676"/>
                </a:cubicBezTo>
                <a:cubicBezTo>
                  <a:pt x="12188" y="2665"/>
                  <a:pt x="12183" y="2648"/>
                  <a:pt x="12177" y="2637"/>
                </a:cubicBezTo>
                <a:cubicBezTo>
                  <a:pt x="12171" y="2648"/>
                  <a:pt x="12165" y="2654"/>
                  <a:pt x="12165" y="2665"/>
                </a:cubicBezTo>
                <a:cubicBezTo>
                  <a:pt x="12148" y="2648"/>
                  <a:pt x="12131" y="2637"/>
                  <a:pt x="12114" y="2620"/>
                </a:cubicBezTo>
                <a:cubicBezTo>
                  <a:pt x="12120" y="2620"/>
                  <a:pt x="12137" y="2614"/>
                  <a:pt x="12143" y="2614"/>
                </a:cubicBezTo>
                <a:cubicBezTo>
                  <a:pt x="12137" y="2603"/>
                  <a:pt x="12131" y="2591"/>
                  <a:pt x="12126" y="2586"/>
                </a:cubicBezTo>
                <a:cubicBezTo>
                  <a:pt x="12122" y="2602"/>
                  <a:pt x="12115" y="2608"/>
                  <a:pt x="12106" y="2608"/>
                </a:cubicBezTo>
                <a:cubicBezTo>
                  <a:pt x="12091" y="2608"/>
                  <a:pt x="12072" y="2589"/>
                  <a:pt x="12058" y="2574"/>
                </a:cubicBezTo>
                <a:cubicBezTo>
                  <a:pt x="12018" y="2534"/>
                  <a:pt x="11978" y="2500"/>
                  <a:pt x="11933" y="2472"/>
                </a:cubicBezTo>
                <a:cubicBezTo>
                  <a:pt x="11939" y="2461"/>
                  <a:pt x="11939" y="2449"/>
                  <a:pt x="11927" y="2438"/>
                </a:cubicBezTo>
                <a:cubicBezTo>
                  <a:pt x="11922" y="2444"/>
                  <a:pt x="11922" y="2449"/>
                  <a:pt x="11916" y="2461"/>
                </a:cubicBezTo>
                <a:cubicBezTo>
                  <a:pt x="11904" y="2449"/>
                  <a:pt x="11893" y="2438"/>
                  <a:pt x="11876" y="2432"/>
                </a:cubicBezTo>
                <a:cubicBezTo>
                  <a:pt x="11859" y="2410"/>
                  <a:pt x="11842" y="2387"/>
                  <a:pt x="11819" y="2370"/>
                </a:cubicBezTo>
                <a:cubicBezTo>
                  <a:pt x="11831" y="2370"/>
                  <a:pt x="11836" y="2364"/>
                  <a:pt x="11836" y="2359"/>
                </a:cubicBezTo>
                <a:cubicBezTo>
                  <a:pt x="11836" y="2353"/>
                  <a:pt x="11831" y="2347"/>
                  <a:pt x="11825" y="2342"/>
                </a:cubicBezTo>
                <a:cubicBezTo>
                  <a:pt x="11831" y="2336"/>
                  <a:pt x="11836" y="2330"/>
                  <a:pt x="11842" y="2325"/>
                </a:cubicBezTo>
                <a:cubicBezTo>
                  <a:pt x="11831" y="2319"/>
                  <a:pt x="11808" y="2313"/>
                  <a:pt x="11802" y="2313"/>
                </a:cubicBezTo>
                <a:cubicBezTo>
                  <a:pt x="11802" y="2319"/>
                  <a:pt x="11797" y="2336"/>
                  <a:pt x="11797" y="2342"/>
                </a:cubicBezTo>
                <a:cubicBezTo>
                  <a:pt x="11780" y="2330"/>
                  <a:pt x="11763" y="2313"/>
                  <a:pt x="11746" y="2302"/>
                </a:cubicBezTo>
                <a:cubicBezTo>
                  <a:pt x="11751" y="2290"/>
                  <a:pt x="11757" y="2273"/>
                  <a:pt x="11768" y="2262"/>
                </a:cubicBezTo>
                <a:cubicBezTo>
                  <a:pt x="11740" y="2239"/>
                  <a:pt x="11723" y="2217"/>
                  <a:pt x="11689" y="2200"/>
                </a:cubicBezTo>
                <a:lnTo>
                  <a:pt x="11689" y="2200"/>
                </a:lnTo>
                <a:cubicBezTo>
                  <a:pt x="11712" y="2222"/>
                  <a:pt x="11729" y="2245"/>
                  <a:pt x="11740" y="2273"/>
                </a:cubicBezTo>
                <a:cubicBezTo>
                  <a:pt x="11706" y="2256"/>
                  <a:pt x="11683" y="2217"/>
                  <a:pt x="11655" y="2188"/>
                </a:cubicBezTo>
                <a:cubicBezTo>
                  <a:pt x="11661" y="2183"/>
                  <a:pt x="11666" y="2171"/>
                  <a:pt x="11666" y="2166"/>
                </a:cubicBezTo>
                <a:cubicBezTo>
                  <a:pt x="11655" y="2154"/>
                  <a:pt x="11643" y="2143"/>
                  <a:pt x="11626" y="2132"/>
                </a:cubicBezTo>
                <a:lnTo>
                  <a:pt x="11626" y="2132"/>
                </a:lnTo>
                <a:cubicBezTo>
                  <a:pt x="11638" y="2149"/>
                  <a:pt x="11643" y="2166"/>
                  <a:pt x="11649" y="2188"/>
                </a:cubicBezTo>
                <a:cubicBezTo>
                  <a:pt x="11592" y="2137"/>
                  <a:pt x="11536" y="2081"/>
                  <a:pt x="11479" y="2024"/>
                </a:cubicBezTo>
                <a:cubicBezTo>
                  <a:pt x="11485" y="2024"/>
                  <a:pt x="11502" y="2029"/>
                  <a:pt x="11513" y="2029"/>
                </a:cubicBezTo>
                <a:cubicBezTo>
                  <a:pt x="11507" y="2018"/>
                  <a:pt x="11502" y="2001"/>
                  <a:pt x="11496" y="1990"/>
                </a:cubicBezTo>
                <a:cubicBezTo>
                  <a:pt x="11462" y="1973"/>
                  <a:pt x="11417" y="1978"/>
                  <a:pt x="11388" y="1944"/>
                </a:cubicBezTo>
                <a:lnTo>
                  <a:pt x="11388" y="1944"/>
                </a:lnTo>
                <a:cubicBezTo>
                  <a:pt x="11411" y="1950"/>
                  <a:pt x="11428" y="1956"/>
                  <a:pt x="11451" y="1956"/>
                </a:cubicBezTo>
                <a:cubicBezTo>
                  <a:pt x="11405" y="1916"/>
                  <a:pt x="11365" y="1865"/>
                  <a:pt x="11303" y="1848"/>
                </a:cubicBezTo>
                <a:lnTo>
                  <a:pt x="11309" y="1837"/>
                </a:lnTo>
                <a:cubicBezTo>
                  <a:pt x="11303" y="1837"/>
                  <a:pt x="11292" y="1831"/>
                  <a:pt x="11292" y="1831"/>
                </a:cubicBezTo>
                <a:lnTo>
                  <a:pt x="11297" y="1814"/>
                </a:lnTo>
                <a:lnTo>
                  <a:pt x="11286" y="1814"/>
                </a:lnTo>
                <a:cubicBezTo>
                  <a:pt x="11286" y="1820"/>
                  <a:pt x="11286" y="1842"/>
                  <a:pt x="11286" y="1848"/>
                </a:cubicBezTo>
                <a:cubicBezTo>
                  <a:pt x="11275" y="1842"/>
                  <a:pt x="11258" y="1825"/>
                  <a:pt x="11252" y="1814"/>
                </a:cubicBezTo>
                <a:cubicBezTo>
                  <a:pt x="11258" y="1808"/>
                  <a:pt x="11269" y="1797"/>
                  <a:pt x="11269" y="1791"/>
                </a:cubicBezTo>
                <a:cubicBezTo>
                  <a:pt x="11263" y="1791"/>
                  <a:pt x="11246" y="1791"/>
                  <a:pt x="11241" y="1785"/>
                </a:cubicBezTo>
                <a:cubicBezTo>
                  <a:pt x="11241" y="1791"/>
                  <a:pt x="11241" y="1803"/>
                  <a:pt x="11241" y="1808"/>
                </a:cubicBezTo>
                <a:cubicBezTo>
                  <a:pt x="11195" y="1791"/>
                  <a:pt x="11161" y="1746"/>
                  <a:pt x="11122" y="1717"/>
                </a:cubicBezTo>
                <a:cubicBezTo>
                  <a:pt x="11127" y="1712"/>
                  <a:pt x="11139" y="1706"/>
                  <a:pt x="11144" y="1700"/>
                </a:cubicBezTo>
                <a:lnTo>
                  <a:pt x="11144" y="1700"/>
                </a:lnTo>
                <a:lnTo>
                  <a:pt x="11116" y="1717"/>
                </a:lnTo>
                <a:cubicBezTo>
                  <a:pt x="11093" y="1700"/>
                  <a:pt x="11076" y="1683"/>
                  <a:pt x="11053" y="1666"/>
                </a:cubicBezTo>
                <a:lnTo>
                  <a:pt x="11053" y="1666"/>
                </a:lnTo>
                <a:cubicBezTo>
                  <a:pt x="11076" y="1672"/>
                  <a:pt x="11099" y="1678"/>
                  <a:pt x="11122" y="1678"/>
                </a:cubicBezTo>
                <a:cubicBezTo>
                  <a:pt x="11099" y="1666"/>
                  <a:pt x="11093" y="1655"/>
                  <a:pt x="11093" y="1632"/>
                </a:cubicBezTo>
                <a:cubicBezTo>
                  <a:pt x="11087" y="1632"/>
                  <a:pt x="11082" y="1644"/>
                  <a:pt x="11076" y="1644"/>
                </a:cubicBezTo>
                <a:cubicBezTo>
                  <a:pt x="11025" y="1593"/>
                  <a:pt x="10968" y="1553"/>
                  <a:pt x="10912" y="1507"/>
                </a:cubicBezTo>
                <a:cubicBezTo>
                  <a:pt x="10906" y="1519"/>
                  <a:pt x="10900" y="1536"/>
                  <a:pt x="10900" y="1547"/>
                </a:cubicBezTo>
                <a:cubicBezTo>
                  <a:pt x="10843" y="1513"/>
                  <a:pt x="10792" y="1473"/>
                  <a:pt x="10741" y="1434"/>
                </a:cubicBezTo>
                <a:lnTo>
                  <a:pt x="10741" y="1434"/>
                </a:lnTo>
                <a:cubicBezTo>
                  <a:pt x="10781" y="1439"/>
                  <a:pt x="10809" y="1462"/>
                  <a:pt x="10838" y="1485"/>
                </a:cubicBezTo>
                <a:cubicBezTo>
                  <a:pt x="10855" y="1428"/>
                  <a:pt x="10622" y="1349"/>
                  <a:pt x="10588" y="1275"/>
                </a:cubicBezTo>
                <a:cubicBezTo>
                  <a:pt x="10605" y="1269"/>
                  <a:pt x="10617" y="1258"/>
                  <a:pt x="10634" y="1246"/>
                </a:cubicBezTo>
                <a:lnTo>
                  <a:pt x="10634" y="1246"/>
                </a:lnTo>
                <a:cubicBezTo>
                  <a:pt x="10634" y="1252"/>
                  <a:pt x="10628" y="1264"/>
                  <a:pt x="10628" y="1269"/>
                </a:cubicBezTo>
                <a:cubicBezTo>
                  <a:pt x="10645" y="1281"/>
                  <a:pt x="10651" y="1298"/>
                  <a:pt x="10645" y="1320"/>
                </a:cubicBezTo>
                <a:lnTo>
                  <a:pt x="10696" y="1320"/>
                </a:lnTo>
                <a:lnTo>
                  <a:pt x="10679" y="1343"/>
                </a:lnTo>
                <a:cubicBezTo>
                  <a:pt x="10685" y="1343"/>
                  <a:pt x="10702" y="1332"/>
                  <a:pt x="10707" y="1332"/>
                </a:cubicBezTo>
                <a:cubicBezTo>
                  <a:pt x="10750" y="1360"/>
                  <a:pt x="10801" y="1392"/>
                  <a:pt x="10852" y="1392"/>
                </a:cubicBezTo>
                <a:cubicBezTo>
                  <a:pt x="10863" y="1392"/>
                  <a:pt x="10873" y="1391"/>
                  <a:pt x="10883" y="1388"/>
                </a:cubicBezTo>
                <a:cubicBezTo>
                  <a:pt x="10809" y="1349"/>
                  <a:pt x="10741" y="1298"/>
                  <a:pt x="10673" y="1252"/>
                </a:cubicBezTo>
                <a:cubicBezTo>
                  <a:pt x="10668" y="1246"/>
                  <a:pt x="10668" y="1235"/>
                  <a:pt x="10668" y="1235"/>
                </a:cubicBezTo>
                <a:cubicBezTo>
                  <a:pt x="10665" y="1236"/>
                  <a:pt x="10663" y="1236"/>
                  <a:pt x="10660" y="1236"/>
                </a:cubicBezTo>
                <a:cubicBezTo>
                  <a:pt x="10635" y="1236"/>
                  <a:pt x="10616" y="1210"/>
                  <a:pt x="10605" y="1190"/>
                </a:cubicBezTo>
                <a:cubicBezTo>
                  <a:pt x="10554" y="1190"/>
                  <a:pt x="10514" y="1144"/>
                  <a:pt x="10475" y="1127"/>
                </a:cubicBezTo>
                <a:lnTo>
                  <a:pt x="10475" y="1110"/>
                </a:lnTo>
                <a:cubicBezTo>
                  <a:pt x="10475" y="1110"/>
                  <a:pt x="10463" y="1116"/>
                  <a:pt x="10458" y="1122"/>
                </a:cubicBezTo>
                <a:cubicBezTo>
                  <a:pt x="10412" y="1093"/>
                  <a:pt x="10367" y="1059"/>
                  <a:pt x="10310" y="1048"/>
                </a:cubicBezTo>
                <a:cubicBezTo>
                  <a:pt x="10293" y="1042"/>
                  <a:pt x="10282" y="1020"/>
                  <a:pt x="10270" y="1003"/>
                </a:cubicBezTo>
                <a:cubicBezTo>
                  <a:pt x="10259" y="1008"/>
                  <a:pt x="10248" y="1014"/>
                  <a:pt x="10236" y="1014"/>
                </a:cubicBezTo>
                <a:cubicBezTo>
                  <a:pt x="10236" y="1008"/>
                  <a:pt x="10242" y="991"/>
                  <a:pt x="10242" y="985"/>
                </a:cubicBezTo>
                <a:cubicBezTo>
                  <a:pt x="10212" y="975"/>
                  <a:pt x="10183" y="962"/>
                  <a:pt x="10155" y="948"/>
                </a:cubicBezTo>
                <a:lnTo>
                  <a:pt x="10155" y="948"/>
                </a:lnTo>
                <a:cubicBezTo>
                  <a:pt x="10151" y="954"/>
                  <a:pt x="10151" y="963"/>
                  <a:pt x="10151" y="968"/>
                </a:cubicBezTo>
                <a:cubicBezTo>
                  <a:pt x="10219" y="997"/>
                  <a:pt x="10270" y="1071"/>
                  <a:pt x="10344" y="1076"/>
                </a:cubicBezTo>
                <a:cubicBezTo>
                  <a:pt x="10373" y="1139"/>
                  <a:pt x="10452" y="1139"/>
                  <a:pt x="10492" y="1190"/>
                </a:cubicBezTo>
                <a:cubicBezTo>
                  <a:pt x="10520" y="1212"/>
                  <a:pt x="10571" y="1212"/>
                  <a:pt x="10571" y="1258"/>
                </a:cubicBezTo>
                <a:lnTo>
                  <a:pt x="10537" y="1264"/>
                </a:lnTo>
                <a:cubicBezTo>
                  <a:pt x="10520" y="1229"/>
                  <a:pt x="10480" y="1218"/>
                  <a:pt x="10446" y="1207"/>
                </a:cubicBezTo>
                <a:cubicBezTo>
                  <a:pt x="10446" y="1212"/>
                  <a:pt x="10446" y="1235"/>
                  <a:pt x="10446" y="1241"/>
                </a:cubicBezTo>
                <a:cubicBezTo>
                  <a:pt x="10435" y="1235"/>
                  <a:pt x="10424" y="1224"/>
                  <a:pt x="10418" y="1218"/>
                </a:cubicBezTo>
                <a:cubicBezTo>
                  <a:pt x="10378" y="1207"/>
                  <a:pt x="10378" y="1156"/>
                  <a:pt x="10339" y="1144"/>
                </a:cubicBezTo>
                <a:lnTo>
                  <a:pt x="10316" y="1156"/>
                </a:lnTo>
                <a:cubicBezTo>
                  <a:pt x="10219" y="1105"/>
                  <a:pt x="10134" y="1031"/>
                  <a:pt x="10032" y="997"/>
                </a:cubicBezTo>
                <a:cubicBezTo>
                  <a:pt x="10032" y="991"/>
                  <a:pt x="10043" y="980"/>
                  <a:pt x="10043" y="968"/>
                </a:cubicBezTo>
                <a:cubicBezTo>
                  <a:pt x="10038" y="963"/>
                  <a:pt x="10015" y="946"/>
                  <a:pt x="10004" y="940"/>
                </a:cubicBezTo>
                <a:cubicBezTo>
                  <a:pt x="9992" y="946"/>
                  <a:pt x="9987" y="951"/>
                  <a:pt x="9975" y="957"/>
                </a:cubicBezTo>
                <a:lnTo>
                  <a:pt x="9998" y="974"/>
                </a:lnTo>
                <a:cubicBezTo>
                  <a:pt x="9987" y="968"/>
                  <a:pt x="9964" y="963"/>
                  <a:pt x="9953" y="957"/>
                </a:cubicBezTo>
                <a:lnTo>
                  <a:pt x="9975" y="946"/>
                </a:lnTo>
                <a:cubicBezTo>
                  <a:pt x="9975" y="940"/>
                  <a:pt x="9975" y="929"/>
                  <a:pt x="9975" y="917"/>
                </a:cubicBezTo>
                <a:cubicBezTo>
                  <a:pt x="9953" y="912"/>
                  <a:pt x="9936" y="906"/>
                  <a:pt x="9913" y="895"/>
                </a:cubicBezTo>
                <a:lnTo>
                  <a:pt x="9902" y="906"/>
                </a:lnTo>
                <a:cubicBezTo>
                  <a:pt x="9919" y="923"/>
                  <a:pt x="9936" y="934"/>
                  <a:pt x="9947" y="951"/>
                </a:cubicBezTo>
                <a:cubicBezTo>
                  <a:pt x="9930" y="934"/>
                  <a:pt x="9907" y="929"/>
                  <a:pt x="9885" y="923"/>
                </a:cubicBezTo>
                <a:cubicBezTo>
                  <a:pt x="9896" y="912"/>
                  <a:pt x="9902" y="900"/>
                  <a:pt x="9907" y="889"/>
                </a:cubicBezTo>
                <a:cubicBezTo>
                  <a:pt x="9885" y="878"/>
                  <a:pt x="9868" y="866"/>
                  <a:pt x="9845" y="861"/>
                </a:cubicBezTo>
                <a:lnTo>
                  <a:pt x="9845" y="861"/>
                </a:lnTo>
                <a:cubicBezTo>
                  <a:pt x="9856" y="872"/>
                  <a:pt x="9879" y="895"/>
                  <a:pt x="9890" y="912"/>
                </a:cubicBezTo>
                <a:cubicBezTo>
                  <a:pt x="9868" y="906"/>
                  <a:pt x="9856" y="900"/>
                  <a:pt x="9839" y="883"/>
                </a:cubicBezTo>
                <a:cubicBezTo>
                  <a:pt x="9800" y="872"/>
                  <a:pt x="9765" y="849"/>
                  <a:pt x="9720" y="832"/>
                </a:cubicBezTo>
                <a:lnTo>
                  <a:pt x="9726" y="810"/>
                </a:lnTo>
                <a:lnTo>
                  <a:pt x="9726" y="810"/>
                </a:lnTo>
                <a:cubicBezTo>
                  <a:pt x="9714" y="815"/>
                  <a:pt x="9697" y="821"/>
                  <a:pt x="9686" y="827"/>
                </a:cubicBezTo>
                <a:cubicBezTo>
                  <a:pt x="9692" y="810"/>
                  <a:pt x="9692" y="798"/>
                  <a:pt x="9692" y="781"/>
                </a:cubicBezTo>
                <a:lnTo>
                  <a:pt x="9692" y="781"/>
                </a:lnTo>
                <a:cubicBezTo>
                  <a:pt x="9675" y="787"/>
                  <a:pt x="9658" y="793"/>
                  <a:pt x="9641" y="798"/>
                </a:cubicBezTo>
                <a:cubicBezTo>
                  <a:pt x="9629" y="793"/>
                  <a:pt x="9618" y="781"/>
                  <a:pt x="9607" y="776"/>
                </a:cubicBezTo>
                <a:cubicBezTo>
                  <a:pt x="9629" y="776"/>
                  <a:pt x="9646" y="770"/>
                  <a:pt x="9663" y="764"/>
                </a:cubicBezTo>
                <a:cubicBezTo>
                  <a:pt x="9652" y="759"/>
                  <a:pt x="9629" y="753"/>
                  <a:pt x="9618" y="753"/>
                </a:cubicBezTo>
                <a:cubicBezTo>
                  <a:pt x="9624" y="742"/>
                  <a:pt x="9629" y="730"/>
                  <a:pt x="9629" y="724"/>
                </a:cubicBezTo>
                <a:lnTo>
                  <a:pt x="9629" y="724"/>
                </a:lnTo>
                <a:cubicBezTo>
                  <a:pt x="9624" y="730"/>
                  <a:pt x="9607" y="742"/>
                  <a:pt x="9595" y="747"/>
                </a:cubicBezTo>
                <a:cubicBezTo>
                  <a:pt x="9584" y="730"/>
                  <a:pt x="9533" y="713"/>
                  <a:pt x="9567" y="696"/>
                </a:cubicBezTo>
                <a:lnTo>
                  <a:pt x="9567" y="690"/>
                </a:lnTo>
                <a:cubicBezTo>
                  <a:pt x="9614" y="690"/>
                  <a:pt x="9656" y="744"/>
                  <a:pt x="9705" y="744"/>
                </a:cubicBezTo>
                <a:cubicBezTo>
                  <a:pt x="9715" y="744"/>
                  <a:pt x="9726" y="742"/>
                  <a:pt x="9737" y="736"/>
                </a:cubicBezTo>
                <a:lnTo>
                  <a:pt x="9737" y="736"/>
                </a:lnTo>
                <a:cubicBezTo>
                  <a:pt x="9737" y="742"/>
                  <a:pt x="9726" y="753"/>
                  <a:pt x="9726" y="759"/>
                </a:cubicBezTo>
                <a:cubicBezTo>
                  <a:pt x="9856" y="832"/>
                  <a:pt x="9998" y="889"/>
                  <a:pt x="10129" y="968"/>
                </a:cubicBezTo>
                <a:cubicBezTo>
                  <a:pt x="10134" y="963"/>
                  <a:pt x="10144" y="958"/>
                  <a:pt x="10155" y="948"/>
                </a:cubicBezTo>
                <a:lnTo>
                  <a:pt x="10155" y="948"/>
                </a:lnTo>
                <a:cubicBezTo>
                  <a:pt x="10155" y="948"/>
                  <a:pt x="10155" y="948"/>
                  <a:pt x="10155" y="948"/>
                </a:cubicBezTo>
                <a:lnTo>
                  <a:pt x="10155" y="948"/>
                </a:lnTo>
                <a:cubicBezTo>
                  <a:pt x="10156" y="947"/>
                  <a:pt x="10156" y="946"/>
                  <a:pt x="10157" y="946"/>
                </a:cubicBezTo>
                <a:lnTo>
                  <a:pt x="10157" y="946"/>
                </a:lnTo>
                <a:cubicBezTo>
                  <a:pt x="10156" y="946"/>
                  <a:pt x="10156" y="947"/>
                  <a:pt x="10155" y="948"/>
                </a:cubicBezTo>
                <a:lnTo>
                  <a:pt x="10155" y="948"/>
                </a:lnTo>
                <a:cubicBezTo>
                  <a:pt x="10047" y="892"/>
                  <a:pt x="9952" y="814"/>
                  <a:pt x="9839" y="764"/>
                </a:cubicBezTo>
                <a:cubicBezTo>
                  <a:pt x="9836" y="765"/>
                  <a:pt x="9833" y="765"/>
                  <a:pt x="9831" y="765"/>
                </a:cubicBezTo>
                <a:cubicBezTo>
                  <a:pt x="9802" y="765"/>
                  <a:pt x="9786" y="740"/>
                  <a:pt x="9765" y="724"/>
                </a:cubicBezTo>
                <a:cubicBezTo>
                  <a:pt x="9731" y="713"/>
                  <a:pt x="9697" y="696"/>
                  <a:pt x="9663" y="679"/>
                </a:cubicBezTo>
                <a:cubicBezTo>
                  <a:pt x="9658" y="679"/>
                  <a:pt x="9646" y="685"/>
                  <a:pt x="9641" y="685"/>
                </a:cubicBezTo>
                <a:lnTo>
                  <a:pt x="9601" y="645"/>
                </a:lnTo>
                <a:cubicBezTo>
                  <a:pt x="9584" y="639"/>
                  <a:pt x="9567" y="639"/>
                  <a:pt x="9550" y="634"/>
                </a:cubicBezTo>
                <a:cubicBezTo>
                  <a:pt x="9550" y="628"/>
                  <a:pt x="9544" y="617"/>
                  <a:pt x="9544" y="611"/>
                </a:cubicBezTo>
                <a:lnTo>
                  <a:pt x="9539" y="628"/>
                </a:lnTo>
                <a:cubicBezTo>
                  <a:pt x="9516" y="611"/>
                  <a:pt x="9487" y="600"/>
                  <a:pt x="9465" y="588"/>
                </a:cubicBezTo>
                <a:cubicBezTo>
                  <a:pt x="9465" y="583"/>
                  <a:pt x="9465" y="577"/>
                  <a:pt x="9465" y="571"/>
                </a:cubicBezTo>
                <a:cubicBezTo>
                  <a:pt x="9459" y="577"/>
                  <a:pt x="9448" y="577"/>
                  <a:pt x="9436" y="583"/>
                </a:cubicBezTo>
                <a:cubicBezTo>
                  <a:pt x="9402" y="543"/>
                  <a:pt x="9340" y="554"/>
                  <a:pt x="9300" y="520"/>
                </a:cubicBezTo>
                <a:cubicBezTo>
                  <a:pt x="9221" y="520"/>
                  <a:pt x="9158" y="464"/>
                  <a:pt x="9079" y="446"/>
                </a:cubicBezTo>
                <a:cubicBezTo>
                  <a:pt x="9073" y="452"/>
                  <a:pt x="9062" y="458"/>
                  <a:pt x="9056" y="464"/>
                </a:cubicBezTo>
                <a:cubicBezTo>
                  <a:pt x="9056" y="458"/>
                  <a:pt x="9051" y="446"/>
                  <a:pt x="9045" y="435"/>
                </a:cubicBezTo>
                <a:cubicBezTo>
                  <a:pt x="8954" y="412"/>
                  <a:pt x="8875" y="350"/>
                  <a:pt x="8778" y="344"/>
                </a:cubicBezTo>
                <a:cubicBezTo>
                  <a:pt x="8778" y="356"/>
                  <a:pt x="8773" y="367"/>
                  <a:pt x="8767" y="373"/>
                </a:cubicBezTo>
                <a:cubicBezTo>
                  <a:pt x="8812" y="384"/>
                  <a:pt x="8858" y="395"/>
                  <a:pt x="8897" y="407"/>
                </a:cubicBezTo>
                <a:cubicBezTo>
                  <a:pt x="8903" y="412"/>
                  <a:pt x="8909" y="418"/>
                  <a:pt x="8909" y="424"/>
                </a:cubicBezTo>
                <a:cubicBezTo>
                  <a:pt x="8977" y="429"/>
                  <a:pt x="9039" y="469"/>
                  <a:pt x="9102" y="498"/>
                </a:cubicBezTo>
                <a:cubicBezTo>
                  <a:pt x="9107" y="492"/>
                  <a:pt x="9119" y="486"/>
                  <a:pt x="9124" y="481"/>
                </a:cubicBezTo>
                <a:lnTo>
                  <a:pt x="9164" y="520"/>
                </a:lnTo>
                <a:cubicBezTo>
                  <a:pt x="9170" y="515"/>
                  <a:pt x="9192" y="509"/>
                  <a:pt x="9204" y="503"/>
                </a:cubicBezTo>
                <a:lnTo>
                  <a:pt x="9204" y="503"/>
                </a:lnTo>
                <a:cubicBezTo>
                  <a:pt x="9198" y="509"/>
                  <a:pt x="9198" y="526"/>
                  <a:pt x="9198" y="532"/>
                </a:cubicBezTo>
                <a:lnTo>
                  <a:pt x="9232" y="532"/>
                </a:lnTo>
                <a:cubicBezTo>
                  <a:pt x="9232" y="543"/>
                  <a:pt x="9232" y="560"/>
                  <a:pt x="9238" y="571"/>
                </a:cubicBezTo>
                <a:cubicBezTo>
                  <a:pt x="9238" y="566"/>
                  <a:pt x="9243" y="554"/>
                  <a:pt x="9249" y="543"/>
                </a:cubicBezTo>
                <a:cubicBezTo>
                  <a:pt x="9351" y="594"/>
                  <a:pt x="9453" y="645"/>
                  <a:pt x="9561" y="690"/>
                </a:cubicBezTo>
                <a:cubicBezTo>
                  <a:pt x="9544" y="707"/>
                  <a:pt x="9533" y="719"/>
                  <a:pt x="9516" y="736"/>
                </a:cubicBezTo>
                <a:cubicBezTo>
                  <a:pt x="9521" y="730"/>
                  <a:pt x="9527" y="713"/>
                  <a:pt x="9527" y="707"/>
                </a:cubicBezTo>
                <a:cubicBezTo>
                  <a:pt x="9482" y="679"/>
                  <a:pt x="9425" y="662"/>
                  <a:pt x="9374" y="645"/>
                </a:cubicBezTo>
                <a:cubicBezTo>
                  <a:pt x="9374" y="651"/>
                  <a:pt x="9374" y="662"/>
                  <a:pt x="9374" y="673"/>
                </a:cubicBezTo>
                <a:cubicBezTo>
                  <a:pt x="9300" y="651"/>
                  <a:pt x="9226" y="622"/>
                  <a:pt x="9158" y="588"/>
                </a:cubicBezTo>
                <a:cubicBezTo>
                  <a:pt x="9168" y="584"/>
                  <a:pt x="9177" y="582"/>
                  <a:pt x="9185" y="582"/>
                </a:cubicBezTo>
                <a:cubicBezTo>
                  <a:pt x="9196" y="582"/>
                  <a:pt x="9208" y="585"/>
                  <a:pt x="9221" y="588"/>
                </a:cubicBezTo>
                <a:lnTo>
                  <a:pt x="9226" y="588"/>
                </a:lnTo>
                <a:cubicBezTo>
                  <a:pt x="9209" y="577"/>
                  <a:pt x="9192" y="571"/>
                  <a:pt x="9181" y="560"/>
                </a:cubicBezTo>
                <a:cubicBezTo>
                  <a:pt x="9170" y="577"/>
                  <a:pt x="9153" y="588"/>
                  <a:pt x="9141" y="594"/>
                </a:cubicBezTo>
                <a:cubicBezTo>
                  <a:pt x="9130" y="583"/>
                  <a:pt x="9141" y="566"/>
                  <a:pt x="9147" y="549"/>
                </a:cubicBezTo>
                <a:cubicBezTo>
                  <a:pt x="9113" y="543"/>
                  <a:pt x="9079" y="532"/>
                  <a:pt x="9045" y="520"/>
                </a:cubicBezTo>
                <a:lnTo>
                  <a:pt x="9045" y="520"/>
                </a:lnTo>
                <a:cubicBezTo>
                  <a:pt x="9056" y="537"/>
                  <a:pt x="9073" y="549"/>
                  <a:pt x="9085" y="560"/>
                </a:cubicBezTo>
                <a:cubicBezTo>
                  <a:pt x="9045" y="543"/>
                  <a:pt x="8977" y="554"/>
                  <a:pt x="8971" y="498"/>
                </a:cubicBezTo>
                <a:cubicBezTo>
                  <a:pt x="8943" y="486"/>
                  <a:pt x="8920" y="481"/>
                  <a:pt x="8897" y="475"/>
                </a:cubicBezTo>
                <a:lnTo>
                  <a:pt x="8897" y="475"/>
                </a:lnTo>
                <a:cubicBezTo>
                  <a:pt x="8909" y="481"/>
                  <a:pt x="8920" y="486"/>
                  <a:pt x="8937" y="498"/>
                </a:cubicBezTo>
                <a:lnTo>
                  <a:pt x="8931" y="503"/>
                </a:lnTo>
                <a:cubicBezTo>
                  <a:pt x="8909" y="498"/>
                  <a:pt x="8886" y="492"/>
                  <a:pt x="8863" y="486"/>
                </a:cubicBezTo>
                <a:cubicBezTo>
                  <a:pt x="8868" y="481"/>
                  <a:pt x="8869" y="472"/>
                  <a:pt x="8873" y="466"/>
                </a:cubicBezTo>
                <a:lnTo>
                  <a:pt x="8873" y="466"/>
                </a:lnTo>
                <a:cubicBezTo>
                  <a:pt x="8865" y="475"/>
                  <a:pt x="8858" y="478"/>
                  <a:pt x="8850" y="478"/>
                </a:cubicBezTo>
                <a:cubicBezTo>
                  <a:pt x="8841" y="478"/>
                  <a:pt x="8830" y="473"/>
                  <a:pt x="8818" y="464"/>
                </a:cubicBezTo>
                <a:cubicBezTo>
                  <a:pt x="8824" y="458"/>
                  <a:pt x="8835" y="446"/>
                  <a:pt x="8841" y="441"/>
                </a:cubicBezTo>
                <a:cubicBezTo>
                  <a:pt x="8773" y="429"/>
                  <a:pt x="8704" y="407"/>
                  <a:pt x="8636" y="384"/>
                </a:cubicBezTo>
                <a:lnTo>
                  <a:pt x="8636" y="384"/>
                </a:lnTo>
                <a:cubicBezTo>
                  <a:pt x="8648" y="390"/>
                  <a:pt x="8659" y="395"/>
                  <a:pt x="8670" y="401"/>
                </a:cubicBezTo>
                <a:lnTo>
                  <a:pt x="8665" y="424"/>
                </a:lnTo>
                <a:cubicBezTo>
                  <a:pt x="8642" y="418"/>
                  <a:pt x="8619" y="412"/>
                  <a:pt x="8597" y="401"/>
                </a:cubicBezTo>
                <a:cubicBezTo>
                  <a:pt x="8597" y="395"/>
                  <a:pt x="8608" y="384"/>
                  <a:pt x="8608" y="378"/>
                </a:cubicBezTo>
                <a:cubicBezTo>
                  <a:pt x="8529" y="350"/>
                  <a:pt x="8443" y="322"/>
                  <a:pt x="8358" y="310"/>
                </a:cubicBezTo>
                <a:lnTo>
                  <a:pt x="8358" y="310"/>
                </a:lnTo>
                <a:cubicBezTo>
                  <a:pt x="8398" y="333"/>
                  <a:pt x="8449" y="339"/>
                  <a:pt x="8489" y="361"/>
                </a:cubicBezTo>
                <a:cubicBezTo>
                  <a:pt x="8415" y="356"/>
                  <a:pt x="8353" y="333"/>
                  <a:pt x="8285" y="310"/>
                </a:cubicBezTo>
                <a:cubicBezTo>
                  <a:pt x="8285" y="305"/>
                  <a:pt x="8279" y="299"/>
                  <a:pt x="8279" y="293"/>
                </a:cubicBezTo>
                <a:lnTo>
                  <a:pt x="8279" y="293"/>
                </a:lnTo>
                <a:cubicBezTo>
                  <a:pt x="8297" y="306"/>
                  <a:pt x="8317" y="320"/>
                  <a:pt x="8342" y="320"/>
                </a:cubicBezTo>
                <a:cubicBezTo>
                  <a:pt x="8349" y="320"/>
                  <a:pt x="8356" y="319"/>
                  <a:pt x="8364" y="316"/>
                </a:cubicBezTo>
                <a:cubicBezTo>
                  <a:pt x="8347" y="305"/>
                  <a:pt x="8330" y="288"/>
                  <a:pt x="8313" y="276"/>
                </a:cubicBezTo>
                <a:cubicBezTo>
                  <a:pt x="8307" y="276"/>
                  <a:pt x="8285" y="288"/>
                  <a:pt x="8279" y="293"/>
                </a:cubicBezTo>
                <a:cubicBezTo>
                  <a:pt x="8262" y="276"/>
                  <a:pt x="8239" y="271"/>
                  <a:pt x="8217" y="271"/>
                </a:cubicBezTo>
                <a:cubicBezTo>
                  <a:pt x="8222" y="288"/>
                  <a:pt x="8245" y="299"/>
                  <a:pt x="8262" y="310"/>
                </a:cubicBezTo>
                <a:cubicBezTo>
                  <a:pt x="8234" y="310"/>
                  <a:pt x="8199" y="305"/>
                  <a:pt x="8171" y="293"/>
                </a:cubicBezTo>
                <a:cubicBezTo>
                  <a:pt x="8177" y="282"/>
                  <a:pt x="8182" y="276"/>
                  <a:pt x="8188" y="265"/>
                </a:cubicBezTo>
                <a:cubicBezTo>
                  <a:pt x="8165" y="259"/>
                  <a:pt x="8137" y="254"/>
                  <a:pt x="8114" y="248"/>
                </a:cubicBezTo>
                <a:lnTo>
                  <a:pt x="8114" y="248"/>
                </a:lnTo>
                <a:cubicBezTo>
                  <a:pt x="8126" y="259"/>
                  <a:pt x="8137" y="276"/>
                  <a:pt x="8148" y="288"/>
                </a:cubicBezTo>
                <a:cubicBezTo>
                  <a:pt x="8114" y="276"/>
                  <a:pt x="8075" y="265"/>
                  <a:pt x="8035" y="254"/>
                </a:cubicBezTo>
                <a:lnTo>
                  <a:pt x="8035" y="208"/>
                </a:lnTo>
                <a:cubicBezTo>
                  <a:pt x="8021" y="218"/>
                  <a:pt x="8005" y="222"/>
                  <a:pt x="7989" y="222"/>
                </a:cubicBezTo>
                <a:cubicBezTo>
                  <a:pt x="7947" y="222"/>
                  <a:pt x="7901" y="199"/>
                  <a:pt x="7857" y="199"/>
                </a:cubicBezTo>
                <a:cubicBezTo>
                  <a:pt x="7848" y="199"/>
                  <a:pt x="7839" y="200"/>
                  <a:pt x="7831" y="203"/>
                </a:cubicBezTo>
                <a:cubicBezTo>
                  <a:pt x="7842" y="208"/>
                  <a:pt x="7859" y="208"/>
                  <a:pt x="7870" y="214"/>
                </a:cubicBezTo>
                <a:cubicBezTo>
                  <a:pt x="7870" y="220"/>
                  <a:pt x="7870" y="231"/>
                  <a:pt x="7870" y="237"/>
                </a:cubicBezTo>
                <a:cubicBezTo>
                  <a:pt x="7859" y="231"/>
                  <a:pt x="7836" y="220"/>
                  <a:pt x="7831" y="220"/>
                </a:cubicBezTo>
                <a:cubicBezTo>
                  <a:pt x="7819" y="220"/>
                  <a:pt x="7808" y="225"/>
                  <a:pt x="7797" y="225"/>
                </a:cubicBezTo>
                <a:cubicBezTo>
                  <a:pt x="7802" y="214"/>
                  <a:pt x="7808" y="197"/>
                  <a:pt x="7814" y="185"/>
                </a:cubicBezTo>
                <a:cubicBezTo>
                  <a:pt x="7797" y="182"/>
                  <a:pt x="7781" y="179"/>
                  <a:pt x="7766" y="179"/>
                </a:cubicBezTo>
                <a:cubicBezTo>
                  <a:pt x="7754" y="179"/>
                  <a:pt x="7744" y="181"/>
                  <a:pt x="7734" y="185"/>
                </a:cubicBezTo>
                <a:cubicBezTo>
                  <a:pt x="7706" y="180"/>
                  <a:pt x="7678" y="168"/>
                  <a:pt x="7649" y="157"/>
                </a:cubicBezTo>
                <a:cubicBezTo>
                  <a:pt x="7638" y="163"/>
                  <a:pt x="7626" y="163"/>
                  <a:pt x="7621" y="168"/>
                </a:cubicBezTo>
                <a:cubicBezTo>
                  <a:pt x="7587" y="151"/>
                  <a:pt x="7553" y="146"/>
                  <a:pt x="7519" y="146"/>
                </a:cubicBezTo>
                <a:cubicBezTo>
                  <a:pt x="7524" y="140"/>
                  <a:pt x="7541" y="129"/>
                  <a:pt x="7547" y="123"/>
                </a:cubicBezTo>
                <a:lnTo>
                  <a:pt x="7547" y="123"/>
                </a:lnTo>
                <a:cubicBezTo>
                  <a:pt x="7513" y="140"/>
                  <a:pt x="7473" y="129"/>
                  <a:pt x="7434" y="151"/>
                </a:cubicBezTo>
                <a:cubicBezTo>
                  <a:pt x="7468" y="157"/>
                  <a:pt x="7502" y="163"/>
                  <a:pt x="7536" y="174"/>
                </a:cubicBezTo>
                <a:cubicBezTo>
                  <a:pt x="7468" y="174"/>
                  <a:pt x="7405" y="168"/>
                  <a:pt x="7343" y="163"/>
                </a:cubicBezTo>
                <a:cubicBezTo>
                  <a:pt x="7326" y="157"/>
                  <a:pt x="7309" y="157"/>
                  <a:pt x="7292" y="151"/>
                </a:cubicBezTo>
                <a:lnTo>
                  <a:pt x="7292" y="157"/>
                </a:lnTo>
                <a:cubicBezTo>
                  <a:pt x="7263" y="151"/>
                  <a:pt x="7229" y="146"/>
                  <a:pt x="7201" y="140"/>
                </a:cubicBezTo>
                <a:cubicBezTo>
                  <a:pt x="7218" y="140"/>
                  <a:pt x="7241" y="140"/>
                  <a:pt x="7263" y="134"/>
                </a:cubicBezTo>
                <a:cubicBezTo>
                  <a:pt x="7252" y="117"/>
                  <a:pt x="7229" y="112"/>
                  <a:pt x="7212" y="100"/>
                </a:cubicBezTo>
                <a:cubicBezTo>
                  <a:pt x="7190" y="106"/>
                  <a:pt x="7167" y="112"/>
                  <a:pt x="7150" y="112"/>
                </a:cubicBezTo>
                <a:cubicBezTo>
                  <a:pt x="7144" y="106"/>
                  <a:pt x="7144" y="100"/>
                  <a:pt x="7138" y="95"/>
                </a:cubicBezTo>
                <a:cubicBezTo>
                  <a:pt x="7133" y="102"/>
                  <a:pt x="7110" y="108"/>
                  <a:pt x="7088" y="108"/>
                </a:cubicBezTo>
                <a:cubicBezTo>
                  <a:pt x="7062" y="108"/>
                  <a:pt x="7038" y="100"/>
                  <a:pt x="7053" y="78"/>
                </a:cubicBezTo>
                <a:cubicBezTo>
                  <a:pt x="7072" y="75"/>
                  <a:pt x="7092" y="73"/>
                  <a:pt x="7111" y="73"/>
                </a:cubicBezTo>
                <a:cubicBezTo>
                  <a:pt x="7171" y="73"/>
                  <a:pt x="7233" y="85"/>
                  <a:pt x="7295" y="85"/>
                </a:cubicBezTo>
                <a:cubicBezTo>
                  <a:pt x="7321" y="85"/>
                  <a:pt x="7346" y="83"/>
                  <a:pt x="7371" y="78"/>
                </a:cubicBezTo>
                <a:cubicBezTo>
                  <a:pt x="7371" y="83"/>
                  <a:pt x="7377" y="89"/>
                  <a:pt x="7382" y="95"/>
                </a:cubicBezTo>
                <a:cubicBezTo>
                  <a:pt x="7445" y="95"/>
                  <a:pt x="7507" y="112"/>
                  <a:pt x="7570" y="117"/>
                </a:cubicBezTo>
                <a:cubicBezTo>
                  <a:pt x="7575" y="106"/>
                  <a:pt x="7587" y="83"/>
                  <a:pt x="7587" y="72"/>
                </a:cubicBezTo>
                <a:cubicBezTo>
                  <a:pt x="7573" y="70"/>
                  <a:pt x="7559" y="67"/>
                  <a:pt x="7545" y="67"/>
                </a:cubicBezTo>
                <a:cubicBezTo>
                  <a:pt x="7526" y="67"/>
                  <a:pt x="7507" y="72"/>
                  <a:pt x="7490" y="89"/>
                </a:cubicBezTo>
                <a:cubicBezTo>
                  <a:pt x="7479" y="89"/>
                  <a:pt x="7462" y="83"/>
                  <a:pt x="7451" y="78"/>
                </a:cubicBezTo>
                <a:cubicBezTo>
                  <a:pt x="7441" y="65"/>
                  <a:pt x="7427" y="63"/>
                  <a:pt x="7413" y="63"/>
                </a:cubicBezTo>
                <a:cubicBezTo>
                  <a:pt x="7403" y="63"/>
                  <a:pt x="7392" y="64"/>
                  <a:pt x="7381" y="64"/>
                </a:cubicBezTo>
                <a:cubicBezTo>
                  <a:pt x="7374" y="64"/>
                  <a:pt x="7366" y="63"/>
                  <a:pt x="7360" y="61"/>
                </a:cubicBezTo>
                <a:lnTo>
                  <a:pt x="7371" y="32"/>
                </a:lnTo>
                <a:lnTo>
                  <a:pt x="7371" y="32"/>
                </a:lnTo>
                <a:cubicBezTo>
                  <a:pt x="7365" y="38"/>
                  <a:pt x="7360" y="55"/>
                  <a:pt x="7354" y="61"/>
                </a:cubicBezTo>
                <a:cubicBezTo>
                  <a:pt x="7343" y="49"/>
                  <a:pt x="7320" y="32"/>
                  <a:pt x="7309" y="21"/>
                </a:cubicBezTo>
                <a:cubicBezTo>
                  <a:pt x="7297" y="32"/>
                  <a:pt x="7286" y="38"/>
                  <a:pt x="7275" y="49"/>
                </a:cubicBezTo>
                <a:cubicBezTo>
                  <a:pt x="7269" y="38"/>
                  <a:pt x="7258" y="27"/>
                  <a:pt x="7252" y="15"/>
                </a:cubicBezTo>
                <a:cubicBezTo>
                  <a:pt x="7252" y="21"/>
                  <a:pt x="7252" y="32"/>
                  <a:pt x="7252" y="38"/>
                </a:cubicBezTo>
                <a:cubicBezTo>
                  <a:pt x="7229" y="32"/>
                  <a:pt x="7201" y="32"/>
                  <a:pt x="7184" y="10"/>
                </a:cubicBezTo>
                <a:lnTo>
                  <a:pt x="7184" y="10"/>
                </a:lnTo>
                <a:cubicBezTo>
                  <a:pt x="7184" y="15"/>
                  <a:pt x="7184" y="27"/>
                  <a:pt x="7190" y="32"/>
                </a:cubicBezTo>
                <a:cubicBezTo>
                  <a:pt x="7160" y="28"/>
                  <a:pt x="7132" y="27"/>
                  <a:pt x="7103" y="27"/>
                </a:cubicBezTo>
                <a:cubicBezTo>
                  <a:pt x="7072" y="27"/>
                  <a:pt x="7041" y="28"/>
                  <a:pt x="7010" y="28"/>
                </a:cubicBezTo>
                <a:cubicBezTo>
                  <a:pt x="6993" y="28"/>
                  <a:pt x="6975" y="28"/>
                  <a:pt x="6957" y="27"/>
                </a:cubicBezTo>
                <a:cubicBezTo>
                  <a:pt x="6963" y="21"/>
                  <a:pt x="6974" y="10"/>
                  <a:pt x="6974" y="4"/>
                </a:cubicBezTo>
                <a:lnTo>
                  <a:pt x="6974" y="4"/>
                </a:lnTo>
                <a:cubicBezTo>
                  <a:pt x="6960" y="21"/>
                  <a:pt x="6933" y="29"/>
                  <a:pt x="6906" y="29"/>
                </a:cubicBezTo>
                <a:cubicBezTo>
                  <a:pt x="6879" y="29"/>
                  <a:pt x="6852" y="21"/>
                  <a:pt x="6838" y="4"/>
                </a:cubicBezTo>
                <a:cubicBezTo>
                  <a:pt x="6834" y="2"/>
                  <a:pt x="6831" y="1"/>
                  <a:pt x="6828" y="1"/>
                </a:cubicBezTo>
                <a:close/>
                <a:moveTo>
                  <a:pt x="6965" y="14157"/>
                </a:moveTo>
                <a:cubicBezTo>
                  <a:pt x="6964" y="14158"/>
                  <a:pt x="6963" y="14159"/>
                  <a:pt x="6963" y="14160"/>
                </a:cubicBezTo>
                <a:cubicBezTo>
                  <a:pt x="6963" y="14159"/>
                  <a:pt x="6964" y="14158"/>
                  <a:pt x="6965" y="14157"/>
                </a:cubicBezTo>
                <a:close/>
              </a:path>
            </a:pathLst>
          </a:custGeom>
          <a:solidFill>
            <a:srgbClr val="A6683B">
              <a:alpha val="5874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" name="Google Shape;48;p8"/>
          <p:cNvSpPr/>
          <p:nvPr/>
        </p:nvSpPr>
        <p:spPr>
          <a:xfrm flipH="1">
            <a:off x="-237945" y="4208986"/>
            <a:ext cx="1621081" cy="1649074"/>
          </a:xfrm>
          <a:custGeom>
            <a:rect b="b" l="l" r="r" t="t"/>
            <a:pathLst>
              <a:path extrusionOk="0" h="11723" w="11524">
                <a:moveTo>
                  <a:pt x="5771" y="3"/>
                </a:moveTo>
                <a:cubicBezTo>
                  <a:pt x="5769" y="5"/>
                  <a:pt x="5767" y="7"/>
                  <a:pt x="5766" y="9"/>
                </a:cubicBezTo>
                <a:lnTo>
                  <a:pt x="5766" y="9"/>
                </a:lnTo>
                <a:cubicBezTo>
                  <a:pt x="5767" y="7"/>
                  <a:pt x="5769" y="5"/>
                  <a:pt x="5771" y="3"/>
                </a:cubicBezTo>
                <a:close/>
                <a:moveTo>
                  <a:pt x="5629" y="54"/>
                </a:moveTo>
                <a:cubicBezTo>
                  <a:pt x="5640" y="66"/>
                  <a:pt x="5629" y="77"/>
                  <a:pt x="5620" y="77"/>
                </a:cubicBezTo>
                <a:cubicBezTo>
                  <a:pt x="5616" y="77"/>
                  <a:pt x="5612" y="74"/>
                  <a:pt x="5612" y="66"/>
                </a:cubicBezTo>
                <a:cubicBezTo>
                  <a:pt x="5617" y="66"/>
                  <a:pt x="5623" y="60"/>
                  <a:pt x="5629" y="54"/>
                </a:cubicBezTo>
                <a:close/>
                <a:moveTo>
                  <a:pt x="5621" y="95"/>
                </a:moveTo>
                <a:cubicBezTo>
                  <a:pt x="5620" y="96"/>
                  <a:pt x="5618" y="98"/>
                  <a:pt x="5617" y="100"/>
                </a:cubicBezTo>
                <a:lnTo>
                  <a:pt x="5642" y="100"/>
                </a:lnTo>
                <a:cubicBezTo>
                  <a:pt x="5634" y="98"/>
                  <a:pt x="5627" y="97"/>
                  <a:pt x="5621" y="95"/>
                </a:cubicBezTo>
                <a:close/>
                <a:moveTo>
                  <a:pt x="4562" y="105"/>
                </a:moveTo>
                <a:cubicBezTo>
                  <a:pt x="4562" y="105"/>
                  <a:pt x="4562" y="105"/>
                  <a:pt x="4562" y="105"/>
                </a:cubicBezTo>
                <a:cubicBezTo>
                  <a:pt x="4562" y="105"/>
                  <a:pt x="4562" y="105"/>
                  <a:pt x="4562" y="105"/>
                </a:cubicBezTo>
                <a:close/>
                <a:moveTo>
                  <a:pt x="5759" y="71"/>
                </a:moveTo>
                <a:cubicBezTo>
                  <a:pt x="5771" y="71"/>
                  <a:pt x="5788" y="71"/>
                  <a:pt x="5799" y="83"/>
                </a:cubicBezTo>
                <a:cubicBezTo>
                  <a:pt x="5799" y="105"/>
                  <a:pt x="5788" y="122"/>
                  <a:pt x="5776" y="134"/>
                </a:cubicBezTo>
                <a:cubicBezTo>
                  <a:pt x="5776" y="128"/>
                  <a:pt x="5782" y="111"/>
                  <a:pt x="5788" y="100"/>
                </a:cubicBezTo>
                <a:lnTo>
                  <a:pt x="5742" y="100"/>
                </a:lnTo>
                <a:cubicBezTo>
                  <a:pt x="5748" y="94"/>
                  <a:pt x="5754" y="83"/>
                  <a:pt x="5759" y="71"/>
                </a:cubicBezTo>
                <a:close/>
                <a:moveTo>
                  <a:pt x="5776" y="161"/>
                </a:moveTo>
                <a:cubicBezTo>
                  <a:pt x="5788" y="161"/>
                  <a:pt x="5802" y="174"/>
                  <a:pt x="5788" y="179"/>
                </a:cubicBezTo>
                <a:cubicBezTo>
                  <a:pt x="5785" y="182"/>
                  <a:pt x="5782" y="183"/>
                  <a:pt x="5779" y="183"/>
                </a:cubicBezTo>
                <a:cubicBezTo>
                  <a:pt x="5768" y="183"/>
                  <a:pt x="5758" y="171"/>
                  <a:pt x="5771" y="162"/>
                </a:cubicBezTo>
                <a:cubicBezTo>
                  <a:pt x="5772" y="161"/>
                  <a:pt x="5774" y="161"/>
                  <a:pt x="5776" y="161"/>
                </a:cubicBezTo>
                <a:close/>
                <a:moveTo>
                  <a:pt x="6032" y="162"/>
                </a:moveTo>
                <a:cubicBezTo>
                  <a:pt x="6032" y="168"/>
                  <a:pt x="6032" y="174"/>
                  <a:pt x="6032" y="179"/>
                </a:cubicBezTo>
                <a:lnTo>
                  <a:pt x="6043" y="179"/>
                </a:lnTo>
                <a:cubicBezTo>
                  <a:pt x="6043" y="185"/>
                  <a:pt x="6043" y="185"/>
                  <a:pt x="6043" y="191"/>
                </a:cubicBezTo>
                <a:cubicBezTo>
                  <a:pt x="6015" y="191"/>
                  <a:pt x="5986" y="185"/>
                  <a:pt x="5952" y="179"/>
                </a:cubicBezTo>
                <a:lnTo>
                  <a:pt x="5941" y="179"/>
                </a:lnTo>
                <a:cubicBezTo>
                  <a:pt x="5918" y="179"/>
                  <a:pt x="5895" y="181"/>
                  <a:pt x="5873" y="181"/>
                </a:cubicBezTo>
                <a:cubicBezTo>
                  <a:pt x="5850" y="181"/>
                  <a:pt x="5827" y="179"/>
                  <a:pt x="5805" y="174"/>
                </a:cubicBezTo>
                <a:cubicBezTo>
                  <a:pt x="5824" y="169"/>
                  <a:pt x="5843" y="168"/>
                  <a:pt x="5863" y="168"/>
                </a:cubicBezTo>
                <a:cubicBezTo>
                  <a:pt x="5895" y="168"/>
                  <a:pt x="5928" y="171"/>
                  <a:pt x="5960" y="171"/>
                </a:cubicBezTo>
                <a:cubicBezTo>
                  <a:pt x="5984" y="171"/>
                  <a:pt x="6008" y="169"/>
                  <a:pt x="6032" y="162"/>
                </a:cubicBezTo>
                <a:close/>
                <a:moveTo>
                  <a:pt x="5016" y="191"/>
                </a:moveTo>
                <a:cubicBezTo>
                  <a:pt x="5016" y="196"/>
                  <a:pt x="5022" y="202"/>
                  <a:pt x="5022" y="208"/>
                </a:cubicBezTo>
                <a:cubicBezTo>
                  <a:pt x="4993" y="208"/>
                  <a:pt x="4959" y="213"/>
                  <a:pt x="4931" y="213"/>
                </a:cubicBezTo>
                <a:cubicBezTo>
                  <a:pt x="4959" y="208"/>
                  <a:pt x="4988" y="196"/>
                  <a:pt x="5016" y="191"/>
                </a:cubicBezTo>
                <a:close/>
                <a:moveTo>
                  <a:pt x="5572" y="202"/>
                </a:moveTo>
                <a:cubicBezTo>
                  <a:pt x="5578" y="202"/>
                  <a:pt x="5583" y="208"/>
                  <a:pt x="5583" y="208"/>
                </a:cubicBezTo>
                <a:cubicBezTo>
                  <a:pt x="5583" y="208"/>
                  <a:pt x="5578" y="213"/>
                  <a:pt x="5572" y="213"/>
                </a:cubicBezTo>
                <a:cubicBezTo>
                  <a:pt x="5572" y="213"/>
                  <a:pt x="5572" y="208"/>
                  <a:pt x="5572" y="202"/>
                </a:cubicBezTo>
                <a:close/>
                <a:moveTo>
                  <a:pt x="5652" y="202"/>
                </a:moveTo>
                <a:cubicBezTo>
                  <a:pt x="5652" y="208"/>
                  <a:pt x="5652" y="208"/>
                  <a:pt x="5652" y="213"/>
                </a:cubicBezTo>
                <a:lnTo>
                  <a:pt x="5646" y="213"/>
                </a:lnTo>
                <a:cubicBezTo>
                  <a:pt x="5646" y="208"/>
                  <a:pt x="5646" y="208"/>
                  <a:pt x="5646" y="202"/>
                </a:cubicBezTo>
                <a:close/>
                <a:moveTo>
                  <a:pt x="5538" y="202"/>
                </a:moveTo>
                <a:cubicBezTo>
                  <a:pt x="5544" y="202"/>
                  <a:pt x="5549" y="208"/>
                  <a:pt x="5555" y="208"/>
                </a:cubicBezTo>
                <a:cubicBezTo>
                  <a:pt x="5541" y="213"/>
                  <a:pt x="5527" y="215"/>
                  <a:pt x="5512" y="215"/>
                </a:cubicBezTo>
                <a:cubicBezTo>
                  <a:pt x="5497" y="215"/>
                  <a:pt x="5481" y="213"/>
                  <a:pt x="5464" y="213"/>
                </a:cubicBezTo>
                <a:lnTo>
                  <a:pt x="5464" y="202"/>
                </a:lnTo>
                <a:close/>
                <a:moveTo>
                  <a:pt x="5442" y="208"/>
                </a:moveTo>
                <a:cubicBezTo>
                  <a:pt x="5447" y="208"/>
                  <a:pt x="5453" y="213"/>
                  <a:pt x="5453" y="213"/>
                </a:cubicBezTo>
                <a:cubicBezTo>
                  <a:pt x="5447" y="213"/>
                  <a:pt x="5436" y="219"/>
                  <a:pt x="5430" y="219"/>
                </a:cubicBezTo>
                <a:cubicBezTo>
                  <a:pt x="5430" y="213"/>
                  <a:pt x="5436" y="208"/>
                  <a:pt x="5442" y="208"/>
                </a:cubicBezTo>
                <a:close/>
                <a:moveTo>
                  <a:pt x="5595" y="200"/>
                </a:moveTo>
                <a:cubicBezTo>
                  <a:pt x="5596" y="200"/>
                  <a:pt x="5598" y="201"/>
                  <a:pt x="5600" y="202"/>
                </a:cubicBezTo>
                <a:cubicBezTo>
                  <a:pt x="5606" y="202"/>
                  <a:pt x="5612" y="208"/>
                  <a:pt x="5612" y="213"/>
                </a:cubicBezTo>
                <a:cubicBezTo>
                  <a:pt x="5600" y="213"/>
                  <a:pt x="5595" y="213"/>
                  <a:pt x="5583" y="219"/>
                </a:cubicBezTo>
                <a:cubicBezTo>
                  <a:pt x="5583" y="210"/>
                  <a:pt x="5587" y="200"/>
                  <a:pt x="5595" y="200"/>
                </a:cubicBezTo>
                <a:close/>
                <a:moveTo>
                  <a:pt x="5992" y="213"/>
                </a:moveTo>
                <a:cubicBezTo>
                  <a:pt x="5992" y="213"/>
                  <a:pt x="5998" y="219"/>
                  <a:pt x="5998" y="219"/>
                </a:cubicBezTo>
                <a:lnTo>
                  <a:pt x="5935" y="219"/>
                </a:lnTo>
                <a:cubicBezTo>
                  <a:pt x="5958" y="213"/>
                  <a:pt x="5975" y="213"/>
                  <a:pt x="5992" y="213"/>
                </a:cubicBezTo>
                <a:close/>
                <a:moveTo>
                  <a:pt x="5351" y="213"/>
                </a:moveTo>
                <a:cubicBezTo>
                  <a:pt x="5362" y="213"/>
                  <a:pt x="5368" y="219"/>
                  <a:pt x="5368" y="225"/>
                </a:cubicBezTo>
                <a:lnTo>
                  <a:pt x="5345" y="225"/>
                </a:lnTo>
                <a:cubicBezTo>
                  <a:pt x="5345" y="225"/>
                  <a:pt x="5345" y="219"/>
                  <a:pt x="5351" y="213"/>
                </a:cubicBezTo>
                <a:close/>
                <a:moveTo>
                  <a:pt x="5481" y="156"/>
                </a:moveTo>
                <a:cubicBezTo>
                  <a:pt x="5508" y="164"/>
                  <a:pt x="5535" y="166"/>
                  <a:pt x="5562" y="166"/>
                </a:cubicBezTo>
                <a:cubicBezTo>
                  <a:pt x="5590" y="166"/>
                  <a:pt x="5617" y="164"/>
                  <a:pt x="5644" y="164"/>
                </a:cubicBezTo>
                <a:cubicBezTo>
                  <a:pt x="5672" y="164"/>
                  <a:pt x="5699" y="166"/>
                  <a:pt x="5725" y="174"/>
                </a:cubicBezTo>
                <a:cubicBezTo>
                  <a:pt x="5697" y="174"/>
                  <a:pt x="5669" y="179"/>
                  <a:pt x="5646" y="179"/>
                </a:cubicBezTo>
                <a:lnTo>
                  <a:pt x="5646" y="174"/>
                </a:lnTo>
                <a:cubicBezTo>
                  <a:pt x="5646" y="174"/>
                  <a:pt x="5640" y="179"/>
                  <a:pt x="5640" y="179"/>
                </a:cubicBezTo>
                <a:cubicBezTo>
                  <a:pt x="5578" y="179"/>
                  <a:pt x="5510" y="179"/>
                  <a:pt x="5447" y="185"/>
                </a:cubicBezTo>
                <a:cubicBezTo>
                  <a:pt x="5438" y="185"/>
                  <a:pt x="5426" y="181"/>
                  <a:pt x="5415" y="181"/>
                </a:cubicBezTo>
                <a:cubicBezTo>
                  <a:pt x="5406" y="181"/>
                  <a:pt x="5398" y="183"/>
                  <a:pt x="5391" y="191"/>
                </a:cubicBezTo>
                <a:cubicBezTo>
                  <a:pt x="5396" y="196"/>
                  <a:pt x="5413" y="208"/>
                  <a:pt x="5419" y="208"/>
                </a:cubicBezTo>
                <a:cubicBezTo>
                  <a:pt x="5419" y="213"/>
                  <a:pt x="5413" y="213"/>
                  <a:pt x="5413" y="219"/>
                </a:cubicBezTo>
                <a:cubicBezTo>
                  <a:pt x="5402" y="219"/>
                  <a:pt x="5391" y="219"/>
                  <a:pt x="5379" y="225"/>
                </a:cubicBezTo>
                <a:cubicBezTo>
                  <a:pt x="5385" y="208"/>
                  <a:pt x="5379" y="196"/>
                  <a:pt x="5373" y="185"/>
                </a:cubicBezTo>
                <a:cubicBezTo>
                  <a:pt x="5366" y="184"/>
                  <a:pt x="5359" y="184"/>
                  <a:pt x="5352" y="184"/>
                </a:cubicBezTo>
                <a:cubicBezTo>
                  <a:pt x="5309" y="184"/>
                  <a:pt x="5271" y="196"/>
                  <a:pt x="5232" y="196"/>
                </a:cubicBezTo>
                <a:cubicBezTo>
                  <a:pt x="5220" y="196"/>
                  <a:pt x="5208" y="195"/>
                  <a:pt x="5196" y="195"/>
                </a:cubicBezTo>
                <a:cubicBezTo>
                  <a:pt x="5179" y="195"/>
                  <a:pt x="5162" y="197"/>
                  <a:pt x="5152" y="208"/>
                </a:cubicBezTo>
                <a:cubicBezTo>
                  <a:pt x="5158" y="208"/>
                  <a:pt x="5158" y="213"/>
                  <a:pt x="5164" y="213"/>
                </a:cubicBezTo>
                <a:lnTo>
                  <a:pt x="5141" y="213"/>
                </a:lnTo>
                <a:cubicBezTo>
                  <a:pt x="5145" y="205"/>
                  <a:pt x="5143" y="190"/>
                  <a:pt x="5135" y="190"/>
                </a:cubicBezTo>
                <a:cubicBezTo>
                  <a:pt x="5132" y="190"/>
                  <a:pt x="5128" y="192"/>
                  <a:pt x="5124" y="196"/>
                </a:cubicBezTo>
                <a:cubicBezTo>
                  <a:pt x="5090" y="202"/>
                  <a:pt x="5061" y="202"/>
                  <a:pt x="5027" y="208"/>
                </a:cubicBezTo>
                <a:cubicBezTo>
                  <a:pt x="5027" y="196"/>
                  <a:pt x="5027" y="191"/>
                  <a:pt x="5027" y="185"/>
                </a:cubicBezTo>
                <a:lnTo>
                  <a:pt x="5033" y="185"/>
                </a:lnTo>
                <a:cubicBezTo>
                  <a:pt x="5033" y="191"/>
                  <a:pt x="5039" y="196"/>
                  <a:pt x="5039" y="202"/>
                </a:cubicBezTo>
                <a:cubicBezTo>
                  <a:pt x="5056" y="196"/>
                  <a:pt x="5073" y="185"/>
                  <a:pt x="5090" y="179"/>
                </a:cubicBezTo>
                <a:cubicBezTo>
                  <a:pt x="5107" y="182"/>
                  <a:pt x="5124" y="185"/>
                  <a:pt x="5140" y="185"/>
                </a:cubicBezTo>
                <a:cubicBezTo>
                  <a:pt x="5156" y="185"/>
                  <a:pt x="5172" y="182"/>
                  <a:pt x="5186" y="174"/>
                </a:cubicBezTo>
                <a:lnTo>
                  <a:pt x="5198" y="174"/>
                </a:lnTo>
                <a:lnTo>
                  <a:pt x="5209" y="185"/>
                </a:lnTo>
                <a:cubicBezTo>
                  <a:pt x="5226" y="179"/>
                  <a:pt x="5237" y="179"/>
                  <a:pt x="5254" y="174"/>
                </a:cubicBezTo>
                <a:cubicBezTo>
                  <a:pt x="5334" y="168"/>
                  <a:pt x="5408" y="168"/>
                  <a:pt x="5481" y="156"/>
                </a:cubicBezTo>
                <a:close/>
                <a:moveTo>
                  <a:pt x="4744" y="225"/>
                </a:moveTo>
                <a:cubicBezTo>
                  <a:pt x="4744" y="225"/>
                  <a:pt x="4738" y="230"/>
                  <a:pt x="4738" y="230"/>
                </a:cubicBezTo>
                <a:cubicBezTo>
                  <a:pt x="4738" y="225"/>
                  <a:pt x="4744" y="225"/>
                  <a:pt x="4744" y="225"/>
                </a:cubicBezTo>
                <a:close/>
                <a:moveTo>
                  <a:pt x="4817" y="225"/>
                </a:moveTo>
                <a:lnTo>
                  <a:pt x="4806" y="230"/>
                </a:lnTo>
                <a:cubicBezTo>
                  <a:pt x="4806" y="230"/>
                  <a:pt x="4806" y="225"/>
                  <a:pt x="4812" y="225"/>
                </a:cubicBezTo>
                <a:close/>
                <a:moveTo>
                  <a:pt x="5277" y="219"/>
                </a:moveTo>
                <a:cubicBezTo>
                  <a:pt x="5283" y="219"/>
                  <a:pt x="5283" y="225"/>
                  <a:pt x="5283" y="225"/>
                </a:cubicBezTo>
                <a:cubicBezTo>
                  <a:pt x="5271" y="225"/>
                  <a:pt x="5266" y="230"/>
                  <a:pt x="5260" y="230"/>
                </a:cubicBezTo>
                <a:cubicBezTo>
                  <a:pt x="5266" y="230"/>
                  <a:pt x="5271" y="219"/>
                  <a:pt x="5277" y="219"/>
                </a:cubicBezTo>
                <a:close/>
                <a:moveTo>
                  <a:pt x="5288" y="213"/>
                </a:moveTo>
                <a:cubicBezTo>
                  <a:pt x="5305" y="213"/>
                  <a:pt x="5311" y="219"/>
                  <a:pt x="5305" y="230"/>
                </a:cubicBezTo>
                <a:lnTo>
                  <a:pt x="5288" y="230"/>
                </a:lnTo>
                <a:cubicBezTo>
                  <a:pt x="5288" y="230"/>
                  <a:pt x="5283" y="225"/>
                  <a:pt x="5288" y="213"/>
                </a:cubicBezTo>
                <a:close/>
                <a:moveTo>
                  <a:pt x="4761" y="230"/>
                </a:moveTo>
                <a:cubicBezTo>
                  <a:pt x="4761" y="230"/>
                  <a:pt x="4761" y="230"/>
                  <a:pt x="4766" y="236"/>
                </a:cubicBezTo>
                <a:lnTo>
                  <a:pt x="4755" y="236"/>
                </a:lnTo>
                <a:cubicBezTo>
                  <a:pt x="4755" y="236"/>
                  <a:pt x="4755" y="236"/>
                  <a:pt x="4761" y="230"/>
                </a:cubicBezTo>
                <a:close/>
                <a:moveTo>
                  <a:pt x="5181" y="230"/>
                </a:moveTo>
                <a:lnTo>
                  <a:pt x="5169" y="242"/>
                </a:lnTo>
                <a:lnTo>
                  <a:pt x="5164" y="242"/>
                </a:lnTo>
                <a:cubicBezTo>
                  <a:pt x="5169" y="236"/>
                  <a:pt x="5175" y="230"/>
                  <a:pt x="5181" y="230"/>
                </a:cubicBezTo>
                <a:close/>
                <a:moveTo>
                  <a:pt x="5232" y="208"/>
                </a:moveTo>
                <a:cubicBezTo>
                  <a:pt x="5215" y="219"/>
                  <a:pt x="5198" y="236"/>
                  <a:pt x="5181" y="242"/>
                </a:cubicBezTo>
                <a:cubicBezTo>
                  <a:pt x="5181" y="236"/>
                  <a:pt x="5186" y="230"/>
                  <a:pt x="5186" y="225"/>
                </a:cubicBezTo>
                <a:cubicBezTo>
                  <a:pt x="5186" y="225"/>
                  <a:pt x="5192" y="219"/>
                  <a:pt x="5198" y="219"/>
                </a:cubicBezTo>
                <a:cubicBezTo>
                  <a:pt x="5203" y="213"/>
                  <a:pt x="5215" y="213"/>
                  <a:pt x="5220" y="208"/>
                </a:cubicBezTo>
                <a:close/>
                <a:moveTo>
                  <a:pt x="6281" y="247"/>
                </a:moveTo>
                <a:cubicBezTo>
                  <a:pt x="6287" y="247"/>
                  <a:pt x="6287" y="247"/>
                  <a:pt x="6293" y="253"/>
                </a:cubicBezTo>
                <a:lnTo>
                  <a:pt x="6281" y="253"/>
                </a:lnTo>
                <a:cubicBezTo>
                  <a:pt x="6281" y="253"/>
                  <a:pt x="6281" y="253"/>
                  <a:pt x="6281" y="247"/>
                </a:cubicBezTo>
                <a:close/>
                <a:moveTo>
                  <a:pt x="5101" y="219"/>
                </a:moveTo>
                <a:cubicBezTo>
                  <a:pt x="5090" y="225"/>
                  <a:pt x="5073" y="230"/>
                  <a:pt x="5056" y="242"/>
                </a:cubicBezTo>
                <a:lnTo>
                  <a:pt x="5056" y="230"/>
                </a:lnTo>
                <a:cubicBezTo>
                  <a:pt x="5056" y="230"/>
                  <a:pt x="5044" y="236"/>
                  <a:pt x="5039" y="242"/>
                </a:cubicBezTo>
                <a:lnTo>
                  <a:pt x="5027" y="225"/>
                </a:lnTo>
                <a:lnTo>
                  <a:pt x="5022" y="230"/>
                </a:lnTo>
                <a:cubicBezTo>
                  <a:pt x="5027" y="236"/>
                  <a:pt x="5039" y="242"/>
                  <a:pt x="5044" y="247"/>
                </a:cubicBezTo>
                <a:cubicBezTo>
                  <a:pt x="5039" y="247"/>
                  <a:pt x="5033" y="247"/>
                  <a:pt x="5027" y="253"/>
                </a:cubicBezTo>
                <a:lnTo>
                  <a:pt x="5005" y="253"/>
                </a:lnTo>
                <a:cubicBezTo>
                  <a:pt x="5005" y="247"/>
                  <a:pt x="5005" y="236"/>
                  <a:pt x="5005" y="230"/>
                </a:cubicBezTo>
                <a:cubicBezTo>
                  <a:pt x="4999" y="230"/>
                  <a:pt x="4988" y="236"/>
                  <a:pt x="4982" y="242"/>
                </a:cubicBezTo>
                <a:cubicBezTo>
                  <a:pt x="4988" y="247"/>
                  <a:pt x="4993" y="253"/>
                  <a:pt x="4999" y="259"/>
                </a:cubicBezTo>
                <a:lnTo>
                  <a:pt x="4993" y="259"/>
                </a:lnTo>
                <a:cubicBezTo>
                  <a:pt x="4976" y="259"/>
                  <a:pt x="4965" y="253"/>
                  <a:pt x="4954" y="247"/>
                </a:cubicBezTo>
                <a:cubicBezTo>
                  <a:pt x="4993" y="219"/>
                  <a:pt x="5050" y="225"/>
                  <a:pt x="5101" y="219"/>
                </a:cubicBezTo>
                <a:close/>
                <a:moveTo>
                  <a:pt x="4755" y="266"/>
                </a:moveTo>
                <a:cubicBezTo>
                  <a:pt x="4759" y="266"/>
                  <a:pt x="4764" y="267"/>
                  <a:pt x="4766" y="270"/>
                </a:cubicBezTo>
                <a:lnTo>
                  <a:pt x="4744" y="270"/>
                </a:lnTo>
                <a:cubicBezTo>
                  <a:pt x="4747" y="267"/>
                  <a:pt x="4751" y="266"/>
                  <a:pt x="4755" y="266"/>
                </a:cubicBezTo>
                <a:close/>
                <a:moveTo>
                  <a:pt x="6349" y="259"/>
                </a:moveTo>
                <a:cubicBezTo>
                  <a:pt x="6361" y="259"/>
                  <a:pt x="6366" y="264"/>
                  <a:pt x="6378" y="264"/>
                </a:cubicBezTo>
                <a:cubicBezTo>
                  <a:pt x="6378" y="264"/>
                  <a:pt x="6378" y="264"/>
                  <a:pt x="6378" y="270"/>
                </a:cubicBezTo>
                <a:cubicBezTo>
                  <a:pt x="6366" y="264"/>
                  <a:pt x="6355" y="264"/>
                  <a:pt x="6349" y="259"/>
                </a:cubicBezTo>
                <a:close/>
                <a:moveTo>
                  <a:pt x="4721" y="270"/>
                </a:moveTo>
                <a:cubicBezTo>
                  <a:pt x="4721" y="270"/>
                  <a:pt x="4727" y="270"/>
                  <a:pt x="4727" y="276"/>
                </a:cubicBezTo>
                <a:lnTo>
                  <a:pt x="4710" y="276"/>
                </a:lnTo>
                <a:cubicBezTo>
                  <a:pt x="4710" y="276"/>
                  <a:pt x="4715" y="270"/>
                  <a:pt x="4721" y="270"/>
                </a:cubicBezTo>
                <a:close/>
                <a:moveTo>
                  <a:pt x="6049" y="179"/>
                </a:moveTo>
                <a:lnTo>
                  <a:pt x="6049" y="179"/>
                </a:lnTo>
                <a:cubicBezTo>
                  <a:pt x="6168" y="191"/>
                  <a:pt x="6287" y="208"/>
                  <a:pt x="6400" y="225"/>
                </a:cubicBezTo>
                <a:lnTo>
                  <a:pt x="6412" y="225"/>
                </a:lnTo>
                <a:cubicBezTo>
                  <a:pt x="6423" y="230"/>
                  <a:pt x="6434" y="230"/>
                  <a:pt x="6446" y="230"/>
                </a:cubicBezTo>
                <a:cubicBezTo>
                  <a:pt x="6474" y="236"/>
                  <a:pt x="6503" y="242"/>
                  <a:pt x="6531" y="247"/>
                </a:cubicBezTo>
                <a:cubicBezTo>
                  <a:pt x="6531" y="242"/>
                  <a:pt x="6531" y="242"/>
                  <a:pt x="6537" y="236"/>
                </a:cubicBezTo>
                <a:cubicBezTo>
                  <a:pt x="6571" y="264"/>
                  <a:pt x="6622" y="259"/>
                  <a:pt x="6661" y="270"/>
                </a:cubicBezTo>
                <a:cubicBezTo>
                  <a:pt x="6654" y="275"/>
                  <a:pt x="6646" y="277"/>
                  <a:pt x="6639" y="277"/>
                </a:cubicBezTo>
                <a:cubicBezTo>
                  <a:pt x="6621" y="277"/>
                  <a:pt x="6603" y="268"/>
                  <a:pt x="6588" y="264"/>
                </a:cubicBezTo>
                <a:cubicBezTo>
                  <a:pt x="6520" y="253"/>
                  <a:pt x="6457" y="247"/>
                  <a:pt x="6389" y="236"/>
                </a:cubicBezTo>
                <a:cubicBezTo>
                  <a:pt x="6281" y="219"/>
                  <a:pt x="6174" y="208"/>
                  <a:pt x="6066" y="196"/>
                </a:cubicBezTo>
                <a:cubicBezTo>
                  <a:pt x="6060" y="191"/>
                  <a:pt x="6054" y="185"/>
                  <a:pt x="6049" y="179"/>
                </a:cubicBezTo>
                <a:close/>
                <a:moveTo>
                  <a:pt x="4568" y="247"/>
                </a:moveTo>
                <a:cubicBezTo>
                  <a:pt x="4545" y="253"/>
                  <a:pt x="4528" y="264"/>
                  <a:pt x="4511" y="281"/>
                </a:cubicBezTo>
                <a:lnTo>
                  <a:pt x="4500" y="281"/>
                </a:lnTo>
                <a:cubicBezTo>
                  <a:pt x="4511" y="276"/>
                  <a:pt x="4522" y="264"/>
                  <a:pt x="4534" y="253"/>
                </a:cubicBezTo>
                <a:cubicBezTo>
                  <a:pt x="4545" y="253"/>
                  <a:pt x="4556" y="247"/>
                  <a:pt x="4568" y="247"/>
                </a:cubicBezTo>
                <a:close/>
                <a:moveTo>
                  <a:pt x="4381" y="281"/>
                </a:moveTo>
                <a:cubicBezTo>
                  <a:pt x="4375" y="287"/>
                  <a:pt x="4369" y="287"/>
                  <a:pt x="4369" y="287"/>
                </a:cubicBezTo>
                <a:cubicBezTo>
                  <a:pt x="4369" y="287"/>
                  <a:pt x="4369" y="281"/>
                  <a:pt x="4369" y="281"/>
                </a:cubicBezTo>
                <a:close/>
                <a:moveTo>
                  <a:pt x="6389" y="281"/>
                </a:moveTo>
                <a:cubicBezTo>
                  <a:pt x="6395" y="281"/>
                  <a:pt x="6400" y="281"/>
                  <a:pt x="6406" y="287"/>
                </a:cubicBezTo>
                <a:cubicBezTo>
                  <a:pt x="6400" y="287"/>
                  <a:pt x="6400" y="293"/>
                  <a:pt x="6395" y="298"/>
                </a:cubicBezTo>
                <a:cubicBezTo>
                  <a:pt x="6395" y="293"/>
                  <a:pt x="6389" y="287"/>
                  <a:pt x="6389" y="281"/>
                </a:cubicBezTo>
                <a:close/>
                <a:moveTo>
                  <a:pt x="6661" y="276"/>
                </a:moveTo>
                <a:cubicBezTo>
                  <a:pt x="6735" y="276"/>
                  <a:pt x="6815" y="304"/>
                  <a:pt x="6883" y="327"/>
                </a:cubicBezTo>
                <a:cubicBezTo>
                  <a:pt x="6877" y="328"/>
                  <a:pt x="6872" y="328"/>
                  <a:pt x="6867" y="328"/>
                </a:cubicBezTo>
                <a:cubicBezTo>
                  <a:pt x="6845" y="328"/>
                  <a:pt x="6826" y="320"/>
                  <a:pt x="6803" y="315"/>
                </a:cubicBezTo>
                <a:cubicBezTo>
                  <a:pt x="6752" y="304"/>
                  <a:pt x="6707" y="298"/>
                  <a:pt x="6661" y="276"/>
                </a:cubicBezTo>
                <a:close/>
                <a:moveTo>
                  <a:pt x="4312" y="315"/>
                </a:moveTo>
                <a:cubicBezTo>
                  <a:pt x="4312" y="315"/>
                  <a:pt x="4318" y="327"/>
                  <a:pt x="4324" y="332"/>
                </a:cubicBezTo>
                <a:lnTo>
                  <a:pt x="4312" y="332"/>
                </a:lnTo>
                <a:lnTo>
                  <a:pt x="4312" y="315"/>
                </a:lnTo>
                <a:close/>
                <a:moveTo>
                  <a:pt x="6894" y="321"/>
                </a:moveTo>
                <a:cubicBezTo>
                  <a:pt x="6911" y="321"/>
                  <a:pt x="6917" y="327"/>
                  <a:pt x="6905" y="344"/>
                </a:cubicBezTo>
                <a:cubicBezTo>
                  <a:pt x="6888" y="344"/>
                  <a:pt x="6883" y="338"/>
                  <a:pt x="6894" y="321"/>
                </a:cubicBezTo>
                <a:close/>
                <a:moveTo>
                  <a:pt x="4432" y="327"/>
                </a:moveTo>
                <a:cubicBezTo>
                  <a:pt x="4420" y="332"/>
                  <a:pt x="4415" y="344"/>
                  <a:pt x="4403" y="349"/>
                </a:cubicBezTo>
                <a:cubicBezTo>
                  <a:pt x="4392" y="355"/>
                  <a:pt x="4386" y="355"/>
                  <a:pt x="4375" y="355"/>
                </a:cubicBezTo>
                <a:lnTo>
                  <a:pt x="4375" y="361"/>
                </a:lnTo>
                <a:cubicBezTo>
                  <a:pt x="4361" y="364"/>
                  <a:pt x="4348" y="365"/>
                  <a:pt x="4337" y="365"/>
                </a:cubicBezTo>
                <a:cubicBezTo>
                  <a:pt x="4327" y="365"/>
                  <a:pt x="4318" y="364"/>
                  <a:pt x="4312" y="361"/>
                </a:cubicBezTo>
                <a:cubicBezTo>
                  <a:pt x="4312" y="361"/>
                  <a:pt x="4312" y="355"/>
                  <a:pt x="4312" y="355"/>
                </a:cubicBezTo>
                <a:cubicBezTo>
                  <a:pt x="4324" y="349"/>
                  <a:pt x="4341" y="344"/>
                  <a:pt x="4358" y="338"/>
                </a:cubicBezTo>
                <a:cubicBezTo>
                  <a:pt x="4358" y="338"/>
                  <a:pt x="4364" y="344"/>
                  <a:pt x="4364" y="349"/>
                </a:cubicBezTo>
                <a:cubicBezTo>
                  <a:pt x="4369" y="344"/>
                  <a:pt x="4375" y="338"/>
                  <a:pt x="4381" y="332"/>
                </a:cubicBezTo>
                <a:lnTo>
                  <a:pt x="4398" y="332"/>
                </a:lnTo>
                <a:lnTo>
                  <a:pt x="4403" y="344"/>
                </a:lnTo>
                <a:cubicBezTo>
                  <a:pt x="4403" y="344"/>
                  <a:pt x="4403" y="332"/>
                  <a:pt x="4403" y="327"/>
                </a:cubicBezTo>
                <a:close/>
                <a:moveTo>
                  <a:pt x="6769" y="321"/>
                </a:moveTo>
                <a:lnTo>
                  <a:pt x="6769" y="321"/>
                </a:lnTo>
                <a:cubicBezTo>
                  <a:pt x="6832" y="338"/>
                  <a:pt x="6888" y="361"/>
                  <a:pt x="6956" y="366"/>
                </a:cubicBezTo>
                <a:cubicBezTo>
                  <a:pt x="6968" y="366"/>
                  <a:pt x="6979" y="378"/>
                  <a:pt x="6991" y="389"/>
                </a:cubicBezTo>
                <a:cubicBezTo>
                  <a:pt x="6980" y="389"/>
                  <a:pt x="6958" y="376"/>
                  <a:pt x="6943" y="376"/>
                </a:cubicBezTo>
                <a:cubicBezTo>
                  <a:pt x="6934" y="376"/>
                  <a:pt x="6928" y="380"/>
                  <a:pt x="6928" y="395"/>
                </a:cubicBezTo>
                <a:cubicBezTo>
                  <a:pt x="6922" y="389"/>
                  <a:pt x="6922" y="378"/>
                  <a:pt x="6922" y="372"/>
                </a:cubicBezTo>
                <a:cubicBezTo>
                  <a:pt x="6866" y="366"/>
                  <a:pt x="6815" y="349"/>
                  <a:pt x="6769" y="321"/>
                </a:cubicBezTo>
                <a:close/>
                <a:moveTo>
                  <a:pt x="7189" y="355"/>
                </a:moveTo>
                <a:cubicBezTo>
                  <a:pt x="7217" y="366"/>
                  <a:pt x="7257" y="361"/>
                  <a:pt x="7274" y="395"/>
                </a:cubicBezTo>
                <a:cubicBezTo>
                  <a:pt x="7240" y="389"/>
                  <a:pt x="7212" y="378"/>
                  <a:pt x="7183" y="372"/>
                </a:cubicBezTo>
                <a:cubicBezTo>
                  <a:pt x="7189" y="366"/>
                  <a:pt x="7189" y="361"/>
                  <a:pt x="7189" y="355"/>
                </a:cubicBezTo>
                <a:close/>
                <a:moveTo>
                  <a:pt x="4290" y="361"/>
                </a:moveTo>
                <a:lnTo>
                  <a:pt x="4273" y="383"/>
                </a:lnTo>
                <a:cubicBezTo>
                  <a:pt x="4268" y="383"/>
                  <a:pt x="4264" y="382"/>
                  <a:pt x="4259" y="382"/>
                </a:cubicBezTo>
                <a:cubicBezTo>
                  <a:pt x="4232" y="382"/>
                  <a:pt x="4212" y="396"/>
                  <a:pt x="4188" y="406"/>
                </a:cubicBezTo>
                <a:cubicBezTo>
                  <a:pt x="4188" y="412"/>
                  <a:pt x="4193" y="417"/>
                  <a:pt x="4199" y="423"/>
                </a:cubicBezTo>
                <a:cubicBezTo>
                  <a:pt x="4188" y="429"/>
                  <a:pt x="4176" y="435"/>
                  <a:pt x="4171" y="440"/>
                </a:cubicBezTo>
                <a:cubicBezTo>
                  <a:pt x="4167" y="441"/>
                  <a:pt x="4164" y="441"/>
                  <a:pt x="4161" y="441"/>
                </a:cubicBezTo>
                <a:cubicBezTo>
                  <a:pt x="4144" y="441"/>
                  <a:pt x="4127" y="434"/>
                  <a:pt x="4112" y="434"/>
                </a:cubicBezTo>
                <a:cubicBezTo>
                  <a:pt x="4111" y="434"/>
                  <a:pt x="4110" y="434"/>
                  <a:pt x="4109" y="434"/>
                </a:cubicBezTo>
                <a:lnTo>
                  <a:pt x="4109" y="434"/>
                </a:lnTo>
                <a:cubicBezTo>
                  <a:pt x="4171" y="411"/>
                  <a:pt x="4228" y="381"/>
                  <a:pt x="4290" y="361"/>
                </a:cubicBezTo>
                <a:close/>
                <a:moveTo>
                  <a:pt x="4091" y="440"/>
                </a:moveTo>
                <a:lnTo>
                  <a:pt x="4086" y="463"/>
                </a:lnTo>
                <a:lnTo>
                  <a:pt x="4080" y="463"/>
                </a:lnTo>
                <a:cubicBezTo>
                  <a:pt x="4086" y="457"/>
                  <a:pt x="4086" y="446"/>
                  <a:pt x="4091" y="440"/>
                </a:cubicBezTo>
                <a:close/>
                <a:moveTo>
                  <a:pt x="4080" y="446"/>
                </a:moveTo>
                <a:cubicBezTo>
                  <a:pt x="4069" y="457"/>
                  <a:pt x="4057" y="463"/>
                  <a:pt x="4040" y="474"/>
                </a:cubicBezTo>
                <a:cubicBezTo>
                  <a:pt x="4023" y="480"/>
                  <a:pt x="4006" y="486"/>
                  <a:pt x="3989" y="491"/>
                </a:cubicBezTo>
                <a:cubicBezTo>
                  <a:pt x="4017" y="474"/>
                  <a:pt x="4046" y="463"/>
                  <a:pt x="4080" y="446"/>
                </a:cubicBezTo>
                <a:close/>
                <a:moveTo>
                  <a:pt x="4023" y="514"/>
                </a:moveTo>
                <a:cubicBezTo>
                  <a:pt x="4034" y="520"/>
                  <a:pt x="4040" y="520"/>
                  <a:pt x="4046" y="525"/>
                </a:cubicBezTo>
                <a:lnTo>
                  <a:pt x="4012" y="525"/>
                </a:lnTo>
                <a:lnTo>
                  <a:pt x="4012" y="520"/>
                </a:lnTo>
                <a:cubicBezTo>
                  <a:pt x="4017" y="520"/>
                  <a:pt x="4023" y="520"/>
                  <a:pt x="4023" y="514"/>
                </a:cubicBezTo>
                <a:close/>
                <a:moveTo>
                  <a:pt x="6911" y="315"/>
                </a:moveTo>
                <a:lnTo>
                  <a:pt x="6911" y="315"/>
                </a:lnTo>
                <a:cubicBezTo>
                  <a:pt x="6985" y="321"/>
                  <a:pt x="7053" y="355"/>
                  <a:pt x="7127" y="372"/>
                </a:cubicBezTo>
                <a:lnTo>
                  <a:pt x="7127" y="361"/>
                </a:lnTo>
                <a:cubicBezTo>
                  <a:pt x="7132" y="366"/>
                  <a:pt x="7132" y="372"/>
                  <a:pt x="7138" y="378"/>
                </a:cubicBezTo>
                <a:cubicBezTo>
                  <a:pt x="7240" y="412"/>
                  <a:pt x="7342" y="435"/>
                  <a:pt x="7439" y="480"/>
                </a:cubicBezTo>
                <a:cubicBezTo>
                  <a:pt x="7439" y="474"/>
                  <a:pt x="7439" y="469"/>
                  <a:pt x="7439" y="463"/>
                </a:cubicBezTo>
                <a:cubicBezTo>
                  <a:pt x="7461" y="503"/>
                  <a:pt x="7513" y="503"/>
                  <a:pt x="7547" y="525"/>
                </a:cubicBezTo>
                <a:cubicBezTo>
                  <a:pt x="7521" y="525"/>
                  <a:pt x="7501" y="507"/>
                  <a:pt x="7476" y="507"/>
                </a:cubicBezTo>
                <a:cubicBezTo>
                  <a:pt x="7473" y="507"/>
                  <a:pt x="7470" y="508"/>
                  <a:pt x="7467" y="508"/>
                </a:cubicBezTo>
                <a:cubicBezTo>
                  <a:pt x="7291" y="423"/>
                  <a:pt x="7081" y="400"/>
                  <a:pt x="6911" y="315"/>
                </a:cubicBezTo>
                <a:close/>
                <a:moveTo>
                  <a:pt x="3955" y="537"/>
                </a:moveTo>
                <a:lnTo>
                  <a:pt x="3955" y="537"/>
                </a:lnTo>
                <a:cubicBezTo>
                  <a:pt x="3944" y="548"/>
                  <a:pt x="3927" y="554"/>
                  <a:pt x="3910" y="565"/>
                </a:cubicBezTo>
                <a:cubicBezTo>
                  <a:pt x="3893" y="571"/>
                  <a:pt x="3876" y="576"/>
                  <a:pt x="3859" y="582"/>
                </a:cubicBezTo>
                <a:cubicBezTo>
                  <a:pt x="3859" y="582"/>
                  <a:pt x="3859" y="576"/>
                  <a:pt x="3853" y="571"/>
                </a:cubicBezTo>
                <a:lnTo>
                  <a:pt x="3904" y="554"/>
                </a:lnTo>
                <a:cubicBezTo>
                  <a:pt x="3910" y="554"/>
                  <a:pt x="3910" y="559"/>
                  <a:pt x="3915" y="559"/>
                </a:cubicBezTo>
                <a:cubicBezTo>
                  <a:pt x="3915" y="559"/>
                  <a:pt x="3915" y="554"/>
                  <a:pt x="3915" y="548"/>
                </a:cubicBezTo>
                <a:lnTo>
                  <a:pt x="3955" y="537"/>
                </a:lnTo>
                <a:close/>
                <a:moveTo>
                  <a:pt x="7547" y="542"/>
                </a:moveTo>
                <a:lnTo>
                  <a:pt x="7547" y="542"/>
                </a:lnTo>
                <a:cubicBezTo>
                  <a:pt x="7598" y="548"/>
                  <a:pt x="7649" y="565"/>
                  <a:pt x="7688" y="599"/>
                </a:cubicBezTo>
                <a:cubicBezTo>
                  <a:pt x="7660" y="593"/>
                  <a:pt x="7637" y="582"/>
                  <a:pt x="7609" y="565"/>
                </a:cubicBezTo>
                <a:cubicBezTo>
                  <a:pt x="7598" y="565"/>
                  <a:pt x="7575" y="565"/>
                  <a:pt x="7569" y="582"/>
                </a:cubicBezTo>
                <a:cubicBezTo>
                  <a:pt x="7586" y="605"/>
                  <a:pt x="7620" y="605"/>
                  <a:pt x="7643" y="616"/>
                </a:cubicBezTo>
                <a:cubicBezTo>
                  <a:pt x="7643" y="616"/>
                  <a:pt x="7632" y="622"/>
                  <a:pt x="7632" y="627"/>
                </a:cubicBezTo>
                <a:cubicBezTo>
                  <a:pt x="7620" y="622"/>
                  <a:pt x="7609" y="616"/>
                  <a:pt x="7603" y="610"/>
                </a:cubicBezTo>
                <a:cubicBezTo>
                  <a:pt x="7592" y="616"/>
                  <a:pt x="7586" y="622"/>
                  <a:pt x="7581" y="627"/>
                </a:cubicBezTo>
                <a:lnTo>
                  <a:pt x="7586" y="610"/>
                </a:lnTo>
                <a:cubicBezTo>
                  <a:pt x="7547" y="599"/>
                  <a:pt x="7513" y="571"/>
                  <a:pt x="7467" y="565"/>
                </a:cubicBezTo>
                <a:cubicBezTo>
                  <a:pt x="7467" y="565"/>
                  <a:pt x="7473" y="559"/>
                  <a:pt x="7473" y="559"/>
                </a:cubicBezTo>
                <a:cubicBezTo>
                  <a:pt x="7501" y="565"/>
                  <a:pt x="7535" y="576"/>
                  <a:pt x="7564" y="582"/>
                </a:cubicBezTo>
                <a:cubicBezTo>
                  <a:pt x="7569" y="576"/>
                  <a:pt x="7575" y="565"/>
                  <a:pt x="7581" y="559"/>
                </a:cubicBezTo>
                <a:cubicBezTo>
                  <a:pt x="7575" y="554"/>
                  <a:pt x="7558" y="548"/>
                  <a:pt x="7547" y="542"/>
                </a:cubicBezTo>
                <a:close/>
                <a:moveTo>
                  <a:pt x="3439" y="639"/>
                </a:moveTo>
                <a:cubicBezTo>
                  <a:pt x="3439" y="639"/>
                  <a:pt x="3439" y="639"/>
                  <a:pt x="3439" y="639"/>
                </a:cubicBezTo>
                <a:cubicBezTo>
                  <a:pt x="3439" y="639"/>
                  <a:pt x="3439" y="639"/>
                  <a:pt x="3439" y="639"/>
                </a:cubicBezTo>
                <a:close/>
                <a:moveTo>
                  <a:pt x="3388" y="656"/>
                </a:moveTo>
                <a:lnTo>
                  <a:pt x="3388" y="656"/>
                </a:lnTo>
                <a:cubicBezTo>
                  <a:pt x="3386" y="658"/>
                  <a:pt x="3384" y="660"/>
                  <a:pt x="3382" y="661"/>
                </a:cubicBezTo>
                <a:lnTo>
                  <a:pt x="3388" y="661"/>
                </a:lnTo>
                <a:cubicBezTo>
                  <a:pt x="3384" y="671"/>
                  <a:pt x="3385" y="676"/>
                  <a:pt x="3389" y="679"/>
                </a:cubicBezTo>
                <a:lnTo>
                  <a:pt x="3389" y="679"/>
                </a:lnTo>
                <a:cubicBezTo>
                  <a:pt x="3388" y="672"/>
                  <a:pt x="3388" y="664"/>
                  <a:pt x="3388" y="656"/>
                </a:cubicBezTo>
                <a:close/>
                <a:moveTo>
                  <a:pt x="3821" y="574"/>
                </a:moveTo>
                <a:cubicBezTo>
                  <a:pt x="3828" y="574"/>
                  <a:pt x="3835" y="575"/>
                  <a:pt x="3842" y="576"/>
                </a:cubicBezTo>
                <a:cubicBezTo>
                  <a:pt x="3819" y="587"/>
                  <a:pt x="3792" y="598"/>
                  <a:pt x="3759" y="604"/>
                </a:cubicBezTo>
                <a:lnTo>
                  <a:pt x="3759" y="604"/>
                </a:lnTo>
                <a:cubicBezTo>
                  <a:pt x="3758" y="604"/>
                  <a:pt x="3758" y="604"/>
                  <a:pt x="3757" y="604"/>
                </a:cubicBezTo>
                <a:lnTo>
                  <a:pt x="3757" y="604"/>
                </a:lnTo>
                <a:cubicBezTo>
                  <a:pt x="3757" y="604"/>
                  <a:pt x="3757" y="604"/>
                  <a:pt x="3756" y="605"/>
                </a:cubicBezTo>
                <a:cubicBezTo>
                  <a:pt x="3757" y="605"/>
                  <a:pt x="3758" y="604"/>
                  <a:pt x="3759" y="604"/>
                </a:cubicBezTo>
                <a:lnTo>
                  <a:pt x="3759" y="604"/>
                </a:lnTo>
                <a:cubicBezTo>
                  <a:pt x="3760" y="604"/>
                  <a:pt x="3761" y="605"/>
                  <a:pt x="3762" y="605"/>
                </a:cubicBezTo>
                <a:cubicBezTo>
                  <a:pt x="3688" y="627"/>
                  <a:pt x="3620" y="650"/>
                  <a:pt x="3558" y="684"/>
                </a:cubicBezTo>
                <a:lnTo>
                  <a:pt x="3552" y="673"/>
                </a:lnTo>
                <a:cubicBezTo>
                  <a:pt x="3609" y="652"/>
                  <a:pt x="3675" y="603"/>
                  <a:pt x="3742" y="603"/>
                </a:cubicBezTo>
                <a:cubicBezTo>
                  <a:pt x="3747" y="603"/>
                  <a:pt x="3752" y="603"/>
                  <a:pt x="3757" y="604"/>
                </a:cubicBezTo>
                <a:lnTo>
                  <a:pt x="3757" y="604"/>
                </a:lnTo>
                <a:cubicBezTo>
                  <a:pt x="3770" y="583"/>
                  <a:pt x="3797" y="574"/>
                  <a:pt x="3821" y="574"/>
                </a:cubicBezTo>
                <a:close/>
                <a:moveTo>
                  <a:pt x="7870" y="666"/>
                </a:moveTo>
                <a:cubicBezTo>
                  <a:pt x="7882" y="666"/>
                  <a:pt x="7898" y="676"/>
                  <a:pt x="7898" y="684"/>
                </a:cubicBezTo>
                <a:cubicBezTo>
                  <a:pt x="7894" y="690"/>
                  <a:pt x="7889" y="693"/>
                  <a:pt x="7884" y="693"/>
                </a:cubicBezTo>
                <a:cubicBezTo>
                  <a:pt x="7873" y="693"/>
                  <a:pt x="7862" y="684"/>
                  <a:pt x="7859" y="673"/>
                </a:cubicBezTo>
                <a:cubicBezTo>
                  <a:pt x="7860" y="668"/>
                  <a:pt x="7865" y="666"/>
                  <a:pt x="7870" y="666"/>
                </a:cubicBezTo>
                <a:close/>
                <a:moveTo>
                  <a:pt x="3593" y="716"/>
                </a:moveTo>
                <a:cubicBezTo>
                  <a:pt x="3601" y="716"/>
                  <a:pt x="3608" y="718"/>
                  <a:pt x="3615" y="724"/>
                </a:cubicBezTo>
                <a:cubicBezTo>
                  <a:pt x="3589" y="729"/>
                  <a:pt x="3564" y="747"/>
                  <a:pt x="3535" y="747"/>
                </a:cubicBezTo>
                <a:cubicBezTo>
                  <a:pt x="3531" y="747"/>
                  <a:pt x="3528" y="747"/>
                  <a:pt x="3524" y="747"/>
                </a:cubicBezTo>
                <a:cubicBezTo>
                  <a:pt x="3545" y="738"/>
                  <a:pt x="3570" y="716"/>
                  <a:pt x="3593" y="716"/>
                </a:cubicBezTo>
                <a:close/>
                <a:moveTo>
                  <a:pt x="3442" y="731"/>
                </a:moveTo>
                <a:cubicBezTo>
                  <a:pt x="3448" y="731"/>
                  <a:pt x="3453" y="732"/>
                  <a:pt x="3456" y="735"/>
                </a:cubicBezTo>
                <a:cubicBezTo>
                  <a:pt x="3460" y="747"/>
                  <a:pt x="3446" y="757"/>
                  <a:pt x="3432" y="757"/>
                </a:cubicBezTo>
                <a:cubicBezTo>
                  <a:pt x="3426" y="757"/>
                  <a:pt x="3421" y="755"/>
                  <a:pt x="3416" y="752"/>
                </a:cubicBezTo>
                <a:cubicBezTo>
                  <a:pt x="3412" y="740"/>
                  <a:pt x="3428" y="731"/>
                  <a:pt x="3442" y="731"/>
                </a:cubicBezTo>
                <a:close/>
                <a:moveTo>
                  <a:pt x="6213" y="730"/>
                </a:moveTo>
                <a:cubicBezTo>
                  <a:pt x="6219" y="735"/>
                  <a:pt x="6230" y="741"/>
                  <a:pt x="6242" y="741"/>
                </a:cubicBezTo>
                <a:cubicBezTo>
                  <a:pt x="6253" y="741"/>
                  <a:pt x="6259" y="741"/>
                  <a:pt x="6270" y="747"/>
                </a:cubicBezTo>
                <a:cubicBezTo>
                  <a:pt x="6327" y="747"/>
                  <a:pt x="6389" y="758"/>
                  <a:pt x="6446" y="775"/>
                </a:cubicBezTo>
                <a:cubicBezTo>
                  <a:pt x="6389" y="775"/>
                  <a:pt x="6327" y="764"/>
                  <a:pt x="6270" y="747"/>
                </a:cubicBezTo>
                <a:cubicBezTo>
                  <a:pt x="6263" y="748"/>
                  <a:pt x="6257" y="749"/>
                  <a:pt x="6251" y="749"/>
                </a:cubicBezTo>
                <a:cubicBezTo>
                  <a:pt x="6237" y="749"/>
                  <a:pt x="6224" y="745"/>
                  <a:pt x="6208" y="741"/>
                </a:cubicBezTo>
                <a:cubicBezTo>
                  <a:pt x="6208" y="741"/>
                  <a:pt x="6208" y="735"/>
                  <a:pt x="6202" y="730"/>
                </a:cubicBezTo>
                <a:close/>
                <a:moveTo>
                  <a:pt x="5311" y="786"/>
                </a:moveTo>
                <a:cubicBezTo>
                  <a:pt x="5317" y="792"/>
                  <a:pt x="5322" y="792"/>
                  <a:pt x="5328" y="792"/>
                </a:cubicBezTo>
                <a:cubicBezTo>
                  <a:pt x="5322" y="792"/>
                  <a:pt x="5317" y="798"/>
                  <a:pt x="5305" y="798"/>
                </a:cubicBezTo>
                <a:cubicBezTo>
                  <a:pt x="5311" y="792"/>
                  <a:pt x="5311" y="792"/>
                  <a:pt x="5311" y="786"/>
                </a:cubicBezTo>
                <a:close/>
                <a:moveTo>
                  <a:pt x="6139" y="735"/>
                </a:moveTo>
                <a:cubicBezTo>
                  <a:pt x="6156" y="735"/>
                  <a:pt x="6179" y="735"/>
                  <a:pt x="6196" y="741"/>
                </a:cubicBezTo>
                <a:cubicBezTo>
                  <a:pt x="6196" y="752"/>
                  <a:pt x="6191" y="764"/>
                  <a:pt x="6191" y="775"/>
                </a:cubicBezTo>
                <a:cubicBezTo>
                  <a:pt x="6213" y="775"/>
                  <a:pt x="6236" y="775"/>
                  <a:pt x="6259" y="786"/>
                </a:cubicBezTo>
                <a:cubicBezTo>
                  <a:pt x="6264" y="781"/>
                  <a:pt x="6264" y="769"/>
                  <a:pt x="6270" y="764"/>
                </a:cubicBezTo>
                <a:lnTo>
                  <a:pt x="6270" y="786"/>
                </a:lnTo>
                <a:cubicBezTo>
                  <a:pt x="6298" y="792"/>
                  <a:pt x="6327" y="792"/>
                  <a:pt x="6361" y="798"/>
                </a:cubicBezTo>
                <a:cubicBezTo>
                  <a:pt x="6174" y="781"/>
                  <a:pt x="5986" y="769"/>
                  <a:pt x="5799" y="769"/>
                </a:cubicBezTo>
                <a:cubicBezTo>
                  <a:pt x="5722" y="769"/>
                  <a:pt x="5645" y="775"/>
                  <a:pt x="5569" y="775"/>
                </a:cubicBezTo>
                <a:lnTo>
                  <a:pt x="5569" y="775"/>
                </a:lnTo>
                <a:cubicBezTo>
                  <a:pt x="5584" y="775"/>
                  <a:pt x="5603" y="774"/>
                  <a:pt x="5617" y="769"/>
                </a:cubicBezTo>
                <a:cubicBezTo>
                  <a:pt x="5617" y="764"/>
                  <a:pt x="5623" y="752"/>
                  <a:pt x="5623" y="747"/>
                </a:cubicBezTo>
                <a:cubicBezTo>
                  <a:pt x="5623" y="752"/>
                  <a:pt x="5629" y="758"/>
                  <a:pt x="5629" y="764"/>
                </a:cubicBezTo>
                <a:cubicBezTo>
                  <a:pt x="5683" y="760"/>
                  <a:pt x="5735" y="751"/>
                  <a:pt x="5785" y="751"/>
                </a:cubicBezTo>
                <a:cubicBezTo>
                  <a:pt x="5809" y="751"/>
                  <a:pt x="5832" y="753"/>
                  <a:pt x="5856" y="758"/>
                </a:cubicBezTo>
                <a:lnTo>
                  <a:pt x="5861" y="758"/>
                </a:lnTo>
                <a:cubicBezTo>
                  <a:pt x="5856" y="752"/>
                  <a:pt x="5856" y="747"/>
                  <a:pt x="5856" y="741"/>
                </a:cubicBezTo>
                <a:lnTo>
                  <a:pt x="5856" y="741"/>
                </a:lnTo>
                <a:cubicBezTo>
                  <a:pt x="5861" y="747"/>
                  <a:pt x="5867" y="752"/>
                  <a:pt x="5867" y="752"/>
                </a:cubicBezTo>
                <a:cubicBezTo>
                  <a:pt x="5895" y="752"/>
                  <a:pt x="5924" y="752"/>
                  <a:pt x="5952" y="747"/>
                </a:cubicBezTo>
                <a:lnTo>
                  <a:pt x="5958" y="747"/>
                </a:lnTo>
                <a:cubicBezTo>
                  <a:pt x="6009" y="752"/>
                  <a:pt x="6066" y="752"/>
                  <a:pt x="6122" y="752"/>
                </a:cubicBezTo>
                <a:cubicBezTo>
                  <a:pt x="6145" y="758"/>
                  <a:pt x="6168" y="764"/>
                  <a:pt x="6185" y="769"/>
                </a:cubicBezTo>
                <a:cubicBezTo>
                  <a:pt x="6185" y="764"/>
                  <a:pt x="6179" y="752"/>
                  <a:pt x="6174" y="741"/>
                </a:cubicBezTo>
                <a:cubicBezTo>
                  <a:pt x="6162" y="741"/>
                  <a:pt x="6151" y="735"/>
                  <a:pt x="6139" y="735"/>
                </a:cubicBezTo>
                <a:close/>
                <a:moveTo>
                  <a:pt x="7938" y="747"/>
                </a:moveTo>
                <a:lnTo>
                  <a:pt x="7938" y="747"/>
                </a:lnTo>
                <a:cubicBezTo>
                  <a:pt x="7961" y="764"/>
                  <a:pt x="8006" y="764"/>
                  <a:pt x="8017" y="798"/>
                </a:cubicBezTo>
                <a:cubicBezTo>
                  <a:pt x="7989" y="786"/>
                  <a:pt x="7955" y="775"/>
                  <a:pt x="7938" y="747"/>
                </a:cubicBezTo>
                <a:close/>
                <a:moveTo>
                  <a:pt x="5249" y="798"/>
                </a:moveTo>
                <a:cubicBezTo>
                  <a:pt x="5254" y="798"/>
                  <a:pt x="5254" y="798"/>
                  <a:pt x="5260" y="803"/>
                </a:cubicBezTo>
                <a:lnTo>
                  <a:pt x="5243" y="803"/>
                </a:lnTo>
                <a:cubicBezTo>
                  <a:pt x="5243" y="803"/>
                  <a:pt x="5249" y="798"/>
                  <a:pt x="5249" y="798"/>
                </a:cubicBezTo>
                <a:close/>
                <a:moveTo>
                  <a:pt x="5081" y="785"/>
                </a:moveTo>
                <a:cubicBezTo>
                  <a:pt x="5088" y="785"/>
                  <a:pt x="5095" y="789"/>
                  <a:pt x="5095" y="798"/>
                </a:cubicBezTo>
                <a:cubicBezTo>
                  <a:pt x="5093" y="803"/>
                  <a:pt x="5084" y="806"/>
                  <a:pt x="5077" y="806"/>
                </a:cubicBezTo>
                <a:cubicBezTo>
                  <a:pt x="5070" y="806"/>
                  <a:pt x="5064" y="803"/>
                  <a:pt x="5067" y="798"/>
                </a:cubicBezTo>
                <a:cubicBezTo>
                  <a:pt x="5067" y="789"/>
                  <a:pt x="5074" y="785"/>
                  <a:pt x="5081" y="785"/>
                </a:cubicBezTo>
                <a:close/>
                <a:moveTo>
                  <a:pt x="8184" y="820"/>
                </a:moveTo>
                <a:cubicBezTo>
                  <a:pt x="8183" y="820"/>
                  <a:pt x="8183" y="820"/>
                  <a:pt x="8182" y="820"/>
                </a:cubicBezTo>
                <a:cubicBezTo>
                  <a:pt x="8183" y="821"/>
                  <a:pt x="8184" y="822"/>
                  <a:pt x="8185" y="822"/>
                </a:cubicBezTo>
                <a:lnTo>
                  <a:pt x="8185" y="822"/>
                </a:lnTo>
                <a:cubicBezTo>
                  <a:pt x="8185" y="822"/>
                  <a:pt x="8184" y="821"/>
                  <a:pt x="8184" y="820"/>
                </a:cubicBezTo>
                <a:close/>
                <a:moveTo>
                  <a:pt x="3138" y="798"/>
                </a:moveTo>
                <a:cubicBezTo>
                  <a:pt x="3127" y="803"/>
                  <a:pt x="3110" y="809"/>
                  <a:pt x="3098" y="809"/>
                </a:cubicBezTo>
                <a:cubicBezTo>
                  <a:pt x="3098" y="820"/>
                  <a:pt x="3098" y="828"/>
                  <a:pt x="3098" y="837"/>
                </a:cubicBezTo>
                <a:cubicBezTo>
                  <a:pt x="3104" y="820"/>
                  <a:pt x="3121" y="809"/>
                  <a:pt x="3138" y="798"/>
                </a:cubicBezTo>
                <a:close/>
                <a:moveTo>
                  <a:pt x="6446" y="764"/>
                </a:moveTo>
                <a:lnTo>
                  <a:pt x="6446" y="764"/>
                </a:lnTo>
                <a:cubicBezTo>
                  <a:pt x="6565" y="775"/>
                  <a:pt x="6684" y="803"/>
                  <a:pt x="6798" y="843"/>
                </a:cubicBezTo>
                <a:cubicBezTo>
                  <a:pt x="6764" y="837"/>
                  <a:pt x="6730" y="826"/>
                  <a:pt x="6690" y="826"/>
                </a:cubicBezTo>
                <a:lnTo>
                  <a:pt x="6667" y="820"/>
                </a:lnTo>
                <a:cubicBezTo>
                  <a:pt x="6667" y="820"/>
                  <a:pt x="6667" y="820"/>
                  <a:pt x="6667" y="815"/>
                </a:cubicBezTo>
                <a:cubicBezTo>
                  <a:pt x="6593" y="792"/>
                  <a:pt x="6514" y="786"/>
                  <a:pt x="6446" y="764"/>
                </a:cubicBezTo>
                <a:close/>
                <a:moveTo>
                  <a:pt x="7995" y="718"/>
                </a:moveTo>
                <a:cubicBezTo>
                  <a:pt x="8055" y="746"/>
                  <a:pt x="8142" y="762"/>
                  <a:pt x="8184" y="820"/>
                </a:cubicBezTo>
                <a:lnTo>
                  <a:pt x="8184" y="820"/>
                </a:lnTo>
                <a:cubicBezTo>
                  <a:pt x="8187" y="820"/>
                  <a:pt x="8190" y="819"/>
                  <a:pt x="8193" y="819"/>
                </a:cubicBezTo>
                <a:cubicBezTo>
                  <a:pt x="8223" y="819"/>
                  <a:pt x="8252" y="840"/>
                  <a:pt x="8267" y="866"/>
                </a:cubicBezTo>
                <a:cubicBezTo>
                  <a:pt x="8240" y="855"/>
                  <a:pt x="8213" y="839"/>
                  <a:pt x="8185" y="822"/>
                </a:cubicBezTo>
                <a:lnTo>
                  <a:pt x="8185" y="822"/>
                </a:lnTo>
                <a:cubicBezTo>
                  <a:pt x="8186" y="823"/>
                  <a:pt x="8187" y="825"/>
                  <a:pt x="8188" y="826"/>
                </a:cubicBezTo>
                <a:cubicBezTo>
                  <a:pt x="8125" y="786"/>
                  <a:pt x="8057" y="752"/>
                  <a:pt x="7989" y="730"/>
                </a:cubicBezTo>
                <a:lnTo>
                  <a:pt x="7995" y="718"/>
                </a:lnTo>
                <a:close/>
                <a:moveTo>
                  <a:pt x="7292" y="857"/>
                </a:moveTo>
                <a:cubicBezTo>
                  <a:pt x="7297" y="857"/>
                  <a:pt x="7301" y="861"/>
                  <a:pt x="7297" y="871"/>
                </a:cubicBezTo>
                <a:cubicBezTo>
                  <a:pt x="7294" y="873"/>
                  <a:pt x="7291" y="874"/>
                  <a:pt x="7288" y="874"/>
                </a:cubicBezTo>
                <a:cubicBezTo>
                  <a:pt x="7281" y="874"/>
                  <a:pt x="7276" y="868"/>
                  <a:pt x="7280" y="860"/>
                </a:cubicBezTo>
                <a:cubicBezTo>
                  <a:pt x="7284" y="858"/>
                  <a:pt x="7288" y="857"/>
                  <a:pt x="7292" y="857"/>
                </a:cubicBezTo>
                <a:close/>
                <a:moveTo>
                  <a:pt x="3246" y="826"/>
                </a:moveTo>
                <a:cubicBezTo>
                  <a:pt x="3223" y="843"/>
                  <a:pt x="3200" y="860"/>
                  <a:pt x="3172" y="866"/>
                </a:cubicBezTo>
                <a:cubicBezTo>
                  <a:pt x="3162" y="876"/>
                  <a:pt x="3151" y="886"/>
                  <a:pt x="3154" y="901"/>
                </a:cubicBezTo>
                <a:lnTo>
                  <a:pt x="3154" y="901"/>
                </a:lnTo>
                <a:lnTo>
                  <a:pt x="3149" y="883"/>
                </a:lnTo>
                <a:cubicBezTo>
                  <a:pt x="3138" y="883"/>
                  <a:pt x="3121" y="888"/>
                  <a:pt x="3110" y="894"/>
                </a:cubicBezTo>
                <a:cubicBezTo>
                  <a:pt x="3149" y="866"/>
                  <a:pt x="3200" y="837"/>
                  <a:pt x="3246" y="826"/>
                </a:cubicBezTo>
                <a:close/>
                <a:moveTo>
                  <a:pt x="2866" y="939"/>
                </a:moveTo>
                <a:cubicBezTo>
                  <a:pt x="2866" y="941"/>
                  <a:pt x="2866" y="943"/>
                  <a:pt x="2867" y="945"/>
                </a:cubicBezTo>
                <a:lnTo>
                  <a:pt x="2867" y="945"/>
                </a:lnTo>
                <a:cubicBezTo>
                  <a:pt x="2866" y="943"/>
                  <a:pt x="2866" y="941"/>
                  <a:pt x="2866" y="939"/>
                </a:cubicBezTo>
                <a:close/>
                <a:moveTo>
                  <a:pt x="3229" y="871"/>
                </a:moveTo>
                <a:cubicBezTo>
                  <a:pt x="3229" y="877"/>
                  <a:pt x="3229" y="888"/>
                  <a:pt x="3229" y="894"/>
                </a:cubicBezTo>
                <a:cubicBezTo>
                  <a:pt x="3217" y="894"/>
                  <a:pt x="3206" y="900"/>
                  <a:pt x="3195" y="900"/>
                </a:cubicBezTo>
                <a:cubicBezTo>
                  <a:pt x="3195" y="911"/>
                  <a:pt x="3195" y="917"/>
                  <a:pt x="3195" y="928"/>
                </a:cubicBezTo>
                <a:lnTo>
                  <a:pt x="3189" y="911"/>
                </a:lnTo>
                <a:cubicBezTo>
                  <a:pt x="3149" y="934"/>
                  <a:pt x="3110" y="939"/>
                  <a:pt x="3076" y="968"/>
                </a:cubicBezTo>
                <a:cubicBezTo>
                  <a:pt x="3076" y="968"/>
                  <a:pt x="3076" y="962"/>
                  <a:pt x="3070" y="962"/>
                </a:cubicBezTo>
                <a:cubicBezTo>
                  <a:pt x="3098" y="945"/>
                  <a:pt x="3127" y="928"/>
                  <a:pt x="3155" y="905"/>
                </a:cubicBezTo>
                <a:cubicBezTo>
                  <a:pt x="3183" y="905"/>
                  <a:pt x="3206" y="888"/>
                  <a:pt x="3229" y="871"/>
                </a:cubicBezTo>
                <a:close/>
                <a:moveTo>
                  <a:pt x="2801" y="1000"/>
                </a:moveTo>
                <a:cubicBezTo>
                  <a:pt x="2805" y="1000"/>
                  <a:pt x="2810" y="1000"/>
                  <a:pt x="2815" y="1002"/>
                </a:cubicBezTo>
                <a:cubicBezTo>
                  <a:pt x="2792" y="1019"/>
                  <a:pt x="2769" y="1036"/>
                  <a:pt x="2741" y="1047"/>
                </a:cubicBezTo>
                <a:lnTo>
                  <a:pt x="2730" y="1036"/>
                </a:lnTo>
                <a:cubicBezTo>
                  <a:pt x="2754" y="1026"/>
                  <a:pt x="2774" y="1000"/>
                  <a:pt x="2801" y="1000"/>
                </a:cubicBezTo>
                <a:close/>
                <a:moveTo>
                  <a:pt x="7904" y="588"/>
                </a:moveTo>
                <a:cubicBezTo>
                  <a:pt x="7941" y="588"/>
                  <a:pt x="7978" y="629"/>
                  <a:pt x="8018" y="629"/>
                </a:cubicBezTo>
                <a:cubicBezTo>
                  <a:pt x="8027" y="629"/>
                  <a:pt x="8036" y="627"/>
                  <a:pt x="8046" y="622"/>
                </a:cubicBezTo>
                <a:lnTo>
                  <a:pt x="8046" y="622"/>
                </a:lnTo>
                <a:cubicBezTo>
                  <a:pt x="8046" y="627"/>
                  <a:pt x="8040" y="639"/>
                  <a:pt x="8035" y="644"/>
                </a:cubicBezTo>
                <a:cubicBezTo>
                  <a:pt x="8148" y="701"/>
                  <a:pt x="8261" y="752"/>
                  <a:pt x="8369" y="815"/>
                </a:cubicBezTo>
                <a:cubicBezTo>
                  <a:pt x="8375" y="809"/>
                  <a:pt x="8386" y="803"/>
                  <a:pt x="8392" y="798"/>
                </a:cubicBezTo>
                <a:lnTo>
                  <a:pt x="8392" y="798"/>
                </a:lnTo>
                <a:cubicBezTo>
                  <a:pt x="8392" y="803"/>
                  <a:pt x="8386" y="815"/>
                  <a:pt x="8386" y="815"/>
                </a:cubicBezTo>
                <a:cubicBezTo>
                  <a:pt x="8443" y="837"/>
                  <a:pt x="8488" y="900"/>
                  <a:pt x="8551" y="905"/>
                </a:cubicBezTo>
                <a:cubicBezTo>
                  <a:pt x="8568" y="956"/>
                  <a:pt x="8636" y="956"/>
                  <a:pt x="8670" y="996"/>
                </a:cubicBezTo>
                <a:cubicBezTo>
                  <a:pt x="8693" y="1013"/>
                  <a:pt x="8732" y="1019"/>
                  <a:pt x="8738" y="1053"/>
                </a:cubicBezTo>
                <a:lnTo>
                  <a:pt x="8710" y="1059"/>
                </a:lnTo>
                <a:cubicBezTo>
                  <a:pt x="8693" y="1030"/>
                  <a:pt x="8659" y="1025"/>
                  <a:pt x="8630" y="1008"/>
                </a:cubicBezTo>
                <a:cubicBezTo>
                  <a:pt x="8630" y="1019"/>
                  <a:pt x="8630" y="1036"/>
                  <a:pt x="8630" y="1042"/>
                </a:cubicBezTo>
                <a:cubicBezTo>
                  <a:pt x="8625" y="1036"/>
                  <a:pt x="8613" y="1030"/>
                  <a:pt x="8608" y="1019"/>
                </a:cubicBezTo>
                <a:cubicBezTo>
                  <a:pt x="8574" y="1013"/>
                  <a:pt x="8574" y="968"/>
                  <a:pt x="8539" y="962"/>
                </a:cubicBezTo>
                <a:cubicBezTo>
                  <a:pt x="8539" y="962"/>
                  <a:pt x="8528" y="968"/>
                  <a:pt x="8522" y="974"/>
                </a:cubicBezTo>
                <a:cubicBezTo>
                  <a:pt x="8443" y="928"/>
                  <a:pt x="8375" y="866"/>
                  <a:pt x="8290" y="837"/>
                </a:cubicBezTo>
                <a:cubicBezTo>
                  <a:pt x="8290" y="832"/>
                  <a:pt x="8296" y="820"/>
                  <a:pt x="8301" y="815"/>
                </a:cubicBezTo>
                <a:cubicBezTo>
                  <a:pt x="8290" y="809"/>
                  <a:pt x="8273" y="798"/>
                  <a:pt x="8267" y="786"/>
                </a:cubicBezTo>
                <a:lnTo>
                  <a:pt x="8239" y="803"/>
                </a:lnTo>
                <a:lnTo>
                  <a:pt x="8261" y="820"/>
                </a:lnTo>
                <a:cubicBezTo>
                  <a:pt x="8250" y="815"/>
                  <a:pt x="8233" y="809"/>
                  <a:pt x="8222" y="803"/>
                </a:cubicBezTo>
                <a:lnTo>
                  <a:pt x="8244" y="798"/>
                </a:lnTo>
                <a:cubicBezTo>
                  <a:pt x="8244" y="792"/>
                  <a:pt x="8244" y="781"/>
                  <a:pt x="8244" y="775"/>
                </a:cubicBezTo>
                <a:cubicBezTo>
                  <a:pt x="8227" y="769"/>
                  <a:pt x="8205" y="758"/>
                  <a:pt x="8188" y="752"/>
                </a:cubicBezTo>
                <a:lnTo>
                  <a:pt x="8182" y="764"/>
                </a:lnTo>
                <a:cubicBezTo>
                  <a:pt x="8193" y="775"/>
                  <a:pt x="8210" y="786"/>
                  <a:pt x="8216" y="803"/>
                </a:cubicBezTo>
                <a:cubicBezTo>
                  <a:pt x="8205" y="786"/>
                  <a:pt x="8188" y="781"/>
                  <a:pt x="8171" y="775"/>
                </a:cubicBezTo>
                <a:cubicBezTo>
                  <a:pt x="8176" y="769"/>
                  <a:pt x="8176" y="758"/>
                  <a:pt x="8182" y="747"/>
                </a:cubicBezTo>
                <a:cubicBezTo>
                  <a:pt x="8165" y="741"/>
                  <a:pt x="8148" y="730"/>
                  <a:pt x="8131" y="724"/>
                </a:cubicBezTo>
                <a:lnTo>
                  <a:pt x="8131" y="724"/>
                </a:lnTo>
                <a:lnTo>
                  <a:pt x="8171" y="764"/>
                </a:lnTo>
                <a:cubicBezTo>
                  <a:pt x="8154" y="764"/>
                  <a:pt x="8142" y="758"/>
                  <a:pt x="8131" y="741"/>
                </a:cubicBezTo>
                <a:cubicBezTo>
                  <a:pt x="8097" y="735"/>
                  <a:pt x="8069" y="713"/>
                  <a:pt x="8035" y="701"/>
                </a:cubicBezTo>
                <a:lnTo>
                  <a:pt x="8035" y="678"/>
                </a:lnTo>
                <a:cubicBezTo>
                  <a:pt x="8029" y="684"/>
                  <a:pt x="8012" y="690"/>
                  <a:pt x="8006" y="696"/>
                </a:cubicBezTo>
                <a:cubicBezTo>
                  <a:pt x="8006" y="684"/>
                  <a:pt x="8006" y="673"/>
                  <a:pt x="8012" y="661"/>
                </a:cubicBezTo>
                <a:lnTo>
                  <a:pt x="8012" y="661"/>
                </a:lnTo>
                <a:cubicBezTo>
                  <a:pt x="7995" y="667"/>
                  <a:pt x="7978" y="667"/>
                  <a:pt x="7966" y="673"/>
                </a:cubicBezTo>
                <a:cubicBezTo>
                  <a:pt x="7955" y="667"/>
                  <a:pt x="7944" y="661"/>
                  <a:pt x="7938" y="650"/>
                </a:cubicBezTo>
                <a:cubicBezTo>
                  <a:pt x="7955" y="650"/>
                  <a:pt x="7972" y="650"/>
                  <a:pt x="7983" y="644"/>
                </a:cubicBezTo>
                <a:cubicBezTo>
                  <a:pt x="7978" y="639"/>
                  <a:pt x="7955" y="633"/>
                  <a:pt x="7949" y="633"/>
                </a:cubicBezTo>
                <a:cubicBezTo>
                  <a:pt x="7949" y="627"/>
                  <a:pt x="7955" y="616"/>
                  <a:pt x="7955" y="610"/>
                </a:cubicBezTo>
                <a:lnTo>
                  <a:pt x="7955" y="610"/>
                </a:lnTo>
                <a:cubicBezTo>
                  <a:pt x="7949" y="616"/>
                  <a:pt x="7932" y="622"/>
                  <a:pt x="7927" y="627"/>
                </a:cubicBezTo>
                <a:cubicBezTo>
                  <a:pt x="7915" y="616"/>
                  <a:pt x="7876" y="605"/>
                  <a:pt x="7904" y="588"/>
                </a:cubicBezTo>
                <a:close/>
                <a:moveTo>
                  <a:pt x="2491" y="1172"/>
                </a:moveTo>
                <a:lnTo>
                  <a:pt x="2491" y="1172"/>
                </a:lnTo>
                <a:cubicBezTo>
                  <a:pt x="2474" y="1178"/>
                  <a:pt x="2457" y="1178"/>
                  <a:pt x="2440" y="1178"/>
                </a:cubicBezTo>
                <a:lnTo>
                  <a:pt x="2434" y="1212"/>
                </a:lnTo>
                <a:cubicBezTo>
                  <a:pt x="2457" y="1206"/>
                  <a:pt x="2480" y="1200"/>
                  <a:pt x="2491" y="1172"/>
                </a:cubicBezTo>
                <a:close/>
                <a:moveTo>
                  <a:pt x="3110" y="894"/>
                </a:moveTo>
                <a:cubicBezTo>
                  <a:pt x="3093" y="917"/>
                  <a:pt x="3059" y="917"/>
                  <a:pt x="3042" y="939"/>
                </a:cubicBezTo>
                <a:cubicBezTo>
                  <a:pt x="2860" y="1013"/>
                  <a:pt x="2707" y="1149"/>
                  <a:pt x="2525" y="1223"/>
                </a:cubicBezTo>
                <a:cubicBezTo>
                  <a:pt x="2582" y="1172"/>
                  <a:pt x="2656" y="1144"/>
                  <a:pt x="2712" y="1104"/>
                </a:cubicBezTo>
                <a:lnTo>
                  <a:pt x="2718" y="1104"/>
                </a:lnTo>
                <a:cubicBezTo>
                  <a:pt x="2718" y="1104"/>
                  <a:pt x="2707" y="1098"/>
                  <a:pt x="2707" y="1093"/>
                </a:cubicBezTo>
                <a:cubicBezTo>
                  <a:pt x="2712" y="1093"/>
                  <a:pt x="2718" y="1098"/>
                  <a:pt x="2730" y="1098"/>
                </a:cubicBezTo>
                <a:cubicBezTo>
                  <a:pt x="2820" y="1047"/>
                  <a:pt x="2905" y="979"/>
                  <a:pt x="3002" y="945"/>
                </a:cubicBezTo>
                <a:cubicBezTo>
                  <a:pt x="3002" y="939"/>
                  <a:pt x="2996" y="934"/>
                  <a:pt x="2996" y="928"/>
                </a:cubicBezTo>
                <a:lnTo>
                  <a:pt x="2996" y="928"/>
                </a:lnTo>
                <a:cubicBezTo>
                  <a:pt x="3001" y="930"/>
                  <a:pt x="3006" y="930"/>
                  <a:pt x="3011" y="930"/>
                </a:cubicBezTo>
                <a:cubicBezTo>
                  <a:pt x="3044" y="930"/>
                  <a:pt x="3075" y="899"/>
                  <a:pt x="3110" y="894"/>
                </a:cubicBezTo>
                <a:close/>
                <a:moveTo>
                  <a:pt x="8290" y="877"/>
                </a:moveTo>
                <a:cubicBezTo>
                  <a:pt x="8466" y="974"/>
                  <a:pt x="8636" y="1081"/>
                  <a:pt x="8806" y="1195"/>
                </a:cubicBezTo>
                <a:cubicBezTo>
                  <a:pt x="8823" y="1206"/>
                  <a:pt x="8846" y="1212"/>
                  <a:pt x="8852" y="1240"/>
                </a:cubicBezTo>
                <a:cubicBezTo>
                  <a:pt x="8738" y="1149"/>
                  <a:pt x="8613" y="1093"/>
                  <a:pt x="8494" y="1008"/>
                </a:cubicBezTo>
                <a:cubicBezTo>
                  <a:pt x="8488" y="1013"/>
                  <a:pt x="8477" y="1019"/>
                  <a:pt x="8466" y="1025"/>
                </a:cubicBezTo>
                <a:cubicBezTo>
                  <a:pt x="8477" y="1036"/>
                  <a:pt x="8488" y="1047"/>
                  <a:pt x="8500" y="1053"/>
                </a:cubicBezTo>
                <a:lnTo>
                  <a:pt x="8500" y="1059"/>
                </a:lnTo>
                <a:cubicBezTo>
                  <a:pt x="8477" y="1047"/>
                  <a:pt x="8449" y="1036"/>
                  <a:pt x="8426" y="1019"/>
                </a:cubicBezTo>
                <a:cubicBezTo>
                  <a:pt x="8426" y="1019"/>
                  <a:pt x="8426" y="1013"/>
                  <a:pt x="8432" y="1008"/>
                </a:cubicBezTo>
                <a:cubicBezTo>
                  <a:pt x="8443" y="1013"/>
                  <a:pt x="8454" y="1019"/>
                  <a:pt x="8466" y="1025"/>
                </a:cubicBezTo>
                <a:cubicBezTo>
                  <a:pt x="8466" y="1019"/>
                  <a:pt x="8471" y="1008"/>
                  <a:pt x="8471" y="1002"/>
                </a:cubicBezTo>
                <a:cubicBezTo>
                  <a:pt x="8415" y="956"/>
                  <a:pt x="8347" y="922"/>
                  <a:pt x="8278" y="888"/>
                </a:cubicBezTo>
                <a:cubicBezTo>
                  <a:pt x="8284" y="883"/>
                  <a:pt x="8284" y="877"/>
                  <a:pt x="8290" y="877"/>
                </a:cubicBezTo>
                <a:close/>
                <a:moveTo>
                  <a:pt x="2521" y="1222"/>
                </a:moveTo>
                <a:cubicBezTo>
                  <a:pt x="2525" y="1222"/>
                  <a:pt x="2528" y="1228"/>
                  <a:pt x="2531" y="1240"/>
                </a:cubicBezTo>
                <a:cubicBezTo>
                  <a:pt x="2526" y="1245"/>
                  <a:pt x="2522" y="1248"/>
                  <a:pt x="2519" y="1248"/>
                </a:cubicBezTo>
                <a:cubicBezTo>
                  <a:pt x="2514" y="1248"/>
                  <a:pt x="2511" y="1244"/>
                  <a:pt x="2508" y="1235"/>
                </a:cubicBezTo>
                <a:cubicBezTo>
                  <a:pt x="2513" y="1227"/>
                  <a:pt x="2518" y="1222"/>
                  <a:pt x="2521" y="1222"/>
                </a:cubicBezTo>
                <a:close/>
                <a:moveTo>
                  <a:pt x="3188" y="1300"/>
                </a:moveTo>
                <a:cubicBezTo>
                  <a:pt x="3191" y="1300"/>
                  <a:pt x="3195" y="1303"/>
                  <a:pt x="3200" y="1308"/>
                </a:cubicBezTo>
                <a:cubicBezTo>
                  <a:pt x="3197" y="1318"/>
                  <a:pt x="3194" y="1322"/>
                  <a:pt x="3190" y="1322"/>
                </a:cubicBezTo>
                <a:cubicBezTo>
                  <a:pt x="3187" y="1322"/>
                  <a:pt x="3183" y="1319"/>
                  <a:pt x="3178" y="1314"/>
                </a:cubicBezTo>
                <a:cubicBezTo>
                  <a:pt x="3181" y="1305"/>
                  <a:pt x="3184" y="1300"/>
                  <a:pt x="3188" y="1300"/>
                </a:cubicBezTo>
                <a:close/>
                <a:moveTo>
                  <a:pt x="2633" y="1217"/>
                </a:moveTo>
                <a:cubicBezTo>
                  <a:pt x="2622" y="1229"/>
                  <a:pt x="2565" y="1240"/>
                  <a:pt x="2593" y="1269"/>
                </a:cubicBezTo>
                <a:cubicBezTo>
                  <a:pt x="2588" y="1263"/>
                  <a:pt x="2582" y="1257"/>
                  <a:pt x="2576" y="1257"/>
                </a:cubicBezTo>
                <a:cubicBezTo>
                  <a:pt x="2537" y="1291"/>
                  <a:pt x="2486" y="1320"/>
                  <a:pt x="2434" y="1331"/>
                </a:cubicBezTo>
                <a:cubicBezTo>
                  <a:pt x="2486" y="1297"/>
                  <a:pt x="2548" y="1269"/>
                  <a:pt x="2593" y="1229"/>
                </a:cubicBezTo>
                <a:cubicBezTo>
                  <a:pt x="2605" y="1217"/>
                  <a:pt x="2616" y="1217"/>
                  <a:pt x="2633" y="1217"/>
                </a:cubicBezTo>
                <a:close/>
                <a:moveTo>
                  <a:pt x="8857" y="1235"/>
                </a:moveTo>
                <a:lnTo>
                  <a:pt x="8857" y="1235"/>
                </a:lnTo>
                <a:cubicBezTo>
                  <a:pt x="8920" y="1269"/>
                  <a:pt x="8976" y="1314"/>
                  <a:pt x="9033" y="1354"/>
                </a:cubicBezTo>
                <a:cubicBezTo>
                  <a:pt x="8965" y="1331"/>
                  <a:pt x="8914" y="1280"/>
                  <a:pt x="8857" y="1235"/>
                </a:cubicBezTo>
                <a:close/>
                <a:moveTo>
                  <a:pt x="2503" y="1240"/>
                </a:moveTo>
                <a:cubicBezTo>
                  <a:pt x="2491" y="1269"/>
                  <a:pt x="2463" y="1280"/>
                  <a:pt x="2440" y="1297"/>
                </a:cubicBezTo>
                <a:cubicBezTo>
                  <a:pt x="2400" y="1325"/>
                  <a:pt x="2366" y="1359"/>
                  <a:pt x="2315" y="1371"/>
                </a:cubicBezTo>
                <a:cubicBezTo>
                  <a:pt x="2366" y="1314"/>
                  <a:pt x="2440" y="1280"/>
                  <a:pt x="2503" y="1240"/>
                </a:cubicBezTo>
                <a:close/>
                <a:moveTo>
                  <a:pt x="9220" y="1410"/>
                </a:moveTo>
                <a:cubicBezTo>
                  <a:pt x="9218" y="1410"/>
                  <a:pt x="9216" y="1412"/>
                  <a:pt x="9214" y="1414"/>
                </a:cubicBezTo>
                <a:lnTo>
                  <a:pt x="9214" y="1414"/>
                </a:lnTo>
                <a:cubicBezTo>
                  <a:pt x="9216" y="1413"/>
                  <a:pt x="9219" y="1412"/>
                  <a:pt x="9220" y="1410"/>
                </a:cubicBezTo>
                <a:close/>
                <a:moveTo>
                  <a:pt x="9048" y="1410"/>
                </a:moveTo>
                <a:cubicBezTo>
                  <a:pt x="9058" y="1410"/>
                  <a:pt x="9067" y="1425"/>
                  <a:pt x="9067" y="1433"/>
                </a:cubicBezTo>
                <a:cubicBezTo>
                  <a:pt x="9065" y="1436"/>
                  <a:pt x="9062" y="1437"/>
                  <a:pt x="9059" y="1437"/>
                </a:cubicBezTo>
                <a:cubicBezTo>
                  <a:pt x="9049" y="1437"/>
                  <a:pt x="9039" y="1425"/>
                  <a:pt x="9039" y="1416"/>
                </a:cubicBezTo>
                <a:cubicBezTo>
                  <a:pt x="9042" y="1412"/>
                  <a:pt x="9045" y="1410"/>
                  <a:pt x="9048" y="1410"/>
                </a:cubicBezTo>
                <a:close/>
                <a:moveTo>
                  <a:pt x="9033" y="1359"/>
                </a:moveTo>
                <a:lnTo>
                  <a:pt x="9033" y="1359"/>
                </a:lnTo>
                <a:cubicBezTo>
                  <a:pt x="9113" y="1410"/>
                  <a:pt x="9181" y="1467"/>
                  <a:pt x="9254" y="1530"/>
                </a:cubicBezTo>
                <a:cubicBezTo>
                  <a:pt x="9169" y="1496"/>
                  <a:pt x="9096" y="1422"/>
                  <a:pt x="9033" y="1359"/>
                </a:cubicBezTo>
                <a:close/>
                <a:moveTo>
                  <a:pt x="8618" y="1540"/>
                </a:moveTo>
                <a:cubicBezTo>
                  <a:pt x="8630" y="1540"/>
                  <a:pt x="8646" y="1554"/>
                  <a:pt x="8636" y="1564"/>
                </a:cubicBezTo>
                <a:cubicBezTo>
                  <a:pt x="8633" y="1566"/>
                  <a:pt x="8629" y="1567"/>
                  <a:pt x="8626" y="1567"/>
                </a:cubicBezTo>
                <a:cubicBezTo>
                  <a:pt x="8613" y="1567"/>
                  <a:pt x="8604" y="1550"/>
                  <a:pt x="8613" y="1541"/>
                </a:cubicBezTo>
                <a:cubicBezTo>
                  <a:pt x="8615" y="1540"/>
                  <a:pt x="8617" y="1540"/>
                  <a:pt x="8618" y="1540"/>
                </a:cubicBezTo>
                <a:close/>
                <a:moveTo>
                  <a:pt x="2156" y="1552"/>
                </a:moveTo>
                <a:lnTo>
                  <a:pt x="2156" y="1586"/>
                </a:lnTo>
                <a:cubicBezTo>
                  <a:pt x="2145" y="1581"/>
                  <a:pt x="2139" y="1581"/>
                  <a:pt x="2128" y="1575"/>
                </a:cubicBezTo>
                <a:cubicBezTo>
                  <a:pt x="2117" y="1586"/>
                  <a:pt x="2111" y="1598"/>
                  <a:pt x="2100" y="1603"/>
                </a:cubicBezTo>
                <a:lnTo>
                  <a:pt x="2094" y="1592"/>
                </a:lnTo>
                <a:cubicBezTo>
                  <a:pt x="2111" y="1581"/>
                  <a:pt x="2134" y="1564"/>
                  <a:pt x="2156" y="1552"/>
                </a:cubicBezTo>
                <a:close/>
                <a:moveTo>
                  <a:pt x="9300" y="1617"/>
                </a:moveTo>
                <a:cubicBezTo>
                  <a:pt x="9307" y="1617"/>
                  <a:pt x="9311" y="1621"/>
                  <a:pt x="9311" y="1632"/>
                </a:cubicBezTo>
                <a:cubicBezTo>
                  <a:pt x="9307" y="1636"/>
                  <a:pt x="9304" y="1638"/>
                  <a:pt x="9301" y="1638"/>
                </a:cubicBezTo>
                <a:cubicBezTo>
                  <a:pt x="9296" y="1638"/>
                  <a:pt x="9292" y="1631"/>
                  <a:pt x="9288" y="1620"/>
                </a:cubicBezTo>
                <a:cubicBezTo>
                  <a:pt x="9293" y="1618"/>
                  <a:pt x="9297" y="1617"/>
                  <a:pt x="9300" y="1617"/>
                </a:cubicBezTo>
                <a:close/>
                <a:moveTo>
                  <a:pt x="2060" y="1626"/>
                </a:moveTo>
                <a:cubicBezTo>
                  <a:pt x="2066" y="1632"/>
                  <a:pt x="2077" y="1643"/>
                  <a:pt x="2077" y="1649"/>
                </a:cubicBezTo>
                <a:lnTo>
                  <a:pt x="2054" y="1637"/>
                </a:lnTo>
                <a:cubicBezTo>
                  <a:pt x="2049" y="1649"/>
                  <a:pt x="2043" y="1666"/>
                  <a:pt x="2043" y="1671"/>
                </a:cubicBezTo>
                <a:cubicBezTo>
                  <a:pt x="2032" y="1654"/>
                  <a:pt x="2037" y="1632"/>
                  <a:pt x="2060" y="1626"/>
                </a:cubicBezTo>
                <a:close/>
                <a:moveTo>
                  <a:pt x="9355" y="1665"/>
                </a:moveTo>
                <a:cubicBezTo>
                  <a:pt x="9366" y="1665"/>
                  <a:pt x="9378" y="1683"/>
                  <a:pt x="9368" y="1688"/>
                </a:cubicBezTo>
                <a:cubicBezTo>
                  <a:pt x="9365" y="1691"/>
                  <a:pt x="9362" y="1692"/>
                  <a:pt x="9359" y="1692"/>
                </a:cubicBezTo>
                <a:cubicBezTo>
                  <a:pt x="9347" y="1692"/>
                  <a:pt x="9342" y="1675"/>
                  <a:pt x="9351" y="1666"/>
                </a:cubicBezTo>
                <a:cubicBezTo>
                  <a:pt x="9352" y="1665"/>
                  <a:pt x="9353" y="1665"/>
                  <a:pt x="9355" y="1665"/>
                </a:cubicBezTo>
                <a:close/>
                <a:moveTo>
                  <a:pt x="2307" y="1681"/>
                </a:moveTo>
                <a:cubicBezTo>
                  <a:pt x="2310" y="1681"/>
                  <a:pt x="2313" y="1683"/>
                  <a:pt x="2315" y="1688"/>
                </a:cubicBezTo>
                <a:cubicBezTo>
                  <a:pt x="2312" y="1698"/>
                  <a:pt x="2309" y="1702"/>
                  <a:pt x="2305" y="1702"/>
                </a:cubicBezTo>
                <a:cubicBezTo>
                  <a:pt x="2302" y="1702"/>
                  <a:pt x="2298" y="1699"/>
                  <a:pt x="2293" y="1694"/>
                </a:cubicBezTo>
                <a:cubicBezTo>
                  <a:pt x="2299" y="1685"/>
                  <a:pt x="2303" y="1681"/>
                  <a:pt x="2307" y="1681"/>
                </a:cubicBezTo>
                <a:close/>
                <a:moveTo>
                  <a:pt x="8812" y="1677"/>
                </a:moveTo>
                <a:cubicBezTo>
                  <a:pt x="8835" y="1694"/>
                  <a:pt x="8863" y="1711"/>
                  <a:pt x="8886" y="1734"/>
                </a:cubicBezTo>
                <a:cubicBezTo>
                  <a:pt x="8863" y="1717"/>
                  <a:pt x="8823" y="1705"/>
                  <a:pt x="8812" y="1677"/>
                </a:cubicBezTo>
                <a:close/>
                <a:moveTo>
                  <a:pt x="9379" y="1694"/>
                </a:moveTo>
                <a:cubicBezTo>
                  <a:pt x="9402" y="1705"/>
                  <a:pt x="9419" y="1722"/>
                  <a:pt x="9436" y="1734"/>
                </a:cubicBezTo>
                <a:cubicBezTo>
                  <a:pt x="9436" y="1734"/>
                  <a:pt x="9430" y="1745"/>
                  <a:pt x="9430" y="1745"/>
                </a:cubicBezTo>
                <a:cubicBezTo>
                  <a:pt x="9408" y="1734"/>
                  <a:pt x="9391" y="1717"/>
                  <a:pt x="9379" y="1694"/>
                </a:cubicBezTo>
                <a:close/>
                <a:moveTo>
                  <a:pt x="2020" y="1649"/>
                </a:moveTo>
                <a:cubicBezTo>
                  <a:pt x="2026" y="1666"/>
                  <a:pt x="2015" y="1677"/>
                  <a:pt x="2009" y="1688"/>
                </a:cubicBezTo>
                <a:cubicBezTo>
                  <a:pt x="2009" y="1694"/>
                  <a:pt x="2015" y="1700"/>
                  <a:pt x="2015" y="1705"/>
                </a:cubicBezTo>
                <a:lnTo>
                  <a:pt x="1981" y="1705"/>
                </a:lnTo>
                <a:cubicBezTo>
                  <a:pt x="1986" y="1705"/>
                  <a:pt x="1992" y="1717"/>
                  <a:pt x="1992" y="1722"/>
                </a:cubicBezTo>
                <a:cubicBezTo>
                  <a:pt x="1985" y="1719"/>
                  <a:pt x="1978" y="1717"/>
                  <a:pt x="1973" y="1717"/>
                </a:cubicBezTo>
                <a:cubicBezTo>
                  <a:pt x="1955" y="1717"/>
                  <a:pt x="1954" y="1737"/>
                  <a:pt x="1981" y="1751"/>
                </a:cubicBezTo>
                <a:cubicBezTo>
                  <a:pt x="1975" y="1757"/>
                  <a:pt x="1964" y="1762"/>
                  <a:pt x="1964" y="1762"/>
                </a:cubicBezTo>
                <a:cubicBezTo>
                  <a:pt x="1958" y="1751"/>
                  <a:pt x="1952" y="1739"/>
                  <a:pt x="1947" y="1734"/>
                </a:cubicBezTo>
                <a:cubicBezTo>
                  <a:pt x="1935" y="1745"/>
                  <a:pt x="1924" y="1751"/>
                  <a:pt x="1907" y="1751"/>
                </a:cubicBezTo>
                <a:cubicBezTo>
                  <a:pt x="1947" y="1717"/>
                  <a:pt x="1981" y="1683"/>
                  <a:pt x="2020" y="1649"/>
                </a:cubicBezTo>
                <a:close/>
                <a:moveTo>
                  <a:pt x="2542" y="1711"/>
                </a:moveTo>
                <a:lnTo>
                  <a:pt x="2542" y="1711"/>
                </a:lnTo>
                <a:cubicBezTo>
                  <a:pt x="2525" y="1728"/>
                  <a:pt x="2508" y="1745"/>
                  <a:pt x="2486" y="1762"/>
                </a:cubicBezTo>
                <a:cubicBezTo>
                  <a:pt x="2486" y="1762"/>
                  <a:pt x="2480" y="1757"/>
                  <a:pt x="2474" y="1751"/>
                </a:cubicBezTo>
                <a:lnTo>
                  <a:pt x="2542" y="1711"/>
                </a:lnTo>
                <a:close/>
                <a:moveTo>
                  <a:pt x="9452" y="1755"/>
                </a:moveTo>
                <a:cubicBezTo>
                  <a:pt x="9463" y="1755"/>
                  <a:pt x="9474" y="1769"/>
                  <a:pt x="9464" y="1779"/>
                </a:cubicBezTo>
                <a:cubicBezTo>
                  <a:pt x="9463" y="1780"/>
                  <a:pt x="9461" y="1780"/>
                  <a:pt x="9459" y="1780"/>
                </a:cubicBezTo>
                <a:cubicBezTo>
                  <a:pt x="9449" y="1780"/>
                  <a:pt x="9437" y="1766"/>
                  <a:pt x="9447" y="1757"/>
                </a:cubicBezTo>
                <a:cubicBezTo>
                  <a:pt x="9449" y="1756"/>
                  <a:pt x="9450" y="1755"/>
                  <a:pt x="9452" y="1755"/>
                </a:cubicBezTo>
                <a:close/>
                <a:moveTo>
                  <a:pt x="2167" y="1796"/>
                </a:moveTo>
                <a:cubicBezTo>
                  <a:pt x="2172" y="1796"/>
                  <a:pt x="2176" y="1798"/>
                  <a:pt x="2179" y="1802"/>
                </a:cubicBezTo>
                <a:cubicBezTo>
                  <a:pt x="2173" y="1813"/>
                  <a:pt x="2156" y="1825"/>
                  <a:pt x="2139" y="1825"/>
                </a:cubicBezTo>
                <a:cubicBezTo>
                  <a:pt x="2135" y="1812"/>
                  <a:pt x="2153" y="1796"/>
                  <a:pt x="2167" y="1796"/>
                </a:cubicBezTo>
                <a:close/>
                <a:moveTo>
                  <a:pt x="2843" y="1660"/>
                </a:moveTo>
                <a:cubicBezTo>
                  <a:pt x="2815" y="1683"/>
                  <a:pt x="2781" y="1700"/>
                  <a:pt x="2758" y="1728"/>
                </a:cubicBezTo>
                <a:cubicBezTo>
                  <a:pt x="2752" y="1734"/>
                  <a:pt x="2747" y="1739"/>
                  <a:pt x="2741" y="1745"/>
                </a:cubicBezTo>
                <a:cubicBezTo>
                  <a:pt x="2735" y="1739"/>
                  <a:pt x="2735" y="1739"/>
                  <a:pt x="2730" y="1739"/>
                </a:cubicBezTo>
                <a:cubicBezTo>
                  <a:pt x="2667" y="1779"/>
                  <a:pt x="2610" y="1836"/>
                  <a:pt x="2542" y="1870"/>
                </a:cubicBezTo>
                <a:cubicBezTo>
                  <a:pt x="2633" y="1791"/>
                  <a:pt x="2735" y="1722"/>
                  <a:pt x="2843" y="1660"/>
                </a:cubicBezTo>
                <a:close/>
                <a:moveTo>
                  <a:pt x="9345" y="1609"/>
                </a:moveTo>
                <a:cubicBezTo>
                  <a:pt x="9442" y="1688"/>
                  <a:pt x="9538" y="1774"/>
                  <a:pt x="9623" y="1870"/>
                </a:cubicBezTo>
                <a:cubicBezTo>
                  <a:pt x="9532" y="1813"/>
                  <a:pt x="9476" y="1728"/>
                  <a:pt x="9391" y="1666"/>
                </a:cubicBezTo>
                <a:cubicBezTo>
                  <a:pt x="9368" y="1654"/>
                  <a:pt x="9357" y="1632"/>
                  <a:pt x="9345" y="1609"/>
                </a:cubicBezTo>
                <a:close/>
                <a:moveTo>
                  <a:pt x="1850" y="1819"/>
                </a:moveTo>
                <a:cubicBezTo>
                  <a:pt x="1827" y="1836"/>
                  <a:pt x="1805" y="1859"/>
                  <a:pt x="1782" y="1876"/>
                </a:cubicBezTo>
                <a:cubicBezTo>
                  <a:pt x="1793" y="1859"/>
                  <a:pt x="1805" y="1842"/>
                  <a:pt x="1822" y="1825"/>
                </a:cubicBezTo>
                <a:cubicBezTo>
                  <a:pt x="1833" y="1819"/>
                  <a:pt x="1844" y="1819"/>
                  <a:pt x="1850" y="1819"/>
                </a:cubicBezTo>
                <a:close/>
                <a:moveTo>
                  <a:pt x="9050" y="1859"/>
                </a:moveTo>
                <a:lnTo>
                  <a:pt x="9050" y="1859"/>
                </a:lnTo>
                <a:cubicBezTo>
                  <a:pt x="9067" y="1870"/>
                  <a:pt x="9078" y="1881"/>
                  <a:pt x="9096" y="1893"/>
                </a:cubicBezTo>
                <a:cubicBezTo>
                  <a:pt x="9096" y="1898"/>
                  <a:pt x="9090" y="1904"/>
                  <a:pt x="9090" y="1904"/>
                </a:cubicBezTo>
                <a:cubicBezTo>
                  <a:pt x="9073" y="1893"/>
                  <a:pt x="9061" y="1876"/>
                  <a:pt x="9050" y="1859"/>
                </a:cubicBezTo>
                <a:close/>
                <a:moveTo>
                  <a:pt x="9498" y="1796"/>
                </a:moveTo>
                <a:cubicBezTo>
                  <a:pt x="9538" y="1836"/>
                  <a:pt x="9595" y="1870"/>
                  <a:pt x="9623" y="1927"/>
                </a:cubicBezTo>
                <a:cubicBezTo>
                  <a:pt x="9572" y="1887"/>
                  <a:pt x="9532" y="1830"/>
                  <a:pt x="9476" y="1802"/>
                </a:cubicBezTo>
                <a:cubicBezTo>
                  <a:pt x="9481" y="1802"/>
                  <a:pt x="9493" y="1796"/>
                  <a:pt x="9498" y="1796"/>
                </a:cubicBezTo>
                <a:close/>
                <a:moveTo>
                  <a:pt x="1590" y="1876"/>
                </a:moveTo>
                <a:cubicBezTo>
                  <a:pt x="1606" y="1887"/>
                  <a:pt x="1612" y="1910"/>
                  <a:pt x="1612" y="1927"/>
                </a:cubicBezTo>
                <a:cubicBezTo>
                  <a:pt x="1612" y="1921"/>
                  <a:pt x="1600" y="1904"/>
                  <a:pt x="1595" y="1898"/>
                </a:cubicBezTo>
                <a:cubicBezTo>
                  <a:pt x="1589" y="1910"/>
                  <a:pt x="1578" y="1921"/>
                  <a:pt x="1566" y="1932"/>
                </a:cubicBezTo>
                <a:cubicBezTo>
                  <a:pt x="1566" y="1921"/>
                  <a:pt x="1561" y="1904"/>
                  <a:pt x="1561" y="1898"/>
                </a:cubicBezTo>
                <a:cubicBezTo>
                  <a:pt x="1566" y="1888"/>
                  <a:pt x="1575" y="1878"/>
                  <a:pt x="1590" y="1876"/>
                </a:cubicBezTo>
                <a:close/>
                <a:moveTo>
                  <a:pt x="2315" y="1371"/>
                </a:moveTo>
                <a:cubicBezTo>
                  <a:pt x="2310" y="1393"/>
                  <a:pt x="2281" y="1405"/>
                  <a:pt x="2259" y="1422"/>
                </a:cubicBezTo>
                <a:cubicBezTo>
                  <a:pt x="2094" y="1552"/>
                  <a:pt x="1929" y="1688"/>
                  <a:pt x="1771" y="1830"/>
                </a:cubicBezTo>
                <a:cubicBezTo>
                  <a:pt x="1737" y="1864"/>
                  <a:pt x="1708" y="1910"/>
                  <a:pt x="1663" y="1938"/>
                </a:cubicBezTo>
                <a:cubicBezTo>
                  <a:pt x="1703" y="1870"/>
                  <a:pt x="1782" y="1830"/>
                  <a:pt x="1810" y="1762"/>
                </a:cubicBezTo>
                <a:cubicBezTo>
                  <a:pt x="1810" y="1762"/>
                  <a:pt x="1822" y="1774"/>
                  <a:pt x="1822" y="1774"/>
                </a:cubicBezTo>
                <a:cubicBezTo>
                  <a:pt x="1941" y="1654"/>
                  <a:pt x="2077" y="1552"/>
                  <a:pt x="2213" y="1450"/>
                </a:cubicBezTo>
                <a:cubicBezTo>
                  <a:pt x="2208" y="1444"/>
                  <a:pt x="2208" y="1444"/>
                  <a:pt x="2202" y="1439"/>
                </a:cubicBezTo>
                <a:cubicBezTo>
                  <a:pt x="2247" y="1433"/>
                  <a:pt x="2276" y="1393"/>
                  <a:pt x="2315" y="1371"/>
                </a:cubicBezTo>
                <a:close/>
                <a:moveTo>
                  <a:pt x="1650" y="1939"/>
                </a:moveTo>
                <a:cubicBezTo>
                  <a:pt x="1655" y="1939"/>
                  <a:pt x="1660" y="1942"/>
                  <a:pt x="1657" y="1949"/>
                </a:cubicBezTo>
                <a:cubicBezTo>
                  <a:pt x="1657" y="1959"/>
                  <a:pt x="1649" y="1964"/>
                  <a:pt x="1642" y="1964"/>
                </a:cubicBezTo>
                <a:cubicBezTo>
                  <a:pt x="1637" y="1964"/>
                  <a:pt x="1632" y="1960"/>
                  <a:pt x="1634" y="1949"/>
                </a:cubicBezTo>
                <a:cubicBezTo>
                  <a:pt x="1634" y="1943"/>
                  <a:pt x="1643" y="1939"/>
                  <a:pt x="1650" y="1939"/>
                </a:cubicBezTo>
                <a:close/>
                <a:moveTo>
                  <a:pt x="2542" y="1864"/>
                </a:moveTo>
                <a:cubicBezTo>
                  <a:pt x="2503" y="1910"/>
                  <a:pt x="2451" y="1949"/>
                  <a:pt x="2400" y="1978"/>
                </a:cubicBezTo>
                <a:cubicBezTo>
                  <a:pt x="2440" y="1932"/>
                  <a:pt x="2491" y="1898"/>
                  <a:pt x="2542" y="1864"/>
                </a:cubicBezTo>
                <a:close/>
                <a:moveTo>
                  <a:pt x="9623" y="1870"/>
                </a:moveTo>
                <a:lnTo>
                  <a:pt x="9623" y="1870"/>
                </a:lnTo>
                <a:cubicBezTo>
                  <a:pt x="9657" y="1904"/>
                  <a:pt x="9691" y="1932"/>
                  <a:pt x="9725" y="1966"/>
                </a:cubicBezTo>
                <a:cubicBezTo>
                  <a:pt x="9720" y="1972"/>
                  <a:pt x="9720" y="1978"/>
                  <a:pt x="9714" y="1983"/>
                </a:cubicBezTo>
                <a:cubicBezTo>
                  <a:pt x="9697" y="1961"/>
                  <a:pt x="9674" y="1932"/>
                  <a:pt x="9646" y="1915"/>
                </a:cubicBezTo>
                <a:cubicBezTo>
                  <a:pt x="9640" y="1898"/>
                  <a:pt x="9635" y="1887"/>
                  <a:pt x="9623" y="1870"/>
                </a:cubicBezTo>
                <a:close/>
                <a:moveTo>
                  <a:pt x="9663" y="1954"/>
                </a:moveTo>
                <a:cubicBezTo>
                  <a:pt x="9678" y="1954"/>
                  <a:pt x="9690" y="1973"/>
                  <a:pt x="9680" y="1983"/>
                </a:cubicBezTo>
                <a:cubicBezTo>
                  <a:pt x="9678" y="1984"/>
                  <a:pt x="9676" y="1984"/>
                  <a:pt x="9674" y="1984"/>
                </a:cubicBezTo>
                <a:cubicBezTo>
                  <a:pt x="9660" y="1984"/>
                  <a:pt x="9647" y="1965"/>
                  <a:pt x="9657" y="1955"/>
                </a:cubicBezTo>
                <a:cubicBezTo>
                  <a:pt x="9659" y="1954"/>
                  <a:pt x="9661" y="1954"/>
                  <a:pt x="9663" y="1954"/>
                </a:cubicBezTo>
                <a:close/>
                <a:moveTo>
                  <a:pt x="9720" y="1989"/>
                </a:moveTo>
                <a:cubicBezTo>
                  <a:pt x="9720" y="1995"/>
                  <a:pt x="9714" y="2000"/>
                  <a:pt x="9708" y="2006"/>
                </a:cubicBezTo>
                <a:cubicBezTo>
                  <a:pt x="9708" y="2006"/>
                  <a:pt x="9703" y="2000"/>
                  <a:pt x="9703" y="2000"/>
                </a:cubicBezTo>
                <a:cubicBezTo>
                  <a:pt x="9703" y="1995"/>
                  <a:pt x="9708" y="1989"/>
                  <a:pt x="9714" y="1989"/>
                </a:cubicBezTo>
                <a:close/>
                <a:moveTo>
                  <a:pt x="1408" y="2006"/>
                </a:moveTo>
                <a:lnTo>
                  <a:pt x="1408" y="2006"/>
                </a:lnTo>
                <a:cubicBezTo>
                  <a:pt x="1408" y="2006"/>
                  <a:pt x="1408" y="2006"/>
                  <a:pt x="1408" y="2006"/>
                </a:cubicBezTo>
                <a:cubicBezTo>
                  <a:pt x="1408" y="2006"/>
                  <a:pt x="1408" y="2006"/>
                  <a:pt x="1408" y="2006"/>
                </a:cubicBezTo>
                <a:lnTo>
                  <a:pt x="1408" y="2006"/>
                </a:lnTo>
                <a:cubicBezTo>
                  <a:pt x="1408" y="2006"/>
                  <a:pt x="1408" y="2006"/>
                  <a:pt x="1408" y="2006"/>
                </a:cubicBezTo>
                <a:close/>
                <a:moveTo>
                  <a:pt x="9731" y="1995"/>
                </a:moveTo>
                <a:cubicBezTo>
                  <a:pt x="9742" y="2006"/>
                  <a:pt x="9759" y="2012"/>
                  <a:pt x="9771" y="2023"/>
                </a:cubicBezTo>
                <a:cubicBezTo>
                  <a:pt x="9776" y="2029"/>
                  <a:pt x="9776" y="2035"/>
                  <a:pt x="9782" y="2040"/>
                </a:cubicBezTo>
                <a:cubicBezTo>
                  <a:pt x="9765" y="2029"/>
                  <a:pt x="9748" y="2012"/>
                  <a:pt x="9731" y="1995"/>
                </a:cubicBezTo>
                <a:close/>
                <a:moveTo>
                  <a:pt x="1583" y="2063"/>
                </a:moveTo>
                <a:cubicBezTo>
                  <a:pt x="1595" y="2074"/>
                  <a:pt x="1595" y="2080"/>
                  <a:pt x="1583" y="2091"/>
                </a:cubicBezTo>
                <a:cubicBezTo>
                  <a:pt x="1572" y="2086"/>
                  <a:pt x="1572" y="2074"/>
                  <a:pt x="1583" y="2063"/>
                </a:cubicBezTo>
                <a:close/>
                <a:moveTo>
                  <a:pt x="9782" y="2035"/>
                </a:moveTo>
                <a:lnTo>
                  <a:pt x="9782" y="2035"/>
                </a:lnTo>
                <a:cubicBezTo>
                  <a:pt x="9793" y="2046"/>
                  <a:pt x="9805" y="2057"/>
                  <a:pt x="9816" y="2063"/>
                </a:cubicBezTo>
                <a:lnTo>
                  <a:pt x="9816" y="2069"/>
                </a:lnTo>
                <a:cubicBezTo>
                  <a:pt x="9827" y="2080"/>
                  <a:pt x="9839" y="2091"/>
                  <a:pt x="9856" y="2103"/>
                </a:cubicBezTo>
                <a:cubicBezTo>
                  <a:pt x="9839" y="2091"/>
                  <a:pt x="9822" y="2080"/>
                  <a:pt x="9799" y="2069"/>
                </a:cubicBezTo>
                <a:cubicBezTo>
                  <a:pt x="9793" y="2057"/>
                  <a:pt x="9788" y="2046"/>
                  <a:pt x="9782" y="2035"/>
                </a:cubicBezTo>
                <a:close/>
                <a:moveTo>
                  <a:pt x="9708" y="2023"/>
                </a:moveTo>
                <a:cubicBezTo>
                  <a:pt x="9731" y="2046"/>
                  <a:pt x="9759" y="2063"/>
                  <a:pt x="9782" y="2086"/>
                </a:cubicBezTo>
                <a:cubicBezTo>
                  <a:pt x="9793" y="2097"/>
                  <a:pt x="9799" y="2103"/>
                  <a:pt x="9810" y="2114"/>
                </a:cubicBezTo>
                <a:cubicBezTo>
                  <a:pt x="9805" y="2108"/>
                  <a:pt x="9799" y="2108"/>
                  <a:pt x="9793" y="2103"/>
                </a:cubicBezTo>
                <a:cubicBezTo>
                  <a:pt x="9782" y="2097"/>
                  <a:pt x="9771" y="2086"/>
                  <a:pt x="9759" y="2080"/>
                </a:cubicBezTo>
                <a:cubicBezTo>
                  <a:pt x="9737" y="2069"/>
                  <a:pt x="9725" y="2040"/>
                  <a:pt x="9708" y="2023"/>
                </a:cubicBezTo>
                <a:close/>
                <a:moveTo>
                  <a:pt x="1549" y="2096"/>
                </a:moveTo>
                <a:cubicBezTo>
                  <a:pt x="1563" y="2096"/>
                  <a:pt x="1571" y="2115"/>
                  <a:pt x="1561" y="2120"/>
                </a:cubicBezTo>
                <a:cubicBezTo>
                  <a:pt x="1557" y="2122"/>
                  <a:pt x="1554" y="2123"/>
                  <a:pt x="1552" y="2123"/>
                </a:cubicBezTo>
                <a:cubicBezTo>
                  <a:pt x="1540" y="2123"/>
                  <a:pt x="1534" y="2106"/>
                  <a:pt x="1544" y="2097"/>
                </a:cubicBezTo>
                <a:cubicBezTo>
                  <a:pt x="1546" y="2096"/>
                  <a:pt x="1547" y="2096"/>
                  <a:pt x="1549" y="2096"/>
                </a:cubicBezTo>
                <a:close/>
                <a:moveTo>
                  <a:pt x="9827" y="2114"/>
                </a:moveTo>
                <a:cubicBezTo>
                  <a:pt x="9833" y="2120"/>
                  <a:pt x="9833" y="2120"/>
                  <a:pt x="9839" y="2125"/>
                </a:cubicBezTo>
                <a:cubicBezTo>
                  <a:pt x="9833" y="2120"/>
                  <a:pt x="9833" y="2120"/>
                  <a:pt x="9827" y="2120"/>
                </a:cubicBezTo>
                <a:lnTo>
                  <a:pt x="9827" y="2114"/>
                </a:lnTo>
                <a:close/>
                <a:moveTo>
                  <a:pt x="1408" y="2006"/>
                </a:moveTo>
                <a:cubicBezTo>
                  <a:pt x="1397" y="2025"/>
                  <a:pt x="1393" y="2046"/>
                  <a:pt x="1396" y="2069"/>
                </a:cubicBezTo>
                <a:cubicBezTo>
                  <a:pt x="1390" y="2069"/>
                  <a:pt x="1379" y="2057"/>
                  <a:pt x="1373" y="2052"/>
                </a:cubicBezTo>
                <a:lnTo>
                  <a:pt x="1373" y="2052"/>
                </a:lnTo>
                <a:cubicBezTo>
                  <a:pt x="1379" y="2057"/>
                  <a:pt x="1385" y="2074"/>
                  <a:pt x="1385" y="2080"/>
                </a:cubicBezTo>
                <a:cubicBezTo>
                  <a:pt x="1382" y="2080"/>
                  <a:pt x="1377" y="2079"/>
                  <a:pt x="1372" y="2079"/>
                </a:cubicBezTo>
                <a:cubicBezTo>
                  <a:pt x="1360" y="2079"/>
                  <a:pt x="1345" y="2082"/>
                  <a:pt x="1345" y="2103"/>
                </a:cubicBezTo>
                <a:cubicBezTo>
                  <a:pt x="1328" y="2120"/>
                  <a:pt x="1311" y="2137"/>
                  <a:pt x="1294" y="2159"/>
                </a:cubicBezTo>
                <a:cubicBezTo>
                  <a:pt x="1322" y="2148"/>
                  <a:pt x="1345" y="2131"/>
                  <a:pt x="1368" y="2114"/>
                </a:cubicBezTo>
                <a:cubicBezTo>
                  <a:pt x="1362" y="2108"/>
                  <a:pt x="1356" y="2097"/>
                  <a:pt x="1351" y="2091"/>
                </a:cubicBezTo>
                <a:lnTo>
                  <a:pt x="1351" y="2091"/>
                </a:lnTo>
                <a:cubicBezTo>
                  <a:pt x="1357" y="2092"/>
                  <a:pt x="1362" y="2093"/>
                  <a:pt x="1368" y="2093"/>
                </a:cubicBezTo>
                <a:cubicBezTo>
                  <a:pt x="1386" y="2093"/>
                  <a:pt x="1397" y="2084"/>
                  <a:pt x="1402" y="2057"/>
                </a:cubicBezTo>
                <a:lnTo>
                  <a:pt x="1413" y="2080"/>
                </a:lnTo>
                <a:cubicBezTo>
                  <a:pt x="1408" y="2052"/>
                  <a:pt x="1408" y="2029"/>
                  <a:pt x="1408" y="2006"/>
                </a:cubicBezTo>
                <a:close/>
                <a:moveTo>
                  <a:pt x="9850" y="2131"/>
                </a:moveTo>
                <a:cubicBezTo>
                  <a:pt x="9856" y="2137"/>
                  <a:pt x="9861" y="2142"/>
                  <a:pt x="9867" y="2148"/>
                </a:cubicBezTo>
                <a:lnTo>
                  <a:pt x="9850" y="2154"/>
                </a:lnTo>
                <a:cubicBezTo>
                  <a:pt x="9850" y="2154"/>
                  <a:pt x="9856" y="2159"/>
                  <a:pt x="9856" y="2159"/>
                </a:cubicBezTo>
                <a:lnTo>
                  <a:pt x="9810" y="2142"/>
                </a:lnTo>
                <a:cubicBezTo>
                  <a:pt x="9810" y="2142"/>
                  <a:pt x="9810" y="2137"/>
                  <a:pt x="9810" y="2137"/>
                </a:cubicBezTo>
                <a:cubicBezTo>
                  <a:pt x="9822" y="2137"/>
                  <a:pt x="9839" y="2137"/>
                  <a:pt x="9850" y="2131"/>
                </a:cubicBezTo>
                <a:close/>
                <a:moveTo>
                  <a:pt x="2400" y="1961"/>
                </a:moveTo>
                <a:lnTo>
                  <a:pt x="2400" y="1961"/>
                </a:lnTo>
                <a:cubicBezTo>
                  <a:pt x="2395" y="1989"/>
                  <a:pt x="2372" y="2000"/>
                  <a:pt x="2349" y="2012"/>
                </a:cubicBezTo>
                <a:cubicBezTo>
                  <a:pt x="2355" y="2017"/>
                  <a:pt x="2355" y="2017"/>
                  <a:pt x="2361" y="2023"/>
                </a:cubicBezTo>
                <a:cubicBezTo>
                  <a:pt x="2355" y="2029"/>
                  <a:pt x="2355" y="2029"/>
                  <a:pt x="2349" y="2035"/>
                </a:cubicBezTo>
                <a:lnTo>
                  <a:pt x="2332" y="2029"/>
                </a:lnTo>
                <a:cubicBezTo>
                  <a:pt x="2270" y="2074"/>
                  <a:pt x="2230" y="2131"/>
                  <a:pt x="2162" y="2165"/>
                </a:cubicBezTo>
                <a:cubicBezTo>
                  <a:pt x="2236" y="2091"/>
                  <a:pt x="2315" y="2023"/>
                  <a:pt x="2400" y="1961"/>
                </a:cubicBezTo>
                <a:close/>
                <a:moveTo>
                  <a:pt x="9861" y="2171"/>
                </a:moveTo>
                <a:cubicBezTo>
                  <a:pt x="9867" y="2176"/>
                  <a:pt x="9873" y="2182"/>
                  <a:pt x="9873" y="2188"/>
                </a:cubicBezTo>
                <a:lnTo>
                  <a:pt x="9873" y="2210"/>
                </a:lnTo>
                <a:lnTo>
                  <a:pt x="9861" y="2210"/>
                </a:lnTo>
                <a:lnTo>
                  <a:pt x="9856" y="2199"/>
                </a:lnTo>
                <a:cubicBezTo>
                  <a:pt x="9861" y="2193"/>
                  <a:pt x="9861" y="2188"/>
                  <a:pt x="9867" y="2182"/>
                </a:cubicBezTo>
                <a:cubicBezTo>
                  <a:pt x="9861" y="2182"/>
                  <a:pt x="9861" y="2176"/>
                  <a:pt x="9861" y="2176"/>
                </a:cubicBezTo>
                <a:lnTo>
                  <a:pt x="9861" y="2171"/>
                </a:lnTo>
                <a:close/>
                <a:moveTo>
                  <a:pt x="1538" y="2114"/>
                </a:moveTo>
                <a:cubicBezTo>
                  <a:pt x="1538" y="2154"/>
                  <a:pt x="1504" y="2188"/>
                  <a:pt x="1481" y="2222"/>
                </a:cubicBezTo>
                <a:cubicBezTo>
                  <a:pt x="1476" y="2216"/>
                  <a:pt x="1464" y="2205"/>
                  <a:pt x="1459" y="2199"/>
                </a:cubicBezTo>
                <a:cubicBezTo>
                  <a:pt x="1481" y="2171"/>
                  <a:pt x="1510" y="2137"/>
                  <a:pt x="1538" y="2114"/>
                </a:cubicBezTo>
                <a:close/>
                <a:moveTo>
                  <a:pt x="1453" y="2216"/>
                </a:moveTo>
                <a:cubicBezTo>
                  <a:pt x="1457" y="2216"/>
                  <a:pt x="1460" y="2218"/>
                  <a:pt x="1464" y="2222"/>
                </a:cubicBezTo>
                <a:cubicBezTo>
                  <a:pt x="1459" y="2227"/>
                  <a:pt x="1459" y="2239"/>
                  <a:pt x="1459" y="2244"/>
                </a:cubicBezTo>
                <a:cubicBezTo>
                  <a:pt x="1455" y="2245"/>
                  <a:pt x="1453" y="2246"/>
                  <a:pt x="1450" y="2246"/>
                </a:cubicBezTo>
                <a:cubicBezTo>
                  <a:pt x="1432" y="2246"/>
                  <a:pt x="1439" y="2216"/>
                  <a:pt x="1453" y="2216"/>
                </a:cubicBezTo>
                <a:close/>
                <a:moveTo>
                  <a:pt x="9896" y="2114"/>
                </a:moveTo>
                <a:lnTo>
                  <a:pt x="9896" y="2114"/>
                </a:lnTo>
                <a:cubicBezTo>
                  <a:pt x="9901" y="2120"/>
                  <a:pt x="9907" y="2120"/>
                  <a:pt x="9913" y="2120"/>
                </a:cubicBezTo>
                <a:cubicBezTo>
                  <a:pt x="9924" y="2142"/>
                  <a:pt x="9941" y="2159"/>
                  <a:pt x="9964" y="2176"/>
                </a:cubicBezTo>
                <a:cubicBezTo>
                  <a:pt x="9975" y="2188"/>
                  <a:pt x="9981" y="2193"/>
                  <a:pt x="9986" y="2199"/>
                </a:cubicBezTo>
                <a:cubicBezTo>
                  <a:pt x="9986" y="2205"/>
                  <a:pt x="9986" y="2210"/>
                  <a:pt x="9986" y="2222"/>
                </a:cubicBezTo>
                <a:cubicBezTo>
                  <a:pt x="9986" y="2216"/>
                  <a:pt x="9992" y="2210"/>
                  <a:pt x="9998" y="2205"/>
                </a:cubicBezTo>
                <a:cubicBezTo>
                  <a:pt x="10009" y="2216"/>
                  <a:pt x="10020" y="2227"/>
                  <a:pt x="10037" y="2239"/>
                </a:cubicBezTo>
                <a:cubicBezTo>
                  <a:pt x="10032" y="2244"/>
                  <a:pt x="10026" y="2250"/>
                  <a:pt x="10020" y="2256"/>
                </a:cubicBezTo>
                <a:cubicBezTo>
                  <a:pt x="10009" y="2244"/>
                  <a:pt x="9998" y="2233"/>
                  <a:pt x="9986" y="2222"/>
                </a:cubicBezTo>
                <a:cubicBezTo>
                  <a:pt x="9975" y="2210"/>
                  <a:pt x="9964" y="2199"/>
                  <a:pt x="9952" y="2188"/>
                </a:cubicBezTo>
                <a:cubicBezTo>
                  <a:pt x="9935" y="2171"/>
                  <a:pt x="9924" y="2154"/>
                  <a:pt x="9918" y="2131"/>
                </a:cubicBezTo>
                <a:cubicBezTo>
                  <a:pt x="9918" y="2131"/>
                  <a:pt x="9907" y="2131"/>
                  <a:pt x="9907" y="2125"/>
                </a:cubicBezTo>
                <a:cubicBezTo>
                  <a:pt x="9901" y="2125"/>
                  <a:pt x="9896" y="2120"/>
                  <a:pt x="9896" y="2114"/>
                </a:cubicBezTo>
                <a:close/>
                <a:moveTo>
                  <a:pt x="1759" y="2176"/>
                </a:moveTo>
                <a:lnTo>
                  <a:pt x="1765" y="2182"/>
                </a:lnTo>
                <a:cubicBezTo>
                  <a:pt x="1732" y="2209"/>
                  <a:pt x="1705" y="2242"/>
                  <a:pt x="1683" y="2269"/>
                </a:cubicBezTo>
                <a:lnTo>
                  <a:pt x="1683" y="2269"/>
                </a:lnTo>
                <a:cubicBezTo>
                  <a:pt x="1697" y="2230"/>
                  <a:pt x="1733" y="2208"/>
                  <a:pt x="1759" y="2176"/>
                </a:cubicBezTo>
                <a:close/>
                <a:moveTo>
                  <a:pt x="1403" y="2282"/>
                </a:moveTo>
                <a:cubicBezTo>
                  <a:pt x="1407" y="2282"/>
                  <a:pt x="1410" y="2286"/>
                  <a:pt x="1413" y="2296"/>
                </a:cubicBezTo>
                <a:cubicBezTo>
                  <a:pt x="1408" y="2301"/>
                  <a:pt x="1403" y="2303"/>
                  <a:pt x="1399" y="2303"/>
                </a:cubicBezTo>
                <a:cubicBezTo>
                  <a:pt x="1394" y="2303"/>
                  <a:pt x="1390" y="2299"/>
                  <a:pt x="1390" y="2290"/>
                </a:cubicBezTo>
                <a:cubicBezTo>
                  <a:pt x="1396" y="2285"/>
                  <a:pt x="1400" y="2282"/>
                  <a:pt x="1403" y="2282"/>
                </a:cubicBezTo>
                <a:close/>
                <a:moveTo>
                  <a:pt x="9878" y="2159"/>
                </a:moveTo>
                <a:lnTo>
                  <a:pt x="9878" y="2159"/>
                </a:lnTo>
                <a:cubicBezTo>
                  <a:pt x="9901" y="2176"/>
                  <a:pt x="9924" y="2199"/>
                  <a:pt x="9947" y="2216"/>
                </a:cubicBezTo>
                <a:cubicBezTo>
                  <a:pt x="9969" y="2244"/>
                  <a:pt x="9992" y="2278"/>
                  <a:pt x="10015" y="2307"/>
                </a:cubicBezTo>
                <a:cubicBezTo>
                  <a:pt x="10009" y="2307"/>
                  <a:pt x="10003" y="2301"/>
                  <a:pt x="9998" y="2296"/>
                </a:cubicBezTo>
                <a:cubicBezTo>
                  <a:pt x="9986" y="2273"/>
                  <a:pt x="9964" y="2256"/>
                  <a:pt x="9941" y="2239"/>
                </a:cubicBezTo>
                <a:cubicBezTo>
                  <a:pt x="9918" y="2210"/>
                  <a:pt x="9896" y="2188"/>
                  <a:pt x="9878" y="2159"/>
                </a:cubicBezTo>
                <a:close/>
                <a:moveTo>
                  <a:pt x="10032" y="2335"/>
                </a:moveTo>
                <a:cubicBezTo>
                  <a:pt x="10037" y="2335"/>
                  <a:pt x="10037" y="2335"/>
                  <a:pt x="10037" y="2341"/>
                </a:cubicBezTo>
                <a:cubicBezTo>
                  <a:pt x="10037" y="2341"/>
                  <a:pt x="10037" y="2335"/>
                  <a:pt x="10032" y="2335"/>
                </a:cubicBezTo>
                <a:close/>
                <a:moveTo>
                  <a:pt x="1361" y="2325"/>
                </a:moveTo>
                <a:cubicBezTo>
                  <a:pt x="1367" y="2325"/>
                  <a:pt x="1370" y="2331"/>
                  <a:pt x="1373" y="2341"/>
                </a:cubicBezTo>
                <a:cubicBezTo>
                  <a:pt x="1369" y="2348"/>
                  <a:pt x="1364" y="2351"/>
                  <a:pt x="1360" y="2351"/>
                </a:cubicBezTo>
                <a:cubicBezTo>
                  <a:pt x="1354" y="2351"/>
                  <a:pt x="1348" y="2345"/>
                  <a:pt x="1345" y="2335"/>
                </a:cubicBezTo>
                <a:cubicBezTo>
                  <a:pt x="1352" y="2328"/>
                  <a:pt x="1357" y="2325"/>
                  <a:pt x="1361" y="2325"/>
                </a:cubicBezTo>
                <a:close/>
                <a:moveTo>
                  <a:pt x="10236" y="2358"/>
                </a:moveTo>
                <a:cubicBezTo>
                  <a:pt x="10236" y="2369"/>
                  <a:pt x="10242" y="2386"/>
                  <a:pt x="10242" y="2398"/>
                </a:cubicBezTo>
                <a:cubicBezTo>
                  <a:pt x="10253" y="2398"/>
                  <a:pt x="10270" y="2403"/>
                  <a:pt x="10281" y="2403"/>
                </a:cubicBezTo>
                <a:cubicBezTo>
                  <a:pt x="10259" y="2392"/>
                  <a:pt x="10247" y="2381"/>
                  <a:pt x="10236" y="2358"/>
                </a:cubicBezTo>
                <a:close/>
                <a:moveTo>
                  <a:pt x="10049" y="2250"/>
                </a:moveTo>
                <a:cubicBezTo>
                  <a:pt x="10066" y="2267"/>
                  <a:pt x="10077" y="2284"/>
                  <a:pt x="10088" y="2307"/>
                </a:cubicBezTo>
                <a:lnTo>
                  <a:pt x="10105" y="2307"/>
                </a:lnTo>
                <a:cubicBezTo>
                  <a:pt x="10105" y="2307"/>
                  <a:pt x="10105" y="2313"/>
                  <a:pt x="10105" y="2313"/>
                </a:cubicBezTo>
                <a:cubicBezTo>
                  <a:pt x="10111" y="2313"/>
                  <a:pt x="10117" y="2318"/>
                  <a:pt x="10122" y="2318"/>
                </a:cubicBezTo>
                <a:cubicBezTo>
                  <a:pt x="10122" y="2324"/>
                  <a:pt x="10128" y="2324"/>
                  <a:pt x="10128" y="2330"/>
                </a:cubicBezTo>
                <a:cubicBezTo>
                  <a:pt x="10145" y="2374"/>
                  <a:pt x="10184" y="2402"/>
                  <a:pt x="10201" y="2452"/>
                </a:cubicBezTo>
                <a:lnTo>
                  <a:pt x="10201" y="2452"/>
                </a:lnTo>
                <a:cubicBezTo>
                  <a:pt x="10171" y="2417"/>
                  <a:pt x="10141" y="2380"/>
                  <a:pt x="10111" y="2347"/>
                </a:cubicBezTo>
                <a:cubicBezTo>
                  <a:pt x="10094" y="2324"/>
                  <a:pt x="10077" y="2301"/>
                  <a:pt x="10054" y="2284"/>
                </a:cubicBezTo>
                <a:cubicBezTo>
                  <a:pt x="10049" y="2273"/>
                  <a:pt x="10049" y="2261"/>
                  <a:pt x="10049" y="2250"/>
                </a:cubicBezTo>
                <a:close/>
                <a:moveTo>
                  <a:pt x="1728" y="2433"/>
                </a:moveTo>
                <a:cubicBezTo>
                  <a:pt x="1731" y="2433"/>
                  <a:pt x="1734" y="2434"/>
                  <a:pt x="1737" y="2437"/>
                </a:cubicBezTo>
                <a:cubicBezTo>
                  <a:pt x="1737" y="2449"/>
                  <a:pt x="1725" y="2460"/>
                  <a:pt x="1714" y="2466"/>
                </a:cubicBezTo>
                <a:cubicBezTo>
                  <a:pt x="1710" y="2468"/>
                  <a:pt x="1707" y="2468"/>
                  <a:pt x="1705" y="2468"/>
                </a:cubicBezTo>
                <a:cubicBezTo>
                  <a:pt x="1691" y="2468"/>
                  <a:pt x="1712" y="2433"/>
                  <a:pt x="1728" y="2433"/>
                </a:cubicBezTo>
                <a:close/>
                <a:moveTo>
                  <a:pt x="10219" y="2437"/>
                </a:moveTo>
                <a:cubicBezTo>
                  <a:pt x="10230" y="2449"/>
                  <a:pt x="10236" y="2460"/>
                  <a:pt x="10247" y="2477"/>
                </a:cubicBezTo>
                <a:cubicBezTo>
                  <a:pt x="10236" y="2471"/>
                  <a:pt x="10230" y="2466"/>
                  <a:pt x="10225" y="2454"/>
                </a:cubicBezTo>
                <a:cubicBezTo>
                  <a:pt x="10225" y="2449"/>
                  <a:pt x="10219" y="2443"/>
                  <a:pt x="10219" y="2437"/>
                </a:cubicBezTo>
                <a:close/>
                <a:moveTo>
                  <a:pt x="10207" y="2459"/>
                </a:moveTo>
                <a:cubicBezTo>
                  <a:pt x="10218" y="2467"/>
                  <a:pt x="10233" y="2473"/>
                  <a:pt x="10247" y="2483"/>
                </a:cubicBezTo>
                <a:cubicBezTo>
                  <a:pt x="10253" y="2483"/>
                  <a:pt x="10253" y="2488"/>
                  <a:pt x="10259" y="2494"/>
                </a:cubicBezTo>
                <a:cubicBezTo>
                  <a:pt x="10253" y="2494"/>
                  <a:pt x="10247" y="2500"/>
                  <a:pt x="10247" y="2505"/>
                </a:cubicBezTo>
                <a:cubicBezTo>
                  <a:pt x="10234" y="2490"/>
                  <a:pt x="10220" y="2475"/>
                  <a:pt x="10207" y="2459"/>
                </a:cubicBezTo>
                <a:close/>
                <a:moveTo>
                  <a:pt x="10281" y="2511"/>
                </a:moveTo>
                <a:cubicBezTo>
                  <a:pt x="10281" y="2522"/>
                  <a:pt x="10281" y="2534"/>
                  <a:pt x="10281" y="2551"/>
                </a:cubicBezTo>
                <a:lnTo>
                  <a:pt x="10270" y="2534"/>
                </a:lnTo>
                <a:cubicBezTo>
                  <a:pt x="10270" y="2528"/>
                  <a:pt x="10270" y="2522"/>
                  <a:pt x="10270" y="2517"/>
                </a:cubicBezTo>
                <a:cubicBezTo>
                  <a:pt x="10276" y="2517"/>
                  <a:pt x="10281" y="2511"/>
                  <a:pt x="10281" y="2511"/>
                </a:cubicBezTo>
                <a:close/>
                <a:moveTo>
                  <a:pt x="1912" y="2426"/>
                </a:moveTo>
                <a:lnTo>
                  <a:pt x="1912" y="2426"/>
                </a:lnTo>
                <a:cubicBezTo>
                  <a:pt x="1884" y="2460"/>
                  <a:pt x="1850" y="2494"/>
                  <a:pt x="1822" y="2522"/>
                </a:cubicBezTo>
                <a:cubicBezTo>
                  <a:pt x="1833" y="2528"/>
                  <a:pt x="1844" y="2528"/>
                  <a:pt x="1856" y="2528"/>
                </a:cubicBezTo>
                <a:cubicBezTo>
                  <a:pt x="1866" y="2517"/>
                  <a:pt x="1877" y="2508"/>
                  <a:pt x="1887" y="2499"/>
                </a:cubicBezTo>
                <a:lnTo>
                  <a:pt x="1887" y="2499"/>
                </a:lnTo>
                <a:cubicBezTo>
                  <a:pt x="1869" y="2519"/>
                  <a:pt x="1851" y="2541"/>
                  <a:pt x="1833" y="2562"/>
                </a:cubicBezTo>
                <a:cubicBezTo>
                  <a:pt x="1827" y="2557"/>
                  <a:pt x="1822" y="2545"/>
                  <a:pt x="1816" y="2539"/>
                </a:cubicBezTo>
                <a:lnTo>
                  <a:pt x="1822" y="2539"/>
                </a:lnTo>
                <a:cubicBezTo>
                  <a:pt x="1822" y="2534"/>
                  <a:pt x="1816" y="2522"/>
                  <a:pt x="1816" y="2517"/>
                </a:cubicBezTo>
                <a:cubicBezTo>
                  <a:pt x="1844" y="2483"/>
                  <a:pt x="1873" y="2449"/>
                  <a:pt x="1912" y="2426"/>
                </a:cubicBezTo>
                <a:close/>
                <a:moveTo>
                  <a:pt x="1663" y="2273"/>
                </a:moveTo>
                <a:cubicBezTo>
                  <a:pt x="1663" y="2273"/>
                  <a:pt x="1668" y="2278"/>
                  <a:pt x="1668" y="2278"/>
                </a:cubicBezTo>
                <a:cubicBezTo>
                  <a:pt x="1634" y="2330"/>
                  <a:pt x="1589" y="2369"/>
                  <a:pt x="1544" y="2415"/>
                </a:cubicBezTo>
                <a:cubicBezTo>
                  <a:pt x="1511" y="2469"/>
                  <a:pt x="1473" y="2519"/>
                  <a:pt x="1424" y="2563"/>
                </a:cubicBezTo>
                <a:lnTo>
                  <a:pt x="1424" y="2563"/>
                </a:lnTo>
                <a:cubicBezTo>
                  <a:pt x="1424" y="2563"/>
                  <a:pt x="1424" y="2562"/>
                  <a:pt x="1425" y="2562"/>
                </a:cubicBezTo>
                <a:lnTo>
                  <a:pt x="1425" y="2562"/>
                </a:lnTo>
                <a:cubicBezTo>
                  <a:pt x="1423" y="2563"/>
                  <a:pt x="1422" y="2563"/>
                  <a:pt x="1421" y="2564"/>
                </a:cubicBezTo>
                <a:lnTo>
                  <a:pt x="1421" y="2564"/>
                </a:lnTo>
                <a:cubicBezTo>
                  <a:pt x="1489" y="2458"/>
                  <a:pt x="1584" y="2368"/>
                  <a:pt x="1663" y="2273"/>
                </a:cubicBezTo>
                <a:close/>
                <a:moveTo>
                  <a:pt x="10283" y="2607"/>
                </a:moveTo>
                <a:cubicBezTo>
                  <a:pt x="10286" y="2607"/>
                  <a:pt x="10289" y="2610"/>
                  <a:pt x="10293" y="2613"/>
                </a:cubicBezTo>
                <a:cubicBezTo>
                  <a:pt x="10293" y="2623"/>
                  <a:pt x="10289" y="2627"/>
                  <a:pt x="10285" y="2627"/>
                </a:cubicBezTo>
                <a:cubicBezTo>
                  <a:pt x="10282" y="2627"/>
                  <a:pt x="10278" y="2624"/>
                  <a:pt x="10276" y="2619"/>
                </a:cubicBezTo>
                <a:cubicBezTo>
                  <a:pt x="10276" y="2619"/>
                  <a:pt x="10276" y="2613"/>
                  <a:pt x="10276" y="2613"/>
                </a:cubicBezTo>
                <a:cubicBezTo>
                  <a:pt x="10278" y="2608"/>
                  <a:pt x="10280" y="2607"/>
                  <a:pt x="10283" y="2607"/>
                </a:cubicBezTo>
                <a:close/>
                <a:moveTo>
                  <a:pt x="1776" y="2557"/>
                </a:moveTo>
                <a:cubicBezTo>
                  <a:pt x="1793" y="2585"/>
                  <a:pt x="1748" y="2602"/>
                  <a:pt x="1754" y="2636"/>
                </a:cubicBezTo>
                <a:cubicBezTo>
                  <a:pt x="1748" y="2630"/>
                  <a:pt x="1742" y="2613"/>
                  <a:pt x="1737" y="2608"/>
                </a:cubicBezTo>
                <a:cubicBezTo>
                  <a:pt x="1742" y="2596"/>
                  <a:pt x="1759" y="2591"/>
                  <a:pt x="1771" y="2579"/>
                </a:cubicBezTo>
                <a:cubicBezTo>
                  <a:pt x="1771" y="2574"/>
                  <a:pt x="1776" y="2562"/>
                  <a:pt x="1776" y="2557"/>
                </a:cubicBezTo>
                <a:close/>
                <a:moveTo>
                  <a:pt x="1566" y="2623"/>
                </a:moveTo>
                <a:cubicBezTo>
                  <a:pt x="1574" y="2623"/>
                  <a:pt x="1580" y="2634"/>
                  <a:pt x="1572" y="2642"/>
                </a:cubicBezTo>
                <a:cubicBezTo>
                  <a:pt x="1569" y="2647"/>
                  <a:pt x="1565" y="2649"/>
                  <a:pt x="1561" y="2649"/>
                </a:cubicBezTo>
                <a:cubicBezTo>
                  <a:pt x="1553" y="2649"/>
                  <a:pt x="1547" y="2638"/>
                  <a:pt x="1555" y="2630"/>
                </a:cubicBezTo>
                <a:cubicBezTo>
                  <a:pt x="1558" y="2625"/>
                  <a:pt x="1562" y="2623"/>
                  <a:pt x="1566" y="2623"/>
                </a:cubicBezTo>
                <a:close/>
                <a:moveTo>
                  <a:pt x="1424" y="2563"/>
                </a:moveTo>
                <a:cubicBezTo>
                  <a:pt x="1418" y="2580"/>
                  <a:pt x="1407" y="2591"/>
                  <a:pt x="1396" y="2602"/>
                </a:cubicBezTo>
                <a:lnTo>
                  <a:pt x="1356" y="2653"/>
                </a:lnTo>
                <a:cubicBezTo>
                  <a:pt x="1356" y="2642"/>
                  <a:pt x="1362" y="2630"/>
                  <a:pt x="1362" y="2619"/>
                </a:cubicBezTo>
                <a:cubicBezTo>
                  <a:pt x="1368" y="2619"/>
                  <a:pt x="1373" y="2613"/>
                  <a:pt x="1379" y="2613"/>
                </a:cubicBezTo>
                <a:cubicBezTo>
                  <a:pt x="1390" y="2597"/>
                  <a:pt x="1401" y="2576"/>
                  <a:pt x="1421" y="2564"/>
                </a:cubicBezTo>
                <a:lnTo>
                  <a:pt x="1421" y="2564"/>
                </a:lnTo>
                <a:cubicBezTo>
                  <a:pt x="1421" y="2565"/>
                  <a:pt x="1420" y="2567"/>
                  <a:pt x="1419" y="2568"/>
                </a:cubicBezTo>
                <a:cubicBezTo>
                  <a:pt x="1421" y="2566"/>
                  <a:pt x="1422" y="2565"/>
                  <a:pt x="1424" y="2563"/>
                </a:cubicBezTo>
                <a:close/>
                <a:moveTo>
                  <a:pt x="10293" y="2637"/>
                </a:moveTo>
                <a:cubicBezTo>
                  <a:pt x="10304" y="2637"/>
                  <a:pt x="10315" y="2645"/>
                  <a:pt x="10315" y="2653"/>
                </a:cubicBezTo>
                <a:cubicBezTo>
                  <a:pt x="10312" y="2656"/>
                  <a:pt x="10308" y="2658"/>
                  <a:pt x="10303" y="2658"/>
                </a:cubicBezTo>
                <a:cubicBezTo>
                  <a:pt x="10293" y="2658"/>
                  <a:pt x="10281" y="2650"/>
                  <a:pt x="10281" y="2642"/>
                </a:cubicBezTo>
                <a:cubicBezTo>
                  <a:pt x="10285" y="2638"/>
                  <a:pt x="10289" y="2637"/>
                  <a:pt x="10293" y="2637"/>
                </a:cubicBezTo>
                <a:close/>
                <a:moveTo>
                  <a:pt x="1731" y="2630"/>
                </a:moveTo>
                <a:lnTo>
                  <a:pt x="1731" y="2630"/>
                </a:lnTo>
                <a:cubicBezTo>
                  <a:pt x="1737" y="2642"/>
                  <a:pt x="1731" y="2653"/>
                  <a:pt x="1725" y="2659"/>
                </a:cubicBezTo>
                <a:cubicBezTo>
                  <a:pt x="1721" y="2663"/>
                  <a:pt x="1709" y="2669"/>
                  <a:pt x="1702" y="2669"/>
                </a:cubicBezTo>
                <a:cubicBezTo>
                  <a:pt x="1699" y="2669"/>
                  <a:pt x="1697" y="2668"/>
                  <a:pt x="1697" y="2664"/>
                </a:cubicBezTo>
                <a:cubicBezTo>
                  <a:pt x="1703" y="2653"/>
                  <a:pt x="1714" y="2636"/>
                  <a:pt x="1731" y="2630"/>
                </a:cubicBezTo>
                <a:close/>
                <a:moveTo>
                  <a:pt x="1680" y="2681"/>
                </a:moveTo>
                <a:cubicBezTo>
                  <a:pt x="1691" y="2693"/>
                  <a:pt x="1686" y="2710"/>
                  <a:pt x="1674" y="2715"/>
                </a:cubicBezTo>
                <a:cubicBezTo>
                  <a:pt x="1673" y="2716"/>
                  <a:pt x="1672" y="2716"/>
                  <a:pt x="1671" y="2716"/>
                </a:cubicBezTo>
                <a:cubicBezTo>
                  <a:pt x="1658" y="2716"/>
                  <a:pt x="1664" y="2681"/>
                  <a:pt x="1680" y="2681"/>
                </a:cubicBezTo>
                <a:close/>
                <a:moveTo>
                  <a:pt x="1328" y="2693"/>
                </a:moveTo>
                <a:lnTo>
                  <a:pt x="1328" y="2693"/>
                </a:lnTo>
                <a:cubicBezTo>
                  <a:pt x="1322" y="2715"/>
                  <a:pt x="1300" y="2727"/>
                  <a:pt x="1294" y="2749"/>
                </a:cubicBezTo>
                <a:cubicBezTo>
                  <a:pt x="1288" y="2755"/>
                  <a:pt x="1288" y="2755"/>
                  <a:pt x="1283" y="2755"/>
                </a:cubicBezTo>
                <a:cubicBezTo>
                  <a:pt x="1288" y="2749"/>
                  <a:pt x="1300" y="2732"/>
                  <a:pt x="1305" y="2727"/>
                </a:cubicBezTo>
                <a:cubicBezTo>
                  <a:pt x="1300" y="2727"/>
                  <a:pt x="1300" y="2721"/>
                  <a:pt x="1300" y="2721"/>
                </a:cubicBezTo>
                <a:cubicBezTo>
                  <a:pt x="1305" y="2710"/>
                  <a:pt x="1317" y="2698"/>
                  <a:pt x="1328" y="2693"/>
                </a:cubicBezTo>
                <a:close/>
                <a:moveTo>
                  <a:pt x="1039" y="2761"/>
                </a:moveTo>
                <a:cubicBezTo>
                  <a:pt x="1039" y="2772"/>
                  <a:pt x="1033" y="2778"/>
                  <a:pt x="1027" y="2783"/>
                </a:cubicBezTo>
                <a:cubicBezTo>
                  <a:pt x="1022" y="2772"/>
                  <a:pt x="1027" y="2761"/>
                  <a:pt x="1039" y="2761"/>
                </a:cubicBezTo>
                <a:close/>
                <a:moveTo>
                  <a:pt x="1606" y="1989"/>
                </a:moveTo>
                <a:lnTo>
                  <a:pt x="1606" y="1989"/>
                </a:lnTo>
                <a:cubicBezTo>
                  <a:pt x="1555" y="2063"/>
                  <a:pt x="1487" y="2131"/>
                  <a:pt x="1430" y="2199"/>
                </a:cubicBezTo>
                <a:cubicBezTo>
                  <a:pt x="1419" y="2216"/>
                  <a:pt x="1396" y="2227"/>
                  <a:pt x="1396" y="2250"/>
                </a:cubicBezTo>
                <a:cubicBezTo>
                  <a:pt x="1408" y="2244"/>
                  <a:pt x="1419" y="2244"/>
                  <a:pt x="1430" y="2244"/>
                </a:cubicBezTo>
                <a:cubicBezTo>
                  <a:pt x="1430" y="2250"/>
                  <a:pt x="1442" y="2267"/>
                  <a:pt x="1447" y="2273"/>
                </a:cubicBezTo>
                <a:cubicBezTo>
                  <a:pt x="1436" y="2278"/>
                  <a:pt x="1425" y="2278"/>
                  <a:pt x="1413" y="2278"/>
                </a:cubicBezTo>
                <a:cubicBezTo>
                  <a:pt x="1408" y="2267"/>
                  <a:pt x="1396" y="2261"/>
                  <a:pt x="1379" y="2261"/>
                </a:cubicBezTo>
                <a:cubicBezTo>
                  <a:pt x="1345" y="2290"/>
                  <a:pt x="1322" y="2335"/>
                  <a:pt x="1288" y="2369"/>
                </a:cubicBezTo>
                <a:cubicBezTo>
                  <a:pt x="1271" y="2386"/>
                  <a:pt x="1249" y="2409"/>
                  <a:pt x="1249" y="2437"/>
                </a:cubicBezTo>
                <a:cubicBezTo>
                  <a:pt x="1271" y="2426"/>
                  <a:pt x="1288" y="2409"/>
                  <a:pt x="1294" y="2386"/>
                </a:cubicBezTo>
                <a:cubicBezTo>
                  <a:pt x="1308" y="2377"/>
                  <a:pt x="1321" y="2346"/>
                  <a:pt x="1338" y="2346"/>
                </a:cubicBezTo>
                <a:cubicBezTo>
                  <a:pt x="1342" y="2346"/>
                  <a:pt x="1346" y="2348"/>
                  <a:pt x="1351" y="2352"/>
                </a:cubicBezTo>
                <a:cubicBezTo>
                  <a:pt x="1339" y="2364"/>
                  <a:pt x="1334" y="2381"/>
                  <a:pt x="1339" y="2398"/>
                </a:cubicBezTo>
                <a:cubicBezTo>
                  <a:pt x="1334" y="2392"/>
                  <a:pt x="1322" y="2386"/>
                  <a:pt x="1317" y="2386"/>
                </a:cubicBezTo>
                <a:lnTo>
                  <a:pt x="1317" y="2415"/>
                </a:lnTo>
                <a:cubicBezTo>
                  <a:pt x="1311" y="2426"/>
                  <a:pt x="1305" y="2437"/>
                  <a:pt x="1300" y="2449"/>
                </a:cubicBezTo>
                <a:cubicBezTo>
                  <a:pt x="1294" y="2443"/>
                  <a:pt x="1283" y="2426"/>
                  <a:pt x="1283" y="2420"/>
                </a:cubicBezTo>
                <a:cubicBezTo>
                  <a:pt x="1283" y="2437"/>
                  <a:pt x="1283" y="2454"/>
                  <a:pt x="1283" y="2471"/>
                </a:cubicBezTo>
                <a:cubicBezTo>
                  <a:pt x="1277" y="2466"/>
                  <a:pt x="1271" y="2460"/>
                  <a:pt x="1266" y="2460"/>
                </a:cubicBezTo>
                <a:cubicBezTo>
                  <a:pt x="1243" y="2494"/>
                  <a:pt x="1220" y="2522"/>
                  <a:pt x="1198" y="2557"/>
                </a:cubicBezTo>
                <a:cubicBezTo>
                  <a:pt x="1198" y="2591"/>
                  <a:pt x="1164" y="2596"/>
                  <a:pt x="1141" y="2613"/>
                </a:cubicBezTo>
                <a:cubicBezTo>
                  <a:pt x="1152" y="2551"/>
                  <a:pt x="1209" y="2511"/>
                  <a:pt x="1243" y="2460"/>
                </a:cubicBezTo>
                <a:cubicBezTo>
                  <a:pt x="1255" y="2452"/>
                  <a:pt x="1242" y="2436"/>
                  <a:pt x="1232" y="2436"/>
                </a:cubicBezTo>
                <a:cubicBezTo>
                  <a:pt x="1227" y="2436"/>
                  <a:pt x="1222" y="2440"/>
                  <a:pt x="1220" y="2449"/>
                </a:cubicBezTo>
                <a:cubicBezTo>
                  <a:pt x="1164" y="2534"/>
                  <a:pt x="1095" y="2613"/>
                  <a:pt x="1039" y="2698"/>
                </a:cubicBezTo>
                <a:cubicBezTo>
                  <a:pt x="1016" y="2727"/>
                  <a:pt x="993" y="2761"/>
                  <a:pt x="971" y="2789"/>
                </a:cubicBezTo>
                <a:cubicBezTo>
                  <a:pt x="988" y="2727"/>
                  <a:pt x="1033" y="2687"/>
                  <a:pt x="1067" y="2636"/>
                </a:cubicBezTo>
                <a:cubicBezTo>
                  <a:pt x="1067" y="2636"/>
                  <a:pt x="1061" y="2625"/>
                  <a:pt x="1056" y="2625"/>
                </a:cubicBezTo>
                <a:lnTo>
                  <a:pt x="1056" y="2625"/>
                </a:lnTo>
                <a:cubicBezTo>
                  <a:pt x="1061" y="2625"/>
                  <a:pt x="1073" y="2630"/>
                  <a:pt x="1078" y="2630"/>
                </a:cubicBezTo>
                <a:lnTo>
                  <a:pt x="1084" y="2596"/>
                </a:lnTo>
                <a:cubicBezTo>
                  <a:pt x="1090" y="2596"/>
                  <a:pt x="1101" y="2585"/>
                  <a:pt x="1107" y="2585"/>
                </a:cubicBezTo>
                <a:lnTo>
                  <a:pt x="1107" y="2557"/>
                </a:lnTo>
                <a:lnTo>
                  <a:pt x="1124" y="2557"/>
                </a:lnTo>
                <a:cubicBezTo>
                  <a:pt x="1215" y="2409"/>
                  <a:pt x="1339" y="2296"/>
                  <a:pt x="1436" y="2159"/>
                </a:cubicBezTo>
                <a:cubicBezTo>
                  <a:pt x="1504" y="2114"/>
                  <a:pt x="1538" y="2035"/>
                  <a:pt x="1606" y="1989"/>
                </a:cubicBezTo>
                <a:close/>
                <a:moveTo>
                  <a:pt x="1039" y="2789"/>
                </a:moveTo>
                <a:cubicBezTo>
                  <a:pt x="1039" y="2789"/>
                  <a:pt x="1039" y="2795"/>
                  <a:pt x="1033" y="2795"/>
                </a:cubicBezTo>
                <a:cubicBezTo>
                  <a:pt x="1033" y="2795"/>
                  <a:pt x="1033" y="2789"/>
                  <a:pt x="1033" y="2789"/>
                </a:cubicBezTo>
                <a:close/>
                <a:moveTo>
                  <a:pt x="1827" y="2574"/>
                </a:moveTo>
                <a:lnTo>
                  <a:pt x="1827" y="2574"/>
                </a:lnTo>
                <a:cubicBezTo>
                  <a:pt x="1759" y="2647"/>
                  <a:pt x="1698" y="2727"/>
                  <a:pt x="1635" y="2806"/>
                </a:cubicBezTo>
                <a:lnTo>
                  <a:pt x="1635" y="2806"/>
                </a:lnTo>
                <a:cubicBezTo>
                  <a:pt x="1646" y="2789"/>
                  <a:pt x="1655" y="2770"/>
                  <a:pt x="1657" y="2749"/>
                </a:cubicBezTo>
                <a:lnTo>
                  <a:pt x="1657" y="2749"/>
                </a:lnTo>
                <a:cubicBezTo>
                  <a:pt x="1651" y="2755"/>
                  <a:pt x="1634" y="2761"/>
                  <a:pt x="1623" y="2766"/>
                </a:cubicBezTo>
                <a:cubicBezTo>
                  <a:pt x="1623" y="2755"/>
                  <a:pt x="1623" y="2744"/>
                  <a:pt x="1629" y="2738"/>
                </a:cubicBezTo>
                <a:cubicBezTo>
                  <a:pt x="1634" y="2738"/>
                  <a:pt x="1646" y="2744"/>
                  <a:pt x="1651" y="2744"/>
                </a:cubicBezTo>
                <a:lnTo>
                  <a:pt x="1651" y="2721"/>
                </a:lnTo>
                <a:cubicBezTo>
                  <a:pt x="1651" y="2732"/>
                  <a:pt x="1657" y="2749"/>
                  <a:pt x="1663" y="2761"/>
                </a:cubicBezTo>
                <a:cubicBezTo>
                  <a:pt x="1725" y="2704"/>
                  <a:pt x="1765" y="2625"/>
                  <a:pt x="1827" y="2574"/>
                </a:cubicBezTo>
                <a:close/>
                <a:moveTo>
                  <a:pt x="1010" y="2789"/>
                </a:moveTo>
                <a:cubicBezTo>
                  <a:pt x="1022" y="2789"/>
                  <a:pt x="1027" y="2795"/>
                  <a:pt x="1016" y="2812"/>
                </a:cubicBezTo>
                <a:cubicBezTo>
                  <a:pt x="1005" y="2812"/>
                  <a:pt x="999" y="2806"/>
                  <a:pt x="1010" y="2789"/>
                </a:cubicBezTo>
                <a:close/>
                <a:moveTo>
                  <a:pt x="1249" y="2800"/>
                </a:moveTo>
                <a:lnTo>
                  <a:pt x="1249" y="2800"/>
                </a:lnTo>
                <a:cubicBezTo>
                  <a:pt x="1243" y="2812"/>
                  <a:pt x="1237" y="2818"/>
                  <a:pt x="1232" y="2829"/>
                </a:cubicBezTo>
                <a:cubicBezTo>
                  <a:pt x="1232" y="2818"/>
                  <a:pt x="1237" y="2806"/>
                  <a:pt x="1249" y="2800"/>
                </a:cubicBezTo>
                <a:close/>
                <a:moveTo>
                  <a:pt x="1419" y="2823"/>
                </a:moveTo>
                <a:cubicBezTo>
                  <a:pt x="1429" y="2833"/>
                  <a:pt x="1417" y="2852"/>
                  <a:pt x="1406" y="2852"/>
                </a:cubicBezTo>
                <a:cubicBezTo>
                  <a:pt x="1404" y="2852"/>
                  <a:pt x="1403" y="2852"/>
                  <a:pt x="1402" y="2852"/>
                </a:cubicBezTo>
                <a:cubicBezTo>
                  <a:pt x="1390" y="2846"/>
                  <a:pt x="1408" y="2823"/>
                  <a:pt x="1419" y="2823"/>
                </a:cubicBezTo>
                <a:close/>
                <a:moveTo>
                  <a:pt x="1561" y="2869"/>
                </a:moveTo>
                <a:lnTo>
                  <a:pt x="1549" y="2886"/>
                </a:lnTo>
                <a:lnTo>
                  <a:pt x="1566" y="2886"/>
                </a:lnTo>
                <a:lnTo>
                  <a:pt x="1566" y="2891"/>
                </a:lnTo>
                <a:cubicBezTo>
                  <a:pt x="1566" y="2897"/>
                  <a:pt x="1561" y="2903"/>
                  <a:pt x="1555" y="2908"/>
                </a:cubicBezTo>
                <a:cubicBezTo>
                  <a:pt x="1555" y="2903"/>
                  <a:pt x="1549" y="2891"/>
                  <a:pt x="1549" y="2886"/>
                </a:cubicBezTo>
                <a:cubicBezTo>
                  <a:pt x="1544" y="2897"/>
                  <a:pt x="1532" y="2908"/>
                  <a:pt x="1527" y="2914"/>
                </a:cubicBezTo>
                <a:lnTo>
                  <a:pt x="1498" y="2914"/>
                </a:lnTo>
                <a:cubicBezTo>
                  <a:pt x="1515" y="2897"/>
                  <a:pt x="1538" y="2886"/>
                  <a:pt x="1561" y="2869"/>
                </a:cubicBezTo>
                <a:close/>
                <a:moveTo>
                  <a:pt x="10361" y="3073"/>
                </a:moveTo>
                <a:cubicBezTo>
                  <a:pt x="10361" y="3078"/>
                  <a:pt x="10361" y="3078"/>
                  <a:pt x="10366" y="3084"/>
                </a:cubicBezTo>
                <a:lnTo>
                  <a:pt x="10355" y="3073"/>
                </a:lnTo>
                <a:close/>
                <a:moveTo>
                  <a:pt x="948" y="2823"/>
                </a:moveTo>
                <a:lnTo>
                  <a:pt x="948" y="2823"/>
                </a:lnTo>
                <a:cubicBezTo>
                  <a:pt x="908" y="2897"/>
                  <a:pt x="868" y="2971"/>
                  <a:pt x="829" y="3044"/>
                </a:cubicBezTo>
                <a:cubicBezTo>
                  <a:pt x="817" y="3061"/>
                  <a:pt x="806" y="3078"/>
                  <a:pt x="789" y="3096"/>
                </a:cubicBezTo>
                <a:lnTo>
                  <a:pt x="783" y="3096"/>
                </a:lnTo>
                <a:cubicBezTo>
                  <a:pt x="783" y="3096"/>
                  <a:pt x="789" y="3090"/>
                  <a:pt x="789" y="3090"/>
                </a:cubicBezTo>
                <a:cubicBezTo>
                  <a:pt x="789" y="3078"/>
                  <a:pt x="783" y="3073"/>
                  <a:pt x="783" y="3061"/>
                </a:cubicBezTo>
                <a:cubicBezTo>
                  <a:pt x="851" y="3005"/>
                  <a:pt x="857" y="2903"/>
                  <a:pt x="925" y="2852"/>
                </a:cubicBezTo>
                <a:lnTo>
                  <a:pt x="931" y="2852"/>
                </a:lnTo>
                <a:lnTo>
                  <a:pt x="914" y="2840"/>
                </a:lnTo>
                <a:cubicBezTo>
                  <a:pt x="925" y="2835"/>
                  <a:pt x="937" y="2829"/>
                  <a:pt x="948" y="2823"/>
                </a:cubicBezTo>
                <a:close/>
                <a:moveTo>
                  <a:pt x="10361" y="3084"/>
                </a:moveTo>
                <a:lnTo>
                  <a:pt x="10372" y="3096"/>
                </a:lnTo>
                <a:cubicBezTo>
                  <a:pt x="10372" y="3096"/>
                  <a:pt x="10372" y="3101"/>
                  <a:pt x="10372" y="3107"/>
                </a:cubicBezTo>
                <a:cubicBezTo>
                  <a:pt x="10372" y="3096"/>
                  <a:pt x="10367" y="3090"/>
                  <a:pt x="10361" y="3084"/>
                </a:cubicBezTo>
                <a:close/>
                <a:moveTo>
                  <a:pt x="10599" y="3090"/>
                </a:moveTo>
                <a:cubicBezTo>
                  <a:pt x="10608" y="3104"/>
                  <a:pt x="10606" y="3114"/>
                  <a:pt x="10596" y="3114"/>
                </a:cubicBezTo>
                <a:cubicBezTo>
                  <a:pt x="10593" y="3114"/>
                  <a:pt x="10591" y="3114"/>
                  <a:pt x="10588" y="3113"/>
                </a:cubicBezTo>
                <a:cubicBezTo>
                  <a:pt x="10576" y="3096"/>
                  <a:pt x="10582" y="3090"/>
                  <a:pt x="10599" y="3090"/>
                </a:cubicBezTo>
                <a:close/>
                <a:moveTo>
                  <a:pt x="766" y="3124"/>
                </a:moveTo>
                <a:cubicBezTo>
                  <a:pt x="766" y="3130"/>
                  <a:pt x="766" y="3135"/>
                  <a:pt x="766" y="3141"/>
                </a:cubicBezTo>
                <a:lnTo>
                  <a:pt x="755" y="3141"/>
                </a:lnTo>
                <a:cubicBezTo>
                  <a:pt x="761" y="3135"/>
                  <a:pt x="761" y="3130"/>
                  <a:pt x="766" y="3124"/>
                </a:cubicBezTo>
                <a:close/>
                <a:moveTo>
                  <a:pt x="851" y="3044"/>
                </a:moveTo>
                <a:lnTo>
                  <a:pt x="851" y="3061"/>
                </a:lnTo>
                <a:cubicBezTo>
                  <a:pt x="834" y="3073"/>
                  <a:pt x="829" y="3101"/>
                  <a:pt x="834" y="3124"/>
                </a:cubicBezTo>
                <a:lnTo>
                  <a:pt x="829" y="3135"/>
                </a:lnTo>
                <a:cubicBezTo>
                  <a:pt x="829" y="3141"/>
                  <a:pt x="823" y="3141"/>
                  <a:pt x="823" y="3147"/>
                </a:cubicBezTo>
                <a:cubicBezTo>
                  <a:pt x="817" y="3141"/>
                  <a:pt x="806" y="3141"/>
                  <a:pt x="800" y="3135"/>
                </a:cubicBezTo>
                <a:cubicBezTo>
                  <a:pt x="806" y="3130"/>
                  <a:pt x="806" y="3124"/>
                  <a:pt x="806" y="3124"/>
                </a:cubicBezTo>
                <a:lnTo>
                  <a:pt x="834" y="3124"/>
                </a:lnTo>
                <a:cubicBezTo>
                  <a:pt x="829" y="3124"/>
                  <a:pt x="817" y="3118"/>
                  <a:pt x="812" y="3113"/>
                </a:cubicBezTo>
                <a:cubicBezTo>
                  <a:pt x="823" y="3090"/>
                  <a:pt x="834" y="3067"/>
                  <a:pt x="851" y="3044"/>
                </a:cubicBezTo>
                <a:close/>
                <a:moveTo>
                  <a:pt x="10627" y="3147"/>
                </a:moveTo>
                <a:cubicBezTo>
                  <a:pt x="10632" y="3159"/>
                  <a:pt x="10630" y="3166"/>
                  <a:pt x="10623" y="3166"/>
                </a:cubicBezTo>
                <a:cubicBezTo>
                  <a:pt x="10621" y="3166"/>
                  <a:pt x="10619" y="3165"/>
                  <a:pt x="10616" y="3164"/>
                </a:cubicBezTo>
                <a:cubicBezTo>
                  <a:pt x="10605" y="3152"/>
                  <a:pt x="10610" y="3147"/>
                  <a:pt x="10627" y="3147"/>
                </a:cubicBezTo>
                <a:close/>
                <a:moveTo>
                  <a:pt x="817" y="3152"/>
                </a:moveTo>
                <a:cubicBezTo>
                  <a:pt x="817" y="3158"/>
                  <a:pt x="812" y="3169"/>
                  <a:pt x="812" y="3175"/>
                </a:cubicBezTo>
                <a:lnTo>
                  <a:pt x="812" y="3181"/>
                </a:lnTo>
                <a:cubicBezTo>
                  <a:pt x="806" y="3181"/>
                  <a:pt x="806" y="3181"/>
                  <a:pt x="806" y="3186"/>
                </a:cubicBezTo>
                <a:cubicBezTo>
                  <a:pt x="800" y="3192"/>
                  <a:pt x="795" y="3203"/>
                  <a:pt x="795" y="3209"/>
                </a:cubicBezTo>
                <a:lnTo>
                  <a:pt x="772" y="3209"/>
                </a:lnTo>
                <a:cubicBezTo>
                  <a:pt x="772" y="3203"/>
                  <a:pt x="778" y="3203"/>
                  <a:pt x="778" y="3198"/>
                </a:cubicBezTo>
                <a:lnTo>
                  <a:pt x="795" y="3186"/>
                </a:lnTo>
                <a:lnTo>
                  <a:pt x="795" y="3169"/>
                </a:lnTo>
                <a:cubicBezTo>
                  <a:pt x="806" y="3164"/>
                  <a:pt x="812" y="3158"/>
                  <a:pt x="817" y="3152"/>
                </a:cubicBezTo>
                <a:close/>
                <a:moveTo>
                  <a:pt x="10792" y="3090"/>
                </a:moveTo>
                <a:cubicBezTo>
                  <a:pt x="10792" y="3124"/>
                  <a:pt x="10803" y="3152"/>
                  <a:pt x="10809" y="3181"/>
                </a:cubicBezTo>
                <a:cubicBezTo>
                  <a:pt x="10815" y="3175"/>
                  <a:pt x="10832" y="3175"/>
                  <a:pt x="10837" y="3169"/>
                </a:cubicBezTo>
                <a:lnTo>
                  <a:pt x="10837" y="3169"/>
                </a:lnTo>
                <a:cubicBezTo>
                  <a:pt x="10823" y="3189"/>
                  <a:pt x="10821" y="3208"/>
                  <a:pt x="10838" y="3220"/>
                </a:cubicBezTo>
                <a:lnTo>
                  <a:pt x="10838" y="3220"/>
                </a:lnTo>
                <a:cubicBezTo>
                  <a:pt x="10844" y="3214"/>
                  <a:pt x="10860" y="3209"/>
                  <a:pt x="10866" y="3203"/>
                </a:cubicBezTo>
                <a:lnTo>
                  <a:pt x="10866" y="3203"/>
                </a:lnTo>
                <a:lnTo>
                  <a:pt x="10832" y="3209"/>
                </a:lnTo>
                <a:cubicBezTo>
                  <a:pt x="10837" y="3192"/>
                  <a:pt x="10854" y="3169"/>
                  <a:pt x="10826" y="3158"/>
                </a:cubicBezTo>
                <a:cubicBezTo>
                  <a:pt x="10815" y="3135"/>
                  <a:pt x="10803" y="3113"/>
                  <a:pt x="10792" y="3090"/>
                </a:cubicBezTo>
                <a:close/>
                <a:moveTo>
                  <a:pt x="10838" y="3220"/>
                </a:moveTo>
                <a:cubicBezTo>
                  <a:pt x="10838" y="3220"/>
                  <a:pt x="10837" y="3220"/>
                  <a:pt x="10837" y="3220"/>
                </a:cubicBezTo>
                <a:cubicBezTo>
                  <a:pt x="10838" y="3220"/>
                  <a:pt x="10838" y="3221"/>
                  <a:pt x="10838" y="3221"/>
                </a:cubicBezTo>
                <a:lnTo>
                  <a:pt x="10838" y="3221"/>
                </a:lnTo>
                <a:cubicBezTo>
                  <a:pt x="10838" y="3220"/>
                  <a:pt x="10838" y="3220"/>
                  <a:pt x="10838" y="3220"/>
                </a:cubicBezTo>
                <a:close/>
                <a:moveTo>
                  <a:pt x="772" y="3164"/>
                </a:moveTo>
                <a:lnTo>
                  <a:pt x="738" y="3237"/>
                </a:lnTo>
                <a:lnTo>
                  <a:pt x="732" y="3237"/>
                </a:lnTo>
                <a:cubicBezTo>
                  <a:pt x="738" y="3209"/>
                  <a:pt x="755" y="3186"/>
                  <a:pt x="766" y="3164"/>
                </a:cubicBezTo>
                <a:close/>
                <a:moveTo>
                  <a:pt x="10389" y="3130"/>
                </a:moveTo>
                <a:cubicBezTo>
                  <a:pt x="10400" y="3152"/>
                  <a:pt x="10406" y="3169"/>
                  <a:pt x="10429" y="3181"/>
                </a:cubicBezTo>
                <a:cubicBezTo>
                  <a:pt x="10435" y="3198"/>
                  <a:pt x="10446" y="3215"/>
                  <a:pt x="10457" y="3232"/>
                </a:cubicBezTo>
                <a:cubicBezTo>
                  <a:pt x="10452" y="3237"/>
                  <a:pt x="10452" y="3237"/>
                  <a:pt x="10452" y="3243"/>
                </a:cubicBezTo>
                <a:cubicBezTo>
                  <a:pt x="10429" y="3209"/>
                  <a:pt x="10406" y="3169"/>
                  <a:pt x="10383" y="3135"/>
                </a:cubicBezTo>
                <a:lnTo>
                  <a:pt x="10389" y="3135"/>
                </a:lnTo>
                <a:cubicBezTo>
                  <a:pt x="10389" y="3135"/>
                  <a:pt x="10389" y="3130"/>
                  <a:pt x="10389" y="3130"/>
                </a:cubicBezTo>
                <a:close/>
                <a:moveTo>
                  <a:pt x="10659" y="3218"/>
                </a:moveTo>
                <a:cubicBezTo>
                  <a:pt x="10670" y="3218"/>
                  <a:pt x="10687" y="3239"/>
                  <a:pt x="10667" y="3243"/>
                </a:cubicBezTo>
                <a:cubicBezTo>
                  <a:pt x="10661" y="3243"/>
                  <a:pt x="10656" y="3237"/>
                  <a:pt x="10650" y="3232"/>
                </a:cubicBezTo>
                <a:cubicBezTo>
                  <a:pt x="10650" y="3222"/>
                  <a:pt x="10654" y="3218"/>
                  <a:pt x="10659" y="3218"/>
                </a:cubicBezTo>
                <a:close/>
                <a:moveTo>
                  <a:pt x="10469" y="3254"/>
                </a:moveTo>
                <a:cubicBezTo>
                  <a:pt x="10469" y="3266"/>
                  <a:pt x="10474" y="3277"/>
                  <a:pt x="10480" y="3283"/>
                </a:cubicBezTo>
                <a:lnTo>
                  <a:pt x="10480" y="3294"/>
                </a:lnTo>
                <a:cubicBezTo>
                  <a:pt x="10474" y="3288"/>
                  <a:pt x="10469" y="3277"/>
                  <a:pt x="10463" y="3271"/>
                </a:cubicBezTo>
                <a:lnTo>
                  <a:pt x="10463" y="3254"/>
                </a:lnTo>
                <a:close/>
                <a:moveTo>
                  <a:pt x="10486" y="3305"/>
                </a:moveTo>
                <a:lnTo>
                  <a:pt x="10486" y="3305"/>
                </a:lnTo>
                <a:cubicBezTo>
                  <a:pt x="10486" y="3311"/>
                  <a:pt x="10491" y="3311"/>
                  <a:pt x="10497" y="3311"/>
                </a:cubicBezTo>
                <a:cubicBezTo>
                  <a:pt x="10497" y="3317"/>
                  <a:pt x="10503" y="3322"/>
                  <a:pt x="10503" y="3328"/>
                </a:cubicBezTo>
                <a:lnTo>
                  <a:pt x="10503" y="3334"/>
                </a:lnTo>
                <a:lnTo>
                  <a:pt x="10497" y="3334"/>
                </a:lnTo>
                <a:cubicBezTo>
                  <a:pt x="10491" y="3328"/>
                  <a:pt x="10486" y="3317"/>
                  <a:pt x="10486" y="3305"/>
                </a:cubicBezTo>
                <a:close/>
                <a:moveTo>
                  <a:pt x="10877" y="3317"/>
                </a:moveTo>
                <a:cubicBezTo>
                  <a:pt x="10883" y="3322"/>
                  <a:pt x="10888" y="3328"/>
                  <a:pt x="10894" y="3328"/>
                </a:cubicBezTo>
                <a:cubicBezTo>
                  <a:pt x="10894" y="3335"/>
                  <a:pt x="10891" y="3338"/>
                  <a:pt x="10887" y="3338"/>
                </a:cubicBezTo>
                <a:cubicBezTo>
                  <a:pt x="10878" y="3338"/>
                  <a:pt x="10865" y="3325"/>
                  <a:pt x="10877" y="3317"/>
                </a:cubicBezTo>
                <a:close/>
                <a:moveTo>
                  <a:pt x="10852" y="3339"/>
                </a:moveTo>
                <a:cubicBezTo>
                  <a:pt x="10851" y="3339"/>
                  <a:pt x="10850" y="3339"/>
                  <a:pt x="10849" y="3339"/>
                </a:cubicBezTo>
                <a:cubicBezTo>
                  <a:pt x="10851" y="3342"/>
                  <a:pt x="10852" y="3344"/>
                  <a:pt x="10854" y="3346"/>
                </a:cubicBezTo>
                <a:lnTo>
                  <a:pt x="10854" y="3346"/>
                </a:lnTo>
                <a:cubicBezTo>
                  <a:pt x="10853" y="3344"/>
                  <a:pt x="10852" y="3341"/>
                  <a:pt x="10852" y="3339"/>
                </a:cubicBezTo>
                <a:close/>
                <a:moveTo>
                  <a:pt x="10690" y="3249"/>
                </a:moveTo>
                <a:cubicBezTo>
                  <a:pt x="10713" y="3283"/>
                  <a:pt x="10730" y="3317"/>
                  <a:pt x="10741" y="3357"/>
                </a:cubicBezTo>
                <a:cubicBezTo>
                  <a:pt x="10701" y="3339"/>
                  <a:pt x="10690" y="3294"/>
                  <a:pt x="10661" y="3266"/>
                </a:cubicBezTo>
                <a:cubicBezTo>
                  <a:pt x="10673" y="3260"/>
                  <a:pt x="10679" y="3254"/>
                  <a:pt x="10690" y="3249"/>
                </a:cubicBezTo>
                <a:close/>
                <a:moveTo>
                  <a:pt x="1351" y="3192"/>
                </a:moveTo>
                <a:cubicBezTo>
                  <a:pt x="1345" y="3209"/>
                  <a:pt x="1334" y="3226"/>
                  <a:pt x="1328" y="3243"/>
                </a:cubicBezTo>
                <a:cubicBezTo>
                  <a:pt x="1317" y="3266"/>
                  <a:pt x="1305" y="3283"/>
                  <a:pt x="1294" y="3300"/>
                </a:cubicBezTo>
                <a:cubicBezTo>
                  <a:pt x="1288" y="3311"/>
                  <a:pt x="1283" y="3322"/>
                  <a:pt x="1277" y="3328"/>
                </a:cubicBezTo>
                <a:cubicBezTo>
                  <a:pt x="1271" y="3345"/>
                  <a:pt x="1266" y="3357"/>
                  <a:pt x="1260" y="3368"/>
                </a:cubicBezTo>
                <a:cubicBezTo>
                  <a:pt x="1260" y="3339"/>
                  <a:pt x="1266" y="3311"/>
                  <a:pt x="1288" y="3300"/>
                </a:cubicBezTo>
                <a:cubicBezTo>
                  <a:pt x="1288" y="3294"/>
                  <a:pt x="1294" y="3283"/>
                  <a:pt x="1294" y="3283"/>
                </a:cubicBezTo>
                <a:cubicBezTo>
                  <a:pt x="1305" y="3271"/>
                  <a:pt x="1317" y="3260"/>
                  <a:pt x="1311" y="3243"/>
                </a:cubicBezTo>
                <a:cubicBezTo>
                  <a:pt x="1328" y="3232"/>
                  <a:pt x="1339" y="3220"/>
                  <a:pt x="1334" y="3203"/>
                </a:cubicBezTo>
                <a:cubicBezTo>
                  <a:pt x="1339" y="3198"/>
                  <a:pt x="1345" y="3192"/>
                  <a:pt x="1351" y="3192"/>
                </a:cubicBezTo>
                <a:close/>
                <a:moveTo>
                  <a:pt x="10742" y="3358"/>
                </a:moveTo>
                <a:cubicBezTo>
                  <a:pt x="10747" y="3358"/>
                  <a:pt x="10752" y="3361"/>
                  <a:pt x="10752" y="3368"/>
                </a:cubicBezTo>
                <a:cubicBezTo>
                  <a:pt x="10756" y="3378"/>
                  <a:pt x="10747" y="3384"/>
                  <a:pt x="10740" y="3384"/>
                </a:cubicBezTo>
                <a:cubicBezTo>
                  <a:pt x="10735" y="3384"/>
                  <a:pt x="10730" y="3381"/>
                  <a:pt x="10730" y="3374"/>
                </a:cubicBezTo>
                <a:cubicBezTo>
                  <a:pt x="10726" y="3364"/>
                  <a:pt x="10734" y="3358"/>
                  <a:pt x="10742" y="3358"/>
                </a:cubicBezTo>
                <a:close/>
                <a:moveTo>
                  <a:pt x="10525" y="3368"/>
                </a:moveTo>
                <a:cubicBezTo>
                  <a:pt x="10525" y="3374"/>
                  <a:pt x="10531" y="3379"/>
                  <a:pt x="10531" y="3385"/>
                </a:cubicBezTo>
                <a:cubicBezTo>
                  <a:pt x="10531" y="3385"/>
                  <a:pt x="10525" y="3379"/>
                  <a:pt x="10520" y="3379"/>
                </a:cubicBezTo>
                <a:cubicBezTo>
                  <a:pt x="10520" y="3374"/>
                  <a:pt x="10525" y="3374"/>
                  <a:pt x="10525" y="3368"/>
                </a:cubicBezTo>
                <a:close/>
                <a:moveTo>
                  <a:pt x="10537" y="3391"/>
                </a:moveTo>
                <a:cubicBezTo>
                  <a:pt x="10542" y="3402"/>
                  <a:pt x="10548" y="3408"/>
                  <a:pt x="10554" y="3419"/>
                </a:cubicBezTo>
                <a:lnTo>
                  <a:pt x="10542" y="3419"/>
                </a:lnTo>
                <a:cubicBezTo>
                  <a:pt x="10537" y="3413"/>
                  <a:pt x="10537" y="3408"/>
                  <a:pt x="10531" y="3402"/>
                </a:cubicBezTo>
                <a:cubicBezTo>
                  <a:pt x="10537" y="3402"/>
                  <a:pt x="10537" y="3396"/>
                  <a:pt x="10537" y="3391"/>
                </a:cubicBezTo>
                <a:close/>
                <a:moveTo>
                  <a:pt x="10761" y="3400"/>
                </a:moveTo>
                <a:cubicBezTo>
                  <a:pt x="10767" y="3400"/>
                  <a:pt x="10772" y="3404"/>
                  <a:pt x="10775" y="3413"/>
                </a:cubicBezTo>
                <a:cubicBezTo>
                  <a:pt x="10771" y="3418"/>
                  <a:pt x="10766" y="3419"/>
                  <a:pt x="10762" y="3419"/>
                </a:cubicBezTo>
                <a:cubicBezTo>
                  <a:pt x="10756" y="3419"/>
                  <a:pt x="10750" y="3415"/>
                  <a:pt x="10747" y="3408"/>
                </a:cubicBezTo>
                <a:cubicBezTo>
                  <a:pt x="10752" y="3402"/>
                  <a:pt x="10757" y="3400"/>
                  <a:pt x="10761" y="3400"/>
                </a:cubicBezTo>
                <a:close/>
                <a:moveTo>
                  <a:pt x="10360" y="3382"/>
                </a:moveTo>
                <a:cubicBezTo>
                  <a:pt x="10371" y="3382"/>
                  <a:pt x="10396" y="3416"/>
                  <a:pt x="10378" y="3425"/>
                </a:cubicBezTo>
                <a:cubicBezTo>
                  <a:pt x="10372" y="3413"/>
                  <a:pt x="10361" y="3402"/>
                  <a:pt x="10355" y="3391"/>
                </a:cubicBezTo>
                <a:cubicBezTo>
                  <a:pt x="10355" y="3385"/>
                  <a:pt x="10357" y="3382"/>
                  <a:pt x="10360" y="3382"/>
                </a:cubicBezTo>
                <a:close/>
                <a:moveTo>
                  <a:pt x="10992" y="3420"/>
                </a:moveTo>
                <a:cubicBezTo>
                  <a:pt x="10995" y="3422"/>
                  <a:pt x="10998" y="3423"/>
                  <a:pt x="11002" y="3425"/>
                </a:cubicBezTo>
                <a:cubicBezTo>
                  <a:pt x="10999" y="3422"/>
                  <a:pt x="10996" y="3421"/>
                  <a:pt x="10992" y="3420"/>
                </a:cubicBezTo>
                <a:close/>
                <a:moveTo>
                  <a:pt x="10310" y="2585"/>
                </a:moveTo>
                <a:lnTo>
                  <a:pt x="10310" y="2585"/>
                </a:lnTo>
                <a:cubicBezTo>
                  <a:pt x="10361" y="2625"/>
                  <a:pt x="10383" y="2681"/>
                  <a:pt x="10418" y="2732"/>
                </a:cubicBezTo>
                <a:cubicBezTo>
                  <a:pt x="10423" y="2732"/>
                  <a:pt x="10429" y="2727"/>
                  <a:pt x="10435" y="2727"/>
                </a:cubicBezTo>
                <a:cubicBezTo>
                  <a:pt x="10429" y="2732"/>
                  <a:pt x="10423" y="2738"/>
                  <a:pt x="10418" y="2744"/>
                </a:cubicBezTo>
                <a:cubicBezTo>
                  <a:pt x="10423" y="2749"/>
                  <a:pt x="10440" y="2761"/>
                  <a:pt x="10446" y="2761"/>
                </a:cubicBezTo>
                <a:cubicBezTo>
                  <a:pt x="10452" y="2766"/>
                  <a:pt x="10452" y="2783"/>
                  <a:pt x="10457" y="2789"/>
                </a:cubicBezTo>
                <a:cubicBezTo>
                  <a:pt x="10463" y="2789"/>
                  <a:pt x="10474" y="2795"/>
                  <a:pt x="10480" y="2795"/>
                </a:cubicBezTo>
                <a:cubicBezTo>
                  <a:pt x="10480" y="2800"/>
                  <a:pt x="10474" y="2812"/>
                  <a:pt x="10474" y="2812"/>
                </a:cubicBezTo>
                <a:cubicBezTo>
                  <a:pt x="10582" y="2948"/>
                  <a:pt x="10644" y="3107"/>
                  <a:pt x="10735" y="3243"/>
                </a:cubicBezTo>
                <a:cubicBezTo>
                  <a:pt x="10758" y="3322"/>
                  <a:pt x="10815" y="3385"/>
                  <a:pt x="10837" y="3464"/>
                </a:cubicBezTo>
                <a:cubicBezTo>
                  <a:pt x="10786" y="3385"/>
                  <a:pt x="10747" y="3305"/>
                  <a:pt x="10701" y="3226"/>
                </a:cubicBezTo>
                <a:lnTo>
                  <a:pt x="10701" y="3220"/>
                </a:lnTo>
                <a:cubicBezTo>
                  <a:pt x="10690" y="3209"/>
                  <a:pt x="10690" y="3181"/>
                  <a:pt x="10667" y="3175"/>
                </a:cubicBezTo>
                <a:cubicBezTo>
                  <a:pt x="10667" y="3181"/>
                  <a:pt x="10661" y="3198"/>
                  <a:pt x="10661" y="3203"/>
                </a:cubicBezTo>
                <a:cubicBezTo>
                  <a:pt x="10650" y="3209"/>
                  <a:pt x="10633" y="3209"/>
                  <a:pt x="10627" y="3209"/>
                </a:cubicBezTo>
                <a:cubicBezTo>
                  <a:pt x="10627" y="3198"/>
                  <a:pt x="10627" y="3186"/>
                  <a:pt x="10633" y="3175"/>
                </a:cubicBezTo>
                <a:cubicBezTo>
                  <a:pt x="10644" y="3175"/>
                  <a:pt x="10656" y="3169"/>
                  <a:pt x="10661" y="3152"/>
                </a:cubicBezTo>
                <a:cubicBezTo>
                  <a:pt x="10650" y="3107"/>
                  <a:pt x="10610" y="3073"/>
                  <a:pt x="10588" y="3033"/>
                </a:cubicBezTo>
                <a:cubicBezTo>
                  <a:pt x="10576" y="3010"/>
                  <a:pt x="10565" y="2982"/>
                  <a:pt x="10542" y="2971"/>
                </a:cubicBezTo>
                <a:lnTo>
                  <a:pt x="10542" y="2971"/>
                </a:lnTo>
                <a:cubicBezTo>
                  <a:pt x="10542" y="2993"/>
                  <a:pt x="10548" y="3016"/>
                  <a:pt x="10571" y="3027"/>
                </a:cubicBezTo>
                <a:cubicBezTo>
                  <a:pt x="10576" y="3050"/>
                  <a:pt x="10610" y="3078"/>
                  <a:pt x="10582" y="3090"/>
                </a:cubicBezTo>
                <a:cubicBezTo>
                  <a:pt x="10577" y="3081"/>
                  <a:pt x="10569" y="3071"/>
                  <a:pt x="10557" y="3071"/>
                </a:cubicBezTo>
                <a:cubicBezTo>
                  <a:pt x="10554" y="3071"/>
                  <a:pt x="10551" y="3072"/>
                  <a:pt x="10548" y="3073"/>
                </a:cubicBezTo>
                <a:cubicBezTo>
                  <a:pt x="10554" y="3067"/>
                  <a:pt x="10559" y="3056"/>
                  <a:pt x="10565" y="3050"/>
                </a:cubicBezTo>
                <a:cubicBezTo>
                  <a:pt x="10554" y="3050"/>
                  <a:pt x="10542" y="3044"/>
                  <a:pt x="10537" y="3044"/>
                </a:cubicBezTo>
                <a:cubicBezTo>
                  <a:pt x="10525" y="3033"/>
                  <a:pt x="10520" y="3022"/>
                  <a:pt x="10514" y="3010"/>
                </a:cubicBezTo>
                <a:cubicBezTo>
                  <a:pt x="10520" y="3010"/>
                  <a:pt x="10537" y="3005"/>
                  <a:pt x="10542" y="3005"/>
                </a:cubicBezTo>
                <a:cubicBezTo>
                  <a:pt x="10525" y="2999"/>
                  <a:pt x="10514" y="2993"/>
                  <a:pt x="10497" y="2988"/>
                </a:cubicBezTo>
                <a:cubicBezTo>
                  <a:pt x="10503" y="2988"/>
                  <a:pt x="10508" y="2982"/>
                  <a:pt x="10514" y="2976"/>
                </a:cubicBezTo>
                <a:cubicBezTo>
                  <a:pt x="10491" y="2948"/>
                  <a:pt x="10469" y="2914"/>
                  <a:pt x="10446" y="2880"/>
                </a:cubicBezTo>
                <a:cubicBezTo>
                  <a:pt x="10418" y="2869"/>
                  <a:pt x="10423" y="2835"/>
                  <a:pt x="10412" y="2806"/>
                </a:cubicBezTo>
                <a:lnTo>
                  <a:pt x="10412" y="2806"/>
                </a:lnTo>
                <a:cubicBezTo>
                  <a:pt x="10469" y="2840"/>
                  <a:pt x="10486" y="2903"/>
                  <a:pt x="10520" y="2954"/>
                </a:cubicBezTo>
                <a:cubicBezTo>
                  <a:pt x="10521" y="2961"/>
                  <a:pt x="10526" y="2963"/>
                  <a:pt x="10532" y="2963"/>
                </a:cubicBezTo>
                <a:cubicBezTo>
                  <a:pt x="10543" y="2963"/>
                  <a:pt x="10556" y="2950"/>
                  <a:pt x="10537" y="2942"/>
                </a:cubicBezTo>
                <a:cubicBezTo>
                  <a:pt x="10480" y="2852"/>
                  <a:pt x="10429" y="2766"/>
                  <a:pt x="10372" y="2681"/>
                </a:cubicBezTo>
                <a:cubicBezTo>
                  <a:pt x="10349" y="2647"/>
                  <a:pt x="10327" y="2619"/>
                  <a:pt x="10310" y="2585"/>
                </a:cubicBezTo>
                <a:close/>
                <a:moveTo>
                  <a:pt x="10905" y="3447"/>
                </a:moveTo>
                <a:cubicBezTo>
                  <a:pt x="10917" y="3447"/>
                  <a:pt x="10934" y="3453"/>
                  <a:pt x="10940" y="3453"/>
                </a:cubicBezTo>
                <a:cubicBezTo>
                  <a:pt x="10951" y="3464"/>
                  <a:pt x="10951" y="3476"/>
                  <a:pt x="10951" y="3493"/>
                </a:cubicBezTo>
                <a:cubicBezTo>
                  <a:pt x="10944" y="3497"/>
                  <a:pt x="10935" y="3499"/>
                  <a:pt x="10927" y="3499"/>
                </a:cubicBezTo>
                <a:cubicBezTo>
                  <a:pt x="10916" y="3499"/>
                  <a:pt x="10904" y="3496"/>
                  <a:pt x="10894" y="3493"/>
                </a:cubicBezTo>
                <a:cubicBezTo>
                  <a:pt x="10900" y="3493"/>
                  <a:pt x="10922" y="3487"/>
                  <a:pt x="10928" y="3487"/>
                </a:cubicBezTo>
                <a:cubicBezTo>
                  <a:pt x="10922" y="3476"/>
                  <a:pt x="10917" y="3464"/>
                  <a:pt x="10905" y="3447"/>
                </a:cubicBezTo>
                <a:close/>
                <a:moveTo>
                  <a:pt x="10858" y="3501"/>
                </a:moveTo>
                <a:cubicBezTo>
                  <a:pt x="10860" y="3501"/>
                  <a:pt x="10863" y="3502"/>
                  <a:pt x="10866" y="3504"/>
                </a:cubicBezTo>
                <a:cubicBezTo>
                  <a:pt x="10875" y="3509"/>
                  <a:pt x="10877" y="3529"/>
                  <a:pt x="10867" y="3529"/>
                </a:cubicBezTo>
                <a:cubicBezTo>
                  <a:pt x="10865" y="3529"/>
                  <a:pt x="10863" y="3529"/>
                  <a:pt x="10860" y="3527"/>
                </a:cubicBezTo>
                <a:cubicBezTo>
                  <a:pt x="10846" y="3522"/>
                  <a:pt x="10847" y="3501"/>
                  <a:pt x="10858" y="3501"/>
                </a:cubicBezTo>
                <a:close/>
                <a:moveTo>
                  <a:pt x="10542" y="3425"/>
                </a:moveTo>
                <a:cubicBezTo>
                  <a:pt x="10582" y="3453"/>
                  <a:pt x="10588" y="3504"/>
                  <a:pt x="10610" y="3538"/>
                </a:cubicBezTo>
                <a:lnTo>
                  <a:pt x="10605" y="3538"/>
                </a:lnTo>
                <a:cubicBezTo>
                  <a:pt x="10588" y="3504"/>
                  <a:pt x="10565" y="3464"/>
                  <a:pt x="10542" y="3425"/>
                </a:cubicBezTo>
                <a:close/>
                <a:moveTo>
                  <a:pt x="887" y="3717"/>
                </a:moveTo>
                <a:cubicBezTo>
                  <a:pt x="890" y="3717"/>
                  <a:pt x="894" y="3717"/>
                  <a:pt x="897" y="3720"/>
                </a:cubicBezTo>
                <a:cubicBezTo>
                  <a:pt x="906" y="3729"/>
                  <a:pt x="893" y="3745"/>
                  <a:pt x="882" y="3745"/>
                </a:cubicBezTo>
                <a:cubicBezTo>
                  <a:pt x="879" y="3745"/>
                  <a:pt x="876" y="3744"/>
                  <a:pt x="874" y="3742"/>
                </a:cubicBezTo>
                <a:cubicBezTo>
                  <a:pt x="865" y="3733"/>
                  <a:pt x="874" y="3717"/>
                  <a:pt x="887" y="3717"/>
                </a:cubicBezTo>
                <a:close/>
                <a:moveTo>
                  <a:pt x="10888" y="3669"/>
                </a:moveTo>
                <a:lnTo>
                  <a:pt x="10888" y="3669"/>
                </a:lnTo>
                <a:cubicBezTo>
                  <a:pt x="10900" y="3686"/>
                  <a:pt x="10911" y="3708"/>
                  <a:pt x="10922" y="3725"/>
                </a:cubicBezTo>
                <a:lnTo>
                  <a:pt x="10917" y="3725"/>
                </a:lnTo>
                <a:cubicBezTo>
                  <a:pt x="10917" y="3737"/>
                  <a:pt x="10917" y="3748"/>
                  <a:pt x="10917" y="3754"/>
                </a:cubicBezTo>
                <a:cubicBezTo>
                  <a:pt x="10905" y="3725"/>
                  <a:pt x="10894" y="3697"/>
                  <a:pt x="10888" y="3669"/>
                </a:cubicBezTo>
                <a:close/>
                <a:moveTo>
                  <a:pt x="11122" y="3886"/>
                </a:moveTo>
                <a:cubicBezTo>
                  <a:pt x="11124" y="3887"/>
                  <a:pt x="11125" y="3889"/>
                  <a:pt x="11127" y="3890"/>
                </a:cubicBezTo>
                <a:cubicBezTo>
                  <a:pt x="11125" y="3889"/>
                  <a:pt x="11124" y="3887"/>
                  <a:pt x="11122" y="3886"/>
                </a:cubicBezTo>
                <a:close/>
                <a:moveTo>
                  <a:pt x="472" y="3916"/>
                </a:moveTo>
                <a:cubicBezTo>
                  <a:pt x="473" y="3916"/>
                  <a:pt x="475" y="3916"/>
                  <a:pt x="477" y="3918"/>
                </a:cubicBezTo>
                <a:cubicBezTo>
                  <a:pt x="492" y="3923"/>
                  <a:pt x="484" y="3947"/>
                  <a:pt x="470" y="3947"/>
                </a:cubicBezTo>
                <a:cubicBezTo>
                  <a:pt x="469" y="3947"/>
                  <a:pt x="467" y="3947"/>
                  <a:pt x="466" y="3947"/>
                </a:cubicBezTo>
                <a:cubicBezTo>
                  <a:pt x="456" y="3937"/>
                  <a:pt x="463" y="3916"/>
                  <a:pt x="472" y="3916"/>
                </a:cubicBezTo>
                <a:close/>
                <a:moveTo>
                  <a:pt x="1033" y="3799"/>
                </a:moveTo>
                <a:cubicBezTo>
                  <a:pt x="1010" y="3856"/>
                  <a:pt x="982" y="3913"/>
                  <a:pt x="959" y="3969"/>
                </a:cubicBezTo>
                <a:cubicBezTo>
                  <a:pt x="971" y="3930"/>
                  <a:pt x="988" y="3890"/>
                  <a:pt x="1010" y="3850"/>
                </a:cubicBezTo>
                <a:lnTo>
                  <a:pt x="982" y="3850"/>
                </a:lnTo>
                <a:lnTo>
                  <a:pt x="1010" y="3844"/>
                </a:lnTo>
                <a:cubicBezTo>
                  <a:pt x="1016" y="3827"/>
                  <a:pt x="1022" y="3810"/>
                  <a:pt x="1027" y="3799"/>
                </a:cubicBezTo>
                <a:close/>
                <a:moveTo>
                  <a:pt x="10962" y="3827"/>
                </a:moveTo>
                <a:cubicBezTo>
                  <a:pt x="10974" y="3879"/>
                  <a:pt x="11002" y="3918"/>
                  <a:pt x="11013" y="3969"/>
                </a:cubicBezTo>
                <a:cubicBezTo>
                  <a:pt x="10996" y="3969"/>
                  <a:pt x="10991" y="3958"/>
                  <a:pt x="10985" y="3947"/>
                </a:cubicBezTo>
                <a:lnTo>
                  <a:pt x="10962" y="3947"/>
                </a:lnTo>
                <a:cubicBezTo>
                  <a:pt x="10968" y="3935"/>
                  <a:pt x="10974" y="3924"/>
                  <a:pt x="10979" y="3918"/>
                </a:cubicBezTo>
                <a:lnTo>
                  <a:pt x="10957" y="3918"/>
                </a:lnTo>
                <a:cubicBezTo>
                  <a:pt x="10976" y="3899"/>
                  <a:pt x="10972" y="3885"/>
                  <a:pt x="10958" y="3885"/>
                </a:cubicBezTo>
                <a:cubicBezTo>
                  <a:pt x="10952" y="3885"/>
                  <a:pt x="10943" y="3888"/>
                  <a:pt x="10934" y="3896"/>
                </a:cubicBezTo>
                <a:cubicBezTo>
                  <a:pt x="10934" y="3890"/>
                  <a:pt x="10928" y="3879"/>
                  <a:pt x="10928" y="3873"/>
                </a:cubicBezTo>
                <a:lnTo>
                  <a:pt x="10962" y="3873"/>
                </a:lnTo>
                <a:cubicBezTo>
                  <a:pt x="10957" y="3856"/>
                  <a:pt x="10957" y="3844"/>
                  <a:pt x="10962" y="3827"/>
                </a:cubicBezTo>
                <a:close/>
                <a:moveTo>
                  <a:pt x="613" y="3470"/>
                </a:moveTo>
                <a:cubicBezTo>
                  <a:pt x="607" y="3493"/>
                  <a:pt x="596" y="3521"/>
                  <a:pt x="590" y="3544"/>
                </a:cubicBezTo>
                <a:cubicBezTo>
                  <a:pt x="573" y="3589"/>
                  <a:pt x="556" y="3629"/>
                  <a:pt x="534" y="3669"/>
                </a:cubicBezTo>
                <a:lnTo>
                  <a:pt x="551" y="3680"/>
                </a:lnTo>
                <a:cubicBezTo>
                  <a:pt x="556" y="3674"/>
                  <a:pt x="568" y="3652"/>
                  <a:pt x="573" y="3646"/>
                </a:cubicBezTo>
                <a:lnTo>
                  <a:pt x="596" y="3640"/>
                </a:lnTo>
                <a:lnTo>
                  <a:pt x="596" y="3657"/>
                </a:lnTo>
                <a:lnTo>
                  <a:pt x="568" y="3657"/>
                </a:lnTo>
                <a:cubicBezTo>
                  <a:pt x="568" y="3680"/>
                  <a:pt x="568" y="3703"/>
                  <a:pt x="562" y="3725"/>
                </a:cubicBezTo>
                <a:cubicBezTo>
                  <a:pt x="534" y="3742"/>
                  <a:pt x="528" y="3771"/>
                  <a:pt x="528" y="3799"/>
                </a:cubicBezTo>
                <a:cubicBezTo>
                  <a:pt x="528" y="3833"/>
                  <a:pt x="488" y="3861"/>
                  <a:pt x="505" y="3896"/>
                </a:cubicBezTo>
                <a:cubicBezTo>
                  <a:pt x="494" y="3890"/>
                  <a:pt x="477" y="3884"/>
                  <a:pt x="466" y="3879"/>
                </a:cubicBezTo>
                <a:cubicBezTo>
                  <a:pt x="449" y="3913"/>
                  <a:pt x="437" y="3941"/>
                  <a:pt x="432" y="3975"/>
                </a:cubicBezTo>
                <a:cubicBezTo>
                  <a:pt x="420" y="3986"/>
                  <a:pt x="409" y="4003"/>
                  <a:pt x="403" y="4015"/>
                </a:cubicBezTo>
                <a:cubicBezTo>
                  <a:pt x="426" y="3941"/>
                  <a:pt x="443" y="3861"/>
                  <a:pt x="483" y="3793"/>
                </a:cubicBezTo>
                <a:lnTo>
                  <a:pt x="483" y="3793"/>
                </a:lnTo>
                <a:cubicBezTo>
                  <a:pt x="477" y="3822"/>
                  <a:pt x="466" y="3844"/>
                  <a:pt x="466" y="3873"/>
                </a:cubicBezTo>
                <a:lnTo>
                  <a:pt x="488" y="3879"/>
                </a:lnTo>
                <a:cubicBezTo>
                  <a:pt x="494" y="3822"/>
                  <a:pt x="528" y="3771"/>
                  <a:pt x="539" y="3720"/>
                </a:cubicBezTo>
                <a:lnTo>
                  <a:pt x="539" y="3720"/>
                </a:lnTo>
                <a:cubicBezTo>
                  <a:pt x="505" y="3737"/>
                  <a:pt x="500" y="3771"/>
                  <a:pt x="477" y="3799"/>
                </a:cubicBezTo>
                <a:cubicBezTo>
                  <a:pt x="500" y="3708"/>
                  <a:pt x="539" y="3618"/>
                  <a:pt x="585" y="3532"/>
                </a:cubicBezTo>
                <a:cubicBezTo>
                  <a:pt x="585" y="3532"/>
                  <a:pt x="585" y="3527"/>
                  <a:pt x="585" y="3527"/>
                </a:cubicBezTo>
                <a:cubicBezTo>
                  <a:pt x="590" y="3527"/>
                  <a:pt x="590" y="3521"/>
                  <a:pt x="590" y="3521"/>
                </a:cubicBezTo>
                <a:cubicBezTo>
                  <a:pt x="596" y="3504"/>
                  <a:pt x="607" y="3487"/>
                  <a:pt x="613" y="3470"/>
                </a:cubicBezTo>
                <a:close/>
                <a:moveTo>
                  <a:pt x="10985" y="3981"/>
                </a:moveTo>
                <a:cubicBezTo>
                  <a:pt x="11008" y="3981"/>
                  <a:pt x="11025" y="3992"/>
                  <a:pt x="11025" y="4015"/>
                </a:cubicBezTo>
                <a:cubicBezTo>
                  <a:pt x="11019" y="4015"/>
                  <a:pt x="11002" y="4020"/>
                  <a:pt x="10996" y="4026"/>
                </a:cubicBezTo>
                <a:cubicBezTo>
                  <a:pt x="11002" y="4020"/>
                  <a:pt x="11008" y="4009"/>
                  <a:pt x="11013" y="4003"/>
                </a:cubicBezTo>
                <a:cubicBezTo>
                  <a:pt x="11008" y="3998"/>
                  <a:pt x="10996" y="3986"/>
                  <a:pt x="10985" y="3981"/>
                </a:cubicBezTo>
                <a:close/>
                <a:moveTo>
                  <a:pt x="10809" y="4020"/>
                </a:moveTo>
                <a:cubicBezTo>
                  <a:pt x="10826" y="4020"/>
                  <a:pt x="10832" y="4060"/>
                  <a:pt x="10815" y="4066"/>
                </a:cubicBezTo>
                <a:cubicBezTo>
                  <a:pt x="10803" y="4054"/>
                  <a:pt x="10803" y="4037"/>
                  <a:pt x="10809" y="4020"/>
                </a:cubicBezTo>
                <a:close/>
                <a:moveTo>
                  <a:pt x="920" y="4066"/>
                </a:moveTo>
                <a:cubicBezTo>
                  <a:pt x="920" y="4066"/>
                  <a:pt x="920" y="4071"/>
                  <a:pt x="920" y="4071"/>
                </a:cubicBezTo>
                <a:cubicBezTo>
                  <a:pt x="920" y="4071"/>
                  <a:pt x="914" y="4066"/>
                  <a:pt x="914" y="4066"/>
                </a:cubicBezTo>
                <a:close/>
                <a:moveTo>
                  <a:pt x="11047" y="4060"/>
                </a:moveTo>
                <a:cubicBezTo>
                  <a:pt x="11047" y="4083"/>
                  <a:pt x="11053" y="4105"/>
                  <a:pt x="11059" y="4128"/>
                </a:cubicBezTo>
                <a:cubicBezTo>
                  <a:pt x="11047" y="4122"/>
                  <a:pt x="11042" y="4122"/>
                  <a:pt x="11030" y="4117"/>
                </a:cubicBezTo>
                <a:cubicBezTo>
                  <a:pt x="11036" y="4111"/>
                  <a:pt x="11042" y="4105"/>
                  <a:pt x="11047" y="4094"/>
                </a:cubicBezTo>
                <a:cubicBezTo>
                  <a:pt x="11042" y="4083"/>
                  <a:pt x="11036" y="4071"/>
                  <a:pt x="11030" y="4060"/>
                </a:cubicBezTo>
                <a:close/>
                <a:moveTo>
                  <a:pt x="454" y="3992"/>
                </a:moveTo>
                <a:cubicBezTo>
                  <a:pt x="443" y="4054"/>
                  <a:pt x="409" y="4117"/>
                  <a:pt x="415" y="4179"/>
                </a:cubicBezTo>
                <a:cubicBezTo>
                  <a:pt x="409" y="4179"/>
                  <a:pt x="398" y="4168"/>
                  <a:pt x="392" y="4168"/>
                </a:cubicBezTo>
                <a:cubicBezTo>
                  <a:pt x="415" y="4105"/>
                  <a:pt x="420" y="4043"/>
                  <a:pt x="454" y="3992"/>
                </a:cubicBezTo>
                <a:close/>
                <a:moveTo>
                  <a:pt x="392" y="4196"/>
                </a:moveTo>
                <a:cubicBezTo>
                  <a:pt x="403" y="4208"/>
                  <a:pt x="398" y="4230"/>
                  <a:pt x="381" y="4230"/>
                </a:cubicBezTo>
                <a:cubicBezTo>
                  <a:pt x="375" y="4219"/>
                  <a:pt x="381" y="4196"/>
                  <a:pt x="392" y="4196"/>
                </a:cubicBezTo>
                <a:close/>
                <a:moveTo>
                  <a:pt x="10871" y="4213"/>
                </a:moveTo>
                <a:cubicBezTo>
                  <a:pt x="10888" y="4225"/>
                  <a:pt x="10883" y="4230"/>
                  <a:pt x="10871" y="4236"/>
                </a:cubicBezTo>
                <a:cubicBezTo>
                  <a:pt x="10860" y="4225"/>
                  <a:pt x="10860" y="4219"/>
                  <a:pt x="10871" y="4213"/>
                </a:cubicBezTo>
                <a:close/>
                <a:moveTo>
                  <a:pt x="386" y="4247"/>
                </a:moveTo>
                <a:cubicBezTo>
                  <a:pt x="381" y="4270"/>
                  <a:pt x="375" y="4293"/>
                  <a:pt x="358" y="4310"/>
                </a:cubicBezTo>
                <a:cubicBezTo>
                  <a:pt x="364" y="4287"/>
                  <a:pt x="364" y="4270"/>
                  <a:pt x="364" y="4247"/>
                </a:cubicBezTo>
                <a:close/>
                <a:moveTo>
                  <a:pt x="10871" y="3532"/>
                </a:moveTo>
                <a:lnTo>
                  <a:pt x="10871" y="3532"/>
                </a:lnTo>
                <a:cubicBezTo>
                  <a:pt x="10922" y="3595"/>
                  <a:pt x="10934" y="3680"/>
                  <a:pt x="10985" y="3731"/>
                </a:cubicBezTo>
                <a:cubicBezTo>
                  <a:pt x="10979" y="3737"/>
                  <a:pt x="10974" y="3737"/>
                  <a:pt x="10968" y="3742"/>
                </a:cubicBezTo>
                <a:cubicBezTo>
                  <a:pt x="11042" y="3896"/>
                  <a:pt x="11087" y="4054"/>
                  <a:pt x="11138" y="4219"/>
                </a:cubicBezTo>
                <a:cubicBezTo>
                  <a:pt x="11144" y="4219"/>
                  <a:pt x="11144" y="4213"/>
                  <a:pt x="11149" y="4213"/>
                </a:cubicBezTo>
                <a:cubicBezTo>
                  <a:pt x="11138" y="4259"/>
                  <a:pt x="11166" y="4298"/>
                  <a:pt x="11178" y="4344"/>
                </a:cubicBezTo>
                <a:cubicBezTo>
                  <a:pt x="11155" y="4327"/>
                  <a:pt x="11155" y="4298"/>
                  <a:pt x="11149" y="4276"/>
                </a:cubicBezTo>
                <a:cubicBezTo>
                  <a:pt x="11081" y="4071"/>
                  <a:pt x="11008" y="3873"/>
                  <a:pt x="10934" y="3674"/>
                </a:cubicBezTo>
                <a:cubicBezTo>
                  <a:pt x="10917" y="3623"/>
                  <a:pt x="10883" y="3583"/>
                  <a:pt x="10871" y="3532"/>
                </a:cubicBezTo>
                <a:close/>
                <a:moveTo>
                  <a:pt x="358" y="4326"/>
                </a:moveTo>
                <a:cubicBezTo>
                  <a:pt x="360" y="4326"/>
                  <a:pt x="362" y="4326"/>
                  <a:pt x="364" y="4327"/>
                </a:cubicBezTo>
                <a:cubicBezTo>
                  <a:pt x="374" y="4337"/>
                  <a:pt x="366" y="4356"/>
                  <a:pt x="352" y="4356"/>
                </a:cubicBezTo>
                <a:cubicBezTo>
                  <a:pt x="350" y="4356"/>
                  <a:pt x="348" y="4356"/>
                  <a:pt x="347" y="4355"/>
                </a:cubicBezTo>
                <a:cubicBezTo>
                  <a:pt x="336" y="4345"/>
                  <a:pt x="344" y="4326"/>
                  <a:pt x="358" y="4326"/>
                </a:cubicBezTo>
                <a:close/>
                <a:moveTo>
                  <a:pt x="403" y="4020"/>
                </a:moveTo>
                <a:lnTo>
                  <a:pt x="403" y="4020"/>
                </a:lnTo>
                <a:cubicBezTo>
                  <a:pt x="392" y="4122"/>
                  <a:pt x="347" y="4213"/>
                  <a:pt x="329" y="4315"/>
                </a:cubicBezTo>
                <a:cubicBezTo>
                  <a:pt x="324" y="4344"/>
                  <a:pt x="312" y="4361"/>
                  <a:pt x="301" y="4383"/>
                </a:cubicBezTo>
                <a:cubicBezTo>
                  <a:pt x="324" y="4259"/>
                  <a:pt x="358" y="4134"/>
                  <a:pt x="403" y="4020"/>
                </a:cubicBezTo>
                <a:close/>
                <a:moveTo>
                  <a:pt x="335" y="4400"/>
                </a:moveTo>
                <a:cubicBezTo>
                  <a:pt x="347" y="4406"/>
                  <a:pt x="347" y="4418"/>
                  <a:pt x="335" y="4423"/>
                </a:cubicBezTo>
                <a:cubicBezTo>
                  <a:pt x="324" y="4423"/>
                  <a:pt x="318" y="4412"/>
                  <a:pt x="335" y="4400"/>
                </a:cubicBezTo>
                <a:close/>
                <a:moveTo>
                  <a:pt x="681" y="4474"/>
                </a:moveTo>
                <a:cubicBezTo>
                  <a:pt x="676" y="4497"/>
                  <a:pt x="670" y="4520"/>
                  <a:pt x="659" y="4537"/>
                </a:cubicBezTo>
                <a:cubicBezTo>
                  <a:pt x="653" y="4514"/>
                  <a:pt x="659" y="4497"/>
                  <a:pt x="664" y="4480"/>
                </a:cubicBezTo>
                <a:lnTo>
                  <a:pt x="664" y="4474"/>
                </a:lnTo>
                <a:close/>
                <a:moveTo>
                  <a:pt x="11166" y="4344"/>
                </a:moveTo>
                <a:lnTo>
                  <a:pt x="11166" y="4344"/>
                </a:lnTo>
                <a:cubicBezTo>
                  <a:pt x="11200" y="4412"/>
                  <a:pt x="11206" y="4497"/>
                  <a:pt x="11223" y="4565"/>
                </a:cubicBezTo>
                <a:cubicBezTo>
                  <a:pt x="11200" y="4548"/>
                  <a:pt x="11200" y="4514"/>
                  <a:pt x="11195" y="4491"/>
                </a:cubicBezTo>
                <a:cubicBezTo>
                  <a:pt x="11183" y="4440"/>
                  <a:pt x="11161" y="4395"/>
                  <a:pt x="11166" y="4344"/>
                </a:cubicBezTo>
                <a:close/>
                <a:moveTo>
                  <a:pt x="11274" y="4491"/>
                </a:moveTo>
                <a:cubicBezTo>
                  <a:pt x="11274" y="4520"/>
                  <a:pt x="11274" y="4542"/>
                  <a:pt x="11291" y="4565"/>
                </a:cubicBezTo>
                <a:cubicBezTo>
                  <a:pt x="11297" y="4548"/>
                  <a:pt x="11303" y="4531"/>
                  <a:pt x="11303" y="4514"/>
                </a:cubicBezTo>
                <a:cubicBezTo>
                  <a:pt x="11297" y="4508"/>
                  <a:pt x="11286" y="4497"/>
                  <a:pt x="11274" y="4491"/>
                </a:cubicBezTo>
                <a:close/>
                <a:moveTo>
                  <a:pt x="11229" y="4571"/>
                </a:moveTo>
                <a:cubicBezTo>
                  <a:pt x="11238" y="4585"/>
                  <a:pt x="11236" y="4595"/>
                  <a:pt x="11225" y="4595"/>
                </a:cubicBezTo>
                <a:cubicBezTo>
                  <a:pt x="11223" y="4595"/>
                  <a:pt x="11221" y="4594"/>
                  <a:pt x="11218" y="4593"/>
                </a:cubicBezTo>
                <a:cubicBezTo>
                  <a:pt x="11206" y="4576"/>
                  <a:pt x="11212" y="4571"/>
                  <a:pt x="11229" y="4571"/>
                </a:cubicBezTo>
                <a:close/>
                <a:moveTo>
                  <a:pt x="11161" y="4469"/>
                </a:moveTo>
                <a:lnTo>
                  <a:pt x="11161" y="4469"/>
                </a:lnTo>
                <a:cubicBezTo>
                  <a:pt x="11178" y="4531"/>
                  <a:pt x="11178" y="4599"/>
                  <a:pt x="11206" y="4656"/>
                </a:cubicBezTo>
                <a:cubicBezTo>
                  <a:pt x="11212" y="4667"/>
                  <a:pt x="11206" y="4684"/>
                  <a:pt x="11200" y="4696"/>
                </a:cubicBezTo>
                <a:cubicBezTo>
                  <a:pt x="11196" y="4686"/>
                  <a:pt x="11204" y="4641"/>
                  <a:pt x="11179" y="4641"/>
                </a:cubicBezTo>
                <a:cubicBezTo>
                  <a:pt x="11176" y="4641"/>
                  <a:pt x="11172" y="4642"/>
                  <a:pt x="11166" y="4644"/>
                </a:cubicBezTo>
                <a:cubicBezTo>
                  <a:pt x="11172" y="4639"/>
                  <a:pt x="11178" y="4633"/>
                  <a:pt x="11183" y="4627"/>
                </a:cubicBezTo>
                <a:cubicBezTo>
                  <a:pt x="11166" y="4576"/>
                  <a:pt x="11155" y="4525"/>
                  <a:pt x="11161" y="4469"/>
                </a:cubicBezTo>
                <a:close/>
                <a:moveTo>
                  <a:pt x="267" y="4713"/>
                </a:moveTo>
                <a:cubicBezTo>
                  <a:pt x="284" y="4713"/>
                  <a:pt x="278" y="4741"/>
                  <a:pt x="267" y="4747"/>
                </a:cubicBezTo>
                <a:cubicBezTo>
                  <a:pt x="250" y="4741"/>
                  <a:pt x="256" y="4718"/>
                  <a:pt x="267" y="4713"/>
                </a:cubicBezTo>
                <a:close/>
                <a:moveTo>
                  <a:pt x="273" y="4503"/>
                </a:moveTo>
                <a:cubicBezTo>
                  <a:pt x="278" y="4593"/>
                  <a:pt x="244" y="4690"/>
                  <a:pt x="216" y="4775"/>
                </a:cubicBezTo>
                <a:cubicBezTo>
                  <a:pt x="227" y="4684"/>
                  <a:pt x="250" y="4593"/>
                  <a:pt x="273" y="4503"/>
                </a:cubicBezTo>
                <a:close/>
                <a:moveTo>
                  <a:pt x="619" y="4735"/>
                </a:moveTo>
                <a:cubicBezTo>
                  <a:pt x="613" y="4764"/>
                  <a:pt x="625" y="4803"/>
                  <a:pt x="602" y="4826"/>
                </a:cubicBezTo>
                <a:cubicBezTo>
                  <a:pt x="607" y="4798"/>
                  <a:pt x="613" y="4764"/>
                  <a:pt x="619" y="4735"/>
                </a:cubicBezTo>
                <a:close/>
                <a:moveTo>
                  <a:pt x="11342" y="4849"/>
                </a:moveTo>
                <a:lnTo>
                  <a:pt x="11342" y="4854"/>
                </a:lnTo>
                <a:cubicBezTo>
                  <a:pt x="11342" y="4883"/>
                  <a:pt x="11365" y="4917"/>
                  <a:pt x="11348" y="4945"/>
                </a:cubicBezTo>
                <a:cubicBezTo>
                  <a:pt x="11337" y="4917"/>
                  <a:pt x="11331" y="4888"/>
                  <a:pt x="11325" y="4854"/>
                </a:cubicBezTo>
                <a:cubicBezTo>
                  <a:pt x="11331" y="4854"/>
                  <a:pt x="11337" y="4854"/>
                  <a:pt x="11342" y="4849"/>
                </a:cubicBezTo>
                <a:close/>
                <a:moveTo>
                  <a:pt x="210" y="4781"/>
                </a:moveTo>
                <a:cubicBezTo>
                  <a:pt x="222" y="4849"/>
                  <a:pt x="205" y="4922"/>
                  <a:pt x="193" y="4991"/>
                </a:cubicBezTo>
                <a:cubicBezTo>
                  <a:pt x="188" y="4922"/>
                  <a:pt x="205" y="4849"/>
                  <a:pt x="210" y="4781"/>
                </a:cubicBezTo>
                <a:close/>
                <a:moveTo>
                  <a:pt x="581" y="5035"/>
                </a:moveTo>
                <a:cubicBezTo>
                  <a:pt x="582" y="5035"/>
                  <a:pt x="583" y="5035"/>
                  <a:pt x="585" y="5036"/>
                </a:cubicBezTo>
                <a:cubicBezTo>
                  <a:pt x="600" y="5046"/>
                  <a:pt x="592" y="5071"/>
                  <a:pt x="578" y="5071"/>
                </a:cubicBezTo>
                <a:cubicBezTo>
                  <a:pt x="576" y="5071"/>
                  <a:pt x="575" y="5071"/>
                  <a:pt x="573" y="5070"/>
                </a:cubicBezTo>
                <a:cubicBezTo>
                  <a:pt x="563" y="5060"/>
                  <a:pt x="567" y="5035"/>
                  <a:pt x="581" y="5035"/>
                </a:cubicBezTo>
                <a:close/>
                <a:moveTo>
                  <a:pt x="11235" y="4593"/>
                </a:moveTo>
                <a:cubicBezTo>
                  <a:pt x="11263" y="4661"/>
                  <a:pt x="11269" y="4741"/>
                  <a:pt x="11286" y="4815"/>
                </a:cubicBezTo>
                <a:cubicBezTo>
                  <a:pt x="11286" y="4815"/>
                  <a:pt x="11292" y="4812"/>
                  <a:pt x="11295" y="4808"/>
                </a:cubicBezTo>
                <a:lnTo>
                  <a:pt x="11295" y="4808"/>
                </a:lnTo>
                <a:cubicBezTo>
                  <a:pt x="11291" y="4816"/>
                  <a:pt x="11290" y="4821"/>
                  <a:pt x="11286" y="4826"/>
                </a:cubicBezTo>
                <a:cubicBezTo>
                  <a:pt x="11303" y="4934"/>
                  <a:pt x="11331" y="5036"/>
                  <a:pt x="11337" y="5138"/>
                </a:cubicBezTo>
                <a:cubicBezTo>
                  <a:pt x="11337" y="5138"/>
                  <a:pt x="11348" y="5132"/>
                  <a:pt x="11348" y="5132"/>
                </a:cubicBezTo>
                <a:lnTo>
                  <a:pt x="11348" y="5132"/>
                </a:lnTo>
                <a:cubicBezTo>
                  <a:pt x="11325" y="5166"/>
                  <a:pt x="11348" y="5212"/>
                  <a:pt x="11342" y="5252"/>
                </a:cubicBezTo>
                <a:cubicBezTo>
                  <a:pt x="11325" y="5229"/>
                  <a:pt x="11342" y="5200"/>
                  <a:pt x="11325" y="5178"/>
                </a:cubicBezTo>
                <a:cubicBezTo>
                  <a:pt x="11320" y="4979"/>
                  <a:pt x="11246" y="4786"/>
                  <a:pt x="11235" y="4593"/>
                </a:cubicBezTo>
                <a:close/>
                <a:moveTo>
                  <a:pt x="11291" y="5200"/>
                </a:moveTo>
                <a:cubicBezTo>
                  <a:pt x="11297" y="5229"/>
                  <a:pt x="11308" y="5263"/>
                  <a:pt x="11314" y="5291"/>
                </a:cubicBezTo>
                <a:cubicBezTo>
                  <a:pt x="11320" y="5291"/>
                  <a:pt x="11331" y="5297"/>
                  <a:pt x="11342" y="5297"/>
                </a:cubicBezTo>
                <a:cubicBezTo>
                  <a:pt x="11342" y="5286"/>
                  <a:pt x="11342" y="5269"/>
                  <a:pt x="11342" y="5257"/>
                </a:cubicBezTo>
                <a:cubicBezTo>
                  <a:pt x="11358" y="5300"/>
                  <a:pt x="11364" y="5352"/>
                  <a:pt x="11356" y="5400"/>
                </a:cubicBezTo>
                <a:lnTo>
                  <a:pt x="11356" y="5400"/>
                </a:lnTo>
                <a:cubicBezTo>
                  <a:pt x="11348" y="5375"/>
                  <a:pt x="11348" y="5350"/>
                  <a:pt x="11348" y="5325"/>
                </a:cubicBezTo>
                <a:cubicBezTo>
                  <a:pt x="11342" y="5314"/>
                  <a:pt x="11331" y="5297"/>
                  <a:pt x="11314" y="5291"/>
                </a:cubicBezTo>
                <a:lnTo>
                  <a:pt x="11314" y="5291"/>
                </a:lnTo>
                <a:cubicBezTo>
                  <a:pt x="11308" y="5320"/>
                  <a:pt x="11314" y="5348"/>
                  <a:pt x="11320" y="5376"/>
                </a:cubicBezTo>
                <a:cubicBezTo>
                  <a:pt x="11314" y="5376"/>
                  <a:pt x="11308" y="5371"/>
                  <a:pt x="11303" y="5371"/>
                </a:cubicBezTo>
                <a:cubicBezTo>
                  <a:pt x="11303" y="5359"/>
                  <a:pt x="11303" y="5348"/>
                  <a:pt x="11303" y="5337"/>
                </a:cubicBezTo>
                <a:cubicBezTo>
                  <a:pt x="11297" y="5331"/>
                  <a:pt x="11291" y="5331"/>
                  <a:pt x="11280" y="5325"/>
                </a:cubicBezTo>
                <a:lnTo>
                  <a:pt x="11297" y="5325"/>
                </a:lnTo>
                <a:cubicBezTo>
                  <a:pt x="11291" y="5280"/>
                  <a:pt x="11303" y="5240"/>
                  <a:pt x="11286" y="5200"/>
                </a:cubicBezTo>
                <a:close/>
                <a:moveTo>
                  <a:pt x="20" y="5601"/>
                </a:moveTo>
                <a:cubicBezTo>
                  <a:pt x="17" y="5602"/>
                  <a:pt x="14" y="5603"/>
                  <a:pt x="12" y="5603"/>
                </a:cubicBezTo>
                <a:cubicBezTo>
                  <a:pt x="15" y="5605"/>
                  <a:pt x="17" y="5606"/>
                  <a:pt x="20" y="5608"/>
                </a:cubicBezTo>
                <a:lnTo>
                  <a:pt x="20" y="5608"/>
                </a:lnTo>
                <a:cubicBezTo>
                  <a:pt x="20" y="5606"/>
                  <a:pt x="20" y="5604"/>
                  <a:pt x="20" y="5601"/>
                </a:cubicBezTo>
                <a:close/>
                <a:moveTo>
                  <a:pt x="11371" y="5592"/>
                </a:moveTo>
                <a:cubicBezTo>
                  <a:pt x="11388" y="5592"/>
                  <a:pt x="11388" y="5626"/>
                  <a:pt x="11376" y="5637"/>
                </a:cubicBezTo>
                <a:cubicBezTo>
                  <a:pt x="11354" y="5632"/>
                  <a:pt x="11354" y="5603"/>
                  <a:pt x="11371" y="5592"/>
                </a:cubicBezTo>
                <a:close/>
                <a:moveTo>
                  <a:pt x="199" y="4991"/>
                </a:moveTo>
                <a:cubicBezTo>
                  <a:pt x="171" y="5132"/>
                  <a:pt x="171" y="5274"/>
                  <a:pt x="154" y="5416"/>
                </a:cubicBezTo>
                <a:cubicBezTo>
                  <a:pt x="159" y="5422"/>
                  <a:pt x="171" y="5427"/>
                  <a:pt x="176" y="5433"/>
                </a:cubicBezTo>
                <a:cubicBezTo>
                  <a:pt x="182" y="5416"/>
                  <a:pt x="188" y="5405"/>
                  <a:pt x="193" y="5388"/>
                </a:cubicBezTo>
                <a:cubicBezTo>
                  <a:pt x="199" y="5416"/>
                  <a:pt x="199" y="5444"/>
                  <a:pt x="193" y="5473"/>
                </a:cubicBezTo>
                <a:lnTo>
                  <a:pt x="182" y="5473"/>
                </a:lnTo>
                <a:cubicBezTo>
                  <a:pt x="182" y="5461"/>
                  <a:pt x="182" y="5450"/>
                  <a:pt x="182" y="5433"/>
                </a:cubicBezTo>
                <a:cubicBezTo>
                  <a:pt x="176" y="5433"/>
                  <a:pt x="165" y="5439"/>
                  <a:pt x="154" y="5439"/>
                </a:cubicBezTo>
                <a:cubicBezTo>
                  <a:pt x="142" y="5513"/>
                  <a:pt x="148" y="5586"/>
                  <a:pt x="142" y="5660"/>
                </a:cubicBezTo>
                <a:lnTo>
                  <a:pt x="131" y="5660"/>
                </a:lnTo>
                <a:cubicBezTo>
                  <a:pt x="137" y="5461"/>
                  <a:pt x="154" y="5257"/>
                  <a:pt x="176" y="5059"/>
                </a:cubicBezTo>
                <a:cubicBezTo>
                  <a:pt x="182" y="5036"/>
                  <a:pt x="176" y="5008"/>
                  <a:pt x="199" y="4991"/>
                </a:cubicBezTo>
                <a:close/>
                <a:moveTo>
                  <a:pt x="142" y="5677"/>
                </a:moveTo>
                <a:cubicBezTo>
                  <a:pt x="142" y="5709"/>
                  <a:pt x="142" y="5736"/>
                  <a:pt x="142" y="5768"/>
                </a:cubicBezTo>
                <a:lnTo>
                  <a:pt x="142" y="5768"/>
                </a:lnTo>
                <a:cubicBezTo>
                  <a:pt x="142" y="5769"/>
                  <a:pt x="141" y="5770"/>
                  <a:pt x="140" y="5771"/>
                </a:cubicBezTo>
                <a:lnTo>
                  <a:pt x="140" y="5771"/>
                </a:lnTo>
                <a:cubicBezTo>
                  <a:pt x="120" y="5743"/>
                  <a:pt x="126" y="5705"/>
                  <a:pt x="142" y="5677"/>
                </a:cubicBezTo>
                <a:close/>
                <a:moveTo>
                  <a:pt x="11337" y="5700"/>
                </a:moveTo>
                <a:cubicBezTo>
                  <a:pt x="11337" y="5728"/>
                  <a:pt x="11359" y="5768"/>
                  <a:pt x="11325" y="5791"/>
                </a:cubicBezTo>
                <a:cubicBezTo>
                  <a:pt x="11325" y="5762"/>
                  <a:pt x="11320" y="5728"/>
                  <a:pt x="11337" y="5700"/>
                </a:cubicBezTo>
                <a:close/>
                <a:moveTo>
                  <a:pt x="63" y="5813"/>
                </a:moveTo>
                <a:cubicBezTo>
                  <a:pt x="63" y="5830"/>
                  <a:pt x="63" y="5847"/>
                  <a:pt x="63" y="5870"/>
                </a:cubicBezTo>
                <a:cubicBezTo>
                  <a:pt x="68" y="5853"/>
                  <a:pt x="80" y="5830"/>
                  <a:pt x="86" y="5813"/>
                </a:cubicBezTo>
                <a:close/>
                <a:moveTo>
                  <a:pt x="11444" y="5864"/>
                </a:moveTo>
                <a:cubicBezTo>
                  <a:pt x="11439" y="5876"/>
                  <a:pt x="11427" y="5904"/>
                  <a:pt x="11422" y="5915"/>
                </a:cubicBezTo>
                <a:lnTo>
                  <a:pt x="11444" y="5915"/>
                </a:lnTo>
                <a:cubicBezTo>
                  <a:pt x="11444" y="5898"/>
                  <a:pt x="11444" y="5881"/>
                  <a:pt x="11444" y="5864"/>
                </a:cubicBezTo>
                <a:close/>
                <a:moveTo>
                  <a:pt x="11376" y="5740"/>
                </a:moveTo>
                <a:cubicBezTo>
                  <a:pt x="11376" y="5813"/>
                  <a:pt x="11399" y="5898"/>
                  <a:pt x="11365" y="5961"/>
                </a:cubicBezTo>
                <a:cubicBezTo>
                  <a:pt x="11371" y="5887"/>
                  <a:pt x="11371" y="5813"/>
                  <a:pt x="11365" y="5745"/>
                </a:cubicBezTo>
                <a:lnTo>
                  <a:pt x="11376" y="5740"/>
                </a:lnTo>
                <a:close/>
                <a:moveTo>
                  <a:pt x="142" y="5768"/>
                </a:moveTo>
                <a:cubicBezTo>
                  <a:pt x="142" y="5770"/>
                  <a:pt x="142" y="5772"/>
                  <a:pt x="142" y="5774"/>
                </a:cubicBezTo>
                <a:cubicBezTo>
                  <a:pt x="142" y="5773"/>
                  <a:pt x="142" y="5773"/>
                  <a:pt x="142" y="5773"/>
                </a:cubicBezTo>
                <a:lnTo>
                  <a:pt x="142" y="5773"/>
                </a:lnTo>
                <a:cubicBezTo>
                  <a:pt x="137" y="5845"/>
                  <a:pt x="137" y="5917"/>
                  <a:pt x="148" y="5983"/>
                </a:cubicBezTo>
                <a:lnTo>
                  <a:pt x="137" y="5989"/>
                </a:lnTo>
                <a:cubicBezTo>
                  <a:pt x="131" y="5917"/>
                  <a:pt x="109" y="5833"/>
                  <a:pt x="140" y="5771"/>
                </a:cubicBezTo>
                <a:lnTo>
                  <a:pt x="140" y="5771"/>
                </a:lnTo>
                <a:cubicBezTo>
                  <a:pt x="141" y="5772"/>
                  <a:pt x="141" y="5772"/>
                  <a:pt x="142" y="5773"/>
                </a:cubicBezTo>
                <a:lnTo>
                  <a:pt x="142" y="5773"/>
                </a:lnTo>
                <a:cubicBezTo>
                  <a:pt x="142" y="5771"/>
                  <a:pt x="142" y="5770"/>
                  <a:pt x="142" y="5768"/>
                </a:cubicBezTo>
                <a:close/>
                <a:moveTo>
                  <a:pt x="188" y="5938"/>
                </a:moveTo>
                <a:cubicBezTo>
                  <a:pt x="188" y="5966"/>
                  <a:pt x="193" y="6001"/>
                  <a:pt x="176" y="6035"/>
                </a:cubicBezTo>
                <a:cubicBezTo>
                  <a:pt x="176" y="6001"/>
                  <a:pt x="159" y="5961"/>
                  <a:pt x="188" y="5938"/>
                </a:cubicBezTo>
                <a:close/>
                <a:moveTo>
                  <a:pt x="11371" y="5961"/>
                </a:moveTo>
                <a:lnTo>
                  <a:pt x="11371" y="5961"/>
                </a:lnTo>
                <a:cubicBezTo>
                  <a:pt x="11388" y="5983"/>
                  <a:pt x="11382" y="6023"/>
                  <a:pt x="11365" y="6052"/>
                </a:cubicBezTo>
                <a:cubicBezTo>
                  <a:pt x="11365" y="6018"/>
                  <a:pt x="11365" y="5989"/>
                  <a:pt x="11371" y="5961"/>
                </a:cubicBezTo>
                <a:close/>
                <a:moveTo>
                  <a:pt x="142" y="6091"/>
                </a:moveTo>
                <a:lnTo>
                  <a:pt x="142" y="6091"/>
                </a:lnTo>
                <a:cubicBezTo>
                  <a:pt x="159" y="6097"/>
                  <a:pt x="159" y="6125"/>
                  <a:pt x="148" y="6137"/>
                </a:cubicBezTo>
                <a:cubicBezTo>
                  <a:pt x="131" y="6137"/>
                  <a:pt x="125" y="6103"/>
                  <a:pt x="142" y="6091"/>
                </a:cubicBezTo>
                <a:close/>
                <a:moveTo>
                  <a:pt x="159" y="6318"/>
                </a:moveTo>
                <a:lnTo>
                  <a:pt x="159" y="6318"/>
                </a:lnTo>
                <a:cubicBezTo>
                  <a:pt x="165" y="6347"/>
                  <a:pt x="171" y="6375"/>
                  <a:pt x="165" y="6403"/>
                </a:cubicBezTo>
                <a:cubicBezTo>
                  <a:pt x="175" y="6413"/>
                  <a:pt x="180" y="6431"/>
                  <a:pt x="192" y="6436"/>
                </a:cubicBezTo>
                <a:lnTo>
                  <a:pt x="192" y="6436"/>
                </a:lnTo>
                <a:cubicBezTo>
                  <a:pt x="187" y="6434"/>
                  <a:pt x="180" y="6432"/>
                  <a:pt x="176" y="6432"/>
                </a:cubicBezTo>
                <a:cubicBezTo>
                  <a:pt x="176" y="6443"/>
                  <a:pt x="171" y="6460"/>
                  <a:pt x="171" y="6471"/>
                </a:cubicBezTo>
                <a:cubicBezTo>
                  <a:pt x="159" y="6426"/>
                  <a:pt x="148" y="6369"/>
                  <a:pt x="159" y="6318"/>
                </a:cubicBezTo>
                <a:close/>
                <a:moveTo>
                  <a:pt x="193" y="6352"/>
                </a:moveTo>
                <a:cubicBezTo>
                  <a:pt x="199" y="6352"/>
                  <a:pt x="210" y="6358"/>
                  <a:pt x="210" y="6358"/>
                </a:cubicBezTo>
                <a:cubicBezTo>
                  <a:pt x="210" y="6369"/>
                  <a:pt x="210" y="6381"/>
                  <a:pt x="210" y="6392"/>
                </a:cubicBezTo>
                <a:cubicBezTo>
                  <a:pt x="216" y="6398"/>
                  <a:pt x="227" y="6398"/>
                  <a:pt x="233" y="6403"/>
                </a:cubicBezTo>
                <a:lnTo>
                  <a:pt x="216" y="6403"/>
                </a:lnTo>
                <a:cubicBezTo>
                  <a:pt x="222" y="6449"/>
                  <a:pt x="216" y="6488"/>
                  <a:pt x="227" y="6528"/>
                </a:cubicBezTo>
                <a:lnTo>
                  <a:pt x="222" y="6528"/>
                </a:lnTo>
                <a:cubicBezTo>
                  <a:pt x="216" y="6500"/>
                  <a:pt x="210" y="6466"/>
                  <a:pt x="199" y="6437"/>
                </a:cubicBezTo>
                <a:cubicBezTo>
                  <a:pt x="210" y="6409"/>
                  <a:pt x="199" y="6381"/>
                  <a:pt x="193" y="6352"/>
                </a:cubicBezTo>
                <a:close/>
                <a:moveTo>
                  <a:pt x="11447" y="5588"/>
                </a:moveTo>
                <a:cubicBezTo>
                  <a:pt x="11450" y="5588"/>
                  <a:pt x="11452" y="5589"/>
                  <a:pt x="11456" y="5592"/>
                </a:cubicBezTo>
                <a:cubicBezTo>
                  <a:pt x="11479" y="5637"/>
                  <a:pt x="11444" y="5705"/>
                  <a:pt x="11490" y="5740"/>
                </a:cubicBezTo>
                <a:lnTo>
                  <a:pt x="11467" y="5740"/>
                </a:lnTo>
                <a:cubicBezTo>
                  <a:pt x="11467" y="5864"/>
                  <a:pt x="11479" y="5989"/>
                  <a:pt x="11473" y="6114"/>
                </a:cubicBezTo>
                <a:cubicBezTo>
                  <a:pt x="11479" y="6120"/>
                  <a:pt x="11484" y="6120"/>
                  <a:pt x="11496" y="6125"/>
                </a:cubicBezTo>
                <a:cubicBezTo>
                  <a:pt x="11490" y="6125"/>
                  <a:pt x="11479" y="6131"/>
                  <a:pt x="11479" y="6131"/>
                </a:cubicBezTo>
                <a:cubicBezTo>
                  <a:pt x="11484" y="6193"/>
                  <a:pt x="11450" y="6256"/>
                  <a:pt x="11473" y="6313"/>
                </a:cubicBezTo>
                <a:cubicBezTo>
                  <a:pt x="11439" y="6352"/>
                  <a:pt x="11467" y="6415"/>
                  <a:pt x="11444" y="6460"/>
                </a:cubicBezTo>
                <a:cubicBezTo>
                  <a:pt x="11439" y="6494"/>
                  <a:pt x="11456" y="6528"/>
                  <a:pt x="11422" y="6551"/>
                </a:cubicBezTo>
                <a:lnTo>
                  <a:pt x="11410" y="6522"/>
                </a:lnTo>
                <a:cubicBezTo>
                  <a:pt x="11427" y="6500"/>
                  <a:pt x="11416" y="6466"/>
                  <a:pt x="11416" y="6437"/>
                </a:cubicBezTo>
                <a:cubicBezTo>
                  <a:pt x="11410" y="6437"/>
                  <a:pt x="11393" y="6443"/>
                  <a:pt x="11388" y="6449"/>
                </a:cubicBezTo>
                <a:cubicBezTo>
                  <a:pt x="11388" y="6437"/>
                  <a:pt x="11393" y="6432"/>
                  <a:pt x="11393" y="6420"/>
                </a:cubicBezTo>
                <a:cubicBezTo>
                  <a:pt x="11388" y="6386"/>
                  <a:pt x="11427" y="6369"/>
                  <a:pt x="11416" y="6335"/>
                </a:cubicBezTo>
                <a:cubicBezTo>
                  <a:pt x="11410" y="6330"/>
                  <a:pt x="11405" y="6324"/>
                  <a:pt x="11399" y="6324"/>
                </a:cubicBezTo>
                <a:cubicBezTo>
                  <a:pt x="11405" y="6233"/>
                  <a:pt x="11422" y="6142"/>
                  <a:pt x="11410" y="6052"/>
                </a:cubicBezTo>
                <a:lnTo>
                  <a:pt x="11433" y="6052"/>
                </a:lnTo>
                <a:cubicBezTo>
                  <a:pt x="11439" y="6040"/>
                  <a:pt x="11444" y="6018"/>
                  <a:pt x="11444" y="6012"/>
                </a:cubicBezTo>
                <a:cubicBezTo>
                  <a:pt x="11433" y="6006"/>
                  <a:pt x="11427" y="6001"/>
                  <a:pt x="11422" y="5995"/>
                </a:cubicBezTo>
                <a:lnTo>
                  <a:pt x="11416" y="6018"/>
                </a:lnTo>
                <a:cubicBezTo>
                  <a:pt x="11416" y="6006"/>
                  <a:pt x="11410" y="5989"/>
                  <a:pt x="11410" y="5978"/>
                </a:cubicBezTo>
                <a:lnTo>
                  <a:pt x="11410" y="5978"/>
                </a:lnTo>
                <a:cubicBezTo>
                  <a:pt x="11410" y="5983"/>
                  <a:pt x="11422" y="5989"/>
                  <a:pt x="11427" y="5995"/>
                </a:cubicBezTo>
                <a:cubicBezTo>
                  <a:pt x="11433" y="5989"/>
                  <a:pt x="11439" y="5983"/>
                  <a:pt x="11444" y="5983"/>
                </a:cubicBezTo>
                <a:cubicBezTo>
                  <a:pt x="11444" y="5966"/>
                  <a:pt x="11444" y="5944"/>
                  <a:pt x="11444" y="5927"/>
                </a:cubicBezTo>
                <a:lnTo>
                  <a:pt x="11427" y="5921"/>
                </a:lnTo>
                <a:cubicBezTo>
                  <a:pt x="11427" y="5938"/>
                  <a:pt x="11422" y="5961"/>
                  <a:pt x="11410" y="5972"/>
                </a:cubicBezTo>
                <a:cubicBezTo>
                  <a:pt x="11416" y="5955"/>
                  <a:pt x="11416" y="5938"/>
                  <a:pt x="11410" y="5915"/>
                </a:cubicBezTo>
                <a:lnTo>
                  <a:pt x="11422" y="5915"/>
                </a:lnTo>
                <a:cubicBezTo>
                  <a:pt x="11416" y="5898"/>
                  <a:pt x="11416" y="5887"/>
                  <a:pt x="11422" y="5870"/>
                </a:cubicBezTo>
                <a:cubicBezTo>
                  <a:pt x="11416" y="5836"/>
                  <a:pt x="11422" y="5796"/>
                  <a:pt x="11416" y="5762"/>
                </a:cubicBezTo>
                <a:lnTo>
                  <a:pt x="11433" y="5757"/>
                </a:lnTo>
                <a:cubicBezTo>
                  <a:pt x="11427" y="5751"/>
                  <a:pt x="11416" y="5740"/>
                  <a:pt x="11410" y="5734"/>
                </a:cubicBezTo>
                <a:cubicBezTo>
                  <a:pt x="11422" y="5728"/>
                  <a:pt x="11433" y="5728"/>
                  <a:pt x="11439" y="5722"/>
                </a:cubicBezTo>
                <a:cubicBezTo>
                  <a:pt x="11433" y="5711"/>
                  <a:pt x="11422" y="5700"/>
                  <a:pt x="11410" y="5688"/>
                </a:cubicBezTo>
                <a:cubicBezTo>
                  <a:pt x="11410" y="5677"/>
                  <a:pt x="11416" y="5666"/>
                  <a:pt x="11416" y="5654"/>
                </a:cubicBezTo>
                <a:cubicBezTo>
                  <a:pt x="11422" y="5671"/>
                  <a:pt x="11433" y="5683"/>
                  <a:pt x="11444" y="5694"/>
                </a:cubicBezTo>
                <a:cubicBezTo>
                  <a:pt x="11444" y="5683"/>
                  <a:pt x="11439" y="5666"/>
                  <a:pt x="11439" y="5654"/>
                </a:cubicBezTo>
                <a:lnTo>
                  <a:pt x="11461" y="5654"/>
                </a:lnTo>
                <a:cubicBezTo>
                  <a:pt x="11456" y="5649"/>
                  <a:pt x="11439" y="5637"/>
                  <a:pt x="11433" y="5637"/>
                </a:cubicBezTo>
                <a:cubicBezTo>
                  <a:pt x="11438" y="5623"/>
                  <a:pt x="11435" y="5588"/>
                  <a:pt x="11447" y="5588"/>
                </a:cubicBezTo>
                <a:close/>
                <a:moveTo>
                  <a:pt x="590" y="6534"/>
                </a:moveTo>
                <a:cubicBezTo>
                  <a:pt x="602" y="6545"/>
                  <a:pt x="602" y="6557"/>
                  <a:pt x="590" y="6557"/>
                </a:cubicBezTo>
                <a:cubicBezTo>
                  <a:pt x="579" y="6551"/>
                  <a:pt x="579" y="6540"/>
                  <a:pt x="590" y="6534"/>
                </a:cubicBezTo>
                <a:close/>
                <a:moveTo>
                  <a:pt x="11376" y="6069"/>
                </a:moveTo>
                <a:cubicBezTo>
                  <a:pt x="11371" y="6273"/>
                  <a:pt x="11354" y="6471"/>
                  <a:pt x="11331" y="6676"/>
                </a:cubicBezTo>
                <a:cubicBezTo>
                  <a:pt x="11325" y="6698"/>
                  <a:pt x="11331" y="6721"/>
                  <a:pt x="11314" y="6738"/>
                </a:cubicBezTo>
                <a:cubicBezTo>
                  <a:pt x="11337" y="6596"/>
                  <a:pt x="11337" y="6454"/>
                  <a:pt x="11354" y="6313"/>
                </a:cubicBezTo>
                <a:cubicBezTo>
                  <a:pt x="11348" y="6307"/>
                  <a:pt x="11337" y="6301"/>
                  <a:pt x="11331" y="6296"/>
                </a:cubicBezTo>
                <a:cubicBezTo>
                  <a:pt x="11325" y="6313"/>
                  <a:pt x="11320" y="6324"/>
                  <a:pt x="11314" y="6341"/>
                </a:cubicBezTo>
                <a:cubicBezTo>
                  <a:pt x="11314" y="6313"/>
                  <a:pt x="11308" y="6284"/>
                  <a:pt x="11314" y="6256"/>
                </a:cubicBezTo>
                <a:lnTo>
                  <a:pt x="11325" y="6256"/>
                </a:lnTo>
                <a:cubicBezTo>
                  <a:pt x="11325" y="6267"/>
                  <a:pt x="11325" y="6284"/>
                  <a:pt x="11325" y="6296"/>
                </a:cubicBezTo>
                <a:cubicBezTo>
                  <a:pt x="11331" y="6296"/>
                  <a:pt x="11348" y="6290"/>
                  <a:pt x="11354" y="6290"/>
                </a:cubicBezTo>
                <a:cubicBezTo>
                  <a:pt x="11365" y="6216"/>
                  <a:pt x="11359" y="6142"/>
                  <a:pt x="11365" y="6069"/>
                </a:cubicBezTo>
                <a:close/>
                <a:moveTo>
                  <a:pt x="165" y="6783"/>
                </a:moveTo>
                <a:lnTo>
                  <a:pt x="165" y="6783"/>
                </a:lnTo>
                <a:cubicBezTo>
                  <a:pt x="176" y="6812"/>
                  <a:pt x="182" y="6840"/>
                  <a:pt x="188" y="6869"/>
                </a:cubicBezTo>
                <a:cubicBezTo>
                  <a:pt x="182" y="6874"/>
                  <a:pt x="176" y="6874"/>
                  <a:pt x="171" y="6874"/>
                </a:cubicBezTo>
                <a:cubicBezTo>
                  <a:pt x="171" y="6846"/>
                  <a:pt x="148" y="6812"/>
                  <a:pt x="165" y="6783"/>
                </a:cubicBezTo>
                <a:close/>
                <a:moveTo>
                  <a:pt x="11314" y="6738"/>
                </a:moveTo>
                <a:lnTo>
                  <a:pt x="11314" y="6738"/>
                </a:lnTo>
                <a:cubicBezTo>
                  <a:pt x="11320" y="6806"/>
                  <a:pt x="11303" y="6880"/>
                  <a:pt x="11297" y="6948"/>
                </a:cubicBezTo>
                <a:cubicBezTo>
                  <a:pt x="11286" y="6880"/>
                  <a:pt x="11303" y="6806"/>
                  <a:pt x="11314" y="6738"/>
                </a:cubicBezTo>
                <a:close/>
                <a:moveTo>
                  <a:pt x="10900" y="6948"/>
                </a:moveTo>
                <a:cubicBezTo>
                  <a:pt x="10894" y="6959"/>
                  <a:pt x="10894" y="6976"/>
                  <a:pt x="10894" y="6993"/>
                </a:cubicBezTo>
                <a:lnTo>
                  <a:pt x="10894" y="6982"/>
                </a:lnTo>
                <a:cubicBezTo>
                  <a:pt x="10894" y="6971"/>
                  <a:pt x="10894" y="6959"/>
                  <a:pt x="10900" y="6948"/>
                </a:cubicBezTo>
                <a:close/>
                <a:moveTo>
                  <a:pt x="11240" y="6988"/>
                </a:moveTo>
                <a:cubicBezTo>
                  <a:pt x="11257" y="6988"/>
                  <a:pt x="11252" y="7010"/>
                  <a:pt x="11240" y="7016"/>
                </a:cubicBezTo>
                <a:cubicBezTo>
                  <a:pt x="11223" y="7016"/>
                  <a:pt x="11229" y="6988"/>
                  <a:pt x="11240" y="6988"/>
                </a:cubicBezTo>
                <a:close/>
                <a:moveTo>
                  <a:pt x="171" y="6477"/>
                </a:moveTo>
                <a:lnTo>
                  <a:pt x="171" y="6477"/>
                </a:lnTo>
                <a:cubicBezTo>
                  <a:pt x="188" y="6500"/>
                  <a:pt x="171" y="6528"/>
                  <a:pt x="188" y="6551"/>
                </a:cubicBezTo>
                <a:cubicBezTo>
                  <a:pt x="193" y="6749"/>
                  <a:pt x="267" y="6942"/>
                  <a:pt x="278" y="7134"/>
                </a:cubicBezTo>
                <a:lnTo>
                  <a:pt x="278" y="7134"/>
                </a:lnTo>
                <a:cubicBezTo>
                  <a:pt x="279" y="7134"/>
                  <a:pt x="281" y="7134"/>
                  <a:pt x="282" y="7134"/>
                </a:cubicBezTo>
                <a:cubicBezTo>
                  <a:pt x="284" y="7134"/>
                  <a:pt x="287" y="7134"/>
                  <a:pt x="290" y="7135"/>
                </a:cubicBezTo>
                <a:cubicBezTo>
                  <a:pt x="301" y="7152"/>
                  <a:pt x="295" y="7158"/>
                  <a:pt x="278" y="7158"/>
                </a:cubicBezTo>
                <a:cubicBezTo>
                  <a:pt x="270" y="7146"/>
                  <a:pt x="271" y="7137"/>
                  <a:pt x="278" y="7134"/>
                </a:cubicBezTo>
                <a:lnTo>
                  <a:pt x="278" y="7134"/>
                </a:lnTo>
                <a:cubicBezTo>
                  <a:pt x="278" y="7135"/>
                  <a:pt x="278" y="7135"/>
                  <a:pt x="278" y="7135"/>
                </a:cubicBezTo>
                <a:cubicBezTo>
                  <a:pt x="278" y="7135"/>
                  <a:pt x="278" y="7135"/>
                  <a:pt x="278" y="7134"/>
                </a:cubicBezTo>
                <a:lnTo>
                  <a:pt x="278" y="7134"/>
                </a:lnTo>
                <a:cubicBezTo>
                  <a:pt x="278" y="7134"/>
                  <a:pt x="278" y="7134"/>
                  <a:pt x="278" y="7134"/>
                </a:cubicBezTo>
                <a:lnTo>
                  <a:pt x="278" y="7134"/>
                </a:lnTo>
                <a:cubicBezTo>
                  <a:pt x="250" y="7061"/>
                  <a:pt x="250" y="6987"/>
                  <a:pt x="227" y="6914"/>
                </a:cubicBezTo>
                <a:cubicBezTo>
                  <a:pt x="227" y="6914"/>
                  <a:pt x="222" y="6920"/>
                  <a:pt x="216" y="6920"/>
                </a:cubicBezTo>
                <a:cubicBezTo>
                  <a:pt x="222" y="6914"/>
                  <a:pt x="222" y="6908"/>
                  <a:pt x="227" y="6903"/>
                </a:cubicBezTo>
                <a:cubicBezTo>
                  <a:pt x="210" y="6795"/>
                  <a:pt x="182" y="6693"/>
                  <a:pt x="182" y="6591"/>
                </a:cubicBezTo>
                <a:cubicBezTo>
                  <a:pt x="178" y="6591"/>
                  <a:pt x="171" y="6591"/>
                  <a:pt x="167" y="6593"/>
                </a:cubicBezTo>
                <a:lnTo>
                  <a:pt x="167" y="6593"/>
                </a:lnTo>
                <a:cubicBezTo>
                  <a:pt x="186" y="6559"/>
                  <a:pt x="165" y="6515"/>
                  <a:pt x="171" y="6477"/>
                </a:cubicBezTo>
                <a:close/>
                <a:moveTo>
                  <a:pt x="11291" y="6954"/>
                </a:moveTo>
                <a:cubicBezTo>
                  <a:pt x="11280" y="7044"/>
                  <a:pt x="11257" y="7135"/>
                  <a:pt x="11235" y="7226"/>
                </a:cubicBezTo>
                <a:cubicBezTo>
                  <a:pt x="11229" y="7135"/>
                  <a:pt x="11263" y="7039"/>
                  <a:pt x="11291" y="6954"/>
                </a:cubicBezTo>
                <a:close/>
                <a:moveTo>
                  <a:pt x="10849" y="7192"/>
                </a:moveTo>
                <a:lnTo>
                  <a:pt x="10849" y="7192"/>
                </a:lnTo>
                <a:cubicBezTo>
                  <a:pt x="10854" y="7215"/>
                  <a:pt x="10849" y="7232"/>
                  <a:pt x="10843" y="7249"/>
                </a:cubicBezTo>
                <a:lnTo>
                  <a:pt x="10843" y="7254"/>
                </a:lnTo>
                <a:lnTo>
                  <a:pt x="10826" y="7254"/>
                </a:lnTo>
                <a:cubicBezTo>
                  <a:pt x="10832" y="7232"/>
                  <a:pt x="10843" y="7209"/>
                  <a:pt x="10849" y="7192"/>
                </a:cubicBezTo>
                <a:close/>
                <a:moveTo>
                  <a:pt x="307" y="7033"/>
                </a:moveTo>
                <a:cubicBezTo>
                  <a:pt x="316" y="7047"/>
                  <a:pt x="310" y="7089"/>
                  <a:pt x="328" y="7089"/>
                </a:cubicBezTo>
                <a:cubicBezTo>
                  <a:pt x="331" y="7089"/>
                  <a:pt x="335" y="7088"/>
                  <a:pt x="341" y="7084"/>
                </a:cubicBezTo>
                <a:lnTo>
                  <a:pt x="341" y="7084"/>
                </a:lnTo>
                <a:cubicBezTo>
                  <a:pt x="335" y="7090"/>
                  <a:pt x="329" y="7096"/>
                  <a:pt x="324" y="7101"/>
                </a:cubicBezTo>
                <a:cubicBezTo>
                  <a:pt x="341" y="7152"/>
                  <a:pt x="352" y="7203"/>
                  <a:pt x="347" y="7260"/>
                </a:cubicBezTo>
                <a:cubicBezTo>
                  <a:pt x="329" y="7198"/>
                  <a:pt x="329" y="7135"/>
                  <a:pt x="301" y="7073"/>
                </a:cubicBezTo>
                <a:cubicBezTo>
                  <a:pt x="295" y="7062"/>
                  <a:pt x="301" y="7044"/>
                  <a:pt x="307" y="7033"/>
                </a:cubicBezTo>
                <a:close/>
                <a:moveTo>
                  <a:pt x="11178" y="7305"/>
                </a:moveTo>
                <a:cubicBezTo>
                  <a:pt x="11189" y="7305"/>
                  <a:pt x="11195" y="7317"/>
                  <a:pt x="11178" y="7328"/>
                </a:cubicBezTo>
                <a:cubicBezTo>
                  <a:pt x="11166" y="7322"/>
                  <a:pt x="11166" y="7311"/>
                  <a:pt x="11178" y="7305"/>
                </a:cubicBezTo>
                <a:close/>
                <a:moveTo>
                  <a:pt x="738" y="7288"/>
                </a:moveTo>
                <a:lnTo>
                  <a:pt x="738" y="7288"/>
                </a:lnTo>
                <a:cubicBezTo>
                  <a:pt x="749" y="7317"/>
                  <a:pt x="755" y="7340"/>
                  <a:pt x="766" y="7362"/>
                </a:cubicBezTo>
                <a:cubicBezTo>
                  <a:pt x="761" y="7368"/>
                  <a:pt x="755" y="7368"/>
                  <a:pt x="755" y="7368"/>
                </a:cubicBezTo>
                <a:cubicBezTo>
                  <a:pt x="749" y="7345"/>
                  <a:pt x="744" y="7317"/>
                  <a:pt x="738" y="7288"/>
                </a:cubicBezTo>
                <a:close/>
                <a:moveTo>
                  <a:pt x="284" y="7164"/>
                </a:moveTo>
                <a:cubicBezTo>
                  <a:pt x="307" y="7181"/>
                  <a:pt x="307" y="7215"/>
                  <a:pt x="312" y="7237"/>
                </a:cubicBezTo>
                <a:cubicBezTo>
                  <a:pt x="324" y="7288"/>
                  <a:pt x="341" y="7334"/>
                  <a:pt x="341" y="7385"/>
                </a:cubicBezTo>
                <a:cubicBezTo>
                  <a:pt x="307" y="7317"/>
                  <a:pt x="301" y="7232"/>
                  <a:pt x="284" y="7164"/>
                </a:cubicBezTo>
                <a:close/>
                <a:moveTo>
                  <a:pt x="11161" y="7373"/>
                </a:moveTo>
                <a:cubicBezTo>
                  <a:pt x="11163" y="7373"/>
                  <a:pt x="11165" y="7373"/>
                  <a:pt x="11166" y="7374"/>
                </a:cubicBezTo>
                <a:cubicBezTo>
                  <a:pt x="11177" y="7384"/>
                  <a:pt x="11169" y="7403"/>
                  <a:pt x="11155" y="7403"/>
                </a:cubicBezTo>
                <a:cubicBezTo>
                  <a:pt x="11153" y="7403"/>
                  <a:pt x="11151" y="7403"/>
                  <a:pt x="11149" y="7402"/>
                </a:cubicBezTo>
                <a:cubicBezTo>
                  <a:pt x="11139" y="7392"/>
                  <a:pt x="11147" y="7373"/>
                  <a:pt x="11161" y="7373"/>
                </a:cubicBezTo>
                <a:close/>
                <a:moveTo>
                  <a:pt x="11149" y="7413"/>
                </a:moveTo>
                <a:cubicBezTo>
                  <a:pt x="11149" y="7436"/>
                  <a:pt x="11149" y="7459"/>
                  <a:pt x="11144" y="7481"/>
                </a:cubicBezTo>
                <a:lnTo>
                  <a:pt x="11127" y="7481"/>
                </a:lnTo>
                <a:cubicBezTo>
                  <a:pt x="11132" y="7459"/>
                  <a:pt x="11138" y="7436"/>
                  <a:pt x="11149" y="7413"/>
                </a:cubicBezTo>
                <a:close/>
                <a:moveTo>
                  <a:pt x="636" y="7493"/>
                </a:moveTo>
                <a:cubicBezTo>
                  <a:pt x="653" y="7504"/>
                  <a:pt x="647" y="7515"/>
                  <a:pt x="636" y="7515"/>
                </a:cubicBezTo>
                <a:cubicBezTo>
                  <a:pt x="625" y="7504"/>
                  <a:pt x="625" y="7498"/>
                  <a:pt x="636" y="7493"/>
                </a:cubicBezTo>
                <a:close/>
                <a:moveTo>
                  <a:pt x="11132" y="7498"/>
                </a:moveTo>
                <a:cubicBezTo>
                  <a:pt x="11137" y="7509"/>
                  <a:pt x="11134" y="7528"/>
                  <a:pt x="11121" y="7528"/>
                </a:cubicBezTo>
                <a:cubicBezTo>
                  <a:pt x="11119" y="7528"/>
                  <a:pt x="11117" y="7527"/>
                  <a:pt x="11115" y="7527"/>
                </a:cubicBezTo>
                <a:cubicBezTo>
                  <a:pt x="11110" y="7521"/>
                  <a:pt x="11115" y="7498"/>
                  <a:pt x="11132" y="7498"/>
                </a:cubicBezTo>
                <a:close/>
                <a:moveTo>
                  <a:pt x="454" y="7601"/>
                </a:moveTo>
                <a:lnTo>
                  <a:pt x="454" y="7601"/>
                </a:lnTo>
                <a:cubicBezTo>
                  <a:pt x="466" y="7606"/>
                  <a:pt x="471" y="7606"/>
                  <a:pt x="483" y="7612"/>
                </a:cubicBezTo>
                <a:cubicBezTo>
                  <a:pt x="477" y="7618"/>
                  <a:pt x="471" y="7623"/>
                  <a:pt x="466" y="7635"/>
                </a:cubicBezTo>
                <a:cubicBezTo>
                  <a:pt x="471" y="7646"/>
                  <a:pt x="477" y="7657"/>
                  <a:pt x="483" y="7669"/>
                </a:cubicBezTo>
                <a:lnTo>
                  <a:pt x="466" y="7669"/>
                </a:lnTo>
                <a:cubicBezTo>
                  <a:pt x="466" y="7646"/>
                  <a:pt x="460" y="7623"/>
                  <a:pt x="454" y="7601"/>
                </a:cubicBezTo>
                <a:close/>
                <a:moveTo>
                  <a:pt x="11189" y="7657"/>
                </a:moveTo>
                <a:lnTo>
                  <a:pt x="11155" y="7697"/>
                </a:lnTo>
                <a:cubicBezTo>
                  <a:pt x="11161" y="7697"/>
                  <a:pt x="11172" y="7697"/>
                  <a:pt x="11172" y="7703"/>
                </a:cubicBezTo>
                <a:cubicBezTo>
                  <a:pt x="11178" y="7686"/>
                  <a:pt x="11183" y="7669"/>
                  <a:pt x="11189" y="7657"/>
                </a:cubicBezTo>
                <a:close/>
                <a:moveTo>
                  <a:pt x="693" y="7663"/>
                </a:moveTo>
                <a:lnTo>
                  <a:pt x="693" y="7663"/>
                </a:lnTo>
                <a:cubicBezTo>
                  <a:pt x="704" y="7674"/>
                  <a:pt x="704" y="7691"/>
                  <a:pt x="698" y="7708"/>
                </a:cubicBezTo>
                <a:cubicBezTo>
                  <a:pt x="681" y="7708"/>
                  <a:pt x="676" y="7669"/>
                  <a:pt x="693" y="7663"/>
                </a:cubicBezTo>
                <a:close/>
                <a:moveTo>
                  <a:pt x="11206" y="7345"/>
                </a:moveTo>
                <a:lnTo>
                  <a:pt x="11206" y="7345"/>
                </a:lnTo>
                <a:cubicBezTo>
                  <a:pt x="11183" y="7470"/>
                  <a:pt x="11149" y="7595"/>
                  <a:pt x="11104" y="7714"/>
                </a:cubicBezTo>
                <a:cubicBezTo>
                  <a:pt x="11115" y="7606"/>
                  <a:pt x="11161" y="7515"/>
                  <a:pt x="11178" y="7413"/>
                </a:cubicBezTo>
                <a:cubicBezTo>
                  <a:pt x="11183" y="7391"/>
                  <a:pt x="11195" y="7368"/>
                  <a:pt x="11206" y="7345"/>
                </a:cubicBezTo>
                <a:close/>
                <a:moveTo>
                  <a:pt x="11098" y="7549"/>
                </a:moveTo>
                <a:cubicBezTo>
                  <a:pt x="11104" y="7549"/>
                  <a:pt x="11115" y="7561"/>
                  <a:pt x="11115" y="7561"/>
                </a:cubicBezTo>
                <a:cubicBezTo>
                  <a:pt x="11098" y="7618"/>
                  <a:pt x="11093" y="7686"/>
                  <a:pt x="11059" y="7737"/>
                </a:cubicBezTo>
                <a:cubicBezTo>
                  <a:pt x="11070" y="7674"/>
                  <a:pt x="11104" y="7612"/>
                  <a:pt x="11098" y="7549"/>
                </a:cubicBezTo>
                <a:close/>
                <a:moveTo>
                  <a:pt x="511" y="7703"/>
                </a:moveTo>
                <a:cubicBezTo>
                  <a:pt x="511" y="7708"/>
                  <a:pt x="500" y="7720"/>
                  <a:pt x="494" y="7725"/>
                </a:cubicBezTo>
                <a:cubicBezTo>
                  <a:pt x="505" y="7731"/>
                  <a:pt x="517" y="7742"/>
                  <a:pt x="522" y="7748"/>
                </a:cubicBezTo>
                <a:cubicBezTo>
                  <a:pt x="500" y="7748"/>
                  <a:pt x="483" y="7737"/>
                  <a:pt x="488" y="7714"/>
                </a:cubicBezTo>
                <a:cubicBezTo>
                  <a:pt x="494" y="7714"/>
                  <a:pt x="505" y="7708"/>
                  <a:pt x="511" y="7703"/>
                </a:cubicBezTo>
                <a:close/>
                <a:moveTo>
                  <a:pt x="11043" y="7781"/>
                </a:moveTo>
                <a:cubicBezTo>
                  <a:pt x="11044" y="7781"/>
                  <a:pt x="11046" y="7782"/>
                  <a:pt x="11047" y="7782"/>
                </a:cubicBezTo>
                <a:cubicBezTo>
                  <a:pt x="11057" y="7792"/>
                  <a:pt x="11049" y="7811"/>
                  <a:pt x="11036" y="7811"/>
                </a:cubicBezTo>
                <a:cubicBezTo>
                  <a:pt x="11034" y="7811"/>
                  <a:pt x="11032" y="7811"/>
                  <a:pt x="11030" y="7810"/>
                </a:cubicBezTo>
                <a:cubicBezTo>
                  <a:pt x="11020" y="7805"/>
                  <a:pt x="11028" y="7781"/>
                  <a:pt x="11043" y="7781"/>
                </a:cubicBezTo>
                <a:close/>
                <a:moveTo>
                  <a:pt x="494" y="7759"/>
                </a:moveTo>
                <a:cubicBezTo>
                  <a:pt x="511" y="7759"/>
                  <a:pt x="517" y="7771"/>
                  <a:pt x="522" y="7782"/>
                </a:cubicBezTo>
                <a:lnTo>
                  <a:pt x="545" y="7782"/>
                </a:lnTo>
                <a:cubicBezTo>
                  <a:pt x="545" y="7793"/>
                  <a:pt x="534" y="7805"/>
                  <a:pt x="534" y="7810"/>
                </a:cubicBezTo>
                <a:lnTo>
                  <a:pt x="551" y="7810"/>
                </a:lnTo>
                <a:cubicBezTo>
                  <a:pt x="532" y="7830"/>
                  <a:pt x="538" y="7844"/>
                  <a:pt x="552" y="7844"/>
                </a:cubicBezTo>
                <a:cubicBezTo>
                  <a:pt x="558" y="7844"/>
                  <a:pt x="566" y="7840"/>
                  <a:pt x="573" y="7833"/>
                </a:cubicBezTo>
                <a:cubicBezTo>
                  <a:pt x="579" y="7839"/>
                  <a:pt x="579" y="7850"/>
                  <a:pt x="579" y="7856"/>
                </a:cubicBezTo>
                <a:lnTo>
                  <a:pt x="545" y="7856"/>
                </a:lnTo>
                <a:cubicBezTo>
                  <a:pt x="550" y="7870"/>
                  <a:pt x="551" y="7880"/>
                  <a:pt x="548" y="7892"/>
                </a:cubicBezTo>
                <a:lnTo>
                  <a:pt x="548" y="7892"/>
                </a:lnTo>
                <a:cubicBezTo>
                  <a:pt x="531" y="7845"/>
                  <a:pt x="510" y="7807"/>
                  <a:pt x="494" y="7759"/>
                </a:cubicBezTo>
                <a:close/>
                <a:moveTo>
                  <a:pt x="10628" y="7980"/>
                </a:moveTo>
                <a:cubicBezTo>
                  <a:pt x="10630" y="7980"/>
                  <a:pt x="10632" y="7980"/>
                  <a:pt x="10633" y="7981"/>
                </a:cubicBezTo>
                <a:cubicBezTo>
                  <a:pt x="10642" y="7990"/>
                  <a:pt x="10629" y="8006"/>
                  <a:pt x="10618" y="8006"/>
                </a:cubicBezTo>
                <a:cubicBezTo>
                  <a:pt x="10615" y="8006"/>
                  <a:pt x="10613" y="8006"/>
                  <a:pt x="10610" y="8003"/>
                </a:cubicBezTo>
                <a:cubicBezTo>
                  <a:pt x="10601" y="7994"/>
                  <a:pt x="10616" y="7980"/>
                  <a:pt x="10628" y="7980"/>
                </a:cubicBezTo>
                <a:close/>
                <a:moveTo>
                  <a:pt x="590" y="7975"/>
                </a:moveTo>
                <a:cubicBezTo>
                  <a:pt x="602" y="8003"/>
                  <a:pt x="613" y="8032"/>
                  <a:pt x="619" y="8060"/>
                </a:cubicBezTo>
                <a:cubicBezTo>
                  <a:pt x="607" y="8043"/>
                  <a:pt x="596" y="8020"/>
                  <a:pt x="590" y="8003"/>
                </a:cubicBezTo>
                <a:cubicBezTo>
                  <a:pt x="590" y="7992"/>
                  <a:pt x="590" y="7981"/>
                  <a:pt x="590" y="7975"/>
                </a:cubicBezTo>
                <a:close/>
                <a:moveTo>
                  <a:pt x="335" y="7385"/>
                </a:moveTo>
                <a:lnTo>
                  <a:pt x="335" y="7385"/>
                </a:lnTo>
                <a:cubicBezTo>
                  <a:pt x="358" y="7396"/>
                  <a:pt x="358" y="7430"/>
                  <a:pt x="364" y="7453"/>
                </a:cubicBezTo>
                <a:cubicBezTo>
                  <a:pt x="432" y="7657"/>
                  <a:pt x="505" y="7856"/>
                  <a:pt x="579" y="8054"/>
                </a:cubicBezTo>
                <a:cubicBezTo>
                  <a:pt x="596" y="8100"/>
                  <a:pt x="625" y="8145"/>
                  <a:pt x="636" y="8196"/>
                </a:cubicBezTo>
                <a:cubicBezTo>
                  <a:pt x="590" y="8134"/>
                  <a:pt x="579" y="8049"/>
                  <a:pt x="528" y="7992"/>
                </a:cubicBezTo>
                <a:cubicBezTo>
                  <a:pt x="534" y="7992"/>
                  <a:pt x="539" y="7992"/>
                  <a:pt x="545" y="7986"/>
                </a:cubicBezTo>
                <a:cubicBezTo>
                  <a:pt x="471" y="7833"/>
                  <a:pt x="426" y="7669"/>
                  <a:pt x="375" y="7510"/>
                </a:cubicBezTo>
                <a:cubicBezTo>
                  <a:pt x="370" y="7510"/>
                  <a:pt x="366" y="7510"/>
                  <a:pt x="364" y="7513"/>
                </a:cubicBezTo>
                <a:lnTo>
                  <a:pt x="364" y="7513"/>
                </a:lnTo>
                <a:cubicBezTo>
                  <a:pt x="374" y="7468"/>
                  <a:pt x="346" y="7429"/>
                  <a:pt x="335" y="7385"/>
                </a:cubicBezTo>
                <a:close/>
                <a:moveTo>
                  <a:pt x="10991" y="8185"/>
                </a:moveTo>
                <a:lnTo>
                  <a:pt x="10957" y="8196"/>
                </a:lnTo>
                <a:cubicBezTo>
                  <a:pt x="10968" y="8196"/>
                  <a:pt x="10979" y="8202"/>
                  <a:pt x="10991" y="8202"/>
                </a:cubicBezTo>
                <a:cubicBezTo>
                  <a:pt x="10991" y="8196"/>
                  <a:pt x="10991" y="8191"/>
                  <a:pt x="10991" y="8185"/>
                </a:cubicBezTo>
                <a:close/>
                <a:moveTo>
                  <a:pt x="645" y="8199"/>
                </a:moveTo>
                <a:cubicBezTo>
                  <a:pt x="648" y="8199"/>
                  <a:pt x="650" y="8200"/>
                  <a:pt x="653" y="8202"/>
                </a:cubicBezTo>
                <a:cubicBezTo>
                  <a:pt x="662" y="8207"/>
                  <a:pt x="660" y="8227"/>
                  <a:pt x="649" y="8227"/>
                </a:cubicBezTo>
                <a:cubicBezTo>
                  <a:pt x="647" y="8227"/>
                  <a:pt x="644" y="8226"/>
                  <a:pt x="642" y="8225"/>
                </a:cubicBezTo>
                <a:cubicBezTo>
                  <a:pt x="632" y="8220"/>
                  <a:pt x="634" y="8199"/>
                  <a:pt x="645" y="8199"/>
                </a:cubicBezTo>
                <a:close/>
                <a:moveTo>
                  <a:pt x="11104" y="7714"/>
                </a:moveTo>
                <a:lnTo>
                  <a:pt x="11104" y="7714"/>
                </a:lnTo>
                <a:cubicBezTo>
                  <a:pt x="11081" y="7788"/>
                  <a:pt x="11064" y="7867"/>
                  <a:pt x="11025" y="7935"/>
                </a:cubicBezTo>
                <a:cubicBezTo>
                  <a:pt x="11030" y="7907"/>
                  <a:pt x="11042" y="7884"/>
                  <a:pt x="11047" y="7856"/>
                </a:cubicBezTo>
                <a:lnTo>
                  <a:pt x="11019" y="7850"/>
                </a:lnTo>
                <a:cubicBezTo>
                  <a:pt x="11013" y="7907"/>
                  <a:pt x="10979" y="7958"/>
                  <a:pt x="10974" y="8015"/>
                </a:cubicBezTo>
                <a:cubicBezTo>
                  <a:pt x="11002" y="7998"/>
                  <a:pt x="11008" y="7958"/>
                  <a:pt x="11030" y="7930"/>
                </a:cubicBezTo>
                <a:lnTo>
                  <a:pt x="11030" y="7930"/>
                </a:lnTo>
                <a:cubicBezTo>
                  <a:pt x="11008" y="8020"/>
                  <a:pt x="10968" y="8111"/>
                  <a:pt x="10922" y="8202"/>
                </a:cubicBezTo>
                <a:cubicBezTo>
                  <a:pt x="10922" y="8208"/>
                  <a:pt x="10922" y="8208"/>
                  <a:pt x="10917" y="8213"/>
                </a:cubicBezTo>
                <a:cubicBezTo>
                  <a:pt x="10911" y="8225"/>
                  <a:pt x="10905" y="8242"/>
                  <a:pt x="10894" y="8259"/>
                </a:cubicBezTo>
                <a:cubicBezTo>
                  <a:pt x="10900" y="8236"/>
                  <a:pt x="10911" y="8208"/>
                  <a:pt x="10917" y="8185"/>
                </a:cubicBezTo>
                <a:cubicBezTo>
                  <a:pt x="10934" y="8140"/>
                  <a:pt x="10951" y="8100"/>
                  <a:pt x="10974" y="8060"/>
                </a:cubicBezTo>
                <a:lnTo>
                  <a:pt x="10957" y="8049"/>
                </a:lnTo>
                <a:cubicBezTo>
                  <a:pt x="10951" y="8054"/>
                  <a:pt x="10940" y="8077"/>
                  <a:pt x="10934" y="8083"/>
                </a:cubicBezTo>
                <a:lnTo>
                  <a:pt x="10917" y="8094"/>
                </a:lnTo>
                <a:lnTo>
                  <a:pt x="10917" y="8071"/>
                </a:lnTo>
                <a:lnTo>
                  <a:pt x="10940" y="8071"/>
                </a:lnTo>
                <a:cubicBezTo>
                  <a:pt x="10940" y="8049"/>
                  <a:pt x="10945" y="8026"/>
                  <a:pt x="10945" y="8003"/>
                </a:cubicBezTo>
                <a:cubicBezTo>
                  <a:pt x="10974" y="7986"/>
                  <a:pt x="10979" y="7958"/>
                  <a:pt x="10985" y="7930"/>
                </a:cubicBezTo>
                <a:cubicBezTo>
                  <a:pt x="10979" y="7896"/>
                  <a:pt x="11019" y="7873"/>
                  <a:pt x="11002" y="7833"/>
                </a:cubicBezTo>
                <a:lnTo>
                  <a:pt x="11002" y="7833"/>
                </a:lnTo>
                <a:cubicBezTo>
                  <a:pt x="11019" y="7839"/>
                  <a:pt x="11030" y="7844"/>
                  <a:pt x="11042" y="7850"/>
                </a:cubicBezTo>
                <a:cubicBezTo>
                  <a:pt x="11059" y="7822"/>
                  <a:pt x="11070" y="7788"/>
                  <a:pt x="11076" y="7754"/>
                </a:cubicBezTo>
                <a:cubicBezTo>
                  <a:pt x="11087" y="7742"/>
                  <a:pt x="11098" y="7725"/>
                  <a:pt x="11104" y="7714"/>
                </a:cubicBezTo>
                <a:close/>
                <a:moveTo>
                  <a:pt x="584" y="8229"/>
                </a:moveTo>
                <a:cubicBezTo>
                  <a:pt x="595" y="8229"/>
                  <a:pt x="606" y="8233"/>
                  <a:pt x="619" y="8236"/>
                </a:cubicBezTo>
                <a:cubicBezTo>
                  <a:pt x="607" y="8236"/>
                  <a:pt x="590" y="8236"/>
                  <a:pt x="579" y="8242"/>
                </a:cubicBezTo>
                <a:cubicBezTo>
                  <a:pt x="590" y="8253"/>
                  <a:pt x="596" y="8264"/>
                  <a:pt x="602" y="8276"/>
                </a:cubicBezTo>
                <a:lnTo>
                  <a:pt x="568" y="8276"/>
                </a:lnTo>
                <a:cubicBezTo>
                  <a:pt x="562" y="8264"/>
                  <a:pt x="556" y="8253"/>
                  <a:pt x="562" y="8236"/>
                </a:cubicBezTo>
                <a:cubicBezTo>
                  <a:pt x="569" y="8231"/>
                  <a:pt x="576" y="8229"/>
                  <a:pt x="584" y="8229"/>
                </a:cubicBezTo>
                <a:close/>
                <a:moveTo>
                  <a:pt x="10866" y="8287"/>
                </a:moveTo>
                <a:cubicBezTo>
                  <a:pt x="10866" y="8287"/>
                  <a:pt x="10866" y="8293"/>
                  <a:pt x="10871" y="8293"/>
                </a:cubicBezTo>
                <a:lnTo>
                  <a:pt x="10866" y="8293"/>
                </a:lnTo>
                <a:cubicBezTo>
                  <a:pt x="10866" y="8287"/>
                  <a:pt x="10866" y="8287"/>
                  <a:pt x="10866" y="8287"/>
                </a:cubicBezTo>
                <a:close/>
                <a:moveTo>
                  <a:pt x="903" y="8185"/>
                </a:moveTo>
                <a:cubicBezTo>
                  <a:pt x="920" y="8225"/>
                  <a:pt x="942" y="8264"/>
                  <a:pt x="959" y="8298"/>
                </a:cubicBezTo>
                <a:cubicBezTo>
                  <a:pt x="925" y="8276"/>
                  <a:pt x="920" y="8225"/>
                  <a:pt x="891" y="8191"/>
                </a:cubicBezTo>
                <a:lnTo>
                  <a:pt x="903" y="8185"/>
                </a:lnTo>
                <a:close/>
                <a:moveTo>
                  <a:pt x="522" y="8298"/>
                </a:moveTo>
                <a:lnTo>
                  <a:pt x="522" y="8298"/>
                </a:lnTo>
                <a:cubicBezTo>
                  <a:pt x="525" y="8301"/>
                  <a:pt x="529" y="8302"/>
                  <a:pt x="533" y="8303"/>
                </a:cubicBezTo>
                <a:lnTo>
                  <a:pt x="533" y="8303"/>
                </a:lnTo>
                <a:cubicBezTo>
                  <a:pt x="529" y="8301"/>
                  <a:pt x="526" y="8300"/>
                  <a:pt x="522" y="8298"/>
                </a:cubicBezTo>
                <a:close/>
                <a:moveTo>
                  <a:pt x="747" y="8308"/>
                </a:moveTo>
                <a:cubicBezTo>
                  <a:pt x="753" y="8308"/>
                  <a:pt x="758" y="8312"/>
                  <a:pt x="761" y="8321"/>
                </a:cubicBezTo>
                <a:cubicBezTo>
                  <a:pt x="756" y="8325"/>
                  <a:pt x="752" y="8327"/>
                  <a:pt x="748" y="8327"/>
                </a:cubicBezTo>
                <a:cubicBezTo>
                  <a:pt x="742" y="8327"/>
                  <a:pt x="736" y="8322"/>
                  <a:pt x="732" y="8315"/>
                </a:cubicBezTo>
                <a:cubicBezTo>
                  <a:pt x="737" y="8310"/>
                  <a:pt x="743" y="8308"/>
                  <a:pt x="747" y="8308"/>
                </a:cubicBezTo>
                <a:close/>
                <a:moveTo>
                  <a:pt x="965" y="8304"/>
                </a:moveTo>
                <a:cubicBezTo>
                  <a:pt x="965" y="8310"/>
                  <a:pt x="971" y="8315"/>
                  <a:pt x="971" y="8321"/>
                </a:cubicBezTo>
                <a:cubicBezTo>
                  <a:pt x="971" y="8327"/>
                  <a:pt x="971" y="8332"/>
                  <a:pt x="971" y="8332"/>
                </a:cubicBezTo>
                <a:cubicBezTo>
                  <a:pt x="965" y="8327"/>
                  <a:pt x="959" y="8315"/>
                  <a:pt x="954" y="8310"/>
                </a:cubicBezTo>
                <a:cubicBezTo>
                  <a:pt x="959" y="8310"/>
                  <a:pt x="959" y="8304"/>
                  <a:pt x="965" y="8304"/>
                </a:cubicBezTo>
                <a:close/>
                <a:moveTo>
                  <a:pt x="1135" y="8304"/>
                </a:moveTo>
                <a:cubicBezTo>
                  <a:pt x="1141" y="8310"/>
                  <a:pt x="1147" y="8321"/>
                  <a:pt x="1152" y="8332"/>
                </a:cubicBezTo>
                <a:cubicBezTo>
                  <a:pt x="1154" y="8342"/>
                  <a:pt x="1152" y="8346"/>
                  <a:pt x="1148" y="8346"/>
                </a:cubicBezTo>
                <a:cubicBezTo>
                  <a:pt x="1138" y="8346"/>
                  <a:pt x="1114" y="8308"/>
                  <a:pt x="1135" y="8304"/>
                </a:cubicBezTo>
                <a:close/>
                <a:moveTo>
                  <a:pt x="988" y="8344"/>
                </a:moveTo>
                <a:cubicBezTo>
                  <a:pt x="982" y="8349"/>
                  <a:pt x="982" y="8355"/>
                  <a:pt x="982" y="8361"/>
                </a:cubicBezTo>
                <a:cubicBezTo>
                  <a:pt x="982" y="8355"/>
                  <a:pt x="976" y="8349"/>
                  <a:pt x="976" y="8344"/>
                </a:cubicBezTo>
                <a:close/>
                <a:moveTo>
                  <a:pt x="767" y="8345"/>
                </a:moveTo>
                <a:cubicBezTo>
                  <a:pt x="773" y="8345"/>
                  <a:pt x="778" y="8348"/>
                  <a:pt x="778" y="8355"/>
                </a:cubicBezTo>
                <a:cubicBezTo>
                  <a:pt x="781" y="8365"/>
                  <a:pt x="773" y="8371"/>
                  <a:pt x="765" y="8371"/>
                </a:cubicBezTo>
                <a:cubicBezTo>
                  <a:pt x="760" y="8371"/>
                  <a:pt x="755" y="8368"/>
                  <a:pt x="755" y="8361"/>
                </a:cubicBezTo>
                <a:cubicBezTo>
                  <a:pt x="752" y="8351"/>
                  <a:pt x="760" y="8345"/>
                  <a:pt x="767" y="8345"/>
                </a:cubicBezTo>
                <a:close/>
                <a:moveTo>
                  <a:pt x="594" y="8285"/>
                </a:moveTo>
                <a:cubicBezTo>
                  <a:pt x="602" y="8285"/>
                  <a:pt x="609" y="8290"/>
                  <a:pt x="613" y="8298"/>
                </a:cubicBezTo>
                <a:cubicBezTo>
                  <a:pt x="630" y="8327"/>
                  <a:pt x="642" y="8361"/>
                  <a:pt x="659" y="8389"/>
                </a:cubicBezTo>
                <a:cubicBezTo>
                  <a:pt x="657" y="8390"/>
                  <a:pt x="655" y="8390"/>
                  <a:pt x="654" y="8390"/>
                </a:cubicBezTo>
                <a:cubicBezTo>
                  <a:pt x="644" y="8390"/>
                  <a:pt x="634" y="8377"/>
                  <a:pt x="625" y="8372"/>
                </a:cubicBezTo>
                <a:cubicBezTo>
                  <a:pt x="625" y="8372"/>
                  <a:pt x="619" y="8378"/>
                  <a:pt x="613" y="8378"/>
                </a:cubicBezTo>
                <a:cubicBezTo>
                  <a:pt x="607" y="8344"/>
                  <a:pt x="585" y="8315"/>
                  <a:pt x="585" y="8287"/>
                </a:cubicBezTo>
                <a:cubicBezTo>
                  <a:pt x="588" y="8286"/>
                  <a:pt x="591" y="8285"/>
                  <a:pt x="594" y="8285"/>
                </a:cubicBezTo>
                <a:close/>
                <a:moveTo>
                  <a:pt x="626" y="8390"/>
                </a:moveTo>
                <a:cubicBezTo>
                  <a:pt x="636" y="8390"/>
                  <a:pt x="645" y="8401"/>
                  <a:pt x="630" y="8412"/>
                </a:cubicBezTo>
                <a:cubicBezTo>
                  <a:pt x="630" y="8406"/>
                  <a:pt x="619" y="8401"/>
                  <a:pt x="613" y="8401"/>
                </a:cubicBezTo>
                <a:cubicBezTo>
                  <a:pt x="615" y="8393"/>
                  <a:pt x="620" y="8390"/>
                  <a:pt x="626" y="8390"/>
                </a:cubicBezTo>
                <a:close/>
                <a:moveTo>
                  <a:pt x="1010" y="8389"/>
                </a:moveTo>
                <a:cubicBezTo>
                  <a:pt x="1016" y="8401"/>
                  <a:pt x="1022" y="8412"/>
                  <a:pt x="1022" y="8418"/>
                </a:cubicBezTo>
                <a:lnTo>
                  <a:pt x="1010" y="8418"/>
                </a:lnTo>
                <a:cubicBezTo>
                  <a:pt x="1010" y="8412"/>
                  <a:pt x="1005" y="8406"/>
                  <a:pt x="1005" y="8401"/>
                </a:cubicBezTo>
                <a:lnTo>
                  <a:pt x="1005" y="8389"/>
                </a:lnTo>
                <a:close/>
                <a:moveTo>
                  <a:pt x="1027" y="8435"/>
                </a:moveTo>
                <a:lnTo>
                  <a:pt x="1039" y="8457"/>
                </a:lnTo>
                <a:lnTo>
                  <a:pt x="1039" y="8474"/>
                </a:lnTo>
                <a:cubicBezTo>
                  <a:pt x="1033" y="8463"/>
                  <a:pt x="1027" y="8452"/>
                  <a:pt x="1022" y="8440"/>
                </a:cubicBezTo>
                <a:lnTo>
                  <a:pt x="1027" y="8435"/>
                </a:lnTo>
                <a:close/>
                <a:moveTo>
                  <a:pt x="761" y="8372"/>
                </a:moveTo>
                <a:lnTo>
                  <a:pt x="761" y="8372"/>
                </a:lnTo>
                <a:cubicBezTo>
                  <a:pt x="800" y="8389"/>
                  <a:pt x="817" y="8429"/>
                  <a:pt x="846" y="8463"/>
                </a:cubicBezTo>
                <a:cubicBezTo>
                  <a:pt x="834" y="8469"/>
                  <a:pt x="823" y="8474"/>
                  <a:pt x="817" y="8480"/>
                </a:cubicBezTo>
                <a:cubicBezTo>
                  <a:pt x="795" y="8446"/>
                  <a:pt x="778" y="8406"/>
                  <a:pt x="761" y="8372"/>
                </a:cubicBezTo>
                <a:close/>
                <a:moveTo>
                  <a:pt x="686" y="8502"/>
                </a:moveTo>
                <a:cubicBezTo>
                  <a:pt x="686" y="8503"/>
                  <a:pt x="686" y="8503"/>
                  <a:pt x="687" y="8503"/>
                </a:cubicBezTo>
                <a:lnTo>
                  <a:pt x="687" y="8503"/>
                </a:lnTo>
                <a:cubicBezTo>
                  <a:pt x="687" y="8503"/>
                  <a:pt x="687" y="8503"/>
                  <a:pt x="687" y="8503"/>
                </a:cubicBezTo>
                <a:cubicBezTo>
                  <a:pt x="687" y="8503"/>
                  <a:pt x="686" y="8502"/>
                  <a:pt x="686" y="8502"/>
                </a:cubicBezTo>
                <a:close/>
                <a:moveTo>
                  <a:pt x="840" y="8480"/>
                </a:moveTo>
                <a:lnTo>
                  <a:pt x="840" y="8480"/>
                </a:lnTo>
                <a:cubicBezTo>
                  <a:pt x="846" y="8486"/>
                  <a:pt x="851" y="8491"/>
                  <a:pt x="857" y="8497"/>
                </a:cubicBezTo>
                <a:cubicBezTo>
                  <a:pt x="857" y="8507"/>
                  <a:pt x="853" y="8510"/>
                  <a:pt x="849" y="8510"/>
                </a:cubicBezTo>
                <a:cubicBezTo>
                  <a:pt x="837" y="8510"/>
                  <a:pt x="820" y="8488"/>
                  <a:pt x="840" y="8480"/>
                </a:cubicBezTo>
                <a:close/>
                <a:moveTo>
                  <a:pt x="10775" y="8525"/>
                </a:moveTo>
                <a:cubicBezTo>
                  <a:pt x="10775" y="8525"/>
                  <a:pt x="10775" y="8531"/>
                  <a:pt x="10775" y="8531"/>
                </a:cubicBezTo>
                <a:lnTo>
                  <a:pt x="10769" y="8531"/>
                </a:lnTo>
                <a:cubicBezTo>
                  <a:pt x="10775" y="8525"/>
                  <a:pt x="10775" y="8525"/>
                  <a:pt x="10775" y="8525"/>
                </a:cubicBezTo>
                <a:close/>
                <a:moveTo>
                  <a:pt x="10769" y="8491"/>
                </a:moveTo>
                <a:lnTo>
                  <a:pt x="10769" y="8491"/>
                </a:lnTo>
                <a:cubicBezTo>
                  <a:pt x="10764" y="8520"/>
                  <a:pt x="10752" y="8542"/>
                  <a:pt x="10735" y="8559"/>
                </a:cubicBezTo>
                <a:lnTo>
                  <a:pt x="10769" y="8491"/>
                </a:lnTo>
                <a:close/>
                <a:moveTo>
                  <a:pt x="10735" y="8520"/>
                </a:moveTo>
                <a:cubicBezTo>
                  <a:pt x="10730" y="8520"/>
                  <a:pt x="10730" y="8525"/>
                  <a:pt x="10730" y="8531"/>
                </a:cubicBezTo>
                <a:lnTo>
                  <a:pt x="10713" y="8542"/>
                </a:lnTo>
                <a:lnTo>
                  <a:pt x="10707" y="8554"/>
                </a:lnTo>
                <a:cubicBezTo>
                  <a:pt x="10701" y="8559"/>
                  <a:pt x="10696" y="8571"/>
                  <a:pt x="10684" y="8576"/>
                </a:cubicBezTo>
                <a:cubicBezTo>
                  <a:pt x="10690" y="8565"/>
                  <a:pt x="10690" y="8559"/>
                  <a:pt x="10696" y="8554"/>
                </a:cubicBezTo>
                <a:lnTo>
                  <a:pt x="10696" y="8542"/>
                </a:lnTo>
                <a:lnTo>
                  <a:pt x="10701" y="8542"/>
                </a:lnTo>
                <a:cubicBezTo>
                  <a:pt x="10707" y="8531"/>
                  <a:pt x="10707" y="8525"/>
                  <a:pt x="10713" y="8520"/>
                </a:cubicBezTo>
                <a:close/>
                <a:moveTo>
                  <a:pt x="891" y="8559"/>
                </a:moveTo>
                <a:cubicBezTo>
                  <a:pt x="897" y="8576"/>
                  <a:pt x="897" y="8582"/>
                  <a:pt x="880" y="8582"/>
                </a:cubicBezTo>
                <a:cubicBezTo>
                  <a:pt x="874" y="8565"/>
                  <a:pt x="874" y="8559"/>
                  <a:pt x="891" y="8559"/>
                </a:cubicBezTo>
                <a:close/>
                <a:moveTo>
                  <a:pt x="1056" y="8486"/>
                </a:moveTo>
                <a:cubicBezTo>
                  <a:pt x="1078" y="8520"/>
                  <a:pt x="1101" y="8559"/>
                  <a:pt x="1118" y="8593"/>
                </a:cubicBezTo>
                <a:cubicBezTo>
                  <a:pt x="1118" y="8593"/>
                  <a:pt x="1118" y="8599"/>
                  <a:pt x="1112" y="8599"/>
                </a:cubicBezTo>
                <a:cubicBezTo>
                  <a:pt x="1107" y="8576"/>
                  <a:pt x="1095" y="8559"/>
                  <a:pt x="1078" y="8548"/>
                </a:cubicBezTo>
                <a:cubicBezTo>
                  <a:pt x="1073" y="8531"/>
                  <a:pt x="1061" y="8514"/>
                  <a:pt x="1050" y="8497"/>
                </a:cubicBezTo>
                <a:cubicBezTo>
                  <a:pt x="1050" y="8491"/>
                  <a:pt x="1056" y="8491"/>
                  <a:pt x="1056" y="8486"/>
                </a:cubicBezTo>
                <a:close/>
                <a:moveTo>
                  <a:pt x="10752" y="8582"/>
                </a:moveTo>
                <a:lnTo>
                  <a:pt x="10741" y="8605"/>
                </a:lnTo>
                <a:cubicBezTo>
                  <a:pt x="10741" y="8599"/>
                  <a:pt x="10741" y="8593"/>
                  <a:pt x="10741" y="8588"/>
                </a:cubicBezTo>
                <a:cubicBezTo>
                  <a:pt x="10747" y="8588"/>
                  <a:pt x="10747" y="8588"/>
                  <a:pt x="10752" y="8582"/>
                </a:cubicBezTo>
                <a:close/>
                <a:moveTo>
                  <a:pt x="687" y="8503"/>
                </a:moveTo>
                <a:cubicBezTo>
                  <a:pt x="675" y="8508"/>
                  <a:pt x="664" y="8514"/>
                  <a:pt x="659" y="8520"/>
                </a:cubicBezTo>
                <a:lnTo>
                  <a:pt x="693" y="8514"/>
                </a:lnTo>
                <a:lnTo>
                  <a:pt x="693" y="8514"/>
                </a:lnTo>
                <a:cubicBezTo>
                  <a:pt x="687" y="8531"/>
                  <a:pt x="670" y="8554"/>
                  <a:pt x="698" y="8565"/>
                </a:cubicBezTo>
                <a:cubicBezTo>
                  <a:pt x="710" y="8588"/>
                  <a:pt x="721" y="8610"/>
                  <a:pt x="732" y="8633"/>
                </a:cubicBezTo>
                <a:cubicBezTo>
                  <a:pt x="732" y="8599"/>
                  <a:pt x="721" y="8571"/>
                  <a:pt x="715" y="8542"/>
                </a:cubicBezTo>
                <a:cubicBezTo>
                  <a:pt x="710" y="8548"/>
                  <a:pt x="693" y="8548"/>
                  <a:pt x="687" y="8554"/>
                </a:cubicBezTo>
                <a:cubicBezTo>
                  <a:pt x="701" y="8534"/>
                  <a:pt x="704" y="8515"/>
                  <a:pt x="687" y="8503"/>
                </a:cubicBezTo>
                <a:close/>
                <a:moveTo>
                  <a:pt x="1135" y="8622"/>
                </a:moveTo>
                <a:cubicBezTo>
                  <a:pt x="1135" y="8633"/>
                  <a:pt x="1141" y="8639"/>
                  <a:pt x="1147" y="8644"/>
                </a:cubicBezTo>
                <a:lnTo>
                  <a:pt x="1135" y="8633"/>
                </a:lnTo>
                <a:cubicBezTo>
                  <a:pt x="1135" y="8633"/>
                  <a:pt x="1135" y="8627"/>
                  <a:pt x="1135" y="8622"/>
                </a:cubicBezTo>
                <a:close/>
                <a:moveTo>
                  <a:pt x="1141" y="8645"/>
                </a:moveTo>
                <a:lnTo>
                  <a:pt x="1152" y="8656"/>
                </a:lnTo>
                <a:lnTo>
                  <a:pt x="1147" y="8656"/>
                </a:lnTo>
                <a:cubicBezTo>
                  <a:pt x="1147" y="8650"/>
                  <a:pt x="1147" y="8650"/>
                  <a:pt x="1141" y="8645"/>
                </a:cubicBezTo>
                <a:close/>
                <a:moveTo>
                  <a:pt x="10684" y="8582"/>
                </a:moveTo>
                <a:cubicBezTo>
                  <a:pt x="10690" y="8582"/>
                  <a:pt x="10701" y="8588"/>
                  <a:pt x="10707" y="8593"/>
                </a:cubicBezTo>
                <a:cubicBezTo>
                  <a:pt x="10701" y="8599"/>
                  <a:pt x="10701" y="8599"/>
                  <a:pt x="10696" y="8605"/>
                </a:cubicBezTo>
                <a:cubicBezTo>
                  <a:pt x="10690" y="8605"/>
                  <a:pt x="10679" y="8599"/>
                  <a:pt x="10673" y="8599"/>
                </a:cubicBezTo>
                <a:cubicBezTo>
                  <a:pt x="10679" y="8605"/>
                  <a:pt x="10684" y="8610"/>
                  <a:pt x="10696" y="8616"/>
                </a:cubicBezTo>
                <a:cubicBezTo>
                  <a:pt x="10684" y="8639"/>
                  <a:pt x="10667" y="8662"/>
                  <a:pt x="10656" y="8684"/>
                </a:cubicBezTo>
                <a:lnTo>
                  <a:pt x="10656" y="8667"/>
                </a:lnTo>
                <a:cubicBezTo>
                  <a:pt x="10673" y="8656"/>
                  <a:pt x="10679" y="8622"/>
                  <a:pt x="10667" y="8599"/>
                </a:cubicBezTo>
                <a:lnTo>
                  <a:pt x="10673" y="8599"/>
                </a:lnTo>
                <a:lnTo>
                  <a:pt x="10679" y="8593"/>
                </a:lnTo>
                <a:cubicBezTo>
                  <a:pt x="10679" y="8588"/>
                  <a:pt x="10684" y="8582"/>
                  <a:pt x="10684" y="8582"/>
                </a:cubicBezTo>
                <a:close/>
                <a:moveTo>
                  <a:pt x="10718" y="8786"/>
                </a:moveTo>
                <a:cubicBezTo>
                  <a:pt x="10707" y="8792"/>
                  <a:pt x="10690" y="8798"/>
                  <a:pt x="10684" y="8803"/>
                </a:cubicBezTo>
                <a:cubicBezTo>
                  <a:pt x="10690" y="8815"/>
                  <a:pt x="10690" y="8832"/>
                  <a:pt x="10690" y="8843"/>
                </a:cubicBezTo>
                <a:cubicBezTo>
                  <a:pt x="10696" y="8820"/>
                  <a:pt x="10701" y="8803"/>
                  <a:pt x="10718" y="8786"/>
                </a:cubicBezTo>
                <a:close/>
                <a:moveTo>
                  <a:pt x="10724" y="8627"/>
                </a:moveTo>
                <a:cubicBezTo>
                  <a:pt x="10724" y="8633"/>
                  <a:pt x="10718" y="8633"/>
                  <a:pt x="10718" y="8639"/>
                </a:cubicBezTo>
                <a:cubicBezTo>
                  <a:pt x="10718" y="8644"/>
                  <a:pt x="10724" y="8656"/>
                  <a:pt x="10724" y="8667"/>
                </a:cubicBezTo>
                <a:cubicBezTo>
                  <a:pt x="10656" y="8724"/>
                  <a:pt x="10650" y="8826"/>
                  <a:pt x="10576" y="8877"/>
                </a:cubicBezTo>
                <a:lnTo>
                  <a:pt x="10593" y="8888"/>
                </a:lnTo>
                <a:cubicBezTo>
                  <a:pt x="10582" y="8894"/>
                  <a:pt x="10571" y="8900"/>
                  <a:pt x="10559" y="8905"/>
                </a:cubicBezTo>
                <a:cubicBezTo>
                  <a:pt x="10599" y="8832"/>
                  <a:pt x="10639" y="8758"/>
                  <a:pt x="10679" y="8684"/>
                </a:cubicBezTo>
                <a:cubicBezTo>
                  <a:pt x="10690" y="8662"/>
                  <a:pt x="10701" y="8644"/>
                  <a:pt x="10718" y="8627"/>
                </a:cubicBezTo>
                <a:close/>
                <a:moveTo>
                  <a:pt x="10105" y="8883"/>
                </a:moveTo>
                <a:cubicBezTo>
                  <a:pt x="10111" y="8893"/>
                  <a:pt x="10102" y="8912"/>
                  <a:pt x="10092" y="8912"/>
                </a:cubicBezTo>
                <a:cubicBezTo>
                  <a:pt x="10091" y="8912"/>
                  <a:pt x="10090" y="8912"/>
                  <a:pt x="10088" y="8911"/>
                </a:cubicBezTo>
                <a:cubicBezTo>
                  <a:pt x="10077" y="8900"/>
                  <a:pt x="10088" y="8883"/>
                  <a:pt x="10105" y="8883"/>
                </a:cubicBezTo>
                <a:close/>
                <a:moveTo>
                  <a:pt x="10281" y="8894"/>
                </a:moveTo>
                <a:cubicBezTo>
                  <a:pt x="10281" y="8911"/>
                  <a:pt x="10270" y="8917"/>
                  <a:pt x="10264" y="8923"/>
                </a:cubicBezTo>
                <a:cubicBezTo>
                  <a:pt x="10270" y="8917"/>
                  <a:pt x="10276" y="8905"/>
                  <a:pt x="10281" y="8894"/>
                </a:cubicBezTo>
                <a:close/>
                <a:moveTo>
                  <a:pt x="10469" y="8934"/>
                </a:moveTo>
                <a:cubicBezTo>
                  <a:pt x="10474" y="8934"/>
                  <a:pt x="10474" y="8940"/>
                  <a:pt x="10474" y="8940"/>
                </a:cubicBezTo>
                <a:lnTo>
                  <a:pt x="10469" y="8940"/>
                </a:lnTo>
                <a:cubicBezTo>
                  <a:pt x="10469" y="8940"/>
                  <a:pt x="10469" y="8934"/>
                  <a:pt x="10469" y="8934"/>
                </a:cubicBezTo>
                <a:close/>
                <a:moveTo>
                  <a:pt x="10486" y="8917"/>
                </a:moveTo>
                <a:cubicBezTo>
                  <a:pt x="10503" y="8917"/>
                  <a:pt x="10508" y="8923"/>
                  <a:pt x="10497" y="8940"/>
                </a:cubicBezTo>
                <a:cubicBezTo>
                  <a:pt x="10480" y="8940"/>
                  <a:pt x="10480" y="8934"/>
                  <a:pt x="10486" y="8917"/>
                </a:cubicBezTo>
                <a:close/>
                <a:moveTo>
                  <a:pt x="10480" y="8945"/>
                </a:moveTo>
                <a:cubicBezTo>
                  <a:pt x="10480" y="8957"/>
                  <a:pt x="10480" y="8968"/>
                  <a:pt x="10469" y="8968"/>
                </a:cubicBezTo>
                <a:lnTo>
                  <a:pt x="10463" y="8968"/>
                </a:lnTo>
                <a:cubicBezTo>
                  <a:pt x="10469" y="8957"/>
                  <a:pt x="10474" y="8951"/>
                  <a:pt x="10480" y="8945"/>
                </a:cubicBezTo>
                <a:close/>
                <a:moveTo>
                  <a:pt x="10225" y="8979"/>
                </a:moveTo>
                <a:cubicBezTo>
                  <a:pt x="10219" y="8985"/>
                  <a:pt x="10209" y="9000"/>
                  <a:pt x="10203" y="9007"/>
                </a:cubicBezTo>
                <a:lnTo>
                  <a:pt x="10203" y="9007"/>
                </a:lnTo>
                <a:cubicBezTo>
                  <a:pt x="10207" y="9000"/>
                  <a:pt x="10211" y="8993"/>
                  <a:pt x="10213" y="8985"/>
                </a:cubicBezTo>
                <a:cubicBezTo>
                  <a:pt x="10219" y="8985"/>
                  <a:pt x="10219" y="8979"/>
                  <a:pt x="10225" y="8979"/>
                </a:cubicBezTo>
                <a:close/>
                <a:moveTo>
                  <a:pt x="10202" y="9008"/>
                </a:moveTo>
                <a:cubicBezTo>
                  <a:pt x="10208" y="9013"/>
                  <a:pt x="10208" y="9013"/>
                  <a:pt x="10208" y="9013"/>
                </a:cubicBezTo>
                <a:cubicBezTo>
                  <a:pt x="10202" y="9025"/>
                  <a:pt x="10191" y="9036"/>
                  <a:pt x="10179" y="9047"/>
                </a:cubicBezTo>
                <a:cubicBezTo>
                  <a:pt x="10183" y="9033"/>
                  <a:pt x="10193" y="9021"/>
                  <a:pt x="10202" y="9008"/>
                </a:cubicBezTo>
                <a:close/>
                <a:moveTo>
                  <a:pt x="1204" y="9068"/>
                </a:moveTo>
                <a:cubicBezTo>
                  <a:pt x="1213" y="9068"/>
                  <a:pt x="1226" y="9074"/>
                  <a:pt x="1226" y="9087"/>
                </a:cubicBezTo>
                <a:cubicBezTo>
                  <a:pt x="1225" y="9088"/>
                  <a:pt x="1222" y="9089"/>
                  <a:pt x="1218" y="9089"/>
                </a:cubicBezTo>
                <a:cubicBezTo>
                  <a:pt x="1208" y="9089"/>
                  <a:pt x="1193" y="9083"/>
                  <a:pt x="1198" y="9070"/>
                </a:cubicBezTo>
                <a:cubicBezTo>
                  <a:pt x="1199" y="9069"/>
                  <a:pt x="1201" y="9068"/>
                  <a:pt x="1204" y="9068"/>
                </a:cubicBezTo>
                <a:close/>
                <a:moveTo>
                  <a:pt x="9941" y="9091"/>
                </a:moveTo>
                <a:cubicBezTo>
                  <a:pt x="9949" y="9091"/>
                  <a:pt x="9954" y="9102"/>
                  <a:pt x="9947" y="9110"/>
                </a:cubicBezTo>
                <a:cubicBezTo>
                  <a:pt x="9945" y="9115"/>
                  <a:pt x="9942" y="9117"/>
                  <a:pt x="9938" y="9117"/>
                </a:cubicBezTo>
                <a:cubicBezTo>
                  <a:pt x="9930" y="9117"/>
                  <a:pt x="9922" y="9106"/>
                  <a:pt x="9930" y="9098"/>
                </a:cubicBezTo>
                <a:cubicBezTo>
                  <a:pt x="9933" y="9093"/>
                  <a:pt x="9937" y="9091"/>
                  <a:pt x="9941" y="9091"/>
                </a:cubicBezTo>
                <a:close/>
                <a:moveTo>
                  <a:pt x="1225" y="9096"/>
                </a:moveTo>
                <a:cubicBezTo>
                  <a:pt x="1228" y="9096"/>
                  <a:pt x="1232" y="9099"/>
                  <a:pt x="1237" y="9104"/>
                </a:cubicBezTo>
                <a:cubicBezTo>
                  <a:pt x="1237" y="9104"/>
                  <a:pt x="1232" y="9110"/>
                  <a:pt x="1232" y="9110"/>
                </a:cubicBezTo>
                <a:cubicBezTo>
                  <a:pt x="1232" y="9110"/>
                  <a:pt x="1232" y="9115"/>
                  <a:pt x="1237" y="9115"/>
                </a:cubicBezTo>
                <a:cubicBezTo>
                  <a:pt x="1235" y="9118"/>
                  <a:pt x="1233" y="9119"/>
                  <a:pt x="1230" y="9119"/>
                </a:cubicBezTo>
                <a:cubicBezTo>
                  <a:pt x="1226" y="9119"/>
                  <a:pt x="1221" y="9116"/>
                  <a:pt x="1215" y="9110"/>
                </a:cubicBezTo>
                <a:cubicBezTo>
                  <a:pt x="1218" y="9100"/>
                  <a:pt x="1221" y="9096"/>
                  <a:pt x="1225" y="9096"/>
                </a:cubicBezTo>
                <a:close/>
                <a:moveTo>
                  <a:pt x="670" y="8264"/>
                </a:moveTo>
                <a:lnTo>
                  <a:pt x="670" y="8264"/>
                </a:lnTo>
                <a:cubicBezTo>
                  <a:pt x="721" y="8338"/>
                  <a:pt x="761" y="8423"/>
                  <a:pt x="806" y="8503"/>
                </a:cubicBezTo>
                <a:cubicBezTo>
                  <a:pt x="817" y="8520"/>
                  <a:pt x="817" y="8542"/>
                  <a:pt x="840" y="8548"/>
                </a:cubicBezTo>
                <a:cubicBezTo>
                  <a:pt x="840" y="8542"/>
                  <a:pt x="846" y="8525"/>
                  <a:pt x="846" y="8520"/>
                </a:cubicBezTo>
                <a:cubicBezTo>
                  <a:pt x="851" y="8520"/>
                  <a:pt x="874" y="8514"/>
                  <a:pt x="880" y="8514"/>
                </a:cubicBezTo>
                <a:cubicBezTo>
                  <a:pt x="880" y="8525"/>
                  <a:pt x="880" y="8537"/>
                  <a:pt x="874" y="8548"/>
                </a:cubicBezTo>
                <a:cubicBezTo>
                  <a:pt x="863" y="8548"/>
                  <a:pt x="851" y="8554"/>
                  <a:pt x="846" y="8571"/>
                </a:cubicBezTo>
                <a:cubicBezTo>
                  <a:pt x="857" y="8616"/>
                  <a:pt x="897" y="8650"/>
                  <a:pt x="914" y="8690"/>
                </a:cubicBezTo>
                <a:cubicBezTo>
                  <a:pt x="931" y="8713"/>
                  <a:pt x="942" y="8747"/>
                  <a:pt x="965" y="8758"/>
                </a:cubicBezTo>
                <a:cubicBezTo>
                  <a:pt x="965" y="8730"/>
                  <a:pt x="954" y="8707"/>
                  <a:pt x="937" y="8696"/>
                </a:cubicBezTo>
                <a:cubicBezTo>
                  <a:pt x="931" y="8674"/>
                  <a:pt x="894" y="8647"/>
                  <a:pt x="916" y="8635"/>
                </a:cubicBezTo>
                <a:lnTo>
                  <a:pt x="916" y="8635"/>
                </a:lnTo>
                <a:cubicBezTo>
                  <a:pt x="916" y="8635"/>
                  <a:pt x="916" y="8635"/>
                  <a:pt x="916" y="8635"/>
                </a:cubicBezTo>
                <a:cubicBezTo>
                  <a:pt x="914" y="8635"/>
                  <a:pt x="911" y="8634"/>
                  <a:pt x="908" y="8633"/>
                </a:cubicBezTo>
                <a:cubicBezTo>
                  <a:pt x="897" y="8616"/>
                  <a:pt x="903" y="8610"/>
                  <a:pt x="920" y="8610"/>
                </a:cubicBezTo>
                <a:cubicBezTo>
                  <a:pt x="927" y="8622"/>
                  <a:pt x="927" y="8631"/>
                  <a:pt x="920" y="8634"/>
                </a:cubicBezTo>
                <a:lnTo>
                  <a:pt x="920" y="8634"/>
                </a:lnTo>
                <a:cubicBezTo>
                  <a:pt x="920" y="8634"/>
                  <a:pt x="920" y="8633"/>
                  <a:pt x="920" y="8633"/>
                </a:cubicBezTo>
                <a:lnTo>
                  <a:pt x="920" y="8633"/>
                </a:lnTo>
                <a:cubicBezTo>
                  <a:pt x="918" y="8634"/>
                  <a:pt x="917" y="8634"/>
                  <a:pt x="916" y="8635"/>
                </a:cubicBezTo>
                <a:lnTo>
                  <a:pt x="916" y="8635"/>
                </a:lnTo>
                <a:cubicBezTo>
                  <a:pt x="918" y="8635"/>
                  <a:pt x="919" y="8634"/>
                  <a:pt x="920" y="8634"/>
                </a:cubicBezTo>
                <a:lnTo>
                  <a:pt x="920" y="8634"/>
                </a:lnTo>
                <a:cubicBezTo>
                  <a:pt x="931" y="8645"/>
                  <a:pt x="943" y="8656"/>
                  <a:pt x="959" y="8656"/>
                </a:cubicBezTo>
                <a:cubicBezTo>
                  <a:pt x="954" y="8656"/>
                  <a:pt x="948" y="8667"/>
                  <a:pt x="942" y="8673"/>
                </a:cubicBezTo>
                <a:cubicBezTo>
                  <a:pt x="948" y="8673"/>
                  <a:pt x="965" y="8679"/>
                  <a:pt x="971" y="8684"/>
                </a:cubicBezTo>
                <a:lnTo>
                  <a:pt x="993" y="8713"/>
                </a:lnTo>
                <a:cubicBezTo>
                  <a:pt x="988" y="8713"/>
                  <a:pt x="971" y="8718"/>
                  <a:pt x="965" y="8718"/>
                </a:cubicBezTo>
                <a:cubicBezTo>
                  <a:pt x="976" y="8724"/>
                  <a:pt x="993" y="8730"/>
                  <a:pt x="1010" y="8735"/>
                </a:cubicBezTo>
                <a:cubicBezTo>
                  <a:pt x="1005" y="8735"/>
                  <a:pt x="999" y="8741"/>
                  <a:pt x="993" y="8747"/>
                </a:cubicBezTo>
                <a:cubicBezTo>
                  <a:pt x="1016" y="8775"/>
                  <a:pt x="1039" y="8815"/>
                  <a:pt x="1061" y="8843"/>
                </a:cubicBezTo>
                <a:cubicBezTo>
                  <a:pt x="1090" y="8854"/>
                  <a:pt x="1084" y="8888"/>
                  <a:pt x="1090" y="8917"/>
                </a:cubicBezTo>
                <a:cubicBezTo>
                  <a:pt x="1039" y="8888"/>
                  <a:pt x="1022" y="8820"/>
                  <a:pt x="988" y="8769"/>
                </a:cubicBezTo>
                <a:cubicBezTo>
                  <a:pt x="986" y="8762"/>
                  <a:pt x="980" y="8760"/>
                  <a:pt x="974" y="8760"/>
                </a:cubicBezTo>
                <a:cubicBezTo>
                  <a:pt x="961" y="8760"/>
                  <a:pt x="945" y="8773"/>
                  <a:pt x="965" y="8781"/>
                </a:cubicBezTo>
                <a:cubicBezTo>
                  <a:pt x="1022" y="8871"/>
                  <a:pt x="1078" y="8957"/>
                  <a:pt x="1135" y="9042"/>
                </a:cubicBezTo>
                <a:cubicBezTo>
                  <a:pt x="1158" y="9076"/>
                  <a:pt x="1181" y="9104"/>
                  <a:pt x="1198" y="9138"/>
                </a:cubicBezTo>
                <a:cubicBezTo>
                  <a:pt x="1147" y="9098"/>
                  <a:pt x="1124" y="9042"/>
                  <a:pt x="1090" y="8991"/>
                </a:cubicBezTo>
                <a:lnTo>
                  <a:pt x="1090" y="8996"/>
                </a:lnTo>
                <a:cubicBezTo>
                  <a:pt x="1084" y="8996"/>
                  <a:pt x="1078" y="8996"/>
                  <a:pt x="1073" y="9002"/>
                </a:cubicBezTo>
                <a:cubicBezTo>
                  <a:pt x="1078" y="8996"/>
                  <a:pt x="1084" y="8985"/>
                  <a:pt x="1090" y="8979"/>
                </a:cubicBezTo>
                <a:cubicBezTo>
                  <a:pt x="1084" y="8979"/>
                  <a:pt x="1067" y="8968"/>
                  <a:pt x="1061" y="8962"/>
                </a:cubicBezTo>
                <a:cubicBezTo>
                  <a:pt x="1056" y="8957"/>
                  <a:pt x="1056" y="8945"/>
                  <a:pt x="1050" y="8940"/>
                </a:cubicBezTo>
                <a:cubicBezTo>
                  <a:pt x="1044" y="8940"/>
                  <a:pt x="1033" y="8934"/>
                  <a:pt x="1027" y="8934"/>
                </a:cubicBezTo>
                <a:cubicBezTo>
                  <a:pt x="1027" y="8928"/>
                  <a:pt x="1033" y="8917"/>
                  <a:pt x="1033" y="8911"/>
                </a:cubicBezTo>
                <a:cubicBezTo>
                  <a:pt x="925" y="8781"/>
                  <a:pt x="863" y="8622"/>
                  <a:pt x="772" y="8480"/>
                </a:cubicBezTo>
                <a:cubicBezTo>
                  <a:pt x="749" y="8406"/>
                  <a:pt x="693" y="8344"/>
                  <a:pt x="670" y="8264"/>
                </a:cubicBezTo>
                <a:close/>
                <a:moveTo>
                  <a:pt x="10151" y="9081"/>
                </a:moveTo>
                <a:cubicBezTo>
                  <a:pt x="10145" y="9093"/>
                  <a:pt x="10145" y="9104"/>
                  <a:pt x="10139" y="9115"/>
                </a:cubicBezTo>
                <a:cubicBezTo>
                  <a:pt x="10139" y="9115"/>
                  <a:pt x="10134" y="9121"/>
                  <a:pt x="10128" y="9121"/>
                </a:cubicBezTo>
                <a:cubicBezTo>
                  <a:pt x="10117" y="9144"/>
                  <a:pt x="10100" y="9161"/>
                  <a:pt x="10083" y="9178"/>
                </a:cubicBezTo>
                <a:cubicBezTo>
                  <a:pt x="10088" y="9161"/>
                  <a:pt x="10100" y="9144"/>
                  <a:pt x="10111" y="9132"/>
                </a:cubicBezTo>
                <a:lnTo>
                  <a:pt x="10151" y="9081"/>
                </a:lnTo>
                <a:close/>
                <a:moveTo>
                  <a:pt x="1226" y="9178"/>
                </a:moveTo>
                <a:lnTo>
                  <a:pt x="1243" y="9195"/>
                </a:lnTo>
                <a:cubicBezTo>
                  <a:pt x="1237" y="9195"/>
                  <a:pt x="1237" y="9201"/>
                  <a:pt x="1237" y="9206"/>
                </a:cubicBezTo>
                <a:cubicBezTo>
                  <a:pt x="1237" y="9212"/>
                  <a:pt x="1232" y="9212"/>
                  <a:pt x="1226" y="9212"/>
                </a:cubicBezTo>
                <a:cubicBezTo>
                  <a:pt x="1226" y="9201"/>
                  <a:pt x="1226" y="9189"/>
                  <a:pt x="1226" y="9178"/>
                </a:cubicBezTo>
                <a:close/>
                <a:moveTo>
                  <a:pt x="1266" y="9252"/>
                </a:moveTo>
                <a:lnTo>
                  <a:pt x="1266" y="9252"/>
                </a:lnTo>
                <a:cubicBezTo>
                  <a:pt x="1271" y="9257"/>
                  <a:pt x="1277" y="9263"/>
                  <a:pt x="1288" y="9269"/>
                </a:cubicBezTo>
                <a:cubicBezTo>
                  <a:pt x="1288" y="9274"/>
                  <a:pt x="1288" y="9280"/>
                  <a:pt x="1294" y="9286"/>
                </a:cubicBezTo>
                <a:cubicBezTo>
                  <a:pt x="1283" y="9274"/>
                  <a:pt x="1271" y="9263"/>
                  <a:pt x="1266" y="9252"/>
                </a:cubicBezTo>
                <a:close/>
                <a:moveTo>
                  <a:pt x="9800" y="9275"/>
                </a:moveTo>
                <a:cubicBezTo>
                  <a:pt x="9812" y="9275"/>
                  <a:pt x="9790" y="9307"/>
                  <a:pt x="9774" y="9307"/>
                </a:cubicBezTo>
                <a:cubicBezTo>
                  <a:pt x="9771" y="9307"/>
                  <a:pt x="9768" y="9306"/>
                  <a:pt x="9765" y="9303"/>
                </a:cubicBezTo>
                <a:cubicBezTo>
                  <a:pt x="9771" y="9291"/>
                  <a:pt x="9776" y="9286"/>
                  <a:pt x="9788" y="9280"/>
                </a:cubicBezTo>
                <a:cubicBezTo>
                  <a:pt x="9794" y="9277"/>
                  <a:pt x="9798" y="9275"/>
                  <a:pt x="9800" y="9275"/>
                </a:cubicBezTo>
                <a:close/>
                <a:moveTo>
                  <a:pt x="10148" y="9386"/>
                </a:moveTo>
                <a:cubicBezTo>
                  <a:pt x="10153" y="9386"/>
                  <a:pt x="10157" y="9390"/>
                  <a:pt x="10157" y="9399"/>
                </a:cubicBezTo>
                <a:cubicBezTo>
                  <a:pt x="10152" y="9406"/>
                  <a:pt x="10148" y="9409"/>
                  <a:pt x="10145" y="9409"/>
                </a:cubicBezTo>
                <a:cubicBezTo>
                  <a:pt x="10140" y="9409"/>
                  <a:pt x="10137" y="9403"/>
                  <a:pt x="10134" y="9393"/>
                </a:cubicBezTo>
                <a:cubicBezTo>
                  <a:pt x="10139" y="9388"/>
                  <a:pt x="10144" y="9386"/>
                  <a:pt x="10148" y="9386"/>
                </a:cubicBezTo>
                <a:close/>
                <a:moveTo>
                  <a:pt x="10108" y="9431"/>
                </a:moveTo>
                <a:cubicBezTo>
                  <a:pt x="10113" y="9431"/>
                  <a:pt x="10117" y="9435"/>
                  <a:pt x="10117" y="9444"/>
                </a:cubicBezTo>
                <a:cubicBezTo>
                  <a:pt x="10112" y="9450"/>
                  <a:pt x="10108" y="9452"/>
                  <a:pt x="10104" y="9452"/>
                </a:cubicBezTo>
                <a:cubicBezTo>
                  <a:pt x="10100" y="9452"/>
                  <a:pt x="10097" y="9448"/>
                  <a:pt x="10094" y="9439"/>
                </a:cubicBezTo>
                <a:cubicBezTo>
                  <a:pt x="10099" y="9434"/>
                  <a:pt x="10104" y="9431"/>
                  <a:pt x="10108" y="9431"/>
                </a:cubicBezTo>
                <a:close/>
                <a:moveTo>
                  <a:pt x="10083" y="9166"/>
                </a:moveTo>
                <a:lnTo>
                  <a:pt x="10083" y="9166"/>
                </a:lnTo>
                <a:cubicBezTo>
                  <a:pt x="10015" y="9274"/>
                  <a:pt x="9924" y="9365"/>
                  <a:pt x="9839" y="9462"/>
                </a:cubicBezTo>
                <a:cubicBezTo>
                  <a:pt x="9839" y="9462"/>
                  <a:pt x="9833" y="9456"/>
                  <a:pt x="9833" y="9450"/>
                </a:cubicBezTo>
                <a:cubicBezTo>
                  <a:pt x="9873" y="9405"/>
                  <a:pt x="9918" y="9359"/>
                  <a:pt x="9958" y="9314"/>
                </a:cubicBezTo>
                <a:cubicBezTo>
                  <a:pt x="9998" y="9263"/>
                  <a:pt x="10037" y="9212"/>
                  <a:pt x="10083" y="9166"/>
                </a:cubicBezTo>
                <a:close/>
                <a:moveTo>
                  <a:pt x="1260" y="9218"/>
                </a:moveTo>
                <a:cubicBezTo>
                  <a:pt x="1305" y="9269"/>
                  <a:pt x="1351" y="9325"/>
                  <a:pt x="1402" y="9376"/>
                </a:cubicBezTo>
                <a:cubicBezTo>
                  <a:pt x="1419" y="9399"/>
                  <a:pt x="1436" y="9422"/>
                  <a:pt x="1459" y="9439"/>
                </a:cubicBezTo>
                <a:cubicBezTo>
                  <a:pt x="1459" y="9450"/>
                  <a:pt x="1459" y="9462"/>
                  <a:pt x="1464" y="9473"/>
                </a:cubicBezTo>
                <a:cubicBezTo>
                  <a:pt x="1447" y="9456"/>
                  <a:pt x="1430" y="9439"/>
                  <a:pt x="1419" y="9422"/>
                </a:cubicBezTo>
                <a:cubicBezTo>
                  <a:pt x="1413" y="9422"/>
                  <a:pt x="1413" y="9416"/>
                  <a:pt x="1408" y="9416"/>
                </a:cubicBezTo>
                <a:cubicBezTo>
                  <a:pt x="1408" y="9416"/>
                  <a:pt x="1408" y="9416"/>
                  <a:pt x="1402" y="9410"/>
                </a:cubicBezTo>
                <a:cubicBezTo>
                  <a:pt x="1402" y="9410"/>
                  <a:pt x="1390" y="9405"/>
                  <a:pt x="1385" y="9405"/>
                </a:cubicBezTo>
                <a:cubicBezTo>
                  <a:pt x="1385" y="9399"/>
                  <a:pt x="1385" y="9399"/>
                  <a:pt x="1379" y="9393"/>
                </a:cubicBezTo>
                <a:cubicBezTo>
                  <a:pt x="1368" y="9348"/>
                  <a:pt x="1322" y="9320"/>
                  <a:pt x="1305" y="9274"/>
                </a:cubicBezTo>
                <a:cubicBezTo>
                  <a:pt x="1294" y="9263"/>
                  <a:pt x="1277" y="9252"/>
                  <a:pt x="1260" y="9246"/>
                </a:cubicBezTo>
                <a:cubicBezTo>
                  <a:pt x="1260" y="9240"/>
                  <a:pt x="1254" y="9235"/>
                  <a:pt x="1254" y="9229"/>
                </a:cubicBezTo>
                <a:cubicBezTo>
                  <a:pt x="1260" y="9229"/>
                  <a:pt x="1260" y="9223"/>
                  <a:pt x="1260" y="9218"/>
                </a:cubicBezTo>
                <a:close/>
                <a:moveTo>
                  <a:pt x="10055" y="9483"/>
                </a:moveTo>
                <a:cubicBezTo>
                  <a:pt x="10070" y="9483"/>
                  <a:pt x="10063" y="9512"/>
                  <a:pt x="10051" y="9512"/>
                </a:cubicBezTo>
                <a:cubicBezTo>
                  <a:pt x="10049" y="9512"/>
                  <a:pt x="10046" y="9511"/>
                  <a:pt x="10043" y="9507"/>
                </a:cubicBezTo>
                <a:cubicBezTo>
                  <a:pt x="10043" y="9501"/>
                  <a:pt x="10049" y="9490"/>
                  <a:pt x="10049" y="9484"/>
                </a:cubicBezTo>
                <a:cubicBezTo>
                  <a:pt x="10051" y="9483"/>
                  <a:pt x="10054" y="9483"/>
                  <a:pt x="10055" y="9483"/>
                </a:cubicBezTo>
                <a:close/>
                <a:moveTo>
                  <a:pt x="1487" y="9467"/>
                </a:moveTo>
                <a:cubicBezTo>
                  <a:pt x="1498" y="9479"/>
                  <a:pt x="1510" y="9490"/>
                  <a:pt x="1521" y="9501"/>
                </a:cubicBezTo>
                <a:cubicBezTo>
                  <a:pt x="1515" y="9507"/>
                  <a:pt x="1515" y="9513"/>
                  <a:pt x="1510" y="9518"/>
                </a:cubicBezTo>
                <a:cubicBezTo>
                  <a:pt x="1498" y="9507"/>
                  <a:pt x="1481" y="9496"/>
                  <a:pt x="1470" y="9484"/>
                </a:cubicBezTo>
                <a:cubicBezTo>
                  <a:pt x="1476" y="9479"/>
                  <a:pt x="1481" y="9473"/>
                  <a:pt x="1487" y="9467"/>
                </a:cubicBezTo>
                <a:close/>
                <a:moveTo>
                  <a:pt x="1634" y="9513"/>
                </a:moveTo>
                <a:lnTo>
                  <a:pt x="1646" y="9518"/>
                </a:lnTo>
                <a:lnTo>
                  <a:pt x="1651" y="9524"/>
                </a:lnTo>
                <a:cubicBezTo>
                  <a:pt x="1646" y="9530"/>
                  <a:pt x="1646" y="9541"/>
                  <a:pt x="1640" y="9547"/>
                </a:cubicBezTo>
                <a:lnTo>
                  <a:pt x="1646" y="9547"/>
                </a:lnTo>
                <a:lnTo>
                  <a:pt x="1646" y="9558"/>
                </a:lnTo>
                <a:cubicBezTo>
                  <a:pt x="1640" y="9552"/>
                  <a:pt x="1634" y="9541"/>
                  <a:pt x="1634" y="9535"/>
                </a:cubicBezTo>
                <a:lnTo>
                  <a:pt x="1634" y="9513"/>
                </a:lnTo>
                <a:close/>
                <a:moveTo>
                  <a:pt x="1493" y="9416"/>
                </a:moveTo>
                <a:lnTo>
                  <a:pt x="1493" y="9416"/>
                </a:lnTo>
                <a:cubicBezTo>
                  <a:pt x="1498" y="9422"/>
                  <a:pt x="1504" y="9422"/>
                  <a:pt x="1510" y="9427"/>
                </a:cubicBezTo>
                <a:cubicBezTo>
                  <a:pt x="1521" y="9450"/>
                  <a:pt x="1544" y="9473"/>
                  <a:pt x="1566" y="9490"/>
                </a:cubicBezTo>
                <a:cubicBezTo>
                  <a:pt x="1589" y="9513"/>
                  <a:pt x="1612" y="9541"/>
                  <a:pt x="1629" y="9564"/>
                </a:cubicBezTo>
                <a:cubicBezTo>
                  <a:pt x="1606" y="9547"/>
                  <a:pt x="1583" y="9530"/>
                  <a:pt x="1561" y="9507"/>
                </a:cubicBezTo>
                <a:lnTo>
                  <a:pt x="1561" y="9513"/>
                </a:lnTo>
                <a:cubicBezTo>
                  <a:pt x="1538" y="9479"/>
                  <a:pt x="1515" y="9450"/>
                  <a:pt x="1493" y="9416"/>
                </a:cubicBezTo>
                <a:close/>
                <a:moveTo>
                  <a:pt x="9827" y="9467"/>
                </a:moveTo>
                <a:cubicBezTo>
                  <a:pt x="9816" y="9513"/>
                  <a:pt x="9771" y="9535"/>
                  <a:pt x="9748" y="9569"/>
                </a:cubicBezTo>
                <a:lnTo>
                  <a:pt x="9742" y="9564"/>
                </a:lnTo>
                <a:cubicBezTo>
                  <a:pt x="9771" y="9530"/>
                  <a:pt x="9799" y="9501"/>
                  <a:pt x="9827" y="9467"/>
                </a:cubicBezTo>
                <a:close/>
                <a:moveTo>
                  <a:pt x="1651" y="9564"/>
                </a:moveTo>
                <a:lnTo>
                  <a:pt x="1697" y="9581"/>
                </a:lnTo>
                <a:cubicBezTo>
                  <a:pt x="1697" y="9586"/>
                  <a:pt x="1697" y="9586"/>
                  <a:pt x="1697" y="9586"/>
                </a:cubicBezTo>
                <a:cubicBezTo>
                  <a:pt x="1686" y="9586"/>
                  <a:pt x="1668" y="9592"/>
                  <a:pt x="1657" y="9592"/>
                </a:cubicBezTo>
                <a:cubicBezTo>
                  <a:pt x="1651" y="9586"/>
                  <a:pt x="1646" y="9581"/>
                  <a:pt x="1640" y="9575"/>
                </a:cubicBezTo>
                <a:lnTo>
                  <a:pt x="1657" y="9569"/>
                </a:lnTo>
                <a:cubicBezTo>
                  <a:pt x="1657" y="9569"/>
                  <a:pt x="1651" y="9564"/>
                  <a:pt x="1651" y="9564"/>
                </a:cubicBezTo>
                <a:close/>
                <a:moveTo>
                  <a:pt x="1527" y="9507"/>
                </a:moveTo>
                <a:cubicBezTo>
                  <a:pt x="1532" y="9518"/>
                  <a:pt x="1544" y="9524"/>
                  <a:pt x="1555" y="9535"/>
                </a:cubicBezTo>
                <a:cubicBezTo>
                  <a:pt x="1571" y="9551"/>
                  <a:pt x="1582" y="9572"/>
                  <a:pt x="1588" y="9594"/>
                </a:cubicBezTo>
                <a:lnTo>
                  <a:pt x="1588" y="9594"/>
                </a:lnTo>
                <a:cubicBezTo>
                  <a:pt x="1577" y="9578"/>
                  <a:pt x="1562" y="9562"/>
                  <a:pt x="1544" y="9552"/>
                </a:cubicBezTo>
                <a:cubicBezTo>
                  <a:pt x="1544" y="9547"/>
                  <a:pt x="1544" y="9547"/>
                  <a:pt x="1544" y="9547"/>
                </a:cubicBezTo>
                <a:cubicBezTo>
                  <a:pt x="1538" y="9541"/>
                  <a:pt x="1527" y="9535"/>
                  <a:pt x="1521" y="9530"/>
                </a:cubicBezTo>
                <a:cubicBezTo>
                  <a:pt x="1521" y="9518"/>
                  <a:pt x="1521" y="9513"/>
                  <a:pt x="1527" y="9507"/>
                </a:cubicBezTo>
                <a:close/>
                <a:moveTo>
                  <a:pt x="1606" y="9598"/>
                </a:moveTo>
                <a:cubicBezTo>
                  <a:pt x="1606" y="9603"/>
                  <a:pt x="1612" y="9609"/>
                  <a:pt x="1617" y="9609"/>
                </a:cubicBezTo>
                <a:cubicBezTo>
                  <a:pt x="1606" y="9609"/>
                  <a:pt x="1600" y="9603"/>
                  <a:pt x="1595" y="9603"/>
                </a:cubicBezTo>
                <a:cubicBezTo>
                  <a:pt x="1594" y="9602"/>
                  <a:pt x="1592" y="9600"/>
                  <a:pt x="1591" y="9598"/>
                </a:cubicBezTo>
                <a:close/>
                <a:moveTo>
                  <a:pt x="1668" y="9603"/>
                </a:moveTo>
                <a:cubicBezTo>
                  <a:pt x="1674" y="9603"/>
                  <a:pt x="1674" y="9603"/>
                  <a:pt x="1680" y="9609"/>
                </a:cubicBezTo>
                <a:cubicBezTo>
                  <a:pt x="1674" y="9609"/>
                  <a:pt x="1674" y="9603"/>
                  <a:pt x="1668" y="9603"/>
                </a:cubicBezTo>
                <a:close/>
                <a:moveTo>
                  <a:pt x="10020" y="9507"/>
                </a:moveTo>
                <a:cubicBezTo>
                  <a:pt x="10032" y="9513"/>
                  <a:pt x="10037" y="9524"/>
                  <a:pt x="10049" y="9530"/>
                </a:cubicBezTo>
                <a:cubicBezTo>
                  <a:pt x="10020" y="9564"/>
                  <a:pt x="9992" y="9592"/>
                  <a:pt x="9964" y="9615"/>
                </a:cubicBezTo>
                <a:cubicBezTo>
                  <a:pt x="9969" y="9575"/>
                  <a:pt x="10003" y="9541"/>
                  <a:pt x="10020" y="9507"/>
                </a:cubicBezTo>
                <a:close/>
                <a:moveTo>
                  <a:pt x="9952" y="9606"/>
                </a:moveTo>
                <a:cubicBezTo>
                  <a:pt x="9963" y="9606"/>
                  <a:pt x="9972" y="9627"/>
                  <a:pt x="9958" y="9632"/>
                </a:cubicBezTo>
                <a:cubicBezTo>
                  <a:pt x="9957" y="9632"/>
                  <a:pt x="9955" y="9633"/>
                  <a:pt x="9954" y="9633"/>
                </a:cubicBezTo>
                <a:cubicBezTo>
                  <a:pt x="9943" y="9633"/>
                  <a:pt x="9931" y="9614"/>
                  <a:pt x="9947" y="9609"/>
                </a:cubicBezTo>
                <a:cubicBezTo>
                  <a:pt x="9948" y="9607"/>
                  <a:pt x="9950" y="9606"/>
                  <a:pt x="9952" y="9606"/>
                </a:cubicBezTo>
                <a:close/>
                <a:moveTo>
                  <a:pt x="9918" y="9637"/>
                </a:moveTo>
                <a:lnTo>
                  <a:pt x="9918" y="9637"/>
                </a:lnTo>
                <a:cubicBezTo>
                  <a:pt x="9935" y="9649"/>
                  <a:pt x="9935" y="9654"/>
                  <a:pt x="9924" y="9666"/>
                </a:cubicBezTo>
                <a:cubicBezTo>
                  <a:pt x="9907" y="9660"/>
                  <a:pt x="9907" y="9649"/>
                  <a:pt x="9918" y="9637"/>
                </a:cubicBezTo>
                <a:close/>
                <a:moveTo>
                  <a:pt x="1652" y="9620"/>
                </a:moveTo>
                <a:cubicBezTo>
                  <a:pt x="1669" y="9632"/>
                  <a:pt x="1686" y="9649"/>
                  <a:pt x="1708" y="9660"/>
                </a:cubicBezTo>
                <a:cubicBezTo>
                  <a:pt x="1714" y="9671"/>
                  <a:pt x="1720" y="9677"/>
                  <a:pt x="1725" y="9688"/>
                </a:cubicBezTo>
                <a:cubicBezTo>
                  <a:pt x="1714" y="9683"/>
                  <a:pt x="1703" y="9671"/>
                  <a:pt x="1691" y="9660"/>
                </a:cubicBezTo>
                <a:cubicBezTo>
                  <a:pt x="1680" y="9649"/>
                  <a:pt x="1669" y="9632"/>
                  <a:pt x="1652" y="9620"/>
                </a:cubicBezTo>
                <a:close/>
                <a:moveTo>
                  <a:pt x="1697" y="9632"/>
                </a:moveTo>
                <a:cubicBezTo>
                  <a:pt x="1703" y="9632"/>
                  <a:pt x="1708" y="9637"/>
                  <a:pt x="1714" y="9637"/>
                </a:cubicBezTo>
                <a:cubicBezTo>
                  <a:pt x="1725" y="9649"/>
                  <a:pt x="1737" y="9654"/>
                  <a:pt x="1748" y="9666"/>
                </a:cubicBezTo>
                <a:cubicBezTo>
                  <a:pt x="1771" y="9677"/>
                  <a:pt x="1782" y="9700"/>
                  <a:pt x="1799" y="9717"/>
                </a:cubicBezTo>
                <a:cubicBezTo>
                  <a:pt x="1776" y="9694"/>
                  <a:pt x="1748" y="9677"/>
                  <a:pt x="1725" y="9660"/>
                </a:cubicBezTo>
                <a:cubicBezTo>
                  <a:pt x="1714" y="9649"/>
                  <a:pt x="1703" y="9637"/>
                  <a:pt x="1697" y="9632"/>
                </a:cubicBezTo>
                <a:close/>
                <a:moveTo>
                  <a:pt x="1725" y="9683"/>
                </a:moveTo>
                <a:lnTo>
                  <a:pt x="1725" y="9683"/>
                </a:lnTo>
                <a:cubicBezTo>
                  <a:pt x="1742" y="9700"/>
                  <a:pt x="1759" y="9717"/>
                  <a:pt x="1776" y="9728"/>
                </a:cubicBezTo>
                <a:cubicBezTo>
                  <a:pt x="1765" y="9723"/>
                  <a:pt x="1748" y="9711"/>
                  <a:pt x="1737" y="9705"/>
                </a:cubicBezTo>
                <a:cubicBezTo>
                  <a:pt x="1731" y="9700"/>
                  <a:pt x="1731" y="9688"/>
                  <a:pt x="1725" y="9683"/>
                </a:cubicBezTo>
                <a:close/>
                <a:moveTo>
                  <a:pt x="10531" y="8945"/>
                </a:moveTo>
                <a:lnTo>
                  <a:pt x="10531" y="8945"/>
                </a:lnTo>
                <a:cubicBezTo>
                  <a:pt x="10514" y="9001"/>
                  <a:pt x="10470" y="9040"/>
                  <a:pt x="10437" y="9095"/>
                </a:cubicBezTo>
                <a:lnTo>
                  <a:pt x="10437" y="9095"/>
                </a:lnTo>
                <a:cubicBezTo>
                  <a:pt x="10435" y="9094"/>
                  <a:pt x="10435" y="9093"/>
                  <a:pt x="10435" y="9093"/>
                </a:cubicBezTo>
                <a:lnTo>
                  <a:pt x="10435" y="9098"/>
                </a:lnTo>
                <a:cubicBezTo>
                  <a:pt x="10435" y="9097"/>
                  <a:pt x="10436" y="9096"/>
                  <a:pt x="10437" y="9095"/>
                </a:cubicBezTo>
                <a:lnTo>
                  <a:pt x="10437" y="9095"/>
                </a:lnTo>
                <a:cubicBezTo>
                  <a:pt x="10440" y="9098"/>
                  <a:pt x="10446" y="9104"/>
                  <a:pt x="10446" y="9104"/>
                </a:cubicBezTo>
                <a:cubicBezTo>
                  <a:pt x="10440" y="9104"/>
                  <a:pt x="10429" y="9098"/>
                  <a:pt x="10423" y="9098"/>
                </a:cubicBezTo>
                <a:lnTo>
                  <a:pt x="10418" y="9132"/>
                </a:lnTo>
                <a:cubicBezTo>
                  <a:pt x="10412" y="9138"/>
                  <a:pt x="10400" y="9144"/>
                  <a:pt x="10400" y="9149"/>
                </a:cubicBezTo>
                <a:lnTo>
                  <a:pt x="10400" y="9172"/>
                </a:lnTo>
                <a:cubicBezTo>
                  <a:pt x="10395" y="9172"/>
                  <a:pt x="10383" y="9172"/>
                  <a:pt x="10378" y="9178"/>
                </a:cubicBezTo>
                <a:cubicBezTo>
                  <a:pt x="10293" y="9320"/>
                  <a:pt x="10162" y="9433"/>
                  <a:pt x="10071" y="9569"/>
                </a:cubicBezTo>
                <a:cubicBezTo>
                  <a:pt x="10003" y="9620"/>
                  <a:pt x="9964" y="9694"/>
                  <a:pt x="9901" y="9740"/>
                </a:cubicBezTo>
                <a:cubicBezTo>
                  <a:pt x="9952" y="9666"/>
                  <a:pt x="10015" y="9598"/>
                  <a:pt x="10077" y="9530"/>
                </a:cubicBezTo>
                <a:cubicBezTo>
                  <a:pt x="10083" y="9513"/>
                  <a:pt x="10111" y="9501"/>
                  <a:pt x="10105" y="9484"/>
                </a:cubicBezTo>
                <a:cubicBezTo>
                  <a:pt x="10100" y="9484"/>
                  <a:pt x="10083" y="9484"/>
                  <a:pt x="10077" y="9490"/>
                </a:cubicBezTo>
                <a:cubicBezTo>
                  <a:pt x="10071" y="9479"/>
                  <a:pt x="10066" y="9462"/>
                  <a:pt x="10060" y="9456"/>
                </a:cubicBezTo>
                <a:cubicBezTo>
                  <a:pt x="10071" y="9456"/>
                  <a:pt x="10083" y="9450"/>
                  <a:pt x="10094" y="9450"/>
                </a:cubicBezTo>
                <a:cubicBezTo>
                  <a:pt x="10100" y="9462"/>
                  <a:pt x="10105" y="9467"/>
                  <a:pt x="10122" y="9467"/>
                </a:cubicBezTo>
                <a:cubicBezTo>
                  <a:pt x="10162" y="9444"/>
                  <a:pt x="10179" y="9393"/>
                  <a:pt x="10213" y="9359"/>
                </a:cubicBezTo>
                <a:cubicBezTo>
                  <a:pt x="10230" y="9342"/>
                  <a:pt x="10253" y="9320"/>
                  <a:pt x="10259" y="9291"/>
                </a:cubicBezTo>
                <a:lnTo>
                  <a:pt x="10259" y="9291"/>
                </a:lnTo>
                <a:cubicBezTo>
                  <a:pt x="10236" y="9303"/>
                  <a:pt x="10213" y="9320"/>
                  <a:pt x="10213" y="9342"/>
                </a:cubicBezTo>
                <a:cubicBezTo>
                  <a:pt x="10195" y="9351"/>
                  <a:pt x="10184" y="9383"/>
                  <a:pt x="10169" y="9383"/>
                </a:cubicBezTo>
                <a:cubicBezTo>
                  <a:pt x="10165" y="9383"/>
                  <a:pt x="10161" y="9381"/>
                  <a:pt x="10157" y="9376"/>
                </a:cubicBezTo>
                <a:cubicBezTo>
                  <a:pt x="10168" y="9365"/>
                  <a:pt x="10168" y="9348"/>
                  <a:pt x="10162" y="9337"/>
                </a:cubicBezTo>
                <a:cubicBezTo>
                  <a:pt x="10168" y="9337"/>
                  <a:pt x="10179" y="9342"/>
                  <a:pt x="10185" y="9342"/>
                </a:cubicBezTo>
                <a:lnTo>
                  <a:pt x="10185" y="9314"/>
                </a:lnTo>
                <a:cubicBezTo>
                  <a:pt x="10191" y="9303"/>
                  <a:pt x="10202" y="9291"/>
                  <a:pt x="10208" y="9280"/>
                </a:cubicBezTo>
                <a:cubicBezTo>
                  <a:pt x="10213" y="9291"/>
                  <a:pt x="10219" y="9303"/>
                  <a:pt x="10225" y="9308"/>
                </a:cubicBezTo>
                <a:cubicBezTo>
                  <a:pt x="10225" y="9291"/>
                  <a:pt x="10225" y="9274"/>
                  <a:pt x="10219" y="9263"/>
                </a:cubicBezTo>
                <a:cubicBezTo>
                  <a:pt x="10225" y="9263"/>
                  <a:pt x="10236" y="9269"/>
                  <a:pt x="10236" y="9274"/>
                </a:cubicBezTo>
                <a:cubicBezTo>
                  <a:pt x="10259" y="9240"/>
                  <a:pt x="10287" y="9206"/>
                  <a:pt x="10310" y="9172"/>
                </a:cubicBezTo>
                <a:cubicBezTo>
                  <a:pt x="10310" y="9144"/>
                  <a:pt x="10344" y="9132"/>
                  <a:pt x="10361" y="9115"/>
                </a:cubicBezTo>
                <a:lnTo>
                  <a:pt x="10361" y="9115"/>
                </a:lnTo>
                <a:cubicBezTo>
                  <a:pt x="10355" y="9178"/>
                  <a:pt x="10298" y="9218"/>
                  <a:pt x="10264" y="9269"/>
                </a:cubicBezTo>
                <a:cubicBezTo>
                  <a:pt x="10249" y="9276"/>
                  <a:pt x="10262" y="9295"/>
                  <a:pt x="10273" y="9295"/>
                </a:cubicBezTo>
                <a:cubicBezTo>
                  <a:pt x="10277" y="9295"/>
                  <a:pt x="10281" y="9291"/>
                  <a:pt x="10281" y="9280"/>
                </a:cubicBezTo>
                <a:cubicBezTo>
                  <a:pt x="10344" y="9195"/>
                  <a:pt x="10406" y="9115"/>
                  <a:pt x="10469" y="9030"/>
                </a:cubicBezTo>
                <a:cubicBezTo>
                  <a:pt x="10486" y="9002"/>
                  <a:pt x="10508" y="8968"/>
                  <a:pt x="10531" y="8945"/>
                </a:cubicBezTo>
                <a:close/>
                <a:moveTo>
                  <a:pt x="10041" y="9724"/>
                </a:moveTo>
                <a:cubicBezTo>
                  <a:pt x="10043" y="9724"/>
                  <a:pt x="10046" y="9725"/>
                  <a:pt x="10049" y="9728"/>
                </a:cubicBezTo>
                <a:cubicBezTo>
                  <a:pt x="10049" y="9728"/>
                  <a:pt x="10049" y="9740"/>
                  <a:pt x="10043" y="9745"/>
                </a:cubicBezTo>
                <a:cubicBezTo>
                  <a:pt x="10042" y="9746"/>
                  <a:pt x="10041" y="9746"/>
                  <a:pt x="10040" y="9746"/>
                </a:cubicBezTo>
                <a:cubicBezTo>
                  <a:pt x="10029" y="9746"/>
                  <a:pt x="10031" y="9724"/>
                  <a:pt x="10041" y="9724"/>
                </a:cubicBezTo>
                <a:close/>
                <a:moveTo>
                  <a:pt x="1799" y="9734"/>
                </a:moveTo>
                <a:cubicBezTo>
                  <a:pt x="1799" y="9734"/>
                  <a:pt x="1805" y="9740"/>
                  <a:pt x="1805" y="9740"/>
                </a:cubicBezTo>
                <a:cubicBezTo>
                  <a:pt x="1802" y="9742"/>
                  <a:pt x="1800" y="9745"/>
                  <a:pt x="1799" y="9748"/>
                </a:cubicBezTo>
                <a:lnTo>
                  <a:pt x="1799" y="9748"/>
                </a:lnTo>
                <a:cubicBezTo>
                  <a:pt x="1797" y="9745"/>
                  <a:pt x="1795" y="9743"/>
                  <a:pt x="1793" y="9740"/>
                </a:cubicBezTo>
                <a:cubicBezTo>
                  <a:pt x="1795" y="9738"/>
                  <a:pt x="1797" y="9736"/>
                  <a:pt x="1799" y="9734"/>
                </a:cubicBezTo>
                <a:close/>
                <a:moveTo>
                  <a:pt x="1793" y="9740"/>
                </a:moveTo>
                <a:lnTo>
                  <a:pt x="1793" y="9740"/>
                </a:lnTo>
                <a:cubicBezTo>
                  <a:pt x="1789" y="9743"/>
                  <a:pt x="1788" y="9747"/>
                  <a:pt x="1786" y="9751"/>
                </a:cubicBezTo>
                <a:lnTo>
                  <a:pt x="1786" y="9751"/>
                </a:lnTo>
                <a:cubicBezTo>
                  <a:pt x="1785" y="9751"/>
                  <a:pt x="1784" y="9751"/>
                  <a:pt x="1782" y="9751"/>
                </a:cubicBezTo>
                <a:cubicBezTo>
                  <a:pt x="1786" y="9747"/>
                  <a:pt x="1790" y="9743"/>
                  <a:pt x="1793" y="9740"/>
                </a:cubicBezTo>
                <a:close/>
                <a:moveTo>
                  <a:pt x="1831" y="9756"/>
                </a:moveTo>
                <a:cubicBezTo>
                  <a:pt x="1843" y="9756"/>
                  <a:pt x="1860" y="9775"/>
                  <a:pt x="1844" y="9785"/>
                </a:cubicBezTo>
                <a:cubicBezTo>
                  <a:pt x="1843" y="9786"/>
                  <a:pt x="1842" y="9786"/>
                  <a:pt x="1841" y="9786"/>
                </a:cubicBezTo>
                <a:cubicBezTo>
                  <a:pt x="1830" y="9786"/>
                  <a:pt x="1817" y="9767"/>
                  <a:pt x="1827" y="9757"/>
                </a:cubicBezTo>
                <a:cubicBezTo>
                  <a:pt x="1829" y="9756"/>
                  <a:pt x="1830" y="9756"/>
                  <a:pt x="1831" y="9756"/>
                </a:cubicBezTo>
                <a:close/>
                <a:moveTo>
                  <a:pt x="9863" y="9769"/>
                </a:moveTo>
                <a:cubicBezTo>
                  <a:pt x="9870" y="9769"/>
                  <a:pt x="9875" y="9772"/>
                  <a:pt x="9873" y="9779"/>
                </a:cubicBezTo>
                <a:cubicBezTo>
                  <a:pt x="9870" y="9786"/>
                  <a:pt x="9861" y="9792"/>
                  <a:pt x="9854" y="9792"/>
                </a:cubicBezTo>
                <a:cubicBezTo>
                  <a:pt x="9849" y="9792"/>
                  <a:pt x="9844" y="9789"/>
                  <a:pt x="9844" y="9779"/>
                </a:cubicBezTo>
                <a:cubicBezTo>
                  <a:pt x="9844" y="9773"/>
                  <a:pt x="9855" y="9769"/>
                  <a:pt x="9863" y="9769"/>
                </a:cubicBezTo>
                <a:close/>
                <a:moveTo>
                  <a:pt x="10020" y="9705"/>
                </a:moveTo>
                <a:cubicBezTo>
                  <a:pt x="10026" y="9717"/>
                  <a:pt x="10020" y="9734"/>
                  <a:pt x="10015" y="9745"/>
                </a:cubicBezTo>
                <a:cubicBezTo>
                  <a:pt x="10020" y="9745"/>
                  <a:pt x="10026" y="9751"/>
                  <a:pt x="10026" y="9751"/>
                </a:cubicBezTo>
                <a:cubicBezTo>
                  <a:pt x="9998" y="9768"/>
                  <a:pt x="9975" y="9802"/>
                  <a:pt x="9952" y="9813"/>
                </a:cubicBezTo>
                <a:cubicBezTo>
                  <a:pt x="9941" y="9802"/>
                  <a:pt x="9941" y="9796"/>
                  <a:pt x="9952" y="9785"/>
                </a:cubicBezTo>
                <a:cubicBezTo>
                  <a:pt x="9975" y="9757"/>
                  <a:pt x="10003" y="9734"/>
                  <a:pt x="10020" y="9705"/>
                </a:cubicBezTo>
                <a:close/>
                <a:moveTo>
                  <a:pt x="9935" y="9802"/>
                </a:moveTo>
                <a:cubicBezTo>
                  <a:pt x="9941" y="9808"/>
                  <a:pt x="9941" y="9825"/>
                  <a:pt x="9947" y="9830"/>
                </a:cubicBezTo>
                <a:cubicBezTo>
                  <a:pt x="9935" y="9847"/>
                  <a:pt x="9924" y="9853"/>
                  <a:pt x="9913" y="9853"/>
                </a:cubicBezTo>
                <a:cubicBezTo>
                  <a:pt x="9896" y="9842"/>
                  <a:pt x="9896" y="9819"/>
                  <a:pt x="9890" y="9802"/>
                </a:cubicBezTo>
                <a:lnTo>
                  <a:pt x="9890" y="9802"/>
                </a:lnTo>
                <a:cubicBezTo>
                  <a:pt x="9896" y="9808"/>
                  <a:pt x="9901" y="9825"/>
                  <a:pt x="9907" y="9836"/>
                </a:cubicBezTo>
                <a:cubicBezTo>
                  <a:pt x="9918" y="9825"/>
                  <a:pt x="9930" y="9813"/>
                  <a:pt x="9935" y="9802"/>
                </a:cubicBezTo>
                <a:close/>
                <a:moveTo>
                  <a:pt x="1799" y="9748"/>
                </a:moveTo>
                <a:cubicBezTo>
                  <a:pt x="1815" y="9773"/>
                  <a:pt x="1836" y="9793"/>
                  <a:pt x="1861" y="9813"/>
                </a:cubicBezTo>
                <a:cubicBezTo>
                  <a:pt x="1867" y="9825"/>
                  <a:pt x="1878" y="9842"/>
                  <a:pt x="1884" y="9859"/>
                </a:cubicBezTo>
                <a:cubicBezTo>
                  <a:pt x="1850" y="9825"/>
                  <a:pt x="1816" y="9791"/>
                  <a:pt x="1782" y="9757"/>
                </a:cubicBezTo>
                <a:cubicBezTo>
                  <a:pt x="1784" y="9755"/>
                  <a:pt x="1785" y="9753"/>
                  <a:pt x="1786" y="9751"/>
                </a:cubicBezTo>
                <a:lnTo>
                  <a:pt x="1786" y="9751"/>
                </a:lnTo>
                <a:cubicBezTo>
                  <a:pt x="1788" y="9751"/>
                  <a:pt x="1789" y="9753"/>
                  <a:pt x="1793" y="9757"/>
                </a:cubicBezTo>
                <a:cubicBezTo>
                  <a:pt x="1796" y="9754"/>
                  <a:pt x="1797" y="9751"/>
                  <a:pt x="1799" y="9748"/>
                </a:cubicBezTo>
                <a:close/>
                <a:moveTo>
                  <a:pt x="9992" y="9867"/>
                </a:moveTo>
                <a:cubicBezTo>
                  <a:pt x="9991" y="9870"/>
                  <a:pt x="9991" y="9873"/>
                  <a:pt x="9992" y="9876"/>
                </a:cubicBezTo>
                <a:cubicBezTo>
                  <a:pt x="9992" y="9873"/>
                  <a:pt x="9992" y="9870"/>
                  <a:pt x="9992" y="9867"/>
                </a:cubicBezTo>
                <a:close/>
                <a:moveTo>
                  <a:pt x="2417" y="9836"/>
                </a:moveTo>
                <a:cubicBezTo>
                  <a:pt x="2434" y="9853"/>
                  <a:pt x="2446" y="9864"/>
                  <a:pt x="2457" y="9881"/>
                </a:cubicBezTo>
                <a:cubicBezTo>
                  <a:pt x="2440" y="9876"/>
                  <a:pt x="2429" y="9864"/>
                  <a:pt x="2412" y="9847"/>
                </a:cubicBezTo>
                <a:cubicBezTo>
                  <a:pt x="2412" y="9847"/>
                  <a:pt x="2417" y="9842"/>
                  <a:pt x="2417" y="9836"/>
                </a:cubicBezTo>
                <a:close/>
                <a:moveTo>
                  <a:pt x="9725" y="9870"/>
                </a:moveTo>
                <a:lnTo>
                  <a:pt x="9725" y="9870"/>
                </a:lnTo>
                <a:cubicBezTo>
                  <a:pt x="9714" y="9887"/>
                  <a:pt x="9697" y="9904"/>
                  <a:pt x="9686" y="9915"/>
                </a:cubicBezTo>
                <a:cubicBezTo>
                  <a:pt x="9674" y="9921"/>
                  <a:pt x="9663" y="9921"/>
                  <a:pt x="9652" y="9927"/>
                </a:cubicBezTo>
                <a:cubicBezTo>
                  <a:pt x="9674" y="9904"/>
                  <a:pt x="9697" y="9887"/>
                  <a:pt x="9725" y="9870"/>
                </a:cubicBezTo>
                <a:close/>
                <a:moveTo>
                  <a:pt x="1884" y="9802"/>
                </a:moveTo>
                <a:lnTo>
                  <a:pt x="1884" y="9802"/>
                </a:lnTo>
                <a:cubicBezTo>
                  <a:pt x="1935" y="9836"/>
                  <a:pt x="1975" y="9893"/>
                  <a:pt x="2032" y="9921"/>
                </a:cubicBezTo>
                <a:cubicBezTo>
                  <a:pt x="2026" y="9927"/>
                  <a:pt x="2015" y="9927"/>
                  <a:pt x="2009" y="9932"/>
                </a:cubicBezTo>
                <a:cubicBezTo>
                  <a:pt x="1969" y="9887"/>
                  <a:pt x="1912" y="9853"/>
                  <a:pt x="1884" y="9802"/>
                </a:cubicBezTo>
                <a:close/>
                <a:moveTo>
                  <a:pt x="9362" y="9921"/>
                </a:moveTo>
                <a:cubicBezTo>
                  <a:pt x="9371" y="9930"/>
                  <a:pt x="9351" y="9947"/>
                  <a:pt x="9337" y="9947"/>
                </a:cubicBezTo>
                <a:cubicBezTo>
                  <a:pt x="9333" y="9947"/>
                  <a:pt x="9330" y="9946"/>
                  <a:pt x="9328" y="9944"/>
                </a:cubicBezTo>
                <a:cubicBezTo>
                  <a:pt x="9334" y="9927"/>
                  <a:pt x="9351" y="9921"/>
                  <a:pt x="9362" y="9921"/>
                </a:cubicBezTo>
                <a:close/>
                <a:moveTo>
                  <a:pt x="2047" y="9960"/>
                </a:moveTo>
                <a:cubicBezTo>
                  <a:pt x="2058" y="9960"/>
                  <a:pt x="2070" y="9979"/>
                  <a:pt x="2060" y="9989"/>
                </a:cubicBezTo>
                <a:cubicBezTo>
                  <a:pt x="2059" y="9990"/>
                  <a:pt x="2057" y="9990"/>
                  <a:pt x="2056" y="9990"/>
                </a:cubicBezTo>
                <a:cubicBezTo>
                  <a:pt x="2045" y="9990"/>
                  <a:pt x="2033" y="9971"/>
                  <a:pt x="2043" y="9961"/>
                </a:cubicBezTo>
                <a:cubicBezTo>
                  <a:pt x="2044" y="9960"/>
                  <a:pt x="2045" y="9960"/>
                  <a:pt x="2047" y="9960"/>
                </a:cubicBezTo>
                <a:close/>
                <a:moveTo>
                  <a:pt x="9022" y="9978"/>
                </a:moveTo>
                <a:cubicBezTo>
                  <a:pt x="9022" y="9984"/>
                  <a:pt x="9027" y="9989"/>
                  <a:pt x="9033" y="9989"/>
                </a:cubicBezTo>
                <a:lnTo>
                  <a:pt x="8965" y="10029"/>
                </a:lnTo>
                <a:cubicBezTo>
                  <a:pt x="8982" y="10012"/>
                  <a:pt x="8999" y="9995"/>
                  <a:pt x="9022" y="9978"/>
                </a:cubicBezTo>
                <a:close/>
                <a:moveTo>
                  <a:pt x="2077" y="9995"/>
                </a:moveTo>
                <a:cubicBezTo>
                  <a:pt x="2100" y="10006"/>
                  <a:pt x="2117" y="10023"/>
                  <a:pt x="2122" y="10046"/>
                </a:cubicBezTo>
                <a:cubicBezTo>
                  <a:pt x="2105" y="10035"/>
                  <a:pt x="2088" y="10023"/>
                  <a:pt x="2071" y="10012"/>
                </a:cubicBezTo>
                <a:cubicBezTo>
                  <a:pt x="2071" y="10006"/>
                  <a:pt x="2077" y="10001"/>
                  <a:pt x="2077" y="9995"/>
                </a:cubicBezTo>
                <a:close/>
                <a:moveTo>
                  <a:pt x="9201" y="10030"/>
                </a:moveTo>
                <a:cubicBezTo>
                  <a:pt x="9204" y="10030"/>
                  <a:pt x="9206" y="10033"/>
                  <a:pt x="9209" y="10040"/>
                </a:cubicBezTo>
                <a:cubicBezTo>
                  <a:pt x="9206" y="10046"/>
                  <a:pt x="9203" y="10049"/>
                  <a:pt x="9200" y="10049"/>
                </a:cubicBezTo>
                <a:cubicBezTo>
                  <a:pt x="9196" y="10049"/>
                  <a:pt x="9192" y="10046"/>
                  <a:pt x="9186" y="10040"/>
                </a:cubicBezTo>
                <a:cubicBezTo>
                  <a:pt x="9193" y="10034"/>
                  <a:pt x="9197" y="10030"/>
                  <a:pt x="9201" y="10030"/>
                </a:cubicBezTo>
                <a:close/>
                <a:moveTo>
                  <a:pt x="2622" y="10012"/>
                </a:moveTo>
                <a:cubicBezTo>
                  <a:pt x="2644" y="10029"/>
                  <a:pt x="2684" y="10035"/>
                  <a:pt x="2695" y="10069"/>
                </a:cubicBezTo>
                <a:cubicBezTo>
                  <a:pt x="2667" y="10046"/>
                  <a:pt x="2644" y="10029"/>
                  <a:pt x="2622" y="10012"/>
                </a:cubicBezTo>
                <a:close/>
                <a:moveTo>
                  <a:pt x="2144" y="10050"/>
                </a:moveTo>
                <a:cubicBezTo>
                  <a:pt x="2155" y="10050"/>
                  <a:pt x="2166" y="10064"/>
                  <a:pt x="2156" y="10074"/>
                </a:cubicBezTo>
                <a:cubicBezTo>
                  <a:pt x="2154" y="10076"/>
                  <a:pt x="2152" y="10077"/>
                  <a:pt x="2150" y="10077"/>
                </a:cubicBezTo>
                <a:cubicBezTo>
                  <a:pt x="2140" y="10077"/>
                  <a:pt x="2130" y="10061"/>
                  <a:pt x="2139" y="10052"/>
                </a:cubicBezTo>
                <a:cubicBezTo>
                  <a:pt x="2141" y="10051"/>
                  <a:pt x="2143" y="10050"/>
                  <a:pt x="2144" y="10050"/>
                </a:cubicBezTo>
                <a:close/>
                <a:moveTo>
                  <a:pt x="9544" y="9978"/>
                </a:moveTo>
                <a:cubicBezTo>
                  <a:pt x="9549" y="9989"/>
                  <a:pt x="9555" y="10001"/>
                  <a:pt x="9561" y="10012"/>
                </a:cubicBezTo>
                <a:cubicBezTo>
                  <a:pt x="9572" y="10001"/>
                  <a:pt x="9583" y="9995"/>
                  <a:pt x="9600" y="9995"/>
                </a:cubicBezTo>
                <a:cubicBezTo>
                  <a:pt x="9561" y="10023"/>
                  <a:pt x="9527" y="10063"/>
                  <a:pt x="9487" y="10091"/>
                </a:cubicBezTo>
                <a:cubicBezTo>
                  <a:pt x="9481" y="10080"/>
                  <a:pt x="9487" y="10069"/>
                  <a:pt x="9498" y="10057"/>
                </a:cubicBezTo>
                <a:cubicBezTo>
                  <a:pt x="9498" y="10052"/>
                  <a:pt x="9493" y="10040"/>
                  <a:pt x="9493" y="10035"/>
                </a:cubicBezTo>
                <a:cubicBezTo>
                  <a:pt x="9498" y="10035"/>
                  <a:pt x="9515" y="10040"/>
                  <a:pt x="9521" y="10040"/>
                </a:cubicBezTo>
                <a:cubicBezTo>
                  <a:pt x="9521" y="10035"/>
                  <a:pt x="9515" y="10029"/>
                  <a:pt x="9510" y="10023"/>
                </a:cubicBezTo>
                <a:lnTo>
                  <a:pt x="9510" y="10023"/>
                </a:lnTo>
                <a:cubicBezTo>
                  <a:pt x="9517" y="10027"/>
                  <a:pt x="9524" y="10028"/>
                  <a:pt x="9529" y="10028"/>
                </a:cubicBezTo>
                <a:cubicBezTo>
                  <a:pt x="9552" y="10028"/>
                  <a:pt x="9554" y="10004"/>
                  <a:pt x="9527" y="9995"/>
                </a:cubicBezTo>
                <a:lnTo>
                  <a:pt x="9544" y="9978"/>
                </a:lnTo>
                <a:close/>
                <a:moveTo>
                  <a:pt x="2209" y="10089"/>
                </a:moveTo>
                <a:cubicBezTo>
                  <a:pt x="2213" y="10089"/>
                  <a:pt x="2216" y="10093"/>
                  <a:pt x="2219" y="10103"/>
                </a:cubicBezTo>
                <a:cubicBezTo>
                  <a:pt x="2215" y="10107"/>
                  <a:pt x="2210" y="10109"/>
                  <a:pt x="2206" y="10109"/>
                </a:cubicBezTo>
                <a:cubicBezTo>
                  <a:pt x="2200" y="10109"/>
                  <a:pt x="2196" y="10104"/>
                  <a:pt x="2196" y="10097"/>
                </a:cubicBezTo>
                <a:cubicBezTo>
                  <a:pt x="2201" y="10092"/>
                  <a:pt x="2205" y="10089"/>
                  <a:pt x="2209" y="10089"/>
                </a:cubicBezTo>
                <a:close/>
                <a:moveTo>
                  <a:pt x="1884" y="9859"/>
                </a:moveTo>
                <a:cubicBezTo>
                  <a:pt x="1975" y="9910"/>
                  <a:pt x="2037" y="10001"/>
                  <a:pt x="2117" y="10063"/>
                </a:cubicBezTo>
                <a:cubicBezTo>
                  <a:pt x="2139" y="10074"/>
                  <a:pt x="2151" y="10091"/>
                  <a:pt x="2162" y="10114"/>
                </a:cubicBezTo>
                <a:cubicBezTo>
                  <a:pt x="2066" y="10035"/>
                  <a:pt x="1969" y="9949"/>
                  <a:pt x="1884" y="9859"/>
                </a:cubicBezTo>
                <a:close/>
                <a:moveTo>
                  <a:pt x="9464" y="10069"/>
                </a:moveTo>
                <a:lnTo>
                  <a:pt x="9464" y="10069"/>
                </a:lnTo>
                <a:cubicBezTo>
                  <a:pt x="9476" y="10091"/>
                  <a:pt x="9470" y="10108"/>
                  <a:pt x="9447" y="10120"/>
                </a:cubicBezTo>
                <a:cubicBezTo>
                  <a:pt x="9442" y="10114"/>
                  <a:pt x="9430" y="10103"/>
                  <a:pt x="9425" y="10097"/>
                </a:cubicBezTo>
                <a:lnTo>
                  <a:pt x="9425" y="10097"/>
                </a:lnTo>
                <a:lnTo>
                  <a:pt x="9453" y="10103"/>
                </a:lnTo>
                <a:cubicBezTo>
                  <a:pt x="9459" y="10097"/>
                  <a:pt x="9464" y="10080"/>
                  <a:pt x="9464" y="10069"/>
                </a:cubicBezTo>
                <a:close/>
                <a:moveTo>
                  <a:pt x="9408" y="10137"/>
                </a:moveTo>
                <a:lnTo>
                  <a:pt x="9413" y="10154"/>
                </a:lnTo>
                <a:cubicBezTo>
                  <a:pt x="9391" y="10165"/>
                  <a:pt x="9374" y="10176"/>
                  <a:pt x="9351" y="10188"/>
                </a:cubicBezTo>
                <a:lnTo>
                  <a:pt x="9351" y="10154"/>
                </a:lnTo>
                <a:cubicBezTo>
                  <a:pt x="9362" y="10159"/>
                  <a:pt x="9368" y="10165"/>
                  <a:pt x="9379" y="10165"/>
                </a:cubicBezTo>
                <a:lnTo>
                  <a:pt x="9379" y="10171"/>
                </a:lnTo>
                <a:cubicBezTo>
                  <a:pt x="9385" y="10159"/>
                  <a:pt x="9396" y="10148"/>
                  <a:pt x="9408" y="10137"/>
                </a:cubicBezTo>
                <a:close/>
                <a:moveTo>
                  <a:pt x="2878" y="10175"/>
                </a:moveTo>
                <a:cubicBezTo>
                  <a:pt x="2892" y="10175"/>
                  <a:pt x="2904" y="10189"/>
                  <a:pt x="2894" y="10199"/>
                </a:cubicBezTo>
                <a:cubicBezTo>
                  <a:pt x="2892" y="10201"/>
                  <a:pt x="2889" y="10202"/>
                  <a:pt x="2887" y="10202"/>
                </a:cubicBezTo>
                <a:cubicBezTo>
                  <a:pt x="2875" y="10202"/>
                  <a:pt x="2862" y="10186"/>
                  <a:pt x="2871" y="10176"/>
                </a:cubicBezTo>
                <a:cubicBezTo>
                  <a:pt x="2874" y="10176"/>
                  <a:pt x="2876" y="10175"/>
                  <a:pt x="2878" y="10175"/>
                </a:cubicBezTo>
                <a:close/>
                <a:moveTo>
                  <a:pt x="2450" y="10306"/>
                </a:moveTo>
                <a:cubicBezTo>
                  <a:pt x="2459" y="10306"/>
                  <a:pt x="2469" y="10321"/>
                  <a:pt x="2469" y="10330"/>
                </a:cubicBezTo>
                <a:cubicBezTo>
                  <a:pt x="2466" y="10332"/>
                  <a:pt x="2463" y="10333"/>
                  <a:pt x="2460" y="10333"/>
                </a:cubicBezTo>
                <a:cubicBezTo>
                  <a:pt x="2450" y="10333"/>
                  <a:pt x="2440" y="10321"/>
                  <a:pt x="2440" y="10313"/>
                </a:cubicBezTo>
                <a:cubicBezTo>
                  <a:pt x="2443" y="10308"/>
                  <a:pt x="2446" y="10306"/>
                  <a:pt x="2450" y="10306"/>
                </a:cubicBezTo>
                <a:close/>
                <a:moveTo>
                  <a:pt x="9844" y="9796"/>
                </a:moveTo>
                <a:lnTo>
                  <a:pt x="9844" y="9796"/>
                </a:lnTo>
                <a:cubicBezTo>
                  <a:pt x="9805" y="9859"/>
                  <a:pt x="9725" y="9904"/>
                  <a:pt x="9697" y="9966"/>
                </a:cubicBezTo>
                <a:cubicBezTo>
                  <a:pt x="9697" y="9966"/>
                  <a:pt x="9686" y="9961"/>
                  <a:pt x="9686" y="9955"/>
                </a:cubicBezTo>
                <a:cubicBezTo>
                  <a:pt x="9566" y="10074"/>
                  <a:pt x="9430" y="10182"/>
                  <a:pt x="9294" y="10284"/>
                </a:cubicBezTo>
                <a:cubicBezTo>
                  <a:pt x="9300" y="10284"/>
                  <a:pt x="9300" y="10290"/>
                  <a:pt x="9305" y="10290"/>
                </a:cubicBezTo>
                <a:cubicBezTo>
                  <a:pt x="9260" y="10301"/>
                  <a:pt x="9232" y="10341"/>
                  <a:pt x="9192" y="10364"/>
                </a:cubicBezTo>
                <a:cubicBezTo>
                  <a:pt x="9198" y="10335"/>
                  <a:pt x="9226" y="10330"/>
                  <a:pt x="9243" y="10313"/>
                </a:cubicBezTo>
                <a:cubicBezTo>
                  <a:pt x="9413" y="10182"/>
                  <a:pt x="9578" y="10040"/>
                  <a:pt x="9737" y="9898"/>
                </a:cubicBezTo>
                <a:cubicBezTo>
                  <a:pt x="9771" y="9864"/>
                  <a:pt x="9799" y="9825"/>
                  <a:pt x="9844" y="9796"/>
                </a:cubicBezTo>
                <a:close/>
                <a:moveTo>
                  <a:pt x="2253" y="10199"/>
                </a:moveTo>
                <a:lnTo>
                  <a:pt x="2253" y="10199"/>
                </a:lnTo>
                <a:cubicBezTo>
                  <a:pt x="2338" y="10233"/>
                  <a:pt x="2412" y="10307"/>
                  <a:pt x="2474" y="10369"/>
                </a:cubicBezTo>
                <a:cubicBezTo>
                  <a:pt x="2395" y="10318"/>
                  <a:pt x="2327" y="10256"/>
                  <a:pt x="2253" y="10199"/>
                </a:cubicBezTo>
                <a:close/>
                <a:moveTo>
                  <a:pt x="8321" y="10420"/>
                </a:moveTo>
                <a:cubicBezTo>
                  <a:pt x="8324" y="10420"/>
                  <a:pt x="8327" y="10422"/>
                  <a:pt x="8330" y="10426"/>
                </a:cubicBezTo>
                <a:cubicBezTo>
                  <a:pt x="8326" y="10436"/>
                  <a:pt x="8323" y="10442"/>
                  <a:pt x="8319" y="10442"/>
                </a:cubicBezTo>
                <a:cubicBezTo>
                  <a:pt x="8315" y="10442"/>
                  <a:pt x="8312" y="10439"/>
                  <a:pt x="8307" y="10432"/>
                </a:cubicBezTo>
                <a:cubicBezTo>
                  <a:pt x="8310" y="10425"/>
                  <a:pt x="8316" y="10420"/>
                  <a:pt x="8321" y="10420"/>
                </a:cubicBezTo>
                <a:close/>
                <a:moveTo>
                  <a:pt x="9192" y="10358"/>
                </a:moveTo>
                <a:lnTo>
                  <a:pt x="9192" y="10358"/>
                </a:lnTo>
                <a:cubicBezTo>
                  <a:pt x="9141" y="10415"/>
                  <a:pt x="9067" y="10449"/>
                  <a:pt x="9005" y="10488"/>
                </a:cubicBezTo>
                <a:cubicBezTo>
                  <a:pt x="9016" y="10466"/>
                  <a:pt x="9044" y="10454"/>
                  <a:pt x="9067" y="10437"/>
                </a:cubicBezTo>
                <a:cubicBezTo>
                  <a:pt x="9107" y="10409"/>
                  <a:pt x="9141" y="10375"/>
                  <a:pt x="9192" y="10358"/>
                </a:cubicBezTo>
                <a:close/>
                <a:moveTo>
                  <a:pt x="2474" y="10375"/>
                </a:moveTo>
                <a:lnTo>
                  <a:pt x="2474" y="10375"/>
                </a:lnTo>
                <a:cubicBezTo>
                  <a:pt x="2542" y="10398"/>
                  <a:pt x="2593" y="10449"/>
                  <a:pt x="2650" y="10494"/>
                </a:cubicBezTo>
                <a:cubicBezTo>
                  <a:pt x="2588" y="10460"/>
                  <a:pt x="2537" y="10415"/>
                  <a:pt x="2474" y="10375"/>
                </a:cubicBezTo>
                <a:close/>
                <a:moveTo>
                  <a:pt x="8989" y="10486"/>
                </a:moveTo>
                <a:cubicBezTo>
                  <a:pt x="8993" y="10486"/>
                  <a:pt x="8996" y="10490"/>
                  <a:pt x="8999" y="10500"/>
                </a:cubicBezTo>
                <a:cubicBezTo>
                  <a:pt x="8994" y="10505"/>
                  <a:pt x="8989" y="10508"/>
                  <a:pt x="8985" y="10508"/>
                </a:cubicBezTo>
                <a:cubicBezTo>
                  <a:pt x="8980" y="10508"/>
                  <a:pt x="8976" y="10504"/>
                  <a:pt x="8976" y="10494"/>
                </a:cubicBezTo>
                <a:cubicBezTo>
                  <a:pt x="8981" y="10489"/>
                  <a:pt x="8985" y="10486"/>
                  <a:pt x="8989" y="10486"/>
                </a:cubicBezTo>
                <a:close/>
                <a:moveTo>
                  <a:pt x="9073" y="10409"/>
                </a:moveTo>
                <a:lnTo>
                  <a:pt x="9073" y="10409"/>
                </a:lnTo>
                <a:cubicBezTo>
                  <a:pt x="9022" y="10443"/>
                  <a:pt x="8959" y="10471"/>
                  <a:pt x="8914" y="10517"/>
                </a:cubicBezTo>
                <a:cubicBezTo>
                  <a:pt x="8903" y="10528"/>
                  <a:pt x="8886" y="10528"/>
                  <a:pt x="8874" y="10528"/>
                </a:cubicBezTo>
                <a:cubicBezTo>
                  <a:pt x="8886" y="10511"/>
                  <a:pt x="8942" y="10505"/>
                  <a:pt x="8914" y="10477"/>
                </a:cubicBezTo>
                <a:lnTo>
                  <a:pt x="8914" y="10477"/>
                </a:lnTo>
                <a:cubicBezTo>
                  <a:pt x="8920" y="10483"/>
                  <a:pt x="8925" y="10483"/>
                  <a:pt x="8931" y="10488"/>
                </a:cubicBezTo>
                <a:cubicBezTo>
                  <a:pt x="8971" y="10454"/>
                  <a:pt x="9022" y="10420"/>
                  <a:pt x="9073" y="10409"/>
                </a:cubicBezTo>
                <a:close/>
                <a:moveTo>
                  <a:pt x="9090" y="10511"/>
                </a:moveTo>
                <a:lnTo>
                  <a:pt x="9090" y="10511"/>
                </a:lnTo>
                <a:cubicBezTo>
                  <a:pt x="9067" y="10517"/>
                  <a:pt x="9039" y="10528"/>
                  <a:pt x="9027" y="10551"/>
                </a:cubicBezTo>
                <a:cubicBezTo>
                  <a:pt x="9044" y="10551"/>
                  <a:pt x="9061" y="10545"/>
                  <a:pt x="9084" y="10545"/>
                </a:cubicBezTo>
                <a:lnTo>
                  <a:pt x="9090" y="10511"/>
                </a:lnTo>
                <a:close/>
                <a:moveTo>
                  <a:pt x="3008" y="10670"/>
                </a:moveTo>
                <a:cubicBezTo>
                  <a:pt x="3036" y="10681"/>
                  <a:pt x="3059" y="10693"/>
                  <a:pt x="3081" y="10710"/>
                </a:cubicBezTo>
                <a:cubicBezTo>
                  <a:pt x="3081" y="10710"/>
                  <a:pt x="3081" y="10715"/>
                  <a:pt x="3081" y="10721"/>
                </a:cubicBezTo>
                <a:cubicBezTo>
                  <a:pt x="3064" y="10715"/>
                  <a:pt x="3053" y="10710"/>
                  <a:pt x="3042" y="10704"/>
                </a:cubicBezTo>
                <a:cubicBezTo>
                  <a:pt x="3030" y="10693"/>
                  <a:pt x="3019" y="10681"/>
                  <a:pt x="3008" y="10676"/>
                </a:cubicBezTo>
                <a:lnTo>
                  <a:pt x="3008" y="10670"/>
                </a:lnTo>
                <a:close/>
                <a:moveTo>
                  <a:pt x="8766" y="10681"/>
                </a:moveTo>
                <a:lnTo>
                  <a:pt x="8778" y="10698"/>
                </a:lnTo>
                <a:cubicBezTo>
                  <a:pt x="8752" y="10709"/>
                  <a:pt x="8731" y="10733"/>
                  <a:pt x="8702" y="10733"/>
                </a:cubicBezTo>
                <a:cubicBezTo>
                  <a:pt x="8699" y="10733"/>
                  <a:pt x="8696" y="10733"/>
                  <a:pt x="8693" y="10732"/>
                </a:cubicBezTo>
                <a:cubicBezTo>
                  <a:pt x="8715" y="10715"/>
                  <a:pt x="8738" y="10698"/>
                  <a:pt x="8766" y="10681"/>
                </a:cubicBezTo>
                <a:close/>
                <a:moveTo>
                  <a:pt x="8976" y="10505"/>
                </a:moveTo>
                <a:cubicBezTo>
                  <a:pt x="8925" y="10557"/>
                  <a:pt x="8852" y="10585"/>
                  <a:pt x="8789" y="10630"/>
                </a:cubicBezTo>
                <a:cubicBezTo>
                  <a:pt x="8789" y="10630"/>
                  <a:pt x="8800" y="10636"/>
                  <a:pt x="8800" y="10636"/>
                </a:cubicBezTo>
                <a:lnTo>
                  <a:pt x="8778" y="10636"/>
                </a:lnTo>
                <a:cubicBezTo>
                  <a:pt x="8687" y="10687"/>
                  <a:pt x="8602" y="10749"/>
                  <a:pt x="8500" y="10789"/>
                </a:cubicBezTo>
                <a:cubicBezTo>
                  <a:pt x="8505" y="10795"/>
                  <a:pt x="8511" y="10801"/>
                  <a:pt x="8511" y="10801"/>
                </a:cubicBezTo>
                <a:cubicBezTo>
                  <a:pt x="8506" y="10799"/>
                  <a:pt x="8501" y="10799"/>
                  <a:pt x="8497" y="10799"/>
                </a:cubicBezTo>
                <a:cubicBezTo>
                  <a:pt x="8463" y="10799"/>
                  <a:pt x="8432" y="10830"/>
                  <a:pt x="8398" y="10840"/>
                </a:cubicBezTo>
                <a:cubicBezTo>
                  <a:pt x="8415" y="10812"/>
                  <a:pt x="8449" y="10818"/>
                  <a:pt x="8466" y="10795"/>
                </a:cubicBezTo>
                <a:cubicBezTo>
                  <a:pt x="8647" y="10721"/>
                  <a:pt x="8800" y="10579"/>
                  <a:pt x="8976" y="10505"/>
                </a:cubicBezTo>
                <a:close/>
                <a:moveTo>
                  <a:pt x="2656" y="10488"/>
                </a:moveTo>
                <a:cubicBezTo>
                  <a:pt x="2769" y="10579"/>
                  <a:pt x="2900" y="10636"/>
                  <a:pt x="3013" y="10721"/>
                </a:cubicBezTo>
                <a:cubicBezTo>
                  <a:pt x="3019" y="10715"/>
                  <a:pt x="3030" y="10710"/>
                  <a:pt x="3042" y="10704"/>
                </a:cubicBezTo>
                <a:lnTo>
                  <a:pt x="3042" y="10704"/>
                </a:lnTo>
                <a:cubicBezTo>
                  <a:pt x="3042" y="10710"/>
                  <a:pt x="3036" y="10721"/>
                  <a:pt x="3036" y="10727"/>
                </a:cubicBezTo>
                <a:cubicBezTo>
                  <a:pt x="3098" y="10772"/>
                  <a:pt x="3161" y="10806"/>
                  <a:pt x="3229" y="10840"/>
                </a:cubicBezTo>
                <a:cubicBezTo>
                  <a:pt x="3229" y="10846"/>
                  <a:pt x="3223" y="10852"/>
                  <a:pt x="3223" y="10852"/>
                </a:cubicBezTo>
                <a:cubicBezTo>
                  <a:pt x="3042" y="10755"/>
                  <a:pt x="2871" y="10647"/>
                  <a:pt x="2707" y="10534"/>
                </a:cubicBezTo>
                <a:cubicBezTo>
                  <a:pt x="2684" y="10523"/>
                  <a:pt x="2661" y="10511"/>
                  <a:pt x="2656" y="10488"/>
                </a:cubicBezTo>
                <a:close/>
                <a:moveTo>
                  <a:pt x="8432" y="10761"/>
                </a:moveTo>
                <a:cubicBezTo>
                  <a:pt x="8432" y="10766"/>
                  <a:pt x="8432" y="10766"/>
                  <a:pt x="8432" y="10772"/>
                </a:cubicBezTo>
                <a:cubicBezTo>
                  <a:pt x="8409" y="10789"/>
                  <a:pt x="8381" y="10806"/>
                  <a:pt x="8352" y="10823"/>
                </a:cubicBezTo>
                <a:cubicBezTo>
                  <a:pt x="8324" y="10823"/>
                  <a:pt x="8301" y="10840"/>
                  <a:pt x="8278" y="10857"/>
                </a:cubicBezTo>
                <a:cubicBezTo>
                  <a:pt x="8278" y="10852"/>
                  <a:pt x="8278" y="10840"/>
                  <a:pt x="8278" y="10840"/>
                </a:cubicBezTo>
                <a:cubicBezTo>
                  <a:pt x="8290" y="10835"/>
                  <a:pt x="8301" y="10835"/>
                  <a:pt x="8313" y="10829"/>
                </a:cubicBezTo>
                <a:cubicBezTo>
                  <a:pt x="8313" y="10823"/>
                  <a:pt x="8307" y="10812"/>
                  <a:pt x="8307" y="10806"/>
                </a:cubicBezTo>
                <a:lnTo>
                  <a:pt x="8307" y="10806"/>
                </a:lnTo>
                <a:lnTo>
                  <a:pt x="8318" y="10818"/>
                </a:lnTo>
                <a:cubicBezTo>
                  <a:pt x="8358" y="10795"/>
                  <a:pt x="8398" y="10789"/>
                  <a:pt x="8432" y="10761"/>
                </a:cubicBezTo>
                <a:close/>
                <a:moveTo>
                  <a:pt x="4222" y="10860"/>
                </a:moveTo>
                <a:cubicBezTo>
                  <a:pt x="4228" y="10860"/>
                  <a:pt x="4231" y="10864"/>
                  <a:pt x="4227" y="10874"/>
                </a:cubicBezTo>
                <a:cubicBezTo>
                  <a:pt x="4224" y="10876"/>
                  <a:pt x="4221" y="10877"/>
                  <a:pt x="4219" y="10877"/>
                </a:cubicBezTo>
                <a:cubicBezTo>
                  <a:pt x="4211" y="10877"/>
                  <a:pt x="4206" y="10871"/>
                  <a:pt x="4210" y="10863"/>
                </a:cubicBezTo>
                <a:cubicBezTo>
                  <a:pt x="4215" y="10861"/>
                  <a:pt x="4219" y="10860"/>
                  <a:pt x="4222" y="10860"/>
                </a:cubicBezTo>
                <a:close/>
                <a:moveTo>
                  <a:pt x="8354" y="10831"/>
                </a:moveTo>
                <a:lnTo>
                  <a:pt x="8358" y="10852"/>
                </a:lnTo>
                <a:cubicBezTo>
                  <a:pt x="8369" y="10846"/>
                  <a:pt x="8386" y="10840"/>
                  <a:pt x="8392" y="10835"/>
                </a:cubicBezTo>
                <a:lnTo>
                  <a:pt x="8392" y="10835"/>
                </a:lnTo>
                <a:cubicBezTo>
                  <a:pt x="8359" y="10867"/>
                  <a:pt x="8311" y="10894"/>
                  <a:pt x="8263" y="10902"/>
                </a:cubicBezTo>
                <a:lnTo>
                  <a:pt x="8263" y="10902"/>
                </a:lnTo>
                <a:cubicBezTo>
                  <a:pt x="8285" y="10885"/>
                  <a:pt x="8307" y="10874"/>
                  <a:pt x="8335" y="10869"/>
                </a:cubicBezTo>
                <a:cubicBezTo>
                  <a:pt x="8345" y="10854"/>
                  <a:pt x="8355" y="10844"/>
                  <a:pt x="8354" y="10831"/>
                </a:cubicBezTo>
                <a:close/>
                <a:moveTo>
                  <a:pt x="3320" y="10908"/>
                </a:moveTo>
                <a:cubicBezTo>
                  <a:pt x="3320" y="10909"/>
                  <a:pt x="3320" y="10909"/>
                  <a:pt x="3320" y="10909"/>
                </a:cubicBezTo>
                <a:lnTo>
                  <a:pt x="3320" y="10909"/>
                </a:lnTo>
                <a:cubicBezTo>
                  <a:pt x="3320" y="10909"/>
                  <a:pt x="3320" y="10909"/>
                  <a:pt x="3321" y="10909"/>
                </a:cubicBezTo>
                <a:lnTo>
                  <a:pt x="3321" y="10909"/>
                </a:lnTo>
                <a:cubicBezTo>
                  <a:pt x="3320" y="10909"/>
                  <a:pt x="3320" y="10909"/>
                  <a:pt x="3320" y="10908"/>
                </a:cubicBezTo>
                <a:close/>
                <a:moveTo>
                  <a:pt x="4806" y="10920"/>
                </a:moveTo>
                <a:cubicBezTo>
                  <a:pt x="4863" y="10931"/>
                  <a:pt x="4925" y="10942"/>
                  <a:pt x="4988" y="10948"/>
                </a:cubicBezTo>
                <a:cubicBezTo>
                  <a:pt x="5010" y="10954"/>
                  <a:pt x="5039" y="10959"/>
                  <a:pt x="5067" y="10971"/>
                </a:cubicBezTo>
                <a:cubicBezTo>
                  <a:pt x="4976" y="10959"/>
                  <a:pt x="4891" y="10942"/>
                  <a:pt x="4806" y="10920"/>
                </a:cubicBezTo>
                <a:close/>
                <a:moveTo>
                  <a:pt x="3490" y="10942"/>
                </a:moveTo>
                <a:lnTo>
                  <a:pt x="3490" y="10942"/>
                </a:lnTo>
                <a:cubicBezTo>
                  <a:pt x="3518" y="10959"/>
                  <a:pt x="3552" y="10971"/>
                  <a:pt x="3569" y="10999"/>
                </a:cubicBezTo>
                <a:cubicBezTo>
                  <a:pt x="3547" y="10982"/>
                  <a:pt x="3501" y="10982"/>
                  <a:pt x="3490" y="10942"/>
                </a:cubicBezTo>
                <a:close/>
                <a:moveTo>
                  <a:pt x="5061" y="10971"/>
                </a:moveTo>
                <a:cubicBezTo>
                  <a:pt x="5124" y="10971"/>
                  <a:pt x="5181" y="10982"/>
                  <a:pt x="5237" y="10999"/>
                </a:cubicBezTo>
                <a:cubicBezTo>
                  <a:pt x="5230" y="11000"/>
                  <a:pt x="5222" y="11000"/>
                  <a:pt x="5214" y="11000"/>
                </a:cubicBezTo>
                <a:cubicBezTo>
                  <a:pt x="5164" y="11000"/>
                  <a:pt x="5111" y="10985"/>
                  <a:pt x="5061" y="10971"/>
                </a:cubicBezTo>
                <a:close/>
                <a:moveTo>
                  <a:pt x="8081" y="10975"/>
                </a:moveTo>
                <a:cubicBezTo>
                  <a:pt x="8085" y="10975"/>
                  <a:pt x="8088" y="10975"/>
                  <a:pt x="8091" y="10976"/>
                </a:cubicBezTo>
                <a:cubicBezTo>
                  <a:pt x="8096" y="10990"/>
                  <a:pt x="8076" y="11003"/>
                  <a:pt x="8062" y="11003"/>
                </a:cubicBezTo>
                <a:cubicBezTo>
                  <a:pt x="8058" y="11003"/>
                  <a:pt x="8054" y="11002"/>
                  <a:pt x="8052" y="10999"/>
                </a:cubicBezTo>
                <a:cubicBezTo>
                  <a:pt x="8047" y="10985"/>
                  <a:pt x="8065" y="10975"/>
                  <a:pt x="8081" y="10975"/>
                </a:cubicBezTo>
                <a:close/>
                <a:moveTo>
                  <a:pt x="3240" y="10869"/>
                </a:moveTo>
                <a:cubicBezTo>
                  <a:pt x="3269" y="10880"/>
                  <a:pt x="3297" y="10891"/>
                  <a:pt x="3325" y="10908"/>
                </a:cubicBezTo>
                <a:cubicBezTo>
                  <a:pt x="3324" y="10909"/>
                  <a:pt x="3322" y="10909"/>
                  <a:pt x="3321" y="10909"/>
                </a:cubicBezTo>
                <a:lnTo>
                  <a:pt x="3321" y="10909"/>
                </a:lnTo>
                <a:cubicBezTo>
                  <a:pt x="3383" y="10948"/>
                  <a:pt x="3450" y="10977"/>
                  <a:pt x="3518" y="11005"/>
                </a:cubicBezTo>
                <a:lnTo>
                  <a:pt x="3512" y="11016"/>
                </a:lnTo>
                <a:cubicBezTo>
                  <a:pt x="3450" y="10988"/>
                  <a:pt x="3360" y="10965"/>
                  <a:pt x="3320" y="10909"/>
                </a:cubicBezTo>
                <a:lnTo>
                  <a:pt x="3320" y="10909"/>
                </a:lnTo>
                <a:cubicBezTo>
                  <a:pt x="3318" y="10909"/>
                  <a:pt x="3316" y="10909"/>
                  <a:pt x="3314" y="10909"/>
                </a:cubicBezTo>
                <a:cubicBezTo>
                  <a:pt x="3284" y="10909"/>
                  <a:pt x="3255" y="10889"/>
                  <a:pt x="3240" y="10869"/>
                </a:cubicBezTo>
                <a:close/>
                <a:moveTo>
                  <a:pt x="5267" y="10998"/>
                </a:moveTo>
                <a:cubicBezTo>
                  <a:pt x="5278" y="10998"/>
                  <a:pt x="5290" y="11002"/>
                  <a:pt x="5300" y="11005"/>
                </a:cubicBezTo>
                <a:cubicBezTo>
                  <a:pt x="5300" y="11010"/>
                  <a:pt x="5305" y="11010"/>
                  <a:pt x="5305" y="11016"/>
                </a:cubicBezTo>
                <a:lnTo>
                  <a:pt x="5300" y="11016"/>
                </a:lnTo>
                <a:cubicBezTo>
                  <a:pt x="5288" y="11010"/>
                  <a:pt x="5277" y="11010"/>
                  <a:pt x="5266" y="11010"/>
                </a:cubicBezTo>
                <a:cubicBezTo>
                  <a:pt x="5260" y="11005"/>
                  <a:pt x="5249" y="11005"/>
                  <a:pt x="5243" y="11005"/>
                </a:cubicBezTo>
                <a:cubicBezTo>
                  <a:pt x="5250" y="11000"/>
                  <a:pt x="5258" y="10998"/>
                  <a:pt x="5267" y="10998"/>
                </a:cubicBezTo>
                <a:close/>
                <a:moveTo>
                  <a:pt x="5311" y="10988"/>
                </a:moveTo>
                <a:cubicBezTo>
                  <a:pt x="5317" y="10988"/>
                  <a:pt x="5322" y="10988"/>
                  <a:pt x="5328" y="10993"/>
                </a:cubicBezTo>
                <a:cubicBezTo>
                  <a:pt x="5328" y="10999"/>
                  <a:pt x="5334" y="11005"/>
                  <a:pt x="5334" y="11010"/>
                </a:cubicBezTo>
                <a:cubicBezTo>
                  <a:pt x="5345" y="11010"/>
                  <a:pt x="5356" y="11016"/>
                  <a:pt x="5368" y="11016"/>
                </a:cubicBezTo>
                <a:cubicBezTo>
                  <a:pt x="5345" y="11016"/>
                  <a:pt x="5328" y="11010"/>
                  <a:pt x="5311" y="11005"/>
                </a:cubicBezTo>
                <a:cubicBezTo>
                  <a:pt x="5311" y="10999"/>
                  <a:pt x="5311" y="10993"/>
                  <a:pt x="5311" y="10988"/>
                </a:cubicBezTo>
                <a:close/>
                <a:moveTo>
                  <a:pt x="7970" y="10998"/>
                </a:moveTo>
                <a:cubicBezTo>
                  <a:pt x="7974" y="10998"/>
                  <a:pt x="7979" y="10998"/>
                  <a:pt x="7983" y="10999"/>
                </a:cubicBezTo>
                <a:cubicBezTo>
                  <a:pt x="7962" y="11008"/>
                  <a:pt x="7937" y="11029"/>
                  <a:pt x="7914" y="11029"/>
                </a:cubicBezTo>
                <a:cubicBezTo>
                  <a:pt x="7907" y="11029"/>
                  <a:pt x="7899" y="11027"/>
                  <a:pt x="7893" y="11022"/>
                </a:cubicBezTo>
                <a:cubicBezTo>
                  <a:pt x="7917" y="11012"/>
                  <a:pt x="7942" y="10998"/>
                  <a:pt x="7970" y="10998"/>
                </a:cubicBezTo>
                <a:close/>
                <a:moveTo>
                  <a:pt x="3625" y="11036"/>
                </a:moveTo>
                <a:cubicBezTo>
                  <a:pt x="3637" y="11036"/>
                  <a:pt x="3649" y="11045"/>
                  <a:pt x="3649" y="11056"/>
                </a:cubicBezTo>
                <a:cubicBezTo>
                  <a:pt x="3647" y="11061"/>
                  <a:pt x="3643" y="11063"/>
                  <a:pt x="3638" y="11063"/>
                </a:cubicBezTo>
                <a:cubicBezTo>
                  <a:pt x="3628" y="11063"/>
                  <a:pt x="3613" y="11052"/>
                  <a:pt x="3609" y="11045"/>
                </a:cubicBezTo>
                <a:cubicBezTo>
                  <a:pt x="3613" y="11039"/>
                  <a:pt x="3619" y="11036"/>
                  <a:pt x="3625" y="11036"/>
                </a:cubicBezTo>
                <a:close/>
                <a:moveTo>
                  <a:pt x="7949" y="11045"/>
                </a:moveTo>
                <a:lnTo>
                  <a:pt x="7955" y="11056"/>
                </a:lnTo>
                <a:cubicBezTo>
                  <a:pt x="7898" y="11077"/>
                  <a:pt x="7832" y="11125"/>
                  <a:pt x="7769" y="11125"/>
                </a:cubicBezTo>
                <a:cubicBezTo>
                  <a:pt x="7763" y="11125"/>
                  <a:pt x="7757" y="11125"/>
                  <a:pt x="7751" y="11124"/>
                </a:cubicBezTo>
                <a:cubicBezTo>
                  <a:pt x="7819" y="11101"/>
                  <a:pt x="7887" y="11079"/>
                  <a:pt x="7949" y="11045"/>
                </a:cubicBezTo>
                <a:close/>
                <a:moveTo>
                  <a:pt x="2803" y="10670"/>
                </a:moveTo>
                <a:cubicBezTo>
                  <a:pt x="2820" y="10698"/>
                  <a:pt x="2849" y="10704"/>
                  <a:pt x="2877" y="10715"/>
                </a:cubicBezTo>
                <a:cubicBezTo>
                  <a:pt x="2877" y="10710"/>
                  <a:pt x="2877" y="10693"/>
                  <a:pt x="2877" y="10687"/>
                </a:cubicBezTo>
                <a:cubicBezTo>
                  <a:pt x="2888" y="10693"/>
                  <a:pt x="2894" y="10698"/>
                  <a:pt x="2900" y="10710"/>
                </a:cubicBezTo>
                <a:cubicBezTo>
                  <a:pt x="2934" y="10715"/>
                  <a:pt x="2934" y="10761"/>
                  <a:pt x="2968" y="10766"/>
                </a:cubicBezTo>
                <a:cubicBezTo>
                  <a:pt x="2973" y="10766"/>
                  <a:pt x="2979" y="10761"/>
                  <a:pt x="2985" y="10755"/>
                </a:cubicBezTo>
                <a:cubicBezTo>
                  <a:pt x="3064" y="10801"/>
                  <a:pt x="3132" y="10857"/>
                  <a:pt x="3217" y="10886"/>
                </a:cubicBezTo>
                <a:cubicBezTo>
                  <a:pt x="3217" y="10891"/>
                  <a:pt x="3212" y="10908"/>
                  <a:pt x="3206" y="10914"/>
                </a:cubicBezTo>
                <a:cubicBezTo>
                  <a:pt x="3217" y="10920"/>
                  <a:pt x="3234" y="10931"/>
                  <a:pt x="3240" y="10937"/>
                </a:cubicBezTo>
                <a:lnTo>
                  <a:pt x="3269" y="10925"/>
                </a:lnTo>
                <a:lnTo>
                  <a:pt x="3251" y="10908"/>
                </a:lnTo>
                <a:lnTo>
                  <a:pt x="3251" y="10908"/>
                </a:lnTo>
                <a:cubicBezTo>
                  <a:pt x="3257" y="10914"/>
                  <a:pt x="3274" y="10920"/>
                  <a:pt x="3286" y="10920"/>
                </a:cubicBezTo>
                <a:lnTo>
                  <a:pt x="3263" y="10931"/>
                </a:lnTo>
                <a:cubicBezTo>
                  <a:pt x="3263" y="10937"/>
                  <a:pt x="3269" y="10948"/>
                  <a:pt x="3269" y="10954"/>
                </a:cubicBezTo>
                <a:cubicBezTo>
                  <a:pt x="3286" y="10959"/>
                  <a:pt x="3303" y="10965"/>
                  <a:pt x="3320" y="10976"/>
                </a:cubicBezTo>
                <a:lnTo>
                  <a:pt x="3331" y="10965"/>
                </a:lnTo>
                <a:cubicBezTo>
                  <a:pt x="3314" y="10954"/>
                  <a:pt x="3303" y="10942"/>
                  <a:pt x="3291" y="10925"/>
                </a:cubicBezTo>
                <a:lnTo>
                  <a:pt x="3291" y="10925"/>
                </a:lnTo>
                <a:cubicBezTo>
                  <a:pt x="3303" y="10942"/>
                  <a:pt x="3325" y="10948"/>
                  <a:pt x="3342" y="10954"/>
                </a:cubicBezTo>
                <a:cubicBezTo>
                  <a:pt x="3337" y="10959"/>
                  <a:pt x="3331" y="10971"/>
                  <a:pt x="3325" y="10982"/>
                </a:cubicBezTo>
                <a:cubicBezTo>
                  <a:pt x="3342" y="10988"/>
                  <a:pt x="3359" y="10999"/>
                  <a:pt x="3376" y="11005"/>
                </a:cubicBezTo>
                <a:lnTo>
                  <a:pt x="3337" y="10965"/>
                </a:lnTo>
                <a:cubicBezTo>
                  <a:pt x="3354" y="10965"/>
                  <a:pt x="3371" y="10971"/>
                  <a:pt x="3376" y="10988"/>
                </a:cubicBezTo>
                <a:cubicBezTo>
                  <a:pt x="3416" y="10993"/>
                  <a:pt x="3444" y="11016"/>
                  <a:pt x="3478" y="11027"/>
                </a:cubicBezTo>
                <a:lnTo>
                  <a:pt x="3473" y="11050"/>
                </a:lnTo>
                <a:cubicBezTo>
                  <a:pt x="3484" y="11045"/>
                  <a:pt x="3495" y="11039"/>
                  <a:pt x="3507" y="11033"/>
                </a:cubicBezTo>
                <a:lnTo>
                  <a:pt x="3507" y="11033"/>
                </a:lnTo>
                <a:cubicBezTo>
                  <a:pt x="3507" y="11045"/>
                  <a:pt x="3501" y="11056"/>
                  <a:pt x="3501" y="11067"/>
                </a:cubicBezTo>
                <a:cubicBezTo>
                  <a:pt x="3512" y="11062"/>
                  <a:pt x="3530" y="11062"/>
                  <a:pt x="3547" y="11056"/>
                </a:cubicBezTo>
                <a:cubicBezTo>
                  <a:pt x="3552" y="11062"/>
                  <a:pt x="3564" y="11067"/>
                  <a:pt x="3569" y="11079"/>
                </a:cubicBezTo>
                <a:cubicBezTo>
                  <a:pt x="3558" y="11079"/>
                  <a:pt x="3541" y="11079"/>
                  <a:pt x="3524" y="11084"/>
                </a:cubicBezTo>
                <a:cubicBezTo>
                  <a:pt x="3535" y="11090"/>
                  <a:pt x="3552" y="11096"/>
                  <a:pt x="3564" y="11096"/>
                </a:cubicBezTo>
                <a:cubicBezTo>
                  <a:pt x="3558" y="11101"/>
                  <a:pt x="3552" y="11113"/>
                  <a:pt x="3552" y="11118"/>
                </a:cubicBezTo>
                <a:cubicBezTo>
                  <a:pt x="3558" y="11113"/>
                  <a:pt x="3575" y="11107"/>
                  <a:pt x="3581" y="11101"/>
                </a:cubicBezTo>
                <a:cubicBezTo>
                  <a:pt x="3592" y="11113"/>
                  <a:pt x="3632" y="11124"/>
                  <a:pt x="3609" y="11141"/>
                </a:cubicBezTo>
                <a:lnTo>
                  <a:pt x="3603" y="11141"/>
                </a:lnTo>
                <a:cubicBezTo>
                  <a:pt x="3566" y="11141"/>
                  <a:pt x="3529" y="11100"/>
                  <a:pt x="3489" y="11100"/>
                </a:cubicBezTo>
                <a:cubicBezTo>
                  <a:pt x="3480" y="11100"/>
                  <a:pt x="3471" y="11102"/>
                  <a:pt x="3461" y="11107"/>
                </a:cubicBezTo>
                <a:cubicBezTo>
                  <a:pt x="3467" y="11101"/>
                  <a:pt x="3473" y="11090"/>
                  <a:pt x="3473" y="11084"/>
                </a:cubicBezTo>
                <a:cubicBezTo>
                  <a:pt x="3365" y="11027"/>
                  <a:pt x="3246" y="10976"/>
                  <a:pt x="3138" y="10914"/>
                </a:cubicBezTo>
                <a:cubicBezTo>
                  <a:pt x="3132" y="10920"/>
                  <a:pt x="3127" y="10925"/>
                  <a:pt x="3115" y="10931"/>
                </a:cubicBezTo>
                <a:cubicBezTo>
                  <a:pt x="3115" y="10925"/>
                  <a:pt x="3121" y="10914"/>
                  <a:pt x="3121" y="10908"/>
                </a:cubicBezTo>
                <a:cubicBezTo>
                  <a:pt x="3064" y="10886"/>
                  <a:pt x="3019" y="10829"/>
                  <a:pt x="2962" y="10823"/>
                </a:cubicBezTo>
                <a:cubicBezTo>
                  <a:pt x="2939" y="10772"/>
                  <a:pt x="2871" y="10772"/>
                  <a:pt x="2837" y="10732"/>
                </a:cubicBezTo>
                <a:cubicBezTo>
                  <a:pt x="2815" y="10715"/>
                  <a:pt x="2775" y="10710"/>
                  <a:pt x="2775" y="10670"/>
                </a:cubicBezTo>
                <a:close/>
                <a:moveTo>
                  <a:pt x="7751" y="11124"/>
                </a:moveTo>
                <a:cubicBezTo>
                  <a:pt x="7738" y="11146"/>
                  <a:pt x="7711" y="11154"/>
                  <a:pt x="7686" y="11154"/>
                </a:cubicBezTo>
                <a:cubicBezTo>
                  <a:pt x="7679" y="11154"/>
                  <a:pt x="7672" y="11154"/>
                  <a:pt x="7666" y="11152"/>
                </a:cubicBezTo>
                <a:cubicBezTo>
                  <a:pt x="7694" y="11141"/>
                  <a:pt x="7722" y="11130"/>
                  <a:pt x="7751" y="11124"/>
                </a:cubicBezTo>
                <a:close/>
                <a:moveTo>
                  <a:pt x="3881" y="11101"/>
                </a:moveTo>
                <a:cubicBezTo>
                  <a:pt x="3887" y="11107"/>
                  <a:pt x="3898" y="11113"/>
                  <a:pt x="3910" y="11118"/>
                </a:cubicBezTo>
                <a:cubicBezTo>
                  <a:pt x="3915" y="11113"/>
                  <a:pt x="3921" y="11107"/>
                  <a:pt x="3927" y="11101"/>
                </a:cubicBezTo>
                <a:lnTo>
                  <a:pt x="3927" y="11101"/>
                </a:lnTo>
                <a:lnTo>
                  <a:pt x="3921" y="11118"/>
                </a:lnTo>
                <a:cubicBezTo>
                  <a:pt x="3966" y="11130"/>
                  <a:pt x="3995" y="11158"/>
                  <a:pt x="4040" y="11164"/>
                </a:cubicBezTo>
                <a:cubicBezTo>
                  <a:pt x="4040" y="11164"/>
                  <a:pt x="4040" y="11169"/>
                  <a:pt x="4034" y="11169"/>
                </a:cubicBezTo>
                <a:cubicBezTo>
                  <a:pt x="4006" y="11164"/>
                  <a:pt x="3972" y="11152"/>
                  <a:pt x="3944" y="11147"/>
                </a:cubicBezTo>
                <a:cubicBezTo>
                  <a:pt x="3921" y="11124"/>
                  <a:pt x="3893" y="11124"/>
                  <a:pt x="3864" y="11113"/>
                </a:cubicBezTo>
                <a:cubicBezTo>
                  <a:pt x="3870" y="11113"/>
                  <a:pt x="3876" y="11107"/>
                  <a:pt x="3881" y="11101"/>
                </a:cubicBezTo>
                <a:close/>
                <a:moveTo>
                  <a:pt x="3819" y="11130"/>
                </a:moveTo>
                <a:lnTo>
                  <a:pt x="3819" y="11130"/>
                </a:lnTo>
                <a:cubicBezTo>
                  <a:pt x="3847" y="11135"/>
                  <a:pt x="3876" y="11147"/>
                  <a:pt x="3898" y="11164"/>
                </a:cubicBezTo>
                <a:cubicBezTo>
                  <a:pt x="3913" y="11164"/>
                  <a:pt x="3928" y="11164"/>
                  <a:pt x="3939" y="11153"/>
                </a:cubicBezTo>
                <a:lnTo>
                  <a:pt x="3939" y="11153"/>
                </a:lnTo>
                <a:cubicBezTo>
                  <a:pt x="3935" y="11158"/>
                  <a:pt x="3931" y="11165"/>
                  <a:pt x="3927" y="11169"/>
                </a:cubicBezTo>
                <a:cubicBezTo>
                  <a:pt x="3938" y="11175"/>
                  <a:pt x="3955" y="11181"/>
                  <a:pt x="3961" y="11186"/>
                </a:cubicBezTo>
                <a:cubicBezTo>
                  <a:pt x="3915" y="11181"/>
                  <a:pt x="3859" y="11164"/>
                  <a:pt x="3819" y="11130"/>
                </a:cubicBezTo>
                <a:close/>
                <a:moveTo>
                  <a:pt x="7649" y="11158"/>
                </a:moveTo>
                <a:cubicBezTo>
                  <a:pt x="7649" y="11164"/>
                  <a:pt x="7649" y="11169"/>
                  <a:pt x="7654" y="11175"/>
                </a:cubicBezTo>
                <a:lnTo>
                  <a:pt x="7603" y="11192"/>
                </a:lnTo>
                <a:cubicBezTo>
                  <a:pt x="7598" y="11186"/>
                  <a:pt x="7598" y="11186"/>
                  <a:pt x="7592" y="11186"/>
                </a:cubicBezTo>
                <a:cubicBezTo>
                  <a:pt x="7592" y="11186"/>
                  <a:pt x="7592" y="11192"/>
                  <a:pt x="7592" y="11192"/>
                </a:cubicBezTo>
                <a:lnTo>
                  <a:pt x="7552" y="11203"/>
                </a:lnTo>
                <a:cubicBezTo>
                  <a:pt x="7564" y="11198"/>
                  <a:pt x="7581" y="11186"/>
                  <a:pt x="7598" y="11175"/>
                </a:cubicBezTo>
                <a:cubicBezTo>
                  <a:pt x="7615" y="11169"/>
                  <a:pt x="7632" y="11164"/>
                  <a:pt x="7649" y="11158"/>
                </a:cubicBezTo>
                <a:close/>
                <a:moveTo>
                  <a:pt x="7501" y="11220"/>
                </a:moveTo>
                <a:cubicBezTo>
                  <a:pt x="7495" y="11226"/>
                  <a:pt x="7490" y="11226"/>
                  <a:pt x="7484" y="11226"/>
                </a:cubicBezTo>
                <a:cubicBezTo>
                  <a:pt x="7478" y="11226"/>
                  <a:pt x="7467" y="11220"/>
                  <a:pt x="7467" y="11220"/>
                </a:cubicBezTo>
                <a:close/>
                <a:moveTo>
                  <a:pt x="7518" y="11254"/>
                </a:moveTo>
                <a:lnTo>
                  <a:pt x="7518" y="11254"/>
                </a:lnTo>
                <a:cubicBezTo>
                  <a:pt x="7490" y="11271"/>
                  <a:pt x="7461" y="11283"/>
                  <a:pt x="7433" y="11300"/>
                </a:cubicBezTo>
                <a:cubicBezTo>
                  <a:pt x="7444" y="11288"/>
                  <a:pt x="7456" y="11277"/>
                  <a:pt x="7467" y="11271"/>
                </a:cubicBezTo>
                <a:cubicBezTo>
                  <a:pt x="7484" y="11266"/>
                  <a:pt x="7501" y="11260"/>
                  <a:pt x="7518" y="11254"/>
                </a:cubicBezTo>
                <a:close/>
                <a:moveTo>
                  <a:pt x="8052" y="11050"/>
                </a:moveTo>
                <a:cubicBezTo>
                  <a:pt x="8040" y="11062"/>
                  <a:pt x="8029" y="11073"/>
                  <a:pt x="8023" y="11090"/>
                </a:cubicBezTo>
                <a:cubicBezTo>
                  <a:pt x="8035" y="11084"/>
                  <a:pt x="8052" y="11073"/>
                  <a:pt x="8057" y="11067"/>
                </a:cubicBezTo>
                <a:cubicBezTo>
                  <a:pt x="8063" y="11073"/>
                  <a:pt x="8069" y="11090"/>
                  <a:pt x="8069" y="11096"/>
                </a:cubicBezTo>
                <a:cubicBezTo>
                  <a:pt x="8069" y="11084"/>
                  <a:pt x="8074" y="11067"/>
                  <a:pt x="8074" y="11062"/>
                </a:cubicBezTo>
                <a:cubicBezTo>
                  <a:pt x="8085" y="11062"/>
                  <a:pt x="8104" y="11053"/>
                  <a:pt x="8116" y="11053"/>
                </a:cubicBezTo>
                <a:cubicBezTo>
                  <a:pt x="8123" y="11053"/>
                  <a:pt x="8127" y="11056"/>
                  <a:pt x="8125" y="11067"/>
                </a:cubicBezTo>
                <a:cubicBezTo>
                  <a:pt x="8091" y="11107"/>
                  <a:pt x="8017" y="11096"/>
                  <a:pt x="8000" y="11152"/>
                </a:cubicBezTo>
                <a:cubicBezTo>
                  <a:pt x="8000" y="11147"/>
                  <a:pt x="7995" y="11135"/>
                  <a:pt x="7995" y="11130"/>
                </a:cubicBezTo>
                <a:cubicBezTo>
                  <a:pt x="7876" y="11169"/>
                  <a:pt x="7762" y="11226"/>
                  <a:pt x="7643" y="11260"/>
                </a:cubicBezTo>
                <a:cubicBezTo>
                  <a:pt x="7643" y="11271"/>
                  <a:pt x="7637" y="11277"/>
                  <a:pt x="7637" y="11288"/>
                </a:cubicBezTo>
                <a:cubicBezTo>
                  <a:pt x="7637" y="11283"/>
                  <a:pt x="7632" y="11277"/>
                  <a:pt x="7626" y="11271"/>
                </a:cubicBezTo>
                <a:cubicBezTo>
                  <a:pt x="7609" y="11283"/>
                  <a:pt x="7592" y="11288"/>
                  <a:pt x="7569" y="11288"/>
                </a:cubicBezTo>
                <a:cubicBezTo>
                  <a:pt x="7592" y="11283"/>
                  <a:pt x="7609" y="11271"/>
                  <a:pt x="7626" y="11266"/>
                </a:cubicBezTo>
                <a:cubicBezTo>
                  <a:pt x="7620" y="11254"/>
                  <a:pt x="7615" y="11249"/>
                  <a:pt x="7609" y="11237"/>
                </a:cubicBezTo>
                <a:cubicBezTo>
                  <a:pt x="7586" y="11260"/>
                  <a:pt x="7552" y="11271"/>
                  <a:pt x="7524" y="11283"/>
                </a:cubicBezTo>
                <a:cubicBezTo>
                  <a:pt x="7518" y="11288"/>
                  <a:pt x="7513" y="11300"/>
                  <a:pt x="7513" y="11306"/>
                </a:cubicBezTo>
                <a:cubicBezTo>
                  <a:pt x="7507" y="11300"/>
                  <a:pt x="7495" y="11294"/>
                  <a:pt x="7495" y="11288"/>
                </a:cubicBezTo>
                <a:cubicBezTo>
                  <a:pt x="7478" y="11300"/>
                  <a:pt x="7467" y="11317"/>
                  <a:pt x="7456" y="11328"/>
                </a:cubicBezTo>
                <a:lnTo>
                  <a:pt x="7427" y="11328"/>
                </a:lnTo>
                <a:cubicBezTo>
                  <a:pt x="7388" y="11328"/>
                  <a:pt x="7348" y="11362"/>
                  <a:pt x="7308" y="11362"/>
                </a:cubicBezTo>
                <a:cubicBezTo>
                  <a:pt x="7410" y="11323"/>
                  <a:pt x="7513" y="11277"/>
                  <a:pt x="7603" y="11220"/>
                </a:cubicBezTo>
                <a:lnTo>
                  <a:pt x="7603" y="11215"/>
                </a:lnTo>
                <a:cubicBezTo>
                  <a:pt x="7626" y="11209"/>
                  <a:pt x="7654" y="11198"/>
                  <a:pt x="7677" y="11181"/>
                </a:cubicBezTo>
                <a:cubicBezTo>
                  <a:pt x="7677" y="11192"/>
                  <a:pt x="7683" y="11203"/>
                  <a:pt x="7683" y="11209"/>
                </a:cubicBezTo>
                <a:cubicBezTo>
                  <a:pt x="7694" y="11209"/>
                  <a:pt x="7717" y="11203"/>
                  <a:pt x="7728" y="11203"/>
                </a:cubicBezTo>
                <a:cubicBezTo>
                  <a:pt x="7728" y="11192"/>
                  <a:pt x="7734" y="11181"/>
                  <a:pt x="7734" y="11169"/>
                </a:cubicBezTo>
                <a:lnTo>
                  <a:pt x="7734" y="11169"/>
                </a:lnTo>
                <a:lnTo>
                  <a:pt x="7711" y="11175"/>
                </a:lnTo>
                <a:cubicBezTo>
                  <a:pt x="7722" y="11169"/>
                  <a:pt x="7734" y="11164"/>
                  <a:pt x="7745" y="11158"/>
                </a:cubicBezTo>
                <a:lnTo>
                  <a:pt x="7745" y="11158"/>
                </a:lnTo>
                <a:cubicBezTo>
                  <a:pt x="7745" y="11164"/>
                  <a:pt x="7739" y="11175"/>
                  <a:pt x="7739" y="11181"/>
                </a:cubicBezTo>
                <a:cubicBezTo>
                  <a:pt x="7739" y="11181"/>
                  <a:pt x="7751" y="11192"/>
                  <a:pt x="7756" y="11192"/>
                </a:cubicBezTo>
                <a:cubicBezTo>
                  <a:pt x="7774" y="11186"/>
                  <a:pt x="7791" y="11175"/>
                  <a:pt x="7808" y="11169"/>
                </a:cubicBezTo>
                <a:lnTo>
                  <a:pt x="7808" y="11152"/>
                </a:lnTo>
                <a:cubicBezTo>
                  <a:pt x="7792" y="11156"/>
                  <a:pt x="7778" y="11160"/>
                  <a:pt x="7766" y="11160"/>
                </a:cubicBezTo>
                <a:cubicBezTo>
                  <a:pt x="7761" y="11160"/>
                  <a:pt x="7756" y="11160"/>
                  <a:pt x="7751" y="11158"/>
                </a:cubicBezTo>
                <a:cubicBezTo>
                  <a:pt x="7774" y="11158"/>
                  <a:pt x="7791" y="11147"/>
                  <a:pt x="7802" y="11135"/>
                </a:cubicBezTo>
                <a:cubicBezTo>
                  <a:pt x="7808" y="11147"/>
                  <a:pt x="7813" y="11158"/>
                  <a:pt x="7813" y="11169"/>
                </a:cubicBezTo>
                <a:lnTo>
                  <a:pt x="7864" y="11147"/>
                </a:lnTo>
                <a:lnTo>
                  <a:pt x="7808" y="11147"/>
                </a:lnTo>
                <a:cubicBezTo>
                  <a:pt x="7820" y="11138"/>
                  <a:pt x="7829" y="11133"/>
                  <a:pt x="7840" y="11133"/>
                </a:cubicBezTo>
                <a:cubicBezTo>
                  <a:pt x="7844" y="11133"/>
                  <a:pt x="7848" y="11134"/>
                  <a:pt x="7853" y="11135"/>
                </a:cubicBezTo>
                <a:cubicBezTo>
                  <a:pt x="7881" y="11113"/>
                  <a:pt x="7921" y="11101"/>
                  <a:pt x="7949" y="11090"/>
                </a:cubicBezTo>
                <a:lnTo>
                  <a:pt x="7961" y="11101"/>
                </a:lnTo>
                <a:cubicBezTo>
                  <a:pt x="7966" y="11096"/>
                  <a:pt x="7972" y="11079"/>
                  <a:pt x="7972" y="11073"/>
                </a:cubicBezTo>
                <a:cubicBezTo>
                  <a:pt x="7983" y="11079"/>
                  <a:pt x="7989" y="11090"/>
                  <a:pt x="7995" y="11096"/>
                </a:cubicBezTo>
                <a:cubicBezTo>
                  <a:pt x="8000" y="11084"/>
                  <a:pt x="8012" y="11067"/>
                  <a:pt x="8017" y="11056"/>
                </a:cubicBezTo>
                <a:cubicBezTo>
                  <a:pt x="8029" y="11056"/>
                  <a:pt x="8040" y="11050"/>
                  <a:pt x="8052" y="11050"/>
                </a:cubicBezTo>
                <a:close/>
                <a:moveTo>
                  <a:pt x="4239" y="11334"/>
                </a:moveTo>
                <a:lnTo>
                  <a:pt x="4239" y="11334"/>
                </a:lnTo>
                <a:cubicBezTo>
                  <a:pt x="4267" y="11340"/>
                  <a:pt x="4295" y="11351"/>
                  <a:pt x="4324" y="11357"/>
                </a:cubicBezTo>
                <a:cubicBezTo>
                  <a:pt x="4324" y="11362"/>
                  <a:pt x="4324" y="11368"/>
                  <a:pt x="4324" y="11374"/>
                </a:cubicBezTo>
                <a:cubicBezTo>
                  <a:pt x="4295" y="11362"/>
                  <a:pt x="4256" y="11368"/>
                  <a:pt x="4239" y="11334"/>
                </a:cubicBezTo>
                <a:close/>
                <a:moveTo>
                  <a:pt x="7427" y="11266"/>
                </a:moveTo>
                <a:cubicBezTo>
                  <a:pt x="7422" y="11277"/>
                  <a:pt x="7422" y="11283"/>
                  <a:pt x="7416" y="11294"/>
                </a:cubicBezTo>
                <a:cubicBezTo>
                  <a:pt x="7348" y="11317"/>
                  <a:pt x="7286" y="11345"/>
                  <a:pt x="7217" y="11374"/>
                </a:cubicBezTo>
                <a:cubicBezTo>
                  <a:pt x="7217" y="11374"/>
                  <a:pt x="7217" y="11374"/>
                  <a:pt x="7217" y="11368"/>
                </a:cubicBezTo>
                <a:lnTo>
                  <a:pt x="7235" y="11351"/>
                </a:lnTo>
                <a:cubicBezTo>
                  <a:pt x="7238" y="11352"/>
                  <a:pt x="7242" y="11352"/>
                  <a:pt x="7245" y="11352"/>
                </a:cubicBezTo>
                <a:cubicBezTo>
                  <a:pt x="7274" y="11352"/>
                  <a:pt x="7294" y="11333"/>
                  <a:pt x="7320" y="11323"/>
                </a:cubicBezTo>
                <a:lnTo>
                  <a:pt x="7308" y="11311"/>
                </a:lnTo>
                <a:cubicBezTo>
                  <a:pt x="7320" y="11306"/>
                  <a:pt x="7331" y="11300"/>
                  <a:pt x="7337" y="11294"/>
                </a:cubicBezTo>
                <a:cubicBezTo>
                  <a:pt x="7343" y="11292"/>
                  <a:pt x="7349" y="11291"/>
                  <a:pt x="7355" y="11291"/>
                </a:cubicBezTo>
                <a:cubicBezTo>
                  <a:pt x="7369" y="11291"/>
                  <a:pt x="7382" y="11295"/>
                  <a:pt x="7395" y="11295"/>
                </a:cubicBezTo>
                <a:cubicBezTo>
                  <a:pt x="7402" y="11295"/>
                  <a:pt x="7409" y="11294"/>
                  <a:pt x="7416" y="11288"/>
                </a:cubicBezTo>
                <a:lnTo>
                  <a:pt x="7422" y="11271"/>
                </a:lnTo>
                <a:cubicBezTo>
                  <a:pt x="7422" y="11271"/>
                  <a:pt x="7427" y="11266"/>
                  <a:pt x="7427" y="11266"/>
                </a:cubicBezTo>
                <a:close/>
                <a:moveTo>
                  <a:pt x="3974" y="11191"/>
                </a:moveTo>
                <a:cubicBezTo>
                  <a:pt x="3996" y="11191"/>
                  <a:pt x="4011" y="11210"/>
                  <a:pt x="4033" y="11210"/>
                </a:cubicBezTo>
                <a:cubicBezTo>
                  <a:pt x="4035" y="11210"/>
                  <a:pt x="4038" y="11210"/>
                  <a:pt x="4040" y="11209"/>
                </a:cubicBezTo>
                <a:cubicBezTo>
                  <a:pt x="4216" y="11294"/>
                  <a:pt x="4426" y="11317"/>
                  <a:pt x="4602" y="11396"/>
                </a:cubicBezTo>
                <a:cubicBezTo>
                  <a:pt x="4522" y="11391"/>
                  <a:pt x="4454" y="11357"/>
                  <a:pt x="4381" y="11340"/>
                </a:cubicBezTo>
                <a:lnTo>
                  <a:pt x="4381" y="11357"/>
                </a:lnTo>
                <a:cubicBezTo>
                  <a:pt x="4381" y="11345"/>
                  <a:pt x="4375" y="11340"/>
                  <a:pt x="4369" y="11334"/>
                </a:cubicBezTo>
                <a:cubicBezTo>
                  <a:pt x="4267" y="11300"/>
                  <a:pt x="4165" y="11283"/>
                  <a:pt x="4069" y="11232"/>
                </a:cubicBezTo>
                <a:cubicBezTo>
                  <a:pt x="4069" y="11237"/>
                  <a:pt x="4069" y="11249"/>
                  <a:pt x="4069" y="11249"/>
                </a:cubicBezTo>
                <a:cubicBezTo>
                  <a:pt x="4046" y="11215"/>
                  <a:pt x="3995" y="11215"/>
                  <a:pt x="3966" y="11192"/>
                </a:cubicBezTo>
                <a:cubicBezTo>
                  <a:pt x="3969" y="11192"/>
                  <a:pt x="3972" y="11191"/>
                  <a:pt x="3974" y="11191"/>
                </a:cubicBezTo>
                <a:close/>
                <a:moveTo>
                  <a:pt x="4608" y="11385"/>
                </a:moveTo>
                <a:cubicBezTo>
                  <a:pt x="4625" y="11385"/>
                  <a:pt x="4630" y="11391"/>
                  <a:pt x="4619" y="11408"/>
                </a:cubicBezTo>
                <a:cubicBezTo>
                  <a:pt x="4602" y="11408"/>
                  <a:pt x="4596" y="11402"/>
                  <a:pt x="4608" y="11385"/>
                </a:cubicBezTo>
                <a:close/>
                <a:moveTo>
                  <a:pt x="4579" y="11334"/>
                </a:moveTo>
                <a:lnTo>
                  <a:pt x="4579" y="11340"/>
                </a:lnTo>
                <a:cubicBezTo>
                  <a:pt x="4585" y="11345"/>
                  <a:pt x="4585" y="11351"/>
                  <a:pt x="4585" y="11357"/>
                </a:cubicBezTo>
                <a:cubicBezTo>
                  <a:pt x="4642" y="11368"/>
                  <a:pt x="4693" y="11379"/>
                  <a:pt x="4738" y="11408"/>
                </a:cubicBezTo>
                <a:cubicBezTo>
                  <a:pt x="4676" y="11396"/>
                  <a:pt x="4619" y="11368"/>
                  <a:pt x="4556" y="11362"/>
                </a:cubicBezTo>
                <a:cubicBezTo>
                  <a:pt x="4539" y="11362"/>
                  <a:pt x="4528" y="11351"/>
                  <a:pt x="4517" y="11340"/>
                </a:cubicBezTo>
                <a:cubicBezTo>
                  <a:pt x="4528" y="11340"/>
                  <a:pt x="4550" y="11356"/>
                  <a:pt x="4565" y="11356"/>
                </a:cubicBezTo>
                <a:cubicBezTo>
                  <a:pt x="4573" y="11356"/>
                  <a:pt x="4579" y="11350"/>
                  <a:pt x="4579" y="11334"/>
                </a:cubicBezTo>
                <a:close/>
                <a:moveTo>
                  <a:pt x="7171" y="11369"/>
                </a:moveTo>
                <a:cubicBezTo>
                  <a:pt x="7182" y="11369"/>
                  <a:pt x="7192" y="11371"/>
                  <a:pt x="7200" y="11374"/>
                </a:cubicBezTo>
                <a:cubicBezTo>
                  <a:pt x="7200" y="11374"/>
                  <a:pt x="7200" y="11374"/>
                  <a:pt x="7195" y="11379"/>
                </a:cubicBezTo>
                <a:lnTo>
                  <a:pt x="7200" y="11379"/>
                </a:lnTo>
                <a:cubicBezTo>
                  <a:pt x="7183" y="11385"/>
                  <a:pt x="7166" y="11391"/>
                  <a:pt x="7149" y="11391"/>
                </a:cubicBezTo>
                <a:cubicBezTo>
                  <a:pt x="7149" y="11391"/>
                  <a:pt x="7144" y="11385"/>
                  <a:pt x="7144" y="11385"/>
                </a:cubicBezTo>
                <a:cubicBezTo>
                  <a:pt x="7138" y="11391"/>
                  <a:pt x="7132" y="11391"/>
                  <a:pt x="7127" y="11396"/>
                </a:cubicBezTo>
                <a:cubicBezTo>
                  <a:pt x="7121" y="11402"/>
                  <a:pt x="7115" y="11402"/>
                  <a:pt x="7110" y="11402"/>
                </a:cubicBezTo>
                <a:lnTo>
                  <a:pt x="7104" y="11391"/>
                </a:lnTo>
                <a:cubicBezTo>
                  <a:pt x="7104" y="11391"/>
                  <a:pt x="7104" y="11396"/>
                  <a:pt x="7104" y="11402"/>
                </a:cubicBezTo>
                <a:cubicBezTo>
                  <a:pt x="7093" y="11402"/>
                  <a:pt x="7087" y="11408"/>
                  <a:pt x="7076" y="11408"/>
                </a:cubicBezTo>
                <a:cubicBezTo>
                  <a:pt x="7087" y="11396"/>
                  <a:pt x="7098" y="11391"/>
                  <a:pt x="7104" y="11379"/>
                </a:cubicBezTo>
                <a:cubicBezTo>
                  <a:pt x="7115" y="11379"/>
                  <a:pt x="7121" y="11374"/>
                  <a:pt x="7132" y="11374"/>
                </a:cubicBezTo>
                <a:cubicBezTo>
                  <a:pt x="7147" y="11371"/>
                  <a:pt x="7159" y="11369"/>
                  <a:pt x="7171" y="11369"/>
                </a:cubicBezTo>
                <a:close/>
                <a:moveTo>
                  <a:pt x="7195" y="11396"/>
                </a:moveTo>
                <a:lnTo>
                  <a:pt x="7195" y="11413"/>
                </a:lnTo>
                <a:cubicBezTo>
                  <a:pt x="7195" y="11413"/>
                  <a:pt x="7189" y="11408"/>
                  <a:pt x="7183" y="11402"/>
                </a:cubicBezTo>
                <a:cubicBezTo>
                  <a:pt x="7189" y="11402"/>
                  <a:pt x="7189" y="11396"/>
                  <a:pt x="7195" y="11396"/>
                </a:cubicBezTo>
                <a:close/>
                <a:moveTo>
                  <a:pt x="7144" y="11442"/>
                </a:moveTo>
                <a:cubicBezTo>
                  <a:pt x="7138" y="11447"/>
                  <a:pt x="7138" y="11447"/>
                  <a:pt x="7138" y="11447"/>
                </a:cubicBezTo>
                <a:lnTo>
                  <a:pt x="7127" y="11447"/>
                </a:lnTo>
                <a:cubicBezTo>
                  <a:pt x="7132" y="11447"/>
                  <a:pt x="7138" y="11447"/>
                  <a:pt x="7144" y="11442"/>
                </a:cubicBezTo>
                <a:close/>
                <a:moveTo>
                  <a:pt x="4641" y="11400"/>
                </a:moveTo>
                <a:cubicBezTo>
                  <a:pt x="4664" y="11400"/>
                  <a:pt x="4687" y="11409"/>
                  <a:pt x="4710" y="11413"/>
                </a:cubicBezTo>
                <a:cubicBezTo>
                  <a:pt x="4755" y="11425"/>
                  <a:pt x="4806" y="11430"/>
                  <a:pt x="4852" y="11453"/>
                </a:cubicBezTo>
                <a:cubicBezTo>
                  <a:pt x="4778" y="11453"/>
                  <a:pt x="4698" y="11425"/>
                  <a:pt x="4625" y="11402"/>
                </a:cubicBezTo>
                <a:cubicBezTo>
                  <a:pt x="4630" y="11401"/>
                  <a:pt x="4635" y="11400"/>
                  <a:pt x="4641" y="11400"/>
                </a:cubicBezTo>
                <a:close/>
                <a:moveTo>
                  <a:pt x="5118" y="11447"/>
                </a:moveTo>
                <a:cubicBezTo>
                  <a:pt x="5118" y="11453"/>
                  <a:pt x="5118" y="11459"/>
                  <a:pt x="5124" y="11464"/>
                </a:cubicBezTo>
                <a:lnTo>
                  <a:pt x="5101" y="11464"/>
                </a:lnTo>
                <a:cubicBezTo>
                  <a:pt x="5107" y="11459"/>
                  <a:pt x="5113" y="11453"/>
                  <a:pt x="5118" y="11447"/>
                </a:cubicBezTo>
                <a:close/>
                <a:moveTo>
                  <a:pt x="6798" y="11453"/>
                </a:moveTo>
                <a:cubicBezTo>
                  <a:pt x="6798" y="11459"/>
                  <a:pt x="6798" y="11464"/>
                  <a:pt x="6786" y="11464"/>
                </a:cubicBezTo>
                <a:cubicBezTo>
                  <a:pt x="6786" y="11464"/>
                  <a:pt x="6781" y="11459"/>
                  <a:pt x="6781" y="11459"/>
                </a:cubicBezTo>
                <a:cubicBezTo>
                  <a:pt x="6786" y="11459"/>
                  <a:pt x="6792" y="11453"/>
                  <a:pt x="6798" y="11453"/>
                </a:cubicBezTo>
                <a:close/>
                <a:moveTo>
                  <a:pt x="6764" y="11459"/>
                </a:moveTo>
                <a:lnTo>
                  <a:pt x="6764" y="11459"/>
                </a:lnTo>
                <a:cubicBezTo>
                  <a:pt x="6760" y="11463"/>
                  <a:pt x="6753" y="11467"/>
                  <a:pt x="6747" y="11467"/>
                </a:cubicBezTo>
                <a:cubicBezTo>
                  <a:pt x="6745" y="11467"/>
                  <a:pt x="6743" y="11466"/>
                  <a:pt x="6741" y="11464"/>
                </a:cubicBezTo>
                <a:cubicBezTo>
                  <a:pt x="6747" y="11464"/>
                  <a:pt x="6758" y="11464"/>
                  <a:pt x="6764" y="11459"/>
                </a:cubicBezTo>
                <a:close/>
                <a:moveTo>
                  <a:pt x="7008" y="11447"/>
                </a:moveTo>
                <a:cubicBezTo>
                  <a:pt x="6996" y="11453"/>
                  <a:pt x="6985" y="11464"/>
                  <a:pt x="6974" y="11476"/>
                </a:cubicBezTo>
                <a:cubicBezTo>
                  <a:pt x="6962" y="11481"/>
                  <a:pt x="6951" y="11481"/>
                  <a:pt x="6939" y="11487"/>
                </a:cubicBezTo>
                <a:cubicBezTo>
                  <a:pt x="6962" y="11476"/>
                  <a:pt x="6979" y="11464"/>
                  <a:pt x="6996" y="11453"/>
                </a:cubicBezTo>
                <a:cubicBezTo>
                  <a:pt x="7002" y="11447"/>
                  <a:pt x="7002" y="11447"/>
                  <a:pt x="7008" y="11447"/>
                </a:cubicBezTo>
                <a:close/>
                <a:moveTo>
                  <a:pt x="4618" y="11455"/>
                </a:moveTo>
                <a:cubicBezTo>
                  <a:pt x="4612" y="11455"/>
                  <a:pt x="4607" y="11456"/>
                  <a:pt x="4602" y="11459"/>
                </a:cubicBezTo>
                <a:cubicBezTo>
                  <a:pt x="4613" y="11470"/>
                  <a:pt x="4630" y="11481"/>
                  <a:pt x="4642" y="11493"/>
                </a:cubicBezTo>
                <a:cubicBezTo>
                  <a:pt x="4647" y="11487"/>
                  <a:pt x="4664" y="11481"/>
                  <a:pt x="4670" y="11476"/>
                </a:cubicBezTo>
                <a:cubicBezTo>
                  <a:pt x="4653" y="11467"/>
                  <a:pt x="4635" y="11455"/>
                  <a:pt x="4618" y="11455"/>
                </a:cubicBezTo>
                <a:close/>
                <a:moveTo>
                  <a:pt x="5135" y="11481"/>
                </a:moveTo>
                <a:cubicBezTo>
                  <a:pt x="5147" y="11481"/>
                  <a:pt x="5152" y="11487"/>
                  <a:pt x="5164" y="11493"/>
                </a:cubicBezTo>
                <a:lnTo>
                  <a:pt x="5158" y="11493"/>
                </a:lnTo>
                <a:cubicBezTo>
                  <a:pt x="5152" y="11487"/>
                  <a:pt x="5141" y="11487"/>
                  <a:pt x="5135" y="11481"/>
                </a:cubicBezTo>
                <a:close/>
                <a:moveTo>
                  <a:pt x="5226" y="11493"/>
                </a:moveTo>
                <a:cubicBezTo>
                  <a:pt x="5226" y="11493"/>
                  <a:pt x="5226" y="11498"/>
                  <a:pt x="5232" y="11498"/>
                </a:cubicBezTo>
                <a:lnTo>
                  <a:pt x="5215" y="11498"/>
                </a:lnTo>
                <a:cubicBezTo>
                  <a:pt x="5220" y="11493"/>
                  <a:pt x="5220" y="11493"/>
                  <a:pt x="5226" y="11493"/>
                </a:cubicBezTo>
                <a:close/>
                <a:moveTo>
                  <a:pt x="6701" y="11504"/>
                </a:moveTo>
                <a:cubicBezTo>
                  <a:pt x="6701" y="11504"/>
                  <a:pt x="6701" y="11504"/>
                  <a:pt x="6701" y="11510"/>
                </a:cubicBezTo>
                <a:cubicBezTo>
                  <a:pt x="6701" y="11510"/>
                  <a:pt x="6690" y="11504"/>
                  <a:pt x="6690" y="11504"/>
                </a:cubicBezTo>
                <a:close/>
                <a:moveTo>
                  <a:pt x="6775" y="11504"/>
                </a:moveTo>
                <a:cubicBezTo>
                  <a:pt x="6769" y="11504"/>
                  <a:pt x="6764" y="11510"/>
                  <a:pt x="6764" y="11510"/>
                </a:cubicBezTo>
                <a:cubicBezTo>
                  <a:pt x="6764" y="11510"/>
                  <a:pt x="6769" y="11504"/>
                  <a:pt x="6769" y="11504"/>
                </a:cubicBezTo>
                <a:close/>
                <a:moveTo>
                  <a:pt x="6520" y="11487"/>
                </a:moveTo>
                <a:cubicBezTo>
                  <a:pt x="6531" y="11493"/>
                  <a:pt x="6548" y="11498"/>
                  <a:pt x="6559" y="11498"/>
                </a:cubicBezTo>
                <a:cubicBezTo>
                  <a:pt x="6543" y="11510"/>
                  <a:pt x="6526" y="11517"/>
                  <a:pt x="6508" y="11520"/>
                </a:cubicBezTo>
                <a:lnTo>
                  <a:pt x="6508" y="11520"/>
                </a:lnTo>
                <a:cubicBezTo>
                  <a:pt x="6510" y="11515"/>
                  <a:pt x="6520" y="11509"/>
                  <a:pt x="6525" y="11504"/>
                </a:cubicBezTo>
                <a:cubicBezTo>
                  <a:pt x="6525" y="11498"/>
                  <a:pt x="6514" y="11493"/>
                  <a:pt x="6514" y="11493"/>
                </a:cubicBezTo>
                <a:cubicBezTo>
                  <a:pt x="6514" y="11493"/>
                  <a:pt x="6520" y="11487"/>
                  <a:pt x="6520" y="11487"/>
                </a:cubicBezTo>
                <a:close/>
                <a:moveTo>
                  <a:pt x="6344" y="11510"/>
                </a:moveTo>
                <a:cubicBezTo>
                  <a:pt x="6338" y="11515"/>
                  <a:pt x="6332" y="11515"/>
                  <a:pt x="6327" y="11521"/>
                </a:cubicBezTo>
                <a:lnTo>
                  <a:pt x="6338" y="11510"/>
                </a:lnTo>
                <a:close/>
                <a:moveTo>
                  <a:pt x="6503" y="11498"/>
                </a:moveTo>
                <a:cubicBezTo>
                  <a:pt x="6503" y="11504"/>
                  <a:pt x="6503" y="11514"/>
                  <a:pt x="6508" y="11520"/>
                </a:cubicBezTo>
                <a:lnTo>
                  <a:pt x="6508" y="11520"/>
                </a:lnTo>
                <a:cubicBezTo>
                  <a:pt x="6474" y="11527"/>
                  <a:pt x="6439" y="11523"/>
                  <a:pt x="6406" y="11527"/>
                </a:cubicBezTo>
                <a:cubicBezTo>
                  <a:pt x="6423" y="11521"/>
                  <a:pt x="6440" y="11515"/>
                  <a:pt x="6452" y="11504"/>
                </a:cubicBezTo>
                <a:lnTo>
                  <a:pt x="6457" y="11515"/>
                </a:lnTo>
                <a:cubicBezTo>
                  <a:pt x="6457" y="11515"/>
                  <a:pt x="6469" y="11510"/>
                  <a:pt x="6469" y="11510"/>
                </a:cubicBezTo>
                <a:lnTo>
                  <a:pt x="6480" y="11521"/>
                </a:lnTo>
                <a:lnTo>
                  <a:pt x="6486" y="11515"/>
                </a:lnTo>
                <a:cubicBezTo>
                  <a:pt x="6480" y="11510"/>
                  <a:pt x="6474" y="11504"/>
                  <a:pt x="6469" y="11498"/>
                </a:cubicBezTo>
                <a:close/>
                <a:moveTo>
                  <a:pt x="6242" y="11521"/>
                </a:moveTo>
                <a:lnTo>
                  <a:pt x="6242" y="11521"/>
                </a:lnTo>
                <a:cubicBezTo>
                  <a:pt x="6236" y="11521"/>
                  <a:pt x="6230" y="11532"/>
                  <a:pt x="6225" y="11532"/>
                </a:cubicBezTo>
                <a:cubicBezTo>
                  <a:pt x="6225" y="11532"/>
                  <a:pt x="6225" y="11527"/>
                  <a:pt x="6225" y="11527"/>
                </a:cubicBezTo>
                <a:cubicBezTo>
                  <a:pt x="6230" y="11527"/>
                  <a:pt x="6236" y="11521"/>
                  <a:pt x="6242" y="11521"/>
                </a:cubicBezTo>
                <a:close/>
                <a:moveTo>
                  <a:pt x="6156" y="11527"/>
                </a:moveTo>
                <a:cubicBezTo>
                  <a:pt x="6156" y="11527"/>
                  <a:pt x="6156" y="11532"/>
                  <a:pt x="6156" y="11538"/>
                </a:cubicBezTo>
                <a:cubicBezTo>
                  <a:pt x="6145" y="11538"/>
                  <a:pt x="6139" y="11532"/>
                  <a:pt x="6139" y="11527"/>
                </a:cubicBezTo>
                <a:close/>
                <a:moveTo>
                  <a:pt x="6219" y="11521"/>
                </a:moveTo>
                <a:cubicBezTo>
                  <a:pt x="6225" y="11527"/>
                  <a:pt x="6219" y="11532"/>
                  <a:pt x="6213" y="11538"/>
                </a:cubicBezTo>
                <a:cubicBezTo>
                  <a:pt x="6196" y="11538"/>
                  <a:pt x="6191" y="11532"/>
                  <a:pt x="6196" y="11521"/>
                </a:cubicBezTo>
                <a:close/>
                <a:moveTo>
                  <a:pt x="5850" y="11538"/>
                </a:moveTo>
                <a:cubicBezTo>
                  <a:pt x="5850" y="11541"/>
                  <a:pt x="5850" y="11542"/>
                  <a:pt x="5851" y="11544"/>
                </a:cubicBezTo>
                <a:lnTo>
                  <a:pt x="5850" y="11544"/>
                </a:lnTo>
                <a:cubicBezTo>
                  <a:pt x="5850" y="11544"/>
                  <a:pt x="5850" y="11538"/>
                  <a:pt x="5850" y="11538"/>
                </a:cubicBezTo>
                <a:close/>
                <a:moveTo>
                  <a:pt x="5915" y="11544"/>
                </a:moveTo>
                <a:cubicBezTo>
                  <a:pt x="5914" y="11544"/>
                  <a:pt x="5913" y="11544"/>
                  <a:pt x="5913" y="11544"/>
                </a:cubicBezTo>
                <a:lnTo>
                  <a:pt x="5915" y="11544"/>
                </a:lnTo>
                <a:cubicBezTo>
                  <a:pt x="5915" y="11544"/>
                  <a:pt x="5915" y="11544"/>
                  <a:pt x="5915" y="11544"/>
                </a:cubicBezTo>
                <a:close/>
                <a:moveTo>
                  <a:pt x="6077" y="11532"/>
                </a:moveTo>
                <a:cubicBezTo>
                  <a:pt x="6071" y="11538"/>
                  <a:pt x="6066" y="11544"/>
                  <a:pt x="6060" y="11544"/>
                </a:cubicBezTo>
                <a:cubicBezTo>
                  <a:pt x="6060" y="11538"/>
                  <a:pt x="6054" y="11538"/>
                  <a:pt x="6049" y="11538"/>
                </a:cubicBezTo>
                <a:cubicBezTo>
                  <a:pt x="6060" y="11532"/>
                  <a:pt x="6066" y="11532"/>
                  <a:pt x="6077" y="11532"/>
                </a:cubicBezTo>
                <a:close/>
                <a:moveTo>
                  <a:pt x="6576" y="11515"/>
                </a:moveTo>
                <a:lnTo>
                  <a:pt x="6576" y="11515"/>
                </a:lnTo>
                <a:cubicBezTo>
                  <a:pt x="6548" y="11527"/>
                  <a:pt x="6520" y="11532"/>
                  <a:pt x="6497" y="11544"/>
                </a:cubicBezTo>
                <a:cubicBezTo>
                  <a:pt x="6491" y="11538"/>
                  <a:pt x="6491" y="11532"/>
                  <a:pt x="6486" y="11527"/>
                </a:cubicBezTo>
                <a:cubicBezTo>
                  <a:pt x="6514" y="11521"/>
                  <a:pt x="6548" y="11521"/>
                  <a:pt x="6576" y="11515"/>
                </a:cubicBezTo>
                <a:close/>
                <a:moveTo>
                  <a:pt x="7013" y="11515"/>
                </a:moveTo>
                <a:cubicBezTo>
                  <a:pt x="7008" y="11521"/>
                  <a:pt x="6996" y="11538"/>
                  <a:pt x="6991" y="11544"/>
                </a:cubicBezTo>
                <a:cubicBezTo>
                  <a:pt x="7004" y="11535"/>
                  <a:pt x="7022" y="11525"/>
                  <a:pt x="7037" y="11525"/>
                </a:cubicBezTo>
                <a:cubicBezTo>
                  <a:pt x="7041" y="11525"/>
                  <a:pt x="7044" y="11526"/>
                  <a:pt x="7047" y="11527"/>
                </a:cubicBezTo>
                <a:cubicBezTo>
                  <a:pt x="7042" y="11521"/>
                  <a:pt x="7025" y="11515"/>
                  <a:pt x="7013" y="11515"/>
                </a:cubicBezTo>
                <a:close/>
                <a:moveTo>
                  <a:pt x="4873" y="11451"/>
                </a:moveTo>
                <a:cubicBezTo>
                  <a:pt x="4889" y="11451"/>
                  <a:pt x="4906" y="11460"/>
                  <a:pt x="4925" y="11464"/>
                </a:cubicBezTo>
                <a:cubicBezTo>
                  <a:pt x="4988" y="11476"/>
                  <a:pt x="5056" y="11481"/>
                  <a:pt x="5124" y="11493"/>
                </a:cubicBezTo>
                <a:cubicBezTo>
                  <a:pt x="5232" y="11510"/>
                  <a:pt x="5334" y="11521"/>
                  <a:pt x="5442" y="11532"/>
                </a:cubicBezTo>
                <a:cubicBezTo>
                  <a:pt x="5447" y="11538"/>
                  <a:pt x="5453" y="11544"/>
                  <a:pt x="5459" y="11549"/>
                </a:cubicBezTo>
                <a:cubicBezTo>
                  <a:pt x="5345" y="11538"/>
                  <a:pt x="5226" y="11521"/>
                  <a:pt x="5107" y="11504"/>
                </a:cubicBezTo>
                <a:lnTo>
                  <a:pt x="5101" y="11504"/>
                </a:lnTo>
                <a:cubicBezTo>
                  <a:pt x="5090" y="11498"/>
                  <a:pt x="5078" y="11498"/>
                  <a:pt x="5067" y="11498"/>
                </a:cubicBezTo>
                <a:cubicBezTo>
                  <a:pt x="5033" y="11493"/>
                  <a:pt x="5005" y="11487"/>
                  <a:pt x="4976" y="11481"/>
                </a:cubicBezTo>
                <a:cubicBezTo>
                  <a:pt x="4976" y="11487"/>
                  <a:pt x="4976" y="11487"/>
                  <a:pt x="4976" y="11493"/>
                </a:cubicBezTo>
                <a:cubicBezTo>
                  <a:pt x="4942" y="11464"/>
                  <a:pt x="4891" y="11470"/>
                  <a:pt x="4852" y="11459"/>
                </a:cubicBezTo>
                <a:cubicBezTo>
                  <a:pt x="4859" y="11453"/>
                  <a:pt x="4866" y="11451"/>
                  <a:pt x="4873" y="11451"/>
                </a:cubicBezTo>
                <a:close/>
                <a:moveTo>
                  <a:pt x="5989" y="11537"/>
                </a:moveTo>
                <a:cubicBezTo>
                  <a:pt x="6003" y="11537"/>
                  <a:pt x="6017" y="11538"/>
                  <a:pt x="6032" y="11538"/>
                </a:cubicBezTo>
                <a:lnTo>
                  <a:pt x="6032" y="11549"/>
                </a:lnTo>
                <a:lnTo>
                  <a:pt x="5958" y="11549"/>
                </a:lnTo>
                <a:cubicBezTo>
                  <a:pt x="5958" y="11549"/>
                  <a:pt x="5952" y="11544"/>
                  <a:pt x="5947" y="11544"/>
                </a:cubicBezTo>
                <a:cubicBezTo>
                  <a:pt x="5961" y="11538"/>
                  <a:pt x="5975" y="11537"/>
                  <a:pt x="5989" y="11537"/>
                </a:cubicBezTo>
                <a:close/>
                <a:moveTo>
                  <a:pt x="5913" y="11532"/>
                </a:moveTo>
                <a:cubicBezTo>
                  <a:pt x="5914" y="11536"/>
                  <a:pt x="5915" y="11540"/>
                  <a:pt x="5915" y="11544"/>
                </a:cubicBezTo>
                <a:lnTo>
                  <a:pt x="5915" y="11544"/>
                </a:lnTo>
                <a:cubicBezTo>
                  <a:pt x="5918" y="11542"/>
                  <a:pt x="5919" y="11538"/>
                  <a:pt x="5924" y="11538"/>
                </a:cubicBezTo>
                <a:cubicBezTo>
                  <a:pt x="5924" y="11538"/>
                  <a:pt x="5930" y="11544"/>
                  <a:pt x="5930" y="11544"/>
                </a:cubicBezTo>
                <a:lnTo>
                  <a:pt x="5915" y="11544"/>
                </a:lnTo>
                <a:cubicBezTo>
                  <a:pt x="5914" y="11548"/>
                  <a:pt x="5911" y="11551"/>
                  <a:pt x="5907" y="11551"/>
                </a:cubicBezTo>
                <a:cubicBezTo>
                  <a:pt x="5905" y="11551"/>
                  <a:pt x="5903" y="11551"/>
                  <a:pt x="5901" y="11549"/>
                </a:cubicBezTo>
                <a:cubicBezTo>
                  <a:pt x="5890" y="11549"/>
                  <a:pt x="5890" y="11544"/>
                  <a:pt x="5890" y="11538"/>
                </a:cubicBezTo>
                <a:cubicBezTo>
                  <a:pt x="5895" y="11538"/>
                  <a:pt x="5907" y="11532"/>
                  <a:pt x="5913" y="11532"/>
                </a:cubicBezTo>
                <a:close/>
                <a:moveTo>
                  <a:pt x="5464" y="11538"/>
                </a:moveTo>
                <a:cubicBezTo>
                  <a:pt x="5498" y="11538"/>
                  <a:pt x="5527" y="11544"/>
                  <a:pt x="5555" y="11549"/>
                </a:cubicBezTo>
                <a:lnTo>
                  <a:pt x="5572" y="11549"/>
                </a:lnTo>
                <a:cubicBezTo>
                  <a:pt x="5595" y="11549"/>
                  <a:pt x="5617" y="11548"/>
                  <a:pt x="5640" y="11548"/>
                </a:cubicBezTo>
                <a:cubicBezTo>
                  <a:pt x="5663" y="11548"/>
                  <a:pt x="5686" y="11549"/>
                  <a:pt x="5708" y="11555"/>
                </a:cubicBezTo>
                <a:cubicBezTo>
                  <a:pt x="5689" y="11560"/>
                  <a:pt x="5669" y="11561"/>
                  <a:pt x="5649" y="11561"/>
                </a:cubicBezTo>
                <a:cubicBezTo>
                  <a:pt x="5616" y="11561"/>
                  <a:pt x="5583" y="11557"/>
                  <a:pt x="5550" y="11557"/>
                </a:cubicBezTo>
                <a:cubicBezTo>
                  <a:pt x="5526" y="11557"/>
                  <a:pt x="5503" y="11559"/>
                  <a:pt x="5481" y="11566"/>
                </a:cubicBezTo>
                <a:cubicBezTo>
                  <a:pt x="5481" y="11561"/>
                  <a:pt x="5481" y="11555"/>
                  <a:pt x="5481" y="11549"/>
                </a:cubicBezTo>
                <a:lnTo>
                  <a:pt x="5470" y="11549"/>
                </a:lnTo>
                <a:cubicBezTo>
                  <a:pt x="5464" y="11544"/>
                  <a:pt x="5464" y="11544"/>
                  <a:pt x="5464" y="11538"/>
                </a:cubicBezTo>
                <a:close/>
                <a:moveTo>
                  <a:pt x="6128" y="11510"/>
                </a:moveTo>
                <a:cubicBezTo>
                  <a:pt x="6122" y="11521"/>
                  <a:pt x="6128" y="11532"/>
                  <a:pt x="6139" y="11544"/>
                </a:cubicBezTo>
                <a:cubicBezTo>
                  <a:pt x="6151" y="11547"/>
                  <a:pt x="6162" y="11548"/>
                  <a:pt x="6174" y="11548"/>
                </a:cubicBezTo>
                <a:cubicBezTo>
                  <a:pt x="6208" y="11548"/>
                  <a:pt x="6242" y="11538"/>
                  <a:pt x="6276" y="11538"/>
                </a:cubicBezTo>
                <a:cubicBezTo>
                  <a:pt x="6278" y="11538"/>
                  <a:pt x="6281" y="11538"/>
                  <a:pt x="6283" y="11538"/>
                </a:cubicBezTo>
                <a:lnTo>
                  <a:pt x="6283" y="11538"/>
                </a:lnTo>
                <a:cubicBezTo>
                  <a:pt x="6296" y="11527"/>
                  <a:pt x="6307" y="11515"/>
                  <a:pt x="6327" y="11510"/>
                </a:cubicBezTo>
                <a:lnTo>
                  <a:pt x="6327" y="11510"/>
                </a:lnTo>
                <a:cubicBezTo>
                  <a:pt x="6321" y="11515"/>
                  <a:pt x="6321" y="11521"/>
                  <a:pt x="6321" y="11527"/>
                </a:cubicBezTo>
                <a:cubicBezTo>
                  <a:pt x="6315" y="11527"/>
                  <a:pt x="6315" y="11532"/>
                  <a:pt x="6310" y="11532"/>
                </a:cubicBezTo>
                <a:cubicBezTo>
                  <a:pt x="6306" y="11536"/>
                  <a:pt x="6302" y="11537"/>
                  <a:pt x="6297" y="11539"/>
                </a:cubicBezTo>
                <a:lnTo>
                  <a:pt x="6297" y="11539"/>
                </a:lnTo>
                <a:cubicBezTo>
                  <a:pt x="6292" y="11539"/>
                  <a:pt x="6288" y="11538"/>
                  <a:pt x="6283" y="11538"/>
                </a:cubicBezTo>
                <a:lnTo>
                  <a:pt x="6283" y="11538"/>
                </a:lnTo>
                <a:cubicBezTo>
                  <a:pt x="6281" y="11540"/>
                  <a:pt x="6278" y="11542"/>
                  <a:pt x="6276" y="11544"/>
                </a:cubicBezTo>
                <a:lnTo>
                  <a:pt x="6287" y="11544"/>
                </a:lnTo>
                <a:cubicBezTo>
                  <a:pt x="6289" y="11541"/>
                  <a:pt x="6293" y="11540"/>
                  <a:pt x="6297" y="11539"/>
                </a:cubicBezTo>
                <a:lnTo>
                  <a:pt x="6297" y="11539"/>
                </a:lnTo>
                <a:cubicBezTo>
                  <a:pt x="6300" y="11539"/>
                  <a:pt x="6302" y="11539"/>
                  <a:pt x="6305" y="11539"/>
                </a:cubicBezTo>
                <a:cubicBezTo>
                  <a:pt x="6325" y="11539"/>
                  <a:pt x="6344" y="11536"/>
                  <a:pt x="6355" y="11521"/>
                </a:cubicBezTo>
                <a:lnTo>
                  <a:pt x="6344" y="11521"/>
                </a:lnTo>
                <a:cubicBezTo>
                  <a:pt x="6355" y="11521"/>
                  <a:pt x="6361" y="11515"/>
                  <a:pt x="6366" y="11515"/>
                </a:cubicBezTo>
                <a:cubicBezTo>
                  <a:pt x="6362" y="11525"/>
                  <a:pt x="6365" y="11541"/>
                  <a:pt x="6375" y="11541"/>
                </a:cubicBezTo>
                <a:cubicBezTo>
                  <a:pt x="6377" y="11541"/>
                  <a:pt x="6380" y="11540"/>
                  <a:pt x="6383" y="11538"/>
                </a:cubicBezTo>
                <a:cubicBezTo>
                  <a:pt x="6417" y="11532"/>
                  <a:pt x="6446" y="11527"/>
                  <a:pt x="6480" y="11527"/>
                </a:cubicBezTo>
                <a:cubicBezTo>
                  <a:pt x="6480" y="11532"/>
                  <a:pt x="6480" y="11538"/>
                  <a:pt x="6480" y="11544"/>
                </a:cubicBezTo>
                <a:lnTo>
                  <a:pt x="6474" y="11544"/>
                </a:lnTo>
                <a:cubicBezTo>
                  <a:pt x="6474" y="11538"/>
                  <a:pt x="6469" y="11532"/>
                  <a:pt x="6469" y="11532"/>
                </a:cubicBezTo>
                <a:cubicBezTo>
                  <a:pt x="6452" y="11538"/>
                  <a:pt x="6434" y="11544"/>
                  <a:pt x="6417" y="11549"/>
                </a:cubicBezTo>
                <a:cubicBezTo>
                  <a:pt x="6400" y="11547"/>
                  <a:pt x="6383" y="11544"/>
                  <a:pt x="6368" y="11544"/>
                </a:cubicBezTo>
                <a:cubicBezTo>
                  <a:pt x="6352" y="11544"/>
                  <a:pt x="6338" y="11547"/>
                  <a:pt x="6327" y="11555"/>
                </a:cubicBezTo>
                <a:lnTo>
                  <a:pt x="6310" y="11555"/>
                </a:lnTo>
                <a:lnTo>
                  <a:pt x="6298" y="11544"/>
                </a:lnTo>
                <a:cubicBezTo>
                  <a:pt x="6281" y="11549"/>
                  <a:pt x="6270" y="11555"/>
                  <a:pt x="6253" y="11561"/>
                </a:cubicBezTo>
                <a:cubicBezTo>
                  <a:pt x="6174" y="11561"/>
                  <a:pt x="6100" y="11561"/>
                  <a:pt x="6026" y="11572"/>
                </a:cubicBezTo>
                <a:cubicBezTo>
                  <a:pt x="6001" y="11567"/>
                  <a:pt x="5977" y="11565"/>
                  <a:pt x="5952" y="11565"/>
                </a:cubicBezTo>
                <a:cubicBezTo>
                  <a:pt x="5922" y="11565"/>
                  <a:pt x="5892" y="11568"/>
                  <a:pt x="5862" y="11568"/>
                </a:cubicBezTo>
                <a:cubicBezTo>
                  <a:pt x="5837" y="11568"/>
                  <a:pt x="5812" y="11566"/>
                  <a:pt x="5788" y="11561"/>
                </a:cubicBezTo>
                <a:cubicBezTo>
                  <a:pt x="5810" y="11555"/>
                  <a:pt x="5839" y="11555"/>
                  <a:pt x="5861" y="11555"/>
                </a:cubicBezTo>
                <a:lnTo>
                  <a:pt x="5867" y="11555"/>
                </a:lnTo>
                <a:cubicBezTo>
                  <a:pt x="5930" y="11549"/>
                  <a:pt x="5998" y="11549"/>
                  <a:pt x="6060" y="11549"/>
                </a:cubicBezTo>
                <a:cubicBezTo>
                  <a:pt x="6064" y="11548"/>
                  <a:pt x="6069" y="11548"/>
                  <a:pt x="6074" y="11548"/>
                </a:cubicBezTo>
                <a:cubicBezTo>
                  <a:pt x="6078" y="11548"/>
                  <a:pt x="6083" y="11548"/>
                  <a:pt x="6088" y="11548"/>
                </a:cubicBezTo>
                <a:cubicBezTo>
                  <a:pt x="6098" y="11548"/>
                  <a:pt x="6108" y="11547"/>
                  <a:pt x="6117" y="11538"/>
                </a:cubicBezTo>
                <a:cubicBezTo>
                  <a:pt x="6111" y="11538"/>
                  <a:pt x="6100" y="11527"/>
                  <a:pt x="6088" y="11521"/>
                </a:cubicBezTo>
                <a:cubicBezTo>
                  <a:pt x="6094" y="11521"/>
                  <a:pt x="6094" y="11515"/>
                  <a:pt x="6094" y="11510"/>
                </a:cubicBezTo>
                <a:close/>
                <a:moveTo>
                  <a:pt x="5723" y="11568"/>
                </a:moveTo>
                <a:cubicBezTo>
                  <a:pt x="5734" y="11568"/>
                  <a:pt x="5744" y="11579"/>
                  <a:pt x="5731" y="11584"/>
                </a:cubicBezTo>
                <a:cubicBezTo>
                  <a:pt x="5728" y="11586"/>
                  <a:pt x="5725" y="11587"/>
                  <a:pt x="5722" y="11587"/>
                </a:cubicBezTo>
                <a:cubicBezTo>
                  <a:pt x="5711" y="11587"/>
                  <a:pt x="5701" y="11576"/>
                  <a:pt x="5714" y="11572"/>
                </a:cubicBezTo>
                <a:cubicBezTo>
                  <a:pt x="5717" y="11569"/>
                  <a:pt x="5720" y="11568"/>
                  <a:pt x="5723" y="11568"/>
                </a:cubicBezTo>
                <a:close/>
                <a:moveTo>
                  <a:pt x="5731" y="11595"/>
                </a:moveTo>
                <a:cubicBezTo>
                  <a:pt x="5731" y="11606"/>
                  <a:pt x="5725" y="11623"/>
                  <a:pt x="5720" y="11629"/>
                </a:cubicBezTo>
                <a:lnTo>
                  <a:pt x="5765" y="11629"/>
                </a:lnTo>
                <a:cubicBezTo>
                  <a:pt x="5765" y="11635"/>
                  <a:pt x="5754" y="11652"/>
                  <a:pt x="5748" y="11657"/>
                </a:cubicBezTo>
                <a:cubicBezTo>
                  <a:pt x="5745" y="11659"/>
                  <a:pt x="5741" y="11660"/>
                  <a:pt x="5738" y="11660"/>
                </a:cubicBezTo>
                <a:cubicBezTo>
                  <a:pt x="5728" y="11660"/>
                  <a:pt x="5717" y="11654"/>
                  <a:pt x="5708" y="11646"/>
                </a:cubicBezTo>
                <a:cubicBezTo>
                  <a:pt x="5708" y="11629"/>
                  <a:pt x="5720" y="11612"/>
                  <a:pt x="5731" y="11595"/>
                </a:cubicBezTo>
                <a:close/>
                <a:moveTo>
                  <a:pt x="5788" y="11629"/>
                </a:moveTo>
                <a:cubicBezTo>
                  <a:pt x="5810" y="11629"/>
                  <a:pt x="5833" y="11631"/>
                  <a:pt x="5856" y="11631"/>
                </a:cubicBezTo>
                <a:cubicBezTo>
                  <a:pt x="5867" y="11631"/>
                  <a:pt x="5878" y="11631"/>
                  <a:pt x="5890" y="11629"/>
                </a:cubicBezTo>
                <a:lnTo>
                  <a:pt x="5890" y="11629"/>
                </a:lnTo>
                <a:cubicBezTo>
                  <a:pt x="5890" y="11640"/>
                  <a:pt x="5873" y="11646"/>
                  <a:pt x="5861" y="11652"/>
                </a:cubicBezTo>
                <a:cubicBezTo>
                  <a:pt x="5861" y="11652"/>
                  <a:pt x="5861" y="11663"/>
                  <a:pt x="5861" y="11663"/>
                </a:cubicBezTo>
                <a:cubicBezTo>
                  <a:pt x="5844" y="11657"/>
                  <a:pt x="5826" y="11657"/>
                  <a:pt x="5809" y="11657"/>
                </a:cubicBezTo>
                <a:cubicBezTo>
                  <a:pt x="5792" y="11657"/>
                  <a:pt x="5776" y="11657"/>
                  <a:pt x="5765" y="11652"/>
                </a:cubicBezTo>
                <a:cubicBezTo>
                  <a:pt x="5765" y="11635"/>
                  <a:pt x="5776" y="11629"/>
                  <a:pt x="5788" y="11629"/>
                </a:cubicBezTo>
                <a:close/>
                <a:moveTo>
                  <a:pt x="5888" y="11653"/>
                </a:moveTo>
                <a:cubicBezTo>
                  <a:pt x="5892" y="11653"/>
                  <a:pt x="5895" y="11656"/>
                  <a:pt x="5895" y="11663"/>
                </a:cubicBezTo>
                <a:cubicBezTo>
                  <a:pt x="5895" y="11669"/>
                  <a:pt x="5884" y="11674"/>
                  <a:pt x="5878" y="11674"/>
                </a:cubicBezTo>
                <a:cubicBezTo>
                  <a:pt x="5867" y="11666"/>
                  <a:pt x="5879" y="11653"/>
                  <a:pt x="5888" y="11653"/>
                </a:cubicBezTo>
                <a:close/>
                <a:moveTo>
                  <a:pt x="5759" y="11714"/>
                </a:moveTo>
                <a:cubicBezTo>
                  <a:pt x="5757" y="11716"/>
                  <a:pt x="5755" y="11718"/>
                  <a:pt x="5754" y="11720"/>
                </a:cubicBezTo>
                <a:cubicBezTo>
                  <a:pt x="5755" y="11718"/>
                  <a:pt x="5757" y="11716"/>
                  <a:pt x="5759" y="11714"/>
                </a:cubicBezTo>
                <a:close/>
                <a:moveTo>
                  <a:pt x="5648" y="0"/>
                </a:moveTo>
                <a:cubicBezTo>
                  <a:pt x="5638" y="0"/>
                  <a:pt x="5632" y="15"/>
                  <a:pt x="5623" y="15"/>
                </a:cubicBezTo>
                <a:cubicBezTo>
                  <a:pt x="5578" y="15"/>
                  <a:pt x="5544" y="20"/>
                  <a:pt x="5515" y="54"/>
                </a:cubicBezTo>
                <a:cubicBezTo>
                  <a:pt x="5515" y="49"/>
                  <a:pt x="5515" y="32"/>
                  <a:pt x="5515" y="26"/>
                </a:cubicBezTo>
                <a:cubicBezTo>
                  <a:pt x="5510" y="32"/>
                  <a:pt x="5504" y="49"/>
                  <a:pt x="5504" y="54"/>
                </a:cubicBezTo>
                <a:cubicBezTo>
                  <a:pt x="5496" y="46"/>
                  <a:pt x="5484" y="31"/>
                  <a:pt x="5472" y="31"/>
                </a:cubicBezTo>
                <a:cubicBezTo>
                  <a:pt x="5467" y="31"/>
                  <a:pt x="5463" y="33"/>
                  <a:pt x="5459" y="37"/>
                </a:cubicBezTo>
                <a:lnTo>
                  <a:pt x="5379" y="37"/>
                </a:lnTo>
                <a:cubicBezTo>
                  <a:pt x="5408" y="49"/>
                  <a:pt x="5436" y="54"/>
                  <a:pt x="5464" y="60"/>
                </a:cubicBezTo>
                <a:cubicBezTo>
                  <a:pt x="5470" y="54"/>
                  <a:pt x="5470" y="43"/>
                  <a:pt x="5470" y="37"/>
                </a:cubicBezTo>
                <a:cubicBezTo>
                  <a:pt x="5480" y="51"/>
                  <a:pt x="5491" y="59"/>
                  <a:pt x="5502" y="59"/>
                </a:cubicBezTo>
                <a:cubicBezTo>
                  <a:pt x="5510" y="59"/>
                  <a:pt x="5518" y="55"/>
                  <a:pt x="5527" y="49"/>
                </a:cubicBezTo>
                <a:lnTo>
                  <a:pt x="5527" y="49"/>
                </a:lnTo>
                <a:lnTo>
                  <a:pt x="5521" y="71"/>
                </a:lnTo>
                <a:cubicBezTo>
                  <a:pt x="5538" y="54"/>
                  <a:pt x="5549" y="32"/>
                  <a:pt x="5572" y="20"/>
                </a:cubicBezTo>
                <a:cubicBezTo>
                  <a:pt x="5600" y="37"/>
                  <a:pt x="5612" y="66"/>
                  <a:pt x="5617" y="94"/>
                </a:cubicBezTo>
                <a:cubicBezTo>
                  <a:pt x="5619" y="94"/>
                  <a:pt x="5620" y="95"/>
                  <a:pt x="5621" y="95"/>
                </a:cubicBezTo>
                <a:lnTo>
                  <a:pt x="5621" y="95"/>
                </a:lnTo>
                <a:cubicBezTo>
                  <a:pt x="5627" y="88"/>
                  <a:pt x="5636" y="87"/>
                  <a:pt x="5646" y="77"/>
                </a:cubicBezTo>
                <a:cubicBezTo>
                  <a:pt x="5646" y="77"/>
                  <a:pt x="5646" y="71"/>
                  <a:pt x="5646" y="66"/>
                </a:cubicBezTo>
                <a:cubicBezTo>
                  <a:pt x="5680" y="77"/>
                  <a:pt x="5720" y="71"/>
                  <a:pt x="5742" y="83"/>
                </a:cubicBezTo>
                <a:cubicBezTo>
                  <a:pt x="5742" y="94"/>
                  <a:pt x="5737" y="100"/>
                  <a:pt x="5720" y="100"/>
                </a:cubicBezTo>
                <a:lnTo>
                  <a:pt x="5642" y="100"/>
                </a:lnTo>
                <a:cubicBezTo>
                  <a:pt x="5659" y="104"/>
                  <a:pt x="5678" y="107"/>
                  <a:pt x="5697" y="111"/>
                </a:cubicBezTo>
                <a:cubicBezTo>
                  <a:pt x="5555" y="117"/>
                  <a:pt x="5408" y="122"/>
                  <a:pt x="5260" y="122"/>
                </a:cubicBezTo>
                <a:cubicBezTo>
                  <a:pt x="5260" y="117"/>
                  <a:pt x="5271" y="111"/>
                  <a:pt x="5277" y="105"/>
                </a:cubicBezTo>
                <a:cubicBezTo>
                  <a:pt x="5271" y="105"/>
                  <a:pt x="5266" y="100"/>
                  <a:pt x="5266" y="100"/>
                </a:cubicBezTo>
                <a:cubicBezTo>
                  <a:pt x="5262" y="119"/>
                  <a:pt x="5253" y="130"/>
                  <a:pt x="5238" y="130"/>
                </a:cubicBezTo>
                <a:cubicBezTo>
                  <a:pt x="5232" y="130"/>
                  <a:pt x="5224" y="128"/>
                  <a:pt x="5215" y="122"/>
                </a:cubicBezTo>
                <a:cubicBezTo>
                  <a:pt x="5220" y="117"/>
                  <a:pt x="5237" y="111"/>
                  <a:pt x="5243" y="105"/>
                </a:cubicBezTo>
                <a:lnTo>
                  <a:pt x="5215" y="105"/>
                </a:lnTo>
                <a:cubicBezTo>
                  <a:pt x="5215" y="117"/>
                  <a:pt x="5209" y="128"/>
                  <a:pt x="5209" y="134"/>
                </a:cubicBezTo>
                <a:cubicBezTo>
                  <a:pt x="5186" y="137"/>
                  <a:pt x="5164" y="137"/>
                  <a:pt x="5141" y="137"/>
                </a:cubicBezTo>
                <a:cubicBezTo>
                  <a:pt x="5118" y="137"/>
                  <a:pt x="5095" y="137"/>
                  <a:pt x="5073" y="139"/>
                </a:cubicBezTo>
                <a:cubicBezTo>
                  <a:pt x="5070" y="139"/>
                  <a:pt x="5067" y="139"/>
                  <a:pt x="5063" y="139"/>
                </a:cubicBezTo>
                <a:cubicBezTo>
                  <a:pt x="5031" y="139"/>
                  <a:pt x="4992" y="154"/>
                  <a:pt x="4957" y="154"/>
                </a:cubicBezTo>
                <a:cubicBezTo>
                  <a:pt x="4937" y="154"/>
                  <a:pt x="4918" y="149"/>
                  <a:pt x="4903" y="134"/>
                </a:cubicBezTo>
                <a:cubicBezTo>
                  <a:pt x="4880" y="134"/>
                  <a:pt x="4852" y="134"/>
                  <a:pt x="4829" y="128"/>
                </a:cubicBezTo>
                <a:cubicBezTo>
                  <a:pt x="4823" y="134"/>
                  <a:pt x="4812" y="139"/>
                  <a:pt x="4806" y="139"/>
                </a:cubicBezTo>
                <a:cubicBezTo>
                  <a:pt x="4802" y="138"/>
                  <a:pt x="4798" y="137"/>
                  <a:pt x="4793" y="137"/>
                </a:cubicBezTo>
                <a:cubicBezTo>
                  <a:pt x="4780" y="137"/>
                  <a:pt x="4766" y="145"/>
                  <a:pt x="4766" y="162"/>
                </a:cubicBezTo>
                <a:lnTo>
                  <a:pt x="4812" y="162"/>
                </a:lnTo>
                <a:cubicBezTo>
                  <a:pt x="4789" y="168"/>
                  <a:pt x="4766" y="174"/>
                  <a:pt x="4744" y="179"/>
                </a:cubicBezTo>
                <a:cubicBezTo>
                  <a:pt x="4744" y="168"/>
                  <a:pt x="4749" y="156"/>
                  <a:pt x="4749" y="145"/>
                </a:cubicBezTo>
                <a:lnTo>
                  <a:pt x="4749" y="145"/>
                </a:lnTo>
                <a:cubicBezTo>
                  <a:pt x="4738" y="151"/>
                  <a:pt x="4727" y="162"/>
                  <a:pt x="4715" y="162"/>
                </a:cubicBezTo>
                <a:cubicBezTo>
                  <a:pt x="4715" y="151"/>
                  <a:pt x="4715" y="134"/>
                  <a:pt x="4715" y="122"/>
                </a:cubicBezTo>
                <a:cubicBezTo>
                  <a:pt x="4732" y="117"/>
                  <a:pt x="4744" y="117"/>
                  <a:pt x="4761" y="111"/>
                </a:cubicBezTo>
                <a:cubicBezTo>
                  <a:pt x="4761" y="117"/>
                  <a:pt x="4766" y="117"/>
                  <a:pt x="4772" y="117"/>
                </a:cubicBezTo>
                <a:cubicBezTo>
                  <a:pt x="4806" y="117"/>
                  <a:pt x="4840" y="105"/>
                  <a:pt x="4869" y="88"/>
                </a:cubicBezTo>
                <a:cubicBezTo>
                  <a:pt x="4880" y="94"/>
                  <a:pt x="4891" y="100"/>
                  <a:pt x="4903" y="105"/>
                </a:cubicBezTo>
                <a:cubicBezTo>
                  <a:pt x="4903" y="100"/>
                  <a:pt x="4903" y="83"/>
                  <a:pt x="4908" y="77"/>
                </a:cubicBezTo>
                <a:cubicBezTo>
                  <a:pt x="4891" y="72"/>
                  <a:pt x="4874" y="71"/>
                  <a:pt x="4857" y="71"/>
                </a:cubicBezTo>
                <a:cubicBezTo>
                  <a:pt x="4812" y="71"/>
                  <a:pt x="4768" y="83"/>
                  <a:pt x="4727" y="83"/>
                </a:cubicBezTo>
                <a:lnTo>
                  <a:pt x="4727" y="66"/>
                </a:lnTo>
                <a:cubicBezTo>
                  <a:pt x="4727" y="71"/>
                  <a:pt x="4721" y="83"/>
                  <a:pt x="4721" y="88"/>
                </a:cubicBezTo>
                <a:cubicBezTo>
                  <a:pt x="4687" y="88"/>
                  <a:pt x="4659" y="94"/>
                  <a:pt x="4630" y="111"/>
                </a:cubicBezTo>
                <a:cubicBezTo>
                  <a:pt x="4623" y="109"/>
                  <a:pt x="4615" y="108"/>
                  <a:pt x="4608" y="108"/>
                </a:cubicBezTo>
                <a:cubicBezTo>
                  <a:pt x="4594" y="108"/>
                  <a:pt x="4581" y="113"/>
                  <a:pt x="4573" y="128"/>
                </a:cubicBezTo>
                <a:cubicBezTo>
                  <a:pt x="4568" y="122"/>
                  <a:pt x="4562" y="111"/>
                  <a:pt x="4562" y="105"/>
                </a:cubicBezTo>
                <a:cubicBezTo>
                  <a:pt x="4562" y="117"/>
                  <a:pt x="4562" y="134"/>
                  <a:pt x="4562" y="139"/>
                </a:cubicBezTo>
                <a:cubicBezTo>
                  <a:pt x="4551" y="134"/>
                  <a:pt x="4534" y="128"/>
                  <a:pt x="4522" y="128"/>
                </a:cubicBezTo>
                <a:cubicBezTo>
                  <a:pt x="4522" y="128"/>
                  <a:pt x="4522" y="134"/>
                  <a:pt x="4522" y="139"/>
                </a:cubicBezTo>
                <a:cubicBezTo>
                  <a:pt x="4538" y="142"/>
                  <a:pt x="4556" y="146"/>
                  <a:pt x="4574" y="146"/>
                </a:cubicBezTo>
                <a:cubicBezTo>
                  <a:pt x="4594" y="146"/>
                  <a:pt x="4612" y="141"/>
                  <a:pt x="4625" y="122"/>
                </a:cubicBezTo>
                <a:cubicBezTo>
                  <a:pt x="4630" y="122"/>
                  <a:pt x="4647" y="134"/>
                  <a:pt x="4653" y="134"/>
                </a:cubicBezTo>
                <a:cubicBezTo>
                  <a:pt x="4676" y="128"/>
                  <a:pt x="4693" y="128"/>
                  <a:pt x="4710" y="122"/>
                </a:cubicBezTo>
                <a:lnTo>
                  <a:pt x="4710" y="122"/>
                </a:lnTo>
                <a:cubicBezTo>
                  <a:pt x="4710" y="134"/>
                  <a:pt x="4704" y="156"/>
                  <a:pt x="4698" y="168"/>
                </a:cubicBezTo>
                <a:cubicBezTo>
                  <a:pt x="4693" y="168"/>
                  <a:pt x="4681" y="162"/>
                  <a:pt x="4670" y="156"/>
                </a:cubicBezTo>
                <a:lnTo>
                  <a:pt x="4670" y="191"/>
                </a:lnTo>
                <a:cubicBezTo>
                  <a:pt x="4664" y="191"/>
                  <a:pt x="4659" y="196"/>
                  <a:pt x="4653" y="196"/>
                </a:cubicBezTo>
                <a:lnTo>
                  <a:pt x="4653" y="162"/>
                </a:lnTo>
                <a:cubicBezTo>
                  <a:pt x="4647" y="168"/>
                  <a:pt x="4636" y="185"/>
                  <a:pt x="4630" y="196"/>
                </a:cubicBezTo>
                <a:cubicBezTo>
                  <a:pt x="4619" y="196"/>
                  <a:pt x="4613" y="202"/>
                  <a:pt x="4602" y="202"/>
                </a:cubicBezTo>
                <a:cubicBezTo>
                  <a:pt x="4613" y="196"/>
                  <a:pt x="4625" y="191"/>
                  <a:pt x="4630" y="179"/>
                </a:cubicBezTo>
                <a:cubicBezTo>
                  <a:pt x="4625" y="175"/>
                  <a:pt x="4621" y="173"/>
                  <a:pt x="4616" y="173"/>
                </a:cubicBezTo>
                <a:cubicBezTo>
                  <a:pt x="4597" y="173"/>
                  <a:pt x="4585" y="209"/>
                  <a:pt x="4562" y="213"/>
                </a:cubicBezTo>
                <a:cubicBezTo>
                  <a:pt x="4551" y="213"/>
                  <a:pt x="4522" y="213"/>
                  <a:pt x="4511" y="208"/>
                </a:cubicBezTo>
                <a:cubicBezTo>
                  <a:pt x="4517" y="202"/>
                  <a:pt x="4528" y="191"/>
                  <a:pt x="4534" y="179"/>
                </a:cubicBezTo>
                <a:lnTo>
                  <a:pt x="4534" y="179"/>
                </a:lnTo>
                <a:cubicBezTo>
                  <a:pt x="4517" y="196"/>
                  <a:pt x="4494" y="202"/>
                  <a:pt x="4477" y="202"/>
                </a:cubicBezTo>
                <a:cubicBezTo>
                  <a:pt x="4483" y="202"/>
                  <a:pt x="4500" y="208"/>
                  <a:pt x="4511" y="213"/>
                </a:cubicBezTo>
                <a:cubicBezTo>
                  <a:pt x="4502" y="222"/>
                  <a:pt x="4494" y="226"/>
                  <a:pt x="4485" y="226"/>
                </a:cubicBezTo>
                <a:cubicBezTo>
                  <a:pt x="4472" y="226"/>
                  <a:pt x="4459" y="216"/>
                  <a:pt x="4449" y="202"/>
                </a:cubicBezTo>
                <a:cubicBezTo>
                  <a:pt x="4449" y="208"/>
                  <a:pt x="4443" y="225"/>
                  <a:pt x="4437" y="230"/>
                </a:cubicBezTo>
                <a:cubicBezTo>
                  <a:pt x="4403" y="247"/>
                  <a:pt x="4358" y="253"/>
                  <a:pt x="4318" y="264"/>
                </a:cubicBezTo>
                <a:cubicBezTo>
                  <a:pt x="4330" y="253"/>
                  <a:pt x="4341" y="236"/>
                  <a:pt x="4347" y="225"/>
                </a:cubicBezTo>
                <a:lnTo>
                  <a:pt x="4347" y="225"/>
                </a:lnTo>
                <a:cubicBezTo>
                  <a:pt x="4330" y="230"/>
                  <a:pt x="4318" y="253"/>
                  <a:pt x="4312" y="270"/>
                </a:cubicBezTo>
                <a:lnTo>
                  <a:pt x="4284" y="242"/>
                </a:lnTo>
                <a:lnTo>
                  <a:pt x="4284" y="242"/>
                </a:lnTo>
                <a:cubicBezTo>
                  <a:pt x="4284" y="259"/>
                  <a:pt x="4290" y="270"/>
                  <a:pt x="4290" y="281"/>
                </a:cubicBezTo>
                <a:cubicBezTo>
                  <a:pt x="4286" y="281"/>
                  <a:pt x="4282" y="280"/>
                  <a:pt x="4278" y="280"/>
                </a:cubicBezTo>
                <a:cubicBezTo>
                  <a:pt x="4255" y="280"/>
                  <a:pt x="4236" y="294"/>
                  <a:pt x="4216" y="304"/>
                </a:cubicBezTo>
                <a:cubicBezTo>
                  <a:pt x="4216" y="298"/>
                  <a:pt x="4216" y="281"/>
                  <a:pt x="4216" y="276"/>
                </a:cubicBezTo>
                <a:cubicBezTo>
                  <a:pt x="4210" y="276"/>
                  <a:pt x="4199" y="281"/>
                  <a:pt x="4188" y="281"/>
                </a:cubicBezTo>
                <a:cubicBezTo>
                  <a:pt x="4222" y="310"/>
                  <a:pt x="4182" y="321"/>
                  <a:pt x="4159" y="327"/>
                </a:cubicBezTo>
                <a:lnTo>
                  <a:pt x="4154" y="321"/>
                </a:lnTo>
                <a:cubicBezTo>
                  <a:pt x="4154" y="321"/>
                  <a:pt x="4154" y="327"/>
                  <a:pt x="4148" y="327"/>
                </a:cubicBezTo>
                <a:cubicBezTo>
                  <a:pt x="4125" y="338"/>
                  <a:pt x="4097" y="349"/>
                  <a:pt x="4069" y="361"/>
                </a:cubicBezTo>
                <a:cubicBezTo>
                  <a:pt x="4051" y="366"/>
                  <a:pt x="4040" y="378"/>
                  <a:pt x="4023" y="383"/>
                </a:cubicBezTo>
                <a:lnTo>
                  <a:pt x="4017" y="389"/>
                </a:lnTo>
                <a:cubicBezTo>
                  <a:pt x="4012" y="391"/>
                  <a:pt x="4007" y="392"/>
                  <a:pt x="4002" y="392"/>
                </a:cubicBezTo>
                <a:cubicBezTo>
                  <a:pt x="3993" y="392"/>
                  <a:pt x="3985" y="389"/>
                  <a:pt x="3978" y="389"/>
                </a:cubicBezTo>
                <a:cubicBezTo>
                  <a:pt x="3972" y="395"/>
                  <a:pt x="3966" y="406"/>
                  <a:pt x="3961" y="412"/>
                </a:cubicBezTo>
                <a:cubicBezTo>
                  <a:pt x="3955" y="412"/>
                  <a:pt x="3949" y="400"/>
                  <a:pt x="3949" y="395"/>
                </a:cubicBezTo>
                <a:cubicBezTo>
                  <a:pt x="3938" y="400"/>
                  <a:pt x="3927" y="406"/>
                  <a:pt x="3921" y="412"/>
                </a:cubicBezTo>
                <a:cubicBezTo>
                  <a:pt x="3921" y="406"/>
                  <a:pt x="3915" y="406"/>
                  <a:pt x="3915" y="406"/>
                </a:cubicBezTo>
                <a:cubicBezTo>
                  <a:pt x="3910" y="406"/>
                  <a:pt x="3898" y="412"/>
                  <a:pt x="3893" y="423"/>
                </a:cubicBezTo>
                <a:cubicBezTo>
                  <a:pt x="3791" y="463"/>
                  <a:pt x="3688" y="474"/>
                  <a:pt x="3586" y="520"/>
                </a:cubicBezTo>
                <a:cubicBezTo>
                  <a:pt x="3575" y="542"/>
                  <a:pt x="3547" y="537"/>
                  <a:pt x="3524" y="542"/>
                </a:cubicBezTo>
                <a:cubicBezTo>
                  <a:pt x="3495" y="554"/>
                  <a:pt x="3467" y="571"/>
                  <a:pt x="3439" y="582"/>
                </a:cubicBezTo>
                <a:cubicBezTo>
                  <a:pt x="3439" y="582"/>
                  <a:pt x="3427" y="593"/>
                  <a:pt x="3427" y="593"/>
                </a:cubicBezTo>
                <a:lnTo>
                  <a:pt x="3382" y="599"/>
                </a:lnTo>
                <a:lnTo>
                  <a:pt x="3348" y="622"/>
                </a:lnTo>
                <a:cubicBezTo>
                  <a:pt x="3342" y="622"/>
                  <a:pt x="3337" y="616"/>
                  <a:pt x="3331" y="616"/>
                </a:cubicBezTo>
                <a:lnTo>
                  <a:pt x="3337" y="627"/>
                </a:lnTo>
                <a:cubicBezTo>
                  <a:pt x="3314" y="633"/>
                  <a:pt x="3291" y="639"/>
                  <a:pt x="3274" y="650"/>
                </a:cubicBezTo>
                <a:cubicBezTo>
                  <a:pt x="3269" y="650"/>
                  <a:pt x="3263" y="644"/>
                  <a:pt x="3263" y="644"/>
                </a:cubicBezTo>
                <a:cubicBezTo>
                  <a:pt x="3263" y="644"/>
                  <a:pt x="3257" y="656"/>
                  <a:pt x="3251" y="661"/>
                </a:cubicBezTo>
                <a:cubicBezTo>
                  <a:pt x="3206" y="661"/>
                  <a:pt x="3183" y="707"/>
                  <a:pt x="3138" y="713"/>
                </a:cubicBezTo>
                <a:cubicBezTo>
                  <a:pt x="3093" y="764"/>
                  <a:pt x="3025" y="769"/>
                  <a:pt x="2968" y="809"/>
                </a:cubicBezTo>
                <a:cubicBezTo>
                  <a:pt x="2968" y="815"/>
                  <a:pt x="2968" y="826"/>
                  <a:pt x="2968" y="832"/>
                </a:cubicBezTo>
                <a:cubicBezTo>
                  <a:pt x="2962" y="832"/>
                  <a:pt x="2951" y="826"/>
                  <a:pt x="2945" y="820"/>
                </a:cubicBezTo>
                <a:cubicBezTo>
                  <a:pt x="2883" y="866"/>
                  <a:pt x="2798" y="883"/>
                  <a:pt x="2741" y="939"/>
                </a:cubicBezTo>
                <a:cubicBezTo>
                  <a:pt x="2747" y="939"/>
                  <a:pt x="2752" y="951"/>
                  <a:pt x="2752" y="956"/>
                </a:cubicBezTo>
                <a:cubicBezTo>
                  <a:pt x="2781" y="934"/>
                  <a:pt x="2815" y="917"/>
                  <a:pt x="2843" y="894"/>
                </a:cubicBezTo>
                <a:cubicBezTo>
                  <a:pt x="2849" y="894"/>
                  <a:pt x="2854" y="900"/>
                  <a:pt x="2860" y="900"/>
                </a:cubicBezTo>
                <a:cubicBezTo>
                  <a:pt x="2900" y="860"/>
                  <a:pt x="2962" y="843"/>
                  <a:pt x="3013" y="820"/>
                </a:cubicBezTo>
                <a:cubicBezTo>
                  <a:pt x="3013" y="815"/>
                  <a:pt x="3013" y="803"/>
                  <a:pt x="3013" y="803"/>
                </a:cubicBezTo>
                <a:cubicBezTo>
                  <a:pt x="3030" y="798"/>
                  <a:pt x="3047" y="798"/>
                  <a:pt x="3059" y="798"/>
                </a:cubicBezTo>
                <a:cubicBezTo>
                  <a:pt x="3064" y="786"/>
                  <a:pt x="3070" y="775"/>
                  <a:pt x="3076" y="764"/>
                </a:cubicBezTo>
                <a:cubicBezTo>
                  <a:pt x="3076" y="769"/>
                  <a:pt x="3087" y="775"/>
                  <a:pt x="3087" y="781"/>
                </a:cubicBezTo>
                <a:cubicBezTo>
                  <a:pt x="3093" y="775"/>
                  <a:pt x="3104" y="764"/>
                  <a:pt x="3110" y="758"/>
                </a:cubicBezTo>
                <a:lnTo>
                  <a:pt x="3132" y="781"/>
                </a:lnTo>
                <a:lnTo>
                  <a:pt x="3132" y="781"/>
                </a:lnTo>
                <a:lnTo>
                  <a:pt x="3121" y="758"/>
                </a:lnTo>
                <a:cubicBezTo>
                  <a:pt x="3212" y="724"/>
                  <a:pt x="3303" y="690"/>
                  <a:pt x="3388" y="644"/>
                </a:cubicBezTo>
                <a:cubicBezTo>
                  <a:pt x="3388" y="649"/>
                  <a:pt x="3388" y="653"/>
                  <a:pt x="3388" y="656"/>
                </a:cubicBezTo>
                <a:lnTo>
                  <a:pt x="3388" y="656"/>
                </a:lnTo>
                <a:cubicBezTo>
                  <a:pt x="3424" y="628"/>
                  <a:pt x="3491" y="636"/>
                  <a:pt x="3507" y="582"/>
                </a:cubicBezTo>
                <a:cubicBezTo>
                  <a:pt x="3512" y="588"/>
                  <a:pt x="3512" y="599"/>
                  <a:pt x="3518" y="605"/>
                </a:cubicBezTo>
                <a:cubicBezTo>
                  <a:pt x="3632" y="559"/>
                  <a:pt x="3745" y="508"/>
                  <a:pt x="3864" y="469"/>
                </a:cubicBezTo>
                <a:cubicBezTo>
                  <a:pt x="3870" y="463"/>
                  <a:pt x="3870" y="452"/>
                  <a:pt x="3870" y="446"/>
                </a:cubicBezTo>
                <a:cubicBezTo>
                  <a:pt x="3870" y="446"/>
                  <a:pt x="3881" y="457"/>
                  <a:pt x="3881" y="457"/>
                </a:cubicBezTo>
                <a:cubicBezTo>
                  <a:pt x="3898" y="452"/>
                  <a:pt x="3915" y="446"/>
                  <a:pt x="3938" y="440"/>
                </a:cubicBezTo>
                <a:lnTo>
                  <a:pt x="3938" y="440"/>
                </a:lnTo>
                <a:cubicBezTo>
                  <a:pt x="3921" y="452"/>
                  <a:pt x="3898" y="457"/>
                  <a:pt x="3881" y="469"/>
                </a:cubicBezTo>
                <a:cubicBezTo>
                  <a:pt x="3887" y="474"/>
                  <a:pt x="3893" y="486"/>
                  <a:pt x="3898" y="497"/>
                </a:cubicBezTo>
                <a:cubicBezTo>
                  <a:pt x="3921" y="474"/>
                  <a:pt x="3955" y="457"/>
                  <a:pt x="3983" y="446"/>
                </a:cubicBezTo>
                <a:cubicBezTo>
                  <a:pt x="3989" y="446"/>
                  <a:pt x="3995" y="435"/>
                  <a:pt x="3995" y="429"/>
                </a:cubicBezTo>
                <a:cubicBezTo>
                  <a:pt x="4000" y="435"/>
                  <a:pt x="4012" y="440"/>
                  <a:pt x="4012" y="440"/>
                </a:cubicBezTo>
                <a:cubicBezTo>
                  <a:pt x="4029" y="429"/>
                  <a:pt x="4040" y="417"/>
                  <a:pt x="4051" y="406"/>
                </a:cubicBezTo>
                <a:cubicBezTo>
                  <a:pt x="4063" y="406"/>
                  <a:pt x="4069" y="406"/>
                  <a:pt x="4080" y="400"/>
                </a:cubicBezTo>
                <a:cubicBezTo>
                  <a:pt x="4120" y="400"/>
                  <a:pt x="4159" y="372"/>
                  <a:pt x="4199" y="372"/>
                </a:cubicBezTo>
                <a:cubicBezTo>
                  <a:pt x="4097" y="406"/>
                  <a:pt x="3995" y="452"/>
                  <a:pt x="3904" y="514"/>
                </a:cubicBezTo>
                <a:cubicBezTo>
                  <a:pt x="3881" y="525"/>
                  <a:pt x="3859" y="537"/>
                  <a:pt x="3830" y="548"/>
                </a:cubicBezTo>
                <a:cubicBezTo>
                  <a:pt x="3830" y="542"/>
                  <a:pt x="3825" y="531"/>
                  <a:pt x="3825" y="525"/>
                </a:cubicBezTo>
                <a:cubicBezTo>
                  <a:pt x="3813" y="525"/>
                  <a:pt x="3791" y="531"/>
                  <a:pt x="3779" y="531"/>
                </a:cubicBezTo>
                <a:cubicBezTo>
                  <a:pt x="3779" y="542"/>
                  <a:pt x="3773" y="548"/>
                  <a:pt x="3773" y="559"/>
                </a:cubicBezTo>
                <a:lnTo>
                  <a:pt x="3796" y="554"/>
                </a:lnTo>
                <a:lnTo>
                  <a:pt x="3796" y="554"/>
                </a:lnTo>
                <a:cubicBezTo>
                  <a:pt x="3791" y="559"/>
                  <a:pt x="3773" y="571"/>
                  <a:pt x="3762" y="576"/>
                </a:cubicBezTo>
                <a:cubicBezTo>
                  <a:pt x="3768" y="571"/>
                  <a:pt x="3768" y="559"/>
                  <a:pt x="3773" y="554"/>
                </a:cubicBezTo>
                <a:cubicBezTo>
                  <a:pt x="3768" y="548"/>
                  <a:pt x="3756" y="542"/>
                  <a:pt x="3751" y="537"/>
                </a:cubicBezTo>
                <a:cubicBezTo>
                  <a:pt x="3739" y="548"/>
                  <a:pt x="3717" y="554"/>
                  <a:pt x="3700" y="565"/>
                </a:cubicBezTo>
                <a:lnTo>
                  <a:pt x="3705" y="576"/>
                </a:lnTo>
                <a:cubicBezTo>
                  <a:pt x="3714" y="574"/>
                  <a:pt x="3722" y="572"/>
                  <a:pt x="3731" y="572"/>
                </a:cubicBezTo>
                <a:cubicBezTo>
                  <a:pt x="3739" y="572"/>
                  <a:pt x="3748" y="574"/>
                  <a:pt x="3756" y="576"/>
                </a:cubicBezTo>
                <a:cubicBezTo>
                  <a:pt x="3739" y="576"/>
                  <a:pt x="3722" y="582"/>
                  <a:pt x="3705" y="593"/>
                </a:cubicBezTo>
                <a:cubicBezTo>
                  <a:pt x="3700" y="582"/>
                  <a:pt x="3700" y="576"/>
                  <a:pt x="3694" y="565"/>
                </a:cubicBezTo>
                <a:lnTo>
                  <a:pt x="3643" y="582"/>
                </a:lnTo>
                <a:cubicBezTo>
                  <a:pt x="3654" y="582"/>
                  <a:pt x="3683" y="588"/>
                  <a:pt x="3700" y="588"/>
                </a:cubicBezTo>
                <a:cubicBezTo>
                  <a:pt x="3688" y="599"/>
                  <a:pt x="3671" y="599"/>
                  <a:pt x="3654" y="599"/>
                </a:cubicBezTo>
                <a:cubicBezTo>
                  <a:pt x="3626" y="622"/>
                  <a:pt x="3592" y="627"/>
                  <a:pt x="3558" y="644"/>
                </a:cubicBezTo>
                <a:lnTo>
                  <a:pt x="3547" y="627"/>
                </a:lnTo>
                <a:cubicBezTo>
                  <a:pt x="3541" y="639"/>
                  <a:pt x="3535" y="650"/>
                  <a:pt x="3535" y="661"/>
                </a:cubicBezTo>
                <a:cubicBezTo>
                  <a:pt x="3524" y="650"/>
                  <a:pt x="3518" y="644"/>
                  <a:pt x="3512" y="633"/>
                </a:cubicBezTo>
                <a:cubicBezTo>
                  <a:pt x="3507" y="650"/>
                  <a:pt x="3501" y="661"/>
                  <a:pt x="3490" y="673"/>
                </a:cubicBezTo>
                <a:cubicBezTo>
                  <a:pt x="3478" y="678"/>
                  <a:pt x="3467" y="678"/>
                  <a:pt x="3456" y="684"/>
                </a:cubicBezTo>
                <a:cubicBezTo>
                  <a:pt x="3467" y="673"/>
                  <a:pt x="3478" y="656"/>
                  <a:pt x="3484" y="639"/>
                </a:cubicBezTo>
                <a:lnTo>
                  <a:pt x="3484" y="639"/>
                </a:lnTo>
                <a:cubicBezTo>
                  <a:pt x="3473" y="644"/>
                  <a:pt x="3456" y="656"/>
                  <a:pt x="3450" y="661"/>
                </a:cubicBezTo>
                <a:cubicBezTo>
                  <a:pt x="3444" y="656"/>
                  <a:pt x="3439" y="644"/>
                  <a:pt x="3439" y="639"/>
                </a:cubicBezTo>
                <a:cubicBezTo>
                  <a:pt x="3439" y="644"/>
                  <a:pt x="3433" y="661"/>
                  <a:pt x="3433" y="673"/>
                </a:cubicBezTo>
                <a:cubicBezTo>
                  <a:pt x="3423" y="673"/>
                  <a:pt x="3406" y="680"/>
                  <a:pt x="3395" y="680"/>
                </a:cubicBezTo>
                <a:cubicBezTo>
                  <a:pt x="3393" y="680"/>
                  <a:pt x="3390" y="680"/>
                  <a:pt x="3389" y="679"/>
                </a:cubicBezTo>
                <a:lnTo>
                  <a:pt x="3389" y="679"/>
                </a:lnTo>
                <a:cubicBezTo>
                  <a:pt x="3389" y="686"/>
                  <a:pt x="3391" y="694"/>
                  <a:pt x="3393" y="701"/>
                </a:cubicBezTo>
                <a:cubicBezTo>
                  <a:pt x="3388" y="696"/>
                  <a:pt x="3382" y="684"/>
                  <a:pt x="3376" y="673"/>
                </a:cubicBezTo>
                <a:cubicBezTo>
                  <a:pt x="3337" y="690"/>
                  <a:pt x="3297" y="713"/>
                  <a:pt x="3257" y="735"/>
                </a:cubicBezTo>
                <a:cubicBezTo>
                  <a:pt x="3257" y="741"/>
                  <a:pt x="3269" y="747"/>
                  <a:pt x="3269" y="752"/>
                </a:cubicBezTo>
                <a:cubicBezTo>
                  <a:pt x="3217" y="786"/>
                  <a:pt x="3161" y="815"/>
                  <a:pt x="3098" y="837"/>
                </a:cubicBezTo>
                <a:cubicBezTo>
                  <a:pt x="3098" y="843"/>
                  <a:pt x="3098" y="848"/>
                  <a:pt x="3098" y="854"/>
                </a:cubicBezTo>
                <a:cubicBezTo>
                  <a:pt x="3081" y="854"/>
                  <a:pt x="3081" y="837"/>
                  <a:pt x="3070" y="826"/>
                </a:cubicBezTo>
                <a:cubicBezTo>
                  <a:pt x="3047" y="843"/>
                  <a:pt x="3025" y="854"/>
                  <a:pt x="2996" y="871"/>
                </a:cubicBezTo>
                <a:cubicBezTo>
                  <a:pt x="3013" y="871"/>
                  <a:pt x="3030" y="871"/>
                  <a:pt x="3047" y="866"/>
                </a:cubicBezTo>
                <a:lnTo>
                  <a:pt x="3047" y="866"/>
                </a:lnTo>
                <a:cubicBezTo>
                  <a:pt x="3020" y="879"/>
                  <a:pt x="2992" y="912"/>
                  <a:pt x="2962" y="912"/>
                </a:cubicBezTo>
                <a:cubicBezTo>
                  <a:pt x="2955" y="912"/>
                  <a:pt x="2947" y="910"/>
                  <a:pt x="2939" y="905"/>
                </a:cubicBezTo>
                <a:cubicBezTo>
                  <a:pt x="2922" y="911"/>
                  <a:pt x="2905" y="922"/>
                  <a:pt x="2888" y="934"/>
                </a:cubicBezTo>
                <a:cubicBezTo>
                  <a:pt x="2900" y="934"/>
                  <a:pt x="2911" y="928"/>
                  <a:pt x="2922" y="922"/>
                </a:cubicBezTo>
                <a:lnTo>
                  <a:pt x="2922" y="928"/>
                </a:lnTo>
                <a:cubicBezTo>
                  <a:pt x="2911" y="939"/>
                  <a:pt x="2894" y="951"/>
                  <a:pt x="2877" y="962"/>
                </a:cubicBezTo>
                <a:cubicBezTo>
                  <a:pt x="2873" y="958"/>
                  <a:pt x="2869" y="951"/>
                  <a:pt x="2867" y="945"/>
                </a:cubicBezTo>
                <a:lnTo>
                  <a:pt x="2867" y="945"/>
                </a:lnTo>
                <a:cubicBezTo>
                  <a:pt x="2869" y="964"/>
                  <a:pt x="2858" y="974"/>
                  <a:pt x="2837" y="974"/>
                </a:cubicBezTo>
                <a:cubicBezTo>
                  <a:pt x="2837" y="968"/>
                  <a:pt x="2837" y="956"/>
                  <a:pt x="2837" y="951"/>
                </a:cubicBezTo>
                <a:cubicBezTo>
                  <a:pt x="2786" y="985"/>
                  <a:pt x="2735" y="1013"/>
                  <a:pt x="2684" y="1042"/>
                </a:cubicBezTo>
                <a:cubicBezTo>
                  <a:pt x="2695" y="1042"/>
                  <a:pt x="2707" y="1036"/>
                  <a:pt x="2712" y="1030"/>
                </a:cubicBezTo>
                <a:lnTo>
                  <a:pt x="2730" y="1047"/>
                </a:lnTo>
                <a:cubicBezTo>
                  <a:pt x="2712" y="1059"/>
                  <a:pt x="2695" y="1070"/>
                  <a:pt x="2673" y="1081"/>
                </a:cubicBezTo>
                <a:lnTo>
                  <a:pt x="2667" y="1059"/>
                </a:lnTo>
                <a:cubicBezTo>
                  <a:pt x="2605" y="1087"/>
                  <a:pt x="2542" y="1127"/>
                  <a:pt x="2491" y="1172"/>
                </a:cubicBezTo>
                <a:cubicBezTo>
                  <a:pt x="2525" y="1161"/>
                  <a:pt x="2554" y="1132"/>
                  <a:pt x="2593" y="1121"/>
                </a:cubicBezTo>
                <a:lnTo>
                  <a:pt x="2593" y="1121"/>
                </a:lnTo>
                <a:cubicBezTo>
                  <a:pt x="2548" y="1161"/>
                  <a:pt x="2497" y="1189"/>
                  <a:pt x="2446" y="1217"/>
                </a:cubicBezTo>
                <a:cubicBezTo>
                  <a:pt x="2440" y="1212"/>
                  <a:pt x="2440" y="1212"/>
                  <a:pt x="2434" y="1212"/>
                </a:cubicBezTo>
                <a:cubicBezTo>
                  <a:pt x="2412" y="1212"/>
                  <a:pt x="2395" y="1223"/>
                  <a:pt x="2383" y="1235"/>
                </a:cubicBezTo>
                <a:cubicBezTo>
                  <a:pt x="2389" y="1238"/>
                  <a:pt x="2394" y="1239"/>
                  <a:pt x="2399" y="1239"/>
                </a:cubicBezTo>
                <a:cubicBezTo>
                  <a:pt x="2411" y="1239"/>
                  <a:pt x="2423" y="1233"/>
                  <a:pt x="2434" y="1229"/>
                </a:cubicBezTo>
                <a:lnTo>
                  <a:pt x="2434" y="1229"/>
                </a:lnTo>
                <a:cubicBezTo>
                  <a:pt x="2417" y="1252"/>
                  <a:pt x="2395" y="1263"/>
                  <a:pt x="2372" y="1274"/>
                </a:cubicBezTo>
                <a:cubicBezTo>
                  <a:pt x="2372" y="1269"/>
                  <a:pt x="2366" y="1257"/>
                  <a:pt x="2366" y="1252"/>
                </a:cubicBezTo>
                <a:cubicBezTo>
                  <a:pt x="2349" y="1263"/>
                  <a:pt x="2332" y="1274"/>
                  <a:pt x="2315" y="1286"/>
                </a:cubicBezTo>
                <a:lnTo>
                  <a:pt x="2361" y="1286"/>
                </a:lnTo>
                <a:cubicBezTo>
                  <a:pt x="2332" y="1303"/>
                  <a:pt x="2304" y="1320"/>
                  <a:pt x="2276" y="1337"/>
                </a:cubicBezTo>
                <a:cubicBezTo>
                  <a:pt x="2264" y="1325"/>
                  <a:pt x="2253" y="1320"/>
                  <a:pt x="2247" y="1308"/>
                </a:cubicBezTo>
                <a:cubicBezTo>
                  <a:pt x="2236" y="1371"/>
                  <a:pt x="2156" y="1382"/>
                  <a:pt x="2128" y="1433"/>
                </a:cubicBezTo>
                <a:cubicBezTo>
                  <a:pt x="2139" y="1427"/>
                  <a:pt x="2151" y="1422"/>
                  <a:pt x="2156" y="1416"/>
                </a:cubicBezTo>
                <a:cubicBezTo>
                  <a:pt x="2162" y="1422"/>
                  <a:pt x="2168" y="1427"/>
                  <a:pt x="2168" y="1427"/>
                </a:cubicBezTo>
                <a:cubicBezTo>
                  <a:pt x="2162" y="1433"/>
                  <a:pt x="2145" y="1439"/>
                  <a:pt x="2139" y="1444"/>
                </a:cubicBezTo>
                <a:cubicBezTo>
                  <a:pt x="2134" y="1450"/>
                  <a:pt x="2128" y="1461"/>
                  <a:pt x="2122" y="1467"/>
                </a:cubicBezTo>
                <a:cubicBezTo>
                  <a:pt x="2122" y="1461"/>
                  <a:pt x="2111" y="1444"/>
                  <a:pt x="2111" y="1433"/>
                </a:cubicBezTo>
                <a:cubicBezTo>
                  <a:pt x="2088" y="1450"/>
                  <a:pt x="2071" y="1461"/>
                  <a:pt x="2066" y="1484"/>
                </a:cubicBezTo>
                <a:cubicBezTo>
                  <a:pt x="2043" y="1501"/>
                  <a:pt x="2026" y="1513"/>
                  <a:pt x="1998" y="1524"/>
                </a:cubicBezTo>
                <a:lnTo>
                  <a:pt x="1992" y="1547"/>
                </a:lnTo>
                <a:cubicBezTo>
                  <a:pt x="1964" y="1558"/>
                  <a:pt x="1941" y="1575"/>
                  <a:pt x="1918" y="1598"/>
                </a:cubicBezTo>
                <a:cubicBezTo>
                  <a:pt x="1918" y="1586"/>
                  <a:pt x="1924" y="1569"/>
                  <a:pt x="1924" y="1564"/>
                </a:cubicBezTo>
                <a:lnTo>
                  <a:pt x="1924" y="1564"/>
                </a:lnTo>
                <a:cubicBezTo>
                  <a:pt x="1912" y="1598"/>
                  <a:pt x="1884" y="1615"/>
                  <a:pt x="1878" y="1649"/>
                </a:cubicBezTo>
                <a:cubicBezTo>
                  <a:pt x="1901" y="1632"/>
                  <a:pt x="1924" y="1615"/>
                  <a:pt x="1947" y="1603"/>
                </a:cubicBezTo>
                <a:lnTo>
                  <a:pt x="1947" y="1603"/>
                </a:lnTo>
                <a:cubicBezTo>
                  <a:pt x="1884" y="1671"/>
                  <a:pt x="1810" y="1734"/>
                  <a:pt x="1737" y="1785"/>
                </a:cubicBezTo>
                <a:cubicBezTo>
                  <a:pt x="1748" y="1774"/>
                  <a:pt x="1759" y="1762"/>
                  <a:pt x="1771" y="1745"/>
                </a:cubicBezTo>
                <a:cubicBezTo>
                  <a:pt x="1767" y="1744"/>
                  <a:pt x="1764" y="1744"/>
                  <a:pt x="1761" y="1744"/>
                </a:cubicBezTo>
                <a:cubicBezTo>
                  <a:pt x="1747" y="1744"/>
                  <a:pt x="1733" y="1752"/>
                  <a:pt x="1720" y="1757"/>
                </a:cubicBezTo>
                <a:cubicBezTo>
                  <a:pt x="1714" y="1774"/>
                  <a:pt x="1703" y="1791"/>
                  <a:pt x="1691" y="1802"/>
                </a:cubicBezTo>
                <a:cubicBezTo>
                  <a:pt x="1691" y="1802"/>
                  <a:pt x="1680" y="1796"/>
                  <a:pt x="1674" y="1796"/>
                </a:cubicBezTo>
                <a:cubicBezTo>
                  <a:pt x="1679" y="1814"/>
                  <a:pt x="1649" y="1855"/>
                  <a:pt x="1631" y="1855"/>
                </a:cubicBezTo>
                <a:cubicBezTo>
                  <a:pt x="1625" y="1855"/>
                  <a:pt x="1620" y="1851"/>
                  <a:pt x="1617" y="1842"/>
                </a:cubicBezTo>
                <a:cubicBezTo>
                  <a:pt x="1663" y="1768"/>
                  <a:pt x="1748" y="1728"/>
                  <a:pt x="1793" y="1649"/>
                </a:cubicBezTo>
                <a:lnTo>
                  <a:pt x="1810" y="1649"/>
                </a:lnTo>
                <a:cubicBezTo>
                  <a:pt x="1844" y="1609"/>
                  <a:pt x="1890" y="1581"/>
                  <a:pt x="1929" y="1547"/>
                </a:cubicBezTo>
                <a:cubicBezTo>
                  <a:pt x="1924" y="1535"/>
                  <a:pt x="1912" y="1518"/>
                  <a:pt x="1912" y="1507"/>
                </a:cubicBezTo>
                <a:cubicBezTo>
                  <a:pt x="1890" y="1530"/>
                  <a:pt x="1867" y="1552"/>
                  <a:pt x="1867" y="1581"/>
                </a:cubicBezTo>
                <a:cubicBezTo>
                  <a:pt x="1861" y="1586"/>
                  <a:pt x="1850" y="1592"/>
                  <a:pt x="1839" y="1598"/>
                </a:cubicBezTo>
                <a:cubicBezTo>
                  <a:pt x="1810" y="1598"/>
                  <a:pt x="1799" y="1632"/>
                  <a:pt x="1782" y="1643"/>
                </a:cubicBezTo>
                <a:lnTo>
                  <a:pt x="1765" y="1620"/>
                </a:lnTo>
                <a:lnTo>
                  <a:pt x="1776" y="1649"/>
                </a:lnTo>
                <a:cubicBezTo>
                  <a:pt x="1759" y="1649"/>
                  <a:pt x="1737" y="1654"/>
                  <a:pt x="1725" y="1654"/>
                </a:cubicBezTo>
                <a:cubicBezTo>
                  <a:pt x="1725" y="1666"/>
                  <a:pt x="1725" y="1677"/>
                  <a:pt x="1720" y="1688"/>
                </a:cubicBezTo>
                <a:lnTo>
                  <a:pt x="1691" y="1688"/>
                </a:lnTo>
                <a:cubicBezTo>
                  <a:pt x="1697" y="1688"/>
                  <a:pt x="1703" y="1694"/>
                  <a:pt x="1708" y="1700"/>
                </a:cubicBezTo>
                <a:cubicBezTo>
                  <a:pt x="1694" y="1710"/>
                  <a:pt x="1679" y="1724"/>
                  <a:pt x="1660" y="1724"/>
                </a:cubicBezTo>
                <a:cubicBezTo>
                  <a:pt x="1658" y="1724"/>
                  <a:pt x="1655" y="1723"/>
                  <a:pt x="1651" y="1722"/>
                </a:cubicBezTo>
                <a:lnTo>
                  <a:pt x="1651" y="1722"/>
                </a:lnTo>
                <a:cubicBezTo>
                  <a:pt x="1651" y="1728"/>
                  <a:pt x="1663" y="1734"/>
                  <a:pt x="1663" y="1734"/>
                </a:cubicBezTo>
                <a:cubicBezTo>
                  <a:pt x="1617" y="1774"/>
                  <a:pt x="1578" y="1825"/>
                  <a:pt x="1532" y="1870"/>
                </a:cubicBezTo>
                <a:cubicBezTo>
                  <a:pt x="1532" y="1864"/>
                  <a:pt x="1532" y="1853"/>
                  <a:pt x="1527" y="1847"/>
                </a:cubicBezTo>
                <a:lnTo>
                  <a:pt x="1527" y="1847"/>
                </a:lnTo>
                <a:cubicBezTo>
                  <a:pt x="1532" y="1887"/>
                  <a:pt x="1493" y="1932"/>
                  <a:pt x="1453" y="1932"/>
                </a:cubicBezTo>
                <a:cubicBezTo>
                  <a:pt x="1436" y="1938"/>
                  <a:pt x="1442" y="1961"/>
                  <a:pt x="1442" y="1966"/>
                </a:cubicBezTo>
                <a:cubicBezTo>
                  <a:pt x="1427" y="1979"/>
                  <a:pt x="1415" y="1992"/>
                  <a:pt x="1408" y="2006"/>
                </a:cubicBezTo>
                <a:lnTo>
                  <a:pt x="1408" y="2006"/>
                </a:lnTo>
                <a:cubicBezTo>
                  <a:pt x="1417" y="2003"/>
                  <a:pt x="1426" y="2002"/>
                  <a:pt x="1435" y="2002"/>
                </a:cubicBezTo>
                <a:cubicBezTo>
                  <a:pt x="1441" y="2002"/>
                  <a:pt x="1447" y="2002"/>
                  <a:pt x="1453" y="2004"/>
                </a:cubicBezTo>
                <a:lnTo>
                  <a:pt x="1453" y="2004"/>
                </a:lnTo>
                <a:cubicBezTo>
                  <a:pt x="1454" y="1998"/>
                  <a:pt x="1459" y="1988"/>
                  <a:pt x="1459" y="1983"/>
                </a:cubicBezTo>
                <a:cubicBezTo>
                  <a:pt x="1460" y="1983"/>
                  <a:pt x="1461" y="1983"/>
                  <a:pt x="1463" y="1983"/>
                </a:cubicBezTo>
                <a:cubicBezTo>
                  <a:pt x="1475" y="1983"/>
                  <a:pt x="1473" y="2002"/>
                  <a:pt x="1464" y="2007"/>
                </a:cubicBezTo>
                <a:lnTo>
                  <a:pt x="1464" y="2007"/>
                </a:lnTo>
                <a:cubicBezTo>
                  <a:pt x="1460" y="2006"/>
                  <a:pt x="1457" y="2005"/>
                  <a:pt x="1453" y="2004"/>
                </a:cubicBezTo>
                <a:lnTo>
                  <a:pt x="1453" y="2004"/>
                </a:lnTo>
                <a:cubicBezTo>
                  <a:pt x="1453" y="2005"/>
                  <a:pt x="1453" y="2005"/>
                  <a:pt x="1453" y="2006"/>
                </a:cubicBezTo>
                <a:cubicBezTo>
                  <a:pt x="1455" y="2008"/>
                  <a:pt x="1457" y="2008"/>
                  <a:pt x="1459" y="2008"/>
                </a:cubicBezTo>
                <a:cubicBezTo>
                  <a:pt x="1461" y="2008"/>
                  <a:pt x="1462" y="2008"/>
                  <a:pt x="1464" y="2007"/>
                </a:cubicBezTo>
                <a:lnTo>
                  <a:pt x="1464" y="2007"/>
                </a:lnTo>
                <a:cubicBezTo>
                  <a:pt x="1469" y="2009"/>
                  <a:pt x="1475" y="2012"/>
                  <a:pt x="1480" y="2015"/>
                </a:cubicBezTo>
                <a:lnTo>
                  <a:pt x="1480" y="2015"/>
                </a:lnTo>
                <a:cubicBezTo>
                  <a:pt x="1481" y="2006"/>
                  <a:pt x="1487" y="1996"/>
                  <a:pt x="1487" y="1983"/>
                </a:cubicBezTo>
                <a:cubicBezTo>
                  <a:pt x="1487" y="1983"/>
                  <a:pt x="1481" y="1978"/>
                  <a:pt x="1481" y="1978"/>
                </a:cubicBezTo>
                <a:cubicBezTo>
                  <a:pt x="1510" y="1961"/>
                  <a:pt x="1527" y="1927"/>
                  <a:pt x="1555" y="1915"/>
                </a:cubicBezTo>
                <a:cubicBezTo>
                  <a:pt x="1561" y="1927"/>
                  <a:pt x="1561" y="1938"/>
                  <a:pt x="1555" y="1944"/>
                </a:cubicBezTo>
                <a:cubicBezTo>
                  <a:pt x="1534" y="1970"/>
                  <a:pt x="1507" y="1992"/>
                  <a:pt x="1485" y="2018"/>
                </a:cubicBezTo>
                <a:lnTo>
                  <a:pt x="1485" y="2018"/>
                </a:lnTo>
                <a:cubicBezTo>
                  <a:pt x="1484" y="2017"/>
                  <a:pt x="1482" y="2016"/>
                  <a:pt x="1480" y="2015"/>
                </a:cubicBezTo>
                <a:lnTo>
                  <a:pt x="1480" y="2015"/>
                </a:lnTo>
                <a:cubicBezTo>
                  <a:pt x="1479" y="2018"/>
                  <a:pt x="1480" y="2020"/>
                  <a:pt x="1481" y="2023"/>
                </a:cubicBezTo>
                <a:cubicBezTo>
                  <a:pt x="1483" y="2021"/>
                  <a:pt x="1484" y="2020"/>
                  <a:pt x="1485" y="2018"/>
                </a:cubicBezTo>
                <a:lnTo>
                  <a:pt x="1485" y="2018"/>
                </a:lnTo>
                <a:cubicBezTo>
                  <a:pt x="1488" y="2020"/>
                  <a:pt x="1490" y="2021"/>
                  <a:pt x="1493" y="2023"/>
                </a:cubicBezTo>
                <a:cubicBezTo>
                  <a:pt x="1515" y="2006"/>
                  <a:pt x="1538" y="1989"/>
                  <a:pt x="1561" y="1972"/>
                </a:cubicBezTo>
                <a:lnTo>
                  <a:pt x="1561" y="1972"/>
                </a:lnTo>
                <a:cubicBezTo>
                  <a:pt x="1464" y="2086"/>
                  <a:pt x="1373" y="2199"/>
                  <a:pt x="1277" y="2313"/>
                </a:cubicBezTo>
                <a:cubicBezTo>
                  <a:pt x="1271" y="2301"/>
                  <a:pt x="1271" y="2290"/>
                  <a:pt x="1271" y="2284"/>
                </a:cubicBezTo>
                <a:cubicBezTo>
                  <a:pt x="1271" y="2284"/>
                  <a:pt x="1266" y="2290"/>
                  <a:pt x="1260" y="2290"/>
                </a:cubicBezTo>
                <a:cubicBezTo>
                  <a:pt x="1277" y="2313"/>
                  <a:pt x="1277" y="2335"/>
                  <a:pt x="1243" y="2341"/>
                </a:cubicBezTo>
                <a:cubicBezTo>
                  <a:pt x="1243" y="2335"/>
                  <a:pt x="1249" y="2318"/>
                  <a:pt x="1249" y="2307"/>
                </a:cubicBezTo>
                <a:lnTo>
                  <a:pt x="1249" y="2307"/>
                </a:lnTo>
                <a:cubicBezTo>
                  <a:pt x="1243" y="2313"/>
                  <a:pt x="1237" y="2324"/>
                  <a:pt x="1232" y="2330"/>
                </a:cubicBezTo>
                <a:cubicBezTo>
                  <a:pt x="1237" y="2335"/>
                  <a:pt x="1243" y="2347"/>
                  <a:pt x="1249" y="2352"/>
                </a:cubicBezTo>
                <a:cubicBezTo>
                  <a:pt x="1220" y="2386"/>
                  <a:pt x="1186" y="2420"/>
                  <a:pt x="1164" y="2454"/>
                </a:cubicBezTo>
                <a:cubicBezTo>
                  <a:pt x="1124" y="2494"/>
                  <a:pt x="1107" y="2574"/>
                  <a:pt x="1044" y="2579"/>
                </a:cubicBezTo>
                <a:cubicBezTo>
                  <a:pt x="1027" y="2596"/>
                  <a:pt x="1005" y="2613"/>
                  <a:pt x="988" y="2630"/>
                </a:cubicBezTo>
                <a:cubicBezTo>
                  <a:pt x="988" y="2636"/>
                  <a:pt x="982" y="2647"/>
                  <a:pt x="982" y="2653"/>
                </a:cubicBezTo>
                <a:cubicBezTo>
                  <a:pt x="965" y="2664"/>
                  <a:pt x="954" y="2681"/>
                  <a:pt x="971" y="2704"/>
                </a:cubicBezTo>
                <a:lnTo>
                  <a:pt x="999" y="2664"/>
                </a:lnTo>
                <a:lnTo>
                  <a:pt x="999" y="2664"/>
                </a:lnTo>
                <a:cubicBezTo>
                  <a:pt x="988" y="2687"/>
                  <a:pt x="982" y="2710"/>
                  <a:pt x="965" y="2727"/>
                </a:cubicBezTo>
                <a:cubicBezTo>
                  <a:pt x="965" y="2721"/>
                  <a:pt x="954" y="2710"/>
                  <a:pt x="948" y="2704"/>
                </a:cubicBezTo>
                <a:cubicBezTo>
                  <a:pt x="942" y="2715"/>
                  <a:pt x="942" y="2727"/>
                  <a:pt x="937" y="2738"/>
                </a:cubicBezTo>
                <a:cubicBezTo>
                  <a:pt x="925" y="2732"/>
                  <a:pt x="920" y="2721"/>
                  <a:pt x="908" y="2710"/>
                </a:cubicBezTo>
                <a:cubicBezTo>
                  <a:pt x="914" y="2698"/>
                  <a:pt x="920" y="2687"/>
                  <a:pt x="931" y="2670"/>
                </a:cubicBezTo>
                <a:lnTo>
                  <a:pt x="942" y="2670"/>
                </a:lnTo>
                <a:cubicBezTo>
                  <a:pt x="965" y="2642"/>
                  <a:pt x="976" y="2608"/>
                  <a:pt x="988" y="2574"/>
                </a:cubicBezTo>
                <a:cubicBezTo>
                  <a:pt x="993" y="2568"/>
                  <a:pt x="1010" y="2562"/>
                  <a:pt x="1016" y="2562"/>
                </a:cubicBezTo>
                <a:cubicBezTo>
                  <a:pt x="1016" y="2557"/>
                  <a:pt x="1005" y="2545"/>
                  <a:pt x="999" y="2539"/>
                </a:cubicBezTo>
                <a:cubicBezTo>
                  <a:pt x="948" y="2568"/>
                  <a:pt x="925" y="2630"/>
                  <a:pt x="886" y="2676"/>
                </a:cubicBezTo>
                <a:lnTo>
                  <a:pt x="874" y="2664"/>
                </a:lnTo>
                <a:lnTo>
                  <a:pt x="874" y="2664"/>
                </a:lnTo>
                <a:cubicBezTo>
                  <a:pt x="880" y="2670"/>
                  <a:pt x="880" y="2681"/>
                  <a:pt x="886" y="2681"/>
                </a:cubicBezTo>
                <a:cubicBezTo>
                  <a:pt x="863" y="2710"/>
                  <a:pt x="846" y="2732"/>
                  <a:pt x="840" y="2761"/>
                </a:cubicBezTo>
                <a:cubicBezTo>
                  <a:pt x="823" y="2778"/>
                  <a:pt x="806" y="2795"/>
                  <a:pt x="817" y="2823"/>
                </a:cubicBezTo>
                <a:lnTo>
                  <a:pt x="795" y="2812"/>
                </a:lnTo>
                <a:lnTo>
                  <a:pt x="795" y="2812"/>
                </a:lnTo>
                <a:cubicBezTo>
                  <a:pt x="800" y="2818"/>
                  <a:pt x="812" y="2829"/>
                  <a:pt x="817" y="2835"/>
                </a:cubicBezTo>
                <a:cubicBezTo>
                  <a:pt x="806" y="2840"/>
                  <a:pt x="789" y="2846"/>
                  <a:pt x="783" y="2852"/>
                </a:cubicBezTo>
                <a:cubicBezTo>
                  <a:pt x="783" y="2852"/>
                  <a:pt x="789" y="2863"/>
                  <a:pt x="789" y="2863"/>
                </a:cubicBezTo>
                <a:cubicBezTo>
                  <a:pt x="817" y="2840"/>
                  <a:pt x="851" y="2812"/>
                  <a:pt x="846" y="2772"/>
                </a:cubicBezTo>
                <a:cubicBezTo>
                  <a:pt x="851" y="2772"/>
                  <a:pt x="868" y="2766"/>
                  <a:pt x="874" y="2761"/>
                </a:cubicBezTo>
                <a:cubicBezTo>
                  <a:pt x="886" y="2744"/>
                  <a:pt x="891" y="2727"/>
                  <a:pt x="903" y="2710"/>
                </a:cubicBezTo>
                <a:cubicBezTo>
                  <a:pt x="908" y="2721"/>
                  <a:pt x="925" y="2738"/>
                  <a:pt x="931" y="2749"/>
                </a:cubicBezTo>
                <a:cubicBezTo>
                  <a:pt x="925" y="2755"/>
                  <a:pt x="908" y="2761"/>
                  <a:pt x="903" y="2761"/>
                </a:cubicBezTo>
                <a:cubicBezTo>
                  <a:pt x="914" y="2772"/>
                  <a:pt x="920" y="2778"/>
                  <a:pt x="925" y="2783"/>
                </a:cubicBezTo>
                <a:cubicBezTo>
                  <a:pt x="925" y="2789"/>
                  <a:pt x="920" y="2800"/>
                  <a:pt x="920" y="2806"/>
                </a:cubicBezTo>
                <a:cubicBezTo>
                  <a:pt x="914" y="2795"/>
                  <a:pt x="903" y="2783"/>
                  <a:pt x="891" y="2778"/>
                </a:cubicBezTo>
                <a:lnTo>
                  <a:pt x="891" y="2778"/>
                </a:lnTo>
                <a:cubicBezTo>
                  <a:pt x="897" y="2789"/>
                  <a:pt x="903" y="2806"/>
                  <a:pt x="903" y="2818"/>
                </a:cubicBezTo>
                <a:cubicBezTo>
                  <a:pt x="897" y="2829"/>
                  <a:pt x="897" y="2835"/>
                  <a:pt x="891" y="2846"/>
                </a:cubicBezTo>
                <a:cubicBezTo>
                  <a:pt x="891" y="2835"/>
                  <a:pt x="897" y="2818"/>
                  <a:pt x="891" y="2806"/>
                </a:cubicBezTo>
                <a:cubicBezTo>
                  <a:pt x="857" y="2812"/>
                  <a:pt x="886" y="2857"/>
                  <a:pt x="874" y="2880"/>
                </a:cubicBezTo>
                <a:cubicBezTo>
                  <a:pt x="863" y="2891"/>
                  <a:pt x="846" y="2908"/>
                  <a:pt x="834" y="2920"/>
                </a:cubicBezTo>
                <a:cubicBezTo>
                  <a:pt x="834" y="2908"/>
                  <a:pt x="829" y="2891"/>
                  <a:pt x="829" y="2880"/>
                </a:cubicBezTo>
                <a:cubicBezTo>
                  <a:pt x="829" y="2903"/>
                  <a:pt x="817" y="2920"/>
                  <a:pt x="806" y="2937"/>
                </a:cubicBezTo>
                <a:cubicBezTo>
                  <a:pt x="812" y="2931"/>
                  <a:pt x="829" y="2925"/>
                  <a:pt x="834" y="2920"/>
                </a:cubicBezTo>
                <a:lnTo>
                  <a:pt x="834" y="2920"/>
                </a:lnTo>
                <a:cubicBezTo>
                  <a:pt x="840" y="2954"/>
                  <a:pt x="817" y="2959"/>
                  <a:pt x="789" y="2959"/>
                </a:cubicBezTo>
                <a:cubicBezTo>
                  <a:pt x="795" y="2965"/>
                  <a:pt x="800" y="2976"/>
                  <a:pt x="800" y="2982"/>
                </a:cubicBezTo>
                <a:cubicBezTo>
                  <a:pt x="789" y="3022"/>
                  <a:pt x="766" y="3061"/>
                  <a:pt x="749" y="3096"/>
                </a:cubicBezTo>
                <a:cubicBezTo>
                  <a:pt x="744" y="3078"/>
                  <a:pt x="744" y="3067"/>
                  <a:pt x="738" y="3050"/>
                </a:cubicBezTo>
                <a:lnTo>
                  <a:pt x="738" y="3050"/>
                </a:lnTo>
                <a:cubicBezTo>
                  <a:pt x="727" y="3067"/>
                  <a:pt x="738" y="3090"/>
                  <a:pt x="749" y="3107"/>
                </a:cubicBezTo>
                <a:lnTo>
                  <a:pt x="732" y="3107"/>
                </a:lnTo>
                <a:cubicBezTo>
                  <a:pt x="732" y="3107"/>
                  <a:pt x="732" y="3101"/>
                  <a:pt x="732" y="3096"/>
                </a:cubicBezTo>
                <a:cubicBezTo>
                  <a:pt x="728" y="3094"/>
                  <a:pt x="724" y="3093"/>
                  <a:pt x="721" y="3093"/>
                </a:cubicBezTo>
                <a:cubicBezTo>
                  <a:pt x="713" y="3093"/>
                  <a:pt x="711" y="3099"/>
                  <a:pt x="715" y="3107"/>
                </a:cubicBezTo>
                <a:lnTo>
                  <a:pt x="710" y="3107"/>
                </a:lnTo>
                <a:cubicBezTo>
                  <a:pt x="710" y="3113"/>
                  <a:pt x="715" y="3113"/>
                  <a:pt x="715" y="3113"/>
                </a:cubicBezTo>
                <a:cubicBezTo>
                  <a:pt x="715" y="3113"/>
                  <a:pt x="715" y="3113"/>
                  <a:pt x="715" y="3118"/>
                </a:cubicBezTo>
                <a:lnTo>
                  <a:pt x="721" y="3118"/>
                </a:lnTo>
                <a:lnTo>
                  <a:pt x="738" y="3124"/>
                </a:lnTo>
                <a:cubicBezTo>
                  <a:pt x="727" y="3135"/>
                  <a:pt x="721" y="3152"/>
                  <a:pt x="715" y="3169"/>
                </a:cubicBezTo>
                <a:cubicBezTo>
                  <a:pt x="715" y="3181"/>
                  <a:pt x="710" y="3192"/>
                  <a:pt x="704" y="3203"/>
                </a:cubicBezTo>
                <a:cubicBezTo>
                  <a:pt x="704" y="3198"/>
                  <a:pt x="693" y="3186"/>
                  <a:pt x="687" y="3181"/>
                </a:cubicBezTo>
                <a:cubicBezTo>
                  <a:pt x="687" y="3186"/>
                  <a:pt x="676" y="3198"/>
                  <a:pt x="676" y="3203"/>
                </a:cubicBezTo>
                <a:cubicBezTo>
                  <a:pt x="679" y="3203"/>
                  <a:pt x="681" y="3202"/>
                  <a:pt x="684" y="3202"/>
                </a:cubicBezTo>
                <a:cubicBezTo>
                  <a:pt x="698" y="3202"/>
                  <a:pt x="698" y="3216"/>
                  <a:pt x="698" y="3226"/>
                </a:cubicBezTo>
                <a:cubicBezTo>
                  <a:pt x="693" y="3232"/>
                  <a:pt x="693" y="3232"/>
                  <a:pt x="687" y="3232"/>
                </a:cubicBezTo>
                <a:cubicBezTo>
                  <a:pt x="687" y="3237"/>
                  <a:pt x="687" y="3243"/>
                  <a:pt x="693" y="3243"/>
                </a:cubicBezTo>
                <a:cubicBezTo>
                  <a:pt x="687" y="3249"/>
                  <a:pt x="687" y="3254"/>
                  <a:pt x="687" y="3254"/>
                </a:cubicBezTo>
                <a:cubicBezTo>
                  <a:pt x="681" y="3260"/>
                  <a:pt x="681" y="3271"/>
                  <a:pt x="676" y="3277"/>
                </a:cubicBezTo>
                <a:lnTo>
                  <a:pt x="659" y="3277"/>
                </a:lnTo>
                <a:cubicBezTo>
                  <a:pt x="630" y="3328"/>
                  <a:pt x="596" y="3379"/>
                  <a:pt x="585" y="3436"/>
                </a:cubicBezTo>
                <a:cubicBezTo>
                  <a:pt x="568" y="3447"/>
                  <a:pt x="551" y="3464"/>
                  <a:pt x="534" y="3470"/>
                </a:cubicBezTo>
                <a:cubicBezTo>
                  <a:pt x="534" y="3430"/>
                  <a:pt x="556" y="3402"/>
                  <a:pt x="585" y="3379"/>
                </a:cubicBezTo>
                <a:cubicBezTo>
                  <a:pt x="585" y="3374"/>
                  <a:pt x="585" y="3362"/>
                  <a:pt x="579" y="3357"/>
                </a:cubicBezTo>
                <a:cubicBezTo>
                  <a:pt x="625" y="3322"/>
                  <a:pt x="625" y="3266"/>
                  <a:pt x="664" y="3232"/>
                </a:cubicBezTo>
                <a:cubicBezTo>
                  <a:pt x="670" y="3209"/>
                  <a:pt x="670" y="3186"/>
                  <a:pt x="670" y="3169"/>
                </a:cubicBezTo>
                <a:lnTo>
                  <a:pt x="670" y="3169"/>
                </a:lnTo>
                <a:cubicBezTo>
                  <a:pt x="664" y="3181"/>
                  <a:pt x="664" y="3192"/>
                  <a:pt x="659" y="3209"/>
                </a:cubicBezTo>
                <a:cubicBezTo>
                  <a:pt x="585" y="3277"/>
                  <a:pt x="556" y="3391"/>
                  <a:pt x="494" y="3476"/>
                </a:cubicBezTo>
                <a:cubicBezTo>
                  <a:pt x="506" y="3473"/>
                  <a:pt x="518" y="3472"/>
                  <a:pt x="529" y="3472"/>
                </a:cubicBezTo>
                <a:cubicBezTo>
                  <a:pt x="546" y="3472"/>
                  <a:pt x="563" y="3475"/>
                  <a:pt x="579" y="3481"/>
                </a:cubicBezTo>
                <a:cubicBezTo>
                  <a:pt x="573" y="3493"/>
                  <a:pt x="568" y="3510"/>
                  <a:pt x="562" y="3527"/>
                </a:cubicBezTo>
                <a:cubicBezTo>
                  <a:pt x="551" y="3527"/>
                  <a:pt x="539" y="3527"/>
                  <a:pt x="534" y="3521"/>
                </a:cubicBezTo>
                <a:cubicBezTo>
                  <a:pt x="534" y="3527"/>
                  <a:pt x="534" y="3532"/>
                  <a:pt x="528" y="3538"/>
                </a:cubicBezTo>
                <a:lnTo>
                  <a:pt x="562" y="3527"/>
                </a:lnTo>
                <a:lnTo>
                  <a:pt x="562" y="3527"/>
                </a:lnTo>
                <a:cubicBezTo>
                  <a:pt x="551" y="3561"/>
                  <a:pt x="534" y="3600"/>
                  <a:pt x="505" y="3629"/>
                </a:cubicBezTo>
                <a:cubicBezTo>
                  <a:pt x="511" y="3629"/>
                  <a:pt x="511" y="3640"/>
                  <a:pt x="511" y="3640"/>
                </a:cubicBezTo>
                <a:cubicBezTo>
                  <a:pt x="500" y="3669"/>
                  <a:pt x="488" y="3691"/>
                  <a:pt x="483" y="3720"/>
                </a:cubicBezTo>
                <a:cubicBezTo>
                  <a:pt x="476" y="3718"/>
                  <a:pt x="470" y="3716"/>
                  <a:pt x="465" y="3716"/>
                </a:cubicBezTo>
                <a:cubicBezTo>
                  <a:pt x="455" y="3716"/>
                  <a:pt x="447" y="3720"/>
                  <a:pt x="443" y="3731"/>
                </a:cubicBezTo>
                <a:lnTo>
                  <a:pt x="477" y="3731"/>
                </a:lnTo>
                <a:cubicBezTo>
                  <a:pt x="460" y="3771"/>
                  <a:pt x="443" y="3805"/>
                  <a:pt x="432" y="3850"/>
                </a:cubicBezTo>
                <a:cubicBezTo>
                  <a:pt x="420" y="3844"/>
                  <a:pt x="409" y="3839"/>
                  <a:pt x="392" y="3839"/>
                </a:cubicBezTo>
                <a:cubicBezTo>
                  <a:pt x="398" y="3844"/>
                  <a:pt x="398" y="3861"/>
                  <a:pt x="403" y="3873"/>
                </a:cubicBezTo>
                <a:cubicBezTo>
                  <a:pt x="409" y="3873"/>
                  <a:pt x="420" y="3867"/>
                  <a:pt x="426" y="3861"/>
                </a:cubicBezTo>
                <a:lnTo>
                  <a:pt x="426" y="3861"/>
                </a:lnTo>
                <a:cubicBezTo>
                  <a:pt x="420" y="3879"/>
                  <a:pt x="415" y="3896"/>
                  <a:pt x="415" y="3913"/>
                </a:cubicBezTo>
                <a:cubicBezTo>
                  <a:pt x="403" y="3913"/>
                  <a:pt x="392" y="3918"/>
                  <a:pt x="381" y="3918"/>
                </a:cubicBezTo>
                <a:cubicBezTo>
                  <a:pt x="369" y="3941"/>
                  <a:pt x="358" y="3969"/>
                  <a:pt x="358" y="3998"/>
                </a:cubicBezTo>
                <a:cubicBezTo>
                  <a:pt x="369" y="3975"/>
                  <a:pt x="381" y="3947"/>
                  <a:pt x="392" y="3930"/>
                </a:cubicBezTo>
                <a:lnTo>
                  <a:pt x="392" y="3930"/>
                </a:lnTo>
                <a:cubicBezTo>
                  <a:pt x="398" y="3964"/>
                  <a:pt x="381" y="3992"/>
                  <a:pt x="364" y="4026"/>
                </a:cubicBezTo>
                <a:lnTo>
                  <a:pt x="347" y="4026"/>
                </a:lnTo>
                <a:cubicBezTo>
                  <a:pt x="341" y="4037"/>
                  <a:pt x="335" y="4054"/>
                  <a:pt x="329" y="4066"/>
                </a:cubicBezTo>
                <a:lnTo>
                  <a:pt x="364" y="4026"/>
                </a:lnTo>
                <a:lnTo>
                  <a:pt x="364" y="4026"/>
                </a:lnTo>
                <a:cubicBezTo>
                  <a:pt x="352" y="4094"/>
                  <a:pt x="329" y="4157"/>
                  <a:pt x="312" y="4219"/>
                </a:cubicBezTo>
                <a:cubicBezTo>
                  <a:pt x="307" y="4213"/>
                  <a:pt x="307" y="4196"/>
                  <a:pt x="301" y="4191"/>
                </a:cubicBezTo>
                <a:cubicBezTo>
                  <a:pt x="295" y="4202"/>
                  <a:pt x="284" y="4208"/>
                  <a:pt x="278" y="4219"/>
                </a:cubicBezTo>
                <a:cubicBezTo>
                  <a:pt x="278" y="4247"/>
                  <a:pt x="301" y="4281"/>
                  <a:pt x="284" y="4315"/>
                </a:cubicBezTo>
                <a:cubicBezTo>
                  <a:pt x="278" y="4298"/>
                  <a:pt x="278" y="4281"/>
                  <a:pt x="273" y="4264"/>
                </a:cubicBezTo>
                <a:cubicBezTo>
                  <a:pt x="261" y="4310"/>
                  <a:pt x="233" y="4361"/>
                  <a:pt x="250" y="4412"/>
                </a:cubicBezTo>
                <a:lnTo>
                  <a:pt x="239" y="4412"/>
                </a:lnTo>
                <a:cubicBezTo>
                  <a:pt x="239" y="4418"/>
                  <a:pt x="239" y="4423"/>
                  <a:pt x="239" y="4429"/>
                </a:cubicBezTo>
                <a:lnTo>
                  <a:pt x="222" y="4435"/>
                </a:lnTo>
                <a:lnTo>
                  <a:pt x="227" y="4440"/>
                </a:lnTo>
                <a:cubicBezTo>
                  <a:pt x="233" y="4435"/>
                  <a:pt x="250" y="4429"/>
                  <a:pt x="256" y="4429"/>
                </a:cubicBezTo>
                <a:cubicBezTo>
                  <a:pt x="250" y="4435"/>
                  <a:pt x="244" y="4452"/>
                  <a:pt x="239" y="4463"/>
                </a:cubicBezTo>
                <a:lnTo>
                  <a:pt x="216" y="4457"/>
                </a:lnTo>
                <a:lnTo>
                  <a:pt x="216" y="4457"/>
                </a:lnTo>
                <a:cubicBezTo>
                  <a:pt x="222" y="4463"/>
                  <a:pt x="222" y="4474"/>
                  <a:pt x="227" y="4480"/>
                </a:cubicBezTo>
                <a:cubicBezTo>
                  <a:pt x="227" y="4480"/>
                  <a:pt x="239" y="4474"/>
                  <a:pt x="244" y="4474"/>
                </a:cubicBezTo>
                <a:cubicBezTo>
                  <a:pt x="244" y="4514"/>
                  <a:pt x="227" y="4554"/>
                  <a:pt x="222" y="4593"/>
                </a:cubicBezTo>
                <a:cubicBezTo>
                  <a:pt x="216" y="4593"/>
                  <a:pt x="205" y="4588"/>
                  <a:pt x="193" y="4588"/>
                </a:cubicBezTo>
                <a:lnTo>
                  <a:pt x="222" y="4599"/>
                </a:lnTo>
                <a:cubicBezTo>
                  <a:pt x="216" y="4622"/>
                  <a:pt x="210" y="4644"/>
                  <a:pt x="205" y="4667"/>
                </a:cubicBezTo>
                <a:cubicBezTo>
                  <a:pt x="205" y="4650"/>
                  <a:pt x="199" y="4627"/>
                  <a:pt x="188" y="4610"/>
                </a:cubicBezTo>
                <a:lnTo>
                  <a:pt x="188" y="4610"/>
                </a:lnTo>
                <a:cubicBezTo>
                  <a:pt x="193" y="4633"/>
                  <a:pt x="182" y="4644"/>
                  <a:pt x="165" y="4650"/>
                </a:cubicBezTo>
                <a:cubicBezTo>
                  <a:pt x="171" y="4656"/>
                  <a:pt x="182" y="4656"/>
                  <a:pt x="188" y="4661"/>
                </a:cubicBezTo>
                <a:cubicBezTo>
                  <a:pt x="165" y="4713"/>
                  <a:pt x="159" y="4775"/>
                  <a:pt x="148" y="4832"/>
                </a:cubicBezTo>
                <a:cubicBezTo>
                  <a:pt x="154" y="4832"/>
                  <a:pt x="171" y="4826"/>
                  <a:pt x="176" y="4826"/>
                </a:cubicBezTo>
                <a:cubicBezTo>
                  <a:pt x="176" y="4877"/>
                  <a:pt x="165" y="4934"/>
                  <a:pt x="154" y="4985"/>
                </a:cubicBezTo>
                <a:cubicBezTo>
                  <a:pt x="142" y="4957"/>
                  <a:pt x="148" y="4928"/>
                  <a:pt x="154" y="4894"/>
                </a:cubicBezTo>
                <a:lnTo>
                  <a:pt x="154" y="4894"/>
                </a:lnTo>
                <a:cubicBezTo>
                  <a:pt x="108" y="4905"/>
                  <a:pt x="142" y="5104"/>
                  <a:pt x="97" y="5155"/>
                </a:cubicBezTo>
                <a:cubicBezTo>
                  <a:pt x="86" y="5149"/>
                  <a:pt x="74" y="5144"/>
                  <a:pt x="57" y="5138"/>
                </a:cubicBezTo>
                <a:cubicBezTo>
                  <a:pt x="63" y="5132"/>
                  <a:pt x="74" y="5132"/>
                  <a:pt x="80" y="5132"/>
                </a:cubicBezTo>
                <a:cubicBezTo>
                  <a:pt x="80" y="5115"/>
                  <a:pt x="91" y="5104"/>
                  <a:pt x="103" y="5098"/>
                </a:cubicBezTo>
                <a:cubicBezTo>
                  <a:pt x="97" y="5087"/>
                  <a:pt x="91" y="5076"/>
                  <a:pt x="86" y="5059"/>
                </a:cubicBezTo>
                <a:lnTo>
                  <a:pt x="86" y="5059"/>
                </a:lnTo>
                <a:lnTo>
                  <a:pt x="114" y="5064"/>
                </a:lnTo>
                <a:cubicBezTo>
                  <a:pt x="108" y="5059"/>
                  <a:pt x="97" y="5053"/>
                  <a:pt x="91" y="5047"/>
                </a:cubicBezTo>
                <a:cubicBezTo>
                  <a:pt x="97" y="4996"/>
                  <a:pt x="103" y="4940"/>
                  <a:pt x="68" y="4894"/>
                </a:cubicBezTo>
                <a:cubicBezTo>
                  <a:pt x="68" y="4968"/>
                  <a:pt x="51" y="5036"/>
                  <a:pt x="46" y="5104"/>
                </a:cubicBezTo>
                <a:cubicBezTo>
                  <a:pt x="46" y="5110"/>
                  <a:pt x="40" y="5115"/>
                  <a:pt x="34" y="5115"/>
                </a:cubicBezTo>
                <a:cubicBezTo>
                  <a:pt x="51" y="5132"/>
                  <a:pt x="40" y="5161"/>
                  <a:pt x="29" y="5178"/>
                </a:cubicBezTo>
                <a:cubicBezTo>
                  <a:pt x="46" y="5218"/>
                  <a:pt x="29" y="5257"/>
                  <a:pt x="29" y="5303"/>
                </a:cubicBezTo>
                <a:lnTo>
                  <a:pt x="17" y="5303"/>
                </a:lnTo>
                <a:cubicBezTo>
                  <a:pt x="17" y="5303"/>
                  <a:pt x="29" y="5308"/>
                  <a:pt x="34" y="5314"/>
                </a:cubicBezTo>
                <a:cubicBezTo>
                  <a:pt x="29" y="5359"/>
                  <a:pt x="23" y="5405"/>
                  <a:pt x="34" y="5444"/>
                </a:cubicBezTo>
                <a:cubicBezTo>
                  <a:pt x="34" y="5461"/>
                  <a:pt x="23" y="5479"/>
                  <a:pt x="17" y="5490"/>
                </a:cubicBezTo>
                <a:cubicBezTo>
                  <a:pt x="23" y="5501"/>
                  <a:pt x="29" y="5507"/>
                  <a:pt x="34" y="5518"/>
                </a:cubicBezTo>
                <a:cubicBezTo>
                  <a:pt x="29" y="5518"/>
                  <a:pt x="23" y="5524"/>
                  <a:pt x="17" y="5524"/>
                </a:cubicBezTo>
                <a:cubicBezTo>
                  <a:pt x="20" y="5550"/>
                  <a:pt x="20" y="5576"/>
                  <a:pt x="20" y="5601"/>
                </a:cubicBezTo>
                <a:lnTo>
                  <a:pt x="20" y="5601"/>
                </a:lnTo>
                <a:cubicBezTo>
                  <a:pt x="25" y="5600"/>
                  <a:pt x="29" y="5598"/>
                  <a:pt x="29" y="5598"/>
                </a:cubicBezTo>
                <a:cubicBezTo>
                  <a:pt x="23" y="5535"/>
                  <a:pt x="57" y="5473"/>
                  <a:pt x="34" y="5416"/>
                </a:cubicBezTo>
                <a:cubicBezTo>
                  <a:pt x="68" y="5376"/>
                  <a:pt x="46" y="5314"/>
                  <a:pt x="63" y="5269"/>
                </a:cubicBezTo>
                <a:cubicBezTo>
                  <a:pt x="68" y="5235"/>
                  <a:pt x="51" y="5200"/>
                  <a:pt x="86" y="5178"/>
                </a:cubicBezTo>
                <a:lnTo>
                  <a:pt x="97" y="5206"/>
                </a:lnTo>
                <a:cubicBezTo>
                  <a:pt x="80" y="5235"/>
                  <a:pt x="91" y="5263"/>
                  <a:pt x="91" y="5291"/>
                </a:cubicBezTo>
                <a:cubicBezTo>
                  <a:pt x="103" y="5291"/>
                  <a:pt x="114" y="5286"/>
                  <a:pt x="120" y="5280"/>
                </a:cubicBezTo>
                <a:lnTo>
                  <a:pt x="120" y="5280"/>
                </a:lnTo>
                <a:cubicBezTo>
                  <a:pt x="120" y="5291"/>
                  <a:pt x="114" y="5303"/>
                  <a:pt x="114" y="5308"/>
                </a:cubicBezTo>
                <a:cubicBezTo>
                  <a:pt x="120" y="5342"/>
                  <a:pt x="80" y="5359"/>
                  <a:pt x="91" y="5393"/>
                </a:cubicBezTo>
                <a:cubicBezTo>
                  <a:pt x="97" y="5399"/>
                  <a:pt x="103" y="5405"/>
                  <a:pt x="108" y="5410"/>
                </a:cubicBezTo>
                <a:cubicBezTo>
                  <a:pt x="103" y="5496"/>
                  <a:pt x="86" y="5586"/>
                  <a:pt x="97" y="5677"/>
                </a:cubicBezTo>
                <a:lnTo>
                  <a:pt x="74" y="5677"/>
                </a:lnTo>
                <a:cubicBezTo>
                  <a:pt x="68" y="5688"/>
                  <a:pt x="63" y="5711"/>
                  <a:pt x="63" y="5722"/>
                </a:cubicBezTo>
                <a:cubicBezTo>
                  <a:pt x="74" y="5722"/>
                  <a:pt x="80" y="5728"/>
                  <a:pt x="86" y="5734"/>
                </a:cubicBezTo>
                <a:lnTo>
                  <a:pt x="91" y="5711"/>
                </a:lnTo>
                <a:cubicBezTo>
                  <a:pt x="91" y="5722"/>
                  <a:pt x="97" y="5740"/>
                  <a:pt x="97" y="5751"/>
                </a:cubicBezTo>
                <a:lnTo>
                  <a:pt x="80" y="5734"/>
                </a:lnTo>
                <a:cubicBezTo>
                  <a:pt x="74" y="5740"/>
                  <a:pt x="68" y="5745"/>
                  <a:pt x="63" y="5745"/>
                </a:cubicBezTo>
                <a:cubicBezTo>
                  <a:pt x="63" y="5768"/>
                  <a:pt x="63" y="5785"/>
                  <a:pt x="63" y="5802"/>
                </a:cubicBezTo>
                <a:lnTo>
                  <a:pt x="80" y="5808"/>
                </a:lnTo>
                <a:cubicBezTo>
                  <a:pt x="80" y="5791"/>
                  <a:pt x="86" y="5774"/>
                  <a:pt x="97" y="5757"/>
                </a:cubicBezTo>
                <a:lnTo>
                  <a:pt x="97" y="5757"/>
                </a:lnTo>
                <a:cubicBezTo>
                  <a:pt x="91" y="5774"/>
                  <a:pt x="91" y="5796"/>
                  <a:pt x="97" y="5813"/>
                </a:cubicBezTo>
                <a:lnTo>
                  <a:pt x="86" y="5813"/>
                </a:lnTo>
                <a:cubicBezTo>
                  <a:pt x="91" y="5830"/>
                  <a:pt x="91" y="5847"/>
                  <a:pt x="86" y="5859"/>
                </a:cubicBezTo>
                <a:cubicBezTo>
                  <a:pt x="91" y="5898"/>
                  <a:pt x="86" y="5932"/>
                  <a:pt x="91" y="5966"/>
                </a:cubicBezTo>
                <a:lnTo>
                  <a:pt x="74" y="5972"/>
                </a:lnTo>
                <a:cubicBezTo>
                  <a:pt x="80" y="5978"/>
                  <a:pt x="91" y="5989"/>
                  <a:pt x="97" y="5995"/>
                </a:cubicBezTo>
                <a:cubicBezTo>
                  <a:pt x="86" y="6001"/>
                  <a:pt x="74" y="6001"/>
                  <a:pt x="68" y="6006"/>
                </a:cubicBezTo>
                <a:cubicBezTo>
                  <a:pt x="74" y="6018"/>
                  <a:pt x="86" y="6029"/>
                  <a:pt x="97" y="6040"/>
                </a:cubicBezTo>
                <a:cubicBezTo>
                  <a:pt x="97" y="6052"/>
                  <a:pt x="91" y="6063"/>
                  <a:pt x="91" y="6074"/>
                </a:cubicBezTo>
                <a:cubicBezTo>
                  <a:pt x="86" y="6057"/>
                  <a:pt x="74" y="6046"/>
                  <a:pt x="63" y="6035"/>
                </a:cubicBezTo>
                <a:lnTo>
                  <a:pt x="63" y="6035"/>
                </a:lnTo>
                <a:cubicBezTo>
                  <a:pt x="63" y="6046"/>
                  <a:pt x="68" y="6063"/>
                  <a:pt x="68" y="6074"/>
                </a:cubicBezTo>
                <a:lnTo>
                  <a:pt x="46" y="6074"/>
                </a:lnTo>
                <a:cubicBezTo>
                  <a:pt x="51" y="6080"/>
                  <a:pt x="68" y="6091"/>
                  <a:pt x="74" y="6097"/>
                </a:cubicBezTo>
                <a:cubicBezTo>
                  <a:pt x="70" y="6106"/>
                  <a:pt x="72" y="6137"/>
                  <a:pt x="62" y="6140"/>
                </a:cubicBezTo>
                <a:lnTo>
                  <a:pt x="62" y="6140"/>
                </a:lnTo>
                <a:cubicBezTo>
                  <a:pt x="58" y="6139"/>
                  <a:pt x="55" y="6138"/>
                  <a:pt x="51" y="6137"/>
                </a:cubicBezTo>
                <a:lnTo>
                  <a:pt x="51" y="6137"/>
                </a:lnTo>
                <a:cubicBezTo>
                  <a:pt x="51" y="6137"/>
                  <a:pt x="51" y="6137"/>
                  <a:pt x="51" y="6137"/>
                </a:cubicBezTo>
                <a:cubicBezTo>
                  <a:pt x="29" y="6091"/>
                  <a:pt x="63" y="6023"/>
                  <a:pt x="17" y="5989"/>
                </a:cubicBezTo>
                <a:lnTo>
                  <a:pt x="40" y="5989"/>
                </a:lnTo>
                <a:cubicBezTo>
                  <a:pt x="40" y="5864"/>
                  <a:pt x="29" y="5740"/>
                  <a:pt x="34" y="5615"/>
                </a:cubicBezTo>
                <a:cubicBezTo>
                  <a:pt x="30" y="5615"/>
                  <a:pt x="26" y="5612"/>
                  <a:pt x="20" y="5608"/>
                </a:cubicBezTo>
                <a:lnTo>
                  <a:pt x="20" y="5608"/>
                </a:lnTo>
                <a:cubicBezTo>
                  <a:pt x="17" y="5705"/>
                  <a:pt x="0" y="5803"/>
                  <a:pt x="0" y="5904"/>
                </a:cubicBezTo>
                <a:cubicBezTo>
                  <a:pt x="17" y="5921"/>
                  <a:pt x="6" y="5949"/>
                  <a:pt x="0" y="5972"/>
                </a:cubicBezTo>
                <a:cubicBezTo>
                  <a:pt x="6" y="6001"/>
                  <a:pt x="12" y="6035"/>
                  <a:pt x="6" y="6063"/>
                </a:cubicBezTo>
                <a:cubicBezTo>
                  <a:pt x="12" y="6069"/>
                  <a:pt x="17" y="6074"/>
                  <a:pt x="17" y="6080"/>
                </a:cubicBezTo>
                <a:cubicBezTo>
                  <a:pt x="17" y="6097"/>
                  <a:pt x="12" y="6108"/>
                  <a:pt x="6" y="6125"/>
                </a:cubicBezTo>
                <a:cubicBezTo>
                  <a:pt x="12" y="6137"/>
                  <a:pt x="12" y="6148"/>
                  <a:pt x="17" y="6165"/>
                </a:cubicBezTo>
                <a:cubicBezTo>
                  <a:pt x="12" y="6165"/>
                  <a:pt x="6" y="6176"/>
                  <a:pt x="6" y="6176"/>
                </a:cubicBezTo>
                <a:lnTo>
                  <a:pt x="17" y="6176"/>
                </a:lnTo>
                <a:cubicBezTo>
                  <a:pt x="12" y="6199"/>
                  <a:pt x="12" y="6222"/>
                  <a:pt x="17" y="6244"/>
                </a:cubicBezTo>
                <a:cubicBezTo>
                  <a:pt x="12" y="6244"/>
                  <a:pt x="6" y="6250"/>
                  <a:pt x="6" y="6250"/>
                </a:cubicBezTo>
                <a:cubicBezTo>
                  <a:pt x="6" y="6256"/>
                  <a:pt x="17" y="6261"/>
                  <a:pt x="17" y="6267"/>
                </a:cubicBezTo>
                <a:cubicBezTo>
                  <a:pt x="6" y="6307"/>
                  <a:pt x="34" y="6352"/>
                  <a:pt x="23" y="6392"/>
                </a:cubicBezTo>
                <a:cubicBezTo>
                  <a:pt x="57" y="6449"/>
                  <a:pt x="40" y="6517"/>
                  <a:pt x="57" y="6585"/>
                </a:cubicBezTo>
                <a:cubicBezTo>
                  <a:pt x="63" y="6585"/>
                  <a:pt x="74" y="6591"/>
                  <a:pt x="80" y="6591"/>
                </a:cubicBezTo>
                <a:cubicBezTo>
                  <a:pt x="74" y="6596"/>
                  <a:pt x="68" y="6608"/>
                  <a:pt x="63" y="6613"/>
                </a:cubicBezTo>
                <a:cubicBezTo>
                  <a:pt x="80" y="6687"/>
                  <a:pt x="68" y="6772"/>
                  <a:pt x="97" y="6840"/>
                </a:cubicBezTo>
                <a:lnTo>
                  <a:pt x="120" y="6840"/>
                </a:lnTo>
                <a:cubicBezTo>
                  <a:pt x="114" y="6801"/>
                  <a:pt x="103" y="6766"/>
                  <a:pt x="97" y="6732"/>
                </a:cubicBezTo>
                <a:cubicBezTo>
                  <a:pt x="97" y="6727"/>
                  <a:pt x="103" y="6721"/>
                  <a:pt x="103" y="6715"/>
                </a:cubicBezTo>
                <a:cubicBezTo>
                  <a:pt x="86" y="6664"/>
                  <a:pt x="91" y="6602"/>
                  <a:pt x="86" y="6545"/>
                </a:cubicBezTo>
                <a:cubicBezTo>
                  <a:pt x="80" y="6545"/>
                  <a:pt x="68" y="6540"/>
                  <a:pt x="63" y="6540"/>
                </a:cubicBezTo>
                <a:cubicBezTo>
                  <a:pt x="68" y="6522"/>
                  <a:pt x="74" y="6505"/>
                  <a:pt x="80" y="6494"/>
                </a:cubicBezTo>
                <a:cubicBezTo>
                  <a:pt x="74" y="6488"/>
                  <a:pt x="57" y="6477"/>
                  <a:pt x="51" y="6471"/>
                </a:cubicBezTo>
                <a:cubicBezTo>
                  <a:pt x="57" y="6471"/>
                  <a:pt x="68" y="6466"/>
                  <a:pt x="74" y="6466"/>
                </a:cubicBezTo>
                <a:cubicBezTo>
                  <a:pt x="68" y="6454"/>
                  <a:pt x="63" y="6443"/>
                  <a:pt x="57" y="6437"/>
                </a:cubicBezTo>
                <a:cubicBezTo>
                  <a:pt x="68" y="6432"/>
                  <a:pt x="80" y="6426"/>
                  <a:pt x="91" y="6420"/>
                </a:cubicBezTo>
                <a:lnTo>
                  <a:pt x="63" y="6420"/>
                </a:lnTo>
                <a:cubicBezTo>
                  <a:pt x="63" y="6324"/>
                  <a:pt x="63" y="6227"/>
                  <a:pt x="51" y="6137"/>
                </a:cubicBezTo>
                <a:lnTo>
                  <a:pt x="51" y="6137"/>
                </a:lnTo>
                <a:cubicBezTo>
                  <a:pt x="55" y="6139"/>
                  <a:pt x="58" y="6140"/>
                  <a:pt x="60" y="6140"/>
                </a:cubicBezTo>
                <a:cubicBezTo>
                  <a:pt x="61" y="6140"/>
                  <a:pt x="61" y="6140"/>
                  <a:pt x="62" y="6140"/>
                </a:cubicBezTo>
                <a:lnTo>
                  <a:pt x="62" y="6140"/>
                </a:lnTo>
                <a:cubicBezTo>
                  <a:pt x="75" y="6145"/>
                  <a:pt x="89" y="6149"/>
                  <a:pt x="103" y="6154"/>
                </a:cubicBezTo>
                <a:lnTo>
                  <a:pt x="74" y="6154"/>
                </a:lnTo>
                <a:cubicBezTo>
                  <a:pt x="74" y="6199"/>
                  <a:pt x="86" y="6244"/>
                  <a:pt x="91" y="6290"/>
                </a:cubicBezTo>
                <a:cubicBezTo>
                  <a:pt x="91" y="6290"/>
                  <a:pt x="103" y="6284"/>
                  <a:pt x="108" y="6284"/>
                </a:cubicBezTo>
                <a:cubicBezTo>
                  <a:pt x="125" y="6347"/>
                  <a:pt x="131" y="6409"/>
                  <a:pt x="131" y="6471"/>
                </a:cubicBezTo>
                <a:cubicBezTo>
                  <a:pt x="114" y="6460"/>
                  <a:pt x="108" y="6443"/>
                  <a:pt x="108" y="6420"/>
                </a:cubicBezTo>
                <a:lnTo>
                  <a:pt x="103" y="6420"/>
                </a:lnTo>
                <a:lnTo>
                  <a:pt x="103" y="6466"/>
                </a:lnTo>
                <a:cubicBezTo>
                  <a:pt x="120" y="6471"/>
                  <a:pt x="131" y="6471"/>
                  <a:pt x="142" y="6477"/>
                </a:cubicBezTo>
                <a:cubicBezTo>
                  <a:pt x="137" y="6494"/>
                  <a:pt x="120" y="6488"/>
                  <a:pt x="108" y="6494"/>
                </a:cubicBezTo>
                <a:cubicBezTo>
                  <a:pt x="114" y="6522"/>
                  <a:pt x="120" y="6551"/>
                  <a:pt x="125" y="6579"/>
                </a:cubicBezTo>
                <a:cubicBezTo>
                  <a:pt x="131" y="6562"/>
                  <a:pt x="137" y="6551"/>
                  <a:pt x="137" y="6534"/>
                </a:cubicBezTo>
                <a:cubicBezTo>
                  <a:pt x="137" y="6568"/>
                  <a:pt x="171" y="6619"/>
                  <a:pt x="137" y="6647"/>
                </a:cubicBezTo>
                <a:cubicBezTo>
                  <a:pt x="137" y="6664"/>
                  <a:pt x="142" y="6687"/>
                  <a:pt x="148" y="6704"/>
                </a:cubicBezTo>
                <a:cubicBezTo>
                  <a:pt x="148" y="6693"/>
                  <a:pt x="148" y="6681"/>
                  <a:pt x="148" y="6670"/>
                </a:cubicBezTo>
                <a:lnTo>
                  <a:pt x="154" y="6670"/>
                </a:lnTo>
                <a:cubicBezTo>
                  <a:pt x="159" y="6687"/>
                  <a:pt x="165" y="6704"/>
                  <a:pt x="165" y="6721"/>
                </a:cubicBezTo>
                <a:cubicBezTo>
                  <a:pt x="159" y="6727"/>
                  <a:pt x="148" y="6727"/>
                  <a:pt x="142" y="6727"/>
                </a:cubicBezTo>
                <a:cubicBezTo>
                  <a:pt x="171" y="6727"/>
                  <a:pt x="171" y="6744"/>
                  <a:pt x="171" y="6766"/>
                </a:cubicBezTo>
                <a:cubicBezTo>
                  <a:pt x="159" y="6761"/>
                  <a:pt x="148" y="6761"/>
                  <a:pt x="142" y="6761"/>
                </a:cubicBezTo>
                <a:cubicBezTo>
                  <a:pt x="159" y="6818"/>
                  <a:pt x="165" y="6874"/>
                  <a:pt x="176" y="6931"/>
                </a:cubicBezTo>
                <a:cubicBezTo>
                  <a:pt x="176" y="6925"/>
                  <a:pt x="176" y="6908"/>
                  <a:pt x="176" y="6903"/>
                </a:cubicBezTo>
                <a:lnTo>
                  <a:pt x="199" y="6891"/>
                </a:lnTo>
                <a:lnTo>
                  <a:pt x="205" y="6954"/>
                </a:lnTo>
                <a:lnTo>
                  <a:pt x="182" y="6954"/>
                </a:lnTo>
                <a:cubicBezTo>
                  <a:pt x="193" y="7022"/>
                  <a:pt x="205" y="7096"/>
                  <a:pt x="227" y="7164"/>
                </a:cubicBezTo>
                <a:cubicBezTo>
                  <a:pt x="227" y="7124"/>
                  <a:pt x="216" y="7084"/>
                  <a:pt x="216" y="7050"/>
                </a:cubicBezTo>
                <a:lnTo>
                  <a:pt x="216" y="7050"/>
                </a:lnTo>
                <a:cubicBezTo>
                  <a:pt x="239" y="7101"/>
                  <a:pt x="250" y="7158"/>
                  <a:pt x="256" y="7215"/>
                </a:cubicBezTo>
                <a:cubicBezTo>
                  <a:pt x="250" y="7220"/>
                  <a:pt x="250" y="7226"/>
                  <a:pt x="250" y="7226"/>
                </a:cubicBezTo>
                <a:cubicBezTo>
                  <a:pt x="250" y="7203"/>
                  <a:pt x="250" y="7175"/>
                  <a:pt x="233" y="7158"/>
                </a:cubicBezTo>
                <a:cubicBezTo>
                  <a:pt x="227" y="7175"/>
                  <a:pt x="222" y="7192"/>
                  <a:pt x="216" y="7209"/>
                </a:cubicBezTo>
                <a:cubicBezTo>
                  <a:pt x="227" y="7215"/>
                  <a:pt x="239" y="7226"/>
                  <a:pt x="250" y="7232"/>
                </a:cubicBezTo>
                <a:cubicBezTo>
                  <a:pt x="239" y="7249"/>
                  <a:pt x="244" y="7266"/>
                  <a:pt x="250" y="7283"/>
                </a:cubicBezTo>
                <a:cubicBezTo>
                  <a:pt x="267" y="7271"/>
                  <a:pt x="261" y="7254"/>
                  <a:pt x="261" y="7232"/>
                </a:cubicBezTo>
                <a:lnTo>
                  <a:pt x="261" y="7232"/>
                </a:lnTo>
                <a:cubicBezTo>
                  <a:pt x="278" y="7254"/>
                  <a:pt x="284" y="7283"/>
                  <a:pt x="284" y="7305"/>
                </a:cubicBezTo>
                <a:lnTo>
                  <a:pt x="261" y="7305"/>
                </a:lnTo>
                <a:cubicBezTo>
                  <a:pt x="267" y="7328"/>
                  <a:pt x="273" y="7345"/>
                  <a:pt x="273" y="7368"/>
                </a:cubicBezTo>
                <a:cubicBezTo>
                  <a:pt x="278" y="7351"/>
                  <a:pt x="284" y="7340"/>
                  <a:pt x="290" y="7328"/>
                </a:cubicBezTo>
                <a:cubicBezTo>
                  <a:pt x="295" y="7357"/>
                  <a:pt x="301" y="7391"/>
                  <a:pt x="307" y="7425"/>
                </a:cubicBezTo>
                <a:cubicBezTo>
                  <a:pt x="295" y="7430"/>
                  <a:pt x="284" y="7430"/>
                  <a:pt x="273" y="7436"/>
                </a:cubicBezTo>
                <a:cubicBezTo>
                  <a:pt x="324" y="7470"/>
                  <a:pt x="312" y="7549"/>
                  <a:pt x="347" y="7589"/>
                </a:cubicBezTo>
                <a:lnTo>
                  <a:pt x="341" y="7561"/>
                </a:lnTo>
                <a:cubicBezTo>
                  <a:pt x="347" y="7555"/>
                  <a:pt x="352" y="7555"/>
                  <a:pt x="358" y="7549"/>
                </a:cubicBezTo>
                <a:cubicBezTo>
                  <a:pt x="358" y="7561"/>
                  <a:pt x="358" y="7578"/>
                  <a:pt x="358" y="7589"/>
                </a:cubicBezTo>
                <a:cubicBezTo>
                  <a:pt x="364" y="7595"/>
                  <a:pt x="369" y="7601"/>
                  <a:pt x="375" y="7606"/>
                </a:cubicBezTo>
                <a:cubicBezTo>
                  <a:pt x="369" y="7606"/>
                  <a:pt x="352" y="7612"/>
                  <a:pt x="341" y="7612"/>
                </a:cubicBezTo>
                <a:cubicBezTo>
                  <a:pt x="347" y="7635"/>
                  <a:pt x="352" y="7657"/>
                  <a:pt x="375" y="7669"/>
                </a:cubicBezTo>
                <a:cubicBezTo>
                  <a:pt x="381" y="7697"/>
                  <a:pt x="381" y="7720"/>
                  <a:pt x="386" y="7742"/>
                </a:cubicBezTo>
                <a:cubicBezTo>
                  <a:pt x="386" y="7748"/>
                  <a:pt x="398" y="7759"/>
                  <a:pt x="403" y="7759"/>
                </a:cubicBezTo>
                <a:cubicBezTo>
                  <a:pt x="403" y="7788"/>
                  <a:pt x="415" y="7816"/>
                  <a:pt x="426" y="7844"/>
                </a:cubicBezTo>
                <a:cubicBezTo>
                  <a:pt x="415" y="7844"/>
                  <a:pt x="403" y="7833"/>
                  <a:pt x="398" y="7833"/>
                </a:cubicBezTo>
                <a:cubicBezTo>
                  <a:pt x="420" y="7850"/>
                  <a:pt x="432" y="7884"/>
                  <a:pt x="460" y="7901"/>
                </a:cubicBezTo>
                <a:cubicBezTo>
                  <a:pt x="449" y="7879"/>
                  <a:pt x="443" y="7850"/>
                  <a:pt x="437" y="7822"/>
                </a:cubicBezTo>
                <a:lnTo>
                  <a:pt x="437" y="7822"/>
                </a:lnTo>
                <a:cubicBezTo>
                  <a:pt x="483" y="7901"/>
                  <a:pt x="511" y="7992"/>
                  <a:pt x="539" y="8083"/>
                </a:cubicBezTo>
                <a:cubicBezTo>
                  <a:pt x="528" y="8066"/>
                  <a:pt x="522" y="8054"/>
                  <a:pt x="517" y="8037"/>
                </a:cubicBezTo>
                <a:cubicBezTo>
                  <a:pt x="500" y="8049"/>
                  <a:pt x="505" y="8071"/>
                  <a:pt x="505" y="8088"/>
                </a:cubicBezTo>
                <a:cubicBezTo>
                  <a:pt x="517" y="8100"/>
                  <a:pt x="528" y="8117"/>
                  <a:pt x="539" y="8128"/>
                </a:cubicBezTo>
                <a:cubicBezTo>
                  <a:pt x="534" y="8134"/>
                  <a:pt x="528" y="8140"/>
                  <a:pt x="528" y="8140"/>
                </a:cubicBezTo>
                <a:cubicBezTo>
                  <a:pt x="544" y="8145"/>
                  <a:pt x="587" y="8214"/>
                  <a:pt x="555" y="8214"/>
                </a:cubicBezTo>
                <a:cubicBezTo>
                  <a:pt x="554" y="8214"/>
                  <a:pt x="552" y="8213"/>
                  <a:pt x="551" y="8213"/>
                </a:cubicBezTo>
                <a:cubicBezTo>
                  <a:pt x="500" y="8145"/>
                  <a:pt x="483" y="8049"/>
                  <a:pt x="432" y="7981"/>
                </a:cubicBezTo>
                <a:cubicBezTo>
                  <a:pt x="432" y="7975"/>
                  <a:pt x="432" y="7969"/>
                  <a:pt x="437" y="7964"/>
                </a:cubicBezTo>
                <a:cubicBezTo>
                  <a:pt x="409" y="7918"/>
                  <a:pt x="398" y="7867"/>
                  <a:pt x="381" y="7816"/>
                </a:cubicBezTo>
                <a:cubicBezTo>
                  <a:pt x="369" y="7816"/>
                  <a:pt x="352" y="7822"/>
                  <a:pt x="341" y="7822"/>
                </a:cubicBezTo>
                <a:cubicBezTo>
                  <a:pt x="347" y="7850"/>
                  <a:pt x="364" y="7879"/>
                  <a:pt x="392" y="7890"/>
                </a:cubicBezTo>
                <a:cubicBezTo>
                  <a:pt x="392" y="7896"/>
                  <a:pt x="398" y="7913"/>
                  <a:pt x="398" y="7924"/>
                </a:cubicBezTo>
                <a:cubicBezTo>
                  <a:pt x="386" y="7947"/>
                  <a:pt x="415" y="7969"/>
                  <a:pt x="420" y="7992"/>
                </a:cubicBezTo>
                <a:lnTo>
                  <a:pt x="392" y="7998"/>
                </a:lnTo>
                <a:lnTo>
                  <a:pt x="420" y="7998"/>
                </a:lnTo>
                <a:cubicBezTo>
                  <a:pt x="420" y="8015"/>
                  <a:pt x="415" y="8037"/>
                  <a:pt x="409" y="8049"/>
                </a:cubicBezTo>
                <a:lnTo>
                  <a:pt x="443" y="8066"/>
                </a:lnTo>
                <a:cubicBezTo>
                  <a:pt x="437" y="8071"/>
                  <a:pt x="432" y="8083"/>
                  <a:pt x="426" y="8094"/>
                </a:cubicBezTo>
                <a:cubicBezTo>
                  <a:pt x="432" y="8088"/>
                  <a:pt x="443" y="8083"/>
                  <a:pt x="443" y="8083"/>
                </a:cubicBezTo>
                <a:cubicBezTo>
                  <a:pt x="449" y="8100"/>
                  <a:pt x="460" y="8123"/>
                  <a:pt x="449" y="8145"/>
                </a:cubicBezTo>
                <a:cubicBezTo>
                  <a:pt x="454" y="8140"/>
                  <a:pt x="460" y="8140"/>
                  <a:pt x="466" y="8134"/>
                </a:cubicBezTo>
                <a:cubicBezTo>
                  <a:pt x="483" y="8196"/>
                  <a:pt x="522" y="8247"/>
                  <a:pt x="545" y="8304"/>
                </a:cubicBezTo>
                <a:cubicBezTo>
                  <a:pt x="542" y="8304"/>
                  <a:pt x="537" y="8304"/>
                  <a:pt x="533" y="8303"/>
                </a:cubicBezTo>
                <a:lnTo>
                  <a:pt x="533" y="8303"/>
                </a:lnTo>
                <a:cubicBezTo>
                  <a:pt x="563" y="8321"/>
                  <a:pt x="589" y="8370"/>
                  <a:pt x="573" y="8401"/>
                </a:cubicBezTo>
                <a:cubicBezTo>
                  <a:pt x="573" y="8418"/>
                  <a:pt x="596" y="8418"/>
                  <a:pt x="602" y="8429"/>
                </a:cubicBezTo>
                <a:cubicBezTo>
                  <a:pt x="619" y="8463"/>
                  <a:pt x="641" y="8491"/>
                  <a:pt x="686" y="8502"/>
                </a:cubicBezTo>
                <a:lnTo>
                  <a:pt x="686" y="8502"/>
                </a:lnTo>
                <a:cubicBezTo>
                  <a:pt x="683" y="8500"/>
                  <a:pt x="680" y="8499"/>
                  <a:pt x="676" y="8497"/>
                </a:cubicBezTo>
                <a:lnTo>
                  <a:pt x="698" y="8491"/>
                </a:lnTo>
                <a:cubicBezTo>
                  <a:pt x="676" y="8486"/>
                  <a:pt x="647" y="8480"/>
                  <a:pt x="630" y="8469"/>
                </a:cubicBezTo>
                <a:cubicBezTo>
                  <a:pt x="630" y="8435"/>
                  <a:pt x="653" y="8418"/>
                  <a:pt x="676" y="8395"/>
                </a:cubicBezTo>
                <a:cubicBezTo>
                  <a:pt x="670" y="8372"/>
                  <a:pt x="659" y="8344"/>
                  <a:pt x="647" y="8315"/>
                </a:cubicBezTo>
                <a:lnTo>
                  <a:pt x="647" y="8315"/>
                </a:lnTo>
                <a:cubicBezTo>
                  <a:pt x="721" y="8446"/>
                  <a:pt x="795" y="8571"/>
                  <a:pt x="863" y="8701"/>
                </a:cubicBezTo>
                <a:cubicBezTo>
                  <a:pt x="857" y="8701"/>
                  <a:pt x="846" y="8696"/>
                  <a:pt x="840" y="8696"/>
                </a:cubicBezTo>
                <a:cubicBezTo>
                  <a:pt x="840" y="8696"/>
                  <a:pt x="840" y="8701"/>
                  <a:pt x="840" y="8707"/>
                </a:cubicBezTo>
                <a:cubicBezTo>
                  <a:pt x="846" y="8706"/>
                  <a:pt x="852" y="8705"/>
                  <a:pt x="857" y="8705"/>
                </a:cubicBezTo>
                <a:cubicBezTo>
                  <a:pt x="875" y="8705"/>
                  <a:pt x="886" y="8714"/>
                  <a:pt x="886" y="8741"/>
                </a:cubicBezTo>
                <a:cubicBezTo>
                  <a:pt x="880" y="8735"/>
                  <a:pt x="863" y="8730"/>
                  <a:pt x="851" y="8724"/>
                </a:cubicBezTo>
                <a:lnTo>
                  <a:pt x="851" y="8724"/>
                </a:lnTo>
                <a:cubicBezTo>
                  <a:pt x="857" y="8730"/>
                  <a:pt x="863" y="8741"/>
                  <a:pt x="868" y="8747"/>
                </a:cubicBezTo>
                <a:cubicBezTo>
                  <a:pt x="880" y="8747"/>
                  <a:pt x="886" y="8741"/>
                  <a:pt x="897" y="8741"/>
                </a:cubicBezTo>
                <a:cubicBezTo>
                  <a:pt x="920" y="8781"/>
                  <a:pt x="937" y="8820"/>
                  <a:pt x="965" y="8860"/>
                </a:cubicBezTo>
                <a:cubicBezTo>
                  <a:pt x="988" y="8911"/>
                  <a:pt x="1056" y="8951"/>
                  <a:pt x="1039" y="9013"/>
                </a:cubicBezTo>
                <a:cubicBezTo>
                  <a:pt x="1050" y="9036"/>
                  <a:pt x="1056" y="9059"/>
                  <a:pt x="1067" y="9081"/>
                </a:cubicBezTo>
                <a:cubicBezTo>
                  <a:pt x="1073" y="9087"/>
                  <a:pt x="1078" y="9093"/>
                  <a:pt x="1084" y="9093"/>
                </a:cubicBezTo>
                <a:cubicBezTo>
                  <a:pt x="1089" y="9110"/>
                  <a:pt x="1096" y="9125"/>
                  <a:pt x="1110" y="9125"/>
                </a:cubicBezTo>
                <a:cubicBezTo>
                  <a:pt x="1114" y="9125"/>
                  <a:pt x="1119" y="9124"/>
                  <a:pt x="1124" y="9121"/>
                </a:cubicBezTo>
                <a:cubicBezTo>
                  <a:pt x="1118" y="9110"/>
                  <a:pt x="1112" y="9098"/>
                  <a:pt x="1101" y="9081"/>
                </a:cubicBezTo>
                <a:lnTo>
                  <a:pt x="1101" y="9081"/>
                </a:lnTo>
                <a:cubicBezTo>
                  <a:pt x="1118" y="9098"/>
                  <a:pt x="1135" y="9115"/>
                  <a:pt x="1147" y="9132"/>
                </a:cubicBezTo>
                <a:cubicBezTo>
                  <a:pt x="1141" y="9138"/>
                  <a:pt x="1124" y="9144"/>
                  <a:pt x="1118" y="9144"/>
                </a:cubicBezTo>
                <a:cubicBezTo>
                  <a:pt x="1129" y="9149"/>
                  <a:pt x="1141" y="9161"/>
                  <a:pt x="1152" y="9166"/>
                </a:cubicBezTo>
                <a:cubicBezTo>
                  <a:pt x="1135" y="9172"/>
                  <a:pt x="1124" y="9178"/>
                  <a:pt x="1112" y="9184"/>
                </a:cubicBezTo>
                <a:cubicBezTo>
                  <a:pt x="1101" y="9172"/>
                  <a:pt x="1095" y="9161"/>
                  <a:pt x="1084" y="9149"/>
                </a:cubicBezTo>
                <a:lnTo>
                  <a:pt x="1084" y="9138"/>
                </a:lnTo>
                <a:cubicBezTo>
                  <a:pt x="1067" y="9110"/>
                  <a:pt x="1039" y="9081"/>
                  <a:pt x="1010" y="9059"/>
                </a:cubicBezTo>
                <a:lnTo>
                  <a:pt x="1010" y="9025"/>
                </a:lnTo>
                <a:cubicBezTo>
                  <a:pt x="1005" y="9030"/>
                  <a:pt x="988" y="9036"/>
                  <a:pt x="982" y="9036"/>
                </a:cubicBezTo>
                <a:cubicBezTo>
                  <a:pt x="993" y="9098"/>
                  <a:pt x="1044" y="9138"/>
                  <a:pt x="1073" y="9195"/>
                </a:cubicBezTo>
                <a:lnTo>
                  <a:pt x="1056" y="9201"/>
                </a:lnTo>
                <a:cubicBezTo>
                  <a:pt x="1061" y="9201"/>
                  <a:pt x="1073" y="9195"/>
                  <a:pt x="1078" y="9195"/>
                </a:cubicBezTo>
                <a:cubicBezTo>
                  <a:pt x="1095" y="9223"/>
                  <a:pt x="1112" y="9246"/>
                  <a:pt x="1135" y="9269"/>
                </a:cubicBezTo>
                <a:cubicBezTo>
                  <a:pt x="1141" y="9291"/>
                  <a:pt x="1158" y="9308"/>
                  <a:pt x="1181" y="9308"/>
                </a:cubicBezTo>
                <a:cubicBezTo>
                  <a:pt x="1181" y="9314"/>
                  <a:pt x="1169" y="9325"/>
                  <a:pt x="1169" y="9325"/>
                </a:cubicBezTo>
                <a:cubicBezTo>
                  <a:pt x="1175" y="9325"/>
                  <a:pt x="1186" y="9320"/>
                  <a:pt x="1198" y="9314"/>
                </a:cubicBezTo>
                <a:cubicBezTo>
                  <a:pt x="1198" y="9325"/>
                  <a:pt x="1198" y="9342"/>
                  <a:pt x="1198" y="9354"/>
                </a:cubicBezTo>
                <a:lnTo>
                  <a:pt x="1215" y="9354"/>
                </a:lnTo>
                <a:cubicBezTo>
                  <a:pt x="1203" y="9320"/>
                  <a:pt x="1192" y="9274"/>
                  <a:pt x="1147" y="9269"/>
                </a:cubicBezTo>
                <a:lnTo>
                  <a:pt x="1147" y="9235"/>
                </a:lnTo>
                <a:cubicBezTo>
                  <a:pt x="1135" y="9218"/>
                  <a:pt x="1124" y="9206"/>
                  <a:pt x="1112" y="9189"/>
                </a:cubicBezTo>
                <a:cubicBezTo>
                  <a:pt x="1124" y="9189"/>
                  <a:pt x="1147" y="9184"/>
                  <a:pt x="1158" y="9178"/>
                </a:cubicBezTo>
                <a:cubicBezTo>
                  <a:pt x="1158" y="9184"/>
                  <a:pt x="1158" y="9201"/>
                  <a:pt x="1158" y="9206"/>
                </a:cubicBezTo>
                <a:cubicBezTo>
                  <a:pt x="1169" y="9206"/>
                  <a:pt x="1181" y="9201"/>
                  <a:pt x="1186" y="9195"/>
                </a:cubicBezTo>
                <a:cubicBezTo>
                  <a:pt x="1192" y="9195"/>
                  <a:pt x="1198" y="9206"/>
                  <a:pt x="1203" y="9206"/>
                </a:cubicBezTo>
                <a:cubicBezTo>
                  <a:pt x="1198" y="9212"/>
                  <a:pt x="1181" y="9218"/>
                  <a:pt x="1169" y="9223"/>
                </a:cubicBezTo>
                <a:cubicBezTo>
                  <a:pt x="1181" y="9229"/>
                  <a:pt x="1198" y="9229"/>
                  <a:pt x="1209" y="9229"/>
                </a:cubicBezTo>
                <a:cubicBezTo>
                  <a:pt x="1220" y="9235"/>
                  <a:pt x="1226" y="9240"/>
                  <a:pt x="1232" y="9252"/>
                </a:cubicBezTo>
                <a:cubicBezTo>
                  <a:pt x="1222" y="9247"/>
                  <a:pt x="1213" y="9239"/>
                  <a:pt x="1204" y="9239"/>
                </a:cubicBezTo>
                <a:cubicBezTo>
                  <a:pt x="1202" y="9239"/>
                  <a:pt x="1200" y="9239"/>
                  <a:pt x="1198" y="9240"/>
                </a:cubicBezTo>
                <a:cubicBezTo>
                  <a:pt x="1192" y="9274"/>
                  <a:pt x="1243" y="9257"/>
                  <a:pt x="1260" y="9274"/>
                </a:cubicBezTo>
                <a:cubicBezTo>
                  <a:pt x="1266" y="9291"/>
                  <a:pt x="1277" y="9314"/>
                  <a:pt x="1283" y="9325"/>
                </a:cubicBezTo>
                <a:cubicBezTo>
                  <a:pt x="1271" y="9325"/>
                  <a:pt x="1254" y="9320"/>
                  <a:pt x="1243" y="9320"/>
                </a:cubicBezTo>
                <a:cubicBezTo>
                  <a:pt x="1266" y="9331"/>
                  <a:pt x="1277" y="9342"/>
                  <a:pt x="1288" y="9365"/>
                </a:cubicBezTo>
                <a:cubicBezTo>
                  <a:pt x="1288" y="9354"/>
                  <a:pt x="1283" y="9337"/>
                  <a:pt x="1283" y="9325"/>
                </a:cubicBezTo>
                <a:lnTo>
                  <a:pt x="1283" y="9325"/>
                </a:lnTo>
                <a:cubicBezTo>
                  <a:pt x="1317" y="9337"/>
                  <a:pt x="1311" y="9359"/>
                  <a:pt x="1300" y="9382"/>
                </a:cubicBezTo>
                <a:lnTo>
                  <a:pt x="1334" y="9382"/>
                </a:lnTo>
                <a:cubicBezTo>
                  <a:pt x="1345" y="9393"/>
                  <a:pt x="1362" y="9405"/>
                  <a:pt x="1373" y="9422"/>
                </a:cubicBezTo>
                <a:cubicBezTo>
                  <a:pt x="1385" y="9439"/>
                  <a:pt x="1396" y="9450"/>
                  <a:pt x="1408" y="9467"/>
                </a:cubicBezTo>
                <a:lnTo>
                  <a:pt x="1368" y="9467"/>
                </a:lnTo>
                <a:cubicBezTo>
                  <a:pt x="1385" y="9479"/>
                  <a:pt x="1396" y="9479"/>
                  <a:pt x="1413" y="9479"/>
                </a:cubicBezTo>
                <a:cubicBezTo>
                  <a:pt x="1419" y="9484"/>
                  <a:pt x="1419" y="9484"/>
                  <a:pt x="1425" y="9490"/>
                </a:cubicBezTo>
                <a:cubicBezTo>
                  <a:pt x="1419" y="9501"/>
                  <a:pt x="1419" y="9507"/>
                  <a:pt x="1419" y="9513"/>
                </a:cubicBezTo>
                <a:cubicBezTo>
                  <a:pt x="1419" y="9507"/>
                  <a:pt x="1425" y="9507"/>
                  <a:pt x="1430" y="9501"/>
                </a:cubicBezTo>
                <a:cubicBezTo>
                  <a:pt x="1436" y="9513"/>
                  <a:pt x="1442" y="9524"/>
                  <a:pt x="1447" y="9535"/>
                </a:cubicBezTo>
                <a:cubicBezTo>
                  <a:pt x="1453" y="9530"/>
                  <a:pt x="1453" y="9518"/>
                  <a:pt x="1459" y="9513"/>
                </a:cubicBezTo>
                <a:cubicBezTo>
                  <a:pt x="1470" y="9524"/>
                  <a:pt x="1487" y="9535"/>
                  <a:pt x="1498" y="9547"/>
                </a:cubicBezTo>
                <a:lnTo>
                  <a:pt x="1476" y="9558"/>
                </a:lnTo>
                <a:lnTo>
                  <a:pt x="1493" y="9581"/>
                </a:lnTo>
                <a:cubicBezTo>
                  <a:pt x="1495" y="9566"/>
                  <a:pt x="1501" y="9561"/>
                  <a:pt x="1508" y="9561"/>
                </a:cubicBezTo>
                <a:cubicBezTo>
                  <a:pt x="1521" y="9561"/>
                  <a:pt x="1537" y="9576"/>
                  <a:pt x="1544" y="9586"/>
                </a:cubicBezTo>
                <a:cubicBezTo>
                  <a:pt x="1578" y="9620"/>
                  <a:pt x="1612" y="9649"/>
                  <a:pt x="1651" y="9671"/>
                </a:cubicBezTo>
                <a:cubicBezTo>
                  <a:pt x="1646" y="9683"/>
                  <a:pt x="1646" y="9688"/>
                  <a:pt x="1657" y="9700"/>
                </a:cubicBezTo>
                <a:cubicBezTo>
                  <a:pt x="1657" y="9694"/>
                  <a:pt x="1663" y="9688"/>
                  <a:pt x="1663" y="9683"/>
                </a:cubicBezTo>
                <a:cubicBezTo>
                  <a:pt x="1674" y="9688"/>
                  <a:pt x="1686" y="9700"/>
                  <a:pt x="1697" y="9705"/>
                </a:cubicBezTo>
                <a:cubicBezTo>
                  <a:pt x="1708" y="9723"/>
                  <a:pt x="1725" y="9740"/>
                  <a:pt x="1742" y="9757"/>
                </a:cubicBezTo>
                <a:cubicBezTo>
                  <a:pt x="1737" y="9757"/>
                  <a:pt x="1731" y="9757"/>
                  <a:pt x="1731" y="9768"/>
                </a:cubicBezTo>
                <a:cubicBezTo>
                  <a:pt x="1731" y="9774"/>
                  <a:pt x="1737" y="9779"/>
                  <a:pt x="1742" y="9779"/>
                </a:cubicBezTo>
                <a:cubicBezTo>
                  <a:pt x="1737" y="9785"/>
                  <a:pt x="1731" y="9791"/>
                  <a:pt x="1725" y="9796"/>
                </a:cubicBezTo>
                <a:cubicBezTo>
                  <a:pt x="1737" y="9796"/>
                  <a:pt x="1754" y="9802"/>
                  <a:pt x="1759" y="9808"/>
                </a:cubicBezTo>
                <a:cubicBezTo>
                  <a:pt x="1759" y="9796"/>
                  <a:pt x="1759" y="9785"/>
                  <a:pt x="1759" y="9779"/>
                </a:cubicBezTo>
                <a:cubicBezTo>
                  <a:pt x="1776" y="9791"/>
                  <a:pt x="1788" y="9802"/>
                  <a:pt x="1805" y="9813"/>
                </a:cubicBezTo>
                <a:cubicBezTo>
                  <a:pt x="1799" y="9825"/>
                  <a:pt x="1793" y="9836"/>
                  <a:pt x="1788" y="9847"/>
                </a:cubicBezTo>
                <a:cubicBezTo>
                  <a:pt x="1810" y="9864"/>
                  <a:pt x="1827" y="9887"/>
                  <a:pt x="1850" y="9898"/>
                </a:cubicBezTo>
                <a:cubicBezTo>
                  <a:pt x="1833" y="9881"/>
                  <a:pt x="1816" y="9859"/>
                  <a:pt x="1810" y="9836"/>
                </a:cubicBezTo>
                <a:lnTo>
                  <a:pt x="1810" y="9836"/>
                </a:lnTo>
                <a:cubicBezTo>
                  <a:pt x="1839" y="9853"/>
                  <a:pt x="1861" y="9881"/>
                  <a:pt x="1878" y="9910"/>
                </a:cubicBezTo>
                <a:cubicBezTo>
                  <a:pt x="1878" y="9910"/>
                  <a:pt x="1873" y="9921"/>
                  <a:pt x="1867" y="9921"/>
                </a:cubicBezTo>
                <a:lnTo>
                  <a:pt x="1901" y="9955"/>
                </a:lnTo>
                <a:cubicBezTo>
                  <a:pt x="1895" y="9938"/>
                  <a:pt x="1890" y="9927"/>
                  <a:pt x="1884" y="9910"/>
                </a:cubicBezTo>
                <a:lnTo>
                  <a:pt x="1884" y="9910"/>
                </a:lnTo>
                <a:cubicBezTo>
                  <a:pt x="1935" y="9949"/>
                  <a:pt x="1981" y="10001"/>
                  <a:pt x="2026" y="10040"/>
                </a:cubicBezTo>
                <a:lnTo>
                  <a:pt x="1998" y="10040"/>
                </a:lnTo>
                <a:cubicBezTo>
                  <a:pt x="2003" y="10052"/>
                  <a:pt x="2009" y="10063"/>
                  <a:pt x="2009" y="10074"/>
                </a:cubicBezTo>
                <a:cubicBezTo>
                  <a:pt x="2043" y="10086"/>
                  <a:pt x="2083" y="10080"/>
                  <a:pt x="2100" y="10114"/>
                </a:cubicBezTo>
                <a:cubicBezTo>
                  <a:pt x="2083" y="10108"/>
                  <a:pt x="2066" y="10103"/>
                  <a:pt x="2049" y="10097"/>
                </a:cubicBezTo>
                <a:lnTo>
                  <a:pt x="2049" y="10097"/>
                </a:lnTo>
                <a:cubicBezTo>
                  <a:pt x="2088" y="10131"/>
                  <a:pt x="2122" y="10176"/>
                  <a:pt x="2173" y="10188"/>
                </a:cubicBezTo>
                <a:lnTo>
                  <a:pt x="2168" y="10199"/>
                </a:lnTo>
                <a:cubicBezTo>
                  <a:pt x="2173" y="10199"/>
                  <a:pt x="2179" y="10199"/>
                  <a:pt x="2185" y="10205"/>
                </a:cubicBezTo>
                <a:lnTo>
                  <a:pt x="2179" y="10222"/>
                </a:lnTo>
                <a:lnTo>
                  <a:pt x="2190" y="10222"/>
                </a:lnTo>
                <a:lnTo>
                  <a:pt x="2190" y="10188"/>
                </a:lnTo>
                <a:cubicBezTo>
                  <a:pt x="2196" y="10199"/>
                  <a:pt x="2208" y="10210"/>
                  <a:pt x="2213" y="10216"/>
                </a:cubicBezTo>
                <a:cubicBezTo>
                  <a:pt x="2208" y="10222"/>
                  <a:pt x="2202" y="10233"/>
                  <a:pt x="2196" y="10239"/>
                </a:cubicBezTo>
                <a:lnTo>
                  <a:pt x="2225" y="10239"/>
                </a:lnTo>
                <a:cubicBezTo>
                  <a:pt x="2225" y="10239"/>
                  <a:pt x="2225" y="10227"/>
                  <a:pt x="2225" y="10222"/>
                </a:cubicBezTo>
                <a:cubicBezTo>
                  <a:pt x="2264" y="10239"/>
                  <a:pt x="2287" y="10273"/>
                  <a:pt x="2321" y="10296"/>
                </a:cubicBezTo>
                <a:cubicBezTo>
                  <a:pt x="2315" y="10301"/>
                  <a:pt x="2304" y="10313"/>
                  <a:pt x="2304" y="10313"/>
                </a:cubicBezTo>
                <a:cubicBezTo>
                  <a:pt x="2310" y="10307"/>
                  <a:pt x="2315" y="10307"/>
                  <a:pt x="2327" y="10301"/>
                </a:cubicBezTo>
                <a:cubicBezTo>
                  <a:pt x="2344" y="10313"/>
                  <a:pt x="2361" y="10330"/>
                  <a:pt x="2378" y="10341"/>
                </a:cubicBezTo>
                <a:cubicBezTo>
                  <a:pt x="2361" y="10335"/>
                  <a:pt x="2344" y="10330"/>
                  <a:pt x="2321" y="10330"/>
                </a:cubicBezTo>
                <a:cubicBezTo>
                  <a:pt x="2338" y="10341"/>
                  <a:pt x="2349" y="10352"/>
                  <a:pt x="2344" y="10369"/>
                </a:cubicBezTo>
                <a:cubicBezTo>
                  <a:pt x="2349" y="10369"/>
                  <a:pt x="2355" y="10364"/>
                  <a:pt x="2361" y="10358"/>
                </a:cubicBezTo>
                <a:cubicBezTo>
                  <a:pt x="2400" y="10403"/>
                  <a:pt x="2451" y="10432"/>
                  <a:pt x="2497" y="10471"/>
                </a:cubicBezTo>
                <a:cubicBezTo>
                  <a:pt x="2497" y="10466"/>
                  <a:pt x="2503" y="10449"/>
                  <a:pt x="2503" y="10443"/>
                </a:cubicBezTo>
                <a:cubicBezTo>
                  <a:pt x="2554" y="10466"/>
                  <a:pt x="2593" y="10500"/>
                  <a:pt x="2639" y="10534"/>
                </a:cubicBezTo>
                <a:cubicBezTo>
                  <a:pt x="2605" y="10528"/>
                  <a:pt x="2582" y="10511"/>
                  <a:pt x="2559" y="10494"/>
                </a:cubicBezTo>
                <a:lnTo>
                  <a:pt x="2559" y="10494"/>
                </a:lnTo>
                <a:cubicBezTo>
                  <a:pt x="2542" y="10540"/>
                  <a:pt x="2735" y="10602"/>
                  <a:pt x="2764" y="10664"/>
                </a:cubicBezTo>
                <a:cubicBezTo>
                  <a:pt x="2752" y="10670"/>
                  <a:pt x="2741" y="10681"/>
                  <a:pt x="2724" y="10687"/>
                </a:cubicBezTo>
                <a:cubicBezTo>
                  <a:pt x="2730" y="10681"/>
                  <a:pt x="2730" y="10676"/>
                  <a:pt x="2730" y="10670"/>
                </a:cubicBezTo>
                <a:cubicBezTo>
                  <a:pt x="2718" y="10659"/>
                  <a:pt x="2712" y="10647"/>
                  <a:pt x="2712" y="10630"/>
                </a:cubicBezTo>
                <a:lnTo>
                  <a:pt x="2673" y="10630"/>
                </a:lnTo>
                <a:lnTo>
                  <a:pt x="2690" y="10608"/>
                </a:lnTo>
                <a:cubicBezTo>
                  <a:pt x="2684" y="10608"/>
                  <a:pt x="2673" y="10619"/>
                  <a:pt x="2667" y="10619"/>
                </a:cubicBezTo>
                <a:cubicBezTo>
                  <a:pt x="2630" y="10596"/>
                  <a:pt x="2589" y="10569"/>
                  <a:pt x="2548" y="10569"/>
                </a:cubicBezTo>
                <a:cubicBezTo>
                  <a:pt x="2539" y="10569"/>
                  <a:pt x="2529" y="10570"/>
                  <a:pt x="2520" y="10574"/>
                </a:cubicBezTo>
                <a:cubicBezTo>
                  <a:pt x="2582" y="10602"/>
                  <a:pt x="2633" y="10647"/>
                  <a:pt x="2695" y="10687"/>
                </a:cubicBezTo>
                <a:cubicBezTo>
                  <a:pt x="2695" y="10687"/>
                  <a:pt x="2695" y="10698"/>
                  <a:pt x="2701" y="10698"/>
                </a:cubicBezTo>
                <a:cubicBezTo>
                  <a:pt x="2704" y="10698"/>
                  <a:pt x="2706" y="10698"/>
                  <a:pt x="2708" y="10698"/>
                </a:cubicBezTo>
                <a:cubicBezTo>
                  <a:pt x="2727" y="10698"/>
                  <a:pt x="2742" y="10717"/>
                  <a:pt x="2752" y="10732"/>
                </a:cubicBezTo>
                <a:cubicBezTo>
                  <a:pt x="2792" y="10738"/>
                  <a:pt x="2820" y="10772"/>
                  <a:pt x="2860" y="10789"/>
                </a:cubicBezTo>
                <a:lnTo>
                  <a:pt x="2854" y="10806"/>
                </a:lnTo>
                <a:cubicBezTo>
                  <a:pt x="2860" y="10801"/>
                  <a:pt x="2866" y="10795"/>
                  <a:pt x="2871" y="10795"/>
                </a:cubicBezTo>
                <a:cubicBezTo>
                  <a:pt x="2911" y="10818"/>
                  <a:pt x="2951" y="10846"/>
                  <a:pt x="2990" y="10857"/>
                </a:cubicBezTo>
                <a:cubicBezTo>
                  <a:pt x="3008" y="10857"/>
                  <a:pt x="3013" y="10880"/>
                  <a:pt x="3025" y="10891"/>
                </a:cubicBezTo>
                <a:cubicBezTo>
                  <a:pt x="3036" y="10886"/>
                  <a:pt x="3047" y="10886"/>
                  <a:pt x="3059" y="10880"/>
                </a:cubicBezTo>
                <a:lnTo>
                  <a:pt x="3059" y="10880"/>
                </a:lnTo>
                <a:cubicBezTo>
                  <a:pt x="3053" y="10886"/>
                  <a:pt x="3053" y="10897"/>
                  <a:pt x="3053" y="10903"/>
                </a:cubicBezTo>
                <a:cubicBezTo>
                  <a:pt x="3172" y="10948"/>
                  <a:pt x="3269" y="11039"/>
                  <a:pt x="3382" y="11090"/>
                </a:cubicBezTo>
                <a:cubicBezTo>
                  <a:pt x="3385" y="11089"/>
                  <a:pt x="3388" y="11089"/>
                  <a:pt x="3391" y="11089"/>
                </a:cubicBezTo>
                <a:cubicBezTo>
                  <a:pt x="3414" y="11089"/>
                  <a:pt x="3429" y="11109"/>
                  <a:pt x="3444" y="11124"/>
                </a:cubicBezTo>
                <a:cubicBezTo>
                  <a:pt x="3473" y="11135"/>
                  <a:pt x="3501" y="11141"/>
                  <a:pt x="3530" y="11158"/>
                </a:cubicBezTo>
                <a:lnTo>
                  <a:pt x="3552" y="11158"/>
                </a:lnTo>
                <a:cubicBezTo>
                  <a:pt x="3558" y="11169"/>
                  <a:pt x="3569" y="11175"/>
                  <a:pt x="3581" y="11186"/>
                </a:cubicBezTo>
                <a:cubicBezTo>
                  <a:pt x="3592" y="11192"/>
                  <a:pt x="3609" y="11192"/>
                  <a:pt x="3620" y="11198"/>
                </a:cubicBezTo>
                <a:cubicBezTo>
                  <a:pt x="3626" y="11203"/>
                  <a:pt x="3626" y="11209"/>
                  <a:pt x="3632" y="11215"/>
                </a:cubicBezTo>
                <a:lnTo>
                  <a:pt x="3637" y="11203"/>
                </a:lnTo>
                <a:cubicBezTo>
                  <a:pt x="3654" y="11215"/>
                  <a:pt x="3671" y="11226"/>
                  <a:pt x="3694" y="11232"/>
                </a:cubicBezTo>
                <a:cubicBezTo>
                  <a:pt x="3694" y="11237"/>
                  <a:pt x="3694" y="11243"/>
                  <a:pt x="3694" y="11249"/>
                </a:cubicBezTo>
                <a:cubicBezTo>
                  <a:pt x="3700" y="11243"/>
                  <a:pt x="3711" y="11243"/>
                  <a:pt x="3717" y="11243"/>
                </a:cubicBezTo>
                <a:cubicBezTo>
                  <a:pt x="3745" y="11271"/>
                  <a:pt x="3796" y="11266"/>
                  <a:pt x="3830" y="11294"/>
                </a:cubicBezTo>
                <a:cubicBezTo>
                  <a:pt x="3833" y="11294"/>
                  <a:pt x="3837" y="11294"/>
                  <a:pt x="3840" y="11294"/>
                </a:cubicBezTo>
                <a:cubicBezTo>
                  <a:pt x="3899" y="11294"/>
                  <a:pt x="3953" y="11340"/>
                  <a:pt x="4012" y="11351"/>
                </a:cubicBezTo>
                <a:cubicBezTo>
                  <a:pt x="4017" y="11345"/>
                  <a:pt x="4029" y="11340"/>
                  <a:pt x="4029" y="11334"/>
                </a:cubicBezTo>
                <a:cubicBezTo>
                  <a:pt x="4034" y="11340"/>
                  <a:pt x="4034" y="11351"/>
                  <a:pt x="4040" y="11357"/>
                </a:cubicBezTo>
                <a:cubicBezTo>
                  <a:pt x="4114" y="11379"/>
                  <a:pt x="4182" y="11430"/>
                  <a:pt x="4261" y="11436"/>
                </a:cubicBezTo>
                <a:cubicBezTo>
                  <a:pt x="4261" y="11430"/>
                  <a:pt x="4267" y="11419"/>
                  <a:pt x="4267" y="11413"/>
                </a:cubicBezTo>
                <a:cubicBezTo>
                  <a:pt x="4233" y="11402"/>
                  <a:pt x="4193" y="11391"/>
                  <a:pt x="4159" y="11385"/>
                </a:cubicBezTo>
                <a:cubicBezTo>
                  <a:pt x="4159" y="11379"/>
                  <a:pt x="4154" y="11374"/>
                  <a:pt x="4148" y="11368"/>
                </a:cubicBezTo>
                <a:cubicBezTo>
                  <a:pt x="4097" y="11362"/>
                  <a:pt x="4046" y="11334"/>
                  <a:pt x="3989" y="11311"/>
                </a:cubicBezTo>
                <a:cubicBezTo>
                  <a:pt x="3989" y="11311"/>
                  <a:pt x="3978" y="11317"/>
                  <a:pt x="3972" y="11323"/>
                </a:cubicBezTo>
                <a:cubicBezTo>
                  <a:pt x="3961" y="11311"/>
                  <a:pt x="3949" y="11300"/>
                  <a:pt x="3944" y="11294"/>
                </a:cubicBezTo>
                <a:cubicBezTo>
                  <a:pt x="3932" y="11294"/>
                  <a:pt x="3915" y="11300"/>
                  <a:pt x="3910" y="11306"/>
                </a:cubicBezTo>
                <a:lnTo>
                  <a:pt x="3910" y="11283"/>
                </a:lnTo>
                <a:lnTo>
                  <a:pt x="3881" y="11283"/>
                </a:lnTo>
                <a:cubicBezTo>
                  <a:pt x="3881" y="11271"/>
                  <a:pt x="3881" y="11260"/>
                  <a:pt x="3881" y="11249"/>
                </a:cubicBezTo>
                <a:cubicBezTo>
                  <a:pt x="3876" y="11254"/>
                  <a:pt x="3870" y="11266"/>
                  <a:pt x="3870" y="11271"/>
                </a:cubicBezTo>
                <a:cubicBezTo>
                  <a:pt x="3785" y="11226"/>
                  <a:pt x="3700" y="11186"/>
                  <a:pt x="3609" y="11152"/>
                </a:cubicBezTo>
                <a:cubicBezTo>
                  <a:pt x="3620" y="11135"/>
                  <a:pt x="3637" y="11124"/>
                  <a:pt x="3649" y="11113"/>
                </a:cubicBezTo>
                <a:lnTo>
                  <a:pt x="3649" y="11113"/>
                </a:lnTo>
                <a:cubicBezTo>
                  <a:pt x="3643" y="11118"/>
                  <a:pt x="3643" y="11130"/>
                  <a:pt x="3637" y="11135"/>
                </a:cubicBezTo>
                <a:cubicBezTo>
                  <a:pt x="3677" y="11158"/>
                  <a:pt x="3722" y="11175"/>
                  <a:pt x="3768" y="11186"/>
                </a:cubicBezTo>
                <a:cubicBezTo>
                  <a:pt x="3768" y="11181"/>
                  <a:pt x="3768" y="11169"/>
                  <a:pt x="3768" y="11164"/>
                </a:cubicBezTo>
                <a:cubicBezTo>
                  <a:pt x="3830" y="11181"/>
                  <a:pt x="3887" y="11203"/>
                  <a:pt x="3944" y="11232"/>
                </a:cubicBezTo>
                <a:cubicBezTo>
                  <a:pt x="3937" y="11237"/>
                  <a:pt x="3929" y="11238"/>
                  <a:pt x="3922" y="11238"/>
                </a:cubicBezTo>
                <a:cubicBezTo>
                  <a:pt x="3912" y="11238"/>
                  <a:pt x="3902" y="11235"/>
                  <a:pt x="3893" y="11232"/>
                </a:cubicBezTo>
                <a:lnTo>
                  <a:pt x="3887" y="11237"/>
                </a:lnTo>
                <a:cubicBezTo>
                  <a:pt x="3898" y="11243"/>
                  <a:pt x="3915" y="11249"/>
                  <a:pt x="3927" y="11254"/>
                </a:cubicBezTo>
                <a:cubicBezTo>
                  <a:pt x="3938" y="11243"/>
                  <a:pt x="3944" y="11237"/>
                  <a:pt x="3955" y="11226"/>
                </a:cubicBezTo>
                <a:cubicBezTo>
                  <a:pt x="3972" y="11237"/>
                  <a:pt x="3955" y="11254"/>
                  <a:pt x="3955" y="11266"/>
                </a:cubicBezTo>
                <a:cubicBezTo>
                  <a:pt x="3983" y="11271"/>
                  <a:pt x="4006" y="11283"/>
                  <a:pt x="4034" y="11288"/>
                </a:cubicBezTo>
                <a:cubicBezTo>
                  <a:pt x="4023" y="11277"/>
                  <a:pt x="4012" y="11266"/>
                  <a:pt x="4000" y="11254"/>
                </a:cubicBezTo>
                <a:lnTo>
                  <a:pt x="4000" y="11254"/>
                </a:lnTo>
                <a:cubicBezTo>
                  <a:pt x="4034" y="11271"/>
                  <a:pt x="4097" y="11266"/>
                  <a:pt x="4103" y="11311"/>
                </a:cubicBezTo>
                <a:cubicBezTo>
                  <a:pt x="4120" y="11317"/>
                  <a:pt x="4137" y="11323"/>
                  <a:pt x="4159" y="11328"/>
                </a:cubicBezTo>
                <a:cubicBezTo>
                  <a:pt x="4148" y="11323"/>
                  <a:pt x="4137" y="11317"/>
                  <a:pt x="4125" y="11311"/>
                </a:cubicBezTo>
                <a:lnTo>
                  <a:pt x="4131" y="11300"/>
                </a:lnTo>
                <a:cubicBezTo>
                  <a:pt x="4148" y="11306"/>
                  <a:pt x="4165" y="11311"/>
                  <a:pt x="4188" y="11317"/>
                </a:cubicBezTo>
                <a:cubicBezTo>
                  <a:pt x="4188" y="11323"/>
                  <a:pt x="4182" y="11334"/>
                  <a:pt x="4182" y="11340"/>
                </a:cubicBezTo>
                <a:cubicBezTo>
                  <a:pt x="4185" y="11328"/>
                  <a:pt x="4191" y="11324"/>
                  <a:pt x="4198" y="11324"/>
                </a:cubicBezTo>
                <a:cubicBezTo>
                  <a:pt x="4205" y="11324"/>
                  <a:pt x="4213" y="11328"/>
                  <a:pt x="4222" y="11334"/>
                </a:cubicBezTo>
                <a:cubicBezTo>
                  <a:pt x="4216" y="11340"/>
                  <a:pt x="4210" y="11351"/>
                  <a:pt x="4205" y="11357"/>
                </a:cubicBezTo>
                <a:cubicBezTo>
                  <a:pt x="4261" y="11368"/>
                  <a:pt x="4318" y="11385"/>
                  <a:pt x="4375" y="11402"/>
                </a:cubicBezTo>
                <a:cubicBezTo>
                  <a:pt x="4369" y="11396"/>
                  <a:pt x="4352" y="11391"/>
                  <a:pt x="4347" y="11391"/>
                </a:cubicBezTo>
                <a:lnTo>
                  <a:pt x="4352" y="11368"/>
                </a:lnTo>
                <a:cubicBezTo>
                  <a:pt x="4369" y="11374"/>
                  <a:pt x="4392" y="11379"/>
                  <a:pt x="4409" y="11385"/>
                </a:cubicBezTo>
                <a:cubicBezTo>
                  <a:pt x="4403" y="11391"/>
                  <a:pt x="4398" y="11402"/>
                  <a:pt x="4398" y="11408"/>
                </a:cubicBezTo>
                <a:cubicBezTo>
                  <a:pt x="4460" y="11430"/>
                  <a:pt x="4534" y="11453"/>
                  <a:pt x="4602" y="11464"/>
                </a:cubicBezTo>
                <a:cubicBezTo>
                  <a:pt x="4568" y="11447"/>
                  <a:pt x="4528" y="11442"/>
                  <a:pt x="4500" y="11419"/>
                </a:cubicBezTo>
                <a:lnTo>
                  <a:pt x="4500" y="11419"/>
                </a:lnTo>
                <a:cubicBezTo>
                  <a:pt x="4556" y="11425"/>
                  <a:pt x="4613" y="11442"/>
                  <a:pt x="4664" y="11464"/>
                </a:cubicBezTo>
                <a:cubicBezTo>
                  <a:pt x="4664" y="11470"/>
                  <a:pt x="4670" y="11470"/>
                  <a:pt x="4670" y="11476"/>
                </a:cubicBezTo>
                <a:cubicBezTo>
                  <a:pt x="4681" y="11493"/>
                  <a:pt x="4704" y="11493"/>
                  <a:pt x="4721" y="11498"/>
                </a:cubicBezTo>
                <a:cubicBezTo>
                  <a:pt x="4715" y="11481"/>
                  <a:pt x="4698" y="11470"/>
                  <a:pt x="4681" y="11464"/>
                </a:cubicBezTo>
                <a:cubicBezTo>
                  <a:pt x="4710" y="11464"/>
                  <a:pt x="4732" y="11470"/>
                  <a:pt x="4761" y="11476"/>
                </a:cubicBezTo>
                <a:cubicBezTo>
                  <a:pt x="4755" y="11487"/>
                  <a:pt x="4749" y="11493"/>
                  <a:pt x="4744" y="11498"/>
                </a:cubicBezTo>
                <a:cubicBezTo>
                  <a:pt x="4766" y="11504"/>
                  <a:pt x="4789" y="11510"/>
                  <a:pt x="4806" y="11515"/>
                </a:cubicBezTo>
                <a:cubicBezTo>
                  <a:pt x="4795" y="11504"/>
                  <a:pt x="4789" y="11493"/>
                  <a:pt x="4778" y="11481"/>
                </a:cubicBezTo>
                <a:lnTo>
                  <a:pt x="4778" y="11481"/>
                </a:lnTo>
                <a:cubicBezTo>
                  <a:pt x="4806" y="11493"/>
                  <a:pt x="4840" y="11498"/>
                  <a:pt x="4869" y="11510"/>
                </a:cubicBezTo>
                <a:lnTo>
                  <a:pt x="4869" y="11549"/>
                </a:lnTo>
                <a:cubicBezTo>
                  <a:pt x="4882" y="11541"/>
                  <a:pt x="4896" y="11537"/>
                  <a:pt x="4911" y="11537"/>
                </a:cubicBezTo>
                <a:cubicBezTo>
                  <a:pt x="4943" y="11537"/>
                  <a:pt x="4979" y="11553"/>
                  <a:pt x="5013" y="11553"/>
                </a:cubicBezTo>
                <a:cubicBezTo>
                  <a:pt x="5022" y="11553"/>
                  <a:pt x="5030" y="11552"/>
                  <a:pt x="5039" y="11549"/>
                </a:cubicBezTo>
                <a:cubicBezTo>
                  <a:pt x="5033" y="11549"/>
                  <a:pt x="5016" y="11544"/>
                  <a:pt x="5010" y="11544"/>
                </a:cubicBezTo>
                <a:cubicBezTo>
                  <a:pt x="5010" y="11538"/>
                  <a:pt x="5010" y="11532"/>
                  <a:pt x="5010" y="11527"/>
                </a:cubicBezTo>
                <a:cubicBezTo>
                  <a:pt x="5016" y="11532"/>
                  <a:pt x="5033" y="11538"/>
                  <a:pt x="5044" y="11538"/>
                </a:cubicBezTo>
                <a:cubicBezTo>
                  <a:pt x="5050" y="11538"/>
                  <a:pt x="5061" y="11538"/>
                  <a:pt x="5067" y="11532"/>
                </a:cubicBezTo>
                <a:lnTo>
                  <a:pt x="5067" y="11532"/>
                </a:lnTo>
                <a:cubicBezTo>
                  <a:pt x="5067" y="11544"/>
                  <a:pt x="5061" y="11561"/>
                  <a:pt x="5056" y="11566"/>
                </a:cubicBezTo>
                <a:cubicBezTo>
                  <a:pt x="5069" y="11570"/>
                  <a:pt x="5082" y="11573"/>
                  <a:pt x="5095" y="11573"/>
                </a:cubicBezTo>
                <a:cubicBezTo>
                  <a:pt x="5105" y="11573"/>
                  <a:pt x="5114" y="11571"/>
                  <a:pt x="5124" y="11566"/>
                </a:cubicBezTo>
                <a:cubicBezTo>
                  <a:pt x="5147" y="11572"/>
                  <a:pt x="5169" y="11578"/>
                  <a:pt x="5192" y="11589"/>
                </a:cubicBezTo>
                <a:cubicBezTo>
                  <a:pt x="5198" y="11589"/>
                  <a:pt x="5209" y="11584"/>
                  <a:pt x="5215" y="11584"/>
                </a:cubicBezTo>
                <a:cubicBezTo>
                  <a:pt x="5243" y="11595"/>
                  <a:pt x="5271" y="11601"/>
                  <a:pt x="5305" y="11601"/>
                </a:cubicBezTo>
                <a:cubicBezTo>
                  <a:pt x="5294" y="11606"/>
                  <a:pt x="5283" y="11612"/>
                  <a:pt x="5277" y="11618"/>
                </a:cubicBezTo>
                <a:cubicBezTo>
                  <a:pt x="5305" y="11606"/>
                  <a:pt x="5339" y="11612"/>
                  <a:pt x="5368" y="11595"/>
                </a:cubicBezTo>
                <a:cubicBezTo>
                  <a:pt x="5339" y="11589"/>
                  <a:pt x="5317" y="11584"/>
                  <a:pt x="5288" y="11578"/>
                </a:cubicBezTo>
                <a:cubicBezTo>
                  <a:pt x="5339" y="11578"/>
                  <a:pt x="5396" y="11584"/>
                  <a:pt x="5447" y="11589"/>
                </a:cubicBezTo>
                <a:cubicBezTo>
                  <a:pt x="5464" y="11589"/>
                  <a:pt x="5476" y="11595"/>
                  <a:pt x="5487" y="11595"/>
                </a:cubicBezTo>
                <a:cubicBezTo>
                  <a:pt x="5515" y="11595"/>
                  <a:pt x="5538" y="11601"/>
                  <a:pt x="5566" y="11606"/>
                </a:cubicBezTo>
                <a:lnTo>
                  <a:pt x="5515" y="11606"/>
                </a:lnTo>
                <a:cubicBezTo>
                  <a:pt x="5521" y="11629"/>
                  <a:pt x="5538" y="11629"/>
                  <a:pt x="5555" y="11640"/>
                </a:cubicBezTo>
                <a:cubicBezTo>
                  <a:pt x="5572" y="11635"/>
                  <a:pt x="5589" y="11629"/>
                  <a:pt x="5606" y="11629"/>
                </a:cubicBezTo>
                <a:cubicBezTo>
                  <a:pt x="5612" y="11635"/>
                  <a:pt x="5612" y="11640"/>
                  <a:pt x="5612" y="11646"/>
                </a:cubicBezTo>
                <a:cubicBezTo>
                  <a:pt x="5620" y="11638"/>
                  <a:pt x="5642" y="11632"/>
                  <a:pt x="5660" y="11632"/>
                </a:cubicBezTo>
                <a:cubicBezTo>
                  <a:pt x="5681" y="11632"/>
                  <a:pt x="5698" y="11639"/>
                  <a:pt x="5686" y="11657"/>
                </a:cubicBezTo>
                <a:cubicBezTo>
                  <a:pt x="5671" y="11659"/>
                  <a:pt x="5656" y="11660"/>
                  <a:pt x="5641" y="11660"/>
                </a:cubicBezTo>
                <a:cubicBezTo>
                  <a:pt x="5591" y="11660"/>
                  <a:pt x="5541" y="11652"/>
                  <a:pt x="5490" y="11652"/>
                </a:cubicBezTo>
                <a:cubicBezTo>
                  <a:pt x="5468" y="11652"/>
                  <a:pt x="5447" y="11653"/>
                  <a:pt x="5425" y="11657"/>
                </a:cubicBezTo>
                <a:cubicBezTo>
                  <a:pt x="5425" y="11657"/>
                  <a:pt x="5419" y="11646"/>
                  <a:pt x="5413" y="11646"/>
                </a:cubicBezTo>
                <a:cubicBezTo>
                  <a:pt x="5362" y="11646"/>
                  <a:pt x="5311" y="11629"/>
                  <a:pt x="5260" y="11623"/>
                </a:cubicBezTo>
                <a:cubicBezTo>
                  <a:pt x="5254" y="11635"/>
                  <a:pt x="5249" y="11657"/>
                  <a:pt x="5243" y="11663"/>
                </a:cubicBezTo>
                <a:cubicBezTo>
                  <a:pt x="5254" y="11665"/>
                  <a:pt x="5265" y="11666"/>
                  <a:pt x="5275" y="11666"/>
                </a:cubicBezTo>
                <a:cubicBezTo>
                  <a:pt x="5295" y="11666"/>
                  <a:pt x="5313" y="11661"/>
                  <a:pt x="5328" y="11646"/>
                </a:cubicBezTo>
                <a:cubicBezTo>
                  <a:pt x="5339" y="11652"/>
                  <a:pt x="5351" y="11657"/>
                  <a:pt x="5362" y="11657"/>
                </a:cubicBezTo>
                <a:cubicBezTo>
                  <a:pt x="5370" y="11667"/>
                  <a:pt x="5379" y="11669"/>
                  <a:pt x="5389" y="11669"/>
                </a:cubicBezTo>
                <a:cubicBezTo>
                  <a:pt x="5399" y="11669"/>
                  <a:pt x="5409" y="11667"/>
                  <a:pt x="5419" y="11667"/>
                </a:cubicBezTo>
                <a:cubicBezTo>
                  <a:pt x="5423" y="11667"/>
                  <a:pt x="5427" y="11668"/>
                  <a:pt x="5430" y="11669"/>
                </a:cubicBezTo>
                <a:lnTo>
                  <a:pt x="5425" y="11697"/>
                </a:lnTo>
                <a:cubicBezTo>
                  <a:pt x="5430" y="11691"/>
                  <a:pt x="5436" y="11680"/>
                  <a:pt x="5436" y="11674"/>
                </a:cubicBezTo>
                <a:cubicBezTo>
                  <a:pt x="5447" y="11680"/>
                  <a:pt x="5470" y="11697"/>
                  <a:pt x="5476" y="11708"/>
                </a:cubicBezTo>
                <a:cubicBezTo>
                  <a:pt x="5487" y="11697"/>
                  <a:pt x="5498" y="11691"/>
                  <a:pt x="5510" y="11686"/>
                </a:cubicBezTo>
                <a:lnTo>
                  <a:pt x="5527" y="11708"/>
                </a:lnTo>
                <a:cubicBezTo>
                  <a:pt x="5527" y="11703"/>
                  <a:pt x="5521" y="11697"/>
                  <a:pt x="5521" y="11691"/>
                </a:cubicBezTo>
                <a:lnTo>
                  <a:pt x="5521" y="11691"/>
                </a:lnTo>
                <a:cubicBezTo>
                  <a:pt x="5544" y="11697"/>
                  <a:pt x="5566" y="11697"/>
                  <a:pt x="5583" y="11714"/>
                </a:cubicBezTo>
                <a:cubicBezTo>
                  <a:pt x="5583" y="11708"/>
                  <a:pt x="5578" y="11703"/>
                  <a:pt x="5578" y="11697"/>
                </a:cubicBezTo>
                <a:lnTo>
                  <a:pt x="5578" y="11697"/>
                </a:lnTo>
                <a:cubicBezTo>
                  <a:pt x="5609" y="11700"/>
                  <a:pt x="5640" y="11700"/>
                  <a:pt x="5671" y="11700"/>
                </a:cubicBezTo>
                <a:cubicBezTo>
                  <a:pt x="5703" y="11700"/>
                  <a:pt x="5734" y="11700"/>
                  <a:pt x="5765" y="11703"/>
                </a:cubicBezTo>
                <a:cubicBezTo>
                  <a:pt x="5765" y="11707"/>
                  <a:pt x="5762" y="11710"/>
                  <a:pt x="5759" y="11714"/>
                </a:cubicBezTo>
                <a:lnTo>
                  <a:pt x="5759" y="11714"/>
                </a:lnTo>
                <a:cubicBezTo>
                  <a:pt x="5771" y="11704"/>
                  <a:pt x="5791" y="11698"/>
                  <a:pt x="5810" y="11698"/>
                </a:cubicBezTo>
                <a:cubicBezTo>
                  <a:pt x="5833" y="11698"/>
                  <a:pt x="5856" y="11706"/>
                  <a:pt x="5867" y="11720"/>
                </a:cubicBezTo>
                <a:cubicBezTo>
                  <a:pt x="5871" y="11722"/>
                  <a:pt x="5873" y="11723"/>
                  <a:pt x="5876" y="11723"/>
                </a:cubicBezTo>
                <a:cubicBezTo>
                  <a:pt x="5887" y="11723"/>
                  <a:pt x="5892" y="11708"/>
                  <a:pt x="5901" y="11708"/>
                </a:cubicBezTo>
                <a:cubicBezTo>
                  <a:pt x="5947" y="11708"/>
                  <a:pt x="5981" y="11703"/>
                  <a:pt x="6009" y="11669"/>
                </a:cubicBezTo>
                <a:cubicBezTo>
                  <a:pt x="6009" y="11674"/>
                  <a:pt x="6009" y="11691"/>
                  <a:pt x="6009" y="11697"/>
                </a:cubicBezTo>
                <a:cubicBezTo>
                  <a:pt x="6015" y="11691"/>
                  <a:pt x="6020" y="11674"/>
                  <a:pt x="6020" y="11669"/>
                </a:cubicBezTo>
                <a:cubicBezTo>
                  <a:pt x="6029" y="11677"/>
                  <a:pt x="6040" y="11692"/>
                  <a:pt x="6053" y="11692"/>
                </a:cubicBezTo>
                <a:cubicBezTo>
                  <a:pt x="6057" y="11692"/>
                  <a:pt x="6061" y="11690"/>
                  <a:pt x="6066" y="11686"/>
                </a:cubicBezTo>
                <a:lnTo>
                  <a:pt x="6145" y="11686"/>
                </a:lnTo>
                <a:cubicBezTo>
                  <a:pt x="6117" y="11674"/>
                  <a:pt x="6088" y="11669"/>
                  <a:pt x="6060" y="11663"/>
                </a:cubicBezTo>
                <a:cubicBezTo>
                  <a:pt x="6054" y="11669"/>
                  <a:pt x="6054" y="11680"/>
                  <a:pt x="6054" y="11686"/>
                </a:cubicBezTo>
                <a:cubicBezTo>
                  <a:pt x="6044" y="11672"/>
                  <a:pt x="6034" y="11664"/>
                  <a:pt x="6022" y="11664"/>
                </a:cubicBezTo>
                <a:cubicBezTo>
                  <a:pt x="6015" y="11664"/>
                  <a:pt x="6007" y="11668"/>
                  <a:pt x="5998" y="11674"/>
                </a:cubicBezTo>
                <a:lnTo>
                  <a:pt x="6003" y="11652"/>
                </a:lnTo>
                <a:lnTo>
                  <a:pt x="6003" y="11652"/>
                </a:lnTo>
                <a:cubicBezTo>
                  <a:pt x="5986" y="11669"/>
                  <a:pt x="5975" y="11691"/>
                  <a:pt x="5952" y="11703"/>
                </a:cubicBezTo>
                <a:cubicBezTo>
                  <a:pt x="5924" y="11686"/>
                  <a:pt x="5913" y="11657"/>
                  <a:pt x="5907" y="11629"/>
                </a:cubicBezTo>
                <a:cubicBezTo>
                  <a:pt x="5884" y="11623"/>
                  <a:pt x="5856" y="11618"/>
                  <a:pt x="5827" y="11612"/>
                </a:cubicBezTo>
                <a:cubicBezTo>
                  <a:pt x="5969" y="11606"/>
                  <a:pt x="6117" y="11601"/>
                  <a:pt x="6264" y="11601"/>
                </a:cubicBezTo>
                <a:cubicBezTo>
                  <a:pt x="6264" y="11606"/>
                  <a:pt x="6253" y="11612"/>
                  <a:pt x="6247" y="11618"/>
                </a:cubicBezTo>
                <a:cubicBezTo>
                  <a:pt x="6253" y="11618"/>
                  <a:pt x="6259" y="11623"/>
                  <a:pt x="6259" y="11623"/>
                </a:cubicBezTo>
                <a:cubicBezTo>
                  <a:pt x="6262" y="11604"/>
                  <a:pt x="6272" y="11593"/>
                  <a:pt x="6286" y="11593"/>
                </a:cubicBezTo>
                <a:cubicBezTo>
                  <a:pt x="6293" y="11593"/>
                  <a:pt x="6301" y="11595"/>
                  <a:pt x="6310" y="11601"/>
                </a:cubicBezTo>
                <a:cubicBezTo>
                  <a:pt x="6304" y="11606"/>
                  <a:pt x="6287" y="11612"/>
                  <a:pt x="6281" y="11618"/>
                </a:cubicBezTo>
                <a:lnTo>
                  <a:pt x="6310" y="11618"/>
                </a:lnTo>
                <a:cubicBezTo>
                  <a:pt x="6310" y="11606"/>
                  <a:pt x="6315" y="11601"/>
                  <a:pt x="6315" y="11589"/>
                </a:cubicBezTo>
                <a:cubicBezTo>
                  <a:pt x="6338" y="11586"/>
                  <a:pt x="6361" y="11586"/>
                  <a:pt x="6383" y="11586"/>
                </a:cubicBezTo>
                <a:cubicBezTo>
                  <a:pt x="6406" y="11586"/>
                  <a:pt x="6429" y="11586"/>
                  <a:pt x="6452" y="11584"/>
                </a:cubicBezTo>
                <a:cubicBezTo>
                  <a:pt x="6455" y="11584"/>
                  <a:pt x="6458" y="11584"/>
                  <a:pt x="6461" y="11584"/>
                </a:cubicBezTo>
                <a:cubicBezTo>
                  <a:pt x="6493" y="11584"/>
                  <a:pt x="6532" y="11569"/>
                  <a:pt x="6567" y="11569"/>
                </a:cubicBezTo>
                <a:cubicBezTo>
                  <a:pt x="6588" y="11569"/>
                  <a:pt x="6606" y="11574"/>
                  <a:pt x="6622" y="11589"/>
                </a:cubicBezTo>
                <a:cubicBezTo>
                  <a:pt x="6644" y="11589"/>
                  <a:pt x="6673" y="11589"/>
                  <a:pt x="6695" y="11595"/>
                </a:cubicBezTo>
                <a:cubicBezTo>
                  <a:pt x="6701" y="11589"/>
                  <a:pt x="6713" y="11584"/>
                  <a:pt x="6718" y="11584"/>
                </a:cubicBezTo>
                <a:cubicBezTo>
                  <a:pt x="6722" y="11585"/>
                  <a:pt x="6727" y="11586"/>
                  <a:pt x="6731" y="11586"/>
                </a:cubicBezTo>
                <a:cubicBezTo>
                  <a:pt x="6745" y="11586"/>
                  <a:pt x="6758" y="11578"/>
                  <a:pt x="6758" y="11561"/>
                </a:cubicBezTo>
                <a:lnTo>
                  <a:pt x="6713" y="11561"/>
                </a:lnTo>
                <a:cubicBezTo>
                  <a:pt x="6735" y="11555"/>
                  <a:pt x="6758" y="11549"/>
                  <a:pt x="6781" y="11544"/>
                </a:cubicBezTo>
                <a:lnTo>
                  <a:pt x="6781" y="11544"/>
                </a:lnTo>
                <a:cubicBezTo>
                  <a:pt x="6781" y="11555"/>
                  <a:pt x="6775" y="11566"/>
                  <a:pt x="6775" y="11578"/>
                </a:cubicBezTo>
                <a:cubicBezTo>
                  <a:pt x="6786" y="11572"/>
                  <a:pt x="6798" y="11561"/>
                  <a:pt x="6809" y="11561"/>
                </a:cubicBezTo>
                <a:cubicBezTo>
                  <a:pt x="6809" y="11572"/>
                  <a:pt x="6809" y="11589"/>
                  <a:pt x="6809" y="11601"/>
                </a:cubicBezTo>
                <a:cubicBezTo>
                  <a:pt x="6792" y="11606"/>
                  <a:pt x="6781" y="11606"/>
                  <a:pt x="6764" y="11612"/>
                </a:cubicBezTo>
                <a:lnTo>
                  <a:pt x="6752" y="11606"/>
                </a:lnTo>
                <a:cubicBezTo>
                  <a:pt x="6718" y="11606"/>
                  <a:pt x="6684" y="11618"/>
                  <a:pt x="6656" y="11635"/>
                </a:cubicBezTo>
                <a:cubicBezTo>
                  <a:pt x="6644" y="11629"/>
                  <a:pt x="6633" y="11623"/>
                  <a:pt x="6622" y="11618"/>
                </a:cubicBezTo>
                <a:cubicBezTo>
                  <a:pt x="6622" y="11623"/>
                  <a:pt x="6622" y="11640"/>
                  <a:pt x="6616" y="11646"/>
                </a:cubicBezTo>
                <a:cubicBezTo>
                  <a:pt x="6634" y="11652"/>
                  <a:pt x="6652" y="11655"/>
                  <a:pt x="6669" y="11655"/>
                </a:cubicBezTo>
                <a:cubicBezTo>
                  <a:pt x="6714" y="11655"/>
                  <a:pt x="6757" y="11640"/>
                  <a:pt x="6798" y="11640"/>
                </a:cubicBezTo>
                <a:lnTo>
                  <a:pt x="6798" y="11657"/>
                </a:lnTo>
                <a:cubicBezTo>
                  <a:pt x="6798" y="11652"/>
                  <a:pt x="6803" y="11640"/>
                  <a:pt x="6803" y="11635"/>
                </a:cubicBezTo>
                <a:cubicBezTo>
                  <a:pt x="6837" y="11635"/>
                  <a:pt x="6866" y="11629"/>
                  <a:pt x="6894" y="11618"/>
                </a:cubicBezTo>
                <a:cubicBezTo>
                  <a:pt x="6917" y="11618"/>
                  <a:pt x="6939" y="11618"/>
                  <a:pt x="6951" y="11595"/>
                </a:cubicBezTo>
                <a:cubicBezTo>
                  <a:pt x="6956" y="11601"/>
                  <a:pt x="6962" y="11612"/>
                  <a:pt x="6962" y="11618"/>
                </a:cubicBezTo>
                <a:cubicBezTo>
                  <a:pt x="6962" y="11606"/>
                  <a:pt x="6962" y="11595"/>
                  <a:pt x="6962" y="11584"/>
                </a:cubicBezTo>
                <a:cubicBezTo>
                  <a:pt x="6974" y="11589"/>
                  <a:pt x="6991" y="11595"/>
                  <a:pt x="7002" y="11601"/>
                </a:cubicBezTo>
                <a:cubicBezTo>
                  <a:pt x="7002" y="11595"/>
                  <a:pt x="7002" y="11589"/>
                  <a:pt x="7002" y="11584"/>
                </a:cubicBezTo>
                <a:cubicBezTo>
                  <a:pt x="6988" y="11584"/>
                  <a:pt x="6973" y="11582"/>
                  <a:pt x="6958" y="11582"/>
                </a:cubicBezTo>
                <a:cubicBezTo>
                  <a:pt x="6935" y="11582"/>
                  <a:pt x="6913" y="11586"/>
                  <a:pt x="6900" y="11606"/>
                </a:cubicBezTo>
                <a:cubicBezTo>
                  <a:pt x="6894" y="11601"/>
                  <a:pt x="6877" y="11595"/>
                  <a:pt x="6871" y="11589"/>
                </a:cubicBezTo>
                <a:cubicBezTo>
                  <a:pt x="6849" y="11595"/>
                  <a:pt x="6832" y="11601"/>
                  <a:pt x="6815" y="11601"/>
                </a:cubicBezTo>
                <a:cubicBezTo>
                  <a:pt x="6815" y="11589"/>
                  <a:pt x="6820" y="11566"/>
                  <a:pt x="6826" y="11555"/>
                </a:cubicBezTo>
                <a:cubicBezTo>
                  <a:pt x="6832" y="11561"/>
                  <a:pt x="6843" y="11566"/>
                  <a:pt x="6854" y="11566"/>
                </a:cubicBezTo>
                <a:lnTo>
                  <a:pt x="6854" y="11532"/>
                </a:lnTo>
                <a:cubicBezTo>
                  <a:pt x="6860" y="11532"/>
                  <a:pt x="6866" y="11527"/>
                  <a:pt x="6871" y="11527"/>
                </a:cubicBezTo>
                <a:lnTo>
                  <a:pt x="6871" y="11561"/>
                </a:lnTo>
                <a:cubicBezTo>
                  <a:pt x="6877" y="11555"/>
                  <a:pt x="6888" y="11538"/>
                  <a:pt x="6894" y="11532"/>
                </a:cubicBezTo>
                <a:cubicBezTo>
                  <a:pt x="6905" y="11527"/>
                  <a:pt x="6911" y="11527"/>
                  <a:pt x="6922" y="11521"/>
                </a:cubicBezTo>
                <a:lnTo>
                  <a:pt x="6922" y="11521"/>
                </a:lnTo>
                <a:cubicBezTo>
                  <a:pt x="6911" y="11532"/>
                  <a:pt x="6900" y="11532"/>
                  <a:pt x="6894" y="11549"/>
                </a:cubicBezTo>
                <a:cubicBezTo>
                  <a:pt x="6898" y="11552"/>
                  <a:pt x="6902" y="11553"/>
                  <a:pt x="6905" y="11553"/>
                </a:cubicBezTo>
                <a:cubicBezTo>
                  <a:pt x="6926" y="11553"/>
                  <a:pt x="6938" y="11515"/>
                  <a:pt x="6962" y="11510"/>
                </a:cubicBezTo>
                <a:cubicBezTo>
                  <a:pt x="6974" y="11510"/>
                  <a:pt x="7002" y="11515"/>
                  <a:pt x="7013" y="11515"/>
                </a:cubicBezTo>
                <a:cubicBezTo>
                  <a:pt x="7023" y="11504"/>
                  <a:pt x="7032" y="11499"/>
                  <a:pt x="7041" y="11499"/>
                </a:cubicBezTo>
                <a:cubicBezTo>
                  <a:pt x="7054" y="11499"/>
                  <a:pt x="7066" y="11508"/>
                  <a:pt x="7076" y="11521"/>
                </a:cubicBezTo>
                <a:cubicBezTo>
                  <a:pt x="7076" y="11515"/>
                  <a:pt x="7081" y="11498"/>
                  <a:pt x="7087" y="11493"/>
                </a:cubicBezTo>
                <a:cubicBezTo>
                  <a:pt x="7121" y="11476"/>
                  <a:pt x="7166" y="11470"/>
                  <a:pt x="7200" y="11459"/>
                </a:cubicBezTo>
                <a:lnTo>
                  <a:pt x="7200" y="11459"/>
                </a:lnTo>
                <a:cubicBezTo>
                  <a:pt x="7195" y="11470"/>
                  <a:pt x="7183" y="11487"/>
                  <a:pt x="7178" y="11498"/>
                </a:cubicBezTo>
                <a:cubicBezTo>
                  <a:pt x="7195" y="11493"/>
                  <a:pt x="7206" y="11470"/>
                  <a:pt x="7212" y="11453"/>
                </a:cubicBezTo>
                <a:lnTo>
                  <a:pt x="7240" y="11481"/>
                </a:lnTo>
                <a:cubicBezTo>
                  <a:pt x="7240" y="11470"/>
                  <a:pt x="7235" y="11459"/>
                  <a:pt x="7229" y="11447"/>
                </a:cubicBezTo>
                <a:cubicBezTo>
                  <a:pt x="7257" y="11447"/>
                  <a:pt x="7286" y="11430"/>
                  <a:pt x="7308" y="11419"/>
                </a:cubicBezTo>
                <a:cubicBezTo>
                  <a:pt x="7308" y="11430"/>
                  <a:pt x="7308" y="11442"/>
                  <a:pt x="7308" y="11447"/>
                </a:cubicBezTo>
                <a:cubicBezTo>
                  <a:pt x="7314" y="11447"/>
                  <a:pt x="7325" y="11447"/>
                  <a:pt x="7337" y="11442"/>
                </a:cubicBezTo>
                <a:cubicBezTo>
                  <a:pt x="7303" y="11419"/>
                  <a:pt x="7342" y="11408"/>
                  <a:pt x="7365" y="11396"/>
                </a:cubicBezTo>
                <a:lnTo>
                  <a:pt x="7371" y="11408"/>
                </a:lnTo>
                <a:cubicBezTo>
                  <a:pt x="7371" y="11408"/>
                  <a:pt x="7371" y="11396"/>
                  <a:pt x="7371" y="11396"/>
                </a:cubicBezTo>
                <a:cubicBezTo>
                  <a:pt x="7399" y="11385"/>
                  <a:pt x="7427" y="11374"/>
                  <a:pt x="7456" y="11362"/>
                </a:cubicBezTo>
                <a:cubicBezTo>
                  <a:pt x="7473" y="11357"/>
                  <a:pt x="7484" y="11351"/>
                  <a:pt x="7501" y="11340"/>
                </a:cubicBezTo>
                <a:lnTo>
                  <a:pt x="7507" y="11334"/>
                </a:lnTo>
                <a:cubicBezTo>
                  <a:pt x="7518" y="11334"/>
                  <a:pt x="7535" y="11340"/>
                  <a:pt x="7547" y="11340"/>
                </a:cubicBezTo>
                <a:cubicBezTo>
                  <a:pt x="7552" y="11328"/>
                  <a:pt x="7558" y="11317"/>
                  <a:pt x="7564" y="11311"/>
                </a:cubicBezTo>
                <a:cubicBezTo>
                  <a:pt x="7569" y="11317"/>
                  <a:pt x="7575" y="11323"/>
                  <a:pt x="7575" y="11328"/>
                </a:cubicBezTo>
                <a:cubicBezTo>
                  <a:pt x="7586" y="11323"/>
                  <a:pt x="7598" y="11317"/>
                  <a:pt x="7603" y="11317"/>
                </a:cubicBezTo>
                <a:lnTo>
                  <a:pt x="7609" y="11317"/>
                </a:lnTo>
                <a:cubicBezTo>
                  <a:pt x="7610" y="11318"/>
                  <a:pt x="7611" y="11318"/>
                  <a:pt x="7613" y="11318"/>
                </a:cubicBezTo>
                <a:cubicBezTo>
                  <a:pt x="7619" y="11318"/>
                  <a:pt x="7627" y="11310"/>
                  <a:pt x="7632" y="11306"/>
                </a:cubicBezTo>
                <a:cubicBezTo>
                  <a:pt x="7728" y="11266"/>
                  <a:pt x="7836" y="11249"/>
                  <a:pt x="7938" y="11209"/>
                </a:cubicBezTo>
                <a:cubicBezTo>
                  <a:pt x="7946" y="11189"/>
                  <a:pt x="7963" y="11186"/>
                  <a:pt x="7980" y="11186"/>
                </a:cubicBezTo>
                <a:cubicBezTo>
                  <a:pt x="7987" y="11186"/>
                  <a:pt x="7994" y="11186"/>
                  <a:pt x="8000" y="11186"/>
                </a:cubicBezTo>
                <a:cubicBezTo>
                  <a:pt x="8029" y="11169"/>
                  <a:pt x="8057" y="11152"/>
                  <a:pt x="8086" y="11147"/>
                </a:cubicBezTo>
                <a:cubicBezTo>
                  <a:pt x="8086" y="11141"/>
                  <a:pt x="8091" y="11130"/>
                  <a:pt x="8097" y="11130"/>
                </a:cubicBezTo>
                <a:cubicBezTo>
                  <a:pt x="8114" y="11130"/>
                  <a:pt x="8125" y="11130"/>
                  <a:pt x="8142" y="11124"/>
                </a:cubicBezTo>
                <a:lnTo>
                  <a:pt x="8176" y="11101"/>
                </a:lnTo>
                <a:cubicBezTo>
                  <a:pt x="8182" y="11107"/>
                  <a:pt x="8188" y="11107"/>
                  <a:pt x="8193" y="11107"/>
                </a:cubicBezTo>
                <a:lnTo>
                  <a:pt x="8188" y="11096"/>
                </a:lnTo>
                <a:cubicBezTo>
                  <a:pt x="8210" y="11090"/>
                  <a:pt x="8233" y="11084"/>
                  <a:pt x="8250" y="11073"/>
                </a:cubicBezTo>
                <a:cubicBezTo>
                  <a:pt x="8256" y="11073"/>
                  <a:pt x="8256" y="11079"/>
                  <a:pt x="8261" y="11084"/>
                </a:cubicBezTo>
                <a:cubicBezTo>
                  <a:pt x="8261" y="11079"/>
                  <a:pt x="8267" y="11067"/>
                  <a:pt x="8273" y="11062"/>
                </a:cubicBezTo>
                <a:cubicBezTo>
                  <a:pt x="8313" y="11062"/>
                  <a:pt x="8341" y="11016"/>
                  <a:pt x="8386" y="11010"/>
                </a:cubicBezTo>
                <a:cubicBezTo>
                  <a:pt x="8426" y="10959"/>
                  <a:pt x="8500" y="10954"/>
                  <a:pt x="8551" y="10914"/>
                </a:cubicBezTo>
                <a:cubicBezTo>
                  <a:pt x="8551" y="10908"/>
                  <a:pt x="8557" y="10897"/>
                  <a:pt x="8557" y="10891"/>
                </a:cubicBezTo>
                <a:cubicBezTo>
                  <a:pt x="8562" y="10891"/>
                  <a:pt x="8574" y="10897"/>
                  <a:pt x="8579" y="10903"/>
                </a:cubicBezTo>
                <a:cubicBezTo>
                  <a:pt x="8642" y="10857"/>
                  <a:pt x="8727" y="10840"/>
                  <a:pt x="8783" y="10789"/>
                </a:cubicBezTo>
                <a:cubicBezTo>
                  <a:pt x="8778" y="10784"/>
                  <a:pt x="8772" y="10772"/>
                  <a:pt x="8772" y="10766"/>
                </a:cubicBezTo>
                <a:cubicBezTo>
                  <a:pt x="8738" y="10789"/>
                  <a:pt x="8710" y="10806"/>
                  <a:pt x="8681" y="10829"/>
                </a:cubicBezTo>
                <a:cubicBezTo>
                  <a:pt x="8676" y="10829"/>
                  <a:pt x="8664" y="10829"/>
                  <a:pt x="8664" y="10823"/>
                </a:cubicBezTo>
                <a:cubicBezTo>
                  <a:pt x="8619" y="10863"/>
                  <a:pt x="8562" y="10880"/>
                  <a:pt x="8511" y="10903"/>
                </a:cubicBezTo>
                <a:cubicBezTo>
                  <a:pt x="8511" y="10908"/>
                  <a:pt x="8511" y="10920"/>
                  <a:pt x="8505" y="10925"/>
                </a:cubicBezTo>
                <a:lnTo>
                  <a:pt x="8460" y="10925"/>
                </a:lnTo>
                <a:cubicBezTo>
                  <a:pt x="8460" y="10937"/>
                  <a:pt x="8454" y="10954"/>
                  <a:pt x="8449" y="10959"/>
                </a:cubicBezTo>
                <a:cubicBezTo>
                  <a:pt x="8449" y="10954"/>
                  <a:pt x="8437" y="10948"/>
                  <a:pt x="8437" y="10942"/>
                </a:cubicBezTo>
                <a:cubicBezTo>
                  <a:pt x="8432" y="10948"/>
                  <a:pt x="8420" y="10959"/>
                  <a:pt x="8415" y="10965"/>
                </a:cubicBezTo>
                <a:cubicBezTo>
                  <a:pt x="8409" y="10959"/>
                  <a:pt x="8398" y="10948"/>
                  <a:pt x="8386" y="10942"/>
                </a:cubicBezTo>
                <a:lnTo>
                  <a:pt x="8386" y="10942"/>
                </a:lnTo>
                <a:lnTo>
                  <a:pt x="8398" y="10965"/>
                </a:lnTo>
                <a:cubicBezTo>
                  <a:pt x="8313" y="10999"/>
                  <a:pt x="8222" y="11033"/>
                  <a:pt x="8137" y="11079"/>
                </a:cubicBezTo>
                <a:cubicBezTo>
                  <a:pt x="8137" y="11062"/>
                  <a:pt x="8131" y="11039"/>
                  <a:pt x="8131" y="11022"/>
                </a:cubicBezTo>
                <a:lnTo>
                  <a:pt x="8131" y="11022"/>
                </a:lnTo>
                <a:cubicBezTo>
                  <a:pt x="8137" y="11027"/>
                  <a:pt x="8142" y="11045"/>
                  <a:pt x="8142" y="11050"/>
                </a:cubicBezTo>
                <a:cubicBezTo>
                  <a:pt x="8188" y="11033"/>
                  <a:pt x="8227" y="11010"/>
                  <a:pt x="8267" y="10988"/>
                </a:cubicBezTo>
                <a:cubicBezTo>
                  <a:pt x="8261" y="10982"/>
                  <a:pt x="8256" y="10976"/>
                  <a:pt x="8250" y="10971"/>
                </a:cubicBezTo>
                <a:cubicBezTo>
                  <a:pt x="8307" y="10937"/>
                  <a:pt x="8364" y="10908"/>
                  <a:pt x="8420" y="10886"/>
                </a:cubicBezTo>
                <a:lnTo>
                  <a:pt x="8420" y="10886"/>
                </a:lnTo>
                <a:cubicBezTo>
                  <a:pt x="8420" y="10903"/>
                  <a:pt x="8403" y="10914"/>
                  <a:pt x="8386" y="10925"/>
                </a:cubicBezTo>
                <a:lnTo>
                  <a:pt x="8386" y="10931"/>
                </a:lnTo>
                <a:cubicBezTo>
                  <a:pt x="8398" y="10925"/>
                  <a:pt x="8415" y="10920"/>
                  <a:pt x="8426" y="10914"/>
                </a:cubicBezTo>
                <a:cubicBezTo>
                  <a:pt x="8426" y="10897"/>
                  <a:pt x="8426" y="10886"/>
                  <a:pt x="8426" y="10869"/>
                </a:cubicBezTo>
                <a:cubicBezTo>
                  <a:pt x="8443" y="10869"/>
                  <a:pt x="8443" y="10891"/>
                  <a:pt x="8454" y="10903"/>
                </a:cubicBezTo>
                <a:cubicBezTo>
                  <a:pt x="8477" y="10886"/>
                  <a:pt x="8500" y="10869"/>
                  <a:pt x="8528" y="10852"/>
                </a:cubicBezTo>
                <a:cubicBezTo>
                  <a:pt x="8511" y="10852"/>
                  <a:pt x="8494" y="10857"/>
                  <a:pt x="8477" y="10857"/>
                </a:cubicBezTo>
                <a:cubicBezTo>
                  <a:pt x="8503" y="10844"/>
                  <a:pt x="8530" y="10814"/>
                  <a:pt x="8558" y="10814"/>
                </a:cubicBezTo>
                <a:cubicBezTo>
                  <a:pt x="8567" y="10814"/>
                  <a:pt x="8576" y="10817"/>
                  <a:pt x="8585" y="10823"/>
                </a:cubicBezTo>
                <a:cubicBezTo>
                  <a:pt x="8602" y="10812"/>
                  <a:pt x="8619" y="10801"/>
                  <a:pt x="8636" y="10789"/>
                </a:cubicBezTo>
                <a:lnTo>
                  <a:pt x="8636" y="10789"/>
                </a:lnTo>
                <a:cubicBezTo>
                  <a:pt x="8625" y="10795"/>
                  <a:pt x="8613" y="10795"/>
                  <a:pt x="8602" y="10801"/>
                </a:cubicBezTo>
                <a:lnTo>
                  <a:pt x="8596" y="10795"/>
                </a:lnTo>
                <a:cubicBezTo>
                  <a:pt x="8613" y="10784"/>
                  <a:pt x="8630" y="10772"/>
                  <a:pt x="8647" y="10761"/>
                </a:cubicBezTo>
                <a:cubicBezTo>
                  <a:pt x="8647" y="10766"/>
                  <a:pt x="8653" y="10778"/>
                  <a:pt x="8659" y="10784"/>
                </a:cubicBezTo>
                <a:cubicBezTo>
                  <a:pt x="8647" y="10761"/>
                  <a:pt x="8664" y="10755"/>
                  <a:pt x="8687" y="10749"/>
                </a:cubicBezTo>
                <a:cubicBezTo>
                  <a:pt x="8687" y="10755"/>
                  <a:pt x="8687" y="10766"/>
                  <a:pt x="8687" y="10772"/>
                </a:cubicBezTo>
                <a:cubicBezTo>
                  <a:pt x="8732" y="10738"/>
                  <a:pt x="8789" y="10710"/>
                  <a:pt x="8835" y="10681"/>
                </a:cubicBezTo>
                <a:cubicBezTo>
                  <a:pt x="8829" y="10681"/>
                  <a:pt x="8817" y="10687"/>
                  <a:pt x="8806" y="10693"/>
                </a:cubicBezTo>
                <a:lnTo>
                  <a:pt x="8795" y="10676"/>
                </a:lnTo>
                <a:cubicBezTo>
                  <a:pt x="8812" y="10664"/>
                  <a:pt x="8829" y="10653"/>
                  <a:pt x="8846" y="10642"/>
                </a:cubicBezTo>
                <a:lnTo>
                  <a:pt x="8852" y="10664"/>
                </a:lnTo>
                <a:cubicBezTo>
                  <a:pt x="8920" y="10636"/>
                  <a:pt x="8982" y="10596"/>
                  <a:pt x="9033" y="10551"/>
                </a:cubicBezTo>
                <a:lnTo>
                  <a:pt x="9033" y="10551"/>
                </a:lnTo>
                <a:cubicBezTo>
                  <a:pt x="8999" y="10568"/>
                  <a:pt x="8971" y="10591"/>
                  <a:pt x="8931" y="10602"/>
                </a:cubicBezTo>
                <a:cubicBezTo>
                  <a:pt x="8976" y="10562"/>
                  <a:pt x="9022" y="10534"/>
                  <a:pt x="9073" y="10505"/>
                </a:cubicBezTo>
                <a:cubicBezTo>
                  <a:pt x="9078" y="10511"/>
                  <a:pt x="9084" y="10511"/>
                  <a:pt x="9090" y="10511"/>
                </a:cubicBezTo>
                <a:cubicBezTo>
                  <a:pt x="9107" y="10511"/>
                  <a:pt x="9124" y="10500"/>
                  <a:pt x="9141" y="10488"/>
                </a:cubicBezTo>
                <a:cubicBezTo>
                  <a:pt x="9136" y="10487"/>
                  <a:pt x="9131" y="10486"/>
                  <a:pt x="9126" y="10486"/>
                </a:cubicBezTo>
                <a:cubicBezTo>
                  <a:pt x="9114" y="10486"/>
                  <a:pt x="9102" y="10490"/>
                  <a:pt x="9090" y="10494"/>
                </a:cubicBezTo>
                <a:cubicBezTo>
                  <a:pt x="9107" y="10477"/>
                  <a:pt x="9130" y="10460"/>
                  <a:pt x="9147" y="10449"/>
                </a:cubicBezTo>
                <a:cubicBezTo>
                  <a:pt x="9152" y="10454"/>
                  <a:pt x="9152" y="10466"/>
                  <a:pt x="9158" y="10471"/>
                </a:cubicBezTo>
                <a:cubicBezTo>
                  <a:pt x="9175" y="10460"/>
                  <a:pt x="9192" y="10449"/>
                  <a:pt x="9209" y="10437"/>
                </a:cubicBezTo>
                <a:lnTo>
                  <a:pt x="9164" y="10437"/>
                </a:lnTo>
                <a:cubicBezTo>
                  <a:pt x="9192" y="10420"/>
                  <a:pt x="9220" y="10403"/>
                  <a:pt x="9249" y="10386"/>
                </a:cubicBezTo>
                <a:cubicBezTo>
                  <a:pt x="9260" y="10398"/>
                  <a:pt x="9266" y="10403"/>
                  <a:pt x="9277" y="10415"/>
                </a:cubicBezTo>
                <a:cubicBezTo>
                  <a:pt x="9288" y="10352"/>
                  <a:pt x="9368" y="10341"/>
                  <a:pt x="9391" y="10290"/>
                </a:cubicBezTo>
                <a:lnTo>
                  <a:pt x="9391" y="10290"/>
                </a:lnTo>
                <a:cubicBezTo>
                  <a:pt x="9385" y="10296"/>
                  <a:pt x="9374" y="10301"/>
                  <a:pt x="9368" y="10307"/>
                </a:cubicBezTo>
                <a:cubicBezTo>
                  <a:pt x="9362" y="10307"/>
                  <a:pt x="9357" y="10296"/>
                  <a:pt x="9351" y="10296"/>
                </a:cubicBezTo>
                <a:cubicBezTo>
                  <a:pt x="9362" y="10290"/>
                  <a:pt x="9379" y="10284"/>
                  <a:pt x="9385" y="10279"/>
                </a:cubicBezTo>
                <a:cubicBezTo>
                  <a:pt x="9391" y="10273"/>
                  <a:pt x="9396" y="10262"/>
                  <a:pt x="9396" y="10256"/>
                </a:cubicBezTo>
                <a:cubicBezTo>
                  <a:pt x="9402" y="10262"/>
                  <a:pt x="9408" y="10279"/>
                  <a:pt x="9413" y="10290"/>
                </a:cubicBezTo>
                <a:cubicBezTo>
                  <a:pt x="9430" y="10273"/>
                  <a:pt x="9453" y="10262"/>
                  <a:pt x="9459" y="10239"/>
                </a:cubicBezTo>
                <a:cubicBezTo>
                  <a:pt x="9476" y="10222"/>
                  <a:pt x="9498" y="10210"/>
                  <a:pt x="9521" y="10199"/>
                </a:cubicBezTo>
                <a:lnTo>
                  <a:pt x="9532" y="10176"/>
                </a:lnTo>
                <a:cubicBezTo>
                  <a:pt x="9561" y="10165"/>
                  <a:pt x="9583" y="10148"/>
                  <a:pt x="9606" y="10125"/>
                </a:cubicBezTo>
                <a:lnTo>
                  <a:pt x="9606" y="10125"/>
                </a:lnTo>
                <a:cubicBezTo>
                  <a:pt x="9606" y="10137"/>
                  <a:pt x="9600" y="10154"/>
                  <a:pt x="9600" y="10159"/>
                </a:cubicBezTo>
                <a:cubicBezTo>
                  <a:pt x="9606" y="10125"/>
                  <a:pt x="9640" y="10108"/>
                  <a:pt x="9646" y="10074"/>
                </a:cubicBezTo>
                <a:lnTo>
                  <a:pt x="9646" y="10074"/>
                </a:lnTo>
                <a:cubicBezTo>
                  <a:pt x="9623" y="10091"/>
                  <a:pt x="9600" y="10108"/>
                  <a:pt x="9578" y="10120"/>
                </a:cubicBezTo>
                <a:cubicBezTo>
                  <a:pt x="9640" y="10052"/>
                  <a:pt x="9708" y="9995"/>
                  <a:pt x="9782" y="9938"/>
                </a:cubicBezTo>
                <a:lnTo>
                  <a:pt x="9782" y="9938"/>
                </a:lnTo>
                <a:cubicBezTo>
                  <a:pt x="9771" y="9949"/>
                  <a:pt x="9759" y="9961"/>
                  <a:pt x="9754" y="9978"/>
                </a:cubicBezTo>
                <a:cubicBezTo>
                  <a:pt x="9757" y="9979"/>
                  <a:pt x="9760" y="9979"/>
                  <a:pt x="9763" y="9979"/>
                </a:cubicBezTo>
                <a:cubicBezTo>
                  <a:pt x="9775" y="9979"/>
                  <a:pt x="9785" y="9971"/>
                  <a:pt x="9799" y="9966"/>
                </a:cubicBezTo>
                <a:cubicBezTo>
                  <a:pt x="9810" y="9949"/>
                  <a:pt x="9816" y="9932"/>
                  <a:pt x="9827" y="9921"/>
                </a:cubicBezTo>
                <a:cubicBezTo>
                  <a:pt x="9833" y="9921"/>
                  <a:pt x="9839" y="9927"/>
                  <a:pt x="9844" y="9927"/>
                </a:cubicBezTo>
                <a:cubicBezTo>
                  <a:pt x="9840" y="9909"/>
                  <a:pt x="9873" y="9868"/>
                  <a:pt x="9890" y="9868"/>
                </a:cubicBezTo>
                <a:cubicBezTo>
                  <a:pt x="9896" y="9868"/>
                  <a:pt x="9900" y="9872"/>
                  <a:pt x="9901" y="9881"/>
                </a:cubicBezTo>
                <a:cubicBezTo>
                  <a:pt x="9856" y="9955"/>
                  <a:pt x="9771" y="10001"/>
                  <a:pt x="9731" y="10074"/>
                </a:cubicBezTo>
                <a:lnTo>
                  <a:pt x="9714" y="10074"/>
                </a:lnTo>
                <a:cubicBezTo>
                  <a:pt x="9674" y="10114"/>
                  <a:pt x="9629" y="10142"/>
                  <a:pt x="9589" y="10176"/>
                </a:cubicBezTo>
                <a:cubicBezTo>
                  <a:pt x="9595" y="10188"/>
                  <a:pt x="9606" y="10205"/>
                  <a:pt x="9612" y="10216"/>
                </a:cubicBezTo>
                <a:cubicBezTo>
                  <a:pt x="9635" y="10199"/>
                  <a:pt x="9657" y="10176"/>
                  <a:pt x="9652" y="10142"/>
                </a:cubicBezTo>
                <a:cubicBezTo>
                  <a:pt x="9663" y="10137"/>
                  <a:pt x="9674" y="10131"/>
                  <a:pt x="9686" y="10125"/>
                </a:cubicBezTo>
                <a:cubicBezTo>
                  <a:pt x="9687" y="10126"/>
                  <a:pt x="9689" y="10126"/>
                  <a:pt x="9691" y="10126"/>
                </a:cubicBezTo>
                <a:cubicBezTo>
                  <a:pt x="9715" y="10126"/>
                  <a:pt x="9721" y="10091"/>
                  <a:pt x="9742" y="10080"/>
                </a:cubicBezTo>
                <a:lnTo>
                  <a:pt x="9754" y="10103"/>
                </a:lnTo>
                <a:lnTo>
                  <a:pt x="9754" y="10103"/>
                </a:lnTo>
                <a:lnTo>
                  <a:pt x="9748" y="10074"/>
                </a:lnTo>
                <a:cubicBezTo>
                  <a:pt x="9759" y="10074"/>
                  <a:pt x="9782" y="10069"/>
                  <a:pt x="9799" y="10069"/>
                </a:cubicBezTo>
                <a:cubicBezTo>
                  <a:pt x="9799" y="10057"/>
                  <a:pt x="9799" y="10046"/>
                  <a:pt x="9799" y="10035"/>
                </a:cubicBezTo>
                <a:cubicBezTo>
                  <a:pt x="9810" y="10035"/>
                  <a:pt x="9822" y="10035"/>
                  <a:pt x="9827" y="10040"/>
                </a:cubicBezTo>
                <a:cubicBezTo>
                  <a:pt x="9827" y="10035"/>
                  <a:pt x="9816" y="10029"/>
                  <a:pt x="9816" y="10029"/>
                </a:cubicBezTo>
                <a:cubicBezTo>
                  <a:pt x="9831" y="10019"/>
                  <a:pt x="9846" y="10000"/>
                  <a:pt x="9866" y="10000"/>
                </a:cubicBezTo>
                <a:cubicBezTo>
                  <a:pt x="9868" y="10000"/>
                  <a:pt x="9870" y="10000"/>
                  <a:pt x="9873" y="10001"/>
                </a:cubicBezTo>
                <a:cubicBezTo>
                  <a:pt x="9867" y="9995"/>
                  <a:pt x="9861" y="9995"/>
                  <a:pt x="9856" y="9989"/>
                </a:cubicBezTo>
                <a:cubicBezTo>
                  <a:pt x="9907" y="9949"/>
                  <a:pt x="9941" y="9898"/>
                  <a:pt x="9986" y="9853"/>
                </a:cubicBezTo>
                <a:cubicBezTo>
                  <a:pt x="9990" y="9856"/>
                  <a:pt x="9991" y="9862"/>
                  <a:pt x="9992" y="9867"/>
                </a:cubicBezTo>
                <a:lnTo>
                  <a:pt x="9992" y="9867"/>
                </a:lnTo>
                <a:cubicBezTo>
                  <a:pt x="9994" y="9833"/>
                  <a:pt x="10035" y="9791"/>
                  <a:pt x="10071" y="9791"/>
                </a:cubicBezTo>
                <a:cubicBezTo>
                  <a:pt x="10083" y="9785"/>
                  <a:pt x="10077" y="9768"/>
                  <a:pt x="10083" y="9757"/>
                </a:cubicBezTo>
                <a:cubicBezTo>
                  <a:pt x="10117" y="9728"/>
                  <a:pt x="10128" y="9700"/>
                  <a:pt x="10122" y="9654"/>
                </a:cubicBezTo>
                <a:lnTo>
                  <a:pt x="10122" y="9654"/>
                </a:lnTo>
                <a:cubicBezTo>
                  <a:pt x="10128" y="9660"/>
                  <a:pt x="10145" y="9666"/>
                  <a:pt x="10151" y="9671"/>
                </a:cubicBezTo>
                <a:cubicBezTo>
                  <a:pt x="10145" y="9666"/>
                  <a:pt x="10139" y="9649"/>
                  <a:pt x="10134" y="9643"/>
                </a:cubicBezTo>
                <a:cubicBezTo>
                  <a:pt x="10139" y="9643"/>
                  <a:pt x="10144" y="9644"/>
                  <a:pt x="10150" y="9644"/>
                </a:cubicBezTo>
                <a:cubicBezTo>
                  <a:pt x="10164" y="9644"/>
                  <a:pt x="10178" y="9641"/>
                  <a:pt x="10174" y="9620"/>
                </a:cubicBezTo>
                <a:cubicBezTo>
                  <a:pt x="10191" y="9603"/>
                  <a:pt x="10213" y="9586"/>
                  <a:pt x="10230" y="9564"/>
                </a:cubicBezTo>
                <a:lnTo>
                  <a:pt x="10230" y="9564"/>
                </a:lnTo>
                <a:cubicBezTo>
                  <a:pt x="10202" y="9575"/>
                  <a:pt x="10174" y="9592"/>
                  <a:pt x="10151" y="9609"/>
                </a:cubicBezTo>
                <a:cubicBezTo>
                  <a:pt x="10157" y="9615"/>
                  <a:pt x="10162" y="9626"/>
                  <a:pt x="10168" y="9632"/>
                </a:cubicBezTo>
                <a:cubicBezTo>
                  <a:pt x="10164" y="9631"/>
                  <a:pt x="10160" y="9630"/>
                  <a:pt x="10157" y="9630"/>
                </a:cubicBezTo>
                <a:cubicBezTo>
                  <a:pt x="10138" y="9630"/>
                  <a:pt x="10122" y="9642"/>
                  <a:pt x="10117" y="9666"/>
                </a:cubicBezTo>
                <a:lnTo>
                  <a:pt x="10105" y="9649"/>
                </a:lnTo>
                <a:lnTo>
                  <a:pt x="10105" y="9649"/>
                </a:lnTo>
                <a:cubicBezTo>
                  <a:pt x="10111" y="9671"/>
                  <a:pt x="10117" y="9694"/>
                  <a:pt x="10111" y="9717"/>
                </a:cubicBezTo>
                <a:cubicBezTo>
                  <a:pt x="10102" y="9720"/>
                  <a:pt x="10093" y="9721"/>
                  <a:pt x="10085" y="9721"/>
                </a:cubicBezTo>
                <a:cubicBezTo>
                  <a:pt x="10064" y="9721"/>
                  <a:pt x="10046" y="9712"/>
                  <a:pt x="10026" y="9700"/>
                </a:cubicBezTo>
                <a:cubicBezTo>
                  <a:pt x="10003" y="9717"/>
                  <a:pt x="9981" y="9734"/>
                  <a:pt x="9964" y="9751"/>
                </a:cubicBezTo>
                <a:cubicBezTo>
                  <a:pt x="10054" y="9637"/>
                  <a:pt x="10145" y="9524"/>
                  <a:pt x="10247" y="9416"/>
                </a:cubicBezTo>
                <a:cubicBezTo>
                  <a:pt x="10247" y="9422"/>
                  <a:pt x="10247" y="9433"/>
                  <a:pt x="10247" y="9439"/>
                </a:cubicBezTo>
                <a:cubicBezTo>
                  <a:pt x="10253" y="9439"/>
                  <a:pt x="10259" y="9433"/>
                  <a:pt x="10259" y="9433"/>
                </a:cubicBezTo>
                <a:cubicBezTo>
                  <a:pt x="10242" y="9410"/>
                  <a:pt x="10242" y="9393"/>
                  <a:pt x="10276" y="9382"/>
                </a:cubicBezTo>
                <a:lnTo>
                  <a:pt x="10276" y="9382"/>
                </a:lnTo>
                <a:cubicBezTo>
                  <a:pt x="10276" y="9393"/>
                  <a:pt x="10270" y="9410"/>
                  <a:pt x="10270" y="9416"/>
                </a:cubicBezTo>
                <a:cubicBezTo>
                  <a:pt x="10276" y="9410"/>
                  <a:pt x="10281" y="9405"/>
                  <a:pt x="10287" y="9393"/>
                </a:cubicBezTo>
                <a:cubicBezTo>
                  <a:pt x="10281" y="9388"/>
                  <a:pt x="10276" y="9382"/>
                  <a:pt x="10276" y="9371"/>
                </a:cubicBezTo>
                <a:cubicBezTo>
                  <a:pt x="10298" y="9337"/>
                  <a:pt x="10332" y="9303"/>
                  <a:pt x="10361" y="9269"/>
                </a:cubicBezTo>
                <a:cubicBezTo>
                  <a:pt x="10400" y="9229"/>
                  <a:pt x="10418" y="9149"/>
                  <a:pt x="10474" y="9144"/>
                </a:cubicBezTo>
                <a:cubicBezTo>
                  <a:pt x="10497" y="9127"/>
                  <a:pt x="10514" y="9110"/>
                  <a:pt x="10531" y="9093"/>
                </a:cubicBezTo>
                <a:cubicBezTo>
                  <a:pt x="10531" y="9087"/>
                  <a:pt x="10537" y="9076"/>
                  <a:pt x="10537" y="9070"/>
                </a:cubicBezTo>
                <a:cubicBezTo>
                  <a:pt x="10559" y="9059"/>
                  <a:pt x="10565" y="9042"/>
                  <a:pt x="10548" y="9019"/>
                </a:cubicBezTo>
                <a:lnTo>
                  <a:pt x="10548" y="9019"/>
                </a:lnTo>
                <a:lnTo>
                  <a:pt x="10520" y="9059"/>
                </a:lnTo>
                <a:cubicBezTo>
                  <a:pt x="10531" y="9036"/>
                  <a:pt x="10542" y="9013"/>
                  <a:pt x="10554" y="8996"/>
                </a:cubicBezTo>
                <a:cubicBezTo>
                  <a:pt x="10559" y="9002"/>
                  <a:pt x="10565" y="9013"/>
                  <a:pt x="10571" y="9019"/>
                </a:cubicBezTo>
                <a:cubicBezTo>
                  <a:pt x="10576" y="9008"/>
                  <a:pt x="10576" y="8996"/>
                  <a:pt x="10582" y="8985"/>
                </a:cubicBezTo>
                <a:cubicBezTo>
                  <a:pt x="10593" y="8991"/>
                  <a:pt x="10605" y="9002"/>
                  <a:pt x="10610" y="9013"/>
                </a:cubicBezTo>
                <a:cubicBezTo>
                  <a:pt x="10605" y="9025"/>
                  <a:pt x="10599" y="9036"/>
                  <a:pt x="10593" y="9053"/>
                </a:cubicBezTo>
                <a:lnTo>
                  <a:pt x="10582" y="9053"/>
                </a:lnTo>
                <a:cubicBezTo>
                  <a:pt x="10559" y="9087"/>
                  <a:pt x="10542" y="9115"/>
                  <a:pt x="10531" y="9149"/>
                </a:cubicBezTo>
                <a:cubicBezTo>
                  <a:pt x="10525" y="9155"/>
                  <a:pt x="10508" y="9161"/>
                  <a:pt x="10503" y="9161"/>
                </a:cubicBezTo>
                <a:cubicBezTo>
                  <a:pt x="10508" y="9166"/>
                  <a:pt x="10514" y="9178"/>
                  <a:pt x="10520" y="9184"/>
                </a:cubicBezTo>
                <a:cubicBezTo>
                  <a:pt x="10576" y="9155"/>
                  <a:pt x="10593" y="9093"/>
                  <a:pt x="10633" y="9047"/>
                </a:cubicBezTo>
                <a:lnTo>
                  <a:pt x="10644" y="9059"/>
                </a:lnTo>
                <a:cubicBezTo>
                  <a:pt x="10644" y="9053"/>
                  <a:pt x="10639" y="9047"/>
                  <a:pt x="10633" y="9042"/>
                </a:cubicBezTo>
                <a:cubicBezTo>
                  <a:pt x="10656" y="9019"/>
                  <a:pt x="10673" y="8991"/>
                  <a:pt x="10679" y="8962"/>
                </a:cubicBezTo>
                <a:cubicBezTo>
                  <a:pt x="10701" y="8945"/>
                  <a:pt x="10713" y="8928"/>
                  <a:pt x="10701" y="8905"/>
                </a:cubicBezTo>
                <a:lnTo>
                  <a:pt x="10701" y="8905"/>
                </a:lnTo>
                <a:lnTo>
                  <a:pt x="10724" y="8911"/>
                </a:lnTo>
                <a:cubicBezTo>
                  <a:pt x="10718" y="8905"/>
                  <a:pt x="10713" y="8894"/>
                  <a:pt x="10707" y="8888"/>
                </a:cubicBezTo>
                <a:cubicBezTo>
                  <a:pt x="10713" y="8883"/>
                  <a:pt x="10730" y="8877"/>
                  <a:pt x="10741" y="8871"/>
                </a:cubicBezTo>
                <a:cubicBezTo>
                  <a:pt x="10735" y="8871"/>
                  <a:pt x="10735" y="8866"/>
                  <a:pt x="10730" y="8860"/>
                </a:cubicBezTo>
                <a:cubicBezTo>
                  <a:pt x="10707" y="8883"/>
                  <a:pt x="10667" y="8911"/>
                  <a:pt x="10679" y="8951"/>
                </a:cubicBezTo>
                <a:cubicBezTo>
                  <a:pt x="10667" y="8951"/>
                  <a:pt x="10656" y="8957"/>
                  <a:pt x="10644" y="8962"/>
                </a:cubicBezTo>
                <a:cubicBezTo>
                  <a:pt x="10639" y="8979"/>
                  <a:pt x="10627" y="8996"/>
                  <a:pt x="10616" y="9013"/>
                </a:cubicBezTo>
                <a:cubicBezTo>
                  <a:pt x="10610" y="9002"/>
                  <a:pt x="10599" y="8985"/>
                  <a:pt x="10588" y="8974"/>
                </a:cubicBezTo>
                <a:cubicBezTo>
                  <a:pt x="10599" y="8968"/>
                  <a:pt x="10610" y="8962"/>
                  <a:pt x="10616" y="8962"/>
                </a:cubicBezTo>
                <a:cubicBezTo>
                  <a:pt x="10610" y="8951"/>
                  <a:pt x="10599" y="8945"/>
                  <a:pt x="10593" y="8940"/>
                </a:cubicBezTo>
                <a:cubicBezTo>
                  <a:pt x="10593" y="8934"/>
                  <a:pt x="10599" y="8923"/>
                  <a:pt x="10599" y="8917"/>
                </a:cubicBezTo>
                <a:cubicBezTo>
                  <a:pt x="10605" y="8928"/>
                  <a:pt x="10622" y="8940"/>
                  <a:pt x="10627" y="8945"/>
                </a:cubicBezTo>
                <a:cubicBezTo>
                  <a:pt x="10627" y="8934"/>
                  <a:pt x="10622" y="8917"/>
                  <a:pt x="10616" y="8905"/>
                </a:cubicBezTo>
                <a:cubicBezTo>
                  <a:pt x="10622" y="8894"/>
                  <a:pt x="10627" y="8888"/>
                  <a:pt x="10633" y="8877"/>
                </a:cubicBezTo>
                <a:lnTo>
                  <a:pt x="10633" y="8877"/>
                </a:lnTo>
                <a:cubicBezTo>
                  <a:pt x="10633" y="8888"/>
                  <a:pt x="10622" y="8905"/>
                  <a:pt x="10633" y="8917"/>
                </a:cubicBezTo>
                <a:cubicBezTo>
                  <a:pt x="10667" y="8911"/>
                  <a:pt x="10633" y="8866"/>
                  <a:pt x="10644" y="8843"/>
                </a:cubicBezTo>
                <a:cubicBezTo>
                  <a:pt x="10656" y="8832"/>
                  <a:pt x="10679" y="8815"/>
                  <a:pt x="10684" y="8803"/>
                </a:cubicBezTo>
                <a:cubicBezTo>
                  <a:pt x="10679" y="8769"/>
                  <a:pt x="10701" y="8764"/>
                  <a:pt x="10730" y="8764"/>
                </a:cubicBezTo>
                <a:cubicBezTo>
                  <a:pt x="10730" y="8758"/>
                  <a:pt x="10724" y="8747"/>
                  <a:pt x="10718" y="8741"/>
                </a:cubicBezTo>
                <a:cubicBezTo>
                  <a:pt x="10730" y="8701"/>
                  <a:pt x="10752" y="8662"/>
                  <a:pt x="10769" y="8627"/>
                </a:cubicBezTo>
                <a:cubicBezTo>
                  <a:pt x="10775" y="8644"/>
                  <a:pt x="10781" y="8656"/>
                  <a:pt x="10786" y="8673"/>
                </a:cubicBezTo>
                <a:cubicBezTo>
                  <a:pt x="10792" y="8656"/>
                  <a:pt x="10786" y="8633"/>
                  <a:pt x="10775" y="8616"/>
                </a:cubicBezTo>
                <a:lnTo>
                  <a:pt x="10786" y="8616"/>
                </a:lnTo>
                <a:cubicBezTo>
                  <a:pt x="10786" y="8616"/>
                  <a:pt x="10786" y="8622"/>
                  <a:pt x="10792" y="8633"/>
                </a:cubicBezTo>
                <a:cubicBezTo>
                  <a:pt x="10803" y="8633"/>
                  <a:pt x="10809" y="8627"/>
                  <a:pt x="10809" y="8616"/>
                </a:cubicBezTo>
                <a:lnTo>
                  <a:pt x="10815" y="8616"/>
                </a:lnTo>
                <a:cubicBezTo>
                  <a:pt x="10809" y="8610"/>
                  <a:pt x="10809" y="8610"/>
                  <a:pt x="10803" y="8610"/>
                </a:cubicBezTo>
                <a:lnTo>
                  <a:pt x="10781" y="8599"/>
                </a:lnTo>
                <a:cubicBezTo>
                  <a:pt x="10792" y="8588"/>
                  <a:pt x="10798" y="8571"/>
                  <a:pt x="10803" y="8559"/>
                </a:cubicBezTo>
                <a:lnTo>
                  <a:pt x="10809" y="8559"/>
                </a:lnTo>
                <a:lnTo>
                  <a:pt x="10803" y="8554"/>
                </a:lnTo>
                <a:cubicBezTo>
                  <a:pt x="10809" y="8542"/>
                  <a:pt x="10809" y="8531"/>
                  <a:pt x="10815" y="8525"/>
                </a:cubicBezTo>
                <a:cubicBezTo>
                  <a:pt x="10820" y="8525"/>
                  <a:pt x="10826" y="8537"/>
                  <a:pt x="10832" y="8542"/>
                </a:cubicBezTo>
                <a:cubicBezTo>
                  <a:pt x="10837" y="8537"/>
                  <a:pt x="10843" y="8525"/>
                  <a:pt x="10849" y="8520"/>
                </a:cubicBezTo>
                <a:lnTo>
                  <a:pt x="10849" y="8520"/>
                </a:lnTo>
                <a:cubicBezTo>
                  <a:pt x="10845" y="8520"/>
                  <a:pt x="10841" y="8521"/>
                  <a:pt x="10839" y="8521"/>
                </a:cubicBezTo>
                <a:cubicBezTo>
                  <a:pt x="10820" y="8521"/>
                  <a:pt x="10821" y="8507"/>
                  <a:pt x="10826" y="8497"/>
                </a:cubicBezTo>
                <a:cubicBezTo>
                  <a:pt x="10826" y="8497"/>
                  <a:pt x="10832" y="8491"/>
                  <a:pt x="10837" y="8491"/>
                </a:cubicBezTo>
                <a:cubicBezTo>
                  <a:pt x="10832" y="8486"/>
                  <a:pt x="10832" y="8486"/>
                  <a:pt x="10832" y="8480"/>
                </a:cubicBezTo>
                <a:cubicBezTo>
                  <a:pt x="10832" y="8474"/>
                  <a:pt x="10832" y="8469"/>
                  <a:pt x="10837" y="8469"/>
                </a:cubicBezTo>
                <a:cubicBezTo>
                  <a:pt x="10837" y="8463"/>
                  <a:pt x="10843" y="8452"/>
                  <a:pt x="10843" y="8446"/>
                </a:cubicBezTo>
                <a:lnTo>
                  <a:pt x="10860" y="8446"/>
                </a:lnTo>
                <a:cubicBezTo>
                  <a:pt x="10888" y="8395"/>
                  <a:pt x="10922" y="8344"/>
                  <a:pt x="10934" y="8287"/>
                </a:cubicBezTo>
                <a:cubicBezTo>
                  <a:pt x="10951" y="8276"/>
                  <a:pt x="10968" y="8259"/>
                  <a:pt x="10985" y="8253"/>
                </a:cubicBezTo>
                <a:lnTo>
                  <a:pt x="10985" y="8253"/>
                </a:lnTo>
                <a:cubicBezTo>
                  <a:pt x="10985" y="8293"/>
                  <a:pt x="10962" y="8321"/>
                  <a:pt x="10934" y="8344"/>
                </a:cubicBezTo>
                <a:cubicBezTo>
                  <a:pt x="10934" y="8349"/>
                  <a:pt x="10940" y="8361"/>
                  <a:pt x="10940" y="8366"/>
                </a:cubicBezTo>
                <a:cubicBezTo>
                  <a:pt x="10894" y="8401"/>
                  <a:pt x="10894" y="8457"/>
                  <a:pt x="10854" y="8491"/>
                </a:cubicBezTo>
                <a:cubicBezTo>
                  <a:pt x="10854" y="8514"/>
                  <a:pt x="10849" y="8537"/>
                  <a:pt x="10854" y="8559"/>
                </a:cubicBezTo>
                <a:cubicBezTo>
                  <a:pt x="10854" y="8542"/>
                  <a:pt x="10860" y="8531"/>
                  <a:pt x="10860" y="8514"/>
                </a:cubicBezTo>
                <a:cubicBezTo>
                  <a:pt x="10940" y="8446"/>
                  <a:pt x="10962" y="8332"/>
                  <a:pt x="11025" y="8247"/>
                </a:cubicBezTo>
                <a:lnTo>
                  <a:pt x="11025" y="8247"/>
                </a:lnTo>
                <a:cubicBezTo>
                  <a:pt x="11010" y="8250"/>
                  <a:pt x="10996" y="8252"/>
                  <a:pt x="10983" y="8252"/>
                </a:cubicBezTo>
                <a:cubicBezTo>
                  <a:pt x="10969" y="8252"/>
                  <a:pt x="10957" y="8250"/>
                  <a:pt x="10945" y="8247"/>
                </a:cubicBezTo>
                <a:cubicBezTo>
                  <a:pt x="10951" y="8230"/>
                  <a:pt x="10957" y="8213"/>
                  <a:pt x="10957" y="8196"/>
                </a:cubicBezTo>
                <a:cubicBezTo>
                  <a:pt x="10974" y="8162"/>
                  <a:pt x="10985" y="8123"/>
                  <a:pt x="11013" y="8094"/>
                </a:cubicBezTo>
                <a:cubicBezTo>
                  <a:pt x="11013" y="8094"/>
                  <a:pt x="11008" y="8088"/>
                  <a:pt x="11008" y="8083"/>
                </a:cubicBezTo>
                <a:cubicBezTo>
                  <a:pt x="11019" y="8054"/>
                  <a:pt x="11030" y="8032"/>
                  <a:pt x="11042" y="8003"/>
                </a:cubicBezTo>
                <a:cubicBezTo>
                  <a:pt x="11046" y="8005"/>
                  <a:pt x="11051" y="8007"/>
                  <a:pt x="11056" y="8007"/>
                </a:cubicBezTo>
                <a:cubicBezTo>
                  <a:pt x="11064" y="8007"/>
                  <a:pt x="11072" y="8003"/>
                  <a:pt x="11076" y="7992"/>
                </a:cubicBezTo>
                <a:lnTo>
                  <a:pt x="11042" y="7992"/>
                </a:lnTo>
                <a:cubicBezTo>
                  <a:pt x="11064" y="7958"/>
                  <a:pt x="11076" y="7918"/>
                  <a:pt x="11087" y="7879"/>
                </a:cubicBezTo>
                <a:cubicBezTo>
                  <a:pt x="11098" y="7879"/>
                  <a:pt x="11115" y="7884"/>
                  <a:pt x="11127" y="7884"/>
                </a:cubicBezTo>
                <a:cubicBezTo>
                  <a:pt x="11127" y="7879"/>
                  <a:pt x="11121" y="7862"/>
                  <a:pt x="11121" y="7850"/>
                </a:cubicBezTo>
                <a:cubicBezTo>
                  <a:pt x="11115" y="7856"/>
                  <a:pt x="11104" y="7862"/>
                  <a:pt x="11098" y="7862"/>
                </a:cubicBezTo>
                <a:cubicBezTo>
                  <a:pt x="11098" y="7844"/>
                  <a:pt x="11104" y="7827"/>
                  <a:pt x="11110" y="7810"/>
                </a:cubicBezTo>
                <a:cubicBezTo>
                  <a:pt x="11121" y="7810"/>
                  <a:pt x="11132" y="7810"/>
                  <a:pt x="11144" y="7805"/>
                </a:cubicBezTo>
                <a:cubicBezTo>
                  <a:pt x="11149" y="7782"/>
                  <a:pt x="11161" y="7754"/>
                  <a:pt x="11161" y="7725"/>
                </a:cubicBezTo>
                <a:lnTo>
                  <a:pt x="11161" y="7725"/>
                </a:lnTo>
                <a:cubicBezTo>
                  <a:pt x="11149" y="7748"/>
                  <a:pt x="11144" y="7776"/>
                  <a:pt x="11127" y="7793"/>
                </a:cubicBezTo>
                <a:cubicBezTo>
                  <a:pt x="11127" y="7759"/>
                  <a:pt x="11144" y="7731"/>
                  <a:pt x="11155" y="7697"/>
                </a:cubicBezTo>
                <a:cubicBezTo>
                  <a:pt x="11172" y="7629"/>
                  <a:pt x="11189" y="7566"/>
                  <a:pt x="11206" y="7504"/>
                </a:cubicBezTo>
                <a:cubicBezTo>
                  <a:pt x="11212" y="7510"/>
                  <a:pt x="11218" y="7527"/>
                  <a:pt x="11218" y="7532"/>
                </a:cubicBezTo>
                <a:cubicBezTo>
                  <a:pt x="11229" y="7521"/>
                  <a:pt x="11235" y="7515"/>
                  <a:pt x="11246" y="7504"/>
                </a:cubicBezTo>
                <a:cubicBezTo>
                  <a:pt x="11246" y="7476"/>
                  <a:pt x="11218" y="7442"/>
                  <a:pt x="11235" y="7408"/>
                </a:cubicBezTo>
                <a:lnTo>
                  <a:pt x="11235" y="7408"/>
                </a:lnTo>
                <a:cubicBezTo>
                  <a:pt x="11240" y="7425"/>
                  <a:pt x="11246" y="7442"/>
                  <a:pt x="11246" y="7459"/>
                </a:cubicBezTo>
                <a:cubicBezTo>
                  <a:pt x="11263" y="7413"/>
                  <a:pt x="11286" y="7362"/>
                  <a:pt x="11269" y="7311"/>
                </a:cubicBezTo>
                <a:lnTo>
                  <a:pt x="11286" y="7311"/>
                </a:lnTo>
                <a:cubicBezTo>
                  <a:pt x="11280" y="7305"/>
                  <a:pt x="11280" y="7300"/>
                  <a:pt x="11280" y="7294"/>
                </a:cubicBezTo>
                <a:lnTo>
                  <a:pt x="11297" y="7288"/>
                </a:lnTo>
                <a:lnTo>
                  <a:pt x="11291" y="7283"/>
                </a:lnTo>
                <a:cubicBezTo>
                  <a:pt x="11286" y="7288"/>
                  <a:pt x="11274" y="7294"/>
                  <a:pt x="11263" y="7294"/>
                </a:cubicBezTo>
                <a:cubicBezTo>
                  <a:pt x="11269" y="7288"/>
                  <a:pt x="11274" y="7271"/>
                  <a:pt x="11280" y="7260"/>
                </a:cubicBezTo>
                <a:lnTo>
                  <a:pt x="11303" y="7266"/>
                </a:lnTo>
                <a:cubicBezTo>
                  <a:pt x="11303" y="7260"/>
                  <a:pt x="11297" y="7249"/>
                  <a:pt x="11297" y="7243"/>
                </a:cubicBezTo>
                <a:cubicBezTo>
                  <a:pt x="11291" y="7243"/>
                  <a:pt x="11286" y="7249"/>
                  <a:pt x="11280" y="7249"/>
                </a:cubicBezTo>
                <a:cubicBezTo>
                  <a:pt x="11274" y="7209"/>
                  <a:pt x="11291" y="7169"/>
                  <a:pt x="11303" y="7130"/>
                </a:cubicBezTo>
                <a:cubicBezTo>
                  <a:pt x="11308" y="7130"/>
                  <a:pt x="11320" y="7135"/>
                  <a:pt x="11325" y="7135"/>
                </a:cubicBezTo>
                <a:lnTo>
                  <a:pt x="11297" y="7124"/>
                </a:lnTo>
                <a:cubicBezTo>
                  <a:pt x="11303" y="7101"/>
                  <a:pt x="11308" y="7079"/>
                  <a:pt x="11314" y="7056"/>
                </a:cubicBezTo>
                <a:cubicBezTo>
                  <a:pt x="11314" y="7073"/>
                  <a:pt x="11320" y="7096"/>
                  <a:pt x="11331" y="7113"/>
                </a:cubicBezTo>
                <a:cubicBezTo>
                  <a:pt x="11331" y="7090"/>
                  <a:pt x="11337" y="7079"/>
                  <a:pt x="11354" y="7073"/>
                </a:cubicBezTo>
                <a:cubicBezTo>
                  <a:pt x="11348" y="7067"/>
                  <a:pt x="11342" y="7067"/>
                  <a:pt x="11337" y="7062"/>
                </a:cubicBezTo>
                <a:cubicBezTo>
                  <a:pt x="11359" y="7010"/>
                  <a:pt x="11365" y="6948"/>
                  <a:pt x="11376" y="6891"/>
                </a:cubicBezTo>
                <a:cubicBezTo>
                  <a:pt x="11365" y="6891"/>
                  <a:pt x="11354" y="6897"/>
                  <a:pt x="11342" y="6897"/>
                </a:cubicBezTo>
                <a:cubicBezTo>
                  <a:pt x="11348" y="6846"/>
                  <a:pt x="11354" y="6789"/>
                  <a:pt x="11365" y="6738"/>
                </a:cubicBezTo>
                <a:cubicBezTo>
                  <a:pt x="11376" y="6766"/>
                  <a:pt x="11371" y="6801"/>
                  <a:pt x="11365" y="6829"/>
                </a:cubicBezTo>
                <a:cubicBezTo>
                  <a:pt x="11410" y="6818"/>
                  <a:pt x="11382" y="6619"/>
                  <a:pt x="11422" y="6568"/>
                </a:cubicBezTo>
                <a:cubicBezTo>
                  <a:pt x="11439" y="6574"/>
                  <a:pt x="11450" y="6579"/>
                  <a:pt x="11461" y="6585"/>
                </a:cubicBezTo>
                <a:cubicBezTo>
                  <a:pt x="11456" y="6591"/>
                  <a:pt x="11450" y="6591"/>
                  <a:pt x="11444" y="6591"/>
                </a:cubicBezTo>
                <a:cubicBezTo>
                  <a:pt x="11439" y="6608"/>
                  <a:pt x="11433" y="6619"/>
                  <a:pt x="11416" y="6625"/>
                </a:cubicBezTo>
                <a:cubicBezTo>
                  <a:pt x="11422" y="6636"/>
                  <a:pt x="11427" y="6647"/>
                  <a:pt x="11433" y="6664"/>
                </a:cubicBezTo>
                <a:lnTo>
                  <a:pt x="11410" y="6659"/>
                </a:lnTo>
                <a:lnTo>
                  <a:pt x="11410" y="6659"/>
                </a:lnTo>
                <a:cubicBezTo>
                  <a:pt x="11416" y="6664"/>
                  <a:pt x="11422" y="6670"/>
                  <a:pt x="11427" y="6676"/>
                </a:cubicBezTo>
                <a:cubicBezTo>
                  <a:pt x="11422" y="6727"/>
                  <a:pt x="11416" y="6783"/>
                  <a:pt x="11450" y="6829"/>
                </a:cubicBezTo>
                <a:cubicBezTo>
                  <a:pt x="11450" y="6755"/>
                  <a:pt x="11467" y="6687"/>
                  <a:pt x="11473" y="6619"/>
                </a:cubicBezTo>
                <a:cubicBezTo>
                  <a:pt x="11473" y="6613"/>
                  <a:pt x="11484" y="6608"/>
                  <a:pt x="11484" y="6608"/>
                </a:cubicBezTo>
                <a:cubicBezTo>
                  <a:pt x="11467" y="6591"/>
                  <a:pt x="11479" y="6562"/>
                  <a:pt x="11490" y="6545"/>
                </a:cubicBezTo>
                <a:cubicBezTo>
                  <a:pt x="11473" y="6505"/>
                  <a:pt x="11490" y="6466"/>
                  <a:pt x="11490" y="6426"/>
                </a:cubicBezTo>
                <a:lnTo>
                  <a:pt x="11507" y="6420"/>
                </a:lnTo>
                <a:cubicBezTo>
                  <a:pt x="11501" y="6420"/>
                  <a:pt x="11496" y="6415"/>
                  <a:pt x="11490" y="6409"/>
                </a:cubicBezTo>
                <a:cubicBezTo>
                  <a:pt x="11490" y="6364"/>
                  <a:pt x="11496" y="6318"/>
                  <a:pt x="11490" y="6279"/>
                </a:cubicBezTo>
                <a:cubicBezTo>
                  <a:pt x="11484" y="6261"/>
                  <a:pt x="11496" y="6244"/>
                  <a:pt x="11507" y="6233"/>
                </a:cubicBezTo>
                <a:cubicBezTo>
                  <a:pt x="11496" y="6222"/>
                  <a:pt x="11490" y="6216"/>
                  <a:pt x="11484" y="6205"/>
                </a:cubicBezTo>
                <a:cubicBezTo>
                  <a:pt x="11490" y="6205"/>
                  <a:pt x="11501" y="6205"/>
                  <a:pt x="11507" y="6199"/>
                </a:cubicBezTo>
                <a:cubicBezTo>
                  <a:pt x="11490" y="6074"/>
                  <a:pt x="11524" y="5949"/>
                  <a:pt x="11518" y="5819"/>
                </a:cubicBezTo>
                <a:lnTo>
                  <a:pt x="11524" y="5819"/>
                </a:lnTo>
                <a:cubicBezTo>
                  <a:pt x="11501" y="5796"/>
                  <a:pt x="11518" y="5774"/>
                  <a:pt x="11524" y="5751"/>
                </a:cubicBezTo>
                <a:cubicBezTo>
                  <a:pt x="11518" y="5717"/>
                  <a:pt x="11513" y="5688"/>
                  <a:pt x="11513" y="5660"/>
                </a:cubicBezTo>
                <a:cubicBezTo>
                  <a:pt x="11513" y="5654"/>
                  <a:pt x="11507" y="5643"/>
                  <a:pt x="11507" y="5637"/>
                </a:cubicBezTo>
                <a:cubicBezTo>
                  <a:pt x="11507" y="5626"/>
                  <a:pt x="11513" y="5609"/>
                  <a:pt x="11518" y="5598"/>
                </a:cubicBezTo>
                <a:cubicBezTo>
                  <a:pt x="11513" y="5586"/>
                  <a:pt x="11513" y="5569"/>
                  <a:pt x="11507" y="5558"/>
                </a:cubicBezTo>
                <a:cubicBezTo>
                  <a:pt x="11513" y="5552"/>
                  <a:pt x="11518" y="5547"/>
                  <a:pt x="11518" y="5541"/>
                </a:cubicBezTo>
                <a:lnTo>
                  <a:pt x="11507" y="5541"/>
                </a:lnTo>
                <a:cubicBezTo>
                  <a:pt x="11507" y="5518"/>
                  <a:pt x="11507" y="5496"/>
                  <a:pt x="11507" y="5473"/>
                </a:cubicBezTo>
                <a:lnTo>
                  <a:pt x="11518" y="5473"/>
                </a:lnTo>
                <a:cubicBezTo>
                  <a:pt x="11518" y="5467"/>
                  <a:pt x="11507" y="5456"/>
                  <a:pt x="11501" y="5456"/>
                </a:cubicBezTo>
                <a:cubicBezTo>
                  <a:pt x="11518" y="5410"/>
                  <a:pt x="11490" y="5371"/>
                  <a:pt x="11496" y="5331"/>
                </a:cubicBezTo>
                <a:cubicBezTo>
                  <a:pt x="11461" y="5269"/>
                  <a:pt x="11484" y="5200"/>
                  <a:pt x="11467" y="5138"/>
                </a:cubicBezTo>
                <a:cubicBezTo>
                  <a:pt x="11461" y="5138"/>
                  <a:pt x="11450" y="5132"/>
                  <a:pt x="11444" y="5127"/>
                </a:cubicBezTo>
                <a:cubicBezTo>
                  <a:pt x="11444" y="5121"/>
                  <a:pt x="11456" y="5115"/>
                  <a:pt x="11461" y="5110"/>
                </a:cubicBezTo>
                <a:cubicBezTo>
                  <a:pt x="11444" y="5036"/>
                  <a:pt x="11456" y="4951"/>
                  <a:pt x="11427" y="4877"/>
                </a:cubicBezTo>
                <a:cubicBezTo>
                  <a:pt x="11422" y="4877"/>
                  <a:pt x="11410" y="4883"/>
                  <a:pt x="11405" y="4883"/>
                </a:cubicBezTo>
                <a:cubicBezTo>
                  <a:pt x="11410" y="4917"/>
                  <a:pt x="11422" y="4957"/>
                  <a:pt x="11427" y="4991"/>
                </a:cubicBezTo>
                <a:cubicBezTo>
                  <a:pt x="11427" y="4996"/>
                  <a:pt x="11422" y="5002"/>
                  <a:pt x="11422" y="5002"/>
                </a:cubicBezTo>
                <a:cubicBezTo>
                  <a:pt x="11439" y="5059"/>
                  <a:pt x="11433" y="5115"/>
                  <a:pt x="11439" y="5172"/>
                </a:cubicBezTo>
                <a:cubicBezTo>
                  <a:pt x="11444" y="5178"/>
                  <a:pt x="11456" y="5178"/>
                  <a:pt x="11456" y="5183"/>
                </a:cubicBezTo>
                <a:cubicBezTo>
                  <a:pt x="11456" y="5200"/>
                  <a:pt x="11450" y="5212"/>
                  <a:pt x="11444" y="5229"/>
                </a:cubicBezTo>
                <a:cubicBezTo>
                  <a:pt x="11450" y="5235"/>
                  <a:pt x="11467" y="5246"/>
                  <a:pt x="11473" y="5252"/>
                </a:cubicBezTo>
                <a:cubicBezTo>
                  <a:pt x="11467" y="5252"/>
                  <a:pt x="11456" y="5257"/>
                  <a:pt x="11450" y="5257"/>
                </a:cubicBezTo>
                <a:cubicBezTo>
                  <a:pt x="11456" y="5263"/>
                  <a:pt x="11461" y="5274"/>
                  <a:pt x="11461" y="5286"/>
                </a:cubicBezTo>
                <a:cubicBezTo>
                  <a:pt x="11456" y="5291"/>
                  <a:pt x="11444" y="5297"/>
                  <a:pt x="11433" y="5303"/>
                </a:cubicBezTo>
                <a:cubicBezTo>
                  <a:pt x="11439" y="5303"/>
                  <a:pt x="11456" y="5297"/>
                  <a:pt x="11461" y="5297"/>
                </a:cubicBezTo>
                <a:cubicBezTo>
                  <a:pt x="11461" y="5393"/>
                  <a:pt x="11461" y="5490"/>
                  <a:pt x="11473" y="5586"/>
                </a:cubicBezTo>
                <a:cubicBezTo>
                  <a:pt x="11456" y="5581"/>
                  <a:pt x="11439" y="5575"/>
                  <a:pt x="11422" y="5569"/>
                </a:cubicBezTo>
                <a:cubicBezTo>
                  <a:pt x="11427" y="5569"/>
                  <a:pt x="11439" y="5569"/>
                  <a:pt x="11450" y="5564"/>
                </a:cubicBezTo>
                <a:cubicBezTo>
                  <a:pt x="11450" y="5518"/>
                  <a:pt x="11439" y="5473"/>
                  <a:pt x="11433" y="5427"/>
                </a:cubicBezTo>
                <a:cubicBezTo>
                  <a:pt x="11427" y="5433"/>
                  <a:pt x="11422" y="5433"/>
                  <a:pt x="11416" y="5439"/>
                </a:cubicBezTo>
                <a:cubicBezTo>
                  <a:pt x="11399" y="5376"/>
                  <a:pt x="11393" y="5314"/>
                  <a:pt x="11393" y="5246"/>
                </a:cubicBezTo>
                <a:lnTo>
                  <a:pt x="11393" y="5246"/>
                </a:lnTo>
                <a:cubicBezTo>
                  <a:pt x="11410" y="5257"/>
                  <a:pt x="11416" y="5280"/>
                  <a:pt x="11416" y="5297"/>
                </a:cubicBezTo>
                <a:lnTo>
                  <a:pt x="11422" y="5297"/>
                </a:lnTo>
                <a:lnTo>
                  <a:pt x="11422" y="5257"/>
                </a:lnTo>
                <a:cubicBezTo>
                  <a:pt x="11405" y="5252"/>
                  <a:pt x="11393" y="5246"/>
                  <a:pt x="11382" y="5240"/>
                </a:cubicBezTo>
                <a:cubicBezTo>
                  <a:pt x="11385" y="5230"/>
                  <a:pt x="11393" y="5228"/>
                  <a:pt x="11401" y="5228"/>
                </a:cubicBezTo>
                <a:cubicBezTo>
                  <a:pt x="11406" y="5228"/>
                  <a:pt x="11412" y="5229"/>
                  <a:pt x="11416" y="5229"/>
                </a:cubicBezTo>
                <a:cubicBezTo>
                  <a:pt x="11410" y="5200"/>
                  <a:pt x="11405" y="5172"/>
                  <a:pt x="11399" y="5144"/>
                </a:cubicBezTo>
                <a:cubicBezTo>
                  <a:pt x="11393" y="5155"/>
                  <a:pt x="11388" y="5172"/>
                  <a:pt x="11388" y="5189"/>
                </a:cubicBezTo>
                <a:cubicBezTo>
                  <a:pt x="11388" y="5149"/>
                  <a:pt x="11348" y="5104"/>
                  <a:pt x="11388" y="5076"/>
                </a:cubicBezTo>
                <a:cubicBezTo>
                  <a:pt x="11388" y="5053"/>
                  <a:pt x="11382" y="5036"/>
                  <a:pt x="11376" y="5013"/>
                </a:cubicBezTo>
                <a:cubicBezTo>
                  <a:pt x="11376" y="5025"/>
                  <a:pt x="11376" y="5042"/>
                  <a:pt x="11376" y="5053"/>
                </a:cubicBezTo>
                <a:lnTo>
                  <a:pt x="11371" y="5053"/>
                </a:lnTo>
                <a:cubicBezTo>
                  <a:pt x="11365" y="5036"/>
                  <a:pt x="11359" y="5013"/>
                  <a:pt x="11354" y="4996"/>
                </a:cubicBezTo>
                <a:cubicBezTo>
                  <a:pt x="11359" y="4996"/>
                  <a:pt x="11371" y="4996"/>
                  <a:pt x="11376" y="4991"/>
                </a:cubicBezTo>
                <a:cubicBezTo>
                  <a:pt x="11354" y="4991"/>
                  <a:pt x="11354" y="4974"/>
                  <a:pt x="11354" y="4957"/>
                </a:cubicBezTo>
                <a:cubicBezTo>
                  <a:pt x="11359" y="4957"/>
                  <a:pt x="11376" y="4962"/>
                  <a:pt x="11382" y="4962"/>
                </a:cubicBezTo>
                <a:cubicBezTo>
                  <a:pt x="11365" y="4905"/>
                  <a:pt x="11354" y="4849"/>
                  <a:pt x="11348" y="4792"/>
                </a:cubicBezTo>
                <a:cubicBezTo>
                  <a:pt x="11348" y="4798"/>
                  <a:pt x="11348" y="4815"/>
                  <a:pt x="11348" y="4820"/>
                </a:cubicBezTo>
                <a:lnTo>
                  <a:pt x="11325" y="4826"/>
                </a:lnTo>
                <a:lnTo>
                  <a:pt x="11314" y="4764"/>
                </a:lnTo>
                <a:cubicBezTo>
                  <a:pt x="11320" y="4764"/>
                  <a:pt x="11337" y="4769"/>
                  <a:pt x="11342" y="4769"/>
                </a:cubicBezTo>
                <a:cubicBezTo>
                  <a:pt x="11331" y="4696"/>
                  <a:pt x="11320" y="4627"/>
                  <a:pt x="11297" y="4559"/>
                </a:cubicBezTo>
                <a:lnTo>
                  <a:pt x="11297" y="4559"/>
                </a:lnTo>
                <a:cubicBezTo>
                  <a:pt x="11297" y="4599"/>
                  <a:pt x="11308" y="4633"/>
                  <a:pt x="11303" y="4673"/>
                </a:cubicBezTo>
                <a:cubicBezTo>
                  <a:pt x="11286" y="4616"/>
                  <a:pt x="11274" y="4559"/>
                  <a:pt x="11269" y="4503"/>
                </a:cubicBezTo>
                <a:cubicBezTo>
                  <a:pt x="11274" y="4503"/>
                  <a:pt x="11274" y="4497"/>
                  <a:pt x="11274" y="4491"/>
                </a:cubicBezTo>
                <a:cubicBezTo>
                  <a:pt x="11286" y="4474"/>
                  <a:pt x="11280" y="4452"/>
                  <a:pt x="11274" y="4435"/>
                </a:cubicBezTo>
                <a:cubicBezTo>
                  <a:pt x="11257" y="4452"/>
                  <a:pt x="11257" y="4469"/>
                  <a:pt x="11257" y="4486"/>
                </a:cubicBezTo>
                <a:cubicBezTo>
                  <a:pt x="11246" y="4463"/>
                  <a:pt x="11240" y="4440"/>
                  <a:pt x="11235" y="4412"/>
                </a:cubicBezTo>
                <a:cubicBezTo>
                  <a:pt x="11246" y="4412"/>
                  <a:pt x="11252" y="4412"/>
                  <a:pt x="11263" y="4418"/>
                </a:cubicBezTo>
                <a:cubicBezTo>
                  <a:pt x="11257" y="4395"/>
                  <a:pt x="11252" y="4372"/>
                  <a:pt x="11246" y="4355"/>
                </a:cubicBezTo>
                <a:cubicBezTo>
                  <a:pt x="11246" y="4366"/>
                  <a:pt x="11240" y="4383"/>
                  <a:pt x="11235" y="4395"/>
                </a:cubicBezTo>
                <a:cubicBezTo>
                  <a:pt x="11229" y="4361"/>
                  <a:pt x="11223" y="4332"/>
                  <a:pt x="11218" y="4298"/>
                </a:cubicBezTo>
                <a:cubicBezTo>
                  <a:pt x="11229" y="4293"/>
                  <a:pt x="11240" y="4287"/>
                  <a:pt x="11252" y="4281"/>
                </a:cubicBezTo>
                <a:cubicBezTo>
                  <a:pt x="11200" y="4253"/>
                  <a:pt x="11212" y="4174"/>
                  <a:pt x="11178" y="4128"/>
                </a:cubicBezTo>
                <a:lnTo>
                  <a:pt x="11178" y="4128"/>
                </a:lnTo>
                <a:lnTo>
                  <a:pt x="11183" y="4162"/>
                </a:lnTo>
                <a:cubicBezTo>
                  <a:pt x="11178" y="4162"/>
                  <a:pt x="11172" y="4168"/>
                  <a:pt x="11166" y="4168"/>
                </a:cubicBezTo>
                <a:cubicBezTo>
                  <a:pt x="11166" y="4162"/>
                  <a:pt x="11166" y="4139"/>
                  <a:pt x="11166" y="4134"/>
                </a:cubicBezTo>
                <a:cubicBezTo>
                  <a:pt x="11161" y="4128"/>
                  <a:pt x="11155" y="4117"/>
                  <a:pt x="11149" y="4111"/>
                </a:cubicBezTo>
                <a:lnTo>
                  <a:pt x="11183" y="4111"/>
                </a:lnTo>
                <a:cubicBezTo>
                  <a:pt x="11178" y="4088"/>
                  <a:pt x="11172" y="4066"/>
                  <a:pt x="11149" y="4054"/>
                </a:cubicBezTo>
                <a:cubicBezTo>
                  <a:pt x="11144" y="4026"/>
                  <a:pt x="11144" y="4003"/>
                  <a:pt x="11138" y="3975"/>
                </a:cubicBezTo>
                <a:cubicBezTo>
                  <a:pt x="11132" y="3975"/>
                  <a:pt x="11127" y="3964"/>
                  <a:pt x="11121" y="3958"/>
                </a:cubicBezTo>
                <a:cubicBezTo>
                  <a:pt x="11121" y="3930"/>
                  <a:pt x="11110" y="3901"/>
                  <a:pt x="11098" y="3873"/>
                </a:cubicBezTo>
                <a:lnTo>
                  <a:pt x="11098" y="3873"/>
                </a:lnTo>
                <a:cubicBezTo>
                  <a:pt x="11107" y="3877"/>
                  <a:pt x="11116" y="3882"/>
                  <a:pt x="11122" y="3886"/>
                </a:cubicBezTo>
                <a:lnTo>
                  <a:pt x="11122" y="3886"/>
                </a:lnTo>
                <a:cubicBezTo>
                  <a:pt x="11102" y="3868"/>
                  <a:pt x="11091" y="3837"/>
                  <a:pt x="11064" y="3816"/>
                </a:cubicBezTo>
                <a:lnTo>
                  <a:pt x="11064" y="3816"/>
                </a:lnTo>
                <a:cubicBezTo>
                  <a:pt x="11070" y="3844"/>
                  <a:pt x="11081" y="3873"/>
                  <a:pt x="11081" y="3901"/>
                </a:cubicBezTo>
                <a:cubicBezTo>
                  <a:pt x="11042" y="3816"/>
                  <a:pt x="11008" y="3731"/>
                  <a:pt x="10985" y="3640"/>
                </a:cubicBezTo>
                <a:lnTo>
                  <a:pt x="10985" y="3640"/>
                </a:lnTo>
                <a:cubicBezTo>
                  <a:pt x="10991" y="3652"/>
                  <a:pt x="11002" y="3669"/>
                  <a:pt x="11008" y="3686"/>
                </a:cubicBezTo>
                <a:cubicBezTo>
                  <a:pt x="11025" y="3669"/>
                  <a:pt x="11019" y="3652"/>
                  <a:pt x="11019" y="3635"/>
                </a:cubicBezTo>
                <a:cubicBezTo>
                  <a:pt x="11008" y="3623"/>
                  <a:pt x="10996" y="3606"/>
                  <a:pt x="10985" y="3595"/>
                </a:cubicBezTo>
                <a:cubicBezTo>
                  <a:pt x="10985" y="3589"/>
                  <a:pt x="10996" y="3583"/>
                  <a:pt x="10996" y="3578"/>
                </a:cubicBezTo>
                <a:cubicBezTo>
                  <a:pt x="10974" y="3578"/>
                  <a:pt x="10937" y="3509"/>
                  <a:pt x="10969" y="3509"/>
                </a:cubicBezTo>
                <a:cubicBezTo>
                  <a:pt x="10971" y="3509"/>
                  <a:pt x="10972" y="3509"/>
                  <a:pt x="10974" y="3510"/>
                </a:cubicBezTo>
                <a:cubicBezTo>
                  <a:pt x="11025" y="3578"/>
                  <a:pt x="11036" y="3674"/>
                  <a:pt x="11093" y="3742"/>
                </a:cubicBezTo>
                <a:cubicBezTo>
                  <a:pt x="11093" y="3742"/>
                  <a:pt x="11093" y="3754"/>
                  <a:pt x="11087" y="3754"/>
                </a:cubicBezTo>
                <a:cubicBezTo>
                  <a:pt x="11110" y="3805"/>
                  <a:pt x="11127" y="3856"/>
                  <a:pt x="11144" y="3901"/>
                </a:cubicBezTo>
                <a:cubicBezTo>
                  <a:pt x="11149" y="3901"/>
                  <a:pt x="11172" y="3901"/>
                  <a:pt x="11183" y="3896"/>
                </a:cubicBezTo>
                <a:cubicBezTo>
                  <a:pt x="11178" y="3873"/>
                  <a:pt x="11161" y="3844"/>
                  <a:pt x="11132" y="3833"/>
                </a:cubicBezTo>
                <a:cubicBezTo>
                  <a:pt x="11127" y="3822"/>
                  <a:pt x="11127" y="3810"/>
                  <a:pt x="11127" y="3799"/>
                </a:cubicBezTo>
                <a:cubicBezTo>
                  <a:pt x="11138" y="3776"/>
                  <a:pt x="11110" y="3754"/>
                  <a:pt x="11104" y="3731"/>
                </a:cubicBezTo>
                <a:lnTo>
                  <a:pt x="11127" y="3725"/>
                </a:lnTo>
                <a:lnTo>
                  <a:pt x="11104" y="3725"/>
                </a:lnTo>
                <a:cubicBezTo>
                  <a:pt x="11104" y="3708"/>
                  <a:pt x="11110" y="3686"/>
                  <a:pt x="11115" y="3674"/>
                </a:cubicBezTo>
                <a:lnTo>
                  <a:pt x="11081" y="3657"/>
                </a:lnTo>
                <a:cubicBezTo>
                  <a:pt x="11081" y="3652"/>
                  <a:pt x="11093" y="3640"/>
                  <a:pt x="11093" y="3629"/>
                </a:cubicBezTo>
                <a:lnTo>
                  <a:pt x="11093" y="3629"/>
                </a:lnTo>
                <a:cubicBezTo>
                  <a:pt x="11093" y="3635"/>
                  <a:pt x="11081" y="3640"/>
                  <a:pt x="11081" y="3640"/>
                </a:cubicBezTo>
                <a:cubicBezTo>
                  <a:pt x="11076" y="3623"/>
                  <a:pt x="11064" y="3600"/>
                  <a:pt x="11076" y="3578"/>
                </a:cubicBezTo>
                <a:lnTo>
                  <a:pt x="11076" y="3578"/>
                </a:lnTo>
                <a:cubicBezTo>
                  <a:pt x="11070" y="3583"/>
                  <a:pt x="11064" y="3583"/>
                  <a:pt x="11059" y="3589"/>
                </a:cubicBezTo>
                <a:cubicBezTo>
                  <a:pt x="11042" y="3527"/>
                  <a:pt x="11002" y="3476"/>
                  <a:pt x="10979" y="3419"/>
                </a:cubicBezTo>
                <a:cubicBezTo>
                  <a:pt x="10982" y="3419"/>
                  <a:pt x="10987" y="3419"/>
                  <a:pt x="10992" y="3420"/>
                </a:cubicBezTo>
                <a:lnTo>
                  <a:pt x="10992" y="3420"/>
                </a:lnTo>
                <a:cubicBezTo>
                  <a:pt x="10961" y="3402"/>
                  <a:pt x="10935" y="3353"/>
                  <a:pt x="10945" y="3322"/>
                </a:cubicBezTo>
                <a:cubicBezTo>
                  <a:pt x="10951" y="3305"/>
                  <a:pt x="10928" y="3305"/>
                  <a:pt x="10922" y="3294"/>
                </a:cubicBezTo>
                <a:cubicBezTo>
                  <a:pt x="10906" y="3255"/>
                  <a:pt x="10883" y="3232"/>
                  <a:pt x="10838" y="3221"/>
                </a:cubicBezTo>
                <a:lnTo>
                  <a:pt x="10838" y="3221"/>
                </a:lnTo>
                <a:cubicBezTo>
                  <a:pt x="10841" y="3223"/>
                  <a:pt x="10845" y="3224"/>
                  <a:pt x="10849" y="3226"/>
                </a:cubicBezTo>
                <a:lnTo>
                  <a:pt x="10826" y="3232"/>
                </a:lnTo>
                <a:cubicBezTo>
                  <a:pt x="10849" y="3237"/>
                  <a:pt x="10871" y="3243"/>
                  <a:pt x="10894" y="3254"/>
                </a:cubicBezTo>
                <a:cubicBezTo>
                  <a:pt x="10894" y="3288"/>
                  <a:pt x="10871" y="3305"/>
                  <a:pt x="10849" y="3328"/>
                </a:cubicBezTo>
                <a:cubicBezTo>
                  <a:pt x="10850" y="3332"/>
                  <a:pt x="10851" y="3335"/>
                  <a:pt x="10852" y="3339"/>
                </a:cubicBezTo>
                <a:lnTo>
                  <a:pt x="10852" y="3339"/>
                </a:lnTo>
                <a:cubicBezTo>
                  <a:pt x="10853" y="3338"/>
                  <a:pt x="10854" y="3338"/>
                  <a:pt x="10855" y="3338"/>
                </a:cubicBezTo>
                <a:cubicBezTo>
                  <a:pt x="10867" y="3338"/>
                  <a:pt x="10873" y="3352"/>
                  <a:pt x="10883" y="3357"/>
                </a:cubicBezTo>
                <a:cubicBezTo>
                  <a:pt x="10888" y="3351"/>
                  <a:pt x="10894" y="3351"/>
                  <a:pt x="10894" y="3351"/>
                </a:cubicBezTo>
                <a:cubicBezTo>
                  <a:pt x="10900" y="3379"/>
                  <a:pt x="10922" y="3413"/>
                  <a:pt x="10928" y="3442"/>
                </a:cubicBezTo>
                <a:cubicBezTo>
                  <a:pt x="10924" y="3443"/>
                  <a:pt x="10920" y="3444"/>
                  <a:pt x="10917" y="3444"/>
                </a:cubicBezTo>
                <a:cubicBezTo>
                  <a:pt x="10908" y="3444"/>
                  <a:pt x="10904" y="3439"/>
                  <a:pt x="10900" y="3430"/>
                </a:cubicBezTo>
                <a:cubicBezTo>
                  <a:pt x="10884" y="3399"/>
                  <a:pt x="10873" y="3373"/>
                  <a:pt x="10854" y="3346"/>
                </a:cubicBezTo>
                <a:lnTo>
                  <a:pt x="10854" y="3346"/>
                </a:lnTo>
                <a:cubicBezTo>
                  <a:pt x="10860" y="3365"/>
                  <a:pt x="10869" y="3386"/>
                  <a:pt x="10877" y="3408"/>
                </a:cubicBezTo>
                <a:cubicBezTo>
                  <a:pt x="10798" y="3277"/>
                  <a:pt x="10724" y="3152"/>
                  <a:pt x="10656" y="3022"/>
                </a:cubicBezTo>
                <a:cubicBezTo>
                  <a:pt x="10667" y="3022"/>
                  <a:pt x="10679" y="3027"/>
                  <a:pt x="10684" y="3027"/>
                </a:cubicBezTo>
                <a:cubicBezTo>
                  <a:pt x="10684" y="3022"/>
                  <a:pt x="10684" y="3016"/>
                  <a:pt x="10684" y="3016"/>
                </a:cubicBezTo>
                <a:cubicBezTo>
                  <a:pt x="10678" y="3017"/>
                  <a:pt x="10672" y="3018"/>
                  <a:pt x="10667" y="3018"/>
                </a:cubicBezTo>
                <a:cubicBezTo>
                  <a:pt x="10649" y="3018"/>
                  <a:pt x="10639" y="3009"/>
                  <a:pt x="10639" y="2982"/>
                </a:cubicBezTo>
                <a:lnTo>
                  <a:pt x="10639" y="2982"/>
                </a:lnTo>
                <a:cubicBezTo>
                  <a:pt x="10644" y="2988"/>
                  <a:pt x="10661" y="2993"/>
                  <a:pt x="10667" y="2999"/>
                </a:cubicBezTo>
                <a:cubicBezTo>
                  <a:pt x="10667" y="2993"/>
                  <a:pt x="10661" y="2982"/>
                  <a:pt x="10656" y="2976"/>
                </a:cubicBezTo>
                <a:cubicBezTo>
                  <a:pt x="10644" y="2976"/>
                  <a:pt x="10639" y="2982"/>
                  <a:pt x="10627" y="2982"/>
                </a:cubicBezTo>
                <a:cubicBezTo>
                  <a:pt x="10605" y="2942"/>
                  <a:pt x="10582" y="2903"/>
                  <a:pt x="10559" y="2863"/>
                </a:cubicBezTo>
                <a:cubicBezTo>
                  <a:pt x="10537" y="2812"/>
                  <a:pt x="10469" y="2772"/>
                  <a:pt x="10486" y="2710"/>
                </a:cubicBezTo>
                <a:cubicBezTo>
                  <a:pt x="10474" y="2687"/>
                  <a:pt x="10463" y="2664"/>
                  <a:pt x="10457" y="2636"/>
                </a:cubicBezTo>
                <a:cubicBezTo>
                  <a:pt x="10452" y="2636"/>
                  <a:pt x="10440" y="2630"/>
                  <a:pt x="10440" y="2630"/>
                </a:cubicBezTo>
                <a:cubicBezTo>
                  <a:pt x="10436" y="2613"/>
                  <a:pt x="10424" y="2598"/>
                  <a:pt x="10409" y="2598"/>
                </a:cubicBezTo>
                <a:cubicBezTo>
                  <a:pt x="10404" y="2598"/>
                  <a:pt x="10400" y="2599"/>
                  <a:pt x="10395" y="2602"/>
                </a:cubicBezTo>
                <a:cubicBezTo>
                  <a:pt x="10406" y="2613"/>
                  <a:pt x="10412" y="2625"/>
                  <a:pt x="10423" y="2636"/>
                </a:cubicBezTo>
                <a:cubicBezTo>
                  <a:pt x="10406" y="2625"/>
                  <a:pt x="10389" y="2608"/>
                  <a:pt x="10378" y="2591"/>
                </a:cubicBezTo>
                <a:cubicBezTo>
                  <a:pt x="10383" y="2585"/>
                  <a:pt x="10395" y="2579"/>
                  <a:pt x="10406" y="2579"/>
                </a:cubicBezTo>
                <a:lnTo>
                  <a:pt x="10372" y="2557"/>
                </a:lnTo>
                <a:cubicBezTo>
                  <a:pt x="10383" y="2551"/>
                  <a:pt x="10400" y="2545"/>
                  <a:pt x="10412" y="2539"/>
                </a:cubicBezTo>
                <a:cubicBezTo>
                  <a:pt x="10423" y="2551"/>
                  <a:pt x="10429" y="2562"/>
                  <a:pt x="10440" y="2574"/>
                </a:cubicBezTo>
                <a:lnTo>
                  <a:pt x="10440" y="2585"/>
                </a:lnTo>
                <a:cubicBezTo>
                  <a:pt x="10457" y="2613"/>
                  <a:pt x="10486" y="2642"/>
                  <a:pt x="10514" y="2659"/>
                </a:cubicBezTo>
                <a:lnTo>
                  <a:pt x="10514" y="2693"/>
                </a:lnTo>
                <a:cubicBezTo>
                  <a:pt x="10520" y="2693"/>
                  <a:pt x="10537" y="2687"/>
                  <a:pt x="10542" y="2687"/>
                </a:cubicBezTo>
                <a:cubicBezTo>
                  <a:pt x="10531" y="2625"/>
                  <a:pt x="10480" y="2585"/>
                  <a:pt x="10452" y="2528"/>
                </a:cubicBezTo>
                <a:lnTo>
                  <a:pt x="10469" y="2522"/>
                </a:lnTo>
                <a:cubicBezTo>
                  <a:pt x="10463" y="2522"/>
                  <a:pt x="10452" y="2528"/>
                  <a:pt x="10446" y="2528"/>
                </a:cubicBezTo>
                <a:cubicBezTo>
                  <a:pt x="10429" y="2500"/>
                  <a:pt x="10412" y="2471"/>
                  <a:pt x="10389" y="2454"/>
                </a:cubicBezTo>
                <a:cubicBezTo>
                  <a:pt x="10383" y="2432"/>
                  <a:pt x="10366" y="2415"/>
                  <a:pt x="10344" y="2415"/>
                </a:cubicBezTo>
                <a:cubicBezTo>
                  <a:pt x="10344" y="2409"/>
                  <a:pt x="10355" y="2398"/>
                  <a:pt x="10355" y="2398"/>
                </a:cubicBezTo>
                <a:cubicBezTo>
                  <a:pt x="10349" y="2398"/>
                  <a:pt x="10332" y="2403"/>
                  <a:pt x="10327" y="2409"/>
                </a:cubicBezTo>
                <a:cubicBezTo>
                  <a:pt x="10327" y="2398"/>
                  <a:pt x="10327" y="2381"/>
                  <a:pt x="10327" y="2369"/>
                </a:cubicBezTo>
                <a:lnTo>
                  <a:pt x="10310" y="2369"/>
                </a:lnTo>
                <a:cubicBezTo>
                  <a:pt x="10321" y="2403"/>
                  <a:pt x="10332" y="2449"/>
                  <a:pt x="10372" y="2454"/>
                </a:cubicBezTo>
                <a:lnTo>
                  <a:pt x="10372" y="2488"/>
                </a:lnTo>
                <a:cubicBezTo>
                  <a:pt x="10389" y="2505"/>
                  <a:pt x="10400" y="2517"/>
                  <a:pt x="10412" y="2534"/>
                </a:cubicBezTo>
                <a:cubicBezTo>
                  <a:pt x="10400" y="2534"/>
                  <a:pt x="10378" y="2539"/>
                  <a:pt x="10366" y="2545"/>
                </a:cubicBezTo>
                <a:cubicBezTo>
                  <a:pt x="10366" y="2539"/>
                  <a:pt x="10366" y="2522"/>
                  <a:pt x="10366" y="2517"/>
                </a:cubicBezTo>
                <a:cubicBezTo>
                  <a:pt x="10355" y="2517"/>
                  <a:pt x="10344" y="2522"/>
                  <a:pt x="10338" y="2528"/>
                </a:cubicBezTo>
                <a:cubicBezTo>
                  <a:pt x="10332" y="2528"/>
                  <a:pt x="10321" y="2517"/>
                  <a:pt x="10321" y="2517"/>
                </a:cubicBezTo>
                <a:cubicBezTo>
                  <a:pt x="10327" y="2511"/>
                  <a:pt x="10344" y="2505"/>
                  <a:pt x="10349" y="2500"/>
                </a:cubicBezTo>
                <a:cubicBezTo>
                  <a:pt x="10338" y="2494"/>
                  <a:pt x="10321" y="2494"/>
                  <a:pt x="10310" y="2494"/>
                </a:cubicBezTo>
                <a:cubicBezTo>
                  <a:pt x="10304" y="2488"/>
                  <a:pt x="10298" y="2483"/>
                  <a:pt x="10293" y="2471"/>
                </a:cubicBezTo>
                <a:lnTo>
                  <a:pt x="10293" y="2471"/>
                </a:lnTo>
                <a:cubicBezTo>
                  <a:pt x="10302" y="2476"/>
                  <a:pt x="10311" y="2484"/>
                  <a:pt x="10320" y="2484"/>
                </a:cubicBezTo>
                <a:cubicBezTo>
                  <a:pt x="10322" y="2484"/>
                  <a:pt x="10325" y="2484"/>
                  <a:pt x="10327" y="2483"/>
                </a:cubicBezTo>
                <a:cubicBezTo>
                  <a:pt x="10332" y="2449"/>
                  <a:pt x="10281" y="2466"/>
                  <a:pt x="10264" y="2449"/>
                </a:cubicBezTo>
                <a:cubicBezTo>
                  <a:pt x="10259" y="2432"/>
                  <a:pt x="10247" y="2409"/>
                  <a:pt x="10242" y="2398"/>
                </a:cubicBezTo>
                <a:cubicBezTo>
                  <a:pt x="10208" y="2386"/>
                  <a:pt x="10208" y="2364"/>
                  <a:pt x="10219" y="2341"/>
                </a:cubicBezTo>
                <a:lnTo>
                  <a:pt x="10191" y="2341"/>
                </a:lnTo>
                <a:cubicBezTo>
                  <a:pt x="10179" y="2330"/>
                  <a:pt x="10162" y="2318"/>
                  <a:pt x="10151" y="2301"/>
                </a:cubicBezTo>
                <a:cubicBezTo>
                  <a:pt x="10139" y="2284"/>
                  <a:pt x="10128" y="2273"/>
                  <a:pt x="10117" y="2256"/>
                </a:cubicBezTo>
                <a:lnTo>
                  <a:pt x="10157" y="2256"/>
                </a:lnTo>
                <a:cubicBezTo>
                  <a:pt x="10139" y="2244"/>
                  <a:pt x="10128" y="2244"/>
                  <a:pt x="10111" y="2244"/>
                </a:cubicBezTo>
                <a:cubicBezTo>
                  <a:pt x="10105" y="2239"/>
                  <a:pt x="10105" y="2239"/>
                  <a:pt x="10100" y="2233"/>
                </a:cubicBezTo>
                <a:cubicBezTo>
                  <a:pt x="10100" y="2222"/>
                  <a:pt x="10105" y="2216"/>
                  <a:pt x="10105" y="2211"/>
                </a:cubicBezTo>
                <a:lnTo>
                  <a:pt x="10105" y="2211"/>
                </a:lnTo>
                <a:cubicBezTo>
                  <a:pt x="10105" y="2216"/>
                  <a:pt x="10100" y="2216"/>
                  <a:pt x="10094" y="2222"/>
                </a:cubicBezTo>
                <a:cubicBezTo>
                  <a:pt x="10088" y="2210"/>
                  <a:pt x="10083" y="2199"/>
                  <a:pt x="10077" y="2188"/>
                </a:cubicBezTo>
                <a:cubicBezTo>
                  <a:pt x="10071" y="2193"/>
                  <a:pt x="10066" y="2205"/>
                  <a:pt x="10066" y="2210"/>
                </a:cubicBezTo>
                <a:cubicBezTo>
                  <a:pt x="10054" y="2199"/>
                  <a:pt x="10037" y="2188"/>
                  <a:pt x="10026" y="2176"/>
                </a:cubicBezTo>
                <a:cubicBezTo>
                  <a:pt x="10032" y="2171"/>
                  <a:pt x="10043" y="2171"/>
                  <a:pt x="10049" y="2165"/>
                </a:cubicBezTo>
                <a:lnTo>
                  <a:pt x="10032" y="2142"/>
                </a:lnTo>
                <a:cubicBezTo>
                  <a:pt x="10030" y="2157"/>
                  <a:pt x="10024" y="2162"/>
                  <a:pt x="10016" y="2162"/>
                </a:cubicBezTo>
                <a:cubicBezTo>
                  <a:pt x="10004" y="2162"/>
                  <a:pt x="9988" y="2147"/>
                  <a:pt x="9981" y="2137"/>
                </a:cubicBezTo>
                <a:cubicBezTo>
                  <a:pt x="9947" y="2103"/>
                  <a:pt x="9913" y="2074"/>
                  <a:pt x="9873" y="2052"/>
                </a:cubicBezTo>
                <a:cubicBezTo>
                  <a:pt x="9878" y="2040"/>
                  <a:pt x="9878" y="2035"/>
                  <a:pt x="9867" y="2023"/>
                </a:cubicBezTo>
                <a:cubicBezTo>
                  <a:pt x="9867" y="2029"/>
                  <a:pt x="9861" y="2035"/>
                  <a:pt x="9861" y="2040"/>
                </a:cubicBezTo>
                <a:cubicBezTo>
                  <a:pt x="9850" y="2035"/>
                  <a:pt x="9839" y="2023"/>
                  <a:pt x="9827" y="2017"/>
                </a:cubicBezTo>
                <a:cubicBezTo>
                  <a:pt x="9816" y="2000"/>
                  <a:pt x="9799" y="1983"/>
                  <a:pt x="9782" y="1966"/>
                </a:cubicBezTo>
                <a:cubicBezTo>
                  <a:pt x="9788" y="1966"/>
                  <a:pt x="9793" y="1966"/>
                  <a:pt x="9793" y="1955"/>
                </a:cubicBezTo>
                <a:cubicBezTo>
                  <a:pt x="9793" y="1949"/>
                  <a:pt x="9788" y="1944"/>
                  <a:pt x="9782" y="1944"/>
                </a:cubicBezTo>
                <a:cubicBezTo>
                  <a:pt x="9788" y="1938"/>
                  <a:pt x="9793" y="1932"/>
                  <a:pt x="9799" y="1927"/>
                </a:cubicBezTo>
                <a:cubicBezTo>
                  <a:pt x="9788" y="1927"/>
                  <a:pt x="9771" y="1921"/>
                  <a:pt x="9765" y="1915"/>
                </a:cubicBezTo>
                <a:cubicBezTo>
                  <a:pt x="9765" y="1927"/>
                  <a:pt x="9765" y="1938"/>
                  <a:pt x="9765" y="1944"/>
                </a:cubicBezTo>
                <a:cubicBezTo>
                  <a:pt x="9748" y="1932"/>
                  <a:pt x="9737" y="1921"/>
                  <a:pt x="9720" y="1910"/>
                </a:cubicBezTo>
                <a:cubicBezTo>
                  <a:pt x="9725" y="1898"/>
                  <a:pt x="9731" y="1887"/>
                  <a:pt x="9737" y="1876"/>
                </a:cubicBezTo>
                <a:cubicBezTo>
                  <a:pt x="9714" y="1859"/>
                  <a:pt x="9697" y="1836"/>
                  <a:pt x="9674" y="1825"/>
                </a:cubicBezTo>
                <a:lnTo>
                  <a:pt x="9674" y="1825"/>
                </a:lnTo>
                <a:cubicBezTo>
                  <a:pt x="9686" y="1842"/>
                  <a:pt x="9708" y="1864"/>
                  <a:pt x="9714" y="1887"/>
                </a:cubicBezTo>
                <a:cubicBezTo>
                  <a:pt x="9686" y="1870"/>
                  <a:pt x="9663" y="1842"/>
                  <a:pt x="9646" y="1813"/>
                </a:cubicBezTo>
                <a:cubicBezTo>
                  <a:pt x="9646" y="1813"/>
                  <a:pt x="9652" y="1802"/>
                  <a:pt x="9657" y="1802"/>
                </a:cubicBezTo>
                <a:lnTo>
                  <a:pt x="9623" y="1768"/>
                </a:lnTo>
                <a:lnTo>
                  <a:pt x="9623" y="1768"/>
                </a:lnTo>
                <a:cubicBezTo>
                  <a:pt x="9629" y="1785"/>
                  <a:pt x="9635" y="1796"/>
                  <a:pt x="9640" y="1813"/>
                </a:cubicBezTo>
                <a:cubicBezTo>
                  <a:pt x="9589" y="1774"/>
                  <a:pt x="9544" y="1722"/>
                  <a:pt x="9498" y="1683"/>
                </a:cubicBezTo>
                <a:lnTo>
                  <a:pt x="9527" y="1683"/>
                </a:lnTo>
                <a:cubicBezTo>
                  <a:pt x="9521" y="1671"/>
                  <a:pt x="9515" y="1660"/>
                  <a:pt x="9515" y="1649"/>
                </a:cubicBezTo>
                <a:cubicBezTo>
                  <a:pt x="9481" y="1637"/>
                  <a:pt x="9442" y="1643"/>
                  <a:pt x="9425" y="1609"/>
                </a:cubicBezTo>
                <a:lnTo>
                  <a:pt x="9425" y="1609"/>
                </a:lnTo>
                <a:cubicBezTo>
                  <a:pt x="9442" y="1615"/>
                  <a:pt x="9459" y="1620"/>
                  <a:pt x="9476" y="1626"/>
                </a:cubicBezTo>
                <a:cubicBezTo>
                  <a:pt x="9436" y="1592"/>
                  <a:pt x="9402" y="1547"/>
                  <a:pt x="9351" y="1535"/>
                </a:cubicBezTo>
                <a:lnTo>
                  <a:pt x="9357" y="1524"/>
                </a:lnTo>
                <a:cubicBezTo>
                  <a:pt x="9351" y="1524"/>
                  <a:pt x="9345" y="1524"/>
                  <a:pt x="9339" y="1518"/>
                </a:cubicBezTo>
                <a:lnTo>
                  <a:pt x="9345" y="1501"/>
                </a:lnTo>
                <a:lnTo>
                  <a:pt x="9334" y="1501"/>
                </a:lnTo>
                <a:lnTo>
                  <a:pt x="9334" y="1535"/>
                </a:lnTo>
                <a:cubicBezTo>
                  <a:pt x="9328" y="1524"/>
                  <a:pt x="9317" y="1513"/>
                  <a:pt x="9311" y="1507"/>
                </a:cubicBezTo>
                <a:cubicBezTo>
                  <a:pt x="9317" y="1501"/>
                  <a:pt x="9322" y="1490"/>
                  <a:pt x="9328" y="1484"/>
                </a:cubicBezTo>
                <a:lnTo>
                  <a:pt x="9300" y="1484"/>
                </a:lnTo>
                <a:cubicBezTo>
                  <a:pt x="9300" y="1484"/>
                  <a:pt x="9300" y="1496"/>
                  <a:pt x="9300" y="1501"/>
                </a:cubicBezTo>
                <a:cubicBezTo>
                  <a:pt x="9260" y="1484"/>
                  <a:pt x="9237" y="1450"/>
                  <a:pt x="9203" y="1427"/>
                </a:cubicBezTo>
                <a:cubicBezTo>
                  <a:pt x="9207" y="1424"/>
                  <a:pt x="9210" y="1418"/>
                  <a:pt x="9214" y="1414"/>
                </a:cubicBezTo>
                <a:lnTo>
                  <a:pt x="9214" y="1414"/>
                </a:lnTo>
                <a:cubicBezTo>
                  <a:pt x="9208" y="1417"/>
                  <a:pt x="9202" y="1418"/>
                  <a:pt x="9198" y="1422"/>
                </a:cubicBezTo>
                <a:cubicBezTo>
                  <a:pt x="9181" y="1410"/>
                  <a:pt x="9164" y="1393"/>
                  <a:pt x="9141" y="1382"/>
                </a:cubicBezTo>
                <a:lnTo>
                  <a:pt x="9141" y="1382"/>
                </a:lnTo>
                <a:cubicBezTo>
                  <a:pt x="9164" y="1388"/>
                  <a:pt x="9181" y="1393"/>
                  <a:pt x="9203" y="1393"/>
                </a:cubicBezTo>
                <a:cubicBezTo>
                  <a:pt x="9186" y="1382"/>
                  <a:pt x="9175" y="1371"/>
                  <a:pt x="9175" y="1354"/>
                </a:cubicBezTo>
                <a:cubicBezTo>
                  <a:pt x="9175" y="1354"/>
                  <a:pt x="9164" y="1359"/>
                  <a:pt x="9164" y="1365"/>
                </a:cubicBezTo>
                <a:cubicBezTo>
                  <a:pt x="9124" y="1320"/>
                  <a:pt x="9073" y="1291"/>
                  <a:pt x="9027" y="1252"/>
                </a:cubicBezTo>
                <a:cubicBezTo>
                  <a:pt x="9022" y="1257"/>
                  <a:pt x="9022" y="1274"/>
                  <a:pt x="9016" y="1280"/>
                </a:cubicBezTo>
                <a:cubicBezTo>
                  <a:pt x="8971" y="1257"/>
                  <a:pt x="8931" y="1223"/>
                  <a:pt x="8886" y="1189"/>
                </a:cubicBezTo>
                <a:lnTo>
                  <a:pt x="8886" y="1189"/>
                </a:lnTo>
                <a:cubicBezTo>
                  <a:pt x="8920" y="1195"/>
                  <a:pt x="8942" y="1212"/>
                  <a:pt x="8965" y="1229"/>
                </a:cubicBezTo>
                <a:cubicBezTo>
                  <a:pt x="8976" y="1183"/>
                  <a:pt x="8783" y="1121"/>
                  <a:pt x="8761" y="1059"/>
                </a:cubicBezTo>
                <a:cubicBezTo>
                  <a:pt x="8772" y="1053"/>
                  <a:pt x="8783" y="1042"/>
                  <a:pt x="8795" y="1036"/>
                </a:cubicBezTo>
                <a:lnTo>
                  <a:pt x="8795" y="1036"/>
                </a:lnTo>
                <a:cubicBezTo>
                  <a:pt x="8795" y="1042"/>
                  <a:pt x="8795" y="1047"/>
                  <a:pt x="8789" y="1053"/>
                </a:cubicBezTo>
                <a:cubicBezTo>
                  <a:pt x="8806" y="1064"/>
                  <a:pt x="8812" y="1076"/>
                  <a:pt x="8806" y="1093"/>
                </a:cubicBezTo>
                <a:lnTo>
                  <a:pt x="8852" y="1093"/>
                </a:lnTo>
                <a:lnTo>
                  <a:pt x="8835" y="1115"/>
                </a:lnTo>
                <a:cubicBezTo>
                  <a:pt x="8840" y="1110"/>
                  <a:pt x="8852" y="1104"/>
                  <a:pt x="8857" y="1104"/>
                </a:cubicBezTo>
                <a:cubicBezTo>
                  <a:pt x="8894" y="1127"/>
                  <a:pt x="8931" y="1154"/>
                  <a:pt x="8974" y="1154"/>
                </a:cubicBezTo>
                <a:cubicBezTo>
                  <a:pt x="8984" y="1154"/>
                  <a:pt x="8994" y="1153"/>
                  <a:pt x="9005" y="1149"/>
                </a:cubicBezTo>
                <a:cubicBezTo>
                  <a:pt x="8942" y="1121"/>
                  <a:pt x="8891" y="1076"/>
                  <a:pt x="8829" y="1036"/>
                </a:cubicBezTo>
                <a:cubicBezTo>
                  <a:pt x="8829" y="1036"/>
                  <a:pt x="8823" y="1025"/>
                  <a:pt x="8823" y="1025"/>
                </a:cubicBezTo>
                <a:cubicBezTo>
                  <a:pt x="8821" y="1025"/>
                  <a:pt x="8818" y="1025"/>
                  <a:pt x="8816" y="1025"/>
                </a:cubicBezTo>
                <a:cubicBezTo>
                  <a:pt x="8797" y="1025"/>
                  <a:pt x="8782" y="1006"/>
                  <a:pt x="8772" y="991"/>
                </a:cubicBezTo>
                <a:cubicBezTo>
                  <a:pt x="8732" y="985"/>
                  <a:pt x="8698" y="951"/>
                  <a:pt x="8664" y="934"/>
                </a:cubicBezTo>
                <a:lnTo>
                  <a:pt x="8664" y="917"/>
                </a:lnTo>
                <a:cubicBezTo>
                  <a:pt x="8664" y="922"/>
                  <a:pt x="8653" y="928"/>
                  <a:pt x="8653" y="928"/>
                </a:cubicBezTo>
                <a:cubicBezTo>
                  <a:pt x="8613" y="905"/>
                  <a:pt x="8574" y="877"/>
                  <a:pt x="8528" y="866"/>
                </a:cubicBezTo>
                <a:cubicBezTo>
                  <a:pt x="8511" y="866"/>
                  <a:pt x="8505" y="843"/>
                  <a:pt x="8500" y="832"/>
                </a:cubicBezTo>
                <a:cubicBezTo>
                  <a:pt x="8488" y="837"/>
                  <a:pt x="8477" y="837"/>
                  <a:pt x="8466" y="843"/>
                </a:cubicBezTo>
                <a:cubicBezTo>
                  <a:pt x="8466" y="837"/>
                  <a:pt x="8471" y="826"/>
                  <a:pt x="8471" y="820"/>
                </a:cubicBezTo>
                <a:cubicBezTo>
                  <a:pt x="8352" y="775"/>
                  <a:pt x="8256" y="684"/>
                  <a:pt x="8137" y="633"/>
                </a:cubicBezTo>
                <a:cubicBezTo>
                  <a:pt x="8134" y="634"/>
                  <a:pt x="8132" y="634"/>
                  <a:pt x="8130" y="634"/>
                </a:cubicBezTo>
                <a:cubicBezTo>
                  <a:pt x="8110" y="634"/>
                  <a:pt x="8095" y="614"/>
                  <a:pt x="8080" y="599"/>
                </a:cubicBezTo>
                <a:cubicBezTo>
                  <a:pt x="8052" y="588"/>
                  <a:pt x="8023" y="582"/>
                  <a:pt x="7995" y="565"/>
                </a:cubicBezTo>
                <a:lnTo>
                  <a:pt x="7972" y="565"/>
                </a:lnTo>
                <a:cubicBezTo>
                  <a:pt x="7961" y="554"/>
                  <a:pt x="7949" y="548"/>
                  <a:pt x="7944" y="537"/>
                </a:cubicBezTo>
                <a:cubicBezTo>
                  <a:pt x="7927" y="531"/>
                  <a:pt x="7915" y="531"/>
                  <a:pt x="7904" y="525"/>
                </a:cubicBezTo>
                <a:cubicBezTo>
                  <a:pt x="7898" y="520"/>
                  <a:pt x="7898" y="514"/>
                  <a:pt x="7893" y="508"/>
                </a:cubicBezTo>
                <a:lnTo>
                  <a:pt x="7887" y="520"/>
                </a:lnTo>
                <a:cubicBezTo>
                  <a:pt x="7870" y="508"/>
                  <a:pt x="7847" y="497"/>
                  <a:pt x="7830" y="491"/>
                </a:cubicBezTo>
                <a:cubicBezTo>
                  <a:pt x="7830" y="486"/>
                  <a:pt x="7830" y="480"/>
                  <a:pt x="7830" y="474"/>
                </a:cubicBezTo>
                <a:cubicBezTo>
                  <a:pt x="7825" y="480"/>
                  <a:pt x="7813" y="480"/>
                  <a:pt x="7808" y="480"/>
                </a:cubicBezTo>
                <a:cubicBezTo>
                  <a:pt x="7779" y="452"/>
                  <a:pt x="7728" y="457"/>
                  <a:pt x="7694" y="429"/>
                </a:cubicBezTo>
                <a:cubicBezTo>
                  <a:pt x="7691" y="429"/>
                  <a:pt x="7687" y="429"/>
                  <a:pt x="7684" y="429"/>
                </a:cubicBezTo>
                <a:cubicBezTo>
                  <a:pt x="7621" y="429"/>
                  <a:pt x="7572" y="383"/>
                  <a:pt x="7513" y="372"/>
                </a:cubicBezTo>
                <a:cubicBezTo>
                  <a:pt x="7507" y="378"/>
                  <a:pt x="7495" y="383"/>
                  <a:pt x="7490" y="389"/>
                </a:cubicBezTo>
                <a:cubicBezTo>
                  <a:pt x="7490" y="383"/>
                  <a:pt x="7484" y="372"/>
                  <a:pt x="7484" y="366"/>
                </a:cubicBezTo>
                <a:cubicBezTo>
                  <a:pt x="7410" y="344"/>
                  <a:pt x="7342" y="293"/>
                  <a:pt x="7263" y="287"/>
                </a:cubicBezTo>
                <a:cubicBezTo>
                  <a:pt x="7263" y="293"/>
                  <a:pt x="7257" y="304"/>
                  <a:pt x="7257" y="310"/>
                </a:cubicBezTo>
                <a:cubicBezTo>
                  <a:pt x="7291" y="321"/>
                  <a:pt x="7325" y="332"/>
                  <a:pt x="7365" y="338"/>
                </a:cubicBezTo>
                <a:cubicBezTo>
                  <a:pt x="7365" y="344"/>
                  <a:pt x="7371" y="349"/>
                  <a:pt x="7371" y="355"/>
                </a:cubicBezTo>
                <a:cubicBezTo>
                  <a:pt x="7427" y="361"/>
                  <a:pt x="7478" y="389"/>
                  <a:pt x="7530" y="412"/>
                </a:cubicBezTo>
                <a:cubicBezTo>
                  <a:pt x="7535" y="412"/>
                  <a:pt x="7547" y="406"/>
                  <a:pt x="7547" y="400"/>
                </a:cubicBezTo>
                <a:cubicBezTo>
                  <a:pt x="7558" y="412"/>
                  <a:pt x="7569" y="423"/>
                  <a:pt x="7581" y="429"/>
                </a:cubicBezTo>
                <a:cubicBezTo>
                  <a:pt x="7592" y="429"/>
                  <a:pt x="7603" y="423"/>
                  <a:pt x="7615" y="417"/>
                </a:cubicBezTo>
                <a:lnTo>
                  <a:pt x="7615" y="417"/>
                </a:lnTo>
                <a:lnTo>
                  <a:pt x="7609" y="440"/>
                </a:lnTo>
                <a:lnTo>
                  <a:pt x="7643" y="440"/>
                </a:lnTo>
                <a:cubicBezTo>
                  <a:pt x="7643" y="452"/>
                  <a:pt x="7643" y="463"/>
                  <a:pt x="7643" y="474"/>
                </a:cubicBezTo>
                <a:cubicBezTo>
                  <a:pt x="7643" y="469"/>
                  <a:pt x="7649" y="457"/>
                  <a:pt x="7654" y="452"/>
                </a:cubicBezTo>
                <a:cubicBezTo>
                  <a:pt x="7739" y="497"/>
                  <a:pt x="7825" y="537"/>
                  <a:pt x="7915" y="571"/>
                </a:cubicBezTo>
                <a:cubicBezTo>
                  <a:pt x="7898" y="588"/>
                  <a:pt x="7887" y="599"/>
                  <a:pt x="7876" y="610"/>
                </a:cubicBezTo>
                <a:cubicBezTo>
                  <a:pt x="7876" y="605"/>
                  <a:pt x="7881" y="593"/>
                  <a:pt x="7887" y="588"/>
                </a:cubicBezTo>
                <a:cubicBezTo>
                  <a:pt x="7847" y="565"/>
                  <a:pt x="7802" y="548"/>
                  <a:pt x="7756" y="537"/>
                </a:cubicBezTo>
                <a:cubicBezTo>
                  <a:pt x="7756" y="542"/>
                  <a:pt x="7756" y="554"/>
                  <a:pt x="7756" y="559"/>
                </a:cubicBezTo>
                <a:cubicBezTo>
                  <a:pt x="7694" y="542"/>
                  <a:pt x="7637" y="520"/>
                  <a:pt x="7581" y="491"/>
                </a:cubicBezTo>
                <a:cubicBezTo>
                  <a:pt x="7588" y="486"/>
                  <a:pt x="7595" y="485"/>
                  <a:pt x="7602" y="485"/>
                </a:cubicBezTo>
                <a:cubicBezTo>
                  <a:pt x="7612" y="485"/>
                  <a:pt x="7622" y="488"/>
                  <a:pt x="7632" y="491"/>
                </a:cubicBezTo>
                <a:lnTo>
                  <a:pt x="7637" y="486"/>
                </a:lnTo>
                <a:cubicBezTo>
                  <a:pt x="7620" y="480"/>
                  <a:pt x="7609" y="474"/>
                  <a:pt x="7598" y="469"/>
                </a:cubicBezTo>
                <a:cubicBezTo>
                  <a:pt x="7586" y="480"/>
                  <a:pt x="7575" y="486"/>
                  <a:pt x="7569" y="497"/>
                </a:cubicBezTo>
                <a:cubicBezTo>
                  <a:pt x="7552" y="486"/>
                  <a:pt x="7569" y="469"/>
                  <a:pt x="7569" y="457"/>
                </a:cubicBezTo>
                <a:cubicBezTo>
                  <a:pt x="7541" y="452"/>
                  <a:pt x="7513" y="440"/>
                  <a:pt x="7484" y="435"/>
                </a:cubicBezTo>
                <a:lnTo>
                  <a:pt x="7484" y="435"/>
                </a:lnTo>
                <a:cubicBezTo>
                  <a:pt x="7495" y="446"/>
                  <a:pt x="7507" y="457"/>
                  <a:pt x="7518" y="469"/>
                </a:cubicBezTo>
                <a:cubicBezTo>
                  <a:pt x="7490" y="452"/>
                  <a:pt x="7427" y="457"/>
                  <a:pt x="7422" y="412"/>
                </a:cubicBezTo>
                <a:cubicBezTo>
                  <a:pt x="7405" y="406"/>
                  <a:pt x="7382" y="400"/>
                  <a:pt x="7365" y="395"/>
                </a:cubicBezTo>
                <a:lnTo>
                  <a:pt x="7365" y="395"/>
                </a:lnTo>
                <a:cubicBezTo>
                  <a:pt x="7376" y="400"/>
                  <a:pt x="7388" y="406"/>
                  <a:pt x="7393" y="412"/>
                </a:cubicBezTo>
                <a:lnTo>
                  <a:pt x="7393" y="423"/>
                </a:lnTo>
                <a:lnTo>
                  <a:pt x="7337" y="406"/>
                </a:lnTo>
                <a:cubicBezTo>
                  <a:pt x="7337" y="400"/>
                  <a:pt x="7342" y="389"/>
                  <a:pt x="7342" y="383"/>
                </a:cubicBezTo>
                <a:lnTo>
                  <a:pt x="7342" y="383"/>
                </a:lnTo>
                <a:cubicBezTo>
                  <a:pt x="7339" y="395"/>
                  <a:pt x="7334" y="399"/>
                  <a:pt x="7327" y="399"/>
                </a:cubicBezTo>
                <a:cubicBezTo>
                  <a:pt x="7320" y="399"/>
                  <a:pt x="7311" y="395"/>
                  <a:pt x="7303" y="389"/>
                </a:cubicBezTo>
                <a:cubicBezTo>
                  <a:pt x="7308" y="383"/>
                  <a:pt x="7314" y="372"/>
                  <a:pt x="7320" y="366"/>
                </a:cubicBezTo>
                <a:cubicBezTo>
                  <a:pt x="7263" y="355"/>
                  <a:pt x="7206" y="338"/>
                  <a:pt x="7149" y="321"/>
                </a:cubicBezTo>
                <a:lnTo>
                  <a:pt x="7149" y="321"/>
                </a:lnTo>
                <a:cubicBezTo>
                  <a:pt x="7155" y="327"/>
                  <a:pt x="7172" y="332"/>
                  <a:pt x="7178" y="332"/>
                </a:cubicBezTo>
                <a:lnTo>
                  <a:pt x="7172" y="355"/>
                </a:lnTo>
                <a:cubicBezTo>
                  <a:pt x="7155" y="349"/>
                  <a:pt x="7132" y="344"/>
                  <a:pt x="7115" y="338"/>
                </a:cubicBezTo>
                <a:cubicBezTo>
                  <a:pt x="7121" y="332"/>
                  <a:pt x="7127" y="321"/>
                  <a:pt x="7127" y="315"/>
                </a:cubicBezTo>
                <a:cubicBezTo>
                  <a:pt x="7064" y="293"/>
                  <a:pt x="6991" y="270"/>
                  <a:pt x="6922" y="259"/>
                </a:cubicBezTo>
                <a:lnTo>
                  <a:pt x="6922" y="259"/>
                </a:lnTo>
                <a:cubicBezTo>
                  <a:pt x="6956" y="276"/>
                  <a:pt x="6996" y="281"/>
                  <a:pt x="7025" y="304"/>
                </a:cubicBezTo>
                <a:cubicBezTo>
                  <a:pt x="6968" y="298"/>
                  <a:pt x="6911" y="281"/>
                  <a:pt x="6860" y="259"/>
                </a:cubicBezTo>
                <a:cubicBezTo>
                  <a:pt x="6860" y="253"/>
                  <a:pt x="6854" y="253"/>
                  <a:pt x="6854" y="247"/>
                </a:cubicBezTo>
                <a:lnTo>
                  <a:pt x="6854" y="247"/>
                </a:lnTo>
                <a:cubicBezTo>
                  <a:pt x="6872" y="256"/>
                  <a:pt x="6889" y="268"/>
                  <a:pt x="6907" y="268"/>
                </a:cubicBezTo>
                <a:cubicBezTo>
                  <a:pt x="6912" y="268"/>
                  <a:pt x="6917" y="267"/>
                  <a:pt x="6922" y="264"/>
                </a:cubicBezTo>
                <a:cubicBezTo>
                  <a:pt x="6911" y="253"/>
                  <a:pt x="6894" y="242"/>
                  <a:pt x="6883" y="230"/>
                </a:cubicBezTo>
                <a:cubicBezTo>
                  <a:pt x="6877" y="236"/>
                  <a:pt x="6860" y="242"/>
                  <a:pt x="6854" y="247"/>
                </a:cubicBezTo>
                <a:cubicBezTo>
                  <a:pt x="6843" y="230"/>
                  <a:pt x="6820" y="230"/>
                  <a:pt x="6803" y="225"/>
                </a:cubicBezTo>
                <a:lnTo>
                  <a:pt x="6803" y="225"/>
                </a:lnTo>
                <a:cubicBezTo>
                  <a:pt x="6809" y="242"/>
                  <a:pt x="6826" y="253"/>
                  <a:pt x="6843" y="259"/>
                </a:cubicBezTo>
                <a:cubicBezTo>
                  <a:pt x="6815" y="259"/>
                  <a:pt x="6792" y="253"/>
                  <a:pt x="6764" y="247"/>
                </a:cubicBezTo>
                <a:cubicBezTo>
                  <a:pt x="6769" y="236"/>
                  <a:pt x="6775" y="230"/>
                  <a:pt x="6781" y="225"/>
                </a:cubicBezTo>
                <a:cubicBezTo>
                  <a:pt x="6758" y="219"/>
                  <a:pt x="6735" y="213"/>
                  <a:pt x="6718" y="208"/>
                </a:cubicBezTo>
                <a:lnTo>
                  <a:pt x="6718" y="208"/>
                </a:lnTo>
                <a:cubicBezTo>
                  <a:pt x="6730" y="219"/>
                  <a:pt x="6735" y="230"/>
                  <a:pt x="6747" y="242"/>
                </a:cubicBezTo>
                <a:cubicBezTo>
                  <a:pt x="6718" y="230"/>
                  <a:pt x="6684" y="225"/>
                  <a:pt x="6656" y="213"/>
                </a:cubicBezTo>
                <a:lnTo>
                  <a:pt x="6656" y="174"/>
                </a:lnTo>
                <a:cubicBezTo>
                  <a:pt x="6642" y="182"/>
                  <a:pt x="6628" y="185"/>
                  <a:pt x="6614" y="185"/>
                </a:cubicBezTo>
                <a:cubicBezTo>
                  <a:pt x="6581" y="185"/>
                  <a:pt x="6546" y="170"/>
                  <a:pt x="6512" y="170"/>
                </a:cubicBezTo>
                <a:cubicBezTo>
                  <a:pt x="6503" y="170"/>
                  <a:pt x="6494" y="171"/>
                  <a:pt x="6486" y="174"/>
                </a:cubicBezTo>
                <a:cubicBezTo>
                  <a:pt x="6491" y="174"/>
                  <a:pt x="6508" y="179"/>
                  <a:pt x="6514" y="179"/>
                </a:cubicBezTo>
                <a:cubicBezTo>
                  <a:pt x="6514" y="185"/>
                  <a:pt x="6514" y="191"/>
                  <a:pt x="6514" y="196"/>
                </a:cubicBezTo>
                <a:cubicBezTo>
                  <a:pt x="6508" y="191"/>
                  <a:pt x="6491" y="185"/>
                  <a:pt x="6480" y="185"/>
                </a:cubicBezTo>
                <a:cubicBezTo>
                  <a:pt x="6474" y="185"/>
                  <a:pt x="6463" y="185"/>
                  <a:pt x="6457" y="191"/>
                </a:cubicBezTo>
                <a:cubicBezTo>
                  <a:pt x="6457" y="179"/>
                  <a:pt x="6463" y="162"/>
                  <a:pt x="6469" y="156"/>
                </a:cubicBezTo>
                <a:cubicBezTo>
                  <a:pt x="6455" y="153"/>
                  <a:pt x="6442" y="150"/>
                  <a:pt x="6429" y="150"/>
                </a:cubicBezTo>
                <a:cubicBezTo>
                  <a:pt x="6420" y="150"/>
                  <a:pt x="6410" y="152"/>
                  <a:pt x="6400" y="156"/>
                </a:cubicBezTo>
                <a:cubicBezTo>
                  <a:pt x="6378" y="151"/>
                  <a:pt x="6355" y="145"/>
                  <a:pt x="6332" y="134"/>
                </a:cubicBezTo>
                <a:cubicBezTo>
                  <a:pt x="6327" y="134"/>
                  <a:pt x="6315" y="139"/>
                  <a:pt x="6310" y="139"/>
                </a:cubicBezTo>
                <a:cubicBezTo>
                  <a:pt x="6281" y="128"/>
                  <a:pt x="6253" y="122"/>
                  <a:pt x="6219" y="122"/>
                </a:cubicBezTo>
                <a:cubicBezTo>
                  <a:pt x="6230" y="117"/>
                  <a:pt x="6242" y="111"/>
                  <a:pt x="6247" y="105"/>
                </a:cubicBezTo>
                <a:lnTo>
                  <a:pt x="6247" y="105"/>
                </a:lnTo>
                <a:cubicBezTo>
                  <a:pt x="6219" y="117"/>
                  <a:pt x="6185" y="111"/>
                  <a:pt x="6156" y="128"/>
                </a:cubicBezTo>
                <a:cubicBezTo>
                  <a:pt x="6185" y="134"/>
                  <a:pt x="6208" y="139"/>
                  <a:pt x="6236" y="145"/>
                </a:cubicBezTo>
                <a:cubicBezTo>
                  <a:pt x="6185" y="145"/>
                  <a:pt x="6128" y="139"/>
                  <a:pt x="6077" y="134"/>
                </a:cubicBezTo>
                <a:cubicBezTo>
                  <a:pt x="6060" y="134"/>
                  <a:pt x="6049" y="128"/>
                  <a:pt x="6037" y="128"/>
                </a:cubicBezTo>
                <a:cubicBezTo>
                  <a:pt x="6009" y="128"/>
                  <a:pt x="5986" y="122"/>
                  <a:pt x="5958" y="117"/>
                </a:cubicBezTo>
                <a:lnTo>
                  <a:pt x="6009" y="117"/>
                </a:lnTo>
                <a:cubicBezTo>
                  <a:pt x="6003" y="94"/>
                  <a:pt x="5986" y="94"/>
                  <a:pt x="5969" y="83"/>
                </a:cubicBezTo>
                <a:cubicBezTo>
                  <a:pt x="5952" y="88"/>
                  <a:pt x="5935" y="94"/>
                  <a:pt x="5918" y="94"/>
                </a:cubicBezTo>
                <a:cubicBezTo>
                  <a:pt x="5913" y="88"/>
                  <a:pt x="5913" y="83"/>
                  <a:pt x="5913" y="77"/>
                </a:cubicBezTo>
                <a:cubicBezTo>
                  <a:pt x="5904" y="85"/>
                  <a:pt x="5883" y="91"/>
                  <a:pt x="5864" y="91"/>
                </a:cubicBezTo>
                <a:cubicBezTo>
                  <a:pt x="5843" y="91"/>
                  <a:pt x="5827" y="84"/>
                  <a:pt x="5839" y="66"/>
                </a:cubicBezTo>
                <a:cubicBezTo>
                  <a:pt x="5854" y="64"/>
                  <a:pt x="5869" y="63"/>
                  <a:pt x="5884" y="63"/>
                </a:cubicBezTo>
                <a:cubicBezTo>
                  <a:pt x="5933" y="63"/>
                  <a:pt x="5983" y="71"/>
                  <a:pt x="6035" y="71"/>
                </a:cubicBezTo>
                <a:cubicBezTo>
                  <a:pt x="6056" y="71"/>
                  <a:pt x="6078" y="70"/>
                  <a:pt x="6100" y="66"/>
                </a:cubicBezTo>
                <a:cubicBezTo>
                  <a:pt x="6100" y="66"/>
                  <a:pt x="6105" y="77"/>
                  <a:pt x="6111" y="77"/>
                </a:cubicBezTo>
                <a:cubicBezTo>
                  <a:pt x="6162" y="77"/>
                  <a:pt x="6213" y="94"/>
                  <a:pt x="6264" y="100"/>
                </a:cubicBezTo>
                <a:cubicBezTo>
                  <a:pt x="6270" y="88"/>
                  <a:pt x="6276" y="66"/>
                  <a:pt x="6281" y="60"/>
                </a:cubicBezTo>
                <a:cubicBezTo>
                  <a:pt x="6270" y="58"/>
                  <a:pt x="6259" y="57"/>
                  <a:pt x="6249" y="57"/>
                </a:cubicBezTo>
                <a:cubicBezTo>
                  <a:pt x="6229" y="57"/>
                  <a:pt x="6211" y="62"/>
                  <a:pt x="6196" y="77"/>
                </a:cubicBezTo>
                <a:cubicBezTo>
                  <a:pt x="6185" y="71"/>
                  <a:pt x="6174" y="66"/>
                  <a:pt x="6162" y="66"/>
                </a:cubicBezTo>
                <a:cubicBezTo>
                  <a:pt x="6155" y="56"/>
                  <a:pt x="6145" y="54"/>
                  <a:pt x="6135" y="54"/>
                </a:cubicBezTo>
                <a:cubicBezTo>
                  <a:pt x="6125" y="54"/>
                  <a:pt x="6115" y="56"/>
                  <a:pt x="6105" y="56"/>
                </a:cubicBezTo>
                <a:cubicBezTo>
                  <a:pt x="6101" y="56"/>
                  <a:pt x="6098" y="55"/>
                  <a:pt x="6094" y="54"/>
                </a:cubicBezTo>
                <a:lnTo>
                  <a:pt x="6100" y="26"/>
                </a:lnTo>
                <a:lnTo>
                  <a:pt x="6100" y="26"/>
                </a:lnTo>
                <a:cubicBezTo>
                  <a:pt x="6094" y="32"/>
                  <a:pt x="6088" y="43"/>
                  <a:pt x="6088" y="49"/>
                </a:cubicBezTo>
                <a:cubicBezTo>
                  <a:pt x="6077" y="43"/>
                  <a:pt x="6054" y="26"/>
                  <a:pt x="6049" y="15"/>
                </a:cubicBezTo>
                <a:cubicBezTo>
                  <a:pt x="6037" y="26"/>
                  <a:pt x="6026" y="32"/>
                  <a:pt x="6015" y="37"/>
                </a:cubicBezTo>
                <a:lnTo>
                  <a:pt x="5998" y="15"/>
                </a:lnTo>
                <a:lnTo>
                  <a:pt x="5998" y="15"/>
                </a:lnTo>
                <a:cubicBezTo>
                  <a:pt x="5998" y="20"/>
                  <a:pt x="6003" y="26"/>
                  <a:pt x="6003" y="32"/>
                </a:cubicBezTo>
                <a:cubicBezTo>
                  <a:pt x="5981" y="26"/>
                  <a:pt x="5958" y="26"/>
                  <a:pt x="5941" y="9"/>
                </a:cubicBezTo>
                <a:lnTo>
                  <a:pt x="5941" y="9"/>
                </a:lnTo>
                <a:cubicBezTo>
                  <a:pt x="5941" y="15"/>
                  <a:pt x="5947" y="20"/>
                  <a:pt x="5947" y="26"/>
                </a:cubicBezTo>
                <a:cubicBezTo>
                  <a:pt x="5915" y="23"/>
                  <a:pt x="5884" y="23"/>
                  <a:pt x="5853" y="23"/>
                </a:cubicBezTo>
                <a:cubicBezTo>
                  <a:pt x="5822" y="23"/>
                  <a:pt x="5791" y="23"/>
                  <a:pt x="5759" y="20"/>
                </a:cubicBezTo>
                <a:cubicBezTo>
                  <a:pt x="5759" y="16"/>
                  <a:pt x="5762" y="13"/>
                  <a:pt x="5766" y="9"/>
                </a:cubicBezTo>
                <a:lnTo>
                  <a:pt x="5766" y="9"/>
                </a:lnTo>
                <a:cubicBezTo>
                  <a:pt x="5753" y="19"/>
                  <a:pt x="5734" y="25"/>
                  <a:pt x="5714" y="25"/>
                </a:cubicBezTo>
                <a:cubicBezTo>
                  <a:pt x="5691" y="25"/>
                  <a:pt x="5669" y="17"/>
                  <a:pt x="5657" y="3"/>
                </a:cubicBezTo>
                <a:cubicBezTo>
                  <a:pt x="5654" y="1"/>
                  <a:pt x="5651" y="0"/>
                  <a:pt x="5648" y="0"/>
                </a:cubicBezTo>
                <a:close/>
              </a:path>
            </a:pathLst>
          </a:custGeom>
          <a:solidFill>
            <a:srgbClr val="7A866C">
              <a:alpha val="575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" name="Google Shape;49;p8"/>
          <p:cNvSpPr/>
          <p:nvPr/>
        </p:nvSpPr>
        <p:spPr>
          <a:xfrm>
            <a:off x="7750803" y="198953"/>
            <a:ext cx="1140807" cy="1252690"/>
          </a:xfrm>
          <a:custGeom>
            <a:rect b="b" l="l" r="r" t="t"/>
            <a:pathLst>
              <a:path extrusionOk="0" h="11496" w="10469">
                <a:moveTo>
                  <a:pt x="8249" y="233"/>
                </a:moveTo>
                <a:cubicBezTo>
                  <a:pt x="8249" y="235"/>
                  <a:pt x="8250" y="236"/>
                  <a:pt x="8250" y="237"/>
                </a:cubicBezTo>
                <a:lnTo>
                  <a:pt x="8250" y="237"/>
                </a:lnTo>
                <a:cubicBezTo>
                  <a:pt x="8250" y="236"/>
                  <a:pt x="8250" y="234"/>
                  <a:pt x="8250" y="233"/>
                </a:cubicBezTo>
                <a:close/>
                <a:moveTo>
                  <a:pt x="8224" y="447"/>
                </a:moveTo>
                <a:cubicBezTo>
                  <a:pt x="8230" y="447"/>
                  <a:pt x="8232" y="452"/>
                  <a:pt x="8228" y="460"/>
                </a:cubicBezTo>
                <a:cubicBezTo>
                  <a:pt x="8222" y="472"/>
                  <a:pt x="8194" y="500"/>
                  <a:pt x="8182" y="511"/>
                </a:cubicBezTo>
                <a:cubicBezTo>
                  <a:pt x="8177" y="511"/>
                  <a:pt x="8177" y="511"/>
                  <a:pt x="8154" y="500"/>
                </a:cubicBezTo>
                <a:lnTo>
                  <a:pt x="8120" y="483"/>
                </a:lnTo>
                <a:lnTo>
                  <a:pt x="8126" y="483"/>
                </a:lnTo>
                <a:cubicBezTo>
                  <a:pt x="8148" y="472"/>
                  <a:pt x="8199" y="454"/>
                  <a:pt x="8216" y="449"/>
                </a:cubicBezTo>
                <a:cubicBezTo>
                  <a:pt x="8219" y="447"/>
                  <a:pt x="8222" y="447"/>
                  <a:pt x="8224" y="447"/>
                </a:cubicBezTo>
                <a:close/>
                <a:moveTo>
                  <a:pt x="3513" y="625"/>
                </a:moveTo>
                <a:cubicBezTo>
                  <a:pt x="3524" y="625"/>
                  <a:pt x="3541" y="625"/>
                  <a:pt x="3541" y="630"/>
                </a:cubicBezTo>
                <a:cubicBezTo>
                  <a:pt x="3541" y="636"/>
                  <a:pt x="3536" y="636"/>
                  <a:pt x="3530" y="642"/>
                </a:cubicBezTo>
                <a:cubicBezTo>
                  <a:pt x="3524" y="636"/>
                  <a:pt x="3519" y="630"/>
                  <a:pt x="3513" y="630"/>
                </a:cubicBezTo>
                <a:cubicBezTo>
                  <a:pt x="3513" y="630"/>
                  <a:pt x="3513" y="630"/>
                  <a:pt x="3513" y="625"/>
                </a:cubicBezTo>
                <a:close/>
                <a:moveTo>
                  <a:pt x="1152" y="635"/>
                </a:moveTo>
                <a:cubicBezTo>
                  <a:pt x="1157" y="635"/>
                  <a:pt x="1161" y="638"/>
                  <a:pt x="1164" y="642"/>
                </a:cubicBezTo>
                <a:cubicBezTo>
                  <a:pt x="1181" y="653"/>
                  <a:pt x="1164" y="653"/>
                  <a:pt x="1164" y="659"/>
                </a:cubicBezTo>
                <a:lnTo>
                  <a:pt x="1158" y="664"/>
                </a:lnTo>
                <a:cubicBezTo>
                  <a:pt x="1153" y="676"/>
                  <a:pt x="1147" y="681"/>
                  <a:pt x="1136" y="681"/>
                </a:cubicBezTo>
                <a:lnTo>
                  <a:pt x="1136" y="676"/>
                </a:lnTo>
                <a:cubicBezTo>
                  <a:pt x="1124" y="670"/>
                  <a:pt x="1101" y="664"/>
                  <a:pt x="1096" y="659"/>
                </a:cubicBezTo>
                <a:cubicBezTo>
                  <a:pt x="1096" y="647"/>
                  <a:pt x="1104" y="646"/>
                  <a:pt x="1114" y="646"/>
                </a:cubicBezTo>
                <a:cubicBezTo>
                  <a:pt x="1117" y="646"/>
                  <a:pt x="1120" y="646"/>
                  <a:pt x="1123" y="646"/>
                </a:cubicBezTo>
                <a:cubicBezTo>
                  <a:pt x="1129" y="646"/>
                  <a:pt x="1134" y="646"/>
                  <a:pt x="1136" y="642"/>
                </a:cubicBezTo>
                <a:cubicBezTo>
                  <a:pt x="1143" y="637"/>
                  <a:pt x="1148" y="635"/>
                  <a:pt x="1152" y="635"/>
                </a:cubicBezTo>
                <a:close/>
                <a:moveTo>
                  <a:pt x="4552" y="635"/>
                </a:moveTo>
                <a:cubicBezTo>
                  <a:pt x="4557" y="635"/>
                  <a:pt x="4562" y="638"/>
                  <a:pt x="4568" y="642"/>
                </a:cubicBezTo>
                <a:cubicBezTo>
                  <a:pt x="4580" y="653"/>
                  <a:pt x="4568" y="653"/>
                  <a:pt x="4562" y="659"/>
                </a:cubicBezTo>
                <a:lnTo>
                  <a:pt x="4557" y="670"/>
                </a:lnTo>
                <a:cubicBezTo>
                  <a:pt x="4557" y="676"/>
                  <a:pt x="4545" y="681"/>
                  <a:pt x="4540" y="681"/>
                </a:cubicBezTo>
                <a:lnTo>
                  <a:pt x="4534" y="681"/>
                </a:lnTo>
                <a:cubicBezTo>
                  <a:pt x="4523" y="670"/>
                  <a:pt x="4500" y="664"/>
                  <a:pt x="4500" y="659"/>
                </a:cubicBezTo>
                <a:cubicBezTo>
                  <a:pt x="4497" y="647"/>
                  <a:pt x="4504" y="646"/>
                  <a:pt x="4514" y="646"/>
                </a:cubicBezTo>
                <a:cubicBezTo>
                  <a:pt x="4517" y="646"/>
                  <a:pt x="4520" y="646"/>
                  <a:pt x="4523" y="646"/>
                </a:cubicBezTo>
                <a:cubicBezTo>
                  <a:pt x="4530" y="646"/>
                  <a:pt x="4536" y="646"/>
                  <a:pt x="4540" y="642"/>
                </a:cubicBezTo>
                <a:cubicBezTo>
                  <a:pt x="4545" y="637"/>
                  <a:pt x="4548" y="635"/>
                  <a:pt x="4552" y="635"/>
                </a:cubicBezTo>
                <a:close/>
                <a:moveTo>
                  <a:pt x="6009" y="647"/>
                </a:moveTo>
                <a:cubicBezTo>
                  <a:pt x="6021" y="653"/>
                  <a:pt x="6038" y="670"/>
                  <a:pt x="6038" y="676"/>
                </a:cubicBezTo>
                <a:lnTo>
                  <a:pt x="6032" y="681"/>
                </a:lnTo>
                <a:lnTo>
                  <a:pt x="6026" y="687"/>
                </a:lnTo>
                <a:cubicBezTo>
                  <a:pt x="6026" y="694"/>
                  <a:pt x="6019" y="696"/>
                  <a:pt x="6010" y="696"/>
                </a:cubicBezTo>
                <a:cubicBezTo>
                  <a:pt x="5995" y="696"/>
                  <a:pt x="5974" y="691"/>
                  <a:pt x="5964" y="687"/>
                </a:cubicBezTo>
                <a:cubicBezTo>
                  <a:pt x="5947" y="681"/>
                  <a:pt x="5953" y="670"/>
                  <a:pt x="5975" y="664"/>
                </a:cubicBezTo>
                <a:lnTo>
                  <a:pt x="5992" y="659"/>
                </a:lnTo>
                <a:lnTo>
                  <a:pt x="6009" y="647"/>
                </a:lnTo>
                <a:close/>
                <a:moveTo>
                  <a:pt x="1532" y="800"/>
                </a:moveTo>
                <a:cubicBezTo>
                  <a:pt x="1534" y="800"/>
                  <a:pt x="1537" y="800"/>
                  <a:pt x="1538" y="801"/>
                </a:cubicBezTo>
                <a:cubicBezTo>
                  <a:pt x="1555" y="812"/>
                  <a:pt x="1561" y="818"/>
                  <a:pt x="1544" y="818"/>
                </a:cubicBezTo>
                <a:lnTo>
                  <a:pt x="1538" y="818"/>
                </a:lnTo>
                <a:cubicBezTo>
                  <a:pt x="1516" y="818"/>
                  <a:pt x="1504" y="823"/>
                  <a:pt x="1504" y="840"/>
                </a:cubicBezTo>
                <a:cubicBezTo>
                  <a:pt x="1500" y="842"/>
                  <a:pt x="1496" y="843"/>
                  <a:pt x="1493" y="843"/>
                </a:cubicBezTo>
                <a:cubicBezTo>
                  <a:pt x="1485" y="843"/>
                  <a:pt x="1482" y="837"/>
                  <a:pt x="1482" y="829"/>
                </a:cubicBezTo>
                <a:cubicBezTo>
                  <a:pt x="1487" y="819"/>
                  <a:pt x="1514" y="800"/>
                  <a:pt x="1532" y="800"/>
                </a:cubicBezTo>
                <a:close/>
                <a:moveTo>
                  <a:pt x="4937" y="801"/>
                </a:moveTo>
                <a:cubicBezTo>
                  <a:pt x="4960" y="812"/>
                  <a:pt x="4960" y="818"/>
                  <a:pt x="4948" y="818"/>
                </a:cubicBezTo>
                <a:lnTo>
                  <a:pt x="4937" y="818"/>
                </a:lnTo>
                <a:cubicBezTo>
                  <a:pt x="4914" y="818"/>
                  <a:pt x="4903" y="823"/>
                  <a:pt x="4903" y="840"/>
                </a:cubicBezTo>
                <a:cubicBezTo>
                  <a:pt x="4898" y="842"/>
                  <a:pt x="4895" y="843"/>
                  <a:pt x="4892" y="843"/>
                </a:cubicBezTo>
                <a:cubicBezTo>
                  <a:pt x="4884" y="843"/>
                  <a:pt x="4882" y="837"/>
                  <a:pt x="4886" y="829"/>
                </a:cubicBezTo>
                <a:cubicBezTo>
                  <a:pt x="4886" y="829"/>
                  <a:pt x="4886" y="829"/>
                  <a:pt x="4886" y="823"/>
                </a:cubicBezTo>
                <a:cubicBezTo>
                  <a:pt x="4892" y="823"/>
                  <a:pt x="4897" y="818"/>
                  <a:pt x="4909" y="818"/>
                </a:cubicBezTo>
                <a:lnTo>
                  <a:pt x="4931" y="806"/>
                </a:lnTo>
                <a:lnTo>
                  <a:pt x="4931" y="801"/>
                </a:lnTo>
                <a:cubicBezTo>
                  <a:pt x="4931" y="801"/>
                  <a:pt x="4937" y="801"/>
                  <a:pt x="4937" y="806"/>
                </a:cubicBezTo>
                <a:lnTo>
                  <a:pt x="4937" y="801"/>
                </a:lnTo>
                <a:close/>
                <a:moveTo>
                  <a:pt x="3791" y="1005"/>
                </a:moveTo>
                <a:cubicBezTo>
                  <a:pt x="3791" y="1011"/>
                  <a:pt x="3791" y="1016"/>
                  <a:pt x="3791" y="1022"/>
                </a:cubicBezTo>
                <a:cubicBezTo>
                  <a:pt x="3791" y="1022"/>
                  <a:pt x="3785" y="1016"/>
                  <a:pt x="3785" y="1016"/>
                </a:cubicBezTo>
                <a:cubicBezTo>
                  <a:pt x="3780" y="1011"/>
                  <a:pt x="3785" y="1011"/>
                  <a:pt x="3791" y="1005"/>
                </a:cubicBezTo>
                <a:close/>
                <a:moveTo>
                  <a:pt x="1958" y="937"/>
                </a:moveTo>
                <a:cubicBezTo>
                  <a:pt x="1958" y="942"/>
                  <a:pt x="1970" y="948"/>
                  <a:pt x="1964" y="948"/>
                </a:cubicBezTo>
                <a:lnTo>
                  <a:pt x="1964" y="959"/>
                </a:lnTo>
                <a:cubicBezTo>
                  <a:pt x="1964" y="971"/>
                  <a:pt x="1998" y="1011"/>
                  <a:pt x="1987" y="1016"/>
                </a:cubicBezTo>
                <a:cubicBezTo>
                  <a:pt x="1984" y="1022"/>
                  <a:pt x="1979" y="1025"/>
                  <a:pt x="1976" y="1025"/>
                </a:cubicBezTo>
                <a:cubicBezTo>
                  <a:pt x="1972" y="1025"/>
                  <a:pt x="1970" y="1022"/>
                  <a:pt x="1970" y="1016"/>
                </a:cubicBezTo>
                <a:lnTo>
                  <a:pt x="1970" y="1011"/>
                </a:lnTo>
                <a:cubicBezTo>
                  <a:pt x="1967" y="1002"/>
                  <a:pt x="1964" y="999"/>
                  <a:pt x="1960" y="999"/>
                </a:cubicBezTo>
                <a:cubicBezTo>
                  <a:pt x="1957" y="999"/>
                  <a:pt x="1953" y="1002"/>
                  <a:pt x="1947" y="1005"/>
                </a:cubicBezTo>
                <a:cubicBezTo>
                  <a:pt x="1947" y="1005"/>
                  <a:pt x="1919" y="994"/>
                  <a:pt x="1919" y="988"/>
                </a:cubicBezTo>
                <a:cubicBezTo>
                  <a:pt x="1924" y="971"/>
                  <a:pt x="1936" y="954"/>
                  <a:pt x="1941" y="937"/>
                </a:cubicBezTo>
                <a:close/>
                <a:moveTo>
                  <a:pt x="2435" y="1011"/>
                </a:moveTo>
                <a:cubicBezTo>
                  <a:pt x="2440" y="1028"/>
                  <a:pt x="2440" y="1028"/>
                  <a:pt x="2440" y="1028"/>
                </a:cubicBezTo>
                <a:cubicBezTo>
                  <a:pt x="2440" y="1028"/>
                  <a:pt x="2440" y="1028"/>
                  <a:pt x="2435" y="1033"/>
                </a:cubicBezTo>
                <a:cubicBezTo>
                  <a:pt x="2435" y="1028"/>
                  <a:pt x="2435" y="1016"/>
                  <a:pt x="2435" y="1011"/>
                </a:cubicBezTo>
                <a:close/>
                <a:moveTo>
                  <a:pt x="2202" y="1090"/>
                </a:moveTo>
                <a:cubicBezTo>
                  <a:pt x="2202" y="1090"/>
                  <a:pt x="2202" y="1096"/>
                  <a:pt x="2202" y="1096"/>
                </a:cubicBezTo>
                <a:lnTo>
                  <a:pt x="2208" y="1107"/>
                </a:lnTo>
                <a:lnTo>
                  <a:pt x="2214" y="1107"/>
                </a:lnTo>
                <a:cubicBezTo>
                  <a:pt x="2208" y="1118"/>
                  <a:pt x="2191" y="1118"/>
                  <a:pt x="2191" y="1118"/>
                </a:cubicBezTo>
                <a:cubicBezTo>
                  <a:pt x="2185" y="1118"/>
                  <a:pt x="2179" y="1107"/>
                  <a:pt x="2179" y="1096"/>
                </a:cubicBezTo>
                <a:cubicBezTo>
                  <a:pt x="2185" y="1096"/>
                  <a:pt x="2191" y="1096"/>
                  <a:pt x="2202" y="1090"/>
                </a:cubicBezTo>
                <a:close/>
                <a:moveTo>
                  <a:pt x="1866" y="1010"/>
                </a:moveTo>
                <a:cubicBezTo>
                  <a:pt x="1869" y="1010"/>
                  <a:pt x="1871" y="1012"/>
                  <a:pt x="1873" y="1016"/>
                </a:cubicBezTo>
                <a:cubicBezTo>
                  <a:pt x="1890" y="1039"/>
                  <a:pt x="1913" y="1056"/>
                  <a:pt x="1913" y="1073"/>
                </a:cubicBezTo>
                <a:cubicBezTo>
                  <a:pt x="1913" y="1101"/>
                  <a:pt x="1862" y="1084"/>
                  <a:pt x="1845" y="1101"/>
                </a:cubicBezTo>
                <a:lnTo>
                  <a:pt x="1839" y="1101"/>
                </a:lnTo>
                <a:cubicBezTo>
                  <a:pt x="1805" y="1113"/>
                  <a:pt x="1805" y="1113"/>
                  <a:pt x="1811" y="1135"/>
                </a:cubicBezTo>
                <a:cubicBezTo>
                  <a:pt x="1816" y="1141"/>
                  <a:pt x="1816" y="1147"/>
                  <a:pt x="1822" y="1152"/>
                </a:cubicBezTo>
                <a:cubicBezTo>
                  <a:pt x="1822" y="1152"/>
                  <a:pt x="1816" y="1152"/>
                  <a:pt x="1816" y="1158"/>
                </a:cubicBezTo>
                <a:cubicBezTo>
                  <a:pt x="1816" y="1159"/>
                  <a:pt x="1815" y="1159"/>
                  <a:pt x="1814" y="1159"/>
                </a:cubicBezTo>
                <a:cubicBezTo>
                  <a:pt x="1805" y="1159"/>
                  <a:pt x="1782" y="1140"/>
                  <a:pt x="1782" y="1130"/>
                </a:cubicBezTo>
                <a:cubicBezTo>
                  <a:pt x="1782" y="1118"/>
                  <a:pt x="1788" y="1096"/>
                  <a:pt x="1788" y="1090"/>
                </a:cubicBezTo>
                <a:cubicBezTo>
                  <a:pt x="1788" y="1084"/>
                  <a:pt x="1777" y="1067"/>
                  <a:pt x="1771" y="1056"/>
                </a:cubicBezTo>
                <a:cubicBezTo>
                  <a:pt x="1777" y="1056"/>
                  <a:pt x="1777" y="1062"/>
                  <a:pt x="1782" y="1062"/>
                </a:cubicBezTo>
                <a:cubicBezTo>
                  <a:pt x="1782" y="1063"/>
                  <a:pt x="1784" y="1064"/>
                  <a:pt x="1787" y="1064"/>
                </a:cubicBezTo>
                <a:cubicBezTo>
                  <a:pt x="1794" y="1064"/>
                  <a:pt x="1807" y="1060"/>
                  <a:pt x="1811" y="1056"/>
                </a:cubicBezTo>
                <a:cubicBezTo>
                  <a:pt x="1828" y="1050"/>
                  <a:pt x="1845" y="1039"/>
                  <a:pt x="1850" y="1022"/>
                </a:cubicBezTo>
                <a:cubicBezTo>
                  <a:pt x="1857" y="1015"/>
                  <a:pt x="1862" y="1010"/>
                  <a:pt x="1866" y="1010"/>
                </a:cubicBezTo>
                <a:close/>
                <a:moveTo>
                  <a:pt x="251" y="3392"/>
                </a:moveTo>
                <a:cubicBezTo>
                  <a:pt x="254" y="3392"/>
                  <a:pt x="263" y="3403"/>
                  <a:pt x="267" y="3422"/>
                </a:cubicBezTo>
                <a:lnTo>
                  <a:pt x="245" y="3445"/>
                </a:lnTo>
                <a:lnTo>
                  <a:pt x="239" y="3445"/>
                </a:lnTo>
                <a:cubicBezTo>
                  <a:pt x="245" y="3456"/>
                  <a:pt x="228" y="3467"/>
                  <a:pt x="211" y="3467"/>
                </a:cubicBezTo>
                <a:cubicBezTo>
                  <a:pt x="199" y="3467"/>
                  <a:pt x="211" y="3445"/>
                  <a:pt x="216" y="3439"/>
                </a:cubicBezTo>
                <a:cubicBezTo>
                  <a:pt x="228" y="3433"/>
                  <a:pt x="250" y="3405"/>
                  <a:pt x="250" y="3394"/>
                </a:cubicBezTo>
                <a:cubicBezTo>
                  <a:pt x="250" y="3393"/>
                  <a:pt x="251" y="3392"/>
                  <a:pt x="251" y="3392"/>
                </a:cubicBezTo>
                <a:close/>
                <a:moveTo>
                  <a:pt x="10265" y="3542"/>
                </a:moveTo>
                <a:cubicBezTo>
                  <a:pt x="10269" y="3542"/>
                  <a:pt x="10273" y="3544"/>
                  <a:pt x="10276" y="3547"/>
                </a:cubicBezTo>
                <a:cubicBezTo>
                  <a:pt x="10282" y="3558"/>
                  <a:pt x="10253" y="3581"/>
                  <a:pt x="10236" y="3586"/>
                </a:cubicBezTo>
                <a:cubicBezTo>
                  <a:pt x="10234" y="3587"/>
                  <a:pt x="10232" y="3588"/>
                  <a:pt x="10230" y="3588"/>
                </a:cubicBezTo>
                <a:cubicBezTo>
                  <a:pt x="10216" y="3588"/>
                  <a:pt x="10209" y="3574"/>
                  <a:pt x="10214" y="3569"/>
                </a:cubicBezTo>
                <a:cubicBezTo>
                  <a:pt x="10225" y="3569"/>
                  <a:pt x="10242" y="3552"/>
                  <a:pt x="10253" y="3547"/>
                </a:cubicBezTo>
                <a:cubicBezTo>
                  <a:pt x="10256" y="3544"/>
                  <a:pt x="10260" y="3542"/>
                  <a:pt x="10265" y="3542"/>
                </a:cubicBezTo>
                <a:close/>
                <a:moveTo>
                  <a:pt x="220" y="3499"/>
                </a:moveTo>
                <a:cubicBezTo>
                  <a:pt x="230" y="3499"/>
                  <a:pt x="242" y="3506"/>
                  <a:pt x="250" y="3518"/>
                </a:cubicBezTo>
                <a:lnTo>
                  <a:pt x="256" y="3530"/>
                </a:lnTo>
                <a:lnTo>
                  <a:pt x="267" y="3541"/>
                </a:lnTo>
                <a:cubicBezTo>
                  <a:pt x="262" y="3558"/>
                  <a:pt x="256" y="3581"/>
                  <a:pt x="262" y="3586"/>
                </a:cubicBezTo>
                <a:cubicBezTo>
                  <a:pt x="262" y="3592"/>
                  <a:pt x="273" y="3620"/>
                  <a:pt x="262" y="3626"/>
                </a:cubicBezTo>
                <a:cubicBezTo>
                  <a:pt x="261" y="3627"/>
                  <a:pt x="260" y="3627"/>
                  <a:pt x="259" y="3627"/>
                </a:cubicBezTo>
                <a:cubicBezTo>
                  <a:pt x="248" y="3627"/>
                  <a:pt x="239" y="3602"/>
                  <a:pt x="239" y="3592"/>
                </a:cubicBezTo>
                <a:cubicBezTo>
                  <a:pt x="239" y="3581"/>
                  <a:pt x="239" y="3547"/>
                  <a:pt x="233" y="3541"/>
                </a:cubicBezTo>
                <a:cubicBezTo>
                  <a:pt x="222" y="3535"/>
                  <a:pt x="199" y="3507"/>
                  <a:pt x="211" y="3501"/>
                </a:cubicBezTo>
                <a:cubicBezTo>
                  <a:pt x="214" y="3500"/>
                  <a:pt x="217" y="3499"/>
                  <a:pt x="220" y="3499"/>
                </a:cubicBezTo>
                <a:close/>
                <a:moveTo>
                  <a:pt x="284" y="3808"/>
                </a:moveTo>
                <a:cubicBezTo>
                  <a:pt x="284" y="3813"/>
                  <a:pt x="284" y="3819"/>
                  <a:pt x="279" y="3830"/>
                </a:cubicBezTo>
                <a:cubicBezTo>
                  <a:pt x="273" y="3842"/>
                  <a:pt x="290" y="3887"/>
                  <a:pt x="290" y="3898"/>
                </a:cubicBezTo>
                <a:cubicBezTo>
                  <a:pt x="287" y="3905"/>
                  <a:pt x="282" y="3908"/>
                  <a:pt x="274" y="3908"/>
                </a:cubicBezTo>
                <a:cubicBezTo>
                  <a:pt x="269" y="3908"/>
                  <a:pt x="263" y="3907"/>
                  <a:pt x="256" y="3904"/>
                </a:cubicBezTo>
                <a:lnTo>
                  <a:pt x="245" y="3898"/>
                </a:lnTo>
                <a:cubicBezTo>
                  <a:pt x="245" y="3898"/>
                  <a:pt x="239" y="3893"/>
                  <a:pt x="239" y="3893"/>
                </a:cubicBezTo>
                <a:lnTo>
                  <a:pt x="262" y="3876"/>
                </a:lnTo>
                <a:cubicBezTo>
                  <a:pt x="250" y="3859"/>
                  <a:pt x="256" y="3825"/>
                  <a:pt x="262" y="3819"/>
                </a:cubicBezTo>
                <a:cubicBezTo>
                  <a:pt x="273" y="3813"/>
                  <a:pt x="284" y="3808"/>
                  <a:pt x="284" y="3808"/>
                </a:cubicBezTo>
                <a:close/>
                <a:moveTo>
                  <a:pt x="165" y="4131"/>
                </a:moveTo>
                <a:cubicBezTo>
                  <a:pt x="182" y="4131"/>
                  <a:pt x="177" y="4131"/>
                  <a:pt x="160" y="4137"/>
                </a:cubicBezTo>
                <a:cubicBezTo>
                  <a:pt x="144" y="4137"/>
                  <a:pt x="124" y="4142"/>
                  <a:pt x="111" y="4142"/>
                </a:cubicBezTo>
                <a:cubicBezTo>
                  <a:pt x="104" y="4142"/>
                  <a:pt x="99" y="4141"/>
                  <a:pt x="97" y="4137"/>
                </a:cubicBezTo>
                <a:cubicBezTo>
                  <a:pt x="97" y="4131"/>
                  <a:pt x="143" y="4131"/>
                  <a:pt x="165" y="4131"/>
                </a:cubicBezTo>
                <a:close/>
                <a:moveTo>
                  <a:pt x="185" y="4479"/>
                </a:moveTo>
                <a:cubicBezTo>
                  <a:pt x="191" y="4479"/>
                  <a:pt x="194" y="4481"/>
                  <a:pt x="194" y="4483"/>
                </a:cubicBezTo>
                <a:cubicBezTo>
                  <a:pt x="194" y="4489"/>
                  <a:pt x="171" y="4500"/>
                  <a:pt x="154" y="4506"/>
                </a:cubicBezTo>
                <a:lnTo>
                  <a:pt x="148" y="4517"/>
                </a:lnTo>
                <a:lnTo>
                  <a:pt x="143" y="4528"/>
                </a:lnTo>
                <a:cubicBezTo>
                  <a:pt x="143" y="4540"/>
                  <a:pt x="137" y="4557"/>
                  <a:pt x="120" y="4557"/>
                </a:cubicBezTo>
                <a:lnTo>
                  <a:pt x="114" y="4557"/>
                </a:lnTo>
                <a:lnTo>
                  <a:pt x="114" y="4551"/>
                </a:lnTo>
                <a:lnTo>
                  <a:pt x="109" y="4551"/>
                </a:lnTo>
                <a:cubicBezTo>
                  <a:pt x="103" y="4545"/>
                  <a:pt x="109" y="4528"/>
                  <a:pt x="126" y="4511"/>
                </a:cubicBezTo>
                <a:lnTo>
                  <a:pt x="137" y="4500"/>
                </a:lnTo>
                <a:lnTo>
                  <a:pt x="148" y="4489"/>
                </a:lnTo>
                <a:cubicBezTo>
                  <a:pt x="165" y="4482"/>
                  <a:pt x="178" y="4479"/>
                  <a:pt x="185" y="4479"/>
                </a:cubicBezTo>
                <a:close/>
                <a:moveTo>
                  <a:pt x="10260" y="5498"/>
                </a:moveTo>
                <a:cubicBezTo>
                  <a:pt x="10268" y="5498"/>
                  <a:pt x="10274" y="5500"/>
                  <a:pt x="10276" y="5504"/>
                </a:cubicBezTo>
                <a:cubicBezTo>
                  <a:pt x="10282" y="5510"/>
                  <a:pt x="10299" y="5533"/>
                  <a:pt x="10293" y="5538"/>
                </a:cubicBezTo>
                <a:cubicBezTo>
                  <a:pt x="10287" y="5544"/>
                  <a:pt x="10276" y="5544"/>
                  <a:pt x="10259" y="5544"/>
                </a:cubicBezTo>
                <a:lnTo>
                  <a:pt x="10242" y="5544"/>
                </a:lnTo>
                <a:cubicBezTo>
                  <a:pt x="10236" y="5544"/>
                  <a:pt x="10236" y="5527"/>
                  <a:pt x="10231" y="5516"/>
                </a:cubicBezTo>
                <a:cubicBezTo>
                  <a:pt x="10231" y="5505"/>
                  <a:pt x="10247" y="5498"/>
                  <a:pt x="10260" y="5498"/>
                </a:cubicBezTo>
                <a:close/>
                <a:moveTo>
                  <a:pt x="228" y="6003"/>
                </a:moveTo>
                <a:cubicBezTo>
                  <a:pt x="233" y="6003"/>
                  <a:pt x="239" y="6020"/>
                  <a:pt x="239" y="6032"/>
                </a:cubicBezTo>
                <a:cubicBezTo>
                  <a:pt x="239" y="6043"/>
                  <a:pt x="222" y="6049"/>
                  <a:pt x="211" y="6049"/>
                </a:cubicBezTo>
                <a:cubicBezTo>
                  <a:pt x="204" y="6049"/>
                  <a:pt x="199" y="6047"/>
                  <a:pt x="199" y="6043"/>
                </a:cubicBezTo>
                <a:lnTo>
                  <a:pt x="194" y="6043"/>
                </a:lnTo>
                <a:cubicBezTo>
                  <a:pt x="194" y="6038"/>
                  <a:pt x="177" y="6015"/>
                  <a:pt x="182" y="6009"/>
                </a:cubicBezTo>
                <a:cubicBezTo>
                  <a:pt x="182" y="6006"/>
                  <a:pt x="187" y="6005"/>
                  <a:pt x="192" y="6005"/>
                </a:cubicBezTo>
                <a:cubicBezTo>
                  <a:pt x="198" y="6005"/>
                  <a:pt x="205" y="6006"/>
                  <a:pt x="211" y="6009"/>
                </a:cubicBezTo>
                <a:lnTo>
                  <a:pt x="228" y="6003"/>
                </a:lnTo>
                <a:close/>
                <a:moveTo>
                  <a:pt x="10350" y="7002"/>
                </a:moveTo>
                <a:lnTo>
                  <a:pt x="10361" y="7008"/>
                </a:lnTo>
                <a:lnTo>
                  <a:pt x="10367" y="7008"/>
                </a:lnTo>
                <a:cubicBezTo>
                  <a:pt x="10372" y="7013"/>
                  <a:pt x="10361" y="7036"/>
                  <a:pt x="10350" y="7047"/>
                </a:cubicBezTo>
                <a:lnTo>
                  <a:pt x="10338" y="7059"/>
                </a:lnTo>
                <a:lnTo>
                  <a:pt x="10327" y="7076"/>
                </a:lnTo>
                <a:cubicBezTo>
                  <a:pt x="10307" y="7080"/>
                  <a:pt x="10290" y="7084"/>
                  <a:pt x="10283" y="7084"/>
                </a:cubicBezTo>
                <a:cubicBezTo>
                  <a:pt x="10281" y="7084"/>
                  <a:pt x="10280" y="7083"/>
                  <a:pt x="10282" y="7081"/>
                </a:cubicBezTo>
                <a:cubicBezTo>
                  <a:pt x="10282" y="7076"/>
                  <a:pt x="10299" y="7059"/>
                  <a:pt x="10316" y="7053"/>
                </a:cubicBezTo>
                <a:lnTo>
                  <a:pt x="10327" y="7042"/>
                </a:lnTo>
                <a:lnTo>
                  <a:pt x="10333" y="7036"/>
                </a:lnTo>
                <a:cubicBezTo>
                  <a:pt x="10327" y="7019"/>
                  <a:pt x="10338" y="7002"/>
                  <a:pt x="10350" y="7002"/>
                </a:cubicBezTo>
                <a:close/>
                <a:moveTo>
                  <a:pt x="10363" y="7423"/>
                </a:moveTo>
                <a:cubicBezTo>
                  <a:pt x="10369" y="7423"/>
                  <a:pt x="10372" y="7424"/>
                  <a:pt x="10372" y="7428"/>
                </a:cubicBezTo>
                <a:cubicBezTo>
                  <a:pt x="10378" y="7433"/>
                  <a:pt x="10327" y="7433"/>
                  <a:pt x="10310" y="7433"/>
                </a:cubicBezTo>
                <a:cubicBezTo>
                  <a:pt x="10293" y="7433"/>
                  <a:pt x="10293" y="7433"/>
                  <a:pt x="10316" y="7428"/>
                </a:cubicBezTo>
                <a:cubicBezTo>
                  <a:pt x="10331" y="7428"/>
                  <a:pt x="10351" y="7423"/>
                  <a:pt x="10363" y="7423"/>
                </a:cubicBezTo>
                <a:close/>
                <a:moveTo>
                  <a:pt x="10201" y="7656"/>
                </a:moveTo>
                <a:cubicBezTo>
                  <a:pt x="10206" y="7656"/>
                  <a:pt x="10212" y="7658"/>
                  <a:pt x="10219" y="7660"/>
                </a:cubicBezTo>
                <a:lnTo>
                  <a:pt x="10225" y="7666"/>
                </a:lnTo>
                <a:cubicBezTo>
                  <a:pt x="10225" y="7666"/>
                  <a:pt x="10236" y="7677"/>
                  <a:pt x="10231" y="7677"/>
                </a:cubicBezTo>
                <a:lnTo>
                  <a:pt x="10214" y="7694"/>
                </a:lnTo>
                <a:cubicBezTo>
                  <a:pt x="10225" y="7711"/>
                  <a:pt x="10219" y="7745"/>
                  <a:pt x="10214" y="7751"/>
                </a:cubicBezTo>
                <a:cubicBezTo>
                  <a:pt x="10202" y="7757"/>
                  <a:pt x="10191" y="7757"/>
                  <a:pt x="10191" y="7757"/>
                </a:cubicBezTo>
                <a:cubicBezTo>
                  <a:pt x="10185" y="7757"/>
                  <a:pt x="10191" y="7745"/>
                  <a:pt x="10197" y="7734"/>
                </a:cubicBezTo>
                <a:cubicBezTo>
                  <a:pt x="10202" y="7728"/>
                  <a:pt x="10185" y="7677"/>
                  <a:pt x="10185" y="7666"/>
                </a:cubicBezTo>
                <a:cubicBezTo>
                  <a:pt x="10189" y="7659"/>
                  <a:pt x="10194" y="7656"/>
                  <a:pt x="10201" y="7656"/>
                </a:cubicBezTo>
                <a:close/>
                <a:moveTo>
                  <a:pt x="246" y="7943"/>
                </a:moveTo>
                <a:cubicBezTo>
                  <a:pt x="257" y="7943"/>
                  <a:pt x="261" y="7956"/>
                  <a:pt x="256" y="7961"/>
                </a:cubicBezTo>
                <a:cubicBezTo>
                  <a:pt x="250" y="7961"/>
                  <a:pt x="228" y="7978"/>
                  <a:pt x="222" y="7984"/>
                </a:cubicBezTo>
                <a:cubicBezTo>
                  <a:pt x="220" y="7986"/>
                  <a:pt x="216" y="7987"/>
                  <a:pt x="213" y="7987"/>
                </a:cubicBezTo>
                <a:cubicBezTo>
                  <a:pt x="208" y="7987"/>
                  <a:pt x="203" y="7985"/>
                  <a:pt x="199" y="7978"/>
                </a:cubicBezTo>
                <a:cubicBezTo>
                  <a:pt x="194" y="7972"/>
                  <a:pt x="222" y="7944"/>
                  <a:pt x="239" y="7944"/>
                </a:cubicBezTo>
                <a:cubicBezTo>
                  <a:pt x="241" y="7943"/>
                  <a:pt x="244" y="7943"/>
                  <a:pt x="246" y="7943"/>
                </a:cubicBezTo>
                <a:close/>
                <a:moveTo>
                  <a:pt x="10217" y="7943"/>
                </a:moveTo>
                <a:cubicBezTo>
                  <a:pt x="10226" y="7943"/>
                  <a:pt x="10231" y="7968"/>
                  <a:pt x="10231" y="7978"/>
                </a:cubicBezTo>
                <a:cubicBezTo>
                  <a:pt x="10231" y="7989"/>
                  <a:pt x="10236" y="8023"/>
                  <a:pt x="10242" y="8029"/>
                </a:cubicBezTo>
                <a:cubicBezTo>
                  <a:pt x="10248" y="8035"/>
                  <a:pt x="10276" y="8063"/>
                  <a:pt x="10259" y="8069"/>
                </a:cubicBezTo>
                <a:cubicBezTo>
                  <a:pt x="10256" y="8070"/>
                  <a:pt x="10253" y="8071"/>
                  <a:pt x="10250" y="8071"/>
                </a:cubicBezTo>
                <a:cubicBezTo>
                  <a:pt x="10242" y="8071"/>
                  <a:pt x="10233" y="8064"/>
                  <a:pt x="10225" y="8052"/>
                </a:cubicBezTo>
                <a:lnTo>
                  <a:pt x="10219" y="8040"/>
                </a:lnTo>
                <a:lnTo>
                  <a:pt x="10208" y="8029"/>
                </a:lnTo>
                <a:cubicBezTo>
                  <a:pt x="10214" y="8012"/>
                  <a:pt x="10219" y="7995"/>
                  <a:pt x="10214" y="7984"/>
                </a:cubicBezTo>
                <a:cubicBezTo>
                  <a:pt x="10208" y="7978"/>
                  <a:pt x="10202" y="7950"/>
                  <a:pt x="10214" y="7944"/>
                </a:cubicBezTo>
                <a:cubicBezTo>
                  <a:pt x="10215" y="7943"/>
                  <a:pt x="10216" y="7943"/>
                  <a:pt x="10217" y="7943"/>
                </a:cubicBezTo>
                <a:close/>
                <a:moveTo>
                  <a:pt x="10259" y="8103"/>
                </a:moveTo>
                <a:cubicBezTo>
                  <a:pt x="10270" y="8103"/>
                  <a:pt x="10265" y="8125"/>
                  <a:pt x="10253" y="8131"/>
                </a:cubicBezTo>
                <a:cubicBezTo>
                  <a:pt x="10248" y="8142"/>
                  <a:pt x="10225" y="8171"/>
                  <a:pt x="10225" y="8177"/>
                </a:cubicBezTo>
                <a:cubicBezTo>
                  <a:pt x="10225" y="8179"/>
                  <a:pt x="10224" y="8181"/>
                  <a:pt x="10223" y="8181"/>
                </a:cubicBezTo>
                <a:cubicBezTo>
                  <a:pt x="10219" y="8181"/>
                  <a:pt x="10212" y="8169"/>
                  <a:pt x="10208" y="8148"/>
                </a:cubicBezTo>
                <a:lnTo>
                  <a:pt x="10231" y="8131"/>
                </a:lnTo>
                <a:lnTo>
                  <a:pt x="10236" y="8125"/>
                </a:lnTo>
                <a:cubicBezTo>
                  <a:pt x="10225" y="8114"/>
                  <a:pt x="10248" y="8103"/>
                  <a:pt x="10259" y="8103"/>
                </a:cubicBezTo>
                <a:close/>
                <a:moveTo>
                  <a:pt x="8977" y="10752"/>
                </a:moveTo>
                <a:cubicBezTo>
                  <a:pt x="8994" y="10752"/>
                  <a:pt x="8999" y="10758"/>
                  <a:pt x="8999" y="10764"/>
                </a:cubicBezTo>
                <a:cubicBezTo>
                  <a:pt x="8994" y="10774"/>
                  <a:pt x="8967" y="10793"/>
                  <a:pt x="8949" y="10793"/>
                </a:cubicBezTo>
                <a:cubicBezTo>
                  <a:pt x="8947" y="10793"/>
                  <a:pt x="8945" y="10793"/>
                  <a:pt x="8943" y="10792"/>
                </a:cubicBezTo>
                <a:cubicBezTo>
                  <a:pt x="8926" y="10786"/>
                  <a:pt x="8920" y="10781"/>
                  <a:pt x="8931" y="10775"/>
                </a:cubicBezTo>
                <a:lnTo>
                  <a:pt x="8943" y="10775"/>
                </a:lnTo>
                <a:cubicBezTo>
                  <a:pt x="8965" y="10775"/>
                  <a:pt x="8977" y="10775"/>
                  <a:pt x="8977" y="10758"/>
                </a:cubicBezTo>
                <a:lnTo>
                  <a:pt x="8977" y="10752"/>
                </a:lnTo>
                <a:close/>
                <a:moveTo>
                  <a:pt x="9346" y="10917"/>
                </a:moveTo>
                <a:cubicBezTo>
                  <a:pt x="9357" y="10923"/>
                  <a:pt x="9380" y="10934"/>
                  <a:pt x="9385" y="10940"/>
                </a:cubicBezTo>
                <a:cubicBezTo>
                  <a:pt x="9385" y="10951"/>
                  <a:pt x="9377" y="10952"/>
                  <a:pt x="9368" y="10952"/>
                </a:cubicBezTo>
                <a:cubicBezTo>
                  <a:pt x="9364" y="10952"/>
                  <a:pt x="9361" y="10952"/>
                  <a:pt x="9358" y="10952"/>
                </a:cubicBezTo>
                <a:cubicBezTo>
                  <a:pt x="9352" y="10952"/>
                  <a:pt x="9347" y="10953"/>
                  <a:pt x="9346" y="10957"/>
                </a:cubicBezTo>
                <a:cubicBezTo>
                  <a:pt x="9339" y="10961"/>
                  <a:pt x="9334" y="10963"/>
                  <a:pt x="9330" y="10963"/>
                </a:cubicBezTo>
                <a:cubicBezTo>
                  <a:pt x="9324" y="10963"/>
                  <a:pt x="9321" y="10958"/>
                  <a:pt x="9317" y="10951"/>
                </a:cubicBezTo>
                <a:cubicBezTo>
                  <a:pt x="9300" y="10945"/>
                  <a:pt x="9317" y="10940"/>
                  <a:pt x="9317" y="10934"/>
                </a:cubicBezTo>
                <a:lnTo>
                  <a:pt x="9323" y="10928"/>
                </a:lnTo>
                <a:cubicBezTo>
                  <a:pt x="9328" y="10923"/>
                  <a:pt x="9334" y="10917"/>
                  <a:pt x="9346" y="10917"/>
                </a:cubicBezTo>
                <a:close/>
                <a:moveTo>
                  <a:pt x="2293" y="10991"/>
                </a:moveTo>
                <a:cubicBezTo>
                  <a:pt x="2293" y="10991"/>
                  <a:pt x="2299" y="10991"/>
                  <a:pt x="2316" y="11002"/>
                </a:cubicBezTo>
                <a:lnTo>
                  <a:pt x="2350" y="11019"/>
                </a:lnTo>
                <a:cubicBezTo>
                  <a:pt x="2321" y="11030"/>
                  <a:pt x="2276" y="11047"/>
                  <a:pt x="2259" y="11053"/>
                </a:cubicBezTo>
                <a:cubicBezTo>
                  <a:pt x="2256" y="11055"/>
                  <a:pt x="2253" y="11055"/>
                  <a:pt x="2251" y="11055"/>
                </a:cubicBezTo>
                <a:cubicBezTo>
                  <a:pt x="2245" y="11055"/>
                  <a:pt x="2243" y="11050"/>
                  <a:pt x="2248" y="11042"/>
                </a:cubicBezTo>
                <a:cubicBezTo>
                  <a:pt x="2248" y="11036"/>
                  <a:pt x="2276" y="11008"/>
                  <a:pt x="2293" y="10991"/>
                </a:cubicBezTo>
                <a:close/>
                <a:moveTo>
                  <a:pt x="5584" y="11116"/>
                </a:moveTo>
                <a:cubicBezTo>
                  <a:pt x="5584" y="11127"/>
                  <a:pt x="5578" y="11133"/>
                  <a:pt x="5578" y="11138"/>
                </a:cubicBezTo>
                <a:cubicBezTo>
                  <a:pt x="5572" y="11138"/>
                  <a:pt x="5572" y="11138"/>
                  <a:pt x="5567" y="11133"/>
                </a:cubicBezTo>
                <a:cubicBezTo>
                  <a:pt x="5561" y="11121"/>
                  <a:pt x="5572" y="11121"/>
                  <a:pt x="5584" y="11116"/>
                </a:cubicBezTo>
                <a:close/>
                <a:moveTo>
                  <a:pt x="5459" y="11161"/>
                </a:moveTo>
                <a:cubicBezTo>
                  <a:pt x="5453" y="11161"/>
                  <a:pt x="5442" y="11167"/>
                  <a:pt x="5436" y="11167"/>
                </a:cubicBezTo>
                <a:cubicBezTo>
                  <a:pt x="5431" y="11172"/>
                  <a:pt x="5368" y="11195"/>
                  <a:pt x="5374" y="11212"/>
                </a:cubicBezTo>
                <a:cubicBezTo>
                  <a:pt x="5377" y="11221"/>
                  <a:pt x="5381" y="11225"/>
                  <a:pt x="5386" y="11225"/>
                </a:cubicBezTo>
                <a:cubicBezTo>
                  <a:pt x="5391" y="11225"/>
                  <a:pt x="5397" y="11221"/>
                  <a:pt x="5402" y="11212"/>
                </a:cubicBezTo>
                <a:cubicBezTo>
                  <a:pt x="5414" y="11195"/>
                  <a:pt x="5453" y="11172"/>
                  <a:pt x="5459" y="11161"/>
                </a:cubicBezTo>
                <a:close/>
                <a:moveTo>
                  <a:pt x="3229" y="11189"/>
                </a:moveTo>
                <a:cubicBezTo>
                  <a:pt x="3229" y="11189"/>
                  <a:pt x="3229" y="11195"/>
                  <a:pt x="3235" y="11201"/>
                </a:cubicBezTo>
                <a:cubicBezTo>
                  <a:pt x="3235" y="11206"/>
                  <a:pt x="3235" y="11218"/>
                  <a:pt x="3235" y="11223"/>
                </a:cubicBezTo>
                <a:cubicBezTo>
                  <a:pt x="3235" y="11232"/>
                  <a:pt x="3229" y="11237"/>
                  <a:pt x="3217" y="11237"/>
                </a:cubicBezTo>
                <a:cubicBezTo>
                  <a:pt x="3212" y="11237"/>
                  <a:pt x="3207" y="11236"/>
                  <a:pt x="3201" y="11235"/>
                </a:cubicBezTo>
                <a:lnTo>
                  <a:pt x="3184" y="11223"/>
                </a:lnTo>
                <a:lnTo>
                  <a:pt x="3178" y="11223"/>
                </a:lnTo>
                <a:cubicBezTo>
                  <a:pt x="3184" y="11223"/>
                  <a:pt x="3184" y="11223"/>
                  <a:pt x="3189" y="11218"/>
                </a:cubicBezTo>
                <a:lnTo>
                  <a:pt x="3201" y="11218"/>
                </a:lnTo>
                <a:cubicBezTo>
                  <a:pt x="3212" y="11206"/>
                  <a:pt x="3223" y="11195"/>
                  <a:pt x="3229" y="11189"/>
                </a:cubicBezTo>
                <a:close/>
                <a:moveTo>
                  <a:pt x="5658" y="11223"/>
                </a:moveTo>
                <a:lnTo>
                  <a:pt x="5658" y="11223"/>
                </a:lnTo>
                <a:cubicBezTo>
                  <a:pt x="5669" y="11229"/>
                  <a:pt x="5669" y="11240"/>
                  <a:pt x="5652" y="11252"/>
                </a:cubicBezTo>
                <a:lnTo>
                  <a:pt x="5641" y="11257"/>
                </a:lnTo>
                <a:lnTo>
                  <a:pt x="5635" y="11257"/>
                </a:lnTo>
                <a:cubicBezTo>
                  <a:pt x="5641" y="11246"/>
                  <a:pt x="5646" y="11235"/>
                  <a:pt x="5658" y="11223"/>
                </a:cubicBezTo>
                <a:close/>
                <a:moveTo>
                  <a:pt x="2265" y="11218"/>
                </a:moveTo>
                <a:cubicBezTo>
                  <a:pt x="2287" y="11218"/>
                  <a:pt x="2287" y="11218"/>
                  <a:pt x="2265" y="11229"/>
                </a:cubicBezTo>
                <a:lnTo>
                  <a:pt x="2259" y="11240"/>
                </a:lnTo>
                <a:lnTo>
                  <a:pt x="2253" y="11246"/>
                </a:lnTo>
                <a:cubicBezTo>
                  <a:pt x="2267" y="11260"/>
                  <a:pt x="2270" y="11270"/>
                  <a:pt x="2261" y="11270"/>
                </a:cubicBezTo>
                <a:cubicBezTo>
                  <a:pt x="2259" y="11270"/>
                  <a:pt x="2256" y="11270"/>
                  <a:pt x="2253" y="11269"/>
                </a:cubicBezTo>
                <a:lnTo>
                  <a:pt x="2225" y="11269"/>
                </a:lnTo>
                <a:cubicBezTo>
                  <a:pt x="2225" y="11257"/>
                  <a:pt x="2248" y="11218"/>
                  <a:pt x="2265" y="11218"/>
                </a:cubicBezTo>
                <a:close/>
                <a:moveTo>
                  <a:pt x="3612" y="11207"/>
                </a:moveTo>
                <a:cubicBezTo>
                  <a:pt x="3609" y="11209"/>
                  <a:pt x="3609" y="11214"/>
                  <a:pt x="3609" y="11218"/>
                </a:cubicBezTo>
                <a:lnTo>
                  <a:pt x="3604" y="11223"/>
                </a:lnTo>
                <a:lnTo>
                  <a:pt x="3604" y="11235"/>
                </a:lnTo>
                <a:cubicBezTo>
                  <a:pt x="3615" y="11240"/>
                  <a:pt x="3638" y="11252"/>
                  <a:pt x="3632" y="11257"/>
                </a:cubicBezTo>
                <a:cubicBezTo>
                  <a:pt x="3626" y="11263"/>
                  <a:pt x="3609" y="11269"/>
                  <a:pt x="3604" y="11274"/>
                </a:cubicBezTo>
                <a:cubicBezTo>
                  <a:pt x="3598" y="11274"/>
                  <a:pt x="3587" y="11235"/>
                  <a:pt x="3581" y="11218"/>
                </a:cubicBezTo>
                <a:cubicBezTo>
                  <a:pt x="3586" y="11212"/>
                  <a:pt x="3596" y="11212"/>
                  <a:pt x="3612" y="11207"/>
                </a:cubicBezTo>
                <a:close/>
                <a:moveTo>
                  <a:pt x="7791" y="1"/>
                </a:moveTo>
                <a:cubicBezTo>
                  <a:pt x="7785" y="6"/>
                  <a:pt x="7785" y="12"/>
                  <a:pt x="7785" y="18"/>
                </a:cubicBezTo>
                <a:lnTo>
                  <a:pt x="7791" y="23"/>
                </a:lnTo>
                <a:cubicBezTo>
                  <a:pt x="7797" y="29"/>
                  <a:pt x="7780" y="29"/>
                  <a:pt x="7757" y="35"/>
                </a:cubicBezTo>
                <a:lnTo>
                  <a:pt x="7740" y="52"/>
                </a:lnTo>
                <a:cubicBezTo>
                  <a:pt x="7734" y="57"/>
                  <a:pt x="7717" y="63"/>
                  <a:pt x="7706" y="69"/>
                </a:cubicBezTo>
                <a:cubicBezTo>
                  <a:pt x="7702" y="70"/>
                  <a:pt x="7698" y="70"/>
                  <a:pt x="7694" y="70"/>
                </a:cubicBezTo>
                <a:cubicBezTo>
                  <a:pt x="7678" y="70"/>
                  <a:pt x="7666" y="60"/>
                  <a:pt x="7666" y="46"/>
                </a:cubicBezTo>
                <a:lnTo>
                  <a:pt x="7672" y="40"/>
                </a:lnTo>
                <a:cubicBezTo>
                  <a:pt x="7671" y="40"/>
                  <a:pt x="7670" y="39"/>
                  <a:pt x="7668" y="39"/>
                </a:cubicBezTo>
                <a:cubicBezTo>
                  <a:pt x="7653" y="39"/>
                  <a:pt x="7604" y="59"/>
                  <a:pt x="7604" y="74"/>
                </a:cubicBezTo>
                <a:cubicBezTo>
                  <a:pt x="7604" y="91"/>
                  <a:pt x="7609" y="125"/>
                  <a:pt x="7609" y="131"/>
                </a:cubicBezTo>
                <a:cubicBezTo>
                  <a:pt x="7604" y="137"/>
                  <a:pt x="7604" y="148"/>
                  <a:pt x="7604" y="159"/>
                </a:cubicBezTo>
                <a:lnTo>
                  <a:pt x="7604" y="165"/>
                </a:lnTo>
                <a:lnTo>
                  <a:pt x="7609" y="176"/>
                </a:lnTo>
                <a:cubicBezTo>
                  <a:pt x="7609" y="188"/>
                  <a:pt x="7581" y="199"/>
                  <a:pt x="7570" y="199"/>
                </a:cubicBezTo>
                <a:cubicBezTo>
                  <a:pt x="7564" y="199"/>
                  <a:pt x="7553" y="171"/>
                  <a:pt x="7547" y="159"/>
                </a:cubicBezTo>
                <a:cubicBezTo>
                  <a:pt x="7547" y="156"/>
                  <a:pt x="7547" y="155"/>
                  <a:pt x="7546" y="155"/>
                </a:cubicBezTo>
                <a:cubicBezTo>
                  <a:pt x="7544" y="155"/>
                  <a:pt x="7540" y="166"/>
                  <a:pt x="7536" y="182"/>
                </a:cubicBezTo>
                <a:lnTo>
                  <a:pt x="7536" y="199"/>
                </a:lnTo>
                <a:cubicBezTo>
                  <a:pt x="7531" y="217"/>
                  <a:pt x="7503" y="231"/>
                  <a:pt x="7477" y="231"/>
                </a:cubicBezTo>
                <a:cubicBezTo>
                  <a:pt x="7469" y="231"/>
                  <a:pt x="7462" y="230"/>
                  <a:pt x="7456" y="228"/>
                </a:cubicBezTo>
                <a:lnTo>
                  <a:pt x="7428" y="222"/>
                </a:lnTo>
                <a:cubicBezTo>
                  <a:pt x="7403" y="222"/>
                  <a:pt x="7358" y="234"/>
                  <a:pt x="7339" y="234"/>
                </a:cubicBezTo>
                <a:cubicBezTo>
                  <a:pt x="7335" y="234"/>
                  <a:pt x="7333" y="234"/>
                  <a:pt x="7331" y="233"/>
                </a:cubicBezTo>
                <a:cubicBezTo>
                  <a:pt x="7328" y="232"/>
                  <a:pt x="7325" y="231"/>
                  <a:pt x="7322" y="231"/>
                </a:cubicBezTo>
                <a:cubicBezTo>
                  <a:pt x="7312" y="231"/>
                  <a:pt x="7300" y="237"/>
                  <a:pt x="7292" y="250"/>
                </a:cubicBezTo>
                <a:lnTo>
                  <a:pt x="7280" y="256"/>
                </a:lnTo>
                <a:cubicBezTo>
                  <a:pt x="7263" y="267"/>
                  <a:pt x="7320" y="273"/>
                  <a:pt x="7286" y="284"/>
                </a:cubicBezTo>
                <a:lnTo>
                  <a:pt x="7269" y="290"/>
                </a:lnTo>
                <a:cubicBezTo>
                  <a:pt x="7258" y="296"/>
                  <a:pt x="7246" y="313"/>
                  <a:pt x="7246" y="318"/>
                </a:cubicBezTo>
                <a:cubicBezTo>
                  <a:pt x="7246" y="318"/>
                  <a:pt x="7229" y="290"/>
                  <a:pt x="7224" y="279"/>
                </a:cubicBezTo>
                <a:cubicBezTo>
                  <a:pt x="7221" y="274"/>
                  <a:pt x="7204" y="272"/>
                  <a:pt x="7182" y="272"/>
                </a:cubicBezTo>
                <a:cubicBezTo>
                  <a:pt x="7145" y="272"/>
                  <a:pt x="7095" y="277"/>
                  <a:pt x="7070" y="284"/>
                </a:cubicBezTo>
                <a:cubicBezTo>
                  <a:pt x="7067" y="285"/>
                  <a:pt x="7064" y="285"/>
                  <a:pt x="7061" y="285"/>
                </a:cubicBezTo>
                <a:cubicBezTo>
                  <a:pt x="7030" y="285"/>
                  <a:pt x="7025" y="260"/>
                  <a:pt x="7031" y="245"/>
                </a:cubicBezTo>
                <a:cubicBezTo>
                  <a:pt x="7042" y="233"/>
                  <a:pt x="7031" y="222"/>
                  <a:pt x="7014" y="222"/>
                </a:cubicBezTo>
                <a:lnTo>
                  <a:pt x="7002" y="228"/>
                </a:lnTo>
                <a:lnTo>
                  <a:pt x="6991" y="239"/>
                </a:lnTo>
                <a:cubicBezTo>
                  <a:pt x="6974" y="250"/>
                  <a:pt x="6951" y="256"/>
                  <a:pt x="6945" y="256"/>
                </a:cubicBezTo>
                <a:cubicBezTo>
                  <a:pt x="6940" y="256"/>
                  <a:pt x="6940" y="262"/>
                  <a:pt x="6940" y="273"/>
                </a:cubicBezTo>
                <a:lnTo>
                  <a:pt x="6940" y="284"/>
                </a:lnTo>
                <a:lnTo>
                  <a:pt x="6945" y="284"/>
                </a:lnTo>
                <a:cubicBezTo>
                  <a:pt x="6945" y="290"/>
                  <a:pt x="6945" y="296"/>
                  <a:pt x="6945" y="296"/>
                </a:cubicBezTo>
                <a:lnTo>
                  <a:pt x="6934" y="296"/>
                </a:lnTo>
                <a:lnTo>
                  <a:pt x="6923" y="290"/>
                </a:lnTo>
                <a:cubicBezTo>
                  <a:pt x="6917" y="279"/>
                  <a:pt x="6906" y="273"/>
                  <a:pt x="6906" y="273"/>
                </a:cubicBezTo>
                <a:cubicBezTo>
                  <a:pt x="6900" y="273"/>
                  <a:pt x="6900" y="273"/>
                  <a:pt x="6900" y="279"/>
                </a:cubicBezTo>
                <a:lnTo>
                  <a:pt x="6900" y="284"/>
                </a:lnTo>
                <a:lnTo>
                  <a:pt x="6900" y="290"/>
                </a:lnTo>
                <a:cubicBezTo>
                  <a:pt x="6894" y="290"/>
                  <a:pt x="6866" y="301"/>
                  <a:pt x="6832" y="301"/>
                </a:cubicBezTo>
                <a:lnTo>
                  <a:pt x="6798" y="307"/>
                </a:lnTo>
                <a:lnTo>
                  <a:pt x="6787" y="307"/>
                </a:lnTo>
                <a:cubicBezTo>
                  <a:pt x="6770" y="307"/>
                  <a:pt x="6741" y="301"/>
                  <a:pt x="6724" y="296"/>
                </a:cubicBezTo>
                <a:lnTo>
                  <a:pt x="6713" y="313"/>
                </a:lnTo>
                <a:cubicBezTo>
                  <a:pt x="6702" y="313"/>
                  <a:pt x="6690" y="318"/>
                  <a:pt x="6685" y="318"/>
                </a:cubicBezTo>
                <a:cubicBezTo>
                  <a:pt x="6685" y="324"/>
                  <a:pt x="6673" y="341"/>
                  <a:pt x="6662" y="358"/>
                </a:cubicBezTo>
                <a:lnTo>
                  <a:pt x="6650" y="364"/>
                </a:lnTo>
                <a:cubicBezTo>
                  <a:pt x="6616" y="369"/>
                  <a:pt x="6616" y="398"/>
                  <a:pt x="6599" y="398"/>
                </a:cubicBezTo>
                <a:lnTo>
                  <a:pt x="6565" y="403"/>
                </a:lnTo>
                <a:cubicBezTo>
                  <a:pt x="6560" y="426"/>
                  <a:pt x="6531" y="472"/>
                  <a:pt x="6531" y="489"/>
                </a:cubicBezTo>
                <a:cubicBezTo>
                  <a:pt x="6537" y="506"/>
                  <a:pt x="6520" y="517"/>
                  <a:pt x="6509" y="517"/>
                </a:cubicBezTo>
                <a:cubicBezTo>
                  <a:pt x="6503" y="517"/>
                  <a:pt x="6503" y="534"/>
                  <a:pt x="6509" y="540"/>
                </a:cubicBezTo>
                <a:cubicBezTo>
                  <a:pt x="6509" y="540"/>
                  <a:pt x="6480" y="579"/>
                  <a:pt x="6480" y="596"/>
                </a:cubicBezTo>
                <a:lnTo>
                  <a:pt x="6469" y="596"/>
                </a:lnTo>
                <a:lnTo>
                  <a:pt x="6452" y="602"/>
                </a:lnTo>
                <a:cubicBezTo>
                  <a:pt x="6452" y="602"/>
                  <a:pt x="6441" y="608"/>
                  <a:pt x="6435" y="613"/>
                </a:cubicBezTo>
                <a:cubicBezTo>
                  <a:pt x="6418" y="608"/>
                  <a:pt x="6395" y="608"/>
                  <a:pt x="6384" y="608"/>
                </a:cubicBezTo>
                <a:cubicBezTo>
                  <a:pt x="6355" y="608"/>
                  <a:pt x="6338" y="602"/>
                  <a:pt x="6355" y="596"/>
                </a:cubicBezTo>
                <a:lnTo>
                  <a:pt x="6355" y="591"/>
                </a:lnTo>
                <a:cubicBezTo>
                  <a:pt x="6355" y="591"/>
                  <a:pt x="6361" y="579"/>
                  <a:pt x="6355" y="579"/>
                </a:cubicBezTo>
                <a:lnTo>
                  <a:pt x="6350" y="574"/>
                </a:lnTo>
                <a:cubicBezTo>
                  <a:pt x="6338" y="574"/>
                  <a:pt x="6310" y="591"/>
                  <a:pt x="6304" y="596"/>
                </a:cubicBezTo>
                <a:cubicBezTo>
                  <a:pt x="6304" y="602"/>
                  <a:pt x="6316" y="619"/>
                  <a:pt x="6321" y="625"/>
                </a:cubicBezTo>
                <a:cubicBezTo>
                  <a:pt x="6327" y="630"/>
                  <a:pt x="6401" y="625"/>
                  <a:pt x="6395" y="636"/>
                </a:cubicBezTo>
                <a:cubicBezTo>
                  <a:pt x="6395" y="647"/>
                  <a:pt x="6372" y="647"/>
                  <a:pt x="6361" y="647"/>
                </a:cubicBezTo>
                <a:cubicBezTo>
                  <a:pt x="6361" y="647"/>
                  <a:pt x="6361" y="647"/>
                  <a:pt x="6355" y="653"/>
                </a:cubicBezTo>
                <a:cubicBezTo>
                  <a:pt x="6344" y="653"/>
                  <a:pt x="6333" y="647"/>
                  <a:pt x="6310" y="647"/>
                </a:cubicBezTo>
                <a:lnTo>
                  <a:pt x="6304" y="647"/>
                </a:lnTo>
                <a:cubicBezTo>
                  <a:pt x="6293" y="647"/>
                  <a:pt x="6287" y="664"/>
                  <a:pt x="6287" y="687"/>
                </a:cubicBezTo>
                <a:lnTo>
                  <a:pt x="6287" y="698"/>
                </a:lnTo>
                <a:cubicBezTo>
                  <a:pt x="6282" y="710"/>
                  <a:pt x="6270" y="715"/>
                  <a:pt x="6265" y="715"/>
                </a:cubicBezTo>
                <a:lnTo>
                  <a:pt x="6259" y="715"/>
                </a:lnTo>
                <a:lnTo>
                  <a:pt x="6242" y="704"/>
                </a:lnTo>
                <a:cubicBezTo>
                  <a:pt x="6259" y="693"/>
                  <a:pt x="6242" y="693"/>
                  <a:pt x="6231" y="693"/>
                </a:cubicBezTo>
                <a:cubicBezTo>
                  <a:pt x="6219" y="693"/>
                  <a:pt x="6202" y="704"/>
                  <a:pt x="6202" y="704"/>
                </a:cubicBezTo>
                <a:lnTo>
                  <a:pt x="6180" y="693"/>
                </a:lnTo>
                <a:cubicBezTo>
                  <a:pt x="6197" y="687"/>
                  <a:pt x="6208" y="670"/>
                  <a:pt x="6208" y="664"/>
                </a:cubicBezTo>
                <a:lnTo>
                  <a:pt x="6197" y="653"/>
                </a:lnTo>
                <a:lnTo>
                  <a:pt x="6185" y="647"/>
                </a:lnTo>
                <a:cubicBezTo>
                  <a:pt x="6180" y="642"/>
                  <a:pt x="6174" y="640"/>
                  <a:pt x="6169" y="640"/>
                </a:cubicBezTo>
                <a:cubicBezTo>
                  <a:pt x="6159" y="640"/>
                  <a:pt x="6149" y="649"/>
                  <a:pt x="6145" y="653"/>
                </a:cubicBezTo>
                <a:cubicBezTo>
                  <a:pt x="6145" y="657"/>
                  <a:pt x="6143" y="659"/>
                  <a:pt x="6140" y="659"/>
                </a:cubicBezTo>
                <a:cubicBezTo>
                  <a:pt x="6133" y="659"/>
                  <a:pt x="6122" y="653"/>
                  <a:pt x="6111" y="642"/>
                </a:cubicBezTo>
                <a:lnTo>
                  <a:pt x="6106" y="625"/>
                </a:lnTo>
                <a:lnTo>
                  <a:pt x="6100" y="579"/>
                </a:lnTo>
                <a:cubicBezTo>
                  <a:pt x="6043" y="568"/>
                  <a:pt x="5981" y="562"/>
                  <a:pt x="5975" y="562"/>
                </a:cubicBezTo>
                <a:cubicBezTo>
                  <a:pt x="5970" y="562"/>
                  <a:pt x="5964" y="579"/>
                  <a:pt x="5958" y="591"/>
                </a:cubicBezTo>
                <a:lnTo>
                  <a:pt x="5947" y="596"/>
                </a:lnTo>
                <a:cubicBezTo>
                  <a:pt x="5936" y="608"/>
                  <a:pt x="5913" y="608"/>
                  <a:pt x="5896" y="608"/>
                </a:cubicBezTo>
                <a:cubicBezTo>
                  <a:pt x="5890" y="611"/>
                  <a:pt x="5883" y="612"/>
                  <a:pt x="5876" y="612"/>
                </a:cubicBezTo>
                <a:cubicBezTo>
                  <a:pt x="5869" y="612"/>
                  <a:pt x="5862" y="611"/>
                  <a:pt x="5856" y="608"/>
                </a:cubicBezTo>
                <a:lnTo>
                  <a:pt x="5833" y="608"/>
                </a:lnTo>
                <a:cubicBezTo>
                  <a:pt x="5805" y="608"/>
                  <a:pt x="5805" y="625"/>
                  <a:pt x="5811" y="630"/>
                </a:cubicBezTo>
                <a:cubicBezTo>
                  <a:pt x="5816" y="636"/>
                  <a:pt x="5839" y="636"/>
                  <a:pt x="5862" y="636"/>
                </a:cubicBezTo>
                <a:lnTo>
                  <a:pt x="5873" y="636"/>
                </a:lnTo>
                <a:lnTo>
                  <a:pt x="5884" y="647"/>
                </a:lnTo>
                <a:cubicBezTo>
                  <a:pt x="5867" y="653"/>
                  <a:pt x="5845" y="670"/>
                  <a:pt x="5833" y="681"/>
                </a:cubicBezTo>
                <a:lnTo>
                  <a:pt x="5833" y="698"/>
                </a:lnTo>
                <a:cubicBezTo>
                  <a:pt x="5833" y="698"/>
                  <a:pt x="5805" y="693"/>
                  <a:pt x="5794" y="693"/>
                </a:cubicBezTo>
                <a:cubicBezTo>
                  <a:pt x="5792" y="692"/>
                  <a:pt x="5787" y="691"/>
                  <a:pt x="5779" y="691"/>
                </a:cubicBezTo>
                <a:cubicBezTo>
                  <a:pt x="5766" y="691"/>
                  <a:pt x="5745" y="692"/>
                  <a:pt x="5728" y="692"/>
                </a:cubicBezTo>
                <a:cubicBezTo>
                  <a:pt x="5712" y="692"/>
                  <a:pt x="5699" y="691"/>
                  <a:pt x="5697" y="687"/>
                </a:cubicBezTo>
                <a:cubicBezTo>
                  <a:pt x="5686" y="670"/>
                  <a:pt x="5641" y="670"/>
                  <a:pt x="5624" y="670"/>
                </a:cubicBezTo>
                <a:cubicBezTo>
                  <a:pt x="5606" y="670"/>
                  <a:pt x="5589" y="670"/>
                  <a:pt x="5584" y="676"/>
                </a:cubicBezTo>
                <a:cubicBezTo>
                  <a:pt x="5584" y="676"/>
                  <a:pt x="5584" y="687"/>
                  <a:pt x="5584" y="687"/>
                </a:cubicBezTo>
                <a:lnTo>
                  <a:pt x="5618" y="698"/>
                </a:lnTo>
                <a:cubicBezTo>
                  <a:pt x="5658" y="704"/>
                  <a:pt x="5646" y="721"/>
                  <a:pt x="5635" y="727"/>
                </a:cubicBezTo>
                <a:cubicBezTo>
                  <a:pt x="5618" y="733"/>
                  <a:pt x="5612" y="738"/>
                  <a:pt x="5624" y="744"/>
                </a:cubicBezTo>
                <a:lnTo>
                  <a:pt x="5624" y="755"/>
                </a:lnTo>
                <a:lnTo>
                  <a:pt x="5624" y="778"/>
                </a:lnTo>
                <a:cubicBezTo>
                  <a:pt x="5619" y="777"/>
                  <a:pt x="5615" y="777"/>
                  <a:pt x="5613" y="777"/>
                </a:cubicBezTo>
                <a:cubicBezTo>
                  <a:pt x="5599" y="777"/>
                  <a:pt x="5627" y="790"/>
                  <a:pt x="5646" y="795"/>
                </a:cubicBezTo>
                <a:cubicBezTo>
                  <a:pt x="5669" y="801"/>
                  <a:pt x="5686" y="812"/>
                  <a:pt x="5686" y="812"/>
                </a:cubicBezTo>
                <a:cubicBezTo>
                  <a:pt x="5686" y="818"/>
                  <a:pt x="5635" y="829"/>
                  <a:pt x="5572" y="846"/>
                </a:cubicBezTo>
                <a:lnTo>
                  <a:pt x="5618" y="891"/>
                </a:lnTo>
                <a:lnTo>
                  <a:pt x="5624" y="891"/>
                </a:lnTo>
                <a:cubicBezTo>
                  <a:pt x="5606" y="897"/>
                  <a:pt x="5584" y="897"/>
                  <a:pt x="5561" y="897"/>
                </a:cubicBezTo>
                <a:lnTo>
                  <a:pt x="5550" y="891"/>
                </a:lnTo>
                <a:lnTo>
                  <a:pt x="5538" y="886"/>
                </a:lnTo>
                <a:cubicBezTo>
                  <a:pt x="5538" y="880"/>
                  <a:pt x="5521" y="869"/>
                  <a:pt x="5499" y="863"/>
                </a:cubicBezTo>
                <a:lnTo>
                  <a:pt x="5499" y="863"/>
                </a:lnTo>
                <a:lnTo>
                  <a:pt x="5504" y="880"/>
                </a:lnTo>
                <a:cubicBezTo>
                  <a:pt x="5509" y="885"/>
                  <a:pt x="5517" y="893"/>
                  <a:pt x="5508" y="893"/>
                </a:cubicBezTo>
                <a:cubicBezTo>
                  <a:pt x="5506" y="893"/>
                  <a:pt x="5503" y="892"/>
                  <a:pt x="5499" y="891"/>
                </a:cubicBezTo>
                <a:cubicBezTo>
                  <a:pt x="5486" y="889"/>
                  <a:pt x="5476" y="888"/>
                  <a:pt x="5468" y="888"/>
                </a:cubicBezTo>
                <a:cubicBezTo>
                  <a:pt x="5453" y="888"/>
                  <a:pt x="5443" y="892"/>
                  <a:pt x="5436" y="903"/>
                </a:cubicBezTo>
                <a:lnTo>
                  <a:pt x="5419" y="920"/>
                </a:lnTo>
                <a:cubicBezTo>
                  <a:pt x="5453" y="925"/>
                  <a:pt x="5442" y="937"/>
                  <a:pt x="5431" y="942"/>
                </a:cubicBezTo>
                <a:cubicBezTo>
                  <a:pt x="5419" y="954"/>
                  <a:pt x="5419" y="999"/>
                  <a:pt x="5436" y="1005"/>
                </a:cubicBezTo>
                <a:cubicBezTo>
                  <a:pt x="5459" y="1011"/>
                  <a:pt x="5459" y="1022"/>
                  <a:pt x="5453" y="1028"/>
                </a:cubicBezTo>
                <a:cubicBezTo>
                  <a:pt x="5448" y="1028"/>
                  <a:pt x="5470" y="1045"/>
                  <a:pt x="5482" y="1045"/>
                </a:cubicBezTo>
                <a:cubicBezTo>
                  <a:pt x="5482" y="1050"/>
                  <a:pt x="5487" y="1050"/>
                  <a:pt x="5493" y="1056"/>
                </a:cubicBezTo>
                <a:cubicBezTo>
                  <a:pt x="5482" y="1050"/>
                  <a:pt x="5476" y="1050"/>
                  <a:pt x="5470" y="1050"/>
                </a:cubicBezTo>
                <a:lnTo>
                  <a:pt x="5448" y="1056"/>
                </a:lnTo>
                <a:lnTo>
                  <a:pt x="5442" y="1062"/>
                </a:lnTo>
                <a:cubicBezTo>
                  <a:pt x="5431" y="1067"/>
                  <a:pt x="5425" y="1084"/>
                  <a:pt x="5425" y="1096"/>
                </a:cubicBezTo>
                <a:lnTo>
                  <a:pt x="5391" y="1096"/>
                </a:lnTo>
                <a:cubicBezTo>
                  <a:pt x="5382" y="1101"/>
                  <a:pt x="5374" y="1103"/>
                  <a:pt x="5367" y="1103"/>
                </a:cubicBezTo>
                <a:cubicBezTo>
                  <a:pt x="5361" y="1103"/>
                  <a:pt x="5357" y="1101"/>
                  <a:pt x="5357" y="1101"/>
                </a:cubicBezTo>
                <a:cubicBezTo>
                  <a:pt x="5357" y="1101"/>
                  <a:pt x="5357" y="1101"/>
                  <a:pt x="5356" y="1101"/>
                </a:cubicBezTo>
                <a:cubicBezTo>
                  <a:pt x="5351" y="1101"/>
                  <a:pt x="5305" y="1136"/>
                  <a:pt x="5282" y="1136"/>
                </a:cubicBezTo>
                <a:cubicBezTo>
                  <a:pt x="5280" y="1136"/>
                  <a:pt x="5279" y="1136"/>
                  <a:pt x="5277" y="1135"/>
                </a:cubicBezTo>
                <a:cubicBezTo>
                  <a:pt x="5276" y="1135"/>
                  <a:pt x="5273" y="1134"/>
                  <a:pt x="5271" y="1134"/>
                </a:cubicBezTo>
                <a:cubicBezTo>
                  <a:pt x="5253" y="1134"/>
                  <a:pt x="5226" y="1153"/>
                  <a:pt x="5221" y="1158"/>
                </a:cubicBezTo>
                <a:cubicBezTo>
                  <a:pt x="5220" y="1160"/>
                  <a:pt x="5218" y="1161"/>
                  <a:pt x="5215" y="1161"/>
                </a:cubicBezTo>
                <a:cubicBezTo>
                  <a:pt x="5205" y="1161"/>
                  <a:pt x="5187" y="1145"/>
                  <a:pt x="5187" y="1135"/>
                </a:cubicBezTo>
                <a:cubicBezTo>
                  <a:pt x="5187" y="1124"/>
                  <a:pt x="5187" y="1101"/>
                  <a:pt x="5187" y="1090"/>
                </a:cubicBezTo>
                <a:cubicBezTo>
                  <a:pt x="5187" y="1084"/>
                  <a:pt x="5170" y="1056"/>
                  <a:pt x="5175" y="1050"/>
                </a:cubicBezTo>
                <a:cubicBezTo>
                  <a:pt x="5175" y="1039"/>
                  <a:pt x="5181" y="1028"/>
                  <a:pt x="5181" y="1028"/>
                </a:cubicBezTo>
                <a:cubicBezTo>
                  <a:pt x="5130" y="1022"/>
                  <a:pt x="5164" y="1005"/>
                  <a:pt x="5170" y="994"/>
                </a:cubicBezTo>
                <a:lnTo>
                  <a:pt x="5170" y="988"/>
                </a:lnTo>
                <a:cubicBezTo>
                  <a:pt x="5170" y="982"/>
                  <a:pt x="5153" y="982"/>
                  <a:pt x="5153" y="982"/>
                </a:cubicBezTo>
                <a:cubicBezTo>
                  <a:pt x="5152" y="983"/>
                  <a:pt x="5151" y="983"/>
                  <a:pt x="5151" y="983"/>
                </a:cubicBezTo>
                <a:cubicBezTo>
                  <a:pt x="5144" y="983"/>
                  <a:pt x="5130" y="958"/>
                  <a:pt x="5136" y="948"/>
                </a:cubicBezTo>
                <a:cubicBezTo>
                  <a:pt x="5147" y="942"/>
                  <a:pt x="5124" y="931"/>
                  <a:pt x="5107" y="931"/>
                </a:cubicBezTo>
                <a:cubicBezTo>
                  <a:pt x="5096" y="925"/>
                  <a:pt x="5096" y="914"/>
                  <a:pt x="5102" y="914"/>
                </a:cubicBezTo>
                <a:cubicBezTo>
                  <a:pt x="5102" y="908"/>
                  <a:pt x="5124" y="891"/>
                  <a:pt x="5119" y="891"/>
                </a:cubicBezTo>
                <a:cubicBezTo>
                  <a:pt x="5113" y="886"/>
                  <a:pt x="5102" y="874"/>
                  <a:pt x="5096" y="874"/>
                </a:cubicBezTo>
                <a:cubicBezTo>
                  <a:pt x="5096" y="869"/>
                  <a:pt x="5090" y="846"/>
                  <a:pt x="5090" y="840"/>
                </a:cubicBezTo>
                <a:cubicBezTo>
                  <a:pt x="5090" y="835"/>
                  <a:pt x="5067" y="823"/>
                  <a:pt x="5067" y="818"/>
                </a:cubicBezTo>
                <a:cubicBezTo>
                  <a:pt x="5062" y="812"/>
                  <a:pt x="5056" y="801"/>
                  <a:pt x="5050" y="795"/>
                </a:cubicBezTo>
                <a:lnTo>
                  <a:pt x="5045" y="795"/>
                </a:lnTo>
                <a:cubicBezTo>
                  <a:pt x="5056" y="784"/>
                  <a:pt x="5028" y="767"/>
                  <a:pt x="5011" y="767"/>
                </a:cubicBezTo>
                <a:cubicBezTo>
                  <a:pt x="4994" y="761"/>
                  <a:pt x="4988" y="738"/>
                  <a:pt x="4988" y="733"/>
                </a:cubicBezTo>
                <a:cubicBezTo>
                  <a:pt x="4988" y="732"/>
                  <a:pt x="4988" y="732"/>
                  <a:pt x="4988" y="732"/>
                </a:cubicBezTo>
                <a:cubicBezTo>
                  <a:pt x="4983" y="732"/>
                  <a:pt x="4912" y="767"/>
                  <a:pt x="4886" y="772"/>
                </a:cubicBezTo>
                <a:cubicBezTo>
                  <a:pt x="4880" y="767"/>
                  <a:pt x="4880" y="767"/>
                  <a:pt x="4875" y="761"/>
                </a:cubicBezTo>
                <a:lnTo>
                  <a:pt x="4903" y="755"/>
                </a:lnTo>
                <a:cubicBezTo>
                  <a:pt x="4914" y="750"/>
                  <a:pt x="4937" y="738"/>
                  <a:pt x="4931" y="733"/>
                </a:cubicBezTo>
                <a:lnTo>
                  <a:pt x="4926" y="704"/>
                </a:lnTo>
                <a:cubicBezTo>
                  <a:pt x="4948" y="676"/>
                  <a:pt x="4909" y="625"/>
                  <a:pt x="4897" y="602"/>
                </a:cubicBezTo>
                <a:cubicBezTo>
                  <a:pt x="4891" y="590"/>
                  <a:pt x="4885" y="584"/>
                  <a:pt x="4881" y="584"/>
                </a:cubicBezTo>
                <a:cubicBezTo>
                  <a:pt x="4877" y="584"/>
                  <a:pt x="4875" y="588"/>
                  <a:pt x="4875" y="596"/>
                </a:cubicBezTo>
                <a:lnTo>
                  <a:pt x="4863" y="602"/>
                </a:lnTo>
                <a:cubicBezTo>
                  <a:pt x="4852" y="602"/>
                  <a:pt x="4846" y="608"/>
                  <a:pt x="4841" y="619"/>
                </a:cubicBezTo>
                <a:cubicBezTo>
                  <a:pt x="4838" y="625"/>
                  <a:pt x="4829" y="628"/>
                  <a:pt x="4820" y="628"/>
                </a:cubicBezTo>
                <a:cubicBezTo>
                  <a:pt x="4811" y="628"/>
                  <a:pt x="4801" y="625"/>
                  <a:pt x="4795" y="619"/>
                </a:cubicBezTo>
                <a:cubicBezTo>
                  <a:pt x="4789" y="613"/>
                  <a:pt x="4789" y="608"/>
                  <a:pt x="4784" y="602"/>
                </a:cubicBezTo>
                <a:cubicBezTo>
                  <a:pt x="4778" y="596"/>
                  <a:pt x="4761" y="591"/>
                  <a:pt x="4755" y="591"/>
                </a:cubicBezTo>
                <a:lnTo>
                  <a:pt x="4750" y="591"/>
                </a:lnTo>
                <a:cubicBezTo>
                  <a:pt x="4744" y="596"/>
                  <a:pt x="4744" y="602"/>
                  <a:pt x="4738" y="602"/>
                </a:cubicBezTo>
                <a:lnTo>
                  <a:pt x="4733" y="602"/>
                </a:lnTo>
                <a:cubicBezTo>
                  <a:pt x="4733" y="596"/>
                  <a:pt x="4733" y="596"/>
                  <a:pt x="4733" y="596"/>
                </a:cubicBezTo>
                <a:lnTo>
                  <a:pt x="4727" y="591"/>
                </a:lnTo>
                <a:cubicBezTo>
                  <a:pt x="4704" y="585"/>
                  <a:pt x="4738" y="574"/>
                  <a:pt x="4721" y="568"/>
                </a:cubicBezTo>
                <a:cubicBezTo>
                  <a:pt x="4710" y="562"/>
                  <a:pt x="4693" y="551"/>
                  <a:pt x="4682" y="545"/>
                </a:cubicBezTo>
                <a:lnTo>
                  <a:pt x="4659" y="545"/>
                </a:lnTo>
                <a:lnTo>
                  <a:pt x="4636" y="534"/>
                </a:lnTo>
                <a:cubicBezTo>
                  <a:pt x="4614" y="551"/>
                  <a:pt x="4602" y="568"/>
                  <a:pt x="4608" y="574"/>
                </a:cubicBezTo>
                <a:lnTo>
                  <a:pt x="4619" y="585"/>
                </a:lnTo>
                <a:lnTo>
                  <a:pt x="4625" y="591"/>
                </a:lnTo>
                <a:cubicBezTo>
                  <a:pt x="4627" y="596"/>
                  <a:pt x="4615" y="599"/>
                  <a:pt x="4600" y="599"/>
                </a:cubicBezTo>
                <a:cubicBezTo>
                  <a:pt x="4581" y="599"/>
                  <a:pt x="4557" y="594"/>
                  <a:pt x="4551" y="585"/>
                </a:cubicBezTo>
                <a:cubicBezTo>
                  <a:pt x="4540" y="568"/>
                  <a:pt x="4500" y="557"/>
                  <a:pt x="4489" y="557"/>
                </a:cubicBezTo>
                <a:cubicBezTo>
                  <a:pt x="4477" y="557"/>
                  <a:pt x="4443" y="568"/>
                  <a:pt x="4415" y="574"/>
                </a:cubicBezTo>
                <a:lnTo>
                  <a:pt x="4375" y="574"/>
                </a:lnTo>
                <a:cubicBezTo>
                  <a:pt x="4373" y="573"/>
                  <a:pt x="4371" y="572"/>
                  <a:pt x="4370" y="572"/>
                </a:cubicBezTo>
                <a:cubicBezTo>
                  <a:pt x="4362" y="572"/>
                  <a:pt x="4360" y="581"/>
                  <a:pt x="4370" y="591"/>
                </a:cubicBezTo>
                <a:lnTo>
                  <a:pt x="4370" y="596"/>
                </a:lnTo>
                <a:lnTo>
                  <a:pt x="4358" y="608"/>
                </a:lnTo>
                <a:cubicBezTo>
                  <a:pt x="4347" y="602"/>
                  <a:pt x="4324" y="596"/>
                  <a:pt x="4313" y="591"/>
                </a:cubicBezTo>
                <a:lnTo>
                  <a:pt x="4302" y="596"/>
                </a:lnTo>
                <a:lnTo>
                  <a:pt x="4279" y="608"/>
                </a:lnTo>
                <a:cubicBezTo>
                  <a:pt x="4296" y="619"/>
                  <a:pt x="4307" y="630"/>
                  <a:pt x="4302" y="630"/>
                </a:cubicBezTo>
                <a:cubicBezTo>
                  <a:pt x="4302" y="630"/>
                  <a:pt x="4239" y="625"/>
                  <a:pt x="4211" y="619"/>
                </a:cubicBezTo>
                <a:cubicBezTo>
                  <a:pt x="4199" y="619"/>
                  <a:pt x="4178" y="618"/>
                  <a:pt x="4159" y="618"/>
                </a:cubicBezTo>
                <a:cubicBezTo>
                  <a:pt x="4140" y="618"/>
                  <a:pt x="4123" y="619"/>
                  <a:pt x="4120" y="625"/>
                </a:cubicBezTo>
                <a:cubicBezTo>
                  <a:pt x="4109" y="630"/>
                  <a:pt x="4109" y="647"/>
                  <a:pt x="4114" y="659"/>
                </a:cubicBezTo>
                <a:lnTo>
                  <a:pt x="4114" y="670"/>
                </a:lnTo>
                <a:lnTo>
                  <a:pt x="4120" y="676"/>
                </a:lnTo>
                <a:cubicBezTo>
                  <a:pt x="4118" y="679"/>
                  <a:pt x="4113" y="680"/>
                  <a:pt x="4105" y="680"/>
                </a:cubicBezTo>
                <a:cubicBezTo>
                  <a:pt x="4087" y="680"/>
                  <a:pt x="4058" y="672"/>
                  <a:pt x="4046" y="664"/>
                </a:cubicBezTo>
                <a:cubicBezTo>
                  <a:pt x="4035" y="659"/>
                  <a:pt x="4018" y="642"/>
                  <a:pt x="4006" y="636"/>
                </a:cubicBezTo>
                <a:lnTo>
                  <a:pt x="3995" y="642"/>
                </a:lnTo>
                <a:cubicBezTo>
                  <a:pt x="3989" y="645"/>
                  <a:pt x="3985" y="646"/>
                  <a:pt x="3982" y="646"/>
                </a:cubicBezTo>
                <a:cubicBezTo>
                  <a:pt x="3978" y="646"/>
                  <a:pt x="3975" y="645"/>
                  <a:pt x="3972" y="642"/>
                </a:cubicBezTo>
                <a:cubicBezTo>
                  <a:pt x="3967" y="636"/>
                  <a:pt x="3961" y="625"/>
                  <a:pt x="3961" y="613"/>
                </a:cubicBezTo>
                <a:cubicBezTo>
                  <a:pt x="3959" y="608"/>
                  <a:pt x="3957" y="606"/>
                  <a:pt x="3955" y="606"/>
                </a:cubicBezTo>
                <a:cubicBezTo>
                  <a:pt x="3951" y="606"/>
                  <a:pt x="3946" y="613"/>
                  <a:pt x="3938" y="613"/>
                </a:cubicBezTo>
                <a:cubicBezTo>
                  <a:pt x="3929" y="610"/>
                  <a:pt x="3921" y="605"/>
                  <a:pt x="3916" y="605"/>
                </a:cubicBezTo>
                <a:cubicBezTo>
                  <a:pt x="3912" y="605"/>
                  <a:pt x="3910" y="609"/>
                  <a:pt x="3910" y="619"/>
                </a:cubicBezTo>
                <a:cubicBezTo>
                  <a:pt x="3910" y="630"/>
                  <a:pt x="3916" y="647"/>
                  <a:pt x="3927" y="664"/>
                </a:cubicBezTo>
                <a:cubicBezTo>
                  <a:pt x="3927" y="670"/>
                  <a:pt x="3927" y="676"/>
                  <a:pt x="3921" y="681"/>
                </a:cubicBezTo>
                <a:lnTo>
                  <a:pt x="3916" y="687"/>
                </a:lnTo>
                <a:cubicBezTo>
                  <a:pt x="3904" y="687"/>
                  <a:pt x="3904" y="698"/>
                  <a:pt x="3904" y="698"/>
                </a:cubicBezTo>
                <a:cubicBezTo>
                  <a:pt x="3904" y="704"/>
                  <a:pt x="3893" y="727"/>
                  <a:pt x="3893" y="733"/>
                </a:cubicBezTo>
                <a:cubicBezTo>
                  <a:pt x="3887" y="738"/>
                  <a:pt x="3870" y="761"/>
                  <a:pt x="3865" y="767"/>
                </a:cubicBezTo>
                <a:cubicBezTo>
                  <a:pt x="3859" y="772"/>
                  <a:pt x="3848" y="784"/>
                  <a:pt x="3836" y="801"/>
                </a:cubicBezTo>
                <a:lnTo>
                  <a:pt x="3848" y="812"/>
                </a:lnTo>
                <a:cubicBezTo>
                  <a:pt x="3848" y="812"/>
                  <a:pt x="3842" y="823"/>
                  <a:pt x="3836" y="823"/>
                </a:cubicBezTo>
                <a:lnTo>
                  <a:pt x="3797" y="829"/>
                </a:lnTo>
                <a:cubicBezTo>
                  <a:pt x="3802" y="852"/>
                  <a:pt x="3802" y="908"/>
                  <a:pt x="3802" y="920"/>
                </a:cubicBezTo>
                <a:cubicBezTo>
                  <a:pt x="3802" y="931"/>
                  <a:pt x="3802" y="948"/>
                  <a:pt x="3802" y="954"/>
                </a:cubicBezTo>
                <a:cubicBezTo>
                  <a:pt x="3802" y="954"/>
                  <a:pt x="3797" y="971"/>
                  <a:pt x="3797" y="988"/>
                </a:cubicBezTo>
                <a:cubicBezTo>
                  <a:pt x="3793" y="986"/>
                  <a:pt x="3788" y="985"/>
                  <a:pt x="3782" y="985"/>
                </a:cubicBezTo>
                <a:cubicBezTo>
                  <a:pt x="3767" y="985"/>
                  <a:pt x="3748" y="989"/>
                  <a:pt x="3740" y="994"/>
                </a:cubicBezTo>
                <a:cubicBezTo>
                  <a:pt x="3728" y="994"/>
                  <a:pt x="3711" y="999"/>
                  <a:pt x="3706" y="999"/>
                </a:cubicBezTo>
                <a:lnTo>
                  <a:pt x="3700" y="999"/>
                </a:lnTo>
                <a:cubicBezTo>
                  <a:pt x="3683" y="988"/>
                  <a:pt x="3677" y="954"/>
                  <a:pt x="3700" y="942"/>
                </a:cubicBezTo>
                <a:lnTo>
                  <a:pt x="3706" y="942"/>
                </a:lnTo>
                <a:cubicBezTo>
                  <a:pt x="3717" y="937"/>
                  <a:pt x="3694" y="920"/>
                  <a:pt x="3683" y="914"/>
                </a:cubicBezTo>
                <a:cubicBezTo>
                  <a:pt x="3666" y="914"/>
                  <a:pt x="3711" y="908"/>
                  <a:pt x="3728" y="908"/>
                </a:cubicBezTo>
                <a:cubicBezTo>
                  <a:pt x="3745" y="908"/>
                  <a:pt x="3762" y="925"/>
                  <a:pt x="3762" y="931"/>
                </a:cubicBezTo>
                <a:cubicBezTo>
                  <a:pt x="3762" y="932"/>
                  <a:pt x="3763" y="933"/>
                  <a:pt x="3763" y="933"/>
                </a:cubicBezTo>
                <a:cubicBezTo>
                  <a:pt x="3765" y="933"/>
                  <a:pt x="3769" y="922"/>
                  <a:pt x="3774" y="908"/>
                </a:cubicBezTo>
                <a:lnTo>
                  <a:pt x="3774" y="891"/>
                </a:lnTo>
                <a:lnTo>
                  <a:pt x="3774" y="886"/>
                </a:lnTo>
                <a:cubicBezTo>
                  <a:pt x="3768" y="886"/>
                  <a:pt x="3751" y="874"/>
                  <a:pt x="3734" y="869"/>
                </a:cubicBezTo>
                <a:lnTo>
                  <a:pt x="3745" y="863"/>
                </a:lnTo>
                <a:lnTo>
                  <a:pt x="3757" y="852"/>
                </a:lnTo>
                <a:cubicBezTo>
                  <a:pt x="3774" y="840"/>
                  <a:pt x="3785" y="829"/>
                  <a:pt x="3785" y="829"/>
                </a:cubicBezTo>
                <a:cubicBezTo>
                  <a:pt x="3780" y="823"/>
                  <a:pt x="3757" y="818"/>
                  <a:pt x="3734" y="806"/>
                </a:cubicBezTo>
                <a:lnTo>
                  <a:pt x="3745" y="801"/>
                </a:lnTo>
                <a:lnTo>
                  <a:pt x="3768" y="772"/>
                </a:lnTo>
                <a:cubicBezTo>
                  <a:pt x="3751" y="750"/>
                  <a:pt x="3706" y="750"/>
                  <a:pt x="3689" y="750"/>
                </a:cubicBezTo>
                <a:cubicBezTo>
                  <a:pt x="3677" y="750"/>
                  <a:pt x="3649" y="755"/>
                  <a:pt x="3643" y="755"/>
                </a:cubicBezTo>
                <a:lnTo>
                  <a:pt x="3632" y="755"/>
                </a:lnTo>
                <a:cubicBezTo>
                  <a:pt x="3626" y="755"/>
                  <a:pt x="3649" y="733"/>
                  <a:pt x="3660" y="727"/>
                </a:cubicBezTo>
                <a:cubicBezTo>
                  <a:pt x="3662" y="726"/>
                  <a:pt x="3665" y="725"/>
                  <a:pt x="3669" y="725"/>
                </a:cubicBezTo>
                <a:cubicBezTo>
                  <a:pt x="3676" y="725"/>
                  <a:pt x="3686" y="726"/>
                  <a:pt x="3695" y="726"/>
                </a:cubicBezTo>
                <a:cubicBezTo>
                  <a:pt x="3703" y="726"/>
                  <a:pt x="3709" y="725"/>
                  <a:pt x="3711" y="721"/>
                </a:cubicBezTo>
                <a:cubicBezTo>
                  <a:pt x="3717" y="715"/>
                  <a:pt x="3717" y="698"/>
                  <a:pt x="3711" y="693"/>
                </a:cubicBezTo>
                <a:cubicBezTo>
                  <a:pt x="3711" y="690"/>
                  <a:pt x="3707" y="689"/>
                  <a:pt x="3700" y="689"/>
                </a:cubicBezTo>
                <a:cubicBezTo>
                  <a:pt x="3693" y="689"/>
                  <a:pt x="3683" y="690"/>
                  <a:pt x="3672" y="693"/>
                </a:cubicBezTo>
                <a:lnTo>
                  <a:pt x="3666" y="687"/>
                </a:lnTo>
                <a:cubicBezTo>
                  <a:pt x="3655" y="676"/>
                  <a:pt x="3632" y="670"/>
                  <a:pt x="3632" y="653"/>
                </a:cubicBezTo>
                <a:lnTo>
                  <a:pt x="3632" y="647"/>
                </a:lnTo>
                <a:cubicBezTo>
                  <a:pt x="3626" y="647"/>
                  <a:pt x="3621" y="659"/>
                  <a:pt x="3615" y="659"/>
                </a:cubicBezTo>
                <a:cubicBezTo>
                  <a:pt x="3615" y="660"/>
                  <a:pt x="3614" y="660"/>
                  <a:pt x="3613" y="660"/>
                </a:cubicBezTo>
                <a:cubicBezTo>
                  <a:pt x="3605" y="660"/>
                  <a:pt x="3577" y="646"/>
                  <a:pt x="3587" y="636"/>
                </a:cubicBezTo>
                <a:cubicBezTo>
                  <a:pt x="3592" y="625"/>
                  <a:pt x="3547" y="608"/>
                  <a:pt x="3524" y="608"/>
                </a:cubicBezTo>
                <a:lnTo>
                  <a:pt x="3519" y="608"/>
                </a:lnTo>
                <a:cubicBezTo>
                  <a:pt x="3519" y="608"/>
                  <a:pt x="3513" y="602"/>
                  <a:pt x="3501" y="596"/>
                </a:cubicBezTo>
                <a:lnTo>
                  <a:pt x="3507" y="591"/>
                </a:lnTo>
                <a:cubicBezTo>
                  <a:pt x="3507" y="591"/>
                  <a:pt x="3507" y="579"/>
                  <a:pt x="3507" y="579"/>
                </a:cubicBezTo>
                <a:lnTo>
                  <a:pt x="3484" y="579"/>
                </a:lnTo>
                <a:cubicBezTo>
                  <a:pt x="3484" y="574"/>
                  <a:pt x="3490" y="568"/>
                  <a:pt x="3501" y="557"/>
                </a:cubicBezTo>
                <a:cubicBezTo>
                  <a:pt x="3500" y="555"/>
                  <a:pt x="3497" y="555"/>
                  <a:pt x="3493" y="555"/>
                </a:cubicBezTo>
                <a:cubicBezTo>
                  <a:pt x="3486" y="555"/>
                  <a:pt x="3475" y="556"/>
                  <a:pt x="3466" y="556"/>
                </a:cubicBezTo>
                <a:cubicBezTo>
                  <a:pt x="3457" y="556"/>
                  <a:pt x="3449" y="555"/>
                  <a:pt x="3445" y="551"/>
                </a:cubicBezTo>
                <a:cubicBezTo>
                  <a:pt x="3433" y="545"/>
                  <a:pt x="3428" y="528"/>
                  <a:pt x="3433" y="523"/>
                </a:cubicBezTo>
                <a:cubicBezTo>
                  <a:pt x="3433" y="517"/>
                  <a:pt x="3428" y="517"/>
                  <a:pt x="3422" y="517"/>
                </a:cubicBezTo>
                <a:lnTo>
                  <a:pt x="3411" y="517"/>
                </a:lnTo>
                <a:cubicBezTo>
                  <a:pt x="3409" y="519"/>
                  <a:pt x="3407" y="519"/>
                  <a:pt x="3405" y="519"/>
                </a:cubicBezTo>
                <a:cubicBezTo>
                  <a:pt x="3401" y="519"/>
                  <a:pt x="3397" y="517"/>
                  <a:pt x="3394" y="517"/>
                </a:cubicBezTo>
                <a:lnTo>
                  <a:pt x="3365" y="511"/>
                </a:lnTo>
                <a:cubicBezTo>
                  <a:pt x="3337" y="523"/>
                  <a:pt x="3314" y="528"/>
                  <a:pt x="3314" y="528"/>
                </a:cubicBezTo>
                <a:cubicBezTo>
                  <a:pt x="3314" y="523"/>
                  <a:pt x="3303" y="517"/>
                  <a:pt x="3297" y="511"/>
                </a:cubicBezTo>
                <a:lnTo>
                  <a:pt x="3292" y="511"/>
                </a:lnTo>
                <a:cubicBezTo>
                  <a:pt x="3263" y="517"/>
                  <a:pt x="3297" y="523"/>
                  <a:pt x="3292" y="523"/>
                </a:cubicBezTo>
                <a:cubicBezTo>
                  <a:pt x="3287" y="527"/>
                  <a:pt x="3286" y="541"/>
                  <a:pt x="3271" y="541"/>
                </a:cubicBezTo>
                <a:cubicBezTo>
                  <a:pt x="3269" y="541"/>
                  <a:pt x="3266" y="540"/>
                  <a:pt x="3263" y="540"/>
                </a:cubicBezTo>
                <a:lnTo>
                  <a:pt x="3235" y="528"/>
                </a:lnTo>
                <a:lnTo>
                  <a:pt x="3235" y="528"/>
                </a:lnTo>
                <a:cubicBezTo>
                  <a:pt x="3246" y="545"/>
                  <a:pt x="3241" y="557"/>
                  <a:pt x="3218" y="557"/>
                </a:cubicBezTo>
                <a:lnTo>
                  <a:pt x="3206" y="557"/>
                </a:lnTo>
                <a:cubicBezTo>
                  <a:pt x="3184" y="557"/>
                  <a:pt x="3155" y="557"/>
                  <a:pt x="3144" y="579"/>
                </a:cubicBezTo>
                <a:lnTo>
                  <a:pt x="3138" y="591"/>
                </a:lnTo>
                <a:cubicBezTo>
                  <a:pt x="3122" y="595"/>
                  <a:pt x="3103" y="599"/>
                  <a:pt x="3088" y="599"/>
                </a:cubicBezTo>
                <a:cubicBezTo>
                  <a:pt x="3081" y="599"/>
                  <a:pt x="3075" y="598"/>
                  <a:pt x="3070" y="596"/>
                </a:cubicBezTo>
                <a:lnTo>
                  <a:pt x="3053" y="602"/>
                </a:lnTo>
                <a:lnTo>
                  <a:pt x="3048" y="602"/>
                </a:lnTo>
                <a:cubicBezTo>
                  <a:pt x="3048" y="608"/>
                  <a:pt x="3019" y="630"/>
                  <a:pt x="2985" y="653"/>
                </a:cubicBezTo>
                <a:lnTo>
                  <a:pt x="2911" y="647"/>
                </a:lnTo>
                <a:lnTo>
                  <a:pt x="2906" y="647"/>
                </a:lnTo>
                <a:cubicBezTo>
                  <a:pt x="2894" y="653"/>
                  <a:pt x="2883" y="670"/>
                  <a:pt x="2883" y="687"/>
                </a:cubicBezTo>
                <a:lnTo>
                  <a:pt x="2889" y="704"/>
                </a:lnTo>
                <a:lnTo>
                  <a:pt x="2889" y="715"/>
                </a:lnTo>
                <a:cubicBezTo>
                  <a:pt x="2892" y="722"/>
                  <a:pt x="2890" y="726"/>
                  <a:pt x="2884" y="726"/>
                </a:cubicBezTo>
                <a:cubicBezTo>
                  <a:pt x="2879" y="726"/>
                  <a:pt x="2871" y="723"/>
                  <a:pt x="2860" y="715"/>
                </a:cubicBezTo>
                <a:lnTo>
                  <a:pt x="2843" y="710"/>
                </a:lnTo>
                <a:cubicBezTo>
                  <a:pt x="2832" y="710"/>
                  <a:pt x="2832" y="715"/>
                  <a:pt x="2832" y="721"/>
                </a:cubicBezTo>
                <a:lnTo>
                  <a:pt x="2838" y="727"/>
                </a:lnTo>
                <a:cubicBezTo>
                  <a:pt x="2838" y="733"/>
                  <a:pt x="2832" y="738"/>
                  <a:pt x="2821" y="744"/>
                </a:cubicBezTo>
                <a:lnTo>
                  <a:pt x="2809" y="738"/>
                </a:lnTo>
                <a:lnTo>
                  <a:pt x="2804" y="738"/>
                </a:lnTo>
                <a:cubicBezTo>
                  <a:pt x="2794" y="734"/>
                  <a:pt x="2767" y="725"/>
                  <a:pt x="2750" y="725"/>
                </a:cubicBezTo>
                <a:cubicBezTo>
                  <a:pt x="2747" y="725"/>
                  <a:pt x="2743" y="726"/>
                  <a:pt x="2741" y="727"/>
                </a:cubicBezTo>
                <a:cubicBezTo>
                  <a:pt x="2730" y="727"/>
                  <a:pt x="2719" y="733"/>
                  <a:pt x="2719" y="733"/>
                </a:cubicBezTo>
                <a:cubicBezTo>
                  <a:pt x="2713" y="738"/>
                  <a:pt x="2707" y="744"/>
                  <a:pt x="2701" y="744"/>
                </a:cubicBezTo>
                <a:cubicBezTo>
                  <a:pt x="2701" y="744"/>
                  <a:pt x="2724" y="761"/>
                  <a:pt x="2724" y="772"/>
                </a:cubicBezTo>
                <a:cubicBezTo>
                  <a:pt x="2724" y="775"/>
                  <a:pt x="2711" y="776"/>
                  <a:pt x="2692" y="776"/>
                </a:cubicBezTo>
                <a:cubicBezTo>
                  <a:pt x="2672" y="776"/>
                  <a:pt x="2645" y="775"/>
                  <a:pt x="2616" y="772"/>
                </a:cubicBezTo>
                <a:lnTo>
                  <a:pt x="2616" y="835"/>
                </a:lnTo>
                <a:cubicBezTo>
                  <a:pt x="2616" y="835"/>
                  <a:pt x="2598" y="842"/>
                  <a:pt x="2582" y="842"/>
                </a:cubicBezTo>
                <a:cubicBezTo>
                  <a:pt x="2578" y="842"/>
                  <a:pt x="2574" y="841"/>
                  <a:pt x="2571" y="840"/>
                </a:cubicBezTo>
                <a:lnTo>
                  <a:pt x="2560" y="840"/>
                </a:lnTo>
                <a:cubicBezTo>
                  <a:pt x="2560" y="823"/>
                  <a:pt x="2577" y="789"/>
                  <a:pt x="2571" y="789"/>
                </a:cubicBezTo>
                <a:cubicBezTo>
                  <a:pt x="2568" y="788"/>
                  <a:pt x="2563" y="787"/>
                  <a:pt x="2558" y="787"/>
                </a:cubicBezTo>
                <a:cubicBezTo>
                  <a:pt x="2545" y="787"/>
                  <a:pt x="2530" y="791"/>
                  <a:pt x="2526" y="795"/>
                </a:cubicBezTo>
                <a:cubicBezTo>
                  <a:pt x="2520" y="801"/>
                  <a:pt x="2526" y="829"/>
                  <a:pt x="2531" y="840"/>
                </a:cubicBezTo>
                <a:cubicBezTo>
                  <a:pt x="2537" y="846"/>
                  <a:pt x="2543" y="863"/>
                  <a:pt x="2548" y="869"/>
                </a:cubicBezTo>
                <a:lnTo>
                  <a:pt x="2554" y="869"/>
                </a:lnTo>
                <a:lnTo>
                  <a:pt x="2560" y="874"/>
                </a:lnTo>
                <a:cubicBezTo>
                  <a:pt x="2565" y="874"/>
                  <a:pt x="2560" y="886"/>
                  <a:pt x="2554" y="891"/>
                </a:cubicBezTo>
                <a:cubicBezTo>
                  <a:pt x="2548" y="891"/>
                  <a:pt x="2531" y="897"/>
                  <a:pt x="2514" y="903"/>
                </a:cubicBezTo>
                <a:lnTo>
                  <a:pt x="2497" y="897"/>
                </a:lnTo>
                <a:lnTo>
                  <a:pt x="2492" y="897"/>
                </a:lnTo>
                <a:cubicBezTo>
                  <a:pt x="2486" y="903"/>
                  <a:pt x="2463" y="937"/>
                  <a:pt x="2458" y="948"/>
                </a:cubicBezTo>
                <a:cubicBezTo>
                  <a:pt x="2452" y="954"/>
                  <a:pt x="2458" y="965"/>
                  <a:pt x="2463" y="971"/>
                </a:cubicBezTo>
                <a:cubicBezTo>
                  <a:pt x="2458" y="976"/>
                  <a:pt x="2458" y="976"/>
                  <a:pt x="2452" y="982"/>
                </a:cubicBezTo>
                <a:lnTo>
                  <a:pt x="2452" y="988"/>
                </a:lnTo>
                <a:cubicBezTo>
                  <a:pt x="2440" y="988"/>
                  <a:pt x="2435" y="988"/>
                  <a:pt x="2435" y="994"/>
                </a:cubicBezTo>
                <a:cubicBezTo>
                  <a:pt x="2429" y="982"/>
                  <a:pt x="2429" y="971"/>
                  <a:pt x="2423" y="965"/>
                </a:cubicBezTo>
                <a:cubicBezTo>
                  <a:pt x="2418" y="959"/>
                  <a:pt x="2401" y="942"/>
                  <a:pt x="2395" y="931"/>
                </a:cubicBezTo>
                <a:lnTo>
                  <a:pt x="2423" y="925"/>
                </a:lnTo>
                <a:cubicBezTo>
                  <a:pt x="2435" y="925"/>
                  <a:pt x="2446" y="920"/>
                  <a:pt x="2429" y="920"/>
                </a:cubicBezTo>
                <a:lnTo>
                  <a:pt x="2401" y="914"/>
                </a:lnTo>
                <a:cubicBezTo>
                  <a:pt x="2384" y="903"/>
                  <a:pt x="2316" y="886"/>
                  <a:pt x="2299" y="874"/>
                </a:cubicBezTo>
                <a:cubicBezTo>
                  <a:pt x="2282" y="869"/>
                  <a:pt x="2293" y="857"/>
                  <a:pt x="2321" y="852"/>
                </a:cubicBezTo>
                <a:lnTo>
                  <a:pt x="2372" y="869"/>
                </a:lnTo>
                <a:lnTo>
                  <a:pt x="2389" y="874"/>
                </a:lnTo>
                <a:cubicBezTo>
                  <a:pt x="2410" y="883"/>
                  <a:pt x="2431" y="888"/>
                  <a:pt x="2445" y="888"/>
                </a:cubicBezTo>
                <a:cubicBezTo>
                  <a:pt x="2450" y="888"/>
                  <a:pt x="2454" y="887"/>
                  <a:pt x="2458" y="886"/>
                </a:cubicBezTo>
                <a:lnTo>
                  <a:pt x="2440" y="874"/>
                </a:lnTo>
                <a:cubicBezTo>
                  <a:pt x="2446" y="863"/>
                  <a:pt x="2418" y="857"/>
                  <a:pt x="2401" y="857"/>
                </a:cubicBezTo>
                <a:cubicBezTo>
                  <a:pt x="2389" y="857"/>
                  <a:pt x="2389" y="846"/>
                  <a:pt x="2401" y="829"/>
                </a:cubicBezTo>
                <a:lnTo>
                  <a:pt x="2418" y="818"/>
                </a:lnTo>
                <a:lnTo>
                  <a:pt x="2435" y="806"/>
                </a:lnTo>
                <a:cubicBezTo>
                  <a:pt x="2438" y="795"/>
                  <a:pt x="2449" y="789"/>
                  <a:pt x="2461" y="789"/>
                </a:cubicBezTo>
                <a:cubicBezTo>
                  <a:pt x="2467" y="789"/>
                  <a:pt x="2474" y="791"/>
                  <a:pt x="2480" y="795"/>
                </a:cubicBezTo>
                <a:lnTo>
                  <a:pt x="2514" y="795"/>
                </a:lnTo>
                <a:cubicBezTo>
                  <a:pt x="2537" y="789"/>
                  <a:pt x="2514" y="767"/>
                  <a:pt x="2497" y="761"/>
                </a:cubicBezTo>
                <a:cubicBezTo>
                  <a:pt x="2480" y="761"/>
                  <a:pt x="2475" y="738"/>
                  <a:pt x="2480" y="733"/>
                </a:cubicBezTo>
                <a:cubicBezTo>
                  <a:pt x="2480" y="731"/>
                  <a:pt x="2479" y="731"/>
                  <a:pt x="2478" y="731"/>
                </a:cubicBezTo>
                <a:cubicBezTo>
                  <a:pt x="2466" y="731"/>
                  <a:pt x="2405" y="772"/>
                  <a:pt x="2395" y="772"/>
                </a:cubicBezTo>
                <a:cubicBezTo>
                  <a:pt x="2384" y="772"/>
                  <a:pt x="2384" y="755"/>
                  <a:pt x="2384" y="750"/>
                </a:cubicBezTo>
                <a:cubicBezTo>
                  <a:pt x="2378" y="744"/>
                  <a:pt x="2355" y="738"/>
                  <a:pt x="2333" y="727"/>
                </a:cubicBezTo>
                <a:lnTo>
                  <a:pt x="2327" y="710"/>
                </a:lnTo>
                <a:cubicBezTo>
                  <a:pt x="2321" y="698"/>
                  <a:pt x="2310" y="687"/>
                  <a:pt x="2304" y="681"/>
                </a:cubicBezTo>
                <a:cubicBezTo>
                  <a:pt x="2300" y="675"/>
                  <a:pt x="2296" y="674"/>
                  <a:pt x="2291" y="674"/>
                </a:cubicBezTo>
                <a:cubicBezTo>
                  <a:pt x="2284" y="674"/>
                  <a:pt x="2278" y="677"/>
                  <a:pt x="2274" y="677"/>
                </a:cubicBezTo>
                <a:cubicBezTo>
                  <a:pt x="2272" y="677"/>
                  <a:pt x="2271" y="677"/>
                  <a:pt x="2270" y="676"/>
                </a:cubicBezTo>
                <a:lnTo>
                  <a:pt x="2259" y="670"/>
                </a:lnTo>
                <a:cubicBezTo>
                  <a:pt x="2248" y="653"/>
                  <a:pt x="2231" y="630"/>
                  <a:pt x="2225" y="630"/>
                </a:cubicBezTo>
                <a:cubicBezTo>
                  <a:pt x="2224" y="629"/>
                  <a:pt x="2223" y="629"/>
                  <a:pt x="2221" y="629"/>
                </a:cubicBezTo>
                <a:cubicBezTo>
                  <a:pt x="2215" y="629"/>
                  <a:pt x="2207" y="638"/>
                  <a:pt x="2202" y="647"/>
                </a:cubicBezTo>
                <a:cubicBezTo>
                  <a:pt x="2231" y="664"/>
                  <a:pt x="2202" y="676"/>
                  <a:pt x="2202" y="687"/>
                </a:cubicBezTo>
                <a:lnTo>
                  <a:pt x="2202" y="704"/>
                </a:lnTo>
                <a:cubicBezTo>
                  <a:pt x="2202" y="721"/>
                  <a:pt x="2208" y="738"/>
                  <a:pt x="2208" y="750"/>
                </a:cubicBezTo>
                <a:lnTo>
                  <a:pt x="2185" y="755"/>
                </a:lnTo>
                <a:lnTo>
                  <a:pt x="2157" y="761"/>
                </a:lnTo>
                <a:cubicBezTo>
                  <a:pt x="2168" y="772"/>
                  <a:pt x="2197" y="778"/>
                  <a:pt x="2202" y="778"/>
                </a:cubicBezTo>
                <a:cubicBezTo>
                  <a:pt x="2208" y="778"/>
                  <a:pt x="2214" y="784"/>
                  <a:pt x="2219" y="795"/>
                </a:cubicBezTo>
                <a:lnTo>
                  <a:pt x="2214" y="795"/>
                </a:lnTo>
                <a:cubicBezTo>
                  <a:pt x="2197" y="806"/>
                  <a:pt x="2202" y="818"/>
                  <a:pt x="2214" y="823"/>
                </a:cubicBezTo>
                <a:cubicBezTo>
                  <a:pt x="2225" y="835"/>
                  <a:pt x="2242" y="840"/>
                  <a:pt x="2219" y="852"/>
                </a:cubicBezTo>
                <a:cubicBezTo>
                  <a:pt x="2225" y="863"/>
                  <a:pt x="2231" y="880"/>
                  <a:pt x="2236" y="891"/>
                </a:cubicBezTo>
                <a:lnTo>
                  <a:pt x="2236" y="903"/>
                </a:lnTo>
                <a:lnTo>
                  <a:pt x="2236" y="925"/>
                </a:lnTo>
                <a:cubicBezTo>
                  <a:pt x="2219" y="937"/>
                  <a:pt x="2219" y="954"/>
                  <a:pt x="2225" y="954"/>
                </a:cubicBezTo>
                <a:cubicBezTo>
                  <a:pt x="2231" y="954"/>
                  <a:pt x="2219" y="965"/>
                  <a:pt x="2214" y="971"/>
                </a:cubicBezTo>
                <a:cubicBezTo>
                  <a:pt x="2202" y="976"/>
                  <a:pt x="2214" y="988"/>
                  <a:pt x="2219" y="994"/>
                </a:cubicBezTo>
                <a:cubicBezTo>
                  <a:pt x="2219" y="994"/>
                  <a:pt x="2248" y="982"/>
                  <a:pt x="2259" y="976"/>
                </a:cubicBezTo>
                <a:cubicBezTo>
                  <a:pt x="2261" y="975"/>
                  <a:pt x="2263" y="975"/>
                  <a:pt x="2265" y="975"/>
                </a:cubicBezTo>
                <a:cubicBezTo>
                  <a:pt x="2274" y="975"/>
                  <a:pt x="2282" y="984"/>
                  <a:pt x="2282" y="994"/>
                </a:cubicBezTo>
                <a:lnTo>
                  <a:pt x="2282" y="1005"/>
                </a:lnTo>
                <a:cubicBezTo>
                  <a:pt x="2276" y="1016"/>
                  <a:pt x="2265" y="1022"/>
                  <a:pt x="2253" y="1033"/>
                </a:cubicBezTo>
                <a:cubicBezTo>
                  <a:pt x="2253" y="1045"/>
                  <a:pt x="2253" y="1056"/>
                  <a:pt x="2248" y="1062"/>
                </a:cubicBezTo>
                <a:lnTo>
                  <a:pt x="2231" y="1062"/>
                </a:lnTo>
                <a:cubicBezTo>
                  <a:pt x="2231" y="1067"/>
                  <a:pt x="2231" y="1079"/>
                  <a:pt x="2231" y="1084"/>
                </a:cubicBezTo>
                <a:cubicBezTo>
                  <a:pt x="2234" y="1084"/>
                  <a:pt x="2233" y="1087"/>
                  <a:pt x="2228" y="1087"/>
                </a:cubicBezTo>
                <a:cubicBezTo>
                  <a:pt x="2226" y="1087"/>
                  <a:pt x="2223" y="1086"/>
                  <a:pt x="2219" y="1084"/>
                </a:cubicBezTo>
                <a:lnTo>
                  <a:pt x="2208" y="1084"/>
                </a:lnTo>
                <a:cubicBezTo>
                  <a:pt x="2214" y="1079"/>
                  <a:pt x="2214" y="1079"/>
                  <a:pt x="2214" y="1079"/>
                </a:cubicBezTo>
                <a:cubicBezTo>
                  <a:pt x="2214" y="1075"/>
                  <a:pt x="2212" y="1074"/>
                  <a:pt x="2210" y="1074"/>
                </a:cubicBezTo>
                <a:cubicBezTo>
                  <a:pt x="2206" y="1074"/>
                  <a:pt x="2198" y="1079"/>
                  <a:pt x="2191" y="1079"/>
                </a:cubicBezTo>
                <a:cubicBezTo>
                  <a:pt x="2191" y="1079"/>
                  <a:pt x="2179" y="1079"/>
                  <a:pt x="2174" y="1084"/>
                </a:cubicBezTo>
                <a:cubicBezTo>
                  <a:pt x="2174" y="1079"/>
                  <a:pt x="2174" y="1073"/>
                  <a:pt x="2174" y="1067"/>
                </a:cubicBezTo>
                <a:cubicBezTo>
                  <a:pt x="2185" y="1056"/>
                  <a:pt x="2185" y="1045"/>
                  <a:pt x="2179" y="1045"/>
                </a:cubicBezTo>
                <a:lnTo>
                  <a:pt x="2151" y="1045"/>
                </a:lnTo>
                <a:cubicBezTo>
                  <a:pt x="2140" y="1047"/>
                  <a:pt x="2127" y="1049"/>
                  <a:pt x="2114" y="1049"/>
                </a:cubicBezTo>
                <a:cubicBezTo>
                  <a:pt x="2101" y="1049"/>
                  <a:pt x="2089" y="1047"/>
                  <a:pt x="2077" y="1045"/>
                </a:cubicBezTo>
                <a:cubicBezTo>
                  <a:pt x="2072" y="1039"/>
                  <a:pt x="2077" y="1033"/>
                  <a:pt x="2077" y="1028"/>
                </a:cubicBezTo>
                <a:cubicBezTo>
                  <a:pt x="2094" y="1005"/>
                  <a:pt x="2094" y="976"/>
                  <a:pt x="2140" y="971"/>
                </a:cubicBezTo>
                <a:lnTo>
                  <a:pt x="2151" y="971"/>
                </a:lnTo>
                <a:cubicBezTo>
                  <a:pt x="2162" y="971"/>
                  <a:pt x="2174" y="959"/>
                  <a:pt x="2168" y="954"/>
                </a:cubicBezTo>
                <a:lnTo>
                  <a:pt x="2162" y="948"/>
                </a:lnTo>
                <a:lnTo>
                  <a:pt x="2162" y="942"/>
                </a:lnTo>
                <a:cubicBezTo>
                  <a:pt x="2162" y="937"/>
                  <a:pt x="2174" y="931"/>
                  <a:pt x="2174" y="931"/>
                </a:cubicBezTo>
                <a:cubicBezTo>
                  <a:pt x="2179" y="931"/>
                  <a:pt x="2185" y="914"/>
                  <a:pt x="2185" y="908"/>
                </a:cubicBezTo>
                <a:cubicBezTo>
                  <a:pt x="2185" y="908"/>
                  <a:pt x="2185" y="908"/>
                  <a:pt x="2184" y="908"/>
                </a:cubicBezTo>
                <a:cubicBezTo>
                  <a:pt x="2177" y="908"/>
                  <a:pt x="2138" y="932"/>
                  <a:pt x="2123" y="942"/>
                </a:cubicBezTo>
                <a:cubicBezTo>
                  <a:pt x="2114" y="947"/>
                  <a:pt x="2101" y="955"/>
                  <a:pt x="2096" y="955"/>
                </a:cubicBezTo>
                <a:cubicBezTo>
                  <a:pt x="2095" y="955"/>
                  <a:pt x="2094" y="955"/>
                  <a:pt x="2094" y="954"/>
                </a:cubicBezTo>
                <a:cubicBezTo>
                  <a:pt x="2089" y="954"/>
                  <a:pt x="2100" y="942"/>
                  <a:pt x="2100" y="937"/>
                </a:cubicBezTo>
                <a:cubicBezTo>
                  <a:pt x="2106" y="937"/>
                  <a:pt x="2083" y="914"/>
                  <a:pt x="2072" y="908"/>
                </a:cubicBezTo>
                <a:cubicBezTo>
                  <a:pt x="2066" y="897"/>
                  <a:pt x="2038" y="897"/>
                  <a:pt x="2032" y="897"/>
                </a:cubicBezTo>
                <a:cubicBezTo>
                  <a:pt x="2031" y="898"/>
                  <a:pt x="2030" y="899"/>
                  <a:pt x="2029" y="899"/>
                </a:cubicBezTo>
                <a:cubicBezTo>
                  <a:pt x="2024" y="899"/>
                  <a:pt x="2020" y="890"/>
                  <a:pt x="2015" y="886"/>
                </a:cubicBezTo>
                <a:lnTo>
                  <a:pt x="2015" y="874"/>
                </a:lnTo>
                <a:cubicBezTo>
                  <a:pt x="2015" y="869"/>
                  <a:pt x="2026" y="869"/>
                  <a:pt x="2032" y="863"/>
                </a:cubicBezTo>
                <a:cubicBezTo>
                  <a:pt x="2043" y="835"/>
                  <a:pt x="2089" y="806"/>
                  <a:pt x="2038" y="772"/>
                </a:cubicBezTo>
                <a:cubicBezTo>
                  <a:pt x="2038" y="772"/>
                  <a:pt x="2038" y="767"/>
                  <a:pt x="2038" y="761"/>
                </a:cubicBezTo>
                <a:cubicBezTo>
                  <a:pt x="2038" y="750"/>
                  <a:pt x="2043" y="738"/>
                  <a:pt x="2038" y="727"/>
                </a:cubicBezTo>
                <a:cubicBezTo>
                  <a:pt x="2032" y="721"/>
                  <a:pt x="2032" y="721"/>
                  <a:pt x="2043" y="710"/>
                </a:cubicBezTo>
                <a:lnTo>
                  <a:pt x="2049" y="704"/>
                </a:lnTo>
                <a:cubicBezTo>
                  <a:pt x="2060" y="698"/>
                  <a:pt x="2043" y="664"/>
                  <a:pt x="2015" y="636"/>
                </a:cubicBezTo>
                <a:lnTo>
                  <a:pt x="2038" y="613"/>
                </a:lnTo>
                <a:lnTo>
                  <a:pt x="2055" y="585"/>
                </a:lnTo>
                <a:cubicBezTo>
                  <a:pt x="2051" y="584"/>
                  <a:pt x="2047" y="583"/>
                  <a:pt x="2043" y="583"/>
                </a:cubicBezTo>
                <a:cubicBezTo>
                  <a:pt x="2031" y="583"/>
                  <a:pt x="2021" y="590"/>
                  <a:pt x="2021" y="608"/>
                </a:cubicBezTo>
                <a:lnTo>
                  <a:pt x="1998" y="619"/>
                </a:lnTo>
                <a:cubicBezTo>
                  <a:pt x="1964" y="630"/>
                  <a:pt x="2004" y="647"/>
                  <a:pt x="1998" y="659"/>
                </a:cubicBezTo>
                <a:cubicBezTo>
                  <a:pt x="1998" y="664"/>
                  <a:pt x="1987" y="670"/>
                  <a:pt x="1987" y="676"/>
                </a:cubicBezTo>
                <a:lnTo>
                  <a:pt x="1975" y="681"/>
                </a:lnTo>
                <a:cubicBezTo>
                  <a:pt x="1969" y="691"/>
                  <a:pt x="1961" y="695"/>
                  <a:pt x="1953" y="695"/>
                </a:cubicBezTo>
                <a:cubicBezTo>
                  <a:pt x="1947" y="695"/>
                  <a:pt x="1941" y="692"/>
                  <a:pt x="1936" y="687"/>
                </a:cubicBezTo>
                <a:lnTo>
                  <a:pt x="1924" y="676"/>
                </a:lnTo>
                <a:cubicBezTo>
                  <a:pt x="1921" y="673"/>
                  <a:pt x="1917" y="672"/>
                  <a:pt x="1913" y="672"/>
                </a:cubicBezTo>
                <a:cubicBezTo>
                  <a:pt x="1905" y="672"/>
                  <a:pt x="1897" y="674"/>
                  <a:pt x="1888" y="674"/>
                </a:cubicBezTo>
                <a:cubicBezTo>
                  <a:pt x="1883" y="674"/>
                  <a:pt x="1878" y="673"/>
                  <a:pt x="1873" y="670"/>
                </a:cubicBezTo>
                <a:cubicBezTo>
                  <a:pt x="1871" y="668"/>
                  <a:pt x="1867" y="667"/>
                  <a:pt x="1862" y="667"/>
                </a:cubicBezTo>
                <a:cubicBezTo>
                  <a:pt x="1852" y="667"/>
                  <a:pt x="1839" y="672"/>
                  <a:pt x="1839" y="687"/>
                </a:cubicBezTo>
                <a:cubicBezTo>
                  <a:pt x="1839" y="693"/>
                  <a:pt x="1833" y="698"/>
                  <a:pt x="1828" y="704"/>
                </a:cubicBezTo>
                <a:lnTo>
                  <a:pt x="1828" y="715"/>
                </a:lnTo>
                <a:cubicBezTo>
                  <a:pt x="1833" y="721"/>
                  <a:pt x="1867" y="727"/>
                  <a:pt x="1867" y="733"/>
                </a:cubicBezTo>
                <a:cubicBezTo>
                  <a:pt x="1867" y="737"/>
                  <a:pt x="1870" y="738"/>
                  <a:pt x="1873" y="738"/>
                </a:cubicBezTo>
                <a:cubicBezTo>
                  <a:pt x="1879" y="738"/>
                  <a:pt x="1888" y="732"/>
                  <a:pt x="1896" y="721"/>
                </a:cubicBezTo>
                <a:lnTo>
                  <a:pt x="1907" y="710"/>
                </a:lnTo>
                <a:cubicBezTo>
                  <a:pt x="1907" y="710"/>
                  <a:pt x="1917" y="707"/>
                  <a:pt x="1924" y="707"/>
                </a:cubicBezTo>
                <a:cubicBezTo>
                  <a:pt x="1927" y="707"/>
                  <a:pt x="1930" y="708"/>
                  <a:pt x="1930" y="710"/>
                </a:cubicBezTo>
                <a:cubicBezTo>
                  <a:pt x="1941" y="715"/>
                  <a:pt x="1958" y="715"/>
                  <a:pt x="1941" y="733"/>
                </a:cubicBezTo>
                <a:lnTo>
                  <a:pt x="1936" y="733"/>
                </a:lnTo>
                <a:cubicBezTo>
                  <a:pt x="1941" y="744"/>
                  <a:pt x="1953" y="761"/>
                  <a:pt x="1964" y="778"/>
                </a:cubicBezTo>
                <a:lnTo>
                  <a:pt x="1964" y="801"/>
                </a:lnTo>
                <a:cubicBezTo>
                  <a:pt x="1970" y="806"/>
                  <a:pt x="1970" y="818"/>
                  <a:pt x="1975" y="823"/>
                </a:cubicBezTo>
                <a:lnTo>
                  <a:pt x="1987" y="840"/>
                </a:lnTo>
                <a:cubicBezTo>
                  <a:pt x="1981" y="857"/>
                  <a:pt x="1953" y="874"/>
                  <a:pt x="1919" y="874"/>
                </a:cubicBezTo>
                <a:lnTo>
                  <a:pt x="1896" y="886"/>
                </a:lnTo>
                <a:cubicBezTo>
                  <a:pt x="1884" y="886"/>
                  <a:pt x="1879" y="891"/>
                  <a:pt x="1873" y="897"/>
                </a:cubicBezTo>
                <a:lnTo>
                  <a:pt x="1873" y="903"/>
                </a:lnTo>
                <a:cubicBezTo>
                  <a:pt x="1873" y="908"/>
                  <a:pt x="1879" y="914"/>
                  <a:pt x="1884" y="914"/>
                </a:cubicBezTo>
                <a:lnTo>
                  <a:pt x="1890" y="908"/>
                </a:lnTo>
                <a:cubicBezTo>
                  <a:pt x="1895" y="906"/>
                  <a:pt x="1900" y="905"/>
                  <a:pt x="1904" y="905"/>
                </a:cubicBezTo>
                <a:cubicBezTo>
                  <a:pt x="1910" y="905"/>
                  <a:pt x="1915" y="907"/>
                  <a:pt x="1919" y="914"/>
                </a:cubicBezTo>
                <a:cubicBezTo>
                  <a:pt x="1919" y="920"/>
                  <a:pt x="1913" y="925"/>
                  <a:pt x="1907" y="931"/>
                </a:cubicBezTo>
                <a:cubicBezTo>
                  <a:pt x="1896" y="937"/>
                  <a:pt x="1884" y="937"/>
                  <a:pt x="1879" y="942"/>
                </a:cubicBezTo>
                <a:cubicBezTo>
                  <a:pt x="1865" y="956"/>
                  <a:pt x="1849" y="964"/>
                  <a:pt x="1830" y="964"/>
                </a:cubicBezTo>
                <a:cubicBezTo>
                  <a:pt x="1818" y="964"/>
                  <a:pt x="1804" y="961"/>
                  <a:pt x="1788" y="954"/>
                </a:cubicBezTo>
                <a:lnTo>
                  <a:pt x="1788" y="954"/>
                </a:lnTo>
                <a:cubicBezTo>
                  <a:pt x="1782" y="959"/>
                  <a:pt x="1788" y="965"/>
                  <a:pt x="1799" y="971"/>
                </a:cubicBezTo>
                <a:lnTo>
                  <a:pt x="1805" y="976"/>
                </a:lnTo>
                <a:cubicBezTo>
                  <a:pt x="1811" y="982"/>
                  <a:pt x="1822" y="988"/>
                  <a:pt x="1822" y="994"/>
                </a:cubicBezTo>
                <a:lnTo>
                  <a:pt x="1816" y="1011"/>
                </a:lnTo>
                <a:cubicBezTo>
                  <a:pt x="1805" y="1028"/>
                  <a:pt x="1788" y="1045"/>
                  <a:pt x="1771" y="1050"/>
                </a:cubicBezTo>
                <a:cubicBezTo>
                  <a:pt x="1777" y="1039"/>
                  <a:pt x="1782" y="1028"/>
                  <a:pt x="1777" y="1028"/>
                </a:cubicBezTo>
                <a:cubicBezTo>
                  <a:pt x="1731" y="1022"/>
                  <a:pt x="1760" y="1005"/>
                  <a:pt x="1765" y="994"/>
                </a:cubicBezTo>
                <a:lnTo>
                  <a:pt x="1771" y="988"/>
                </a:lnTo>
                <a:cubicBezTo>
                  <a:pt x="1765" y="982"/>
                  <a:pt x="1754" y="982"/>
                  <a:pt x="1748" y="982"/>
                </a:cubicBezTo>
                <a:cubicBezTo>
                  <a:pt x="1748" y="983"/>
                  <a:pt x="1748" y="983"/>
                  <a:pt x="1748" y="983"/>
                </a:cubicBezTo>
                <a:cubicBezTo>
                  <a:pt x="1745" y="983"/>
                  <a:pt x="1727" y="958"/>
                  <a:pt x="1737" y="948"/>
                </a:cubicBezTo>
                <a:cubicBezTo>
                  <a:pt x="1743" y="937"/>
                  <a:pt x="1720" y="931"/>
                  <a:pt x="1703" y="925"/>
                </a:cubicBezTo>
                <a:cubicBezTo>
                  <a:pt x="1692" y="925"/>
                  <a:pt x="1692" y="914"/>
                  <a:pt x="1697" y="908"/>
                </a:cubicBezTo>
                <a:cubicBezTo>
                  <a:pt x="1703" y="908"/>
                  <a:pt x="1720" y="891"/>
                  <a:pt x="1714" y="891"/>
                </a:cubicBezTo>
                <a:cubicBezTo>
                  <a:pt x="1709" y="886"/>
                  <a:pt x="1697" y="874"/>
                  <a:pt x="1697" y="874"/>
                </a:cubicBezTo>
                <a:cubicBezTo>
                  <a:pt x="1692" y="869"/>
                  <a:pt x="1686" y="846"/>
                  <a:pt x="1686" y="840"/>
                </a:cubicBezTo>
                <a:cubicBezTo>
                  <a:pt x="1686" y="829"/>
                  <a:pt x="1663" y="818"/>
                  <a:pt x="1663" y="818"/>
                </a:cubicBezTo>
                <a:cubicBezTo>
                  <a:pt x="1658" y="812"/>
                  <a:pt x="1652" y="801"/>
                  <a:pt x="1646" y="795"/>
                </a:cubicBezTo>
                <a:lnTo>
                  <a:pt x="1640" y="789"/>
                </a:lnTo>
                <a:cubicBezTo>
                  <a:pt x="1601" y="784"/>
                  <a:pt x="1567" y="784"/>
                  <a:pt x="1527" y="778"/>
                </a:cubicBezTo>
                <a:lnTo>
                  <a:pt x="1516" y="778"/>
                </a:lnTo>
                <a:cubicBezTo>
                  <a:pt x="1513" y="779"/>
                  <a:pt x="1509" y="779"/>
                  <a:pt x="1506" y="779"/>
                </a:cubicBezTo>
                <a:cubicBezTo>
                  <a:pt x="1493" y="779"/>
                  <a:pt x="1480" y="770"/>
                  <a:pt x="1470" y="761"/>
                </a:cubicBezTo>
                <a:lnTo>
                  <a:pt x="1504" y="755"/>
                </a:lnTo>
                <a:cubicBezTo>
                  <a:pt x="1516" y="750"/>
                  <a:pt x="1533" y="738"/>
                  <a:pt x="1533" y="733"/>
                </a:cubicBezTo>
                <a:lnTo>
                  <a:pt x="1527" y="698"/>
                </a:lnTo>
                <a:cubicBezTo>
                  <a:pt x="1550" y="676"/>
                  <a:pt x="1504" y="619"/>
                  <a:pt x="1493" y="602"/>
                </a:cubicBezTo>
                <a:cubicBezTo>
                  <a:pt x="1490" y="590"/>
                  <a:pt x="1485" y="584"/>
                  <a:pt x="1481" y="584"/>
                </a:cubicBezTo>
                <a:cubicBezTo>
                  <a:pt x="1477" y="584"/>
                  <a:pt x="1473" y="588"/>
                  <a:pt x="1470" y="596"/>
                </a:cubicBezTo>
                <a:lnTo>
                  <a:pt x="1465" y="596"/>
                </a:lnTo>
                <a:cubicBezTo>
                  <a:pt x="1448" y="602"/>
                  <a:pt x="1442" y="608"/>
                  <a:pt x="1436" y="619"/>
                </a:cubicBezTo>
                <a:cubicBezTo>
                  <a:pt x="1434" y="624"/>
                  <a:pt x="1427" y="626"/>
                  <a:pt x="1420" y="626"/>
                </a:cubicBezTo>
                <a:cubicBezTo>
                  <a:pt x="1410" y="626"/>
                  <a:pt x="1397" y="622"/>
                  <a:pt x="1391" y="619"/>
                </a:cubicBezTo>
                <a:cubicBezTo>
                  <a:pt x="1385" y="613"/>
                  <a:pt x="1391" y="602"/>
                  <a:pt x="1385" y="602"/>
                </a:cubicBezTo>
                <a:cubicBezTo>
                  <a:pt x="1374" y="596"/>
                  <a:pt x="1362" y="591"/>
                  <a:pt x="1351" y="591"/>
                </a:cubicBezTo>
                <a:lnTo>
                  <a:pt x="1345" y="591"/>
                </a:lnTo>
                <a:cubicBezTo>
                  <a:pt x="1342" y="598"/>
                  <a:pt x="1338" y="603"/>
                  <a:pt x="1335" y="603"/>
                </a:cubicBezTo>
                <a:cubicBezTo>
                  <a:pt x="1333" y="603"/>
                  <a:pt x="1331" y="601"/>
                  <a:pt x="1328" y="596"/>
                </a:cubicBezTo>
                <a:lnTo>
                  <a:pt x="1323" y="591"/>
                </a:lnTo>
                <a:cubicBezTo>
                  <a:pt x="1300" y="585"/>
                  <a:pt x="1340" y="574"/>
                  <a:pt x="1323" y="568"/>
                </a:cubicBezTo>
                <a:cubicBezTo>
                  <a:pt x="1306" y="557"/>
                  <a:pt x="1294" y="551"/>
                  <a:pt x="1277" y="545"/>
                </a:cubicBezTo>
                <a:cubicBezTo>
                  <a:pt x="1272" y="545"/>
                  <a:pt x="1260" y="545"/>
                  <a:pt x="1255" y="540"/>
                </a:cubicBezTo>
                <a:lnTo>
                  <a:pt x="1238" y="534"/>
                </a:lnTo>
                <a:cubicBezTo>
                  <a:pt x="1209" y="545"/>
                  <a:pt x="1198" y="562"/>
                  <a:pt x="1204" y="574"/>
                </a:cubicBezTo>
                <a:lnTo>
                  <a:pt x="1215" y="579"/>
                </a:lnTo>
                <a:lnTo>
                  <a:pt x="1221" y="591"/>
                </a:lnTo>
                <a:cubicBezTo>
                  <a:pt x="1223" y="596"/>
                  <a:pt x="1212" y="599"/>
                  <a:pt x="1198" y="599"/>
                </a:cubicBezTo>
                <a:cubicBezTo>
                  <a:pt x="1181" y="599"/>
                  <a:pt x="1159" y="594"/>
                  <a:pt x="1153" y="585"/>
                </a:cubicBezTo>
                <a:cubicBezTo>
                  <a:pt x="1141" y="568"/>
                  <a:pt x="1096" y="557"/>
                  <a:pt x="1084" y="557"/>
                </a:cubicBezTo>
                <a:cubicBezTo>
                  <a:pt x="1073" y="557"/>
                  <a:pt x="1039" y="568"/>
                  <a:pt x="1011" y="574"/>
                </a:cubicBezTo>
                <a:lnTo>
                  <a:pt x="971" y="574"/>
                </a:lnTo>
                <a:cubicBezTo>
                  <a:pt x="968" y="572"/>
                  <a:pt x="966" y="572"/>
                  <a:pt x="965" y="572"/>
                </a:cubicBezTo>
                <a:cubicBezTo>
                  <a:pt x="960" y="572"/>
                  <a:pt x="961" y="578"/>
                  <a:pt x="965" y="591"/>
                </a:cubicBezTo>
                <a:lnTo>
                  <a:pt x="965" y="596"/>
                </a:lnTo>
                <a:lnTo>
                  <a:pt x="960" y="608"/>
                </a:lnTo>
                <a:cubicBezTo>
                  <a:pt x="943" y="602"/>
                  <a:pt x="926" y="591"/>
                  <a:pt x="914" y="591"/>
                </a:cubicBezTo>
                <a:lnTo>
                  <a:pt x="903" y="596"/>
                </a:lnTo>
                <a:lnTo>
                  <a:pt x="875" y="608"/>
                </a:lnTo>
                <a:cubicBezTo>
                  <a:pt x="892" y="613"/>
                  <a:pt x="903" y="625"/>
                  <a:pt x="903" y="630"/>
                </a:cubicBezTo>
                <a:cubicBezTo>
                  <a:pt x="903" y="630"/>
                  <a:pt x="835" y="625"/>
                  <a:pt x="812" y="619"/>
                </a:cubicBezTo>
                <a:cubicBezTo>
                  <a:pt x="800" y="617"/>
                  <a:pt x="783" y="615"/>
                  <a:pt x="766" y="615"/>
                </a:cubicBezTo>
                <a:cubicBezTo>
                  <a:pt x="742" y="615"/>
                  <a:pt x="719" y="618"/>
                  <a:pt x="716" y="625"/>
                </a:cubicBezTo>
                <a:cubicBezTo>
                  <a:pt x="710" y="630"/>
                  <a:pt x="704" y="647"/>
                  <a:pt x="710" y="659"/>
                </a:cubicBezTo>
                <a:lnTo>
                  <a:pt x="716" y="670"/>
                </a:lnTo>
                <a:lnTo>
                  <a:pt x="716" y="676"/>
                </a:lnTo>
                <a:cubicBezTo>
                  <a:pt x="714" y="679"/>
                  <a:pt x="708" y="680"/>
                  <a:pt x="701" y="680"/>
                </a:cubicBezTo>
                <a:cubicBezTo>
                  <a:pt x="683" y="680"/>
                  <a:pt x="654" y="672"/>
                  <a:pt x="642" y="664"/>
                </a:cubicBezTo>
                <a:cubicBezTo>
                  <a:pt x="631" y="653"/>
                  <a:pt x="614" y="642"/>
                  <a:pt x="602" y="630"/>
                </a:cubicBezTo>
                <a:lnTo>
                  <a:pt x="591" y="642"/>
                </a:lnTo>
                <a:cubicBezTo>
                  <a:pt x="585" y="645"/>
                  <a:pt x="581" y="646"/>
                  <a:pt x="577" y="646"/>
                </a:cubicBezTo>
                <a:cubicBezTo>
                  <a:pt x="574" y="646"/>
                  <a:pt x="571" y="645"/>
                  <a:pt x="568" y="642"/>
                </a:cubicBezTo>
                <a:cubicBezTo>
                  <a:pt x="562" y="630"/>
                  <a:pt x="557" y="625"/>
                  <a:pt x="557" y="613"/>
                </a:cubicBezTo>
                <a:cubicBezTo>
                  <a:pt x="554" y="606"/>
                  <a:pt x="552" y="604"/>
                  <a:pt x="549" y="604"/>
                </a:cubicBezTo>
                <a:cubicBezTo>
                  <a:pt x="545" y="604"/>
                  <a:pt x="541" y="608"/>
                  <a:pt x="534" y="608"/>
                </a:cubicBezTo>
                <a:cubicBezTo>
                  <a:pt x="526" y="608"/>
                  <a:pt x="518" y="605"/>
                  <a:pt x="514" y="605"/>
                </a:cubicBezTo>
                <a:cubicBezTo>
                  <a:pt x="509" y="605"/>
                  <a:pt x="506" y="608"/>
                  <a:pt x="506" y="619"/>
                </a:cubicBezTo>
                <a:cubicBezTo>
                  <a:pt x="511" y="630"/>
                  <a:pt x="511" y="647"/>
                  <a:pt x="523" y="664"/>
                </a:cubicBezTo>
                <a:cubicBezTo>
                  <a:pt x="523" y="670"/>
                  <a:pt x="523" y="676"/>
                  <a:pt x="523" y="681"/>
                </a:cubicBezTo>
                <a:lnTo>
                  <a:pt x="511" y="681"/>
                </a:lnTo>
                <a:cubicBezTo>
                  <a:pt x="506" y="687"/>
                  <a:pt x="500" y="693"/>
                  <a:pt x="500" y="698"/>
                </a:cubicBezTo>
                <a:cubicBezTo>
                  <a:pt x="500" y="698"/>
                  <a:pt x="494" y="721"/>
                  <a:pt x="489" y="733"/>
                </a:cubicBezTo>
                <a:cubicBezTo>
                  <a:pt x="483" y="738"/>
                  <a:pt x="472" y="761"/>
                  <a:pt x="460" y="767"/>
                </a:cubicBezTo>
                <a:cubicBezTo>
                  <a:pt x="455" y="767"/>
                  <a:pt x="443" y="784"/>
                  <a:pt x="438" y="795"/>
                </a:cubicBezTo>
                <a:lnTo>
                  <a:pt x="443" y="812"/>
                </a:lnTo>
                <a:cubicBezTo>
                  <a:pt x="443" y="812"/>
                  <a:pt x="438" y="823"/>
                  <a:pt x="438" y="823"/>
                </a:cubicBezTo>
                <a:lnTo>
                  <a:pt x="392" y="829"/>
                </a:lnTo>
                <a:cubicBezTo>
                  <a:pt x="398" y="852"/>
                  <a:pt x="404" y="908"/>
                  <a:pt x="404" y="920"/>
                </a:cubicBezTo>
                <a:cubicBezTo>
                  <a:pt x="398" y="931"/>
                  <a:pt x="404" y="948"/>
                  <a:pt x="398" y="954"/>
                </a:cubicBezTo>
                <a:cubicBezTo>
                  <a:pt x="398" y="954"/>
                  <a:pt x="392" y="988"/>
                  <a:pt x="387" y="1028"/>
                </a:cubicBezTo>
                <a:lnTo>
                  <a:pt x="341" y="1045"/>
                </a:lnTo>
                <a:cubicBezTo>
                  <a:pt x="341" y="1050"/>
                  <a:pt x="330" y="1096"/>
                  <a:pt x="318" y="1101"/>
                </a:cubicBezTo>
                <a:cubicBezTo>
                  <a:pt x="301" y="1107"/>
                  <a:pt x="307" y="1130"/>
                  <a:pt x="307" y="1141"/>
                </a:cubicBezTo>
                <a:cubicBezTo>
                  <a:pt x="313" y="1152"/>
                  <a:pt x="284" y="1186"/>
                  <a:pt x="290" y="1198"/>
                </a:cubicBezTo>
                <a:cubicBezTo>
                  <a:pt x="290" y="1215"/>
                  <a:pt x="290" y="1254"/>
                  <a:pt x="284" y="1266"/>
                </a:cubicBezTo>
                <a:cubicBezTo>
                  <a:pt x="279" y="1277"/>
                  <a:pt x="279" y="1289"/>
                  <a:pt x="279" y="1289"/>
                </a:cubicBezTo>
                <a:lnTo>
                  <a:pt x="284" y="1294"/>
                </a:lnTo>
                <a:lnTo>
                  <a:pt x="290" y="1311"/>
                </a:lnTo>
                <a:cubicBezTo>
                  <a:pt x="286" y="1310"/>
                  <a:pt x="281" y="1309"/>
                  <a:pt x="278" y="1309"/>
                </a:cubicBezTo>
                <a:cubicBezTo>
                  <a:pt x="268" y="1309"/>
                  <a:pt x="263" y="1314"/>
                  <a:pt x="267" y="1323"/>
                </a:cubicBezTo>
                <a:lnTo>
                  <a:pt x="267" y="1334"/>
                </a:lnTo>
                <a:lnTo>
                  <a:pt x="245" y="1334"/>
                </a:lnTo>
                <a:cubicBezTo>
                  <a:pt x="228" y="1334"/>
                  <a:pt x="245" y="1357"/>
                  <a:pt x="256" y="1357"/>
                </a:cubicBezTo>
                <a:cubicBezTo>
                  <a:pt x="262" y="1362"/>
                  <a:pt x="262" y="1379"/>
                  <a:pt x="256" y="1385"/>
                </a:cubicBezTo>
                <a:cubicBezTo>
                  <a:pt x="255" y="1387"/>
                  <a:pt x="253" y="1387"/>
                  <a:pt x="251" y="1387"/>
                </a:cubicBezTo>
                <a:cubicBezTo>
                  <a:pt x="245" y="1387"/>
                  <a:pt x="238" y="1382"/>
                  <a:pt x="233" y="1374"/>
                </a:cubicBezTo>
                <a:lnTo>
                  <a:pt x="228" y="1374"/>
                </a:lnTo>
                <a:cubicBezTo>
                  <a:pt x="199" y="1374"/>
                  <a:pt x="211" y="1391"/>
                  <a:pt x="211" y="1396"/>
                </a:cubicBezTo>
                <a:cubicBezTo>
                  <a:pt x="211" y="1402"/>
                  <a:pt x="222" y="1402"/>
                  <a:pt x="222" y="1408"/>
                </a:cubicBezTo>
                <a:lnTo>
                  <a:pt x="228" y="1408"/>
                </a:lnTo>
                <a:cubicBezTo>
                  <a:pt x="233" y="1413"/>
                  <a:pt x="216" y="1430"/>
                  <a:pt x="222" y="1436"/>
                </a:cubicBezTo>
                <a:cubicBezTo>
                  <a:pt x="233" y="1442"/>
                  <a:pt x="216" y="1459"/>
                  <a:pt x="211" y="1464"/>
                </a:cubicBezTo>
                <a:cubicBezTo>
                  <a:pt x="199" y="1470"/>
                  <a:pt x="228" y="1515"/>
                  <a:pt x="216" y="1521"/>
                </a:cubicBezTo>
                <a:cubicBezTo>
                  <a:pt x="205" y="1533"/>
                  <a:pt x="199" y="1544"/>
                  <a:pt x="194" y="1550"/>
                </a:cubicBezTo>
                <a:lnTo>
                  <a:pt x="199" y="1555"/>
                </a:lnTo>
                <a:lnTo>
                  <a:pt x="205" y="1567"/>
                </a:lnTo>
                <a:cubicBezTo>
                  <a:pt x="216" y="1572"/>
                  <a:pt x="205" y="1601"/>
                  <a:pt x="205" y="1612"/>
                </a:cubicBezTo>
                <a:cubicBezTo>
                  <a:pt x="205" y="1623"/>
                  <a:pt x="211" y="1640"/>
                  <a:pt x="211" y="1646"/>
                </a:cubicBezTo>
                <a:cubicBezTo>
                  <a:pt x="211" y="1652"/>
                  <a:pt x="211" y="1669"/>
                  <a:pt x="211" y="1686"/>
                </a:cubicBezTo>
                <a:lnTo>
                  <a:pt x="216" y="1697"/>
                </a:lnTo>
                <a:cubicBezTo>
                  <a:pt x="233" y="1720"/>
                  <a:pt x="188" y="1720"/>
                  <a:pt x="194" y="1737"/>
                </a:cubicBezTo>
                <a:cubicBezTo>
                  <a:pt x="194" y="1737"/>
                  <a:pt x="222" y="1765"/>
                  <a:pt x="205" y="1765"/>
                </a:cubicBezTo>
                <a:cubicBezTo>
                  <a:pt x="194" y="1765"/>
                  <a:pt x="194" y="1771"/>
                  <a:pt x="199" y="1771"/>
                </a:cubicBezTo>
                <a:cubicBezTo>
                  <a:pt x="205" y="1776"/>
                  <a:pt x="194" y="1788"/>
                  <a:pt x="199" y="1794"/>
                </a:cubicBezTo>
                <a:cubicBezTo>
                  <a:pt x="205" y="1799"/>
                  <a:pt x="233" y="1816"/>
                  <a:pt x="228" y="1822"/>
                </a:cubicBezTo>
                <a:cubicBezTo>
                  <a:pt x="228" y="1828"/>
                  <a:pt x="211" y="1839"/>
                  <a:pt x="199" y="1845"/>
                </a:cubicBezTo>
                <a:cubicBezTo>
                  <a:pt x="194" y="1845"/>
                  <a:pt x="211" y="1856"/>
                  <a:pt x="216" y="1862"/>
                </a:cubicBezTo>
                <a:cubicBezTo>
                  <a:pt x="222" y="1867"/>
                  <a:pt x="205" y="1873"/>
                  <a:pt x="177" y="1879"/>
                </a:cubicBezTo>
                <a:lnTo>
                  <a:pt x="199" y="1890"/>
                </a:lnTo>
                <a:cubicBezTo>
                  <a:pt x="239" y="1907"/>
                  <a:pt x="228" y="1913"/>
                  <a:pt x="205" y="1930"/>
                </a:cubicBezTo>
                <a:cubicBezTo>
                  <a:pt x="199" y="1935"/>
                  <a:pt x="199" y="1941"/>
                  <a:pt x="199" y="1941"/>
                </a:cubicBezTo>
                <a:cubicBezTo>
                  <a:pt x="222" y="1958"/>
                  <a:pt x="199" y="1964"/>
                  <a:pt x="194" y="1975"/>
                </a:cubicBezTo>
                <a:cubicBezTo>
                  <a:pt x="188" y="1986"/>
                  <a:pt x="182" y="1992"/>
                  <a:pt x="177" y="1998"/>
                </a:cubicBezTo>
                <a:lnTo>
                  <a:pt x="171" y="2015"/>
                </a:lnTo>
                <a:cubicBezTo>
                  <a:pt x="177" y="2037"/>
                  <a:pt x="182" y="2055"/>
                  <a:pt x="182" y="2055"/>
                </a:cubicBezTo>
                <a:cubicBezTo>
                  <a:pt x="188" y="2060"/>
                  <a:pt x="199" y="2077"/>
                  <a:pt x="194" y="2083"/>
                </a:cubicBezTo>
                <a:cubicBezTo>
                  <a:pt x="188" y="2083"/>
                  <a:pt x="194" y="2094"/>
                  <a:pt x="199" y="2100"/>
                </a:cubicBezTo>
                <a:cubicBezTo>
                  <a:pt x="205" y="2100"/>
                  <a:pt x="205" y="2111"/>
                  <a:pt x="205" y="2117"/>
                </a:cubicBezTo>
                <a:lnTo>
                  <a:pt x="199" y="2117"/>
                </a:lnTo>
                <a:lnTo>
                  <a:pt x="194" y="2128"/>
                </a:lnTo>
                <a:cubicBezTo>
                  <a:pt x="188" y="2134"/>
                  <a:pt x="194" y="2151"/>
                  <a:pt x="199" y="2151"/>
                </a:cubicBezTo>
                <a:cubicBezTo>
                  <a:pt x="205" y="2157"/>
                  <a:pt x="199" y="2168"/>
                  <a:pt x="194" y="2168"/>
                </a:cubicBezTo>
                <a:cubicBezTo>
                  <a:pt x="188" y="2168"/>
                  <a:pt x="194" y="2202"/>
                  <a:pt x="194" y="2219"/>
                </a:cubicBezTo>
                <a:cubicBezTo>
                  <a:pt x="194" y="2230"/>
                  <a:pt x="194" y="2253"/>
                  <a:pt x="194" y="2259"/>
                </a:cubicBezTo>
                <a:cubicBezTo>
                  <a:pt x="199" y="2264"/>
                  <a:pt x="211" y="2293"/>
                  <a:pt x="216" y="2321"/>
                </a:cubicBezTo>
                <a:lnTo>
                  <a:pt x="205" y="2333"/>
                </a:lnTo>
                <a:lnTo>
                  <a:pt x="188" y="2355"/>
                </a:lnTo>
                <a:cubicBezTo>
                  <a:pt x="194" y="2378"/>
                  <a:pt x="177" y="2429"/>
                  <a:pt x="188" y="2446"/>
                </a:cubicBezTo>
                <a:cubicBezTo>
                  <a:pt x="194" y="2463"/>
                  <a:pt x="205" y="2508"/>
                  <a:pt x="211" y="2520"/>
                </a:cubicBezTo>
                <a:cubicBezTo>
                  <a:pt x="211" y="2537"/>
                  <a:pt x="205" y="2559"/>
                  <a:pt x="205" y="2576"/>
                </a:cubicBezTo>
                <a:lnTo>
                  <a:pt x="211" y="2594"/>
                </a:lnTo>
                <a:lnTo>
                  <a:pt x="216" y="2611"/>
                </a:lnTo>
                <a:cubicBezTo>
                  <a:pt x="194" y="2628"/>
                  <a:pt x="211" y="2662"/>
                  <a:pt x="222" y="2667"/>
                </a:cubicBezTo>
                <a:cubicBezTo>
                  <a:pt x="233" y="2679"/>
                  <a:pt x="228" y="2707"/>
                  <a:pt x="228" y="2718"/>
                </a:cubicBezTo>
                <a:cubicBezTo>
                  <a:pt x="228" y="2724"/>
                  <a:pt x="228" y="2747"/>
                  <a:pt x="228" y="2752"/>
                </a:cubicBezTo>
                <a:cubicBezTo>
                  <a:pt x="222" y="2764"/>
                  <a:pt x="211" y="2798"/>
                  <a:pt x="216" y="2803"/>
                </a:cubicBezTo>
                <a:cubicBezTo>
                  <a:pt x="216" y="2815"/>
                  <a:pt x="228" y="2832"/>
                  <a:pt x="228" y="2843"/>
                </a:cubicBezTo>
                <a:lnTo>
                  <a:pt x="216" y="2860"/>
                </a:lnTo>
                <a:lnTo>
                  <a:pt x="211" y="2866"/>
                </a:lnTo>
                <a:cubicBezTo>
                  <a:pt x="216" y="2889"/>
                  <a:pt x="222" y="2911"/>
                  <a:pt x="228" y="2928"/>
                </a:cubicBezTo>
                <a:lnTo>
                  <a:pt x="222" y="2940"/>
                </a:lnTo>
                <a:cubicBezTo>
                  <a:pt x="222" y="2951"/>
                  <a:pt x="205" y="2951"/>
                  <a:pt x="211" y="2968"/>
                </a:cubicBezTo>
                <a:cubicBezTo>
                  <a:pt x="219" y="2985"/>
                  <a:pt x="215" y="2993"/>
                  <a:pt x="199" y="2993"/>
                </a:cubicBezTo>
                <a:cubicBezTo>
                  <a:pt x="195" y="2993"/>
                  <a:pt x="189" y="2992"/>
                  <a:pt x="182" y="2991"/>
                </a:cubicBezTo>
                <a:lnTo>
                  <a:pt x="171" y="2991"/>
                </a:lnTo>
                <a:cubicBezTo>
                  <a:pt x="171" y="2990"/>
                  <a:pt x="170" y="2990"/>
                  <a:pt x="170" y="2990"/>
                </a:cubicBezTo>
                <a:cubicBezTo>
                  <a:pt x="162" y="2990"/>
                  <a:pt x="137" y="3025"/>
                  <a:pt x="143" y="3030"/>
                </a:cubicBezTo>
                <a:cubicBezTo>
                  <a:pt x="145" y="3031"/>
                  <a:pt x="147" y="3032"/>
                  <a:pt x="150" y="3032"/>
                </a:cubicBezTo>
                <a:cubicBezTo>
                  <a:pt x="160" y="3032"/>
                  <a:pt x="172" y="3024"/>
                  <a:pt x="177" y="3019"/>
                </a:cubicBezTo>
                <a:cubicBezTo>
                  <a:pt x="179" y="3016"/>
                  <a:pt x="182" y="3015"/>
                  <a:pt x="185" y="3015"/>
                </a:cubicBezTo>
                <a:cubicBezTo>
                  <a:pt x="188" y="3015"/>
                  <a:pt x="191" y="3016"/>
                  <a:pt x="194" y="3019"/>
                </a:cubicBezTo>
                <a:cubicBezTo>
                  <a:pt x="205" y="3025"/>
                  <a:pt x="216" y="3025"/>
                  <a:pt x="222" y="3036"/>
                </a:cubicBezTo>
                <a:cubicBezTo>
                  <a:pt x="222" y="3042"/>
                  <a:pt x="211" y="3047"/>
                  <a:pt x="211" y="3059"/>
                </a:cubicBezTo>
                <a:cubicBezTo>
                  <a:pt x="211" y="3076"/>
                  <a:pt x="211" y="3087"/>
                  <a:pt x="182" y="3093"/>
                </a:cubicBezTo>
                <a:lnTo>
                  <a:pt x="165" y="3098"/>
                </a:lnTo>
                <a:cubicBezTo>
                  <a:pt x="160" y="3110"/>
                  <a:pt x="143" y="3133"/>
                  <a:pt x="131" y="3144"/>
                </a:cubicBezTo>
                <a:lnTo>
                  <a:pt x="109" y="3144"/>
                </a:lnTo>
                <a:cubicBezTo>
                  <a:pt x="97" y="3150"/>
                  <a:pt x="103" y="3155"/>
                  <a:pt x="126" y="3167"/>
                </a:cubicBezTo>
                <a:lnTo>
                  <a:pt x="137" y="3178"/>
                </a:lnTo>
                <a:cubicBezTo>
                  <a:pt x="160" y="3189"/>
                  <a:pt x="160" y="3212"/>
                  <a:pt x="194" y="3223"/>
                </a:cubicBezTo>
                <a:cubicBezTo>
                  <a:pt x="211" y="3223"/>
                  <a:pt x="239" y="3246"/>
                  <a:pt x="188" y="3252"/>
                </a:cubicBezTo>
                <a:lnTo>
                  <a:pt x="182" y="3252"/>
                </a:lnTo>
                <a:cubicBezTo>
                  <a:pt x="182" y="3263"/>
                  <a:pt x="165" y="3286"/>
                  <a:pt x="154" y="3286"/>
                </a:cubicBezTo>
                <a:cubicBezTo>
                  <a:pt x="148" y="3286"/>
                  <a:pt x="126" y="3280"/>
                  <a:pt x="126" y="3274"/>
                </a:cubicBezTo>
                <a:cubicBezTo>
                  <a:pt x="120" y="3269"/>
                  <a:pt x="114" y="3252"/>
                  <a:pt x="109" y="3240"/>
                </a:cubicBezTo>
                <a:lnTo>
                  <a:pt x="137" y="3229"/>
                </a:lnTo>
                <a:lnTo>
                  <a:pt x="143" y="3229"/>
                </a:lnTo>
                <a:cubicBezTo>
                  <a:pt x="143" y="3223"/>
                  <a:pt x="137" y="3212"/>
                  <a:pt x="131" y="3206"/>
                </a:cubicBezTo>
                <a:cubicBezTo>
                  <a:pt x="126" y="3206"/>
                  <a:pt x="114" y="3218"/>
                  <a:pt x="109" y="3223"/>
                </a:cubicBezTo>
                <a:cubicBezTo>
                  <a:pt x="103" y="3229"/>
                  <a:pt x="92" y="3240"/>
                  <a:pt x="92" y="3246"/>
                </a:cubicBezTo>
                <a:cubicBezTo>
                  <a:pt x="86" y="3246"/>
                  <a:pt x="63" y="3257"/>
                  <a:pt x="69" y="3263"/>
                </a:cubicBezTo>
                <a:cubicBezTo>
                  <a:pt x="75" y="3269"/>
                  <a:pt x="97" y="3286"/>
                  <a:pt x="120" y="3291"/>
                </a:cubicBezTo>
                <a:lnTo>
                  <a:pt x="114" y="3314"/>
                </a:lnTo>
                <a:cubicBezTo>
                  <a:pt x="114" y="3348"/>
                  <a:pt x="131" y="3376"/>
                  <a:pt x="143" y="3405"/>
                </a:cubicBezTo>
                <a:cubicBezTo>
                  <a:pt x="143" y="3405"/>
                  <a:pt x="137" y="3411"/>
                  <a:pt x="131" y="3411"/>
                </a:cubicBezTo>
                <a:cubicBezTo>
                  <a:pt x="126" y="3411"/>
                  <a:pt x="114" y="3394"/>
                  <a:pt x="114" y="3388"/>
                </a:cubicBezTo>
                <a:cubicBezTo>
                  <a:pt x="109" y="3382"/>
                  <a:pt x="92" y="3354"/>
                  <a:pt x="80" y="3354"/>
                </a:cubicBezTo>
                <a:cubicBezTo>
                  <a:pt x="69" y="3354"/>
                  <a:pt x="52" y="3331"/>
                  <a:pt x="52" y="3325"/>
                </a:cubicBezTo>
                <a:cubicBezTo>
                  <a:pt x="52" y="3314"/>
                  <a:pt x="46" y="3308"/>
                  <a:pt x="40" y="3308"/>
                </a:cubicBezTo>
                <a:cubicBezTo>
                  <a:pt x="40" y="3308"/>
                  <a:pt x="40" y="3337"/>
                  <a:pt x="40" y="3348"/>
                </a:cubicBezTo>
                <a:cubicBezTo>
                  <a:pt x="40" y="3359"/>
                  <a:pt x="69" y="3388"/>
                  <a:pt x="80" y="3394"/>
                </a:cubicBezTo>
                <a:cubicBezTo>
                  <a:pt x="97" y="3405"/>
                  <a:pt x="75" y="3416"/>
                  <a:pt x="69" y="3416"/>
                </a:cubicBezTo>
                <a:cubicBezTo>
                  <a:pt x="67" y="3417"/>
                  <a:pt x="65" y="3418"/>
                  <a:pt x="63" y="3418"/>
                </a:cubicBezTo>
                <a:cubicBezTo>
                  <a:pt x="55" y="3418"/>
                  <a:pt x="51" y="3408"/>
                  <a:pt x="46" y="3399"/>
                </a:cubicBezTo>
                <a:lnTo>
                  <a:pt x="29" y="3405"/>
                </a:lnTo>
                <a:lnTo>
                  <a:pt x="23" y="3405"/>
                </a:lnTo>
                <a:cubicBezTo>
                  <a:pt x="29" y="3416"/>
                  <a:pt x="35" y="3439"/>
                  <a:pt x="29" y="3439"/>
                </a:cubicBezTo>
                <a:cubicBezTo>
                  <a:pt x="23" y="3445"/>
                  <a:pt x="40" y="3450"/>
                  <a:pt x="63" y="3450"/>
                </a:cubicBezTo>
                <a:lnTo>
                  <a:pt x="63" y="3456"/>
                </a:lnTo>
                <a:lnTo>
                  <a:pt x="63" y="3467"/>
                </a:lnTo>
                <a:cubicBezTo>
                  <a:pt x="63" y="3484"/>
                  <a:pt x="69" y="3496"/>
                  <a:pt x="75" y="3496"/>
                </a:cubicBezTo>
                <a:lnTo>
                  <a:pt x="97" y="3496"/>
                </a:lnTo>
                <a:cubicBezTo>
                  <a:pt x="105" y="3492"/>
                  <a:pt x="122" y="3488"/>
                  <a:pt x="133" y="3488"/>
                </a:cubicBezTo>
                <a:cubicBezTo>
                  <a:pt x="137" y="3488"/>
                  <a:pt x="141" y="3488"/>
                  <a:pt x="143" y="3490"/>
                </a:cubicBezTo>
                <a:cubicBezTo>
                  <a:pt x="143" y="3496"/>
                  <a:pt x="114" y="3524"/>
                  <a:pt x="126" y="3535"/>
                </a:cubicBezTo>
                <a:cubicBezTo>
                  <a:pt x="132" y="3542"/>
                  <a:pt x="131" y="3545"/>
                  <a:pt x="127" y="3545"/>
                </a:cubicBezTo>
                <a:cubicBezTo>
                  <a:pt x="124" y="3545"/>
                  <a:pt x="119" y="3543"/>
                  <a:pt x="114" y="3541"/>
                </a:cubicBezTo>
                <a:cubicBezTo>
                  <a:pt x="109" y="3541"/>
                  <a:pt x="90" y="3518"/>
                  <a:pt x="82" y="3518"/>
                </a:cubicBezTo>
                <a:cubicBezTo>
                  <a:pt x="81" y="3518"/>
                  <a:pt x="81" y="3518"/>
                  <a:pt x="80" y="3518"/>
                </a:cubicBezTo>
                <a:cubicBezTo>
                  <a:pt x="69" y="3524"/>
                  <a:pt x="46" y="3535"/>
                  <a:pt x="40" y="3541"/>
                </a:cubicBezTo>
                <a:cubicBezTo>
                  <a:pt x="35" y="3541"/>
                  <a:pt x="35" y="3552"/>
                  <a:pt x="35" y="3552"/>
                </a:cubicBezTo>
                <a:cubicBezTo>
                  <a:pt x="35" y="3552"/>
                  <a:pt x="92" y="3558"/>
                  <a:pt x="114" y="3564"/>
                </a:cubicBezTo>
                <a:cubicBezTo>
                  <a:pt x="131" y="3569"/>
                  <a:pt x="154" y="3569"/>
                  <a:pt x="160" y="3569"/>
                </a:cubicBezTo>
                <a:lnTo>
                  <a:pt x="182" y="3569"/>
                </a:lnTo>
                <a:cubicBezTo>
                  <a:pt x="194" y="3575"/>
                  <a:pt x="216" y="3592"/>
                  <a:pt x="211" y="3592"/>
                </a:cubicBezTo>
                <a:cubicBezTo>
                  <a:pt x="199" y="3598"/>
                  <a:pt x="177" y="3603"/>
                  <a:pt x="160" y="3615"/>
                </a:cubicBezTo>
                <a:lnTo>
                  <a:pt x="143" y="3626"/>
                </a:lnTo>
                <a:lnTo>
                  <a:pt x="137" y="3632"/>
                </a:lnTo>
                <a:cubicBezTo>
                  <a:pt x="127" y="3632"/>
                  <a:pt x="112" y="3650"/>
                  <a:pt x="101" y="3650"/>
                </a:cubicBezTo>
                <a:cubicBezTo>
                  <a:pt x="100" y="3650"/>
                  <a:pt x="98" y="3649"/>
                  <a:pt x="97" y="3649"/>
                </a:cubicBezTo>
                <a:cubicBezTo>
                  <a:pt x="92" y="3649"/>
                  <a:pt x="57" y="3632"/>
                  <a:pt x="46" y="3626"/>
                </a:cubicBezTo>
                <a:cubicBezTo>
                  <a:pt x="45" y="3626"/>
                  <a:pt x="45" y="3626"/>
                  <a:pt x="44" y="3626"/>
                </a:cubicBezTo>
                <a:cubicBezTo>
                  <a:pt x="37" y="3626"/>
                  <a:pt x="53" y="3655"/>
                  <a:pt x="69" y="3660"/>
                </a:cubicBezTo>
                <a:cubicBezTo>
                  <a:pt x="86" y="3666"/>
                  <a:pt x="109" y="3683"/>
                  <a:pt x="120" y="3694"/>
                </a:cubicBezTo>
                <a:lnTo>
                  <a:pt x="114" y="3706"/>
                </a:lnTo>
                <a:cubicBezTo>
                  <a:pt x="97" y="3717"/>
                  <a:pt x="97" y="3728"/>
                  <a:pt x="114" y="3734"/>
                </a:cubicBezTo>
                <a:lnTo>
                  <a:pt x="131" y="3745"/>
                </a:lnTo>
                <a:cubicBezTo>
                  <a:pt x="131" y="3757"/>
                  <a:pt x="188" y="3768"/>
                  <a:pt x="205" y="3768"/>
                </a:cubicBezTo>
                <a:cubicBezTo>
                  <a:pt x="228" y="3768"/>
                  <a:pt x="239" y="3785"/>
                  <a:pt x="239" y="3791"/>
                </a:cubicBezTo>
                <a:cubicBezTo>
                  <a:pt x="233" y="3796"/>
                  <a:pt x="222" y="3808"/>
                  <a:pt x="205" y="3819"/>
                </a:cubicBezTo>
                <a:lnTo>
                  <a:pt x="182" y="3802"/>
                </a:lnTo>
                <a:cubicBezTo>
                  <a:pt x="171" y="3791"/>
                  <a:pt x="154" y="3791"/>
                  <a:pt x="137" y="3785"/>
                </a:cubicBezTo>
                <a:lnTo>
                  <a:pt x="131" y="3785"/>
                </a:lnTo>
                <a:cubicBezTo>
                  <a:pt x="131" y="3774"/>
                  <a:pt x="114" y="3762"/>
                  <a:pt x="97" y="3757"/>
                </a:cubicBezTo>
                <a:lnTo>
                  <a:pt x="75" y="3751"/>
                </a:lnTo>
                <a:cubicBezTo>
                  <a:pt x="75" y="3751"/>
                  <a:pt x="69" y="3745"/>
                  <a:pt x="69" y="3740"/>
                </a:cubicBezTo>
                <a:lnTo>
                  <a:pt x="75" y="3728"/>
                </a:lnTo>
                <a:cubicBezTo>
                  <a:pt x="75" y="3717"/>
                  <a:pt x="86" y="3706"/>
                  <a:pt x="92" y="3700"/>
                </a:cubicBezTo>
                <a:lnTo>
                  <a:pt x="97" y="3694"/>
                </a:lnTo>
                <a:lnTo>
                  <a:pt x="97" y="3689"/>
                </a:lnTo>
                <a:cubicBezTo>
                  <a:pt x="97" y="3677"/>
                  <a:pt x="75" y="3666"/>
                  <a:pt x="69" y="3666"/>
                </a:cubicBezTo>
                <a:lnTo>
                  <a:pt x="35" y="3666"/>
                </a:lnTo>
                <a:cubicBezTo>
                  <a:pt x="29" y="3666"/>
                  <a:pt x="29" y="3666"/>
                  <a:pt x="35" y="3672"/>
                </a:cubicBezTo>
                <a:lnTo>
                  <a:pt x="35" y="3677"/>
                </a:lnTo>
                <a:lnTo>
                  <a:pt x="35" y="3694"/>
                </a:lnTo>
                <a:cubicBezTo>
                  <a:pt x="35" y="3717"/>
                  <a:pt x="35" y="3745"/>
                  <a:pt x="35" y="3751"/>
                </a:cubicBezTo>
                <a:cubicBezTo>
                  <a:pt x="35" y="3757"/>
                  <a:pt x="69" y="3768"/>
                  <a:pt x="75" y="3774"/>
                </a:cubicBezTo>
                <a:cubicBezTo>
                  <a:pt x="86" y="3774"/>
                  <a:pt x="137" y="3791"/>
                  <a:pt x="126" y="3796"/>
                </a:cubicBezTo>
                <a:cubicBezTo>
                  <a:pt x="114" y="3808"/>
                  <a:pt x="143" y="3813"/>
                  <a:pt x="154" y="3813"/>
                </a:cubicBezTo>
                <a:cubicBezTo>
                  <a:pt x="171" y="3819"/>
                  <a:pt x="177" y="3819"/>
                  <a:pt x="171" y="3825"/>
                </a:cubicBezTo>
                <a:cubicBezTo>
                  <a:pt x="154" y="3830"/>
                  <a:pt x="103" y="3819"/>
                  <a:pt x="143" y="3853"/>
                </a:cubicBezTo>
                <a:cubicBezTo>
                  <a:pt x="143" y="3853"/>
                  <a:pt x="131" y="3870"/>
                  <a:pt x="120" y="3870"/>
                </a:cubicBezTo>
                <a:lnTo>
                  <a:pt x="57" y="3870"/>
                </a:lnTo>
                <a:cubicBezTo>
                  <a:pt x="40" y="3887"/>
                  <a:pt x="23" y="3904"/>
                  <a:pt x="18" y="3910"/>
                </a:cubicBezTo>
                <a:lnTo>
                  <a:pt x="23" y="3916"/>
                </a:lnTo>
                <a:lnTo>
                  <a:pt x="23" y="3921"/>
                </a:lnTo>
                <a:cubicBezTo>
                  <a:pt x="26" y="3924"/>
                  <a:pt x="32" y="3925"/>
                  <a:pt x="37" y="3925"/>
                </a:cubicBezTo>
                <a:cubicBezTo>
                  <a:pt x="42" y="3925"/>
                  <a:pt x="46" y="3924"/>
                  <a:pt x="46" y="3921"/>
                </a:cubicBezTo>
                <a:cubicBezTo>
                  <a:pt x="51" y="3921"/>
                  <a:pt x="61" y="3892"/>
                  <a:pt x="72" y="3892"/>
                </a:cubicBezTo>
                <a:cubicBezTo>
                  <a:pt x="73" y="3892"/>
                  <a:pt x="74" y="3892"/>
                  <a:pt x="75" y="3893"/>
                </a:cubicBezTo>
                <a:cubicBezTo>
                  <a:pt x="92" y="3898"/>
                  <a:pt x="52" y="3916"/>
                  <a:pt x="52" y="3927"/>
                </a:cubicBezTo>
                <a:cubicBezTo>
                  <a:pt x="52" y="3944"/>
                  <a:pt x="52" y="3989"/>
                  <a:pt x="69" y="4001"/>
                </a:cubicBezTo>
                <a:cubicBezTo>
                  <a:pt x="86" y="4006"/>
                  <a:pt x="97" y="4018"/>
                  <a:pt x="97" y="4018"/>
                </a:cubicBezTo>
                <a:cubicBezTo>
                  <a:pt x="93" y="4021"/>
                  <a:pt x="87" y="4022"/>
                  <a:pt x="80" y="4022"/>
                </a:cubicBezTo>
                <a:cubicBezTo>
                  <a:pt x="77" y="4022"/>
                  <a:pt x="74" y="4022"/>
                  <a:pt x="70" y="4022"/>
                </a:cubicBezTo>
                <a:cubicBezTo>
                  <a:pt x="60" y="4022"/>
                  <a:pt x="52" y="4023"/>
                  <a:pt x="52" y="4035"/>
                </a:cubicBezTo>
                <a:cubicBezTo>
                  <a:pt x="52" y="4040"/>
                  <a:pt x="75" y="4052"/>
                  <a:pt x="92" y="4057"/>
                </a:cubicBezTo>
                <a:lnTo>
                  <a:pt x="103" y="4063"/>
                </a:lnTo>
                <a:cubicBezTo>
                  <a:pt x="114" y="4063"/>
                  <a:pt x="114" y="4091"/>
                  <a:pt x="114" y="4097"/>
                </a:cubicBezTo>
                <a:cubicBezTo>
                  <a:pt x="112" y="4102"/>
                  <a:pt x="104" y="4104"/>
                  <a:pt x="96" y="4104"/>
                </a:cubicBezTo>
                <a:cubicBezTo>
                  <a:pt x="85" y="4104"/>
                  <a:pt x="72" y="4100"/>
                  <a:pt x="69" y="4097"/>
                </a:cubicBezTo>
                <a:cubicBezTo>
                  <a:pt x="69" y="4086"/>
                  <a:pt x="69" y="4069"/>
                  <a:pt x="69" y="4057"/>
                </a:cubicBezTo>
                <a:lnTo>
                  <a:pt x="46" y="4057"/>
                </a:lnTo>
                <a:cubicBezTo>
                  <a:pt x="40" y="4069"/>
                  <a:pt x="35" y="4086"/>
                  <a:pt x="35" y="4091"/>
                </a:cubicBezTo>
                <a:cubicBezTo>
                  <a:pt x="35" y="4091"/>
                  <a:pt x="57" y="4120"/>
                  <a:pt x="46" y="4125"/>
                </a:cubicBezTo>
                <a:cubicBezTo>
                  <a:pt x="35" y="4131"/>
                  <a:pt x="23" y="4142"/>
                  <a:pt x="23" y="4148"/>
                </a:cubicBezTo>
                <a:cubicBezTo>
                  <a:pt x="23" y="4148"/>
                  <a:pt x="23" y="4154"/>
                  <a:pt x="29" y="4159"/>
                </a:cubicBezTo>
                <a:lnTo>
                  <a:pt x="40" y="4159"/>
                </a:lnTo>
                <a:cubicBezTo>
                  <a:pt x="41" y="4159"/>
                  <a:pt x="42" y="4159"/>
                  <a:pt x="43" y="4159"/>
                </a:cubicBezTo>
                <a:cubicBezTo>
                  <a:pt x="51" y="4159"/>
                  <a:pt x="69" y="4178"/>
                  <a:pt x="75" y="4188"/>
                </a:cubicBezTo>
                <a:cubicBezTo>
                  <a:pt x="80" y="4194"/>
                  <a:pt x="69" y="4205"/>
                  <a:pt x="46" y="4216"/>
                </a:cubicBezTo>
                <a:lnTo>
                  <a:pt x="40" y="4222"/>
                </a:lnTo>
                <a:lnTo>
                  <a:pt x="35" y="4233"/>
                </a:lnTo>
                <a:cubicBezTo>
                  <a:pt x="46" y="4250"/>
                  <a:pt x="46" y="4284"/>
                  <a:pt x="46" y="4290"/>
                </a:cubicBezTo>
                <a:cubicBezTo>
                  <a:pt x="40" y="4301"/>
                  <a:pt x="35" y="4313"/>
                  <a:pt x="29" y="4318"/>
                </a:cubicBezTo>
                <a:cubicBezTo>
                  <a:pt x="29" y="4318"/>
                  <a:pt x="40" y="4364"/>
                  <a:pt x="35" y="4375"/>
                </a:cubicBezTo>
                <a:cubicBezTo>
                  <a:pt x="29" y="4392"/>
                  <a:pt x="23" y="4415"/>
                  <a:pt x="23" y="4432"/>
                </a:cubicBezTo>
                <a:lnTo>
                  <a:pt x="75" y="4432"/>
                </a:lnTo>
                <a:cubicBezTo>
                  <a:pt x="92" y="4437"/>
                  <a:pt x="69" y="4460"/>
                  <a:pt x="57" y="4460"/>
                </a:cubicBezTo>
                <a:cubicBezTo>
                  <a:pt x="46" y="4466"/>
                  <a:pt x="52" y="4500"/>
                  <a:pt x="63" y="4511"/>
                </a:cubicBezTo>
                <a:cubicBezTo>
                  <a:pt x="75" y="4523"/>
                  <a:pt x="69" y="4534"/>
                  <a:pt x="52" y="4540"/>
                </a:cubicBezTo>
                <a:lnTo>
                  <a:pt x="40" y="4545"/>
                </a:lnTo>
                <a:lnTo>
                  <a:pt x="35" y="4551"/>
                </a:lnTo>
                <a:cubicBezTo>
                  <a:pt x="29" y="4562"/>
                  <a:pt x="69" y="4568"/>
                  <a:pt x="86" y="4568"/>
                </a:cubicBezTo>
                <a:cubicBezTo>
                  <a:pt x="103" y="4574"/>
                  <a:pt x="92" y="4579"/>
                  <a:pt x="86" y="4585"/>
                </a:cubicBezTo>
                <a:cubicBezTo>
                  <a:pt x="82" y="4585"/>
                  <a:pt x="68" y="4595"/>
                  <a:pt x="59" y="4595"/>
                </a:cubicBezTo>
                <a:cubicBezTo>
                  <a:pt x="56" y="4595"/>
                  <a:pt x="53" y="4594"/>
                  <a:pt x="52" y="4591"/>
                </a:cubicBezTo>
                <a:cubicBezTo>
                  <a:pt x="51" y="4590"/>
                  <a:pt x="50" y="4589"/>
                  <a:pt x="49" y="4589"/>
                </a:cubicBezTo>
                <a:cubicBezTo>
                  <a:pt x="43" y="4589"/>
                  <a:pt x="34" y="4601"/>
                  <a:pt x="29" y="4625"/>
                </a:cubicBezTo>
                <a:lnTo>
                  <a:pt x="23" y="4642"/>
                </a:lnTo>
                <a:cubicBezTo>
                  <a:pt x="23" y="4642"/>
                  <a:pt x="29" y="4664"/>
                  <a:pt x="35" y="4681"/>
                </a:cubicBezTo>
                <a:lnTo>
                  <a:pt x="35" y="4693"/>
                </a:lnTo>
                <a:cubicBezTo>
                  <a:pt x="40" y="4716"/>
                  <a:pt x="23" y="4738"/>
                  <a:pt x="46" y="4761"/>
                </a:cubicBezTo>
                <a:cubicBezTo>
                  <a:pt x="57" y="4767"/>
                  <a:pt x="52" y="4778"/>
                  <a:pt x="35" y="4778"/>
                </a:cubicBezTo>
                <a:cubicBezTo>
                  <a:pt x="18" y="4784"/>
                  <a:pt x="23" y="4784"/>
                  <a:pt x="29" y="4795"/>
                </a:cubicBezTo>
                <a:lnTo>
                  <a:pt x="35" y="4806"/>
                </a:lnTo>
                <a:cubicBezTo>
                  <a:pt x="29" y="4818"/>
                  <a:pt x="52" y="4829"/>
                  <a:pt x="57" y="4829"/>
                </a:cubicBezTo>
                <a:cubicBezTo>
                  <a:pt x="69" y="4829"/>
                  <a:pt x="75" y="4852"/>
                  <a:pt x="63" y="4874"/>
                </a:cubicBezTo>
                <a:lnTo>
                  <a:pt x="29" y="4874"/>
                </a:lnTo>
                <a:cubicBezTo>
                  <a:pt x="29" y="4874"/>
                  <a:pt x="18" y="4891"/>
                  <a:pt x="23" y="4891"/>
                </a:cubicBezTo>
                <a:lnTo>
                  <a:pt x="29" y="4903"/>
                </a:lnTo>
                <a:cubicBezTo>
                  <a:pt x="46" y="4908"/>
                  <a:pt x="35" y="4925"/>
                  <a:pt x="23" y="4931"/>
                </a:cubicBezTo>
                <a:cubicBezTo>
                  <a:pt x="18" y="4937"/>
                  <a:pt x="35" y="4954"/>
                  <a:pt x="40" y="4954"/>
                </a:cubicBezTo>
                <a:cubicBezTo>
                  <a:pt x="52" y="4959"/>
                  <a:pt x="46" y="4977"/>
                  <a:pt x="35" y="4994"/>
                </a:cubicBezTo>
                <a:lnTo>
                  <a:pt x="23" y="5005"/>
                </a:lnTo>
                <a:lnTo>
                  <a:pt x="1" y="5022"/>
                </a:lnTo>
                <a:cubicBezTo>
                  <a:pt x="18" y="5033"/>
                  <a:pt x="29" y="5056"/>
                  <a:pt x="18" y="5067"/>
                </a:cubicBezTo>
                <a:lnTo>
                  <a:pt x="23" y="5079"/>
                </a:lnTo>
                <a:cubicBezTo>
                  <a:pt x="23" y="5090"/>
                  <a:pt x="52" y="5107"/>
                  <a:pt x="46" y="5113"/>
                </a:cubicBezTo>
                <a:lnTo>
                  <a:pt x="23" y="5135"/>
                </a:lnTo>
                <a:cubicBezTo>
                  <a:pt x="46" y="5147"/>
                  <a:pt x="57" y="5152"/>
                  <a:pt x="52" y="5152"/>
                </a:cubicBezTo>
                <a:cubicBezTo>
                  <a:pt x="46" y="5152"/>
                  <a:pt x="35" y="5186"/>
                  <a:pt x="29" y="5203"/>
                </a:cubicBezTo>
                <a:cubicBezTo>
                  <a:pt x="29" y="5215"/>
                  <a:pt x="29" y="5243"/>
                  <a:pt x="35" y="5249"/>
                </a:cubicBezTo>
                <a:cubicBezTo>
                  <a:pt x="35" y="5255"/>
                  <a:pt x="40" y="5272"/>
                  <a:pt x="35" y="5277"/>
                </a:cubicBezTo>
                <a:cubicBezTo>
                  <a:pt x="29" y="5283"/>
                  <a:pt x="35" y="5294"/>
                  <a:pt x="29" y="5300"/>
                </a:cubicBezTo>
                <a:cubicBezTo>
                  <a:pt x="29" y="5311"/>
                  <a:pt x="6" y="5351"/>
                  <a:pt x="12" y="5368"/>
                </a:cubicBezTo>
                <a:cubicBezTo>
                  <a:pt x="12" y="5379"/>
                  <a:pt x="23" y="5391"/>
                  <a:pt x="29" y="5396"/>
                </a:cubicBezTo>
                <a:lnTo>
                  <a:pt x="35" y="5396"/>
                </a:lnTo>
                <a:lnTo>
                  <a:pt x="46" y="5402"/>
                </a:lnTo>
                <a:cubicBezTo>
                  <a:pt x="63" y="5413"/>
                  <a:pt x="35" y="5425"/>
                  <a:pt x="35" y="5430"/>
                </a:cubicBezTo>
                <a:cubicBezTo>
                  <a:pt x="35" y="5436"/>
                  <a:pt x="35" y="5464"/>
                  <a:pt x="35" y="5493"/>
                </a:cubicBezTo>
                <a:lnTo>
                  <a:pt x="29" y="5510"/>
                </a:lnTo>
                <a:cubicBezTo>
                  <a:pt x="18" y="5533"/>
                  <a:pt x="18" y="5550"/>
                  <a:pt x="23" y="5572"/>
                </a:cubicBezTo>
                <a:cubicBezTo>
                  <a:pt x="29" y="5578"/>
                  <a:pt x="18" y="5606"/>
                  <a:pt x="23" y="5612"/>
                </a:cubicBezTo>
                <a:cubicBezTo>
                  <a:pt x="29" y="5623"/>
                  <a:pt x="18" y="5646"/>
                  <a:pt x="23" y="5657"/>
                </a:cubicBezTo>
                <a:cubicBezTo>
                  <a:pt x="29" y="5663"/>
                  <a:pt x="18" y="5703"/>
                  <a:pt x="18" y="5720"/>
                </a:cubicBezTo>
                <a:cubicBezTo>
                  <a:pt x="18" y="5731"/>
                  <a:pt x="23" y="5754"/>
                  <a:pt x="29" y="5765"/>
                </a:cubicBezTo>
                <a:lnTo>
                  <a:pt x="29" y="5771"/>
                </a:lnTo>
                <a:lnTo>
                  <a:pt x="29" y="5782"/>
                </a:lnTo>
                <a:cubicBezTo>
                  <a:pt x="23" y="5799"/>
                  <a:pt x="29" y="5811"/>
                  <a:pt x="46" y="5811"/>
                </a:cubicBezTo>
                <a:lnTo>
                  <a:pt x="57" y="5811"/>
                </a:lnTo>
                <a:lnTo>
                  <a:pt x="69" y="5805"/>
                </a:lnTo>
                <a:cubicBezTo>
                  <a:pt x="75" y="5805"/>
                  <a:pt x="80" y="5816"/>
                  <a:pt x="80" y="5816"/>
                </a:cubicBezTo>
                <a:cubicBezTo>
                  <a:pt x="80" y="5822"/>
                  <a:pt x="57" y="5828"/>
                  <a:pt x="52" y="5828"/>
                </a:cubicBezTo>
                <a:cubicBezTo>
                  <a:pt x="40" y="5828"/>
                  <a:pt x="29" y="5833"/>
                  <a:pt x="18" y="5845"/>
                </a:cubicBezTo>
                <a:lnTo>
                  <a:pt x="23" y="5862"/>
                </a:lnTo>
                <a:lnTo>
                  <a:pt x="35" y="5867"/>
                </a:lnTo>
                <a:cubicBezTo>
                  <a:pt x="35" y="5867"/>
                  <a:pt x="52" y="5924"/>
                  <a:pt x="52" y="5924"/>
                </a:cubicBezTo>
                <a:lnTo>
                  <a:pt x="29" y="5947"/>
                </a:lnTo>
                <a:cubicBezTo>
                  <a:pt x="35" y="5969"/>
                  <a:pt x="46" y="6032"/>
                  <a:pt x="40" y="6043"/>
                </a:cubicBezTo>
                <a:cubicBezTo>
                  <a:pt x="40" y="6060"/>
                  <a:pt x="35" y="6083"/>
                  <a:pt x="40" y="6089"/>
                </a:cubicBezTo>
                <a:cubicBezTo>
                  <a:pt x="40" y="6089"/>
                  <a:pt x="57" y="6117"/>
                  <a:pt x="46" y="6123"/>
                </a:cubicBezTo>
                <a:cubicBezTo>
                  <a:pt x="40" y="6134"/>
                  <a:pt x="46" y="6151"/>
                  <a:pt x="46" y="6157"/>
                </a:cubicBezTo>
                <a:cubicBezTo>
                  <a:pt x="40" y="6162"/>
                  <a:pt x="35" y="6179"/>
                  <a:pt x="29" y="6196"/>
                </a:cubicBezTo>
                <a:lnTo>
                  <a:pt x="40" y="6202"/>
                </a:lnTo>
                <a:lnTo>
                  <a:pt x="69" y="6230"/>
                </a:lnTo>
                <a:cubicBezTo>
                  <a:pt x="57" y="6259"/>
                  <a:pt x="23" y="6327"/>
                  <a:pt x="29" y="6344"/>
                </a:cubicBezTo>
                <a:cubicBezTo>
                  <a:pt x="35" y="6361"/>
                  <a:pt x="63" y="6372"/>
                  <a:pt x="69" y="6378"/>
                </a:cubicBezTo>
                <a:cubicBezTo>
                  <a:pt x="75" y="6384"/>
                  <a:pt x="35" y="6418"/>
                  <a:pt x="35" y="6429"/>
                </a:cubicBezTo>
                <a:cubicBezTo>
                  <a:pt x="35" y="6440"/>
                  <a:pt x="46" y="6491"/>
                  <a:pt x="46" y="6508"/>
                </a:cubicBezTo>
                <a:cubicBezTo>
                  <a:pt x="52" y="6525"/>
                  <a:pt x="52" y="6537"/>
                  <a:pt x="46" y="6537"/>
                </a:cubicBezTo>
                <a:cubicBezTo>
                  <a:pt x="46" y="6537"/>
                  <a:pt x="18" y="6542"/>
                  <a:pt x="23" y="6548"/>
                </a:cubicBezTo>
                <a:cubicBezTo>
                  <a:pt x="29" y="6559"/>
                  <a:pt x="40" y="6577"/>
                  <a:pt x="46" y="6588"/>
                </a:cubicBezTo>
                <a:cubicBezTo>
                  <a:pt x="46" y="6594"/>
                  <a:pt x="35" y="6611"/>
                  <a:pt x="29" y="6622"/>
                </a:cubicBezTo>
                <a:lnTo>
                  <a:pt x="46" y="6639"/>
                </a:lnTo>
                <a:cubicBezTo>
                  <a:pt x="52" y="6645"/>
                  <a:pt x="35" y="6667"/>
                  <a:pt x="35" y="6684"/>
                </a:cubicBezTo>
                <a:lnTo>
                  <a:pt x="35" y="6690"/>
                </a:lnTo>
                <a:cubicBezTo>
                  <a:pt x="46" y="6701"/>
                  <a:pt x="46" y="6724"/>
                  <a:pt x="40" y="6730"/>
                </a:cubicBezTo>
                <a:cubicBezTo>
                  <a:pt x="40" y="6735"/>
                  <a:pt x="40" y="6747"/>
                  <a:pt x="40" y="6747"/>
                </a:cubicBezTo>
                <a:cubicBezTo>
                  <a:pt x="40" y="6747"/>
                  <a:pt x="46" y="6747"/>
                  <a:pt x="52" y="6741"/>
                </a:cubicBezTo>
                <a:lnTo>
                  <a:pt x="57" y="6741"/>
                </a:lnTo>
                <a:cubicBezTo>
                  <a:pt x="63" y="6741"/>
                  <a:pt x="69" y="6747"/>
                  <a:pt x="69" y="6752"/>
                </a:cubicBezTo>
                <a:cubicBezTo>
                  <a:pt x="63" y="6758"/>
                  <a:pt x="52" y="6764"/>
                  <a:pt x="52" y="6769"/>
                </a:cubicBezTo>
                <a:cubicBezTo>
                  <a:pt x="57" y="6775"/>
                  <a:pt x="75" y="6781"/>
                  <a:pt x="57" y="6792"/>
                </a:cubicBezTo>
                <a:cubicBezTo>
                  <a:pt x="57" y="6792"/>
                  <a:pt x="69" y="6803"/>
                  <a:pt x="63" y="6803"/>
                </a:cubicBezTo>
                <a:lnTo>
                  <a:pt x="63" y="6815"/>
                </a:lnTo>
                <a:cubicBezTo>
                  <a:pt x="57" y="6832"/>
                  <a:pt x="57" y="6860"/>
                  <a:pt x="52" y="6866"/>
                </a:cubicBezTo>
                <a:cubicBezTo>
                  <a:pt x="46" y="6877"/>
                  <a:pt x="40" y="6900"/>
                  <a:pt x="46" y="6906"/>
                </a:cubicBezTo>
                <a:cubicBezTo>
                  <a:pt x="46" y="6917"/>
                  <a:pt x="35" y="6940"/>
                  <a:pt x="35" y="6945"/>
                </a:cubicBezTo>
                <a:cubicBezTo>
                  <a:pt x="35" y="6951"/>
                  <a:pt x="40" y="6962"/>
                  <a:pt x="46" y="6974"/>
                </a:cubicBezTo>
                <a:lnTo>
                  <a:pt x="40" y="6979"/>
                </a:lnTo>
                <a:lnTo>
                  <a:pt x="29" y="7002"/>
                </a:lnTo>
                <a:cubicBezTo>
                  <a:pt x="52" y="7002"/>
                  <a:pt x="46" y="7008"/>
                  <a:pt x="40" y="7008"/>
                </a:cubicBezTo>
                <a:cubicBezTo>
                  <a:pt x="29" y="7008"/>
                  <a:pt x="35" y="7025"/>
                  <a:pt x="40" y="7030"/>
                </a:cubicBezTo>
                <a:cubicBezTo>
                  <a:pt x="46" y="7036"/>
                  <a:pt x="40" y="7047"/>
                  <a:pt x="35" y="7059"/>
                </a:cubicBezTo>
                <a:lnTo>
                  <a:pt x="52" y="7070"/>
                </a:lnTo>
                <a:lnTo>
                  <a:pt x="63" y="7076"/>
                </a:lnTo>
                <a:cubicBezTo>
                  <a:pt x="75" y="7087"/>
                  <a:pt x="63" y="7104"/>
                  <a:pt x="52" y="7104"/>
                </a:cubicBezTo>
                <a:cubicBezTo>
                  <a:pt x="46" y="7104"/>
                  <a:pt x="35" y="7127"/>
                  <a:pt x="35" y="7138"/>
                </a:cubicBezTo>
                <a:cubicBezTo>
                  <a:pt x="35" y="7150"/>
                  <a:pt x="63" y="7172"/>
                  <a:pt x="57" y="7178"/>
                </a:cubicBezTo>
                <a:cubicBezTo>
                  <a:pt x="52" y="7189"/>
                  <a:pt x="52" y="7206"/>
                  <a:pt x="57" y="7223"/>
                </a:cubicBezTo>
                <a:lnTo>
                  <a:pt x="40" y="7235"/>
                </a:lnTo>
                <a:lnTo>
                  <a:pt x="18" y="7252"/>
                </a:lnTo>
                <a:cubicBezTo>
                  <a:pt x="35" y="7269"/>
                  <a:pt x="35" y="7308"/>
                  <a:pt x="40" y="7320"/>
                </a:cubicBezTo>
                <a:cubicBezTo>
                  <a:pt x="46" y="7325"/>
                  <a:pt x="63" y="7354"/>
                  <a:pt x="63" y="7360"/>
                </a:cubicBezTo>
                <a:cubicBezTo>
                  <a:pt x="57" y="7365"/>
                  <a:pt x="46" y="7416"/>
                  <a:pt x="46" y="7433"/>
                </a:cubicBezTo>
                <a:cubicBezTo>
                  <a:pt x="46" y="7450"/>
                  <a:pt x="46" y="7467"/>
                  <a:pt x="46" y="7473"/>
                </a:cubicBezTo>
                <a:cubicBezTo>
                  <a:pt x="52" y="7473"/>
                  <a:pt x="69" y="7490"/>
                  <a:pt x="57" y="7496"/>
                </a:cubicBezTo>
                <a:cubicBezTo>
                  <a:pt x="52" y="7501"/>
                  <a:pt x="57" y="7518"/>
                  <a:pt x="75" y="7535"/>
                </a:cubicBezTo>
                <a:lnTo>
                  <a:pt x="69" y="7547"/>
                </a:lnTo>
                <a:lnTo>
                  <a:pt x="46" y="7586"/>
                </a:lnTo>
                <a:cubicBezTo>
                  <a:pt x="57" y="7626"/>
                  <a:pt x="52" y="7683"/>
                  <a:pt x="52" y="7694"/>
                </a:cubicBezTo>
                <a:cubicBezTo>
                  <a:pt x="57" y="7706"/>
                  <a:pt x="80" y="7723"/>
                  <a:pt x="86" y="7723"/>
                </a:cubicBezTo>
                <a:cubicBezTo>
                  <a:pt x="97" y="7723"/>
                  <a:pt x="75" y="7745"/>
                  <a:pt x="69" y="7751"/>
                </a:cubicBezTo>
                <a:cubicBezTo>
                  <a:pt x="57" y="7762"/>
                  <a:pt x="69" y="7785"/>
                  <a:pt x="75" y="7791"/>
                </a:cubicBezTo>
                <a:cubicBezTo>
                  <a:pt x="80" y="7796"/>
                  <a:pt x="86" y="7802"/>
                  <a:pt x="80" y="7808"/>
                </a:cubicBezTo>
                <a:lnTo>
                  <a:pt x="75" y="7813"/>
                </a:lnTo>
                <a:cubicBezTo>
                  <a:pt x="46" y="7842"/>
                  <a:pt x="46" y="7842"/>
                  <a:pt x="69" y="7864"/>
                </a:cubicBezTo>
                <a:cubicBezTo>
                  <a:pt x="80" y="7876"/>
                  <a:pt x="86" y="7893"/>
                  <a:pt x="97" y="7893"/>
                </a:cubicBezTo>
                <a:lnTo>
                  <a:pt x="109" y="7899"/>
                </a:lnTo>
                <a:cubicBezTo>
                  <a:pt x="114" y="7904"/>
                  <a:pt x="109" y="7916"/>
                  <a:pt x="97" y="7921"/>
                </a:cubicBezTo>
                <a:cubicBezTo>
                  <a:pt x="92" y="7921"/>
                  <a:pt x="92" y="7933"/>
                  <a:pt x="97" y="7933"/>
                </a:cubicBezTo>
                <a:cubicBezTo>
                  <a:pt x="97" y="7938"/>
                  <a:pt x="75" y="7944"/>
                  <a:pt x="69" y="7944"/>
                </a:cubicBezTo>
                <a:cubicBezTo>
                  <a:pt x="63" y="7944"/>
                  <a:pt x="52" y="7967"/>
                  <a:pt x="52" y="7972"/>
                </a:cubicBezTo>
                <a:cubicBezTo>
                  <a:pt x="52" y="7984"/>
                  <a:pt x="46" y="8006"/>
                  <a:pt x="52" y="8018"/>
                </a:cubicBezTo>
                <a:cubicBezTo>
                  <a:pt x="52" y="8023"/>
                  <a:pt x="46" y="8046"/>
                  <a:pt x="52" y="8057"/>
                </a:cubicBezTo>
                <a:cubicBezTo>
                  <a:pt x="63" y="8063"/>
                  <a:pt x="69" y="8086"/>
                  <a:pt x="69" y="8091"/>
                </a:cubicBezTo>
                <a:cubicBezTo>
                  <a:pt x="69" y="8097"/>
                  <a:pt x="57" y="8120"/>
                  <a:pt x="52" y="8125"/>
                </a:cubicBezTo>
                <a:cubicBezTo>
                  <a:pt x="52" y="8131"/>
                  <a:pt x="57" y="8148"/>
                  <a:pt x="63" y="8160"/>
                </a:cubicBezTo>
                <a:lnTo>
                  <a:pt x="52" y="8171"/>
                </a:lnTo>
                <a:cubicBezTo>
                  <a:pt x="46" y="8182"/>
                  <a:pt x="40" y="8199"/>
                  <a:pt x="52" y="8216"/>
                </a:cubicBezTo>
                <a:lnTo>
                  <a:pt x="63" y="8228"/>
                </a:lnTo>
                <a:cubicBezTo>
                  <a:pt x="63" y="8250"/>
                  <a:pt x="52" y="8273"/>
                  <a:pt x="46" y="8279"/>
                </a:cubicBezTo>
                <a:cubicBezTo>
                  <a:pt x="35" y="8284"/>
                  <a:pt x="52" y="8307"/>
                  <a:pt x="63" y="8313"/>
                </a:cubicBezTo>
                <a:cubicBezTo>
                  <a:pt x="69" y="8318"/>
                  <a:pt x="57" y="8347"/>
                  <a:pt x="52" y="8352"/>
                </a:cubicBezTo>
                <a:cubicBezTo>
                  <a:pt x="40" y="8364"/>
                  <a:pt x="52" y="8381"/>
                  <a:pt x="75" y="8386"/>
                </a:cubicBezTo>
                <a:lnTo>
                  <a:pt x="69" y="8398"/>
                </a:lnTo>
                <a:lnTo>
                  <a:pt x="57" y="8421"/>
                </a:lnTo>
                <a:cubicBezTo>
                  <a:pt x="63" y="8443"/>
                  <a:pt x="69" y="8466"/>
                  <a:pt x="69" y="8466"/>
                </a:cubicBezTo>
                <a:cubicBezTo>
                  <a:pt x="69" y="8472"/>
                  <a:pt x="40" y="8540"/>
                  <a:pt x="46" y="8562"/>
                </a:cubicBezTo>
                <a:cubicBezTo>
                  <a:pt x="52" y="8585"/>
                  <a:pt x="75" y="8642"/>
                  <a:pt x="63" y="8653"/>
                </a:cubicBezTo>
                <a:cubicBezTo>
                  <a:pt x="52" y="8664"/>
                  <a:pt x="52" y="8681"/>
                  <a:pt x="69" y="8687"/>
                </a:cubicBezTo>
                <a:lnTo>
                  <a:pt x="63" y="8693"/>
                </a:lnTo>
                <a:lnTo>
                  <a:pt x="52" y="8716"/>
                </a:lnTo>
                <a:cubicBezTo>
                  <a:pt x="63" y="8733"/>
                  <a:pt x="69" y="8772"/>
                  <a:pt x="69" y="8795"/>
                </a:cubicBezTo>
                <a:lnTo>
                  <a:pt x="52" y="8812"/>
                </a:lnTo>
                <a:lnTo>
                  <a:pt x="29" y="8829"/>
                </a:lnTo>
                <a:cubicBezTo>
                  <a:pt x="46" y="8846"/>
                  <a:pt x="52" y="8891"/>
                  <a:pt x="52" y="8903"/>
                </a:cubicBezTo>
                <a:cubicBezTo>
                  <a:pt x="52" y="8914"/>
                  <a:pt x="63" y="8948"/>
                  <a:pt x="57" y="8954"/>
                </a:cubicBezTo>
                <a:cubicBezTo>
                  <a:pt x="46" y="8960"/>
                  <a:pt x="52" y="8971"/>
                  <a:pt x="52" y="8977"/>
                </a:cubicBezTo>
                <a:cubicBezTo>
                  <a:pt x="52" y="8982"/>
                  <a:pt x="46" y="9028"/>
                  <a:pt x="46" y="9045"/>
                </a:cubicBezTo>
                <a:cubicBezTo>
                  <a:pt x="46" y="9056"/>
                  <a:pt x="40" y="9079"/>
                  <a:pt x="40" y="9084"/>
                </a:cubicBezTo>
                <a:cubicBezTo>
                  <a:pt x="46" y="9090"/>
                  <a:pt x="35" y="9113"/>
                  <a:pt x="35" y="9118"/>
                </a:cubicBezTo>
                <a:cubicBezTo>
                  <a:pt x="40" y="9124"/>
                  <a:pt x="63" y="9158"/>
                  <a:pt x="63" y="9169"/>
                </a:cubicBezTo>
                <a:cubicBezTo>
                  <a:pt x="57" y="9181"/>
                  <a:pt x="63" y="9226"/>
                  <a:pt x="57" y="9238"/>
                </a:cubicBezTo>
                <a:cubicBezTo>
                  <a:pt x="57" y="9249"/>
                  <a:pt x="46" y="9283"/>
                  <a:pt x="52" y="9289"/>
                </a:cubicBezTo>
                <a:cubicBezTo>
                  <a:pt x="52" y="9300"/>
                  <a:pt x="46" y="9334"/>
                  <a:pt x="46" y="9345"/>
                </a:cubicBezTo>
                <a:cubicBezTo>
                  <a:pt x="52" y="9362"/>
                  <a:pt x="52" y="9385"/>
                  <a:pt x="52" y="9396"/>
                </a:cubicBezTo>
                <a:cubicBezTo>
                  <a:pt x="52" y="9402"/>
                  <a:pt x="23" y="9430"/>
                  <a:pt x="40" y="9430"/>
                </a:cubicBezTo>
                <a:cubicBezTo>
                  <a:pt x="57" y="9430"/>
                  <a:pt x="52" y="9436"/>
                  <a:pt x="52" y="9436"/>
                </a:cubicBezTo>
                <a:cubicBezTo>
                  <a:pt x="46" y="9436"/>
                  <a:pt x="57" y="9476"/>
                  <a:pt x="57" y="9493"/>
                </a:cubicBezTo>
                <a:cubicBezTo>
                  <a:pt x="57" y="9504"/>
                  <a:pt x="52" y="9527"/>
                  <a:pt x="57" y="9533"/>
                </a:cubicBezTo>
                <a:cubicBezTo>
                  <a:pt x="63" y="9538"/>
                  <a:pt x="52" y="9561"/>
                  <a:pt x="52" y="9572"/>
                </a:cubicBezTo>
                <a:cubicBezTo>
                  <a:pt x="57" y="9578"/>
                  <a:pt x="63" y="9601"/>
                  <a:pt x="75" y="9623"/>
                </a:cubicBezTo>
                <a:lnTo>
                  <a:pt x="69" y="9635"/>
                </a:lnTo>
                <a:lnTo>
                  <a:pt x="57" y="9663"/>
                </a:lnTo>
                <a:cubicBezTo>
                  <a:pt x="63" y="9686"/>
                  <a:pt x="69" y="9720"/>
                  <a:pt x="69" y="9737"/>
                </a:cubicBezTo>
                <a:lnTo>
                  <a:pt x="75" y="9748"/>
                </a:lnTo>
                <a:lnTo>
                  <a:pt x="86" y="9765"/>
                </a:lnTo>
                <a:cubicBezTo>
                  <a:pt x="80" y="9777"/>
                  <a:pt x="75" y="9799"/>
                  <a:pt x="80" y="9816"/>
                </a:cubicBezTo>
                <a:lnTo>
                  <a:pt x="86" y="9828"/>
                </a:lnTo>
                <a:lnTo>
                  <a:pt x="86" y="9845"/>
                </a:lnTo>
                <a:cubicBezTo>
                  <a:pt x="86" y="9862"/>
                  <a:pt x="86" y="9884"/>
                  <a:pt x="80" y="9896"/>
                </a:cubicBezTo>
                <a:lnTo>
                  <a:pt x="86" y="9913"/>
                </a:lnTo>
                <a:lnTo>
                  <a:pt x="92" y="9924"/>
                </a:lnTo>
                <a:cubicBezTo>
                  <a:pt x="86" y="9947"/>
                  <a:pt x="97" y="9969"/>
                  <a:pt x="109" y="9981"/>
                </a:cubicBezTo>
                <a:lnTo>
                  <a:pt x="92" y="9998"/>
                </a:lnTo>
                <a:lnTo>
                  <a:pt x="86" y="10003"/>
                </a:lnTo>
                <a:cubicBezTo>
                  <a:pt x="97" y="10009"/>
                  <a:pt x="75" y="10055"/>
                  <a:pt x="92" y="10066"/>
                </a:cubicBezTo>
                <a:cubicBezTo>
                  <a:pt x="103" y="10077"/>
                  <a:pt x="109" y="10100"/>
                  <a:pt x="103" y="10100"/>
                </a:cubicBezTo>
                <a:cubicBezTo>
                  <a:pt x="97" y="10100"/>
                  <a:pt x="114" y="10128"/>
                  <a:pt x="114" y="10140"/>
                </a:cubicBezTo>
                <a:cubicBezTo>
                  <a:pt x="114" y="10151"/>
                  <a:pt x="120" y="10179"/>
                  <a:pt x="126" y="10196"/>
                </a:cubicBezTo>
                <a:lnTo>
                  <a:pt x="120" y="10213"/>
                </a:lnTo>
                <a:lnTo>
                  <a:pt x="114" y="10225"/>
                </a:lnTo>
                <a:cubicBezTo>
                  <a:pt x="120" y="10242"/>
                  <a:pt x="143" y="10270"/>
                  <a:pt x="137" y="10276"/>
                </a:cubicBezTo>
                <a:cubicBezTo>
                  <a:pt x="131" y="10282"/>
                  <a:pt x="148" y="10333"/>
                  <a:pt x="148" y="10350"/>
                </a:cubicBezTo>
                <a:cubicBezTo>
                  <a:pt x="148" y="10372"/>
                  <a:pt x="160" y="10406"/>
                  <a:pt x="160" y="10412"/>
                </a:cubicBezTo>
                <a:cubicBezTo>
                  <a:pt x="160" y="10418"/>
                  <a:pt x="148" y="10452"/>
                  <a:pt x="154" y="10457"/>
                </a:cubicBezTo>
                <a:cubicBezTo>
                  <a:pt x="160" y="10463"/>
                  <a:pt x="165" y="10486"/>
                  <a:pt x="160" y="10503"/>
                </a:cubicBezTo>
                <a:lnTo>
                  <a:pt x="177" y="10520"/>
                </a:lnTo>
                <a:lnTo>
                  <a:pt x="182" y="10520"/>
                </a:lnTo>
                <a:cubicBezTo>
                  <a:pt x="177" y="10525"/>
                  <a:pt x="188" y="10543"/>
                  <a:pt x="199" y="10560"/>
                </a:cubicBezTo>
                <a:lnTo>
                  <a:pt x="194" y="10565"/>
                </a:lnTo>
                <a:cubicBezTo>
                  <a:pt x="165" y="10571"/>
                  <a:pt x="216" y="10588"/>
                  <a:pt x="188" y="10594"/>
                </a:cubicBezTo>
                <a:cubicBezTo>
                  <a:pt x="188" y="10594"/>
                  <a:pt x="199" y="10622"/>
                  <a:pt x="194" y="10622"/>
                </a:cubicBezTo>
                <a:lnTo>
                  <a:pt x="165" y="10633"/>
                </a:lnTo>
                <a:cubicBezTo>
                  <a:pt x="182" y="10645"/>
                  <a:pt x="205" y="10667"/>
                  <a:pt x="211" y="10679"/>
                </a:cubicBezTo>
                <a:lnTo>
                  <a:pt x="211" y="10696"/>
                </a:lnTo>
                <a:lnTo>
                  <a:pt x="211" y="10724"/>
                </a:lnTo>
                <a:cubicBezTo>
                  <a:pt x="216" y="10758"/>
                  <a:pt x="222" y="10798"/>
                  <a:pt x="228" y="10809"/>
                </a:cubicBezTo>
                <a:lnTo>
                  <a:pt x="228" y="10826"/>
                </a:lnTo>
                <a:lnTo>
                  <a:pt x="233" y="10838"/>
                </a:lnTo>
                <a:cubicBezTo>
                  <a:pt x="239" y="10855"/>
                  <a:pt x="245" y="10945"/>
                  <a:pt x="256" y="10974"/>
                </a:cubicBezTo>
                <a:cubicBezTo>
                  <a:pt x="273" y="11002"/>
                  <a:pt x="279" y="11030"/>
                  <a:pt x="273" y="11047"/>
                </a:cubicBezTo>
                <a:lnTo>
                  <a:pt x="284" y="11059"/>
                </a:lnTo>
                <a:lnTo>
                  <a:pt x="290" y="11070"/>
                </a:lnTo>
                <a:cubicBezTo>
                  <a:pt x="296" y="11076"/>
                  <a:pt x="301" y="11099"/>
                  <a:pt x="301" y="11104"/>
                </a:cubicBezTo>
                <a:cubicBezTo>
                  <a:pt x="301" y="11110"/>
                  <a:pt x="318" y="11127"/>
                  <a:pt x="324" y="11133"/>
                </a:cubicBezTo>
                <a:cubicBezTo>
                  <a:pt x="330" y="11138"/>
                  <a:pt x="330" y="11144"/>
                  <a:pt x="330" y="11150"/>
                </a:cubicBezTo>
                <a:cubicBezTo>
                  <a:pt x="330" y="11150"/>
                  <a:pt x="330" y="11161"/>
                  <a:pt x="324" y="11167"/>
                </a:cubicBezTo>
                <a:lnTo>
                  <a:pt x="336" y="11161"/>
                </a:lnTo>
                <a:lnTo>
                  <a:pt x="381" y="11144"/>
                </a:lnTo>
                <a:cubicBezTo>
                  <a:pt x="421" y="11121"/>
                  <a:pt x="460" y="11110"/>
                  <a:pt x="460" y="11110"/>
                </a:cubicBezTo>
                <a:cubicBezTo>
                  <a:pt x="466" y="11110"/>
                  <a:pt x="477" y="11127"/>
                  <a:pt x="500" y="11144"/>
                </a:cubicBezTo>
                <a:lnTo>
                  <a:pt x="540" y="11121"/>
                </a:lnTo>
                <a:lnTo>
                  <a:pt x="557" y="11116"/>
                </a:lnTo>
                <a:cubicBezTo>
                  <a:pt x="574" y="11121"/>
                  <a:pt x="602" y="11127"/>
                  <a:pt x="614" y="11127"/>
                </a:cubicBezTo>
                <a:lnTo>
                  <a:pt x="631" y="11116"/>
                </a:lnTo>
                <a:lnTo>
                  <a:pt x="636" y="11110"/>
                </a:lnTo>
                <a:cubicBezTo>
                  <a:pt x="653" y="11110"/>
                  <a:pt x="682" y="11104"/>
                  <a:pt x="699" y="11104"/>
                </a:cubicBezTo>
                <a:lnTo>
                  <a:pt x="710" y="11104"/>
                </a:lnTo>
                <a:lnTo>
                  <a:pt x="738" y="11110"/>
                </a:lnTo>
                <a:cubicBezTo>
                  <a:pt x="738" y="11104"/>
                  <a:pt x="740" y="11103"/>
                  <a:pt x="743" y="11103"/>
                </a:cubicBezTo>
                <a:cubicBezTo>
                  <a:pt x="749" y="11103"/>
                  <a:pt x="761" y="11112"/>
                  <a:pt x="772" y="11116"/>
                </a:cubicBezTo>
                <a:cubicBezTo>
                  <a:pt x="784" y="11121"/>
                  <a:pt x="812" y="11133"/>
                  <a:pt x="835" y="11150"/>
                </a:cubicBezTo>
                <a:lnTo>
                  <a:pt x="846" y="11127"/>
                </a:lnTo>
                <a:cubicBezTo>
                  <a:pt x="860" y="11113"/>
                  <a:pt x="872" y="11106"/>
                  <a:pt x="885" y="11106"/>
                </a:cubicBezTo>
                <a:cubicBezTo>
                  <a:pt x="894" y="11106"/>
                  <a:pt x="903" y="11109"/>
                  <a:pt x="914" y="11116"/>
                </a:cubicBezTo>
                <a:lnTo>
                  <a:pt x="926" y="11121"/>
                </a:lnTo>
                <a:cubicBezTo>
                  <a:pt x="948" y="11121"/>
                  <a:pt x="982" y="11110"/>
                  <a:pt x="994" y="11104"/>
                </a:cubicBezTo>
                <a:cubicBezTo>
                  <a:pt x="999" y="11099"/>
                  <a:pt x="1011" y="11093"/>
                  <a:pt x="1011" y="11093"/>
                </a:cubicBezTo>
                <a:cubicBezTo>
                  <a:pt x="1011" y="11099"/>
                  <a:pt x="1022" y="11099"/>
                  <a:pt x="1028" y="11104"/>
                </a:cubicBezTo>
                <a:cubicBezTo>
                  <a:pt x="1028" y="11104"/>
                  <a:pt x="1045" y="11104"/>
                  <a:pt x="1050" y="11110"/>
                </a:cubicBezTo>
                <a:cubicBezTo>
                  <a:pt x="1056" y="11110"/>
                  <a:pt x="1079" y="11138"/>
                  <a:pt x="1090" y="11144"/>
                </a:cubicBezTo>
                <a:cubicBezTo>
                  <a:pt x="1101" y="11144"/>
                  <a:pt x="1110" y="11146"/>
                  <a:pt x="1117" y="11146"/>
                </a:cubicBezTo>
                <a:cubicBezTo>
                  <a:pt x="1120" y="11146"/>
                  <a:pt x="1122" y="11146"/>
                  <a:pt x="1124" y="11144"/>
                </a:cubicBezTo>
                <a:cubicBezTo>
                  <a:pt x="1124" y="11127"/>
                  <a:pt x="1141" y="11121"/>
                  <a:pt x="1158" y="11116"/>
                </a:cubicBezTo>
                <a:lnTo>
                  <a:pt x="1175" y="11110"/>
                </a:lnTo>
                <a:cubicBezTo>
                  <a:pt x="1198" y="11116"/>
                  <a:pt x="1215" y="11133"/>
                  <a:pt x="1209" y="11138"/>
                </a:cubicBezTo>
                <a:cubicBezTo>
                  <a:pt x="1209" y="11144"/>
                  <a:pt x="1249" y="11155"/>
                  <a:pt x="1249" y="11161"/>
                </a:cubicBezTo>
                <a:cubicBezTo>
                  <a:pt x="1249" y="11161"/>
                  <a:pt x="1238" y="11172"/>
                  <a:pt x="1232" y="11172"/>
                </a:cubicBezTo>
                <a:cubicBezTo>
                  <a:pt x="1226" y="11178"/>
                  <a:pt x="1238" y="11206"/>
                  <a:pt x="1249" y="11212"/>
                </a:cubicBezTo>
                <a:cubicBezTo>
                  <a:pt x="1251" y="11216"/>
                  <a:pt x="1253" y="11217"/>
                  <a:pt x="1255" y="11217"/>
                </a:cubicBezTo>
                <a:cubicBezTo>
                  <a:pt x="1260" y="11217"/>
                  <a:pt x="1264" y="11210"/>
                  <a:pt x="1260" y="11206"/>
                </a:cubicBezTo>
                <a:cubicBezTo>
                  <a:pt x="1260" y="11201"/>
                  <a:pt x="1249" y="11172"/>
                  <a:pt x="1260" y="11172"/>
                </a:cubicBezTo>
                <a:cubicBezTo>
                  <a:pt x="1264" y="11174"/>
                  <a:pt x="1268" y="11175"/>
                  <a:pt x="1271" y="11175"/>
                </a:cubicBezTo>
                <a:cubicBezTo>
                  <a:pt x="1278" y="11175"/>
                  <a:pt x="1283" y="11172"/>
                  <a:pt x="1283" y="11172"/>
                </a:cubicBezTo>
                <a:cubicBezTo>
                  <a:pt x="1283" y="11167"/>
                  <a:pt x="1266" y="11150"/>
                  <a:pt x="1272" y="11144"/>
                </a:cubicBezTo>
                <a:cubicBezTo>
                  <a:pt x="1277" y="11138"/>
                  <a:pt x="1294" y="11127"/>
                  <a:pt x="1300" y="11121"/>
                </a:cubicBezTo>
                <a:cubicBezTo>
                  <a:pt x="1301" y="11121"/>
                  <a:pt x="1301" y="11120"/>
                  <a:pt x="1302" y="11120"/>
                </a:cubicBezTo>
                <a:cubicBezTo>
                  <a:pt x="1307" y="11120"/>
                  <a:pt x="1311" y="11139"/>
                  <a:pt x="1306" y="11144"/>
                </a:cubicBezTo>
                <a:cubicBezTo>
                  <a:pt x="1306" y="11150"/>
                  <a:pt x="1306" y="11172"/>
                  <a:pt x="1306" y="11178"/>
                </a:cubicBezTo>
                <a:cubicBezTo>
                  <a:pt x="1311" y="11184"/>
                  <a:pt x="1306" y="11201"/>
                  <a:pt x="1294" y="11206"/>
                </a:cubicBezTo>
                <a:cubicBezTo>
                  <a:pt x="1292" y="11209"/>
                  <a:pt x="1293" y="11211"/>
                  <a:pt x="1297" y="11211"/>
                </a:cubicBezTo>
                <a:cubicBezTo>
                  <a:pt x="1301" y="11211"/>
                  <a:pt x="1309" y="11209"/>
                  <a:pt x="1317" y="11206"/>
                </a:cubicBezTo>
                <a:lnTo>
                  <a:pt x="1334" y="11201"/>
                </a:lnTo>
                <a:lnTo>
                  <a:pt x="1340" y="11201"/>
                </a:lnTo>
                <a:cubicBezTo>
                  <a:pt x="1351" y="11201"/>
                  <a:pt x="1362" y="11229"/>
                  <a:pt x="1374" y="11235"/>
                </a:cubicBezTo>
                <a:cubicBezTo>
                  <a:pt x="1377" y="11236"/>
                  <a:pt x="1382" y="11237"/>
                  <a:pt x="1388" y="11237"/>
                </a:cubicBezTo>
                <a:cubicBezTo>
                  <a:pt x="1403" y="11237"/>
                  <a:pt x="1421" y="11233"/>
                  <a:pt x="1425" y="11229"/>
                </a:cubicBezTo>
                <a:cubicBezTo>
                  <a:pt x="1428" y="11226"/>
                  <a:pt x="1433" y="11225"/>
                  <a:pt x="1440" y="11225"/>
                </a:cubicBezTo>
                <a:cubicBezTo>
                  <a:pt x="1448" y="11225"/>
                  <a:pt x="1456" y="11226"/>
                  <a:pt x="1465" y="11229"/>
                </a:cubicBezTo>
                <a:lnTo>
                  <a:pt x="1482" y="11235"/>
                </a:lnTo>
                <a:lnTo>
                  <a:pt x="1510" y="11240"/>
                </a:lnTo>
                <a:cubicBezTo>
                  <a:pt x="1518" y="11229"/>
                  <a:pt x="1526" y="11223"/>
                  <a:pt x="1530" y="11223"/>
                </a:cubicBezTo>
                <a:cubicBezTo>
                  <a:pt x="1534" y="11223"/>
                  <a:pt x="1536" y="11229"/>
                  <a:pt x="1533" y="11240"/>
                </a:cubicBezTo>
                <a:lnTo>
                  <a:pt x="1527" y="11240"/>
                </a:lnTo>
                <a:lnTo>
                  <a:pt x="1510" y="11246"/>
                </a:lnTo>
                <a:cubicBezTo>
                  <a:pt x="1510" y="11257"/>
                  <a:pt x="1516" y="11263"/>
                  <a:pt x="1527" y="11269"/>
                </a:cubicBezTo>
                <a:lnTo>
                  <a:pt x="1538" y="11257"/>
                </a:lnTo>
                <a:cubicBezTo>
                  <a:pt x="1538" y="11257"/>
                  <a:pt x="1550" y="11263"/>
                  <a:pt x="1555" y="11263"/>
                </a:cubicBezTo>
                <a:cubicBezTo>
                  <a:pt x="1561" y="11265"/>
                  <a:pt x="1566" y="11265"/>
                  <a:pt x="1570" y="11265"/>
                </a:cubicBezTo>
                <a:cubicBezTo>
                  <a:pt x="1581" y="11265"/>
                  <a:pt x="1584" y="11260"/>
                  <a:pt x="1584" y="11252"/>
                </a:cubicBezTo>
                <a:lnTo>
                  <a:pt x="1584" y="11246"/>
                </a:lnTo>
                <a:cubicBezTo>
                  <a:pt x="1587" y="11239"/>
                  <a:pt x="1594" y="11237"/>
                  <a:pt x="1600" y="11237"/>
                </a:cubicBezTo>
                <a:cubicBezTo>
                  <a:pt x="1604" y="11237"/>
                  <a:pt x="1606" y="11238"/>
                  <a:pt x="1606" y="11240"/>
                </a:cubicBezTo>
                <a:cubicBezTo>
                  <a:pt x="1612" y="11240"/>
                  <a:pt x="1629" y="11252"/>
                  <a:pt x="1640" y="11257"/>
                </a:cubicBezTo>
                <a:lnTo>
                  <a:pt x="1658" y="11252"/>
                </a:lnTo>
                <a:cubicBezTo>
                  <a:pt x="1692" y="11240"/>
                  <a:pt x="1709" y="11223"/>
                  <a:pt x="1703" y="11212"/>
                </a:cubicBezTo>
                <a:lnTo>
                  <a:pt x="1703" y="11206"/>
                </a:lnTo>
                <a:cubicBezTo>
                  <a:pt x="1697" y="11206"/>
                  <a:pt x="1720" y="11195"/>
                  <a:pt x="1726" y="11189"/>
                </a:cubicBezTo>
                <a:cubicBezTo>
                  <a:pt x="1737" y="11189"/>
                  <a:pt x="1765" y="11206"/>
                  <a:pt x="1771" y="11212"/>
                </a:cubicBezTo>
                <a:cubicBezTo>
                  <a:pt x="1772" y="11213"/>
                  <a:pt x="1772" y="11213"/>
                  <a:pt x="1773" y="11213"/>
                </a:cubicBezTo>
                <a:cubicBezTo>
                  <a:pt x="1779" y="11213"/>
                  <a:pt x="1788" y="11194"/>
                  <a:pt x="1788" y="11189"/>
                </a:cubicBezTo>
                <a:cubicBezTo>
                  <a:pt x="1791" y="11184"/>
                  <a:pt x="1798" y="11182"/>
                  <a:pt x="1805" y="11182"/>
                </a:cubicBezTo>
                <a:cubicBezTo>
                  <a:pt x="1812" y="11182"/>
                  <a:pt x="1819" y="11184"/>
                  <a:pt x="1822" y="11184"/>
                </a:cubicBezTo>
                <a:cubicBezTo>
                  <a:pt x="1828" y="11189"/>
                  <a:pt x="1833" y="11195"/>
                  <a:pt x="1839" y="11201"/>
                </a:cubicBezTo>
                <a:lnTo>
                  <a:pt x="1833" y="11201"/>
                </a:lnTo>
                <a:lnTo>
                  <a:pt x="1828" y="11212"/>
                </a:lnTo>
                <a:cubicBezTo>
                  <a:pt x="1816" y="11218"/>
                  <a:pt x="1816" y="11235"/>
                  <a:pt x="1822" y="11240"/>
                </a:cubicBezTo>
                <a:cubicBezTo>
                  <a:pt x="1822" y="11240"/>
                  <a:pt x="1850" y="11235"/>
                  <a:pt x="1873" y="11229"/>
                </a:cubicBezTo>
                <a:cubicBezTo>
                  <a:pt x="1896" y="11218"/>
                  <a:pt x="1907" y="11206"/>
                  <a:pt x="1907" y="11195"/>
                </a:cubicBezTo>
                <a:lnTo>
                  <a:pt x="1919" y="11189"/>
                </a:lnTo>
                <a:lnTo>
                  <a:pt x="1941" y="11178"/>
                </a:lnTo>
                <a:cubicBezTo>
                  <a:pt x="1958" y="11195"/>
                  <a:pt x="1981" y="11195"/>
                  <a:pt x="1981" y="11195"/>
                </a:cubicBezTo>
                <a:cubicBezTo>
                  <a:pt x="1987" y="11189"/>
                  <a:pt x="1975" y="11172"/>
                  <a:pt x="1964" y="11161"/>
                </a:cubicBezTo>
                <a:lnTo>
                  <a:pt x="1987" y="11150"/>
                </a:lnTo>
                <a:lnTo>
                  <a:pt x="1992" y="11150"/>
                </a:lnTo>
                <a:cubicBezTo>
                  <a:pt x="1992" y="11150"/>
                  <a:pt x="1981" y="11144"/>
                  <a:pt x="1970" y="11144"/>
                </a:cubicBezTo>
                <a:lnTo>
                  <a:pt x="1964" y="11138"/>
                </a:lnTo>
                <a:lnTo>
                  <a:pt x="1953" y="11133"/>
                </a:lnTo>
                <a:cubicBezTo>
                  <a:pt x="1941" y="11127"/>
                  <a:pt x="1941" y="11104"/>
                  <a:pt x="1947" y="11099"/>
                </a:cubicBezTo>
                <a:cubicBezTo>
                  <a:pt x="1948" y="11098"/>
                  <a:pt x="1950" y="11097"/>
                  <a:pt x="1952" y="11097"/>
                </a:cubicBezTo>
                <a:cubicBezTo>
                  <a:pt x="1962" y="11097"/>
                  <a:pt x="1985" y="11107"/>
                  <a:pt x="2004" y="11121"/>
                </a:cubicBezTo>
                <a:lnTo>
                  <a:pt x="2026" y="11121"/>
                </a:lnTo>
                <a:cubicBezTo>
                  <a:pt x="2043" y="11121"/>
                  <a:pt x="2066" y="11110"/>
                  <a:pt x="2089" y="11104"/>
                </a:cubicBezTo>
                <a:lnTo>
                  <a:pt x="2094" y="11104"/>
                </a:lnTo>
                <a:cubicBezTo>
                  <a:pt x="2100" y="11110"/>
                  <a:pt x="2072" y="11133"/>
                  <a:pt x="2060" y="11138"/>
                </a:cubicBezTo>
                <a:cubicBezTo>
                  <a:pt x="2049" y="11150"/>
                  <a:pt x="2055" y="11167"/>
                  <a:pt x="2060" y="11172"/>
                </a:cubicBezTo>
                <a:cubicBezTo>
                  <a:pt x="2066" y="11178"/>
                  <a:pt x="2060" y="11201"/>
                  <a:pt x="2055" y="11206"/>
                </a:cubicBezTo>
                <a:cubicBezTo>
                  <a:pt x="2049" y="11212"/>
                  <a:pt x="2060" y="11212"/>
                  <a:pt x="2077" y="11212"/>
                </a:cubicBezTo>
                <a:lnTo>
                  <a:pt x="2094" y="11212"/>
                </a:lnTo>
                <a:lnTo>
                  <a:pt x="2111" y="11206"/>
                </a:lnTo>
                <a:cubicBezTo>
                  <a:pt x="2111" y="11195"/>
                  <a:pt x="2117" y="11178"/>
                  <a:pt x="2123" y="11167"/>
                </a:cubicBezTo>
                <a:lnTo>
                  <a:pt x="2128" y="11167"/>
                </a:lnTo>
                <a:lnTo>
                  <a:pt x="2162" y="11161"/>
                </a:lnTo>
                <a:cubicBezTo>
                  <a:pt x="2145" y="11155"/>
                  <a:pt x="2151" y="11144"/>
                  <a:pt x="2168" y="11138"/>
                </a:cubicBezTo>
                <a:lnTo>
                  <a:pt x="2168" y="11133"/>
                </a:lnTo>
                <a:cubicBezTo>
                  <a:pt x="2162" y="11116"/>
                  <a:pt x="2185" y="11121"/>
                  <a:pt x="2197" y="11116"/>
                </a:cubicBezTo>
                <a:lnTo>
                  <a:pt x="2197" y="11110"/>
                </a:lnTo>
                <a:cubicBezTo>
                  <a:pt x="2197" y="11104"/>
                  <a:pt x="2202" y="11076"/>
                  <a:pt x="2219" y="11070"/>
                </a:cubicBezTo>
                <a:cubicBezTo>
                  <a:pt x="2231" y="11070"/>
                  <a:pt x="2259" y="11076"/>
                  <a:pt x="2265" y="11082"/>
                </a:cubicBezTo>
                <a:cubicBezTo>
                  <a:pt x="2276" y="11082"/>
                  <a:pt x="2253" y="11110"/>
                  <a:pt x="2253" y="11116"/>
                </a:cubicBezTo>
                <a:cubicBezTo>
                  <a:pt x="2248" y="11127"/>
                  <a:pt x="2253" y="11172"/>
                  <a:pt x="2248" y="11184"/>
                </a:cubicBezTo>
                <a:cubicBezTo>
                  <a:pt x="2236" y="11201"/>
                  <a:pt x="2214" y="11252"/>
                  <a:pt x="2219" y="11263"/>
                </a:cubicBezTo>
                <a:cubicBezTo>
                  <a:pt x="2225" y="11280"/>
                  <a:pt x="2236" y="11314"/>
                  <a:pt x="2231" y="11325"/>
                </a:cubicBezTo>
                <a:cubicBezTo>
                  <a:pt x="2225" y="11337"/>
                  <a:pt x="2219" y="11348"/>
                  <a:pt x="2214" y="11354"/>
                </a:cubicBezTo>
                <a:lnTo>
                  <a:pt x="2219" y="11354"/>
                </a:lnTo>
                <a:cubicBezTo>
                  <a:pt x="2236" y="11365"/>
                  <a:pt x="2214" y="11377"/>
                  <a:pt x="2219" y="11382"/>
                </a:cubicBezTo>
                <a:lnTo>
                  <a:pt x="2225" y="11394"/>
                </a:lnTo>
                <a:cubicBezTo>
                  <a:pt x="2226" y="11395"/>
                  <a:pt x="2228" y="11395"/>
                  <a:pt x="2230" y="11395"/>
                </a:cubicBezTo>
                <a:cubicBezTo>
                  <a:pt x="2241" y="11395"/>
                  <a:pt x="2260" y="11387"/>
                  <a:pt x="2265" y="11382"/>
                </a:cubicBezTo>
                <a:cubicBezTo>
                  <a:pt x="2268" y="11379"/>
                  <a:pt x="2283" y="11376"/>
                  <a:pt x="2296" y="11376"/>
                </a:cubicBezTo>
                <a:cubicBezTo>
                  <a:pt x="2307" y="11376"/>
                  <a:pt x="2317" y="11377"/>
                  <a:pt x="2321" y="11382"/>
                </a:cubicBezTo>
                <a:cubicBezTo>
                  <a:pt x="2322" y="11383"/>
                  <a:pt x="2326" y="11384"/>
                  <a:pt x="2332" y="11384"/>
                </a:cubicBezTo>
                <a:cubicBezTo>
                  <a:pt x="2355" y="11384"/>
                  <a:pt x="2411" y="11375"/>
                  <a:pt x="2429" y="11371"/>
                </a:cubicBezTo>
                <a:lnTo>
                  <a:pt x="2497" y="11371"/>
                </a:lnTo>
                <a:cubicBezTo>
                  <a:pt x="2497" y="11382"/>
                  <a:pt x="2503" y="11399"/>
                  <a:pt x="2514" y="11416"/>
                </a:cubicBezTo>
                <a:lnTo>
                  <a:pt x="2531" y="11422"/>
                </a:lnTo>
                <a:lnTo>
                  <a:pt x="2548" y="11422"/>
                </a:lnTo>
                <a:cubicBezTo>
                  <a:pt x="2565" y="11422"/>
                  <a:pt x="2577" y="11433"/>
                  <a:pt x="2560" y="11450"/>
                </a:cubicBezTo>
                <a:lnTo>
                  <a:pt x="2560" y="11456"/>
                </a:lnTo>
                <a:lnTo>
                  <a:pt x="2565" y="11467"/>
                </a:lnTo>
                <a:cubicBezTo>
                  <a:pt x="2572" y="11477"/>
                  <a:pt x="2580" y="11481"/>
                  <a:pt x="2586" y="11481"/>
                </a:cubicBezTo>
                <a:cubicBezTo>
                  <a:pt x="2592" y="11481"/>
                  <a:pt x="2597" y="11478"/>
                  <a:pt x="2599" y="11473"/>
                </a:cubicBezTo>
                <a:lnTo>
                  <a:pt x="2611" y="11456"/>
                </a:lnTo>
                <a:cubicBezTo>
                  <a:pt x="2611" y="11456"/>
                  <a:pt x="2622" y="11450"/>
                  <a:pt x="2628" y="11450"/>
                </a:cubicBezTo>
                <a:cubicBezTo>
                  <a:pt x="2628" y="11450"/>
                  <a:pt x="2639" y="11456"/>
                  <a:pt x="2639" y="11462"/>
                </a:cubicBezTo>
                <a:cubicBezTo>
                  <a:pt x="2633" y="11479"/>
                  <a:pt x="2645" y="11484"/>
                  <a:pt x="2662" y="11496"/>
                </a:cubicBezTo>
                <a:lnTo>
                  <a:pt x="2679" y="11496"/>
                </a:lnTo>
                <a:cubicBezTo>
                  <a:pt x="2684" y="11490"/>
                  <a:pt x="2684" y="11484"/>
                  <a:pt x="2684" y="11479"/>
                </a:cubicBezTo>
                <a:lnTo>
                  <a:pt x="2684" y="11473"/>
                </a:lnTo>
                <a:cubicBezTo>
                  <a:pt x="2679" y="11473"/>
                  <a:pt x="2690" y="11467"/>
                  <a:pt x="2719" y="11467"/>
                </a:cubicBezTo>
                <a:lnTo>
                  <a:pt x="2736" y="11445"/>
                </a:lnTo>
                <a:cubicBezTo>
                  <a:pt x="2741" y="11439"/>
                  <a:pt x="2758" y="11433"/>
                  <a:pt x="2770" y="11428"/>
                </a:cubicBezTo>
                <a:cubicBezTo>
                  <a:pt x="2773" y="11427"/>
                  <a:pt x="2776" y="11426"/>
                  <a:pt x="2779" y="11426"/>
                </a:cubicBezTo>
                <a:cubicBezTo>
                  <a:pt x="2794" y="11426"/>
                  <a:pt x="2808" y="11436"/>
                  <a:pt x="2804" y="11450"/>
                </a:cubicBezTo>
                <a:lnTo>
                  <a:pt x="2804" y="11456"/>
                </a:lnTo>
                <a:cubicBezTo>
                  <a:pt x="2804" y="11457"/>
                  <a:pt x="2805" y="11457"/>
                  <a:pt x="2807" y="11457"/>
                </a:cubicBezTo>
                <a:cubicBezTo>
                  <a:pt x="2821" y="11457"/>
                  <a:pt x="2866" y="11437"/>
                  <a:pt x="2866" y="11422"/>
                </a:cubicBezTo>
                <a:cubicBezTo>
                  <a:pt x="2866" y="11411"/>
                  <a:pt x="2860" y="11371"/>
                  <a:pt x="2866" y="11365"/>
                </a:cubicBezTo>
                <a:cubicBezTo>
                  <a:pt x="2866" y="11360"/>
                  <a:pt x="2872" y="11348"/>
                  <a:pt x="2872" y="11343"/>
                </a:cubicBezTo>
                <a:lnTo>
                  <a:pt x="2866" y="11337"/>
                </a:lnTo>
                <a:lnTo>
                  <a:pt x="2866" y="11325"/>
                </a:lnTo>
                <a:cubicBezTo>
                  <a:pt x="2860" y="11314"/>
                  <a:pt x="2894" y="11303"/>
                  <a:pt x="2900" y="11303"/>
                </a:cubicBezTo>
                <a:cubicBezTo>
                  <a:pt x="2911" y="11303"/>
                  <a:pt x="2923" y="11331"/>
                  <a:pt x="2923" y="11337"/>
                </a:cubicBezTo>
                <a:cubicBezTo>
                  <a:pt x="2923" y="11341"/>
                  <a:pt x="2923" y="11343"/>
                  <a:pt x="2924" y="11343"/>
                </a:cubicBezTo>
                <a:cubicBezTo>
                  <a:pt x="2927" y="11343"/>
                  <a:pt x="2930" y="11335"/>
                  <a:pt x="2934" y="11320"/>
                </a:cubicBezTo>
                <a:lnTo>
                  <a:pt x="2940" y="11303"/>
                </a:lnTo>
                <a:cubicBezTo>
                  <a:pt x="2940" y="11297"/>
                  <a:pt x="2940" y="11291"/>
                  <a:pt x="2945" y="11286"/>
                </a:cubicBezTo>
                <a:cubicBezTo>
                  <a:pt x="2957" y="11303"/>
                  <a:pt x="2968" y="11325"/>
                  <a:pt x="2974" y="11331"/>
                </a:cubicBezTo>
                <a:cubicBezTo>
                  <a:pt x="2974" y="11331"/>
                  <a:pt x="2985" y="11325"/>
                  <a:pt x="2991" y="11320"/>
                </a:cubicBezTo>
                <a:lnTo>
                  <a:pt x="2991" y="11314"/>
                </a:lnTo>
                <a:cubicBezTo>
                  <a:pt x="2991" y="11297"/>
                  <a:pt x="3002" y="11297"/>
                  <a:pt x="3019" y="11297"/>
                </a:cubicBezTo>
                <a:lnTo>
                  <a:pt x="3048" y="11303"/>
                </a:lnTo>
                <a:cubicBezTo>
                  <a:pt x="3064" y="11306"/>
                  <a:pt x="3101" y="11309"/>
                  <a:pt x="3133" y="11309"/>
                </a:cubicBezTo>
                <a:cubicBezTo>
                  <a:pt x="3156" y="11309"/>
                  <a:pt x="3177" y="11308"/>
                  <a:pt x="3184" y="11303"/>
                </a:cubicBezTo>
                <a:cubicBezTo>
                  <a:pt x="3201" y="11291"/>
                  <a:pt x="3229" y="11274"/>
                  <a:pt x="3258" y="11263"/>
                </a:cubicBezTo>
                <a:lnTo>
                  <a:pt x="3269" y="11274"/>
                </a:lnTo>
                <a:cubicBezTo>
                  <a:pt x="3280" y="11286"/>
                  <a:pt x="3280" y="11291"/>
                  <a:pt x="3292" y="11297"/>
                </a:cubicBezTo>
                <a:cubicBezTo>
                  <a:pt x="3297" y="11303"/>
                  <a:pt x="3314" y="11308"/>
                  <a:pt x="3314" y="11308"/>
                </a:cubicBezTo>
                <a:cubicBezTo>
                  <a:pt x="3321" y="11301"/>
                  <a:pt x="3327" y="11299"/>
                  <a:pt x="3332" y="11299"/>
                </a:cubicBezTo>
                <a:cubicBezTo>
                  <a:pt x="3343" y="11299"/>
                  <a:pt x="3350" y="11312"/>
                  <a:pt x="3354" y="11320"/>
                </a:cubicBezTo>
                <a:lnTo>
                  <a:pt x="3354" y="11331"/>
                </a:lnTo>
                <a:cubicBezTo>
                  <a:pt x="3365" y="11343"/>
                  <a:pt x="3354" y="11360"/>
                  <a:pt x="3348" y="11360"/>
                </a:cubicBezTo>
                <a:cubicBezTo>
                  <a:pt x="3343" y="11360"/>
                  <a:pt x="3326" y="11388"/>
                  <a:pt x="3337" y="11394"/>
                </a:cubicBezTo>
                <a:cubicBezTo>
                  <a:pt x="3354" y="11399"/>
                  <a:pt x="3388" y="11405"/>
                  <a:pt x="3399" y="11405"/>
                </a:cubicBezTo>
                <a:cubicBezTo>
                  <a:pt x="3402" y="11406"/>
                  <a:pt x="3405" y="11407"/>
                  <a:pt x="3406" y="11407"/>
                </a:cubicBezTo>
                <a:cubicBezTo>
                  <a:pt x="3410" y="11407"/>
                  <a:pt x="3408" y="11402"/>
                  <a:pt x="3399" y="11394"/>
                </a:cubicBezTo>
                <a:lnTo>
                  <a:pt x="3399" y="11382"/>
                </a:lnTo>
                <a:cubicBezTo>
                  <a:pt x="3399" y="11377"/>
                  <a:pt x="3411" y="11365"/>
                  <a:pt x="3416" y="11360"/>
                </a:cubicBezTo>
                <a:lnTo>
                  <a:pt x="3433" y="11348"/>
                </a:lnTo>
                <a:cubicBezTo>
                  <a:pt x="3422" y="11343"/>
                  <a:pt x="3405" y="11320"/>
                  <a:pt x="3399" y="11297"/>
                </a:cubicBezTo>
                <a:lnTo>
                  <a:pt x="3411" y="11286"/>
                </a:lnTo>
                <a:lnTo>
                  <a:pt x="3416" y="11274"/>
                </a:lnTo>
                <a:cubicBezTo>
                  <a:pt x="3416" y="11274"/>
                  <a:pt x="3428" y="11257"/>
                  <a:pt x="3433" y="11252"/>
                </a:cubicBezTo>
                <a:cubicBezTo>
                  <a:pt x="3433" y="11246"/>
                  <a:pt x="3439" y="11246"/>
                  <a:pt x="3439" y="11246"/>
                </a:cubicBezTo>
                <a:cubicBezTo>
                  <a:pt x="3439" y="11246"/>
                  <a:pt x="3439" y="11252"/>
                  <a:pt x="3439" y="11252"/>
                </a:cubicBezTo>
                <a:cubicBezTo>
                  <a:pt x="3433" y="11263"/>
                  <a:pt x="3439" y="11274"/>
                  <a:pt x="3450" y="11274"/>
                </a:cubicBezTo>
                <a:cubicBezTo>
                  <a:pt x="3450" y="11280"/>
                  <a:pt x="3450" y="11286"/>
                  <a:pt x="3450" y="11286"/>
                </a:cubicBezTo>
                <a:cubicBezTo>
                  <a:pt x="3454" y="11287"/>
                  <a:pt x="3459" y="11288"/>
                  <a:pt x="3464" y="11288"/>
                </a:cubicBezTo>
                <a:cubicBezTo>
                  <a:pt x="3476" y="11288"/>
                  <a:pt x="3492" y="11284"/>
                  <a:pt x="3496" y="11280"/>
                </a:cubicBezTo>
                <a:cubicBezTo>
                  <a:pt x="3497" y="11279"/>
                  <a:pt x="3498" y="11279"/>
                  <a:pt x="3499" y="11279"/>
                </a:cubicBezTo>
                <a:cubicBezTo>
                  <a:pt x="3506" y="11279"/>
                  <a:pt x="3519" y="11292"/>
                  <a:pt x="3524" y="11297"/>
                </a:cubicBezTo>
                <a:cubicBezTo>
                  <a:pt x="3530" y="11303"/>
                  <a:pt x="3541" y="11303"/>
                  <a:pt x="3547" y="11303"/>
                </a:cubicBezTo>
                <a:cubicBezTo>
                  <a:pt x="3547" y="11302"/>
                  <a:pt x="3547" y="11302"/>
                  <a:pt x="3548" y="11302"/>
                </a:cubicBezTo>
                <a:cubicBezTo>
                  <a:pt x="3550" y="11302"/>
                  <a:pt x="3559" y="11315"/>
                  <a:pt x="3564" y="11320"/>
                </a:cubicBezTo>
                <a:cubicBezTo>
                  <a:pt x="3570" y="11325"/>
                  <a:pt x="3621" y="11343"/>
                  <a:pt x="3643" y="11348"/>
                </a:cubicBezTo>
                <a:cubicBezTo>
                  <a:pt x="3645" y="11349"/>
                  <a:pt x="3647" y="11349"/>
                  <a:pt x="3649" y="11349"/>
                </a:cubicBezTo>
                <a:cubicBezTo>
                  <a:pt x="3667" y="11349"/>
                  <a:pt x="3672" y="11325"/>
                  <a:pt x="3677" y="11320"/>
                </a:cubicBezTo>
                <a:cubicBezTo>
                  <a:pt x="3677" y="11308"/>
                  <a:pt x="3666" y="11280"/>
                  <a:pt x="3660" y="11269"/>
                </a:cubicBezTo>
                <a:cubicBezTo>
                  <a:pt x="3655" y="11263"/>
                  <a:pt x="3677" y="11246"/>
                  <a:pt x="3683" y="11246"/>
                </a:cubicBezTo>
                <a:cubicBezTo>
                  <a:pt x="3694" y="11246"/>
                  <a:pt x="3694" y="11235"/>
                  <a:pt x="3689" y="11218"/>
                </a:cubicBezTo>
                <a:lnTo>
                  <a:pt x="3683" y="11206"/>
                </a:lnTo>
                <a:cubicBezTo>
                  <a:pt x="3683" y="11201"/>
                  <a:pt x="3677" y="11195"/>
                  <a:pt x="3672" y="11195"/>
                </a:cubicBezTo>
                <a:lnTo>
                  <a:pt x="3689" y="11189"/>
                </a:lnTo>
                <a:cubicBezTo>
                  <a:pt x="3706" y="11189"/>
                  <a:pt x="3728" y="11195"/>
                  <a:pt x="3745" y="11201"/>
                </a:cubicBezTo>
                <a:lnTo>
                  <a:pt x="3757" y="11184"/>
                </a:lnTo>
                <a:cubicBezTo>
                  <a:pt x="3760" y="11185"/>
                  <a:pt x="3764" y="11186"/>
                  <a:pt x="3768" y="11186"/>
                </a:cubicBezTo>
                <a:cubicBezTo>
                  <a:pt x="3777" y="11186"/>
                  <a:pt x="3785" y="11182"/>
                  <a:pt x="3785" y="11178"/>
                </a:cubicBezTo>
                <a:lnTo>
                  <a:pt x="3808" y="11138"/>
                </a:lnTo>
                <a:lnTo>
                  <a:pt x="3825" y="11138"/>
                </a:lnTo>
                <a:cubicBezTo>
                  <a:pt x="3848" y="11133"/>
                  <a:pt x="3859" y="11116"/>
                  <a:pt x="3865" y="11104"/>
                </a:cubicBezTo>
                <a:cubicBezTo>
                  <a:pt x="3870" y="11110"/>
                  <a:pt x="3882" y="11121"/>
                  <a:pt x="3899" y="11138"/>
                </a:cubicBezTo>
                <a:lnTo>
                  <a:pt x="3944" y="11116"/>
                </a:lnTo>
                <a:lnTo>
                  <a:pt x="3961" y="11110"/>
                </a:lnTo>
                <a:cubicBezTo>
                  <a:pt x="3978" y="11116"/>
                  <a:pt x="4006" y="11121"/>
                  <a:pt x="4018" y="11121"/>
                </a:cubicBezTo>
                <a:lnTo>
                  <a:pt x="4029" y="11110"/>
                </a:lnTo>
                <a:lnTo>
                  <a:pt x="4041" y="11104"/>
                </a:lnTo>
                <a:cubicBezTo>
                  <a:pt x="4058" y="11104"/>
                  <a:pt x="4086" y="11099"/>
                  <a:pt x="4103" y="11099"/>
                </a:cubicBezTo>
                <a:lnTo>
                  <a:pt x="4114" y="11099"/>
                </a:lnTo>
                <a:lnTo>
                  <a:pt x="4143" y="11104"/>
                </a:lnTo>
                <a:cubicBezTo>
                  <a:pt x="4143" y="11099"/>
                  <a:pt x="4144" y="11097"/>
                  <a:pt x="4147" y="11097"/>
                </a:cubicBezTo>
                <a:cubicBezTo>
                  <a:pt x="4153" y="11097"/>
                  <a:pt x="4163" y="11106"/>
                  <a:pt x="4171" y="11110"/>
                </a:cubicBezTo>
                <a:cubicBezTo>
                  <a:pt x="4188" y="11116"/>
                  <a:pt x="4216" y="11127"/>
                  <a:pt x="4239" y="11144"/>
                </a:cubicBezTo>
                <a:lnTo>
                  <a:pt x="4250" y="11121"/>
                </a:lnTo>
                <a:cubicBezTo>
                  <a:pt x="4264" y="11107"/>
                  <a:pt x="4274" y="11100"/>
                  <a:pt x="4287" y="11100"/>
                </a:cubicBezTo>
                <a:cubicBezTo>
                  <a:pt x="4295" y="11100"/>
                  <a:pt x="4305" y="11103"/>
                  <a:pt x="4319" y="11110"/>
                </a:cubicBezTo>
                <a:lnTo>
                  <a:pt x="4330" y="11116"/>
                </a:lnTo>
                <a:cubicBezTo>
                  <a:pt x="4353" y="11116"/>
                  <a:pt x="4387" y="11104"/>
                  <a:pt x="4392" y="11099"/>
                </a:cubicBezTo>
                <a:cubicBezTo>
                  <a:pt x="4404" y="11093"/>
                  <a:pt x="4415" y="11087"/>
                  <a:pt x="4415" y="11087"/>
                </a:cubicBezTo>
                <a:cubicBezTo>
                  <a:pt x="4415" y="11093"/>
                  <a:pt x="4426" y="11093"/>
                  <a:pt x="4432" y="11099"/>
                </a:cubicBezTo>
                <a:cubicBezTo>
                  <a:pt x="4432" y="11099"/>
                  <a:pt x="4449" y="11099"/>
                  <a:pt x="4455" y="11104"/>
                </a:cubicBezTo>
                <a:cubicBezTo>
                  <a:pt x="4460" y="11104"/>
                  <a:pt x="4483" y="11133"/>
                  <a:pt x="4494" y="11138"/>
                </a:cubicBezTo>
                <a:cubicBezTo>
                  <a:pt x="4502" y="11138"/>
                  <a:pt x="4512" y="11141"/>
                  <a:pt x="4520" y="11141"/>
                </a:cubicBezTo>
                <a:cubicBezTo>
                  <a:pt x="4523" y="11141"/>
                  <a:pt x="4527" y="11140"/>
                  <a:pt x="4528" y="11138"/>
                </a:cubicBezTo>
                <a:cubicBezTo>
                  <a:pt x="4528" y="11121"/>
                  <a:pt x="4540" y="11116"/>
                  <a:pt x="4562" y="11110"/>
                </a:cubicBezTo>
                <a:lnTo>
                  <a:pt x="4580" y="11104"/>
                </a:lnTo>
                <a:cubicBezTo>
                  <a:pt x="4602" y="11110"/>
                  <a:pt x="4614" y="11127"/>
                  <a:pt x="4614" y="11133"/>
                </a:cubicBezTo>
                <a:cubicBezTo>
                  <a:pt x="4614" y="11138"/>
                  <a:pt x="4653" y="11150"/>
                  <a:pt x="4653" y="11155"/>
                </a:cubicBezTo>
                <a:cubicBezTo>
                  <a:pt x="4653" y="11155"/>
                  <a:pt x="4642" y="11167"/>
                  <a:pt x="4636" y="11167"/>
                </a:cubicBezTo>
                <a:cubicBezTo>
                  <a:pt x="4631" y="11172"/>
                  <a:pt x="4642" y="11201"/>
                  <a:pt x="4648" y="11206"/>
                </a:cubicBezTo>
                <a:cubicBezTo>
                  <a:pt x="4651" y="11210"/>
                  <a:pt x="4654" y="11211"/>
                  <a:pt x="4657" y="11211"/>
                </a:cubicBezTo>
                <a:cubicBezTo>
                  <a:pt x="4662" y="11211"/>
                  <a:pt x="4665" y="11205"/>
                  <a:pt x="4665" y="11201"/>
                </a:cubicBezTo>
                <a:cubicBezTo>
                  <a:pt x="4665" y="11195"/>
                  <a:pt x="4653" y="11167"/>
                  <a:pt x="4665" y="11167"/>
                </a:cubicBezTo>
                <a:cubicBezTo>
                  <a:pt x="4668" y="11169"/>
                  <a:pt x="4672" y="11169"/>
                  <a:pt x="4674" y="11169"/>
                </a:cubicBezTo>
                <a:cubicBezTo>
                  <a:pt x="4679" y="11169"/>
                  <a:pt x="4682" y="11167"/>
                  <a:pt x="4682" y="11167"/>
                </a:cubicBezTo>
                <a:cubicBezTo>
                  <a:pt x="4682" y="11161"/>
                  <a:pt x="4670" y="11144"/>
                  <a:pt x="4676" y="11138"/>
                </a:cubicBezTo>
                <a:cubicBezTo>
                  <a:pt x="4682" y="11133"/>
                  <a:pt x="4699" y="11121"/>
                  <a:pt x="4704" y="11116"/>
                </a:cubicBezTo>
                <a:cubicBezTo>
                  <a:pt x="4704" y="11115"/>
                  <a:pt x="4704" y="11115"/>
                  <a:pt x="4705" y="11115"/>
                </a:cubicBezTo>
                <a:cubicBezTo>
                  <a:pt x="4706" y="11115"/>
                  <a:pt x="4710" y="11133"/>
                  <a:pt x="4710" y="11138"/>
                </a:cubicBezTo>
                <a:cubicBezTo>
                  <a:pt x="4704" y="11144"/>
                  <a:pt x="4704" y="11167"/>
                  <a:pt x="4710" y="11172"/>
                </a:cubicBezTo>
                <a:cubicBezTo>
                  <a:pt x="4710" y="11178"/>
                  <a:pt x="4704" y="11195"/>
                  <a:pt x="4699" y="11201"/>
                </a:cubicBezTo>
                <a:cubicBezTo>
                  <a:pt x="4696" y="11203"/>
                  <a:pt x="4697" y="11205"/>
                  <a:pt x="4702" y="11205"/>
                </a:cubicBezTo>
                <a:cubicBezTo>
                  <a:pt x="4706" y="11205"/>
                  <a:pt x="4713" y="11203"/>
                  <a:pt x="4721" y="11201"/>
                </a:cubicBezTo>
                <a:lnTo>
                  <a:pt x="4733" y="11195"/>
                </a:lnTo>
                <a:lnTo>
                  <a:pt x="4744" y="11195"/>
                </a:lnTo>
                <a:cubicBezTo>
                  <a:pt x="4750" y="11195"/>
                  <a:pt x="4767" y="11223"/>
                  <a:pt x="4778" y="11229"/>
                </a:cubicBezTo>
                <a:cubicBezTo>
                  <a:pt x="4781" y="11231"/>
                  <a:pt x="4787" y="11231"/>
                  <a:pt x="4793" y="11231"/>
                </a:cubicBezTo>
                <a:cubicBezTo>
                  <a:pt x="4807" y="11231"/>
                  <a:pt x="4825" y="11227"/>
                  <a:pt x="4829" y="11223"/>
                </a:cubicBezTo>
                <a:cubicBezTo>
                  <a:pt x="4832" y="11221"/>
                  <a:pt x="4838" y="11219"/>
                  <a:pt x="4845" y="11219"/>
                </a:cubicBezTo>
                <a:cubicBezTo>
                  <a:pt x="4852" y="11219"/>
                  <a:pt x="4860" y="11221"/>
                  <a:pt x="4869" y="11223"/>
                </a:cubicBezTo>
                <a:lnTo>
                  <a:pt x="4886" y="11229"/>
                </a:lnTo>
                <a:cubicBezTo>
                  <a:pt x="4909" y="11235"/>
                  <a:pt x="4914" y="11235"/>
                  <a:pt x="4914" y="11235"/>
                </a:cubicBezTo>
                <a:cubicBezTo>
                  <a:pt x="4914" y="11235"/>
                  <a:pt x="4914" y="11240"/>
                  <a:pt x="4914" y="11240"/>
                </a:cubicBezTo>
                <a:cubicBezTo>
                  <a:pt x="4909" y="11246"/>
                  <a:pt x="4920" y="11257"/>
                  <a:pt x="4931" y="11257"/>
                </a:cubicBezTo>
                <a:lnTo>
                  <a:pt x="4943" y="11252"/>
                </a:lnTo>
                <a:cubicBezTo>
                  <a:pt x="4943" y="11252"/>
                  <a:pt x="4954" y="11257"/>
                  <a:pt x="4960" y="11257"/>
                </a:cubicBezTo>
                <a:cubicBezTo>
                  <a:pt x="4964" y="11259"/>
                  <a:pt x="4968" y="11260"/>
                  <a:pt x="4972" y="11260"/>
                </a:cubicBezTo>
                <a:cubicBezTo>
                  <a:pt x="4982" y="11260"/>
                  <a:pt x="4988" y="11254"/>
                  <a:pt x="4988" y="11246"/>
                </a:cubicBezTo>
                <a:lnTo>
                  <a:pt x="4988" y="11235"/>
                </a:lnTo>
                <a:cubicBezTo>
                  <a:pt x="4991" y="11232"/>
                  <a:pt x="4995" y="11230"/>
                  <a:pt x="4999" y="11230"/>
                </a:cubicBezTo>
                <a:cubicBezTo>
                  <a:pt x="5004" y="11230"/>
                  <a:pt x="5008" y="11232"/>
                  <a:pt x="5011" y="11235"/>
                </a:cubicBezTo>
                <a:cubicBezTo>
                  <a:pt x="5011" y="11235"/>
                  <a:pt x="5028" y="11246"/>
                  <a:pt x="5045" y="11252"/>
                </a:cubicBezTo>
                <a:lnTo>
                  <a:pt x="5062" y="11246"/>
                </a:lnTo>
                <a:cubicBezTo>
                  <a:pt x="5096" y="11235"/>
                  <a:pt x="5113" y="11218"/>
                  <a:pt x="5107" y="11206"/>
                </a:cubicBezTo>
                <a:lnTo>
                  <a:pt x="5107" y="11201"/>
                </a:lnTo>
                <a:cubicBezTo>
                  <a:pt x="5102" y="11201"/>
                  <a:pt x="5124" y="11189"/>
                  <a:pt x="5130" y="11184"/>
                </a:cubicBezTo>
                <a:cubicBezTo>
                  <a:pt x="5141" y="11184"/>
                  <a:pt x="5164" y="11201"/>
                  <a:pt x="5175" y="11206"/>
                </a:cubicBezTo>
                <a:cubicBezTo>
                  <a:pt x="5176" y="11207"/>
                  <a:pt x="5177" y="11207"/>
                  <a:pt x="5177" y="11207"/>
                </a:cubicBezTo>
                <a:cubicBezTo>
                  <a:pt x="5183" y="11207"/>
                  <a:pt x="5192" y="11189"/>
                  <a:pt x="5192" y="11184"/>
                </a:cubicBezTo>
                <a:cubicBezTo>
                  <a:pt x="5192" y="11178"/>
                  <a:pt x="5198" y="11177"/>
                  <a:pt x="5205" y="11177"/>
                </a:cubicBezTo>
                <a:cubicBezTo>
                  <a:pt x="5212" y="11177"/>
                  <a:pt x="5221" y="11178"/>
                  <a:pt x="5226" y="11178"/>
                </a:cubicBezTo>
                <a:cubicBezTo>
                  <a:pt x="5232" y="11184"/>
                  <a:pt x="5238" y="11189"/>
                  <a:pt x="5238" y="11195"/>
                </a:cubicBezTo>
                <a:lnTo>
                  <a:pt x="5226" y="11206"/>
                </a:lnTo>
                <a:cubicBezTo>
                  <a:pt x="5215" y="11212"/>
                  <a:pt x="5221" y="11229"/>
                  <a:pt x="5221" y="11229"/>
                </a:cubicBezTo>
                <a:cubicBezTo>
                  <a:pt x="5222" y="11231"/>
                  <a:pt x="5225" y="11231"/>
                  <a:pt x="5229" y="11231"/>
                </a:cubicBezTo>
                <a:cubicBezTo>
                  <a:pt x="5239" y="11231"/>
                  <a:pt x="5257" y="11226"/>
                  <a:pt x="5277" y="11218"/>
                </a:cubicBezTo>
                <a:cubicBezTo>
                  <a:pt x="5300" y="11212"/>
                  <a:pt x="5311" y="11201"/>
                  <a:pt x="5306" y="11189"/>
                </a:cubicBezTo>
                <a:lnTo>
                  <a:pt x="5317" y="11184"/>
                </a:lnTo>
                <a:lnTo>
                  <a:pt x="5345" y="11172"/>
                </a:lnTo>
                <a:cubicBezTo>
                  <a:pt x="5363" y="11189"/>
                  <a:pt x="5380" y="11189"/>
                  <a:pt x="5385" y="11189"/>
                </a:cubicBezTo>
                <a:cubicBezTo>
                  <a:pt x="5385" y="11184"/>
                  <a:pt x="5380" y="11167"/>
                  <a:pt x="5368" y="11155"/>
                </a:cubicBezTo>
                <a:lnTo>
                  <a:pt x="5391" y="11144"/>
                </a:lnTo>
                <a:cubicBezTo>
                  <a:pt x="5391" y="11144"/>
                  <a:pt x="5385" y="11138"/>
                  <a:pt x="5374" y="11138"/>
                </a:cubicBezTo>
                <a:lnTo>
                  <a:pt x="5368" y="11133"/>
                </a:lnTo>
                <a:lnTo>
                  <a:pt x="5357" y="11127"/>
                </a:lnTo>
                <a:cubicBezTo>
                  <a:pt x="5345" y="11121"/>
                  <a:pt x="5340" y="11099"/>
                  <a:pt x="5351" y="11093"/>
                </a:cubicBezTo>
                <a:cubicBezTo>
                  <a:pt x="5352" y="11092"/>
                  <a:pt x="5354" y="11091"/>
                  <a:pt x="5356" y="11091"/>
                </a:cubicBezTo>
                <a:cubicBezTo>
                  <a:pt x="5365" y="11091"/>
                  <a:pt x="5385" y="11101"/>
                  <a:pt x="5408" y="11110"/>
                </a:cubicBezTo>
                <a:lnTo>
                  <a:pt x="5431" y="11116"/>
                </a:lnTo>
                <a:cubicBezTo>
                  <a:pt x="5448" y="11116"/>
                  <a:pt x="5470" y="11104"/>
                  <a:pt x="5493" y="11099"/>
                </a:cubicBezTo>
                <a:cubicBezTo>
                  <a:pt x="5504" y="11099"/>
                  <a:pt x="5470" y="11121"/>
                  <a:pt x="5465" y="11133"/>
                </a:cubicBezTo>
                <a:cubicBezTo>
                  <a:pt x="5453" y="11138"/>
                  <a:pt x="5459" y="11150"/>
                  <a:pt x="5459" y="11161"/>
                </a:cubicBezTo>
                <a:cubicBezTo>
                  <a:pt x="5459" y="11161"/>
                  <a:pt x="5465" y="11167"/>
                  <a:pt x="5465" y="11167"/>
                </a:cubicBezTo>
                <a:cubicBezTo>
                  <a:pt x="5470" y="11172"/>
                  <a:pt x="5465" y="11195"/>
                  <a:pt x="5459" y="11201"/>
                </a:cubicBezTo>
                <a:cubicBezTo>
                  <a:pt x="5453" y="11201"/>
                  <a:pt x="5453" y="11201"/>
                  <a:pt x="5459" y="11206"/>
                </a:cubicBezTo>
                <a:lnTo>
                  <a:pt x="5453" y="11206"/>
                </a:lnTo>
                <a:lnTo>
                  <a:pt x="5448" y="11218"/>
                </a:lnTo>
                <a:cubicBezTo>
                  <a:pt x="5442" y="11229"/>
                  <a:pt x="5448" y="11246"/>
                  <a:pt x="5453" y="11257"/>
                </a:cubicBezTo>
                <a:lnTo>
                  <a:pt x="5459" y="11274"/>
                </a:lnTo>
                <a:cubicBezTo>
                  <a:pt x="5470" y="11272"/>
                  <a:pt x="5483" y="11270"/>
                  <a:pt x="5495" y="11270"/>
                </a:cubicBezTo>
                <a:cubicBezTo>
                  <a:pt x="5507" y="11270"/>
                  <a:pt x="5519" y="11272"/>
                  <a:pt x="5527" y="11274"/>
                </a:cubicBezTo>
                <a:lnTo>
                  <a:pt x="5527" y="11257"/>
                </a:lnTo>
                <a:lnTo>
                  <a:pt x="5527" y="11246"/>
                </a:lnTo>
                <a:cubicBezTo>
                  <a:pt x="5538" y="11235"/>
                  <a:pt x="5493" y="11218"/>
                  <a:pt x="5493" y="11206"/>
                </a:cubicBezTo>
                <a:lnTo>
                  <a:pt x="5499" y="11206"/>
                </a:lnTo>
                <a:lnTo>
                  <a:pt x="5516" y="11201"/>
                </a:lnTo>
                <a:cubicBezTo>
                  <a:pt x="5516" y="11189"/>
                  <a:pt x="5521" y="11172"/>
                  <a:pt x="5527" y="11161"/>
                </a:cubicBezTo>
                <a:lnTo>
                  <a:pt x="5533" y="11161"/>
                </a:lnTo>
                <a:cubicBezTo>
                  <a:pt x="5538" y="11172"/>
                  <a:pt x="5538" y="11178"/>
                  <a:pt x="5544" y="11178"/>
                </a:cubicBezTo>
                <a:cubicBezTo>
                  <a:pt x="5555" y="11184"/>
                  <a:pt x="5595" y="11189"/>
                  <a:pt x="5629" y="11195"/>
                </a:cubicBezTo>
                <a:lnTo>
                  <a:pt x="5635" y="11201"/>
                </a:lnTo>
                <a:cubicBezTo>
                  <a:pt x="5629" y="11218"/>
                  <a:pt x="5624" y="11240"/>
                  <a:pt x="5624" y="11252"/>
                </a:cubicBezTo>
                <a:cubicBezTo>
                  <a:pt x="5612" y="11252"/>
                  <a:pt x="5595" y="11257"/>
                  <a:pt x="5584" y="11257"/>
                </a:cubicBezTo>
                <a:lnTo>
                  <a:pt x="5601" y="11274"/>
                </a:lnTo>
                <a:lnTo>
                  <a:pt x="5612" y="11286"/>
                </a:lnTo>
                <a:cubicBezTo>
                  <a:pt x="5618" y="11297"/>
                  <a:pt x="5629" y="11308"/>
                  <a:pt x="5635" y="11314"/>
                </a:cubicBezTo>
                <a:cubicBezTo>
                  <a:pt x="5635" y="11320"/>
                  <a:pt x="5635" y="11320"/>
                  <a:pt x="5635" y="11320"/>
                </a:cubicBezTo>
                <a:cubicBezTo>
                  <a:pt x="5629" y="11331"/>
                  <a:pt x="5618" y="11343"/>
                  <a:pt x="5618" y="11348"/>
                </a:cubicBezTo>
                <a:cubicBezTo>
                  <a:pt x="5641" y="11360"/>
                  <a:pt x="5618" y="11371"/>
                  <a:pt x="5624" y="11377"/>
                </a:cubicBezTo>
                <a:lnTo>
                  <a:pt x="5629" y="11388"/>
                </a:lnTo>
                <a:cubicBezTo>
                  <a:pt x="5630" y="11389"/>
                  <a:pt x="5632" y="11389"/>
                  <a:pt x="5634" y="11389"/>
                </a:cubicBezTo>
                <a:cubicBezTo>
                  <a:pt x="5643" y="11389"/>
                  <a:pt x="5660" y="11381"/>
                  <a:pt x="5669" y="11377"/>
                </a:cubicBezTo>
                <a:cubicBezTo>
                  <a:pt x="5672" y="11373"/>
                  <a:pt x="5687" y="11370"/>
                  <a:pt x="5700" y="11370"/>
                </a:cubicBezTo>
                <a:cubicBezTo>
                  <a:pt x="5709" y="11370"/>
                  <a:pt x="5718" y="11372"/>
                  <a:pt x="5720" y="11377"/>
                </a:cubicBezTo>
                <a:cubicBezTo>
                  <a:pt x="5722" y="11378"/>
                  <a:pt x="5727" y="11378"/>
                  <a:pt x="5733" y="11378"/>
                </a:cubicBezTo>
                <a:cubicBezTo>
                  <a:pt x="5758" y="11378"/>
                  <a:pt x="5810" y="11370"/>
                  <a:pt x="5833" y="11365"/>
                </a:cubicBezTo>
                <a:cubicBezTo>
                  <a:pt x="5843" y="11363"/>
                  <a:pt x="5856" y="11361"/>
                  <a:pt x="5868" y="11361"/>
                </a:cubicBezTo>
                <a:cubicBezTo>
                  <a:pt x="5886" y="11361"/>
                  <a:pt x="5902" y="11364"/>
                  <a:pt x="5902" y="11371"/>
                </a:cubicBezTo>
                <a:cubicBezTo>
                  <a:pt x="5902" y="11377"/>
                  <a:pt x="5907" y="11394"/>
                  <a:pt x="5913" y="11411"/>
                </a:cubicBezTo>
                <a:lnTo>
                  <a:pt x="5936" y="11416"/>
                </a:lnTo>
                <a:lnTo>
                  <a:pt x="5953" y="11416"/>
                </a:lnTo>
                <a:cubicBezTo>
                  <a:pt x="5970" y="11416"/>
                  <a:pt x="5981" y="11428"/>
                  <a:pt x="5964" y="11445"/>
                </a:cubicBezTo>
                <a:lnTo>
                  <a:pt x="5964" y="11456"/>
                </a:lnTo>
                <a:lnTo>
                  <a:pt x="5970" y="11467"/>
                </a:lnTo>
                <a:cubicBezTo>
                  <a:pt x="5976" y="11477"/>
                  <a:pt x="5984" y="11481"/>
                  <a:pt x="5991" y="11481"/>
                </a:cubicBezTo>
                <a:cubicBezTo>
                  <a:pt x="5996" y="11481"/>
                  <a:pt x="6001" y="11478"/>
                  <a:pt x="6004" y="11473"/>
                </a:cubicBezTo>
                <a:lnTo>
                  <a:pt x="6009" y="11456"/>
                </a:lnTo>
                <a:cubicBezTo>
                  <a:pt x="6015" y="11456"/>
                  <a:pt x="6021" y="11450"/>
                  <a:pt x="6026" y="11450"/>
                </a:cubicBezTo>
                <a:cubicBezTo>
                  <a:pt x="6032" y="11450"/>
                  <a:pt x="6043" y="11456"/>
                  <a:pt x="6043" y="11462"/>
                </a:cubicBezTo>
                <a:cubicBezTo>
                  <a:pt x="6038" y="11479"/>
                  <a:pt x="6049" y="11484"/>
                  <a:pt x="6066" y="11496"/>
                </a:cubicBezTo>
                <a:lnTo>
                  <a:pt x="6083" y="11496"/>
                </a:lnTo>
                <a:cubicBezTo>
                  <a:pt x="6089" y="11490"/>
                  <a:pt x="6089" y="11484"/>
                  <a:pt x="6089" y="11479"/>
                </a:cubicBezTo>
                <a:lnTo>
                  <a:pt x="6089" y="11473"/>
                </a:lnTo>
                <a:cubicBezTo>
                  <a:pt x="6083" y="11473"/>
                  <a:pt x="6094" y="11467"/>
                  <a:pt x="6123" y="11467"/>
                </a:cubicBezTo>
                <a:lnTo>
                  <a:pt x="6134" y="11445"/>
                </a:lnTo>
                <a:cubicBezTo>
                  <a:pt x="6145" y="11439"/>
                  <a:pt x="6163" y="11433"/>
                  <a:pt x="6174" y="11428"/>
                </a:cubicBezTo>
                <a:cubicBezTo>
                  <a:pt x="6177" y="11427"/>
                  <a:pt x="6180" y="11426"/>
                  <a:pt x="6183" y="11426"/>
                </a:cubicBezTo>
                <a:cubicBezTo>
                  <a:pt x="6198" y="11426"/>
                  <a:pt x="6213" y="11436"/>
                  <a:pt x="6208" y="11450"/>
                </a:cubicBezTo>
                <a:lnTo>
                  <a:pt x="6208" y="11456"/>
                </a:lnTo>
                <a:cubicBezTo>
                  <a:pt x="6209" y="11457"/>
                  <a:pt x="6210" y="11457"/>
                  <a:pt x="6211" y="11457"/>
                </a:cubicBezTo>
                <a:cubicBezTo>
                  <a:pt x="6225" y="11457"/>
                  <a:pt x="6270" y="11437"/>
                  <a:pt x="6270" y="11422"/>
                </a:cubicBezTo>
                <a:cubicBezTo>
                  <a:pt x="6270" y="11411"/>
                  <a:pt x="6265" y="11371"/>
                  <a:pt x="6270" y="11365"/>
                </a:cubicBezTo>
                <a:cubicBezTo>
                  <a:pt x="6270" y="11360"/>
                  <a:pt x="6276" y="11348"/>
                  <a:pt x="6276" y="11343"/>
                </a:cubicBezTo>
                <a:lnTo>
                  <a:pt x="6270" y="11337"/>
                </a:lnTo>
                <a:lnTo>
                  <a:pt x="6270" y="11325"/>
                </a:lnTo>
                <a:cubicBezTo>
                  <a:pt x="6265" y="11314"/>
                  <a:pt x="6299" y="11303"/>
                  <a:pt x="6304" y="11303"/>
                </a:cubicBezTo>
                <a:cubicBezTo>
                  <a:pt x="6316" y="11303"/>
                  <a:pt x="6327" y="11331"/>
                  <a:pt x="6327" y="11337"/>
                </a:cubicBezTo>
                <a:cubicBezTo>
                  <a:pt x="6327" y="11341"/>
                  <a:pt x="6328" y="11343"/>
                  <a:pt x="6329" y="11343"/>
                </a:cubicBezTo>
                <a:cubicBezTo>
                  <a:pt x="6331" y="11343"/>
                  <a:pt x="6335" y="11335"/>
                  <a:pt x="6338" y="11320"/>
                </a:cubicBezTo>
                <a:lnTo>
                  <a:pt x="6344" y="11303"/>
                </a:lnTo>
                <a:cubicBezTo>
                  <a:pt x="6344" y="11291"/>
                  <a:pt x="6350" y="11286"/>
                  <a:pt x="6355" y="11280"/>
                </a:cubicBezTo>
                <a:cubicBezTo>
                  <a:pt x="6367" y="11286"/>
                  <a:pt x="6378" y="11291"/>
                  <a:pt x="6384" y="11297"/>
                </a:cubicBezTo>
                <a:cubicBezTo>
                  <a:pt x="6389" y="11303"/>
                  <a:pt x="6406" y="11303"/>
                  <a:pt x="6412" y="11303"/>
                </a:cubicBezTo>
                <a:cubicBezTo>
                  <a:pt x="6413" y="11302"/>
                  <a:pt x="6414" y="11302"/>
                  <a:pt x="6415" y="11302"/>
                </a:cubicBezTo>
                <a:cubicBezTo>
                  <a:pt x="6421" y="11302"/>
                  <a:pt x="6430" y="11315"/>
                  <a:pt x="6435" y="11320"/>
                </a:cubicBezTo>
                <a:cubicBezTo>
                  <a:pt x="6441" y="11325"/>
                  <a:pt x="6514" y="11343"/>
                  <a:pt x="6543" y="11348"/>
                </a:cubicBezTo>
                <a:cubicBezTo>
                  <a:pt x="6545" y="11349"/>
                  <a:pt x="6548" y="11349"/>
                  <a:pt x="6550" y="11349"/>
                </a:cubicBezTo>
                <a:cubicBezTo>
                  <a:pt x="6573" y="11349"/>
                  <a:pt x="6583" y="11325"/>
                  <a:pt x="6588" y="11320"/>
                </a:cubicBezTo>
                <a:cubicBezTo>
                  <a:pt x="6588" y="11308"/>
                  <a:pt x="6571" y="11280"/>
                  <a:pt x="6560" y="11269"/>
                </a:cubicBezTo>
                <a:cubicBezTo>
                  <a:pt x="6571" y="11263"/>
                  <a:pt x="6577" y="11257"/>
                  <a:pt x="6582" y="11252"/>
                </a:cubicBezTo>
                <a:cubicBezTo>
                  <a:pt x="6588" y="11252"/>
                  <a:pt x="6594" y="11246"/>
                  <a:pt x="6594" y="11246"/>
                </a:cubicBezTo>
                <a:cubicBezTo>
                  <a:pt x="6605" y="11246"/>
                  <a:pt x="6611" y="11235"/>
                  <a:pt x="6605" y="11218"/>
                </a:cubicBezTo>
                <a:lnTo>
                  <a:pt x="6599" y="11212"/>
                </a:lnTo>
                <a:lnTo>
                  <a:pt x="6605" y="11212"/>
                </a:lnTo>
                <a:cubicBezTo>
                  <a:pt x="6616" y="11201"/>
                  <a:pt x="6628" y="11189"/>
                  <a:pt x="6628" y="11184"/>
                </a:cubicBezTo>
                <a:cubicBezTo>
                  <a:pt x="6628" y="11184"/>
                  <a:pt x="6645" y="11212"/>
                  <a:pt x="6650" y="11223"/>
                </a:cubicBezTo>
                <a:cubicBezTo>
                  <a:pt x="6653" y="11226"/>
                  <a:pt x="6673" y="11227"/>
                  <a:pt x="6698" y="11227"/>
                </a:cubicBezTo>
                <a:cubicBezTo>
                  <a:pt x="6734" y="11227"/>
                  <a:pt x="6780" y="11224"/>
                  <a:pt x="6804" y="11218"/>
                </a:cubicBezTo>
                <a:cubicBezTo>
                  <a:pt x="6809" y="11216"/>
                  <a:pt x="6814" y="11215"/>
                  <a:pt x="6818" y="11215"/>
                </a:cubicBezTo>
                <a:cubicBezTo>
                  <a:pt x="6845" y="11215"/>
                  <a:pt x="6848" y="11242"/>
                  <a:pt x="6843" y="11252"/>
                </a:cubicBezTo>
                <a:cubicBezTo>
                  <a:pt x="6832" y="11269"/>
                  <a:pt x="6843" y="11274"/>
                  <a:pt x="6860" y="11274"/>
                </a:cubicBezTo>
                <a:lnTo>
                  <a:pt x="6872" y="11269"/>
                </a:lnTo>
                <a:lnTo>
                  <a:pt x="6883" y="11263"/>
                </a:lnTo>
                <a:cubicBezTo>
                  <a:pt x="6900" y="11252"/>
                  <a:pt x="6923" y="11246"/>
                  <a:pt x="6928" y="11246"/>
                </a:cubicBezTo>
                <a:cubicBezTo>
                  <a:pt x="6934" y="11246"/>
                  <a:pt x="6934" y="11240"/>
                  <a:pt x="6934" y="11229"/>
                </a:cubicBezTo>
                <a:lnTo>
                  <a:pt x="6934" y="11218"/>
                </a:lnTo>
                <a:cubicBezTo>
                  <a:pt x="6934" y="11218"/>
                  <a:pt x="6928" y="11218"/>
                  <a:pt x="6928" y="11212"/>
                </a:cubicBezTo>
                <a:cubicBezTo>
                  <a:pt x="6928" y="11212"/>
                  <a:pt x="6928" y="11206"/>
                  <a:pt x="6928" y="11206"/>
                </a:cubicBezTo>
                <a:cubicBezTo>
                  <a:pt x="6932" y="11206"/>
                  <a:pt x="6936" y="11204"/>
                  <a:pt x="6938" y="11204"/>
                </a:cubicBezTo>
                <a:cubicBezTo>
                  <a:pt x="6939" y="11204"/>
                  <a:pt x="6940" y="11204"/>
                  <a:pt x="6940" y="11206"/>
                </a:cubicBezTo>
                <a:lnTo>
                  <a:pt x="6951" y="11212"/>
                </a:lnTo>
                <a:cubicBezTo>
                  <a:pt x="6957" y="11218"/>
                  <a:pt x="6968" y="11229"/>
                  <a:pt x="6968" y="11229"/>
                </a:cubicBezTo>
                <a:cubicBezTo>
                  <a:pt x="6974" y="11229"/>
                  <a:pt x="6974" y="11223"/>
                  <a:pt x="6974" y="11218"/>
                </a:cubicBezTo>
                <a:lnTo>
                  <a:pt x="6974" y="11212"/>
                </a:lnTo>
                <a:cubicBezTo>
                  <a:pt x="6980" y="11206"/>
                  <a:pt x="7008" y="11201"/>
                  <a:pt x="7042" y="11195"/>
                </a:cubicBezTo>
                <a:lnTo>
                  <a:pt x="7076" y="11195"/>
                </a:lnTo>
                <a:lnTo>
                  <a:pt x="7087" y="11189"/>
                </a:lnTo>
                <a:cubicBezTo>
                  <a:pt x="7104" y="11189"/>
                  <a:pt x="7133" y="11195"/>
                  <a:pt x="7150" y="11201"/>
                </a:cubicBezTo>
                <a:lnTo>
                  <a:pt x="7161" y="11184"/>
                </a:lnTo>
                <a:cubicBezTo>
                  <a:pt x="7164" y="11185"/>
                  <a:pt x="7168" y="11186"/>
                  <a:pt x="7171" y="11186"/>
                </a:cubicBezTo>
                <a:cubicBezTo>
                  <a:pt x="7179" y="11186"/>
                  <a:pt x="7185" y="11182"/>
                  <a:pt x="7189" y="11178"/>
                </a:cubicBezTo>
                <a:lnTo>
                  <a:pt x="7212" y="11138"/>
                </a:lnTo>
                <a:lnTo>
                  <a:pt x="7224" y="11138"/>
                </a:lnTo>
                <a:cubicBezTo>
                  <a:pt x="7258" y="11133"/>
                  <a:pt x="7258" y="11104"/>
                  <a:pt x="7275" y="11104"/>
                </a:cubicBezTo>
                <a:lnTo>
                  <a:pt x="7309" y="11099"/>
                </a:lnTo>
                <a:cubicBezTo>
                  <a:pt x="7314" y="11076"/>
                  <a:pt x="7343" y="11030"/>
                  <a:pt x="7343" y="11013"/>
                </a:cubicBezTo>
                <a:lnTo>
                  <a:pt x="7343" y="11008"/>
                </a:lnTo>
                <a:cubicBezTo>
                  <a:pt x="7355" y="11004"/>
                  <a:pt x="7372" y="11000"/>
                  <a:pt x="7388" y="11000"/>
                </a:cubicBezTo>
                <a:cubicBezTo>
                  <a:pt x="7394" y="11000"/>
                  <a:pt x="7400" y="11000"/>
                  <a:pt x="7405" y="11002"/>
                </a:cubicBezTo>
                <a:lnTo>
                  <a:pt x="7422" y="10996"/>
                </a:lnTo>
                <a:lnTo>
                  <a:pt x="7422" y="10991"/>
                </a:lnTo>
                <a:cubicBezTo>
                  <a:pt x="7428" y="10991"/>
                  <a:pt x="7456" y="10968"/>
                  <a:pt x="7485" y="10945"/>
                </a:cubicBezTo>
                <a:lnTo>
                  <a:pt x="7570" y="10945"/>
                </a:lnTo>
                <a:cubicBezTo>
                  <a:pt x="7575" y="10945"/>
                  <a:pt x="7587" y="10928"/>
                  <a:pt x="7587" y="10911"/>
                </a:cubicBezTo>
                <a:lnTo>
                  <a:pt x="7587" y="10894"/>
                </a:lnTo>
                <a:lnTo>
                  <a:pt x="7587" y="10883"/>
                </a:lnTo>
                <a:cubicBezTo>
                  <a:pt x="7580" y="10874"/>
                  <a:pt x="7581" y="10869"/>
                  <a:pt x="7587" y="10869"/>
                </a:cubicBezTo>
                <a:cubicBezTo>
                  <a:pt x="7591" y="10869"/>
                  <a:pt x="7599" y="10872"/>
                  <a:pt x="7609" y="10877"/>
                </a:cubicBezTo>
                <a:lnTo>
                  <a:pt x="7626" y="10889"/>
                </a:lnTo>
                <a:lnTo>
                  <a:pt x="7632" y="10889"/>
                </a:lnTo>
                <a:cubicBezTo>
                  <a:pt x="7638" y="10889"/>
                  <a:pt x="7643" y="10883"/>
                  <a:pt x="7638" y="10877"/>
                </a:cubicBezTo>
                <a:lnTo>
                  <a:pt x="7638" y="10872"/>
                </a:lnTo>
                <a:cubicBezTo>
                  <a:pt x="7632" y="10866"/>
                  <a:pt x="7643" y="10855"/>
                  <a:pt x="7655" y="10855"/>
                </a:cubicBezTo>
                <a:lnTo>
                  <a:pt x="7660" y="10855"/>
                </a:lnTo>
                <a:lnTo>
                  <a:pt x="7672" y="10860"/>
                </a:lnTo>
                <a:cubicBezTo>
                  <a:pt x="7677" y="10860"/>
                  <a:pt x="7706" y="10873"/>
                  <a:pt x="7722" y="10873"/>
                </a:cubicBezTo>
                <a:cubicBezTo>
                  <a:pt x="7725" y="10873"/>
                  <a:pt x="7727" y="10872"/>
                  <a:pt x="7728" y="10872"/>
                </a:cubicBezTo>
                <a:cubicBezTo>
                  <a:pt x="7746" y="10866"/>
                  <a:pt x="7757" y="10860"/>
                  <a:pt x="7757" y="10860"/>
                </a:cubicBezTo>
                <a:cubicBezTo>
                  <a:pt x="7757" y="10860"/>
                  <a:pt x="7768" y="10855"/>
                  <a:pt x="7768" y="10855"/>
                </a:cubicBezTo>
                <a:cubicBezTo>
                  <a:pt x="7774" y="10849"/>
                  <a:pt x="7746" y="10838"/>
                  <a:pt x="7746" y="10826"/>
                </a:cubicBezTo>
                <a:cubicBezTo>
                  <a:pt x="7748" y="10821"/>
                  <a:pt x="7761" y="10818"/>
                  <a:pt x="7780" y="10818"/>
                </a:cubicBezTo>
                <a:cubicBezTo>
                  <a:pt x="7799" y="10818"/>
                  <a:pt x="7825" y="10821"/>
                  <a:pt x="7853" y="10826"/>
                </a:cubicBezTo>
                <a:lnTo>
                  <a:pt x="7859" y="10764"/>
                </a:lnTo>
                <a:cubicBezTo>
                  <a:pt x="7859" y="10758"/>
                  <a:pt x="7887" y="10752"/>
                  <a:pt x="7899" y="10752"/>
                </a:cubicBezTo>
                <a:lnTo>
                  <a:pt x="7910" y="10758"/>
                </a:lnTo>
                <a:cubicBezTo>
                  <a:pt x="7910" y="10769"/>
                  <a:pt x="7893" y="10803"/>
                  <a:pt x="7904" y="10809"/>
                </a:cubicBezTo>
                <a:cubicBezTo>
                  <a:pt x="7907" y="10810"/>
                  <a:pt x="7909" y="10811"/>
                  <a:pt x="7912" y="10811"/>
                </a:cubicBezTo>
                <a:cubicBezTo>
                  <a:pt x="7926" y="10811"/>
                  <a:pt x="7945" y="10802"/>
                  <a:pt x="7950" y="10798"/>
                </a:cubicBezTo>
                <a:cubicBezTo>
                  <a:pt x="7955" y="10798"/>
                  <a:pt x="7944" y="10769"/>
                  <a:pt x="7938" y="10758"/>
                </a:cubicBezTo>
                <a:cubicBezTo>
                  <a:pt x="7933" y="10747"/>
                  <a:pt x="7927" y="10735"/>
                  <a:pt x="7921" y="10730"/>
                </a:cubicBezTo>
                <a:lnTo>
                  <a:pt x="7916" y="10724"/>
                </a:lnTo>
                <a:lnTo>
                  <a:pt x="7916" y="10718"/>
                </a:lnTo>
                <a:cubicBezTo>
                  <a:pt x="7910" y="10718"/>
                  <a:pt x="7916" y="10707"/>
                  <a:pt x="7916" y="10707"/>
                </a:cubicBezTo>
                <a:cubicBezTo>
                  <a:pt x="7921" y="10701"/>
                  <a:pt x="7938" y="10696"/>
                  <a:pt x="7955" y="10690"/>
                </a:cubicBezTo>
                <a:lnTo>
                  <a:pt x="7978" y="10701"/>
                </a:lnTo>
                <a:cubicBezTo>
                  <a:pt x="7989" y="10696"/>
                  <a:pt x="8012" y="10656"/>
                  <a:pt x="8012" y="10645"/>
                </a:cubicBezTo>
                <a:cubicBezTo>
                  <a:pt x="8018" y="10633"/>
                  <a:pt x="8012" y="10622"/>
                  <a:pt x="8001" y="10611"/>
                </a:cubicBezTo>
                <a:lnTo>
                  <a:pt x="8024" y="10605"/>
                </a:lnTo>
                <a:cubicBezTo>
                  <a:pt x="8035" y="10605"/>
                  <a:pt x="8046" y="10605"/>
                  <a:pt x="8041" y="10588"/>
                </a:cubicBezTo>
                <a:lnTo>
                  <a:pt x="8035" y="10565"/>
                </a:lnTo>
                <a:lnTo>
                  <a:pt x="8035" y="10560"/>
                </a:lnTo>
                <a:cubicBezTo>
                  <a:pt x="8058" y="10571"/>
                  <a:pt x="8086" y="10588"/>
                  <a:pt x="8103" y="10594"/>
                </a:cubicBezTo>
                <a:cubicBezTo>
                  <a:pt x="8131" y="10599"/>
                  <a:pt x="8165" y="10599"/>
                  <a:pt x="8188" y="10599"/>
                </a:cubicBezTo>
                <a:lnTo>
                  <a:pt x="8188" y="10594"/>
                </a:lnTo>
                <a:lnTo>
                  <a:pt x="8182" y="10548"/>
                </a:lnTo>
                <a:cubicBezTo>
                  <a:pt x="8191" y="10547"/>
                  <a:pt x="8200" y="10546"/>
                  <a:pt x="8209" y="10546"/>
                </a:cubicBezTo>
                <a:cubicBezTo>
                  <a:pt x="8267" y="10546"/>
                  <a:pt x="8331" y="10573"/>
                  <a:pt x="8341" y="10588"/>
                </a:cubicBezTo>
                <a:cubicBezTo>
                  <a:pt x="8347" y="10596"/>
                  <a:pt x="8355" y="10601"/>
                  <a:pt x="8365" y="10601"/>
                </a:cubicBezTo>
                <a:cubicBezTo>
                  <a:pt x="8374" y="10601"/>
                  <a:pt x="8384" y="10596"/>
                  <a:pt x="8392" y="10588"/>
                </a:cubicBezTo>
                <a:lnTo>
                  <a:pt x="8409" y="10577"/>
                </a:lnTo>
                <a:cubicBezTo>
                  <a:pt x="8414" y="10572"/>
                  <a:pt x="8419" y="10570"/>
                  <a:pt x="8424" y="10570"/>
                </a:cubicBezTo>
                <a:cubicBezTo>
                  <a:pt x="8431" y="10570"/>
                  <a:pt x="8439" y="10573"/>
                  <a:pt x="8449" y="10577"/>
                </a:cubicBezTo>
                <a:cubicBezTo>
                  <a:pt x="8450" y="10578"/>
                  <a:pt x="8452" y="10578"/>
                  <a:pt x="8454" y="10578"/>
                </a:cubicBezTo>
                <a:cubicBezTo>
                  <a:pt x="8463" y="10578"/>
                  <a:pt x="8480" y="10571"/>
                  <a:pt x="8489" y="10571"/>
                </a:cubicBezTo>
                <a:cubicBezTo>
                  <a:pt x="8523" y="10560"/>
                  <a:pt x="8523" y="10560"/>
                  <a:pt x="8489" y="10543"/>
                </a:cubicBezTo>
                <a:lnTo>
                  <a:pt x="8483" y="10537"/>
                </a:lnTo>
                <a:cubicBezTo>
                  <a:pt x="8483" y="10531"/>
                  <a:pt x="8494" y="10520"/>
                  <a:pt x="8506" y="10520"/>
                </a:cubicBezTo>
                <a:lnTo>
                  <a:pt x="8511" y="10520"/>
                </a:lnTo>
                <a:lnTo>
                  <a:pt x="8523" y="10525"/>
                </a:lnTo>
                <a:cubicBezTo>
                  <a:pt x="8526" y="10527"/>
                  <a:pt x="8528" y="10528"/>
                  <a:pt x="8531" y="10528"/>
                </a:cubicBezTo>
                <a:cubicBezTo>
                  <a:pt x="8539" y="10528"/>
                  <a:pt x="8544" y="10521"/>
                  <a:pt x="8540" y="10508"/>
                </a:cubicBezTo>
                <a:lnTo>
                  <a:pt x="8534" y="10497"/>
                </a:lnTo>
                <a:lnTo>
                  <a:pt x="8534" y="10491"/>
                </a:lnTo>
                <a:lnTo>
                  <a:pt x="8534" y="10486"/>
                </a:lnTo>
                <a:cubicBezTo>
                  <a:pt x="8549" y="10476"/>
                  <a:pt x="8578" y="10456"/>
                  <a:pt x="8592" y="10456"/>
                </a:cubicBezTo>
                <a:cubicBezTo>
                  <a:pt x="8594" y="10456"/>
                  <a:pt x="8595" y="10457"/>
                  <a:pt x="8597" y="10457"/>
                </a:cubicBezTo>
                <a:cubicBezTo>
                  <a:pt x="8598" y="10458"/>
                  <a:pt x="8601" y="10458"/>
                  <a:pt x="8603" y="10458"/>
                </a:cubicBezTo>
                <a:cubicBezTo>
                  <a:pt x="8621" y="10458"/>
                  <a:pt x="8648" y="10440"/>
                  <a:pt x="8653" y="10435"/>
                </a:cubicBezTo>
                <a:cubicBezTo>
                  <a:pt x="8654" y="10433"/>
                  <a:pt x="8656" y="10432"/>
                  <a:pt x="8659" y="10432"/>
                </a:cubicBezTo>
                <a:cubicBezTo>
                  <a:pt x="8669" y="10432"/>
                  <a:pt x="8687" y="10448"/>
                  <a:pt x="8687" y="10457"/>
                </a:cubicBezTo>
                <a:cubicBezTo>
                  <a:pt x="8687" y="10469"/>
                  <a:pt x="8687" y="10497"/>
                  <a:pt x="8687" y="10503"/>
                </a:cubicBezTo>
                <a:cubicBezTo>
                  <a:pt x="8687" y="10508"/>
                  <a:pt x="8704" y="10537"/>
                  <a:pt x="8699" y="10548"/>
                </a:cubicBezTo>
                <a:cubicBezTo>
                  <a:pt x="8699" y="10554"/>
                  <a:pt x="8693" y="10565"/>
                  <a:pt x="8693" y="10571"/>
                </a:cubicBezTo>
                <a:cubicBezTo>
                  <a:pt x="8744" y="10577"/>
                  <a:pt x="8710" y="10588"/>
                  <a:pt x="8704" y="10605"/>
                </a:cubicBezTo>
                <a:cubicBezTo>
                  <a:pt x="8704" y="10611"/>
                  <a:pt x="8709" y="10612"/>
                  <a:pt x="8713" y="10612"/>
                </a:cubicBezTo>
                <a:cubicBezTo>
                  <a:pt x="8717" y="10612"/>
                  <a:pt x="8721" y="10611"/>
                  <a:pt x="8721" y="10611"/>
                </a:cubicBezTo>
                <a:cubicBezTo>
                  <a:pt x="8727" y="10611"/>
                  <a:pt x="8744" y="10633"/>
                  <a:pt x="8738" y="10645"/>
                </a:cubicBezTo>
                <a:cubicBezTo>
                  <a:pt x="8727" y="10656"/>
                  <a:pt x="8750" y="10667"/>
                  <a:pt x="8767" y="10667"/>
                </a:cubicBezTo>
                <a:cubicBezTo>
                  <a:pt x="8784" y="10667"/>
                  <a:pt x="8778" y="10684"/>
                  <a:pt x="8772" y="10684"/>
                </a:cubicBezTo>
                <a:cubicBezTo>
                  <a:pt x="8772" y="10684"/>
                  <a:pt x="8750" y="10701"/>
                  <a:pt x="8755" y="10707"/>
                </a:cubicBezTo>
                <a:cubicBezTo>
                  <a:pt x="8761" y="10707"/>
                  <a:pt x="8772" y="10718"/>
                  <a:pt x="8778" y="10724"/>
                </a:cubicBezTo>
                <a:cubicBezTo>
                  <a:pt x="8778" y="10724"/>
                  <a:pt x="8784" y="10747"/>
                  <a:pt x="8784" y="10758"/>
                </a:cubicBezTo>
                <a:cubicBezTo>
                  <a:pt x="8784" y="10764"/>
                  <a:pt x="8807" y="10775"/>
                  <a:pt x="8807" y="10781"/>
                </a:cubicBezTo>
                <a:cubicBezTo>
                  <a:pt x="8812" y="10781"/>
                  <a:pt x="8818" y="10792"/>
                  <a:pt x="8824" y="10803"/>
                </a:cubicBezTo>
                <a:lnTo>
                  <a:pt x="8835" y="10803"/>
                </a:lnTo>
                <a:cubicBezTo>
                  <a:pt x="8869" y="10809"/>
                  <a:pt x="8909" y="10815"/>
                  <a:pt x="8943" y="10815"/>
                </a:cubicBezTo>
                <a:lnTo>
                  <a:pt x="8954" y="10815"/>
                </a:lnTo>
                <a:cubicBezTo>
                  <a:pt x="8971" y="10815"/>
                  <a:pt x="8988" y="10821"/>
                  <a:pt x="8999" y="10838"/>
                </a:cubicBezTo>
                <a:lnTo>
                  <a:pt x="8971" y="10843"/>
                </a:lnTo>
                <a:cubicBezTo>
                  <a:pt x="8960" y="10843"/>
                  <a:pt x="8937" y="10855"/>
                  <a:pt x="8943" y="10866"/>
                </a:cubicBezTo>
                <a:lnTo>
                  <a:pt x="8948" y="10894"/>
                </a:lnTo>
                <a:cubicBezTo>
                  <a:pt x="8926" y="10923"/>
                  <a:pt x="8965" y="10974"/>
                  <a:pt x="8977" y="10996"/>
                </a:cubicBezTo>
                <a:cubicBezTo>
                  <a:pt x="8983" y="11006"/>
                  <a:pt x="8990" y="11012"/>
                  <a:pt x="8994" y="11012"/>
                </a:cubicBezTo>
                <a:cubicBezTo>
                  <a:pt x="8997" y="11012"/>
                  <a:pt x="8999" y="11009"/>
                  <a:pt x="8999" y="11002"/>
                </a:cubicBezTo>
                <a:lnTo>
                  <a:pt x="9011" y="10996"/>
                </a:lnTo>
                <a:cubicBezTo>
                  <a:pt x="9022" y="10991"/>
                  <a:pt x="9028" y="10991"/>
                  <a:pt x="9033" y="10974"/>
                </a:cubicBezTo>
                <a:cubicBezTo>
                  <a:pt x="9036" y="10969"/>
                  <a:pt x="9041" y="10968"/>
                  <a:pt x="9048" y="10968"/>
                </a:cubicBezTo>
                <a:cubicBezTo>
                  <a:pt x="9058" y="10968"/>
                  <a:pt x="9072" y="10972"/>
                  <a:pt x="9079" y="10979"/>
                </a:cubicBezTo>
                <a:cubicBezTo>
                  <a:pt x="9085" y="10985"/>
                  <a:pt x="9085" y="10991"/>
                  <a:pt x="9090" y="10996"/>
                </a:cubicBezTo>
                <a:cubicBezTo>
                  <a:pt x="9095" y="10996"/>
                  <a:pt x="9107" y="11004"/>
                  <a:pt x="9114" y="11004"/>
                </a:cubicBezTo>
                <a:cubicBezTo>
                  <a:pt x="9116" y="11004"/>
                  <a:pt x="9117" y="11003"/>
                  <a:pt x="9119" y="11002"/>
                </a:cubicBezTo>
                <a:lnTo>
                  <a:pt x="9124" y="11002"/>
                </a:lnTo>
                <a:cubicBezTo>
                  <a:pt x="9127" y="10996"/>
                  <a:pt x="9131" y="10994"/>
                  <a:pt x="9135" y="10994"/>
                </a:cubicBezTo>
                <a:cubicBezTo>
                  <a:pt x="9138" y="10994"/>
                  <a:pt x="9141" y="10996"/>
                  <a:pt x="9141" y="11002"/>
                </a:cubicBezTo>
                <a:lnTo>
                  <a:pt x="9147" y="11002"/>
                </a:lnTo>
                <a:cubicBezTo>
                  <a:pt x="9170" y="11013"/>
                  <a:pt x="9136" y="11019"/>
                  <a:pt x="9153" y="11030"/>
                </a:cubicBezTo>
                <a:cubicBezTo>
                  <a:pt x="9164" y="11036"/>
                  <a:pt x="9181" y="11042"/>
                  <a:pt x="9192" y="11047"/>
                </a:cubicBezTo>
                <a:cubicBezTo>
                  <a:pt x="9204" y="11053"/>
                  <a:pt x="9209" y="11053"/>
                  <a:pt x="9215" y="11053"/>
                </a:cubicBezTo>
                <a:lnTo>
                  <a:pt x="9238" y="11059"/>
                </a:lnTo>
                <a:cubicBezTo>
                  <a:pt x="9260" y="11047"/>
                  <a:pt x="9272" y="11030"/>
                  <a:pt x="9266" y="11019"/>
                </a:cubicBezTo>
                <a:lnTo>
                  <a:pt x="9260" y="11013"/>
                </a:lnTo>
                <a:lnTo>
                  <a:pt x="9249" y="11008"/>
                </a:lnTo>
                <a:cubicBezTo>
                  <a:pt x="9246" y="10999"/>
                  <a:pt x="9262" y="10995"/>
                  <a:pt x="9280" y="10995"/>
                </a:cubicBezTo>
                <a:cubicBezTo>
                  <a:pt x="9297" y="10995"/>
                  <a:pt x="9317" y="10999"/>
                  <a:pt x="9323" y="11008"/>
                </a:cubicBezTo>
                <a:cubicBezTo>
                  <a:pt x="9333" y="11022"/>
                  <a:pt x="9364" y="11037"/>
                  <a:pt x="9379" y="11037"/>
                </a:cubicBezTo>
                <a:cubicBezTo>
                  <a:pt x="9382" y="11037"/>
                  <a:pt x="9384" y="11037"/>
                  <a:pt x="9385" y="11036"/>
                </a:cubicBezTo>
                <a:cubicBezTo>
                  <a:pt x="9397" y="11036"/>
                  <a:pt x="9431" y="11030"/>
                  <a:pt x="9459" y="11019"/>
                </a:cubicBezTo>
                <a:lnTo>
                  <a:pt x="9499" y="11019"/>
                </a:lnTo>
                <a:cubicBezTo>
                  <a:pt x="9502" y="11021"/>
                  <a:pt x="9504" y="11021"/>
                  <a:pt x="9506" y="11021"/>
                </a:cubicBezTo>
                <a:cubicBezTo>
                  <a:pt x="9512" y="11021"/>
                  <a:pt x="9513" y="11016"/>
                  <a:pt x="9504" y="11008"/>
                </a:cubicBezTo>
                <a:lnTo>
                  <a:pt x="9510" y="11002"/>
                </a:lnTo>
                <a:lnTo>
                  <a:pt x="9516" y="10991"/>
                </a:lnTo>
                <a:cubicBezTo>
                  <a:pt x="9527" y="10996"/>
                  <a:pt x="9550" y="11002"/>
                  <a:pt x="9561" y="11002"/>
                </a:cubicBezTo>
                <a:lnTo>
                  <a:pt x="9572" y="10996"/>
                </a:lnTo>
                <a:lnTo>
                  <a:pt x="9595" y="10985"/>
                </a:lnTo>
                <a:cubicBezTo>
                  <a:pt x="9578" y="10979"/>
                  <a:pt x="9567" y="10968"/>
                  <a:pt x="9572" y="10968"/>
                </a:cubicBezTo>
                <a:cubicBezTo>
                  <a:pt x="9572" y="10967"/>
                  <a:pt x="9575" y="10966"/>
                  <a:pt x="9579" y="10966"/>
                </a:cubicBezTo>
                <a:cubicBezTo>
                  <a:pt x="9596" y="10966"/>
                  <a:pt x="9641" y="10974"/>
                  <a:pt x="9663" y="10974"/>
                </a:cubicBezTo>
                <a:cubicBezTo>
                  <a:pt x="9675" y="10977"/>
                  <a:pt x="9696" y="10978"/>
                  <a:pt x="9715" y="10978"/>
                </a:cubicBezTo>
                <a:cubicBezTo>
                  <a:pt x="9734" y="10978"/>
                  <a:pt x="9751" y="10977"/>
                  <a:pt x="9754" y="10974"/>
                </a:cubicBezTo>
                <a:cubicBezTo>
                  <a:pt x="9765" y="10962"/>
                  <a:pt x="9765" y="10945"/>
                  <a:pt x="9760" y="10934"/>
                </a:cubicBezTo>
                <a:lnTo>
                  <a:pt x="9760" y="10928"/>
                </a:lnTo>
                <a:lnTo>
                  <a:pt x="9754" y="10917"/>
                </a:lnTo>
                <a:cubicBezTo>
                  <a:pt x="9756" y="10914"/>
                  <a:pt x="9761" y="10912"/>
                  <a:pt x="9769" y="10912"/>
                </a:cubicBezTo>
                <a:cubicBezTo>
                  <a:pt x="9787" y="10912"/>
                  <a:pt x="9816" y="10920"/>
                  <a:pt x="9828" y="10928"/>
                </a:cubicBezTo>
                <a:cubicBezTo>
                  <a:pt x="9839" y="10940"/>
                  <a:pt x="9862" y="10957"/>
                  <a:pt x="9868" y="10962"/>
                </a:cubicBezTo>
                <a:lnTo>
                  <a:pt x="9879" y="10957"/>
                </a:lnTo>
                <a:cubicBezTo>
                  <a:pt x="9885" y="10951"/>
                  <a:pt x="9889" y="10948"/>
                  <a:pt x="9892" y="10948"/>
                </a:cubicBezTo>
                <a:cubicBezTo>
                  <a:pt x="9896" y="10948"/>
                  <a:pt x="9899" y="10951"/>
                  <a:pt x="9902" y="10957"/>
                </a:cubicBezTo>
                <a:cubicBezTo>
                  <a:pt x="9907" y="10962"/>
                  <a:pt x="9913" y="10974"/>
                  <a:pt x="9913" y="10979"/>
                </a:cubicBezTo>
                <a:cubicBezTo>
                  <a:pt x="9915" y="10988"/>
                  <a:pt x="9918" y="10991"/>
                  <a:pt x="9922" y="10991"/>
                </a:cubicBezTo>
                <a:cubicBezTo>
                  <a:pt x="9927" y="10991"/>
                  <a:pt x="9932" y="10985"/>
                  <a:pt x="9936" y="10985"/>
                </a:cubicBezTo>
                <a:cubicBezTo>
                  <a:pt x="9944" y="10985"/>
                  <a:pt x="9951" y="10988"/>
                  <a:pt x="9956" y="10988"/>
                </a:cubicBezTo>
                <a:cubicBezTo>
                  <a:pt x="9961" y="10988"/>
                  <a:pt x="9964" y="10985"/>
                  <a:pt x="9964" y="10974"/>
                </a:cubicBezTo>
                <a:cubicBezTo>
                  <a:pt x="9964" y="10962"/>
                  <a:pt x="9958" y="10945"/>
                  <a:pt x="9947" y="10928"/>
                </a:cubicBezTo>
                <a:cubicBezTo>
                  <a:pt x="9947" y="10928"/>
                  <a:pt x="9947" y="10917"/>
                  <a:pt x="9953" y="10917"/>
                </a:cubicBezTo>
                <a:lnTo>
                  <a:pt x="9958" y="10911"/>
                </a:lnTo>
                <a:cubicBezTo>
                  <a:pt x="9970" y="10911"/>
                  <a:pt x="9970" y="10900"/>
                  <a:pt x="9970" y="10894"/>
                </a:cubicBezTo>
                <a:cubicBezTo>
                  <a:pt x="9970" y="10894"/>
                  <a:pt x="9981" y="10872"/>
                  <a:pt x="9981" y="10866"/>
                </a:cubicBezTo>
                <a:cubicBezTo>
                  <a:pt x="9987" y="10855"/>
                  <a:pt x="10004" y="10832"/>
                  <a:pt x="10009" y="10826"/>
                </a:cubicBezTo>
                <a:cubicBezTo>
                  <a:pt x="10015" y="10826"/>
                  <a:pt x="10026" y="10809"/>
                  <a:pt x="10038" y="10798"/>
                </a:cubicBezTo>
                <a:lnTo>
                  <a:pt x="10026" y="10781"/>
                </a:lnTo>
                <a:cubicBezTo>
                  <a:pt x="10026" y="10781"/>
                  <a:pt x="10032" y="10769"/>
                  <a:pt x="10038" y="10769"/>
                </a:cubicBezTo>
                <a:lnTo>
                  <a:pt x="10077" y="10764"/>
                </a:lnTo>
                <a:cubicBezTo>
                  <a:pt x="10072" y="10741"/>
                  <a:pt x="10066" y="10684"/>
                  <a:pt x="10072" y="10673"/>
                </a:cubicBezTo>
                <a:cubicBezTo>
                  <a:pt x="10072" y="10662"/>
                  <a:pt x="10072" y="10645"/>
                  <a:pt x="10072" y="10639"/>
                </a:cubicBezTo>
                <a:cubicBezTo>
                  <a:pt x="10072" y="10633"/>
                  <a:pt x="10083" y="10605"/>
                  <a:pt x="10089" y="10565"/>
                </a:cubicBezTo>
                <a:lnTo>
                  <a:pt x="10129" y="10543"/>
                </a:lnTo>
                <a:lnTo>
                  <a:pt x="10134" y="10543"/>
                </a:lnTo>
                <a:cubicBezTo>
                  <a:pt x="10129" y="10537"/>
                  <a:pt x="10140" y="10491"/>
                  <a:pt x="10157" y="10491"/>
                </a:cubicBezTo>
                <a:cubicBezTo>
                  <a:pt x="10168" y="10486"/>
                  <a:pt x="10163" y="10457"/>
                  <a:pt x="10163" y="10452"/>
                </a:cubicBezTo>
                <a:cubicBezTo>
                  <a:pt x="10163" y="10440"/>
                  <a:pt x="10185" y="10401"/>
                  <a:pt x="10185" y="10389"/>
                </a:cubicBezTo>
                <a:cubicBezTo>
                  <a:pt x="10185" y="10378"/>
                  <a:pt x="10185" y="10338"/>
                  <a:pt x="10191" y="10327"/>
                </a:cubicBezTo>
                <a:cubicBezTo>
                  <a:pt x="10197" y="10316"/>
                  <a:pt x="10197" y="10304"/>
                  <a:pt x="10191" y="10299"/>
                </a:cubicBezTo>
                <a:lnTo>
                  <a:pt x="10180" y="10282"/>
                </a:lnTo>
                <a:cubicBezTo>
                  <a:pt x="10197" y="10282"/>
                  <a:pt x="10208" y="10276"/>
                  <a:pt x="10202" y="10264"/>
                </a:cubicBezTo>
                <a:lnTo>
                  <a:pt x="10202" y="10253"/>
                </a:lnTo>
                <a:lnTo>
                  <a:pt x="10225" y="10253"/>
                </a:lnTo>
                <a:cubicBezTo>
                  <a:pt x="10242" y="10253"/>
                  <a:pt x="10225" y="10236"/>
                  <a:pt x="10214" y="10230"/>
                </a:cubicBezTo>
                <a:cubicBezTo>
                  <a:pt x="10208" y="10225"/>
                  <a:pt x="10214" y="10208"/>
                  <a:pt x="10214" y="10202"/>
                </a:cubicBezTo>
                <a:cubicBezTo>
                  <a:pt x="10215" y="10201"/>
                  <a:pt x="10217" y="10200"/>
                  <a:pt x="10219" y="10200"/>
                </a:cubicBezTo>
                <a:cubicBezTo>
                  <a:pt x="10225" y="10200"/>
                  <a:pt x="10232" y="10205"/>
                  <a:pt x="10236" y="10213"/>
                </a:cubicBezTo>
                <a:lnTo>
                  <a:pt x="10248" y="10213"/>
                </a:lnTo>
                <a:cubicBezTo>
                  <a:pt x="10251" y="10214"/>
                  <a:pt x="10253" y="10215"/>
                  <a:pt x="10255" y="10215"/>
                </a:cubicBezTo>
                <a:cubicBezTo>
                  <a:pt x="10268" y="10215"/>
                  <a:pt x="10260" y="10201"/>
                  <a:pt x="10265" y="10191"/>
                </a:cubicBezTo>
                <a:cubicBezTo>
                  <a:pt x="10265" y="10185"/>
                  <a:pt x="10253" y="10185"/>
                  <a:pt x="10248" y="10179"/>
                </a:cubicBezTo>
                <a:lnTo>
                  <a:pt x="10242" y="10179"/>
                </a:lnTo>
                <a:cubicBezTo>
                  <a:pt x="10236" y="10174"/>
                  <a:pt x="10259" y="10157"/>
                  <a:pt x="10248" y="10151"/>
                </a:cubicBezTo>
                <a:cubicBezTo>
                  <a:pt x="10236" y="10145"/>
                  <a:pt x="10253" y="10128"/>
                  <a:pt x="10259" y="10123"/>
                </a:cubicBezTo>
                <a:cubicBezTo>
                  <a:pt x="10270" y="10117"/>
                  <a:pt x="10248" y="10077"/>
                  <a:pt x="10253" y="10066"/>
                </a:cubicBezTo>
                <a:cubicBezTo>
                  <a:pt x="10265" y="10060"/>
                  <a:pt x="10276" y="10043"/>
                  <a:pt x="10276" y="10038"/>
                </a:cubicBezTo>
                <a:lnTo>
                  <a:pt x="10276" y="10032"/>
                </a:lnTo>
                <a:lnTo>
                  <a:pt x="10265" y="10026"/>
                </a:lnTo>
                <a:cubicBezTo>
                  <a:pt x="10253" y="10015"/>
                  <a:pt x="10270" y="9986"/>
                  <a:pt x="10265" y="9975"/>
                </a:cubicBezTo>
                <a:cubicBezTo>
                  <a:pt x="10265" y="9964"/>
                  <a:pt x="10259" y="9947"/>
                  <a:pt x="10259" y="9941"/>
                </a:cubicBezTo>
                <a:cubicBezTo>
                  <a:pt x="10259" y="9935"/>
                  <a:pt x="10265" y="9918"/>
                  <a:pt x="10265" y="9901"/>
                </a:cubicBezTo>
                <a:lnTo>
                  <a:pt x="10253" y="9890"/>
                </a:lnTo>
                <a:cubicBezTo>
                  <a:pt x="10242" y="9867"/>
                  <a:pt x="10287" y="9867"/>
                  <a:pt x="10276" y="9850"/>
                </a:cubicBezTo>
                <a:lnTo>
                  <a:pt x="10276" y="9845"/>
                </a:lnTo>
                <a:cubicBezTo>
                  <a:pt x="10276" y="9845"/>
                  <a:pt x="10257" y="9821"/>
                  <a:pt x="10262" y="9821"/>
                </a:cubicBezTo>
                <a:cubicBezTo>
                  <a:pt x="10263" y="9821"/>
                  <a:pt x="10264" y="9821"/>
                  <a:pt x="10265" y="9822"/>
                </a:cubicBezTo>
                <a:cubicBezTo>
                  <a:pt x="10282" y="9822"/>
                  <a:pt x="10276" y="9816"/>
                  <a:pt x="10270" y="9816"/>
                </a:cubicBezTo>
                <a:cubicBezTo>
                  <a:pt x="10265" y="9811"/>
                  <a:pt x="10276" y="9799"/>
                  <a:pt x="10270" y="9794"/>
                </a:cubicBezTo>
                <a:cubicBezTo>
                  <a:pt x="10265" y="9788"/>
                  <a:pt x="10236" y="9771"/>
                  <a:pt x="10242" y="9765"/>
                </a:cubicBezTo>
                <a:cubicBezTo>
                  <a:pt x="10242" y="9760"/>
                  <a:pt x="10265" y="9748"/>
                  <a:pt x="10270" y="9742"/>
                </a:cubicBezTo>
                <a:cubicBezTo>
                  <a:pt x="10276" y="9742"/>
                  <a:pt x="10265" y="9725"/>
                  <a:pt x="10259" y="9725"/>
                </a:cubicBezTo>
                <a:cubicBezTo>
                  <a:pt x="10248" y="9720"/>
                  <a:pt x="10270" y="9714"/>
                  <a:pt x="10299" y="9703"/>
                </a:cubicBezTo>
                <a:lnTo>
                  <a:pt x="10270" y="9691"/>
                </a:lnTo>
                <a:cubicBezTo>
                  <a:pt x="10236" y="9674"/>
                  <a:pt x="10242" y="9669"/>
                  <a:pt x="10265" y="9652"/>
                </a:cubicBezTo>
                <a:cubicBezTo>
                  <a:pt x="10270" y="9652"/>
                  <a:pt x="10270" y="9646"/>
                  <a:pt x="10270" y="9640"/>
                </a:cubicBezTo>
                <a:cubicBezTo>
                  <a:pt x="10248" y="9629"/>
                  <a:pt x="10270" y="9618"/>
                  <a:pt x="10276" y="9606"/>
                </a:cubicBezTo>
                <a:cubicBezTo>
                  <a:pt x="10282" y="9601"/>
                  <a:pt x="10287" y="9589"/>
                  <a:pt x="10293" y="9584"/>
                </a:cubicBezTo>
                <a:lnTo>
                  <a:pt x="10299" y="9567"/>
                </a:lnTo>
                <a:cubicBezTo>
                  <a:pt x="10299" y="9550"/>
                  <a:pt x="10293" y="9533"/>
                  <a:pt x="10287" y="9527"/>
                </a:cubicBezTo>
                <a:cubicBezTo>
                  <a:pt x="10287" y="9521"/>
                  <a:pt x="10276" y="9504"/>
                  <a:pt x="10282" y="9504"/>
                </a:cubicBezTo>
                <a:cubicBezTo>
                  <a:pt x="10287" y="9499"/>
                  <a:pt x="10276" y="9487"/>
                  <a:pt x="10270" y="9482"/>
                </a:cubicBezTo>
                <a:cubicBezTo>
                  <a:pt x="10265" y="9482"/>
                  <a:pt x="10265" y="9470"/>
                  <a:pt x="10265" y="9464"/>
                </a:cubicBezTo>
                <a:lnTo>
                  <a:pt x="10270" y="9464"/>
                </a:lnTo>
                <a:lnTo>
                  <a:pt x="10276" y="9459"/>
                </a:lnTo>
                <a:cubicBezTo>
                  <a:pt x="10287" y="9447"/>
                  <a:pt x="10276" y="9436"/>
                  <a:pt x="10270" y="9430"/>
                </a:cubicBezTo>
                <a:cubicBezTo>
                  <a:pt x="10265" y="9425"/>
                  <a:pt x="10276" y="9413"/>
                  <a:pt x="10282" y="9413"/>
                </a:cubicBezTo>
                <a:cubicBezTo>
                  <a:pt x="10287" y="9413"/>
                  <a:pt x="10276" y="9379"/>
                  <a:pt x="10276" y="9362"/>
                </a:cubicBezTo>
                <a:cubicBezTo>
                  <a:pt x="10276" y="9351"/>
                  <a:pt x="10276" y="9328"/>
                  <a:pt x="10276" y="9323"/>
                </a:cubicBezTo>
                <a:cubicBezTo>
                  <a:pt x="10276" y="9317"/>
                  <a:pt x="10265" y="9289"/>
                  <a:pt x="10253" y="9260"/>
                </a:cubicBezTo>
                <a:lnTo>
                  <a:pt x="10265" y="9243"/>
                </a:lnTo>
                <a:lnTo>
                  <a:pt x="10282" y="9226"/>
                </a:lnTo>
                <a:cubicBezTo>
                  <a:pt x="10276" y="9203"/>
                  <a:pt x="10293" y="9147"/>
                  <a:pt x="10287" y="9130"/>
                </a:cubicBezTo>
                <a:cubicBezTo>
                  <a:pt x="10282" y="9113"/>
                  <a:pt x="10265" y="9073"/>
                  <a:pt x="10265" y="9056"/>
                </a:cubicBezTo>
                <a:cubicBezTo>
                  <a:pt x="10265" y="9045"/>
                  <a:pt x="10265" y="9016"/>
                  <a:pt x="10270" y="9005"/>
                </a:cubicBezTo>
                <a:lnTo>
                  <a:pt x="10265" y="8988"/>
                </a:lnTo>
                <a:lnTo>
                  <a:pt x="10253" y="8965"/>
                </a:lnTo>
                <a:cubicBezTo>
                  <a:pt x="10276" y="8948"/>
                  <a:pt x="10265" y="8914"/>
                  <a:pt x="10253" y="8908"/>
                </a:cubicBezTo>
                <a:cubicBezTo>
                  <a:pt x="10242" y="8897"/>
                  <a:pt x="10242" y="8869"/>
                  <a:pt x="10248" y="8857"/>
                </a:cubicBezTo>
                <a:cubicBezTo>
                  <a:pt x="10248" y="8852"/>
                  <a:pt x="10242" y="8829"/>
                  <a:pt x="10242" y="8823"/>
                </a:cubicBezTo>
                <a:cubicBezTo>
                  <a:pt x="10248" y="8818"/>
                  <a:pt x="10265" y="8778"/>
                  <a:pt x="10259" y="8772"/>
                </a:cubicBezTo>
                <a:cubicBezTo>
                  <a:pt x="10253" y="8761"/>
                  <a:pt x="10248" y="8744"/>
                  <a:pt x="10242" y="8733"/>
                </a:cubicBezTo>
                <a:lnTo>
                  <a:pt x="10253" y="8716"/>
                </a:lnTo>
                <a:lnTo>
                  <a:pt x="10265" y="8710"/>
                </a:lnTo>
                <a:cubicBezTo>
                  <a:pt x="10253" y="8687"/>
                  <a:pt x="10248" y="8659"/>
                  <a:pt x="10248" y="8647"/>
                </a:cubicBezTo>
                <a:lnTo>
                  <a:pt x="10248" y="8636"/>
                </a:lnTo>
                <a:cubicBezTo>
                  <a:pt x="10248" y="8625"/>
                  <a:pt x="10265" y="8619"/>
                  <a:pt x="10259" y="8608"/>
                </a:cubicBezTo>
                <a:cubicBezTo>
                  <a:pt x="10251" y="8591"/>
                  <a:pt x="10258" y="8581"/>
                  <a:pt x="10271" y="8581"/>
                </a:cubicBezTo>
                <a:cubicBezTo>
                  <a:pt x="10276" y="8581"/>
                  <a:pt x="10281" y="8582"/>
                  <a:pt x="10287" y="8585"/>
                </a:cubicBezTo>
                <a:lnTo>
                  <a:pt x="10299" y="8585"/>
                </a:lnTo>
                <a:cubicBezTo>
                  <a:pt x="10299" y="8585"/>
                  <a:pt x="10300" y="8586"/>
                  <a:pt x="10300" y="8586"/>
                </a:cubicBezTo>
                <a:cubicBezTo>
                  <a:pt x="10308" y="8586"/>
                  <a:pt x="10332" y="8551"/>
                  <a:pt x="10327" y="8545"/>
                </a:cubicBezTo>
                <a:cubicBezTo>
                  <a:pt x="10325" y="8544"/>
                  <a:pt x="10323" y="8544"/>
                  <a:pt x="10320" y="8544"/>
                </a:cubicBezTo>
                <a:cubicBezTo>
                  <a:pt x="10310" y="8544"/>
                  <a:pt x="10298" y="8552"/>
                  <a:pt x="10293" y="8557"/>
                </a:cubicBezTo>
                <a:cubicBezTo>
                  <a:pt x="10290" y="8560"/>
                  <a:pt x="10287" y="8561"/>
                  <a:pt x="10285" y="8561"/>
                </a:cubicBezTo>
                <a:cubicBezTo>
                  <a:pt x="10283" y="8561"/>
                  <a:pt x="10282" y="8560"/>
                  <a:pt x="10282" y="8557"/>
                </a:cubicBezTo>
                <a:lnTo>
                  <a:pt x="10276" y="8557"/>
                </a:lnTo>
                <a:cubicBezTo>
                  <a:pt x="10270" y="8551"/>
                  <a:pt x="10253" y="8545"/>
                  <a:pt x="10248" y="8540"/>
                </a:cubicBezTo>
                <a:cubicBezTo>
                  <a:pt x="10248" y="8534"/>
                  <a:pt x="10259" y="8523"/>
                  <a:pt x="10259" y="8517"/>
                </a:cubicBezTo>
                <a:cubicBezTo>
                  <a:pt x="10259" y="8500"/>
                  <a:pt x="10259" y="8483"/>
                  <a:pt x="10293" y="8477"/>
                </a:cubicBezTo>
                <a:lnTo>
                  <a:pt x="10304" y="8477"/>
                </a:lnTo>
                <a:cubicBezTo>
                  <a:pt x="10316" y="8466"/>
                  <a:pt x="10327" y="8443"/>
                  <a:pt x="10338" y="8426"/>
                </a:cubicBezTo>
                <a:lnTo>
                  <a:pt x="10367" y="8426"/>
                </a:lnTo>
                <a:cubicBezTo>
                  <a:pt x="10378" y="8426"/>
                  <a:pt x="10367" y="8415"/>
                  <a:pt x="10350" y="8409"/>
                </a:cubicBezTo>
                <a:lnTo>
                  <a:pt x="10333" y="8398"/>
                </a:lnTo>
                <a:cubicBezTo>
                  <a:pt x="10316" y="8381"/>
                  <a:pt x="10310" y="8358"/>
                  <a:pt x="10282" y="8352"/>
                </a:cubicBezTo>
                <a:cubicBezTo>
                  <a:pt x="10259" y="8347"/>
                  <a:pt x="10231" y="8324"/>
                  <a:pt x="10282" y="8318"/>
                </a:cubicBezTo>
                <a:lnTo>
                  <a:pt x="10287" y="8318"/>
                </a:lnTo>
                <a:cubicBezTo>
                  <a:pt x="10287" y="8313"/>
                  <a:pt x="10304" y="8290"/>
                  <a:pt x="10316" y="8290"/>
                </a:cubicBezTo>
                <a:cubicBezTo>
                  <a:pt x="10327" y="8290"/>
                  <a:pt x="10344" y="8296"/>
                  <a:pt x="10350" y="8296"/>
                </a:cubicBezTo>
                <a:cubicBezTo>
                  <a:pt x="10350" y="8301"/>
                  <a:pt x="10355" y="8318"/>
                  <a:pt x="10361" y="8335"/>
                </a:cubicBezTo>
                <a:lnTo>
                  <a:pt x="10333" y="8341"/>
                </a:lnTo>
                <a:cubicBezTo>
                  <a:pt x="10327" y="8347"/>
                  <a:pt x="10338" y="8364"/>
                  <a:pt x="10338" y="8364"/>
                </a:cubicBezTo>
                <a:cubicBezTo>
                  <a:pt x="10339" y="8365"/>
                  <a:pt x="10340" y="8365"/>
                  <a:pt x="10341" y="8365"/>
                </a:cubicBezTo>
                <a:cubicBezTo>
                  <a:pt x="10349" y="8365"/>
                  <a:pt x="10361" y="8352"/>
                  <a:pt x="10361" y="8347"/>
                </a:cubicBezTo>
                <a:cubicBezTo>
                  <a:pt x="10367" y="8341"/>
                  <a:pt x="10378" y="8330"/>
                  <a:pt x="10378" y="8330"/>
                </a:cubicBezTo>
                <a:cubicBezTo>
                  <a:pt x="10384" y="8324"/>
                  <a:pt x="10407" y="8313"/>
                  <a:pt x="10401" y="8307"/>
                </a:cubicBezTo>
                <a:cubicBezTo>
                  <a:pt x="10395" y="8301"/>
                  <a:pt x="10378" y="8290"/>
                  <a:pt x="10355" y="8279"/>
                </a:cubicBezTo>
                <a:lnTo>
                  <a:pt x="10355" y="8256"/>
                </a:lnTo>
                <a:cubicBezTo>
                  <a:pt x="10355" y="8222"/>
                  <a:pt x="10338" y="8194"/>
                  <a:pt x="10327" y="8165"/>
                </a:cubicBezTo>
                <a:cubicBezTo>
                  <a:pt x="10327" y="8165"/>
                  <a:pt x="10333" y="8160"/>
                  <a:pt x="10338" y="8154"/>
                </a:cubicBezTo>
                <a:lnTo>
                  <a:pt x="10344" y="8154"/>
                </a:lnTo>
                <a:cubicBezTo>
                  <a:pt x="10344" y="8160"/>
                  <a:pt x="10355" y="8177"/>
                  <a:pt x="10361" y="8182"/>
                </a:cubicBezTo>
                <a:cubicBezTo>
                  <a:pt x="10361" y="8188"/>
                  <a:pt x="10378" y="8216"/>
                  <a:pt x="10390" y="8216"/>
                </a:cubicBezTo>
                <a:cubicBezTo>
                  <a:pt x="10401" y="8216"/>
                  <a:pt x="10418" y="8239"/>
                  <a:pt x="10418" y="8250"/>
                </a:cubicBezTo>
                <a:cubicBezTo>
                  <a:pt x="10424" y="8256"/>
                  <a:pt x="10424" y="8262"/>
                  <a:pt x="10429" y="8262"/>
                </a:cubicBezTo>
                <a:cubicBezTo>
                  <a:pt x="10429" y="8262"/>
                  <a:pt x="10429" y="8233"/>
                  <a:pt x="10429" y="8222"/>
                </a:cubicBezTo>
                <a:cubicBezTo>
                  <a:pt x="10429" y="8211"/>
                  <a:pt x="10401" y="8182"/>
                  <a:pt x="10390" y="8177"/>
                </a:cubicBezTo>
                <a:cubicBezTo>
                  <a:pt x="10378" y="8165"/>
                  <a:pt x="10395" y="8154"/>
                  <a:pt x="10401" y="8154"/>
                </a:cubicBezTo>
                <a:cubicBezTo>
                  <a:pt x="10412" y="8154"/>
                  <a:pt x="10418" y="8160"/>
                  <a:pt x="10424" y="8171"/>
                </a:cubicBezTo>
                <a:lnTo>
                  <a:pt x="10441" y="8165"/>
                </a:lnTo>
                <a:lnTo>
                  <a:pt x="10446" y="8165"/>
                </a:lnTo>
                <a:cubicBezTo>
                  <a:pt x="10441" y="8154"/>
                  <a:pt x="10441" y="8137"/>
                  <a:pt x="10441" y="8131"/>
                </a:cubicBezTo>
                <a:cubicBezTo>
                  <a:pt x="10446" y="8125"/>
                  <a:pt x="10429" y="8120"/>
                  <a:pt x="10407" y="8120"/>
                </a:cubicBezTo>
                <a:lnTo>
                  <a:pt x="10407" y="8103"/>
                </a:lnTo>
                <a:cubicBezTo>
                  <a:pt x="10407" y="8086"/>
                  <a:pt x="10401" y="8074"/>
                  <a:pt x="10395" y="8074"/>
                </a:cubicBezTo>
                <a:lnTo>
                  <a:pt x="10372" y="8074"/>
                </a:lnTo>
                <a:cubicBezTo>
                  <a:pt x="10364" y="8078"/>
                  <a:pt x="10348" y="8082"/>
                  <a:pt x="10337" y="8082"/>
                </a:cubicBezTo>
                <a:cubicBezTo>
                  <a:pt x="10332" y="8082"/>
                  <a:pt x="10329" y="8082"/>
                  <a:pt x="10327" y="8080"/>
                </a:cubicBezTo>
                <a:cubicBezTo>
                  <a:pt x="10327" y="8074"/>
                  <a:pt x="10355" y="8046"/>
                  <a:pt x="10344" y="8035"/>
                </a:cubicBezTo>
                <a:cubicBezTo>
                  <a:pt x="10336" y="8031"/>
                  <a:pt x="10342" y="8027"/>
                  <a:pt x="10349" y="8027"/>
                </a:cubicBezTo>
                <a:cubicBezTo>
                  <a:pt x="10351" y="8027"/>
                  <a:pt x="10354" y="8027"/>
                  <a:pt x="10355" y="8029"/>
                </a:cubicBezTo>
                <a:cubicBezTo>
                  <a:pt x="10361" y="8029"/>
                  <a:pt x="10380" y="8052"/>
                  <a:pt x="10388" y="8052"/>
                </a:cubicBezTo>
                <a:cubicBezTo>
                  <a:pt x="10388" y="8052"/>
                  <a:pt x="10389" y="8052"/>
                  <a:pt x="10390" y="8052"/>
                </a:cubicBezTo>
                <a:cubicBezTo>
                  <a:pt x="10401" y="8046"/>
                  <a:pt x="10424" y="8035"/>
                  <a:pt x="10429" y="8029"/>
                </a:cubicBezTo>
                <a:cubicBezTo>
                  <a:pt x="10435" y="8029"/>
                  <a:pt x="10435" y="8023"/>
                  <a:pt x="10435" y="8018"/>
                </a:cubicBezTo>
                <a:cubicBezTo>
                  <a:pt x="10435" y="8018"/>
                  <a:pt x="10378" y="8018"/>
                  <a:pt x="10361" y="8012"/>
                </a:cubicBezTo>
                <a:cubicBezTo>
                  <a:pt x="10338" y="8006"/>
                  <a:pt x="10316" y="8001"/>
                  <a:pt x="10310" y="8001"/>
                </a:cubicBezTo>
                <a:lnTo>
                  <a:pt x="10293" y="8001"/>
                </a:lnTo>
                <a:cubicBezTo>
                  <a:pt x="10276" y="7995"/>
                  <a:pt x="10253" y="7984"/>
                  <a:pt x="10265" y="7978"/>
                </a:cubicBezTo>
                <a:cubicBezTo>
                  <a:pt x="10270" y="7978"/>
                  <a:pt x="10293" y="7967"/>
                  <a:pt x="10310" y="7961"/>
                </a:cubicBezTo>
                <a:lnTo>
                  <a:pt x="10327" y="7944"/>
                </a:lnTo>
                <a:lnTo>
                  <a:pt x="10333" y="7944"/>
                </a:lnTo>
                <a:cubicBezTo>
                  <a:pt x="10344" y="7938"/>
                  <a:pt x="10361" y="7921"/>
                  <a:pt x="10372" y="7921"/>
                </a:cubicBezTo>
                <a:cubicBezTo>
                  <a:pt x="10378" y="7927"/>
                  <a:pt x="10412" y="7944"/>
                  <a:pt x="10424" y="7950"/>
                </a:cubicBezTo>
                <a:cubicBezTo>
                  <a:pt x="10424" y="7950"/>
                  <a:pt x="10425" y="7950"/>
                  <a:pt x="10426" y="7950"/>
                </a:cubicBezTo>
                <a:cubicBezTo>
                  <a:pt x="10432" y="7950"/>
                  <a:pt x="10417" y="7920"/>
                  <a:pt x="10401" y="7910"/>
                </a:cubicBezTo>
                <a:cubicBezTo>
                  <a:pt x="10384" y="7904"/>
                  <a:pt x="10361" y="7887"/>
                  <a:pt x="10350" y="7876"/>
                </a:cubicBezTo>
                <a:lnTo>
                  <a:pt x="10361" y="7870"/>
                </a:lnTo>
                <a:cubicBezTo>
                  <a:pt x="10372" y="7853"/>
                  <a:pt x="10372" y="7842"/>
                  <a:pt x="10355" y="7836"/>
                </a:cubicBezTo>
                <a:lnTo>
                  <a:pt x="10338" y="7825"/>
                </a:lnTo>
                <a:cubicBezTo>
                  <a:pt x="10338" y="7813"/>
                  <a:pt x="10287" y="7802"/>
                  <a:pt x="10265" y="7802"/>
                </a:cubicBezTo>
                <a:cubicBezTo>
                  <a:pt x="10242" y="7802"/>
                  <a:pt x="10231" y="7785"/>
                  <a:pt x="10236" y="7779"/>
                </a:cubicBezTo>
                <a:cubicBezTo>
                  <a:pt x="10236" y="7774"/>
                  <a:pt x="10253" y="7762"/>
                  <a:pt x="10270" y="7751"/>
                </a:cubicBezTo>
                <a:lnTo>
                  <a:pt x="10287" y="7768"/>
                </a:lnTo>
                <a:cubicBezTo>
                  <a:pt x="10299" y="7774"/>
                  <a:pt x="10321" y="7774"/>
                  <a:pt x="10333" y="7785"/>
                </a:cubicBezTo>
                <a:lnTo>
                  <a:pt x="10338" y="7785"/>
                </a:lnTo>
                <a:cubicBezTo>
                  <a:pt x="10338" y="7796"/>
                  <a:pt x="10355" y="7808"/>
                  <a:pt x="10378" y="7813"/>
                </a:cubicBezTo>
                <a:lnTo>
                  <a:pt x="10395" y="7819"/>
                </a:lnTo>
                <a:cubicBezTo>
                  <a:pt x="10401" y="7819"/>
                  <a:pt x="10401" y="7825"/>
                  <a:pt x="10401" y="7830"/>
                </a:cubicBezTo>
                <a:lnTo>
                  <a:pt x="10401" y="7842"/>
                </a:lnTo>
                <a:cubicBezTo>
                  <a:pt x="10395" y="7853"/>
                  <a:pt x="10384" y="7864"/>
                  <a:pt x="10378" y="7870"/>
                </a:cubicBezTo>
                <a:lnTo>
                  <a:pt x="10378" y="7876"/>
                </a:lnTo>
                <a:lnTo>
                  <a:pt x="10372" y="7881"/>
                </a:lnTo>
                <a:cubicBezTo>
                  <a:pt x="10372" y="7893"/>
                  <a:pt x="10395" y="7910"/>
                  <a:pt x="10407" y="7910"/>
                </a:cubicBezTo>
                <a:lnTo>
                  <a:pt x="10435" y="7910"/>
                </a:lnTo>
                <a:cubicBezTo>
                  <a:pt x="10441" y="7910"/>
                  <a:pt x="10441" y="7904"/>
                  <a:pt x="10441" y="7899"/>
                </a:cubicBezTo>
                <a:lnTo>
                  <a:pt x="10441" y="7893"/>
                </a:lnTo>
                <a:lnTo>
                  <a:pt x="10435" y="7876"/>
                </a:lnTo>
                <a:cubicBezTo>
                  <a:pt x="10435" y="7853"/>
                  <a:pt x="10435" y="7825"/>
                  <a:pt x="10435" y="7819"/>
                </a:cubicBezTo>
                <a:cubicBezTo>
                  <a:pt x="10435" y="7813"/>
                  <a:pt x="10407" y="7802"/>
                  <a:pt x="10395" y="7796"/>
                </a:cubicBezTo>
                <a:cubicBezTo>
                  <a:pt x="10384" y="7796"/>
                  <a:pt x="10333" y="7779"/>
                  <a:pt x="10344" y="7774"/>
                </a:cubicBezTo>
                <a:cubicBezTo>
                  <a:pt x="10355" y="7762"/>
                  <a:pt x="10333" y="7757"/>
                  <a:pt x="10316" y="7757"/>
                </a:cubicBezTo>
                <a:cubicBezTo>
                  <a:pt x="10304" y="7757"/>
                  <a:pt x="10293" y="7751"/>
                  <a:pt x="10299" y="7745"/>
                </a:cubicBezTo>
                <a:cubicBezTo>
                  <a:pt x="10303" y="7744"/>
                  <a:pt x="10308" y="7744"/>
                  <a:pt x="10313" y="7744"/>
                </a:cubicBezTo>
                <a:cubicBezTo>
                  <a:pt x="10319" y="7744"/>
                  <a:pt x="10325" y="7744"/>
                  <a:pt x="10331" y="7744"/>
                </a:cubicBezTo>
                <a:cubicBezTo>
                  <a:pt x="10346" y="7744"/>
                  <a:pt x="10355" y="7741"/>
                  <a:pt x="10327" y="7717"/>
                </a:cubicBezTo>
                <a:cubicBezTo>
                  <a:pt x="10327" y="7717"/>
                  <a:pt x="10344" y="7700"/>
                  <a:pt x="10350" y="7700"/>
                </a:cubicBezTo>
                <a:lnTo>
                  <a:pt x="10412" y="7694"/>
                </a:lnTo>
                <a:cubicBezTo>
                  <a:pt x="10429" y="7683"/>
                  <a:pt x="10446" y="7666"/>
                  <a:pt x="10452" y="7660"/>
                </a:cubicBezTo>
                <a:lnTo>
                  <a:pt x="10452" y="7655"/>
                </a:lnTo>
                <a:lnTo>
                  <a:pt x="10452" y="7649"/>
                </a:lnTo>
                <a:cubicBezTo>
                  <a:pt x="10446" y="7646"/>
                  <a:pt x="10441" y="7645"/>
                  <a:pt x="10436" y="7645"/>
                </a:cubicBezTo>
                <a:cubicBezTo>
                  <a:pt x="10431" y="7645"/>
                  <a:pt x="10426" y="7646"/>
                  <a:pt x="10424" y="7649"/>
                </a:cubicBezTo>
                <a:cubicBezTo>
                  <a:pt x="10424" y="7649"/>
                  <a:pt x="10412" y="7677"/>
                  <a:pt x="10395" y="7677"/>
                </a:cubicBezTo>
                <a:cubicBezTo>
                  <a:pt x="10378" y="7672"/>
                  <a:pt x="10424" y="7655"/>
                  <a:pt x="10418" y="7638"/>
                </a:cubicBezTo>
                <a:cubicBezTo>
                  <a:pt x="10418" y="7626"/>
                  <a:pt x="10418" y="7581"/>
                  <a:pt x="10401" y="7569"/>
                </a:cubicBezTo>
                <a:cubicBezTo>
                  <a:pt x="10384" y="7558"/>
                  <a:pt x="10372" y="7552"/>
                  <a:pt x="10372" y="7547"/>
                </a:cubicBezTo>
                <a:lnTo>
                  <a:pt x="10378" y="7547"/>
                </a:lnTo>
                <a:cubicBezTo>
                  <a:pt x="10381" y="7544"/>
                  <a:pt x="10384" y="7543"/>
                  <a:pt x="10388" y="7543"/>
                </a:cubicBezTo>
                <a:cubicBezTo>
                  <a:pt x="10395" y="7543"/>
                  <a:pt x="10403" y="7546"/>
                  <a:pt x="10409" y="7546"/>
                </a:cubicBezTo>
                <a:cubicBezTo>
                  <a:pt x="10414" y="7546"/>
                  <a:pt x="10418" y="7544"/>
                  <a:pt x="10418" y="7535"/>
                </a:cubicBezTo>
                <a:cubicBezTo>
                  <a:pt x="10418" y="7524"/>
                  <a:pt x="10395" y="7518"/>
                  <a:pt x="10384" y="7513"/>
                </a:cubicBezTo>
                <a:lnTo>
                  <a:pt x="10372" y="7507"/>
                </a:lnTo>
                <a:cubicBezTo>
                  <a:pt x="10355" y="7507"/>
                  <a:pt x="10355" y="7479"/>
                  <a:pt x="10355" y="7467"/>
                </a:cubicBezTo>
                <a:cubicBezTo>
                  <a:pt x="10358" y="7463"/>
                  <a:pt x="10365" y="7461"/>
                  <a:pt x="10373" y="7461"/>
                </a:cubicBezTo>
                <a:cubicBezTo>
                  <a:pt x="10386" y="7461"/>
                  <a:pt x="10401" y="7466"/>
                  <a:pt x="10401" y="7473"/>
                </a:cubicBezTo>
                <a:cubicBezTo>
                  <a:pt x="10401" y="7484"/>
                  <a:pt x="10407" y="7501"/>
                  <a:pt x="10407" y="7513"/>
                </a:cubicBezTo>
                <a:lnTo>
                  <a:pt x="10424" y="7507"/>
                </a:lnTo>
                <a:lnTo>
                  <a:pt x="10429" y="7507"/>
                </a:lnTo>
                <a:cubicBezTo>
                  <a:pt x="10429" y="7496"/>
                  <a:pt x="10435" y="7479"/>
                  <a:pt x="10435" y="7479"/>
                </a:cubicBezTo>
                <a:cubicBezTo>
                  <a:pt x="10435" y="7473"/>
                  <a:pt x="10412" y="7445"/>
                  <a:pt x="10424" y="7439"/>
                </a:cubicBezTo>
                <a:cubicBezTo>
                  <a:pt x="10435" y="7433"/>
                  <a:pt x="10446" y="7422"/>
                  <a:pt x="10452" y="7416"/>
                </a:cubicBezTo>
                <a:cubicBezTo>
                  <a:pt x="10452" y="7416"/>
                  <a:pt x="10446" y="7411"/>
                  <a:pt x="10441" y="7411"/>
                </a:cubicBezTo>
                <a:lnTo>
                  <a:pt x="10429" y="7411"/>
                </a:lnTo>
                <a:cubicBezTo>
                  <a:pt x="10424" y="7411"/>
                  <a:pt x="10407" y="7388"/>
                  <a:pt x="10395" y="7377"/>
                </a:cubicBezTo>
                <a:cubicBezTo>
                  <a:pt x="10390" y="7371"/>
                  <a:pt x="10401" y="7360"/>
                  <a:pt x="10424" y="7348"/>
                </a:cubicBezTo>
                <a:lnTo>
                  <a:pt x="10429" y="7337"/>
                </a:lnTo>
                <a:lnTo>
                  <a:pt x="10435" y="7331"/>
                </a:lnTo>
                <a:cubicBezTo>
                  <a:pt x="10429" y="7314"/>
                  <a:pt x="10424" y="7280"/>
                  <a:pt x="10429" y="7269"/>
                </a:cubicBezTo>
                <a:cubicBezTo>
                  <a:pt x="10429" y="7263"/>
                  <a:pt x="10441" y="7246"/>
                  <a:pt x="10441" y="7246"/>
                </a:cubicBezTo>
                <a:cubicBezTo>
                  <a:pt x="10441" y="7240"/>
                  <a:pt x="10435" y="7201"/>
                  <a:pt x="10441" y="7184"/>
                </a:cubicBezTo>
                <a:cubicBezTo>
                  <a:pt x="10446" y="7172"/>
                  <a:pt x="10446" y="7144"/>
                  <a:pt x="10446" y="7133"/>
                </a:cubicBezTo>
                <a:lnTo>
                  <a:pt x="10395" y="7133"/>
                </a:lnTo>
                <a:cubicBezTo>
                  <a:pt x="10378" y="7121"/>
                  <a:pt x="10401" y="7104"/>
                  <a:pt x="10412" y="7099"/>
                </a:cubicBezTo>
                <a:cubicBezTo>
                  <a:pt x="10424" y="7093"/>
                  <a:pt x="10418" y="7064"/>
                  <a:pt x="10407" y="7053"/>
                </a:cubicBezTo>
                <a:cubicBezTo>
                  <a:pt x="10401" y="7042"/>
                  <a:pt x="10407" y="7025"/>
                  <a:pt x="10418" y="7019"/>
                </a:cubicBezTo>
                <a:lnTo>
                  <a:pt x="10429" y="7013"/>
                </a:lnTo>
                <a:lnTo>
                  <a:pt x="10435" y="7008"/>
                </a:lnTo>
                <a:cubicBezTo>
                  <a:pt x="10441" y="6996"/>
                  <a:pt x="10401" y="6991"/>
                  <a:pt x="10390" y="6991"/>
                </a:cubicBezTo>
                <a:cubicBezTo>
                  <a:pt x="10372" y="6991"/>
                  <a:pt x="10378" y="6979"/>
                  <a:pt x="10384" y="6979"/>
                </a:cubicBezTo>
                <a:cubicBezTo>
                  <a:pt x="10392" y="6975"/>
                  <a:pt x="10408" y="6964"/>
                  <a:pt x="10417" y="6964"/>
                </a:cubicBezTo>
                <a:cubicBezTo>
                  <a:pt x="10420" y="6964"/>
                  <a:pt x="10422" y="6965"/>
                  <a:pt x="10424" y="6968"/>
                </a:cubicBezTo>
                <a:cubicBezTo>
                  <a:pt x="10424" y="6969"/>
                  <a:pt x="10424" y="6969"/>
                  <a:pt x="10424" y="6969"/>
                </a:cubicBezTo>
                <a:cubicBezTo>
                  <a:pt x="10427" y="6969"/>
                  <a:pt x="10436" y="6958"/>
                  <a:pt x="10441" y="6940"/>
                </a:cubicBezTo>
                <a:lnTo>
                  <a:pt x="10446" y="6917"/>
                </a:lnTo>
                <a:cubicBezTo>
                  <a:pt x="10446" y="6917"/>
                  <a:pt x="10441" y="6894"/>
                  <a:pt x="10441" y="6877"/>
                </a:cubicBezTo>
                <a:lnTo>
                  <a:pt x="10435" y="6866"/>
                </a:lnTo>
                <a:cubicBezTo>
                  <a:pt x="10429" y="6843"/>
                  <a:pt x="10446" y="6820"/>
                  <a:pt x="10424" y="6798"/>
                </a:cubicBezTo>
                <a:cubicBezTo>
                  <a:pt x="10412" y="6792"/>
                  <a:pt x="10418" y="6781"/>
                  <a:pt x="10441" y="6781"/>
                </a:cubicBezTo>
                <a:cubicBezTo>
                  <a:pt x="10458" y="6775"/>
                  <a:pt x="10446" y="6775"/>
                  <a:pt x="10441" y="6764"/>
                </a:cubicBezTo>
                <a:lnTo>
                  <a:pt x="10441" y="6752"/>
                </a:lnTo>
                <a:cubicBezTo>
                  <a:pt x="10441" y="6741"/>
                  <a:pt x="10424" y="6730"/>
                  <a:pt x="10412" y="6730"/>
                </a:cubicBezTo>
                <a:cubicBezTo>
                  <a:pt x="10401" y="6730"/>
                  <a:pt x="10401" y="6707"/>
                  <a:pt x="10412" y="6684"/>
                </a:cubicBezTo>
                <a:lnTo>
                  <a:pt x="10446" y="6684"/>
                </a:lnTo>
                <a:cubicBezTo>
                  <a:pt x="10446" y="6684"/>
                  <a:pt x="10452" y="6667"/>
                  <a:pt x="10446" y="6662"/>
                </a:cubicBezTo>
                <a:lnTo>
                  <a:pt x="10441" y="6656"/>
                </a:lnTo>
                <a:cubicBezTo>
                  <a:pt x="10429" y="6645"/>
                  <a:pt x="10435" y="6628"/>
                  <a:pt x="10446" y="6622"/>
                </a:cubicBezTo>
                <a:cubicBezTo>
                  <a:pt x="10458" y="6616"/>
                  <a:pt x="10435" y="6605"/>
                  <a:pt x="10429" y="6599"/>
                </a:cubicBezTo>
                <a:cubicBezTo>
                  <a:pt x="10424" y="6599"/>
                  <a:pt x="10424" y="6582"/>
                  <a:pt x="10435" y="6565"/>
                </a:cubicBezTo>
                <a:lnTo>
                  <a:pt x="10446" y="6554"/>
                </a:lnTo>
                <a:lnTo>
                  <a:pt x="10469" y="6531"/>
                </a:lnTo>
                <a:cubicBezTo>
                  <a:pt x="10452" y="6520"/>
                  <a:pt x="10441" y="6497"/>
                  <a:pt x="10452" y="6486"/>
                </a:cubicBezTo>
                <a:lnTo>
                  <a:pt x="10452" y="6474"/>
                </a:lnTo>
                <a:cubicBezTo>
                  <a:pt x="10446" y="6463"/>
                  <a:pt x="10424" y="6446"/>
                  <a:pt x="10429" y="6440"/>
                </a:cubicBezTo>
                <a:lnTo>
                  <a:pt x="10446" y="6418"/>
                </a:lnTo>
                <a:cubicBezTo>
                  <a:pt x="10424" y="6412"/>
                  <a:pt x="10418" y="6401"/>
                  <a:pt x="10418" y="6401"/>
                </a:cubicBezTo>
                <a:cubicBezTo>
                  <a:pt x="10424" y="6401"/>
                  <a:pt x="10441" y="6367"/>
                  <a:pt x="10441" y="6355"/>
                </a:cubicBezTo>
                <a:cubicBezTo>
                  <a:pt x="10441" y="6338"/>
                  <a:pt x="10441" y="6316"/>
                  <a:pt x="10441" y="6304"/>
                </a:cubicBezTo>
                <a:cubicBezTo>
                  <a:pt x="10435" y="6299"/>
                  <a:pt x="10435" y="6281"/>
                  <a:pt x="10435" y="6276"/>
                </a:cubicBezTo>
                <a:cubicBezTo>
                  <a:pt x="10441" y="6270"/>
                  <a:pt x="10441" y="6259"/>
                  <a:pt x="10441" y="6247"/>
                </a:cubicBezTo>
                <a:cubicBezTo>
                  <a:pt x="10441" y="6242"/>
                  <a:pt x="10469" y="6202"/>
                  <a:pt x="10463" y="6185"/>
                </a:cubicBezTo>
                <a:cubicBezTo>
                  <a:pt x="10458" y="6174"/>
                  <a:pt x="10446" y="6157"/>
                  <a:pt x="10441" y="6157"/>
                </a:cubicBezTo>
                <a:lnTo>
                  <a:pt x="10435" y="6151"/>
                </a:lnTo>
                <a:lnTo>
                  <a:pt x="10424" y="6145"/>
                </a:lnTo>
                <a:cubicBezTo>
                  <a:pt x="10407" y="6140"/>
                  <a:pt x="10435" y="6128"/>
                  <a:pt x="10435" y="6123"/>
                </a:cubicBezTo>
                <a:cubicBezTo>
                  <a:pt x="10435" y="6111"/>
                  <a:pt x="10435" y="6083"/>
                  <a:pt x="10435" y="6060"/>
                </a:cubicBezTo>
                <a:lnTo>
                  <a:pt x="10441" y="6038"/>
                </a:lnTo>
                <a:cubicBezTo>
                  <a:pt x="10452" y="6020"/>
                  <a:pt x="10452" y="5998"/>
                  <a:pt x="10452" y="5981"/>
                </a:cubicBezTo>
                <a:lnTo>
                  <a:pt x="10452" y="5975"/>
                </a:lnTo>
                <a:cubicBezTo>
                  <a:pt x="10446" y="5969"/>
                  <a:pt x="10458" y="5947"/>
                  <a:pt x="10452" y="5935"/>
                </a:cubicBezTo>
                <a:cubicBezTo>
                  <a:pt x="10441" y="5930"/>
                  <a:pt x="10458" y="5901"/>
                  <a:pt x="10452" y="5896"/>
                </a:cubicBezTo>
                <a:cubicBezTo>
                  <a:pt x="10446" y="5884"/>
                  <a:pt x="10458" y="5845"/>
                  <a:pt x="10458" y="5833"/>
                </a:cubicBezTo>
                <a:cubicBezTo>
                  <a:pt x="10452" y="5816"/>
                  <a:pt x="10446" y="5799"/>
                  <a:pt x="10446" y="5788"/>
                </a:cubicBezTo>
                <a:lnTo>
                  <a:pt x="10446" y="5777"/>
                </a:lnTo>
                <a:lnTo>
                  <a:pt x="10446" y="5765"/>
                </a:lnTo>
                <a:cubicBezTo>
                  <a:pt x="10446" y="5754"/>
                  <a:pt x="10441" y="5742"/>
                  <a:pt x="10424" y="5742"/>
                </a:cubicBezTo>
                <a:lnTo>
                  <a:pt x="10407" y="5742"/>
                </a:lnTo>
                <a:cubicBezTo>
                  <a:pt x="10404" y="5744"/>
                  <a:pt x="10402" y="5744"/>
                  <a:pt x="10401" y="5744"/>
                </a:cubicBezTo>
                <a:cubicBezTo>
                  <a:pt x="10393" y="5744"/>
                  <a:pt x="10390" y="5736"/>
                  <a:pt x="10390" y="5731"/>
                </a:cubicBezTo>
                <a:cubicBezTo>
                  <a:pt x="10390" y="5727"/>
                  <a:pt x="10401" y="5723"/>
                  <a:pt x="10412" y="5723"/>
                </a:cubicBezTo>
                <a:cubicBezTo>
                  <a:pt x="10416" y="5723"/>
                  <a:pt x="10420" y="5724"/>
                  <a:pt x="10424" y="5725"/>
                </a:cubicBezTo>
                <a:cubicBezTo>
                  <a:pt x="10429" y="5725"/>
                  <a:pt x="10446" y="5714"/>
                  <a:pt x="10452" y="5703"/>
                </a:cubicBezTo>
                <a:lnTo>
                  <a:pt x="10452" y="5691"/>
                </a:lnTo>
                <a:lnTo>
                  <a:pt x="10441" y="5680"/>
                </a:lnTo>
                <a:cubicBezTo>
                  <a:pt x="10441" y="5680"/>
                  <a:pt x="10418" y="5623"/>
                  <a:pt x="10418" y="5623"/>
                </a:cubicBezTo>
                <a:lnTo>
                  <a:pt x="10441" y="5601"/>
                </a:lnTo>
                <a:cubicBezTo>
                  <a:pt x="10435" y="5578"/>
                  <a:pt x="10429" y="5516"/>
                  <a:pt x="10429" y="5504"/>
                </a:cubicBezTo>
                <a:cubicBezTo>
                  <a:pt x="10435" y="5487"/>
                  <a:pt x="10435" y="5464"/>
                  <a:pt x="10435" y="5459"/>
                </a:cubicBezTo>
                <a:cubicBezTo>
                  <a:pt x="10435" y="5453"/>
                  <a:pt x="10418" y="5430"/>
                  <a:pt x="10424" y="5425"/>
                </a:cubicBezTo>
                <a:cubicBezTo>
                  <a:pt x="10429" y="5413"/>
                  <a:pt x="10424" y="5396"/>
                  <a:pt x="10429" y="5391"/>
                </a:cubicBezTo>
                <a:cubicBezTo>
                  <a:pt x="10429" y="5385"/>
                  <a:pt x="10441" y="5368"/>
                  <a:pt x="10441" y="5351"/>
                </a:cubicBezTo>
                <a:lnTo>
                  <a:pt x="10435" y="5340"/>
                </a:lnTo>
                <a:lnTo>
                  <a:pt x="10401" y="5317"/>
                </a:lnTo>
                <a:cubicBezTo>
                  <a:pt x="10412" y="5289"/>
                  <a:pt x="10446" y="5215"/>
                  <a:pt x="10441" y="5198"/>
                </a:cubicBezTo>
                <a:cubicBezTo>
                  <a:pt x="10441" y="5181"/>
                  <a:pt x="10407" y="5169"/>
                  <a:pt x="10401" y="5164"/>
                </a:cubicBezTo>
                <a:cubicBezTo>
                  <a:pt x="10395" y="5164"/>
                  <a:pt x="10441" y="5130"/>
                  <a:pt x="10441" y="5118"/>
                </a:cubicBezTo>
                <a:cubicBezTo>
                  <a:pt x="10435" y="5101"/>
                  <a:pt x="10429" y="5050"/>
                  <a:pt x="10424" y="5033"/>
                </a:cubicBezTo>
                <a:cubicBezTo>
                  <a:pt x="10424" y="5016"/>
                  <a:pt x="10424" y="5005"/>
                  <a:pt x="10424" y="5005"/>
                </a:cubicBezTo>
                <a:cubicBezTo>
                  <a:pt x="10424" y="5005"/>
                  <a:pt x="10458" y="4999"/>
                  <a:pt x="10446" y="4988"/>
                </a:cubicBezTo>
                <a:cubicBezTo>
                  <a:pt x="10441" y="4982"/>
                  <a:pt x="10429" y="4959"/>
                  <a:pt x="10429" y="4954"/>
                </a:cubicBezTo>
                <a:cubicBezTo>
                  <a:pt x="10429" y="4948"/>
                  <a:pt x="10435" y="4931"/>
                  <a:pt x="10446" y="4920"/>
                </a:cubicBezTo>
                <a:lnTo>
                  <a:pt x="10429" y="4903"/>
                </a:lnTo>
                <a:cubicBezTo>
                  <a:pt x="10418" y="4897"/>
                  <a:pt x="10435" y="4874"/>
                  <a:pt x="10435" y="4857"/>
                </a:cubicBezTo>
                <a:lnTo>
                  <a:pt x="10435" y="4846"/>
                </a:lnTo>
                <a:cubicBezTo>
                  <a:pt x="10429" y="4835"/>
                  <a:pt x="10424" y="4812"/>
                  <a:pt x="10429" y="4806"/>
                </a:cubicBezTo>
                <a:cubicBezTo>
                  <a:pt x="10435" y="4801"/>
                  <a:pt x="10435" y="4795"/>
                  <a:pt x="10429" y="4789"/>
                </a:cubicBezTo>
                <a:cubicBezTo>
                  <a:pt x="10429" y="4789"/>
                  <a:pt x="10424" y="4789"/>
                  <a:pt x="10418" y="4795"/>
                </a:cubicBezTo>
                <a:cubicBezTo>
                  <a:pt x="10412" y="4795"/>
                  <a:pt x="10401" y="4789"/>
                  <a:pt x="10407" y="4789"/>
                </a:cubicBezTo>
                <a:cubicBezTo>
                  <a:pt x="10407" y="4784"/>
                  <a:pt x="10418" y="4772"/>
                  <a:pt x="10418" y="4772"/>
                </a:cubicBezTo>
                <a:cubicBezTo>
                  <a:pt x="10412" y="4761"/>
                  <a:pt x="10395" y="4761"/>
                  <a:pt x="10412" y="4750"/>
                </a:cubicBezTo>
                <a:cubicBezTo>
                  <a:pt x="10418" y="4750"/>
                  <a:pt x="10407" y="4738"/>
                  <a:pt x="10407" y="4733"/>
                </a:cubicBezTo>
                <a:lnTo>
                  <a:pt x="10412" y="4721"/>
                </a:lnTo>
                <a:cubicBezTo>
                  <a:pt x="10418" y="4710"/>
                  <a:pt x="10412" y="4681"/>
                  <a:pt x="10418" y="4670"/>
                </a:cubicBezTo>
                <a:cubicBezTo>
                  <a:pt x="10429" y="4664"/>
                  <a:pt x="10429" y="4636"/>
                  <a:pt x="10429" y="4630"/>
                </a:cubicBezTo>
                <a:cubicBezTo>
                  <a:pt x="10424" y="4625"/>
                  <a:pt x="10441" y="4602"/>
                  <a:pt x="10435" y="4596"/>
                </a:cubicBezTo>
                <a:cubicBezTo>
                  <a:pt x="10435" y="4585"/>
                  <a:pt x="10429" y="4574"/>
                  <a:pt x="10429" y="4568"/>
                </a:cubicBezTo>
                <a:lnTo>
                  <a:pt x="10435" y="4557"/>
                </a:lnTo>
                <a:lnTo>
                  <a:pt x="10446" y="4540"/>
                </a:lnTo>
                <a:cubicBezTo>
                  <a:pt x="10424" y="4534"/>
                  <a:pt x="10424" y="4528"/>
                  <a:pt x="10435" y="4528"/>
                </a:cubicBezTo>
                <a:cubicBezTo>
                  <a:pt x="10441" y="4528"/>
                  <a:pt x="10435" y="4511"/>
                  <a:pt x="10435" y="4506"/>
                </a:cubicBezTo>
                <a:cubicBezTo>
                  <a:pt x="10429" y="4500"/>
                  <a:pt x="10429" y="4489"/>
                  <a:pt x="10435" y="4477"/>
                </a:cubicBezTo>
                <a:lnTo>
                  <a:pt x="10424" y="4466"/>
                </a:lnTo>
                <a:lnTo>
                  <a:pt x="10412" y="4460"/>
                </a:lnTo>
                <a:cubicBezTo>
                  <a:pt x="10395" y="4449"/>
                  <a:pt x="10412" y="4432"/>
                  <a:pt x="10418" y="4432"/>
                </a:cubicBezTo>
                <a:cubicBezTo>
                  <a:pt x="10424" y="4432"/>
                  <a:pt x="10441" y="4403"/>
                  <a:pt x="10435" y="4398"/>
                </a:cubicBezTo>
                <a:cubicBezTo>
                  <a:pt x="10435" y="4386"/>
                  <a:pt x="10407" y="4364"/>
                  <a:pt x="10412" y="4358"/>
                </a:cubicBezTo>
                <a:cubicBezTo>
                  <a:pt x="10418" y="4347"/>
                  <a:pt x="10418" y="4330"/>
                  <a:pt x="10412" y="4313"/>
                </a:cubicBezTo>
                <a:lnTo>
                  <a:pt x="10429" y="4301"/>
                </a:lnTo>
                <a:lnTo>
                  <a:pt x="10452" y="4284"/>
                </a:lnTo>
                <a:cubicBezTo>
                  <a:pt x="10435" y="4267"/>
                  <a:pt x="10441" y="4228"/>
                  <a:pt x="10429" y="4216"/>
                </a:cubicBezTo>
                <a:cubicBezTo>
                  <a:pt x="10424" y="4211"/>
                  <a:pt x="10407" y="4182"/>
                  <a:pt x="10412" y="4177"/>
                </a:cubicBezTo>
                <a:cubicBezTo>
                  <a:pt x="10412" y="4171"/>
                  <a:pt x="10429" y="4120"/>
                  <a:pt x="10429" y="4103"/>
                </a:cubicBezTo>
                <a:cubicBezTo>
                  <a:pt x="10429" y="4080"/>
                  <a:pt x="10429" y="4063"/>
                  <a:pt x="10424" y="4063"/>
                </a:cubicBezTo>
                <a:cubicBezTo>
                  <a:pt x="10424" y="4063"/>
                  <a:pt x="10407" y="4040"/>
                  <a:pt x="10412" y="4040"/>
                </a:cubicBezTo>
                <a:cubicBezTo>
                  <a:pt x="10424" y="4035"/>
                  <a:pt x="10418" y="4018"/>
                  <a:pt x="10395" y="3995"/>
                </a:cubicBezTo>
                <a:lnTo>
                  <a:pt x="10407" y="3984"/>
                </a:lnTo>
                <a:lnTo>
                  <a:pt x="10424" y="3944"/>
                </a:lnTo>
                <a:cubicBezTo>
                  <a:pt x="10412" y="3904"/>
                  <a:pt x="10418" y="3847"/>
                  <a:pt x="10418" y="3836"/>
                </a:cubicBezTo>
                <a:cubicBezTo>
                  <a:pt x="10418" y="3825"/>
                  <a:pt x="10390" y="3813"/>
                  <a:pt x="10384" y="3808"/>
                </a:cubicBezTo>
                <a:cubicBezTo>
                  <a:pt x="10378" y="3808"/>
                  <a:pt x="10395" y="3785"/>
                  <a:pt x="10407" y="3779"/>
                </a:cubicBezTo>
                <a:cubicBezTo>
                  <a:pt x="10412" y="3768"/>
                  <a:pt x="10401" y="3745"/>
                  <a:pt x="10395" y="3740"/>
                </a:cubicBezTo>
                <a:cubicBezTo>
                  <a:pt x="10390" y="3734"/>
                  <a:pt x="10390" y="3728"/>
                  <a:pt x="10390" y="3717"/>
                </a:cubicBezTo>
                <a:lnTo>
                  <a:pt x="10395" y="3717"/>
                </a:lnTo>
                <a:cubicBezTo>
                  <a:pt x="10424" y="3689"/>
                  <a:pt x="10424" y="3689"/>
                  <a:pt x="10401" y="3660"/>
                </a:cubicBezTo>
                <a:cubicBezTo>
                  <a:pt x="10390" y="3655"/>
                  <a:pt x="10390" y="3637"/>
                  <a:pt x="10378" y="3637"/>
                </a:cubicBezTo>
                <a:lnTo>
                  <a:pt x="10367" y="3632"/>
                </a:lnTo>
                <a:cubicBezTo>
                  <a:pt x="10361" y="3626"/>
                  <a:pt x="10367" y="3609"/>
                  <a:pt x="10372" y="3609"/>
                </a:cubicBezTo>
                <a:cubicBezTo>
                  <a:pt x="10378" y="3609"/>
                  <a:pt x="10378" y="3598"/>
                  <a:pt x="10378" y="3598"/>
                </a:cubicBezTo>
                <a:cubicBezTo>
                  <a:pt x="10372" y="3592"/>
                  <a:pt x="10395" y="3586"/>
                  <a:pt x="10401" y="3586"/>
                </a:cubicBezTo>
                <a:cubicBezTo>
                  <a:pt x="10412" y="3586"/>
                  <a:pt x="10418" y="3564"/>
                  <a:pt x="10418" y="3552"/>
                </a:cubicBezTo>
                <a:cubicBezTo>
                  <a:pt x="10418" y="3547"/>
                  <a:pt x="10424" y="3518"/>
                  <a:pt x="10418" y="3513"/>
                </a:cubicBezTo>
                <a:cubicBezTo>
                  <a:pt x="10418" y="3507"/>
                  <a:pt x="10424" y="3479"/>
                  <a:pt x="10418" y="3473"/>
                </a:cubicBezTo>
                <a:cubicBezTo>
                  <a:pt x="10412" y="3467"/>
                  <a:pt x="10401" y="3445"/>
                  <a:pt x="10401" y="3439"/>
                </a:cubicBezTo>
                <a:cubicBezTo>
                  <a:pt x="10407" y="3433"/>
                  <a:pt x="10412" y="3411"/>
                  <a:pt x="10418" y="3399"/>
                </a:cubicBezTo>
                <a:cubicBezTo>
                  <a:pt x="10424" y="3394"/>
                  <a:pt x="10418" y="3382"/>
                  <a:pt x="10407" y="3371"/>
                </a:cubicBezTo>
                <a:lnTo>
                  <a:pt x="10418" y="3354"/>
                </a:lnTo>
                <a:cubicBezTo>
                  <a:pt x="10429" y="3342"/>
                  <a:pt x="10429" y="3331"/>
                  <a:pt x="10418" y="3314"/>
                </a:cubicBezTo>
                <a:lnTo>
                  <a:pt x="10412" y="3297"/>
                </a:lnTo>
                <a:cubicBezTo>
                  <a:pt x="10407" y="3280"/>
                  <a:pt x="10418" y="3252"/>
                  <a:pt x="10429" y="3246"/>
                </a:cubicBezTo>
                <a:cubicBezTo>
                  <a:pt x="10435" y="3240"/>
                  <a:pt x="10418" y="3218"/>
                  <a:pt x="10412" y="3212"/>
                </a:cubicBezTo>
                <a:cubicBezTo>
                  <a:pt x="10401" y="3206"/>
                  <a:pt x="10412" y="3178"/>
                  <a:pt x="10424" y="3172"/>
                </a:cubicBezTo>
                <a:cubicBezTo>
                  <a:pt x="10429" y="3161"/>
                  <a:pt x="10418" y="3144"/>
                  <a:pt x="10395" y="3138"/>
                </a:cubicBezTo>
                <a:lnTo>
                  <a:pt x="10401" y="3127"/>
                </a:lnTo>
                <a:lnTo>
                  <a:pt x="10412" y="3104"/>
                </a:lnTo>
                <a:cubicBezTo>
                  <a:pt x="10412" y="3081"/>
                  <a:pt x="10401" y="3059"/>
                  <a:pt x="10407" y="3053"/>
                </a:cubicBezTo>
                <a:cubicBezTo>
                  <a:pt x="10407" y="3053"/>
                  <a:pt x="10429" y="2985"/>
                  <a:pt x="10424" y="2962"/>
                </a:cubicBezTo>
                <a:cubicBezTo>
                  <a:pt x="10424" y="2940"/>
                  <a:pt x="10401" y="2883"/>
                  <a:pt x="10412" y="2872"/>
                </a:cubicBezTo>
                <a:cubicBezTo>
                  <a:pt x="10424" y="2860"/>
                  <a:pt x="10418" y="2843"/>
                  <a:pt x="10407" y="2832"/>
                </a:cubicBezTo>
                <a:lnTo>
                  <a:pt x="10407" y="2826"/>
                </a:lnTo>
                <a:lnTo>
                  <a:pt x="10418" y="2809"/>
                </a:lnTo>
                <a:cubicBezTo>
                  <a:pt x="10412" y="2786"/>
                  <a:pt x="10407" y="2747"/>
                  <a:pt x="10407" y="2724"/>
                </a:cubicBezTo>
                <a:lnTo>
                  <a:pt x="10418" y="2707"/>
                </a:lnTo>
                <a:lnTo>
                  <a:pt x="10441" y="2690"/>
                </a:lnTo>
                <a:cubicBezTo>
                  <a:pt x="10429" y="2673"/>
                  <a:pt x="10424" y="2628"/>
                  <a:pt x="10418" y="2616"/>
                </a:cubicBezTo>
                <a:cubicBezTo>
                  <a:pt x="10418" y="2605"/>
                  <a:pt x="10407" y="2571"/>
                  <a:pt x="10418" y="2565"/>
                </a:cubicBezTo>
                <a:cubicBezTo>
                  <a:pt x="10424" y="2559"/>
                  <a:pt x="10418" y="2548"/>
                  <a:pt x="10418" y="2542"/>
                </a:cubicBezTo>
                <a:cubicBezTo>
                  <a:pt x="10418" y="2537"/>
                  <a:pt x="10424" y="2491"/>
                  <a:pt x="10424" y="2474"/>
                </a:cubicBezTo>
                <a:cubicBezTo>
                  <a:pt x="10429" y="2457"/>
                  <a:pt x="10429" y="2440"/>
                  <a:pt x="10429" y="2435"/>
                </a:cubicBezTo>
                <a:cubicBezTo>
                  <a:pt x="10429" y="2423"/>
                  <a:pt x="10435" y="2406"/>
                  <a:pt x="10435" y="2401"/>
                </a:cubicBezTo>
                <a:cubicBezTo>
                  <a:pt x="10435" y="2395"/>
                  <a:pt x="10407" y="2361"/>
                  <a:pt x="10412" y="2350"/>
                </a:cubicBezTo>
                <a:cubicBezTo>
                  <a:pt x="10412" y="2333"/>
                  <a:pt x="10412" y="2293"/>
                  <a:pt x="10412" y="2281"/>
                </a:cubicBezTo>
                <a:cubicBezTo>
                  <a:pt x="10418" y="2270"/>
                  <a:pt x="10424" y="2236"/>
                  <a:pt x="10424" y="2225"/>
                </a:cubicBezTo>
                <a:cubicBezTo>
                  <a:pt x="10418" y="2213"/>
                  <a:pt x="10424" y="2179"/>
                  <a:pt x="10424" y="2168"/>
                </a:cubicBezTo>
                <a:cubicBezTo>
                  <a:pt x="10418" y="2157"/>
                  <a:pt x="10418" y="2128"/>
                  <a:pt x="10418" y="2123"/>
                </a:cubicBezTo>
                <a:cubicBezTo>
                  <a:pt x="10418" y="2111"/>
                  <a:pt x="10446" y="2083"/>
                  <a:pt x="10429" y="2083"/>
                </a:cubicBezTo>
                <a:cubicBezTo>
                  <a:pt x="10418" y="2083"/>
                  <a:pt x="10418" y="2077"/>
                  <a:pt x="10424" y="2077"/>
                </a:cubicBezTo>
                <a:cubicBezTo>
                  <a:pt x="10429" y="2077"/>
                  <a:pt x="10418" y="2037"/>
                  <a:pt x="10418" y="2020"/>
                </a:cubicBezTo>
                <a:cubicBezTo>
                  <a:pt x="10418" y="2009"/>
                  <a:pt x="10418" y="1986"/>
                  <a:pt x="10412" y="1981"/>
                </a:cubicBezTo>
                <a:cubicBezTo>
                  <a:pt x="10412" y="1969"/>
                  <a:pt x="10418" y="1947"/>
                  <a:pt x="10418" y="1941"/>
                </a:cubicBezTo>
                <a:cubicBezTo>
                  <a:pt x="10418" y="1935"/>
                  <a:pt x="10407" y="1913"/>
                  <a:pt x="10401" y="1890"/>
                </a:cubicBezTo>
                <a:lnTo>
                  <a:pt x="10407" y="1879"/>
                </a:lnTo>
                <a:lnTo>
                  <a:pt x="10418" y="1850"/>
                </a:lnTo>
                <a:cubicBezTo>
                  <a:pt x="10407" y="1828"/>
                  <a:pt x="10407" y="1794"/>
                  <a:pt x="10407" y="1776"/>
                </a:cubicBezTo>
                <a:lnTo>
                  <a:pt x="10395" y="1765"/>
                </a:lnTo>
                <a:lnTo>
                  <a:pt x="10384" y="1748"/>
                </a:lnTo>
                <a:cubicBezTo>
                  <a:pt x="10395" y="1737"/>
                  <a:pt x="10395" y="1714"/>
                  <a:pt x="10390" y="1697"/>
                </a:cubicBezTo>
                <a:lnTo>
                  <a:pt x="10390" y="1680"/>
                </a:lnTo>
                <a:lnTo>
                  <a:pt x="10384" y="1669"/>
                </a:lnTo>
                <a:cubicBezTo>
                  <a:pt x="10384" y="1652"/>
                  <a:pt x="10390" y="1629"/>
                  <a:pt x="10395" y="1612"/>
                </a:cubicBezTo>
                <a:lnTo>
                  <a:pt x="10390" y="1601"/>
                </a:lnTo>
                <a:lnTo>
                  <a:pt x="10384" y="1584"/>
                </a:lnTo>
                <a:cubicBezTo>
                  <a:pt x="10384" y="1567"/>
                  <a:pt x="10378" y="1538"/>
                  <a:pt x="10367" y="1527"/>
                </a:cubicBezTo>
                <a:lnTo>
                  <a:pt x="10378" y="1510"/>
                </a:lnTo>
                <a:lnTo>
                  <a:pt x="10384" y="1510"/>
                </a:lnTo>
                <a:cubicBezTo>
                  <a:pt x="10378" y="1498"/>
                  <a:pt x="10395" y="1453"/>
                  <a:pt x="10384" y="1442"/>
                </a:cubicBezTo>
                <a:cubicBezTo>
                  <a:pt x="10372" y="1430"/>
                  <a:pt x="10361" y="1413"/>
                  <a:pt x="10367" y="1408"/>
                </a:cubicBezTo>
                <a:cubicBezTo>
                  <a:pt x="10372" y="1408"/>
                  <a:pt x="10361" y="1379"/>
                  <a:pt x="10361" y="1368"/>
                </a:cubicBezTo>
                <a:cubicBezTo>
                  <a:pt x="10355" y="1357"/>
                  <a:pt x="10350" y="1334"/>
                  <a:pt x="10344" y="1311"/>
                </a:cubicBezTo>
                <a:lnTo>
                  <a:pt x="10355" y="1294"/>
                </a:lnTo>
                <a:lnTo>
                  <a:pt x="10355" y="1283"/>
                </a:lnTo>
                <a:cubicBezTo>
                  <a:pt x="10350" y="1266"/>
                  <a:pt x="10333" y="1237"/>
                  <a:pt x="10338" y="1232"/>
                </a:cubicBezTo>
                <a:cubicBezTo>
                  <a:pt x="10344" y="1226"/>
                  <a:pt x="10321" y="1175"/>
                  <a:pt x="10321" y="1158"/>
                </a:cubicBezTo>
                <a:cubicBezTo>
                  <a:pt x="10321" y="1141"/>
                  <a:pt x="10316" y="1101"/>
                  <a:pt x="10316" y="1096"/>
                </a:cubicBezTo>
                <a:cubicBezTo>
                  <a:pt x="10310" y="1090"/>
                  <a:pt x="10321" y="1056"/>
                  <a:pt x="10316" y="1050"/>
                </a:cubicBezTo>
                <a:cubicBezTo>
                  <a:pt x="10310" y="1045"/>
                  <a:pt x="10310" y="1022"/>
                  <a:pt x="10310" y="1005"/>
                </a:cubicBezTo>
                <a:lnTo>
                  <a:pt x="10293" y="988"/>
                </a:lnTo>
                <a:cubicBezTo>
                  <a:pt x="10293" y="982"/>
                  <a:pt x="10287" y="965"/>
                  <a:pt x="10270" y="948"/>
                </a:cubicBezTo>
                <a:lnTo>
                  <a:pt x="10282" y="942"/>
                </a:lnTo>
                <a:cubicBezTo>
                  <a:pt x="10304" y="937"/>
                  <a:pt x="10259" y="920"/>
                  <a:pt x="10287" y="914"/>
                </a:cubicBezTo>
                <a:cubicBezTo>
                  <a:pt x="10287" y="914"/>
                  <a:pt x="10276" y="886"/>
                  <a:pt x="10276" y="886"/>
                </a:cubicBezTo>
                <a:lnTo>
                  <a:pt x="10304" y="874"/>
                </a:lnTo>
                <a:cubicBezTo>
                  <a:pt x="10287" y="863"/>
                  <a:pt x="10270" y="840"/>
                  <a:pt x="10259" y="823"/>
                </a:cubicBezTo>
                <a:lnTo>
                  <a:pt x="10259" y="812"/>
                </a:lnTo>
                <a:lnTo>
                  <a:pt x="10259" y="784"/>
                </a:lnTo>
                <a:cubicBezTo>
                  <a:pt x="10259" y="750"/>
                  <a:pt x="10253" y="710"/>
                  <a:pt x="10248" y="693"/>
                </a:cubicBezTo>
                <a:lnTo>
                  <a:pt x="10242" y="681"/>
                </a:lnTo>
                <a:lnTo>
                  <a:pt x="10242" y="664"/>
                </a:lnTo>
                <a:cubicBezTo>
                  <a:pt x="10236" y="653"/>
                  <a:pt x="10225" y="562"/>
                  <a:pt x="10214" y="534"/>
                </a:cubicBezTo>
                <a:cubicBezTo>
                  <a:pt x="10202" y="506"/>
                  <a:pt x="10197" y="472"/>
                  <a:pt x="10197" y="460"/>
                </a:cubicBezTo>
                <a:lnTo>
                  <a:pt x="10191" y="443"/>
                </a:lnTo>
                <a:lnTo>
                  <a:pt x="10185" y="437"/>
                </a:lnTo>
                <a:cubicBezTo>
                  <a:pt x="10174" y="426"/>
                  <a:pt x="10168" y="403"/>
                  <a:pt x="10168" y="398"/>
                </a:cubicBezTo>
                <a:cubicBezTo>
                  <a:pt x="10168" y="398"/>
                  <a:pt x="10157" y="375"/>
                  <a:pt x="10151" y="369"/>
                </a:cubicBezTo>
                <a:cubicBezTo>
                  <a:pt x="10146" y="364"/>
                  <a:pt x="10140" y="358"/>
                  <a:pt x="10140" y="352"/>
                </a:cubicBezTo>
                <a:cubicBezTo>
                  <a:pt x="10140" y="352"/>
                  <a:pt x="10146" y="341"/>
                  <a:pt x="10146" y="335"/>
                </a:cubicBezTo>
                <a:lnTo>
                  <a:pt x="10146" y="335"/>
                </a:lnTo>
                <a:lnTo>
                  <a:pt x="10134" y="341"/>
                </a:lnTo>
                <a:lnTo>
                  <a:pt x="10094" y="358"/>
                </a:lnTo>
                <a:cubicBezTo>
                  <a:pt x="10055" y="381"/>
                  <a:pt x="10009" y="392"/>
                  <a:pt x="10009" y="392"/>
                </a:cubicBezTo>
                <a:cubicBezTo>
                  <a:pt x="10009" y="392"/>
                  <a:pt x="9992" y="375"/>
                  <a:pt x="9975" y="358"/>
                </a:cubicBezTo>
                <a:lnTo>
                  <a:pt x="9930" y="381"/>
                </a:lnTo>
                <a:lnTo>
                  <a:pt x="9913" y="386"/>
                </a:lnTo>
                <a:cubicBezTo>
                  <a:pt x="9896" y="386"/>
                  <a:pt x="9873" y="381"/>
                  <a:pt x="9856" y="375"/>
                </a:cubicBezTo>
                <a:lnTo>
                  <a:pt x="9845" y="386"/>
                </a:lnTo>
                <a:lnTo>
                  <a:pt x="9833" y="392"/>
                </a:lnTo>
                <a:cubicBezTo>
                  <a:pt x="9822" y="392"/>
                  <a:pt x="9794" y="398"/>
                  <a:pt x="9777" y="398"/>
                </a:cubicBezTo>
                <a:lnTo>
                  <a:pt x="9765" y="398"/>
                </a:lnTo>
                <a:lnTo>
                  <a:pt x="9731" y="392"/>
                </a:lnTo>
                <a:cubicBezTo>
                  <a:pt x="9731" y="397"/>
                  <a:pt x="9730" y="399"/>
                  <a:pt x="9727" y="399"/>
                </a:cubicBezTo>
                <a:cubicBezTo>
                  <a:pt x="9721" y="399"/>
                  <a:pt x="9711" y="390"/>
                  <a:pt x="9703" y="386"/>
                </a:cubicBezTo>
                <a:cubicBezTo>
                  <a:pt x="9692" y="381"/>
                  <a:pt x="9663" y="369"/>
                  <a:pt x="9641" y="352"/>
                </a:cubicBezTo>
                <a:lnTo>
                  <a:pt x="9624" y="375"/>
                </a:lnTo>
                <a:cubicBezTo>
                  <a:pt x="9613" y="389"/>
                  <a:pt x="9603" y="396"/>
                  <a:pt x="9589" y="396"/>
                </a:cubicBezTo>
                <a:cubicBezTo>
                  <a:pt x="9580" y="396"/>
                  <a:pt x="9569" y="393"/>
                  <a:pt x="9555" y="386"/>
                </a:cubicBezTo>
                <a:lnTo>
                  <a:pt x="9544" y="381"/>
                </a:lnTo>
                <a:cubicBezTo>
                  <a:pt x="9527" y="381"/>
                  <a:pt x="9487" y="392"/>
                  <a:pt x="9482" y="398"/>
                </a:cubicBezTo>
                <a:cubicBezTo>
                  <a:pt x="9474" y="402"/>
                  <a:pt x="9468" y="406"/>
                  <a:pt x="9464" y="406"/>
                </a:cubicBezTo>
                <a:cubicBezTo>
                  <a:pt x="9462" y="406"/>
                  <a:pt x="9461" y="405"/>
                  <a:pt x="9459" y="403"/>
                </a:cubicBezTo>
                <a:cubicBezTo>
                  <a:pt x="9459" y="403"/>
                  <a:pt x="9448" y="403"/>
                  <a:pt x="9448" y="398"/>
                </a:cubicBezTo>
                <a:cubicBezTo>
                  <a:pt x="9448" y="395"/>
                  <a:pt x="9442" y="395"/>
                  <a:pt x="9436" y="395"/>
                </a:cubicBezTo>
                <a:cubicBezTo>
                  <a:pt x="9429" y="395"/>
                  <a:pt x="9422" y="395"/>
                  <a:pt x="9419" y="392"/>
                </a:cubicBezTo>
                <a:cubicBezTo>
                  <a:pt x="9414" y="392"/>
                  <a:pt x="9391" y="364"/>
                  <a:pt x="9380" y="358"/>
                </a:cubicBezTo>
                <a:cubicBezTo>
                  <a:pt x="9374" y="355"/>
                  <a:pt x="9368" y="354"/>
                  <a:pt x="9363" y="354"/>
                </a:cubicBezTo>
                <a:cubicBezTo>
                  <a:pt x="9358" y="354"/>
                  <a:pt x="9354" y="355"/>
                  <a:pt x="9351" y="358"/>
                </a:cubicBezTo>
                <a:cubicBezTo>
                  <a:pt x="9346" y="375"/>
                  <a:pt x="9334" y="381"/>
                  <a:pt x="9317" y="386"/>
                </a:cubicBezTo>
                <a:lnTo>
                  <a:pt x="9294" y="392"/>
                </a:lnTo>
                <a:cubicBezTo>
                  <a:pt x="9277" y="386"/>
                  <a:pt x="9260" y="369"/>
                  <a:pt x="9260" y="364"/>
                </a:cubicBezTo>
                <a:cubicBezTo>
                  <a:pt x="9260" y="358"/>
                  <a:pt x="9226" y="347"/>
                  <a:pt x="9226" y="341"/>
                </a:cubicBezTo>
                <a:cubicBezTo>
                  <a:pt x="9221" y="335"/>
                  <a:pt x="9232" y="330"/>
                  <a:pt x="9238" y="324"/>
                </a:cubicBezTo>
                <a:cubicBezTo>
                  <a:pt x="9243" y="324"/>
                  <a:pt x="9232" y="296"/>
                  <a:pt x="9226" y="284"/>
                </a:cubicBezTo>
                <a:cubicBezTo>
                  <a:pt x="9225" y="283"/>
                  <a:pt x="9223" y="282"/>
                  <a:pt x="9220" y="282"/>
                </a:cubicBezTo>
                <a:cubicBezTo>
                  <a:pt x="9215" y="282"/>
                  <a:pt x="9209" y="286"/>
                  <a:pt x="9209" y="290"/>
                </a:cubicBezTo>
                <a:cubicBezTo>
                  <a:pt x="9209" y="296"/>
                  <a:pt x="9226" y="324"/>
                  <a:pt x="9209" y="324"/>
                </a:cubicBezTo>
                <a:cubicBezTo>
                  <a:pt x="9198" y="324"/>
                  <a:pt x="9192" y="330"/>
                  <a:pt x="9192" y="330"/>
                </a:cubicBezTo>
                <a:cubicBezTo>
                  <a:pt x="9192" y="330"/>
                  <a:pt x="9209" y="352"/>
                  <a:pt x="9204" y="358"/>
                </a:cubicBezTo>
                <a:cubicBezTo>
                  <a:pt x="9198" y="364"/>
                  <a:pt x="9175" y="375"/>
                  <a:pt x="9175" y="381"/>
                </a:cubicBezTo>
                <a:cubicBezTo>
                  <a:pt x="9170" y="381"/>
                  <a:pt x="9164" y="364"/>
                  <a:pt x="9164" y="358"/>
                </a:cubicBezTo>
                <a:cubicBezTo>
                  <a:pt x="9170" y="347"/>
                  <a:pt x="9170" y="330"/>
                  <a:pt x="9164" y="324"/>
                </a:cubicBezTo>
                <a:cubicBezTo>
                  <a:pt x="9164" y="318"/>
                  <a:pt x="9170" y="296"/>
                  <a:pt x="9175" y="290"/>
                </a:cubicBezTo>
                <a:lnTo>
                  <a:pt x="9153" y="290"/>
                </a:lnTo>
                <a:lnTo>
                  <a:pt x="9141" y="296"/>
                </a:lnTo>
                <a:lnTo>
                  <a:pt x="9136" y="301"/>
                </a:lnTo>
                <a:cubicBezTo>
                  <a:pt x="9124" y="301"/>
                  <a:pt x="9107" y="273"/>
                  <a:pt x="9096" y="267"/>
                </a:cubicBezTo>
                <a:cubicBezTo>
                  <a:pt x="9093" y="266"/>
                  <a:pt x="9088" y="265"/>
                  <a:pt x="9083" y="265"/>
                </a:cubicBezTo>
                <a:cubicBezTo>
                  <a:pt x="9070" y="265"/>
                  <a:pt x="9054" y="269"/>
                  <a:pt x="9050" y="273"/>
                </a:cubicBezTo>
                <a:cubicBezTo>
                  <a:pt x="9048" y="276"/>
                  <a:pt x="9041" y="277"/>
                  <a:pt x="9032" y="277"/>
                </a:cubicBezTo>
                <a:cubicBezTo>
                  <a:pt x="9024" y="277"/>
                  <a:pt x="9014" y="276"/>
                  <a:pt x="9005" y="273"/>
                </a:cubicBezTo>
                <a:lnTo>
                  <a:pt x="8988" y="267"/>
                </a:lnTo>
                <a:lnTo>
                  <a:pt x="8960" y="262"/>
                </a:lnTo>
                <a:cubicBezTo>
                  <a:pt x="8951" y="273"/>
                  <a:pt x="8946" y="279"/>
                  <a:pt x="8942" y="279"/>
                </a:cubicBezTo>
                <a:cubicBezTo>
                  <a:pt x="8938" y="279"/>
                  <a:pt x="8937" y="273"/>
                  <a:pt x="8937" y="262"/>
                </a:cubicBezTo>
                <a:lnTo>
                  <a:pt x="8943" y="262"/>
                </a:lnTo>
                <a:lnTo>
                  <a:pt x="8960" y="256"/>
                </a:lnTo>
                <a:cubicBezTo>
                  <a:pt x="8965" y="245"/>
                  <a:pt x="8954" y="239"/>
                  <a:pt x="8943" y="233"/>
                </a:cubicBezTo>
                <a:lnTo>
                  <a:pt x="8931" y="239"/>
                </a:lnTo>
                <a:lnTo>
                  <a:pt x="8914" y="239"/>
                </a:lnTo>
                <a:cubicBezTo>
                  <a:pt x="8908" y="235"/>
                  <a:pt x="8904" y="233"/>
                  <a:pt x="8900" y="233"/>
                </a:cubicBezTo>
                <a:cubicBezTo>
                  <a:pt x="8894" y="233"/>
                  <a:pt x="8892" y="239"/>
                  <a:pt x="8892" y="250"/>
                </a:cubicBezTo>
                <a:lnTo>
                  <a:pt x="8892" y="256"/>
                </a:lnTo>
                <a:cubicBezTo>
                  <a:pt x="8880" y="262"/>
                  <a:pt x="8869" y="262"/>
                  <a:pt x="8863" y="262"/>
                </a:cubicBezTo>
                <a:cubicBezTo>
                  <a:pt x="8863" y="256"/>
                  <a:pt x="8846" y="250"/>
                  <a:pt x="8829" y="245"/>
                </a:cubicBezTo>
                <a:lnTo>
                  <a:pt x="8818" y="250"/>
                </a:lnTo>
                <a:cubicBezTo>
                  <a:pt x="8784" y="262"/>
                  <a:pt x="8761" y="279"/>
                  <a:pt x="8767" y="290"/>
                </a:cubicBezTo>
                <a:cubicBezTo>
                  <a:pt x="8772" y="296"/>
                  <a:pt x="8755" y="307"/>
                  <a:pt x="8744" y="313"/>
                </a:cubicBezTo>
                <a:cubicBezTo>
                  <a:pt x="8738" y="313"/>
                  <a:pt x="8710" y="296"/>
                  <a:pt x="8699" y="290"/>
                </a:cubicBezTo>
                <a:cubicBezTo>
                  <a:pt x="8698" y="289"/>
                  <a:pt x="8697" y="289"/>
                  <a:pt x="8697" y="289"/>
                </a:cubicBezTo>
                <a:cubicBezTo>
                  <a:pt x="8691" y="289"/>
                  <a:pt x="8682" y="308"/>
                  <a:pt x="8682" y="313"/>
                </a:cubicBezTo>
                <a:cubicBezTo>
                  <a:pt x="8682" y="315"/>
                  <a:pt x="8676" y="317"/>
                  <a:pt x="8669" y="317"/>
                </a:cubicBezTo>
                <a:cubicBezTo>
                  <a:pt x="8662" y="317"/>
                  <a:pt x="8653" y="315"/>
                  <a:pt x="8648" y="313"/>
                </a:cubicBezTo>
                <a:cubicBezTo>
                  <a:pt x="8642" y="313"/>
                  <a:pt x="8636" y="307"/>
                  <a:pt x="8636" y="301"/>
                </a:cubicBezTo>
                <a:lnTo>
                  <a:pt x="8648" y="290"/>
                </a:lnTo>
                <a:cubicBezTo>
                  <a:pt x="8659" y="279"/>
                  <a:pt x="8659" y="267"/>
                  <a:pt x="8653" y="262"/>
                </a:cubicBezTo>
                <a:cubicBezTo>
                  <a:pt x="8648" y="262"/>
                  <a:pt x="8625" y="267"/>
                  <a:pt x="8602" y="273"/>
                </a:cubicBezTo>
                <a:cubicBezTo>
                  <a:pt x="8580" y="279"/>
                  <a:pt x="8563" y="296"/>
                  <a:pt x="8568" y="307"/>
                </a:cubicBezTo>
                <a:lnTo>
                  <a:pt x="8557" y="313"/>
                </a:lnTo>
                <a:lnTo>
                  <a:pt x="8528" y="324"/>
                </a:lnTo>
                <a:cubicBezTo>
                  <a:pt x="8517" y="307"/>
                  <a:pt x="8494" y="307"/>
                  <a:pt x="8489" y="307"/>
                </a:cubicBezTo>
                <a:cubicBezTo>
                  <a:pt x="8489" y="313"/>
                  <a:pt x="8494" y="330"/>
                  <a:pt x="8506" y="341"/>
                </a:cubicBezTo>
                <a:lnTo>
                  <a:pt x="8483" y="352"/>
                </a:lnTo>
                <a:cubicBezTo>
                  <a:pt x="8483" y="352"/>
                  <a:pt x="8489" y="358"/>
                  <a:pt x="8500" y="358"/>
                </a:cubicBezTo>
                <a:lnTo>
                  <a:pt x="8511" y="364"/>
                </a:lnTo>
                <a:lnTo>
                  <a:pt x="8523" y="369"/>
                </a:lnTo>
                <a:cubicBezTo>
                  <a:pt x="8534" y="375"/>
                  <a:pt x="8534" y="398"/>
                  <a:pt x="8528" y="403"/>
                </a:cubicBezTo>
                <a:cubicBezTo>
                  <a:pt x="8527" y="404"/>
                  <a:pt x="8526" y="405"/>
                  <a:pt x="8523" y="405"/>
                </a:cubicBezTo>
                <a:cubicBezTo>
                  <a:pt x="8512" y="405"/>
                  <a:pt x="8489" y="396"/>
                  <a:pt x="8466" y="386"/>
                </a:cubicBezTo>
                <a:lnTo>
                  <a:pt x="8449" y="381"/>
                </a:lnTo>
                <a:cubicBezTo>
                  <a:pt x="8426" y="381"/>
                  <a:pt x="8404" y="392"/>
                  <a:pt x="8381" y="398"/>
                </a:cubicBezTo>
                <a:cubicBezTo>
                  <a:pt x="8375" y="398"/>
                  <a:pt x="8404" y="375"/>
                  <a:pt x="8415" y="364"/>
                </a:cubicBezTo>
                <a:cubicBezTo>
                  <a:pt x="8421" y="352"/>
                  <a:pt x="8415" y="335"/>
                  <a:pt x="8409" y="330"/>
                </a:cubicBezTo>
                <a:cubicBezTo>
                  <a:pt x="8409" y="330"/>
                  <a:pt x="8409" y="301"/>
                  <a:pt x="8415" y="296"/>
                </a:cubicBezTo>
                <a:cubicBezTo>
                  <a:pt x="8426" y="290"/>
                  <a:pt x="8415" y="290"/>
                  <a:pt x="8398" y="290"/>
                </a:cubicBezTo>
                <a:lnTo>
                  <a:pt x="8381" y="296"/>
                </a:lnTo>
                <a:lnTo>
                  <a:pt x="8358" y="296"/>
                </a:lnTo>
                <a:cubicBezTo>
                  <a:pt x="8358" y="307"/>
                  <a:pt x="8358" y="330"/>
                  <a:pt x="8353" y="341"/>
                </a:cubicBezTo>
                <a:lnTo>
                  <a:pt x="8313" y="341"/>
                </a:lnTo>
                <a:cubicBezTo>
                  <a:pt x="8324" y="352"/>
                  <a:pt x="8324" y="364"/>
                  <a:pt x="8307" y="369"/>
                </a:cubicBezTo>
                <a:cubicBezTo>
                  <a:pt x="8313" y="386"/>
                  <a:pt x="8290" y="381"/>
                  <a:pt x="8279" y="392"/>
                </a:cubicBezTo>
                <a:lnTo>
                  <a:pt x="8273" y="392"/>
                </a:lnTo>
                <a:cubicBezTo>
                  <a:pt x="8273" y="403"/>
                  <a:pt x="8267" y="432"/>
                  <a:pt x="8256" y="432"/>
                </a:cubicBezTo>
                <a:cubicBezTo>
                  <a:pt x="8245" y="432"/>
                  <a:pt x="8216" y="426"/>
                  <a:pt x="8205" y="426"/>
                </a:cubicBezTo>
                <a:cubicBezTo>
                  <a:pt x="8199" y="420"/>
                  <a:pt x="8216" y="398"/>
                  <a:pt x="8222" y="386"/>
                </a:cubicBezTo>
                <a:cubicBezTo>
                  <a:pt x="8222" y="375"/>
                  <a:pt x="8216" y="330"/>
                  <a:pt x="8228" y="318"/>
                </a:cubicBezTo>
                <a:cubicBezTo>
                  <a:pt x="8233" y="307"/>
                  <a:pt x="8256" y="256"/>
                  <a:pt x="8250" y="239"/>
                </a:cubicBezTo>
                <a:cubicBezTo>
                  <a:pt x="8250" y="238"/>
                  <a:pt x="8250" y="238"/>
                  <a:pt x="8250" y="237"/>
                </a:cubicBezTo>
                <a:lnTo>
                  <a:pt x="8250" y="237"/>
                </a:lnTo>
                <a:cubicBezTo>
                  <a:pt x="8246" y="251"/>
                  <a:pt x="8226" y="279"/>
                  <a:pt x="8211" y="284"/>
                </a:cubicBezTo>
                <a:cubicBezTo>
                  <a:pt x="8188" y="284"/>
                  <a:pt x="8188" y="284"/>
                  <a:pt x="8211" y="273"/>
                </a:cubicBezTo>
                <a:lnTo>
                  <a:pt x="8216" y="262"/>
                </a:lnTo>
                <a:lnTo>
                  <a:pt x="8222" y="256"/>
                </a:lnTo>
                <a:cubicBezTo>
                  <a:pt x="8209" y="239"/>
                  <a:pt x="8206" y="231"/>
                  <a:pt x="8213" y="231"/>
                </a:cubicBezTo>
                <a:cubicBezTo>
                  <a:pt x="8215" y="231"/>
                  <a:pt x="8218" y="232"/>
                  <a:pt x="8222" y="233"/>
                </a:cubicBezTo>
                <a:lnTo>
                  <a:pt x="8249" y="233"/>
                </a:lnTo>
                <a:cubicBezTo>
                  <a:pt x="8244" y="215"/>
                  <a:pt x="8240" y="187"/>
                  <a:pt x="8245" y="176"/>
                </a:cubicBezTo>
                <a:cubicBezTo>
                  <a:pt x="8250" y="165"/>
                  <a:pt x="8256" y="154"/>
                  <a:pt x="8256" y="148"/>
                </a:cubicBezTo>
                <a:cubicBezTo>
                  <a:pt x="8233" y="137"/>
                  <a:pt x="8256" y="125"/>
                  <a:pt x="8256" y="120"/>
                </a:cubicBezTo>
                <a:lnTo>
                  <a:pt x="8250" y="108"/>
                </a:lnTo>
                <a:cubicBezTo>
                  <a:pt x="8248" y="107"/>
                  <a:pt x="8246" y="107"/>
                  <a:pt x="8243" y="107"/>
                </a:cubicBezTo>
                <a:cubicBezTo>
                  <a:pt x="8231" y="107"/>
                  <a:pt x="8215" y="115"/>
                  <a:pt x="8211" y="120"/>
                </a:cubicBezTo>
                <a:cubicBezTo>
                  <a:pt x="8207" y="123"/>
                  <a:pt x="8191" y="126"/>
                  <a:pt x="8177" y="126"/>
                </a:cubicBezTo>
                <a:cubicBezTo>
                  <a:pt x="8166" y="126"/>
                  <a:pt x="8156" y="125"/>
                  <a:pt x="8154" y="120"/>
                </a:cubicBezTo>
                <a:cubicBezTo>
                  <a:pt x="8153" y="119"/>
                  <a:pt x="8149" y="118"/>
                  <a:pt x="8144" y="118"/>
                </a:cubicBezTo>
                <a:cubicBezTo>
                  <a:pt x="8120" y="118"/>
                  <a:pt x="8065" y="126"/>
                  <a:pt x="8046" y="131"/>
                </a:cubicBezTo>
                <a:cubicBezTo>
                  <a:pt x="8035" y="134"/>
                  <a:pt x="8018" y="135"/>
                  <a:pt x="8003" y="135"/>
                </a:cubicBezTo>
                <a:cubicBezTo>
                  <a:pt x="7988" y="135"/>
                  <a:pt x="7975" y="134"/>
                  <a:pt x="7972" y="131"/>
                </a:cubicBezTo>
                <a:cubicBezTo>
                  <a:pt x="7972" y="120"/>
                  <a:pt x="7967" y="103"/>
                  <a:pt x="7961" y="86"/>
                </a:cubicBezTo>
                <a:lnTo>
                  <a:pt x="7938" y="80"/>
                </a:lnTo>
                <a:lnTo>
                  <a:pt x="7927" y="80"/>
                </a:lnTo>
                <a:cubicBezTo>
                  <a:pt x="7904" y="80"/>
                  <a:pt x="7899" y="69"/>
                  <a:pt x="7910" y="52"/>
                </a:cubicBezTo>
                <a:lnTo>
                  <a:pt x="7910" y="40"/>
                </a:lnTo>
                <a:lnTo>
                  <a:pt x="7910" y="29"/>
                </a:lnTo>
                <a:cubicBezTo>
                  <a:pt x="7904" y="20"/>
                  <a:pt x="7897" y="16"/>
                  <a:pt x="7891" y="16"/>
                </a:cubicBezTo>
                <a:cubicBezTo>
                  <a:pt x="7885" y="16"/>
                  <a:pt x="7879" y="20"/>
                  <a:pt x="7876" y="29"/>
                </a:cubicBezTo>
                <a:lnTo>
                  <a:pt x="7865" y="40"/>
                </a:lnTo>
                <a:cubicBezTo>
                  <a:pt x="7865" y="46"/>
                  <a:pt x="7853" y="46"/>
                  <a:pt x="7848" y="46"/>
                </a:cubicBezTo>
                <a:cubicBezTo>
                  <a:pt x="7842" y="46"/>
                  <a:pt x="7831" y="40"/>
                  <a:pt x="7836" y="35"/>
                </a:cubicBezTo>
                <a:cubicBezTo>
                  <a:pt x="7836" y="23"/>
                  <a:pt x="7825" y="12"/>
                  <a:pt x="7814" y="1"/>
                </a:cubicBezTo>
                <a:close/>
              </a:path>
            </a:pathLst>
          </a:custGeom>
          <a:solidFill>
            <a:srgbClr val="A6683B">
              <a:alpha val="5874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50" name="Shape 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" name="Google Shape;51;p9"/>
          <p:cNvPicPr preferRelativeResize="0"/>
          <p:nvPr/>
        </p:nvPicPr>
        <p:blipFill>
          <a:blip r:embed="rId2">
            <a:alphaModFix amt="90000"/>
          </a:blip>
          <a:stretch>
            <a:fillRect/>
          </a:stretch>
        </p:blipFill>
        <p:spPr>
          <a:xfrm>
            <a:off x="-46575" y="-26199"/>
            <a:ext cx="9237151" cy="5195897"/>
          </a:xfrm>
          <a:prstGeom prst="rect">
            <a:avLst/>
          </a:prstGeom>
          <a:noFill/>
          <a:ln>
            <a:noFill/>
          </a:ln>
        </p:spPr>
      </p:pic>
      <p:sp>
        <p:nvSpPr>
          <p:cNvPr id="52" name="Google Shape;52;p9"/>
          <p:cNvSpPr/>
          <p:nvPr/>
        </p:nvSpPr>
        <p:spPr>
          <a:xfrm flipH="1">
            <a:off x="-893900" y="3720500"/>
            <a:ext cx="10719571" cy="2378416"/>
          </a:xfrm>
          <a:custGeom>
            <a:rect b="b" l="l" r="r" t="t"/>
            <a:pathLst>
              <a:path extrusionOk="0" h="16534" w="54963">
                <a:moveTo>
                  <a:pt x="5107" y="142"/>
                </a:moveTo>
                <a:lnTo>
                  <a:pt x="5107" y="142"/>
                </a:lnTo>
                <a:cubicBezTo>
                  <a:pt x="5102" y="144"/>
                  <a:pt x="5095" y="147"/>
                  <a:pt x="5089" y="151"/>
                </a:cubicBezTo>
                <a:lnTo>
                  <a:pt x="5089" y="151"/>
                </a:lnTo>
                <a:cubicBezTo>
                  <a:pt x="5095" y="149"/>
                  <a:pt x="5101" y="146"/>
                  <a:pt x="5107" y="142"/>
                </a:cubicBezTo>
                <a:close/>
                <a:moveTo>
                  <a:pt x="10344" y="1442"/>
                </a:moveTo>
                <a:lnTo>
                  <a:pt x="10344" y="1442"/>
                </a:lnTo>
                <a:cubicBezTo>
                  <a:pt x="10343" y="1442"/>
                  <a:pt x="10342" y="1443"/>
                  <a:pt x="10341" y="1444"/>
                </a:cubicBezTo>
                <a:lnTo>
                  <a:pt x="10341" y="1444"/>
                </a:lnTo>
                <a:cubicBezTo>
                  <a:pt x="10342" y="1443"/>
                  <a:pt x="10343" y="1443"/>
                  <a:pt x="10344" y="1442"/>
                </a:cubicBezTo>
                <a:close/>
                <a:moveTo>
                  <a:pt x="38979" y="3677"/>
                </a:moveTo>
                <a:cubicBezTo>
                  <a:pt x="38979" y="3683"/>
                  <a:pt x="38978" y="3689"/>
                  <a:pt x="38976" y="3694"/>
                </a:cubicBezTo>
                <a:lnTo>
                  <a:pt x="38976" y="3694"/>
                </a:lnTo>
                <a:cubicBezTo>
                  <a:pt x="38993" y="3688"/>
                  <a:pt x="39014" y="3683"/>
                  <a:pt x="39025" y="3677"/>
                </a:cubicBezTo>
                <a:close/>
                <a:moveTo>
                  <a:pt x="38976" y="3694"/>
                </a:moveTo>
                <a:lnTo>
                  <a:pt x="38976" y="3694"/>
                </a:lnTo>
                <a:cubicBezTo>
                  <a:pt x="38975" y="3694"/>
                  <a:pt x="38974" y="3694"/>
                  <a:pt x="38974" y="3694"/>
                </a:cubicBezTo>
                <a:cubicBezTo>
                  <a:pt x="38974" y="3694"/>
                  <a:pt x="38975" y="3695"/>
                  <a:pt x="38975" y="3695"/>
                </a:cubicBezTo>
                <a:lnTo>
                  <a:pt x="38975" y="3695"/>
                </a:lnTo>
                <a:cubicBezTo>
                  <a:pt x="38975" y="3694"/>
                  <a:pt x="38976" y="3694"/>
                  <a:pt x="38976" y="3694"/>
                </a:cubicBezTo>
                <a:close/>
                <a:moveTo>
                  <a:pt x="35223" y="4562"/>
                </a:moveTo>
                <a:cubicBezTo>
                  <a:pt x="35223" y="4564"/>
                  <a:pt x="35224" y="4565"/>
                  <a:pt x="35225" y="4567"/>
                </a:cubicBezTo>
                <a:lnTo>
                  <a:pt x="35225" y="4567"/>
                </a:lnTo>
                <a:cubicBezTo>
                  <a:pt x="35224" y="4566"/>
                  <a:pt x="35224" y="4564"/>
                  <a:pt x="35223" y="4562"/>
                </a:cubicBezTo>
                <a:close/>
                <a:moveTo>
                  <a:pt x="34948" y="4672"/>
                </a:moveTo>
                <a:cubicBezTo>
                  <a:pt x="34945" y="4674"/>
                  <a:pt x="34942" y="4675"/>
                  <a:pt x="34940" y="4676"/>
                </a:cubicBezTo>
                <a:cubicBezTo>
                  <a:pt x="34942" y="4675"/>
                  <a:pt x="34945" y="4673"/>
                  <a:pt x="34948" y="4672"/>
                </a:cubicBezTo>
                <a:close/>
                <a:moveTo>
                  <a:pt x="34628" y="4812"/>
                </a:moveTo>
                <a:cubicBezTo>
                  <a:pt x="34599" y="4812"/>
                  <a:pt x="34571" y="4818"/>
                  <a:pt x="34542" y="4818"/>
                </a:cubicBezTo>
                <a:cubicBezTo>
                  <a:pt x="34542" y="4823"/>
                  <a:pt x="34537" y="4846"/>
                  <a:pt x="34531" y="4852"/>
                </a:cubicBezTo>
                <a:cubicBezTo>
                  <a:pt x="34571" y="4846"/>
                  <a:pt x="34611" y="4835"/>
                  <a:pt x="34628" y="4812"/>
                </a:cubicBezTo>
                <a:close/>
                <a:moveTo>
                  <a:pt x="47061" y="6116"/>
                </a:moveTo>
                <a:cubicBezTo>
                  <a:pt x="47062" y="6116"/>
                  <a:pt x="47063" y="6116"/>
                  <a:pt x="47065" y="6117"/>
                </a:cubicBezTo>
                <a:cubicBezTo>
                  <a:pt x="47064" y="6116"/>
                  <a:pt x="47062" y="6116"/>
                  <a:pt x="47061" y="6116"/>
                </a:cubicBezTo>
                <a:close/>
                <a:moveTo>
                  <a:pt x="31110" y="7240"/>
                </a:moveTo>
                <a:lnTo>
                  <a:pt x="31110" y="7240"/>
                </a:lnTo>
                <a:cubicBezTo>
                  <a:pt x="31104" y="7252"/>
                  <a:pt x="31098" y="7269"/>
                  <a:pt x="31098" y="7280"/>
                </a:cubicBezTo>
                <a:cubicBezTo>
                  <a:pt x="31070" y="7280"/>
                  <a:pt x="31042" y="7280"/>
                  <a:pt x="31013" y="7286"/>
                </a:cubicBezTo>
                <a:cubicBezTo>
                  <a:pt x="31030" y="7257"/>
                  <a:pt x="31070" y="7252"/>
                  <a:pt x="31110" y="7240"/>
                </a:cubicBezTo>
                <a:close/>
                <a:moveTo>
                  <a:pt x="24048" y="8266"/>
                </a:moveTo>
                <a:cubicBezTo>
                  <a:pt x="24049" y="8267"/>
                  <a:pt x="24050" y="8267"/>
                  <a:pt x="24052" y="8267"/>
                </a:cubicBezTo>
                <a:cubicBezTo>
                  <a:pt x="24050" y="8267"/>
                  <a:pt x="24049" y="8266"/>
                  <a:pt x="24048" y="8266"/>
                </a:cubicBezTo>
                <a:close/>
                <a:moveTo>
                  <a:pt x="21153" y="7615"/>
                </a:moveTo>
                <a:cubicBezTo>
                  <a:pt x="21165" y="7621"/>
                  <a:pt x="21192" y="7626"/>
                  <a:pt x="21203" y="7632"/>
                </a:cubicBezTo>
                <a:cubicBezTo>
                  <a:pt x="21203" y="7637"/>
                  <a:pt x="21209" y="7655"/>
                  <a:pt x="21215" y="7660"/>
                </a:cubicBezTo>
                <a:cubicBezTo>
                  <a:pt x="21226" y="7660"/>
                  <a:pt x="21243" y="7666"/>
                  <a:pt x="21249" y="7666"/>
                </a:cubicBezTo>
                <a:cubicBezTo>
                  <a:pt x="21249" y="7672"/>
                  <a:pt x="21249" y="7683"/>
                  <a:pt x="21249" y="7689"/>
                </a:cubicBezTo>
                <a:cubicBezTo>
                  <a:pt x="21413" y="7825"/>
                  <a:pt x="21515" y="7995"/>
                  <a:pt x="21663" y="8142"/>
                </a:cubicBezTo>
                <a:cubicBezTo>
                  <a:pt x="21697" y="8228"/>
                  <a:pt x="21788" y="8290"/>
                  <a:pt x="21822" y="8375"/>
                </a:cubicBezTo>
                <a:cubicBezTo>
                  <a:pt x="21737" y="8296"/>
                  <a:pt x="21674" y="8205"/>
                  <a:pt x="21606" y="8120"/>
                </a:cubicBezTo>
                <a:cubicBezTo>
                  <a:pt x="21589" y="8103"/>
                  <a:pt x="21583" y="8074"/>
                  <a:pt x="21549" y="8069"/>
                </a:cubicBezTo>
                <a:cubicBezTo>
                  <a:pt x="21549" y="8080"/>
                  <a:pt x="21544" y="8097"/>
                  <a:pt x="21544" y="8103"/>
                </a:cubicBezTo>
                <a:cubicBezTo>
                  <a:pt x="21532" y="8103"/>
                  <a:pt x="21498" y="8103"/>
                  <a:pt x="21487" y="8108"/>
                </a:cubicBezTo>
                <a:cubicBezTo>
                  <a:pt x="21487" y="8097"/>
                  <a:pt x="21493" y="8086"/>
                  <a:pt x="21493" y="8069"/>
                </a:cubicBezTo>
                <a:cubicBezTo>
                  <a:pt x="21515" y="8069"/>
                  <a:pt x="21532" y="8063"/>
                  <a:pt x="21544" y="8046"/>
                </a:cubicBezTo>
                <a:cubicBezTo>
                  <a:pt x="21521" y="8001"/>
                  <a:pt x="21459" y="7961"/>
                  <a:pt x="21430" y="7921"/>
                </a:cubicBezTo>
                <a:cubicBezTo>
                  <a:pt x="21408" y="7893"/>
                  <a:pt x="21391" y="7864"/>
                  <a:pt x="21351" y="7853"/>
                </a:cubicBezTo>
                <a:lnTo>
                  <a:pt x="21351" y="7853"/>
                </a:lnTo>
                <a:cubicBezTo>
                  <a:pt x="21351" y="7876"/>
                  <a:pt x="21368" y="7904"/>
                  <a:pt x="21402" y="7916"/>
                </a:cubicBezTo>
                <a:cubicBezTo>
                  <a:pt x="21408" y="7938"/>
                  <a:pt x="21464" y="7967"/>
                  <a:pt x="21419" y="7984"/>
                </a:cubicBezTo>
                <a:cubicBezTo>
                  <a:pt x="21408" y="7967"/>
                  <a:pt x="21391" y="7955"/>
                  <a:pt x="21362" y="7955"/>
                </a:cubicBezTo>
                <a:cubicBezTo>
                  <a:pt x="21368" y="7955"/>
                  <a:pt x="21379" y="7944"/>
                  <a:pt x="21385" y="7938"/>
                </a:cubicBezTo>
                <a:cubicBezTo>
                  <a:pt x="21374" y="7938"/>
                  <a:pt x="21351" y="7933"/>
                  <a:pt x="21339" y="7927"/>
                </a:cubicBezTo>
                <a:cubicBezTo>
                  <a:pt x="21328" y="7916"/>
                  <a:pt x="21317" y="7904"/>
                  <a:pt x="21305" y="7898"/>
                </a:cubicBezTo>
                <a:cubicBezTo>
                  <a:pt x="21317" y="7893"/>
                  <a:pt x="21345" y="7893"/>
                  <a:pt x="21356" y="7887"/>
                </a:cubicBezTo>
                <a:cubicBezTo>
                  <a:pt x="21334" y="7881"/>
                  <a:pt x="21305" y="7876"/>
                  <a:pt x="21283" y="7870"/>
                </a:cubicBezTo>
                <a:cubicBezTo>
                  <a:pt x="21288" y="7870"/>
                  <a:pt x="21305" y="7864"/>
                  <a:pt x="21311" y="7859"/>
                </a:cubicBezTo>
                <a:cubicBezTo>
                  <a:pt x="21271" y="7825"/>
                  <a:pt x="21237" y="7791"/>
                  <a:pt x="21198" y="7757"/>
                </a:cubicBezTo>
                <a:cubicBezTo>
                  <a:pt x="21152" y="7745"/>
                  <a:pt x="21158" y="7706"/>
                  <a:pt x="21147" y="7677"/>
                </a:cubicBezTo>
                <a:lnTo>
                  <a:pt x="21147" y="7677"/>
                </a:lnTo>
                <a:cubicBezTo>
                  <a:pt x="21237" y="7711"/>
                  <a:pt x="21266" y="7785"/>
                  <a:pt x="21317" y="7836"/>
                </a:cubicBezTo>
                <a:cubicBezTo>
                  <a:pt x="21318" y="7842"/>
                  <a:pt x="21324" y="7845"/>
                  <a:pt x="21332" y="7845"/>
                </a:cubicBezTo>
                <a:cubicBezTo>
                  <a:pt x="21351" y="7845"/>
                  <a:pt x="21378" y="7827"/>
                  <a:pt x="21345" y="7819"/>
                </a:cubicBezTo>
                <a:cubicBezTo>
                  <a:pt x="21279" y="7753"/>
                  <a:pt x="21218" y="7683"/>
                  <a:pt x="21153" y="7615"/>
                </a:cubicBezTo>
                <a:close/>
                <a:moveTo>
                  <a:pt x="26168" y="8455"/>
                </a:moveTo>
                <a:lnTo>
                  <a:pt x="26162" y="8477"/>
                </a:lnTo>
                <a:cubicBezTo>
                  <a:pt x="26177" y="8471"/>
                  <a:pt x="26190" y="8468"/>
                  <a:pt x="26202" y="8468"/>
                </a:cubicBezTo>
                <a:cubicBezTo>
                  <a:pt x="26222" y="8468"/>
                  <a:pt x="26239" y="8476"/>
                  <a:pt x="26253" y="8494"/>
                </a:cubicBezTo>
                <a:cubicBezTo>
                  <a:pt x="26253" y="8489"/>
                  <a:pt x="26259" y="8472"/>
                  <a:pt x="26259" y="8466"/>
                </a:cubicBezTo>
                <a:cubicBezTo>
                  <a:pt x="26310" y="8472"/>
                  <a:pt x="26355" y="8477"/>
                  <a:pt x="26395" y="8494"/>
                </a:cubicBezTo>
                <a:cubicBezTo>
                  <a:pt x="26355" y="8494"/>
                  <a:pt x="26315" y="8489"/>
                  <a:pt x="26276" y="8489"/>
                </a:cubicBezTo>
                <a:cubicBezTo>
                  <a:pt x="26268" y="8495"/>
                  <a:pt x="26261" y="8497"/>
                  <a:pt x="26254" y="8497"/>
                </a:cubicBezTo>
                <a:cubicBezTo>
                  <a:pt x="26235" y="8497"/>
                  <a:pt x="26218" y="8480"/>
                  <a:pt x="26202" y="8472"/>
                </a:cubicBezTo>
                <a:cubicBezTo>
                  <a:pt x="26202" y="8483"/>
                  <a:pt x="26191" y="8494"/>
                  <a:pt x="26185" y="8506"/>
                </a:cubicBezTo>
                <a:cubicBezTo>
                  <a:pt x="26185" y="8494"/>
                  <a:pt x="26179" y="8483"/>
                  <a:pt x="26179" y="8472"/>
                </a:cubicBezTo>
                <a:cubicBezTo>
                  <a:pt x="26153" y="8491"/>
                  <a:pt x="26125" y="8503"/>
                  <a:pt x="26093" y="8509"/>
                </a:cubicBezTo>
                <a:lnTo>
                  <a:pt x="26093" y="8509"/>
                </a:lnTo>
                <a:cubicBezTo>
                  <a:pt x="26125" y="8493"/>
                  <a:pt x="26152" y="8476"/>
                  <a:pt x="26168" y="8455"/>
                </a:cubicBezTo>
                <a:close/>
                <a:moveTo>
                  <a:pt x="54503" y="13629"/>
                </a:moveTo>
                <a:lnTo>
                  <a:pt x="54503" y="13657"/>
                </a:lnTo>
                <a:lnTo>
                  <a:pt x="54503" y="13663"/>
                </a:lnTo>
                <a:cubicBezTo>
                  <a:pt x="54526" y="13669"/>
                  <a:pt x="54537" y="13691"/>
                  <a:pt x="54531" y="13708"/>
                </a:cubicBezTo>
                <a:lnTo>
                  <a:pt x="54526" y="13720"/>
                </a:lnTo>
                <a:cubicBezTo>
                  <a:pt x="54526" y="13725"/>
                  <a:pt x="54520" y="13731"/>
                  <a:pt x="54526" y="13737"/>
                </a:cubicBezTo>
                <a:lnTo>
                  <a:pt x="54531" y="13748"/>
                </a:lnTo>
                <a:cubicBezTo>
                  <a:pt x="54537" y="13765"/>
                  <a:pt x="54531" y="13777"/>
                  <a:pt x="54520" y="13777"/>
                </a:cubicBezTo>
                <a:lnTo>
                  <a:pt x="54520" y="13771"/>
                </a:lnTo>
                <a:lnTo>
                  <a:pt x="54509" y="13754"/>
                </a:lnTo>
                <a:cubicBezTo>
                  <a:pt x="54486" y="13742"/>
                  <a:pt x="54457" y="13714"/>
                  <a:pt x="54457" y="13708"/>
                </a:cubicBezTo>
                <a:cubicBezTo>
                  <a:pt x="54452" y="13703"/>
                  <a:pt x="54480" y="13697"/>
                  <a:pt x="54486" y="13691"/>
                </a:cubicBezTo>
                <a:cubicBezTo>
                  <a:pt x="54497" y="13691"/>
                  <a:pt x="54480" y="13669"/>
                  <a:pt x="54475" y="13663"/>
                </a:cubicBezTo>
                <a:cubicBezTo>
                  <a:pt x="54463" y="13652"/>
                  <a:pt x="54475" y="13635"/>
                  <a:pt x="54503" y="13629"/>
                </a:cubicBezTo>
                <a:close/>
                <a:moveTo>
                  <a:pt x="54639" y="13725"/>
                </a:moveTo>
                <a:cubicBezTo>
                  <a:pt x="54656" y="13725"/>
                  <a:pt x="54684" y="13760"/>
                  <a:pt x="54696" y="13765"/>
                </a:cubicBezTo>
                <a:cubicBezTo>
                  <a:pt x="54712" y="13776"/>
                  <a:pt x="54680" y="13841"/>
                  <a:pt x="54652" y="13845"/>
                </a:cubicBezTo>
                <a:lnTo>
                  <a:pt x="54652" y="13845"/>
                </a:lnTo>
                <a:cubicBezTo>
                  <a:pt x="54625" y="13843"/>
                  <a:pt x="54593" y="13822"/>
                  <a:pt x="54577" y="13822"/>
                </a:cubicBezTo>
                <a:cubicBezTo>
                  <a:pt x="54554" y="13816"/>
                  <a:pt x="54599" y="13788"/>
                  <a:pt x="54616" y="13777"/>
                </a:cubicBezTo>
                <a:cubicBezTo>
                  <a:pt x="54633" y="13765"/>
                  <a:pt x="54633" y="13754"/>
                  <a:pt x="54622" y="13748"/>
                </a:cubicBezTo>
                <a:cubicBezTo>
                  <a:pt x="54605" y="13742"/>
                  <a:pt x="54577" y="13725"/>
                  <a:pt x="54577" y="13725"/>
                </a:cubicBezTo>
                <a:close/>
                <a:moveTo>
                  <a:pt x="1492" y="1"/>
                </a:moveTo>
                <a:cubicBezTo>
                  <a:pt x="1487" y="12"/>
                  <a:pt x="1470" y="35"/>
                  <a:pt x="1458" y="46"/>
                </a:cubicBezTo>
                <a:cubicBezTo>
                  <a:pt x="1423" y="44"/>
                  <a:pt x="1387" y="43"/>
                  <a:pt x="1351" y="43"/>
                </a:cubicBezTo>
                <a:cubicBezTo>
                  <a:pt x="1279" y="43"/>
                  <a:pt x="1209" y="48"/>
                  <a:pt x="1141" y="63"/>
                </a:cubicBezTo>
                <a:cubicBezTo>
                  <a:pt x="1113" y="59"/>
                  <a:pt x="1084" y="55"/>
                  <a:pt x="1056" y="55"/>
                </a:cubicBezTo>
                <a:cubicBezTo>
                  <a:pt x="1009" y="55"/>
                  <a:pt x="965" y="65"/>
                  <a:pt x="936" y="97"/>
                </a:cubicBezTo>
                <a:cubicBezTo>
                  <a:pt x="931" y="86"/>
                  <a:pt x="919" y="57"/>
                  <a:pt x="914" y="46"/>
                </a:cubicBezTo>
                <a:cubicBezTo>
                  <a:pt x="908" y="57"/>
                  <a:pt x="902" y="80"/>
                  <a:pt x="897" y="97"/>
                </a:cubicBezTo>
                <a:lnTo>
                  <a:pt x="840" y="97"/>
                </a:lnTo>
                <a:cubicBezTo>
                  <a:pt x="817" y="91"/>
                  <a:pt x="789" y="80"/>
                  <a:pt x="772" y="74"/>
                </a:cubicBezTo>
                <a:cubicBezTo>
                  <a:pt x="772" y="80"/>
                  <a:pt x="761" y="91"/>
                  <a:pt x="755" y="97"/>
                </a:cubicBezTo>
                <a:lnTo>
                  <a:pt x="0" y="97"/>
                </a:lnTo>
                <a:lnTo>
                  <a:pt x="0" y="16523"/>
                </a:lnTo>
                <a:lnTo>
                  <a:pt x="10633" y="16523"/>
                </a:lnTo>
                <a:cubicBezTo>
                  <a:pt x="10622" y="16517"/>
                  <a:pt x="10610" y="16511"/>
                  <a:pt x="10605" y="16506"/>
                </a:cubicBezTo>
                <a:lnTo>
                  <a:pt x="10605" y="16506"/>
                </a:lnTo>
                <a:cubicBezTo>
                  <a:pt x="10622" y="16511"/>
                  <a:pt x="10644" y="16517"/>
                  <a:pt x="10661" y="16523"/>
                </a:cubicBezTo>
                <a:lnTo>
                  <a:pt x="10792" y="16523"/>
                </a:lnTo>
                <a:cubicBezTo>
                  <a:pt x="10758" y="16500"/>
                  <a:pt x="10712" y="16494"/>
                  <a:pt x="10678" y="16489"/>
                </a:cubicBezTo>
                <a:cubicBezTo>
                  <a:pt x="10684" y="16489"/>
                  <a:pt x="10695" y="16477"/>
                  <a:pt x="10701" y="16477"/>
                </a:cubicBezTo>
                <a:lnTo>
                  <a:pt x="10746" y="16494"/>
                </a:lnTo>
                <a:lnTo>
                  <a:pt x="10775" y="16477"/>
                </a:lnTo>
                <a:lnTo>
                  <a:pt x="10775" y="16477"/>
                </a:lnTo>
                <a:lnTo>
                  <a:pt x="10769" y="16494"/>
                </a:lnTo>
                <a:cubicBezTo>
                  <a:pt x="10798" y="16500"/>
                  <a:pt x="10826" y="16511"/>
                  <a:pt x="10854" y="16523"/>
                </a:cubicBezTo>
                <a:lnTo>
                  <a:pt x="16761" y="16523"/>
                </a:lnTo>
                <a:cubicBezTo>
                  <a:pt x="16800" y="16506"/>
                  <a:pt x="16846" y="16500"/>
                  <a:pt x="16891" y="16489"/>
                </a:cubicBezTo>
                <a:lnTo>
                  <a:pt x="16891" y="16489"/>
                </a:lnTo>
                <a:cubicBezTo>
                  <a:pt x="16880" y="16506"/>
                  <a:pt x="16857" y="16517"/>
                  <a:pt x="16834" y="16523"/>
                </a:cubicBezTo>
                <a:lnTo>
                  <a:pt x="17005" y="16523"/>
                </a:lnTo>
                <a:cubicBezTo>
                  <a:pt x="17017" y="16519"/>
                  <a:pt x="17029" y="16515"/>
                  <a:pt x="17041" y="16515"/>
                </a:cubicBezTo>
                <a:cubicBezTo>
                  <a:pt x="17046" y="16515"/>
                  <a:pt x="17051" y="16515"/>
                  <a:pt x="17056" y="16517"/>
                </a:cubicBezTo>
                <a:cubicBezTo>
                  <a:pt x="17107" y="16489"/>
                  <a:pt x="17164" y="16483"/>
                  <a:pt x="17215" y="16466"/>
                </a:cubicBezTo>
                <a:lnTo>
                  <a:pt x="17232" y="16483"/>
                </a:lnTo>
                <a:lnTo>
                  <a:pt x="17249" y="16449"/>
                </a:lnTo>
                <a:cubicBezTo>
                  <a:pt x="17260" y="16460"/>
                  <a:pt x="17271" y="16466"/>
                  <a:pt x="17283" y="16477"/>
                </a:cubicBezTo>
                <a:cubicBezTo>
                  <a:pt x="17294" y="16460"/>
                  <a:pt x="17305" y="16449"/>
                  <a:pt x="17317" y="16432"/>
                </a:cubicBezTo>
                <a:cubicBezTo>
                  <a:pt x="17334" y="16432"/>
                  <a:pt x="17351" y="16426"/>
                  <a:pt x="17373" y="16426"/>
                </a:cubicBezTo>
                <a:cubicBezTo>
                  <a:pt x="17351" y="16438"/>
                  <a:pt x="17339" y="16455"/>
                  <a:pt x="17328" y="16472"/>
                </a:cubicBezTo>
                <a:cubicBezTo>
                  <a:pt x="17345" y="16466"/>
                  <a:pt x="17373" y="16455"/>
                  <a:pt x="17385" y="16449"/>
                </a:cubicBezTo>
                <a:cubicBezTo>
                  <a:pt x="17390" y="16455"/>
                  <a:pt x="17396" y="16466"/>
                  <a:pt x="17402" y="16472"/>
                </a:cubicBezTo>
                <a:cubicBezTo>
                  <a:pt x="17408" y="16466"/>
                  <a:pt x="17408" y="16443"/>
                  <a:pt x="17413" y="16438"/>
                </a:cubicBezTo>
                <a:cubicBezTo>
                  <a:pt x="17426" y="16438"/>
                  <a:pt x="17452" y="16430"/>
                  <a:pt x="17470" y="16430"/>
                </a:cubicBezTo>
                <a:cubicBezTo>
                  <a:pt x="17483" y="16430"/>
                  <a:pt x="17492" y="16434"/>
                  <a:pt x="17487" y="16449"/>
                </a:cubicBezTo>
                <a:cubicBezTo>
                  <a:pt x="17442" y="16483"/>
                  <a:pt x="17334" y="16477"/>
                  <a:pt x="17300" y="16523"/>
                </a:cubicBezTo>
                <a:lnTo>
                  <a:pt x="45964" y="16523"/>
                </a:lnTo>
                <a:lnTo>
                  <a:pt x="45964" y="16534"/>
                </a:lnTo>
                <a:lnTo>
                  <a:pt x="54843" y="16534"/>
                </a:lnTo>
                <a:lnTo>
                  <a:pt x="54843" y="14003"/>
                </a:lnTo>
                <a:cubicBezTo>
                  <a:pt x="54855" y="14015"/>
                  <a:pt x="54866" y="14021"/>
                  <a:pt x="54866" y="14038"/>
                </a:cubicBezTo>
                <a:cubicBezTo>
                  <a:pt x="54866" y="14043"/>
                  <a:pt x="54894" y="14043"/>
                  <a:pt x="54906" y="14049"/>
                </a:cubicBezTo>
                <a:lnTo>
                  <a:pt x="54917" y="14055"/>
                </a:lnTo>
                <a:cubicBezTo>
                  <a:pt x="54921" y="14060"/>
                  <a:pt x="54924" y="14062"/>
                  <a:pt x="54927" y="14062"/>
                </a:cubicBezTo>
                <a:cubicBezTo>
                  <a:pt x="54934" y="14062"/>
                  <a:pt x="54940" y="14051"/>
                  <a:pt x="54940" y="14043"/>
                </a:cubicBezTo>
                <a:cubicBezTo>
                  <a:pt x="54940" y="14038"/>
                  <a:pt x="54951" y="14009"/>
                  <a:pt x="54957" y="14003"/>
                </a:cubicBezTo>
                <a:cubicBezTo>
                  <a:pt x="54962" y="13992"/>
                  <a:pt x="54911" y="13986"/>
                  <a:pt x="54889" y="13986"/>
                </a:cubicBezTo>
                <a:lnTo>
                  <a:pt x="54877" y="13998"/>
                </a:lnTo>
                <a:cubicBezTo>
                  <a:pt x="54855" y="13998"/>
                  <a:pt x="54872" y="13986"/>
                  <a:pt x="54889" y="13981"/>
                </a:cubicBezTo>
                <a:cubicBezTo>
                  <a:pt x="54900" y="13981"/>
                  <a:pt x="54866" y="13941"/>
                  <a:pt x="54849" y="13935"/>
                </a:cubicBezTo>
                <a:cubicBezTo>
                  <a:pt x="54843" y="13935"/>
                  <a:pt x="54838" y="13935"/>
                  <a:pt x="54826" y="13930"/>
                </a:cubicBezTo>
                <a:cubicBezTo>
                  <a:pt x="54815" y="13924"/>
                  <a:pt x="54798" y="13913"/>
                  <a:pt x="54792" y="13907"/>
                </a:cubicBezTo>
                <a:cubicBezTo>
                  <a:pt x="54792" y="13901"/>
                  <a:pt x="54781" y="13867"/>
                  <a:pt x="54775" y="13833"/>
                </a:cubicBezTo>
                <a:lnTo>
                  <a:pt x="54804" y="13822"/>
                </a:lnTo>
                <a:lnTo>
                  <a:pt x="54815" y="13816"/>
                </a:lnTo>
                <a:lnTo>
                  <a:pt x="54826" y="13816"/>
                </a:lnTo>
                <a:lnTo>
                  <a:pt x="54826" y="11144"/>
                </a:lnTo>
                <a:cubicBezTo>
                  <a:pt x="54809" y="11138"/>
                  <a:pt x="54798" y="11133"/>
                  <a:pt x="54781" y="11127"/>
                </a:cubicBezTo>
                <a:lnTo>
                  <a:pt x="54764" y="11121"/>
                </a:lnTo>
                <a:cubicBezTo>
                  <a:pt x="54753" y="11116"/>
                  <a:pt x="54747" y="11093"/>
                  <a:pt x="54736" y="11087"/>
                </a:cubicBezTo>
                <a:cubicBezTo>
                  <a:pt x="54718" y="11076"/>
                  <a:pt x="54696" y="11076"/>
                  <a:pt x="54679" y="11064"/>
                </a:cubicBezTo>
                <a:lnTo>
                  <a:pt x="54639" y="11047"/>
                </a:lnTo>
                <a:cubicBezTo>
                  <a:pt x="54594" y="11025"/>
                  <a:pt x="54554" y="11002"/>
                  <a:pt x="54548" y="10996"/>
                </a:cubicBezTo>
                <a:cubicBezTo>
                  <a:pt x="54543" y="10985"/>
                  <a:pt x="54537" y="10974"/>
                  <a:pt x="54531" y="10968"/>
                </a:cubicBezTo>
                <a:lnTo>
                  <a:pt x="54509" y="10957"/>
                </a:lnTo>
                <a:lnTo>
                  <a:pt x="54503" y="10957"/>
                </a:lnTo>
                <a:cubicBezTo>
                  <a:pt x="54497" y="10951"/>
                  <a:pt x="54486" y="10945"/>
                  <a:pt x="54475" y="10940"/>
                </a:cubicBezTo>
                <a:lnTo>
                  <a:pt x="54457" y="10928"/>
                </a:lnTo>
                <a:lnTo>
                  <a:pt x="54452" y="10923"/>
                </a:lnTo>
                <a:cubicBezTo>
                  <a:pt x="54418" y="10906"/>
                  <a:pt x="54412" y="10872"/>
                  <a:pt x="54418" y="10866"/>
                </a:cubicBezTo>
                <a:cubicBezTo>
                  <a:pt x="54421" y="10863"/>
                  <a:pt x="54411" y="10862"/>
                  <a:pt x="54395" y="10862"/>
                </a:cubicBezTo>
                <a:cubicBezTo>
                  <a:pt x="54379" y="10862"/>
                  <a:pt x="54358" y="10863"/>
                  <a:pt x="54338" y="10866"/>
                </a:cubicBezTo>
                <a:lnTo>
                  <a:pt x="54236" y="10809"/>
                </a:lnTo>
                <a:cubicBezTo>
                  <a:pt x="54236" y="10809"/>
                  <a:pt x="54231" y="10803"/>
                  <a:pt x="54231" y="10803"/>
                </a:cubicBezTo>
                <a:lnTo>
                  <a:pt x="54168" y="10775"/>
                </a:lnTo>
                <a:cubicBezTo>
                  <a:pt x="54157" y="10764"/>
                  <a:pt x="54134" y="10747"/>
                  <a:pt x="54117" y="10741"/>
                </a:cubicBezTo>
                <a:lnTo>
                  <a:pt x="54106" y="10718"/>
                </a:lnTo>
                <a:cubicBezTo>
                  <a:pt x="54098" y="10703"/>
                  <a:pt x="54096" y="10688"/>
                  <a:pt x="54085" y="10688"/>
                </a:cubicBezTo>
                <a:cubicBezTo>
                  <a:pt x="54079" y="10688"/>
                  <a:pt x="54072" y="10692"/>
                  <a:pt x="54060" y="10701"/>
                </a:cubicBezTo>
                <a:cubicBezTo>
                  <a:pt x="54055" y="10701"/>
                  <a:pt x="54032" y="10690"/>
                  <a:pt x="54032" y="10684"/>
                </a:cubicBezTo>
                <a:cubicBezTo>
                  <a:pt x="54043" y="10662"/>
                  <a:pt x="54004" y="10679"/>
                  <a:pt x="54004" y="10662"/>
                </a:cubicBezTo>
                <a:cubicBezTo>
                  <a:pt x="54004" y="10639"/>
                  <a:pt x="53975" y="10645"/>
                  <a:pt x="53958" y="10639"/>
                </a:cubicBezTo>
                <a:cubicBezTo>
                  <a:pt x="53941" y="10633"/>
                  <a:pt x="53935" y="10616"/>
                  <a:pt x="53924" y="10611"/>
                </a:cubicBezTo>
                <a:lnTo>
                  <a:pt x="53907" y="10605"/>
                </a:lnTo>
                <a:cubicBezTo>
                  <a:pt x="53884" y="10605"/>
                  <a:pt x="53873" y="10594"/>
                  <a:pt x="53879" y="10582"/>
                </a:cubicBezTo>
                <a:lnTo>
                  <a:pt x="53879" y="10571"/>
                </a:lnTo>
                <a:cubicBezTo>
                  <a:pt x="53876" y="10568"/>
                  <a:pt x="53865" y="10568"/>
                  <a:pt x="53853" y="10568"/>
                </a:cubicBezTo>
                <a:cubicBezTo>
                  <a:pt x="53842" y="10568"/>
                  <a:pt x="53831" y="10568"/>
                  <a:pt x="53828" y="10565"/>
                </a:cubicBezTo>
                <a:cubicBezTo>
                  <a:pt x="53822" y="10554"/>
                  <a:pt x="53794" y="10531"/>
                  <a:pt x="53777" y="10514"/>
                </a:cubicBezTo>
                <a:lnTo>
                  <a:pt x="53748" y="10514"/>
                </a:lnTo>
                <a:cubicBezTo>
                  <a:pt x="53743" y="10515"/>
                  <a:pt x="53738" y="10515"/>
                  <a:pt x="53734" y="10515"/>
                </a:cubicBezTo>
                <a:cubicBezTo>
                  <a:pt x="53704" y="10515"/>
                  <a:pt x="53691" y="10500"/>
                  <a:pt x="53686" y="10480"/>
                </a:cubicBezTo>
                <a:cubicBezTo>
                  <a:pt x="53674" y="10463"/>
                  <a:pt x="53669" y="10446"/>
                  <a:pt x="53657" y="10429"/>
                </a:cubicBezTo>
                <a:lnTo>
                  <a:pt x="53606" y="10412"/>
                </a:lnTo>
                <a:lnTo>
                  <a:pt x="53584" y="10418"/>
                </a:lnTo>
                <a:cubicBezTo>
                  <a:pt x="53578" y="10401"/>
                  <a:pt x="53584" y="10372"/>
                  <a:pt x="53584" y="10367"/>
                </a:cubicBezTo>
                <a:cubicBezTo>
                  <a:pt x="53584" y="10362"/>
                  <a:pt x="53580" y="10360"/>
                  <a:pt x="53575" y="10360"/>
                </a:cubicBezTo>
                <a:cubicBezTo>
                  <a:pt x="53566" y="10360"/>
                  <a:pt x="53550" y="10365"/>
                  <a:pt x="53533" y="10372"/>
                </a:cubicBezTo>
                <a:lnTo>
                  <a:pt x="53527" y="10350"/>
                </a:lnTo>
                <a:lnTo>
                  <a:pt x="53521" y="10321"/>
                </a:lnTo>
                <a:cubicBezTo>
                  <a:pt x="53487" y="10304"/>
                  <a:pt x="53459" y="10287"/>
                  <a:pt x="53453" y="10281"/>
                </a:cubicBezTo>
                <a:lnTo>
                  <a:pt x="53442" y="10287"/>
                </a:lnTo>
                <a:cubicBezTo>
                  <a:pt x="53437" y="10288"/>
                  <a:pt x="53433" y="10288"/>
                  <a:pt x="53429" y="10288"/>
                </a:cubicBezTo>
                <a:cubicBezTo>
                  <a:pt x="53386" y="10288"/>
                  <a:pt x="53360" y="10262"/>
                  <a:pt x="53340" y="10236"/>
                </a:cubicBezTo>
                <a:cubicBezTo>
                  <a:pt x="53323" y="10225"/>
                  <a:pt x="53306" y="10213"/>
                  <a:pt x="53294" y="10196"/>
                </a:cubicBezTo>
                <a:lnTo>
                  <a:pt x="53272" y="10174"/>
                </a:lnTo>
                <a:cubicBezTo>
                  <a:pt x="53266" y="10178"/>
                  <a:pt x="53260" y="10180"/>
                  <a:pt x="53254" y="10180"/>
                </a:cubicBezTo>
                <a:cubicBezTo>
                  <a:pt x="53243" y="10180"/>
                  <a:pt x="53234" y="10173"/>
                  <a:pt x="53226" y="10162"/>
                </a:cubicBezTo>
                <a:lnTo>
                  <a:pt x="53215" y="10145"/>
                </a:lnTo>
                <a:cubicBezTo>
                  <a:pt x="53204" y="10134"/>
                  <a:pt x="53170" y="10140"/>
                  <a:pt x="53170" y="10111"/>
                </a:cubicBezTo>
                <a:cubicBezTo>
                  <a:pt x="53153" y="10111"/>
                  <a:pt x="53101" y="10100"/>
                  <a:pt x="53090" y="10089"/>
                </a:cubicBezTo>
                <a:cubicBezTo>
                  <a:pt x="53073" y="10077"/>
                  <a:pt x="53039" y="10026"/>
                  <a:pt x="53022" y="10020"/>
                </a:cubicBezTo>
                <a:cubicBezTo>
                  <a:pt x="52999" y="10015"/>
                  <a:pt x="52960" y="9992"/>
                  <a:pt x="52960" y="9981"/>
                </a:cubicBezTo>
                <a:cubicBezTo>
                  <a:pt x="52965" y="9969"/>
                  <a:pt x="52931" y="9969"/>
                  <a:pt x="52920" y="9964"/>
                </a:cubicBezTo>
                <a:cubicBezTo>
                  <a:pt x="52909" y="9952"/>
                  <a:pt x="52892" y="9930"/>
                  <a:pt x="52880" y="9913"/>
                </a:cubicBezTo>
                <a:lnTo>
                  <a:pt x="52835" y="9913"/>
                </a:lnTo>
                <a:cubicBezTo>
                  <a:pt x="52829" y="9901"/>
                  <a:pt x="52789" y="9890"/>
                  <a:pt x="52789" y="9879"/>
                </a:cubicBezTo>
                <a:cubicBezTo>
                  <a:pt x="52789" y="9867"/>
                  <a:pt x="52772" y="9828"/>
                  <a:pt x="52755" y="9822"/>
                </a:cubicBezTo>
                <a:cubicBezTo>
                  <a:pt x="52738" y="9816"/>
                  <a:pt x="52676" y="9794"/>
                  <a:pt x="52665" y="9782"/>
                </a:cubicBezTo>
                <a:cubicBezTo>
                  <a:pt x="52653" y="9771"/>
                  <a:pt x="52648" y="9748"/>
                  <a:pt x="52653" y="9731"/>
                </a:cubicBezTo>
                <a:lnTo>
                  <a:pt x="52648" y="9708"/>
                </a:lnTo>
                <a:cubicBezTo>
                  <a:pt x="52645" y="9707"/>
                  <a:pt x="52643" y="9707"/>
                  <a:pt x="52641" y="9707"/>
                </a:cubicBezTo>
                <a:cubicBezTo>
                  <a:pt x="52630" y="9707"/>
                  <a:pt x="52618" y="9715"/>
                  <a:pt x="52613" y="9720"/>
                </a:cubicBezTo>
                <a:cubicBezTo>
                  <a:pt x="52608" y="9725"/>
                  <a:pt x="52591" y="9725"/>
                  <a:pt x="52568" y="9725"/>
                </a:cubicBezTo>
                <a:lnTo>
                  <a:pt x="52551" y="9720"/>
                </a:lnTo>
                <a:cubicBezTo>
                  <a:pt x="52528" y="9714"/>
                  <a:pt x="52528" y="9697"/>
                  <a:pt x="52523" y="9680"/>
                </a:cubicBezTo>
                <a:cubicBezTo>
                  <a:pt x="52511" y="9669"/>
                  <a:pt x="52489" y="9652"/>
                  <a:pt x="52472" y="9652"/>
                </a:cubicBezTo>
                <a:cubicBezTo>
                  <a:pt x="52426" y="9646"/>
                  <a:pt x="52421" y="9618"/>
                  <a:pt x="52404" y="9601"/>
                </a:cubicBezTo>
                <a:cubicBezTo>
                  <a:pt x="52375" y="9567"/>
                  <a:pt x="52341" y="9555"/>
                  <a:pt x="52296" y="9555"/>
                </a:cubicBezTo>
                <a:lnTo>
                  <a:pt x="52284" y="9555"/>
                </a:lnTo>
                <a:cubicBezTo>
                  <a:pt x="52273" y="9555"/>
                  <a:pt x="52262" y="9538"/>
                  <a:pt x="52256" y="9521"/>
                </a:cubicBezTo>
                <a:lnTo>
                  <a:pt x="52262" y="9510"/>
                </a:lnTo>
                <a:cubicBezTo>
                  <a:pt x="52262" y="9481"/>
                  <a:pt x="52245" y="9487"/>
                  <a:pt x="52222" y="9481"/>
                </a:cubicBezTo>
                <a:cubicBezTo>
                  <a:pt x="52211" y="9476"/>
                  <a:pt x="52199" y="9464"/>
                  <a:pt x="52194" y="9464"/>
                </a:cubicBezTo>
                <a:cubicBezTo>
                  <a:pt x="52189" y="9465"/>
                  <a:pt x="52185" y="9466"/>
                  <a:pt x="52182" y="9466"/>
                </a:cubicBezTo>
                <a:cubicBezTo>
                  <a:pt x="52159" y="9466"/>
                  <a:pt x="52159" y="9451"/>
                  <a:pt x="52154" y="9436"/>
                </a:cubicBezTo>
                <a:cubicBezTo>
                  <a:pt x="52154" y="9425"/>
                  <a:pt x="52148" y="9413"/>
                  <a:pt x="52143" y="9408"/>
                </a:cubicBezTo>
                <a:cubicBezTo>
                  <a:pt x="52143" y="9402"/>
                  <a:pt x="52126" y="9402"/>
                  <a:pt x="52126" y="9402"/>
                </a:cubicBezTo>
                <a:lnTo>
                  <a:pt x="52120" y="9408"/>
                </a:lnTo>
                <a:cubicBezTo>
                  <a:pt x="52120" y="9413"/>
                  <a:pt x="52117" y="9416"/>
                  <a:pt x="52113" y="9416"/>
                </a:cubicBezTo>
                <a:cubicBezTo>
                  <a:pt x="52110" y="9416"/>
                  <a:pt x="52106" y="9413"/>
                  <a:pt x="52103" y="9408"/>
                </a:cubicBezTo>
                <a:lnTo>
                  <a:pt x="52097" y="9402"/>
                </a:lnTo>
                <a:cubicBezTo>
                  <a:pt x="52086" y="9385"/>
                  <a:pt x="52057" y="9368"/>
                  <a:pt x="52029" y="9345"/>
                </a:cubicBezTo>
                <a:lnTo>
                  <a:pt x="52012" y="9334"/>
                </a:lnTo>
                <a:cubicBezTo>
                  <a:pt x="51989" y="9317"/>
                  <a:pt x="51967" y="9294"/>
                  <a:pt x="51950" y="9283"/>
                </a:cubicBezTo>
                <a:cubicBezTo>
                  <a:pt x="51939" y="9291"/>
                  <a:pt x="51931" y="9295"/>
                  <a:pt x="51924" y="9295"/>
                </a:cubicBezTo>
                <a:cubicBezTo>
                  <a:pt x="51916" y="9295"/>
                  <a:pt x="51910" y="9289"/>
                  <a:pt x="51904" y="9277"/>
                </a:cubicBezTo>
                <a:lnTo>
                  <a:pt x="51899" y="9260"/>
                </a:lnTo>
                <a:cubicBezTo>
                  <a:pt x="51876" y="9249"/>
                  <a:pt x="51819" y="9215"/>
                  <a:pt x="51768" y="9186"/>
                </a:cubicBezTo>
                <a:lnTo>
                  <a:pt x="51723" y="9164"/>
                </a:lnTo>
                <a:cubicBezTo>
                  <a:pt x="51711" y="9152"/>
                  <a:pt x="51706" y="9130"/>
                  <a:pt x="51700" y="9130"/>
                </a:cubicBezTo>
                <a:cubicBezTo>
                  <a:pt x="51696" y="9130"/>
                  <a:pt x="51693" y="9130"/>
                  <a:pt x="51690" y="9130"/>
                </a:cubicBezTo>
                <a:cubicBezTo>
                  <a:pt x="51645" y="9130"/>
                  <a:pt x="51654" y="9095"/>
                  <a:pt x="51638" y="9079"/>
                </a:cubicBezTo>
                <a:cubicBezTo>
                  <a:pt x="51638" y="9073"/>
                  <a:pt x="51660" y="9056"/>
                  <a:pt x="51638" y="9050"/>
                </a:cubicBezTo>
                <a:cubicBezTo>
                  <a:pt x="51632" y="9048"/>
                  <a:pt x="51628" y="9048"/>
                  <a:pt x="51625" y="9048"/>
                </a:cubicBezTo>
                <a:cubicBezTo>
                  <a:pt x="51612" y="9048"/>
                  <a:pt x="51630" y="9067"/>
                  <a:pt x="51621" y="9067"/>
                </a:cubicBezTo>
                <a:lnTo>
                  <a:pt x="51587" y="9062"/>
                </a:lnTo>
                <a:cubicBezTo>
                  <a:pt x="51552" y="9056"/>
                  <a:pt x="51524" y="9045"/>
                  <a:pt x="51530" y="9033"/>
                </a:cubicBezTo>
                <a:lnTo>
                  <a:pt x="51535" y="9028"/>
                </a:lnTo>
                <a:lnTo>
                  <a:pt x="51541" y="9022"/>
                </a:lnTo>
                <a:cubicBezTo>
                  <a:pt x="51547" y="9016"/>
                  <a:pt x="51530" y="9005"/>
                  <a:pt x="51501" y="9005"/>
                </a:cubicBezTo>
                <a:lnTo>
                  <a:pt x="51473" y="8977"/>
                </a:lnTo>
                <a:cubicBezTo>
                  <a:pt x="51467" y="8971"/>
                  <a:pt x="51456" y="8965"/>
                  <a:pt x="51445" y="8959"/>
                </a:cubicBezTo>
                <a:lnTo>
                  <a:pt x="51428" y="8948"/>
                </a:lnTo>
                <a:cubicBezTo>
                  <a:pt x="51405" y="8937"/>
                  <a:pt x="51377" y="8914"/>
                  <a:pt x="51371" y="8891"/>
                </a:cubicBezTo>
                <a:lnTo>
                  <a:pt x="51343" y="8886"/>
                </a:lnTo>
                <a:lnTo>
                  <a:pt x="51337" y="8886"/>
                </a:lnTo>
                <a:cubicBezTo>
                  <a:pt x="51331" y="8886"/>
                  <a:pt x="51269" y="8880"/>
                  <a:pt x="51252" y="8874"/>
                </a:cubicBezTo>
                <a:cubicBezTo>
                  <a:pt x="51229" y="8863"/>
                  <a:pt x="51235" y="8823"/>
                  <a:pt x="51240" y="8812"/>
                </a:cubicBezTo>
                <a:cubicBezTo>
                  <a:pt x="51246" y="8795"/>
                  <a:pt x="51212" y="8784"/>
                  <a:pt x="51167" y="8772"/>
                </a:cubicBezTo>
                <a:lnTo>
                  <a:pt x="51133" y="8750"/>
                </a:lnTo>
                <a:cubicBezTo>
                  <a:pt x="51121" y="8738"/>
                  <a:pt x="51116" y="8721"/>
                  <a:pt x="51104" y="8716"/>
                </a:cubicBezTo>
                <a:cubicBezTo>
                  <a:pt x="51102" y="8714"/>
                  <a:pt x="51099" y="8714"/>
                  <a:pt x="51095" y="8714"/>
                </a:cubicBezTo>
                <a:cubicBezTo>
                  <a:pt x="51085" y="8714"/>
                  <a:pt x="51073" y="8717"/>
                  <a:pt x="51065" y="8717"/>
                </a:cubicBezTo>
                <a:cubicBezTo>
                  <a:pt x="51062" y="8717"/>
                  <a:pt x="51060" y="8717"/>
                  <a:pt x="51059" y="8716"/>
                </a:cubicBezTo>
                <a:lnTo>
                  <a:pt x="51036" y="8698"/>
                </a:lnTo>
                <a:cubicBezTo>
                  <a:pt x="51002" y="8698"/>
                  <a:pt x="50979" y="8676"/>
                  <a:pt x="50979" y="8664"/>
                </a:cubicBezTo>
                <a:cubicBezTo>
                  <a:pt x="50985" y="8659"/>
                  <a:pt x="50974" y="8625"/>
                  <a:pt x="50962" y="8619"/>
                </a:cubicBezTo>
                <a:cubicBezTo>
                  <a:pt x="50951" y="8613"/>
                  <a:pt x="50934" y="8602"/>
                  <a:pt x="50928" y="8596"/>
                </a:cubicBezTo>
                <a:lnTo>
                  <a:pt x="50917" y="8591"/>
                </a:lnTo>
                <a:cubicBezTo>
                  <a:pt x="50900" y="8585"/>
                  <a:pt x="50883" y="8585"/>
                  <a:pt x="50866" y="8579"/>
                </a:cubicBezTo>
                <a:lnTo>
                  <a:pt x="50832" y="8574"/>
                </a:lnTo>
                <a:cubicBezTo>
                  <a:pt x="50832" y="8554"/>
                  <a:pt x="50823" y="8539"/>
                  <a:pt x="50814" y="8539"/>
                </a:cubicBezTo>
                <a:cubicBezTo>
                  <a:pt x="50812" y="8539"/>
                  <a:pt x="50811" y="8539"/>
                  <a:pt x="50809" y="8540"/>
                </a:cubicBezTo>
                <a:cubicBezTo>
                  <a:pt x="50809" y="8540"/>
                  <a:pt x="50808" y="8540"/>
                  <a:pt x="50808" y="8540"/>
                </a:cubicBezTo>
                <a:cubicBezTo>
                  <a:pt x="50800" y="8540"/>
                  <a:pt x="50780" y="8510"/>
                  <a:pt x="50770" y="8500"/>
                </a:cubicBezTo>
                <a:cubicBezTo>
                  <a:pt x="50758" y="8489"/>
                  <a:pt x="50741" y="8477"/>
                  <a:pt x="50735" y="8466"/>
                </a:cubicBezTo>
                <a:lnTo>
                  <a:pt x="50735" y="8460"/>
                </a:lnTo>
                <a:lnTo>
                  <a:pt x="50747" y="8437"/>
                </a:lnTo>
                <a:cubicBezTo>
                  <a:pt x="50731" y="8433"/>
                  <a:pt x="50712" y="8429"/>
                  <a:pt x="50698" y="8429"/>
                </a:cubicBezTo>
                <a:cubicBezTo>
                  <a:pt x="50693" y="8429"/>
                  <a:pt x="50688" y="8430"/>
                  <a:pt x="50684" y="8432"/>
                </a:cubicBezTo>
                <a:lnTo>
                  <a:pt x="50673" y="8432"/>
                </a:lnTo>
                <a:cubicBezTo>
                  <a:pt x="50667" y="8432"/>
                  <a:pt x="50645" y="8420"/>
                  <a:pt x="50622" y="8415"/>
                </a:cubicBezTo>
                <a:lnTo>
                  <a:pt x="50611" y="8398"/>
                </a:lnTo>
                <a:lnTo>
                  <a:pt x="50599" y="8381"/>
                </a:lnTo>
                <a:cubicBezTo>
                  <a:pt x="50577" y="8369"/>
                  <a:pt x="50565" y="8347"/>
                  <a:pt x="50571" y="8341"/>
                </a:cubicBezTo>
                <a:lnTo>
                  <a:pt x="50571" y="8341"/>
                </a:lnTo>
                <a:cubicBezTo>
                  <a:pt x="50571" y="8341"/>
                  <a:pt x="50559" y="8353"/>
                  <a:pt x="50543" y="8369"/>
                </a:cubicBezTo>
                <a:lnTo>
                  <a:pt x="50509" y="8347"/>
                </a:lnTo>
                <a:lnTo>
                  <a:pt x="50503" y="8341"/>
                </a:lnTo>
                <a:cubicBezTo>
                  <a:pt x="50507" y="8330"/>
                  <a:pt x="50498" y="8324"/>
                  <a:pt x="50483" y="8324"/>
                </a:cubicBezTo>
                <a:cubicBezTo>
                  <a:pt x="50474" y="8324"/>
                  <a:pt x="50464" y="8326"/>
                  <a:pt x="50452" y="8330"/>
                </a:cubicBezTo>
                <a:lnTo>
                  <a:pt x="50446" y="8296"/>
                </a:lnTo>
                <a:lnTo>
                  <a:pt x="50435" y="8273"/>
                </a:lnTo>
                <a:cubicBezTo>
                  <a:pt x="50406" y="8262"/>
                  <a:pt x="50372" y="8239"/>
                  <a:pt x="50361" y="8233"/>
                </a:cubicBezTo>
                <a:cubicBezTo>
                  <a:pt x="50350" y="8222"/>
                  <a:pt x="50333" y="8211"/>
                  <a:pt x="50316" y="8194"/>
                </a:cubicBezTo>
                <a:lnTo>
                  <a:pt x="50299" y="8188"/>
                </a:lnTo>
                <a:cubicBezTo>
                  <a:pt x="50276" y="8176"/>
                  <a:pt x="50242" y="8171"/>
                  <a:pt x="50242" y="8159"/>
                </a:cubicBezTo>
                <a:cubicBezTo>
                  <a:pt x="50235" y="8138"/>
                  <a:pt x="50221" y="8132"/>
                  <a:pt x="50206" y="8132"/>
                </a:cubicBezTo>
                <a:cubicBezTo>
                  <a:pt x="50197" y="8132"/>
                  <a:pt x="50188" y="8135"/>
                  <a:pt x="50179" y="8137"/>
                </a:cubicBezTo>
                <a:lnTo>
                  <a:pt x="50157" y="8142"/>
                </a:lnTo>
                <a:cubicBezTo>
                  <a:pt x="50140" y="8154"/>
                  <a:pt x="50106" y="8165"/>
                  <a:pt x="50100" y="8165"/>
                </a:cubicBezTo>
                <a:cubicBezTo>
                  <a:pt x="50094" y="8165"/>
                  <a:pt x="50089" y="8154"/>
                  <a:pt x="50094" y="8148"/>
                </a:cubicBezTo>
                <a:lnTo>
                  <a:pt x="50100" y="8137"/>
                </a:lnTo>
                <a:lnTo>
                  <a:pt x="50106" y="8137"/>
                </a:lnTo>
                <a:cubicBezTo>
                  <a:pt x="50117" y="8131"/>
                  <a:pt x="50094" y="8091"/>
                  <a:pt x="50111" y="8091"/>
                </a:cubicBezTo>
                <a:cubicBezTo>
                  <a:pt x="50134" y="8086"/>
                  <a:pt x="50111" y="8080"/>
                  <a:pt x="50066" y="8069"/>
                </a:cubicBezTo>
                <a:lnTo>
                  <a:pt x="50049" y="8052"/>
                </a:lnTo>
                <a:cubicBezTo>
                  <a:pt x="50026" y="8023"/>
                  <a:pt x="49998" y="8006"/>
                  <a:pt x="49964" y="7984"/>
                </a:cubicBezTo>
                <a:lnTo>
                  <a:pt x="49924" y="7961"/>
                </a:lnTo>
                <a:cubicBezTo>
                  <a:pt x="49879" y="7938"/>
                  <a:pt x="49822" y="7910"/>
                  <a:pt x="49805" y="7893"/>
                </a:cubicBezTo>
                <a:lnTo>
                  <a:pt x="49799" y="7881"/>
                </a:lnTo>
                <a:cubicBezTo>
                  <a:pt x="49794" y="7862"/>
                  <a:pt x="49781" y="7857"/>
                  <a:pt x="49767" y="7857"/>
                </a:cubicBezTo>
                <a:cubicBezTo>
                  <a:pt x="49756" y="7857"/>
                  <a:pt x="49745" y="7860"/>
                  <a:pt x="49735" y="7860"/>
                </a:cubicBezTo>
                <a:cubicBezTo>
                  <a:pt x="49731" y="7860"/>
                  <a:pt x="49728" y="7859"/>
                  <a:pt x="49726" y="7859"/>
                </a:cubicBezTo>
                <a:cubicBezTo>
                  <a:pt x="49726" y="7859"/>
                  <a:pt x="49726" y="7847"/>
                  <a:pt x="49726" y="7842"/>
                </a:cubicBezTo>
                <a:cubicBezTo>
                  <a:pt x="49703" y="7819"/>
                  <a:pt x="49686" y="7785"/>
                  <a:pt x="49663" y="7779"/>
                </a:cubicBezTo>
                <a:cubicBezTo>
                  <a:pt x="49623" y="7779"/>
                  <a:pt x="49635" y="7762"/>
                  <a:pt x="49629" y="7745"/>
                </a:cubicBezTo>
                <a:cubicBezTo>
                  <a:pt x="49629" y="7740"/>
                  <a:pt x="49601" y="7740"/>
                  <a:pt x="49595" y="7740"/>
                </a:cubicBezTo>
                <a:cubicBezTo>
                  <a:pt x="49584" y="7740"/>
                  <a:pt x="49499" y="7655"/>
                  <a:pt x="49448" y="7649"/>
                </a:cubicBezTo>
                <a:cubicBezTo>
                  <a:pt x="49402" y="7637"/>
                  <a:pt x="49362" y="7609"/>
                  <a:pt x="49368" y="7598"/>
                </a:cubicBezTo>
                <a:cubicBezTo>
                  <a:pt x="49368" y="7586"/>
                  <a:pt x="49340" y="7581"/>
                  <a:pt x="49328" y="7581"/>
                </a:cubicBezTo>
                <a:cubicBezTo>
                  <a:pt x="49323" y="7581"/>
                  <a:pt x="49306" y="7547"/>
                  <a:pt x="49300" y="7535"/>
                </a:cubicBezTo>
                <a:cubicBezTo>
                  <a:pt x="49294" y="7524"/>
                  <a:pt x="49215" y="7490"/>
                  <a:pt x="49198" y="7473"/>
                </a:cubicBezTo>
                <a:cubicBezTo>
                  <a:pt x="49175" y="7456"/>
                  <a:pt x="49158" y="7445"/>
                  <a:pt x="49152" y="7439"/>
                </a:cubicBezTo>
                <a:lnTo>
                  <a:pt x="49147" y="7439"/>
                </a:lnTo>
                <a:cubicBezTo>
                  <a:pt x="49113" y="7439"/>
                  <a:pt x="49107" y="7428"/>
                  <a:pt x="49130" y="7411"/>
                </a:cubicBezTo>
                <a:cubicBezTo>
                  <a:pt x="49124" y="7405"/>
                  <a:pt x="49090" y="7394"/>
                  <a:pt x="49056" y="7388"/>
                </a:cubicBezTo>
                <a:lnTo>
                  <a:pt x="49033" y="7371"/>
                </a:lnTo>
                <a:cubicBezTo>
                  <a:pt x="49005" y="7354"/>
                  <a:pt x="48982" y="7354"/>
                  <a:pt x="48954" y="7354"/>
                </a:cubicBezTo>
                <a:lnTo>
                  <a:pt x="48948" y="7354"/>
                </a:lnTo>
                <a:cubicBezTo>
                  <a:pt x="48948" y="7348"/>
                  <a:pt x="48948" y="7337"/>
                  <a:pt x="48954" y="7331"/>
                </a:cubicBezTo>
                <a:cubicBezTo>
                  <a:pt x="48954" y="7325"/>
                  <a:pt x="48926" y="7325"/>
                  <a:pt x="48920" y="7325"/>
                </a:cubicBezTo>
                <a:cubicBezTo>
                  <a:pt x="48908" y="7325"/>
                  <a:pt x="48863" y="7297"/>
                  <a:pt x="48852" y="7286"/>
                </a:cubicBezTo>
                <a:cubicBezTo>
                  <a:pt x="48846" y="7274"/>
                  <a:pt x="48829" y="7218"/>
                  <a:pt x="48812" y="7206"/>
                </a:cubicBezTo>
                <a:cubicBezTo>
                  <a:pt x="48789" y="7195"/>
                  <a:pt x="48772" y="7189"/>
                  <a:pt x="48761" y="7189"/>
                </a:cubicBezTo>
                <a:lnTo>
                  <a:pt x="48755" y="7189"/>
                </a:lnTo>
                <a:cubicBezTo>
                  <a:pt x="48748" y="7189"/>
                  <a:pt x="48740" y="7192"/>
                  <a:pt x="48736" y="7192"/>
                </a:cubicBezTo>
                <a:cubicBezTo>
                  <a:pt x="48734" y="7192"/>
                  <a:pt x="48733" y="7191"/>
                  <a:pt x="48733" y="7189"/>
                </a:cubicBezTo>
                <a:cubicBezTo>
                  <a:pt x="48721" y="7178"/>
                  <a:pt x="48716" y="7161"/>
                  <a:pt x="48704" y="7155"/>
                </a:cubicBezTo>
                <a:lnTo>
                  <a:pt x="48682" y="7150"/>
                </a:lnTo>
                <a:cubicBezTo>
                  <a:pt x="48670" y="7138"/>
                  <a:pt x="48619" y="7115"/>
                  <a:pt x="48608" y="7104"/>
                </a:cubicBezTo>
                <a:cubicBezTo>
                  <a:pt x="48602" y="7093"/>
                  <a:pt x="48579" y="7076"/>
                  <a:pt x="48557" y="7070"/>
                </a:cubicBezTo>
                <a:lnTo>
                  <a:pt x="48545" y="7053"/>
                </a:lnTo>
                <a:lnTo>
                  <a:pt x="48540" y="7036"/>
                </a:lnTo>
                <a:cubicBezTo>
                  <a:pt x="48511" y="7025"/>
                  <a:pt x="48472" y="7008"/>
                  <a:pt x="48449" y="7002"/>
                </a:cubicBezTo>
                <a:lnTo>
                  <a:pt x="48432" y="6991"/>
                </a:lnTo>
                <a:cubicBezTo>
                  <a:pt x="48409" y="6979"/>
                  <a:pt x="48398" y="6957"/>
                  <a:pt x="48381" y="6945"/>
                </a:cubicBezTo>
                <a:cubicBezTo>
                  <a:pt x="48358" y="6934"/>
                  <a:pt x="48335" y="6928"/>
                  <a:pt x="48318" y="6911"/>
                </a:cubicBezTo>
                <a:lnTo>
                  <a:pt x="48284" y="6889"/>
                </a:lnTo>
                <a:cubicBezTo>
                  <a:pt x="48245" y="6883"/>
                  <a:pt x="48188" y="6826"/>
                  <a:pt x="48177" y="6809"/>
                </a:cubicBezTo>
                <a:cubicBezTo>
                  <a:pt x="48173" y="6798"/>
                  <a:pt x="48162" y="6792"/>
                  <a:pt x="48149" y="6792"/>
                </a:cubicBezTo>
                <a:cubicBezTo>
                  <a:pt x="48142" y="6792"/>
                  <a:pt x="48134" y="6794"/>
                  <a:pt x="48126" y="6798"/>
                </a:cubicBezTo>
                <a:lnTo>
                  <a:pt x="48120" y="6781"/>
                </a:lnTo>
                <a:cubicBezTo>
                  <a:pt x="48111" y="6763"/>
                  <a:pt x="48109" y="6756"/>
                  <a:pt x="48096" y="6756"/>
                </a:cubicBezTo>
                <a:cubicBezTo>
                  <a:pt x="48092" y="6756"/>
                  <a:pt x="48087" y="6757"/>
                  <a:pt x="48080" y="6758"/>
                </a:cubicBezTo>
                <a:cubicBezTo>
                  <a:pt x="48076" y="6759"/>
                  <a:pt x="48072" y="6760"/>
                  <a:pt x="48069" y="6760"/>
                </a:cubicBezTo>
                <a:cubicBezTo>
                  <a:pt x="48060" y="6760"/>
                  <a:pt x="48056" y="6754"/>
                  <a:pt x="48052" y="6741"/>
                </a:cubicBezTo>
                <a:cubicBezTo>
                  <a:pt x="48052" y="6735"/>
                  <a:pt x="48029" y="6724"/>
                  <a:pt x="48012" y="6718"/>
                </a:cubicBezTo>
                <a:lnTo>
                  <a:pt x="47955" y="6713"/>
                </a:lnTo>
                <a:cubicBezTo>
                  <a:pt x="47978" y="6696"/>
                  <a:pt x="47961" y="6679"/>
                  <a:pt x="47950" y="6679"/>
                </a:cubicBezTo>
                <a:cubicBezTo>
                  <a:pt x="47938" y="6679"/>
                  <a:pt x="47916" y="6673"/>
                  <a:pt x="47904" y="6662"/>
                </a:cubicBezTo>
                <a:lnTo>
                  <a:pt x="47887" y="6650"/>
                </a:lnTo>
                <a:cubicBezTo>
                  <a:pt x="47882" y="6650"/>
                  <a:pt x="47865" y="6656"/>
                  <a:pt x="47853" y="6667"/>
                </a:cubicBezTo>
                <a:lnTo>
                  <a:pt x="47842" y="6650"/>
                </a:lnTo>
                <a:cubicBezTo>
                  <a:pt x="47836" y="6642"/>
                  <a:pt x="47845" y="6642"/>
                  <a:pt x="47855" y="6642"/>
                </a:cubicBezTo>
                <a:cubicBezTo>
                  <a:pt x="47865" y="6642"/>
                  <a:pt x="47876" y="6642"/>
                  <a:pt x="47876" y="6633"/>
                </a:cubicBezTo>
                <a:lnTo>
                  <a:pt x="47876" y="6628"/>
                </a:lnTo>
                <a:cubicBezTo>
                  <a:pt x="47876" y="6622"/>
                  <a:pt x="47859" y="6622"/>
                  <a:pt x="47842" y="6622"/>
                </a:cubicBezTo>
                <a:lnTo>
                  <a:pt x="47819" y="6616"/>
                </a:lnTo>
                <a:lnTo>
                  <a:pt x="47813" y="6616"/>
                </a:lnTo>
                <a:cubicBezTo>
                  <a:pt x="47813" y="6611"/>
                  <a:pt x="47825" y="6599"/>
                  <a:pt x="47830" y="6599"/>
                </a:cubicBezTo>
                <a:cubicBezTo>
                  <a:pt x="47842" y="6599"/>
                  <a:pt x="47819" y="6582"/>
                  <a:pt x="47813" y="6576"/>
                </a:cubicBezTo>
                <a:cubicBezTo>
                  <a:pt x="47802" y="6576"/>
                  <a:pt x="47768" y="6559"/>
                  <a:pt x="47734" y="6548"/>
                </a:cubicBezTo>
                <a:lnTo>
                  <a:pt x="47694" y="6514"/>
                </a:lnTo>
                <a:cubicBezTo>
                  <a:pt x="47672" y="6497"/>
                  <a:pt x="47632" y="6497"/>
                  <a:pt x="47621" y="6480"/>
                </a:cubicBezTo>
                <a:cubicBezTo>
                  <a:pt x="47604" y="6452"/>
                  <a:pt x="47587" y="6440"/>
                  <a:pt x="47547" y="6429"/>
                </a:cubicBezTo>
                <a:cubicBezTo>
                  <a:pt x="47524" y="6429"/>
                  <a:pt x="47490" y="6406"/>
                  <a:pt x="47484" y="6389"/>
                </a:cubicBezTo>
                <a:lnTo>
                  <a:pt x="47479" y="6361"/>
                </a:lnTo>
                <a:cubicBezTo>
                  <a:pt x="47456" y="6350"/>
                  <a:pt x="47416" y="6344"/>
                  <a:pt x="47388" y="6344"/>
                </a:cubicBezTo>
                <a:lnTo>
                  <a:pt x="47371" y="6333"/>
                </a:lnTo>
                <a:lnTo>
                  <a:pt x="47354" y="6327"/>
                </a:lnTo>
                <a:cubicBezTo>
                  <a:pt x="47343" y="6310"/>
                  <a:pt x="47303" y="6293"/>
                  <a:pt x="47274" y="6281"/>
                </a:cubicBezTo>
                <a:lnTo>
                  <a:pt x="47252" y="6259"/>
                </a:lnTo>
                <a:cubicBezTo>
                  <a:pt x="47229" y="6236"/>
                  <a:pt x="47189" y="6213"/>
                  <a:pt x="47138" y="6196"/>
                </a:cubicBezTo>
                <a:cubicBezTo>
                  <a:pt x="47138" y="6174"/>
                  <a:pt x="47104" y="6174"/>
                  <a:pt x="47070" y="6174"/>
                </a:cubicBezTo>
                <a:cubicBezTo>
                  <a:pt x="47070" y="6168"/>
                  <a:pt x="47065" y="6168"/>
                  <a:pt x="47065" y="6168"/>
                </a:cubicBezTo>
                <a:lnTo>
                  <a:pt x="47053" y="6162"/>
                </a:lnTo>
                <a:cubicBezTo>
                  <a:pt x="47053" y="6162"/>
                  <a:pt x="47042" y="6157"/>
                  <a:pt x="47036" y="6151"/>
                </a:cubicBezTo>
                <a:cubicBezTo>
                  <a:pt x="47025" y="6140"/>
                  <a:pt x="47013" y="6117"/>
                  <a:pt x="47008" y="6106"/>
                </a:cubicBezTo>
                <a:lnTo>
                  <a:pt x="47008" y="6106"/>
                </a:lnTo>
                <a:cubicBezTo>
                  <a:pt x="47023" y="6111"/>
                  <a:pt x="47048" y="6111"/>
                  <a:pt x="47061" y="6116"/>
                </a:cubicBezTo>
                <a:lnTo>
                  <a:pt x="47061" y="6116"/>
                </a:lnTo>
                <a:cubicBezTo>
                  <a:pt x="47034" y="6104"/>
                  <a:pt x="47013" y="6088"/>
                  <a:pt x="46996" y="6066"/>
                </a:cubicBezTo>
                <a:lnTo>
                  <a:pt x="46996" y="6066"/>
                </a:lnTo>
                <a:cubicBezTo>
                  <a:pt x="46996" y="6077"/>
                  <a:pt x="47002" y="6100"/>
                  <a:pt x="47008" y="6106"/>
                </a:cubicBezTo>
                <a:cubicBezTo>
                  <a:pt x="46991" y="6106"/>
                  <a:pt x="46985" y="6100"/>
                  <a:pt x="46974" y="6100"/>
                </a:cubicBezTo>
                <a:lnTo>
                  <a:pt x="46979" y="6072"/>
                </a:lnTo>
                <a:cubicBezTo>
                  <a:pt x="46979" y="6072"/>
                  <a:pt x="46974" y="6072"/>
                  <a:pt x="46962" y="6066"/>
                </a:cubicBezTo>
                <a:cubicBezTo>
                  <a:pt x="46962" y="6060"/>
                  <a:pt x="46968" y="6054"/>
                  <a:pt x="46974" y="6049"/>
                </a:cubicBezTo>
                <a:lnTo>
                  <a:pt x="46923" y="6049"/>
                </a:lnTo>
                <a:cubicBezTo>
                  <a:pt x="46900" y="6037"/>
                  <a:pt x="46883" y="6020"/>
                  <a:pt x="46860" y="6009"/>
                </a:cubicBezTo>
                <a:cubicBezTo>
                  <a:pt x="46843" y="5992"/>
                  <a:pt x="46821" y="5975"/>
                  <a:pt x="46804" y="5958"/>
                </a:cubicBezTo>
                <a:lnTo>
                  <a:pt x="46866" y="5958"/>
                </a:lnTo>
                <a:cubicBezTo>
                  <a:pt x="46843" y="5947"/>
                  <a:pt x="46821" y="5947"/>
                  <a:pt x="46792" y="5947"/>
                </a:cubicBezTo>
                <a:cubicBezTo>
                  <a:pt x="46786" y="5941"/>
                  <a:pt x="46786" y="5935"/>
                  <a:pt x="46781" y="5930"/>
                </a:cubicBezTo>
                <a:cubicBezTo>
                  <a:pt x="46781" y="5924"/>
                  <a:pt x="46786" y="5918"/>
                  <a:pt x="46786" y="5907"/>
                </a:cubicBezTo>
                <a:lnTo>
                  <a:pt x="46786" y="5907"/>
                </a:lnTo>
                <a:cubicBezTo>
                  <a:pt x="46781" y="5913"/>
                  <a:pt x="46775" y="5918"/>
                  <a:pt x="46769" y="5924"/>
                </a:cubicBezTo>
                <a:cubicBezTo>
                  <a:pt x="46758" y="5907"/>
                  <a:pt x="46747" y="5896"/>
                  <a:pt x="46735" y="5884"/>
                </a:cubicBezTo>
                <a:cubicBezTo>
                  <a:pt x="46730" y="5896"/>
                  <a:pt x="46730" y="5901"/>
                  <a:pt x="46718" y="5907"/>
                </a:cubicBezTo>
                <a:cubicBezTo>
                  <a:pt x="46701" y="5896"/>
                  <a:pt x="46679" y="5884"/>
                  <a:pt x="46656" y="5873"/>
                </a:cubicBezTo>
                <a:cubicBezTo>
                  <a:pt x="46667" y="5873"/>
                  <a:pt x="46684" y="5867"/>
                  <a:pt x="46696" y="5862"/>
                </a:cubicBezTo>
                <a:cubicBezTo>
                  <a:pt x="46690" y="5856"/>
                  <a:pt x="46673" y="5845"/>
                  <a:pt x="46667" y="5839"/>
                </a:cubicBezTo>
                <a:cubicBezTo>
                  <a:pt x="46663" y="5856"/>
                  <a:pt x="46654" y="5862"/>
                  <a:pt x="46644" y="5862"/>
                </a:cubicBezTo>
                <a:cubicBezTo>
                  <a:pt x="46625" y="5862"/>
                  <a:pt x="46600" y="5844"/>
                  <a:pt x="46582" y="5833"/>
                </a:cubicBezTo>
                <a:cubicBezTo>
                  <a:pt x="46531" y="5799"/>
                  <a:pt x="46474" y="5771"/>
                  <a:pt x="46412" y="5737"/>
                </a:cubicBezTo>
                <a:cubicBezTo>
                  <a:pt x="46423" y="5731"/>
                  <a:pt x="46423" y="5720"/>
                  <a:pt x="46406" y="5708"/>
                </a:cubicBezTo>
                <a:cubicBezTo>
                  <a:pt x="46406" y="5714"/>
                  <a:pt x="46401" y="5720"/>
                  <a:pt x="46395" y="5731"/>
                </a:cubicBezTo>
                <a:lnTo>
                  <a:pt x="46344" y="5708"/>
                </a:lnTo>
                <a:cubicBezTo>
                  <a:pt x="46321" y="5686"/>
                  <a:pt x="46293" y="5669"/>
                  <a:pt x="46265" y="5652"/>
                </a:cubicBezTo>
                <a:cubicBezTo>
                  <a:pt x="46276" y="5652"/>
                  <a:pt x="46287" y="5652"/>
                  <a:pt x="46287" y="5640"/>
                </a:cubicBezTo>
                <a:cubicBezTo>
                  <a:pt x="46287" y="5635"/>
                  <a:pt x="46282" y="5629"/>
                  <a:pt x="46270" y="5629"/>
                </a:cubicBezTo>
                <a:cubicBezTo>
                  <a:pt x="46276" y="5623"/>
                  <a:pt x="46287" y="5618"/>
                  <a:pt x="46293" y="5612"/>
                </a:cubicBezTo>
                <a:cubicBezTo>
                  <a:pt x="46282" y="5606"/>
                  <a:pt x="46253" y="5601"/>
                  <a:pt x="46242" y="5601"/>
                </a:cubicBezTo>
                <a:cubicBezTo>
                  <a:pt x="46236" y="5606"/>
                  <a:pt x="46236" y="5623"/>
                  <a:pt x="46236" y="5629"/>
                </a:cubicBezTo>
                <a:cubicBezTo>
                  <a:pt x="46213" y="5618"/>
                  <a:pt x="46191" y="5601"/>
                  <a:pt x="46168" y="5589"/>
                </a:cubicBezTo>
                <a:cubicBezTo>
                  <a:pt x="46179" y="5578"/>
                  <a:pt x="46185" y="5567"/>
                  <a:pt x="46196" y="5555"/>
                </a:cubicBezTo>
                <a:cubicBezTo>
                  <a:pt x="46162" y="5538"/>
                  <a:pt x="46134" y="5515"/>
                  <a:pt x="46094" y="5498"/>
                </a:cubicBezTo>
                <a:lnTo>
                  <a:pt x="46094" y="5498"/>
                </a:lnTo>
                <a:cubicBezTo>
                  <a:pt x="46117" y="5521"/>
                  <a:pt x="46145" y="5538"/>
                  <a:pt x="46162" y="5567"/>
                </a:cubicBezTo>
                <a:cubicBezTo>
                  <a:pt x="46111" y="5550"/>
                  <a:pt x="46083" y="5515"/>
                  <a:pt x="46049" y="5493"/>
                </a:cubicBezTo>
                <a:cubicBezTo>
                  <a:pt x="46055" y="5487"/>
                  <a:pt x="46060" y="5476"/>
                  <a:pt x="46066" y="5476"/>
                </a:cubicBezTo>
                <a:cubicBezTo>
                  <a:pt x="46049" y="5464"/>
                  <a:pt x="46032" y="5447"/>
                  <a:pt x="46015" y="5442"/>
                </a:cubicBezTo>
                <a:lnTo>
                  <a:pt x="46015" y="5442"/>
                </a:lnTo>
                <a:cubicBezTo>
                  <a:pt x="46021" y="5453"/>
                  <a:pt x="46032" y="5476"/>
                  <a:pt x="46043" y="5487"/>
                </a:cubicBezTo>
                <a:cubicBezTo>
                  <a:pt x="45964" y="5447"/>
                  <a:pt x="45890" y="5396"/>
                  <a:pt x="45811" y="5345"/>
                </a:cubicBezTo>
                <a:lnTo>
                  <a:pt x="45811" y="5345"/>
                </a:lnTo>
                <a:cubicBezTo>
                  <a:pt x="45822" y="5351"/>
                  <a:pt x="45845" y="5351"/>
                  <a:pt x="45856" y="5351"/>
                </a:cubicBezTo>
                <a:cubicBezTo>
                  <a:pt x="45850" y="5340"/>
                  <a:pt x="45845" y="5328"/>
                  <a:pt x="45839" y="5317"/>
                </a:cubicBezTo>
                <a:cubicBezTo>
                  <a:pt x="45794" y="5300"/>
                  <a:pt x="45731" y="5306"/>
                  <a:pt x="45697" y="5277"/>
                </a:cubicBezTo>
                <a:cubicBezTo>
                  <a:pt x="45725" y="5277"/>
                  <a:pt x="45748" y="5283"/>
                  <a:pt x="45777" y="5289"/>
                </a:cubicBezTo>
                <a:cubicBezTo>
                  <a:pt x="45720" y="5254"/>
                  <a:pt x="45663" y="5203"/>
                  <a:pt x="45584" y="5192"/>
                </a:cubicBezTo>
                <a:lnTo>
                  <a:pt x="45589" y="5181"/>
                </a:lnTo>
                <a:lnTo>
                  <a:pt x="45567" y="5181"/>
                </a:lnTo>
                <a:lnTo>
                  <a:pt x="45572" y="5158"/>
                </a:lnTo>
                <a:lnTo>
                  <a:pt x="45555" y="5158"/>
                </a:lnTo>
                <a:cubicBezTo>
                  <a:pt x="45555" y="5169"/>
                  <a:pt x="45555" y="5186"/>
                  <a:pt x="45555" y="5192"/>
                </a:cubicBezTo>
                <a:cubicBezTo>
                  <a:pt x="45544" y="5186"/>
                  <a:pt x="45527" y="5169"/>
                  <a:pt x="45516" y="5164"/>
                </a:cubicBezTo>
                <a:cubicBezTo>
                  <a:pt x="45521" y="5158"/>
                  <a:pt x="45533" y="5147"/>
                  <a:pt x="45538" y="5141"/>
                </a:cubicBezTo>
                <a:lnTo>
                  <a:pt x="45504" y="5141"/>
                </a:lnTo>
                <a:cubicBezTo>
                  <a:pt x="45499" y="5141"/>
                  <a:pt x="45499" y="5152"/>
                  <a:pt x="45499" y="5158"/>
                </a:cubicBezTo>
                <a:cubicBezTo>
                  <a:pt x="45436" y="5141"/>
                  <a:pt x="45396" y="5107"/>
                  <a:pt x="45345" y="5079"/>
                </a:cubicBezTo>
                <a:cubicBezTo>
                  <a:pt x="45351" y="5073"/>
                  <a:pt x="45368" y="5067"/>
                  <a:pt x="45374" y="5062"/>
                </a:cubicBezTo>
                <a:lnTo>
                  <a:pt x="45374" y="5062"/>
                </a:lnTo>
                <a:cubicBezTo>
                  <a:pt x="45362" y="5067"/>
                  <a:pt x="45351" y="5073"/>
                  <a:pt x="45334" y="5079"/>
                </a:cubicBezTo>
                <a:cubicBezTo>
                  <a:pt x="45306" y="5062"/>
                  <a:pt x="45277" y="5045"/>
                  <a:pt x="45249" y="5028"/>
                </a:cubicBezTo>
                <a:lnTo>
                  <a:pt x="45249" y="5028"/>
                </a:lnTo>
                <a:cubicBezTo>
                  <a:pt x="45270" y="5036"/>
                  <a:pt x="45293" y="5041"/>
                  <a:pt x="45318" y="5041"/>
                </a:cubicBezTo>
                <a:cubicBezTo>
                  <a:pt x="45327" y="5041"/>
                  <a:pt x="45336" y="5040"/>
                  <a:pt x="45345" y="5039"/>
                </a:cubicBezTo>
                <a:cubicBezTo>
                  <a:pt x="45317" y="5033"/>
                  <a:pt x="45300" y="5022"/>
                  <a:pt x="45306" y="4999"/>
                </a:cubicBezTo>
                <a:lnTo>
                  <a:pt x="45306" y="4999"/>
                </a:lnTo>
                <a:cubicBezTo>
                  <a:pt x="45300" y="5005"/>
                  <a:pt x="45289" y="5011"/>
                  <a:pt x="45283" y="5016"/>
                </a:cubicBezTo>
                <a:cubicBezTo>
                  <a:pt x="45221" y="4965"/>
                  <a:pt x="45135" y="4931"/>
                  <a:pt x="45062" y="4891"/>
                </a:cubicBezTo>
                <a:cubicBezTo>
                  <a:pt x="45062" y="4903"/>
                  <a:pt x="45056" y="4920"/>
                  <a:pt x="45050" y="4925"/>
                </a:cubicBezTo>
                <a:cubicBezTo>
                  <a:pt x="44977" y="4897"/>
                  <a:pt x="44908" y="4863"/>
                  <a:pt x="44840" y="4829"/>
                </a:cubicBezTo>
                <a:lnTo>
                  <a:pt x="44840" y="4829"/>
                </a:lnTo>
                <a:cubicBezTo>
                  <a:pt x="44891" y="4835"/>
                  <a:pt x="44931" y="4852"/>
                  <a:pt x="44965" y="4869"/>
                </a:cubicBezTo>
                <a:cubicBezTo>
                  <a:pt x="44988" y="4823"/>
                  <a:pt x="44676" y="4755"/>
                  <a:pt x="44636" y="4693"/>
                </a:cubicBezTo>
                <a:cubicBezTo>
                  <a:pt x="44659" y="4681"/>
                  <a:pt x="44676" y="4676"/>
                  <a:pt x="44693" y="4664"/>
                </a:cubicBezTo>
                <a:lnTo>
                  <a:pt x="44693" y="4664"/>
                </a:lnTo>
                <a:cubicBezTo>
                  <a:pt x="44693" y="4670"/>
                  <a:pt x="44687" y="4681"/>
                  <a:pt x="44687" y="4681"/>
                </a:cubicBezTo>
                <a:cubicBezTo>
                  <a:pt x="44710" y="4693"/>
                  <a:pt x="44721" y="4710"/>
                  <a:pt x="44716" y="4727"/>
                </a:cubicBezTo>
                <a:lnTo>
                  <a:pt x="44778" y="4727"/>
                </a:lnTo>
                <a:lnTo>
                  <a:pt x="44755" y="4750"/>
                </a:lnTo>
                <a:cubicBezTo>
                  <a:pt x="44767" y="4744"/>
                  <a:pt x="44784" y="4738"/>
                  <a:pt x="44795" y="4738"/>
                </a:cubicBezTo>
                <a:cubicBezTo>
                  <a:pt x="44854" y="4763"/>
                  <a:pt x="44921" y="4791"/>
                  <a:pt x="44993" y="4791"/>
                </a:cubicBezTo>
                <a:cubicBezTo>
                  <a:pt x="45005" y="4791"/>
                  <a:pt x="45016" y="4791"/>
                  <a:pt x="45028" y="4789"/>
                </a:cubicBezTo>
                <a:cubicBezTo>
                  <a:pt x="44925" y="4755"/>
                  <a:pt x="44840" y="4704"/>
                  <a:pt x="44744" y="4670"/>
                </a:cubicBezTo>
                <a:cubicBezTo>
                  <a:pt x="44744" y="4664"/>
                  <a:pt x="44738" y="4653"/>
                  <a:pt x="44738" y="4653"/>
                </a:cubicBezTo>
                <a:cubicBezTo>
                  <a:pt x="44734" y="4654"/>
                  <a:pt x="44730" y="4654"/>
                  <a:pt x="44726" y="4654"/>
                </a:cubicBezTo>
                <a:cubicBezTo>
                  <a:pt x="44694" y="4654"/>
                  <a:pt x="44674" y="4634"/>
                  <a:pt x="44659" y="4613"/>
                </a:cubicBezTo>
                <a:cubicBezTo>
                  <a:pt x="44591" y="4613"/>
                  <a:pt x="44540" y="4574"/>
                  <a:pt x="44483" y="4557"/>
                </a:cubicBezTo>
                <a:lnTo>
                  <a:pt x="44489" y="4540"/>
                </a:lnTo>
                <a:lnTo>
                  <a:pt x="44489" y="4540"/>
                </a:lnTo>
                <a:cubicBezTo>
                  <a:pt x="44483" y="4545"/>
                  <a:pt x="44472" y="4551"/>
                  <a:pt x="44466" y="4551"/>
                </a:cubicBezTo>
                <a:cubicBezTo>
                  <a:pt x="44398" y="4528"/>
                  <a:pt x="44341" y="4500"/>
                  <a:pt x="44267" y="4489"/>
                </a:cubicBezTo>
                <a:cubicBezTo>
                  <a:pt x="44245" y="4483"/>
                  <a:pt x="44233" y="4466"/>
                  <a:pt x="44216" y="4449"/>
                </a:cubicBezTo>
                <a:cubicBezTo>
                  <a:pt x="44199" y="4454"/>
                  <a:pt x="44188" y="4454"/>
                  <a:pt x="44171" y="4460"/>
                </a:cubicBezTo>
                <a:cubicBezTo>
                  <a:pt x="44171" y="4454"/>
                  <a:pt x="44171" y="4443"/>
                  <a:pt x="44177" y="4432"/>
                </a:cubicBezTo>
                <a:cubicBezTo>
                  <a:pt x="43984" y="4386"/>
                  <a:pt x="43830" y="4296"/>
                  <a:pt x="43643" y="4239"/>
                </a:cubicBezTo>
                <a:cubicBezTo>
                  <a:pt x="43640" y="4239"/>
                  <a:pt x="43636" y="4240"/>
                  <a:pt x="43633" y="4240"/>
                </a:cubicBezTo>
                <a:cubicBezTo>
                  <a:pt x="43598" y="4240"/>
                  <a:pt x="43573" y="4215"/>
                  <a:pt x="43547" y="4199"/>
                </a:cubicBezTo>
                <a:cubicBezTo>
                  <a:pt x="43501" y="4193"/>
                  <a:pt x="43456" y="4182"/>
                  <a:pt x="43411" y="4165"/>
                </a:cubicBezTo>
                <a:lnTo>
                  <a:pt x="43382" y="4165"/>
                </a:lnTo>
                <a:cubicBezTo>
                  <a:pt x="43365" y="4154"/>
                  <a:pt x="43348" y="4142"/>
                  <a:pt x="43331" y="4131"/>
                </a:cubicBezTo>
                <a:cubicBezTo>
                  <a:pt x="43308" y="4131"/>
                  <a:pt x="43286" y="4125"/>
                  <a:pt x="43263" y="4125"/>
                </a:cubicBezTo>
                <a:cubicBezTo>
                  <a:pt x="43263" y="4120"/>
                  <a:pt x="43257" y="4108"/>
                  <a:pt x="43252" y="4103"/>
                </a:cubicBezTo>
                <a:lnTo>
                  <a:pt x="43246" y="4114"/>
                </a:lnTo>
                <a:cubicBezTo>
                  <a:pt x="43212" y="4103"/>
                  <a:pt x="43184" y="4091"/>
                  <a:pt x="43150" y="4086"/>
                </a:cubicBezTo>
                <a:cubicBezTo>
                  <a:pt x="43150" y="4080"/>
                  <a:pt x="43150" y="4074"/>
                  <a:pt x="43150" y="4069"/>
                </a:cubicBezTo>
                <a:cubicBezTo>
                  <a:pt x="43144" y="4074"/>
                  <a:pt x="43127" y="4074"/>
                  <a:pt x="43116" y="4080"/>
                </a:cubicBezTo>
                <a:cubicBezTo>
                  <a:pt x="43070" y="4046"/>
                  <a:pt x="42985" y="4052"/>
                  <a:pt x="42934" y="4023"/>
                </a:cubicBezTo>
                <a:cubicBezTo>
                  <a:pt x="42929" y="4024"/>
                  <a:pt x="42924" y="4024"/>
                  <a:pt x="42919" y="4024"/>
                </a:cubicBezTo>
                <a:cubicBezTo>
                  <a:pt x="42818" y="4024"/>
                  <a:pt x="42736" y="3972"/>
                  <a:pt x="42639" y="3961"/>
                </a:cubicBezTo>
                <a:cubicBezTo>
                  <a:pt x="42633" y="3967"/>
                  <a:pt x="42616" y="3972"/>
                  <a:pt x="42611" y="3978"/>
                </a:cubicBezTo>
                <a:cubicBezTo>
                  <a:pt x="42611" y="3972"/>
                  <a:pt x="42599" y="3955"/>
                  <a:pt x="42599" y="3950"/>
                </a:cubicBezTo>
                <a:cubicBezTo>
                  <a:pt x="42480" y="3932"/>
                  <a:pt x="42372" y="3876"/>
                  <a:pt x="42247" y="3870"/>
                </a:cubicBezTo>
                <a:cubicBezTo>
                  <a:pt x="42242" y="3876"/>
                  <a:pt x="42236" y="3887"/>
                  <a:pt x="42236" y="3893"/>
                </a:cubicBezTo>
                <a:cubicBezTo>
                  <a:pt x="42293" y="3904"/>
                  <a:pt x="42350" y="3915"/>
                  <a:pt x="42406" y="3921"/>
                </a:cubicBezTo>
                <a:cubicBezTo>
                  <a:pt x="42406" y="3927"/>
                  <a:pt x="42418" y="3932"/>
                  <a:pt x="42418" y="3938"/>
                </a:cubicBezTo>
                <a:cubicBezTo>
                  <a:pt x="42508" y="3944"/>
                  <a:pt x="42588" y="3978"/>
                  <a:pt x="42673" y="4001"/>
                </a:cubicBezTo>
                <a:cubicBezTo>
                  <a:pt x="42679" y="4001"/>
                  <a:pt x="42696" y="3995"/>
                  <a:pt x="42701" y="3989"/>
                </a:cubicBezTo>
                <a:cubicBezTo>
                  <a:pt x="42718" y="4001"/>
                  <a:pt x="42735" y="4012"/>
                  <a:pt x="42752" y="4023"/>
                </a:cubicBezTo>
                <a:cubicBezTo>
                  <a:pt x="42764" y="4018"/>
                  <a:pt x="42792" y="4012"/>
                  <a:pt x="42803" y="4012"/>
                </a:cubicBezTo>
                <a:cubicBezTo>
                  <a:pt x="42803" y="4018"/>
                  <a:pt x="42803" y="4029"/>
                  <a:pt x="42803" y="4035"/>
                </a:cubicBezTo>
                <a:lnTo>
                  <a:pt x="42849" y="4035"/>
                </a:lnTo>
                <a:cubicBezTo>
                  <a:pt x="42849" y="4046"/>
                  <a:pt x="42849" y="4057"/>
                  <a:pt x="42849" y="4069"/>
                </a:cubicBezTo>
                <a:cubicBezTo>
                  <a:pt x="42855" y="4063"/>
                  <a:pt x="42860" y="4052"/>
                  <a:pt x="42866" y="4046"/>
                </a:cubicBezTo>
                <a:cubicBezTo>
                  <a:pt x="43002" y="4091"/>
                  <a:pt x="43138" y="4137"/>
                  <a:pt x="43286" y="4171"/>
                </a:cubicBezTo>
                <a:cubicBezTo>
                  <a:pt x="43263" y="4188"/>
                  <a:pt x="43240" y="4199"/>
                  <a:pt x="43223" y="4216"/>
                </a:cubicBezTo>
                <a:cubicBezTo>
                  <a:pt x="43229" y="4205"/>
                  <a:pt x="43235" y="4193"/>
                  <a:pt x="43240" y="4188"/>
                </a:cubicBezTo>
                <a:cubicBezTo>
                  <a:pt x="43172" y="4165"/>
                  <a:pt x="43104" y="4148"/>
                  <a:pt x="43036" y="4131"/>
                </a:cubicBezTo>
                <a:cubicBezTo>
                  <a:pt x="43036" y="4137"/>
                  <a:pt x="43036" y="4148"/>
                  <a:pt x="43030" y="4154"/>
                </a:cubicBezTo>
                <a:cubicBezTo>
                  <a:pt x="42934" y="4142"/>
                  <a:pt x="42838" y="4114"/>
                  <a:pt x="42747" y="4086"/>
                </a:cubicBezTo>
                <a:cubicBezTo>
                  <a:pt x="42759" y="4081"/>
                  <a:pt x="42771" y="4079"/>
                  <a:pt x="42783" y="4079"/>
                </a:cubicBezTo>
                <a:cubicBezTo>
                  <a:pt x="42800" y="4079"/>
                  <a:pt x="42818" y="4082"/>
                  <a:pt x="42838" y="4086"/>
                </a:cubicBezTo>
                <a:lnTo>
                  <a:pt x="42838" y="4080"/>
                </a:lnTo>
                <a:cubicBezTo>
                  <a:pt x="42821" y="4074"/>
                  <a:pt x="42798" y="4069"/>
                  <a:pt x="42775" y="4063"/>
                </a:cubicBezTo>
                <a:cubicBezTo>
                  <a:pt x="42764" y="4074"/>
                  <a:pt x="42747" y="4080"/>
                  <a:pt x="42730" y="4091"/>
                </a:cubicBezTo>
                <a:cubicBezTo>
                  <a:pt x="42707" y="4080"/>
                  <a:pt x="42730" y="4063"/>
                  <a:pt x="42735" y="4052"/>
                </a:cubicBezTo>
                <a:cubicBezTo>
                  <a:pt x="42690" y="4046"/>
                  <a:pt x="42645" y="4035"/>
                  <a:pt x="42599" y="4023"/>
                </a:cubicBezTo>
                <a:lnTo>
                  <a:pt x="42599" y="4023"/>
                </a:lnTo>
                <a:cubicBezTo>
                  <a:pt x="42616" y="4035"/>
                  <a:pt x="42633" y="4052"/>
                  <a:pt x="42656" y="4063"/>
                </a:cubicBezTo>
                <a:cubicBezTo>
                  <a:pt x="42599" y="4046"/>
                  <a:pt x="42508" y="4052"/>
                  <a:pt x="42497" y="4001"/>
                </a:cubicBezTo>
                <a:lnTo>
                  <a:pt x="42406" y="3984"/>
                </a:lnTo>
                <a:lnTo>
                  <a:pt x="42406" y="3984"/>
                </a:lnTo>
                <a:cubicBezTo>
                  <a:pt x="42423" y="3989"/>
                  <a:pt x="42440" y="3995"/>
                  <a:pt x="42457" y="4001"/>
                </a:cubicBezTo>
                <a:lnTo>
                  <a:pt x="42452" y="4012"/>
                </a:lnTo>
                <a:cubicBezTo>
                  <a:pt x="42423" y="4006"/>
                  <a:pt x="42395" y="4001"/>
                  <a:pt x="42361" y="3995"/>
                </a:cubicBezTo>
                <a:cubicBezTo>
                  <a:pt x="42367" y="3989"/>
                  <a:pt x="42372" y="3978"/>
                  <a:pt x="42372" y="3972"/>
                </a:cubicBezTo>
                <a:lnTo>
                  <a:pt x="42372" y="3972"/>
                </a:lnTo>
                <a:cubicBezTo>
                  <a:pt x="42364" y="3984"/>
                  <a:pt x="42352" y="3988"/>
                  <a:pt x="42340" y="3988"/>
                </a:cubicBezTo>
                <a:cubicBezTo>
                  <a:pt x="42328" y="3988"/>
                  <a:pt x="42316" y="3984"/>
                  <a:pt x="42304" y="3978"/>
                </a:cubicBezTo>
                <a:cubicBezTo>
                  <a:pt x="42310" y="3972"/>
                  <a:pt x="42327" y="3961"/>
                  <a:pt x="42333" y="3955"/>
                </a:cubicBezTo>
                <a:cubicBezTo>
                  <a:pt x="42242" y="3944"/>
                  <a:pt x="42151" y="3921"/>
                  <a:pt x="42060" y="3904"/>
                </a:cubicBezTo>
                <a:lnTo>
                  <a:pt x="42060" y="3904"/>
                </a:lnTo>
                <a:cubicBezTo>
                  <a:pt x="42072" y="3910"/>
                  <a:pt x="42094" y="3915"/>
                  <a:pt x="42106" y="3921"/>
                </a:cubicBezTo>
                <a:lnTo>
                  <a:pt x="42100" y="3938"/>
                </a:lnTo>
                <a:lnTo>
                  <a:pt x="42003" y="3921"/>
                </a:lnTo>
                <a:cubicBezTo>
                  <a:pt x="42009" y="3915"/>
                  <a:pt x="42020" y="3904"/>
                  <a:pt x="42026" y="3898"/>
                </a:cubicBezTo>
                <a:cubicBezTo>
                  <a:pt x="41918" y="3876"/>
                  <a:pt x="41811" y="3847"/>
                  <a:pt x="41697" y="3842"/>
                </a:cubicBezTo>
                <a:lnTo>
                  <a:pt x="41697" y="3842"/>
                </a:lnTo>
                <a:cubicBezTo>
                  <a:pt x="41748" y="3859"/>
                  <a:pt x="41816" y="3864"/>
                  <a:pt x="41862" y="3887"/>
                </a:cubicBezTo>
                <a:cubicBezTo>
                  <a:pt x="41771" y="3881"/>
                  <a:pt x="41686" y="3864"/>
                  <a:pt x="41601" y="3842"/>
                </a:cubicBezTo>
                <a:cubicBezTo>
                  <a:pt x="41595" y="3836"/>
                  <a:pt x="41595" y="3830"/>
                  <a:pt x="41589" y="3825"/>
                </a:cubicBezTo>
                <a:lnTo>
                  <a:pt x="41589" y="3825"/>
                </a:lnTo>
                <a:cubicBezTo>
                  <a:pt x="41617" y="3839"/>
                  <a:pt x="41645" y="3849"/>
                  <a:pt x="41676" y="3849"/>
                </a:cubicBezTo>
                <a:cubicBezTo>
                  <a:pt x="41683" y="3849"/>
                  <a:pt x="41690" y="3848"/>
                  <a:pt x="41697" y="3847"/>
                </a:cubicBezTo>
                <a:cubicBezTo>
                  <a:pt x="41680" y="3830"/>
                  <a:pt x="41657" y="3819"/>
                  <a:pt x="41640" y="3808"/>
                </a:cubicBezTo>
                <a:cubicBezTo>
                  <a:pt x="41623" y="3813"/>
                  <a:pt x="41601" y="3819"/>
                  <a:pt x="41589" y="3825"/>
                </a:cubicBezTo>
                <a:cubicBezTo>
                  <a:pt x="41572" y="3808"/>
                  <a:pt x="41538" y="3802"/>
                  <a:pt x="41504" y="3802"/>
                </a:cubicBezTo>
                <a:cubicBezTo>
                  <a:pt x="41516" y="3819"/>
                  <a:pt x="41544" y="3830"/>
                  <a:pt x="41572" y="3836"/>
                </a:cubicBezTo>
                <a:cubicBezTo>
                  <a:pt x="41564" y="3837"/>
                  <a:pt x="41555" y="3838"/>
                  <a:pt x="41547" y="3838"/>
                </a:cubicBezTo>
                <a:cubicBezTo>
                  <a:pt x="41512" y="3838"/>
                  <a:pt x="41480" y="3829"/>
                  <a:pt x="41447" y="3825"/>
                </a:cubicBezTo>
                <a:cubicBezTo>
                  <a:pt x="41459" y="3813"/>
                  <a:pt x="41464" y="3808"/>
                  <a:pt x="41470" y="3802"/>
                </a:cubicBezTo>
                <a:cubicBezTo>
                  <a:pt x="41436" y="3796"/>
                  <a:pt x="41408" y="3791"/>
                  <a:pt x="41374" y="3785"/>
                </a:cubicBezTo>
                <a:lnTo>
                  <a:pt x="41374" y="3785"/>
                </a:lnTo>
                <a:cubicBezTo>
                  <a:pt x="41391" y="3796"/>
                  <a:pt x="41408" y="3808"/>
                  <a:pt x="41419" y="3819"/>
                </a:cubicBezTo>
                <a:cubicBezTo>
                  <a:pt x="41368" y="3808"/>
                  <a:pt x="41323" y="3796"/>
                  <a:pt x="41272" y="3785"/>
                </a:cubicBezTo>
                <a:lnTo>
                  <a:pt x="41272" y="3745"/>
                </a:lnTo>
                <a:cubicBezTo>
                  <a:pt x="41251" y="3754"/>
                  <a:pt x="41228" y="3757"/>
                  <a:pt x="41205" y="3757"/>
                </a:cubicBezTo>
                <a:cubicBezTo>
                  <a:pt x="41153" y="3757"/>
                  <a:pt x="41096" y="3742"/>
                  <a:pt x="41041" y="3742"/>
                </a:cubicBezTo>
                <a:cubicBezTo>
                  <a:pt x="41027" y="3742"/>
                  <a:pt x="41013" y="3743"/>
                  <a:pt x="40999" y="3745"/>
                </a:cubicBezTo>
                <a:cubicBezTo>
                  <a:pt x="41011" y="3745"/>
                  <a:pt x="41039" y="3751"/>
                  <a:pt x="41050" y="3751"/>
                </a:cubicBezTo>
                <a:cubicBezTo>
                  <a:pt x="41050" y="3757"/>
                  <a:pt x="41050" y="3768"/>
                  <a:pt x="41050" y="3774"/>
                </a:cubicBezTo>
                <a:cubicBezTo>
                  <a:pt x="41033" y="3768"/>
                  <a:pt x="41011" y="3762"/>
                  <a:pt x="40994" y="3757"/>
                </a:cubicBezTo>
                <a:cubicBezTo>
                  <a:pt x="40982" y="3757"/>
                  <a:pt x="40965" y="3762"/>
                  <a:pt x="40954" y="3762"/>
                </a:cubicBezTo>
                <a:cubicBezTo>
                  <a:pt x="40959" y="3757"/>
                  <a:pt x="40971" y="3740"/>
                  <a:pt x="40977" y="3728"/>
                </a:cubicBezTo>
                <a:cubicBezTo>
                  <a:pt x="40959" y="3725"/>
                  <a:pt x="40941" y="3723"/>
                  <a:pt x="40923" y="3723"/>
                </a:cubicBezTo>
                <a:cubicBezTo>
                  <a:pt x="40904" y="3723"/>
                  <a:pt x="40886" y="3725"/>
                  <a:pt x="40869" y="3734"/>
                </a:cubicBezTo>
                <a:cubicBezTo>
                  <a:pt x="40829" y="3723"/>
                  <a:pt x="40795" y="3717"/>
                  <a:pt x="40755" y="3706"/>
                </a:cubicBezTo>
                <a:cubicBezTo>
                  <a:pt x="40744" y="3706"/>
                  <a:pt x="40727" y="3711"/>
                  <a:pt x="40721" y="3711"/>
                </a:cubicBezTo>
                <a:cubicBezTo>
                  <a:pt x="40676" y="3700"/>
                  <a:pt x="40630" y="3694"/>
                  <a:pt x="40579" y="3694"/>
                </a:cubicBezTo>
                <a:cubicBezTo>
                  <a:pt x="40591" y="3689"/>
                  <a:pt x="40613" y="3677"/>
                  <a:pt x="40625" y="3672"/>
                </a:cubicBezTo>
                <a:lnTo>
                  <a:pt x="40625" y="3672"/>
                </a:lnTo>
                <a:cubicBezTo>
                  <a:pt x="40579" y="3689"/>
                  <a:pt x="40523" y="3683"/>
                  <a:pt x="40477" y="3700"/>
                </a:cubicBezTo>
                <a:cubicBezTo>
                  <a:pt x="40517" y="3706"/>
                  <a:pt x="40562" y="3711"/>
                  <a:pt x="40608" y="3723"/>
                </a:cubicBezTo>
                <a:cubicBezTo>
                  <a:pt x="40523" y="3723"/>
                  <a:pt x="40438" y="3717"/>
                  <a:pt x="40352" y="3706"/>
                </a:cubicBezTo>
                <a:cubicBezTo>
                  <a:pt x="40330" y="3706"/>
                  <a:pt x="40307" y="3700"/>
                  <a:pt x="40284" y="3700"/>
                </a:cubicBezTo>
                <a:lnTo>
                  <a:pt x="40290" y="3700"/>
                </a:lnTo>
                <a:cubicBezTo>
                  <a:pt x="40245" y="3700"/>
                  <a:pt x="40205" y="3694"/>
                  <a:pt x="40165" y="3689"/>
                </a:cubicBezTo>
                <a:lnTo>
                  <a:pt x="40245" y="3689"/>
                </a:lnTo>
                <a:cubicBezTo>
                  <a:pt x="40233" y="3666"/>
                  <a:pt x="40205" y="3666"/>
                  <a:pt x="40182" y="3654"/>
                </a:cubicBezTo>
                <a:cubicBezTo>
                  <a:pt x="40154" y="3660"/>
                  <a:pt x="40125" y="3660"/>
                  <a:pt x="40097" y="3666"/>
                </a:cubicBezTo>
                <a:cubicBezTo>
                  <a:pt x="40097" y="3660"/>
                  <a:pt x="40091" y="3654"/>
                  <a:pt x="40086" y="3649"/>
                </a:cubicBezTo>
                <a:cubicBezTo>
                  <a:pt x="40078" y="3656"/>
                  <a:pt x="40048" y="3662"/>
                  <a:pt x="40019" y="3662"/>
                </a:cubicBezTo>
                <a:cubicBezTo>
                  <a:pt x="39985" y="3662"/>
                  <a:pt x="39953" y="3654"/>
                  <a:pt x="39972" y="3632"/>
                </a:cubicBezTo>
                <a:cubicBezTo>
                  <a:pt x="39993" y="3630"/>
                  <a:pt x="40013" y="3629"/>
                  <a:pt x="40034" y="3629"/>
                </a:cubicBezTo>
                <a:cubicBezTo>
                  <a:pt x="40115" y="3629"/>
                  <a:pt x="40197" y="3640"/>
                  <a:pt x="40279" y="3640"/>
                </a:cubicBezTo>
                <a:cubicBezTo>
                  <a:pt x="40315" y="3640"/>
                  <a:pt x="40351" y="3638"/>
                  <a:pt x="40386" y="3632"/>
                </a:cubicBezTo>
                <a:cubicBezTo>
                  <a:pt x="40392" y="3637"/>
                  <a:pt x="40403" y="3643"/>
                  <a:pt x="40403" y="3649"/>
                </a:cubicBezTo>
                <a:cubicBezTo>
                  <a:pt x="40489" y="3649"/>
                  <a:pt x="40574" y="3660"/>
                  <a:pt x="40653" y="3672"/>
                </a:cubicBezTo>
                <a:cubicBezTo>
                  <a:pt x="40659" y="3660"/>
                  <a:pt x="40676" y="3637"/>
                  <a:pt x="40681" y="3626"/>
                </a:cubicBezTo>
                <a:cubicBezTo>
                  <a:pt x="40664" y="3624"/>
                  <a:pt x="40648" y="3623"/>
                  <a:pt x="40633" y="3623"/>
                </a:cubicBezTo>
                <a:cubicBezTo>
                  <a:pt x="40601" y="3623"/>
                  <a:pt x="40574" y="3628"/>
                  <a:pt x="40551" y="3643"/>
                </a:cubicBezTo>
                <a:cubicBezTo>
                  <a:pt x="40528" y="3643"/>
                  <a:pt x="40511" y="3637"/>
                  <a:pt x="40494" y="3632"/>
                </a:cubicBezTo>
                <a:cubicBezTo>
                  <a:pt x="40482" y="3622"/>
                  <a:pt x="40465" y="3620"/>
                  <a:pt x="40448" y="3620"/>
                </a:cubicBezTo>
                <a:cubicBezTo>
                  <a:pt x="40431" y="3620"/>
                  <a:pt x="40414" y="3622"/>
                  <a:pt x="40398" y="3622"/>
                </a:cubicBezTo>
                <a:cubicBezTo>
                  <a:pt x="40392" y="3622"/>
                  <a:pt x="40386" y="3621"/>
                  <a:pt x="40381" y="3620"/>
                </a:cubicBezTo>
                <a:lnTo>
                  <a:pt x="40392" y="3592"/>
                </a:lnTo>
                <a:lnTo>
                  <a:pt x="40392" y="3592"/>
                </a:lnTo>
                <a:cubicBezTo>
                  <a:pt x="40386" y="3598"/>
                  <a:pt x="40375" y="3615"/>
                  <a:pt x="40369" y="3620"/>
                </a:cubicBezTo>
                <a:cubicBezTo>
                  <a:pt x="40352" y="3609"/>
                  <a:pt x="40324" y="3598"/>
                  <a:pt x="40307" y="3581"/>
                </a:cubicBezTo>
                <a:cubicBezTo>
                  <a:pt x="40290" y="3592"/>
                  <a:pt x="40273" y="3598"/>
                  <a:pt x="40262" y="3609"/>
                </a:cubicBezTo>
                <a:cubicBezTo>
                  <a:pt x="40256" y="3603"/>
                  <a:pt x="40239" y="3586"/>
                  <a:pt x="40233" y="3581"/>
                </a:cubicBezTo>
                <a:cubicBezTo>
                  <a:pt x="40233" y="3586"/>
                  <a:pt x="40233" y="3598"/>
                  <a:pt x="40233" y="3603"/>
                </a:cubicBezTo>
                <a:cubicBezTo>
                  <a:pt x="40205" y="3598"/>
                  <a:pt x="40165" y="3598"/>
                  <a:pt x="40142" y="3575"/>
                </a:cubicBezTo>
                <a:lnTo>
                  <a:pt x="40142" y="3575"/>
                </a:lnTo>
                <a:cubicBezTo>
                  <a:pt x="40142" y="3581"/>
                  <a:pt x="40148" y="3586"/>
                  <a:pt x="40148" y="3592"/>
                </a:cubicBezTo>
                <a:cubicBezTo>
                  <a:pt x="40097" y="3589"/>
                  <a:pt x="40046" y="3589"/>
                  <a:pt x="39996" y="3589"/>
                </a:cubicBezTo>
                <a:cubicBezTo>
                  <a:pt x="39945" y="3589"/>
                  <a:pt x="39896" y="3589"/>
                  <a:pt x="39847" y="3586"/>
                </a:cubicBezTo>
                <a:cubicBezTo>
                  <a:pt x="39847" y="3581"/>
                  <a:pt x="39859" y="3575"/>
                  <a:pt x="39864" y="3569"/>
                </a:cubicBezTo>
                <a:lnTo>
                  <a:pt x="39864" y="3569"/>
                </a:lnTo>
                <a:cubicBezTo>
                  <a:pt x="39847" y="3584"/>
                  <a:pt x="39812" y="3591"/>
                  <a:pt x="39776" y="3591"/>
                </a:cubicBezTo>
                <a:cubicBezTo>
                  <a:pt x="39740" y="3591"/>
                  <a:pt x="39703" y="3584"/>
                  <a:pt x="39683" y="3569"/>
                </a:cubicBezTo>
                <a:cubicBezTo>
                  <a:pt x="39678" y="3567"/>
                  <a:pt x="39674" y="3566"/>
                  <a:pt x="39670" y="3566"/>
                </a:cubicBezTo>
                <a:cubicBezTo>
                  <a:pt x="39653" y="3566"/>
                  <a:pt x="39640" y="3581"/>
                  <a:pt x="39626" y="3581"/>
                </a:cubicBezTo>
                <a:cubicBezTo>
                  <a:pt x="39558" y="3581"/>
                  <a:pt x="39507" y="3586"/>
                  <a:pt x="39462" y="3620"/>
                </a:cubicBezTo>
                <a:cubicBezTo>
                  <a:pt x="39462" y="3615"/>
                  <a:pt x="39456" y="3598"/>
                  <a:pt x="39456" y="3592"/>
                </a:cubicBezTo>
                <a:cubicBezTo>
                  <a:pt x="39450" y="3598"/>
                  <a:pt x="39445" y="3615"/>
                  <a:pt x="39439" y="3620"/>
                </a:cubicBezTo>
                <a:cubicBezTo>
                  <a:pt x="39421" y="3616"/>
                  <a:pt x="39404" y="3598"/>
                  <a:pt x="39384" y="3598"/>
                </a:cubicBezTo>
                <a:cubicBezTo>
                  <a:pt x="39378" y="3598"/>
                  <a:pt x="39372" y="3600"/>
                  <a:pt x="39365" y="3603"/>
                </a:cubicBezTo>
                <a:lnTo>
                  <a:pt x="39246" y="3603"/>
                </a:lnTo>
                <a:cubicBezTo>
                  <a:pt x="39286" y="3620"/>
                  <a:pt x="39337" y="3626"/>
                  <a:pt x="39382" y="3632"/>
                </a:cubicBezTo>
                <a:cubicBezTo>
                  <a:pt x="39382" y="3626"/>
                  <a:pt x="39388" y="3609"/>
                  <a:pt x="39388" y="3603"/>
                </a:cubicBezTo>
                <a:cubicBezTo>
                  <a:pt x="39403" y="3619"/>
                  <a:pt x="39421" y="3629"/>
                  <a:pt x="39442" y="3629"/>
                </a:cubicBezTo>
                <a:cubicBezTo>
                  <a:pt x="39453" y="3629"/>
                  <a:pt x="39465" y="3626"/>
                  <a:pt x="39479" y="3620"/>
                </a:cubicBezTo>
                <a:lnTo>
                  <a:pt x="39479" y="3620"/>
                </a:lnTo>
                <a:lnTo>
                  <a:pt x="39473" y="3643"/>
                </a:lnTo>
                <a:cubicBezTo>
                  <a:pt x="39490" y="3620"/>
                  <a:pt x="39518" y="3598"/>
                  <a:pt x="39552" y="3586"/>
                </a:cubicBezTo>
                <a:cubicBezTo>
                  <a:pt x="39598" y="3603"/>
                  <a:pt x="39609" y="3637"/>
                  <a:pt x="39620" y="3666"/>
                </a:cubicBezTo>
                <a:cubicBezTo>
                  <a:pt x="39666" y="3672"/>
                  <a:pt x="39706" y="3677"/>
                  <a:pt x="39751" y="3677"/>
                </a:cubicBezTo>
                <a:cubicBezTo>
                  <a:pt x="39518" y="3689"/>
                  <a:pt x="39280" y="3694"/>
                  <a:pt x="39047" y="3700"/>
                </a:cubicBezTo>
                <a:cubicBezTo>
                  <a:pt x="39053" y="3694"/>
                  <a:pt x="39070" y="3683"/>
                  <a:pt x="39076" y="3677"/>
                </a:cubicBezTo>
                <a:cubicBezTo>
                  <a:pt x="39070" y="3677"/>
                  <a:pt x="39059" y="3672"/>
                  <a:pt x="39059" y="3672"/>
                </a:cubicBezTo>
                <a:cubicBezTo>
                  <a:pt x="39051" y="3691"/>
                  <a:pt x="39036" y="3705"/>
                  <a:pt x="39012" y="3705"/>
                </a:cubicBezTo>
                <a:cubicBezTo>
                  <a:pt x="39002" y="3705"/>
                  <a:pt x="38989" y="3702"/>
                  <a:pt x="38975" y="3695"/>
                </a:cubicBezTo>
                <a:lnTo>
                  <a:pt x="38975" y="3695"/>
                </a:lnTo>
                <a:cubicBezTo>
                  <a:pt x="38973" y="3699"/>
                  <a:pt x="38971" y="3703"/>
                  <a:pt x="38968" y="3706"/>
                </a:cubicBezTo>
                <a:cubicBezTo>
                  <a:pt x="38894" y="3711"/>
                  <a:pt x="38826" y="3711"/>
                  <a:pt x="38752" y="3711"/>
                </a:cubicBezTo>
                <a:cubicBezTo>
                  <a:pt x="38696" y="3711"/>
                  <a:pt x="38626" y="3729"/>
                  <a:pt x="38565" y="3729"/>
                </a:cubicBezTo>
                <a:cubicBezTo>
                  <a:pt x="38534" y="3729"/>
                  <a:pt x="38505" y="3724"/>
                  <a:pt x="38480" y="3711"/>
                </a:cubicBezTo>
                <a:cubicBezTo>
                  <a:pt x="38440" y="3706"/>
                  <a:pt x="38395" y="3706"/>
                  <a:pt x="38355" y="3700"/>
                </a:cubicBezTo>
                <a:cubicBezTo>
                  <a:pt x="38350" y="3706"/>
                  <a:pt x="38333" y="3711"/>
                  <a:pt x="38327" y="3711"/>
                </a:cubicBezTo>
                <a:cubicBezTo>
                  <a:pt x="38319" y="3710"/>
                  <a:pt x="38312" y="3709"/>
                  <a:pt x="38305" y="3709"/>
                </a:cubicBezTo>
                <a:cubicBezTo>
                  <a:pt x="38281" y="3709"/>
                  <a:pt x="38263" y="3718"/>
                  <a:pt x="38259" y="3740"/>
                </a:cubicBezTo>
                <a:cubicBezTo>
                  <a:pt x="38281" y="3740"/>
                  <a:pt x="38304" y="3734"/>
                  <a:pt x="38327" y="3734"/>
                </a:cubicBezTo>
                <a:cubicBezTo>
                  <a:pt x="38293" y="3745"/>
                  <a:pt x="38259" y="3751"/>
                  <a:pt x="38225" y="3757"/>
                </a:cubicBezTo>
                <a:cubicBezTo>
                  <a:pt x="38225" y="3745"/>
                  <a:pt x="38230" y="3728"/>
                  <a:pt x="38230" y="3723"/>
                </a:cubicBezTo>
                <a:lnTo>
                  <a:pt x="38230" y="3723"/>
                </a:lnTo>
                <a:cubicBezTo>
                  <a:pt x="38213" y="3728"/>
                  <a:pt x="38196" y="3734"/>
                  <a:pt x="38174" y="3740"/>
                </a:cubicBezTo>
                <a:cubicBezTo>
                  <a:pt x="38174" y="3728"/>
                  <a:pt x="38179" y="3711"/>
                  <a:pt x="38179" y="3694"/>
                </a:cubicBezTo>
                <a:cubicBezTo>
                  <a:pt x="38202" y="3694"/>
                  <a:pt x="38225" y="3689"/>
                  <a:pt x="38247" y="3689"/>
                </a:cubicBezTo>
                <a:cubicBezTo>
                  <a:pt x="38247" y="3689"/>
                  <a:pt x="38259" y="3689"/>
                  <a:pt x="38264" y="3694"/>
                </a:cubicBezTo>
                <a:cubicBezTo>
                  <a:pt x="38321" y="3689"/>
                  <a:pt x="38378" y="3677"/>
                  <a:pt x="38429" y="3660"/>
                </a:cubicBezTo>
                <a:cubicBezTo>
                  <a:pt x="38440" y="3666"/>
                  <a:pt x="38463" y="3672"/>
                  <a:pt x="38474" y="3677"/>
                </a:cubicBezTo>
                <a:cubicBezTo>
                  <a:pt x="38480" y="3672"/>
                  <a:pt x="38480" y="3654"/>
                  <a:pt x="38486" y="3649"/>
                </a:cubicBezTo>
                <a:cubicBezTo>
                  <a:pt x="38458" y="3642"/>
                  <a:pt x="38431" y="3640"/>
                  <a:pt x="38403" y="3640"/>
                </a:cubicBezTo>
                <a:cubicBezTo>
                  <a:pt x="38334" y="3640"/>
                  <a:pt x="38265" y="3654"/>
                  <a:pt x="38196" y="3654"/>
                </a:cubicBezTo>
                <a:lnTo>
                  <a:pt x="38196" y="3637"/>
                </a:lnTo>
                <a:cubicBezTo>
                  <a:pt x="38196" y="3643"/>
                  <a:pt x="38191" y="3654"/>
                  <a:pt x="38185" y="3660"/>
                </a:cubicBezTo>
                <a:cubicBezTo>
                  <a:pt x="38140" y="3660"/>
                  <a:pt x="38089" y="3666"/>
                  <a:pt x="38043" y="3677"/>
                </a:cubicBezTo>
                <a:cubicBezTo>
                  <a:pt x="38009" y="3677"/>
                  <a:pt x="37969" y="3677"/>
                  <a:pt x="37952" y="3700"/>
                </a:cubicBezTo>
                <a:cubicBezTo>
                  <a:pt x="37947" y="3694"/>
                  <a:pt x="37941" y="3683"/>
                  <a:pt x="37935" y="3677"/>
                </a:cubicBezTo>
                <a:cubicBezTo>
                  <a:pt x="37935" y="3689"/>
                  <a:pt x="37935" y="3706"/>
                  <a:pt x="37930" y="3711"/>
                </a:cubicBezTo>
                <a:cubicBezTo>
                  <a:pt x="37918" y="3706"/>
                  <a:pt x="37890" y="3700"/>
                  <a:pt x="37873" y="3694"/>
                </a:cubicBezTo>
                <a:cubicBezTo>
                  <a:pt x="37873" y="3700"/>
                  <a:pt x="37867" y="3706"/>
                  <a:pt x="37867" y="3711"/>
                </a:cubicBezTo>
                <a:cubicBezTo>
                  <a:pt x="37892" y="3714"/>
                  <a:pt x="37918" y="3717"/>
                  <a:pt x="37944" y="3717"/>
                </a:cubicBezTo>
                <a:cubicBezTo>
                  <a:pt x="37979" y="3717"/>
                  <a:pt x="38012" y="3711"/>
                  <a:pt x="38037" y="3689"/>
                </a:cubicBezTo>
                <a:cubicBezTo>
                  <a:pt x="38049" y="3694"/>
                  <a:pt x="38072" y="3700"/>
                  <a:pt x="38083" y="3706"/>
                </a:cubicBezTo>
                <a:cubicBezTo>
                  <a:pt x="38111" y="3700"/>
                  <a:pt x="38145" y="3700"/>
                  <a:pt x="38174" y="3694"/>
                </a:cubicBezTo>
                <a:lnTo>
                  <a:pt x="38174" y="3694"/>
                </a:lnTo>
                <a:cubicBezTo>
                  <a:pt x="38168" y="3706"/>
                  <a:pt x="38162" y="3728"/>
                  <a:pt x="38157" y="3740"/>
                </a:cubicBezTo>
                <a:cubicBezTo>
                  <a:pt x="38145" y="3740"/>
                  <a:pt x="38123" y="3734"/>
                  <a:pt x="38111" y="3728"/>
                </a:cubicBezTo>
                <a:lnTo>
                  <a:pt x="38111" y="3762"/>
                </a:lnTo>
                <a:cubicBezTo>
                  <a:pt x="38106" y="3768"/>
                  <a:pt x="38089" y="3768"/>
                  <a:pt x="38083" y="3774"/>
                </a:cubicBezTo>
                <a:cubicBezTo>
                  <a:pt x="38083" y="3762"/>
                  <a:pt x="38083" y="3745"/>
                  <a:pt x="38077" y="3734"/>
                </a:cubicBezTo>
                <a:cubicBezTo>
                  <a:pt x="38066" y="3745"/>
                  <a:pt x="38055" y="3757"/>
                  <a:pt x="38043" y="3768"/>
                </a:cubicBezTo>
                <a:cubicBezTo>
                  <a:pt x="38032" y="3774"/>
                  <a:pt x="38015" y="3774"/>
                  <a:pt x="37998" y="3779"/>
                </a:cubicBezTo>
                <a:cubicBezTo>
                  <a:pt x="38015" y="3768"/>
                  <a:pt x="38037" y="3762"/>
                  <a:pt x="38043" y="3751"/>
                </a:cubicBezTo>
                <a:cubicBezTo>
                  <a:pt x="38036" y="3747"/>
                  <a:pt x="38029" y="3746"/>
                  <a:pt x="38023" y="3746"/>
                </a:cubicBezTo>
                <a:cubicBezTo>
                  <a:pt x="37992" y="3746"/>
                  <a:pt x="37974" y="3786"/>
                  <a:pt x="37941" y="3791"/>
                </a:cubicBezTo>
                <a:cubicBezTo>
                  <a:pt x="37918" y="3791"/>
                  <a:pt x="37873" y="3785"/>
                  <a:pt x="37850" y="3785"/>
                </a:cubicBezTo>
                <a:cubicBezTo>
                  <a:pt x="37862" y="3779"/>
                  <a:pt x="37884" y="3762"/>
                  <a:pt x="37890" y="3757"/>
                </a:cubicBezTo>
                <a:lnTo>
                  <a:pt x="37890" y="3757"/>
                </a:lnTo>
                <a:cubicBezTo>
                  <a:pt x="37867" y="3766"/>
                  <a:pt x="37840" y="3775"/>
                  <a:pt x="37812" y="3775"/>
                </a:cubicBezTo>
                <a:cubicBezTo>
                  <a:pt x="37806" y="3775"/>
                  <a:pt x="37800" y="3775"/>
                  <a:pt x="37794" y="3774"/>
                </a:cubicBezTo>
                <a:lnTo>
                  <a:pt x="37794" y="3774"/>
                </a:lnTo>
                <a:cubicBezTo>
                  <a:pt x="37811" y="3779"/>
                  <a:pt x="37839" y="3785"/>
                  <a:pt x="37856" y="3791"/>
                </a:cubicBezTo>
                <a:cubicBezTo>
                  <a:pt x="37841" y="3799"/>
                  <a:pt x="37827" y="3803"/>
                  <a:pt x="37815" y="3803"/>
                </a:cubicBezTo>
                <a:cubicBezTo>
                  <a:pt x="37795" y="3803"/>
                  <a:pt x="37777" y="3793"/>
                  <a:pt x="37759" y="3779"/>
                </a:cubicBezTo>
                <a:cubicBezTo>
                  <a:pt x="37754" y="3785"/>
                  <a:pt x="37742" y="3802"/>
                  <a:pt x="37737" y="3808"/>
                </a:cubicBezTo>
                <a:cubicBezTo>
                  <a:pt x="37680" y="3825"/>
                  <a:pt x="37612" y="3836"/>
                  <a:pt x="37550" y="3847"/>
                </a:cubicBezTo>
                <a:cubicBezTo>
                  <a:pt x="37567" y="3836"/>
                  <a:pt x="37578" y="3819"/>
                  <a:pt x="37595" y="3802"/>
                </a:cubicBezTo>
                <a:lnTo>
                  <a:pt x="37595" y="3802"/>
                </a:lnTo>
                <a:cubicBezTo>
                  <a:pt x="37561" y="3813"/>
                  <a:pt x="37544" y="3830"/>
                  <a:pt x="37533" y="3853"/>
                </a:cubicBezTo>
                <a:cubicBezTo>
                  <a:pt x="37521" y="3847"/>
                  <a:pt x="37504" y="3836"/>
                  <a:pt x="37487" y="3825"/>
                </a:cubicBezTo>
                <a:lnTo>
                  <a:pt x="37487" y="3825"/>
                </a:lnTo>
                <a:cubicBezTo>
                  <a:pt x="37493" y="3836"/>
                  <a:pt x="37498" y="3847"/>
                  <a:pt x="37504" y="3859"/>
                </a:cubicBezTo>
                <a:cubicBezTo>
                  <a:pt x="37459" y="3859"/>
                  <a:pt x="37419" y="3876"/>
                  <a:pt x="37379" y="3887"/>
                </a:cubicBezTo>
                <a:cubicBezTo>
                  <a:pt x="37379" y="3881"/>
                  <a:pt x="37385" y="3864"/>
                  <a:pt x="37385" y="3859"/>
                </a:cubicBezTo>
                <a:cubicBezTo>
                  <a:pt x="37374" y="3859"/>
                  <a:pt x="37351" y="3859"/>
                  <a:pt x="37340" y="3864"/>
                </a:cubicBezTo>
                <a:cubicBezTo>
                  <a:pt x="37391" y="3893"/>
                  <a:pt x="37328" y="3904"/>
                  <a:pt x="37294" y="3910"/>
                </a:cubicBezTo>
                <a:lnTo>
                  <a:pt x="37289" y="3910"/>
                </a:lnTo>
                <a:lnTo>
                  <a:pt x="37283" y="3904"/>
                </a:lnTo>
                <a:cubicBezTo>
                  <a:pt x="37283" y="3904"/>
                  <a:pt x="37277" y="3910"/>
                  <a:pt x="37277" y="3915"/>
                </a:cubicBezTo>
                <a:cubicBezTo>
                  <a:pt x="37232" y="3927"/>
                  <a:pt x="37192" y="3938"/>
                  <a:pt x="37147" y="3950"/>
                </a:cubicBezTo>
                <a:cubicBezTo>
                  <a:pt x="37124" y="3955"/>
                  <a:pt x="37096" y="3967"/>
                  <a:pt x="37073" y="3972"/>
                </a:cubicBezTo>
                <a:cubicBezTo>
                  <a:pt x="37067" y="3978"/>
                  <a:pt x="37067" y="3978"/>
                  <a:pt x="37062" y="3978"/>
                </a:cubicBezTo>
                <a:cubicBezTo>
                  <a:pt x="37054" y="3980"/>
                  <a:pt x="37046" y="3980"/>
                  <a:pt x="37039" y="3980"/>
                </a:cubicBezTo>
                <a:cubicBezTo>
                  <a:pt x="37024" y="3980"/>
                  <a:pt x="37011" y="3978"/>
                  <a:pt x="36999" y="3978"/>
                </a:cubicBezTo>
                <a:cubicBezTo>
                  <a:pt x="36988" y="3984"/>
                  <a:pt x="36982" y="3995"/>
                  <a:pt x="36971" y="4006"/>
                </a:cubicBezTo>
                <a:cubicBezTo>
                  <a:pt x="36965" y="4001"/>
                  <a:pt x="36954" y="3989"/>
                  <a:pt x="36948" y="3984"/>
                </a:cubicBezTo>
                <a:cubicBezTo>
                  <a:pt x="36937" y="3989"/>
                  <a:pt x="36920" y="3995"/>
                  <a:pt x="36903" y="4001"/>
                </a:cubicBezTo>
                <a:cubicBezTo>
                  <a:pt x="36903" y="4001"/>
                  <a:pt x="36903" y="4001"/>
                  <a:pt x="36897" y="3995"/>
                </a:cubicBezTo>
                <a:cubicBezTo>
                  <a:pt x="36886" y="3995"/>
                  <a:pt x="36869" y="4001"/>
                  <a:pt x="36863" y="4012"/>
                </a:cubicBezTo>
                <a:cubicBezTo>
                  <a:pt x="36704" y="4052"/>
                  <a:pt x="36534" y="4069"/>
                  <a:pt x="36375" y="4114"/>
                </a:cubicBezTo>
                <a:cubicBezTo>
                  <a:pt x="36352" y="4142"/>
                  <a:pt x="36307" y="4131"/>
                  <a:pt x="36267" y="4137"/>
                </a:cubicBezTo>
                <a:cubicBezTo>
                  <a:pt x="36228" y="4154"/>
                  <a:pt x="36182" y="4171"/>
                  <a:pt x="36137" y="4182"/>
                </a:cubicBezTo>
                <a:cubicBezTo>
                  <a:pt x="36131" y="4182"/>
                  <a:pt x="36120" y="4193"/>
                  <a:pt x="36120" y="4199"/>
                </a:cubicBezTo>
                <a:lnTo>
                  <a:pt x="36046" y="4199"/>
                </a:lnTo>
                <a:cubicBezTo>
                  <a:pt x="36029" y="4211"/>
                  <a:pt x="36012" y="4216"/>
                  <a:pt x="35989" y="4222"/>
                </a:cubicBezTo>
                <a:cubicBezTo>
                  <a:pt x="35984" y="4222"/>
                  <a:pt x="35972" y="4222"/>
                  <a:pt x="35961" y="4216"/>
                </a:cubicBezTo>
                <a:lnTo>
                  <a:pt x="35961" y="4216"/>
                </a:lnTo>
                <a:lnTo>
                  <a:pt x="35972" y="4233"/>
                </a:lnTo>
                <a:cubicBezTo>
                  <a:pt x="35938" y="4239"/>
                  <a:pt x="35904" y="4245"/>
                  <a:pt x="35870" y="4256"/>
                </a:cubicBezTo>
                <a:cubicBezTo>
                  <a:pt x="35870" y="4256"/>
                  <a:pt x="35859" y="4250"/>
                  <a:pt x="35859" y="4245"/>
                </a:cubicBezTo>
                <a:cubicBezTo>
                  <a:pt x="35853" y="4250"/>
                  <a:pt x="35847" y="4262"/>
                  <a:pt x="35842" y="4267"/>
                </a:cubicBezTo>
                <a:cubicBezTo>
                  <a:pt x="35774" y="4267"/>
                  <a:pt x="35728" y="4313"/>
                  <a:pt x="35660" y="4318"/>
                </a:cubicBezTo>
                <a:cubicBezTo>
                  <a:pt x="35592" y="4375"/>
                  <a:pt x="35473" y="4381"/>
                  <a:pt x="35388" y="4420"/>
                </a:cubicBezTo>
                <a:cubicBezTo>
                  <a:pt x="35388" y="4426"/>
                  <a:pt x="35388" y="4443"/>
                  <a:pt x="35388" y="4449"/>
                </a:cubicBezTo>
                <a:cubicBezTo>
                  <a:pt x="35382" y="4443"/>
                  <a:pt x="35359" y="4437"/>
                  <a:pt x="35354" y="4437"/>
                </a:cubicBezTo>
                <a:cubicBezTo>
                  <a:pt x="35246" y="4483"/>
                  <a:pt x="35115" y="4500"/>
                  <a:pt x="35025" y="4557"/>
                </a:cubicBezTo>
                <a:cubicBezTo>
                  <a:pt x="35030" y="4562"/>
                  <a:pt x="35036" y="4574"/>
                  <a:pt x="35042" y="4579"/>
                </a:cubicBezTo>
                <a:cubicBezTo>
                  <a:pt x="35093" y="4557"/>
                  <a:pt x="35144" y="4534"/>
                  <a:pt x="35189" y="4511"/>
                </a:cubicBezTo>
                <a:cubicBezTo>
                  <a:pt x="35195" y="4517"/>
                  <a:pt x="35212" y="4517"/>
                  <a:pt x="35218" y="4517"/>
                </a:cubicBezTo>
                <a:cubicBezTo>
                  <a:pt x="35280" y="4477"/>
                  <a:pt x="35376" y="4460"/>
                  <a:pt x="35456" y="4437"/>
                </a:cubicBezTo>
                <a:cubicBezTo>
                  <a:pt x="35462" y="4432"/>
                  <a:pt x="35462" y="4420"/>
                  <a:pt x="35462" y="4415"/>
                </a:cubicBezTo>
                <a:cubicBezTo>
                  <a:pt x="35484" y="4415"/>
                  <a:pt x="35513" y="4409"/>
                  <a:pt x="35535" y="4409"/>
                </a:cubicBezTo>
                <a:cubicBezTo>
                  <a:pt x="35541" y="4403"/>
                  <a:pt x="35552" y="4386"/>
                  <a:pt x="35558" y="4375"/>
                </a:cubicBezTo>
                <a:cubicBezTo>
                  <a:pt x="35564" y="4381"/>
                  <a:pt x="35575" y="4392"/>
                  <a:pt x="35581" y="4392"/>
                </a:cubicBezTo>
                <a:cubicBezTo>
                  <a:pt x="35586" y="4386"/>
                  <a:pt x="35603" y="4375"/>
                  <a:pt x="35609" y="4369"/>
                </a:cubicBezTo>
                <a:cubicBezTo>
                  <a:pt x="35626" y="4381"/>
                  <a:pt x="35637" y="4386"/>
                  <a:pt x="35654" y="4392"/>
                </a:cubicBezTo>
                <a:cubicBezTo>
                  <a:pt x="35649" y="4386"/>
                  <a:pt x="35637" y="4375"/>
                  <a:pt x="35637" y="4369"/>
                </a:cubicBezTo>
                <a:cubicBezTo>
                  <a:pt x="35779" y="4330"/>
                  <a:pt x="35921" y="4296"/>
                  <a:pt x="36057" y="4250"/>
                </a:cubicBezTo>
                <a:cubicBezTo>
                  <a:pt x="36057" y="4267"/>
                  <a:pt x="36063" y="4290"/>
                  <a:pt x="36063" y="4307"/>
                </a:cubicBezTo>
                <a:cubicBezTo>
                  <a:pt x="36057" y="4301"/>
                  <a:pt x="36046" y="4290"/>
                  <a:pt x="36040" y="4284"/>
                </a:cubicBezTo>
                <a:cubicBezTo>
                  <a:pt x="35972" y="4296"/>
                  <a:pt x="35910" y="4324"/>
                  <a:pt x="35842" y="4347"/>
                </a:cubicBezTo>
                <a:cubicBezTo>
                  <a:pt x="35853" y="4352"/>
                  <a:pt x="35864" y="4358"/>
                  <a:pt x="35870" y="4364"/>
                </a:cubicBezTo>
                <a:cubicBezTo>
                  <a:pt x="35785" y="4398"/>
                  <a:pt x="35694" y="4432"/>
                  <a:pt x="35598" y="4454"/>
                </a:cubicBezTo>
                <a:cubicBezTo>
                  <a:pt x="35603" y="4432"/>
                  <a:pt x="35632" y="4420"/>
                  <a:pt x="35660" y="4415"/>
                </a:cubicBezTo>
                <a:lnTo>
                  <a:pt x="35660" y="4409"/>
                </a:lnTo>
                <a:cubicBezTo>
                  <a:pt x="35637" y="4415"/>
                  <a:pt x="35615" y="4420"/>
                  <a:pt x="35592" y="4426"/>
                </a:cubicBezTo>
                <a:cubicBezTo>
                  <a:pt x="35592" y="4437"/>
                  <a:pt x="35592" y="4454"/>
                  <a:pt x="35592" y="4472"/>
                </a:cubicBezTo>
                <a:cubicBezTo>
                  <a:pt x="35564" y="4472"/>
                  <a:pt x="35564" y="4449"/>
                  <a:pt x="35552" y="4437"/>
                </a:cubicBezTo>
                <a:cubicBezTo>
                  <a:pt x="35513" y="4454"/>
                  <a:pt x="35473" y="4472"/>
                  <a:pt x="35433" y="4489"/>
                </a:cubicBezTo>
                <a:cubicBezTo>
                  <a:pt x="35462" y="4489"/>
                  <a:pt x="35484" y="4489"/>
                  <a:pt x="35513" y="4483"/>
                </a:cubicBezTo>
                <a:lnTo>
                  <a:pt x="35513" y="4483"/>
                </a:lnTo>
                <a:cubicBezTo>
                  <a:pt x="35468" y="4496"/>
                  <a:pt x="35423" y="4531"/>
                  <a:pt x="35378" y="4531"/>
                </a:cubicBezTo>
                <a:cubicBezTo>
                  <a:pt x="35366" y="4531"/>
                  <a:pt x="35354" y="4529"/>
                  <a:pt x="35342" y="4523"/>
                </a:cubicBezTo>
                <a:cubicBezTo>
                  <a:pt x="35314" y="4534"/>
                  <a:pt x="35286" y="4545"/>
                  <a:pt x="35257" y="4557"/>
                </a:cubicBezTo>
                <a:cubicBezTo>
                  <a:pt x="35274" y="4551"/>
                  <a:pt x="35291" y="4551"/>
                  <a:pt x="35314" y="4545"/>
                </a:cubicBezTo>
                <a:lnTo>
                  <a:pt x="35320" y="4551"/>
                </a:lnTo>
                <a:cubicBezTo>
                  <a:pt x="35291" y="4562"/>
                  <a:pt x="35269" y="4574"/>
                  <a:pt x="35240" y="4585"/>
                </a:cubicBezTo>
                <a:cubicBezTo>
                  <a:pt x="35236" y="4581"/>
                  <a:pt x="35228" y="4573"/>
                  <a:pt x="35225" y="4567"/>
                </a:cubicBezTo>
                <a:lnTo>
                  <a:pt x="35225" y="4567"/>
                </a:lnTo>
                <a:cubicBezTo>
                  <a:pt x="35232" y="4591"/>
                  <a:pt x="35210" y="4597"/>
                  <a:pt x="35178" y="4602"/>
                </a:cubicBezTo>
                <a:cubicBezTo>
                  <a:pt x="35178" y="4596"/>
                  <a:pt x="35178" y="4579"/>
                  <a:pt x="35172" y="4574"/>
                </a:cubicBezTo>
                <a:cubicBezTo>
                  <a:pt x="35101" y="4612"/>
                  <a:pt x="35024" y="4640"/>
                  <a:pt x="34948" y="4672"/>
                </a:cubicBezTo>
                <a:lnTo>
                  <a:pt x="34948" y="4672"/>
                </a:lnTo>
                <a:cubicBezTo>
                  <a:pt x="34960" y="4668"/>
                  <a:pt x="34976" y="4663"/>
                  <a:pt x="34985" y="4659"/>
                </a:cubicBezTo>
                <a:lnTo>
                  <a:pt x="35002" y="4676"/>
                </a:lnTo>
                <a:cubicBezTo>
                  <a:pt x="34974" y="4687"/>
                  <a:pt x="34945" y="4698"/>
                  <a:pt x="34917" y="4710"/>
                </a:cubicBezTo>
                <a:cubicBezTo>
                  <a:pt x="34917" y="4704"/>
                  <a:pt x="34911" y="4693"/>
                  <a:pt x="34911" y="4687"/>
                </a:cubicBezTo>
                <a:cubicBezTo>
                  <a:pt x="34809" y="4721"/>
                  <a:pt x="34707" y="4761"/>
                  <a:pt x="34622" y="4812"/>
                </a:cubicBezTo>
                <a:cubicBezTo>
                  <a:pt x="34679" y="4795"/>
                  <a:pt x="34724" y="4767"/>
                  <a:pt x="34786" y="4755"/>
                </a:cubicBezTo>
                <a:lnTo>
                  <a:pt x="34786" y="4755"/>
                </a:lnTo>
                <a:cubicBezTo>
                  <a:pt x="34718" y="4801"/>
                  <a:pt x="34639" y="4829"/>
                  <a:pt x="34554" y="4857"/>
                </a:cubicBezTo>
                <a:cubicBezTo>
                  <a:pt x="34548" y="4852"/>
                  <a:pt x="34542" y="4852"/>
                  <a:pt x="34531" y="4852"/>
                </a:cubicBezTo>
                <a:cubicBezTo>
                  <a:pt x="34503" y="4852"/>
                  <a:pt x="34474" y="4863"/>
                  <a:pt x="34452" y="4880"/>
                </a:cubicBezTo>
                <a:cubicBezTo>
                  <a:pt x="34457" y="4881"/>
                  <a:pt x="34462" y="4882"/>
                  <a:pt x="34468" y="4882"/>
                </a:cubicBezTo>
                <a:cubicBezTo>
                  <a:pt x="34491" y="4882"/>
                  <a:pt x="34514" y="4873"/>
                  <a:pt x="34537" y="4869"/>
                </a:cubicBezTo>
                <a:lnTo>
                  <a:pt x="34537" y="4869"/>
                </a:lnTo>
                <a:cubicBezTo>
                  <a:pt x="34508" y="4891"/>
                  <a:pt x="34474" y="4908"/>
                  <a:pt x="34440" y="4920"/>
                </a:cubicBezTo>
                <a:cubicBezTo>
                  <a:pt x="34435" y="4914"/>
                  <a:pt x="34429" y="4903"/>
                  <a:pt x="34423" y="4897"/>
                </a:cubicBezTo>
                <a:cubicBezTo>
                  <a:pt x="34401" y="4908"/>
                  <a:pt x="34372" y="4920"/>
                  <a:pt x="34344" y="4931"/>
                </a:cubicBezTo>
                <a:lnTo>
                  <a:pt x="34412" y="4931"/>
                </a:lnTo>
                <a:cubicBezTo>
                  <a:pt x="34367" y="4954"/>
                  <a:pt x="34327" y="4971"/>
                  <a:pt x="34276" y="4982"/>
                </a:cubicBezTo>
                <a:cubicBezTo>
                  <a:pt x="34264" y="4976"/>
                  <a:pt x="34247" y="4965"/>
                  <a:pt x="34230" y="4959"/>
                </a:cubicBezTo>
                <a:cubicBezTo>
                  <a:pt x="34219" y="5022"/>
                  <a:pt x="34089" y="5033"/>
                  <a:pt x="34049" y="5090"/>
                </a:cubicBezTo>
                <a:cubicBezTo>
                  <a:pt x="34060" y="5084"/>
                  <a:pt x="34077" y="5073"/>
                  <a:pt x="34089" y="5067"/>
                </a:cubicBezTo>
                <a:cubicBezTo>
                  <a:pt x="34094" y="5073"/>
                  <a:pt x="34106" y="5079"/>
                  <a:pt x="34111" y="5084"/>
                </a:cubicBezTo>
                <a:cubicBezTo>
                  <a:pt x="34094" y="5090"/>
                  <a:pt x="34071" y="5096"/>
                  <a:pt x="34054" y="5101"/>
                </a:cubicBezTo>
                <a:cubicBezTo>
                  <a:pt x="34049" y="5107"/>
                  <a:pt x="34043" y="5118"/>
                  <a:pt x="34037" y="5124"/>
                </a:cubicBezTo>
                <a:cubicBezTo>
                  <a:pt x="34032" y="5118"/>
                  <a:pt x="34020" y="5101"/>
                  <a:pt x="34015" y="5090"/>
                </a:cubicBezTo>
                <a:cubicBezTo>
                  <a:pt x="33981" y="5107"/>
                  <a:pt x="33952" y="5118"/>
                  <a:pt x="33947" y="5147"/>
                </a:cubicBezTo>
                <a:lnTo>
                  <a:pt x="33935" y="5147"/>
                </a:lnTo>
                <a:cubicBezTo>
                  <a:pt x="33930" y="5158"/>
                  <a:pt x="33930" y="5164"/>
                  <a:pt x="33930" y="5169"/>
                </a:cubicBezTo>
                <a:cubicBezTo>
                  <a:pt x="33930" y="5164"/>
                  <a:pt x="33924" y="5158"/>
                  <a:pt x="33924" y="5152"/>
                </a:cubicBezTo>
                <a:cubicBezTo>
                  <a:pt x="33901" y="5164"/>
                  <a:pt x="33873" y="5175"/>
                  <a:pt x="33839" y="5181"/>
                </a:cubicBezTo>
                <a:cubicBezTo>
                  <a:pt x="33839" y="5186"/>
                  <a:pt x="33833" y="5192"/>
                  <a:pt x="33833" y="5198"/>
                </a:cubicBezTo>
                <a:cubicBezTo>
                  <a:pt x="33828" y="5198"/>
                  <a:pt x="33828" y="5203"/>
                  <a:pt x="33822" y="5209"/>
                </a:cubicBezTo>
                <a:lnTo>
                  <a:pt x="33810" y="5209"/>
                </a:lnTo>
                <a:cubicBezTo>
                  <a:pt x="33822" y="5215"/>
                  <a:pt x="33833" y="5220"/>
                  <a:pt x="33845" y="5220"/>
                </a:cubicBezTo>
                <a:lnTo>
                  <a:pt x="33850" y="5220"/>
                </a:lnTo>
                <a:cubicBezTo>
                  <a:pt x="33850" y="5220"/>
                  <a:pt x="33850" y="5226"/>
                  <a:pt x="33850" y="5226"/>
                </a:cubicBezTo>
                <a:lnTo>
                  <a:pt x="33856" y="5226"/>
                </a:lnTo>
                <a:cubicBezTo>
                  <a:pt x="33862" y="5243"/>
                  <a:pt x="33856" y="5249"/>
                  <a:pt x="33828" y="5249"/>
                </a:cubicBezTo>
                <a:cubicBezTo>
                  <a:pt x="33822" y="5237"/>
                  <a:pt x="33822" y="5232"/>
                  <a:pt x="33822" y="5232"/>
                </a:cubicBezTo>
                <a:lnTo>
                  <a:pt x="33799" y="5232"/>
                </a:lnTo>
                <a:cubicBezTo>
                  <a:pt x="33816" y="5249"/>
                  <a:pt x="33828" y="5266"/>
                  <a:pt x="33822" y="5283"/>
                </a:cubicBezTo>
                <a:cubicBezTo>
                  <a:pt x="33941" y="5215"/>
                  <a:pt x="34066" y="5152"/>
                  <a:pt x="34191" y="5084"/>
                </a:cubicBezTo>
                <a:lnTo>
                  <a:pt x="34179" y="5079"/>
                </a:lnTo>
                <a:cubicBezTo>
                  <a:pt x="34253" y="5073"/>
                  <a:pt x="34298" y="5028"/>
                  <a:pt x="34355" y="5005"/>
                </a:cubicBezTo>
                <a:lnTo>
                  <a:pt x="34355" y="5005"/>
                </a:lnTo>
                <a:cubicBezTo>
                  <a:pt x="34350" y="5033"/>
                  <a:pt x="34304" y="5039"/>
                  <a:pt x="34276" y="5056"/>
                </a:cubicBezTo>
                <a:cubicBezTo>
                  <a:pt x="34083" y="5158"/>
                  <a:pt x="33901" y="5260"/>
                  <a:pt x="33714" y="5362"/>
                </a:cubicBezTo>
                <a:cubicBezTo>
                  <a:pt x="33720" y="5374"/>
                  <a:pt x="33731" y="5385"/>
                  <a:pt x="33731" y="5391"/>
                </a:cubicBezTo>
                <a:cubicBezTo>
                  <a:pt x="33691" y="5391"/>
                  <a:pt x="33652" y="5396"/>
                  <a:pt x="33657" y="5430"/>
                </a:cubicBezTo>
                <a:cubicBezTo>
                  <a:pt x="33674" y="5425"/>
                  <a:pt x="33697" y="5413"/>
                  <a:pt x="33714" y="5408"/>
                </a:cubicBezTo>
                <a:lnTo>
                  <a:pt x="33714" y="5408"/>
                </a:lnTo>
                <a:cubicBezTo>
                  <a:pt x="33686" y="5425"/>
                  <a:pt x="33674" y="5447"/>
                  <a:pt x="33669" y="5470"/>
                </a:cubicBezTo>
                <a:cubicBezTo>
                  <a:pt x="33669" y="5459"/>
                  <a:pt x="33663" y="5442"/>
                  <a:pt x="33663" y="5430"/>
                </a:cubicBezTo>
                <a:cubicBezTo>
                  <a:pt x="33646" y="5442"/>
                  <a:pt x="33612" y="5459"/>
                  <a:pt x="33601" y="5470"/>
                </a:cubicBezTo>
                <a:cubicBezTo>
                  <a:pt x="33595" y="5476"/>
                  <a:pt x="33595" y="5476"/>
                  <a:pt x="33595" y="5481"/>
                </a:cubicBezTo>
                <a:cubicBezTo>
                  <a:pt x="33601" y="5481"/>
                  <a:pt x="33612" y="5476"/>
                  <a:pt x="33623" y="5476"/>
                </a:cubicBezTo>
                <a:cubicBezTo>
                  <a:pt x="33612" y="5481"/>
                  <a:pt x="33606" y="5487"/>
                  <a:pt x="33595" y="5493"/>
                </a:cubicBezTo>
                <a:cubicBezTo>
                  <a:pt x="33601" y="5515"/>
                  <a:pt x="33618" y="5544"/>
                  <a:pt x="33572" y="5550"/>
                </a:cubicBezTo>
                <a:cubicBezTo>
                  <a:pt x="33567" y="5538"/>
                  <a:pt x="33572" y="5521"/>
                  <a:pt x="33572" y="5510"/>
                </a:cubicBezTo>
                <a:lnTo>
                  <a:pt x="33572" y="5510"/>
                </a:lnTo>
                <a:cubicBezTo>
                  <a:pt x="33567" y="5515"/>
                  <a:pt x="33561" y="5527"/>
                  <a:pt x="33549" y="5538"/>
                </a:cubicBezTo>
                <a:cubicBezTo>
                  <a:pt x="33555" y="5550"/>
                  <a:pt x="33567" y="5567"/>
                  <a:pt x="33567" y="5578"/>
                </a:cubicBezTo>
                <a:cubicBezTo>
                  <a:pt x="33555" y="5572"/>
                  <a:pt x="33538" y="5561"/>
                  <a:pt x="33527" y="5555"/>
                </a:cubicBezTo>
                <a:cubicBezTo>
                  <a:pt x="33521" y="5561"/>
                  <a:pt x="33515" y="5567"/>
                  <a:pt x="33515" y="5572"/>
                </a:cubicBezTo>
                <a:cubicBezTo>
                  <a:pt x="33527" y="5584"/>
                  <a:pt x="33538" y="5589"/>
                  <a:pt x="33555" y="5595"/>
                </a:cubicBezTo>
                <a:cubicBezTo>
                  <a:pt x="33544" y="5601"/>
                  <a:pt x="33521" y="5606"/>
                  <a:pt x="33510" y="5612"/>
                </a:cubicBezTo>
                <a:cubicBezTo>
                  <a:pt x="33521" y="5623"/>
                  <a:pt x="33538" y="5640"/>
                  <a:pt x="33549" y="5652"/>
                </a:cubicBezTo>
                <a:cubicBezTo>
                  <a:pt x="33567" y="5635"/>
                  <a:pt x="33584" y="5618"/>
                  <a:pt x="33601" y="5601"/>
                </a:cubicBezTo>
                <a:cubicBezTo>
                  <a:pt x="33612" y="5595"/>
                  <a:pt x="33635" y="5589"/>
                  <a:pt x="33646" y="5589"/>
                </a:cubicBezTo>
                <a:cubicBezTo>
                  <a:pt x="33635" y="5544"/>
                  <a:pt x="33691" y="5515"/>
                  <a:pt x="33737" y="5493"/>
                </a:cubicBezTo>
                <a:cubicBezTo>
                  <a:pt x="33737" y="5493"/>
                  <a:pt x="33742" y="5498"/>
                  <a:pt x="33748" y="5504"/>
                </a:cubicBezTo>
                <a:cubicBezTo>
                  <a:pt x="33731" y="5510"/>
                  <a:pt x="33708" y="5515"/>
                  <a:pt x="33691" y="5521"/>
                </a:cubicBezTo>
                <a:cubicBezTo>
                  <a:pt x="33703" y="5527"/>
                  <a:pt x="33720" y="5538"/>
                  <a:pt x="33725" y="5544"/>
                </a:cubicBezTo>
                <a:cubicBezTo>
                  <a:pt x="33720" y="5544"/>
                  <a:pt x="33697" y="5538"/>
                  <a:pt x="33691" y="5538"/>
                </a:cubicBezTo>
                <a:cubicBezTo>
                  <a:pt x="33708" y="5561"/>
                  <a:pt x="33686" y="5584"/>
                  <a:pt x="33652" y="5601"/>
                </a:cubicBezTo>
                <a:cubicBezTo>
                  <a:pt x="33640" y="5629"/>
                  <a:pt x="33612" y="5657"/>
                  <a:pt x="33578" y="5680"/>
                </a:cubicBezTo>
                <a:cubicBezTo>
                  <a:pt x="33584" y="5686"/>
                  <a:pt x="33595" y="5697"/>
                  <a:pt x="33595" y="5703"/>
                </a:cubicBezTo>
                <a:lnTo>
                  <a:pt x="33578" y="5691"/>
                </a:lnTo>
                <a:cubicBezTo>
                  <a:pt x="33515" y="5737"/>
                  <a:pt x="33481" y="5805"/>
                  <a:pt x="33396" y="5839"/>
                </a:cubicBezTo>
                <a:cubicBezTo>
                  <a:pt x="33391" y="5833"/>
                  <a:pt x="33374" y="5816"/>
                  <a:pt x="33368" y="5811"/>
                </a:cubicBezTo>
                <a:cubicBezTo>
                  <a:pt x="33379" y="5811"/>
                  <a:pt x="33402" y="5805"/>
                  <a:pt x="33419" y="5799"/>
                </a:cubicBezTo>
                <a:cubicBezTo>
                  <a:pt x="33436" y="5765"/>
                  <a:pt x="33459" y="5731"/>
                  <a:pt x="33493" y="5697"/>
                </a:cubicBezTo>
                <a:lnTo>
                  <a:pt x="33510" y="5697"/>
                </a:lnTo>
                <a:cubicBezTo>
                  <a:pt x="33521" y="5680"/>
                  <a:pt x="33532" y="5669"/>
                  <a:pt x="33544" y="5657"/>
                </a:cubicBezTo>
                <a:cubicBezTo>
                  <a:pt x="33532" y="5646"/>
                  <a:pt x="33515" y="5635"/>
                  <a:pt x="33498" y="5623"/>
                </a:cubicBezTo>
                <a:cubicBezTo>
                  <a:pt x="33493" y="5635"/>
                  <a:pt x="33487" y="5652"/>
                  <a:pt x="33481" y="5663"/>
                </a:cubicBezTo>
                <a:lnTo>
                  <a:pt x="33447" y="5635"/>
                </a:lnTo>
                <a:cubicBezTo>
                  <a:pt x="33430" y="5657"/>
                  <a:pt x="33413" y="5680"/>
                  <a:pt x="33402" y="5703"/>
                </a:cubicBezTo>
                <a:cubicBezTo>
                  <a:pt x="33413" y="5691"/>
                  <a:pt x="33430" y="5674"/>
                  <a:pt x="33447" y="5663"/>
                </a:cubicBezTo>
                <a:lnTo>
                  <a:pt x="33447" y="5663"/>
                </a:lnTo>
                <a:cubicBezTo>
                  <a:pt x="33470" y="5686"/>
                  <a:pt x="33459" y="5703"/>
                  <a:pt x="33425" y="5714"/>
                </a:cubicBezTo>
                <a:cubicBezTo>
                  <a:pt x="33425" y="5720"/>
                  <a:pt x="33419" y="5731"/>
                  <a:pt x="33419" y="5737"/>
                </a:cubicBezTo>
                <a:cubicBezTo>
                  <a:pt x="33385" y="5754"/>
                  <a:pt x="33357" y="5776"/>
                  <a:pt x="33328" y="5794"/>
                </a:cubicBezTo>
                <a:cubicBezTo>
                  <a:pt x="33232" y="5799"/>
                  <a:pt x="33203" y="5884"/>
                  <a:pt x="33141" y="5924"/>
                </a:cubicBezTo>
                <a:cubicBezTo>
                  <a:pt x="33096" y="5964"/>
                  <a:pt x="33050" y="5998"/>
                  <a:pt x="33005" y="6032"/>
                </a:cubicBezTo>
                <a:cubicBezTo>
                  <a:pt x="33010" y="6043"/>
                  <a:pt x="33016" y="6049"/>
                  <a:pt x="33028" y="6060"/>
                </a:cubicBezTo>
                <a:cubicBezTo>
                  <a:pt x="33016" y="6066"/>
                  <a:pt x="33005" y="6077"/>
                  <a:pt x="32999" y="6083"/>
                </a:cubicBezTo>
                <a:cubicBezTo>
                  <a:pt x="32999" y="6072"/>
                  <a:pt x="33005" y="6054"/>
                  <a:pt x="33010" y="6043"/>
                </a:cubicBezTo>
                <a:lnTo>
                  <a:pt x="33010" y="6043"/>
                </a:lnTo>
                <a:cubicBezTo>
                  <a:pt x="32959" y="6054"/>
                  <a:pt x="32954" y="6077"/>
                  <a:pt x="32982" y="6100"/>
                </a:cubicBezTo>
                <a:cubicBezTo>
                  <a:pt x="32976" y="6100"/>
                  <a:pt x="32971" y="6106"/>
                  <a:pt x="32965" y="6111"/>
                </a:cubicBezTo>
                <a:cubicBezTo>
                  <a:pt x="32965" y="6100"/>
                  <a:pt x="32959" y="6089"/>
                  <a:pt x="32959" y="6077"/>
                </a:cubicBezTo>
                <a:cubicBezTo>
                  <a:pt x="32801" y="6196"/>
                  <a:pt x="32653" y="6315"/>
                  <a:pt x="32506" y="6440"/>
                </a:cubicBezTo>
                <a:cubicBezTo>
                  <a:pt x="32540" y="6418"/>
                  <a:pt x="32574" y="6401"/>
                  <a:pt x="32608" y="6384"/>
                </a:cubicBezTo>
                <a:cubicBezTo>
                  <a:pt x="32640" y="6396"/>
                  <a:pt x="32672" y="6408"/>
                  <a:pt x="32704" y="6408"/>
                </a:cubicBezTo>
                <a:cubicBezTo>
                  <a:pt x="32717" y="6408"/>
                  <a:pt x="32731" y="6406"/>
                  <a:pt x="32744" y="6401"/>
                </a:cubicBezTo>
                <a:cubicBezTo>
                  <a:pt x="32749" y="6378"/>
                  <a:pt x="32749" y="6350"/>
                  <a:pt x="32738" y="6327"/>
                </a:cubicBezTo>
                <a:lnTo>
                  <a:pt x="32738" y="6327"/>
                </a:lnTo>
                <a:lnTo>
                  <a:pt x="32755" y="6344"/>
                </a:lnTo>
                <a:cubicBezTo>
                  <a:pt x="32764" y="6323"/>
                  <a:pt x="32781" y="6311"/>
                  <a:pt x="32806" y="6311"/>
                </a:cubicBezTo>
                <a:cubicBezTo>
                  <a:pt x="32815" y="6311"/>
                  <a:pt x="32824" y="6313"/>
                  <a:pt x="32835" y="6315"/>
                </a:cubicBezTo>
                <a:cubicBezTo>
                  <a:pt x="32829" y="6304"/>
                  <a:pt x="32818" y="6298"/>
                  <a:pt x="32812" y="6287"/>
                </a:cubicBezTo>
                <a:cubicBezTo>
                  <a:pt x="32846" y="6270"/>
                  <a:pt x="32886" y="6253"/>
                  <a:pt x="32931" y="6242"/>
                </a:cubicBezTo>
                <a:lnTo>
                  <a:pt x="32931" y="6242"/>
                </a:lnTo>
                <a:cubicBezTo>
                  <a:pt x="32903" y="6259"/>
                  <a:pt x="32874" y="6281"/>
                  <a:pt x="32846" y="6298"/>
                </a:cubicBezTo>
                <a:cubicBezTo>
                  <a:pt x="32850" y="6319"/>
                  <a:pt x="32828" y="6322"/>
                  <a:pt x="32807" y="6322"/>
                </a:cubicBezTo>
                <a:cubicBezTo>
                  <a:pt x="32798" y="6322"/>
                  <a:pt x="32790" y="6321"/>
                  <a:pt x="32784" y="6321"/>
                </a:cubicBezTo>
                <a:cubicBezTo>
                  <a:pt x="32789" y="6333"/>
                  <a:pt x="32801" y="6344"/>
                  <a:pt x="32806" y="6355"/>
                </a:cubicBezTo>
                <a:lnTo>
                  <a:pt x="32767" y="6333"/>
                </a:lnTo>
                <a:lnTo>
                  <a:pt x="32767" y="6333"/>
                </a:lnTo>
                <a:cubicBezTo>
                  <a:pt x="32772" y="6378"/>
                  <a:pt x="32749" y="6412"/>
                  <a:pt x="32698" y="6440"/>
                </a:cubicBezTo>
                <a:cubicBezTo>
                  <a:pt x="32693" y="6452"/>
                  <a:pt x="32704" y="6474"/>
                  <a:pt x="32676" y="6480"/>
                </a:cubicBezTo>
                <a:cubicBezTo>
                  <a:pt x="32619" y="6480"/>
                  <a:pt x="32545" y="6531"/>
                  <a:pt x="32557" y="6571"/>
                </a:cubicBezTo>
                <a:cubicBezTo>
                  <a:pt x="32551" y="6565"/>
                  <a:pt x="32551" y="6554"/>
                  <a:pt x="32545" y="6548"/>
                </a:cubicBezTo>
                <a:cubicBezTo>
                  <a:pt x="32477" y="6594"/>
                  <a:pt x="32415" y="6650"/>
                  <a:pt x="32341" y="6690"/>
                </a:cubicBezTo>
                <a:cubicBezTo>
                  <a:pt x="32346" y="6695"/>
                  <a:pt x="32355" y="6700"/>
                  <a:pt x="32361" y="6701"/>
                </a:cubicBezTo>
                <a:lnTo>
                  <a:pt x="32361" y="6701"/>
                </a:lnTo>
                <a:cubicBezTo>
                  <a:pt x="32358" y="6701"/>
                  <a:pt x="32354" y="6700"/>
                  <a:pt x="32351" y="6700"/>
                </a:cubicBezTo>
                <a:cubicBezTo>
                  <a:pt x="32319" y="6700"/>
                  <a:pt x="32298" y="6720"/>
                  <a:pt x="32273" y="6730"/>
                </a:cubicBezTo>
                <a:cubicBezTo>
                  <a:pt x="32279" y="6735"/>
                  <a:pt x="32290" y="6741"/>
                  <a:pt x="32296" y="6741"/>
                </a:cubicBezTo>
                <a:cubicBezTo>
                  <a:pt x="32284" y="6741"/>
                  <a:pt x="32262" y="6741"/>
                  <a:pt x="32245" y="6735"/>
                </a:cubicBezTo>
                <a:cubicBezTo>
                  <a:pt x="32245" y="6752"/>
                  <a:pt x="32245" y="6764"/>
                  <a:pt x="32245" y="6775"/>
                </a:cubicBezTo>
                <a:cubicBezTo>
                  <a:pt x="32216" y="6775"/>
                  <a:pt x="32182" y="6781"/>
                  <a:pt x="32159" y="6781"/>
                </a:cubicBezTo>
                <a:cubicBezTo>
                  <a:pt x="32165" y="6792"/>
                  <a:pt x="32171" y="6803"/>
                  <a:pt x="32176" y="6809"/>
                </a:cubicBezTo>
                <a:lnTo>
                  <a:pt x="32154" y="6786"/>
                </a:lnTo>
                <a:cubicBezTo>
                  <a:pt x="32120" y="6798"/>
                  <a:pt x="32103" y="6837"/>
                  <a:pt x="32057" y="6837"/>
                </a:cubicBezTo>
                <a:cubicBezTo>
                  <a:pt x="32040" y="6843"/>
                  <a:pt x="32023" y="6849"/>
                  <a:pt x="32012" y="6855"/>
                </a:cubicBezTo>
                <a:cubicBezTo>
                  <a:pt x="32012" y="6883"/>
                  <a:pt x="31989" y="6906"/>
                  <a:pt x="31955" y="6923"/>
                </a:cubicBezTo>
                <a:cubicBezTo>
                  <a:pt x="31955" y="6928"/>
                  <a:pt x="31955" y="6928"/>
                  <a:pt x="31955" y="6934"/>
                </a:cubicBezTo>
                <a:cubicBezTo>
                  <a:pt x="31949" y="6934"/>
                  <a:pt x="31949" y="6934"/>
                  <a:pt x="31949" y="6940"/>
                </a:cubicBezTo>
                <a:lnTo>
                  <a:pt x="31944" y="6940"/>
                </a:lnTo>
                <a:cubicBezTo>
                  <a:pt x="31944" y="6940"/>
                  <a:pt x="31944" y="6940"/>
                  <a:pt x="31944" y="6945"/>
                </a:cubicBezTo>
                <a:cubicBezTo>
                  <a:pt x="31938" y="6951"/>
                  <a:pt x="31927" y="6957"/>
                  <a:pt x="31921" y="6968"/>
                </a:cubicBezTo>
                <a:cubicBezTo>
                  <a:pt x="31910" y="6962"/>
                  <a:pt x="31898" y="6962"/>
                  <a:pt x="31887" y="6962"/>
                </a:cubicBezTo>
                <a:cubicBezTo>
                  <a:pt x="31893" y="6962"/>
                  <a:pt x="31893" y="6957"/>
                  <a:pt x="31893" y="6957"/>
                </a:cubicBezTo>
                <a:cubicBezTo>
                  <a:pt x="31904" y="6951"/>
                  <a:pt x="31915" y="6945"/>
                  <a:pt x="31921" y="6945"/>
                </a:cubicBezTo>
                <a:lnTo>
                  <a:pt x="31927" y="6928"/>
                </a:lnTo>
                <a:cubicBezTo>
                  <a:pt x="31932" y="6923"/>
                  <a:pt x="31932" y="6923"/>
                  <a:pt x="31938" y="6923"/>
                </a:cubicBezTo>
                <a:cubicBezTo>
                  <a:pt x="31932" y="6911"/>
                  <a:pt x="31915" y="6894"/>
                  <a:pt x="31910" y="6889"/>
                </a:cubicBezTo>
                <a:cubicBezTo>
                  <a:pt x="31927" y="6877"/>
                  <a:pt x="31938" y="6872"/>
                  <a:pt x="31955" y="6866"/>
                </a:cubicBezTo>
                <a:cubicBezTo>
                  <a:pt x="31972" y="6837"/>
                  <a:pt x="31995" y="6815"/>
                  <a:pt x="32023" y="6792"/>
                </a:cubicBezTo>
                <a:lnTo>
                  <a:pt x="32023" y="6792"/>
                </a:lnTo>
                <a:cubicBezTo>
                  <a:pt x="32018" y="6798"/>
                  <a:pt x="32018" y="6803"/>
                  <a:pt x="32018" y="6809"/>
                </a:cubicBezTo>
                <a:cubicBezTo>
                  <a:pt x="32001" y="6815"/>
                  <a:pt x="31989" y="6832"/>
                  <a:pt x="31989" y="6849"/>
                </a:cubicBezTo>
                <a:cubicBezTo>
                  <a:pt x="32029" y="6826"/>
                  <a:pt x="32069" y="6803"/>
                  <a:pt x="32103" y="6781"/>
                </a:cubicBezTo>
                <a:lnTo>
                  <a:pt x="32131" y="6781"/>
                </a:lnTo>
                <a:cubicBezTo>
                  <a:pt x="32199" y="6701"/>
                  <a:pt x="32335" y="6650"/>
                  <a:pt x="32409" y="6576"/>
                </a:cubicBezTo>
                <a:cubicBezTo>
                  <a:pt x="32405" y="6567"/>
                  <a:pt x="32398" y="6564"/>
                  <a:pt x="32389" y="6564"/>
                </a:cubicBezTo>
                <a:cubicBezTo>
                  <a:pt x="32360" y="6564"/>
                  <a:pt x="32314" y="6604"/>
                  <a:pt x="32318" y="6622"/>
                </a:cubicBezTo>
                <a:cubicBezTo>
                  <a:pt x="32313" y="6622"/>
                  <a:pt x="32296" y="6616"/>
                  <a:pt x="32290" y="6616"/>
                </a:cubicBezTo>
                <a:cubicBezTo>
                  <a:pt x="32273" y="6633"/>
                  <a:pt x="32262" y="6645"/>
                  <a:pt x="32245" y="6662"/>
                </a:cubicBezTo>
                <a:cubicBezTo>
                  <a:pt x="32228" y="6670"/>
                  <a:pt x="32210" y="6678"/>
                  <a:pt x="32190" y="6678"/>
                </a:cubicBezTo>
                <a:cubicBezTo>
                  <a:pt x="32182" y="6678"/>
                  <a:pt x="32173" y="6676"/>
                  <a:pt x="32165" y="6673"/>
                </a:cubicBezTo>
                <a:cubicBezTo>
                  <a:pt x="32182" y="6662"/>
                  <a:pt x="32205" y="6650"/>
                  <a:pt x="32222" y="6633"/>
                </a:cubicBezTo>
                <a:lnTo>
                  <a:pt x="32222" y="6633"/>
                </a:lnTo>
                <a:cubicBezTo>
                  <a:pt x="32154" y="6667"/>
                  <a:pt x="32080" y="6707"/>
                  <a:pt x="32018" y="6747"/>
                </a:cubicBezTo>
                <a:cubicBezTo>
                  <a:pt x="32006" y="6758"/>
                  <a:pt x="31995" y="6775"/>
                  <a:pt x="31984" y="6786"/>
                </a:cubicBezTo>
                <a:cubicBezTo>
                  <a:pt x="31989" y="6786"/>
                  <a:pt x="31995" y="6786"/>
                  <a:pt x="32001" y="6781"/>
                </a:cubicBezTo>
                <a:lnTo>
                  <a:pt x="32001" y="6781"/>
                </a:lnTo>
                <a:cubicBezTo>
                  <a:pt x="31989" y="6815"/>
                  <a:pt x="31938" y="6837"/>
                  <a:pt x="31927" y="6872"/>
                </a:cubicBezTo>
                <a:cubicBezTo>
                  <a:pt x="31927" y="6860"/>
                  <a:pt x="31932" y="6843"/>
                  <a:pt x="31932" y="6837"/>
                </a:cubicBezTo>
                <a:cubicBezTo>
                  <a:pt x="31927" y="6837"/>
                  <a:pt x="31927" y="6843"/>
                  <a:pt x="31921" y="6849"/>
                </a:cubicBezTo>
                <a:lnTo>
                  <a:pt x="31915" y="6849"/>
                </a:lnTo>
                <a:cubicBezTo>
                  <a:pt x="31887" y="6866"/>
                  <a:pt x="31859" y="6877"/>
                  <a:pt x="31825" y="6889"/>
                </a:cubicBezTo>
                <a:cubicBezTo>
                  <a:pt x="31819" y="6894"/>
                  <a:pt x="31819" y="6894"/>
                  <a:pt x="31813" y="6900"/>
                </a:cubicBezTo>
                <a:cubicBezTo>
                  <a:pt x="31808" y="6906"/>
                  <a:pt x="31808" y="6911"/>
                  <a:pt x="31802" y="6911"/>
                </a:cubicBezTo>
                <a:cubicBezTo>
                  <a:pt x="31802" y="6911"/>
                  <a:pt x="31802" y="6911"/>
                  <a:pt x="31802" y="6917"/>
                </a:cubicBezTo>
                <a:cubicBezTo>
                  <a:pt x="31796" y="6917"/>
                  <a:pt x="31796" y="6923"/>
                  <a:pt x="31791" y="6928"/>
                </a:cubicBezTo>
                <a:cubicBezTo>
                  <a:pt x="31785" y="6940"/>
                  <a:pt x="31779" y="6951"/>
                  <a:pt x="31774" y="6962"/>
                </a:cubicBezTo>
                <a:cubicBezTo>
                  <a:pt x="31768" y="6957"/>
                  <a:pt x="31751" y="6951"/>
                  <a:pt x="31745" y="6940"/>
                </a:cubicBezTo>
                <a:cubicBezTo>
                  <a:pt x="31740" y="6951"/>
                  <a:pt x="31728" y="6962"/>
                  <a:pt x="31723" y="6968"/>
                </a:cubicBezTo>
                <a:cubicBezTo>
                  <a:pt x="31728" y="6967"/>
                  <a:pt x="31733" y="6967"/>
                  <a:pt x="31737" y="6967"/>
                </a:cubicBezTo>
                <a:cubicBezTo>
                  <a:pt x="31764" y="6967"/>
                  <a:pt x="31767" y="6982"/>
                  <a:pt x="31762" y="6996"/>
                </a:cubicBezTo>
                <a:lnTo>
                  <a:pt x="31740" y="6996"/>
                </a:lnTo>
                <a:cubicBezTo>
                  <a:pt x="31745" y="7002"/>
                  <a:pt x="31745" y="7008"/>
                  <a:pt x="31751" y="7013"/>
                </a:cubicBezTo>
                <a:cubicBezTo>
                  <a:pt x="31745" y="7013"/>
                  <a:pt x="31745" y="7019"/>
                  <a:pt x="31740" y="7025"/>
                </a:cubicBezTo>
                <a:cubicBezTo>
                  <a:pt x="31740" y="7030"/>
                  <a:pt x="31734" y="7036"/>
                  <a:pt x="31728" y="7047"/>
                </a:cubicBezTo>
                <a:lnTo>
                  <a:pt x="31700" y="7047"/>
                </a:lnTo>
                <a:cubicBezTo>
                  <a:pt x="31660" y="7104"/>
                  <a:pt x="31603" y="7155"/>
                  <a:pt x="31581" y="7218"/>
                </a:cubicBezTo>
                <a:cubicBezTo>
                  <a:pt x="31558" y="7229"/>
                  <a:pt x="31530" y="7240"/>
                  <a:pt x="31501" y="7252"/>
                </a:cubicBezTo>
                <a:cubicBezTo>
                  <a:pt x="31501" y="7206"/>
                  <a:pt x="31541" y="7178"/>
                  <a:pt x="31581" y="7155"/>
                </a:cubicBezTo>
                <a:cubicBezTo>
                  <a:pt x="31581" y="7150"/>
                  <a:pt x="31575" y="7138"/>
                  <a:pt x="31575" y="7133"/>
                </a:cubicBezTo>
                <a:cubicBezTo>
                  <a:pt x="31643" y="7093"/>
                  <a:pt x="31649" y="7036"/>
                  <a:pt x="31711" y="6996"/>
                </a:cubicBezTo>
                <a:cubicBezTo>
                  <a:pt x="31717" y="6979"/>
                  <a:pt x="31717" y="6962"/>
                  <a:pt x="31717" y="6945"/>
                </a:cubicBezTo>
                <a:cubicBezTo>
                  <a:pt x="31711" y="6945"/>
                  <a:pt x="31711" y="6945"/>
                  <a:pt x="31706" y="6951"/>
                </a:cubicBezTo>
                <a:lnTo>
                  <a:pt x="31700" y="6951"/>
                </a:lnTo>
                <a:cubicBezTo>
                  <a:pt x="31688" y="6979"/>
                  <a:pt x="31660" y="6991"/>
                  <a:pt x="31632" y="7008"/>
                </a:cubicBezTo>
                <a:cubicBezTo>
                  <a:pt x="31626" y="6996"/>
                  <a:pt x="31615" y="6979"/>
                  <a:pt x="31603" y="6974"/>
                </a:cubicBezTo>
                <a:cubicBezTo>
                  <a:pt x="31598" y="6979"/>
                  <a:pt x="31592" y="6991"/>
                  <a:pt x="31586" y="6996"/>
                </a:cubicBezTo>
                <a:cubicBezTo>
                  <a:pt x="31575" y="7002"/>
                  <a:pt x="31547" y="7008"/>
                  <a:pt x="31530" y="7013"/>
                </a:cubicBezTo>
                <a:lnTo>
                  <a:pt x="31552" y="7025"/>
                </a:lnTo>
                <a:cubicBezTo>
                  <a:pt x="31564" y="7025"/>
                  <a:pt x="31586" y="7013"/>
                  <a:pt x="31592" y="7008"/>
                </a:cubicBezTo>
                <a:lnTo>
                  <a:pt x="31592" y="7008"/>
                </a:lnTo>
                <a:cubicBezTo>
                  <a:pt x="31552" y="7059"/>
                  <a:pt x="31422" y="7076"/>
                  <a:pt x="31410" y="7138"/>
                </a:cubicBezTo>
                <a:cubicBezTo>
                  <a:pt x="31393" y="7133"/>
                  <a:pt x="31376" y="7121"/>
                  <a:pt x="31365" y="7115"/>
                </a:cubicBezTo>
                <a:cubicBezTo>
                  <a:pt x="31320" y="7127"/>
                  <a:pt x="31274" y="7144"/>
                  <a:pt x="31229" y="7167"/>
                </a:cubicBezTo>
                <a:lnTo>
                  <a:pt x="31297" y="7167"/>
                </a:lnTo>
                <a:cubicBezTo>
                  <a:pt x="31269" y="7178"/>
                  <a:pt x="31246" y="7189"/>
                  <a:pt x="31218" y="7201"/>
                </a:cubicBezTo>
                <a:cubicBezTo>
                  <a:pt x="31212" y="7195"/>
                  <a:pt x="31206" y="7184"/>
                  <a:pt x="31206" y="7178"/>
                </a:cubicBezTo>
                <a:cubicBezTo>
                  <a:pt x="31166" y="7189"/>
                  <a:pt x="31132" y="7206"/>
                  <a:pt x="31110" y="7223"/>
                </a:cubicBezTo>
                <a:cubicBezTo>
                  <a:pt x="31126" y="7219"/>
                  <a:pt x="31145" y="7215"/>
                  <a:pt x="31164" y="7215"/>
                </a:cubicBezTo>
                <a:cubicBezTo>
                  <a:pt x="31173" y="7215"/>
                  <a:pt x="31181" y="7216"/>
                  <a:pt x="31189" y="7218"/>
                </a:cubicBezTo>
                <a:cubicBezTo>
                  <a:pt x="31171" y="7232"/>
                  <a:pt x="31148" y="7242"/>
                  <a:pt x="31125" y="7242"/>
                </a:cubicBezTo>
                <a:cubicBezTo>
                  <a:pt x="31120" y="7242"/>
                  <a:pt x="31115" y="7241"/>
                  <a:pt x="31110" y="7240"/>
                </a:cubicBezTo>
                <a:lnTo>
                  <a:pt x="31087" y="7240"/>
                </a:lnTo>
                <a:cubicBezTo>
                  <a:pt x="31002" y="7269"/>
                  <a:pt x="30923" y="7297"/>
                  <a:pt x="30854" y="7337"/>
                </a:cubicBezTo>
                <a:cubicBezTo>
                  <a:pt x="30917" y="7331"/>
                  <a:pt x="30962" y="7303"/>
                  <a:pt x="31019" y="7286"/>
                </a:cubicBezTo>
                <a:lnTo>
                  <a:pt x="31019" y="7286"/>
                </a:lnTo>
                <a:cubicBezTo>
                  <a:pt x="30934" y="7337"/>
                  <a:pt x="30832" y="7376"/>
                  <a:pt x="30735" y="7411"/>
                </a:cubicBezTo>
                <a:cubicBezTo>
                  <a:pt x="30730" y="7405"/>
                  <a:pt x="30724" y="7388"/>
                  <a:pt x="30724" y="7382"/>
                </a:cubicBezTo>
                <a:cubicBezTo>
                  <a:pt x="30696" y="7394"/>
                  <a:pt x="30667" y="7405"/>
                  <a:pt x="30639" y="7416"/>
                </a:cubicBezTo>
                <a:lnTo>
                  <a:pt x="30662" y="7433"/>
                </a:lnTo>
                <a:cubicBezTo>
                  <a:pt x="30666" y="7433"/>
                  <a:pt x="30682" y="7429"/>
                  <a:pt x="30694" y="7425"/>
                </a:cubicBezTo>
                <a:lnTo>
                  <a:pt x="30694" y="7425"/>
                </a:lnTo>
                <a:cubicBezTo>
                  <a:pt x="30617" y="7458"/>
                  <a:pt x="30540" y="7486"/>
                  <a:pt x="30469" y="7524"/>
                </a:cubicBezTo>
                <a:cubicBezTo>
                  <a:pt x="30463" y="7513"/>
                  <a:pt x="30463" y="7501"/>
                  <a:pt x="30463" y="7496"/>
                </a:cubicBezTo>
                <a:cubicBezTo>
                  <a:pt x="30429" y="7501"/>
                  <a:pt x="30406" y="7507"/>
                  <a:pt x="30423" y="7530"/>
                </a:cubicBezTo>
                <a:cubicBezTo>
                  <a:pt x="30418" y="7524"/>
                  <a:pt x="30406" y="7518"/>
                  <a:pt x="30401" y="7513"/>
                </a:cubicBezTo>
                <a:cubicBezTo>
                  <a:pt x="30378" y="7524"/>
                  <a:pt x="30349" y="7535"/>
                  <a:pt x="30327" y="7547"/>
                </a:cubicBezTo>
                <a:lnTo>
                  <a:pt x="30332" y="7552"/>
                </a:lnTo>
                <a:cubicBezTo>
                  <a:pt x="30349" y="7547"/>
                  <a:pt x="30366" y="7541"/>
                  <a:pt x="30384" y="7541"/>
                </a:cubicBezTo>
                <a:cubicBezTo>
                  <a:pt x="30355" y="7552"/>
                  <a:pt x="30327" y="7564"/>
                  <a:pt x="30298" y="7575"/>
                </a:cubicBezTo>
                <a:cubicBezTo>
                  <a:pt x="30286" y="7569"/>
                  <a:pt x="30274" y="7567"/>
                  <a:pt x="30262" y="7567"/>
                </a:cubicBezTo>
                <a:cubicBezTo>
                  <a:pt x="30218" y="7567"/>
                  <a:pt x="30174" y="7600"/>
                  <a:pt x="30134" y="7609"/>
                </a:cubicBezTo>
                <a:lnTo>
                  <a:pt x="30208" y="7609"/>
                </a:lnTo>
                <a:cubicBezTo>
                  <a:pt x="30168" y="7626"/>
                  <a:pt x="30128" y="7637"/>
                  <a:pt x="30088" y="7660"/>
                </a:cubicBezTo>
                <a:cubicBezTo>
                  <a:pt x="30077" y="7649"/>
                  <a:pt x="30077" y="7626"/>
                  <a:pt x="30049" y="7626"/>
                </a:cubicBezTo>
                <a:cubicBezTo>
                  <a:pt x="30049" y="7643"/>
                  <a:pt x="30049" y="7655"/>
                  <a:pt x="30049" y="7672"/>
                </a:cubicBezTo>
                <a:cubicBezTo>
                  <a:pt x="30026" y="7677"/>
                  <a:pt x="30003" y="7683"/>
                  <a:pt x="29986" y="7689"/>
                </a:cubicBezTo>
                <a:lnTo>
                  <a:pt x="29986" y="7683"/>
                </a:lnTo>
                <a:cubicBezTo>
                  <a:pt x="30015" y="7677"/>
                  <a:pt x="30037" y="7660"/>
                  <a:pt x="30043" y="7637"/>
                </a:cubicBezTo>
                <a:lnTo>
                  <a:pt x="30043" y="7637"/>
                </a:lnTo>
                <a:cubicBezTo>
                  <a:pt x="29947" y="7666"/>
                  <a:pt x="29856" y="7694"/>
                  <a:pt x="29771" y="7734"/>
                </a:cubicBezTo>
                <a:cubicBezTo>
                  <a:pt x="29776" y="7740"/>
                  <a:pt x="29793" y="7745"/>
                  <a:pt x="29799" y="7751"/>
                </a:cubicBezTo>
                <a:cubicBezTo>
                  <a:pt x="29731" y="7774"/>
                  <a:pt x="29669" y="7796"/>
                  <a:pt x="29601" y="7813"/>
                </a:cubicBezTo>
                <a:cubicBezTo>
                  <a:pt x="29595" y="7808"/>
                  <a:pt x="29584" y="7796"/>
                  <a:pt x="29578" y="7791"/>
                </a:cubicBezTo>
                <a:lnTo>
                  <a:pt x="29578" y="7791"/>
                </a:lnTo>
                <a:cubicBezTo>
                  <a:pt x="29584" y="7808"/>
                  <a:pt x="29584" y="7825"/>
                  <a:pt x="29584" y="7847"/>
                </a:cubicBezTo>
                <a:cubicBezTo>
                  <a:pt x="29720" y="7802"/>
                  <a:pt x="29867" y="7762"/>
                  <a:pt x="30009" y="7728"/>
                </a:cubicBezTo>
                <a:cubicBezTo>
                  <a:pt x="30003" y="7723"/>
                  <a:pt x="29992" y="7706"/>
                  <a:pt x="29986" y="7700"/>
                </a:cubicBezTo>
                <a:lnTo>
                  <a:pt x="29986" y="7700"/>
                </a:lnTo>
                <a:cubicBezTo>
                  <a:pt x="30003" y="7711"/>
                  <a:pt x="30015" y="7717"/>
                  <a:pt x="30032" y="7723"/>
                </a:cubicBezTo>
                <a:cubicBezTo>
                  <a:pt x="30037" y="7717"/>
                  <a:pt x="30054" y="7706"/>
                  <a:pt x="30060" y="7700"/>
                </a:cubicBezTo>
                <a:cubicBezTo>
                  <a:pt x="30071" y="7706"/>
                  <a:pt x="30083" y="7717"/>
                  <a:pt x="30088" y="7723"/>
                </a:cubicBezTo>
                <a:cubicBezTo>
                  <a:pt x="30094" y="7711"/>
                  <a:pt x="30100" y="7694"/>
                  <a:pt x="30105" y="7689"/>
                </a:cubicBezTo>
                <a:cubicBezTo>
                  <a:pt x="30128" y="7683"/>
                  <a:pt x="30157" y="7683"/>
                  <a:pt x="30179" y="7683"/>
                </a:cubicBezTo>
                <a:cubicBezTo>
                  <a:pt x="30179" y="7677"/>
                  <a:pt x="30185" y="7666"/>
                  <a:pt x="30185" y="7660"/>
                </a:cubicBezTo>
                <a:cubicBezTo>
                  <a:pt x="30264" y="7637"/>
                  <a:pt x="30361" y="7620"/>
                  <a:pt x="30423" y="7581"/>
                </a:cubicBezTo>
                <a:lnTo>
                  <a:pt x="30452" y="7581"/>
                </a:lnTo>
                <a:cubicBezTo>
                  <a:pt x="30503" y="7558"/>
                  <a:pt x="30548" y="7541"/>
                  <a:pt x="30599" y="7518"/>
                </a:cubicBezTo>
                <a:cubicBezTo>
                  <a:pt x="30605" y="7524"/>
                  <a:pt x="30610" y="7535"/>
                  <a:pt x="30616" y="7541"/>
                </a:cubicBezTo>
                <a:cubicBezTo>
                  <a:pt x="30525" y="7598"/>
                  <a:pt x="30395" y="7615"/>
                  <a:pt x="30287" y="7660"/>
                </a:cubicBezTo>
                <a:cubicBezTo>
                  <a:pt x="30281" y="7655"/>
                  <a:pt x="30264" y="7649"/>
                  <a:pt x="30253" y="7649"/>
                </a:cubicBezTo>
                <a:cubicBezTo>
                  <a:pt x="30253" y="7655"/>
                  <a:pt x="30253" y="7666"/>
                  <a:pt x="30253" y="7677"/>
                </a:cubicBezTo>
                <a:cubicBezTo>
                  <a:pt x="30168" y="7717"/>
                  <a:pt x="30054" y="7723"/>
                  <a:pt x="29986" y="7779"/>
                </a:cubicBezTo>
                <a:cubicBezTo>
                  <a:pt x="29918" y="7779"/>
                  <a:pt x="29873" y="7830"/>
                  <a:pt x="29799" y="7830"/>
                </a:cubicBezTo>
                <a:cubicBezTo>
                  <a:pt x="29799" y="7836"/>
                  <a:pt x="29788" y="7847"/>
                  <a:pt x="29782" y="7853"/>
                </a:cubicBezTo>
                <a:cubicBezTo>
                  <a:pt x="29782" y="7847"/>
                  <a:pt x="29776" y="7842"/>
                  <a:pt x="29771" y="7842"/>
                </a:cubicBezTo>
                <a:cubicBezTo>
                  <a:pt x="29742" y="7853"/>
                  <a:pt x="29708" y="7859"/>
                  <a:pt x="29674" y="7864"/>
                </a:cubicBezTo>
                <a:lnTo>
                  <a:pt x="29680" y="7876"/>
                </a:lnTo>
                <a:cubicBezTo>
                  <a:pt x="29674" y="7876"/>
                  <a:pt x="29657" y="7876"/>
                  <a:pt x="29652" y="7870"/>
                </a:cubicBezTo>
                <a:cubicBezTo>
                  <a:pt x="29629" y="7881"/>
                  <a:pt x="29612" y="7887"/>
                  <a:pt x="29595" y="7898"/>
                </a:cubicBezTo>
                <a:lnTo>
                  <a:pt x="29521" y="7898"/>
                </a:lnTo>
                <a:cubicBezTo>
                  <a:pt x="29521" y="7904"/>
                  <a:pt x="29510" y="7910"/>
                  <a:pt x="29504" y="7916"/>
                </a:cubicBezTo>
                <a:cubicBezTo>
                  <a:pt x="29459" y="7927"/>
                  <a:pt x="29413" y="7944"/>
                  <a:pt x="29374" y="7961"/>
                </a:cubicBezTo>
                <a:cubicBezTo>
                  <a:pt x="29362" y="7961"/>
                  <a:pt x="29350" y="7960"/>
                  <a:pt x="29339" y="7960"/>
                </a:cubicBezTo>
                <a:cubicBezTo>
                  <a:pt x="29310" y="7960"/>
                  <a:pt x="29282" y="7963"/>
                  <a:pt x="29266" y="7984"/>
                </a:cubicBezTo>
                <a:cubicBezTo>
                  <a:pt x="29107" y="8029"/>
                  <a:pt x="28937" y="8046"/>
                  <a:pt x="28778" y="8086"/>
                </a:cubicBezTo>
                <a:cubicBezTo>
                  <a:pt x="28772" y="8091"/>
                  <a:pt x="28755" y="8103"/>
                  <a:pt x="28744" y="8103"/>
                </a:cubicBezTo>
                <a:cubicBezTo>
                  <a:pt x="28738" y="8097"/>
                  <a:pt x="28738" y="8097"/>
                  <a:pt x="28738" y="8097"/>
                </a:cubicBezTo>
                <a:cubicBezTo>
                  <a:pt x="28721" y="8103"/>
                  <a:pt x="28710" y="8103"/>
                  <a:pt x="28693" y="8108"/>
                </a:cubicBezTo>
                <a:cubicBezTo>
                  <a:pt x="28687" y="8108"/>
                  <a:pt x="28676" y="8097"/>
                  <a:pt x="28670" y="8091"/>
                </a:cubicBezTo>
                <a:cubicBezTo>
                  <a:pt x="28664" y="8103"/>
                  <a:pt x="28653" y="8108"/>
                  <a:pt x="28647" y="8120"/>
                </a:cubicBezTo>
                <a:cubicBezTo>
                  <a:pt x="28632" y="8120"/>
                  <a:pt x="28617" y="8117"/>
                  <a:pt x="28602" y="8117"/>
                </a:cubicBezTo>
                <a:cubicBezTo>
                  <a:pt x="28594" y="8117"/>
                  <a:pt x="28587" y="8118"/>
                  <a:pt x="28579" y="8120"/>
                </a:cubicBezTo>
                <a:cubicBezTo>
                  <a:pt x="28579" y="8120"/>
                  <a:pt x="28574" y="8120"/>
                  <a:pt x="28568" y="8125"/>
                </a:cubicBezTo>
                <a:cubicBezTo>
                  <a:pt x="28545" y="8131"/>
                  <a:pt x="28523" y="8142"/>
                  <a:pt x="28494" y="8148"/>
                </a:cubicBezTo>
                <a:cubicBezTo>
                  <a:pt x="28454" y="8159"/>
                  <a:pt x="28409" y="8171"/>
                  <a:pt x="28364" y="8182"/>
                </a:cubicBezTo>
                <a:cubicBezTo>
                  <a:pt x="28364" y="8188"/>
                  <a:pt x="28364" y="8188"/>
                  <a:pt x="28364" y="8194"/>
                </a:cubicBezTo>
                <a:lnTo>
                  <a:pt x="28352" y="8182"/>
                </a:lnTo>
                <a:cubicBezTo>
                  <a:pt x="28352" y="8182"/>
                  <a:pt x="28352" y="8182"/>
                  <a:pt x="28352" y="8188"/>
                </a:cubicBezTo>
                <a:cubicBezTo>
                  <a:pt x="28318" y="8194"/>
                  <a:pt x="28250" y="8205"/>
                  <a:pt x="28301" y="8233"/>
                </a:cubicBezTo>
                <a:cubicBezTo>
                  <a:pt x="28290" y="8233"/>
                  <a:pt x="28267" y="8239"/>
                  <a:pt x="28256" y="8239"/>
                </a:cubicBezTo>
                <a:cubicBezTo>
                  <a:pt x="28256" y="8233"/>
                  <a:pt x="28262" y="8216"/>
                  <a:pt x="28262" y="8211"/>
                </a:cubicBezTo>
                <a:lnTo>
                  <a:pt x="28262" y="8211"/>
                </a:lnTo>
                <a:cubicBezTo>
                  <a:pt x="28222" y="8222"/>
                  <a:pt x="28182" y="8233"/>
                  <a:pt x="28137" y="8233"/>
                </a:cubicBezTo>
                <a:cubicBezTo>
                  <a:pt x="28142" y="8245"/>
                  <a:pt x="28148" y="8262"/>
                  <a:pt x="28154" y="8273"/>
                </a:cubicBezTo>
                <a:cubicBezTo>
                  <a:pt x="28137" y="8262"/>
                  <a:pt x="28125" y="8250"/>
                  <a:pt x="28108" y="8245"/>
                </a:cubicBezTo>
                <a:cubicBezTo>
                  <a:pt x="28097" y="8262"/>
                  <a:pt x="28080" y="8284"/>
                  <a:pt x="28046" y="8296"/>
                </a:cubicBezTo>
                <a:cubicBezTo>
                  <a:pt x="28063" y="8279"/>
                  <a:pt x="28074" y="8262"/>
                  <a:pt x="28091" y="8250"/>
                </a:cubicBezTo>
                <a:lnTo>
                  <a:pt x="28091" y="8250"/>
                </a:lnTo>
                <a:cubicBezTo>
                  <a:pt x="28029" y="8262"/>
                  <a:pt x="27966" y="8267"/>
                  <a:pt x="27904" y="8290"/>
                </a:cubicBezTo>
                <a:cubicBezTo>
                  <a:pt x="27898" y="8296"/>
                  <a:pt x="27887" y="8307"/>
                  <a:pt x="27881" y="8318"/>
                </a:cubicBezTo>
                <a:cubicBezTo>
                  <a:pt x="27867" y="8304"/>
                  <a:pt x="27848" y="8292"/>
                  <a:pt x="27828" y="8292"/>
                </a:cubicBezTo>
                <a:cubicBezTo>
                  <a:pt x="27816" y="8292"/>
                  <a:pt x="27803" y="8296"/>
                  <a:pt x="27791" y="8307"/>
                </a:cubicBezTo>
                <a:cubicBezTo>
                  <a:pt x="27802" y="8313"/>
                  <a:pt x="27830" y="8318"/>
                  <a:pt x="27847" y="8318"/>
                </a:cubicBezTo>
                <a:cubicBezTo>
                  <a:pt x="27813" y="8318"/>
                  <a:pt x="27779" y="8324"/>
                  <a:pt x="27751" y="8341"/>
                </a:cubicBezTo>
                <a:cubicBezTo>
                  <a:pt x="27762" y="8330"/>
                  <a:pt x="27779" y="8318"/>
                  <a:pt x="27791" y="8307"/>
                </a:cubicBezTo>
                <a:lnTo>
                  <a:pt x="27700" y="8307"/>
                </a:lnTo>
                <a:cubicBezTo>
                  <a:pt x="27667" y="8312"/>
                  <a:pt x="27649" y="8352"/>
                  <a:pt x="27618" y="8352"/>
                </a:cubicBezTo>
                <a:cubicBezTo>
                  <a:pt x="27612" y="8352"/>
                  <a:pt x="27605" y="8350"/>
                  <a:pt x="27598" y="8347"/>
                </a:cubicBezTo>
                <a:cubicBezTo>
                  <a:pt x="27609" y="8330"/>
                  <a:pt x="27632" y="8324"/>
                  <a:pt x="27643" y="8318"/>
                </a:cubicBezTo>
                <a:cubicBezTo>
                  <a:pt x="27626" y="8318"/>
                  <a:pt x="27615" y="8324"/>
                  <a:pt x="27598" y="8324"/>
                </a:cubicBezTo>
                <a:cubicBezTo>
                  <a:pt x="27586" y="8335"/>
                  <a:pt x="27575" y="8352"/>
                  <a:pt x="27564" y="8364"/>
                </a:cubicBezTo>
                <a:lnTo>
                  <a:pt x="27564" y="8324"/>
                </a:lnTo>
                <a:cubicBezTo>
                  <a:pt x="27552" y="8324"/>
                  <a:pt x="27541" y="8330"/>
                  <a:pt x="27530" y="8330"/>
                </a:cubicBezTo>
                <a:cubicBezTo>
                  <a:pt x="27530" y="8341"/>
                  <a:pt x="27530" y="8352"/>
                  <a:pt x="27530" y="8364"/>
                </a:cubicBezTo>
                <a:cubicBezTo>
                  <a:pt x="27518" y="8364"/>
                  <a:pt x="27496" y="8358"/>
                  <a:pt x="27484" y="8352"/>
                </a:cubicBezTo>
                <a:cubicBezTo>
                  <a:pt x="27484" y="8364"/>
                  <a:pt x="27473" y="8392"/>
                  <a:pt x="27467" y="8403"/>
                </a:cubicBezTo>
                <a:cubicBezTo>
                  <a:pt x="27501" y="8398"/>
                  <a:pt x="27530" y="8392"/>
                  <a:pt x="27558" y="8386"/>
                </a:cubicBezTo>
                <a:cubicBezTo>
                  <a:pt x="27569" y="8392"/>
                  <a:pt x="27598" y="8398"/>
                  <a:pt x="27609" y="8403"/>
                </a:cubicBezTo>
                <a:cubicBezTo>
                  <a:pt x="27630" y="8385"/>
                  <a:pt x="27660" y="8380"/>
                  <a:pt x="27691" y="8380"/>
                </a:cubicBezTo>
                <a:cubicBezTo>
                  <a:pt x="27719" y="8380"/>
                  <a:pt x="27747" y="8384"/>
                  <a:pt x="27774" y="8386"/>
                </a:cubicBezTo>
                <a:cubicBezTo>
                  <a:pt x="27774" y="8386"/>
                  <a:pt x="27768" y="8398"/>
                  <a:pt x="27768" y="8398"/>
                </a:cubicBezTo>
                <a:cubicBezTo>
                  <a:pt x="27751" y="8392"/>
                  <a:pt x="27722" y="8386"/>
                  <a:pt x="27711" y="8381"/>
                </a:cubicBezTo>
                <a:cubicBezTo>
                  <a:pt x="27711" y="8392"/>
                  <a:pt x="27705" y="8409"/>
                  <a:pt x="27705" y="8415"/>
                </a:cubicBezTo>
                <a:cubicBezTo>
                  <a:pt x="27705" y="8409"/>
                  <a:pt x="27694" y="8398"/>
                  <a:pt x="27694" y="8392"/>
                </a:cubicBezTo>
                <a:cubicBezTo>
                  <a:pt x="27678" y="8412"/>
                  <a:pt x="27657" y="8418"/>
                  <a:pt x="27633" y="8418"/>
                </a:cubicBezTo>
                <a:cubicBezTo>
                  <a:pt x="27622" y="8418"/>
                  <a:pt x="27610" y="8417"/>
                  <a:pt x="27598" y="8415"/>
                </a:cubicBezTo>
                <a:cubicBezTo>
                  <a:pt x="27552" y="8432"/>
                  <a:pt x="27507" y="8437"/>
                  <a:pt x="27456" y="8437"/>
                </a:cubicBezTo>
                <a:cubicBezTo>
                  <a:pt x="27452" y="8441"/>
                  <a:pt x="27449" y="8447"/>
                  <a:pt x="27446" y="8452"/>
                </a:cubicBezTo>
                <a:lnTo>
                  <a:pt x="27446" y="8452"/>
                </a:lnTo>
                <a:lnTo>
                  <a:pt x="27450" y="8437"/>
                </a:lnTo>
                <a:lnTo>
                  <a:pt x="27450" y="8437"/>
                </a:lnTo>
                <a:cubicBezTo>
                  <a:pt x="27379" y="8442"/>
                  <a:pt x="27305" y="8455"/>
                  <a:pt x="27235" y="8455"/>
                </a:cubicBezTo>
                <a:cubicBezTo>
                  <a:pt x="27210" y="8455"/>
                  <a:pt x="27185" y="8453"/>
                  <a:pt x="27161" y="8449"/>
                </a:cubicBezTo>
                <a:cubicBezTo>
                  <a:pt x="27161" y="8443"/>
                  <a:pt x="27166" y="8426"/>
                  <a:pt x="27166" y="8415"/>
                </a:cubicBezTo>
                <a:cubicBezTo>
                  <a:pt x="27178" y="8420"/>
                  <a:pt x="27201" y="8432"/>
                  <a:pt x="27218" y="8432"/>
                </a:cubicBezTo>
                <a:cubicBezTo>
                  <a:pt x="27269" y="8420"/>
                  <a:pt x="27320" y="8403"/>
                  <a:pt x="27376" y="8403"/>
                </a:cubicBezTo>
                <a:cubicBezTo>
                  <a:pt x="27382" y="8403"/>
                  <a:pt x="27393" y="8409"/>
                  <a:pt x="27399" y="8409"/>
                </a:cubicBezTo>
                <a:cubicBezTo>
                  <a:pt x="27416" y="8403"/>
                  <a:pt x="27439" y="8403"/>
                  <a:pt x="27462" y="8398"/>
                </a:cubicBezTo>
                <a:cubicBezTo>
                  <a:pt x="27467" y="8386"/>
                  <a:pt x="27467" y="8369"/>
                  <a:pt x="27467" y="8352"/>
                </a:cubicBezTo>
                <a:lnTo>
                  <a:pt x="27467" y="8352"/>
                </a:lnTo>
                <a:cubicBezTo>
                  <a:pt x="27450" y="8364"/>
                  <a:pt x="27427" y="8369"/>
                  <a:pt x="27410" y="8375"/>
                </a:cubicBezTo>
                <a:cubicBezTo>
                  <a:pt x="27410" y="8364"/>
                  <a:pt x="27416" y="8347"/>
                  <a:pt x="27416" y="8341"/>
                </a:cubicBezTo>
                <a:lnTo>
                  <a:pt x="27416" y="8341"/>
                </a:lnTo>
                <a:cubicBezTo>
                  <a:pt x="27382" y="8347"/>
                  <a:pt x="27348" y="8352"/>
                  <a:pt x="27314" y="8358"/>
                </a:cubicBezTo>
                <a:lnTo>
                  <a:pt x="27388" y="8358"/>
                </a:lnTo>
                <a:cubicBezTo>
                  <a:pt x="27384" y="8375"/>
                  <a:pt x="27364" y="8385"/>
                  <a:pt x="27341" y="8385"/>
                </a:cubicBezTo>
                <a:cubicBezTo>
                  <a:pt x="27332" y="8385"/>
                  <a:pt x="27323" y="8384"/>
                  <a:pt x="27314" y="8381"/>
                </a:cubicBezTo>
                <a:cubicBezTo>
                  <a:pt x="27308" y="8386"/>
                  <a:pt x="27291" y="8392"/>
                  <a:pt x="27286" y="8392"/>
                </a:cubicBezTo>
                <a:cubicBezTo>
                  <a:pt x="27246" y="8392"/>
                  <a:pt x="27201" y="8386"/>
                  <a:pt x="27161" y="8386"/>
                </a:cubicBezTo>
                <a:cubicBezTo>
                  <a:pt x="27138" y="8371"/>
                  <a:pt x="27109" y="8366"/>
                  <a:pt x="27078" y="8366"/>
                </a:cubicBezTo>
                <a:cubicBezTo>
                  <a:pt x="27024" y="8366"/>
                  <a:pt x="26961" y="8381"/>
                  <a:pt x="26905" y="8381"/>
                </a:cubicBezTo>
                <a:cubicBezTo>
                  <a:pt x="26900" y="8381"/>
                  <a:pt x="26894" y="8381"/>
                  <a:pt x="26888" y="8381"/>
                </a:cubicBezTo>
                <a:cubicBezTo>
                  <a:pt x="26820" y="8386"/>
                  <a:pt x="26747" y="8386"/>
                  <a:pt x="26673" y="8386"/>
                </a:cubicBezTo>
                <a:cubicBezTo>
                  <a:pt x="26667" y="8398"/>
                  <a:pt x="26661" y="8409"/>
                  <a:pt x="26661" y="8415"/>
                </a:cubicBezTo>
                <a:cubicBezTo>
                  <a:pt x="26644" y="8415"/>
                  <a:pt x="26633" y="8420"/>
                  <a:pt x="26616" y="8420"/>
                </a:cubicBezTo>
                <a:cubicBezTo>
                  <a:pt x="26627" y="8415"/>
                  <a:pt x="26656" y="8403"/>
                  <a:pt x="26667" y="8398"/>
                </a:cubicBezTo>
                <a:cubicBezTo>
                  <a:pt x="26653" y="8392"/>
                  <a:pt x="26640" y="8390"/>
                  <a:pt x="26629" y="8390"/>
                </a:cubicBezTo>
                <a:cubicBezTo>
                  <a:pt x="26606" y="8390"/>
                  <a:pt x="26592" y="8401"/>
                  <a:pt x="26588" y="8420"/>
                </a:cubicBezTo>
                <a:lnTo>
                  <a:pt x="26565" y="8420"/>
                </a:lnTo>
                <a:cubicBezTo>
                  <a:pt x="26571" y="8415"/>
                  <a:pt x="26588" y="8403"/>
                  <a:pt x="26593" y="8398"/>
                </a:cubicBezTo>
                <a:cubicBezTo>
                  <a:pt x="26361" y="8398"/>
                  <a:pt x="26122" y="8403"/>
                  <a:pt x="25890" y="8415"/>
                </a:cubicBezTo>
                <a:cubicBezTo>
                  <a:pt x="25935" y="8420"/>
                  <a:pt x="25981" y="8420"/>
                  <a:pt x="26020" y="8426"/>
                </a:cubicBezTo>
                <a:cubicBezTo>
                  <a:pt x="26031" y="8459"/>
                  <a:pt x="26043" y="8493"/>
                  <a:pt x="26085" y="8510"/>
                </a:cubicBezTo>
                <a:lnTo>
                  <a:pt x="26085" y="8510"/>
                </a:lnTo>
                <a:cubicBezTo>
                  <a:pt x="26073" y="8512"/>
                  <a:pt x="26060" y="8513"/>
                  <a:pt x="26047" y="8513"/>
                </a:cubicBezTo>
                <a:cubicBezTo>
                  <a:pt x="26036" y="8513"/>
                  <a:pt x="26026" y="8512"/>
                  <a:pt x="26015" y="8511"/>
                </a:cubicBezTo>
                <a:cubicBezTo>
                  <a:pt x="26001" y="8516"/>
                  <a:pt x="25987" y="8531"/>
                  <a:pt x="25971" y="8531"/>
                </a:cubicBezTo>
                <a:cubicBezTo>
                  <a:pt x="25967" y="8531"/>
                  <a:pt x="25962" y="8530"/>
                  <a:pt x="25958" y="8528"/>
                </a:cubicBezTo>
                <a:cubicBezTo>
                  <a:pt x="25938" y="8514"/>
                  <a:pt x="25901" y="8507"/>
                  <a:pt x="25865" y="8507"/>
                </a:cubicBezTo>
                <a:cubicBezTo>
                  <a:pt x="25829" y="8507"/>
                  <a:pt x="25793" y="8514"/>
                  <a:pt x="25776" y="8528"/>
                </a:cubicBezTo>
                <a:cubicBezTo>
                  <a:pt x="25782" y="8523"/>
                  <a:pt x="25793" y="8511"/>
                  <a:pt x="25799" y="8506"/>
                </a:cubicBezTo>
                <a:cubicBezTo>
                  <a:pt x="25748" y="8506"/>
                  <a:pt x="25697" y="8507"/>
                  <a:pt x="25646" y="8507"/>
                </a:cubicBezTo>
                <a:cubicBezTo>
                  <a:pt x="25595" y="8507"/>
                  <a:pt x="25544" y="8506"/>
                  <a:pt x="25493" y="8500"/>
                </a:cubicBezTo>
                <a:lnTo>
                  <a:pt x="25493" y="8500"/>
                </a:lnTo>
                <a:cubicBezTo>
                  <a:pt x="25498" y="8506"/>
                  <a:pt x="25498" y="8517"/>
                  <a:pt x="25498" y="8523"/>
                </a:cubicBezTo>
                <a:cubicBezTo>
                  <a:pt x="25476" y="8500"/>
                  <a:pt x="25436" y="8500"/>
                  <a:pt x="25408" y="8494"/>
                </a:cubicBezTo>
                <a:cubicBezTo>
                  <a:pt x="25408" y="8500"/>
                  <a:pt x="25408" y="8511"/>
                  <a:pt x="25408" y="8517"/>
                </a:cubicBezTo>
                <a:cubicBezTo>
                  <a:pt x="25402" y="8511"/>
                  <a:pt x="25391" y="8494"/>
                  <a:pt x="25379" y="8489"/>
                </a:cubicBezTo>
                <a:cubicBezTo>
                  <a:pt x="25368" y="8494"/>
                  <a:pt x="25351" y="8506"/>
                  <a:pt x="25334" y="8511"/>
                </a:cubicBezTo>
                <a:cubicBezTo>
                  <a:pt x="25317" y="8500"/>
                  <a:pt x="25288" y="8489"/>
                  <a:pt x="25271" y="8477"/>
                </a:cubicBezTo>
                <a:cubicBezTo>
                  <a:pt x="25266" y="8483"/>
                  <a:pt x="25254" y="8494"/>
                  <a:pt x="25249" y="8500"/>
                </a:cubicBezTo>
                <a:lnTo>
                  <a:pt x="25266" y="8477"/>
                </a:lnTo>
                <a:cubicBezTo>
                  <a:pt x="25259" y="8476"/>
                  <a:pt x="25252" y="8476"/>
                  <a:pt x="25245" y="8476"/>
                </a:cubicBezTo>
                <a:cubicBezTo>
                  <a:pt x="25231" y="8476"/>
                  <a:pt x="25216" y="8477"/>
                  <a:pt x="25202" y="8477"/>
                </a:cubicBezTo>
                <a:cubicBezTo>
                  <a:pt x="25181" y="8477"/>
                  <a:pt x="25161" y="8474"/>
                  <a:pt x="25147" y="8460"/>
                </a:cubicBezTo>
                <a:cubicBezTo>
                  <a:pt x="25130" y="8460"/>
                  <a:pt x="25113" y="8455"/>
                  <a:pt x="25096" y="8449"/>
                </a:cubicBezTo>
                <a:cubicBezTo>
                  <a:pt x="25071" y="8469"/>
                  <a:pt x="25038" y="8472"/>
                  <a:pt x="25005" y="8472"/>
                </a:cubicBezTo>
                <a:cubicBezTo>
                  <a:pt x="24991" y="8472"/>
                  <a:pt x="24978" y="8472"/>
                  <a:pt x="24965" y="8472"/>
                </a:cubicBezTo>
                <a:cubicBezTo>
                  <a:pt x="24971" y="8460"/>
                  <a:pt x="24982" y="8437"/>
                  <a:pt x="24988" y="8426"/>
                </a:cubicBezTo>
                <a:cubicBezTo>
                  <a:pt x="25067" y="8432"/>
                  <a:pt x="25152" y="8449"/>
                  <a:pt x="25237" y="8449"/>
                </a:cubicBezTo>
                <a:cubicBezTo>
                  <a:pt x="25243" y="8449"/>
                  <a:pt x="25249" y="8460"/>
                  <a:pt x="25254" y="8460"/>
                </a:cubicBezTo>
                <a:cubicBezTo>
                  <a:pt x="25283" y="8457"/>
                  <a:pt x="25312" y="8455"/>
                  <a:pt x="25341" y="8455"/>
                </a:cubicBezTo>
                <a:cubicBezTo>
                  <a:pt x="25421" y="8455"/>
                  <a:pt x="25502" y="8465"/>
                  <a:pt x="25582" y="8465"/>
                </a:cubicBezTo>
                <a:cubicBezTo>
                  <a:pt x="25611" y="8465"/>
                  <a:pt x="25640" y="8464"/>
                  <a:pt x="25669" y="8460"/>
                </a:cubicBezTo>
                <a:cubicBezTo>
                  <a:pt x="25687" y="8442"/>
                  <a:pt x="25659" y="8435"/>
                  <a:pt x="25626" y="8435"/>
                </a:cubicBezTo>
                <a:cubicBezTo>
                  <a:pt x="25596" y="8435"/>
                  <a:pt x="25563" y="8441"/>
                  <a:pt x="25555" y="8449"/>
                </a:cubicBezTo>
                <a:cubicBezTo>
                  <a:pt x="25549" y="8443"/>
                  <a:pt x="25549" y="8432"/>
                  <a:pt x="25544" y="8432"/>
                </a:cubicBezTo>
                <a:cubicBezTo>
                  <a:pt x="25515" y="8432"/>
                  <a:pt x="25487" y="8437"/>
                  <a:pt x="25459" y="8437"/>
                </a:cubicBezTo>
                <a:cubicBezTo>
                  <a:pt x="25436" y="8432"/>
                  <a:pt x="25408" y="8426"/>
                  <a:pt x="25396" y="8409"/>
                </a:cubicBezTo>
                <a:lnTo>
                  <a:pt x="25476" y="8409"/>
                </a:lnTo>
                <a:cubicBezTo>
                  <a:pt x="25436" y="8403"/>
                  <a:pt x="25396" y="8398"/>
                  <a:pt x="25351" y="8392"/>
                </a:cubicBezTo>
                <a:lnTo>
                  <a:pt x="25351" y="8392"/>
                </a:lnTo>
                <a:cubicBezTo>
                  <a:pt x="25351" y="8392"/>
                  <a:pt x="25351" y="8396"/>
                  <a:pt x="25354" y="8397"/>
                </a:cubicBezTo>
                <a:lnTo>
                  <a:pt x="25354" y="8397"/>
                </a:lnTo>
                <a:cubicBezTo>
                  <a:pt x="25332" y="8392"/>
                  <a:pt x="25310" y="8392"/>
                  <a:pt x="25288" y="8386"/>
                </a:cubicBezTo>
                <a:cubicBezTo>
                  <a:pt x="25203" y="8381"/>
                  <a:pt x="25118" y="8375"/>
                  <a:pt x="25039" y="8375"/>
                </a:cubicBezTo>
                <a:cubicBezTo>
                  <a:pt x="25079" y="8386"/>
                  <a:pt x="25124" y="8392"/>
                  <a:pt x="25164" y="8398"/>
                </a:cubicBezTo>
                <a:cubicBezTo>
                  <a:pt x="25118" y="8415"/>
                  <a:pt x="25061" y="8403"/>
                  <a:pt x="25016" y="8420"/>
                </a:cubicBezTo>
                <a:cubicBezTo>
                  <a:pt x="25027" y="8415"/>
                  <a:pt x="25050" y="8409"/>
                  <a:pt x="25061" y="8403"/>
                </a:cubicBezTo>
                <a:cubicBezTo>
                  <a:pt x="25010" y="8398"/>
                  <a:pt x="24965" y="8392"/>
                  <a:pt x="24920" y="8381"/>
                </a:cubicBezTo>
                <a:cubicBezTo>
                  <a:pt x="24914" y="8386"/>
                  <a:pt x="24897" y="8386"/>
                  <a:pt x="24886" y="8392"/>
                </a:cubicBezTo>
                <a:cubicBezTo>
                  <a:pt x="24846" y="8381"/>
                  <a:pt x="24812" y="8369"/>
                  <a:pt x="24772" y="8364"/>
                </a:cubicBezTo>
                <a:cubicBezTo>
                  <a:pt x="24758" y="8369"/>
                  <a:pt x="24742" y="8370"/>
                  <a:pt x="24727" y="8370"/>
                </a:cubicBezTo>
                <a:cubicBezTo>
                  <a:pt x="24706" y="8370"/>
                  <a:pt x="24684" y="8367"/>
                  <a:pt x="24664" y="8364"/>
                </a:cubicBezTo>
                <a:cubicBezTo>
                  <a:pt x="24670" y="8358"/>
                  <a:pt x="24681" y="8341"/>
                  <a:pt x="24687" y="8330"/>
                </a:cubicBezTo>
                <a:lnTo>
                  <a:pt x="24687" y="8330"/>
                </a:lnTo>
                <a:cubicBezTo>
                  <a:pt x="24670" y="8335"/>
                  <a:pt x="24659" y="8335"/>
                  <a:pt x="24647" y="8335"/>
                </a:cubicBezTo>
                <a:cubicBezTo>
                  <a:pt x="24630" y="8335"/>
                  <a:pt x="24608" y="8324"/>
                  <a:pt x="24591" y="8324"/>
                </a:cubicBezTo>
                <a:cubicBezTo>
                  <a:pt x="24591" y="8330"/>
                  <a:pt x="24591" y="8335"/>
                  <a:pt x="24591" y="8341"/>
                </a:cubicBezTo>
                <a:cubicBezTo>
                  <a:pt x="24602" y="8347"/>
                  <a:pt x="24630" y="8347"/>
                  <a:pt x="24642" y="8347"/>
                </a:cubicBezTo>
                <a:cubicBezTo>
                  <a:pt x="24628" y="8349"/>
                  <a:pt x="24614" y="8350"/>
                  <a:pt x="24600" y="8350"/>
                </a:cubicBezTo>
                <a:cubicBezTo>
                  <a:pt x="24545" y="8350"/>
                  <a:pt x="24488" y="8335"/>
                  <a:pt x="24436" y="8335"/>
                </a:cubicBezTo>
                <a:cubicBezTo>
                  <a:pt x="24412" y="8335"/>
                  <a:pt x="24390" y="8338"/>
                  <a:pt x="24369" y="8347"/>
                </a:cubicBezTo>
                <a:cubicBezTo>
                  <a:pt x="24369" y="8335"/>
                  <a:pt x="24369" y="8318"/>
                  <a:pt x="24369" y="8307"/>
                </a:cubicBezTo>
                <a:cubicBezTo>
                  <a:pt x="24318" y="8296"/>
                  <a:pt x="24267" y="8284"/>
                  <a:pt x="24222" y="8279"/>
                </a:cubicBezTo>
                <a:lnTo>
                  <a:pt x="24222" y="8279"/>
                </a:lnTo>
                <a:cubicBezTo>
                  <a:pt x="24239" y="8290"/>
                  <a:pt x="24250" y="8301"/>
                  <a:pt x="24267" y="8313"/>
                </a:cubicBezTo>
                <a:cubicBezTo>
                  <a:pt x="24233" y="8307"/>
                  <a:pt x="24205" y="8301"/>
                  <a:pt x="24171" y="8296"/>
                </a:cubicBezTo>
                <a:cubicBezTo>
                  <a:pt x="24176" y="8284"/>
                  <a:pt x="24182" y="8279"/>
                  <a:pt x="24193" y="8273"/>
                </a:cubicBezTo>
                <a:cubicBezTo>
                  <a:pt x="24154" y="8262"/>
                  <a:pt x="24114" y="8256"/>
                  <a:pt x="24069" y="8256"/>
                </a:cubicBezTo>
                <a:cubicBezTo>
                  <a:pt x="24097" y="8267"/>
                  <a:pt x="24125" y="8273"/>
                  <a:pt x="24137" y="8296"/>
                </a:cubicBezTo>
                <a:cubicBezTo>
                  <a:pt x="24103" y="8290"/>
                  <a:pt x="24074" y="8284"/>
                  <a:pt x="24052" y="8273"/>
                </a:cubicBezTo>
                <a:cubicBezTo>
                  <a:pt x="24040" y="8273"/>
                  <a:pt x="24018" y="8284"/>
                  <a:pt x="24006" y="8290"/>
                </a:cubicBezTo>
                <a:cubicBezTo>
                  <a:pt x="23983" y="8273"/>
                  <a:pt x="23961" y="8262"/>
                  <a:pt x="23944" y="8250"/>
                </a:cubicBezTo>
                <a:cubicBezTo>
                  <a:pt x="23951" y="8249"/>
                  <a:pt x="23958" y="8249"/>
                  <a:pt x="23965" y="8249"/>
                </a:cubicBezTo>
                <a:cubicBezTo>
                  <a:pt x="23995" y="8249"/>
                  <a:pt x="24021" y="8257"/>
                  <a:pt x="24048" y="8266"/>
                </a:cubicBezTo>
                <a:lnTo>
                  <a:pt x="24048" y="8266"/>
                </a:lnTo>
                <a:cubicBezTo>
                  <a:pt x="24045" y="8264"/>
                  <a:pt x="24044" y="8260"/>
                  <a:pt x="24040" y="8256"/>
                </a:cubicBezTo>
                <a:cubicBezTo>
                  <a:pt x="23955" y="8233"/>
                  <a:pt x="23870" y="8216"/>
                  <a:pt x="23779" y="8211"/>
                </a:cubicBezTo>
                <a:lnTo>
                  <a:pt x="23779" y="8211"/>
                </a:lnTo>
                <a:cubicBezTo>
                  <a:pt x="23830" y="8233"/>
                  <a:pt x="23893" y="8239"/>
                  <a:pt x="23944" y="8256"/>
                </a:cubicBezTo>
                <a:cubicBezTo>
                  <a:pt x="23830" y="8245"/>
                  <a:pt x="23722" y="8222"/>
                  <a:pt x="23615" y="8194"/>
                </a:cubicBezTo>
                <a:cubicBezTo>
                  <a:pt x="23620" y="8188"/>
                  <a:pt x="23632" y="8176"/>
                  <a:pt x="23637" y="8176"/>
                </a:cubicBezTo>
                <a:lnTo>
                  <a:pt x="23541" y="8154"/>
                </a:lnTo>
                <a:lnTo>
                  <a:pt x="23535" y="8176"/>
                </a:lnTo>
                <a:cubicBezTo>
                  <a:pt x="23539" y="8178"/>
                  <a:pt x="23543" y="8180"/>
                  <a:pt x="23548" y="8181"/>
                </a:cubicBezTo>
                <a:lnTo>
                  <a:pt x="23548" y="8181"/>
                </a:lnTo>
                <a:cubicBezTo>
                  <a:pt x="23469" y="8165"/>
                  <a:pt x="23394" y="8147"/>
                  <a:pt x="23314" y="8137"/>
                </a:cubicBezTo>
                <a:cubicBezTo>
                  <a:pt x="23320" y="8137"/>
                  <a:pt x="23331" y="8125"/>
                  <a:pt x="23337" y="8120"/>
                </a:cubicBezTo>
                <a:cubicBezTo>
                  <a:pt x="23325" y="8114"/>
                  <a:pt x="23311" y="8108"/>
                  <a:pt x="23298" y="8108"/>
                </a:cubicBezTo>
                <a:cubicBezTo>
                  <a:pt x="23287" y="8108"/>
                  <a:pt x="23276" y="8112"/>
                  <a:pt x="23269" y="8125"/>
                </a:cubicBezTo>
                <a:cubicBezTo>
                  <a:pt x="23274" y="8114"/>
                  <a:pt x="23274" y="8103"/>
                  <a:pt x="23280" y="8097"/>
                </a:cubicBezTo>
                <a:cubicBezTo>
                  <a:pt x="23252" y="8091"/>
                  <a:pt x="23217" y="8091"/>
                  <a:pt x="23189" y="8086"/>
                </a:cubicBezTo>
                <a:lnTo>
                  <a:pt x="23189" y="8091"/>
                </a:lnTo>
                <a:cubicBezTo>
                  <a:pt x="23206" y="8097"/>
                  <a:pt x="23217" y="8103"/>
                  <a:pt x="23235" y="8108"/>
                </a:cubicBezTo>
                <a:cubicBezTo>
                  <a:pt x="23206" y="8103"/>
                  <a:pt x="23172" y="8097"/>
                  <a:pt x="23144" y="8091"/>
                </a:cubicBezTo>
                <a:cubicBezTo>
                  <a:pt x="23132" y="8040"/>
                  <a:pt x="23042" y="8052"/>
                  <a:pt x="22991" y="8035"/>
                </a:cubicBezTo>
                <a:lnTo>
                  <a:pt x="22991" y="8035"/>
                </a:lnTo>
                <a:cubicBezTo>
                  <a:pt x="23008" y="8046"/>
                  <a:pt x="23025" y="8057"/>
                  <a:pt x="23042" y="8069"/>
                </a:cubicBezTo>
                <a:cubicBezTo>
                  <a:pt x="22996" y="8063"/>
                  <a:pt x="22951" y="8052"/>
                  <a:pt x="22905" y="8046"/>
                </a:cubicBezTo>
                <a:cubicBezTo>
                  <a:pt x="22911" y="8029"/>
                  <a:pt x="22934" y="8018"/>
                  <a:pt x="22911" y="8001"/>
                </a:cubicBezTo>
                <a:lnTo>
                  <a:pt x="22911" y="8001"/>
                </a:lnTo>
                <a:cubicBezTo>
                  <a:pt x="22894" y="8012"/>
                  <a:pt x="22883" y="8023"/>
                  <a:pt x="22866" y="8035"/>
                </a:cubicBezTo>
                <a:cubicBezTo>
                  <a:pt x="22843" y="8023"/>
                  <a:pt x="22826" y="8018"/>
                  <a:pt x="22803" y="8012"/>
                </a:cubicBezTo>
                <a:lnTo>
                  <a:pt x="22809" y="8006"/>
                </a:lnTo>
                <a:cubicBezTo>
                  <a:pt x="22823" y="8012"/>
                  <a:pt x="22837" y="8015"/>
                  <a:pt x="22852" y="8015"/>
                </a:cubicBezTo>
                <a:cubicBezTo>
                  <a:pt x="22866" y="8015"/>
                  <a:pt x="22880" y="8012"/>
                  <a:pt x="22894" y="8006"/>
                </a:cubicBezTo>
                <a:cubicBezTo>
                  <a:pt x="22803" y="7978"/>
                  <a:pt x="22707" y="7955"/>
                  <a:pt x="22610" y="7938"/>
                </a:cubicBezTo>
                <a:cubicBezTo>
                  <a:pt x="22610" y="7944"/>
                  <a:pt x="22605" y="7955"/>
                  <a:pt x="22605" y="7961"/>
                </a:cubicBezTo>
                <a:cubicBezTo>
                  <a:pt x="22537" y="7944"/>
                  <a:pt x="22469" y="7933"/>
                  <a:pt x="22400" y="7910"/>
                </a:cubicBezTo>
                <a:cubicBezTo>
                  <a:pt x="22406" y="7904"/>
                  <a:pt x="22412" y="7887"/>
                  <a:pt x="22417" y="7881"/>
                </a:cubicBezTo>
                <a:lnTo>
                  <a:pt x="22417" y="7881"/>
                </a:lnTo>
                <a:cubicBezTo>
                  <a:pt x="22400" y="7893"/>
                  <a:pt x="22378" y="7910"/>
                  <a:pt x="22361" y="7921"/>
                </a:cubicBezTo>
                <a:cubicBezTo>
                  <a:pt x="22503" y="7961"/>
                  <a:pt x="22639" y="8006"/>
                  <a:pt x="22775" y="8052"/>
                </a:cubicBezTo>
                <a:cubicBezTo>
                  <a:pt x="22781" y="8040"/>
                  <a:pt x="22786" y="8029"/>
                  <a:pt x="22792" y="8023"/>
                </a:cubicBezTo>
                <a:cubicBezTo>
                  <a:pt x="22792" y="8035"/>
                  <a:pt x="22792" y="8046"/>
                  <a:pt x="22792" y="8063"/>
                </a:cubicBezTo>
                <a:cubicBezTo>
                  <a:pt x="22803" y="8063"/>
                  <a:pt x="22832" y="8063"/>
                  <a:pt x="22843" y="8057"/>
                </a:cubicBezTo>
                <a:lnTo>
                  <a:pt x="22843" y="8057"/>
                </a:lnTo>
                <a:cubicBezTo>
                  <a:pt x="22837" y="8069"/>
                  <a:pt x="22837" y="8080"/>
                  <a:pt x="22837" y="8086"/>
                </a:cubicBezTo>
                <a:cubicBezTo>
                  <a:pt x="22849" y="8080"/>
                  <a:pt x="22877" y="8074"/>
                  <a:pt x="22888" y="8069"/>
                </a:cubicBezTo>
                <a:cubicBezTo>
                  <a:pt x="22905" y="8080"/>
                  <a:pt x="22922" y="8091"/>
                  <a:pt x="22939" y="8103"/>
                </a:cubicBezTo>
                <a:cubicBezTo>
                  <a:pt x="22951" y="8097"/>
                  <a:pt x="22962" y="8091"/>
                  <a:pt x="22968" y="8091"/>
                </a:cubicBezTo>
                <a:cubicBezTo>
                  <a:pt x="23053" y="8114"/>
                  <a:pt x="23138" y="8148"/>
                  <a:pt x="23223" y="8154"/>
                </a:cubicBezTo>
                <a:cubicBezTo>
                  <a:pt x="23229" y="8159"/>
                  <a:pt x="23235" y="8165"/>
                  <a:pt x="23235" y="8171"/>
                </a:cubicBezTo>
                <a:cubicBezTo>
                  <a:pt x="23297" y="8176"/>
                  <a:pt x="23354" y="8188"/>
                  <a:pt x="23410" y="8199"/>
                </a:cubicBezTo>
                <a:cubicBezTo>
                  <a:pt x="23405" y="8205"/>
                  <a:pt x="23399" y="8216"/>
                  <a:pt x="23399" y="8222"/>
                </a:cubicBezTo>
                <a:cubicBezTo>
                  <a:pt x="23274" y="8216"/>
                  <a:pt x="23161" y="8165"/>
                  <a:pt x="23042" y="8142"/>
                </a:cubicBezTo>
                <a:cubicBezTo>
                  <a:pt x="23042" y="8137"/>
                  <a:pt x="23036" y="8125"/>
                  <a:pt x="23030" y="8120"/>
                </a:cubicBezTo>
                <a:cubicBezTo>
                  <a:pt x="23025" y="8120"/>
                  <a:pt x="23008" y="8131"/>
                  <a:pt x="23002" y="8131"/>
                </a:cubicBezTo>
                <a:cubicBezTo>
                  <a:pt x="22900" y="8120"/>
                  <a:pt x="22815" y="8069"/>
                  <a:pt x="22707" y="8069"/>
                </a:cubicBezTo>
                <a:cubicBezTo>
                  <a:pt x="22656" y="8040"/>
                  <a:pt x="22571" y="8052"/>
                  <a:pt x="22525" y="8018"/>
                </a:cubicBezTo>
                <a:cubicBezTo>
                  <a:pt x="22514" y="8018"/>
                  <a:pt x="22497" y="8023"/>
                  <a:pt x="22491" y="8023"/>
                </a:cubicBezTo>
                <a:cubicBezTo>
                  <a:pt x="22491" y="8018"/>
                  <a:pt x="22491" y="8012"/>
                  <a:pt x="22491" y="8006"/>
                </a:cubicBezTo>
                <a:cubicBezTo>
                  <a:pt x="22457" y="8001"/>
                  <a:pt x="22429" y="7989"/>
                  <a:pt x="22400" y="7978"/>
                </a:cubicBezTo>
                <a:lnTo>
                  <a:pt x="22389" y="7989"/>
                </a:lnTo>
                <a:cubicBezTo>
                  <a:pt x="22389" y="7984"/>
                  <a:pt x="22378" y="7972"/>
                  <a:pt x="22378" y="7972"/>
                </a:cubicBezTo>
                <a:cubicBezTo>
                  <a:pt x="22355" y="7967"/>
                  <a:pt x="22332" y="7961"/>
                  <a:pt x="22315" y="7961"/>
                </a:cubicBezTo>
                <a:cubicBezTo>
                  <a:pt x="22298" y="7950"/>
                  <a:pt x="22281" y="7938"/>
                  <a:pt x="22264" y="7927"/>
                </a:cubicBezTo>
                <a:lnTo>
                  <a:pt x="22230" y="7927"/>
                </a:lnTo>
                <a:cubicBezTo>
                  <a:pt x="22185" y="7916"/>
                  <a:pt x="22139" y="7904"/>
                  <a:pt x="22094" y="7893"/>
                </a:cubicBezTo>
                <a:cubicBezTo>
                  <a:pt x="22070" y="7878"/>
                  <a:pt x="22046" y="7856"/>
                  <a:pt x="22016" y="7856"/>
                </a:cubicBezTo>
                <a:cubicBezTo>
                  <a:pt x="22010" y="7856"/>
                  <a:pt x="22004" y="7857"/>
                  <a:pt x="21998" y="7859"/>
                </a:cubicBezTo>
                <a:cubicBezTo>
                  <a:pt x="21816" y="7796"/>
                  <a:pt x="21657" y="7706"/>
                  <a:pt x="21464" y="7660"/>
                </a:cubicBezTo>
                <a:cubicBezTo>
                  <a:pt x="21470" y="7655"/>
                  <a:pt x="21470" y="7643"/>
                  <a:pt x="21476" y="7637"/>
                </a:cubicBezTo>
                <a:cubicBezTo>
                  <a:pt x="21459" y="7637"/>
                  <a:pt x="21442" y="7643"/>
                  <a:pt x="21425" y="7643"/>
                </a:cubicBezTo>
                <a:cubicBezTo>
                  <a:pt x="21408" y="7632"/>
                  <a:pt x="21402" y="7609"/>
                  <a:pt x="21374" y="7609"/>
                </a:cubicBezTo>
                <a:cubicBezTo>
                  <a:pt x="21317" y="7598"/>
                  <a:pt x="21271" y="7581"/>
                  <a:pt x="21226" y="7558"/>
                </a:cubicBezTo>
                <a:cubicBezTo>
                  <a:pt x="21209" y="7552"/>
                  <a:pt x="21198" y="7547"/>
                  <a:pt x="21181" y="7541"/>
                </a:cubicBezTo>
                <a:cubicBezTo>
                  <a:pt x="21175" y="7547"/>
                  <a:pt x="21158" y="7552"/>
                  <a:pt x="21152" y="7552"/>
                </a:cubicBezTo>
                <a:lnTo>
                  <a:pt x="21158" y="7535"/>
                </a:lnTo>
                <a:cubicBezTo>
                  <a:pt x="21118" y="7524"/>
                  <a:pt x="21084" y="7501"/>
                  <a:pt x="21044" y="7490"/>
                </a:cubicBezTo>
                <a:lnTo>
                  <a:pt x="21044" y="7490"/>
                </a:lnTo>
                <a:cubicBezTo>
                  <a:pt x="21084" y="7524"/>
                  <a:pt x="21118" y="7564"/>
                  <a:pt x="21158" y="7598"/>
                </a:cubicBezTo>
                <a:cubicBezTo>
                  <a:pt x="21164" y="7598"/>
                  <a:pt x="21175" y="7598"/>
                  <a:pt x="21181" y="7592"/>
                </a:cubicBezTo>
                <a:lnTo>
                  <a:pt x="21181" y="7592"/>
                </a:lnTo>
                <a:cubicBezTo>
                  <a:pt x="21175" y="7598"/>
                  <a:pt x="21164" y="7609"/>
                  <a:pt x="21153" y="7615"/>
                </a:cubicBezTo>
                <a:lnTo>
                  <a:pt x="21153" y="7615"/>
                </a:lnTo>
                <a:cubicBezTo>
                  <a:pt x="21129" y="7590"/>
                  <a:pt x="21104" y="7565"/>
                  <a:pt x="21078" y="7541"/>
                </a:cubicBezTo>
                <a:cubicBezTo>
                  <a:pt x="21056" y="7524"/>
                  <a:pt x="21033" y="7501"/>
                  <a:pt x="21016" y="7479"/>
                </a:cubicBezTo>
                <a:lnTo>
                  <a:pt x="20988" y="7479"/>
                </a:lnTo>
                <a:cubicBezTo>
                  <a:pt x="20967" y="7458"/>
                  <a:pt x="20947" y="7438"/>
                  <a:pt x="20915" y="7438"/>
                </a:cubicBezTo>
                <a:cubicBezTo>
                  <a:pt x="20911" y="7438"/>
                  <a:pt x="20907" y="7438"/>
                  <a:pt x="20903" y="7439"/>
                </a:cubicBezTo>
                <a:cubicBezTo>
                  <a:pt x="20903" y="7439"/>
                  <a:pt x="20897" y="7428"/>
                  <a:pt x="20897" y="7422"/>
                </a:cubicBezTo>
                <a:cubicBezTo>
                  <a:pt x="20800" y="7388"/>
                  <a:pt x="20715" y="7337"/>
                  <a:pt x="20613" y="7303"/>
                </a:cubicBezTo>
                <a:cubicBezTo>
                  <a:pt x="20630" y="7300"/>
                  <a:pt x="20646" y="7298"/>
                  <a:pt x="20662" y="7298"/>
                </a:cubicBezTo>
                <a:cubicBezTo>
                  <a:pt x="20733" y="7298"/>
                  <a:pt x="20796" y="7326"/>
                  <a:pt x="20852" y="7354"/>
                </a:cubicBezTo>
                <a:cubicBezTo>
                  <a:pt x="20852" y="7354"/>
                  <a:pt x="20857" y="7354"/>
                  <a:pt x="20869" y="7348"/>
                </a:cubicBezTo>
                <a:cubicBezTo>
                  <a:pt x="20846" y="7331"/>
                  <a:pt x="20823" y="7314"/>
                  <a:pt x="20800" y="7297"/>
                </a:cubicBezTo>
                <a:cubicBezTo>
                  <a:pt x="20727" y="7269"/>
                  <a:pt x="20670" y="7240"/>
                  <a:pt x="20676" y="7218"/>
                </a:cubicBezTo>
                <a:lnTo>
                  <a:pt x="20676" y="7218"/>
                </a:lnTo>
                <a:cubicBezTo>
                  <a:pt x="20693" y="7229"/>
                  <a:pt x="20715" y="7240"/>
                  <a:pt x="20732" y="7246"/>
                </a:cubicBezTo>
                <a:cubicBezTo>
                  <a:pt x="20710" y="7229"/>
                  <a:pt x="20687" y="7212"/>
                  <a:pt x="20664" y="7195"/>
                </a:cubicBezTo>
                <a:cubicBezTo>
                  <a:pt x="20642" y="7184"/>
                  <a:pt x="20619" y="7172"/>
                  <a:pt x="20596" y="7167"/>
                </a:cubicBezTo>
                <a:cubicBezTo>
                  <a:pt x="20591" y="7172"/>
                  <a:pt x="20585" y="7189"/>
                  <a:pt x="20585" y="7195"/>
                </a:cubicBezTo>
                <a:cubicBezTo>
                  <a:pt x="20573" y="7189"/>
                  <a:pt x="20562" y="7184"/>
                  <a:pt x="20551" y="7178"/>
                </a:cubicBezTo>
                <a:cubicBezTo>
                  <a:pt x="20551" y="7178"/>
                  <a:pt x="20551" y="7178"/>
                  <a:pt x="20545" y="7184"/>
                </a:cubicBezTo>
                <a:cubicBezTo>
                  <a:pt x="20545" y="7178"/>
                  <a:pt x="20545" y="7178"/>
                  <a:pt x="20545" y="7178"/>
                </a:cubicBezTo>
                <a:cubicBezTo>
                  <a:pt x="20483" y="7150"/>
                  <a:pt x="20415" y="7115"/>
                  <a:pt x="20364" y="7076"/>
                </a:cubicBezTo>
                <a:cubicBezTo>
                  <a:pt x="20358" y="7081"/>
                  <a:pt x="20347" y="7087"/>
                  <a:pt x="20341" y="7093"/>
                </a:cubicBezTo>
                <a:cubicBezTo>
                  <a:pt x="20341" y="7070"/>
                  <a:pt x="20330" y="7059"/>
                  <a:pt x="20301" y="7053"/>
                </a:cubicBezTo>
                <a:cubicBezTo>
                  <a:pt x="20330" y="7053"/>
                  <a:pt x="20352" y="7053"/>
                  <a:pt x="20375" y="7059"/>
                </a:cubicBezTo>
                <a:cubicBezTo>
                  <a:pt x="20364" y="7053"/>
                  <a:pt x="20358" y="7047"/>
                  <a:pt x="20352" y="7036"/>
                </a:cubicBezTo>
                <a:cubicBezTo>
                  <a:pt x="20335" y="7030"/>
                  <a:pt x="20324" y="7025"/>
                  <a:pt x="20313" y="7013"/>
                </a:cubicBezTo>
                <a:cubicBezTo>
                  <a:pt x="20306" y="7017"/>
                  <a:pt x="20302" y="7018"/>
                  <a:pt x="20297" y="7020"/>
                </a:cubicBezTo>
                <a:lnTo>
                  <a:pt x="20297" y="7020"/>
                </a:lnTo>
                <a:cubicBezTo>
                  <a:pt x="20299" y="7018"/>
                  <a:pt x="20301" y="7017"/>
                  <a:pt x="20301" y="7013"/>
                </a:cubicBezTo>
                <a:cubicBezTo>
                  <a:pt x="20289" y="7009"/>
                  <a:pt x="20277" y="7003"/>
                  <a:pt x="20267" y="6997"/>
                </a:cubicBezTo>
                <a:lnTo>
                  <a:pt x="20267" y="6997"/>
                </a:lnTo>
                <a:cubicBezTo>
                  <a:pt x="20273" y="7008"/>
                  <a:pt x="20284" y="7013"/>
                  <a:pt x="20290" y="7019"/>
                </a:cubicBezTo>
                <a:lnTo>
                  <a:pt x="20290" y="7022"/>
                </a:lnTo>
                <a:lnTo>
                  <a:pt x="20290" y="7022"/>
                </a:lnTo>
                <a:cubicBezTo>
                  <a:pt x="20288" y="7023"/>
                  <a:pt x="20286" y="7024"/>
                  <a:pt x="20284" y="7025"/>
                </a:cubicBezTo>
                <a:lnTo>
                  <a:pt x="20284" y="7042"/>
                </a:lnTo>
                <a:lnTo>
                  <a:pt x="20267" y="7042"/>
                </a:lnTo>
                <a:cubicBezTo>
                  <a:pt x="20267" y="7042"/>
                  <a:pt x="20261" y="7036"/>
                  <a:pt x="20261" y="7030"/>
                </a:cubicBezTo>
                <a:cubicBezTo>
                  <a:pt x="20261" y="7025"/>
                  <a:pt x="20267" y="7013"/>
                  <a:pt x="20273" y="7013"/>
                </a:cubicBezTo>
                <a:cubicBezTo>
                  <a:pt x="20267" y="7008"/>
                  <a:pt x="20267" y="7008"/>
                  <a:pt x="20267" y="7008"/>
                </a:cubicBezTo>
                <a:cubicBezTo>
                  <a:pt x="20267" y="7002"/>
                  <a:pt x="20267" y="7002"/>
                  <a:pt x="20267" y="6997"/>
                </a:cubicBezTo>
                <a:lnTo>
                  <a:pt x="20267" y="6997"/>
                </a:lnTo>
                <a:cubicBezTo>
                  <a:pt x="20267" y="6997"/>
                  <a:pt x="20267" y="6997"/>
                  <a:pt x="20267" y="6997"/>
                </a:cubicBezTo>
                <a:lnTo>
                  <a:pt x="20267" y="6997"/>
                </a:lnTo>
                <a:cubicBezTo>
                  <a:pt x="20267" y="6997"/>
                  <a:pt x="20267" y="6997"/>
                  <a:pt x="20267" y="6996"/>
                </a:cubicBezTo>
                <a:cubicBezTo>
                  <a:pt x="20267" y="6997"/>
                  <a:pt x="20267" y="6997"/>
                  <a:pt x="20267" y="6997"/>
                </a:cubicBezTo>
                <a:lnTo>
                  <a:pt x="20267" y="6997"/>
                </a:lnTo>
                <a:cubicBezTo>
                  <a:pt x="20263" y="6995"/>
                  <a:pt x="20259" y="6992"/>
                  <a:pt x="20256" y="6991"/>
                </a:cubicBezTo>
                <a:cubicBezTo>
                  <a:pt x="20233" y="6985"/>
                  <a:pt x="20205" y="6979"/>
                  <a:pt x="20182" y="6974"/>
                </a:cubicBezTo>
                <a:cubicBezTo>
                  <a:pt x="20182" y="6968"/>
                  <a:pt x="20182" y="6968"/>
                  <a:pt x="20182" y="6968"/>
                </a:cubicBezTo>
                <a:cubicBezTo>
                  <a:pt x="20193" y="6968"/>
                  <a:pt x="20205" y="6962"/>
                  <a:pt x="20210" y="6962"/>
                </a:cubicBezTo>
                <a:cubicBezTo>
                  <a:pt x="20193" y="6951"/>
                  <a:pt x="20171" y="6945"/>
                  <a:pt x="20148" y="6934"/>
                </a:cubicBezTo>
                <a:cubicBezTo>
                  <a:pt x="20148" y="6940"/>
                  <a:pt x="20142" y="6951"/>
                  <a:pt x="20142" y="6957"/>
                </a:cubicBezTo>
                <a:cubicBezTo>
                  <a:pt x="20137" y="6957"/>
                  <a:pt x="20114" y="6951"/>
                  <a:pt x="20103" y="6951"/>
                </a:cubicBezTo>
                <a:cubicBezTo>
                  <a:pt x="20108" y="6945"/>
                  <a:pt x="20125" y="6934"/>
                  <a:pt x="20131" y="6934"/>
                </a:cubicBezTo>
                <a:cubicBezTo>
                  <a:pt x="20120" y="6923"/>
                  <a:pt x="20097" y="6906"/>
                  <a:pt x="20091" y="6900"/>
                </a:cubicBezTo>
                <a:cubicBezTo>
                  <a:pt x="20091" y="6911"/>
                  <a:pt x="20091" y="6923"/>
                  <a:pt x="20086" y="6934"/>
                </a:cubicBezTo>
                <a:lnTo>
                  <a:pt x="20074" y="6934"/>
                </a:lnTo>
                <a:lnTo>
                  <a:pt x="20080" y="6911"/>
                </a:lnTo>
                <a:lnTo>
                  <a:pt x="20057" y="6911"/>
                </a:lnTo>
                <a:lnTo>
                  <a:pt x="20063" y="6900"/>
                </a:lnTo>
                <a:cubicBezTo>
                  <a:pt x="19983" y="6889"/>
                  <a:pt x="19927" y="6837"/>
                  <a:pt x="19870" y="6803"/>
                </a:cubicBezTo>
                <a:lnTo>
                  <a:pt x="19870" y="6803"/>
                </a:lnTo>
                <a:cubicBezTo>
                  <a:pt x="19898" y="6809"/>
                  <a:pt x="19921" y="6815"/>
                  <a:pt x="19949" y="6815"/>
                </a:cubicBezTo>
                <a:cubicBezTo>
                  <a:pt x="19915" y="6786"/>
                  <a:pt x="19853" y="6792"/>
                  <a:pt x="19808" y="6775"/>
                </a:cubicBezTo>
                <a:cubicBezTo>
                  <a:pt x="19802" y="6764"/>
                  <a:pt x="19796" y="6752"/>
                  <a:pt x="19791" y="6741"/>
                </a:cubicBezTo>
                <a:cubicBezTo>
                  <a:pt x="19802" y="6741"/>
                  <a:pt x="19825" y="6741"/>
                  <a:pt x="19836" y="6747"/>
                </a:cubicBezTo>
                <a:cubicBezTo>
                  <a:pt x="19756" y="6696"/>
                  <a:pt x="19683" y="6650"/>
                  <a:pt x="19603" y="6605"/>
                </a:cubicBezTo>
                <a:lnTo>
                  <a:pt x="19603" y="6605"/>
                </a:lnTo>
                <a:cubicBezTo>
                  <a:pt x="19615" y="6616"/>
                  <a:pt x="19626" y="6639"/>
                  <a:pt x="19632" y="6656"/>
                </a:cubicBezTo>
                <a:lnTo>
                  <a:pt x="19581" y="6622"/>
                </a:lnTo>
                <a:cubicBezTo>
                  <a:pt x="19586" y="6616"/>
                  <a:pt x="19592" y="6605"/>
                  <a:pt x="19598" y="6599"/>
                </a:cubicBezTo>
                <a:cubicBezTo>
                  <a:pt x="19564" y="6576"/>
                  <a:pt x="19535" y="6542"/>
                  <a:pt x="19484" y="6525"/>
                </a:cubicBezTo>
                <a:lnTo>
                  <a:pt x="19484" y="6525"/>
                </a:lnTo>
                <a:cubicBezTo>
                  <a:pt x="19501" y="6554"/>
                  <a:pt x="19530" y="6571"/>
                  <a:pt x="19552" y="6594"/>
                </a:cubicBezTo>
                <a:cubicBezTo>
                  <a:pt x="19512" y="6576"/>
                  <a:pt x="19484" y="6554"/>
                  <a:pt x="19450" y="6537"/>
                </a:cubicBezTo>
                <a:cubicBezTo>
                  <a:pt x="19461" y="6525"/>
                  <a:pt x="19467" y="6514"/>
                  <a:pt x="19473" y="6503"/>
                </a:cubicBezTo>
                <a:cubicBezTo>
                  <a:pt x="19456" y="6491"/>
                  <a:pt x="19433" y="6480"/>
                  <a:pt x="19410" y="6463"/>
                </a:cubicBezTo>
                <a:cubicBezTo>
                  <a:pt x="19410" y="6474"/>
                  <a:pt x="19405" y="6486"/>
                  <a:pt x="19405" y="6491"/>
                </a:cubicBezTo>
                <a:cubicBezTo>
                  <a:pt x="19393" y="6491"/>
                  <a:pt x="19365" y="6486"/>
                  <a:pt x="19354" y="6480"/>
                </a:cubicBezTo>
                <a:cubicBezTo>
                  <a:pt x="19359" y="6474"/>
                  <a:pt x="19371" y="6469"/>
                  <a:pt x="19376" y="6463"/>
                </a:cubicBezTo>
                <a:cubicBezTo>
                  <a:pt x="19365" y="6463"/>
                  <a:pt x="19359" y="6457"/>
                  <a:pt x="19359" y="6452"/>
                </a:cubicBezTo>
                <a:cubicBezTo>
                  <a:pt x="19359" y="6446"/>
                  <a:pt x="19371" y="6440"/>
                  <a:pt x="19382" y="6440"/>
                </a:cubicBezTo>
                <a:cubicBezTo>
                  <a:pt x="19376" y="6440"/>
                  <a:pt x="19371" y="6435"/>
                  <a:pt x="19365" y="6429"/>
                </a:cubicBezTo>
                <a:lnTo>
                  <a:pt x="19359" y="6429"/>
                </a:lnTo>
                <a:cubicBezTo>
                  <a:pt x="19342" y="6418"/>
                  <a:pt x="19320" y="6401"/>
                  <a:pt x="19303" y="6384"/>
                </a:cubicBezTo>
                <a:cubicBezTo>
                  <a:pt x="19286" y="6378"/>
                  <a:pt x="19269" y="6372"/>
                  <a:pt x="19252" y="6361"/>
                </a:cubicBezTo>
                <a:cubicBezTo>
                  <a:pt x="19246" y="6367"/>
                  <a:pt x="19240" y="6378"/>
                  <a:pt x="19240" y="6384"/>
                </a:cubicBezTo>
                <a:cubicBezTo>
                  <a:pt x="19223" y="6372"/>
                  <a:pt x="19223" y="6361"/>
                  <a:pt x="19234" y="6355"/>
                </a:cubicBezTo>
                <a:cubicBezTo>
                  <a:pt x="19172" y="6321"/>
                  <a:pt x="19115" y="6293"/>
                  <a:pt x="19064" y="6259"/>
                </a:cubicBezTo>
                <a:cubicBezTo>
                  <a:pt x="19050" y="6248"/>
                  <a:pt x="19024" y="6230"/>
                  <a:pt x="19004" y="6230"/>
                </a:cubicBezTo>
                <a:cubicBezTo>
                  <a:pt x="18993" y="6230"/>
                  <a:pt x="18983" y="6236"/>
                  <a:pt x="18979" y="6253"/>
                </a:cubicBezTo>
                <a:cubicBezTo>
                  <a:pt x="18973" y="6247"/>
                  <a:pt x="18956" y="6236"/>
                  <a:pt x="18951" y="6230"/>
                </a:cubicBezTo>
                <a:cubicBezTo>
                  <a:pt x="18959" y="6226"/>
                  <a:pt x="18971" y="6222"/>
                  <a:pt x="18981" y="6220"/>
                </a:cubicBezTo>
                <a:lnTo>
                  <a:pt x="18981" y="6220"/>
                </a:lnTo>
                <a:cubicBezTo>
                  <a:pt x="18982" y="6220"/>
                  <a:pt x="18982" y="6220"/>
                  <a:pt x="18983" y="6220"/>
                </a:cubicBezTo>
                <a:cubicBezTo>
                  <a:pt x="18986" y="6220"/>
                  <a:pt x="18988" y="6220"/>
                  <a:pt x="18991" y="6219"/>
                </a:cubicBezTo>
                <a:cubicBezTo>
                  <a:pt x="18988" y="6219"/>
                  <a:pt x="18984" y="6219"/>
                  <a:pt x="18981" y="6220"/>
                </a:cubicBezTo>
                <a:lnTo>
                  <a:pt x="18981" y="6220"/>
                </a:lnTo>
                <a:cubicBezTo>
                  <a:pt x="18966" y="6219"/>
                  <a:pt x="18951" y="6206"/>
                  <a:pt x="18951" y="6196"/>
                </a:cubicBezTo>
                <a:cubicBezTo>
                  <a:pt x="18945" y="6191"/>
                  <a:pt x="18934" y="6185"/>
                  <a:pt x="18928" y="6179"/>
                </a:cubicBezTo>
                <a:cubicBezTo>
                  <a:pt x="18922" y="6191"/>
                  <a:pt x="18917" y="6196"/>
                  <a:pt x="18911" y="6208"/>
                </a:cubicBezTo>
                <a:cubicBezTo>
                  <a:pt x="18900" y="6196"/>
                  <a:pt x="18888" y="6185"/>
                  <a:pt x="18877" y="6168"/>
                </a:cubicBezTo>
                <a:cubicBezTo>
                  <a:pt x="18871" y="6174"/>
                  <a:pt x="18866" y="6179"/>
                  <a:pt x="18860" y="6185"/>
                </a:cubicBezTo>
                <a:cubicBezTo>
                  <a:pt x="18860" y="6174"/>
                  <a:pt x="18866" y="6168"/>
                  <a:pt x="18871" y="6162"/>
                </a:cubicBezTo>
                <a:cubicBezTo>
                  <a:pt x="18866" y="6157"/>
                  <a:pt x="18860" y="6151"/>
                  <a:pt x="18854" y="6145"/>
                </a:cubicBezTo>
                <a:cubicBezTo>
                  <a:pt x="18826" y="6145"/>
                  <a:pt x="18803" y="6145"/>
                  <a:pt x="18781" y="6134"/>
                </a:cubicBezTo>
                <a:lnTo>
                  <a:pt x="18843" y="6134"/>
                </a:lnTo>
                <a:cubicBezTo>
                  <a:pt x="18826" y="6117"/>
                  <a:pt x="18803" y="6100"/>
                  <a:pt x="18786" y="6083"/>
                </a:cubicBezTo>
                <a:cubicBezTo>
                  <a:pt x="18764" y="6072"/>
                  <a:pt x="18747" y="6054"/>
                  <a:pt x="18724" y="6043"/>
                </a:cubicBezTo>
                <a:lnTo>
                  <a:pt x="18673" y="6043"/>
                </a:lnTo>
                <a:cubicBezTo>
                  <a:pt x="18678" y="6037"/>
                  <a:pt x="18684" y="6026"/>
                  <a:pt x="18684" y="6020"/>
                </a:cubicBezTo>
                <a:cubicBezTo>
                  <a:pt x="18673" y="6015"/>
                  <a:pt x="18667" y="6009"/>
                  <a:pt x="18656" y="6003"/>
                </a:cubicBezTo>
                <a:lnTo>
                  <a:pt x="18656" y="6003"/>
                </a:lnTo>
                <a:cubicBezTo>
                  <a:pt x="18667" y="6009"/>
                  <a:pt x="18673" y="6009"/>
                  <a:pt x="18684" y="6015"/>
                </a:cubicBezTo>
                <a:cubicBezTo>
                  <a:pt x="18684" y="6003"/>
                  <a:pt x="18673" y="5986"/>
                  <a:pt x="18639" y="5986"/>
                </a:cubicBezTo>
                <a:cubicBezTo>
                  <a:pt x="18644" y="5992"/>
                  <a:pt x="18644" y="5998"/>
                  <a:pt x="18644" y="6003"/>
                </a:cubicBezTo>
                <a:cubicBezTo>
                  <a:pt x="18644" y="6009"/>
                  <a:pt x="18650" y="6009"/>
                  <a:pt x="18650" y="6009"/>
                </a:cubicBezTo>
                <a:lnTo>
                  <a:pt x="18644" y="6009"/>
                </a:lnTo>
                <a:cubicBezTo>
                  <a:pt x="18650" y="6015"/>
                  <a:pt x="18650" y="6020"/>
                  <a:pt x="18650" y="6026"/>
                </a:cubicBezTo>
                <a:cubicBezTo>
                  <a:pt x="18644" y="6015"/>
                  <a:pt x="18633" y="6003"/>
                  <a:pt x="18622" y="5998"/>
                </a:cubicBezTo>
                <a:cubicBezTo>
                  <a:pt x="18622" y="5992"/>
                  <a:pt x="18622" y="5992"/>
                  <a:pt x="18616" y="5992"/>
                </a:cubicBezTo>
                <a:cubicBezTo>
                  <a:pt x="18610" y="5986"/>
                  <a:pt x="18599" y="5986"/>
                  <a:pt x="18593" y="5981"/>
                </a:cubicBezTo>
                <a:cubicBezTo>
                  <a:pt x="18588" y="5981"/>
                  <a:pt x="18588" y="5975"/>
                  <a:pt x="18582" y="5975"/>
                </a:cubicBezTo>
                <a:cubicBezTo>
                  <a:pt x="18531" y="5952"/>
                  <a:pt x="18480" y="5930"/>
                  <a:pt x="18429" y="5907"/>
                </a:cubicBezTo>
                <a:lnTo>
                  <a:pt x="18429" y="5924"/>
                </a:lnTo>
                <a:cubicBezTo>
                  <a:pt x="18491" y="5930"/>
                  <a:pt x="18508" y="5975"/>
                  <a:pt x="18531" y="6009"/>
                </a:cubicBezTo>
                <a:cubicBezTo>
                  <a:pt x="18525" y="6009"/>
                  <a:pt x="18514" y="6015"/>
                  <a:pt x="18508" y="6015"/>
                </a:cubicBezTo>
                <a:cubicBezTo>
                  <a:pt x="18508" y="6003"/>
                  <a:pt x="18503" y="5981"/>
                  <a:pt x="18503" y="5975"/>
                </a:cubicBezTo>
                <a:cubicBezTo>
                  <a:pt x="18491" y="5975"/>
                  <a:pt x="18469" y="5981"/>
                  <a:pt x="18457" y="5986"/>
                </a:cubicBezTo>
                <a:cubicBezTo>
                  <a:pt x="18463" y="5981"/>
                  <a:pt x="18474" y="5969"/>
                  <a:pt x="18480" y="5964"/>
                </a:cubicBezTo>
                <a:lnTo>
                  <a:pt x="18480" y="5964"/>
                </a:lnTo>
                <a:cubicBezTo>
                  <a:pt x="18476" y="5964"/>
                  <a:pt x="18472" y="5965"/>
                  <a:pt x="18468" y="5965"/>
                </a:cubicBezTo>
                <a:cubicBezTo>
                  <a:pt x="18435" y="5965"/>
                  <a:pt x="18416" y="5944"/>
                  <a:pt x="18406" y="5924"/>
                </a:cubicBezTo>
                <a:cubicBezTo>
                  <a:pt x="18389" y="5913"/>
                  <a:pt x="18372" y="5901"/>
                  <a:pt x="18361" y="5890"/>
                </a:cubicBezTo>
                <a:cubicBezTo>
                  <a:pt x="18355" y="5884"/>
                  <a:pt x="18349" y="5873"/>
                  <a:pt x="18338" y="5867"/>
                </a:cubicBezTo>
                <a:lnTo>
                  <a:pt x="18332" y="5873"/>
                </a:lnTo>
                <a:cubicBezTo>
                  <a:pt x="18315" y="5862"/>
                  <a:pt x="18298" y="5856"/>
                  <a:pt x="18281" y="5850"/>
                </a:cubicBezTo>
                <a:cubicBezTo>
                  <a:pt x="18276" y="5845"/>
                  <a:pt x="18270" y="5845"/>
                  <a:pt x="18259" y="5839"/>
                </a:cubicBezTo>
                <a:cubicBezTo>
                  <a:pt x="18247" y="5839"/>
                  <a:pt x="18236" y="5833"/>
                  <a:pt x="18225" y="5828"/>
                </a:cubicBezTo>
                <a:cubicBezTo>
                  <a:pt x="18202" y="5816"/>
                  <a:pt x="18179" y="5805"/>
                  <a:pt x="18156" y="5794"/>
                </a:cubicBezTo>
                <a:cubicBezTo>
                  <a:pt x="18145" y="5788"/>
                  <a:pt x="18139" y="5782"/>
                  <a:pt x="18128" y="5776"/>
                </a:cubicBezTo>
                <a:lnTo>
                  <a:pt x="18128" y="5776"/>
                </a:lnTo>
                <a:cubicBezTo>
                  <a:pt x="18162" y="5788"/>
                  <a:pt x="18196" y="5799"/>
                  <a:pt x="18230" y="5816"/>
                </a:cubicBezTo>
                <a:cubicBezTo>
                  <a:pt x="18253" y="5822"/>
                  <a:pt x="18270" y="5828"/>
                  <a:pt x="18287" y="5839"/>
                </a:cubicBezTo>
                <a:cubicBezTo>
                  <a:pt x="18293" y="5839"/>
                  <a:pt x="18298" y="5845"/>
                  <a:pt x="18304" y="5845"/>
                </a:cubicBezTo>
                <a:cubicBezTo>
                  <a:pt x="18304" y="5839"/>
                  <a:pt x="18298" y="5833"/>
                  <a:pt x="18293" y="5833"/>
                </a:cubicBezTo>
                <a:cubicBezTo>
                  <a:pt x="18270" y="5805"/>
                  <a:pt x="18242" y="5782"/>
                  <a:pt x="18219" y="5759"/>
                </a:cubicBezTo>
                <a:cubicBezTo>
                  <a:pt x="18213" y="5754"/>
                  <a:pt x="18208" y="5748"/>
                  <a:pt x="18208" y="5748"/>
                </a:cubicBezTo>
                <a:cubicBezTo>
                  <a:pt x="18202" y="5742"/>
                  <a:pt x="18196" y="5737"/>
                  <a:pt x="18196" y="5731"/>
                </a:cubicBezTo>
                <a:cubicBezTo>
                  <a:pt x="18185" y="5725"/>
                  <a:pt x="18173" y="5720"/>
                  <a:pt x="18151" y="5714"/>
                </a:cubicBezTo>
                <a:cubicBezTo>
                  <a:pt x="18145" y="5714"/>
                  <a:pt x="18128" y="5720"/>
                  <a:pt x="18122" y="5725"/>
                </a:cubicBezTo>
                <a:cubicBezTo>
                  <a:pt x="18094" y="5714"/>
                  <a:pt x="18066" y="5703"/>
                  <a:pt x="18037" y="5691"/>
                </a:cubicBezTo>
                <a:cubicBezTo>
                  <a:pt x="18060" y="5674"/>
                  <a:pt x="18088" y="5663"/>
                  <a:pt x="18111" y="5646"/>
                </a:cubicBezTo>
                <a:cubicBezTo>
                  <a:pt x="18128" y="5652"/>
                  <a:pt x="18145" y="5652"/>
                  <a:pt x="18168" y="5657"/>
                </a:cubicBezTo>
                <a:cubicBezTo>
                  <a:pt x="18168" y="5663"/>
                  <a:pt x="18173" y="5669"/>
                  <a:pt x="18185" y="5674"/>
                </a:cubicBezTo>
                <a:cubicBezTo>
                  <a:pt x="18190" y="5669"/>
                  <a:pt x="18202" y="5669"/>
                  <a:pt x="18208" y="5669"/>
                </a:cubicBezTo>
                <a:cubicBezTo>
                  <a:pt x="18208" y="5674"/>
                  <a:pt x="18208" y="5680"/>
                  <a:pt x="18208" y="5686"/>
                </a:cubicBezTo>
                <a:cubicBezTo>
                  <a:pt x="18230" y="5703"/>
                  <a:pt x="18264" y="5708"/>
                  <a:pt x="18293" y="5720"/>
                </a:cubicBezTo>
                <a:cubicBezTo>
                  <a:pt x="18281" y="5703"/>
                  <a:pt x="18276" y="5686"/>
                  <a:pt x="18264" y="5674"/>
                </a:cubicBezTo>
                <a:cubicBezTo>
                  <a:pt x="18219" y="5652"/>
                  <a:pt x="18173" y="5635"/>
                  <a:pt x="18117" y="5623"/>
                </a:cubicBezTo>
                <a:cubicBezTo>
                  <a:pt x="18094" y="5623"/>
                  <a:pt x="18083" y="5601"/>
                  <a:pt x="18066" y="5589"/>
                </a:cubicBezTo>
                <a:cubicBezTo>
                  <a:pt x="18049" y="5589"/>
                  <a:pt x="18032" y="5595"/>
                  <a:pt x="18015" y="5595"/>
                </a:cubicBezTo>
                <a:cubicBezTo>
                  <a:pt x="18020" y="5589"/>
                  <a:pt x="18020" y="5578"/>
                  <a:pt x="18026" y="5572"/>
                </a:cubicBezTo>
                <a:cubicBezTo>
                  <a:pt x="17986" y="5561"/>
                  <a:pt x="17947" y="5550"/>
                  <a:pt x="17907" y="5538"/>
                </a:cubicBezTo>
                <a:cubicBezTo>
                  <a:pt x="17918" y="5527"/>
                  <a:pt x="17930" y="5515"/>
                  <a:pt x="17941" y="5498"/>
                </a:cubicBezTo>
                <a:cubicBezTo>
                  <a:pt x="17884" y="5453"/>
                  <a:pt x="17827" y="5402"/>
                  <a:pt x="17754" y="5362"/>
                </a:cubicBezTo>
                <a:lnTo>
                  <a:pt x="17754" y="5362"/>
                </a:lnTo>
                <a:cubicBezTo>
                  <a:pt x="17793" y="5408"/>
                  <a:pt x="17850" y="5459"/>
                  <a:pt x="17873" y="5510"/>
                </a:cubicBezTo>
                <a:cubicBezTo>
                  <a:pt x="17771" y="5470"/>
                  <a:pt x="17720" y="5396"/>
                  <a:pt x="17657" y="5334"/>
                </a:cubicBezTo>
                <a:cubicBezTo>
                  <a:pt x="17669" y="5323"/>
                  <a:pt x="17686" y="5306"/>
                  <a:pt x="17697" y="5300"/>
                </a:cubicBezTo>
                <a:cubicBezTo>
                  <a:pt x="17669" y="5272"/>
                  <a:pt x="17634" y="5243"/>
                  <a:pt x="17600" y="5215"/>
                </a:cubicBezTo>
                <a:lnTo>
                  <a:pt x="17600" y="5215"/>
                </a:lnTo>
                <a:cubicBezTo>
                  <a:pt x="17612" y="5254"/>
                  <a:pt x="17629" y="5294"/>
                  <a:pt x="17646" y="5328"/>
                </a:cubicBezTo>
                <a:cubicBezTo>
                  <a:pt x="17487" y="5220"/>
                  <a:pt x="17351" y="5101"/>
                  <a:pt x="17203" y="4988"/>
                </a:cubicBezTo>
                <a:cubicBezTo>
                  <a:pt x="17226" y="4988"/>
                  <a:pt x="17277" y="4999"/>
                  <a:pt x="17300" y="4999"/>
                </a:cubicBezTo>
                <a:cubicBezTo>
                  <a:pt x="17294" y="4976"/>
                  <a:pt x="17283" y="4948"/>
                  <a:pt x="17277" y="4925"/>
                </a:cubicBezTo>
                <a:cubicBezTo>
                  <a:pt x="17181" y="4880"/>
                  <a:pt x="17039" y="4886"/>
                  <a:pt x="16982" y="4812"/>
                </a:cubicBezTo>
                <a:lnTo>
                  <a:pt x="16982" y="4812"/>
                </a:lnTo>
                <a:cubicBezTo>
                  <a:pt x="17039" y="4823"/>
                  <a:pt x="17095" y="4840"/>
                  <a:pt x="17152" y="4852"/>
                </a:cubicBezTo>
                <a:cubicBezTo>
                  <a:pt x="17039" y="4767"/>
                  <a:pt x="16937" y="4653"/>
                  <a:pt x="16766" y="4613"/>
                </a:cubicBezTo>
                <a:lnTo>
                  <a:pt x="16795" y="4591"/>
                </a:lnTo>
                <a:cubicBezTo>
                  <a:pt x="16778" y="4591"/>
                  <a:pt x="16749" y="4585"/>
                  <a:pt x="16738" y="4579"/>
                </a:cubicBezTo>
                <a:lnTo>
                  <a:pt x="16761" y="4540"/>
                </a:lnTo>
                <a:lnTo>
                  <a:pt x="16732" y="4540"/>
                </a:lnTo>
                <a:cubicBezTo>
                  <a:pt x="16727" y="4557"/>
                  <a:pt x="16721" y="4591"/>
                  <a:pt x="16715" y="4608"/>
                </a:cubicBezTo>
                <a:cubicBezTo>
                  <a:pt x="16698" y="4591"/>
                  <a:pt x="16659" y="4551"/>
                  <a:pt x="16636" y="4534"/>
                </a:cubicBezTo>
                <a:cubicBezTo>
                  <a:pt x="16653" y="4528"/>
                  <a:pt x="16687" y="4511"/>
                  <a:pt x="16698" y="4500"/>
                </a:cubicBezTo>
                <a:cubicBezTo>
                  <a:pt x="16676" y="4494"/>
                  <a:pt x="16636" y="4483"/>
                  <a:pt x="16619" y="4483"/>
                </a:cubicBezTo>
                <a:cubicBezTo>
                  <a:pt x="16613" y="4489"/>
                  <a:pt x="16608" y="4511"/>
                  <a:pt x="16608" y="4523"/>
                </a:cubicBezTo>
                <a:cubicBezTo>
                  <a:pt x="16483" y="4477"/>
                  <a:pt x="16403" y="4392"/>
                  <a:pt x="16301" y="4324"/>
                </a:cubicBezTo>
                <a:cubicBezTo>
                  <a:pt x="16318" y="4318"/>
                  <a:pt x="16358" y="4301"/>
                  <a:pt x="16375" y="4290"/>
                </a:cubicBezTo>
                <a:lnTo>
                  <a:pt x="16375" y="4290"/>
                </a:lnTo>
                <a:cubicBezTo>
                  <a:pt x="16347" y="4301"/>
                  <a:pt x="16312" y="4313"/>
                  <a:pt x="16284" y="4324"/>
                </a:cubicBezTo>
                <a:cubicBezTo>
                  <a:pt x="16233" y="4284"/>
                  <a:pt x="16176" y="4245"/>
                  <a:pt x="16120" y="4205"/>
                </a:cubicBezTo>
                <a:lnTo>
                  <a:pt x="16120" y="4205"/>
                </a:lnTo>
                <a:cubicBezTo>
                  <a:pt x="16176" y="4228"/>
                  <a:pt x="16244" y="4245"/>
                  <a:pt x="16312" y="4250"/>
                </a:cubicBezTo>
                <a:cubicBezTo>
                  <a:pt x="16256" y="4222"/>
                  <a:pt x="16233" y="4193"/>
                  <a:pt x="16244" y="4154"/>
                </a:cubicBezTo>
                <a:lnTo>
                  <a:pt x="16244" y="4154"/>
                </a:lnTo>
                <a:cubicBezTo>
                  <a:pt x="16233" y="4159"/>
                  <a:pt x="16205" y="4171"/>
                  <a:pt x="16188" y="4176"/>
                </a:cubicBezTo>
                <a:cubicBezTo>
                  <a:pt x="16074" y="4063"/>
                  <a:pt x="15915" y="3978"/>
                  <a:pt x="15768" y="3881"/>
                </a:cubicBezTo>
                <a:cubicBezTo>
                  <a:pt x="15756" y="3898"/>
                  <a:pt x="15739" y="3932"/>
                  <a:pt x="15728" y="3950"/>
                </a:cubicBezTo>
                <a:cubicBezTo>
                  <a:pt x="15581" y="3876"/>
                  <a:pt x="15444" y="3791"/>
                  <a:pt x="15314" y="3700"/>
                </a:cubicBezTo>
                <a:lnTo>
                  <a:pt x="15314" y="3700"/>
                </a:lnTo>
                <a:cubicBezTo>
                  <a:pt x="15416" y="3723"/>
                  <a:pt x="15501" y="3768"/>
                  <a:pt x="15569" y="3819"/>
                </a:cubicBezTo>
                <a:cubicBezTo>
                  <a:pt x="15632" y="3711"/>
                  <a:pt x="14996" y="3518"/>
                  <a:pt x="14934" y="3371"/>
                </a:cubicBezTo>
                <a:cubicBezTo>
                  <a:pt x="14979" y="3359"/>
                  <a:pt x="15025" y="3342"/>
                  <a:pt x="15070" y="3325"/>
                </a:cubicBezTo>
                <a:lnTo>
                  <a:pt x="15070" y="3325"/>
                </a:lnTo>
                <a:cubicBezTo>
                  <a:pt x="15064" y="3337"/>
                  <a:pt x="15047" y="3354"/>
                  <a:pt x="15042" y="3365"/>
                </a:cubicBezTo>
                <a:cubicBezTo>
                  <a:pt x="15087" y="3393"/>
                  <a:pt x="15104" y="3422"/>
                  <a:pt x="15087" y="3462"/>
                </a:cubicBezTo>
                <a:cubicBezTo>
                  <a:pt x="15132" y="3467"/>
                  <a:pt x="15183" y="3467"/>
                  <a:pt x="15229" y="3473"/>
                </a:cubicBezTo>
                <a:lnTo>
                  <a:pt x="15172" y="3518"/>
                </a:lnTo>
                <a:cubicBezTo>
                  <a:pt x="15189" y="3513"/>
                  <a:pt x="15234" y="3507"/>
                  <a:pt x="15257" y="3501"/>
                </a:cubicBezTo>
                <a:cubicBezTo>
                  <a:pt x="15376" y="3574"/>
                  <a:pt x="15519" y="3651"/>
                  <a:pt x="15690" y="3651"/>
                </a:cubicBezTo>
                <a:cubicBezTo>
                  <a:pt x="15706" y="3651"/>
                  <a:pt x="15723" y="3650"/>
                  <a:pt x="15739" y="3649"/>
                </a:cubicBezTo>
                <a:cubicBezTo>
                  <a:pt x="15535" y="3564"/>
                  <a:pt x="15371" y="3439"/>
                  <a:pt x="15178" y="3342"/>
                </a:cubicBezTo>
                <a:cubicBezTo>
                  <a:pt x="15172" y="3337"/>
                  <a:pt x="15172" y="3314"/>
                  <a:pt x="15172" y="3308"/>
                </a:cubicBezTo>
                <a:cubicBezTo>
                  <a:pt x="15168" y="3309"/>
                  <a:pt x="15164" y="3309"/>
                  <a:pt x="15160" y="3309"/>
                </a:cubicBezTo>
                <a:cubicBezTo>
                  <a:pt x="15077" y="3309"/>
                  <a:pt x="15035" y="3255"/>
                  <a:pt x="15007" y="3218"/>
                </a:cubicBezTo>
                <a:cubicBezTo>
                  <a:pt x="14860" y="3201"/>
                  <a:pt x="14775" y="3110"/>
                  <a:pt x="14656" y="3059"/>
                </a:cubicBezTo>
                <a:lnTo>
                  <a:pt x="14673" y="3030"/>
                </a:lnTo>
                <a:cubicBezTo>
                  <a:pt x="14661" y="3030"/>
                  <a:pt x="14633" y="3042"/>
                  <a:pt x="14616" y="3047"/>
                </a:cubicBezTo>
                <a:cubicBezTo>
                  <a:pt x="14491" y="2985"/>
                  <a:pt x="14372" y="2911"/>
                  <a:pt x="14225" y="2871"/>
                </a:cubicBezTo>
                <a:cubicBezTo>
                  <a:pt x="14168" y="2860"/>
                  <a:pt x="14156" y="2820"/>
                  <a:pt x="14128" y="2786"/>
                </a:cubicBezTo>
                <a:cubicBezTo>
                  <a:pt x="14094" y="2792"/>
                  <a:pt x="14054" y="2792"/>
                  <a:pt x="14020" y="2798"/>
                </a:cubicBezTo>
                <a:cubicBezTo>
                  <a:pt x="14026" y="2781"/>
                  <a:pt x="14037" y="2758"/>
                  <a:pt x="14043" y="2747"/>
                </a:cubicBezTo>
                <a:cubicBezTo>
                  <a:pt x="13651" y="2611"/>
                  <a:pt x="13356" y="2389"/>
                  <a:pt x="12982" y="2230"/>
                </a:cubicBezTo>
                <a:cubicBezTo>
                  <a:pt x="12978" y="2231"/>
                  <a:pt x="12974" y="2231"/>
                  <a:pt x="12970" y="2231"/>
                </a:cubicBezTo>
                <a:cubicBezTo>
                  <a:pt x="12882" y="2231"/>
                  <a:pt x="12843" y="2172"/>
                  <a:pt x="12789" y="2140"/>
                </a:cubicBezTo>
                <a:cubicBezTo>
                  <a:pt x="12693" y="2111"/>
                  <a:pt x="12596" y="2077"/>
                  <a:pt x="12511" y="2037"/>
                </a:cubicBezTo>
                <a:lnTo>
                  <a:pt x="12443" y="2037"/>
                </a:lnTo>
                <a:cubicBezTo>
                  <a:pt x="12409" y="2009"/>
                  <a:pt x="12375" y="1981"/>
                  <a:pt x="12346" y="1952"/>
                </a:cubicBezTo>
                <a:cubicBezTo>
                  <a:pt x="12301" y="1941"/>
                  <a:pt x="12256" y="1935"/>
                  <a:pt x="12210" y="1924"/>
                </a:cubicBezTo>
                <a:cubicBezTo>
                  <a:pt x="12205" y="1913"/>
                  <a:pt x="12193" y="1890"/>
                  <a:pt x="12193" y="1879"/>
                </a:cubicBezTo>
                <a:lnTo>
                  <a:pt x="12165" y="1907"/>
                </a:lnTo>
                <a:cubicBezTo>
                  <a:pt x="12108" y="1873"/>
                  <a:pt x="12046" y="1845"/>
                  <a:pt x="11972" y="1822"/>
                </a:cubicBezTo>
                <a:cubicBezTo>
                  <a:pt x="11978" y="1810"/>
                  <a:pt x="11983" y="1799"/>
                  <a:pt x="11983" y="1788"/>
                </a:cubicBezTo>
                <a:lnTo>
                  <a:pt x="11983" y="1788"/>
                </a:lnTo>
                <a:cubicBezTo>
                  <a:pt x="11966" y="1793"/>
                  <a:pt x="11927" y="1799"/>
                  <a:pt x="11910" y="1799"/>
                </a:cubicBezTo>
                <a:cubicBezTo>
                  <a:pt x="11819" y="1720"/>
                  <a:pt x="11637" y="1725"/>
                  <a:pt x="11541" y="1646"/>
                </a:cubicBezTo>
                <a:cubicBezTo>
                  <a:pt x="11308" y="1640"/>
                  <a:pt x="11144" y="1510"/>
                  <a:pt x="10928" y="1464"/>
                </a:cubicBezTo>
                <a:cubicBezTo>
                  <a:pt x="10911" y="1470"/>
                  <a:pt x="10877" y="1487"/>
                  <a:pt x="10860" y="1493"/>
                </a:cubicBezTo>
                <a:cubicBezTo>
                  <a:pt x="10854" y="1481"/>
                  <a:pt x="10849" y="1453"/>
                  <a:pt x="10843" y="1436"/>
                </a:cubicBezTo>
                <a:cubicBezTo>
                  <a:pt x="10593" y="1368"/>
                  <a:pt x="10378" y="1237"/>
                  <a:pt x="10111" y="1209"/>
                </a:cubicBezTo>
                <a:cubicBezTo>
                  <a:pt x="10105" y="1220"/>
                  <a:pt x="10088" y="1243"/>
                  <a:pt x="10077" y="1249"/>
                </a:cubicBezTo>
                <a:cubicBezTo>
                  <a:pt x="10196" y="1283"/>
                  <a:pt x="10315" y="1317"/>
                  <a:pt x="10434" y="1345"/>
                </a:cubicBezTo>
                <a:cubicBezTo>
                  <a:pt x="10440" y="1351"/>
                  <a:pt x="10451" y="1368"/>
                  <a:pt x="10457" y="1379"/>
                </a:cubicBezTo>
                <a:cubicBezTo>
                  <a:pt x="10644" y="1408"/>
                  <a:pt x="10809" y="1498"/>
                  <a:pt x="10979" y="1561"/>
                </a:cubicBezTo>
                <a:cubicBezTo>
                  <a:pt x="10996" y="1555"/>
                  <a:pt x="11030" y="1544"/>
                  <a:pt x="11042" y="1538"/>
                </a:cubicBezTo>
                <a:lnTo>
                  <a:pt x="11144" y="1618"/>
                </a:lnTo>
                <a:cubicBezTo>
                  <a:pt x="11172" y="1612"/>
                  <a:pt x="11234" y="1606"/>
                  <a:pt x="11263" y="1601"/>
                </a:cubicBezTo>
                <a:lnTo>
                  <a:pt x="11263" y="1601"/>
                </a:lnTo>
                <a:lnTo>
                  <a:pt x="11240" y="1652"/>
                </a:lnTo>
                <a:cubicBezTo>
                  <a:pt x="11268" y="1652"/>
                  <a:pt x="11320" y="1652"/>
                  <a:pt x="11342" y="1657"/>
                </a:cubicBezTo>
                <a:cubicBezTo>
                  <a:pt x="11342" y="1686"/>
                  <a:pt x="11337" y="1708"/>
                  <a:pt x="11337" y="1737"/>
                </a:cubicBezTo>
                <a:cubicBezTo>
                  <a:pt x="11348" y="1725"/>
                  <a:pt x="11365" y="1697"/>
                  <a:pt x="11376" y="1686"/>
                </a:cubicBezTo>
                <a:cubicBezTo>
                  <a:pt x="11654" y="1805"/>
                  <a:pt x="11932" y="1930"/>
                  <a:pt x="12222" y="2032"/>
                </a:cubicBezTo>
                <a:cubicBezTo>
                  <a:pt x="12176" y="2054"/>
                  <a:pt x="12125" y="2083"/>
                  <a:pt x="12074" y="2111"/>
                </a:cubicBezTo>
                <a:cubicBezTo>
                  <a:pt x="12085" y="2094"/>
                  <a:pt x="12108" y="2066"/>
                  <a:pt x="12125" y="2054"/>
                </a:cubicBezTo>
                <a:cubicBezTo>
                  <a:pt x="11989" y="1992"/>
                  <a:pt x="11847" y="1947"/>
                  <a:pt x="11705" y="1901"/>
                </a:cubicBezTo>
                <a:cubicBezTo>
                  <a:pt x="11700" y="1913"/>
                  <a:pt x="11694" y="1941"/>
                  <a:pt x="11688" y="1952"/>
                </a:cubicBezTo>
                <a:cubicBezTo>
                  <a:pt x="11484" y="1896"/>
                  <a:pt x="11291" y="1828"/>
                  <a:pt x="11104" y="1748"/>
                </a:cubicBezTo>
                <a:cubicBezTo>
                  <a:pt x="11125" y="1742"/>
                  <a:pt x="11146" y="1740"/>
                  <a:pt x="11168" y="1740"/>
                </a:cubicBezTo>
                <a:cubicBezTo>
                  <a:pt x="11210" y="1740"/>
                  <a:pt x="11253" y="1750"/>
                  <a:pt x="11291" y="1765"/>
                </a:cubicBezTo>
                <a:lnTo>
                  <a:pt x="11302" y="1759"/>
                </a:lnTo>
                <a:cubicBezTo>
                  <a:pt x="11263" y="1742"/>
                  <a:pt x="11217" y="1725"/>
                  <a:pt x="11178" y="1703"/>
                </a:cubicBezTo>
                <a:cubicBezTo>
                  <a:pt x="11138" y="1725"/>
                  <a:pt x="11104" y="1742"/>
                  <a:pt x="11059" y="1759"/>
                </a:cubicBezTo>
                <a:cubicBezTo>
                  <a:pt x="11024" y="1731"/>
                  <a:pt x="11076" y="1703"/>
                  <a:pt x="11093" y="1674"/>
                </a:cubicBezTo>
                <a:cubicBezTo>
                  <a:pt x="10996" y="1652"/>
                  <a:pt x="10905" y="1623"/>
                  <a:pt x="10809" y="1595"/>
                </a:cubicBezTo>
                <a:lnTo>
                  <a:pt x="10809" y="1595"/>
                </a:lnTo>
                <a:cubicBezTo>
                  <a:pt x="10843" y="1623"/>
                  <a:pt x="10877" y="1652"/>
                  <a:pt x="10911" y="1680"/>
                </a:cubicBezTo>
                <a:cubicBezTo>
                  <a:pt x="10809" y="1635"/>
                  <a:pt x="10599" y="1640"/>
                  <a:pt x="10605" y="1532"/>
                </a:cubicBezTo>
                <a:cubicBezTo>
                  <a:pt x="10537" y="1510"/>
                  <a:pt x="10474" y="1493"/>
                  <a:pt x="10406" y="1476"/>
                </a:cubicBezTo>
                <a:lnTo>
                  <a:pt x="10406" y="1476"/>
                </a:lnTo>
                <a:cubicBezTo>
                  <a:pt x="10440" y="1493"/>
                  <a:pt x="10474" y="1504"/>
                  <a:pt x="10508" y="1521"/>
                </a:cubicBezTo>
                <a:lnTo>
                  <a:pt x="10497" y="1538"/>
                </a:lnTo>
                <a:cubicBezTo>
                  <a:pt x="10434" y="1521"/>
                  <a:pt x="10372" y="1510"/>
                  <a:pt x="10310" y="1493"/>
                </a:cubicBezTo>
                <a:cubicBezTo>
                  <a:pt x="10320" y="1482"/>
                  <a:pt x="10331" y="1457"/>
                  <a:pt x="10341" y="1444"/>
                </a:cubicBezTo>
                <a:lnTo>
                  <a:pt x="10341" y="1444"/>
                </a:lnTo>
                <a:cubicBezTo>
                  <a:pt x="10322" y="1464"/>
                  <a:pt x="10301" y="1472"/>
                  <a:pt x="10280" y="1472"/>
                </a:cubicBezTo>
                <a:cubicBezTo>
                  <a:pt x="10251" y="1472"/>
                  <a:pt x="10222" y="1458"/>
                  <a:pt x="10196" y="1442"/>
                </a:cubicBezTo>
                <a:cubicBezTo>
                  <a:pt x="10207" y="1430"/>
                  <a:pt x="10241" y="1413"/>
                  <a:pt x="10259" y="1402"/>
                </a:cubicBezTo>
                <a:cubicBezTo>
                  <a:pt x="10066" y="1362"/>
                  <a:pt x="9884" y="1300"/>
                  <a:pt x="9697" y="1243"/>
                </a:cubicBezTo>
                <a:lnTo>
                  <a:pt x="9697" y="1243"/>
                </a:lnTo>
                <a:cubicBezTo>
                  <a:pt x="9720" y="1254"/>
                  <a:pt x="9765" y="1271"/>
                  <a:pt x="9788" y="1283"/>
                </a:cubicBezTo>
                <a:lnTo>
                  <a:pt x="9771" y="1328"/>
                </a:lnTo>
                <a:cubicBezTo>
                  <a:pt x="9702" y="1311"/>
                  <a:pt x="9634" y="1289"/>
                  <a:pt x="9572" y="1271"/>
                </a:cubicBezTo>
                <a:cubicBezTo>
                  <a:pt x="9583" y="1260"/>
                  <a:pt x="9612" y="1237"/>
                  <a:pt x="9623" y="1226"/>
                </a:cubicBezTo>
                <a:cubicBezTo>
                  <a:pt x="9407" y="1152"/>
                  <a:pt x="9175" y="1084"/>
                  <a:pt x="8937" y="1045"/>
                </a:cubicBezTo>
                <a:lnTo>
                  <a:pt x="8937" y="1045"/>
                </a:lnTo>
                <a:cubicBezTo>
                  <a:pt x="9050" y="1090"/>
                  <a:pt x="9180" y="1113"/>
                  <a:pt x="9283" y="1169"/>
                </a:cubicBezTo>
                <a:cubicBezTo>
                  <a:pt x="9084" y="1141"/>
                  <a:pt x="8902" y="1090"/>
                  <a:pt x="8732" y="1028"/>
                </a:cubicBezTo>
                <a:cubicBezTo>
                  <a:pt x="8715" y="965"/>
                  <a:pt x="8624" y="942"/>
                  <a:pt x="8539" y="931"/>
                </a:cubicBezTo>
                <a:lnTo>
                  <a:pt x="8539" y="931"/>
                </a:lnTo>
                <a:cubicBezTo>
                  <a:pt x="8556" y="971"/>
                  <a:pt x="8613" y="993"/>
                  <a:pt x="8664" y="1016"/>
                </a:cubicBezTo>
                <a:cubicBezTo>
                  <a:pt x="8579" y="1010"/>
                  <a:pt x="8494" y="993"/>
                  <a:pt x="8409" y="965"/>
                </a:cubicBezTo>
                <a:cubicBezTo>
                  <a:pt x="8432" y="948"/>
                  <a:pt x="8449" y="937"/>
                  <a:pt x="8466" y="920"/>
                </a:cubicBezTo>
                <a:cubicBezTo>
                  <a:pt x="8398" y="903"/>
                  <a:pt x="8329" y="886"/>
                  <a:pt x="8261" y="869"/>
                </a:cubicBezTo>
                <a:lnTo>
                  <a:pt x="8261" y="869"/>
                </a:lnTo>
                <a:cubicBezTo>
                  <a:pt x="8290" y="897"/>
                  <a:pt x="8324" y="925"/>
                  <a:pt x="8352" y="948"/>
                </a:cubicBezTo>
                <a:cubicBezTo>
                  <a:pt x="8244" y="925"/>
                  <a:pt x="8142" y="891"/>
                  <a:pt x="8046" y="857"/>
                </a:cubicBezTo>
                <a:cubicBezTo>
                  <a:pt x="8046" y="829"/>
                  <a:pt x="8051" y="801"/>
                  <a:pt x="8057" y="772"/>
                </a:cubicBezTo>
                <a:lnTo>
                  <a:pt x="8057" y="772"/>
                </a:lnTo>
                <a:cubicBezTo>
                  <a:pt x="8022" y="784"/>
                  <a:pt x="7985" y="789"/>
                  <a:pt x="7949" y="789"/>
                </a:cubicBezTo>
                <a:cubicBezTo>
                  <a:pt x="7810" y="789"/>
                  <a:pt x="7663" y="720"/>
                  <a:pt x="7515" y="720"/>
                </a:cubicBezTo>
                <a:cubicBezTo>
                  <a:pt x="7503" y="720"/>
                  <a:pt x="7491" y="720"/>
                  <a:pt x="7478" y="721"/>
                </a:cubicBezTo>
                <a:cubicBezTo>
                  <a:pt x="7501" y="727"/>
                  <a:pt x="7558" y="738"/>
                  <a:pt x="7580" y="744"/>
                </a:cubicBezTo>
                <a:cubicBezTo>
                  <a:pt x="7580" y="755"/>
                  <a:pt x="7575" y="778"/>
                  <a:pt x="7569" y="784"/>
                </a:cubicBezTo>
                <a:cubicBezTo>
                  <a:pt x="7546" y="778"/>
                  <a:pt x="7490" y="755"/>
                  <a:pt x="7461" y="744"/>
                </a:cubicBezTo>
                <a:cubicBezTo>
                  <a:pt x="7433" y="749"/>
                  <a:pt x="7399" y="749"/>
                  <a:pt x="7365" y="755"/>
                </a:cubicBezTo>
                <a:cubicBezTo>
                  <a:pt x="7382" y="732"/>
                  <a:pt x="7416" y="698"/>
                  <a:pt x="7433" y="681"/>
                </a:cubicBezTo>
                <a:cubicBezTo>
                  <a:pt x="7385" y="670"/>
                  <a:pt x="7334" y="659"/>
                  <a:pt x="7282" y="659"/>
                </a:cubicBezTo>
                <a:cubicBezTo>
                  <a:pt x="7255" y="659"/>
                  <a:pt x="7228" y="662"/>
                  <a:pt x="7200" y="670"/>
                </a:cubicBezTo>
                <a:cubicBezTo>
                  <a:pt x="7121" y="647"/>
                  <a:pt x="7041" y="619"/>
                  <a:pt x="6962" y="591"/>
                </a:cubicBezTo>
                <a:cubicBezTo>
                  <a:pt x="6945" y="596"/>
                  <a:pt x="6905" y="602"/>
                  <a:pt x="6883" y="602"/>
                </a:cubicBezTo>
                <a:cubicBezTo>
                  <a:pt x="6797" y="568"/>
                  <a:pt x="6695" y="551"/>
                  <a:pt x="6599" y="534"/>
                </a:cubicBezTo>
                <a:cubicBezTo>
                  <a:pt x="6622" y="528"/>
                  <a:pt x="6673" y="511"/>
                  <a:pt x="6695" y="500"/>
                </a:cubicBezTo>
                <a:lnTo>
                  <a:pt x="6695" y="500"/>
                </a:lnTo>
                <a:cubicBezTo>
                  <a:pt x="6641" y="514"/>
                  <a:pt x="6586" y="514"/>
                  <a:pt x="6531" y="514"/>
                </a:cubicBezTo>
                <a:cubicBezTo>
                  <a:pt x="6476" y="514"/>
                  <a:pt x="6420" y="514"/>
                  <a:pt x="6366" y="528"/>
                </a:cubicBezTo>
                <a:cubicBezTo>
                  <a:pt x="6457" y="551"/>
                  <a:pt x="6548" y="568"/>
                  <a:pt x="6633" y="596"/>
                </a:cubicBezTo>
                <a:cubicBezTo>
                  <a:pt x="6321" y="574"/>
                  <a:pt x="6003" y="517"/>
                  <a:pt x="5697" y="454"/>
                </a:cubicBezTo>
                <a:cubicBezTo>
                  <a:pt x="5754" y="454"/>
                  <a:pt x="5816" y="460"/>
                  <a:pt x="5873" y="466"/>
                </a:cubicBezTo>
                <a:cubicBezTo>
                  <a:pt x="5861" y="420"/>
                  <a:pt x="5793" y="409"/>
                  <a:pt x="5742" y="386"/>
                </a:cubicBezTo>
                <a:cubicBezTo>
                  <a:pt x="5685" y="386"/>
                  <a:pt x="5623" y="392"/>
                  <a:pt x="5561" y="392"/>
                </a:cubicBezTo>
                <a:cubicBezTo>
                  <a:pt x="5561" y="381"/>
                  <a:pt x="5549" y="364"/>
                  <a:pt x="5549" y="352"/>
                </a:cubicBezTo>
                <a:cubicBezTo>
                  <a:pt x="5531" y="365"/>
                  <a:pt x="5483" y="371"/>
                  <a:pt x="5432" y="371"/>
                </a:cubicBezTo>
                <a:cubicBezTo>
                  <a:pt x="5342" y="371"/>
                  <a:pt x="5245" y="351"/>
                  <a:pt x="5300" y="307"/>
                </a:cubicBezTo>
                <a:cubicBezTo>
                  <a:pt x="5316" y="306"/>
                  <a:pt x="5333" y="306"/>
                  <a:pt x="5350" y="306"/>
                </a:cubicBezTo>
                <a:cubicBezTo>
                  <a:pt x="5609" y="306"/>
                  <a:pt x="5864" y="377"/>
                  <a:pt x="6123" y="377"/>
                </a:cubicBezTo>
                <a:cubicBezTo>
                  <a:pt x="6147" y="377"/>
                  <a:pt x="6172" y="376"/>
                  <a:pt x="6196" y="375"/>
                </a:cubicBezTo>
                <a:cubicBezTo>
                  <a:pt x="6207" y="381"/>
                  <a:pt x="6224" y="398"/>
                  <a:pt x="6230" y="409"/>
                </a:cubicBezTo>
                <a:cubicBezTo>
                  <a:pt x="6412" y="420"/>
                  <a:pt x="6582" y="466"/>
                  <a:pt x="6758" y="500"/>
                </a:cubicBezTo>
                <a:cubicBezTo>
                  <a:pt x="6775" y="477"/>
                  <a:pt x="6809" y="432"/>
                  <a:pt x="6826" y="409"/>
                </a:cubicBezTo>
                <a:cubicBezTo>
                  <a:pt x="6780" y="401"/>
                  <a:pt x="6731" y="394"/>
                  <a:pt x="6684" y="394"/>
                </a:cubicBezTo>
                <a:cubicBezTo>
                  <a:pt x="6633" y="394"/>
                  <a:pt x="6584" y="402"/>
                  <a:pt x="6542" y="426"/>
                </a:cubicBezTo>
                <a:cubicBezTo>
                  <a:pt x="6502" y="415"/>
                  <a:pt x="6468" y="403"/>
                  <a:pt x="6429" y="392"/>
                </a:cubicBezTo>
                <a:cubicBezTo>
                  <a:pt x="6378" y="335"/>
                  <a:pt x="6258" y="364"/>
                  <a:pt x="6185" y="347"/>
                </a:cubicBezTo>
                <a:lnTo>
                  <a:pt x="6219" y="290"/>
                </a:lnTo>
                <a:lnTo>
                  <a:pt x="6219" y="290"/>
                </a:lnTo>
                <a:cubicBezTo>
                  <a:pt x="6207" y="301"/>
                  <a:pt x="6179" y="330"/>
                  <a:pt x="6162" y="341"/>
                </a:cubicBezTo>
                <a:cubicBezTo>
                  <a:pt x="6128" y="313"/>
                  <a:pt x="6077" y="279"/>
                  <a:pt x="6043" y="250"/>
                </a:cubicBezTo>
                <a:cubicBezTo>
                  <a:pt x="6009" y="267"/>
                  <a:pt x="5969" y="284"/>
                  <a:pt x="5935" y="296"/>
                </a:cubicBezTo>
                <a:cubicBezTo>
                  <a:pt x="5924" y="279"/>
                  <a:pt x="5895" y="250"/>
                  <a:pt x="5884" y="233"/>
                </a:cubicBezTo>
                <a:cubicBezTo>
                  <a:pt x="5884" y="245"/>
                  <a:pt x="5884" y="267"/>
                  <a:pt x="5884" y="279"/>
                </a:cubicBezTo>
                <a:cubicBezTo>
                  <a:pt x="5816" y="262"/>
                  <a:pt x="5731" y="250"/>
                  <a:pt x="5697" y="205"/>
                </a:cubicBezTo>
                <a:cubicBezTo>
                  <a:pt x="5697" y="216"/>
                  <a:pt x="5697" y="233"/>
                  <a:pt x="5697" y="245"/>
                </a:cubicBezTo>
                <a:cubicBezTo>
                  <a:pt x="5487" y="210"/>
                  <a:pt x="5266" y="205"/>
                  <a:pt x="5050" y="182"/>
                </a:cubicBezTo>
                <a:cubicBezTo>
                  <a:pt x="5058" y="174"/>
                  <a:pt x="5074" y="161"/>
                  <a:pt x="5089" y="151"/>
                </a:cubicBezTo>
                <a:lnTo>
                  <a:pt x="5089" y="151"/>
                </a:lnTo>
                <a:cubicBezTo>
                  <a:pt x="5050" y="168"/>
                  <a:pt x="4997" y="177"/>
                  <a:pt x="4942" y="177"/>
                </a:cubicBezTo>
                <a:cubicBezTo>
                  <a:pt x="4850" y="177"/>
                  <a:pt x="4753" y="154"/>
                  <a:pt x="4710" y="114"/>
                </a:cubicBezTo>
                <a:cubicBezTo>
                  <a:pt x="4699" y="107"/>
                  <a:pt x="4689" y="104"/>
                  <a:pt x="4678" y="104"/>
                </a:cubicBezTo>
                <a:cubicBezTo>
                  <a:pt x="4647" y="104"/>
                  <a:pt x="4614" y="127"/>
                  <a:pt x="4585" y="131"/>
                </a:cubicBezTo>
                <a:cubicBezTo>
                  <a:pt x="4541" y="126"/>
                  <a:pt x="4500" y="123"/>
                  <a:pt x="4461" y="123"/>
                </a:cubicBezTo>
                <a:cubicBezTo>
                  <a:pt x="4370" y="123"/>
                  <a:pt x="4290" y="140"/>
                  <a:pt x="4210" y="188"/>
                </a:cubicBezTo>
                <a:cubicBezTo>
                  <a:pt x="4210" y="171"/>
                  <a:pt x="4210" y="137"/>
                  <a:pt x="4210" y="120"/>
                </a:cubicBezTo>
                <a:cubicBezTo>
                  <a:pt x="4199" y="137"/>
                  <a:pt x="4176" y="171"/>
                  <a:pt x="4159" y="188"/>
                </a:cubicBezTo>
                <a:cubicBezTo>
                  <a:pt x="4133" y="166"/>
                  <a:pt x="4103" y="124"/>
                  <a:pt x="4060" y="124"/>
                </a:cubicBezTo>
                <a:cubicBezTo>
                  <a:pt x="4047" y="124"/>
                  <a:pt x="4033" y="128"/>
                  <a:pt x="4017" y="137"/>
                </a:cubicBezTo>
                <a:cubicBezTo>
                  <a:pt x="3927" y="131"/>
                  <a:pt x="3841" y="120"/>
                  <a:pt x="3751" y="108"/>
                </a:cubicBezTo>
                <a:lnTo>
                  <a:pt x="3751" y="108"/>
                </a:lnTo>
                <a:cubicBezTo>
                  <a:pt x="3836" y="154"/>
                  <a:pt x="3938" y="171"/>
                  <a:pt x="4034" y="193"/>
                </a:cubicBezTo>
                <a:cubicBezTo>
                  <a:pt x="4040" y="176"/>
                  <a:pt x="4057" y="148"/>
                  <a:pt x="4063" y="131"/>
                </a:cubicBezTo>
                <a:cubicBezTo>
                  <a:pt x="4090" y="174"/>
                  <a:pt x="4125" y="198"/>
                  <a:pt x="4174" y="198"/>
                </a:cubicBezTo>
                <a:cubicBezTo>
                  <a:pt x="4196" y="198"/>
                  <a:pt x="4221" y="193"/>
                  <a:pt x="4250" y="182"/>
                </a:cubicBezTo>
                <a:lnTo>
                  <a:pt x="4250" y="182"/>
                </a:lnTo>
                <a:lnTo>
                  <a:pt x="4227" y="233"/>
                </a:lnTo>
                <a:cubicBezTo>
                  <a:pt x="4278" y="188"/>
                  <a:pt x="4341" y="154"/>
                  <a:pt x="4414" y="125"/>
                </a:cubicBezTo>
                <a:cubicBezTo>
                  <a:pt x="4511" y="171"/>
                  <a:pt x="4528" y="245"/>
                  <a:pt x="4528" y="313"/>
                </a:cubicBezTo>
                <a:cubicBezTo>
                  <a:pt x="4624" y="335"/>
                  <a:pt x="4721" y="347"/>
                  <a:pt x="4817" y="364"/>
                </a:cubicBezTo>
                <a:cubicBezTo>
                  <a:pt x="4307" y="341"/>
                  <a:pt x="3796" y="318"/>
                  <a:pt x="3291" y="279"/>
                </a:cubicBezTo>
                <a:cubicBezTo>
                  <a:pt x="3308" y="267"/>
                  <a:pt x="3342" y="245"/>
                  <a:pt x="3359" y="233"/>
                </a:cubicBezTo>
                <a:lnTo>
                  <a:pt x="3319" y="228"/>
                </a:lnTo>
                <a:cubicBezTo>
                  <a:pt x="3298" y="264"/>
                  <a:pt x="3267" y="288"/>
                  <a:pt x="3224" y="288"/>
                </a:cubicBezTo>
                <a:cubicBezTo>
                  <a:pt x="3199" y="288"/>
                  <a:pt x="3171" y="280"/>
                  <a:pt x="3138" y="262"/>
                </a:cubicBezTo>
                <a:cubicBezTo>
                  <a:pt x="3166" y="256"/>
                  <a:pt x="3223" y="239"/>
                  <a:pt x="3251" y="228"/>
                </a:cubicBezTo>
                <a:lnTo>
                  <a:pt x="3155" y="228"/>
                </a:lnTo>
                <a:cubicBezTo>
                  <a:pt x="3144" y="250"/>
                  <a:pt x="3132" y="267"/>
                  <a:pt x="3115" y="284"/>
                </a:cubicBezTo>
                <a:cubicBezTo>
                  <a:pt x="2962" y="279"/>
                  <a:pt x="2809" y="267"/>
                  <a:pt x="2650" y="262"/>
                </a:cubicBezTo>
                <a:cubicBezTo>
                  <a:pt x="2623" y="258"/>
                  <a:pt x="2594" y="257"/>
                  <a:pt x="2563" y="257"/>
                </a:cubicBezTo>
                <a:cubicBezTo>
                  <a:pt x="2484" y="257"/>
                  <a:pt x="2398" y="265"/>
                  <a:pt x="2316" y="265"/>
                </a:cubicBezTo>
                <a:cubicBezTo>
                  <a:pt x="2221" y="265"/>
                  <a:pt x="2133" y="254"/>
                  <a:pt x="2071" y="205"/>
                </a:cubicBezTo>
                <a:cubicBezTo>
                  <a:pt x="1980" y="193"/>
                  <a:pt x="1895" y="182"/>
                  <a:pt x="1805" y="165"/>
                </a:cubicBezTo>
                <a:cubicBezTo>
                  <a:pt x="1788" y="171"/>
                  <a:pt x="1759" y="182"/>
                  <a:pt x="1742" y="188"/>
                </a:cubicBezTo>
                <a:cubicBezTo>
                  <a:pt x="1719" y="181"/>
                  <a:pt x="1696" y="177"/>
                  <a:pt x="1675" y="177"/>
                </a:cubicBezTo>
                <a:cubicBezTo>
                  <a:pt x="1630" y="177"/>
                  <a:pt x="1593" y="194"/>
                  <a:pt x="1578" y="233"/>
                </a:cubicBezTo>
                <a:lnTo>
                  <a:pt x="1736" y="233"/>
                </a:lnTo>
                <a:cubicBezTo>
                  <a:pt x="1685" y="245"/>
                  <a:pt x="1629" y="250"/>
                  <a:pt x="1578" y="250"/>
                </a:cubicBezTo>
                <a:cubicBezTo>
                  <a:pt x="1561" y="239"/>
                  <a:pt x="1538" y="233"/>
                  <a:pt x="1527" y="233"/>
                </a:cubicBezTo>
                <a:cubicBezTo>
                  <a:pt x="1527" y="233"/>
                  <a:pt x="1521" y="233"/>
                  <a:pt x="1515" y="228"/>
                </a:cubicBezTo>
                <a:cubicBezTo>
                  <a:pt x="1521" y="216"/>
                  <a:pt x="1527" y="199"/>
                  <a:pt x="1532" y="188"/>
                </a:cubicBezTo>
                <a:lnTo>
                  <a:pt x="1532" y="188"/>
                </a:lnTo>
                <a:cubicBezTo>
                  <a:pt x="1510" y="193"/>
                  <a:pt x="1487" y="199"/>
                  <a:pt x="1464" y="205"/>
                </a:cubicBezTo>
                <a:cubicBezTo>
                  <a:pt x="1453" y="199"/>
                  <a:pt x="1441" y="199"/>
                  <a:pt x="1436" y="199"/>
                </a:cubicBezTo>
                <a:lnTo>
                  <a:pt x="1407" y="199"/>
                </a:lnTo>
                <a:cubicBezTo>
                  <a:pt x="1413" y="176"/>
                  <a:pt x="1419" y="148"/>
                  <a:pt x="1430" y="125"/>
                </a:cubicBezTo>
                <a:cubicBezTo>
                  <a:pt x="1481" y="120"/>
                  <a:pt x="1527" y="120"/>
                  <a:pt x="1578" y="114"/>
                </a:cubicBezTo>
                <a:cubicBezTo>
                  <a:pt x="1583" y="120"/>
                  <a:pt x="1606" y="125"/>
                  <a:pt x="1612" y="131"/>
                </a:cubicBezTo>
                <a:cubicBezTo>
                  <a:pt x="1736" y="131"/>
                  <a:pt x="1861" y="114"/>
                  <a:pt x="1975" y="91"/>
                </a:cubicBezTo>
                <a:cubicBezTo>
                  <a:pt x="2003" y="103"/>
                  <a:pt x="2049" y="125"/>
                  <a:pt x="2071" y="137"/>
                </a:cubicBezTo>
                <a:cubicBezTo>
                  <a:pt x="2077" y="120"/>
                  <a:pt x="2094" y="86"/>
                  <a:pt x="2100" y="69"/>
                </a:cubicBezTo>
                <a:cubicBezTo>
                  <a:pt x="2011" y="43"/>
                  <a:pt x="1919" y="37"/>
                  <a:pt x="1825" y="37"/>
                </a:cubicBezTo>
                <a:cubicBezTo>
                  <a:pt x="1739" y="37"/>
                  <a:pt x="1651" y="42"/>
                  <a:pt x="1563" y="42"/>
                </a:cubicBezTo>
                <a:cubicBezTo>
                  <a:pt x="1534" y="42"/>
                  <a:pt x="1505" y="42"/>
                  <a:pt x="1475" y="40"/>
                </a:cubicBezTo>
                <a:lnTo>
                  <a:pt x="1492" y="1"/>
                </a:lnTo>
                <a:close/>
              </a:path>
            </a:pathLst>
          </a:custGeom>
          <a:solidFill>
            <a:srgbClr val="C16E4D">
              <a:alpha val="500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" name="Google Shape;53;p9"/>
          <p:cNvSpPr txBox="1"/>
          <p:nvPr>
            <p:ph type="title"/>
          </p:nvPr>
        </p:nvSpPr>
        <p:spPr>
          <a:xfrm>
            <a:off x="1954750" y="1391452"/>
            <a:ext cx="5234400" cy="1522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1" sz="7600">
                <a:latin typeface="Be Vietnam Pro"/>
                <a:ea typeface="Be Vietnam Pro"/>
                <a:cs typeface="Be Vietnam Pro"/>
                <a:sym typeface="Be Vietnam Pro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54" name="Google Shape;54;p9"/>
          <p:cNvSpPr txBox="1"/>
          <p:nvPr>
            <p:ph idx="1" type="subTitle"/>
          </p:nvPr>
        </p:nvSpPr>
        <p:spPr>
          <a:xfrm>
            <a:off x="1954850" y="2997848"/>
            <a:ext cx="5234400" cy="7542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5" name="Google Shape;55;p9"/>
          <p:cNvSpPr/>
          <p:nvPr/>
        </p:nvSpPr>
        <p:spPr>
          <a:xfrm flipH="1">
            <a:off x="-469564" y="-214798"/>
            <a:ext cx="1149933" cy="1265857"/>
          </a:xfrm>
          <a:custGeom>
            <a:rect b="b" l="l" r="r" t="t"/>
            <a:pathLst>
              <a:path extrusionOk="0" h="15403" w="13992">
                <a:moveTo>
                  <a:pt x="11027" y="311"/>
                </a:moveTo>
                <a:cubicBezTo>
                  <a:pt x="11028" y="315"/>
                  <a:pt x="11029" y="319"/>
                  <a:pt x="11030" y="322"/>
                </a:cubicBezTo>
                <a:cubicBezTo>
                  <a:pt x="11030" y="323"/>
                  <a:pt x="11030" y="323"/>
                  <a:pt x="11030" y="323"/>
                </a:cubicBezTo>
                <a:lnTo>
                  <a:pt x="11030" y="323"/>
                </a:lnTo>
                <a:cubicBezTo>
                  <a:pt x="11033" y="319"/>
                  <a:pt x="11035" y="314"/>
                  <a:pt x="11036" y="311"/>
                </a:cubicBezTo>
                <a:close/>
                <a:moveTo>
                  <a:pt x="10999" y="598"/>
                </a:moveTo>
                <a:cubicBezTo>
                  <a:pt x="11010" y="598"/>
                  <a:pt x="11012" y="605"/>
                  <a:pt x="11007" y="618"/>
                </a:cubicBezTo>
                <a:cubicBezTo>
                  <a:pt x="10996" y="629"/>
                  <a:pt x="10962" y="669"/>
                  <a:pt x="10945" y="686"/>
                </a:cubicBezTo>
                <a:cubicBezTo>
                  <a:pt x="10939" y="686"/>
                  <a:pt x="10934" y="686"/>
                  <a:pt x="10911" y="669"/>
                </a:cubicBezTo>
                <a:lnTo>
                  <a:pt x="10866" y="646"/>
                </a:lnTo>
                <a:cubicBezTo>
                  <a:pt x="10900" y="635"/>
                  <a:pt x="10968" y="606"/>
                  <a:pt x="10985" y="601"/>
                </a:cubicBezTo>
                <a:cubicBezTo>
                  <a:pt x="10990" y="599"/>
                  <a:pt x="10995" y="598"/>
                  <a:pt x="10999" y="598"/>
                </a:cubicBezTo>
                <a:close/>
                <a:moveTo>
                  <a:pt x="4698" y="839"/>
                </a:moveTo>
                <a:cubicBezTo>
                  <a:pt x="4715" y="839"/>
                  <a:pt x="4732" y="844"/>
                  <a:pt x="4732" y="850"/>
                </a:cubicBezTo>
                <a:cubicBezTo>
                  <a:pt x="4732" y="856"/>
                  <a:pt x="4727" y="856"/>
                  <a:pt x="4721" y="862"/>
                </a:cubicBezTo>
                <a:cubicBezTo>
                  <a:pt x="4715" y="856"/>
                  <a:pt x="4704" y="850"/>
                  <a:pt x="4698" y="844"/>
                </a:cubicBezTo>
                <a:cubicBezTo>
                  <a:pt x="4692" y="844"/>
                  <a:pt x="4692" y="844"/>
                  <a:pt x="4698" y="839"/>
                </a:cubicBezTo>
                <a:close/>
                <a:moveTo>
                  <a:pt x="1527" y="850"/>
                </a:moveTo>
                <a:cubicBezTo>
                  <a:pt x="1535" y="850"/>
                  <a:pt x="1542" y="854"/>
                  <a:pt x="1549" y="862"/>
                </a:cubicBezTo>
                <a:cubicBezTo>
                  <a:pt x="1566" y="873"/>
                  <a:pt x="1549" y="873"/>
                  <a:pt x="1544" y="884"/>
                </a:cubicBezTo>
                <a:lnTo>
                  <a:pt x="1538" y="890"/>
                </a:lnTo>
                <a:cubicBezTo>
                  <a:pt x="1532" y="901"/>
                  <a:pt x="1521" y="907"/>
                  <a:pt x="1515" y="913"/>
                </a:cubicBezTo>
                <a:lnTo>
                  <a:pt x="1509" y="907"/>
                </a:lnTo>
                <a:cubicBezTo>
                  <a:pt x="1492" y="896"/>
                  <a:pt x="1458" y="890"/>
                  <a:pt x="1458" y="879"/>
                </a:cubicBezTo>
                <a:cubicBezTo>
                  <a:pt x="1456" y="864"/>
                  <a:pt x="1466" y="863"/>
                  <a:pt x="1478" y="863"/>
                </a:cubicBezTo>
                <a:cubicBezTo>
                  <a:pt x="1481" y="863"/>
                  <a:pt x="1484" y="863"/>
                  <a:pt x="1487" y="863"/>
                </a:cubicBezTo>
                <a:cubicBezTo>
                  <a:pt x="1496" y="863"/>
                  <a:pt x="1505" y="862"/>
                  <a:pt x="1509" y="856"/>
                </a:cubicBezTo>
                <a:cubicBezTo>
                  <a:pt x="1516" y="852"/>
                  <a:pt x="1522" y="850"/>
                  <a:pt x="1527" y="850"/>
                </a:cubicBezTo>
                <a:close/>
                <a:moveTo>
                  <a:pt x="6083" y="850"/>
                </a:moveTo>
                <a:cubicBezTo>
                  <a:pt x="6091" y="850"/>
                  <a:pt x="6098" y="854"/>
                  <a:pt x="6105" y="862"/>
                </a:cubicBezTo>
                <a:cubicBezTo>
                  <a:pt x="6122" y="873"/>
                  <a:pt x="6105" y="873"/>
                  <a:pt x="6100" y="884"/>
                </a:cubicBezTo>
                <a:lnTo>
                  <a:pt x="6094" y="890"/>
                </a:lnTo>
                <a:cubicBezTo>
                  <a:pt x="6088" y="901"/>
                  <a:pt x="6077" y="907"/>
                  <a:pt x="6066" y="913"/>
                </a:cubicBezTo>
                <a:lnTo>
                  <a:pt x="6066" y="907"/>
                </a:lnTo>
                <a:cubicBezTo>
                  <a:pt x="6043" y="901"/>
                  <a:pt x="6014" y="890"/>
                  <a:pt x="6014" y="879"/>
                </a:cubicBezTo>
                <a:cubicBezTo>
                  <a:pt x="6012" y="866"/>
                  <a:pt x="6019" y="863"/>
                  <a:pt x="6029" y="863"/>
                </a:cubicBezTo>
                <a:cubicBezTo>
                  <a:pt x="6037" y="863"/>
                  <a:pt x="6045" y="865"/>
                  <a:pt x="6053" y="865"/>
                </a:cubicBezTo>
                <a:cubicBezTo>
                  <a:pt x="6058" y="865"/>
                  <a:pt x="6063" y="864"/>
                  <a:pt x="6066" y="862"/>
                </a:cubicBezTo>
                <a:lnTo>
                  <a:pt x="6066" y="856"/>
                </a:lnTo>
                <a:cubicBezTo>
                  <a:pt x="6072" y="852"/>
                  <a:pt x="6078" y="850"/>
                  <a:pt x="6083" y="850"/>
                </a:cubicBezTo>
                <a:close/>
                <a:moveTo>
                  <a:pt x="8029" y="867"/>
                </a:moveTo>
                <a:cubicBezTo>
                  <a:pt x="8051" y="879"/>
                  <a:pt x="8068" y="890"/>
                  <a:pt x="8074" y="901"/>
                </a:cubicBezTo>
                <a:lnTo>
                  <a:pt x="8063" y="913"/>
                </a:lnTo>
                <a:lnTo>
                  <a:pt x="8051" y="924"/>
                </a:lnTo>
                <a:cubicBezTo>
                  <a:pt x="8051" y="930"/>
                  <a:pt x="8043" y="933"/>
                  <a:pt x="8031" y="933"/>
                </a:cubicBezTo>
                <a:cubicBezTo>
                  <a:pt x="8011" y="933"/>
                  <a:pt x="7981" y="925"/>
                  <a:pt x="7966" y="918"/>
                </a:cubicBezTo>
                <a:lnTo>
                  <a:pt x="7966" y="924"/>
                </a:lnTo>
                <a:cubicBezTo>
                  <a:pt x="7944" y="913"/>
                  <a:pt x="7955" y="896"/>
                  <a:pt x="7989" y="890"/>
                </a:cubicBezTo>
                <a:lnTo>
                  <a:pt x="8006" y="879"/>
                </a:lnTo>
                <a:lnTo>
                  <a:pt x="8029" y="867"/>
                </a:lnTo>
                <a:close/>
                <a:moveTo>
                  <a:pt x="2043" y="1071"/>
                </a:moveTo>
                <a:cubicBezTo>
                  <a:pt x="2045" y="1071"/>
                  <a:pt x="2047" y="1071"/>
                  <a:pt x="2048" y="1071"/>
                </a:cubicBezTo>
                <a:cubicBezTo>
                  <a:pt x="2071" y="1083"/>
                  <a:pt x="2077" y="1094"/>
                  <a:pt x="2060" y="1094"/>
                </a:cubicBezTo>
                <a:lnTo>
                  <a:pt x="2048" y="1094"/>
                </a:lnTo>
                <a:cubicBezTo>
                  <a:pt x="2020" y="1094"/>
                  <a:pt x="2003" y="1100"/>
                  <a:pt x="1997" y="1123"/>
                </a:cubicBezTo>
                <a:cubicBezTo>
                  <a:pt x="1993" y="1124"/>
                  <a:pt x="1989" y="1125"/>
                  <a:pt x="1985" y="1125"/>
                </a:cubicBezTo>
                <a:cubicBezTo>
                  <a:pt x="1976" y="1125"/>
                  <a:pt x="1971" y="1119"/>
                  <a:pt x="1975" y="1111"/>
                </a:cubicBezTo>
                <a:cubicBezTo>
                  <a:pt x="1975" y="1101"/>
                  <a:pt x="2018" y="1071"/>
                  <a:pt x="2043" y="1071"/>
                </a:cubicBezTo>
                <a:close/>
                <a:moveTo>
                  <a:pt x="6605" y="1077"/>
                </a:moveTo>
                <a:cubicBezTo>
                  <a:pt x="6633" y="1083"/>
                  <a:pt x="6633" y="1094"/>
                  <a:pt x="6616" y="1100"/>
                </a:cubicBezTo>
                <a:lnTo>
                  <a:pt x="6605" y="1100"/>
                </a:lnTo>
                <a:cubicBezTo>
                  <a:pt x="6598" y="1098"/>
                  <a:pt x="6592" y="1098"/>
                  <a:pt x="6586" y="1098"/>
                </a:cubicBezTo>
                <a:cubicBezTo>
                  <a:pt x="6569" y="1098"/>
                  <a:pt x="6559" y="1105"/>
                  <a:pt x="6559" y="1123"/>
                </a:cubicBezTo>
                <a:lnTo>
                  <a:pt x="6559" y="1128"/>
                </a:lnTo>
                <a:cubicBezTo>
                  <a:pt x="6555" y="1129"/>
                  <a:pt x="6551" y="1130"/>
                  <a:pt x="6548" y="1130"/>
                </a:cubicBezTo>
                <a:cubicBezTo>
                  <a:pt x="6533" y="1130"/>
                  <a:pt x="6526" y="1120"/>
                  <a:pt x="6531" y="1111"/>
                </a:cubicBezTo>
                <a:cubicBezTo>
                  <a:pt x="6531" y="1111"/>
                  <a:pt x="6536" y="1105"/>
                  <a:pt x="6536" y="1105"/>
                </a:cubicBezTo>
                <a:cubicBezTo>
                  <a:pt x="6542" y="1105"/>
                  <a:pt x="6548" y="1100"/>
                  <a:pt x="6565" y="1094"/>
                </a:cubicBezTo>
                <a:lnTo>
                  <a:pt x="6593" y="1083"/>
                </a:lnTo>
                <a:cubicBezTo>
                  <a:pt x="6593" y="1083"/>
                  <a:pt x="6593" y="1077"/>
                  <a:pt x="6593" y="1077"/>
                </a:cubicBezTo>
                <a:close/>
                <a:moveTo>
                  <a:pt x="2616" y="1253"/>
                </a:moveTo>
                <a:cubicBezTo>
                  <a:pt x="2622" y="1259"/>
                  <a:pt x="2627" y="1270"/>
                  <a:pt x="2627" y="1270"/>
                </a:cubicBezTo>
                <a:lnTo>
                  <a:pt x="2622" y="1287"/>
                </a:lnTo>
                <a:cubicBezTo>
                  <a:pt x="2627" y="1298"/>
                  <a:pt x="2673" y="1349"/>
                  <a:pt x="2656" y="1361"/>
                </a:cubicBezTo>
                <a:cubicBezTo>
                  <a:pt x="2650" y="1366"/>
                  <a:pt x="2644" y="1369"/>
                  <a:pt x="2639" y="1369"/>
                </a:cubicBezTo>
                <a:cubicBezTo>
                  <a:pt x="2634" y="1369"/>
                  <a:pt x="2630" y="1366"/>
                  <a:pt x="2627" y="1361"/>
                </a:cubicBezTo>
                <a:lnTo>
                  <a:pt x="2627" y="1349"/>
                </a:lnTo>
                <a:cubicBezTo>
                  <a:pt x="2627" y="1340"/>
                  <a:pt x="2624" y="1336"/>
                  <a:pt x="2618" y="1336"/>
                </a:cubicBezTo>
                <a:cubicBezTo>
                  <a:pt x="2613" y="1336"/>
                  <a:pt x="2607" y="1339"/>
                  <a:pt x="2599" y="1344"/>
                </a:cubicBezTo>
                <a:cubicBezTo>
                  <a:pt x="2599" y="1344"/>
                  <a:pt x="2565" y="1332"/>
                  <a:pt x="2565" y="1327"/>
                </a:cubicBezTo>
                <a:cubicBezTo>
                  <a:pt x="2570" y="1304"/>
                  <a:pt x="2582" y="1281"/>
                  <a:pt x="2593" y="1259"/>
                </a:cubicBezTo>
                <a:cubicBezTo>
                  <a:pt x="2593" y="1253"/>
                  <a:pt x="2610" y="1253"/>
                  <a:pt x="2616" y="1253"/>
                </a:cubicBezTo>
                <a:close/>
                <a:moveTo>
                  <a:pt x="5073" y="1349"/>
                </a:moveTo>
                <a:lnTo>
                  <a:pt x="5067" y="1372"/>
                </a:lnTo>
                <a:cubicBezTo>
                  <a:pt x="5061" y="1366"/>
                  <a:pt x="5061" y="1366"/>
                  <a:pt x="5061" y="1361"/>
                </a:cubicBezTo>
                <a:cubicBezTo>
                  <a:pt x="5056" y="1355"/>
                  <a:pt x="5061" y="1349"/>
                  <a:pt x="5073" y="1349"/>
                </a:cubicBezTo>
                <a:close/>
                <a:moveTo>
                  <a:pt x="3263" y="1378"/>
                </a:moveTo>
                <a:cubicBezTo>
                  <a:pt x="3263" y="1378"/>
                  <a:pt x="3257" y="1378"/>
                  <a:pt x="3257" y="1383"/>
                </a:cubicBezTo>
                <a:cubicBezTo>
                  <a:pt x="3257" y="1381"/>
                  <a:pt x="3257" y="1380"/>
                  <a:pt x="3257" y="1378"/>
                </a:cubicBezTo>
                <a:close/>
                <a:moveTo>
                  <a:pt x="2934" y="1457"/>
                </a:moveTo>
                <a:cubicBezTo>
                  <a:pt x="2934" y="1457"/>
                  <a:pt x="2939" y="1463"/>
                  <a:pt x="2939" y="1469"/>
                </a:cubicBezTo>
                <a:lnTo>
                  <a:pt x="2951" y="1480"/>
                </a:lnTo>
                <a:lnTo>
                  <a:pt x="2951" y="1486"/>
                </a:lnTo>
                <a:cubicBezTo>
                  <a:pt x="2945" y="1491"/>
                  <a:pt x="2928" y="1497"/>
                  <a:pt x="2922" y="1497"/>
                </a:cubicBezTo>
                <a:cubicBezTo>
                  <a:pt x="2917" y="1497"/>
                  <a:pt x="2911" y="1486"/>
                  <a:pt x="2905" y="1469"/>
                </a:cubicBezTo>
                <a:cubicBezTo>
                  <a:pt x="2917" y="1469"/>
                  <a:pt x="2928" y="1463"/>
                  <a:pt x="2934" y="1457"/>
                </a:cubicBezTo>
                <a:close/>
                <a:moveTo>
                  <a:pt x="2496" y="1353"/>
                </a:moveTo>
                <a:cubicBezTo>
                  <a:pt x="2500" y="1353"/>
                  <a:pt x="2503" y="1356"/>
                  <a:pt x="2508" y="1361"/>
                </a:cubicBezTo>
                <a:cubicBezTo>
                  <a:pt x="2525" y="1383"/>
                  <a:pt x="2559" y="1412"/>
                  <a:pt x="2559" y="1435"/>
                </a:cubicBezTo>
                <a:cubicBezTo>
                  <a:pt x="2559" y="1469"/>
                  <a:pt x="2491" y="1452"/>
                  <a:pt x="2468" y="1474"/>
                </a:cubicBezTo>
                <a:lnTo>
                  <a:pt x="2457" y="1474"/>
                </a:lnTo>
                <a:cubicBezTo>
                  <a:pt x="2412" y="1486"/>
                  <a:pt x="2412" y="1491"/>
                  <a:pt x="2423" y="1520"/>
                </a:cubicBezTo>
                <a:cubicBezTo>
                  <a:pt x="2429" y="1525"/>
                  <a:pt x="2434" y="1537"/>
                  <a:pt x="2434" y="1542"/>
                </a:cubicBezTo>
                <a:cubicBezTo>
                  <a:pt x="2434" y="1542"/>
                  <a:pt x="2429" y="1542"/>
                  <a:pt x="2429" y="1548"/>
                </a:cubicBezTo>
                <a:cubicBezTo>
                  <a:pt x="2428" y="1550"/>
                  <a:pt x="2426" y="1551"/>
                  <a:pt x="2424" y="1551"/>
                </a:cubicBezTo>
                <a:cubicBezTo>
                  <a:pt x="2411" y="1551"/>
                  <a:pt x="2383" y="1528"/>
                  <a:pt x="2383" y="1514"/>
                </a:cubicBezTo>
                <a:cubicBezTo>
                  <a:pt x="2383" y="1497"/>
                  <a:pt x="2389" y="1463"/>
                  <a:pt x="2389" y="1457"/>
                </a:cubicBezTo>
                <a:cubicBezTo>
                  <a:pt x="2389" y="1446"/>
                  <a:pt x="2372" y="1423"/>
                  <a:pt x="2372" y="1412"/>
                </a:cubicBezTo>
                <a:lnTo>
                  <a:pt x="2372" y="1412"/>
                </a:lnTo>
                <a:cubicBezTo>
                  <a:pt x="2372" y="1412"/>
                  <a:pt x="2378" y="1418"/>
                  <a:pt x="2383" y="1423"/>
                </a:cubicBezTo>
                <a:cubicBezTo>
                  <a:pt x="2383" y="1423"/>
                  <a:pt x="2412" y="1423"/>
                  <a:pt x="2423" y="1412"/>
                </a:cubicBezTo>
                <a:cubicBezTo>
                  <a:pt x="2446" y="1401"/>
                  <a:pt x="2463" y="1389"/>
                  <a:pt x="2474" y="1372"/>
                </a:cubicBezTo>
                <a:cubicBezTo>
                  <a:pt x="2484" y="1359"/>
                  <a:pt x="2490" y="1353"/>
                  <a:pt x="2496" y="1353"/>
                </a:cubicBezTo>
                <a:close/>
                <a:moveTo>
                  <a:pt x="336" y="4540"/>
                </a:moveTo>
                <a:cubicBezTo>
                  <a:pt x="338" y="4540"/>
                  <a:pt x="344" y="4557"/>
                  <a:pt x="358" y="4584"/>
                </a:cubicBezTo>
                <a:lnTo>
                  <a:pt x="324" y="4606"/>
                </a:lnTo>
                <a:lnTo>
                  <a:pt x="318" y="4612"/>
                </a:lnTo>
                <a:cubicBezTo>
                  <a:pt x="329" y="4629"/>
                  <a:pt x="301" y="4640"/>
                  <a:pt x="284" y="4640"/>
                </a:cubicBezTo>
                <a:cubicBezTo>
                  <a:pt x="267" y="4640"/>
                  <a:pt x="284" y="4612"/>
                  <a:pt x="290" y="4601"/>
                </a:cubicBezTo>
                <a:lnTo>
                  <a:pt x="290" y="4606"/>
                </a:lnTo>
                <a:cubicBezTo>
                  <a:pt x="301" y="4595"/>
                  <a:pt x="329" y="4555"/>
                  <a:pt x="335" y="4544"/>
                </a:cubicBezTo>
                <a:cubicBezTo>
                  <a:pt x="335" y="4541"/>
                  <a:pt x="335" y="4540"/>
                  <a:pt x="336" y="4540"/>
                </a:cubicBezTo>
                <a:close/>
                <a:moveTo>
                  <a:pt x="13728" y="4742"/>
                </a:moveTo>
                <a:cubicBezTo>
                  <a:pt x="13735" y="4742"/>
                  <a:pt x="13741" y="4745"/>
                  <a:pt x="13748" y="4748"/>
                </a:cubicBezTo>
                <a:cubicBezTo>
                  <a:pt x="13754" y="4759"/>
                  <a:pt x="13714" y="4799"/>
                  <a:pt x="13691" y="4799"/>
                </a:cubicBezTo>
                <a:cubicBezTo>
                  <a:pt x="13689" y="4800"/>
                  <a:pt x="13686" y="4800"/>
                  <a:pt x="13684" y="4800"/>
                </a:cubicBezTo>
                <a:cubicBezTo>
                  <a:pt x="13666" y="4800"/>
                  <a:pt x="13658" y="4781"/>
                  <a:pt x="13668" y="4776"/>
                </a:cubicBezTo>
                <a:cubicBezTo>
                  <a:pt x="13674" y="4776"/>
                  <a:pt x="13702" y="4754"/>
                  <a:pt x="13714" y="4748"/>
                </a:cubicBezTo>
                <a:cubicBezTo>
                  <a:pt x="13719" y="4743"/>
                  <a:pt x="13723" y="4742"/>
                  <a:pt x="13728" y="4742"/>
                </a:cubicBezTo>
                <a:close/>
                <a:moveTo>
                  <a:pt x="291" y="4684"/>
                </a:moveTo>
                <a:cubicBezTo>
                  <a:pt x="303" y="4684"/>
                  <a:pt x="320" y="4694"/>
                  <a:pt x="329" y="4708"/>
                </a:cubicBezTo>
                <a:lnTo>
                  <a:pt x="341" y="4725"/>
                </a:lnTo>
                <a:lnTo>
                  <a:pt x="352" y="4742"/>
                </a:lnTo>
                <a:cubicBezTo>
                  <a:pt x="352" y="4759"/>
                  <a:pt x="341" y="4788"/>
                  <a:pt x="346" y="4799"/>
                </a:cubicBezTo>
                <a:cubicBezTo>
                  <a:pt x="352" y="4810"/>
                  <a:pt x="363" y="4850"/>
                  <a:pt x="346" y="4856"/>
                </a:cubicBezTo>
                <a:cubicBezTo>
                  <a:pt x="346" y="4856"/>
                  <a:pt x="345" y="4856"/>
                  <a:pt x="344" y="4856"/>
                </a:cubicBezTo>
                <a:cubicBezTo>
                  <a:pt x="333" y="4856"/>
                  <a:pt x="318" y="4821"/>
                  <a:pt x="318" y="4805"/>
                </a:cubicBezTo>
                <a:cubicBezTo>
                  <a:pt x="318" y="4788"/>
                  <a:pt x="318" y="4748"/>
                  <a:pt x="307" y="4742"/>
                </a:cubicBezTo>
                <a:cubicBezTo>
                  <a:pt x="301" y="4731"/>
                  <a:pt x="267" y="4697"/>
                  <a:pt x="284" y="4686"/>
                </a:cubicBezTo>
                <a:cubicBezTo>
                  <a:pt x="286" y="4685"/>
                  <a:pt x="288" y="4684"/>
                  <a:pt x="291" y="4684"/>
                </a:cubicBezTo>
                <a:close/>
                <a:moveTo>
                  <a:pt x="380" y="5100"/>
                </a:moveTo>
                <a:cubicBezTo>
                  <a:pt x="380" y="5100"/>
                  <a:pt x="380" y="5111"/>
                  <a:pt x="369" y="5128"/>
                </a:cubicBezTo>
                <a:cubicBezTo>
                  <a:pt x="363" y="5140"/>
                  <a:pt x="386" y="5208"/>
                  <a:pt x="386" y="5219"/>
                </a:cubicBezTo>
                <a:cubicBezTo>
                  <a:pt x="383" y="5228"/>
                  <a:pt x="376" y="5233"/>
                  <a:pt x="367" y="5233"/>
                </a:cubicBezTo>
                <a:cubicBezTo>
                  <a:pt x="360" y="5233"/>
                  <a:pt x="351" y="5230"/>
                  <a:pt x="341" y="5225"/>
                </a:cubicBezTo>
                <a:lnTo>
                  <a:pt x="341" y="5230"/>
                </a:lnTo>
                <a:lnTo>
                  <a:pt x="329" y="5219"/>
                </a:lnTo>
                <a:cubicBezTo>
                  <a:pt x="324" y="5219"/>
                  <a:pt x="318" y="5208"/>
                  <a:pt x="324" y="5208"/>
                </a:cubicBezTo>
                <a:lnTo>
                  <a:pt x="352" y="5185"/>
                </a:lnTo>
                <a:cubicBezTo>
                  <a:pt x="335" y="5162"/>
                  <a:pt x="341" y="5117"/>
                  <a:pt x="352" y="5111"/>
                </a:cubicBezTo>
                <a:cubicBezTo>
                  <a:pt x="363" y="5100"/>
                  <a:pt x="375" y="5100"/>
                  <a:pt x="380" y="5100"/>
                </a:cubicBezTo>
                <a:close/>
                <a:moveTo>
                  <a:pt x="165" y="5530"/>
                </a:moveTo>
                <a:cubicBezTo>
                  <a:pt x="183" y="5530"/>
                  <a:pt x="205" y="5531"/>
                  <a:pt x="216" y="5531"/>
                </a:cubicBezTo>
                <a:lnTo>
                  <a:pt x="210" y="5531"/>
                </a:lnTo>
                <a:cubicBezTo>
                  <a:pt x="191" y="5535"/>
                  <a:pt x="160" y="5542"/>
                  <a:pt x="143" y="5542"/>
                </a:cubicBezTo>
                <a:cubicBezTo>
                  <a:pt x="136" y="5542"/>
                  <a:pt x="131" y="5540"/>
                  <a:pt x="131" y="5537"/>
                </a:cubicBezTo>
                <a:cubicBezTo>
                  <a:pt x="131" y="5531"/>
                  <a:pt x="146" y="5530"/>
                  <a:pt x="165" y="5530"/>
                </a:cubicBezTo>
                <a:close/>
                <a:moveTo>
                  <a:pt x="253" y="5994"/>
                </a:moveTo>
                <a:cubicBezTo>
                  <a:pt x="256" y="5994"/>
                  <a:pt x="257" y="5995"/>
                  <a:pt x="256" y="5996"/>
                </a:cubicBezTo>
                <a:cubicBezTo>
                  <a:pt x="256" y="6008"/>
                  <a:pt x="227" y="6025"/>
                  <a:pt x="205" y="6036"/>
                </a:cubicBezTo>
                <a:lnTo>
                  <a:pt x="193" y="6047"/>
                </a:lnTo>
                <a:lnTo>
                  <a:pt x="187" y="6059"/>
                </a:lnTo>
                <a:cubicBezTo>
                  <a:pt x="193" y="6081"/>
                  <a:pt x="182" y="6098"/>
                  <a:pt x="159" y="6098"/>
                </a:cubicBezTo>
                <a:lnTo>
                  <a:pt x="148" y="6093"/>
                </a:lnTo>
                <a:lnTo>
                  <a:pt x="142" y="6093"/>
                </a:lnTo>
                <a:cubicBezTo>
                  <a:pt x="136" y="6081"/>
                  <a:pt x="148" y="6059"/>
                  <a:pt x="165" y="6042"/>
                </a:cubicBezTo>
                <a:lnTo>
                  <a:pt x="182" y="6025"/>
                </a:lnTo>
                <a:lnTo>
                  <a:pt x="193" y="6008"/>
                </a:lnTo>
                <a:cubicBezTo>
                  <a:pt x="222" y="5999"/>
                  <a:pt x="245" y="5994"/>
                  <a:pt x="253" y="5994"/>
                </a:cubicBezTo>
                <a:close/>
                <a:moveTo>
                  <a:pt x="13734" y="7359"/>
                </a:moveTo>
                <a:cubicBezTo>
                  <a:pt x="13741" y="7359"/>
                  <a:pt x="13746" y="7361"/>
                  <a:pt x="13748" y="7364"/>
                </a:cubicBezTo>
                <a:cubicBezTo>
                  <a:pt x="13754" y="7375"/>
                  <a:pt x="13776" y="7403"/>
                  <a:pt x="13771" y="7415"/>
                </a:cubicBezTo>
                <a:cubicBezTo>
                  <a:pt x="13768" y="7418"/>
                  <a:pt x="13761" y="7419"/>
                  <a:pt x="13752" y="7419"/>
                </a:cubicBezTo>
                <a:cubicBezTo>
                  <a:pt x="13744" y="7419"/>
                  <a:pt x="13734" y="7418"/>
                  <a:pt x="13725" y="7415"/>
                </a:cubicBezTo>
                <a:lnTo>
                  <a:pt x="13708" y="7420"/>
                </a:lnTo>
                <a:lnTo>
                  <a:pt x="13702" y="7426"/>
                </a:lnTo>
                <a:cubicBezTo>
                  <a:pt x="13697" y="7420"/>
                  <a:pt x="13691" y="7403"/>
                  <a:pt x="13691" y="7381"/>
                </a:cubicBezTo>
                <a:cubicBezTo>
                  <a:pt x="13687" y="7368"/>
                  <a:pt x="13715" y="7359"/>
                  <a:pt x="13734" y="7359"/>
                </a:cubicBezTo>
                <a:close/>
                <a:moveTo>
                  <a:pt x="307" y="8033"/>
                </a:moveTo>
                <a:cubicBezTo>
                  <a:pt x="312" y="8033"/>
                  <a:pt x="318" y="8056"/>
                  <a:pt x="318" y="8073"/>
                </a:cubicBezTo>
                <a:cubicBezTo>
                  <a:pt x="318" y="8088"/>
                  <a:pt x="295" y="8098"/>
                  <a:pt x="278" y="8098"/>
                </a:cubicBezTo>
                <a:cubicBezTo>
                  <a:pt x="270" y="8098"/>
                  <a:pt x="263" y="8096"/>
                  <a:pt x="261" y="8090"/>
                </a:cubicBezTo>
                <a:cubicBezTo>
                  <a:pt x="256" y="8079"/>
                  <a:pt x="233" y="8050"/>
                  <a:pt x="239" y="8045"/>
                </a:cubicBezTo>
                <a:cubicBezTo>
                  <a:pt x="242" y="8038"/>
                  <a:pt x="251" y="8035"/>
                  <a:pt x="261" y="8035"/>
                </a:cubicBezTo>
                <a:cubicBezTo>
                  <a:pt x="269" y="8035"/>
                  <a:pt x="277" y="8037"/>
                  <a:pt x="284" y="8039"/>
                </a:cubicBezTo>
                <a:lnTo>
                  <a:pt x="301" y="8033"/>
                </a:lnTo>
                <a:close/>
                <a:moveTo>
                  <a:pt x="13844" y="9372"/>
                </a:moveTo>
                <a:lnTo>
                  <a:pt x="13856" y="9378"/>
                </a:lnTo>
                <a:lnTo>
                  <a:pt x="13867" y="9378"/>
                </a:lnTo>
                <a:cubicBezTo>
                  <a:pt x="13873" y="9389"/>
                  <a:pt x="13861" y="9412"/>
                  <a:pt x="13839" y="9435"/>
                </a:cubicBezTo>
                <a:lnTo>
                  <a:pt x="13827" y="9452"/>
                </a:lnTo>
                <a:lnTo>
                  <a:pt x="13816" y="9469"/>
                </a:lnTo>
                <a:cubicBezTo>
                  <a:pt x="13793" y="9475"/>
                  <a:pt x="13773" y="9478"/>
                  <a:pt x="13761" y="9478"/>
                </a:cubicBezTo>
                <a:cubicBezTo>
                  <a:pt x="13753" y="9478"/>
                  <a:pt x="13748" y="9477"/>
                  <a:pt x="13748" y="9474"/>
                </a:cubicBezTo>
                <a:cubicBezTo>
                  <a:pt x="13754" y="9469"/>
                  <a:pt x="13782" y="9446"/>
                  <a:pt x="13805" y="9440"/>
                </a:cubicBezTo>
                <a:lnTo>
                  <a:pt x="13810" y="9429"/>
                </a:lnTo>
                <a:lnTo>
                  <a:pt x="13822" y="9418"/>
                </a:lnTo>
                <a:cubicBezTo>
                  <a:pt x="13816" y="9395"/>
                  <a:pt x="13827" y="9378"/>
                  <a:pt x="13844" y="9372"/>
                </a:cubicBezTo>
                <a:close/>
                <a:moveTo>
                  <a:pt x="13863" y="9935"/>
                </a:moveTo>
                <a:cubicBezTo>
                  <a:pt x="13871" y="9935"/>
                  <a:pt x="13877" y="9936"/>
                  <a:pt x="13878" y="9940"/>
                </a:cubicBezTo>
                <a:cubicBezTo>
                  <a:pt x="13878" y="9945"/>
                  <a:pt x="13863" y="9947"/>
                  <a:pt x="13844" y="9947"/>
                </a:cubicBezTo>
                <a:cubicBezTo>
                  <a:pt x="13827" y="9947"/>
                  <a:pt x="13808" y="9945"/>
                  <a:pt x="13796" y="9945"/>
                </a:cubicBezTo>
                <a:lnTo>
                  <a:pt x="13796" y="9945"/>
                </a:lnTo>
                <a:cubicBezTo>
                  <a:pt x="13797" y="9945"/>
                  <a:pt x="13798" y="9945"/>
                  <a:pt x="13799" y="9945"/>
                </a:cubicBezTo>
                <a:cubicBezTo>
                  <a:pt x="13819" y="9941"/>
                  <a:pt x="13846" y="9935"/>
                  <a:pt x="13863" y="9935"/>
                </a:cubicBezTo>
                <a:close/>
                <a:moveTo>
                  <a:pt x="13793" y="9945"/>
                </a:moveTo>
                <a:lnTo>
                  <a:pt x="13793" y="9945"/>
                </a:lnTo>
                <a:cubicBezTo>
                  <a:pt x="13786" y="9947"/>
                  <a:pt x="13781" y="9948"/>
                  <a:pt x="13778" y="9948"/>
                </a:cubicBezTo>
                <a:cubicBezTo>
                  <a:pt x="13774" y="9948"/>
                  <a:pt x="13779" y="9946"/>
                  <a:pt x="13793" y="9945"/>
                </a:cubicBezTo>
                <a:close/>
                <a:moveTo>
                  <a:pt x="13646" y="10248"/>
                </a:moveTo>
                <a:cubicBezTo>
                  <a:pt x="13653" y="10248"/>
                  <a:pt x="13660" y="10250"/>
                  <a:pt x="13668" y="10252"/>
                </a:cubicBezTo>
                <a:lnTo>
                  <a:pt x="13680" y="10263"/>
                </a:lnTo>
                <a:cubicBezTo>
                  <a:pt x="13680" y="10263"/>
                  <a:pt x="13685" y="10274"/>
                  <a:pt x="13685" y="10274"/>
                </a:cubicBezTo>
                <a:lnTo>
                  <a:pt x="13657" y="10297"/>
                </a:lnTo>
                <a:cubicBezTo>
                  <a:pt x="13674" y="10320"/>
                  <a:pt x="13668" y="10359"/>
                  <a:pt x="13657" y="10371"/>
                </a:cubicBezTo>
                <a:cubicBezTo>
                  <a:pt x="13646" y="10376"/>
                  <a:pt x="13629" y="10382"/>
                  <a:pt x="13629" y="10382"/>
                </a:cubicBezTo>
                <a:cubicBezTo>
                  <a:pt x="13623" y="10382"/>
                  <a:pt x="13629" y="10371"/>
                  <a:pt x="13634" y="10354"/>
                </a:cubicBezTo>
                <a:cubicBezTo>
                  <a:pt x="13646" y="10342"/>
                  <a:pt x="13617" y="10274"/>
                  <a:pt x="13623" y="10263"/>
                </a:cubicBezTo>
                <a:cubicBezTo>
                  <a:pt x="13627" y="10252"/>
                  <a:pt x="13635" y="10248"/>
                  <a:pt x="13646" y="10248"/>
                </a:cubicBezTo>
                <a:close/>
                <a:moveTo>
                  <a:pt x="325" y="10631"/>
                </a:moveTo>
                <a:cubicBezTo>
                  <a:pt x="343" y="10631"/>
                  <a:pt x="351" y="10649"/>
                  <a:pt x="341" y="10654"/>
                </a:cubicBezTo>
                <a:cubicBezTo>
                  <a:pt x="335" y="10654"/>
                  <a:pt x="307" y="10677"/>
                  <a:pt x="295" y="10683"/>
                </a:cubicBezTo>
                <a:cubicBezTo>
                  <a:pt x="290" y="10688"/>
                  <a:pt x="285" y="10689"/>
                  <a:pt x="279" y="10689"/>
                </a:cubicBezTo>
                <a:cubicBezTo>
                  <a:pt x="272" y="10689"/>
                  <a:pt x="265" y="10686"/>
                  <a:pt x="261" y="10683"/>
                </a:cubicBezTo>
                <a:cubicBezTo>
                  <a:pt x="256" y="10672"/>
                  <a:pt x="295" y="10637"/>
                  <a:pt x="318" y="10632"/>
                </a:cubicBezTo>
                <a:cubicBezTo>
                  <a:pt x="320" y="10631"/>
                  <a:pt x="323" y="10631"/>
                  <a:pt x="325" y="10631"/>
                </a:cubicBezTo>
                <a:close/>
                <a:moveTo>
                  <a:pt x="13660" y="10626"/>
                </a:moveTo>
                <a:cubicBezTo>
                  <a:pt x="13675" y="10626"/>
                  <a:pt x="13685" y="10666"/>
                  <a:pt x="13685" y="10677"/>
                </a:cubicBezTo>
                <a:cubicBezTo>
                  <a:pt x="13685" y="10694"/>
                  <a:pt x="13691" y="10734"/>
                  <a:pt x="13702" y="10745"/>
                </a:cubicBezTo>
                <a:cubicBezTo>
                  <a:pt x="13708" y="10751"/>
                  <a:pt x="13742" y="10791"/>
                  <a:pt x="13725" y="10796"/>
                </a:cubicBezTo>
                <a:cubicBezTo>
                  <a:pt x="13721" y="10799"/>
                  <a:pt x="13716" y="10801"/>
                  <a:pt x="13712" y="10801"/>
                </a:cubicBezTo>
                <a:cubicBezTo>
                  <a:pt x="13699" y="10801"/>
                  <a:pt x="13688" y="10790"/>
                  <a:pt x="13680" y="10774"/>
                </a:cubicBezTo>
                <a:lnTo>
                  <a:pt x="13668" y="10757"/>
                </a:lnTo>
                <a:lnTo>
                  <a:pt x="13651" y="10740"/>
                </a:lnTo>
                <a:cubicBezTo>
                  <a:pt x="13657" y="10723"/>
                  <a:pt x="13668" y="10694"/>
                  <a:pt x="13663" y="10683"/>
                </a:cubicBezTo>
                <a:cubicBezTo>
                  <a:pt x="13657" y="10677"/>
                  <a:pt x="13646" y="10632"/>
                  <a:pt x="13657" y="10626"/>
                </a:cubicBezTo>
                <a:cubicBezTo>
                  <a:pt x="13658" y="10626"/>
                  <a:pt x="13659" y="10626"/>
                  <a:pt x="13660" y="10626"/>
                </a:cubicBezTo>
                <a:close/>
                <a:moveTo>
                  <a:pt x="13725" y="10842"/>
                </a:moveTo>
                <a:cubicBezTo>
                  <a:pt x="13742" y="10842"/>
                  <a:pt x="13725" y="10876"/>
                  <a:pt x="13720" y="10881"/>
                </a:cubicBezTo>
                <a:cubicBezTo>
                  <a:pt x="13708" y="10893"/>
                  <a:pt x="13674" y="10927"/>
                  <a:pt x="13674" y="10944"/>
                </a:cubicBezTo>
                <a:cubicBezTo>
                  <a:pt x="13674" y="10946"/>
                  <a:pt x="13674" y="10947"/>
                  <a:pt x="13673" y="10947"/>
                </a:cubicBezTo>
                <a:cubicBezTo>
                  <a:pt x="13669" y="10947"/>
                  <a:pt x="13660" y="10931"/>
                  <a:pt x="13651" y="10904"/>
                </a:cubicBezTo>
                <a:lnTo>
                  <a:pt x="13685" y="10876"/>
                </a:lnTo>
                <a:lnTo>
                  <a:pt x="13691" y="10876"/>
                </a:lnTo>
                <a:cubicBezTo>
                  <a:pt x="13680" y="10859"/>
                  <a:pt x="13708" y="10842"/>
                  <a:pt x="13725" y="10842"/>
                </a:cubicBezTo>
                <a:close/>
                <a:moveTo>
                  <a:pt x="12006" y="14388"/>
                </a:moveTo>
                <a:cubicBezTo>
                  <a:pt x="12023" y="14388"/>
                  <a:pt x="12034" y="14394"/>
                  <a:pt x="12029" y="14405"/>
                </a:cubicBezTo>
                <a:cubicBezTo>
                  <a:pt x="12024" y="14415"/>
                  <a:pt x="11990" y="14441"/>
                  <a:pt x="11966" y="14441"/>
                </a:cubicBezTo>
                <a:cubicBezTo>
                  <a:pt x="11962" y="14441"/>
                  <a:pt x="11958" y="14440"/>
                  <a:pt x="11955" y="14439"/>
                </a:cubicBezTo>
                <a:cubicBezTo>
                  <a:pt x="11932" y="14433"/>
                  <a:pt x="11927" y="14422"/>
                  <a:pt x="11944" y="14416"/>
                </a:cubicBezTo>
                <a:lnTo>
                  <a:pt x="11955" y="14416"/>
                </a:lnTo>
                <a:cubicBezTo>
                  <a:pt x="11962" y="14418"/>
                  <a:pt x="11968" y="14418"/>
                  <a:pt x="11973" y="14418"/>
                </a:cubicBezTo>
                <a:cubicBezTo>
                  <a:pt x="11991" y="14418"/>
                  <a:pt x="12002" y="14411"/>
                  <a:pt x="12006" y="14394"/>
                </a:cubicBezTo>
                <a:lnTo>
                  <a:pt x="12006" y="14388"/>
                </a:lnTo>
                <a:close/>
                <a:moveTo>
                  <a:pt x="12494" y="14609"/>
                </a:moveTo>
                <a:cubicBezTo>
                  <a:pt x="12511" y="14620"/>
                  <a:pt x="12545" y="14626"/>
                  <a:pt x="12545" y="14637"/>
                </a:cubicBezTo>
                <a:cubicBezTo>
                  <a:pt x="12545" y="14655"/>
                  <a:pt x="12535" y="14657"/>
                  <a:pt x="12523" y="14657"/>
                </a:cubicBezTo>
                <a:cubicBezTo>
                  <a:pt x="12517" y="14657"/>
                  <a:pt x="12510" y="14657"/>
                  <a:pt x="12504" y="14657"/>
                </a:cubicBezTo>
                <a:cubicBezTo>
                  <a:pt x="12498" y="14657"/>
                  <a:pt x="12493" y="14657"/>
                  <a:pt x="12488" y="14660"/>
                </a:cubicBezTo>
                <a:cubicBezTo>
                  <a:pt x="12482" y="14665"/>
                  <a:pt x="12477" y="14666"/>
                  <a:pt x="12473" y="14666"/>
                </a:cubicBezTo>
                <a:cubicBezTo>
                  <a:pt x="12466" y="14666"/>
                  <a:pt x="12461" y="14662"/>
                  <a:pt x="12454" y="14655"/>
                </a:cubicBezTo>
                <a:cubicBezTo>
                  <a:pt x="12437" y="14643"/>
                  <a:pt x="12454" y="14643"/>
                  <a:pt x="12460" y="14632"/>
                </a:cubicBezTo>
                <a:lnTo>
                  <a:pt x="12466" y="14626"/>
                </a:lnTo>
                <a:cubicBezTo>
                  <a:pt x="12466" y="14615"/>
                  <a:pt x="12477" y="14609"/>
                  <a:pt x="12488" y="14609"/>
                </a:cubicBezTo>
                <a:close/>
                <a:moveTo>
                  <a:pt x="3064" y="14706"/>
                </a:moveTo>
                <a:cubicBezTo>
                  <a:pt x="3070" y="14711"/>
                  <a:pt x="3075" y="14711"/>
                  <a:pt x="3098" y="14723"/>
                </a:cubicBezTo>
                <a:lnTo>
                  <a:pt x="3144" y="14751"/>
                </a:lnTo>
                <a:cubicBezTo>
                  <a:pt x="3109" y="14762"/>
                  <a:pt x="3041" y="14785"/>
                  <a:pt x="3019" y="14796"/>
                </a:cubicBezTo>
                <a:cubicBezTo>
                  <a:pt x="3014" y="14798"/>
                  <a:pt x="3011" y="14798"/>
                  <a:pt x="3008" y="14798"/>
                </a:cubicBezTo>
                <a:cubicBezTo>
                  <a:pt x="3000" y="14798"/>
                  <a:pt x="2997" y="14792"/>
                  <a:pt x="3002" y="14779"/>
                </a:cubicBezTo>
                <a:cubicBezTo>
                  <a:pt x="3007" y="14768"/>
                  <a:pt x="3047" y="14728"/>
                  <a:pt x="3064" y="14706"/>
                </a:cubicBezTo>
                <a:close/>
                <a:moveTo>
                  <a:pt x="7467" y="14876"/>
                </a:moveTo>
                <a:cubicBezTo>
                  <a:pt x="7467" y="14887"/>
                  <a:pt x="7461" y="14893"/>
                  <a:pt x="7461" y="14898"/>
                </a:cubicBezTo>
                <a:lnTo>
                  <a:pt x="7444" y="14898"/>
                </a:lnTo>
                <a:cubicBezTo>
                  <a:pt x="7439" y="14881"/>
                  <a:pt x="7456" y="14876"/>
                  <a:pt x="7467" y="14876"/>
                </a:cubicBezTo>
                <a:close/>
                <a:moveTo>
                  <a:pt x="4313" y="14971"/>
                </a:moveTo>
                <a:cubicBezTo>
                  <a:pt x="4315" y="14971"/>
                  <a:pt x="4319" y="14979"/>
                  <a:pt x="4324" y="14984"/>
                </a:cubicBezTo>
                <a:cubicBezTo>
                  <a:pt x="4318" y="14995"/>
                  <a:pt x="4318" y="15006"/>
                  <a:pt x="4318" y="15018"/>
                </a:cubicBezTo>
                <a:cubicBezTo>
                  <a:pt x="4318" y="15030"/>
                  <a:pt x="4309" y="15039"/>
                  <a:pt x="4296" y="15039"/>
                </a:cubicBezTo>
                <a:cubicBezTo>
                  <a:pt x="4291" y="15039"/>
                  <a:pt x="4285" y="15038"/>
                  <a:pt x="4278" y="15035"/>
                </a:cubicBezTo>
                <a:lnTo>
                  <a:pt x="4256" y="15023"/>
                </a:lnTo>
                <a:cubicBezTo>
                  <a:pt x="4256" y="15023"/>
                  <a:pt x="4250" y="15018"/>
                  <a:pt x="4250" y="15018"/>
                </a:cubicBezTo>
                <a:cubicBezTo>
                  <a:pt x="4250" y="15018"/>
                  <a:pt x="4256" y="15018"/>
                  <a:pt x="4261" y="15012"/>
                </a:cubicBezTo>
                <a:lnTo>
                  <a:pt x="4273" y="15006"/>
                </a:lnTo>
                <a:cubicBezTo>
                  <a:pt x="4290" y="14995"/>
                  <a:pt x="4307" y="14978"/>
                  <a:pt x="4312" y="14972"/>
                </a:cubicBezTo>
                <a:cubicBezTo>
                  <a:pt x="4312" y="14971"/>
                  <a:pt x="4313" y="14971"/>
                  <a:pt x="4313" y="14971"/>
                </a:cubicBezTo>
                <a:close/>
                <a:moveTo>
                  <a:pt x="7569" y="15018"/>
                </a:moveTo>
                <a:lnTo>
                  <a:pt x="7569" y="15018"/>
                </a:lnTo>
                <a:cubicBezTo>
                  <a:pt x="7575" y="15029"/>
                  <a:pt x="7580" y="15040"/>
                  <a:pt x="7558" y="15052"/>
                </a:cubicBezTo>
                <a:lnTo>
                  <a:pt x="7541" y="15063"/>
                </a:lnTo>
                <a:lnTo>
                  <a:pt x="7535" y="15063"/>
                </a:lnTo>
                <a:cubicBezTo>
                  <a:pt x="7541" y="15052"/>
                  <a:pt x="7552" y="15029"/>
                  <a:pt x="7569" y="15018"/>
                </a:cubicBezTo>
                <a:close/>
                <a:moveTo>
                  <a:pt x="3030" y="15012"/>
                </a:moveTo>
                <a:cubicBezTo>
                  <a:pt x="3058" y="15012"/>
                  <a:pt x="3058" y="15018"/>
                  <a:pt x="3030" y="15023"/>
                </a:cubicBezTo>
                <a:lnTo>
                  <a:pt x="3019" y="15040"/>
                </a:lnTo>
                <a:lnTo>
                  <a:pt x="3013" y="15052"/>
                </a:lnTo>
                <a:cubicBezTo>
                  <a:pt x="3030" y="15073"/>
                  <a:pt x="3034" y="15084"/>
                  <a:pt x="3026" y="15084"/>
                </a:cubicBezTo>
                <a:cubicBezTo>
                  <a:pt x="3023" y="15084"/>
                  <a:pt x="3019" y="15083"/>
                  <a:pt x="3013" y="15080"/>
                </a:cubicBezTo>
                <a:lnTo>
                  <a:pt x="2973" y="15080"/>
                </a:lnTo>
                <a:cubicBezTo>
                  <a:pt x="2973" y="15063"/>
                  <a:pt x="3002" y="15018"/>
                  <a:pt x="3030" y="15012"/>
                </a:cubicBezTo>
                <a:close/>
                <a:moveTo>
                  <a:pt x="4829" y="14995"/>
                </a:moveTo>
                <a:cubicBezTo>
                  <a:pt x="4823" y="14995"/>
                  <a:pt x="4823" y="15001"/>
                  <a:pt x="4823" y="15006"/>
                </a:cubicBezTo>
                <a:lnTo>
                  <a:pt x="4817" y="15018"/>
                </a:lnTo>
                <a:lnTo>
                  <a:pt x="4817" y="15035"/>
                </a:lnTo>
                <a:cubicBezTo>
                  <a:pt x="4834" y="15040"/>
                  <a:pt x="4863" y="15052"/>
                  <a:pt x="4857" y="15063"/>
                </a:cubicBezTo>
                <a:cubicBezTo>
                  <a:pt x="4851" y="15069"/>
                  <a:pt x="4823" y="15080"/>
                  <a:pt x="4812" y="15086"/>
                </a:cubicBezTo>
                <a:cubicBezTo>
                  <a:pt x="4806" y="15086"/>
                  <a:pt x="4795" y="15035"/>
                  <a:pt x="4783" y="15006"/>
                </a:cubicBezTo>
                <a:cubicBezTo>
                  <a:pt x="4789" y="15001"/>
                  <a:pt x="4806" y="14995"/>
                  <a:pt x="4829" y="14995"/>
                </a:cubicBezTo>
                <a:close/>
                <a:moveTo>
                  <a:pt x="10426" y="1"/>
                </a:moveTo>
                <a:cubicBezTo>
                  <a:pt x="10420" y="1"/>
                  <a:pt x="10415" y="2"/>
                  <a:pt x="10412" y="5"/>
                </a:cubicBezTo>
                <a:cubicBezTo>
                  <a:pt x="10406" y="10"/>
                  <a:pt x="10406" y="16"/>
                  <a:pt x="10406" y="27"/>
                </a:cubicBezTo>
                <a:lnTo>
                  <a:pt x="10406" y="33"/>
                </a:lnTo>
                <a:cubicBezTo>
                  <a:pt x="10417" y="39"/>
                  <a:pt x="10395" y="44"/>
                  <a:pt x="10361" y="44"/>
                </a:cubicBezTo>
                <a:lnTo>
                  <a:pt x="10344" y="67"/>
                </a:lnTo>
                <a:cubicBezTo>
                  <a:pt x="10332" y="79"/>
                  <a:pt x="10310" y="84"/>
                  <a:pt x="10293" y="90"/>
                </a:cubicBezTo>
                <a:cubicBezTo>
                  <a:pt x="10285" y="93"/>
                  <a:pt x="10278" y="94"/>
                  <a:pt x="10271" y="94"/>
                </a:cubicBezTo>
                <a:cubicBezTo>
                  <a:pt x="10254" y="94"/>
                  <a:pt x="10243" y="84"/>
                  <a:pt x="10247" y="67"/>
                </a:cubicBezTo>
                <a:lnTo>
                  <a:pt x="10247" y="56"/>
                </a:lnTo>
                <a:cubicBezTo>
                  <a:pt x="10247" y="55"/>
                  <a:pt x="10246" y="55"/>
                  <a:pt x="10244" y="55"/>
                </a:cubicBezTo>
                <a:cubicBezTo>
                  <a:pt x="10228" y="55"/>
                  <a:pt x="10162" y="81"/>
                  <a:pt x="10162" y="101"/>
                </a:cubicBezTo>
                <a:cubicBezTo>
                  <a:pt x="10162" y="124"/>
                  <a:pt x="10168" y="169"/>
                  <a:pt x="10168" y="181"/>
                </a:cubicBezTo>
                <a:cubicBezTo>
                  <a:pt x="10162" y="186"/>
                  <a:pt x="10156" y="203"/>
                  <a:pt x="10162" y="215"/>
                </a:cubicBezTo>
                <a:lnTo>
                  <a:pt x="10162" y="220"/>
                </a:lnTo>
                <a:lnTo>
                  <a:pt x="10168" y="237"/>
                </a:lnTo>
                <a:cubicBezTo>
                  <a:pt x="10168" y="254"/>
                  <a:pt x="10128" y="266"/>
                  <a:pt x="10117" y="266"/>
                </a:cubicBezTo>
                <a:cubicBezTo>
                  <a:pt x="10105" y="266"/>
                  <a:pt x="10088" y="226"/>
                  <a:pt x="10088" y="215"/>
                </a:cubicBezTo>
                <a:cubicBezTo>
                  <a:pt x="10088" y="212"/>
                  <a:pt x="10088" y="210"/>
                  <a:pt x="10086" y="210"/>
                </a:cubicBezTo>
                <a:cubicBezTo>
                  <a:pt x="10083" y="210"/>
                  <a:pt x="10075" y="222"/>
                  <a:pt x="10071" y="243"/>
                </a:cubicBezTo>
                <a:lnTo>
                  <a:pt x="10066" y="266"/>
                </a:lnTo>
                <a:cubicBezTo>
                  <a:pt x="10066" y="288"/>
                  <a:pt x="10023" y="311"/>
                  <a:pt x="9988" y="311"/>
                </a:cubicBezTo>
                <a:cubicBezTo>
                  <a:pt x="9979" y="311"/>
                  <a:pt x="9971" y="309"/>
                  <a:pt x="9963" y="305"/>
                </a:cubicBezTo>
                <a:lnTo>
                  <a:pt x="9924" y="294"/>
                </a:lnTo>
                <a:cubicBezTo>
                  <a:pt x="9894" y="299"/>
                  <a:pt x="9832" y="312"/>
                  <a:pt x="9804" y="312"/>
                </a:cubicBezTo>
                <a:cubicBezTo>
                  <a:pt x="9799" y="312"/>
                  <a:pt x="9796" y="312"/>
                  <a:pt x="9793" y="311"/>
                </a:cubicBezTo>
                <a:cubicBezTo>
                  <a:pt x="9790" y="310"/>
                  <a:pt x="9787" y="310"/>
                  <a:pt x="9784" y="310"/>
                </a:cubicBezTo>
                <a:cubicBezTo>
                  <a:pt x="9769" y="310"/>
                  <a:pt x="9752" y="320"/>
                  <a:pt x="9742" y="334"/>
                </a:cubicBezTo>
                <a:lnTo>
                  <a:pt x="9731" y="340"/>
                </a:lnTo>
                <a:cubicBezTo>
                  <a:pt x="9708" y="357"/>
                  <a:pt x="9782" y="362"/>
                  <a:pt x="9731" y="379"/>
                </a:cubicBezTo>
                <a:lnTo>
                  <a:pt x="9714" y="385"/>
                </a:lnTo>
                <a:cubicBezTo>
                  <a:pt x="9702" y="396"/>
                  <a:pt x="9685" y="419"/>
                  <a:pt x="9680" y="425"/>
                </a:cubicBezTo>
                <a:cubicBezTo>
                  <a:pt x="9680" y="425"/>
                  <a:pt x="9657" y="385"/>
                  <a:pt x="9651" y="374"/>
                </a:cubicBezTo>
                <a:cubicBezTo>
                  <a:pt x="9649" y="366"/>
                  <a:pt x="9622" y="363"/>
                  <a:pt x="9587" y="363"/>
                </a:cubicBezTo>
                <a:cubicBezTo>
                  <a:pt x="9539" y="363"/>
                  <a:pt x="9477" y="369"/>
                  <a:pt x="9447" y="379"/>
                </a:cubicBezTo>
                <a:cubicBezTo>
                  <a:pt x="9440" y="381"/>
                  <a:pt x="9434" y="381"/>
                  <a:pt x="9429" y="381"/>
                </a:cubicBezTo>
                <a:cubicBezTo>
                  <a:pt x="9389" y="381"/>
                  <a:pt x="9386" y="348"/>
                  <a:pt x="9396" y="328"/>
                </a:cubicBezTo>
                <a:cubicBezTo>
                  <a:pt x="9407" y="311"/>
                  <a:pt x="9396" y="300"/>
                  <a:pt x="9368" y="300"/>
                </a:cubicBezTo>
                <a:lnTo>
                  <a:pt x="9356" y="305"/>
                </a:lnTo>
                <a:lnTo>
                  <a:pt x="9339" y="317"/>
                </a:lnTo>
                <a:cubicBezTo>
                  <a:pt x="9317" y="334"/>
                  <a:pt x="9288" y="340"/>
                  <a:pt x="9283" y="340"/>
                </a:cubicBezTo>
                <a:cubicBezTo>
                  <a:pt x="9271" y="340"/>
                  <a:pt x="9271" y="351"/>
                  <a:pt x="9271" y="362"/>
                </a:cubicBezTo>
                <a:lnTo>
                  <a:pt x="9277" y="379"/>
                </a:lnTo>
                <a:cubicBezTo>
                  <a:pt x="9277" y="379"/>
                  <a:pt x="9283" y="379"/>
                  <a:pt x="9283" y="385"/>
                </a:cubicBezTo>
                <a:cubicBezTo>
                  <a:pt x="9283" y="385"/>
                  <a:pt x="9283" y="391"/>
                  <a:pt x="9277" y="391"/>
                </a:cubicBezTo>
                <a:cubicBezTo>
                  <a:pt x="9271" y="396"/>
                  <a:pt x="9260" y="396"/>
                  <a:pt x="9260" y="396"/>
                </a:cubicBezTo>
                <a:lnTo>
                  <a:pt x="9249" y="385"/>
                </a:lnTo>
                <a:cubicBezTo>
                  <a:pt x="9243" y="374"/>
                  <a:pt x="9232" y="362"/>
                  <a:pt x="9226" y="362"/>
                </a:cubicBezTo>
                <a:cubicBezTo>
                  <a:pt x="9220" y="362"/>
                  <a:pt x="9215" y="368"/>
                  <a:pt x="9215" y="374"/>
                </a:cubicBezTo>
                <a:lnTo>
                  <a:pt x="9215" y="379"/>
                </a:lnTo>
                <a:lnTo>
                  <a:pt x="9215" y="385"/>
                </a:lnTo>
                <a:cubicBezTo>
                  <a:pt x="9215" y="391"/>
                  <a:pt x="9175" y="402"/>
                  <a:pt x="9129" y="408"/>
                </a:cubicBezTo>
                <a:lnTo>
                  <a:pt x="9084" y="413"/>
                </a:lnTo>
                <a:lnTo>
                  <a:pt x="9061" y="413"/>
                </a:lnTo>
                <a:cubicBezTo>
                  <a:pt x="9044" y="413"/>
                  <a:pt x="9005" y="408"/>
                  <a:pt x="8982" y="402"/>
                </a:cubicBezTo>
                <a:lnTo>
                  <a:pt x="8971" y="419"/>
                </a:lnTo>
                <a:cubicBezTo>
                  <a:pt x="8967" y="418"/>
                  <a:pt x="8964" y="417"/>
                  <a:pt x="8961" y="417"/>
                </a:cubicBezTo>
                <a:cubicBezTo>
                  <a:pt x="8947" y="417"/>
                  <a:pt x="8935" y="426"/>
                  <a:pt x="8931" y="430"/>
                </a:cubicBezTo>
                <a:cubicBezTo>
                  <a:pt x="8931" y="436"/>
                  <a:pt x="8914" y="459"/>
                  <a:pt x="8902" y="481"/>
                </a:cubicBezTo>
                <a:lnTo>
                  <a:pt x="8880" y="487"/>
                </a:lnTo>
                <a:cubicBezTo>
                  <a:pt x="8840" y="493"/>
                  <a:pt x="8834" y="532"/>
                  <a:pt x="8817" y="532"/>
                </a:cubicBezTo>
                <a:lnTo>
                  <a:pt x="8772" y="544"/>
                </a:lnTo>
                <a:cubicBezTo>
                  <a:pt x="8761" y="566"/>
                  <a:pt x="8721" y="635"/>
                  <a:pt x="8727" y="652"/>
                </a:cubicBezTo>
                <a:cubicBezTo>
                  <a:pt x="8738" y="674"/>
                  <a:pt x="8710" y="697"/>
                  <a:pt x="8698" y="697"/>
                </a:cubicBezTo>
                <a:cubicBezTo>
                  <a:pt x="8687" y="697"/>
                  <a:pt x="8693" y="714"/>
                  <a:pt x="8693" y="720"/>
                </a:cubicBezTo>
                <a:cubicBezTo>
                  <a:pt x="8698" y="725"/>
                  <a:pt x="8658" y="776"/>
                  <a:pt x="8658" y="799"/>
                </a:cubicBezTo>
                <a:lnTo>
                  <a:pt x="8641" y="799"/>
                </a:lnTo>
                <a:lnTo>
                  <a:pt x="8624" y="805"/>
                </a:lnTo>
                <a:lnTo>
                  <a:pt x="8619" y="805"/>
                </a:lnTo>
                <a:lnTo>
                  <a:pt x="8596" y="822"/>
                </a:lnTo>
                <a:cubicBezTo>
                  <a:pt x="8573" y="816"/>
                  <a:pt x="8545" y="810"/>
                  <a:pt x="8522" y="810"/>
                </a:cubicBezTo>
                <a:cubicBezTo>
                  <a:pt x="8516" y="811"/>
                  <a:pt x="8510" y="812"/>
                  <a:pt x="8505" y="812"/>
                </a:cubicBezTo>
                <a:cubicBezTo>
                  <a:pt x="8483" y="812"/>
                  <a:pt x="8474" y="803"/>
                  <a:pt x="8488" y="793"/>
                </a:cubicBezTo>
                <a:lnTo>
                  <a:pt x="8494" y="788"/>
                </a:lnTo>
                <a:cubicBezTo>
                  <a:pt x="8500" y="788"/>
                  <a:pt x="8494" y="776"/>
                  <a:pt x="8488" y="776"/>
                </a:cubicBezTo>
                <a:lnTo>
                  <a:pt x="8483" y="771"/>
                </a:lnTo>
                <a:cubicBezTo>
                  <a:pt x="8466" y="771"/>
                  <a:pt x="8432" y="788"/>
                  <a:pt x="8426" y="793"/>
                </a:cubicBezTo>
                <a:cubicBezTo>
                  <a:pt x="8420" y="805"/>
                  <a:pt x="8437" y="827"/>
                  <a:pt x="8443" y="833"/>
                </a:cubicBezTo>
                <a:cubicBezTo>
                  <a:pt x="8449" y="839"/>
                  <a:pt x="8551" y="839"/>
                  <a:pt x="8545" y="850"/>
                </a:cubicBezTo>
                <a:cubicBezTo>
                  <a:pt x="8545" y="862"/>
                  <a:pt x="8511" y="867"/>
                  <a:pt x="8500" y="867"/>
                </a:cubicBezTo>
                <a:lnTo>
                  <a:pt x="8426" y="867"/>
                </a:lnTo>
                <a:cubicBezTo>
                  <a:pt x="8409" y="867"/>
                  <a:pt x="8397" y="890"/>
                  <a:pt x="8397" y="918"/>
                </a:cubicBezTo>
                <a:cubicBezTo>
                  <a:pt x="8397" y="918"/>
                  <a:pt x="8397" y="918"/>
                  <a:pt x="8397" y="935"/>
                </a:cubicBezTo>
                <a:cubicBezTo>
                  <a:pt x="8392" y="947"/>
                  <a:pt x="8380" y="958"/>
                  <a:pt x="8369" y="958"/>
                </a:cubicBezTo>
                <a:lnTo>
                  <a:pt x="8363" y="958"/>
                </a:lnTo>
                <a:lnTo>
                  <a:pt x="8341" y="947"/>
                </a:lnTo>
                <a:lnTo>
                  <a:pt x="8341" y="941"/>
                </a:lnTo>
                <a:cubicBezTo>
                  <a:pt x="8358" y="924"/>
                  <a:pt x="8341" y="924"/>
                  <a:pt x="8324" y="924"/>
                </a:cubicBezTo>
                <a:cubicBezTo>
                  <a:pt x="8307" y="930"/>
                  <a:pt x="8290" y="941"/>
                  <a:pt x="8284" y="941"/>
                </a:cubicBezTo>
                <a:lnTo>
                  <a:pt x="8256" y="930"/>
                </a:lnTo>
                <a:cubicBezTo>
                  <a:pt x="8273" y="918"/>
                  <a:pt x="8290" y="896"/>
                  <a:pt x="8295" y="884"/>
                </a:cubicBezTo>
                <a:lnTo>
                  <a:pt x="8278" y="873"/>
                </a:lnTo>
                <a:lnTo>
                  <a:pt x="8261" y="862"/>
                </a:lnTo>
                <a:cubicBezTo>
                  <a:pt x="8254" y="854"/>
                  <a:pt x="8247" y="852"/>
                  <a:pt x="8241" y="852"/>
                </a:cubicBezTo>
                <a:cubicBezTo>
                  <a:pt x="8226" y="852"/>
                  <a:pt x="8214" y="865"/>
                  <a:pt x="8210" y="873"/>
                </a:cubicBezTo>
                <a:cubicBezTo>
                  <a:pt x="8210" y="877"/>
                  <a:pt x="8208" y="879"/>
                  <a:pt x="8203" y="879"/>
                </a:cubicBezTo>
                <a:cubicBezTo>
                  <a:pt x="8194" y="879"/>
                  <a:pt x="8178" y="871"/>
                  <a:pt x="8159" y="856"/>
                </a:cubicBezTo>
                <a:lnTo>
                  <a:pt x="8159" y="833"/>
                </a:lnTo>
                <a:lnTo>
                  <a:pt x="8148" y="771"/>
                </a:lnTo>
                <a:cubicBezTo>
                  <a:pt x="8068" y="759"/>
                  <a:pt x="7989" y="754"/>
                  <a:pt x="7983" y="754"/>
                </a:cubicBezTo>
                <a:cubicBezTo>
                  <a:pt x="7972" y="754"/>
                  <a:pt x="7966" y="771"/>
                  <a:pt x="7961" y="788"/>
                </a:cubicBezTo>
                <a:lnTo>
                  <a:pt x="7944" y="799"/>
                </a:lnTo>
                <a:cubicBezTo>
                  <a:pt x="7932" y="805"/>
                  <a:pt x="7898" y="810"/>
                  <a:pt x="7875" y="816"/>
                </a:cubicBezTo>
                <a:lnTo>
                  <a:pt x="7819" y="816"/>
                </a:lnTo>
                <a:lnTo>
                  <a:pt x="7790" y="810"/>
                </a:lnTo>
                <a:cubicBezTo>
                  <a:pt x="7787" y="810"/>
                  <a:pt x="7784" y="810"/>
                  <a:pt x="7782" y="810"/>
                </a:cubicBezTo>
                <a:cubicBezTo>
                  <a:pt x="7755" y="810"/>
                  <a:pt x="7752" y="834"/>
                  <a:pt x="7762" y="839"/>
                </a:cubicBezTo>
                <a:cubicBezTo>
                  <a:pt x="7766" y="843"/>
                  <a:pt x="7784" y="847"/>
                  <a:pt x="7805" y="847"/>
                </a:cubicBezTo>
                <a:cubicBezTo>
                  <a:pt x="7813" y="847"/>
                  <a:pt x="7822" y="846"/>
                  <a:pt x="7830" y="844"/>
                </a:cubicBezTo>
                <a:lnTo>
                  <a:pt x="7841" y="850"/>
                </a:lnTo>
                <a:lnTo>
                  <a:pt x="7858" y="862"/>
                </a:lnTo>
                <a:cubicBezTo>
                  <a:pt x="7836" y="867"/>
                  <a:pt x="7807" y="890"/>
                  <a:pt x="7790" y="913"/>
                </a:cubicBezTo>
                <a:lnTo>
                  <a:pt x="7790" y="930"/>
                </a:lnTo>
                <a:lnTo>
                  <a:pt x="7790" y="935"/>
                </a:lnTo>
                <a:cubicBezTo>
                  <a:pt x="7790" y="935"/>
                  <a:pt x="7751" y="924"/>
                  <a:pt x="7739" y="924"/>
                </a:cubicBezTo>
                <a:cubicBezTo>
                  <a:pt x="7738" y="923"/>
                  <a:pt x="7733" y="923"/>
                  <a:pt x="7727" y="923"/>
                </a:cubicBezTo>
                <a:cubicBezTo>
                  <a:pt x="7712" y="923"/>
                  <a:pt x="7686" y="925"/>
                  <a:pt x="7661" y="925"/>
                </a:cubicBezTo>
                <a:cubicBezTo>
                  <a:pt x="7635" y="925"/>
                  <a:pt x="7611" y="922"/>
                  <a:pt x="7603" y="913"/>
                </a:cubicBezTo>
                <a:cubicBezTo>
                  <a:pt x="7592" y="896"/>
                  <a:pt x="7529" y="890"/>
                  <a:pt x="7507" y="890"/>
                </a:cubicBezTo>
                <a:cubicBezTo>
                  <a:pt x="7490" y="896"/>
                  <a:pt x="7467" y="896"/>
                  <a:pt x="7456" y="901"/>
                </a:cubicBezTo>
                <a:cubicBezTo>
                  <a:pt x="7456" y="907"/>
                  <a:pt x="7456" y="918"/>
                  <a:pt x="7461" y="918"/>
                </a:cubicBezTo>
                <a:lnTo>
                  <a:pt x="7501" y="930"/>
                </a:lnTo>
                <a:cubicBezTo>
                  <a:pt x="7563" y="941"/>
                  <a:pt x="7546" y="964"/>
                  <a:pt x="7524" y="969"/>
                </a:cubicBezTo>
                <a:cubicBezTo>
                  <a:pt x="7507" y="975"/>
                  <a:pt x="7501" y="986"/>
                  <a:pt x="7512" y="998"/>
                </a:cubicBezTo>
                <a:lnTo>
                  <a:pt x="7512" y="1003"/>
                </a:lnTo>
                <a:lnTo>
                  <a:pt x="7507" y="1037"/>
                </a:lnTo>
                <a:cubicBezTo>
                  <a:pt x="7502" y="1037"/>
                  <a:pt x="7499" y="1036"/>
                  <a:pt x="7497" y="1036"/>
                </a:cubicBezTo>
                <a:cubicBezTo>
                  <a:pt x="7477" y="1036"/>
                  <a:pt x="7515" y="1055"/>
                  <a:pt x="7541" y="1060"/>
                </a:cubicBezTo>
                <a:cubicBezTo>
                  <a:pt x="7569" y="1066"/>
                  <a:pt x="7597" y="1083"/>
                  <a:pt x="7597" y="1083"/>
                </a:cubicBezTo>
                <a:cubicBezTo>
                  <a:pt x="7597" y="1088"/>
                  <a:pt x="7529" y="1105"/>
                  <a:pt x="7444" y="1128"/>
                </a:cubicBezTo>
                <a:lnTo>
                  <a:pt x="7507" y="1185"/>
                </a:lnTo>
                <a:lnTo>
                  <a:pt x="7507" y="1191"/>
                </a:lnTo>
                <a:cubicBezTo>
                  <a:pt x="7490" y="1196"/>
                  <a:pt x="7456" y="1196"/>
                  <a:pt x="7427" y="1196"/>
                </a:cubicBezTo>
                <a:lnTo>
                  <a:pt x="7410" y="1191"/>
                </a:lnTo>
                <a:lnTo>
                  <a:pt x="7399" y="1185"/>
                </a:lnTo>
                <a:cubicBezTo>
                  <a:pt x="7399" y="1168"/>
                  <a:pt x="7376" y="1157"/>
                  <a:pt x="7342" y="1151"/>
                </a:cubicBezTo>
                <a:lnTo>
                  <a:pt x="7342" y="1151"/>
                </a:lnTo>
                <a:lnTo>
                  <a:pt x="7354" y="1168"/>
                </a:lnTo>
                <a:cubicBezTo>
                  <a:pt x="7358" y="1182"/>
                  <a:pt x="7367" y="1192"/>
                  <a:pt x="7354" y="1192"/>
                </a:cubicBezTo>
                <a:cubicBezTo>
                  <a:pt x="7351" y="1192"/>
                  <a:pt x="7347" y="1192"/>
                  <a:pt x="7342" y="1191"/>
                </a:cubicBezTo>
                <a:cubicBezTo>
                  <a:pt x="7323" y="1186"/>
                  <a:pt x="7308" y="1183"/>
                  <a:pt x="7297" y="1183"/>
                </a:cubicBezTo>
                <a:cubicBezTo>
                  <a:pt x="7280" y="1183"/>
                  <a:pt x="7269" y="1189"/>
                  <a:pt x="7263" y="1202"/>
                </a:cubicBezTo>
                <a:lnTo>
                  <a:pt x="7240" y="1230"/>
                </a:lnTo>
                <a:cubicBezTo>
                  <a:pt x="7280" y="1230"/>
                  <a:pt x="7268" y="1253"/>
                  <a:pt x="7251" y="1259"/>
                </a:cubicBezTo>
                <a:cubicBezTo>
                  <a:pt x="7240" y="1270"/>
                  <a:pt x="7234" y="1332"/>
                  <a:pt x="7263" y="1338"/>
                </a:cubicBezTo>
                <a:cubicBezTo>
                  <a:pt x="7291" y="1349"/>
                  <a:pt x="7291" y="1366"/>
                  <a:pt x="7280" y="1366"/>
                </a:cubicBezTo>
                <a:cubicBezTo>
                  <a:pt x="7274" y="1372"/>
                  <a:pt x="7302" y="1389"/>
                  <a:pt x="7319" y="1395"/>
                </a:cubicBezTo>
                <a:cubicBezTo>
                  <a:pt x="7319" y="1401"/>
                  <a:pt x="7325" y="1401"/>
                  <a:pt x="7336" y="1406"/>
                </a:cubicBezTo>
                <a:cubicBezTo>
                  <a:pt x="7325" y="1406"/>
                  <a:pt x="7314" y="1401"/>
                  <a:pt x="7302" y="1401"/>
                </a:cubicBezTo>
                <a:lnTo>
                  <a:pt x="7280" y="1412"/>
                </a:lnTo>
                <a:lnTo>
                  <a:pt x="7268" y="1418"/>
                </a:lnTo>
                <a:cubicBezTo>
                  <a:pt x="7257" y="1423"/>
                  <a:pt x="7246" y="1446"/>
                  <a:pt x="7246" y="1463"/>
                </a:cubicBezTo>
                <a:lnTo>
                  <a:pt x="7212" y="1463"/>
                </a:lnTo>
                <a:lnTo>
                  <a:pt x="7195" y="1457"/>
                </a:lnTo>
                <a:cubicBezTo>
                  <a:pt x="7186" y="1466"/>
                  <a:pt x="7176" y="1469"/>
                  <a:pt x="7168" y="1469"/>
                </a:cubicBezTo>
                <a:cubicBezTo>
                  <a:pt x="7159" y="1469"/>
                  <a:pt x="7152" y="1466"/>
                  <a:pt x="7149" y="1463"/>
                </a:cubicBezTo>
                <a:cubicBezTo>
                  <a:pt x="7149" y="1463"/>
                  <a:pt x="7149" y="1463"/>
                  <a:pt x="7149" y="1463"/>
                </a:cubicBezTo>
                <a:cubicBezTo>
                  <a:pt x="7143" y="1463"/>
                  <a:pt x="7080" y="1514"/>
                  <a:pt x="7051" y="1514"/>
                </a:cubicBezTo>
                <a:cubicBezTo>
                  <a:pt x="7050" y="1514"/>
                  <a:pt x="7048" y="1514"/>
                  <a:pt x="7047" y="1514"/>
                </a:cubicBezTo>
                <a:cubicBezTo>
                  <a:pt x="7045" y="1513"/>
                  <a:pt x="7042" y="1513"/>
                  <a:pt x="7039" y="1513"/>
                </a:cubicBezTo>
                <a:cubicBezTo>
                  <a:pt x="7012" y="1513"/>
                  <a:pt x="6978" y="1538"/>
                  <a:pt x="6968" y="1548"/>
                </a:cubicBezTo>
                <a:cubicBezTo>
                  <a:pt x="6967" y="1550"/>
                  <a:pt x="6965" y="1551"/>
                  <a:pt x="6963" y="1551"/>
                </a:cubicBezTo>
                <a:cubicBezTo>
                  <a:pt x="6950" y="1551"/>
                  <a:pt x="6922" y="1528"/>
                  <a:pt x="6922" y="1514"/>
                </a:cubicBezTo>
                <a:cubicBezTo>
                  <a:pt x="6922" y="1497"/>
                  <a:pt x="6928" y="1463"/>
                  <a:pt x="6928" y="1452"/>
                </a:cubicBezTo>
                <a:cubicBezTo>
                  <a:pt x="6922" y="1446"/>
                  <a:pt x="6905" y="1406"/>
                  <a:pt x="6911" y="1395"/>
                </a:cubicBezTo>
                <a:cubicBezTo>
                  <a:pt x="6917" y="1383"/>
                  <a:pt x="6917" y="1372"/>
                  <a:pt x="6917" y="1366"/>
                </a:cubicBezTo>
                <a:cubicBezTo>
                  <a:pt x="6854" y="1361"/>
                  <a:pt x="6894" y="1338"/>
                  <a:pt x="6905" y="1321"/>
                </a:cubicBezTo>
                <a:lnTo>
                  <a:pt x="6905" y="1315"/>
                </a:lnTo>
                <a:cubicBezTo>
                  <a:pt x="6900" y="1310"/>
                  <a:pt x="6883" y="1310"/>
                  <a:pt x="6877" y="1310"/>
                </a:cubicBezTo>
                <a:cubicBezTo>
                  <a:pt x="6877" y="1310"/>
                  <a:pt x="6877" y="1310"/>
                  <a:pt x="6877" y="1310"/>
                </a:cubicBezTo>
                <a:cubicBezTo>
                  <a:pt x="6873" y="1310"/>
                  <a:pt x="6849" y="1275"/>
                  <a:pt x="6860" y="1264"/>
                </a:cubicBezTo>
                <a:cubicBezTo>
                  <a:pt x="6871" y="1253"/>
                  <a:pt x="6837" y="1236"/>
                  <a:pt x="6820" y="1236"/>
                </a:cubicBezTo>
                <a:cubicBezTo>
                  <a:pt x="6797" y="1236"/>
                  <a:pt x="6803" y="1219"/>
                  <a:pt x="6809" y="1213"/>
                </a:cubicBezTo>
                <a:cubicBezTo>
                  <a:pt x="6814" y="1208"/>
                  <a:pt x="6843" y="1191"/>
                  <a:pt x="6832" y="1185"/>
                </a:cubicBezTo>
                <a:cubicBezTo>
                  <a:pt x="6826" y="1179"/>
                  <a:pt x="6809" y="1168"/>
                  <a:pt x="6809" y="1162"/>
                </a:cubicBezTo>
                <a:cubicBezTo>
                  <a:pt x="6803" y="1162"/>
                  <a:pt x="6797" y="1128"/>
                  <a:pt x="6797" y="1117"/>
                </a:cubicBezTo>
                <a:cubicBezTo>
                  <a:pt x="6797" y="1105"/>
                  <a:pt x="6763" y="1094"/>
                  <a:pt x="6763" y="1088"/>
                </a:cubicBezTo>
                <a:cubicBezTo>
                  <a:pt x="6758" y="1083"/>
                  <a:pt x="6746" y="1066"/>
                  <a:pt x="6741" y="1054"/>
                </a:cubicBezTo>
                <a:lnTo>
                  <a:pt x="6735" y="1054"/>
                </a:lnTo>
                <a:cubicBezTo>
                  <a:pt x="6746" y="1043"/>
                  <a:pt x="6712" y="1020"/>
                  <a:pt x="6690" y="1020"/>
                </a:cubicBezTo>
                <a:cubicBezTo>
                  <a:pt x="6667" y="1015"/>
                  <a:pt x="6656" y="986"/>
                  <a:pt x="6661" y="975"/>
                </a:cubicBezTo>
                <a:cubicBezTo>
                  <a:pt x="6662" y="974"/>
                  <a:pt x="6661" y="973"/>
                  <a:pt x="6660" y="973"/>
                </a:cubicBezTo>
                <a:cubicBezTo>
                  <a:pt x="6648" y="973"/>
                  <a:pt x="6556" y="1021"/>
                  <a:pt x="6525" y="1026"/>
                </a:cubicBezTo>
                <a:cubicBezTo>
                  <a:pt x="6519" y="1020"/>
                  <a:pt x="6514" y="1020"/>
                  <a:pt x="6508" y="1015"/>
                </a:cubicBezTo>
                <a:lnTo>
                  <a:pt x="6548" y="1003"/>
                </a:lnTo>
                <a:cubicBezTo>
                  <a:pt x="6565" y="998"/>
                  <a:pt x="6588" y="981"/>
                  <a:pt x="6588" y="975"/>
                </a:cubicBezTo>
                <a:lnTo>
                  <a:pt x="6576" y="935"/>
                </a:lnTo>
                <a:cubicBezTo>
                  <a:pt x="6610" y="901"/>
                  <a:pt x="6554" y="827"/>
                  <a:pt x="6536" y="799"/>
                </a:cubicBezTo>
                <a:cubicBezTo>
                  <a:pt x="6530" y="784"/>
                  <a:pt x="6523" y="777"/>
                  <a:pt x="6517" y="777"/>
                </a:cubicBezTo>
                <a:cubicBezTo>
                  <a:pt x="6512" y="777"/>
                  <a:pt x="6508" y="783"/>
                  <a:pt x="6508" y="793"/>
                </a:cubicBezTo>
                <a:lnTo>
                  <a:pt x="6497" y="799"/>
                </a:lnTo>
                <a:cubicBezTo>
                  <a:pt x="6474" y="805"/>
                  <a:pt x="6468" y="810"/>
                  <a:pt x="6457" y="827"/>
                </a:cubicBezTo>
                <a:cubicBezTo>
                  <a:pt x="6454" y="833"/>
                  <a:pt x="6445" y="835"/>
                  <a:pt x="6434" y="835"/>
                </a:cubicBezTo>
                <a:cubicBezTo>
                  <a:pt x="6421" y="835"/>
                  <a:pt x="6407" y="831"/>
                  <a:pt x="6400" y="822"/>
                </a:cubicBezTo>
                <a:cubicBezTo>
                  <a:pt x="6395" y="816"/>
                  <a:pt x="6395" y="805"/>
                  <a:pt x="6389" y="805"/>
                </a:cubicBezTo>
                <a:cubicBezTo>
                  <a:pt x="6378" y="793"/>
                  <a:pt x="6361" y="788"/>
                  <a:pt x="6344" y="788"/>
                </a:cubicBezTo>
                <a:lnTo>
                  <a:pt x="6338" y="788"/>
                </a:lnTo>
                <a:cubicBezTo>
                  <a:pt x="6332" y="799"/>
                  <a:pt x="6332" y="799"/>
                  <a:pt x="6327" y="805"/>
                </a:cubicBezTo>
                <a:cubicBezTo>
                  <a:pt x="6327" y="799"/>
                  <a:pt x="6321" y="799"/>
                  <a:pt x="6321" y="799"/>
                </a:cubicBezTo>
                <a:cubicBezTo>
                  <a:pt x="6321" y="799"/>
                  <a:pt x="6315" y="793"/>
                  <a:pt x="6315" y="793"/>
                </a:cubicBezTo>
                <a:lnTo>
                  <a:pt x="6310" y="788"/>
                </a:lnTo>
                <a:cubicBezTo>
                  <a:pt x="6275" y="776"/>
                  <a:pt x="6327" y="765"/>
                  <a:pt x="6304" y="754"/>
                </a:cubicBezTo>
                <a:cubicBezTo>
                  <a:pt x="6287" y="748"/>
                  <a:pt x="6270" y="737"/>
                  <a:pt x="6247" y="725"/>
                </a:cubicBezTo>
                <a:cubicBezTo>
                  <a:pt x="6241" y="725"/>
                  <a:pt x="6230" y="725"/>
                  <a:pt x="6219" y="720"/>
                </a:cubicBezTo>
                <a:lnTo>
                  <a:pt x="6190" y="714"/>
                </a:lnTo>
                <a:cubicBezTo>
                  <a:pt x="6156" y="731"/>
                  <a:pt x="6139" y="754"/>
                  <a:pt x="6151" y="765"/>
                </a:cubicBezTo>
                <a:lnTo>
                  <a:pt x="6162" y="776"/>
                </a:lnTo>
                <a:lnTo>
                  <a:pt x="6173" y="788"/>
                </a:lnTo>
                <a:cubicBezTo>
                  <a:pt x="6179" y="796"/>
                  <a:pt x="6162" y="800"/>
                  <a:pt x="6141" y="800"/>
                </a:cubicBezTo>
                <a:cubicBezTo>
                  <a:pt x="6116" y="800"/>
                  <a:pt x="6086" y="794"/>
                  <a:pt x="6077" y="782"/>
                </a:cubicBezTo>
                <a:cubicBezTo>
                  <a:pt x="6066" y="754"/>
                  <a:pt x="6009" y="742"/>
                  <a:pt x="5992" y="742"/>
                </a:cubicBezTo>
                <a:cubicBezTo>
                  <a:pt x="5975" y="742"/>
                  <a:pt x="5929" y="754"/>
                  <a:pt x="5895" y="765"/>
                </a:cubicBezTo>
                <a:lnTo>
                  <a:pt x="5839" y="765"/>
                </a:lnTo>
                <a:cubicBezTo>
                  <a:pt x="5837" y="764"/>
                  <a:pt x="5835" y="764"/>
                  <a:pt x="5833" y="764"/>
                </a:cubicBezTo>
                <a:cubicBezTo>
                  <a:pt x="5826" y="764"/>
                  <a:pt x="5824" y="774"/>
                  <a:pt x="5833" y="788"/>
                </a:cubicBezTo>
                <a:lnTo>
                  <a:pt x="5827" y="793"/>
                </a:lnTo>
                <a:lnTo>
                  <a:pt x="5822" y="810"/>
                </a:lnTo>
                <a:cubicBezTo>
                  <a:pt x="5805" y="799"/>
                  <a:pt x="5776" y="793"/>
                  <a:pt x="5759" y="788"/>
                </a:cubicBezTo>
                <a:lnTo>
                  <a:pt x="5742" y="793"/>
                </a:lnTo>
                <a:lnTo>
                  <a:pt x="5714" y="810"/>
                </a:lnTo>
                <a:cubicBezTo>
                  <a:pt x="5731" y="822"/>
                  <a:pt x="5748" y="839"/>
                  <a:pt x="5742" y="839"/>
                </a:cubicBezTo>
                <a:cubicBezTo>
                  <a:pt x="5742" y="839"/>
                  <a:pt x="5657" y="833"/>
                  <a:pt x="5623" y="827"/>
                </a:cubicBezTo>
                <a:cubicBezTo>
                  <a:pt x="5606" y="825"/>
                  <a:pt x="5576" y="822"/>
                  <a:pt x="5550" y="822"/>
                </a:cubicBezTo>
                <a:cubicBezTo>
                  <a:pt x="5524" y="822"/>
                  <a:pt x="5501" y="825"/>
                  <a:pt x="5498" y="833"/>
                </a:cubicBezTo>
                <a:cubicBezTo>
                  <a:pt x="5487" y="844"/>
                  <a:pt x="5487" y="867"/>
                  <a:pt x="5492" y="879"/>
                </a:cubicBezTo>
                <a:lnTo>
                  <a:pt x="5492" y="896"/>
                </a:lnTo>
                <a:lnTo>
                  <a:pt x="5498" y="907"/>
                </a:lnTo>
                <a:cubicBezTo>
                  <a:pt x="5497" y="910"/>
                  <a:pt x="5492" y="911"/>
                  <a:pt x="5485" y="911"/>
                </a:cubicBezTo>
                <a:cubicBezTo>
                  <a:pt x="5461" y="911"/>
                  <a:pt x="5415" y="899"/>
                  <a:pt x="5402" y="890"/>
                </a:cubicBezTo>
                <a:cubicBezTo>
                  <a:pt x="5385" y="873"/>
                  <a:pt x="5356" y="856"/>
                  <a:pt x="5345" y="844"/>
                </a:cubicBezTo>
                <a:lnTo>
                  <a:pt x="5334" y="856"/>
                </a:lnTo>
                <a:cubicBezTo>
                  <a:pt x="5324" y="859"/>
                  <a:pt x="5318" y="862"/>
                  <a:pt x="5312" y="862"/>
                </a:cubicBezTo>
                <a:cubicBezTo>
                  <a:pt x="5308" y="862"/>
                  <a:pt x="5304" y="861"/>
                  <a:pt x="5300" y="856"/>
                </a:cubicBezTo>
                <a:cubicBezTo>
                  <a:pt x="5294" y="844"/>
                  <a:pt x="5288" y="833"/>
                  <a:pt x="5283" y="822"/>
                </a:cubicBezTo>
                <a:cubicBezTo>
                  <a:pt x="5283" y="811"/>
                  <a:pt x="5280" y="808"/>
                  <a:pt x="5276" y="808"/>
                </a:cubicBezTo>
                <a:cubicBezTo>
                  <a:pt x="5270" y="808"/>
                  <a:pt x="5261" y="816"/>
                  <a:pt x="5254" y="816"/>
                </a:cubicBezTo>
                <a:cubicBezTo>
                  <a:pt x="5245" y="813"/>
                  <a:pt x="5236" y="807"/>
                  <a:pt x="5230" y="807"/>
                </a:cubicBezTo>
                <a:cubicBezTo>
                  <a:pt x="5224" y="807"/>
                  <a:pt x="5220" y="812"/>
                  <a:pt x="5220" y="827"/>
                </a:cubicBezTo>
                <a:cubicBezTo>
                  <a:pt x="5220" y="844"/>
                  <a:pt x="5226" y="867"/>
                  <a:pt x="5237" y="884"/>
                </a:cubicBezTo>
                <a:cubicBezTo>
                  <a:pt x="5243" y="890"/>
                  <a:pt x="5243" y="901"/>
                  <a:pt x="5237" y="907"/>
                </a:cubicBezTo>
                <a:lnTo>
                  <a:pt x="5226" y="913"/>
                </a:lnTo>
                <a:cubicBezTo>
                  <a:pt x="5214" y="918"/>
                  <a:pt x="5209" y="930"/>
                  <a:pt x="5209" y="935"/>
                </a:cubicBezTo>
                <a:cubicBezTo>
                  <a:pt x="5209" y="935"/>
                  <a:pt x="5197" y="964"/>
                  <a:pt x="5192" y="975"/>
                </a:cubicBezTo>
                <a:cubicBezTo>
                  <a:pt x="5186" y="986"/>
                  <a:pt x="5169" y="1015"/>
                  <a:pt x="5158" y="1020"/>
                </a:cubicBezTo>
                <a:cubicBezTo>
                  <a:pt x="5146" y="1026"/>
                  <a:pt x="5129" y="1049"/>
                  <a:pt x="5118" y="1066"/>
                </a:cubicBezTo>
                <a:lnTo>
                  <a:pt x="5135" y="1083"/>
                </a:lnTo>
                <a:cubicBezTo>
                  <a:pt x="5135" y="1083"/>
                  <a:pt x="5129" y="1100"/>
                  <a:pt x="5118" y="1100"/>
                </a:cubicBezTo>
                <a:lnTo>
                  <a:pt x="5067" y="1105"/>
                </a:lnTo>
                <a:cubicBezTo>
                  <a:pt x="5073" y="1140"/>
                  <a:pt x="5078" y="1213"/>
                  <a:pt x="5073" y="1230"/>
                </a:cubicBezTo>
                <a:cubicBezTo>
                  <a:pt x="5073" y="1247"/>
                  <a:pt x="5073" y="1270"/>
                  <a:pt x="5073" y="1276"/>
                </a:cubicBezTo>
                <a:cubicBezTo>
                  <a:pt x="5073" y="1276"/>
                  <a:pt x="5067" y="1293"/>
                  <a:pt x="5061" y="1315"/>
                </a:cubicBezTo>
                <a:cubicBezTo>
                  <a:pt x="5059" y="1314"/>
                  <a:pt x="5056" y="1314"/>
                  <a:pt x="5051" y="1314"/>
                </a:cubicBezTo>
                <a:cubicBezTo>
                  <a:pt x="5034" y="1314"/>
                  <a:pt x="5001" y="1322"/>
                  <a:pt x="4988" y="1327"/>
                </a:cubicBezTo>
                <a:cubicBezTo>
                  <a:pt x="4971" y="1332"/>
                  <a:pt x="4953" y="1332"/>
                  <a:pt x="4948" y="1332"/>
                </a:cubicBezTo>
                <a:lnTo>
                  <a:pt x="4942" y="1332"/>
                </a:lnTo>
                <a:cubicBezTo>
                  <a:pt x="4914" y="1321"/>
                  <a:pt x="4908" y="1276"/>
                  <a:pt x="4936" y="1264"/>
                </a:cubicBezTo>
                <a:lnTo>
                  <a:pt x="4948" y="1259"/>
                </a:lnTo>
                <a:cubicBezTo>
                  <a:pt x="4959" y="1253"/>
                  <a:pt x="4931" y="1230"/>
                  <a:pt x="4914" y="1225"/>
                </a:cubicBezTo>
                <a:cubicBezTo>
                  <a:pt x="4891" y="1219"/>
                  <a:pt x="4953" y="1213"/>
                  <a:pt x="4976" y="1213"/>
                </a:cubicBezTo>
                <a:cubicBezTo>
                  <a:pt x="4999" y="1213"/>
                  <a:pt x="5022" y="1236"/>
                  <a:pt x="5022" y="1242"/>
                </a:cubicBezTo>
                <a:cubicBezTo>
                  <a:pt x="5022" y="1243"/>
                  <a:pt x="5022" y="1243"/>
                  <a:pt x="5022" y="1243"/>
                </a:cubicBezTo>
                <a:cubicBezTo>
                  <a:pt x="5025" y="1243"/>
                  <a:pt x="5034" y="1232"/>
                  <a:pt x="5039" y="1213"/>
                </a:cubicBezTo>
                <a:lnTo>
                  <a:pt x="5039" y="1191"/>
                </a:lnTo>
                <a:lnTo>
                  <a:pt x="5039" y="1185"/>
                </a:lnTo>
                <a:cubicBezTo>
                  <a:pt x="5027" y="1179"/>
                  <a:pt x="5005" y="1168"/>
                  <a:pt x="4988" y="1162"/>
                </a:cubicBezTo>
                <a:lnTo>
                  <a:pt x="4999" y="1151"/>
                </a:lnTo>
                <a:lnTo>
                  <a:pt x="5016" y="1140"/>
                </a:lnTo>
                <a:cubicBezTo>
                  <a:pt x="5039" y="1128"/>
                  <a:pt x="5056" y="1111"/>
                  <a:pt x="5050" y="1105"/>
                </a:cubicBezTo>
                <a:cubicBezTo>
                  <a:pt x="5044" y="1100"/>
                  <a:pt x="5010" y="1088"/>
                  <a:pt x="4988" y="1083"/>
                </a:cubicBezTo>
                <a:lnTo>
                  <a:pt x="4999" y="1066"/>
                </a:lnTo>
                <a:lnTo>
                  <a:pt x="5033" y="1032"/>
                </a:lnTo>
                <a:cubicBezTo>
                  <a:pt x="5013" y="1008"/>
                  <a:pt x="4975" y="1001"/>
                  <a:pt x="4949" y="1001"/>
                </a:cubicBezTo>
                <a:cubicBezTo>
                  <a:pt x="4939" y="1001"/>
                  <a:pt x="4930" y="1002"/>
                  <a:pt x="4925" y="1003"/>
                </a:cubicBezTo>
                <a:cubicBezTo>
                  <a:pt x="4908" y="1003"/>
                  <a:pt x="4874" y="1009"/>
                  <a:pt x="4868" y="1009"/>
                </a:cubicBezTo>
                <a:cubicBezTo>
                  <a:pt x="4865" y="1011"/>
                  <a:pt x="4861" y="1012"/>
                  <a:pt x="4857" y="1012"/>
                </a:cubicBezTo>
                <a:cubicBezTo>
                  <a:pt x="4851" y="1012"/>
                  <a:pt x="4846" y="1009"/>
                  <a:pt x="4846" y="1009"/>
                </a:cubicBezTo>
                <a:cubicBezTo>
                  <a:pt x="4846" y="1003"/>
                  <a:pt x="4874" y="981"/>
                  <a:pt x="4885" y="975"/>
                </a:cubicBezTo>
                <a:cubicBezTo>
                  <a:pt x="4890" y="971"/>
                  <a:pt x="4898" y="970"/>
                  <a:pt x="4908" y="970"/>
                </a:cubicBezTo>
                <a:cubicBezTo>
                  <a:pt x="4919" y="970"/>
                  <a:pt x="4932" y="971"/>
                  <a:pt x="4941" y="971"/>
                </a:cubicBezTo>
                <a:cubicBezTo>
                  <a:pt x="4947" y="971"/>
                  <a:pt x="4951" y="971"/>
                  <a:pt x="4953" y="969"/>
                </a:cubicBezTo>
                <a:cubicBezTo>
                  <a:pt x="4965" y="958"/>
                  <a:pt x="4959" y="930"/>
                  <a:pt x="4953" y="924"/>
                </a:cubicBezTo>
                <a:cubicBezTo>
                  <a:pt x="4953" y="921"/>
                  <a:pt x="4948" y="920"/>
                  <a:pt x="4939" y="920"/>
                </a:cubicBezTo>
                <a:cubicBezTo>
                  <a:pt x="4929" y="920"/>
                  <a:pt x="4917" y="921"/>
                  <a:pt x="4902" y="924"/>
                </a:cubicBezTo>
                <a:lnTo>
                  <a:pt x="4897" y="918"/>
                </a:lnTo>
                <a:cubicBezTo>
                  <a:pt x="4874" y="907"/>
                  <a:pt x="4846" y="896"/>
                  <a:pt x="4846" y="867"/>
                </a:cubicBezTo>
                <a:cubicBezTo>
                  <a:pt x="4840" y="867"/>
                  <a:pt x="4829" y="879"/>
                  <a:pt x="4823" y="884"/>
                </a:cubicBezTo>
                <a:cubicBezTo>
                  <a:pt x="4823" y="885"/>
                  <a:pt x="4823" y="885"/>
                  <a:pt x="4822" y="885"/>
                </a:cubicBezTo>
                <a:cubicBezTo>
                  <a:pt x="4813" y="885"/>
                  <a:pt x="4768" y="860"/>
                  <a:pt x="4783" y="850"/>
                </a:cubicBezTo>
                <a:cubicBezTo>
                  <a:pt x="4795" y="833"/>
                  <a:pt x="4732" y="810"/>
                  <a:pt x="4704" y="810"/>
                </a:cubicBezTo>
                <a:lnTo>
                  <a:pt x="4698" y="810"/>
                </a:lnTo>
                <a:cubicBezTo>
                  <a:pt x="4692" y="810"/>
                  <a:pt x="4687" y="805"/>
                  <a:pt x="4675" y="799"/>
                </a:cubicBezTo>
                <a:cubicBezTo>
                  <a:pt x="4675" y="799"/>
                  <a:pt x="4675" y="793"/>
                  <a:pt x="4675" y="793"/>
                </a:cubicBezTo>
                <a:lnTo>
                  <a:pt x="4681" y="788"/>
                </a:lnTo>
                <a:cubicBezTo>
                  <a:pt x="4681" y="782"/>
                  <a:pt x="4681" y="776"/>
                  <a:pt x="4675" y="776"/>
                </a:cubicBezTo>
                <a:lnTo>
                  <a:pt x="4670" y="771"/>
                </a:lnTo>
                <a:cubicBezTo>
                  <a:pt x="4664" y="771"/>
                  <a:pt x="4658" y="771"/>
                  <a:pt x="4653" y="776"/>
                </a:cubicBezTo>
                <a:cubicBezTo>
                  <a:pt x="4647" y="765"/>
                  <a:pt x="4653" y="754"/>
                  <a:pt x="4670" y="742"/>
                </a:cubicBezTo>
                <a:cubicBezTo>
                  <a:pt x="4668" y="739"/>
                  <a:pt x="4663" y="738"/>
                  <a:pt x="4656" y="738"/>
                </a:cubicBezTo>
                <a:cubicBezTo>
                  <a:pt x="4645" y="738"/>
                  <a:pt x="4630" y="741"/>
                  <a:pt x="4616" y="741"/>
                </a:cubicBezTo>
                <a:cubicBezTo>
                  <a:pt x="4608" y="741"/>
                  <a:pt x="4601" y="740"/>
                  <a:pt x="4596" y="737"/>
                </a:cubicBezTo>
                <a:cubicBezTo>
                  <a:pt x="4579" y="725"/>
                  <a:pt x="4573" y="703"/>
                  <a:pt x="4579" y="697"/>
                </a:cubicBezTo>
                <a:cubicBezTo>
                  <a:pt x="4579" y="693"/>
                  <a:pt x="4576" y="689"/>
                  <a:pt x="4571" y="689"/>
                </a:cubicBezTo>
                <a:cubicBezTo>
                  <a:pt x="4568" y="689"/>
                  <a:pt x="4565" y="690"/>
                  <a:pt x="4562" y="691"/>
                </a:cubicBezTo>
                <a:lnTo>
                  <a:pt x="4551" y="691"/>
                </a:lnTo>
                <a:cubicBezTo>
                  <a:pt x="4545" y="691"/>
                  <a:pt x="4534" y="691"/>
                  <a:pt x="4522" y="686"/>
                </a:cubicBezTo>
                <a:lnTo>
                  <a:pt x="4488" y="680"/>
                </a:lnTo>
                <a:cubicBezTo>
                  <a:pt x="4454" y="697"/>
                  <a:pt x="4420" y="703"/>
                  <a:pt x="4420" y="703"/>
                </a:cubicBezTo>
                <a:cubicBezTo>
                  <a:pt x="4414" y="697"/>
                  <a:pt x="4409" y="686"/>
                  <a:pt x="4397" y="680"/>
                </a:cubicBezTo>
                <a:lnTo>
                  <a:pt x="4392" y="680"/>
                </a:lnTo>
                <a:cubicBezTo>
                  <a:pt x="4352" y="686"/>
                  <a:pt x="4397" y="697"/>
                  <a:pt x="4392" y="703"/>
                </a:cubicBezTo>
                <a:cubicBezTo>
                  <a:pt x="4383" y="707"/>
                  <a:pt x="4381" y="720"/>
                  <a:pt x="4369" y="720"/>
                </a:cubicBezTo>
                <a:cubicBezTo>
                  <a:pt x="4365" y="720"/>
                  <a:pt x="4360" y="718"/>
                  <a:pt x="4352" y="714"/>
                </a:cubicBezTo>
                <a:lnTo>
                  <a:pt x="4318" y="703"/>
                </a:lnTo>
                <a:lnTo>
                  <a:pt x="4318" y="703"/>
                </a:lnTo>
                <a:cubicBezTo>
                  <a:pt x="4329" y="725"/>
                  <a:pt x="4318" y="742"/>
                  <a:pt x="4295" y="742"/>
                </a:cubicBezTo>
                <a:lnTo>
                  <a:pt x="4278" y="742"/>
                </a:lnTo>
                <a:cubicBezTo>
                  <a:pt x="4268" y="741"/>
                  <a:pt x="4259" y="740"/>
                  <a:pt x="4249" y="740"/>
                </a:cubicBezTo>
                <a:cubicBezTo>
                  <a:pt x="4226" y="740"/>
                  <a:pt x="4205" y="747"/>
                  <a:pt x="4193" y="771"/>
                </a:cubicBezTo>
                <a:lnTo>
                  <a:pt x="4182" y="782"/>
                </a:lnTo>
                <a:cubicBezTo>
                  <a:pt x="4159" y="793"/>
                  <a:pt x="4119" y="799"/>
                  <a:pt x="4091" y="799"/>
                </a:cubicBezTo>
                <a:lnTo>
                  <a:pt x="4068" y="805"/>
                </a:lnTo>
                <a:lnTo>
                  <a:pt x="4063" y="805"/>
                </a:lnTo>
                <a:cubicBezTo>
                  <a:pt x="4063" y="810"/>
                  <a:pt x="4023" y="839"/>
                  <a:pt x="3983" y="873"/>
                </a:cubicBezTo>
                <a:lnTo>
                  <a:pt x="3881" y="867"/>
                </a:lnTo>
                <a:lnTo>
                  <a:pt x="3870" y="867"/>
                </a:lnTo>
                <a:cubicBezTo>
                  <a:pt x="3858" y="867"/>
                  <a:pt x="3847" y="890"/>
                  <a:pt x="3847" y="913"/>
                </a:cubicBezTo>
                <a:lnTo>
                  <a:pt x="3847" y="935"/>
                </a:lnTo>
                <a:lnTo>
                  <a:pt x="3847" y="952"/>
                </a:lnTo>
                <a:cubicBezTo>
                  <a:pt x="3856" y="961"/>
                  <a:pt x="3856" y="967"/>
                  <a:pt x="3848" y="967"/>
                </a:cubicBezTo>
                <a:cubicBezTo>
                  <a:pt x="3841" y="967"/>
                  <a:pt x="3829" y="963"/>
                  <a:pt x="3813" y="952"/>
                </a:cubicBezTo>
                <a:lnTo>
                  <a:pt x="3790" y="947"/>
                </a:lnTo>
                <a:lnTo>
                  <a:pt x="3785" y="941"/>
                </a:lnTo>
                <a:cubicBezTo>
                  <a:pt x="3779" y="947"/>
                  <a:pt x="3773" y="952"/>
                  <a:pt x="3773" y="958"/>
                </a:cubicBezTo>
                <a:lnTo>
                  <a:pt x="3779" y="964"/>
                </a:lnTo>
                <a:lnTo>
                  <a:pt x="3779" y="969"/>
                </a:lnTo>
                <a:cubicBezTo>
                  <a:pt x="3779" y="975"/>
                  <a:pt x="3773" y="986"/>
                  <a:pt x="3756" y="986"/>
                </a:cubicBezTo>
                <a:lnTo>
                  <a:pt x="3734" y="986"/>
                </a:lnTo>
                <a:cubicBezTo>
                  <a:pt x="3724" y="981"/>
                  <a:pt x="3685" y="968"/>
                  <a:pt x="3663" y="968"/>
                </a:cubicBezTo>
                <a:cubicBezTo>
                  <a:pt x="3660" y="968"/>
                  <a:pt x="3657" y="969"/>
                  <a:pt x="3654" y="969"/>
                </a:cubicBezTo>
                <a:cubicBezTo>
                  <a:pt x="3637" y="975"/>
                  <a:pt x="3620" y="981"/>
                  <a:pt x="3620" y="981"/>
                </a:cubicBezTo>
                <a:cubicBezTo>
                  <a:pt x="3620" y="981"/>
                  <a:pt x="3609" y="992"/>
                  <a:pt x="3603" y="992"/>
                </a:cubicBezTo>
                <a:cubicBezTo>
                  <a:pt x="3597" y="998"/>
                  <a:pt x="3631" y="1015"/>
                  <a:pt x="3631" y="1026"/>
                </a:cubicBezTo>
                <a:cubicBezTo>
                  <a:pt x="3628" y="1033"/>
                  <a:pt x="3603" y="1038"/>
                  <a:pt x="3567" y="1038"/>
                </a:cubicBezTo>
                <a:cubicBezTo>
                  <a:pt x="3544" y="1038"/>
                  <a:pt x="3518" y="1036"/>
                  <a:pt x="3490" y="1032"/>
                </a:cubicBezTo>
                <a:lnTo>
                  <a:pt x="3484" y="1111"/>
                </a:lnTo>
                <a:cubicBezTo>
                  <a:pt x="3484" y="1116"/>
                  <a:pt x="3458" y="1124"/>
                  <a:pt x="3439" y="1124"/>
                </a:cubicBezTo>
                <a:cubicBezTo>
                  <a:pt x="3435" y="1124"/>
                  <a:pt x="3430" y="1124"/>
                  <a:pt x="3427" y="1123"/>
                </a:cubicBezTo>
                <a:lnTo>
                  <a:pt x="3410" y="1123"/>
                </a:lnTo>
                <a:cubicBezTo>
                  <a:pt x="3410" y="1100"/>
                  <a:pt x="3439" y="1054"/>
                  <a:pt x="3422" y="1049"/>
                </a:cubicBezTo>
                <a:cubicBezTo>
                  <a:pt x="3418" y="1048"/>
                  <a:pt x="3414" y="1047"/>
                  <a:pt x="3410" y="1047"/>
                </a:cubicBezTo>
                <a:cubicBezTo>
                  <a:pt x="3393" y="1047"/>
                  <a:pt x="3369" y="1056"/>
                  <a:pt x="3365" y="1060"/>
                </a:cubicBezTo>
                <a:cubicBezTo>
                  <a:pt x="3353" y="1066"/>
                  <a:pt x="3365" y="1105"/>
                  <a:pt x="3370" y="1117"/>
                </a:cubicBezTo>
                <a:cubicBezTo>
                  <a:pt x="3376" y="1128"/>
                  <a:pt x="3388" y="1145"/>
                  <a:pt x="3393" y="1157"/>
                </a:cubicBezTo>
                <a:lnTo>
                  <a:pt x="3405" y="1162"/>
                </a:lnTo>
                <a:lnTo>
                  <a:pt x="3410" y="1168"/>
                </a:lnTo>
                <a:cubicBezTo>
                  <a:pt x="3416" y="1168"/>
                  <a:pt x="3410" y="1179"/>
                  <a:pt x="3405" y="1185"/>
                </a:cubicBezTo>
                <a:cubicBezTo>
                  <a:pt x="3399" y="1191"/>
                  <a:pt x="3370" y="1196"/>
                  <a:pt x="3348" y="1208"/>
                </a:cubicBezTo>
                <a:lnTo>
                  <a:pt x="3325" y="1196"/>
                </a:lnTo>
                <a:lnTo>
                  <a:pt x="3325" y="1191"/>
                </a:lnTo>
                <a:cubicBezTo>
                  <a:pt x="3308" y="1202"/>
                  <a:pt x="3280" y="1247"/>
                  <a:pt x="3274" y="1264"/>
                </a:cubicBezTo>
                <a:cubicBezTo>
                  <a:pt x="3268" y="1276"/>
                  <a:pt x="3274" y="1287"/>
                  <a:pt x="3280" y="1293"/>
                </a:cubicBezTo>
                <a:cubicBezTo>
                  <a:pt x="3274" y="1298"/>
                  <a:pt x="3274" y="1304"/>
                  <a:pt x="3268" y="1310"/>
                </a:cubicBezTo>
                <a:lnTo>
                  <a:pt x="3268" y="1315"/>
                </a:lnTo>
                <a:cubicBezTo>
                  <a:pt x="3257" y="1321"/>
                  <a:pt x="3246" y="1321"/>
                  <a:pt x="3240" y="1327"/>
                </a:cubicBezTo>
                <a:cubicBezTo>
                  <a:pt x="3240" y="1310"/>
                  <a:pt x="3240" y="1293"/>
                  <a:pt x="3234" y="1287"/>
                </a:cubicBezTo>
                <a:cubicBezTo>
                  <a:pt x="3217" y="1281"/>
                  <a:pt x="3200" y="1259"/>
                  <a:pt x="3189" y="1242"/>
                </a:cubicBezTo>
                <a:lnTo>
                  <a:pt x="3229" y="1236"/>
                </a:lnTo>
                <a:cubicBezTo>
                  <a:pt x="3240" y="1236"/>
                  <a:pt x="3257" y="1225"/>
                  <a:pt x="3234" y="1225"/>
                </a:cubicBezTo>
                <a:lnTo>
                  <a:pt x="3200" y="1219"/>
                </a:lnTo>
                <a:cubicBezTo>
                  <a:pt x="3172" y="1202"/>
                  <a:pt x="3087" y="1179"/>
                  <a:pt x="3064" y="1168"/>
                </a:cubicBezTo>
                <a:cubicBezTo>
                  <a:pt x="3036" y="1157"/>
                  <a:pt x="3053" y="1145"/>
                  <a:pt x="3092" y="1134"/>
                </a:cubicBezTo>
                <a:lnTo>
                  <a:pt x="3155" y="1157"/>
                </a:lnTo>
                <a:lnTo>
                  <a:pt x="3183" y="1168"/>
                </a:lnTo>
                <a:cubicBezTo>
                  <a:pt x="3217" y="1179"/>
                  <a:pt x="3257" y="1185"/>
                  <a:pt x="3268" y="1185"/>
                </a:cubicBezTo>
                <a:lnTo>
                  <a:pt x="3251" y="1168"/>
                </a:lnTo>
                <a:cubicBezTo>
                  <a:pt x="3257" y="1157"/>
                  <a:pt x="3217" y="1145"/>
                  <a:pt x="3200" y="1145"/>
                </a:cubicBezTo>
                <a:cubicBezTo>
                  <a:pt x="3178" y="1145"/>
                  <a:pt x="3178" y="1128"/>
                  <a:pt x="3195" y="1105"/>
                </a:cubicBezTo>
                <a:lnTo>
                  <a:pt x="3217" y="1094"/>
                </a:lnTo>
                <a:lnTo>
                  <a:pt x="3240" y="1077"/>
                </a:lnTo>
                <a:cubicBezTo>
                  <a:pt x="3247" y="1059"/>
                  <a:pt x="3261" y="1051"/>
                  <a:pt x="3276" y="1051"/>
                </a:cubicBezTo>
                <a:cubicBezTo>
                  <a:pt x="3285" y="1051"/>
                  <a:pt x="3294" y="1054"/>
                  <a:pt x="3302" y="1060"/>
                </a:cubicBezTo>
                <a:lnTo>
                  <a:pt x="3348" y="1060"/>
                </a:lnTo>
                <a:cubicBezTo>
                  <a:pt x="3382" y="1049"/>
                  <a:pt x="3348" y="1020"/>
                  <a:pt x="3325" y="1015"/>
                </a:cubicBezTo>
                <a:cubicBezTo>
                  <a:pt x="3308" y="1009"/>
                  <a:pt x="3302" y="981"/>
                  <a:pt x="3302" y="975"/>
                </a:cubicBezTo>
                <a:cubicBezTo>
                  <a:pt x="3303" y="974"/>
                  <a:pt x="3303" y="974"/>
                  <a:pt x="3302" y="974"/>
                </a:cubicBezTo>
                <a:cubicBezTo>
                  <a:pt x="3294" y="974"/>
                  <a:pt x="3217" y="1026"/>
                  <a:pt x="3197" y="1026"/>
                </a:cubicBezTo>
                <a:cubicBezTo>
                  <a:pt x="3196" y="1026"/>
                  <a:pt x="3195" y="1026"/>
                  <a:pt x="3195" y="1026"/>
                </a:cubicBezTo>
                <a:cubicBezTo>
                  <a:pt x="3178" y="1026"/>
                  <a:pt x="3178" y="1003"/>
                  <a:pt x="3172" y="998"/>
                </a:cubicBezTo>
                <a:cubicBezTo>
                  <a:pt x="3172" y="992"/>
                  <a:pt x="3138" y="981"/>
                  <a:pt x="3109" y="969"/>
                </a:cubicBezTo>
                <a:lnTo>
                  <a:pt x="3098" y="941"/>
                </a:lnTo>
                <a:cubicBezTo>
                  <a:pt x="3092" y="930"/>
                  <a:pt x="3075" y="918"/>
                  <a:pt x="3070" y="907"/>
                </a:cubicBezTo>
                <a:cubicBezTo>
                  <a:pt x="3064" y="899"/>
                  <a:pt x="3057" y="897"/>
                  <a:pt x="3051" y="897"/>
                </a:cubicBezTo>
                <a:cubicBezTo>
                  <a:pt x="3041" y="897"/>
                  <a:pt x="3032" y="902"/>
                  <a:pt x="3027" y="902"/>
                </a:cubicBezTo>
                <a:cubicBezTo>
                  <a:pt x="3026" y="902"/>
                  <a:pt x="3025" y="902"/>
                  <a:pt x="3024" y="901"/>
                </a:cubicBezTo>
                <a:lnTo>
                  <a:pt x="3002" y="890"/>
                </a:lnTo>
                <a:cubicBezTo>
                  <a:pt x="2990" y="867"/>
                  <a:pt x="2968" y="839"/>
                  <a:pt x="2962" y="833"/>
                </a:cubicBezTo>
                <a:cubicBezTo>
                  <a:pt x="2956" y="833"/>
                  <a:pt x="2939" y="844"/>
                  <a:pt x="2928" y="862"/>
                </a:cubicBezTo>
                <a:lnTo>
                  <a:pt x="2934" y="862"/>
                </a:lnTo>
                <a:cubicBezTo>
                  <a:pt x="2968" y="884"/>
                  <a:pt x="2928" y="896"/>
                  <a:pt x="2934" y="913"/>
                </a:cubicBezTo>
                <a:lnTo>
                  <a:pt x="2934" y="935"/>
                </a:lnTo>
                <a:cubicBezTo>
                  <a:pt x="2934" y="952"/>
                  <a:pt x="2934" y="981"/>
                  <a:pt x="2939" y="998"/>
                </a:cubicBezTo>
                <a:lnTo>
                  <a:pt x="2911" y="1003"/>
                </a:lnTo>
                <a:lnTo>
                  <a:pt x="2871" y="1009"/>
                </a:lnTo>
                <a:cubicBezTo>
                  <a:pt x="2888" y="1026"/>
                  <a:pt x="2922" y="1037"/>
                  <a:pt x="2934" y="1037"/>
                </a:cubicBezTo>
                <a:cubicBezTo>
                  <a:pt x="2939" y="1037"/>
                  <a:pt x="2951" y="1043"/>
                  <a:pt x="2951" y="1054"/>
                </a:cubicBezTo>
                <a:lnTo>
                  <a:pt x="2945" y="1060"/>
                </a:lnTo>
                <a:cubicBezTo>
                  <a:pt x="2928" y="1077"/>
                  <a:pt x="2928" y="1088"/>
                  <a:pt x="2951" y="1100"/>
                </a:cubicBezTo>
                <a:cubicBezTo>
                  <a:pt x="2962" y="1111"/>
                  <a:pt x="2985" y="1117"/>
                  <a:pt x="2956" y="1134"/>
                </a:cubicBezTo>
                <a:lnTo>
                  <a:pt x="2951" y="1134"/>
                </a:lnTo>
                <a:cubicBezTo>
                  <a:pt x="2962" y="1151"/>
                  <a:pt x="2973" y="1174"/>
                  <a:pt x="2979" y="1191"/>
                </a:cubicBezTo>
                <a:lnTo>
                  <a:pt x="2979" y="1208"/>
                </a:lnTo>
                <a:lnTo>
                  <a:pt x="2979" y="1236"/>
                </a:lnTo>
                <a:cubicBezTo>
                  <a:pt x="2956" y="1253"/>
                  <a:pt x="2956" y="1270"/>
                  <a:pt x="2962" y="1270"/>
                </a:cubicBezTo>
                <a:cubicBezTo>
                  <a:pt x="2973" y="1276"/>
                  <a:pt x="2951" y="1293"/>
                  <a:pt x="2945" y="1298"/>
                </a:cubicBezTo>
                <a:cubicBezTo>
                  <a:pt x="2934" y="1304"/>
                  <a:pt x="2945" y="1321"/>
                  <a:pt x="2951" y="1321"/>
                </a:cubicBezTo>
                <a:cubicBezTo>
                  <a:pt x="2952" y="1322"/>
                  <a:pt x="2954" y="1323"/>
                  <a:pt x="2957" y="1323"/>
                </a:cubicBezTo>
                <a:cubicBezTo>
                  <a:pt x="2970" y="1323"/>
                  <a:pt x="2998" y="1313"/>
                  <a:pt x="3007" y="1304"/>
                </a:cubicBezTo>
                <a:cubicBezTo>
                  <a:pt x="3010" y="1303"/>
                  <a:pt x="3013" y="1303"/>
                  <a:pt x="3016" y="1303"/>
                </a:cubicBezTo>
                <a:cubicBezTo>
                  <a:pt x="3028" y="1303"/>
                  <a:pt x="3037" y="1313"/>
                  <a:pt x="3041" y="1327"/>
                </a:cubicBezTo>
                <a:lnTo>
                  <a:pt x="3036" y="1338"/>
                </a:lnTo>
                <a:cubicBezTo>
                  <a:pt x="3030" y="1355"/>
                  <a:pt x="3013" y="1366"/>
                  <a:pt x="3002" y="1383"/>
                </a:cubicBezTo>
                <a:cubicBezTo>
                  <a:pt x="2996" y="1395"/>
                  <a:pt x="2996" y="1406"/>
                  <a:pt x="2990" y="1418"/>
                </a:cubicBezTo>
                <a:cubicBezTo>
                  <a:pt x="2987" y="1418"/>
                  <a:pt x="2980" y="1415"/>
                  <a:pt x="2976" y="1415"/>
                </a:cubicBezTo>
                <a:cubicBezTo>
                  <a:pt x="2975" y="1415"/>
                  <a:pt x="2973" y="1416"/>
                  <a:pt x="2973" y="1418"/>
                </a:cubicBezTo>
                <a:cubicBezTo>
                  <a:pt x="2968" y="1423"/>
                  <a:pt x="2973" y="1446"/>
                  <a:pt x="2973" y="1446"/>
                </a:cubicBezTo>
                <a:cubicBezTo>
                  <a:pt x="2973" y="1452"/>
                  <a:pt x="2968" y="1452"/>
                  <a:pt x="2951" y="1452"/>
                </a:cubicBezTo>
                <a:lnTo>
                  <a:pt x="2939" y="1446"/>
                </a:lnTo>
                <a:cubicBezTo>
                  <a:pt x="2945" y="1446"/>
                  <a:pt x="2951" y="1440"/>
                  <a:pt x="2951" y="1440"/>
                </a:cubicBezTo>
                <a:cubicBezTo>
                  <a:pt x="2951" y="1436"/>
                  <a:pt x="2948" y="1435"/>
                  <a:pt x="2945" y="1435"/>
                </a:cubicBezTo>
                <a:cubicBezTo>
                  <a:pt x="2937" y="1435"/>
                  <a:pt x="2926" y="1440"/>
                  <a:pt x="2922" y="1440"/>
                </a:cubicBezTo>
                <a:cubicBezTo>
                  <a:pt x="2911" y="1440"/>
                  <a:pt x="2900" y="1446"/>
                  <a:pt x="2888" y="1446"/>
                </a:cubicBezTo>
                <a:cubicBezTo>
                  <a:pt x="2888" y="1440"/>
                  <a:pt x="2888" y="1435"/>
                  <a:pt x="2894" y="1429"/>
                </a:cubicBezTo>
                <a:cubicBezTo>
                  <a:pt x="2911" y="1412"/>
                  <a:pt x="2911" y="1395"/>
                  <a:pt x="2900" y="1395"/>
                </a:cubicBezTo>
                <a:lnTo>
                  <a:pt x="2888" y="1395"/>
                </a:lnTo>
                <a:lnTo>
                  <a:pt x="2860" y="1401"/>
                </a:lnTo>
                <a:cubicBezTo>
                  <a:pt x="2846" y="1403"/>
                  <a:pt x="2829" y="1405"/>
                  <a:pt x="2812" y="1405"/>
                </a:cubicBezTo>
                <a:cubicBezTo>
                  <a:pt x="2795" y="1405"/>
                  <a:pt x="2778" y="1403"/>
                  <a:pt x="2763" y="1401"/>
                </a:cubicBezTo>
                <a:cubicBezTo>
                  <a:pt x="2758" y="1389"/>
                  <a:pt x="2758" y="1378"/>
                  <a:pt x="2763" y="1372"/>
                </a:cubicBezTo>
                <a:cubicBezTo>
                  <a:pt x="2786" y="1344"/>
                  <a:pt x="2786" y="1304"/>
                  <a:pt x="2849" y="1298"/>
                </a:cubicBezTo>
                <a:lnTo>
                  <a:pt x="2860" y="1298"/>
                </a:lnTo>
                <a:cubicBezTo>
                  <a:pt x="2883" y="1298"/>
                  <a:pt x="2888" y="1287"/>
                  <a:pt x="2883" y="1276"/>
                </a:cubicBezTo>
                <a:lnTo>
                  <a:pt x="2877" y="1270"/>
                </a:lnTo>
                <a:lnTo>
                  <a:pt x="2877" y="1259"/>
                </a:lnTo>
                <a:cubicBezTo>
                  <a:pt x="2877" y="1247"/>
                  <a:pt x="2888" y="1247"/>
                  <a:pt x="2894" y="1247"/>
                </a:cubicBezTo>
                <a:cubicBezTo>
                  <a:pt x="2905" y="1247"/>
                  <a:pt x="2905" y="1225"/>
                  <a:pt x="2905" y="1213"/>
                </a:cubicBezTo>
                <a:cubicBezTo>
                  <a:pt x="2905" y="1212"/>
                  <a:pt x="2904" y="1211"/>
                  <a:pt x="2903" y="1211"/>
                </a:cubicBezTo>
                <a:cubicBezTo>
                  <a:pt x="2891" y="1211"/>
                  <a:pt x="2841" y="1244"/>
                  <a:pt x="2826" y="1259"/>
                </a:cubicBezTo>
                <a:cubicBezTo>
                  <a:pt x="2812" y="1268"/>
                  <a:pt x="2794" y="1277"/>
                  <a:pt x="2788" y="1277"/>
                </a:cubicBezTo>
                <a:cubicBezTo>
                  <a:pt x="2787" y="1277"/>
                  <a:pt x="2786" y="1277"/>
                  <a:pt x="2786" y="1276"/>
                </a:cubicBezTo>
                <a:cubicBezTo>
                  <a:pt x="2780" y="1276"/>
                  <a:pt x="2792" y="1259"/>
                  <a:pt x="2797" y="1253"/>
                </a:cubicBezTo>
                <a:cubicBezTo>
                  <a:pt x="2797" y="1247"/>
                  <a:pt x="2769" y="1219"/>
                  <a:pt x="2758" y="1208"/>
                </a:cubicBezTo>
                <a:cubicBezTo>
                  <a:pt x="2750" y="1204"/>
                  <a:pt x="2730" y="1200"/>
                  <a:pt x="2716" y="1200"/>
                </a:cubicBezTo>
                <a:cubicBezTo>
                  <a:pt x="2710" y="1200"/>
                  <a:pt x="2704" y="1200"/>
                  <a:pt x="2701" y="1202"/>
                </a:cubicBezTo>
                <a:cubicBezTo>
                  <a:pt x="2695" y="1202"/>
                  <a:pt x="2684" y="1191"/>
                  <a:pt x="2678" y="1179"/>
                </a:cubicBezTo>
                <a:lnTo>
                  <a:pt x="2678" y="1168"/>
                </a:lnTo>
                <a:cubicBezTo>
                  <a:pt x="2678" y="1162"/>
                  <a:pt x="2695" y="1157"/>
                  <a:pt x="2701" y="1151"/>
                </a:cubicBezTo>
                <a:cubicBezTo>
                  <a:pt x="2718" y="1111"/>
                  <a:pt x="2775" y="1071"/>
                  <a:pt x="2712" y="1032"/>
                </a:cubicBezTo>
                <a:cubicBezTo>
                  <a:pt x="2707" y="1026"/>
                  <a:pt x="2712" y="1020"/>
                  <a:pt x="2712" y="1015"/>
                </a:cubicBezTo>
                <a:cubicBezTo>
                  <a:pt x="2712" y="998"/>
                  <a:pt x="2718" y="981"/>
                  <a:pt x="2712" y="975"/>
                </a:cubicBezTo>
                <a:cubicBezTo>
                  <a:pt x="2707" y="964"/>
                  <a:pt x="2701" y="958"/>
                  <a:pt x="2712" y="947"/>
                </a:cubicBezTo>
                <a:lnTo>
                  <a:pt x="2729" y="941"/>
                </a:lnTo>
                <a:cubicBezTo>
                  <a:pt x="2741" y="930"/>
                  <a:pt x="2718" y="890"/>
                  <a:pt x="2678" y="850"/>
                </a:cubicBezTo>
                <a:lnTo>
                  <a:pt x="2707" y="816"/>
                </a:lnTo>
                <a:lnTo>
                  <a:pt x="2735" y="782"/>
                </a:lnTo>
                <a:cubicBezTo>
                  <a:pt x="2728" y="779"/>
                  <a:pt x="2721" y="778"/>
                  <a:pt x="2715" y="778"/>
                </a:cubicBezTo>
                <a:cubicBezTo>
                  <a:pt x="2699" y="778"/>
                  <a:pt x="2690" y="789"/>
                  <a:pt x="2690" y="810"/>
                </a:cubicBezTo>
                <a:lnTo>
                  <a:pt x="2656" y="822"/>
                </a:lnTo>
                <a:cubicBezTo>
                  <a:pt x="2610" y="839"/>
                  <a:pt x="2661" y="862"/>
                  <a:pt x="2656" y="879"/>
                </a:cubicBezTo>
                <a:cubicBezTo>
                  <a:pt x="2656" y="884"/>
                  <a:pt x="2644" y="890"/>
                  <a:pt x="2639" y="896"/>
                </a:cubicBezTo>
                <a:lnTo>
                  <a:pt x="2627" y="907"/>
                </a:lnTo>
                <a:cubicBezTo>
                  <a:pt x="2618" y="919"/>
                  <a:pt x="2607" y="925"/>
                  <a:pt x="2597" y="925"/>
                </a:cubicBezTo>
                <a:cubicBezTo>
                  <a:pt x="2588" y="925"/>
                  <a:pt x="2578" y="920"/>
                  <a:pt x="2570" y="913"/>
                </a:cubicBezTo>
                <a:lnTo>
                  <a:pt x="2553" y="901"/>
                </a:lnTo>
                <a:cubicBezTo>
                  <a:pt x="2548" y="896"/>
                  <a:pt x="2542" y="894"/>
                  <a:pt x="2536" y="894"/>
                </a:cubicBezTo>
                <a:cubicBezTo>
                  <a:pt x="2529" y="894"/>
                  <a:pt x="2520" y="897"/>
                  <a:pt x="2512" y="897"/>
                </a:cubicBezTo>
                <a:cubicBezTo>
                  <a:pt x="2505" y="897"/>
                  <a:pt x="2498" y="895"/>
                  <a:pt x="2491" y="890"/>
                </a:cubicBezTo>
                <a:cubicBezTo>
                  <a:pt x="2488" y="888"/>
                  <a:pt x="2481" y="887"/>
                  <a:pt x="2475" y="887"/>
                </a:cubicBezTo>
                <a:cubicBezTo>
                  <a:pt x="2459" y="887"/>
                  <a:pt x="2442" y="893"/>
                  <a:pt x="2446" y="913"/>
                </a:cubicBezTo>
                <a:cubicBezTo>
                  <a:pt x="2446" y="924"/>
                  <a:pt x="2434" y="930"/>
                  <a:pt x="2429" y="941"/>
                </a:cubicBezTo>
                <a:lnTo>
                  <a:pt x="2429" y="947"/>
                </a:lnTo>
                <a:cubicBezTo>
                  <a:pt x="2434" y="958"/>
                  <a:pt x="2480" y="964"/>
                  <a:pt x="2480" y="981"/>
                </a:cubicBezTo>
                <a:cubicBezTo>
                  <a:pt x="2481" y="984"/>
                  <a:pt x="2484" y="985"/>
                  <a:pt x="2486" y="985"/>
                </a:cubicBezTo>
                <a:cubicBezTo>
                  <a:pt x="2494" y="985"/>
                  <a:pt x="2505" y="975"/>
                  <a:pt x="2514" y="958"/>
                </a:cubicBezTo>
                <a:lnTo>
                  <a:pt x="2536" y="941"/>
                </a:lnTo>
                <a:cubicBezTo>
                  <a:pt x="2536" y="941"/>
                  <a:pt x="2547" y="938"/>
                  <a:pt x="2557" y="938"/>
                </a:cubicBezTo>
                <a:cubicBezTo>
                  <a:pt x="2562" y="938"/>
                  <a:pt x="2567" y="939"/>
                  <a:pt x="2570" y="941"/>
                </a:cubicBezTo>
                <a:cubicBezTo>
                  <a:pt x="2576" y="947"/>
                  <a:pt x="2605" y="952"/>
                  <a:pt x="2582" y="969"/>
                </a:cubicBezTo>
                <a:lnTo>
                  <a:pt x="2576" y="975"/>
                </a:lnTo>
                <a:cubicBezTo>
                  <a:pt x="2576" y="986"/>
                  <a:pt x="2593" y="1015"/>
                  <a:pt x="2616" y="1032"/>
                </a:cubicBezTo>
                <a:lnTo>
                  <a:pt x="2616" y="1066"/>
                </a:lnTo>
                <a:cubicBezTo>
                  <a:pt x="2616" y="1077"/>
                  <a:pt x="2622" y="1083"/>
                  <a:pt x="2627" y="1094"/>
                </a:cubicBezTo>
                <a:lnTo>
                  <a:pt x="2644" y="1117"/>
                </a:lnTo>
                <a:cubicBezTo>
                  <a:pt x="2633" y="1140"/>
                  <a:pt x="2593" y="1162"/>
                  <a:pt x="2553" y="1168"/>
                </a:cubicBezTo>
                <a:lnTo>
                  <a:pt x="2519" y="1174"/>
                </a:lnTo>
                <a:cubicBezTo>
                  <a:pt x="2508" y="1179"/>
                  <a:pt x="2497" y="1191"/>
                  <a:pt x="2491" y="1196"/>
                </a:cubicBezTo>
                <a:lnTo>
                  <a:pt x="2485" y="1202"/>
                </a:lnTo>
                <a:cubicBezTo>
                  <a:pt x="2485" y="1208"/>
                  <a:pt x="2497" y="1213"/>
                  <a:pt x="2502" y="1213"/>
                </a:cubicBezTo>
                <a:lnTo>
                  <a:pt x="2508" y="1213"/>
                </a:lnTo>
                <a:cubicBezTo>
                  <a:pt x="2517" y="1208"/>
                  <a:pt x="2525" y="1205"/>
                  <a:pt x="2532" y="1205"/>
                </a:cubicBezTo>
                <a:cubicBezTo>
                  <a:pt x="2539" y="1205"/>
                  <a:pt x="2545" y="1208"/>
                  <a:pt x="2548" y="1213"/>
                </a:cubicBezTo>
                <a:cubicBezTo>
                  <a:pt x="2553" y="1219"/>
                  <a:pt x="2542" y="1230"/>
                  <a:pt x="2531" y="1236"/>
                </a:cubicBezTo>
                <a:cubicBezTo>
                  <a:pt x="2519" y="1242"/>
                  <a:pt x="2508" y="1247"/>
                  <a:pt x="2497" y="1253"/>
                </a:cubicBezTo>
                <a:cubicBezTo>
                  <a:pt x="2476" y="1273"/>
                  <a:pt x="2454" y="1284"/>
                  <a:pt x="2429" y="1284"/>
                </a:cubicBezTo>
                <a:cubicBezTo>
                  <a:pt x="2413" y="1284"/>
                  <a:pt x="2396" y="1279"/>
                  <a:pt x="2378" y="1270"/>
                </a:cubicBezTo>
                <a:cubicBezTo>
                  <a:pt x="2366" y="1270"/>
                  <a:pt x="2372" y="1281"/>
                  <a:pt x="2389" y="1293"/>
                </a:cubicBezTo>
                <a:lnTo>
                  <a:pt x="2400" y="1298"/>
                </a:lnTo>
                <a:cubicBezTo>
                  <a:pt x="2412" y="1304"/>
                  <a:pt x="2423" y="1315"/>
                  <a:pt x="2423" y="1315"/>
                </a:cubicBezTo>
                <a:lnTo>
                  <a:pt x="2417" y="1344"/>
                </a:lnTo>
                <a:cubicBezTo>
                  <a:pt x="2400" y="1366"/>
                  <a:pt x="2378" y="1395"/>
                  <a:pt x="2355" y="1401"/>
                </a:cubicBezTo>
                <a:cubicBezTo>
                  <a:pt x="2355" y="1401"/>
                  <a:pt x="2355" y="1395"/>
                  <a:pt x="2355" y="1395"/>
                </a:cubicBezTo>
                <a:cubicBezTo>
                  <a:pt x="2361" y="1383"/>
                  <a:pt x="2366" y="1366"/>
                  <a:pt x="2366" y="1361"/>
                </a:cubicBezTo>
                <a:lnTo>
                  <a:pt x="2361" y="1361"/>
                </a:lnTo>
                <a:cubicBezTo>
                  <a:pt x="2298" y="1355"/>
                  <a:pt x="2338" y="1338"/>
                  <a:pt x="2349" y="1315"/>
                </a:cubicBezTo>
                <a:lnTo>
                  <a:pt x="2355" y="1315"/>
                </a:lnTo>
                <a:cubicBezTo>
                  <a:pt x="2348" y="1309"/>
                  <a:pt x="2340" y="1306"/>
                  <a:pt x="2334" y="1306"/>
                </a:cubicBezTo>
                <a:cubicBezTo>
                  <a:pt x="2329" y="1306"/>
                  <a:pt x="2327" y="1307"/>
                  <a:pt x="2327" y="1310"/>
                </a:cubicBezTo>
                <a:cubicBezTo>
                  <a:pt x="2321" y="1310"/>
                  <a:pt x="2292" y="1276"/>
                  <a:pt x="2309" y="1264"/>
                </a:cubicBezTo>
                <a:cubicBezTo>
                  <a:pt x="2321" y="1247"/>
                  <a:pt x="2287" y="1236"/>
                  <a:pt x="2264" y="1236"/>
                </a:cubicBezTo>
                <a:cubicBezTo>
                  <a:pt x="2247" y="1230"/>
                  <a:pt x="2253" y="1213"/>
                  <a:pt x="2258" y="1213"/>
                </a:cubicBezTo>
                <a:cubicBezTo>
                  <a:pt x="2258" y="1208"/>
                  <a:pt x="2287" y="1185"/>
                  <a:pt x="2281" y="1185"/>
                </a:cubicBezTo>
                <a:cubicBezTo>
                  <a:pt x="2275" y="1179"/>
                  <a:pt x="2258" y="1168"/>
                  <a:pt x="2253" y="1162"/>
                </a:cubicBezTo>
                <a:cubicBezTo>
                  <a:pt x="2247" y="1157"/>
                  <a:pt x="2241" y="1128"/>
                  <a:pt x="2241" y="1117"/>
                </a:cubicBezTo>
                <a:cubicBezTo>
                  <a:pt x="2241" y="1105"/>
                  <a:pt x="2213" y="1088"/>
                  <a:pt x="2207" y="1083"/>
                </a:cubicBezTo>
                <a:cubicBezTo>
                  <a:pt x="2207" y="1077"/>
                  <a:pt x="2196" y="1066"/>
                  <a:pt x="2185" y="1054"/>
                </a:cubicBezTo>
                <a:lnTo>
                  <a:pt x="2173" y="1054"/>
                </a:lnTo>
                <a:cubicBezTo>
                  <a:pt x="2128" y="1043"/>
                  <a:pt x="2077" y="1037"/>
                  <a:pt x="2026" y="1037"/>
                </a:cubicBezTo>
                <a:lnTo>
                  <a:pt x="2009" y="1032"/>
                </a:lnTo>
                <a:cubicBezTo>
                  <a:pt x="2004" y="1035"/>
                  <a:pt x="1999" y="1036"/>
                  <a:pt x="1993" y="1036"/>
                </a:cubicBezTo>
                <a:cubicBezTo>
                  <a:pt x="1978" y="1036"/>
                  <a:pt x="1960" y="1026"/>
                  <a:pt x="1952" y="1009"/>
                </a:cubicBezTo>
                <a:lnTo>
                  <a:pt x="1992" y="1003"/>
                </a:lnTo>
                <a:cubicBezTo>
                  <a:pt x="2009" y="998"/>
                  <a:pt x="2037" y="981"/>
                  <a:pt x="2031" y="975"/>
                </a:cubicBezTo>
                <a:lnTo>
                  <a:pt x="2026" y="930"/>
                </a:lnTo>
                <a:cubicBezTo>
                  <a:pt x="2054" y="896"/>
                  <a:pt x="1997" y="827"/>
                  <a:pt x="1986" y="799"/>
                </a:cubicBezTo>
                <a:cubicBezTo>
                  <a:pt x="1977" y="784"/>
                  <a:pt x="1970" y="777"/>
                  <a:pt x="1964" y="777"/>
                </a:cubicBezTo>
                <a:cubicBezTo>
                  <a:pt x="1959" y="777"/>
                  <a:pt x="1955" y="783"/>
                  <a:pt x="1952" y="793"/>
                </a:cubicBezTo>
                <a:lnTo>
                  <a:pt x="1941" y="799"/>
                </a:lnTo>
                <a:cubicBezTo>
                  <a:pt x="1924" y="805"/>
                  <a:pt x="1912" y="805"/>
                  <a:pt x="1907" y="827"/>
                </a:cubicBezTo>
                <a:cubicBezTo>
                  <a:pt x="1904" y="832"/>
                  <a:pt x="1897" y="834"/>
                  <a:pt x="1888" y="834"/>
                </a:cubicBezTo>
                <a:cubicBezTo>
                  <a:pt x="1874" y="834"/>
                  <a:pt x="1855" y="829"/>
                  <a:pt x="1844" y="822"/>
                </a:cubicBezTo>
                <a:cubicBezTo>
                  <a:pt x="1839" y="816"/>
                  <a:pt x="1839" y="805"/>
                  <a:pt x="1833" y="799"/>
                </a:cubicBezTo>
                <a:cubicBezTo>
                  <a:pt x="1822" y="793"/>
                  <a:pt x="1805" y="788"/>
                  <a:pt x="1793" y="788"/>
                </a:cubicBezTo>
                <a:lnTo>
                  <a:pt x="1782" y="788"/>
                </a:lnTo>
                <a:cubicBezTo>
                  <a:pt x="1779" y="797"/>
                  <a:pt x="1774" y="801"/>
                  <a:pt x="1770" y="801"/>
                </a:cubicBezTo>
                <a:cubicBezTo>
                  <a:pt x="1767" y="801"/>
                  <a:pt x="1765" y="799"/>
                  <a:pt x="1765" y="793"/>
                </a:cubicBezTo>
                <a:lnTo>
                  <a:pt x="1753" y="788"/>
                </a:lnTo>
                <a:cubicBezTo>
                  <a:pt x="1725" y="776"/>
                  <a:pt x="1776" y="765"/>
                  <a:pt x="1753" y="754"/>
                </a:cubicBezTo>
                <a:cubicBezTo>
                  <a:pt x="1731" y="748"/>
                  <a:pt x="1714" y="737"/>
                  <a:pt x="1691" y="725"/>
                </a:cubicBezTo>
                <a:cubicBezTo>
                  <a:pt x="1685" y="725"/>
                  <a:pt x="1674" y="725"/>
                  <a:pt x="1663" y="720"/>
                </a:cubicBezTo>
                <a:lnTo>
                  <a:pt x="1640" y="714"/>
                </a:lnTo>
                <a:cubicBezTo>
                  <a:pt x="1606" y="731"/>
                  <a:pt x="1589" y="754"/>
                  <a:pt x="1600" y="765"/>
                </a:cubicBezTo>
                <a:lnTo>
                  <a:pt x="1612" y="776"/>
                </a:lnTo>
                <a:lnTo>
                  <a:pt x="1623" y="788"/>
                </a:lnTo>
                <a:cubicBezTo>
                  <a:pt x="1625" y="795"/>
                  <a:pt x="1610" y="799"/>
                  <a:pt x="1590" y="799"/>
                </a:cubicBezTo>
                <a:cubicBezTo>
                  <a:pt x="1565" y="799"/>
                  <a:pt x="1533" y="792"/>
                  <a:pt x="1527" y="776"/>
                </a:cubicBezTo>
                <a:cubicBezTo>
                  <a:pt x="1509" y="754"/>
                  <a:pt x="1453" y="742"/>
                  <a:pt x="1436" y="742"/>
                </a:cubicBezTo>
                <a:cubicBezTo>
                  <a:pt x="1419" y="742"/>
                  <a:pt x="1379" y="754"/>
                  <a:pt x="1339" y="765"/>
                </a:cubicBezTo>
                <a:lnTo>
                  <a:pt x="1288" y="765"/>
                </a:lnTo>
                <a:cubicBezTo>
                  <a:pt x="1285" y="764"/>
                  <a:pt x="1283" y="764"/>
                  <a:pt x="1280" y="764"/>
                </a:cubicBezTo>
                <a:cubicBezTo>
                  <a:pt x="1270" y="764"/>
                  <a:pt x="1269" y="774"/>
                  <a:pt x="1283" y="788"/>
                </a:cubicBezTo>
                <a:lnTo>
                  <a:pt x="1277" y="793"/>
                </a:lnTo>
                <a:lnTo>
                  <a:pt x="1266" y="805"/>
                </a:lnTo>
                <a:cubicBezTo>
                  <a:pt x="1248" y="799"/>
                  <a:pt x="1220" y="788"/>
                  <a:pt x="1209" y="788"/>
                </a:cubicBezTo>
                <a:lnTo>
                  <a:pt x="1192" y="793"/>
                </a:lnTo>
                <a:lnTo>
                  <a:pt x="1158" y="810"/>
                </a:lnTo>
                <a:cubicBezTo>
                  <a:pt x="1180" y="822"/>
                  <a:pt x="1192" y="839"/>
                  <a:pt x="1192" y="839"/>
                </a:cubicBezTo>
                <a:cubicBezTo>
                  <a:pt x="1192" y="839"/>
                  <a:pt x="1101" y="827"/>
                  <a:pt x="1067" y="827"/>
                </a:cubicBezTo>
                <a:cubicBezTo>
                  <a:pt x="1047" y="824"/>
                  <a:pt x="1012" y="821"/>
                  <a:pt x="984" y="821"/>
                </a:cubicBezTo>
                <a:cubicBezTo>
                  <a:pt x="964" y="821"/>
                  <a:pt x="947" y="823"/>
                  <a:pt x="942" y="827"/>
                </a:cubicBezTo>
                <a:cubicBezTo>
                  <a:pt x="931" y="844"/>
                  <a:pt x="931" y="867"/>
                  <a:pt x="936" y="879"/>
                </a:cubicBezTo>
                <a:lnTo>
                  <a:pt x="942" y="890"/>
                </a:lnTo>
                <a:lnTo>
                  <a:pt x="942" y="901"/>
                </a:lnTo>
                <a:cubicBezTo>
                  <a:pt x="940" y="906"/>
                  <a:pt x="933" y="908"/>
                  <a:pt x="923" y="908"/>
                </a:cubicBezTo>
                <a:cubicBezTo>
                  <a:pt x="900" y="908"/>
                  <a:pt x="863" y="898"/>
                  <a:pt x="851" y="890"/>
                </a:cubicBezTo>
                <a:cubicBezTo>
                  <a:pt x="829" y="873"/>
                  <a:pt x="806" y="856"/>
                  <a:pt x="795" y="844"/>
                </a:cubicBezTo>
                <a:lnTo>
                  <a:pt x="778" y="856"/>
                </a:lnTo>
                <a:cubicBezTo>
                  <a:pt x="771" y="859"/>
                  <a:pt x="764" y="862"/>
                  <a:pt x="759" y="862"/>
                </a:cubicBezTo>
                <a:cubicBezTo>
                  <a:pt x="755" y="862"/>
                  <a:pt x="752" y="861"/>
                  <a:pt x="749" y="856"/>
                </a:cubicBezTo>
                <a:cubicBezTo>
                  <a:pt x="744" y="844"/>
                  <a:pt x="732" y="833"/>
                  <a:pt x="732" y="822"/>
                </a:cubicBezTo>
                <a:cubicBezTo>
                  <a:pt x="730" y="810"/>
                  <a:pt x="727" y="807"/>
                  <a:pt x="723" y="807"/>
                </a:cubicBezTo>
                <a:cubicBezTo>
                  <a:pt x="718" y="807"/>
                  <a:pt x="713" y="811"/>
                  <a:pt x="708" y="811"/>
                </a:cubicBezTo>
                <a:cubicBezTo>
                  <a:pt x="707" y="811"/>
                  <a:pt x="705" y="811"/>
                  <a:pt x="704" y="810"/>
                </a:cubicBezTo>
                <a:cubicBezTo>
                  <a:pt x="692" y="810"/>
                  <a:pt x="683" y="806"/>
                  <a:pt x="676" y="806"/>
                </a:cubicBezTo>
                <a:cubicBezTo>
                  <a:pt x="670" y="806"/>
                  <a:pt x="667" y="810"/>
                  <a:pt x="670" y="827"/>
                </a:cubicBezTo>
                <a:cubicBezTo>
                  <a:pt x="670" y="844"/>
                  <a:pt x="670" y="867"/>
                  <a:pt x="687" y="884"/>
                </a:cubicBezTo>
                <a:cubicBezTo>
                  <a:pt x="687" y="890"/>
                  <a:pt x="687" y="901"/>
                  <a:pt x="681" y="907"/>
                </a:cubicBezTo>
                <a:lnTo>
                  <a:pt x="675" y="913"/>
                </a:lnTo>
                <a:cubicBezTo>
                  <a:pt x="658" y="913"/>
                  <a:pt x="653" y="930"/>
                  <a:pt x="658" y="935"/>
                </a:cubicBezTo>
                <a:cubicBezTo>
                  <a:pt x="658" y="935"/>
                  <a:pt x="647" y="964"/>
                  <a:pt x="641" y="975"/>
                </a:cubicBezTo>
                <a:cubicBezTo>
                  <a:pt x="630" y="986"/>
                  <a:pt x="613" y="1015"/>
                  <a:pt x="607" y="1020"/>
                </a:cubicBezTo>
                <a:cubicBezTo>
                  <a:pt x="596" y="1026"/>
                  <a:pt x="579" y="1043"/>
                  <a:pt x="568" y="1066"/>
                </a:cubicBezTo>
                <a:lnTo>
                  <a:pt x="585" y="1083"/>
                </a:lnTo>
                <a:cubicBezTo>
                  <a:pt x="585" y="1083"/>
                  <a:pt x="573" y="1100"/>
                  <a:pt x="568" y="1100"/>
                </a:cubicBezTo>
                <a:lnTo>
                  <a:pt x="511" y="1105"/>
                </a:lnTo>
                <a:cubicBezTo>
                  <a:pt x="517" y="1140"/>
                  <a:pt x="522" y="1208"/>
                  <a:pt x="522" y="1230"/>
                </a:cubicBezTo>
                <a:cubicBezTo>
                  <a:pt x="522" y="1247"/>
                  <a:pt x="522" y="1270"/>
                  <a:pt x="517" y="1270"/>
                </a:cubicBezTo>
                <a:cubicBezTo>
                  <a:pt x="517" y="1276"/>
                  <a:pt x="505" y="1321"/>
                  <a:pt x="500" y="1372"/>
                </a:cubicBezTo>
                <a:lnTo>
                  <a:pt x="443" y="1401"/>
                </a:lnTo>
                <a:cubicBezTo>
                  <a:pt x="443" y="1406"/>
                  <a:pt x="431" y="1469"/>
                  <a:pt x="409" y="1474"/>
                </a:cubicBezTo>
                <a:cubicBezTo>
                  <a:pt x="386" y="1474"/>
                  <a:pt x="397" y="1514"/>
                  <a:pt x="403" y="1525"/>
                </a:cubicBezTo>
                <a:cubicBezTo>
                  <a:pt x="403" y="1537"/>
                  <a:pt x="369" y="1588"/>
                  <a:pt x="369" y="1605"/>
                </a:cubicBezTo>
                <a:cubicBezTo>
                  <a:pt x="375" y="1622"/>
                  <a:pt x="375" y="1673"/>
                  <a:pt x="363" y="1690"/>
                </a:cubicBezTo>
                <a:cubicBezTo>
                  <a:pt x="358" y="1701"/>
                  <a:pt x="358" y="1718"/>
                  <a:pt x="363" y="1724"/>
                </a:cubicBezTo>
                <a:lnTo>
                  <a:pt x="375" y="1747"/>
                </a:lnTo>
                <a:cubicBezTo>
                  <a:pt x="352" y="1747"/>
                  <a:pt x="341" y="1752"/>
                  <a:pt x="346" y="1769"/>
                </a:cubicBezTo>
                <a:lnTo>
                  <a:pt x="346" y="1781"/>
                </a:lnTo>
                <a:cubicBezTo>
                  <a:pt x="346" y="1781"/>
                  <a:pt x="335" y="1786"/>
                  <a:pt x="329" y="1786"/>
                </a:cubicBezTo>
                <a:lnTo>
                  <a:pt x="318" y="1786"/>
                </a:lnTo>
                <a:cubicBezTo>
                  <a:pt x="290" y="1786"/>
                  <a:pt x="318" y="1809"/>
                  <a:pt x="329" y="1815"/>
                </a:cubicBezTo>
                <a:cubicBezTo>
                  <a:pt x="341" y="1820"/>
                  <a:pt x="335" y="1843"/>
                  <a:pt x="329" y="1849"/>
                </a:cubicBezTo>
                <a:cubicBezTo>
                  <a:pt x="328" y="1850"/>
                  <a:pt x="326" y="1851"/>
                  <a:pt x="324" y="1851"/>
                </a:cubicBezTo>
                <a:cubicBezTo>
                  <a:pt x="318" y="1851"/>
                  <a:pt x="309" y="1846"/>
                  <a:pt x="301" y="1837"/>
                </a:cubicBezTo>
                <a:lnTo>
                  <a:pt x="290" y="1837"/>
                </a:lnTo>
                <a:cubicBezTo>
                  <a:pt x="286" y="1837"/>
                  <a:pt x="283" y="1837"/>
                  <a:pt x="280" y="1837"/>
                </a:cubicBezTo>
                <a:cubicBezTo>
                  <a:pt x="258" y="1837"/>
                  <a:pt x="267" y="1856"/>
                  <a:pt x="267" y="1866"/>
                </a:cubicBezTo>
                <a:cubicBezTo>
                  <a:pt x="267" y="1871"/>
                  <a:pt x="284" y="1877"/>
                  <a:pt x="290" y="1883"/>
                </a:cubicBezTo>
                <a:lnTo>
                  <a:pt x="295" y="1883"/>
                </a:lnTo>
                <a:cubicBezTo>
                  <a:pt x="301" y="1888"/>
                  <a:pt x="278" y="1917"/>
                  <a:pt x="290" y="1923"/>
                </a:cubicBezTo>
                <a:cubicBezTo>
                  <a:pt x="301" y="1928"/>
                  <a:pt x="284" y="1951"/>
                  <a:pt x="273" y="1957"/>
                </a:cubicBezTo>
                <a:cubicBezTo>
                  <a:pt x="261" y="1962"/>
                  <a:pt x="290" y="2019"/>
                  <a:pt x="278" y="2036"/>
                </a:cubicBezTo>
                <a:cubicBezTo>
                  <a:pt x="267" y="2047"/>
                  <a:pt x="256" y="2064"/>
                  <a:pt x="250" y="2076"/>
                </a:cubicBezTo>
                <a:lnTo>
                  <a:pt x="256" y="2081"/>
                </a:lnTo>
                <a:lnTo>
                  <a:pt x="261" y="2087"/>
                </a:lnTo>
                <a:cubicBezTo>
                  <a:pt x="278" y="2098"/>
                  <a:pt x="261" y="2144"/>
                  <a:pt x="261" y="2155"/>
                </a:cubicBezTo>
                <a:cubicBezTo>
                  <a:pt x="261" y="2172"/>
                  <a:pt x="273" y="2195"/>
                  <a:pt x="267" y="2201"/>
                </a:cubicBezTo>
                <a:cubicBezTo>
                  <a:pt x="267" y="2206"/>
                  <a:pt x="267" y="2229"/>
                  <a:pt x="267" y="2252"/>
                </a:cubicBezTo>
                <a:lnTo>
                  <a:pt x="278" y="2269"/>
                </a:lnTo>
                <a:cubicBezTo>
                  <a:pt x="295" y="2297"/>
                  <a:pt x="239" y="2297"/>
                  <a:pt x="244" y="2320"/>
                </a:cubicBezTo>
                <a:lnTo>
                  <a:pt x="250" y="2325"/>
                </a:lnTo>
                <a:cubicBezTo>
                  <a:pt x="250" y="2325"/>
                  <a:pt x="280" y="2360"/>
                  <a:pt x="265" y="2360"/>
                </a:cubicBezTo>
                <a:cubicBezTo>
                  <a:pt x="264" y="2360"/>
                  <a:pt x="263" y="2360"/>
                  <a:pt x="261" y="2359"/>
                </a:cubicBezTo>
                <a:cubicBezTo>
                  <a:pt x="244" y="2359"/>
                  <a:pt x="244" y="2365"/>
                  <a:pt x="256" y="2365"/>
                </a:cubicBezTo>
                <a:cubicBezTo>
                  <a:pt x="261" y="2371"/>
                  <a:pt x="244" y="2388"/>
                  <a:pt x="256" y="2393"/>
                </a:cubicBezTo>
                <a:cubicBezTo>
                  <a:pt x="267" y="2399"/>
                  <a:pt x="301" y="2422"/>
                  <a:pt x="295" y="2433"/>
                </a:cubicBezTo>
                <a:cubicBezTo>
                  <a:pt x="290" y="2444"/>
                  <a:pt x="267" y="2456"/>
                  <a:pt x="256" y="2462"/>
                </a:cubicBezTo>
                <a:cubicBezTo>
                  <a:pt x="250" y="2467"/>
                  <a:pt x="267" y="2484"/>
                  <a:pt x="278" y="2484"/>
                </a:cubicBezTo>
                <a:cubicBezTo>
                  <a:pt x="284" y="2490"/>
                  <a:pt x="261" y="2501"/>
                  <a:pt x="222" y="2513"/>
                </a:cubicBezTo>
                <a:lnTo>
                  <a:pt x="256" y="2530"/>
                </a:lnTo>
                <a:cubicBezTo>
                  <a:pt x="301" y="2547"/>
                  <a:pt x="295" y="2558"/>
                  <a:pt x="261" y="2581"/>
                </a:cubicBezTo>
                <a:cubicBezTo>
                  <a:pt x="256" y="2581"/>
                  <a:pt x="256" y="2592"/>
                  <a:pt x="256" y="2598"/>
                </a:cubicBezTo>
                <a:cubicBezTo>
                  <a:pt x="290" y="2615"/>
                  <a:pt x="256" y="2626"/>
                  <a:pt x="250" y="2637"/>
                </a:cubicBezTo>
                <a:cubicBezTo>
                  <a:pt x="239" y="2649"/>
                  <a:pt x="233" y="2660"/>
                  <a:pt x="227" y="2671"/>
                </a:cubicBezTo>
                <a:lnTo>
                  <a:pt x="216" y="2694"/>
                </a:lnTo>
                <a:cubicBezTo>
                  <a:pt x="222" y="2717"/>
                  <a:pt x="227" y="2745"/>
                  <a:pt x="233" y="2745"/>
                </a:cubicBezTo>
                <a:cubicBezTo>
                  <a:pt x="239" y="2751"/>
                  <a:pt x="250" y="2774"/>
                  <a:pt x="244" y="2779"/>
                </a:cubicBezTo>
                <a:cubicBezTo>
                  <a:pt x="239" y="2785"/>
                  <a:pt x="250" y="2802"/>
                  <a:pt x="256" y="2802"/>
                </a:cubicBezTo>
                <a:cubicBezTo>
                  <a:pt x="261" y="2808"/>
                  <a:pt x="267" y="2819"/>
                  <a:pt x="261" y="2825"/>
                </a:cubicBezTo>
                <a:lnTo>
                  <a:pt x="256" y="2830"/>
                </a:lnTo>
                <a:lnTo>
                  <a:pt x="250" y="2842"/>
                </a:lnTo>
                <a:cubicBezTo>
                  <a:pt x="239" y="2847"/>
                  <a:pt x="250" y="2870"/>
                  <a:pt x="256" y="2876"/>
                </a:cubicBezTo>
                <a:cubicBezTo>
                  <a:pt x="261" y="2881"/>
                  <a:pt x="250" y="2893"/>
                  <a:pt x="244" y="2898"/>
                </a:cubicBezTo>
                <a:cubicBezTo>
                  <a:pt x="239" y="2898"/>
                  <a:pt x="250" y="2944"/>
                  <a:pt x="250" y="2961"/>
                </a:cubicBezTo>
                <a:cubicBezTo>
                  <a:pt x="250" y="2978"/>
                  <a:pt x="244" y="3012"/>
                  <a:pt x="250" y="3018"/>
                </a:cubicBezTo>
                <a:cubicBezTo>
                  <a:pt x="250" y="3023"/>
                  <a:pt x="267" y="3063"/>
                  <a:pt x="278" y="3097"/>
                </a:cubicBezTo>
                <a:lnTo>
                  <a:pt x="267" y="3120"/>
                </a:lnTo>
                <a:lnTo>
                  <a:pt x="244" y="3148"/>
                </a:lnTo>
                <a:cubicBezTo>
                  <a:pt x="250" y="3176"/>
                  <a:pt x="227" y="3250"/>
                  <a:pt x="239" y="3273"/>
                </a:cubicBezTo>
                <a:cubicBezTo>
                  <a:pt x="250" y="3296"/>
                  <a:pt x="267" y="3352"/>
                  <a:pt x="267" y="3369"/>
                </a:cubicBezTo>
                <a:cubicBezTo>
                  <a:pt x="267" y="3386"/>
                  <a:pt x="267" y="3420"/>
                  <a:pt x="261" y="3443"/>
                </a:cubicBezTo>
                <a:lnTo>
                  <a:pt x="267" y="3460"/>
                </a:lnTo>
                <a:lnTo>
                  <a:pt x="284" y="3494"/>
                </a:lnTo>
                <a:cubicBezTo>
                  <a:pt x="250" y="3511"/>
                  <a:pt x="267" y="3557"/>
                  <a:pt x="284" y="3568"/>
                </a:cubicBezTo>
                <a:cubicBezTo>
                  <a:pt x="301" y="3579"/>
                  <a:pt x="295" y="3619"/>
                  <a:pt x="295" y="3630"/>
                </a:cubicBezTo>
                <a:cubicBezTo>
                  <a:pt x="290" y="3647"/>
                  <a:pt x="295" y="3670"/>
                  <a:pt x="295" y="3681"/>
                </a:cubicBezTo>
                <a:cubicBezTo>
                  <a:pt x="290" y="3693"/>
                  <a:pt x="267" y="3738"/>
                  <a:pt x="278" y="3749"/>
                </a:cubicBezTo>
                <a:cubicBezTo>
                  <a:pt x="284" y="3766"/>
                  <a:pt x="290" y="3789"/>
                  <a:pt x="295" y="3801"/>
                </a:cubicBezTo>
                <a:lnTo>
                  <a:pt x="278" y="3818"/>
                </a:lnTo>
                <a:lnTo>
                  <a:pt x="273" y="3835"/>
                </a:lnTo>
                <a:cubicBezTo>
                  <a:pt x="278" y="3857"/>
                  <a:pt x="290" y="3897"/>
                  <a:pt x="295" y="3914"/>
                </a:cubicBezTo>
                <a:lnTo>
                  <a:pt x="290" y="3931"/>
                </a:lnTo>
                <a:cubicBezTo>
                  <a:pt x="290" y="3942"/>
                  <a:pt x="267" y="3948"/>
                  <a:pt x="278" y="3971"/>
                </a:cubicBezTo>
                <a:cubicBezTo>
                  <a:pt x="287" y="3988"/>
                  <a:pt x="275" y="4003"/>
                  <a:pt x="253" y="4003"/>
                </a:cubicBezTo>
                <a:cubicBezTo>
                  <a:pt x="247" y="4003"/>
                  <a:pt x="240" y="4002"/>
                  <a:pt x="233" y="3999"/>
                </a:cubicBezTo>
                <a:lnTo>
                  <a:pt x="222" y="3993"/>
                </a:lnTo>
                <a:cubicBezTo>
                  <a:pt x="221" y="3993"/>
                  <a:pt x="220" y="3993"/>
                  <a:pt x="220" y="3993"/>
                </a:cubicBezTo>
                <a:cubicBezTo>
                  <a:pt x="207" y="3993"/>
                  <a:pt x="176" y="4045"/>
                  <a:pt x="182" y="4050"/>
                </a:cubicBezTo>
                <a:cubicBezTo>
                  <a:pt x="184" y="4051"/>
                  <a:pt x="187" y="4052"/>
                  <a:pt x="190" y="4052"/>
                </a:cubicBezTo>
                <a:cubicBezTo>
                  <a:pt x="203" y="4052"/>
                  <a:pt x="223" y="4042"/>
                  <a:pt x="227" y="4033"/>
                </a:cubicBezTo>
                <a:cubicBezTo>
                  <a:pt x="233" y="4030"/>
                  <a:pt x="237" y="4029"/>
                  <a:pt x="240" y="4029"/>
                </a:cubicBezTo>
                <a:cubicBezTo>
                  <a:pt x="243" y="4029"/>
                  <a:pt x="244" y="4030"/>
                  <a:pt x="244" y="4033"/>
                </a:cubicBezTo>
                <a:lnTo>
                  <a:pt x="250" y="4033"/>
                </a:lnTo>
                <a:cubicBezTo>
                  <a:pt x="261" y="4045"/>
                  <a:pt x="284" y="4045"/>
                  <a:pt x="290" y="4056"/>
                </a:cubicBezTo>
                <a:cubicBezTo>
                  <a:pt x="290" y="4062"/>
                  <a:pt x="273" y="4073"/>
                  <a:pt x="273" y="4084"/>
                </a:cubicBezTo>
                <a:cubicBezTo>
                  <a:pt x="273" y="4113"/>
                  <a:pt x="273" y="4130"/>
                  <a:pt x="233" y="4135"/>
                </a:cubicBezTo>
                <a:lnTo>
                  <a:pt x="216" y="4141"/>
                </a:lnTo>
                <a:cubicBezTo>
                  <a:pt x="199" y="4152"/>
                  <a:pt x="182" y="4186"/>
                  <a:pt x="165" y="4203"/>
                </a:cubicBezTo>
                <a:lnTo>
                  <a:pt x="142" y="4203"/>
                </a:lnTo>
                <a:lnTo>
                  <a:pt x="131" y="4209"/>
                </a:lnTo>
                <a:cubicBezTo>
                  <a:pt x="119" y="4209"/>
                  <a:pt x="131" y="4220"/>
                  <a:pt x="153" y="4232"/>
                </a:cubicBezTo>
                <a:lnTo>
                  <a:pt x="176" y="4249"/>
                </a:lnTo>
                <a:cubicBezTo>
                  <a:pt x="199" y="4266"/>
                  <a:pt x="205" y="4294"/>
                  <a:pt x="244" y="4306"/>
                </a:cubicBezTo>
                <a:cubicBezTo>
                  <a:pt x="273" y="4311"/>
                  <a:pt x="312" y="4340"/>
                  <a:pt x="239" y="4345"/>
                </a:cubicBezTo>
                <a:lnTo>
                  <a:pt x="233" y="4345"/>
                </a:lnTo>
                <a:cubicBezTo>
                  <a:pt x="233" y="4357"/>
                  <a:pt x="210" y="4391"/>
                  <a:pt x="199" y="4391"/>
                </a:cubicBezTo>
                <a:cubicBezTo>
                  <a:pt x="187" y="4391"/>
                  <a:pt x="159" y="4379"/>
                  <a:pt x="153" y="4379"/>
                </a:cubicBezTo>
                <a:cubicBezTo>
                  <a:pt x="148" y="4374"/>
                  <a:pt x="142" y="4351"/>
                  <a:pt x="136" y="4328"/>
                </a:cubicBezTo>
                <a:lnTo>
                  <a:pt x="170" y="4317"/>
                </a:lnTo>
                <a:lnTo>
                  <a:pt x="176" y="4317"/>
                </a:lnTo>
                <a:cubicBezTo>
                  <a:pt x="182" y="4311"/>
                  <a:pt x="170" y="4294"/>
                  <a:pt x="165" y="4288"/>
                </a:cubicBezTo>
                <a:cubicBezTo>
                  <a:pt x="164" y="4288"/>
                  <a:pt x="163" y="4288"/>
                  <a:pt x="162" y="4288"/>
                </a:cubicBezTo>
                <a:cubicBezTo>
                  <a:pt x="154" y="4288"/>
                  <a:pt x="136" y="4306"/>
                  <a:pt x="131" y="4311"/>
                </a:cubicBezTo>
                <a:cubicBezTo>
                  <a:pt x="131" y="4317"/>
                  <a:pt x="114" y="4334"/>
                  <a:pt x="114" y="4340"/>
                </a:cubicBezTo>
                <a:cubicBezTo>
                  <a:pt x="108" y="4345"/>
                  <a:pt x="74" y="4357"/>
                  <a:pt x="85" y="4368"/>
                </a:cubicBezTo>
                <a:cubicBezTo>
                  <a:pt x="91" y="4374"/>
                  <a:pt x="119" y="4391"/>
                  <a:pt x="148" y="4402"/>
                </a:cubicBezTo>
                <a:lnTo>
                  <a:pt x="148" y="4430"/>
                </a:lnTo>
                <a:cubicBezTo>
                  <a:pt x="142" y="4476"/>
                  <a:pt x="165" y="4515"/>
                  <a:pt x="182" y="4555"/>
                </a:cubicBezTo>
                <a:cubicBezTo>
                  <a:pt x="182" y="4555"/>
                  <a:pt x="176" y="4561"/>
                  <a:pt x="170" y="4566"/>
                </a:cubicBezTo>
                <a:lnTo>
                  <a:pt x="165" y="4566"/>
                </a:lnTo>
                <a:cubicBezTo>
                  <a:pt x="159" y="4561"/>
                  <a:pt x="142" y="4538"/>
                  <a:pt x="142" y="4532"/>
                </a:cubicBezTo>
                <a:cubicBezTo>
                  <a:pt x="136" y="4527"/>
                  <a:pt x="119" y="4481"/>
                  <a:pt x="97" y="4481"/>
                </a:cubicBezTo>
                <a:cubicBezTo>
                  <a:pt x="80" y="4481"/>
                  <a:pt x="63" y="4453"/>
                  <a:pt x="57" y="4442"/>
                </a:cubicBezTo>
                <a:cubicBezTo>
                  <a:pt x="57" y="4436"/>
                  <a:pt x="51" y="4425"/>
                  <a:pt x="51" y="4425"/>
                </a:cubicBezTo>
                <a:cubicBezTo>
                  <a:pt x="46" y="4425"/>
                  <a:pt x="46" y="4464"/>
                  <a:pt x="46" y="4481"/>
                </a:cubicBezTo>
                <a:cubicBezTo>
                  <a:pt x="46" y="4493"/>
                  <a:pt x="85" y="4532"/>
                  <a:pt x="102" y="4538"/>
                </a:cubicBezTo>
                <a:cubicBezTo>
                  <a:pt x="119" y="4549"/>
                  <a:pt x="97" y="4566"/>
                  <a:pt x="85" y="4566"/>
                </a:cubicBezTo>
                <a:cubicBezTo>
                  <a:pt x="83" y="4568"/>
                  <a:pt x="81" y="4568"/>
                  <a:pt x="79" y="4568"/>
                </a:cubicBezTo>
                <a:cubicBezTo>
                  <a:pt x="70" y="4568"/>
                  <a:pt x="62" y="4558"/>
                  <a:pt x="57" y="4544"/>
                </a:cubicBezTo>
                <a:lnTo>
                  <a:pt x="29" y="4549"/>
                </a:lnTo>
                <a:cubicBezTo>
                  <a:pt x="34" y="4566"/>
                  <a:pt x="34" y="4595"/>
                  <a:pt x="29" y="4601"/>
                </a:cubicBezTo>
                <a:cubicBezTo>
                  <a:pt x="29" y="4601"/>
                  <a:pt x="46" y="4612"/>
                  <a:pt x="80" y="4612"/>
                </a:cubicBezTo>
                <a:lnTo>
                  <a:pt x="80" y="4618"/>
                </a:lnTo>
                <a:lnTo>
                  <a:pt x="80" y="4635"/>
                </a:lnTo>
                <a:cubicBezTo>
                  <a:pt x="74" y="4657"/>
                  <a:pt x="80" y="4674"/>
                  <a:pt x="97" y="4674"/>
                </a:cubicBezTo>
                <a:lnTo>
                  <a:pt x="108" y="4674"/>
                </a:lnTo>
                <a:lnTo>
                  <a:pt x="119" y="4669"/>
                </a:lnTo>
                <a:cubicBezTo>
                  <a:pt x="127" y="4669"/>
                  <a:pt x="150" y="4664"/>
                  <a:pt x="166" y="4664"/>
                </a:cubicBezTo>
                <a:cubicBezTo>
                  <a:pt x="174" y="4664"/>
                  <a:pt x="180" y="4665"/>
                  <a:pt x="182" y="4669"/>
                </a:cubicBezTo>
                <a:cubicBezTo>
                  <a:pt x="182" y="4674"/>
                  <a:pt x="148" y="4714"/>
                  <a:pt x="159" y="4725"/>
                </a:cubicBezTo>
                <a:cubicBezTo>
                  <a:pt x="170" y="4737"/>
                  <a:pt x="153" y="4737"/>
                  <a:pt x="148" y="4737"/>
                </a:cubicBezTo>
                <a:cubicBezTo>
                  <a:pt x="137" y="4731"/>
                  <a:pt x="112" y="4702"/>
                  <a:pt x="100" y="4702"/>
                </a:cubicBezTo>
                <a:cubicBezTo>
                  <a:pt x="99" y="4702"/>
                  <a:pt x="98" y="4702"/>
                  <a:pt x="97" y="4703"/>
                </a:cubicBezTo>
                <a:cubicBezTo>
                  <a:pt x="85" y="4708"/>
                  <a:pt x="57" y="4725"/>
                  <a:pt x="46" y="4731"/>
                </a:cubicBezTo>
                <a:cubicBezTo>
                  <a:pt x="40" y="4731"/>
                  <a:pt x="34" y="4742"/>
                  <a:pt x="40" y="4748"/>
                </a:cubicBezTo>
                <a:cubicBezTo>
                  <a:pt x="40" y="4748"/>
                  <a:pt x="114" y="4754"/>
                  <a:pt x="142" y="4759"/>
                </a:cubicBezTo>
                <a:cubicBezTo>
                  <a:pt x="165" y="4765"/>
                  <a:pt x="193" y="4771"/>
                  <a:pt x="205" y="4771"/>
                </a:cubicBezTo>
                <a:lnTo>
                  <a:pt x="233" y="4771"/>
                </a:lnTo>
                <a:cubicBezTo>
                  <a:pt x="244" y="4776"/>
                  <a:pt x="278" y="4799"/>
                  <a:pt x="267" y="4799"/>
                </a:cubicBezTo>
                <a:cubicBezTo>
                  <a:pt x="261" y="4805"/>
                  <a:pt x="227" y="4816"/>
                  <a:pt x="205" y="4827"/>
                </a:cubicBezTo>
                <a:lnTo>
                  <a:pt x="182" y="4845"/>
                </a:lnTo>
                <a:lnTo>
                  <a:pt x="176" y="4850"/>
                </a:lnTo>
                <a:cubicBezTo>
                  <a:pt x="159" y="4856"/>
                  <a:pt x="131" y="4879"/>
                  <a:pt x="125" y="4879"/>
                </a:cubicBezTo>
                <a:cubicBezTo>
                  <a:pt x="114" y="4873"/>
                  <a:pt x="63" y="4850"/>
                  <a:pt x="51" y="4845"/>
                </a:cubicBezTo>
                <a:cubicBezTo>
                  <a:pt x="49" y="4843"/>
                  <a:pt x="48" y="4843"/>
                  <a:pt x="47" y="4843"/>
                </a:cubicBezTo>
                <a:cubicBezTo>
                  <a:pt x="39" y="4843"/>
                  <a:pt x="59" y="4880"/>
                  <a:pt x="80" y="4890"/>
                </a:cubicBezTo>
                <a:cubicBezTo>
                  <a:pt x="102" y="4896"/>
                  <a:pt x="136" y="4918"/>
                  <a:pt x="148" y="4941"/>
                </a:cubicBezTo>
                <a:lnTo>
                  <a:pt x="142" y="4947"/>
                </a:lnTo>
                <a:cubicBezTo>
                  <a:pt x="119" y="4969"/>
                  <a:pt x="119" y="4981"/>
                  <a:pt x="142" y="4992"/>
                </a:cubicBezTo>
                <a:lnTo>
                  <a:pt x="165" y="5003"/>
                </a:lnTo>
                <a:cubicBezTo>
                  <a:pt x="165" y="5020"/>
                  <a:pt x="239" y="5037"/>
                  <a:pt x="267" y="5037"/>
                </a:cubicBezTo>
                <a:cubicBezTo>
                  <a:pt x="295" y="5037"/>
                  <a:pt x="312" y="5060"/>
                  <a:pt x="307" y="5066"/>
                </a:cubicBezTo>
                <a:cubicBezTo>
                  <a:pt x="307" y="5071"/>
                  <a:pt x="284" y="5088"/>
                  <a:pt x="261" y="5100"/>
                </a:cubicBezTo>
                <a:lnTo>
                  <a:pt x="239" y="5083"/>
                </a:lnTo>
                <a:cubicBezTo>
                  <a:pt x="222" y="5071"/>
                  <a:pt x="193" y="5071"/>
                  <a:pt x="176" y="5060"/>
                </a:cubicBezTo>
                <a:lnTo>
                  <a:pt x="165" y="5054"/>
                </a:lnTo>
                <a:cubicBezTo>
                  <a:pt x="165" y="5043"/>
                  <a:pt x="142" y="5032"/>
                  <a:pt x="119" y="5020"/>
                </a:cubicBezTo>
                <a:lnTo>
                  <a:pt x="91" y="5015"/>
                </a:lnTo>
                <a:cubicBezTo>
                  <a:pt x="85" y="5015"/>
                  <a:pt x="80" y="5003"/>
                  <a:pt x="85" y="4998"/>
                </a:cubicBezTo>
                <a:lnTo>
                  <a:pt x="85" y="4986"/>
                </a:lnTo>
                <a:cubicBezTo>
                  <a:pt x="91" y="4969"/>
                  <a:pt x="102" y="4952"/>
                  <a:pt x="114" y="4947"/>
                </a:cubicBezTo>
                <a:lnTo>
                  <a:pt x="119" y="4935"/>
                </a:lnTo>
                <a:lnTo>
                  <a:pt x="119" y="4930"/>
                </a:lnTo>
                <a:cubicBezTo>
                  <a:pt x="125" y="4918"/>
                  <a:pt x="91" y="4896"/>
                  <a:pt x="80" y="4896"/>
                </a:cubicBezTo>
                <a:lnTo>
                  <a:pt x="40" y="4896"/>
                </a:lnTo>
                <a:cubicBezTo>
                  <a:pt x="34" y="4896"/>
                  <a:pt x="29" y="4901"/>
                  <a:pt x="34" y="4907"/>
                </a:cubicBezTo>
                <a:lnTo>
                  <a:pt x="34" y="4913"/>
                </a:lnTo>
                <a:lnTo>
                  <a:pt x="34" y="4941"/>
                </a:lnTo>
                <a:cubicBezTo>
                  <a:pt x="40" y="4969"/>
                  <a:pt x="34" y="5009"/>
                  <a:pt x="40" y="5015"/>
                </a:cubicBezTo>
                <a:cubicBezTo>
                  <a:pt x="40" y="5020"/>
                  <a:pt x="80" y="5037"/>
                  <a:pt x="91" y="5043"/>
                </a:cubicBezTo>
                <a:cubicBezTo>
                  <a:pt x="108" y="5043"/>
                  <a:pt x="176" y="5066"/>
                  <a:pt x="159" y="5077"/>
                </a:cubicBezTo>
                <a:cubicBezTo>
                  <a:pt x="148" y="5088"/>
                  <a:pt x="182" y="5100"/>
                  <a:pt x="199" y="5100"/>
                </a:cubicBezTo>
                <a:cubicBezTo>
                  <a:pt x="222" y="5100"/>
                  <a:pt x="233" y="5106"/>
                  <a:pt x="227" y="5111"/>
                </a:cubicBezTo>
                <a:lnTo>
                  <a:pt x="222" y="5111"/>
                </a:lnTo>
                <a:cubicBezTo>
                  <a:pt x="214" y="5113"/>
                  <a:pt x="205" y="5113"/>
                  <a:pt x="195" y="5113"/>
                </a:cubicBezTo>
                <a:lnTo>
                  <a:pt x="195" y="5113"/>
                </a:lnTo>
                <a:cubicBezTo>
                  <a:pt x="167" y="5113"/>
                  <a:pt x="139" y="5113"/>
                  <a:pt x="182" y="5151"/>
                </a:cubicBezTo>
                <a:cubicBezTo>
                  <a:pt x="187" y="5151"/>
                  <a:pt x="165" y="5174"/>
                  <a:pt x="153" y="5174"/>
                </a:cubicBezTo>
                <a:lnTo>
                  <a:pt x="74" y="5179"/>
                </a:lnTo>
                <a:cubicBezTo>
                  <a:pt x="51" y="5196"/>
                  <a:pt x="23" y="5213"/>
                  <a:pt x="17" y="5225"/>
                </a:cubicBezTo>
                <a:lnTo>
                  <a:pt x="23" y="5236"/>
                </a:lnTo>
                <a:lnTo>
                  <a:pt x="23" y="5242"/>
                </a:lnTo>
                <a:cubicBezTo>
                  <a:pt x="29" y="5245"/>
                  <a:pt x="36" y="5246"/>
                  <a:pt x="42" y="5246"/>
                </a:cubicBezTo>
                <a:cubicBezTo>
                  <a:pt x="48" y="5246"/>
                  <a:pt x="54" y="5245"/>
                  <a:pt x="57" y="5242"/>
                </a:cubicBezTo>
                <a:cubicBezTo>
                  <a:pt x="57" y="5242"/>
                  <a:pt x="72" y="5207"/>
                  <a:pt x="88" y="5207"/>
                </a:cubicBezTo>
                <a:cubicBezTo>
                  <a:pt x="89" y="5207"/>
                  <a:pt x="90" y="5207"/>
                  <a:pt x="91" y="5208"/>
                </a:cubicBezTo>
                <a:cubicBezTo>
                  <a:pt x="114" y="5213"/>
                  <a:pt x="57" y="5230"/>
                  <a:pt x="63" y="5253"/>
                </a:cubicBezTo>
                <a:cubicBezTo>
                  <a:pt x="63" y="5270"/>
                  <a:pt x="63" y="5332"/>
                  <a:pt x="85" y="5349"/>
                </a:cubicBezTo>
                <a:cubicBezTo>
                  <a:pt x="108" y="5361"/>
                  <a:pt x="125" y="5372"/>
                  <a:pt x="119" y="5372"/>
                </a:cubicBezTo>
                <a:lnTo>
                  <a:pt x="119" y="5378"/>
                </a:lnTo>
                <a:cubicBezTo>
                  <a:pt x="115" y="5381"/>
                  <a:pt x="110" y="5381"/>
                  <a:pt x="104" y="5381"/>
                </a:cubicBezTo>
                <a:cubicBezTo>
                  <a:pt x="96" y="5381"/>
                  <a:pt x="88" y="5380"/>
                  <a:pt x="80" y="5380"/>
                </a:cubicBezTo>
                <a:cubicBezTo>
                  <a:pt x="70" y="5380"/>
                  <a:pt x="63" y="5382"/>
                  <a:pt x="63" y="5395"/>
                </a:cubicBezTo>
                <a:cubicBezTo>
                  <a:pt x="63" y="5406"/>
                  <a:pt x="91" y="5418"/>
                  <a:pt x="114" y="5423"/>
                </a:cubicBezTo>
                <a:lnTo>
                  <a:pt x="131" y="5429"/>
                </a:lnTo>
                <a:cubicBezTo>
                  <a:pt x="148" y="5429"/>
                  <a:pt x="148" y="5469"/>
                  <a:pt x="142" y="5480"/>
                </a:cubicBezTo>
                <a:cubicBezTo>
                  <a:pt x="142" y="5486"/>
                  <a:pt x="135" y="5489"/>
                  <a:pt x="126" y="5489"/>
                </a:cubicBezTo>
                <a:cubicBezTo>
                  <a:pt x="111" y="5489"/>
                  <a:pt x="89" y="5481"/>
                  <a:pt x="85" y="5474"/>
                </a:cubicBezTo>
                <a:cubicBezTo>
                  <a:pt x="85" y="5463"/>
                  <a:pt x="85" y="5435"/>
                  <a:pt x="85" y="5423"/>
                </a:cubicBezTo>
                <a:lnTo>
                  <a:pt x="57" y="5429"/>
                </a:lnTo>
                <a:lnTo>
                  <a:pt x="51" y="5429"/>
                </a:lnTo>
                <a:cubicBezTo>
                  <a:pt x="46" y="5440"/>
                  <a:pt x="40" y="5463"/>
                  <a:pt x="40" y="5469"/>
                </a:cubicBezTo>
                <a:cubicBezTo>
                  <a:pt x="40" y="5474"/>
                  <a:pt x="68" y="5508"/>
                  <a:pt x="57" y="5520"/>
                </a:cubicBezTo>
                <a:cubicBezTo>
                  <a:pt x="46" y="5525"/>
                  <a:pt x="23" y="5542"/>
                  <a:pt x="23" y="5548"/>
                </a:cubicBezTo>
                <a:cubicBezTo>
                  <a:pt x="23" y="5554"/>
                  <a:pt x="23" y="5559"/>
                  <a:pt x="34" y="5559"/>
                </a:cubicBezTo>
                <a:lnTo>
                  <a:pt x="46" y="5559"/>
                </a:lnTo>
                <a:cubicBezTo>
                  <a:pt x="57" y="5559"/>
                  <a:pt x="85" y="5588"/>
                  <a:pt x="91" y="5599"/>
                </a:cubicBezTo>
                <a:cubicBezTo>
                  <a:pt x="102" y="5610"/>
                  <a:pt x="85" y="5627"/>
                  <a:pt x="57" y="5639"/>
                </a:cubicBezTo>
                <a:lnTo>
                  <a:pt x="46" y="5650"/>
                </a:lnTo>
                <a:lnTo>
                  <a:pt x="40" y="5667"/>
                </a:lnTo>
                <a:cubicBezTo>
                  <a:pt x="51" y="5684"/>
                  <a:pt x="57" y="5730"/>
                  <a:pt x="51" y="5741"/>
                </a:cubicBezTo>
                <a:cubicBezTo>
                  <a:pt x="46" y="5752"/>
                  <a:pt x="34" y="5769"/>
                  <a:pt x="34" y="5775"/>
                </a:cubicBezTo>
                <a:cubicBezTo>
                  <a:pt x="29" y="5781"/>
                  <a:pt x="46" y="5837"/>
                  <a:pt x="34" y="5854"/>
                </a:cubicBezTo>
                <a:cubicBezTo>
                  <a:pt x="29" y="5871"/>
                  <a:pt x="23" y="5906"/>
                  <a:pt x="29" y="5928"/>
                </a:cubicBezTo>
                <a:lnTo>
                  <a:pt x="91" y="5928"/>
                </a:lnTo>
                <a:cubicBezTo>
                  <a:pt x="114" y="5940"/>
                  <a:pt x="85" y="5962"/>
                  <a:pt x="68" y="5968"/>
                </a:cubicBezTo>
                <a:cubicBezTo>
                  <a:pt x="51" y="5974"/>
                  <a:pt x="63" y="6013"/>
                  <a:pt x="74" y="6030"/>
                </a:cubicBezTo>
                <a:cubicBezTo>
                  <a:pt x="91" y="6047"/>
                  <a:pt x="85" y="6064"/>
                  <a:pt x="63" y="6076"/>
                </a:cubicBezTo>
                <a:lnTo>
                  <a:pt x="51" y="6081"/>
                </a:lnTo>
                <a:lnTo>
                  <a:pt x="40" y="6093"/>
                </a:lnTo>
                <a:cubicBezTo>
                  <a:pt x="34" y="6098"/>
                  <a:pt x="85" y="6110"/>
                  <a:pt x="108" y="6115"/>
                </a:cubicBezTo>
                <a:cubicBezTo>
                  <a:pt x="131" y="6115"/>
                  <a:pt x="119" y="6127"/>
                  <a:pt x="108" y="6127"/>
                </a:cubicBezTo>
                <a:cubicBezTo>
                  <a:pt x="99" y="6131"/>
                  <a:pt x="79" y="6147"/>
                  <a:pt x="68" y="6147"/>
                </a:cubicBezTo>
                <a:cubicBezTo>
                  <a:pt x="66" y="6147"/>
                  <a:pt x="64" y="6146"/>
                  <a:pt x="63" y="6144"/>
                </a:cubicBezTo>
                <a:cubicBezTo>
                  <a:pt x="61" y="6141"/>
                  <a:pt x="60" y="6140"/>
                  <a:pt x="58" y="6140"/>
                </a:cubicBezTo>
                <a:cubicBezTo>
                  <a:pt x="52" y="6140"/>
                  <a:pt x="43" y="6157"/>
                  <a:pt x="34" y="6184"/>
                </a:cubicBezTo>
                <a:lnTo>
                  <a:pt x="29" y="6206"/>
                </a:lnTo>
                <a:lnTo>
                  <a:pt x="29" y="6212"/>
                </a:lnTo>
                <a:cubicBezTo>
                  <a:pt x="29" y="6212"/>
                  <a:pt x="29" y="6235"/>
                  <a:pt x="34" y="6257"/>
                </a:cubicBezTo>
                <a:lnTo>
                  <a:pt x="40" y="6280"/>
                </a:lnTo>
                <a:cubicBezTo>
                  <a:pt x="46" y="6308"/>
                  <a:pt x="23" y="6342"/>
                  <a:pt x="57" y="6371"/>
                </a:cubicBezTo>
                <a:cubicBezTo>
                  <a:pt x="68" y="6376"/>
                  <a:pt x="63" y="6393"/>
                  <a:pt x="40" y="6393"/>
                </a:cubicBezTo>
                <a:cubicBezTo>
                  <a:pt x="12" y="6393"/>
                  <a:pt x="29" y="6399"/>
                  <a:pt x="34" y="6410"/>
                </a:cubicBezTo>
                <a:lnTo>
                  <a:pt x="34" y="6422"/>
                </a:lnTo>
                <a:cubicBezTo>
                  <a:pt x="34" y="6439"/>
                  <a:pt x="57" y="6456"/>
                  <a:pt x="74" y="6456"/>
                </a:cubicBezTo>
                <a:cubicBezTo>
                  <a:pt x="91" y="6462"/>
                  <a:pt x="91" y="6484"/>
                  <a:pt x="74" y="6518"/>
                </a:cubicBezTo>
                <a:lnTo>
                  <a:pt x="29" y="6518"/>
                </a:lnTo>
                <a:cubicBezTo>
                  <a:pt x="29" y="6518"/>
                  <a:pt x="23" y="6541"/>
                  <a:pt x="29" y="6547"/>
                </a:cubicBezTo>
                <a:lnTo>
                  <a:pt x="34" y="6552"/>
                </a:lnTo>
                <a:cubicBezTo>
                  <a:pt x="51" y="6564"/>
                  <a:pt x="40" y="6592"/>
                  <a:pt x="29" y="6598"/>
                </a:cubicBezTo>
                <a:cubicBezTo>
                  <a:pt x="17" y="6603"/>
                  <a:pt x="40" y="6620"/>
                  <a:pt x="51" y="6626"/>
                </a:cubicBezTo>
                <a:cubicBezTo>
                  <a:pt x="63" y="6632"/>
                  <a:pt x="57" y="6654"/>
                  <a:pt x="46" y="6677"/>
                </a:cubicBezTo>
                <a:lnTo>
                  <a:pt x="29" y="6688"/>
                </a:lnTo>
                <a:lnTo>
                  <a:pt x="0" y="6717"/>
                </a:lnTo>
                <a:cubicBezTo>
                  <a:pt x="23" y="6734"/>
                  <a:pt x="34" y="6762"/>
                  <a:pt x="23" y="6779"/>
                </a:cubicBezTo>
                <a:lnTo>
                  <a:pt x="23" y="6791"/>
                </a:lnTo>
                <a:cubicBezTo>
                  <a:pt x="29" y="6808"/>
                  <a:pt x="63" y="6830"/>
                  <a:pt x="57" y="6842"/>
                </a:cubicBezTo>
                <a:lnTo>
                  <a:pt x="29" y="6870"/>
                </a:lnTo>
                <a:cubicBezTo>
                  <a:pt x="57" y="6881"/>
                  <a:pt x="68" y="6887"/>
                  <a:pt x="63" y="6893"/>
                </a:cubicBezTo>
                <a:cubicBezTo>
                  <a:pt x="57" y="6893"/>
                  <a:pt x="40" y="6938"/>
                  <a:pt x="40" y="6955"/>
                </a:cubicBezTo>
                <a:cubicBezTo>
                  <a:pt x="34" y="6972"/>
                  <a:pt x="40" y="7006"/>
                  <a:pt x="40" y="7018"/>
                </a:cubicBezTo>
                <a:cubicBezTo>
                  <a:pt x="40" y="7023"/>
                  <a:pt x="46" y="7052"/>
                  <a:pt x="40" y="7057"/>
                </a:cubicBezTo>
                <a:cubicBezTo>
                  <a:pt x="34" y="7063"/>
                  <a:pt x="40" y="7080"/>
                  <a:pt x="40" y="7091"/>
                </a:cubicBezTo>
                <a:cubicBezTo>
                  <a:pt x="34" y="7103"/>
                  <a:pt x="0" y="7154"/>
                  <a:pt x="6" y="7176"/>
                </a:cubicBezTo>
                <a:cubicBezTo>
                  <a:pt x="17" y="7193"/>
                  <a:pt x="29" y="7210"/>
                  <a:pt x="34" y="7216"/>
                </a:cubicBezTo>
                <a:lnTo>
                  <a:pt x="46" y="7222"/>
                </a:lnTo>
                <a:lnTo>
                  <a:pt x="57" y="7228"/>
                </a:lnTo>
                <a:cubicBezTo>
                  <a:pt x="80" y="7239"/>
                  <a:pt x="46" y="7250"/>
                  <a:pt x="46" y="7262"/>
                </a:cubicBezTo>
                <a:cubicBezTo>
                  <a:pt x="46" y="7273"/>
                  <a:pt x="46" y="7313"/>
                  <a:pt x="46" y="7347"/>
                </a:cubicBezTo>
                <a:lnTo>
                  <a:pt x="34" y="7369"/>
                </a:lnTo>
                <a:cubicBezTo>
                  <a:pt x="23" y="7398"/>
                  <a:pt x="23" y="7426"/>
                  <a:pt x="29" y="7449"/>
                </a:cubicBezTo>
                <a:lnTo>
                  <a:pt x="29" y="7454"/>
                </a:lnTo>
                <a:cubicBezTo>
                  <a:pt x="34" y="7460"/>
                  <a:pt x="17" y="7494"/>
                  <a:pt x="29" y="7506"/>
                </a:cubicBezTo>
                <a:cubicBezTo>
                  <a:pt x="34" y="7517"/>
                  <a:pt x="17" y="7557"/>
                  <a:pt x="29" y="7562"/>
                </a:cubicBezTo>
                <a:cubicBezTo>
                  <a:pt x="34" y="7574"/>
                  <a:pt x="17" y="7630"/>
                  <a:pt x="17" y="7647"/>
                </a:cubicBezTo>
                <a:cubicBezTo>
                  <a:pt x="23" y="7670"/>
                  <a:pt x="29" y="7693"/>
                  <a:pt x="34" y="7704"/>
                </a:cubicBezTo>
                <a:lnTo>
                  <a:pt x="34" y="7721"/>
                </a:lnTo>
                <a:lnTo>
                  <a:pt x="34" y="7732"/>
                </a:lnTo>
                <a:cubicBezTo>
                  <a:pt x="29" y="7755"/>
                  <a:pt x="40" y="7767"/>
                  <a:pt x="63" y="7767"/>
                </a:cubicBezTo>
                <a:lnTo>
                  <a:pt x="85" y="7767"/>
                </a:lnTo>
                <a:cubicBezTo>
                  <a:pt x="87" y="7766"/>
                  <a:pt x="88" y="7765"/>
                  <a:pt x="90" y="7765"/>
                </a:cubicBezTo>
                <a:cubicBezTo>
                  <a:pt x="98" y="7765"/>
                  <a:pt x="102" y="7779"/>
                  <a:pt x="102" y="7784"/>
                </a:cubicBezTo>
                <a:cubicBezTo>
                  <a:pt x="102" y="7789"/>
                  <a:pt x="74" y="7795"/>
                  <a:pt x="63" y="7795"/>
                </a:cubicBezTo>
                <a:cubicBezTo>
                  <a:pt x="51" y="7795"/>
                  <a:pt x="29" y="7806"/>
                  <a:pt x="17" y="7823"/>
                </a:cubicBezTo>
                <a:lnTo>
                  <a:pt x="23" y="7840"/>
                </a:lnTo>
                <a:cubicBezTo>
                  <a:pt x="23" y="7846"/>
                  <a:pt x="34" y="7846"/>
                  <a:pt x="40" y="7852"/>
                </a:cubicBezTo>
                <a:cubicBezTo>
                  <a:pt x="40" y="7852"/>
                  <a:pt x="63" y="7925"/>
                  <a:pt x="63" y="7925"/>
                </a:cubicBezTo>
                <a:lnTo>
                  <a:pt x="34" y="7954"/>
                </a:lnTo>
                <a:cubicBezTo>
                  <a:pt x="46" y="7988"/>
                  <a:pt x="51" y="8067"/>
                  <a:pt x="51" y="8090"/>
                </a:cubicBezTo>
                <a:cubicBezTo>
                  <a:pt x="46" y="8107"/>
                  <a:pt x="46" y="8135"/>
                  <a:pt x="46" y="8141"/>
                </a:cubicBezTo>
                <a:cubicBezTo>
                  <a:pt x="46" y="8147"/>
                  <a:pt x="68" y="8181"/>
                  <a:pt x="57" y="8192"/>
                </a:cubicBezTo>
                <a:cubicBezTo>
                  <a:pt x="51" y="8203"/>
                  <a:pt x="63" y="8226"/>
                  <a:pt x="57" y="8237"/>
                </a:cubicBezTo>
                <a:cubicBezTo>
                  <a:pt x="51" y="8243"/>
                  <a:pt x="40" y="8266"/>
                  <a:pt x="34" y="8289"/>
                </a:cubicBezTo>
                <a:lnTo>
                  <a:pt x="46" y="8300"/>
                </a:lnTo>
                <a:lnTo>
                  <a:pt x="91" y="8334"/>
                </a:lnTo>
                <a:cubicBezTo>
                  <a:pt x="74" y="8374"/>
                  <a:pt x="29" y="8464"/>
                  <a:pt x="34" y="8487"/>
                </a:cubicBezTo>
                <a:cubicBezTo>
                  <a:pt x="40" y="8515"/>
                  <a:pt x="80" y="8527"/>
                  <a:pt x="91" y="8532"/>
                </a:cubicBezTo>
                <a:cubicBezTo>
                  <a:pt x="97" y="8538"/>
                  <a:pt x="40" y="8584"/>
                  <a:pt x="40" y="8601"/>
                </a:cubicBezTo>
                <a:cubicBezTo>
                  <a:pt x="40" y="8612"/>
                  <a:pt x="51" y="8686"/>
                  <a:pt x="57" y="8708"/>
                </a:cubicBezTo>
                <a:cubicBezTo>
                  <a:pt x="63" y="8725"/>
                  <a:pt x="63" y="8748"/>
                  <a:pt x="57" y="8748"/>
                </a:cubicBezTo>
                <a:cubicBezTo>
                  <a:pt x="57" y="8748"/>
                  <a:pt x="17" y="8754"/>
                  <a:pt x="23" y="8765"/>
                </a:cubicBezTo>
                <a:cubicBezTo>
                  <a:pt x="34" y="8771"/>
                  <a:pt x="51" y="8805"/>
                  <a:pt x="51" y="8810"/>
                </a:cubicBezTo>
                <a:cubicBezTo>
                  <a:pt x="57" y="8822"/>
                  <a:pt x="46" y="8845"/>
                  <a:pt x="34" y="8862"/>
                </a:cubicBezTo>
                <a:lnTo>
                  <a:pt x="57" y="8879"/>
                </a:lnTo>
                <a:cubicBezTo>
                  <a:pt x="68" y="8890"/>
                  <a:pt x="46" y="8918"/>
                  <a:pt x="46" y="8941"/>
                </a:cubicBezTo>
                <a:lnTo>
                  <a:pt x="46" y="8952"/>
                </a:lnTo>
                <a:cubicBezTo>
                  <a:pt x="51" y="8969"/>
                  <a:pt x="57" y="8998"/>
                  <a:pt x="51" y="9009"/>
                </a:cubicBezTo>
                <a:cubicBezTo>
                  <a:pt x="46" y="9015"/>
                  <a:pt x="46" y="9026"/>
                  <a:pt x="51" y="9026"/>
                </a:cubicBezTo>
                <a:cubicBezTo>
                  <a:pt x="51" y="9028"/>
                  <a:pt x="52" y="9028"/>
                  <a:pt x="53" y="9028"/>
                </a:cubicBezTo>
                <a:cubicBezTo>
                  <a:pt x="55" y="9028"/>
                  <a:pt x="59" y="9024"/>
                  <a:pt x="63" y="9020"/>
                </a:cubicBezTo>
                <a:lnTo>
                  <a:pt x="68" y="9020"/>
                </a:lnTo>
                <a:cubicBezTo>
                  <a:pt x="74" y="9020"/>
                  <a:pt x="85" y="9032"/>
                  <a:pt x="85" y="9032"/>
                </a:cubicBezTo>
                <a:cubicBezTo>
                  <a:pt x="80" y="9043"/>
                  <a:pt x="63" y="9054"/>
                  <a:pt x="68" y="9054"/>
                </a:cubicBezTo>
                <a:cubicBezTo>
                  <a:pt x="74" y="9066"/>
                  <a:pt x="91" y="9071"/>
                  <a:pt x="68" y="9083"/>
                </a:cubicBezTo>
                <a:cubicBezTo>
                  <a:pt x="68" y="9089"/>
                  <a:pt x="80" y="9100"/>
                  <a:pt x="80" y="9106"/>
                </a:cubicBezTo>
                <a:lnTo>
                  <a:pt x="74" y="9123"/>
                </a:lnTo>
                <a:cubicBezTo>
                  <a:pt x="68" y="9140"/>
                  <a:pt x="74" y="9179"/>
                  <a:pt x="63" y="9185"/>
                </a:cubicBezTo>
                <a:cubicBezTo>
                  <a:pt x="57" y="9196"/>
                  <a:pt x="51" y="9230"/>
                  <a:pt x="51" y="9242"/>
                </a:cubicBezTo>
                <a:cubicBezTo>
                  <a:pt x="57" y="9253"/>
                  <a:pt x="40" y="9281"/>
                  <a:pt x="40" y="9293"/>
                </a:cubicBezTo>
                <a:cubicBezTo>
                  <a:pt x="40" y="9298"/>
                  <a:pt x="46" y="9315"/>
                  <a:pt x="51" y="9327"/>
                </a:cubicBezTo>
                <a:lnTo>
                  <a:pt x="46" y="9338"/>
                </a:lnTo>
                <a:lnTo>
                  <a:pt x="29" y="9367"/>
                </a:lnTo>
                <a:cubicBezTo>
                  <a:pt x="57" y="9372"/>
                  <a:pt x="57" y="9378"/>
                  <a:pt x="46" y="9378"/>
                </a:cubicBezTo>
                <a:cubicBezTo>
                  <a:pt x="34" y="9378"/>
                  <a:pt x="40" y="9401"/>
                  <a:pt x="46" y="9406"/>
                </a:cubicBezTo>
                <a:cubicBezTo>
                  <a:pt x="51" y="9418"/>
                  <a:pt x="46" y="9435"/>
                  <a:pt x="40" y="9446"/>
                </a:cubicBezTo>
                <a:lnTo>
                  <a:pt x="57" y="9457"/>
                </a:lnTo>
                <a:lnTo>
                  <a:pt x="74" y="9469"/>
                </a:lnTo>
                <a:cubicBezTo>
                  <a:pt x="97" y="9486"/>
                  <a:pt x="74" y="9503"/>
                  <a:pt x="63" y="9503"/>
                </a:cubicBezTo>
                <a:cubicBezTo>
                  <a:pt x="57" y="9503"/>
                  <a:pt x="34" y="9542"/>
                  <a:pt x="40" y="9554"/>
                </a:cubicBezTo>
                <a:cubicBezTo>
                  <a:pt x="40" y="9565"/>
                  <a:pt x="80" y="9599"/>
                  <a:pt x="74" y="9611"/>
                </a:cubicBezTo>
                <a:cubicBezTo>
                  <a:pt x="63" y="9622"/>
                  <a:pt x="63" y="9645"/>
                  <a:pt x="68" y="9662"/>
                </a:cubicBezTo>
                <a:lnTo>
                  <a:pt x="51" y="9679"/>
                </a:lnTo>
                <a:lnTo>
                  <a:pt x="17" y="9701"/>
                </a:lnTo>
                <a:cubicBezTo>
                  <a:pt x="40" y="9724"/>
                  <a:pt x="34" y="9781"/>
                  <a:pt x="46" y="9792"/>
                </a:cubicBezTo>
                <a:cubicBezTo>
                  <a:pt x="57" y="9803"/>
                  <a:pt x="74" y="9837"/>
                  <a:pt x="74" y="9843"/>
                </a:cubicBezTo>
                <a:cubicBezTo>
                  <a:pt x="68" y="9854"/>
                  <a:pt x="51" y="9923"/>
                  <a:pt x="51" y="9945"/>
                </a:cubicBezTo>
                <a:cubicBezTo>
                  <a:pt x="51" y="9968"/>
                  <a:pt x="51" y="9996"/>
                  <a:pt x="57" y="9996"/>
                </a:cubicBezTo>
                <a:cubicBezTo>
                  <a:pt x="57" y="10002"/>
                  <a:pt x="80" y="10025"/>
                  <a:pt x="68" y="10030"/>
                </a:cubicBezTo>
                <a:cubicBezTo>
                  <a:pt x="57" y="10036"/>
                  <a:pt x="68" y="10059"/>
                  <a:pt x="91" y="10087"/>
                </a:cubicBezTo>
                <a:lnTo>
                  <a:pt x="80" y="10104"/>
                </a:lnTo>
                <a:lnTo>
                  <a:pt x="57" y="10150"/>
                </a:lnTo>
                <a:cubicBezTo>
                  <a:pt x="74" y="10206"/>
                  <a:pt x="63" y="10286"/>
                  <a:pt x="63" y="10297"/>
                </a:cubicBezTo>
                <a:cubicBezTo>
                  <a:pt x="68" y="10314"/>
                  <a:pt x="97" y="10331"/>
                  <a:pt x="108" y="10331"/>
                </a:cubicBezTo>
                <a:cubicBezTo>
                  <a:pt x="119" y="10331"/>
                  <a:pt x="97" y="10365"/>
                  <a:pt x="80" y="10376"/>
                </a:cubicBezTo>
                <a:cubicBezTo>
                  <a:pt x="68" y="10388"/>
                  <a:pt x="85" y="10416"/>
                  <a:pt x="97" y="10422"/>
                </a:cubicBezTo>
                <a:cubicBezTo>
                  <a:pt x="102" y="10433"/>
                  <a:pt x="108" y="10445"/>
                  <a:pt x="102" y="10450"/>
                </a:cubicBezTo>
                <a:lnTo>
                  <a:pt x="97" y="10456"/>
                </a:lnTo>
                <a:cubicBezTo>
                  <a:pt x="57" y="10490"/>
                  <a:pt x="57" y="10496"/>
                  <a:pt x="91" y="10530"/>
                </a:cubicBezTo>
                <a:cubicBezTo>
                  <a:pt x="102" y="10541"/>
                  <a:pt x="108" y="10558"/>
                  <a:pt x="119" y="10564"/>
                </a:cubicBezTo>
                <a:lnTo>
                  <a:pt x="136" y="10569"/>
                </a:lnTo>
                <a:cubicBezTo>
                  <a:pt x="142" y="10575"/>
                  <a:pt x="136" y="10598"/>
                  <a:pt x="125" y="10598"/>
                </a:cubicBezTo>
                <a:cubicBezTo>
                  <a:pt x="119" y="10603"/>
                  <a:pt x="119" y="10615"/>
                  <a:pt x="125" y="10615"/>
                </a:cubicBezTo>
                <a:cubicBezTo>
                  <a:pt x="125" y="10620"/>
                  <a:pt x="97" y="10626"/>
                  <a:pt x="85" y="10626"/>
                </a:cubicBezTo>
                <a:cubicBezTo>
                  <a:pt x="74" y="10626"/>
                  <a:pt x="68" y="10660"/>
                  <a:pt x="63" y="10672"/>
                </a:cubicBezTo>
                <a:cubicBezTo>
                  <a:pt x="63" y="10683"/>
                  <a:pt x="57" y="10717"/>
                  <a:pt x="63" y="10728"/>
                </a:cubicBezTo>
                <a:cubicBezTo>
                  <a:pt x="68" y="10734"/>
                  <a:pt x="57" y="10768"/>
                  <a:pt x="68" y="10779"/>
                </a:cubicBezTo>
                <a:cubicBezTo>
                  <a:pt x="80" y="10791"/>
                  <a:pt x="91" y="10819"/>
                  <a:pt x="85" y="10825"/>
                </a:cubicBezTo>
                <a:cubicBezTo>
                  <a:pt x="85" y="10836"/>
                  <a:pt x="74" y="10864"/>
                  <a:pt x="68" y="10876"/>
                </a:cubicBezTo>
                <a:cubicBezTo>
                  <a:pt x="63" y="10881"/>
                  <a:pt x="68" y="10898"/>
                  <a:pt x="85" y="10915"/>
                </a:cubicBezTo>
                <a:lnTo>
                  <a:pt x="68" y="10932"/>
                </a:lnTo>
                <a:cubicBezTo>
                  <a:pt x="57" y="10950"/>
                  <a:pt x="51" y="10972"/>
                  <a:pt x="63" y="10989"/>
                </a:cubicBezTo>
                <a:lnTo>
                  <a:pt x="80" y="11012"/>
                </a:lnTo>
                <a:cubicBezTo>
                  <a:pt x="80" y="11040"/>
                  <a:pt x="63" y="11074"/>
                  <a:pt x="51" y="11080"/>
                </a:cubicBezTo>
                <a:cubicBezTo>
                  <a:pt x="40" y="11086"/>
                  <a:pt x="68" y="11114"/>
                  <a:pt x="80" y="11125"/>
                </a:cubicBezTo>
                <a:cubicBezTo>
                  <a:pt x="91" y="11131"/>
                  <a:pt x="74" y="11165"/>
                  <a:pt x="63" y="11182"/>
                </a:cubicBezTo>
                <a:cubicBezTo>
                  <a:pt x="51" y="11193"/>
                  <a:pt x="68" y="11211"/>
                  <a:pt x="97" y="11222"/>
                </a:cubicBezTo>
                <a:lnTo>
                  <a:pt x="85" y="11239"/>
                </a:lnTo>
                <a:lnTo>
                  <a:pt x="68" y="11267"/>
                </a:lnTo>
                <a:cubicBezTo>
                  <a:pt x="80" y="11296"/>
                  <a:pt x="85" y="11330"/>
                  <a:pt x="85" y="11330"/>
                </a:cubicBezTo>
                <a:cubicBezTo>
                  <a:pt x="85" y="11335"/>
                  <a:pt x="51" y="11420"/>
                  <a:pt x="57" y="11454"/>
                </a:cubicBezTo>
                <a:cubicBezTo>
                  <a:pt x="63" y="11489"/>
                  <a:pt x="91" y="11562"/>
                  <a:pt x="74" y="11579"/>
                </a:cubicBezTo>
                <a:cubicBezTo>
                  <a:pt x="57" y="11591"/>
                  <a:pt x="63" y="11613"/>
                  <a:pt x="85" y="11625"/>
                </a:cubicBezTo>
                <a:lnTo>
                  <a:pt x="80" y="11630"/>
                </a:lnTo>
                <a:lnTo>
                  <a:pt x="63" y="11659"/>
                </a:lnTo>
                <a:cubicBezTo>
                  <a:pt x="74" y="11687"/>
                  <a:pt x="85" y="11738"/>
                  <a:pt x="85" y="11767"/>
                </a:cubicBezTo>
                <a:lnTo>
                  <a:pt x="63" y="11789"/>
                </a:lnTo>
                <a:lnTo>
                  <a:pt x="34" y="11818"/>
                </a:lnTo>
                <a:cubicBezTo>
                  <a:pt x="51" y="11840"/>
                  <a:pt x="57" y="11897"/>
                  <a:pt x="63" y="11908"/>
                </a:cubicBezTo>
                <a:cubicBezTo>
                  <a:pt x="63" y="11925"/>
                  <a:pt x="80" y="11976"/>
                  <a:pt x="68" y="11982"/>
                </a:cubicBezTo>
                <a:cubicBezTo>
                  <a:pt x="57" y="11988"/>
                  <a:pt x="63" y="12005"/>
                  <a:pt x="63" y="12011"/>
                </a:cubicBezTo>
                <a:cubicBezTo>
                  <a:pt x="63" y="12022"/>
                  <a:pt x="57" y="12079"/>
                  <a:pt x="57" y="12101"/>
                </a:cubicBezTo>
                <a:cubicBezTo>
                  <a:pt x="51" y="12118"/>
                  <a:pt x="51" y="12147"/>
                  <a:pt x="51" y="12158"/>
                </a:cubicBezTo>
                <a:cubicBezTo>
                  <a:pt x="51" y="12164"/>
                  <a:pt x="40" y="12186"/>
                  <a:pt x="40" y="12198"/>
                </a:cubicBezTo>
                <a:cubicBezTo>
                  <a:pt x="46" y="12203"/>
                  <a:pt x="80" y="12249"/>
                  <a:pt x="74" y="12266"/>
                </a:cubicBezTo>
                <a:cubicBezTo>
                  <a:pt x="68" y="12283"/>
                  <a:pt x="74" y="12340"/>
                  <a:pt x="74" y="12357"/>
                </a:cubicBezTo>
                <a:cubicBezTo>
                  <a:pt x="68" y="12374"/>
                  <a:pt x="57" y="12419"/>
                  <a:pt x="63" y="12430"/>
                </a:cubicBezTo>
                <a:cubicBezTo>
                  <a:pt x="68" y="12442"/>
                  <a:pt x="57" y="12487"/>
                  <a:pt x="57" y="12504"/>
                </a:cubicBezTo>
                <a:cubicBezTo>
                  <a:pt x="63" y="12521"/>
                  <a:pt x="63" y="12561"/>
                  <a:pt x="63" y="12567"/>
                </a:cubicBezTo>
                <a:cubicBezTo>
                  <a:pt x="63" y="12578"/>
                  <a:pt x="29" y="12618"/>
                  <a:pt x="46" y="12618"/>
                </a:cubicBezTo>
                <a:cubicBezTo>
                  <a:pt x="68" y="12618"/>
                  <a:pt x="68" y="12623"/>
                  <a:pt x="63" y="12623"/>
                </a:cubicBezTo>
                <a:cubicBezTo>
                  <a:pt x="51" y="12629"/>
                  <a:pt x="68" y="12680"/>
                  <a:pt x="68" y="12697"/>
                </a:cubicBezTo>
                <a:cubicBezTo>
                  <a:pt x="68" y="12720"/>
                  <a:pt x="68" y="12748"/>
                  <a:pt x="74" y="12754"/>
                </a:cubicBezTo>
                <a:cubicBezTo>
                  <a:pt x="80" y="12765"/>
                  <a:pt x="63" y="12794"/>
                  <a:pt x="68" y="12805"/>
                </a:cubicBezTo>
                <a:cubicBezTo>
                  <a:pt x="68" y="12811"/>
                  <a:pt x="80" y="12845"/>
                  <a:pt x="91" y="12873"/>
                </a:cubicBezTo>
                <a:lnTo>
                  <a:pt x="85" y="12896"/>
                </a:lnTo>
                <a:lnTo>
                  <a:pt x="74" y="12924"/>
                </a:lnTo>
                <a:cubicBezTo>
                  <a:pt x="80" y="12958"/>
                  <a:pt x="85" y="13003"/>
                  <a:pt x="85" y="13026"/>
                </a:cubicBezTo>
                <a:lnTo>
                  <a:pt x="97" y="13043"/>
                </a:lnTo>
                <a:lnTo>
                  <a:pt x="114" y="13066"/>
                </a:lnTo>
                <a:cubicBezTo>
                  <a:pt x="97" y="13083"/>
                  <a:pt x="97" y="13111"/>
                  <a:pt x="102" y="13134"/>
                </a:cubicBezTo>
                <a:lnTo>
                  <a:pt x="108" y="13151"/>
                </a:lnTo>
                <a:lnTo>
                  <a:pt x="114" y="13168"/>
                </a:lnTo>
                <a:cubicBezTo>
                  <a:pt x="114" y="13191"/>
                  <a:pt x="108" y="13225"/>
                  <a:pt x="97" y="13242"/>
                </a:cubicBezTo>
                <a:lnTo>
                  <a:pt x="108" y="13264"/>
                </a:lnTo>
                <a:lnTo>
                  <a:pt x="114" y="13281"/>
                </a:lnTo>
                <a:cubicBezTo>
                  <a:pt x="108" y="13304"/>
                  <a:pt x="119" y="13338"/>
                  <a:pt x="136" y="13355"/>
                </a:cubicBezTo>
                <a:lnTo>
                  <a:pt x="114" y="13378"/>
                </a:lnTo>
                <a:lnTo>
                  <a:pt x="108" y="13384"/>
                </a:lnTo>
                <a:cubicBezTo>
                  <a:pt x="119" y="13395"/>
                  <a:pt x="97" y="13457"/>
                  <a:pt x="114" y="13469"/>
                </a:cubicBezTo>
                <a:cubicBezTo>
                  <a:pt x="131" y="13486"/>
                  <a:pt x="142" y="13508"/>
                  <a:pt x="131" y="13514"/>
                </a:cubicBezTo>
                <a:cubicBezTo>
                  <a:pt x="125" y="13514"/>
                  <a:pt x="142" y="13554"/>
                  <a:pt x="142" y="13565"/>
                </a:cubicBezTo>
                <a:cubicBezTo>
                  <a:pt x="148" y="13582"/>
                  <a:pt x="153" y="13616"/>
                  <a:pt x="159" y="13645"/>
                </a:cubicBezTo>
                <a:lnTo>
                  <a:pt x="153" y="13667"/>
                </a:lnTo>
                <a:lnTo>
                  <a:pt x="148" y="13684"/>
                </a:lnTo>
                <a:cubicBezTo>
                  <a:pt x="153" y="13701"/>
                  <a:pt x="182" y="13741"/>
                  <a:pt x="170" y="13752"/>
                </a:cubicBezTo>
                <a:cubicBezTo>
                  <a:pt x="165" y="13758"/>
                  <a:pt x="193" y="13826"/>
                  <a:pt x="193" y="13849"/>
                </a:cubicBezTo>
                <a:cubicBezTo>
                  <a:pt x="193" y="13872"/>
                  <a:pt x="205" y="13923"/>
                  <a:pt x="205" y="13928"/>
                </a:cubicBezTo>
                <a:cubicBezTo>
                  <a:pt x="210" y="13940"/>
                  <a:pt x="193" y="13979"/>
                  <a:pt x="199" y="13991"/>
                </a:cubicBezTo>
                <a:cubicBezTo>
                  <a:pt x="205" y="14002"/>
                  <a:pt x="210" y="14030"/>
                  <a:pt x="205" y="14053"/>
                </a:cubicBezTo>
                <a:lnTo>
                  <a:pt x="233" y="14070"/>
                </a:lnTo>
                <a:lnTo>
                  <a:pt x="233" y="14076"/>
                </a:lnTo>
                <a:cubicBezTo>
                  <a:pt x="227" y="14081"/>
                  <a:pt x="239" y="14110"/>
                  <a:pt x="261" y="14127"/>
                </a:cubicBezTo>
                <a:lnTo>
                  <a:pt x="250" y="14133"/>
                </a:lnTo>
                <a:cubicBezTo>
                  <a:pt x="210" y="14150"/>
                  <a:pt x="278" y="14167"/>
                  <a:pt x="239" y="14178"/>
                </a:cubicBezTo>
                <a:cubicBezTo>
                  <a:pt x="239" y="14178"/>
                  <a:pt x="256" y="14206"/>
                  <a:pt x="250" y="14212"/>
                </a:cubicBezTo>
                <a:lnTo>
                  <a:pt x="216" y="14229"/>
                </a:lnTo>
                <a:cubicBezTo>
                  <a:pt x="239" y="14246"/>
                  <a:pt x="267" y="14269"/>
                  <a:pt x="278" y="14291"/>
                </a:cubicBezTo>
                <a:lnTo>
                  <a:pt x="278" y="14308"/>
                </a:lnTo>
                <a:lnTo>
                  <a:pt x="278" y="14348"/>
                </a:lnTo>
                <a:cubicBezTo>
                  <a:pt x="278" y="14394"/>
                  <a:pt x="284" y="14445"/>
                  <a:pt x="295" y="14462"/>
                </a:cubicBezTo>
                <a:lnTo>
                  <a:pt x="295" y="14484"/>
                </a:lnTo>
                <a:lnTo>
                  <a:pt x="301" y="14501"/>
                </a:lnTo>
                <a:cubicBezTo>
                  <a:pt x="312" y="14524"/>
                  <a:pt x="324" y="14643"/>
                  <a:pt x="335" y="14677"/>
                </a:cubicBezTo>
                <a:cubicBezTo>
                  <a:pt x="352" y="14717"/>
                  <a:pt x="363" y="14762"/>
                  <a:pt x="358" y="14779"/>
                </a:cubicBezTo>
                <a:lnTo>
                  <a:pt x="369" y="14796"/>
                </a:lnTo>
                <a:lnTo>
                  <a:pt x="380" y="14808"/>
                </a:lnTo>
                <a:cubicBezTo>
                  <a:pt x="386" y="14819"/>
                  <a:pt x="397" y="14847"/>
                  <a:pt x="397" y="14859"/>
                </a:cubicBezTo>
                <a:cubicBezTo>
                  <a:pt x="397" y="14864"/>
                  <a:pt x="414" y="14887"/>
                  <a:pt x="426" y="14893"/>
                </a:cubicBezTo>
                <a:cubicBezTo>
                  <a:pt x="431" y="14904"/>
                  <a:pt x="437" y="14916"/>
                  <a:pt x="437" y="14916"/>
                </a:cubicBezTo>
                <a:cubicBezTo>
                  <a:pt x="437" y="14916"/>
                  <a:pt x="431" y="14927"/>
                  <a:pt x="426" y="14944"/>
                </a:cubicBezTo>
                <a:lnTo>
                  <a:pt x="443" y="14938"/>
                </a:lnTo>
                <a:lnTo>
                  <a:pt x="500" y="14916"/>
                </a:lnTo>
                <a:cubicBezTo>
                  <a:pt x="551" y="14881"/>
                  <a:pt x="607" y="14864"/>
                  <a:pt x="607" y="14864"/>
                </a:cubicBezTo>
                <a:cubicBezTo>
                  <a:pt x="613" y="14864"/>
                  <a:pt x="630" y="14887"/>
                  <a:pt x="658" y="14916"/>
                </a:cubicBezTo>
                <a:lnTo>
                  <a:pt x="715" y="14881"/>
                </a:lnTo>
                <a:lnTo>
                  <a:pt x="738" y="14870"/>
                </a:lnTo>
                <a:cubicBezTo>
                  <a:pt x="761" y="14876"/>
                  <a:pt x="795" y="14887"/>
                  <a:pt x="812" y="14887"/>
                </a:cubicBezTo>
                <a:lnTo>
                  <a:pt x="829" y="14876"/>
                </a:lnTo>
                <a:lnTo>
                  <a:pt x="846" y="14864"/>
                </a:lnTo>
                <a:cubicBezTo>
                  <a:pt x="863" y="14864"/>
                  <a:pt x="897" y="14864"/>
                  <a:pt x="925" y="14859"/>
                </a:cubicBezTo>
                <a:lnTo>
                  <a:pt x="936" y="14859"/>
                </a:lnTo>
                <a:lnTo>
                  <a:pt x="976" y="14864"/>
                </a:lnTo>
                <a:cubicBezTo>
                  <a:pt x="978" y="14859"/>
                  <a:pt x="981" y="14857"/>
                  <a:pt x="986" y="14857"/>
                </a:cubicBezTo>
                <a:cubicBezTo>
                  <a:pt x="996" y="14857"/>
                  <a:pt x="1010" y="14866"/>
                  <a:pt x="1022" y="14870"/>
                </a:cubicBezTo>
                <a:cubicBezTo>
                  <a:pt x="1039" y="14881"/>
                  <a:pt x="1078" y="14898"/>
                  <a:pt x="1107" y="14916"/>
                </a:cubicBezTo>
                <a:lnTo>
                  <a:pt x="1124" y="14887"/>
                </a:lnTo>
                <a:cubicBezTo>
                  <a:pt x="1140" y="14868"/>
                  <a:pt x="1154" y="14858"/>
                  <a:pt x="1171" y="14858"/>
                </a:cubicBezTo>
                <a:cubicBezTo>
                  <a:pt x="1183" y="14858"/>
                  <a:pt x="1197" y="14864"/>
                  <a:pt x="1214" y="14876"/>
                </a:cubicBezTo>
                <a:lnTo>
                  <a:pt x="1231" y="14881"/>
                </a:lnTo>
                <a:cubicBezTo>
                  <a:pt x="1260" y="14881"/>
                  <a:pt x="1305" y="14864"/>
                  <a:pt x="1317" y="14859"/>
                </a:cubicBezTo>
                <a:cubicBezTo>
                  <a:pt x="1328" y="14853"/>
                  <a:pt x="1345" y="14847"/>
                  <a:pt x="1345" y="14847"/>
                </a:cubicBezTo>
                <a:cubicBezTo>
                  <a:pt x="1345" y="14847"/>
                  <a:pt x="1362" y="14853"/>
                  <a:pt x="1362" y="14859"/>
                </a:cubicBezTo>
                <a:cubicBezTo>
                  <a:pt x="1368" y="14864"/>
                  <a:pt x="1396" y="14864"/>
                  <a:pt x="1402" y="14864"/>
                </a:cubicBezTo>
                <a:cubicBezTo>
                  <a:pt x="1407" y="14870"/>
                  <a:pt x="1436" y="14904"/>
                  <a:pt x="1453" y="14910"/>
                </a:cubicBezTo>
                <a:cubicBezTo>
                  <a:pt x="1465" y="14914"/>
                  <a:pt x="1477" y="14918"/>
                  <a:pt x="1485" y="14918"/>
                </a:cubicBezTo>
                <a:cubicBezTo>
                  <a:pt x="1488" y="14918"/>
                  <a:pt x="1491" y="14917"/>
                  <a:pt x="1492" y="14916"/>
                </a:cubicBezTo>
                <a:lnTo>
                  <a:pt x="1492" y="14910"/>
                </a:lnTo>
                <a:cubicBezTo>
                  <a:pt x="1498" y="14887"/>
                  <a:pt x="1515" y="14881"/>
                  <a:pt x="1538" y="14876"/>
                </a:cubicBezTo>
                <a:lnTo>
                  <a:pt x="1566" y="14864"/>
                </a:lnTo>
                <a:cubicBezTo>
                  <a:pt x="1595" y="14870"/>
                  <a:pt x="1612" y="14898"/>
                  <a:pt x="1612" y="14904"/>
                </a:cubicBezTo>
                <a:cubicBezTo>
                  <a:pt x="1612" y="14910"/>
                  <a:pt x="1663" y="14927"/>
                  <a:pt x="1663" y="14933"/>
                </a:cubicBezTo>
                <a:cubicBezTo>
                  <a:pt x="1663" y="14938"/>
                  <a:pt x="1651" y="14950"/>
                  <a:pt x="1640" y="14955"/>
                </a:cubicBezTo>
                <a:cubicBezTo>
                  <a:pt x="1634" y="14955"/>
                  <a:pt x="1651" y="14995"/>
                  <a:pt x="1657" y="15006"/>
                </a:cubicBezTo>
                <a:cubicBezTo>
                  <a:pt x="1661" y="15010"/>
                  <a:pt x="1664" y="15011"/>
                  <a:pt x="1667" y="15011"/>
                </a:cubicBezTo>
                <a:cubicBezTo>
                  <a:pt x="1674" y="15011"/>
                  <a:pt x="1680" y="15005"/>
                  <a:pt x="1680" y="15001"/>
                </a:cubicBezTo>
                <a:cubicBezTo>
                  <a:pt x="1680" y="14990"/>
                  <a:pt x="1665" y="14955"/>
                  <a:pt x="1677" y="14955"/>
                </a:cubicBezTo>
                <a:cubicBezTo>
                  <a:pt x="1678" y="14955"/>
                  <a:pt x="1679" y="14955"/>
                  <a:pt x="1680" y="14955"/>
                </a:cubicBezTo>
                <a:cubicBezTo>
                  <a:pt x="1691" y="14955"/>
                  <a:pt x="1702" y="14950"/>
                  <a:pt x="1702" y="14950"/>
                </a:cubicBezTo>
                <a:cubicBezTo>
                  <a:pt x="1702" y="14944"/>
                  <a:pt x="1685" y="14921"/>
                  <a:pt x="1691" y="14910"/>
                </a:cubicBezTo>
                <a:cubicBezTo>
                  <a:pt x="1697" y="14904"/>
                  <a:pt x="1719" y="14887"/>
                  <a:pt x="1725" y="14881"/>
                </a:cubicBezTo>
                <a:cubicBezTo>
                  <a:pt x="1726" y="14881"/>
                  <a:pt x="1726" y="14881"/>
                  <a:pt x="1727" y="14881"/>
                </a:cubicBezTo>
                <a:cubicBezTo>
                  <a:pt x="1733" y="14881"/>
                  <a:pt x="1742" y="14905"/>
                  <a:pt x="1736" y="14916"/>
                </a:cubicBezTo>
                <a:cubicBezTo>
                  <a:pt x="1736" y="14921"/>
                  <a:pt x="1736" y="14950"/>
                  <a:pt x="1736" y="14955"/>
                </a:cubicBezTo>
                <a:cubicBezTo>
                  <a:pt x="1742" y="14967"/>
                  <a:pt x="1736" y="14989"/>
                  <a:pt x="1725" y="14995"/>
                </a:cubicBezTo>
                <a:cubicBezTo>
                  <a:pt x="1719" y="15001"/>
                  <a:pt x="1721" y="15003"/>
                  <a:pt x="1727" y="15003"/>
                </a:cubicBezTo>
                <a:cubicBezTo>
                  <a:pt x="1732" y="15003"/>
                  <a:pt x="1742" y="15001"/>
                  <a:pt x="1753" y="14995"/>
                </a:cubicBezTo>
                <a:lnTo>
                  <a:pt x="1770" y="14989"/>
                </a:lnTo>
                <a:lnTo>
                  <a:pt x="1782" y="14989"/>
                </a:lnTo>
                <a:cubicBezTo>
                  <a:pt x="1793" y="14989"/>
                  <a:pt x="1816" y="15023"/>
                  <a:pt x="1833" y="15035"/>
                </a:cubicBezTo>
                <a:cubicBezTo>
                  <a:pt x="1835" y="15036"/>
                  <a:pt x="1838" y="15036"/>
                  <a:pt x="1843" y="15036"/>
                </a:cubicBezTo>
                <a:cubicBezTo>
                  <a:pt x="1860" y="15036"/>
                  <a:pt x="1891" y="15028"/>
                  <a:pt x="1895" y="15023"/>
                </a:cubicBezTo>
                <a:cubicBezTo>
                  <a:pt x="1898" y="15020"/>
                  <a:pt x="1907" y="15019"/>
                  <a:pt x="1917" y="15019"/>
                </a:cubicBezTo>
                <a:cubicBezTo>
                  <a:pt x="1928" y="15019"/>
                  <a:pt x="1941" y="15020"/>
                  <a:pt x="1952" y="15023"/>
                </a:cubicBezTo>
                <a:lnTo>
                  <a:pt x="1975" y="15029"/>
                </a:lnTo>
                <a:lnTo>
                  <a:pt x="2014" y="15040"/>
                </a:lnTo>
                <a:cubicBezTo>
                  <a:pt x="2023" y="15026"/>
                  <a:pt x="2031" y="15019"/>
                  <a:pt x="2037" y="15019"/>
                </a:cubicBezTo>
                <a:cubicBezTo>
                  <a:pt x="2043" y="15019"/>
                  <a:pt x="2046" y="15026"/>
                  <a:pt x="2043" y="15040"/>
                </a:cubicBezTo>
                <a:lnTo>
                  <a:pt x="2031" y="15040"/>
                </a:lnTo>
                <a:lnTo>
                  <a:pt x="2014" y="15046"/>
                </a:lnTo>
                <a:cubicBezTo>
                  <a:pt x="2009" y="15063"/>
                  <a:pt x="2020" y="15074"/>
                  <a:pt x="2037" y="15074"/>
                </a:cubicBezTo>
                <a:lnTo>
                  <a:pt x="2048" y="15069"/>
                </a:lnTo>
                <a:cubicBezTo>
                  <a:pt x="2048" y="15069"/>
                  <a:pt x="2066" y="15069"/>
                  <a:pt x="2071" y="15074"/>
                </a:cubicBezTo>
                <a:cubicBezTo>
                  <a:pt x="2079" y="15078"/>
                  <a:pt x="2085" y="15079"/>
                  <a:pt x="2090" y="15079"/>
                </a:cubicBezTo>
                <a:cubicBezTo>
                  <a:pt x="2103" y="15079"/>
                  <a:pt x="2107" y="15070"/>
                  <a:pt x="2111" y="15057"/>
                </a:cubicBezTo>
                <a:lnTo>
                  <a:pt x="2111" y="15046"/>
                </a:lnTo>
                <a:cubicBezTo>
                  <a:pt x="2117" y="15040"/>
                  <a:pt x="2134" y="15040"/>
                  <a:pt x="2139" y="15040"/>
                </a:cubicBezTo>
                <a:cubicBezTo>
                  <a:pt x="2145" y="15046"/>
                  <a:pt x="2168" y="15057"/>
                  <a:pt x="2190" y="15063"/>
                </a:cubicBezTo>
                <a:lnTo>
                  <a:pt x="2207" y="15057"/>
                </a:lnTo>
                <a:cubicBezTo>
                  <a:pt x="2253" y="15040"/>
                  <a:pt x="2275" y="15018"/>
                  <a:pt x="2270" y="15006"/>
                </a:cubicBezTo>
                <a:lnTo>
                  <a:pt x="2270" y="15001"/>
                </a:lnTo>
                <a:cubicBezTo>
                  <a:pt x="2258" y="14995"/>
                  <a:pt x="2292" y="14978"/>
                  <a:pt x="2304" y="14978"/>
                </a:cubicBezTo>
                <a:cubicBezTo>
                  <a:pt x="2305" y="14977"/>
                  <a:pt x="2307" y="14977"/>
                  <a:pt x="2308" y="14977"/>
                </a:cubicBezTo>
                <a:cubicBezTo>
                  <a:pt x="2322" y="14977"/>
                  <a:pt x="2350" y="14996"/>
                  <a:pt x="2361" y="15006"/>
                </a:cubicBezTo>
                <a:cubicBezTo>
                  <a:pt x="2361" y="15007"/>
                  <a:pt x="2362" y="15007"/>
                  <a:pt x="2362" y="15007"/>
                </a:cubicBezTo>
                <a:cubicBezTo>
                  <a:pt x="2369" y="15007"/>
                  <a:pt x="2383" y="14983"/>
                  <a:pt x="2383" y="14972"/>
                </a:cubicBezTo>
                <a:cubicBezTo>
                  <a:pt x="2383" y="14967"/>
                  <a:pt x="2389" y="14966"/>
                  <a:pt x="2397" y="14966"/>
                </a:cubicBezTo>
                <a:cubicBezTo>
                  <a:pt x="2408" y="14966"/>
                  <a:pt x="2422" y="14969"/>
                  <a:pt x="2429" y="14972"/>
                </a:cubicBezTo>
                <a:cubicBezTo>
                  <a:pt x="2434" y="14978"/>
                  <a:pt x="2446" y="14984"/>
                  <a:pt x="2446" y="14989"/>
                </a:cubicBezTo>
                <a:lnTo>
                  <a:pt x="2429" y="15001"/>
                </a:lnTo>
                <a:cubicBezTo>
                  <a:pt x="2417" y="15012"/>
                  <a:pt x="2417" y="15035"/>
                  <a:pt x="2423" y="15040"/>
                </a:cubicBezTo>
                <a:cubicBezTo>
                  <a:pt x="2424" y="15041"/>
                  <a:pt x="2426" y="15042"/>
                  <a:pt x="2429" y="15042"/>
                </a:cubicBezTo>
                <a:cubicBezTo>
                  <a:pt x="2441" y="15042"/>
                  <a:pt x="2469" y="15033"/>
                  <a:pt x="2497" y="15023"/>
                </a:cubicBezTo>
                <a:cubicBezTo>
                  <a:pt x="2525" y="15018"/>
                  <a:pt x="2542" y="14995"/>
                  <a:pt x="2536" y="14978"/>
                </a:cubicBezTo>
                <a:lnTo>
                  <a:pt x="2553" y="14972"/>
                </a:lnTo>
                <a:lnTo>
                  <a:pt x="2588" y="14961"/>
                </a:lnTo>
                <a:cubicBezTo>
                  <a:pt x="2603" y="14976"/>
                  <a:pt x="2618" y="14981"/>
                  <a:pt x="2628" y="14981"/>
                </a:cubicBezTo>
                <a:cubicBezTo>
                  <a:pt x="2633" y="14981"/>
                  <a:pt x="2637" y="14980"/>
                  <a:pt x="2639" y="14978"/>
                </a:cubicBezTo>
                <a:cubicBezTo>
                  <a:pt x="2644" y="14972"/>
                  <a:pt x="2633" y="14955"/>
                  <a:pt x="2616" y="14933"/>
                </a:cubicBezTo>
                <a:lnTo>
                  <a:pt x="2650" y="14916"/>
                </a:lnTo>
                <a:cubicBezTo>
                  <a:pt x="2650" y="14916"/>
                  <a:pt x="2644" y="14910"/>
                  <a:pt x="2627" y="14910"/>
                </a:cubicBezTo>
                <a:lnTo>
                  <a:pt x="2616" y="14904"/>
                </a:lnTo>
                <a:lnTo>
                  <a:pt x="2599" y="14898"/>
                </a:lnTo>
                <a:cubicBezTo>
                  <a:pt x="2588" y="14887"/>
                  <a:pt x="2582" y="14859"/>
                  <a:pt x="2593" y="14853"/>
                </a:cubicBezTo>
                <a:cubicBezTo>
                  <a:pt x="2594" y="14852"/>
                  <a:pt x="2596" y="14852"/>
                  <a:pt x="2599" y="14852"/>
                </a:cubicBezTo>
                <a:cubicBezTo>
                  <a:pt x="2613" y="14852"/>
                  <a:pt x="2645" y="14862"/>
                  <a:pt x="2673" y="14876"/>
                </a:cubicBezTo>
                <a:lnTo>
                  <a:pt x="2701" y="14881"/>
                </a:lnTo>
                <a:cubicBezTo>
                  <a:pt x="2704" y="14882"/>
                  <a:pt x="2707" y="14883"/>
                  <a:pt x="2711" y="14883"/>
                </a:cubicBezTo>
                <a:cubicBezTo>
                  <a:pt x="2733" y="14883"/>
                  <a:pt x="2762" y="14869"/>
                  <a:pt x="2786" y="14859"/>
                </a:cubicBezTo>
                <a:lnTo>
                  <a:pt x="2786" y="14859"/>
                </a:lnTo>
                <a:cubicBezTo>
                  <a:pt x="2797" y="14864"/>
                  <a:pt x="2758" y="14893"/>
                  <a:pt x="2746" y="14904"/>
                </a:cubicBezTo>
                <a:cubicBezTo>
                  <a:pt x="2729" y="14921"/>
                  <a:pt x="2741" y="14944"/>
                  <a:pt x="2746" y="14950"/>
                </a:cubicBezTo>
                <a:cubicBezTo>
                  <a:pt x="2752" y="14955"/>
                  <a:pt x="2746" y="14984"/>
                  <a:pt x="2741" y="14995"/>
                </a:cubicBezTo>
                <a:cubicBezTo>
                  <a:pt x="2733" y="14999"/>
                  <a:pt x="2739" y="15003"/>
                  <a:pt x="2751" y="15003"/>
                </a:cubicBezTo>
                <a:cubicBezTo>
                  <a:pt x="2756" y="15003"/>
                  <a:pt x="2762" y="15002"/>
                  <a:pt x="2769" y="15001"/>
                </a:cubicBezTo>
                <a:lnTo>
                  <a:pt x="2792" y="15001"/>
                </a:lnTo>
                <a:lnTo>
                  <a:pt x="2814" y="14995"/>
                </a:lnTo>
                <a:cubicBezTo>
                  <a:pt x="2814" y="14984"/>
                  <a:pt x="2820" y="14955"/>
                  <a:pt x="2831" y="14938"/>
                </a:cubicBezTo>
                <a:lnTo>
                  <a:pt x="2883" y="14938"/>
                </a:lnTo>
                <a:cubicBezTo>
                  <a:pt x="2860" y="14927"/>
                  <a:pt x="2866" y="14910"/>
                  <a:pt x="2888" y="14904"/>
                </a:cubicBezTo>
                <a:lnTo>
                  <a:pt x="2888" y="14898"/>
                </a:lnTo>
                <a:cubicBezTo>
                  <a:pt x="2883" y="14870"/>
                  <a:pt x="2911" y="14881"/>
                  <a:pt x="2922" y="14870"/>
                </a:cubicBezTo>
                <a:lnTo>
                  <a:pt x="2928" y="14864"/>
                </a:lnTo>
                <a:cubicBezTo>
                  <a:pt x="2928" y="14859"/>
                  <a:pt x="2939" y="14819"/>
                  <a:pt x="2956" y="14813"/>
                </a:cubicBezTo>
                <a:cubicBezTo>
                  <a:pt x="2973" y="14813"/>
                  <a:pt x="3013" y="14819"/>
                  <a:pt x="3024" y="14825"/>
                </a:cubicBezTo>
                <a:cubicBezTo>
                  <a:pt x="3036" y="14830"/>
                  <a:pt x="3007" y="14864"/>
                  <a:pt x="3002" y="14876"/>
                </a:cubicBezTo>
                <a:cubicBezTo>
                  <a:pt x="2996" y="14887"/>
                  <a:pt x="3002" y="14950"/>
                  <a:pt x="2990" y="14967"/>
                </a:cubicBezTo>
                <a:cubicBezTo>
                  <a:pt x="2979" y="14984"/>
                  <a:pt x="2951" y="15052"/>
                  <a:pt x="2956" y="15074"/>
                </a:cubicBezTo>
                <a:cubicBezTo>
                  <a:pt x="2968" y="15091"/>
                  <a:pt x="2979" y="15142"/>
                  <a:pt x="2973" y="15154"/>
                </a:cubicBezTo>
                <a:cubicBezTo>
                  <a:pt x="2962" y="15165"/>
                  <a:pt x="2956" y="15188"/>
                  <a:pt x="2951" y="15194"/>
                </a:cubicBezTo>
                <a:lnTo>
                  <a:pt x="2956" y="15199"/>
                </a:lnTo>
                <a:cubicBezTo>
                  <a:pt x="2985" y="15211"/>
                  <a:pt x="2951" y="15222"/>
                  <a:pt x="2956" y="15233"/>
                </a:cubicBezTo>
                <a:lnTo>
                  <a:pt x="2962" y="15245"/>
                </a:lnTo>
                <a:cubicBezTo>
                  <a:pt x="2964" y="15246"/>
                  <a:pt x="2967" y="15246"/>
                  <a:pt x="2971" y="15246"/>
                </a:cubicBezTo>
                <a:cubicBezTo>
                  <a:pt x="2986" y="15246"/>
                  <a:pt x="3010" y="15238"/>
                  <a:pt x="3019" y="15233"/>
                </a:cubicBezTo>
                <a:cubicBezTo>
                  <a:pt x="3023" y="15229"/>
                  <a:pt x="3051" y="15223"/>
                  <a:pt x="3072" y="15223"/>
                </a:cubicBezTo>
                <a:cubicBezTo>
                  <a:pt x="3081" y="15223"/>
                  <a:pt x="3089" y="15224"/>
                  <a:pt x="3092" y="15228"/>
                </a:cubicBezTo>
                <a:cubicBezTo>
                  <a:pt x="3094" y="15231"/>
                  <a:pt x="3105" y="15232"/>
                  <a:pt x="3119" y="15232"/>
                </a:cubicBezTo>
                <a:cubicBezTo>
                  <a:pt x="3155" y="15232"/>
                  <a:pt x="3216" y="15224"/>
                  <a:pt x="3240" y="15216"/>
                </a:cubicBezTo>
                <a:cubicBezTo>
                  <a:pt x="3257" y="15216"/>
                  <a:pt x="3285" y="15211"/>
                  <a:pt x="3302" y="15211"/>
                </a:cubicBezTo>
                <a:cubicBezTo>
                  <a:pt x="3308" y="15216"/>
                  <a:pt x="3308" y="15216"/>
                  <a:pt x="3308" y="15216"/>
                </a:cubicBezTo>
                <a:cubicBezTo>
                  <a:pt x="3308" y="15218"/>
                  <a:pt x="3309" y="15219"/>
                  <a:pt x="3310" y="15219"/>
                </a:cubicBezTo>
                <a:cubicBezTo>
                  <a:pt x="3312" y="15219"/>
                  <a:pt x="3318" y="15216"/>
                  <a:pt x="3325" y="15216"/>
                </a:cubicBezTo>
                <a:cubicBezTo>
                  <a:pt x="3325" y="15216"/>
                  <a:pt x="3331" y="15216"/>
                  <a:pt x="3331" y="15222"/>
                </a:cubicBezTo>
                <a:cubicBezTo>
                  <a:pt x="3331" y="15233"/>
                  <a:pt x="3342" y="15256"/>
                  <a:pt x="3348" y="15279"/>
                </a:cubicBezTo>
                <a:lnTo>
                  <a:pt x="3376" y="15284"/>
                </a:lnTo>
                <a:lnTo>
                  <a:pt x="3399" y="15284"/>
                </a:lnTo>
                <a:cubicBezTo>
                  <a:pt x="3427" y="15284"/>
                  <a:pt x="3433" y="15301"/>
                  <a:pt x="3416" y="15324"/>
                </a:cubicBezTo>
                <a:lnTo>
                  <a:pt x="3422" y="15330"/>
                </a:lnTo>
                <a:lnTo>
                  <a:pt x="3422" y="15347"/>
                </a:lnTo>
                <a:lnTo>
                  <a:pt x="3422" y="15364"/>
                </a:lnTo>
                <a:cubicBezTo>
                  <a:pt x="3430" y="15375"/>
                  <a:pt x="3440" y="15381"/>
                  <a:pt x="3449" y="15381"/>
                </a:cubicBezTo>
                <a:cubicBezTo>
                  <a:pt x="3457" y="15381"/>
                  <a:pt x="3464" y="15375"/>
                  <a:pt x="3467" y="15364"/>
                </a:cubicBezTo>
                <a:lnTo>
                  <a:pt x="3478" y="15347"/>
                </a:lnTo>
                <a:cubicBezTo>
                  <a:pt x="3484" y="15341"/>
                  <a:pt x="3495" y="15335"/>
                  <a:pt x="3501" y="15335"/>
                </a:cubicBezTo>
                <a:cubicBezTo>
                  <a:pt x="3512" y="15335"/>
                  <a:pt x="3524" y="15347"/>
                  <a:pt x="3524" y="15352"/>
                </a:cubicBezTo>
                <a:cubicBezTo>
                  <a:pt x="3518" y="15369"/>
                  <a:pt x="3529" y="15386"/>
                  <a:pt x="3552" y="15398"/>
                </a:cubicBezTo>
                <a:cubicBezTo>
                  <a:pt x="3558" y="15398"/>
                  <a:pt x="3575" y="15398"/>
                  <a:pt x="3580" y="15392"/>
                </a:cubicBezTo>
                <a:cubicBezTo>
                  <a:pt x="3586" y="15392"/>
                  <a:pt x="3586" y="15381"/>
                  <a:pt x="3586" y="15375"/>
                </a:cubicBezTo>
                <a:lnTo>
                  <a:pt x="3580" y="15369"/>
                </a:lnTo>
                <a:cubicBezTo>
                  <a:pt x="3569" y="15364"/>
                  <a:pt x="3592" y="15358"/>
                  <a:pt x="3626" y="15358"/>
                </a:cubicBezTo>
                <a:lnTo>
                  <a:pt x="3649" y="15330"/>
                </a:lnTo>
                <a:cubicBezTo>
                  <a:pt x="3654" y="15318"/>
                  <a:pt x="3677" y="15313"/>
                  <a:pt x="3700" y="15307"/>
                </a:cubicBezTo>
                <a:cubicBezTo>
                  <a:pt x="3703" y="15306"/>
                  <a:pt x="3707" y="15306"/>
                  <a:pt x="3711" y="15306"/>
                </a:cubicBezTo>
                <a:cubicBezTo>
                  <a:pt x="3729" y="15306"/>
                  <a:pt x="3745" y="15317"/>
                  <a:pt x="3745" y="15335"/>
                </a:cubicBezTo>
                <a:lnTo>
                  <a:pt x="3739" y="15347"/>
                </a:lnTo>
                <a:cubicBezTo>
                  <a:pt x="3745" y="15347"/>
                  <a:pt x="3824" y="15324"/>
                  <a:pt x="3830" y="15301"/>
                </a:cubicBezTo>
                <a:cubicBezTo>
                  <a:pt x="3830" y="15279"/>
                  <a:pt x="3819" y="15233"/>
                  <a:pt x="3824" y="15222"/>
                </a:cubicBezTo>
                <a:cubicBezTo>
                  <a:pt x="3830" y="15216"/>
                  <a:pt x="3830" y="15199"/>
                  <a:pt x="3830" y="15188"/>
                </a:cubicBezTo>
                <a:lnTo>
                  <a:pt x="3830" y="15182"/>
                </a:lnTo>
                <a:lnTo>
                  <a:pt x="3824" y="15165"/>
                </a:lnTo>
                <a:cubicBezTo>
                  <a:pt x="3819" y="15148"/>
                  <a:pt x="3858" y="15137"/>
                  <a:pt x="3875" y="15137"/>
                </a:cubicBezTo>
                <a:cubicBezTo>
                  <a:pt x="3887" y="15137"/>
                  <a:pt x="3898" y="15171"/>
                  <a:pt x="3904" y="15188"/>
                </a:cubicBezTo>
                <a:cubicBezTo>
                  <a:pt x="3904" y="15191"/>
                  <a:pt x="3904" y="15192"/>
                  <a:pt x="3905" y="15192"/>
                </a:cubicBezTo>
                <a:cubicBezTo>
                  <a:pt x="3907" y="15192"/>
                  <a:pt x="3912" y="15181"/>
                  <a:pt x="3921" y="15159"/>
                </a:cubicBezTo>
                <a:lnTo>
                  <a:pt x="3921" y="15137"/>
                </a:lnTo>
                <a:cubicBezTo>
                  <a:pt x="3921" y="15131"/>
                  <a:pt x="3927" y="15125"/>
                  <a:pt x="3932" y="15120"/>
                </a:cubicBezTo>
                <a:cubicBezTo>
                  <a:pt x="3944" y="15142"/>
                  <a:pt x="3961" y="15171"/>
                  <a:pt x="3966" y="15171"/>
                </a:cubicBezTo>
                <a:cubicBezTo>
                  <a:pt x="3968" y="15172"/>
                  <a:pt x="3970" y="15173"/>
                  <a:pt x="3972" y="15173"/>
                </a:cubicBezTo>
                <a:cubicBezTo>
                  <a:pt x="3978" y="15173"/>
                  <a:pt x="3986" y="15168"/>
                  <a:pt x="3995" y="15159"/>
                </a:cubicBezTo>
                <a:lnTo>
                  <a:pt x="3995" y="15154"/>
                </a:lnTo>
                <a:cubicBezTo>
                  <a:pt x="3990" y="15136"/>
                  <a:pt x="4003" y="15129"/>
                  <a:pt x="4019" y="15129"/>
                </a:cubicBezTo>
                <a:cubicBezTo>
                  <a:pt x="4024" y="15129"/>
                  <a:pt x="4029" y="15130"/>
                  <a:pt x="4034" y="15131"/>
                </a:cubicBezTo>
                <a:lnTo>
                  <a:pt x="4068" y="15137"/>
                </a:lnTo>
                <a:cubicBezTo>
                  <a:pt x="4097" y="15144"/>
                  <a:pt x="4153" y="15151"/>
                  <a:pt x="4196" y="15151"/>
                </a:cubicBezTo>
                <a:cubicBezTo>
                  <a:pt x="4221" y="15151"/>
                  <a:pt x="4242" y="15149"/>
                  <a:pt x="4250" y="15142"/>
                </a:cubicBezTo>
                <a:cubicBezTo>
                  <a:pt x="4273" y="15125"/>
                  <a:pt x="4318" y="15097"/>
                  <a:pt x="4346" y="15086"/>
                </a:cubicBezTo>
                <a:lnTo>
                  <a:pt x="4369" y="15103"/>
                </a:lnTo>
                <a:cubicBezTo>
                  <a:pt x="4380" y="15114"/>
                  <a:pt x="4386" y="15125"/>
                  <a:pt x="4397" y="15131"/>
                </a:cubicBezTo>
                <a:cubicBezTo>
                  <a:pt x="4403" y="15137"/>
                  <a:pt x="4426" y="15148"/>
                  <a:pt x="4426" y="15148"/>
                </a:cubicBezTo>
                <a:cubicBezTo>
                  <a:pt x="4437" y="15136"/>
                  <a:pt x="4446" y="15132"/>
                  <a:pt x="4453" y="15132"/>
                </a:cubicBezTo>
                <a:cubicBezTo>
                  <a:pt x="4467" y="15132"/>
                  <a:pt x="4473" y="15148"/>
                  <a:pt x="4477" y="15159"/>
                </a:cubicBezTo>
                <a:lnTo>
                  <a:pt x="4483" y="15176"/>
                </a:lnTo>
                <a:cubicBezTo>
                  <a:pt x="4494" y="15188"/>
                  <a:pt x="4483" y="15211"/>
                  <a:pt x="4471" y="15211"/>
                </a:cubicBezTo>
                <a:cubicBezTo>
                  <a:pt x="4466" y="15216"/>
                  <a:pt x="4443" y="15250"/>
                  <a:pt x="4460" y="15262"/>
                </a:cubicBezTo>
                <a:cubicBezTo>
                  <a:pt x="4477" y="15267"/>
                  <a:pt x="4528" y="15279"/>
                  <a:pt x="4545" y="15279"/>
                </a:cubicBezTo>
                <a:cubicBezTo>
                  <a:pt x="4562" y="15279"/>
                  <a:pt x="4562" y="15273"/>
                  <a:pt x="4545" y="15262"/>
                </a:cubicBezTo>
                <a:lnTo>
                  <a:pt x="4545" y="15250"/>
                </a:lnTo>
                <a:cubicBezTo>
                  <a:pt x="4545" y="15239"/>
                  <a:pt x="4556" y="15228"/>
                  <a:pt x="4568" y="15216"/>
                </a:cubicBezTo>
                <a:lnTo>
                  <a:pt x="4590" y="15199"/>
                </a:lnTo>
                <a:cubicBezTo>
                  <a:pt x="4573" y="15194"/>
                  <a:pt x="4551" y="15165"/>
                  <a:pt x="4539" y="15131"/>
                </a:cubicBezTo>
                <a:lnTo>
                  <a:pt x="4556" y="15114"/>
                </a:lnTo>
                <a:lnTo>
                  <a:pt x="4568" y="15103"/>
                </a:lnTo>
                <a:cubicBezTo>
                  <a:pt x="4568" y="15103"/>
                  <a:pt x="4579" y="15080"/>
                  <a:pt x="4585" y="15069"/>
                </a:cubicBezTo>
                <a:cubicBezTo>
                  <a:pt x="4590" y="15069"/>
                  <a:pt x="4596" y="15063"/>
                  <a:pt x="4602" y="15063"/>
                </a:cubicBezTo>
                <a:cubicBezTo>
                  <a:pt x="4602" y="15069"/>
                  <a:pt x="4596" y="15069"/>
                  <a:pt x="4596" y="15074"/>
                </a:cubicBezTo>
                <a:cubicBezTo>
                  <a:pt x="4585" y="15086"/>
                  <a:pt x="4590" y="15097"/>
                  <a:pt x="4607" y="15103"/>
                </a:cubicBezTo>
                <a:cubicBezTo>
                  <a:pt x="4607" y="15108"/>
                  <a:pt x="4607" y="15114"/>
                  <a:pt x="4613" y="15120"/>
                </a:cubicBezTo>
                <a:cubicBezTo>
                  <a:pt x="4616" y="15121"/>
                  <a:pt x="4620" y="15121"/>
                  <a:pt x="4624" y="15121"/>
                </a:cubicBezTo>
                <a:cubicBezTo>
                  <a:pt x="4640" y="15121"/>
                  <a:pt x="4661" y="15113"/>
                  <a:pt x="4670" y="15108"/>
                </a:cubicBezTo>
                <a:cubicBezTo>
                  <a:pt x="4671" y="15108"/>
                  <a:pt x="4672" y="15107"/>
                  <a:pt x="4673" y="15107"/>
                </a:cubicBezTo>
                <a:cubicBezTo>
                  <a:pt x="4683" y="15107"/>
                  <a:pt x="4705" y="15121"/>
                  <a:pt x="4710" y="15131"/>
                </a:cubicBezTo>
                <a:cubicBezTo>
                  <a:pt x="4714" y="15135"/>
                  <a:pt x="4723" y="15139"/>
                  <a:pt x="4731" y="15139"/>
                </a:cubicBezTo>
                <a:cubicBezTo>
                  <a:pt x="4734" y="15139"/>
                  <a:pt x="4736" y="15138"/>
                  <a:pt x="4738" y="15137"/>
                </a:cubicBezTo>
                <a:cubicBezTo>
                  <a:pt x="4744" y="15137"/>
                  <a:pt x="4755" y="15154"/>
                  <a:pt x="4761" y="15165"/>
                </a:cubicBezTo>
                <a:cubicBezTo>
                  <a:pt x="4766" y="15171"/>
                  <a:pt x="4840" y="15199"/>
                  <a:pt x="4868" y="15199"/>
                </a:cubicBezTo>
                <a:cubicBezTo>
                  <a:pt x="4871" y="15200"/>
                  <a:pt x="4873" y="15200"/>
                  <a:pt x="4876" y="15200"/>
                </a:cubicBezTo>
                <a:cubicBezTo>
                  <a:pt x="4899" y="15200"/>
                  <a:pt x="4909" y="15175"/>
                  <a:pt x="4914" y="15165"/>
                </a:cubicBezTo>
                <a:cubicBezTo>
                  <a:pt x="4919" y="15148"/>
                  <a:pt x="4897" y="15108"/>
                  <a:pt x="4891" y="15097"/>
                </a:cubicBezTo>
                <a:cubicBezTo>
                  <a:pt x="4880" y="15086"/>
                  <a:pt x="4914" y="15069"/>
                  <a:pt x="4925" y="15069"/>
                </a:cubicBezTo>
                <a:cubicBezTo>
                  <a:pt x="4936" y="15063"/>
                  <a:pt x="4936" y="15046"/>
                  <a:pt x="4931" y="15029"/>
                </a:cubicBezTo>
                <a:lnTo>
                  <a:pt x="4919" y="15012"/>
                </a:lnTo>
                <a:cubicBezTo>
                  <a:pt x="4919" y="15006"/>
                  <a:pt x="4914" y="15001"/>
                  <a:pt x="4908" y="14995"/>
                </a:cubicBezTo>
                <a:lnTo>
                  <a:pt x="4925" y="14995"/>
                </a:lnTo>
                <a:cubicBezTo>
                  <a:pt x="4948" y="14995"/>
                  <a:pt x="4982" y="15001"/>
                  <a:pt x="5005" y="15006"/>
                </a:cubicBezTo>
                <a:lnTo>
                  <a:pt x="5022" y="14984"/>
                </a:lnTo>
                <a:cubicBezTo>
                  <a:pt x="5027" y="14985"/>
                  <a:pt x="5032" y="14986"/>
                  <a:pt x="5036" y="14986"/>
                </a:cubicBezTo>
                <a:cubicBezTo>
                  <a:pt x="5048" y="14986"/>
                  <a:pt x="5057" y="14982"/>
                  <a:pt x="5061" y="14978"/>
                </a:cubicBezTo>
                <a:cubicBezTo>
                  <a:pt x="5061" y="14972"/>
                  <a:pt x="5078" y="14950"/>
                  <a:pt x="5090" y="14921"/>
                </a:cubicBezTo>
                <a:lnTo>
                  <a:pt x="5107" y="14921"/>
                </a:lnTo>
                <a:cubicBezTo>
                  <a:pt x="5146" y="14916"/>
                  <a:pt x="5152" y="14887"/>
                  <a:pt x="5169" y="14876"/>
                </a:cubicBezTo>
                <a:cubicBezTo>
                  <a:pt x="5169" y="14881"/>
                  <a:pt x="5192" y="14898"/>
                  <a:pt x="5214" y="14927"/>
                </a:cubicBezTo>
                <a:lnTo>
                  <a:pt x="5271" y="14893"/>
                </a:lnTo>
                <a:lnTo>
                  <a:pt x="5294" y="14881"/>
                </a:lnTo>
                <a:cubicBezTo>
                  <a:pt x="5317" y="14887"/>
                  <a:pt x="5351" y="14898"/>
                  <a:pt x="5368" y="14898"/>
                </a:cubicBezTo>
                <a:lnTo>
                  <a:pt x="5385" y="14887"/>
                </a:lnTo>
                <a:lnTo>
                  <a:pt x="5402" y="14876"/>
                </a:lnTo>
                <a:cubicBezTo>
                  <a:pt x="5419" y="14876"/>
                  <a:pt x="5453" y="14876"/>
                  <a:pt x="5481" y="14870"/>
                </a:cubicBezTo>
                <a:lnTo>
                  <a:pt x="5498" y="14870"/>
                </a:lnTo>
                <a:lnTo>
                  <a:pt x="5538" y="14876"/>
                </a:lnTo>
                <a:cubicBezTo>
                  <a:pt x="5538" y="14870"/>
                  <a:pt x="5540" y="14868"/>
                  <a:pt x="5544" y="14868"/>
                </a:cubicBezTo>
                <a:cubicBezTo>
                  <a:pt x="5552" y="14868"/>
                  <a:pt x="5566" y="14878"/>
                  <a:pt x="5578" y="14881"/>
                </a:cubicBezTo>
                <a:cubicBezTo>
                  <a:pt x="5595" y="14893"/>
                  <a:pt x="5634" y="14910"/>
                  <a:pt x="5663" y="14927"/>
                </a:cubicBezTo>
                <a:lnTo>
                  <a:pt x="5680" y="14898"/>
                </a:lnTo>
                <a:cubicBezTo>
                  <a:pt x="5696" y="14879"/>
                  <a:pt x="5710" y="14869"/>
                  <a:pt x="5727" y="14869"/>
                </a:cubicBezTo>
                <a:cubicBezTo>
                  <a:pt x="5739" y="14869"/>
                  <a:pt x="5753" y="14875"/>
                  <a:pt x="5771" y="14887"/>
                </a:cubicBezTo>
                <a:lnTo>
                  <a:pt x="5788" y="14893"/>
                </a:lnTo>
                <a:cubicBezTo>
                  <a:pt x="5816" y="14893"/>
                  <a:pt x="5861" y="14876"/>
                  <a:pt x="5873" y="14870"/>
                </a:cubicBezTo>
                <a:cubicBezTo>
                  <a:pt x="5884" y="14864"/>
                  <a:pt x="5901" y="14859"/>
                  <a:pt x="5901" y="14859"/>
                </a:cubicBezTo>
                <a:cubicBezTo>
                  <a:pt x="5901" y="14859"/>
                  <a:pt x="5918" y="14864"/>
                  <a:pt x="5918" y="14870"/>
                </a:cubicBezTo>
                <a:cubicBezTo>
                  <a:pt x="5924" y="14876"/>
                  <a:pt x="5952" y="14876"/>
                  <a:pt x="5958" y="14876"/>
                </a:cubicBezTo>
                <a:cubicBezTo>
                  <a:pt x="5963" y="14881"/>
                  <a:pt x="5992" y="14916"/>
                  <a:pt x="6009" y="14921"/>
                </a:cubicBezTo>
                <a:cubicBezTo>
                  <a:pt x="6021" y="14925"/>
                  <a:pt x="6033" y="14929"/>
                  <a:pt x="6041" y="14929"/>
                </a:cubicBezTo>
                <a:cubicBezTo>
                  <a:pt x="6044" y="14929"/>
                  <a:pt x="6047" y="14929"/>
                  <a:pt x="6049" y="14927"/>
                </a:cubicBezTo>
                <a:lnTo>
                  <a:pt x="6049" y="14921"/>
                </a:lnTo>
                <a:cubicBezTo>
                  <a:pt x="6054" y="14898"/>
                  <a:pt x="6071" y="14893"/>
                  <a:pt x="6094" y="14887"/>
                </a:cubicBezTo>
                <a:lnTo>
                  <a:pt x="6122" y="14876"/>
                </a:lnTo>
                <a:cubicBezTo>
                  <a:pt x="6151" y="14881"/>
                  <a:pt x="6168" y="14910"/>
                  <a:pt x="6168" y="14916"/>
                </a:cubicBezTo>
                <a:cubicBezTo>
                  <a:pt x="6168" y="14921"/>
                  <a:pt x="6219" y="14938"/>
                  <a:pt x="6219" y="14944"/>
                </a:cubicBezTo>
                <a:cubicBezTo>
                  <a:pt x="6219" y="14950"/>
                  <a:pt x="6207" y="14961"/>
                  <a:pt x="6196" y="14967"/>
                </a:cubicBezTo>
                <a:cubicBezTo>
                  <a:pt x="6190" y="14967"/>
                  <a:pt x="6207" y="15006"/>
                  <a:pt x="6213" y="15018"/>
                </a:cubicBezTo>
                <a:cubicBezTo>
                  <a:pt x="6217" y="15021"/>
                  <a:pt x="6220" y="15022"/>
                  <a:pt x="6223" y="15022"/>
                </a:cubicBezTo>
                <a:cubicBezTo>
                  <a:pt x="6230" y="15022"/>
                  <a:pt x="6236" y="15016"/>
                  <a:pt x="6236" y="15012"/>
                </a:cubicBezTo>
                <a:cubicBezTo>
                  <a:pt x="6236" y="15001"/>
                  <a:pt x="6216" y="14966"/>
                  <a:pt x="6227" y="14966"/>
                </a:cubicBezTo>
                <a:cubicBezTo>
                  <a:pt x="6228" y="14966"/>
                  <a:pt x="6229" y="14966"/>
                  <a:pt x="6230" y="14967"/>
                </a:cubicBezTo>
                <a:cubicBezTo>
                  <a:pt x="6247" y="14967"/>
                  <a:pt x="6258" y="14961"/>
                  <a:pt x="6258" y="14961"/>
                </a:cubicBezTo>
                <a:cubicBezTo>
                  <a:pt x="6258" y="14955"/>
                  <a:pt x="6236" y="14933"/>
                  <a:pt x="6247" y="14921"/>
                </a:cubicBezTo>
                <a:cubicBezTo>
                  <a:pt x="6253" y="14916"/>
                  <a:pt x="6275" y="14898"/>
                  <a:pt x="6281" y="14893"/>
                </a:cubicBezTo>
                <a:cubicBezTo>
                  <a:pt x="6282" y="14892"/>
                  <a:pt x="6282" y="14892"/>
                  <a:pt x="6283" y="14892"/>
                </a:cubicBezTo>
                <a:cubicBezTo>
                  <a:pt x="6289" y="14892"/>
                  <a:pt x="6298" y="14917"/>
                  <a:pt x="6293" y="14927"/>
                </a:cubicBezTo>
                <a:cubicBezTo>
                  <a:pt x="6293" y="14933"/>
                  <a:pt x="6287" y="14961"/>
                  <a:pt x="6293" y="14967"/>
                </a:cubicBezTo>
                <a:cubicBezTo>
                  <a:pt x="6298" y="14978"/>
                  <a:pt x="6287" y="15001"/>
                  <a:pt x="6281" y="15006"/>
                </a:cubicBezTo>
                <a:cubicBezTo>
                  <a:pt x="6275" y="15012"/>
                  <a:pt x="6275" y="15015"/>
                  <a:pt x="6280" y="15015"/>
                </a:cubicBezTo>
                <a:cubicBezTo>
                  <a:pt x="6285" y="15015"/>
                  <a:pt x="6295" y="15012"/>
                  <a:pt x="6310" y="15006"/>
                </a:cubicBezTo>
                <a:lnTo>
                  <a:pt x="6327" y="15001"/>
                </a:lnTo>
                <a:lnTo>
                  <a:pt x="6338" y="15001"/>
                </a:lnTo>
                <a:cubicBezTo>
                  <a:pt x="6349" y="15001"/>
                  <a:pt x="6372" y="15035"/>
                  <a:pt x="6389" y="15046"/>
                </a:cubicBezTo>
                <a:cubicBezTo>
                  <a:pt x="6391" y="15047"/>
                  <a:pt x="6395" y="15048"/>
                  <a:pt x="6399" y="15048"/>
                </a:cubicBezTo>
                <a:cubicBezTo>
                  <a:pt x="6416" y="15048"/>
                  <a:pt x="6447" y="15039"/>
                  <a:pt x="6451" y="15035"/>
                </a:cubicBezTo>
                <a:cubicBezTo>
                  <a:pt x="6454" y="15032"/>
                  <a:pt x="6463" y="15030"/>
                  <a:pt x="6473" y="15030"/>
                </a:cubicBezTo>
                <a:cubicBezTo>
                  <a:pt x="6484" y="15030"/>
                  <a:pt x="6497" y="15032"/>
                  <a:pt x="6508" y="15035"/>
                </a:cubicBezTo>
                <a:lnTo>
                  <a:pt x="6531" y="15040"/>
                </a:lnTo>
                <a:cubicBezTo>
                  <a:pt x="6559" y="15052"/>
                  <a:pt x="6565" y="15052"/>
                  <a:pt x="6571" y="15052"/>
                </a:cubicBezTo>
                <a:cubicBezTo>
                  <a:pt x="6571" y="15057"/>
                  <a:pt x="6571" y="15057"/>
                  <a:pt x="6571" y="15057"/>
                </a:cubicBezTo>
                <a:lnTo>
                  <a:pt x="6565" y="15057"/>
                </a:lnTo>
                <a:cubicBezTo>
                  <a:pt x="6565" y="15069"/>
                  <a:pt x="6576" y="15086"/>
                  <a:pt x="6593" y="15086"/>
                </a:cubicBezTo>
                <a:lnTo>
                  <a:pt x="6605" y="15080"/>
                </a:lnTo>
                <a:cubicBezTo>
                  <a:pt x="6605" y="15080"/>
                  <a:pt x="6616" y="15080"/>
                  <a:pt x="6627" y="15086"/>
                </a:cubicBezTo>
                <a:cubicBezTo>
                  <a:pt x="6634" y="15087"/>
                  <a:pt x="6639" y="15088"/>
                  <a:pt x="6644" y="15088"/>
                </a:cubicBezTo>
                <a:cubicBezTo>
                  <a:pt x="6658" y="15088"/>
                  <a:pt x="6661" y="15080"/>
                  <a:pt x="6661" y="15063"/>
                </a:cubicBezTo>
                <a:lnTo>
                  <a:pt x="6661" y="15057"/>
                </a:lnTo>
                <a:cubicBezTo>
                  <a:pt x="6673" y="15052"/>
                  <a:pt x="6690" y="15052"/>
                  <a:pt x="6695" y="15052"/>
                </a:cubicBezTo>
                <a:cubicBezTo>
                  <a:pt x="6701" y="15057"/>
                  <a:pt x="6724" y="15069"/>
                  <a:pt x="6741" y="15074"/>
                </a:cubicBezTo>
                <a:lnTo>
                  <a:pt x="6763" y="15069"/>
                </a:lnTo>
                <a:cubicBezTo>
                  <a:pt x="6809" y="15052"/>
                  <a:pt x="6832" y="15029"/>
                  <a:pt x="6826" y="15018"/>
                </a:cubicBezTo>
                <a:lnTo>
                  <a:pt x="6826" y="15012"/>
                </a:lnTo>
                <a:cubicBezTo>
                  <a:pt x="6814" y="15006"/>
                  <a:pt x="6843" y="14989"/>
                  <a:pt x="6860" y="14989"/>
                </a:cubicBezTo>
                <a:cubicBezTo>
                  <a:pt x="6861" y="14989"/>
                  <a:pt x="6863" y="14988"/>
                  <a:pt x="6864" y="14988"/>
                </a:cubicBezTo>
                <a:cubicBezTo>
                  <a:pt x="6878" y="14988"/>
                  <a:pt x="6907" y="15008"/>
                  <a:pt x="6917" y="15018"/>
                </a:cubicBezTo>
                <a:cubicBezTo>
                  <a:pt x="6917" y="15018"/>
                  <a:pt x="6918" y="15018"/>
                  <a:pt x="6918" y="15018"/>
                </a:cubicBezTo>
                <a:cubicBezTo>
                  <a:pt x="6925" y="15018"/>
                  <a:pt x="6939" y="14994"/>
                  <a:pt x="6939" y="14984"/>
                </a:cubicBezTo>
                <a:cubicBezTo>
                  <a:pt x="6939" y="14979"/>
                  <a:pt x="6945" y="14977"/>
                  <a:pt x="6953" y="14977"/>
                </a:cubicBezTo>
                <a:cubicBezTo>
                  <a:pt x="6964" y="14977"/>
                  <a:pt x="6978" y="14980"/>
                  <a:pt x="6985" y="14984"/>
                </a:cubicBezTo>
                <a:cubicBezTo>
                  <a:pt x="6990" y="14984"/>
                  <a:pt x="7002" y="14995"/>
                  <a:pt x="7002" y="15001"/>
                </a:cubicBezTo>
                <a:lnTo>
                  <a:pt x="6985" y="15012"/>
                </a:lnTo>
                <a:cubicBezTo>
                  <a:pt x="6973" y="15023"/>
                  <a:pt x="6973" y="15046"/>
                  <a:pt x="6979" y="15052"/>
                </a:cubicBezTo>
                <a:cubicBezTo>
                  <a:pt x="6985" y="15052"/>
                  <a:pt x="7019" y="15040"/>
                  <a:pt x="7047" y="15035"/>
                </a:cubicBezTo>
                <a:cubicBezTo>
                  <a:pt x="7081" y="15023"/>
                  <a:pt x="7098" y="15006"/>
                  <a:pt x="7093" y="14989"/>
                </a:cubicBezTo>
                <a:lnTo>
                  <a:pt x="7110" y="14984"/>
                </a:lnTo>
                <a:lnTo>
                  <a:pt x="7144" y="14972"/>
                </a:lnTo>
                <a:cubicBezTo>
                  <a:pt x="7155" y="14987"/>
                  <a:pt x="7171" y="14992"/>
                  <a:pt x="7183" y="14992"/>
                </a:cubicBezTo>
                <a:cubicBezTo>
                  <a:pt x="7188" y="14992"/>
                  <a:pt x="7193" y="14991"/>
                  <a:pt x="7195" y="14989"/>
                </a:cubicBezTo>
                <a:cubicBezTo>
                  <a:pt x="7200" y="14984"/>
                  <a:pt x="7189" y="14961"/>
                  <a:pt x="7172" y="14944"/>
                </a:cubicBezTo>
                <a:lnTo>
                  <a:pt x="7206" y="14927"/>
                </a:lnTo>
                <a:cubicBezTo>
                  <a:pt x="7206" y="14927"/>
                  <a:pt x="7195" y="14921"/>
                  <a:pt x="7183" y="14921"/>
                </a:cubicBezTo>
                <a:lnTo>
                  <a:pt x="7172" y="14916"/>
                </a:lnTo>
                <a:lnTo>
                  <a:pt x="7155" y="14910"/>
                </a:lnTo>
                <a:cubicBezTo>
                  <a:pt x="7144" y="14898"/>
                  <a:pt x="7138" y="14870"/>
                  <a:pt x="7149" y="14864"/>
                </a:cubicBezTo>
                <a:cubicBezTo>
                  <a:pt x="7150" y="14863"/>
                  <a:pt x="7152" y="14863"/>
                  <a:pt x="7155" y="14863"/>
                </a:cubicBezTo>
                <a:cubicBezTo>
                  <a:pt x="7167" y="14863"/>
                  <a:pt x="7195" y="14873"/>
                  <a:pt x="7223" y="14887"/>
                </a:cubicBezTo>
                <a:lnTo>
                  <a:pt x="7257" y="14893"/>
                </a:lnTo>
                <a:cubicBezTo>
                  <a:pt x="7280" y="14893"/>
                  <a:pt x="7308" y="14876"/>
                  <a:pt x="7336" y="14870"/>
                </a:cubicBezTo>
                <a:lnTo>
                  <a:pt x="7342" y="14870"/>
                </a:lnTo>
                <a:cubicBezTo>
                  <a:pt x="7354" y="14876"/>
                  <a:pt x="7314" y="14904"/>
                  <a:pt x="7297" y="14916"/>
                </a:cubicBezTo>
                <a:cubicBezTo>
                  <a:pt x="7291" y="14927"/>
                  <a:pt x="7291" y="14938"/>
                  <a:pt x="7297" y="14950"/>
                </a:cubicBezTo>
                <a:cubicBezTo>
                  <a:pt x="7285" y="14950"/>
                  <a:pt x="7268" y="14961"/>
                  <a:pt x="7263" y="14961"/>
                </a:cubicBezTo>
                <a:cubicBezTo>
                  <a:pt x="7257" y="14967"/>
                  <a:pt x="7172" y="15001"/>
                  <a:pt x="7178" y="15023"/>
                </a:cubicBezTo>
                <a:cubicBezTo>
                  <a:pt x="7183" y="15033"/>
                  <a:pt x="7189" y="15038"/>
                  <a:pt x="7195" y="15038"/>
                </a:cubicBezTo>
                <a:cubicBezTo>
                  <a:pt x="7204" y="15038"/>
                  <a:pt x="7213" y="15030"/>
                  <a:pt x="7223" y="15018"/>
                </a:cubicBezTo>
                <a:cubicBezTo>
                  <a:pt x="7234" y="15001"/>
                  <a:pt x="7285" y="14967"/>
                  <a:pt x="7297" y="14955"/>
                </a:cubicBezTo>
                <a:cubicBezTo>
                  <a:pt x="7297" y="14955"/>
                  <a:pt x="7297" y="14961"/>
                  <a:pt x="7302" y="14961"/>
                </a:cubicBezTo>
                <a:cubicBezTo>
                  <a:pt x="7308" y="14967"/>
                  <a:pt x="7302" y="14995"/>
                  <a:pt x="7291" y="15006"/>
                </a:cubicBezTo>
                <a:cubicBezTo>
                  <a:pt x="7291" y="15006"/>
                  <a:pt x="7291" y="15012"/>
                  <a:pt x="7291" y="15012"/>
                </a:cubicBezTo>
                <a:lnTo>
                  <a:pt x="7280" y="15023"/>
                </a:lnTo>
                <a:cubicBezTo>
                  <a:pt x="7274" y="15046"/>
                  <a:pt x="7280" y="15069"/>
                  <a:pt x="7285" y="15086"/>
                </a:cubicBezTo>
                <a:lnTo>
                  <a:pt x="7297" y="15103"/>
                </a:lnTo>
                <a:cubicBezTo>
                  <a:pt x="7308" y="15098"/>
                  <a:pt x="7319" y="15097"/>
                  <a:pt x="7331" y="15097"/>
                </a:cubicBezTo>
                <a:cubicBezTo>
                  <a:pt x="7349" y="15097"/>
                  <a:pt x="7368" y="15101"/>
                  <a:pt x="7382" y="15108"/>
                </a:cubicBezTo>
                <a:lnTo>
                  <a:pt x="7388" y="15080"/>
                </a:lnTo>
                <a:lnTo>
                  <a:pt x="7388" y="15069"/>
                </a:lnTo>
                <a:cubicBezTo>
                  <a:pt x="7393" y="15052"/>
                  <a:pt x="7336" y="15029"/>
                  <a:pt x="7342" y="15012"/>
                </a:cubicBezTo>
                <a:lnTo>
                  <a:pt x="7371" y="15006"/>
                </a:lnTo>
                <a:cubicBezTo>
                  <a:pt x="7371" y="14989"/>
                  <a:pt x="7376" y="14967"/>
                  <a:pt x="7382" y="14950"/>
                </a:cubicBezTo>
                <a:lnTo>
                  <a:pt x="7393" y="14950"/>
                </a:lnTo>
                <a:cubicBezTo>
                  <a:pt x="7399" y="14967"/>
                  <a:pt x="7405" y="14978"/>
                  <a:pt x="7410" y="14978"/>
                </a:cubicBezTo>
                <a:cubicBezTo>
                  <a:pt x="7427" y="14978"/>
                  <a:pt x="7478" y="14989"/>
                  <a:pt x="7524" y="14995"/>
                </a:cubicBezTo>
                <a:lnTo>
                  <a:pt x="7535" y="15006"/>
                </a:lnTo>
                <a:cubicBezTo>
                  <a:pt x="7524" y="15029"/>
                  <a:pt x="7512" y="15057"/>
                  <a:pt x="7512" y="15074"/>
                </a:cubicBezTo>
                <a:cubicBezTo>
                  <a:pt x="7495" y="15074"/>
                  <a:pt x="7478" y="15080"/>
                  <a:pt x="7461" y="15080"/>
                </a:cubicBezTo>
                <a:lnTo>
                  <a:pt x="7484" y="15103"/>
                </a:lnTo>
                <a:lnTo>
                  <a:pt x="7501" y="15120"/>
                </a:lnTo>
                <a:cubicBezTo>
                  <a:pt x="7507" y="15137"/>
                  <a:pt x="7518" y="15148"/>
                  <a:pt x="7529" y="15159"/>
                </a:cubicBezTo>
                <a:cubicBezTo>
                  <a:pt x="7529" y="15165"/>
                  <a:pt x="7529" y="15165"/>
                  <a:pt x="7524" y="15165"/>
                </a:cubicBezTo>
                <a:cubicBezTo>
                  <a:pt x="7518" y="15176"/>
                  <a:pt x="7507" y="15199"/>
                  <a:pt x="7507" y="15205"/>
                </a:cubicBezTo>
                <a:lnTo>
                  <a:pt x="7507" y="15211"/>
                </a:lnTo>
                <a:cubicBezTo>
                  <a:pt x="7535" y="15222"/>
                  <a:pt x="7507" y="15233"/>
                  <a:pt x="7512" y="15245"/>
                </a:cubicBezTo>
                <a:lnTo>
                  <a:pt x="7518" y="15256"/>
                </a:lnTo>
                <a:cubicBezTo>
                  <a:pt x="7520" y="15257"/>
                  <a:pt x="7523" y="15257"/>
                  <a:pt x="7527" y="15257"/>
                </a:cubicBezTo>
                <a:cubicBezTo>
                  <a:pt x="7541" y="15257"/>
                  <a:pt x="7565" y="15249"/>
                  <a:pt x="7569" y="15245"/>
                </a:cubicBezTo>
                <a:cubicBezTo>
                  <a:pt x="7577" y="15241"/>
                  <a:pt x="7606" y="15234"/>
                  <a:pt x="7626" y="15234"/>
                </a:cubicBezTo>
                <a:cubicBezTo>
                  <a:pt x="7634" y="15234"/>
                  <a:pt x="7641" y="15235"/>
                  <a:pt x="7643" y="15239"/>
                </a:cubicBezTo>
                <a:cubicBezTo>
                  <a:pt x="7646" y="15242"/>
                  <a:pt x="7657" y="15244"/>
                  <a:pt x="7672" y="15244"/>
                </a:cubicBezTo>
                <a:cubicBezTo>
                  <a:pt x="7708" y="15244"/>
                  <a:pt x="7766" y="15236"/>
                  <a:pt x="7790" y="15228"/>
                </a:cubicBezTo>
                <a:cubicBezTo>
                  <a:pt x="7804" y="15225"/>
                  <a:pt x="7822" y="15224"/>
                  <a:pt x="7839" y="15224"/>
                </a:cubicBezTo>
                <a:cubicBezTo>
                  <a:pt x="7863" y="15224"/>
                  <a:pt x="7884" y="15227"/>
                  <a:pt x="7887" y="15233"/>
                </a:cubicBezTo>
                <a:cubicBezTo>
                  <a:pt x="7887" y="15245"/>
                  <a:pt x="7893" y="15267"/>
                  <a:pt x="7904" y="15290"/>
                </a:cubicBezTo>
                <a:lnTo>
                  <a:pt x="7932" y="15296"/>
                </a:lnTo>
                <a:lnTo>
                  <a:pt x="7949" y="15296"/>
                </a:lnTo>
                <a:cubicBezTo>
                  <a:pt x="7978" y="15296"/>
                  <a:pt x="7989" y="15313"/>
                  <a:pt x="7972" y="15335"/>
                </a:cubicBezTo>
                <a:lnTo>
                  <a:pt x="7972" y="15347"/>
                </a:lnTo>
                <a:lnTo>
                  <a:pt x="7972" y="15364"/>
                </a:lnTo>
                <a:cubicBezTo>
                  <a:pt x="7981" y="15376"/>
                  <a:pt x="7992" y="15382"/>
                  <a:pt x="8002" y="15382"/>
                </a:cubicBezTo>
                <a:cubicBezTo>
                  <a:pt x="8010" y="15382"/>
                  <a:pt x="8018" y="15377"/>
                  <a:pt x="8023" y="15369"/>
                </a:cubicBezTo>
                <a:lnTo>
                  <a:pt x="8034" y="15352"/>
                </a:lnTo>
                <a:cubicBezTo>
                  <a:pt x="8034" y="15347"/>
                  <a:pt x="8046" y="15341"/>
                  <a:pt x="8057" y="15341"/>
                </a:cubicBezTo>
                <a:cubicBezTo>
                  <a:pt x="8063" y="15341"/>
                  <a:pt x="8074" y="15352"/>
                  <a:pt x="8074" y="15352"/>
                </a:cubicBezTo>
                <a:cubicBezTo>
                  <a:pt x="8068" y="15375"/>
                  <a:pt x="8080" y="15392"/>
                  <a:pt x="8102" y="15398"/>
                </a:cubicBezTo>
                <a:cubicBezTo>
                  <a:pt x="8105" y="15401"/>
                  <a:pt x="8111" y="15402"/>
                  <a:pt x="8117" y="15402"/>
                </a:cubicBezTo>
                <a:cubicBezTo>
                  <a:pt x="8122" y="15402"/>
                  <a:pt x="8128" y="15401"/>
                  <a:pt x="8131" y="15398"/>
                </a:cubicBezTo>
                <a:cubicBezTo>
                  <a:pt x="8136" y="15392"/>
                  <a:pt x="8136" y="15386"/>
                  <a:pt x="8136" y="15375"/>
                </a:cubicBezTo>
                <a:lnTo>
                  <a:pt x="8131" y="15369"/>
                </a:lnTo>
                <a:cubicBezTo>
                  <a:pt x="8125" y="15364"/>
                  <a:pt x="8142" y="15358"/>
                  <a:pt x="8182" y="15358"/>
                </a:cubicBezTo>
                <a:lnTo>
                  <a:pt x="8199" y="15335"/>
                </a:lnTo>
                <a:cubicBezTo>
                  <a:pt x="8210" y="15324"/>
                  <a:pt x="8233" y="15318"/>
                  <a:pt x="8250" y="15313"/>
                </a:cubicBezTo>
                <a:cubicBezTo>
                  <a:pt x="8256" y="15310"/>
                  <a:pt x="8263" y="15308"/>
                  <a:pt x="8269" y="15308"/>
                </a:cubicBezTo>
                <a:cubicBezTo>
                  <a:pt x="8285" y="15308"/>
                  <a:pt x="8300" y="15319"/>
                  <a:pt x="8295" y="15335"/>
                </a:cubicBezTo>
                <a:lnTo>
                  <a:pt x="8295" y="15347"/>
                </a:lnTo>
                <a:cubicBezTo>
                  <a:pt x="8296" y="15347"/>
                  <a:pt x="8297" y="15347"/>
                  <a:pt x="8298" y="15347"/>
                </a:cubicBezTo>
                <a:cubicBezTo>
                  <a:pt x="8314" y="15347"/>
                  <a:pt x="8380" y="15323"/>
                  <a:pt x="8380" y="15307"/>
                </a:cubicBezTo>
                <a:cubicBezTo>
                  <a:pt x="8380" y="15284"/>
                  <a:pt x="8375" y="15239"/>
                  <a:pt x="8375" y="15228"/>
                </a:cubicBezTo>
                <a:cubicBezTo>
                  <a:pt x="8380" y="15216"/>
                  <a:pt x="8386" y="15205"/>
                  <a:pt x="8380" y="15194"/>
                </a:cubicBezTo>
                <a:lnTo>
                  <a:pt x="8380" y="15182"/>
                </a:lnTo>
                <a:lnTo>
                  <a:pt x="8375" y="15171"/>
                </a:lnTo>
                <a:cubicBezTo>
                  <a:pt x="8375" y="15154"/>
                  <a:pt x="8415" y="15137"/>
                  <a:pt x="8426" y="15137"/>
                </a:cubicBezTo>
                <a:cubicBezTo>
                  <a:pt x="8437" y="15137"/>
                  <a:pt x="8454" y="15176"/>
                  <a:pt x="8454" y="15188"/>
                </a:cubicBezTo>
                <a:cubicBezTo>
                  <a:pt x="8454" y="15193"/>
                  <a:pt x="8455" y="15196"/>
                  <a:pt x="8457" y="15196"/>
                </a:cubicBezTo>
                <a:cubicBezTo>
                  <a:pt x="8461" y="15196"/>
                  <a:pt x="8467" y="15184"/>
                  <a:pt x="8471" y="15165"/>
                </a:cubicBezTo>
                <a:lnTo>
                  <a:pt x="8477" y="15137"/>
                </a:lnTo>
                <a:cubicBezTo>
                  <a:pt x="8477" y="15131"/>
                  <a:pt x="8483" y="15120"/>
                  <a:pt x="8494" y="15114"/>
                </a:cubicBezTo>
                <a:cubicBezTo>
                  <a:pt x="8511" y="15120"/>
                  <a:pt x="8522" y="15125"/>
                  <a:pt x="8528" y="15131"/>
                </a:cubicBezTo>
                <a:cubicBezTo>
                  <a:pt x="8535" y="15138"/>
                  <a:pt x="8545" y="15141"/>
                  <a:pt x="8554" y="15141"/>
                </a:cubicBezTo>
                <a:cubicBezTo>
                  <a:pt x="8560" y="15141"/>
                  <a:pt x="8565" y="15139"/>
                  <a:pt x="8568" y="15137"/>
                </a:cubicBezTo>
                <a:cubicBezTo>
                  <a:pt x="8573" y="15137"/>
                  <a:pt x="8596" y="15159"/>
                  <a:pt x="8602" y="15165"/>
                </a:cubicBezTo>
                <a:cubicBezTo>
                  <a:pt x="8607" y="15171"/>
                  <a:pt x="8704" y="15199"/>
                  <a:pt x="8744" y="15205"/>
                </a:cubicBezTo>
                <a:cubicBezTo>
                  <a:pt x="8747" y="15205"/>
                  <a:pt x="8749" y="15205"/>
                  <a:pt x="8752" y="15205"/>
                </a:cubicBezTo>
                <a:cubicBezTo>
                  <a:pt x="8785" y="15205"/>
                  <a:pt x="8795" y="15176"/>
                  <a:pt x="8800" y="15165"/>
                </a:cubicBezTo>
                <a:cubicBezTo>
                  <a:pt x="8806" y="15154"/>
                  <a:pt x="8783" y="15114"/>
                  <a:pt x="8772" y="15097"/>
                </a:cubicBezTo>
                <a:cubicBezTo>
                  <a:pt x="8778" y="15091"/>
                  <a:pt x="8789" y="15086"/>
                  <a:pt x="8795" y="15074"/>
                </a:cubicBezTo>
                <a:cubicBezTo>
                  <a:pt x="8806" y="15074"/>
                  <a:pt x="8812" y="15069"/>
                  <a:pt x="8817" y="15069"/>
                </a:cubicBezTo>
                <a:cubicBezTo>
                  <a:pt x="8829" y="15069"/>
                  <a:pt x="8834" y="15046"/>
                  <a:pt x="8823" y="15029"/>
                </a:cubicBezTo>
                <a:lnTo>
                  <a:pt x="8823" y="15023"/>
                </a:lnTo>
                <a:cubicBezTo>
                  <a:pt x="8840" y="15006"/>
                  <a:pt x="8857" y="14989"/>
                  <a:pt x="8863" y="14984"/>
                </a:cubicBezTo>
                <a:cubicBezTo>
                  <a:pt x="8863" y="14983"/>
                  <a:pt x="8863" y="14983"/>
                  <a:pt x="8863" y="14983"/>
                </a:cubicBezTo>
                <a:cubicBezTo>
                  <a:pt x="8866" y="14983"/>
                  <a:pt x="8886" y="15019"/>
                  <a:pt x="8891" y="15035"/>
                </a:cubicBezTo>
                <a:cubicBezTo>
                  <a:pt x="8894" y="15040"/>
                  <a:pt x="8925" y="15043"/>
                  <a:pt x="8963" y="15043"/>
                </a:cubicBezTo>
                <a:cubicBezTo>
                  <a:pt x="9010" y="15043"/>
                  <a:pt x="9067" y="15038"/>
                  <a:pt x="9095" y="15029"/>
                </a:cubicBezTo>
                <a:cubicBezTo>
                  <a:pt x="9102" y="15028"/>
                  <a:pt x="9107" y="15027"/>
                  <a:pt x="9112" y="15027"/>
                </a:cubicBezTo>
                <a:cubicBezTo>
                  <a:pt x="9149" y="15027"/>
                  <a:pt x="9156" y="15059"/>
                  <a:pt x="9146" y="15074"/>
                </a:cubicBezTo>
                <a:cubicBezTo>
                  <a:pt x="9135" y="15097"/>
                  <a:pt x="9146" y="15108"/>
                  <a:pt x="9175" y="15108"/>
                </a:cubicBezTo>
                <a:lnTo>
                  <a:pt x="9186" y="15103"/>
                </a:lnTo>
                <a:lnTo>
                  <a:pt x="9203" y="15091"/>
                </a:lnTo>
                <a:cubicBezTo>
                  <a:pt x="9217" y="15077"/>
                  <a:pt x="9243" y="15067"/>
                  <a:pt x="9254" y="15067"/>
                </a:cubicBezTo>
                <a:cubicBezTo>
                  <a:pt x="9257" y="15067"/>
                  <a:pt x="9259" y="15068"/>
                  <a:pt x="9260" y="15069"/>
                </a:cubicBezTo>
                <a:cubicBezTo>
                  <a:pt x="9271" y="15069"/>
                  <a:pt x="9271" y="15057"/>
                  <a:pt x="9271" y="15040"/>
                </a:cubicBezTo>
                <a:lnTo>
                  <a:pt x="9266" y="15029"/>
                </a:lnTo>
                <a:cubicBezTo>
                  <a:pt x="9266" y="15029"/>
                  <a:pt x="9260" y="15029"/>
                  <a:pt x="9260" y="15023"/>
                </a:cubicBezTo>
                <a:cubicBezTo>
                  <a:pt x="9260" y="15023"/>
                  <a:pt x="9260" y="15018"/>
                  <a:pt x="9260" y="15012"/>
                </a:cubicBezTo>
                <a:lnTo>
                  <a:pt x="9283" y="15012"/>
                </a:lnTo>
                <a:lnTo>
                  <a:pt x="9288" y="15023"/>
                </a:lnTo>
                <a:cubicBezTo>
                  <a:pt x="9300" y="15035"/>
                  <a:pt x="9311" y="15046"/>
                  <a:pt x="9317" y="15046"/>
                </a:cubicBezTo>
                <a:cubicBezTo>
                  <a:pt x="9322" y="15046"/>
                  <a:pt x="9322" y="15040"/>
                  <a:pt x="9322" y="15035"/>
                </a:cubicBezTo>
                <a:lnTo>
                  <a:pt x="9322" y="15029"/>
                </a:lnTo>
                <a:lnTo>
                  <a:pt x="9328" y="15023"/>
                </a:lnTo>
                <a:cubicBezTo>
                  <a:pt x="9328" y="15018"/>
                  <a:pt x="9368" y="15006"/>
                  <a:pt x="9413" y="15001"/>
                </a:cubicBezTo>
                <a:lnTo>
                  <a:pt x="9458" y="14995"/>
                </a:lnTo>
                <a:lnTo>
                  <a:pt x="9476" y="14995"/>
                </a:lnTo>
                <a:cubicBezTo>
                  <a:pt x="9498" y="14995"/>
                  <a:pt x="9538" y="15001"/>
                  <a:pt x="9561" y="15006"/>
                </a:cubicBezTo>
                <a:lnTo>
                  <a:pt x="9572" y="14989"/>
                </a:lnTo>
                <a:cubicBezTo>
                  <a:pt x="9575" y="14990"/>
                  <a:pt x="9578" y="14991"/>
                  <a:pt x="9582" y="14991"/>
                </a:cubicBezTo>
                <a:cubicBezTo>
                  <a:pt x="9595" y="14991"/>
                  <a:pt x="9607" y="14983"/>
                  <a:pt x="9612" y="14978"/>
                </a:cubicBezTo>
                <a:cubicBezTo>
                  <a:pt x="9612" y="14972"/>
                  <a:pt x="9629" y="14950"/>
                  <a:pt x="9640" y="14927"/>
                </a:cubicBezTo>
                <a:lnTo>
                  <a:pt x="9663" y="14921"/>
                </a:lnTo>
                <a:cubicBezTo>
                  <a:pt x="9702" y="14916"/>
                  <a:pt x="9702" y="14881"/>
                  <a:pt x="9725" y="14876"/>
                </a:cubicBezTo>
                <a:lnTo>
                  <a:pt x="9771" y="14864"/>
                </a:lnTo>
                <a:cubicBezTo>
                  <a:pt x="9782" y="14842"/>
                  <a:pt x="9822" y="14779"/>
                  <a:pt x="9810" y="14757"/>
                </a:cubicBezTo>
                <a:cubicBezTo>
                  <a:pt x="9810" y="14751"/>
                  <a:pt x="9810" y="14751"/>
                  <a:pt x="9810" y="14745"/>
                </a:cubicBezTo>
                <a:cubicBezTo>
                  <a:pt x="9839" y="14740"/>
                  <a:pt x="9873" y="14734"/>
                  <a:pt x="9895" y="14734"/>
                </a:cubicBezTo>
                <a:lnTo>
                  <a:pt x="9918" y="14728"/>
                </a:lnTo>
                <a:lnTo>
                  <a:pt x="9924" y="14728"/>
                </a:lnTo>
                <a:cubicBezTo>
                  <a:pt x="9929" y="14723"/>
                  <a:pt x="9963" y="14694"/>
                  <a:pt x="10009" y="14660"/>
                </a:cubicBezTo>
                <a:lnTo>
                  <a:pt x="10105" y="14666"/>
                </a:lnTo>
                <a:lnTo>
                  <a:pt x="10117" y="14666"/>
                </a:lnTo>
                <a:cubicBezTo>
                  <a:pt x="10128" y="14666"/>
                  <a:pt x="10139" y="14643"/>
                  <a:pt x="10145" y="14615"/>
                </a:cubicBezTo>
                <a:lnTo>
                  <a:pt x="10139" y="14592"/>
                </a:lnTo>
                <a:lnTo>
                  <a:pt x="10139" y="14581"/>
                </a:lnTo>
                <a:cubicBezTo>
                  <a:pt x="10133" y="14571"/>
                  <a:pt x="10136" y="14565"/>
                  <a:pt x="10146" y="14565"/>
                </a:cubicBezTo>
                <a:cubicBezTo>
                  <a:pt x="10154" y="14565"/>
                  <a:pt x="10165" y="14568"/>
                  <a:pt x="10179" y="14575"/>
                </a:cubicBezTo>
                <a:lnTo>
                  <a:pt x="10196" y="14586"/>
                </a:lnTo>
                <a:lnTo>
                  <a:pt x="10202" y="14592"/>
                </a:lnTo>
                <a:cubicBezTo>
                  <a:pt x="10213" y="14586"/>
                  <a:pt x="10213" y="14581"/>
                  <a:pt x="10213" y="14575"/>
                </a:cubicBezTo>
                <a:lnTo>
                  <a:pt x="10213" y="14569"/>
                </a:lnTo>
                <a:lnTo>
                  <a:pt x="10207" y="14564"/>
                </a:lnTo>
                <a:cubicBezTo>
                  <a:pt x="10207" y="14558"/>
                  <a:pt x="10219" y="14547"/>
                  <a:pt x="10230" y="14547"/>
                </a:cubicBezTo>
                <a:lnTo>
                  <a:pt x="10253" y="14547"/>
                </a:lnTo>
                <a:cubicBezTo>
                  <a:pt x="10263" y="14552"/>
                  <a:pt x="10306" y="14565"/>
                  <a:pt x="10329" y="14565"/>
                </a:cubicBezTo>
                <a:cubicBezTo>
                  <a:pt x="10332" y="14565"/>
                  <a:pt x="10336" y="14565"/>
                  <a:pt x="10338" y="14564"/>
                </a:cubicBezTo>
                <a:cubicBezTo>
                  <a:pt x="10349" y="14558"/>
                  <a:pt x="10366" y="14552"/>
                  <a:pt x="10366" y="14552"/>
                </a:cubicBezTo>
                <a:cubicBezTo>
                  <a:pt x="10372" y="14552"/>
                  <a:pt x="10383" y="14541"/>
                  <a:pt x="10389" y="14541"/>
                </a:cubicBezTo>
                <a:cubicBezTo>
                  <a:pt x="10389" y="14535"/>
                  <a:pt x="10355" y="14518"/>
                  <a:pt x="10361" y="14507"/>
                </a:cubicBezTo>
                <a:cubicBezTo>
                  <a:pt x="10361" y="14498"/>
                  <a:pt x="10380" y="14493"/>
                  <a:pt x="10410" y="14493"/>
                </a:cubicBezTo>
                <a:cubicBezTo>
                  <a:pt x="10435" y="14493"/>
                  <a:pt x="10467" y="14496"/>
                  <a:pt x="10502" y="14501"/>
                </a:cubicBezTo>
                <a:lnTo>
                  <a:pt x="10508" y="14422"/>
                </a:lnTo>
                <a:cubicBezTo>
                  <a:pt x="10508" y="14417"/>
                  <a:pt x="10530" y="14409"/>
                  <a:pt x="10548" y="14409"/>
                </a:cubicBezTo>
                <a:cubicBezTo>
                  <a:pt x="10552" y="14409"/>
                  <a:pt x="10556" y="14409"/>
                  <a:pt x="10559" y="14411"/>
                </a:cubicBezTo>
                <a:lnTo>
                  <a:pt x="10576" y="14411"/>
                </a:lnTo>
                <a:cubicBezTo>
                  <a:pt x="10576" y="14428"/>
                  <a:pt x="10554" y="14479"/>
                  <a:pt x="10565" y="14484"/>
                </a:cubicBezTo>
                <a:cubicBezTo>
                  <a:pt x="10568" y="14485"/>
                  <a:pt x="10572" y="14486"/>
                  <a:pt x="10576" y="14486"/>
                </a:cubicBezTo>
                <a:cubicBezTo>
                  <a:pt x="10594" y="14486"/>
                  <a:pt x="10618" y="14477"/>
                  <a:pt x="10627" y="14467"/>
                </a:cubicBezTo>
                <a:cubicBezTo>
                  <a:pt x="10633" y="14462"/>
                  <a:pt x="10622" y="14422"/>
                  <a:pt x="10616" y="14411"/>
                </a:cubicBezTo>
                <a:cubicBezTo>
                  <a:pt x="10610" y="14399"/>
                  <a:pt x="10599" y="14382"/>
                  <a:pt x="10593" y="14376"/>
                </a:cubicBezTo>
                <a:lnTo>
                  <a:pt x="10588" y="14371"/>
                </a:lnTo>
                <a:lnTo>
                  <a:pt x="10582" y="14365"/>
                </a:lnTo>
                <a:cubicBezTo>
                  <a:pt x="10571" y="14359"/>
                  <a:pt x="10582" y="14348"/>
                  <a:pt x="10588" y="14342"/>
                </a:cubicBezTo>
                <a:cubicBezTo>
                  <a:pt x="10593" y="14342"/>
                  <a:pt x="10616" y="14331"/>
                  <a:pt x="10639" y="14325"/>
                </a:cubicBezTo>
                <a:lnTo>
                  <a:pt x="10661" y="14337"/>
                </a:lnTo>
                <a:lnTo>
                  <a:pt x="10667" y="14337"/>
                </a:lnTo>
                <a:cubicBezTo>
                  <a:pt x="10678" y="14325"/>
                  <a:pt x="10707" y="14280"/>
                  <a:pt x="10712" y="14263"/>
                </a:cubicBezTo>
                <a:cubicBezTo>
                  <a:pt x="10724" y="14252"/>
                  <a:pt x="10712" y="14229"/>
                  <a:pt x="10695" y="14218"/>
                </a:cubicBezTo>
                <a:lnTo>
                  <a:pt x="10724" y="14212"/>
                </a:lnTo>
                <a:cubicBezTo>
                  <a:pt x="10741" y="14206"/>
                  <a:pt x="10758" y="14206"/>
                  <a:pt x="10752" y="14189"/>
                </a:cubicBezTo>
                <a:lnTo>
                  <a:pt x="10741" y="14150"/>
                </a:lnTo>
                <a:lnTo>
                  <a:pt x="10746" y="14150"/>
                </a:lnTo>
                <a:cubicBezTo>
                  <a:pt x="10769" y="14167"/>
                  <a:pt x="10809" y="14189"/>
                  <a:pt x="10832" y="14189"/>
                </a:cubicBezTo>
                <a:cubicBezTo>
                  <a:pt x="10871" y="14201"/>
                  <a:pt x="10917" y="14201"/>
                  <a:pt x="10945" y="14201"/>
                </a:cubicBezTo>
                <a:lnTo>
                  <a:pt x="10945" y="14195"/>
                </a:lnTo>
                <a:lnTo>
                  <a:pt x="10939" y="14133"/>
                </a:lnTo>
                <a:cubicBezTo>
                  <a:pt x="10949" y="14131"/>
                  <a:pt x="10958" y="14131"/>
                  <a:pt x="10968" y="14131"/>
                </a:cubicBezTo>
                <a:cubicBezTo>
                  <a:pt x="11048" y="14131"/>
                  <a:pt x="11139" y="14168"/>
                  <a:pt x="11149" y="14184"/>
                </a:cubicBezTo>
                <a:cubicBezTo>
                  <a:pt x="11158" y="14196"/>
                  <a:pt x="11172" y="14201"/>
                  <a:pt x="11187" y="14201"/>
                </a:cubicBezTo>
                <a:cubicBezTo>
                  <a:pt x="11200" y="14201"/>
                  <a:pt x="11213" y="14197"/>
                  <a:pt x="11223" y="14189"/>
                </a:cubicBezTo>
                <a:lnTo>
                  <a:pt x="11240" y="14172"/>
                </a:lnTo>
                <a:cubicBezTo>
                  <a:pt x="11250" y="14165"/>
                  <a:pt x="11258" y="14161"/>
                  <a:pt x="11266" y="14161"/>
                </a:cubicBezTo>
                <a:cubicBezTo>
                  <a:pt x="11275" y="14161"/>
                  <a:pt x="11284" y="14166"/>
                  <a:pt x="11297" y="14172"/>
                </a:cubicBezTo>
                <a:cubicBezTo>
                  <a:pt x="11302" y="14172"/>
                  <a:pt x="11331" y="14167"/>
                  <a:pt x="11348" y="14161"/>
                </a:cubicBezTo>
                <a:cubicBezTo>
                  <a:pt x="11393" y="14150"/>
                  <a:pt x="11393" y="14150"/>
                  <a:pt x="11354" y="14127"/>
                </a:cubicBezTo>
                <a:lnTo>
                  <a:pt x="11342" y="14121"/>
                </a:lnTo>
                <a:cubicBezTo>
                  <a:pt x="11342" y="14110"/>
                  <a:pt x="11354" y="14098"/>
                  <a:pt x="11371" y="14098"/>
                </a:cubicBezTo>
                <a:lnTo>
                  <a:pt x="11393" y="14098"/>
                </a:lnTo>
                <a:cubicBezTo>
                  <a:pt x="11398" y="14102"/>
                  <a:pt x="11402" y="14103"/>
                  <a:pt x="11406" y="14103"/>
                </a:cubicBezTo>
                <a:cubicBezTo>
                  <a:pt x="11415" y="14103"/>
                  <a:pt x="11420" y="14094"/>
                  <a:pt x="11416" y="14081"/>
                </a:cubicBezTo>
                <a:lnTo>
                  <a:pt x="11410" y="14064"/>
                </a:lnTo>
                <a:lnTo>
                  <a:pt x="11410" y="14059"/>
                </a:lnTo>
                <a:lnTo>
                  <a:pt x="11410" y="14053"/>
                </a:lnTo>
                <a:cubicBezTo>
                  <a:pt x="11433" y="14036"/>
                  <a:pt x="11478" y="14008"/>
                  <a:pt x="11495" y="14008"/>
                </a:cubicBezTo>
                <a:cubicBezTo>
                  <a:pt x="11500" y="14010"/>
                  <a:pt x="11505" y="14010"/>
                  <a:pt x="11510" y="14010"/>
                </a:cubicBezTo>
                <a:cubicBezTo>
                  <a:pt x="11536" y="14010"/>
                  <a:pt x="11564" y="13989"/>
                  <a:pt x="11569" y="13979"/>
                </a:cubicBezTo>
                <a:cubicBezTo>
                  <a:pt x="11571" y="13978"/>
                  <a:pt x="11573" y="13977"/>
                  <a:pt x="11576" y="13977"/>
                </a:cubicBezTo>
                <a:cubicBezTo>
                  <a:pt x="11592" y="13977"/>
                  <a:pt x="11620" y="13999"/>
                  <a:pt x="11620" y="14013"/>
                </a:cubicBezTo>
                <a:cubicBezTo>
                  <a:pt x="11620" y="14030"/>
                  <a:pt x="11615" y="14064"/>
                  <a:pt x="11615" y="14070"/>
                </a:cubicBezTo>
                <a:cubicBezTo>
                  <a:pt x="11615" y="14081"/>
                  <a:pt x="11637" y="14121"/>
                  <a:pt x="11632" y="14133"/>
                </a:cubicBezTo>
                <a:cubicBezTo>
                  <a:pt x="11626" y="14144"/>
                  <a:pt x="11626" y="14155"/>
                  <a:pt x="11626" y="14161"/>
                </a:cubicBezTo>
                <a:cubicBezTo>
                  <a:pt x="11688" y="14167"/>
                  <a:pt x="11649" y="14189"/>
                  <a:pt x="11637" y="14206"/>
                </a:cubicBezTo>
                <a:lnTo>
                  <a:pt x="11637" y="14212"/>
                </a:lnTo>
                <a:cubicBezTo>
                  <a:pt x="11643" y="14218"/>
                  <a:pt x="11660" y="14218"/>
                  <a:pt x="11666" y="14218"/>
                </a:cubicBezTo>
                <a:cubicBezTo>
                  <a:pt x="11666" y="14217"/>
                  <a:pt x="11666" y="14217"/>
                  <a:pt x="11666" y="14217"/>
                </a:cubicBezTo>
                <a:cubicBezTo>
                  <a:pt x="11670" y="14217"/>
                  <a:pt x="11693" y="14247"/>
                  <a:pt x="11683" y="14263"/>
                </a:cubicBezTo>
                <a:cubicBezTo>
                  <a:pt x="11671" y="14274"/>
                  <a:pt x="11700" y="14291"/>
                  <a:pt x="11722" y="14291"/>
                </a:cubicBezTo>
                <a:cubicBezTo>
                  <a:pt x="11739" y="14291"/>
                  <a:pt x="11734" y="14308"/>
                  <a:pt x="11734" y="14314"/>
                </a:cubicBezTo>
                <a:cubicBezTo>
                  <a:pt x="11728" y="14320"/>
                  <a:pt x="11700" y="14337"/>
                  <a:pt x="11705" y="14342"/>
                </a:cubicBezTo>
                <a:cubicBezTo>
                  <a:pt x="11717" y="14348"/>
                  <a:pt x="11734" y="14359"/>
                  <a:pt x="11734" y="14365"/>
                </a:cubicBezTo>
                <a:cubicBezTo>
                  <a:pt x="11739" y="14371"/>
                  <a:pt x="11745" y="14399"/>
                  <a:pt x="11745" y="14411"/>
                </a:cubicBezTo>
                <a:cubicBezTo>
                  <a:pt x="11745" y="14422"/>
                  <a:pt x="11773" y="14439"/>
                  <a:pt x="11779" y="14445"/>
                </a:cubicBezTo>
                <a:cubicBezTo>
                  <a:pt x="11785" y="14450"/>
                  <a:pt x="11796" y="14462"/>
                  <a:pt x="11802" y="14473"/>
                </a:cubicBezTo>
                <a:lnTo>
                  <a:pt x="11813" y="14473"/>
                </a:lnTo>
                <a:cubicBezTo>
                  <a:pt x="11864" y="14484"/>
                  <a:pt x="11910" y="14490"/>
                  <a:pt x="11961" y="14490"/>
                </a:cubicBezTo>
                <a:lnTo>
                  <a:pt x="11978" y="14496"/>
                </a:lnTo>
                <a:cubicBezTo>
                  <a:pt x="11984" y="14493"/>
                  <a:pt x="11990" y="14491"/>
                  <a:pt x="11996" y="14491"/>
                </a:cubicBezTo>
                <a:cubicBezTo>
                  <a:pt x="12012" y="14491"/>
                  <a:pt x="12026" y="14502"/>
                  <a:pt x="12034" y="14518"/>
                </a:cubicBezTo>
                <a:lnTo>
                  <a:pt x="11995" y="14524"/>
                </a:lnTo>
                <a:cubicBezTo>
                  <a:pt x="11978" y="14530"/>
                  <a:pt x="11955" y="14547"/>
                  <a:pt x="11955" y="14552"/>
                </a:cubicBezTo>
                <a:lnTo>
                  <a:pt x="11966" y="14598"/>
                </a:lnTo>
                <a:cubicBezTo>
                  <a:pt x="11932" y="14632"/>
                  <a:pt x="11989" y="14706"/>
                  <a:pt x="12006" y="14728"/>
                </a:cubicBezTo>
                <a:cubicBezTo>
                  <a:pt x="12012" y="14744"/>
                  <a:pt x="12020" y="14753"/>
                  <a:pt x="12026" y="14753"/>
                </a:cubicBezTo>
                <a:cubicBezTo>
                  <a:pt x="12031" y="14753"/>
                  <a:pt x="12034" y="14747"/>
                  <a:pt x="12034" y="14734"/>
                </a:cubicBezTo>
                <a:lnTo>
                  <a:pt x="12046" y="14734"/>
                </a:lnTo>
                <a:cubicBezTo>
                  <a:pt x="12068" y="14728"/>
                  <a:pt x="12074" y="14723"/>
                  <a:pt x="12085" y="14706"/>
                </a:cubicBezTo>
                <a:cubicBezTo>
                  <a:pt x="12088" y="14698"/>
                  <a:pt x="12098" y="14695"/>
                  <a:pt x="12108" y="14695"/>
                </a:cubicBezTo>
                <a:cubicBezTo>
                  <a:pt x="12121" y="14695"/>
                  <a:pt x="12136" y="14699"/>
                  <a:pt x="12142" y="14706"/>
                </a:cubicBezTo>
                <a:cubicBezTo>
                  <a:pt x="12148" y="14711"/>
                  <a:pt x="12148" y="14723"/>
                  <a:pt x="12154" y="14728"/>
                </a:cubicBezTo>
                <a:cubicBezTo>
                  <a:pt x="12163" y="14733"/>
                  <a:pt x="12176" y="14741"/>
                  <a:pt x="12189" y="14741"/>
                </a:cubicBezTo>
                <a:cubicBezTo>
                  <a:pt x="12192" y="14741"/>
                  <a:pt x="12196" y="14741"/>
                  <a:pt x="12199" y="14740"/>
                </a:cubicBezTo>
                <a:lnTo>
                  <a:pt x="12205" y="14740"/>
                </a:lnTo>
                <a:cubicBezTo>
                  <a:pt x="12207" y="14731"/>
                  <a:pt x="12212" y="14727"/>
                  <a:pt x="12216" y="14727"/>
                </a:cubicBezTo>
                <a:cubicBezTo>
                  <a:pt x="12220" y="14727"/>
                  <a:pt x="12224" y="14731"/>
                  <a:pt x="12227" y="14740"/>
                </a:cubicBezTo>
                <a:lnTo>
                  <a:pt x="12233" y="14740"/>
                </a:lnTo>
                <a:cubicBezTo>
                  <a:pt x="12267" y="14751"/>
                  <a:pt x="12216" y="14762"/>
                  <a:pt x="12239" y="14774"/>
                </a:cubicBezTo>
                <a:cubicBezTo>
                  <a:pt x="12256" y="14785"/>
                  <a:pt x="12273" y="14796"/>
                  <a:pt x="12295" y="14802"/>
                </a:cubicBezTo>
                <a:cubicBezTo>
                  <a:pt x="12301" y="14808"/>
                  <a:pt x="12312" y="14808"/>
                  <a:pt x="12324" y="14808"/>
                </a:cubicBezTo>
                <a:lnTo>
                  <a:pt x="12352" y="14819"/>
                </a:lnTo>
                <a:cubicBezTo>
                  <a:pt x="12386" y="14802"/>
                  <a:pt x="12403" y="14774"/>
                  <a:pt x="12392" y="14762"/>
                </a:cubicBezTo>
                <a:lnTo>
                  <a:pt x="12381" y="14751"/>
                </a:lnTo>
                <a:lnTo>
                  <a:pt x="12369" y="14745"/>
                </a:lnTo>
                <a:cubicBezTo>
                  <a:pt x="12364" y="14737"/>
                  <a:pt x="12381" y="14733"/>
                  <a:pt x="12402" y="14733"/>
                </a:cubicBezTo>
                <a:cubicBezTo>
                  <a:pt x="12426" y="14733"/>
                  <a:pt x="12456" y="14739"/>
                  <a:pt x="12466" y="14751"/>
                </a:cubicBezTo>
                <a:cubicBezTo>
                  <a:pt x="12477" y="14774"/>
                  <a:pt x="12534" y="14791"/>
                  <a:pt x="12551" y="14791"/>
                </a:cubicBezTo>
                <a:cubicBezTo>
                  <a:pt x="12568" y="14785"/>
                  <a:pt x="12613" y="14774"/>
                  <a:pt x="12647" y="14762"/>
                </a:cubicBezTo>
                <a:lnTo>
                  <a:pt x="12687" y="14768"/>
                </a:lnTo>
                <a:lnTo>
                  <a:pt x="12704" y="14768"/>
                </a:lnTo>
                <a:cubicBezTo>
                  <a:pt x="12706" y="14769"/>
                  <a:pt x="12708" y="14769"/>
                  <a:pt x="12709" y="14769"/>
                </a:cubicBezTo>
                <a:cubicBezTo>
                  <a:pt x="12717" y="14769"/>
                  <a:pt x="12719" y="14759"/>
                  <a:pt x="12710" y="14745"/>
                </a:cubicBezTo>
                <a:lnTo>
                  <a:pt x="12715" y="14734"/>
                </a:lnTo>
                <a:lnTo>
                  <a:pt x="12721" y="14723"/>
                </a:lnTo>
                <a:cubicBezTo>
                  <a:pt x="12738" y="14728"/>
                  <a:pt x="12766" y="14740"/>
                  <a:pt x="12783" y="14740"/>
                </a:cubicBezTo>
                <a:lnTo>
                  <a:pt x="12800" y="14734"/>
                </a:lnTo>
                <a:lnTo>
                  <a:pt x="12829" y="14717"/>
                </a:lnTo>
                <a:cubicBezTo>
                  <a:pt x="12812" y="14706"/>
                  <a:pt x="12795" y="14694"/>
                  <a:pt x="12795" y="14689"/>
                </a:cubicBezTo>
                <a:lnTo>
                  <a:pt x="12795" y="14689"/>
                </a:lnTo>
                <a:cubicBezTo>
                  <a:pt x="12800" y="14689"/>
                  <a:pt x="12885" y="14700"/>
                  <a:pt x="12920" y="14706"/>
                </a:cubicBezTo>
                <a:cubicBezTo>
                  <a:pt x="12937" y="14706"/>
                  <a:pt x="12965" y="14707"/>
                  <a:pt x="12990" y="14707"/>
                </a:cubicBezTo>
                <a:cubicBezTo>
                  <a:pt x="13016" y="14707"/>
                  <a:pt x="13039" y="14706"/>
                  <a:pt x="13044" y="14700"/>
                </a:cubicBezTo>
                <a:cubicBezTo>
                  <a:pt x="13056" y="14683"/>
                  <a:pt x="13056" y="14666"/>
                  <a:pt x="13050" y="14649"/>
                </a:cubicBezTo>
                <a:lnTo>
                  <a:pt x="13050" y="14637"/>
                </a:lnTo>
                <a:lnTo>
                  <a:pt x="13044" y="14626"/>
                </a:lnTo>
                <a:cubicBezTo>
                  <a:pt x="13046" y="14621"/>
                  <a:pt x="13054" y="14619"/>
                  <a:pt x="13064" y="14619"/>
                </a:cubicBezTo>
                <a:cubicBezTo>
                  <a:pt x="13087" y="14619"/>
                  <a:pt x="13125" y="14630"/>
                  <a:pt x="13141" y="14637"/>
                </a:cubicBezTo>
                <a:cubicBezTo>
                  <a:pt x="13158" y="14655"/>
                  <a:pt x="13181" y="14672"/>
                  <a:pt x="13198" y="14683"/>
                </a:cubicBezTo>
                <a:lnTo>
                  <a:pt x="13209" y="14677"/>
                </a:lnTo>
                <a:cubicBezTo>
                  <a:pt x="13217" y="14672"/>
                  <a:pt x="13223" y="14669"/>
                  <a:pt x="13228" y="14669"/>
                </a:cubicBezTo>
                <a:cubicBezTo>
                  <a:pt x="13233" y="14669"/>
                  <a:pt x="13237" y="14672"/>
                  <a:pt x="13243" y="14677"/>
                </a:cubicBezTo>
                <a:cubicBezTo>
                  <a:pt x="13249" y="14689"/>
                  <a:pt x="13254" y="14700"/>
                  <a:pt x="13254" y="14711"/>
                </a:cubicBezTo>
                <a:cubicBezTo>
                  <a:pt x="13257" y="14720"/>
                  <a:pt x="13261" y="14723"/>
                  <a:pt x="13265" y="14723"/>
                </a:cubicBezTo>
                <a:cubicBezTo>
                  <a:pt x="13272" y="14723"/>
                  <a:pt x="13279" y="14717"/>
                  <a:pt x="13283" y="14717"/>
                </a:cubicBezTo>
                <a:cubicBezTo>
                  <a:pt x="13294" y="14717"/>
                  <a:pt x="13304" y="14721"/>
                  <a:pt x="13311" y="14721"/>
                </a:cubicBezTo>
                <a:cubicBezTo>
                  <a:pt x="13318" y="14721"/>
                  <a:pt x="13322" y="14717"/>
                  <a:pt x="13322" y="14700"/>
                </a:cubicBezTo>
                <a:cubicBezTo>
                  <a:pt x="13322" y="14689"/>
                  <a:pt x="13317" y="14660"/>
                  <a:pt x="13305" y="14643"/>
                </a:cubicBezTo>
                <a:cubicBezTo>
                  <a:pt x="13300" y="14637"/>
                  <a:pt x="13300" y="14626"/>
                  <a:pt x="13305" y="14620"/>
                </a:cubicBezTo>
                <a:lnTo>
                  <a:pt x="13317" y="14615"/>
                </a:lnTo>
                <a:cubicBezTo>
                  <a:pt x="13328" y="14615"/>
                  <a:pt x="13334" y="14598"/>
                  <a:pt x="13334" y="14592"/>
                </a:cubicBezTo>
                <a:cubicBezTo>
                  <a:pt x="13328" y="14592"/>
                  <a:pt x="13345" y="14564"/>
                  <a:pt x="13351" y="14552"/>
                </a:cubicBezTo>
                <a:cubicBezTo>
                  <a:pt x="13356" y="14541"/>
                  <a:pt x="13373" y="14513"/>
                  <a:pt x="13385" y="14507"/>
                </a:cubicBezTo>
                <a:cubicBezTo>
                  <a:pt x="13390" y="14501"/>
                  <a:pt x="13407" y="14479"/>
                  <a:pt x="13419" y="14462"/>
                </a:cubicBezTo>
                <a:lnTo>
                  <a:pt x="13407" y="14445"/>
                </a:lnTo>
                <a:cubicBezTo>
                  <a:pt x="13407" y="14445"/>
                  <a:pt x="13413" y="14428"/>
                  <a:pt x="13419" y="14428"/>
                </a:cubicBezTo>
                <a:lnTo>
                  <a:pt x="13476" y="14422"/>
                </a:lnTo>
                <a:cubicBezTo>
                  <a:pt x="13470" y="14388"/>
                  <a:pt x="13464" y="14314"/>
                  <a:pt x="13464" y="14297"/>
                </a:cubicBezTo>
                <a:cubicBezTo>
                  <a:pt x="13470" y="14280"/>
                  <a:pt x="13470" y="14257"/>
                  <a:pt x="13470" y="14252"/>
                </a:cubicBezTo>
                <a:cubicBezTo>
                  <a:pt x="13470" y="14246"/>
                  <a:pt x="13481" y="14201"/>
                  <a:pt x="13487" y="14150"/>
                </a:cubicBezTo>
                <a:lnTo>
                  <a:pt x="13549" y="14121"/>
                </a:lnTo>
                <a:cubicBezTo>
                  <a:pt x="13544" y="14115"/>
                  <a:pt x="13561" y="14053"/>
                  <a:pt x="13578" y="14053"/>
                </a:cubicBezTo>
                <a:cubicBezTo>
                  <a:pt x="13600" y="14047"/>
                  <a:pt x="13589" y="14008"/>
                  <a:pt x="13589" y="13996"/>
                </a:cubicBezTo>
                <a:cubicBezTo>
                  <a:pt x="13583" y="13985"/>
                  <a:pt x="13617" y="13934"/>
                  <a:pt x="13617" y="13917"/>
                </a:cubicBezTo>
                <a:cubicBezTo>
                  <a:pt x="13617" y="13900"/>
                  <a:pt x="13617" y="13843"/>
                  <a:pt x="13623" y="13832"/>
                </a:cubicBezTo>
                <a:cubicBezTo>
                  <a:pt x="13629" y="13815"/>
                  <a:pt x="13629" y="13803"/>
                  <a:pt x="13623" y="13798"/>
                </a:cubicBezTo>
                <a:lnTo>
                  <a:pt x="13623" y="13792"/>
                </a:lnTo>
                <a:lnTo>
                  <a:pt x="13617" y="13769"/>
                </a:lnTo>
                <a:lnTo>
                  <a:pt x="13617" y="13769"/>
                </a:lnTo>
                <a:cubicBezTo>
                  <a:pt x="13621" y="13770"/>
                  <a:pt x="13623" y="13771"/>
                  <a:pt x="13626" y="13771"/>
                </a:cubicBezTo>
                <a:cubicBezTo>
                  <a:pt x="13638" y="13771"/>
                  <a:pt x="13646" y="13762"/>
                  <a:pt x="13646" y="13752"/>
                </a:cubicBezTo>
                <a:lnTo>
                  <a:pt x="13640" y="13741"/>
                </a:lnTo>
                <a:cubicBezTo>
                  <a:pt x="13640" y="13741"/>
                  <a:pt x="13651" y="13735"/>
                  <a:pt x="13657" y="13735"/>
                </a:cubicBezTo>
                <a:lnTo>
                  <a:pt x="13668" y="13735"/>
                </a:lnTo>
                <a:cubicBezTo>
                  <a:pt x="13697" y="13735"/>
                  <a:pt x="13668" y="13707"/>
                  <a:pt x="13657" y="13701"/>
                </a:cubicBezTo>
                <a:cubicBezTo>
                  <a:pt x="13651" y="13696"/>
                  <a:pt x="13651" y="13673"/>
                  <a:pt x="13657" y="13667"/>
                </a:cubicBezTo>
                <a:cubicBezTo>
                  <a:pt x="13659" y="13666"/>
                  <a:pt x="13661" y="13665"/>
                  <a:pt x="13663" y="13665"/>
                </a:cubicBezTo>
                <a:cubicBezTo>
                  <a:pt x="13671" y="13665"/>
                  <a:pt x="13683" y="13672"/>
                  <a:pt x="13691" y="13684"/>
                </a:cubicBezTo>
                <a:lnTo>
                  <a:pt x="13697" y="13684"/>
                </a:lnTo>
                <a:cubicBezTo>
                  <a:pt x="13737" y="13684"/>
                  <a:pt x="13720" y="13662"/>
                  <a:pt x="13720" y="13650"/>
                </a:cubicBezTo>
                <a:cubicBezTo>
                  <a:pt x="13720" y="13645"/>
                  <a:pt x="13708" y="13645"/>
                  <a:pt x="13702" y="13639"/>
                </a:cubicBezTo>
                <a:lnTo>
                  <a:pt x="13697" y="13633"/>
                </a:lnTo>
                <a:cubicBezTo>
                  <a:pt x="13691" y="13633"/>
                  <a:pt x="13714" y="13605"/>
                  <a:pt x="13702" y="13599"/>
                </a:cubicBezTo>
                <a:cubicBezTo>
                  <a:pt x="13691" y="13588"/>
                  <a:pt x="13708" y="13565"/>
                  <a:pt x="13720" y="13559"/>
                </a:cubicBezTo>
                <a:cubicBezTo>
                  <a:pt x="13731" y="13554"/>
                  <a:pt x="13697" y="13497"/>
                  <a:pt x="13708" y="13486"/>
                </a:cubicBezTo>
                <a:cubicBezTo>
                  <a:pt x="13720" y="13474"/>
                  <a:pt x="13737" y="13457"/>
                  <a:pt x="13742" y="13446"/>
                </a:cubicBezTo>
                <a:lnTo>
                  <a:pt x="13737" y="13440"/>
                </a:lnTo>
                <a:lnTo>
                  <a:pt x="13725" y="13429"/>
                </a:lnTo>
                <a:cubicBezTo>
                  <a:pt x="13708" y="13418"/>
                  <a:pt x="13725" y="13378"/>
                  <a:pt x="13725" y="13361"/>
                </a:cubicBezTo>
                <a:cubicBezTo>
                  <a:pt x="13725" y="13344"/>
                  <a:pt x="13720" y="13321"/>
                  <a:pt x="13720" y="13315"/>
                </a:cubicBezTo>
                <a:cubicBezTo>
                  <a:pt x="13720" y="13310"/>
                  <a:pt x="13720" y="13287"/>
                  <a:pt x="13725" y="13264"/>
                </a:cubicBezTo>
                <a:lnTo>
                  <a:pt x="13714" y="13247"/>
                </a:lnTo>
                <a:cubicBezTo>
                  <a:pt x="13691" y="13219"/>
                  <a:pt x="13754" y="13219"/>
                  <a:pt x="13742" y="13196"/>
                </a:cubicBezTo>
                <a:lnTo>
                  <a:pt x="13742" y="13191"/>
                </a:lnTo>
                <a:cubicBezTo>
                  <a:pt x="13742" y="13191"/>
                  <a:pt x="13713" y="13156"/>
                  <a:pt x="13722" y="13156"/>
                </a:cubicBezTo>
                <a:cubicBezTo>
                  <a:pt x="13723" y="13156"/>
                  <a:pt x="13724" y="13156"/>
                  <a:pt x="13725" y="13157"/>
                </a:cubicBezTo>
                <a:cubicBezTo>
                  <a:pt x="13748" y="13157"/>
                  <a:pt x="13742" y="13151"/>
                  <a:pt x="13737" y="13151"/>
                </a:cubicBezTo>
                <a:cubicBezTo>
                  <a:pt x="13725" y="13145"/>
                  <a:pt x="13742" y="13128"/>
                  <a:pt x="13731" y="13123"/>
                </a:cubicBezTo>
                <a:cubicBezTo>
                  <a:pt x="13725" y="13117"/>
                  <a:pt x="13691" y="13094"/>
                  <a:pt x="13691" y="13083"/>
                </a:cubicBezTo>
                <a:cubicBezTo>
                  <a:pt x="13697" y="13072"/>
                  <a:pt x="13720" y="13054"/>
                  <a:pt x="13731" y="13054"/>
                </a:cubicBezTo>
                <a:cubicBezTo>
                  <a:pt x="13742" y="13049"/>
                  <a:pt x="13725" y="13032"/>
                  <a:pt x="13714" y="13026"/>
                </a:cubicBezTo>
                <a:cubicBezTo>
                  <a:pt x="13702" y="13020"/>
                  <a:pt x="13731" y="13009"/>
                  <a:pt x="13765" y="12998"/>
                </a:cubicBezTo>
                <a:lnTo>
                  <a:pt x="13737" y="12986"/>
                </a:lnTo>
                <a:cubicBezTo>
                  <a:pt x="13685" y="12964"/>
                  <a:pt x="13697" y="12952"/>
                  <a:pt x="13725" y="12935"/>
                </a:cubicBezTo>
                <a:cubicBezTo>
                  <a:pt x="13731" y="12930"/>
                  <a:pt x="13737" y="12918"/>
                  <a:pt x="13731" y="12918"/>
                </a:cubicBezTo>
                <a:cubicBezTo>
                  <a:pt x="13702" y="12901"/>
                  <a:pt x="13731" y="12884"/>
                  <a:pt x="13742" y="12873"/>
                </a:cubicBezTo>
                <a:cubicBezTo>
                  <a:pt x="13748" y="12862"/>
                  <a:pt x="13754" y="12850"/>
                  <a:pt x="13759" y="12839"/>
                </a:cubicBezTo>
                <a:lnTo>
                  <a:pt x="13771" y="12816"/>
                </a:lnTo>
                <a:cubicBezTo>
                  <a:pt x="13765" y="12794"/>
                  <a:pt x="13759" y="12771"/>
                  <a:pt x="13754" y="12765"/>
                </a:cubicBezTo>
                <a:cubicBezTo>
                  <a:pt x="13748" y="12759"/>
                  <a:pt x="13737" y="12737"/>
                  <a:pt x="13742" y="12731"/>
                </a:cubicBezTo>
                <a:cubicBezTo>
                  <a:pt x="13748" y="12725"/>
                  <a:pt x="13737" y="12708"/>
                  <a:pt x="13731" y="12708"/>
                </a:cubicBezTo>
                <a:cubicBezTo>
                  <a:pt x="13725" y="12703"/>
                  <a:pt x="13720" y="12691"/>
                  <a:pt x="13725" y="12686"/>
                </a:cubicBezTo>
                <a:lnTo>
                  <a:pt x="13731" y="12680"/>
                </a:lnTo>
                <a:lnTo>
                  <a:pt x="13737" y="12669"/>
                </a:lnTo>
                <a:cubicBezTo>
                  <a:pt x="13748" y="12663"/>
                  <a:pt x="13742" y="12640"/>
                  <a:pt x="13731" y="12635"/>
                </a:cubicBezTo>
                <a:cubicBezTo>
                  <a:pt x="13725" y="12629"/>
                  <a:pt x="13737" y="12618"/>
                  <a:pt x="13742" y="12618"/>
                </a:cubicBezTo>
                <a:cubicBezTo>
                  <a:pt x="13754" y="12612"/>
                  <a:pt x="13737" y="12567"/>
                  <a:pt x="13737" y="12550"/>
                </a:cubicBezTo>
                <a:cubicBezTo>
                  <a:pt x="13737" y="12527"/>
                  <a:pt x="13742" y="12498"/>
                  <a:pt x="13737" y="12493"/>
                </a:cubicBezTo>
                <a:cubicBezTo>
                  <a:pt x="13737" y="12481"/>
                  <a:pt x="13720" y="12447"/>
                  <a:pt x="13708" y="12408"/>
                </a:cubicBezTo>
                <a:lnTo>
                  <a:pt x="13725" y="12391"/>
                </a:lnTo>
                <a:lnTo>
                  <a:pt x="13742" y="12362"/>
                </a:lnTo>
                <a:cubicBezTo>
                  <a:pt x="13737" y="12334"/>
                  <a:pt x="13759" y="12260"/>
                  <a:pt x="13748" y="12237"/>
                </a:cubicBezTo>
                <a:cubicBezTo>
                  <a:pt x="13742" y="12215"/>
                  <a:pt x="13720" y="12158"/>
                  <a:pt x="13720" y="12135"/>
                </a:cubicBezTo>
                <a:cubicBezTo>
                  <a:pt x="13720" y="12118"/>
                  <a:pt x="13725" y="12084"/>
                  <a:pt x="13725" y="12062"/>
                </a:cubicBezTo>
                <a:lnTo>
                  <a:pt x="13720" y="12045"/>
                </a:lnTo>
                <a:lnTo>
                  <a:pt x="13708" y="12011"/>
                </a:lnTo>
                <a:cubicBezTo>
                  <a:pt x="13737" y="11993"/>
                  <a:pt x="13720" y="11948"/>
                  <a:pt x="13702" y="11937"/>
                </a:cubicBezTo>
                <a:cubicBezTo>
                  <a:pt x="13691" y="11925"/>
                  <a:pt x="13691" y="11886"/>
                  <a:pt x="13697" y="11869"/>
                </a:cubicBezTo>
                <a:cubicBezTo>
                  <a:pt x="13697" y="11857"/>
                  <a:pt x="13691" y="11835"/>
                  <a:pt x="13691" y="11823"/>
                </a:cubicBezTo>
                <a:cubicBezTo>
                  <a:pt x="13697" y="11812"/>
                  <a:pt x="13720" y="11767"/>
                  <a:pt x="13714" y="11750"/>
                </a:cubicBezTo>
                <a:cubicBezTo>
                  <a:pt x="13702" y="11738"/>
                  <a:pt x="13697" y="11715"/>
                  <a:pt x="13691" y="11698"/>
                </a:cubicBezTo>
                <a:lnTo>
                  <a:pt x="13708" y="11681"/>
                </a:lnTo>
                <a:lnTo>
                  <a:pt x="13720" y="11664"/>
                </a:lnTo>
                <a:cubicBezTo>
                  <a:pt x="13708" y="11642"/>
                  <a:pt x="13697" y="11608"/>
                  <a:pt x="13697" y="11585"/>
                </a:cubicBezTo>
                <a:lnTo>
                  <a:pt x="13697" y="11568"/>
                </a:lnTo>
                <a:cubicBezTo>
                  <a:pt x="13697" y="11557"/>
                  <a:pt x="13725" y="11551"/>
                  <a:pt x="13714" y="11528"/>
                </a:cubicBezTo>
                <a:cubicBezTo>
                  <a:pt x="13701" y="11511"/>
                  <a:pt x="13711" y="11496"/>
                  <a:pt x="13733" y="11496"/>
                </a:cubicBezTo>
                <a:cubicBezTo>
                  <a:pt x="13739" y="11496"/>
                  <a:pt x="13746" y="11497"/>
                  <a:pt x="13754" y="11500"/>
                </a:cubicBezTo>
                <a:lnTo>
                  <a:pt x="13765" y="11506"/>
                </a:lnTo>
                <a:cubicBezTo>
                  <a:pt x="13765" y="11506"/>
                  <a:pt x="13766" y="11506"/>
                  <a:pt x="13767" y="11506"/>
                </a:cubicBezTo>
                <a:cubicBezTo>
                  <a:pt x="13780" y="11506"/>
                  <a:pt x="13815" y="11454"/>
                  <a:pt x="13805" y="11449"/>
                </a:cubicBezTo>
                <a:cubicBezTo>
                  <a:pt x="13802" y="11446"/>
                  <a:pt x="13798" y="11445"/>
                  <a:pt x="13794" y="11445"/>
                </a:cubicBezTo>
                <a:cubicBezTo>
                  <a:pt x="13781" y="11445"/>
                  <a:pt x="13764" y="11457"/>
                  <a:pt x="13759" y="11466"/>
                </a:cubicBezTo>
                <a:cubicBezTo>
                  <a:pt x="13756" y="11469"/>
                  <a:pt x="13752" y="11470"/>
                  <a:pt x="13749" y="11470"/>
                </a:cubicBezTo>
                <a:cubicBezTo>
                  <a:pt x="13745" y="11470"/>
                  <a:pt x="13742" y="11469"/>
                  <a:pt x="13742" y="11466"/>
                </a:cubicBezTo>
                <a:lnTo>
                  <a:pt x="13737" y="11460"/>
                </a:lnTo>
                <a:cubicBezTo>
                  <a:pt x="13725" y="11454"/>
                  <a:pt x="13702" y="11454"/>
                  <a:pt x="13702" y="11443"/>
                </a:cubicBezTo>
                <a:cubicBezTo>
                  <a:pt x="13697" y="11437"/>
                  <a:pt x="13714" y="11420"/>
                  <a:pt x="13714" y="11415"/>
                </a:cubicBezTo>
                <a:cubicBezTo>
                  <a:pt x="13714" y="11386"/>
                  <a:pt x="13714" y="11369"/>
                  <a:pt x="13759" y="11364"/>
                </a:cubicBezTo>
                <a:lnTo>
                  <a:pt x="13776" y="11358"/>
                </a:lnTo>
                <a:cubicBezTo>
                  <a:pt x="13788" y="11341"/>
                  <a:pt x="13810" y="11313"/>
                  <a:pt x="13822" y="11296"/>
                </a:cubicBezTo>
                <a:lnTo>
                  <a:pt x="13844" y="11290"/>
                </a:lnTo>
                <a:lnTo>
                  <a:pt x="13856" y="11290"/>
                </a:lnTo>
                <a:cubicBezTo>
                  <a:pt x="13873" y="11290"/>
                  <a:pt x="13861" y="11279"/>
                  <a:pt x="13833" y="11267"/>
                </a:cubicBezTo>
                <a:lnTo>
                  <a:pt x="13810" y="11250"/>
                </a:lnTo>
                <a:cubicBezTo>
                  <a:pt x="13788" y="11233"/>
                  <a:pt x="13788" y="11199"/>
                  <a:pt x="13742" y="11188"/>
                </a:cubicBezTo>
                <a:cubicBezTo>
                  <a:pt x="13720" y="11188"/>
                  <a:pt x="13680" y="11159"/>
                  <a:pt x="13748" y="11148"/>
                </a:cubicBezTo>
                <a:lnTo>
                  <a:pt x="13754" y="11148"/>
                </a:lnTo>
                <a:cubicBezTo>
                  <a:pt x="13759" y="11137"/>
                  <a:pt x="13782" y="11103"/>
                  <a:pt x="13793" y="11103"/>
                </a:cubicBezTo>
                <a:cubicBezTo>
                  <a:pt x="13805" y="11103"/>
                  <a:pt x="13827" y="11114"/>
                  <a:pt x="13833" y="11120"/>
                </a:cubicBezTo>
                <a:cubicBezTo>
                  <a:pt x="13839" y="11120"/>
                  <a:pt x="13844" y="11142"/>
                  <a:pt x="13850" y="11165"/>
                </a:cubicBezTo>
                <a:lnTo>
                  <a:pt x="13816" y="11176"/>
                </a:lnTo>
                <a:lnTo>
                  <a:pt x="13810" y="11176"/>
                </a:lnTo>
                <a:cubicBezTo>
                  <a:pt x="13805" y="11182"/>
                  <a:pt x="13822" y="11199"/>
                  <a:pt x="13827" y="11205"/>
                </a:cubicBezTo>
                <a:cubicBezTo>
                  <a:pt x="13828" y="11206"/>
                  <a:pt x="13829" y="11206"/>
                  <a:pt x="13830" y="11206"/>
                </a:cubicBezTo>
                <a:cubicBezTo>
                  <a:pt x="13837" y="11206"/>
                  <a:pt x="13851" y="11192"/>
                  <a:pt x="13856" y="11182"/>
                </a:cubicBezTo>
                <a:cubicBezTo>
                  <a:pt x="13861" y="11176"/>
                  <a:pt x="13873" y="11159"/>
                  <a:pt x="13878" y="11154"/>
                </a:cubicBezTo>
                <a:cubicBezTo>
                  <a:pt x="13884" y="11154"/>
                  <a:pt x="13912" y="11137"/>
                  <a:pt x="13907" y="11131"/>
                </a:cubicBezTo>
                <a:cubicBezTo>
                  <a:pt x="13901" y="11125"/>
                  <a:pt x="13873" y="11103"/>
                  <a:pt x="13839" y="11091"/>
                </a:cubicBezTo>
                <a:lnTo>
                  <a:pt x="13844" y="11063"/>
                </a:lnTo>
                <a:cubicBezTo>
                  <a:pt x="13844" y="11018"/>
                  <a:pt x="13822" y="10978"/>
                  <a:pt x="13805" y="10938"/>
                </a:cubicBezTo>
                <a:cubicBezTo>
                  <a:pt x="13805" y="10938"/>
                  <a:pt x="13816" y="10932"/>
                  <a:pt x="13822" y="10927"/>
                </a:cubicBezTo>
                <a:lnTo>
                  <a:pt x="13827" y="10927"/>
                </a:lnTo>
                <a:cubicBezTo>
                  <a:pt x="13833" y="10932"/>
                  <a:pt x="13844" y="10955"/>
                  <a:pt x="13850" y="10961"/>
                </a:cubicBezTo>
                <a:cubicBezTo>
                  <a:pt x="13850" y="10972"/>
                  <a:pt x="13873" y="11012"/>
                  <a:pt x="13890" y="11012"/>
                </a:cubicBezTo>
                <a:cubicBezTo>
                  <a:pt x="13907" y="11012"/>
                  <a:pt x="13929" y="11040"/>
                  <a:pt x="13929" y="11052"/>
                </a:cubicBezTo>
                <a:cubicBezTo>
                  <a:pt x="13929" y="11063"/>
                  <a:pt x="13941" y="11069"/>
                  <a:pt x="13941" y="11069"/>
                </a:cubicBezTo>
                <a:cubicBezTo>
                  <a:pt x="13941" y="11069"/>
                  <a:pt x="13941" y="11029"/>
                  <a:pt x="13941" y="11012"/>
                </a:cubicBezTo>
                <a:cubicBezTo>
                  <a:pt x="13941" y="11001"/>
                  <a:pt x="13901" y="10961"/>
                  <a:pt x="13884" y="10950"/>
                </a:cubicBezTo>
                <a:cubicBezTo>
                  <a:pt x="13873" y="10944"/>
                  <a:pt x="13895" y="10927"/>
                  <a:pt x="13907" y="10921"/>
                </a:cubicBezTo>
                <a:cubicBezTo>
                  <a:pt x="13918" y="10921"/>
                  <a:pt x="13929" y="10932"/>
                  <a:pt x="13935" y="10950"/>
                </a:cubicBezTo>
                <a:lnTo>
                  <a:pt x="13958" y="10938"/>
                </a:lnTo>
                <a:lnTo>
                  <a:pt x="13963" y="10938"/>
                </a:lnTo>
                <a:cubicBezTo>
                  <a:pt x="13952" y="10921"/>
                  <a:pt x="13952" y="10898"/>
                  <a:pt x="13958" y="10893"/>
                </a:cubicBezTo>
                <a:cubicBezTo>
                  <a:pt x="13963" y="10887"/>
                  <a:pt x="13941" y="10881"/>
                  <a:pt x="13912" y="10876"/>
                </a:cubicBezTo>
                <a:lnTo>
                  <a:pt x="13912" y="10859"/>
                </a:lnTo>
                <a:cubicBezTo>
                  <a:pt x="13912" y="10836"/>
                  <a:pt x="13907" y="10819"/>
                  <a:pt x="13895" y="10819"/>
                </a:cubicBezTo>
                <a:lnTo>
                  <a:pt x="13867" y="10819"/>
                </a:lnTo>
                <a:cubicBezTo>
                  <a:pt x="13859" y="10823"/>
                  <a:pt x="13834" y="10827"/>
                  <a:pt x="13820" y="10827"/>
                </a:cubicBezTo>
                <a:cubicBezTo>
                  <a:pt x="13814" y="10827"/>
                  <a:pt x="13810" y="10826"/>
                  <a:pt x="13810" y="10825"/>
                </a:cubicBezTo>
                <a:cubicBezTo>
                  <a:pt x="13805" y="10819"/>
                  <a:pt x="13844" y="10779"/>
                  <a:pt x="13827" y="10768"/>
                </a:cubicBezTo>
                <a:cubicBezTo>
                  <a:pt x="13820" y="10757"/>
                  <a:pt x="13824" y="10753"/>
                  <a:pt x="13831" y="10753"/>
                </a:cubicBezTo>
                <a:cubicBezTo>
                  <a:pt x="13835" y="10753"/>
                  <a:pt x="13840" y="10755"/>
                  <a:pt x="13844" y="10757"/>
                </a:cubicBezTo>
                <a:cubicBezTo>
                  <a:pt x="13849" y="10761"/>
                  <a:pt x="13875" y="10787"/>
                  <a:pt x="13889" y="10787"/>
                </a:cubicBezTo>
                <a:cubicBezTo>
                  <a:pt x="13892" y="10787"/>
                  <a:pt x="13894" y="10787"/>
                  <a:pt x="13895" y="10785"/>
                </a:cubicBezTo>
                <a:cubicBezTo>
                  <a:pt x="13907" y="10779"/>
                  <a:pt x="13935" y="10762"/>
                  <a:pt x="13941" y="10762"/>
                </a:cubicBezTo>
                <a:cubicBezTo>
                  <a:pt x="13952" y="10757"/>
                  <a:pt x="13952" y="10745"/>
                  <a:pt x="13952" y="10745"/>
                </a:cubicBezTo>
                <a:cubicBezTo>
                  <a:pt x="13952" y="10740"/>
                  <a:pt x="13873" y="10740"/>
                  <a:pt x="13850" y="10728"/>
                </a:cubicBezTo>
                <a:cubicBezTo>
                  <a:pt x="13834" y="10724"/>
                  <a:pt x="13812" y="10720"/>
                  <a:pt x="13797" y="10720"/>
                </a:cubicBezTo>
                <a:cubicBezTo>
                  <a:pt x="13791" y="10720"/>
                  <a:pt x="13785" y="10721"/>
                  <a:pt x="13782" y="10723"/>
                </a:cubicBezTo>
                <a:lnTo>
                  <a:pt x="13759" y="10723"/>
                </a:lnTo>
                <a:cubicBezTo>
                  <a:pt x="13742" y="10711"/>
                  <a:pt x="13714" y="10694"/>
                  <a:pt x="13720" y="10689"/>
                </a:cubicBezTo>
                <a:cubicBezTo>
                  <a:pt x="13731" y="10683"/>
                  <a:pt x="13759" y="10672"/>
                  <a:pt x="13788" y="10660"/>
                </a:cubicBezTo>
                <a:lnTo>
                  <a:pt x="13805" y="10643"/>
                </a:lnTo>
                <a:lnTo>
                  <a:pt x="13810" y="10637"/>
                </a:lnTo>
                <a:cubicBezTo>
                  <a:pt x="13825" y="10632"/>
                  <a:pt x="13850" y="10614"/>
                  <a:pt x="13863" y="10614"/>
                </a:cubicBezTo>
                <a:cubicBezTo>
                  <a:pt x="13864" y="10614"/>
                  <a:pt x="13866" y="10614"/>
                  <a:pt x="13867" y="10615"/>
                </a:cubicBezTo>
                <a:cubicBezTo>
                  <a:pt x="13878" y="10615"/>
                  <a:pt x="13924" y="10637"/>
                  <a:pt x="13941" y="10649"/>
                </a:cubicBezTo>
                <a:cubicBezTo>
                  <a:pt x="13941" y="10649"/>
                  <a:pt x="13942" y="10649"/>
                  <a:pt x="13942" y="10649"/>
                </a:cubicBezTo>
                <a:cubicBezTo>
                  <a:pt x="13950" y="10649"/>
                  <a:pt x="13933" y="10608"/>
                  <a:pt x="13907" y="10598"/>
                </a:cubicBezTo>
                <a:cubicBezTo>
                  <a:pt x="13884" y="10592"/>
                  <a:pt x="13850" y="10569"/>
                  <a:pt x="13839" y="10552"/>
                </a:cubicBezTo>
                <a:lnTo>
                  <a:pt x="13850" y="10541"/>
                </a:lnTo>
                <a:cubicBezTo>
                  <a:pt x="13873" y="10518"/>
                  <a:pt x="13867" y="10507"/>
                  <a:pt x="13844" y="10496"/>
                </a:cubicBezTo>
                <a:lnTo>
                  <a:pt x="13827" y="10484"/>
                </a:lnTo>
                <a:cubicBezTo>
                  <a:pt x="13822" y="10467"/>
                  <a:pt x="13754" y="10450"/>
                  <a:pt x="13725" y="10450"/>
                </a:cubicBezTo>
                <a:cubicBezTo>
                  <a:pt x="13697" y="10450"/>
                  <a:pt x="13680" y="10428"/>
                  <a:pt x="13680" y="10422"/>
                </a:cubicBezTo>
                <a:cubicBezTo>
                  <a:pt x="13685" y="10416"/>
                  <a:pt x="13702" y="10399"/>
                  <a:pt x="13725" y="10388"/>
                </a:cubicBezTo>
                <a:lnTo>
                  <a:pt x="13754" y="10405"/>
                </a:lnTo>
                <a:cubicBezTo>
                  <a:pt x="13765" y="10416"/>
                  <a:pt x="13793" y="10416"/>
                  <a:pt x="13816" y="10428"/>
                </a:cubicBezTo>
                <a:lnTo>
                  <a:pt x="13822" y="10433"/>
                </a:lnTo>
                <a:cubicBezTo>
                  <a:pt x="13822" y="10445"/>
                  <a:pt x="13844" y="10462"/>
                  <a:pt x="13873" y="10467"/>
                </a:cubicBezTo>
                <a:lnTo>
                  <a:pt x="13895" y="10473"/>
                </a:lnTo>
                <a:cubicBezTo>
                  <a:pt x="13901" y="10473"/>
                  <a:pt x="13907" y="10484"/>
                  <a:pt x="13907" y="10490"/>
                </a:cubicBezTo>
                <a:lnTo>
                  <a:pt x="13901" y="10507"/>
                </a:lnTo>
                <a:cubicBezTo>
                  <a:pt x="13895" y="10518"/>
                  <a:pt x="13884" y="10535"/>
                  <a:pt x="13873" y="10547"/>
                </a:cubicBezTo>
                <a:lnTo>
                  <a:pt x="13873" y="10552"/>
                </a:lnTo>
                <a:lnTo>
                  <a:pt x="13867" y="10564"/>
                </a:lnTo>
                <a:cubicBezTo>
                  <a:pt x="13867" y="10574"/>
                  <a:pt x="13890" y="10593"/>
                  <a:pt x="13903" y="10593"/>
                </a:cubicBezTo>
                <a:cubicBezTo>
                  <a:pt x="13904" y="10593"/>
                  <a:pt x="13906" y="10593"/>
                  <a:pt x="13907" y="10592"/>
                </a:cubicBezTo>
                <a:lnTo>
                  <a:pt x="13946" y="10592"/>
                </a:lnTo>
                <a:cubicBezTo>
                  <a:pt x="13958" y="10592"/>
                  <a:pt x="13958" y="10592"/>
                  <a:pt x="13952" y="10581"/>
                </a:cubicBezTo>
                <a:lnTo>
                  <a:pt x="13952" y="10575"/>
                </a:lnTo>
                <a:lnTo>
                  <a:pt x="13952" y="10552"/>
                </a:lnTo>
                <a:cubicBezTo>
                  <a:pt x="13946" y="10524"/>
                  <a:pt x="13952" y="10484"/>
                  <a:pt x="13952" y="10473"/>
                </a:cubicBezTo>
                <a:cubicBezTo>
                  <a:pt x="13952" y="10467"/>
                  <a:pt x="13907" y="10450"/>
                  <a:pt x="13895" y="10445"/>
                </a:cubicBezTo>
                <a:cubicBezTo>
                  <a:pt x="13884" y="10445"/>
                  <a:pt x="13810" y="10428"/>
                  <a:pt x="13827" y="10416"/>
                </a:cubicBezTo>
                <a:cubicBezTo>
                  <a:pt x="13844" y="10405"/>
                  <a:pt x="13810" y="10393"/>
                  <a:pt x="13788" y="10388"/>
                </a:cubicBezTo>
                <a:cubicBezTo>
                  <a:pt x="13771" y="10388"/>
                  <a:pt x="13759" y="10382"/>
                  <a:pt x="13765" y="10376"/>
                </a:cubicBezTo>
                <a:cubicBezTo>
                  <a:pt x="13772" y="10375"/>
                  <a:pt x="13782" y="10375"/>
                  <a:pt x="13791" y="10375"/>
                </a:cubicBezTo>
                <a:cubicBezTo>
                  <a:pt x="13820" y="10375"/>
                  <a:pt x="13847" y="10375"/>
                  <a:pt x="13805" y="10337"/>
                </a:cubicBezTo>
                <a:cubicBezTo>
                  <a:pt x="13805" y="10337"/>
                  <a:pt x="13822" y="10314"/>
                  <a:pt x="13833" y="10314"/>
                </a:cubicBezTo>
                <a:lnTo>
                  <a:pt x="13918" y="10314"/>
                </a:lnTo>
                <a:cubicBezTo>
                  <a:pt x="13941" y="10297"/>
                  <a:pt x="13963" y="10274"/>
                  <a:pt x="13969" y="10263"/>
                </a:cubicBezTo>
                <a:lnTo>
                  <a:pt x="13969" y="10252"/>
                </a:lnTo>
                <a:lnTo>
                  <a:pt x="13969" y="10246"/>
                </a:lnTo>
                <a:cubicBezTo>
                  <a:pt x="13963" y="10243"/>
                  <a:pt x="13955" y="10242"/>
                  <a:pt x="13948" y="10242"/>
                </a:cubicBezTo>
                <a:cubicBezTo>
                  <a:pt x="13941" y="10242"/>
                  <a:pt x="13935" y="10243"/>
                  <a:pt x="13935" y="10246"/>
                </a:cubicBezTo>
                <a:cubicBezTo>
                  <a:pt x="13930" y="10246"/>
                  <a:pt x="13920" y="10281"/>
                  <a:pt x="13900" y="10281"/>
                </a:cubicBezTo>
                <a:cubicBezTo>
                  <a:pt x="13898" y="10281"/>
                  <a:pt x="13897" y="10280"/>
                  <a:pt x="13895" y="10280"/>
                </a:cubicBezTo>
                <a:cubicBezTo>
                  <a:pt x="13873" y="10274"/>
                  <a:pt x="13929" y="10257"/>
                  <a:pt x="13929" y="10235"/>
                </a:cubicBezTo>
                <a:cubicBezTo>
                  <a:pt x="13924" y="10218"/>
                  <a:pt x="13924" y="10155"/>
                  <a:pt x="13907" y="10138"/>
                </a:cubicBezTo>
                <a:cubicBezTo>
                  <a:pt x="13884" y="10127"/>
                  <a:pt x="13867" y="10115"/>
                  <a:pt x="13867" y="10115"/>
                </a:cubicBezTo>
                <a:lnTo>
                  <a:pt x="13873" y="10110"/>
                </a:lnTo>
                <a:cubicBezTo>
                  <a:pt x="13875" y="10107"/>
                  <a:pt x="13880" y="10106"/>
                  <a:pt x="13885" y="10106"/>
                </a:cubicBezTo>
                <a:cubicBezTo>
                  <a:pt x="13893" y="10106"/>
                  <a:pt x="13902" y="10108"/>
                  <a:pt x="13909" y="10108"/>
                </a:cubicBezTo>
                <a:cubicBezTo>
                  <a:pt x="13919" y="10108"/>
                  <a:pt x="13926" y="10105"/>
                  <a:pt x="13924" y="10093"/>
                </a:cubicBezTo>
                <a:cubicBezTo>
                  <a:pt x="13924" y="10081"/>
                  <a:pt x="13895" y="10070"/>
                  <a:pt x="13878" y="10064"/>
                </a:cubicBezTo>
                <a:lnTo>
                  <a:pt x="13861" y="10059"/>
                </a:lnTo>
                <a:cubicBezTo>
                  <a:pt x="13844" y="10059"/>
                  <a:pt x="13839" y="10019"/>
                  <a:pt x="13844" y="10002"/>
                </a:cubicBezTo>
                <a:cubicBezTo>
                  <a:pt x="13847" y="9998"/>
                  <a:pt x="13855" y="9996"/>
                  <a:pt x="13865" y="9996"/>
                </a:cubicBezTo>
                <a:cubicBezTo>
                  <a:pt x="13882" y="9996"/>
                  <a:pt x="13901" y="10001"/>
                  <a:pt x="13901" y="10008"/>
                </a:cubicBezTo>
                <a:cubicBezTo>
                  <a:pt x="13907" y="10025"/>
                  <a:pt x="13907" y="10047"/>
                  <a:pt x="13907" y="10064"/>
                </a:cubicBezTo>
                <a:lnTo>
                  <a:pt x="13929" y="10059"/>
                </a:lnTo>
                <a:lnTo>
                  <a:pt x="13941" y="10059"/>
                </a:lnTo>
                <a:cubicBezTo>
                  <a:pt x="13941" y="10047"/>
                  <a:pt x="13946" y="10019"/>
                  <a:pt x="13946" y="10013"/>
                </a:cubicBezTo>
                <a:cubicBezTo>
                  <a:pt x="13946" y="10008"/>
                  <a:pt x="13918" y="9974"/>
                  <a:pt x="13929" y="9968"/>
                </a:cubicBezTo>
                <a:cubicBezTo>
                  <a:pt x="13946" y="9957"/>
                  <a:pt x="13963" y="9940"/>
                  <a:pt x="13963" y="9940"/>
                </a:cubicBezTo>
                <a:cubicBezTo>
                  <a:pt x="13969" y="9934"/>
                  <a:pt x="13963" y="9928"/>
                  <a:pt x="13958" y="9923"/>
                </a:cubicBezTo>
                <a:lnTo>
                  <a:pt x="13941" y="9923"/>
                </a:lnTo>
                <a:cubicBezTo>
                  <a:pt x="13940" y="9923"/>
                  <a:pt x="13940" y="9923"/>
                  <a:pt x="13939" y="9923"/>
                </a:cubicBezTo>
                <a:cubicBezTo>
                  <a:pt x="13930" y="9923"/>
                  <a:pt x="13906" y="9899"/>
                  <a:pt x="13895" y="9889"/>
                </a:cubicBezTo>
                <a:cubicBezTo>
                  <a:pt x="13890" y="9871"/>
                  <a:pt x="13907" y="9854"/>
                  <a:pt x="13935" y="9849"/>
                </a:cubicBezTo>
                <a:lnTo>
                  <a:pt x="13941" y="9832"/>
                </a:lnTo>
                <a:lnTo>
                  <a:pt x="13946" y="9820"/>
                </a:lnTo>
                <a:cubicBezTo>
                  <a:pt x="13935" y="9798"/>
                  <a:pt x="13935" y="9752"/>
                  <a:pt x="13941" y="9741"/>
                </a:cubicBezTo>
                <a:cubicBezTo>
                  <a:pt x="13941" y="9730"/>
                  <a:pt x="13952" y="9713"/>
                  <a:pt x="13958" y="9707"/>
                </a:cubicBezTo>
                <a:cubicBezTo>
                  <a:pt x="13958" y="9701"/>
                  <a:pt x="13946" y="9645"/>
                  <a:pt x="13952" y="9628"/>
                </a:cubicBezTo>
                <a:cubicBezTo>
                  <a:pt x="13958" y="9605"/>
                  <a:pt x="13963" y="9576"/>
                  <a:pt x="13963" y="9554"/>
                </a:cubicBezTo>
                <a:lnTo>
                  <a:pt x="13895" y="9554"/>
                </a:lnTo>
                <a:cubicBezTo>
                  <a:pt x="13873" y="9542"/>
                  <a:pt x="13901" y="9520"/>
                  <a:pt x="13918" y="9514"/>
                </a:cubicBezTo>
                <a:cubicBezTo>
                  <a:pt x="13935" y="9508"/>
                  <a:pt x="13924" y="9463"/>
                  <a:pt x="13912" y="9446"/>
                </a:cubicBezTo>
                <a:cubicBezTo>
                  <a:pt x="13901" y="9435"/>
                  <a:pt x="13907" y="9412"/>
                  <a:pt x="13929" y="9406"/>
                </a:cubicBezTo>
                <a:lnTo>
                  <a:pt x="13941" y="9395"/>
                </a:lnTo>
                <a:lnTo>
                  <a:pt x="13946" y="9389"/>
                </a:lnTo>
                <a:cubicBezTo>
                  <a:pt x="13958" y="9378"/>
                  <a:pt x="13901" y="9367"/>
                  <a:pt x="13884" y="9367"/>
                </a:cubicBezTo>
                <a:cubicBezTo>
                  <a:pt x="13861" y="9367"/>
                  <a:pt x="13873" y="9350"/>
                  <a:pt x="13878" y="9350"/>
                </a:cubicBezTo>
                <a:cubicBezTo>
                  <a:pt x="13887" y="9350"/>
                  <a:pt x="13911" y="9335"/>
                  <a:pt x="13923" y="9335"/>
                </a:cubicBezTo>
                <a:cubicBezTo>
                  <a:pt x="13926" y="9335"/>
                  <a:pt x="13928" y="9336"/>
                  <a:pt x="13929" y="9338"/>
                </a:cubicBezTo>
                <a:cubicBezTo>
                  <a:pt x="13930" y="9340"/>
                  <a:pt x="13932" y="9341"/>
                  <a:pt x="13933" y="9341"/>
                </a:cubicBezTo>
                <a:cubicBezTo>
                  <a:pt x="13939" y="9341"/>
                  <a:pt x="13947" y="9321"/>
                  <a:pt x="13952" y="9293"/>
                </a:cubicBezTo>
                <a:lnTo>
                  <a:pt x="13958" y="9270"/>
                </a:lnTo>
                <a:lnTo>
                  <a:pt x="13958" y="9264"/>
                </a:lnTo>
                <a:cubicBezTo>
                  <a:pt x="13958" y="9264"/>
                  <a:pt x="13958" y="9242"/>
                  <a:pt x="13952" y="9219"/>
                </a:cubicBezTo>
                <a:lnTo>
                  <a:pt x="13946" y="9196"/>
                </a:lnTo>
                <a:cubicBezTo>
                  <a:pt x="13941" y="9168"/>
                  <a:pt x="13963" y="9134"/>
                  <a:pt x="13929" y="9106"/>
                </a:cubicBezTo>
                <a:cubicBezTo>
                  <a:pt x="13918" y="9100"/>
                  <a:pt x="13924" y="9083"/>
                  <a:pt x="13952" y="9083"/>
                </a:cubicBezTo>
                <a:cubicBezTo>
                  <a:pt x="13975" y="9083"/>
                  <a:pt x="13958" y="9077"/>
                  <a:pt x="13958" y="9066"/>
                </a:cubicBezTo>
                <a:lnTo>
                  <a:pt x="13952" y="9049"/>
                </a:lnTo>
                <a:cubicBezTo>
                  <a:pt x="13958" y="9037"/>
                  <a:pt x="13929" y="9020"/>
                  <a:pt x="13912" y="9015"/>
                </a:cubicBezTo>
                <a:cubicBezTo>
                  <a:pt x="13901" y="9015"/>
                  <a:pt x="13895" y="8986"/>
                  <a:pt x="13912" y="8958"/>
                </a:cubicBezTo>
                <a:lnTo>
                  <a:pt x="13958" y="8952"/>
                </a:lnTo>
                <a:cubicBezTo>
                  <a:pt x="13958" y="8952"/>
                  <a:pt x="13969" y="8935"/>
                  <a:pt x="13963" y="8930"/>
                </a:cubicBezTo>
                <a:lnTo>
                  <a:pt x="13952" y="8918"/>
                </a:lnTo>
                <a:cubicBezTo>
                  <a:pt x="13935" y="8907"/>
                  <a:pt x="13946" y="8884"/>
                  <a:pt x="13958" y="8879"/>
                </a:cubicBezTo>
                <a:cubicBezTo>
                  <a:pt x="13969" y="8867"/>
                  <a:pt x="13946" y="8850"/>
                  <a:pt x="13935" y="8845"/>
                </a:cubicBezTo>
                <a:cubicBezTo>
                  <a:pt x="13929" y="8839"/>
                  <a:pt x="13929" y="8816"/>
                  <a:pt x="13946" y="8793"/>
                </a:cubicBezTo>
                <a:lnTo>
                  <a:pt x="13963" y="8782"/>
                </a:lnTo>
                <a:lnTo>
                  <a:pt x="13992" y="8754"/>
                </a:lnTo>
                <a:cubicBezTo>
                  <a:pt x="13963" y="8737"/>
                  <a:pt x="13952" y="8708"/>
                  <a:pt x="13963" y="8691"/>
                </a:cubicBezTo>
                <a:lnTo>
                  <a:pt x="13963" y="8674"/>
                </a:lnTo>
                <a:cubicBezTo>
                  <a:pt x="13958" y="8657"/>
                  <a:pt x="13924" y="8635"/>
                  <a:pt x="13935" y="8629"/>
                </a:cubicBezTo>
                <a:lnTo>
                  <a:pt x="13958" y="8601"/>
                </a:lnTo>
                <a:cubicBezTo>
                  <a:pt x="13929" y="8589"/>
                  <a:pt x="13918" y="8578"/>
                  <a:pt x="13924" y="8578"/>
                </a:cubicBezTo>
                <a:cubicBezTo>
                  <a:pt x="13929" y="8578"/>
                  <a:pt x="13946" y="8532"/>
                  <a:pt x="13952" y="8515"/>
                </a:cubicBezTo>
                <a:cubicBezTo>
                  <a:pt x="13952" y="8493"/>
                  <a:pt x="13952" y="8459"/>
                  <a:pt x="13946" y="8453"/>
                </a:cubicBezTo>
                <a:cubicBezTo>
                  <a:pt x="13946" y="8442"/>
                  <a:pt x="13941" y="8419"/>
                  <a:pt x="13946" y="8408"/>
                </a:cubicBezTo>
                <a:cubicBezTo>
                  <a:pt x="13952" y="8402"/>
                  <a:pt x="13946" y="8385"/>
                  <a:pt x="13952" y="8374"/>
                </a:cubicBezTo>
                <a:cubicBezTo>
                  <a:pt x="13952" y="8368"/>
                  <a:pt x="13986" y="8311"/>
                  <a:pt x="13981" y="8289"/>
                </a:cubicBezTo>
                <a:cubicBezTo>
                  <a:pt x="13975" y="8271"/>
                  <a:pt x="13958" y="8254"/>
                  <a:pt x="13952" y="8249"/>
                </a:cubicBezTo>
                <a:lnTo>
                  <a:pt x="13946" y="8243"/>
                </a:lnTo>
                <a:lnTo>
                  <a:pt x="13929" y="8237"/>
                </a:lnTo>
                <a:cubicBezTo>
                  <a:pt x="13907" y="8226"/>
                  <a:pt x="13941" y="8215"/>
                  <a:pt x="13941" y="8203"/>
                </a:cubicBezTo>
                <a:cubicBezTo>
                  <a:pt x="13941" y="8192"/>
                  <a:pt x="13941" y="8152"/>
                  <a:pt x="13941" y="8118"/>
                </a:cubicBezTo>
                <a:lnTo>
                  <a:pt x="13952" y="8096"/>
                </a:lnTo>
                <a:cubicBezTo>
                  <a:pt x="13969" y="8067"/>
                  <a:pt x="13969" y="8039"/>
                  <a:pt x="13963" y="8010"/>
                </a:cubicBezTo>
                <a:lnTo>
                  <a:pt x="13958" y="8005"/>
                </a:lnTo>
                <a:cubicBezTo>
                  <a:pt x="13958" y="7999"/>
                  <a:pt x="13969" y="7965"/>
                  <a:pt x="13963" y="7954"/>
                </a:cubicBezTo>
                <a:cubicBezTo>
                  <a:pt x="13952" y="7948"/>
                  <a:pt x="13969" y="7908"/>
                  <a:pt x="13963" y="7897"/>
                </a:cubicBezTo>
                <a:cubicBezTo>
                  <a:pt x="13952" y="7886"/>
                  <a:pt x="13969" y="7835"/>
                  <a:pt x="13969" y="7812"/>
                </a:cubicBezTo>
                <a:cubicBezTo>
                  <a:pt x="13969" y="7795"/>
                  <a:pt x="13958" y="7767"/>
                  <a:pt x="13952" y="7755"/>
                </a:cubicBezTo>
                <a:lnTo>
                  <a:pt x="13952" y="7744"/>
                </a:lnTo>
                <a:lnTo>
                  <a:pt x="13952" y="7727"/>
                </a:lnTo>
                <a:cubicBezTo>
                  <a:pt x="13958" y="7710"/>
                  <a:pt x="13946" y="7693"/>
                  <a:pt x="13929" y="7693"/>
                </a:cubicBezTo>
                <a:lnTo>
                  <a:pt x="13901" y="7693"/>
                </a:lnTo>
                <a:cubicBezTo>
                  <a:pt x="13900" y="7694"/>
                  <a:pt x="13899" y="7694"/>
                  <a:pt x="13897" y="7694"/>
                </a:cubicBezTo>
                <a:cubicBezTo>
                  <a:pt x="13892" y="7694"/>
                  <a:pt x="13884" y="7685"/>
                  <a:pt x="13884" y="7676"/>
                </a:cubicBezTo>
                <a:cubicBezTo>
                  <a:pt x="13884" y="7672"/>
                  <a:pt x="13901" y="7668"/>
                  <a:pt x="13913" y="7668"/>
                </a:cubicBezTo>
                <a:cubicBezTo>
                  <a:pt x="13918" y="7668"/>
                  <a:pt x="13922" y="7668"/>
                  <a:pt x="13924" y="7670"/>
                </a:cubicBezTo>
                <a:cubicBezTo>
                  <a:pt x="13935" y="7670"/>
                  <a:pt x="13958" y="7659"/>
                  <a:pt x="13969" y="7642"/>
                </a:cubicBezTo>
                <a:lnTo>
                  <a:pt x="13963" y="7619"/>
                </a:lnTo>
                <a:cubicBezTo>
                  <a:pt x="13963" y="7619"/>
                  <a:pt x="13952" y="7613"/>
                  <a:pt x="13952" y="7608"/>
                </a:cubicBezTo>
                <a:cubicBezTo>
                  <a:pt x="13946" y="7608"/>
                  <a:pt x="13924" y="7540"/>
                  <a:pt x="13924" y="7534"/>
                </a:cubicBezTo>
                <a:lnTo>
                  <a:pt x="13958" y="7506"/>
                </a:lnTo>
                <a:cubicBezTo>
                  <a:pt x="13946" y="7471"/>
                  <a:pt x="13935" y="7392"/>
                  <a:pt x="13935" y="7369"/>
                </a:cubicBezTo>
                <a:cubicBezTo>
                  <a:pt x="13941" y="7352"/>
                  <a:pt x="13946" y="7318"/>
                  <a:pt x="13941" y="7313"/>
                </a:cubicBezTo>
                <a:cubicBezTo>
                  <a:pt x="13941" y="7307"/>
                  <a:pt x="13918" y="7273"/>
                  <a:pt x="13929" y="7262"/>
                </a:cubicBezTo>
                <a:cubicBezTo>
                  <a:pt x="13935" y="7256"/>
                  <a:pt x="13929" y="7228"/>
                  <a:pt x="13935" y="7222"/>
                </a:cubicBezTo>
                <a:cubicBezTo>
                  <a:pt x="13935" y="7216"/>
                  <a:pt x="13946" y="7193"/>
                  <a:pt x="13952" y="7165"/>
                </a:cubicBezTo>
                <a:lnTo>
                  <a:pt x="13941" y="7159"/>
                </a:lnTo>
                <a:lnTo>
                  <a:pt x="13895" y="7125"/>
                </a:lnTo>
                <a:cubicBezTo>
                  <a:pt x="13912" y="7086"/>
                  <a:pt x="13958" y="6989"/>
                  <a:pt x="13952" y="6967"/>
                </a:cubicBezTo>
                <a:cubicBezTo>
                  <a:pt x="13952" y="6944"/>
                  <a:pt x="13907" y="6927"/>
                  <a:pt x="13901" y="6921"/>
                </a:cubicBezTo>
                <a:cubicBezTo>
                  <a:pt x="13890" y="6915"/>
                  <a:pt x="13952" y="6870"/>
                  <a:pt x="13946" y="6853"/>
                </a:cubicBezTo>
                <a:cubicBezTo>
                  <a:pt x="13946" y="6836"/>
                  <a:pt x="13935" y="6768"/>
                  <a:pt x="13929" y="6745"/>
                </a:cubicBezTo>
                <a:cubicBezTo>
                  <a:pt x="13929" y="6723"/>
                  <a:pt x="13924" y="6706"/>
                  <a:pt x="13929" y="6706"/>
                </a:cubicBezTo>
                <a:cubicBezTo>
                  <a:pt x="13929" y="6700"/>
                  <a:pt x="13969" y="6694"/>
                  <a:pt x="13963" y="6688"/>
                </a:cubicBezTo>
                <a:cubicBezTo>
                  <a:pt x="13952" y="6677"/>
                  <a:pt x="13935" y="6649"/>
                  <a:pt x="13935" y="6637"/>
                </a:cubicBezTo>
                <a:cubicBezTo>
                  <a:pt x="13935" y="6632"/>
                  <a:pt x="13941" y="6609"/>
                  <a:pt x="13958" y="6592"/>
                </a:cubicBezTo>
                <a:lnTo>
                  <a:pt x="13935" y="6569"/>
                </a:lnTo>
                <a:cubicBezTo>
                  <a:pt x="13924" y="6558"/>
                  <a:pt x="13941" y="6530"/>
                  <a:pt x="13941" y="6507"/>
                </a:cubicBezTo>
                <a:lnTo>
                  <a:pt x="13941" y="6496"/>
                </a:lnTo>
                <a:cubicBezTo>
                  <a:pt x="13935" y="6479"/>
                  <a:pt x="13929" y="6450"/>
                  <a:pt x="13935" y="6439"/>
                </a:cubicBezTo>
                <a:cubicBezTo>
                  <a:pt x="13941" y="6433"/>
                  <a:pt x="13941" y="6422"/>
                  <a:pt x="13941" y="6422"/>
                </a:cubicBezTo>
                <a:cubicBezTo>
                  <a:pt x="13939" y="6420"/>
                  <a:pt x="13937" y="6419"/>
                  <a:pt x="13936" y="6419"/>
                </a:cubicBezTo>
                <a:cubicBezTo>
                  <a:pt x="13932" y="6419"/>
                  <a:pt x="13928" y="6423"/>
                  <a:pt x="13924" y="6428"/>
                </a:cubicBezTo>
                <a:lnTo>
                  <a:pt x="13918" y="6428"/>
                </a:lnTo>
                <a:cubicBezTo>
                  <a:pt x="13912" y="6428"/>
                  <a:pt x="13901" y="6422"/>
                  <a:pt x="13901" y="6416"/>
                </a:cubicBezTo>
                <a:cubicBezTo>
                  <a:pt x="13907" y="6410"/>
                  <a:pt x="13924" y="6399"/>
                  <a:pt x="13924" y="6393"/>
                </a:cubicBezTo>
                <a:cubicBezTo>
                  <a:pt x="13918" y="6382"/>
                  <a:pt x="13895" y="6376"/>
                  <a:pt x="13918" y="6365"/>
                </a:cubicBezTo>
                <a:cubicBezTo>
                  <a:pt x="13918" y="6359"/>
                  <a:pt x="13907" y="6348"/>
                  <a:pt x="13907" y="6342"/>
                </a:cubicBezTo>
                <a:lnTo>
                  <a:pt x="13912" y="6325"/>
                </a:lnTo>
                <a:cubicBezTo>
                  <a:pt x="13918" y="6308"/>
                  <a:pt x="13912" y="6269"/>
                  <a:pt x="13924" y="6263"/>
                </a:cubicBezTo>
                <a:cubicBezTo>
                  <a:pt x="13935" y="6252"/>
                  <a:pt x="13935" y="6212"/>
                  <a:pt x="13935" y="6206"/>
                </a:cubicBezTo>
                <a:cubicBezTo>
                  <a:pt x="13929" y="6195"/>
                  <a:pt x="13952" y="6161"/>
                  <a:pt x="13946" y="6155"/>
                </a:cubicBezTo>
                <a:cubicBezTo>
                  <a:pt x="13946" y="6149"/>
                  <a:pt x="13941" y="6132"/>
                  <a:pt x="13935" y="6121"/>
                </a:cubicBezTo>
                <a:lnTo>
                  <a:pt x="13941" y="6104"/>
                </a:lnTo>
                <a:lnTo>
                  <a:pt x="13958" y="6081"/>
                </a:lnTo>
                <a:cubicBezTo>
                  <a:pt x="13929" y="6076"/>
                  <a:pt x="13935" y="6070"/>
                  <a:pt x="13946" y="6070"/>
                </a:cubicBezTo>
                <a:cubicBezTo>
                  <a:pt x="13958" y="6064"/>
                  <a:pt x="13946" y="6042"/>
                  <a:pt x="13941" y="6036"/>
                </a:cubicBezTo>
                <a:cubicBezTo>
                  <a:pt x="13935" y="6030"/>
                  <a:pt x="13941" y="6013"/>
                  <a:pt x="13946" y="5996"/>
                </a:cubicBezTo>
                <a:lnTo>
                  <a:pt x="13929" y="5985"/>
                </a:lnTo>
                <a:lnTo>
                  <a:pt x="13912" y="5974"/>
                </a:lnTo>
                <a:cubicBezTo>
                  <a:pt x="13890" y="5962"/>
                  <a:pt x="13912" y="5945"/>
                  <a:pt x="13924" y="5940"/>
                </a:cubicBezTo>
                <a:cubicBezTo>
                  <a:pt x="13935" y="5940"/>
                  <a:pt x="13952" y="5906"/>
                  <a:pt x="13946" y="5894"/>
                </a:cubicBezTo>
                <a:cubicBezTo>
                  <a:pt x="13946" y="5883"/>
                  <a:pt x="13907" y="5849"/>
                  <a:pt x="13918" y="5837"/>
                </a:cubicBezTo>
                <a:cubicBezTo>
                  <a:pt x="13924" y="5826"/>
                  <a:pt x="13924" y="5803"/>
                  <a:pt x="13918" y="5781"/>
                </a:cubicBezTo>
                <a:lnTo>
                  <a:pt x="13941" y="5764"/>
                </a:lnTo>
                <a:lnTo>
                  <a:pt x="13975" y="5741"/>
                </a:lnTo>
                <a:cubicBezTo>
                  <a:pt x="13946" y="5718"/>
                  <a:pt x="13952" y="5662"/>
                  <a:pt x="13941" y="5650"/>
                </a:cubicBezTo>
                <a:cubicBezTo>
                  <a:pt x="13929" y="5639"/>
                  <a:pt x="13912" y="5605"/>
                  <a:pt x="13912" y="5593"/>
                </a:cubicBezTo>
                <a:cubicBezTo>
                  <a:pt x="13918" y="5588"/>
                  <a:pt x="13935" y="5520"/>
                  <a:pt x="13935" y="5491"/>
                </a:cubicBezTo>
                <a:cubicBezTo>
                  <a:pt x="13935" y="5469"/>
                  <a:pt x="13935" y="5446"/>
                  <a:pt x="13935" y="5446"/>
                </a:cubicBezTo>
                <a:cubicBezTo>
                  <a:pt x="13929" y="5440"/>
                  <a:pt x="13907" y="5418"/>
                  <a:pt x="13918" y="5412"/>
                </a:cubicBezTo>
                <a:cubicBezTo>
                  <a:pt x="13929" y="5406"/>
                  <a:pt x="13924" y="5378"/>
                  <a:pt x="13895" y="5355"/>
                </a:cubicBezTo>
                <a:lnTo>
                  <a:pt x="13907" y="5338"/>
                </a:lnTo>
                <a:lnTo>
                  <a:pt x="13929" y="5287"/>
                </a:lnTo>
                <a:cubicBezTo>
                  <a:pt x="13918" y="5236"/>
                  <a:pt x="13929" y="5157"/>
                  <a:pt x="13924" y="5140"/>
                </a:cubicBezTo>
                <a:cubicBezTo>
                  <a:pt x="13924" y="5123"/>
                  <a:pt x="13890" y="5106"/>
                  <a:pt x="13878" y="5106"/>
                </a:cubicBezTo>
                <a:cubicBezTo>
                  <a:pt x="13867" y="5106"/>
                  <a:pt x="13895" y="5071"/>
                  <a:pt x="13907" y="5066"/>
                </a:cubicBezTo>
                <a:cubicBezTo>
                  <a:pt x="13918" y="5054"/>
                  <a:pt x="13901" y="5020"/>
                  <a:pt x="13895" y="5015"/>
                </a:cubicBezTo>
                <a:cubicBezTo>
                  <a:pt x="13884" y="5003"/>
                  <a:pt x="13884" y="4992"/>
                  <a:pt x="13890" y="4986"/>
                </a:cubicBezTo>
                <a:lnTo>
                  <a:pt x="13895" y="4981"/>
                </a:lnTo>
                <a:cubicBezTo>
                  <a:pt x="13929" y="4947"/>
                  <a:pt x="13929" y="4941"/>
                  <a:pt x="13901" y="4907"/>
                </a:cubicBezTo>
                <a:cubicBezTo>
                  <a:pt x="13890" y="4896"/>
                  <a:pt x="13884" y="4879"/>
                  <a:pt x="13867" y="4873"/>
                </a:cubicBezTo>
                <a:lnTo>
                  <a:pt x="13850" y="4867"/>
                </a:lnTo>
                <a:cubicBezTo>
                  <a:pt x="13844" y="4856"/>
                  <a:pt x="13850" y="4839"/>
                  <a:pt x="13861" y="4839"/>
                </a:cubicBezTo>
                <a:cubicBezTo>
                  <a:pt x="13873" y="4833"/>
                  <a:pt x="13867" y="4822"/>
                  <a:pt x="13867" y="4816"/>
                </a:cubicBezTo>
                <a:cubicBezTo>
                  <a:pt x="13861" y="4816"/>
                  <a:pt x="13890" y="4805"/>
                  <a:pt x="13901" y="4805"/>
                </a:cubicBezTo>
                <a:cubicBezTo>
                  <a:pt x="13912" y="4805"/>
                  <a:pt x="13924" y="4776"/>
                  <a:pt x="13924" y="4765"/>
                </a:cubicBezTo>
                <a:cubicBezTo>
                  <a:pt x="13924" y="4754"/>
                  <a:pt x="13929" y="4714"/>
                  <a:pt x="13924" y="4708"/>
                </a:cubicBezTo>
                <a:cubicBezTo>
                  <a:pt x="13918" y="4697"/>
                  <a:pt x="13929" y="4663"/>
                  <a:pt x="13918" y="4657"/>
                </a:cubicBezTo>
                <a:cubicBezTo>
                  <a:pt x="13907" y="4646"/>
                  <a:pt x="13901" y="4618"/>
                  <a:pt x="13901" y="4606"/>
                </a:cubicBezTo>
                <a:cubicBezTo>
                  <a:pt x="13907" y="4601"/>
                  <a:pt x="13912" y="4566"/>
                  <a:pt x="13918" y="4561"/>
                </a:cubicBezTo>
                <a:cubicBezTo>
                  <a:pt x="13924" y="4549"/>
                  <a:pt x="13918" y="4532"/>
                  <a:pt x="13907" y="4515"/>
                </a:cubicBezTo>
                <a:lnTo>
                  <a:pt x="13918" y="4498"/>
                </a:lnTo>
                <a:cubicBezTo>
                  <a:pt x="13935" y="4481"/>
                  <a:pt x="13935" y="4464"/>
                  <a:pt x="13924" y="4442"/>
                </a:cubicBezTo>
                <a:lnTo>
                  <a:pt x="13912" y="4419"/>
                </a:lnTo>
                <a:cubicBezTo>
                  <a:pt x="13907" y="4396"/>
                  <a:pt x="13924" y="4357"/>
                  <a:pt x="13935" y="4351"/>
                </a:cubicBezTo>
                <a:cubicBezTo>
                  <a:pt x="13946" y="4345"/>
                  <a:pt x="13918" y="4317"/>
                  <a:pt x="13912" y="4306"/>
                </a:cubicBezTo>
                <a:cubicBezTo>
                  <a:pt x="13901" y="4300"/>
                  <a:pt x="13912" y="4260"/>
                  <a:pt x="13924" y="4249"/>
                </a:cubicBezTo>
                <a:cubicBezTo>
                  <a:pt x="13935" y="4237"/>
                  <a:pt x="13924" y="4220"/>
                  <a:pt x="13895" y="4209"/>
                </a:cubicBezTo>
                <a:lnTo>
                  <a:pt x="13901" y="4192"/>
                </a:lnTo>
                <a:lnTo>
                  <a:pt x="13918" y="4164"/>
                </a:lnTo>
                <a:cubicBezTo>
                  <a:pt x="13912" y="4135"/>
                  <a:pt x="13901" y="4101"/>
                  <a:pt x="13901" y="4096"/>
                </a:cubicBezTo>
                <a:cubicBezTo>
                  <a:pt x="13907" y="4090"/>
                  <a:pt x="13935" y="4005"/>
                  <a:pt x="13929" y="3971"/>
                </a:cubicBezTo>
                <a:cubicBezTo>
                  <a:pt x="13924" y="3937"/>
                  <a:pt x="13895" y="3863"/>
                  <a:pt x="13912" y="3852"/>
                </a:cubicBezTo>
                <a:cubicBezTo>
                  <a:pt x="13929" y="3835"/>
                  <a:pt x="13924" y="3812"/>
                  <a:pt x="13901" y="3801"/>
                </a:cubicBezTo>
                <a:lnTo>
                  <a:pt x="13907" y="3795"/>
                </a:lnTo>
                <a:lnTo>
                  <a:pt x="13924" y="3766"/>
                </a:lnTo>
                <a:cubicBezTo>
                  <a:pt x="13912" y="3738"/>
                  <a:pt x="13907" y="3687"/>
                  <a:pt x="13907" y="3653"/>
                </a:cubicBezTo>
                <a:lnTo>
                  <a:pt x="13924" y="3636"/>
                </a:lnTo>
                <a:lnTo>
                  <a:pt x="13952" y="3608"/>
                </a:lnTo>
                <a:cubicBezTo>
                  <a:pt x="13935" y="3585"/>
                  <a:pt x="13929" y="3528"/>
                  <a:pt x="13924" y="3511"/>
                </a:cubicBezTo>
                <a:cubicBezTo>
                  <a:pt x="13924" y="3494"/>
                  <a:pt x="13907" y="3443"/>
                  <a:pt x="13918" y="3437"/>
                </a:cubicBezTo>
                <a:cubicBezTo>
                  <a:pt x="13935" y="3432"/>
                  <a:pt x="13924" y="3415"/>
                  <a:pt x="13924" y="3409"/>
                </a:cubicBezTo>
                <a:cubicBezTo>
                  <a:pt x="13924" y="3403"/>
                  <a:pt x="13929" y="3341"/>
                  <a:pt x="13935" y="3324"/>
                </a:cubicBezTo>
                <a:cubicBezTo>
                  <a:pt x="13935" y="3301"/>
                  <a:pt x="13941" y="3273"/>
                  <a:pt x="13935" y="3262"/>
                </a:cubicBezTo>
                <a:cubicBezTo>
                  <a:pt x="13935" y="3256"/>
                  <a:pt x="13946" y="3227"/>
                  <a:pt x="13946" y="3222"/>
                </a:cubicBezTo>
                <a:cubicBezTo>
                  <a:pt x="13946" y="3216"/>
                  <a:pt x="13907" y="3171"/>
                  <a:pt x="13912" y="3154"/>
                </a:cubicBezTo>
                <a:cubicBezTo>
                  <a:pt x="13918" y="3137"/>
                  <a:pt x="13912" y="3074"/>
                  <a:pt x="13918" y="3057"/>
                </a:cubicBezTo>
                <a:cubicBezTo>
                  <a:pt x="13918" y="3046"/>
                  <a:pt x="13929" y="3001"/>
                  <a:pt x="13929" y="2984"/>
                </a:cubicBezTo>
                <a:cubicBezTo>
                  <a:pt x="13924" y="2972"/>
                  <a:pt x="13935" y="2927"/>
                  <a:pt x="13929" y="2910"/>
                </a:cubicBezTo>
                <a:cubicBezTo>
                  <a:pt x="13924" y="2893"/>
                  <a:pt x="13924" y="2853"/>
                  <a:pt x="13924" y="2847"/>
                </a:cubicBezTo>
                <a:cubicBezTo>
                  <a:pt x="13924" y="2836"/>
                  <a:pt x="13963" y="2796"/>
                  <a:pt x="13941" y="2796"/>
                </a:cubicBezTo>
                <a:cubicBezTo>
                  <a:pt x="13924" y="2796"/>
                  <a:pt x="13924" y="2791"/>
                  <a:pt x="13929" y="2791"/>
                </a:cubicBezTo>
                <a:cubicBezTo>
                  <a:pt x="13935" y="2785"/>
                  <a:pt x="13918" y="2734"/>
                  <a:pt x="13918" y="2717"/>
                </a:cubicBezTo>
                <a:cubicBezTo>
                  <a:pt x="13918" y="2694"/>
                  <a:pt x="13924" y="2666"/>
                  <a:pt x="13918" y="2654"/>
                </a:cubicBezTo>
                <a:cubicBezTo>
                  <a:pt x="13912" y="2649"/>
                  <a:pt x="13924" y="2620"/>
                  <a:pt x="13924" y="2609"/>
                </a:cubicBezTo>
                <a:cubicBezTo>
                  <a:pt x="13918" y="2598"/>
                  <a:pt x="13907" y="2569"/>
                  <a:pt x="13895" y="2541"/>
                </a:cubicBezTo>
                <a:lnTo>
                  <a:pt x="13907" y="2518"/>
                </a:lnTo>
                <a:lnTo>
                  <a:pt x="13918" y="2490"/>
                </a:lnTo>
                <a:cubicBezTo>
                  <a:pt x="13907" y="2456"/>
                  <a:pt x="13901" y="2410"/>
                  <a:pt x="13907" y="2388"/>
                </a:cubicBezTo>
                <a:lnTo>
                  <a:pt x="13895" y="2371"/>
                </a:lnTo>
                <a:lnTo>
                  <a:pt x="13878" y="2348"/>
                </a:lnTo>
                <a:cubicBezTo>
                  <a:pt x="13890" y="2331"/>
                  <a:pt x="13895" y="2297"/>
                  <a:pt x="13884" y="2280"/>
                </a:cubicBezTo>
                <a:lnTo>
                  <a:pt x="13884" y="2257"/>
                </a:lnTo>
                <a:lnTo>
                  <a:pt x="13878" y="2240"/>
                </a:lnTo>
                <a:cubicBezTo>
                  <a:pt x="13878" y="2218"/>
                  <a:pt x="13884" y="2184"/>
                  <a:pt x="13890" y="2166"/>
                </a:cubicBezTo>
                <a:lnTo>
                  <a:pt x="13884" y="2144"/>
                </a:lnTo>
                <a:lnTo>
                  <a:pt x="13873" y="2127"/>
                </a:lnTo>
                <a:cubicBezTo>
                  <a:pt x="13878" y="2104"/>
                  <a:pt x="13867" y="2070"/>
                  <a:pt x="13850" y="2053"/>
                </a:cubicBezTo>
                <a:lnTo>
                  <a:pt x="13873" y="2030"/>
                </a:lnTo>
                <a:lnTo>
                  <a:pt x="13878" y="2025"/>
                </a:lnTo>
                <a:cubicBezTo>
                  <a:pt x="13867" y="2013"/>
                  <a:pt x="13895" y="1951"/>
                  <a:pt x="13878" y="1940"/>
                </a:cubicBezTo>
                <a:cubicBezTo>
                  <a:pt x="13861" y="1923"/>
                  <a:pt x="13850" y="1894"/>
                  <a:pt x="13856" y="1894"/>
                </a:cubicBezTo>
                <a:cubicBezTo>
                  <a:pt x="13861" y="1888"/>
                  <a:pt x="13844" y="1854"/>
                  <a:pt x="13844" y="1837"/>
                </a:cubicBezTo>
                <a:cubicBezTo>
                  <a:pt x="13839" y="1826"/>
                  <a:pt x="13833" y="1792"/>
                  <a:pt x="13827" y="1764"/>
                </a:cubicBezTo>
                <a:lnTo>
                  <a:pt x="13839" y="1735"/>
                </a:lnTo>
                <a:lnTo>
                  <a:pt x="13844" y="1724"/>
                </a:lnTo>
                <a:cubicBezTo>
                  <a:pt x="13833" y="1701"/>
                  <a:pt x="13805" y="1662"/>
                  <a:pt x="13816" y="1656"/>
                </a:cubicBezTo>
                <a:cubicBezTo>
                  <a:pt x="13822" y="1650"/>
                  <a:pt x="13799" y="1582"/>
                  <a:pt x="13799" y="1554"/>
                </a:cubicBezTo>
                <a:cubicBezTo>
                  <a:pt x="13799" y="1531"/>
                  <a:pt x="13788" y="1480"/>
                  <a:pt x="13782" y="1474"/>
                </a:cubicBezTo>
                <a:cubicBezTo>
                  <a:pt x="13782" y="1463"/>
                  <a:pt x="13799" y="1423"/>
                  <a:pt x="13788" y="1412"/>
                </a:cubicBezTo>
                <a:cubicBezTo>
                  <a:pt x="13782" y="1401"/>
                  <a:pt x="13776" y="1372"/>
                  <a:pt x="13782" y="1349"/>
                </a:cubicBezTo>
                <a:lnTo>
                  <a:pt x="13759" y="1332"/>
                </a:lnTo>
                <a:lnTo>
                  <a:pt x="13759" y="1327"/>
                </a:lnTo>
                <a:cubicBezTo>
                  <a:pt x="13759" y="1321"/>
                  <a:pt x="13748" y="1293"/>
                  <a:pt x="13731" y="1276"/>
                </a:cubicBezTo>
                <a:lnTo>
                  <a:pt x="13742" y="1270"/>
                </a:lnTo>
                <a:cubicBezTo>
                  <a:pt x="13776" y="1253"/>
                  <a:pt x="13708" y="1236"/>
                  <a:pt x="13748" y="1225"/>
                </a:cubicBezTo>
                <a:cubicBezTo>
                  <a:pt x="13748" y="1225"/>
                  <a:pt x="13731" y="1191"/>
                  <a:pt x="13737" y="1191"/>
                </a:cubicBezTo>
                <a:lnTo>
                  <a:pt x="13776" y="1174"/>
                </a:lnTo>
                <a:cubicBezTo>
                  <a:pt x="13754" y="1157"/>
                  <a:pt x="13725" y="1128"/>
                  <a:pt x="13714" y="1111"/>
                </a:cubicBezTo>
                <a:lnTo>
                  <a:pt x="13714" y="1088"/>
                </a:lnTo>
                <a:lnTo>
                  <a:pt x="13714" y="1049"/>
                </a:lnTo>
                <a:cubicBezTo>
                  <a:pt x="13714" y="1009"/>
                  <a:pt x="13702" y="958"/>
                  <a:pt x="13697" y="935"/>
                </a:cubicBezTo>
                <a:lnTo>
                  <a:pt x="13691" y="913"/>
                </a:lnTo>
                <a:lnTo>
                  <a:pt x="13685" y="896"/>
                </a:lnTo>
                <a:cubicBezTo>
                  <a:pt x="13680" y="873"/>
                  <a:pt x="13668" y="754"/>
                  <a:pt x="13651" y="720"/>
                </a:cubicBezTo>
                <a:cubicBezTo>
                  <a:pt x="13634" y="680"/>
                  <a:pt x="13629" y="635"/>
                  <a:pt x="13629" y="618"/>
                </a:cubicBezTo>
                <a:lnTo>
                  <a:pt x="13617" y="601"/>
                </a:lnTo>
                <a:lnTo>
                  <a:pt x="13612" y="589"/>
                </a:lnTo>
                <a:cubicBezTo>
                  <a:pt x="13600" y="578"/>
                  <a:pt x="13595" y="544"/>
                  <a:pt x="13595" y="538"/>
                </a:cubicBezTo>
                <a:cubicBezTo>
                  <a:pt x="13589" y="532"/>
                  <a:pt x="13572" y="510"/>
                  <a:pt x="13566" y="498"/>
                </a:cubicBezTo>
                <a:cubicBezTo>
                  <a:pt x="13561" y="493"/>
                  <a:pt x="13555" y="481"/>
                  <a:pt x="13555" y="481"/>
                </a:cubicBezTo>
                <a:cubicBezTo>
                  <a:pt x="13555" y="476"/>
                  <a:pt x="13561" y="464"/>
                  <a:pt x="13566" y="453"/>
                </a:cubicBezTo>
                <a:lnTo>
                  <a:pt x="13566" y="453"/>
                </a:lnTo>
                <a:lnTo>
                  <a:pt x="13549" y="459"/>
                </a:lnTo>
                <a:lnTo>
                  <a:pt x="13493" y="481"/>
                </a:lnTo>
                <a:cubicBezTo>
                  <a:pt x="13436" y="515"/>
                  <a:pt x="13379" y="532"/>
                  <a:pt x="13379" y="532"/>
                </a:cubicBezTo>
                <a:cubicBezTo>
                  <a:pt x="13379" y="532"/>
                  <a:pt x="13356" y="510"/>
                  <a:pt x="13334" y="481"/>
                </a:cubicBezTo>
                <a:lnTo>
                  <a:pt x="13277" y="515"/>
                </a:lnTo>
                <a:lnTo>
                  <a:pt x="13254" y="527"/>
                </a:lnTo>
                <a:cubicBezTo>
                  <a:pt x="13232" y="521"/>
                  <a:pt x="13192" y="510"/>
                  <a:pt x="13175" y="510"/>
                </a:cubicBezTo>
                <a:lnTo>
                  <a:pt x="13158" y="521"/>
                </a:lnTo>
                <a:lnTo>
                  <a:pt x="13146" y="527"/>
                </a:lnTo>
                <a:cubicBezTo>
                  <a:pt x="13124" y="532"/>
                  <a:pt x="13090" y="532"/>
                  <a:pt x="13067" y="538"/>
                </a:cubicBezTo>
                <a:lnTo>
                  <a:pt x="13050" y="538"/>
                </a:lnTo>
                <a:lnTo>
                  <a:pt x="13010" y="532"/>
                </a:lnTo>
                <a:cubicBezTo>
                  <a:pt x="13010" y="538"/>
                  <a:pt x="13008" y="540"/>
                  <a:pt x="13005" y="540"/>
                </a:cubicBezTo>
                <a:cubicBezTo>
                  <a:pt x="12997" y="540"/>
                  <a:pt x="12982" y="529"/>
                  <a:pt x="12971" y="521"/>
                </a:cubicBezTo>
                <a:cubicBezTo>
                  <a:pt x="12948" y="515"/>
                  <a:pt x="12914" y="498"/>
                  <a:pt x="12885" y="481"/>
                </a:cubicBezTo>
                <a:lnTo>
                  <a:pt x="12863" y="504"/>
                </a:lnTo>
                <a:cubicBezTo>
                  <a:pt x="12850" y="527"/>
                  <a:pt x="12836" y="539"/>
                  <a:pt x="12819" y="539"/>
                </a:cubicBezTo>
                <a:cubicBezTo>
                  <a:pt x="12806" y="539"/>
                  <a:pt x="12791" y="533"/>
                  <a:pt x="12772" y="521"/>
                </a:cubicBezTo>
                <a:lnTo>
                  <a:pt x="12755" y="515"/>
                </a:lnTo>
                <a:cubicBezTo>
                  <a:pt x="12752" y="515"/>
                  <a:pt x="12749" y="515"/>
                  <a:pt x="12745" y="515"/>
                </a:cubicBezTo>
                <a:cubicBezTo>
                  <a:pt x="12717" y="515"/>
                  <a:pt x="12680" y="533"/>
                  <a:pt x="12670" y="538"/>
                </a:cubicBezTo>
                <a:cubicBezTo>
                  <a:pt x="12659" y="549"/>
                  <a:pt x="12647" y="549"/>
                  <a:pt x="12641" y="549"/>
                </a:cubicBezTo>
                <a:cubicBezTo>
                  <a:pt x="12641" y="549"/>
                  <a:pt x="12624" y="544"/>
                  <a:pt x="12624" y="538"/>
                </a:cubicBezTo>
                <a:cubicBezTo>
                  <a:pt x="12624" y="532"/>
                  <a:pt x="12596" y="532"/>
                  <a:pt x="12590" y="532"/>
                </a:cubicBezTo>
                <a:cubicBezTo>
                  <a:pt x="12579" y="527"/>
                  <a:pt x="12551" y="493"/>
                  <a:pt x="12534" y="487"/>
                </a:cubicBezTo>
                <a:cubicBezTo>
                  <a:pt x="12527" y="480"/>
                  <a:pt x="12517" y="478"/>
                  <a:pt x="12508" y="478"/>
                </a:cubicBezTo>
                <a:cubicBezTo>
                  <a:pt x="12502" y="478"/>
                  <a:pt x="12496" y="479"/>
                  <a:pt x="12494" y="481"/>
                </a:cubicBezTo>
                <a:lnTo>
                  <a:pt x="12494" y="487"/>
                </a:lnTo>
                <a:cubicBezTo>
                  <a:pt x="12488" y="504"/>
                  <a:pt x="12471" y="515"/>
                  <a:pt x="12449" y="521"/>
                </a:cubicBezTo>
                <a:lnTo>
                  <a:pt x="12420" y="527"/>
                </a:lnTo>
                <a:cubicBezTo>
                  <a:pt x="12392" y="521"/>
                  <a:pt x="12375" y="498"/>
                  <a:pt x="12375" y="493"/>
                </a:cubicBezTo>
                <a:cubicBezTo>
                  <a:pt x="12375" y="487"/>
                  <a:pt x="12329" y="470"/>
                  <a:pt x="12329" y="464"/>
                </a:cubicBezTo>
                <a:cubicBezTo>
                  <a:pt x="12324" y="459"/>
                  <a:pt x="12341" y="442"/>
                  <a:pt x="12346" y="442"/>
                </a:cubicBezTo>
                <a:cubicBezTo>
                  <a:pt x="12358" y="436"/>
                  <a:pt x="12341" y="402"/>
                  <a:pt x="12329" y="391"/>
                </a:cubicBezTo>
                <a:cubicBezTo>
                  <a:pt x="12325" y="384"/>
                  <a:pt x="12321" y="382"/>
                  <a:pt x="12317" y="382"/>
                </a:cubicBezTo>
                <a:cubicBezTo>
                  <a:pt x="12311" y="382"/>
                  <a:pt x="12307" y="389"/>
                  <a:pt x="12307" y="396"/>
                </a:cubicBezTo>
                <a:cubicBezTo>
                  <a:pt x="12312" y="402"/>
                  <a:pt x="12329" y="442"/>
                  <a:pt x="12312" y="442"/>
                </a:cubicBezTo>
                <a:cubicBezTo>
                  <a:pt x="12295" y="442"/>
                  <a:pt x="12284" y="447"/>
                  <a:pt x="12284" y="447"/>
                </a:cubicBezTo>
                <a:cubicBezTo>
                  <a:pt x="12284" y="453"/>
                  <a:pt x="12307" y="476"/>
                  <a:pt x="12295" y="481"/>
                </a:cubicBezTo>
                <a:cubicBezTo>
                  <a:pt x="12290" y="493"/>
                  <a:pt x="12267" y="510"/>
                  <a:pt x="12261" y="510"/>
                </a:cubicBezTo>
                <a:cubicBezTo>
                  <a:pt x="12261" y="510"/>
                  <a:pt x="12260" y="511"/>
                  <a:pt x="12259" y="511"/>
                </a:cubicBezTo>
                <a:cubicBezTo>
                  <a:pt x="12253" y="511"/>
                  <a:pt x="12245" y="491"/>
                  <a:pt x="12250" y="481"/>
                </a:cubicBezTo>
                <a:cubicBezTo>
                  <a:pt x="12256" y="470"/>
                  <a:pt x="12256" y="442"/>
                  <a:pt x="12250" y="436"/>
                </a:cubicBezTo>
                <a:cubicBezTo>
                  <a:pt x="12244" y="430"/>
                  <a:pt x="12256" y="402"/>
                  <a:pt x="12261" y="396"/>
                </a:cubicBezTo>
                <a:cubicBezTo>
                  <a:pt x="12267" y="393"/>
                  <a:pt x="12267" y="392"/>
                  <a:pt x="12262" y="392"/>
                </a:cubicBezTo>
                <a:cubicBezTo>
                  <a:pt x="12257" y="392"/>
                  <a:pt x="12247" y="393"/>
                  <a:pt x="12233" y="396"/>
                </a:cubicBezTo>
                <a:lnTo>
                  <a:pt x="12216" y="402"/>
                </a:lnTo>
                <a:lnTo>
                  <a:pt x="12205" y="408"/>
                </a:lnTo>
                <a:cubicBezTo>
                  <a:pt x="12193" y="408"/>
                  <a:pt x="12171" y="368"/>
                  <a:pt x="12159" y="362"/>
                </a:cubicBezTo>
                <a:cubicBezTo>
                  <a:pt x="12154" y="359"/>
                  <a:pt x="12146" y="357"/>
                  <a:pt x="12138" y="357"/>
                </a:cubicBezTo>
                <a:cubicBezTo>
                  <a:pt x="12120" y="357"/>
                  <a:pt x="12099" y="364"/>
                  <a:pt x="12091" y="368"/>
                </a:cubicBezTo>
                <a:cubicBezTo>
                  <a:pt x="12085" y="374"/>
                  <a:pt x="12057" y="374"/>
                  <a:pt x="12034" y="374"/>
                </a:cubicBezTo>
                <a:lnTo>
                  <a:pt x="12012" y="362"/>
                </a:lnTo>
                <a:lnTo>
                  <a:pt x="11972" y="351"/>
                </a:lnTo>
                <a:cubicBezTo>
                  <a:pt x="11963" y="369"/>
                  <a:pt x="11956" y="377"/>
                  <a:pt x="11951" y="377"/>
                </a:cubicBezTo>
                <a:cubicBezTo>
                  <a:pt x="11946" y="377"/>
                  <a:pt x="11944" y="370"/>
                  <a:pt x="11944" y="357"/>
                </a:cubicBezTo>
                <a:lnTo>
                  <a:pt x="11955" y="351"/>
                </a:lnTo>
                <a:lnTo>
                  <a:pt x="11978" y="345"/>
                </a:lnTo>
                <a:cubicBezTo>
                  <a:pt x="11978" y="334"/>
                  <a:pt x="11966" y="322"/>
                  <a:pt x="11949" y="317"/>
                </a:cubicBezTo>
                <a:lnTo>
                  <a:pt x="11938" y="328"/>
                </a:lnTo>
                <a:cubicBezTo>
                  <a:pt x="11938" y="328"/>
                  <a:pt x="11927" y="322"/>
                  <a:pt x="11915" y="322"/>
                </a:cubicBezTo>
                <a:cubicBezTo>
                  <a:pt x="11906" y="319"/>
                  <a:pt x="11899" y="317"/>
                  <a:pt x="11894" y="317"/>
                </a:cubicBezTo>
                <a:cubicBezTo>
                  <a:pt x="11884" y="317"/>
                  <a:pt x="11881" y="324"/>
                  <a:pt x="11881" y="340"/>
                </a:cubicBezTo>
                <a:lnTo>
                  <a:pt x="11881" y="351"/>
                </a:lnTo>
                <a:cubicBezTo>
                  <a:pt x="11876" y="354"/>
                  <a:pt x="11868" y="355"/>
                  <a:pt x="11862" y="355"/>
                </a:cubicBezTo>
                <a:cubicBezTo>
                  <a:pt x="11856" y="355"/>
                  <a:pt x="11850" y="354"/>
                  <a:pt x="11847" y="351"/>
                </a:cubicBezTo>
                <a:cubicBezTo>
                  <a:pt x="11841" y="351"/>
                  <a:pt x="11819" y="340"/>
                  <a:pt x="11802" y="328"/>
                </a:cubicBezTo>
                <a:lnTo>
                  <a:pt x="11779" y="340"/>
                </a:lnTo>
                <a:cubicBezTo>
                  <a:pt x="11734" y="357"/>
                  <a:pt x="11711" y="379"/>
                  <a:pt x="11717" y="391"/>
                </a:cubicBezTo>
                <a:lnTo>
                  <a:pt x="11717" y="396"/>
                </a:lnTo>
                <a:cubicBezTo>
                  <a:pt x="11728" y="402"/>
                  <a:pt x="11700" y="419"/>
                  <a:pt x="11683" y="419"/>
                </a:cubicBezTo>
                <a:cubicBezTo>
                  <a:pt x="11681" y="420"/>
                  <a:pt x="11680" y="420"/>
                  <a:pt x="11678" y="420"/>
                </a:cubicBezTo>
                <a:cubicBezTo>
                  <a:pt x="11664" y="420"/>
                  <a:pt x="11636" y="401"/>
                  <a:pt x="11626" y="391"/>
                </a:cubicBezTo>
                <a:cubicBezTo>
                  <a:pt x="11625" y="390"/>
                  <a:pt x="11625" y="390"/>
                  <a:pt x="11624" y="390"/>
                </a:cubicBezTo>
                <a:cubicBezTo>
                  <a:pt x="11617" y="390"/>
                  <a:pt x="11603" y="414"/>
                  <a:pt x="11603" y="425"/>
                </a:cubicBezTo>
                <a:cubicBezTo>
                  <a:pt x="11603" y="429"/>
                  <a:pt x="11597" y="431"/>
                  <a:pt x="11589" y="431"/>
                </a:cubicBezTo>
                <a:cubicBezTo>
                  <a:pt x="11578" y="431"/>
                  <a:pt x="11564" y="428"/>
                  <a:pt x="11558" y="425"/>
                </a:cubicBezTo>
                <a:cubicBezTo>
                  <a:pt x="11552" y="425"/>
                  <a:pt x="11541" y="413"/>
                  <a:pt x="11541" y="408"/>
                </a:cubicBezTo>
                <a:lnTo>
                  <a:pt x="11558" y="396"/>
                </a:lnTo>
                <a:cubicBezTo>
                  <a:pt x="11569" y="385"/>
                  <a:pt x="11569" y="362"/>
                  <a:pt x="11563" y="357"/>
                </a:cubicBezTo>
                <a:cubicBezTo>
                  <a:pt x="11562" y="356"/>
                  <a:pt x="11560" y="355"/>
                  <a:pt x="11558" y="355"/>
                </a:cubicBezTo>
                <a:cubicBezTo>
                  <a:pt x="11545" y="355"/>
                  <a:pt x="11519" y="364"/>
                  <a:pt x="11495" y="374"/>
                </a:cubicBezTo>
                <a:cubicBezTo>
                  <a:pt x="11461" y="379"/>
                  <a:pt x="11444" y="402"/>
                  <a:pt x="11450" y="419"/>
                </a:cubicBezTo>
                <a:lnTo>
                  <a:pt x="11433" y="425"/>
                </a:lnTo>
                <a:lnTo>
                  <a:pt x="11399" y="436"/>
                </a:lnTo>
                <a:cubicBezTo>
                  <a:pt x="11388" y="421"/>
                  <a:pt x="11371" y="416"/>
                  <a:pt x="11360" y="416"/>
                </a:cubicBezTo>
                <a:cubicBezTo>
                  <a:pt x="11354" y="416"/>
                  <a:pt x="11350" y="417"/>
                  <a:pt x="11348" y="419"/>
                </a:cubicBezTo>
                <a:cubicBezTo>
                  <a:pt x="11342" y="425"/>
                  <a:pt x="11354" y="442"/>
                  <a:pt x="11371" y="464"/>
                </a:cubicBezTo>
                <a:lnTo>
                  <a:pt x="11337" y="476"/>
                </a:lnTo>
                <a:cubicBezTo>
                  <a:pt x="11337" y="476"/>
                  <a:pt x="11348" y="487"/>
                  <a:pt x="11359" y="487"/>
                </a:cubicBezTo>
                <a:lnTo>
                  <a:pt x="11371" y="493"/>
                </a:lnTo>
                <a:lnTo>
                  <a:pt x="11388" y="498"/>
                </a:lnTo>
                <a:cubicBezTo>
                  <a:pt x="11399" y="510"/>
                  <a:pt x="11405" y="538"/>
                  <a:pt x="11393" y="544"/>
                </a:cubicBezTo>
                <a:cubicBezTo>
                  <a:pt x="11392" y="545"/>
                  <a:pt x="11390" y="545"/>
                  <a:pt x="11387" y="545"/>
                </a:cubicBezTo>
                <a:cubicBezTo>
                  <a:pt x="11374" y="545"/>
                  <a:pt x="11343" y="535"/>
                  <a:pt x="11319" y="521"/>
                </a:cubicBezTo>
                <a:lnTo>
                  <a:pt x="11285" y="515"/>
                </a:lnTo>
                <a:cubicBezTo>
                  <a:pt x="11283" y="515"/>
                  <a:pt x="11280" y="515"/>
                  <a:pt x="11278" y="515"/>
                </a:cubicBezTo>
                <a:cubicBezTo>
                  <a:pt x="11257" y="515"/>
                  <a:pt x="11231" y="533"/>
                  <a:pt x="11206" y="538"/>
                </a:cubicBezTo>
                <a:lnTo>
                  <a:pt x="11200" y="538"/>
                </a:lnTo>
                <a:cubicBezTo>
                  <a:pt x="11189" y="532"/>
                  <a:pt x="11229" y="504"/>
                  <a:pt x="11246" y="493"/>
                </a:cubicBezTo>
                <a:cubicBezTo>
                  <a:pt x="11257" y="476"/>
                  <a:pt x="11246" y="453"/>
                  <a:pt x="11240" y="447"/>
                </a:cubicBezTo>
                <a:cubicBezTo>
                  <a:pt x="11234" y="442"/>
                  <a:pt x="11240" y="408"/>
                  <a:pt x="11251" y="402"/>
                </a:cubicBezTo>
                <a:cubicBezTo>
                  <a:pt x="11257" y="391"/>
                  <a:pt x="11246" y="391"/>
                  <a:pt x="11217" y="391"/>
                </a:cubicBezTo>
                <a:lnTo>
                  <a:pt x="11200" y="396"/>
                </a:lnTo>
                <a:lnTo>
                  <a:pt x="11172" y="396"/>
                </a:lnTo>
                <a:cubicBezTo>
                  <a:pt x="11172" y="413"/>
                  <a:pt x="11166" y="442"/>
                  <a:pt x="11161" y="459"/>
                </a:cubicBezTo>
                <a:lnTo>
                  <a:pt x="11110" y="459"/>
                </a:lnTo>
                <a:cubicBezTo>
                  <a:pt x="11127" y="470"/>
                  <a:pt x="11127" y="487"/>
                  <a:pt x="11104" y="493"/>
                </a:cubicBezTo>
                <a:lnTo>
                  <a:pt x="11104" y="498"/>
                </a:lnTo>
                <a:cubicBezTo>
                  <a:pt x="11110" y="527"/>
                  <a:pt x="11076" y="515"/>
                  <a:pt x="11064" y="527"/>
                </a:cubicBezTo>
                <a:lnTo>
                  <a:pt x="11059" y="532"/>
                </a:lnTo>
                <a:cubicBezTo>
                  <a:pt x="11059" y="538"/>
                  <a:pt x="11047" y="578"/>
                  <a:pt x="11036" y="583"/>
                </a:cubicBezTo>
                <a:cubicBezTo>
                  <a:pt x="11019" y="583"/>
                  <a:pt x="10979" y="572"/>
                  <a:pt x="10968" y="572"/>
                </a:cubicBezTo>
                <a:cubicBezTo>
                  <a:pt x="10956" y="566"/>
                  <a:pt x="10985" y="532"/>
                  <a:pt x="10985" y="521"/>
                </a:cubicBezTo>
                <a:cubicBezTo>
                  <a:pt x="10990" y="510"/>
                  <a:pt x="10985" y="447"/>
                  <a:pt x="10996" y="430"/>
                </a:cubicBezTo>
                <a:cubicBezTo>
                  <a:pt x="11007" y="413"/>
                  <a:pt x="11035" y="347"/>
                  <a:pt x="11030" y="323"/>
                </a:cubicBezTo>
                <a:lnTo>
                  <a:pt x="11030" y="323"/>
                </a:lnTo>
                <a:cubicBezTo>
                  <a:pt x="11019" y="344"/>
                  <a:pt x="10996" y="375"/>
                  <a:pt x="10973" y="379"/>
                </a:cubicBezTo>
                <a:cubicBezTo>
                  <a:pt x="10967" y="381"/>
                  <a:pt x="10963" y="381"/>
                  <a:pt x="10960" y="381"/>
                </a:cubicBezTo>
                <a:cubicBezTo>
                  <a:pt x="10952" y="381"/>
                  <a:pt x="10957" y="376"/>
                  <a:pt x="10973" y="368"/>
                </a:cubicBezTo>
                <a:lnTo>
                  <a:pt x="10985" y="351"/>
                </a:lnTo>
                <a:lnTo>
                  <a:pt x="10990" y="340"/>
                </a:lnTo>
                <a:cubicBezTo>
                  <a:pt x="10974" y="318"/>
                  <a:pt x="10969" y="307"/>
                  <a:pt x="10980" y="307"/>
                </a:cubicBezTo>
                <a:cubicBezTo>
                  <a:pt x="10983" y="307"/>
                  <a:pt x="10989" y="308"/>
                  <a:pt x="10996" y="311"/>
                </a:cubicBezTo>
                <a:lnTo>
                  <a:pt x="11027" y="311"/>
                </a:lnTo>
                <a:cubicBezTo>
                  <a:pt x="11020" y="287"/>
                  <a:pt x="11009" y="252"/>
                  <a:pt x="11019" y="237"/>
                </a:cubicBezTo>
                <a:cubicBezTo>
                  <a:pt x="11024" y="226"/>
                  <a:pt x="11036" y="209"/>
                  <a:pt x="11036" y="198"/>
                </a:cubicBezTo>
                <a:cubicBezTo>
                  <a:pt x="11007" y="186"/>
                  <a:pt x="11036" y="175"/>
                  <a:pt x="11030" y="164"/>
                </a:cubicBezTo>
                <a:lnTo>
                  <a:pt x="11024" y="152"/>
                </a:lnTo>
                <a:cubicBezTo>
                  <a:pt x="11021" y="149"/>
                  <a:pt x="11016" y="148"/>
                  <a:pt x="11010" y="148"/>
                </a:cubicBezTo>
                <a:cubicBezTo>
                  <a:pt x="10996" y="148"/>
                  <a:pt x="10977" y="156"/>
                  <a:pt x="10973" y="164"/>
                </a:cubicBezTo>
                <a:cubicBezTo>
                  <a:pt x="10966" y="168"/>
                  <a:pt x="10936" y="174"/>
                  <a:pt x="10917" y="174"/>
                </a:cubicBezTo>
                <a:cubicBezTo>
                  <a:pt x="10908" y="174"/>
                  <a:pt x="10901" y="173"/>
                  <a:pt x="10900" y="169"/>
                </a:cubicBezTo>
                <a:cubicBezTo>
                  <a:pt x="10896" y="164"/>
                  <a:pt x="10883" y="162"/>
                  <a:pt x="10865" y="162"/>
                </a:cubicBezTo>
                <a:cubicBezTo>
                  <a:pt x="10828" y="162"/>
                  <a:pt x="10771" y="171"/>
                  <a:pt x="10752" y="175"/>
                </a:cubicBezTo>
                <a:cubicBezTo>
                  <a:pt x="10735" y="181"/>
                  <a:pt x="10711" y="183"/>
                  <a:pt x="10691" y="183"/>
                </a:cubicBezTo>
                <a:cubicBezTo>
                  <a:pt x="10671" y="183"/>
                  <a:pt x="10656" y="181"/>
                  <a:pt x="10656" y="175"/>
                </a:cubicBezTo>
                <a:cubicBezTo>
                  <a:pt x="10656" y="164"/>
                  <a:pt x="10644" y="135"/>
                  <a:pt x="10639" y="118"/>
                </a:cubicBezTo>
                <a:lnTo>
                  <a:pt x="10610" y="113"/>
                </a:lnTo>
                <a:lnTo>
                  <a:pt x="10593" y="107"/>
                </a:lnTo>
                <a:cubicBezTo>
                  <a:pt x="10565" y="107"/>
                  <a:pt x="10554" y="90"/>
                  <a:pt x="10571" y="73"/>
                </a:cubicBezTo>
                <a:lnTo>
                  <a:pt x="10571" y="56"/>
                </a:lnTo>
                <a:lnTo>
                  <a:pt x="10571" y="39"/>
                </a:lnTo>
                <a:cubicBezTo>
                  <a:pt x="10562" y="27"/>
                  <a:pt x="10552" y="22"/>
                  <a:pt x="10543" y="22"/>
                </a:cubicBezTo>
                <a:cubicBezTo>
                  <a:pt x="10534" y="22"/>
                  <a:pt x="10525" y="27"/>
                  <a:pt x="10519" y="39"/>
                </a:cubicBezTo>
                <a:lnTo>
                  <a:pt x="10508" y="56"/>
                </a:lnTo>
                <a:cubicBezTo>
                  <a:pt x="10508" y="56"/>
                  <a:pt x="10497" y="62"/>
                  <a:pt x="10485" y="62"/>
                </a:cubicBezTo>
                <a:cubicBezTo>
                  <a:pt x="10480" y="62"/>
                  <a:pt x="10468" y="56"/>
                  <a:pt x="10468" y="50"/>
                </a:cubicBezTo>
                <a:cubicBezTo>
                  <a:pt x="10474" y="27"/>
                  <a:pt x="10463" y="16"/>
                  <a:pt x="10440" y="5"/>
                </a:cubicBezTo>
                <a:cubicBezTo>
                  <a:pt x="10437" y="2"/>
                  <a:pt x="10432" y="1"/>
                  <a:pt x="10426" y="1"/>
                </a:cubicBezTo>
                <a:close/>
              </a:path>
            </a:pathLst>
          </a:custGeom>
          <a:solidFill>
            <a:srgbClr val="B3BCA5">
              <a:alpha val="712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" name="Google Shape;56;p9"/>
          <p:cNvSpPr/>
          <p:nvPr/>
        </p:nvSpPr>
        <p:spPr>
          <a:xfrm flipH="1">
            <a:off x="-729078" y="-848724"/>
            <a:ext cx="2495002" cy="1915202"/>
          </a:xfrm>
          <a:custGeom>
            <a:rect b="b" l="l" r="r" t="t"/>
            <a:pathLst>
              <a:path extrusionOk="0" h="15989" w="20829">
                <a:moveTo>
                  <a:pt x="539" y="670"/>
                </a:moveTo>
                <a:cubicBezTo>
                  <a:pt x="556" y="704"/>
                  <a:pt x="579" y="743"/>
                  <a:pt x="602" y="778"/>
                </a:cubicBezTo>
                <a:cubicBezTo>
                  <a:pt x="590" y="800"/>
                  <a:pt x="568" y="846"/>
                  <a:pt x="556" y="863"/>
                </a:cubicBezTo>
                <a:cubicBezTo>
                  <a:pt x="494" y="812"/>
                  <a:pt x="522" y="738"/>
                  <a:pt x="539" y="670"/>
                </a:cubicBezTo>
                <a:close/>
                <a:moveTo>
                  <a:pt x="747" y="896"/>
                </a:moveTo>
                <a:cubicBezTo>
                  <a:pt x="836" y="1031"/>
                  <a:pt x="925" y="1188"/>
                  <a:pt x="931" y="1356"/>
                </a:cubicBezTo>
                <a:cubicBezTo>
                  <a:pt x="880" y="1300"/>
                  <a:pt x="857" y="1231"/>
                  <a:pt x="840" y="1158"/>
                </a:cubicBezTo>
                <a:cubicBezTo>
                  <a:pt x="815" y="1078"/>
                  <a:pt x="741" y="1011"/>
                  <a:pt x="740" y="926"/>
                </a:cubicBezTo>
                <a:lnTo>
                  <a:pt x="740" y="926"/>
                </a:lnTo>
                <a:cubicBezTo>
                  <a:pt x="741" y="928"/>
                  <a:pt x="742" y="929"/>
                  <a:pt x="744" y="931"/>
                </a:cubicBezTo>
                <a:cubicBezTo>
                  <a:pt x="745" y="919"/>
                  <a:pt x="746" y="907"/>
                  <a:pt x="747" y="896"/>
                </a:cubicBezTo>
                <a:close/>
                <a:moveTo>
                  <a:pt x="1476" y="1651"/>
                </a:moveTo>
                <a:lnTo>
                  <a:pt x="1476" y="1651"/>
                </a:lnTo>
                <a:cubicBezTo>
                  <a:pt x="1544" y="1719"/>
                  <a:pt x="1600" y="1821"/>
                  <a:pt x="1589" y="1924"/>
                </a:cubicBezTo>
                <a:cubicBezTo>
                  <a:pt x="1555" y="1839"/>
                  <a:pt x="1436" y="1748"/>
                  <a:pt x="1476" y="1651"/>
                </a:cubicBezTo>
                <a:close/>
                <a:moveTo>
                  <a:pt x="182" y="2105"/>
                </a:moveTo>
                <a:lnTo>
                  <a:pt x="182" y="2105"/>
                </a:lnTo>
                <a:cubicBezTo>
                  <a:pt x="239" y="2117"/>
                  <a:pt x="244" y="2145"/>
                  <a:pt x="210" y="2190"/>
                </a:cubicBezTo>
                <a:cubicBezTo>
                  <a:pt x="154" y="2173"/>
                  <a:pt x="148" y="2145"/>
                  <a:pt x="182" y="2105"/>
                </a:cubicBezTo>
                <a:close/>
                <a:moveTo>
                  <a:pt x="1169" y="1782"/>
                </a:moveTo>
                <a:lnTo>
                  <a:pt x="1169" y="1782"/>
                </a:lnTo>
                <a:cubicBezTo>
                  <a:pt x="1220" y="1929"/>
                  <a:pt x="1317" y="2060"/>
                  <a:pt x="1351" y="2219"/>
                </a:cubicBezTo>
                <a:cubicBezTo>
                  <a:pt x="1254" y="2100"/>
                  <a:pt x="1107" y="1935"/>
                  <a:pt x="1169" y="1782"/>
                </a:cubicBezTo>
                <a:close/>
                <a:moveTo>
                  <a:pt x="936" y="2389"/>
                </a:moveTo>
                <a:cubicBezTo>
                  <a:pt x="990" y="2389"/>
                  <a:pt x="1026" y="2475"/>
                  <a:pt x="982" y="2502"/>
                </a:cubicBezTo>
                <a:cubicBezTo>
                  <a:pt x="980" y="2503"/>
                  <a:pt x="979" y="2503"/>
                  <a:pt x="977" y="2503"/>
                </a:cubicBezTo>
                <a:cubicBezTo>
                  <a:pt x="923" y="2503"/>
                  <a:pt x="887" y="2416"/>
                  <a:pt x="931" y="2389"/>
                </a:cubicBezTo>
                <a:cubicBezTo>
                  <a:pt x="933" y="2389"/>
                  <a:pt x="934" y="2389"/>
                  <a:pt x="936" y="2389"/>
                </a:cubicBezTo>
                <a:close/>
                <a:moveTo>
                  <a:pt x="352" y="2094"/>
                </a:moveTo>
                <a:cubicBezTo>
                  <a:pt x="352" y="2139"/>
                  <a:pt x="346" y="2179"/>
                  <a:pt x="341" y="2224"/>
                </a:cubicBezTo>
                <a:cubicBezTo>
                  <a:pt x="409" y="2287"/>
                  <a:pt x="380" y="2383"/>
                  <a:pt x="392" y="2463"/>
                </a:cubicBezTo>
                <a:cubicBezTo>
                  <a:pt x="380" y="2434"/>
                  <a:pt x="358" y="2372"/>
                  <a:pt x="346" y="2338"/>
                </a:cubicBezTo>
                <a:lnTo>
                  <a:pt x="346" y="2338"/>
                </a:lnTo>
                <a:cubicBezTo>
                  <a:pt x="250" y="2429"/>
                  <a:pt x="335" y="2582"/>
                  <a:pt x="449" y="2610"/>
                </a:cubicBezTo>
                <a:cubicBezTo>
                  <a:pt x="420" y="2622"/>
                  <a:pt x="363" y="2644"/>
                  <a:pt x="335" y="2650"/>
                </a:cubicBezTo>
                <a:cubicBezTo>
                  <a:pt x="278" y="2548"/>
                  <a:pt x="233" y="2434"/>
                  <a:pt x="216" y="2315"/>
                </a:cubicBezTo>
                <a:cubicBezTo>
                  <a:pt x="239" y="2309"/>
                  <a:pt x="284" y="2292"/>
                  <a:pt x="307" y="2281"/>
                </a:cubicBezTo>
                <a:cubicBezTo>
                  <a:pt x="284" y="2224"/>
                  <a:pt x="261" y="2168"/>
                  <a:pt x="239" y="2117"/>
                </a:cubicBezTo>
                <a:cubicBezTo>
                  <a:pt x="278" y="2105"/>
                  <a:pt x="312" y="2100"/>
                  <a:pt x="352" y="2094"/>
                </a:cubicBezTo>
                <a:close/>
                <a:moveTo>
                  <a:pt x="1850" y="2372"/>
                </a:moveTo>
                <a:lnTo>
                  <a:pt x="1850" y="2372"/>
                </a:lnTo>
                <a:cubicBezTo>
                  <a:pt x="1912" y="2457"/>
                  <a:pt x="1975" y="2548"/>
                  <a:pt x="1986" y="2656"/>
                </a:cubicBezTo>
                <a:cubicBezTo>
                  <a:pt x="1918" y="2570"/>
                  <a:pt x="1861" y="2480"/>
                  <a:pt x="1850" y="2372"/>
                </a:cubicBezTo>
                <a:close/>
                <a:moveTo>
                  <a:pt x="619" y="2593"/>
                </a:moveTo>
                <a:cubicBezTo>
                  <a:pt x="590" y="2673"/>
                  <a:pt x="556" y="2752"/>
                  <a:pt x="534" y="2831"/>
                </a:cubicBezTo>
                <a:cubicBezTo>
                  <a:pt x="556" y="2843"/>
                  <a:pt x="602" y="2860"/>
                  <a:pt x="624" y="2871"/>
                </a:cubicBezTo>
                <a:cubicBezTo>
                  <a:pt x="562" y="2939"/>
                  <a:pt x="437" y="3007"/>
                  <a:pt x="551" y="3087"/>
                </a:cubicBezTo>
                <a:lnTo>
                  <a:pt x="511" y="3143"/>
                </a:lnTo>
                <a:cubicBezTo>
                  <a:pt x="426" y="3030"/>
                  <a:pt x="403" y="2882"/>
                  <a:pt x="352" y="2752"/>
                </a:cubicBezTo>
                <a:cubicBezTo>
                  <a:pt x="318" y="2690"/>
                  <a:pt x="409" y="2661"/>
                  <a:pt x="437" y="2622"/>
                </a:cubicBezTo>
                <a:cubicBezTo>
                  <a:pt x="466" y="2661"/>
                  <a:pt x="500" y="2707"/>
                  <a:pt x="528" y="2746"/>
                </a:cubicBezTo>
                <a:cubicBezTo>
                  <a:pt x="556" y="2695"/>
                  <a:pt x="585" y="2644"/>
                  <a:pt x="619" y="2593"/>
                </a:cubicBezTo>
                <a:close/>
                <a:moveTo>
                  <a:pt x="2212" y="3824"/>
                </a:moveTo>
                <a:cubicBezTo>
                  <a:pt x="2270" y="3824"/>
                  <a:pt x="2274" y="3921"/>
                  <a:pt x="2224" y="3938"/>
                </a:cubicBezTo>
                <a:cubicBezTo>
                  <a:pt x="2162" y="3938"/>
                  <a:pt x="2151" y="3830"/>
                  <a:pt x="2207" y="3824"/>
                </a:cubicBezTo>
                <a:cubicBezTo>
                  <a:pt x="2209" y="3824"/>
                  <a:pt x="2211" y="3824"/>
                  <a:pt x="2212" y="3824"/>
                </a:cubicBezTo>
                <a:close/>
                <a:moveTo>
                  <a:pt x="1791" y="5406"/>
                </a:moveTo>
                <a:cubicBezTo>
                  <a:pt x="1839" y="5406"/>
                  <a:pt x="1881" y="5483"/>
                  <a:pt x="1833" y="5515"/>
                </a:cubicBezTo>
                <a:cubicBezTo>
                  <a:pt x="1828" y="5517"/>
                  <a:pt x="1824" y="5517"/>
                  <a:pt x="1820" y="5517"/>
                </a:cubicBezTo>
                <a:cubicBezTo>
                  <a:pt x="1770" y="5517"/>
                  <a:pt x="1735" y="5433"/>
                  <a:pt x="1782" y="5407"/>
                </a:cubicBezTo>
                <a:cubicBezTo>
                  <a:pt x="1785" y="5407"/>
                  <a:pt x="1788" y="5406"/>
                  <a:pt x="1791" y="5406"/>
                </a:cubicBezTo>
                <a:close/>
                <a:moveTo>
                  <a:pt x="863" y="3858"/>
                </a:moveTo>
                <a:cubicBezTo>
                  <a:pt x="948" y="4148"/>
                  <a:pt x="1152" y="4397"/>
                  <a:pt x="1243" y="4692"/>
                </a:cubicBezTo>
                <a:lnTo>
                  <a:pt x="1317" y="4670"/>
                </a:lnTo>
                <a:cubicBezTo>
                  <a:pt x="1300" y="4636"/>
                  <a:pt x="1271" y="4568"/>
                  <a:pt x="1260" y="4528"/>
                </a:cubicBezTo>
                <a:lnTo>
                  <a:pt x="1288" y="4460"/>
                </a:lnTo>
                <a:lnTo>
                  <a:pt x="1339" y="4494"/>
                </a:lnTo>
                <a:cubicBezTo>
                  <a:pt x="1328" y="4517"/>
                  <a:pt x="1300" y="4551"/>
                  <a:pt x="1288" y="4573"/>
                </a:cubicBezTo>
                <a:cubicBezTo>
                  <a:pt x="1345" y="4624"/>
                  <a:pt x="1396" y="4681"/>
                  <a:pt x="1453" y="4738"/>
                </a:cubicBezTo>
                <a:cubicBezTo>
                  <a:pt x="1441" y="4846"/>
                  <a:pt x="1498" y="4936"/>
                  <a:pt x="1572" y="5010"/>
                </a:cubicBezTo>
                <a:cubicBezTo>
                  <a:pt x="1674" y="5084"/>
                  <a:pt x="1657" y="5248"/>
                  <a:pt x="1788" y="5288"/>
                </a:cubicBezTo>
                <a:cubicBezTo>
                  <a:pt x="1742" y="5317"/>
                  <a:pt x="1697" y="5339"/>
                  <a:pt x="1651" y="5368"/>
                </a:cubicBezTo>
                <a:cubicBezTo>
                  <a:pt x="1697" y="5481"/>
                  <a:pt x="1759" y="5589"/>
                  <a:pt x="1839" y="5680"/>
                </a:cubicBezTo>
                <a:cubicBezTo>
                  <a:pt x="1850" y="5736"/>
                  <a:pt x="1861" y="5793"/>
                  <a:pt x="1873" y="5850"/>
                </a:cubicBezTo>
                <a:cubicBezTo>
                  <a:pt x="1731" y="5612"/>
                  <a:pt x="1555" y="5390"/>
                  <a:pt x="1464" y="5124"/>
                </a:cubicBezTo>
                <a:lnTo>
                  <a:pt x="1464" y="5124"/>
                </a:lnTo>
                <a:cubicBezTo>
                  <a:pt x="1521" y="5197"/>
                  <a:pt x="1572" y="5277"/>
                  <a:pt x="1629" y="5351"/>
                </a:cubicBezTo>
                <a:lnTo>
                  <a:pt x="1702" y="5294"/>
                </a:lnTo>
                <a:cubicBezTo>
                  <a:pt x="1561" y="5152"/>
                  <a:pt x="1510" y="4942"/>
                  <a:pt x="1373" y="4795"/>
                </a:cubicBezTo>
                <a:lnTo>
                  <a:pt x="1373" y="4795"/>
                </a:lnTo>
                <a:cubicBezTo>
                  <a:pt x="1345" y="4925"/>
                  <a:pt x="1441" y="5027"/>
                  <a:pt x="1464" y="5146"/>
                </a:cubicBezTo>
                <a:cubicBezTo>
                  <a:pt x="1186" y="4761"/>
                  <a:pt x="1005" y="4301"/>
                  <a:pt x="812" y="3870"/>
                </a:cubicBezTo>
                <a:lnTo>
                  <a:pt x="806" y="3870"/>
                </a:lnTo>
                <a:cubicBezTo>
                  <a:pt x="823" y="3870"/>
                  <a:pt x="846" y="3858"/>
                  <a:pt x="863" y="3858"/>
                </a:cubicBezTo>
                <a:close/>
                <a:moveTo>
                  <a:pt x="1929" y="5651"/>
                </a:moveTo>
                <a:lnTo>
                  <a:pt x="1929" y="5651"/>
                </a:lnTo>
                <a:cubicBezTo>
                  <a:pt x="2077" y="5827"/>
                  <a:pt x="2162" y="6060"/>
                  <a:pt x="2355" y="6202"/>
                </a:cubicBezTo>
                <a:cubicBezTo>
                  <a:pt x="2332" y="6202"/>
                  <a:pt x="2287" y="6213"/>
                  <a:pt x="2264" y="6219"/>
                </a:cubicBezTo>
                <a:cubicBezTo>
                  <a:pt x="2156" y="6031"/>
                  <a:pt x="1981" y="5867"/>
                  <a:pt x="1929" y="5651"/>
                </a:cubicBezTo>
                <a:close/>
                <a:moveTo>
                  <a:pt x="4288" y="6132"/>
                </a:moveTo>
                <a:cubicBezTo>
                  <a:pt x="4331" y="6132"/>
                  <a:pt x="4377" y="6198"/>
                  <a:pt x="4329" y="6224"/>
                </a:cubicBezTo>
                <a:cubicBezTo>
                  <a:pt x="4326" y="6225"/>
                  <a:pt x="4323" y="6226"/>
                  <a:pt x="4320" y="6226"/>
                </a:cubicBezTo>
                <a:cubicBezTo>
                  <a:pt x="4277" y="6226"/>
                  <a:pt x="4231" y="6160"/>
                  <a:pt x="4278" y="6134"/>
                </a:cubicBezTo>
                <a:cubicBezTo>
                  <a:pt x="4282" y="6133"/>
                  <a:pt x="4285" y="6132"/>
                  <a:pt x="4288" y="6132"/>
                </a:cubicBezTo>
                <a:close/>
                <a:moveTo>
                  <a:pt x="3773" y="6151"/>
                </a:moveTo>
                <a:cubicBezTo>
                  <a:pt x="3813" y="6213"/>
                  <a:pt x="3859" y="6275"/>
                  <a:pt x="3881" y="6344"/>
                </a:cubicBezTo>
                <a:cubicBezTo>
                  <a:pt x="3824" y="6304"/>
                  <a:pt x="3785" y="6247"/>
                  <a:pt x="3739" y="6190"/>
                </a:cubicBezTo>
                <a:cubicBezTo>
                  <a:pt x="3751" y="6179"/>
                  <a:pt x="3768" y="6162"/>
                  <a:pt x="3773" y="6151"/>
                </a:cubicBezTo>
                <a:close/>
                <a:moveTo>
                  <a:pt x="2365" y="6291"/>
                </a:moveTo>
                <a:cubicBezTo>
                  <a:pt x="2412" y="6291"/>
                  <a:pt x="2449" y="6363"/>
                  <a:pt x="2412" y="6395"/>
                </a:cubicBezTo>
                <a:cubicBezTo>
                  <a:pt x="2410" y="6395"/>
                  <a:pt x="2408" y="6395"/>
                  <a:pt x="2407" y="6395"/>
                </a:cubicBezTo>
                <a:cubicBezTo>
                  <a:pt x="2363" y="6395"/>
                  <a:pt x="2317" y="6325"/>
                  <a:pt x="2355" y="6292"/>
                </a:cubicBezTo>
                <a:cubicBezTo>
                  <a:pt x="2358" y="6292"/>
                  <a:pt x="2362" y="6291"/>
                  <a:pt x="2365" y="6291"/>
                </a:cubicBezTo>
                <a:close/>
                <a:moveTo>
                  <a:pt x="2463" y="6434"/>
                </a:moveTo>
                <a:cubicBezTo>
                  <a:pt x="2525" y="6497"/>
                  <a:pt x="2571" y="6559"/>
                  <a:pt x="2588" y="6644"/>
                </a:cubicBezTo>
                <a:cubicBezTo>
                  <a:pt x="2531" y="6593"/>
                  <a:pt x="2474" y="6536"/>
                  <a:pt x="2423" y="6480"/>
                </a:cubicBezTo>
                <a:cubicBezTo>
                  <a:pt x="2434" y="6468"/>
                  <a:pt x="2451" y="6446"/>
                  <a:pt x="2463" y="6434"/>
                </a:cubicBezTo>
                <a:close/>
                <a:moveTo>
                  <a:pt x="2651" y="6680"/>
                </a:moveTo>
                <a:cubicBezTo>
                  <a:pt x="2695" y="6680"/>
                  <a:pt x="2713" y="6755"/>
                  <a:pt x="2673" y="6775"/>
                </a:cubicBezTo>
                <a:cubicBezTo>
                  <a:pt x="2668" y="6776"/>
                  <a:pt x="2664" y="6777"/>
                  <a:pt x="2659" y="6777"/>
                </a:cubicBezTo>
                <a:cubicBezTo>
                  <a:pt x="2616" y="6777"/>
                  <a:pt x="2592" y="6705"/>
                  <a:pt x="2633" y="6684"/>
                </a:cubicBezTo>
                <a:cubicBezTo>
                  <a:pt x="2639" y="6681"/>
                  <a:pt x="2645" y="6680"/>
                  <a:pt x="2651" y="6680"/>
                </a:cubicBezTo>
                <a:close/>
                <a:moveTo>
                  <a:pt x="1884" y="5856"/>
                </a:moveTo>
                <a:lnTo>
                  <a:pt x="1884" y="5856"/>
                </a:lnTo>
                <a:cubicBezTo>
                  <a:pt x="2151" y="6117"/>
                  <a:pt x="2293" y="6468"/>
                  <a:pt x="2531" y="6746"/>
                </a:cubicBezTo>
                <a:cubicBezTo>
                  <a:pt x="2593" y="6809"/>
                  <a:pt x="2622" y="6888"/>
                  <a:pt x="2644" y="6973"/>
                </a:cubicBezTo>
                <a:cubicBezTo>
                  <a:pt x="2366" y="6622"/>
                  <a:pt x="2105" y="6247"/>
                  <a:pt x="1884" y="5856"/>
                </a:cubicBezTo>
                <a:close/>
                <a:moveTo>
                  <a:pt x="2812" y="6916"/>
                </a:moveTo>
                <a:cubicBezTo>
                  <a:pt x="2833" y="6916"/>
                  <a:pt x="2843" y="6936"/>
                  <a:pt x="2843" y="6973"/>
                </a:cubicBezTo>
                <a:cubicBezTo>
                  <a:pt x="2828" y="6983"/>
                  <a:pt x="2815" y="6987"/>
                  <a:pt x="2804" y="6987"/>
                </a:cubicBezTo>
                <a:cubicBezTo>
                  <a:pt x="2782" y="6987"/>
                  <a:pt x="2769" y="6968"/>
                  <a:pt x="2769" y="6934"/>
                </a:cubicBezTo>
                <a:cubicBezTo>
                  <a:pt x="2787" y="6922"/>
                  <a:pt x="2801" y="6916"/>
                  <a:pt x="2812" y="6916"/>
                </a:cubicBezTo>
                <a:close/>
                <a:moveTo>
                  <a:pt x="4346" y="6922"/>
                </a:moveTo>
                <a:cubicBezTo>
                  <a:pt x="4420" y="6996"/>
                  <a:pt x="4545" y="7053"/>
                  <a:pt x="4556" y="7166"/>
                </a:cubicBezTo>
                <a:cubicBezTo>
                  <a:pt x="4483" y="7087"/>
                  <a:pt x="4415" y="7007"/>
                  <a:pt x="4346" y="6922"/>
                </a:cubicBezTo>
                <a:close/>
                <a:moveTo>
                  <a:pt x="5104" y="7692"/>
                </a:moveTo>
                <a:cubicBezTo>
                  <a:pt x="5155" y="7692"/>
                  <a:pt x="5198" y="7771"/>
                  <a:pt x="5146" y="7802"/>
                </a:cubicBezTo>
                <a:cubicBezTo>
                  <a:pt x="5143" y="7802"/>
                  <a:pt x="5140" y="7803"/>
                  <a:pt x="5137" y="7803"/>
                </a:cubicBezTo>
                <a:cubicBezTo>
                  <a:pt x="5089" y="7803"/>
                  <a:pt x="5042" y="7726"/>
                  <a:pt x="5090" y="7694"/>
                </a:cubicBezTo>
                <a:cubicBezTo>
                  <a:pt x="5095" y="7692"/>
                  <a:pt x="5099" y="7692"/>
                  <a:pt x="5104" y="7692"/>
                </a:cubicBezTo>
                <a:close/>
                <a:moveTo>
                  <a:pt x="3504" y="7806"/>
                </a:moveTo>
                <a:cubicBezTo>
                  <a:pt x="3538" y="7806"/>
                  <a:pt x="3570" y="7866"/>
                  <a:pt x="3552" y="7898"/>
                </a:cubicBezTo>
                <a:cubicBezTo>
                  <a:pt x="3544" y="7907"/>
                  <a:pt x="3536" y="7911"/>
                  <a:pt x="3527" y="7911"/>
                </a:cubicBezTo>
                <a:cubicBezTo>
                  <a:pt x="3495" y="7911"/>
                  <a:pt x="3465" y="7850"/>
                  <a:pt x="3478" y="7819"/>
                </a:cubicBezTo>
                <a:cubicBezTo>
                  <a:pt x="3486" y="7810"/>
                  <a:pt x="3495" y="7806"/>
                  <a:pt x="3504" y="7806"/>
                </a:cubicBezTo>
                <a:close/>
                <a:moveTo>
                  <a:pt x="2905" y="7331"/>
                </a:moveTo>
                <a:lnTo>
                  <a:pt x="2905" y="7331"/>
                </a:lnTo>
                <a:cubicBezTo>
                  <a:pt x="3166" y="7524"/>
                  <a:pt x="3359" y="7824"/>
                  <a:pt x="3524" y="8097"/>
                </a:cubicBezTo>
                <a:cubicBezTo>
                  <a:pt x="3303" y="7853"/>
                  <a:pt x="3098" y="7597"/>
                  <a:pt x="2905" y="7331"/>
                </a:cubicBezTo>
                <a:close/>
                <a:moveTo>
                  <a:pt x="3529" y="8125"/>
                </a:moveTo>
                <a:lnTo>
                  <a:pt x="3529" y="8125"/>
                </a:lnTo>
                <a:cubicBezTo>
                  <a:pt x="3751" y="8256"/>
                  <a:pt x="3893" y="8477"/>
                  <a:pt x="4051" y="8664"/>
                </a:cubicBezTo>
                <a:cubicBezTo>
                  <a:pt x="3859" y="8511"/>
                  <a:pt x="3705" y="8301"/>
                  <a:pt x="3529" y="8125"/>
                </a:cubicBezTo>
                <a:close/>
                <a:moveTo>
                  <a:pt x="4074" y="8658"/>
                </a:moveTo>
                <a:cubicBezTo>
                  <a:pt x="4386" y="9056"/>
                  <a:pt x="4789" y="9373"/>
                  <a:pt x="5124" y="9748"/>
                </a:cubicBezTo>
                <a:lnTo>
                  <a:pt x="5237" y="9719"/>
                </a:lnTo>
                <a:cubicBezTo>
                  <a:pt x="5209" y="9674"/>
                  <a:pt x="5175" y="9629"/>
                  <a:pt x="5146" y="9583"/>
                </a:cubicBezTo>
                <a:lnTo>
                  <a:pt x="5152" y="9566"/>
                </a:lnTo>
                <a:cubicBezTo>
                  <a:pt x="5232" y="9629"/>
                  <a:pt x="5305" y="9691"/>
                  <a:pt x="5379" y="9759"/>
                </a:cubicBezTo>
                <a:cubicBezTo>
                  <a:pt x="5373" y="9770"/>
                  <a:pt x="5362" y="9788"/>
                  <a:pt x="5356" y="9799"/>
                </a:cubicBezTo>
                <a:cubicBezTo>
                  <a:pt x="5322" y="9770"/>
                  <a:pt x="5283" y="9736"/>
                  <a:pt x="5249" y="9708"/>
                </a:cubicBezTo>
                <a:cubicBezTo>
                  <a:pt x="5237" y="9731"/>
                  <a:pt x="5209" y="9770"/>
                  <a:pt x="5198" y="9793"/>
                </a:cubicBezTo>
                <a:cubicBezTo>
                  <a:pt x="5379" y="9992"/>
                  <a:pt x="5583" y="10162"/>
                  <a:pt x="5782" y="10344"/>
                </a:cubicBezTo>
                <a:cubicBezTo>
                  <a:pt x="5771" y="10349"/>
                  <a:pt x="5754" y="10366"/>
                  <a:pt x="5748" y="10378"/>
                </a:cubicBezTo>
                <a:cubicBezTo>
                  <a:pt x="5209" y="9890"/>
                  <a:pt x="4698" y="9379"/>
                  <a:pt x="4205" y="8857"/>
                </a:cubicBezTo>
                <a:cubicBezTo>
                  <a:pt x="4142" y="8800"/>
                  <a:pt x="4068" y="8749"/>
                  <a:pt x="4074" y="8658"/>
                </a:cubicBezTo>
                <a:close/>
                <a:moveTo>
                  <a:pt x="5833" y="10383"/>
                </a:moveTo>
                <a:cubicBezTo>
                  <a:pt x="5918" y="10446"/>
                  <a:pt x="5998" y="10519"/>
                  <a:pt x="6077" y="10599"/>
                </a:cubicBezTo>
                <a:cubicBezTo>
                  <a:pt x="5958" y="10593"/>
                  <a:pt x="5867" y="10485"/>
                  <a:pt x="5833" y="10383"/>
                </a:cubicBezTo>
                <a:close/>
                <a:moveTo>
                  <a:pt x="6639" y="10854"/>
                </a:moveTo>
                <a:lnTo>
                  <a:pt x="6639" y="10854"/>
                </a:lnTo>
                <a:cubicBezTo>
                  <a:pt x="6724" y="10928"/>
                  <a:pt x="6832" y="10990"/>
                  <a:pt x="6877" y="11098"/>
                </a:cubicBezTo>
                <a:cubicBezTo>
                  <a:pt x="6792" y="11024"/>
                  <a:pt x="6633" y="10990"/>
                  <a:pt x="6639" y="10854"/>
                </a:cubicBezTo>
                <a:close/>
                <a:moveTo>
                  <a:pt x="6077" y="10582"/>
                </a:moveTo>
                <a:cubicBezTo>
                  <a:pt x="6253" y="10769"/>
                  <a:pt x="6457" y="10934"/>
                  <a:pt x="6673" y="11075"/>
                </a:cubicBezTo>
                <a:lnTo>
                  <a:pt x="6650" y="11115"/>
                </a:lnTo>
                <a:cubicBezTo>
                  <a:pt x="6457" y="10962"/>
                  <a:pt x="6168" y="10820"/>
                  <a:pt x="6077" y="10582"/>
                </a:cubicBezTo>
                <a:close/>
                <a:moveTo>
                  <a:pt x="9220" y="11124"/>
                </a:moveTo>
                <a:cubicBezTo>
                  <a:pt x="9259" y="11124"/>
                  <a:pt x="9268" y="11147"/>
                  <a:pt x="9254" y="11189"/>
                </a:cubicBezTo>
                <a:cubicBezTo>
                  <a:pt x="9247" y="11190"/>
                  <a:pt x="9240" y="11190"/>
                  <a:pt x="9234" y="11190"/>
                </a:cubicBezTo>
                <a:cubicBezTo>
                  <a:pt x="9188" y="11190"/>
                  <a:pt x="9177" y="11171"/>
                  <a:pt x="9192" y="11127"/>
                </a:cubicBezTo>
                <a:cubicBezTo>
                  <a:pt x="9202" y="11125"/>
                  <a:pt x="9212" y="11124"/>
                  <a:pt x="9220" y="11124"/>
                </a:cubicBezTo>
                <a:close/>
                <a:moveTo>
                  <a:pt x="6993" y="11327"/>
                </a:moveTo>
                <a:cubicBezTo>
                  <a:pt x="7037" y="11327"/>
                  <a:pt x="7087" y="11377"/>
                  <a:pt x="7087" y="11416"/>
                </a:cubicBezTo>
                <a:cubicBezTo>
                  <a:pt x="7076" y="11428"/>
                  <a:pt x="7063" y="11433"/>
                  <a:pt x="7049" y="11433"/>
                </a:cubicBezTo>
                <a:cubicBezTo>
                  <a:pt x="7004" y="11433"/>
                  <a:pt x="6952" y="11381"/>
                  <a:pt x="6956" y="11342"/>
                </a:cubicBezTo>
                <a:cubicBezTo>
                  <a:pt x="6967" y="11332"/>
                  <a:pt x="6979" y="11327"/>
                  <a:pt x="6993" y="11327"/>
                </a:cubicBezTo>
                <a:close/>
                <a:moveTo>
                  <a:pt x="4329" y="9390"/>
                </a:moveTo>
                <a:lnTo>
                  <a:pt x="4426" y="9407"/>
                </a:lnTo>
                <a:cubicBezTo>
                  <a:pt x="4466" y="9521"/>
                  <a:pt x="4573" y="9566"/>
                  <a:pt x="4659" y="9629"/>
                </a:cubicBezTo>
                <a:cubicBezTo>
                  <a:pt x="4664" y="9606"/>
                  <a:pt x="4681" y="9549"/>
                  <a:pt x="4687" y="9521"/>
                </a:cubicBezTo>
                <a:lnTo>
                  <a:pt x="4693" y="9521"/>
                </a:lnTo>
                <a:cubicBezTo>
                  <a:pt x="4710" y="9549"/>
                  <a:pt x="4732" y="9583"/>
                  <a:pt x="4749" y="9617"/>
                </a:cubicBezTo>
                <a:cubicBezTo>
                  <a:pt x="4863" y="9668"/>
                  <a:pt x="4817" y="9816"/>
                  <a:pt x="4931" y="9867"/>
                </a:cubicBezTo>
                <a:cubicBezTo>
                  <a:pt x="4954" y="9861"/>
                  <a:pt x="4988" y="9856"/>
                  <a:pt x="5005" y="9850"/>
                </a:cubicBezTo>
                <a:cubicBezTo>
                  <a:pt x="5243" y="10066"/>
                  <a:pt x="5442" y="10327"/>
                  <a:pt x="5720" y="10491"/>
                </a:cubicBezTo>
                <a:cubicBezTo>
                  <a:pt x="5703" y="10514"/>
                  <a:pt x="5674" y="10548"/>
                  <a:pt x="5657" y="10565"/>
                </a:cubicBezTo>
                <a:cubicBezTo>
                  <a:pt x="5680" y="10599"/>
                  <a:pt x="5731" y="10656"/>
                  <a:pt x="5754" y="10690"/>
                </a:cubicBezTo>
                <a:cubicBezTo>
                  <a:pt x="5788" y="10678"/>
                  <a:pt x="5822" y="10667"/>
                  <a:pt x="5856" y="10656"/>
                </a:cubicBezTo>
                <a:lnTo>
                  <a:pt x="5799" y="10593"/>
                </a:lnTo>
                <a:lnTo>
                  <a:pt x="5799" y="10593"/>
                </a:lnTo>
                <a:cubicBezTo>
                  <a:pt x="5833" y="10610"/>
                  <a:pt x="5890" y="10644"/>
                  <a:pt x="5918" y="10661"/>
                </a:cubicBezTo>
                <a:lnTo>
                  <a:pt x="5839" y="10678"/>
                </a:lnTo>
                <a:cubicBezTo>
                  <a:pt x="5839" y="10695"/>
                  <a:pt x="5827" y="10741"/>
                  <a:pt x="5827" y="10758"/>
                </a:cubicBezTo>
                <a:cubicBezTo>
                  <a:pt x="5884" y="10792"/>
                  <a:pt x="5935" y="10837"/>
                  <a:pt x="5992" y="10877"/>
                </a:cubicBezTo>
                <a:lnTo>
                  <a:pt x="6032" y="10849"/>
                </a:lnTo>
                <a:cubicBezTo>
                  <a:pt x="5992" y="10797"/>
                  <a:pt x="5947" y="10746"/>
                  <a:pt x="5929" y="10684"/>
                </a:cubicBezTo>
                <a:lnTo>
                  <a:pt x="5929" y="10684"/>
                </a:lnTo>
                <a:cubicBezTo>
                  <a:pt x="5964" y="10746"/>
                  <a:pt x="6020" y="10786"/>
                  <a:pt x="6083" y="10809"/>
                </a:cubicBezTo>
                <a:cubicBezTo>
                  <a:pt x="6060" y="10843"/>
                  <a:pt x="6032" y="10871"/>
                  <a:pt x="6009" y="10905"/>
                </a:cubicBezTo>
                <a:cubicBezTo>
                  <a:pt x="6060" y="10945"/>
                  <a:pt x="6111" y="10985"/>
                  <a:pt x="6162" y="11024"/>
                </a:cubicBezTo>
                <a:cubicBezTo>
                  <a:pt x="6139" y="10979"/>
                  <a:pt x="6094" y="10894"/>
                  <a:pt x="6071" y="10849"/>
                </a:cubicBezTo>
                <a:lnTo>
                  <a:pt x="6071" y="10849"/>
                </a:lnTo>
                <a:cubicBezTo>
                  <a:pt x="6122" y="10866"/>
                  <a:pt x="6162" y="10905"/>
                  <a:pt x="6185" y="10962"/>
                </a:cubicBezTo>
                <a:cubicBezTo>
                  <a:pt x="6310" y="11013"/>
                  <a:pt x="6389" y="11110"/>
                  <a:pt x="6497" y="11183"/>
                </a:cubicBezTo>
                <a:lnTo>
                  <a:pt x="6468" y="11246"/>
                </a:lnTo>
                <a:cubicBezTo>
                  <a:pt x="6503" y="11246"/>
                  <a:pt x="6559" y="11234"/>
                  <a:pt x="6593" y="11229"/>
                </a:cubicBezTo>
                <a:lnTo>
                  <a:pt x="6593" y="11229"/>
                </a:lnTo>
                <a:cubicBezTo>
                  <a:pt x="6576" y="11263"/>
                  <a:pt x="6559" y="11302"/>
                  <a:pt x="6542" y="11342"/>
                </a:cubicBezTo>
                <a:cubicBezTo>
                  <a:pt x="6599" y="11336"/>
                  <a:pt x="6656" y="11336"/>
                  <a:pt x="6707" y="11336"/>
                </a:cubicBezTo>
                <a:cubicBezTo>
                  <a:pt x="6735" y="11365"/>
                  <a:pt x="6764" y="11393"/>
                  <a:pt x="6786" y="11427"/>
                </a:cubicBezTo>
                <a:cubicBezTo>
                  <a:pt x="6750" y="11416"/>
                  <a:pt x="6713" y="11410"/>
                  <a:pt x="6676" y="11410"/>
                </a:cubicBezTo>
                <a:cubicBezTo>
                  <a:pt x="6656" y="11410"/>
                  <a:pt x="6636" y="11412"/>
                  <a:pt x="6616" y="11416"/>
                </a:cubicBezTo>
                <a:cubicBezTo>
                  <a:pt x="6644" y="11433"/>
                  <a:pt x="6707" y="11467"/>
                  <a:pt x="6741" y="11484"/>
                </a:cubicBezTo>
                <a:cubicBezTo>
                  <a:pt x="6729" y="11507"/>
                  <a:pt x="6701" y="11541"/>
                  <a:pt x="6690" y="11563"/>
                </a:cubicBezTo>
                <a:cubicBezTo>
                  <a:pt x="6718" y="11552"/>
                  <a:pt x="6775" y="11529"/>
                  <a:pt x="6803" y="11524"/>
                </a:cubicBezTo>
                <a:cubicBezTo>
                  <a:pt x="6832" y="11569"/>
                  <a:pt x="6968" y="11649"/>
                  <a:pt x="6854" y="11683"/>
                </a:cubicBezTo>
                <a:cubicBezTo>
                  <a:pt x="6699" y="11652"/>
                  <a:pt x="6606" y="11438"/>
                  <a:pt x="6441" y="11438"/>
                </a:cubicBezTo>
                <a:cubicBezTo>
                  <a:pt x="6424" y="11438"/>
                  <a:pt x="6407" y="11440"/>
                  <a:pt x="6389" y="11444"/>
                </a:cubicBezTo>
                <a:cubicBezTo>
                  <a:pt x="6400" y="11427"/>
                  <a:pt x="6423" y="11399"/>
                  <a:pt x="6440" y="11382"/>
                </a:cubicBezTo>
                <a:cubicBezTo>
                  <a:pt x="6105" y="11087"/>
                  <a:pt x="5737" y="10831"/>
                  <a:pt x="5413" y="10525"/>
                </a:cubicBezTo>
                <a:cubicBezTo>
                  <a:pt x="5385" y="10536"/>
                  <a:pt x="5356" y="10548"/>
                  <a:pt x="5328" y="10559"/>
                </a:cubicBezTo>
                <a:cubicBezTo>
                  <a:pt x="5334" y="10542"/>
                  <a:pt x="5345" y="10514"/>
                  <a:pt x="5351" y="10497"/>
                </a:cubicBezTo>
                <a:cubicBezTo>
                  <a:pt x="5169" y="10372"/>
                  <a:pt x="5073" y="10128"/>
                  <a:pt x="4857" y="10060"/>
                </a:cubicBezTo>
                <a:cubicBezTo>
                  <a:pt x="4829" y="9878"/>
                  <a:pt x="4602" y="9810"/>
                  <a:pt x="4517" y="9651"/>
                </a:cubicBezTo>
                <a:cubicBezTo>
                  <a:pt x="4449" y="9566"/>
                  <a:pt x="4307" y="9527"/>
                  <a:pt x="4329" y="9390"/>
                </a:cubicBezTo>
                <a:close/>
                <a:moveTo>
                  <a:pt x="7853" y="11756"/>
                </a:moveTo>
                <a:cubicBezTo>
                  <a:pt x="7881" y="11785"/>
                  <a:pt x="7910" y="11813"/>
                  <a:pt x="7938" y="11847"/>
                </a:cubicBezTo>
                <a:cubicBezTo>
                  <a:pt x="7961" y="11830"/>
                  <a:pt x="7989" y="11813"/>
                  <a:pt x="8012" y="11796"/>
                </a:cubicBezTo>
                <a:lnTo>
                  <a:pt x="8012" y="11796"/>
                </a:lnTo>
                <a:lnTo>
                  <a:pt x="7989" y="11853"/>
                </a:lnTo>
                <a:cubicBezTo>
                  <a:pt x="8120" y="11932"/>
                  <a:pt x="8210" y="12051"/>
                  <a:pt x="8358" y="12108"/>
                </a:cubicBezTo>
                <a:cubicBezTo>
                  <a:pt x="8358" y="12108"/>
                  <a:pt x="8347" y="12119"/>
                  <a:pt x="8341" y="12125"/>
                </a:cubicBezTo>
                <a:cubicBezTo>
                  <a:pt x="8239" y="12074"/>
                  <a:pt x="8137" y="12017"/>
                  <a:pt x="8034" y="11972"/>
                </a:cubicBezTo>
                <a:cubicBezTo>
                  <a:pt x="8017" y="11989"/>
                  <a:pt x="7983" y="12017"/>
                  <a:pt x="7966" y="12034"/>
                </a:cubicBezTo>
                <a:cubicBezTo>
                  <a:pt x="7989" y="12057"/>
                  <a:pt x="8040" y="12102"/>
                  <a:pt x="8063" y="12119"/>
                </a:cubicBezTo>
                <a:cubicBezTo>
                  <a:pt x="7904" y="12057"/>
                  <a:pt x="7728" y="11949"/>
                  <a:pt x="7620" y="11813"/>
                </a:cubicBezTo>
                <a:lnTo>
                  <a:pt x="7620" y="11813"/>
                </a:lnTo>
                <a:cubicBezTo>
                  <a:pt x="7711" y="11858"/>
                  <a:pt x="7796" y="11915"/>
                  <a:pt x="7864" y="11995"/>
                </a:cubicBezTo>
                <a:cubicBezTo>
                  <a:pt x="7893" y="11995"/>
                  <a:pt x="7922" y="12000"/>
                  <a:pt x="7951" y="12000"/>
                </a:cubicBezTo>
                <a:cubicBezTo>
                  <a:pt x="7979" y="12000"/>
                  <a:pt x="8006" y="11995"/>
                  <a:pt x="8029" y="11972"/>
                </a:cubicBezTo>
                <a:cubicBezTo>
                  <a:pt x="7978" y="11881"/>
                  <a:pt x="7881" y="11836"/>
                  <a:pt x="7790" y="11790"/>
                </a:cubicBezTo>
                <a:cubicBezTo>
                  <a:pt x="7808" y="11779"/>
                  <a:pt x="7836" y="11768"/>
                  <a:pt x="7853" y="11756"/>
                </a:cubicBezTo>
                <a:close/>
                <a:moveTo>
                  <a:pt x="12074" y="12199"/>
                </a:moveTo>
                <a:cubicBezTo>
                  <a:pt x="12284" y="12239"/>
                  <a:pt x="12488" y="12324"/>
                  <a:pt x="12676" y="12431"/>
                </a:cubicBezTo>
                <a:cubicBezTo>
                  <a:pt x="12460" y="12392"/>
                  <a:pt x="12267" y="12295"/>
                  <a:pt x="12074" y="12199"/>
                </a:cubicBezTo>
                <a:close/>
                <a:moveTo>
                  <a:pt x="11592" y="12454"/>
                </a:moveTo>
                <a:lnTo>
                  <a:pt x="11592" y="12454"/>
                </a:lnTo>
                <a:cubicBezTo>
                  <a:pt x="11677" y="12488"/>
                  <a:pt x="11768" y="12517"/>
                  <a:pt x="11853" y="12551"/>
                </a:cubicBezTo>
                <a:cubicBezTo>
                  <a:pt x="11847" y="12562"/>
                  <a:pt x="11842" y="12585"/>
                  <a:pt x="11836" y="12596"/>
                </a:cubicBezTo>
                <a:cubicBezTo>
                  <a:pt x="11756" y="12551"/>
                  <a:pt x="11671" y="12500"/>
                  <a:pt x="11592" y="12454"/>
                </a:cubicBezTo>
                <a:close/>
                <a:moveTo>
                  <a:pt x="8914" y="12857"/>
                </a:moveTo>
                <a:lnTo>
                  <a:pt x="8914" y="12857"/>
                </a:lnTo>
                <a:cubicBezTo>
                  <a:pt x="9010" y="12902"/>
                  <a:pt x="9101" y="12948"/>
                  <a:pt x="9192" y="12999"/>
                </a:cubicBezTo>
                <a:cubicBezTo>
                  <a:pt x="9186" y="13016"/>
                  <a:pt x="9175" y="13044"/>
                  <a:pt x="9169" y="13061"/>
                </a:cubicBezTo>
                <a:cubicBezTo>
                  <a:pt x="9084" y="12993"/>
                  <a:pt x="8942" y="12976"/>
                  <a:pt x="8914" y="12857"/>
                </a:cubicBezTo>
                <a:close/>
                <a:moveTo>
                  <a:pt x="11937" y="13197"/>
                </a:moveTo>
                <a:cubicBezTo>
                  <a:pt x="11981" y="13197"/>
                  <a:pt x="11992" y="13219"/>
                  <a:pt x="11972" y="13260"/>
                </a:cubicBezTo>
                <a:cubicBezTo>
                  <a:pt x="11965" y="13261"/>
                  <a:pt x="11958" y="13261"/>
                  <a:pt x="11951" y="13261"/>
                </a:cubicBezTo>
                <a:cubicBezTo>
                  <a:pt x="11906" y="13261"/>
                  <a:pt x="11896" y="13242"/>
                  <a:pt x="11921" y="13197"/>
                </a:cubicBezTo>
                <a:cubicBezTo>
                  <a:pt x="11927" y="13197"/>
                  <a:pt x="11932" y="13197"/>
                  <a:pt x="11937" y="13197"/>
                </a:cubicBezTo>
                <a:close/>
                <a:moveTo>
                  <a:pt x="8069" y="12136"/>
                </a:moveTo>
                <a:lnTo>
                  <a:pt x="8069" y="12136"/>
                </a:lnTo>
                <a:cubicBezTo>
                  <a:pt x="8171" y="12142"/>
                  <a:pt x="8222" y="12256"/>
                  <a:pt x="8324" y="12261"/>
                </a:cubicBezTo>
                <a:cubicBezTo>
                  <a:pt x="8869" y="12692"/>
                  <a:pt x="9572" y="12936"/>
                  <a:pt x="10117" y="13362"/>
                </a:cubicBezTo>
                <a:cubicBezTo>
                  <a:pt x="9856" y="13277"/>
                  <a:pt x="9646" y="13107"/>
                  <a:pt x="9408" y="12988"/>
                </a:cubicBezTo>
                <a:cubicBezTo>
                  <a:pt x="9402" y="13005"/>
                  <a:pt x="9402" y="13027"/>
                  <a:pt x="9396" y="13039"/>
                </a:cubicBezTo>
                <a:cubicBezTo>
                  <a:pt x="9385" y="13010"/>
                  <a:pt x="9373" y="12988"/>
                  <a:pt x="9362" y="12965"/>
                </a:cubicBezTo>
                <a:cubicBezTo>
                  <a:pt x="9044" y="12766"/>
                  <a:pt x="8698" y="12613"/>
                  <a:pt x="8403" y="12375"/>
                </a:cubicBezTo>
                <a:cubicBezTo>
                  <a:pt x="8398" y="12386"/>
                  <a:pt x="8386" y="12414"/>
                  <a:pt x="8381" y="12426"/>
                </a:cubicBezTo>
                <a:cubicBezTo>
                  <a:pt x="8341" y="12284"/>
                  <a:pt x="8165" y="12244"/>
                  <a:pt x="8069" y="12136"/>
                </a:cubicBezTo>
                <a:close/>
                <a:moveTo>
                  <a:pt x="15842" y="13300"/>
                </a:moveTo>
                <a:lnTo>
                  <a:pt x="15842" y="13300"/>
                </a:lnTo>
                <a:cubicBezTo>
                  <a:pt x="15830" y="13328"/>
                  <a:pt x="15808" y="13373"/>
                  <a:pt x="15791" y="13396"/>
                </a:cubicBezTo>
                <a:cubicBezTo>
                  <a:pt x="15787" y="13396"/>
                  <a:pt x="15783" y="13397"/>
                  <a:pt x="15779" y="13397"/>
                </a:cubicBezTo>
                <a:cubicBezTo>
                  <a:pt x="15732" y="13397"/>
                  <a:pt x="15685" y="13366"/>
                  <a:pt x="15643" y="13345"/>
                </a:cubicBezTo>
                <a:cubicBezTo>
                  <a:pt x="15620" y="13351"/>
                  <a:pt x="15575" y="13362"/>
                  <a:pt x="15547" y="13368"/>
                </a:cubicBezTo>
                <a:cubicBezTo>
                  <a:pt x="15577" y="13333"/>
                  <a:pt x="15612" y="13325"/>
                  <a:pt x="15649" y="13325"/>
                </a:cubicBezTo>
                <a:cubicBezTo>
                  <a:pt x="15682" y="13325"/>
                  <a:pt x="15716" y="13331"/>
                  <a:pt x="15749" y="13331"/>
                </a:cubicBezTo>
                <a:cubicBezTo>
                  <a:pt x="15781" y="13331"/>
                  <a:pt x="15813" y="13325"/>
                  <a:pt x="15842" y="13300"/>
                </a:cubicBezTo>
                <a:close/>
                <a:moveTo>
                  <a:pt x="10145" y="13322"/>
                </a:moveTo>
                <a:lnTo>
                  <a:pt x="10145" y="13322"/>
                </a:lnTo>
                <a:cubicBezTo>
                  <a:pt x="10213" y="13339"/>
                  <a:pt x="10219" y="13368"/>
                  <a:pt x="10173" y="13413"/>
                </a:cubicBezTo>
                <a:cubicBezTo>
                  <a:pt x="10111" y="13396"/>
                  <a:pt x="10100" y="13368"/>
                  <a:pt x="10145" y="13322"/>
                </a:cubicBezTo>
                <a:close/>
                <a:moveTo>
                  <a:pt x="15938" y="13345"/>
                </a:moveTo>
                <a:cubicBezTo>
                  <a:pt x="15950" y="13345"/>
                  <a:pt x="15962" y="13347"/>
                  <a:pt x="15972" y="13351"/>
                </a:cubicBezTo>
                <a:cubicBezTo>
                  <a:pt x="16000" y="13362"/>
                  <a:pt x="16069" y="13396"/>
                  <a:pt x="16040" y="13436"/>
                </a:cubicBezTo>
                <a:cubicBezTo>
                  <a:pt x="15983" y="13436"/>
                  <a:pt x="15915" y="13424"/>
                  <a:pt x="15876" y="13385"/>
                </a:cubicBezTo>
                <a:cubicBezTo>
                  <a:pt x="15880" y="13357"/>
                  <a:pt x="15909" y="13345"/>
                  <a:pt x="15938" y="13345"/>
                </a:cubicBezTo>
                <a:close/>
                <a:moveTo>
                  <a:pt x="9895" y="13044"/>
                </a:moveTo>
                <a:lnTo>
                  <a:pt x="9895" y="13044"/>
                </a:lnTo>
                <a:cubicBezTo>
                  <a:pt x="9943" y="13052"/>
                  <a:pt x="10022" y="13136"/>
                  <a:pt x="10074" y="13136"/>
                </a:cubicBezTo>
                <a:cubicBezTo>
                  <a:pt x="10096" y="13136"/>
                  <a:pt x="10114" y="13121"/>
                  <a:pt x="10122" y="13078"/>
                </a:cubicBezTo>
                <a:cubicBezTo>
                  <a:pt x="10122" y="13107"/>
                  <a:pt x="10122" y="13135"/>
                  <a:pt x="10128" y="13163"/>
                </a:cubicBezTo>
                <a:cubicBezTo>
                  <a:pt x="10304" y="13226"/>
                  <a:pt x="10480" y="13317"/>
                  <a:pt x="10610" y="13458"/>
                </a:cubicBezTo>
                <a:cubicBezTo>
                  <a:pt x="10406" y="13362"/>
                  <a:pt x="10225" y="13220"/>
                  <a:pt x="10003" y="13152"/>
                </a:cubicBezTo>
                <a:cubicBezTo>
                  <a:pt x="9952" y="13135"/>
                  <a:pt x="9924" y="13095"/>
                  <a:pt x="9895" y="13044"/>
                </a:cubicBezTo>
                <a:close/>
                <a:moveTo>
                  <a:pt x="16201" y="13398"/>
                </a:moveTo>
                <a:cubicBezTo>
                  <a:pt x="16213" y="13398"/>
                  <a:pt x="16224" y="13399"/>
                  <a:pt x="16233" y="13402"/>
                </a:cubicBezTo>
                <a:cubicBezTo>
                  <a:pt x="16272" y="13437"/>
                  <a:pt x="16212" y="13475"/>
                  <a:pt x="16163" y="13475"/>
                </a:cubicBezTo>
                <a:cubicBezTo>
                  <a:pt x="16141" y="13475"/>
                  <a:pt x="16121" y="13467"/>
                  <a:pt x="16114" y="13447"/>
                </a:cubicBezTo>
                <a:cubicBezTo>
                  <a:pt x="16123" y="13412"/>
                  <a:pt x="16164" y="13398"/>
                  <a:pt x="16201" y="13398"/>
                </a:cubicBezTo>
                <a:close/>
                <a:moveTo>
                  <a:pt x="19984" y="13430"/>
                </a:moveTo>
                <a:cubicBezTo>
                  <a:pt x="19887" y="13474"/>
                  <a:pt x="19783" y="13491"/>
                  <a:pt x="19681" y="13491"/>
                </a:cubicBezTo>
                <a:cubicBezTo>
                  <a:pt x="19651" y="13491"/>
                  <a:pt x="19621" y="13489"/>
                  <a:pt x="19592" y="13487"/>
                </a:cubicBezTo>
                <a:cubicBezTo>
                  <a:pt x="19717" y="13447"/>
                  <a:pt x="19853" y="13430"/>
                  <a:pt x="19984" y="13430"/>
                </a:cubicBezTo>
                <a:close/>
                <a:moveTo>
                  <a:pt x="12519" y="13441"/>
                </a:moveTo>
                <a:cubicBezTo>
                  <a:pt x="12567" y="13441"/>
                  <a:pt x="12620" y="13468"/>
                  <a:pt x="12636" y="13515"/>
                </a:cubicBezTo>
                <a:cubicBezTo>
                  <a:pt x="12628" y="13526"/>
                  <a:pt x="12615" y="13530"/>
                  <a:pt x="12601" y="13530"/>
                </a:cubicBezTo>
                <a:cubicBezTo>
                  <a:pt x="12552" y="13530"/>
                  <a:pt x="12484" y="13481"/>
                  <a:pt x="12505" y="13441"/>
                </a:cubicBezTo>
                <a:cubicBezTo>
                  <a:pt x="12510" y="13441"/>
                  <a:pt x="12514" y="13441"/>
                  <a:pt x="12519" y="13441"/>
                </a:cubicBezTo>
                <a:close/>
                <a:moveTo>
                  <a:pt x="10221" y="13401"/>
                </a:moveTo>
                <a:cubicBezTo>
                  <a:pt x="10317" y="13401"/>
                  <a:pt x="10399" y="13460"/>
                  <a:pt x="10486" y="13498"/>
                </a:cubicBezTo>
                <a:lnTo>
                  <a:pt x="10486" y="13504"/>
                </a:lnTo>
                <a:cubicBezTo>
                  <a:pt x="10639" y="13578"/>
                  <a:pt x="10809" y="13634"/>
                  <a:pt x="10939" y="13759"/>
                </a:cubicBezTo>
                <a:cubicBezTo>
                  <a:pt x="10678" y="13697"/>
                  <a:pt x="10440" y="13532"/>
                  <a:pt x="10208" y="13402"/>
                </a:cubicBezTo>
                <a:cubicBezTo>
                  <a:pt x="10212" y="13401"/>
                  <a:pt x="10216" y="13401"/>
                  <a:pt x="10221" y="13401"/>
                </a:cubicBezTo>
                <a:close/>
                <a:moveTo>
                  <a:pt x="15283" y="13695"/>
                </a:moveTo>
                <a:cubicBezTo>
                  <a:pt x="15316" y="13695"/>
                  <a:pt x="15346" y="13702"/>
                  <a:pt x="15376" y="13719"/>
                </a:cubicBezTo>
                <a:cubicBezTo>
                  <a:pt x="15436" y="13756"/>
                  <a:pt x="15408" y="13774"/>
                  <a:pt x="15362" y="13774"/>
                </a:cubicBezTo>
                <a:cubicBezTo>
                  <a:pt x="15309" y="13774"/>
                  <a:pt x="15233" y="13749"/>
                  <a:pt x="15252" y="13697"/>
                </a:cubicBezTo>
                <a:cubicBezTo>
                  <a:pt x="15262" y="13695"/>
                  <a:pt x="15273" y="13695"/>
                  <a:pt x="15283" y="13695"/>
                </a:cubicBezTo>
                <a:close/>
                <a:moveTo>
                  <a:pt x="16178" y="13848"/>
                </a:moveTo>
                <a:cubicBezTo>
                  <a:pt x="16183" y="13848"/>
                  <a:pt x="16188" y="13848"/>
                  <a:pt x="16193" y="13850"/>
                </a:cubicBezTo>
                <a:cubicBezTo>
                  <a:pt x="16195" y="13850"/>
                  <a:pt x="16197" y="13850"/>
                  <a:pt x="16199" y="13850"/>
                </a:cubicBezTo>
                <a:cubicBezTo>
                  <a:pt x="16255" y="13850"/>
                  <a:pt x="16236" y="13926"/>
                  <a:pt x="16190" y="13926"/>
                </a:cubicBezTo>
                <a:cubicBezTo>
                  <a:pt x="16185" y="13926"/>
                  <a:pt x="16181" y="13925"/>
                  <a:pt x="16176" y="13924"/>
                </a:cubicBezTo>
                <a:cubicBezTo>
                  <a:pt x="16109" y="13924"/>
                  <a:pt x="16127" y="13848"/>
                  <a:pt x="16178" y="13848"/>
                </a:cubicBezTo>
                <a:close/>
                <a:moveTo>
                  <a:pt x="17087" y="13970"/>
                </a:moveTo>
                <a:cubicBezTo>
                  <a:pt x="17114" y="13970"/>
                  <a:pt x="17143" y="13985"/>
                  <a:pt x="17152" y="14009"/>
                </a:cubicBezTo>
                <a:cubicBezTo>
                  <a:pt x="17150" y="14034"/>
                  <a:pt x="17125" y="14045"/>
                  <a:pt x="17100" y="14045"/>
                </a:cubicBezTo>
                <a:cubicBezTo>
                  <a:pt x="17073" y="14045"/>
                  <a:pt x="17045" y="14032"/>
                  <a:pt x="17039" y="14009"/>
                </a:cubicBezTo>
                <a:cubicBezTo>
                  <a:pt x="17041" y="13982"/>
                  <a:pt x="17063" y="13970"/>
                  <a:pt x="17087" y="13970"/>
                </a:cubicBezTo>
                <a:close/>
                <a:moveTo>
                  <a:pt x="11887" y="13890"/>
                </a:moveTo>
                <a:cubicBezTo>
                  <a:pt x="11893" y="13924"/>
                  <a:pt x="11893" y="13958"/>
                  <a:pt x="11898" y="13992"/>
                </a:cubicBezTo>
                <a:cubicBezTo>
                  <a:pt x="11944" y="14003"/>
                  <a:pt x="11995" y="14014"/>
                  <a:pt x="12040" y="14026"/>
                </a:cubicBezTo>
                <a:lnTo>
                  <a:pt x="12012" y="14071"/>
                </a:lnTo>
                <a:cubicBezTo>
                  <a:pt x="11938" y="14032"/>
                  <a:pt x="11864" y="13992"/>
                  <a:pt x="11785" y="13952"/>
                </a:cubicBezTo>
                <a:cubicBezTo>
                  <a:pt x="11819" y="13929"/>
                  <a:pt x="11853" y="13912"/>
                  <a:pt x="11887" y="13890"/>
                </a:cubicBezTo>
                <a:close/>
                <a:moveTo>
                  <a:pt x="12205" y="14020"/>
                </a:moveTo>
                <a:cubicBezTo>
                  <a:pt x="12210" y="14043"/>
                  <a:pt x="12222" y="14088"/>
                  <a:pt x="12227" y="14111"/>
                </a:cubicBezTo>
                <a:cubicBezTo>
                  <a:pt x="12256" y="14105"/>
                  <a:pt x="12324" y="14100"/>
                  <a:pt x="12352" y="14094"/>
                </a:cubicBezTo>
                <a:lnTo>
                  <a:pt x="12352" y="14094"/>
                </a:lnTo>
                <a:cubicBezTo>
                  <a:pt x="12326" y="14134"/>
                  <a:pt x="12292" y="14154"/>
                  <a:pt x="12255" y="14154"/>
                </a:cubicBezTo>
                <a:cubicBezTo>
                  <a:pt x="12229" y="14154"/>
                  <a:pt x="12202" y="14144"/>
                  <a:pt x="12176" y="14122"/>
                </a:cubicBezTo>
                <a:cubicBezTo>
                  <a:pt x="12188" y="14094"/>
                  <a:pt x="12199" y="14043"/>
                  <a:pt x="12205" y="14020"/>
                </a:cubicBezTo>
                <a:close/>
                <a:moveTo>
                  <a:pt x="14412" y="14066"/>
                </a:moveTo>
                <a:cubicBezTo>
                  <a:pt x="14559" y="14105"/>
                  <a:pt x="14707" y="14139"/>
                  <a:pt x="14854" y="14168"/>
                </a:cubicBezTo>
                <a:cubicBezTo>
                  <a:pt x="14828" y="14174"/>
                  <a:pt x="14803" y="14177"/>
                  <a:pt x="14777" y="14177"/>
                </a:cubicBezTo>
                <a:cubicBezTo>
                  <a:pt x="14651" y="14177"/>
                  <a:pt x="14528" y="14109"/>
                  <a:pt x="14400" y="14100"/>
                </a:cubicBezTo>
                <a:lnTo>
                  <a:pt x="14412" y="14066"/>
                </a:lnTo>
                <a:close/>
                <a:moveTo>
                  <a:pt x="12505" y="14117"/>
                </a:moveTo>
                <a:lnTo>
                  <a:pt x="12551" y="14219"/>
                </a:lnTo>
                <a:cubicBezTo>
                  <a:pt x="12556" y="14202"/>
                  <a:pt x="12574" y="14168"/>
                  <a:pt x="12585" y="14156"/>
                </a:cubicBezTo>
                <a:cubicBezTo>
                  <a:pt x="12593" y="14226"/>
                  <a:pt x="12621" y="14256"/>
                  <a:pt x="12648" y="14256"/>
                </a:cubicBezTo>
                <a:cubicBezTo>
                  <a:pt x="12678" y="14256"/>
                  <a:pt x="12707" y="14217"/>
                  <a:pt x="12704" y="14151"/>
                </a:cubicBezTo>
                <a:lnTo>
                  <a:pt x="12710" y="14151"/>
                </a:lnTo>
                <a:cubicBezTo>
                  <a:pt x="12727" y="14156"/>
                  <a:pt x="12761" y="14173"/>
                  <a:pt x="12778" y="14179"/>
                </a:cubicBezTo>
                <a:cubicBezTo>
                  <a:pt x="12755" y="14213"/>
                  <a:pt x="12727" y="14247"/>
                  <a:pt x="12704" y="14287"/>
                </a:cubicBezTo>
                <a:cubicBezTo>
                  <a:pt x="12761" y="14298"/>
                  <a:pt x="12800" y="14327"/>
                  <a:pt x="12823" y="14372"/>
                </a:cubicBezTo>
                <a:cubicBezTo>
                  <a:pt x="12659" y="14298"/>
                  <a:pt x="12483" y="14270"/>
                  <a:pt x="12324" y="14196"/>
                </a:cubicBezTo>
                <a:cubicBezTo>
                  <a:pt x="12343" y="14170"/>
                  <a:pt x="12368" y="14161"/>
                  <a:pt x="12395" y="14161"/>
                </a:cubicBezTo>
                <a:cubicBezTo>
                  <a:pt x="12414" y="14161"/>
                  <a:pt x="12435" y="14166"/>
                  <a:pt x="12454" y="14173"/>
                </a:cubicBezTo>
                <a:cubicBezTo>
                  <a:pt x="12471" y="14151"/>
                  <a:pt x="12488" y="14134"/>
                  <a:pt x="12505" y="14117"/>
                </a:cubicBezTo>
                <a:close/>
                <a:moveTo>
                  <a:pt x="14883" y="14179"/>
                </a:moveTo>
                <a:cubicBezTo>
                  <a:pt x="15098" y="14219"/>
                  <a:pt x="15308" y="14275"/>
                  <a:pt x="15524" y="14327"/>
                </a:cubicBezTo>
                <a:cubicBezTo>
                  <a:pt x="15757" y="14349"/>
                  <a:pt x="15983" y="14389"/>
                  <a:pt x="16210" y="14451"/>
                </a:cubicBezTo>
                <a:cubicBezTo>
                  <a:pt x="15751" y="14429"/>
                  <a:pt x="15308" y="14298"/>
                  <a:pt x="14866" y="14207"/>
                </a:cubicBezTo>
                <a:cubicBezTo>
                  <a:pt x="14871" y="14202"/>
                  <a:pt x="14877" y="14185"/>
                  <a:pt x="14883" y="14179"/>
                </a:cubicBezTo>
                <a:close/>
                <a:moveTo>
                  <a:pt x="16282" y="14447"/>
                </a:moveTo>
                <a:cubicBezTo>
                  <a:pt x="16316" y="14447"/>
                  <a:pt x="16350" y="14453"/>
                  <a:pt x="16386" y="14463"/>
                </a:cubicBezTo>
                <a:cubicBezTo>
                  <a:pt x="16466" y="14480"/>
                  <a:pt x="16540" y="14491"/>
                  <a:pt x="16619" y="14502"/>
                </a:cubicBezTo>
                <a:cubicBezTo>
                  <a:pt x="16579" y="14514"/>
                  <a:pt x="16534" y="14525"/>
                  <a:pt x="16494" y="14536"/>
                </a:cubicBezTo>
                <a:cubicBezTo>
                  <a:pt x="16483" y="14525"/>
                  <a:pt x="16460" y="14514"/>
                  <a:pt x="16449" y="14508"/>
                </a:cubicBezTo>
                <a:cubicBezTo>
                  <a:pt x="16364" y="14502"/>
                  <a:pt x="16284" y="14491"/>
                  <a:pt x="16210" y="14457"/>
                </a:cubicBezTo>
                <a:cubicBezTo>
                  <a:pt x="16234" y="14450"/>
                  <a:pt x="16258" y="14447"/>
                  <a:pt x="16282" y="14447"/>
                </a:cubicBezTo>
                <a:close/>
                <a:moveTo>
                  <a:pt x="13130" y="14423"/>
                </a:moveTo>
                <a:lnTo>
                  <a:pt x="13130" y="14423"/>
                </a:lnTo>
                <a:cubicBezTo>
                  <a:pt x="13232" y="14457"/>
                  <a:pt x="13334" y="14497"/>
                  <a:pt x="13430" y="14542"/>
                </a:cubicBezTo>
                <a:cubicBezTo>
                  <a:pt x="13356" y="14536"/>
                  <a:pt x="13277" y="14519"/>
                  <a:pt x="13203" y="14508"/>
                </a:cubicBezTo>
                <a:cubicBezTo>
                  <a:pt x="13181" y="14480"/>
                  <a:pt x="13152" y="14451"/>
                  <a:pt x="13130" y="14423"/>
                </a:cubicBezTo>
                <a:close/>
                <a:moveTo>
                  <a:pt x="16814" y="14521"/>
                </a:moveTo>
                <a:cubicBezTo>
                  <a:pt x="16866" y="14521"/>
                  <a:pt x="16917" y="14537"/>
                  <a:pt x="16969" y="14537"/>
                </a:cubicBezTo>
                <a:cubicBezTo>
                  <a:pt x="16986" y="14537"/>
                  <a:pt x="17002" y="14536"/>
                  <a:pt x="17019" y="14531"/>
                </a:cubicBezTo>
                <a:lnTo>
                  <a:pt x="17019" y="14531"/>
                </a:lnTo>
                <a:cubicBezTo>
                  <a:pt x="17098" y="14548"/>
                  <a:pt x="17176" y="14565"/>
                  <a:pt x="17254" y="14588"/>
                </a:cubicBezTo>
                <a:cubicBezTo>
                  <a:pt x="17096" y="14582"/>
                  <a:pt x="16925" y="14588"/>
                  <a:pt x="16772" y="14525"/>
                </a:cubicBezTo>
                <a:cubicBezTo>
                  <a:pt x="16786" y="14522"/>
                  <a:pt x="16800" y="14521"/>
                  <a:pt x="16814" y="14521"/>
                </a:cubicBezTo>
                <a:close/>
                <a:moveTo>
                  <a:pt x="17336" y="14568"/>
                </a:moveTo>
                <a:cubicBezTo>
                  <a:pt x="17427" y="14568"/>
                  <a:pt x="17518" y="14589"/>
                  <a:pt x="17612" y="14593"/>
                </a:cubicBezTo>
                <a:cubicBezTo>
                  <a:pt x="17782" y="14605"/>
                  <a:pt x="17958" y="14605"/>
                  <a:pt x="18128" y="14627"/>
                </a:cubicBezTo>
                <a:cubicBezTo>
                  <a:pt x="18032" y="14633"/>
                  <a:pt x="17933" y="14637"/>
                  <a:pt x="17833" y="14637"/>
                </a:cubicBezTo>
                <a:cubicBezTo>
                  <a:pt x="17635" y="14637"/>
                  <a:pt x="17434" y="14622"/>
                  <a:pt x="17249" y="14576"/>
                </a:cubicBezTo>
                <a:cubicBezTo>
                  <a:pt x="17278" y="14571"/>
                  <a:pt x="17307" y="14568"/>
                  <a:pt x="17336" y="14568"/>
                </a:cubicBezTo>
                <a:close/>
                <a:moveTo>
                  <a:pt x="18524" y="14621"/>
                </a:moveTo>
                <a:cubicBezTo>
                  <a:pt x="18579" y="14621"/>
                  <a:pt x="18636" y="14627"/>
                  <a:pt x="18690" y="14627"/>
                </a:cubicBezTo>
                <a:cubicBezTo>
                  <a:pt x="18609" y="14653"/>
                  <a:pt x="18522" y="14666"/>
                  <a:pt x="18435" y="14666"/>
                </a:cubicBezTo>
                <a:cubicBezTo>
                  <a:pt x="18407" y="14666"/>
                  <a:pt x="18378" y="14664"/>
                  <a:pt x="18349" y="14661"/>
                </a:cubicBezTo>
                <a:cubicBezTo>
                  <a:pt x="18403" y="14629"/>
                  <a:pt x="18463" y="14621"/>
                  <a:pt x="18524" y="14621"/>
                </a:cubicBezTo>
                <a:close/>
                <a:moveTo>
                  <a:pt x="18260" y="14607"/>
                </a:moveTo>
                <a:cubicBezTo>
                  <a:pt x="18282" y="14607"/>
                  <a:pt x="18302" y="14617"/>
                  <a:pt x="18310" y="14639"/>
                </a:cubicBezTo>
                <a:cubicBezTo>
                  <a:pt x="18307" y="14664"/>
                  <a:pt x="18277" y="14679"/>
                  <a:pt x="18248" y="14679"/>
                </a:cubicBezTo>
                <a:cubicBezTo>
                  <a:pt x="18225" y="14679"/>
                  <a:pt x="18204" y="14670"/>
                  <a:pt x="18196" y="14650"/>
                </a:cubicBezTo>
                <a:cubicBezTo>
                  <a:pt x="18199" y="14624"/>
                  <a:pt x="18231" y="14607"/>
                  <a:pt x="18260" y="14607"/>
                </a:cubicBezTo>
                <a:close/>
                <a:moveTo>
                  <a:pt x="10974" y="13768"/>
                </a:moveTo>
                <a:cubicBezTo>
                  <a:pt x="11046" y="13768"/>
                  <a:pt x="11113" y="13825"/>
                  <a:pt x="11183" y="13844"/>
                </a:cubicBezTo>
                <a:cubicBezTo>
                  <a:pt x="11887" y="14134"/>
                  <a:pt x="12602" y="14400"/>
                  <a:pt x="13322" y="14644"/>
                </a:cubicBezTo>
                <a:cubicBezTo>
                  <a:pt x="13493" y="14707"/>
                  <a:pt x="13674" y="14724"/>
                  <a:pt x="13839" y="14803"/>
                </a:cubicBezTo>
                <a:cubicBezTo>
                  <a:pt x="13584" y="14793"/>
                  <a:pt x="13334" y="14648"/>
                  <a:pt x="13089" y="14648"/>
                </a:cubicBezTo>
                <a:cubicBezTo>
                  <a:pt x="13072" y="14648"/>
                  <a:pt x="13056" y="14648"/>
                  <a:pt x="13039" y="14650"/>
                </a:cubicBezTo>
                <a:cubicBezTo>
                  <a:pt x="13044" y="14639"/>
                  <a:pt x="13050" y="14610"/>
                  <a:pt x="13056" y="14593"/>
                </a:cubicBezTo>
                <a:cubicBezTo>
                  <a:pt x="12471" y="14429"/>
                  <a:pt x="11915" y="14190"/>
                  <a:pt x="11359" y="13958"/>
                </a:cubicBezTo>
                <a:cubicBezTo>
                  <a:pt x="11354" y="13969"/>
                  <a:pt x="11348" y="13986"/>
                  <a:pt x="11348" y="13992"/>
                </a:cubicBezTo>
                <a:cubicBezTo>
                  <a:pt x="11240" y="13867"/>
                  <a:pt x="11070" y="13850"/>
                  <a:pt x="10928" y="13776"/>
                </a:cubicBezTo>
                <a:cubicBezTo>
                  <a:pt x="10944" y="13770"/>
                  <a:pt x="10959" y="13768"/>
                  <a:pt x="10974" y="13768"/>
                </a:cubicBezTo>
                <a:close/>
                <a:moveTo>
                  <a:pt x="14409" y="14759"/>
                </a:moveTo>
                <a:cubicBezTo>
                  <a:pt x="14419" y="14759"/>
                  <a:pt x="14431" y="14763"/>
                  <a:pt x="14446" y="14769"/>
                </a:cubicBezTo>
                <a:cubicBezTo>
                  <a:pt x="14450" y="14807"/>
                  <a:pt x="14438" y="14827"/>
                  <a:pt x="14408" y="14827"/>
                </a:cubicBezTo>
                <a:cubicBezTo>
                  <a:pt x="14398" y="14827"/>
                  <a:pt x="14386" y="14824"/>
                  <a:pt x="14372" y="14820"/>
                </a:cubicBezTo>
                <a:cubicBezTo>
                  <a:pt x="14372" y="14780"/>
                  <a:pt x="14384" y="14759"/>
                  <a:pt x="14409" y="14759"/>
                </a:cubicBezTo>
                <a:close/>
                <a:moveTo>
                  <a:pt x="13906" y="14786"/>
                </a:moveTo>
                <a:cubicBezTo>
                  <a:pt x="13948" y="14786"/>
                  <a:pt x="13992" y="14845"/>
                  <a:pt x="13930" y="14860"/>
                </a:cubicBezTo>
                <a:cubicBezTo>
                  <a:pt x="13924" y="14863"/>
                  <a:pt x="13917" y="14864"/>
                  <a:pt x="13911" y="14864"/>
                </a:cubicBezTo>
                <a:cubicBezTo>
                  <a:pt x="13869" y="14864"/>
                  <a:pt x="13825" y="14807"/>
                  <a:pt x="13884" y="14792"/>
                </a:cubicBezTo>
                <a:cubicBezTo>
                  <a:pt x="13891" y="14788"/>
                  <a:pt x="13898" y="14786"/>
                  <a:pt x="13906" y="14786"/>
                </a:cubicBezTo>
                <a:close/>
                <a:moveTo>
                  <a:pt x="14564" y="14790"/>
                </a:moveTo>
                <a:cubicBezTo>
                  <a:pt x="14571" y="14790"/>
                  <a:pt x="14579" y="14792"/>
                  <a:pt x="14588" y="14797"/>
                </a:cubicBezTo>
                <a:cubicBezTo>
                  <a:pt x="14630" y="14816"/>
                  <a:pt x="14606" y="14879"/>
                  <a:pt x="14566" y="14879"/>
                </a:cubicBezTo>
                <a:cubicBezTo>
                  <a:pt x="14559" y="14879"/>
                  <a:pt x="14551" y="14877"/>
                  <a:pt x="14542" y="14871"/>
                </a:cubicBezTo>
                <a:cubicBezTo>
                  <a:pt x="14500" y="14852"/>
                  <a:pt x="14524" y="14790"/>
                  <a:pt x="14564" y="14790"/>
                </a:cubicBezTo>
                <a:close/>
                <a:moveTo>
                  <a:pt x="14765" y="14836"/>
                </a:moveTo>
                <a:cubicBezTo>
                  <a:pt x="14854" y="14836"/>
                  <a:pt x="14946" y="14856"/>
                  <a:pt x="15036" y="14860"/>
                </a:cubicBezTo>
                <a:cubicBezTo>
                  <a:pt x="15030" y="14894"/>
                  <a:pt x="15019" y="14934"/>
                  <a:pt x="15013" y="14968"/>
                </a:cubicBezTo>
                <a:cubicBezTo>
                  <a:pt x="14871" y="14951"/>
                  <a:pt x="14730" y="14917"/>
                  <a:pt x="14599" y="14871"/>
                </a:cubicBezTo>
                <a:cubicBezTo>
                  <a:pt x="14652" y="14845"/>
                  <a:pt x="14708" y="14836"/>
                  <a:pt x="14765" y="14836"/>
                </a:cubicBezTo>
                <a:close/>
                <a:moveTo>
                  <a:pt x="15149" y="14900"/>
                </a:moveTo>
                <a:cubicBezTo>
                  <a:pt x="15202" y="14942"/>
                  <a:pt x="15156" y="14974"/>
                  <a:pt x="15115" y="14974"/>
                </a:cubicBezTo>
                <a:cubicBezTo>
                  <a:pt x="15085" y="14974"/>
                  <a:pt x="15059" y="14957"/>
                  <a:pt x="15076" y="14917"/>
                </a:cubicBezTo>
                <a:cubicBezTo>
                  <a:pt x="15093" y="14911"/>
                  <a:pt x="15132" y="14905"/>
                  <a:pt x="15149" y="14900"/>
                </a:cubicBezTo>
                <a:close/>
                <a:moveTo>
                  <a:pt x="15410" y="14956"/>
                </a:moveTo>
                <a:cubicBezTo>
                  <a:pt x="15467" y="14973"/>
                  <a:pt x="15473" y="14996"/>
                  <a:pt x="15433" y="15036"/>
                </a:cubicBezTo>
                <a:cubicBezTo>
                  <a:pt x="15382" y="15024"/>
                  <a:pt x="15371" y="14996"/>
                  <a:pt x="15410" y="14956"/>
                </a:cubicBezTo>
                <a:close/>
                <a:moveTo>
                  <a:pt x="15620" y="15002"/>
                </a:moveTo>
                <a:lnTo>
                  <a:pt x="15620" y="15002"/>
                </a:lnTo>
                <a:cubicBezTo>
                  <a:pt x="15688" y="15013"/>
                  <a:pt x="15694" y="15041"/>
                  <a:pt x="15649" y="15087"/>
                </a:cubicBezTo>
                <a:cubicBezTo>
                  <a:pt x="15575" y="15070"/>
                  <a:pt x="15569" y="15041"/>
                  <a:pt x="15620" y="15002"/>
                </a:cubicBezTo>
                <a:close/>
                <a:moveTo>
                  <a:pt x="13901" y="14956"/>
                </a:moveTo>
                <a:lnTo>
                  <a:pt x="13833" y="15070"/>
                </a:lnTo>
                <a:cubicBezTo>
                  <a:pt x="13884" y="15081"/>
                  <a:pt x="13935" y="15093"/>
                  <a:pt x="13986" y="15104"/>
                </a:cubicBezTo>
                <a:cubicBezTo>
                  <a:pt x="13969" y="15121"/>
                  <a:pt x="13924" y="15166"/>
                  <a:pt x="13907" y="15183"/>
                </a:cubicBezTo>
                <a:cubicBezTo>
                  <a:pt x="13850" y="15183"/>
                  <a:pt x="13805" y="15161"/>
                  <a:pt x="13776" y="15115"/>
                </a:cubicBezTo>
                <a:cubicBezTo>
                  <a:pt x="13788" y="15047"/>
                  <a:pt x="13850" y="15002"/>
                  <a:pt x="13901" y="14956"/>
                </a:cubicBezTo>
                <a:close/>
                <a:moveTo>
                  <a:pt x="14038" y="15118"/>
                </a:moveTo>
                <a:cubicBezTo>
                  <a:pt x="14046" y="15118"/>
                  <a:pt x="14056" y="15119"/>
                  <a:pt x="14066" y="15121"/>
                </a:cubicBezTo>
                <a:cubicBezTo>
                  <a:pt x="14185" y="15149"/>
                  <a:pt x="14304" y="15189"/>
                  <a:pt x="14423" y="15206"/>
                </a:cubicBezTo>
                <a:cubicBezTo>
                  <a:pt x="14400" y="15246"/>
                  <a:pt x="14344" y="15240"/>
                  <a:pt x="14304" y="15257"/>
                </a:cubicBezTo>
                <a:cubicBezTo>
                  <a:pt x="14298" y="15268"/>
                  <a:pt x="14293" y="15285"/>
                  <a:pt x="14287" y="15297"/>
                </a:cubicBezTo>
                <a:cubicBezTo>
                  <a:pt x="14191" y="15234"/>
                  <a:pt x="14049" y="15234"/>
                  <a:pt x="13964" y="15178"/>
                </a:cubicBezTo>
                <a:cubicBezTo>
                  <a:pt x="13977" y="15137"/>
                  <a:pt x="14002" y="15118"/>
                  <a:pt x="14038" y="15118"/>
                </a:cubicBezTo>
                <a:close/>
                <a:moveTo>
                  <a:pt x="17595" y="15245"/>
                </a:moveTo>
                <a:cubicBezTo>
                  <a:pt x="17607" y="15245"/>
                  <a:pt x="17619" y="15249"/>
                  <a:pt x="17629" y="15257"/>
                </a:cubicBezTo>
                <a:cubicBezTo>
                  <a:pt x="17629" y="15295"/>
                  <a:pt x="17585" y="15326"/>
                  <a:pt x="17549" y="15326"/>
                </a:cubicBezTo>
                <a:cubicBezTo>
                  <a:pt x="17536" y="15326"/>
                  <a:pt x="17524" y="15323"/>
                  <a:pt x="17515" y="15314"/>
                </a:cubicBezTo>
                <a:cubicBezTo>
                  <a:pt x="17515" y="15279"/>
                  <a:pt x="17558" y="15245"/>
                  <a:pt x="17595" y="15245"/>
                </a:cubicBezTo>
                <a:close/>
                <a:moveTo>
                  <a:pt x="14382" y="15282"/>
                </a:moveTo>
                <a:cubicBezTo>
                  <a:pt x="14403" y="15282"/>
                  <a:pt x="14422" y="15294"/>
                  <a:pt x="14417" y="15325"/>
                </a:cubicBezTo>
                <a:cubicBezTo>
                  <a:pt x="14400" y="15331"/>
                  <a:pt x="14361" y="15342"/>
                  <a:pt x="14344" y="15348"/>
                </a:cubicBezTo>
                <a:cubicBezTo>
                  <a:pt x="14309" y="15313"/>
                  <a:pt x="14349" y="15282"/>
                  <a:pt x="14382" y="15282"/>
                </a:cubicBezTo>
                <a:close/>
                <a:moveTo>
                  <a:pt x="17708" y="15280"/>
                </a:moveTo>
                <a:cubicBezTo>
                  <a:pt x="17742" y="15325"/>
                  <a:pt x="17725" y="15348"/>
                  <a:pt x="17663" y="15348"/>
                </a:cubicBezTo>
                <a:cubicBezTo>
                  <a:pt x="17635" y="15302"/>
                  <a:pt x="17652" y="15280"/>
                  <a:pt x="17708" y="15280"/>
                </a:cubicBezTo>
                <a:close/>
                <a:moveTo>
                  <a:pt x="13860" y="15379"/>
                </a:moveTo>
                <a:cubicBezTo>
                  <a:pt x="13859" y="15380"/>
                  <a:pt x="13857" y="15381"/>
                  <a:pt x="13856" y="15382"/>
                </a:cubicBezTo>
                <a:cubicBezTo>
                  <a:pt x="13857" y="15381"/>
                  <a:pt x="13859" y="15380"/>
                  <a:pt x="13860" y="15379"/>
                </a:cubicBezTo>
                <a:close/>
                <a:moveTo>
                  <a:pt x="20108" y="15093"/>
                </a:moveTo>
                <a:lnTo>
                  <a:pt x="20108" y="15093"/>
                </a:lnTo>
                <a:cubicBezTo>
                  <a:pt x="20074" y="15144"/>
                  <a:pt x="20040" y="15195"/>
                  <a:pt x="20006" y="15246"/>
                </a:cubicBezTo>
                <a:cubicBezTo>
                  <a:pt x="19648" y="15289"/>
                  <a:pt x="19290" y="15388"/>
                  <a:pt x="18929" y="15388"/>
                </a:cubicBezTo>
                <a:cubicBezTo>
                  <a:pt x="18861" y="15388"/>
                  <a:pt x="18792" y="15384"/>
                  <a:pt x="18724" y="15376"/>
                </a:cubicBezTo>
                <a:cubicBezTo>
                  <a:pt x="18798" y="15342"/>
                  <a:pt x="18871" y="15302"/>
                  <a:pt x="18928" y="15240"/>
                </a:cubicBezTo>
                <a:cubicBezTo>
                  <a:pt x="18934" y="15257"/>
                  <a:pt x="18945" y="15297"/>
                  <a:pt x="18945" y="15314"/>
                </a:cubicBezTo>
                <a:lnTo>
                  <a:pt x="19002" y="15280"/>
                </a:lnTo>
                <a:cubicBezTo>
                  <a:pt x="19034" y="15293"/>
                  <a:pt x="19068" y="15300"/>
                  <a:pt x="19102" y="15300"/>
                </a:cubicBezTo>
                <a:cubicBezTo>
                  <a:pt x="19139" y="15300"/>
                  <a:pt x="19176" y="15292"/>
                  <a:pt x="19212" y="15274"/>
                </a:cubicBezTo>
                <a:cubicBezTo>
                  <a:pt x="19246" y="15280"/>
                  <a:pt x="19280" y="15283"/>
                  <a:pt x="19314" y="15283"/>
                </a:cubicBezTo>
                <a:cubicBezTo>
                  <a:pt x="19471" y="15283"/>
                  <a:pt x="19624" y="15225"/>
                  <a:pt x="19774" y="15183"/>
                </a:cubicBezTo>
                <a:cubicBezTo>
                  <a:pt x="19757" y="15166"/>
                  <a:pt x="19723" y="15127"/>
                  <a:pt x="19711" y="15110"/>
                </a:cubicBezTo>
                <a:cubicBezTo>
                  <a:pt x="19745" y="15110"/>
                  <a:pt x="19779" y="15115"/>
                  <a:pt x="19819" y="15115"/>
                </a:cubicBezTo>
                <a:cubicBezTo>
                  <a:pt x="19842" y="15144"/>
                  <a:pt x="19859" y="15189"/>
                  <a:pt x="19898" y="15206"/>
                </a:cubicBezTo>
                <a:cubicBezTo>
                  <a:pt x="19972" y="15172"/>
                  <a:pt x="20040" y="15132"/>
                  <a:pt x="20108" y="15093"/>
                </a:cubicBezTo>
                <a:close/>
                <a:moveTo>
                  <a:pt x="15274" y="14888"/>
                </a:moveTo>
                <a:cubicBezTo>
                  <a:pt x="15297" y="14917"/>
                  <a:pt x="15325" y="14951"/>
                  <a:pt x="15348" y="14979"/>
                </a:cubicBezTo>
                <a:cubicBezTo>
                  <a:pt x="15314" y="15019"/>
                  <a:pt x="15314" y="15064"/>
                  <a:pt x="15342" y="15110"/>
                </a:cubicBezTo>
                <a:cubicBezTo>
                  <a:pt x="15490" y="15183"/>
                  <a:pt x="15671" y="15155"/>
                  <a:pt x="15836" y="15200"/>
                </a:cubicBezTo>
                <a:cubicBezTo>
                  <a:pt x="15896" y="15212"/>
                  <a:pt x="15963" y="15233"/>
                  <a:pt x="16027" y="15233"/>
                </a:cubicBezTo>
                <a:cubicBezTo>
                  <a:pt x="16059" y="15233"/>
                  <a:pt x="16091" y="15227"/>
                  <a:pt x="16120" y="15212"/>
                </a:cubicBezTo>
                <a:cubicBezTo>
                  <a:pt x="16075" y="15175"/>
                  <a:pt x="16015" y="15147"/>
                  <a:pt x="15955" y="15147"/>
                </a:cubicBezTo>
                <a:cubicBezTo>
                  <a:pt x="15932" y="15147"/>
                  <a:pt x="15909" y="15151"/>
                  <a:pt x="15887" y="15161"/>
                </a:cubicBezTo>
                <a:cubicBezTo>
                  <a:pt x="15819" y="15121"/>
                  <a:pt x="15660" y="15155"/>
                  <a:pt x="15688" y="15047"/>
                </a:cubicBezTo>
                <a:lnTo>
                  <a:pt x="15688" y="15047"/>
                </a:lnTo>
                <a:cubicBezTo>
                  <a:pt x="15700" y="15049"/>
                  <a:pt x="15711" y="15051"/>
                  <a:pt x="15722" y="15051"/>
                </a:cubicBezTo>
                <a:cubicBezTo>
                  <a:pt x="15765" y="15051"/>
                  <a:pt x="15803" y="15032"/>
                  <a:pt x="15830" y="14996"/>
                </a:cubicBezTo>
                <a:cubicBezTo>
                  <a:pt x="15836" y="15019"/>
                  <a:pt x="15842" y="15058"/>
                  <a:pt x="15842" y="15081"/>
                </a:cubicBezTo>
                <a:cubicBezTo>
                  <a:pt x="15870" y="15070"/>
                  <a:pt x="15915" y="15041"/>
                  <a:pt x="15938" y="15030"/>
                </a:cubicBezTo>
                <a:cubicBezTo>
                  <a:pt x="15983" y="15030"/>
                  <a:pt x="16029" y="15036"/>
                  <a:pt x="16069" y="15041"/>
                </a:cubicBezTo>
                <a:cubicBezTo>
                  <a:pt x="16057" y="15064"/>
                  <a:pt x="16029" y="15115"/>
                  <a:pt x="16018" y="15138"/>
                </a:cubicBezTo>
                <a:cubicBezTo>
                  <a:pt x="16069" y="15110"/>
                  <a:pt x="16114" y="15075"/>
                  <a:pt x="16165" y="15047"/>
                </a:cubicBezTo>
                <a:lnTo>
                  <a:pt x="16165" y="15047"/>
                </a:lnTo>
                <a:cubicBezTo>
                  <a:pt x="16159" y="15064"/>
                  <a:pt x="16159" y="15098"/>
                  <a:pt x="16159" y="15121"/>
                </a:cubicBezTo>
                <a:cubicBezTo>
                  <a:pt x="16301" y="15127"/>
                  <a:pt x="16443" y="15149"/>
                  <a:pt x="16591" y="15166"/>
                </a:cubicBezTo>
                <a:cubicBezTo>
                  <a:pt x="16611" y="15153"/>
                  <a:pt x="16632" y="15148"/>
                  <a:pt x="16653" y="15148"/>
                </a:cubicBezTo>
                <a:cubicBezTo>
                  <a:pt x="16722" y="15148"/>
                  <a:pt x="16790" y="15208"/>
                  <a:pt x="16852" y="15234"/>
                </a:cubicBezTo>
                <a:cubicBezTo>
                  <a:pt x="16795" y="15258"/>
                  <a:pt x="16737" y="15267"/>
                  <a:pt x="16677" y="15267"/>
                </a:cubicBezTo>
                <a:cubicBezTo>
                  <a:pt x="16523" y="15267"/>
                  <a:pt x="16362" y="15207"/>
                  <a:pt x="16210" y="15195"/>
                </a:cubicBezTo>
                <a:cubicBezTo>
                  <a:pt x="16203" y="15189"/>
                  <a:pt x="16195" y="15187"/>
                  <a:pt x="16188" y="15187"/>
                </a:cubicBezTo>
                <a:cubicBezTo>
                  <a:pt x="16144" y="15187"/>
                  <a:pt x="16125" y="15283"/>
                  <a:pt x="16174" y="15283"/>
                </a:cubicBezTo>
                <a:cubicBezTo>
                  <a:pt x="16182" y="15283"/>
                  <a:pt x="16192" y="15281"/>
                  <a:pt x="16205" y="15274"/>
                </a:cubicBezTo>
                <a:cubicBezTo>
                  <a:pt x="16574" y="15319"/>
                  <a:pt x="16937" y="15382"/>
                  <a:pt x="17305" y="15416"/>
                </a:cubicBezTo>
                <a:cubicBezTo>
                  <a:pt x="17436" y="15427"/>
                  <a:pt x="17572" y="15433"/>
                  <a:pt x="17703" y="15461"/>
                </a:cubicBezTo>
                <a:cubicBezTo>
                  <a:pt x="17648" y="15472"/>
                  <a:pt x="17595" y="15477"/>
                  <a:pt x="17542" y="15477"/>
                </a:cubicBezTo>
                <a:cubicBezTo>
                  <a:pt x="17378" y="15477"/>
                  <a:pt x="17219" y="15436"/>
                  <a:pt x="17056" y="15427"/>
                </a:cubicBezTo>
                <a:cubicBezTo>
                  <a:pt x="17050" y="15439"/>
                  <a:pt x="17039" y="15467"/>
                  <a:pt x="17033" y="15478"/>
                </a:cubicBezTo>
                <a:lnTo>
                  <a:pt x="17022" y="15393"/>
                </a:lnTo>
                <a:cubicBezTo>
                  <a:pt x="16993" y="15405"/>
                  <a:pt x="16931" y="15422"/>
                  <a:pt x="16903" y="15433"/>
                </a:cubicBezTo>
                <a:cubicBezTo>
                  <a:pt x="16880" y="15427"/>
                  <a:pt x="16840" y="15410"/>
                  <a:pt x="16818" y="15399"/>
                </a:cubicBezTo>
                <a:cubicBezTo>
                  <a:pt x="16800" y="15410"/>
                  <a:pt x="16761" y="15433"/>
                  <a:pt x="16744" y="15444"/>
                </a:cubicBezTo>
                <a:cubicBezTo>
                  <a:pt x="16732" y="15427"/>
                  <a:pt x="16710" y="15405"/>
                  <a:pt x="16698" y="15393"/>
                </a:cubicBezTo>
                <a:cubicBezTo>
                  <a:pt x="16097" y="15371"/>
                  <a:pt x="15518" y="15178"/>
                  <a:pt x="14922" y="15121"/>
                </a:cubicBezTo>
                <a:cubicBezTo>
                  <a:pt x="14667" y="14990"/>
                  <a:pt x="14361" y="15013"/>
                  <a:pt x="14100" y="14888"/>
                </a:cubicBezTo>
                <a:lnTo>
                  <a:pt x="14100" y="14888"/>
                </a:lnTo>
                <a:cubicBezTo>
                  <a:pt x="14423" y="14917"/>
                  <a:pt x="14747" y="15002"/>
                  <a:pt x="15070" y="15064"/>
                </a:cubicBezTo>
                <a:cubicBezTo>
                  <a:pt x="15113" y="15068"/>
                  <a:pt x="15165" y="15097"/>
                  <a:pt x="15211" y="15097"/>
                </a:cubicBezTo>
                <a:cubicBezTo>
                  <a:pt x="15232" y="15097"/>
                  <a:pt x="15251" y="15091"/>
                  <a:pt x="15269" y="15075"/>
                </a:cubicBezTo>
                <a:cubicBezTo>
                  <a:pt x="15252" y="15058"/>
                  <a:pt x="15218" y="15019"/>
                  <a:pt x="15200" y="14996"/>
                </a:cubicBezTo>
                <a:lnTo>
                  <a:pt x="15274" y="14888"/>
                </a:lnTo>
                <a:close/>
                <a:moveTo>
                  <a:pt x="573" y="0"/>
                </a:moveTo>
                <a:cubicBezTo>
                  <a:pt x="545" y="57"/>
                  <a:pt x="488" y="159"/>
                  <a:pt x="454" y="210"/>
                </a:cubicBezTo>
                <a:cubicBezTo>
                  <a:pt x="483" y="210"/>
                  <a:pt x="545" y="204"/>
                  <a:pt x="573" y="204"/>
                </a:cubicBezTo>
                <a:cubicBezTo>
                  <a:pt x="613" y="284"/>
                  <a:pt x="676" y="352"/>
                  <a:pt x="693" y="443"/>
                </a:cubicBezTo>
                <a:cubicBezTo>
                  <a:pt x="670" y="465"/>
                  <a:pt x="641" y="482"/>
                  <a:pt x="619" y="505"/>
                </a:cubicBezTo>
                <a:cubicBezTo>
                  <a:pt x="661" y="636"/>
                  <a:pt x="751" y="757"/>
                  <a:pt x="747" y="896"/>
                </a:cubicBezTo>
                <a:lnTo>
                  <a:pt x="747" y="896"/>
                </a:lnTo>
                <a:cubicBezTo>
                  <a:pt x="746" y="894"/>
                  <a:pt x="745" y="893"/>
                  <a:pt x="744" y="891"/>
                </a:cubicBezTo>
                <a:lnTo>
                  <a:pt x="744" y="891"/>
                </a:lnTo>
                <a:cubicBezTo>
                  <a:pt x="741" y="903"/>
                  <a:pt x="740" y="915"/>
                  <a:pt x="740" y="926"/>
                </a:cubicBezTo>
                <a:lnTo>
                  <a:pt x="740" y="926"/>
                </a:lnTo>
                <a:cubicBezTo>
                  <a:pt x="618" y="762"/>
                  <a:pt x="572" y="560"/>
                  <a:pt x="471" y="392"/>
                </a:cubicBezTo>
                <a:cubicBezTo>
                  <a:pt x="466" y="426"/>
                  <a:pt x="460" y="488"/>
                  <a:pt x="454" y="517"/>
                </a:cubicBezTo>
                <a:cubicBezTo>
                  <a:pt x="443" y="488"/>
                  <a:pt x="426" y="431"/>
                  <a:pt x="420" y="403"/>
                </a:cubicBezTo>
                <a:lnTo>
                  <a:pt x="295" y="392"/>
                </a:lnTo>
                <a:lnTo>
                  <a:pt x="295" y="392"/>
                </a:lnTo>
                <a:cubicBezTo>
                  <a:pt x="312" y="585"/>
                  <a:pt x="329" y="783"/>
                  <a:pt x="409" y="965"/>
                </a:cubicBezTo>
                <a:cubicBezTo>
                  <a:pt x="398" y="982"/>
                  <a:pt x="375" y="1016"/>
                  <a:pt x="363" y="1033"/>
                </a:cubicBezTo>
                <a:cubicBezTo>
                  <a:pt x="341" y="1039"/>
                  <a:pt x="295" y="1050"/>
                  <a:pt x="273" y="1056"/>
                </a:cubicBezTo>
                <a:cubicBezTo>
                  <a:pt x="267" y="1010"/>
                  <a:pt x="261" y="970"/>
                  <a:pt x="256" y="925"/>
                </a:cubicBezTo>
                <a:lnTo>
                  <a:pt x="256" y="925"/>
                </a:lnTo>
                <a:cubicBezTo>
                  <a:pt x="273" y="942"/>
                  <a:pt x="307" y="976"/>
                  <a:pt x="324" y="993"/>
                </a:cubicBezTo>
                <a:cubicBezTo>
                  <a:pt x="420" y="942"/>
                  <a:pt x="324" y="857"/>
                  <a:pt x="290" y="795"/>
                </a:cubicBezTo>
                <a:lnTo>
                  <a:pt x="210" y="829"/>
                </a:lnTo>
                <a:cubicBezTo>
                  <a:pt x="193" y="732"/>
                  <a:pt x="176" y="624"/>
                  <a:pt x="63" y="585"/>
                </a:cubicBezTo>
                <a:lnTo>
                  <a:pt x="0" y="726"/>
                </a:lnTo>
                <a:cubicBezTo>
                  <a:pt x="108" y="812"/>
                  <a:pt x="114" y="965"/>
                  <a:pt x="68" y="1084"/>
                </a:cubicBezTo>
                <a:cubicBezTo>
                  <a:pt x="108" y="1118"/>
                  <a:pt x="108" y="1163"/>
                  <a:pt x="97" y="1214"/>
                </a:cubicBezTo>
                <a:cubicBezTo>
                  <a:pt x="119" y="1209"/>
                  <a:pt x="154" y="1203"/>
                  <a:pt x="176" y="1197"/>
                </a:cubicBezTo>
                <a:lnTo>
                  <a:pt x="176" y="1197"/>
                </a:lnTo>
                <a:cubicBezTo>
                  <a:pt x="142" y="1248"/>
                  <a:pt x="114" y="1300"/>
                  <a:pt x="85" y="1351"/>
                </a:cubicBezTo>
                <a:cubicBezTo>
                  <a:pt x="97" y="1402"/>
                  <a:pt x="119" y="1453"/>
                  <a:pt x="142" y="1498"/>
                </a:cubicBezTo>
                <a:cubicBezTo>
                  <a:pt x="165" y="1504"/>
                  <a:pt x="205" y="1515"/>
                  <a:pt x="227" y="1521"/>
                </a:cubicBezTo>
                <a:lnTo>
                  <a:pt x="159" y="1612"/>
                </a:lnTo>
                <a:cubicBezTo>
                  <a:pt x="182" y="1617"/>
                  <a:pt x="233" y="1629"/>
                  <a:pt x="261" y="1634"/>
                </a:cubicBezTo>
                <a:cubicBezTo>
                  <a:pt x="239" y="1663"/>
                  <a:pt x="205" y="1719"/>
                  <a:pt x="182" y="1748"/>
                </a:cubicBezTo>
                <a:cubicBezTo>
                  <a:pt x="216" y="1861"/>
                  <a:pt x="261" y="1975"/>
                  <a:pt x="369" y="2031"/>
                </a:cubicBezTo>
                <a:cubicBezTo>
                  <a:pt x="351" y="2041"/>
                  <a:pt x="332" y="2045"/>
                  <a:pt x="311" y="2045"/>
                </a:cubicBezTo>
                <a:cubicBezTo>
                  <a:pt x="275" y="2045"/>
                  <a:pt x="236" y="2033"/>
                  <a:pt x="199" y="2026"/>
                </a:cubicBezTo>
                <a:cubicBezTo>
                  <a:pt x="193" y="2048"/>
                  <a:pt x="176" y="2088"/>
                  <a:pt x="171" y="2111"/>
                </a:cubicBezTo>
                <a:cubicBezTo>
                  <a:pt x="142" y="2054"/>
                  <a:pt x="114" y="2003"/>
                  <a:pt x="85" y="1946"/>
                </a:cubicBezTo>
                <a:lnTo>
                  <a:pt x="85" y="1946"/>
                </a:lnTo>
                <a:cubicBezTo>
                  <a:pt x="119" y="2196"/>
                  <a:pt x="216" y="2429"/>
                  <a:pt x="267" y="2673"/>
                </a:cubicBezTo>
                <a:cubicBezTo>
                  <a:pt x="244" y="2695"/>
                  <a:pt x="222" y="2712"/>
                  <a:pt x="205" y="2735"/>
                </a:cubicBezTo>
                <a:cubicBezTo>
                  <a:pt x="239" y="2769"/>
                  <a:pt x="278" y="2803"/>
                  <a:pt x="318" y="2843"/>
                </a:cubicBezTo>
                <a:cubicBezTo>
                  <a:pt x="301" y="2877"/>
                  <a:pt x="290" y="2911"/>
                  <a:pt x="278" y="2951"/>
                </a:cubicBezTo>
                <a:cubicBezTo>
                  <a:pt x="312" y="2973"/>
                  <a:pt x="346" y="2996"/>
                  <a:pt x="380" y="3024"/>
                </a:cubicBezTo>
                <a:cubicBezTo>
                  <a:pt x="358" y="3036"/>
                  <a:pt x="301" y="3064"/>
                  <a:pt x="273" y="3075"/>
                </a:cubicBezTo>
                <a:cubicBezTo>
                  <a:pt x="318" y="3070"/>
                  <a:pt x="363" y="3064"/>
                  <a:pt x="409" y="3058"/>
                </a:cubicBezTo>
                <a:lnTo>
                  <a:pt x="409" y="3058"/>
                </a:lnTo>
                <a:cubicBezTo>
                  <a:pt x="437" y="3138"/>
                  <a:pt x="426" y="3223"/>
                  <a:pt x="398" y="3302"/>
                </a:cubicBezTo>
                <a:cubicBezTo>
                  <a:pt x="443" y="3314"/>
                  <a:pt x="494" y="3325"/>
                  <a:pt x="528" y="3370"/>
                </a:cubicBezTo>
                <a:cubicBezTo>
                  <a:pt x="511" y="3410"/>
                  <a:pt x="483" y="3444"/>
                  <a:pt x="460" y="3484"/>
                </a:cubicBezTo>
                <a:cubicBezTo>
                  <a:pt x="539" y="3677"/>
                  <a:pt x="590" y="3881"/>
                  <a:pt x="721" y="4046"/>
                </a:cubicBezTo>
                <a:cubicBezTo>
                  <a:pt x="715" y="4119"/>
                  <a:pt x="721" y="4193"/>
                  <a:pt x="693" y="4267"/>
                </a:cubicBezTo>
                <a:cubicBezTo>
                  <a:pt x="590" y="4176"/>
                  <a:pt x="573" y="4046"/>
                  <a:pt x="568" y="3915"/>
                </a:cubicBezTo>
                <a:cubicBezTo>
                  <a:pt x="551" y="3904"/>
                  <a:pt x="517" y="3881"/>
                  <a:pt x="500" y="3875"/>
                </a:cubicBezTo>
                <a:cubicBezTo>
                  <a:pt x="505" y="3677"/>
                  <a:pt x="352" y="3546"/>
                  <a:pt x="341" y="3353"/>
                </a:cubicBezTo>
                <a:cubicBezTo>
                  <a:pt x="290" y="3297"/>
                  <a:pt x="239" y="3240"/>
                  <a:pt x="176" y="3200"/>
                </a:cubicBezTo>
                <a:lnTo>
                  <a:pt x="176" y="3200"/>
                </a:lnTo>
                <a:cubicBezTo>
                  <a:pt x="205" y="3240"/>
                  <a:pt x="233" y="3280"/>
                  <a:pt x="267" y="3319"/>
                </a:cubicBezTo>
                <a:cubicBezTo>
                  <a:pt x="284" y="3694"/>
                  <a:pt x="534" y="4017"/>
                  <a:pt x="619" y="4375"/>
                </a:cubicBezTo>
                <a:cubicBezTo>
                  <a:pt x="670" y="4290"/>
                  <a:pt x="732" y="4216"/>
                  <a:pt x="817" y="4165"/>
                </a:cubicBezTo>
                <a:cubicBezTo>
                  <a:pt x="846" y="4216"/>
                  <a:pt x="880" y="4267"/>
                  <a:pt x="908" y="4318"/>
                </a:cubicBezTo>
                <a:lnTo>
                  <a:pt x="834" y="4397"/>
                </a:lnTo>
                <a:cubicBezTo>
                  <a:pt x="840" y="4403"/>
                  <a:pt x="863" y="4426"/>
                  <a:pt x="874" y="4431"/>
                </a:cubicBezTo>
                <a:cubicBezTo>
                  <a:pt x="880" y="4403"/>
                  <a:pt x="902" y="4346"/>
                  <a:pt x="914" y="4324"/>
                </a:cubicBezTo>
                <a:cubicBezTo>
                  <a:pt x="982" y="4437"/>
                  <a:pt x="1050" y="4562"/>
                  <a:pt x="1061" y="4698"/>
                </a:cubicBezTo>
                <a:cubicBezTo>
                  <a:pt x="1073" y="4704"/>
                  <a:pt x="1095" y="4715"/>
                  <a:pt x="1112" y="4721"/>
                </a:cubicBezTo>
                <a:cubicBezTo>
                  <a:pt x="1158" y="4812"/>
                  <a:pt x="1203" y="4902"/>
                  <a:pt x="1254" y="4987"/>
                </a:cubicBezTo>
                <a:cubicBezTo>
                  <a:pt x="1198" y="5016"/>
                  <a:pt x="1163" y="5050"/>
                  <a:pt x="1203" y="5112"/>
                </a:cubicBezTo>
                <a:cubicBezTo>
                  <a:pt x="1220" y="5090"/>
                  <a:pt x="1254" y="5050"/>
                  <a:pt x="1277" y="5027"/>
                </a:cubicBezTo>
                <a:cubicBezTo>
                  <a:pt x="1334" y="5163"/>
                  <a:pt x="1407" y="5294"/>
                  <a:pt x="1493" y="5413"/>
                </a:cubicBezTo>
                <a:cubicBezTo>
                  <a:pt x="1453" y="5441"/>
                  <a:pt x="1413" y="5470"/>
                  <a:pt x="1379" y="5498"/>
                </a:cubicBezTo>
                <a:cubicBezTo>
                  <a:pt x="1407" y="5509"/>
                  <a:pt x="1459" y="5538"/>
                  <a:pt x="1487" y="5555"/>
                </a:cubicBezTo>
                <a:cubicBezTo>
                  <a:pt x="1493" y="5532"/>
                  <a:pt x="1504" y="5487"/>
                  <a:pt x="1515" y="5470"/>
                </a:cubicBezTo>
                <a:cubicBezTo>
                  <a:pt x="1549" y="5521"/>
                  <a:pt x="1589" y="5572"/>
                  <a:pt x="1629" y="5623"/>
                </a:cubicBezTo>
                <a:cubicBezTo>
                  <a:pt x="1606" y="5651"/>
                  <a:pt x="1578" y="5685"/>
                  <a:pt x="1555" y="5719"/>
                </a:cubicBezTo>
                <a:cubicBezTo>
                  <a:pt x="1606" y="5799"/>
                  <a:pt x="1657" y="5890"/>
                  <a:pt x="1725" y="5958"/>
                </a:cubicBezTo>
                <a:cubicBezTo>
                  <a:pt x="1691" y="5873"/>
                  <a:pt x="1646" y="5799"/>
                  <a:pt x="1629" y="5708"/>
                </a:cubicBezTo>
                <a:lnTo>
                  <a:pt x="1629" y="5708"/>
                </a:lnTo>
                <a:cubicBezTo>
                  <a:pt x="1725" y="5787"/>
                  <a:pt x="1771" y="5901"/>
                  <a:pt x="1822" y="6009"/>
                </a:cubicBezTo>
                <a:cubicBezTo>
                  <a:pt x="1810" y="6020"/>
                  <a:pt x="1782" y="6043"/>
                  <a:pt x="1771" y="6054"/>
                </a:cubicBezTo>
                <a:cubicBezTo>
                  <a:pt x="1799" y="6105"/>
                  <a:pt x="1827" y="6151"/>
                  <a:pt x="1861" y="6196"/>
                </a:cubicBezTo>
                <a:cubicBezTo>
                  <a:pt x="1850" y="6134"/>
                  <a:pt x="1844" y="6071"/>
                  <a:pt x="1833" y="6014"/>
                </a:cubicBezTo>
                <a:lnTo>
                  <a:pt x="1833" y="6014"/>
                </a:lnTo>
                <a:cubicBezTo>
                  <a:pt x="1975" y="6202"/>
                  <a:pt x="2100" y="6400"/>
                  <a:pt x="2230" y="6593"/>
                </a:cubicBezTo>
                <a:cubicBezTo>
                  <a:pt x="2207" y="6587"/>
                  <a:pt x="2156" y="6570"/>
                  <a:pt x="2134" y="6565"/>
                </a:cubicBezTo>
                <a:lnTo>
                  <a:pt x="2134" y="6565"/>
                </a:lnTo>
                <a:cubicBezTo>
                  <a:pt x="2139" y="6605"/>
                  <a:pt x="2139" y="6644"/>
                  <a:pt x="2145" y="6684"/>
                </a:cubicBezTo>
                <a:cubicBezTo>
                  <a:pt x="2236" y="6763"/>
                  <a:pt x="2378" y="6769"/>
                  <a:pt x="2429" y="6894"/>
                </a:cubicBezTo>
                <a:cubicBezTo>
                  <a:pt x="2372" y="6860"/>
                  <a:pt x="2315" y="6831"/>
                  <a:pt x="2259" y="6803"/>
                </a:cubicBezTo>
                <a:lnTo>
                  <a:pt x="2259" y="6803"/>
                </a:lnTo>
                <a:cubicBezTo>
                  <a:pt x="2361" y="6951"/>
                  <a:pt x="2446" y="7132"/>
                  <a:pt x="2616" y="7217"/>
                </a:cubicBezTo>
                <a:lnTo>
                  <a:pt x="2588" y="7246"/>
                </a:lnTo>
                <a:cubicBezTo>
                  <a:pt x="2599" y="7251"/>
                  <a:pt x="2627" y="7268"/>
                  <a:pt x="2639" y="7274"/>
                </a:cubicBezTo>
                <a:lnTo>
                  <a:pt x="2610" y="7331"/>
                </a:lnTo>
                <a:lnTo>
                  <a:pt x="2644" y="7336"/>
                </a:lnTo>
                <a:cubicBezTo>
                  <a:pt x="2650" y="7308"/>
                  <a:pt x="2661" y="7257"/>
                  <a:pt x="2667" y="7229"/>
                </a:cubicBezTo>
                <a:cubicBezTo>
                  <a:pt x="2684" y="7263"/>
                  <a:pt x="2718" y="7319"/>
                  <a:pt x="2735" y="7353"/>
                </a:cubicBezTo>
                <a:cubicBezTo>
                  <a:pt x="2718" y="7365"/>
                  <a:pt x="2684" y="7387"/>
                  <a:pt x="2667" y="7399"/>
                </a:cubicBezTo>
                <a:cubicBezTo>
                  <a:pt x="2690" y="7410"/>
                  <a:pt x="2729" y="7427"/>
                  <a:pt x="2746" y="7439"/>
                </a:cubicBezTo>
                <a:lnTo>
                  <a:pt x="2769" y="7376"/>
                </a:lnTo>
                <a:cubicBezTo>
                  <a:pt x="2888" y="7461"/>
                  <a:pt x="2951" y="7603"/>
                  <a:pt x="3047" y="7711"/>
                </a:cubicBezTo>
                <a:cubicBezTo>
                  <a:pt x="3030" y="7722"/>
                  <a:pt x="2985" y="7745"/>
                  <a:pt x="2968" y="7756"/>
                </a:cubicBezTo>
                <a:cubicBezTo>
                  <a:pt x="2996" y="7745"/>
                  <a:pt x="3030" y="7734"/>
                  <a:pt x="3064" y="7722"/>
                </a:cubicBezTo>
                <a:cubicBezTo>
                  <a:pt x="3110" y="7785"/>
                  <a:pt x="3161" y="7853"/>
                  <a:pt x="3217" y="7915"/>
                </a:cubicBezTo>
                <a:cubicBezTo>
                  <a:pt x="3155" y="7875"/>
                  <a:pt x="3093" y="7841"/>
                  <a:pt x="3024" y="7830"/>
                </a:cubicBezTo>
                <a:lnTo>
                  <a:pt x="3024" y="7830"/>
                </a:lnTo>
                <a:cubicBezTo>
                  <a:pt x="3076" y="7870"/>
                  <a:pt x="3093" y="7921"/>
                  <a:pt x="3076" y="7983"/>
                </a:cubicBezTo>
                <a:cubicBezTo>
                  <a:pt x="3093" y="7972"/>
                  <a:pt x="3121" y="7961"/>
                  <a:pt x="3138" y="7949"/>
                </a:cubicBezTo>
                <a:cubicBezTo>
                  <a:pt x="3240" y="8142"/>
                  <a:pt x="3388" y="8290"/>
                  <a:pt x="3524" y="8454"/>
                </a:cubicBezTo>
                <a:cubicBezTo>
                  <a:pt x="3535" y="8431"/>
                  <a:pt x="3564" y="8380"/>
                  <a:pt x="3575" y="8352"/>
                </a:cubicBezTo>
                <a:cubicBezTo>
                  <a:pt x="3717" y="8488"/>
                  <a:pt x="3836" y="8636"/>
                  <a:pt x="3961" y="8783"/>
                </a:cubicBezTo>
                <a:cubicBezTo>
                  <a:pt x="3859" y="8744"/>
                  <a:pt x="3779" y="8664"/>
                  <a:pt x="3717" y="8579"/>
                </a:cubicBezTo>
                <a:lnTo>
                  <a:pt x="3717" y="8579"/>
                </a:lnTo>
                <a:cubicBezTo>
                  <a:pt x="3637" y="8732"/>
                  <a:pt x="4256" y="9101"/>
                  <a:pt x="4295" y="9334"/>
                </a:cubicBezTo>
                <a:cubicBezTo>
                  <a:pt x="4244" y="9351"/>
                  <a:pt x="4199" y="9368"/>
                  <a:pt x="4148" y="9390"/>
                </a:cubicBezTo>
                <a:cubicBezTo>
                  <a:pt x="4159" y="9373"/>
                  <a:pt x="4176" y="9345"/>
                  <a:pt x="4182" y="9328"/>
                </a:cubicBezTo>
                <a:cubicBezTo>
                  <a:pt x="4142" y="9283"/>
                  <a:pt x="4131" y="9231"/>
                  <a:pt x="4154" y="9180"/>
                </a:cubicBezTo>
                <a:cubicBezTo>
                  <a:pt x="4108" y="9169"/>
                  <a:pt x="4057" y="9152"/>
                  <a:pt x="4012" y="9146"/>
                </a:cubicBezTo>
                <a:lnTo>
                  <a:pt x="4080" y="9078"/>
                </a:lnTo>
                <a:lnTo>
                  <a:pt x="4080" y="9078"/>
                </a:lnTo>
                <a:cubicBezTo>
                  <a:pt x="4057" y="9084"/>
                  <a:pt x="4012" y="9095"/>
                  <a:pt x="3989" y="9101"/>
                </a:cubicBezTo>
                <a:cubicBezTo>
                  <a:pt x="3866" y="8967"/>
                  <a:pt x="3722" y="8817"/>
                  <a:pt x="3529" y="8817"/>
                </a:cubicBezTo>
                <a:cubicBezTo>
                  <a:pt x="3525" y="8817"/>
                  <a:pt x="3522" y="8817"/>
                  <a:pt x="3518" y="8817"/>
                </a:cubicBezTo>
                <a:cubicBezTo>
                  <a:pt x="3711" y="8976"/>
                  <a:pt x="3864" y="9180"/>
                  <a:pt x="4046" y="9351"/>
                </a:cubicBezTo>
                <a:cubicBezTo>
                  <a:pt x="4046" y="9368"/>
                  <a:pt x="4046" y="9396"/>
                  <a:pt x="4046" y="9407"/>
                </a:cubicBezTo>
                <a:cubicBezTo>
                  <a:pt x="4048" y="9407"/>
                  <a:pt x="4051" y="9407"/>
                  <a:pt x="4054" y="9407"/>
                </a:cubicBezTo>
                <a:cubicBezTo>
                  <a:pt x="4139" y="9407"/>
                  <a:pt x="4171" y="9495"/>
                  <a:pt x="4193" y="9566"/>
                </a:cubicBezTo>
                <a:cubicBezTo>
                  <a:pt x="4346" y="9606"/>
                  <a:pt x="4420" y="9753"/>
                  <a:pt x="4534" y="9850"/>
                </a:cubicBezTo>
                <a:lnTo>
                  <a:pt x="4505" y="9895"/>
                </a:lnTo>
                <a:cubicBezTo>
                  <a:pt x="4522" y="9890"/>
                  <a:pt x="4556" y="9873"/>
                  <a:pt x="4568" y="9867"/>
                </a:cubicBezTo>
                <a:cubicBezTo>
                  <a:pt x="4693" y="9975"/>
                  <a:pt x="4795" y="10105"/>
                  <a:pt x="4942" y="10179"/>
                </a:cubicBezTo>
                <a:cubicBezTo>
                  <a:pt x="4999" y="10207"/>
                  <a:pt x="5005" y="10275"/>
                  <a:pt x="5027" y="10327"/>
                </a:cubicBezTo>
                <a:cubicBezTo>
                  <a:pt x="5054" y="10327"/>
                  <a:pt x="5078" y="10324"/>
                  <a:pt x="5103" y="10324"/>
                </a:cubicBezTo>
                <a:cubicBezTo>
                  <a:pt x="5115" y="10324"/>
                  <a:pt x="5128" y="10325"/>
                  <a:pt x="5141" y="10327"/>
                </a:cubicBezTo>
                <a:cubicBezTo>
                  <a:pt x="5135" y="10344"/>
                  <a:pt x="5118" y="10378"/>
                  <a:pt x="5107" y="10400"/>
                </a:cubicBezTo>
                <a:cubicBezTo>
                  <a:pt x="5493" y="10650"/>
                  <a:pt x="5759" y="11024"/>
                  <a:pt x="6117" y="11308"/>
                </a:cubicBezTo>
                <a:cubicBezTo>
                  <a:pt x="6213" y="11308"/>
                  <a:pt x="6247" y="11410"/>
                  <a:pt x="6298" y="11473"/>
                </a:cubicBezTo>
                <a:cubicBezTo>
                  <a:pt x="6395" y="11524"/>
                  <a:pt x="6486" y="11586"/>
                  <a:pt x="6565" y="11660"/>
                </a:cubicBezTo>
                <a:cubicBezTo>
                  <a:pt x="6588" y="11660"/>
                  <a:pt x="6622" y="11666"/>
                  <a:pt x="6639" y="11671"/>
                </a:cubicBezTo>
                <a:cubicBezTo>
                  <a:pt x="6667" y="11711"/>
                  <a:pt x="6695" y="11756"/>
                  <a:pt x="6724" y="11802"/>
                </a:cubicBezTo>
                <a:cubicBezTo>
                  <a:pt x="6769" y="11824"/>
                  <a:pt x="6815" y="11847"/>
                  <a:pt x="6854" y="11870"/>
                </a:cubicBezTo>
                <a:cubicBezTo>
                  <a:pt x="6860" y="11887"/>
                  <a:pt x="6866" y="11921"/>
                  <a:pt x="6871" y="11938"/>
                </a:cubicBezTo>
                <a:lnTo>
                  <a:pt x="6900" y="11898"/>
                </a:lnTo>
                <a:cubicBezTo>
                  <a:pt x="6956" y="11955"/>
                  <a:pt x="7013" y="12006"/>
                  <a:pt x="7081" y="12051"/>
                </a:cubicBezTo>
                <a:cubicBezTo>
                  <a:pt x="7081" y="12063"/>
                  <a:pt x="7070" y="12085"/>
                  <a:pt x="7064" y="12097"/>
                </a:cubicBezTo>
                <a:cubicBezTo>
                  <a:pt x="7087" y="12097"/>
                  <a:pt x="7127" y="12091"/>
                  <a:pt x="7149" y="12091"/>
                </a:cubicBezTo>
                <a:cubicBezTo>
                  <a:pt x="7229" y="12227"/>
                  <a:pt x="7410" y="12239"/>
                  <a:pt x="7501" y="12363"/>
                </a:cubicBezTo>
                <a:cubicBezTo>
                  <a:pt x="7739" y="12403"/>
                  <a:pt x="7881" y="12619"/>
                  <a:pt x="8097" y="12715"/>
                </a:cubicBezTo>
                <a:cubicBezTo>
                  <a:pt x="8114" y="12704"/>
                  <a:pt x="8154" y="12687"/>
                  <a:pt x="8176" y="12675"/>
                </a:cubicBezTo>
                <a:cubicBezTo>
                  <a:pt x="8176" y="12698"/>
                  <a:pt x="8182" y="12744"/>
                  <a:pt x="8182" y="12761"/>
                </a:cubicBezTo>
                <a:cubicBezTo>
                  <a:pt x="8426" y="12897"/>
                  <a:pt x="8625" y="13124"/>
                  <a:pt x="8897" y="13197"/>
                </a:cubicBezTo>
                <a:cubicBezTo>
                  <a:pt x="8903" y="13180"/>
                  <a:pt x="8925" y="13152"/>
                  <a:pt x="8937" y="13135"/>
                </a:cubicBezTo>
                <a:cubicBezTo>
                  <a:pt x="8817" y="13073"/>
                  <a:pt x="8704" y="13010"/>
                  <a:pt x="8585" y="12953"/>
                </a:cubicBezTo>
                <a:cubicBezTo>
                  <a:pt x="8579" y="12936"/>
                  <a:pt x="8568" y="12908"/>
                  <a:pt x="8568" y="12897"/>
                </a:cubicBezTo>
                <a:cubicBezTo>
                  <a:pt x="8381" y="12834"/>
                  <a:pt x="8222" y="12675"/>
                  <a:pt x="8063" y="12562"/>
                </a:cubicBezTo>
                <a:cubicBezTo>
                  <a:pt x="8046" y="12568"/>
                  <a:pt x="8012" y="12579"/>
                  <a:pt x="7995" y="12590"/>
                </a:cubicBezTo>
                <a:cubicBezTo>
                  <a:pt x="7961" y="12545"/>
                  <a:pt x="7932" y="12500"/>
                  <a:pt x="7898" y="12454"/>
                </a:cubicBezTo>
                <a:cubicBezTo>
                  <a:pt x="7870" y="12454"/>
                  <a:pt x="7808" y="12466"/>
                  <a:pt x="7779" y="12471"/>
                </a:cubicBezTo>
                <a:lnTo>
                  <a:pt x="7808" y="12397"/>
                </a:lnTo>
                <a:cubicBezTo>
                  <a:pt x="7779" y="12392"/>
                  <a:pt x="7728" y="12380"/>
                  <a:pt x="7705" y="12375"/>
                </a:cubicBezTo>
                <a:cubicBezTo>
                  <a:pt x="7711" y="12335"/>
                  <a:pt x="7717" y="12290"/>
                  <a:pt x="7722" y="12250"/>
                </a:cubicBezTo>
                <a:lnTo>
                  <a:pt x="7722" y="12250"/>
                </a:lnTo>
                <a:cubicBezTo>
                  <a:pt x="7711" y="12267"/>
                  <a:pt x="7683" y="12307"/>
                  <a:pt x="7671" y="12324"/>
                </a:cubicBezTo>
                <a:cubicBezTo>
                  <a:pt x="7405" y="12114"/>
                  <a:pt x="7144" y="11892"/>
                  <a:pt x="6860" y="11705"/>
                </a:cubicBezTo>
                <a:cubicBezTo>
                  <a:pt x="6917" y="11666"/>
                  <a:pt x="6968" y="11631"/>
                  <a:pt x="7025" y="11597"/>
                </a:cubicBezTo>
                <a:lnTo>
                  <a:pt x="7025" y="11597"/>
                </a:lnTo>
                <a:cubicBezTo>
                  <a:pt x="7013" y="11614"/>
                  <a:pt x="6985" y="11660"/>
                  <a:pt x="6968" y="11677"/>
                </a:cubicBezTo>
                <a:cubicBezTo>
                  <a:pt x="7093" y="11785"/>
                  <a:pt x="7234" y="11870"/>
                  <a:pt x="7371" y="11961"/>
                </a:cubicBezTo>
                <a:cubicBezTo>
                  <a:pt x="7376" y="11938"/>
                  <a:pt x="7388" y="11898"/>
                  <a:pt x="7393" y="11881"/>
                </a:cubicBezTo>
                <a:cubicBezTo>
                  <a:pt x="7598" y="11983"/>
                  <a:pt x="7785" y="12114"/>
                  <a:pt x="7966" y="12256"/>
                </a:cubicBezTo>
                <a:cubicBezTo>
                  <a:pt x="7948" y="12261"/>
                  <a:pt x="7931" y="12264"/>
                  <a:pt x="7914" y="12264"/>
                </a:cubicBezTo>
                <a:cubicBezTo>
                  <a:pt x="7862" y="12264"/>
                  <a:pt x="7816" y="12240"/>
                  <a:pt x="7773" y="12210"/>
                </a:cubicBezTo>
                <a:lnTo>
                  <a:pt x="7762" y="12216"/>
                </a:lnTo>
                <a:cubicBezTo>
                  <a:pt x="7802" y="12250"/>
                  <a:pt x="7842" y="12284"/>
                  <a:pt x="7881" y="12318"/>
                </a:cubicBezTo>
                <a:cubicBezTo>
                  <a:pt x="7921" y="12290"/>
                  <a:pt x="7966" y="12267"/>
                  <a:pt x="8012" y="12244"/>
                </a:cubicBezTo>
                <a:lnTo>
                  <a:pt x="8012" y="12244"/>
                </a:lnTo>
                <a:cubicBezTo>
                  <a:pt x="8046" y="12295"/>
                  <a:pt x="7983" y="12335"/>
                  <a:pt x="7966" y="12375"/>
                </a:cubicBezTo>
                <a:cubicBezTo>
                  <a:pt x="8057" y="12420"/>
                  <a:pt x="8148" y="12477"/>
                  <a:pt x="8239" y="12522"/>
                </a:cubicBezTo>
                <a:cubicBezTo>
                  <a:pt x="8210" y="12477"/>
                  <a:pt x="8176" y="12426"/>
                  <a:pt x="8148" y="12380"/>
                </a:cubicBezTo>
                <a:lnTo>
                  <a:pt x="8148" y="12380"/>
                </a:lnTo>
                <a:cubicBezTo>
                  <a:pt x="8250" y="12466"/>
                  <a:pt x="8460" y="12483"/>
                  <a:pt x="8443" y="12647"/>
                </a:cubicBezTo>
                <a:cubicBezTo>
                  <a:pt x="8505" y="12687"/>
                  <a:pt x="8568" y="12721"/>
                  <a:pt x="8636" y="12755"/>
                </a:cubicBezTo>
                <a:cubicBezTo>
                  <a:pt x="8602" y="12727"/>
                  <a:pt x="8568" y="12698"/>
                  <a:pt x="8539" y="12670"/>
                </a:cubicBezTo>
                <a:lnTo>
                  <a:pt x="8556" y="12647"/>
                </a:lnTo>
                <a:cubicBezTo>
                  <a:pt x="8613" y="12675"/>
                  <a:pt x="8676" y="12710"/>
                  <a:pt x="8738" y="12738"/>
                </a:cubicBezTo>
                <a:cubicBezTo>
                  <a:pt x="8727" y="12761"/>
                  <a:pt x="8704" y="12795"/>
                  <a:pt x="8693" y="12812"/>
                </a:cubicBezTo>
                <a:cubicBezTo>
                  <a:pt x="8715" y="12785"/>
                  <a:pt x="8736" y="12774"/>
                  <a:pt x="8757" y="12774"/>
                </a:cubicBezTo>
                <a:cubicBezTo>
                  <a:pt x="8789" y="12774"/>
                  <a:pt x="8818" y="12800"/>
                  <a:pt x="8846" y="12834"/>
                </a:cubicBezTo>
                <a:cubicBezTo>
                  <a:pt x="8829" y="12846"/>
                  <a:pt x="8795" y="12874"/>
                  <a:pt x="8778" y="12885"/>
                </a:cubicBezTo>
                <a:cubicBezTo>
                  <a:pt x="8965" y="12971"/>
                  <a:pt x="9141" y="13084"/>
                  <a:pt x="9322" y="13186"/>
                </a:cubicBezTo>
                <a:cubicBezTo>
                  <a:pt x="9305" y="13169"/>
                  <a:pt x="9260" y="13135"/>
                  <a:pt x="9237" y="13118"/>
                </a:cubicBezTo>
                <a:lnTo>
                  <a:pt x="9266" y="13050"/>
                </a:lnTo>
                <a:cubicBezTo>
                  <a:pt x="9328" y="13084"/>
                  <a:pt x="9396" y="13124"/>
                  <a:pt x="9459" y="13163"/>
                </a:cubicBezTo>
                <a:cubicBezTo>
                  <a:pt x="9442" y="13175"/>
                  <a:pt x="9413" y="13203"/>
                  <a:pt x="9396" y="13220"/>
                </a:cubicBezTo>
                <a:cubicBezTo>
                  <a:pt x="9606" y="13356"/>
                  <a:pt x="9833" y="13492"/>
                  <a:pt x="10071" y="13578"/>
                </a:cubicBezTo>
                <a:cubicBezTo>
                  <a:pt x="9969" y="13492"/>
                  <a:pt x="9833" y="13447"/>
                  <a:pt x="9742" y="13345"/>
                </a:cubicBezTo>
                <a:lnTo>
                  <a:pt x="9742" y="13345"/>
                </a:lnTo>
                <a:cubicBezTo>
                  <a:pt x="9935" y="13407"/>
                  <a:pt x="10111" y="13515"/>
                  <a:pt x="10281" y="13629"/>
                </a:cubicBezTo>
                <a:cubicBezTo>
                  <a:pt x="10287" y="13725"/>
                  <a:pt x="10378" y="13771"/>
                  <a:pt x="10457" y="13799"/>
                </a:cubicBezTo>
                <a:cubicBezTo>
                  <a:pt x="10452" y="13725"/>
                  <a:pt x="10395" y="13685"/>
                  <a:pt x="10344" y="13646"/>
                </a:cubicBezTo>
                <a:lnTo>
                  <a:pt x="10344" y="13646"/>
                </a:lnTo>
                <a:cubicBezTo>
                  <a:pt x="10434" y="13663"/>
                  <a:pt x="10520" y="13708"/>
                  <a:pt x="10599" y="13753"/>
                </a:cubicBezTo>
                <a:cubicBezTo>
                  <a:pt x="10576" y="13776"/>
                  <a:pt x="10554" y="13799"/>
                  <a:pt x="10537" y="13822"/>
                </a:cubicBezTo>
                <a:cubicBezTo>
                  <a:pt x="10605" y="13850"/>
                  <a:pt x="10667" y="13884"/>
                  <a:pt x="10735" y="13918"/>
                </a:cubicBezTo>
                <a:cubicBezTo>
                  <a:pt x="10707" y="13873"/>
                  <a:pt x="10684" y="13827"/>
                  <a:pt x="10656" y="13782"/>
                </a:cubicBezTo>
                <a:lnTo>
                  <a:pt x="10656" y="13782"/>
                </a:lnTo>
                <a:cubicBezTo>
                  <a:pt x="10764" y="13839"/>
                  <a:pt x="10860" y="13895"/>
                  <a:pt x="10956" y="13958"/>
                </a:cubicBezTo>
                <a:cubicBezTo>
                  <a:pt x="10951" y="14003"/>
                  <a:pt x="10939" y="14043"/>
                  <a:pt x="10928" y="14088"/>
                </a:cubicBezTo>
                <a:cubicBezTo>
                  <a:pt x="10957" y="14078"/>
                  <a:pt x="10985" y="14073"/>
                  <a:pt x="11012" y="14073"/>
                </a:cubicBezTo>
                <a:cubicBezTo>
                  <a:pt x="11177" y="14073"/>
                  <a:pt x="11334" y="14230"/>
                  <a:pt x="11510" y="14230"/>
                </a:cubicBezTo>
                <a:cubicBezTo>
                  <a:pt x="11513" y="14230"/>
                  <a:pt x="11516" y="14230"/>
                  <a:pt x="11518" y="14230"/>
                </a:cubicBezTo>
                <a:cubicBezTo>
                  <a:pt x="11490" y="14219"/>
                  <a:pt x="11439" y="14196"/>
                  <a:pt x="11416" y="14185"/>
                </a:cubicBezTo>
                <a:cubicBezTo>
                  <a:pt x="11416" y="14168"/>
                  <a:pt x="11427" y="14139"/>
                  <a:pt x="11433" y="14122"/>
                </a:cubicBezTo>
                <a:cubicBezTo>
                  <a:pt x="11461" y="14139"/>
                  <a:pt x="11513" y="14179"/>
                  <a:pt x="11541" y="14196"/>
                </a:cubicBezTo>
                <a:lnTo>
                  <a:pt x="11637" y="14196"/>
                </a:lnTo>
                <a:cubicBezTo>
                  <a:pt x="11615" y="14224"/>
                  <a:pt x="11581" y="14275"/>
                  <a:pt x="11558" y="14298"/>
                </a:cubicBezTo>
                <a:cubicBezTo>
                  <a:pt x="11614" y="14324"/>
                  <a:pt x="11673" y="14353"/>
                  <a:pt x="11734" y="14353"/>
                </a:cubicBezTo>
                <a:cubicBezTo>
                  <a:pt x="11752" y="14353"/>
                  <a:pt x="11772" y="14350"/>
                  <a:pt x="11791" y="14344"/>
                </a:cubicBezTo>
                <a:cubicBezTo>
                  <a:pt x="11876" y="14383"/>
                  <a:pt x="11949" y="14434"/>
                  <a:pt x="12023" y="14485"/>
                </a:cubicBezTo>
                <a:cubicBezTo>
                  <a:pt x="12046" y="14485"/>
                  <a:pt x="12086" y="14480"/>
                  <a:pt x="12108" y="14480"/>
                </a:cubicBezTo>
                <a:cubicBezTo>
                  <a:pt x="12193" y="14542"/>
                  <a:pt x="12290" y="14582"/>
                  <a:pt x="12392" y="14616"/>
                </a:cubicBezTo>
                <a:cubicBezTo>
                  <a:pt x="12364" y="14622"/>
                  <a:pt x="12313" y="14644"/>
                  <a:pt x="12284" y="14656"/>
                </a:cubicBezTo>
                <a:cubicBezTo>
                  <a:pt x="12308" y="14650"/>
                  <a:pt x="12333" y="14647"/>
                  <a:pt x="12358" y="14647"/>
                </a:cubicBezTo>
                <a:cubicBezTo>
                  <a:pt x="12420" y="14647"/>
                  <a:pt x="12482" y="14661"/>
                  <a:pt x="12543" y="14661"/>
                </a:cubicBezTo>
                <a:cubicBezTo>
                  <a:pt x="12571" y="14661"/>
                  <a:pt x="12598" y="14658"/>
                  <a:pt x="12625" y="14650"/>
                </a:cubicBezTo>
                <a:cubicBezTo>
                  <a:pt x="12539" y="14610"/>
                  <a:pt x="12449" y="14565"/>
                  <a:pt x="12364" y="14514"/>
                </a:cubicBezTo>
                <a:lnTo>
                  <a:pt x="12364" y="14514"/>
                </a:lnTo>
                <a:cubicBezTo>
                  <a:pt x="12681" y="14588"/>
                  <a:pt x="12999" y="14707"/>
                  <a:pt x="13300" y="14837"/>
                </a:cubicBezTo>
                <a:cubicBezTo>
                  <a:pt x="13243" y="14826"/>
                  <a:pt x="13181" y="14814"/>
                  <a:pt x="13124" y="14803"/>
                </a:cubicBezTo>
                <a:lnTo>
                  <a:pt x="13124" y="14803"/>
                </a:lnTo>
                <a:cubicBezTo>
                  <a:pt x="13130" y="14871"/>
                  <a:pt x="13192" y="14900"/>
                  <a:pt x="13243" y="14939"/>
                </a:cubicBezTo>
                <a:cubicBezTo>
                  <a:pt x="13305" y="14939"/>
                  <a:pt x="13368" y="14939"/>
                  <a:pt x="13430" y="14945"/>
                </a:cubicBezTo>
                <a:cubicBezTo>
                  <a:pt x="13430" y="14962"/>
                  <a:pt x="13436" y="14990"/>
                  <a:pt x="13436" y="15007"/>
                </a:cubicBezTo>
                <a:cubicBezTo>
                  <a:pt x="13450" y="14996"/>
                  <a:pt x="13479" y="14991"/>
                  <a:pt x="13513" y="14991"/>
                </a:cubicBezTo>
                <a:cubicBezTo>
                  <a:pt x="13614" y="14991"/>
                  <a:pt x="13758" y="15037"/>
                  <a:pt x="13686" y="15110"/>
                </a:cubicBezTo>
                <a:cubicBezTo>
                  <a:pt x="13374" y="15093"/>
                  <a:pt x="13090" y="14905"/>
                  <a:pt x="12772" y="14905"/>
                </a:cubicBezTo>
                <a:cubicBezTo>
                  <a:pt x="12766" y="14894"/>
                  <a:pt x="12749" y="14866"/>
                  <a:pt x="12744" y="14854"/>
                </a:cubicBezTo>
                <a:cubicBezTo>
                  <a:pt x="12562" y="14809"/>
                  <a:pt x="12392" y="14724"/>
                  <a:pt x="12222" y="14656"/>
                </a:cubicBezTo>
                <a:lnTo>
                  <a:pt x="12137" y="14786"/>
                </a:lnTo>
                <a:cubicBezTo>
                  <a:pt x="12191" y="14808"/>
                  <a:pt x="12249" y="14827"/>
                  <a:pt x="12305" y="14827"/>
                </a:cubicBezTo>
                <a:cubicBezTo>
                  <a:pt x="12349" y="14827"/>
                  <a:pt x="12392" y="14816"/>
                  <a:pt x="12432" y="14786"/>
                </a:cubicBezTo>
                <a:cubicBezTo>
                  <a:pt x="12466" y="14809"/>
                  <a:pt x="12505" y="14832"/>
                  <a:pt x="12539" y="14854"/>
                </a:cubicBezTo>
                <a:cubicBezTo>
                  <a:pt x="12579" y="14945"/>
                  <a:pt x="12710" y="14917"/>
                  <a:pt x="12783" y="14951"/>
                </a:cubicBezTo>
                <a:lnTo>
                  <a:pt x="12738" y="15036"/>
                </a:lnTo>
                <a:cubicBezTo>
                  <a:pt x="12755" y="15019"/>
                  <a:pt x="12783" y="14979"/>
                  <a:pt x="12800" y="14962"/>
                </a:cubicBezTo>
                <a:cubicBezTo>
                  <a:pt x="12835" y="15007"/>
                  <a:pt x="12886" y="15064"/>
                  <a:pt x="12914" y="15110"/>
                </a:cubicBezTo>
                <a:cubicBezTo>
                  <a:pt x="12954" y="15093"/>
                  <a:pt x="12993" y="15075"/>
                  <a:pt x="13033" y="15053"/>
                </a:cubicBezTo>
                <a:cubicBezTo>
                  <a:pt x="13044" y="15081"/>
                  <a:pt x="13061" y="15132"/>
                  <a:pt x="13073" y="15155"/>
                </a:cubicBezTo>
                <a:cubicBezTo>
                  <a:pt x="13073" y="15138"/>
                  <a:pt x="13078" y="15104"/>
                  <a:pt x="13078" y="15087"/>
                </a:cubicBezTo>
                <a:cubicBezTo>
                  <a:pt x="13147" y="15121"/>
                  <a:pt x="13232" y="15144"/>
                  <a:pt x="13260" y="15223"/>
                </a:cubicBezTo>
                <a:cubicBezTo>
                  <a:pt x="13266" y="15206"/>
                  <a:pt x="13266" y="15172"/>
                  <a:pt x="13271" y="15155"/>
                </a:cubicBezTo>
                <a:cubicBezTo>
                  <a:pt x="13481" y="15240"/>
                  <a:pt x="13703" y="15263"/>
                  <a:pt x="13918" y="15325"/>
                </a:cubicBezTo>
                <a:cubicBezTo>
                  <a:pt x="13903" y="15341"/>
                  <a:pt x="13878" y="15366"/>
                  <a:pt x="13860" y="15379"/>
                </a:cubicBezTo>
                <a:lnTo>
                  <a:pt x="13860" y="15379"/>
                </a:lnTo>
                <a:cubicBezTo>
                  <a:pt x="13896" y="15354"/>
                  <a:pt x="13943" y="15343"/>
                  <a:pt x="13993" y="15343"/>
                </a:cubicBezTo>
                <a:cubicBezTo>
                  <a:pt x="14097" y="15343"/>
                  <a:pt x="14213" y="15391"/>
                  <a:pt x="14259" y="15467"/>
                </a:cubicBezTo>
                <a:cubicBezTo>
                  <a:pt x="14270" y="15482"/>
                  <a:pt x="14282" y="15487"/>
                  <a:pt x="14295" y="15487"/>
                </a:cubicBezTo>
                <a:cubicBezTo>
                  <a:pt x="14327" y="15487"/>
                  <a:pt x="14361" y="15454"/>
                  <a:pt x="14389" y="15450"/>
                </a:cubicBezTo>
                <a:cubicBezTo>
                  <a:pt x="14449" y="15471"/>
                  <a:pt x="14505" y="15482"/>
                  <a:pt x="14558" y="15482"/>
                </a:cubicBezTo>
                <a:cubicBezTo>
                  <a:pt x="14635" y="15482"/>
                  <a:pt x="14707" y="15458"/>
                  <a:pt x="14781" y="15405"/>
                </a:cubicBezTo>
                <a:lnTo>
                  <a:pt x="14781" y="15405"/>
                </a:lnTo>
                <a:cubicBezTo>
                  <a:pt x="14781" y="15433"/>
                  <a:pt x="14775" y="15484"/>
                  <a:pt x="14769" y="15507"/>
                </a:cubicBezTo>
                <a:cubicBezTo>
                  <a:pt x="14786" y="15484"/>
                  <a:pt x="14820" y="15439"/>
                  <a:pt x="14832" y="15416"/>
                </a:cubicBezTo>
                <a:cubicBezTo>
                  <a:pt x="14859" y="15448"/>
                  <a:pt x="14887" y="15521"/>
                  <a:pt x="14935" y="15521"/>
                </a:cubicBezTo>
                <a:cubicBezTo>
                  <a:pt x="14947" y="15521"/>
                  <a:pt x="14959" y="15517"/>
                  <a:pt x="14974" y="15507"/>
                </a:cubicBezTo>
                <a:cubicBezTo>
                  <a:pt x="15064" y="15524"/>
                  <a:pt x="15149" y="15552"/>
                  <a:pt x="15240" y="15575"/>
                </a:cubicBezTo>
                <a:cubicBezTo>
                  <a:pt x="15161" y="15501"/>
                  <a:pt x="15064" y="15461"/>
                  <a:pt x="14962" y="15416"/>
                </a:cubicBezTo>
                <a:cubicBezTo>
                  <a:pt x="14951" y="15439"/>
                  <a:pt x="14934" y="15484"/>
                  <a:pt x="14922" y="15507"/>
                </a:cubicBezTo>
                <a:cubicBezTo>
                  <a:pt x="14900" y="15436"/>
                  <a:pt x="14861" y="15393"/>
                  <a:pt x="14800" y="15393"/>
                </a:cubicBezTo>
                <a:cubicBezTo>
                  <a:pt x="14782" y="15393"/>
                  <a:pt x="14763" y="15397"/>
                  <a:pt x="14741" y="15405"/>
                </a:cubicBezTo>
                <a:lnTo>
                  <a:pt x="14775" y="15331"/>
                </a:lnTo>
                <a:lnTo>
                  <a:pt x="14775" y="15331"/>
                </a:lnTo>
                <a:cubicBezTo>
                  <a:pt x="14713" y="15399"/>
                  <a:pt x="14644" y="15450"/>
                  <a:pt x="14559" y="15478"/>
                </a:cubicBezTo>
                <a:cubicBezTo>
                  <a:pt x="14469" y="15399"/>
                  <a:pt x="14469" y="15291"/>
                  <a:pt x="14474" y="15178"/>
                </a:cubicBezTo>
                <a:cubicBezTo>
                  <a:pt x="14383" y="15138"/>
                  <a:pt x="14287" y="15104"/>
                  <a:pt x="14191" y="15070"/>
                </a:cubicBezTo>
                <a:lnTo>
                  <a:pt x="14191" y="15070"/>
                </a:lnTo>
                <a:cubicBezTo>
                  <a:pt x="14707" y="15155"/>
                  <a:pt x="15229" y="15246"/>
                  <a:pt x="15739" y="15365"/>
                </a:cubicBezTo>
                <a:cubicBezTo>
                  <a:pt x="15722" y="15376"/>
                  <a:pt x="15683" y="15410"/>
                  <a:pt x="15660" y="15422"/>
                </a:cubicBezTo>
                <a:cubicBezTo>
                  <a:pt x="15671" y="15427"/>
                  <a:pt x="15688" y="15439"/>
                  <a:pt x="15700" y="15439"/>
                </a:cubicBezTo>
                <a:cubicBezTo>
                  <a:pt x="15727" y="15388"/>
                  <a:pt x="15760" y="15355"/>
                  <a:pt x="15800" y="15355"/>
                </a:cubicBezTo>
                <a:cubicBezTo>
                  <a:pt x="15828" y="15355"/>
                  <a:pt x="15858" y="15370"/>
                  <a:pt x="15893" y="15405"/>
                </a:cubicBezTo>
                <a:cubicBezTo>
                  <a:pt x="15864" y="15416"/>
                  <a:pt x="15802" y="15439"/>
                  <a:pt x="15774" y="15450"/>
                </a:cubicBezTo>
                <a:cubicBezTo>
                  <a:pt x="15808" y="15450"/>
                  <a:pt x="15842" y="15456"/>
                  <a:pt x="15876" y="15461"/>
                </a:cubicBezTo>
                <a:cubicBezTo>
                  <a:pt x="15887" y="15427"/>
                  <a:pt x="15904" y="15399"/>
                  <a:pt x="15921" y="15376"/>
                </a:cubicBezTo>
                <a:cubicBezTo>
                  <a:pt x="16080" y="15399"/>
                  <a:pt x="16233" y="15439"/>
                  <a:pt x="16392" y="15461"/>
                </a:cubicBezTo>
                <a:cubicBezTo>
                  <a:pt x="16579" y="15518"/>
                  <a:pt x="16857" y="15433"/>
                  <a:pt x="16982" y="15609"/>
                </a:cubicBezTo>
                <a:cubicBezTo>
                  <a:pt x="17073" y="15637"/>
                  <a:pt x="17158" y="15660"/>
                  <a:pt x="17249" y="15694"/>
                </a:cubicBezTo>
                <a:cubicBezTo>
                  <a:pt x="17266" y="15688"/>
                  <a:pt x="17300" y="15677"/>
                  <a:pt x="17317" y="15666"/>
                </a:cubicBezTo>
                <a:cubicBezTo>
                  <a:pt x="17343" y="15683"/>
                  <a:pt x="17370" y="15692"/>
                  <a:pt x="17395" y="15692"/>
                </a:cubicBezTo>
                <a:cubicBezTo>
                  <a:pt x="17436" y="15692"/>
                  <a:pt x="17472" y="15669"/>
                  <a:pt x="17493" y="15620"/>
                </a:cubicBezTo>
                <a:cubicBezTo>
                  <a:pt x="17436" y="15614"/>
                  <a:pt x="17385" y="15609"/>
                  <a:pt x="17334" y="15597"/>
                </a:cubicBezTo>
                <a:cubicBezTo>
                  <a:pt x="17380" y="15591"/>
                  <a:pt x="17427" y="15588"/>
                  <a:pt x="17475" y="15588"/>
                </a:cubicBezTo>
                <a:cubicBezTo>
                  <a:pt x="17508" y="15588"/>
                  <a:pt x="17543" y="15589"/>
                  <a:pt x="17578" y="15592"/>
                </a:cubicBezTo>
                <a:cubicBezTo>
                  <a:pt x="17566" y="15614"/>
                  <a:pt x="17544" y="15666"/>
                  <a:pt x="17532" y="15694"/>
                </a:cubicBezTo>
                <a:cubicBezTo>
                  <a:pt x="17578" y="15683"/>
                  <a:pt x="17623" y="15671"/>
                  <a:pt x="17669" y="15660"/>
                </a:cubicBezTo>
                <a:lnTo>
                  <a:pt x="17669" y="15660"/>
                </a:lnTo>
                <a:cubicBezTo>
                  <a:pt x="17657" y="15705"/>
                  <a:pt x="17640" y="15756"/>
                  <a:pt x="17629" y="15807"/>
                </a:cubicBezTo>
                <a:cubicBezTo>
                  <a:pt x="17578" y="15802"/>
                  <a:pt x="17527" y="15802"/>
                  <a:pt x="17476" y="15802"/>
                </a:cubicBezTo>
                <a:cubicBezTo>
                  <a:pt x="17464" y="15796"/>
                  <a:pt x="17447" y="15779"/>
                  <a:pt x="17436" y="15773"/>
                </a:cubicBezTo>
                <a:cubicBezTo>
                  <a:pt x="17396" y="15768"/>
                  <a:pt x="17356" y="15765"/>
                  <a:pt x="17316" y="15765"/>
                </a:cubicBezTo>
                <a:cubicBezTo>
                  <a:pt x="17231" y="15765"/>
                  <a:pt x="17146" y="15777"/>
                  <a:pt x="17061" y="15796"/>
                </a:cubicBezTo>
                <a:cubicBezTo>
                  <a:pt x="17039" y="15779"/>
                  <a:pt x="16993" y="15739"/>
                  <a:pt x="16971" y="15717"/>
                </a:cubicBezTo>
                <a:cubicBezTo>
                  <a:pt x="16959" y="15739"/>
                  <a:pt x="16937" y="15790"/>
                  <a:pt x="16931" y="15813"/>
                </a:cubicBezTo>
                <a:cubicBezTo>
                  <a:pt x="17124" y="15932"/>
                  <a:pt x="17351" y="15887"/>
                  <a:pt x="17566" y="15932"/>
                </a:cubicBezTo>
                <a:lnTo>
                  <a:pt x="17538" y="15989"/>
                </a:lnTo>
                <a:cubicBezTo>
                  <a:pt x="17549" y="15972"/>
                  <a:pt x="17572" y="15938"/>
                  <a:pt x="17583" y="15921"/>
                </a:cubicBezTo>
                <a:cubicBezTo>
                  <a:pt x="17644" y="15934"/>
                  <a:pt x="17706" y="15941"/>
                  <a:pt x="17768" y="15941"/>
                </a:cubicBezTo>
                <a:cubicBezTo>
                  <a:pt x="17817" y="15941"/>
                  <a:pt x="17865" y="15937"/>
                  <a:pt x="17913" y="15927"/>
                </a:cubicBezTo>
                <a:cubicBezTo>
                  <a:pt x="17946" y="15942"/>
                  <a:pt x="17984" y="15953"/>
                  <a:pt x="18020" y="15953"/>
                </a:cubicBezTo>
                <a:cubicBezTo>
                  <a:pt x="18063" y="15953"/>
                  <a:pt x="18103" y="15938"/>
                  <a:pt x="18134" y="15898"/>
                </a:cubicBezTo>
                <a:cubicBezTo>
                  <a:pt x="18134" y="15915"/>
                  <a:pt x="18145" y="15961"/>
                  <a:pt x="18145" y="15983"/>
                </a:cubicBezTo>
                <a:cubicBezTo>
                  <a:pt x="18157" y="15955"/>
                  <a:pt x="18174" y="15904"/>
                  <a:pt x="18179" y="15875"/>
                </a:cubicBezTo>
                <a:cubicBezTo>
                  <a:pt x="18208" y="15893"/>
                  <a:pt x="18264" y="15932"/>
                  <a:pt x="18293" y="15955"/>
                </a:cubicBezTo>
                <a:cubicBezTo>
                  <a:pt x="18298" y="15944"/>
                  <a:pt x="18310" y="15921"/>
                  <a:pt x="18315" y="15910"/>
                </a:cubicBezTo>
                <a:cubicBezTo>
                  <a:pt x="18241" y="15881"/>
                  <a:pt x="18157" y="15844"/>
                  <a:pt x="18077" y="15844"/>
                </a:cubicBezTo>
                <a:cubicBezTo>
                  <a:pt x="18029" y="15844"/>
                  <a:pt x="17983" y="15857"/>
                  <a:pt x="17941" y="15893"/>
                </a:cubicBezTo>
                <a:cubicBezTo>
                  <a:pt x="17918" y="15875"/>
                  <a:pt x="17873" y="15836"/>
                  <a:pt x="17850" y="15819"/>
                </a:cubicBezTo>
                <a:cubicBezTo>
                  <a:pt x="17816" y="15816"/>
                  <a:pt x="17781" y="15814"/>
                  <a:pt x="17745" y="15814"/>
                </a:cubicBezTo>
                <a:cubicBezTo>
                  <a:pt x="17710" y="15814"/>
                  <a:pt x="17674" y="15816"/>
                  <a:pt x="17640" y="15819"/>
                </a:cubicBezTo>
                <a:cubicBezTo>
                  <a:pt x="17657" y="15779"/>
                  <a:pt x="17697" y="15700"/>
                  <a:pt x="17714" y="15660"/>
                </a:cubicBezTo>
                <a:lnTo>
                  <a:pt x="17805" y="15728"/>
                </a:lnTo>
                <a:cubicBezTo>
                  <a:pt x="17810" y="15688"/>
                  <a:pt x="17822" y="15649"/>
                  <a:pt x="17827" y="15614"/>
                </a:cubicBezTo>
                <a:lnTo>
                  <a:pt x="17901" y="15597"/>
                </a:lnTo>
                <a:lnTo>
                  <a:pt x="17901" y="15597"/>
                </a:lnTo>
                <a:cubicBezTo>
                  <a:pt x="17896" y="15632"/>
                  <a:pt x="17879" y="15694"/>
                  <a:pt x="17873" y="15728"/>
                </a:cubicBezTo>
                <a:cubicBezTo>
                  <a:pt x="17907" y="15700"/>
                  <a:pt x="17947" y="15660"/>
                  <a:pt x="17975" y="15626"/>
                </a:cubicBezTo>
                <a:cubicBezTo>
                  <a:pt x="18015" y="15626"/>
                  <a:pt x="18049" y="15626"/>
                  <a:pt x="18083" y="15620"/>
                </a:cubicBezTo>
                <a:lnTo>
                  <a:pt x="18083" y="15620"/>
                </a:lnTo>
                <a:cubicBezTo>
                  <a:pt x="18049" y="15643"/>
                  <a:pt x="17992" y="15649"/>
                  <a:pt x="17969" y="15688"/>
                </a:cubicBezTo>
                <a:cubicBezTo>
                  <a:pt x="17987" y="15709"/>
                  <a:pt x="18004" y="15718"/>
                  <a:pt x="18022" y="15718"/>
                </a:cubicBezTo>
                <a:cubicBezTo>
                  <a:pt x="18084" y="15718"/>
                  <a:pt x="18148" y="15613"/>
                  <a:pt x="18219" y="15609"/>
                </a:cubicBezTo>
                <a:cubicBezTo>
                  <a:pt x="18264" y="15620"/>
                  <a:pt x="18361" y="15654"/>
                  <a:pt x="18406" y="15666"/>
                </a:cubicBezTo>
                <a:cubicBezTo>
                  <a:pt x="18383" y="15688"/>
                  <a:pt x="18327" y="15728"/>
                  <a:pt x="18304" y="15745"/>
                </a:cubicBezTo>
                <a:cubicBezTo>
                  <a:pt x="18347" y="15727"/>
                  <a:pt x="18394" y="15718"/>
                  <a:pt x="18441" y="15718"/>
                </a:cubicBezTo>
                <a:cubicBezTo>
                  <a:pt x="18469" y="15718"/>
                  <a:pt x="18498" y="15722"/>
                  <a:pt x="18525" y="15728"/>
                </a:cubicBezTo>
                <a:cubicBezTo>
                  <a:pt x="18497" y="15711"/>
                  <a:pt x="18435" y="15677"/>
                  <a:pt x="18406" y="15660"/>
                </a:cubicBezTo>
                <a:cubicBezTo>
                  <a:pt x="18438" y="15639"/>
                  <a:pt x="18465" y="15630"/>
                  <a:pt x="18489" y="15630"/>
                </a:cubicBezTo>
                <a:cubicBezTo>
                  <a:pt x="18542" y="15630"/>
                  <a:pt x="18579" y="15675"/>
                  <a:pt x="18610" y="15734"/>
                </a:cubicBezTo>
                <a:cubicBezTo>
                  <a:pt x="18622" y="15717"/>
                  <a:pt x="18656" y="15671"/>
                  <a:pt x="18673" y="15654"/>
                </a:cubicBezTo>
                <a:cubicBezTo>
                  <a:pt x="18815" y="15626"/>
                  <a:pt x="18968" y="15632"/>
                  <a:pt x="19110" y="15614"/>
                </a:cubicBezTo>
                <a:lnTo>
                  <a:pt x="19110" y="15614"/>
                </a:lnTo>
                <a:cubicBezTo>
                  <a:pt x="19070" y="15660"/>
                  <a:pt x="19025" y="15700"/>
                  <a:pt x="18985" y="15745"/>
                </a:cubicBezTo>
                <a:cubicBezTo>
                  <a:pt x="19064" y="15728"/>
                  <a:pt x="19115" y="15671"/>
                  <a:pt x="19149" y="15603"/>
                </a:cubicBezTo>
                <a:cubicBezTo>
                  <a:pt x="19178" y="15643"/>
                  <a:pt x="19201" y="15683"/>
                  <a:pt x="19229" y="15728"/>
                </a:cubicBezTo>
                <a:cubicBezTo>
                  <a:pt x="19223" y="15683"/>
                  <a:pt x="19223" y="15637"/>
                  <a:pt x="19223" y="15597"/>
                </a:cubicBezTo>
                <a:lnTo>
                  <a:pt x="19223" y="15597"/>
                </a:lnTo>
                <a:cubicBezTo>
                  <a:pt x="19249" y="15603"/>
                  <a:pt x="19274" y="15606"/>
                  <a:pt x="19300" y="15606"/>
                </a:cubicBezTo>
                <a:cubicBezTo>
                  <a:pt x="19371" y="15606"/>
                  <a:pt x="19442" y="15587"/>
                  <a:pt x="19513" y="15575"/>
                </a:cubicBezTo>
                <a:lnTo>
                  <a:pt x="19513" y="15575"/>
                </a:lnTo>
                <a:cubicBezTo>
                  <a:pt x="19507" y="15597"/>
                  <a:pt x="19490" y="15643"/>
                  <a:pt x="19479" y="15666"/>
                </a:cubicBezTo>
                <a:cubicBezTo>
                  <a:pt x="19501" y="15666"/>
                  <a:pt x="19552" y="15671"/>
                  <a:pt x="19581" y="15671"/>
                </a:cubicBezTo>
                <a:cubicBezTo>
                  <a:pt x="19490" y="15552"/>
                  <a:pt x="19643" y="15546"/>
                  <a:pt x="19723" y="15541"/>
                </a:cubicBezTo>
                <a:cubicBezTo>
                  <a:pt x="20074" y="15507"/>
                  <a:pt x="20409" y="15388"/>
                  <a:pt x="20755" y="15325"/>
                </a:cubicBezTo>
                <a:cubicBezTo>
                  <a:pt x="20744" y="15285"/>
                  <a:pt x="20738" y="15251"/>
                  <a:pt x="20727" y="15212"/>
                </a:cubicBezTo>
                <a:cubicBezTo>
                  <a:pt x="20619" y="15263"/>
                  <a:pt x="20505" y="15291"/>
                  <a:pt x="20392" y="15302"/>
                </a:cubicBezTo>
                <a:cubicBezTo>
                  <a:pt x="20375" y="15319"/>
                  <a:pt x="20347" y="15348"/>
                  <a:pt x="20330" y="15365"/>
                </a:cubicBezTo>
                <a:cubicBezTo>
                  <a:pt x="20318" y="15348"/>
                  <a:pt x="20290" y="15319"/>
                  <a:pt x="20279" y="15302"/>
                </a:cubicBezTo>
                <a:cubicBezTo>
                  <a:pt x="20227" y="15336"/>
                  <a:pt x="20171" y="15371"/>
                  <a:pt x="20120" y="15405"/>
                </a:cubicBezTo>
                <a:cubicBezTo>
                  <a:pt x="20095" y="15392"/>
                  <a:pt x="20071" y="15387"/>
                  <a:pt x="20047" y="15387"/>
                </a:cubicBezTo>
                <a:cubicBezTo>
                  <a:pt x="19993" y="15387"/>
                  <a:pt x="19940" y="15414"/>
                  <a:pt x="19893" y="15450"/>
                </a:cubicBezTo>
                <a:cubicBezTo>
                  <a:pt x="19859" y="15445"/>
                  <a:pt x="19825" y="15443"/>
                  <a:pt x="19791" y="15443"/>
                </a:cubicBezTo>
                <a:cubicBezTo>
                  <a:pt x="19582" y="15443"/>
                  <a:pt x="19367" y="15518"/>
                  <a:pt x="19154" y="15518"/>
                </a:cubicBezTo>
                <a:cubicBezTo>
                  <a:pt x="19099" y="15518"/>
                  <a:pt x="19045" y="15513"/>
                  <a:pt x="18991" y="15501"/>
                </a:cubicBezTo>
                <a:cubicBezTo>
                  <a:pt x="18962" y="15524"/>
                  <a:pt x="18934" y="15546"/>
                  <a:pt x="18905" y="15575"/>
                </a:cubicBezTo>
                <a:cubicBezTo>
                  <a:pt x="18816" y="15540"/>
                  <a:pt x="18724" y="15531"/>
                  <a:pt x="18630" y="15531"/>
                </a:cubicBezTo>
                <a:cubicBezTo>
                  <a:pt x="18518" y="15531"/>
                  <a:pt x="18405" y="15545"/>
                  <a:pt x="18294" y="15545"/>
                </a:cubicBezTo>
                <a:cubicBezTo>
                  <a:pt x="18192" y="15545"/>
                  <a:pt x="18092" y="15533"/>
                  <a:pt x="17998" y="15490"/>
                </a:cubicBezTo>
                <a:cubicBezTo>
                  <a:pt x="17992" y="15507"/>
                  <a:pt x="17986" y="15535"/>
                  <a:pt x="17986" y="15552"/>
                </a:cubicBezTo>
                <a:cubicBezTo>
                  <a:pt x="17952" y="15524"/>
                  <a:pt x="17918" y="15495"/>
                  <a:pt x="17879" y="15473"/>
                </a:cubicBezTo>
                <a:cubicBezTo>
                  <a:pt x="18826" y="15461"/>
                  <a:pt x="19819" y="15478"/>
                  <a:pt x="20715" y="15144"/>
                </a:cubicBezTo>
                <a:cubicBezTo>
                  <a:pt x="20744" y="15087"/>
                  <a:pt x="20772" y="15013"/>
                  <a:pt x="20715" y="14968"/>
                </a:cubicBezTo>
                <a:cubicBezTo>
                  <a:pt x="20698" y="15002"/>
                  <a:pt x="20664" y="15070"/>
                  <a:pt x="20647" y="15104"/>
                </a:cubicBezTo>
                <a:cubicBezTo>
                  <a:pt x="20454" y="15144"/>
                  <a:pt x="20256" y="15183"/>
                  <a:pt x="20063" y="15246"/>
                </a:cubicBezTo>
                <a:cubicBezTo>
                  <a:pt x="20125" y="15206"/>
                  <a:pt x="20188" y="15172"/>
                  <a:pt x="20250" y="15144"/>
                </a:cubicBezTo>
                <a:cubicBezTo>
                  <a:pt x="20205" y="15104"/>
                  <a:pt x="20159" y="15064"/>
                  <a:pt x="20120" y="15019"/>
                </a:cubicBezTo>
                <a:lnTo>
                  <a:pt x="20120" y="15019"/>
                </a:lnTo>
                <a:cubicBezTo>
                  <a:pt x="20163" y="15050"/>
                  <a:pt x="20211" y="15079"/>
                  <a:pt x="20263" y="15079"/>
                </a:cubicBezTo>
                <a:cubicBezTo>
                  <a:pt x="20286" y="15079"/>
                  <a:pt x="20310" y="15073"/>
                  <a:pt x="20335" y="15058"/>
                </a:cubicBezTo>
                <a:cubicBezTo>
                  <a:pt x="20313" y="15041"/>
                  <a:pt x="20262" y="15007"/>
                  <a:pt x="20233" y="14990"/>
                </a:cubicBezTo>
                <a:lnTo>
                  <a:pt x="20233" y="14990"/>
                </a:lnTo>
                <a:cubicBezTo>
                  <a:pt x="20273" y="15002"/>
                  <a:pt x="20318" y="15007"/>
                  <a:pt x="20364" y="15019"/>
                </a:cubicBezTo>
                <a:cubicBezTo>
                  <a:pt x="20347" y="15041"/>
                  <a:pt x="20324" y="15087"/>
                  <a:pt x="20313" y="15110"/>
                </a:cubicBezTo>
                <a:cubicBezTo>
                  <a:pt x="20409" y="15093"/>
                  <a:pt x="20505" y="15081"/>
                  <a:pt x="20602" y="15070"/>
                </a:cubicBezTo>
                <a:cubicBezTo>
                  <a:pt x="20585" y="15058"/>
                  <a:pt x="20551" y="15030"/>
                  <a:pt x="20534" y="15013"/>
                </a:cubicBezTo>
                <a:cubicBezTo>
                  <a:pt x="20613" y="14990"/>
                  <a:pt x="20687" y="14962"/>
                  <a:pt x="20761" y="14934"/>
                </a:cubicBezTo>
                <a:lnTo>
                  <a:pt x="20698" y="14894"/>
                </a:lnTo>
                <a:lnTo>
                  <a:pt x="20698" y="14894"/>
                </a:lnTo>
                <a:cubicBezTo>
                  <a:pt x="20710" y="14900"/>
                  <a:pt x="20744" y="14911"/>
                  <a:pt x="20761" y="14911"/>
                </a:cubicBezTo>
                <a:cubicBezTo>
                  <a:pt x="20715" y="14735"/>
                  <a:pt x="20829" y="14491"/>
                  <a:pt x="20721" y="14349"/>
                </a:cubicBezTo>
                <a:cubicBezTo>
                  <a:pt x="20738" y="14219"/>
                  <a:pt x="20766" y="14094"/>
                  <a:pt x="20755" y="13963"/>
                </a:cubicBezTo>
                <a:cubicBezTo>
                  <a:pt x="20721" y="13929"/>
                  <a:pt x="20687" y="13895"/>
                  <a:pt x="20647" y="13867"/>
                </a:cubicBezTo>
                <a:cubicBezTo>
                  <a:pt x="20693" y="13850"/>
                  <a:pt x="20732" y="13827"/>
                  <a:pt x="20772" y="13805"/>
                </a:cubicBezTo>
                <a:cubicBezTo>
                  <a:pt x="20778" y="13697"/>
                  <a:pt x="20778" y="13583"/>
                  <a:pt x="20766" y="13475"/>
                </a:cubicBezTo>
                <a:cubicBezTo>
                  <a:pt x="20744" y="13470"/>
                  <a:pt x="20687" y="13453"/>
                  <a:pt x="20659" y="13447"/>
                </a:cubicBezTo>
                <a:cubicBezTo>
                  <a:pt x="20687" y="13407"/>
                  <a:pt x="20710" y="13362"/>
                  <a:pt x="20738" y="13317"/>
                </a:cubicBezTo>
                <a:cubicBezTo>
                  <a:pt x="20650" y="13301"/>
                  <a:pt x="20561" y="13295"/>
                  <a:pt x="20473" y="13295"/>
                </a:cubicBezTo>
                <a:cubicBezTo>
                  <a:pt x="20079" y="13295"/>
                  <a:pt x="19685" y="13423"/>
                  <a:pt x="19291" y="13441"/>
                </a:cubicBezTo>
                <a:cubicBezTo>
                  <a:pt x="19226" y="13468"/>
                  <a:pt x="19155" y="13475"/>
                  <a:pt x="19082" y="13475"/>
                </a:cubicBezTo>
                <a:cubicBezTo>
                  <a:pt x="19015" y="13475"/>
                  <a:pt x="18948" y="13470"/>
                  <a:pt x="18883" y="13470"/>
                </a:cubicBezTo>
                <a:cubicBezTo>
                  <a:pt x="18795" y="13470"/>
                  <a:pt x="18712" y="13480"/>
                  <a:pt x="18644" y="13527"/>
                </a:cubicBezTo>
                <a:cubicBezTo>
                  <a:pt x="18697" y="13557"/>
                  <a:pt x="18753" y="13567"/>
                  <a:pt x="18810" y="13567"/>
                </a:cubicBezTo>
                <a:cubicBezTo>
                  <a:pt x="18899" y="13567"/>
                  <a:pt x="18991" y="13544"/>
                  <a:pt x="19081" y="13544"/>
                </a:cubicBezTo>
                <a:cubicBezTo>
                  <a:pt x="19005" y="13568"/>
                  <a:pt x="18923" y="13609"/>
                  <a:pt x="18844" y="13609"/>
                </a:cubicBezTo>
                <a:cubicBezTo>
                  <a:pt x="18811" y="13609"/>
                  <a:pt x="18778" y="13602"/>
                  <a:pt x="18747" y="13583"/>
                </a:cubicBezTo>
                <a:cubicBezTo>
                  <a:pt x="18730" y="13589"/>
                  <a:pt x="18696" y="13600"/>
                  <a:pt x="18679" y="13606"/>
                </a:cubicBezTo>
                <a:cubicBezTo>
                  <a:pt x="18649" y="13599"/>
                  <a:pt x="18617" y="13587"/>
                  <a:pt x="18585" y="13587"/>
                </a:cubicBezTo>
                <a:cubicBezTo>
                  <a:pt x="18563" y="13587"/>
                  <a:pt x="18541" y="13593"/>
                  <a:pt x="18520" y="13612"/>
                </a:cubicBezTo>
                <a:cubicBezTo>
                  <a:pt x="18493" y="13600"/>
                  <a:pt x="18465" y="13591"/>
                  <a:pt x="18437" y="13591"/>
                </a:cubicBezTo>
                <a:cubicBezTo>
                  <a:pt x="18411" y="13591"/>
                  <a:pt x="18385" y="13598"/>
                  <a:pt x="18361" y="13617"/>
                </a:cubicBezTo>
                <a:cubicBezTo>
                  <a:pt x="18349" y="13606"/>
                  <a:pt x="18315" y="13589"/>
                  <a:pt x="18298" y="13578"/>
                </a:cubicBezTo>
                <a:cubicBezTo>
                  <a:pt x="18383" y="13561"/>
                  <a:pt x="18480" y="13578"/>
                  <a:pt x="18559" y="13532"/>
                </a:cubicBezTo>
                <a:cubicBezTo>
                  <a:pt x="18083" y="13447"/>
                  <a:pt x="17544" y="13510"/>
                  <a:pt x="17056" y="13424"/>
                </a:cubicBezTo>
                <a:cubicBezTo>
                  <a:pt x="17039" y="13441"/>
                  <a:pt x="17010" y="13475"/>
                  <a:pt x="16993" y="13492"/>
                </a:cubicBezTo>
                <a:cubicBezTo>
                  <a:pt x="17022" y="13498"/>
                  <a:pt x="17084" y="13504"/>
                  <a:pt x="17118" y="13510"/>
                </a:cubicBezTo>
                <a:cubicBezTo>
                  <a:pt x="17135" y="13538"/>
                  <a:pt x="17152" y="13566"/>
                  <a:pt x="17169" y="13595"/>
                </a:cubicBezTo>
                <a:cubicBezTo>
                  <a:pt x="17079" y="13572"/>
                  <a:pt x="16999" y="13532"/>
                  <a:pt x="16920" y="13492"/>
                </a:cubicBezTo>
                <a:lnTo>
                  <a:pt x="16920" y="13492"/>
                </a:lnTo>
                <a:lnTo>
                  <a:pt x="16988" y="13504"/>
                </a:lnTo>
                <a:cubicBezTo>
                  <a:pt x="16976" y="13470"/>
                  <a:pt x="16965" y="13441"/>
                  <a:pt x="16954" y="13413"/>
                </a:cubicBezTo>
                <a:cubicBezTo>
                  <a:pt x="16941" y="13414"/>
                  <a:pt x="16929" y="13414"/>
                  <a:pt x="16917" y="13414"/>
                </a:cubicBezTo>
                <a:cubicBezTo>
                  <a:pt x="16789" y="13414"/>
                  <a:pt x="16661" y="13379"/>
                  <a:pt x="16535" y="13379"/>
                </a:cubicBezTo>
                <a:cubicBezTo>
                  <a:pt x="16483" y="13379"/>
                  <a:pt x="16432" y="13385"/>
                  <a:pt x="16381" y="13402"/>
                </a:cubicBezTo>
                <a:cubicBezTo>
                  <a:pt x="16403" y="13424"/>
                  <a:pt x="16454" y="13464"/>
                  <a:pt x="16477" y="13487"/>
                </a:cubicBezTo>
                <a:cubicBezTo>
                  <a:pt x="16454" y="13498"/>
                  <a:pt x="16415" y="13515"/>
                  <a:pt x="16392" y="13521"/>
                </a:cubicBezTo>
                <a:cubicBezTo>
                  <a:pt x="16381" y="13492"/>
                  <a:pt x="16375" y="13464"/>
                  <a:pt x="16364" y="13436"/>
                </a:cubicBezTo>
                <a:lnTo>
                  <a:pt x="16296" y="13481"/>
                </a:lnTo>
                <a:cubicBezTo>
                  <a:pt x="16335" y="13441"/>
                  <a:pt x="16369" y="13407"/>
                  <a:pt x="16403" y="13373"/>
                </a:cubicBezTo>
                <a:cubicBezTo>
                  <a:pt x="16108" y="13277"/>
                  <a:pt x="15779" y="13300"/>
                  <a:pt x="15490" y="13175"/>
                </a:cubicBezTo>
                <a:cubicBezTo>
                  <a:pt x="15473" y="13209"/>
                  <a:pt x="15456" y="13243"/>
                  <a:pt x="15433" y="13283"/>
                </a:cubicBezTo>
                <a:cubicBezTo>
                  <a:pt x="15433" y="13277"/>
                  <a:pt x="15427" y="13260"/>
                  <a:pt x="15422" y="13254"/>
                </a:cubicBezTo>
                <a:cubicBezTo>
                  <a:pt x="15410" y="13271"/>
                  <a:pt x="15382" y="13300"/>
                  <a:pt x="15371" y="13317"/>
                </a:cubicBezTo>
                <a:cubicBezTo>
                  <a:pt x="15212" y="13294"/>
                  <a:pt x="15059" y="13249"/>
                  <a:pt x="14917" y="13169"/>
                </a:cubicBezTo>
                <a:lnTo>
                  <a:pt x="14917" y="13169"/>
                </a:lnTo>
                <a:cubicBezTo>
                  <a:pt x="15076" y="13203"/>
                  <a:pt x="15229" y="13249"/>
                  <a:pt x="15382" y="13288"/>
                </a:cubicBezTo>
                <a:cubicBezTo>
                  <a:pt x="15371" y="13243"/>
                  <a:pt x="15359" y="13203"/>
                  <a:pt x="15342" y="13163"/>
                </a:cubicBezTo>
                <a:cubicBezTo>
                  <a:pt x="14616" y="12988"/>
                  <a:pt x="13907" y="12698"/>
                  <a:pt x="13186" y="12534"/>
                </a:cubicBezTo>
                <a:cubicBezTo>
                  <a:pt x="13118" y="12494"/>
                  <a:pt x="13044" y="12454"/>
                  <a:pt x="12971" y="12420"/>
                </a:cubicBezTo>
                <a:lnTo>
                  <a:pt x="12971" y="12420"/>
                </a:lnTo>
                <a:cubicBezTo>
                  <a:pt x="12982" y="12460"/>
                  <a:pt x="12993" y="12500"/>
                  <a:pt x="13005" y="12539"/>
                </a:cubicBezTo>
                <a:cubicBezTo>
                  <a:pt x="13243" y="12653"/>
                  <a:pt x="13510" y="12687"/>
                  <a:pt x="13731" y="12840"/>
                </a:cubicBezTo>
                <a:cubicBezTo>
                  <a:pt x="13368" y="12744"/>
                  <a:pt x="13010" y="12607"/>
                  <a:pt x="12676" y="12443"/>
                </a:cubicBezTo>
                <a:cubicBezTo>
                  <a:pt x="12689" y="12440"/>
                  <a:pt x="12702" y="12439"/>
                  <a:pt x="12715" y="12439"/>
                </a:cubicBezTo>
                <a:cubicBezTo>
                  <a:pt x="12790" y="12439"/>
                  <a:pt x="12857" y="12478"/>
                  <a:pt x="12920" y="12517"/>
                </a:cubicBezTo>
                <a:cubicBezTo>
                  <a:pt x="12931" y="12477"/>
                  <a:pt x="12948" y="12437"/>
                  <a:pt x="12959" y="12397"/>
                </a:cubicBezTo>
                <a:cubicBezTo>
                  <a:pt x="12880" y="12386"/>
                  <a:pt x="12800" y="12358"/>
                  <a:pt x="12727" y="12312"/>
                </a:cubicBezTo>
                <a:cubicBezTo>
                  <a:pt x="12715" y="12329"/>
                  <a:pt x="12698" y="12363"/>
                  <a:pt x="12687" y="12380"/>
                </a:cubicBezTo>
                <a:cubicBezTo>
                  <a:pt x="12693" y="12358"/>
                  <a:pt x="12698" y="12318"/>
                  <a:pt x="12704" y="12295"/>
                </a:cubicBezTo>
                <a:cubicBezTo>
                  <a:pt x="12233" y="12176"/>
                  <a:pt x="11842" y="11853"/>
                  <a:pt x="11376" y="11722"/>
                </a:cubicBezTo>
                <a:cubicBezTo>
                  <a:pt x="11365" y="11751"/>
                  <a:pt x="11348" y="11790"/>
                  <a:pt x="11354" y="11824"/>
                </a:cubicBezTo>
                <a:cubicBezTo>
                  <a:pt x="11592" y="11961"/>
                  <a:pt x="11859" y="12040"/>
                  <a:pt x="12086" y="12188"/>
                </a:cubicBezTo>
                <a:cubicBezTo>
                  <a:pt x="11688" y="12040"/>
                  <a:pt x="11286" y="11847"/>
                  <a:pt x="10917" y="11626"/>
                </a:cubicBezTo>
                <a:lnTo>
                  <a:pt x="10917" y="11626"/>
                </a:lnTo>
                <a:cubicBezTo>
                  <a:pt x="11047" y="11666"/>
                  <a:pt x="11172" y="11762"/>
                  <a:pt x="11314" y="11768"/>
                </a:cubicBezTo>
                <a:cubicBezTo>
                  <a:pt x="11325" y="11745"/>
                  <a:pt x="11354" y="11700"/>
                  <a:pt x="11365" y="11677"/>
                </a:cubicBezTo>
                <a:cubicBezTo>
                  <a:pt x="10332" y="11166"/>
                  <a:pt x="9317" y="10531"/>
                  <a:pt x="8381" y="9839"/>
                </a:cubicBezTo>
                <a:cubicBezTo>
                  <a:pt x="8352" y="9856"/>
                  <a:pt x="8318" y="9878"/>
                  <a:pt x="8290" y="9901"/>
                </a:cubicBezTo>
                <a:cubicBezTo>
                  <a:pt x="8301" y="9878"/>
                  <a:pt x="8329" y="9827"/>
                  <a:pt x="8347" y="9805"/>
                </a:cubicBezTo>
                <a:cubicBezTo>
                  <a:pt x="8301" y="9799"/>
                  <a:pt x="8256" y="9793"/>
                  <a:pt x="8210" y="9788"/>
                </a:cubicBezTo>
                <a:cubicBezTo>
                  <a:pt x="8216" y="9782"/>
                  <a:pt x="8233" y="9759"/>
                  <a:pt x="8244" y="9748"/>
                </a:cubicBezTo>
                <a:cubicBezTo>
                  <a:pt x="8074" y="9680"/>
                  <a:pt x="7949" y="9544"/>
                  <a:pt x="7808" y="9430"/>
                </a:cubicBezTo>
                <a:cubicBezTo>
                  <a:pt x="7762" y="9396"/>
                  <a:pt x="7694" y="9379"/>
                  <a:pt x="7683" y="9305"/>
                </a:cubicBezTo>
                <a:cubicBezTo>
                  <a:pt x="7564" y="9260"/>
                  <a:pt x="7512" y="9129"/>
                  <a:pt x="7399" y="9067"/>
                </a:cubicBezTo>
                <a:cubicBezTo>
                  <a:pt x="7342" y="9016"/>
                  <a:pt x="7234" y="9005"/>
                  <a:pt x="7223" y="8919"/>
                </a:cubicBezTo>
                <a:cubicBezTo>
                  <a:pt x="6956" y="8812"/>
                  <a:pt x="6843" y="8420"/>
                  <a:pt x="6542" y="8403"/>
                </a:cubicBezTo>
                <a:cubicBezTo>
                  <a:pt x="6542" y="8380"/>
                  <a:pt x="6542" y="8335"/>
                  <a:pt x="6542" y="8312"/>
                </a:cubicBezTo>
                <a:cubicBezTo>
                  <a:pt x="6514" y="8295"/>
                  <a:pt x="6468" y="8278"/>
                  <a:pt x="6440" y="8261"/>
                </a:cubicBezTo>
                <a:cubicBezTo>
                  <a:pt x="6344" y="8068"/>
                  <a:pt x="6117" y="7961"/>
                  <a:pt x="5975" y="7790"/>
                </a:cubicBezTo>
                <a:cubicBezTo>
                  <a:pt x="5765" y="7490"/>
                  <a:pt x="5447" y="7280"/>
                  <a:pt x="5237" y="6985"/>
                </a:cubicBezTo>
                <a:cubicBezTo>
                  <a:pt x="5232" y="6996"/>
                  <a:pt x="5215" y="7013"/>
                  <a:pt x="5209" y="7024"/>
                </a:cubicBezTo>
                <a:cubicBezTo>
                  <a:pt x="5175" y="6973"/>
                  <a:pt x="5135" y="6928"/>
                  <a:pt x="5078" y="6900"/>
                </a:cubicBezTo>
                <a:cubicBezTo>
                  <a:pt x="5061" y="6837"/>
                  <a:pt x="5039" y="6775"/>
                  <a:pt x="5010" y="6712"/>
                </a:cubicBezTo>
                <a:cubicBezTo>
                  <a:pt x="4993" y="6724"/>
                  <a:pt x="4948" y="6746"/>
                  <a:pt x="4931" y="6758"/>
                </a:cubicBezTo>
                <a:cubicBezTo>
                  <a:pt x="4931" y="6741"/>
                  <a:pt x="4931" y="6707"/>
                  <a:pt x="4937" y="6690"/>
                </a:cubicBezTo>
                <a:cubicBezTo>
                  <a:pt x="4903" y="6667"/>
                  <a:pt x="4840" y="6656"/>
                  <a:pt x="4851" y="6599"/>
                </a:cubicBezTo>
                <a:cubicBezTo>
                  <a:pt x="4806" y="6536"/>
                  <a:pt x="4744" y="6491"/>
                  <a:pt x="4676" y="6451"/>
                </a:cubicBezTo>
                <a:cubicBezTo>
                  <a:pt x="4676" y="6423"/>
                  <a:pt x="4676" y="6389"/>
                  <a:pt x="4676" y="6361"/>
                </a:cubicBezTo>
                <a:cubicBezTo>
                  <a:pt x="4647" y="6349"/>
                  <a:pt x="4596" y="6315"/>
                  <a:pt x="4573" y="6298"/>
                </a:cubicBezTo>
                <a:cubicBezTo>
                  <a:pt x="4556" y="6309"/>
                  <a:pt x="4534" y="6338"/>
                  <a:pt x="4522" y="6355"/>
                </a:cubicBezTo>
                <a:cubicBezTo>
                  <a:pt x="4534" y="6326"/>
                  <a:pt x="4556" y="6270"/>
                  <a:pt x="4568" y="6241"/>
                </a:cubicBezTo>
                <a:lnTo>
                  <a:pt x="4568" y="6241"/>
                </a:lnTo>
                <a:cubicBezTo>
                  <a:pt x="4551" y="6247"/>
                  <a:pt x="4505" y="6264"/>
                  <a:pt x="4488" y="6270"/>
                </a:cubicBezTo>
                <a:cubicBezTo>
                  <a:pt x="4534" y="6179"/>
                  <a:pt x="4432" y="6134"/>
                  <a:pt x="4364" y="6111"/>
                </a:cubicBezTo>
                <a:cubicBezTo>
                  <a:pt x="4364" y="6088"/>
                  <a:pt x="4369" y="6048"/>
                  <a:pt x="4375" y="6026"/>
                </a:cubicBezTo>
                <a:cubicBezTo>
                  <a:pt x="4352" y="6014"/>
                  <a:pt x="4301" y="5992"/>
                  <a:pt x="4278" y="5980"/>
                </a:cubicBezTo>
                <a:cubicBezTo>
                  <a:pt x="4290" y="5969"/>
                  <a:pt x="4301" y="5941"/>
                  <a:pt x="4312" y="5929"/>
                </a:cubicBezTo>
                <a:cubicBezTo>
                  <a:pt x="4216" y="5833"/>
                  <a:pt x="4137" y="5708"/>
                  <a:pt x="4012" y="5646"/>
                </a:cubicBezTo>
                <a:cubicBezTo>
                  <a:pt x="3987" y="5575"/>
                  <a:pt x="3988" y="5464"/>
                  <a:pt x="3901" y="5464"/>
                </a:cubicBezTo>
                <a:cubicBezTo>
                  <a:pt x="3890" y="5464"/>
                  <a:pt x="3878" y="5466"/>
                  <a:pt x="3864" y="5470"/>
                </a:cubicBezTo>
                <a:cubicBezTo>
                  <a:pt x="3859" y="5260"/>
                  <a:pt x="3677" y="5135"/>
                  <a:pt x="3569" y="4970"/>
                </a:cubicBezTo>
                <a:cubicBezTo>
                  <a:pt x="3473" y="4823"/>
                  <a:pt x="3393" y="4670"/>
                  <a:pt x="3280" y="4539"/>
                </a:cubicBezTo>
                <a:cubicBezTo>
                  <a:pt x="3263" y="4545"/>
                  <a:pt x="3217" y="4556"/>
                  <a:pt x="3200" y="4562"/>
                </a:cubicBezTo>
                <a:cubicBezTo>
                  <a:pt x="3212" y="4551"/>
                  <a:pt x="3234" y="4522"/>
                  <a:pt x="3246" y="4505"/>
                </a:cubicBezTo>
                <a:cubicBezTo>
                  <a:pt x="3087" y="4278"/>
                  <a:pt x="2911" y="4074"/>
                  <a:pt x="2820" y="3813"/>
                </a:cubicBezTo>
                <a:cubicBezTo>
                  <a:pt x="2809" y="3830"/>
                  <a:pt x="2781" y="3864"/>
                  <a:pt x="2769" y="3881"/>
                </a:cubicBezTo>
                <a:cubicBezTo>
                  <a:pt x="2781" y="3847"/>
                  <a:pt x="2786" y="3813"/>
                  <a:pt x="2798" y="3785"/>
                </a:cubicBezTo>
                <a:cubicBezTo>
                  <a:pt x="2746" y="3700"/>
                  <a:pt x="2690" y="3614"/>
                  <a:pt x="2639" y="3529"/>
                </a:cubicBezTo>
                <a:cubicBezTo>
                  <a:pt x="2616" y="3529"/>
                  <a:pt x="2576" y="3535"/>
                  <a:pt x="2554" y="3541"/>
                </a:cubicBezTo>
                <a:cubicBezTo>
                  <a:pt x="2559" y="3518"/>
                  <a:pt x="2559" y="3478"/>
                  <a:pt x="2559" y="3456"/>
                </a:cubicBezTo>
                <a:cubicBezTo>
                  <a:pt x="2525" y="3404"/>
                  <a:pt x="2485" y="3359"/>
                  <a:pt x="2451" y="3314"/>
                </a:cubicBezTo>
                <a:cubicBezTo>
                  <a:pt x="2457" y="3291"/>
                  <a:pt x="2468" y="3246"/>
                  <a:pt x="2474" y="3223"/>
                </a:cubicBezTo>
                <a:cubicBezTo>
                  <a:pt x="2446" y="3217"/>
                  <a:pt x="2395" y="3212"/>
                  <a:pt x="2366" y="3212"/>
                </a:cubicBezTo>
                <a:cubicBezTo>
                  <a:pt x="2372" y="3183"/>
                  <a:pt x="2372" y="3132"/>
                  <a:pt x="2372" y="3109"/>
                </a:cubicBezTo>
                <a:cubicBezTo>
                  <a:pt x="2264" y="3002"/>
                  <a:pt x="2213" y="2882"/>
                  <a:pt x="2185" y="2741"/>
                </a:cubicBezTo>
                <a:cubicBezTo>
                  <a:pt x="2137" y="2805"/>
                  <a:pt x="2083" y="2884"/>
                  <a:pt x="2144" y="2955"/>
                </a:cubicBezTo>
                <a:lnTo>
                  <a:pt x="2144" y="2955"/>
                </a:lnTo>
                <a:cubicBezTo>
                  <a:pt x="2077" y="2883"/>
                  <a:pt x="2030" y="2792"/>
                  <a:pt x="1998" y="2695"/>
                </a:cubicBezTo>
                <a:lnTo>
                  <a:pt x="1998" y="2695"/>
                </a:lnTo>
                <a:cubicBezTo>
                  <a:pt x="2032" y="2741"/>
                  <a:pt x="2060" y="2786"/>
                  <a:pt x="2088" y="2837"/>
                </a:cubicBezTo>
                <a:cubicBezTo>
                  <a:pt x="2230" y="2752"/>
                  <a:pt x="2071" y="2616"/>
                  <a:pt x="2037" y="2514"/>
                </a:cubicBezTo>
                <a:lnTo>
                  <a:pt x="1981" y="2497"/>
                </a:lnTo>
                <a:cubicBezTo>
                  <a:pt x="1998" y="2275"/>
                  <a:pt x="1822" y="2134"/>
                  <a:pt x="1720" y="1963"/>
                </a:cubicBezTo>
                <a:lnTo>
                  <a:pt x="1720" y="1963"/>
                </a:lnTo>
                <a:cubicBezTo>
                  <a:pt x="1651" y="2037"/>
                  <a:pt x="1742" y="2128"/>
                  <a:pt x="1754" y="2207"/>
                </a:cubicBezTo>
                <a:cubicBezTo>
                  <a:pt x="1685" y="2128"/>
                  <a:pt x="1646" y="2037"/>
                  <a:pt x="1600" y="1946"/>
                </a:cubicBezTo>
                <a:lnTo>
                  <a:pt x="1600" y="1946"/>
                </a:lnTo>
                <a:cubicBezTo>
                  <a:pt x="1629" y="1952"/>
                  <a:pt x="1680" y="1958"/>
                  <a:pt x="1708" y="1958"/>
                </a:cubicBezTo>
                <a:cubicBezTo>
                  <a:pt x="1646" y="1821"/>
                  <a:pt x="1578" y="1685"/>
                  <a:pt x="1487" y="1566"/>
                </a:cubicBezTo>
                <a:cubicBezTo>
                  <a:pt x="1476" y="1578"/>
                  <a:pt x="1453" y="1600"/>
                  <a:pt x="1441" y="1617"/>
                </a:cubicBezTo>
                <a:lnTo>
                  <a:pt x="1424" y="1617"/>
                </a:lnTo>
                <a:cubicBezTo>
                  <a:pt x="1362" y="1458"/>
                  <a:pt x="1232" y="1322"/>
                  <a:pt x="1209" y="1146"/>
                </a:cubicBezTo>
                <a:lnTo>
                  <a:pt x="1209" y="1146"/>
                </a:lnTo>
                <a:cubicBezTo>
                  <a:pt x="1294" y="1231"/>
                  <a:pt x="1328" y="1356"/>
                  <a:pt x="1424" y="1441"/>
                </a:cubicBezTo>
                <a:cubicBezTo>
                  <a:pt x="1334" y="1209"/>
                  <a:pt x="1220" y="953"/>
                  <a:pt x="1050" y="778"/>
                </a:cubicBezTo>
                <a:lnTo>
                  <a:pt x="1050" y="778"/>
                </a:lnTo>
                <a:cubicBezTo>
                  <a:pt x="1078" y="863"/>
                  <a:pt x="1152" y="942"/>
                  <a:pt x="1141" y="1044"/>
                </a:cubicBezTo>
                <a:cubicBezTo>
                  <a:pt x="1073" y="948"/>
                  <a:pt x="1022" y="846"/>
                  <a:pt x="965" y="738"/>
                </a:cubicBezTo>
                <a:cubicBezTo>
                  <a:pt x="993" y="698"/>
                  <a:pt x="1016" y="664"/>
                  <a:pt x="1044" y="624"/>
                </a:cubicBezTo>
                <a:cubicBezTo>
                  <a:pt x="999" y="573"/>
                  <a:pt x="948" y="522"/>
                  <a:pt x="891" y="482"/>
                </a:cubicBezTo>
                <a:lnTo>
                  <a:pt x="891" y="482"/>
                </a:lnTo>
                <a:cubicBezTo>
                  <a:pt x="914" y="556"/>
                  <a:pt x="942" y="636"/>
                  <a:pt x="971" y="709"/>
                </a:cubicBezTo>
                <a:cubicBezTo>
                  <a:pt x="812" y="494"/>
                  <a:pt x="715" y="233"/>
                  <a:pt x="579" y="6"/>
                </a:cubicBezTo>
                <a:lnTo>
                  <a:pt x="573" y="0"/>
                </a:lnTo>
                <a:close/>
              </a:path>
            </a:pathLst>
          </a:custGeom>
          <a:solidFill>
            <a:srgbClr val="7A866C">
              <a:alpha val="612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" name="Google Shape;57;p9"/>
          <p:cNvSpPr/>
          <p:nvPr/>
        </p:nvSpPr>
        <p:spPr>
          <a:xfrm flipH="1">
            <a:off x="2848485" y="-179500"/>
            <a:ext cx="2397614" cy="433651"/>
          </a:xfrm>
          <a:custGeom>
            <a:rect b="b" l="l" r="r" t="t"/>
            <a:pathLst>
              <a:path extrusionOk="0" h="4075" w="17675">
                <a:moveTo>
                  <a:pt x="16976" y="221"/>
                </a:moveTo>
                <a:cubicBezTo>
                  <a:pt x="17005" y="227"/>
                  <a:pt x="17033" y="238"/>
                  <a:pt x="17061" y="250"/>
                </a:cubicBezTo>
                <a:cubicBezTo>
                  <a:pt x="17061" y="250"/>
                  <a:pt x="17067" y="261"/>
                  <a:pt x="17061" y="267"/>
                </a:cubicBezTo>
                <a:cubicBezTo>
                  <a:pt x="17061" y="272"/>
                  <a:pt x="17050" y="278"/>
                  <a:pt x="17044" y="278"/>
                </a:cubicBezTo>
                <a:lnTo>
                  <a:pt x="17027" y="272"/>
                </a:lnTo>
                <a:cubicBezTo>
                  <a:pt x="17013" y="277"/>
                  <a:pt x="16968" y="305"/>
                  <a:pt x="16943" y="305"/>
                </a:cubicBezTo>
                <a:cubicBezTo>
                  <a:pt x="16938" y="305"/>
                  <a:pt x="16934" y="304"/>
                  <a:pt x="16931" y="301"/>
                </a:cubicBezTo>
                <a:cubicBezTo>
                  <a:pt x="16919" y="289"/>
                  <a:pt x="16919" y="278"/>
                  <a:pt x="16936" y="278"/>
                </a:cubicBezTo>
                <a:lnTo>
                  <a:pt x="16948" y="278"/>
                </a:lnTo>
                <a:cubicBezTo>
                  <a:pt x="16971" y="278"/>
                  <a:pt x="16965" y="267"/>
                  <a:pt x="16953" y="250"/>
                </a:cubicBezTo>
                <a:cubicBezTo>
                  <a:pt x="16953" y="250"/>
                  <a:pt x="16971" y="221"/>
                  <a:pt x="16976" y="221"/>
                </a:cubicBezTo>
                <a:close/>
                <a:moveTo>
                  <a:pt x="15402" y="270"/>
                </a:moveTo>
                <a:cubicBezTo>
                  <a:pt x="15403" y="270"/>
                  <a:pt x="15404" y="271"/>
                  <a:pt x="15405" y="272"/>
                </a:cubicBezTo>
                <a:cubicBezTo>
                  <a:pt x="15410" y="289"/>
                  <a:pt x="15405" y="357"/>
                  <a:pt x="15388" y="363"/>
                </a:cubicBezTo>
                <a:cubicBezTo>
                  <a:pt x="15383" y="367"/>
                  <a:pt x="15379" y="369"/>
                  <a:pt x="15374" y="369"/>
                </a:cubicBezTo>
                <a:cubicBezTo>
                  <a:pt x="15366" y="369"/>
                  <a:pt x="15357" y="363"/>
                  <a:pt x="15353" y="352"/>
                </a:cubicBezTo>
                <a:cubicBezTo>
                  <a:pt x="15348" y="336"/>
                  <a:pt x="15390" y="270"/>
                  <a:pt x="15402" y="270"/>
                </a:cubicBezTo>
                <a:close/>
                <a:moveTo>
                  <a:pt x="16700" y="221"/>
                </a:moveTo>
                <a:cubicBezTo>
                  <a:pt x="16717" y="221"/>
                  <a:pt x="16732" y="279"/>
                  <a:pt x="16732" y="306"/>
                </a:cubicBezTo>
                <a:cubicBezTo>
                  <a:pt x="16732" y="324"/>
                  <a:pt x="16697" y="341"/>
                  <a:pt x="16677" y="341"/>
                </a:cubicBezTo>
                <a:cubicBezTo>
                  <a:pt x="16670" y="341"/>
                  <a:pt x="16666" y="339"/>
                  <a:pt x="16664" y="335"/>
                </a:cubicBezTo>
                <a:cubicBezTo>
                  <a:pt x="16661" y="328"/>
                  <a:pt x="16654" y="325"/>
                  <a:pt x="16647" y="325"/>
                </a:cubicBezTo>
                <a:cubicBezTo>
                  <a:pt x="16630" y="325"/>
                  <a:pt x="16609" y="340"/>
                  <a:pt x="16613" y="352"/>
                </a:cubicBezTo>
                <a:cubicBezTo>
                  <a:pt x="16616" y="358"/>
                  <a:pt x="16614" y="361"/>
                  <a:pt x="16606" y="361"/>
                </a:cubicBezTo>
                <a:cubicBezTo>
                  <a:pt x="16600" y="361"/>
                  <a:pt x="16591" y="360"/>
                  <a:pt x="16579" y="357"/>
                </a:cubicBezTo>
                <a:lnTo>
                  <a:pt x="16562" y="352"/>
                </a:lnTo>
                <a:cubicBezTo>
                  <a:pt x="16551" y="352"/>
                  <a:pt x="16539" y="352"/>
                  <a:pt x="16528" y="357"/>
                </a:cubicBezTo>
                <a:lnTo>
                  <a:pt x="16522" y="363"/>
                </a:lnTo>
                <a:cubicBezTo>
                  <a:pt x="16522" y="374"/>
                  <a:pt x="16518" y="380"/>
                  <a:pt x="16511" y="380"/>
                </a:cubicBezTo>
                <a:cubicBezTo>
                  <a:pt x="16508" y="380"/>
                  <a:pt x="16504" y="379"/>
                  <a:pt x="16500" y="375"/>
                </a:cubicBezTo>
                <a:lnTo>
                  <a:pt x="16494" y="369"/>
                </a:lnTo>
                <a:lnTo>
                  <a:pt x="16483" y="357"/>
                </a:lnTo>
                <a:cubicBezTo>
                  <a:pt x="16477" y="352"/>
                  <a:pt x="16496" y="328"/>
                  <a:pt x="16508" y="328"/>
                </a:cubicBezTo>
                <a:cubicBezTo>
                  <a:pt x="16509" y="328"/>
                  <a:pt x="16510" y="329"/>
                  <a:pt x="16511" y="329"/>
                </a:cubicBezTo>
                <a:cubicBezTo>
                  <a:pt x="16522" y="329"/>
                  <a:pt x="16573" y="295"/>
                  <a:pt x="16568" y="272"/>
                </a:cubicBezTo>
                <a:cubicBezTo>
                  <a:pt x="16566" y="267"/>
                  <a:pt x="16565" y="262"/>
                  <a:pt x="16564" y="259"/>
                </a:cubicBezTo>
                <a:lnTo>
                  <a:pt x="16564" y="259"/>
                </a:lnTo>
                <a:cubicBezTo>
                  <a:pt x="16570" y="267"/>
                  <a:pt x="16595" y="276"/>
                  <a:pt x="16611" y="276"/>
                </a:cubicBezTo>
                <a:cubicBezTo>
                  <a:pt x="16617" y="276"/>
                  <a:pt x="16622" y="275"/>
                  <a:pt x="16624" y="272"/>
                </a:cubicBezTo>
                <a:cubicBezTo>
                  <a:pt x="16636" y="255"/>
                  <a:pt x="16681" y="227"/>
                  <a:pt x="16698" y="221"/>
                </a:cubicBezTo>
                <a:cubicBezTo>
                  <a:pt x="16699" y="221"/>
                  <a:pt x="16700" y="221"/>
                  <a:pt x="16700" y="221"/>
                </a:cubicBezTo>
                <a:close/>
                <a:moveTo>
                  <a:pt x="14661" y="323"/>
                </a:moveTo>
                <a:cubicBezTo>
                  <a:pt x="14678" y="346"/>
                  <a:pt x="14684" y="363"/>
                  <a:pt x="14678" y="369"/>
                </a:cubicBezTo>
                <a:cubicBezTo>
                  <a:pt x="14669" y="369"/>
                  <a:pt x="14613" y="394"/>
                  <a:pt x="14587" y="394"/>
                </a:cubicBezTo>
                <a:cubicBezTo>
                  <a:pt x="14582" y="394"/>
                  <a:pt x="14579" y="393"/>
                  <a:pt x="14576" y="392"/>
                </a:cubicBezTo>
                <a:cubicBezTo>
                  <a:pt x="14559" y="386"/>
                  <a:pt x="14565" y="369"/>
                  <a:pt x="14582" y="357"/>
                </a:cubicBezTo>
                <a:lnTo>
                  <a:pt x="14588" y="363"/>
                </a:lnTo>
                <a:cubicBezTo>
                  <a:pt x="14593" y="367"/>
                  <a:pt x="14598" y="369"/>
                  <a:pt x="14603" y="369"/>
                </a:cubicBezTo>
                <a:cubicBezTo>
                  <a:pt x="14620" y="369"/>
                  <a:pt x="14634" y="351"/>
                  <a:pt x="14639" y="346"/>
                </a:cubicBezTo>
                <a:lnTo>
                  <a:pt x="14661" y="323"/>
                </a:lnTo>
                <a:close/>
                <a:moveTo>
                  <a:pt x="15067" y="311"/>
                </a:moveTo>
                <a:cubicBezTo>
                  <a:pt x="15083" y="311"/>
                  <a:pt x="15088" y="326"/>
                  <a:pt x="15092" y="340"/>
                </a:cubicBezTo>
                <a:lnTo>
                  <a:pt x="15092" y="346"/>
                </a:lnTo>
                <a:cubicBezTo>
                  <a:pt x="15092" y="346"/>
                  <a:pt x="15104" y="346"/>
                  <a:pt x="15109" y="335"/>
                </a:cubicBezTo>
                <a:lnTo>
                  <a:pt x="15109" y="340"/>
                </a:lnTo>
                <a:cubicBezTo>
                  <a:pt x="15111" y="338"/>
                  <a:pt x="15112" y="337"/>
                  <a:pt x="15114" y="337"/>
                </a:cubicBezTo>
                <a:cubicBezTo>
                  <a:pt x="15122" y="337"/>
                  <a:pt x="15135" y="356"/>
                  <a:pt x="15121" y="375"/>
                </a:cubicBezTo>
                <a:cubicBezTo>
                  <a:pt x="15115" y="390"/>
                  <a:pt x="15100" y="395"/>
                  <a:pt x="15087" y="395"/>
                </a:cubicBezTo>
                <a:cubicBezTo>
                  <a:pt x="15075" y="395"/>
                  <a:pt x="15064" y="391"/>
                  <a:pt x="15058" y="386"/>
                </a:cubicBezTo>
                <a:cubicBezTo>
                  <a:pt x="15047" y="380"/>
                  <a:pt x="15036" y="352"/>
                  <a:pt x="15030" y="335"/>
                </a:cubicBezTo>
                <a:lnTo>
                  <a:pt x="15030" y="318"/>
                </a:lnTo>
                <a:cubicBezTo>
                  <a:pt x="15030" y="318"/>
                  <a:pt x="15047" y="312"/>
                  <a:pt x="15058" y="312"/>
                </a:cubicBezTo>
                <a:cubicBezTo>
                  <a:pt x="15061" y="311"/>
                  <a:pt x="15064" y="311"/>
                  <a:pt x="15067" y="311"/>
                </a:cubicBezTo>
                <a:close/>
                <a:moveTo>
                  <a:pt x="14781" y="296"/>
                </a:moveTo>
                <a:cubicBezTo>
                  <a:pt x="14791" y="296"/>
                  <a:pt x="14797" y="307"/>
                  <a:pt x="14797" y="323"/>
                </a:cubicBezTo>
                <a:cubicBezTo>
                  <a:pt x="14797" y="344"/>
                  <a:pt x="14784" y="387"/>
                  <a:pt x="14764" y="387"/>
                </a:cubicBezTo>
                <a:cubicBezTo>
                  <a:pt x="14762" y="387"/>
                  <a:pt x="14760" y="387"/>
                  <a:pt x="14758" y="386"/>
                </a:cubicBezTo>
                <a:lnTo>
                  <a:pt x="14741" y="392"/>
                </a:lnTo>
                <a:lnTo>
                  <a:pt x="14724" y="392"/>
                </a:lnTo>
                <a:cubicBezTo>
                  <a:pt x="14718" y="396"/>
                  <a:pt x="14712" y="397"/>
                  <a:pt x="14708" y="397"/>
                </a:cubicBezTo>
                <a:cubicBezTo>
                  <a:pt x="14701" y="397"/>
                  <a:pt x="14697" y="391"/>
                  <a:pt x="14701" y="380"/>
                </a:cubicBezTo>
                <a:lnTo>
                  <a:pt x="14707" y="380"/>
                </a:lnTo>
                <a:cubicBezTo>
                  <a:pt x="14729" y="363"/>
                  <a:pt x="14741" y="352"/>
                  <a:pt x="14763" y="306"/>
                </a:cubicBezTo>
                <a:lnTo>
                  <a:pt x="14769" y="301"/>
                </a:lnTo>
                <a:cubicBezTo>
                  <a:pt x="14774" y="298"/>
                  <a:pt x="14778" y="296"/>
                  <a:pt x="14781" y="296"/>
                </a:cubicBezTo>
                <a:close/>
                <a:moveTo>
                  <a:pt x="16227" y="304"/>
                </a:moveTo>
                <a:cubicBezTo>
                  <a:pt x="16233" y="304"/>
                  <a:pt x="16242" y="309"/>
                  <a:pt x="16250" y="318"/>
                </a:cubicBezTo>
                <a:lnTo>
                  <a:pt x="16256" y="318"/>
                </a:lnTo>
                <a:lnTo>
                  <a:pt x="16261" y="329"/>
                </a:lnTo>
                <a:cubicBezTo>
                  <a:pt x="16261" y="335"/>
                  <a:pt x="16250" y="352"/>
                  <a:pt x="16250" y="352"/>
                </a:cubicBezTo>
                <a:cubicBezTo>
                  <a:pt x="16243" y="349"/>
                  <a:pt x="16237" y="348"/>
                  <a:pt x="16232" y="348"/>
                </a:cubicBezTo>
                <a:cubicBezTo>
                  <a:pt x="16204" y="348"/>
                  <a:pt x="16201" y="383"/>
                  <a:pt x="16182" y="397"/>
                </a:cubicBezTo>
                <a:lnTo>
                  <a:pt x="16176" y="403"/>
                </a:lnTo>
                <a:cubicBezTo>
                  <a:pt x="16165" y="403"/>
                  <a:pt x="16148" y="392"/>
                  <a:pt x="16148" y="375"/>
                </a:cubicBezTo>
                <a:cubicBezTo>
                  <a:pt x="16182" y="357"/>
                  <a:pt x="16176" y="312"/>
                  <a:pt x="16216" y="306"/>
                </a:cubicBezTo>
                <a:lnTo>
                  <a:pt x="16222" y="306"/>
                </a:lnTo>
                <a:cubicBezTo>
                  <a:pt x="16223" y="305"/>
                  <a:pt x="16225" y="304"/>
                  <a:pt x="16227" y="304"/>
                </a:cubicBezTo>
                <a:close/>
                <a:moveTo>
                  <a:pt x="15263" y="318"/>
                </a:moveTo>
                <a:cubicBezTo>
                  <a:pt x="15268" y="318"/>
                  <a:pt x="15280" y="323"/>
                  <a:pt x="15280" y="329"/>
                </a:cubicBezTo>
                <a:cubicBezTo>
                  <a:pt x="15280" y="340"/>
                  <a:pt x="15274" y="352"/>
                  <a:pt x="15268" y="352"/>
                </a:cubicBezTo>
                <a:cubicBezTo>
                  <a:pt x="15251" y="357"/>
                  <a:pt x="15234" y="363"/>
                  <a:pt x="15217" y="369"/>
                </a:cubicBezTo>
                <a:cubicBezTo>
                  <a:pt x="15206" y="375"/>
                  <a:pt x="15200" y="386"/>
                  <a:pt x="15217" y="392"/>
                </a:cubicBezTo>
                <a:lnTo>
                  <a:pt x="15217" y="397"/>
                </a:lnTo>
                <a:cubicBezTo>
                  <a:pt x="15217" y="403"/>
                  <a:pt x="15206" y="409"/>
                  <a:pt x="15195" y="409"/>
                </a:cubicBezTo>
                <a:lnTo>
                  <a:pt x="15189" y="403"/>
                </a:lnTo>
                <a:lnTo>
                  <a:pt x="15183" y="386"/>
                </a:lnTo>
                <a:cubicBezTo>
                  <a:pt x="15178" y="357"/>
                  <a:pt x="15200" y="329"/>
                  <a:pt x="15234" y="323"/>
                </a:cubicBezTo>
                <a:lnTo>
                  <a:pt x="15263" y="318"/>
                </a:lnTo>
                <a:close/>
                <a:moveTo>
                  <a:pt x="15428" y="424"/>
                </a:moveTo>
                <a:cubicBezTo>
                  <a:pt x="15434" y="424"/>
                  <a:pt x="15440" y="427"/>
                  <a:pt x="15444" y="431"/>
                </a:cubicBezTo>
                <a:lnTo>
                  <a:pt x="15450" y="448"/>
                </a:lnTo>
                <a:lnTo>
                  <a:pt x="15456" y="454"/>
                </a:lnTo>
                <a:cubicBezTo>
                  <a:pt x="15460" y="463"/>
                  <a:pt x="15454" y="472"/>
                  <a:pt x="15435" y="472"/>
                </a:cubicBezTo>
                <a:cubicBezTo>
                  <a:pt x="15431" y="472"/>
                  <a:pt x="15427" y="472"/>
                  <a:pt x="15422" y="471"/>
                </a:cubicBezTo>
                <a:lnTo>
                  <a:pt x="15427" y="471"/>
                </a:lnTo>
                <a:cubicBezTo>
                  <a:pt x="15425" y="471"/>
                  <a:pt x="15423" y="470"/>
                  <a:pt x="15420" y="470"/>
                </a:cubicBezTo>
                <a:cubicBezTo>
                  <a:pt x="15392" y="470"/>
                  <a:pt x="15339" y="490"/>
                  <a:pt x="15317" y="490"/>
                </a:cubicBezTo>
                <a:cubicBezTo>
                  <a:pt x="15313" y="490"/>
                  <a:pt x="15310" y="490"/>
                  <a:pt x="15308" y="488"/>
                </a:cubicBezTo>
                <a:cubicBezTo>
                  <a:pt x="15291" y="477"/>
                  <a:pt x="15314" y="460"/>
                  <a:pt x="15359" y="454"/>
                </a:cubicBezTo>
                <a:lnTo>
                  <a:pt x="15399" y="443"/>
                </a:lnTo>
                <a:lnTo>
                  <a:pt x="15410" y="443"/>
                </a:lnTo>
                <a:cubicBezTo>
                  <a:pt x="15414" y="429"/>
                  <a:pt x="15421" y="424"/>
                  <a:pt x="15428" y="424"/>
                </a:cubicBezTo>
                <a:close/>
                <a:moveTo>
                  <a:pt x="15951" y="333"/>
                </a:moveTo>
                <a:cubicBezTo>
                  <a:pt x="15952" y="333"/>
                  <a:pt x="15954" y="334"/>
                  <a:pt x="15955" y="335"/>
                </a:cubicBezTo>
                <a:lnTo>
                  <a:pt x="15989" y="340"/>
                </a:lnTo>
                <a:cubicBezTo>
                  <a:pt x="16007" y="351"/>
                  <a:pt x="16028" y="358"/>
                  <a:pt x="16043" y="358"/>
                </a:cubicBezTo>
                <a:cubicBezTo>
                  <a:pt x="16052" y="358"/>
                  <a:pt x="16059" y="356"/>
                  <a:pt x="16063" y="352"/>
                </a:cubicBezTo>
                <a:lnTo>
                  <a:pt x="16057" y="352"/>
                </a:lnTo>
                <a:cubicBezTo>
                  <a:pt x="16062" y="349"/>
                  <a:pt x="16070" y="348"/>
                  <a:pt x="16079" y="348"/>
                </a:cubicBezTo>
                <a:cubicBezTo>
                  <a:pt x="16092" y="348"/>
                  <a:pt x="16105" y="351"/>
                  <a:pt x="16108" y="357"/>
                </a:cubicBezTo>
                <a:cubicBezTo>
                  <a:pt x="16113" y="368"/>
                  <a:pt x="16119" y="409"/>
                  <a:pt x="16110" y="409"/>
                </a:cubicBezTo>
                <a:cubicBezTo>
                  <a:pt x="16109" y="409"/>
                  <a:pt x="16109" y="409"/>
                  <a:pt x="16108" y="409"/>
                </a:cubicBezTo>
                <a:cubicBezTo>
                  <a:pt x="16091" y="409"/>
                  <a:pt x="16080" y="426"/>
                  <a:pt x="16074" y="431"/>
                </a:cubicBezTo>
                <a:cubicBezTo>
                  <a:pt x="16074" y="437"/>
                  <a:pt x="16063" y="443"/>
                  <a:pt x="16051" y="443"/>
                </a:cubicBezTo>
                <a:lnTo>
                  <a:pt x="16040" y="437"/>
                </a:lnTo>
                <a:cubicBezTo>
                  <a:pt x="16029" y="426"/>
                  <a:pt x="16017" y="409"/>
                  <a:pt x="16006" y="392"/>
                </a:cubicBezTo>
                <a:cubicBezTo>
                  <a:pt x="15998" y="381"/>
                  <a:pt x="15994" y="375"/>
                  <a:pt x="15989" y="375"/>
                </a:cubicBezTo>
                <a:cubicBezTo>
                  <a:pt x="15984" y="375"/>
                  <a:pt x="15978" y="382"/>
                  <a:pt x="15966" y="397"/>
                </a:cubicBezTo>
                <a:lnTo>
                  <a:pt x="15949" y="409"/>
                </a:lnTo>
                <a:cubicBezTo>
                  <a:pt x="15934" y="424"/>
                  <a:pt x="15889" y="456"/>
                  <a:pt x="15862" y="456"/>
                </a:cubicBezTo>
                <a:cubicBezTo>
                  <a:pt x="15859" y="456"/>
                  <a:pt x="15856" y="455"/>
                  <a:pt x="15853" y="454"/>
                </a:cubicBezTo>
                <a:cubicBezTo>
                  <a:pt x="15838" y="449"/>
                  <a:pt x="15800" y="430"/>
                  <a:pt x="15784" y="430"/>
                </a:cubicBezTo>
                <a:cubicBezTo>
                  <a:pt x="15782" y="430"/>
                  <a:pt x="15780" y="431"/>
                  <a:pt x="15779" y="431"/>
                </a:cubicBezTo>
                <a:cubicBezTo>
                  <a:pt x="15768" y="431"/>
                  <a:pt x="15728" y="448"/>
                  <a:pt x="15717" y="448"/>
                </a:cubicBezTo>
                <a:cubicBezTo>
                  <a:pt x="15705" y="448"/>
                  <a:pt x="15694" y="465"/>
                  <a:pt x="15688" y="488"/>
                </a:cubicBezTo>
                <a:lnTo>
                  <a:pt x="15666" y="482"/>
                </a:lnTo>
                <a:lnTo>
                  <a:pt x="15609" y="460"/>
                </a:lnTo>
                <a:cubicBezTo>
                  <a:pt x="15594" y="489"/>
                  <a:pt x="15566" y="506"/>
                  <a:pt x="15544" y="506"/>
                </a:cubicBezTo>
                <a:cubicBezTo>
                  <a:pt x="15541" y="506"/>
                  <a:pt x="15538" y="506"/>
                  <a:pt x="15535" y="505"/>
                </a:cubicBezTo>
                <a:lnTo>
                  <a:pt x="15558" y="477"/>
                </a:lnTo>
                <a:cubicBezTo>
                  <a:pt x="15569" y="465"/>
                  <a:pt x="15563" y="448"/>
                  <a:pt x="15563" y="431"/>
                </a:cubicBezTo>
                <a:lnTo>
                  <a:pt x="15563" y="420"/>
                </a:lnTo>
                <a:cubicBezTo>
                  <a:pt x="15563" y="411"/>
                  <a:pt x="15586" y="406"/>
                  <a:pt x="15610" y="406"/>
                </a:cubicBezTo>
                <a:cubicBezTo>
                  <a:pt x="15629" y="406"/>
                  <a:pt x="15650" y="409"/>
                  <a:pt x="15660" y="414"/>
                </a:cubicBezTo>
                <a:cubicBezTo>
                  <a:pt x="15674" y="421"/>
                  <a:pt x="15681" y="426"/>
                  <a:pt x="15684" y="426"/>
                </a:cubicBezTo>
                <a:cubicBezTo>
                  <a:pt x="15685" y="426"/>
                  <a:pt x="15685" y="424"/>
                  <a:pt x="15683" y="420"/>
                </a:cubicBezTo>
                <a:lnTo>
                  <a:pt x="15671" y="409"/>
                </a:lnTo>
                <a:lnTo>
                  <a:pt x="15666" y="403"/>
                </a:lnTo>
                <a:cubicBezTo>
                  <a:pt x="15649" y="403"/>
                  <a:pt x="15666" y="386"/>
                  <a:pt x="15705" y="369"/>
                </a:cubicBezTo>
                <a:lnTo>
                  <a:pt x="15739" y="357"/>
                </a:lnTo>
                <a:lnTo>
                  <a:pt x="15751" y="352"/>
                </a:lnTo>
                <a:cubicBezTo>
                  <a:pt x="15768" y="352"/>
                  <a:pt x="15819" y="357"/>
                  <a:pt x="15864" y="363"/>
                </a:cubicBezTo>
                <a:lnTo>
                  <a:pt x="15910" y="363"/>
                </a:lnTo>
                <a:cubicBezTo>
                  <a:pt x="15927" y="363"/>
                  <a:pt x="15927" y="363"/>
                  <a:pt x="15932" y="352"/>
                </a:cubicBezTo>
                <a:cubicBezTo>
                  <a:pt x="15932" y="343"/>
                  <a:pt x="15944" y="333"/>
                  <a:pt x="15951" y="333"/>
                </a:cubicBezTo>
                <a:close/>
                <a:moveTo>
                  <a:pt x="13999" y="510"/>
                </a:moveTo>
                <a:cubicBezTo>
                  <a:pt x="14009" y="510"/>
                  <a:pt x="14044" y="534"/>
                  <a:pt x="14066" y="534"/>
                </a:cubicBezTo>
                <a:cubicBezTo>
                  <a:pt x="14068" y="534"/>
                  <a:pt x="14069" y="534"/>
                  <a:pt x="14071" y="533"/>
                </a:cubicBezTo>
                <a:cubicBezTo>
                  <a:pt x="14088" y="533"/>
                  <a:pt x="14088" y="533"/>
                  <a:pt x="14060" y="539"/>
                </a:cubicBezTo>
                <a:lnTo>
                  <a:pt x="14066" y="539"/>
                </a:lnTo>
                <a:lnTo>
                  <a:pt x="14071" y="573"/>
                </a:lnTo>
                <a:cubicBezTo>
                  <a:pt x="14071" y="579"/>
                  <a:pt x="14060" y="590"/>
                  <a:pt x="14054" y="596"/>
                </a:cubicBezTo>
                <a:cubicBezTo>
                  <a:pt x="14048" y="596"/>
                  <a:pt x="14037" y="590"/>
                  <a:pt x="14031" y="584"/>
                </a:cubicBezTo>
                <a:lnTo>
                  <a:pt x="14020" y="562"/>
                </a:lnTo>
                <a:cubicBezTo>
                  <a:pt x="14003" y="539"/>
                  <a:pt x="13997" y="516"/>
                  <a:pt x="13997" y="511"/>
                </a:cubicBezTo>
                <a:cubicBezTo>
                  <a:pt x="13998" y="510"/>
                  <a:pt x="13999" y="510"/>
                  <a:pt x="13999" y="510"/>
                </a:cubicBezTo>
                <a:close/>
                <a:moveTo>
                  <a:pt x="14314" y="472"/>
                </a:moveTo>
                <a:cubicBezTo>
                  <a:pt x="14317" y="472"/>
                  <a:pt x="14318" y="484"/>
                  <a:pt x="14309" y="505"/>
                </a:cubicBezTo>
                <a:lnTo>
                  <a:pt x="14298" y="511"/>
                </a:lnTo>
                <a:lnTo>
                  <a:pt x="14258" y="528"/>
                </a:lnTo>
                <a:cubicBezTo>
                  <a:pt x="14264" y="556"/>
                  <a:pt x="14275" y="596"/>
                  <a:pt x="14275" y="601"/>
                </a:cubicBezTo>
                <a:cubicBezTo>
                  <a:pt x="14271" y="605"/>
                  <a:pt x="14265" y="609"/>
                  <a:pt x="14257" y="609"/>
                </a:cubicBezTo>
                <a:cubicBezTo>
                  <a:pt x="14254" y="609"/>
                  <a:pt x="14250" y="609"/>
                  <a:pt x="14247" y="607"/>
                </a:cubicBezTo>
                <a:lnTo>
                  <a:pt x="14236" y="601"/>
                </a:lnTo>
                <a:lnTo>
                  <a:pt x="14213" y="584"/>
                </a:lnTo>
                <a:cubicBezTo>
                  <a:pt x="14230" y="567"/>
                  <a:pt x="14219" y="539"/>
                  <a:pt x="14190" y="522"/>
                </a:cubicBezTo>
                <a:lnTo>
                  <a:pt x="14168" y="511"/>
                </a:lnTo>
                <a:cubicBezTo>
                  <a:pt x="14162" y="511"/>
                  <a:pt x="14162" y="499"/>
                  <a:pt x="14168" y="494"/>
                </a:cubicBezTo>
                <a:cubicBezTo>
                  <a:pt x="14168" y="488"/>
                  <a:pt x="14173" y="488"/>
                  <a:pt x="14179" y="488"/>
                </a:cubicBezTo>
                <a:lnTo>
                  <a:pt x="14213" y="477"/>
                </a:lnTo>
                <a:cubicBezTo>
                  <a:pt x="14219" y="474"/>
                  <a:pt x="14224" y="472"/>
                  <a:pt x="14229" y="472"/>
                </a:cubicBezTo>
                <a:cubicBezTo>
                  <a:pt x="14234" y="472"/>
                  <a:pt x="14239" y="474"/>
                  <a:pt x="14241" y="477"/>
                </a:cubicBezTo>
                <a:lnTo>
                  <a:pt x="14247" y="477"/>
                </a:lnTo>
                <a:cubicBezTo>
                  <a:pt x="14250" y="480"/>
                  <a:pt x="14267" y="483"/>
                  <a:pt x="14282" y="483"/>
                </a:cubicBezTo>
                <a:cubicBezTo>
                  <a:pt x="14294" y="483"/>
                  <a:pt x="14305" y="481"/>
                  <a:pt x="14309" y="477"/>
                </a:cubicBezTo>
                <a:cubicBezTo>
                  <a:pt x="14311" y="474"/>
                  <a:pt x="14312" y="472"/>
                  <a:pt x="14314" y="472"/>
                </a:cubicBezTo>
                <a:close/>
                <a:moveTo>
                  <a:pt x="15556" y="598"/>
                </a:moveTo>
                <a:lnTo>
                  <a:pt x="15524" y="636"/>
                </a:lnTo>
                <a:cubicBezTo>
                  <a:pt x="15501" y="618"/>
                  <a:pt x="15518" y="607"/>
                  <a:pt x="15524" y="601"/>
                </a:cubicBezTo>
                <a:cubicBezTo>
                  <a:pt x="15526" y="599"/>
                  <a:pt x="15540" y="599"/>
                  <a:pt x="15556" y="598"/>
                </a:cubicBezTo>
                <a:close/>
                <a:moveTo>
                  <a:pt x="12698" y="596"/>
                </a:moveTo>
                <a:cubicBezTo>
                  <a:pt x="12704" y="601"/>
                  <a:pt x="12709" y="613"/>
                  <a:pt x="12704" y="618"/>
                </a:cubicBezTo>
                <a:lnTo>
                  <a:pt x="12704" y="630"/>
                </a:lnTo>
                <a:cubicBezTo>
                  <a:pt x="12692" y="641"/>
                  <a:pt x="12687" y="670"/>
                  <a:pt x="12681" y="692"/>
                </a:cubicBezTo>
                <a:lnTo>
                  <a:pt x="12664" y="704"/>
                </a:lnTo>
                <a:cubicBezTo>
                  <a:pt x="12662" y="704"/>
                  <a:pt x="12659" y="705"/>
                  <a:pt x="12657" y="705"/>
                </a:cubicBezTo>
                <a:cubicBezTo>
                  <a:pt x="12642" y="705"/>
                  <a:pt x="12628" y="692"/>
                  <a:pt x="12613" y="692"/>
                </a:cubicBezTo>
                <a:cubicBezTo>
                  <a:pt x="12573" y="687"/>
                  <a:pt x="12613" y="670"/>
                  <a:pt x="12607" y="658"/>
                </a:cubicBezTo>
                <a:lnTo>
                  <a:pt x="12596" y="647"/>
                </a:lnTo>
                <a:cubicBezTo>
                  <a:pt x="12589" y="640"/>
                  <a:pt x="12592" y="637"/>
                  <a:pt x="12598" y="637"/>
                </a:cubicBezTo>
                <a:cubicBezTo>
                  <a:pt x="12606" y="637"/>
                  <a:pt x="12621" y="643"/>
                  <a:pt x="12624" y="653"/>
                </a:cubicBezTo>
                <a:cubicBezTo>
                  <a:pt x="12629" y="658"/>
                  <a:pt x="12633" y="660"/>
                  <a:pt x="12637" y="660"/>
                </a:cubicBezTo>
                <a:cubicBezTo>
                  <a:pt x="12641" y="660"/>
                  <a:pt x="12644" y="656"/>
                  <a:pt x="12647" y="647"/>
                </a:cubicBezTo>
                <a:lnTo>
                  <a:pt x="12653" y="647"/>
                </a:lnTo>
                <a:cubicBezTo>
                  <a:pt x="12658" y="636"/>
                  <a:pt x="12681" y="601"/>
                  <a:pt x="12687" y="596"/>
                </a:cubicBezTo>
                <a:close/>
                <a:moveTo>
                  <a:pt x="12187" y="556"/>
                </a:moveTo>
                <a:cubicBezTo>
                  <a:pt x="12216" y="556"/>
                  <a:pt x="12244" y="584"/>
                  <a:pt x="12239" y="618"/>
                </a:cubicBezTo>
                <a:cubicBezTo>
                  <a:pt x="12239" y="647"/>
                  <a:pt x="12284" y="726"/>
                  <a:pt x="12278" y="743"/>
                </a:cubicBezTo>
                <a:cubicBezTo>
                  <a:pt x="12267" y="743"/>
                  <a:pt x="12244" y="738"/>
                  <a:pt x="12244" y="732"/>
                </a:cubicBezTo>
                <a:cubicBezTo>
                  <a:pt x="12244" y="713"/>
                  <a:pt x="12239" y="705"/>
                  <a:pt x="12231" y="705"/>
                </a:cubicBezTo>
                <a:cubicBezTo>
                  <a:pt x="12224" y="705"/>
                  <a:pt x="12215" y="710"/>
                  <a:pt x="12205" y="721"/>
                </a:cubicBezTo>
                <a:lnTo>
                  <a:pt x="12199" y="721"/>
                </a:lnTo>
                <a:cubicBezTo>
                  <a:pt x="12182" y="721"/>
                  <a:pt x="12170" y="709"/>
                  <a:pt x="12170" y="704"/>
                </a:cubicBezTo>
                <a:cubicBezTo>
                  <a:pt x="12170" y="698"/>
                  <a:pt x="12176" y="681"/>
                  <a:pt x="12182" y="658"/>
                </a:cubicBezTo>
                <a:lnTo>
                  <a:pt x="12182" y="658"/>
                </a:lnTo>
                <a:lnTo>
                  <a:pt x="12142" y="664"/>
                </a:lnTo>
                <a:cubicBezTo>
                  <a:pt x="12139" y="666"/>
                  <a:pt x="12135" y="666"/>
                  <a:pt x="12132" y="666"/>
                </a:cubicBezTo>
                <a:cubicBezTo>
                  <a:pt x="12125" y="666"/>
                  <a:pt x="12118" y="662"/>
                  <a:pt x="12114" y="658"/>
                </a:cubicBezTo>
                <a:lnTo>
                  <a:pt x="12102" y="647"/>
                </a:lnTo>
                <a:cubicBezTo>
                  <a:pt x="12097" y="636"/>
                  <a:pt x="12091" y="601"/>
                  <a:pt x="12097" y="596"/>
                </a:cubicBezTo>
                <a:cubicBezTo>
                  <a:pt x="12097" y="584"/>
                  <a:pt x="12114" y="584"/>
                  <a:pt x="12131" y="584"/>
                </a:cubicBezTo>
                <a:lnTo>
                  <a:pt x="12131" y="607"/>
                </a:lnTo>
                <a:cubicBezTo>
                  <a:pt x="12131" y="613"/>
                  <a:pt x="12142" y="624"/>
                  <a:pt x="12153" y="624"/>
                </a:cubicBezTo>
                <a:lnTo>
                  <a:pt x="12159" y="630"/>
                </a:lnTo>
                <a:cubicBezTo>
                  <a:pt x="12176" y="630"/>
                  <a:pt x="12182" y="618"/>
                  <a:pt x="12182" y="601"/>
                </a:cubicBezTo>
                <a:lnTo>
                  <a:pt x="12176" y="596"/>
                </a:lnTo>
                <a:lnTo>
                  <a:pt x="12170" y="590"/>
                </a:lnTo>
                <a:cubicBezTo>
                  <a:pt x="12159" y="590"/>
                  <a:pt x="12153" y="573"/>
                  <a:pt x="12159" y="562"/>
                </a:cubicBezTo>
                <a:lnTo>
                  <a:pt x="12187" y="556"/>
                </a:lnTo>
                <a:close/>
                <a:moveTo>
                  <a:pt x="12072" y="668"/>
                </a:moveTo>
                <a:cubicBezTo>
                  <a:pt x="12078" y="668"/>
                  <a:pt x="12085" y="672"/>
                  <a:pt x="12091" y="681"/>
                </a:cubicBezTo>
                <a:lnTo>
                  <a:pt x="12091" y="692"/>
                </a:lnTo>
                <a:cubicBezTo>
                  <a:pt x="12097" y="715"/>
                  <a:pt x="12097" y="726"/>
                  <a:pt x="12125" y="732"/>
                </a:cubicBezTo>
                <a:cubicBezTo>
                  <a:pt x="12136" y="732"/>
                  <a:pt x="12136" y="760"/>
                  <a:pt x="12119" y="766"/>
                </a:cubicBezTo>
                <a:lnTo>
                  <a:pt x="12097" y="772"/>
                </a:lnTo>
                <a:cubicBezTo>
                  <a:pt x="12088" y="773"/>
                  <a:pt x="12080" y="774"/>
                  <a:pt x="12073" y="774"/>
                </a:cubicBezTo>
                <a:cubicBezTo>
                  <a:pt x="12050" y="774"/>
                  <a:pt x="12034" y="767"/>
                  <a:pt x="12034" y="755"/>
                </a:cubicBezTo>
                <a:lnTo>
                  <a:pt x="12034" y="738"/>
                </a:lnTo>
                <a:cubicBezTo>
                  <a:pt x="12040" y="732"/>
                  <a:pt x="12051" y="721"/>
                  <a:pt x="12063" y="715"/>
                </a:cubicBezTo>
                <a:cubicBezTo>
                  <a:pt x="12074" y="704"/>
                  <a:pt x="12074" y="698"/>
                  <a:pt x="12063" y="687"/>
                </a:cubicBezTo>
                <a:lnTo>
                  <a:pt x="12057" y="681"/>
                </a:lnTo>
                <a:cubicBezTo>
                  <a:pt x="12060" y="672"/>
                  <a:pt x="12066" y="668"/>
                  <a:pt x="12072" y="668"/>
                </a:cubicBezTo>
                <a:close/>
                <a:moveTo>
                  <a:pt x="14154" y="737"/>
                </a:moveTo>
                <a:cubicBezTo>
                  <a:pt x="14148" y="737"/>
                  <a:pt x="14141" y="737"/>
                  <a:pt x="14134" y="738"/>
                </a:cubicBezTo>
                <a:lnTo>
                  <a:pt x="14134" y="738"/>
                </a:lnTo>
                <a:lnTo>
                  <a:pt x="14134" y="738"/>
                </a:lnTo>
                <a:cubicBezTo>
                  <a:pt x="14134" y="738"/>
                  <a:pt x="14133" y="738"/>
                  <a:pt x="14133" y="738"/>
                </a:cubicBezTo>
                <a:lnTo>
                  <a:pt x="14133" y="738"/>
                </a:lnTo>
                <a:cubicBezTo>
                  <a:pt x="14134" y="738"/>
                  <a:pt x="14134" y="738"/>
                  <a:pt x="14134" y="738"/>
                </a:cubicBezTo>
                <a:lnTo>
                  <a:pt x="14134" y="738"/>
                </a:lnTo>
                <a:lnTo>
                  <a:pt x="14168" y="772"/>
                </a:lnTo>
                <a:cubicBezTo>
                  <a:pt x="14168" y="777"/>
                  <a:pt x="14179" y="777"/>
                  <a:pt x="14179" y="777"/>
                </a:cubicBezTo>
                <a:cubicBezTo>
                  <a:pt x="14190" y="772"/>
                  <a:pt x="14196" y="766"/>
                  <a:pt x="14196" y="760"/>
                </a:cubicBezTo>
                <a:cubicBezTo>
                  <a:pt x="14196" y="755"/>
                  <a:pt x="14190" y="738"/>
                  <a:pt x="14185" y="738"/>
                </a:cubicBezTo>
                <a:cubicBezTo>
                  <a:pt x="14175" y="738"/>
                  <a:pt x="14165" y="737"/>
                  <a:pt x="14154" y="737"/>
                </a:cubicBezTo>
                <a:close/>
                <a:moveTo>
                  <a:pt x="9214" y="736"/>
                </a:moveTo>
                <a:cubicBezTo>
                  <a:pt x="9216" y="736"/>
                  <a:pt x="9239" y="750"/>
                  <a:pt x="9254" y="755"/>
                </a:cubicBezTo>
                <a:cubicBezTo>
                  <a:pt x="9265" y="766"/>
                  <a:pt x="9260" y="777"/>
                  <a:pt x="9237" y="789"/>
                </a:cubicBezTo>
                <a:cubicBezTo>
                  <a:pt x="9235" y="790"/>
                  <a:pt x="9232" y="791"/>
                  <a:pt x="9230" y="791"/>
                </a:cubicBezTo>
                <a:cubicBezTo>
                  <a:pt x="9214" y="791"/>
                  <a:pt x="9199" y="765"/>
                  <a:pt x="9209" y="760"/>
                </a:cubicBezTo>
                <a:cubicBezTo>
                  <a:pt x="9220" y="755"/>
                  <a:pt x="9220" y="738"/>
                  <a:pt x="9214" y="738"/>
                </a:cubicBezTo>
                <a:cubicBezTo>
                  <a:pt x="9214" y="737"/>
                  <a:pt x="9213" y="736"/>
                  <a:pt x="9214" y="736"/>
                </a:cubicBezTo>
                <a:close/>
                <a:moveTo>
                  <a:pt x="10120" y="777"/>
                </a:moveTo>
                <a:cubicBezTo>
                  <a:pt x="10121" y="777"/>
                  <a:pt x="10121" y="777"/>
                  <a:pt x="10122" y="777"/>
                </a:cubicBezTo>
                <a:cubicBezTo>
                  <a:pt x="10134" y="783"/>
                  <a:pt x="10162" y="800"/>
                  <a:pt x="10190" y="817"/>
                </a:cubicBezTo>
                <a:lnTo>
                  <a:pt x="10219" y="823"/>
                </a:lnTo>
                <a:cubicBezTo>
                  <a:pt x="10230" y="823"/>
                  <a:pt x="10236" y="834"/>
                  <a:pt x="10241" y="840"/>
                </a:cubicBezTo>
                <a:cubicBezTo>
                  <a:pt x="10241" y="851"/>
                  <a:pt x="10247" y="862"/>
                  <a:pt x="10241" y="874"/>
                </a:cubicBezTo>
                <a:cubicBezTo>
                  <a:pt x="10241" y="874"/>
                  <a:pt x="10234" y="876"/>
                  <a:pt x="10227" y="876"/>
                </a:cubicBezTo>
                <a:cubicBezTo>
                  <a:pt x="10224" y="876"/>
                  <a:pt x="10221" y="876"/>
                  <a:pt x="10219" y="874"/>
                </a:cubicBezTo>
                <a:cubicBezTo>
                  <a:pt x="10207" y="874"/>
                  <a:pt x="10190" y="862"/>
                  <a:pt x="10179" y="857"/>
                </a:cubicBezTo>
                <a:lnTo>
                  <a:pt x="10145" y="845"/>
                </a:lnTo>
                <a:cubicBezTo>
                  <a:pt x="10127" y="868"/>
                  <a:pt x="10109" y="883"/>
                  <a:pt x="10100" y="883"/>
                </a:cubicBezTo>
                <a:cubicBezTo>
                  <a:pt x="10097" y="883"/>
                  <a:pt x="10095" y="882"/>
                  <a:pt x="10094" y="879"/>
                </a:cubicBezTo>
                <a:cubicBezTo>
                  <a:pt x="10088" y="874"/>
                  <a:pt x="10105" y="840"/>
                  <a:pt x="10111" y="840"/>
                </a:cubicBezTo>
                <a:cubicBezTo>
                  <a:pt x="10122" y="834"/>
                  <a:pt x="10128" y="828"/>
                  <a:pt x="10128" y="823"/>
                </a:cubicBezTo>
                <a:lnTo>
                  <a:pt x="10105" y="823"/>
                </a:lnTo>
                <a:cubicBezTo>
                  <a:pt x="10100" y="812"/>
                  <a:pt x="10109" y="777"/>
                  <a:pt x="10120" y="777"/>
                </a:cubicBezTo>
                <a:close/>
                <a:moveTo>
                  <a:pt x="16044" y="786"/>
                </a:moveTo>
                <a:cubicBezTo>
                  <a:pt x="16047" y="786"/>
                  <a:pt x="16052" y="787"/>
                  <a:pt x="16057" y="789"/>
                </a:cubicBezTo>
                <a:cubicBezTo>
                  <a:pt x="16063" y="789"/>
                  <a:pt x="16068" y="828"/>
                  <a:pt x="16063" y="834"/>
                </a:cubicBezTo>
                <a:cubicBezTo>
                  <a:pt x="16046" y="845"/>
                  <a:pt x="16057" y="885"/>
                  <a:pt x="16017" y="885"/>
                </a:cubicBezTo>
                <a:lnTo>
                  <a:pt x="16012" y="885"/>
                </a:lnTo>
                <a:cubicBezTo>
                  <a:pt x="16009" y="898"/>
                  <a:pt x="16005" y="904"/>
                  <a:pt x="16001" y="904"/>
                </a:cubicBezTo>
                <a:cubicBezTo>
                  <a:pt x="15996" y="904"/>
                  <a:pt x="15990" y="895"/>
                  <a:pt x="15983" y="879"/>
                </a:cubicBezTo>
                <a:lnTo>
                  <a:pt x="16006" y="857"/>
                </a:lnTo>
                <a:cubicBezTo>
                  <a:pt x="16012" y="845"/>
                  <a:pt x="16023" y="834"/>
                  <a:pt x="16029" y="817"/>
                </a:cubicBezTo>
                <a:cubicBezTo>
                  <a:pt x="16029" y="803"/>
                  <a:pt x="16029" y="786"/>
                  <a:pt x="16044" y="786"/>
                </a:cubicBezTo>
                <a:close/>
                <a:moveTo>
                  <a:pt x="7172" y="828"/>
                </a:moveTo>
                <a:cubicBezTo>
                  <a:pt x="7178" y="828"/>
                  <a:pt x="7183" y="857"/>
                  <a:pt x="7183" y="868"/>
                </a:cubicBezTo>
                <a:cubicBezTo>
                  <a:pt x="7183" y="879"/>
                  <a:pt x="7155" y="897"/>
                  <a:pt x="7121" y="908"/>
                </a:cubicBezTo>
                <a:lnTo>
                  <a:pt x="7098" y="914"/>
                </a:lnTo>
                <a:lnTo>
                  <a:pt x="7087" y="914"/>
                </a:lnTo>
                <a:cubicBezTo>
                  <a:pt x="7075" y="908"/>
                  <a:pt x="7070" y="897"/>
                  <a:pt x="7075" y="885"/>
                </a:cubicBezTo>
                <a:lnTo>
                  <a:pt x="7081" y="879"/>
                </a:lnTo>
                <a:cubicBezTo>
                  <a:pt x="7104" y="874"/>
                  <a:pt x="7126" y="868"/>
                  <a:pt x="7149" y="857"/>
                </a:cubicBezTo>
                <a:cubicBezTo>
                  <a:pt x="7155" y="857"/>
                  <a:pt x="7149" y="845"/>
                  <a:pt x="7149" y="840"/>
                </a:cubicBezTo>
                <a:lnTo>
                  <a:pt x="7149" y="834"/>
                </a:lnTo>
                <a:cubicBezTo>
                  <a:pt x="7155" y="828"/>
                  <a:pt x="7166" y="828"/>
                  <a:pt x="7172" y="828"/>
                </a:cubicBezTo>
                <a:close/>
                <a:moveTo>
                  <a:pt x="9271" y="840"/>
                </a:moveTo>
                <a:cubicBezTo>
                  <a:pt x="9282" y="845"/>
                  <a:pt x="9288" y="862"/>
                  <a:pt x="9282" y="874"/>
                </a:cubicBezTo>
                <a:lnTo>
                  <a:pt x="9231" y="874"/>
                </a:lnTo>
                <a:cubicBezTo>
                  <a:pt x="9240" y="901"/>
                  <a:pt x="9239" y="917"/>
                  <a:pt x="9232" y="917"/>
                </a:cubicBezTo>
                <a:cubicBezTo>
                  <a:pt x="9230" y="917"/>
                  <a:pt x="9228" y="916"/>
                  <a:pt x="9226" y="914"/>
                </a:cubicBezTo>
                <a:cubicBezTo>
                  <a:pt x="9214" y="908"/>
                  <a:pt x="9203" y="868"/>
                  <a:pt x="9237" y="851"/>
                </a:cubicBezTo>
                <a:lnTo>
                  <a:pt x="9265" y="840"/>
                </a:lnTo>
                <a:close/>
                <a:moveTo>
                  <a:pt x="4697" y="822"/>
                </a:moveTo>
                <a:cubicBezTo>
                  <a:pt x="4712" y="822"/>
                  <a:pt x="4735" y="849"/>
                  <a:pt x="4743" y="862"/>
                </a:cubicBezTo>
                <a:cubicBezTo>
                  <a:pt x="4749" y="879"/>
                  <a:pt x="4743" y="902"/>
                  <a:pt x="4721" y="919"/>
                </a:cubicBezTo>
                <a:lnTo>
                  <a:pt x="4698" y="925"/>
                </a:lnTo>
                <a:cubicBezTo>
                  <a:pt x="4694" y="926"/>
                  <a:pt x="4690" y="927"/>
                  <a:pt x="4686" y="927"/>
                </a:cubicBezTo>
                <a:cubicBezTo>
                  <a:pt x="4680" y="927"/>
                  <a:pt x="4673" y="925"/>
                  <a:pt x="4666" y="925"/>
                </a:cubicBezTo>
                <a:cubicBezTo>
                  <a:pt x="4660" y="925"/>
                  <a:pt x="4653" y="926"/>
                  <a:pt x="4647" y="931"/>
                </a:cubicBezTo>
                <a:cubicBezTo>
                  <a:pt x="4645" y="932"/>
                  <a:pt x="4643" y="933"/>
                  <a:pt x="4639" y="933"/>
                </a:cubicBezTo>
                <a:cubicBezTo>
                  <a:pt x="4630" y="933"/>
                  <a:pt x="4616" y="928"/>
                  <a:pt x="4607" y="919"/>
                </a:cubicBezTo>
                <a:cubicBezTo>
                  <a:pt x="4596" y="914"/>
                  <a:pt x="4585" y="891"/>
                  <a:pt x="4590" y="885"/>
                </a:cubicBezTo>
                <a:cubicBezTo>
                  <a:pt x="4595" y="877"/>
                  <a:pt x="4601" y="874"/>
                  <a:pt x="4606" y="874"/>
                </a:cubicBezTo>
                <a:cubicBezTo>
                  <a:pt x="4613" y="874"/>
                  <a:pt x="4621" y="879"/>
                  <a:pt x="4630" y="885"/>
                </a:cubicBezTo>
                <a:lnTo>
                  <a:pt x="4636" y="891"/>
                </a:lnTo>
                <a:cubicBezTo>
                  <a:pt x="4636" y="891"/>
                  <a:pt x="4636" y="891"/>
                  <a:pt x="4637" y="891"/>
                </a:cubicBezTo>
                <a:cubicBezTo>
                  <a:pt x="4645" y="891"/>
                  <a:pt x="4676" y="845"/>
                  <a:pt x="4687" y="828"/>
                </a:cubicBezTo>
                <a:cubicBezTo>
                  <a:pt x="4689" y="824"/>
                  <a:pt x="4693" y="822"/>
                  <a:pt x="4697" y="822"/>
                </a:cubicBezTo>
                <a:close/>
                <a:moveTo>
                  <a:pt x="6741" y="868"/>
                </a:moveTo>
                <a:cubicBezTo>
                  <a:pt x="6741" y="868"/>
                  <a:pt x="6831" y="885"/>
                  <a:pt x="6837" y="885"/>
                </a:cubicBezTo>
                <a:cubicBezTo>
                  <a:pt x="6837" y="891"/>
                  <a:pt x="6837" y="902"/>
                  <a:pt x="6837" y="902"/>
                </a:cubicBezTo>
                <a:cubicBezTo>
                  <a:pt x="6831" y="908"/>
                  <a:pt x="6820" y="914"/>
                  <a:pt x="6820" y="914"/>
                </a:cubicBezTo>
                <a:lnTo>
                  <a:pt x="6792" y="891"/>
                </a:lnTo>
                <a:cubicBezTo>
                  <a:pt x="6758" y="902"/>
                  <a:pt x="6695" y="914"/>
                  <a:pt x="6695" y="931"/>
                </a:cubicBezTo>
                <a:cubicBezTo>
                  <a:pt x="6695" y="939"/>
                  <a:pt x="6692" y="944"/>
                  <a:pt x="6688" y="944"/>
                </a:cubicBezTo>
                <a:cubicBezTo>
                  <a:pt x="6687" y="944"/>
                  <a:pt x="6685" y="943"/>
                  <a:pt x="6684" y="942"/>
                </a:cubicBezTo>
                <a:cubicBezTo>
                  <a:pt x="6678" y="936"/>
                  <a:pt x="6684" y="908"/>
                  <a:pt x="6712" y="885"/>
                </a:cubicBezTo>
                <a:lnTo>
                  <a:pt x="6741" y="868"/>
                </a:lnTo>
                <a:close/>
                <a:moveTo>
                  <a:pt x="9480" y="840"/>
                </a:moveTo>
                <a:cubicBezTo>
                  <a:pt x="9494" y="840"/>
                  <a:pt x="9506" y="847"/>
                  <a:pt x="9509" y="862"/>
                </a:cubicBezTo>
                <a:lnTo>
                  <a:pt x="9538" y="868"/>
                </a:lnTo>
                <a:lnTo>
                  <a:pt x="9561" y="874"/>
                </a:lnTo>
                <a:cubicBezTo>
                  <a:pt x="9578" y="891"/>
                  <a:pt x="9583" y="925"/>
                  <a:pt x="9566" y="953"/>
                </a:cubicBezTo>
                <a:lnTo>
                  <a:pt x="9543" y="925"/>
                </a:lnTo>
                <a:cubicBezTo>
                  <a:pt x="9538" y="921"/>
                  <a:pt x="9534" y="920"/>
                  <a:pt x="9531" y="920"/>
                </a:cubicBezTo>
                <a:cubicBezTo>
                  <a:pt x="9523" y="920"/>
                  <a:pt x="9519" y="927"/>
                  <a:pt x="9515" y="931"/>
                </a:cubicBezTo>
                <a:cubicBezTo>
                  <a:pt x="9508" y="934"/>
                  <a:pt x="9502" y="935"/>
                  <a:pt x="9496" y="935"/>
                </a:cubicBezTo>
                <a:cubicBezTo>
                  <a:pt x="9472" y="935"/>
                  <a:pt x="9453" y="912"/>
                  <a:pt x="9430" y="908"/>
                </a:cubicBezTo>
                <a:cubicBezTo>
                  <a:pt x="9419" y="908"/>
                  <a:pt x="9424" y="868"/>
                  <a:pt x="9441" y="857"/>
                </a:cubicBezTo>
                <a:lnTo>
                  <a:pt x="9458" y="845"/>
                </a:lnTo>
                <a:cubicBezTo>
                  <a:pt x="9466" y="842"/>
                  <a:pt x="9474" y="840"/>
                  <a:pt x="9480" y="840"/>
                </a:cubicBezTo>
                <a:close/>
                <a:moveTo>
                  <a:pt x="11047" y="914"/>
                </a:moveTo>
                <a:cubicBezTo>
                  <a:pt x="11070" y="919"/>
                  <a:pt x="11075" y="931"/>
                  <a:pt x="11070" y="942"/>
                </a:cubicBezTo>
                <a:cubicBezTo>
                  <a:pt x="11067" y="950"/>
                  <a:pt x="11061" y="955"/>
                  <a:pt x="11054" y="955"/>
                </a:cubicBezTo>
                <a:cubicBezTo>
                  <a:pt x="11047" y="955"/>
                  <a:pt x="11039" y="950"/>
                  <a:pt x="11030" y="942"/>
                </a:cubicBezTo>
                <a:lnTo>
                  <a:pt x="11024" y="936"/>
                </a:lnTo>
                <a:cubicBezTo>
                  <a:pt x="11023" y="936"/>
                  <a:pt x="11021" y="937"/>
                  <a:pt x="11019" y="937"/>
                </a:cubicBezTo>
                <a:lnTo>
                  <a:pt x="11019" y="937"/>
                </a:lnTo>
                <a:cubicBezTo>
                  <a:pt x="11020" y="929"/>
                  <a:pt x="11022" y="921"/>
                  <a:pt x="11024" y="914"/>
                </a:cubicBezTo>
                <a:close/>
                <a:moveTo>
                  <a:pt x="7620" y="919"/>
                </a:moveTo>
                <a:cubicBezTo>
                  <a:pt x="7631" y="919"/>
                  <a:pt x="7648" y="936"/>
                  <a:pt x="7648" y="942"/>
                </a:cubicBezTo>
                <a:cubicBezTo>
                  <a:pt x="7643" y="948"/>
                  <a:pt x="7654" y="953"/>
                  <a:pt x="7677" y="953"/>
                </a:cubicBezTo>
                <a:lnTo>
                  <a:pt x="7688" y="953"/>
                </a:lnTo>
                <a:lnTo>
                  <a:pt x="7705" y="948"/>
                </a:lnTo>
                <a:cubicBezTo>
                  <a:pt x="7710" y="946"/>
                  <a:pt x="7714" y="945"/>
                  <a:pt x="7719" y="945"/>
                </a:cubicBezTo>
                <a:cubicBezTo>
                  <a:pt x="7730" y="945"/>
                  <a:pt x="7739" y="951"/>
                  <a:pt x="7739" y="959"/>
                </a:cubicBezTo>
                <a:cubicBezTo>
                  <a:pt x="7719" y="969"/>
                  <a:pt x="7694" y="988"/>
                  <a:pt x="7681" y="988"/>
                </a:cubicBezTo>
                <a:cubicBezTo>
                  <a:pt x="7679" y="988"/>
                  <a:pt x="7678" y="988"/>
                  <a:pt x="7677" y="987"/>
                </a:cubicBezTo>
                <a:lnTo>
                  <a:pt x="7648" y="976"/>
                </a:lnTo>
                <a:cubicBezTo>
                  <a:pt x="7626" y="942"/>
                  <a:pt x="7609" y="919"/>
                  <a:pt x="7620" y="919"/>
                </a:cubicBezTo>
                <a:close/>
                <a:moveTo>
                  <a:pt x="5397" y="945"/>
                </a:moveTo>
                <a:cubicBezTo>
                  <a:pt x="5424" y="945"/>
                  <a:pt x="5472" y="949"/>
                  <a:pt x="5492" y="953"/>
                </a:cubicBezTo>
                <a:cubicBezTo>
                  <a:pt x="5521" y="959"/>
                  <a:pt x="5526" y="959"/>
                  <a:pt x="5504" y="965"/>
                </a:cubicBezTo>
                <a:lnTo>
                  <a:pt x="5509" y="965"/>
                </a:lnTo>
                <a:cubicBezTo>
                  <a:pt x="5487" y="965"/>
                  <a:pt x="5413" y="993"/>
                  <a:pt x="5402" y="999"/>
                </a:cubicBezTo>
                <a:cubicBezTo>
                  <a:pt x="5390" y="999"/>
                  <a:pt x="5373" y="987"/>
                  <a:pt x="5373" y="982"/>
                </a:cubicBezTo>
                <a:cubicBezTo>
                  <a:pt x="5368" y="976"/>
                  <a:pt x="5373" y="953"/>
                  <a:pt x="5379" y="948"/>
                </a:cubicBezTo>
                <a:cubicBezTo>
                  <a:pt x="5379" y="946"/>
                  <a:pt x="5386" y="945"/>
                  <a:pt x="5397" y="945"/>
                </a:cubicBezTo>
                <a:close/>
                <a:moveTo>
                  <a:pt x="8479" y="839"/>
                </a:moveTo>
                <a:cubicBezTo>
                  <a:pt x="8480" y="839"/>
                  <a:pt x="8481" y="839"/>
                  <a:pt x="8482" y="840"/>
                </a:cubicBezTo>
                <a:lnTo>
                  <a:pt x="8505" y="840"/>
                </a:lnTo>
                <a:cubicBezTo>
                  <a:pt x="8528" y="840"/>
                  <a:pt x="8539" y="851"/>
                  <a:pt x="8539" y="868"/>
                </a:cubicBezTo>
                <a:cubicBezTo>
                  <a:pt x="8539" y="881"/>
                  <a:pt x="8568" y="897"/>
                  <a:pt x="8580" y="897"/>
                </a:cubicBezTo>
                <a:cubicBezTo>
                  <a:pt x="8584" y="897"/>
                  <a:pt x="8586" y="895"/>
                  <a:pt x="8585" y="891"/>
                </a:cubicBezTo>
                <a:cubicBezTo>
                  <a:pt x="8585" y="886"/>
                  <a:pt x="8588" y="884"/>
                  <a:pt x="8593" y="884"/>
                </a:cubicBezTo>
                <a:cubicBezTo>
                  <a:pt x="8604" y="884"/>
                  <a:pt x="8623" y="896"/>
                  <a:pt x="8619" y="908"/>
                </a:cubicBezTo>
                <a:cubicBezTo>
                  <a:pt x="8619" y="931"/>
                  <a:pt x="8602" y="959"/>
                  <a:pt x="8579" y="976"/>
                </a:cubicBezTo>
                <a:lnTo>
                  <a:pt x="8551" y="970"/>
                </a:lnTo>
                <a:lnTo>
                  <a:pt x="8528" y="970"/>
                </a:lnTo>
                <a:cubicBezTo>
                  <a:pt x="8511" y="987"/>
                  <a:pt x="8488" y="1004"/>
                  <a:pt x="8477" y="1010"/>
                </a:cubicBezTo>
                <a:lnTo>
                  <a:pt x="8465" y="1004"/>
                </a:lnTo>
                <a:lnTo>
                  <a:pt x="8454" y="993"/>
                </a:lnTo>
                <a:cubicBezTo>
                  <a:pt x="8448" y="976"/>
                  <a:pt x="8460" y="931"/>
                  <a:pt x="8465" y="919"/>
                </a:cubicBezTo>
                <a:cubicBezTo>
                  <a:pt x="8465" y="913"/>
                  <a:pt x="8473" y="910"/>
                  <a:pt x="8482" y="910"/>
                </a:cubicBezTo>
                <a:cubicBezTo>
                  <a:pt x="8488" y="910"/>
                  <a:pt x="8495" y="911"/>
                  <a:pt x="8500" y="914"/>
                </a:cubicBezTo>
                <a:cubicBezTo>
                  <a:pt x="8505" y="914"/>
                  <a:pt x="8517" y="914"/>
                  <a:pt x="8517" y="902"/>
                </a:cubicBezTo>
                <a:lnTo>
                  <a:pt x="8500" y="879"/>
                </a:lnTo>
                <a:cubicBezTo>
                  <a:pt x="8480" y="855"/>
                  <a:pt x="8473" y="839"/>
                  <a:pt x="8479" y="839"/>
                </a:cubicBezTo>
                <a:close/>
                <a:moveTo>
                  <a:pt x="10747" y="789"/>
                </a:moveTo>
                <a:cubicBezTo>
                  <a:pt x="10766" y="789"/>
                  <a:pt x="10780" y="809"/>
                  <a:pt x="10780" y="823"/>
                </a:cubicBezTo>
                <a:cubicBezTo>
                  <a:pt x="10780" y="840"/>
                  <a:pt x="10758" y="857"/>
                  <a:pt x="10752" y="857"/>
                </a:cubicBezTo>
                <a:cubicBezTo>
                  <a:pt x="10746" y="857"/>
                  <a:pt x="10724" y="891"/>
                  <a:pt x="10729" y="902"/>
                </a:cubicBezTo>
                <a:cubicBezTo>
                  <a:pt x="10734" y="912"/>
                  <a:pt x="10767" y="931"/>
                  <a:pt x="10781" y="931"/>
                </a:cubicBezTo>
                <a:cubicBezTo>
                  <a:pt x="10783" y="931"/>
                  <a:pt x="10785" y="931"/>
                  <a:pt x="10786" y="931"/>
                </a:cubicBezTo>
                <a:cubicBezTo>
                  <a:pt x="10797" y="925"/>
                  <a:pt x="10831" y="908"/>
                  <a:pt x="10854" y="891"/>
                </a:cubicBezTo>
                <a:lnTo>
                  <a:pt x="10877" y="874"/>
                </a:lnTo>
                <a:cubicBezTo>
                  <a:pt x="10888" y="862"/>
                  <a:pt x="10883" y="840"/>
                  <a:pt x="10860" y="840"/>
                </a:cubicBezTo>
                <a:lnTo>
                  <a:pt x="10837" y="840"/>
                </a:lnTo>
                <a:cubicBezTo>
                  <a:pt x="10843" y="823"/>
                  <a:pt x="10860" y="806"/>
                  <a:pt x="10877" y="800"/>
                </a:cubicBezTo>
                <a:lnTo>
                  <a:pt x="10888" y="806"/>
                </a:lnTo>
                <a:lnTo>
                  <a:pt x="10905" y="811"/>
                </a:lnTo>
                <a:cubicBezTo>
                  <a:pt x="10905" y="845"/>
                  <a:pt x="10900" y="891"/>
                  <a:pt x="10888" y="908"/>
                </a:cubicBezTo>
                <a:lnTo>
                  <a:pt x="10877" y="925"/>
                </a:lnTo>
                <a:cubicBezTo>
                  <a:pt x="10871" y="931"/>
                  <a:pt x="10865" y="936"/>
                  <a:pt x="10860" y="942"/>
                </a:cubicBezTo>
                <a:cubicBezTo>
                  <a:pt x="10854" y="959"/>
                  <a:pt x="10837" y="970"/>
                  <a:pt x="10820" y="970"/>
                </a:cubicBezTo>
                <a:cubicBezTo>
                  <a:pt x="10792" y="970"/>
                  <a:pt x="10769" y="970"/>
                  <a:pt x="10746" y="999"/>
                </a:cubicBezTo>
                <a:lnTo>
                  <a:pt x="10724" y="1021"/>
                </a:lnTo>
                <a:cubicBezTo>
                  <a:pt x="10718" y="1007"/>
                  <a:pt x="10709" y="1000"/>
                  <a:pt x="10701" y="1000"/>
                </a:cubicBezTo>
                <a:cubicBezTo>
                  <a:pt x="10692" y="1000"/>
                  <a:pt x="10684" y="1007"/>
                  <a:pt x="10678" y="1021"/>
                </a:cubicBezTo>
                <a:lnTo>
                  <a:pt x="10661" y="1021"/>
                </a:lnTo>
                <a:lnTo>
                  <a:pt x="10639" y="1027"/>
                </a:lnTo>
                <a:cubicBezTo>
                  <a:pt x="10637" y="1026"/>
                  <a:pt x="10635" y="1026"/>
                  <a:pt x="10634" y="1025"/>
                </a:cubicBezTo>
                <a:lnTo>
                  <a:pt x="10634" y="1025"/>
                </a:lnTo>
                <a:cubicBezTo>
                  <a:pt x="10626" y="1009"/>
                  <a:pt x="10616" y="991"/>
                  <a:pt x="10604" y="970"/>
                </a:cubicBezTo>
                <a:lnTo>
                  <a:pt x="10610" y="959"/>
                </a:lnTo>
                <a:cubicBezTo>
                  <a:pt x="10618" y="951"/>
                  <a:pt x="10626" y="940"/>
                  <a:pt x="10640" y="940"/>
                </a:cubicBezTo>
                <a:cubicBezTo>
                  <a:pt x="10646" y="940"/>
                  <a:pt x="10653" y="942"/>
                  <a:pt x="10661" y="948"/>
                </a:cubicBezTo>
                <a:lnTo>
                  <a:pt x="10678" y="965"/>
                </a:lnTo>
                <a:cubicBezTo>
                  <a:pt x="10690" y="931"/>
                  <a:pt x="10701" y="817"/>
                  <a:pt x="10729" y="794"/>
                </a:cubicBezTo>
                <a:cubicBezTo>
                  <a:pt x="10735" y="791"/>
                  <a:pt x="10741" y="789"/>
                  <a:pt x="10747" y="789"/>
                </a:cubicBezTo>
                <a:close/>
                <a:moveTo>
                  <a:pt x="11360" y="895"/>
                </a:moveTo>
                <a:cubicBezTo>
                  <a:pt x="11376" y="895"/>
                  <a:pt x="11388" y="914"/>
                  <a:pt x="11399" y="925"/>
                </a:cubicBezTo>
                <a:cubicBezTo>
                  <a:pt x="11410" y="936"/>
                  <a:pt x="11444" y="925"/>
                  <a:pt x="11433" y="959"/>
                </a:cubicBezTo>
                <a:cubicBezTo>
                  <a:pt x="11427" y="982"/>
                  <a:pt x="11427" y="1010"/>
                  <a:pt x="11410" y="1021"/>
                </a:cubicBezTo>
                <a:lnTo>
                  <a:pt x="11382" y="1044"/>
                </a:lnTo>
                <a:cubicBezTo>
                  <a:pt x="11359" y="1016"/>
                  <a:pt x="11353" y="993"/>
                  <a:pt x="11370" y="993"/>
                </a:cubicBezTo>
                <a:lnTo>
                  <a:pt x="11382" y="987"/>
                </a:lnTo>
                <a:cubicBezTo>
                  <a:pt x="11387" y="987"/>
                  <a:pt x="11399" y="976"/>
                  <a:pt x="11399" y="970"/>
                </a:cubicBezTo>
                <a:cubicBezTo>
                  <a:pt x="11399" y="965"/>
                  <a:pt x="11387" y="953"/>
                  <a:pt x="11382" y="953"/>
                </a:cubicBezTo>
                <a:lnTo>
                  <a:pt x="11359" y="948"/>
                </a:lnTo>
                <a:cubicBezTo>
                  <a:pt x="11331" y="942"/>
                  <a:pt x="11302" y="942"/>
                  <a:pt x="11302" y="942"/>
                </a:cubicBezTo>
                <a:cubicBezTo>
                  <a:pt x="11302" y="942"/>
                  <a:pt x="11285" y="982"/>
                  <a:pt x="11291" y="993"/>
                </a:cubicBezTo>
                <a:cubicBezTo>
                  <a:pt x="11297" y="1004"/>
                  <a:pt x="11280" y="1033"/>
                  <a:pt x="11263" y="1033"/>
                </a:cubicBezTo>
                <a:cubicBezTo>
                  <a:pt x="11255" y="1033"/>
                  <a:pt x="11248" y="1035"/>
                  <a:pt x="11240" y="1035"/>
                </a:cubicBezTo>
                <a:cubicBezTo>
                  <a:pt x="11236" y="1035"/>
                  <a:pt x="11232" y="1035"/>
                  <a:pt x="11229" y="1033"/>
                </a:cubicBezTo>
                <a:lnTo>
                  <a:pt x="11223" y="1033"/>
                </a:lnTo>
                <a:cubicBezTo>
                  <a:pt x="11200" y="1033"/>
                  <a:pt x="11183" y="1027"/>
                  <a:pt x="11161" y="1027"/>
                </a:cubicBezTo>
                <a:cubicBezTo>
                  <a:pt x="11132" y="1033"/>
                  <a:pt x="11104" y="1044"/>
                  <a:pt x="11075" y="1044"/>
                </a:cubicBezTo>
                <a:lnTo>
                  <a:pt x="11047" y="1044"/>
                </a:lnTo>
                <a:cubicBezTo>
                  <a:pt x="11025" y="1035"/>
                  <a:pt x="11013" y="994"/>
                  <a:pt x="11017" y="950"/>
                </a:cubicBezTo>
                <a:lnTo>
                  <a:pt x="11017" y="950"/>
                </a:lnTo>
                <a:cubicBezTo>
                  <a:pt x="11040" y="961"/>
                  <a:pt x="11067" y="979"/>
                  <a:pt x="11081" y="987"/>
                </a:cubicBezTo>
                <a:cubicBezTo>
                  <a:pt x="11099" y="994"/>
                  <a:pt x="11112" y="999"/>
                  <a:pt x="11118" y="999"/>
                </a:cubicBezTo>
                <a:cubicBezTo>
                  <a:pt x="11122" y="999"/>
                  <a:pt x="11123" y="997"/>
                  <a:pt x="11121" y="993"/>
                </a:cubicBezTo>
                <a:cubicBezTo>
                  <a:pt x="11109" y="976"/>
                  <a:pt x="11075" y="965"/>
                  <a:pt x="11098" y="942"/>
                </a:cubicBezTo>
                <a:cubicBezTo>
                  <a:pt x="11102" y="936"/>
                  <a:pt x="11106" y="934"/>
                  <a:pt x="11110" y="934"/>
                </a:cubicBezTo>
                <a:cubicBezTo>
                  <a:pt x="11121" y="934"/>
                  <a:pt x="11131" y="953"/>
                  <a:pt x="11144" y="953"/>
                </a:cubicBezTo>
                <a:lnTo>
                  <a:pt x="11155" y="948"/>
                </a:lnTo>
                <a:cubicBezTo>
                  <a:pt x="11158" y="944"/>
                  <a:pt x="11164" y="943"/>
                  <a:pt x="11171" y="943"/>
                </a:cubicBezTo>
                <a:cubicBezTo>
                  <a:pt x="11189" y="943"/>
                  <a:pt x="11216" y="952"/>
                  <a:pt x="11229" y="965"/>
                </a:cubicBezTo>
                <a:cubicBezTo>
                  <a:pt x="11231" y="966"/>
                  <a:pt x="11233" y="967"/>
                  <a:pt x="11236" y="967"/>
                </a:cubicBezTo>
                <a:cubicBezTo>
                  <a:pt x="11250" y="967"/>
                  <a:pt x="11263" y="940"/>
                  <a:pt x="11263" y="931"/>
                </a:cubicBezTo>
                <a:cubicBezTo>
                  <a:pt x="11263" y="920"/>
                  <a:pt x="11277" y="896"/>
                  <a:pt x="11292" y="896"/>
                </a:cubicBezTo>
                <a:cubicBezTo>
                  <a:pt x="11294" y="896"/>
                  <a:pt x="11295" y="896"/>
                  <a:pt x="11297" y="897"/>
                </a:cubicBezTo>
                <a:cubicBezTo>
                  <a:pt x="11308" y="902"/>
                  <a:pt x="11325" y="908"/>
                  <a:pt x="11331" y="914"/>
                </a:cubicBezTo>
                <a:cubicBezTo>
                  <a:pt x="11342" y="900"/>
                  <a:pt x="11352" y="895"/>
                  <a:pt x="11360" y="895"/>
                </a:cubicBezTo>
                <a:close/>
                <a:moveTo>
                  <a:pt x="15026" y="941"/>
                </a:moveTo>
                <a:cubicBezTo>
                  <a:pt x="15036" y="941"/>
                  <a:pt x="15077" y="976"/>
                  <a:pt x="15092" y="976"/>
                </a:cubicBezTo>
                <a:cubicBezTo>
                  <a:pt x="15099" y="974"/>
                  <a:pt x="15103" y="974"/>
                  <a:pt x="15105" y="974"/>
                </a:cubicBezTo>
                <a:cubicBezTo>
                  <a:pt x="15111" y="974"/>
                  <a:pt x="15105" y="979"/>
                  <a:pt x="15092" y="987"/>
                </a:cubicBezTo>
                <a:lnTo>
                  <a:pt x="15070" y="987"/>
                </a:lnTo>
                <a:lnTo>
                  <a:pt x="15030" y="976"/>
                </a:lnTo>
                <a:cubicBezTo>
                  <a:pt x="15019" y="999"/>
                  <a:pt x="15013" y="1021"/>
                  <a:pt x="15013" y="1033"/>
                </a:cubicBezTo>
                <a:lnTo>
                  <a:pt x="15007" y="1038"/>
                </a:lnTo>
                <a:cubicBezTo>
                  <a:pt x="15002" y="1044"/>
                  <a:pt x="14990" y="1044"/>
                  <a:pt x="14985" y="1044"/>
                </a:cubicBezTo>
                <a:lnTo>
                  <a:pt x="14979" y="1044"/>
                </a:lnTo>
                <a:cubicBezTo>
                  <a:pt x="14973" y="1038"/>
                  <a:pt x="14985" y="993"/>
                  <a:pt x="14990" y="982"/>
                </a:cubicBezTo>
                <a:cubicBezTo>
                  <a:pt x="14996" y="965"/>
                  <a:pt x="15013" y="942"/>
                  <a:pt x="15024" y="942"/>
                </a:cubicBezTo>
                <a:cubicBezTo>
                  <a:pt x="15025" y="942"/>
                  <a:pt x="15025" y="941"/>
                  <a:pt x="15026" y="941"/>
                </a:cubicBezTo>
                <a:close/>
                <a:moveTo>
                  <a:pt x="7172" y="976"/>
                </a:moveTo>
                <a:cubicBezTo>
                  <a:pt x="7229" y="982"/>
                  <a:pt x="7274" y="1021"/>
                  <a:pt x="7263" y="1055"/>
                </a:cubicBezTo>
                <a:lnTo>
                  <a:pt x="7217" y="1038"/>
                </a:lnTo>
                <a:cubicBezTo>
                  <a:pt x="7215" y="1037"/>
                  <a:pt x="7212" y="1037"/>
                  <a:pt x="7209" y="1037"/>
                </a:cubicBezTo>
                <a:cubicBezTo>
                  <a:pt x="7197" y="1037"/>
                  <a:pt x="7181" y="1044"/>
                  <a:pt x="7172" y="1044"/>
                </a:cubicBezTo>
                <a:lnTo>
                  <a:pt x="7155" y="1044"/>
                </a:lnTo>
                <a:cubicBezTo>
                  <a:pt x="7149" y="1042"/>
                  <a:pt x="7141" y="1042"/>
                  <a:pt x="7132" y="1042"/>
                </a:cubicBezTo>
                <a:cubicBezTo>
                  <a:pt x="7115" y="1042"/>
                  <a:pt x="7096" y="1044"/>
                  <a:pt x="7092" y="1044"/>
                </a:cubicBezTo>
                <a:cubicBezTo>
                  <a:pt x="7081" y="1038"/>
                  <a:pt x="7047" y="1004"/>
                  <a:pt x="7058" y="993"/>
                </a:cubicBezTo>
                <a:cubicBezTo>
                  <a:pt x="7060" y="990"/>
                  <a:pt x="7062" y="989"/>
                  <a:pt x="7065" y="989"/>
                </a:cubicBezTo>
                <a:cubicBezTo>
                  <a:pt x="7073" y="989"/>
                  <a:pt x="7084" y="999"/>
                  <a:pt x="7092" y="1016"/>
                </a:cubicBezTo>
                <a:lnTo>
                  <a:pt x="7132" y="993"/>
                </a:lnTo>
                <a:lnTo>
                  <a:pt x="7172" y="976"/>
                </a:lnTo>
                <a:close/>
                <a:moveTo>
                  <a:pt x="6434" y="970"/>
                </a:moveTo>
                <a:cubicBezTo>
                  <a:pt x="6445" y="970"/>
                  <a:pt x="6456" y="972"/>
                  <a:pt x="6463" y="976"/>
                </a:cubicBezTo>
                <a:lnTo>
                  <a:pt x="6491" y="999"/>
                </a:lnTo>
                <a:cubicBezTo>
                  <a:pt x="6514" y="1033"/>
                  <a:pt x="6519" y="1061"/>
                  <a:pt x="6502" y="1061"/>
                </a:cubicBezTo>
                <a:cubicBezTo>
                  <a:pt x="6485" y="1061"/>
                  <a:pt x="6457" y="1050"/>
                  <a:pt x="6463" y="1044"/>
                </a:cubicBezTo>
                <a:cubicBezTo>
                  <a:pt x="6463" y="1038"/>
                  <a:pt x="6457" y="1033"/>
                  <a:pt x="6440" y="1027"/>
                </a:cubicBezTo>
                <a:lnTo>
                  <a:pt x="6429" y="1016"/>
                </a:lnTo>
                <a:cubicBezTo>
                  <a:pt x="6417" y="1004"/>
                  <a:pt x="6378" y="1016"/>
                  <a:pt x="6395" y="982"/>
                </a:cubicBezTo>
                <a:cubicBezTo>
                  <a:pt x="6398" y="975"/>
                  <a:pt x="6417" y="970"/>
                  <a:pt x="6434" y="970"/>
                </a:cubicBezTo>
                <a:close/>
                <a:moveTo>
                  <a:pt x="9680" y="993"/>
                </a:moveTo>
                <a:lnTo>
                  <a:pt x="9691" y="1004"/>
                </a:lnTo>
                <a:lnTo>
                  <a:pt x="9708" y="1016"/>
                </a:lnTo>
                <a:cubicBezTo>
                  <a:pt x="9714" y="1038"/>
                  <a:pt x="9708" y="1061"/>
                  <a:pt x="9691" y="1061"/>
                </a:cubicBezTo>
                <a:cubicBezTo>
                  <a:pt x="9680" y="1061"/>
                  <a:pt x="9640" y="1033"/>
                  <a:pt x="9640" y="1016"/>
                </a:cubicBezTo>
                <a:cubicBezTo>
                  <a:pt x="9640" y="1004"/>
                  <a:pt x="9657" y="993"/>
                  <a:pt x="9680" y="993"/>
                </a:cubicBezTo>
                <a:close/>
                <a:moveTo>
                  <a:pt x="9532" y="987"/>
                </a:moveTo>
                <a:cubicBezTo>
                  <a:pt x="9606" y="1004"/>
                  <a:pt x="9629" y="1021"/>
                  <a:pt x="9617" y="1027"/>
                </a:cubicBezTo>
                <a:lnTo>
                  <a:pt x="9583" y="1050"/>
                </a:lnTo>
                <a:cubicBezTo>
                  <a:pt x="9561" y="1058"/>
                  <a:pt x="9541" y="1062"/>
                  <a:pt x="9526" y="1062"/>
                </a:cubicBezTo>
                <a:cubicBezTo>
                  <a:pt x="9512" y="1062"/>
                  <a:pt x="9504" y="1058"/>
                  <a:pt x="9504" y="1050"/>
                </a:cubicBezTo>
                <a:lnTo>
                  <a:pt x="9504" y="1027"/>
                </a:lnTo>
                <a:cubicBezTo>
                  <a:pt x="9504" y="1010"/>
                  <a:pt x="9509" y="993"/>
                  <a:pt x="9521" y="987"/>
                </a:cubicBezTo>
                <a:close/>
                <a:moveTo>
                  <a:pt x="15601" y="981"/>
                </a:moveTo>
                <a:cubicBezTo>
                  <a:pt x="15628" y="981"/>
                  <a:pt x="15636" y="1003"/>
                  <a:pt x="15626" y="1038"/>
                </a:cubicBezTo>
                <a:lnTo>
                  <a:pt x="15580" y="1027"/>
                </a:lnTo>
                <a:cubicBezTo>
                  <a:pt x="15569" y="1027"/>
                  <a:pt x="15552" y="1033"/>
                  <a:pt x="15552" y="1038"/>
                </a:cubicBezTo>
                <a:cubicBezTo>
                  <a:pt x="15552" y="1056"/>
                  <a:pt x="15545" y="1063"/>
                  <a:pt x="15532" y="1063"/>
                </a:cubicBezTo>
                <a:cubicBezTo>
                  <a:pt x="15528" y="1063"/>
                  <a:pt x="15523" y="1062"/>
                  <a:pt x="15518" y="1061"/>
                </a:cubicBezTo>
                <a:cubicBezTo>
                  <a:pt x="15518" y="1061"/>
                  <a:pt x="15512" y="1050"/>
                  <a:pt x="15512" y="1038"/>
                </a:cubicBezTo>
                <a:cubicBezTo>
                  <a:pt x="15512" y="1027"/>
                  <a:pt x="15507" y="1010"/>
                  <a:pt x="15529" y="1004"/>
                </a:cubicBezTo>
                <a:cubicBezTo>
                  <a:pt x="15546" y="1004"/>
                  <a:pt x="15558" y="993"/>
                  <a:pt x="15569" y="987"/>
                </a:cubicBezTo>
                <a:lnTo>
                  <a:pt x="15592" y="982"/>
                </a:lnTo>
                <a:cubicBezTo>
                  <a:pt x="15595" y="981"/>
                  <a:pt x="15598" y="981"/>
                  <a:pt x="15601" y="981"/>
                </a:cubicBezTo>
                <a:close/>
                <a:moveTo>
                  <a:pt x="10900" y="1004"/>
                </a:moveTo>
                <a:lnTo>
                  <a:pt x="10911" y="1010"/>
                </a:lnTo>
                <a:cubicBezTo>
                  <a:pt x="10917" y="1021"/>
                  <a:pt x="10911" y="1033"/>
                  <a:pt x="10905" y="1038"/>
                </a:cubicBezTo>
                <a:cubicBezTo>
                  <a:pt x="10901" y="1038"/>
                  <a:pt x="10885" y="1031"/>
                  <a:pt x="10873" y="1031"/>
                </a:cubicBezTo>
                <a:cubicBezTo>
                  <a:pt x="10867" y="1031"/>
                  <a:pt x="10862" y="1033"/>
                  <a:pt x="10860" y="1038"/>
                </a:cubicBezTo>
                <a:cubicBezTo>
                  <a:pt x="10860" y="1047"/>
                  <a:pt x="10826" y="1052"/>
                  <a:pt x="10800" y="1052"/>
                </a:cubicBezTo>
                <a:cubicBezTo>
                  <a:pt x="10790" y="1052"/>
                  <a:pt x="10781" y="1051"/>
                  <a:pt x="10775" y="1050"/>
                </a:cubicBezTo>
                <a:cubicBezTo>
                  <a:pt x="10760" y="1050"/>
                  <a:pt x="10744" y="1047"/>
                  <a:pt x="10733" y="1047"/>
                </a:cubicBezTo>
                <a:cubicBezTo>
                  <a:pt x="10727" y="1047"/>
                  <a:pt x="10722" y="1048"/>
                  <a:pt x="10718" y="1050"/>
                </a:cubicBezTo>
                <a:lnTo>
                  <a:pt x="10712" y="1055"/>
                </a:lnTo>
                <a:lnTo>
                  <a:pt x="10707" y="1061"/>
                </a:lnTo>
                <a:cubicBezTo>
                  <a:pt x="10705" y="1064"/>
                  <a:pt x="10704" y="1065"/>
                  <a:pt x="10703" y="1065"/>
                </a:cubicBezTo>
                <a:cubicBezTo>
                  <a:pt x="10699" y="1065"/>
                  <a:pt x="10695" y="1054"/>
                  <a:pt x="10695" y="1050"/>
                </a:cubicBezTo>
                <a:cubicBezTo>
                  <a:pt x="10690" y="1038"/>
                  <a:pt x="10724" y="1027"/>
                  <a:pt x="10758" y="1021"/>
                </a:cubicBezTo>
                <a:lnTo>
                  <a:pt x="10786" y="1016"/>
                </a:lnTo>
                <a:lnTo>
                  <a:pt x="10814" y="1010"/>
                </a:lnTo>
                <a:cubicBezTo>
                  <a:pt x="10843" y="1010"/>
                  <a:pt x="10877" y="1004"/>
                  <a:pt x="10888" y="1004"/>
                </a:cubicBezTo>
                <a:close/>
                <a:moveTo>
                  <a:pt x="10985" y="939"/>
                </a:moveTo>
                <a:cubicBezTo>
                  <a:pt x="10991" y="939"/>
                  <a:pt x="10999" y="942"/>
                  <a:pt x="11008" y="945"/>
                </a:cubicBezTo>
                <a:lnTo>
                  <a:pt x="11008" y="945"/>
                </a:lnTo>
                <a:cubicBezTo>
                  <a:pt x="11003" y="951"/>
                  <a:pt x="10999" y="959"/>
                  <a:pt x="10996" y="970"/>
                </a:cubicBezTo>
                <a:lnTo>
                  <a:pt x="10985" y="987"/>
                </a:lnTo>
                <a:lnTo>
                  <a:pt x="10973" y="1010"/>
                </a:lnTo>
                <a:cubicBezTo>
                  <a:pt x="10985" y="1021"/>
                  <a:pt x="10985" y="1038"/>
                  <a:pt x="10973" y="1055"/>
                </a:cubicBezTo>
                <a:lnTo>
                  <a:pt x="10956" y="1067"/>
                </a:lnTo>
                <a:cubicBezTo>
                  <a:pt x="10956" y="1067"/>
                  <a:pt x="10945" y="1061"/>
                  <a:pt x="10939" y="1055"/>
                </a:cubicBezTo>
                <a:lnTo>
                  <a:pt x="10968" y="970"/>
                </a:lnTo>
                <a:lnTo>
                  <a:pt x="10973" y="948"/>
                </a:lnTo>
                <a:cubicBezTo>
                  <a:pt x="10974" y="942"/>
                  <a:pt x="10979" y="939"/>
                  <a:pt x="10985" y="939"/>
                </a:cubicBezTo>
                <a:close/>
                <a:moveTo>
                  <a:pt x="6939" y="970"/>
                </a:moveTo>
                <a:cubicBezTo>
                  <a:pt x="6956" y="976"/>
                  <a:pt x="6962" y="999"/>
                  <a:pt x="6956" y="1010"/>
                </a:cubicBezTo>
                <a:cubicBezTo>
                  <a:pt x="6956" y="1016"/>
                  <a:pt x="6985" y="1016"/>
                  <a:pt x="6996" y="1016"/>
                </a:cubicBezTo>
                <a:cubicBezTo>
                  <a:pt x="7001" y="1014"/>
                  <a:pt x="7005" y="1013"/>
                  <a:pt x="7008" y="1013"/>
                </a:cubicBezTo>
                <a:cubicBezTo>
                  <a:pt x="7016" y="1013"/>
                  <a:pt x="7019" y="1017"/>
                  <a:pt x="7019" y="1021"/>
                </a:cubicBezTo>
                <a:cubicBezTo>
                  <a:pt x="7019" y="1021"/>
                  <a:pt x="6990" y="1055"/>
                  <a:pt x="6979" y="1067"/>
                </a:cubicBezTo>
                <a:cubicBezTo>
                  <a:pt x="6977" y="1068"/>
                  <a:pt x="6974" y="1068"/>
                  <a:pt x="6971" y="1068"/>
                </a:cubicBezTo>
                <a:cubicBezTo>
                  <a:pt x="6957" y="1068"/>
                  <a:pt x="6937" y="1060"/>
                  <a:pt x="6928" y="1055"/>
                </a:cubicBezTo>
                <a:cubicBezTo>
                  <a:pt x="6927" y="1055"/>
                  <a:pt x="6926" y="1054"/>
                  <a:pt x="6925" y="1054"/>
                </a:cubicBezTo>
                <a:cubicBezTo>
                  <a:pt x="6916" y="1054"/>
                  <a:pt x="6899" y="1068"/>
                  <a:pt x="6894" y="1078"/>
                </a:cubicBezTo>
                <a:cubicBezTo>
                  <a:pt x="6891" y="1083"/>
                  <a:pt x="6884" y="1085"/>
                  <a:pt x="6875" y="1085"/>
                </a:cubicBezTo>
                <a:cubicBezTo>
                  <a:pt x="6863" y="1085"/>
                  <a:pt x="6849" y="1081"/>
                  <a:pt x="6843" y="1078"/>
                </a:cubicBezTo>
                <a:cubicBezTo>
                  <a:pt x="6831" y="1072"/>
                  <a:pt x="6797" y="1067"/>
                  <a:pt x="6786" y="1067"/>
                </a:cubicBezTo>
                <a:cubicBezTo>
                  <a:pt x="6773" y="1071"/>
                  <a:pt x="6741" y="1082"/>
                  <a:pt x="6723" y="1082"/>
                </a:cubicBezTo>
                <a:cubicBezTo>
                  <a:pt x="6718" y="1082"/>
                  <a:pt x="6714" y="1081"/>
                  <a:pt x="6712" y="1078"/>
                </a:cubicBezTo>
                <a:cubicBezTo>
                  <a:pt x="6707" y="1067"/>
                  <a:pt x="6746" y="1038"/>
                  <a:pt x="6803" y="1016"/>
                </a:cubicBezTo>
                <a:lnTo>
                  <a:pt x="6831" y="1038"/>
                </a:lnTo>
                <a:lnTo>
                  <a:pt x="6837" y="1038"/>
                </a:lnTo>
                <a:cubicBezTo>
                  <a:pt x="6837" y="1045"/>
                  <a:pt x="6841" y="1050"/>
                  <a:pt x="6849" y="1050"/>
                </a:cubicBezTo>
                <a:cubicBezTo>
                  <a:pt x="6853" y="1050"/>
                  <a:pt x="6859" y="1048"/>
                  <a:pt x="6865" y="1044"/>
                </a:cubicBezTo>
                <a:cubicBezTo>
                  <a:pt x="6882" y="1038"/>
                  <a:pt x="6917" y="982"/>
                  <a:pt x="6917" y="970"/>
                </a:cubicBezTo>
                <a:close/>
                <a:moveTo>
                  <a:pt x="9307" y="1035"/>
                </a:moveTo>
                <a:cubicBezTo>
                  <a:pt x="9314" y="1035"/>
                  <a:pt x="9321" y="1036"/>
                  <a:pt x="9328" y="1038"/>
                </a:cubicBezTo>
                <a:cubicBezTo>
                  <a:pt x="9345" y="1044"/>
                  <a:pt x="9458" y="1038"/>
                  <a:pt x="9458" y="1050"/>
                </a:cubicBezTo>
                <a:cubicBezTo>
                  <a:pt x="9464" y="1067"/>
                  <a:pt x="9458" y="1078"/>
                  <a:pt x="9447" y="1084"/>
                </a:cubicBezTo>
                <a:cubicBezTo>
                  <a:pt x="9428" y="1084"/>
                  <a:pt x="9409" y="1086"/>
                  <a:pt x="9392" y="1086"/>
                </a:cubicBezTo>
                <a:cubicBezTo>
                  <a:pt x="9383" y="1086"/>
                  <a:pt x="9375" y="1086"/>
                  <a:pt x="9368" y="1084"/>
                </a:cubicBezTo>
                <a:lnTo>
                  <a:pt x="9334" y="1061"/>
                </a:lnTo>
                <a:cubicBezTo>
                  <a:pt x="9321" y="1078"/>
                  <a:pt x="9294" y="1086"/>
                  <a:pt x="9280" y="1086"/>
                </a:cubicBezTo>
                <a:cubicBezTo>
                  <a:pt x="9276" y="1086"/>
                  <a:pt x="9272" y="1085"/>
                  <a:pt x="9271" y="1084"/>
                </a:cubicBezTo>
                <a:cubicBezTo>
                  <a:pt x="9260" y="1078"/>
                  <a:pt x="9277" y="1050"/>
                  <a:pt x="9282" y="1044"/>
                </a:cubicBezTo>
                <a:cubicBezTo>
                  <a:pt x="9289" y="1037"/>
                  <a:pt x="9298" y="1035"/>
                  <a:pt x="9307" y="1035"/>
                </a:cubicBezTo>
                <a:close/>
                <a:moveTo>
                  <a:pt x="9149" y="1007"/>
                </a:moveTo>
                <a:cubicBezTo>
                  <a:pt x="9161" y="1007"/>
                  <a:pt x="9172" y="1010"/>
                  <a:pt x="9180" y="1016"/>
                </a:cubicBezTo>
                <a:cubicBezTo>
                  <a:pt x="9192" y="1027"/>
                  <a:pt x="9214" y="1067"/>
                  <a:pt x="9192" y="1078"/>
                </a:cubicBezTo>
                <a:lnTo>
                  <a:pt x="9163" y="1084"/>
                </a:lnTo>
                <a:lnTo>
                  <a:pt x="9141" y="1089"/>
                </a:lnTo>
                <a:cubicBezTo>
                  <a:pt x="9107" y="1084"/>
                  <a:pt x="9101" y="1027"/>
                  <a:pt x="9118" y="1016"/>
                </a:cubicBezTo>
                <a:cubicBezTo>
                  <a:pt x="9126" y="1010"/>
                  <a:pt x="9138" y="1007"/>
                  <a:pt x="9149" y="1007"/>
                </a:cubicBezTo>
                <a:close/>
                <a:moveTo>
                  <a:pt x="10504" y="932"/>
                </a:moveTo>
                <a:cubicBezTo>
                  <a:pt x="10534" y="932"/>
                  <a:pt x="10552" y="944"/>
                  <a:pt x="10548" y="965"/>
                </a:cubicBezTo>
                <a:lnTo>
                  <a:pt x="10536" y="982"/>
                </a:lnTo>
                <a:lnTo>
                  <a:pt x="10519" y="1010"/>
                </a:lnTo>
                <a:cubicBezTo>
                  <a:pt x="10502" y="1004"/>
                  <a:pt x="10488" y="1001"/>
                  <a:pt x="10479" y="1001"/>
                </a:cubicBezTo>
                <a:cubicBezTo>
                  <a:pt x="10470" y="1001"/>
                  <a:pt x="10465" y="1004"/>
                  <a:pt x="10468" y="1010"/>
                </a:cubicBezTo>
                <a:cubicBezTo>
                  <a:pt x="10474" y="1021"/>
                  <a:pt x="10531" y="1067"/>
                  <a:pt x="10536" y="1078"/>
                </a:cubicBezTo>
                <a:cubicBezTo>
                  <a:pt x="10548" y="1089"/>
                  <a:pt x="10536" y="1101"/>
                  <a:pt x="10519" y="1101"/>
                </a:cubicBezTo>
                <a:lnTo>
                  <a:pt x="10480" y="1101"/>
                </a:lnTo>
                <a:cubicBezTo>
                  <a:pt x="10468" y="1084"/>
                  <a:pt x="10451" y="1067"/>
                  <a:pt x="10446" y="1061"/>
                </a:cubicBezTo>
                <a:lnTo>
                  <a:pt x="10440" y="1050"/>
                </a:lnTo>
                <a:lnTo>
                  <a:pt x="10395" y="1010"/>
                </a:lnTo>
                <a:cubicBezTo>
                  <a:pt x="10417" y="987"/>
                  <a:pt x="10434" y="953"/>
                  <a:pt x="10429" y="953"/>
                </a:cubicBezTo>
                <a:cubicBezTo>
                  <a:pt x="10423" y="948"/>
                  <a:pt x="10434" y="936"/>
                  <a:pt x="10446" y="936"/>
                </a:cubicBezTo>
                <a:lnTo>
                  <a:pt x="10468" y="936"/>
                </a:lnTo>
                <a:cubicBezTo>
                  <a:pt x="10482" y="933"/>
                  <a:pt x="10494" y="932"/>
                  <a:pt x="10504" y="932"/>
                </a:cubicBezTo>
                <a:close/>
                <a:moveTo>
                  <a:pt x="5946" y="1031"/>
                </a:moveTo>
                <a:cubicBezTo>
                  <a:pt x="5959" y="1031"/>
                  <a:pt x="5971" y="1040"/>
                  <a:pt x="5975" y="1044"/>
                </a:cubicBezTo>
                <a:cubicBezTo>
                  <a:pt x="5975" y="1055"/>
                  <a:pt x="5985" y="1096"/>
                  <a:pt x="5976" y="1096"/>
                </a:cubicBezTo>
                <a:cubicBezTo>
                  <a:pt x="5976" y="1096"/>
                  <a:pt x="5975" y="1095"/>
                  <a:pt x="5975" y="1095"/>
                </a:cubicBezTo>
                <a:cubicBezTo>
                  <a:pt x="5973" y="1094"/>
                  <a:pt x="5970" y="1094"/>
                  <a:pt x="5966" y="1094"/>
                </a:cubicBezTo>
                <a:cubicBezTo>
                  <a:pt x="5942" y="1094"/>
                  <a:pt x="5880" y="1106"/>
                  <a:pt x="5856" y="1106"/>
                </a:cubicBezTo>
                <a:cubicBezTo>
                  <a:pt x="5827" y="1101"/>
                  <a:pt x="5804" y="1084"/>
                  <a:pt x="5810" y="1067"/>
                </a:cubicBezTo>
                <a:cubicBezTo>
                  <a:pt x="5810" y="1059"/>
                  <a:pt x="5827" y="1051"/>
                  <a:pt x="5839" y="1051"/>
                </a:cubicBezTo>
                <a:cubicBezTo>
                  <a:pt x="5844" y="1051"/>
                  <a:pt x="5848" y="1052"/>
                  <a:pt x="5850" y="1055"/>
                </a:cubicBezTo>
                <a:cubicBezTo>
                  <a:pt x="5854" y="1064"/>
                  <a:pt x="5867" y="1069"/>
                  <a:pt x="5881" y="1069"/>
                </a:cubicBezTo>
                <a:cubicBezTo>
                  <a:pt x="5886" y="1069"/>
                  <a:pt x="5891" y="1068"/>
                  <a:pt x="5895" y="1067"/>
                </a:cubicBezTo>
                <a:lnTo>
                  <a:pt x="5912" y="1055"/>
                </a:lnTo>
                <a:lnTo>
                  <a:pt x="5929" y="1038"/>
                </a:lnTo>
                <a:cubicBezTo>
                  <a:pt x="5935" y="1033"/>
                  <a:pt x="5941" y="1031"/>
                  <a:pt x="5946" y="1031"/>
                </a:cubicBezTo>
                <a:close/>
                <a:moveTo>
                  <a:pt x="10588" y="1028"/>
                </a:moveTo>
                <a:cubicBezTo>
                  <a:pt x="10593" y="1028"/>
                  <a:pt x="10597" y="1029"/>
                  <a:pt x="10599" y="1033"/>
                </a:cubicBezTo>
                <a:cubicBezTo>
                  <a:pt x="10601" y="1035"/>
                  <a:pt x="10607" y="1040"/>
                  <a:pt x="10614" y="1047"/>
                </a:cubicBezTo>
                <a:lnTo>
                  <a:pt x="10614" y="1047"/>
                </a:lnTo>
                <a:cubicBezTo>
                  <a:pt x="10610" y="1063"/>
                  <a:pt x="10611" y="1086"/>
                  <a:pt x="10616" y="1112"/>
                </a:cubicBezTo>
                <a:lnTo>
                  <a:pt x="10610" y="1112"/>
                </a:lnTo>
                <a:lnTo>
                  <a:pt x="10587" y="1089"/>
                </a:lnTo>
                <a:lnTo>
                  <a:pt x="10559" y="1067"/>
                </a:lnTo>
                <a:cubicBezTo>
                  <a:pt x="10559" y="1039"/>
                  <a:pt x="10576" y="1028"/>
                  <a:pt x="10588" y="1028"/>
                </a:cubicBezTo>
                <a:close/>
                <a:moveTo>
                  <a:pt x="7399" y="999"/>
                </a:moveTo>
                <a:cubicBezTo>
                  <a:pt x="7416" y="1016"/>
                  <a:pt x="7427" y="1044"/>
                  <a:pt x="7433" y="1055"/>
                </a:cubicBezTo>
                <a:lnTo>
                  <a:pt x="7439" y="1067"/>
                </a:lnTo>
                <a:cubicBezTo>
                  <a:pt x="7467" y="1095"/>
                  <a:pt x="7467" y="1106"/>
                  <a:pt x="7427" y="1123"/>
                </a:cubicBezTo>
                <a:cubicBezTo>
                  <a:pt x="7416" y="1118"/>
                  <a:pt x="7421" y="1101"/>
                  <a:pt x="7427" y="1101"/>
                </a:cubicBezTo>
                <a:cubicBezTo>
                  <a:pt x="7427" y="1095"/>
                  <a:pt x="7421" y="1078"/>
                  <a:pt x="7404" y="1067"/>
                </a:cubicBezTo>
                <a:lnTo>
                  <a:pt x="7393" y="1055"/>
                </a:lnTo>
                <a:cubicBezTo>
                  <a:pt x="7376" y="1044"/>
                  <a:pt x="7359" y="1027"/>
                  <a:pt x="7382" y="1010"/>
                </a:cubicBezTo>
                <a:lnTo>
                  <a:pt x="7399" y="999"/>
                </a:lnTo>
                <a:close/>
                <a:moveTo>
                  <a:pt x="5243" y="1072"/>
                </a:moveTo>
                <a:lnTo>
                  <a:pt x="5260" y="1095"/>
                </a:lnTo>
                <a:cubicBezTo>
                  <a:pt x="5272" y="1086"/>
                  <a:pt x="5284" y="1080"/>
                  <a:pt x="5294" y="1080"/>
                </a:cubicBezTo>
                <a:cubicBezTo>
                  <a:pt x="5302" y="1080"/>
                  <a:pt x="5308" y="1085"/>
                  <a:pt x="5311" y="1095"/>
                </a:cubicBezTo>
                <a:cubicBezTo>
                  <a:pt x="5315" y="1108"/>
                  <a:pt x="5307" y="1126"/>
                  <a:pt x="5287" y="1126"/>
                </a:cubicBezTo>
                <a:cubicBezTo>
                  <a:pt x="5279" y="1126"/>
                  <a:pt x="5270" y="1124"/>
                  <a:pt x="5260" y="1118"/>
                </a:cubicBezTo>
                <a:lnTo>
                  <a:pt x="5226" y="1095"/>
                </a:lnTo>
                <a:cubicBezTo>
                  <a:pt x="5226" y="1089"/>
                  <a:pt x="5226" y="1084"/>
                  <a:pt x="5226" y="1078"/>
                </a:cubicBezTo>
                <a:cubicBezTo>
                  <a:pt x="5226" y="1072"/>
                  <a:pt x="5243" y="1072"/>
                  <a:pt x="5243" y="1072"/>
                </a:cubicBezTo>
                <a:close/>
                <a:moveTo>
                  <a:pt x="8800" y="790"/>
                </a:moveTo>
                <a:cubicBezTo>
                  <a:pt x="8807" y="790"/>
                  <a:pt x="8817" y="792"/>
                  <a:pt x="8829" y="794"/>
                </a:cubicBezTo>
                <a:cubicBezTo>
                  <a:pt x="8851" y="794"/>
                  <a:pt x="8914" y="823"/>
                  <a:pt x="8925" y="828"/>
                </a:cubicBezTo>
                <a:lnTo>
                  <a:pt x="8914" y="845"/>
                </a:lnTo>
                <a:cubicBezTo>
                  <a:pt x="8899" y="861"/>
                  <a:pt x="8910" y="898"/>
                  <a:pt x="8873" y="898"/>
                </a:cubicBezTo>
                <a:cubicBezTo>
                  <a:pt x="8868" y="898"/>
                  <a:pt x="8863" y="898"/>
                  <a:pt x="8857" y="897"/>
                </a:cubicBezTo>
                <a:cubicBezTo>
                  <a:pt x="8857" y="897"/>
                  <a:pt x="8846" y="925"/>
                  <a:pt x="8846" y="936"/>
                </a:cubicBezTo>
                <a:lnTo>
                  <a:pt x="8857" y="959"/>
                </a:lnTo>
                <a:cubicBezTo>
                  <a:pt x="8851" y="993"/>
                  <a:pt x="8863" y="1027"/>
                  <a:pt x="8868" y="1044"/>
                </a:cubicBezTo>
                <a:lnTo>
                  <a:pt x="8885" y="1038"/>
                </a:lnTo>
                <a:cubicBezTo>
                  <a:pt x="8897" y="1033"/>
                  <a:pt x="8908" y="1027"/>
                  <a:pt x="8919" y="1021"/>
                </a:cubicBezTo>
                <a:lnTo>
                  <a:pt x="8942" y="999"/>
                </a:lnTo>
                <a:lnTo>
                  <a:pt x="8942" y="999"/>
                </a:lnTo>
                <a:cubicBezTo>
                  <a:pt x="8953" y="1016"/>
                  <a:pt x="8925" y="1061"/>
                  <a:pt x="8880" y="1095"/>
                </a:cubicBezTo>
                <a:lnTo>
                  <a:pt x="8823" y="1084"/>
                </a:lnTo>
                <a:lnTo>
                  <a:pt x="8800" y="1084"/>
                </a:lnTo>
                <a:cubicBezTo>
                  <a:pt x="8783" y="1106"/>
                  <a:pt x="8749" y="1129"/>
                  <a:pt x="8732" y="1140"/>
                </a:cubicBezTo>
                <a:lnTo>
                  <a:pt x="8715" y="1118"/>
                </a:lnTo>
                <a:cubicBezTo>
                  <a:pt x="8698" y="1089"/>
                  <a:pt x="8670" y="1084"/>
                  <a:pt x="8636" y="1084"/>
                </a:cubicBezTo>
                <a:lnTo>
                  <a:pt x="8585" y="1084"/>
                </a:lnTo>
                <a:cubicBezTo>
                  <a:pt x="8528" y="1084"/>
                  <a:pt x="8488" y="1101"/>
                  <a:pt x="8494" y="1106"/>
                </a:cubicBezTo>
                <a:cubicBezTo>
                  <a:pt x="8500" y="1112"/>
                  <a:pt x="8448" y="1129"/>
                  <a:pt x="8426" y="1129"/>
                </a:cubicBezTo>
                <a:cubicBezTo>
                  <a:pt x="8409" y="1129"/>
                  <a:pt x="8392" y="1084"/>
                  <a:pt x="8392" y="1072"/>
                </a:cubicBezTo>
                <a:cubicBezTo>
                  <a:pt x="8392" y="1055"/>
                  <a:pt x="8403" y="1044"/>
                  <a:pt x="8426" y="1044"/>
                </a:cubicBezTo>
                <a:lnTo>
                  <a:pt x="8437" y="1050"/>
                </a:lnTo>
                <a:lnTo>
                  <a:pt x="8448" y="1061"/>
                </a:lnTo>
                <a:cubicBezTo>
                  <a:pt x="8460" y="1055"/>
                  <a:pt x="8494" y="1033"/>
                  <a:pt x="8505" y="1033"/>
                </a:cubicBezTo>
                <a:cubicBezTo>
                  <a:pt x="8517" y="1038"/>
                  <a:pt x="8539" y="1044"/>
                  <a:pt x="8562" y="1044"/>
                </a:cubicBezTo>
                <a:lnTo>
                  <a:pt x="8573" y="1038"/>
                </a:lnTo>
                <a:lnTo>
                  <a:pt x="8602" y="1021"/>
                </a:lnTo>
                <a:cubicBezTo>
                  <a:pt x="8607" y="1038"/>
                  <a:pt x="8624" y="1055"/>
                  <a:pt x="8630" y="1055"/>
                </a:cubicBezTo>
                <a:lnTo>
                  <a:pt x="8636" y="1055"/>
                </a:lnTo>
                <a:cubicBezTo>
                  <a:pt x="8647" y="1055"/>
                  <a:pt x="8664" y="1050"/>
                  <a:pt x="8675" y="1044"/>
                </a:cubicBezTo>
                <a:lnTo>
                  <a:pt x="8687" y="1044"/>
                </a:lnTo>
                <a:cubicBezTo>
                  <a:pt x="8689" y="1042"/>
                  <a:pt x="8690" y="1041"/>
                  <a:pt x="8692" y="1041"/>
                </a:cubicBezTo>
                <a:cubicBezTo>
                  <a:pt x="8702" y="1041"/>
                  <a:pt x="8710" y="1063"/>
                  <a:pt x="8715" y="1072"/>
                </a:cubicBezTo>
                <a:cubicBezTo>
                  <a:pt x="8715" y="1074"/>
                  <a:pt x="8716" y="1075"/>
                  <a:pt x="8718" y="1075"/>
                </a:cubicBezTo>
                <a:cubicBezTo>
                  <a:pt x="8725" y="1075"/>
                  <a:pt x="8749" y="1055"/>
                  <a:pt x="8772" y="1027"/>
                </a:cubicBezTo>
                <a:lnTo>
                  <a:pt x="8800" y="1010"/>
                </a:lnTo>
                <a:cubicBezTo>
                  <a:pt x="8823" y="999"/>
                  <a:pt x="8829" y="993"/>
                  <a:pt x="8829" y="970"/>
                </a:cubicBezTo>
                <a:cubicBezTo>
                  <a:pt x="8829" y="955"/>
                  <a:pt x="8819" y="953"/>
                  <a:pt x="8808" y="953"/>
                </a:cubicBezTo>
                <a:cubicBezTo>
                  <a:pt x="8803" y="953"/>
                  <a:pt x="8798" y="953"/>
                  <a:pt x="8795" y="953"/>
                </a:cubicBezTo>
                <a:cubicBezTo>
                  <a:pt x="8789" y="953"/>
                  <a:pt x="8778" y="948"/>
                  <a:pt x="8778" y="948"/>
                </a:cubicBezTo>
                <a:lnTo>
                  <a:pt x="8772" y="942"/>
                </a:lnTo>
                <a:cubicBezTo>
                  <a:pt x="8772" y="931"/>
                  <a:pt x="8772" y="925"/>
                  <a:pt x="8783" y="925"/>
                </a:cubicBezTo>
                <a:lnTo>
                  <a:pt x="8800" y="925"/>
                </a:lnTo>
                <a:cubicBezTo>
                  <a:pt x="8801" y="925"/>
                  <a:pt x="8801" y="925"/>
                  <a:pt x="8802" y="925"/>
                </a:cubicBezTo>
                <a:cubicBezTo>
                  <a:pt x="8813" y="925"/>
                  <a:pt x="8829" y="874"/>
                  <a:pt x="8846" y="868"/>
                </a:cubicBezTo>
                <a:cubicBezTo>
                  <a:pt x="8868" y="857"/>
                  <a:pt x="8885" y="845"/>
                  <a:pt x="8885" y="840"/>
                </a:cubicBezTo>
                <a:lnTo>
                  <a:pt x="8885" y="834"/>
                </a:lnTo>
                <a:lnTo>
                  <a:pt x="8880" y="828"/>
                </a:lnTo>
                <a:cubicBezTo>
                  <a:pt x="8874" y="828"/>
                  <a:pt x="8846" y="817"/>
                  <a:pt x="8817" y="811"/>
                </a:cubicBezTo>
                <a:lnTo>
                  <a:pt x="8795" y="794"/>
                </a:lnTo>
                <a:lnTo>
                  <a:pt x="8789" y="794"/>
                </a:lnTo>
                <a:cubicBezTo>
                  <a:pt x="8789" y="792"/>
                  <a:pt x="8793" y="790"/>
                  <a:pt x="8800" y="790"/>
                </a:cubicBezTo>
                <a:close/>
                <a:moveTo>
                  <a:pt x="15139" y="1054"/>
                </a:moveTo>
                <a:cubicBezTo>
                  <a:pt x="15149" y="1054"/>
                  <a:pt x="15161" y="1062"/>
                  <a:pt x="15161" y="1067"/>
                </a:cubicBezTo>
                <a:cubicBezTo>
                  <a:pt x="15161" y="1072"/>
                  <a:pt x="15138" y="1106"/>
                  <a:pt x="15155" y="1112"/>
                </a:cubicBezTo>
                <a:cubicBezTo>
                  <a:pt x="15172" y="1112"/>
                  <a:pt x="15166" y="1123"/>
                  <a:pt x="15149" y="1135"/>
                </a:cubicBezTo>
                <a:lnTo>
                  <a:pt x="15127" y="1140"/>
                </a:lnTo>
                <a:cubicBezTo>
                  <a:pt x="15115" y="1140"/>
                  <a:pt x="15098" y="1140"/>
                  <a:pt x="15092" y="1135"/>
                </a:cubicBezTo>
                <a:cubicBezTo>
                  <a:pt x="15087" y="1118"/>
                  <a:pt x="15087" y="1106"/>
                  <a:pt x="15109" y="1101"/>
                </a:cubicBezTo>
                <a:cubicBezTo>
                  <a:pt x="15138" y="1101"/>
                  <a:pt x="15121" y="1078"/>
                  <a:pt x="15127" y="1067"/>
                </a:cubicBezTo>
                <a:lnTo>
                  <a:pt x="15132" y="1055"/>
                </a:lnTo>
                <a:cubicBezTo>
                  <a:pt x="15134" y="1054"/>
                  <a:pt x="15137" y="1054"/>
                  <a:pt x="15139" y="1054"/>
                </a:cubicBezTo>
                <a:close/>
                <a:moveTo>
                  <a:pt x="13262" y="984"/>
                </a:moveTo>
                <a:cubicBezTo>
                  <a:pt x="13273" y="984"/>
                  <a:pt x="13285" y="987"/>
                  <a:pt x="13294" y="987"/>
                </a:cubicBezTo>
                <a:cubicBezTo>
                  <a:pt x="13311" y="987"/>
                  <a:pt x="13300" y="999"/>
                  <a:pt x="13260" y="1010"/>
                </a:cubicBezTo>
                <a:lnTo>
                  <a:pt x="13288" y="1033"/>
                </a:lnTo>
                <a:cubicBezTo>
                  <a:pt x="13305" y="1055"/>
                  <a:pt x="13283" y="1067"/>
                  <a:pt x="13288" y="1084"/>
                </a:cubicBezTo>
                <a:lnTo>
                  <a:pt x="13305" y="1118"/>
                </a:lnTo>
                <a:cubicBezTo>
                  <a:pt x="13298" y="1127"/>
                  <a:pt x="13288" y="1131"/>
                  <a:pt x="13278" y="1131"/>
                </a:cubicBezTo>
                <a:cubicBezTo>
                  <a:pt x="13264" y="1131"/>
                  <a:pt x="13252" y="1124"/>
                  <a:pt x="13248" y="1118"/>
                </a:cubicBezTo>
                <a:cubicBezTo>
                  <a:pt x="13245" y="1111"/>
                  <a:pt x="13240" y="1108"/>
                  <a:pt x="13235" y="1108"/>
                </a:cubicBezTo>
                <a:cubicBezTo>
                  <a:pt x="13231" y="1108"/>
                  <a:pt x="13228" y="1110"/>
                  <a:pt x="13226" y="1112"/>
                </a:cubicBezTo>
                <a:cubicBezTo>
                  <a:pt x="13226" y="1131"/>
                  <a:pt x="13222" y="1142"/>
                  <a:pt x="13208" y="1142"/>
                </a:cubicBezTo>
                <a:cubicBezTo>
                  <a:pt x="13205" y="1142"/>
                  <a:pt x="13201" y="1141"/>
                  <a:pt x="13197" y="1140"/>
                </a:cubicBezTo>
                <a:cubicBezTo>
                  <a:pt x="13192" y="1140"/>
                  <a:pt x="13192" y="1123"/>
                  <a:pt x="13186" y="1112"/>
                </a:cubicBezTo>
                <a:cubicBezTo>
                  <a:pt x="13186" y="1106"/>
                  <a:pt x="13197" y="1101"/>
                  <a:pt x="13203" y="1095"/>
                </a:cubicBezTo>
                <a:lnTo>
                  <a:pt x="13209" y="1078"/>
                </a:lnTo>
                <a:cubicBezTo>
                  <a:pt x="13175" y="1061"/>
                  <a:pt x="13163" y="1044"/>
                  <a:pt x="13180" y="1038"/>
                </a:cubicBezTo>
                <a:lnTo>
                  <a:pt x="13192" y="1033"/>
                </a:lnTo>
                <a:lnTo>
                  <a:pt x="13197" y="1033"/>
                </a:lnTo>
                <a:cubicBezTo>
                  <a:pt x="13198" y="1032"/>
                  <a:pt x="13199" y="1032"/>
                  <a:pt x="13201" y="1032"/>
                </a:cubicBezTo>
                <a:cubicBezTo>
                  <a:pt x="13212" y="1032"/>
                  <a:pt x="13226" y="1056"/>
                  <a:pt x="13226" y="1067"/>
                </a:cubicBezTo>
                <a:cubicBezTo>
                  <a:pt x="13226" y="1072"/>
                  <a:pt x="13237" y="1084"/>
                  <a:pt x="13237" y="1084"/>
                </a:cubicBezTo>
                <a:cubicBezTo>
                  <a:pt x="13243" y="1084"/>
                  <a:pt x="13243" y="1021"/>
                  <a:pt x="13243" y="999"/>
                </a:cubicBezTo>
                <a:cubicBezTo>
                  <a:pt x="13243" y="987"/>
                  <a:pt x="13251" y="984"/>
                  <a:pt x="13262" y="984"/>
                </a:cubicBezTo>
                <a:close/>
                <a:moveTo>
                  <a:pt x="5608" y="1011"/>
                </a:moveTo>
                <a:cubicBezTo>
                  <a:pt x="5617" y="1011"/>
                  <a:pt x="5623" y="1019"/>
                  <a:pt x="5623" y="1033"/>
                </a:cubicBezTo>
                <a:cubicBezTo>
                  <a:pt x="5623" y="1051"/>
                  <a:pt x="5664" y="1084"/>
                  <a:pt x="5685" y="1084"/>
                </a:cubicBezTo>
                <a:cubicBezTo>
                  <a:pt x="5690" y="1084"/>
                  <a:pt x="5694" y="1082"/>
                  <a:pt x="5697" y="1078"/>
                </a:cubicBezTo>
                <a:cubicBezTo>
                  <a:pt x="5701" y="1072"/>
                  <a:pt x="5704" y="1067"/>
                  <a:pt x="5707" y="1064"/>
                </a:cubicBezTo>
                <a:lnTo>
                  <a:pt x="5707" y="1064"/>
                </a:lnTo>
                <a:cubicBezTo>
                  <a:pt x="5703" y="1072"/>
                  <a:pt x="5691" y="1097"/>
                  <a:pt x="5691" y="1106"/>
                </a:cubicBezTo>
                <a:cubicBezTo>
                  <a:pt x="5697" y="1123"/>
                  <a:pt x="5697" y="1140"/>
                  <a:pt x="5697" y="1152"/>
                </a:cubicBezTo>
                <a:lnTo>
                  <a:pt x="5691" y="1157"/>
                </a:lnTo>
                <a:lnTo>
                  <a:pt x="5668" y="1157"/>
                </a:lnTo>
                <a:cubicBezTo>
                  <a:pt x="5663" y="1146"/>
                  <a:pt x="5663" y="1135"/>
                  <a:pt x="5651" y="1123"/>
                </a:cubicBezTo>
                <a:lnTo>
                  <a:pt x="5600" y="1123"/>
                </a:lnTo>
                <a:lnTo>
                  <a:pt x="5589" y="1129"/>
                </a:lnTo>
                <a:cubicBezTo>
                  <a:pt x="5576" y="1139"/>
                  <a:pt x="5566" y="1143"/>
                  <a:pt x="5556" y="1143"/>
                </a:cubicBezTo>
                <a:cubicBezTo>
                  <a:pt x="5547" y="1143"/>
                  <a:pt x="5540" y="1140"/>
                  <a:pt x="5532" y="1135"/>
                </a:cubicBezTo>
                <a:lnTo>
                  <a:pt x="5504" y="1118"/>
                </a:lnTo>
                <a:cubicBezTo>
                  <a:pt x="5521" y="1101"/>
                  <a:pt x="5572" y="1038"/>
                  <a:pt x="5589" y="1021"/>
                </a:cubicBezTo>
                <a:cubicBezTo>
                  <a:pt x="5596" y="1015"/>
                  <a:pt x="5602" y="1011"/>
                  <a:pt x="5608" y="1011"/>
                </a:cubicBezTo>
                <a:close/>
                <a:moveTo>
                  <a:pt x="10055" y="951"/>
                </a:moveTo>
                <a:cubicBezTo>
                  <a:pt x="10061" y="951"/>
                  <a:pt x="10066" y="954"/>
                  <a:pt x="10071" y="959"/>
                </a:cubicBezTo>
                <a:lnTo>
                  <a:pt x="10077" y="965"/>
                </a:lnTo>
                <a:cubicBezTo>
                  <a:pt x="10077" y="970"/>
                  <a:pt x="10093" y="974"/>
                  <a:pt x="10120" y="975"/>
                </a:cubicBezTo>
                <a:lnTo>
                  <a:pt x="10120" y="975"/>
                </a:lnTo>
                <a:lnTo>
                  <a:pt x="10134" y="965"/>
                </a:lnTo>
                <a:cubicBezTo>
                  <a:pt x="10143" y="966"/>
                  <a:pt x="10153" y="970"/>
                  <a:pt x="10164" y="974"/>
                </a:cubicBezTo>
                <a:lnTo>
                  <a:pt x="10164" y="974"/>
                </a:lnTo>
                <a:cubicBezTo>
                  <a:pt x="10187" y="973"/>
                  <a:pt x="10213" y="970"/>
                  <a:pt x="10241" y="965"/>
                </a:cubicBezTo>
                <a:lnTo>
                  <a:pt x="10270" y="970"/>
                </a:lnTo>
                <a:lnTo>
                  <a:pt x="10304" y="982"/>
                </a:lnTo>
                <a:cubicBezTo>
                  <a:pt x="10307" y="970"/>
                  <a:pt x="10312" y="965"/>
                  <a:pt x="10319" y="965"/>
                </a:cubicBezTo>
                <a:cubicBezTo>
                  <a:pt x="10326" y="965"/>
                  <a:pt x="10335" y="970"/>
                  <a:pt x="10344" y="982"/>
                </a:cubicBezTo>
                <a:lnTo>
                  <a:pt x="10366" y="999"/>
                </a:lnTo>
                <a:lnTo>
                  <a:pt x="10389" y="1021"/>
                </a:lnTo>
                <a:cubicBezTo>
                  <a:pt x="10383" y="1044"/>
                  <a:pt x="10378" y="1072"/>
                  <a:pt x="10372" y="1084"/>
                </a:cubicBezTo>
                <a:lnTo>
                  <a:pt x="10361" y="1084"/>
                </a:lnTo>
                <a:cubicBezTo>
                  <a:pt x="10349" y="1078"/>
                  <a:pt x="10332" y="1055"/>
                  <a:pt x="10321" y="1033"/>
                </a:cubicBezTo>
                <a:lnTo>
                  <a:pt x="10287" y="1044"/>
                </a:lnTo>
                <a:lnTo>
                  <a:pt x="10270" y="1050"/>
                </a:lnTo>
                <a:cubicBezTo>
                  <a:pt x="10266" y="1048"/>
                  <a:pt x="10263" y="1047"/>
                  <a:pt x="10260" y="1047"/>
                </a:cubicBezTo>
                <a:cubicBezTo>
                  <a:pt x="10246" y="1047"/>
                  <a:pt x="10242" y="1069"/>
                  <a:pt x="10247" y="1078"/>
                </a:cubicBezTo>
                <a:cubicBezTo>
                  <a:pt x="10251" y="1086"/>
                  <a:pt x="10258" y="1092"/>
                  <a:pt x="10266" y="1092"/>
                </a:cubicBezTo>
                <a:cubicBezTo>
                  <a:pt x="10269" y="1092"/>
                  <a:pt x="10272" y="1091"/>
                  <a:pt x="10275" y="1089"/>
                </a:cubicBezTo>
                <a:lnTo>
                  <a:pt x="10287" y="1084"/>
                </a:lnTo>
                <a:cubicBezTo>
                  <a:pt x="10292" y="1084"/>
                  <a:pt x="10304" y="1089"/>
                  <a:pt x="10304" y="1095"/>
                </a:cubicBezTo>
                <a:cubicBezTo>
                  <a:pt x="10309" y="1106"/>
                  <a:pt x="10304" y="1118"/>
                  <a:pt x="10298" y="1118"/>
                </a:cubicBezTo>
                <a:lnTo>
                  <a:pt x="10270" y="1123"/>
                </a:lnTo>
                <a:cubicBezTo>
                  <a:pt x="10259" y="1128"/>
                  <a:pt x="10247" y="1130"/>
                  <a:pt x="10237" y="1130"/>
                </a:cubicBezTo>
                <a:cubicBezTo>
                  <a:pt x="10220" y="1130"/>
                  <a:pt x="10205" y="1125"/>
                  <a:pt x="10202" y="1118"/>
                </a:cubicBezTo>
                <a:lnTo>
                  <a:pt x="10202" y="1106"/>
                </a:lnTo>
                <a:lnTo>
                  <a:pt x="10202" y="1084"/>
                </a:lnTo>
                <a:cubicBezTo>
                  <a:pt x="10207" y="1061"/>
                  <a:pt x="10185" y="1021"/>
                  <a:pt x="10173" y="1016"/>
                </a:cubicBezTo>
                <a:cubicBezTo>
                  <a:pt x="10171" y="1015"/>
                  <a:pt x="10168" y="1014"/>
                  <a:pt x="10163" y="1014"/>
                </a:cubicBezTo>
                <a:cubicBezTo>
                  <a:pt x="10143" y="1014"/>
                  <a:pt x="10102" y="1024"/>
                  <a:pt x="10088" y="1038"/>
                </a:cubicBezTo>
                <a:cubicBezTo>
                  <a:pt x="10085" y="1042"/>
                  <a:pt x="10082" y="1043"/>
                  <a:pt x="10079" y="1043"/>
                </a:cubicBezTo>
                <a:cubicBezTo>
                  <a:pt x="10074" y="1043"/>
                  <a:pt x="10071" y="1037"/>
                  <a:pt x="10071" y="1033"/>
                </a:cubicBezTo>
                <a:cubicBezTo>
                  <a:pt x="10071" y="1028"/>
                  <a:pt x="10082" y="1016"/>
                  <a:pt x="10092" y="1003"/>
                </a:cubicBezTo>
                <a:lnTo>
                  <a:pt x="10092" y="1003"/>
                </a:lnTo>
                <a:cubicBezTo>
                  <a:pt x="10116" y="1004"/>
                  <a:pt x="10137" y="1005"/>
                  <a:pt x="10154" y="1005"/>
                </a:cubicBezTo>
                <a:cubicBezTo>
                  <a:pt x="10193" y="1005"/>
                  <a:pt x="10216" y="1002"/>
                  <a:pt x="10213" y="999"/>
                </a:cubicBezTo>
                <a:cubicBezTo>
                  <a:pt x="10205" y="995"/>
                  <a:pt x="10185" y="983"/>
                  <a:pt x="10164" y="974"/>
                </a:cubicBezTo>
                <a:lnTo>
                  <a:pt x="10164" y="974"/>
                </a:lnTo>
                <a:cubicBezTo>
                  <a:pt x="10153" y="975"/>
                  <a:pt x="10143" y="975"/>
                  <a:pt x="10134" y="975"/>
                </a:cubicBezTo>
                <a:cubicBezTo>
                  <a:pt x="10129" y="975"/>
                  <a:pt x="10124" y="975"/>
                  <a:pt x="10120" y="975"/>
                </a:cubicBezTo>
                <a:lnTo>
                  <a:pt x="10120" y="975"/>
                </a:lnTo>
                <a:lnTo>
                  <a:pt x="10111" y="982"/>
                </a:lnTo>
                <a:lnTo>
                  <a:pt x="10100" y="993"/>
                </a:lnTo>
                <a:cubicBezTo>
                  <a:pt x="10097" y="996"/>
                  <a:pt x="10095" y="1000"/>
                  <a:pt x="10092" y="1003"/>
                </a:cubicBezTo>
                <a:lnTo>
                  <a:pt x="10092" y="1003"/>
                </a:lnTo>
                <a:cubicBezTo>
                  <a:pt x="10078" y="1002"/>
                  <a:pt x="10064" y="1000"/>
                  <a:pt x="10048" y="999"/>
                </a:cubicBezTo>
                <a:lnTo>
                  <a:pt x="10048" y="1010"/>
                </a:lnTo>
                <a:cubicBezTo>
                  <a:pt x="10039" y="1034"/>
                  <a:pt x="10026" y="1045"/>
                  <a:pt x="10005" y="1045"/>
                </a:cubicBezTo>
                <a:cubicBezTo>
                  <a:pt x="10001" y="1045"/>
                  <a:pt x="9996" y="1045"/>
                  <a:pt x="9992" y="1044"/>
                </a:cubicBezTo>
                <a:lnTo>
                  <a:pt x="9986" y="1044"/>
                </a:lnTo>
                <a:cubicBezTo>
                  <a:pt x="9984" y="1048"/>
                  <a:pt x="9981" y="1049"/>
                  <a:pt x="9977" y="1049"/>
                </a:cubicBezTo>
                <a:cubicBezTo>
                  <a:pt x="9968" y="1049"/>
                  <a:pt x="9956" y="1042"/>
                  <a:pt x="9952" y="1038"/>
                </a:cubicBezTo>
                <a:cubicBezTo>
                  <a:pt x="9951" y="1038"/>
                  <a:pt x="9950" y="1037"/>
                  <a:pt x="9949" y="1037"/>
                </a:cubicBezTo>
                <a:cubicBezTo>
                  <a:pt x="9939" y="1037"/>
                  <a:pt x="9912" y="1057"/>
                  <a:pt x="9907" y="1067"/>
                </a:cubicBezTo>
                <a:cubicBezTo>
                  <a:pt x="9895" y="1072"/>
                  <a:pt x="9901" y="1140"/>
                  <a:pt x="9890" y="1157"/>
                </a:cubicBezTo>
                <a:cubicBezTo>
                  <a:pt x="9888" y="1161"/>
                  <a:pt x="9884" y="1162"/>
                  <a:pt x="9880" y="1162"/>
                </a:cubicBezTo>
                <a:cubicBezTo>
                  <a:pt x="9869" y="1162"/>
                  <a:pt x="9854" y="1154"/>
                  <a:pt x="9850" y="1146"/>
                </a:cubicBezTo>
                <a:cubicBezTo>
                  <a:pt x="9844" y="1140"/>
                  <a:pt x="9861" y="1112"/>
                  <a:pt x="9867" y="1101"/>
                </a:cubicBezTo>
                <a:cubicBezTo>
                  <a:pt x="9878" y="1095"/>
                  <a:pt x="9867" y="1072"/>
                  <a:pt x="9850" y="1061"/>
                </a:cubicBezTo>
                <a:lnTo>
                  <a:pt x="9822" y="1061"/>
                </a:lnTo>
                <a:cubicBezTo>
                  <a:pt x="9813" y="1064"/>
                  <a:pt x="9803" y="1065"/>
                  <a:pt x="9795" y="1065"/>
                </a:cubicBezTo>
                <a:cubicBezTo>
                  <a:pt x="9786" y="1065"/>
                  <a:pt x="9779" y="1064"/>
                  <a:pt x="9776" y="1061"/>
                </a:cubicBezTo>
                <a:lnTo>
                  <a:pt x="9765" y="1038"/>
                </a:lnTo>
                <a:cubicBezTo>
                  <a:pt x="9748" y="1033"/>
                  <a:pt x="9748" y="1021"/>
                  <a:pt x="9765" y="1021"/>
                </a:cubicBezTo>
                <a:lnTo>
                  <a:pt x="9782" y="1027"/>
                </a:lnTo>
                <a:lnTo>
                  <a:pt x="9793" y="1027"/>
                </a:lnTo>
                <a:cubicBezTo>
                  <a:pt x="9810" y="1016"/>
                  <a:pt x="9827" y="987"/>
                  <a:pt x="9822" y="970"/>
                </a:cubicBezTo>
                <a:lnTo>
                  <a:pt x="9844" y="970"/>
                </a:lnTo>
                <a:cubicBezTo>
                  <a:pt x="9878" y="970"/>
                  <a:pt x="9861" y="999"/>
                  <a:pt x="9867" y="1016"/>
                </a:cubicBezTo>
                <a:cubicBezTo>
                  <a:pt x="9873" y="1021"/>
                  <a:pt x="9907" y="1027"/>
                  <a:pt x="9918" y="1027"/>
                </a:cubicBezTo>
                <a:cubicBezTo>
                  <a:pt x="9929" y="1027"/>
                  <a:pt x="9941" y="1021"/>
                  <a:pt x="9941" y="1016"/>
                </a:cubicBezTo>
                <a:lnTo>
                  <a:pt x="9935" y="1010"/>
                </a:lnTo>
                <a:lnTo>
                  <a:pt x="9929" y="1004"/>
                </a:lnTo>
                <a:cubicBezTo>
                  <a:pt x="9929" y="993"/>
                  <a:pt x="9935" y="976"/>
                  <a:pt x="9946" y="976"/>
                </a:cubicBezTo>
                <a:lnTo>
                  <a:pt x="9958" y="976"/>
                </a:lnTo>
                <a:cubicBezTo>
                  <a:pt x="9975" y="976"/>
                  <a:pt x="9997" y="987"/>
                  <a:pt x="10014" y="987"/>
                </a:cubicBezTo>
                <a:cubicBezTo>
                  <a:pt x="10020" y="987"/>
                  <a:pt x="10037" y="976"/>
                  <a:pt x="10037" y="970"/>
                </a:cubicBezTo>
                <a:cubicBezTo>
                  <a:pt x="10040" y="957"/>
                  <a:pt x="10048" y="951"/>
                  <a:pt x="10055" y="951"/>
                </a:cubicBezTo>
                <a:close/>
                <a:moveTo>
                  <a:pt x="5368" y="1038"/>
                </a:moveTo>
                <a:cubicBezTo>
                  <a:pt x="5390" y="1044"/>
                  <a:pt x="5413" y="1050"/>
                  <a:pt x="5430" y="1055"/>
                </a:cubicBezTo>
                <a:lnTo>
                  <a:pt x="5441" y="1067"/>
                </a:lnTo>
                <a:cubicBezTo>
                  <a:pt x="5447" y="1072"/>
                  <a:pt x="5453" y="1089"/>
                  <a:pt x="5447" y="1095"/>
                </a:cubicBezTo>
                <a:lnTo>
                  <a:pt x="5441" y="1106"/>
                </a:lnTo>
                <a:cubicBezTo>
                  <a:pt x="5430" y="1112"/>
                  <a:pt x="5430" y="1118"/>
                  <a:pt x="5441" y="1123"/>
                </a:cubicBezTo>
                <a:lnTo>
                  <a:pt x="5447" y="1129"/>
                </a:lnTo>
                <a:cubicBezTo>
                  <a:pt x="5453" y="1135"/>
                  <a:pt x="5447" y="1152"/>
                  <a:pt x="5436" y="1157"/>
                </a:cubicBezTo>
                <a:lnTo>
                  <a:pt x="5430" y="1163"/>
                </a:lnTo>
                <a:cubicBezTo>
                  <a:pt x="5419" y="1157"/>
                  <a:pt x="5402" y="1152"/>
                  <a:pt x="5396" y="1146"/>
                </a:cubicBezTo>
                <a:cubicBezTo>
                  <a:pt x="5385" y="1135"/>
                  <a:pt x="5362" y="1112"/>
                  <a:pt x="5368" y="1101"/>
                </a:cubicBezTo>
                <a:cubicBezTo>
                  <a:pt x="5373" y="1095"/>
                  <a:pt x="5362" y="1089"/>
                  <a:pt x="5351" y="1084"/>
                </a:cubicBezTo>
                <a:lnTo>
                  <a:pt x="5345" y="1078"/>
                </a:lnTo>
                <a:cubicBezTo>
                  <a:pt x="5339" y="1072"/>
                  <a:pt x="5339" y="1061"/>
                  <a:pt x="5339" y="1055"/>
                </a:cubicBezTo>
                <a:cubicBezTo>
                  <a:pt x="5339" y="1050"/>
                  <a:pt x="5345" y="1050"/>
                  <a:pt x="5351" y="1044"/>
                </a:cubicBezTo>
                <a:lnTo>
                  <a:pt x="5368" y="1038"/>
                </a:lnTo>
                <a:close/>
                <a:moveTo>
                  <a:pt x="14491" y="1014"/>
                </a:moveTo>
                <a:cubicBezTo>
                  <a:pt x="14495" y="1014"/>
                  <a:pt x="14497" y="1020"/>
                  <a:pt x="14497" y="1027"/>
                </a:cubicBezTo>
                <a:cubicBezTo>
                  <a:pt x="14491" y="1038"/>
                  <a:pt x="14474" y="1084"/>
                  <a:pt x="14474" y="1101"/>
                </a:cubicBezTo>
                <a:cubicBezTo>
                  <a:pt x="14474" y="1118"/>
                  <a:pt x="14468" y="1152"/>
                  <a:pt x="14463" y="1163"/>
                </a:cubicBezTo>
                <a:cubicBezTo>
                  <a:pt x="14457" y="1169"/>
                  <a:pt x="14446" y="1175"/>
                  <a:pt x="14440" y="1175"/>
                </a:cubicBezTo>
                <a:cubicBezTo>
                  <a:pt x="14440" y="1175"/>
                  <a:pt x="14434" y="1169"/>
                  <a:pt x="14434" y="1157"/>
                </a:cubicBezTo>
                <a:lnTo>
                  <a:pt x="14434" y="1146"/>
                </a:lnTo>
                <a:cubicBezTo>
                  <a:pt x="14440" y="1106"/>
                  <a:pt x="14417" y="1055"/>
                  <a:pt x="14474" y="1033"/>
                </a:cubicBezTo>
                <a:lnTo>
                  <a:pt x="14480" y="1027"/>
                </a:lnTo>
                <a:cubicBezTo>
                  <a:pt x="14485" y="1017"/>
                  <a:pt x="14488" y="1014"/>
                  <a:pt x="14491" y="1014"/>
                </a:cubicBezTo>
                <a:close/>
                <a:moveTo>
                  <a:pt x="4659" y="990"/>
                </a:moveTo>
                <a:cubicBezTo>
                  <a:pt x="4673" y="990"/>
                  <a:pt x="4705" y="1009"/>
                  <a:pt x="4738" y="1033"/>
                </a:cubicBezTo>
                <a:lnTo>
                  <a:pt x="4766" y="1067"/>
                </a:lnTo>
                <a:lnTo>
                  <a:pt x="4795" y="1095"/>
                </a:lnTo>
                <a:cubicBezTo>
                  <a:pt x="4808" y="1111"/>
                  <a:pt x="4820" y="1120"/>
                  <a:pt x="4830" y="1120"/>
                </a:cubicBezTo>
                <a:cubicBezTo>
                  <a:pt x="4839" y="1120"/>
                  <a:pt x="4846" y="1110"/>
                  <a:pt x="4846" y="1089"/>
                </a:cubicBezTo>
                <a:lnTo>
                  <a:pt x="4897" y="1101"/>
                </a:lnTo>
                <a:lnTo>
                  <a:pt x="4902" y="1101"/>
                </a:lnTo>
                <a:cubicBezTo>
                  <a:pt x="4914" y="1095"/>
                  <a:pt x="4948" y="1072"/>
                  <a:pt x="4982" y="1061"/>
                </a:cubicBezTo>
                <a:lnTo>
                  <a:pt x="4999" y="1067"/>
                </a:lnTo>
                <a:lnTo>
                  <a:pt x="5016" y="1072"/>
                </a:lnTo>
                <a:cubicBezTo>
                  <a:pt x="5038" y="1078"/>
                  <a:pt x="5067" y="1084"/>
                  <a:pt x="5084" y="1084"/>
                </a:cubicBezTo>
                <a:lnTo>
                  <a:pt x="5118" y="1084"/>
                </a:lnTo>
                <a:cubicBezTo>
                  <a:pt x="5122" y="1081"/>
                  <a:pt x="5125" y="1080"/>
                  <a:pt x="5128" y="1080"/>
                </a:cubicBezTo>
                <a:cubicBezTo>
                  <a:pt x="5145" y="1080"/>
                  <a:pt x="5140" y="1120"/>
                  <a:pt x="5135" y="1135"/>
                </a:cubicBezTo>
                <a:cubicBezTo>
                  <a:pt x="5130" y="1141"/>
                  <a:pt x="5123" y="1144"/>
                  <a:pt x="5116" y="1144"/>
                </a:cubicBezTo>
                <a:cubicBezTo>
                  <a:pt x="5105" y="1144"/>
                  <a:pt x="5093" y="1138"/>
                  <a:pt x="5090" y="1135"/>
                </a:cubicBezTo>
                <a:cubicBezTo>
                  <a:pt x="5089" y="1134"/>
                  <a:pt x="5088" y="1134"/>
                  <a:pt x="5087" y="1134"/>
                </a:cubicBezTo>
                <a:cubicBezTo>
                  <a:pt x="5078" y="1134"/>
                  <a:pt x="5049" y="1159"/>
                  <a:pt x="5038" y="1169"/>
                </a:cubicBezTo>
                <a:cubicBezTo>
                  <a:pt x="5035" y="1172"/>
                  <a:pt x="5029" y="1174"/>
                  <a:pt x="5022" y="1174"/>
                </a:cubicBezTo>
                <a:cubicBezTo>
                  <a:pt x="5006" y="1174"/>
                  <a:pt x="4984" y="1166"/>
                  <a:pt x="4965" y="1146"/>
                </a:cubicBezTo>
                <a:lnTo>
                  <a:pt x="4936" y="1157"/>
                </a:lnTo>
                <a:lnTo>
                  <a:pt x="4851" y="1180"/>
                </a:lnTo>
                <a:cubicBezTo>
                  <a:pt x="4766" y="1175"/>
                  <a:pt x="4692" y="1169"/>
                  <a:pt x="4681" y="1169"/>
                </a:cubicBezTo>
                <a:cubicBezTo>
                  <a:pt x="4675" y="1175"/>
                  <a:pt x="4669" y="1178"/>
                  <a:pt x="4664" y="1178"/>
                </a:cubicBezTo>
                <a:cubicBezTo>
                  <a:pt x="4655" y="1178"/>
                  <a:pt x="4646" y="1170"/>
                  <a:pt x="4636" y="1163"/>
                </a:cubicBezTo>
                <a:cubicBezTo>
                  <a:pt x="4613" y="1152"/>
                  <a:pt x="4647" y="1135"/>
                  <a:pt x="4636" y="1123"/>
                </a:cubicBezTo>
                <a:lnTo>
                  <a:pt x="4624" y="1112"/>
                </a:lnTo>
                <a:cubicBezTo>
                  <a:pt x="4619" y="1101"/>
                  <a:pt x="4619" y="1084"/>
                  <a:pt x="4630" y="1084"/>
                </a:cubicBezTo>
                <a:cubicBezTo>
                  <a:pt x="4647" y="1084"/>
                  <a:pt x="4647" y="999"/>
                  <a:pt x="4653" y="993"/>
                </a:cubicBezTo>
                <a:cubicBezTo>
                  <a:pt x="4654" y="991"/>
                  <a:pt x="4656" y="990"/>
                  <a:pt x="4659" y="990"/>
                </a:cubicBezTo>
                <a:close/>
                <a:moveTo>
                  <a:pt x="9433" y="1119"/>
                </a:moveTo>
                <a:cubicBezTo>
                  <a:pt x="9437" y="1119"/>
                  <a:pt x="9444" y="1121"/>
                  <a:pt x="9453" y="1123"/>
                </a:cubicBezTo>
                <a:lnTo>
                  <a:pt x="9458" y="1123"/>
                </a:lnTo>
                <a:cubicBezTo>
                  <a:pt x="9475" y="1123"/>
                  <a:pt x="9549" y="1123"/>
                  <a:pt x="9561" y="1129"/>
                </a:cubicBezTo>
                <a:cubicBezTo>
                  <a:pt x="9572" y="1140"/>
                  <a:pt x="9561" y="1157"/>
                  <a:pt x="9532" y="1175"/>
                </a:cubicBezTo>
                <a:cubicBezTo>
                  <a:pt x="9524" y="1167"/>
                  <a:pt x="9518" y="1164"/>
                  <a:pt x="9512" y="1164"/>
                </a:cubicBezTo>
                <a:cubicBezTo>
                  <a:pt x="9504" y="1164"/>
                  <a:pt x="9496" y="1168"/>
                  <a:pt x="9487" y="1175"/>
                </a:cubicBezTo>
                <a:lnTo>
                  <a:pt x="9475" y="1180"/>
                </a:lnTo>
                <a:cubicBezTo>
                  <a:pt x="9458" y="1163"/>
                  <a:pt x="9436" y="1135"/>
                  <a:pt x="9430" y="1123"/>
                </a:cubicBezTo>
                <a:cubicBezTo>
                  <a:pt x="9427" y="1121"/>
                  <a:pt x="9429" y="1119"/>
                  <a:pt x="9433" y="1119"/>
                </a:cubicBezTo>
                <a:close/>
                <a:moveTo>
                  <a:pt x="14378" y="1053"/>
                </a:moveTo>
                <a:cubicBezTo>
                  <a:pt x="14384" y="1053"/>
                  <a:pt x="14392" y="1058"/>
                  <a:pt x="14400" y="1067"/>
                </a:cubicBezTo>
                <a:lnTo>
                  <a:pt x="14395" y="1072"/>
                </a:lnTo>
                <a:lnTo>
                  <a:pt x="14395" y="1095"/>
                </a:lnTo>
                <a:cubicBezTo>
                  <a:pt x="14383" y="1118"/>
                  <a:pt x="14361" y="1157"/>
                  <a:pt x="14349" y="1180"/>
                </a:cubicBezTo>
                <a:lnTo>
                  <a:pt x="14321" y="1163"/>
                </a:lnTo>
                <a:lnTo>
                  <a:pt x="14309" y="1163"/>
                </a:lnTo>
                <a:cubicBezTo>
                  <a:pt x="14287" y="1152"/>
                  <a:pt x="14292" y="1146"/>
                  <a:pt x="14309" y="1140"/>
                </a:cubicBezTo>
                <a:cubicBezTo>
                  <a:pt x="14332" y="1135"/>
                  <a:pt x="14366" y="1055"/>
                  <a:pt x="14372" y="1055"/>
                </a:cubicBezTo>
                <a:cubicBezTo>
                  <a:pt x="14373" y="1054"/>
                  <a:pt x="14375" y="1053"/>
                  <a:pt x="14378" y="1053"/>
                </a:cubicBezTo>
                <a:close/>
                <a:moveTo>
                  <a:pt x="14871" y="1101"/>
                </a:moveTo>
                <a:cubicBezTo>
                  <a:pt x="14877" y="1101"/>
                  <a:pt x="14888" y="1112"/>
                  <a:pt x="14894" y="1118"/>
                </a:cubicBezTo>
                <a:lnTo>
                  <a:pt x="14922" y="1152"/>
                </a:lnTo>
                <a:cubicBezTo>
                  <a:pt x="14928" y="1175"/>
                  <a:pt x="14922" y="1192"/>
                  <a:pt x="14905" y="1192"/>
                </a:cubicBezTo>
                <a:lnTo>
                  <a:pt x="14905" y="1197"/>
                </a:lnTo>
                <a:cubicBezTo>
                  <a:pt x="14888" y="1197"/>
                  <a:pt x="14843" y="1180"/>
                  <a:pt x="14849" y="1169"/>
                </a:cubicBezTo>
                <a:lnTo>
                  <a:pt x="14849" y="1157"/>
                </a:lnTo>
                <a:lnTo>
                  <a:pt x="14849" y="1146"/>
                </a:lnTo>
                <a:cubicBezTo>
                  <a:pt x="14843" y="1129"/>
                  <a:pt x="14849" y="1112"/>
                  <a:pt x="14860" y="1101"/>
                </a:cubicBezTo>
                <a:close/>
                <a:moveTo>
                  <a:pt x="4403" y="1027"/>
                </a:moveTo>
                <a:cubicBezTo>
                  <a:pt x="4437" y="1027"/>
                  <a:pt x="4505" y="1084"/>
                  <a:pt x="4522" y="1101"/>
                </a:cubicBezTo>
                <a:cubicBezTo>
                  <a:pt x="4539" y="1118"/>
                  <a:pt x="4573" y="1146"/>
                  <a:pt x="4590" y="1146"/>
                </a:cubicBezTo>
                <a:cubicBezTo>
                  <a:pt x="4607" y="1146"/>
                  <a:pt x="4607" y="1157"/>
                  <a:pt x="4585" y="1169"/>
                </a:cubicBezTo>
                <a:lnTo>
                  <a:pt x="4573" y="1180"/>
                </a:lnTo>
                <a:cubicBezTo>
                  <a:pt x="4568" y="1188"/>
                  <a:pt x="4564" y="1191"/>
                  <a:pt x="4560" y="1191"/>
                </a:cubicBezTo>
                <a:cubicBezTo>
                  <a:pt x="4554" y="1191"/>
                  <a:pt x="4549" y="1186"/>
                  <a:pt x="4539" y="1180"/>
                </a:cubicBezTo>
                <a:lnTo>
                  <a:pt x="4528" y="1175"/>
                </a:lnTo>
                <a:cubicBezTo>
                  <a:pt x="4511" y="1180"/>
                  <a:pt x="4471" y="1192"/>
                  <a:pt x="4443" y="1197"/>
                </a:cubicBezTo>
                <a:lnTo>
                  <a:pt x="4414" y="1175"/>
                </a:lnTo>
                <a:cubicBezTo>
                  <a:pt x="4409" y="1163"/>
                  <a:pt x="4386" y="1157"/>
                  <a:pt x="4386" y="1157"/>
                </a:cubicBezTo>
                <a:lnTo>
                  <a:pt x="4329" y="1209"/>
                </a:lnTo>
                <a:cubicBezTo>
                  <a:pt x="4307" y="1163"/>
                  <a:pt x="4295" y="1129"/>
                  <a:pt x="4312" y="1129"/>
                </a:cubicBezTo>
                <a:cubicBezTo>
                  <a:pt x="4313" y="1130"/>
                  <a:pt x="4315" y="1130"/>
                  <a:pt x="4316" y="1130"/>
                </a:cubicBezTo>
                <a:cubicBezTo>
                  <a:pt x="4340" y="1130"/>
                  <a:pt x="4409" y="1095"/>
                  <a:pt x="4420" y="1089"/>
                </a:cubicBezTo>
                <a:cubicBezTo>
                  <a:pt x="4431" y="1078"/>
                  <a:pt x="4420" y="1067"/>
                  <a:pt x="4392" y="1067"/>
                </a:cubicBezTo>
                <a:lnTo>
                  <a:pt x="4375" y="1067"/>
                </a:lnTo>
                <a:cubicBezTo>
                  <a:pt x="4369" y="1061"/>
                  <a:pt x="4358" y="1055"/>
                  <a:pt x="4358" y="1050"/>
                </a:cubicBezTo>
                <a:cubicBezTo>
                  <a:pt x="4358" y="1038"/>
                  <a:pt x="4363" y="1027"/>
                  <a:pt x="4369" y="1027"/>
                </a:cubicBezTo>
                <a:close/>
                <a:moveTo>
                  <a:pt x="13417" y="1145"/>
                </a:moveTo>
                <a:cubicBezTo>
                  <a:pt x="13421" y="1145"/>
                  <a:pt x="13428" y="1150"/>
                  <a:pt x="13436" y="1157"/>
                </a:cubicBezTo>
                <a:lnTo>
                  <a:pt x="13453" y="1157"/>
                </a:lnTo>
                <a:lnTo>
                  <a:pt x="13475" y="1163"/>
                </a:lnTo>
                <a:cubicBezTo>
                  <a:pt x="13515" y="1163"/>
                  <a:pt x="13492" y="1192"/>
                  <a:pt x="13475" y="1203"/>
                </a:cubicBezTo>
                <a:cubicBezTo>
                  <a:pt x="13472" y="1207"/>
                  <a:pt x="13467" y="1209"/>
                  <a:pt x="13461" y="1209"/>
                </a:cubicBezTo>
                <a:cubicBezTo>
                  <a:pt x="13450" y="1209"/>
                  <a:pt x="13438" y="1201"/>
                  <a:pt x="13430" y="1186"/>
                </a:cubicBezTo>
                <a:lnTo>
                  <a:pt x="13419" y="1175"/>
                </a:lnTo>
                <a:lnTo>
                  <a:pt x="13413" y="1163"/>
                </a:lnTo>
                <a:cubicBezTo>
                  <a:pt x="13410" y="1151"/>
                  <a:pt x="13412" y="1145"/>
                  <a:pt x="13417" y="1145"/>
                </a:cubicBezTo>
                <a:close/>
                <a:moveTo>
                  <a:pt x="4099" y="1053"/>
                </a:moveTo>
                <a:cubicBezTo>
                  <a:pt x="4113" y="1053"/>
                  <a:pt x="4132" y="1057"/>
                  <a:pt x="4148" y="1061"/>
                </a:cubicBezTo>
                <a:lnTo>
                  <a:pt x="4170" y="1061"/>
                </a:lnTo>
                <a:cubicBezTo>
                  <a:pt x="4176" y="1067"/>
                  <a:pt x="4187" y="1072"/>
                  <a:pt x="4187" y="1072"/>
                </a:cubicBezTo>
                <a:cubicBezTo>
                  <a:pt x="4182" y="1084"/>
                  <a:pt x="4182" y="1095"/>
                  <a:pt x="4176" y="1101"/>
                </a:cubicBezTo>
                <a:lnTo>
                  <a:pt x="4159" y="1106"/>
                </a:lnTo>
                <a:cubicBezTo>
                  <a:pt x="4142" y="1112"/>
                  <a:pt x="4136" y="1146"/>
                  <a:pt x="4148" y="1152"/>
                </a:cubicBezTo>
                <a:cubicBezTo>
                  <a:pt x="4159" y="1157"/>
                  <a:pt x="4131" y="1203"/>
                  <a:pt x="4114" y="1214"/>
                </a:cubicBezTo>
                <a:cubicBezTo>
                  <a:pt x="4110" y="1218"/>
                  <a:pt x="4105" y="1220"/>
                  <a:pt x="4099" y="1220"/>
                </a:cubicBezTo>
                <a:cubicBezTo>
                  <a:pt x="4088" y="1220"/>
                  <a:pt x="4074" y="1212"/>
                  <a:pt x="4063" y="1197"/>
                </a:cubicBezTo>
                <a:lnTo>
                  <a:pt x="4074" y="1180"/>
                </a:lnTo>
                <a:lnTo>
                  <a:pt x="4097" y="1163"/>
                </a:lnTo>
                <a:cubicBezTo>
                  <a:pt x="4093" y="1148"/>
                  <a:pt x="4066" y="1140"/>
                  <a:pt x="4044" y="1140"/>
                </a:cubicBezTo>
                <a:cubicBezTo>
                  <a:pt x="4033" y="1140"/>
                  <a:pt x="4023" y="1142"/>
                  <a:pt x="4017" y="1146"/>
                </a:cubicBezTo>
                <a:cubicBezTo>
                  <a:pt x="4000" y="1157"/>
                  <a:pt x="3977" y="1169"/>
                  <a:pt x="3966" y="1175"/>
                </a:cubicBezTo>
                <a:lnTo>
                  <a:pt x="3955" y="1175"/>
                </a:lnTo>
                <a:lnTo>
                  <a:pt x="3943" y="1180"/>
                </a:lnTo>
                <a:cubicBezTo>
                  <a:pt x="3942" y="1182"/>
                  <a:pt x="3940" y="1183"/>
                  <a:pt x="3938" y="1183"/>
                </a:cubicBezTo>
                <a:cubicBezTo>
                  <a:pt x="3927" y="1183"/>
                  <a:pt x="3915" y="1160"/>
                  <a:pt x="3915" y="1146"/>
                </a:cubicBezTo>
                <a:cubicBezTo>
                  <a:pt x="3915" y="1139"/>
                  <a:pt x="3896" y="1134"/>
                  <a:pt x="3881" y="1134"/>
                </a:cubicBezTo>
                <a:cubicBezTo>
                  <a:pt x="3871" y="1134"/>
                  <a:pt x="3864" y="1136"/>
                  <a:pt x="3864" y="1140"/>
                </a:cubicBezTo>
                <a:cubicBezTo>
                  <a:pt x="3870" y="1152"/>
                  <a:pt x="3864" y="1169"/>
                  <a:pt x="3864" y="1175"/>
                </a:cubicBezTo>
                <a:cubicBezTo>
                  <a:pt x="3862" y="1174"/>
                  <a:pt x="3860" y="1174"/>
                  <a:pt x="3858" y="1174"/>
                </a:cubicBezTo>
                <a:cubicBezTo>
                  <a:pt x="3832" y="1174"/>
                  <a:pt x="3846" y="1209"/>
                  <a:pt x="3830" y="1209"/>
                </a:cubicBezTo>
                <a:cubicBezTo>
                  <a:pt x="3819" y="1209"/>
                  <a:pt x="3802" y="1203"/>
                  <a:pt x="3785" y="1197"/>
                </a:cubicBezTo>
                <a:lnTo>
                  <a:pt x="3768" y="1186"/>
                </a:lnTo>
                <a:cubicBezTo>
                  <a:pt x="3753" y="1183"/>
                  <a:pt x="3741" y="1182"/>
                  <a:pt x="3730" y="1182"/>
                </a:cubicBezTo>
                <a:cubicBezTo>
                  <a:pt x="3719" y="1182"/>
                  <a:pt x="3711" y="1183"/>
                  <a:pt x="3705" y="1186"/>
                </a:cubicBezTo>
                <a:lnTo>
                  <a:pt x="3705" y="1192"/>
                </a:lnTo>
                <a:cubicBezTo>
                  <a:pt x="3705" y="1209"/>
                  <a:pt x="3699" y="1216"/>
                  <a:pt x="3688" y="1216"/>
                </a:cubicBezTo>
                <a:cubicBezTo>
                  <a:pt x="3684" y="1216"/>
                  <a:pt x="3681" y="1216"/>
                  <a:pt x="3677" y="1214"/>
                </a:cubicBezTo>
                <a:lnTo>
                  <a:pt x="3671" y="1209"/>
                </a:lnTo>
                <a:cubicBezTo>
                  <a:pt x="3671" y="1197"/>
                  <a:pt x="3699" y="1140"/>
                  <a:pt x="3716" y="1123"/>
                </a:cubicBezTo>
                <a:cubicBezTo>
                  <a:pt x="3734" y="1112"/>
                  <a:pt x="3745" y="1095"/>
                  <a:pt x="3751" y="1089"/>
                </a:cubicBezTo>
                <a:cubicBezTo>
                  <a:pt x="3751" y="1089"/>
                  <a:pt x="3761" y="1092"/>
                  <a:pt x="3769" y="1092"/>
                </a:cubicBezTo>
                <a:cubicBezTo>
                  <a:pt x="3773" y="1092"/>
                  <a:pt x="3777" y="1091"/>
                  <a:pt x="3779" y="1089"/>
                </a:cubicBezTo>
                <a:cubicBezTo>
                  <a:pt x="3790" y="1089"/>
                  <a:pt x="3802" y="1095"/>
                  <a:pt x="3802" y="1095"/>
                </a:cubicBezTo>
                <a:cubicBezTo>
                  <a:pt x="3802" y="1097"/>
                  <a:pt x="3804" y="1097"/>
                  <a:pt x="3807" y="1097"/>
                </a:cubicBezTo>
                <a:cubicBezTo>
                  <a:pt x="3815" y="1097"/>
                  <a:pt x="3830" y="1092"/>
                  <a:pt x="3830" y="1084"/>
                </a:cubicBezTo>
                <a:cubicBezTo>
                  <a:pt x="3831" y="1083"/>
                  <a:pt x="3832" y="1082"/>
                  <a:pt x="3834" y="1082"/>
                </a:cubicBezTo>
                <a:cubicBezTo>
                  <a:pt x="3841" y="1082"/>
                  <a:pt x="3856" y="1094"/>
                  <a:pt x="3870" y="1118"/>
                </a:cubicBezTo>
                <a:lnTo>
                  <a:pt x="3898" y="1089"/>
                </a:lnTo>
                <a:lnTo>
                  <a:pt x="3921" y="1067"/>
                </a:lnTo>
                <a:cubicBezTo>
                  <a:pt x="3934" y="1079"/>
                  <a:pt x="3956" y="1086"/>
                  <a:pt x="3978" y="1086"/>
                </a:cubicBezTo>
                <a:cubicBezTo>
                  <a:pt x="3986" y="1086"/>
                  <a:pt x="3993" y="1085"/>
                  <a:pt x="4000" y="1084"/>
                </a:cubicBezTo>
                <a:lnTo>
                  <a:pt x="4023" y="1084"/>
                </a:lnTo>
                <a:cubicBezTo>
                  <a:pt x="4033" y="1084"/>
                  <a:pt x="4047" y="1096"/>
                  <a:pt x="4057" y="1096"/>
                </a:cubicBezTo>
                <a:cubicBezTo>
                  <a:pt x="4059" y="1096"/>
                  <a:pt x="4061" y="1096"/>
                  <a:pt x="4063" y="1095"/>
                </a:cubicBezTo>
                <a:cubicBezTo>
                  <a:pt x="4074" y="1095"/>
                  <a:pt x="4074" y="1072"/>
                  <a:pt x="4085" y="1061"/>
                </a:cubicBezTo>
                <a:lnTo>
                  <a:pt x="4085" y="1055"/>
                </a:lnTo>
                <a:cubicBezTo>
                  <a:pt x="4089" y="1054"/>
                  <a:pt x="4093" y="1053"/>
                  <a:pt x="4099" y="1053"/>
                </a:cubicBezTo>
                <a:close/>
                <a:moveTo>
                  <a:pt x="9710" y="1136"/>
                </a:moveTo>
                <a:cubicBezTo>
                  <a:pt x="9714" y="1136"/>
                  <a:pt x="9717" y="1139"/>
                  <a:pt x="9719" y="1146"/>
                </a:cubicBezTo>
                <a:lnTo>
                  <a:pt x="9719" y="1157"/>
                </a:lnTo>
                <a:cubicBezTo>
                  <a:pt x="9714" y="1186"/>
                  <a:pt x="9719" y="1197"/>
                  <a:pt x="9748" y="1203"/>
                </a:cubicBezTo>
                <a:lnTo>
                  <a:pt x="9753" y="1203"/>
                </a:lnTo>
                <a:cubicBezTo>
                  <a:pt x="9758" y="1217"/>
                  <a:pt x="9751" y="1227"/>
                  <a:pt x="9742" y="1227"/>
                </a:cubicBezTo>
                <a:cubicBezTo>
                  <a:pt x="9740" y="1227"/>
                  <a:pt x="9738" y="1227"/>
                  <a:pt x="9736" y="1226"/>
                </a:cubicBezTo>
                <a:cubicBezTo>
                  <a:pt x="9719" y="1220"/>
                  <a:pt x="9680" y="1180"/>
                  <a:pt x="9691" y="1157"/>
                </a:cubicBezTo>
                <a:cubicBezTo>
                  <a:pt x="9698" y="1144"/>
                  <a:pt x="9705" y="1136"/>
                  <a:pt x="9710" y="1136"/>
                </a:cubicBezTo>
                <a:close/>
                <a:moveTo>
                  <a:pt x="3530" y="1203"/>
                </a:moveTo>
                <a:lnTo>
                  <a:pt x="3530" y="1203"/>
                </a:lnTo>
                <a:cubicBezTo>
                  <a:pt x="3529" y="1205"/>
                  <a:pt x="3529" y="1207"/>
                  <a:pt x="3529" y="1209"/>
                </a:cubicBezTo>
                <a:cubicBezTo>
                  <a:pt x="3534" y="1226"/>
                  <a:pt x="3528" y="1233"/>
                  <a:pt x="3523" y="1233"/>
                </a:cubicBezTo>
                <a:cubicBezTo>
                  <a:pt x="3521" y="1233"/>
                  <a:pt x="3519" y="1233"/>
                  <a:pt x="3518" y="1231"/>
                </a:cubicBezTo>
                <a:cubicBezTo>
                  <a:pt x="3512" y="1226"/>
                  <a:pt x="3524" y="1214"/>
                  <a:pt x="3529" y="1203"/>
                </a:cubicBezTo>
                <a:cubicBezTo>
                  <a:pt x="3529" y="1203"/>
                  <a:pt x="3529" y="1203"/>
                  <a:pt x="3530" y="1203"/>
                </a:cubicBezTo>
                <a:close/>
                <a:moveTo>
                  <a:pt x="3391" y="1087"/>
                </a:moveTo>
                <a:cubicBezTo>
                  <a:pt x="3393" y="1087"/>
                  <a:pt x="3396" y="1088"/>
                  <a:pt x="3399" y="1089"/>
                </a:cubicBezTo>
                <a:cubicBezTo>
                  <a:pt x="3410" y="1095"/>
                  <a:pt x="3438" y="1106"/>
                  <a:pt x="3467" y="1112"/>
                </a:cubicBezTo>
                <a:lnTo>
                  <a:pt x="3478" y="1101"/>
                </a:lnTo>
                <a:cubicBezTo>
                  <a:pt x="3485" y="1092"/>
                  <a:pt x="3492" y="1089"/>
                  <a:pt x="3499" y="1089"/>
                </a:cubicBezTo>
                <a:cubicBezTo>
                  <a:pt x="3516" y="1089"/>
                  <a:pt x="3532" y="1108"/>
                  <a:pt x="3549" y="1108"/>
                </a:cubicBezTo>
                <a:cubicBezTo>
                  <a:pt x="3552" y="1108"/>
                  <a:pt x="3555" y="1108"/>
                  <a:pt x="3558" y="1106"/>
                </a:cubicBezTo>
                <a:lnTo>
                  <a:pt x="3586" y="1095"/>
                </a:lnTo>
                <a:cubicBezTo>
                  <a:pt x="3614" y="1101"/>
                  <a:pt x="3643" y="1106"/>
                  <a:pt x="3643" y="1118"/>
                </a:cubicBezTo>
                <a:cubicBezTo>
                  <a:pt x="3643" y="1123"/>
                  <a:pt x="3603" y="1157"/>
                  <a:pt x="3614" y="1169"/>
                </a:cubicBezTo>
                <a:cubicBezTo>
                  <a:pt x="3626" y="1180"/>
                  <a:pt x="3637" y="1197"/>
                  <a:pt x="3643" y="1203"/>
                </a:cubicBezTo>
                <a:cubicBezTo>
                  <a:pt x="3648" y="1209"/>
                  <a:pt x="3620" y="1214"/>
                  <a:pt x="3609" y="1214"/>
                </a:cubicBezTo>
                <a:cubicBezTo>
                  <a:pt x="3603" y="1214"/>
                  <a:pt x="3575" y="1146"/>
                  <a:pt x="3558" y="1140"/>
                </a:cubicBezTo>
                <a:cubicBezTo>
                  <a:pt x="3557" y="1139"/>
                  <a:pt x="3556" y="1139"/>
                  <a:pt x="3554" y="1139"/>
                </a:cubicBezTo>
                <a:cubicBezTo>
                  <a:pt x="3545" y="1139"/>
                  <a:pt x="3533" y="1177"/>
                  <a:pt x="3530" y="1200"/>
                </a:cubicBezTo>
                <a:lnTo>
                  <a:pt x="3530" y="1200"/>
                </a:lnTo>
                <a:cubicBezTo>
                  <a:pt x="3529" y="1199"/>
                  <a:pt x="3526" y="1199"/>
                  <a:pt x="3523" y="1199"/>
                </a:cubicBezTo>
                <a:cubicBezTo>
                  <a:pt x="3516" y="1199"/>
                  <a:pt x="3507" y="1200"/>
                  <a:pt x="3495" y="1203"/>
                </a:cubicBezTo>
                <a:lnTo>
                  <a:pt x="3495" y="1209"/>
                </a:lnTo>
                <a:lnTo>
                  <a:pt x="3495" y="1254"/>
                </a:lnTo>
                <a:cubicBezTo>
                  <a:pt x="3488" y="1259"/>
                  <a:pt x="3480" y="1261"/>
                  <a:pt x="3473" y="1261"/>
                </a:cubicBezTo>
                <a:cubicBezTo>
                  <a:pt x="3446" y="1261"/>
                  <a:pt x="3424" y="1234"/>
                  <a:pt x="3433" y="1226"/>
                </a:cubicBezTo>
                <a:cubicBezTo>
                  <a:pt x="3444" y="1214"/>
                  <a:pt x="3399" y="1146"/>
                  <a:pt x="3387" y="1118"/>
                </a:cubicBezTo>
                <a:cubicBezTo>
                  <a:pt x="3374" y="1096"/>
                  <a:pt x="3381" y="1087"/>
                  <a:pt x="3391" y="1087"/>
                </a:cubicBezTo>
                <a:close/>
                <a:moveTo>
                  <a:pt x="14501" y="1128"/>
                </a:moveTo>
                <a:cubicBezTo>
                  <a:pt x="14513" y="1128"/>
                  <a:pt x="14532" y="1150"/>
                  <a:pt x="14542" y="1186"/>
                </a:cubicBezTo>
                <a:lnTo>
                  <a:pt x="14622" y="1180"/>
                </a:lnTo>
                <a:lnTo>
                  <a:pt x="14633" y="1180"/>
                </a:lnTo>
                <a:cubicBezTo>
                  <a:pt x="14633" y="1186"/>
                  <a:pt x="14616" y="1231"/>
                  <a:pt x="14627" y="1243"/>
                </a:cubicBezTo>
                <a:cubicBezTo>
                  <a:pt x="14639" y="1254"/>
                  <a:pt x="14644" y="1265"/>
                  <a:pt x="14644" y="1265"/>
                </a:cubicBezTo>
                <a:lnTo>
                  <a:pt x="14639" y="1265"/>
                </a:lnTo>
                <a:lnTo>
                  <a:pt x="14627" y="1271"/>
                </a:lnTo>
                <a:cubicBezTo>
                  <a:pt x="14605" y="1271"/>
                  <a:pt x="14588" y="1248"/>
                  <a:pt x="14588" y="1237"/>
                </a:cubicBezTo>
                <a:cubicBezTo>
                  <a:pt x="14583" y="1229"/>
                  <a:pt x="14579" y="1223"/>
                  <a:pt x="14575" y="1223"/>
                </a:cubicBezTo>
                <a:cubicBezTo>
                  <a:pt x="14574" y="1223"/>
                  <a:pt x="14572" y="1224"/>
                  <a:pt x="14570" y="1226"/>
                </a:cubicBezTo>
                <a:cubicBezTo>
                  <a:pt x="14565" y="1237"/>
                  <a:pt x="14570" y="1243"/>
                  <a:pt x="14565" y="1254"/>
                </a:cubicBezTo>
                <a:cubicBezTo>
                  <a:pt x="14565" y="1260"/>
                  <a:pt x="14559" y="1271"/>
                  <a:pt x="14553" y="1271"/>
                </a:cubicBezTo>
                <a:cubicBezTo>
                  <a:pt x="14548" y="1271"/>
                  <a:pt x="14531" y="1260"/>
                  <a:pt x="14531" y="1260"/>
                </a:cubicBezTo>
                <a:lnTo>
                  <a:pt x="14536" y="1231"/>
                </a:lnTo>
                <a:cubicBezTo>
                  <a:pt x="14514" y="1203"/>
                  <a:pt x="14485" y="1140"/>
                  <a:pt x="14497" y="1129"/>
                </a:cubicBezTo>
                <a:cubicBezTo>
                  <a:pt x="14498" y="1129"/>
                  <a:pt x="14499" y="1128"/>
                  <a:pt x="14501" y="1128"/>
                </a:cubicBezTo>
                <a:close/>
                <a:moveTo>
                  <a:pt x="5058" y="1234"/>
                </a:moveTo>
                <a:cubicBezTo>
                  <a:pt x="5070" y="1234"/>
                  <a:pt x="5081" y="1237"/>
                  <a:pt x="5090" y="1248"/>
                </a:cubicBezTo>
                <a:cubicBezTo>
                  <a:pt x="5090" y="1254"/>
                  <a:pt x="5090" y="1265"/>
                  <a:pt x="5090" y="1265"/>
                </a:cubicBezTo>
                <a:cubicBezTo>
                  <a:pt x="5063" y="1274"/>
                  <a:pt x="5043" y="1293"/>
                  <a:pt x="5020" y="1293"/>
                </a:cubicBezTo>
                <a:cubicBezTo>
                  <a:pt x="5013" y="1293"/>
                  <a:pt x="5006" y="1292"/>
                  <a:pt x="4999" y="1288"/>
                </a:cubicBezTo>
                <a:lnTo>
                  <a:pt x="4987" y="1282"/>
                </a:lnTo>
                <a:cubicBezTo>
                  <a:pt x="4976" y="1271"/>
                  <a:pt x="4987" y="1248"/>
                  <a:pt x="5004" y="1237"/>
                </a:cubicBezTo>
                <a:lnTo>
                  <a:pt x="5021" y="1237"/>
                </a:lnTo>
                <a:cubicBezTo>
                  <a:pt x="5033" y="1237"/>
                  <a:pt x="5046" y="1234"/>
                  <a:pt x="5058" y="1234"/>
                </a:cubicBezTo>
                <a:close/>
                <a:moveTo>
                  <a:pt x="2678" y="1268"/>
                </a:moveTo>
                <a:cubicBezTo>
                  <a:pt x="2695" y="1268"/>
                  <a:pt x="2720" y="1277"/>
                  <a:pt x="2746" y="1294"/>
                </a:cubicBezTo>
                <a:lnTo>
                  <a:pt x="2786" y="1316"/>
                </a:lnTo>
                <a:cubicBezTo>
                  <a:pt x="2786" y="1316"/>
                  <a:pt x="2775" y="1345"/>
                  <a:pt x="2775" y="1345"/>
                </a:cubicBezTo>
                <a:cubicBezTo>
                  <a:pt x="2767" y="1345"/>
                  <a:pt x="2758" y="1347"/>
                  <a:pt x="2750" y="1347"/>
                </a:cubicBezTo>
                <a:cubicBezTo>
                  <a:pt x="2740" y="1347"/>
                  <a:pt x="2730" y="1343"/>
                  <a:pt x="2724" y="1328"/>
                </a:cubicBezTo>
                <a:cubicBezTo>
                  <a:pt x="2718" y="1311"/>
                  <a:pt x="2701" y="1299"/>
                  <a:pt x="2684" y="1294"/>
                </a:cubicBezTo>
                <a:lnTo>
                  <a:pt x="2655" y="1282"/>
                </a:lnTo>
                <a:cubicBezTo>
                  <a:pt x="2658" y="1273"/>
                  <a:pt x="2666" y="1268"/>
                  <a:pt x="2678" y="1268"/>
                </a:cubicBezTo>
                <a:close/>
                <a:moveTo>
                  <a:pt x="4698" y="1288"/>
                </a:moveTo>
                <a:cubicBezTo>
                  <a:pt x="4715" y="1288"/>
                  <a:pt x="4726" y="1299"/>
                  <a:pt x="4721" y="1305"/>
                </a:cubicBezTo>
                <a:cubicBezTo>
                  <a:pt x="4721" y="1311"/>
                  <a:pt x="4692" y="1345"/>
                  <a:pt x="4675" y="1367"/>
                </a:cubicBezTo>
                <a:lnTo>
                  <a:pt x="4641" y="1345"/>
                </a:lnTo>
                <a:cubicBezTo>
                  <a:pt x="4630" y="1339"/>
                  <a:pt x="4624" y="1316"/>
                  <a:pt x="4641" y="1311"/>
                </a:cubicBezTo>
                <a:cubicBezTo>
                  <a:pt x="4658" y="1305"/>
                  <a:pt x="4675" y="1294"/>
                  <a:pt x="4692" y="1294"/>
                </a:cubicBezTo>
                <a:lnTo>
                  <a:pt x="4698" y="1288"/>
                </a:lnTo>
                <a:close/>
                <a:moveTo>
                  <a:pt x="1231" y="1271"/>
                </a:moveTo>
                <a:lnTo>
                  <a:pt x="1254" y="1282"/>
                </a:lnTo>
                <a:cubicBezTo>
                  <a:pt x="1260" y="1281"/>
                  <a:pt x="1266" y="1281"/>
                  <a:pt x="1272" y="1281"/>
                </a:cubicBezTo>
                <a:cubicBezTo>
                  <a:pt x="1297" y="1281"/>
                  <a:pt x="1323" y="1288"/>
                  <a:pt x="1328" y="1288"/>
                </a:cubicBezTo>
                <a:cubicBezTo>
                  <a:pt x="1339" y="1294"/>
                  <a:pt x="1328" y="1316"/>
                  <a:pt x="1316" y="1328"/>
                </a:cubicBezTo>
                <a:cubicBezTo>
                  <a:pt x="1311" y="1333"/>
                  <a:pt x="1345" y="1345"/>
                  <a:pt x="1356" y="1350"/>
                </a:cubicBezTo>
                <a:cubicBezTo>
                  <a:pt x="1373" y="1350"/>
                  <a:pt x="1373" y="1373"/>
                  <a:pt x="1368" y="1396"/>
                </a:cubicBezTo>
                <a:lnTo>
                  <a:pt x="1333" y="1367"/>
                </a:lnTo>
                <a:lnTo>
                  <a:pt x="1328" y="1362"/>
                </a:lnTo>
                <a:cubicBezTo>
                  <a:pt x="1323" y="1365"/>
                  <a:pt x="1318" y="1366"/>
                  <a:pt x="1312" y="1366"/>
                </a:cubicBezTo>
                <a:cubicBezTo>
                  <a:pt x="1297" y="1366"/>
                  <a:pt x="1281" y="1356"/>
                  <a:pt x="1277" y="1339"/>
                </a:cubicBezTo>
                <a:lnTo>
                  <a:pt x="1265" y="1322"/>
                </a:lnTo>
                <a:cubicBezTo>
                  <a:pt x="1265" y="1316"/>
                  <a:pt x="1260" y="1311"/>
                  <a:pt x="1260" y="1311"/>
                </a:cubicBezTo>
                <a:lnTo>
                  <a:pt x="1243" y="1299"/>
                </a:lnTo>
                <a:cubicBezTo>
                  <a:pt x="1226" y="1294"/>
                  <a:pt x="1220" y="1277"/>
                  <a:pt x="1226" y="1271"/>
                </a:cubicBezTo>
                <a:close/>
                <a:moveTo>
                  <a:pt x="1150" y="1258"/>
                </a:moveTo>
                <a:cubicBezTo>
                  <a:pt x="1162" y="1258"/>
                  <a:pt x="1158" y="1312"/>
                  <a:pt x="1158" y="1328"/>
                </a:cubicBezTo>
                <a:cubicBezTo>
                  <a:pt x="1153" y="1347"/>
                  <a:pt x="1156" y="1363"/>
                  <a:pt x="1169" y="1363"/>
                </a:cubicBezTo>
                <a:cubicBezTo>
                  <a:pt x="1170" y="1363"/>
                  <a:pt x="1172" y="1363"/>
                  <a:pt x="1175" y="1362"/>
                </a:cubicBezTo>
                <a:cubicBezTo>
                  <a:pt x="1186" y="1356"/>
                  <a:pt x="1226" y="1350"/>
                  <a:pt x="1226" y="1350"/>
                </a:cubicBezTo>
                <a:lnTo>
                  <a:pt x="1226" y="1350"/>
                </a:lnTo>
                <a:cubicBezTo>
                  <a:pt x="1226" y="1356"/>
                  <a:pt x="1192" y="1384"/>
                  <a:pt x="1180" y="1396"/>
                </a:cubicBezTo>
                <a:cubicBezTo>
                  <a:pt x="1177" y="1399"/>
                  <a:pt x="1172" y="1400"/>
                  <a:pt x="1165" y="1400"/>
                </a:cubicBezTo>
                <a:cubicBezTo>
                  <a:pt x="1146" y="1400"/>
                  <a:pt x="1114" y="1390"/>
                  <a:pt x="1101" y="1390"/>
                </a:cubicBezTo>
                <a:cubicBezTo>
                  <a:pt x="1078" y="1390"/>
                  <a:pt x="1050" y="1311"/>
                  <a:pt x="1067" y="1288"/>
                </a:cubicBezTo>
                <a:cubicBezTo>
                  <a:pt x="1090" y="1271"/>
                  <a:pt x="1135" y="1271"/>
                  <a:pt x="1146" y="1260"/>
                </a:cubicBezTo>
                <a:cubicBezTo>
                  <a:pt x="1148" y="1259"/>
                  <a:pt x="1149" y="1258"/>
                  <a:pt x="1150" y="1258"/>
                </a:cubicBezTo>
                <a:close/>
                <a:moveTo>
                  <a:pt x="4833" y="1298"/>
                </a:moveTo>
                <a:cubicBezTo>
                  <a:pt x="4843" y="1298"/>
                  <a:pt x="4851" y="1311"/>
                  <a:pt x="4851" y="1316"/>
                </a:cubicBezTo>
                <a:cubicBezTo>
                  <a:pt x="4851" y="1322"/>
                  <a:pt x="4846" y="1333"/>
                  <a:pt x="4846" y="1345"/>
                </a:cubicBezTo>
                <a:lnTo>
                  <a:pt x="4851" y="1356"/>
                </a:lnTo>
                <a:cubicBezTo>
                  <a:pt x="4857" y="1379"/>
                  <a:pt x="4840" y="1401"/>
                  <a:pt x="4817" y="1401"/>
                </a:cubicBezTo>
                <a:lnTo>
                  <a:pt x="4800" y="1407"/>
                </a:lnTo>
                <a:cubicBezTo>
                  <a:pt x="4783" y="1401"/>
                  <a:pt x="4766" y="1390"/>
                  <a:pt x="4755" y="1379"/>
                </a:cubicBezTo>
                <a:lnTo>
                  <a:pt x="4772" y="1367"/>
                </a:lnTo>
                <a:lnTo>
                  <a:pt x="4800" y="1350"/>
                </a:lnTo>
                <a:cubicBezTo>
                  <a:pt x="4789" y="1333"/>
                  <a:pt x="4789" y="1311"/>
                  <a:pt x="4806" y="1305"/>
                </a:cubicBezTo>
                <a:lnTo>
                  <a:pt x="4817" y="1299"/>
                </a:lnTo>
                <a:lnTo>
                  <a:pt x="4829" y="1299"/>
                </a:lnTo>
                <a:cubicBezTo>
                  <a:pt x="4830" y="1299"/>
                  <a:pt x="4832" y="1298"/>
                  <a:pt x="4833" y="1298"/>
                </a:cubicBezTo>
                <a:close/>
                <a:moveTo>
                  <a:pt x="3626" y="1369"/>
                </a:moveTo>
                <a:cubicBezTo>
                  <a:pt x="3639" y="1369"/>
                  <a:pt x="3658" y="1382"/>
                  <a:pt x="3665" y="1390"/>
                </a:cubicBezTo>
                <a:cubicBezTo>
                  <a:pt x="3677" y="1401"/>
                  <a:pt x="3671" y="1418"/>
                  <a:pt x="3654" y="1424"/>
                </a:cubicBezTo>
                <a:cubicBezTo>
                  <a:pt x="3653" y="1425"/>
                  <a:pt x="3651" y="1425"/>
                  <a:pt x="3650" y="1425"/>
                </a:cubicBezTo>
                <a:cubicBezTo>
                  <a:pt x="3633" y="1425"/>
                  <a:pt x="3609" y="1395"/>
                  <a:pt x="3614" y="1379"/>
                </a:cubicBezTo>
                <a:cubicBezTo>
                  <a:pt x="3616" y="1372"/>
                  <a:pt x="3621" y="1369"/>
                  <a:pt x="3626" y="1369"/>
                </a:cubicBezTo>
                <a:close/>
                <a:moveTo>
                  <a:pt x="16298" y="1414"/>
                </a:moveTo>
                <a:cubicBezTo>
                  <a:pt x="16309" y="1414"/>
                  <a:pt x="16318" y="1423"/>
                  <a:pt x="16318" y="1436"/>
                </a:cubicBezTo>
                <a:cubicBezTo>
                  <a:pt x="16318" y="1449"/>
                  <a:pt x="16307" y="1474"/>
                  <a:pt x="16291" y="1474"/>
                </a:cubicBezTo>
                <a:cubicBezTo>
                  <a:pt x="16287" y="1474"/>
                  <a:pt x="16283" y="1473"/>
                  <a:pt x="16278" y="1470"/>
                </a:cubicBezTo>
                <a:lnTo>
                  <a:pt x="16261" y="1458"/>
                </a:lnTo>
                <a:lnTo>
                  <a:pt x="16256" y="1453"/>
                </a:lnTo>
                <a:cubicBezTo>
                  <a:pt x="16250" y="1441"/>
                  <a:pt x="16250" y="1430"/>
                  <a:pt x="16261" y="1424"/>
                </a:cubicBezTo>
                <a:lnTo>
                  <a:pt x="16273" y="1424"/>
                </a:lnTo>
                <a:lnTo>
                  <a:pt x="16284" y="1418"/>
                </a:lnTo>
                <a:cubicBezTo>
                  <a:pt x="16289" y="1415"/>
                  <a:pt x="16293" y="1414"/>
                  <a:pt x="16298" y="1414"/>
                </a:cubicBezTo>
                <a:close/>
                <a:moveTo>
                  <a:pt x="14458" y="1431"/>
                </a:moveTo>
                <a:cubicBezTo>
                  <a:pt x="14462" y="1431"/>
                  <a:pt x="14466" y="1433"/>
                  <a:pt x="14468" y="1436"/>
                </a:cubicBezTo>
                <a:lnTo>
                  <a:pt x="14474" y="1436"/>
                </a:lnTo>
                <a:cubicBezTo>
                  <a:pt x="14484" y="1446"/>
                  <a:pt x="14452" y="1499"/>
                  <a:pt x="14429" y="1499"/>
                </a:cubicBezTo>
                <a:cubicBezTo>
                  <a:pt x="14427" y="1499"/>
                  <a:pt x="14425" y="1499"/>
                  <a:pt x="14423" y="1498"/>
                </a:cubicBezTo>
                <a:lnTo>
                  <a:pt x="14423" y="1492"/>
                </a:lnTo>
                <a:lnTo>
                  <a:pt x="14423" y="1470"/>
                </a:lnTo>
                <a:cubicBezTo>
                  <a:pt x="14431" y="1444"/>
                  <a:pt x="14446" y="1431"/>
                  <a:pt x="14458" y="1431"/>
                </a:cubicBezTo>
                <a:close/>
                <a:moveTo>
                  <a:pt x="14565" y="1441"/>
                </a:moveTo>
                <a:cubicBezTo>
                  <a:pt x="14570" y="1441"/>
                  <a:pt x="14588" y="1447"/>
                  <a:pt x="14588" y="1453"/>
                </a:cubicBezTo>
                <a:cubicBezTo>
                  <a:pt x="14593" y="1458"/>
                  <a:pt x="14588" y="1470"/>
                  <a:pt x="14582" y="1475"/>
                </a:cubicBezTo>
                <a:lnTo>
                  <a:pt x="14576" y="1481"/>
                </a:lnTo>
                <a:cubicBezTo>
                  <a:pt x="14565" y="1486"/>
                  <a:pt x="14570" y="1507"/>
                  <a:pt x="14580" y="1529"/>
                </a:cubicBezTo>
                <a:lnTo>
                  <a:pt x="14580" y="1529"/>
                </a:lnTo>
                <a:lnTo>
                  <a:pt x="14553" y="1538"/>
                </a:lnTo>
                <a:cubicBezTo>
                  <a:pt x="14542" y="1538"/>
                  <a:pt x="14525" y="1538"/>
                  <a:pt x="14519" y="1526"/>
                </a:cubicBezTo>
                <a:lnTo>
                  <a:pt x="14514" y="1521"/>
                </a:lnTo>
                <a:cubicBezTo>
                  <a:pt x="14514" y="1509"/>
                  <a:pt x="14531" y="1481"/>
                  <a:pt x="14548" y="1458"/>
                </a:cubicBezTo>
                <a:lnTo>
                  <a:pt x="14565" y="1441"/>
                </a:lnTo>
                <a:close/>
                <a:moveTo>
                  <a:pt x="15289" y="1467"/>
                </a:moveTo>
                <a:cubicBezTo>
                  <a:pt x="15296" y="1467"/>
                  <a:pt x="15302" y="1472"/>
                  <a:pt x="15308" y="1481"/>
                </a:cubicBezTo>
                <a:cubicBezTo>
                  <a:pt x="15318" y="1500"/>
                  <a:pt x="15328" y="1541"/>
                  <a:pt x="15312" y="1541"/>
                </a:cubicBezTo>
                <a:cubicBezTo>
                  <a:pt x="15310" y="1541"/>
                  <a:pt x="15306" y="1540"/>
                  <a:pt x="15302" y="1538"/>
                </a:cubicBezTo>
                <a:lnTo>
                  <a:pt x="15291" y="1538"/>
                </a:lnTo>
                <a:lnTo>
                  <a:pt x="15274" y="1532"/>
                </a:lnTo>
                <a:cubicBezTo>
                  <a:pt x="15257" y="1532"/>
                  <a:pt x="15263" y="1492"/>
                  <a:pt x="15274" y="1475"/>
                </a:cubicBezTo>
                <a:cubicBezTo>
                  <a:pt x="15279" y="1470"/>
                  <a:pt x="15284" y="1467"/>
                  <a:pt x="15289" y="1467"/>
                </a:cubicBezTo>
                <a:close/>
                <a:moveTo>
                  <a:pt x="14753" y="1479"/>
                </a:moveTo>
                <a:cubicBezTo>
                  <a:pt x="14755" y="1479"/>
                  <a:pt x="14755" y="1485"/>
                  <a:pt x="14752" y="1498"/>
                </a:cubicBezTo>
                <a:cubicBezTo>
                  <a:pt x="14747" y="1518"/>
                  <a:pt x="14713" y="1546"/>
                  <a:pt x="14700" y="1546"/>
                </a:cubicBezTo>
                <a:cubicBezTo>
                  <a:pt x="14698" y="1546"/>
                  <a:pt x="14696" y="1545"/>
                  <a:pt x="14695" y="1543"/>
                </a:cubicBezTo>
                <a:cubicBezTo>
                  <a:pt x="14690" y="1538"/>
                  <a:pt x="14690" y="1515"/>
                  <a:pt x="14690" y="1492"/>
                </a:cubicBezTo>
                <a:lnTo>
                  <a:pt x="14690" y="1492"/>
                </a:lnTo>
                <a:lnTo>
                  <a:pt x="14712" y="1498"/>
                </a:lnTo>
                <a:lnTo>
                  <a:pt x="14741" y="1504"/>
                </a:lnTo>
                <a:cubicBezTo>
                  <a:pt x="14747" y="1488"/>
                  <a:pt x="14751" y="1479"/>
                  <a:pt x="14753" y="1479"/>
                </a:cubicBezTo>
                <a:close/>
                <a:moveTo>
                  <a:pt x="14990" y="1458"/>
                </a:moveTo>
                <a:lnTo>
                  <a:pt x="15002" y="1464"/>
                </a:lnTo>
                <a:lnTo>
                  <a:pt x="15030" y="1470"/>
                </a:lnTo>
                <a:cubicBezTo>
                  <a:pt x="15027" y="1490"/>
                  <a:pt x="15015" y="1500"/>
                  <a:pt x="14999" y="1500"/>
                </a:cubicBezTo>
                <a:cubicBezTo>
                  <a:pt x="14988" y="1500"/>
                  <a:pt x="14976" y="1496"/>
                  <a:pt x="14962" y="1487"/>
                </a:cubicBezTo>
                <a:lnTo>
                  <a:pt x="14945" y="1543"/>
                </a:lnTo>
                <a:lnTo>
                  <a:pt x="14945" y="1549"/>
                </a:lnTo>
                <a:cubicBezTo>
                  <a:pt x="14928" y="1543"/>
                  <a:pt x="14888" y="1509"/>
                  <a:pt x="14877" y="1492"/>
                </a:cubicBezTo>
                <a:cubicBezTo>
                  <a:pt x="14869" y="1480"/>
                  <a:pt x="14891" y="1461"/>
                  <a:pt x="14910" y="1461"/>
                </a:cubicBezTo>
                <a:cubicBezTo>
                  <a:pt x="14917" y="1461"/>
                  <a:pt x="14923" y="1464"/>
                  <a:pt x="14928" y="1470"/>
                </a:cubicBezTo>
                <a:cubicBezTo>
                  <a:pt x="14932" y="1476"/>
                  <a:pt x="14940" y="1479"/>
                  <a:pt x="14948" y="1479"/>
                </a:cubicBezTo>
                <a:cubicBezTo>
                  <a:pt x="14961" y="1479"/>
                  <a:pt x="14977" y="1472"/>
                  <a:pt x="14990" y="1458"/>
                </a:cubicBezTo>
                <a:close/>
                <a:moveTo>
                  <a:pt x="16409" y="1390"/>
                </a:moveTo>
                <a:cubicBezTo>
                  <a:pt x="16409" y="1390"/>
                  <a:pt x="16403" y="1401"/>
                  <a:pt x="16397" y="1418"/>
                </a:cubicBezTo>
                <a:cubicBezTo>
                  <a:pt x="16392" y="1430"/>
                  <a:pt x="16397" y="1481"/>
                  <a:pt x="16397" y="1498"/>
                </a:cubicBezTo>
                <a:lnTo>
                  <a:pt x="16403" y="1521"/>
                </a:lnTo>
                <a:lnTo>
                  <a:pt x="16403" y="1526"/>
                </a:lnTo>
                <a:cubicBezTo>
                  <a:pt x="16397" y="1543"/>
                  <a:pt x="16380" y="1566"/>
                  <a:pt x="16375" y="1577"/>
                </a:cubicBezTo>
                <a:lnTo>
                  <a:pt x="16358" y="1566"/>
                </a:lnTo>
                <a:lnTo>
                  <a:pt x="16352" y="1560"/>
                </a:lnTo>
                <a:cubicBezTo>
                  <a:pt x="16346" y="1549"/>
                  <a:pt x="16341" y="1487"/>
                  <a:pt x="16346" y="1470"/>
                </a:cubicBezTo>
                <a:cubicBezTo>
                  <a:pt x="16352" y="1447"/>
                  <a:pt x="16375" y="1413"/>
                  <a:pt x="16386" y="1401"/>
                </a:cubicBezTo>
                <a:cubicBezTo>
                  <a:pt x="16392" y="1390"/>
                  <a:pt x="16403" y="1390"/>
                  <a:pt x="16409" y="1390"/>
                </a:cubicBezTo>
                <a:close/>
                <a:moveTo>
                  <a:pt x="331" y="1603"/>
                </a:moveTo>
                <a:cubicBezTo>
                  <a:pt x="342" y="1603"/>
                  <a:pt x="352" y="1606"/>
                  <a:pt x="358" y="1611"/>
                </a:cubicBezTo>
                <a:lnTo>
                  <a:pt x="358" y="1606"/>
                </a:lnTo>
                <a:cubicBezTo>
                  <a:pt x="375" y="1617"/>
                  <a:pt x="397" y="1662"/>
                  <a:pt x="392" y="1674"/>
                </a:cubicBezTo>
                <a:cubicBezTo>
                  <a:pt x="386" y="1679"/>
                  <a:pt x="363" y="1685"/>
                  <a:pt x="363" y="1685"/>
                </a:cubicBezTo>
                <a:cubicBezTo>
                  <a:pt x="358" y="1679"/>
                  <a:pt x="346" y="1668"/>
                  <a:pt x="335" y="1645"/>
                </a:cubicBezTo>
                <a:lnTo>
                  <a:pt x="324" y="1628"/>
                </a:lnTo>
                <a:lnTo>
                  <a:pt x="301" y="1611"/>
                </a:lnTo>
                <a:cubicBezTo>
                  <a:pt x="309" y="1606"/>
                  <a:pt x="321" y="1603"/>
                  <a:pt x="331" y="1603"/>
                </a:cubicBezTo>
                <a:close/>
                <a:moveTo>
                  <a:pt x="301" y="1714"/>
                </a:moveTo>
                <a:cubicBezTo>
                  <a:pt x="318" y="1719"/>
                  <a:pt x="346" y="1725"/>
                  <a:pt x="352" y="1725"/>
                </a:cubicBezTo>
                <a:cubicBezTo>
                  <a:pt x="363" y="1725"/>
                  <a:pt x="380" y="1765"/>
                  <a:pt x="380" y="1782"/>
                </a:cubicBezTo>
                <a:cubicBezTo>
                  <a:pt x="380" y="1787"/>
                  <a:pt x="374" y="1789"/>
                  <a:pt x="365" y="1789"/>
                </a:cubicBezTo>
                <a:cubicBezTo>
                  <a:pt x="346" y="1789"/>
                  <a:pt x="316" y="1782"/>
                  <a:pt x="301" y="1782"/>
                </a:cubicBezTo>
                <a:cubicBezTo>
                  <a:pt x="297" y="1782"/>
                  <a:pt x="294" y="1783"/>
                  <a:pt x="291" y="1783"/>
                </a:cubicBezTo>
                <a:cubicBezTo>
                  <a:pt x="271" y="1783"/>
                  <a:pt x="268" y="1767"/>
                  <a:pt x="278" y="1748"/>
                </a:cubicBezTo>
                <a:lnTo>
                  <a:pt x="295" y="1725"/>
                </a:lnTo>
                <a:lnTo>
                  <a:pt x="301" y="1714"/>
                </a:lnTo>
                <a:close/>
                <a:moveTo>
                  <a:pt x="647" y="1657"/>
                </a:moveTo>
                <a:lnTo>
                  <a:pt x="670" y="1691"/>
                </a:lnTo>
                <a:lnTo>
                  <a:pt x="670" y="1697"/>
                </a:lnTo>
                <a:cubicBezTo>
                  <a:pt x="658" y="1708"/>
                  <a:pt x="670" y="1725"/>
                  <a:pt x="698" y="1742"/>
                </a:cubicBezTo>
                <a:lnTo>
                  <a:pt x="704" y="1736"/>
                </a:lnTo>
                <a:lnTo>
                  <a:pt x="732" y="1714"/>
                </a:lnTo>
                <a:lnTo>
                  <a:pt x="732" y="1714"/>
                </a:lnTo>
                <a:cubicBezTo>
                  <a:pt x="738" y="1731"/>
                  <a:pt x="721" y="1776"/>
                  <a:pt x="715" y="1782"/>
                </a:cubicBezTo>
                <a:cubicBezTo>
                  <a:pt x="707" y="1790"/>
                  <a:pt x="695" y="1795"/>
                  <a:pt x="688" y="1795"/>
                </a:cubicBezTo>
                <a:cubicBezTo>
                  <a:pt x="685" y="1795"/>
                  <a:pt x="683" y="1794"/>
                  <a:pt x="681" y="1793"/>
                </a:cubicBezTo>
                <a:lnTo>
                  <a:pt x="670" y="1787"/>
                </a:lnTo>
                <a:cubicBezTo>
                  <a:pt x="647" y="1770"/>
                  <a:pt x="641" y="1742"/>
                  <a:pt x="607" y="1742"/>
                </a:cubicBezTo>
                <a:lnTo>
                  <a:pt x="579" y="1736"/>
                </a:lnTo>
                <a:cubicBezTo>
                  <a:pt x="579" y="1714"/>
                  <a:pt x="607" y="1674"/>
                  <a:pt x="647" y="1657"/>
                </a:cubicBezTo>
                <a:close/>
                <a:moveTo>
                  <a:pt x="17483" y="1748"/>
                </a:moveTo>
                <a:cubicBezTo>
                  <a:pt x="17492" y="1748"/>
                  <a:pt x="17502" y="1755"/>
                  <a:pt x="17510" y="1770"/>
                </a:cubicBezTo>
                <a:lnTo>
                  <a:pt x="17521" y="1782"/>
                </a:lnTo>
                <a:lnTo>
                  <a:pt x="17532" y="1799"/>
                </a:lnTo>
                <a:cubicBezTo>
                  <a:pt x="17521" y="1810"/>
                  <a:pt x="17504" y="1821"/>
                  <a:pt x="17492" y="1827"/>
                </a:cubicBezTo>
                <a:lnTo>
                  <a:pt x="17475" y="1816"/>
                </a:lnTo>
                <a:lnTo>
                  <a:pt x="17464" y="1810"/>
                </a:lnTo>
                <a:cubicBezTo>
                  <a:pt x="17441" y="1810"/>
                  <a:pt x="17458" y="1770"/>
                  <a:pt x="17470" y="1753"/>
                </a:cubicBezTo>
                <a:cubicBezTo>
                  <a:pt x="17474" y="1749"/>
                  <a:pt x="17478" y="1748"/>
                  <a:pt x="17483" y="1748"/>
                </a:cubicBezTo>
                <a:close/>
                <a:moveTo>
                  <a:pt x="581" y="1775"/>
                </a:moveTo>
                <a:cubicBezTo>
                  <a:pt x="591" y="1775"/>
                  <a:pt x="637" y="1811"/>
                  <a:pt x="658" y="1827"/>
                </a:cubicBezTo>
                <a:cubicBezTo>
                  <a:pt x="673" y="1842"/>
                  <a:pt x="671" y="1856"/>
                  <a:pt x="655" y="1856"/>
                </a:cubicBezTo>
                <a:cubicBezTo>
                  <a:pt x="653" y="1856"/>
                  <a:pt x="650" y="1856"/>
                  <a:pt x="647" y="1855"/>
                </a:cubicBezTo>
                <a:cubicBezTo>
                  <a:pt x="626" y="1850"/>
                  <a:pt x="586" y="1821"/>
                  <a:pt x="580" y="1821"/>
                </a:cubicBezTo>
                <a:cubicBezTo>
                  <a:pt x="579" y="1821"/>
                  <a:pt x="579" y="1821"/>
                  <a:pt x="579" y="1821"/>
                </a:cubicBezTo>
                <a:cubicBezTo>
                  <a:pt x="579" y="1822"/>
                  <a:pt x="578" y="1822"/>
                  <a:pt x="578" y="1822"/>
                </a:cubicBezTo>
                <a:cubicBezTo>
                  <a:pt x="573" y="1822"/>
                  <a:pt x="568" y="1787"/>
                  <a:pt x="579" y="1776"/>
                </a:cubicBezTo>
                <a:cubicBezTo>
                  <a:pt x="579" y="1776"/>
                  <a:pt x="580" y="1775"/>
                  <a:pt x="581" y="1775"/>
                </a:cubicBezTo>
                <a:close/>
                <a:moveTo>
                  <a:pt x="17201" y="1995"/>
                </a:moveTo>
                <a:cubicBezTo>
                  <a:pt x="17223" y="1995"/>
                  <a:pt x="17250" y="2003"/>
                  <a:pt x="17266" y="2003"/>
                </a:cubicBezTo>
                <a:cubicBezTo>
                  <a:pt x="17283" y="2003"/>
                  <a:pt x="17305" y="2014"/>
                  <a:pt x="17311" y="2026"/>
                </a:cubicBezTo>
                <a:lnTo>
                  <a:pt x="17311" y="2037"/>
                </a:lnTo>
                <a:cubicBezTo>
                  <a:pt x="17311" y="2037"/>
                  <a:pt x="17294" y="2043"/>
                  <a:pt x="17283" y="2043"/>
                </a:cubicBezTo>
                <a:cubicBezTo>
                  <a:pt x="17268" y="2038"/>
                  <a:pt x="17249" y="2024"/>
                  <a:pt x="17233" y="2024"/>
                </a:cubicBezTo>
                <a:cubicBezTo>
                  <a:pt x="17231" y="2024"/>
                  <a:pt x="17228" y="2025"/>
                  <a:pt x="17226" y="2026"/>
                </a:cubicBezTo>
                <a:cubicBezTo>
                  <a:pt x="17209" y="2026"/>
                  <a:pt x="17192" y="2048"/>
                  <a:pt x="17175" y="2060"/>
                </a:cubicBezTo>
                <a:cubicBezTo>
                  <a:pt x="17169" y="2060"/>
                  <a:pt x="17175" y="2048"/>
                  <a:pt x="17180" y="2043"/>
                </a:cubicBezTo>
                <a:lnTo>
                  <a:pt x="17180" y="2031"/>
                </a:lnTo>
                <a:lnTo>
                  <a:pt x="17175" y="2003"/>
                </a:lnTo>
                <a:cubicBezTo>
                  <a:pt x="17180" y="1997"/>
                  <a:pt x="17190" y="1995"/>
                  <a:pt x="17201" y="1995"/>
                </a:cubicBezTo>
                <a:close/>
                <a:moveTo>
                  <a:pt x="17351" y="1986"/>
                </a:moveTo>
                <a:cubicBezTo>
                  <a:pt x="17356" y="1986"/>
                  <a:pt x="17373" y="1992"/>
                  <a:pt x="17373" y="1997"/>
                </a:cubicBezTo>
                <a:lnTo>
                  <a:pt x="17379" y="2026"/>
                </a:lnTo>
                <a:cubicBezTo>
                  <a:pt x="17385" y="2054"/>
                  <a:pt x="17390" y="2105"/>
                  <a:pt x="17390" y="2116"/>
                </a:cubicBezTo>
                <a:cubicBezTo>
                  <a:pt x="17390" y="2118"/>
                  <a:pt x="17390" y="2119"/>
                  <a:pt x="17389" y="2119"/>
                </a:cubicBezTo>
                <a:cubicBezTo>
                  <a:pt x="17383" y="2119"/>
                  <a:pt x="17358" y="2087"/>
                  <a:pt x="17328" y="2043"/>
                </a:cubicBezTo>
                <a:lnTo>
                  <a:pt x="17334" y="2003"/>
                </a:lnTo>
                <a:cubicBezTo>
                  <a:pt x="17334" y="1997"/>
                  <a:pt x="17345" y="1986"/>
                  <a:pt x="17351" y="1986"/>
                </a:cubicBezTo>
                <a:close/>
                <a:moveTo>
                  <a:pt x="1180" y="2338"/>
                </a:moveTo>
                <a:lnTo>
                  <a:pt x="1180" y="2338"/>
                </a:lnTo>
                <a:cubicBezTo>
                  <a:pt x="1170" y="2379"/>
                  <a:pt x="1160" y="2406"/>
                  <a:pt x="1154" y="2406"/>
                </a:cubicBezTo>
                <a:cubicBezTo>
                  <a:pt x="1153" y="2406"/>
                  <a:pt x="1152" y="2406"/>
                  <a:pt x="1152" y="2406"/>
                </a:cubicBezTo>
                <a:cubicBezTo>
                  <a:pt x="1150" y="2405"/>
                  <a:pt x="1149" y="2405"/>
                  <a:pt x="1146" y="2405"/>
                </a:cubicBezTo>
                <a:cubicBezTo>
                  <a:pt x="1133" y="2405"/>
                  <a:pt x="1112" y="2419"/>
                  <a:pt x="1112" y="2428"/>
                </a:cubicBezTo>
                <a:cubicBezTo>
                  <a:pt x="1112" y="2436"/>
                  <a:pt x="1087" y="2447"/>
                  <a:pt x="1071" y="2447"/>
                </a:cubicBezTo>
                <a:cubicBezTo>
                  <a:pt x="1063" y="2447"/>
                  <a:pt x="1057" y="2445"/>
                  <a:pt x="1055" y="2440"/>
                </a:cubicBezTo>
                <a:cubicBezTo>
                  <a:pt x="1044" y="2423"/>
                  <a:pt x="1038" y="2377"/>
                  <a:pt x="1038" y="2366"/>
                </a:cubicBezTo>
                <a:cubicBezTo>
                  <a:pt x="1035" y="2357"/>
                  <a:pt x="1039" y="2352"/>
                  <a:pt x="1047" y="2352"/>
                </a:cubicBezTo>
                <a:cubicBezTo>
                  <a:pt x="1053" y="2352"/>
                  <a:pt x="1062" y="2355"/>
                  <a:pt x="1072" y="2360"/>
                </a:cubicBezTo>
                <a:lnTo>
                  <a:pt x="1084" y="2360"/>
                </a:lnTo>
                <a:cubicBezTo>
                  <a:pt x="1095" y="2360"/>
                  <a:pt x="1112" y="2343"/>
                  <a:pt x="1124" y="2343"/>
                </a:cubicBezTo>
                <a:lnTo>
                  <a:pt x="1180" y="2338"/>
                </a:lnTo>
                <a:close/>
                <a:moveTo>
                  <a:pt x="16230" y="2312"/>
                </a:moveTo>
                <a:cubicBezTo>
                  <a:pt x="16239" y="2312"/>
                  <a:pt x="16249" y="2317"/>
                  <a:pt x="16256" y="2326"/>
                </a:cubicBezTo>
                <a:lnTo>
                  <a:pt x="16273" y="2343"/>
                </a:lnTo>
                <a:cubicBezTo>
                  <a:pt x="16290" y="2355"/>
                  <a:pt x="16301" y="2366"/>
                  <a:pt x="16312" y="2377"/>
                </a:cubicBezTo>
                <a:cubicBezTo>
                  <a:pt x="16324" y="2394"/>
                  <a:pt x="16278" y="2400"/>
                  <a:pt x="16307" y="2423"/>
                </a:cubicBezTo>
                <a:cubicBezTo>
                  <a:pt x="16307" y="2423"/>
                  <a:pt x="16301" y="2434"/>
                  <a:pt x="16301" y="2434"/>
                </a:cubicBezTo>
                <a:lnTo>
                  <a:pt x="16261" y="2462"/>
                </a:lnTo>
                <a:cubicBezTo>
                  <a:pt x="16256" y="2485"/>
                  <a:pt x="16239" y="2508"/>
                  <a:pt x="16216" y="2508"/>
                </a:cubicBezTo>
                <a:cubicBezTo>
                  <a:pt x="16199" y="2508"/>
                  <a:pt x="16142" y="2502"/>
                  <a:pt x="16142" y="2502"/>
                </a:cubicBezTo>
                <a:cubicBezTo>
                  <a:pt x="16142" y="2502"/>
                  <a:pt x="16159" y="2497"/>
                  <a:pt x="16176" y="2497"/>
                </a:cubicBezTo>
                <a:lnTo>
                  <a:pt x="16188" y="2491"/>
                </a:lnTo>
                <a:lnTo>
                  <a:pt x="16244" y="2468"/>
                </a:lnTo>
                <a:cubicBezTo>
                  <a:pt x="16250" y="2406"/>
                  <a:pt x="16222" y="2372"/>
                  <a:pt x="16210" y="2372"/>
                </a:cubicBezTo>
                <a:cubicBezTo>
                  <a:pt x="16206" y="2374"/>
                  <a:pt x="16200" y="2375"/>
                  <a:pt x="16194" y="2375"/>
                </a:cubicBezTo>
                <a:cubicBezTo>
                  <a:pt x="16187" y="2375"/>
                  <a:pt x="16179" y="2373"/>
                  <a:pt x="16176" y="2366"/>
                </a:cubicBezTo>
                <a:lnTo>
                  <a:pt x="16182" y="2360"/>
                </a:lnTo>
                <a:lnTo>
                  <a:pt x="16193" y="2338"/>
                </a:lnTo>
                <a:cubicBezTo>
                  <a:pt x="16203" y="2321"/>
                  <a:pt x="16217" y="2312"/>
                  <a:pt x="16230" y="2312"/>
                </a:cubicBezTo>
                <a:close/>
                <a:moveTo>
                  <a:pt x="1371" y="2570"/>
                </a:moveTo>
                <a:cubicBezTo>
                  <a:pt x="1372" y="2570"/>
                  <a:pt x="1372" y="2570"/>
                  <a:pt x="1373" y="2570"/>
                </a:cubicBezTo>
                <a:cubicBezTo>
                  <a:pt x="1390" y="2570"/>
                  <a:pt x="1402" y="2582"/>
                  <a:pt x="1396" y="2587"/>
                </a:cubicBezTo>
                <a:lnTo>
                  <a:pt x="1390" y="2587"/>
                </a:lnTo>
                <a:cubicBezTo>
                  <a:pt x="1379" y="2599"/>
                  <a:pt x="1362" y="2599"/>
                  <a:pt x="1351" y="2610"/>
                </a:cubicBezTo>
                <a:cubicBezTo>
                  <a:pt x="1351" y="2616"/>
                  <a:pt x="1362" y="2633"/>
                  <a:pt x="1356" y="2644"/>
                </a:cubicBezTo>
                <a:lnTo>
                  <a:pt x="1351" y="2650"/>
                </a:lnTo>
                <a:cubicBezTo>
                  <a:pt x="1342" y="2654"/>
                  <a:pt x="1335" y="2656"/>
                  <a:pt x="1329" y="2656"/>
                </a:cubicBezTo>
                <a:cubicBezTo>
                  <a:pt x="1317" y="2656"/>
                  <a:pt x="1309" y="2649"/>
                  <a:pt x="1305" y="2638"/>
                </a:cubicBezTo>
                <a:cubicBezTo>
                  <a:pt x="1300" y="2622"/>
                  <a:pt x="1351" y="2570"/>
                  <a:pt x="1371" y="2570"/>
                </a:cubicBezTo>
                <a:close/>
                <a:moveTo>
                  <a:pt x="15728" y="2979"/>
                </a:moveTo>
                <a:cubicBezTo>
                  <a:pt x="15739" y="2996"/>
                  <a:pt x="15751" y="3007"/>
                  <a:pt x="15756" y="3007"/>
                </a:cubicBezTo>
                <a:lnTo>
                  <a:pt x="15768" y="3007"/>
                </a:lnTo>
                <a:cubicBezTo>
                  <a:pt x="15773" y="3007"/>
                  <a:pt x="15779" y="3024"/>
                  <a:pt x="15773" y="3036"/>
                </a:cubicBezTo>
                <a:lnTo>
                  <a:pt x="15768" y="3036"/>
                </a:lnTo>
                <a:lnTo>
                  <a:pt x="15717" y="3041"/>
                </a:lnTo>
                <a:cubicBezTo>
                  <a:pt x="15654" y="3007"/>
                  <a:pt x="15643" y="2979"/>
                  <a:pt x="15683" y="2979"/>
                </a:cubicBezTo>
                <a:lnTo>
                  <a:pt x="15683" y="2984"/>
                </a:lnTo>
                <a:lnTo>
                  <a:pt x="15711" y="2979"/>
                </a:lnTo>
                <a:close/>
                <a:moveTo>
                  <a:pt x="16067" y="3046"/>
                </a:moveTo>
                <a:cubicBezTo>
                  <a:pt x="16083" y="3046"/>
                  <a:pt x="16100" y="3061"/>
                  <a:pt x="16091" y="3070"/>
                </a:cubicBezTo>
                <a:cubicBezTo>
                  <a:pt x="16080" y="3075"/>
                  <a:pt x="16046" y="3098"/>
                  <a:pt x="16034" y="3109"/>
                </a:cubicBezTo>
                <a:cubicBezTo>
                  <a:pt x="16031" y="3111"/>
                  <a:pt x="16028" y="3112"/>
                  <a:pt x="16025" y="3112"/>
                </a:cubicBezTo>
                <a:cubicBezTo>
                  <a:pt x="16010" y="3112"/>
                  <a:pt x="15993" y="3092"/>
                  <a:pt x="15983" y="3064"/>
                </a:cubicBezTo>
                <a:lnTo>
                  <a:pt x="16034" y="3053"/>
                </a:lnTo>
                <a:lnTo>
                  <a:pt x="16051" y="3053"/>
                </a:lnTo>
                <a:cubicBezTo>
                  <a:pt x="16056" y="3048"/>
                  <a:pt x="16061" y="3046"/>
                  <a:pt x="16067" y="3046"/>
                </a:cubicBezTo>
                <a:close/>
                <a:moveTo>
                  <a:pt x="15715" y="3071"/>
                </a:moveTo>
                <a:cubicBezTo>
                  <a:pt x="15721" y="3071"/>
                  <a:pt x="15727" y="3073"/>
                  <a:pt x="15734" y="3075"/>
                </a:cubicBezTo>
                <a:lnTo>
                  <a:pt x="15762" y="3075"/>
                </a:lnTo>
                <a:cubicBezTo>
                  <a:pt x="15785" y="3081"/>
                  <a:pt x="15807" y="3087"/>
                  <a:pt x="15830" y="3098"/>
                </a:cubicBezTo>
                <a:cubicBezTo>
                  <a:pt x="15830" y="3098"/>
                  <a:pt x="15836" y="3109"/>
                  <a:pt x="15836" y="3121"/>
                </a:cubicBezTo>
                <a:cubicBezTo>
                  <a:pt x="15836" y="3126"/>
                  <a:pt x="15819" y="3132"/>
                  <a:pt x="15813" y="3132"/>
                </a:cubicBezTo>
                <a:lnTo>
                  <a:pt x="15773" y="3126"/>
                </a:lnTo>
                <a:cubicBezTo>
                  <a:pt x="15722" y="3115"/>
                  <a:pt x="15688" y="3098"/>
                  <a:pt x="15688" y="3092"/>
                </a:cubicBezTo>
                <a:lnTo>
                  <a:pt x="15688" y="3087"/>
                </a:lnTo>
                <a:cubicBezTo>
                  <a:pt x="15688" y="3082"/>
                  <a:pt x="15698" y="3071"/>
                  <a:pt x="15715" y="3071"/>
                </a:cubicBezTo>
                <a:close/>
                <a:moveTo>
                  <a:pt x="15592" y="3019"/>
                </a:moveTo>
                <a:cubicBezTo>
                  <a:pt x="15597" y="3019"/>
                  <a:pt x="15614" y="3024"/>
                  <a:pt x="15620" y="3030"/>
                </a:cubicBezTo>
                <a:lnTo>
                  <a:pt x="15637" y="3047"/>
                </a:lnTo>
                <a:cubicBezTo>
                  <a:pt x="15649" y="3070"/>
                  <a:pt x="15626" y="3104"/>
                  <a:pt x="15631" y="3115"/>
                </a:cubicBezTo>
                <a:cubicBezTo>
                  <a:pt x="15643" y="3126"/>
                  <a:pt x="15643" y="3149"/>
                  <a:pt x="15631" y="3166"/>
                </a:cubicBezTo>
                <a:lnTo>
                  <a:pt x="15609" y="3172"/>
                </a:lnTo>
                <a:cubicBezTo>
                  <a:pt x="15602" y="3175"/>
                  <a:pt x="15597" y="3181"/>
                  <a:pt x="15592" y="3181"/>
                </a:cubicBezTo>
                <a:cubicBezTo>
                  <a:pt x="15588" y="3181"/>
                  <a:pt x="15585" y="3178"/>
                  <a:pt x="15580" y="3172"/>
                </a:cubicBezTo>
                <a:cubicBezTo>
                  <a:pt x="15575" y="3166"/>
                  <a:pt x="15563" y="3149"/>
                  <a:pt x="15563" y="3143"/>
                </a:cubicBezTo>
                <a:lnTo>
                  <a:pt x="15575" y="3121"/>
                </a:lnTo>
                <a:cubicBezTo>
                  <a:pt x="15592" y="3098"/>
                  <a:pt x="15586" y="3075"/>
                  <a:pt x="15569" y="3070"/>
                </a:cubicBezTo>
                <a:lnTo>
                  <a:pt x="15563" y="3064"/>
                </a:lnTo>
                <a:cubicBezTo>
                  <a:pt x="15558" y="3041"/>
                  <a:pt x="15580" y="3030"/>
                  <a:pt x="15592" y="3019"/>
                </a:cubicBezTo>
                <a:close/>
                <a:moveTo>
                  <a:pt x="16056" y="3253"/>
                </a:moveTo>
                <a:lnTo>
                  <a:pt x="16056" y="3253"/>
                </a:lnTo>
                <a:cubicBezTo>
                  <a:pt x="16059" y="3258"/>
                  <a:pt x="16061" y="3263"/>
                  <a:pt x="16063" y="3268"/>
                </a:cubicBezTo>
                <a:lnTo>
                  <a:pt x="16080" y="3268"/>
                </a:lnTo>
                <a:cubicBezTo>
                  <a:pt x="16085" y="3268"/>
                  <a:pt x="16091" y="3285"/>
                  <a:pt x="16091" y="3291"/>
                </a:cubicBezTo>
                <a:cubicBezTo>
                  <a:pt x="16091" y="3297"/>
                  <a:pt x="16074" y="3302"/>
                  <a:pt x="16068" y="3302"/>
                </a:cubicBezTo>
                <a:lnTo>
                  <a:pt x="16029" y="3285"/>
                </a:lnTo>
                <a:cubicBezTo>
                  <a:pt x="16032" y="3273"/>
                  <a:pt x="16042" y="3262"/>
                  <a:pt x="16056" y="3253"/>
                </a:cubicBezTo>
                <a:close/>
                <a:moveTo>
                  <a:pt x="15927" y="3211"/>
                </a:moveTo>
                <a:cubicBezTo>
                  <a:pt x="15944" y="3211"/>
                  <a:pt x="15961" y="3223"/>
                  <a:pt x="15955" y="3240"/>
                </a:cubicBezTo>
                <a:lnTo>
                  <a:pt x="15949" y="3257"/>
                </a:lnTo>
                <a:cubicBezTo>
                  <a:pt x="15949" y="3257"/>
                  <a:pt x="15949" y="3268"/>
                  <a:pt x="15949" y="3274"/>
                </a:cubicBezTo>
                <a:cubicBezTo>
                  <a:pt x="15929" y="3284"/>
                  <a:pt x="15918" y="3316"/>
                  <a:pt x="15893" y="3316"/>
                </a:cubicBezTo>
                <a:cubicBezTo>
                  <a:pt x="15889" y="3316"/>
                  <a:pt x="15885" y="3315"/>
                  <a:pt x="15881" y="3314"/>
                </a:cubicBezTo>
                <a:cubicBezTo>
                  <a:pt x="15864" y="3314"/>
                  <a:pt x="15847" y="3291"/>
                  <a:pt x="15836" y="3274"/>
                </a:cubicBezTo>
                <a:lnTo>
                  <a:pt x="15830" y="3262"/>
                </a:lnTo>
                <a:cubicBezTo>
                  <a:pt x="15830" y="3246"/>
                  <a:pt x="15842" y="3235"/>
                  <a:pt x="15860" y="3235"/>
                </a:cubicBezTo>
                <a:cubicBezTo>
                  <a:pt x="15866" y="3235"/>
                  <a:pt x="15874" y="3237"/>
                  <a:pt x="15881" y="3240"/>
                </a:cubicBezTo>
                <a:lnTo>
                  <a:pt x="15898" y="3240"/>
                </a:lnTo>
                <a:cubicBezTo>
                  <a:pt x="15899" y="3241"/>
                  <a:pt x="15901" y="3241"/>
                  <a:pt x="15903" y="3241"/>
                </a:cubicBezTo>
                <a:cubicBezTo>
                  <a:pt x="15912" y="3241"/>
                  <a:pt x="15927" y="3234"/>
                  <a:pt x="15927" y="3234"/>
                </a:cubicBezTo>
                <a:lnTo>
                  <a:pt x="15927" y="3211"/>
                </a:lnTo>
                <a:close/>
                <a:moveTo>
                  <a:pt x="15774" y="3226"/>
                </a:moveTo>
                <a:cubicBezTo>
                  <a:pt x="15785" y="3226"/>
                  <a:pt x="15796" y="3230"/>
                  <a:pt x="15796" y="3234"/>
                </a:cubicBezTo>
                <a:cubicBezTo>
                  <a:pt x="15796" y="3245"/>
                  <a:pt x="15790" y="3274"/>
                  <a:pt x="15790" y="3274"/>
                </a:cubicBezTo>
                <a:cubicBezTo>
                  <a:pt x="15762" y="3274"/>
                  <a:pt x="15762" y="3297"/>
                  <a:pt x="15751" y="3314"/>
                </a:cubicBezTo>
                <a:lnTo>
                  <a:pt x="15745" y="3319"/>
                </a:lnTo>
                <a:cubicBezTo>
                  <a:pt x="15734" y="3314"/>
                  <a:pt x="15728" y="3308"/>
                  <a:pt x="15728" y="3302"/>
                </a:cubicBezTo>
                <a:lnTo>
                  <a:pt x="15734" y="3297"/>
                </a:lnTo>
                <a:lnTo>
                  <a:pt x="15734" y="3285"/>
                </a:lnTo>
                <a:cubicBezTo>
                  <a:pt x="15737" y="3274"/>
                  <a:pt x="15736" y="3268"/>
                  <a:pt x="15730" y="3268"/>
                </a:cubicBezTo>
                <a:cubicBezTo>
                  <a:pt x="15727" y="3268"/>
                  <a:pt x="15723" y="3270"/>
                  <a:pt x="15717" y="3274"/>
                </a:cubicBezTo>
                <a:cubicBezTo>
                  <a:pt x="15716" y="3274"/>
                  <a:pt x="15715" y="3274"/>
                  <a:pt x="15714" y="3274"/>
                </a:cubicBezTo>
                <a:cubicBezTo>
                  <a:pt x="15702" y="3274"/>
                  <a:pt x="15678" y="3234"/>
                  <a:pt x="15700" y="3234"/>
                </a:cubicBezTo>
                <a:lnTo>
                  <a:pt x="15751" y="3234"/>
                </a:lnTo>
                <a:lnTo>
                  <a:pt x="15762" y="3228"/>
                </a:lnTo>
                <a:cubicBezTo>
                  <a:pt x="15765" y="3227"/>
                  <a:pt x="15770" y="3226"/>
                  <a:pt x="15774" y="3226"/>
                </a:cubicBezTo>
                <a:close/>
                <a:moveTo>
                  <a:pt x="2406" y="3358"/>
                </a:moveTo>
                <a:cubicBezTo>
                  <a:pt x="2422" y="3358"/>
                  <a:pt x="2452" y="3372"/>
                  <a:pt x="2457" y="3382"/>
                </a:cubicBezTo>
                <a:cubicBezTo>
                  <a:pt x="2461" y="3390"/>
                  <a:pt x="2446" y="3400"/>
                  <a:pt x="2430" y="3400"/>
                </a:cubicBezTo>
                <a:cubicBezTo>
                  <a:pt x="2423" y="3400"/>
                  <a:pt x="2417" y="3398"/>
                  <a:pt x="2412" y="3393"/>
                </a:cubicBezTo>
                <a:cubicBezTo>
                  <a:pt x="2389" y="3382"/>
                  <a:pt x="2383" y="3365"/>
                  <a:pt x="2400" y="3359"/>
                </a:cubicBezTo>
                <a:cubicBezTo>
                  <a:pt x="2402" y="3358"/>
                  <a:pt x="2404" y="3358"/>
                  <a:pt x="2406" y="3358"/>
                </a:cubicBezTo>
                <a:close/>
                <a:moveTo>
                  <a:pt x="2270" y="3416"/>
                </a:moveTo>
                <a:cubicBezTo>
                  <a:pt x="2275" y="3416"/>
                  <a:pt x="2281" y="3421"/>
                  <a:pt x="2287" y="3427"/>
                </a:cubicBezTo>
                <a:cubicBezTo>
                  <a:pt x="2292" y="3433"/>
                  <a:pt x="2287" y="3444"/>
                  <a:pt x="2287" y="3444"/>
                </a:cubicBezTo>
                <a:lnTo>
                  <a:pt x="2253" y="3450"/>
                </a:lnTo>
                <a:cubicBezTo>
                  <a:pt x="2239" y="3471"/>
                  <a:pt x="2229" y="3477"/>
                  <a:pt x="2225" y="3477"/>
                </a:cubicBezTo>
                <a:cubicBezTo>
                  <a:pt x="2222" y="3477"/>
                  <a:pt x="2222" y="3475"/>
                  <a:pt x="2224" y="3472"/>
                </a:cubicBezTo>
                <a:cubicBezTo>
                  <a:pt x="2224" y="3461"/>
                  <a:pt x="2224" y="3455"/>
                  <a:pt x="2219" y="3450"/>
                </a:cubicBezTo>
                <a:lnTo>
                  <a:pt x="2219" y="3455"/>
                </a:lnTo>
                <a:cubicBezTo>
                  <a:pt x="2213" y="3450"/>
                  <a:pt x="2202" y="3444"/>
                  <a:pt x="2202" y="3433"/>
                </a:cubicBezTo>
                <a:cubicBezTo>
                  <a:pt x="2224" y="3427"/>
                  <a:pt x="2247" y="3421"/>
                  <a:pt x="2270" y="3416"/>
                </a:cubicBezTo>
                <a:close/>
                <a:moveTo>
                  <a:pt x="15394" y="3415"/>
                </a:moveTo>
                <a:cubicBezTo>
                  <a:pt x="15402" y="3415"/>
                  <a:pt x="15409" y="3421"/>
                  <a:pt x="15410" y="3430"/>
                </a:cubicBezTo>
                <a:lnTo>
                  <a:pt x="15410" y="3430"/>
                </a:lnTo>
                <a:cubicBezTo>
                  <a:pt x="15407" y="3448"/>
                  <a:pt x="15376" y="3484"/>
                  <a:pt x="15365" y="3484"/>
                </a:cubicBezTo>
                <a:cubicBezTo>
                  <a:pt x="15353" y="3484"/>
                  <a:pt x="15353" y="3433"/>
                  <a:pt x="15376" y="3421"/>
                </a:cubicBezTo>
                <a:cubicBezTo>
                  <a:pt x="15382" y="3417"/>
                  <a:pt x="15388" y="3415"/>
                  <a:pt x="15394" y="3415"/>
                </a:cubicBezTo>
                <a:close/>
                <a:moveTo>
                  <a:pt x="14468" y="3518"/>
                </a:moveTo>
                <a:lnTo>
                  <a:pt x="14468" y="3518"/>
                </a:lnTo>
                <a:cubicBezTo>
                  <a:pt x="14502" y="3529"/>
                  <a:pt x="14491" y="3558"/>
                  <a:pt x="14451" y="3575"/>
                </a:cubicBezTo>
                <a:lnTo>
                  <a:pt x="14423" y="3586"/>
                </a:lnTo>
                <a:cubicBezTo>
                  <a:pt x="14417" y="3586"/>
                  <a:pt x="14400" y="3580"/>
                  <a:pt x="14400" y="3575"/>
                </a:cubicBezTo>
                <a:cubicBezTo>
                  <a:pt x="14395" y="3569"/>
                  <a:pt x="14400" y="3552"/>
                  <a:pt x="14406" y="3546"/>
                </a:cubicBezTo>
                <a:cubicBezTo>
                  <a:pt x="14409" y="3543"/>
                  <a:pt x="14413" y="3543"/>
                  <a:pt x="14417" y="3543"/>
                </a:cubicBezTo>
                <a:cubicBezTo>
                  <a:pt x="14422" y="3543"/>
                  <a:pt x="14426" y="3543"/>
                  <a:pt x="14429" y="3540"/>
                </a:cubicBezTo>
                <a:lnTo>
                  <a:pt x="14468" y="3518"/>
                </a:lnTo>
                <a:close/>
                <a:moveTo>
                  <a:pt x="15183" y="1"/>
                </a:moveTo>
                <a:cubicBezTo>
                  <a:pt x="15176" y="1"/>
                  <a:pt x="15169" y="5"/>
                  <a:pt x="15166" y="17"/>
                </a:cubicBezTo>
                <a:cubicBezTo>
                  <a:pt x="15166" y="40"/>
                  <a:pt x="15149" y="34"/>
                  <a:pt x="15138" y="45"/>
                </a:cubicBezTo>
                <a:cubicBezTo>
                  <a:pt x="15132" y="45"/>
                  <a:pt x="15132" y="62"/>
                  <a:pt x="15138" y="74"/>
                </a:cubicBezTo>
                <a:lnTo>
                  <a:pt x="15138" y="79"/>
                </a:lnTo>
                <a:cubicBezTo>
                  <a:pt x="15144" y="85"/>
                  <a:pt x="15109" y="96"/>
                  <a:pt x="15098" y="96"/>
                </a:cubicBezTo>
                <a:cubicBezTo>
                  <a:pt x="15087" y="96"/>
                  <a:pt x="15070" y="51"/>
                  <a:pt x="15081" y="40"/>
                </a:cubicBezTo>
                <a:cubicBezTo>
                  <a:pt x="15098" y="34"/>
                  <a:pt x="15064" y="17"/>
                  <a:pt x="15053" y="11"/>
                </a:cubicBezTo>
                <a:cubicBezTo>
                  <a:pt x="15051" y="11"/>
                  <a:pt x="15049" y="10"/>
                  <a:pt x="15047" y="10"/>
                </a:cubicBezTo>
                <a:cubicBezTo>
                  <a:pt x="15033" y="10"/>
                  <a:pt x="15025" y="30"/>
                  <a:pt x="15030" y="40"/>
                </a:cubicBezTo>
                <a:cubicBezTo>
                  <a:pt x="15030" y="51"/>
                  <a:pt x="15030" y="79"/>
                  <a:pt x="15024" y="108"/>
                </a:cubicBezTo>
                <a:lnTo>
                  <a:pt x="15053" y="125"/>
                </a:lnTo>
                <a:cubicBezTo>
                  <a:pt x="15053" y="125"/>
                  <a:pt x="15047" y="148"/>
                  <a:pt x="15036" y="153"/>
                </a:cubicBezTo>
                <a:lnTo>
                  <a:pt x="15024" y="165"/>
                </a:lnTo>
                <a:cubicBezTo>
                  <a:pt x="15007" y="176"/>
                  <a:pt x="15002" y="182"/>
                  <a:pt x="15007" y="187"/>
                </a:cubicBezTo>
                <a:lnTo>
                  <a:pt x="15013" y="187"/>
                </a:lnTo>
                <a:lnTo>
                  <a:pt x="15019" y="193"/>
                </a:lnTo>
                <a:cubicBezTo>
                  <a:pt x="15030" y="199"/>
                  <a:pt x="14985" y="221"/>
                  <a:pt x="14979" y="238"/>
                </a:cubicBezTo>
                <a:cubicBezTo>
                  <a:pt x="14973" y="250"/>
                  <a:pt x="14962" y="272"/>
                  <a:pt x="14956" y="278"/>
                </a:cubicBezTo>
                <a:cubicBezTo>
                  <a:pt x="14956" y="279"/>
                  <a:pt x="14955" y="279"/>
                  <a:pt x="14955" y="279"/>
                </a:cubicBezTo>
                <a:cubicBezTo>
                  <a:pt x="14949" y="279"/>
                  <a:pt x="14939" y="254"/>
                  <a:pt x="14934" y="244"/>
                </a:cubicBezTo>
                <a:cubicBezTo>
                  <a:pt x="14934" y="239"/>
                  <a:pt x="14902" y="220"/>
                  <a:pt x="14883" y="220"/>
                </a:cubicBezTo>
                <a:cubicBezTo>
                  <a:pt x="14881" y="220"/>
                  <a:pt x="14879" y="221"/>
                  <a:pt x="14877" y="221"/>
                </a:cubicBezTo>
                <a:cubicBezTo>
                  <a:pt x="14866" y="227"/>
                  <a:pt x="14826" y="233"/>
                  <a:pt x="14792" y="238"/>
                </a:cubicBezTo>
                <a:lnTo>
                  <a:pt x="14758" y="250"/>
                </a:lnTo>
                <a:cubicBezTo>
                  <a:pt x="14752" y="250"/>
                  <a:pt x="14752" y="267"/>
                  <a:pt x="14746" y="272"/>
                </a:cubicBezTo>
                <a:cubicBezTo>
                  <a:pt x="14738" y="276"/>
                  <a:pt x="14727" y="280"/>
                  <a:pt x="14720" y="280"/>
                </a:cubicBezTo>
                <a:cubicBezTo>
                  <a:pt x="14717" y="280"/>
                  <a:pt x="14714" y="280"/>
                  <a:pt x="14712" y="278"/>
                </a:cubicBezTo>
                <a:cubicBezTo>
                  <a:pt x="14695" y="272"/>
                  <a:pt x="14684" y="250"/>
                  <a:pt x="14667" y="244"/>
                </a:cubicBezTo>
                <a:lnTo>
                  <a:pt x="14644" y="238"/>
                </a:lnTo>
                <a:cubicBezTo>
                  <a:pt x="14633" y="261"/>
                  <a:pt x="14622" y="278"/>
                  <a:pt x="14616" y="278"/>
                </a:cubicBezTo>
                <a:lnTo>
                  <a:pt x="14616" y="272"/>
                </a:lnTo>
                <a:cubicBezTo>
                  <a:pt x="14599" y="264"/>
                  <a:pt x="14582" y="260"/>
                  <a:pt x="14566" y="260"/>
                </a:cubicBezTo>
                <a:cubicBezTo>
                  <a:pt x="14549" y="260"/>
                  <a:pt x="14534" y="264"/>
                  <a:pt x="14519" y="272"/>
                </a:cubicBezTo>
                <a:lnTo>
                  <a:pt x="14497" y="284"/>
                </a:lnTo>
                <a:cubicBezTo>
                  <a:pt x="14497" y="272"/>
                  <a:pt x="14480" y="244"/>
                  <a:pt x="14468" y="238"/>
                </a:cubicBezTo>
                <a:cubicBezTo>
                  <a:pt x="14467" y="238"/>
                  <a:pt x="14466" y="238"/>
                  <a:pt x="14465" y="238"/>
                </a:cubicBezTo>
                <a:cubicBezTo>
                  <a:pt x="14451" y="238"/>
                  <a:pt x="14413" y="258"/>
                  <a:pt x="14389" y="258"/>
                </a:cubicBezTo>
                <a:cubicBezTo>
                  <a:pt x="14385" y="258"/>
                  <a:pt x="14381" y="257"/>
                  <a:pt x="14378" y="255"/>
                </a:cubicBezTo>
                <a:cubicBezTo>
                  <a:pt x="14371" y="252"/>
                  <a:pt x="14368" y="251"/>
                  <a:pt x="14367" y="251"/>
                </a:cubicBezTo>
                <a:cubicBezTo>
                  <a:pt x="14364" y="251"/>
                  <a:pt x="14375" y="259"/>
                  <a:pt x="14383" y="267"/>
                </a:cubicBezTo>
                <a:cubicBezTo>
                  <a:pt x="14395" y="278"/>
                  <a:pt x="14383" y="284"/>
                  <a:pt x="14355" y="284"/>
                </a:cubicBezTo>
                <a:lnTo>
                  <a:pt x="14338" y="284"/>
                </a:lnTo>
                <a:cubicBezTo>
                  <a:pt x="14321" y="278"/>
                  <a:pt x="14304" y="267"/>
                  <a:pt x="14287" y="267"/>
                </a:cubicBezTo>
                <a:cubicBezTo>
                  <a:pt x="14275" y="267"/>
                  <a:pt x="14247" y="272"/>
                  <a:pt x="14247" y="278"/>
                </a:cubicBezTo>
                <a:cubicBezTo>
                  <a:pt x="14247" y="298"/>
                  <a:pt x="14240" y="302"/>
                  <a:pt x="14231" y="302"/>
                </a:cubicBezTo>
                <a:cubicBezTo>
                  <a:pt x="14224" y="302"/>
                  <a:pt x="14216" y="300"/>
                  <a:pt x="14209" y="300"/>
                </a:cubicBezTo>
                <a:cubicBezTo>
                  <a:pt x="14206" y="300"/>
                  <a:pt x="14204" y="300"/>
                  <a:pt x="14202" y="301"/>
                </a:cubicBezTo>
                <a:lnTo>
                  <a:pt x="14162" y="312"/>
                </a:lnTo>
                <a:cubicBezTo>
                  <a:pt x="14162" y="303"/>
                  <a:pt x="14157" y="299"/>
                  <a:pt x="14151" y="299"/>
                </a:cubicBezTo>
                <a:cubicBezTo>
                  <a:pt x="14142" y="299"/>
                  <a:pt x="14129" y="308"/>
                  <a:pt x="14122" y="318"/>
                </a:cubicBezTo>
                <a:cubicBezTo>
                  <a:pt x="14118" y="322"/>
                  <a:pt x="14113" y="323"/>
                  <a:pt x="14106" y="323"/>
                </a:cubicBezTo>
                <a:cubicBezTo>
                  <a:pt x="14093" y="323"/>
                  <a:pt x="14075" y="316"/>
                  <a:pt x="14060" y="301"/>
                </a:cubicBezTo>
                <a:lnTo>
                  <a:pt x="14020" y="295"/>
                </a:lnTo>
                <a:lnTo>
                  <a:pt x="13986" y="295"/>
                </a:lnTo>
                <a:cubicBezTo>
                  <a:pt x="13978" y="294"/>
                  <a:pt x="13969" y="293"/>
                  <a:pt x="13962" y="293"/>
                </a:cubicBezTo>
                <a:cubicBezTo>
                  <a:pt x="13940" y="293"/>
                  <a:pt x="13925" y="299"/>
                  <a:pt x="13929" y="312"/>
                </a:cubicBezTo>
                <a:lnTo>
                  <a:pt x="13907" y="318"/>
                </a:lnTo>
                <a:cubicBezTo>
                  <a:pt x="13895" y="323"/>
                  <a:pt x="13884" y="335"/>
                  <a:pt x="13873" y="335"/>
                </a:cubicBezTo>
                <a:lnTo>
                  <a:pt x="13867" y="335"/>
                </a:lnTo>
                <a:cubicBezTo>
                  <a:pt x="13866" y="335"/>
                  <a:pt x="13866" y="334"/>
                  <a:pt x="13865" y="334"/>
                </a:cubicBezTo>
                <a:cubicBezTo>
                  <a:pt x="13853" y="334"/>
                  <a:pt x="13824" y="381"/>
                  <a:pt x="13802" y="381"/>
                </a:cubicBezTo>
                <a:cubicBezTo>
                  <a:pt x="13801" y="381"/>
                  <a:pt x="13800" y="380"/>
                  <a:pt x="13799" y="380"/>
                </a:cubicBezTo>
                <a:cubicBezTo>
                  <a:pt x="13776" y="380"/>
                  <a:pt x="13748" y="363"/>
                  <a:pt x="13736" y="352"/>
                </a:cubicBezTo>
                <a:lnTo>
                  <a:pt x="13736" y="340"/>
                </a:lnTo>
                <a:lnTo>
                  <a:pt x="13736" y="323"/>
                </a:lnTo>
                <a:cubicBezTo>
                  <a:pt x="13741" y="312"/>
                  <a:pt x="13739" y="308"/>
                  <a:pt x="13734" y="308"/>
                </a:cubicBezTo>
                <a:cubicBezTo>
                  <a:pt x="13728" y="308"/>
                  <a:pt x="13715" y="317"/>
                  <a:pt x="13708" y="323"/>
                </a:cubicBezTo>
                <a:cubicBezTo>
                  <a:pt x="13697" y="335"/>
                  <a:pt x="13657" y="369"/>
                  <a:pt x="13651" y="386"/>
                </a:cubicBezTo>
                <a:cubicBezTo>
                  <a:pt x="13651" y="381"/>
                  <a:pt x="13651" y="373"/>
                  <a:pt x="13651" y="363"/>
                </a:cubicBezTo>
                <a:lnTo>
                  <a:pt x="13617" y="357"/>
                </a:lnTo>
                <a:lnTo>
                  <a:pt x="13583" y="352"/>
                </a:lnTo>
                <a:cubicBezTo>
                  <a:pt x="13572" y="367"/>
                  <a:pt x="13553" y="377"/>
                  <a:pt x="13535" y="377"/>
                </a:cubicBezTo>
                <a:cubicBezTo>
                  <a:pt x="13526" y="377"/>
                  <a:pt x="13517" y="375"/>
                  <a:pt x="13509" y="369"/>
                </a:cubicBezTo>
                <a:lnTo>
                  <a:pt x="13498" y="357"/>
                </a:lnTo>
                <a:cubicBezTo>
                  <a:pt x="13481" y="340"/>
                  <a:pt x="13470" y="323"/>
                  <a:pt x="13453" y="306"/>
                </a:cubicBezTo>
                <a:lnTo>
                  <a:pt x="13447" y="301"/>
                </a:lnTo>
                <a:cubicBezTo>
                  <a:pt x="13436" y="306"/>
                  <a:pt x="13436" y="318"/>
                  <a:pt x="13436" y="329"/>
                </a:cubicBezTo>
                <a:cubicBezTo>
                  <a:pt x="13441" y="335"/>
                  <a:pt x="13390" y="352"/>
                  <a:pt x="13368" y="363"/>
                </a:cubicBezTo>
                <a:cubicBezTo>
                  <a:pt x="13363" y="365"/>
                  <a:pt x="13356" y="366"/>
                  <a:pt x="13349" y="366"/>
                </a:cubicBezTo>
                <a:cubicBezTo>
                  <a:pt x="13333" y="366"/>
                  <a:pt x="13315" y="362"/>
                  <a:pt x="13311" y="357"/>
                </a:cubicBezTo>
                <a:cubicBezTo>
                  <a:pt x="13307" y="353"/>
                  <a:pt x="13297" y="349"/>
                  <a:pt x="13284" y="349"/>
                </a:cubicBezTo>
                <a:cubicBezTo>
                  <a:pt x="13278" y="349"/>
                  <a:pt x="13272" y="350"/>
                  <a:pt x="13266" y="352"/>
                </a:cubicBezTo>
                <a:lnTo>
                  <a:pt x="13254" y="357"/>
                </a:lnTo>
                <a:cubicBezTo>
                  <a:pt x="13237" y="363"/>
                  <a:pt x="13214" y="375"/>
                  <a:pt x="13214" y="380"/>
                </a:cubicBezTo>
                <a:lnTo>
                  <a:pt x="13220" y="431"/>
                </a:lnTo>
                <a:cubicBezTo>
                  <a:pt x="13186" y="460"/>
                  <a:pt x="13163" y="488"/>
                  <a:pt x="13163" y="488"/>
                </a:cubicBezTo>
                <a:cubicBezTo>
                  <a:pt x="13169" y="488"/>
                  <a:pt x="13214" y="454"/>
                  <a:pt x="13231" y="443"/>
                </a:cubicBezTo>
                <a:cubicBezTo>
                  <a:pt x="13237" y="437"/>
                  <a:pt x="13243" y="434"/>
                  <a:pt x="13248" y="434"/>
                </a:cubicBezTo>
                <a:cubicBezTo>
                  <a:pt x="13258" y="434"/>
                  <a:pt x="13266" y="444"/>
                  <a:pt x="13266" y="460"/>
                </a:cubicBezTo>
                <a:lnTo>
                  <a:pt x="13300" y="454"/>
                </a:lnTo>
                <a:lnTo>
                  <a:pt x="13334" y="448"/>
                </a:lnTo>
                <a:lnTo>
                  <a:pt x="13334" y="448"/>
                </a:lnTo>
                <a:cubicBezTo>
                  <a:pt x="13328" y="471"/>
                  <a:pt x="13317" y="511"/>
                  <a:pt x="13311" y="516"/>
                </a:cubicBezTo>
                <a:cubicBezTo>
                  <a:pt x="13310" y="517"/>
                  <a:pt x="13308" y="517"/>
                  <a:pt x="13307" y="517"/>
                </a:cubicBezTo>
                <a:cubicBezTo>
                  <a:pt x="13295" y="517"/>
                  <a:pt x="13276" y="498"/>
                  <a:pt x="13271" y="488"/>
                </a:cubicBezTo>
                <a:cubicBezTo>
                  <a:pt x="13271" y="487"/>
                  <a:pt x="13269" y="487"/>
                  <a:pt x="13268" y="487"/>
                </a:cubicBezTo>
                <a:cubicBezTo>
                  <a:pt x="13253" y="487"/>
                  <a:pt x="13201" y="507"/>
                  <a:pt x="13180" y="522"/>
                </a:cubicBezTo>
                <a:cubicBezTo>
                  <a:pt x="13175" y="525"/>
                  <a:pt x="13170" y="526"/>
                  <a:pt x="13165" y="526"/>
                </a:cubicBezTo>
                <a:cubicBezTo>
                  <a:pt x="13148" y="526"/>
                  <a:pt x="13135" y="514"/>
                  <a:pt x="13135" y="505"/>
                </a:cubicBezTo>
                <a:cubicBezTo>
                  <a:pt x="13129" y="494"/>
                  <a:pt x="13078" y="499"/>
                  <a:pt x="13073" y="482"/>
                </a:cubicBezTo>
                <a:cubicBezTo>
                  <a:pt x="13061" y="471"/>
                  <a:pt x="13067" y="454"/>
                  <a:pt x="13084" y="454"/>
                </a:cubicBezTo>
                <a:lnTo>
                  <a:pt x="13101" y="454"/>
                </a:lnTo>
                <a:lnTo>
                  <a:pt x="13180" y="431"/>
                </a:lnTo>
                <a:cubicBezTo>
                  <a:pt x="13161" y="409"/>
                  <a:pt x="13138" y="403"/>
                  <a:pt x="13119" y="403"/>
                </a:cubicBezTo>
                <a:cubicBezTo>
                  <a:pt x="13104" y="403"/>
                  <a:pt x="13091" y="406"/>
                  <a:pt x="13084" y="409"/>
                </a:cubicBezTo>
                <a:cubicBezTo>
                  <a:pt x="13082" y="409"/>
                  <a:pt x="13079" y="410"/>
                  <a:pt x="13076" y="410"/>
                </a:cubicBezTo>
                <a:cubicBezTo>
                  <a:pt x="13057" y="410"/>
                  <a:pt x="13026" y="396"/>
                  <a:pt x="13022" y="386"/>
                </a:cubicBezTo>
                <a:cubicBezTo>
                  <a:pt x="13021" y="385"/>
                  <a:pt x="13020" y="385"/>
                  <a:pt x="13019" y="385"/>
                </a:cubicBezTo>
                <a:cubicBezTo>
                  <a:pt x="13008" y="385"/>
                  <a:pt x="12999" y="410"/>
                  <a:pt x="12999" y="420"/>
                </a:cubicBezTo>
                <a:cubicBezTo>
                  <a:pt x="12997" y="424"/>
                  <a:pt x="12995" y="426"/>
                  <a:pt x="12993" y="426"/>
                </a:cubicBezTo>
                <a:cubicBezTo>
                  <a:pt x="12987" y="426"/>
                  <a:pt x="12979" y="410"/>
                  <a:pt x="12970" y="380"/>
                </a:cubicBezTo>
                <a:lnTo>
                  <a:pt x="12959" y="357"/>
                </a:lnTo>
                <a:cubicBezTo>
                  <a:pt x="12959" y="348"/>
                  <a:pt x="12948" y="339"/>
                  <a:pt x="12941" y="339"/>
                </a:cubicBezTo>
                <a:cubicBezTo>
                  <a:pt x="12939" y="339"/>
                  <a:pt x="12937" y="339"/>
                  <a:pt x="12936" y="340"/>
                </a:cubicBezTo>
                <a:cubicBezTo>
                  <a:pt x="12914" y="346"/>
                  <a:pt x="12936" y="352"/>
                  <a:pt x="12936" y="363"/>
                </a:cubicBezTo>
                <a:cubicBezTo>
                  <a:pt x="12948" y="375"/>
                  <a:pt x="12948" y="392"/>
                  <a:pt x="12925" y="397"/>
                </a:cubicBezTo>
                <a:cubicBezTo>
                  <a:pt x="12912" y="397"/>
                  <a:pt x="12906" y="378"/>
                  <a:pt x="12894" y="378"/>
                </a:cubicBezTo>
                <a:cubicBezTo>
                  <a:pt x="12890" y="378"/>
                  <a:pt x="12885" y="380"/>
                  <a:pt x="12880" y="386"/>
                </a:cubicBezTo>
                <a:cubicBezTo>
                  <a:pt x="12873" y="393"/>
                  <a:pt x="12859" y="395"/>
                  <a:pt x="12844" y="395"/>
                </a:cubicBezTo>
                <a:cubicBezTo>
                  <a:pt x="12834" y="395"/>
                  <a:pt x="12824" y="394"/>
                  <a:pt x="12817" y="392"/>
                </a:cubicBezTo>
                <a:cubicBezTo>
                  <a:pt x="12809" y="389"/>
                  <a:pt x="12805" y="387"/>
                  <a:pt x="12800" y="387"/>
                </a:cubicBezTo>
                <a:cubicBezTo>
                  <a:pt x="12796" y="387"/>
                  <a:pt x="12792" y="389"/>
                  <a:pt x="12783" y="392"/>
                </a:cubicBezTo>
                <a:cubicBezTo>
                  <a:pt x="12770" y="395"/>
                  <a:pt x="12755" y="398"/>
                  <a:pt x="12740" y="398"/>
                </a:cubicBezTo>
                <a:cubicBezTo>
                  <a:pt x="12730" y="398"/>
                  <a:pt x="12719" y="396"/>
                  <a:pt x="12709" y="392"/>
                </a:cubicBezTo>
                <a:cubicBezTo>
                  <a:pt x="12706" y="390"/>
                  <a:pt x="12702" y="389"/>
                  <a:pt x="12699" y="389"/>
                </a:cubicBezTo>
                <a:cubicBezTo>
                  <a:pt x="12681" y="389"/>
                  <a:pt x="12667" y="407"/>
                  <a:pt x="12650" y="407"/>
                </a:cubicBezTo>
                <a:cubicBezTo>
                  <a:pt x="12646" y="407"/>
                  <a:pt x="12641" y="406"/>
                  <a:pt x="12636" y="403"/>
                </a:cubicBezTo>
                <a:lnTo>
                  <a:pt x="12619" y="392"/>
                </a:lnTo>
                <a:cubicBezTo>
                  <a:pt x="12590" y="397"/>
                  <a:pt x="12568" y="403"/>
                  <a:pt x="12562" y="409"/>
                </a:cubicBezTo>
                <a:lnTo>
                  <a:pt x="12562" y="414"/>
                </a:lnTo>
                <a:cubicBezTo>
                  <a:pt x="12551" y="420"/>
                  <a:pt x="12539" y="431"/>
                  <a:pt x="12534" y="431"/>
                </a:cubicBezTo>
                <a:lnTo>
                  <a:pt x="12505" y="420"/>
                </a:lnTo>
                <a:cubicBezTo>
                  <a:pt x="12496" y="416"/>
                  <a:pt x="12487" y="415"/>
                  <a:pt x="12478" y="415"/>
                </a:cubicBezTo>
                <a:cubicBezTo>
                  <a:pt x="12458" y="415"/>
                  <a:pt x="12441" y="422"/>
                  <a:pt x="12437" y="426"/>
                </a:cubicBezTo>
                <a:cubicBezTo>
                  <a:pt x="12437" y="427"/>
                  <a:pt x="12436" y="428"/>
                  <a:pt x="12434" y="428"/>
                </a:cubicBezTo>
                <a:cubicBezTo>
                  <a:pt x="12428" y="428"/>
                  <a:pt x="12414" y="421"/>
                  <a:pt x="12397" y="409"/>
                </a:cubicBezTo>
                <a:lnTo>
                  <a:pt x="12380" y="397"/>
                </a:lnTo>
                <a:lnTo>
                  <a:pt x="12375" y="397"/>
                </a:lnTo>
                <a:cubicBezTo>
                  <a:pt x="12363" y="397"/>
                  <a:pt x="12352" y="403"/>
                  <a:pt x="12352" y="420"/>
                </a:cubicBezTo>
                <a:lnTo>
                  <a:pt x="12352" y="426"/>
                </a:lnTo>
                <a:cubicBezTo>
                  <a:pt x="12358" y="431"/>
                  <a:pt x="12363" y="431"/>
                  <a:pt x="12363" y="437"/>
                </a:cubicBezTo>
                <a:cubicBezTo>
                  <a:pt x="12363" y="437"/>
                  <a:pt x="12363" y="448"/>
                  <a:pt x="12358" y="448"/>
                </a:cubicBezTo>
                <a:lnTo>
                  <a:pt x="12341" y="448"/>
                </a:lnTo>
                <a:lnTo>
                  <a:pt x="12324" y="420"/>
                </a:lnTo>
                <a:cubicBezTo>
                  <a:pt x="12301" y="386"/>
                  <a:pt x="12295" y="357"/>
                  <a:pt x="12318" y="357"/>
                </a:cubicBezTo>
                <a:lnTo>
                  <a:pt x="12329" y="357"/>
                </a:lnTo>
                <a:cubicBezTo>
                  <a:pt x="12335" y="352"/>
                  <a:pt x="12346" y="346"/>
                  <a:pt x="12346" y="340"/>
                </a:cubicBezTo>
                <a:cubicBezTo>
                  <a:pt x="12350" y="320"/>
                  <a:pt x="12340" y="317"/>
                  <a:pt x="12330" y="317"/>
                </a:cubicBezTo>
                <a:cubicBezTo>
                  <a:pt x="12325" y="317"/>
                  <a:pt x="12321" y="318"/>
                  <a:pt x="12318" y="318"/>
                </a:cubicBezTo>
                <a:lnTo>
                  <a:pt x="12307" y="312"/>
                </a:lnTo>
                <a:cubicBezTo>
                  <a:pt x="12301" y="312"/>
                  <a:pt x="12278" y="323"/>
                  <a:pt x="12267" y="335"/>
                </a:cubicBezTo>
                <a:lnTo>
                  <a:pt x="12244" y="318"/>
                </a:lnTo>
                <a:cubicBezTo>
                  <a:pt x="12239" y="318"/>
                  <a:pt x="12222" y="318"/>
                  <a:pt x="12216" y="323"/>
                </a:cubicBezTo>
                <a:cubicBezTo>
                  <a:pt x="12216" y="329"/>
                  <a:pt x="12216" y="340"/>
                  <a:pt x="12216" y="346"/>
                </a:cubicBezTo>
                <a:cubicBezTo>
                  <a:pt x="12222" y="357"/>
                  <a:pt x="12233" y="363"/>
                  <a:pt x="12239" y="369"/>
                </a:cubicBezTo>
                <a:cubicBezTo>
                  <a:pt x="12250" y="380"/>
                  <a:pt x="12284" y="369"/>
                  <a:pt x="12273" y="397"/>
                </a:cubicBezTo>
                <a:lnTo>
                  <a:pt x="12267" y="414"/>
                </a:lnTo>
                <a:cubicBezTo>
                  <a:pt x="12264" y="420"/>
                  <a:pt x="12259" y="423"/>
                  <a:pt x="12254" y="423"/>
                </a:cubicBezTo>
                <a:cubicBezTo>
                  <a:pt x="12240" y="423"/>
                  <a:pt x="12220" y="404"/>
                  <a:pt x="12216" y="392"/>
                </a:cubicBezTo>
                <a:cubicBezTo>
                  <a:pt x="12213" y="387"/>
                  <a:pt x="12207" y="385"/>
                  <a:pt x="12200" y="385"/>
                </a:cubicBezTo>
                <a:cubicBezTo>
                  <a:pt x="12180" y="385"/>
                  <a:pt x="12145" y="401"/>
                  <a:pt x="12108" y="426"/>
                </a:cubicBezTo>
                <a:lnTo>
                  <a:pt x="12057" y="431"/>
                </a:lnTo>
                <a:lnTo>
                  <a:pt x="12000" y="437"/>
                </a:lnTo>
                <a:cubicBezTo>
                  <a:pt x="11995" y="488"/>
                  <a:pt x="11995" y="550"/>
                  <a:pt x="12000" y="562"/>
                </a:cubicBezTo>
                <a:cubicBezTo>
                  <a:pt x="12000" y="567"/>
                  <a:pt x="11983" y="579"/>
                  <a:pt x="11949" y="584"/>
                </a:cubicBezTo>
                <a:lnTo>
                  <a:pt x="11938" y="556"/>
                </a:lnTo>
                <a:cubicBezTo>
                  <a:pt x="11932" y="556"/>
                  <a:pt x="11944" y="539"/>
                  <a:pt x="11944" y="533"/>
                </a:cubicBezTo>
                <a:cubicBezTo>
                  <a:pt x="11944" y="516"/>
                  <a:pt x="11944" y="505"/>
                  <a:pt x="11938" y="488"/>
                </a:cubicBezTo>
                <a:cubicBezTo>
                  <a:pt x="11938" y="477"/>
                  <a:pt x="11932" y="465"/>
                  <a:pt x="11926" y="454"/>
                </a:cubicBezTo>
                <a:cubicBezTo>
                  <a:pt x="11926" y="454"/>
                  <a:pt x="11938" y="448"/>
                  <a:pt x="11944" y="448"/>
                </a:cubicBezTo>
                <a:lnTo>
                  <a:pt x="11961" y="437"/>
                </a:lnTo>
                <a:cubicBezTo>
                  <a:pt x="11978" y="426"/>
                  <a:pt x="11972" y="386"/>
                  <a:pt x="11966" y="375"/>
                </a:cubicBezTo>
                <a:cubicBezTo>
                  <a:pt x="11965" y="372"/>
                  <a:pt x="11963" y="371"/>
                  <a:pt x="11961" y="371"/>
                </a:cubicBezTo>
                <a:cubicBezTo>
                  <a:pt x="11954" y="371"/>
                  <a:pt x="11941" y="387"/>
                  <a:pt x="11932" y="414"/>
                </a:cubicBezTo>
                <a:lnTo>
                  <a:pt x="11898" y="426"/>
                </a:lnTo>
                <a:cubicBezTo>
                  <a:pt x="11898" y="426"/>
                  <a:pt x="11897" y="426"/>
                  <a:pt x="11897" y="426"/>
                </a:cubicBezTo>
                <a:cubicBezTo>
                  <a:pt x="11893" y="426"/>
                  <a:pt x="11885" y="413"/>
                  <a:pt x="11879" y="413"/>
                </a:cubicBezTo>
                <a:cubicBezTo>
                  <a:pt x="11875" y="413"/>
                  <a:pt x="11872" y="418"/>
                  <a:pt x="11870" y="431"/>
                </a:cubicBezTo>
                <a:cubicBezTo>
                  <a:pt x="11864" y="448"/>
                  <a:pt x="11847" y="460"/>
                  <a:pt x="11836" y="477"/>
                </a:cubicBezTo>
                <a:cubicBezTo>
                  <a:pt x="11826" y="483"/>
                  <a:pt x="11819" y="487"/>
                  <a:pt x="11812" y="487"/>
                </a:cubicBezTo>
                <a:cubicBezTo>
                  <a:pt x="11806" y="487"/>
                  <a:pt x="11801" y="484"/>
                  <a:pt x="11796" y="477"/>
                </a:cubicBezTo>
                <a:cubicBezTo>
                  <a:pt x="11790" y="471"/>
                  <a:pt x="11802" y="454"/>
                  <a:pt x="11807" y="448"/>
                </a:cubicBezTo>
                <a:lnTo>
                  <a:pt x="11807" y="443"/>
                </a:lnTo>
                <a:cubicBezTo>
                  <a:pt x="11807" y="437"/>
                  <a:pt x="11779" y="431"/>
                  <a:pt x="11768" y="431"/>
                </a:cubicBezTo>
                <a:cubicBezTo>
                  <a:pt x="11762" y="431"/>
                  <a:pt x="11728" y="482"/>
                  <a:pt x="11717" y="494"/>
                </a:cubicBezTo>
                <a:cubicBezTo>
                  <a:pt x="11711" y="498"/>
                  <a:pt x="11705" y="500"/>
                  <a:pt x="11699" y="500"/>
                </a:cubicBezTo>
                <a:cubicBezTo>
                  <a:pt x="11688" y="500"/>
                  <a:pt x="11678" y="493"/>
                  <a:pt x="11671" y="482"/>
                </a:cubicBezTo>
                <a:lnTo>
                  <a:pt x="11660" y="465"/>
                </a:lnTo>
                <a:cubicBezTo>
                  <a:pt x="11654" y="460"/>
                  <a:pt x="11637" y="448"/>
                  <a:pt x="11631" y="448"/>
                </a:cubicBezTo>
                <a:cubicBezTo>
                  <a:pt x="11614" y="460"/>
                  <a:pt x="11614" y="471"/>
                  <a:pt x="11626" y="482"/>
                </a:cubicBezTo>
                <a:cubicBezTo>
                  <a:pt x="11643" y="499"/>
                  <a:pt x="11643" y="516"/>
                  <a:pt x="11626" y="522"/>
                </a:cubicBezTo>
                <a:cubicBezTo>
                  <a:pt x="11625" y="523"/>
                  <a:pt x="11624" y="523"/>
                  <a:pt x="11623" y="523"/>
                </a:cubicBezTo>
                <a:cubicBezTo>
                  <a:pt x="11614" y="523"/>
                  <a:pt x="11597" y="510"/>
                  <a:pt x="11592" y="505"/>
                </a:cubicBezTo>
                <a:lnTo>
                  <a:pt x="11580" y="494"/>
                </a:lnTo>
                <a:cubicBezTo>
                  <a:pt x="11580" y="482"/>
                  <a:pt x="11575" y="460"/>
                  <a:pt x="11575" y="460"/>
                </a:cubicBezTo>
                <a:cubicBezTo>
                  <a:pt x="11569" y="454"/>
                  <a:pt x="11546" y="437"/>
                  <a:pt x="11512" y="426"/>
                </a:cubicBezTo>
                <a:lnTo>
                  <a:pt x="11484" y="414"/>
                </a:lnTo>
                <a:lnTo>
                  <a:pt x="11444" y="409"/>
                </a:lnTo>
                <a:cubicBezTo>
                  <a:pt x="11427" y="426"/>
                  <a:pt x="11427" y="454"/>
                  <a:pt x="11433" y="460"/>
                </a:cubicBezTo>
                <a:cubicBezTo>
                  <a:pt x="11439" y="465"/>
                  <a:pt x="11444" y="499"/>
                  <a:pt x="11433" y="505"/>
                </a:cubicBezTo>
                <a:cubicBezTo>
                  <a:pt x="11432" y="507"/>
                  <a:pt x="11430" y="508"/>
                  <a:pt x="11427" y="508"/>
                </a:cubicBezTo>
                <a:cubicBezTo>
                  <a:pt x="11417" y="508"/>
                  <a:pt x="11398" y="491"/>
                  <a:pt x="11393" y="482"/>
                </a:cubicBezTo>
                <a:cubicBezTo>
                  <a:pt x="11392" y="479"/>
                  <a:pt x="11390" y="478"/>
                  <a:pt x="11387" y="478"/>
                </a:cubicBezTo>
                <a:cubicBezTo>
                  <a:pt x="11381" y="478"/>
                  <a:pt x="11373" y="487"/>
                  <a:pt x="11365" y="499"/>
                </a:cubicBezTo>
                <a:lnTo>
                  <a:pt x="11359" y="505"/>
                </a:lnTo>
                <a:lnTo>
                  <a:pt x="11325" y="516"/>
                </a:lnTo>
                <a:cubicBezTo>
                  <a:pt x="11325" y="494"/>
                  <a:pt x="11285" y="420"/>
                  <a:pt x="11263" y="420"/>
                </a:cubicBezTo>
                <a:cubicBezTo>
                  <a:pt x="11234" y="420"/>
                  <a:pt x="11212" y="488"/>
                  <a:pt x="11217" y="516"/>
                </a:cubicBezTo>
                <a:cubicBezTo>
                  <a:pt x="11220" y="527"/>
                  <a:pt x="11218" y="532"/>
                  <a:pt x="11213" y="532"/>
                </a:cubicBezTo>
                <a:cubicBezTo>
                  <a:pt x="11208" y="532"/>
                  <a:pt x="11198" y="524"/>
                  <a:pt x="11189" y="505"/>
                </a:cubicBezTo>
                <a:lnTo>
                  <a:pt x="11144" y="505"/>
                </a:lnTo>
                <a:lnTo>
                  <a:pt x="11121" y="499"/>
                </a:lnTo>
                <a:cubicBezTo>
                  <a:pt x="11092" y="505"/>
                  <a:pt x="11047" y="516"/>
                  <a:pt x="11019" y="528"/>
                </a:cubicBezTo>
                <a:lnTo>
                  <a:pt x="11007" y="522"/>
                </a:lnTo>
                <a:cubicBezTo>
                  <a:pt x="10997" y="515"/>
                  <a:pt x="10989" y="512"/>
                  <a:pt x="10982" y="512"/>
                </a:cubicBezTo>
                <a:cubicBezTo>
                  <a:pt x="10965" y="512"/>
                  <a:pt x="10955" y="527"/>
                  <a:pt x="10939" y="539"/>
                </a:cubicBezTo>
                <a:cubicBezTo>
                  <a:pt x="10939" y="539"/>
                  <a:pt x="10928" y="528"/>
                  <a:pt x="10922" y="528"/>
                </a:cubicBezTo>
                <a:lnTo>
                  <a:pt x="10905" y="522"/>
                </a:lnTo>
                <a:cubicBezTo>
                  <a:pt x="10894" y="533"/>
                  <a:pt x="10883" y="556"/>
                  <a:pt x="10877" y="556"/>
                </a:cubicBezTo>
                <a:cubicBezTo>
                  <a:pt x="10876" y="557"/>
                  <a:pt x="10875" y="557"/>
                  <a:pt x="10874" y="557"/>
                </a:cubicBezTo>
                <a:cubicBezTo>
                  <a:pt x="10868" y="557"/>
                  <a:pt x="10860" y="544"/>
                  <a:pt x="10860" y="539"/>
                </a:cubicBezTo>
                <a:cubicBezTo>
                  <a:pt x="10854" y="533"/>
                  <a:pt x="10877" y="494"/>
                  <a:pt x="10860" y="482"/>
                </a:cubicBezTo>
                <a:cubicBezTo>
                  <a:pt x="10856" y="480"/>
                  <a:pt x="10853" y="479"/>
                  <a:pt x="10850" y="479"/>
                </a:cubicBezTo>
                <a:cubicBezTo>
                  <a:pt x="10840" y="479"/>
                  <a:pt x="10837" y="491"/>
                  <a:pt x="10837" y="499"/>
                </a:cubicBezTo>
                <a:cubicBezTo>
                  <a:pt x="10831" y="505"/>
                  <a:pt x="10826" y="522"/>
                  <a:pt x="10820" y="533"/>
                </a:cubicBezTo>
                <a:cubicBezTo>
                  <a:pt x="10814" y="545"/>
                  <a:pt x="10797" y="573"/>
                  <a:pt x="10792" y="584"/>
                </a:cubicBezTo>
                <a:cubicBezTo>
                  <a:pt x="10790" y="586"/>
                  <a:pt x="10788" y="587"/>
                  <a:pt x="10785" y="587"/>
                </a:cubicBezTo>
                <a:cubicBezTo>
                  <a:pt x="10775" y="587"/>
                  <a:pt x="10758" y="580"/>
                  <a:pt x="10741" y="567"/>
                </a:cubicBezTo>
                <a:lnTo>
                  <a:pt x="10718" y="550"/>
                </a:lnTo>
                <a:lnTo>
                  <a:pt x="10712" y="550"/>
                </a:lnTo>
                <a:cubicBezTo>
                  <a:pt x="10714" y="542"/>
                  <a:pt x="10720" y="539"/>
                  <a:pt x="10726" y="539"/>
                </a:cubicBezTo>
                <a:cubicBezTo>
                  <a:pt x="10736" y="539"/>
                  <a:pt x="10748" y="547"/>
                  <a:pt x="10752" y="550"/>
                </a:cubicBezTo>
                <a:cubicBezTo>
                  <a:pt x="10754" y="554"/>
                  <a:pt x="10757" y="555"/>
                  <a:pt x="10761" y="555"/>
                </a:cubicBezTo>
                <a:cubicBezTo>
                  <a:pt x="10770" y="555"/>
                  <a:pt x="10782" y="549"/>
                  <a:pt x="10786" y="545"/>
                </a:cubicBezTo>
                <a:cubicBezTo>
                  <a:pt x="10786" y="539"/>
                  <a:pt x="10758" y="511"/>
                  <a:pt x="10746" y="505"/>
                </a:cubicBezTo>
                <a:cubicBezTo>
                  <a:pt x="10743" y="502"/>
                  <a:pt x="10739" y="500"/>
                  <a:pt x="10734" y="500"/>
                </a:cubicBezTo>
                <a:cubicBezTo>
                  <a:pt x="10722" y="500"/>
                  <a:pt x="10707" y="508"/>
                  <a:pt x="10695" y="516"/>
                </a:cubicBezTo>
                <a:lnTo>
                  <a:pt x="10684" y="528"/>
                </a:lnTo>
                <a:cubicBezTo>
                  <a:pt x="10676" y="536"/>
                  <a:pt x="10664" y="541"/>
                  <a:pt x="10657" y="541"/>
                </a:cubicBezTo>
                <a:cubicBezTo>
                  <a:pt x="10654" y="541"/>
                  <a:pt x="10651" y="541"/>
                  <a:pt x="10650" y="539"/>
                </a:cubicBezTo>
                <a:lnTo>
                  <a:pt x="10639" y="533"/>
                </a:lnTo>
                <a:cubicBezTo>
                  <a:pt x="10638" y="531"/>
                  <a:pt x="10636" y="530"/>
                  <a:pt x="10635" y="530"/>
                </a:cubicBezTo>
                <a:cubicBezTo>
                  <a:pt x="10626" y="530"/>
                  <a:pt x="10609" y="565"/>
                  <a:pt x="10604" y="584"/>
                </a:cubicBezTo>
                <a:cubicBezTo>
                  <a:pt x="10603" y="590"/>
                  <a:pt x="10601" y="592"/>
                  <a:pt x="10597" y="592"/>
                </a:cubicBezTo>
                <a:cubicBezTo>
                  <a:pt x="10586" y="592"/>
                  <a:pt x="10565" y="565"/>
                  <a:pt x="10548" y="522"/>
                </a:cubicBezTo>
                <a:lnTo>
                  <a:pt x="10514" y="522"/>
                </a:lnTo>
                <a:lnTo>
                  <a:pt x="10474" y="528"/>
                </a:lnTo>
                <a:cubicBezTo>
                  <a:pt x="10429" y="556"/>
                  <a:pt x="10361" y="556"/>
                  <a:pt x="10344" y="556"/>
                </a:cubicBezTo>
                <a:cubicBezTo>
                  <a:pt x="10340" y="555"/>
                  <a:pt x="10338" y="555"/>
                  <a:pt x="10335" y="555"/>
                </a:cubicBezTo>
                <a:cubicBezTo>
                  <a:pt x="10323" y="555"/>
                  <a:pt x="10314" y="565"/>
                  <a:pt x="10309" y="579"/>
                </a:cubicBezTo>
                <a:lnTo>
                  <a:pt x="10321" y="590"/>
                </a:lnTo>
                <a:lnTo>
                  <a:pt x="10321" y="601"/>
                </a:lnTo>
                <a:cubicBezTo>
                  <a:pt x="10335" y="601"/>
                  <a:pt x="10292" y="626"/>
                  <a:pt x="10261" y="626"/>
                </a:cubicBezTo>
                <a:cubicBezTo>
                  <a:pt x="10256" y="626"/>
                  <a:pt x="10251" y="626"/>
                  <a:pt x="10247" y="624"/>
                </a:cubicBezTo>
                <a:cubicBezTo>
                  <a:pt x="10219" y="613"/>
                  <a:pt x="10207" y="601"/>
                  <a:pt x="10213" y="596"/>
                </a:cubicBezTo>
                <a:cubicBezTo>
                  <a:pt x="10208" y="582"/>
                  <a:pt x="10181" y="572"/>
                  <a:pt x="10165" y="572"/>
                </a:cubicBezTo>
                <a:cubicBezTo>
                  <a:pt x="10161" y="572"/>
                  <a:pt x="10158" y="572"/>
                  <a:pt x="10156" y="573"/>
                </a:cubicBezTo>
                <a:cubicBezTo>
                  <a:pt x="10145" y="584"/>
                  <a:pt x="10134" y="598"/>
                  <a:pt x="10120" y="598"/>
                </a:cubicBezTo>
                <a:cubicBezTo>
                  <a:pt x="10112" y="598"/>
                  <a:pt x="10104" y="594"/>
                  <a:pt x="10094" y="584"/>
                </a:cubicBezTo>
                <a:cubicBezTo>
                  <a:pt x="10093" y="583"/>
                  <a:pt x="10091" y="583"/>
                  <a:pt x="10088" y="583"/>
                </a:cubicBezTo>
                <a:cubicBezTo>
                  <a:pt x="10077" y="583"/>
                  <a:pt x="10056" y="590"/>
                  <a:pt x="10043" y="590"/>
                </a:cubicBezTo>
                <a:cubicBezTo>
                  <a:pt x="10031" y="590"/>
                  <a:pt x="10020" y="596"/>
                  <a:pt x="10009" y="596"/>
                </a:cubicBezTo>
                <a:cubicBezTo>
                  <a:pt x="10003" y="596"/>
                  <a:pt x="9992" y="590"/>
                  <a:pt x="9986" y="584"/>
                </a:cubicBezTo>
                <a:cubicBezTo>
                  <a:pt x="9986" y="579"/>
                  <a:pt x="9992" y="567"/>
                  <a:pt x="9997" y="562"/>
                </a:cubicBezTo>
                <a:lnTo>
                  <a:pt x="10014" y="550"/>
                </a:lnTo>
                <a:cubicBezTo>
                  <a:pt x="10031" y="539"/>
                  <a:pt x="10026" y="528"/>
                  <a:pt x="9992" y="522"/>
                </a:cubicBezTo>
                <a:lnTo>
                  <a:pt x="9975" y="545"/>
                </a:lnTo>
                <a:cubicBezTo>
                  <a:pt x="9971" y="549"/>
                  <a:pt x="9967" y="558"/>
                  <a:pt x="9959" y="558"/>
                </a:cubicBezTo>
                <a:cubicBezTo>
                  <a:pt x="9956" y="558"/>
                  <a:pt x="9952" y="556"/>
                  <a:pt x="9946" y="550"/>
                </a:cubicBezTo>
                <a:lnTo>
                  <a:pt x="9946" y="545"/>
                </a:lnTo>
                <a:cubicBezTo>
                  <a:pt x="9941" y="533"/>
                  <a:pt x="9941" y="516"/>
                  <a:pt x="9946" y="505"/>
                </a:cubicBezTo>
                <a:lnTo>
                  <a:pt x="9924" y="505"/>
                </a:lnTo>
                <a:cubicBezTo>
                  <a:pt x="9918" y="516"/>
                  <a:pt x="9907" y="550"/>
                  <a:pt x="9907" y="562"/>
                </a:cubicBezTo>
                <a:cubicBezTo>
                  <a:pt x="9907" y="571"/>
                  <a:pt x="9891" y="580"/>
                  <a:pt x="9874" y="580"/>
                </a:cubicBezTo>
                <a:cubicBezTo>
                  <a:pt x="9870" y="580"/>
                  <a:pt x="9865" y="580"/>
                  <a:pt x="9861" y="579"/>
                </a:cubicBezTo>
                <a:lnTo>
                  <a:pt x="9856" y="573"/>
                </a:lnTo>
                <a:cubicBezTo>
                  <a:pt x="9844" y="556"/>
                  <a:pt x="9856" y="545"/>
                  <a:pt x="9878" y="539"/>
                </a:cubicBezTo>
                <a:lnTo>
                  <a:pt x="9884" y="539"/>
                </a:lnTo>
                <a:cubicBezTo>
                  <a:pt x="9890" y="528"/>
                  <a:pt x="9878" y="511"/>
                  <a:pt x="9861" y="505"/>
                </a:cubicBezTo>
                <a:lnTo>
                  <a:pt x="9861" y="511"/>
                </a:lnTo>
                <a:cubicBezTo>
                  <a:pt x="9856" y="516"/>
                  <a:pt x="9852" y="518"/>
                  <a:pt x="9848" y="518"/>
                </a:cubicBezTo>
                <a:cubicBezTo>
                  <a:pt x="9839" y="518"/>
                  <a:pt x="9833" y="509"/>
                  <a:pt x="9822" y="505"/>
                </a:cubicBezTo>
                <a:lnTo>
                  <a:pt x="9810" y="505"/>
                </a:lnTo>
                <a:cubicBezTo>
                  <a:pt x="9793" y="511"/>
                  <a:pt x="9770" y="533"/>
                  <a:pt x="9765" y="545"/>
                </a:cubicBezTo>
                <a:lnTo>
                  <a:pt x="9736" y="539"/>
                </a:lnTo>
                <a:lnTo>
                  <a:pt x="9697" y="522"/>
                </a:lnTo>
                <a:cubicBezTo>
                  <a:pt x="9694" y="522"/>
                  <a:pt x="9691" y="522"/>
                  <a:pt x="9688" y="522"/>
                </a:cubicBezTo>
                <a:cubicBezTo>
                  <a:pt x="9641" y="522"/>
                  <a:pt x="9646" y="569"/>
                  <a:pt x="9646" y="590"/>
                </a:cubicBezTo>
                <a:cubicBezTo>
                  <a:pt x="9646" y="613"/>
                  <a:pt x="9640" y="675"/>
                  <a:pt x="9646" y="692"/>
                </a:cubicBezTo>
                <a:cubicBezTo>
                  <a:pt x="9657" y="709"/>
                  <a:pt x="9646" y="732"/>
                  <a:pt x="9623" y="738"/>
                </a:cubicBezTo>
                <a:lnTo>
                  <a:pt x="9606" y="749"/>
                </a:lnTo>
                <a:lnTo>
                  <a:pt x="9595" y="749"/>
                </a:lnTo>
                <a:cubicBezTo>
                  <a:pt x="9595" y="749"/>
                  <a:pt x="9583" y="743"/>
                  <a:pt x="9583" y="738"/>
                </a:cubicBezTo>
                <a:cubicBezTo>
                  <a:pt x="9578" y="721"/>
                  <a:pt x="9572" y="704"/>
                  <a:pt x="9566" y="692"/>
                </a:cubicBezTo>
                <a:cubicBezTo>
                  <a:pt x="9561" y="681"/>
                  <a:pt x="9543" y="681"/>
                  <a:pt x="9538" y="675"/>
                </a:cubicBezTo>
                <a:lnTo>
                  <a:pt x="9515" y="670"/>
                </a:lnTo>
                <a:cubicBezTo>
                  <a:pt x="9492" y="670"/>
                  <a:pt x="9481" y="681"/>
                  <a:pt x="9498" y="704"/>
                </a:cubicBezTo>
                <a:lnTo>
                  <a:pt x="9504" y="721"/>
                </a:lnTo>
                <a:lnTo>
                  <a:pt x="9509" y="726"/>
                </a:lnTo>
                <a:cubicBezTo>
                  <a:pt x="9504" y="738"/>
                  <a:pt x="9481" y="755"/>
                  <a:pt x="9453" y="760"/>
                </a:cubicBezTo>
                <a:lnTo>
                  <a:pt x="9430" y="749"/>
                </a:lnTo>
                <a:lnTo>
                  <a:pt x="9402" y="743"/>
                </a:lnTo>
                <a:cubicBezTo>
                  <a:pt x="9396" y="721"/>
                  <a:pt x="9413" y="692"/>
                  <a:pt x="9419" y="692"/>
                </a:cubicBezTo>
                <a:cubicBezTo>
                  <a:pt x="9424" y="687"/>
                  <a:pt x="9402" y="653"/>
                  <a:pt x="9396" y="641"/>
                </a:cubicBezTo>
                <a:cubicBezTo>
                  <a:pt x="9394" y="639"/>
                  <a:pt x="9392" y="638"/>
                  <a:pt x="9390" y="638"/>
                </a:cubicBezTo>
                <a:cubicBezTo>
                  <a:pt x="9380" y="638"/>
                  <a:pt x="9372" y="655"/>
                  <a:pt x="9368" y="664"/>
                </a:cubicBezTo>
                <a:cubicBezTo>
                  <a:pt x="9368" y="666"/>
                  <a:pt x="9366" y="667"/>
                  <a:pt x="9363" y="667"/>
                </a:cubicBezTo>
                <a:cubicBezTo>
                  <a:pt x="9350" y="667"/>
                  <a:pt x="9313" y="649"/>
                  <a:pt x="9300" y="636"/>
                </a:cubicBezTo>
                <a:cubicBezTo>
                  <a:pt x="9282" y="624"/>
                  <a:pt x="9277" y="613"/>
                  <a:pt x="9282" y="601"/>
                </a:cubicBezTo>
                <a:cubicBezTo>
                  <a:pt x="9328" y="596"/>
                  <a:pt x="9373" y="590"/>
                  <a:pt x="9419" y="579"/>
                </a:cubicBezTo>
                <a:cubicBezTo>
                  <a:pt x="9424" y="579"/>
                  <a:pt x="9430" y="567"/>
                  <a:pt x="9430" y="562"/>
                </a:cubicBezTo>
                <a:lnTo>
                  <a:pt x="9430" y="556"/>
                </a:lnTo>
                <a:cubicBezTo>
                  <a:pt x="9424" y="550"/>
                  <a:pt x="9407" y="545"/>
                  <a:pt x="9390" y="545"/>
                </a:cubicBezTo>
                <a:lnTo>
                  <a:pt x="9373" y="533"/>
                </a:lnTo>
                <a:lnTo>
                  <a:pt x="9368" y="528"/>
                </a:lnTo>
                <a:cubicBezTo>
                  <a:pt x="9356" y="545"/>
                  <a:pt x="9328" y="573"/>
                  <a:pt x="9305" y="590"/>
                </a:cubicBezTo>
                <a:lnTo>
                  <a:pt x="9277" y="567"/>
                </a:lnTo>
                <a:cubicBezTo>
                  <a:pt x="9243" y="539"/>
                  <a:pt x="9203" y="528"/>
                  <a:pt x="9169" y="528"/>
                </a:cubicBezTo>
                <a:lnTo>
                  <a:pt x="9129" y="533"/>
                </a:lnTo>
                <a:cubicBezTo>
                  <a:pt x="9090" y="562"/>
                  <a:pt x="9044" y="601"/>
                  <a:pt x="9050" y="607"/>
                </a:cubicBezTo>
                <a:cubicBezTo>
                  <a:pt x="9061" y="613"/>
                  <a:pt x="9084" y="636"/>
                  <a:pt x="9107" y="653"/>
                </a:cubicBezTo>
                <a:lnTo>
                  <a:pt x="9124" y="675"/>
                </a:lnTo>
                <a:cubicBezTo>
                  <a:pt x="9124" y="675"/>
                  <a:pt x="9118" y="687"/>
                  <a:pt x="9118" y="692"/>
                </a:cubicBezTo>
                <a:lnTo>
                  <a:pt x="9090" y="692"/>
                </a:lnTo>
                <a:lnTo>
                  <a:pt x="9084" y="681"/>
                </a:lnTo>
                <a:cubicBezTo>
                  <a:pt x="9083" y="679"/>
                  <a:pt x="9081" y="678"/>
                  <a:pt x="9077" y="678"/>
                </a:cubicBezTo>
                <a:cubicBezTo>
                  <a:pt x="9064" y="678"/>
                  <a:pt x="9035" y="694"/>
                  <a:pt x="9022" y="704"/>
                </a:cubicBezTo>
                <a:cubicBezTo>
                  <a:pt x="9020" y="705"/>
                  <a:pt x="9018" y="705"/>
                  <a:pt x="9017" y="705"/>
                </a:cubicBezTo>
                <a:cubicBezTo>
                  <a:pt x="9002" y="705"/>
                  <a:pt x="8988" y="656"/>
                  <a:pt x="8993" y="636"/>
                </a:cubicBezTo>
                <a:cubicBezTo>
                  <a:pt x="8999" y="618"/>
                  <a:pt x="8965" y="601"/>
                  <a:pt x="8953" y="601"/>
                </a:cubicBezTo>
                <a:cubicBezTo>
                  <a:pt x="8942" y="601"/>
                  <a:pt x="8982" y="641"/>
                  <a:pt x="8976" y="664"/>
                </a:cubicBezTo>
                <a:cubicBezTo>
                  <a:pt x="8971" y="679"/>
                  <a:pt x="8945" y="693"/>
                  <a:pt x="8916" y="693"/>
                </a:cubicBezTo>
                <a:cubicBezTo>
                  <a:pt x="8911" y="693"/>
                  <a:pt x="8907" y="693"/>
                  <a:pt x="8902" y="692"/>
                </a:cubicBezTo>
                <a:lnTo>
                  <a:pt x="8885" y="675"/>
                </a:lnTo>
                <a:cubicBezTo>
                  <a:pt x="8870" y="660"/>
                  <a:pt x="8853" y="653"/>
                  <a:pt x="8837" y="653"/>
                </a:cubicBezTo>
                <a:cubicBezTo>
                  <a:pt x="8830" y="653"/>
                  <a:pt x="8823" y="654"/>
                  <a:pt x="8817" y="658"/>
                </a:cubicBezTo>
                <a:cubicBezTo>
                  <a:pt x="8802" y="666"/>
                  <a:pt x="8790" y="670"/>
                  <a:pt x="8778" y="670"/>
                </a:cubicBezTo>
                <a:cubicBezTo>
                  <a:pt x="8763" y="670"/>
                  <a:pt x="8751" y="663"/>
                  <a:pt x="8738" y="647"/>
                </a:cubicBezTo>
                <a:lnTo>
                  <a:pt x="8721" y="630"/>
                </a:lnTo>
                <a:cubicBezTo>
                  <a:pt x="8698" y="641"/>
                  <a:pt x="8670" y="664"/>
                  <a:pt x="8664" y="681"/>
                </a:cubicBezTo>
                <a:lnTo>
                  <a:pt x="8664" y="687"/>
                </a:lnTo>
                <a:lnTo>
                  <a:pt x="8692" y="715"/>
                </a:lnTo>
                <a:cubicBezTo>
                  <a:pt x="8688" y="716"/>
                  <a:pt x="8684" y="716"/>
                  <a:pt x="8680" y="716"/>
                </a:cubicBezTo>
                <a:cubicBezTo>
                  <a:pt x="8660" y="716"/>
                  <a:pt x="8639" y="706"/>
                  <a:pt x="8630" y="692"/>
                </a:cubicBezTo>
                <a:lnTo>
                  <a:pt x="8613" y="681"/>
                </a:lnTo>
                <a:cubicBezTo>
                  <a:pt x="8607" y="677"/>
                  <a:pt x="8601" y="675"/>
                  <a:pt x="8595" y="675"/>
                </a:cubicBezTo>
                <a:cubicBezTo>
                  <a:pt x="8583" y="675"/>
                  <a:pt x="8571" y="681"/>
                  <a:pt x="8556" y="692"/>
                </a:cubicBezTo>
                <a:lnTo>
                  <a:pt x="8539" y="704"/>
                </a:lnTo>
                <a:cubicBezTo>
                  <a:pt x="8511" y="692"/>
                  <a:pt x="8494" y="670"/>
                  <a:pt x="8505" y="647"/>
                </a:cubicBezTo>
                <a:lnTo>
                  <a:pt x="8505" y="636"/>
                </a:lnTo>
                <a:lnTo>
                  <a:pt x="8505" y="624"/>
                </a:lnTo>
                <a:cubicBezTo>
                  <a:pt x="8482" y="613"/>
                  <a:pt x="8477" y="607"/>
                  <a:pt x="8488" y="601"/>
                </a:cubicBezTo>
                <a:lnTo>
                  <a:pt x="8494" y="601"/>
                </a:lnTo>
                <a:lnTo>
                  <a:pt x="8505" y="596"/>
                </a:lnTo>
                <a:cubicBezTo>
                  <a:pt x="8517" y="596"/>
                  <a:pt x="8522" y="579"/>
                  <a:pt x="8522" y="567"/>
                </a:cubicBezTo>
                <a:lnTo>
                  <a:pt x="8505" y="562"/>
                </a:lnTo>
                <a:lnTo>
                  <a:pt x="8482" y="556"/>
                </a:lnTo>
                <a:cubicBezTo>
                  <a:pt x="8482" y="533"/>
                  <a:pt x="8488" y="505"/>
                  <a:pt x="8482" y="494"/>
                </a:cubicBezTo>
                <a:lnTo>
                  <a:pt x="8477" y="488"/>
                </a:lnTo>
                <a:lnTo>
                  <a:pt x="8471" y="488"/>
                </a:lnTo>
                <a:cubicBezTo>
                  <a:pt x="8460" y="488"/>
                  <a:pt x="8431" y="522"/>
                  <a:pt x="8426" y="533"/>
                </a:cubicBezTo>
                <a:cubicBezTo>
                  <a:pt x="8420" y="545"/>
                  <a:pt x="8448" y="590"/>
                  <a:pt x="8437" y="607"/>
                </a:cubicBezTo>
                <a:cubicBezTo>
                  <a:pt x="8426" y="618"/>
                  <a:pt x="8443" y="636"/>
                  <a:pt x="8454" y="641"/>
                </a:cubicBezTo>
                <a:cubicBezTo>
                  <a:pt x="8465" y="641"/>
                  <a:pt x="8454" y="675"/>
                  <a:pt x="8431" y="709"/>
                </a:cubicBezTo>
                <a:lnTo>
                  <a:pt x="8392" y="709"/>
                </a:lnTo>
                <a:cubicBezTo>
                  <a:pt x="8380" y="704"/>
                  <a:pt x="8375" y="687"/>
                  <a:pt x="8380" y="681"/>
                </a:cubicBezTo>
                <a:lnTo>
                  <a:pt x="8386" y="675"/>
                </a:lnTo>
                <a:lnTo>
                  <a:pt x="8392" y="670"/>
                </a:lnTo>
                <a:cubicBezTo>
                  <a:pt x="8403" y="670"/>
                  <a:pt x="8397" y="653"/>
                  <a:pt x="8386" y="641"/>
                </a:cubicBezTo>
                <a:cubicBezTo>
                  <a:pt x="8386" y="641"/>
                  <a:pt x="8385" y="641"/>
                  <a:pt x="8384" y="641"/>
                </a:cubicBezTo>
                <a:cubicBezTo>
                  <a:pt x="8375" y="641"/>
                  <a:pt x="8340" y="671"/>
                  <a:pt x="8329" y="687"/>
                </a:cubicBezTo>
                <a:cubicBezTo>
                  <a:pt x="8324" y="692"/>
                  <a:pt x="8317" y="695"/>
                  <a:pt x="8309" y="695"/>
                </a:cubicBezTo>
                <a:cubicBezTo>
                  <a:pt x="8302" y="695"/>
                  <a:pt x="8295" y="692"/>
                  <a:pt x="8290" y="687"/>
                </a:cubicBezTo>
                <a:lnTo>
                  <a:pt x="8278" y="675"/>
                </a:lnTo>
                <a:lnTo>
                  <a:pt x="8267" y="664"/>
                </a:lnTo>
                <a:cubicBezTo>
                  <a:pt x="8250" y="653"/>
                  <a:pt x="8227" y="636"/>
                  <a:pt x="8227" y="630"/>
                </a:cubicBezTo>
                <a:cubicBezTo>
                  <a:pt x="8226" y="628"/>
                  <a:pt x="8224" y="627"/>
                  <a:pt x="8222" y="627"/>
                </a:cubicBezTo>
                <a:cubicBezTo>
                  <a:pt x="8218" y="627"/>
                  <a:pt x="8212" y="631"/>
                  <a:pt x="8204" y="636"/>
                </a:cubicBezTo>
                <a:lnTo>
                  <a:pt x="8204" y="647"/>
                </a:lnTo>
                <a:lnTo>
                  <a:pt x="8199" y="653"/>
                </a:lnTo>
                <a:cubicBezTo>
                  <a:pt x="8199" y="664"/>
                  <a:pt x="8142" y="726"/>
                  <a:pt x="8131" y="755"/>
                </a:cubicBezTo>
                <a:cubicBezTo>
                  <a:pt x="8129" y="763"/>
                  <a:pt x="8121" y="766"/>
                  <a:pt x="8109" y="766"/>
                </a:cubicBezTo>
                <a:cubicBezTo>
                  <a:pt x="8089" y="766"/>
                  <a:pt x="8060" y="758"/>
                  <a:pt x="8039" y="758"/>
                </a:cubicBezTo>
                <a:cubicBezTo>
                  <a:pt x="8033" y="758"/>
                  <a:pt x="8027" y="759"/>
                  <a:pt x="8023" y="760"/>
                </a:cubicBezTo>
                <a:cubicBezTo>
                  <a:pt x="8019" y="763"/>
                  <a:pt x="8015" y="764"/>
                  <a:pt x="8012" y="764"/>
                </a:cubicBezTo>
                <a:cubicBezTo>
                  <a:pt x="7993" y="764"/>
                  <a:pt x="7991" y="726"/>
                  <a:pt x="8006" y="726"/>
                </a:cubicBezTo>
                <a:cubicBezTo>
                  <a:pt x="8029" y="721"/>
                  <a:pt x="8040" y="692"/>
                  <a:pt x="8040" y="681"/>
                </a:cubicBezTo>
                <a:cubicBezTo>
                  <a:pt x="8034" y="670"/>
                  <a:pt x="8057" y="624"/>
                  <a:pt x="8040" y="618"/>
                </a:cubicBezTo>
                <a:cubicBezTo>
                  <a:pt x="8029" y="618"/>
                  <a:pt x="7989" y="658"/>
                  <a:pt x="7943" y="715"/>
                </a:cubicBezTo>
                <a:lnTo>
                  <a:pt x="7875" y="670"/>
                </a:lnTo>
                <a:lnTo>
                  <a:pt x="7864" y="664"/>
                </a:lnTo>
                <a:cubicBezTo>
                  <a:pt x="7853" y="664"/>
                  <a:pt x="7830" y="681"/>
                  <a:pt x="7836" y="687"/>
                </a:cubicBezTo>
                <a:cubicBezTo>
                  <a:pt x="7847" y="692"/>
                  <a:pt x="7870" y="732"/>
                  <a:pt x="7870" y="749"/>
                </a:cubicBezTo>
                <a:cubicBezTo>
                  <a:pt x="7867" y="754"/>
                  <a:pt x="7861" y="756"/>
                  <a:pt x="7853" y="756"/>
                </a:cubicBezTo>
                <a:cubicBezTo>
                  <a:pt x="7843" y="756"/>
                  <a:pt x="7831" y="752"/>
                  <a:pt x="7824" y="749"/>
                </a:cubicBezTo>
                <a:cubicBezTo>
                  <a:pt x="7822" y="747"/>
                  <a:pt x="7820" y="746"/>
                  <a:pt x="7817" y="746"/>
                </a:cubicBezTo>
                <a:cubicBezTo>
                  <a:pt x="7807" y="746"/>
                  <a:pt x="7796" y="763"/>
                  <a:pt x="7796" y="772"/>
                </a:cubicBezTo>
                <a:cubicBezTo>
                  <a:pt x="7796" y="776"/>
                  <a:pt x="7792" y="778"/>
                  <a:pt x="7787" y="778"/>
                </a:cubicBezTo>
                <a:cubicBezTo>
                  <a:pt x="7781" y="778"/>
                  <a:pt x="7773" y="775"/>
                  <a:pt x="7773" y="772"/>
                </a:cubicBezTo>
                <a:cubicBezTo>
                  <a:pt x="7768" y="766"/>
                  <a:pt x="7773" y="749"/>
                  <a:pt x="7779" y="732"/>
                </a:cubicBezTo>
                <a:lnTo>
                  <a:pt x="7739" y="732"/>
                </a:lnTo>
                <a:cubicBezTo>
                  <a:pt x="7728" y="732"/>
                  <a:pt x="7717" y="743"/>
                  <a:pt x="7711" y="743"/>
                </a:cubicBezTo>
                <a:cubicBezTo>
                  <a:pt x="7711" y="744"/>
                  <a:pt x="7711" y="744"/>
                  <a:pt x="7711" y="744"/>
                </a:cubicBezTo>
                <a:cubicBezTo>
                  <a:pt x="7707" y="744"/>
                  <a:pt x="7665" y="691"/>
                  <a:pt x="7660" y="670"/>
                </a:cubicBezTo>
                <a:cubicBezTo>
                  <a:pt x="7648" y="641"/>
                  <a:pt x="7592" y="613"/>
                  <a:pt x="7569" y="613"/>
                </a:cubicBezTo>
                <a:cubicBezTo>
                  <a:pt x="7568" y="612"/>
                  <a:pt x="7566" y="612"/>
                  <a:pt x="7565" y="612"/>
                </a:cubicBezTo>
                <a:cubicBezTo>
                  <a:pt x="7547" y="612"/>
                  <a:pt x="7553" y="654"/>
                  <a:pt x="7563" y="675"/>
                </a:cubicBezTo>
                <a:cubicBezTo>
                  <a:pt x="7569" y="692"/>
                  <a:pt x="7563" y="726"/>
                  <a:pt x="7552" y="738"/>
                </a:cubicBezTo>
                <a:cubicBezTo>
                  <a:pt x="7550" y="741"/>
                  <a:pt x="7548" y="742"/>
                  <a:pt x="7545" y="742"/>
                </a:cubicBezTo>
                <a:cubicBezTo>
                  <a:pt x="7540" y="742"/>
                  <a:pt x="7533" y="736"/>
                  <a:pt x="7529" y="732"/>
                </a:cubicBezTo>
                <a:cubicBezTo>
                  <a:pt x="7529" y="732"/>
                  <a:pt x="7512" y="698"/>
                  <a:pt x="7495" y="658"/>
                </a:cubicBezTo>
                <a:lnTo>
                  <a:pt x="7450" y="658"/>
                </a:lnTo>
                <a:cubicBezTo>
                  <a:pt x="7444" y="664"/>
                  <a:pt x="7444" y="681"/>
                  <a:pt x="7450" y="687"/>
                </a:cubicBezTo>
                <a:cubicBezTo>
                  <a:pt x="7456" y="692"/>
                  <a:pt x="7416" y="692"/>
                  <a:pt x="7404" y="692"/>
                </a:cubicBezTo>
                <a:cubicBezTo>
                  <a:pt x="7403" y="691"/>
                  <a:pt x="7401" y="691"/>
                  <a:pt x="7400" y="691"/>
                </a:cubicBezTo>
                <a:cubicBezTo>
                  <a:pt x="7389" y="691"/>
                  <a:pt x="7376" y="705"/>
                  <a:pt x="7376" y="715"/>
                </a:cubicBezTo>
                <a:cubicBezTo>
                  <a:pt x="7371" y="720"/>
                  <a:pt x="7356" y="744"/>
                  <a:pt x="7345" y="744"/>
                </a:cubicBezTo>
                <a:cubicBezTo>
                  <a:pt x="7344" y="744"/>
                  <a:pt x="7343" y="744"/>
                  <a:pt x="7342" y="743"/>
                </a:cubicBezTo>
                <a:cubicBezTo>
                  <a:pt x="7331" y="743"/>
                  <a:pt x="7319" y="766"/>
                  <a:pt x="7319" y="772"/>
                </a:cubicBezTo>
                <a:cubicBezTo>
                  <a:pt x="7318" y="774"/>
                  <a:pt x="7315" y="775"/>
                  <a:pt x="7310" y="775"/>
                </a:cubicBezTo>
                <a:cubicBezTo>
                  <a:pt x="7298" y="775"/>
                  <a:pt x="7276" y="768"/>
                  <a:pt x="7257" y="768"/>
                </a:cubicBezTo>
                <a:cubicBezTo>
                  <a:pt x="7251" y="768"/>
                  <a:pt x="7245" y="769"/>
                  <a:pt x="7240" y="772"/>
                </a:cubicBezTo>
                <a:cubicBezTo>
                  <a:pt x="7232" y="774"/>
                  <a:pt x="7225" y="775"/>
                  <a:pt x="7220" y="775"/>
                </a:cubicBezTo>
                <a:cubicBezTo>
                  <a:pt x="7210" y="775"/>
                  <a:pt x="7206" y="771"/>
                  <a:pt x="7206" y="760"/>
                </a:cubicBezTo>
                <a:lnTo>
                  <a:pt x="7206" y="755"/>
                </a:lnTo>
                <a:cubicBezTo>
                  <a:pt x="7202" y="740"/>
                  <a:pt x="7196" y="732"/>
                  <a:pt x="7187" y="732"/>
                </a:cubicBezTo>
                <a:cubicBezTo>
                  <a:pt x="7183" y="732"/>
                  <a:pt x="7178" y="734"/>
                  <a:pt x="7172" y="738"/>
                </a:cubicBezTo>
                <a:cubicBezTo>
                  <a:pt x="7160" y="743"/>
                  <a:pt x="7160" y="760"/>
                  <a:pt x="7149" y="772"/>
                </a:cubicBezTo>
                <a:lnTo>
                  <a:pt x="7138" y="777"/>
                </a:lnTo>
                <a:cubicBezTo>
                  <a:pt x="7121" y="777"/>
                  <a:pt x="7121" y="800"/>
                  <a:pt x="7121" y="811"/>
                </a:cubicBezTo>
                <a:cubicBezTo>
                  <a:pt x="7121" y="812"/>
                  <a:pt x="7120" y="813"/>
                  <a:pt x="7118" y="813"/>
                </a:cubicBezTo>
                <a:cubicBezTo>
                  <a:pt x="7104" y="813"/>
                  <a:pt x="7055" y="798"/>
                  <a:pt x="7036" y="789"/>
                </a:cubicBezTo>
                <a:cubicBezTo>
                  <a:pt x="7016" y="779"/>
                  <a:pt x="6987" y="747"/>
                  <a:pt x="6973" y="747"/>
                </a:cubicBezTo>
                <a:cubicBezTo>
                  <a:pt x="6971" y="747"/>
                  <a:pt x="6969" y="748"/>
                  <a:pt x="6968" y="749"/>
                </a:cubicBezTo>
                <a:cubicBezTo>
                  <a:pt x="6966" y="750"/>
                  <a:pt x="6964" y="750"/>
                  <a:pt x="6963" y="750"/>
                </a:cubicBezTo>
                <a:cubicBezTo>
                  <a:pt x="6957" y="750"/>
                  <a:pt x="6958" y="739"/>
                  <a:pt x="6968" y="721"/>
                </a:cubicBezTo>
                <a:lnTo>
                  <a:pt x="6956" y="698"/>
                </a:lnTo>
                <a:lnTo>
                  <a:pt x="6951" y="692"/>
                </a:lnTo>
                <a:cubicBezTo>
                  <a:pt x="6951" y="692"/>
                  <a:pt x="6950" y="692"/>
                  <a:pt x="6950" y="692"/>
                </a:cubicBezTo>
                <a:cubicBezTo>
                  <a:pt x="6943" y="692"/>
                  <a:pt x="6904" y="716"/>
                  <a:pt x="6894" y="732"/>
                </a:cubicBezTo>
                <a:cubicBezTo>
                  <a:pt x="6889" y="735"/>
                  <a:pt x="6883" y="737"/>
                  <a:pt x="6877" y="737"/>
                </a:cubicBezTo>
                <a:cubicBezTo>
                  <a:pt x="6865" y="737"/>
                  <a:pt x="6854" y="730"/>
                  <a:pt x="6854" y="726"/>
                </a:cubicBezTo>
                <a:cubicBezTo>
                  <a:pt x="6854" y="726"/>
                  <a:pt x="6854" y="726"/>
                  <a:pt x="6854" y="726"/>
                </a:cubicBezTo>
                <a:cubicBezTo>
                  <a:pt x="6853" y="726"/>
                  <a:pt x="6837" y="778"/>
                  <a:pt x="6826" y="794"/>
                </a:cubicBezTo>
                <a:cubicBezTo>
                  <a:pt x="6815" y="805"/>
                  <a:pt x="6799" y="812"/>
                  <a:pt x="6785" y="812"/>
                </a:cubicBezTo>
                <a:cubicBezTo>
                  <a:pt x="6777" y="812"/>
                  <a:pt x="6769" y="810"/>
                  <a:pt x="6763" y="806"/>
                </a:cubicBezTo>
                <a:lnTo>
                  <a:pt x="6758" y="806"/>
                </a:lnTo>
                <a:lnTo>
                  <a:pt x="6729" y="834"/>
                </a:lnTo>
                <a:cubicBezTo>
                  <a:pt x="6708" y="818"/>
                  <a:pt x="6668" y="788"/>
                  <a:pt x="6653" y="788"/>
                </a:cubicBezTo>
                <a:cubicBezTo>
                  <a:pt x="6652" y="788"/>
                  <a:pt x="6651" y="788"/>
                  <a:pt x="6650" y="789"/>
                </a:cubicBezTo>
                <a:cubicBezTo>
                  <a:pt x="6639" y="794"/>
                  <a:pt x="6599" y="811"/>
                  <a:pt x="6582" y="823"/>
                </a:cubicBezTo>
                <a:cubicBezTo>
                  <a:pt x="6579" y="824"/>
                  <a:pt x="6575" y="824"/>
                  <a:pt x="6572" y="824"/>
                </a:cubicBezTo>
                <a:cubicBezTo>
                  <a:pt x="6557" y="824"/>
                  <a:pt x="6541" y="816"/>
                  <a:pt x="6536" y="811"/>
                </a:cubicBezTo>
                <a:cubicBezTo>
                  <a:pt x="6536" y="806"/>
                  <a:pt x="6519" y="794"/>
                  <a:pt x="6502" y="794"/>
                </a:cubicBezTo>
                <a:lnTo>
                  <a:pt x="6485" y="806"/>
                </a:lnTo>
                <a:lnTo>
                  <a:pt x="6480" y="811"/>
                </a:lnTo>
                <a:cubicBezTo>
                  <a:pt x="6477" y="811"/>
                  <a:pt x="6475" y="810"/>
                  <a:pt x="6472" y="810"/>
                </a:cubicBezTo>
                <a:cubicBezTo>
                  <a:pt x="6457" y="810"/>
                  <a:pt x="6439" y="824"/>
                  <a:pt x="6434" y="828"/>
                </a:cubicBezTo>
                <a:cubicBezTo>
                  <a:pt x="6433" y="830"/>
                  <a:pt x="6432" y="831"/>
                  <a:pt x="6430" y="831"/>
                </a:cubicBezTo>
                <a:cubicBezTo>
                  <a:pt x="6416" y="831"/>
                  <a:pt x="6381" y="805"/>
                  <a:pt x="6366" y="800"/>
                </a:cubicBezTo>
                <a:cubicBezTo>
                  <a:pt x="6364" y="800"/>
                  <a:pt x="6362" y="799"/>
                  <a:pt x="6360" y="799"/>
                </a:cubicBezTo>
                <a:cubicBezTo>
                  <a:pt x="6338" y="799"/>
                  <a:pt x="6309" y="824"/>
                  <a:pt x="6309" y="840"/>
                </a:cubicBezTo>
                <a:cubicBezTo>
                  <a:pt x="6310" y="841"/>
                  <a:pt x="6310" y="842"/>
                  <a:pt x="6309" y="842"/>
                </a:cubicBezTo>
                <a:cubicBezTo>
                  <a:pt x="6305" y="842"/>
                  <a:pt x="6274" y="815"/>
                  <a:pt x="6264" y="800"/>
                </a:cubicBezTo>
                <a:cubicBezTo>
                  <a:pt x="6258" y="794"/>
                  <a:pt x="6248" y="791"/>
                  <a:pt x="6239" y="791"/>
                </a:cubicBezTo>
                <a:cubicBezTo>
                  <a:pt x="6222" y="791"/>
                  <a:pt x="6205" y="799"/>
                  <a:pt x="6202" y="806"/>
                </a:cubicBezTo>
                <a:cubicBezTo>
                  <a:pt x="6202" y="817"/>
                  <a:pt x="6196" y="840"/>
                  <a:pt x="6190" y="851"/>
                </a:cubicBezTo>
                <a:lnTo>
                  <a:pt x="6196" y="862"/>
                </a:lnTo>
                <a:lnTo>
                  <a:pt x="6196" y="874"/>
                </a:lnTo>
                <a:cubicBezTo>
                  <a:pt x="6202" y="891"/>
                  <a:pt x="6230" y="908"/>
                  <a:pt x="6253" y="914"/>
                </a:cubicBezTo>
                <a:lnTo>
                  <a:pt x="6275" y="919"/>
                </a:lnTo>
                <a:cubicBezTo>
                  <a:pt x="6281" y="925"/>
                  <a:pt x="6281" y="936"/>
                  <a:pt x="6281" y="942"/>
                </a:cubicBezTo>
                <a:lnTo>
                  <a:pt x="6287" y="965"/>
                </a:lnTo>
                <a:cubicBezTo>
                  <a:pt x="6264" y="1004"/>
                  <a:pt x="6247" y="1050"/>
                  <a:pt x="6253" y="1067"/>
                </a:cubicBezTo>
                <a:lnTo>
                  <a:pt x="6230" y="1072"/>
                </a:lnTo>
                <a:lnTo>
                  <a:pt x="6190" y="1078"/>
                </a:lnTo>
                <a:cubicBezTo>
                  <a:pt x="6170" y="1081"/>
                  <a:pt x="6149" y="1082"/>
                  <a:pt x="6131" y="1082"/>
                </a:cubicBezTo>
                <a:cubicBezTo>
                  <a:pt x="6114" y="1082"/>
                  <a:pt x="6099" y="1081"/>
                  <a:pt x="6094" y="1078"/>
                </a:cubicBezTo>
                <a:lnTo>
                  <a:pt x="6082" y="1072"/>
                </a:lnTo>
                <a:cubicBezTo>
                  <a:pt x="6060" y="1055"/>
                  <a:pt x="6094" y="1050"/>
                  <a:pt x="6094" y="1038"/>
                </a:cubicBezTo>
                <a:cubicBezTo>
                  <a:pt x="6089" y="1024"/>
                  <a:pt x="6096" y="1014"/>
                  <a:pt x="6108" y="1014"/>
                </a:cubicBezTo>
                <a:cubicBezTo>
                  <a:pt x="6111" y="1014"/>
                  <a:pt x="6113" y="1015"/>
                  <a:pt x="6117" y="1016"/>
                </a:cubicBezTo>
                <a:lnTo>
                  <a:pt x="6128" y="1016"/>
                </a:lnTo>
                <a:cubicBezTo>
                  <a:pt x="6137" y="1020"/>
                  <a:pt x="6168" y="1036"/>
                  <a:pt x="6189" y="1036"/>
                </a:cubicBezTo>
                <a:cubicBezTo>
                  <a:pt x="6194" y="1036"/>
                  <a:pt x="6198" y="1035"/>
                  <a:pt x="6202" y="1033"/>
                </a:cubicBezTo>
                <a:cubicBezTo>
                  <a:pt x="6213" y="1021"/>
                  <a:pt x="6202" y="965"/>
                  <a:pt x="6202" y="942"/>
                </a:cubicBezTo>
                <a:cubicBezTo>
                  <a:pt x="6207" y="919"/>
                  <a:pt x="6190" y="897"/>
                  <a:pt x="6173" y="891"/>
                </a:cubicBezTo>
                <a:lnTo>
                  <a:pt x="6168" y="919"/>
                </a:lnTo>
                <a:cubicBezTo>
                  <a:pt x="6168" y="931"/>
                  <a:pt x="6168" y="953"/>
                  <a:pt x="6156" y="959"/>
                </a:cubicBezTo>
                <a:cubicBezTo>
                  <a:pt x="6154" y="960"/>
                  <a:pt x="6151" y="961"/>
                  <a:pt x="6149" y="961"/>
                </a:cubicBezTo>
                <a:cubicBezTo>
                  <a:pt x="6138" y="961"/>
                  <a:pt x="6124" y="953"/>
                  <a:pt x="6111" y="953"/>
                </a:cubicBezTo>
                <a:lnTo>
                  <a:pt x="6088" y="948"/>
                </a:lnTo>
                <a:cubicBezTo>
                  <a:pt x="6054" y="936"/>
                  <a:pt x="6048" y="919"/>
                  <a:pt x="6054" y="914"/>
                </a:cubicBezTo>
                <a:cubicBezTo>
                  <a:pt x="6056" y="912"/>
                  <a:pt x="6059" y="911"/>
                  <a:pt x="6063" y="911"/>
                </a:cubicBezTo>
                <a:cubicBezTo>
                  <a:pt x="6073" y="911"/>
                  <a:pt x="6087" y="915"/>
                  <a:pt x="6099" y="919"/>
                </a:cubicBezTo>
                <a:lnTo>
                  <a:pt x="6122" y="902"/>
                </a:lnTo>
                <a:lnTo>
                  <a:pt x="6162" y="868"/>
                </a:lnTo>
                <a:cubicBezTo>
                  <a:pt x="6162" y="824"/>
                  <a:pt x="6149" y="792"/>
                  <a:pt x="6127" y="792"/>
                </a:cubicBezTo>
                <a:cubicBezTo>
                  <a:pt x="6124" y="792"/>
                  <a:pt x="6120" y="793"/>
                  <a:pt x="6117" y="794"/>
                </a:cubicBezTo>
                <a:lnTo>
                  <a:pt x="6122" y="828"/>
                </a:lnTo>
                <a:lnTo>
                  <a:pt x="6122" y="834"/>
                </a:lnTo>
                <a:cubicBezTo>
                  <a:pt x="6122" y="840"/>
                  <a:pt x="6111" y="845"/>
                  <a:pt x="6099" y="845"/>
                </a:cubicBezTo>
                <a:lnTo>
                  <a:pt x="6094" y="840"/>
                </a:lnTo>
                <a:cubicBezTo>
                  <a:pt x="6088" y="828"/>
                  <a:pt x="6077" y="811"/>
                  <a:pt x="6077" y="800"/>
                </a:cubicBezTo>
                <a:lnTo>
                  <a:pt x="6065" y="755"/>
                </a:lnTo>
                <a:cubicBezTo>
                  <a:pt x="6037" y="766"/>
                  <a:pt x="6026" y="789"/>
                  <a:pt x="6026" y="794"/>
                </a:cubicBezTo>
                <a:cubicBezTo>
                  <a:pt x="6031" y="800"/>
                  <a:pt x="5941" y="828"/>
                  <a:pt x="5895" y="840"/>
                </a:cubicBezTo>
                <a:cubicBezTo>
                  <a:pt x="5875" y="845"/>
                  <a:pt x="5856" y="848"/>
                  <a:pt x="5842" y="849"/>
                </a:cubicBezTo>
                <a:lnTo>
                  <a:pt x="5842" y="849"/>
                </a:lnTo>
                <a:lnTo>
                  <a:pt x="5836" y="848"/>
                </a:lnTo>
                <a:lnTo>
                  <a:pt x="5836" y="848"/>
                </a:lnTo>
                <a:cubicBezTo>
                  <a:pt x="5836" y="848"/>
                  <a:pt x="5836" y="849"/>
                  <a:pt x="5835" y="849"/>
                </a:cubicBezTo>
                <a:lnTo>
                  <a:pt x="5835" y="849"/>
                </a:lnTo>
                <a:cubicBezTo>
                  <a:pt x="5838" y="849"/>
                  <a:pt x="5840" y="849"/>
                  <a:pt x="5842" y="849"/>
                </a:cubicBezTo>
                <a:lnTo>
                  <a:pt x="5842" y="849"/>
                </a:lnTo>
                <a:lnTo>
                  <a:pt x="5861" y="851"/>
                </a:lnTo>
                <a:lnTo>
                  <a:pt x="5901" y="862"/>
                </a:lnTo>
                <a:cubicBezTo>
                  <a:pt x="5918" y="891"/>
                  <a:pt x="5935" y="919"/>
                  <a:pt x="5935" y="931"/>
                </a:cubicBezTo>
                <a:lnTo>
                  <a:pt x="5929" y="936"/>
                </a:lnTo>
                <a:lnTo>
                  <a:pt x="5924" y="942"/>
                </a:lnTo>
                <a:cubicBezTo>
                  <a:pt x="5912" y="936"/>
                  <a:pt x="5850" y="885"/>
                  <a:pt x="5833" y="879"/>
                </a:cubicBezTo>
                <a:cubicBezTo>
                  <a:pt x="5826" y="872"/>
                  <a:pt x="5827" y="861"/>
                  <a:pt x="5835" y="849"/>
                </a:cubicBezTo>
                <a:lnTo>
                  <a:pt x="5835" y="849"/>
                </a:lnTo>
                <a:cubicBezTo>
                  <a:pt x="5834" y="849"/>
                  <a:pt x="5833" y="849"/>
                  <a:pt x="5832" y="849"/>
                </a:cubicBezTo>
                <a:cubicBezTo>
                  <a:pt x="5822" y="849"/>
                  <a:pt x="5816" y="848"/>
                  <a:pt x="5816" y="845"/>
                </a:cubicBezTo>
                <a:lnTo>
                  <a:pt x="5816" y="845"/>
                </a:lnTo>
                <a:lnTo>
                  <a:pt x="5836" y="848"/>
                </a:lnTo>
                <a:lnTo>
                  <a:pt x="5836" y="848"/>
                </a:lnTo>
                <a:cubicBezTo>
                  <a:pt x="5841" y="841"/>
                  <a:pt x="5847" y="834"/>
                  <a:pt x="5856" y="828"/>
                </a:cubicBezTo>
                <a:lnTo>
                  <a:pt x="5810" y="823"/>
                </a:lnTo>
                <a:cubicBezTo>
                  <a:pt x="5776" y="838"/>
                  <a:pt x="5722" y="850"/>
                  <a:pt x="5684" y="850"/>
                </a:cubicBezTo>
                <a:cubicBezTo>
                  <a:pt x="5666" y="850"/>
                  <a:pt x="5651" y="847"/>
                  <a:pt x="5646" y="840"/>
                </a:cubicBezTo>
                <a:cubicBezTo>
                  <a:pt x="5629" y="811"/>
                  <a:pt x="5617" y="783"/>
                  <a:pt x="5623" y="777"/>
                </a:cubicBezTo>
                <a:lnTo>
                  <a:pt x="5629" y="772"/>
                </a:lnTo>
                <a:cubicBezTo>
                  <a:pt x="5631" y="769"/>
                  <a:pt x="5637" y="769"/>
                  <a:pt x="5643" y="769"/>
                </a:cubicBezTo>
                <a:cubicBezTo>
                  <a:pt x="5648" y="769"/>
                  <a:pt x="5654" y="769"/>
                  <a:pt x="5657" y="766"/>
                </a:cubicBezTo>
                <a:cubicBezTo>
                  <a:pt x="5663" y="766"/>
                  <a:pt x="5668" y="755"/>
                  <a:pt x="5668" y="749"/>
                </a:cubicBezTo>
                <a:cubicBezTo>
                  <a:pt x="5668" y="743"/>
                  <a:pt x="5657" y="732"/>
                  <a:pt x="5651" y="732"/>
                </a:cubicBezTo>
                <a:lnTo>
                  <a:pt x="5629" y="738"/>
                </a:lnTo>
                <a:cubicBezTo>
                  <a:pt x="5612" y="743"/>
                  <a:pt x="5595" y="772"/>
                  <a:pt x="5595" y="800"/>
                </a:cubicBezTo>
                <a:lnTo>
                  <a:pt x="5589" y="823"/>
                </a:lnTo>
                <a:cubicBezTo>
                  <a:pt x="5589" y="834"/>
                  <a:pt x="5578" y="840"/>
                  <a:pt x="5566" y="845"/>
                </a:cubicBezTo>
                <a:cubicBezTo>
                  <a:pt x="5566" y="851"/>
                  <a:pt x="5560" y="857"/>
                  <a:pt x="5560" y="862"/>
                </a:cubicBezTo>
                <a:cubicBezTo>
                  <a:pt x="5572" y="874"/>
                  <a:pt x="5578" y="879"/>
                  <a:pt x="5555" y="879"/>
                </a:cubicBezTo>
                <a:lnTo>
                  <a:pt x="5549" y="879"/>
                </a:lnTo>
                <a:cubicBezTo>
                  <a:pt x="5543" y="874"/>
                  <a:pt x="5549" y="811"/>
                  <a:pt x="5555" y="789"/>
                </a:cubicBezTo>
                <a:cubicBezTo>
                  <a:pt x="5560" y="772"/>
                  <a:pt x="5572" y="749"/>
                  <a:pt x="5578" y="749"/>
                </a:cubicBezTo>
                <a:cubicBezTo>
                  <a:pt x="5589" y="749"/>
                  <a:pt x="5578" y="726"/>
                  <a:pt x="5572" y="715"/>
                </a:cubicBezTo>
                <a:cubicBezTo>
                  <a:pt x="5572" y="712"/>
                  <a:pt x="5570" y="711"/>
                  <a:pt x="5567" y="711"/>
                </a:cubicBezTo>
                <a:cubicBezTo>
                  <a:pt x="5558" y="711"/>
                  <a:pt x="5538" y="723"/>
                  <a:pt x="5538" y="732"/>
                </a:cubicBezTo>
                <a:cubicBezTo>
                  <a:pt x="5532" y="743"/>
                  <a:pt x="5526" y="760"/>
                  <a:pt x="5521" y="772"/>
                </a:cubicBezTo>
                <a:lnTo>
                  <a:pt x="5515" y="772"/>
                </a:lnTo>
                <a:cubicBezTo>
                  <a:pt x="5509" y="772"/>
                  <a:pt x="5498" y="760"/>
                  <a:pt x="5498" y="755"/>
                </a:cubicBezTo>
                <a:lnTo>
                  <a:pt x="5492" y="743"/>
                </a:lnTo>
                <a:cubicBezTo>
                  <a:pt x="5492" y="726"/>
                  <a:pt x="5481" y="715"/>
                  <a:pt x="5481" y="715"/>
                </a:cubicBezTo>
                <a:cubicBezTo>
                  <a:pt x="5475" y="715"/>
                  <a:pt x="5464" y="743"/>
                  <a:pt x="5464" y="755"/>
                </a:cubicBezTo>
                <a:cubicBezTo>
                  <a:pt x="5458" y="772"/>
                  <a:pt x="5509" y="806"/>
                  <a:pt x="5509" y="823"/>
                </a:cubicBezTo>
                <a:cubicBezTo>
                  <a:pt x="5509" y="842"/>
                  <a:pt x="5488" y="858"/>
                  <a:pt x="5475" y="858"/>
                </a:cubicBezTo>
                <a:cubicBezTo>
                  <a:pt x="5473" y="858"/>
                  <a:pt x="5471" y="858"/>
                  <a:pt x="5470" y="857"/>
                </a:cubicBezTo>
                <a:cubicBezTo>
                  <a:pt x="5464" y="857"/>
                  <a:pt x="5453" y="868"/>
                  <a:pt x="5447" y="885"/>
                </a:cubicBezTo>
                <a:lnTo>
                  <a:pt x="5407" y="885"/>
                </a:lnTo>
                <a:cubicBezTo>
                  <a:pt x="5393" y="882"/>
                  <a:pt x="5379" y="874"/>
                  <a:pt x="5365" y="874"/>
                </a:cubicBezTo>
                <a:cubicBezTo>
                  <a:pt x="5356" y="874"/>
                  <a:pt x="5348" y="877"/>
                  <a:pt x="5339" y="885"/>
                </a:cubicBezTo>
                <a:cubicBezTo>
                  <a:pt x="5334" y="885"/>
                  <a:pt x="5317" y="879"/>
                  <a:pt x="5305" y="874"/>
                </a:cubicBezTo>
                <a:cubicBezTo>
                  <a:pt x="5292" y="874"/>
                  <a:pt x="5292" y="852"/>
                  <a:pt x="5276" y="852"/>
                </a:cubicBezTo>
                <a:cubicBezTo>
                  <a:pt x="5272" y="852"/>
                  <a:pt x="5267" y="853"/>
                  <a:pt x="5260" y="857"/>
                </a:cubicBezTo>
                <a:lnTo>
                  <a:pt x="5248" y="862"/>
                </a:lnTo>
                <a:cubicBezTo>
                  <a:pt x="5245" y="862"/>
                  <a:pt x="5243" y="861"/>
                  <a:pt x="5240" y="861"/>
                </a:cubicBezTo>
                <a:cubicBezTo>
                  <a:pt x="5222" y="861"/>
                  <a:pt x="5209" y="877"/>
                  <a:pt x="5214" y="902"/>
                </a:cubicBezTo>
                <a:lnTo>
                  <a:pt x="5152" y="902"/>
                </a:lnTo>
                <a:cubicBezTo>
                  <a:pt x="5095" y="897"/>
                  <a:pt x="5078" y="840"/>
                  <a:pt x="5101" y="840"/>
                </a:cubicBezTo>
                <a:cubicBezTo>
                  <a:pt x="5124" y="834"/>
                  <a:pt x="5112" y="834"/>
                  <a:pt x="5073" y="834"/>
                </a:cubicBezTo>
                <a:lnTo>
                  <a:pt x="5038" y="845"/>
                </a:lnTo>
                <a:lnTo>
                  <a:pt x="4993" y="862"/>
                </a:lnTo>
                <a:cubicBezTo>
                  <a:pt x="4953" y="885"/>
                  <a:pt x="4920" y="900"/>
                  <a:pt x="4907" y="900"/>
                </a:cubicBezTo>
                <a:cubicBezTo>
                  <a:pt x="4904" y="900"/>
                  <a:pt x="4902" y="899"/>
                  <a:pt x="4902" y="897"/>
                </a:cubicBezTo>
                <a:lnTo>
                  <a:pt x="4902" y="885"/>
                </a:lnTo>
                <a:cubicBezTo>
                  <a:pt x="4902" y="870"/>
                  <a:pt x="4895" y="865"/>
                  <a:pt x="4885" y="865"/>
                </a:cubicBezTo>
                <a:cubicBezTo>
                  <a:pt x="4880" y="865"/>
                  <a:pt x="4874" y="866"/>
                  <a:pt x="4868" y="868"/>
                </a:cubicBezTo>
                <a:cubicBezTo>
                  <a:pt x="4858" y="873"/>
                  <a:pt x="4867" y="903"/>
                  <a:pt x="4841" y="903"/>
                </a:cubicBezTo>
                <a:cubicBezTo>
                  <a:pt x="4839" y="903"/>
                  <a:pt x="4837" y="903"/>
                  <a:pt x="4834" y="902"/>
                </a:cubicBezTo>
                <a:lnTo>
                  <a:pt x="4823" y="902"/>
                </a:lnTo>
                <a:cubicBezTo>
                  <a:pt x="4822" y="903"/>
                  <a:pt x="4821" y="903"/>
                  <a:pt x="4819" y="903"/>
                </a:cubicBezTo>
                <a:cubicBezTo>
                  <a:pt x="4803" y="903"/>
                  <a:pt x="4784" y="867"/>
                  <a:pt x="4795" y="851"/>
                </a:cubicBezTo>
                <a:cubicBezTo>
                  <a:pt x="4802" y="844"/>
                  <a:pt x="4809" y="839"/>
                  <a:pt x="4816" y="839"/>
                </a:cubicBezTo>
                <a:cubicBezTo>
                  <a:pt x="4820" y="839"/>
                  <a:pt x="4824" y="841"/>
                  <a:pt x="4829" y="845"/>
                </a:cubicBezTo>
                <a:lnTo>
                  <a:pt x="4840" y="845"/>
                </a:lnTo>
                <a:cubicBezTo>
                  <a:pt x="4846" y="845"/>
                  <a:pt x="4846" y="806"/>
                  <a:pt x="4846" y="794"/>
                </a:cubicBezTo>
                <a:cubicBezTo>
                  <a:pt x="4846" y="791"/>
                  <a:pt x="4842" y="790"/>
                  <a:pt x="4837" y="790"/>
                </a:cubicBezTo>
                <a:cubicBezTo>
                  <a:pt x="4825" y="790"/>
                  <a:pt x="4803" y="798"/>
                  <a:pt x="4795" y="806"/>
                </a:cubicBezTo>
                <a:cubicBezTo>
                  <a:pt x="4793" y="807"/>
                  <a:pt x="4791" y="807"/>
                  <a:pt x="4790" y="807"/>
                </a:cubicBezTo>
                <a:cubicBezTo>
                  <a:pt x="4774" y="807"/>
                  <a:pt x="4758" y="760"/>
                  <a:pt x="4738" y="760"/>
                </a:cubicBezTo>
                <a:cubicBezTo>
                  <a:pt x="4736" y="760"/>
                  <a:pt x="4734" y="760"/>
                  <a:pt x="4733" y="760"/>
                </a:cubicBezTo>
                <a:cubicBezTo>
                  <a:pt x="4704" y="760"/>
                  <a:pt x="4657" y="801"/>
                  <a:pt x="4641" y="817"/>
                </a:cubicBezTo>
                <a:cubicBezTo>
                  <a:pt x="4638" y="822"/>
                  <a:pt x="4634" y="825"/>
                  <a:pt x="4630" y="825"/>
                </a:cubicBezTo>
                <a:cubicBezTo>
                  <a:pt x="4621" y="825"/>
                  <a:pt x="4613" y="812"/>
                  <a:pt x="4613" y="789"/>
                </a:cubicBezTo>
                <a:lnTo>
                  <a:pt x="4573" y="777"/>
                </a:lnTo>
                <a:lnTo>
                  <a:pt x="4556" y="772"/>
                </a:lnTo>
                <a:cubicBezTo>
                  <a:pt x="4539" y="772"/>
                  <a:pt x="4522" y="794"/>
                  <a:pt x="4516" y="806"/>
                </a:cubicBezTo>
                <a:cubicBezTo>
                  <a:pt x="4516" y="817"/>
                  <a:pt x="4545" y="828"/>
                  <a:pt x="4556" y="828"/>
                </a:cubicBezTo>
                <a:cubicBezTo>
                  <a:pt x="4568" y="828"/>
                  <a:pt x="4562" y="874"/>
                  <a:pt x="4562" y="891"/>
                </a:cubicBezTo>
                <a:cubicBezTo>
                  <a:pt x="4556" y="908"/>
                  <a:pt x="4505" y="919"/>
                  <a:pt x="4494" y="925"/>
                </a:cubicBezTo>
                <a:cubicBezTo>
                  <a:pt x="4477" y="925"/>
                  <a:pt x="4448" y="914"/>
                  <a:pt x="4426" y="891"/>
                </a:cubicBezTo>
                <a:lnTo>
                  <a:pt x="4403" y="902"/>
                </a:lnTo>
                <a:lnTo>
                  <a:pt x="4392" y="908"/>
                </a:lnTo>
                <a:cubicBezTo>
                  <a:pt x="4369" y="908"/>
                  <a:pt x="4369" y="919"/>
                  <a:pt x="4392" y="931"/>
                </a:cubicBezTo>
                <a:lnTo>
                  <a:pt x="4392" y="942"/>
                </a:lnTo>
                <a:lnTo>
                  <a:pt x="4380" y="976"/>
                </a:lnTo>
                <a:cubicBezTo>
                  <a:pt x="4346" y="970"/>
                  <a:pt x="4318" y="936"/>
                  <a:pt x="4318" y="925"/>
                </a:cubicBezTo>
                <a:cubicBezTo>
                  <a:pt x="4318" y="921"/>
                  <a:pt x="4314" y="919"/>
                  <a:pt x="4308" y="919"/>
                </a:cubicBezTo>
                <a:cubicBezTo>
                  <a:pt x="4296" y="919"/>
                  <a:pt x="4275" y="925"/>
                  <a:pt x="4250" y="936"/>
                </a:cubicBezTo>
                <a:lnTo>
                  <a:pt x="4170" y="936"/>
                </a:lnTo>
                <a:cubicBezTo>
                  <a:pt x="4160" y="958"/>
                  <a:pt x="4126" y="966"/>
                  <a:pt x="4099" y="966"/>
                </a:cubicBezTo>
                <a:cubicBezTo>
                  <a:pt x="4083" y="966"/>
                  <a:pt x="4069" y="963"/>
                  <a:pt x="4063" y="959"/>
                </a:cubicBezTo>
                <a:cubicBezTo>
                  <a:pt x="4040" y="948"/>
                  <a:pt x="4006" y="931"/>
                  <a:pt x="4000" y="925"/>
                </a:cubicBezTo>
                <a:cubicBezTo>
                  <a:pt x="3995" y="925"/>
                  <a:pt x="3972" y="936"/>
                  <a:pt x="3949" y="953"/>
                </a:cubicBezTo>
                <a:lnTo>
                  <a:pt x="3921" y="953"/>
                </a:lnTo>
                <a:cubicBezTo>
                  <a:pt x="3921" y="953"/>
                  <a:pt x="3909" y="965"/>
                  <a:pt x="3909" y="976"/>
                </a:cubicBezTo>
                <a:cubicBezTo>
                  <a:pt x="3909" y="997"/>
                  <a:pt x="3909" y="1003"/>
                  <a:pt x="3901" y="1003"/>
                </a:cubicBezTo>
                <a:cubicBezTo>
                  <a:pt x="3896" y="1003"/>
                  <a:pt x="3888" y="1001"/>
                  <a:pt x="3875" y="999"/>
                </a:cubicBezTo>
                <a:cubicBezTo>
                  <a:pt x="3868" y="999"/>
                  <a:pt x="3858" y="996"/>
                  <a:pt x="3850" y="996"/>
                </a:cubicBezTo>
                <a:cubicBezTo>
                  <a:pt x="3846" y="996"/>
                  <a:pt x="3843" y="997"/>
                  <a:pt x="3841" y="999"/>
                </a:cubicBezTo>
                <a:lnTo>
                  <a:pt x="3807" y="1027"/>
                </a:lnTo>
                <a:cubicBezTo>
                  <a:pt x="3794" y="1005"/>
                  <a:pt x="3764" y="997"/>
                  <a:pt x="3746" y="997"/>
                </a:cubicBezTo>
                <a:cubicBezTo>
                  <a:pt x="3740" y="997"/>
                  <a:pt x="3736" y="997"/>
                  <a:pt x="3734" y="999"/>
                </a:cubicBezTo>
                <a:cubicBezTo>
                  <a:pt x="3732" y="999"/>
                  <a:pt x="3731" y="1000"/>
                  <a:pt x="3730" y="1000"/>
                </a:cubicBezTo>
                <a:cubicBezTo>
                  <a:pt x="3724" y="1000"/>
                  <a:pt x="3729" y="986"/>
                  <a:pt x="3739" y="976"/>
                </a:cubicBezTo>
                <a:cubicBezTo>
                  <a:pt x="3741" y="973"/>
                  <a:pt x="3739" y="972"/>
                  <a:pt x="3735" y="972"/>
                </a:cubicBezTo>
                <a:cubicBezTo>
                  <a:pt x="3723" y="972"/>
                  <a:pt x="3691" y="983"/>
                  <a:pt x="3682" y="987"/>
                </a:cubicBezTo>
                <a:cubicBezTo>
                  <a:pt x="3677" y="993"/>
                  <a:pt x="3660" y="1010"/>
                  <a:pt x="3654" y="1010"/>
                </a:cubicBezTo>
                <a:cubicBezTo>
                  <a:pt x="3648" y="1010"/>
                  <a:pt x="3631" y="993"/>
                  <a:pt x="3631" y="987"/>
                </a:cubicBezTo>
                <a:cubicBezTo>
                  <a:pt x="3630" y="986"/>
                  <a:pt x="3629" y="986"/>
                  <a:pt x="3627" y="986"/>
                </a:cubicBezTo>
                <a:cubicBezTo>
                  <a:pt x="3620" y="986"/>
                  <a:pt x="3608" y="994"/>
                  <a:pt x="3603" y="999"/>
                </a:cubicBezTo>
                <a:cubicBezTo>
                  <a:pt x="3597" y="1010"/>
                  <a:pt x="3586" y="1027"/>
                  <a:pt x="3575" y="1044"/>
                </a:cubicBezTo>
                <a:lnTo>
                  <a:pt x="3558" y="1016"/>
                </a:lnTo>
                <a:cubicBezTo>
                  <a:pt x="3546" y="999"/>
                  <a:pt x="3529" y="976"/>
                  <a:pt x="3524" y="976"/>
                </a:cubicBezTo>
                <a:cubicBezTo>
                  <a:pt x="3500" y="985"/>
                  <a:pt x="3481" y="994"/>
                  <a:pt x="3459" y="994"/>
                </a:cubicBezTo>
                <a:cubicBezTo>
                  <a:pt x="3454" y="994"/>
                  <a:pt x="3449" y="994"/>
                  <a:pt x="3444" y="993"/>
                </a:cubicBezTo>
                <a:lnTo>
                  <a:pt x="3416" y="993"/>
                </a:lnTo>
                <a:cubicBezTo>
                  <a:pt x="3416" y="1010"/>
                  <a:pt x="3410" y="1027"/>
                  <a:pt x="3393" y="1027"/>
                </a:cubicBezTo>
                <a:lnTo>
                  <a:pt x="3387" y="1027"/>
                </a:lnTo>
                <a:cubicBezTo>
                  <a:pt x="3365" y="1016"/>
                  <a:pt x="3365" y="993"/>
                  <a:pt x="3365" y="970"/>
                </a:cubicBezTo>
                <a:lnTo>
                  <a:pt x="3365" y="965"/>
                </a:lnTo>
                <a:cubicBezTo>
                  <a:pt x="3364" y="964"/>
                  <a:pt x="3363" y="964"/>
                  <a:pt x="3363" y="964"/>
                </a:cubicBezTo>
                <a:cubicBezTo>
                  <a:pt x="3353" y="964"/>
                  <a:pt x="3348" y="999"/>
                  <a:pt x="3348" y="1010"/>
                </a:cubicBezTo>
                <a:cubicBezTo>
                  <a:pt x="3348" y="1021"/>
                  <a:pt x="3329" y="1025"/>
                  <a:pt x="3312" y="1025"/>
                </a:cubicBezTo>
                <a:cubicBezTo>
                  <a:pt x="3302" y="1025"/>
                  <a:pt x="3292" y="1023"/>
                  <a:pt x="3285" y="1021"/>
                </a:cubicBezTo>
                <a:cubicBezTo>
                  <a:pt x="3284" y="1021"/>
                  <a:pt x="3283" y="1021"/>
                  <a:pt x="3281" y="1021"/>
                </a:cubicBezTo>
                <a:cubicBezTo>
                  <a:pt x="3267" y="1021"/>
                  <a:pt x="3235" y="1033"/>
                  <a:pt x="3215" y="1033"/>
                </a:cubicBezTo>
                <a:cubicBezTo>
                  <a:pt x="3208" y="1033"/>
                  <a:pt x="3203" y="1031"/>
                  <a:pt x="3200" y="1027"/>
                </a:cubicBezTo>
                <a:cubicBezTo>
                  <a:pt x="3195" y="1018"/>
                  <a:pt x="3186" y="1016"/>
                  <a:pt x="3178" y="1016"/>
                </a:cubicBezTo>
                <a:cubicBezTo>
                  <a:pt x="3170" y="1016"/>
                  <a:pt x="3163" y="1018"/>
                  <a:pt x="3160" y="1021"/>
                </a:cubicBezTo>
                <a:cubicBezTo>
                  <a:pt x="3155" y="1027"/>
                  <a:pt x="3172" y="1027"/>
                  <a:pt x="3195" y="1027"/>
                </a:cubicBezTo>
                <a:lnTo>
                  <a:pt x="3189" y="1055"/>
                </a:lnTo>
                <a:lnTo>
                  <a:pt x="3189" y="1067"/>
                </a:lnTo>
                <a:cubicBezTo>
                  <a:pt x="3183" y="1078"/>
                  <a:pt x="3177" y="1106"/>
                  <a:pt x="3177" y="1112"/>
                </a:cubicBezTo>
                <a:cubicBezTo>
                  <a:pt x="3177" y="1118"/>
                  <a:pt x="3189" y="1118"/>
                  <a:pt x="3200" y="1118"/>
                </a:cubicBezTo>
                <a:lnTo>
                  <a:pt x="3240" y="1118"/>
                </a:lnTo>
                <a:cubicBezTo>
                  <a:pt x="3248" y="1112"/>
                  <a:pt x="3263" y="1109"/>
                  <a:pt x="3278" y="1109"/>
                </a:cubicBezTo>
                <a:cubicBezTo>
                  <a:pt x="3294" y="1109"/>
                  <a:pt x="3311" y="1112"/>
                  <a:pt x="3325" y="1118"/>
                </a:cubicBezTo>
                <a:lnTo>
                  <a:pt x="3342" y="1135"/>
                </a:lnTo>
                <a:cubicBezTo>
                  <a:pt x="3348" y="1140"/>
                  <a:pt x="3348" y="1146"/>
                  <a:pt x="3348" y="1152"/>
                </a:cubicBezTo>
                <a:cubicBezTo>
                  <a:pt x="3342" y="1157"/>
                  <a:pt x="3336" y="1163"/>
                  <a:pt x="3331" y="1163"/>
                </a:cubicBezTo>
                <a:cubicBezTo>
                  <a:pt x="3314" y="1157"/>
                  <a:pt x="3297" y="1146"/>
                  <a:pt x="3280" y="1146"/>
                </a:cubicBezTo>
                <a:lnTo>
                  <a:pt x="3268" y="1146"/>
                </a:lnTo>
                <a:cubicBezTo>
                  <a:pt x="3251" y="1146"/>
                  <a:pt x="3223" y="1157"/>
                  <a:pt x="3200" y="1163"/>
                </a:cubicBezTo>
                <a:lnTo>
                  <a:pt x="3183" y="1163"/>
                </a:lnTo>
                <a:lnTo>
                  <a:pt x="3098" y="1146"/>
                </a:lnTo>
                <a:cubicBezTo>
                  <a:pt x="3002" y="1157"/>
                  <a:pt x="2916" y="1169"/>
                  <a:pt x="2899" y="1175"/>
                </a:cubicBezTo>
                <a:lnTo>
                  <a:pt x="2882" y="1175"/>
                </a:lnTo>
                <a:lnTo>
                  <a:pt x="2854" y="1169"/>
                </a:lnTo>
                <a:cubicBezTo>
                  <a:pt x="2820" y="1169"/>
                  <a:pt x="2786" y="1209"/>
                  <a:pt x="2786" y="1220"/>
                </a:cubicBezTo>
                <a:cubicBezTo>
                  <a:pt x="2786" y="1226"/>
                  <a:pt x="2783" y="1228"/>
                  <a:pt x="2779" y="1228"/>
                </a:cubicBezTo>
                <a:cubicBezTo>
                  <a:pt x="2771" y="1228"/>
                  <a:pt x="2756" y="1218"/>
                  <a:pt x="2741" y="1203"/>
                </a:cubicBezTo>
                <a:cubicBezTo>
                  <a:pt x="2730" y="1192"/>
                  <a:pt x="2721" y="1186"/>
                  <a:pt x="2710" y="1186"/>
                </a:cubicBezTo>
                <a:cubicBezTo>
                  <a:pt x="2704" y="1186"/>
                  <a:pt x="2698" y="1188"/>
                  <a:pt x="2690" y="1192"/>
                </a:cubicBezTo>
                <a:lnTo>
                  <a:pt x="2673" y="1203"/>
                </a:lnTo>
                <a:cubicBezTo>
                  <a:pt x="2638" y="1180"/>
                  <a:pt x="2627" y="1146"/>
                  <a:pt x="2638" y="1129"/>
                </a:cubicBezTo>
                <a:lnTo>
                  <a:pt x="2661" y="1123"/>
                </a:lnTo>
                <a:lnTo>
                  <a:pt x="2667" y="1123"/>
                </a:lnTo>
                <a:cubicBezTo>
                  <a:pt x="2673" y="1118"/>
                  <a:pt x="2673" y="1106"/>
                  <a:pt x="2667" y="1095"/>
                </a:cubicBezTo>
                <a:lnTo>
                  <a:pt x="2661" y="1089"/>
                </a:lnTo>
                <a:lnTo>
                  <a:pt x="2644" y="1089"/>
                </a:lnTo>
                <a:cubicBezTo>
                  <a:pt x="2633" y="1089"/>
                  <a:pt x="2604" y="1095"/>
                  <a:pt x="2593" y="1101"/>
                </a:cubicBezTo>
                <a:lnTo>
                  <a:pt x="2582" y="1106"/>
                </a:lnTo>
                <a:cubicBezTo>
                  <a:pt x="2570" y="1101"/>
                  <a:pt x="2553" y="1084"/>
                  <a:pt x="2548" y="1072"/>
                </a:cubicBezTo>
                <a:lnTo>
                  <a:pt x="2497" y="1072"/>
                </a:lnTo>
                <a:cubicBezTo>
                  <a:pt x="2474" y="1072"/>
                  <a:pt x="2429" y="1106"/>
                  <a:pt x="2423" y="1118"/>
                </a:cubicBezTo>
                <a:cubicBezTo>
                  <a:pt x="2412" y="1129"/>
                  <a:pt x="2434" y="1152"/>
                  <a:pt x="2440" y="1152"/>
                </a:cubicBezTo>
                <a:cubicBezTo>
                  <a:pt x="2442" y="1153"/>
                  <a:pt x="2445" y="1153"/>
                  <a:pt x="2448" y="1153"/>
                </a:cubicBezTo>
                <a:cubicBezTo>
                  <a:pt x="2460" y="1153"/>
                  <a:pt x="2475" y="1146"/>
                  <a:pt x="2480" y="1146"/>
                </a:cubicBezTo>
                <a:cubicBezTo>
                  <a:pt x="2485" y="1140"/>
                  <a:pt x="2508" y="1140"/>
                  <a:pt x="2536" y="1140"/>
                </a:cubicBezTo>
                <a:lnTo>
                  <a:pt x="2553" y="1129"/>
                </a:lnTo>
                <a:lnTo>
                  <a:pt x="2559" y="1123"/>
                </a:lnTo>
                <a:cubicBezTo>
                  <a:pt x="2570" y="1129"/>
                  <a:pt x="2576" y="1152"/>
                  <a:pt x="2576" y="1163"/>
                </a:cubicBezTo>
                <a:cubicBezTo>
                  <a:pt x="2576" y="1175"/>
                  <a:pt x="2497" y="1180"/>
                  <a:pt x="2468" y="1180"/>
                </a:cubicBezTo>
                <a:cubicBezTo>
                  <a:pt x="2434" y="1186"/>
                  <a:pt x="2406" y="1186"/>
                  <a:pt x="2400" y="1186"/>
                </a:cubicBezTo>
                <a:cubicBezTo>
                  <a:pt x="2395" y="1191"/>
                  <a:pt x="2361" y="1204"/>
                  <a:pt x="2344" y="1204"/>
                </a:cubicBezTo>
                <a:cubicBezTo>
                  <a:pt x="2342" y="1204"/>
                  <a:pt x="2339" y="1204"/>
                  <a:pt x="2338" y="1203"/>
                </a:cubicBezTo>
                <a:cubicBezTo>
                  <a:pt x="2326" y="1203"/>
                  <a:pt x="2304" y="1135"/>
                  <a:pt x="2326" y="1135"/>
                </a:cubicBezTo>
                <a:cubicBezTo>
                  <a:pt x="2328" y="1135"/>
                  <a:pt x="2330" y="1136"/>
                  <a:pt x="2332" y="1136"/>
                </a:cubicBezTo>
                <a:cubicBezTo>
                  <a:pt x="2349" y="1136"/>
                  <a:pt x="2348" y="1110"/>
                  <a:pt x="2332" y="1084"/>
                </a:cubicBezTo>
                <a:lnTo>
                  <a:pt x="2309" y="1072"/>
                </a:lnTo>
                <a:lnTo>
                  <a:pt x="2287" y="1067"/>
                </a:lnTo>
                <a:cubicBezTo>
                  <a:pt x="2258" y="1084"/>
                  <a:pt x="2258" y="1118"/>
                  <a:pt x="2264" y="1123"/>
                </a:cubicBezTo>
                <a:cubicBezTo>
                  <a:pt x="2275" y="1123"/>
                  <a:pt x="2275" y="1163"/>
                  <a:pt x="2270" y="1180"/>
                </a:cubicBezTo>
                <a:cubicBezTo>
                  <a:pt x="2270" y="1192"/>
                  <a:pt x="2224" y="1209"/>
                  <a:pt x="2179" y="1220"/>
                </a:cubicBezTo>
                <a:lnTo>
                  <a:pt x="2151" y="1203"/>
                </a:lnTo>
                <a:lnTo>
                  <a:pt x="2094" y="1163"/>
                </a:lnTo>
                <a:cubicBezTo>
                  <a:pt x="2071" y="1182"/>
                  <a:pt x="2042" y="1194"/>
                  <a:pt x="2019" y="1194"/>
                </a:cubicBezTo>
                <a:cubicBezTo>
                  <a:pt x="2009" y="1194"/>
                  <a:pt x="1999" y="1191"/>
                  <a:pt x="1992" y="1186"/>
                </a:cubicBezTo>
                <a:lnTo>
                  <a:pt x="1980" y="1186"/>
                </a:lnTo>
                <a:lnTo>
                  <a:pt x="1958" y="1197"/>
                </a:lnTo>
                <a:cubicBezTo>
                  <a:pt x="1951" y="1205"/>
                  <a:pt x="1943" y="1208"/>
                  <a:pt x="1935" y="1208"/>
                </a:cubicBezTo>
                <a:cubicBezTo>
                  <a:pt x="1920" y="1208"/>
                  <a:pt x="1905" y="1199"/>
                  <a:pt x="1901" y="1192"/>
                </a:cubicBezTo>
                <a:cubicBezTo>
                  <a:pt x="1890" y="1180"/>
                  <a:pt x="1901" y="1169"/>
                  <a:pt x="1907" y="1169"/>
                </a:cubicBezTo>
                <a:cubicBezTo>
                  <a:pt x="1911" y="1169"/>
                  <a:pt x="1941" y="1183"/>
                  <a:pt x="1950" y="1183"/>
                </a:cubicBezTo>
                <a:cubicBezTo>
                  <a:pt x="1952" y="1183"/>
                  <a:pt x="1953" y="1182"/>
                  <a:pt x="1952" y="1180"/>
                </a:cubicBezTo>
                <a:cubicBezTo>
                  <a:pt x="1946" y="1163"/>
                  <a:pt x="1912" y="1140"/>
                  <a:pt x="1895" y="1135"/>
                </a:cubicBezTo>
                <a:cubicBezTo>
                  <a:pt x="1895" y="1135"/>
                  <a:pt x="1894" y="1134"/>
                  <a:pt x="1894" y="1134"/>
                </a:cubicBezTo>
                <a:cubicBezTo>
                  <a:pt x="1882" y="1134"/>
                  <a:pt x="1867" y="1193"/>
                  <a:pt x="1873" y="1214"/>
                </a:cubicBezTo>
                <a:cubicBezTo>
                  <a:pt x="1881" y="1231"/>
                  <a:pt x="1856" y="1241"/>
                  <a:pt x="1835" y="1241"/>
                </a:cubicBezTo>
                <a:cubicBezTo>
                  <a:pt x="1827" y="1241"/>
                  <a:pt x="1820" y="1240"/>
                  <a:pt x="1816" y="1237"/>
                </a:cubicBezTo>
                <a:cubicBezTo>
                  <a:pt x="1804" y="1231"/>
                  <a:pt x="1782" y="1214"/>
                  <a:pt x="1776" y="1209"/>
                </a:cubicBezTo>
                <a:lnTo>
                  <a:pt x="1765" y="1203"/>
                </a:lnTo>
                <a:lnTo>
                  <a:pt x="1748" y="1197"/>
                </a:lnTo>
                <a:cubicBezTo>
                  <a:pt x="1725" y="1197"/>
                  <a:pt x="1736" y="1180"/>
                  <a:pt x="1748" y="1180"/>
                </a:cubicBezTo>
                <a:cubicBezTo>
                  <a:pt x="1759" y="1175"/>
                  <a:pt x="1714" y="1169"/>
                  <a:pt x="1702" y="1169"/>
                </a:cubicBezTo>
                <a:cubicBezTo>
                  <a:pt x="1685" y="1169"/>
                  <a:pt x="1680" y="1180"/>
                  <a:pt x="1691" y="1192"/>
                </a:cubicBezTo>
                <a:lnTo>
                  <a:pt x="1685" y="1197"/>
                </a:lnTo>
                <a:cubicBezTo>
                  <a:pt x="1685" y="1209"/>
                  <a:pt x="1663" y="1214"/>
                  <a:pt x="1663" y="1214"/>
                </a:cubicBezTo>
                <a:lnTo>
                  <a:pt x="1646" y="1203"/>
                </a:lnTo>
                <a:cubicBezTo>
                  <a:pt x="1631" y="1192"/>
                  <a:pt x="1610" y="1188"/>
                  <a:pt x="1595" y="1188"/>
                </a:cubicBezTo>
                <a:cubicBezTo>
                  <a:pt x="1586" y="1188"/>
                  <a:pt x="1580" y="1189"/>
                  <a:pt x="1577" y="1192"/>
                </a:cubicBezTo>
                <a:cubicBezTo>
                  <a:pt x="1575" y="1193"/>
                  <a:pt x="1570" y="1193"/>
                  <a:pt x="1564" y="1193"/>
                </a:cubicBezTo>
                <a:cubicBezTo>
                  <a:pt x="1548" y="1193"/>
                  <a:pt x="1521" y="1190"/>
                  <a:pt x="1503" y="1190"/>
                </a:cubicBezTo>
                <a:cubicBezTo>
                  <a:pt x="1496" y="1190"/>
                  <a:pt x="1490" y="1190"/>
                  <a:pt x="1487" y="1192"/>
                </a:cubicBezTo>
                <a:cubicBezTo>
                  <a:pt x="1470" y="1197"/>
                  <a:pt x="1441" y="1243"/>
                  <a:pt x="1436" y="1254"/>
                </a:cubicBezTo>
                <a:cubicBezTo>
                  <a:pt x="1435" y="1255"/>
                  <a:pt x="1434" y="1256"/>
                  <a:pt x="1432" y="1256"/>
                </a:cubicBezTo>
                <a:cubicBezTo>
                  <a:pt x="1419" y="1256"/>
                  <a:pt x="1382" y="1224"/>
                  <a:pt x="1368" y="1209"/>
                </a:cubicBezTo>
                <a:cubicBezTo>
                  <a:pt x="1360" y="1204"/>
                  <a:pt x="1343" y="1202"/>
                  <a:pt x="1324" y="1202"/>
                </a:cubicBezTo>
                <a:cubicBezTo>
                  <a:pt x="1297" y="1202"/>
                  <a:pt x="1267" y="1205"/>
                  <a:pt x="1254" y="1209"/>
                </a:cubicBezTo>
                <a:cubicBezTo>
                  <a:pt x="1238" y="1213"/>
                  <a:pt x="1208" y="1217"/>
                  <a:pt x="1177" y="1217"/>
                </a:cubicBezTo>
                <a:cubicBezTo>
                  <a:pt x="1165" y="1217"/>
                  <a:pt x="1152" y="1216"/>
                  <a:pt x="1141" y="1214"/>
                </a:cubicBezTo>
                <a:lnTo>
                  <a:pt x="1107" y="1220"/>
                </a:lnTo>
                <a:lnTo>
                  <a:pt x="1095" y="1220"/>
                </a:lnTo>
                <a:cubicBezTo>
                  <a:pt x="1093" y="1219"/>
                  <a:pt x="1091" y="1219"/>
                  <a:pt x="1088" y="1219"/>
                </a:cubicBezTo>
                <a:cubicBezTo>
                  <a:pt x="1074" y="1219"/>
                  <a:pt x="1061" y="1233"/>
                  <a:pt x="1061" y="1243"/>
                </a:cubicBezTo>
                <a:cubicBezTo>
                  <a:pt x="1058" y="1248"/>
                  <a:pt x="1051" y="1251"/>
                  <a:pt x="1042" y="1251"/>
                </a:cubicBezTo>
                <a:cubicBezTo>
                  <a:pt x="1033" y="1251"/>
                  <a:pt x="1021" y="1248"/>
                  <a:pt x="1010" y="1243"/>
                </a:cubicBezTo>
                <a:lnTo>
                  <a:pt x="987" y="1237"/>
                </a:lnTo>
                <a:cubicBezTo>
                  <a:pt x="974" y="1233"/>
                  <a:pt x="971" y="1205"/>
                  <a:pt x="958" y="1205"/>
                </a:cubicBezTo>
                <a:cubicBezTo>
                  <a:pt x="954" y="1205"/>
                  <a:pt x="949" y="1208"/>
                  <a:pt x="942" y="1214"/>
                </a:cubicBezTo>
                <a:cubicBezTo>
                  <a:pt x="925" y="1231"/>
                  <a:pt x="897" y="1231"/>
                  <a:pt x="874" y="1237"/>
                </a:cubicBezTo>
                <a:cubicBezTo>
                  <a:pt x="874" y="1237"/>
                  <a:pt x="874" y="1231"/>
                  <a:pt x="868" y="1231"/>
                </a:cubicBezTo>
                <a:cubicBezTo>
                  <a:pt x="834" y="1209"/>
                  <a:pt x="789" y="1231"/>
                  <a:pt x="755" y="1203"/>
                </a:cubicBezTo>
                <a:cubicBezTo>
                  <a:pt x="754" y="1202"/>
                  <a:pt x="753" y="1202"/>
                  <a:pt x="752" y="1202"/>
                </a:cubicBezTo>
                <a:cubicBezTo>
                  <a:pt x="745" y="1202"/>
                  <a:pt x="730" y="1220"/>
                  <a:pt x="715" y="1220"/>
                </a:cubicBezTo>
                <a:lnTo>
                  <a:pt x="704" y="1220"/>
                </a:lnTo>
                <a:cubicBezTo>
                  <a:pt x="699" y="1218"/>
                  <a:pt x="696" y="1217"/>
                  <a:pt x="694" y="1217"/>
                </a:cubicBezTo>
                <a:cubicBezTo>
                  <a:pt x="683" y="1217"/>
                  <a:pt x="688" y="1233"/>
                  <a:pt x="692" y="1243"/>
                </a:cubicBezTo>
                <a:cubicBezTo>
                  <a:pt x="698" y="1248"/>
                  <a:pt x="715" y="1282"/>
                  <a:pt x="721" y="1294"/>
                </a:cubicBezTo>
                <a:cubicBezTo>
                  <a:pt x="721" y="1296"/>
                  <a:pt x="722" y="1297"/>
                  <a:pt x="725" y="1297"/>
                </a:cubicBezTo>
                <a:cubicBezTo>
                  <a:pt x="737" y="1297"/>
                  <a:pt x="769" y="1279"/>
                  <a:pt x="783" y="1265"/>
                </a:cubicBezTo>
                <a:cubicBezTo>
                  <a:pt x="786" y="1263"/>
                  <a:pt x="789" y="1262"/>
                  <a:pt x="790" y="1262"/>
                </a:cubicBezTo>
                <a:cubicBezTo>
                  <a:pt x="798" y="1262"/>
                  <a:pt x="793" y="1280"/>
                  <a:pt x="789" y="1294"/>
                </a:cubicBezTo>
                <a:cubicBezTo>
                  <a:pt x="780" y="1303"/>
                  <a:pt x="819" y="1312"/>
                  <a:pt x="841" y="1312"/>
                </a:cubicBezTo>
                <a:cubicBezTo>
                  <a:pt x="845" y="1312"/>
                  <a:pt x="849" y="1312"/>
                  <a:pt x="851" y="1311"/>
                </a:cubicBezTo>
                <a:cubicBezTo>
                  <a:pt x="863" y="1307"/>
                  <a:pt x="887" y="1303"/>
                  <a:pt x="903" y="1303"/>
                </a:cubicBezTo>
                <a:cubicBezTo>
                  <a:pt x="910" y="1303"/>
                  <a:pt x="916" y="1303"/>
                  <a:pt x="919" y="1305"/>
                </a:cubicBezTo>
                <a:cubicBezTo>
                  <a:pt x="931" y="1311"/>
                  <a:pt x="965" y="1333"/>
                  <a:pt x="993" y="1362"/>
                </a:cubicBezTo>
                <a:lnTo>
                  <a:pt x="987" y="1396"/>
                </a:lnTo>
                <a:lnTo>
                  <a:pt x="982" y="1407"/>
                </a:lnTo>
                <a:cubicBezTo>
                  <a:pt x="974" y="1415"/>
                  <a:pt x="966" y="1418"/>
                  <a:pt x="960" y="1418"/>
                </a:cubicBezTo>
                <a:cubicBezTo>
                  <a:pt x="953" y="1418"/>
                  <a:pt x="948" y="1413"/>
                  <a:pt x="948" y="1407"/>
                </a:cubicBezTo>
                <a:lnTo>
                  <a:pt x="948" y="1401"/>
                </a:lnTo>
                <a:cubicBezTo>
                  <a:pt x="958" y="1376"/>
                  <a:pt x="950" y="1355"/>
                  <a:pt x="936" y="1355"/>
                </a:cubicBezTo>
                <a:cubicBezTo>
                  <a:pt x="934" y="1355"/>
                  <a:pt x="932" y="1355"/>
                  <a:pt x="931" y="1356"/>
                </a:cubicBezTo>
                <a:lnTo>
                  <a:pt x="902" y="1362"/>
                </a:lnTo>
                <a:cubicBezTo>
                  <a:pt x="900" y="1361"/>
                  <a:pt x="897" y="1361"/>
                  <a:pt x="895" y="1361"/>
                </a:cubicBezTo>
                <a:cubicBezTo>
                  <a:pt x="876" y="1361"/>
                  <a:pt x="863" y="1380"/>
                  <a:pt x="863" y="1390"/>
                </a:cubicBezTo>
                <a:cubicBezTo>
                  <a:pt x="863" y="1401"/>
                  <a:pt x="868" y="1407"/>
                  <a:pt x="868" y="1407"/>
                </a:cubicBezTo>
                <a:lnTo>
                  <a:pt x="851" y="1407"/>
                </a:lnTo>
                <a:cubicBezTo>
                  <a:pt x="829" y="1407"/>
                  <a:pt x="817" y="1401"/>
                  <a:pt x="817" y="1396"/>
                </a:cubicBezTo>
                <a:lnTo>
                  <a:pt x="823" y="1390"/>
                </a:lnTo>
                <a:lnTo>
                  <a:pt x="823" y="1379"/>
                </a:lnTo>
                <a:cubicBezTo>
                  <a:pt x="829" y="1367"/>
                  <a:pt x="817" y="1356"/>
                  <a:pt x="806" y="1356"/>
                </a:cubicBezTo>
                <a:lnTo>
                  <a:pt x="800" y="1362"/>
                </a:lnTo>
                <a:lnTo>
                  <a:pt x="783" y="1367"/>
                </a:lnTo>
                <a:cubicBezTo>
                  <a:pt x="781" y="1374"/>
                  <a:pt x="775" y="1376"/>
                  <a:pt x="769" y="1376"/>
                </a:cubicBezTo>
                <a:cubicBezTo>
                  <a:pt x="759" y="1376"/>
                  <a:pt x="747" y="1371"/>
                  <a:pt x="743" y="1367"/>
                </a:cubicBezTo>
                <a:cubicBezTo>
                  <a:pt x="743" y="1362"/>
                  <a:pt x="726" y="1359"/>
                  <a:pt x="707" y="1359"/>
                </a:cubicBezTo>
                <a:cubicBezTo>
                  <a:pt x="687" y="1359"/>
                  <a:pt x="664" y="1362"/>
                  <a:pt x="653" y="1367"/>
                </a:cubicBezTo>
                <a:cubicBezTo>
                  <a:pt x="646" y="1372"/>
                  <a:pt x="638" y="1374"/>
                  <a:pt x="630" y="1374"/>
                </a:cubicBezTo>
                <a:cubicBezTo>
                  <a:pt x="617" y="1374"/>
                  <a:pt x="605" y="1369"/>
                  <a:pt x="602" y="1362"/>
                </a:cubicBezTo>
                <a:cubicBezTo>
                  <a:pt x="601" y="1361"/>
                  <a:pt x="600" y="1361"/>
                  <a:pt x="600" y="1361"/>
                </a:cubicBezTo>
                <a:cubicBezTo>
                  <a:pt x="591" y="1361"/>
                  <a:pt x="567" y="1385"/>
                  <a:pt x="562" y="1390"/>
                </a:cubicBezTo>
                <a:cubicBezTo>
                  <a:pt x="556" y="1401"/>
                  <a:pt x="511" y="1407"/>
                  <a:pt x="494" y="1407"/>
                </a:cubicBezTo>
                <a:cubicBezTo>
                  <a:pt x="477" y="1407"/>
                  <a:pt x="454" y="1401"/>
                  <a:pt x="448" y="1401"/>
                </a:cubicBezTo>
                <a:lnTo>
                  <a:pt x="454" y="1350"/>
                </a:lnTo>
                <a:lnTo>
                  <a:pt x="454" y="1350"/>
                </a:lnTo>
                <a:cubicBezTo>
                  <a:pt x="420" y="1356"/>
                  <a:pt x="375" y="1362"/>
                  <a:pt x="369" y="1367"/>
                </a:cubicBezTo>
                <a:cubicBezTo>
                  <a:pt x="369" y="1379"/>
                  <a:pt x="358" y="1413"/>
                  <a:pt x="346" y="1447"/>
                </a:cubicBezTo>
                <a:lnTo>
                  <a:pt x="335" y="1453"/>
                </a:lnTo>
                <a:cubicBezTo>
                  <a:pt x="322" y="1461"/>
                  <a:pt x="310" y="1478"/>
                  <a:pt x="291" y="1478"/>
                </a:cubicBezTo>
                <a:cubicBezTo>
                  <a:pt x="284" y="1478"/>
                  <a:pt x="276" y="1476"/>
                  <a:pt x="267" y="1470"/>
                </a:cubicBezTo>
                <a:lnTo>
                  <a:pt x="250" y="1458"/>
                </a:lnTo>
                <a:cubicBezTo>
                  <a:pt x="255" y="1447"/>
                  <a:pt x="250" y="1424"/>
                  <a:pt x="244" y="1407"/>
                </a:cubicBezTo>
                <a:lnTo>
                  <a:pt x="221" y="1418"/>
                </a:lnTo>
                <a:lnTo>
                  <a:pt x="193" y="1430"/>
                </a:lnTo>
                <a:cubicBezTo>
                  <a:pt x="165" y="1441"/>
                  <a:pt x="131" y="1453"/>
                  <a:pt x="131" y="1458"/>
                </a:cubicBezTo>
                <a:cubicBezTo>
                  <a:pt x="125" y="1464"/>
                  <a:pt x="131" y="1475"/>
                  <a:pt x="142" y="1481"/>
                </a:cubicBezTo>
                <a:lnTo>
                  <a:pt x="153" y="1481"/>
                </a:lnTo>
                <a:cubicBezTo>
                  <a:pt x="182" y="1481"/>
                  <a:pt x="187" y="1498"/>
                  <a:pt x="182" y="1515"/>
                </a:cubicBezTo>
                <a:lnTo>
                  <a:pt x="170" y="1549"/>
                </a:lnTo>
                <a:cubicBezTo>
                  <a:pt x="159" y="1589"/>
                  <a:pt x="148" y="1691"/>
                  <a:pt x="170" y="1714"/>
                </a:cubicBezTo>
                <a:cubicBezTo>
                  <a:pt x="187" y="1731"/>
                  <a:pt x="221" y="1770"/>
                  <a:pt x="238" y="1799"/>
                </a:cubicBezTo>
                <a:lnTo>
                  <a:pt x="216" y="1816"/>
                </a:lnTo>
                <a:cubicBezTo>
                  <a:pt x="204" y="1827"/>
                  <a:pt x="187" y="1833"/>
                  <a:pt x="176" y="1844"/>
                </a:cubicBezTo>
                <a:cubicBezTo>
                  <a:pt x="170" y="1850"/>
                  <a:pt x="159" y="1867"/>
                  <a:pt x="165" y="1867"/>
                </a:cubicBezTo>
                <a:cubicBezTo>
                  <a:pt x="199" y="1901"/>
                  <a:pt x="165" y="1912"/>
                  <a:pt x="142" y="1912"/>
                </a:cubicBezTo>
                <a:lnTo>
                  <a:pt x="125" y="1918"/>
                </a:lnTo>
                <a:cubicBezTo>
                  <a:pt x="120" y="1921"/>
                  <a:pt x="114" y="1923"/>
                  <a:pt x="108" y="1923"/>
                </a:cubicBezTo>
                <a:cubicBezTo>
                  <a:pt x="96" y="1923"/>
                  <a:pt x="83" y="1916"/>
                  <a:pt x="80" y="1912"/>
                </a:cubicBezTo>
                <a:cubicBezTo>
                  <a:pt x="80" y="1908"/>
                  <a:pt x="55" y="1895"/>
                  <a:pt x="37" y="1895"/>
                </a:cubicBezTo>
                <a:cubicBezTo>
                  <a:pt x="31" y="1895"/>
                  <a:pt x="26" y="1896"/>
                  <a:pt x="23" y="1901"/>
                </a:cubicBezTo>
                <a:cubicBezTo>
                  <a:pt x="17" y="1912"/>
                  <a:pt x="0" y="1958"/>
                  <a:pt x="0" y="1975"/>
                </a:cubicBezTo>
                <a:cubicBezTo>
                  <a:pt x="0" y="1980"/>
                  <a:pt x="3" y="1983"/>
                  <a:pt x="7" y="1983"/>
                </a:cubicBezTo>
                <a:cubicBezTo>
                  <a:pt x="11" y="1983"/>
                  <a:pt x="17" y="1980"/>
                  <a:pt x="23" y="1975"/>
                </a:cubicBezTo>
                <a:lnTo>
                  <a:pt x="34" y="1975"/>
                </a:lnTo>
                <a:cubicBezTo>
                  <a:pt x="51" y="1975"/>
                  <a:pt x="68" y="1986"/>
                  <a:pt x="74" y="1992"/>
                </a:cubicBezTo>
                <a:lnTo>
                  <a:pt x="97" y="2014"/>
                </a:lnTo>
                <a:cubicBezTo>
                  <a:pt x="102" y="1997"/>
                  <a:pt x="142" y="1980"/>
                  <a:pt x="182" y="1969"/>
                </a:cubicBezTo>
                <a:lnTo>
                  <a:pt x="199" y="1986"/>
                </a:lnTo>
                <a:lnTo>
                  <a:pt x="216" y="1997"/>
                </a:lnTo>
                <a:cubicBezTo>
                  <a:pt x="216" y="1996"/>
                  <a:pt x="217" y="1996"/>
                  <a:pt x="218" y="1996"/>
                </a:cubicBezTo>
                <a:cubicBezTo>
                  <a:pt x="226" y="1996"/>
                  <a:pt x="246" y="2005"/>
                  <a:pt x="255" y="2014"/>
                </a:cubicBezTo>
                <a:cubicBezTo>
                  <a:pt x="267" y="2020"/>
                  <a:pt x="261" y="2037"/>
                  <a:pt x="255" y="2037"/>
                </a:cubicBezTo>
                <a:cubicBezTo>
                  <a:pt x="255" y="2038"/>
                  <a:pt x="254" y="2038"/>
                  <a:pt x="252" y="2038"/>
                </a:cubicBezTo>
                <a:cubicBezTo>
                  <a:pt x="244" y="2038"/>
                  <a:pt x="224" y="2030"/>
                  <a:pt x="211" y="2030"/>
                </a:cubicBezTo>
                <a:cubicBezTo>
                  <a:pt x="205" y="2030"/>
                  <a:pt x="200" y="2032"/>
                  <a:pt x="199" y="2037"/>
                </a:cubicBezTo>
                <a:cubicBezTo>
                  <a:pt x="187" y="2048"/>
                  <a:pt x="199" y="2077"/>
                  <a:pt x="210" y="2082"/>
                </a:cubicBezTo>
                <a:cubicBezTo>
                  <a:pt x="216" y="2094"/>
                  <a:pt x="193" y="2116"/>
                  <a:pt x="182" y="2122"/>
                </a:cubicBezTo>
                <a:cubicBezTo>
                  <a:pt x="170" y="2128"/>
                  <a:pt x="170" y="2145"/>
                  <a:pt x="176" y="2145"/>
                </a:cubicBezTo>
                <a:cubicBezTo>
                  <a:pt x="176" y="2150"/>
                  <a:pt x="153" y="2162"/>
                  <a:pt x="142" y="2167"/>
                </a:cubicBezTo>
                <a:cubicBezTo>
                  <a:pt x="131" y="2173"/>
                  <a:pt x="102" y="2241"/>
                  <a:pt x="97" y="2264"/>
                </a:cubicBezTo>
                <a:cubicBezTo>
                  <a:pt x="91" y="2292"/>
                  <a:pt x="131" y="2298"/>
                  <a:pt x="142" y="2304"/>
                </a:cubicBezTo>
                <a:cubicBezTo>
                  <a:pt x="144" y="2304"/>
                  <a:pt x="147" y="2305"/>
                  <a:pt x="150" y="2305"/>
                </a:cubicBezTo>
                <a:cubicBezTo>
                  <a:pt x="171" y="2305"/>
                  <a:pt x="207" y="2291"/>
                  <a:pt x="221" y="2281"/>
                </a:cubicBezTo>
                <a:cubicBezTo>
                  <a:pt x="223" y="2280"/>
                  <a:pt x="224" y="2280"/>
                  <a:pt x="226" y="2280"/>
                </a:cubicBezTo>
                <a:cubicBezTo>
                  <a:pt x="241" y="2280"/>
                  <a:pt x="256" y="2305"/>
                  <a:pt x="261" y="2315"/>
                </a:cubicBezTo>
                <a:cubicBezTo>
                  <a:pt x="261" y="2319"/>
                  <a:pt x="272" y="2323"/>
                  <a:pt x="287" y="2323"/>
                </a:cubicBezTo>
                <a:cubicBezTo>
                  <a:pt x="293" y="2323"/>
                  <a:pt x="300" y="2322"/>
                  <a:pt x="307" y="2321"/>
                </a:cubicBezTo>
                <a:lnTo>
                  <a:pt x="329" y="2309"/>
                </a:lnTo>
                <a:cubicBezTo>
                  <a:pt x="335" y="2309"/>
                  <a:pt x="346" y="2298"/>
                  <a:pt x="352" y="2292"/>
                </a:cubicBezTo>
                <a:lnTo>
                  <a:pt x="363" y="2270"/>
                </a:lnTo>
                <a:cubicBezTo>
                  <a:pt x="358" y="2247"/>
                  <a:pt x="335" y="2224"/>
                  <a:pt x="318" y="2218"/>
                </a:cubicBezTo>
                <a:lnTo>
                  <a:pt x="307" y="2218"/>
                </a:lnTo>
                <a:lnTo>
                  <a:pt x="290" y="2213"/>
                </a:lnTo>
                <a:cubicBezTo>
                  <a:pt x="279" y="2228"/>
                  <a:pt x="264" y="2253"/>
                  <a:pt x="257" y="2253"/>
                </a:cubicBezTo>
                <a:cubicBezTo>
                  <a:pt x="257" y="2253"/>
                  <a:pt x="256" y="2253"/>
                  <a:pt x="255" y="2253"/>
                </a:cubicBezTo>
                <a:cubicBezTo>
                  <a:pt x="244" y="2247"/>
                  <a:pt x="227" y="2218"/>
                  <a:pt x="227" y="2213"/>
                </a:cubicBezTo>
                <a:cubicBezTo>
                  <a:pt x="221" y="2207"/>
                  <a:pt x="307" y="2190"/>
                  <a:pt x="335" y="2179"/>
                </a:cubicBezTo>
                <a:cubicBezTo>
                  <a:pt x="339" y="2178"/>
                  <a:pt x="343" y="2178"/>
                  <a:pt x="346" y="2178"/>
                </a:cubicBezTo>
                <a:cubicBezTo>
                  <a:pt x="369" y="2178"/>
                  <a:pt x="385" y="2191"/>
                  <a:pt x="380" y="2196"/>
                </a:cubicBezTo>
                <a:cubicBezTo>
                  <a:pt x="380" y="2201"/>
                  <a:pt x="375" y="2224"/>
                  <a:pt x="375" y="2236"/>
                </a:cubicBezTo>
                <a:cubicBezTo>
                  <a:pt x="375" y="2241"/>
                  <a:pt x="386" y="2270"/>
                  <a:pt x="403" y="2287"/>
                </a:cubicBezTo>
                <a:lnTo>
                  <a:pt x="414" y="2309"/>
                </a:lnTo>
                <a:lnTo>
                  <a:pt x="431" y="2321"/>
                </a:lnTo>
                <a:cubicBezTo>
                  <a:pt x="454" y="2321"/>
                  <a:pt x="477" y="2315"/>
                  <a:pt x="482" y="2315"/>
                </a:cubicBezTo>
                <a:lnTo>
                  <a:pt x="511" y="2321"/>
                </a:lnTo>
                <a:cubicBezTo>
                  <a:pt x="545" y="2321"/>
                  <a:pt x="596" y="2326"/>
                  <a:pt x="630" y="2332"/>
                </a:cubicBezTo>
                <a:lnTo>
                  <a:pt x="658" y="2338"/>
                </a:lnTo>
                <a:cubicBezTo>
                  <a:pt x="662" y="2338"/>
                  <a:pt x="668" y="2340"/>
                  <a:pt x="674" y="2340"/>
                </a:cubicBezTo>
                <a:cubicBezTo>
                  <a:pt x="677" y="2340"/>
                  <a:pt x="679" y="2340"/>
                  <a:pt x="681" y="2338"/>
                </a:cubicBezTo>
                <a:lnTo>
                  <a:pt x="732" y="2315"/>
                </a:lnTo>
                <a:cubicBezTo>
                  <a:pt x="777" y="2338"/>
                  <a:pt x="806" y="2411"/>
                  <a:pt x="806" y="2428"/>
                </a:cubicBezTo>
                <a:cubicBezTo>
                  <a:pt x="806" y="2445"/>
                  <a:pt x="840" y="2474"/>
                  <a:pt x="880" y="2485"/>
                </a:cubicBezTo>
                <a:lnTo>
                  <a:pt x="914" y="2479"/>
                </a:lnTo>
                <a:lnTo>
                  <a:pt x="942" y="2474"/>
                </a:lnTo>
                <a:cubicBezTo>
                  <a:pt x="956" y="2465"/>
                  <a:pt x="967" y="2460"/>
                  <a:pt x="976" y="2460"/>
                </a:cubicBezTo>
                <a:cubicBezTo>
                  <a:pt x="990" y="2460"/>
                  <a:pt x="996" y="2470"/>
                  <a:pt x="993" y="2491"/>
                </a:cubicBezTo>
                <a:lnTo>
                  <a:pt x="1044" y="2479"/>
                </a:lnTo>
                <a:cubicBezTo>
                  <a:pt x="1067" y="2479"/>
                  <a:pt x="1072" y="2502"/>
                  <a:pt x="1061" y="2514"/>
                </a:cubicBezTo>
                <a:cubicBezTo>
                  <a:pt x="1053" y="2522"/>
                  <a:pt x="1045" y="2539"/>
                  <a:pt x="1030" y="2539"/>
                </a:cubicBezTo>
                <a:cubicBezTo>
                  <a:pt x="1024" y="2539"/>
                  <a:pt x="1018" y="2537"/>
                  <a:pt x="1010" y="2531"/>
                </a:cubicBezTo>
                <a:cubicBezTo>
                  <a:pt x="999" y="2525"/>
                  <a:pt x="987" y="2525"/>
                  <a:pt x="976" y="2525"/>
                </a:cubicBezTo>
                <a:lnTo>
                  <a:pt x="948" y="2525"/>
                </a:lnTo>
                <a:cubicBezTo>
                  <a:pt x="936" y="2523"/>
                  <a:pt x="924" y="2522"/>
                  <a:pt x="914" y="2522"/>
                </a:cubicBezTo>
                <a:cubicBezTo>
                  <a:pt x="867" y="2522"/>
                  <a:pt x="842" y="2542"/>
                  <a:pt x="851" y="2570"/>
                </a:cubicBezTo>
                <a:lnTo>
                  <a:pt x="891" y="2548"/>
                </a:lnTo>
                <a:cubicBezTo>
                  <a:pt x="896" y="2545"/>
                  <a:pt x="901" y="2544"/>
                  <a:pt x="904" y="2544"/>
                </a:cubicBezTo>
                <a:cubicBezTo>
                  <a:pt x="914" y="2544"/>
                  <a:pt x="916" y="2555"/>
                  <a:pt x="925" y="2559"/>
                </a:cubicBezTo>
                <a:cubicBezTo>
                  <a:pt x="963" y="2572"/>
                  <a:pt x="979" y="2578"/>
                  <a:pt x="1018" y="2578"/>
                </a:cubicBezTo>
                <a:cubicBezTo>
                  <a:pt x="1031" y="2578"/>
                  <a:pt x="1047" y="2577"/>
                  <a:pt x="1067" y="2576"/>
                </a:cubicBezTo>
                <a:cubicBezTo>
                  <a:pt x="1072" y="2576"/>
                  <a:pt x="1078" y="2582"/>
                  <a:pt x="1084" y="2582"/>
                </a:cubicBezTo>
                <a:lnTo>
                  <a:pt x="1112" y="2587"/>
                </a:lnTo>
                <a:cubicBezTo>
                  <a:pt x="1118" y="2565"/>
                  <a:pt x="1158" y="2491"/>
                  <a:pt x="1158" y="2468"/>
                </a:cubicBezTo>
                <a:cubicBezTo>
                  <a:pt x="1153" y="2451"/>
                  <a:pt x="1156" y="2443"/>
                  <a:pt x="1159" y="2443"/>
                </a:cubicBezTo>
                <a:cubicBezTo>
                  <a:pt x="1161" y="2443"/>
                  <a:pt x="1162" y="2444"/>
                  <a:pt x="1163" y="2445"/>
                </a:cubicBezTo>
                <a:cubicBezTo>
                  <a:pt x="1163" y="2451"/>
                  <a:pt x="1180" y="2479"/>
                  <a:pt x="1203" y="2502"/>
                </a:cubicBezTo>
                <a:lnTo>
                  <a:pt x="1180" y="2542"/>
                </a:lnTo>
                <a:lnTo>
                  <a:pt x="1169" y="2565"/>
                </a:lnTo>
                <a:cubicBezTo>
                  <a:pt x="1197" y="2570"/>
                  <a:pt x="1243" y="2576"/>
                  <a:pt x="1271" y="2576"/>
                </a:cubicBezTo>
                <a:lnTo>
                  <a:pt x="1277" y="2599"/>
                </a:lnTo>
                <a:cubicBezTo>
                  <a:pt x="1277" y="2616"/>
                  <a:pt x="1282" y="2638"/>
                  <a:pt x="1271" y="2644"/>
                </a:cubicBezTo>
                <a:lnTo>
                  <a:pt x="1260" y="2655"/>
                </a:lnTo>
                <a:cubicBezTo>
                  <a:pt x="1255" y="2657"/>
                  <a:pt x="1251" y="2658"/>
                  <a:pt x="1248" y="2658"/>
                </a:cubicBezTo>
                <a:cubicBezTo>
                  <a:pt x="1230" y="2658"/>
                  <a:pt x="1226" y="2637"/>
                  <a:pt x="1226" y="2633"/>
                </a:cubicBezTo>
                <a:cubicBezTo>
                  <a:pt x="1231" y="2621"/>
                  <a:pt x="1209" y="2610"/>
                  <a:pt x="1180" y="2599"/>
                </a:cubicBezTo>
                <a:lnTo>
                  <a:pt x="1180" y="2644"/>
                </a:lnTo>
                <a:lnTo>
                  <a:pt x="1180" y="2667"/>
                </a:lnTo>
                <a:cubicBezTo>
                  <a:pt x="1152" y="2672"/>
                  <a:pt x="1124" y="2672"/>
                  <a:pt x="1118" y="2678"/>
                </a:cubicBezTo>
                <a:cubicBezTo>
                  <a:pt x="1107" y="2684"/>
                  <a:pt x="1112" y="2695"/>
                  <a:pt x="1118" y="2706"/>
                </a:cubicBezTo>
                <a:lnTo>
                  <a:pt x="1124" y="2706"/>
                </a:lnTo>
                <a:lnTo>
                  <a:pt x="1163" y="2712"/>
                </a:lnTo>
                <a:cubicBezTo>
                  <a:pt x="1166" y="2712"/>
                  <a:pt x="1169" y="2711"/>
                  <a:pt x="1172" y="2711"/>
                </a:cubicBezTo>
                <a:cubicBezTo>
                  <a:pt x="1208" y="2711"/>
                  <a:pt x="1237" y="2741"/>
                  <a:pt x="1231" y="2746"/>
                </a:cubicBezTo>
                <a:cubicBezTo>
                  <a:pt x="1231" y="2758"/>
                  <a:pt x="1220" y="2758"/>
                  <a:pt x="1203" y="2758"/>
                </a:cubicBezTo>
                <a:lnTo>
                  <a:pt x="1192" y="2746"/>
                </a:lnTo>
                <a:cubicBezTo>
                  <a:pt x="1181" y="2739"/>
                  <a:pt x="1172" y="2729"/>
                  <a:pt x="1160" y="2729"/>
                </a:cubicBezTo>
                <a:cubicBezTo>
                  <a:pt x="1153" y="2729"/>
                  <a:pt x="1145" y="2732"/>
                  <a:pt x="1135" y="2740"/>
                </a:cubicBezTo>
                <a:cubicBezTo>
                  <a:pt x="1132" y="2743"/>
                  <a:pt x="1124" y="2745"/>
                  <a:pt x="1114" y="2745"/>
                </a:cubicBezTo>
                <a:cubicBezTo>
                  <a:pt x="1105" y="2745"/>
                  <a:pt x="1095" y="2743"/>
                  <a:pt x="1090" y="2740"/>
                </a:cubicBezTo>
                <a:cubicBezTo>
                  <a:pt x="1082" y="2734"/>
                  <a:pt x="1076" y="2732"/>
                  <a:pt x="1072" y="2732"/>
                </a:cubicBezTo>
                <a:cubicBezTo>
                  <a:pt x="1062" y="2732"/>
                  <a:pt x="1063" y="2748"/>
                  <a:pt x="1067" y="2752"/>
                </a:cubicBezTo>
                <a:lnTo>
                  <a:pt x="1078" y="2769"/>
                </a:lnTo>
                <a:cubicBezTo>
                  <a:pt x="1072" y="2786"/>
                  <a:pt x="1055" y="2814"/>
                  <a:pt x="1044" y="2843"/>
                </a:cubicBezTo>
                <a:lnTo>
                  <a:pt x="1010" y="2843"/>
                </a:lnTo>
                <a:cubicBezTo>
                  <a:pt x="982" y="2843"/>
                  <a:pt x="987" y="2860"/>
                  <a:pt x="993" y="2871"/>
                </a:cubicBezTo>
                <a:cubicBezTo>
                  <a:pt x="993" y="2882"/>
                  <a:pt x="1004" y="2894"/>
                  <a:pt x="1004" y="2894"/>
                </a:cubicBezTo>
                <a:lnTo>
                  <a:pt x="976" y="2928"/>
                </a:lnTo>
                <a:cubicBezTo>
                  <a:pt x="982" y="2973"/>
                  <a:pt x="1010" y="3013"/>
                  <a:pt x="1016" y="3013"/>
                </a:cubicBezTo>
                <a:cubicBezTo>
                  <a:pt x="1021" y="3013"/>
                  <a:pt x="1061" y="2996"/>
                  <a:pt x="1095" y="2979"/>
                </a:cubicBezTo>
                <a:lnTo>
                  <a:pt x="1129" y="3007"/>
                </a:lnTo>
                <a:cubicBezTo>
                  <a:pt x="1130" y="3008"/>
                  <a:pt x="1132" y="3009"/>
                  <a:pt x="1134" y="3009"/>
                </a:cubicBezTo>
                <a:cubicBezTo>
                  <a:pt x="1145" y="3009"/>
                  <a:pt x="1164" y="2999"/>
                  <a:pt x="1169" y="2990"/>
                </a:cubicBezTo>
                <a:lnTo>
                  <a:pt x="1180" y="2979"/>
                </a:lnTo>
                <a:cubicBezTo>
                  <a:pt x="1180" y="2961"/>
                  <a:pt x="1203" y="2954"/>
                  <a:pt x="1222" y="2954"/>
                </a:cubicBezTo>
                <a:cubicBezTo>
                  <a:pt x="1228" y="2954"/>
                  <a:pt x="1233" y="2955"/>
                  <a:pt x="1237" y="2956"/>
                </a:cubicBezTo>
                <a:cubicBezTo>
                  <a:pt x="1248" y="2962"/>
                  <a:pt x="1260" y="3001"/>
                  <a:pt x="1260" y="3019"/>
                </a:cubicBezTo>
                <a:cubicBezTo>
                  <a:pt x="1260" y="3030"/>
                  <a:pt x="1277" y="3041"/>
                  <a:pt x="1282" y="3041"/>
                </a:cubicBezTo>
                <a:cubicBezTo>
                  <a:pt x="1288" y="3041"/>
                  <a:pt x="1294" y="3075"/>
                  <a:pt x="1305" y="3081"/>
                </a:cubicBezTo>
                <a:cubicBezTo>
                  <a:pt x="1322" y="3081"/>
                  <a:pt x="1322" y="3087"/>
                  <a:pt x="1311" y="3087"/>
                </a:cubicBezTo>
                <a:lnTo>
                  <a:pt x="1305" y="3087"/>
                </a:lnTo>
                <a:lnTo>
                  <a:pt x="1237" y="3075"/>
                </a:lnTo>
                <a:cubicBezTo>
                  <a:pt x="1214" y="3109"/>
                  <a:pt x="1180" y="3149"/>
                  <a:pt x="1169" y="3155"/>
                </a:cubicBezTo>
                <a:cubicBezTo>
                  <a:pt x="1163" y="3160"/>
                  <a:pt x="1175" y="3172"/>
                  <a:pt x="1203" y="3177"/>
                </a:cubicBezTo>
                <a:lnTo>
                  <a:pt x="1203" y="3183"/>
                </a:lnTo>
                <a:cubicBezTo>
                  <a:pt x="1216" y="3204"/>
                  <a:pt x="1231" y="3210"/>
                  <a:pt x="1246" y="3210"/>
                </a:cubicBezTo>
                <a:cubicBezTo>
                  <a:pt x="1265" y="3210"/>
                  <a:pt x="1284" y="3201"/>
                  <a:pt x="1299" y="3194"/>
                </a:cubicBezTo>
                <a:lnTo>
                  <a:pt x="1333" y="3177"/>
                </a:lnTo>
                <a:cubicBezTo>
                  <a:pt x="1356" y="3194"/>
                  <a:pt x="1356" y="3240"/>
                  <a:pt x="1351" y="3251"/>
                </a:cubicBezTo>
                <a:cubicBezTo>
                  <a:pt x="1346" y="3260"/>
                  <a:pt x="1341" y="3270"/>
                  <a:pt x="1337" y="3270"/>
                </a:cubicBezTo>
                <a:cubicBezTo>
                  <a:pt x="1336" y="3270"/>
                  <a:pt x="1335" y="3269"/>
                  <a:pt x="1333" y="3268"/>
                </a:cubicBezTo>
                <a:cubicBezTo>
                  <a:pt x="1339" y="3234"/>
                  <a:pt x="1311" y="3234"/>
                  <a:pt x="1294" y="3234"/>
                </a:cubicBezTo>
                <a:lnTo>
                  <a:pt x="1254" y="3240"/>
                </a:lnTo>
                <a:cubicBezTo>
                  <a:pt x="1271" y="3257"/>
                  <a:pt x="1294" y="3285"/>
                  <a:pt x="1305" y="3297"/>
                </a:cubicBezTo>
                <a:lnTo>
                  <a:pt x="1294" y="3314"/>
                </a:lnTo>
                <a:cubicBezTo>
                  <a:pt x="1288" y="3331"/>
                  <a:pt x="1282" y="3348"/>
                  <a:pt x="1277" y="3365"/>
                </a:cubicBezTo>
                <a:lnTo>
                  <a:pt x="1277" y="3370"/>
                </a:lnTo>
                <a:cubicBezTo>
                  <a:pt x="1277" y="3371"/>
                  <a:pt x="1277" y="3372"/>
                  <a:pt x="1278" y="3372"/>
                </a:cubicBezTo>
                <a:cubicBezTo>
                  <a:pt x="1283" y="3372"/>
                  <a:pt x="1297" y="3362"/>
                  <a:pt x="1311" y="3348"/>
                </a:cubicBezTo>
                <a:lnTo>
                  <a:pt x="1316" y="3353"/>
                </a:lnTo>
                <a:cubicBezTo>
                  <a:pt x="1351" y="3359"/>
                  <a:pt x="1333" y="3376"/>
                  <a:pt x="1322" y="3387"/>
                </a:cubicBezTo>
                <a:lnTo>
                  <a:pt x="1316" y="3393"/>
                </a:lnTo>
                <a:cubicBezTo>
                  <a:pt x="1316" y="3393"/>
                  <a:pt x="1328" y="3421"/>
                  <a:pt x="1345" y="3444"/>
                </a:cubicBezTo>
                <a:lnTo>
                  <a:pt x="1385" y="3444"/>
                </a:lnTo>
                <a:cubicBezTo>
                  <a:pt x="1391" y="3442"/>
                  <a:pt x="1398" y="3441"/>
                  <a:pt x="1404" y="3441"/>
                </a:cubicBezTo>
                <a:cubicBezTo>
                  <a:pt x="1419" y="3441"/>
                  <a:pt x="1432" y="3448"/>
                  <a:pt x="1436" y="3472"/>
                </a:cubicBezTo>
                <a:cubicBezTo>
                  <a:pt x="1436" y="3478"/>
                  <a:pt x="1458" y="3478"/>
                  <a:pt x="1458" y="3478"/>
                </a:cubicBezTo>
                <a:lnTo>
                  <a:pt x="1475" y="3427"/>
                </a:lnTo>
                <a:cubicBezTo>
                  <a:pt x="1515" y="3438"/>
                  <a:pt x="1532" y="3478"/>
                  <a:pt x="1526" y="3489"/>
                </a:cubicBezTo>
                <a:cubicBezTo>
                  <a:pt x="1526" y="3501"/>
                  <a:pt x="1509" y="3518"/>
                  <a:pt x="1498" y="3529"/>
                </a:cubicBezTo>
                <a:lnTo>
                  <a:pt x="1492" y="3529"/>
                </a:lnTo>
                <a:lnTo>
                  <a:pt x="1464" y="3512"/>
                </a:lnTo>
                <a:cubicBezTo>
                  <a:pt x="1430" y="3518"/>
                  <a:pt x="1413" y="3558"/>
                  <a:pt x="1419" y="3569"/>
                </a:cubicBezTo>
                <a:cubicBezTo>
                  <a:pt x="1424" y="3580"/>
                  <a:pt x="1413" y="3592"/>
                  <a:pt x="1407" y="3592"/>
                </a:cubicBezTo>
                <a:cubicBezTo>
                  <a:pt x="1402" y="3597"/>
                  <a:pt x="1339" y="3643"/>
                  <a:pt x="1333" y="3665"/>
                </a:cubicBezTo>
                <a:cubicBezTo>
                  <a:pt x="1322" y="3694"/>
                  <a:pt x="1316" y="3728"/>
                  <a:pt x="1322" y="3739"/>
                </a:cubicBezTo>
                <a:lnTo>
                  <a:pt x="1407" y="3739"/>
                </a:lnTo>
                <a:cubicBezTo>
                  <a:pt x="1419" y="3796"/>
                  <a:pt x="1362" y="3870"/>
                  <a:pt x="1339" y="3881"/>
                </a:cubicBezTo>
                <a:cubicBezTo>
                  <a:pt x="1316" y="3892"/>
                  <a:pt x="1311" y="3915"/>
                  <a:pt x="1333" y="3926"/>
                </a:cubicBezTo>
                <a:lnTo>
                  <a:pt x="1356" y="3943"/>
                </a:lnTo>
                <a:cubicBezTo>
                  <a:pt x="1373" y="3955"/>
                  <a:pt x="1368" y="3960"/>
                  <a:pt x="1356" y="3977"/>
                </a:cubicBezTo>
                <a:cubicBezTo>
                  <a:pt x="1351" y="3983"/>
                  <a:pt x="1368" y="4000"/>
                  <a:pt x="1373" y="4017"/>
                </a:cubicBezTo>
                <a:cubicBezTo>
                  <a:pt x="1379" y="4030"/>
                  <a:pt x="1381" y="4036"/>
                  <a:pt x="1386" y="4036"/>
                </a:cubicBezTo>
                <a:cubicBezTo>
                  <a:pt x="1391" y="4036"/>
                  <a:pt x="1398" y="4029"/>
                  <a:pt x="1413" y="4017"/>
                </a:cubicBezTo>
                <a:lnTo>
                  <a:pt x="1419" y="4011"/>
                </a:lnTo>
                <a:cubicBezTo>
                  <a:pt x="1430" y="4011"/>
                  <a:pt x="1447" y="4017"/>
                  <a:pt x="1447" y="4028"/>
                </a:cubicBezTo>
                <a:lnTo>
                  <a:pt x="1447" y="4034"/>
                </a:lnTo>
                <a:lnTo>
                  <a:pt x="1447" y="4045"/>
                </a:lnTo>
                <a:cubicBezTo>
                  <a:pt x="1435" y="4054"/>
                  <a:pt x="1437" y="4059"/>
                  <a:pt x="1451" y="4059"/>
                </a:cubicBezTo>
                <a:cubicBezTo>
                  <a:pt x="1456" y="4059"/>
                  <a:pt x="1462" y="4058"/>
                  <a:pt x="1470" y="4057"/>
                </a:cubicBezTo>
                <a:lnTo>
                  <a:pt x="1487" y="4057"/>
                </a:lnTo>
                <a:lnTo>
                  <a:pt x="1498" y="4051"/>
                </a:lnTo>
                <a:cubicBezTo>
                  <a:pt x="1508" y="4051"/>
                  <a:pt x="1561" y="4075"/>
                  <a:pt x="1587" y="4075"/>
                </a:cubicBezTo>
                <a:cubicBezTo>
                  <a:pt x="1590" y="4075"/>
                  <a:pt x="1592" y="4074"/>
                  <a:pt x="1594" y="4074"/>
                </a:cubicBezTo>
                <a:cubicBezTo>
                  <a:pt x="1617" y="4068"/>
                  <a:pt x="1668" y="4057"/>
                  <a:pt x="1708" y="4051"/>
                </a:cubicBezTo>
                <a:lnTo>
                  <a:pt x="1742" y="4045"/>
                </a:lnTo>
                <a:lnTo>
                  <a:pt x="1782" y="4040"/>
                </a:lnTo>
                <a:cubicBezTo>
                  <a:pt x="1816" y="4028"/>
                  <a:pt x="1850" y="4011"/>
                  <a:pt x="1850" y="4011"/>
                </a:cubicBezTo>
                <a:cubicBezTo>
                  <a:pt x="1855" y="3994"/>
                  <a:pt x="1855" y="3977"/>
                  <a:pt x="1867" y="3972"/>
                </a:cubicBezTo>
                <a:lnTo>
                  <a:pt x="1884" y="3960"/>
                </a:lnTo>
                <a:cubicBezTo>
                  <a:pt x="1889" y="3975"/>
                  <a:pt x="1911" y="4008"/>
                  <a:pt x="1921" y="4008"/>
                </a:cubicBezTo>
                <a:cubicBezTo>
                  <a:pt x="1922" y="4008"/>
                  <a:pt x="1923" y="4007"/>
                  <a:pt x="1924" y="4006"/>
                </a:cubicBezTo>
                <a:cubicBezTo>
                  <a:pt x="1924" y="4005"/>
                  <a:pt x="1925" y="4005"/>
                  <a:pt x="1927" y="4005"/>
                </a:cubicBezTo>
                <a:cubicBezTo>
                  <a:pt x="1942" y="4005"/>
                  <a:pt x="1982" y="4035"/>
                  <a:pt x="1997" y="4045"/>
                </a:cubicBezTo>
                <a:cubicBezTo>
                  <a:pt x="2002" y="4053"/>
                  <a:pt x="2009" y="4056"/>
                  <a:pt x="2014" y="4056"/>
                </a:cubicBezTo>
                <a:cubicBezTo>
                  <a:pt x="2021" y="4056"/>
                  <a:pt x="2026" y="4052"/>
                  <a:pt x="2026" y="4045"/>
                </a:cubicBezTo>
                <a:cubicBezTo>
                  <a:pt x="2026" y="4034"/>
                  <a:pt x="2048" y="4023"/>
                  <a:pt x="2071" y="4023"/>
                </a:cubicBezTo>
                <a:lnTo>
                  <a:pt x="2077" y="4028"/>
                </a:lnTo>
                <a:cubicBezTo>
                  <a:pt x="2082" y="4037"/>
                  <a:pt x="2086" y="4040"/>
                  <a:pt x="2090" y="4040"/>
                </a:cubicBezTo>
                <a:cubicBezTo>
                  <a:pt x="2100" y="4040"/>
                  <a:pt x="2108" y="4023"/>
                  <a:pt x="2116" y="4023"/>
                </a:cubicBezTo>
                <a:cubicBezTo>
                  <a:pt x="2128" y="4028"/>
                  <a:pt x="2134" y="4040"/>
                  <a:pt x="2139" y="4045"/>
                </a:cubicBezTo>
                <a:lnTo>
                  <a:pt x="2145" y="4057"/>
                </a:lnTo>
                <a:cubicBezTo>
                  <a:pt x="2145" y="4061"/>
                  <a:pt x="2145" y="4062"/>
                  <a:pt x="2147" y="4062"/>
                </a:cubicBezTo>
                <a:cubicBezTo>
                  <a:pt x="2149" y="4062"/>
                  <a:pt x="2152" y="4055"/>
                  <a:pt x="2156" y="4040"/>
                </a:cubicBezTo>
                <a:lnTo>
                  <a:pt x="2162" y="4034"/>
                </a:lnTo>
                <a:cubicBezTo>
                  <a:pt x="2173" y="4023"/>
                  <a:pt x="2202" y="4028"/>
                  <a:pt x="2213" y="4017"/>
                </a:cubicBezTo>
                <a:lnTo>
                  <a:pt x="2236" y="4000"/>
                </a:lnTo>
                <a:cubicBezTo>
                  <a:pt x="2256" y="4005"/>
                  <a:pt x="2299" y="4024"/>
                  <a:pt x="2316" y="4024"/>
                </a:cubicBezTo>
                <a:cubicBezTo>
                  <a:pt x="2318" y="4024"/>
                  <a:pt x="2319" y="4023"/>
                  <a:pt x="2321" y="4023"/>
                </a:cubicBezTo>
                <a:cubicBezTo>
                  <a:pt x="2331" y="4013"/>
                  <a:pt x="2366" y="3999"/>
                  <a:pt x="2382" y="3999"/>
                </a:cubicBezTo>
                <a:cubicBezTo>
                  <a:pt x="2385" y="3999"/>
                  <a:pt x="2387" y="3999"/>
                  <a:pt x="2389" y="4000"/>
                </a:cubicBezTo>
                <a:cubicBezTo>
                  <a:pt x="2400" y="4000"/>
                  <a:pt x="2417" y="4003"/>
                  <a:pt x="2431" y="4003"/>
                </a:cubicBezTo>
                <a:cubicBezTo>
                  <a:pt x="2439" y="4003"/>
                  <a:pt x="2446" y="4002"/>
                  <a:pt x="2451" y="4000"/>
                </a:cubicBezTo>
                <a:lnTo>
                  <a:pt x="2468" y="4006"/>
                </a:lnTo>
                <a:cubicBezTo>
                  <a:pt x="2468" y="4006"/>
                  <a:pt x="2525" y="3994"/>
                  <a:pt x="2525" y="3994"/>
                </a:cubicBezTo>
                <a:cubicBezTo>
                  <a:pt x="2531" y="4000"/>
                  <a:pt x="2536" y="4000"/>
                  <a:pt x="2536" y="4000"/>
                </a:cubicBezTo>
                <a:lnTo>
                  <a:pt x="2638" y="3977"/>
                </a:lnTo>
                <a:cubicBezTo>
                  <a:pt x="2642" y="3974"/>
                  <a:pt x="2646" y="3972"/>
                  <a:pt x="2650" y="3972"/>
                </a:cubicBezTo>
                <a:cubicBezTo>
                  <a:pt x="2658" y="3972"/>
                  <a:pt x="2667" y="3977"/>
                  <a:pt x="2678" y="3977"/>
                </a:cubicBezTo>
                <a:lnTo>
                  <a:pt x="2707" y="3977"/>
                </a:lnTo>
                <a:cubicBezTo>
                  <a:pt x="2721" y="3980"/>
                  <a:pt x="2741" y="3982"/>
                  <a:pt x="2761" y="3982"/>
                </a:cubicBezTo>
                <a:cubicBezTo>
                  <a:pt x="2782" y="3982"/>
                  <a:pt x="2803" y="3980"/>
                  <a:pt x="2820" y="3977"/>
                </a:cubicBezTo>
                <a:lnTo>
                  <a:pt x="2854" y="3983"/>
                </a:lnTo>
                <a:cubicBezTo>
                  <a:pt x="2888" y="3994"/>
                  <a:pt x="2928" y="3977"/>
                  <a:pt x="2962" y="4006"/>
                </a:cubicBezTo>
                <a:lnTo>
                  <a:pt x="2968" y="4011"/>
                </a:lnTo>
                <a:cubicBezTo>
                  <a:pt x="2985" y="4006"/>
                  <a:pt x="3013" y="3994"/>
                  <a:pt x="3036" y="3983"/>
                </a:cubicBezTo>
                <a:lnTo>
                  <a:pt x="3058" y="3989"/>
                </a:lnTo>
                <a:lnTo>
                  <a:pt x="3092" y="3994"/>
                </a:lnTo>
                <a:cubicBezTo>
                  <a:pt x="3100" y="3985"/>
                  <a:pt x="3112" y="3982"/>
                  <a:pt x="3125" y="3982"/>
                </a:cubicBezTo>
                <a:cubicBezTo>
                  <a:pt x="3152" y="3982"/>
                  <a:pt x="3185" y="3994"/>
                  <a:pt x="3200" y="3994"/>
                </a:cubicBezTo>
                <a:cubicBezTo>
                  <a:pt x="3223" y="3994"/>
                  <a:pt x="3263" y="3983"/>
                  <a:pt x="3285" y="3972"/>
                </a:cubicBezTo>
                <a:lnTo>
                  <a:pt x="3302" y="3966"/>
                </a:lnTo>
                <a:cubicBezTo>
                  <a:pt x="3319" y="3966"/>
                  <a:pt x="3336" y="3983"/>
                  <a:pt x="3353" y="3983"/>
                </a:cubicBezTo>
                <a:cubicBezTo>
                  <a:pt x="3376" y="3983"/>
                  <a:pt x="3393" y="3972"/>
                  <a:pt x="3416" y="3966"/>
                </a:cubicBezTo>
                <a:lnTo>
                  <a:pt x="3461" y="3960"/>
                </a:lnTo>
                <a:cubicBezTo>
                  <a:pt x="3512" y="3955"/>
                  <a:pt x="3558" y="3949"/>
                  <a:pt x="3569" y="3943"/>
                </a:cubicBezTo>
                <a:lnTo>
                  <a:pt x="3569" y="3949"/>
                </a:lnTo>
                <a:cubicBezTo>
                  <a:pt x="3582" y="3960"/>
                  <a:pt x="3595" y="3963"/>
                  <a:pt x="3608" y="3963"/>
                </a:cubicBezTo>
                <a:cubicBezTo>
                  <a:pt x="3629" y="3963"/>
                  <a:pt x="3650" y="3955"/>
                  <a:pt x="3671" y="3955"/>
                </a:cubicBezTo>
                <a:lnTo>
                  <a:pt x="3699" y="3955"/>
                </a:lnTo>
                <a:cubicBezTo>
                  <a:pt x="3739" y="3955"/>
                  <a:pt x="3773" y="3977"/>
                  <a:pt x="3773" y="3989"/>
                </a:cubicBezTo>
                <a:cubicBezTo>
                  <a:pt x="3774" y="3989"/>
                  <a:pt x="3774" y="3990"/>
                  <a:pt x="3775" y="3990"/>
                </a:cubicBezTo>
                <a:cubicBezTo>
                  <a:pt x="3788" y="3990"/>
                  <a:pt x="3855" y="3913"/>
                  <a:pt x="3887" y="3887"/>
                </a:cubicBezTo>
                <a:cubicBezTo>
                  <a:pt x="3907" y="3873"/>
                  <a:pt x="3930" y="3868"/>
                  <a:pt x="3948" y="3868"/>
                </a:cubicBezTo>
                <a:cubicBezTo>
                  <a:pt x="3960" y="3868"/>
                  <a:pt x="3969" y="3871"/>
                  <a:pt x="3972" y="3875"/>
                </a:cubicBezTo>
                <a:cubicBezTo>
                  <a:pt x="3977" y="3881"/>
                  <a:pt x="3972" y="3887"/>
                  <a:pt x="3960" y="3887"/>
                </a:cubicBezTo>
                <a:lnTo>
                  <a:pt x="3955" y="3892"/>
                </a:lnTo>
                <a:cubicBezTo>
                  <a:pt x="3949" y="3898"/>
                  <a:pt x="3949" y="3909"/>
                  <a:pt x="3949" y="3921"/>
                </a:cubicBezTo>
                <a:cubicBezTo>
                  <a:pt x="3949" y="3921"/>
                  <a:pt x="3960" y="3926"/>
                  <a:pt x="3960" y="3926"/>
                </a:cubicBezTo>
                <a:lnTo>
                  <a:pt x="3983" y="3904"/>
                </a:lnTo>
                <a:cubicBezTo>
                  <a:pt x="4012" y="3915"/>
                  <a:pt x="4063" y="3921"/>
                  <a:pt x="4102" y="3921"/>
                </a:cubicBezTo>
                <a:lnTo>
                  <a:pt x="4131" y="3932"/>
                </a:lnTo>
                <a:cubicBezTo>
                  <a:pt x="4143" y="3938"/>
                  <a:pt x="4154" y="3948"/>
                  <a:pt x="4162" y="3948"/>
                </a:cubicBezTo>
                <a:cubicBezTo>
                  <a:pt x="4169" y="3948"/>
                  <a:pt x="4174" y="3941"/>
                  <a:pt x="4176" y="3921"/>
                </a:cubicBezTo>
                <a:cubicBezTo>
                  <a:pt x="4176" y="3917"/>
                  <a:pt x="4190" y="3913"/>
                  <a:pt x="4201" y="3913"/>
                </a:cubicBezTo>
                <a:cubicBezTo>
                  <a:pt x="4205" y="3913"/>
                  <a:pt x="4208" y="3913"/>
                  <a:pt x="4210" y="3915"/>
                </a:cubicBezTo>
                <a:cubicBezTo>
                  <a:pt x="4213" y="3923"/>
                  <a:pt x="4217" y="3925"/>
                  <a:pt x="4220" y="3925"/>
                </a:cubicBezTo>
                <a:cubicBezTo>
                  <a:pt x="4229" y="3925"/>
                  <a:pt x="4238" y="3913"/>
                  <a:pt x="4245" y="3913"/>
                </a:cubicBezTo>
                <a:cubicBezTo>
                  <a:pt x="4247" y="3913"/>
                  <a:pt x="4248" y="3913"/>
                  <a:pt x="4250" y="3915"/>
                </a:cubicBezTo>
                <a:cubicBezTo>
                  <a:pt x="4257" y="3924"/>
                  <a:pt x="4263" y="3927"/>
                  <a:pt x="4269" y="3927"/>
                </a:cubicBezTo>
                <a:cubicBezTo>
                  <a:pt x="4281" y="3927"/>
                  <a:pt x="4291" y="3913"/>
                  <a:pt x="4307" y="3909"/>
                </a:cubicBezTo>
                <a:cubicBezTo>
                  <a:pt x="4308" y="3908"/>
                  <a:pt x="4310" y="3908"/>
                  <a:pt x="4312" y="3908"/>
                </a:cubicBezTo>
                <a:cubicBezTo>
                  <a:pt x="4321" y="3908"/>
                  <a:pt x="4332" y="3916"/>
                  <a:pt x="4341" y="3916"/>
                </a:cubicBezTo>
                <a:cubicBezTo>
                  <a:pt x="4343" y="3916"/>
                  <a:pt x="4345" y="3916"/>
                  <a:pt x="4346" y="3915"/>
                </a:cubicBezTo>
                <a:lnTo>
                  <a:pt x="4369" y="3915"/>
                </a:lnTo>
                <a:cubicBezTo>
                  <a:pt x="4377" y="3909"/>
                  <a:pt x="4386" y="3906"/>
                  <a:pt x="4393" y="3906"/>
                </a:cubicBezTo>
                <a:cubicBezTo>
                  <a:pt x="4400" y="3906"/>
                  <a:pt x="4406" y="3909"/>
                  <a:pt x="4409" y="3915"/>
                </a:cubicBezTo>
                <a:lnTo>
                  <a:pt x="4414" y="3926"/>
                </a:lnTo>
                <a:lnTo>
                  <a:pt x="4420" y="3932"/>
                </a:lnTo>
                <a:cubicBezTo>
                  <a:pt x="4426" y="3926"/>
                  <a:pt x="4454" y="3898"/>
                  <a:pt x="4465" y="3898"/>
                </a:cubicBezTo>
                <a:cubicBezTo>
                  <a:pt x="4477" y="3904"/>
                  <a:pt x="4511" y="3909"/>
                  <a:pt x="4545" y="3915"/>
                </a:cubicBezTo>
                <a:lnTo>
                  <a:pt x="4562" y="3898"/>
                </a:lnTo>
                <a:cubicBezTo>
                  <a:pt x="4576" y="3881"/>
                  <a:pt x="4589" y="3875"/>
                  <a:pt x="4602" y="3875"/>
                </a:cubicBezTo>
                <a:cubicBezTo>
                  <a:pt x="4614" y="3875"/>
                  <a:pt x="4627" y="3881"/>
                  <a:pt x="4641" y="3887"/>
                </a:cubicBezTo>
                <a:cubicBezTo>
                  <a:pt x="4658" y="3904"/>
                  <a:pt x="4681" y="3915"/>
                  <a:pt x="4704" y="3926"/>
                </a:cubicBezTo>
                <a:lnTo>
                  <a:pt x="4755" y="3904"/>
                </a:lnTo>
                <a:lnTo>
                  <a:pt x="4766" y="3887"/>
                </a:lnTo>
                <a:cubicBezTo>
                  <a:pt x="4777" y="3898"/>
                  <a:pt x="4806" y="3926"/>
                  <a:pt x="4812" y="3932"/>
                </a:cubicBezTo>
                <a:cubicBezTo>
                  <a:pt x="4813" y="3934"/>
                  <a:pt x="4814" y="3935"/>
                  <a:pt x="4815" y="3935"/>
                </a:cubicBezTo>
                <a:cubicBezTo>
                  <a:pt x="4821" y="3935"/>
                  <a:pt x="4830" y="3916"/>
                  <a:pt x="4834" y="3892"/>
                </a:cubicBezTo>
                <a:lnTo>
                  <a:pt x="4863" y="3909"/>
                </a:lnTo>
                <a:lnTo>
                  <a:pt x="4891" y="3932"/>
                </a:lnTo>
                <a:cubicBezTo>
                  <a:pt x="4925" y="3926"/>
                  <a:pt x="4965" y="3926"/>
                  <a:pt x="4976" y="3926"/>
                </a:cubicBezTo>
                <a:lnTo>
                  <a:pt x="4982" y="3921"/>
                </a:lnTo>
                <a:cubicBezTo>
                  <a:pt x="5001" y="3896"/>
                  <a:pt x="5021" y="3888"/>
                  <a:pt x="5043" y="3888"/>
                </a:cubicBezTo>
                <a:cubicBezTo>
                  <a:pt x="5061" y="3888"/>
                  <a:pt x="5081" y="3893"/>
                  <a:pt x="5101" y="3898"/>
                </a:cubicBezTo>
                <a:cubicBezTo>
                  <a:pt x="5118" y="3904"/>
                  <a:pt x="5141" y="3898"/>
                  <a:pt x="5163" y="3909"/>
                </a:cubicBezTo>
                <a:lnTo>
                  <a:pt x="5203" y="3921"/>
                </a:lnTo>
                <a:cubicBezTo>
                  <a:pt x="5203" y="3903"/>
                  <a:pt x="5210" y="3894"/>
                  <a:pt x="5220" y="3894"/>
                </a:cubicBezTo>
                <a:cubicBezTo>
                  <a:pt x="5227" y="3894"/>
                  <a:pt x="5234" y="3897"/>
                  <a:pt x="5243" y="3904"/>
                </a:cubicBezTo>
                <a:lnTo>
                  <a:pt x="5265" y="3904"/>
                </a:lnTo>
                <a:cubicBezTo>
                  <a:pt x="5267" y="3904"/>
                  <a:pt x="5269" y="3904"/>
                  <a:pt x="5270" y="3904"/>
                </a:cubicBezTo>
                <a:cubicBezTo>
                  <a:pt x="5281" y="3904"/>
                  <a:pt x="5292" y="3896"/>
                  <a:pt x="5305" y="3896"/>
                </a:cubicBezTo>
                <a:cubicBezTo>
                  <a:pt x="5312" y="3896"/>
                  <a:pt x="5320" y="3899"/>
                  <a:pt x="5328" y="3909"/>
                </a:cubicBezTo>
                <a:cubicBezTo>
                  <a:pt x="5339" y="3904"/>
                  <a:pt x="5379" y="3881"/>
                  <a:pt x="5402" y="3881"/>
                </a:cubicBezTo>
                <a:cubicBezTo>
                  <a:pt x="5422" y="3881"/>
                  <a:pt x="5480" y="3904"/>
                  <a:pt x="5504" y="3904"/>
                </a:cubicBezTo>
                <a:cubicBezTo>
                  <a:pt x="5506" y="3904"/>
                  <a:pt x="5508" y="3904"/>
                  <a:pt x="5509" y="3904"/>
                </a:cubicBezTo>
                <a:cubicBezTo>
                  <a:pt x="5523" y="3900"/>
                  <a:pt x="5545" y="3895"/>
                  <a:pt x="5563" y="3895"/>
                </a:cubicBezTo>
                <a:cubicBezTo>
                  <a:pt x="5575" y="3895"/>
                  <a:pt x="5584" y="3897"/>
                  <a:pt x="5589" y="3904"/>
                </a:cubicBezTo>
                <a:cubicBezTo>
                  <a:pt x="5590" y="3906"/>
                  <a:pt x="5592" y="3907"/>
                  <a:pt x="5595" y="3907"/>
                </a:cubicBezTo>
                <a:cubicBezTo>
                  <a:pt x="5605" y="3907"/>
                  <a:pt x="5625" y="3892"/>
                  <a:pt x="5634" y="3892"/>
                </a:cubicBezTo>
                <a:cubicBezTo>
                  <a:pt x="5651" y="3892"/>
                  <a:pt x="5680" y="3904"/>
                  <a:pt x="5708" y="3921"/>
                </a:cubicBezTo>
                <a:lnTo>
                  <a:pt x="5719" y="3904"/>
                </a:lnTo>
                <a:lnTo>
                  <a:pt x="5736" y="3887"/>
                </a:lnTo>
                <a:cubicBezTo>
                  <a:pt x="5741" y="3890"/>
                  <a:pt x="5748" y="3891"/>
                  <a:pt x="5754" y="3891"/>
                </a:cubicBezTo>
                <a:cubicBezTo>
                  <a:pt x="5766" y="3891"/>
                  <a:pt x="5778" y="3888"/>
                  <a:pt x="5787" y="3888"/>
                </a:cubicBezTo>
                <a:cubicBezTo>
                  <a:pt x="5793" y="3888"/>
                  <a:pt x="5797" y="3889"/>
                  <a:pt x="5799" y="3892"/>
                </a:cubicBezTo>
                <a:cubicBezTo>
                  <a:pt x="5809" y="3903"/>
                  <a:pt x="5852" y="3927"/>
                  <a:pt x="5873" y="3927"/>
                </a:cubicBezTo>
                <a:cubicBezTo>
                  <a:pt x="5875" y="3927"/>
                  <a:pt x="5877" y="3927"/>
                  <a:pt x="5878" y="3926"/>
                </a:cubicBezTo>
                <a:cubicBezTo>
                  <a:pt x="5893" y="3921"/>
                  <a:pt x="5940" y="3903"/>
                  <a:pt x="5962" y="3903"/>
                </a:cubicBezTo>
                <a:cubicBezTo>
                  <a:pt x="5965" y="3903"/>
                  <a:pt x="5967" y="3903"/>
                  <a:pt x="5969" y="3904"/>
                </a:cubicBezTo>
                <a:cubicBezTo>
                  <a:pt x="5992" y="3909"/>
                  <a:pt x="6014" y="3926"/>
                  <a:pt x="6026" y="3943"/>
                </a:cubicBezTo>
                <a:lnTo>
                  <a:pt x="6043" y="3960"/>
                </a:lnTo>
                <a:lnTo>
                  <a:pt x="6048" y="3966"/>
                </a:lnTo>
                <a:cubicBezTo>
                  <a:pt x="6065" y="3966"/>
                  <a:pt x="6071" y="3943"/>
                  <a:pt x="6065" y="3932"/>
                </a:cubicBezTo>
                <a:cubicBezTo>
                  <a:pt x="6065" y="3926"/>
                  <a:pt x="6077" y="3909"/>
                  <a:pt x="6094" y="3898"/>
                </a:cubicBezTo>
                <a:lnTo>
                  <a:pt x="6111" y="3892"/>
                </a:lnTo>
                <a:cubicBezTo>
                  <a:pt x="6114" y="3891"/>
                  <a:pt x="6117" y="3891"/>
                  <a:pt x="6120" y="3891"/>
                </a:cubicBezTo>
                <a:cubicBezTo>
                  <a:pt x="6137" y="3891"/>
                  <a:pt x="6147" y="3904"/>
                  <a:pt x="6162" y="3909"/>
                </a:cubicBezTo>
                <a:cubicBezTo>
                  <a:pt x="6172" y="3913"/>
                  <a:pt x="6187" y="3916"/>
                  <a:pt x="6202" y="3916"/>
                </a:cubicBezTo>
                <a:cubicBezTo>
                  <a:pt x="6213" y="3916"/>
                  <a:pt x="6223" y="3914"/>
                  <a:pt x="6230" y="3909"/>
                </a:cubicBezTo>
                <a:cubicBezTo>
                  <a:pt x="6243" y="3899"/>
                  <a:pt x="6254" y="3895"/>
                  <a:pt x="6266" y="3895"/>
                </a:cubicBezTo>
                <a:cubicBezTo>
                  <a:pt x="6285" y="3895"/>
                  <a:pt x="6303" y="3906"/>
                  <a:pt x="6321" y="3909"/>
                </a:cubicBezTo>
                <a:cubicBezTo>
                  <a:pt x="6335" y="3915"/>
                  <a:pt x="6349" y="3917"/>
                  <a:pt x="6361" y="3917"/>
                </a:cubicBezTo>
                <a:cubicBezTo>
                  <a:pt x="6388" y="3917"/>
                  <a:pt x="6411" y="3906"/>
                  <a:pt x="6434" y="3887"/>
                </a:cubicBezTo>
                <a:lnTo>
                  <a:pt x="6440" y="3881"/>
                </a:lnTo>
                <a:cubicBezTo>
                  <a:pt x="6443" y="3879"/>
                  <a:pt x="6447" y="3879"/>
                  <a:pt x="6451" y="3879"/>
                </a:cubicBezTo>
                <a:cubicBezTo>
                  <a:pt x="6463" y="3879"/>
                  <a:pt x="6479" y="3884"/>
                  <a:pt x="6491" y="3892"/>
                </a:cubicBezTo>
                <a:lnTo>
                  <a:pt x="6502" y="3909"/>
                </a:lnTo>
                <a:cubicBezTo>
                  <a:pt x="6509" y="3918"/>
                  <a:pt x="6515" y="3921"/>
                  <a:pt x="6522" y="3921"/>
                </a:cubicBezTo>
                <a:cubicBezTo>
                  <a:pt x="6532" y="3921"/>
                  <a:pt x="6543" y="3913"/>
                  <a:pt x="6553" y="3909"/>
                </a:cubicBezTo>
                <a:cubicBezTo>
                  <a:pt x="6559" y="3906"/>
                  <a:pt x="6566" y="3906"/>
                  <a:pt x="6573" y="3906"/>
                </a:cubicBezTo>
                <a:cubicBezTo>
                  <a:pt x="6579" y="3906"/>
                  <a:pt x="6585" y="3906"/>
                  <a:pt x="6587" y="3904"/>
                </a:cubicBezTo>
                <a:cubicBezTo>
                  <a:pt x="6597" y="3895"/>
                  <a:pt x="6605" y="3891"/>
                  <a:pt x="6612" y="3891"/>
                </a:cubicBezTo>
                <a:cubicBezTo>
                  <a:pt x="6624" y="3891"/>
                  <a:pt x="6634" y="3899"/>
                  <a:pt x="6644" y="3909"/>
                </a:cubicBezTo>
                <a:cubicBezTo>
                  <a:pt x="6650" y="3921"/>
                  <a:pt x="6661" y="3926"/>
                  <a:pt x="6673" y="3926"/>
                </a:cubicBezTo>
                <a:cubicBezTo>
                  <a:pt x="6674" y="3927"/>
                  <a:pt x="6675" y="3928"/>
                  <a:pt x="6676" y="3928"/>
                </a:cubicBezTo>
                <a:cubicBezTo>
                  <a:pt x="6680" y="3928"/>
                  <a:pt x="6684" y="3921"/>
                  <a:pt x="6684" y="3921"/>
                </a:cubicBezTo>
                <a:lnTo>
                  <a:pt x="6684" y="3909"/>
                </a:lnTo>
                <a:cubicBezTo>
                  <a:pt x="6678" y="3904"/>
                  <a:pt x="6684" y="3898"/>
                  <a:pt x="6701" y="3898"/>
                </a:cubicBezTo>
                <a:lnTo>
                  <a:pt x="6707" y="3904"/>
                </a:lnTo>
                <a:cubicBezTo>
                  <a:pt x="6729" y="3909"/>
                  <a:pt x="6769" y="3909"/>
                  <a:pt x="6803" y="3909"/>
                </a:cubicBezTo>
                <a:lnTo>
                  <a:pt x="6831" y="3909"/>
                </a:lnTo>
                <a:cubicBezTo>
                  <a:pt x="6860" y="3915"/>
                  <a:pt x="6899" y="3921"/>
                  <a:pt x="6917" y="3921"/>
                </a:cubicBezTo>
                <a:cubicBezTo>
                  <a:pt x="6920" y="3899"/>
                  <a:pt x="6924" y="3889"/>
                  <a:pt x="6933" y="3889"/>
                </a:cubicBezTo>
                <a:cubicBezTo>
                  <a:pt x="6939" y="3889"/>
                  <a:pt x="6946" y="3892"/>
                  <a:pt x="6956" y="3898"/>
                </a:cubicBezTo>
                <a:lnTo>
                  <a:pt x="6973" y="3909"/>
                </a:lnTo>
                <a:cubicBezTo>
                  <a:pt x="7002" y="3909"/>
                  <a:pt x="7070" y="3904"/>
                  <a:pt x="7132" y="3898"/>
                </a:cubicBezTo>
                <a:lnTo>
                  <a:pt x="7189" y="3892"/>
                </a:lnTo>
                <a:cubicBezTo>
                  <a:pt x="7200" y="3892"/>
                  <a:pt x="7229" y="3909"/>
                  <a:pt x="7234" y="3909"/>
                </a:cubicBezTo>
                <a:cubicBezTo>
                  <a:pt x="7245" y="3896"/>
                  <a:pt x="7254" y="3891"/>
                  <a:pt x="7263" y="3891"/>
                </a:cubicBezTo>
                <a:cubicBezTo>
                  <a:pt x="7283" y="3891"/>
                  <a:pt x="7300" y="3917"/>
                  <a:pt x="7319" y="3921"/>
                </a:cubicBezTo>
                <a:cubicBezTo>
                  <a:pt x="7324" y="3921"/>
                  <a:pt x="7325" y="3946"/>
                  <a:pt x="7339" y="3946"/>
                </a:cubicBezTo>
                <a:cubicBezTo>
                  <a:pt x="7342" y="3946"/>
                  <a:pt x="7344" y="3945"/>
                  <a:pt x="7348" y="3943"/>
                </a:cubicBezTo>
                <a:cubicBezTo>
                  <a:pt x="7382" y="3938"/>
                  <a:pt x="7336" y="3921"/>
                  <a:pt x="7342" y="3915"/>
                </a:cubicBezTo>
                <a:lnTo>
                  <a:pt x="7370" y="3898"/>
                </a:lnTo>
                <a:cubicBezTo>
                  <a:pt x="7392" y="3887"/>
                  <a:pt x="7412" y="3881"/>
                  <a:pt x="7425" y="3881"/>
                </a:cubicBezTo>
                <a:cubicBezTo>
                  <a:pt x="7432" y="3881"/>
                  <a:pt x="7437" y="3883"/>
                  <a:pt x="7439" y="3887"/>
                </a:cubicBezTo>
                <a:lnTo>
                  <a:pt x="7439" y="3898"/>
                </a:lnTo>
                <a:lnTo>
                  <a:pt x="7439" y="3909"/>
                </a:lnTo>
                <a:cubicBezTo>
                  <a:pt x="7441" y="3913"/>
                  <a:pt x="7444" y="3915"/>
                  <a:pt x="7448" y="3915"/>
                </a:cubicBezTo>
                <a:cubicBezTo>
                  <a:pt x="7456" y="3915"/>
                  <a:pt x="7467" y="3909"/>
                  <a:pt x="7478" y="3898"/>
                </a:cubicBezTo>
                <a:lnTo>
                  <a:pt x="7524" y="3909"/>
                </a:lnTo>
                <a:lnTo>
                  <a:pt x="7563" y="3909"/>
                </a:lnTo>
                <a:lnTo>
                  <a:pt x="7586" y="3904"/>
                </a:lnTo>
                <a:cubicBezTo>
                  <a:pt x="7590" y="3903"/>
                  <a:pt x="7595" y="3902"/>
                  <a:pt x="7600" y="3902"/>
                </a:cubicBezTo>
                <a:cubicBezTo>
                  <a:pt x="7622" y="3902"/>
                  <a:pt x="7652" y="3912"/>
                  <a:pt x="7671" y="3926"/>
                </a:cubicBezTo>
                <a:lnTo>
                  <a:pt x="7700" y="3909"/>
                </a:lnTo>
                <a:lnTo>
                  <a:pt x="7705" y="3904"/>
                </a:lnTo>
                <a:cubicBezTo>
                  <a:pt x="7706" y="3904"/>
                  <a:pt x="7706" y="3904"/>
                  <a:pt x="7707" y="3904"/>
                </a:cubicBezTo>
                <a:cubicBezTo>
                  <a:pt x="7717" y="3904"/>
                  <a:pt x="7758" y="3869"/>
                  <a:pt x="7779" y="3864"/>
                </a:cubicBezTo>
                <a:cubicBezTo>
                  <a:pt x="7780" y="3864"/>
                  <a:pt x="7781" y="3863"/>
                  <a:pt x="7782" y="3863"/>
                </a:cubicBezTo>
                <a:cubicBezTo>
                  <a:pt x="7800" y="3863"/>
                  <a:pt x="7830" y="3905"/>
                  <a:pt x="7836" y="3921"/>
                </a:cubicBezTo>
                <a:cubicBezTo>
                  <a:pt x="7838" y="3927"/>
                  <a:pt x="7845" y="3930"/>
                  <a:pt x="7855" y="3930"/>
                </a:cubicBezTo>
                <a:cubicBezTo>
                  <a:pt x="7872" y="3930"/>
                  <a:pt x="7898" y="3921"/>
                  <a:pt x="7926" y="3904"/>
                </a:cubicBezTo>
                <a:lnTo>
                  <a:pt x="7972" y="3909"/>
                </a:lnTo>
                <a:cubicBezTo>
                  <a:pt x="7986" y="3909"/>
                  <a:pt x="8001" y="3922"/>
                  <a:pt x="8016" y="3922"/>
                </a:cubicBezTo>
                <a:cubicBezTo>
                  <a:pt x="8018" y="3922"/>
                  <a:pt x="8020" y="3921"/>
                  <a:pt x="8023" y="3921"/>
                </a:cubicBezTo>
                <a:cubicBezTo>
                  <a:pt x="8034" y="3921"/>
                  <a:pt x="8040" y="3892"/>
                  <a:pt x="8051" y="3892"/>
                </a:cubicBezTo>
                <a:lnTo>
                  <a:pt x="8085" y="3898"/>
                </a:lnTo>
                <a:cubicBezTo>
                  <a:pt x="8097" y="3884"/>
                  <a:pt x="8111" y="3880"/>
                  <a:pt x="8123" y="3880"/>
                </a:cubicBezTo>
                <a:cubicBezTo>
                  <a:pt x="8135" y="3880"/>
                  <a:pt x="8145" y="3884"/>
                  <a:pt x="8148" y="3887"/>
                </a:cubicBezTo>
                <a:cubicBezTo>
                  <a:pt x="8153" y="3898"/>
                  <a:pt x="8193" y="3921"/>
                  <a:pt x="8204" y="3921"/>
                </a:cubicBezTo>
                <a:cubicBezTo>
                  <a:pt x="8216" y="3921"/>
                  <a:pt x="8239" y="3921"/>
                  <a:pt x="8250" y="3926"/>
                </a:cubicBezTo>
                <a:lnTo>
                  <a:pt x="8261" y="3921"/>
                </a:lnTo>
                <a:cubicBezTo>
                  <a:pt x="8278" y="3915"/>
                  <a:pt x="8290" y="3904"/>
                  <a:pt x="8307" y="3898"/>
                </a:cubicBezTo>
                <a:lnTo>
                  <a:pt x="8341" y="3881"/>
                </a:lnTo>
                <a:cubicBezTo>
                  <a:pt x="8352" y="3901"/>
                  <a:pt x="8367" y="3907"/>
                  <a:pt x="8375" y="3907"/>
                </a:cubicBezTo>
                <a:cubicBezTo>
                  <a:pt x="8378" y="3907"/>
                  <a:pt x="8380" y="3905"/>
                  <a:pt x="8380" y="3904"/>
                </a:cubicBezTo>
                <a:cubicBezTo>
                  <a:pt x="8382" y="3901"/>
                  <a:pt x="8385" y="3900"/>
                  <a:pt x="8390" y="3900"/>
                </a:cubicBezTo>
                <a:cubicBezTo>
                  <a:pt x="8404" y="3900"/>
                  <a:pt x="8431" y="3911"/>
                  <a:pt x="8448" y="3915"/>
                </a:cubicBezTo>
                <a:cubicBezTo>
                  <a:pt x="8465" y="3915"/>
                  <a:pt x="8488" y="3921"/>
                  <a:pt x="8500" y="3921"/>
                </a:cubicBezTo>
                <a:lnTo>
                  <a:pt x="8505" y="3926"/>
                </a:lnTo>
                <a:lnTo>
                  <a:pt x="8517" y="3960"/>
                </a:lnTo>
                <a:cubicBezTo>
                  <a:pt x="8539" y="3949"/>
                  <a:pt x="8562" y="3932"/>
                  <a:pt x="8568" y="3926"/>
                </a:cubicBezTo>
                <a:lnTo>
                  <a:pt x="8573" y="3915"/>
                </a:lnTo>
                <a:cubicBezTo>
                  <a:pt x="8579" y="3915"/>
                  <a:pt x="8602" y="3904"/>
                  <a:pt x="8624" y="3898"/>
                </a:cubicBezTo>
                <a:lnTo>
                  <a:pt x="8647" y="3904"/>
                </a:lnTo>
                <a:lnTo>
                  <a:pt x="8670" y="3915"/>
                </a:lnTo>
                <a:cubicBezTo>
                  <a:pt x="8673" y="3914"/>
                  <a:pt x="8676" y="3914"/>
                  <a:pt x="8679" y="3914"/>
                </a:cubicBezTo>
                <a:cubicBezTo>
                  <a:pt x="8704" y="3914"/>
                  <a:pt x="8726" y="3933"/>
                  <a:pt x="8726" y="3938"/>
                </a:cubicBezTo>
                <a:cubicBezTo>
                  <a:pt x="8727" y="3938"/>
                  <a:pt x="8728" y="3939"/>
                  <a:pt x="8728" y="3939"/>
                </a:cubicBezTo>
                <a:cubicBezTo>
                  <a:pt x="8731" y="3939"/>
                  <a:pt x="8726" y="3917"/>
                  <a:pt x="8721" y="3887"/>
                </a:cubicBezTo>
                <a:lnTo>
                  <a:pt x="8721" y="3887"/>
                </a:lnTo>
                <a:lnTo>
                  <a:pt x="8766" y="3892"/>
                </a:lnTo>
                <a:lnTo>
                  <a:pt x="8778" y="3892"/>
                </a:lnTo>
                <a:cubicBezTo>
                  <a:pt x="8779" y="3898"/>
                  <a:pt x="8783" y="3900"/>
                  <a:pt x="8787" y="3900"/>
                </a:cubicBezTo>
                <a:cubicBezTo>
                  <a:pt x="8797" y="3900"/>
                  <a:pt x="8811" y="3889"/>
                  <a:pt x="8823" y="3870"/>
                </a:cubicBezTo>
                <a:lnTo>
                  <a:pt x="8857" y="3898"/>
                </a:lnTo>
                <a:lnTo>
                  <a:pt x="8885" y="3915"/>
                </a:lnTo>
                <a:cubicBezTo>
                  <a:pt x="8900" y="3909"/>
                  <a:pt x="8918" y="3908"/>
                  <a:pt x="8934" y="3908"/>
                </a:cubicBezTo>
                <a:cubicBezTo>
                  <a:pt x="8951" y="3908"/>
                  <a:pt x="8965" y="3909"/>
                  <a:pt x="8970" y="3909"/>
                </a:cubicBezTo>
                <a:cubicBezTo>
                  <a:pt x="8976" y="3907"/>
                  <a:pt x="8983" y="3907"/>
                  <a:pt x="8991" y="3907"/>
                </a:cubicBezTo>
                <a:cubicBezTo>
                  <a:pt x="9006" y="3907"/>
                  <a:pt x="9023" y="3909"/>
                  <a:pt x="9039" y="3909"/>
                </a:cubicBezTo>
                <a:lnTo>
                  <a:pt x="9056" y="3909"/>
                </a:lnTo>
                <a:cubicBezTo>
                  <a:pt x="9073" y="3905"/>
                  <a:pt x="9097" y="3894"/>
                  <a:pt x="9112" y="3894"/>
                </a:cubicBezTo>
                <a:cubicBezTo>
                  <a:pt x="9117" y="3894"/>
                  <a:pt x="9121" y="3895"/>
                  <a:pt x="9124" y="3898"/>
                </a:cubicBezTo>
                <a:cubicBezTo>
                  <a:pt x="9134" y="3907"/>
                  <a:pt x="9142" y="3910"/>
                  <a:pt x="9149" y="3910"/>
                </a:cubicBezTo>
                <a:cubicBezTo>
                  <a:pt x="9165" y="3910"/>
                  <a:pt x="9172" y="3893"/>
                  <a:pt x="9180" y="3881"/>
                </a:cubicBezTo>
                <a:lnTo>
                  <a:pt x="9197" y="3864"/>
                </a:lnTo>
                <a:cubicBezTo>
                  <a:pt x="9203" y="3836"/>
                  <a:pt x="9214" y="3801"/>
                  <a:pt x="9220" y="3801"/>
                </a:cubicBezTo>
                <a:cubicBezTo>
                  <a:pt x="9222" y="3800"/>
                  <a:pt x="9223" y="3799"/>
                  <a:pt x="9225" y="3799"/>
                </a:cubicBezTo>
                <a:cubicBezTo>
                  <a:pt x="9229" y="3799"/>
                  <a:pt x="9234" y="3805"/>
                  <a:pt x="9243" y="3813"/>
                </a:cubicBezTo>
                <a:lnTo>
                  <a:pt x="9243" y="3824"/>
                </a:lnTo>
                <a:lnTo>
                  <a:pt x="9243" y="3830"/>
                </a:lnTo>
                <a:cubicBezTo>
                  <a:pt x="9237" y="3841"/>
                  <a:pt x="9282" y="3864"/>
                  <a:pt x="9271" y="3881"/>
                </a:cubicBezTo>
                <a:cubicBezTo>
                  <a:pt x="9267" y="3888"/>
                  <a:pt x="9267" y="3891"/>
                  <a:pt x="9273" y="3891"/>
                </a:cubicBezTo>
                <a:cubicBezTo>
                  <a:pt x="9280" y="3891"/>
                  <a:pt x="9298" y="3883"/>
                  <a:pt x="9322" y="3870"/>
                </a:cubicBezTo>
                <a:lnTo>
                  <a:pt x="9351" y="3875"/>
                </a:lnTo>
                <a:cubicBezTo>
                  <a:pt x="9374" y="3885"/>
                  <a:pt x="9398" y="3888"/>
                  <a:pt x="9422" y="3888"/>
                </a:cubicBezTo>
                <a:cubicBezTo>
                  <a:pt x="9438" y="3888"/>
                  <a:pt x="9454" y="3887"/>
                  <a:pt x="9470" y="3887"/>
                </a:cubicBezTo>
                <a:lnTo>
                  <a:pt x="9521" y="3887"/>
                </a:lnTo>
                <a:cubicBezTo>
                  <a:pt x="9572" y="3875"/>
                  <a:pt x="9640" y="3870"/>
                  <a:pt x="9663" y="3864"/>
                </a:cubicBezTo>
                <a:lnTo>
                  <a:pt x="9680" y="3881"/>
                </a:lnTo>
                <a:cubicBezTo>
                  <a:pt x="9689" y="3885"/>
                  <a:pt x="9696" y="3887"/>
                  <a:pt x="9702" y="3887"/>
                </a:cubicBezTo>
                <a:cubicBezTo>
                  <a:pt x="9726" y="3887"/>
                  <a:pt x="9730" y="3857"/>
                  <a:pt x="9748" y="3853"/>
                </a:cubicBezTo>
                <a:cubicBezTo>
                  <a:pt x="9753" y="3853"/>
                  <a:pt x="9759" y="3864"/>
                  <a:pt x="9770" y="3870"/>
                </a:cubicBezTo>
                <a:cubicBezTo>
                  <a:pt x="9791" y="3874"/>
                  <a:pt x="9821" y="3887"/>
                  <a:pt x="9843" y="3887"/>
                </a:cubicBezTo>
                <a:cubicBezTo>
                  <a:pt x="9850" y="3887"/>
                  <a:pt x="9857" y="3885"/>
                  <a:pt x="9861" y="3881"/>
                </a:cubicBezTo>
                <a:cubicBezTo>
                  <a:pt x="9870" y="3877"/>
                  <a:pt x="9877" y="3875"/>
                  <a:pt x="9882" y="3875"/>
                </a:cubicBezTo>
                <a:cubicBezTo>
                  <a:pt x="9899" y="3875"/>
                  <a:pt x="9904" y="3890"/>
                  <a:pt x="9912" y="3898"/>
                </a:cubicBezTo>
                <a:lnTo>
                  <a:pt x="9918" y="3898"/>
                </a:lnTo>
                <a:cubicBezTo>
                  <a:pt x="9919" y="3899"/>
                  <a:pt x="9920" y="3899"/>
                  <a:pt x="9921" y="3899"/>
                </a:cubicBezTo>
                <a:cubicBezTo>
                  <a:pt x="9928" y="3899"/>
                  <a:pt x="9941" y="3886"/>
                  <a:pt x="9946" y="3881"/>
                </a:cubicBezTo>
                <a:cubicBezTo>
                  <a:pt x="9947" y="3880"/>
                  <a:pt x="9949" y="3880"/>
                  <a:pt x="9953" y="3880"/>
                </a:cubicBezTo>
                <a:cubicBezTo>
                  <a:pt x="9971" y="3880"/>
                  <a:pt x="10019" y="3886"/>
                  <a:pt x="10062" y="3886"/>
                </a:cubicBezTo>
                <a:cubicBezTo>
                  <a:pt x="10091" y="3886"/>
                  <a:pt x="10118" y="3883"/>
                  <a:pt x="10134" y="3875"/>
                </a:cubicBezTo>
                <a:cubicBezTo>
                  <a:pt x="10153" y="3864"/>
                  <a:pt x="10178" y="3860"/>
                  <a:pt x="10197" y="3860"/>
                </a:cubicBezTo>
                <a:cubicBezTo>
                  <a:pt x="10217" y="3860"/>
                  <a:pt x="10233" y="3864"/>
                  <a:pt x="10236" y="3870"/>
                </a:cubicBezTo>
                <a:cubicBezTo>
                  <a:pt x="10237" y="3873"/>
                  <a:pt x="10241" y="3874"/>
                  <a:pt x="10246" y="3874"/>
                </a:cubicBezTo>
                <a:cubicBezTo>
                  <a:pt x="10257" y="3874"/>
                  <a:pt x="10272" y="3868"/>
                  <a:pt x="10275" y="3864"/>
                </a:cubicBezTo>
                <a:cubicBezTo>
                  <a:pt x="10276" y="3863"/>
                  <a:pt x="10278" y="3863"/>
                  <a:pt x="10280" y="3863"/>
                </a:cubicBezTo>
                <a:cubicBezTo>
                  <a:pt x="10292" y="3863"/>
                  <a:pt x="10323" y="3877"/>
                  <a:pt x="10338" y="3887"/>
                </a:cubicBezTo>
                <a:cubicBezTo>
                  <a:pt x="10340" y="3889"/>
                  <a:pt x="10345" y="3890"/>
                  <a:pt x="10352" y="3890"/>
                </a:cubicBezTo>
                <a:cubicBezTo>
                  <a:pt x="10381" y="3890"/>
                  <a:pt x="10440" y="3875"/>
                  <a:pt x="10463" y="3875"/>
                </a:cubicBezTo>
                <a:cubicBezTo>
                  <a:pt x="10491" y="3881"/>
                  <a:pt x="10519" y="3881"/>
                  <a:pt x="10525" y="3881"/>
                </a:cubicBezTo>
                <a:lnTo>
                  <a:pt x="10525" y="3875"/>
                </a:lnTo>
                <a:cubicBezTo>
                  <a:pt x="10535" y="3869"/>
                  <a:pt x="10543" y="3866"/>
                  <a:pt x="10549" y="3866"/>
                </a:cubicBezTo>
                <a:cubicBezTo>
                  <a:pt x="10560" y="3866"/>
                  <a:pt x="10565" y="3876"/>
                  <a:pt x="10565" y="3898"/>
                </a:cubicBezTo>
                <a:cubicBezTo>
                  <a:pt x="10576" y="3898"/>
                  <a:pt x="10604" y="3887"/>
                  <a:pt x="10639" y="3870"/>
                </a:cubicBezTo>
                <a:lnTo>
                  <a:pt x="10673" y="3870"/>
                </a:lnTo>
                <a:cubicBezTo>
                  <a:pt x="10701" y="3870"/>
                  <a:pt x="10724" y="3858"/>
                  <a:pt x="10741" y="3836"/>
                </a:cubicBezTo>
                <a:lnTo>
                  <a:pt x="10746" y="3836"/>
                </a:lnTo>
                <a:cubicBezTo>
                  <a:pt x="10752" y="3836"/>
                  <a:pt x="10758" y="3853"/>
                  <a:pt x="10758" y="3858"/>
                </a:cubicBezTo>
                <a:cubicBezTo>
                  <a:pt x="10758" y="3859"/>
                  <a:pt x="10760" y="3859"/>
                  <a:pt x="10761" y="3859"/>
                </a:cubicBezTo>
                <a:cubicBezTo>
                  <a:pt x="10769" y="3859"/>
                  <a:pt x="10787" y="3846"/>
                  <a:pt x="10792" y="3841"/>
                </a:cubicBezTo>
                <a:cubicBezTo>
                  <a:pt x="10797" y="3838"/>
                  <a:pt x="10814" y="3837"/>
                  <a:pt x="10831" y="3837"/>
                </a:cubicBezTo>
                <a:cubicBezTo>
                  <a:pt x="10848" y="3837"/>
                  <a:pt x="10865" y="3838"/>
                  <a:pt x="10871" y="3841"/>
                </a:cubicBezTo>
                <a:cubicBezTo>
                  <a:pt x="10888" y="3847"/>
                  <a:pt x="10951" y="3887"/>
                  <a:pt x="10973" y="3887"/>
                </a:cubicBezTo>
                <a:cubicBezTo>
                  <a:pt x="10996" y="3887"/>
                  <a:pt x="11019" y="3875"/>
                  <a:pt x="11024" y="3870"/>
                </a:cubicBezTo>
                <a:lnTo>
                  <a:pt x="11024" y="3864"/>
                </a:lnTo>
                <a:cubicBezTo>
                  <a:pt x="11030" y="3858"/>
                  <a:pt x="11036" y="3847"/>
                  <a:pt x="11041" y="3847"/>
                </a:cubicBezTo>
                <a:cubicBezTo>
                  <a:pt x="11056" y="3852"/>
                  <a:pt x="11075" y="3865"/>
                  <a:pt x="11087" y="3865"/>
                </a:cubicBezTo>
                <a:cubicBezTo>
                  <a:pt x="11089" y="3865"/>
                  <a:pt x="11091" y="3865"/>
                  <a:pt x="11092" y="3864"/>
                </a:cubicBezTo>
                <a:lnTo>
                  <a:pt x="11109" y="3858"/>
                </a:lnTo>
                <a:cubicBezTo>
                  <a:pt x="11123" y="3858"/>
                  <a:pt x="11166" y="3851"/>
                  <a:pt x="11191" y="3851"/>
                </a:cubicBezTo>
                <a:cubicBezTo>
                  <a:pt x="11197" y="3851"/>
                  <a:pt x="11203" y="3851"/>
                  <a:pt x="11206" y="3853"/>
                </a:cubicBezTo>
                <a:cubicBezTo>
                  <a:pt x="11212" y="3858"/>
                  <a:pt x="11222" y="3861"/>
                  <a:pt x="11233" y="3861"/>
                </a:cubicBezTo>
                <a:cubicBezTo>
                  <a:pt x="11244" y="3861"/>
                  <a:pt x="11257" y="3858"/>
                  <a:pt x="11268" y="3853"/>
                </a:cubicBezTo>
                <a:lnTo>
                  <a:pt x="11291" y="3864"/>
                </a:lnTo>
                <a:lnTo>
                  <a:pt x="11308" y="3870"/>
                </a:lnTo>
                <a:cubicBezTo>
                  <a:pt x="11342" y="3870"/>
                  <a:pt x="11382" y="3858"/>
                  <a:pt x="11410" y="3853"/>
                </a:cubicBezTo>
                <a:lnTo>
                  <a:pt x="11433" y="3853"/>
                </a:lnTo>
                <a:cubicBezTo>
                  <a:pt x="11437" y="3851"/>
                  <a:pt x="11442" y="3851"/>
                  <a:pt x="11447" y="3851"/>
                </a:cubicBezTo>
                <a:cubicBezTo>
                  <a:pt x="11465" y="3851"/>
                  <a:pt x="11484" y="3858"/>
                  <a:pt x="11507" y="3858"/>
                </a:cubicBezTo>
                <a:cubicBezTo>
                  <a:pt x="11525" y="3858"/>
                  <a:pt x="11543" y="3851"/>
                  <a:pt x="11564" y="3851"/>
                </a:cubicBezTo>
                <a:cubicBezTo>
                  <a:pt x="11569" y="3851"/>
                  <a:pt x="11575" y="3851"/>
                  <a:pt x="11580" y="3853"/>
                </a:cubicBezTo>
                <a:lnTo>
                  <a:pt x="11620" y="3853"/>
                </a:lnTo>
                <a:cubicBezTo>
                  <a:pt x="11634" y="3844"/>
                  <a:pt x="11655" y="3841"/>
                  <a:pt x="11676" y="3841"/>
                </a:cubicBezTo>
                <a:cubicBezTo>
                  <a:pt x="11713" y="3841"/>
                  <a:pt x="11753" y="3851"/>
                  <a:pt x="11768" y="3858"/>
                </a:cubicBezTo>
                <a:cubicBezTo>
                  <a:pt x="11774" y="3861"/>
                  <a:pt x="11779" y="3863"/>
                  <a:pt x="11785" y="3863"/>
                </a:cubicBezTo>
                <a:cubicBezTo>
                  <a:pt x="11799" y="3863"/>
                  <a:pt x="11809" y="3852"/>
                  <a:pt x="11813" y="3836"/>
                </a:cubicBezTo>
                <a:lnTo>
                  <a:pt x="11836" y="3853"/>
                </a:lnTo>
                <a:cubicBezTo>
                  <a:pt x="11846" y="3858"/>
                  <a:pt x="11853" y="3860"/>
                  <a:pt x="11859" y="3860"/>
                </a:cubicBezTo>
                <a:cubicBezTo>
                  <a:pt x="11866" y="3860"/>
                  <a:pt x="11872" y="3856"/>
                  <a:pt x="11881" y="3847"/>
                </a:cubicBezTo>
                <a:cubicBezTo>
                  <a:pt x="11887" y="3841"/>
                  <a:pt x="11891" y="3838"/>
                  <a:pt x="11896" y="3838"/>
                </a:cubicBezTo>
                <a:cubicBezTo>
                  <a:pt x="11901" y="3838"/>
                  <a:pt x="11907" y="3841"/>
                  <a:pt x="11915" y="3847"/>
                </a:cubicBezTo>
                <a:cubicBezTo>
                  <a:pt x="11918" y="3848"/>
                  <a:pt x="11922" y="3849"/>
                  <a:pt x="11926" y="3849"/>
                </a:cubicBezTo>
                <a:cubicBezTo>
                  <a:pt x="11938" y="3849"/>
                  <a:pt x="11954" y="3844"/>
                  <a:pt x="11966" y="3836"/>
                </a:cubicBezTo>
                <a:lnTo>
                  <a:pt x="12012" y="3807"/>
                </a:lnTo>
                <a:cubicBezTo>
                  <a:pt x="12012" y="3831"/>
                  <a:pt x="12023" y="3841"/>
                  <a:pt x="12033" y="3841"/>
                </a:cubicBezTo>
                <a:cubicBezTo>
                  <a:pt x="12038" y="3841"/>
                  <a:pt x="12042" y="3839"/>
                  <a:pt x="12046" y="3836"/>
                </a:cubicBezTo>
                <a:cubicBezTo>
                  <a:pt x="12051" y="3830"/>
                  <a:pt x="12074" y="3824"/>
                  <a:pt x="12097" y="3824"/>
                </a:cubicBezTo>
                <a:lnTo>
                  <a:pt x="12114" y="3824"/>
                </a:lnTo>
                <a:cubicBezTo>
                  <a:pt x="12114" y="3824"/>
                  <a:pt x="12119" y="3801"/>
                  <a:pt x="12125" y="3784"/>
                </a:cubicBezTo>
                <a:lnTo>
                  <a:pt x="12142" y="3796"/>
                </a:lnTo>
                <a:cubicBezTo>
                  <a:pt x="12170" y="3807"/>
                  <a:pt x="12125" y="3819"/>
                  <a:pt x="12136" y="3836"/>
                </a:cubicBezTo>
                <a:lnTo>
                  <a:pt x="12142" y="3836"/>
                </a:lnTo>
                <a:cubicBezTo>
                  <a:pt x="12142" y="3837"/>
                  <a:pt x="12143" y="3838"/>
                  <a:pt x="12145" y="3838"/>
                </a:cubicBezTo>
                <a:cubicBezTo>
                  <a:pt x="12151" y="3838"/>
                  <a:pt x="12163" y="3831"/>
                  <a:pt x="12176" y="3819"/>
                </a:cubicBezTo>
                <a:lnTo>
                  <a:pt x="12187" y="3813"/>
                </a:lnTo>
                <a:lnTo>
                  <a:pt x="12193" y="3807"/>
                </a:lnTo>
                <a:cubicBezTo>
                  <a:pt x="12205" y="3813"/>
                  <a:pt x="12205" y="3830"/>
                  <a:pt x="12199" y="3836"/>
                </a:cubicBezTo>
                <a:cubicBezTo>
                  <a:pt x="12193" y="3841"/>
                  <a:pt x="12222" y="3841"/>
                  <a:pt x="12233" y="3841"/>
                </a:cubicBezTo>
                <a:cubicBezTo>
                  <a:pt x="12239" y="3841"/>
                  <a:pt x="12278" y="3836"/>
                  <a:pt x="12312" y="3824"/>
                </a:cubicBezTo>
                <a:lnTo>
                  <a:pt x="12369" y="3824"/>
                </a:lnTo>
                <a:cubicBezTo>
                  <a:pt x="12372" y="3825"/>
                  <a:pt x="12376" y="3825"/>
                  <a:pt x="12379" y="3825"/>
                </a:cubicBezTo>
                <a:cubicBezTo>
                  <a:pt x="12402" y="3825"/>
                  <a:pt x="12427" y="3812"/>
                  <a:pt x="12446" y="3812"/>
                </a:cubicBezTo>
                <a:cubicBezTo>
                  <a:pt x="12449" y="3812"/>
                  <a:pt x="12452" y="3812"/>
                  <a:pt x="12454" y="3813"/>
                </a:cubicBezTo>
                <a:cubicBezTo>
                  <a:pt x="12471" y="3821"/>
                  <a:pt x="12487" y="3826"/>
                  <a:pt x="12502" y="3826"/>
                </a:cubicBezTo>
                <a:cubicBezTo>
                  <a:pt x="12518" y="3826"/>
                  <a:pt x="12534" y="3821"/>
                  <a:pt x="12551" y="3813"/>
                </a:cubicBezTo>
                <a:cubicBezTo>
                  <a:pt x="12558" y="3808"/>
                  <a:pt x="12570" y="3805"/>
                  <a:pt x="12584" y="3805"/>
                </a:cubicBezTo>
                <a:cubicBezTo>
                  <a:pt x="12600" y="3805"/>
                  <a:pt x="12618" y="3809"/>
                  <a:pt x="12630" y="3819"/>
                </a:cubicBezTo>
                <a:lnTo>
                  <a:pt x="12658" y="3830"/>
                </a:lnTo>
                <a:cubicBezTo>
                  <a:pt x="12681" y="3830"/>
                  <a:pt x="12721" y="3813"/>
                  <a:pt x="12738" y="3796"/>
                </a:cubicBezTo>
                <a:lnTo>
                  <a:pt x="12761" y="3796"/>
                </a:lnTo>
                <a:lnTo>
                  <a:pt x="12778" y="3790"/>
                </a:lnTo>
                <a:cubicBezTo>
                  <a:pt x="12784" y="3792"/>
                  <a:pt x="12791" y="3792"/>
                  <a:pt x="12800" y="3792"/>
                </a:cubicBezTo>
                <a:cubicBezTo>
                  <a:pt x="12823" y="3792"/>
                  <a:pt x="12853" y="3787"/>
                  <a:pt x="12874" y="3779"/>
                </a:cubicBezTo>
                <a:lnTo>
                  <a:pt x="12908" y="3784"/>
                </a:lnTo>
                <a:cubicBezTo>
                  <a:pt x="12923" y="3789"/>
                  <a:pt x="12940" y="3791"/>
                  <a:pt x="12958" y="3791"/>
                </a:cubicBezTo>
                <a:cubicBezTo>
                  <a:pt x="13007" y="3791"/>
                  <a:pt x="13066" y="3775"/>
                  <a:pt x="13124" y="3750"/>
                </a:cubicBezTo>
                <a:lnTo>
                  <a:pt x="13237" y="3750"/>
                </a:lnTo>
                <a:lnTo>
                  <a:pt x="13266" y="3790"/>
                </a:lnTo>
                <a:cubicBezTo>
                  <a:pt x="13266" y="3790"/>
                  <a:pt x="13283" y="3784"/>
                  <a:pt x="13288" y="3779"/>
                </a:cubicBezTo>
                <a:lnTo>
                  <a:pt x="13305" y="3767"/>
                </a:lnTo>
                <a:cubicBezTo>
                  <a:pt x="13314" y="3765"/>
                  <a:pt x="13323" y="3764"/>
                  <a:pt x="13333" y="3764"/>
                </a:cubicBezTo>
                <a:cubicBezTo>
                  <a:pt x="13360" y="3764"/>
                  <a:pt x="13389" y="3771"/>
                  <a:pt x="13408" y="3771"/>
                </a:cubicBezTo>
                <a:cubicBezTo>
                  <a:pt x="13415" y="3771"/>
                  <a:pt x="13421" y="3770"/>
                  <a:pt x="13424" y="3767"/>
                </a:cubicBezTo>
                <a:cubicBezTo>
                  <a:pt x="13434" y="3762"/>
                  <a:pt x="13472" y="3744"/>
                  <a:pt x="13488" y="3744"/>
                </a:cubicBezTo>
                <a:cubicBezTo>
                  <a:pt x="13490" y="3744"/>
                  <a:pt x="13491" y="3744"/>
                  <a:pt x="13492" y="3745"/>
                </a:cubicBezTo>
                <a:cubicBezTo>
                  <a:pt x="13496" y="3746"/>
                  <a:pt x="13500" y="3747"/>
                  <a:pt x="13505" y="3747"/>
                </a:cubicBezTo>
                <a:cubicBezTo>
                  <a:pt x="13516" y="3747"/>
                  <a:pt x="13528" y="3743"/>
                  <a:pt x="13532" y="3739"/>
                </a:cubicBezTo>
                <a:cubicBezTo>
                  <a:pt x="13532" y="3733"/>
                  <a:pt x="13544" y="3722"/>
                  <a:pt x="13555" y="3711"/>
                </a:cubicBezTo>
                <a:lnTo>
                  <a:pt x="13572" y="3716"/>
                </a:lnTo>
                <a:cubicBezTo>
                  <a:pt x="13582" y="3721"/>
                  <a:pt x="13600" y="3735"/>
                  <a:pt x="13608" y="3735"/>
                </a:cubicBezTo>
                <a:cubicBezTo>
                  <a:pt x="13610" y="3735"/>
                  <a:pt x="13611" y="3734"/>
                  <a:pt x="13612" y="3733"/>
                </a:cubicBezTo>
                <a:lnTo>
                  <a:pt x="13646" y="3699"/>
                </a:lnTo>
                <a:cubicBezTo>
                  <a:pt x="13652" y="3703"/>
                  <a:pt x="13658" y="3705"/>
                  <a:pt x="13663" y="3705"/>
                </a:cubicBezTo>
                <a:cubicBezTo>
                  <a:pt x="13683" y="3705"/>
                  <a:pt x="13697" y="3686"/>
                  <a:pt x="13697" y="3677"/>
                </a:cubicBezTo>
                <a:cubicBezTo>
                  <a:pt x="13691" y="3660"/>
                  <a:pt x="13668" y="3637"/>
                  <a:pt x="13640" y="3620"/>
                </a:cubicBezTo>
                <a:lnTo>
                  <a:pt x="13657" y="3592"/>
                </a:lnTo>
                <a:lnTo>
                  <a:pt x="13680" y="3558"/>
                </a:lnTo>
                <a:cubicBezTo>
                  <a:pt x="13708" y="3586"/>
                  <a:pt x="13736" y="3603"/>
                  <a:pt x="13742" y="3603"/>
                </a:cubicBezTo>
                <a:lnTo>
                  <a:pt x="13759" y="3603"/>
                </a:lnTo>
                <a:cubicBezTo>
                  <a:pt x="13765" y="3603"/>
                  <a:pt x="13833" y="3586"/>
                  <a:pt x="13861" y="3586"/>
                </a:cubicBezTo>
                <a:cubicBezTo>
                  <a:pt x="13884" y="3592"/>
                  <a:pt x="13890" y="3631"/>
                  <a:pt x="13878" y="3648"/>
                </a:cubicBezTo>
                <a:cubicBezTo>
                  <a:pt x="13873" y="3665"/>
                  <a:pt x="13867" y="3677"/>
                  <a:pt x="13873" y="3677"/>
                </a:cubicBezTo>
                <a:lnTo>
                  <a:pt x="13878" y="3677"/>
                </a:lnTo>
                <a:cubicBezTo>
                  <a:pt x="13898" y="3672"/>
                  <a:pt x="13926" y="3659"/>
                  <a:pt x="13937" y="3659"/>
                </a:cubicBezTo>
                <a:cubicBezTo>
                  <a:pt x="13939" y="3659"/>
                  <a:pt x="13940" y="3659"/>
                  <a:pt x="13941" y="3660"/>
                </a:cubicBezTo>
                <a:cubicBezTo>
                  <a:pt x="13963" y="3677"/>
                  <a:pt x="14003" y="3660"/>
                  <a:pt x="14003" y="3705"/>
                </a:cubicBezTo>
                <a:cubicBezTo>
                  <a:pt x="14003" y="3705"/>
                  <a:pt x="14009" y="3711"/>
                  <a:pt x="14014" y="3711"/>
                </a:cubicBezTo>
                <a:cubicBezTo>
                  <a:pt x="14037" y="3698"/>
                  <a:pt x="14059" y="3696"/>
                  <a:pt x="14081" y="3696"/>
                </a:cubicBezTo>
                <a:cubicBezTo>
                  <a:pt x="14098" y="3696"/>
                  <a:pt x="14115" y="3697"/>
                  <a:pt x="14131" y="3697"/>
                </a:cubicBezTo>
                <a:cubicBezTo>
                  <a:pt x="14143" y="3697"/>
                  <a:pt x="14156" y="3696"/>
                  <a:pt x="14168" y="3694"/>
                </a:cubicBezTo>
                <a:cubicBezTo>
                  <a:pt x="14207" y="3688"/>
                  <a:pt x="14241" y="3688"/>
                  <a:pt x="14275" y="3677"/>
                </a:cubicBezTo>
                <a:lnTo>
                  <a:pt x="14292" y="3671"/>
                </a:lnTo>
                <a:cubicBezTo>
                  <a:pt x="14301" y="3663"/>
                  <a:pt x="14311" y="3660"/>
                  <a:pt x="14321" y="3660"/>
                </a:cubicBezTo>
                <a:cubicBezTo>
                  <a:pt x="14339" y="3660"/>
                  <a:pt x="14357" y="3669"/>
                  <a:pt x="14361" y="3677"/>
                </a:cubicBezTo>
                <a:cubicBezTo>
                  <a:pt x="14361" y="3677"/>
                  <a:pt x="14362" y="3677"/>
                  <a:pt x="14363" y="3677"/>
                </a:cubicBezTo>
                <a:cubicBezTo>
                  <a:pt x="14376" y="3677"/>
                  <a:pt x="14406" y="3641"/>
                  <a:pt x="14412" y="3620"/>
                </a:cubicBezTo>
                <a:cubicBezTo>
                  <a:pt x="14412" y="3615"/>
                  <a:pt x="14413" y="3613"/>
                  <a:pt x="14414" y="3613"/>
                </a:cubicBezTo>
                <a:cubicBezTo>
                  <a:pt x="14417" y="3613"/>
                  <a:pt x="14423" y="3625"/>
                  <a:pt x="14423" y="3637"/>
                </a:cubicBezTo>
                <a:cubicBezTo>
                  <a:pt x="14425" y="3641"/>
                  <a:pt x="14430" y="3643"/>
                  <a:pt x="14435" y="3643"/>
                </a:cubicBezTo>
                <a:cubicBezTo>
                  <a:pt x="14443" y="3643"/>
                  <a:pt x="14454" y="3638"/>
                  <a:pt x="14457" y="3631"/>
                </a:cubicBezTo>
                <a:cubicBezTo>
                  <a:pt x="14458" y="3631"/>
                  <a:pt x="14460" y="3630"/>
                  <a:pt x="14461" y="3630"/>
                </a:cubicBezTo>
                <a:cubicBezTo>
                  <a:pt x="14471" y="3630"/>
                  <a:pt x="14481" y="3646"/>
                  <a:pt x="14491" y="3671"/>
                </a:cubicBezTo>
                <a:lnTo>
                  <a:pt x="14525" y="3660"/>
                </a:lnTo>
                <a:cubicBezTo>
                  <a:pt x="14540" y="3655"/>
                  <a:pt x="14563" y="3641"/>
                  <a:pt x="14576" y="3641"/>
                </a:cubicBezTo>
                <a:cubicBezTo>
                  <a:pt x="14578" y="3641"/>
                  <a:pt x="14580" y="3642"/>
                  <a:pt x="14582" y="3643"/>
                </a:cubicBezTo>
                <a:cubicBezTo>
                  <a:pt x="14591" y="3649"/>
                  <a:pt x="14598" y="3652"/>
                  <a:pt x="14604" y="3652"/>
                </a:cubicBezTo>
                <a:cubicBezTo>
                  <a:pt x="14614" y="3652"/>
                  <a:pt x="14623" y="3646"/>
                  <a:pt x="14633" y="3643"/>
                </a:cubicBezTo>
                <a:cubicBezTo>
                  <a:pt x="14647" y="3634"/>
                  <a:pt x="14657" y="3631"/>
                  <a:pt x="14669" y="3631"/>
                </a:cubicBezTo>
                <a:cubicBezTo>
                  <a:pt x="14681" y="3631"/>
                  <a:pt x="14695" y="3634"/>
                  <a:pt x="14718" y="3637"/>
                </a:cubicBezTo>
                <a:cubicBezTo>
                  <a:pt x="14735" y="3637"/>
                  <a:pt x="14763" y="3637"/>
                  <a:pt x="14763" y="3631"/>
                </a:cubicBezTo>
                <a:cubicBezTo>
                  <a:pt x="14769" y="3605"/>
                  <a:pt x="14777" y="3597"/>
                  <a:pt x="14788" y="3597"/>
                </a:cubicBezTo>
                <a:cubicBezTo>
                  <a:pt x="14800" y="3597"/>
                  <a:pt x="14814" y="3608"/>
                  <a:pt x="14826" y="3614"/>
                </a:cubicBezTo>
                <a:cubicBezTo>
                  <a:pt x="14833" y="3619"/>
                  <a:pt x="14841" y="3622"/>
                  <a:pt x="14848" y="3622"/>
                </a:cubicBezTo>
                <a:cubicBezTo>
                  <a:pt x="14856" y="3622"/>
                  <a:pt x="14862" y="3618"/>
                  <a:pt x="14866" y="3609"/>
                </a:cubicBezTo>
                <a:cubicBezTo>
                  <a:pt x="14868" y="3589"/>
                  <a:pt x="14874" y="3582"/>
                  <a:pt x="14881" y="3582"/>
                </a:cubicBezTo>
                <a:cubicBezTo>
                  <a:pt x="14888" y="3582"/>
                  <a:pt x="14897" y="3589"/>
                  <a:pt x="14905" y="3597"/>
                </a:cubicBezTo>
                <a:cubicBezTo>
                  <a:pt x="14913" y="3601"/>
                  <a:pt x="14919" y="3617"/>
                  <a:pt x="14927" y="3617"/>
                </a:cubicBezTo>
                <a:cubicBezTo>
                  <a:pt x="14931" y="3617"/>
                  <a:pt x="14935" y="3615"/>
                  <a:pt x="14939" y="3609"/>
                </a:cubicBezTo>
                <a:lnTo>
                  <a:pt x="14951" y="3597"/>
                </a:lnTo>
                <a:cubicBezTo>
                  <a:pt x="14968" y="3586"/>
                  <a:pt x="15002" y="3529"/>
                  <a:pt x="15019" y="3529"/>
                </a:cubicBezTo>
                <a:cubicBezTo>
                  <a:pt x="15036" y="3535"/>
                  <a:pt x="15058" y="3558"/>
                  <a:pt x="15058" y="3569"/>
                </a:cubicBezTo>
                <a:cubicBezTo>
                  <a:pt x="15058" y="3576"/>
                  <a:pt x="15076" y="3578"/>
                  <a:pt x="15101" y="3578"/>
                </a:cubicBezTo>
                <a:cubicBezTo>
                  <a:pt x="15118" y="3578"/>
                  <a:pt x="15139" y="3577"/>
                  <a:pt x="15161" y="3575"/>
                </a:cubicBezTo>
                <a:lnTo>
                  <a:pt x="15212" y="3563"/>
                </a:lnTo>
                <a:lnTo>
                  <a:pt x="15217" y="3563"/>
                </a:lnTo>
                <a:cubicBezTo>
                  <a:pt x="15223" y="3558"/>
                  <a:pt x="15240" y="3535"/>
                  <a:pt x="15251" y="3523"/>
                </a:cubicBezTo>
                <a:lnTo>
                  <a:pt x="15263" y="3540"/>
                </a:lnTo>
                <a:cubicBezTo>
                  <a:pt x="15279" y="3554"/>
                  <a:pt x="15292" y="3559"/>
                  <a:pt x="15307" y="3559"/>
                </a:cubicBezTo>
                <a:cubicBezTo>
                  <a:pt x="15317" y="3559"/>
                  <a:pt x="15328" y="3557"/>
                  <a:pt x="15342" y="3552"/>
                </a:cubicBezTo>
                <a:cubicBezTo>
                  <a:pt x="15382" y="3535"/>
                  <a:pt x="15433" y="3535"/>
                  <a:pt x="15478" y="3529"/>
                </a:cubicBezTo>
                <a:lnTo>
                  <a:pt x="15490" y="3523"/>
                </a:lnTo>
                <a:cubicBezTo>
                  <a:pt x="15495" y="3512"/>
                  <a:pt x="15508" y="3508"/>
                  <a:pt x="15521" y="3508"/>
                </a:cubicBezTo>
                <a:cubicBezTo>
                  <a:pt x="15534" y="3508"/>
                  <a:pt x="15546" y="3512"/>
                  <a:pt x="15552" y="3518"/>
                </a:cubicBezTo>
                <a:cubicBezTo>
                  <a:pt x="15553" y="3519"/>
                  <a:pt x="15555" y="3520"/>
                  <a:pt x="15556" y="3520"/>
                </a:cubicBezTo>
                <a:cubicBezTo>
                  <a:pt x="15566" y="3520"/>
                  <a:pt x="15575" y="3487"/>
                  <a:pt x="15575" y="3472"/>
                </a:cubicBezTo>
                <a:cubicBezTo>
                  <a:pt x="15575" y="3450"/>
                  <a:pt x="15569" y="3410"/>
                  <a:pt x="15569" y="3399"/>
                </a:cubicBezTo>
                <a:cubicBezTo>
                  <a:pt x="15571" y="3392"/>
                  <a:pt x="15575" y="3390"/>
                  <a:pt x="15580" y="3390"/>
                </a:cubicBezTo>
                <a:cubicBezTo>
                  <a:pt x="15586" y="3390"/>
                  <a:pt x="15594" y="3395"/>
                  <a:pt x="15597" y="3399"/>
                </a:cubicBezTo>
                <a:cubicBezTo>
                  <a:pt x="15597" y="3400"/>
                  <a:pt x="15599" y="3400"/>
                  <a:pt x="15601" y="3400"/>
                </a:cubicBezTo>
                <a:cubicBezTo>
                  <a:pt x="15609" y="3400"/>
                  <a:pt x="15634" y="3391"/>
                  <a:pt x="15643" y="3382"/>
                </a:cubicBezTo>
                <a:cubicBezTo>
                  <a:pt x="15644" y="3381"/>
                  <a:pt x="15645" y="3381"/>
                  <a:pt x="15646" y="3381"/>
                </a:cubicBezTo>
                <a:cubicBezTo>
                  <a:pt x="15661" y="3381"/>
                  <a:pt x="15671" y="3416"/>
                  <a:pt x="15671" y="3427"/>
                </a:cubicBezTo>
                <a:cubicBezTo>
                  <a:pt x="15671" y="3438"/>
                  <a:pt x="15677" y="3450"/>
                  <a:pt x="15683" y="3455"/>
                </a:cubicBezTo>
                <a:lnTo>
                  <a:pt x="15688" y="3455"/>
                </a:lnTo>
                <a:cubicBezTo>
                  <a:pt x="15705" y="3461"/>
                  <a:pt x="15728" y="3467"/>
                  <a:pt x="15745" y="3472"/>
                </a:cubicBezTo>
                <a:lnTo>
                  <a:pt x="15768" y="3472"/>
                </a:lnTo>
                <a:cubicBezTo>
                  <a:pt x="15790" y="3472"/>
                  <a:pt x="15813" y="3461"/>
                  <a:pt x="15819" y="3461"/>
                </a:cubicBezTo>
                <a:cubicBezTo>
                  <a:pt x="15819" y="3455"/>
                  <a:pt x="15847" y="3393"/>
                  <a:pt x="15870" y="3393"/>
                </a:cubicBezTo>
                <a:cubicBezTo>
                  <a:pt x="15872" y="3392"/>
                  <a:pt x="15875" y="3392"/>
                  <a:pt x="15876" y="3392"/>
                </a:cubicBezTo>
                <a:cubicBezTo>
                  <a:pt x="15896" y="3392"/>
                  <a:pt x="15886" y="3417"/>
                  <a:pt x="15881" y="3427"/>
                </a:cubicBezTo>
                <a:cubicBezTo>
                  <a:pt x="15874" y="3434"/>
                  <a:pt x="15878" y="3436"/>
                  <a:pt x="15889" y="3436"/>
                </a:cubicBezTo>
                <a:cubicBezTo>
                  <a:pt x="15898" y="3436"/>
                  <a:pt x="15910" y="3435"/>
                  <a:pt x="15927" y="3433"/>
                </a:cubicBezTo>
                <a:lnTo>
                  <a:pt x="15955" y="3444"/>
                </a:lnTo>
                <a:lnTo>
                  <a:pt x="15995" y="3455"/>
                </a:lnTo>
                <a:cubicBezTo>
                  <a:pt x="16023" y="3433"/>
                  <a:pt x="16063" y="3416"/>
                  <a:pt x="16085" y="3416"/>
                </a:cubicBezTo>
                <a:lnTo>
                  <a:pt x="16108" y="3421"/>
                </a:lnTo>
                <a:lnTo>
                  <a:pt x="16114" y="3427"/>
                </a:lnTo>
                <a:cubicBezTo>
                  <a:pt x="16125" y="3427"/>
                  <a:pt x="16131" y="3416"/>
                  <a:pt x="16131" y="3410"/>
                </a:cubicBezTo>
                <a:lnTo>
                  <a:pt x="16131" y="3404"/>
                </a:lnTo>
                <a:cubicBezTo>
                  <a:pt x="16114" y="3393"/>
                  <a:pt x="16102" y="3387"/>
                  <a:pt x="16085" y="3376"/>
                </a:cubicBezTo>
                <a:lnTo>
                  <a:pt x="16068" y="3370"/>
                </a:lnTo>
                <a:cubicBezTo>
                  <a:pt x="16051" y="3370"/>
                  <a:pt x="16034" y="3365"/>
                  <a:pt x="16034" y="3365"/>
                </a:cubicBezTo>
                <a:cubicBezTo>
                  <a:pt x="16034" y="3359"/>
                  <a:pt x="16085" y="3336"/>
                  <a:pt x="16108" y="3325"/>
                </a:cubicBezTo>
                <a:cubicBezTo>
                  <a:pt x="16131" y="3319"/>
                  <a:pt x="16136" y="3302"/>
                  <a:pt x="16136" y="3297"/>
                </a:cubicBezTo>
                <a:cubicBezTo>
                  <a:pt x="16131" y="3291"/>
                  <a:pt x="16102" y="3268"/>
                  <a:pt x="16080" y="3257"/>
                </a:cubicBezTo>
                <a:cubicBezTo>
                  <a:pt x="16075" y="3254"/>
                  <a:pt x="16070" y="3251"/>
                  <a:pt x="16066" y="3248"/>
                </a:cubicBezTo>
                <a:lnTo>
                  <a:pt x="16066" y="3248"/>
                </a:lnTo>
                <a:cubicBezTo>
                  <a:pt x="16077" y="3243"/>
                  <a:pt x="16090" y="3240"/>
                  <a:pt x="16102" y="3240"/>
                </a:cubicBezTo>
                <a:lnTo>
                  <a:pt x="16102" y="3223"/>
                </a:lnTo>
                <a:lnTo>
                  <a:pt x="16102" y="3217"/>
                </a:lnTo>
                <a:cubicBezTo>
                  <a:pt x="16097" y="3206"/>
                  <a:pt x="16125" y="3194"/>
                  <a:pt x="16136" y="3194"/>
                </a:cubicBezTo>
                <a:cubicBezTo>
                  <a:pt x="16153" y="3194"/>
                  <a:pt x="16165" y="3200"/>
                  <a:pt x="16165" y="3200"/>
                </a:cubicBezTo>
                <a:cubicBezTo>
                  <a:pt x="16165" y="3206"/>
                  <a:pt x="16148" y="3245"/>
                  <a:pt x="16142" y="3257"/>
                </a:cubicBezTo>
                <a:cubicBezTo>
                  <a:pt x="16136" y="3274"/>
                  <a:pt x="16148" y="3291"/>
                  <a:pt x="16165" y="3291"/>
                </a:cubicBezTo>
                <a:lnTo>
                  <a:pt x="16171" y="3268"/>
                </a:lnTo>
                <a:cubicBezTo>
                  <a:pt x="16171" y="3262"/>
                  <a:pt x="16165" y="3245"/>
                  <a:pt x="16171" y="3240"/>
                </a:cubicBezTo>
                <a:lnTo>
                  <a:pt x="16176" y="3234"/>
                </a:lnTo>
                <a:cubicBezTo>
                  <a:pt x="16188" y="3234"/>
                  <a:pt x="16199" y="3234"/>
                  <a:pt x="16199" y="3240"/>
                </a:cubicBezTo>
                <a:lnTo>
                  <a:pt x="16193" y="3251"/>
                </a:lnTo>
                <a:cubicBezTo>
                  <a:pt x="16193" y="3257"/>
                  <a:pt x="16205" y="3274"/>
                  <a:pt x="16222" y="3297"/>
                </a:cubicBezTo>
                <a:lnTo>
                  <a:pt x="16239" y="3308"/>
                </a:lnTo>
                <a:lnTo>
                  <a:pt x="16250" y="3314"/>
                </a:lnTo>
                <a:cubicBezTo>
                  <a:pt x="16251" y="3314"/>
                  <a:pt x="16252" y="3314"/>
                  <a:pt x="16253" y="3314"/>
                </a:cubicBezTo>
                <a:cubicBezTo>
                  <a:pt x="16266" y="3314"/>
                  <a:pt x="16261" y="3273"/>
                  <a:pt x="16256" y="3262"/>
                </a:cubicBezTo>
                <a:cubicBezTo>
                  <a:pt x="16250" y="3245"/>
                  <a:pt x="16267" y="3223"/>
                  <a:pt x="16278" y="3217"/>
                </a:cubicBezTo>
                <a:cubicBezTo>
                  <a:pt x="16290" y="3217"/>
                  <a:pt x="16239" y="3206"/>
                  <a:pt x="16227" y="3206"/>
                </a:cubicBezTo>
                <a:cubicBezTo>
                  <a:pt x="16216" y="3206"/>
                  <a:pt x="16210" y="3194"/>
                  <a:pt x="16222" y="3183"/>
                </a:cubicBezTo>
                <a:lnTo>
                  <a:pt x="16227" y="3177"/>
                </a:lnTo>
                <a:lnTo>
                  <a:pt x="16267" y="3143"/>
                </a:lnTo>
                <a:cubicBezTo>
                  <a:pt x="16291" y="3158"/>
                  <a:pt x="16331" y="3180"/>
                  <a:pt x="16346" y="3180"/>
                </a:cubicBezTo>
                <a:cubicBezTo>
                  <a:pt x="16349" y="3180"/>
                  <a:pt x="16351" y="3179"/>
                  <a:pt x="16352" y="3177"/>
                </a:cubicBezTo>
                <a:cubicBezTo>
                  <a:pt x="16358" y="3172"/>
                  <a:pt x="16380" y="3149"/>
                  <a:pt x="16409" y="3126"/>
                </a:cubicBezTo>
                <a:lnTo>
                  <a:pt x="16420" y="3132"/>
                </a:lnTo>
                <a:lnTo>
                  <a:pt x="16466" y="3155"/>
                </a:lnTo>
                <a:cubicBezTo>
                  <a:pt x="16494" y="3126"/>
                  <a:pt x="16494" y="3098"/>
                  <a:pt x="16460" y="3098"/>
                </a:cubicBezTo>
                <a:lnTo>
                  <a:pt x="16437" y="3087"/>
                </a:lnTo>
                <a:lnTo>
                  <a:pt x="16420" y="3075"/>
                </a:lnTo>
                <a:cubicBezTo>
                  <a:pt x="16413" y="3065"/>
                  <a:pt x="16399" y="3061"/>
                  <a:pt x="16382" y="3061"/>
                </a:cubicBezTo>
                <a:cubicBezTo>
                  <a:pt x="16362" y="3061"/>
                  <a:pt x="16337" y="3068"/>
                  <a:pt x="16318" y="3081"/>
                </a:cubicBezTo>
                <a:lnTo>
                  <a:pt x="16284" y="3092"/>
                </a:lnTo>
                <a:lnTo>
                  <a:pt x="16239" y="3104"/>
                </a:lnTo>
                <a:cubicBezTo>
                  <a:pt x="16220" y="3066"/>
                  <a:pt x="16197" y="3044"/>
                  <a:pt x="16180" y="3044"/>
                </a:cubicBezTo>
                <a:cubicBezTo>
                  <a:pt x="16177" y="3044"/>
                  <a:pt x="16173" y="3045"/>
                  <a:pt x="16171" y="3047"/>
                </a:cubicBezTo>
                <a:lnTo>
                  <a:pt x="16159" y="3058"/>
                </a:lnTo>
                <a:lnTo>
                  <a:pt x="16142" y="3058"/>
                </a:lnTo>
                <a:cubicBezTo>
                  <a:pt x="16136" y="3053"/>
                  <a:pt x="16131" y="3041"/>
                  <a:pt x="16131" y="3036"/>
                </a:cubicBezTo>
                <a:lnTo>
                  <a:pt x="16131" y="3030"/>
                </a:lnTo>
                <a:cubicBezTo>
                  <a:pt x="16136" y="3024"/>
                  <a:pt x="16142" y="3001"/>
                  <a:pt x="16148" y="2979"/>
                </a:cubicBezTo>
                <a:lnTo>
                  <a:pt x="16102" y="2979"/>
                </a:lnTo>
                <a:cubicBezTo>
                  <a:pt x="16091" y="2979"/>
                  <a:pt x="16080" y="2979"/>
                  <a:pt x="16074" y="2973"/>
                </a:cubicBezTo>
                <a:lnTo>
                  <a:pt x="16051" y="2962"/>
                </a:lnTo>
                <a:cubicBezTo>
                  <a:pt x="16040" y="2973"/>
                  <a:pt x="16012" y="2996"/>
                  <a:pt x="15983" y="3001"/>
                </a:cubicBezTo>
                <a:lnTo>
                  <a:pt x="15961" y="3013"/>
                </a:lnTo>
                <a:lnTo>
                  <a:pt x="15949" y="3013"/>
                </a:lnTo>
                <a:cubicBezTo>
                  <a:pt x="15944" y="3013"/>
                  <a:pt x="15938" y="3024"/>
                  <a:pt x="15938" y="3036"/>
                </a:cubicBezTo>
                <a:lnTo>
                  <a:pt x="15944" y="3036"/>
                </a:lnTo>
                <a:lnTo>
                  <a:pt x="15955" y="3041"/>
                </a:lnTo>
                <a:cubicBezTo>
                  <a:pt x="15972" y="3047"/>
                  <a:pt x="15955" y="3058"/>
                  <a:pt x="15949" y="3064"/>
                </a:cubicBezTo>
                <a:cubicBezTo>
                  <a:pt x="15944" y="3070"/>
                  <a:pt x="15955" y="3081"/>
                  <a:pt x="15966" y="3081"/>
                </a:cubicBezTo>
                <a:cubicBezTo>
                  <a:pt x="15972" y="3087"/>
                  <a:pt x="15966" y="3098"/>
                  <a:pt x="15944" y="3115"/>
                </a:cubicBezTo>
                <a:lnTo>
                  <a:pt x="15932" y="3115"/>
                </a:lnTo>
                <a:cubicBezTo>
                  <a:pt x="15921" y="3109"/>
                  <a:pt x="15904" y="3092"/>
                  <a:pt x="15898" y="3075"/>
                </a:cubicBezTo>
                <a:lnTo>
                  <a:pt x="15887" y="3047"/>
                </a:lnTo>
                <a:cubicBezTo>
                  <a:pt x="15883" y="3025"/>
                  <a:pt x="15870" y="3017"/>
                  <a:pt x="15860" y="3017"/>
                </a:cubicBezTo>
                <a:cubicBezTo>
                  <a:pt x="15854" y="3017"/>
                  <a:pt x="15849" y="3020"/>
                  <a:pt x="15847" y="3024"/>
                </a:cubicBezTo>
                <a:cubicBezTo>
                  <a:pt x="15845" y="3027"/>
                  <a:pt x="15843" y="3028"/>
                  <a:pt x="15841" y="3028"/>
                </a:cubicBezTo>
                <a:cubicBezTo>
                  <a:pt x="15833" y="3028"/>
                  <a:pt x="15829" y="3011"/>
                  <a:pt x="15824" y="2984"/>
                </a:cubicBezTo>
                <a:lnTo>
                  <a:pt x="15853" y="2962"/>
                </a:lnTo>
                <a:cubicBezTo>
                  <a:pt x="15887" y="2945"/>
                  <a:pt x="15927" y="2939"/>
                  <a:pt x="15938" y="2899"/>
                </a:cubicBezTo>
                <a:cubicBezTo>
                  <a:pt x="15944" y="2894"/>
                  <a:pt x="15961" y="2888"/>
                  <a:pt x="15966" y="2888"/>
                </a:cubicBezTo>
                <a:cubicBezTo>
                  <a:pt x="15983" y="2899"/>
                  <a:pt x="16006" y="2911"/>
                  <a:pt x="16012" y="2922"/>
                </a:cubicBezTo>
                <a:cubicBezTo>
                  <a:pt x="16015" y="2942"/>
                  <a:pt x="16025" y="2947"/>
                  <a:pt x="16034" y="2947"/>
                </a:cubicBezTo>
                <a:cubicBezTo>
                  <a:pt x="16040" y="2947"/>
                  <a:pt x="16047" y="2945"/>
                  <a:pt x="16051" y="2945"/>
                </a:cubicBezTo>
                <a:cubicBezTo>
                  <a:pt x="16080" y="2939"/>
                  <a:pt x="16108" y="2928"/>
                  <a:pt x="16125" y="2916"/>
                </a:cubicBezTo>
                <a:cubicBezTo>
                  <a:pt x="16136" y="2910"/>
                  <a:pt x="16144" y="2907"/>
                  <a:pt x="16150" y="2907"/>
                </a:cubicBezTo>
                <a:cubicBezTo>
                  <a:pt x="16161" y="2907"/>
                  <a:pt x="16167" y="2916"/>
                  <a:pt x="16171" y="2933"/>
                </a:cubicBezTo>
                <a:lnTo>
                  <a:pt x="16171" y="2950"/>
                </a:lnTo>
                <a:cubicBezTo>
                  <a:pt x="16188" y="2939"/>
                  <a:pt x="16233" y="2871"/>
                  <a:pt x="16256" y="2854"/>
                </a:cubicBezTo>
                <a:cubicBezTo>
                  <a:pt x="16261" y="2850"/>
                  <a:pt x="16267" y="2848"/>
                  <a:pt x="16273" y="2848"/>
                </a:cubicBezTo>
                <a:cubicBezTo>
                  <a:pt x="16288" y="2848"/>
                  <a:pt x="16301" y="2863"/>
                  <a:pt x="16301" y="2871"/>
                </a:cubicBezTo>
                <a:cubicBezTo>
                  <a:pt x="16304" y="2876"/>
                  <a:pt x="16307" y="2879"/>
                  <a:pt x="16312" y="2879"/>
                </a:cubicBezTo>
                <a:cubicBezTo>
                  <a:pt x="16317" y="2879"/>
                  <a:pt x="16323" y="2875"/>
                  <a:pt x="16329" y="2865"/>
                </a:cubicBezTo>
                <a:lnTo>
                  <a:pt x="16341" y="2860"/>
                </a:lnTo>
                <a:cubicBezTo>
                  <a:pt x="16352" y="2848"/>
                  <a:pt x="16363" y="2831"/>
                  <a:pt x="16358" y="2826"/>
                </a:cubicBezTo>
                <a:lnTo>
                  <a:pt x="16352" y="2809"/>
                </a:lnTo>
                <a:cubicBezTo>
                  <a:pt x="16346" y="2792"/>
                  <a:pt x="16335" y="2775"/>
                  <a:pt x="16329" y="2775"/>
                </a:cubicBezTo>
                <a:lnTo>
                  <a:pt x="16329" y="2763"/>
                </a:lnTo>
                <a:cubicBezTo>
                  <a:pt x="16326" y="2752"/>
                  <a:pt x="16317" y="2746"/>
                  <a:pt x="16307" y="2746"/>
                </a:cubicBezTo>
                <a:cubicBezTo>
                  <a:pt x="16302" y="2746"/>
                  <a:pt x="16296" y="2748"/>
                  <a:pt x="16290" y="2752"/>
                </a:cubicBezTo>
                <a:lnTo>
                  <a:pt x="16284" y="2729"/>
                </a:lnTo>
                <a:lnTo>
                  <a:pt x="16284" y="2689"/>
                </a:lnTo>
                <a:cubicBezTo>
                  <a:pt x="16256" y="2667"/>
                  <a:pt x="16250" y="2638"/>
                  <a:pt x="16278" y="2638"/>
                </a:cubicBezTo>
                <a:lnTo>
                  <a:pt x="16290" y="2644"/>
                </a:lnTo>
                <a:cubicBezTo>
                  <a:pt x="16299" y="2650"/>
                  <a:pt x="16307" y="2655"/>
                  <a:pt x="16313" y="2655"/>
                </a:cubicBezTo>
                <a:cubicBezTo>
                  <a:pt x="16319" y="2655"/>
                  <a:pt x="16324" y="2652"/>
                  <a:pt x="16329" y="2644"/>
                </a:cubicBezTo>
                <a:cubicBezTo>
                  <a:pt x="16346" y="2621"/>
                  <a:pt x="16363" y="2627"/>
                  <a:pt x="16380" y="2621"/>
                </a:cubicBezTo>
                <a:cubicBezTo>
                  <a:pt x="16397" y="2621"/>
                  <a:pt x="16409" y="2604"/>
                  <a:pt x="16420" y="2599"/>
                </a:cubicBezTo>
                <a:cubicBezTo>
                  <a:pt x="16420" y="2593"/>
                  <a:pt x="16420" y="2587"/>
                  <a:pt x="16420" y="2587"/>
                </a:cubicBezTo>
                <a:lnTo>
                  <a:pt x="16420" y="2582"/>
                </a:lnTo>
                <a:cubicBezTo>
                  <a:pt x="16420" y="2576"/>
                  <a:pt x="16454" y="2531"/>
                  <a:pt x="16466" y="2519"/>
                </a:cubicBezTo>
                <a:cubicBezTo>
                  <a:pt x="16483" y="2502"/>
                  <a:pt x="16460" y="2491"/>
                  <a:pt x="16454" y="2491"/>
                </a:cubicBezTo>
                <a:cubicBezTo>
                  <a:pt x="16449" y="2491"/>
                  <a:pt x="16397" y="2457"/>
                  <a:pt x="16409" y="2451"/>
                </a:cubicBezTo>
                <a:cubicBezTo>
                  <a:pt x="16414" y="2440"/>
                  <a:pt x="16431" y="2417"/>
                  <a:pt x="16437" y="2400"/>
                </a:cubicBezTo>
                <a:lnTo>
                  <a:pt x="16437" y="2377"/>
                </a:lnTo>
                <a:lnTo>
                  <a:pt x="16437" y="2360"/>
                </a:lnTo>
                <a:cubicBezTo>
                  <a:pt x="16454" y="2338"/>
                  <a:pt x="16477" y="2326"/>
                  <a:pt x="16494" y="2326"/>
                </a:cubicBezTo>
                <a:lnTo>
                  <a:pt x="16511" y="2332"/>
                </a:lnTo>
                <a:cubicBezTo>
                  <a:pt x="16511" y="2332"/>
                  <a:pt x="16477" y="2428"/>
                  <a:pt x="16494" y="2440"/>
                </a:cubicBezTo>
                <a:cubicBezTo>
                  <a:pt x="16511" y="2457"/>
                  <a:pt x="16534" y="2462"/>
                  <a:pt x="16534" y="2462"/>
                </a:cubicBezTo>
                <a:cubicBezTo>
                  <a:pt x="16539" y="2457"/>
                  <a:pt x="16545" y="2457"/>
                  <a:pt x="16551" y="2457"/>
                </a:cubicBezTo>
                <a:lnTo>
                  <a:pt x="16562" y="2451"/>
                </a:lnTo>
                <a:cubicBezTo>
                  <a:pt x="16579" y="2462"/>
                  <a:pt x="16636" y="2491"/>
                  <a:pt x="16647" y="2497"/>
                </a:cubicBezTo>
                <a:cubicBezTo>
                  <a:pt x="16650" y="2498"/>
                  <a:pt x="16653" y="2499"/>
                  <a:pt x="16655" y="2499"/>
                </a:cubicBezTo>
                <a:cubicBezTo>
                  <a:pt x="16666" y="2499"/>
                  <a:pt x="16669" y="2478"/>
                  <a:pt x="16664" y="2445"/>
                </a:cubicBezTo>
                <a:lnTo>
                  <a:pt x="16670" y="2428"/>
                </a:lnTo>
                <a:lnTo>
                  <a:pt x="16681" y="2406"/>
                </a:lnTo>
                <a:cubicBezTo>
                  <a:pt x="16685" y="2404"/>
                  <a:pt x="16689" y="2404"/>
                  <a:pt x="16693" y="2404"/>
                </a:cubicBezTo>
                <a:cubicBezTo>
                  <a:pt x="16720" y="2404"/>
                  <a:pt x="16736" y="2435"/>
                  <a:pt x="16721" y="2440"/>
                </a:cubicBezTo>
                <a:cubicBezTo>
                  <a:pt x="16704" y="2445"/>
                  <a:pt x="16698" y="2457"/>
                  <a:pt x="16710" y="2462"/>
                </a:cubicBezTo>
                <a:lnTo>
                  <a:pt x="16727" y="2462"/>
                </a:lnTo>
                <a:lnTo>
                  <a:pt x="16766" y="2451"/>
                </a:lnTo>
                <a:cubicBezTo>
                  <a:pt x="16806" y="2479"/>
                  <a:pt x="16846" y="2502"/>
                  <a:pt x="16857" y="2508"/>
                </a:cubicBezTo>
                <a:lnTo>
                  <a:pt x="16863" y="2508"/>
                </a:lnTo>
                <a:cubicBezTo>
                  <a:pt x="16868" y="2508"/>
                  <a:pt x="16880" y="2497"/>
                  <a:pt x="16880" y="2491"/>
                </a:cubicBezTo>
                <a:lnTo>
                  <a:pt x="16880" y="2474"/>
                </a:lnTo>
                <a:cubicBezTo>
                  <a:pt x="16880" y="2457"/>
                  <a:pt x="16925" y="2428"/>
                  <a:pt x="16942" y="2423"/>
                </a:cubicBezTo>
                <a:cubicBezTo>
                  <a:pt x="16944" y="2422"/>
                  <a:pt x="16945" y="2422"/>
                  <a:pt x="16946" y="2422"/>
                </a:cubicBezTo>
                <a:cubicBezTo>
                  <a:pt x="16960" y="2422"/>
                  <a:pt x="16964" y="2446"/>
                  <a:pt x="16959" y="2457"/>
                </a:cubicBezTo>
                <a:cubicBezTo>
                  <a:pt x="16959" y="2459"/>
                  <a:pt x="16961" y="2461"/>
                  <a:pt x="16963" y="2461"/>
                </a:cubicBezTo>
                <a:cubicBezTo>
                  <a:pt x="16971" y="2461"/>
                  <a:pt x="16990" y="2448"/>
                  <a:pt x="16999" y="2440"/>
                </a:cubicBezTo>
                <a:cubicBezTo>
                  <a:pt x="17005" y="2434"/>
                  <a:pt x="16993" y="2389"/>
                  <a:pt x="16988" y="2372"/>
                </a:cubicBezTo>
                <a:cubicBezTo>
                  <a:pt x="16982" y="2360"/>
                  <a:pt x="16976" y="2338"/>
                  <a:pt x="16976" y="2332"/>
                </a:cubicBezTo>
                <a:lnTo>
                  <a:pt x="16976" y="2326"/>
                </a:lnTo>
                <a:cubicBezTo>
                  <a:pt x="16985" y="2314"/>
                  <a:pt x="17004" y="2308"/>
                  <a:pt x="17022" y="2308"/>
                </a:cubicBezTo>
                <a:cubicBezTo>
                  <a:pt x="17038" y="2308"/>
                  <a:pt x="17053" y="2313"/>
                  <a:pt x="17061" y="2321"/>
                </a:cubicBezTo>
                <a:lnTo>
                  <a:pt x="17073" y="2332"/>
                </a:lnTo>
                <a:cubicBezTo>
                  <a:pt x="17074" y="2336"/>
                  <a:pt x="17076" y="2337"/>
                  <a:pt x="17078" y="2337"/>
                </a:cubicBezTo>
                <a:cubicBezTo>
                  <a:pt x="17087" y="2337"/>
                  <a:pt x="17102" y="2317"/>
                  <a:pt x="17107" y="2304"/>
                </a:cubicBezTo>
                <a:cubicBezTo>
                  <a:pt x="17108" y="2301"/>
                  <a:pt x="17110" y="2300"/>
                  <a:pt x="17111" y="2300"/>
                </a:cubicBezTo>
                <a:cubicBezTo>
                  <a:pt x="17119" y="2300"/>
                  <a:pt x="17124" y="2341"/>
                  <a:pt x="17124" y="2360"/>
                </a:cubicBezTo>
                <a:cubicBezTo>
                  <a:pt x="17124" y="2377"/>
                  <a:pt x="17095" y="2400"/>
                  <a:pt x="17090" y="2400"/>
                </a:cubicBezTo>
                <a:cubicBezTo>
                  <a:pt x="17078" y="2400"/>
                  <a:pt x="17095" y="2411"/>
                  <a:pt x="17124" y="2417"/>
                </a:cubicBezTo>
                <a:lnTo>
                  <a:pt x="17158" y="2417"/>
                </a:lnTo>
                <a:cubicBezTo>
                  <a:pt x="17163" y="2406"/>
                  <a:pt x="17175" y="2389"/>
                  <a:pt x="17186" y="2372"/>
                </a:cubicBezTo>
                <a:lnTo>
                  <a:pt x="17197" y="2383"/>
                </a:lnTo>
                <a:lnTo>
                  <a:pt x="17214" y="2400"/>
                </a:lnTo>
                <a:cubicBezTo>
                  <a:pt x="17232" y="2417"/>
                  <a:pt x="17249" y="2428"/>
                  <a:pt x="17254" y="2428"/>
                </a:cubicBezTo>
                <a:lnTo>
                  <a:pt x="17243" y="2445"/>
                </a:lnTo>
                <a:cubicBezTo>
                  <a:pt x="17249" y="2440"/>
                  <a:pt x="17266" y="2411"/>
                  <a:pt x="17277" y="2389"/>
                </a:cubicBezTo>
                <a:lnTo>
                  <a:pt x="17294" y="2400"/>
                </a:lnTo>
                <a:lnTo>
                  <a:pt x="17339" y="2428"/>
                </a:lnTo>
                <a:cubicBezTo>
                  <a:pt x="17373" y="2406"/>
                  <a:pt x="17373" y="2349"/>
                  <a:pt x="17373" y="2338"/>
                </a:cubicBezTo>
                <a:cubicBezTo>
                  <a:pt x="17373" y="2321"/>
                  <a:pt x="17368" y="2287"/>
                  <a:pt x="17362" y="2281"/>
                </a:cubicBezTo>
                <a:cubicBezTo>
                  <a:pt x="17356" y="2275"/>
                  <a:pt x="17362" y="2264"/>
                  <a:pt x="17362" y="2264"/>
                </a:cubicBezTo>
                <a:cubicBezTo>
                  <a:pt x="17368" y="2264"/>
                  <a:pt x="17396" y="2287"/>
                  <a:pt x="17407" y="2298"/>
                </a:cubicBezTo>
                <a:cubicBezTo>
                  <a:pt x="17419" y="2309"/>
                  <a:pt x="17402" y="2349"/>
                  <a:pt x="17413" y="2360"/>
                </a:cubicBezTo>
                <a:cubicBezTo>
                  <a:pt x="17419" y="2363"/>
                  <a:pt x="17430" y="2365"/>
                  <a:pt x="17441" y="2365"/>
                </a:cubicBezTo>
                <a:cubicBezTo>
                  <a:pt x="17451" y="2365"/>
                  <a:pt x="17461" y="2363"/>
                  <a:pt x="17464" y="2360"/>
                </a:cubicBezTo>
                <a:cubicBezTo>
                  <a:pt x="17470" y="2360"/>
                  <a:pt x="17470" y="2338"/>
                  <a:pt x="17464" y="2315"/>
                </a:cubicBezTo>
                <a:lnTo>
                  <a:pt x="17475" y="2309"/>
                </a:lnTo>
                <a:cubicBezTo>
                  <a:pt x="17487" y="2292"/>
                  <a:pt x="17498" y="2264"/>
                  <a:pt x="17532" y="2264"/>
                </a:cubicBezTo>
                <a:cubicBezTo>
                  <a:pt x="17538" y="2258"/>
                  <a:pt x="17521" y="2247"/>
                  <a:pt x="17515" y="2247"/>
                </a:cubicBezTo>
                <a:cubicBezTo>
                  <a:pt x="17510" y="2242"/>
                  <a:pt x="17537" y="2205"/>
                  <a:pt x="17554" y="2205"/>
                </a:cubicBezTo>
                <a:cubicBezTo>
                  <a:pt x="17557" y="2205"/>
                  <a:pt x="17559" y="2206"/>
                  <a:pt x="17561" y="2207"/>
                </a:cubicBezTo>
                <a:cubicBezTo>
                  <a:pt x="17562" y="2208"/>
                  <a:pt x="17564" y="2209"/>
                  <a:pt x="17565" y="2209"/>
                </a:cubicBezTo>
                <a:cubicBezTo>
                  <a:pt x="17582" y="2209"/>
                  <a:pt x="17606" y="2159"/>
                  <a:pt x="17606" y="2133"/>
                </a:cubicBezTo>
                <a:cubicBezTo>
                  <a:pt x="17602" y="2117"/>
                  <a:pt x="17607" y="2106"/>
                  <a:pt x="17614" y="2106"/>
                </a:cubicBezTo>
                <a:cubicBezTo>
                  <a:pt x="17617" y="2106"/>
                  <a:pt x="17620" y="2108"/>
                  <a:pt x="17623" y="2111"/>
                </a:cubicBezTo>
                <a:lnTo>
                  <a:pt x="17629" y="2116"/>
                </a:lnTo>
                <a:cubicBezTo>
                  <a:pt x="17634" y="2116"/>
                  <a:pt x="17646" y="2111"/>
                  <a:pt x="17646" y="2111"/>
                </a:cubicBezTo>
                <a:lnTo>
                  <a:pt x="17651" y="2105"/>
                </a:lnTo>
                <a:cubicBezTo>
                  <a:pt x="17657" y="2094"/>
                  <a:pt x="17634" y="2071"/>
                  <a:pt x="17623" y="2071"/>
                </a:cubicBezTo>
                <a:cubicBezTo>
                  <a:pt x="17621" y="2070"/>
                  <a:pt x="17618" y="2069"/>
                  <a:pt x="17615" y="2069"/>
                </a:cubicBezTo>
                <a:cubicBezTo>
                  <a:pt x="17602" y="2069"/>
                  <a:pt x="17582" y="2078"/>
                  <a:pt x="17578" y="2082"/>
                </a:cubicBezTo>
                <a:cubicBezTo>
                  <a:pt x="17566" y="2082"/>
                  <a:pt x="17572" y="2150"/>
                  <a:pt x="17555" y="2150"/>
                </a:cubicBezTo>
                <a:cubicBezTo>
                  <a:pt x="17538" y="2145"/>
                  <a:pt x="17532" y="2128"/>
                  <a:pt x="17538" y="2122"/>
                </a:cubicBezTo>
                <a:cubicBezTo>
                  <a:pt x="17538" y="2111"/>
                  <a:pt x="17515" y="2099"/>
                  <a:pt x="17504" y="2094"/>
                </a:cubicBezTo>
                <a:cubicBezTo>
                  <a:pt x="17492" y="2094"/>
                  <a:pt x="17492" y="2065"/>
                  <a:pt x="17498" y="2060"/>
                </a:cubicBezTo>
                <a:cubicBezTo>
                  <a:pt x="17498" y="2057"/>
                  <a:pt x="17497" y="2055"/>
                  <a:pt x="17494" y="2055"/>
                </a:cubicBezTo>
                <a:cubicBezTo>
                  <a:pt x="17491" y="2055"/>
                  <a:pt x="17487" y="2057"/>
                  <a:pt x="17481" y="2060"/>
                </a:cubicBezTo>
                <a:lnTo>
                  <a:pt x="17475" y="2054"/>
                </a:lnTo>
                <a:lnTo>
                  <a:pt x="17453" y="2048"/>
                </a:lnTo>
                <a:cubicBezTo>
                  <a:pt x="17419" y="2037"/>
                  <a:pt x="17413" y="2020"/>
                  <a:pt x="17436" y="2009"/>
                </a:cubicBezTo>
                <a:lnTo>
                  <a:pt x="17436" y="2009"/>
                </a:lnTo>
                <a:lnTo>
                  <a:pt x="17441" y="2014"/>
                </a:lnTo>
                <a:cubicBezTo>
                  <a:pt x="17447" y="2017"/>
                  <a:pt x="17451" y="2018"/>
                  <a:pt x="17454" y="2018"/>
                </a:cubicBezTo>
                <a:cubicBezTo>
                  <a:pt x="17464" y="2018"/>
                  <a:pt x="17464" y="2006"/>
                  <a:pt x="17464" y="1997"/>
                </a:cubicBezTo>
                <a:cubicBezTo>
                  <a:pt x="17458" y="1992"/>
                  <a:pt x="17447" y="1969"/>
                  <a:pt x="17447" y="1969"/>
                </a:cubicBezTo>
                <a:lnTo>
                  <a:pt x="17458" y="1952"/>
                </a:lnTo>
                <a:cubicBezTo>
                  <a:pt x="17475" y="1963"/>
                  <a:pt x="17498" y="1975"/>
                  <a:pt x="17515" y="1980"/>
                </a:cubicBezTo>
                <a:lnTo>
                  <a:pt x="17527" y="1969"/>
                </a:lnTo>
                <a:lnTo>
                  <a:pt x="17544" y="1958"/>
                </a:lnTo>
                <a:cubicBezTo>
                  <a:pt x="17566" y="1940"/>
                  <a:pt x="17544" y="1923"/>
                  <a:pt x="17527" y="1923"/>
                </a:cubicBezTo>
                <a:cubicBezTo>
                  <a:pt x="17515" y="1923"/>
                  <a:pt x="17521" y="1906"/>
                  <a:pt x="17549" y="1889"/>
                </a:cubicBezTo>
                <a:lnTo>
                  <a:pt x="17578" y="1884"/>
                </a:lnTo>
                <a:lnTo>
                  <a:pt x="17651" y="1884"/>
                </a:lnTo>
                <a:cubicBezTo>
                  <a:pt x="17663" y="1827"/>
                  <a:pt x="17674" y="1770"/>
                  <a:pt x="17674" y="1770"/>
                </a:cubicBezTo>
                <a:cubicBezTo>
                  <a:pt x="17674" y="1765"/>
                  <a:pt x="17651" y="1759"/>
                  <a:pt x="17629" y="1753"/>
                </a:cubicBezTo>
                <a:lnTo>
                  <a:pt x="17617" y="1742"/>
                </a:lnTo>
                <a:cubicBezTo>
                  <a:pt x="17606" y="1736"/>
                  <a:pt x="17600" y="1714"/>
                  <a:pt x="17600" y="1697"/>
                </a:cubicBezTo>
                <a:cubicBezTo>
                  <a:pt x="17595" y="1685"/>
                  <a:pt x="17595" y="1674"/>
                  <a:pt x="17600" y="1657"/>
                </a:cubicBezTo>
                <a:lnTo>
                  <a:pt x="17600" y="1640"/>
                </a:lnTo>
                <a:cubicBezTo>
                  <a:pt x="17606" y="1617"/>
                  <a:pt x="17578" y="1617"/>
                  <a:pt x="17566" y="1617"/>
                </a:cubicBezTo>
                <a:cubicBezTo>
                  <a:pt x="17561" y="1623"/>
                  <a:pt x="17555" y="1645"/>
                  <a:pt x="17561" y="1668"/>
                </a:cubicBezTo>
                <a:lnTo>
                  <a:pt x="17555" y="1674"/>
                </a:lnTo>
                <a:lnTo>
                  <a:pt x="17544" y="1685"/>
                </a:lnTo>
                <a:cubicBezTo>
                  <a:pt x="17532" y="1674"/>
                  <a:pt x="17504" y="1651"/>
                  <a:pt x="17481" y="1640"/>
                </a:cubicBezTo>
                <a:lnTo>
                  <a:pt x="17453" y="1640"/>
                </a:lnTo>
                <a:cubicBezTo>
                  <a:pt x="17453" y="1640"/>
                  <a:pt x="17464" y="1611"/>
                  <a:pt x="17470" y="1606"/>
                </a:cubicBezTo>
                <a:cubicBezTo>
                  <a:pt x="17470" y="1600"/>
                  <a:pt x="17453" y="1526"/>
                  <a:pt x="17475" y="1515"/>
                </a:cubicBezTo>
                <a:cubicBezTo>
                  <a:pt x="17498" y="1509"/>
                  <a:pt x="17504" y="1464"/>
                  <a:pt x="17504" y="1453"/>
                </a:cubicBezTo>
                <a:cubicBezTo>
                  <a:pt x="17504" y="1441"/>
                  <a:pt x="17498" y="1424"/>
                  <a:pt x="17492" y="1418"/>
                </a:cubicBezTo>
                <a:lnTo>
                  <a:pt x="17487" y="1418"/>
                </a:lnTo>
                <a:cubicBezTo>
                  <a:pt x="17487" y="1417"/>
                  <a:pt x="17485" y="1416"/>
                  <a:pt x="17482" y="1416"/>
                </a:cubicBezTo>
                <a:cubicBezTo>
                  <a:pt x="17477" y="1416"/>
                  <a:pt x="17470" y="1418"/>
                  <a:pt x="17470" y="1418"/>
                </a:cubicBezTo>
                <a:lnTo>
                  <a:pt x="17458" y="1447"/>
                </a:lnTo>
                <a:cubicBezTo>
                  <a:pt x="17452" y="1468"/>
                  <a:pt x="17440" y="1475"/>
                  <a:pt x="17429" y="1475"/>
                </a:cubicBezTo>
                <a:cubicBezTo>
                  <a:pt x="17419" y="1475"/>
                  <a:pt x="17410" y="1469"/>
                  <a:pt x="17407" y="1464"/>
                </a:cubicBezTo>
                <a:cubicBezTo>
                  <a:pt x="17404" y="1453"/>
                  <a:pt x="17398" y="1449"/>
                  <a:pt x="17391" y="1449"/>
                </a:cubicBezTo>
                <a:cubicBezTo>
                  <a:pt x="17387" y="1449"/>
                  <a:pt x="17383" y="1450"/>
                  <a:pt x="17379" y="1453"/>
                </a:cubicBezTo>
                <a:lnTo>
                  <a:pt x="17328" y="1453"/>
                </a:lnTo>
                <a:cubicBezTo>
                  <a:pt x="17328" y="1444"/>
                  <a:pt x="17326" y="1441"/>
                  <a:pt x="17323" y="1441"/>
                </a:cubicBezTo>
                <a:cubicBezTo>
                  <a:pt x="17316" y="1441"/>
                  <a:pt x="17304" y="1459"/>
                  <a:pt x="17300" y="1475"/>
                </a:cubicBezTo>
                <a:cubicBezTo>
                  <a:pt x="17288" y="1492"/>
                  <a:pt x="17271" y="1509"/>
                  <a:pt x="17266" y="1509"/>
                </a:cubicBezTo>
                <a:cubicBezTo>
                  <a:pt x="17266" y="1509"/>
                  <a:pt x="17243" y="1464"/>
                  <a:pt x="17214" y="1407"/>
                </a:cubicBezTo>
                <a:lnTo>
                  <a:pt x="17146" y="1447"/>
                </a:lnTo>
                <a:lnTo>
                  <a:pt x="17141" y="1453"/>
                </a:lnTo>
                <a:cubicBezTo>
                  <a:pt x="17135" y="1441"/>
                  <a:pt x="17129" y="1418"/>
                  <a:pt x="17135" y="1396"/>
                </a:cubicBezTo>
                <a:lnTo>
                  <a:pt x="17141" y="1384"/>
                </a:lnTo>
                <a:lnTo>
                  <a:pt x="17146" y="1379"/>
                </a:lnTo>
                <a:cubicBezTo>
                  <a:pt x="17163" y="1379"/>
                  <a:pt x="17180" y="1362"/>
                  <a:pt x="17186" y="1339"/>
                </a:cubicBezTo>
                <a:lnTo>
                  <a:pt x="17186" y="1339"/>
                </a:lnTo>
                <a:lnTo>
                  <a:pt x="17163" y="1345"/>
                </a:lnTo>
                <a:cubicBezTo>
                  <a:pt x="17154" y="1348"/>
                  <a:pt x="17145" y="1353"/>
                  <a:pt x="17140" y="1353"/>
                </a:cubicBezTo>
                <a:cubicBezTo>
                  <a:pt x="17136" y="1353"/>
                  <a:pt x="17136" y="1349"/>
                  <a:pt x="17141" y="1339"/>
                </a:cubicBezTo>
                <a:cubicBezTo>
                  <a:pt x="17152" y="1311"/>
                  <a:pt x="17146" y="1294"/>
                  <a:pt x="17124" y="1288"/>
                </a:cubicBezTo>
                <a:lnTo>
                  <a:pt x="17095" y="1271"/>
                </a:lnTo>
                <a:cubicBezTo>
                  <a:pt x="17092" y="1285"/>
                  <a:pt x="17085" y="1289"/>
                  <a:pt x="17078" y="1289"/>
                </a:cubicBezTo>
                <a:cubicBezTo>
                  <a:pt x="17070" y="1289"/>
                  <a:pt x="17061" y="1285"/>
                  <a:pt x="17056" y="1282"/>
                </a:cubicBezTo>
                <a:cubicBezTo>
                  <a:pt x="17050" y="1277"/>
                  <a:pt x="17029" y="1272"/>
                  <a:pt x="17007" y="1272"/>
                </a:cubicBezTo>
                <a:cubicBezTo>
                  <a:pt x="16986" y="1272"/>
                  <a:pt x="16965" y="1277"/>
                  <a:pt x="16959" y="1288"/>
                </a:cubicBezTo>
                <a:cubicBezTo>
                  <a:pt x="16952" y="1299"/>
                  <a:pt x="16940" y="1303"/>
                  <a:pt x="16933" y="1303"/>
                </a:cubicBezTo>
                <a:cubicBezTo>
                  <a:pt x="16928" y="1303"/>
                  <a:pt x="16925" y="1301"/>
                  <a:pt x="16925" y="1299"/>
                </a:cubicBezTo>
                <a:cubicBezTo>
                  <a:pt x="16924" y="1299"/>
                  <a:pt x="16924" y="1298"/>
                  <a:pt x="16923" y="1298"/>
                </a:cubicBezTo>
                <a:cubicBezTo>
                  <a:pt x="16915" y="1298"/>
                  <a:pt x="16896" y="1317"/>
                  <a:pt x="16891" y="1322"/>
                </a:cubicBezTo>
                <a:cubicBezTo>
                  <a:pt x="16880" y="1333"/>
                  <a:pt x="16840" y="1379"/>
                  <a:pt x="16846" y="1390"/>
                </a:cubicBezTo>
                <a:cubicBezTo>
                  <a:pt x="16846" y="1401"/>
                  <a:pt x="16795" y="1413"/>
                  <a:pt x="16772" y="1413"/>
                </a:cubicBezTo>
                <a:cubicBezTo>
                  <a:pt x="16749" y="1413"/>
                  <a:pt x="16744" y="1379"/>
                  <a:pt x="16749" y="1367"/>
                </a:cubicBezTo>
                <a:cubicBezTo>
                  <a:pt x="16755" y="1356"/>
                  <a:pt x="16749" y="1345"/>
                  <a:pt x="16749" y="1345"/>
                </a:cubicBezTo>
                <a:cubicBezTo>
                  <a:pt x="16744" y="1345"/>
                  <a:pt x="16727" y="1367"/>
                  <a:pt x="16715" y="1379"/>
                </a:cubicBezTo>
                <a:cubicBezTo>
                  <a:pt x="16714" y="1381"/>
                  <a:pt x="16713" y="1382"/>
                  <a:pt x="16711" y="1382"/>
                </a:cubicBezTo>
                <a:cubicBezTo>
                  <a:pt x="16705" y="1382"/>
                  <a:pt x="16697" y="1365"/>
                  <a:pt x="16692" y="1333"/>
                </a:cubicBezTo>
                <a:lnTo>
                  <a:pt x="16715" y="1311"/>
                </a:lnTo>
                <a:cubicBezTo>
                  <a:pt x="16721" y="1305"/>
                  <a:pt x="16710" y="1288"/>
                  <a:pt x="16704" y="1288"/>
                </a:cubicBezTo>
                <a:cubicBezTo>
                  <a:pt x="16702" y="1286"/>
                  <a:pt x="16700" y="1286"/>
                  <a:pt x="16698" y="1286"/>
                </a:cubicBezTo>
                <a:cubicBezTo>
                  <a:pt x="16692" y="1286"/>
                  <a:pt x="16685" y="1290"/>
                  <a:pt x="16681" y="1294"/>
                </a:cubicBezTo>
                <a:lnTo>
                  <a:pt x="16670" y="1305"/>
                </a:lnTo>
                <a:cubicBezTo>
                  <a:pt x="16663" y="1321"/>
                  <a:pt x="16657" y="1328"/>
                  <a:pt x="16652" y="1328"/>
                </a:cubicBezTo>
                <a:cubicBezTo>
                  <a:pt x="16647" y="1328"/>
                  <a:pt x="16644" y="1324"/>
                  <a:pt x="16641" y="1316"/>
                </a:cubicBezTo>
                <a:cubicBezTo>
                  <a:pt x="16619" y="1311"/>
                  <a:pt x="16596" y="1305"/>
                  <a:pt x="16579" y="1305"/>
                </a:cubicBezTo>
                <a:cubicBezTo>
                  <a:pt x="16553" y="1300"/>
                  <a:pt x="16571" y="1265"/>
                  <a:pt x="16545" y="1265"/>
                </a:cubicBezTo>
                <a:cubicBezTo>
                  <a:pt x="16544" y="1265"/>
                  <a:pt x="16542" y="1265"/>
                  <a:pt x="16539" y="1265"/>
                </a:cubicBezTo>
                <a:lnTo>
                  <a:pt x="16494" y="1271"/>
                </a:lnTo>
                <a:cubicBezTo>
                  <a:pt x="16449" y="1271"/>
                  <a:pt x="16409" y="1316"/>
                  <a:pt x="16414" y="1333"/>
                </a:cubicBezTo>
                <a:cubicBezTo>
                  <a:pt x="16414" y="1350"/>
                  <a:pt x="16392" y="1362"/>
                  <a:pt x="16352" y="1367"/>
                </a:cubicBezTo>
                <a:lnTo>
                  <a:pt x="16341" y="1350"/>
                </a:lnTo>
                <a:lnTo>
                  <a:pt x="16307" y="1316"/>
                </a:lnTo>
                <a:cubicBezTo>
                  <a:pt x="16261" y="1311"/>
                  <a:pt x="16205" y="1299"/>
                  <a:pt x="16176" y="1294"/>
                </a:cubicBezTo>
                <a:lnTo>
                  <a:pt x="16171" y="1282"/>
                </a:lnTo>
                <a:cubicBezTo>
                  <a:pt x="16163" y="1274"/>
                  <a:pt x="16157" y="1271"/>
                  <a:pt x="16152" y="1271"/>
                </a:cubicBezTo>
                <a:cubicBezTo>
                  <a:pt x="16143" y="1271"/>
                  <a:pt x="16137" y="1279"/>
                  <a:pt x="16130" y="1279"/>
                </a:cubicBezTo>
                <a:cubicBezTo>
                  <a:pt x="16129" y="1279"/>
                  <a:pt x="16127" y="1278"/>
                  <a:pt x="16125" y="1277"/>
                </a:cubicBezTo>
                <a:cubicBezTo>
                  <a:pt x="16108" y="1265"/>
                  <a:pt x="16091" y="1254"/>
                  <a:pt x="16074" y="1248"/>
                </a:cubicBezTo>
                <a:cubicBezTo>
                  <a:pt x="16071" y="1245"/>
                  <a:pt x="16067" y="1244"/>
                  <a:pt x="16063" y="1244"/>
                </a:cubicBezTo>
                <a:cubicBezTo>
                  <a:pt x="16058" y="1244"/>
                  <a:pt x="16054" y="1245"/>
                  <a:pt x="16051" y="1248"/>
                </a:cubicBezTo>
                <a:cubicBezTo>
                  <a:pt x="16044" y="1263"/>
                  <a:pt x="16029" y="1263"/>
                  <a:pt x="16014" y="1263"/>
                </a:cubicBezTo>
                <a:cubicBezTo>
                  <a:pt x="16007" y="1263"/>
                  <a:pt x="16000" y="1263"/>
                  <a:pt x="15995" y="1265"/>
                </a:cubicBezTo>
                <a:lnTo>
                  <a:pt x="15978" y="1277"/>
                </a:lnTo>
                <a:cubicBezTo>
                  <a:pt x="15968" y="1295"/>
                  <a:pt x="15955" y="1306"/>
                  <a:pt x="15947" y="1306"/>
                </a:cubicBezTo>
                <a:cubicBezTo>
                  <a:pt x="15946" y="1306"/>
                  <a:pt x="15945" y="1306"/>
                  <a:pt x="15944" y="1305"/>
                </a:cubicBezTo>
                <a:cubicBezTo>
                  <a:pt x="15944" y="1305"/>
                  <a:pt x="15927" y="1282"/>
                  <a:pt x="15915" y="1260"/>
                </a:cubicBezTo>
                <a:lnTo>
                  <a:pt x="15870" y="1277"/>
                </a:lnTo>
                <a:lnTo>
                  <a:pt x="15858" y="1277"/>
                </a:lnTo>
                <a:cubicBezTo>
                  <a:pt x="15847" y="1277"/>
                  <a:pt x="15824" y="1265"/>
                  <a:pt x="15807" y="1248"/>
                </a:cubicBezTo>
                <a:lnTo>
                  <a:pt x="15796" y="1237"/>
                </a:lnTo>
                <a:lnTo>
                  <a:pt x="15762" y="1197"/>
                </a:lnTo>
                <a:cubicBezTo>
                  <a:pt x="15745" y="1214"/>
                  <a:pt x="15717" y="1243"/>
                  <a:pt x="15694" y="1265"/>
                </a:cubicBezTo>
                <a:lnTo>
                  <a:pt x="15660" y="1265"/>
                </a:lnTo>
                <a:cubicBezTo>
                  <a:pt x="15643" y="1271"/>
                  <a:pt x="15626" y="1299"/>
                  <a:pt x="15609" y="1322"/>
                </a:cubicBezTo>
                <a:cubicBezTo>
                  <a:pt x="15597" y="1322"/>
                  <a:pt x="15597" y="1265"/>
                  <a:pt x="15603" y="1243"/>
                </a:cubicBezTo>
                <a:cubicBezTo>
                  <a:pt x="15609" y="1226"/>
                  <a:pt x="15580" y="1209"/>
                  <a:pt x="15569" y="1209"/>
                </a:cubicBezTo>
                <a:cubicBezTo>
                  <a:pt x="15560" y="1213"/>
                  <a:pt x="15525" y="1229"/>
                  <a:pt x="15503" y="1229"/>
                </a:cubicBezTo>
                <a:cubicBezTo>
                  <a:pt x="15498" y="1229"/>
                  <a:pt x="15493" y="1228"/>
                  <a:pt x="15490" y="1226"/>
                </a:cubicBezTo>
                <a:cubicBezTo>
                  <a:pt x="15478" y="1214"/>
                  <a:pt x="15461" y="1186"/>
                  <a:pt x="15450" y="1169"/>
                </a:cubicBezTo>
                <a:lnTo>
                  <a:pt x="15427" y="1169"/>
                </a:lnTo>
                <a:cubicBezTo>
                  <a:pt x="15410" y="1169"/>
                  <a:pt x="15393" y="1152"/>
                  <a:pt x="15376" y="1152"/>
                </a:cubicBezTo>
                <a:lnTo>
                  <a:pt x="15353" y="1152"/>
                </a:lnTo>
                <a:cubicBezTo>
                  <a:pt x="15331" y="1152"/>
                  <a:pt x="15302" y="1146"/>
                  <a:pt x="15297" y="1140"/>
                </a:cubicBezTo>
                <a:cubicBezTo>
                  <a:pt x="15291" y="1135"/>
                  <a:pt x="15291" y="1123"/>
                  <a:pt x="15297" y="1123"/>
                </a:cubicBezTo>
                <a:cubicBezTo>
                  <a:pt x="15302" y="1118"/>
                  <a:pt x="15314" y="1112"/>
                  <a:pt x="15319" y="1112"/>
                </a:cubicBezTo>
                <a:cubicBezTo>
                  <a:pt x="15325" y="1114"/>
                  <a:pt x="15331" y="1114"/>
                  <a:pt x="15337" y="1114"/>
                </a:cubicBezTo>
                <a:cubicBezTo>
                  <a:pt x="15353" y="1114"/>
                  <a:pt x="15370" y="1111"/>
                  <a:pt x="15385" y="1111"/>
                </a:cubicBezTo>
                <a:cubicBezTo>
                  <a:pt x="15407" y="1111"/>
                  <a:pt x="15427" y="1118"/>
                  <a:pt x="15439" y="1152"/>
                </a:cubicBezTo>
                <a:cubicBezTo>
                  <a:pt x="15439" y="1152"/>
                  <a:pt x="15456" y="1146"/>
                  <a:pt x="15461" y="1146"/>
                </a:cubicBezTo>
                <a:lnTo>
                  <a:pt x="15478" y="1129"/>
                </a:lnTo>
                <a:cubicBezTo>
                  <a:pt x="15485" y="1117"/>
                  <a:pt x="15496" y="1113"/>
                  <a:pt x="15506" y="1113"/>
                </a:cubicBezTo>
                <a:cubicBezTo>
                  <a:pt x="15514" y="1113"/>
                  <a:pt x="15521" y="1115"/>
                  <a:pt x="15524" y="1118"/>
                </a:cubicBezTo>
                <a:cubicBezTo>
                  <a:pt x="15524" y="1119"/>
                  <a:pt x="15525" y="1120"/>
                  <a:pt x="15526" y="1120"/>
                </a:cubicBezTo>
                <a:cubicBezTo>
                  <a:pt x="15534" y="1120"/>
                  <a:pt x="15553" y="1081"/>
                  <a:pt x="15558" y="1061"/>
                </a:cubicBezTo>
                <a:cubicBezTo>
                  <a:pt x="15560" y="1055"/>
                  <a:pt x="15572" y="1053"/>
                  <a:pt x="15588" y="1053"/>
                </a:cubicBezTo>
                <a:cubicBezTo>
                  <a:pt x="15610" y="1053"/>
                  <a:pt x="15639" y="1057"/>
                  <a:pt x="15660" y="1057"/>
                </a:cubicBezTo>
                <a:cubicBezTo>
                  <a:pt x="15667" y="1057"/>
                  <a:pt x="15672" y="1056"/>
                  <a:pt x="15677" y="1055"/>
                </a:cubicBezTo>
                <a:cubicBezTo>
                  <a:pt x="15705" y="1044"/>
                  <a:pt x="15739" y="1021"/>
                  <a:pt x="15756" y="999"/>
                </a:cubicBezTo>
                <a:lnTo>
                  <a:pt x="15745" y="982"/>
                </a:lnTo>
                <a:lnTo>
                  <a:pt x="15745" y="976"/>
                </a:lnTo>
                <a:cubicBezTo>
                  <a:pt x="15740" y="966"/>
                  <a:pt x="15804" y="932"/>
                  <a:pt x="15845" y="932"/>
                </a:cubicBezTo>
                <a:cubicBezTo>
                  <a:pt x="15852" y="932"/>
                  <a:pt x="15859" y="934"/>
                  <a:pt x="15864" y="936"/>
                </a:cubicBezTo>
                <a:cubicBezTo>
                  <a:pt x="15898" y="959"/>
                  <a:pt x="15910" y="993"/>
                  <a:pt x="15898" y="999"/>
                </a:cubicBezTo>
                <a:cubicBezTo>
                  <a:pt x="15892" y="1004"/>
                  <a:pt x="15938" y="1044"/>
                  <a:pt x="15961" y="1050"/>
                </a:cubicBezTo>
                <a:cubicBezTo>
                  <a:pt x="15964" y="1050"/>
                  <a:pt x="15966" y="1051"/>
                  <a:pt x="15969" y="1051"/>
                </a:cubicBezTo>
                <a:cubicBezTo>
                  <a:pt x="15987" y="1051"/>
                  <a:pt x="16000" y="1035"/>
                  <a:pt x="16000" y="1016"/>
                </a:cubicBezTo>
                <a:lnTo>
                  <a:pt x="15961" y="1016"/>
                </a:lnTo>
                <a:cubicBezTo>
                  <a:pt x="15955" y="1016"/>
                  <a:pt x="15949" y="1010"/>
                  <a:pt x="15949" y="1010"/>
                </a:cubicBezTo>
                <a:cubicBezTo>
                  <a:pt x="15944" y="1004"/>
                  <a:pt x="15949" y="993"/>
                  <a:pt x="15949" y="993"/>
                </a:cubicBezTo>
                <a:lnTo>
                  <a:pt x="15978" y="970"/>
                </a:lnTo>
                <a:cubicBezTo>
                  <a:pt x="15999" y="953"/>
                  <a:pt x="16037" y="946"/>
                  <a:pt x="16062" y="946"/>
                </a:cubicBezTo>
                <a:cubicBezTo>
                  <a:pt x="16069" y="946"/>
                  <a:pt x="16076" y="946"/>
                  <a:pt x="16080" y="948"/>
                </a:cubicBezTo>
                <a:cubicBezTo>
                  <a:pt x="16091" y="948"/>
                  <a:pt x="16074" y="1021"/>
                  <a:pt x="16085" y="1027"/>
                </a:cubicBezTo>
                <a:cubicBezTo>
                  <a:pt x="16091" y="1030"/>
                  <a:pt x="16098" y="1031"/>
                  <a:pt x="16104" y="1031"/>
                </a:cubicBezTo>
                <a:cubicBezTo>
                  <a:pt x="16110" y="1031"/>
                  <a:pt x="16114" y="1030"/>
                  <a:pt x="16114" y="1027"/>
                </a:cubicBezTo>
                <a:cubicBezTo>
                  <a:pt x="16114" y="1027"/>
                  <a:pt x="16125" y="982"/>
                  <a:pt x="16136" y="925"/>
                </a:cubicBezTo>
                <a:lnTo>
                  <a:pt x="16199" y="908"/>
                </a:lnTo>
                <a:lnTo>
                  <a:pt x="16216" y="902"/>
                </a:lnTo>
                <a:cubicBezTo>
                  <a:pt x="16224" y="894"/>
                  <a:pt x="16234" y="891"/>
                  <a:pt x="16243" y="891"/>
                </a:cubicBezTo>
                <a:cubicBezTo>
                  <a:pt x="16251" y="891"/>
                  <a:pt x="16258" y="894"/>
                  <a:pt x="16261" y="897"/>
                </a:cubicBezTo>
                <a:cubicBezTo>
                  <a:pt x="16262" y="898"/>
                  <a:pt x="16264" y="898"/>
                  <a:pt x="16266" y="898"/>
                </a:cubicBezTo>
                <a:cubicBezTo>
                  <a:pt x="16273" y="898"/>
                  <a:pt x="16285" y="890"/>
                  <a:pt x="16290" y="885"/>
                </a:cubicBezTo>
                <a:cubicBezTo>
                  <a:pt x="16301" y="879"/>
                  <a:pt x="16307" y="879"/>
                  <a:pt x="16312" y="879"/>
                </a:cubicBezTo>
                <a:cubicBezTo>
                  <a:pt x="16318" y="885"/>
                  <a:pt x="16329" y="919"/>
                  <a:pt x="16341" y="953"/>
                </a:cubicBezTo>
                <a:lnTo>
                  <a:pt x="16380" y="965"/>
                </a:lnTo>
                <a:lnTo>
                  <a:pt x="16386" y="970"/>
                </a:lnTo>
                <a:cubicBezTo>
                  <a:pt x="16386" y="983"/>
                  <a:pt x="16392" y="989"/>
                  <a:pt x="16398" y="989"/>
                </a:cubicBezTo>
                <a:cubicBezTo>
                  <a:pt x="16400" y="989"/>
                  <a:pt x="16402" y="989"/>
                  <a:pt x="16403" y="987"/>
                </a:cubicBezTo>
                <a:cubicBezTo>
                  <a:pt x="16403" y="982"/>
                  <a:pt x="16414" y="953"/>
                  <a:pt x="16420" y="925"/>
                </a:cubicBezTo>
                <a:lnTo>
                  <a:pt x="16477" y="965"/>
                </a:lnTo>
                <a:lnTo>
                  <a:pt x="16494" y="965"/>
                </a:lnTo>
                <a:cubicBezTo>
                  <a:pt x="16494" y="959"/>
                  <a:pt x="16500" y="948"/>
                  <a:pt x="16500" y="948"/>
                </a:cubicBezTo>
                <a:lnTo>
                  <a:pt x="16460" y="902"/>
                </a:lnTo>
                <a:cubicBezTo>
                  <a:pt x="16500" y="891"/>
                  <a:pt x="16551" y="874"/>
                  <a:pt x="16573" y="862"/>
                </a:cubicBezTo>
                <a:lnTo>
                  <a:pt x="16590" y="874"/>
                </a:lnTo>
                <a:lnTo>
                  <a:pt x="16602" y="885"/>
                </a:lnTo>
                <a:cubicBezTo>
                  <a:pt x="16602" y="908"/>
                  <a:pt x="16624" y="925"/>
                  <a:pt x="16647" y="925"/>
                </a:cubicBezTo>
                <a:lnTo>
                  <a:pt x="16670" y="919"/>
                </a:lnTo>
                <a:cubicBezTo>
                  <a:pt x="16675" y="914"/>
                  <a:pt x="16664" y="908"/>
                  <a:pt x="16647" y="908"/>
                </a:cubicBezTo>
                <a:lnTo>
                  <a:pt x="16636" y="908"/>
                </a:lnTo>
                <a:cubicBezTo>
                  <a:pt x="16630" y="908"/>
                  <a:pt x="16624" y="902"/>
                  <a:pt x="16619" y="902"/>
                </a:cubicBezTo>
                <a:cubicBezTo>
                  <a:pt x="16619" y="891"/>
                  <a:pt x="16619" y="874"/>
                  <a:pt x="16619" y="874"/>
                </a:cubicBezTo>
                <a:lnTo>
                  <a:pt x="16658" y="874"/>
                </a:lnTo>
                <a:cubicBezTo>
                  <a:pt x="16663" y="872"/>
                  <a:pt x="16668" y="871"/>
                  <a:pt x="16674" y="871"/>
                </a:cubicBezTo>
                <a:cubicBezTo>
                  <a:pt x="16705" y="871"/>
                  <a:pt x="16740" y="897"/>
                  <a:pt x="16755" y="897"/>
                </a:cubicBezTo>
                <a:cubicBezTo>
                  <a:pt x="16772" y="897"/>
                  <a:pt x="16800" y="902"/>
                  <a:pt x="16817" y="908"/>
                </a:cubicBezTo>
                <a:cubicBezTo>
                  <a:pt x="16820" y="909"/>
                  <a:pt x="16823" y="909"/>
                  <a:pt x="16825" y="909"/>
                </a:cubicBezTo>
                <a:cubicBezTo>
                  <a:pt x="16834" y="909"/>
                  <a:pt x="16831" y="899"/>
                  <a:pt x="16817" y="885"/>
                </a:cubicBezTo>
                <a:lnTo>
                  <a:pt x="16812" y="879"/>
                </a:lnTo>
                <a:cubicBezTo>
                  <a:pt x="16778" y="862"/>
                  <a:pt x="16812" y="845"/>
                  <a:pt x="16812" y="828"/>
                </a:cubicBezTo>
                <a:cubicBezTo>
                  <a:pt x="16812" y="813"/>
                  <a:pt x="16822" y="811"/>
                  <a:pt x="16832" y="811"/>
                </a:cubicBezTo>
                <a:cubicBezTo>
                  <a:pt x="16837" y="811"/>
                  <a:pt x="16842" y="811"/>
                  <a:pt x="16846" y="811"/>
                </a:cubicBezTo>
                <a:lnTo>
                  <a:pt x="16885" y="834"/>
                </a:lnTo>
                <a:cubicBezTo>
                  <a:pt x="16925" y="823"/>
                  <a:pt x="17005" y="828"/>
                  <a:pt x="17016" y="817"/>
                </a:cubicBezTo>
                <a:cubicBezTo>
                  <a:pt x="17027" y="806"/>
                  <a:pt x="17056" y="789"/>
                  <a:pt x="17073" y="783"/>
                </a:cubicBezTo>
                <a:lnTo>
                  <a:pt x="17078" y="811"/>
                </a:lnTo>
                <a:cubicBezTo>
                  <a:pt x="17078" y="822"/>
                  <a:pt x="17083" y="831"/>
                  <a:pt x="17088" y="831"/>
                </a:cubicBezTo>
                <a:cubicBezTo>
                  <a:pt x="17091" y="831"/>
                  <a:pt x="17093" y="829"/>
                  <a:pt x="17095" y="823"/>
                </a:cubicBezTo>
                <a:lnTo>
                  <a:pt x="17101" y="789"/>
                </a:lnTo>
                <a:cubicBezTo>
                  <a:pt x="17124" y="766"/>
                  <a:pt x="17152" y="687"/>
                  <a:pt x="17163" y="664"/>
                </a:cubicBezTo>
                <a:cubicBezTo>
                  <a:pt x="17167" y="659"/>
                  <a:pt x="17171" y="656"/>
                  <a:pt x="17175" y="656"/>
                </a:cubicBezTo>
                <a:cubicBezTo>
                  <a:pt x="17185" y="656"/>
                  <a:pt x="17195" y="669"/>
                  <a:pt x="17203" y="692"/>
                </a:cubicBezTo>
                <a:lnTo>
                  <a:pt x="17175" y="749"/>
                </a:lnTo>
                <a:lnTo>
                  <a:pt x="17163" y="777"/>
                </a:lnTo>
                <a:cubicBezTo>
                  <a:pt x="17146" y="806"/>
                  <a:pt x="17141" y="840"/>
                  <a:pt x="17146" y="851"/>
                </a:cubicBezTo>
                <a:lnTo>
                  <a:pt x="17163" y="840"/>
                </a:lnTo>
                <a:lnTo>
                  <a:pt x="17163" y="834"/>
                </a:lnTo>
                <a:cubicBezTo>
                  <a:pt x="17165" y="835"/>
                  <a:pt x="17168" y="836"/>
                  <a:pt x="17170" y="836"/>
                </a:cubicBezTo>
                <a:cubicBezTo>
                  <a:pt x="17184" y="836"/>
                  <a:pt x="17197" y="804"/>
                  <a:pt x="17197" y="789"/>
                </a:cubicBezTo>
                <a:cubicBezTo>
                  <a:pt x="17197" y="779"/>
                  <a:pt x="17203" y="775"/>
                  <a:pt x="17212" y="775"/>
                </a:cubicBezTo>
                <a:cubicBezTo>
                  <a:pt x="17220" y="775"/>
                  <a:pt x="17230" y="778"/>
                  <a:pt x="17243" y="783"/>
                </a:cubicBezTo>
                <a:lnTo>
                  <a:pt x="17254" y="806"/>
                </a:lnTo>
                <a:lnTo>
                  <a:pt x="17271" y="823"/>
                </a:lnTo>
                <a:cubicBezTo>
                  <a:pt x="17311" y="834"/>
                  <a:pt x="17317" y="862"/>
                  <a:pt x="17294" y="879"/>
                </a:cubicBezTo>
                <a:lnTo>
                  <a:pt x="17294" y="897"/>
                </a:lnTo>
                <a:lnTo>
                  <a:pt x="17294" y="919"/>
                </a:lnTo>
                <a:cubicBezTo>
                  <a:pt x="17299" y="928"/>
                  <a:pt x="17305" y="931"/>
                  <a:pt x="17312" y="931"/>
                </a:cubicBezTo>
                <a:cubicBezTo>
                  <a:pt x="17326" y="931"/>
                  <a:pt x="17341" y="914"/>
                  <a:pt x="17345" y="902"/>
                </a:cubicBezTo>
                <a:cubicBezTo>
                  <a:pt x="17351" y="885"/>
                  <a:pt x="17390" y="879"/>
                  <a:pt x="17402" y="879"/>
                </a:cubicBezTo>
                <a:cubicBezTo>
                  <a:pt x="17402" y="880"/>
                  <a:pt x="17402" y="880"/>
                  <a:pt x="17403" y="880"/>
                </a:cubicBezTo>
                <a:cubicBezTo>
                  <a:pt x="17408" y="880"/>
                  <a:pt x="17334" y="794"/>
                  <a:pt x="17334" y="783"/>
                </a:cubicBezTo>
                <a:cubicBezTo>
                  <a:pt x="17334" y="766"/>
                  <a:pt x="17362" y="766"/>
                  <a:pt x="17368" y="766"/>
                </a:cubicBezTo>
                <a:cubicBezTo>
                  <a:pt x="17379" y="760"/>
                  <a:pt x="17390" y="732"/>
                  <a:pt x="17402" y="704"/>
                </a:cubicBezTo>
                <a:lnTo>
                  <a:pt x="17436" y="698"/>
                </a:lnTo>
                <a:cubicBezTo>
                  <a:pt x="17453" y="692"/>
                  <a:pt x="17470" y="675"/>
                  <a:pt x="17487" y="670"/>
                </a:cubicBezTo>
                <a:cubicBezTo>
                  <a:pt x="17510" y="658"/>
                  <a:pt x="17481" y="641"/>
                  <a:pt x="17487" y="630"/>
                </a:cubicBezTo>
                <a:lnTo>
                  <a:pt x="17504" y="613"/>
                </a:lnTo>
                <a:cubicBezTo>
                  <a:pt x="17527" y="601"/>
                  <a:pt x="17561" y="579"/>
                  <a:pt x="17566" y="573"/>
                </a:cubicBezTo>
                <a:cubicBezTo>
                  <a:pt x="17572" y="573"/>
                  <a:pt x="17561" y="556"/>
                  <a:pt x="17538" y="545"/>
                </a:cubicBezTo>
                <a:lnTo>
                  <a:pt x="17532" y="550"/>
                </a:lnTo>
                <a:cubicBezTo>
                  <a:pt x="17525" y="560"/>
                  <a:pt x="17518" y="563"/>
                  <a:pt x="17511" y="563"/>
                </a:cubicBezTo>
                <a:cubicBezTo>
                  <a:pt x="17498" y="563"/>
                  <a:pt x="17485" y="550"/>
                  <a:pt x="17470" y="550"/>
                </a:cubicBezTo>
                <a:lnTo>
                  <a:pt x="17447" y="550"/>
                </a:lnTo>
                <a:cubicBezTo>
                  <a:pt x="17419" y="550"/>
                  <a:pt x="17385" y="550"/>
                  <a:pt x="17373" y="556"/>
                </a:cubicBezTo>
                <a:lnTo>
                  <a:pt x="17368" y="533"/>
                </a:lnTo>
                <a:lnTo>
                  <a:pt x="17356" y="499"/>
                </a:lnTo>
                <a:cubicBezTo>
                  <a:pt x="17334" y="505"/>
                  <a:pt x="17322" y="539"/>
                  <a:pt x="17322" y="550"/>
                </a:cubicBezTo>
                <a:cubicBezTo>
                  <a:pt x="17322" y="556"/>
                  <a:pt x="17311" y="562"/>
                  <a:pt x="17300" y="567"/>
                </a:cubicBezTo>
                <a:lnTo>
                  <a:pt x="17294" y="562"/>
                </a:lnTo>
                <a:cubicBezTo>
                  <a:pt x="17286" y="554"/>
                  <a:pt x="17279" y="551"/>
                  <a:pt x="17271" y="551"/>
                </a:cubicBezTo>
                <a:cubicBezTo>
                  <a:pt x="17263" y="551"/>
                  <a:pt x="17255" y="556"/>
                  <a:pt x="17249" y="562"/>
                </a:cubicBezTo>
                <a:cubicBezTo>
                  <a:pt x="17241" y="570"/>
                  <a:pt x="17233" y="583"/>
                  <a:pt x="17221" y="583"/>
                </a:cubicBezTo>
                <a:cubicBezTo>
                  <a:pt x="17216" y="583"/>
                  <a:pt x="17210" y="580"/>
                  <a:pt x="17203" y="573"/>
                </a:cubicBezTo>
                <a:lnTo>
                  <a:pt x="17203" y="567"/>
                </a:lnTo>
                <a:cubicBezTo>
                  <a:pt x="17186" y="573"/>
                  <a:pt x="17158" y="584"/>
                  <a:pt x="17135" y="590"/>
                </a:cubicBezTo>
                <a:lnTo>
                  <a:pt x="17078" y="590"/>
                </a:lnTo>
                <a:cubicBezTo>
                  <a:pt x="17069" y="578"/>
                  <a:pt x="17058" y="574"/>
                  <a:pt x="17050" y="574"/>
                </a:cubicBezTo>
                <a:cubicBezTo>
                  <a:pt x="17043" y="574"/>
                  <a:pt x="17039" y="576"/>
                  <a:pt x="17039" y="579"/>
                </a:cubicBezTo>
                <a:cubicBezTo>
                  <a:pt x="17038" y="580"/>
                  <a:pt x="17037" y="580"/>
                  <a:pt x="17035" y="580"/>
                </a:cubicBezTo>
                <a:cubicBezTo>
                  <a:pt x="17027" y="580"/>
                  <a:pt x="17009" y="567"/>
                  <a:pt x="17005" y="562"/>
                </a:cubicBezTo>
                <a:cubicBezTo>
                  <a:pt x="17003" y="558"/>
                  <a:pt x="16999" y="557"/>
                  <a:pt x="16996" y="557"/>
                </a:cubicBezTo>
                <a:cubicBezTo>
                  <a:pt x="16987" y="557"/>
                  <a:pt x="16976" y="564"/>
                  <a:pt x="16976" y="567"/>
                </a:cubicBezTo>
                <a:cubicBezTo>
                  <a:pt x="16971" y="573"/>
                  <a:pt x="16988" y="607"/>
                  <a:pt x="16993" y="618"/>
                </a:cubicBezTo>
                <a:cubicBezTo>
                  <a:pt x="17005" y="630"/>
                  <a:pt x="16993" y="647"/>
                  <a:pt x="16971" y="647"/>
                </a:cubicBezTo>
                <a:lnTo>
                  <a:pt x="16959" y="647"/>
                </a:lnTo>
                <a:cubicBezTo>
                  <a:pt x="16936" y="636"/>
                  <a:pt x="16919" y="624"/>
                  <a:pt x="16902" y="613"/>
                </a:cubicBezTo>
                <a:cubicBezTo>
                  <a:pt x="16885" y="607"/>
                  <a:pt x="16863" y="613"/>
                  <a:pt x="16851" y="601"/>
                </a:cubicBezTo>
                <a:cubicBezTo>
                  <a:pt x="16846" y="596"/>
                  <a:pt x="16842" y="594"/>
                  <a:pt x="16838" y="594"/>
                </a:cubicBezTo>
                <a:cubicBezTo>
                  <a:pt x="16827" y="594"/>
                  <a:pt x="16819" y="609"/>
                  <a:pt x="16805" y="609"/>
                </a:cubicBezTo>
                <a:cubicBezTo>
                  <a:pt x="16802" y="609"/>
                  <a:pt x="16798" y="609"/>
                  <a:pt x="16795" y="607"/>
                </a:cubicBezTo>
                <a:lnTo>
                  <a:pt x="16772" y="596"/>
                </a:lnTo>
                <a:lnTo>
                  <a:pt x="16772" y="596"/>
                </a:lnTo>
                <a:cubicBezTo>
                  <a:pt x="16761" y="618"/>
                  <a:pt x="16778" y="647"/>
                  <a:pt x="16789" y="647"/>
                </a:cubicBezTo>
                <a:cubicBezTo>
                  <a:pt x="16800" y="653"/>
                  <a:pt x="16783" y="658"/>
                  <a:pt x="16749" y="664"/>
                </a:cubicBezTo>
                <a:lnTo>
                  <a:pt x="16721" y="664"/>
                </a:lnTo>
                <a:cubicBezTo>
                  <a:pt x="16705" y="659"/>
                  <a:pt x="16718" y="629"/>
                  <a:pt x="16698" y="629"/>
                </a:cubicBezTo>
                <a:cubicBezTo>
                  <a:pt x="16697" y="629"/>
                  <a:pt x="16695" y="629"/>
                  <a:pt x="16692" y="630"/>
                </a:cubicBezTo>
                <a:cubicBezTo>
                  <a:pt x="16670" y="630"/>
                  <a:pt x="16653" y="641"/>
                  <a:pt x="16630" y="647"/>
                </a:cubicBezTo>
                <a:lnTo>
                  <a:pt x="16602" y="647"/>
                </a:lnTo>
                <a:cubicBezTo>
                  <a:pt x="16568" y="647"/>
                  <a:pt x="16539" y="698"/>
                  <a:pt x="16539" y="709"/>
                </a:cubicBezTo>
                <a:cubicBezTo>
                  <a:pt x="16539" y="720"/>
                  <a:pt x="16515" y="729"/>
                  <a:pt x="16500" y="729"/>
                </a:cubicBezTo>
                <a:cubicBezTo>
                  <a:pt x="16492" y="729"/>
                  <a:pt x="16486" y="727"/>
                  <a:pt x="16488" y="721"/>
                </a:cubicBezTo>
                <a:cubicBezTo>
                  <a:pt x="16490" y="714"/>
                  <a:pt x="16488" y="711"/>
                  <a:pt x="16485" y="711"/>
                </a:cubicBezTo>
                <a:cubicBezTo>
                  <a:pt x="16478" y="711"/>
                  <a:pt x="16464" y="724"/>
                  <a:pt x="16460" y="732"/>
                </a:cubicBezTo>
                <a:cubicBezTo>
                  <a:pt x="16458" y="734"/>
                  <a:pt x="16454" y="735"/>
                  <a:pt x="16451" y="735"/>
                </a:cubicBezTo>
                <a:cubicBezTo>
                  <a:pt x="16434" y="735"/>
                  <a:pt x="16407" y="718"/>
                  <a:pt x="16397" y="709"/>
                </a:cubicBezTo>
                <a:cubicBezTo>
                  <a:pt x="16394" y="704"/>
                  <a:pt x="16387" y="703"/>
                  <a:pt x="16379" y="703"/>
                </a:cubicBezTo>
                <a:cubicBezTo>
                  <a:pt x="16370" y="703"/>
                  <a:pt x="16358" y="705"/>
                  <a:pt x="16350" y="705"/>
                </a:cubicBezTo>
                <a:cubicBezTo>
                  <a:pt x="16342" y="705"/>
                  <a:pt x="16337" y="703"/>
                  <a:pt x="16335" y="698"/>
                </a:cubicBezTo>
                <a:cubicBezTo>
                  <a:pt x="16335" y="694"/>
                  <a:pt x="16335" y="693"/>
                  <a:pt x="16334" y="693"/>
                </a:cubicBezTo>
                <a:cubicBezTo>
                  <a:pt x="16333" y="693"/>
                  <a:pt x="16329" y="713"/>
                  <a:pt x="16329" y="726"/>
                </a:cubicBezTo>
                <a:cubicBezTo>
                  <a:pt x="16326" y="736"/>
                  <a:pt x="16318" y="740"/>
                  <a:pt x="16306" y="740"/>
                </a:cubicBezTo>
                <a:cubicBezTo>
                  <a:pt x="16297" y="740"/>
                  <a:pt x="16285" y="737"/>
                  <a:pt x="16273" y="732"/>
                </a:cubicBezTo>
                <a:lnTo>
                  <a:pt x="16301" y="704"/>
                </a:lnTo>
                <a:lnTo>
                  <a:pt x="16324" y="675"/>
                </a:lnTo>
                <a:cubicBezTo>
                  <a:pt x="16322" y="675"/>
                  <a:pt x="16320" y="674"/>
                  <a:pt x="16317" y="674"/>
                </a:cubicBezTo>
                <a:cubicBezTo>
                  <a:pt x="16294" y="674"/>
                  <a:pt x="16260" y="699"/>
                  <a:pt x="16250" y="709"/>
                </a:cubicBezTo>
                <a:cubicBezTo>
                  <a:pt x="16244" y="721"/>
                  <a:pt x="16244" y="743"/>
                  <a:pt x="16261" y="749"/>
                </a:cubicBezTo>
                <a:lnTo>
                  <a:pt x="16267" y="760"/>
                </a:lnTo>
                <a:cubicBezTo>
                  <a:pt x="16273" y="772"/>
                  <a:pt x="16278" y="794"/>
                  <a:pt x="16267" y="806"/>
                </a:cubicBezTo>
                <a:cubicBezTo>
                  <a:pt x="16263" y="810"/>
                  <a:pt x="16248" y="814"/>
                  <a:pt x="16237" y="814"/>
                </a:cubicBezTo>
                <a:cubicBezTo>
                  <a:pt x="16233" y="814"/>
                  <a:pt x="16229" y="813"/>
                  <a:pt x="16227" y="811"/>
                </a:cubicBezTo>
                <a:cubicBezTo>
                  <a:pt x="16217" y="801"/>
                  <a:pt x="16207" y="796"/>
                  <a:pt x="16198" y="796"/>
                </a:cubicBezTo>
                <a:cubicBezTo>
                  <a:pt x="16187" y="796"/>
                  <a:pt x="16177" y="802"/>
                  <a:pt x="16165" y="811"/>
                </a:cubicBezTo>
                <a:lnTo>
                  <a:pt x="16148" y="823"/>
                </a:lnTo>
                <a:cubicBezTo>
                  <a:pt x="16143" y="824"/>
                  <a:pt x="16138" y="824"/>
                  <a:pt x="16133" y="824"/>
                </a:cubicBezTo>
                <a:cubicBezTo>
                  <a:pt x="16112" y="824"/>
                  <a:pt x="16099" y="814"/>
                  <a:pt x="16108" y="800"/>
                </a:cubicBezTo>
                <a:lnTo>
                  <a:pt x="16114" y="794"/>
                </a:lnTo>
                <a:lnTo>
                  <a:pt x="16136" y="777"/>
                </a:lnTo>
                <a:cubicBezTo>
                  <a:pt x="16153" y="760"/>
                  <a:pt x="16142" y="704"/>
                  <a:pt x="16142" y="681"/>
                </a:cubicBezTo>
                <a:cubicBezTo>
                  <a:pt x="16147" y="667"/>
                  <a:pt x="16144" y="657"/>
                  <a:pt x="16143" y="657"/>
                </a:cubicBezTo>
                <a:lnTo>
                  <a:pt x="16143" y="657"/>
                </a:lnTo>
                <a:cubicBezTo>
                  <a:pt x="16142" y="657"/>
                  <a:pt x="16142" y="657"/>
                  <a:pt x="16142" y="658"/>
                </a:cubicBezTo>
                <a:lnTo>
                  <a:pt x="16136" y="664"/>
                </a:lnTo>
                <a:cubicBezTo>
                  <a:pt x="16136" y="675"/>
                  <a:pt x="16136" y="698"/>
                  <a:pt x="16125" y="698"/>
                </a:cubicBezTo>
                <a:cubicBezTo>
                  <a:pt x="16121" y="700"/>
                  <a:pt x="16118" y="702"/>
                  <a:pt x="16115" y="702"/>
                </a:cubicBezTo>
                <a:cubicBezTo>
                  <a:pt x="16104" y="702"/>
                  <a:pt x="16098" y="688"/>
                  <a:pt x="16102" y="675"/>
                </a:cubicBezTo>
                <a:lnTo>
                  <a:pt x="16102" y="670"/>
                </a:lnTo>
                <a:cubicBezTo>
                  <a:pt x="16091" y="670"/>
                  <a:pt x="16074" y="715"/>
                  <a:pt x="16057" y="726"/>
                </a:cubicBezTo>
                <a:cubicBezTo>
                  <a:pt x="16034" y="738"/>
                  <a:pt x="16012" y="760"/>
                  <a:pt x="16006" y="766"/>
                </a:cubicBezTo>
                <a:cubicBezTo>
                  <a:pt x="16005" y="767"/>
                  <a:pt x="16004" y="767"/>
                  <a:pt x="16002" y="767"/>
                </a:cubicBezTo>
                <a:cubicBezTo>
                  <a:pt x="15985" y="767"/>
                  <a:pt x="15937" y="741"/>
                  <a:pt x="15927" y="721"/>
                </a:cubicBezTo>
                <a:cubicBezTo>
                  <a:pt x="15915" y="704"/>
                  <a:pt x="15904" y="687"/>
                  <a:pt x="15898" y="681"/>
                </a:cubicBezTo>
                <a:lnTo>
                  <a:pt x="15892" y="681"/>
                </a:lnTo>
                <a:cubicBezTo>
                  <a:pt x="15887" y="687"/>
                  <a:pt x="15875" y="687"/>
                  <a:pt x="15870" y="692"/>
                </a:cubicBezTo>
                <a:cubicBezTo>
                  <a:pt x="15870" y="698"/>
                  <a:pt x="15870" y="709"/>
                  <a:pt x="15870" y="715"/>
                </a:cubicBezTo>
                <a:cubicBezTo>
                  <a:pt x="15870" y="730"/>
                  <a:pt x="15865" y="740"/>
                  <a:pt x="15855" y="740"/>
                </a:cubicBezTo>
                <a:cubicBezTo>
                  <a:pt x="15850" y="740"/>
                  <a:pt x="15843" y="738"/>
                  <a:pt x="15836" y="732"/>
                </a:cubicBezTo>
                <a:lnTo>
                  <a:pt x="15824" y="721"/>
                </a:lnTo>
                <a:cubicBezTo>
                  <a:pt x="15813" y="726"/>
                  <a:pt x="15762" y="743"/>
                  <a:pt x="15711" y="760"/>
                </a:cubicBezTo>
                <a:lnTo>
                  <a:pt x="15660" y="721"/>
                </a:lnTo>
                <a:cubicBezTo>
                  <a:pt x="15654" y="721"/>
                  <a:pt x="15643" y="749"/>
                  <a:pt x="15637" y="760"/>
                </a:cubicBezTo>
                <a:cubicBezTo>
                  <a:pt x="15637" y="762"/>
                  <a:pt x="15630" y="764"/>
                  <a:pt x="15621" y="764"/>
                </a:cubicBezTo>
                <a:cubicBezTo>
                  <a:pt x="15606" y="764"/>
                  <a:pt x="15584" y="760"/>
                  <a:pt x="15580" y="749"/>
                </a:cubicBezTo>
                <a:cubicBezTo>
                  <a:pt x="15579" y="744"/>
                  <a:pt x="15576" y="742"/>
                  <a:pt x="15574" y="742"/>
                </a:cubicBezTo>
                <a:cubicBezTo>
                  <a:pt x="15569" y="742"/>
                  <a:pt x="15563" y="751"/>
                  <a:pt x="15563" y="755"/>
                </a:cubicBezTo>
                <a:cubicBezTo>
                  <a:pt x="15560" y="761"/>
                  <a:pt x="15547" y="764"/>
                  <a:pt x="15529" y="764"/>
                </a:cubicBezTo>
                <a:cubicBezTo>
                  <a:pt x="15516" y="764"/>
                  <a:pt x="15500" y="763"/>
                  <a:pt x="15484" y="760"/>
                </a:cubicBezTo>
                <a:lnTo>
                  <a:pt x="15416" y="760"/>
                </a:lnTo>
                <a:lnTo>
                  <a:pt x="15410" y="766"/>
                </a:lnTo>
                <a:cubicBezTo>
                  <a:pt x="15399" y="766"/>
                  <a:pt x="15393" y="760"/>
                  <a:pt x="15388" y="749"/>
                </a:cubicBezTo>
                <a:lnTo>
                  <a:pt x="15382" y="743"/>
                </a:lnTo>
                <a:lnTo>
                  <a:pt x="15376" y="738"/>
                </a:lnTo>
                <a:cubicBezTo>
                  <a:pt x="15365" y="743"/>
                  <a:pt x="15348" y="783"/>
                  <a:pt x="15331" y="789"/>
                </a:cubicBezTo>
                <a:cubicBezTo>
                  <a:pt x="15319" y="789"/>
                  <a:pt x="15285" y="766"/>
                  <a:pt x="15280" y="755"/>
                </a:cubicBezTo>
                <a:cubicBezTo>
                  <a:pt x="15278" y="753"/>
                  <a:pt x="15276" y="752"/>
                  <a:pt x="15275" y="752"/>
                </a:cubicBezTo>
                <a:cubicBezTo>
                  <a:pt x="15265" y="752"/>
                  <a:pt x="15255" y="778"/>
                  <a:pt x="15246" y="811"/>
                </a:cubicBezTo>
                <a:lnTo>
                  <a:pt x="15189" y="811"/>
                </a:lnTo>
                <a:cubicBezTo>
                  <a:pt x="15183" y="806"/>
                  <a:pt x="15195" y="772"/>
                  <a:pt x="15206" y="760"/>
                </a:cubicBezTo>
                <a:cubicBezTo>
                  <a:pt x="15212" y="755"/>
                  <a:pt x="15183" y="743"/>
                  <a:pt x="15138" y="743"/>
                </a:cubicBezTo>
                <a:lnTo>
                  <a:pt x="15144" y="800"/>
                </a:lnTo>
                <a:cubicBezTo>
                  <a:pt x="15144" y="800"/>
                  <a:pt x="15132" y="811"/>
                  <a:pt x="15127" y="811"/>
                </a:cubicBezTo>
                <a:lnTo>
                  <a:pt x="15115" y="811"/>
                </a:lnTo>
                <a:cubicBezTo>
                  <a:pt x="15109" y="806"/>
                  <a:pt x="15092" y="789"/>
                  <a:pt x="15081" y="777"/>
                </a:cubicBezTo>
                <a:lnTo>
                  <a:pt x="15064" y="800"/>
                </a:lnTo>
                <a:lnTo>
                  <a:pt x="15047" y="823"/>
                </a:lnTo>
                <a:cubicBezTo>
                  <a:pt x="15042" y="825"/>
                  <a:pt x="15037" y="826"/>
                  <a:pt x="15032" y="826"/>
                </a:cubicBezTo>
                <a:cubicBezTo>
                  <a:pt x="15005" y="826"/>
                  <a:pt x="14985" y="790"/>
                  <a:pt x="14985" y="766"/>
                </a:cubicBezTo>
                <a:cubicBezTo>
                  <a:pt x="14985" y="759"/>
                  <a:pt x="14981" y="756"/>
                  <a:pt x="14977" y="756"/>
                </a:cubicBezTo>
                <a:cubicBezTo>
                  <a:pt x="14966" y="756"/>
                  <a:pt x="14949" y="770"/>
                  <a:pt x="14945" y="777"/>
                </a:cubicBezTo>
                <a:cubicBezTo>
                  <a:pt x="14938" y="784"/>
                  <a:pt x="14929" y="789"/>
                  <a:pt x="14921" y="789"/>
                </a:cubicBezTo>
                <a:cubicBezTo>
                  <a:pt x="14917" y="789"/>
                  <a:pt x="14913" y="787"/>
                  <a:pt x="14911" y="783"/>
                </a:cubicBezTo>
                <a:lnTo>
                  <a:pt x="14905" y="783"/>
                </a:lnTo>
                <a:cubicBezTo>
                  <a:pt x="14900" y="782"/>
                  <a:pt x="14894" y="782"/>
                  <a:pt x="14888" y="782"/>
                </a:cubicBezTo>
                <a:cubicBezTo>
                  <a:pt x="14859" y="782"/>
                  <a:pt x="14820" y="792"/>
                  <a:pt x="14792" y="806"/>
                </a:cubicBezTo>
                <a:cubicBezTo>
                  <a:pt x="14786" y="806"/>
                  <a:pt x="14780" y="800"/>
                  <a:pt x="14775" y="800"/>
                </a:cubicBezTo>
                <a:lnTo>
                  <a:pt x="14752" y="800"/>
                </a:lnTo>
                <a:cubicBezTo>
                  <a:pt x="14749" y="799"/>
                  <a:pt x="14745" y="799"/>
                  <a:pt x="14741" y="799"/>
                </a:cubicBezTo>
                <a:cubicBezTo>
                  <a:pt x="14719" y="799"/>
                  <a:pt x="14683" y="809"/>
                  <a:pt x="14650" y="823"/>
                </a:cubicBezTo>
                <a:lnTo>
                  <a:pt x="14622" y="845"/>
                </a:lnTo>
                <a:cubicBezTo>
                  <a:pt x="14616" y="845"/>
                  <a:pt x="14605" y="845"/>
                  <a:pt x="14599" y="840"/>
                </a:cubicBezTo>
                <a:lnTo>
                  <a:pt x="14582" y="817"/>
                </a:lnTo>
                <a:cubicBezTo>
                  <a:pt x="14553" y="823"/>
                  <a:pt x="14514" y="840"/>
                  <a:pt x="14485" y="845"/>
                </a:cubicBezTo>
                <a:lnTo>
                  <a:pt x="14463" y="834"/>
                </a:lnTo>
                <a:cubicBezTo>
                  <a:pt x="14450" y="826"/>
                  <a:pt x="14436" y="823"/>
                  <a:pt x="14422" y="823"/>
                </a:cubicBezTo>
                <a:cubicBezTo>
                  <a:pt x="14399" y="823"/>
                  <a:pt x="14376" y="831"/>
                  <a:pt x="14355" y="834"/>
                </a:cubicBezTo>
                <a:lnTo>
                  <a:pt x="14321" y="840"/>
                </a:lnTo>
                <a:cubicBezTo>
                  <a:pt x="14318" y="833"/>
                  <a:pt x="14314" y="830"/>
                  <a:pt x="14310" y="830"/>
                </a:cubicBezTo>
                <a:cubicBezTo>
                  <a:pt x="14297" y="830"/>
                  <a:pt x="14278" y="857"/>
                  <a:pt x="14270" y="874"/>
                </a:cubicBezTo>
                <a:cubicBezTo>
                  <a:pt x="14264" y="897"/>
                  <a:pt x="14247" y="919"/>
                  <a:pt x="14241" y="925"/>
                </a:cubicBezTo>
                <a:cubicBezTo>
                  <a:pt x="14230" y="925"/>
                  <a:pt x="14230" y="919"/>
                  <a:pt x="14230" y="914"/>
                </a:cubicBezTo>
                <a:lnTo>
                  <a:pt x="14230" y="902"/>
                </a:lnTo>
                <a:lnTo>
                  <a:pt x="14236" y="862"/>
                </a:lnTo>
                <a:cubicBezTo>
                  <a:pt x="14219" y="834"/>
                  <a:pt x="14145" y="817"/>
                  <a:pt x="14134" y="806"/>
                </a:cubicBezTo>
                <a:cubicBezTo>
                  <a:pt x="14122" y="789"/>
                  <a:pt x="14122" y="761"/>
                  <a:pt x="14133" y="738"/>
                </a:cubicBezTo>
                <a:lnTo>
                  <a:pt x="14133" y="738"/>
                </a:lnTo>
                <a:cubicBezTo>
                  <a:pt x="14114" y="740"/>
                  <a:pt x="14095" y="745"/>
                  <a:pt x="14077" y="760"/>
                </a:cubicBezTo>
                <a:lnTo>
                  <a:pt x="14071" y="766"/>
                </a:lnTo>
                <a:cubicBezTo>
                  <a:pt x="14054" y="777"/>
                  <a:pt x="14088" y="817"/>
                  <a:pt x="14100" y="834"/>
                </a:cubicBezTo>
                <a:cubicBezTo>
                  <a:pt x="14114" y="848"/>
                  <a:pt x="14072" y="871"/>
                  <a:pt x="14045" y="871"/>
                </a:cubicBezTo>
                <a:cubicBezTo>
                  <a:pt x="14040" y="871"/>
                  <a:pt x="14035" y="870"/>
                  <a:pt x="14031" y="868"/>
                </a:cubicBezTo>
                <a:cubicBezTo>
                  <a:pt x="14003" y="851"/>
                  <a:pt x="14014" y="834"/>
                  <a:pt x="14026" y="834"/>
                </a:cubicBezTo>
                <a:cubicBezTo>
                  <a:pt x="14031" y="834"/>
                  <a:pt x="14031" y="817"/>
                  <a:pt x="14031" y="811"/>
                </a:cubicBezTo>
                <a:cubicBezTo>
                  <a:pt x="14026" y="811"/>
                  <a:pt x="13997" y="794"/>
                  <a:pt x="13992" y="789"/>
                </a:cubicBezTo>
                <a:cubicBezTo>
                  <a:pt x="13990" y="788"/>
                  <a:pt x="13989" y="788"/>
                  <a:pt x="13987" y="788"/>
                </a:cubicBezTo>
                <a:cubicBezTo>
                  <a:pt x="13977" y="788"/>
                  <a:pt x="13968" y="802"/>
                  <a:pt x="13963" y="811"/>
                </a:cubicBezTo>
                <a:cubicBezTo>
                  <a:pt x="13963" y="823"/>
                  <a:pt x="13946" y="828"/>
                  <a:pt x="13924" y="828"/>
                </a:cubicBezTo>
                <a:lnTo>
                  <a:pt x="13929" y="862"/>
                </a:lnTo>
                <a:lnTo>
                  <a:pt x="13929" y="902"/>
                </a:lnTo>
                <a:cubicBezTo>
                  <a:pt x="13901" y="897"/>
                  <a:pt x="13867" y="891"/>
                  <a:pt x="13861" y="891"/>
                </a:cubicBezTo>
                <a:cubicBezTo>
                  <a:pt x="13861" y="891"/>
                  <a:pt x="13834" y="908"/>
                  <a:pt x="13822" y="908"/>
                </a:cubicBezTo>
                <a:cubicBezTo>
                  <a:pt x="13818" y="908"/>
                  <a:pt x="13816" y="906"/>
                  <a:pt x="13816" y="902"/>
                </a:cubicBezTo>
                <a:cubicBezTo>
                  <a:pt x="13816" y="898"/>
                  <a:pt x="13812" y="896"/>
                  <a:pt x="13806" y="896"/>
                </a:cubicBezTo>
                <a:cubicBezTo>
                  <a:pt x="13796" y="896"/>
                  <a:pt x="13781" y="901"/>
                  <a:pt x="13770" y="908"/>
                </a:cubicBezTo>
                <a:cubicBezTo>
                  <a:pt x="13768" y="909"/>
                  <a:pt x="13765" y="909"/>
                  <a:pt x="13762" y="909"/>
                </a:cubicBezTo>
                <a:cubicBezTo>
                  <a:pt x="13746" y="909"/>
                  <a:pt x="13729" y="897"/>
                  <a:pt x="13719" y="874"/>
                </a:cubicBezTo>
                <a:lnTo>
                  <a:pt x="13685" y="908"/>
                </a:lnTo>
                <a:cubicBezTo>
                  <a:pt x="13683" y="911"/>
                  <a:pt x="13675" y="912"/>
                  <a:pt x="13668" y="912"/>
                </a:cubicBezTo>
                <a:cubicBezTo>
                  <a:pt x="13661" y="912"/>
                  <a:pt x="13654" y="911"/>
                  <a:pt x="13651" y="908"/>
                </a:cubicBezTo>
                <a:cubicBezTo>
                  <a:pt x="13640" y="894"/>
                  <a:pt x="13630" y="889"/>
                  <a:pt x="13622" y="889"/>
                </a:cubicBezTo>
                <a:cubicBezTo>
                  <a:pt x="13606" y="889"/>
                  <a:pt x="13594" y="908"/>
                  <a:pt x="13583" y="919"/>
                </a:cubicBezTo>
                <a:lnTo>
                  <a:pt x="13515" y="982"/>
                </a:lnTo>
                <a:cubicBezTo>
                  <a:pt x="13509" y="982"/>
                  <a:pt x="13498" y="982"/>
                  <a:pt x="13492" y="976"/>
                </a:cubicBezTo>
                <a:cubicBezTo>
                  <a:pt x="13464" y="952"/>
                  <a:pt x="13453" y="945"/>
                  <a:pt x="13431" y="945"/>
                </a:cubicBezTo>
                <a:cubicBezTo>
                  <a:pt x="13422" y="945"/>
                  <a:pt x="13411" y="946"/>
                  <a:pt x="13396" y="948"/>
                </a:cubicBezTo>
                <a:lnTo>
                  <a:pt x="13334" y="953"/>
                </a:lnTo>
                <a:cubicBezTo>
                  <a:pt x="13318" y="945"/>
                  <a:pt x="13300" y="940"/>
                  <a:pt x="13281" y="940"/>
                </a:cubicBezTo>
                <a:cubicBezTo>
                  <a:pt x="13251" y="940"/>
                  <a:pt x="13221" y="952"/>
                  <a:pt x="13203" y="976"/>
                </a:cubicBezTo>
                <a:lnTo>
                  <a:pt x="13152" y="970"/>
                </a:lnTo>
                <a:cubicBezTo>
                  <a:pt x="13146" y="970"/>
                  <a:pt x="13135" y="999"/>
                  <a:pt x="13129" y="999"/>
                </a:cubicBezTo>
                <a:cubicBezTo>
                  <a:pt x="13128" y="999"/>
                  <a:pt x="13126" y="1000"/>
                  <a:pt x="13124" y="1000"/>
                </a:cubicBezTo>
                <a:cubicBezTo>
                  <a:pt x="13113" y="1000"/>
                  <a:pt x="13099" y="987"/>
                  <a:pt x="13090" y="987"/>
                </a:cubicBezTo>
                <a:cubicBezTo>
                  <a:pt x="13083" y="985"/>
                  <a:pt x="13074" y="984"/>
                  <a:pt x="13065" y="984"/>
                </a:cubicBezTo>
                <a:cubicBezTo>
                  <a:pt x="13052" y="984"/>
                  <a:pt x="13040" y="986"/>
                  <a:pt x="13033" y="993"/>
                </a:cubicBezTo>
                <a:cubicBezTo>
                  <a:pt x="13025" y="999"/>
                  <a:pt x="13020" y="1001"/>
                  <a:pt x="13016" y="1001"/>
                </a:cubicBezTo>
                <a:cubicBezTo>
                  <a:pt x="13010" y="1001"/>
                  <a:pt x="13010" y="993"/>
                  <a:pt x="13010" y="982"/>
                </a:cubicBezTo>
                <a:cubicBezTo>
                  <a:pt x="13005" y="976"/>
                  <a:pt x="12993" y="970"/>
                  <a:pt x="12987" y="965"/>
                </a:cubicBezTo>
                <a:cubicBezTo>
                  <a:pt x="12980" y="965"/>
                  <a:pt x="12972" y="967"/>
                  <a:pt x="12963" y="967"/>
                </a:cubicBezTo>
                <a:cubicBezTo>
                  <a:pt x="12958" y="967"/>
                  <a:pt x="12953" y="966"/>
                  <a:pt x="12948" y="965"/>
                </a:cubicBezTo>
                <a:lnTo>
                  <a:pt x="12891" y="953"/>
                </a:lnTo>
                <a:cubicBezTo>
                  <a:pt x="12884" y="970"/>
                  <a:pt x="12868" y="975"/>
                  <a:pt x="12854" y="975"/>
                </a:cubicBezTo>
                <a:cubicBezTo>
                  <a:pt x="12845" y="975"/>
                  <a:pt x="12837" y="973"/>
                  <a:pt x="12834" y="970"/>
                </a:cubicBezTo>
                <a:cubicBezTo>
                  <a:pt x="12824" y="960"/>
                  <a:pt x="12788" y="924"/>
                  <a:pt x="12765" y="924"/>
                </a:cubicBezTo>
                <a:cubicBezTo>
                  <a:pt x="12764" y="924"/>
                  <a:pt x="12762" y="924"/>
                  <a:pt x="12761" y="925"/>
                </a:cubicBezTo>
                <a:cubicBezTo>
                  <a:pt x="12738" y="931"/>
                  <a:pt x="12721" y="948"/>
                  <a:pt x="12732" y="959"/>
                </a:cubicBezTo>
                <a:lnTo>
                  <a:pt x="12732" y="970"/>
                </a:lnTo>
                <a:cubicBezTo>
                  <a:pt x="12732" y="976"/>
                  <a:pt x="12727" y="987"/>
                  <a:pt x="12721" y="993"/>
                </a:cubicBezTo>
                <a:cubicBezTo>
                  <a:pt x="12716" y="998"/>
                  <a:pt x="12713" y="1000"/>
                  <a:pt x="12711" y="1000"/>
                </a:cubicBezTo>
                <a:cubicBezTo>
                  <a:pt x="12706" y="1000"/>
                  <a:pt x="12708" y="990"/>
                  <a:pt x="12704" y="982"/>
                </a:cubicBezTo>
                <a:lnTo>
                  <a:pt x="12687" y="959"/>
                </a:lnTo>
                <a:cubicBezTo>
                  <a:pt x="12675" y="970"/>
                  <a:pt x="12664" y="993"/>
                  <a:pt x="12664" y="1010"/>
                </a:cubicBezTo>
                <a:lnTo>
                  <a:pt x="12641" y="993"/>
                </a:lnTo>
                <a:cubicBezTo>
                  <a:pt x="12628" y="984"/>
                  <a:pt x="12612" y="983"/>
                  <a:pt x="12596" y="983"/>
                </a:cubicBezTo>
                <a:cubicBezTo>
                  <a:pt x="12592" y="983"/>
                  <a:pt x="12588" y="983"/>
                  <a:pt x="12584" y="983"/>
                </a:cubicBezTo>
                <a:cubicBezTo>
                  <a:pt x="12563" y="983"/>
                  <a:pt x="12542" y="982"/>
                  <a:pt x="12522" y="965"/>
                </a:cubicBezTo>
                <a:lnTo>
                  <a:pt x="12517" y="965"/>
                </a:lnTo>
                <a:cubicBezTo>
                  <a:pt x="12513" y="966"/>
                  <a:pt x="12510" y="967"/>
                  <a:pt x="12507" y="967"/>
                </a:cubicBezTo>
                <a:cubicBezTo>
                  <a:pt x="12488" y="967"/>
                  <a:pt x="12471" y="940"/>
                  <a:pt x="12471" y="925"/>
                </a:cubicBezTo>
                <a:cubicBezTo>
                  <a:pt x="12471" y="914"/>
                  <a:pt x="12488" y="891"/>
                  <a:pt x="12511" y="879"/>
                </a:cubicBezTo>
                <a:lnTo>
                  <a:pt x="12471" y="874"/>
                </a:lnTo>
                <a:cubicBezTo>
                  <a:pt x="12469" y="873"/>
                  <a:pt x="12467" y="873"/>
                  <a:pt x="12465" y="873"/>
                </a:cubicBezTo>
                <a:cubicBezTo>
                  <a:pt x="12450" y="873"/>
                  <a:pt x="12454" y="892"/>
                  <a:pt x="12448" y="902"/>
                </a:cubicBezTo>
                <a:lnTo>
                  <a:pt x="12448" y="919"/>
                </a:lnTo>
                <a:cubicBezTo>
                  <a:pt x="12448" y="940"/>
                  <a:pt x="12425" y="994"/>
                  <a:pt x="12403" y="994"/>
                </a:cubicBezTo>
                <a:cubicBezTo>
                  <a:pt x="12401" y="994"/>
                  <a:pt x="12399" y="994"/>
                  <a:pt x="12397" y="993"/>
                </a:cubicBezTo>
                <a:cubicBezTo>
                  <a:pt x="12392" y="992"/>
                  <a:pt x="12386" y="991"/>
                  <a:pt x="12382" y="991"/>
                </a:cubicBezTo>
                <a:cubicBezTo>
                  <a:pt x="12367" y="991"/>
                  <a:pt x="12358" y="997"/>
                  <a:pt x="12358" y="1010"/>
                </a:cubicBezTo>
                <a:lnTo>
                  <a:pt x="12358" y="1021"/>
                </a:lnTo>
                <a:lnTo>
                  <a:pt x="12358" y="1044"/>
                </a:lnTo>
                <a:cubicBezTo>
                  <a:pt x="12342" y="1039"/>
                  <a:pt x="12267" y="1004"/>
                  <a:pt x="12238" y="1004"/>
                </a:cubicBezTo>
                <a:cubicBezTo>
                  <a:pt x="12236" y="1004"/>
                  <a:pt x="12234" y="1004"/>
                  <a:pt x="12233" y="1004"/>
                </a:cubicBezTo>
                <a:cubicBezTo>
                  <a:pt x="12216" y="1010"/>
                  <a:pt x="12170" y="1027"/>
                  <a:pt x="12131" y="1044"/>
                </a:cubicBezTo>
                <a:lnTo>
                  <a:pt x="12097" y="1055"/>
                </a:lnTo>
                <a:lnTo>
                  <a:pt x="12080" y="1061"/>
                </a:lnTo>
                <a:cubicBezTo>
                  <a:pt x="12057" y="1061"/>
                  <a:pt x="12063" y="1038"/>
                  <a:pt x="12091" y="1016"/>
                </a:cubicBezTo>
                <a:lnTo>
                  <a:pt x="12114" y="1004"/>
                </a:lnTo>
                <a:lnTo>
                  <a:pt x="12136" y="993"/>
                </a:lnTo>
                <a:cubicBezTo>
                  <a:pt x="12170" y="982"/>
                  <a:pt x="12193" y="965"/>
                  <a:pt x="12182" y="948"/>
                </a:cubicBezTo>
                <a:lnTo>
                  <a:pt x="12182" y="948"/>
                </a:lnTo>
                <a:lnTo>
                  <a:pt x="12148" y="959"/>
                </a:lnTo>
                <a:cubicBezTo>
                  <a:pt x="12119" y="976"/>
                  <a:pt x="12085" y="970"/>
                  <a:pt x="12063" y="1010"/>
                </a:cubicBezTo>
                <a:lnTo>
                  <a:pt x="12051" y="1027"/>
                </a:lnTo>
                <a:cubicBezTo>
                  <a:pt x="12034" y="1030"/>
                  <a:pt x="12007" y="1031"/>
                  <a:pt x="11978" y="1031"/>
                </a:cubicBezTo>
                <a:cubicBezTo>
                  <a:pt x="11949" y="1031"/>
                  <a:pt x="11918" y="1030"/>
                  <a:pt x="11892" y="1027"/>
                </a:cubicBezTo>
                <a:lnTo>
                  <a:pt x="11847" y="1021"/>
                </a:lnTo>
                <a:lnTo>
                  <a:pt x="11802" y="1016"/>
                </a:lnTo>
                <a:cubicBezTo>
                  <a:pt x="11751" y="1021"/>
                  <a:pt x="11688" y="1061"/>
                  <a:pt x="11700" y="1072"/>
                </a:cubicBezTo>
                <a:cubicBezTo>
                  <a:pt x="11702" y="1077"/>
                  <a:pt x="11700" y="1080"/>
                  <a:pt x="11694" y="1080"/>
                </a:cubicBezTo>
                <a:cubicBezTo>
                  <a:pt x="11686" y="1080"/>
                  <a:pt x="11673" y="1076"/>
                  <a:pt x="11654" y="1067"/>
                </a:cubicBezTo>
                <a:lnTo>
                  <a:pt x="11648" y="1027"/>
                </a:lnTo>
                <a:lnTo>
                  <a:pt x="11643" y="1021"/>
                </a:lnTo>
                <a:cubicBezTo>
                  <a:pt x="11643" y="1018"/>
                  <a:pt x="11642" y="1016"/>
                  <a:pt x="11639" y="1016"/>
                </a:cubicBezTo>
                <a:cubicBezTo>
                  <a:pt x="11635" y="1016"/>
                  <a:pt x="11626" y="1023"/>
                  <a:pt x="11614" y="1038"/>
                </a:cubicBezTo>
                <a:lnTo>
                  <a:pt x="11603" y="1050"/>
                </a:lnTo>
                <a:cubicBezTo>
                  <a:pt x="11597" y="1055"/>
                  <a:pt x="11580" y="1055"/>
                  <a:pt x="11580" y="1055"/>
                </a:cubicBezTo>
                <a:lnTo>
                  <a:pt x="11546" y="982"/>
                </a:lnTo>
                <a:cubicBezTo>
                  <a:pt x="11500" y="1003"/>
                  <a:pt x="11463" y="1014"/>
                  <a:pt x="11449" y="1014"/>
                </a:cubicBezTo>
                <a:cubicBezTo>
                  <a:pt x="11445" y="1014"/>
                  <a:pt x="11443" y="1013"/>
                  <a:pt x="11444" y="1010"/>
                </a:cubicBezTo>
                <a:lnTo>
                  <a:pt x="11450" y="999"/>
                </a:lnTo>
                <a:lnTo>
                  <a:pt x="11467" y="965"/>
                </a:lnTo>
                <a:cubicBezTo>
                  <a:pt x="11470" y="966"/>
                  <a:pt x="11473" y="966"/>
                  <a:pt x="11475" y="966"/>
                </a:cubicBezTo>
                <a:cubicBezTo>
                  <a:pt x="11495" y="966"/>
                  <a:pt x="11494" y="929"/>
                  <a:pt x="11484" y="914"/>
                </a:cubicBezTo>
                <a:cubicBezTo>
                  <a:pt x="11478" y="897"/>
                  <a:pt x="11507" y="874"/>
                  <a:pt x="11546" y="857"/>
                </a:cubicBezTo>
                <a:lnTo>
                  <a:pt x="11597" y="868"/>
                </a:lnTo>
                <a:lnTo>
                  <a:pt x="11614" y="874"/>
                </a:lnTo>
                <a:cubicBezTo>
                  <a:pt x="11630" y="858"/>
                  <a:pt x="11656" y="828"/>
                  <a:pt x="11668" y="828"/>
                </a:cubicBezTo>
                <a:cubicBezTo>
                  <a:pt x="11669" y="828"/>
                  <a:pt x="11670" y="828"/>
                  <a:pt x="11671" y="828"/>
                </a:cubicBezTo>
                <a:cubicBezTo>
                  <a:pt x="11681" y="833"/>
                  <a:pt x="11732" y="870"/>
                  <a:pt x="11755" y="870"/>
                </a:cubicBezTo>
                <a:cubicBezTo>
                  <a:pt x="11758" y="870"/>
                  <a:pt x="11760" y="869"/>
                  <a:pt x="11762" y="868"/>
                </a:cubicBezTo>
                <a:cubicBezTo>
                  <a:pt x="11785" y="857"/>
                  <a:pt x="11779" y="834"/>
                  <a:pt x="11773" y="828"/>
                </a:cubicBezTo>
                <a:cubicBezTo>
                  <a:pt x="11768" y="823"/>
                  <a:pt x="11745" y="794"/>
                  <a:pt x="11722" y="766"/>
                </a:cubicBezTo>
                <a:lnTo>
                  <a:pt x="11654" y="777"/>
                </a:lnTo>
                <a:cubicBezTo>
                  <a:pt x="11648" y="777"/>
                  <a:pt x="11637" y="777"/>
                  <a:pt x="11637" y="772"/>
                </a:cubicBezTo>
                <a:lnTo>
                  <a:pt x="11626" y="766"/>
                </a:lnTo>
                <a:cubicBezTo>
                  <a:pt x="11620" y="760"/>
                  <a:pt x="11626" y="743"/>
                  <a:pt x="11643" y="738"/>
                </a:cubicBezTo>
                <a:lnTo>
                  <a:pt x="11734" y="738"/>
                </a:lnTo>
                <a:cubicBezTo>
                  <a:pt x="11773" y="715"/>
                  <a:pt x="11813" y="692"/>
                  <a:pt x="11824" y="687"/>
                </a:cubicBezTo>
                <a:lnTo>
                  <a:pt x="11836" y="687"/>
                </a:lnTo>
                <a:lnTo>
                  <a:pt x="11921" y="721"/>
                </a:lnTo>
                <a:lnTo>
                  <a:pt x="11949" y="709"/>
                </a:lnTo>
                <a:cubicBezTo>
                  <a:pt x="11958" y="706"/>
                  <a:pt x="11967" y="705"/>
                  <a:pt x="11975" y="705"/>
                </a:cubicBezTo>
                <a:cubicBezTo>
                  <a:pt x="11996" y="705"/>
                  <a:pt x="12012" y="715"/>
                  <a:pt x="12012" y="732"/>
                </a:cubicBezTo>
                <a:lnTo>
                  <a:pt x="11989" y="749"/>
                </a:lnTo>
                <a:cubicBezTo>
                  <a:pt x="11983" y="755"/>
                  <a:pt x="11966" y="760"/>
                  <a:pt x="11961" y="766"/>
                </a:cubicBezTo>
                <a:cubicBezTo>
                  <a:pt x="11938" y="786"/>
                  <a:pt x="11925" y="796"/>
                  <a:pt x="11914" y="796"/>
                </a:cubicBezTo>
                <a:cubicBezTo>
                  <a:pt x="11904" y="796"/>
                  <a:pt x="11895" y="786"/>
                  <a:pt x="11881" y="766"/>
                </a:cubicBezTo>
                <a:lnTo>
                  <a:pt x="11858" y="743"/>
                </a:lnTo>
                <a:cubicBezTo>
                  <a:pt x="11836" y="743"/>
                  <a:pt x="11830" y="800"/>
                  <a:pt x="11841" y="817"/>
                </a:cubicBezTo>
                <a:cubicBezTo>
                  <a:pt x="11853" y="834"/>
                  <a:pt x="11881" y="845"/>
                  <a:pt x="11898" y="851"/>
                </a:cubicBezTo>
                <a:lnTo>
                  <a:pt x="11915" y="845"/>
                </a:lnTo>
                <a:cubicBezTo>
                  <a:pt x="11923" y="842"/>
                  <a:pt x="11931" y="835"/>
                  <a:pt x="11940" y="835"/>
                </a:cubicBezTo>
                <a:cubicBezTo>
                  <a:pt x="11945" y="835"/>
                  <a:pt x="11950" y="836"/>
                  <a:pt x="11955" y="840"/>
                </a:cubicBezTo>
                <a:lnTo>
                  <a:pt x="11966" y="851"/>
                </a:lnTo>
                <a:cubicBezTo>
                  <a:pt x="11978" y="857"/>
                  <a:pt x="11983" y="874"/>
                  <a:pt x="11978" y="885"/>
                </a:cubicBezTo>
                <a:lnTo>
                  <a:pt x="11978" y="902"/>
                </a:lnTo>
                <a:cubicBezTo>
                  <a:pt x="11972" y="908"/>
                  <a:pt x="11978" y="919"/>
                  <a:pt x="11983" y="925"/>
                </a:cubicBezTo>
                <a:cubicBezTo>
                  <a:pt x="11985" y="927"/>
                  <a:pt x="11988" y="927"/>
                  <a:pt x="11990" y="927"/>
                </a:cubicBezTo>
                <a:cubicBezTo>
                  <a:pt x="11996" y="927"/>
                  <a:pt x="12002" y="925"/>
                  <a:pt x="12006" y="925"/>
                </a:cubicBezTo>
                <a:lnTo>
                  <a:pt x="12023" y="908"/>
                </a:lnTo>
                <a:cubicBezTo>
                  <a:pt x="12023" y="885"/>
                  <a:pt x="12023" y="851"/>
                  <a:pt x="12017" y="834"/>
                </a:cubicBezTo>
                <a:lnTo>
                  <a:pt x="12006" y="823"/>
                </a:lnTo>
                <a:cubicBezTo>
                  <a:pt x="12000" y="806"/>
                  <a:pt x="11955" y="817"/>
                  <a:pt x="11983" y="783"/>
                </a:cubicBezTo>
                <a:cubicBezTo>
                  <a:pt x="11984" y="781"/>
                  <a:pt x="11987" y="779"/>
                  <a:pt x="11991" y="779"/>
                </a:cubicBezTo>
                <a:cubicBezTo>
                  <a:pt x="12005" y="779"/>
                  <a:pt x="12033" y="795"/>
                  <a:pt x="12051" y="817"/>
                </a:cubicBezTo>
                <a:lnTo>
                  <a:pt x="12057" y="817"/>
                </a:lnTo>
                <a:cubicBezTo>
                  <a:pt x="12057" y="820"/>
                  <a:pt x="12059" y="821"/>
                  <a:pt x="12061" y="821"/>
                </a:cubicBezTo>
                <a:cubicBezTo>
                  <a:pt x="12070" y="821"/>
                  <a:pt x="12089" y="809"/>
                  <a:pt x="12102" y="800"/>
                </a:cubicBezTo>
                <a:cubicBezTo>
                  <a:pt x="12103" y="800"/>
                  <a:pt x="12104" y="799"/>
                  <a:pt x="12105" y="799"/>
                </a:cubicBezTo>
                <a:cubicBezTo>
                  <a:pt x="12114" y="799"/>
                  <a:pt x="12114" y="829"/>
                  <a:pt x="12114" y="840"/>
                </a:cubicBezTo>
                <a:cubicBezTo>
                  <a:pt x="12112" y="845"/>
                  <a:pt x="12112" y="848"/>
                  <a:pt x="12113" y="848"/>
                </a:cubicBezTo>
                <a:cubicBezTo>
                  <a:pt x="12116" y="848"/>
                  <a:pt x="12125" y="838"/>
                  <a:pt x="12136" y="823"/>
                </a:cubicBezTo>
                <a:lnTo>
                  <a:pt x="12165" y="823"/>
                </a:lnTo>
                <a:cubicBezTo>
                  <a:pt x="12176" y="823"/>
                  <a:pt x="12187" y="823"/>
                  <a:pt x="12187" y="828"/>
                </a:cubicBezTo>
                <a:cubicBezTo>
                  <a:pt x="12187" y="847"/>
                  <a:pt x="12193" y="856"/>
                  <a:pt x="12201" y="856"/>
                </a:cubicBezTo>
                <a:cubicBezTo>
                  <a:pt x="12208" y="856"/>
                  <a:pt x="12217" y="850"/>
                  <a:pt x="12227" y="840"/>
                </a:cubicBezTo>
                <a:cubicBezTo>
                  <a:pt x="12233" y="834"/>
                  <a:pt x="12239" y="823"/>
                  <a:pt x="12250" y="823"/>
                </a:cubicBezTo>
                <a:lnTo>
                  <a:pt x="12256" y="817"/>
                </a:lnTo>
                <a:cubicBezTo>
                  <a:pt x="12267" y="817"/>
                  <a:pt x="12273" y="834"/>
                  <a:pt x="12273" y="840"/>
                </a:cubicBezTo>
                <a:cubicBezTo>
                  <a:pt x="12273" y="845"/>
                  <a:pt x="12273" y="874"/>
                  <a:pt x="12273" y="885"/>
                </a:cubicBezTo>
                <a:cubicBezTo>
                  <a:pt x="12273" y="893"/>
                  <a:pt x="12273" y="899"/>
                  <a:pt x="12275" y="899"/>
                </a:cubicBezTo>
                <a:cubicBezTo>
                  <a:pt x="12276" y="899"/>
                  <a:pt x="12277" y="898"/>
                  <a:pt x="12278" y="897"/>
                </a:cubicBezTo>
                <a:lnTo>
                  <a:pt x="12284" y="891"/>
                </a:lnTo>
                <a:lnTo>
                  <a:pt x="12284" y="885"/>
                </a:lnTo>
                <a:cubicBezTo>
                  <a:pt x="12285" y="885"/>
                  <a:pt x="12285" y="884"/>
                  <a:pt x="12287" y="884"/>
                </a:cubicBezTo>
                <a:cubicBezTo>
                  <a:pt x="12296" y="884"/>
                  <a:pt x="12319" y="903"/>
                  <a:pt x="12329" y="908"/>
                </a:cubicBezTo>
                <a:cubicBezTo>
                  <a:pt x="12330" y="909"/>
                  <a:pt x="12331" y="909"/>
                  <a:pt x="12333" y="909"/>
                </a:cubicBezTo>
                <a:cubicBezTo>
                  <a:pt x="12344" y="909"/>
                  <a:pt x="12361" y="861"/>
                  <a:pt x="12341" y="845"/>
                </a:cubicBezTo>
                <a:cubicBezTo>
                  <a:pt x="12318" y="834"/>
                  <a:pt x="12307" y="794"/>
                  <a:pt x="12312" y="789"/>
                </a:cubicBezTo>
                <a:cubicBezTo>
                  <a:pt x="12318" y="777"/>
                  <a:pt x="12346" y="760"/>
                  <a:pt x="12352" y="760"/>
                </a:cubicBezTo>
                <a:cubicBezTo>
                  <a:pt x="12353" y="760"/>
                  <a:pt x="12353" y="760"/>
                  <a:pt x="12354" y="760"/>
                </a:cubicBezTo>
                <a:cubicBezTo>
                  <a:pt x="12367" y="760"/>
                  <a:pt x="12392" y="801"/>
                  <a:pt x="12397" y="817"/>
                </a:cubicBezTo>
                <a:cubicBezTo>
                  <a:pt x="12403" y="834"/>
                  <a:pt x="12443" y="840"/>
                  <a:pt x="12460" y="840"/>
                </a:cubicBezTo>
                <a:cubicBezTo>
                  <a:pt x="12471" y="834"/>
                  <a:pt x="12500" y="828"/>
                  <a:pt x="12517" y="828"/>
                </a:cubicBezTo>
                <a:lnTo>
                  <a:pt x="12528" y="828"/>
                </a:lnTo>
                <a:lnTo>
                  <a:pt x="12551" y="823"/>
                </a:lnTo>
                <a:cubicBezTo>
                  <a:pt x="12554" y="822"/>
                  <a:pt x="12557" y="822"/>
                  <a:pt x="12560" y="822"/>
                </a:cubicBezTo>
                <a:cubicBezTo>
                  <a:pt x="12585" y="822"/>
                  <a:pt x="12608" y="841"/>
                  <a:pt x="12613" y="851"/>
                </a:cubicBezTo>
                <a:cubicBezTo>
                  <a:pt x="12613" y="859"/>
                  <a:pt x="12616" y="865"/>
                  <a:pt x="12622" y="865"/>
                </a:cubicBezTo>
                <a:cubicBezTo>
                  <a:pt x="12624" y="865"/>
                  <a:pt x="12627" y="864"/>
                  <a:pt x="12630" y="862"/>
                </a:cubicBezTo>
                <a:lnTo>
                  <a:pt x="12636" y="857"/>
                </a:lnTo>
                <a:cubicBezTo>
                  <a:pt x="12653" y="845"/>
                  <a:pt x="12636" y="840"/>
                  <a:pt x="12636" y="828"/>
                </a:cubicBezTo>
                <a:lnTo>
                  <a:pt x="12630" y="811"/>
                </a:lnTo>
                <a:cubicBezTo>
                  <a:pt x="12634" y="799"/>
                  <a:pt x="12644" y="790"/>
                  <a:pt x="12656" y="790"/>
                </a:cubicBezTo>
                <a:cubicBezTo>
                  <a:pt x="12660" y="790"/>
                  <a:pt x="12665" y="791"/>
                  <a:pt x="12670" y="794"/>
                </a:cubicBezTo>
                <a:lnTo>
                  <a:pt x="12681" y="800"/>
                </a:lnTo>
                <a:lnTo>
                  <a:pt x="12692" y="806"/>
                </a:lnTo>
                <a:cubicBezTo>
                  <a:pt x="12704" y="817"/>
                  <a:pt x="12692" y="857"/>
                  <a:pt x="12681" y="868"/>
                </a:cubicBezTo>
                <a:cubicBezTo>
                  <a:pt x="12678" y="875"/>
                  <a:pt x="12684" y="878"/>
                  <a:pt x="12692" y="878"/>
                </a:cubicBezTo>
                <a:cubicBezTo>
                  <a:pt x="12698" y="878"/>
                  <a:pt x="12705" y="876"/>
                  <a:pt x="12709" y="874"/>
                </a:cubicBezTo>
                <a:cubicBezTo>
                  <a:pt x="12715" y="868"/>
                  <a:pt x="12732" y="868"/>
                  <a:pt x="12744" y="868"/>
                </a:cubicBezTo>
                <a:lnTo>
                  <a:pt x="12761" y="868"/>
                </a:lnTo>
                <a:cubicBezTo>
                  <a:pt x="12772" y="862"/>
                  <a:pt x="12783" y="851"/>
                  <a:pt x="12778" y="845"/>
                </a:cubicBezTo>
                <a:lnTo>
                  <a:pt x="12778" y="840"/>
                </a:lnTo>
                <a:cubicBezTo>
                  <a:pt x="12766" y="828"/>
                  <a:pt x="12755" y="817"/>
                  <a:pt x="12744" y="817"/>
                </a:cubicBezTo>
                <a:cubicBezTo>
                  <a:pt x="12721" y="811"/>
                  <a:pt x="12698" y="794"/>
                  <a:pt x="12709" y="772"/>
                </a:cubicBezTo>
                <a:lnTo>
                  <a:pt x="12721" y="732"/>
                </a:lnTo>
                <a:cubicBezTo>
                  <a:pt x="12744" y="755"/>
                  <a:pt x="12851" y="755"/>
                  <a:pt x="12885" y="760"/>
                </a:cubicBezTo>
                <a:cubicBezTo>
                  <a:pt x="12925" y="766"/>
                  <a:pt x="12953" y="806"/>
                  <a:pt x="12953" y="817"/>
                </a:cubicBezTo>
                <a:cubicBezTo>
                  <a:pt x="12953" y="823"/>
                  <a:pt x="12919" y="834"/>
                  <a:pt x="12902" y="834"/>
                </a:cubicBezTo>
                <a:cubicBezTo>
                  <a:pt x="12891" y="834"/>
                  <a:pt x="12885" y="840"/>
                  <a:pt x="12885" y="851"/>
                </a:cubicBezTo>
                <a:lnTo>
                  <a:pt x="12914" y="851"/>
                </a:lnTo>
                <a:cubicBezTo>
                  <a:pt x="12948" y="851"/>
                  <a:pt x="12970" y="834"/>
                  <a:pt x="12970" y="811"/>
                </a:cubicBezTo>
                <a:lnTo>
                  <a:pt x="12976" y="789"/>
                </a:lnTo>
                <a:cubicBezTo>
                  <a:pt x="12982" y="777"/>
                  <a:pt x="12999" y="772"/>
                  <a:pt x="13016" y="760"/>
                </a:cubicBezTo>
                <a:cubicBezTo>
                  <a:pt x="13022" y="755"/>
                  <a:pt x="13027" y="743"/>
                  <a:pt x="13039" y="738"/>
                </a:cubicBezTo>
                <a:cubicBezTo>
                  <a:pt x="13042" y="737"/>
                  <a:pt x="13046" y="737"/>
                  <a:pt x="13049" y="737"/>
                </a:cubicBezTo>
                <a:cubicBezTo>
                  <a:pt x="13064" y="737"/>
                  <a:pt x="13080" y="741"/>
                  <a:pt x="13096" y="741"/>
                </a:cubicBezTo>
                <a:cubicBezTo>
                  <a:pt x="13110" y="741"/>
                  <a:pt x="13123" y="738"/>
                  <a:pt x="13135" y="726"/>
                </a:cubicBezTo>
                <a:cubicBezTo>
                  <a:pt x="13136" y="726"/>
                  <a:pt x="13137" y="725"/>
                  <a:pt x="13139" y="725"/>
                </a:cubicBezTo>
                <a:cubicBezTo>
                  <a:pt x="13150" y="725"/>
                  <a:pt x="13176" y="739"/>
                  <a:pt x="13186" y="749"/>
                </a:cubicBezTo>
                <a:lnTo>
                  <a:pt x="13197" y="766"/>
                </a:lnTo>
                <a:cubicBezTo>
                  <a:pt x="13205" y="777"/>
                  <a:pt x="13200" y="786"/>
                  <a:pt x="13191" y="786"/>
                </a:cubicBezTo>
                <a:cubicBezTo>
                  <a:pt x="13187" y="786"/>
                  <a:pt x="13181" y="783"/>
                  <a:pt x="13175" y="777"/>
                </a:cubicBezTo>
                <a:lnTo>
                  <a:pt x="13146" y="800"/>
                </a:lnTo>
                <a:lnTo>
                  <a:pt x="13135" y="811"/>
                </a:lnTo>
                <a:cubicBezTo>
                  <a:pt x="13132" y="811"/>
                  <a:pt x="13128" y="810"/>
                  <a:pt x="13125" y="810"/>
                </a:cubicBezTo>
                <a:cubicBezTo>
                  <a:pt x="13102" y="810"/>
                  <a:pt x="13072" y="824"/>
                  <a:pt x="13067" y="834"/>
                </a:cubicBezTo>
                <a:cubicBezTo>
                  <a:pt x="13064" y="840"/>
                  <a:pt x="13083" y="841"/>
                  <a:pt x="13106" y="841"/>
                </a:cubicBezTo>
                <a:cubicBezTo>
                  <a:pt x="13129" y="841"/>
                  <a:pt x="13158" y="840"/>
                  <a:pt x="13175" y="840"/>
                </a:cubicBezTo>
                <a:cubicBezTo>
                  <a:pt x="13202" y="835"/>
                  <a:pt x="13256" y="827"/>
                  <a:pt x="13284" y="827"/>
                </a:cubicBezTo>
                <a:cubicBezTo>
                  <a:pt x="13291" y="827"/>
                  <a:pt x="13296" y="827"/>
                  <a:pt x="13300" y="828"/>
                </a:cubicBezTo>
                <a:cubicBezTo>
                  <a:pt x="13322" y="828"/>
                  <a:pt x="13328" y="862"/>
                  <a:pt x="13322" y="874"/>
                </a:cubicBezTo>
                <a:cubicBezTo>
                  <a:pt x="13319" y="882"/>
                  <a:pt x="13319" y="887"/>
                  <a:pt x="13322" y="887"/>
                </a:cubicBezTo>
                <a:cubicBezTo>
                  <a:pt x="13325" y="887"/>
                  <a:pt x="13331" y="882"/>
                  <a:pt x="13339" y="874"/>
                </a:cubicBezTo>
                <a:lnTo>
                  <a:pt x="13345" y="874"/>
                </a:lnTo>
                <a:lnTo>
                  <a:pt x="13356" y="868"/>
                </a:lnTo>
                <a:cubicBezTo>
                  <a:pt x="13368" y="868"/>
                  <a:pt x="13373" y="862"/>
                  <a:pt x="13373" y="857"/>
                </a:cubicBezTo>
                <a:cubicBezTo>
                  <a:pt x="13373" y="857"/>
                  <a:pt x="13356" y="823"/>
                  <a:pt x="13345" y="783"/>
                </a:cubicBezTo>
                <a:lnTo>
                  <a:pt x="13294" y="794"/>
                </a:lnTo>
                <a:cubicBezTo>
                  <a:pt x="13288" y="794"/>
                  <a:pt x="13283" y="783"/>
                  <a:pt x="13283" y="777"/>
                </a:cubicBezTo>
                <a:cubicBezTo>
                  <a:pt x="13283" y="772"/>
                  <a:pt x="13294" y="760"/>
                  <a:pt x="13294" y="760"/>
                </a:cubicBezTo>
                <a:cubicBezTo>
                  <a:pt x="13297" y="761"/>
                  <a:pt x="13299" y="762"/>
                  <a:pt x="13302" y="762"/>
                </a:cubicBezTo>
                <a:cubicBezTo>
                  <a:pt x="13327" y="762"/>
                  <a:pt x="13322" y="716"/>
                  <a:pt x="13339" y="716"/>
                </a:cubicBezTo>
                <a:cubicBezTo>
                  <a:pt x="13342" y="716"/>
                  <a:pt x="13346" y="718"/>
                  <a:pt x="13351" y="721"/>
                </a:cubicBezTo>
                <a:lnTo>
                  <a:pt x="13402" y="755"/>
                </a:lnTo>
                <a:cubicBezTo>
                  <a:pt x="13425" y="735"/>
                  <a:pt x="13451" y="726"/>
                  <a:pt x="13467" y="726"/>
                </a:cubicBezTo>
                <a:cubicBezTo>
                  <a:pt x="13474" y="726"/>
                  <a:pt x="13479" y="728"/>
                  <a:pt x="13481" y="732"/>
                </a:cubicBezTo>
                <a:cubicBezTo>
                  <a:pt x="13487" y="738"/>
                  <a:pt x="13521" y="766"/>
                  <a:pt x="13532" y="777"/>
                </a:cubicBezTo>
                <a:cubicBezTo>
                  <a:pt x="13538" y="789"/>
                  <a:pt x="13555" y="806"/>
                  <a:pt x="13566" y="811"/>
                </a:cubicBezTo>
                <a:lnTo>
                  <a:pt x="13572" y="811"/>
                </a:lnTo>
                <a:lnTo>
                  <a:pt x="13589" y="806"/>
                </a:lnTo>
                <a:cubicBezTo>
                  <a:pt x="13600" y="794"/>
                  <a:pt x="13612" y="766"/>
                  <a:pt x="13617" y="743"/>
                </a:cubicBezTo>
                <a:lnTo>
                  <a:pt x="13629" y="732"/>
                </a:lnTo>
                <a:cubicBezTo>
                  <a:pt x="13632" y="727"/>
                  <a:pt x="13637" y="725"/>
                  <a:pt x="13643" y="725"/>
                </a:cubicBezTo>
                <a:cubicBezTo>
                  <a:pt x="13651" y="725"/>
                  <a:pt x="13659" y="727"/>
                  <a:pt x="13667" y="727"/>
                </a:cubicBezTo>
                <a:cubicBezTo>
                  <a:pt x="13674" y="727"/>
                  <a:pt x="13680" y="726"/>
                  <a:pt x="13685" y="721"/>
                </a:cubicBezTo>
                <a:lnTo>
                  <a:pt x="13685" y="715"/>
                </a:lnTo>
                <a:cubicBezTo>
                  <a:pt x="13694" y="723"/>
                  <a:pt x="13705" y="729"/>
                  <a:pt x="13717" y="729"/>
                </a:cubicBezTo>
                <a:cubicBezTo>
                  <a:pt x="13722" y="729"/>
                  <a:pt x="13726" y="728"/>
                  <a:pt x="13731" y="726"/>
                </a:cubicBezTo>
                <a:lnTo>
                  <a:pt x="13742" y="743"/>
                </a:lnTo>
                <a:lnTo>
                  <a:pt x="13748" y="749"/>
                </a:lnTo>
                <a:cubicBezTo>
                  <a:pt x="13810" y="738"/>
                  <a:pt x="13895" y="715"/>
                  <a:pt x="13941" y="704"/>
                </a:cubicBezTo>
                <a:lnTo>
                  <a:pt x="13980" y="721"/>
                </a:lnTo>
                <a:lnTo>
                  <a:pt x="13997" y="721"/>
                </a:lnTo>
                <a:cubicBezTo>
                  <a:pt x="14001" y="725"/>
                  <a:pt x="14006" y="727"/>
                  <a:pt x="14011" y="727"/>
                </a:cubicBezTo>
                <a:cubicBezTo>
                  <a:pt x="14019" y="727"/>
                  <a:pt x="14028" y="720"/>
                  <a:pt x="14031" y="709"/>
                </a:cubicBezTo>
                <a:lnTo>
                  <a:pt x="14043" y="698"/>
                </a:lnTo>
                <a:cubicBezTo>
                  <a:pt x="14043" y="698"/>
                  <a:pt x="14060" y="704"/>
                  <a:pt x="14066" y="709"/>
                </a:cubicBezTo>
                <a:cubicBezTo>
                  <a:pt x="14071" y="715"/>
                  <a:pt x="14031" y="726"/>
                  <a:pt x="14066" y="738"/>
                </a:cubicBezTo>
                <a:lnTo>
                  <a:pt x="14100" y="743"/>
                </a:lnTo>
                <a:cubicBezTo>
                  <a:pt x="14105" y="715"/>
                  <a:pt x="14100" y="670"/>
                  <a:pt x="14100" y="653"/>
                </a:cubicBezTo>
                <a:lnTo>
                  <a:pt x="14100" y="653"/>
                </a:lnTo>
                <a:lnTo>
                  <a:pt x="14117" y="664"/>
                </a:lnTo>
                <a:lnTo>
                  <a:pt x="14145" y="692"/>
                </a:lnTo>
                <a:cubicBezTo>
                  <a:pt x="14148" y="692"/>
                  <a:pt x="14150" y="692"/>
                  <a:pt x="14153" y="692"/>
                </a:cubicBezTo>
                <a:cubicBezTo>
                  <a:pt x="14190" y="692"/>
                  <a:pt x="14230" y="727"/>
                  <a:pt x="14236" y="743"/>
                </a:cubicBezTo>
                <a:cubicBezTo>
                  <a:pt x="14236" y="760"/>
                  <a:pt x="14213" y="800"/>
                  <a:pt x="14213" y="806"/>
                </a:cubicBezTo>
                <a:cubicBezTo>
                  <a:pt x="14213" y="806"/>
                  <a:pt x="14270" y="755"/>
                  <a:pt x="14275" y="743"/>
                </a:cubicBezTo>
                <a:cubicBezTo>
                  <a:pt x="14275" y="732"/>
                  <a:pt x="14281" y="704"/>
                  <a:pt x="14281" y="687"/>
                </a:cubicBezTo>
                <a:lnTo>
                  <a:pt x="14292" y="681"/>
                </a:lnTo>
                <a:cubicBezTo>
                  <a:pt x="14304" y="670"/>
                  <a:pt x="14327" y="664"/>
                  <a:pt x="14344" y="664"/>
                </a:cubicBezTo>
                <a:lnTo>
                  <a:pt x="14349" y="664"/>
                </a:lnTo>
                <a:cubicBezTo>
                  <a:pt x="14359" y="678"/>
                  <a:pt x="14368" y="688"/>
                  <a:pt x="14374" y="688"/>
                </a:cubicBezTo>
                <a:cubicBezTo>
                  <a:pt x="14375" y="688"/>
                  <a:pt x="14377" y="688"/>
                  <a:pt x="14378" y="687"/>
                </a:cubicBezTo>
                <a:lnTo>
                  <a:pt x="14383" y="681"/>
                </a:lnTo>
                <a:lnTo>
                  <a:pt x="14389" y="675"/>
                </a:lnTo>
                <a:cubicBezTo>
                  <a:pt x="14395" y="672"/>
                  <a:pt x="14400" y="671"/>
                  <a:pt x="14405" y="671"/>
                </a:cubicBezTo>
                <a:cubicBezTo>
                  <a:pt x="14410" y="671"/>
                  <a:pt x="14414" y="672"/>
                  <a:pt x="14417" y="675"/>
                </a:cubicBezTo>
                <a:lnTo>
                  <a:pt x="14423" y="681"/>
                </a:lnTo>
                <a:lnTo>
                  <a:pt x="14434" y="698"/>
                </a:lnTo>
                <a:cubicBezTo>
                  <a:pt x="14451" y="726"/>
                  <a:pt x="14429" y="755"/>
                  <a:pt x="14417" y="755"/>
                </a:cubicBezTo>
                <a:cubicBezTo>
                  <a:pt x="14406" y="760"/>
                  <a:pt x="14395" y="766"/>
                  <a:pt x="14395" y="766"/>
                </a:cubicBezTo>
                <a:cubicBezTo>
                  <a:pt x="14395" y="766"/>
                  <a:pt x="14429" y="772"/>
                  <a:pt x="14440" y="772"/>
                </a:cubicBezTo>
                <a:cubicBezTo>
                  <a:pt x="14457" y="772"/>
                  <a:pt x="14474" y="755"/>
                  <a:pt x="14485" y="726"/>
                </a:cubicBezTo>
                <a:lnTo>
                  <a:pt x="14491" y="709"/>
                </a:lnTo>
                <a:cubicBezTo>
                  <a:pt x="14497" y="698"/>
                  <a:pt x="14502" y="687"/>
                  <a:pt x="14508" y="681"/>
                </a:cubicBezTo>
                <a:cubicBezTo>
                  <a:pt x="14525" y="670"/>
                  <a:pt x="14542" y="664"/>
                  <a:pt x="14559" y="658"/>
                </a:cubicBezTo>
                <a:cubicBezTo>
                  <a:pt x="14559" y="658"/>
                  <a:pt x="14565" y="670"/>
                  <a:pt x="14570" y="675"/>
                </a:cubicBezTo>
                <a:cubicBezTo>
                  <a:pt x="14570" y="675"/>
                  <a:pt x="14565" y="692"/>
                  <a:pt x="14565" y="692"/>
                </a:cubicBezTo>
                <a:lnTo>
                  <a:pt x="14548" y="698"/>
                </a:lnTo>
                <a:cubicBezTo>
                  <a:pt x="14519" y="715"/>
                  <a:pt x="14531" y="743"/>
                  <a:pt x="14570" y="760"/>
                </a:cubicBezTo>
                <a:lnTo>
                  <a:pt x="14599" y="772"/>
                </a:lnTo>
                <a:cubicBezTo>
                  <a:pt x="14601" y="772"/>
                  <a:pt x="14605" y="772"/>
                  <a:pt x="14608" y="772"/>
                </a:cubicBezTo>
                <a:cubicBezTo>
                  <a:pt x="14616" y="772"/>
                  <a:pt x="14623" y="770"/>
                  <a:pt x="14616" y="755"/>
                </a:cubicBezTo>
                <a:lnTo>
                  <a:pt x="14616" y="749"/>
                </a:lnTo>
                <a:cubicBezTo>
                  <a:pt x="14610" y="749"/>
                  <a:pt x="14639" y="738"/>
                  <a:pt x="14678" y="738"/>
                </a:cubicBezTo>
                <a:lnTo>
                  <a:pt x="14701" y="777"/>
                </a:lnTo>
                <a:lnTo>
                  <a:pt x="14701" y="783"/>
                </a:lnTo>
                <a:cubicBezTo>
                  <a:pt x="14702" y="783"/>
                  <a:pt x="14702" y="784"/>
                  <a:pt x="14703" y="784"/>
                </a:cubicBezTo>
                <a:cubicBezTo>
                  <a:pt x="14714" y="784"/>
                  <a:pt x="14724" y="748"/>
                  <a:pt x="14724" y="732"/>
                </a:cubicBezTo>
                <a:cubicBezTo>
                  <a:pt x="14724" y="715"/>
                  <a:pt x="14690" y="709"/>
                  <a:pt x="14684" y="709"/>
                </a:cubicBezTo>
                <a:cubicBezTo>
                  <a:pt x="14673" y="709"/>
                  <a:pt x="14667" y="692"/>
                  <a:pt x="14661" y="675"/>
                </a:cubicBezTo>
                <a:lnTo>
                  <a:pt x="14667" y="670"/>
                </a:lnTo>
                <a:lnTo>
                  <a:pt x="14684" y="653"/>
                </a:lnTo>
                <a:cubicBezTo>
                  <a:pt x="14703" y="643"/>
                  <a:pt x="14718" y="639"/>
                  <a:pt x="14727" y="639"/>
                </a:cubicBezTo>
                <a:cubicBezTo>
                  <a:pt x="14734" y="639"/>
                  <a:pt x="14738" y="642"/>
                  <a:pt x="14735" y="647"/>
                </a:cubicBezTo>
                <a:lnTo>
                  <a:pt x="14741" y="658"/>
                </a:lnTo>
                <a:cubicBezTo>
                  <a:pt x="14746" y="663"/>
                  <a:pt x="14755" y="676"/>
                  <a:pt x="14761" y="676"/>
                </a:cubicBezTo>
                <a:cubicBezTo>
                  <a:pt x="14762" y="676"/>
                  <a:pt x="14763" y="676"/>
                  <a:pt x="14763" y="675"/>
                </a:cubicBezTo>
                <a:cubicBezTo>
                  <a:pt x="14786" y="670"/>
                  <a:pt x="14780" y="658"/>
                  <a:pt x="14769" y="641"/>
                </a:cubicBezTo>
                <a:lnTo>
                  <a:pt x="14769" y="636"/>
                </a:lnTo>
                <a:cubicBezTo>
                  <a:pt x="14766" y="630"/>
                  <a:pt x="14769" y="627"/>
                  <a:pt x="14776" y="627"/>
                </a:cubicBezTo>
                <a:cubicBezTo>
                  <a:pt x="14783" y="627"/>
                  <a:pt x="14795" y="630"/>
                  <a:pt x="14809" y="636"/>
                </a:cubicBezTo>
                <a:lnTo>
                  <a:pt x="14826" y="641"/>
                </a:lnTo>
                <a:cubicBezTo>
                  <a:pt x="14831" y="641"/>
                  <a:pt x="14837" y="653"/>
                  <a:pt x="14837" y="653"/>
                </a:cubicBezTo>
                <a:cubicBezTo>
                  <a:pt x="14831" y="670"/>
                  <a:pt x="14826" y="687"/>
                  <a:pt x="14820" y="704"/>
                </a:cubicBezTo>
                <a:cubicBezTo>
                  <a:pt x="14820" y="709"/>
                  <a:pt x="14826" y="715"/>
                  <a:pt x="14831" y="715"/>
                </a:cubicBezTo>
                <a:lnTo>
                  <a:pt x="14849" y="715"/>
                </a:lnTo>
                <a:lnTo>
                  <a:pt x="14854" y="704"/>
                </a:lnTo>
                <a:cubicBezTo>
                  <a:pt x="14854" y="698"/>
                  <a:pt x="14849" y="647"/>
                  <a:pt x="14860" y="630"/>
                </a:cubicBezTo>
                <a:cubicBezTo>
                  <a:pt x="14871" y="618"/>
                  <a:pt x="14905" y="607"/>
                  <a:pt x="14911" y="601"/>
                </a:cubicBezTo>
                <a:cubicBezTo>
                  <a:pt x="14922" y="601"/>
                  <a:pt x="14939" y="647"/>
                  <a:pt x="14939" y="658"/>
                </a:cubicBezTo>
                <a:cubicBezTo>
                  <a:pt x="14934" y="675"/>
                  <a:pt x="14928" y="687"/>
                  <a:pt x="14917" y="692"/>
                </a:cubicBezTo>
                <a:lnTo>
                  <a:pt x="14911" y="692"/>
                </a:lnTo>
                <a:lnTo>
                  <a:pt x="14894" y="698"/>
                </a:lnTo>
                <a:cubicBezTo>
                  <a:pt x="14884" y="708"/>
                  <a:pt x="14887" y="745"/>
                  <a:pt x="14896" y="745"/>
                </a:cubicBezTo>
                <a:cubicBezTo>
                  <a:pt x="14897" y="745"/>
                  <a:pt x="14898" y="745"/>
                  <a:pt x="14900" y="743"/>
                </a:cubicBezTo>
                <a:cubicBezTo>
                  <a:pt x="14905" y="732"/>
                  <a:pt x="14928" y="721"/>
                  <a:pt x="14939" y="721"/>
                </a:cubicBezTo>
                <a:lnTo>
                  <a:pt x="14945" y="715"/>
                </a:lnTo>
                <a:cubicBezTo>
                  <a:pt x="14965" y="695"/>
                  <a:pt x="14984" y="680"/>
                  <a:pt x="15012" y="680"/>
                </a:cubicBezTo>
                <a:cubicBezTo>
                  <a:pt x="15016" y="680"/>
                  <a:pt x="15020" y="680"/>
                  <a:pt x="15024" y="681"/>
                </a:cubicBezTo>
                <a:lnTo>
                  <a:pt x="15047" y="687"/>
                </a:lnTo>
                <a:cubicBezTo>
                  <a:pt x="15081" y="692"/>
                  <a:pt x="15109" y="726"/>
                  <a:pt x="15109" y="738"/>
                </a:cubicBezTo>
                <a:cubicBezTo>
                  <a:pt x="15109" y="741"/>
                  <a:pt x="15111" y="742"/>
                  <a:pt x="15112" y="742"/>
                </a:cubicBezTo>
                <a:cubicBezTo>
                  <a:pt x="15120" y="742"/>
                  <a:pt x="15139" y="718"/>
                  <a:pt x="15144" y="709"/>
                </a:cubicBezTo>
                <a:cubicBezTo>
                  <a:pt x="15155" y="698"/>
                  <a:pt x="15138" y="664"/>
                  <a:pt x="15109" y="636"/>
                </a:cubicBezTo>
                <a:lnTo>
                  <a:pt x="15064" y="636"/>
                </a:lnTo>
                <a:cubicBezTo>
                  <a:pt x="15058" y="624"/>
                  <a:pt x="15058" y="613"/>
                  <a:pt x="15070" y="601"/>
                </a:cubicBezTo>
                <a:lnTo>
                  <a:pt x="15075" y="601"/>
                </a:lnTo>
                <a:cubicBezTo>
                  <a:pt x="15082" y="600"/>
                  <a:pt x="15089" y="599"/>
                  <a:pt x="15095" y="599"/>
                </a:cubicBezTo>
                <a:cubicBezTo>
                  <a:pt x="15114" y="599"/>
                  <a:pt x="15131" y="607"/>
                  <a:pt x="15144" y="624"/>
                </a:cubicBezTo>
                <a:cubicBezTo>
                  <a:pt x="15166" y="653"/>
                  <a:pt x="15195" y="681"/>
                  <a:pt x="15223" y="704"/>
                </a:cubicBezTo>
                <a:lnTo>
                  <a:pt x="15229" y="709"/>
                </a:lnTo>
                <a:cubicBezTo>
                  <a:pt x="15234" y="709"/>
                  <a:pt x="15240" y="675"/>
                  <a:pt x="15246" y="664"/>
                </a:cubicBezTo>
                <a:cubicBezTo>
                  <a:pt x="15246" y="658"/>
                  <a:pt x="15249" y="655"/>
                  <a:pt x="15253" y="655"/>
                </a:cubicBezTo>
                <a:cubicBezTo>
                  <a:pt x="15258" y="655"/>
                  <a:pt x="15266" y="658"/>
                  <a:pt x="15274" y="664"/>
                </a:cubicBezTo>
                <a:lnTo>
                  <a:pt x="15285" y="670"/>
                </a:lnTo>
                <a:cubicBezTo>
                  <a:pt x="15291" y="671"/>
                  <a:pt x="15297" y="672"/>
                  <a:pt x="15302" y="672"/>
                </a:cubicBezTo>
                <a:cubicBezTo>
                  <a:pt x="15314" y="672"/>
                  <a:pt x="15325" y="670"/>
                  <a:pt x="15336" y="670"/>
                </a:cubicBezTo>
                <a:cubicBezTo>
                  <a:pt x="15338" y="672"/>
                  <a:pt x="15340" y="673"/>
                  <a:pt x="15344" y="673"/>
                </a:cubicBezTo>
                <a:cubicBezTo>
                  <a:pt x="15360" y="673"/>
                  <a:pt x="15396" y="656"/>
                  <a:pt x="15410" y="647"/>
                </a:cubicBezTo>
                <a:cubicBezTo>
                  <a:pt x="15419" y="641"/>
                  <a:pt x="15431" y="638"/>
                  <a:pt x="15445" y="638"/>
                </a:cubicBezTo>
                <a:cubicBezTo>
                  <a:pt x="15458" y="638"/>
                  <a:pt x="15473" y="641"/>
                  <a:pt x="15484" y="647"/>
                </a:cubicBezTo>
                <a:lnTo>
                  <a:pt x="15507" y="658"/>
                </a:lnTo>
                <a:cubicBezTo>
                  <a:pt x="15523" y="662"/>
                  <a:pt x="15536" y="666"/>
                  <a:pt x="15550" y="666"/>
                </a:cubicBezTo>
                <a:cubicBezTo>
                  <a:pt x="15556" y="666"/>
                  <a:pt x="15562" y="666"/>
                  <a:pt x="15569" y="664"/>
                </a:cubicBezTo>
                <a:lnTo>
                  <a:pt x="15586" y="664"/>
                </a:lnTo>
                <a:cubicBezTo>
                  <a:pt x="15607" y="659"/>
                  <a:pt x="15599" y="629"/>
                  <a:pt x="15570" y="597"/>
                </a:cubicBezTo>
                <a:lnTo>
                  <a:pt x="15570" y="597"/>
                </a:lnTo>
                <a:cubicBezTo>
                  <a:pt x="15585" y="597"/>
                  <a:pt x="15600" y="595"/>
                  <a:pt x="15609" y="590"/>
                </a:cubicBezTo>
                <a:cubicBezTo>
                  <a:pt x="15626" y="579"/>
                  <a:pt x="15666" y="562"/>
                  <a:pt x="15688" y="550"/>
                </a:cubicBezTo>
                <a:lnTo>
                  <a:pt x="15705" y="545"/>
                </a:lnTo>
                <a:cubicBezTo>
                  <a:pt x="15711" y="545"/>
                  <a:pt x="15722" y="556"/>
                  <a:pt x="15722" y="562"/>
                </a:cubicBezTo>
                <a:cubicBezTo>
                  <a:pt x="15722" y="567"/>
                  <a:pt x="15711" y="579"/>
                  <a:pt x="15705" y="579"/>
                </a:cubicBezTo>
                <a:lnTo>
                  <a:pt x="15694" y="584"/>
                </a:lnTo>
                <a:cubicBezTo>
                  <a:pt x="15677" y="584"/>
                  <a:pt x="15734" y="596"/>
                  <a:pt x="15756" y="613"/>
                </a:cubicBezTo>
                <a:cubicBezTo>
                  <a:pt x="15762" y="621"/>
                  <a:pt x="15765" y="624"/>
                  <a:pt x="15765" y="624"/>
                </a:cubicBezTo>
                <a:cubicBezTo>
                  <a:pt x="15766" y="624"/>
                  <a:pt x="15760" y="613"/>
                  <a:pt x="15756" y="601"/>
                </a:cubicBezTo>
                <a:cubicBezTo>
                  <a:pt x="15752" y="597"/>
                  <a:pt x="15756" y="596"/>
                  <a:pt x="15763" y="596"/>
                </a:cubicBezTo>
                <a:cubicBezTo>
                  <a:pt x="15777" y="596"/>
                  <a:pt x="15802" y="602"/>
                  <a:pt x="15813" y="613"/>
                </a:cubicBezTo>
                <a:cubicBezTo>
                  <a:pt x="15817" y="617"/>
                  <a:pt x="15823" y="619"/>
                  <a:pt x="15829" y="619"/>
                </a:cubicBezTo>
                <a:cubicBezTo>
                  <a:pt x="15838" y="619"/>
                  <a:pt x="15847" y="614"/>
                  <a:pt x="15847" y="607"/>
                </a:cubicBezTo>
                <a:cubicBezTo>
                  <a:pt x="15853" y="601"/>
                  <a:pt x="15841" y="590"/>
                  <a:pt x="15830" y="584"/>
                </a:cubicBezTo>
                <a:lnTo>
                  <a:pt x="15813" y="584"/>
                </a:lnTo>
                <a:lnTo>
                  <a:pt x="15807" y="579"/>
                </a:lnTo>
                <a:cubicBezTo>
                  <a:pt x="15802" y="579"/>
                  <a:pt x="15819" y="545"/>
                  <a:pt x="15824" y="533"/>
                </a:cubicBezTo>
                <a:cubicBezTo>
                  <a:pt x="15826" y="531"/>
                  <a:pt x="15829" y="530"/>
                  <a:pt x="15833" y="530"/>
                </a:cubicBezTo>
                <a:cubicBezTo>
                  <a:pt x="15850" y="530"/>
                  <a:pt x="15886" y="545"/>
                  <a:pt x="15927" y="567"/>
                </a:cubicBezTo>
                <a:lnTo>
                  <a:pt x="15875" y="630"/>
                </a:lnTo>
                <a:cubicBezTo>
                  <a:pt x="15881" y="635"/>
                  <a:pt x="15886" y="637"/>
                  <a:pt x="15892" y="637"/>
                </a:cubicBezTo>
                <a:cubicBezTo>
                  <a:pt x="15904" y="637"/>
                  <a:pt x="15915" y="626"/>
                  <a:pt x="15915" y="618"/>
                </a:cubicBezTo>
                <a:cubicBezTo>
                  <a:pt x="15915" y="613"/>
                  <a:pt x="15955" y="601"/>
                  <a:pt x="15972" y="596"/>
                </a:cubicBezTo>
                <a:cubicBezTo>
                  <a:pt x="15989" y="596"/>
                  <a:pt x="15966" y="584"/>
                  <a:pt x="15961" y="579"/>
                </a:cubicBezTo>
                <a:cubicBezTo>
                  <a:pt x="15955" y="579"/>
                  <a:pt x="15927" y="562"/>
                  <a:pt x="15921" y="550"/>
                </a:cubicBezTo>
                <a:cubicBezTo>
                  <a:pt x="15916" y="548"/>
                  <a:pt x="15932" y="545"/>
                  <a:pt x="15953" y="545"/>
                </a:cubicBezTo>
                <a:cubicBezTo>
                  <a:pt x="15978" y="545"/>
                  <a:pt x="16008" y="549"/>
                  <a:pt x="16012" y="562"/>
                </a:cubicBezTo>
                <a:cubicBezTo>
                  <a:pt x="16023" y="584"/>
                  <a:pt x="16040" y="613"/>
                  <a:pt x="16046" y="613"/>
                </a:cubicBezTo>
                <a:cubicBezTo>
                  <a:pt x="16046" y="613"/>
                  <a:pt x="16046" y="613"/>
                  <a:pt x="16047" y="613"/>
                </a:cubicBezTo>
                <a:cubicBezTo>
                  <a:pt x="16053" y="613"/>
                  <a:pt x="16069" y="567"/>
                  <a:pt x="16080" y="556"/>
                </a:cubicBezTo>
                <a:cubicBezTo>
                  <a:pt x="16091" y="539"/>
                  <a:pt x="16080" y="539"/>
                  <a:pt x="16068" y="539"/>
                </a:cubicBezTo>
                <a:cubicBezTo>
                  <a:pt x="16067" y="540"/>
                  <a:pt x="16066" y="541"/>
                  <a:pt x="16065" y="541"/>
                </a:cubicBezTo>
                <a:cubicBezTo>
                  <a:pt x="16061" y="541"/>
                  <a:pt x="16058" y="531"/>
                  <a:pt x="16063" y="522"/>
                </a:cubicBezTo>
                <a:lnTo>
                  <a:pt x="16074" y="511"/>
                </a:lnTo>
                <a:lnTo>
                  <a:pt x="16080" y="505"/>
                </a:lnTo>
                <a:cubicBezTo>
                  <a:pt x="16085" y="501"/>
                  <a:pt x="16092" y="499"/>
                  <a:pt x="16098" y="499"/>
                </a:cubicBezTo>
                <a:cubicBezTo>
                  <a:pt x="16112" y="499"/>
                  <a:pt x="16127" y="507"/>
                  <a:pt x="16142" y="522"/>
                </a:cubicBezTo>
                <a:lnTo>
                  <a:pt x="16159" y="522"/>
                </a:lnTo>
                <a:cubicBezTo>
                  <a:pt x="16182" y="528"/>
                  <a:pt x="16182" y="539"/>
                  <a:pt x="16182" y="556"/>
                </a:cubicBezTo>
                <a:lnTo>
                  <a:pt x="16193" y="590"/>
                </a:lnTo>
                <a:cubicBezTo>
                  <a:pt x="16206" y="581"/>
                  <a:pt x="16220" y="577"/>
                  <a:pt x="16233" y="577"/>
                </a:cubicBezTo>
                <a:cubicBezTo>
                  <a:pt x="16244" y="577"/>
                  <a:pt x="16254" y="579"/>
                  <a:pt x="16261" y="584"/>
                </a:cubicBezTo>
                <a:lnTo>
                  <a:pt x="16278" y="590"/>
                </a:lnTo>
                <a:lnTo>
                  <a:pt x="16307" y="607"/>
                </a:lnTo>
                <a:cubicBezTo>
                  <a:pt x="16329" y="601"/>
                  <a:pt x="16352" y="567"/>
                  <a:pt x="16352" y="562"/>
                </a:cubicBezTo>
                <a:cubicBezTo>
                  <a:pt x="16352" y="556"/>
                  <a:pt x="16335" y="545"/>
                  <a:pt x="16329" y="545"/>
                </a:cubicBezTo>
                <a:cubicBezTo>
                  <a:pt x="16329" y="545"/>
                  <a:pt x="16329" y="545"/>
                  <a:pt x="16328" y="545"/>
                </a:cubicBezTo>
                <a:cubicBezTo>
                  <a:pt x="16322" y="545"/>
                  <a:pt x="16308" y="516"/>
                  <a:pt x="16293" y="516"/>
                </a:cubicBezTo>
                <a:cubicBezTo>
                  <a:pt x="16292" y="516"/>
                  <a:pt x="16291" y="516"/>
                  <a:pt x="16290" y="516"/>
                </a:cubicBezTo>
                <a:cubicBezTo>
                  <a:pt x="16288" y="517"/>
                  <a:pt x="16287" y="517"/>
                  <a:pt x="16285" y="517"/>
                </a:cubicBezTo>
                <a:cubicBezTo>
                  <a:pt x="16271" y="517"/>
                  <a:pt x="16242" y="499"/>
                  <a:pt x="16227" y="499"/>
                </a:cubicBezTo>
                <a:cubicBezTo>
                  <a:pt x="16216" y="494"/>
                  <a:pt x="16222" y="482"/>
                  <a:pt x="16233" y="465"/>
                </a:cubicBezTo>
                <a:lnTo>
                  <a:pt x="16307" y="454"/>
                </a:lnTo>
                <a:lnTo>
                  <a:pt x="16329" y="454"/>
                </a:lnTo>
                <a:lnTo>
                  <a:pt x="16335" y="465"/>
                </a:lnTo>
                <a:cubicBezTo>
                  <a:pt x="16337" y="472"/>
                  <a:pt x="16340" y="475"/>
                  <a:pt x="16344" y="475"/>
                </a:cubicBezTo>
                <a:cubicBezTo>
                  <a:pt x="16349" y="475"/>
                  <a:pt x="16354" y="468"/>
                  <a:pt x="16358" y="454"/>
                </a:cubicBezTo>
                <a:lnTo>
                  <a:pt x="16363" y="454"/>
                </a:lnTo>
                <a:cubicBezTo>
                  <a:pt x="16397" y="448"/>
                  <a:pt x="16426" y="454"/>
                  <a:pt x="16454" y="431"/>
                </a:cubicBezTo>
                <a:cubicBezTo>
                  <a:pt x="16460" y="437"/>
                  <a:pt x="16471" y="448"/>
                  <a:pt x="16477" y="465"/>
                </a:cubicBezTo>
                <a:lnTo>
                  <a:pt x="16494" y="471"/>
                </a:lnTo>
                <a:lnTo>
                  <a:pt x="16505" y="477"/>
                </a:lnTo>
                <a:cubicBezTo>
                  <a:pt x="16507" y="482"/>
                  <a:pt x="16514" y="484"/>
                  <a:pt x="16523" y="484"/>
                </a:cubicBezTo>
                <a:cubicBezTo>
                  <a:pt x="16543" y="484"/>
                  <a:pt x="16573" y="475"/>
                  <a:pt x="16585" y="471"/>
                </a:cubicBezTo>
                <a:cubicBezTo>
                  <a:pt x="16587" y="470"/>
                  <a:pt x="16590" y="469"/>
                  <a:pt x="16594" y="469"/>
                </a:cubicBezTo>
                <a:cubicBezTo>
                  <a:pt x="16617" y="469"/>
                  <a:pt x="16648" y="501"/>
                  <a:pt x="16658" y="516"/>
                </a:cubicBezTo>
                <a:cubicBezTo>
                  <a:pt x="16662" y="527"/>
                  <a:pt x="16684" y="531"/>
                  <a:pt x="16704" y="531"/>
                </a:cubicBezTo>
                <a:cubicBezTo>
                  <a:pt x="16715" y="531"/>
                  <a:pt x="16726" y="530"/>
                  <a:pt x="16732" y="528"/>
                </a:cubicBezTo>
                <a:cubicBezTo>
                  <a:pt x="16744" y="522"/>
                  <a:pt x="16755" y="505"/>
                  <a:pt x="16755" y="482"/>
                </a:cubicBezTo>
                <a:lnTo>
                  <a:pt x="16761" y="465"/>
                </a:lnTo>
                <a:cubicBezTo>
                  <a:pt x="16761" y="460"/>
                  <a:pt x="16772" y="454"/>
                  <a:pt x="16778" y="454"/>
                </a:cubicBezTo>
                <a:cubicBezTo>
                  <a:pt x="16783" y="454"/>
                  <a:pt x="16795" y="460"/>
                  <a:pt x="16795" y="465"/>
                </a:cubicBezTo>
                <a:lnTo>
                  <a:pt x="16800" y="499"/>
                </a:lnTo>
                <a:cubicBezTo>
                  <a:pt x="16800" y="533"/>
                  <a:pt x="16829" y="562"/>
                  <a:pt x="16840" y="562"/>
                </a:cubicBezTo>
                <a:cubicBezTo>
                  <a:pt x="16851" y="562"/>
                  <a:pt x="16840" y="545"/>
                  <a:pt x="16840" y="533"/>
                </a:cubicBezTo>
                <a:cubicBezTo>
                  <a:pt x="16834" y="522"/>
                  <a:pt x="16829" y="499"/>
                  <a:pt x="16829" y="494"/>
                </a:cubicBezTo>
                <a:cubicBezTo>
                  <a:pt x="16823" y="488"/>
                  <a:pt x="16817" y="471"/>
                  <a:pt x="16817" y="454"/>
                </a:cubicBezTo>
                <a:lnTo>
                  <a:pt x="16846" y="454"/>
                </a:lnTo>
                <a:cubicBezTo>
                  <a:pt x="16857" y="454"/>
                  <a:pt x="16880" y="454"/>
                  <a:pt x="16874" y="431"/>
                </a:cubicBezTo>
                <a:cubicBezTo>
                  <a:pt x="16870" y="401"/>
                  <a:pt x="16884" y="391"/>
                  <a:pt x="16899" y="391"/>
                </a:cubicBezTo>
                <a:cubicBezTo>
                  <a:pt x="16906" y="391"/>
                  <a:pt x="16914" y="393"/>
                  <a:pt x="16919" y="397"/>
                </a:cubicBezTo>
                <a:cubicBezTo>
                  <a:pt x="16953" y="414"/>
                  <a:pt x="17005" y="414"/>
                  <a:pt x="17010" y="471"/>
                </a:cubicBezTo>
                <a:lnTo>
                  <a:pt x="17010" y="482"/>
                </a:lnTo>
                <a:cubicBezTo>
                  <a:pt x="17010" y="495"/>
                  <a:pt x="17019" y="504"/>
                  <a:pt x="17028" y="504"/>
                </a:cubicBezTo>
                <a:cubicBezTo>
                  <a:pt x="17032" y="504"/>
                  <a:pt x="17035" y="503"/>
                  <a:pt x="17039" y="499"/>
                </a:cubicBezTo>
                <a:lnTo>
                  <a:pt x="17044" y="499"/>
                </a:lnTo>
                <a:lnTo>
                  <a:pt x="17056" y="494"/>
                </a:lnTo>
                <a:cubicBezTo>
                  <a:pt x="17067" y="494"/>
                  <a:pt x="17078" y="511"/>
                  <a:pt x="17073" y="516"/>
                </a:cubicBezTo>
                <a:cubicBezTo>
                  <a:pt x="17073" y="522"/>
                  <a:pt x="17101" y="522"/>
                  <a:pt x="17112" y="522"/>
                </a:cubicBezTo>
                <a:cubicBezTo>
                  <a:pt x="17124" y="522"/>
                  <a:pt x="17078" y="471"/>
                  <a:pt x="17061" y="454"/>
                </a:cubicBezTo>
                <a:cubicBezTo>
                  <a:pt x="17044" y="437"/>
                  <a:pt x="17033" y="414"/>
                  <a:pt x="17033" y="414"/>
                </a:cubicBezTo>
                <a:cubicBezTo>
                  <a:pt x="17039" y="414"/>
                  <a:pt x="17056" y="420"/>
                  <a:pt x="17061" y="426"/>
                </a:cubicBezTo>
                <a:cubicBezTo>
                  <a:pt x="17073" y="426"/>
                  <a:pt x="17107" y="403"/>
                  <a:pt x="17118" y="392"/>
                </a:cubicBezTo>
                <a:cubicBezTo>
                  <a:pt x="17129" y="380"/>
                  <a:pt x="17129" y="346"/>
                  <a:pt x="17129" y="340"/>
                </a:cubicBezTo>
                <a:cubicBezTo>
                  <a:pt x="17129" y="335"/>
                  <a:pt x="17141" y="323"/>
                  <a:pt x="17158" y="323"/>
                </a:cubicBezTo>
                <a:lnTo>
                  <a:pt x="17169" y="323"/>
                </a:lnTo>
                <a:cubicBezTo>
                  <a:pt x="17180" y="323"/>
                  <a:pt x="17180" y="335"/>
                  <a:pt x="17192" y="340"/>
                </a:cubicBezTo>
                <a:cubicBezTo>
                  <a:pt x="17221" y="351"/>
                  <a:pt x="17250" y="376"/>
                  <a:pt x="17281" y="376"/>
                </a:cubicBezTo>
                <a:cubicBezTo>
                  <a:pt x="17298" y="376"/>
                  <a:pt x="17315" y="369"/>
                  <a:pt x="17334" y="346"/>
                </a:cubicBezTo>
                <a:cubicBezTo>
                  <a:pt x="17339" y="346"/>
                  <a:pt x="17351" y="352"/>
                  <a:pt x="17356" y="352"/>
                </a:cubicBezTo>
                <a:cubicBezTo>
                  <a:pt x="17368" y="352"/>
                  <a:pt x="17382" y="354"/>
                  <a:pt x="17393" y="354"/>
                </a:cubicBezTo>
                <a:cubicBezTo>
                  <a:pt x="17399" y="354"/>
                  <a:pt x="17404" y="354"/>
                  <a:pt x="17407" y="352"/>
                </a:cubicBezTo>
                <a:cubicBezTo>
                  <a:pt x="17414" y="349"/>
                  <a:pt x="17419" y="345"/>
                  <a:pt x="17424" y="345"/>
                </a:cubicBezTo>
                <a:cubicBezTo>
                  <a:pt x="17427" y="345"/>
                  <a:pt x="17431" y="347"/>
                  <a:pt x="17436" y="352"/>
                </a:cubicBezTo>
                <a:lnTo>
                  <a:pt x="17447" y="363"/>
                </a:lnTo>
                <a:cubicBezTo>
                  <a:pt x="17449" y="366"/>
                  <a:pt x="17454" y="367"/>
                  <a:pt x="17459" y="367"/>
                </a:cubicBezTo>
                <a:cubicBezTo>
                  <a:pt x="17480" y="367"/>
                  <a:pt x="17519" y="350"/>
                  <a:pt x="17555" y="323"/>
                </a:cubicBezTo>
                <a:lnTo>
                  <a:pt x="17595" y="346"/>
                </a:lnTo>
                <a:lnTo>
                  <a:pt x="17640" y="369"/>
                </a:lnTo>
                <a:cubicBezTo>
                  <a:pt x="17651" y="346"/>
                  <a:pt x="17634" y="329"/>
                  <a:pt x="17606" y="329"/>
                </a:cubicBezTo>
                <a:lnTo>
                  <a:pt x="17589" y="301"/>
                </a:lnTo>
                <a:cubicBezTo>
                  <a:pt x="17582" y="287"/>
                  <a:pt x="17575" y="282"/>
                  <a:pt x="17568" y="282"/>
                </a:cubicBezTo>
                <a:cubicBezTo>
                  <a:pt x="17553" y="282"/>
                  <a:pt x="17539" y="301"/>
                  <a:pt x="17525" y="301"/>
                </a:cubicBezTo>
                <a:cubicBezTo>
                  <a:pt x="17523" y="301"/>
                  <a:pt x="17522" y="301"/>
                  <a:pt x="17521" y="301"/>
                </a:cubicBezTo>
                <a:cubicBezTo>
                  <a:pt x="17515" y="301"/>
                  <a:pt x="17510" y="289"/>
                  <a:pt x="17498" y="284"/>
                </a:cubicBezTo>
                <a:lnTo>
                  <a:pt x="17487" y="272"/>
                </a:lnTo>
                <a:cubicBezTo>
                  <a:pt x="17464" y="261"/>
                  <a:pt x="17458" y="238"/>
                  <a:pt x="17481" y="221"/>
                </a:cubicBezTo>
                <a:lnTo>
                  <a:pt x="17492" y="210"/>
                </a:lnTo>
                <a:cubicBezTo>
                  <a:pt x="17515" y="199"/>
                  <a:pt x="17487" y="176"/>
                  <a:pt x="17504" y="153"/>
                </a:cubicBezTo>
                <a:cubicBezTo>
                  <a:pt x="17514" y="148"/>
                  <a:pt x="17515" y="113"/>
                  <a:pt x="17483" y="113"/>
                </a:cubicBezTo>
                <a:cubicBezTo>
                  <a:pt x="17481" y="113"/>
                  <a:pt x="17478" y="113"/>
                  <a:pt x="17475" y="114"/>
                </a:cubicBezTo>
                <a:cubicBezTo>
                  <a:pt x="17470" y="114"/>
                  <a:pt x="17458" y="102"/>
                  <a:pt x="17447" y="102"/>
                </a:cubicBezTo>
                <a:lnTo>
                  <a:pt x="17436" y="96"/>
                </a:lnTo>
                <a:cubicBezTo>
                  <a:pt x="17424" y="102"/>
                  <a:pt x="17413" y="142"/>
                  <a:pt x="17402" y="148"/>
                </a:cubicBezTo>
                <a:cubicBezTo>
                  <a:pt x="17385" y="148"/>
                  <a:pt x="17396" y="165"/>
                  <a:pt x="17419" y="176"/>
                </a:cubicBezTo>
                <a:lnTo>
                  <a:pt x="17441" y="193"/>
                </a:lnTo>
                <a:cubicBezTo>
                  <a:pt x="17447" y="193"/>
                  <a:pt x="17447" y="216"/>
                  <a:pt x="17441" y="221"/>
                </a:cubicBezTo>
                <a:cubicBezTo>
                  <a:pt x="17437" y="225"/>
                  <a:pt x="17433" y="241"/>
                  <a:pt x="17423" y="241"/>
                </a:cubicBezTo>
                <a:cubicBezTo>
                  <a:pt x="17419" y="241"/>
                  <a:pt x="17414" y="239"/>
                  <a:pt x="17407" y="233"/>
                </a:cubicBezTo>
                <a:lnTo>
                  <a:pt x="17402" y="227"/>
                </a:lnTo>
                <a:cubicBezTo>
                  <a:pt x="17390" y="233"/>
                  <a:pt x="17356" y="244"/>
                  <a:pt x="17334" y="261"/>
                </a:cubicBezTo>
                <a:lnTo>
                  <a:pt x="17294" y="267"/>
                </a:lnTo>
                <a:cubicBezTo>
                  <a:pt x="17283" y="267"/>
                  <a:pt x="17271" y="267"/>
                  <a:pt x="17260" y="272"/>
                </a:cubicBezTo>
                <a:lnTo>
                  <a:pt x="17232" y="289"/>
                </a:lnTo>
                <a:cubicBezTo>
                  <a:pt x="17209" y="284"/>
                  <a:pt x="17180" y="244"/>
                  <a:pt x="17169" y="210"/>
                </a:cubicBezTo>
                <a:lnTo>
                  <a:pt x="17163" y="176"/>
                </a:lnTo>
                <a:cubicBezTo>
                  <a:pt x="17158" y="165"/>
                  <a:pt x="17146" y="159"/>
                  <a:pt x="17135" y="153"/>
                </a:cubicBezTo>
                <a:lnTo>
                  <a:pt x="17129" y="148"/>
                </a:lnTo>
                <a:cubicBezTo>
                  <a:pt x="17124" y="148"/>
                  <a:pt x="17112" y="159"/>
                  <a:pt x="17112" y="165"/>
                </a:cubicBezTo>
                <a:lnTo>
                  <a:pt x="17118" y="170"/>
                </a:lnTo>
                <a:cubicBezTo>
                  <a:pt x="17129" y="187"/>
                  <a:pt x="17129" y="199"/>
                  <a:pt x="17112" y="204"/>
                </a:cubicBezTo>
                <a:cubicBezTo>
                  <a:pt x="17111" y="205"/>
                  <a:pt x="17110" y="206"/>
                  <a:pt x="17109" y="206"/>
                </a:cubicBezTo>
                <a:cubicBezTo>
                  <a:pt x="17103" y="206"/>
                  <a:pt x="17093" y="197"/>
                  <a:pt x="17084" y="187"/>
                </a:cubicBezTo>
                <a:cubicBezTo>
                  <a:pt x="17078" y="182"/>
                  <a:pt x="17078" y="170"/>
                  <a:pt x="17067" y="159"/>
                </a:cubicBezTo>
                <a:cubicBezTo>
                  <a:pt x="17027" y="131"/>
                  <a:pt x="17016" y="96"/>
                  <a:pt x="17050" y="51"/>
                </a:cubicBezTo>
                <a:cubicBezTo>
                  <a:pt x="17048" y="50"/>
                  <a:pt x="17046" y="49"/>
                  <a:pt x="17043" y="49"/>
                </a:cubicBezTo>
                <a:cubicBezTo>
                  <a:pt x="17036" y="49"/>
                  <a:pt x="17026" y="54"/>
                  <a:pt x="17022" y="62"/>
                </a:cubicBezTo>
                <a:lnTo>
                  <a:pt x="17010" y="74"/>
                </a:lnTo>
                <a:cubicBezTo>
                  <a:pt x="17005" y="79"/>
                  <a:pt x="16996" y="92"/>
                  <a:pt x="16990" y="92"/>
                </a:cubicBezTo>
                <a:cubicBezTo>
                  <a:pt x="16989" y="92"/>
                  <a:pt x="16988" y="92"/>
                  <a:pt x="16988" y="91"/>
                </a:cubicBezTo>
                <a:lnTo>
                  <a:pt x="16953" y="85"/>
                </a:lnTo>
                <a:cubicBezTo>
                  <a:pt x="16925" y="74"/>
                  <a:pt x="16891" y="45"/>
                  <a:pt x="16885" y="28"/>
                </a:cubicBezTo>
                <a:lnTo>
                  <a:pt x="16863" y="45"/>
                </a:lnTo>
                <a:cubicBezTo>
                  <a:pt x="16857" y="45"/>
                  <a:pt x="16863" y="74"/>
                  <a:pt x="16874" y="79"/>
                </a:cubicBezTo>
                <a:cubicBezTo>
                  <a:pt x="16891" y="96"/>
                  <a:pt x="16908" y="114"/>
                  <a:pt x="16925" y="131"/>
                </a:cubicBezTo>
                <a:cubicBezTo>
                  <a:pt x="16948" y="142"/>
                  <a:pt x="16953" y="148"/>
                  <a:pt x="16936" y="153"/>
                </a:cubicBezTo>
                <a:cubicBezTo>
                  <a:pt x="16908" y="170"/>
                  <a:pt x="16874" y="204"/>
                  <a:pt x="16846" y="204"/>
                </a:cubicBezTo>
                <a:cubicBezTo>
                  <a:pt x="16806" y="199"/>
                  <a:pt x="16829" y="142"/>
                  <a:pt x="16800" y="119"/>
                </a:cubicBezTo>
                <a:cubicBezTo>
                  <a:pt x="16800" y="119"/>
                  <a:pt x="16800" y="114"/>
                  <a:pt x="16800" y="114"/>
                </a:cubicBezTo>
                <a:cubicBezTo>
                  <a:pt x="16792" y="85"/>
                  <a:pt x="16787" y="74"/>
                  <a:pt x="16773" y="74"/>
                </a:cubicBezTo>
                <a:cubicBezTo>
                  <a:pt x="16767" y="74"/>
                  <a:pt x="16759" y="76"/>
                  <a:pt x="16749" y="79"/>
                </a:cubicBezTo>
                <a:cubicBezTo>
                  <a:pt x="16735" y="84"/>
                  <a:pt x="16722" y="92"/>
                  <a:pt x="16711" y="92"/>
                </a:cubicBezTo>
                <a:cubicBezTo>
                  <a:pt x="16708" y="92"/>
                  <a:pt x="16706" y="92"/>
                  <a:pt x="16704" y="91"/>
                </a:cubicBezTo>
                <a:lnTo>
                  <a:pt x="16658" y="85"/>
                </a:lnTo>
                <a:cubicBezTo>
                  <a:pt x="16630" y="114"/>
                  <a:pt x="16641" y="159"/>
                  <a:pt x="16647" y="165"/>
                </a:cubicBezTo>
                <a:cubicBezTo>
                  <a:pt x="16658" y="170"/>
                  <a:pt x="16619" y="193"/>
                  <a:pt x="16602" y="193"/>
                </a:cubicBezTo>
                <a:cubicBezTo>
                  <a:pt x="16598" y="192"/>
                  <a:pt x="16594" y="191"/>
                  <a:pt x="16590" y="191"/>
                </a:cubicBezTo>
                <a:cubicBezTo>
                  <a:pt x="16574" y="191"/>
                  <a:pt x="16555" y="199"/>
                  <a:pt x="16551" y="199"/>
                </a:cubicBezTo>
                <a:cubicBezTo>
                  <a:pt x="16551" y="200"/>
                  <a:pt x="16550" y="201"/>
                  <a:pt x="16548" y="201"/>
                </a:cubicBezTo>
                <a:cubicBezTo>
                  <a:pt x="16544" y="201"/>
                  <a:pt x="16538" y="197"/>
                  <a:pt x="16534" y="193"/>
                </a:cubicBezTo>
                <a:lnTo>
                  <a:pt x="16505" y="193"/>
                </a:lnTo>
                <a:cubicBezTo>
                  <a:pt x="16500" y="193"/>
                  <a:pt x="16522" y="238"/>
                  <a:pt x="16505" y="255"/>
                </a:cubicBezTo>
                <a:cubicBezTo>
                  <a:pt x="16501" y="260"/>
                  <a:pt x="16490" y="262"/>
                  <a:pt x="16477" y="262"/>
                </a:cubicBezTo>
                <a:cubicBezTo>
                  <a:pt x="16457" y="262"/>
                  <a:pt x="16433" y="257"/>
                  <a:pt x="16426" y="250"/>
                </a:cubicBezTo>
                <a:cubicBezTo>
                  <a:pt x="16423" y="248"/>
                  <a:pt x="16420" y="247"/>
                  <a:pt x="16418" y="247"/>
                </a:cubicBezTo>
                <a:cubicBezTo>
                  <a:pt x="16405" y="247"/>
                  <a:pt x="16397" y="269"/>
                  <a:pt x="16397" y="278"/>
                </a:cubicBezTo>
                <a:cubicBezTo>
                  <a:pt x="16397" y="286"/>
                  <a:pt x="16400" y="292"/>
                  <a:pt x="16407" y="292"/>
                </a:cubicBezTo>
                <a:cubicBezTo>
                  <a:pt x="16409" y="292"/>
                  <a:pt x="16411" y="291"/>
                  <a:pt x="16414" y="289"/>
                </a:cubicBezTo>
                <a:lnTo>
                  <a:pt x="16420" y="284"/>
                </a:lnTo>
                <a:lnTo>
                  <a:pt x="16437" y="278"/>
                </a:lnTo>
                <a:cubicBezTo>
                  <a:pt x="16443" y="289"/>
                  <a:pt x="16449" y="318"/>
                  <a:pt x="16443" y="340"/>
                </a:cubicBezTo>
                <a:lnTo>
                  <a:pt x="16454" y="363"/>
                </a:lnTo>
                <a:cubicBezTo>
                  <a:pt x="16454" y="363"/>
                  <a:pt x="16431" y="375"/>
                  <a:pt x="16426" y="375"/>
                </a:cubicBezTo>
                <a:lnTo>
                  <a:pt x="16414" y="375"/>
                </a:lnTo>
                <a:cubicBezTo>
                  <a:pt x="16414" y="373"/>
                  <a:pt x="16412" y="372"/>
                  <a:pt x="16411" y="372"/>
                </a:cubicBezTo>
                <a:cubicBezTo>
                  <a:pt x="16402" y="372"/>
                  <a:pt x="16385" y="393"/>
                  <a:pt x="16380" y="403"/>
                </a:cubicBezTo>
                <a:cubicBezTo>
                  <a:pt x="16380" y="403"/>
                  <a:pt x="16379" y="403"/>
                  <a:pt x="16378" y="403"/>
                </a:cubicBezTo>
                <a:cubicBezTo>
                  <a:pt x="16365" y="403"/>
                  <a:pt x="16333" y="374"/>
                  <a:pt x="16311" y="374"/>
                </a:cubicBezTo>
                <a:cubicBezTo>
                  <a:pt x="16310" y="374"/>
                  <a:pt x="16308" y="374"/>
                  <a:pt x="16307" y="375"/>
                </a:cubicBezTo>
                <a:cubicBezTo>
                  <a:pt x="16284" y="375"/>
                  <a:pt x="16273" y="352"/>
                  <a:pt x="16273" y="323"/>
                </a:cubicBezTo>
                <a:lnTo>
                  <a:pt x="16278" y="295"/>
                </a:lnTo>
                <a:cubicBezTo>
                  <a:pt x="16284" y="289"/>
                  <a:pt x="16290" y="284"/>
                  <a:pt x="16301" y="284"/>
                </a:cubicBezTo>
                <a:lnTo>
                  <a:pt x="16307" y="284"/>
                </a:lnTo>
                <a:cubicBezTo>
                  <a:pt x="16312" y="289"/>
                  <a:pt x="16335" y="352"/>
                  <a:pt x="16358" y="352"/>
                </a:cubicBezTo>
                <a:cubicBezTo>
                  <a:pt x="16359" y="352"/>
                  <a:pt x="16361" y="352"/>
                  <a:pt x="16362" y="352"/>
                </a:cubicBezTo>
                <a:cubicBezTo>
                  <a:pt x="16380" y="352"/>
                  <a:pt x="16374" y="323"/>
                  <a:pt x="16363" y="312"/>
                </a:cubicBezTo>
                <a:cubicBezTo>
                  <a:pt x="16352" y="306"/>
                  <a:pt x="16329" y="272"/>
                  <a:pt x="16318" y="244"/>
                </a:cubicBezTo>
                <a:lnTo>
                  <a:pt x="16273" y="244"/>
                </a:lnTo>
                <a:cubicBezTo>
                  <a:pt x="16256" y="244"/>
                  <a:pt x="16213" y="254"/>
                  <a:pt x="16186" y="254"/>
                </a:cubicBezTo>
                <a:cubicBezTo>
                  <a:pt x="16177" y="254"/>
                  <a:pt x="16169" y="253"/>
                  <a:pt x="16165" y="250"/>
                </a:cubicBezTo>
                <a:cubicBezTo>
                  <a:pt x="16148" y="238"/>
                  <a:pt x="16159" y="227"/>
                  <a:pt x="16182" y="216"/>
                </a:cubicBezTo>
                <a:lnTo>
                  <a:pt x="16199" y="204"/>
                </a:lnTo>
                <a:lnTo>
                  <a:pt x="16210" y="204"/>
                </a:lnTo>
                <a:cubicBezTo>
                  <a:pt x="16214" y="196"/>
                  <a:pt x="16212" y="191"/>
                  <a:pt x="16207" y="191"/>
                </a:cubicBezTo>
                <a:cubicBezTo>
                  <a:pt x="16205" y="191"/>
                  <a:pt x="16202" y="191"/>
                  <a:pt x="16199" y="193"/>
                </a:cubicBezTo>
                <a:lnTo>
                  <a:pt x="16199" y="187"/>
                </a:lnTo>
                <a:lnTo>
                  <a:pt x="16182" y="131"/>
                </a:lnTo>
                <a:cubicBezTo>
                  <a:pt x="16136" y="142"/>
                  <a:pt x="16068" y="159"/>
                  <a:pt x="16040" y="165"/>
                </a:cubicBezTo>
                <a:lnTo>
                  <a:pt x="16006" y="170"/>
                </a:lnTo>
                <a:lnTo>
                  <a:pt x="16000" y="170"/>
                </a:lnTo>
                <a:cubicBezTo>
                  <a:pt x="16000" y="176"/>
                  <a:pt x="16017" y="193"/>
                  <a:pt x="16029" y="199"/>
                </a:cubicBezTo>
                <a:cubicBezTo>
                  <a:pt x="16040" y="204"/>
                  <a:pt x="16023" y="210"/>
                  <a:pt x="15989" y="210"/>
                </a:cubicBezTo>
                <a:lnTo>
                  <a:pt x="15983" y="204"/>
                </a:lnTo>
                <a:cubicBezTo>
                  <a:pt x="15961" y="159"/>
                  <a:pt x="15904" y="182"/>
                  <a:pt x="15870" y="153"/>
                </a:cubicBezTo>
                <a:cubicBezTo>
                  <a:pt x="15867" y="151"/>
                  <a:pt x="15863" y="150"/>
                  <a:pt x="15860" y="150"/>
                </a:cubicBezTo>
                <a:cubicBezTo>
                  <a:pt x="15846" y="150"/>
                  <a:pt x="15834" y="167"/>
                  <a:pt x="15824" y="176"/>
                </a:cubicBezTo>
                <a:cubicBezTo>
                  <a:pt x="15813" y="193"/>
                  <a:pt x="15824" y="204"/>
                  <a:pt x="15836" y="210"/>
                </a:cubicBezTo>
                <a:lnTo>
                  <a:pt x="15870" y="227"/>
                </a:lnTo>
                <a:cubicBezTo>
                  <a:pt x="15892" y="255"/>
                  <a:pt x="15887" y="278"/>
                  <a:pt x="15853" y="284"/>
                </a:cubicBezTo>
                <a:lnTo>
                  <a:pt x="15824" y="284"/>
                </a:lnTo>
                <a:cubicBezTo>
                  <a:pt x="15807" y="284"/>
                  <a:pt x="15787" y="303"/>
                  <a:pt x="15769" y="303"/>
                </a:cubicBezTo>
                <a:cubicBezTo>
                  <a:pt x="15762" y="303"/>
                  <a:pt x="15756" y="301"/>
                  <a:pt x="15751" y="295"/>
                </a:cubicBezTo>
                <a:cubicBezTo>
                  <a:pt x="15747" y="291"/>
                  <a:pt x="15742" y="290"/>
                  <a:pt x="15738" y="290"/>
                </a:cubicBezTo>
                <a:cubicBezTo>
                  <a:pt x="15725" y="290"/>
                  <a:pt x="15711" y="304"/>
                  <a:pt x="15699" y="304"/>
                </a:cubicBezTo>
                <a:cubicBezTo>
                  <a:pt x="15693" y="304"/>
                  <a:pt x="15687" y="300"/>
                  <a:pt x="15683" y="289"/>
                </a:cubicBezTo>
                <a:cubicBezTo>
                  <a:pt x="15683" y="289"/>
                  <a:pt x="15666" y="289"/>
                  <a:pt x="15666" y="295"/>
                </a:cubicBezTo>
                <a:lnTo>
                  <a:pt x="15654" y="306"/>
                </a:lnTo>
                <a:cubicBezTo>
                  <a:pt x="15650" y="313"/>
                  <a:pt x="15646" y="315"/>
                  <a:pt x="15643" y="315"/>
                </a:cubicBezTo>
                <a:cubicBezTo>
                  <a:pt x="15635" y="315"/>
                  <a:pt x="15631" y="298"/>
                  <a:pt x="15631" y="289"/>
                </a:cubicBezTo>
                <a:cubicBezTo>
                  <a:pt x="15631" y="278"/>
                  <a:pt x="15637" y="250"/>
                  <a:pt x="15649" y="233"/>
                </a:cubicBezTo>
                <a:lnTo>
                  <a:pt x="15666" y="227"/>
                </a:lnTo>
                <a:cubicBezTo>
                  <a:pt x="15668" y="226"/>
                  <a:pt x="15670" y="225"/>
                  <a:pt x="15673" y="225"/>
                </a:cubicBezTo>
                <a:cubicBezTo>
                  <a:pt x="15683" y="225"/>
                  <a:pt x="15696" y="234"/>
                  <a:pt x="15705" y="238"/>
                </a:cubicBezTo>
                <a:lnTo>
                  <a:pt x="15756" y="267"/>
                </a:lnTo>
                <a:cubicBezTo>
                  <a:pt x="15768" y="255"/>
                  <a:pt x="15785" y="255"/>
                  <a:pt x="15790" y="244"/>
                </a:cubicBezTo>
                <a:cubicBezTo>
                  <a:pt x="15796" y="233"/>
                  <a:pt x="15785" y="221"/>
                  <a:pt x="15779" y="204"/>
                </a:cubicBezTo>
                <a:cubicBezTo>
                  <a:pt x="15777" y="193"/>
                  <a:pt x="15775" y="189"/>
                  <a:pt x="15772" y="189"/>
                </a:cubicBezTo>
                <a:cubicBezTo>
                  <a:pt x="15766" y="189"/>
                  <a:pt x="15760" y="204"/>
                  <a:pt x="15756" y="204"/>
                </a:cubicBezTo>
                <a:cubicBezTo>
                  <a:pt x="15750" y="208"/>
                  <a:pt x="15743" y="209"/>
                  <a:pt x="15738" y="209"/>
                </a:cubicBezTo>
                <a:cubicBezTo>
                  <a:pt x="15715" y="209"/>
                  <a:pt x="15700" y="187"/>
                  <a:pt x="15677" y="187"/>
                </a:cubicBezTo>
                <a:lnTo>
                  <a:pt x="15671" y="187"/>
                </a:lnTo>
                <a:cubicBezTo>
                  <a:pt x="15665" y="177"/>
                  <a:pt x="15658" y="171"/>
                  <a:pt x="15653" y="171"/>
                </a:cubicBezTo>
                <a:cubicBezTo>
                  <a:pt x="15649" y="171"/>
                  <a:pt x="15645" y="174"/>
                  <a:pt x="15643" y="182"/>
                </a:cubicBezTo>
                <a:lnTo>
                  <a:pt x="15631" y="187"/>
                </a:lnTo>
                <a:lnTo>
                  <a:pt x="15586" y="204"/>
                </a:lnTo>
                <a:cubicBezTo>
                  <a:pt x="15586" y="242"/>
                  <a:pt x="15574" y="264"/>
                  <a:pt x="15561" y="264"/>
                </a:cubicBezTo>
                <a:cubicBezTo>
                  <a:pt x="15558" y="264"/>
                  <a:pt x="15555" y="263"/>
                  <a:pt x="15552" y="261"/>
                </a:cubicBezTo>
                <a:lnTo>
                  <a:pt x="15552" y="250"/>
                </a:lnTo>
                <a:lnTo>
                  <a:pt x="15558" y="233"/>
                </a:lnTo>
                <a:cubicBezTo>
                  <a:pt x="15575" y="210"/>
                  <a:pt x="15563" y="199"/>
                  <a:pt x="15535" y="199"/>
                </a:cubicBezTo>
                <a:lnTo>
                  <a:pt x="15512" y="216"/>
                </a:lnTo>
                <a:cubicBezTo>
                  <a:pt x="15506" y="222"/>
                  <a:pt x="15491" y="225"/>
                  <a:pt x="15479" y="225"/>
                </a:cubicBezTo>
                <a:cubicBezTo>
                  <a:pt x="15471" y="225"/>
                  <a:pt x="15464" y="224"/>
                  <a:pt x="15461" y="221"/>
                </a:cubicBezTo>
                <a:cubicBezTo>
                  <a:pt x="15444" y="199"/>
                  <a:pt x="15456" y="187"/>
                  <a:pt x="15484" y="187"/>
                </a:cubicBezTo>
                <a:lnTo>
                  <a:pt x="15490" y="187"/>
                </a:lnTo>
                <a:cubicBezTo>
                  <a:pt x="15490" y="170"/>
                  <a:pt x="15501" y="148"/>
                  <a:pt x="15507" y="136"/>
                </a:cubicBezTo>
                <a:lnTo>
                  <a:pt x="15512" y="131"/>
                </a:lnTo>
                <a:cubicBezTo>
                  <a:pt x="15535" y="125"/>
                  <a:pt x="15541" y="108"/>
                  <a:pt x="15529" y="102"/>
                </a:cubicBezTo>
                <a:lnTo>
                  <a:pt x="15512" y="91"/>
                </a:lnTo>
                <a:cubicBezTo>
                  <a:pt x="15495" y="96"/>
                  <a:pt x="15473" y="136"/>
                  <a:pt x="15473" y="148"/>
                </a:cubicBezTo>
                <a:cubicBezTo>
                  <a:pt x="15473" y="159"/>
                  <a:pt x="15439" y="187"/>
                  <a:pt x="15393" y="204"/>
                </a:cubicBezTo>
                <a:lnTo>
                  <a:pt x="15365" y="233"/>
                </a:lnTo>
                <a:cubicBezTo>
                  <a:pt x="15353" y="238"/>
                  <a:pt x="15336" y="244"/>
                  <a:pt x="15331" y="244"/>
                </a:cubicBezTo>
                <a:lnTo>
                  <a:pt x="15319" y="233"/>
                </a:lnTo>
                <a:cubicBezTo>
                  <a:pt x="15318" y="230"/>
                  <a:pt x="15316" y="228"/>
                  <a:pt x="15312" y="228"/>
                </a:cubicBezTo>
                <a:cubicBezTo>
                  <a:pt x="15296" y="228"/>
                  <a:pt x="15260" y="250"/>
                  <a:pt x="15239" y="250"/>
                </a:cubicBezTo>
                <a:cubicBezTo>
                  <a:pt x="15238" y="250"/>
                  <a:pt x="15236" y="250"/>
                  <a:pt x="15234" y="250"/>
                </a:cubicBezTo>
                <a:cubicBezTo>
                  <a:pt x="15212" y="244"/>
                  <a:pt x="15183" y="210"/>
                  <a:pt x="15183" y="204"/>
                </a:cubicBezTo>
                <a:cubicBezTo>
                  <a:pt x="15178" y="199"/>
                  <a:pt x="15178" y="193"/>
                  <a:pt x="15172" y="193"/>
                </a:cubicBezTo>
                <a:cubicBezTo>
                  <a:pt x="15172" y="193"/>
                  <a:pt x="15166" y="216"/>
                  <a:pt x="15166" y="227"/>
                </a:cubicBezTo>
                <a:cubicBezTo>
                  <a:pt x="15166" y="231"/>
                  <a:pt x="15163" y="233"/>
                  <a:pt x="15159" y="233"/>
                </a:cubicBezTo>
                <a:cubicBezTo>
                  <a:pt x="15151" y="233"/>
                  <a:pt x="15138" y="227"/>
                  <a:pt x="15127" y="216"/>
                </a:cubicBezTo>
                <a:lnTo>
                  <a:pt x="15109" y="210"/>
                </a:lnTo>
                <a:lnTo>
                  <a:pt x="15092" y="204"/>
                </a:lnTo>
                <a:cubicBezTo>
                  <a:pt x="15081" y="211"/>
                  <a:pt x="15074" y="214"/>
                  <a:pt x="15070" y="214"/>
                </a:cubicBezTo>
                <a:cubicBezTo>
                  <a:pt x="15064" y="214"/>
                  <a:pt x="15067" y="207"/>
                  <a:pt x="15081" y="193"/>
                </a:cubicBezTo>
                <a:lnTo>
                  <a:pt x="15087" y="176"/>
                </a:lnTo>
                <a:lnTo>
                  <a:pt x="15098" y="159"/>
                </a:lnTo>
                <a:cubicBezTo>
                  <a:pt x="15093" y="139"/>
                  <a:pt x="15111" y="118"/>
                  <a:pt x="15139" y="118"/>
                </a:cubicBezTo>
                <a:cubicBezTo>
                  <a:pt x="15142" y="118"/>
                  <a:pt x="15146" y="119"/>
                  <a:pt x="15149" y="119"/>
                </a:cubicBezTo>
                <a:lnTo>
                  <a:pt x="15138" y="153"/>
                </a:lnTo>
                <a:lnTo>
                  <a:pt x="15138" y="159"/>
                </a:lnTo>
                <a:cubicBezTo>
                  <a:pt x="15138" y="159"/>
                  <a:pt x="15138" y="170"/>
                  <a:pt x="15149" y="170"/>
                </a:cubicBezTo>
                <a:cubicBezTo>
                  <a:pt x="15166" y="159"/>
                  <a:pt x="15178" y="148"/>
                  <a:pt x="15195" y="136"/>
                </a:cubicBezTo>
                <a:lnTo>
                  <a:pt x="15200" y="131"/>
                </a:lnTo>
                <a:cubicBezTo>
                  <a:pt x="15212" y="131"/>
                  <a:pt x="15229" y="170"/>
                  <a:pt x="15229" y="187"/>
                </a:cubicBezTo>
                <a:cubicBezTo>
                  <a:pt x="15229" y="199"/>
                  <a:pt x="15257" y="204"/>
                  <a:pt x="15263" y="204"/>
                </a:cubicBezTo>
                <a:cubicBezTo>
                  <a:pt x="15274" y="204"/>
                  <a:pt x="15268" y="193"/>
                  <a:pt x="15263" y="193"/>
                </a:cubicBezTo>
                <a:cubicBezTo>
                  <a:pt x="15257" y="187"/>
                  <a:pt x="15246" y="165"/>
                  <a:pt x="15234" y="131"/>
                </a:cubicBezTo>
                <a:lnTo>
                  <a:pt x="15229" y="102"/>
                </a:lnTo>
                <a:lnTo>
                  <a:pt x="15229" y="96"/>
                </a:lnTo>
                <a:cubicBezTo>
                  <a:pt x="15235" y="92"/>
                  <a:pt x="15246" y="90"/>
                  <a:pt x="15259" y="90"/>
                </a:cubicBezTo>
                <a:cubicBezTo>
                  <a:pt x="15280" y="90"/>
                  <a:pt x="15306" y="95"/>
                  <a:pt x="15331" y="102"/>
                </a:cubicBezTo>
                <a:lnTo>
                  <a:pt x="15353" y="142"/>
                </a:lnTo>
                <a:cubicBezTo>
                  <a:pt x="15360" y="148"/>
                  <a:pt x="15368" y="153"/>
                  <a:pt x="15375" y="153"/>
                </a:cubicBezTo>
                <a:cubicBezTo>
                  <a:pt x="15382" y="153"/>
                  <a:pt x="15388" y="150"/>
                  <a:pt x="15393" y="142"/>
                </a:cubicBezTo>
                <a:cubicBezTo>
                  <a:pt x="15399" y="136"/>
                  <a:pt x="15393" y="125"/>
                  <a:pt x="15388" y="114"/>
                </a:cubicBezTo>
                <a:lnTo>
                  <a:pt x="15382" y="102"/>
                </a:lnTo>
                <a:cubicBezTo>
                  <a:pt x="15365" y="91"/>
                  <a:pt x="15376" y="68"/>
                  <a:pt x="15388" y="57"/>
                </a:cubicBezTo>
                <a:cubicBezTo>
                  <a:pt x="15399" y="51"/>
                  <a:pt x="15342" y="34"/>
                  <a:pt x="15314" y="28"/>
                </a:cubicBezTo>
                <a:cubicBezTo>
                  <a:pt x="15308" y="27"/>
                  <a:pt x="15302" y="26"/>
                  <a:pt x="15298" y="26"/>
                </a:cubicBezTo>
                <a:cubicBezTo>
                  <a:pt x="15287" y="26"/>
                  <a:pt x="15283" y="31"/>
                  <a:pt x="15291" y="40"/>
                </a:cubicBezTo>
                <a:lnTo>
                  <a:pt x="15314" y="40"/>
                </a:lnTo>
                <a:cubicBezTo>
                  <a:pt x="15319" y="51"/>
                  <a:pt x="15308" y="74"/>
                  <a:pt x="15297" y="79"/>
                </a:cubicBezTo>
                <a:lnTo>
                  <a:pt x="15280" y="68"/>
                </a:lnTo>
                <a:cubicBezTo>
                  <a:pt x="15257" y="45"/>
                  <a:pt x="15229" y="28"/>
                  <a:pt x="15200" y="6"/>
                </a:cubicBezTo>
                <a:cubicBezTo>
                  <a:pt x="15195" y="3"/>
                  <a:pt x="15189" y="1"/>
                  <a:pt x="15183" y="1"/>
                </a:cubicBezTo>
                <a:close/>
              </a:path>
            </a:pathLst>
          </a:custGeom>
          <a:solidFill>
            <a:srgbClr val="8B481A">
              <a:alpha val="387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" name="Google Shape;58;p9"/>
          <p:cNvSpPr/>
          <p:nvPr/>
        </p:nvSpPr>
        <p:spPr>
          <a:xfrm flipH="1">
            <a:off x="-1902800" y="1332071"/>
            <a:ext cx="3158641" cy="2928099"/>
          </a:xfrm>
          <a:custGeom>
            <a:rect b="b" l="l" r="r" t="t"/>
            <a:pathLst>
              <a:path extrusionOk="0" h="22849" w="24648">
                <a:moveTo>
                  <a:pt x="16365" y="300"/>
                </a:moveTo>
                <a:cubicBezTo>
                  <a:pt x="16365" y="300"/>
                  <a:pt x="16364" y="301"/>
                  <a:pt x="16364" y="301"/>
                </a:cubicBezTo>
                <a:lnTo>
                  <a:pt x="16364" y="306"/>
                </a:lnTo>
                <a:cubicBezTo>
                  <a:pt x="16364" y="308"/>
                  <a:pt x="16364" y="309"/>
                  <a:pt x="16365" y="310"/>
                </a:cubicBezTo>
                <a:lnTo>
                  <a:pt x="16365" y="310"/>
                </a:lnTo>
                <a:lnTo>
                  <a:pt x="16365" y="300"/>
                </a:lnTo>
                <a:close/>
                <a:moveTo>
                  <a:pt x="8556" y="301"/>
                </a:moveTo>
                <a:lnTo>
                  <a:pt x="8608" y="346"/>
                </a:lnTo>
                <a:cubicBezTo>
                  <a:pt x="8608" y="346"/>
                  <a:pt x="8619" y="358"/>
                  <a:pt x="8619" y="363"/>
                </a:cubicBezTo>
                <a:lnTo>
                  <a:pt x="8579" y="363"/>
                </a:lnTo>
                <a:cubicBezTo>
                  <a:pt x="8471" y="363"/>
                  <a:pt x="8500" y="323"/>
                  <a:pt x="8556" y="301"/>
                </a:cubicBezTo>
                <a:close/>
                <a:moveTo>
                  <a:pt x="8761" y="352"/>
                </a:moveTo>
                <a:cubicBezTo>
                  <a:pt x="8766" y="358"/>
                  <a:pt x="8744" y="358"/>
                  <a:pt x="8704" y="363"/>
                </a:cubicBezTo>
                <a:cubicBezTo>
                  <a:pt x="8727" y="352"/>
                  <a:pt x="8755" y="352"/>
                  <a:pt x="8761" y="352"/>
                </a:cubicBezTo>
                <a:close/>
                <a:moveTo>
                  <a:pt x="13507" y="295"/>
                </a:moveTo>
                <a:cubicBezTo>
                  <a:pt x="13530" y="295"/>
                  <a:pt x="13550" y="300"/>
                  <a:pt x="13555" y="312"/>
                </a:cubicBezTo>
                <a:lnTo>
                  <a:pt x="13549" y="340"/>
                </a:lnTo>
                <a:lnTo>
                  <a:pt x="13544" y="358"/>
                </a:lnTo>
                <a:cubicBezTo>
                  <a:pt x="13522" y="370"/>
                  <a:pt x="13466" y="396"/>
                  <a:pt x="13432" y="396"/>
                </a:cubicBezTo>
                <a:cubicBezTo>
                  <a:pt x="13421" y="396"/>
                  <a:pt x="13412" y="393"/>
                  <a:pt x="13408" y="386"/>
                </a:cubicBezTo>
                <a:cubicBezTo>
                  <a:pt x="13396" y="358"/>
                  <a:pt x="13402" y="323"/>
                  <a:pt x="13430" y="312"/>
                </a:cubicBezTo>
                <a:cubicBezTo>
                  <a:pt x="13443" y="303"/>
                  <a:pt x="13477" y="295"/>
                  <a:pt x="13507" y="295"/>
                </a:cubicBezTo>
                <a:close/>
                <a:moveTo>
                  <a:pt x="8432" y="437"/>
                </a:moveTo>
                <a:cubicBezTo>
                  <a:pt x="8426" y="437"/>
                  <a:pt x="8420" y="443"/>
                  <a:pt x="8420" y="443"/>
                </a:cubicBezTo>
                <a:cubicBezTo>
                  <a:pt x="8420" y="443"/>
                  <a:pt x="8420" y="437"/>
                  <a:pt x="8432" y="437"/>
                </a:cubicBezTo>
                <a:close/>
                <a:moveTo>
                  <a:pt x="15565" y="132"/>
                </a:moveTo>
                <a:cubicBezTo>
                  <a:pt x="15570" y="132"/>
                  <a:pt x="15576" y="133"/>
                  <a:pt x="15581" y="136"/>
                </a:cubicBezTo>
                <a:lnTo>
                  <a:pt x="15575" y="136"/>
                </a:lnTo>
                <a:cubicBezTo>
                  <a:pt x="15603" y="159"/>
                  <a:pt x="15620" y="182"/>
                  <a:pt x="15626" y="193"/>
                </a:cubicBezTo>
                <a:lnTo>
                  <a:pt x="15626" y="204"/>
                </a:lnTo>
                <a:cubicBezTo>
                  <a:pt x="15615" y="244"/>
                  <a:pt x="15598" y="289"/>
                  <a:pt x="15603" y="329"/>
                </a:cubicBezTo>
                <a:lnTo>
                  <a:pt x="15609" y="363"/>
                </a:lnTo>
                <a:cubicBezTo>
                  <a:pt x="15641" y="411"/>
                  <a:pt x="15638" y="443"/>
                  <a:pt x="15606" y="443"/>
                </a:cubicBezTo>
                <a:cubicBezTo>
                  <a:pt x="15603" y="443"/>
                  <a:pt x="15601" y="443"/>
                  <a:pt x="15598" y="443"/>
                </a:cubicBezTo>
                <a:lnTo>
                  <a:pt x="15575" y="431"/>
                </a:lnTo>
                <a:lnTo>
                  <a:pt x="15558" y="420"/>
                </a:lnTo>
                <a:cubicBezTo>
                  <a:pt x="15564" y="392"/>
                  <a:pt x="15581" y="329"/>
                  <a:pt x="15581" y="312"/>
                </a:cubicBezTo>
                <a:cubicBezTo>
                  <a:pt x="15581" y="289"/>
                  <a:pt x="15524" y="210"/>
                  <a:pt x="15507" y="187"/>
                </a:cubicBezTo>
                <a:cubicBezTo>
                  <a:pt x="15497" y="164"/>
                  <a:pt x="15535" y="132"/>
                  <a:pt x="15565" y="132"/>
                </a:cubicBezTo>
                <a:close/>
                <a:moveTo>
                  <a:pt x="15467" y="274"/>
                </a:moveTo>
                <a:cubicBezTo>
                  <a:pt x="15482" y="274"/>
                  <a:pt x="15504" y="286"/>
                  <a:pt x="15513" y="295"/>
                </a:cubicBezTo>
                <a:cubicBezTo>
                  <a:pt x="15518" y="306"/>
                  <a:pt x="15496" y="392"/>
                  <a:pt x="15507" y="426"/>
                </a:cubicBezTo>
                <a:cubicBezTo>
                  <a:pt x="15513" y="460"/>
                  <a:pt x="15518" y="488"/>
                  <a:pt x="15518" y="494"/>
                </a:cubicBezTo>
                <a:cubicBezTo>
                  <a:pt x="15518" y="494"/>
                  <a:pt x="15513" y="495"/>
                  <a:pt x="15505" y="495"/>
                </a:cubicBezTo>
                <a:cubicBezTo>
                  <a:pt x="15498" y="495"/>
                  <a:pt x="15490" y="494"/>
                  <a:pt x="15484" y="488"/>
                </a:cubicBezTo>
                <a:lnTo>
                  <a:pt x="15479" y="477"/>
                </a:lnTo>
                <a:lnTo>
                  <a:pt x="15450" y="437"/>
                </a:lnTo>
                <a:cubicBezTo>
                  <a:pt x="15427" y="392"/>
                  <a:pt x="15388" y="340"/>
                  <a:pt x="15371" y="323"/>
                </a:cubicBezTo>
                <a:lnTo>
                  <a:pt x="15382" y="301"/>
                </a:lnTo>
                <a:cubicBezTo>
                  <a:pt x="15385" y="295"/>
                  <a:pt x="15392" y="292"/>
                  <a:pt x="15400" y="292"/>
                </a:cubicBezTo>
                <a:cubicBezTo>
                  <a:pt x="15408" y="292"/>
                  <a:pt x="15416" y="295"/>
                  <a:pt x="15422" y="301"/>
                </a:cubicBezTo>
                <a:cubicBezTo>
                  <a:pt x="15431" y="307"/>
                  <a:pt x="15437" y="315"/>
                  <a:pt x="15443" y="315"/>
                </a:cubicBezTo>
                <a:cubicBezTo>
                  <a:pt x="15447" y="315"/>
                  <a:pt x="15451" y="310"/>
                  <a:pt x="15456" y="295"/>
                </a:cubicBezTo>
                <a:lnTo>
                  <a:pt x="15456" y="278"/>
                </a:lnTo>
                <a:cubicBezTo>
                  <a:pt x="15458" y="275"/>
                  <a:pt x="15462" y="274"/>
                  <a:pt x="15467" y="274"/>
                </a:cubicBezTo>
                <a:close/>
                <a:moveTo>
                  <a:pt x="8625" y="414"/>
                </a:moveTo>
                <a:lnTo>
                  <a:pt x="8619" y="426"/>
                </a:lnTo>
                <a:cubicBezTo>
                  <a:pt x="8602" y="437"/>
                  <a:pt x="8585" y="477"/>
                  <a:pt x="8591" y="488"/>
                </a:cubicBezTo>
                <a:cubicBezTo>
                  <a:pt x="8596" y="499"/>
                  <a:pt x="8596" y="516"/>
                  <a:pt x="8585" y="522"/>
                </a:cubicBezTo>
                <a:lnTo>
                  <a:pt x="8579" y="522"/>
                </a:lnTo>
                <a:cubicBezTo>
                  <a:pt x="8574" y="516"/>
                  <a:pt x="8562" y="505"/>
                  <a:pt x="8551" y="494"/>
                </a:cubicBezTo>
                <a:cubicBezTo>
                  <a:pt x="8528" y="465"/>
                  <a:pt x="8517" y="448"/>
                  <a:pt x="8511" y="437"/>
                </a:cubicBezTo>
                <a:cubicBezTo>
                  <a:pt x="8545" y="431"/>
                  <a:pt x="8585" y="426"/>
                  <a:pt x="8625" y="414"/>
                </a:cubicBezTo>
                <a:close/>
                <a:moveTo>
                  <a:pt x="2258" y="325"/>
                </a:moveTo>
                <a:cubicBezTo>
                  <a:pt x="2260" y="325"/>
                  <a:pt x="2262" y="330"/>
                  <a:pt x="2264" y="340"/>
                </a:cubicBezTo>
                <a:lnTo>
                  <a:pt x="2270" y="352"/>
                </a:lnTo>
                <a:lnTo>
                  <a:pt x="2315" y="414"/>
                </a:lnTo>
                <a:cubicBezTo>
                  <a:pt x="2293" y="443"/>
                  <a:pt x="2253" y="482"/>
                  <a:pt x="2225" y="505"/>
                </a:cubicBezTo>
                <a:lnTo>
                  <a:pt x="2196" y="522"/>
                </a:lnTo>
                <a:cubicBezTo>
                  <a:pt x="2195" y="523"/>
                  <a:pt x="2194" y="524"/>
                  <a:pt x="2192" y="524"/>
                </a:cubicBezTo>
                <a:cubicBezTo>
                  <a:pt x="2185" y="524"/>
                  <a:pt x="2172" y="514"/>
                  <a:pt x="2168" y="505"/>
                </a:cubicBezTo>
                <a:lnTo>
                  <a:pt x="2168" y="499"/>
                </a:lnTo>
                <a:cubicBezTo>
                  <a:pt x="2173" y="482"/>
                  <a:pt x="2247" y="409"/>
                  <a:pt x="2253" y="369"/>
                </a:cubicBezTo>
                <a:cubicBezTo>
                  <a:pt x="2253" y="340"/>
                  <a:pt x="2255" y="325"/>
                  <a:pt x="2258" y="325"/>
                </a:cubicBezTo>
                <a:close/>
                <a:moveTo>
                  <a:pt x="8749" y="397"/>
                </a:moveTo>
                <a:cubicBezTo>
                  <a:pt x="8738" y="403"/>
                  <a:pt x="8783" y="488"/>
                  <a:pt x="8761" y="522"/>
                </a:cubicBezTo>
                <a:cubicBezTo>
                  <a:pt x="8755" y="531"/>
                  <a:pt x="8750" y="534"/>
                  <a:pt x="8746" y="534"/>
                </a:cubicBezTo>
                <a:cubicBezTo>
                  <a:pt x="8734" y="534"/>
                  <a:pt x="8730" y="506"/>
                  <a:pt x="8738" y="494"/>
                </a:cubicBezTo>
                <a:cubicBezTo>
                  <a:pt x="8749" y="477"/>
                  <a:pt x="8698" y="460"/>
                  <a:pt x="8676" y="454"/>
                </a:cubicBezTo>
                <a:cubicBezTo>
                  <a:pt x="8659" y="454"/>
                  <a:pt x="8659" y="431"/>
                  <a:pt x="8670" y="409"/>
                </a:cubicBezTo>
                <a:cubicBezTo>
                  <a:pt x="8715" y="403"/>
                  <a:pt x="8749" y="397"/>
                  <a:pt x="8749" y="397"/>
                </a:cubicBezTo>
                <a:close/>
                <a:moveTo>
                  <a:pt x="15401" y="461"/>
                </a:moveTo>
                <a:cubicBezTo>
                  <a:pt x="15415" y="461"/>
                  <a:pt x="15435" y="470"/>
                  <a:pt x="15456" y="482"/>
                </a:cubicBezTo>
                <a:lnTo>
                  <a:pt x="15450" y="528"/>
                </a:lnTo>
                <a:lnTo>
                  <a:pt x="15450" y="550"/>
                </a:lnTo>
                <a:cubicBezTo>
                  <a:pt x="15450" y="571"/>
                  <a:pt x="15446" y="581"/>
                  <a:pt x="15439" y="581"/>
                </a:cubicBezTo>
                <a:cubicBezTo>
                  <a:pt x="15435" y="581"/>
                  <a:pt x="15429" y="577"/>
                  <a:pt x="15422" y="567"/>
                </a:cubicBezTo>
                <a:cubicBezTo>
                  <a:pt x="15405" y="550"/>
                  <a:pt x="15376" y="471"/>
                  <a:pt x="15388" y="465"/>
                </a:cubicBezTo>
                <a:cubicBezTo>
                  <a:pt x="15391" y="462"/>
                  <a:pt x="15395" y="461"/>
                  <a:pt x="15401" y="461"/>
                </a:cubicBezTo>
                <a:close/>
                <a:moveTo>
                  <a:pt x="3390" y="499"/>
                </a:moveTo>
                <a:cubicBezTo>
                  <a:pt x="3401" y="499"/>
                  <a:pt x="3416" y="535"/>
                  <a:pt x="3422" y="556"/>
                </a:cubicBezTo>
                <a:lnTo>
                  <a:pt x="3427" y="573"/>
                </a:lnTo>
                <a:cubicBezTo>
                  <a:pt x="3402" y="584"/>
                  <a:pt x="3368" y="588"/>
                  <a:pt x="3345" y="588"/>
                </a:cubicBezTo>
                <a:cubicBezTo>
                  <a:pt x="3331" y="588"/>
                  <a:pt x="3322" y="587"/>
                  <a:pt x="3320" y="584"/>
                </a:cubicBezTo>
                <a:cubicBezTo>
                  <a:pt x="3308" y="573"/>
                  <a:pt x="3297" y="556"/>
                  <a:pt x="3297" y="545"/>
                </a:cubicBezTo>
                <a:lnTo>
                  <a:pt x="3303" y="545"/>
                </a:lnTo>
                <a:cubicBezTo>
                  <a:pt x="3331" y="528"/>
                  <a:pt x="3359" y="505"/>
                  <a:pt x="3388" y="499"/>
                </a:cubicBezTo>
                <a:cubicBezTo>
                  <a:pt x="3388" y="499"/>
                  <a:pt x="3389" y="499"/>
                  <a:pt x="3390" y="499"/>
                </a:cubicBezTo>
                <a:close/>
                <a:moveTo>
                  <a:pt x="18159" y="494"/>
                </a:moveTo>
                <a:cubicBezTo>
                  <a:pt x="18184" y="494"/>
                  <a:pt x="18208" y="497"/>
                  <a:pt x="18213" y="499"/>
                </a:cubicBezTo>
                <a:cubicBezTo>
                  <a:pt x="18230" y="511"/>
                  <a:pt x="18213" y="550"/>
                  <a:pt x="18208" y="562"/>
                </a:cubicBezTo>
                <a:cubicBezTo>
                  <a:pt x="18207" y="562"/>
                  <a:pt x="18206" y="563"/>
                  <a:pt x="18205" y="563"/>
                </a:cubicBezTo>
                <a:cubicBezTo>
                  <a:pt x="18198" y="563"/>
                  <a:pt x="18184" y="544"/>
                  <a:pt x="18179" y="533"/>
                </a:cubicBezTo>
                <a:cubicBezTo>
                  <a:pt x="18179" y="525"/>
                  <a:pt x="18173" y="520"/>
                  <a:pt x="18168" y="520"/>
                </a:cubicBezTo>
                <a:cubicBezTo>
                  <a:pt x="18166" y="520"/>
                  <a:pt x="18164" y="521"/>
                  <a:pt x="18162" y="522"/>
                </a:cubicBezTo>
                <a:lnTo>
                  <a:pt x="18157" y="533"/>
                </a:lnTo>
                <a:lnTo>
                  <a:pt x="18123" y="601"/>
                </a:lnTo>
                <a:cubicBezTo>
                  <a:pt x="18094" y="567"/>
                  <a:pt x="18066" y="533"/>
                  <a:pt x="18066" y="533"/>
                </a:cubicBezTo>
                <a:cubicBezTo>
                  <a:pt x="18066" y="533"/>
                  <a:pt x="18077" y="516"/>
                  <a:pt x="18100" y="505"/>
                </a:cubicBezTo>
                <a:cubicBezTo>
                  <a:pt x="18108" y="497"/>
                  <a:pt x="18134" y="494"/>
                  <a:pt x="18159" y="494"/>
                </a:cubicBezTo>
                <a:close/>
                <a:moveTo>
                  <a:pt x="17481" y="460"/>
                </a:moveTo>
                <a:lnTo>
                  <a:pt x="17521" y="482"/>
                </a:lnTo>
                <a:lnTo>
                  <a:pt x="17532" y="488"/>
                </a:lnTo>
                <a:cubicBezTo>
                  <a:pt x="17538" y="505"/>
                  <a:pt x="17538" y="528"/>
                  <a:pt x="17532" y="539"/>
                </a:cubicBezTo>
                <a:lnTo>
                  <a:pt x="17521" y="545"/>
                </a:lnTo>
                <a:lnTo>
                  <a:pt x="17510" y="550"/>
                </a:lnTo>
                <a:cubicBezTo>
                  <a:pt x="17493" y="550"/>
                  <a:pt x="17481" y="567"/>
                  <a:pt x="17493" y="584"/>
                </a:cubicBezTo>
                <a:lnTo>
                  <a:pt x="17493" y="596"/>
                </a:lnTo>
                <a:lnTo>
                  <a:pt x="17487" y="607"/>
                </a:lnTo>
                <a:cubicBezTo>
                  <a:pt x="17484" y="611"/>
                  <a:pt x="17480" y="613"/>
                  <a:pt x="17475" y="613"/>
                </a:cubicBezTo>
                <a:cubicBezTo>
                  <a:pt x="17458" y="613"/>
                  <a:pt x="17428" y="592"/>
                  <a:pt x="17402" y="562"/>
                </a:cubicBezTo>
                <a:lnTo>
                  <a:pt x="17374" y="522"/>
                </a:lnTo>
                <a:lnTo>
                  <a:pt x="17374" y="516"/>
                </a:lnTo>
                <a:cubicBezTo>
                  <a:pt x="17385" y="499"/>
                  <a:pt x="17430" y="471"/>
                  <a:pt x="17481" y="460"/>
                </a:cubicBezTo>
                <a:close/>
                <a:moveTo>
                  <a:pt x="17190" y="453"/>
                </a:moveTo>
                <a:cubicBezTo>
                  <a:pt x="17194" y="453"/>
                  <a:pt x="17198" y="456"/>
                  <a:pt x="17203" y="465"/>
                </a:cubicBezTo>
                <a:cubicBezTo>
                  <a:pt x="17211" y="478"/>
                  <a:pt x="17218" y="483"/>
                  <a:pt x="17226" y="483"/>
                </a:cubicBezTo>
                <a:cubicBezTo>
                  <a:pt x="17235" y="483"/>
                  <a:pt x="17245" y="475"/>
                  <a:pt x="17254" y="465"/>
                </a:cubicBezTo>
                <a:cubicBezTo>
                  <a:pt x="17256" y="463"/>
                  <a:pt x="17258" y="462"/>
                  <a:pt x="17261" y="462"/>
                </a:cubicBezTo>
                <a:cubicBezTo>
                  <a:pt x="17268" y="462"/>
                  <a:pt x="17280" y="469"/>
                  <a:pt x="17288" y="469"/>
                </a:cubicBezTo>
                <a:cubicBezTo>
                  <a:pt x="17291" y="469"/>
                  <a:pt x="17293" y="468"/>
                  <a:pt x="17294" y="465"/>
                </a:cubicBezTo>
                <a:cubicBezTo>
                  <a:pt x="17300" y="459"/>
                  <a:pt x="17305" y="457"/>
                  <a:pt x="17309" y="457"/>
                </a:cubicBezTo>
                <a:cubicBezTo>
                  <a:pt x="17317" y="457"/>
                  <a:pt x="17323" y="464"/>
                  <a:pt x="17334" y="471"/>
                </a:cubicBezTo>
                <a:cubicBezTo>
                  <a:pt x="17345" y="488"/>
                  <a:pt x="17340" y="499"/>
                  <a:pt x="17334" y="522"/>
                </a:cubicBezTo>
                <a:lnTo>
                  <a:pt x="17323" y="573"/>
                </a:lnTo>
                <a:cubicBezTo>
                  <a:pt x="17302" y="601"/>
                  <a:pt x="17271" y="616"/>
                  <a:pt x="17240" y="616"/>
                </a:cubicBezTo>
                <a:cubicBezTo>
                  <a:pt x="17219" y="616"/>
                  <a:pt x="17199" y="609"/>
                  <a:pt x="17181" y="596"/>
                </a:cubicBezTo>
                <a:lnTo>
                  <a:pt x="17169" y="522"/>
                </a:lnTo>
                <a:cubicBezTo>
                  <a:pt x="17169" y="505"/>
                  <a:pt x="17147" y="494"/>
                  <a:pt x="17169" y="477"/>
                </a:cubicBezTo>
                <a:cubicBezTo>
                  <a:pt x="17177" y="469"/>
                  <a:pt x="17182" y="453"/>
                  <a:pt x="17190" y="453"/>
                </a:cubicBezTo>
                <a:close/>
                <a:moveTo>
                  <a:pt x="17987" y="486"/>
                </a:moveTo>
                <a:cubicBezTo>
                  <a:pt x="18000" y="486"/>
                  <a:pt x="18009" y="517"/>
                  <a:pt x="18009" y="562"/>
                </a:cubicBezTo>
                <a:lnTo>
                  <a:pt x="18003" y="562"/>
                </a:lnTo>
                <a:lnTo>
                  <a:pt x="17975" y="573"/>
                </a:lnTo>
                <a:cubicBezTo>
                  <a:pt x="17964" y="607"/>
                  <a:pt x="17947" y="630"/>
                  <a:pt x="17941" y="630"/>
                </a:cubicBezTo>
                <a:lnTo>
                  <a:pt x="17941" y="624"/>
                </a:lnTo>
                <a:cubicBezTo>
                  <a:pt x="17930" y="601"/>
                  <a:pt x="17924" y="573"/>
                  <a:pt x="17913" y="556"/>
                </a:cubicBezTo>
                <a:lnTo>
                  <a:pt x="17884" y="522"/>
                </a:lnTo>
                <a:cubicBezTo>
                  <a:pt x="17907" y="516"/>
                  <a:pt x="17964" y="499"/>
                  <a:pt x="17981" y="488"/>
                </a:cubicBezTo>
                <a:cubicBezTo>
                  <a:pt x="17983" y="487"/>
                  <a:pt x="17985" y="486"/>
                  <a:pt x="17987" y="486"/>
                </a:cubicBezTo>
                <a:close/>
                <a:moveTo>
                  <a:pt x="18798" y="511"/>
                </a:moveTo>
                <a:cubicBezTo>
                  <a:pt x="18816" y="511"/>
                  <a:pt x="18835" y="514"/>
                  <a:pt x="18843" y="522"/>
                </a:cubicBezTo>
                <a:lnTo>
                  <a:pt x="18837" y="533"/>
                </a:lnTo>
                <a:lnTo>
                  <a:pt x="18832" y="573"/>
                </a:lnTo>
                <a:cubicBezTo>
                  <a:pt x="18823" y="557"/>
                  <a:pt x="18812" y="546"/>
                  <a:pt x="18802" y="546"/>
                </a:cubicBezTo>
                <a:cubicBezTo>
                  <a:pt x="18799" y="546"/>
                  <a:pt x="18795" y="547"/>
                  <a:pt x="18792" y="550"/>
                </a:cubicBezTo>
                <a:cubicBezTo>
                  <a:pt x="18798" y="567"/>
                  <a:pt x="18815" y="584"/>
                  <a:pt x="18815" y="601"/>
                </a:cubicBezTo>
                <a:cubicBezTo>
                  <a:pt x="18815" y="619"/>
                  <a:pt x="18803" y="636"/>
                  <a:pt x="18798" y="653"/>
                </a:cubicBezTo>
                <a:cubicBezTo>
                  <a:pt x="18792" y="653"/>
                  <a:pt x="18775" y="647"/>
                  <a:pt x="18769" y="636"/>
                </a:cubicBezTo>
                <a:lnTo>
                  <a:pt x="18752" y="601"/>
                </a:lnTo>
                <a:cubicBezTo>
                  <a:pt x="18735" y="562"/>
                  <a:pt x="18735" y="522"/>
                  <a:pt x="18752" y="516"/>
                </a:cubicBezTo>
                <a:cubicBezTo>
                  <a:pt x="18761" y="514"/>
                  <a:pt x="18779" y="511"/>
                  <a:pt x="18798" y="511"/>
                </a:cubicBezTo>
                <a:close/>
                <a:moveTo>
                  <a:pt x="18638" y="522"/>
                </a:moveTo>
                <a:cubicBezTo>
                  <a:pt x="18646" y="522"/>
                  <a:pt x="18652" y="525"/>
                  <a:pt x="18656" y="533"/>
                </a:cubicBezTo>
                <a:cubicBezTo>
                  <a:pt x="18667" y="556"/>
                  <a:pt x="18610" y="590"/>
                  <a:pt x="18588" y="601"/>
                </a:cubicBezTo>
                <a:lnTo>
                  <a:pt x="18599" y="641"/>
                </a:lnTo>
                <a:lnTo>
                  <a:pt x="18610" y="675"/>
                </a:lnTo>
                <a:cubicBezTo>
                  <a:pt x="18609" y="677"/>
                  <a:pt x="18607" y="678"/>
                  <a:pt x="18605" y="678"/>
                </a:cubicBezTo>
                <a:cubicBezTo>
                  <a:pt x="18589" y="678"/>
                  <a:pt x="18573" y="592"/>
                  <a:pt x="18593" y="556"/>
                </a:cubicBezTo>
                <a:cubicBezTo>
                  <a:pt x="18608" y="534"/>
                  <a:pt x="18625" y="522"/>
                  <a:pt x="18638" y="522"/>
                </a:cubicBezTo>
                <a:close/>
                <a:moveTo>
                  <a:pt x="19842" y="715"/>
                </a:moveTo>
                <a:cubicBezTo>
                  <a:pt x="19859" y="715"/>
                  <a:pt x="19876" y="732"/>
                  <a:pt x="19876" y="743"/>
                </a:cubicBezTo>
                <a:cubicBezTo>
                  <a:pt x="19876" y="760"/>
                  <a:pt x="19825" y="811"/>
                  <a:pt x="19808" y="817"/>
                </a:cubicBezTo>
                <a:cubicBezTo>
                  <a:pt x="19791" y="823"/>
                  <a:pt x="19768" y="834"/>
                  <a:pt x="19757" y="834"/>
                </a:cubicBezTo>
                <a:lnTo>
                  <a:pt x="19751" y="811"/>
                </a:lnTo>
                <a:lnTo>
                  <a:pt x="19728" y="755"/>
                </a:lnTo>
                <a:cubicBezTo>
                  <a:pt x="19762" y="732"/>
                  <a:pt x="19825" y="715"/>
                  <a:pt x="19842" y="715"/>
                </a:cubicBezTo>
                <a:close/>
                <a:moveTo>
                  <a:pt x="10964" y="770"/>
                </a:moveTo>
                <a:cubicBezTo>
                  <a:pt x="11032" y="770"/>
                  <a:pt x="11077" y="851"/>
                  <a:pt x="11138" y="851"/>
                </a:cubicBezTo>
                <a:cubicBezTo>
                  <a:pt x="11117" y="857"/>
                  <a:pt x="11096" y="860"/>
                  <a:pt x="11075" y="860"/>
                </a:cubicBezTo>
                <a:cubicBezTo>
                  <a:pt x="11019" y="860"/>
                  <a:pt x="10966" y="837"/>
                  <a:pt x="10917" y="783"/>
                </a:cubicBezTo>
                <a:cubicBezTo>
                  <a:pt x="10934" y="774"/>
                  <a:pt x="10949" y="770"/>
                  <a:pt x="10964" y="770"/>
                </a:cubicBezTo>
                <a:close/>
                <a:moveTo>
                  <a:pt x="2939" y="766"/>
                </a:moveTo>
                <a:cubicBezTo>
                  <a:pt x="2962" y="766"/>
                  <a:pt x="2979" y="766"/>
                  <a:pt x="2973" y="772"/>
                </a:cubicBezTo>
                <a:cubicBezTo>
                  <a:pt x="2968" y="777"/>
                  <a:pt x="2973" y="800"/>
                  <a:pt x="2985" y="806"/>
                </a:cubicBezTo>
                <a:cubicBezTo>
                  <a:pt x="2990" y="806"/>
                  <a:pt x="3013" y="806"/>
                  <a:pt x="3019" y="800"/>
                </a:cubicBezTo>
                <a:cubicBezTo>
                  <a:pt x="3025" y="800"/>
                  <a:pt x="3025" y="811"/>
                  <a:pt x="3025" y="840"/>
                </a:cubicBezTo>
                <a:lnTo>
                  <a:pt x="3013" y="845"/>
                </a:lnTo>
                <a:lnTo>
                  <a:pt x="2990" y="868"/>
                </a:lnTo>
                <a:cubicBezTo>
                  <a:pt x="2984" y="874"/>
                  <a:pt x="2977" y="876"/>
                  <a:pt x="2971" y="876"/>
                </a:cubicBezTo>
                <a:cubicBezTo>
                  <a:pt x="2950" y="876"/>
                  <a:pt x="2932" y="853"/>
                  <a:pt x="2928" y="840"/>
                </a:cubicBezTo>
                <a:cubicBezTo>
                  <a:pt x="2928" y="827"/>
                  <a:pt x="2922" y="821"/>
                  <a:pt x="2916" y="821"/>
                </a:cubicBezTo>
                <a:cubicBezTo>
                  <a:pt x="2914" y="821"/>
                  <a:pt x="2912" y="821"/>
                  <a:pt x="2911" y="823"/>
                </a:cubicBezTo>
                <a:lnTo>
                  <a:pt x="2905" y="828"/>
                </a:lnTo>
                <a:cubicBezTo>
                  <a:pt x="2900" y="845"/>
                  <a:pt x="2894" y="862"/>
                  <a:pt x="2883" y="874"/>
                </a:cubicBezTo>
                <a:cubicBezTo>
                  <a:pt x="2883" y="875"/>
                  <a:pt x="2882" y="875"/>
                  <a:pt x="2881" y="875"/>
                </a:cubicBezTo>
                <a:cubicBezTo>
                  <a:pt x="2877" y="875"/>
                  <a:pt x="2866" y="868"/>
                  <a:pt x="2866" y="868"/>
                </a:cubicBezTo>
                <a:lnTo>
                  <a:pt x="2866" y="851"/>
                </a:lnTo>
                <a:cubicBezTo>
                  <a:pt x="2866" y="828"/>
                  <a:pt x="2917" y="772"/>
                  <a:pt x="2939" y="766"/>
                </a:cubicBezTo>
                <a:close/>
                <a:moveTo>
                  <a:pt x="2414" y="609"/>
                </a:moveTo>
                <a:cubicBezTo>
                  <a:pt x="2430" y="609"/>
                  <a:pt x="2446" y="610"/>
                  <a:pt x="2457" y="613"/>
                </a:cubicBezTo>
                <a:lnTo>
                  <a:pt x="2446" y="658"/>
                </a:lnTo>
                <a:lnTo>
                  <a:pt x="2429" y="726"/>
                </a:lnTo>
                <a:cubicBezTo>
                  <a:pt x="2463" y="721"/>
                  <a:pt x="2491" y="698"/>
                  <a:pt x="2503" y="681"/>
                </a:cubicBezTo>
                <a:cubicBezTo>
                  <a:pt x="2506" y="669"/>
                  <a:pt x="2532" y="649"/>
                  <a:pt x="2557" y="649"/>
                </a:cubicBezTo>
                <a:cubicBezTo>
                  <a:pt x="2568" y="649"/>
                  <a:pt x="2579" y="653"/>
                  <a:pt x="2588" y="664"/>
                </a:cubicBezTo>
                <a:lnTo>
                  <a:pt x="2610" y="692"/>
                </a:lnTo>
                <a:lnTo>
                  <a:pt x="2622" y="715"/>
                </a:lnTo>
                <a:cubicBezTo>
                  <a:pt x="2644" y="709"/>
                  <a:pt x="2667" y="698"/>
                  <a:pt x="2678" y="692"/>
                </a:cubicBezTo>
                <a:lnTo>
                  <a:pt x="2684" y="698"/>
                </a:lnTo>
                <a:lnTo>
                  <a:pt x="2712" y="726"/>
                </a:lnTo>
                <a:cubicBezTo>
                  <a:pt x="2741" y="766"/>
                  <a:pt x="2758" y="811"/>
                  <a:pt x="2758" y="823"/>
                </a:cubicBezTo>
                <a:lnTo>
                  <a:pt x="2758" y="828"/>
                </a:lnTo>
                <a:cubicBezTo>
                  <a:pt x="2752" y="834"/>
                  <a:pt x="2747" y="834"/>
                  <a:pt x="2741" y="834"/>
                </a:cubicBezTo>
                <a:lnTo>
                  <a:pt x="2718" y="823"/>
                </a:lnTo>
                <a:cubicBezTo>
                  <a:pt x="2684" y="828"/>
                  <a:pt x="2684" y="851"/>
                  <a:pt x="2695" y="862"/>
                </a:cubicBezTo>
                <a:cubicBezTo>
                  <a:pt x="2707" y="874"/>
                  <a:pt x="2712" y="891"/>
                  <a:pt x="2712" y="897"/>
                </a:cubicBezTo>
                <a:lnTo>
                  <a:pt x="2673" y="897"/>
                </a:lnTo>
                <a:lnTo>
                  <a:pt x="2661" y="885"/>
                </a:lnTo>
                <a:lnTo>
                  <a:pt x="2627" y="862"/>
                </a:lnTo>
                <a:cubicBezTo>
                  <a:pt x="2609" y="847"/>
                  <a:pt x="2590" y="838"/>
                  <a:pt x="2577" y="838"/>
                </a:cubicBezTo>
                <a:cubicBezTo>
                  <a:pt x="2566" y="838"/>
                  <a:pt x="2559" y="844"/>
                  <a:pt x="2559" y="857"/>
                </a:cubicBezTo>
                <a:lnTo>
                  <a:pt x="2565" y="857"/>
                </a:lnTo>
                <a:lnTo>
                  <a:pt x="2616" y="874"/>
                </a:lnTo>
                <a:cubicBezTo>
                  <a:pt x="2641" y="928"/>
                  <a:pt x="2596" y="992"/>
                  <a:pt x="2581" y="992"/>
                </a:cubicBezTo>
                <a:cubicBezTo>
                  <a:pt x="2579" y="992"/>
                  <a:pt x="2577" y="990"/>
                  <a:pt x="2576" y="987"/>
                </a:cubicBezTo>
                <a:cubicBezTo>
                  <a:pt x="2571" y="970"/>
                  <a:pt x="2548" y="919"/>
                  <a:pt x="2537" y="908"/>
                </a:cubicBezTo>
                <a:cubicBezTo>
                  <a:pt x="2535" y="902"/>
                  <a:pt x="2530" y="900"/>
                  <a:pt x="2524" y="900"/>
                </a:cubicBezTo>
                <a:cubicBezTo>
                  <a:pt x="2513" y="900"/>
                  <a:pt x="2495" y="910"/>
                  <a:pt x="2480" y="925"/>
                </a:cubicBezTo>
                <a:lnTo>
                  <a:pt x="2451" y="936"/>
                </a:lnTo>
                <a:lnTo>
                  <a:pt x="2440" y="942"/>
                </a:lnTo>
                <a:cubicBezTo>
                  <a:pt x="2429" y="925"/>
                  <a:pt x="2423" y="897"/>
                  <a:pt x="2429" y="885"/>
                </a:cubicBezTo>
                <a:lnTo>
                  <a:pt x="2440" y="874"/>
                </a:lnTo>
                <a:lnTo>
                  <a:pt x="2451" y="868"/>
                </a:lnTo>
                <a:cubicBezTo>
                  <a:pt x="2452" y="868"/>
                  <a:pt x="2453" y="868"/>
                  <a:pt x="2453" y="868"/>
                </a:cubicBezTo>
                <a:cubicBezTo>
                  <a:pt x="2472" y="868"/>
                  <a:pt x="2434" y="759"/>
                  <a:pt x="2412" y="721"/>
                </a:cubicBezTo>
                <a:cubicBezTo>
                  <a:pt x="2397" y="691"/>
                  <a:pt x="2369" y="674"/>
                  <a:pt x="2358" y="674"/>
                </a:cubicBezTo>
                <a:cubicBezTo>
                  <a:pt x="2357" y="674"/>
                  <a:pt x="2356" y="675"/>
                  <a:pt x="2355" y="675"/>
                </a:cubicBezTo>
                <a:lnTo>
                  <a:pt x="2355" y="681"/>
                </a:lnTo>
                <a:cubicBezTo>
                  <a:pt x="2354" y="682"/>
                  <a:pt x="2353" y="682"/>
                  <a:pt x="2353" y="682"/>
                </a:cubicBezTo>
                <a:cubicBezTo>
                  <a:pt x="2347" y="682"/>
                  <a:pt x="2338" y="665"/>
                  <a:pt x="2338" y="636"/>
                </a:cubicBezTo>
                <a:lnTo>
                  <a:pt x="2349" y="630"/>
                </a:lnTo>
                <a:lnTo>
                  <a:pt x="2366" y="613"/>
                </a:lnTo>
                <a:cubicBezTo>
                  <a:pt x="2381" y="610"/>
                  <a:pt x="2398" y="609"/>
                  <a:pt x="2414" y="609"/>
                </a:cubicBezTo>
                <a:close/>
                <a:moveTo>
                  <a:pt x="3564" y="777"/>
                </a:moveTo>
                <a:cubicBezTo>
                  <a:pt x="3586" y="777"/>
                  <a:pt x="3637" y="845"/>
                  <a:pt x="3637" y="868"/>
                </a:cubicBezTo>
                <a:cubicBezTo>
                  <a:pt x="3637" y="891"/>
                  <a:pt x="3677" y="948"/>
                  <a:pt x="3694" y="965"/>
                </a:cubicBezTo>
                <a:cubicBezTo>
                  <a:pt x="3711" y="982"/>
                  <a:pt x="3694" y="993"/>
                  <a:pt x="3660" y="993"/>
                </a:cubicBezTo>
                <a:cubicBezTo>
                  <a:pt x="3620" y="993"/>
                  <a:pt x="3529" y="840"/>
                  <a:pt x="3529" y="828"/>
                </a:cubicBezTo>
                <a:cubicBezTo>
                  <a:pt x="3524" y="811"/>
                  <a:pt x="3524" y="789"/>
                  <a:pt x="3535" y="783"/>
                </a:cubicBezTo>
                <a:lnTo>
                  <a:pt x="3541" y="783"/>
                </a:lnTo>
                <a:lnTo>
                  <a:pt x="3564" y="777"/>
                </a:lnTo>
                <a:close/>
                <a:moveTo>
                  <a:pt x="22405" y="869"/>
                </a:moveTo>
                <a:cubicBezTo>
                  <a:pt x="22414" y="869"/>
                  <a:pt x="22423" y="876"/>
                  <a:pt x="22429" y="891"/>
                </a:cubicBezTo>
                <a:cubicBezTo>
                  <a:pt x="22446" y="919"/>
                  <a:pt x="22418" y="987"/>
                  <a:pt x="22389" y="993"/>
                </a:cubicBezTo>
                <a:cubicBezTo>
                  <a:pt x="22386" y="994"/>
                  <a:pt x="22383" y="994"/>
                  <a:pt x="22380" y="994"/>
                </a:cubicBezTo>
                <a:cubicBezTo>
                  <a:pt x="22361" y="994"/>
                  <a:pt x="22344" y="981"/>
                  <a:pt x="22344" y="976"/>
                </a:cubicBezTo>
                <a:cubicBezTo>
                  <a:pt x="22344" y="970"/>
                  <a:pt x="22372" y="908"/>
                  <a:pt x="22384" y="885"/>
                </a:cubicBezTo>
                <a:cubicBezTo>
                  <a:pt x="22389" y="874"/>
                  <a:pt x="22397" y="869"/>
                  <a:pt x="22405" y="869"/>
                </a:cubicBezTo>
                <a:close/>
                <a:moveTo>
                  <a:pt x="15359" y="874"/>
                </a:moveTo>
                <a:lnTo>
                  <a:pt x="15405" y="925"/>
                </a:lnTo>
                <a:cubicBezTo>
                  <a:pt x="15405" y="925"/>
                  <a:pt x="15422" y="908"/>
                  <a:pt x="15433" y="908"/>
                </a:cubicBezTo>
                <a:cubicBezTo>
                  <a:pt x="15444" y="908"/>
                  <a:pt x="15467" y="925"/>
                  <a:pt x="15462" y="931"/>
                </a:cubicBezTo>
                <a:cubicBezTo>
                  <a:pt x="15462" y="959"/>
                  <a:pt x="15456" y="993"/>
                  <a:pt x="15439" y="1016"/>
                </a:cubicBezTo>
                <a:lnTo>
                  <a:pt x="15433" y="1027"/>
                </a:lnTo>
                <a:cubicBezTo>
                  <a:pt x="15406" y="1022"/>
                  <a:pt x="15357" y="936"/>
                  <a:pt x="15328" y="936"/>
                </a:cubicBezTo>
                <a:cubicBezTo>
                  <a:pt x="15327" y="936"/>
                  <a:pt x="15326" y="936"/>
                  <a:pt x="15325" y="936"/>
                </a:cubicBezTo>
                <a:cubicBezTo>
                  <a:pt x="15323" y="937"/>
                  <a:pt x="15321" y="937"/>
                  <a:pt x="15319" y="937"/>
                </a:cubicBezTo>
                <a:cubicBezTo>
                  <a:pt x="15300" y="937"/>
                  <a:pt x="15318" y="910"/>
                  <a:pt x="15359" y="874"/>
                </a:cubicBezTo>
                <a:close/>
                <a:moveTo>
                  <a:pt x="3433" y="857"/>
                </a:moveTo>
                <a:cubicBezTo>
                  <a:pt x="3467" y="862"/>
                  <a:pt x="3552" y="993"/>
                  <a:pt x="3535" y="1021"/>
                </a:cubicBezTo>
                <a:cubicBezTo>
                  <a:pt x="3532" y="1030"/>
                  <a:pt x="3528" y="1034"/>
                  <a:pt x="3524" y="1034"/>
                </a:cubicBezTo>
                <a:cubicBezTo>
                  <a:pt x="3515" y="1034"/>
                  <a:pt x="3505" y="1012"/>
                  <a:pt x="3501" y="976"/>
                </a:cubicBezTo>
                <a:lnTo>
                  <a:pt x="3478" y="942"/>
                </a:lnTo>
                <a:lnTo>
                  <a:pt x="3461" y="908"/>
                </a:lnTo>
                <a:cubicBezTo>
                  <a:pt x="3416" y="880"/>
                  <a:pt x="3405" y="857"/>
                  <a:pt x="3433" y="857"/>
                </a:cubicBezTo>
                <a:close/>
                <a:moveTo>
                  <a:pt x="4277" y="915"/>
                </a:moveTo>
                <a:cubicBezTo>
                  <a:pt x="4296" y="915"/>
                  <a:pt x="4323" y="933"/>
                  <a:pt x="4352" y="965"/>
                </a:cubicBezTo>
                <a:lnTo>
                  <a:pt x="4409" y="970"/>
                </a:lnTo>
                <a:lnTo>
                  <a:pt x="4415" y="976"/>
                </a:lnTo>
                <a:cubicBezTo>
                  <a:pt x="4426" y="993"/>
                  <a:pt x="4420" y="1021"/>
                  <a:pt x="4398" y="1033"/>
                </a:cubicBezTo>
                <a:lnTo>
                  <a:pt x="4369" y="982"/>
                </a:lnTo>
                <a:cubicBezTo>
                  <a:pt x="4341" y="1010"/>
                  <a:pt x="4284" y="1050"/>
                  <a:pt x="4250" y="1072"/>
                </a:cubicBezTo>
                <a:lnTo>
                  <a:pt x="4210" y="1084"/>
                </a:lnTo>
                <a:lnTo>
                  <a:pt x="4199" y="1084"/>
                </a:lnTo>
                <a:cubicBezTo>
                  <a:pt x="4176" y="1072"/>
                  <a:pt x="4188" y="1038"/>
                  <a:pt x="4216" y="1004"/>
                </a:cubicBezTo>
                <a:lnTo>
                  <a:pt x="4233" y="976"/>
                </a:lnTo>
                <a:lnTo>
                  <a:pt x="4250" y="948"/>
                </a:lnTo>
                <a:cubicBezTo>
                  <a:pt x="4253" y="925"/>
                  <a:pt x="4263" y="915"/>
                  <a:pt x="4277" y="915"/>
                </a:cubicBezTo>
                <a:close/>
                <a:moveTo>
                  <a:pt x="15070" y="897"/>
                </a:moveTo>
                <a:lnTo>
                  <a:pt x="15076" y="902"/>
                </a:lnTo>
                <a:cubicBezTo>
                  <a:pt x="15087" y="931"/>
                  <a:pt x="15087" y="953"/>
                  <a:pt x="15059" y="959"/>
                </a:cubicBezTo>
                <a:cubicBezTo>
                  <a:pt x="15053" y="959"/>
                  <a:pt x="15042" y="965"/>
                  <a:pt x="15036" y="970"/>
                </a:cubicBezTo>
                <a:cubicBezTo>
                  <a:pt x="15036" y="976"/>
                  <a:pt x="15030" y="993"/>
                  <a:pt x="15036" y="999"/>
                </a:cubicBezTo>
                <a:lnTo>
                  <a:pt x="15036" y="1004"/>
                </a:lnTo>
                <a:cubicBezTo>
                  <a:pt x="15047" y="1004"/>
                  <a:pt x="15093" y="999"/>
                  <a:pt x="15110" y="993"/>
                </a:cubicBezTo>
                <a:cubicBezTo>
                  <a:pt x="15110" y="993"/>
                  <a:pt x="15111" y="993"/>
                  <a:pt x="15111" y="993"/>
                </a:cubicBezTo>
                <a:cubicBezTo>
                  <a:pt x="15122" y="993"/>
                  <a:pt x="15079" y="1052"/>
                  <a:pt x="15051" y="1052"/>
                </a:cubicBezTo>
                <a:cubicBezTo>
                  <a:pt x="15047" y="1052"/>
                  <a:pt x="15044" y="1051"/>
                  <a:pt x="15042" y="1050"/>
                </a:cubicBezTo>
                <a:cubicBezTo>
                  <a:pt x="15037" y="1048"/>
                  <a:pt x="15033" y="1047"/>
                  <a:pt x="15028" y="1047"/>
                </a:cubicBezTo>
                <a:cubicBezTo>
                  <a:pt x="15005" y="1047"/>
                  <a:pt x="14985" y="1069"/>
                  <a:pt x="14985" y="1084"/>
                </a:cubicBezTo>
                <a:cubicBezTo>
                  <a:pt x="14985" y="1091"/>
                  <a:pt x="14978" y="1096"/>
                  <a:pt x="14969" y="1096"/>
                </a:cubicBezTo>
                <a:cubicBezTo>
                  <a:pt x="14964" y="1096"/>
                  <a:pt x="14957" y="1094"/>
                  <a:pt x="14951" y="1089"/>
                </a:cubicBezTo>
                <a:lnTo>
                  <a:pt x="14934" y="1084"/>
                </a:lnTo>
                <a:lnTo>
                  <a:pt x="14923" y="1084"/>
                </a:lnTo>
                <a:cubicBezTo>
                  <a:pt x="14905" y="1084"/>
                  <a:pt x="14888" y="1072"/>
                  <a:pt x="14888" y="1067"/>
                </a:cubicBezTo>
                <a:cubicBezTo>
                  <a:pt x="14888" y="1061"/>
                  <a:pt x="14911" y="1033"/>
                  <a:pt x="14940" y="1004"/>
                </a:cubicBezTo>
                <a:lnTo>
                  <a:pt x="14934" y="1004"/>
                </a:lnTo>
                <a:cubicBezTo>
                  <a:pt x="14962" y="976"/>
                  <a:pt x="15053" y="902"/>
                  <a:pt x="15070" y="897"/>
                </a:cubicBezTo>
                <a:close/>
                <a:moveTo>
                  <a:pt x="4608" y="976"/>
                </a:moveTo>
                <a:cubicBezTo>
                  <a:pt x="4636" y="976"/>
                  <a:pt x="4630" y="987"/>
                  <a:pt x="4596" y="1004"/>
                </a:cubicBezTo>
                <a:lnTo>
                  <a:pt x="4602" y="1061"/>
                </a:lnTo>
                <a:lnTo>
                  <a:pt x="4608" y="1095"/>
                </a:lnTo>
                <a:cubicBezTo>
                  <a:pt x="4562" y="1101"/>
                  <a:pt x="4511" y="1101"/>
                  <a:pt x="4511" y="1101"/>
                </a:cubicBezTo>
                <a:cubicBezTo>
                  <a:pt x="4505" y="1101"/>
                  <a:pt x="4437" y="1084"/>
                  <a:pt x="4449" y="1061"/>
                </a:cubicBezTo>
                <a:cubicBezTo>
                  <a:pt x="4454" y="1041"/>
                  <a:pt x="4468" y="1020"/>
                  <a:pt x="4479" y="1020"/>
                </a:cubicBezTo>
                <a:cubicBezTo>
                  <a:pt x="4480" y="1020"/>
                  <a:pt x="4481" y="1021"/>
                  <a:pt x="4483" y="1021"/>
                </a:cubicBezTo>
                <a:cubicBezTo>
                  <a:pt x="4494" y="1021"/>
                  <a:pt x="4517" y="1004"/>
                  <a:pt x="4517" y="993"/>
                </a:cubicBezTo>
                <a:cubicBezTo>
                  <a:pt x="4511" y="987"/>
                  <a:pt x="4579" y="976"/>
                  <a:pt x="4608" y="976"/>
                </a:cubicBezTo>
                <a:close/>
                <a:moveTo>
                  <a:pt x="12264" y="1001"/>
                </a:moveTo>
                <a:cubicBezTo>
                  <a:pt x="12267" y="1001"/>
                  <a:pt x="12270" y="1002"/>
                  <a:pt x="12273" y="1004"/>
                </a:cubicBezTo>
                <a:cubicBezTo>
                  <a:pt x="12284" y="1016"/>
                  <a:pt x="12301" y="1055"/>
                  <a:pt x="12296" y="1078"/>
                </a:cubicBezTo>
                <a:lnTo>
                  <a:pt x="12290" y="1084"/>
                </a:lnTo>
                <a:lnTo>
                  <a:pt x="12256" y="1095"/>
                </a:lnTo>
                <a:cubicBezTo>
                  <a:pt x="12243" y="1099"/>
                  <a:pt x="12226" y="1101"/>
                  <a:pt x="12209" y="1101"/>
                </a:cubicBezTo>
                <a:cubicBezTo>
                  <a:pt x="12181" y="1101"/>
                  <a:pt x="12150" y="1096"/>
                  <a:pt x="12125" y="1089"/>
                </a:cubicBezTo>
                <a:lnTo>
                  <a:pt x="12091" y="1084"/>
                </a:lnTo>
                <a:cubicBezTo>
                  <a:pt x="12086" y="1084"/>
                  <a:pt x="12080" y="1061"/>
                  <a:pt x="12080" y="1050"/>
                </a:cubicBezTo>
                <a:cubicBezTo>
                  <a:pt x="12080" y="1038"/>
                  <a:pt x="12097" y="1033"/>
                  <a:pt x="12103" y="1021"/>
                </a:cubicBezTo>
                <a:lnTo>
                  <a:pt x="12108" y="1021"/>
                </a:lnTo>
                <a:cubicBezTo>
                  <a:pt x="12113" y="1021"/>
                  <a:pt x="12159" y="1053"/>
                  <a:pt x="12190" y="1053"/>
                </a:cubicBezTo>
                <a:cubicBezTo>
                  <a:pt x="12198" y="1053"/>
                  <a:pt x="12205" y="1050"/>
                  <a:pt x="12210" y="1044"/>
                </a:cubicBezTo>
                <a:cubicBezTo>
                  <a:pt x="12228" y="1017"/>
                  <a:pt x="12250" y="1001"/>
                  <a:pt x="12264" y="1001"/>
                </a:cubicBezTo>
                <a:close/>
                <a:moveTo>
                  <a:pt x="13984" y="720"/>
                </a:moveTo>
                <a:cubicBezTo>
                  <a:pt x="13985" y="720"/>
                  <a:pt x="13986" y="720"/>
                  <a:pt x="13986" y="721"/>
                </a:cubicBezTo>
                <a:cubicBezTo>
                  <a:pt x="13992" y="726"/>
                  <a:pt x="14032" y="732"/>
                  <a:pt x="14071" y="732"/>
                </a:cubicBezTo>
                <a:lnTo>
                  <a:pt x="14100" y="777"/>
                </a:lnTo>
                <a:cubicBezTo>
                  <a:pt x="14100" y="779"/>
                  <a:pt x="14101" y="780"/>
                  <a:pt x="14103" y="780"/>
                </a:cubicBezTo>
                <a:cubicBezTo>
                  <a:pt x="14107" y="780"/>
                  <a:pt x="14115" y="777"/>
                  <a:pt x="14122" y="777"/>
                </a:cubicBezTo>
                <a:cubicBezTo>
                  <a:pt x="14128" y="777"/>
                  <a:pt x="14140" y="777"/>
                  <a:pt x="14145" y="783"/>
                </a:cubicBezTo>
                <a:lnTo>
                  <a:pt x="14151" y="789"/>
                </a:lnTo>
                <a:cubicBezTo>
                  <a:pt x="14145" y="800"/>
                  <a:pt x="14122" y="834"/>
                  <a:pt x="14100" y="862"/>
                </a:cubicBezTo>
                <a:lnTo>
                  <a:pt x="14094" y="908"/>
                </a:lnTo>
                <a:lnTo>
                  <a:pt x="14094" y="925"/>
                </a:lnTo>
                <a:cubicBezTo>
                  <a:pt x="14077" y="942"/>
                  <a:pt x="14009" y="976"/>
                  <a:pt x="14015" y="999"/>
                </a:cubicBezTo>
                <a:cubicBezTo>
                  <a:pt x="14020" y="1021"/>
                  <a:pt x="14020" y="1095"/>
                  <a:pt x="14009" y="1101"/>
                </a:cubicBezTo>
                <a:cubicBezTo>
                  <a:pt x="14007" y="1101"/>
                  <a:pt x="14006" y="1102"/>
                  <a:pt x="14004" y="1102"/>
                </a:cubicBezTo>
                <a:cubicBezTo>
                  <a:pt x="13993" y="1102"/>
                  <a:pt x="13999" y="1081"/>
                  <a:pt x="14009" y="1055"/>
                </a:cubicBezTo>
                <a:cubicBezTo>
                  <a:pt x="14026" y="1021"/>
                  <a:pt x="13947" y="931"/>
                  <a:pt x="13941" y="874"/>
                </a:cubicBezTo>
                <a:lnTo>
                  <a:pt x="13930" y="823"/>
                </a:lnTo>
                <a:lnTo>
                  <a:pt x="13918" y="789"/>
                </a:lnTo>
                <a:cubicBezTo>
                  <a:pt x="13939" y="743"/>
                  <a:pt x="13973" y="720"/>
                  <a:pt x="13984" y="720"/>
                </a:cubicBezTo>
                <a:close/>
                <a:moveTo>
                  <a:pt x="12727" y="973"/>
                </a:moveTo>
                <a:cubicBezTo>
                  <a:pt x="12738" y="973"/>
                  <a:pt x="12754" y="994"/>
                  <a:pt x="12766" y="1027"/>
                </a:cubicBezTo>
                <a:lnTo>
                  <a:pt x="12766" y="1061"/>
                </a:lnTo>
                <a:lnTo>
                  <a:pt x="12766" y="1101"/>
                </a:lnTo>
                <a:cubicBezTo>
                  <a:pt x="12760" y="1103"/>
                  <a:pt x="12752" y="1103"/>
                  <a:pt x="12743" y="1103"/>
                </a:cubicBezTo>
                <a:cubicBezTo>
                  <a:pt x="12697" y="1103"/>
                  <a:pt x="12635" y="1079"/>
                  <a:pt x="12630" y="1050"/>
                </a:cubicBezTo>
                <a:cubicBezTo>
                  <a:pt x="12630" y="1018"/>
                  <a:pt x="12634" y="1001"/>
                  <a:pt x="12638" y="1001"/>
                </a:cubicBezTo>
                <a:cubicBezTo>
                  <a:pt x="12639" y="1001"/>
                  <a:pt x="12640" y="1002"/>
                  <a:pt x="12642" y="1004"/>
                </a:cubicBezTo>
                <a:cubicBezTo>
                  <a:pt x="12645" y="1009"/>
                  <a:pt x="12651" y="1011"/>
                  <a:pt x="12659" y="1011"/>
                </a:cubicBezTo>
                <a:cubicBezTo>
                  <a:pt x="12679" y="1011"/>
                  <a:pt x="12707" y="998"/>
                  <a:pt x="12715" y="982"/>
                </a:cubicBezTo>
                <a:cubicBezTo>
                  <a:pt x="12718" y="976"/>
                  <a:pt x="12722" y="973"/>
                  <a:pt x="12727" y="973"/>
                </a:cubicBezTo>
                <a:close/>
                <a:moveTo>
                  <a:pt x="16874" y="962"/>
                </a:moveTo>
                <a:cubicBezTo>
                  <a:pt x="16885" y="962"/>
                  <a:pt x="16899" y="968"/>
                  <a:pt x="16903" y="976"/>
                </a:cubicBezTo>
                <a:lnTo>
                  <a:pt x="16908" y="1004"/>
                </a:lnTo>
                <a:cubicBezTo>
                  <a:pt x="16891" y="1021"/>
                  <a:pt x="16823" y="1084"/>
                  <a:pt x="16801" y="1101"/>
                </a:cubicBezTo>
                <a:cubicBezTo>
                  <a:pt x="16795" y="1104"/>
                  <a:pt x="16790" y="1105"/>
                  <a:pt x="16786" y="1105"/>
                </a:cubicBezTo>
                <a:cubicBezTo>
                  <a:pt x="16774" y="1105"/>
                  <a:pt x="16769" y="1092"/>
                  <a:pt x="16778" y="1067"/>
                </a:cubicBezTo>
                <a:lnTo>
                  <a:pt x="16778" y="1067"/>
                </a:lnTo>
                <a:lnTo>
                  <a:pt x="16778" y="1050"/>
                </a:lnTo>
                <a:cubicBezTo>
                  <a:pt x="16784" y="1027"/>
                  <a:pt x="16778" y="1004"/>
                  <a:pt x="16784" y="987"/>
                </a:cubicBezTo>
                <a:cubicBezTo>
                  <a:pt x="16787" y="970"/>
                  <a:pt x="16790" y="964"/>
                  <a:pt x="16794" y="964"/>
                </a:cubicBezTo>
                <a:cubicBezTo>
                  <a:pt x="16801" y="964"/>
                  <a:pt x="16808" y="989"/>
                  <a:pt x="16815" y="989"/>
                </a:cubicBezTo>
                <a:cubicBezTo>
                  <a:pt x="16816" y="989"/>
                  <a:pt x="16817" y="988"/>
                  <a:pt x="16818" y="987"/>
                </a:cubicBezTo>
                <a:cubicBezTo>
                  <a:pt x="16835" y="982"/>
                  <a:pt x="16846" y="965"/>
                  <a:pt x="16863" y="965"/>
                </a:cubicBezTo>
                <a:cubicBezTo>
                  <a:pt x="16866" y="963"/>
                  <a:pt x="16870" y="962"/>
                  <a:pt x="16874" y="962"/>
                </a:cubicBezTo>
                <a:close/>
                <a:moveTo>
                  <a:pt x="18678" y="1106"/>
                </a:moveTo>
                <a:lnTo>
                  <a:pt x="18678" y="1106"/>
                </a:lnTo>
                <a:cubicBezTo>
                  <a:pt x="18678" y="1106"/>
                  <a:pt x="18678" y="1106"/>
                  <a:pt x="18679" y="1106"/>
                </a:cubicBezTo>
                <a:cubicBezTo>
                  <a:pt x="18679" y="1107"/>
                  <a:pt x="18679" y="1107"/>
                  <a:pt x="18679" y="1107"/>
                </a:cubicBezTo>
                <a:lnTo>
                  <a:pt x="18679" y="1107"/>
                </a:lnTo>
                <a:cubicBezTo>
                  <a:pt x="18679" y="1107"/>
                  <a:pt x="18678" y="1106"/>
                  <a:pt x="18678" y="1106"/>
                </a:cubicBezTo>
                <a:close/>
                <a:moveTo>
                  <a:pt x="16046" y="959"/>
                </a:moveTo>
                <a:cubicBezTo>
                  <a:pt x="16069" y="959"/>
                  <a:pt x="16091" y="1004"/>
                  <a:pt x="16091" y="1021"/>
                </a:cubicBezTo>
                <a:cubicBezTo>
                  <a:pt x="16096" y="1035"/>
                  <a:pt x="16101" y="1046"/>
                  <a:pt x="16105" y="1046"/>
                </a:cubicBezTo>
                <a:cubicBezTo>
                  <a:pt x="16106" y="1046"/>
                  <a:pt x="16107" y="1045"/>
                  <a:pt x="16108" y="1044"/>
                </a:cubicBezTo>
                <a:cubicBezTo>
                  <a:pt x="16114" y="1044"/>
                  <a:pt x="16137" y="1050"/>
                  <a:pt x="16137" y="1072"/>
                </a:cubicBezTo>
                <a:lnTo>
                  <a:pt x="16131" y="1084"/>
                </a:lnTo>
                <a:cubicBezTo>
                  <a:pt x="16125" y="1095"/>
                  <a:pt x="16108" y="1095"/>
                  <a:pt x="16097" y="1095"/>
                </a:cubicBezTo>
                <a:lnTo>
                  <a:pt x="16074" y="1106"/>
                </a:lnTo>
                <a:cubicBezTo>
                  <a:pt x="16070" y="1107"/>
                  <a:pt x="16066" y="1108"/>
                  <a:pt x="16063" y="1108"/>
                </a:cubicBezTo>
                <a:cubicBezTo>
                  <a:pt x="16046" y="1108"/>
                  <a:pt x="16035" y="1098"/>
                  <a:pt x="16035" y="1084"/>
                </a:cubicBezTo>
                <a:lnTo>
                  <a:pt x="16035" y="1067"/>
                </a:lnTo>
                <a:cubicBezTo>
                  <a:pt x="16035" y="1067"/>
                  <a:pt x="16018" y="1061"/>
                  <a:pt x="16018" y="1055"/>
                </a:cubicBezTo>
                <a:lnTo>
                  <a:pt x="15995" y="1033"/>
                </a:lnTo>
                <a:cubicBezTo>
                  <a:pt x="15966" y="999"/>
                  <a:pt x="16023" y="959"/>
                  <a:pt x="16046" y="959"/>
                </a:cubicBezTo>
                <a:close/>
                <a:moveTo>
                  <a:pt x="9555" y="1031"/>
                </a:moveTo>
                <a:cubicBezTo>
                  <a:pt x="9557" y="1031"/>
                  <a:pt x="9559" y="1032"/>
                  <a:pt x="9561" y="1033"/>
                </a:cubicBezTo>
                <a:cubicBezTo>
                  <a:pt x="9578" y="1050"/>
                  <a:pt x="9538" y="1095"/>
                  <a:pt x="9521" y="1106"/>
                </a:cubicBezTo>
                <a:cubicBezTo>
                  <a:pt x="9515" y="1110"/>
                  <a:pt x="9508" y="1112"/>
                  <a:pt x="9502" y="1112"/>
                </a:cubicBezTo>
                <a:cubicBezTo>
                  <a:pt x="9490" y="1112"/>
                  <a:pt x="9479" y="1106"/>
                  <a:pt x="9476" y="1095"/>
                </a:cubicBezTo>
                <a:cubicBezTo>
                  <a:pt x="9465" y="1080"/>
                  <a:pt x="9530" y="1031"/>
                  <a:pt x="9555" y="1031"/>
                </a:cubicBezTo>
                <a:close/>
                <a:moveTo>
                  <a:pt x="10761" y="956"/>
                </a:moveTo>
                <a:cubicBezTo>
                  <a:pt x="10766" y="956"/>
                  <a:pt x="10771" y="957"/>
                  <a:pt x="10775" y="959"/>
                </a:cubicBezTo>
                <a:cubicBezTo>
                  <a:pt x="10786" y="970"/>
                  <a:pt x="10769" y="999"/>
                  <a:pt x="10735" y="1033"/>
                </a:cubicBezTo>
                <a:lnTo>
                  <a:pt x="10747" y="1089"/>
                </a:lnTo>
                <a:cubicBezTo>
                  <a:pt x="10747" y="1101"/>
                  <a:pt x="10735" y="1118"/>
                  <a:pt x="10730" y="1118"/>
                </a:cubicBezTo>
                <a:cubicBezTo>
                  <a:pt x="10727" y="1119"/>
                  <a:pt x="10725" y="1119"/>
                  <a:pt x="10723" y="1119"/>
                </a:cubicBezTo>
                <a:cubicBezTo>
                  <a:pt x="10714" y="1119"/>
                  <a:pt x="10706" y="1110"/>
                  <a:pt x="10701" y="1101"/>
                </a:cubicBezTo>
                <a:lnTo>
                  <a:pt x="10690" y="1089"/>
                </a:lnTo>
                <a:cubicBezTo>
                  <a:pt x="10684" y="1072"/>
                  <a:pt x="10633" y="1010"/>
                  <a:pt x="10639" y="993"/>
                </a:cubicBezTo>
                <a:cubicBezTo>
                  <a:pt x="10644" y="984"/>
                  <a:pt x="10652" y="980"/>
                  <a:pt x="10658" y="980"/>
                </a:cubicBezTo>
                <a:cubicBezTo>
                  <a:pt x="10664" y="980"/>
                  <a:pt x="10670" y="984"/>
                  <a:pt x="10673" y="993"/>
                </a:cubicBezTo>
                <a:cubicBezTo>
                  <a:pt x="10675" y="1000"/>
                  <a:pt x="10686" y="1003"/>
                  <a:pt x="10699" y="1003"/>
                </a:cubicBezTo>
                <a:cubicBezTo>
                  <a:pt x="10718" y="1003"/>
                  <a:pt x="10741" y="995"/>
                  <a:pt x="10741" y="982"/>
                </a:cubicBezTo>
                <a:cubicBezTo>
                  <a:pt x="10737" y="962"/>
                  <a:pt x="10749" y="956"/>
                  <a:pt x="10761" y="956"/>
                </a:cubicBezTo>
                <a:close/>
                <a:moveTo>
                  <a:pt x="16301" y="1000"/>
                </a:moveTo>
                <a:cubicBezTo>
                  <a:pt x="16313" y="1000"/>
                  <a:pt x="16327" y="1004"/>
                  <a:pt x="16335" y="1010"/>
                </a:cubicBezTo>
                <a:cubicBezTo>
                  <a:pt x="16355" y="1020"/>
                  <a:pt x="16401" y="1052"/>
                  <a:pt x="16420" y="1052"/>
                </a:cubicBezTo>
                <a:cubicBezTo>
                  <a:pt x="16423" y="1052"/>
                  <a:pt x="16425" y="1051"/>
                  <a:pt x="16426" y="1050"/>
                </a:cubicBezTo>
                <a:cubicBezTo>
                  <a:pt x="16428" y="1046"/>
                  <a:pt x="16431" y="1045"/>
                  <a:pt x="16434" y="1045"/>
                </a:cubicBezTo>
                <a:cubicBezTo>
                  <a:pt x="16447" y="1045"/>
                  <a:pt x="16467" y="1070"/>
                  <a:pt x="16471" y="1084"/>
                </a:cubicBezTo>
                <a:cubicBezTo>
                  <a:pt x="16477" y="1095"/>
                  <a:pt x="16477" y="1118"/>
                  <a:pt x="16471" y="1123"/>
                </a:cubicBezTo>
                <a:cubicBezTo>
                  <a:pt x="16471" y="1123"/>
                  <a:pt x="16460" y="1118"/>
                  <a:pt x="16454" y="1106"/>
                </a:cubicBezTo>
                <a:cubicBezTo>
                  <a:pt x="16443" y="1095"/>
                  <a:pt x="16313" y="1078"/>
                  <a:pt x="16284" y="1038"/>
                </a:cubicBezTo>
                <a:cubicBezTo>
                  <a:pt x="16267" y="1010"/>
                  <a:pt x="16282" y="1000"/>
                  <a:pt x="16301" y="1000"/>
                </a:cubicBezTo>
                <a:close/>
                <a:moveTo>
                  <a:pt x="5419" y="1021"/>
                </a:moveTo>
                <a:lnTo>
                  <a:pt x="5447" y="1033"/>
                </a:lnTo>
                <a:cubicBezTo>
                  <a:pt x="5453" y="1038"/>
                  <a:pt x="5464" y="1055"/>
                  <a:pt x="5464" y="1067"/>
                </a:cubicBezTo>
                <a:cubicBezTo>
                  <a:pt x="5464" y="1072"/>
                  <a:pt x="5453" y="1095"/>
                  <a:pt x="5447" y="1095"/>
                </a:cubicBezTo>
                <a:lnTo>
                  <a:pt x="5402" y="1084"/>
                </a:lnTo>
                <a:cubicBezTo>
                  <a:pt x="5382" y="1116"/>
                  <a:pt x="5365" y="1133"/>
                  <a:pt x="5354" y="1133"/>
                </a:cubicBezTo>
                <a:cubicBezTo>
                  <a:pt x="5350" y="1133"/>
                  <a:pt x="5347" y="1130"/>
                  <a:pt x="5345" y="1123"/>
                </a:cubicBezTo>
                <a:cubicBezTo>
                  <a:pt x="5339" y="1101"/>
                  <a:pt x="5368" y="1033"/>
                  <a:pt x="5419" y="1021"/>
                </a:cubicBezTo>
                <a:close/>
                <a:moveTo>
                  <a:pt x="11169" y="1003"/>
                </a:moveTo>
                <a:cubicBezTo>
                  <a:pt x="11172" y="1003"/>
                  <a:pt x="11175" y="1004"/>
                  <a:pt x="11178" y="1004"/>
                </a:cubicBezTo>
                <a:cubicBezTo>
                  <a:pt x="11206" y="1004"/>
                  <a:pt x="11206" y="1135"/>
                  <a:pt x="11178" y="1140"/>
                </a:cubicBezTo>
                <a:cubicBezTo>
                  <a:pt x="11177" y="1141"/>
                  <a:pt x="11176" y="1141"/>
                  <a:pt x="11174" y="1141"/>
                </a:cubicBezTo>
                <a:cubicBezTo>
                  <a:pt x="11147" y="1141"/>
                  <a:pt x="11121" y="1077"/>
                  <a:pt x="11121" y="1050"/>
                </a:cubicBezTo>
                <a:cubicBezTo>
                  <a:pt x="11121" y="1024"/>
                  <a:pt x="11144" y="1003"/>
                  <a:pt x="11169" y="1003"/>
                </a:cubicBezTo>
                <a:close/>
                <a:moveTo>
                  <a:pt x="11964" y="979"/>
                </a:moveTo>
                <a:cubicBezTo>
                  <a:pt x="11968" y="979"/>
                  <a:pt x="11971" y="980"/>
                  <a:pt x="11972" y="982"/>
                </a:cubicBezTo>
                <a:lnTo>
                  <a:pt x="11978" y="987"/>
                </a:lnTo>
                <a:lnTo>
                  <a:pt x="12000" y="1027"/>
                </a:lnTo>
                <a:cubicBezTo>
                  <a:pt x="12012" y="1019"/>
                  <a:pt x="12021" y="1015"/>
                  <a:pt x="12027" y="1015"/>
                </a:cubicBezTo>
                <a:cubicBezTo>
                  <a:pt x="12038" y="1015"/>
                  <a:pt x="12038" y="1029"/>
                  <a:pt x="12023" y="1055"/>
                </a:cubicBezTo>
                <a:cubicBezTo>
                  <a:pt x="12002" y="1093"/>
                  <a:pt x="11914" y="1141"/>
                  <a:pt x="11890" y="1141"/>
                </a:cubicBezTo>
                <a:cubicBezTo>
                  <a:pt x="11889" y="1141"/>
                  <a:pt x="11888" y="1141"/>
                  <a:pt x="11887" y="1140"/>
                </a:cubicBezTo>
                <a:lnTo>
                  <a:pt x="11881" y="1129"/>
                </a:lnTo>
                <a:cubicBezTo>
                  <a:pt x="11870" y="1072"/>
                  <a:pt x="11921" y="1101"/>
                  <a:pt x="11927" y="1078"/>
                </a:cubicBezTo>
                <a:cubicBezTo>
                  <a:pt x="11927" y="1055"/>
                  <a:pt x="11904" y="1027"/>
                  <a:pt x="11910" y="1010"/>
                </a:cubicBezTo>
                <a:lnTo>
                  <a:pt x="11921" y="993"/>
                </a:lnTo>
                <a:cubicBezTo>
                  <a:pt x="11938" y="985"/>
                  <a:pt x="11954" y="979"/>
                  <a:pt x="11964" y="979"/>
                </a:cubicBezTo>
                <a:close/>
                <a:moveTo>
                  <a:pt x="9248" y="1058"/>
                </a:moveTo>
                <a:cubicBezTo>
                  <a:pt x="9273" y="1058"/>
                  <a:pt x="9311" y="1099"/>
                  <a:pt x="9311" y="1123"/>
                </a:cubicBezTo>
                <a:cubicBezTo>
                  <a:pt x="9311" y="1137"/>
                  <a:pt x="9303" y="1143"/>
                  <a:pt x="9291" y="1143"/>
                </a:cubicBezTo>
                <a:cubicBezTo>
                  <a:pt x="9274" y="1143"/>
                  <a:pt x="9251" y="1131"/>
                  <a:pt x="9237" y="1118"/>
                </a:cubicBezTo>
                <a:cubicBezTo>
                  <a:pt x="9215" y="1101"/>
                  <a:pt x="9215" y="1072"/>
                  <a:pt x="9237" y="1061"/>
                </a:cubicBezTo>
                <a:cubicBezTo>
                  <a:pt x="9240" y="1059"/>
                  <a:pt x="9244" y="1058"/>
                  <a:pt x="9248" y="1058"/>
                </a:cubicBezTo>
                <a:close/>
                <a:moveTo>
                  <a:pt x="6356" y="1031"/>
                </a:moveTo>
                <a:cubicBezTo>
                  <a:pt x="6358" y="1031"/>
                  <a:pt x="6359" y="1031"/>
                  <a:pt x="6361" y="1033"/>
                </a:cubicBezTo>
                <a:cubicBezTo>
                  <a:pt x="6371" y="1040"/>
                  <a:pt x="6403" y="1047"/>
                  <a:pt x="6433" y="1047"/>
                </a:cubicBezTo>
                <a:cubicBezTo>
                  <a:pt x="6450" y="1047"/>
                  <a:pt x="6467" y="1045"/>
                  <a:pt x="6480" y="1038"/>
                </a:cubicBezTo>
                <a:lnTo>
                  <a:pt x="6480" y="1038"/>
                </a:lnTo>
                <a:lnTo>
                  <a:pt x="6474" y="1106"/>
                </a:lnTo>
                <a:lnTo>
                  <a:pt x="6474" y="1129"/>
                </a:lnTo>
                <a:cubicBezTo>
                  <a:pt x="6433" y="1141"/>
                  <a:pt x="6392" y="1151"/>
                  <a:pt x="6371" y="1151"/>
                </a:cubicBezTo>
                <a:cubicBezTo>
                  <a:pt x="6362" y="1151"/>
                  <a:pt x="6357" y="1149"/>
                  <a:pt x="6355" y="1146"/>
                </a:cubicBezTo>
                <a:lnTo>
                  <a:pt x="6355" y="1140"/>
                </a:lnTo>
                <a:lnTo>
                  <a:pt x="6349" y="1106"/>
                </a:lnTo>
                <a:cubicBezTo>
                  <a:pt x="6340" y="1062"/>
                  <a:pt x="6347" y="1031"/>
                  <a:pt x="6356" y="1031"/>
                </a:cubicBezTo>
                <a:close/>
                <a:moveTo>
                  <a:pt x="15300" y="1003"/>
                </a:moveTo>
                <a:cubicBezTo>
                  <a:pt x="15303" y="1003"/>
                  <a:pt x="15306" y="1003"/>
                  <a:pt x="15308" y="1004"/>
                </a:cubicBezTo>
                <a:cubicBezTo>
                  <a:pt x="15320" y="1004"/>
                  <a:pt x="15325" y="1033"/>
                  <a:pt x="15320" y="1067"/>
                </a:cubicBezTo>
                <a:lnTo>
                  <a:pt x="15308" y="1089"/>
                </a:lnTo>
                <a:lnTo>
                  <a:pt x="15297" y="1129"/>
                </a:lnTo>
                <a:cubicBezTo>
                  <a:pt x="15282" y="1144"/>
                  <a:pt x="15265" y="1151"/>
                  <a:pt x="15251" y="1151"/>
                </a:cubicBezTo>
                <a:cubicBezTo>
                  <a:pt x="15239" y="1151"/>
                  <a:pt x="15229" y="1146"/>
                  <a:pt x="15223" y="1135"/>
                </a:cubicBezTo>
                <a:cubicBezTo>
                  <a:pt x="15206" y="1112"/>
                  <a:pt x="15229" y="1021"/>
                  <a:pt x="15246" y="1016"/>
                </a:cubicBezTo>
                <a:cubicBezTo>
                  <a:pt x="15260" y="1011"/>
                  <a:pt x="15285" y="1003"/>
                  <a:pt x="15300" y="1003"/>
                </a:cubicBezTo>
                <a:close/>
                <a:moveTo>
                  <a:pt x="11404" y="1018"/>
                </a:moveTo>
                <a:cubicBezTo>
                  <a:pt x="11408" y="1018"/>
                  <a:pt x="11412" y="1021"/>
                  <a:pt x="11416" y="1027"/>
                </a:cubicBezTo>
                <a:cubicBezTo>
                  <a:pt x="11427" y="1055"/>
                  <a:pt x="11496" y="1089"/>
                  <a:pt x="11444" y="1118"/>
                </a:cubicBezTo>
                <a:lnTo>
                  <a:pt x="11410" y="1152"/>
                </a:lnTo>
                <a:cubicBezTo>
                  <a:pt x="11410" y="1152"/>
                  <a:pt x="11393" y="1129"/>
                  <a:pt x="11388" y="1118"/>
                </a:cubicBezTo>
                <a:lnTo>
                  <a:pt x="11388" y="1078"/>
                </a:lnTo>
                <a:cubicBezTo>
                  <a:pt x="11388" y="1040"/>
                  <a:pt x="11394" y="1018"/>
                  <a:pt x="11404" y="1018"/>
                </a:cubicBezTo>
                <a:close/>
                <a:moveTo>
                  <a:pt x="7144" y="1072"/>
                </a:moveTo>
                <a:cubicBezTo>
                  <a:pt x="7166" y="1072"/>
                  <a:pt x="7166" y="1089"/>
                  <a:pt x="7138" y="1112"/>
                </a:cubicBezTo>
                <a:cubicBezTo>
                  <a:pt x="7118" y="1132"/>
                  <a:pt x="7054" y="1165"/>
                  <a:pt x="7035" y="1165"/>
                </a:cubicBezTo>
                <a:cubicBezTo>
                  <a:pt x="7033" y="1165"/>
                  <a:pt x="7031" y="1165"/>
                  <a:pt x="7030" y="1163"/>
                </a:cubicBezTo>
                <a:cubicBezTo>
                  <a:pt x="7025" y="1152"/>
                  <a:pt x="7059" y="1123"/>
                  <a:pt x="7064" y="1101"/>
                </a:cubicBezTo>
                <a:cubicBezTo>
                  <a:pt x="7076" y="1084"/>
                  <a:pt x="7121" y="1072"/>
                  <a:pt x="7144" y="1072"/>
                </a:cubicBezTo>
                <a:close/>
                <a:moveTo>
                  <a:pt x="5964" y="1027"/>
                </a:moveTo>
                <a:cubicBezTo>
                  <a:pt x="5986" y="1033"/>
                  <a:pt x="5998" y="1055"/>
                  <a:pt x="5986" y="1084"/>
                </a:cubicBezTo>
                <a:lnTo>
                  <a:pt x="5986" y="1101"/>
                </a:lnTo>
                <a:cubicBezTo>
                  <a:pt x="5973" y="1154"/>
                  <a:pt x="5970" y="1165"/>
                  <a:pt x="5940" y="1165"/>
                </a:cubicBezTo>
                <a:cubicBezTo>
                  <a:pt x="5932" y="1165"/>
                  <a:pt x="5921" y="1164"/>
                  <a:pt x="5907" y="1163"/>
                </a:cubicBezTo>
                <a:cubicBezTo>
                  <a:pt x="5901" y="1161"/>
                  <a:pt x="5895" y="1161"/>
                  <a:pt x="5888" y="1161"/>
                </a:cubicBezTo>
                <a:cubicBezTo>
                  <a:pt x="5875" y="1161"/>
                  <a:pt x="5860" y="1163"/>
                  <a:pt x="5844" y="1163"/>
                </a:cubicBezTo>
                <a:lnTo>
                  <a:pt x="5833" y="1163"/>
                </a:lnTo>
                <a:cubicBezTo>
                  <a:pt x="5805" y="1163"/>
                  <a:pt x="5793" y="1129"/>
                  <a:pt x="5799" y="1118"/>
                </a:cubicBezTo>
                <a:cubicBezTo>
                  <a:pt x="5799" y="1106"/>
                  <a:pt x="5850" y="1101"/>
                  <a:pt x="5912" y="1095"/>
                </a:cubicBezTo>
                <a:lnTo>
                  <a:pt x="5958" y="1038"/>
                </a:lnTo>
                <a:lnTo>
                  <a:pt x="5964" y="1027"/>
                </a:lnTo>
                <a:close/>
                <a:moveTo>
                  <a:pt x="11692" y="984"/>
                </a:moveTo>
                <a:cubicBezTo>
                  <a:pt x="11721" y="984"/>
                  <a:pt x="11749" y="985"/>
                  <a:pt x="11768" y="987"/>
                </a:cubicBezTo>
                <a:cubicBezTo>
                  <a:pt x="11813" y="987"/>
                  <a:pt x="11853" y="1033"/>
                  <a:pt x="11853" y="1050"/>
                </a:cubicBezTo>
                <a:cubicBezTo>
                  <a:pt x="11853" y="1067"/>
                  <a:pt x="11808" y="1078"/>
                  <a:pt x="11791" y="1078"/>
                </a:cubicBezTo>
                <a:cubicBezTo>
                  <a:pt x="11789" y="1078"/>
                  <a:pt x="11787" y="1077"/>
                  <a:pt x="11785" y="1077"/>
                </a:cubicBezTo>
                <a:cubicBezTo>
                  <a:pt x="11770" y="1077"/>
                  <a:pt x="11757" y="1099"/>
                  <a:pt x="11762" y="1135"/>
                </a:cubicBezTo>
                <a:lnTo>
                  <a:pt x="11757" y="1169"/>
                </a:lnTo>
                <a:lnTo>
                  <a:pt x="11757" y="1175"/>
                </a:lnTo>
                <a:cubicBezTo>
                  <a:pt x="11752" y="1176"/>
                  <a:pt x="11747" y="1177"/>
                  <a:pt x="11743" y="1177"/>
                </a:cubicBezTo>
                <a:cubicBezTo>
                  <a:pt x="11731" y="1177"/>
                  <a:pt x="11721" y="1171"/>
                  <a:pt x="11717" y="1163"/>
                </a:cubicBezTo>
                <a:lnTo>
                  <a:pt x="11717" y="1158"/>
                </a:lnTo>
                <a:lnTo>
                  <a:pt x="11722" y="1129"/>
                </a:lnTo>
                <a:cubicBezTo>
                  <a:pt x="11734" y="1084"/>
                  <a:pt x="11717" y="1055"/>
                  <a:pt x="11688" y="1055"/>
                </a:cubicBezTo>
                <a:cubicBezTo>
                  <a:pt x="11660" y="1055"/>
                  <a:pt x="11592" y="1010"/>
                  <a:pt x="11592" y="999"/>
                </a:cubicBezTo>
                <a:cubicBezTo>
                  <a:pt x="11592" y="988"/>
                  <a:pt x="11642" y="984"/>
                  <a:pt x="11692" y="984"/>
                </a:cubicBezTo>
                <a:close/>
                <a:moveTo>
                  <a:pt x="7917" y="1162"/>
                </a:moveTo>
                <a:cubicBezTo>
                  <a:pt x="7920" y="1162"/>
                  <a:pt x="7927" y="1171"/>
                  <a:pt x="7927" y="1180"/>
                </a:cubicBezTo>
                <a:cubicBezTo>
                  <a:pt x="7927" y="1180"/>
                  <a:pt x="7921" y="1186"/>
                  <a:pt x="7921" y="1186"/>
                </a:cubicBezTo>
                <a:cubicBezTo>
                  <a:pt x="7913" y="1168"/>
                  <a:pt x="7914" y="1162"/>
                  <a:pt x="7917" y="1162"/>
                </a:cubicBezTo>
                <a:close/>
                <a:moveTo>
                  <a:pt x="12437" y="1029"/>
                </a:moveTo>
                <a:cubicBezTo>
                  <a:pt x="12445" y="1029"/>
                  <a:pt x="12457" y="1030"/>
                  <a:pt x="12471" y="1033"/>
                </a:cubicBezTo>
                <a:lnTo>
                  <a:pt x="12471" y="1044"/>
                </a:lnTo>
                <a:cubicBezTo>
                  <a:pt x="12477" y="1089"/>
                  <a:pt x="12477" y="1129"/>
                  <a:pt x="12494" y="1175"/>
                </a:cubicBezTo>
                <a:lnTo>
                  <a:pt x="12511" y="1214"/>
                </a:lnTo>
                <a:cubicBezTo>
                  <a:pt x="12503" y="1216"/>
                  <a:pt x="12496" y="1217"/>
                  <a:pt x="12488" y="1217"/>
                </a:cubicBezTo>
                <a:cubicBezTo>
                  <a:pt x="12443" y="1217"/>
                  <a:pt x="12409" y="1190"/>
                  <a:pt x="12409" y="1180"/>
                </a:cubicBezTo>
                <a:cubicBezTo>
                  <a:pt x="12409" y="1163"/>
                  <a:pt x="12375" y="1129"/>
                  <a:pt x="12369" y="1118"/>
                </a:cubicBezTo>
                <a:cubicBezTo>
                  <a:pt x="12358" y="1106"/>
                  <a:pt x="12318" y="1050"/>
                  <a:pt x="12335" y="1044"/>
                </a:cubicBezTo>
                <a:lnTo>
                  <a:pt x="12335" y="1038"/>
                </a:lnTo>
                <a:cubicBezTo>
                  <a:pt x="12338" y="1037"/>
                  <a:pt x="12341" y="1037"/>
                  <a:pt x="12344" y="1037"/>
                </a:cubicBezTo>
                <a:cubicBezTo>
                  <a:pt x="12359" y="1037"/>
                  <a:pt x="12376" y="1049"/>
                  <a:pt x="12381" y="1072"/>
                </a:cubicBezTo>
                <a:cubicBezTo>
                  <a:pt x="12383" y="1077"/>
                  <a:pt x="12386" y="1079"/>
                  <a:pt x="12390" y="1079"/>
                </a:cubicBezTo>
                <a:cubicBezTo>
                  <a:pt x="12406" y="1079"/>
                  <a:pt x="12431" y="1048"/>
                  <a:pt x="12426" y="1038"/>
                </a:cubicBezTo>
                <a:cubicBezTo>
                  <a:pt x="12419" y="1032"/>
                  <a:pt x="12424" y="1029"/>
                  <a:pt x="12437" y="1029"/>
                </a:cubicBezTo>
                <a:close/>
                <a:moveTo>
                  <a:pt x="23790" y="1037"/>
                </a:moveTo>
                <a:lnTo>
                  <a:pt x="23790" y="1037"/>
                </a:lnTo>
                <a:cubicBezTo>
                  <a:pt x="23790" y="1039"/>
                  <a:pt x="23790" y="1042"/>
                  <a:pt x="23791" y="1044"/>
                </a:cubicBezTo>
                <a:cubicBezTo>
                  <a:pt x="23796" y="1095"/>
                  <a:pt x="23768" y="1220"/>
                  <a:pt x="23751" y="1220"/>
                </a:cubicBezTo>
                <a:cubicBezTo>
                  <a:pt x="23734" y="1220"/>
                  <a:pt x="23740" y="1197"/>
                  <a:pt x="23768" y="1163"/>
                </a:cubicBezTo>
                <a:lnTo>
                  <a:pt x="23728" y="1129"/>
                </a:lnTo>
                <a:lnTo>
                  <a:pt x="23728" y="1123"/>
                </a:lnTo>
                <a:cubicBezTo>
                  <a:pt x="23728" y="1118"/>
                  <a:pt x="23782" y="1078"/>
                  <a:pt x="23790" y="1037"/>
                </a:cubicBezTo>
                <a:close/>
                <a:moveTo>
                  <a:pt x="18679" y="1107"/>
                </a:moveTo>
                <a:lnTo>
                  <a:pt x="18679" y="1107"/>
                </a:lnTo>
                <a:cubicBezTo>
                  <a:pt x="18723" y="1150"/>
                  <a:pt x="18770" y="1192"/>
                  <a:pt x="18781" y="1203"/>
                </a:cubicBezTo>
                <a:lnTo>
                  <a:pt x="18786" y="1214"/>
                </a:lnTo>
                <a:cubicBezTo>
                  <a:pt x="18786" y="1220"/>
                  <a:pt x="18786" y="1220"/>
                  <a:pt x="18786" y="1226"/>
                </a:cubicBezTo>
                <a:cubicBezTo>
                  <a:pt x="18801" y="1228"/>
                  <a:pt x="18812" y="1230"/>
                  <a:pt x="18820" y="1230"/>
                </a:cubicBezTo>
                <a:cubicBezTo>
                  <a:pt x="18827" y="1230"/>
                  <a:pt x="18832" y="1228"/>
                  <a:pt x="18832" y="1226"/>
                </a:cubicBezTo>
                <a:cubicBezTo>
                  <a:pt x="18832" y="1214"/>
                  <a:pt x="18775" y="1129"/>
                  <a:pt x="18752" y="1123"/>
                </a:cubicBezTo>
                <a:cubicBezTo>
                  <a:pt x="18730" y="1118"/>
                  <a:pt x="18686" y="1112"/>
                  <a:pt x="18679" y="1107"/>
                </a:cubicBezTo>
                <a:close/>
                <a:moveTo>
                  <a:pt x="16882" y="1134"/>
                </a:moveTo>
                <a:cubicBezTo>
                  <a:pt x="16890" y="1134"/>
                  <a:pt x="16915" y="1164"/>
                  <a:pt x="16931" y="1169"/>
                </a:cubicBezTo>
                <a:cubicBezTo>
                  <a:pt x="16942" y="1180"/>
                  <a:pt x="16988" y="1192"/>
                  <a:pt x="17005" y="1197"/>
                </a:cubicBezTo>
                <a:cubicBezTo>
                  <a:pt x="17016" y="1209"/>
                  <a:pt x="17005" y="1220"/>
                  <a:pt x="16976" y="1231"/>
                </a:cubicBezTo>
                <a:cubicBezTo>
                  <a:pt x="16976" y="1231"/>
                  <a:pt x="16975" y="1232"/>
                  <a:pt x="16974" y="1232"/>
                </a:cubicBezTo>
                <a:cubicBezTo>
                  <a:pt x="16944" y="1232"/>
                  <a:pt x="16874" y="1146"/>
                  <a:pt x="16880" y="1135"/>
                </a:cubicBezTo>
                <a:cubicBezTo>
                  <a:pt x="16880" y="1134"/>
                  <a:pt x="16881" y="1134"/>
                  <a:pt x="16882" y="1134"/>
                </a:cubicBezTo>
                <a:close/>
                <a:moveTo>
                  <a:pt x="17429" y="992"/>
                </a:moveTo>
                <a:cubicBezTo>
                  <a:pt x="17430" y="992"/>
                  <a:pt x="17430" y="992"/>
                  <a:pt x="17430" y="993"/>
                </a:cubicBezTo>
                <a:cubicBezTo>
                  <a:pt x="17439" y="1014"/>
                  <a:pt x="17450" y="1021"/>
                  <a:pt x="17461" y="1021"/>
                </a:cubicBezTo>
                <a:cubicBezTo>
                  <a:pt x="17482" y="1021"/>
                  <a:pt x="17506" y="994"/>
                  <a:pt x="17526" y="994"/>
                </a:cubicBezTo>
                <a:cubicBezTo>
                  <a:pt x="17535" y="994"/>
                  <a:pt x="17542" y="998"/>
                  <a:pt x="17549" y="1010"/>
                </a:cubicBezTo>
                <a:cubicBezTo>
                  <a:pt x="17578" y="1067"/>
                  <a:pt x="17584" y="1135"/>
                  <a:pt x="17618" y="1180"/>
                </a:cubicBezTo>
                <a:cubicBezTo>
                  <a:pt x="17623" y="1186"/>
                  <a:pt x="17618" y="1203"/>
                  <a:pt x="17612" y="1209"/>
                </a:cubicBezTo>
                <a:cubicBezTo>
                  <a:pt x="17608" y="1213"/>
                  <a:pt x="17601" y="1217"/>
                  <a:pt x="17595" y="1217"/>
                </a:cubicBezTo>
                <a:cubicBezTo>
                  <a:pt x="17593" y="1217"/>
                  <a:pt x="17591" y="1216"/>
                  <a:pt x="17589" y="1214"/>
                </a:cubicBezTo>
                <a:cubicBezTo>
                  <a:pt x="17584" y="1209"/>
                  <a:pt x="17572" y="1197"/>
                  <a:pt x="17572" y="1186"/>
                </a:cubicBezTo>
                <a:cubicBezTo>
                  <a:pt x="17569" y="1156"/>
                  <a:pt x="17560" y="1150"/>
                  <a:pt x="17548" y="1150"/>
                </a:cubicBezTo>
                <a:cubicBezTo>
                  <a:pt x="17540" y="1150"/>
                  <a:pt x="17531" y="1153"/>
                  <a:pt x="17522" y="1153"/>
                </a:cubicBezTo>
                <a:cubicBezTo>
                  <a:pt x="17520" y="1153"/>
                  <a:pt x="17518" y="1152"/>
                  <a:pt x="17515" y="1152"/>
                </a:cubicBezTo>
                <a:cubicBezTo>
                  <a:pt x="17510" y="1152"/>
                  <a:pt x="17504" y="1186"/>
                  <a:pt x="17498" y="1203"/>
                </a:cubicBezTo>
                <a:lnTo>
                  <a:pt x="17493" y="1214"/>
                </a:lnTo>
                <a:cubicBezTo>
                  <a:pt x="17485" y="1225"/>
                  <a:pt x="17468" y="1234"/>
                  <a:pt x="17457" y="1234"/>
                </a:cubicBezTo>
                <a:cubicBezTo>
                  <a:pt x="17451" y="1234"/>
                  <a:pt x="17447" y="1232"/>
                  <a:pt x="17447" y="1226"/>
                </a:cubicBezTo>
                <a:cubicBezTo>
                  <a:pt x="17447" y="1209"/>
                  <a:pt x="17419" y="1163"/>
                  <a:pt x="17385" y="1118"/>
                </a:cubicBezTo>
                <a:lnTo>
                  <a:pt x="17357" y="1129"/>
                </a:lnTo>
                <a:lnTo>
                  <a:pt x="17351" y="1129"/>
                </a:lnTo>
                <a:cubicBezTo>
                  <a:pt x="17351" y="1135"/>
                  <a:pt x="17306" y="1146"/>
                  <a:pt x="17294" y="1146"/>
                </a:cubicBezTo>
                <a:cubicBezTo>
                  <a:pt x="17277" y="1146"/>
                  <a:pt x="17243" y="1123"/>
                  <a:pt x="17237" y="1101"/>
                </a:cubicBezTo>
                <a:cubicBezTo>
                  <a:pt x="17232" y="1084"/>
                  <a:pt x="17249" y="1055"/>
                  <a:pt x="17271" y="1038"/>
                </a:cubicBezTo>
                <a:cubicBezTo>
                  <a:pt x="17275" y="1036"/>
                  <a:pt x="17281" y="1036"/>
                  <a:pt x="17287" y="1036"/>
                </a:cubicBezTo>
                <a:cubicBezTo>
                  <a:pt x="17321" y="1036"/>
                  <a:pt x="17383" y="1055"/>
                  <a:pt x="17402" y="1055"/>
                </a:cubicBezTo>
                <a:lnTo>
                  <a:pt x="17402" y="1004"/>
                </a:lnTo>
                <a:cubicBezTo>
                  <a:pt x="17402" y="1004"/>
                  <a:pt x="17423" y="992"/>
                  <a:pt x="17429" y="992"/>
                </a:cubicBezTo>
                <a:close/>
                <a:moveTo>
                  <a:pt x="6730" y="1042"/>
                </a:moveTo>
                <a:cubicBezTo>
                  <a:pt x="6765" y="1042"/>
                  <a:pt x="6798" y="1085"/>
                  <a:pt x="6798" y="1101"/>
                </a:cubicBezTo>
                <a:cubicBezTo>
                  <a:pt x="6798" y="1106"/>
                  <a:pt x="6806" y="1109"/>
                  <a:pt x="6817" y="1109"/>
                </a:cubicBezTo>
                <a:cubicBezTo>
                  <a:pt x="6827" y="1109"/>
                  <a:pt x="6840" y="1106"/>
                  <a:pt x="6849" y="1101"/>
                </a:cubicBezTo>
                <a:cubicBezTo>
                  <a:pt x="6850" y="1100"/>
                  <a:pt x="6851" y="1100"/>
                  <a:pt x="6852" y="1100"/>
                </a:cubicBezTo>
                <a:cubicBezTo>
                  <a:pt x="6861" y="1100"/>
                  <a:pt x="6865" y="1121"/>
                  <a:pt x="6854" y="1152"/>
                </a:cubicBezTo>
                <a:lnTo>
                  <a:pt x="6849" y="1169"/>
                </a:lnTo>
                <a:lnTo>
                  <a:pt x="6820" y="1248"/>
                </a:lnTo>
                <a:cubicBezTo>
                  <a:pt x="6764" y="1231"/>
                  <a:pt x="6730" y="1197"/>
                  <a:pt x="6741" y="1175"/>
                </a:cubicBezTo>
                <a:lnTo>
                  <a:pt x="6741" y="1152"/>
                </a:lnTo>
                <a:cubicBezTo>
                  <a:pt x="6747" y="1140"/>
                  <a:pt x="6724" y="1123"/>
                  <a:pt x="6724" y="1106"/>
                </a:cubicBezTo>
                <a:lnTo>
                  <a:pt x="6718" y="1044"/>
                </a:lnTo>
                <a:cubicBezTo>
                  <a:pt x="6722" y="1043"/>
                  <a:pt x="6726" y="1042"/>
                  <a:pt x="6730" y="1042"/>
                </a:cubicBezTo>
                <a:close/>
                <a:moveTo>
                  <a:pt x="15076" y="1158"/>
                </a:moveTo>
                <a:cubicBezTo>
                  <a:pt x="15087" y="1177"/>
                  <a:pt x="15103" y="1182"/>
                  <a:pt x="15119" y="1182"/>
                </a:cubicBezTo>
                <a:cubicBezTo>
                  <a:pt x="15131" y="1182"/>
                  <a:pt x="15144" y="1179"/>
                  <a:pt x="15155" y="1179"/>
                </a:cubicBezTo>
                <a:cubicBezTo>
                  <a:pt x="15159" y="1179"/>
                  <a:pt x="15163" y="1180"/>
                  <a:pt x="15166" y="1180"/>
                </a:cubicBezTo>
                <a:cubicBezTo>
                  <a:pt x="15172" y="1186"/>
                  <a:pt x="15178" y="1209"/>
                  <a:pt x="15178" y="1220"/>
                </a:cubicBezTo>
                <a:cubicBezTo>
                  <a:pt x="15178" y="1226"/>
                  <a:pt x="15172" y="1243"/>
                  <a:pt x="15166" y="1243"/>
                </a:cubicBezTo>
                <a:lnTo>
                  <a:pt x="15127" y="1248"/>
                </a:lnTo>
                <a:cubicBezTo>
                  <a:pt x="15081" y="1248"/>
                  <a:pt x="15036" y="1226"/>
                  <a:pt x="15036" y="1220"/>
                </a:cubicBezTo>
                <a:cubicBezTo>
                  <a:pt x="15030" y="1209"/>
                  <a:pt x="15047" y="1180"/>
                  <a:pt x="15070" y="1158"/>
                </a:cubicBezTo>
                <a:close/>
                <a:moveTo>
                  <a:pt x="5085" y="1057"/>
                </a:moveTo>
                <a:cubicBezTo>
                  <a:pt x="5090" y="1057"/>
                  <a:pt x="5095" y="1058"/>
                  <a:pt x="5101" y="1061"/>
                </a:cubicBezTo>
                <a:lnTo>
                  <a:pt x="5124" y="1089"/>
                </a:lnTo>
                <a:lnTo>
                  <a:pt x="5158" y="1118"/>
                </a:lnTo>
                <a:cubicBezTo>
                  <a:pt x="5135" y="1129"/>
                  <a:pt x="5101" y="1163"/>
                  <a:pt x="5090" y="1203"/>
                </a:cubicBezTo>
                <a:lnTo>
                  <a:pt x="5073" y="1237"/>
                </a:lnTo>
                <a:lnTo>
                  <a:pt x="5067" y="1248"/>
                </a:lnTo>
                <a:cubicBezTo>
                  <a:pt x="5064" y="1249"/>
                  <a:pt x="5061" y="1250"/>
                  <a:pt x="5058" y="1250"/>
                </a:cubicBezTo>
                <a:cubicBezTo>
                  <a:pt x="5043" y="1250"/>
                  <a:pt x="5026" y="1239"/>
                  <a:pt x="5022" y="1220"/>
                </a:cubicBezTo>
                <a:lnTo>
                  <a:pt x="5027" y="1214"/>
                </a:lnTo>
                <a:lnTo>
                  <a:pt x="5067" y="1158"/>
                </a:lnTo>
                <a:cubicBezTo>
                  <a:pt x="5053" y="1095"/>
                  <a:pt x="5059" y="1057"/>
                  <a:pt x="5085" y="1057"/>
                </a:cubicBezTo>
                <a:close/>
                <a:moveTo>
                  <a:pt x="10886" y="1009"/>
                </a:moveTo>
                <a:cubicBezTo>
                  <a:pt x="10891" y="1009"/>
                  <a:pt x="10894" y="1013"/>
                  <a:pt x="10894" y="1021"/>
                </a:cubicBezTo>
                <a:cubicBezTo>
                  <a:pt x="10900" y="1038"/>
                  <a:pt x="10939" y="1089"/>
                  <a:pt x="10957" y="1095"/>
                </a:cubicBezTo>
                <a:cubicBezTo>
                  <a:pt x="10974" y="1095"/>
                  <a:pt x="10957" y="1129"/>
                  <a:pt x="10917" y="1158"/>
                </a:cubicBezTo>
                <a:lnTo>
                  <a:pt x="10888" y="1186"/>
                </a:lnTo>
                <a:lnTo>
                  <a:pt x="10883" y="1192"/>
                </a:lnTo>
                <a:cubicBezTo>
                  <a:pt x="10883" y="1202"/>
                  <a:pt x="10898" y="1254"/>
                  <a:pt x="10885" y="1254"/>
                </a:cubicBezTo>
                <a:cubicBezTo>
                  <a:pt x="10884" y="1254"/>
                  <a:pt x="10884" y="1254"/>
                  <a:pt x="10883" y="1254"/>
                </a:cubicBezTo>
                <a:cubicBezTo>
                  <a:pt x="10871" y="1248"/>
                  <a:pt x="10843" y="1231"/>
                  <a:pt x="10837" y="1220"/>
                </a:cubicBezTo>
                <a:cubicBezTo>
                  <a:pt x="10832" y="1214"/>
                  <a:pt x="10809" y="1158"/>
                  <a:pt x="10786" y="1106"/>
                </a:cubicBezTo>
                <a:lnTo>
                  <a:pt x="10832" y="1061"/>
                </a:lnTo>
                <a:lnTo>
                  <a:pt x="10849" y="1038"/>
                </a:lnTo>
                <a:cubicBezTo>
                  <a:pt x="10863" y="1020"/>
                  <a:pt x="10877" y="1009"/>
                  <a:pt x="10886" y="1009"/>
                </a:cubicBezTo>
                <a:close/>
                <a:moveTo>
                  <a:pt x="18024" y="942"/>
                </a:moveTo>
                <a:cubicBezTo>
                  <a:pt x="18025" y="942"/>
                  <a:pt x="18026" y="942"/>
                  <a:pt x="18026" y="942"/>
                </a:cubicBezTo>
                <a:cubicBezTo>
                  <a:pt x="18043" y="948"/>
                  <a:pt x="18071" y="953"/>
                  <a:pt x="18094" y="953"/>
                </a:cubicBezTo>
                <a:lnTo>
                  <a:pt x="18106" y="970"/>
                </a:lnTo>
                <a:cubicBezTo>
                  <a:pt x="18117" y="999"/>
                  <a:pt x="18123" y="1033"/>
                  <a:pt x="18134" y="1067"/>
                </a:cubicBezTo>
                <a:lnTo>
                  <a:pt x="18134" y="1072"/>
                </a:lnTo>
                <a:cubicBezTo>
                  <a:pt x="18134" y="1073"/>
                  <a:pt x="18135" y="1073"/>
                  <a:pt x="18135" y="1073"/>
                </a:cubicBezTo>
                <a:cubicBezTo>
                  <a:pt x="18147" y="1073"/>
                  <a:pt x="18174" y="987"/>
                  <a:pt x="18202" y="987"/>
                </a:cubicBezTo>
                <a:cubicBezTo>
                  <a:pt x="18230" y="987"/>
                  <a:pt x="18281" y="1010"/>
                  <a:pt x="18293" y="1021"/>
                </a:cubicBezTo>
                <a:cubicBezTo>
                  <a:pt x="18298" y="1027"/>
                  <a:pt x="18270" y="1078"/>
                  <a:pt x="18259" y="1089"/>
                </a:cubicBezTo>
                <a:cubicBezTo>
                  <a:pt x="18242" y="1101"/>
                  <a:pt x="18225" y="1112"/>
                  <a:pt x="18213" y="1118"/>
                </a:cubicBezTo>
                <a:lnTo>
                  <a:pt x="18208" y="1118"/>
                </a:lnTo>
                <a:cubicBezTo>
                  <a:pt x="18200" y="1115"/>
                  <a:pt x="18194" y="1114"/>
                  <a:pt x="18188" y="1114"/>
                </a:cubicBezTo>
                <a:cubicBezTo>
                  <a:pt x="18157" y="1114"/>
                  <a:pt x="18157" y="1153"/>
                  <a:pt x="18162" y="1192"/>
                </a:cubicBezTo>
                <a:lnTo>
                  <a:pt x="18168" y="1260"/>
                </a:lnTo>
                <a:cubicBezTo>
                  <a:pt x="18140" y="1254"/>
                  <a:pt x="18077" y="1243"/>
                  <a:pt x="18066" y="1243"/>
                </a:cubicBezTo>
                <a:cubicBezTo>
                  <a:pt x="18049" y="1243"/>
                  <a:pt x="18037" y="1231"/>
                  <a:pt x="18037" y="1226"/>
                </a:cubicBezTo>
                <a:cubicBezTo>
                  <a:pt x="18037" y="1220"/>
                  <a:pt x="18054" y="1220"/>
                  <a:pt x="18066" y="1220"/>
                </a:cubicBezTo>
                <a:cubicBezTo>
                  <a:pt x="18083" y="1220"/>
                  <a:pt x="18117" y="1163"/>
                  <a:pt x="18111" y="1146"/>
                </a:cubicBezTo>
                <a:cubicBezTo>
                  <a:pt x="18110" y="1142"/>
                  <a:pt x="18107" y="1140"/>
                  <a:pt x="18104" y="1140"/>
                </a:cubicBezTo>
                <a:cubicBezTo>
                  <a:pt x="18094" y="1140"/>
                  <a:pt x="18077" y="1157"/>
                  <a:pt x="18060" y="1186"/>
                </a:cubicBezTo>
                <a:lnTo>
                  <a:pt x="18037" y="1123"/>
                </a:lnTo>
                <a:cubicBezTo>
                  <a:pt x="18032" y="1112"/>
                  <a:pt x="18026" y="1095"/>
                  <a:pt x="18020" y="1084"/>
                </a:cubicBezTo>
                <a:lnTo>
                  <a:pt x="17998" y="1055"/>
                </a:lnTo>
                <a:cubicBezTo>
                  <a:pt x="17992" y="1022"/>
                  <a:pt x="18008" y="942"/>
                  <a:pt x="18024" y="942"/>
                </a:cubicBezTo>
                <a:close/>
                <a:moveTo>
                  <a:pt x="18260" y="1173"/>
                </a:moveTo>
                <a:cubicBezTo>
                  <a:pt x="18282" y="1173"/>
                  <a:pt x="18342" y="1206"/>
                  <a:pt x="18367" y="1226"/>
                </a:cubicBezTo>
                <a:cubicBezTo>
                  <a:pt x="18401" y="1243"/>
                  <a:pt x="18389" y="1265"/>
                  <a:pt x="18349" y="1271"/>
                </a:cubicBezTo>
                <a:cubicBezTo>
                  <a:pt x="18310" y="1271"/>
                  <a:pt x="18247" y="1180"/>
                  <a:pt x="18253" y="1175"/>
                </a:cubicBezTo>
                <a:cubicBezTo>
                  <a:pt x="18254" y="1173"/>
                  <a:pt x="18257" y="1173"/>
                  <a:pt x="18260" y="1173"/>
                </a:cubicBezTo>
                <a:close/>
                <a:moveTo>
                  <a:pt x="13629" y="1175"/>
                </a:moveTo>
                <a:cubicBezTo>
                  <a:pt x="13652" y="1180"/>
                  <a:pt x="13680" y="1214"/>
                  <a:pt x="13691" y="1248"/>
                </a:cubicBezTo>
                <a:lnTo>
                  <a:pt x="13725" y="1214"/>
                </a:lnTo>
                <a:cubicBezTo>
                  <a:pt x="13728" y="1211"/>
                  <a:pt x="13732" y="1210"/>
                  <a:pt x="13737" y="1210"/>
                </a:cubicBezTo>
                <a:cubicBezTo>
                  <a:pt x="13741" y="1210"/>
                  <a:pt x="13745" y="1211"/>
                  <a:pt x="13748" y="1214"/>
                </a:cubicBezTo>
                <a:lnTo>
                  <a:pt x="13759" y="1220"/>
                </a:lnTo>
                <a:cubicBezTo>
                  <a:pt x="13771" y="1237"/>
                  <a:pt x="13765" y="1260"/>
                  <a:pt x="13765" y="1265"/>
                </a:cubicBezTo>
                <a:cubicBezTo>
                  <a:pt x="13759" y="1271"/>
                  <a:pt x="13697" y="1277"/>
                  <a:pt x="13674" y="1277"/>
                </a:cubicBezTo>
                <a:cubicBezTo>
                  <a:pt x="13652" y="1277"/>
                  <a:pt x="13629" y="1254"/>
                  <a:pt x="13629" y="1226"/>
                </a:cubicBezTo>
                <a:lnTo>
                  <a:pt x="13629" y="1214"/>
                </a:lnTo>
                <a:lnTo>
                  <a:pt x="13629" y="1175"/>
                </a:lnTo>
                <a:close/>
                <a:moveTo>
                  <a:pt x="16159" y="1158"/>
                </a:moveTo>
                <a:cubicBezTo>
                  <a:pt x="16174" y="1187"/>
                  <a:pt x="16206" y="1204"/>
                  <a:pt x="16229" y="1204"/>
                </a:cubicBezTo>
                <a:cubicBezTo>
                  <a:pt x="16233" y="1204"/>
                  <a:pt x="16236" y="1204"/>
                  <a:pt x="16239" y="1203"/>
                </a:cubicBezTo>
                <a:lnTo>
                  <a:pt x="16239" y="1243"/>
                </a:lnTo>
                <a:lnTo>
                  <a:pt x="16239" y="1265"/>
                </a:lnTo>
                <a:cubicBezTo>
                  <a:pt x="16232" y="1275"/>
                  <a:pt x="16220" y="1278"/>
                  <a:pt x="16209" y="1278"/>
                </a:cubicBezTo>
                <a:cubicBezTo>
                  <a:pt x="16194" y="1278"/>
                  <a:pt x="16180" y="1272"/>
                  <a:pt x="16176" y="1265"/>
                </a:cubicBezTo>
                <a:cubicBezTo>
                  <a:pt x="16165" y="1260"/>
                  <a:pt x="16108" y="1231"/>
                  <a:pt x="16091" y="1209"/>
                </a:cubicBezTo>
                <a:cubicBezTo>
                  <a:pt x="16081" y="1198"/>
                  <a:pt x="16080" y="1194"/>
                  <a:pt x="16086" y="1194"/>
                </a:cubicBezTo>
                <a:cubicBezTo>
                  <a:pt x="16093" y="1194"/>
                  <a:pt x="16110" y="1199"/>
                  <a:pt x="16131" y="1209"/>
                </a:cubicBezTo>
                <a:lnTo>
                  <a:pt x="16131" y="1203"/>
                </a:lnTo>
                <a:lnTo>
                  <a:pt x="16159" y="1158"/>
                </a:lnTo>
                <a:close/>
                <a:moveTo>
                  <a:pt x="11552" y="1286"/>
                </a:moveTo>
                <a:cubicBezTo>
                  <a:pt x="11553" y="1286"/>
                  <a:pt x="11554" y="1290"/>
                  <a:pt x="11558" y="1294"/>
                </a:cubicBezTo>
                <a:cubicBezTo>
                  <a:pt x="11552" y="1288"/>
                  <a:pt x="11547" y="1288"/>
                  <a:pt x="11552" y="1288"/>
                </a:cubicBezTo>
                <a:cubicBezTo>
                  <a:pt x="11552" y="1286"/>
                  <a:pt x="11552" y="1286"/>
                  <a:pt x="11552" y="1286"/>
                </a:cubicBezTo>
                <a:close/>
                <a:moveTo>
                  <a:pt x="12039" y="1208"/>
                </a:moveTo>
                <a:cubicBezTo>
                  <a:pt x="12042" y="1208"/>
                  <a:pt x="12044" y="1208"/>
                  <a:pt x="12046" y="1209"/>
                </a:cubicBezTo>
                <a:cubicBezTo>
                  <a:pt x="12078" y="1209"/>
                  <a:pt x="12136" y="1300"/>
                  <a:pt x="12127" y="1300"/>
                </a:cubicBezTo>
                <a:cubicBezTo>
                  <a:pt x="12127" y="1300"/>
                  <a:pt x="12126" y="1300"/>
                  <a:pt x="12125" y="1299"/>
                </a:cubicBezTo>
                <a:cubicBezTo>
                  <a:pt x="12108" y="1288"/>
                  <a:pt x="12074" y="1271"/>
                  <a:pt x="12057" y="1271"/>
                </a:cubicBezTo>
                <a:lnTo>
                  <a:pt x="12035" y="1277"/>
                </a:lnTo>
                <a:lnTo>
                  <a:pt x="11995" y="1294"/>
                </a:lnTo>
                <a:cubicBezTo>
                  <a:pt x="11990" y="1246"/>
                  <a:pt x="12009" y="1208"/>
                  <a:pt x="12039" y="1208"/>
                </a:cubicBezTo>
                <a:close/>
                <a:moveTo>
                  <a:pt x="12897" y="1038"/>
                </a:moveTo>
                <a:cubicBezTo>
                  <a:pt x="12897" y="1038"/>
                  <a:pt x="12914" y="1038"/>
                  <a:pt x="12914" y="1044"/>
                </a:cubicBezTo>
                <a:lnTo>
                  <a:pt x="12931" y="1072"/>
                </a:lnTo>
                <a:cubicBezTo>
                  <a:pt x="12920" y="1106"/>
                  <a:pt x="12897" y="1158"/>
                  <a:pt x="12874" y="1186"/>
                </a:cubicBezTo>
                <a:lnTo>
                  <a:pt x="12908" y="1220"/>
                </a:lnTo>
                <a:lnTo>
                  <a:pt x="12914" y="1226"/>
                </a:lnTo>
                <a:cubicBezTo>
                  <a:pt x="12914" y="1226"/>
                  <a:pt x="12880" y="1243"/>
                  <a:pt x="12829" y="1254"/>
                </a:cubicBezTo>
                <a:lnTo>
                  <a:pt x="12806" y="1311"/>
                </a:lnTo>
                <a:cubicBezTo>
                  <a:pt x="12778" y="1294"/>
                  <a:pt x="12761" y="1260"/>
                  <a:pt x="12766" y="1248"/>
                </a:cubicBezTo>
                <a:lnTo>
                  <a:pt x="12766" y="1231"/>
                </a:lnTo>
                <a:lnTo>
                  <a:pt x="12778" y="1169"/>
                </a:lnTo>
                <a:cubicBezTo>
                  <a:pt x="12786" y="1109"/>
                  <a:pt x="12811" y="1072"/>
                  <a:pt x="12837" y="1072"/>
                </a:cubicBezTo>
                <a:cubicBezTo>
                  <a:pt x="12846" y="1072"/>
                  <a:pt x="12855" y="1075"/>
                  <a:pt x="12863" y="1084"/>
                </a:cubicBezTo>
                <a:lnTo>
                  <a:pt x="12897" y="1038"/>
                </a:lnTo>
                <a:close/>
                <a:moveTo>
                  <a:pt x="17633" y="946"/>
                </a:moveTo>
                <a:cubicBezTo>
                  <a:pt x="17634" y="946"/>
                  <a:pt x="17634" y="946"/>
                  <a:pt x="17635" y="948"/>
                </a:cubicBezTo>
                <a:cubicBezTo>
                  <a:pt x="17640" y="958"/>
                  <a:pt x="17688" y="989"/>
                  <a:pt x="17715" y="989"/>
                </a:cubicBezTo>
                <a:cubicBezTo>
                  <a:pt x="17719" y="989"/>
                  <a:pt x="17723" y="989"/>
                  <a:pt x="17725" y="987"/>
                </a:cubicBezTo>
                <a:cubicBezTo>
                  <a:pt x="17729" y="984"/>
                  <a:pt x="17733" y="983"/>
                  <a:pt x="17736" y="983"/>
                </a:cubicBezTo>
                <a:cubicBezTo>
                  <a:pt x="17753" y="983"/>
                  <a:pt x="17765" y="1013"/>
                  <a:pt x="17765" y="1027"/>
                </a:cubicBezTo>
                <a:cubicBezTo>
                  <a:pt x="17765" y="1033"/>
                  <a:pt x="17771" y="1036"/>
                  <a:pt x="17780" y="1036"/>
                </a:cubicBezTo>
                <a:cubicBezTo>
                  <a:pt x="17795" y="1036"/>
                  <a:pt x="17819" y="1029"/>
                  <a:pt x="17833" y="1021"/>
                </a:cubicBezTo>
                <a:cubicBezTo>
                  <a:pt x="17834" y="1021"/>
                  <a:pt x="17835" y="1021"/>
                  <a:pt x="17835" y="1021"/>
                </a:cubicBezTo>
                <a:cubicBezTo>
                  <a:pt x="17852" y="1021"/>
                  <a:pt x="17867" y="1082"/>
                  <a:pt x="17867" y="1169"/>
                </a:cubicBezTo>
                <a:lnTo>
                  <a:pt x="17867" y="1237"/>
                </a:lnTo>
                <a:cubicBezTo>
                  <a:pt x="17862" y="1265"/>
                  <a:pt x="17845" y="1288"/>
                  <a:pt x="17827" y="1311"/>
                </a:cubicBezTo>
                <a:cubicBezTo>
                  <a:pt x="17826" y="1312"/>
                  <a:pt x="17825" y="1312"/>
                  <a:pt x="17823" y="1312"/>
                </a:cubicBezTo>
                <a:cubicBezTo>
                  <a:pt x="17814" y="1312"/>
                  <a:pt x="17799" y="1304"/>
                  <a:pt x="17799" y="1299"/>
                </a:cubicBezTo>
                <a:lnTo>
                  <a:pt x="17754" y="1226"/>
                </a:lnTo>
                <a:cubicBezTo>
                  <a:pt x="17742" y="1220"/>
                  <a:pt x="17680" y="1186"/>
                  <a:pt x="17680" y="1163"/>
                </a:cubicBezTo>
                <a:cubicBezTo>
                  <a:pt x="17674" y="1140"/>
                  <a:pt x="17652" y="1089"/>
                  <a:pt x="17629" y="1055"/>
                </a:cubicBezTo>
                <a:cubicBezTo>
                  <a:pt x="17603" y="1029"/>
                  <a:pt x="17625" y="946"/>
                  <a:pt x="17633" y="946"/>
                </a:cubicBezTo>
                <a:close/>
                <a:moveTo>
                  <a:pt x="11654" y="1186"/>
                </a:moveTo>
                <a:cubicBezTo>
                  <a:pt x="11677" y="1192"/>
                  <a:pt x="11683" y="1237"/>
                  <a:pt x="11660" y="1288"/>
                </a:cubicBezTo>
                <a:cubicBezTo>
                  <a:pt x="11656" y="1305"/>
                  <a:pt x="11641" y="1313"/>
                  <a:pt x="11627" y="1313"/>
                </a:cubicBezTo>
                <a:cubicBezTo>
                  <a:pt x="11623" y="1313"/>
                  <a:pt x="11619" y="1312"/>
                  <a:pt x="11615" y="1311"/>
                </a:cubicBezTo>
                <a:cubicBezTo>
                  <a:pt x="11620" y="1305"/>
                  <a:pt x="11620" y="1299"/>
                  <a:pt x="11626" y="1294"/>
                </a:cubicBezTo>
                <a:lnTo>
                  <a:pt x="11643" y="1254"/>
                </a:lnTo>
                <a:cubicBezTo>
                  <a:pt x="11632" y="1231"/>
                  <a:pt x="11626" y="1203"/>
                  <a:pt x="11632" y="1192"/>
                </a:cubicBezTo>
                <a:lnTo>
                  <a:pt x="11637" y="1192"/>
                </a:lnTo>
                <a:lnTo>
                  <a:pt x="11654" y="1186"/>
                </a:lnTo>
                <a:close/>
                <a:moveTo>
                  <a:pt x="10520" y="1055"/>
                </a:moveTo>
                <a:cubicBezTo>
                  <a:pt x="10548" y="1055"/>
                  <a:pt x="10571" y="1084"/>
                  <a:pt x="10565" y="1123"/>
                </a:cubicBezTo>
                <a:cubicBezTo>
                  <a:pt x="10561" y="1150"/>
                  <a:pt x="10533" y="1169"/>
                  <a:pt x="10510" y="1169"/>
                </a:cubicBezTo>
                <a:cubicBezTo>
                  <a:pt x="10503" y="1169"/>
                  <a:pt x="10497" y="1167"/>
                  <a:pt x="10491" y="1163"/>
                </a:cubicBezTo>
                <a:cubicBezTo>
                  <a:pt x="10489" y="1161"/>
                  <a:pt x="10487" y="1160"/>
                  <a:pt x="10485" y="1160"/>
                </a:cubicBezTo>
                <a:cubicBezTo>
                  <a:pt x="10468" y="1160"/>
                  <a:pt x="10448" y="1211"/>
                  <a:pt x="10463" y="1231"/>
                </a:cubicBezTo>
                <a:cubicBezTo>
                  <a:pt x="10480" y="1260"/>
                  <a:pt x="10514" y="1282"/>
                  <a:pt x="10537" y="1294"/>
                </a:cubicBezTo>
                <a:lnTo>
                  <a:pt x="10525" y="1322"/>
                </a:lnTo>
                <a:cubicBezTo>
                  <a:pt x="10520" y="1339"/>
                  <a:pt x="10491" y="1339"/>
                  <a:pt x="10474" y="1345"/>
                </a:cubicBezTo>
                <a:lnTo>
                  <a:pt x="10463" y="1345"/>
                </a:lnTo>
                <a:cubicBezTo>
                  <a:pt x="10446" y="1345"/>
                  <a:pt x="10429" y="1299"/>
                  <a:pt x="10429" y="1282"/>
                </a:cubicBezTo>
                <a:cubicBezTo>
                  <a:pt x="10425" y="1271"/>
                  <a:pt x="10419" y="1265"/>
                  <a:pt x="10411" y="1265"/>
                </a:cubicBezTo>
                <a:cubicBezTo>
                  <a:pt x="10406" y="1265"/>
                  <a:pt x="10401" y="1267"/>
                  <a:pt x="10395" y="1271"/>
                </a:cubicBezTo>
                <a:lnTo>
                  <a:pt x="10383" y="1277"/>
                </a:lnTo>
                <a:cubicBezTo>
                  <a:pt x="10382" y="1278"/>
                  <a:pt x="10380" y="1279"/>
                  <a:pt x="10377" y="1279"/>
                </a:cubicBezTo>
                <a:cubicBezTo>
                  <a:pt x="10372" y="1279"/>
                  <a:pt x="10365" y="1275"/>
                  <a:pt x="10361" y="1271"/>
                </a:cubicBezTo>
                <a:lnTo>
                  <a:pt x="10361" y="1260"/>
                </a:lnTo>
                <a:cubicBezTo>
                  <a:pt x="10355" y="1243"/>
                  <a:pt x="10383" y="1186"/>
                  <a:pt x="10412" y="1135"/>
                </a:cubicBezTo>
                <a:lnTo>
                  <a:pt x="10440" y="1089"/>
                </a:lnTo>
                <a:cubicBezTo>
                  <a:pt x="10457" y="1072"/>
                  <a:pt x="10474" y="1061"/>
                  <a:pt x="10491" y="1055"/>
                </a:cubicBezTo>
                <a:close/>
                <a:moveTo>
                  <a:pt x="8134" y="1247"/>
                </a:moveTo>
                <a:cubicBezTo>
                  <a:pt x="8143" y="1247"/>
                  <a:pt x="8162" y="1263"/>
                  <a:pt x="8182" y="1282"/>
                </a:cubicBezTo>
                <a:lnTo>
                  <a:pt x="8256" y="1277"/>
                </a:lnTo>
                <a:cubicBezTo>
                  <a:pt x="8273" y="1277"/>
                  <a:pt x="8284" y="1277"/>
                  <a:pt x="8301" y="1282"/>
                </a:cubicBezTo>
                <a:cubicBezTo>
                  <a:pt x="8307" y="1282"/>
                  <a:pt x="8313" y="1299"/>
                  <a:pt x="8307" y="1311"/>
                </a:cubicBezTo>
                <a:lnTo>
                  <a:pt x="8307" y="1316"/>
                </a:lnTo>
                <a:cubicBezTo>
                  <a:pt x="8295" y="1322"/>
                  <a:pt x="8267" y="1345"/>
                  <a:pt x="8244" y="1362"/>
                </a:cubicBezTo>
                <a:lnTo>
                  <a:pt x="8239" y="1362"/>
                </a:lnTo>
                <a:lnTo>
                  <a:pt x="8210" y="1339"/>
                </a:lnTo>
                <a:lnTo>
                  <a:pt x="8188" y="1328"/>
                </a:lnTo>
                <a:cubicBezTo>
                  <a:pt x="8180" y="1329"/>
                  <a:pt x="8173" y="1329"/>
                  <a:pt x="8167" y="1329"/>
                </a:cubicBezTo>
                <a:cubicBezTo>
                  <a:pt x="8137" y="1329"/>
                  <a:pt x="8114" y="1320"/>
                  <a:pt x="8114" y="1311"/>
                </a:cubicBezTo>
                <a:cubicBezTo>
                  <a:pt x="8114" y="1294"/>
                  <a:pt x="8125" y="1248"/>
                  <a:pt x="8131" y="1248"/>
                </a:cubicBezTo>
                <a:cubicBezTo>
                  <a:pt x="8132" y="1248"/>
                  <a:pt x="8133" y="1247"/>
                  <a:pt x="8134" y="1247"/>
                </a:cubicBezTo>
                <a:close/>
                <a:moveTo>
                  <a:pt x="2246" y="1158"/>
                </a:moveTo>
                <a:cubicBezTo>
                  <a:pt x="2251" y="1158"/>
                  <a:pt x="2256" y="1159"/>
                  <a:pt x="2259" y="1163"/>
                </a:cubicBezTo>
                <a:cubicBezTo>
                  <a:pt x="2276" y="1186"/>
                  <a:pt x="2287" y="1226"/>
                  <a:pt x="2287" y="1254"/>
                </a:cubicBezTo>
                <a:cubicBezTo>
                  <a:pt x="2287" y="1282"/>
                  <a:pt x="2270" y="1356"/>
                  <a:pt x="2259" y="1356"/>
                </a:cubicBezTo>
                <a:lnTo>
                  <a:pt x="2247" y="1345"/>
                </a:lnTo>
                <a:cubicBezTo>
                  <a:pt x="2236" y="1328"/>
                  <a:pt x="2230" y="1299"/>
                  <a:pt x="2219" y="1294"/>
                </a:cubicBezTo>
                <a:cubicBezTo>
                  <a:pt x="2217" y="1293"/>
                  <a:pt x="2215" y="1293"/>
                  <a:pt x="2213" y="1293"/>
                </a:cubicBezTo>
                <a:cubicBezTo>
                  <a:pt x="2186" y="1293"/>
                  <a:pt x="2196" y="1329"/>
                  <a:pt x="2190" y="1345"/>
                </a:cubicBezTo>
                <a:lnTo>
                  <a:pt x="2190" y="1362"/>
                </a:lnTo>
                <a:cubicBezTo>
                  <a:pt x="2184" y="1368"/>
                  <a:pt x="2173" y="1371"/>
                  <a:pt x="2165" y="1371"/>
                </a:cubicBezTo>
                <a:cubicBezTo>
                  <a:pt x="2158" y="1371"/>
                  <a:pt x="2153" y="1370"/>
                  <a:pt x="2151" y="1367"/>
                </a:cubicBezTo>
                <a:cubicBezTo>
                  <a:pt x="2151" y="1362"/>
                  <a:pt x="2117" y="1311"/>
                  <a:pt x="2105" y="1288"/>
                </a:cubicBezTo>
                <a:cubicBezTo>
                  <a:pt x="2100" y="1265"/>
                  <a:pt x="2134" y="1220"/>
                  <a:pt x="2151" y="1209"/>
                </a:cubicBezTo>
                <a:cubicBezTo>
                  <a:pt x="2165" y="1199"/>
                  <a:pt x="2219" y="1158"/>
                  <a:pt x="2246" y="1158"/>
                </a:cubicBezTo>
                <a:close/>
                <a:moveTo>
                  <a:pt x="7845" y="1259"/>
                </a:moveTo>
                <a:cubicBezTo>
                  <a:pt x="7846" y="1259"/>
                  <a:pt x="7847" y="1259"/>
                  <a:pt x="7847" y="1260"/>
                </a:cubicBezTo>
                <a:cubicBezTo>
                  <a:pt x="7859" y="1260"/>
                  <a:pt x="7876" y="1277"/>
                  <a:pt x="7893" y="1282"/>
                </a:cubicBezTo>
                <a:cubicBezTo>
                  <a:pt x="7915" y="1328"/>
                  <a:pt x="7932" y="1373"/>
                  <a:pt x="7927" y="1384"/>
                </a:cubicBezTo>
                <a:cubicBezTo>
                  <a:pt x="7926" y="1390"/>
                  <a:pt x="7922" y="1392"/>
                  <a:pt x="7918" y="1392"/>
                </a:cubicBezTo>
                <a:cubicBezTo>
                  <a:pt x="7899" y="1392"/>
                  <a:pt x="7855" y="1351"/>
                  <a:pt x="7842" y="1328"/>
                </a:cubicBezTo>
                <a:lnTo>
                  <a:pt x="7842" y="1322"/>
                </a:lnTo>
                <a:cubicBezTo>
                  <a:pt x="7820" y="1296"/>
                  <a:pt x="7834" y="1259"/>
                  <a:pt x="7845" y="1259"/>
                </a:cubicBezTo>
                <a:close/>
                <a:moveTo>
                  <a:pt x="3581" y="1294"/>
                </a:moveTo>
                <a:cubicBezTo>
                  <a:pt x="3592" y="1294"/>
                  <a:pt x="3615" y="1299"/>
                  <a:pt x="3637" y="1305"/>
                </a:cubicBezTo>
                <a:lnTo>
                  <a:pt x="3649" y="1316"/>
                </a:lnTo>
                <a:lnTo>
                  <a:pt x="3677" y="1333"/>
                </a:lnTo>
                <a:cubicBezTo>
                  <a:pt x="3700" y="1356"/>
                  <a:pt x="3705" y="1424"/>
                  <a:pt x="3694" y="1447"/>
                </a:cubicBezTo>
                <a:cubicBezTo>
                  <a:pt x="3692" y="1456"/>
                  <a:pt x="3689" y="1460"/>
                  <a:pt x="3688" y="1460"/>
                </a:cubicBezTo>
                <a:cubicBezTo>
                  <a:pt x="3686" y="1460"/>
                  <a:pt x="3685" y="1450"/>
                  <a:pt x="3688" y="1430"/>
                </a:cubicBezTo>
                <a:cubicBezTo>
                  <a:pt x="3688" y="1396"/>
                  <a:pt x="3603" y="1379"/>
                  <a:pt x="3592" y="1367"/>
                </a:cubicBezTo>
                <a:cubicBezTo>
                  <a:pt x="3581" y="1350"/>
                  <a:pt x="3575" y="1328"/>
                  <a:pt x="3575" y="1316"/>
                </a:cubicBezTo>
                <a:lnTo>
                  <a:pt x="3575" y="1299"/>
                </a:lnTo>
                <a:lnTo>
                  <a:pt x="3581" y="1294"/>
                </a:lnTo>
                <a:close/>
                <a:moveTo>
                  <a:pt x="19859" y="1396"/>
                </a:moveTo>
                <a:cubicBezTo>
                  <a:pt x="19881" y="1396"/>
                  <a:pt x="19881" y="1419"/>
                  <a:pt x="19864" y="1441"/>
                </a:cubicBezTo>
                <a:cubicBezTo>
                  <a:pt x="19849" y="1456"/>
                  <a:pt x="19811" y="1466"/>
                  <a:pt x="19786" y="1466"/>
                </a:cubicBezTo>
                <a:cubicBezTo>
                  <a:pt x="19774" y="1466"/>
                  <a:pt x="19764" y="1464"/>
                  <a:pt x="19762" y="1458"/>
                </a:cubicBezTo>
                <a:cubicBezTo>
                  <a:pt x="19756" y="1445"/>
                  <a:pt x="19763" y="1439"/>
                  <a:pt x="19774" y="1439"/>
                </a:cubicBezTo>
                <a:cubicBezTo>
                  <a:pt x="19782" y="1439"/>
                  <a:pt x="19793" y="1442"/>
                  <a:pt x="19802" y="1447"/>
                </a:cubicBezTo>
                <a:cubicBezTo>
                  <a:pt x="19804" y="1447"/>
                  <a:pt x="19805" y="1448"/>
                  <a:pt x="19807" y="1448"/>
                </a:cubicBezTo>
                <a:cubicBezTo>
                  <a:pt x="19823" y="1448"/>
                  <a:pt x="19813" y="1418"/>
                  <a:pt x="19808" y="1413"/>
                </a:cubicBezTo>
                <a:cubicBezTo>
                  <a:pt x="19802" y="1401"/>
                  <a:pt x="19842" y="1396"/>
                  <a:pt x="19859" y="1396"/>
                </a:cubicBezTo>
                <a:close/>
                <a:moveTo>
                  <a:pt x="19439" y="1384"/>
                </a:moveTo>
                <a:cubicBezTo>
                  <a:pt x="19456" y="1384"/>
                  <a:pt x="19462" y="1401"/>
                  <a:pt x="19450" y="1430"/>
                </a:cubicBezTo>
                <a:cubicBezTo>
                  <a:pt x="19439" y="1453"/>
                  <a:pt x="19433" y="1538"/>
                  <a:pt x="19445" y="1555"/>
                </a:cubicBezTo>
                <a:cubicBezTo>
                  <a:pt x="19457" y="1567"/>
                  <a:pt x="19448" y="1576"/>
                  <a:pt x="19430" y="1576"/>
                </a:cubicBezTo>
                <a:cubicBezTo>
                  <a:pt x="19423" y="1576"/>
                  <a:pt x="19414" y="1575"/>
                  <a:pt x="19405" y="1572"/>
                </a:cubicBezTo>
                <a:lnTo>
                  <a:pt x="19382" y="1555"/>
                </a:lnTo>
                <a:cubicBezTo>
                  <a:pt x="19371" y="1549"/>
                  <a:pt x="19359" y="1515"/>
                  <a:pt x="19365" y="1498"/>
                </a:cubicBezTo>
                <a:lnTo>
                  <a:pt x="19365" y="1464"/>
                </a:lnTo>
                <a:cubicBezTo>
                  <a:pt x="19376" y="1430"/>
                  <a:pt x="19416" y="1384"/>
                  <a:pt x="19439" y="1384"/>
                </a:cubicBezTo>
                <a:close/>
                <a:moveTo>
                  <a:pt x="12466" y="1497"/>
                </a:moveTo>
                <a:cubicBezTo>
                  <a:pt x="12481" y="1497"/>
                  <a:pt x="12501" y="1502"/>
                  <a:pt x="12511" y="1509"/>
                </a:cubicBezTo>
                <a:cubicBezTo>
                  <a:pt x="12528" y="1521"/>
                  <a:pt x="12522" y="1543"/>
                  <a:pt x="12505" y="1560"/>
                </a:cubicBezTo>
                <a:cubicBezTo>
                  <a:pt x="12489" y="1572"/>
                  <a:pt x="12456" y="1584"/>
                  <a:pt x="12434" y="1584"/>
                </a:cubicBezTo>
                <a:cubicBezTo>
                  <a:pt x="12425" y="1584"/>
                  <a:pt x="12418" y="1582"/>
                  <a:pt x="12415" y="1577"/>
                </a:cubicBezTo>
                <a:cubicBezTo>
                  <a:pt x="12409" y="1560"/>
                  <a:pt x="12432" y="1521"/>
                  <a:pt x="12443" y="1504"/>
                </a:cubicBezTo>
                <a:cubicBezTo>
                  <a:pt x="12447" y="1499"/>
                  <a:pt x="12456" y="1497"/>
                  <a:pt x="12466" y="1497"/>
                </a:cubicBezTo>
                <a:close/>
                <a:moveTo>
                  <a:pt x="3639" y="1433"/>
                </a:moveTo>
                <a:cubicBezTo>
                  <a:pt x="3644" y="1433"/>
                  <a:pt x="3649" y="1434"/>
                  <a:pt x="3654" y="1436"/>
                </a:cubicBezTo>
                <a:lnTo>
                  <a:pt x="3637" y="1481"/>
                </a:lnTo>
                <a:lnTo>
                  <a:pt x="3632" y="1481"/>
                </a:lnTo>
                <a:cubicBezTo>
                  <a:pt x="3626" y="1504"/>
                  <a:pt x="3632" y="1538"/>
                  <a:pt x="3620" y="1555"/>
                </a:cubicBezTo>
                <a:lnTo>
                  <a:pt x="3586" y="1594"/>
                </a:lnTo>
                <a:cubicBezTo>
                  <a:pt x="3580" y="1595"/>
                  <a:pt x="3573" y="1596"/>
                  <a:pt x="3568" y="1596"/>
                </a:cubicBezTo>
                <a:cubicBezTo>
                  <a:pt x="3531" y="1596"/>
                  <a:pt x="3522" y="1580"/>
                  <a:pt x="3547" y="1560"/>
                </a:cubicBezTo>
                <a:lnTo>
                  <a:pt x="3552" y="1521"/>
                </a:lnTo>
                <a:lnTo>
                  <a:pt x="3564" y="1487"/>
                </a:lnTo>
                <a:cubicBezTo>
                  <a:pt x="3582" y="1454"/>
                  <a:pt x="3613" y="1433"/>
                  <a:pt x="3639" y="1433"/>
                </a:cubicBezTo>
                <a:close/>
                <a:moveTo>
                  <a:pt x="17935" y="1407"/>
                </a:moveTo>
                <a:cubicBezTo>
                  <a:pt x="17998" y="1424"/>
                  <a:pt x="18054" y="1458"/>
                  <a:pt x="18060" y="1470"/>
                </a:cubicBezTo>
                <a:cubicBezTo>
                  <a:pt x="18060" y="1481"/>
                  <a:pt x="18049" y="1492"/>
                  <a:pt x="18032" y="1498"/>
                </a:cubicBezTo>
                <a:lnTo>
                  <a:pt x="18020" y="1498"/>
                </a:lnTo>
                <a:lnTo>
                  <a:pt x="18009" y="1492"/>
                </a:lnTo>
                <a:cubicBezTo>
                  <a:pt x="17997" y="1480"/>
                  <a:pt x="17987" y="1474"/>
                  <a:pt x="17979" y="1474"/>
                </a:cubicBezTo>
                <a:cubicBezTo>
                  <a:pt x="17969" y="1474"/>
                  <a:pt x="17964" y="1484"/>
                  <a:pt x="17964" y="1504"/>
                </a:cubicBezTo>
                <a:cubicBezTo>
                  <a:pt x="17964" y="1532"/>
                  <a:pt x="17952" y="1600"/>
                  <a:pt x="17952" y="1600"/>
                </a:cubicBezTo>
                <a:cubicBezTo>
                  <a:pt x="17947" y="1600"/>
                  <a:pt x="17941" y="1572"/>
                  <a:pt x="17930" y="1538"/>
                </a:cubicBezTo>
                <a:lnTo>
                  <a:pt x="17930" y="1504"/>
                </a:lnTo>
                <a:lnTo>
                  <a:pt x="17924" y="1487"/>
                </a:lnTo>
                <a:cubicBezTo>
                  <a:pt x="17928" y="1471"/>
                  <a:pt x="17926" y="1464"/>
                  <a:pt x="17922" y="1464"/>
                </a:cubicBezTo>
                <a:cubicBezTo>
                  <a:pt x="17920" y="1464"/>
                  <a:pt x="17916" y="1466"/>
                  <a:pt x="17913" y="1470"/>
                </a:cubicBezTo>
                <a:lnTo>
                  <a:pt x="17901" y="1470"/>
                </a:lnTo>
                <a:cubicBezTo>
                  <a:pt x="17890" y="1470"/>
                  <a:pt x="17873" y="1453"/>
                  <a:pt x="17867" y="1441"/>
                </a:cubicBezTo>
                <a:cubicBezTo>
                  <a:pt x="17867" y="1436"/>
                  <a:pt x="17879" y="1407"/>
                  <a:pt x="17884" y="1407"/>
                </a:cubicBezTo>
                <a:close/>
                <a:moveTo>
                  <a:pt x="18412" y="1413"/>
                </a:moveTo>
                <a:cubicBezTo>
                  <a:pt x="18429" y="1424"/>
                  <a:pt x="18491" y="1458"/>
                  <a:pt x="18514" y="1470"/>
                </a:cubicBezTo>
                <a:cubicBezTo>
                  <a:pt x="18537" y="1475"/>
                  <a:pt x="18537" y="1504"/>
                  <a:pt x="18514" y="1532"/>
                </a:cubicBezTo>
                <a:lnTo>
                  <a:pt x="18508" y="1560"/>
                </a:lnTo>
                <a:lnTo>
                  <a:pt x="18497" y="1594"/>
                </a:lnTo>
                <a:lnTo>
                  <a:pt x="18497" y="1600"/>
                </a:lnTo>
                <a:cubicBezTo>
                  <a:pt x="18487" y="1580"/>
                  <a:pt x="18456" y="1569"/>
                  <a:pt x="18434" y="1569"/>
                </a:cubicBezTo>
                <a:cubicBezTo>
                  <a:pt x="18420" y="1569"/>
                  <a:pt x="18410" y="1574"/>
                  <a:pt x="18412" y="1583"/>
                </a:cubicBezTo>
                <a:cubicBezTo>
                  <a:pt x="18415" y="1594"/>
                  <a:pt x="18415" y="1599"/>
                  <a:pt x="18413" y="1599"/>
                </a:cubicBezTo>
                <a:cubicBezTo>
                  <a:pt x="18412" y="1599"/>
                  <a:pt x="18409" y="1594"/>
                  <a:pt x="18406" y="1589"/>
                </a:cubicBezTo>
                <a:cubicBezTo>
                  <a:pt x="18401" y="1577"/>
                  <a:pt x="18401" y="1549"/>
                  <a:pt x="18412" y="1521"/>
                </a:cubicBezTo>
                <a:lnTo>
                  <a:pt x="18395" y="1504"/>
                </a:lnTo>
                <a:cubicBezTo>
                  <a:pt x="18372" y="1481"/>
                  <a:pt x="18384" y="1458"/>
                  <a:pt x="18395" y="1436"/>
                </a:cubicBezTo>
                <a:lnTo>
                  <a:pt x="18412" y="1413"/>
                </a:lnTo>
                <a:close/>
                <a:moveTo>
                  <a:pt x="16239" y="1433"/>
                </a:moveTo>
                <a:cubicBezTo>
                  <a:pt x="16254" y="1433"/>
                  <a:pt x="16293" y="1454"/>
                  <a:pt x="16307" y="1464"/>
                </a:cubicBezTo>
                <a:cubicBezTo>
                  <a:pt x="16324" y="1481"/>
                  <a:pt x="16313" y="1498"/>
                  <a:pt x="16284" y="1504"/>
                </a:cubicBezTo>
                <a:lnTo>
                  <a:pt x="16262" y="1526"/>
                </a:lnTo>
                <a:lnTo>
                  <a:pt x="16233" y="1549"/>
                </a:lnTo>
                <a:cubicBezTo>
                  <a:pt x="16222" y="1534"/>
                  <a:pt x="16210" y="1529"/>
                  <a:pt x="16202" y="1529"/>
                </a:cubicBezTo>
                <a:cubicBezTo>
                  <a:pt x="16198" y="1529"/>
                  <a:pt x="16195" y="1530"/>
                  <a:pt x="16193" y="1532"/>
                </a:cubicBezTo>
                <a:cubicBezTo>
                  <a:pt x="16193" y="1537"/>
                  <a:pt x="16177" y="1617"/>
                  <a:pt x="16156" y="1617"/>
                </a:cubicBezTo>
                <a:cubicBezTo>
                  <a:pt x="16155" y="1617"/>
                  <a:pt x="16154" y="1617"/>
                  <a:pt x="16154" y="1617"/>
                </a:cubicBezTo>
                <a:cubicBezTo>
                  <a:pt x="16131" y="1606"/>
                  <a:pt x="16131" y="1515"/>
                  <a:pt x="16142" y="1487"/>
                </a:cubicBezTo>
                <a:cubicBezTo>
                  <a:pt x="16147" y="1463"/>
                  <a:pt x="16155" y="1444"/>
                  <a:pt x="16165" y="1444"/>
                </a:cubicBezTo>
                <a:cubicBezTo>
                  <a:pt x="16167" y="1444"/>
                  <a:pt x="16169" y="1445"/>
                  <a:pt x="16171" y="1447"/>
                </a:cubicBezTo>
                <a:cubicBezTo>
                  <a:pt x="16174" y="1448"/>
                  <a:pt x="16179" y="1449"/>
                  <a:pt x="16186" y="1449"/>
                </a:cubicBezTo>
                <a:cubicBezTo>
                  <a:pt x="16204" y="1449"/>
                  <a:pt x="16229" y="1444"/>
                  <a:pt x="16233" y="1436"/>
                </a:cubicBezTo>
                <a:cubicBezTo>
                  <a:pt x="16234" y="1434"/>
                  <a:pt x="16236" y="1433"/>
                  <a:pt x="16239" y="1433"/>
                </a:cubicBezTo>
                <a:close/>
                <a:moveTo>
                  <a:pt x="17208" y="1484"/>
                </a:moveTo>
                <a:cubicBezTo>
                  <a:pt x="17210" y="1484"/>
                  <a:pt x="17211" y="1488"/>
                  <a:pt x="17209" y="1498"/>
                </a:cubicBezTo>
                <a:cubicBezTo>
                  <a:pt x="17203" y="1526"/>
                  <a:pt x="17266" y="1572"/>
                  <a:pt x="17260" y="1600"/>
                </a:cubicBezTo>
                <a:cubicBezTo>
                  <a:pt x="17258" y="1613"/>
                  <a:pt x="17250" y="1619"/>
                  <a:pt x="17240" y="1619"/>
                </a:cubicBezTo>
                <a:cubicBezTo>
                  <a:pt x="17228" y="1619"/>
                  <a:pt x="17211" y="1610"/>
                  <a:pt x="17192" y="1594"/>
                </a:cubicBezTo>
                <a:lnTo>
                  <a:pt x="17181" y="1555"/>
                </a:lnTo>
                <a:lnTo>
                  <a:pt x="17175" y="1532"/>
                </a:lnTo>
                <a:cubicBezTo>
                  <a:pt x="17190" y="1502"/>
                  <a:pt x="17203" y="1484"/>
                  <a:pt x="17208" y="1484"/>
                </a:cubicBezTo>
                <a:close/>
                <a:moveTo>
                  <a:pt x="12857" y="1515"/>
                </a:moveTo>
                <a:cubicBezTo>
                  <a:pt x="12857" y="1515"/>
                  <a:pt x="12880" y="1538"/>
                  <a:pt x="12891" y="1555"/>
                </a:cubicBezTo>
                <a:cubicBezTo>
                  <a:pt x="12891" y="1560"/>
                  <a:pt x="12880" y="1583"/>
                  <a:pt x="12874" y="1589"/>
                </a:cubicBezTo>
                <a:cubicBezTo>
                  <a:pt x="12846" y="1594"/>
                  <a:pt x="12818" y="1594"/>
                  <a:pt x="12795" y="1611"/>
                </a:cubicBezTo>
                <a:lnTo>
                  <a:pt x="12783" y="1617"/>
                </a:lnTo>
                <a:cubicBezTo>
                  <a:pt x="12781" y="1624"/>
                  <a:pt x="12775" y="1627"/>
                  <a:pt x="12768" y="1627"/>
                </a:cubicBezTo>
                <a:cubicBezTo>
                  <a:pt x="12745" y="1627"/>
                  <a:pt x="12707" y="1598"/>
                  <a:pt x="12698" y="1572"/>
                </a:cubicBezTo>
                <a:cubicBezTo>
                  <a:pt x="12693" y="1557"/>
                  <a:pt x="12699" y="1549"/>
                  <a:pt x="12714" y="1549"/>
                </a:cubicBezTo>
                <a:cubicBezTo>
                  <a:pt x="12732" y="1549"/>
                  <a:pt x="12763" y="1561"/>
                  <a:pt x="12800" y="1583"/>
                </a:cubicBezTo>
                <a:lnTo>
                  <a:pt x="12857" y="1515"/>
                </a:lnTo>
                <a:close/>
                <a:moveTo>
                  <a:pt x="17039" y="1475"/>
                </a:moveTo>
                <a:lnTo>
                  <a:pt x="17067" y="1492"/>
                </a:lnTo>
                <a:cubicBezTo>
                  <a:pt x="17096" y="1521"/>
                  <a:pt x="17124" y="1566"/>
                  <a:pt x="17130" y="1600"/>
                </a:cubicBezTo>
                <a:lnTo>
                  <a:pt x="17113" y="1600"/>
                </a:lnTo>
                <a:lnTo>
                  <a:pt x="17062" y="1589"/>
                </a:lnTo>
                <a:cubicBezTo>
                  <a:pt x="17057" y="1622"/>
                  <a:pt x="17037" y="1643"/>
                  <a:pt x="17023" y="1643"/>
                </a:cubicBezTo>
                <a:cubicBezTo>
                  <a:pt x="17021" y="1643"/>
                  <a:pt x="17018" y="1642"/>
                  <a:pt x="17016" y="1640"/>
                </a:cubicBezTo>
                <a:cubicBezTo>
                  <a:pt x="17010" y="1628"/>
                  <a:pt x="17010" y="1611"/>
                  <a:pt x="17022" y="1606"/>
                </a:cubicBezTo>
                <a:cubicBezTo>
                  <a:pt x="17027" y="1594"/>
                  <a:pt x="17027" y="1543"/>
                  <a:pt x="17022" y="1538"/>
                </a:cubicBezTo>
                <a:cubicBezTo>
                  <a:pt x="17010" y="1526"/>
                  <a:pt x="17016" y="1498"/>
                  <a:pt x="17033" y="1475"/>
                </a:cubicBezTo>
                <a:close/>
                <a:moveTo>
                  <a:pt x="13696" y="1480"/>
                </a:moveTo>
                <a:cubicBezTo>
                  <a:pt x="13696" y="1480"/>
                  <a:pt x="13697" y="1481"/>
                  <a:pt x="13697" y="1481"/>
                </a:cubicBezTo>
                <a:cubicBezTo>
                  <a:pt x="13703" y="1492"/>
                  <a:pt x="13737" y="1509"/>
                  <a:pt x="13748" y="1515"/>
                </a:cubicBezTo>
                <a:cubicBezTo>
                  <a:pt x="13759" y="1515"/>
                  <a:pt x="13748" y="1594"/>
                  <a:pt x="13737" y="1628"/>
                </a:cubicBezTo>
                <a:cubicBezTo>
                  <a:pt x="13733" y="1641"/>
                  <a:pt x="13726" y="1646"/>
                  <a:pt x="13718" y="1646"/>
                </a:cubicBezTo>
                <a:cubicBezTo>
                  <a:pt x="13703" y="1646"/>
                  <a:pt x="13683" y="1627"/>
                  <a:pt x="13669" y="1594"/>
                </a:cubicBezTo>
                <a:lnTo>
                  <a:pt x="13657" y="1560"/>
                </a:lnTo>
                <a:lnTo>
                  <a:pt x="13652" y="1543"/>
                </a:lnTo>
                <a:cubicBezTo>
                  <a:pt x="13662" y="1517"/>
                  <a:pt x="13688" y="1480"/>
                  <a:pt x="13696" y="1480"/>
                </a:cubicBezTo>
                <a:close/>
                <a:moveTo>
                  <a:pt x="6321" y="1620"/>
                </a:moveTo>
                <a:cubicBezTo>
                  <a:pt x="6340" y="1620"/>
                  <a:pt x="6360" y="1624"/>
                  <a:pt x="6372" y="1628"/>
                </a:cubicBezTo>
                <a:cubicBezTo>
                  <a:pt x="6400" y="1645"/>
                  <a:pt x="6400" y="1662"/>
                  <a:pt x="6378" y="1668"/>
                </a:cubicBezTo>
                <a:cubicBezTo>
                  <a:pt x="6370" y="1671"/>
                  <a:pt x="6348" y="1674"/>
                  <a:pt x="6326" y="1674"/>
                </a:cubicBezTo>
                <a:cubicBezTo>
                  <a:pt x="6296" y="1674"/>
                  <a:pt x="6267" y="1668"/>
                  <a:pt x="6270" y="1645"/>
                </a:cubicBezTo>
                <a:cubicBezTo>
                  <a:pt x="6273" y="1626"/>
                  <a:pt x="6296" y="1620"/>
                  <a:pt x="6321" y="1620"/>
                </a:cubicBezTo>
                <a:close/>
                <a:moveTo>
                  <a:pt x="8574" y="1549"/>
                </a:moveTo>
                <a:cubicBezTo>
                  <a:pt x="8591" y="1549"/>
                  <a:pt x="8619" y="1566"/>
                  <a:pt x="8619" y="1583"/>
                </a:cubicBezTo>
                <a:lnTo>
                  <a:pt x="8636" y="1640"/>
                </a:lnTo>
                <a:cubicBezTo>
                  <a:pt x="8667" y="1662"/>
                  <a:pt x="8674" y="1677"/>
                  <a:pt x="8659" y="1677"/>
                </a:cubicBezTo>
                <a:cubicBezTo>
                  <a:pt x="8655" y="1677"/>
                  <a:pt x="8649" y="1676"/>
                  <a:pt x="8642" y="1674"/>
                </a:cubicBezTo>
                <a:cubicBezTo>
                  <a:pt x="8608" y="1662"/>
                  <a:pt x="8517" y="1611"/>
                  <a:pt x="8517" y="1589"/>
                </a:cubicBezTo>
                <a:lnTo>
                  <a:pt x="8522" y="1577"/>
                </a:lnTo>
                <a:cubicBezTo>
                  <a:pt x="8534" y="1560"/>
                  <a:pt x="8556" y="1549"/>
                  <a:pt x="8574" y="1549"/>
                </a:cubicBezTo>
                <a:close/>
                <a:moveTo>
                  <a:pt x="10582" y="1594"/>
                </a:moveTo>
                <a:lnTo>
                  <a:pt x="10582" y="1600"/>
                </a:lnTo>
                <a:lnTo>
                  <a:pt x="10588" y="1600"/>
                </a:lnTo>
                <a:lnTo>
                  <a:pt x="10622" y="1645"/>
                </a:lnTo>
                <a:cubicBezTo>
                  <a:pt x="10642" y="1640"/>
                  <a:pt x="10660" y="1638"/>
                  <a:pt x="10673" y="1638"/>
                </a:cubicBezTo>
                <a:cubicBezTo>
                  <a:pt x="10689" y="1638"/>
                  <a:pt x="10696" y="1642"/>
                  <a:pt x="10690" y="1651"/>
                </a:cubicBezTo>
                <a:cubicBezTo>
                  <a:pt x="10684" y="1662"/>
                  <a:pt x="10633" y="1725"/>
                  <a:pt x="10605" y="1753"/>
                </a:cubicBezTo>
                <a:lnTo>
                  <a:pt x="10599" y="1680"/>
                </a:lnTo>
                <a:cubicBezTo>
                  <a:pt x="10599" y="1674"/>
                  <a:pt x="10576" y="1674"/>
                  <a:pt x="10571" y="1662"/>
                </a:cubicBezTo>
                <a:lnTo>
                  <a:pt x="10559" y="1651"/>
                </a:lnTo>
                <a:cubicBezTo>
                  <a:pt x="10559" y="1628"/>
                  <a:pt x="10565" y="1606"/>
                  <a:pt x="10582" y="1594"/>
                </a:cubicBezTo>
                <a:close/>
                <a:moveTo>
                  <a:pt x="9481" y="1573"/>
                </a:moveTo>
                <a:cubicBezTo>
                  <a:pt x="9504" y="1573"/>
                  <a:pt x="9551" y="1611"/>
                  <a:pt x="9555" y="1651"/>
                </a:cubicBezTo>
                <a:cubicBezTo>
                  <a:pt x="9561" y="1708"/>
                  <a:pt x="9544" y="1759"/>
                  <a:pt x="9527" y="1770"/>
                </a:cubicBezTo>
                <a:cubicBezTo>
                  <a:pt x="9526" y="1771"/>
                  <a:pt x="9525" y="1771"/>
                  <a:pt x="9524" y="1771"/>
                </a:cubicBezTo>
                <a:cubicBezTo>
                  <a:pt x="9501" y="1771"/>
                  <a:pt x="9470" y="1714"/>
                  <a:pt x="9464" y="1714"/>
                </a:cubicBezTo>
                <a:cubicBezTo>
                  <a:pt x="9464" y="1714"/>
                  <a:pt x="9463" y="1714"/>
                  <a:pt x="9463" y="1714"/>
                </a:cubicBezTo>
                <a:cubicBezTo>
                  <a:pt x="9457" y="1714"/>
                  <a:pt x="9447" y="1688"/>
                  <a:pt x="9447" y="1657"/>
                </a:cubicBezTo>
                <a:lnTo>
                  <a:pt x="9464" y="1617"/>
                </a:lnTo>
                <a:lnTo>
                  <a:pt x="9470" y="1594"/>
                </a:lnTo>
                <a:cubicBezTo>
                  <a:pt x="9467" y="1580"/>
                  <a:pt x="9472" y="1573"/>
                  <a:pt x="9481" y="1573"/>
                </a:cubicBezTo>
                <a:close/>
                <a:moveTo>
                  <a:pt x="17154" y="1657"/>
                </a:moveTo>
                <a:cubicBezTo>
                  <a:pt x="17166" y="1657"/>
                  <a:pt x="17176" y="1661"/>
                  <a:pt x="17181" y="1668"/>
                </a:cubicBezTo>
                <a:lnTo>
                  <a:pt x="17175" y="1668"/>
                </a:lnTo>
                <a:cubicBezTo>
                  <a:pt x="17186" y="1685"/>
                  <a:pt x="17181" y="1759"/>
                  <a:pt x="17158" y="1782"/>
                </a:cubicBezTo>
                <a:cubicBezTo>
                  <a:pt x="17150" y="1788"/>
                  <a:pt x="17141" y="1791"/>
                  <a:pt x="17132" y="1791"/>
                </a:cubicBezTo>
                <a:cubicBezTo>
                  <a:pt x="17111" y="1791"/>
                  <a:pt x="17089" y="1772"/>
                  <a:pt x="17073" y="1736"/>
                </a:cubicBezTo>
                <a:lnTo>
                  <a:pt x="17084" y="1714"/>
                </a:lnTo>
                <a:lnTo>
                  <a:pt x="17096" y="1680"/>
                </a:lnTo>
                <a:cubicBezTo>
                  <a:pt x="17118" y="1664"/>
                  <a:pt x="17139" y="1657"/>
                  <a:pt x="17154" y="1657"/>
                </a:cubicBezTo>
                <a:close/>
                <a:moveTo>
                  <a:pt x="10737" y="1798"/>
                </a:moveTo>
                <a:cubicBezTo>
                  <a:pt x="10781" y="1798"/>
                  <a:pt x="10841" y="1814"/>
                  <a:pt x="10837" y="1821"/>
                </a:cubicBezTo>
                <a:cubicBezTo>
                  <a:pt x="10829" y="1833"/>
                  <a:pt x="10803" y="1850"/>
                  <a:pt x="10785" y="1850"/>
                </a:cubicBezTo>
                <a:cubicBezTo>
                  <a:pt x="10777" y="1850"/>
                  <a:pt x="10771" y="1847"/>
                  <a:pt x="10769" y="1838"/>
                </a:cubicBezTo>
                <a:cubicBezTo>
                  <a:pt x="10769" y="1829"/>
                  <a:pt x="10761" y="1826"/>
                  <a:pt x="10750" y="1826"/>
                </a:cubicBezTo>
                <a:cubicBezTo>
                  <a:pt x="10734" y="1826"/>
                  <a:pt x="10711" y="1834"/>
                  <a:pt x="10701" y="1844"/>
                </a:cubicBezTo>
                <a:cubicBezTo>
                  <a:pt x="10696" y="1847"/>
                  <a:pt x="10691" y="1848"/>
                  <a:pt x="10688" y="1848"/>
                </a:cubicBezTo>
                <a:cubicBezTo>
                  <a:pt x="10677" y="1848"/>
                  <a:pt x="10678" y="1836"/>
                  <a:pt x="10696" y="1810"/>
                </a:cubicBezTo>
                <a:cubicBezTo>
                  <a:pt x="10701" y="1801"/>
                  <a:pt x="10717" y="1798"/>
                  <a:pt x="10737" y="1798"/>
                </a:cubicBezTo>
                <a:close/>
                <a:moveTo>
                  <a:pt x="15424" y="1763"/>
                </a:moveTo>
                <a:cubicBezTo>
                  <a:pt x="15430" y="1763"/>
                  <a:pt x="15435" y="1763"/>
                  <a:pt x="15439" y="1765"/>
                </a:cubicBezTo>
                <a:cubicBezTo>
                  <a:pt x="15456" y="1770"/>
                  <a:pt x="15456" y="1799"/>
                  <a:pt x="15444" y="1827"/>
                </a:cubicBezTo>
                <a:cubicBezTo>
                  <a:pt x="15435" y="1846"/>
                  <a:pt x="15409" y="1857"/>
                  <a:pt x="15389" y="1857"/>
                </a:cubicBezTo>
                <a:cubicBezTo>
                  <a:pt x="15374" y="1857"/>
                  <a:pt x="15363" y="1851"/>
                  <a:pt x="15365" y="1838"/>
                </a:cubicBezTo>
                <a:lnTo>
                  <a:pt x="15371" y="1816"/>
                </a:lnTo>
                <a:lnTo>
                  <a:pt x="15376" y="1793"/>
                </a:lnTo>
                <a:cubicBezTo>
                  <a:pt x="15376" y="1771"/>
                  <a:pt x="15404" y="1763"/>
                  <a:pt x="15424" y="1763"/>
                </a:cubicBezTo>
                <a:close/>
                <a:moveTo>
                  <a:pt x="11807" y="1762"/>
                </a:moveTo>
                <a:cubicBezTo>
                  <a:pt x="11827" y="1762"/>
                  <a:pt x="11845" y="1768"/>
                  <a:pt x="11853" y="1776"/>
                </a:cubicBezTo>
                <a:lnTo>
                  <a:pt x="11853" y="1787"/>
                </a:lnTo>
                <a:cubicBezTo>
                  <a:pt x="11859" y="1799"/>
                  <a:pt x="11847" y="1816"/>
                  <a:pt x="11842" y="1821"/>
                </a:cubicBezTo>
                <a:cubicBezTo>
                  <a:pt x="11813" y="1844"/>
                  <a:pt x="11785" y="1867"/>
                  <a:pt x="11757" y="1872"/>
                </a:cubicBezTo>
                <a:cubicBezTo>
                  <a:pt x="11734" y="1872"/>
                  <a:pt x="11711" y="1844"/>
                  <a:pt x="11683" y="1827"/>
                </a:cubicBezTo>
                <a:cubicBezTo>
                  <a:pt x="11694" y="1810"/>
                  <a:pt x="11762" y="1770"/>
                  <a:pt x="11785" y="1765"/>
                </a:cubicBezTo>
                <a:cubicBezTo>
                  <a:pt x="11792" y="1763"/>
                  <a:pt x="11800" y="1762"/>
                  <a:pt x="11807" y="1762"/>
                </a:cubicBezTo>
                <a:close/>
                <a:moveTo>
                  <a:pt x="2434" y="1844"/>
                </a:moveTo>
                <a:lnTo>
                  <a:pt x="2434" y="1850"/>
                </a:lnTo>
                <a:cubicBezTo>
                  <a:pt x="2451" y="1878"/>
                  <a:pt x="2463" y="1912"/>
                  <a:pt x="2486" y="1929"/>
                </a:cubicBezTo>
                <a:cubicBezTo>
                  <a:pt x="2487" y="1930"/>
                  <a:pt x="2488" y="1930"/>
                  <a:pt x="2489" y="1930"/>
                </a:cubicBezTo>
                <a:cubicBezTo>
                  <a:pt x="2502" y="1930"/>
                  <a:pt x="2527" y="1906"/>
                  <a:pt x="2548" y="1901"/>
                </a:cubicBezTo>
                <a:lnTo>
                  <a:pt x="2559" y="1895"/>
                </a:lnTo>
                <a:lnTo>
                  <a:pt x="2559" y="1895"/>
                </a:lnTo>
                <a:cubicBezTo>
                  <a:pt x="2571" y="1901"/>
                  <a:pt x="2514" y="1963"/>
                  <a:pt x="2480" y="1963"/>
                </a:cubicBezTo>
                <a:cubicBezTo>
                  <a:pt x="2446" y="1963"/>
                  <a:pt x="2417" y="1946"/>
                  <a:pt x="2417" y="1923"/>
                </a:cubicBezTo>
                <a:cubicBezTo>
                  <a:pt x="2417" y="1901"/>
                  <a:pt x="2423" y="1844"/>
                  <a:pt x="2434" y="1844"/>
                </a:cubicBezTo>
                <a:close/>
                <a:moveTo>
                  <a:pt x="2982" y="1871"/>
                </a:moveTo>
                <a:cubicBezTo>
                  <a:pt x="2989" y="1871"/>
                  <a:pt x="3003" y="1880"/>
                  <a:pt x="3019" y="1895"/>
                </a:cubicBezTo>
                <a:cubicBezTo>
                  <a:pt x="3053" y="1923"/>
                  <a:pt x="3115" y="2003"/>
                  <a:pt x="3098" y="2003"/>
                </a:cubicBezTo>
                <a:cubicBezTo>
                  <a:pt x="3098" y="2003"/>
                  <a:pt x="3097" y="2003"/>
                  <a:pt x="3097" y="2003"/>
                </a:cubicBezTo>
                <a:cubicBezTo>
                  <a:pt x="3076" y="2003"/>
                  <a:pt x="2985" y="1917"/>
                  <a:pt x="2979" y="1889"/>
                </a:cubicBezTo>
                <a:cubicBezTo>
                  <a:pt x="2974" y="1877"/>
                  <a:pt x="2976" y="1871"/>
                  <a:pt x="2982" y="1871"/>
                </a:cubicBezTo>
                <a:close/>
                <a:moveTo>
                  <a:pt x="14225" y="1918"/>
                </a:moveTo>
                <a:lnTo>
                  <a:pt x="14259" y="1975"/>
                </a:lnTo>
                <a:cubicBezTo>
                  <a:pt x="14283" y="1953"/>
                  <a:pt x="14302" y="1943"/>
                  <a:pt x="14314" y="1943"/>
                </a:cubicBezTo>
                <a:cubicBezTo>
                  <a:pt x="14328" y="1943"/>
                  <a:pt x="14333" y="1956"/>
                  <a:pt x="14327" y="1980"/>
                </a:cubicBezTo>
                <a:lnTo>
                  <a:pt x="14315" y="1997"/>
                </a:lnTo>
                <a:cubicBezTo>
                  <a:pt x="14305" y="2021"/>
                  <a:pt x="14296" y="2033"/>
                  <a:pt x="14287" y="2033"/>
                </a:cubicBezTo>
                <a:cubicBezTo>
                  <a:pt x="14276" y="2033"/>
                  <a:pt x="14263" y="2019"/>
                  <a:pt x="14242" y="1992"/>
                </a:cubicBezTo>
                <a:cubicBezTo>
                  <a:pt x="14230" y="1980"/>
                  <a:pt x="14213" y="1980"/>
                  <a:pt x="14196" y="1969"/>
                </a:cubicBezTo>
                <a:cubicBezTo>
                  <a:pt x="14196" y="1963"/>
                  <a:pt x="14191" y="1946"/>
                  <a:pt x="14196" y="1941"/>
                </a:cubicBezTo>
                <a:cubicBezTo>
                  <a:pt x="14202" y="1929"/>
                  <a:pt x="14225" y="1918"/>
                  <a:pt x="14225" y="1918"/>
                </a:cubicBezTo>
                <a:close/>
                <a:moveTo>
                  <a:pt x="7609" y="1972"/>
                </a:moveTo>
                <a:cubicBezTo>
                  <a:pt x="7613" y="1972"/>
                  <a:pt x="7617" y="1973"/>
                  <a:pt x="7620" y="1975"/>
                </a:cubicBezTo>
                <a:cubicBezTo>
                  <a:pt x="7626" y="1980"/>
                  <a:pt x="7626" y="1997"/>
                  <a:pt x="7620" y="2014"/>
                </a:cubicBezTo>
                <a:lnTo>
                  <a:pt x="7620" y="2020"/>
                </a:lnTo>
                <a:lnTo>
                  <a:pt x="7615" y="2037"/>
                </a:lnTo>
                <a:cubicBezTo>
                  <a:pt x="7615" y="2037"/>
                  <a:pt x="7609" y="2048"/>
                  <a:pt x="7609" y="2048"/>
                </a:cubicBezTo>
                <a:lnTo>
                  <a:pt x="7552" y="2048"/>
                </a:lnTo>
                <a:cubicBezTo>
                  <a:pt x="7552" y="2043"/>
                  <a:pt x="7552" y="2037"/>
                  <a:pt x="7552" y="2037"/>
                </a:cubicBezTo>
                <a:cubicBezTo>
                  <a:pt x="7552" y="2014"/>
                  <a:pt x="7569" y="1992"/>
                  <a:pt x="7575" y="1986"/>
                </a:cubicBezTo>
                <a:cubicBezTo>
                  <a:pt x="7583" y="1978"/>
                  <a:pt x="7598" y="1972"/>
                  <a:pt x="7609" y="1972"/>
                </a:cubicBezTo>
                <a:close/>
                <a:moveTo>
                  <a:pt x="14491" y="1923"/>
                </a:moveTo>
                <a:cubicBezTo>
                  <a:pt x="14457" y="1975"/>
                  <a:pt x="14429" y="2026"/>
                  <a:pt x="14401" y="2071"/>
                </a:cubicBezTo>
                <a:cubicBezTo>
                  <a:pt x="14338" y="1969"/>
                  <a:pt x="14349" y="1952"/>
                  <a:pt x="14491" y="1923"/>
                </a:cubicBezTo>
                <a:close/>
                <a:moveTo>
                  <a:pt x="14105" y="1923"/>
                </a:moveTo>
                <a:cubicBezTo>
                  <a:pt x="14111" y="1929"/>
                  <a:pt x="14122" y="1946"/>
                  <a:pt x="14122" y="1963"/>
                </a:cubicBezTo>
                <a:lnTo>
                  <a:pt x="14117" y="1975"/>
                </a:lnTo>
                <a:lnTo>
                  <a:pt x="14083" y="2014"/>
                </a:lnTo>
                <a:cubicBezTo>
                  <a:pt x="14037" y="2020"/>
                  <a:pt x="13986" y="2031"/>
                  <a:pt x="13969" y="2031"/>
                </a:cubicBezTo>
                <a:lnTo>
                  <a:pt x="13964" y="2043"/>
                </a:lnTo>
                <a:lnTo>
                  <a:pt x="13952" y="2065"/>
                </a:lnTo>
                <a:cubicBezTo>
                  <a:pt x="13951" y="2071"/>
                  <a:pt x="13948" y="2074"/>
                  <a:pt x="13944" y="2074"/>
                </a:cubicBezTo>
                <a:cubicBezTo>
                  <a:pt x="13932" y="2074"/>
                  <a:pt x="13914" y="2052"/>
                  <a:pt x="13901" y="2014"/>
                </a:cubicBezTo>
                <a:lnTo>
                  <a:pt x="13856" y="2060"/>
                </a:lnTo>
                <a:cubicBezTo>
                  <a:pt x="13848" y="2067"/>
                  <a:pt x="13842" y="2071"/>
                  <a:pt x="13837" y="2071"/>
                </a:cubicBezTo>
                <a:cubicBezTo>
                  <a:pt x="13824" y="2071"/>
                  <a:pt x="13819" y="2049"/>
                  <a:pt x="13810" y="2037"/>
                </a:cubicBezTo>
                <a:cubicBezTo>
                  <a:pt x="13805" y="2031"/>
                  <a:pt x="13805" y="2003"/>
                  <a:pt x="13810" y="1986"/>
                </a:cubicBezTo>
                <a:cubicBezTo>
                  <a:pt x="13816" y="1969"/>
                  <a:pt x="13833" y="1958"/>
                  <a:pt x="13844" y="1952"/>
                </a:cubicBezTo>
                <a:cubicBezTo>
                  <a:pt x="13850" y="1949"/>
                  <a:pt x="13856" y="1948"/>
                  <a:pt x="13861" y="1948"/>
                </a:cubicBezTo>
                <a:cubicBezTo>
                  <a:pt x="13866" y="1948"/>
                  <a:pt x="13870" y="1949"/>
                  <a:pt x="13873" y="1952"/>
                </a:cubicBezTo>
                <a:lnTo>
                  <a:pt x="13907" y="1992"/>
                </a:lnTo>
                <a:cubicBezTo>
                  <a:pt x="13930" y="1980"/>
                  <a:pt x="13964" y="1980"/>
                  <a:pt x="13993" y="1980"/>
                </a:cubicBezTo>
                <a:cubicBezTo>
                  <a:pt x="14023" y="1980"/>
                  <a:pt x="14049" y="1980"/>
                  <a:pt x="14054" y="1969"/>
                </a:cubicBezTo>
                <a:cubicBezTo>
                  <a:pt x="14071" y="1946"/>
                  <a:pt x="14094" y="1923"/>
                  <a:pt x="14105" y="1923"/>
                </a:cubicBezTo>
                <a:close/>
                <a:moveTo>
                  <a:pt x="13264" y="1958"/>
                </a:moveTo>
                <a:cubicBezTo>
                  <a:pt x="13267" y="1958"/>
                  <a:pt x="13266" y="1965"/>
                  <a:pt x="13260" y="1980"/>
                </a:cubicBezTo>
                <a:lnTo>
                  <a:pt x="13266" y="1997"/>
                </a:lnTo>
                <a:cubicBezTo>
                  <a:pt x="13266" y="2020"/>
                  <a:pt x="13294" y="2026"/>
                  <a:pt x="13266" y="2054"/>
                </a:cubicBezTo>
                <a:cubicBezTo>
                  <a:pt x="13254" y="2069"/>
                  <a:pt x="13245" y="2076"/>
                  <a:pt x="13236" y="2076"/>
                </a:cubicBezTo>
                <a:cubicBezTo>
                  <a:pt x="13228" y="2076"/>
                  <a:pt x="13220" y="2070"/>
                  <a:pt x="13209" y="2060"/>
                </a:cubicBezTo>
                <a:lnTo>
                  <a:pt x="13192" y="2048"/>
                </a:lnTo>
                <a:cubicBezTo>
                  <a:pt x="13178" y="2054"/>
                  <a:pt x="13165" y="2057"/>
                  <a:pt x="13155" y="2057"/>
                </a:cubicBezTo>
                <a:cubicBezTo>
                  <a:pt x="13145" y="2057"/>
                  <a:pt x="13138" y="2054"/>
                  <a:pt x="13135" y="2048"/>
                </a:cubicBezTo>
                <a:lnTo>
                  <a:pt x="13141" y="2037"/>
                </a:lnTo>
                <a:lnTo>
                  <a:pt x="13141" y="2009"/>
                </a:lnTo>
                <a:cubicBezTo>
                  <a:pt x="13147" y="1975"/>
                  <a:pt x="13220" y="1997"/>
                  <a:pt x="13243" y="1975"/>
                </a:cubicBezTo>
                <a:cubicBezTo>
                  <a:pt x="13254" y="1964"/>
                  <a:pt x="13261" y="1958"/>
                  <a:pt x="13264" y="1958"/>
                </a:cubicBezTo>
                <a:close/>
                <a:moveTo>
                  <a:pt x="12897" y="1929"/>
                </a:moveTo>
                <a:cubicBezTo>
                  <a:pt x="12920" y="1975"/>
                  <a:pt x="12999" y="1997"/>
                  <a:pt x="13010" y="2014"/>
                </a:cubicBezTo>
                <a:cubicBezTo>
                  <a:pt x="13027" y="2031"/>
                  <a:pt x="13022" y="2043"/>
                  <a:pt x="12999" y="2043"/>
                </a:cubicBezTo>
                <a:lnTo>
                  <a:pt x="12982" y="2048"/>
                </a:lnTo>
                <a:lnTo>
                  <a:pt x="12948" y="2060"/>
                </a:lnTo>
                <a:cubicBezTo>
                  <a:pt x="12931" y="2071"/>
                  <a:pt x="12908" y="2077"/>
                  <a:pt x="12886" y="2077"/>
                </a:cubicBezTo>
                <a:cubicBezTo>
                  <a:pt x="12863" y="2077"/>
                  <a:pt x="12840" y="2071"/>
                  <a:pt x="12823" y="2060"/>
                </a:cubicBezTo>
                <a:lnTo>
                  <a:pt x="12818" y="2037"/>
                </a:lnTo>
                <a:cubicBezTo>
                  <a:pt x="12818" y="2026"/>
                  <a:pt x="12818" y="2014"/>
                  <a:pt x="12818" y="2003"/>
                </a:cubicBezTo>
                <a:lnTo>
                  <a:pt x="12818" y="1992"/>
                </a:lnTo>
                <a:cubicBezTo>
                  <a:pt x="12818" y="1975"/>
                  <a:pt x="12829" y="1958"/>
                  <a:pt x="12835" y="1952"/>
                </a:cubicBezTo>
                <a:lnTo>
                  <a:pt x="12846" y="1952"/>
                </a:lnTo>
                <a:lnTo>
                  <a:pt x="12897" y="1929"/>
                </a:lnTo>
                <a:close/>
                <a:moveTo>
                  <a:pt x="6559" y="1804"/>
                </a:moveTo>
                <a:cubicBezTo>
                  <a:pt x="6582" y="1804"/>
                  <a:pt x="6610" y="1816"/>
                  <a:pt x="6627" y="1827"/>
                </a:cubicBezTo>
                <a:cubicBezTo>
                  <a:pt x="6644" y="1838"/>
                  <a:pt x="6633" y="1872"/>
                  <a:pt x="6606" y="1900"/>
                </a:cubicBezTo>
                <a:lnTo>
                  <a:pt x="6606" y="1900"/>
                </a:lnTo>
                <a:lnTo>
                  <a:pt x="6588" y="1895"/>
                </a:lnTo>
                <a:lnTo>
                  <a:pt x="6554" y="1895"/>
                </a:lnTo>
                <a:cubicBezTo>
                  <a:pt x="6525" y="1912"/>
                  <a:pt x="6469" y="2020"/>
                  <a:pt x="6469" y="2065"/>
                </a:cubicBezTo>
                <a:cubicBezTo>
                  <a:pt x="6469" y="2077"/>
                  <a:pt x="6467" y="2082"/>
                  <a:pt x="6465" y="2082"/>
                </a:cubicBezTo>
                <a:cubicBezTo>
                  <a:pt x="6458" y="2082"/>
                  <a:pt x="6445" y="2048"/>
                  <a:pt x="6429" y="1992"/>
                </a:cubicBezTo>
                <a:lnTo>
                  <a:pt x="6412" y="1923"/>
                </a:lnTo>
                <a:lnTo>
                  <a:pt x="6406" y="1906"/>
                </a:lnTo>
                <a:cubicBezTo>
                  <a:pt x="6410" y="1890"/>
                  <a:pt x="6421" y="1879"/>
                  <a:pt x="6430" y="1879"/>
                </a:cubicBezTo>
                <a:cubicBezTo>
                  <a:pt x="6434" y="1879"/>
                  <a:pt x="6437" y="1881"/>
                  <a:pt x="6440" y="1884"/>
                </a:cubicBezTo>
                <a:lnTo>
                  <a:pt x="6457" y="1889"/>
                </a:lnTo>
                <a:lnTo>
                  <a:pt x="6463" y="1895"/>
                </a:lnTo>
                <a:cubicBezTo>
                  <a:pt x="6469" y="1895"/>
                  <a:pt x="6474" y="1889"/>
                  <a:pt x="6474" y="1872"/>
                </a:cubicBezTo>
                <a:cubicBezTo>
                  <a:pt x="6474" y="1855"/>
                  <a:pt x="6537" y="1804"/>
                  <a:pt x="6559" y="1804"/>
                </a:cubicBezTo>
                <a:close/>
                <a:moveTo>
                  <a:pt x="12755" y="1992"/>
                </a:moveTo>
                <a:cubicBezTo>
                  <a:pt x="12772" y="1992"/>
                  <a:pt x="12783" y="2009"/>
                  <a:pt x="12783" y="2031"/>
                </a:cubicBezTo>
                <a:cubicBezTo>
                  <a:pt x="12778" y="2048"/>
                  <a:pt x="12715" y="2065"/>
                  <a:pt x="12687" y="2082"/>
                </a:cubicBezTo>
                <a:lnTo>
                  <a:pt x="12664" y="2094"/>
                </a:lnTo>
                <a:cubicBezTo>
                  <a:pt x="12658" y="2100"/>
                  <a:pt x="12647" y="2103"/>
                  <a:pt x="12638" y="2103"/>
                </a:cubicBezTo>
                <a:cubicBezTo>
                  <a:pt x="12632" y="2103"/>
                  <a:pt x="12627" y="2102"/>
                  <a:pt x="12625" y="2099"/>
                </a:cubicBezTo>
                <a:lnTo>
                  <a:pt x="12613" y="2077"/>
                </a:lnTo>
                <a:cubicBezTo>
                  <a:pt x="12630" y="2060"/>
                  <a:pt x="12732" y="1992"/>
                  <a:pt x="12755" y="1992"/>
                </a:cubicBezTo>
                <a:close/>
                <a:moveTo>
                  <a:pt x="9762" y="2030"/>
                </a:moveTo>
                <a:cubicBezTo>
                  <a:pt x="9767" y="2030"/>
                  <a:pt x="9772" y="2031"/>
                  <a:pt x="9776" y="2031"/>
                </a:cubicBezTo>
                <a:cubicBezTo>
                  <a:pt x="9735" y="2092"/>
                  <a:pt x="9701" y="2120"/>
                  <a:pt x="9661" y="2120"/>
                </a:cubicBezTo>
                <a:cubicBezTo>
                  <a:pt x="9641" y="2120"/>
                  <a:pt x="9619" y="2113"/>
                  <a:pt x="9595" y="2099"/>
                </a:cubicBezTo>
                <a:cubicBezTo>
                  <a:pt x="9661" y="2053"/>
                  <a:pt x="9718" y="2030"/>
                  <a:pt x="9762" y="2030"/>
                </a:cubicBezTo>
                <a:close/>
                <a:moveTo>
                  <a:pt x="9152" y="2014"/>
                </a:moveTo>
                <a:cubicBezTo>
                  <a:pt x="9203" y="2037"/>
                  <a:pt x="9243" y="2071"/>
                  <a:pt x="9243" y="2082"/>
                </a:cubicBezTo>
                <a:cubicBezTo>
                  <a:pt x="9243" y="2088"/>
                  <a:pt x="9152" y="2122"/>
                  <a:pt x="9118" y="2128"/>
                </a:cubicBezTo>
                <a:cubicBezTo>
                  <a:pt x="9113" y="2129"/>
                  <a:pt x="9108" y="2130"/>
                  <a:pt x="9103" y="2130"/>
                </a:cubicBezTo>
                <a:cubicBezTo>
                  <a:pt x="9075" y="2130"/>
                  <a:pt x="9049" y="2104"/>
                  <a:pt x="9044" y="2065"/>
                </a:cubicBezTo>
                <a:lnTo>
                  <a:pt x="9096" y="2037"/>
                </a:lnTo>
                <a:lnTo>
                  <a:pt x="9096" y="2043"/>
                </a:lnTo>
                <a:lnTo>
                  <a:pt x="9152" y="2014"/>
                </a:lnTo>
                <a:close/>
                <a:moveTo>
                  <a:pt x="10196" y="1980"/>
                </a:moveTo>
                <a:cubicBezTo>
                  <a:pt x="10213" y="1986"/>
                  <a:pt x="10219" y="1997"/>
                  <a:pt x="10213" y="2014"/>
                </a:cubicBezTo>
                <a:lnTo>
                  <a:pt x="10219" y="2020"/>
                </a:lnTo>
                <a:lnTo>
                  <a:pt x="10225" y="2043"/>
                </a:lnTo>
                <a:cubicBezTo>
                  <a:pt x="10242" y="2077"/>
                  <a:pt x="10242" y="2111"/>
                  <a:pt x="10236" y="2122"/>
                </a:cubicBezTo>
                <a:cubicBezTo>
                  <a:pt x="10230" y="2131"/>
                  <a:pt x="10210" y="2136"/>
                  <a:pt x="10191" y="2136"/>
                </a:cubicBezTo>
                <a:cubicBezTo>
                  <a:pt x="10176" y="2136"/>
                  <a:pt x="10162" y="2133"/>
                  <a:pt x="10157" y="2128"/>
                </a:cubicBezTo>
                <a:cubicBezTo>
                  <a:pt x="10145" y="2111"/>
                  <a:pt x="10157" y="2065"/>
                  <a:pt x="10174" y="2026"/>
                </a:cubicBezTo>
                <a:lnTo>
                  <a:pt x="10191" y="1992"/>
                </a:lnTo>
                <a:lnTo>
                  <a:pt x="10196" y="1980"/>
                </a:lnTo>
                <a:close/>
                <a:moveTo>
                  <a:pt x="7552" y="2060"/>
                </a:moveTo>
                <a:cubicBezTo>
                  <a:pt x="7547" y="2108"/>
                  <a:pt x="7547" y="2136"/>
                  <a:pt x="7539" y="2136"/>
                </a:cubicBezTo>
                <a:cubicBezTo>
                  <a:pt x="7538" y="2136"/>
                  <a:pt x="7537" y="2135"/>
                  <a:pt x="7535" y="2133"/>
                </a:cubicBezTo>
                <a:cubicBezTo>
                  <a:pt x="7535" y="2122"/>
                  <a:pt x="7547" y="2088"/>
                  <a:pt x="7552" y="2060"/>
                </a:cubicBezTo>
                <a:close/>
                <a:moveTo>
                  <a:pt x="12118" y="1759"/>
                </a:moveTo>
                <a:cubicBezTo>
                  <a:pt x="12131" y="1759"/>
                  <a:pt x="12144" y="1777"/>
                  <a:pt x="12137" y="1787"/>
                </a:cubicBezTo>
                <a:cubicBezTo>
                  <a:pt x="12131" y="1804"/>
                  <a:pt x="12108" y="1861"/>
                  <a:pt x="12114" y="1872"/>
                </a:cubicBezTo>
                <a:cubicBezTo>
                  <a:pt x="12125" y="1878"/>
                  <a:pt x="12142" y="1895"/>
                  <a:pt x="12148" y="1906"/>
                </a:cubicBezTo>
                <a:lnTo>
                  <a:pt x="12154" y="1923"/>
                </a:lnTo>
                <a:lnTo>
                  <a:pt x="12165" y="1963"/>
                </a:lnTo>
                <a:cubicBezTo>
                  <a:pt x="12182" y="1969"/>
                  <a:pt x="12206" y="1972"/>
                  <a:pt x="12232" y="1972"/>
                </a:cubicBezTo>
                <a:cubicBezTo>
                  <a:pt x="12257" y="1972"/>
                  <a:pt x="12284" y="1969"/>
                  <a:pt x="12307" y="1963"/>
                </a:cubicBezTo>
                <a:lnTo>
                  <a:pt x="12341" y="2014"/>
                </a:lnTo>
                <a:cubicBezTo>
                  <a:pt x="12341" y="2016"/>
                  <a:pt x="12343" y="2016"/>
                  <a:pt x="12346" y="2016"/>
                </a:cubicBezTo>
                <a:cubicBezTo>
                  <a:pt x="12354" y="2016"/>
                  <a:pt x="12369" y="2011"/>
                  <a:pt x="12369" y="2003"/>
                </a:cubicBezTo>
                <a:lnTo>
                  <a:pt x="12392" y="1963"/>
                </a:lnTo>
                <a:cubicBezTo>
                  <a:pt x="12401" y="1957"/>
                  <a:pt x="12411" y="1954"/>
                  <a:pt x="12422" y="1954"/>
                </a:cubicBezTo>
                <a:cubicBezTo>
                  <a:pt x="12448" y="1954"/>
                  <a:pt x="12475" y="1974"/>
                  <a:pt x="12483" y="2003"/>
                </a:cubicBezTo>
                <a:lnTo>
                  <a:pt x="12528" y="1986"/>
                </a:lnTo>
                <a:lnTo>
                  <a:pt x="12557" y="1969"/>
                </a:lnTo>
                <a:cubicBezTo>
                  <a:pt x="12591" y="1969"/>
                  <a:pt x="12574" y="2065"/>
                  <a:pt x="12540" y="2065"/>
                </a:cubicBezTo>
                <a:cubicBezTo>
                  <a:pt x="12531" y="2067"/>
                  <a:pt x="12521" y="2068"/>
                  <a:pt x="12510" y="2068"/>
                </a:cubicBezTo>
                <a:cubicBezTo>
                  <a:pt x="12483" y="2068"/>
                  <a:pt x="12452" y="2064"/>
                  <a:pt x="12432" y="2060"/>
                </a:cubicBezTo>
                <a:lnTo>
                  <a:pt x="12403" y="2077"/>
                </a:lnTo>
                <a:lnTo>
                  <a:pt x="12358" y="2116"/>
                </a:lnTo>
                <a:cubicBezTo>
                  <a:pt x="12345" y="2127"/>
                  <a:pt x="12332" y="2132"/>
                  <a:pt x="12320" y="2132"/>
                </a:cubicBezTo>
                <a:cubicBezTo>
                  <a:pt x="12282" y="2132"/>
                  <a:pt x="12254" y="2086"/>
                  <a:pt x="12250" y="2060"/>
                </a:cubicBezTo>
                <a:cubicBezTo>
                  <a:pt x="12250" y="2043"/>
                  <a:pt x="12246" y="2034"/>
                  <a:pt x="12239" y="2034"/>
                </a:cubicBezTo>
                <a:cubicBezTo>
                  <a:pt x="12233" y="2034"/>
                  <a:pt x="12225" y="2043"/>
                  <a:pt x="12216" y="2060"/>
                </a:cubicBezTo>
                <a:lnTo>
                  <a:pt x="12205" y="2077"/>
                </a:lnTo>
                <a:cubicBezTo>
                  <a:pt x="12199" y="2088"/>
                  <a:pt x="12188" y="2105"/>
                  <a:pt x="12188" y="2105"/>
                </a:cubicBezTo>
                <a:lnTo>
                  <a:pt x="12120" y="2048"/>
                </a:lnTo>
                <a:cubicBezTo>
                  <a:pt x="12090" y="2091"/>
                  <a:pt x="12070" y="2105"/>
                  <a:pt x="12058" y="2105"/>
                </a:cubicBezTo>
                <a:cubicBezTo>
                  <a:pt x="12050" y="2105"/>
                  <a:pt x="12046" y="2098"/>
                  <a:pt x="12046" y="2088"/>
                </a:cubicBezTo>
                <a:cubicBezTo>
                  <a:pt x="12050" y="2073"/>
                  <a:pt x="12046" y="2065"/>
                  <a:pt x="12038" y="2065"/>
                </a:cubicBezTo>
                <a:cubicBezTo>
                  <a:pt x="12034" y="2065"/>
                  <a:pt x="12029" y="2067"/>
                  <a:pt x="12023" y="2071"/>
                </a:cubicBezTo>
                <a:cubicBezTo>
                  <a:pt x="12009" y="2078"/>
                  <a:pt x="11969" y="2083"/>
                  <a:pt x="11937" y="2083"/>
                </a:cubicBezTo>
                <a:cubicBezTo>
                  <a:pt x="11916" y="2083"/>
                  <a:pt x="11899" y="2081"/>
                  <a:pt x="11893" y="2077"/>
                </a:cubicBezTo>
                <a:cubicBezTo>
                  <a:pt x="11888" y="2072"/>
                  <a:pt x="11884" y="2070"/>
                  <a:pt x="11880" y="2070"/>
                </a:cubicBezTo>
                <a:cubicBezTo>
                  <a:pt x="11870" y="2070"/>
                  <a:pt x="11863" y="2084"/>
                  <a:pt x="11859" y="2105"/>
                </a:cubicBezTo>
                <a:lnTo>
                  <a:pt x="11853" y="2128"/>
                </a:lnTo>
                <a:lnTo>
                  <a:pt x="11853" y="2139"/>
                </a:lnTo>
                <a:cubicBezTo>
                  <a:pt x="11836" y="2139"/>
                  <a:pt x="11825" y="2133"/>
                  <a:pt x="11819" y="2122"/>
                </a:cubicBezTo>
                <a:lnTo>
                  <a:pt x="11825" y="2111"/>
                </a:lnTo>
                <a:lnTo>
                  <a:pt x="11825" y="2082"/>
                </a:lnTo>
                <a:cubicBezTo>
                  <a:pt x="11826" y="2072"/>
                  <a:pt x="11823" y="2068"/>
                  <a:pt x="11816" y="2068"/>
                </a:cubicBezTo>
                <a:cubicBezTo>
                  <a:pt x="11803" y="2068"/>
                  <a:pt x="11776" y="2083"/>
                  <a:pt x="11757" y="2083"/>
                </a:cubicBezTo>
                <a:cubicBezTo>
                  <a:pt x="11755" y="2083"/>
                  <a:pt x="11753" y="2083"/>
                  <a:pt x="11751" y="2082"/>
                </a:cubicBezTo>
                <a:cubicBezTo>
                  <a:pt x="11728" y="2082"/>
                  <a:pt x="11691" y="2075"/>
                  <a:pt x="11671" y="2075"/>
                </a:cubicBezTo>
                <a:cubicBezTo>
                  <a:pt x="11666" y="2075"/>
                  <a:pt x="11662" y="2076"/>
                  <a:pt x="11660" y="2077"/>
                </a:cubicBezTo>
                <a:cubicBezTo>
                  <a:pt x="11649" y="2077"/>
                  <a:pt x="11632" y="2048"/>
                  <a:pt x="11632" y="2009"/>
                </a:cubicBezTo>
                <a:lnTo>
                  <a:pt x="11643" y="1997"/>
                </a:lnTo>
                <a:lnTo>
                  <a:pt x="11666" y="1975"/>
                </a:lnTo>
                <a:cubicBezTo>
                  <a:pt x="11669" y="1973"/>
                  <a:pt x="11674" y="1972"/>
                  <a:pt x="11680" y="1972"/>
                </a:cubicBezTo>
                <a:cubicBezTo>
                  <a:pt x="11702" y="1972"/>
                  <a:pt x="11737" y="1983"/>
                  <a:pt x="11762" y="1983"/>
                </a:cubicBezTo>
                <a:cubicBezTo>
                  <a:pt x="11776" y="1983"/>
                  <a:pt x="11787" y="1980"/>
                  <a:pt x="11791" y="1969"/>
                </a:cubicBezTo>
                <a:cubicBezTo>
                  <a:pt x="11794" y="1950"/>
                  <a:pt x="11811" y="1938"/>
                  <a:pt x="11831" y="1938"/>
                </a:cubicBezTo>
                <a:cubicBezTo>
                  <a:pt x="11840" y="1938"/>
                  <a:pt x="11850" y="1941"/>
                  <a:pt x="11859" y="1946"/>
                </a:cubicBezTo>
                <a:lnTo>
                  <a:pt x="11881" y="1969"/>
                </a:lnTo>
                <a:lnTo>
                  <a:pt x="11910" y="1997"/>
                </a:lnTo>
                <a:cubicBezTo>
                  <a:pt x="11938" y="1975"/>
                  <a:pt x="12018" y="1958"/>
                  <a:pt x="12040" y="1958"/>
                </a:cubicBezTo>
                <a:cubicBezTo>
                  <a:pt x="12063" y="1952"/>
                  <a:pt x="12069" y="1918"/>
                  <a:pt x="12069" y="1906"/>
                </a:cubicBezTo>
                <a:cubicBezTo>
                  <a:pt x="12063" y="1889"/>
                  <a:pt x="12046" y="1844"/>
                  <a:pt x="12029" y="1804"/>
                </a:cubicBezTo>
                <a:lnTo>
                  <a:pt x="12086" y="1787"/>
                </a:lnTo>
                <a:lnTo>
                  <a:pt x="12103" y="1782"/>
                </a:lnTo>
                <a:cubicBezTo>
                  <a:pt x="12105" y="1765"/>
                  <a:pt x="12111" y="1759"/>
                  <a:pt x="12118" y="1759"/>
                </a:cubicBezTo>
                <a:close/>
                <a:moveTo>
                  <a:pt x="8543" y="2062"/>
                </a:moveTo>
                <a:cubicBezTo>
                  <a:pt x="8573" y="2062"/>
                  <a:pt x="8616" y="2097"/>
                  <a:pt x="8625" y="2122"/>
                </a:cubicBezTo>
                <a:cubicBezTo>
                  <a:pt x="8629" y="2149"/>
                  <a:pt x="8588" y="2158"/>
                  <a:pt x="8557" y="2158"/>
                </a:cubicBezTo>
                <a:cubicBezTo>
                  <a:pt x="8548" y="2158"/>
                  <a:pt x="8540" y="2157"/>
                  <a:pt x="8534" y="2156"/>
                </a:cubicBezTo>
                <a:cubicBezTo>
                  <a:pt x="8500" y="2145"/>
                  <a:pt x="8494" y="2111"/>
                  <a:pt x="8517" y="2077"/>
                </a:cubicBezTo>
                <a:cubicBezTo>
                  <a:pt x="8523" y="2066"/>
                  <a:pt x="8532" y="2062"/>
                  <a:pt x="8543" y="2062"/>
                </a:cubicBezTo>
                <a:close/>
                <a:moveTo>
                  <a:pt x="10856" y="1977"/>
                </a:moveTo>
                <a:cubicBezTo>
                  <a:pt x="10865" y="1977"/>
                  <a:pt x="10873" y="1980"/>
                  <a:pt x="10877" y="1986"/>
                </a:cubicBezTo>
                <a:cubicBezTo>
                  <a:pt x="10886" y="1998"/>
                  <a:pt x="10894" y="2002"/>
                  <a:pt x="10902" y="2002"/>
                </a:cubicBezTo>
                <a:cubicBezTo>
                  <a:pt x="10919" y="2002"/>
                  <a:pt x="10933" y="1981"/>
                  <a:pt x="10946" y="1981"/>
                </a:cubicBezTo>
                <a:cubicBezTo>
                  <a:pt x="10950" y="1981"/>
                  <a:pt x="10953" y="1982"/>
                  <a:pt x="10957" y="1986"/>
                </a:cubicBezTo>
                <a:lnTo>
                  <a:pt x="10985" y="2014"/>
                </a:lnTo>
                <a:cubicBezTo>
                  <a:pt x="11008" y="2048"/>
                  <a:pt x="11019" y="2094"/>
                  <a:pt x="11019" y="2099"/>
                </a:cubicBezTo>
                <a:cubicBezTo>
                  <a:pt x="11019" y="2103"/>
                  <a:pt x="11013" y="2107"/>
                  <a:pt x="11004" y="2107"/>
                </a:cubicBezTo>
                <a:cubicBezTo>
                  <a:pt x="11000" y="2107"/>
                  <a:pt x="10996" y="2107"/>
                  <a:pt x="10991" y="2105"/>
                </a:cubicBezTo>
                <a:cubicBezTo>
                  <a:pt x="10984" y="2105"/>
                  <a:pt x="10944" y="2100"/>
                  <a:pt x="10907" y="2100"/>
                </a:cubicBezTo>
                <a:cubicBezTo>
                  <a:pt x="10875" y="2100"/>
                  <a:pt x="10845" y="2103"/>
                  <a:pt x="10837" y="2116"/>
                </a:cubicBezTo>
                <a:cubicBezTo>
                  <a:pt x="10834" y="2126"/>
                  <a:pt x="10825" y="2130"/>
                  <a:pt x="10814" y="2130"/>
                </a:cubicBezTo>
                <a:cubicBezTo>
                  <a:pt x="10792" y="2130"/>
                  <a:pt x="10762" y="2114"/>
                  <a:pt x="10747" y="2099"/>
                </a:cubicBezTo>
                <a:cubicBezTo>
                  <a:pt x="10744" y="2095"/>
                  <a:pt x="10740" y="2094"/>
                  <a:pt x="10737" y="2094"/>
                </a:cubicBezTo>
                <a:cubicBezTo>
                  <a:pt x="10720" y="2094"/>
                  <a:pt x="10700" y="2132"/>
                  <a:pt x="10696" y="2150"/>
                </a:cubicBezTo>
                <a:cubicBezTo>
                  <a:pt x="10694" y="2157"/>
                  <a:pt x="10691" y="2160"/>
                  <a:pt x="10687" y="2160"/>
                </a:cubicBezTo>
                <a:cubicBezTo>
                  <a:pt x="10673" y="2160"/>
                  <a:pt x="10646" y="2130"/>
                  <a:pt x="10633" y="2116"/>
                </a:cubicBezTo>
                <a:cubicBezTo>
                  <a:pt x="10626" y="2106"/>
                  <a:pt x="10605" y="2102"/>
                  <a:pt x="10588" y="2102"/>
                </a:cubicBezTo>
                <a:cubicBezTo>
                  <a:pt x="10578" y="2102"/>
                  <a:pt x="10569" y="2103"/>
                  <a:pt x="10565" y="2105"/>
                </a:cubicBezTo>
                <a:cubicBezTo>
                  <a:pt x="10554" y="2111"/>
                  <a:pt x="10457" y="2139"/>
                  <a:pt x="10423" y="2150"/>
                </a:cubicBezTo>
                <a:cubicBezTo>
                  <a:pt x="10422" y="2151"/>
                  <a:pt x="10422" y="2151"/>
                  <a:pt x="10421" y="2151"/>
                </a:cubicBezTo>
                <a:cubicBezTo>
                  <a:pt x="10384" y="2151"/>
                  <a:pt x="10281" y="2036"/>
                  <a:pt x="10287" y="2003"/>
                </a:cubicBezTo>
                <a:cubicBezTo>
                  <a:pt x="10289" y="1987"/>
                  <a:pt x="10296" y="1981"/>
                  <a:pt x="10304" y="1981"/>
                </a:cubicBezTo>
                <a:cubicBezTo>
                  <a:pt x="10316" y="1981"/>
                  <a:pt x="10329" y="1993"/>
                  <a:pt x="10332" y="2003"/>
                </a:cubicBezTo>
                <a:cubicBezTo>
                  <a:pt x="10344" y="2020"/>
                  <a:pt x="10361" y="2048"/>
                  <a:pt x="10361" y="2060"/>
                </a:cubicBezTo>
                <a:cubicBezTo>
                  <a:pt x="10361" y="2064"/>
                  <a:pt x="10364" y="2066"/>
                  <a:pt x="10370" y="2066"/>
                </a:cubicBezTo>
                <a:cubicBezTo>
                  <a:pt x="10380" y="2066"/>
                  <a:pt x="10396" y="2061"/>
                  <a:pt x="10417" y="2054"/>
                </a:cubicBezTo>
                <a:lnTo>
                  <a:pt x="10423" y="2031"/>
                </a:lnTo>
                <a:cubicBezTo>
                  <a:pt x="10433" y="2012"/>
                  <a:pt x="10434" y="1984"/>
                  <a:pt x="10449" y="1984"/>
                </a:cubicBezTo>
                <a:cubicBezTo>
                  <a:pt x="10451" y="1984"/>
                  <a:pt x="10454" y="1984"/>
                  <a:pt x="10457" y="1986"/>
                </a:cubicBezTo>
                <a:cubicBezTo>
                  <a:pt x="10469" y="1992"/>
                  <a:pt x="10474" y="2020"/>
                  <a:pt x="10480" y="2037"/>
                </a:cubicBezTo>
                <a:cubicBezTo>
                  <a:pt x="10480" y="2037"/>
                  <a:pt x="10486" y="2043"/>
                  <a:pt x="10486" y="2043"/>
                </a:cubicBezTo>
                <a:lnTo>
                  <a:pt x="10497" y="2048"/>
                </a:lnTo>
                <a:cubicBezTo>
                  <a:pt x="10502" y="2048"/>
                  <a:pt x="10537" y="2018"/>
                  <a:pt x="10554" y="2018"/>
                </a:cubicBezTo>
                <a:cubicBezTo>
                  <a:pt x="10556" y="2018"/>
                  <a:pt x="10558" y="2019"/>
                  <a:pt x="10559" y="2020"/>
                </a:cubicBezTo>
                <a:cubicBezTo>
                  <a:pt x="10561" y="2022"/>
                  <a:pt x="10564" y="2023"/>
                  <a:pt x="10567" y="2023"/>
                </a:cubicBezTo>
                <a:cubicBezTo>
                  <a:pt x="10589" y="2023"/>
                  <a:pt x="10640" y="1982"/>
                  <a:pt x="10674" y="1982"/>
                </a:cubicBezTo>
                <a:cubicBezTo>
                  <a:pt x="10680" y="1982"/>
                  <a:pt x="10685" y="1983"/>
                  <a:pt x="10690" y="1986"/>
                </a:cubicBezTo>
                <a:cubicBezTo>
                  <a:pt x="10718" y="2003"/>
                  <a:pt x="10752" y="2026"/>
                  <a:pt x="10764" y="2037"/>
                </a:cubicBezTo>
                <a:lnTo>
                  <a:pt x="10775" y="2048"/>
                </a:lnTo>
                <a:lnTo>
                  <a:pt x="10786" y="2060"/>
                </a:lnTo>
                <a:cubicBezTo>
                  <a:pt x="10791" y="2064"/>
                  <a:pt x="10796" y="2066"/>
                  <a:pt x="10801" y="2066"/>
                </a:cubicBezTo>
                <a:cubicBezTo>
                  <a:pt x="10809" y="2066"/>
                  <a:pt x="10817" y="2061"/>
                  <a:pt x="10820" y="2054"/>
                </a:cubicBezTo>
                <a:lnTo>
                  <a:pt x="10820" y="2043"/>
                </a:lnTo>
                <a:cubicBezTo>
                  <a:pt x="10813" y="1993"/>
                  <a:pt x="10836" y="1977"/>
                  <a:pt x="10856" y="1977"/>
                </a:cubicBezTo>
                <a:close/>
                <a:moveTo>
                  <a:pt x="9322" y="2030"/>
                </a:moveTo>
                <a:cubicBezTo>
                  <a:pt x="9346" y="2030"/>
                  <a:pt x="9440" y="2050"/>
                  <a:pt x="9476" y="2060"/>
                </a:cubicBezTo>
                <a:cubicBezTo>
                  <a:pt x="9515" y="2071"/>
                  <a:pt x="9544" y="2105"/>
                  <a:pt x="9544" y="2111"/>
                </a:cubicBezTo>
                <a:cubicBezTo>
                  <a:pt x="9544" y="2116"/>
                  <a:pt x="9532" y="2133"/>
                  <a:pt x="9515" y="2145"/>
                </a:cubicBezTo>
                <a:cubicBezTo>
                  <a:pt x="9506" y="2150"/>
                  <a:pt x="9450" y="2163"/>
                  <a:pt x="9427" y="2163"/>
                </a:cubicBezTo>
                <a:cubicBezTo>
                  <a:pt x="9423" y="2163"/>
                  <a:pt x="9420" y="2163"/>
                  <a:pt x="9419" y="2162"/>
                </a:cubicBezTo>
                <a:cubicBezTo>
                  <a:pt x="9413" y="2150"/>
                  <a:pt x="9351" y="2099"/>
                  <a:pt x="9334" y="2088"/>
                </a:cubicBezTo>
                <a:cubicBezTo>
                  <a:pt x="9311" y="2071"/>
                  <a:pt x="9311" y="2043"/>
                  <a:pt x="9317" y="2031"/>
                </a:cubicBezTo>
                <a:cubicBezTo>
                  <a:pt x="9317" y="2031"/>
                  <a:pt x="9319" y="2030"/>
                  <a:pt x="9322" y="2030"/>
                </a:cubicBezTo>
                <a:close/>
                <a:moveTo>
                  <a:pt x="11240" y="1782"/>
                </a:moveTo>
                <a:cubicBezTo>
                  <a:pt x="11249" y="1782"/>
                  <a:pt x="11284" y="1796"/>
                  <a:pt x="11306" y="1796"/>
                </a:cubicBezTo>
                <a:cubicBezTo>
                  <a:pt x="11311" y="1796"/>
                  <a:pt x="11316" y="1795"/>
                  <a:pt x="11320" y="1793"/>
                </a:cubicBezTo>
                <a:cubicBezTo>
                  <a:pt x="11322" y="1791"/>
                  <a:pt x="11324" y="1789"/>
                  <a:pt x="11325" y="1789"/>
                </a:cubicBezTo>
                <a:cubicBezTo>
                  <a:pt x="11330" y="1789"/>
                  <a:pt x="11329" y="1806"/>
                  <a:pt x="11320" y="1833"/>
                </a:cubicBezTo>
                <a:lnTo>
                  <a:pt x="11314" y="1861"/>
                </a:lnTo>
                <a:lnTo>
                  <a:pt x="11314" y="1901"/>
                </a:lnTo>
                <a:cubicBezTo>
                  <a:pt x="11308" y="1941"/>
                  <a:pt x="11291" y="2026"/>
                  <a:pt x="11303" y="2031"/>
                </a:cubicBezTo>
                <a:cubicBezTo>
                  <a:pt x="11304" y="2032"/>
                  <a:pt x="11305" y="2032"/>
                  <a:pt x="11306" y="2032"/>
                </a:cubicBezTo>
                <a:cubicBezTo>
                  <a:pt x="11322" y="2032"/>
                  <a:pt x="11358" y="2003"/>
                  <a:pt x="11380" y="2003"/>
                </a:cubicBezTo>
                <a:cubicBezTo>
                  <a:pt x="11386" y="2003"/>
                  <a:pt x="11390" y="2004"/>
                  <a:pt x="11393" y="2009"/>
                </a:cubicBezTo>
                <a:cubicBezTo>
                  <a:pt x="11397" y="2014"/>
                  <a:pt x="11403" y="2016"/>
                  <a:pt x="11409" y="2016"/>
                </a:cubicBezTo>
                <a:cubicBezTo>
                  <a:pt x="11427" y="2016"/>
                  <a:pt x="11451" y="1993"/>
                  <a:pt x="11456" y="1980"/>
                </a:cubicBezTo>
                <a:cubicBezTo>
                  <a:pt x="11460" y="1974"/>
                  <a:pt x="11466" y="1972"/>
                  <a:pt x="11473" y="1972"/>
                </a:cubicBezTo>
                <a:cubicBezTo>
                  <a:pt x="11485" y="1972"/>
                  <a:pt x="11498" y="1979"/>
                  <a:pt x="11501" y="1986"/>
                </a:cubicBezTo>
                <a:cubicBezTo>
                  <a:pt x="11507" y="1992"/>
                  <a:pt x="11501" y="2020"/>
                  <a:pt x="11496" y="2026"/>
                </a:cubicBezTo>
                <a:cubicBezTo>
                  <a:pt x="11484" y="2037"/>
                  <a:pt x="11507" y="2043"/>
                  <a:pt x="11518" y="2043"/>
                </a:cubicBezTo>
                <a:cubicBezTo>
                  <a:pt x="11524" y="2043"/>
                  <a:pt x="11547" y="2020"/>
                  <a:pt x="11552" y="2009"/>
                </a:cubicBezTo>
                <a:cubicBezTo>
                  <a:pt x="11554" y="2006"/>
                  <a:pt x="11556" y="2005"/>
                  <a:pt x="11560" y="2005"/>
                </a:cubicBezTo>
                <a:cubicBezTo>
                  <a:pt x="11572" y="2005"/>
                  <a:pt x="11595" y="2018"/>
                  <a:pt x="11603" y="2031"/>
                </a:cubicBezTo>
                <a:cubicBezTo>
                  <a:pt x="11615" y="2043"/>
                  <a:pt x="11586" y="2065"/>
                  <a:pt x="11541" y="2077"/>
                </a:cubicBezTo>
                <a:lnTo>
                  <a:pt x="11513" y="2128"/>
                </a:lnTo>
                <a:lnTo>
                  <a:pt x="11490" y="2167"/>
                </a:lnTo>
                <a:cubicBezTo>
                  <a:pt x="11475" y="2137"/>
                  <a:pt x="11424" y="2137"/>
                  <a:pt x="11384" y="2137"/>
                </a:cubicBezTo>
                <a:cubicBezTo>
                  <a:pt x="11364" y="2137"/>
                  <a:pt x="11346" y="2137"/>
                  <a:pt x="11337" y="2133"/>
                </a:cubicBezTo>
                <a:cubicBezTo>
                  <a:pt x="11303" y="2122"/>
                  <a:pt x="11263" y="2105"/>
                  <a:pt x="11257" y="2105"/>
                </a:cubicBezTo>
                <a:cubicBezTo>
                  <a:pt x="11257" y="2105"/>
                  <a:pt x="11256" y="2104"/>
                  <a:pt x="11255" y="2104"/>
                </a:cubicBezTo>
                <a:cubicBezTo>
                  <a:pt x="11246" y="2104"/>
                  <a:pt x="11211" y="2134"/>
                  <a:pt x="11200" y="2145"/>
                </a:cubicBezTo>
                <a:cubicBezTo>
                  <a:pt x="11196" y="2152"/>
                  <a:pt x="11188" y="2155"/>
                  <a:pt x="11179" y="2155"/>
                </a:cubicBezTo>
                <a:cubicBezTo>
                  <a:pt x="11166" y="2155"/>
                  <a:pt x="11151" y="2149"/>
                  <a:pt x="11138" y="2139"/>
                </a:cubicBezTo>
                <a:lnTo>
                  <a:pt x="11110" y="2145"/>
                </a:lnTo>
                <a:lnTo>
                  <a:pt x="11098" y="2150"/>
                </a:lnTo>
                <a:cubicBezTo>
                  <a:pt x="11095" y="2155"/>
                  <a:pt x="11092" y="2157"/>
                  <a:pt x="11089" y="2157"/>
                </a:cubicBezTo>
                <a:cubicBezTo>
                  <a:pt x="11079" y="2157"/>
                  <a:pt x="11070" y="2139"/>
                  <a:pt x="11070" y="2105"/>
                </a:cubicBezTo>
                <a:cubicBezTo>
                  <a:pt x="11070" y="2060"/>
                  <a:pt x="11212" y="1975"/>
                  <a:pt x="11212" y="1958"/>
                </a:cubicBezTo>
                <a:cubicBezTo>
                  <a:pt x="11212" y="1939"/>
                  <a:pt x="11224" y="1928"/>
                  <a:pt x="11234" y="1928"/>
                </a:cubicBezTo>
                <a:cubicBezTo>
                  <a:pt x="11236" y="1928"/>
                  <a:pt x="11238" y="1928"/>
                  <a:pt x="11240" y="1929"/>
                </a:cubicBezTo>
                <a:cubicBezTo>
                  <a:pt x="11240" y="1929"/>
                  <a:pt x="11241" y="1929"/>
                  <a:pt x="11241" y="1929"/>
                </a:cubicBezTo>
                <a:cubicBezTo>
                  <a:pt x="11246" y="1929"/>
                  <a:pt x="11251" y="1849"/>
                  <a:pt x="11229" y="1833"/>
                </a:cubicBezTo>
                <a:cubicBezTo>
                  <a:pt x="11206" y="1821"/>
                  <a:pt x="11229" y="1787"/>
                  <a:pt x="11240" y="1782"/>
                </a:cubicBezTo>
                <a:close/>
                <a:moveTo>
                  <a:pt x="4752" y="2135"/>
                </a:moveTo>
                <a:cubicBezTo>
                  <a:pt x="4764" y="2135"/>
                  <a:pt x="4774" y="2144"/>
                  <a:pt x="4778" y="2156"/>
                </a:cubicBezTo>
                <a:lnTo>
                  <a:pt x="4778" y="2162"/>
                </a:lnTo>
                <a:lnTo>
                  <a:pt x="4749" y="2201"/>
                </a:lnTo>
                <a:cubicBezTo>
                  <a:pt x="4740" y="2254"/>
                  <a:pt x="4718" y="2291"/>
                  <a:pt x="4695" y="2291"/>
                </a:cubicBezTo>
                <a:cubicBezTo>
                  <a:pt x="4690" y="2291"/>
                  <a:pt x="4686" y="2289"/>
                  <a:pt x="4681" y="2287"/>
                </a:cubicBezTo>
                <a:cubicBezTo>
                  <a:pt x="4677" y="2284"/>
                  <a:pt x="4671" y="2282"/>
                  <a:pt x="4664" y="2282"/>
                </a:cubicBezTo>
                <a:cubicBezTo>
                  <a:pt x="4635" y="2282"/>
                  <a:pt x="4586" y="2304"/>
                  <a:pt x="4571" y="2304"/>
                </a:cubicBezTo>
                <a:cubicBezTo>
                  <a:pt x="4570" y="2304"/>
                  <a:pt x="4569" y="2304"/>
                  <a:pt x="4568" y="2304"/>
                </a:cubicBezTo>
                <a:lnTo>
                  <a:pt x="4556" y="2298"/>
                </a:lnTo>
                <a:cubicBezTo>
                  <a:pt x="4551" y="2292"/>
                  <a:pt x="4551" y="2270"/>
                  <a:pt x="4556" y="2270"/>
                </a:cubicBezTo>
                <a:lnTo>
                  <a:pt x="4579" y="2247"/>
                </a:lnTo>
                <a:cubicBezTo>
                  <a:pt x="4591" y="2245"/>
                  <a:pt x="4608" y="2243"/>
                  <a:pt x="4628" y="2243"/>
                </a:cubicBezTo>
                <a:cubicBezTo>
                  <a:pt x="4655" y="2243"/>
                  <a:pt x="4686" y="2246"/>
                  <a:pt x="4710" y="2253"/>
                </a:cubicBezTo>
                <a:lnTo>
                  <a:pt x="4727" y="2179"/>
                </a:lnTo>
                <a:cubicBezTo>
                  <a:pt x="4732" y="2173"/>
                  <a:pt x="4727" y="2156"/>
                  <a:pt x="4732" y="2150"/>
                </a:cubicBezTo>
                <a:lnTo>
                  <a:pt x="4738" y="2139"/>
                </a:lnTo>
                <a:cubicBezTo>
                  <a:pt x="4743" y="2136"/>
                  <a:pt x="4748" y="2135"/>
                  <a:pt x="4752" y="2135"/>
                </a:cubicBezTo>
                <a:close/>
                <a:moveTo>
                  <a:pt x="5835" y="2201"/>
                </a:moveTo>
                <a:cubicBezTo>
                  <a:pt x="5851" y="2201"/>
                  <a:pt x="5861" y="2271"/>
                  <a:pt x="5861" y="2298"/>
                </a:cubicBezTo>
                <a:cubicBezTo>
                  <a:pt x="5861" y="2321"/>
                  <a:pt x="5869" y="2341"/>
                  <a:pt x="5881" y="2341"/>
                </a:cubicBezTo>
                <a:cubicBezTo>
                  <a:pt x="5884" y="2341"/>
                  <a:pt x="5887" y="2340"/>
                  <a:pt x="5890" y="2338"/>
                </a:cubicBezTo>
                <a:cubicBezTo>
                  <a:pt x="5891" y="2337"/>
                  <a:pt x="5891" y="2337"/>
                  <a:pt x="5892" y="2337"/>
                </a:cubicBezTo>
                <a:cubicBezTo>
                  <a:pt x="5907" y="2337"/>
                  <a:pt x="5911" y="2389"/>
                  <a:pt x="5890" y="2394"/>
                </a:cubicBezTo>
                <a:cubicBezTo>
                  <a:pt x="5887" y="2396"/>
                  <a:pt x="5884" y="2397"/>
                  <a:pt x="5881" y="2397"/>
                </a:cubicBezTo>
                <a:cubicBezTo>
                  <a:pt x="5859" y="2397"/>
                  <a:pt x="5820" y="2370"/>
                  <a:pt x="5810" y="2360"/>
                </a:cubicBezTo>
                <a:cubicBezTo>
                  <a:pt x="5799" y="2355"/>
                  <a:pt x="5782" y="2332"/>
                  <a:pt x="5771" y="2321"/>
                </a:cubicBezTo>
                <a:lnTo>
                  <a:pt x="5765" y="2304"/>
                </a:lnTo>
                <a:cubicBezTo>
                  <a:pt x="5760" y="2304"/>
                  <a:pt x="5768" y="2286"/>
                  <a:pt x="5774" y="2286"/>
                </a:cubicBezTo>
                <a:cubicBezTo>
                  <a:pt x="5775" y="2286"/>
                  <a:pt x="5776" y="2286"/>
                  <a:pt x="5776" y="2287"/>
                </a:cubicBezTo>
                <a:lnTo>
                  <a:pt x="5788" y="2287"/>
                </a:lnTo>
                <a:cubicBezTo>
                  <a:pt x="5789" y="2287"/>
                  <a:pt x="5790" y="2287"/>
                  <a:pt x="5791" y="2287"/>
                </a:cubicBezTo>
                <a:cubicBezTo>
                  <a:pt x="5800" y="2287"/>
                  <a:pt x="5804" y="2268"/>
                  <a:pt x="5799" y="2253"/>
                </a:cubicBezTo>
                <a:cubicBezTo>
                  <a:pt x="5793" y="2241"/>
                  <a:pt x="5822" y="2213"/>
                  <a:pt x="5833" y="2201"/>
                </a:cubicBezTo>
                <a:cubicBezTo>
                  <a:pt x="5834" y="2201"/>
                  <a:pt x="5834" y="2201"/>
                  <a:pt x="5835" y="2201"/>
                </a:cubicBezTo>
                <a:close/>
                <a:moveTo>
                  <a:pt x="23646" y="2377"/>
                </a:moveTo>
                <a:cubicBezTo>
                  <a:pt x="23647" y="2377"/>
                  <a:pt x="23648" y="2377"/>
                  <a:pt x="23649" y="2377"/>
                </a:cubicBezTo>
                <a:cubicBezTo>
                  <a:pt x="23666" y="2377"/>
                  <a:pt x="23683" y="2389"/>
                  <a:pt x="23694" y="2406"/>
                </a:cubicBezTo>
                <a:lnTo>
                  <a:pt x="23694" y="2417"/>
                </a:lnTo>
                <a:lnTo>
                  <a:pt x="23689" y="2468"/>
                </a:lnTo>
                <a:cubicBezTo>
                  <a:pt x="23717" y="2502"/>
                  <a:pt x="23706" y="2559"/>
                  <a:pt x="23694" y="2570"/>
                </a:cubicBezTo>
                <a:cubicBezTo>
                  <a:pt x="23677" y="2582"/>
                  <a:pt x="23677" y="2599"/>
                  <a:pt x="23700" y="2599"/>
                </a:cubicBezTo>
                <a:lnTo>
                  <a:pt x="23711" y="2604"/>
                </a:lnTo>
                <a:cubicBezTo>
                  <a:pt x="23723" y="2610"/>
                  <a:pt x="23740" y="2621"/>
                  <a:pt x="23740" y="2638"/>
                </a:cubicBezTo>
                <a:cubicBezTo>
                  <a:pt x="23751" y="2661"/>
                  <a:pt x="23740" y="2667"/>
                  <a:pt x="23717" y="2672"/>
                </a:cubicBezTo>
                <a:lnTo>
                  <a:pt x="23694" y="2678"/>
                </a:lnTo>
                <a:cubicBezTo>
                  <a:pt x="23694" y="2695"/>
                  <a:pt x="23689" y="2706"/>
                  <a:pt x="23689" y="2718"/>
                </a:cubicBezTo>
                <a:cubicBezTo>
                  <a:pt x="23660" y="2701"/>
                  <a:pt x="23632" y="2684"/>
                  <a:pt x="23637" y="2661"/>
                </a:cubicBezTo>
                <a:cubicBezTo>
                  <a:pt x="23643" y="2641"/>
                  <a:pt x="23630" y="2634"/>
                  <a:pt x="23614" y="2634"/>
                </a:cubicBezTo>
                <a:cubicBezTo>
                  <a:pt x="23598" y="2634"/>
                  <a:pt x="23578" y="2641"/>
                  <a:pt x="23569" y="2650"/>
                </a:cubicBezTo>
                <a:cubicBezTo>
                  <a:pt x="23566" y="2653"/>
                  <a:pt x="23563" y="2654"/>
                  <a:pt x="23559" y="2654"/>
                </a:cubicBezTo>
                <a:cubicBezTo>
                  <a:pt x="23540" y="2654"/>
                  <a:pt x="23512" y="2624"/>
                  <a:pt x="23507" y="2610"/>
                </a:cubicBezTo>
                <a:cubicBezTo>
                  <a:pt x="23506" y="2607"/>
                  <a:pt x="23505" y="2606"/>
                  <a:pt x="23503" y="2606"/>
                </a:cubicBezTo>
                <a:cubicBezTo>
                  <a:pt x="23493" y="2606"/>
                  <a:pt x="23472" y="2640"/>
                  <a:pt x="23467" y="2650"/>
                </a:cubicBezTo>
                <a:cubicBezTo>
                  <a:pt x="23466" y="2653"/>
                  <a:pt x="23463" y="2654"/>
                  <a:pt x="23460" y="2654"/>
                </a:cubicBezTo>
                <a:cubicBezTo>
                  <a:pt x="23453" y="2654"/>
                  <a:pt x="23443" y="2646"/>
                  <a:pt x="23439" y="2638"/>
                </a:cubicBezTo>
                <a:cubicBezTo>
                  <a:pt x="23433" y="2633"/>
                  <a:pt x="23512" y="2564"/>
                  <a:pt x="23553" y="2564"/>
                </a:cubicBezTo>
                <a:cubicBezTo>
                  <a:pt x="23555" y="2564"/>
                  <a:pt x="23557" y="2564"/>
                  <a:pt x="23558" y="2565"/>
                </a:cubicBezTo>
                <a:cubicBezTo>
                  <a:pt x="23598" y="2565"/>
                  <a:pt x="23586" y="2525"/>
                  <a:pt x="23575" y="2514"/>
                </a:cubicBezTo>
                <a:cubicBezTo>
                  <a:pt x="23564" y="2502"/>
                  <a:pt x="23569" y="2457"/>
                  <a:pt x="23581" y="2445"/>
                </a:cubicBezTo>
                <a:cubicBezTo>
                  <a:pt x="23586" y="2429"/>
                  <a:pt x="23628" y="2377"/>
                  <a:pt x="23646" y="2377"/>
                </a:cubicBezTo>
                <a:close/>
                <a:moveTo>
                  <a:pt x="3189" y="2491"/>
                </a:moveTo>
                <a:cubicBezTo>
                  <a:pt x="3234" y="2508"/>
                  <a:pt x="3268" y="2536"/>
                  <a:pt x="3268" y="2559"/>
                </a:cubicBezTo>
                <a:cubicBezTo>
                  <a:pt x="3266" y="2567"/>
                  <a:pt x="3257" y="2570"/>
                  <a:pt x="3246" y="2570"/>
                </a:cubicBezTo>
                <a:cubicBezTo>
                  <a:pt x="3233" y="2570"/>
                  <a:pt x="3218" y="2567"/>
                  <a:pt x="3206" y="2567"/>
                </a:cubicBezTo>
                <a:cubicBezTo>
                  <a:pt x="3199" y="2567"/>
                  <a:pt x="3193" y="2568"/>
                  <a:pt x="3189" y="2570"/>
                </a:cubicBezTo>
                <a:cubicBezTo>
                  <a:pt x="3178" y="2582"/>
                  <a:pt x="3212" y="2655"/>
                  <a:pt x="3223" y="2678"/>
                </a:cubicBezTo>
                <a:cubicBezTo>
                  <a:pt x="3238" y="2698"/>
                  <a:pt x="3219" y="2726"/>
                  <a:pt x="3202" y="2726"/>
                </a:cubicBezTo>
                <a:cubicBezTo>
                  <a:pt x="3200" y="2726"/>
                  <a:pt x="3197" y="2725"/>
                  <a:pt x="3195" y="2723"/>
                </a:cubicBezTo>
                <a:cubicBezTo>
                  <a:pt x="3183" y="2712"/>
                  <a:pt x="3161" y="2644"/>
                  <a:pt x="3144" y="2576"/>
                </a:cubicBezTo>
                <a:lnTo>
                  <a:pt x="3161" y="2542"/>
                </a:lnTo>
                <a:lnTo>
                  <a:pt x="3189" y="2491"/>
                </a:lnTo>
                <a:close/>
                <a:moveTo>
                  <a:pt x="3711" y="2621"/>
                </a:moveTo>
                <a:lnTo>
                  <a:pt x="3711" y="2621"/>
                </a:lnTo>
                <a:cubicBezTo>
                  <a:pt x="3756" y="2633"/>
                  <a:pt x="3785" y="2667"/>
                  <a:pt x="3773" y="2706"/>
                </a:cubicBezTo>
                <a:cubicBezTo>
                  <a:pt x="3765" y="2732"/>
                  <a:pt x="3725" y="2754"/>
                  <a:pt x="3698" y="2754"/>
                </a:cubicBezTo>
                <a:cubicBezTo>
                  <a:pt x="3689" y="2754"/>
                  <a:pt x="3681" y="2752"/>
                  <a:pt x="3677" y="2746"/>
                </a:cubicBezTo>
                <a:cubicBezTo>
                  <a:pt x="3660" y="2723"/>
                  <a:pt x="3660" y="2706"/>
                  <a:pt x="3683" y="2706"/>
                </a:cubicBezTo>
                <a:lnTo>
                  <a:pt x="3694" y="2712"/>
                </a:lnTo>
                <a:cubicBezTo>
                  <a:pt x="3701" y="2722"/>
                  <a:pt x="3707" y="2726"/>
                  <a:pt x="3712" y="2726"/>
                </a:cubicBezTo>
                <a:cubicBezTo>
                  <a:pt x="3718" y="2726"/>
                  <a:pt x="3720" y="2717"/>
                  <a:pt x="3717" y="2701"/>
                </a:cubicBezTo>
                <a:lnTo>
                  <a:pt x="3711" y="2621"/>
                </a:lnTo>
                <a:close/>
                <a:moveTo>
                  <a:pt x="2518" y="2384"/>
                </a:moveTo>
                <a:cubicBezTo>
                  <a:pt x="2531" y="2384"/>
                  <a:pt x="2542" y="2409"/>
                  <a:pt x="2542" y="2445"/>
                </a:cubicBezTo>
                <a:lnTo>
                  <a:pt x="2537" y="2474"/>
                </a:lnTo>
                <a:cubicBezTo>
                  <a:pt x="2508" y="2559"/>
                  <a:pt x="2593" y="2565"/>
                  <a:pt x="2593" y="2627"/>
                </a:cubicBezTo>
                <a:lnTo>
                  <a:pt x="2593" y="2633"/>
                </a:lnTo>
                <a:cubicBezTo>
                  <a:pt x="2610" y="2633"/>
                  <a:pt x="2656" y="2599"/>
                  <a:pt x="2695" y="2565"/>
                </a:cubicBezTo>
                <a:lnTo>
                  <a:pt x="2747" y="2599"/>
                </a:lnTo>
                <a:cubicBezTo>
                  <a:pt x="2751" y="2603"/>
                  <a:pt x="2758" y="2605"/>
                  <a:pt x="2765" y="2605"/>
                </a:cubicBezTo>
                <a:cubicBezTo>
                  <a:pt x="2777" y="2605"/>
                  <a:pt x="2791" y="2600"/>
                  <a:pt x="2798" y="2593"/>
                </a:cubicBezTo>
                <a:cubicBezTo>
                  <a:pt x="2808" y="2585"/>
                  <a:pt x="2815" y="2578"/>
                  <a:pt x="2821" y="2578"/>
                </a:cubicBezTo>
                <a:cubicBezTo>
                  <a:pt x="2827" y="2578"/>
                  <a:pt x="2831" y="2586"/>
                  <a:pt x="2837" y="2610"/>
                </a:cubicBezTo>
                <a:lnTo>
                  <a:pt x="2837" y="2633"/>
                </a:lnTo>
                <a:cubicBezTo>
                  <a:pt x="2845" y="2637"/>
                  <a:pt x="2853" y="2641"/>
                  <a:pt x="2859" y="2641"/>
                </a:cubicBezTo>
                <a:cubicBezTo>
                  <a:pt x="2862" y="2641"/>
                  <a:pt x="2864" y="2640"/>
                  <a:pt x="2866" y="2638"/>
                </a:cubicBezTo>
                <a:cubicBezTo>
                  <a:pt x="2866" y="2633"/>
                  <a:pt x="2860" y="2627"/>
                  <a:pt x="2866" y="2627"/>
                </a:cubicBezTo>
                <a:cubicBezTo>
                  <a:pt x="2868" y="2624"/>
                  <a:pt x="2871" y="2623"/>
                  <a:pt x="2873" y="2623"/>
                </a:cubicBezTo>
                <a:cubicBezTo>
                  <a:pt x="2876" y="2623"/>
                  <a:pt x="2877" y="2624"/>
                  <a:pt x="2877" y="2627"/>
                </a:cubicBezTo>
                <a:cubicBezTo>
                  <a:pt x="2877" y="2621"/>
                  <a:pt x="2883" y="2616"/>
                  <a:pt x="2877" y="2610"/>
                </a:cubicBezTo>
                <a:cubicBezTo>
                  <a:pt x="2877" y="2576"/>
                  <a:pt x="2866" y="2519"/>
                  <a:pt x="2866" y="2514"/>
                </a:cubicBezTo>
                <a:cubicBezTo>
                  <a:pt x="2866" y="2514"/>
                  <a:pt x="2900" y="2479"/>
                  <a:pt x="2919" y="2479"/>
                </a:cubicBezTo>
                <a:cubicBezTo>
                  <a:pt x="2920" y="2479"/>
                  <a:pt x="2921" y="2479"/>
                  <a:pt x="2922" y="2480"/>
                </a:cubicBezTo>
                <a:cubicBezTo>
                  <a:pt x="2939" y="2480"/>
                  <a:pt x="2945" y="2531"/>
                  <a:pt x="2934" y="2582"/>
                </a:cubicBezTo>
                <a:lnTo>
                  <a:pt x="2973" y="2604"/>
                </a:lnTo>
                <a:cubicBezTo>
                  <a:pt x="2977" y="2606"/>
                  <a:pt x="2982" y="2607"/>
                  <a:pt x="2986" y="2607"/>
                </a:cubicBezTo>
                <a:cubicBezTo>
                  <a:pt x="2992" y="2607"/>
                  <a:pt x="2998" y="2606"/>
                  <a:pt x="3004" y="2606"/>
                </a:cubicBezTo>
                <a:cubicBezTo>
                  <a:pt x="3017" y="2606"/>
                  <a:pt x="3027" y="2612"/>
                  <a:pt x="3030" y="2650"/>
                </a:cubicBezTo>
                <a:lnTo>
                  <a:pt x="3036" y="2723"/>
                </a:lnTo>
                <a:cubicBezTo>
                  <a:pt x="3029" y="2740"/>
                  <a:pt x="3013" y="2747"/>
                  <a:pt x="2995" y="2747"/>
                </a:cubicBezTo>
                <a:cubicBezTo>
                  <a:pt x="2972" y="2747"/>
                  <a:pt x="2946" y="2734"/>
                  <a:pt x="2939" y="2718"/>
                </a:cubicBezTo>
                <a:cubicBezTo>
                  <a:pt x="2934" y="2701"/>
                  <a:pt x="2900" y="2678"/>
                  <a:pt x="2877" y="2655"/>
                </a:cubicBezTo>
                <a:cubicBezTo>
                  <a:pt x="2877" y="2684"/>
                  <a:pt x="2871" y="2718"/>
                  <a:pt x="2866" y="2718"/>
                </a:cubicBezTo>
                <a:cubicBezTo>
                  <a:pt x="2863" y="2719"/>
                  <a:pt x="2860" y="2719"/>
                  <a:pt x="2857" y="2719"/>
                </a:cubicBezTo>
                <a:cubicBezTo>
                  <a:pt x="2835" y="2719"/>
                  <a:pt x="2795" y="2705"/>
                  <a:pt x="2781" y="2695"/>
                </a:cubicBezTo>
                <a:cubicBezTo>
                  <a:pt x="2779" y="2694"/>
                  <a:pt x="2777" y="2693"/>
                  <a:pt x="2774" y="2693"/>
                </a:cubicBezTo>
                <a:cubicBezTo>
                  <a:pt x="2754" y="2693"/>
                  <a:pt x="2717" y="2732"/>
                  <a:pt x="2707" y="2752"/>
                </a:cubicBezTo>
                <a:cubicBezTo>
                  <a:pt x="2696" y="2766"/>
                  <a:pt x="2682" y="2773"/>
                  <a:pt x="2667" y="2773"/>
                </a:cubicBezTo>
                <a:cubicBezTo>
                  <a:pt x="2657" y="2773"/>
                  <a:pt x="2648" y="2770"/>
                  <a:pt x="2639" y="2763"/>
                </a:cubicBezTo>
                <a:lnTo>
                  <a:pt x="2622" y="2763"/>
                </a:lnTo>
                <a:cubicBezTo>
                  <a:pt x="2599" y="2763"/>
                  <a:pt x="2588" y="2752"/>
                  <a:pt x="2588" y="2718"/>
                </a:cubicBezTo>
                <a:cubicBezTo>
                  <a:pt x="2588" y="2695"/>
                  <a:pt x="2576" y="2667"/>
                  <a:pt x="2565" y="2655"/>
                </a:cubicBezTo>
                <a:lnTo>
                  <a:pt x="2548" y="2644"/>
                </a:lnTo>
                <a:cubicBezTo>
                  <a:pt x="2520" y="2644"/>
                  <a:pt x="2474" y="2661"/>
                  <a:pt x="2468" y="2672"/>
                </a:cubicBezTo>
                <a:cubicBezTo>
                  <a:pt x="2467" y="2675"/>
                  <a:pt x="2466" y="2676"/>
                  <a:pt x="2464" y="2676"/>
                </a:cubicBezTo>
                <a:cubicBezTo>
                  <a:pt x="2456" y="2676"/>
                  <a:pt x="2442" y="2660"/>
                  <a:pt x="2429" y="2633"/>
                </a:cubicBezTo>
                <a:lnTo>
                  <a:pt x="2417" y="2599"/>
                </a:lnTo>
                <a:lnTo>
                  <a:pt x="2412" y="2599"/>
                </a:lnTo>
                <a:cubicBezTo>
                  <a:pt x="2417" y="2587"/>
                  <a:pt x="2463" y="2570"/>
                  <a:pt x="2480" y="2570"/>
                </a:cubicBezTo>
                <a:cubicBezTo>
                  <a:pt x="2503" y="2570"/>
                  <a:pt x="2508" y="2525"/>
                  <a:pt x="2508" y="2508"/>
                </a:cubicBezTo>
                <a:cubicBezTo>
                  <a:pt x="2505" y="2497"/>
                  <a:pt x="2494" y="2493"/>
                  <a:pt x="2484" y="2493"/>
                </a:cubicBezTo>
                <a:cubicBezTo>
                  <a:pt x="2478" y="2493"/>
                  <a:pt x="2473" y="2494"/>
                  <a:pt x="2468" y="2497"/>
                </a:cubicBezTo>
                <a:cubicBezTo>
                  <a:pt x="2467" y="2498"/>
                  <a:pt x="2463" y="2499"/>
                  <a:pt x="2459" y="2499"/>
                </a:cubicBezTo>
                <a:cubicBezTo>
                  <a:pt x="2448" y="2499"/>
                  <a:pt x="2433" y="2495"/>
                  <a:pt x="2429" y="2491"/>
                </a:cubicBezTo>
                <a:cubicBezTo>
                  <a:pt x="2429" y="2491"/>
                  <a:pt x="2428" y="2490"/>
                  <a:pt x="2428" y="2490"/>
                </a:cubicBezTo>
                <a:cubicBezTo>
                  <a:pt x="2422" y="2490"/>
                  <a:pt x="2411" y="2542"/>
                  <a:pt x="2400" y="2553"/>
                </a:cubicBezTo>
                <a:cubicBezTo>
                  <a:pt x="2383" y="2565"/>
                  <a:pt x="2321" y="2604"/>
                  <a:pt x="2298" y="2610"/>
                </a:cubicBezTo>
                <a:cubicBezTo>
                  <a:pt x="2296" y="2611"/>
                  <a:pt x="2293" y="2611"/>
                  <a:pt x="2290" y="2611"/>
                </a:cubicBezTo>
                <a:cubicBezTo>
                  <a:pt x="2266" y="2611"/>
                  <a:pt x="2217" y="2594"/>
                  <a:pt x="2207" y="2565"/>
                </a:cubicBezTo>
                <a:cubicBezTo>
                  <a:pt x="2196" y="2536"/>
                  <a:pt x="2236" y="2514"/>
                  <a:pt x="2253" y="2508"/>
                </a:cubicBezTo>
                <a:cubicBezTo>
                  <a:pt x="2270" y="2508"/>
                  <a:pt x="2372" y="2508"/>
                  <a:pt x="2383" y="2497"/>
                </a:cubicBezTo>
                <a:cubicBezTo>
                  <a:pt x="2400" y="2485"/>
                  <a:pt x="2400" y="2434"/>
                  <a:pt x="2389" y="2411"/>
                </a:cubicBezTo>
                <a:cubicBezTo>
                  <a:pt x="2387" y="2403"/>
                  <a:pt x="2392" y="2400"/>
                  <a:pt x="2399" y="2400"/>
                </a:cubicBezTo>
                <a:cubicBezTo>
                  <a:pt x="2411" y="2400"/>
                  <a:pt x="2431" y="2410"/>
                  <a:pt x="2434" y="2417"/>
                </a:cubicBezTo>
                <a:cubicBezTo>
                  <a:pt x="2436" y="2419"/>
                  <a:pt x="2438" y="2420"/>
                  <a:pt x="2441" y="2420"/>
                </a:cubicBezTo>
                <a:cubicBezTo>
                  <a:pt x="2456" y="2420"/>
                  <a:pt x="2490" y="2403"/>
                  <a:pt x="2508" y="2389"/>
                </a:cubicBezTo>
                <a:cubicBezTo>
                  <a:pt x="2512" y="2385"/>
                  <a:pt x="2515" y="2384"/>
                  <a:pt x="2518" y="2384"/>
                </a:cubicBezTo>
                <a:close/>
                <a:moveTo>
                  <a:pt x="3997" y="2713"/>
                </a:moveTo>
                <a:cubicBezTo>
                  <a:pt x="4002" y="2713"/>
                  <a:pt x="4007" y="2715"/>
                  <a:pt x="4012" y="2718"/>
                </a:cubicBezTo>
                <a:lnTo>
                  <a:pt x="4017" y="2746"/>
                </a:lnTo>
                <a:cubicBezTo>
                  <a:pt x="4017" y="2769"/>
                  <a:pt x="4034" y="2780"/>
                  <a:pt x="4040" y="2797"/>
                </a:cubicBezTo>
                <a:lnTo>
                  <a:pt x="4040" y="2803"/>
                </a:lnTo>
                <a:cubicBezTo>
                  <a:pt x="4034" y="2814"/>
                  <a:pt x="3978" y="2826"/>
                  <a:pt x="3972" y="2848"/>
                </a:cubicBezTo>
                <a:cubicBezTo>
                  <a:pt x="3969" y="2862"/>
                  <a:pt x="3958" y="2867"/>
                  <a:pt x="3947" y="2867"/>
                </a:cubicBezTo>
                <a:cubicBezTo>
                  <a:pt x="3939" y="2867"/>
                  <a:pt x="3931" y="2864"/>
                  <a:pt x="3927" y="2860"/>
                </a:cubicBezTo>
                <a:cubicBezTo>
                  <a:pt x="3915" y="2848"/>
                  <a:pt x="3932" y="2826"/>
                  <a:pt x="3972" y="2809"/>
                </a:cubicBezTo>
                <a:lnTo>
                  <a:pt x="3966" y="2763"/>
                </a:lnTo>
                <a:lnTo>
                  <a:pt x="3966" y="2741"/>
                </a:lnTo>
                <a:cubicBezTo>
                  <a:pt x="3971" y="2724"/>
                  <a:pt x="3984" y="2713"/>
                  <a:pt x="3997" y="2713"/>
                </a:cubicBezTo>
                <a:close/>
                <a:moveTo>
                  <a:pt x="4239" y="2814"/>
                </a:moveTo>
                <a:cubicBezTo>
                  <a:pt x="4301" y="2814"/>
                  <a:pt x="4341" y="2843"/>
                  <a:pt x="4330" y="2877"/>
                </a:cubicBezTo>
                <a:cubicBezTo>
                  <a:pt x="4325" y="2887"/>
                  <a:pt x="4312" y="2890"/>
                  <a:pt x="4297" y="2890"/>
                </a:cubicBezTo>
                <a:cubicBezTo>
                  <a:pt x="4278" y="2890"/>
                  <a:pt x="4254" y="2885"/>
                  <a:pt x="4240" y="2885"/>
                </a:cubicBezTo>
                <a:cubicBezTo>
                  <a:pt x="4234" y="2885"/>
                  <a:pt x="4229" y="2886"/>
                  <a:pt x="4227" y="2888"/>
                </a:cubicBezTo>
                <a:lnTo>
                  <a:pt x="4216" y="2888"/>
                </a:lnTo>
                <a:cubicBezTo>
                  <a:pt x="4214" y="2889"/>
                  <a:pt x="4212" y="2890"/>
                  <a:pt x="4209" y="2890"/>
                </a:cubicBezTo>
                <a:cubicBezTo>
                  <a:pt x="4199" y="2890"/>
                  <a:pt x="4188" y="2880"/>
                  <a:pt x="4188" y="2871"/>
                </a:cubicBezTo>
                <a:cubicBezTo>
                  <a:pt x="4188" y="2860"/>
                  <a:pt x="4193" y="2831"/>
                  <a:pt x="4199" y="2831"/>
                </a:cubicBezTo>
                <a:lnTo>
                  <a:pt x="4239" y="2814"/>
                </a:lnTo>
                <a:close/>
                <a:moveTo>
                  <a:pt x="4458" y="2779"/>
                </a:moveTo>
                <a:cubicBezTo>
                  <a:pt x="4464" y="2779"/>
                  <a:pt x="4469" y="2784"/>
                  <a:pt x="4471" y="2792"/>
                </a:cubicBezTo>
                <a:lnTo>
                  <a:pt x="4483" y="2803"/>
                </a:lnTo>
                <a:cubicBezTo>
                  <a:pt x="4494" y="2809"/>
                  <a:pt x="4505" y="2826"/>
                  <a:pt x="4517" y="2826"/>
                </a:cubicBezTo>
                <a:lnTo>
                  <a:pt x="4539" y="2826"/>
                </a:lnTo>
                <a:cubicBezTo>
                  <a:pt x="4542" y="2824"/>
                  <a:pt x="4545" y="2823"/>
                  <a:pt x="4547" y="2823"/>
                </a:cubicBezTo>
                <a:cubicBezTo>
                  <a:pt x="4563" y="2823"/>
                  <a:pt x="4566" y="2872"/>
                  <a:pt x="4551" y="2877"/>
                </a:cubicBezTo>
                <a:cubicBezTo>
                  <a:pt x="4534" y="2882"/>
                  <a:pt x="4477" y="2899"/>
                  <a:pt x="4477" y="2916"/>
                </a:cubicBezTo>
                <a:cubicBezTo>
                  <a:pt x="4477" y="2921"/>
                  <a:pt x="4473" y="2922"/>
                  <a:pt x="4468" y="2922"/>
                </a:cubicBezTo>
                <a:cubicBezTo>
                  <a:pt x="4451" y="2922"/>
                  <a:pt x="4415" y="2906"/>
                  <a:pt x="4398" y="2894"/>
                </a:cubicBezTo>
                <a:cubicBezTo>
                  <a:pt x="4375" y="2882"/>
                  <a:pt x="4381" y="2848"/>
                  <a:pt x="4409" y="2826"/>
                </a:cubicBezTo>
                <a:lnTo>
                  <a:pt x="4432" y="2803"/>
                </a:lnTo>
                <a:lnTo>
                  <a:pt x="4443" y="2797"/>
                </a:lnTo>
                <a:cubicBezTo>
                  <a:pt x="4446" y="2785"/>
                  <a:pt x="4452" y="2779"/>
                  <a:pt x="4458" y="2779"/>
                </a:cubicBezTo>
                <a:close/>
                <a:moveTo>
                  <a:pt x="12024" y="3074"/>
                </a:moveTo>
                <a:cubicBezTo>
                  <a:pt x="12031" y="3074"/>
                  <a:pt x="12036" y="3074"/>
                  <a:pt x="12040" y="3075"/>
                </a:cubicBezTo>
                <a:cubicBezTo>
                  <a:pt x="12063" y="3087"/>
                  <a:pt x="12069" y="3098"/>
                  <a:pt x="12057" y="3109"/>
                </a:cubicBezTo>
                <a:lnTo>
                  <a:pt x="12046" y="3109"/>
                </a:lnTo>
                <a:cubicBezTo>
                  <a:pt x="12015" y="3109"/>
                  <a:pt x="12031" y="3174"/>
                  <a:pt x="12005" y="3174"/>
                </a:cubicBezTo>
                <a:cubicBezTo>
                  <a:pt x="12002" y="3174"/>
                  <a:pt x="11999" y="3173"/>
                  <a:pt x="11995" y="3172"/>
                </a:cubicBezTo>
                <a:lnTo>
                  <a:pt x="11972" y="3160"/>
                </a:lnTo>
                <a:cubicBezTo>
                  <a:pt x="11949" y="3143"/>
                  <a:pt x="11938" y="3115"/>
                  <a:pt x="11944" y="3098"/>
                </a:cubicBezTo>
                <a:cubicBezTo>
                  <a:pt x="11948" y="3084"/>
                  <a:pt x="11995" y="3074"/>
                  <a:pt x="12024" y="3074"/>
                </a:cubicBezTo>
                <a:close/>
                <a:moveTo>
                  <a:pt x="3245" y="3189"/>
                </a:moveTo>
                <a:cubicBezTo>
                  <a:pt x="3270" y="3189"/>
                  <a:pt x="3312" y="3212"/>
                  <a:pt x="3325" y="3234"/>
                </a:cubicBezTo>
                <a:cubicBezTo>
                  <a:pt x="3325" y="3240"/>
                  <a:pt x="3325" y="3251"/>
                  <a:pt x="3320" y="3262"/>
                </a:cubicBezTo>
                <a:cubicBezTo>
                  <a:pt x="3320" y="3268"/>
                  <a:pt x="3308" y="3274"/>
                  <a:pt x="3303" y="3274"/>
                </a:cubicBezTo>
                <a:lnTo>
                  <a:pt x="3268" y="3234"/>
                </a:lnTo>
                <a:cubicBezTo>
                  <a:pt x="3244" y="3263"/>
                  <a:pt x="3196" y="3300"/>
                  <a:pt x="3175" y="3300"/>
                </a:cubicBezTo>
                <a:cubicBezTo>
                  <a:pt x="3171" y="3300"/>
                  <a:pt x="3168" y="3299"/>
                  <a:pt x="3166" y="3297"/>
                </a:cubicBezTo>
                <a:cubicBezTo>
                  <a:pt x="3155" y="3274"/>
                  <a:pt x="3172" y="3234"/>
                  <a:pt x="3200" y="3211"/>
                </a:cubicBezTo>
                <a:lnTo>
                  <a:pt x="3229" y="3194"/>
                </a:lnTo>
                <a:cubicBezTo>
                  <a:pt x="3232" y="3191"/>
                  <a:pt x="3238" y="3189"/>
                  <a:pt x="3245" y="3189"/>
                </a:cubicBezTo>
                <a:close/>
                <a:moveTo>
                  <a:pt x="21543" y="3338"/>
                </a:moveTo>
                <a:cubicBezTo>
                  <a:pt x="21562" y="3338"/>
                  <a:pt x="21572" y="3354"/>
                  <a:pt x="21572" y="3376"/>
                </a:cubicBezTo>
                <a:lnTo>
                  <a:pt x="21561" y="3404"/>
                </a:lnTo>
                <a:lnTo>
                  <a:pt x="21561" y="3416"/>
                </a:lnTo>
                <a:cubicBezTo>
                  <a:pt x="21560" y="3417"/>
                  <a:pt x="21558" y="3417"/>
                  <a:pt x="21556" y="3417"/>
                </a:cubicBezTo>
                <a:cubicBezTo>
                  <a:pt x="21540" y="3417"/>
                  <a:pt x="21501" y="3389"/>
                  <a:pt x="21480" y="3389"/>
                </a:cubicBezTo>
                <a:cubicBezTo>
                  <a:pt x="21476" y="3389"/>
                  <a:pt x="21473" y="3391"/>
                  <a:pt x="21470" y="3393"/>
                </a:cubicBezTo>
                <a:cubicBezTo>
                  <a:pt x="21464" y="3399"/>
                  <a:pt x="21458" y="3401"/>
                  <a:pt x="21453" y="3401"/>
                </a:cubicBezTo>
                <a:cubicBezTo>
                  <a:pt x="21440" y="3401"/>
                  <a:pt x="21430" y="3383"/>
                  <a:pt x="21430" y="3370"/>
                </a:cubicBezTo>
                <a:cubicBezTo>
                  <a:pt x="21430" y="3348"/>
                  <a:pt x="21504" y="3353"/>
                  <a:pt x="21532" y="3342"/>
                </a:cubicBezTo>
                <a:lnTo>
                  <a:pt x="21527" y="3342"/>
                </a:lnTo>
                <a:cubicBezTo>
                  <a:pt x="21533" y="3340"/>
                  <a:pt x="21538" y="3338"/>
                  <a:pt x="21543" y="3338"/>
                </a:cubicBezTo>
                <a:close/>
                <a:moveTo>
                  <a:pt x="21391" y="3379"/>
                </a:moveTo>
                <a:cubicBezTo>
                  <a:pt x="21395" y="3379"/>
                  <a:pt x="21399" y="3380"/>
                  <a:pt x="21402" y="3382"/>
                </a:cubicBezTo>
                <a:lnTo>
                  <a:pt x="21402" y="3387"/>
                </a:lnTo>
                <a:cubicBezTo>
                  <a:pt x="21402" y="3404"/>
                  <a:pt x="21402" y="3427"/>
                  <a:pt x="21396" y="3433"/>
                </a:cubicBezTo>
                <a:lnTo>
                  <a:pt x="21362" y="3450"/>
                </a:lnTo>
                <a:cubicBezTo>
                  <a:pt x="21339" y="3459"/>
                  <a:pt x="21308" y="3468"/>
                  <a:pt x="21286" y="3468"/>
                </a:cubicBezTo>
                <a:cubicBezTo>
                  <a:pt x="21280" y="3468"/>
                  <a:pt x="21276" y="3468"/>
                  <a:pt x="21271" y="3467"/>
                </a:cubicBezTo>
                <a:lnTo>
                  <a:pt x="21266" y="3461"/>
                </a:lnTo>
                <a:cubicBezTo>
                  <a:pt x="21260" y="3461"/>
                  <a:pt x="21254" y="3444"/>
                  <a:pt x="21254" y="3438"/>
                </a:cubicBezTo>
                <a:lnTo>
                  <a:pt x="21254" y="3427"/>
                </a:lnTo>
                <a:cubicBezTo>
                  <a:pt x="21260" y="3421"/>
                  <a:pt x="21323" y="3399"/>
                  <a:pt x="21345" y="3393"/>
                </a:cubicBezTo>
                <a:cubicBezTo>
                  <a:pt x="21362" y="3385"/>
                  <a:pt x="21378" y="3379"/>
                  <a:pt x="21391" y="3379"/>
                </a:cubicBezTo>
                <a:close/>
                <a:moveTo>
                  <a:pt x="20692" y="3530"/>
                </a:moveTo>
                <a:cubicBezTo>
                  <a:pt x="20716" y="3530"/>
                  <a:pt x="20776" y="3558"/>
                  <a:pt x="20795" y="3586"/>
                </a:cubicBezTo>
                <a:cubicBezTo>
                  <a:pt x="20818" y="3620"/>
                  <a:pt x="20823" y="3654"/>
                  <a:pt x="20812" y="3665"/>
                </a:cubicBezTo>
                <a:cubicBezTo>
                  <a:pt x="20811" y="3666"/>
                  <a:pt x="20809" y="3666"/>
                  <a:pt x="20806" y="3666"/>
                </a:cubicBezTo>
                <a:cubicBezTo>
                  <a:pt x="20787" y="3666"/>
                  <a:pt x="20731" y="3646"/>
                  <a:pt x="20721" y="3631"/>
                </a:cubicBezTo>
                <a:cubicBezTo>
                  <a:pt x="20710" y="3614"/>
                  <a:pt x="20670" y="3546"/>
                  <a:pt x="20681" y="3535"/>
                </a:cubicBezTo>
                <a:cubicBezTo>
                  <a:pt x="20682" y="3532"/>
                  <a:pt x="20686" y="3530"/>
                  <a:pt x="20692" y="3530"/>
                </a:cubicBezTo>
                <a:close/>
                <a:moveTo>
                  <a:pt x="21188" y="3436"/>
                </a:moveTo>
                <a:cubicBezTo>
                  <a:pt x="21199" y="3436"/>
                  <a:pt x="21209" y="3444"/>
                  <a:pt x="21215" y="3461"/>
                </a:cubicBezTo>
                <a:cubicBezTo>
                  <a:pt x="21220" y="3489"/>
                  <a:pt x="21215" y="3631"/>
                  <a:pt x="21226" y="3654"/>
                </a:cubicBezTo>
                <a:cubicBezTo>
                  <a:pt x="21237" y="3669"/>
                  <a:pt x="21224" y="3674"/>
                  <a:pt x="21210" y="3674"/>
                </a:cubicBezTo>
                <a:cubicBezTo>
                  <a:pt x="21203" y="3674"/>
                  <a:pt x="21196" y="3673"/>
                  <a:pt x="21192" y="3671"/>
                </a:cubicBezTo>
                <a:cubicBezTo>
                  <a:pt x="21181" y="3665"/>
                  <a:pt x="21130" y="3671"/>
                  <a:pt x="21130" y="3654"/>
                </a:cubicBezTo>
                <a:cubicBezTo>
                  <a:pt x="21130" y="3635"/>
                  <a:pt x="21114" y="3624"/>
                  <a:pt x="21089" y="3624"/>
                </a:cubicBezTo>
                <a:cubicBezTo>
                  <a:pt x="21084" y="3624"/>
                  <a:pt x="21079" y="3625"/>
                  <a:pt x="21073" y="3626"/>
                </a:cubicBezTo>
                <a:lnTo>
                  <a:pt x="21079" y="3682"/>
                </a:lnTo>
                <a:cubicBezTo>
                  <a:pt x="21074" y="3684"/>
                  <a:pt x="21069" y="3685"/>
                  <a:pt x="21065" y="3685"/>
                </a:cubicBezTo>
                <a:cubicBezTo>
                  <a:pt x="21054" y="3685"/>
                  <a:pt x="21045" y="3679"/>
                  <a:pt x="21045" y="3671"/>
                </a:cubicBezTo>
                <a:lnTo>
                  <a:pt x="21045" y="3665"/>
                </a:lnTo>
                <a:lnTo>
                  <a:pt x="21045" y="3660"/>
                </a:lnTo>
                <a:lnTo>
                  <a:pt x="21050" y="3631"/>
                </a:lnTo>
                <a:cubicBezTo>
                  <a:pt x="21060" y="3598"/>
                  <a:pt x="21077" y="3585"/>
                  <a:pt x="21086" y="3585"/>
                </a:cubicBezTo>
                <a:cubicBezTo>
                  <a:pt x="21088" y="3585"/>
                  <a:pt x="21089" y="3585"/>
                  <a:pt x="21090" y="3586"/>
                </a:cubicBezTo>
                <a:cubicBezTo>
                  <a:pt x="21090" y="3586"/>
                  <a:pt x="21090" y="3586"/>
                  <a:pt x="21090" y="3586"/>
                </a:cubicBezTo>
                <a:cubicBezTo>
                  <a:pt x="21092" y="3586"/>
                  <a:pt x="21125" y="3489"/>
                  <a:pt x="21152" y="3461"/>
                </a:cubicBezTo>
                <a:cubicBezTo>
                  <a:pt x="21164" y="3444"/>
                  <a:pt x="21176" y="3436"/>
                  <a:pt x="21188" y="3436"/>
                </a:cubicBezTo>
                <a:close/>
                <a:moveTo>
                  <a:pt x="20579" y="3597"/>
                </a:moveTo>
                <a:lnTo>
                  <a:pt x="20613" y="3614"/>
                </a:lnTo>
                <a:cubicBezTo>
                  <a:pt x="20653" y="3631"/>
                  <a:pt x="20704" y="3671"/>
                  <a:pt x="20715" y="3688"/>
                </a:cubicBezTo>
                <a:cubicBezTo>
                  <a:pt x="20721" y="3705"/>
                  <a:pt x="20715" y="3722"/>
                  <a:pt x="20698" y="3728"/>
                </a:cubicBezTo>
                <a:cubicBezTo>
                  <a:pt x="20681" y="3728"/>
                  <a:pt x="20613" y="3694"/>
                  <a:pt x="20596" y="3677"/>
                </a:cubicBezTo>
                <a:cubicBezTo>
                  <a:pt x="20579" y="3660"/>
                  <a:pt x="20568" y="3643"/>
                  <a:pt x="20562" y="3631"/>
                </a:cubicBezTo>
                <a:lnTo>
                  <a:pt x="20562" y="3620"/>
                </a:lnTo>
                <a:lnTo>
                  <a:pt x="20568" y="3620"/>
                </a:lnTo>
                <a:cubicBezTo>
                  <a:pt x="20568" y="3614"/>
                  <a:pt x="20574" y="3597"/>
                  <a:pt x="20579" y="3597"/>
                </a:cubicBezTo>
                <a:close/>
                <a:moveTo>
                  <a:pt x="6996" y="3665"/>
                </a:moveTo>
                <a:lnTo>
                  <a:pt x="7008" y="3671"/>
                </a:lnTo>
                <a:cubicBezTo>
                  <a:pt x="7008" y="3671"/>
                  <a:pt x="7019" y="3705"/>
                  <a:pt x="7019" y="3711"/>
                </a:cubicBezTo>
                <a:lnTo>
                  <a:pt x="6973" y="3767"/>
                </a:lnTo>
                <a:cubicBezTo>
                  <a:pt x="7008" y="3779"/>
                  <a:pt x="7053" y="3807"/>
                  <a:pt x="7059" y="3813"/>
                </a:cubicBezTo>
                <a:cubicBezTo>
                  <a:pt x="7064" y="3824"/>
                  <a:pt x="7047" y="3841"/>
                  <a:pt x="7042" y="3847"/>
                </a:cubicBezTo>
                <a:lnTo>
                  <a:pt x="7042" y="3841"/>
                </a:lnTo>
                <a:cubicBezTo>
                  <a:pt x="7040" y="3843"/>
                  <a:pt x="7032" y="3844"/>
                  <a:pt x="7022" y="3844"/>
                </a:cubicBezTo>
                <a:cubicBezTo>
                  <a:pt x="6996" y="3844"/>
                  <a:pt x="6953" y="3837"/>
                  <a:pt x="6945" y="3813"/>
                </a:cubicBezTo>
                <a:cubicBezTo>
                  <a:pt x="6928" y="3784"/>
                  <a:pt x="6934" y="3756"/>
                  <a:pt x="6951" y="3750"/>
                </a:cubicBezTo>
                <a:cubicBezTo>
                  <a:pt x="6968" y="3745"/>
                  <a:pt x="6979" y="3671"/>
                  <a:pt x="6996" y="3665"/>
                </a:cubicBezTo>
                <a:close/>
                <a:moveTo>
                  <a:pt x="5299" y="3499"/>
                </a:moveTo>
                <a:cubicBezTo>
                  <a:pt x="5301" y="3499"/>
                  <a:pt x="5303" y="3500"/>
                  <a:pt x="5305" y="3501"/>
                </a:cubicBezTo>
                <a:cubicBezTo>
                  <a:pt x="5311" y="3501"/>
                  <a:pt x="5317" y="3523"/>
                  <a:pt x="5317" y="3535"/>
                </a:cubicBezTo>
                <a:lnTo>
                  <a:pt x="5322" y="3552"/>
                </a:lnTo>
                <a:cubicBezTo>
                  <a:pt x="5317" y="3569"/>
                  <a:pt x="5300" y="3620"/>
                  <a:pt x="5311" y="3620"/>
                </a:cubicBezTo>
                <a:cubicBezTo>
                  <a:pt x="5322" y="3626"/>
                  <a:pt x="5339" y="3654"/>
                  <a:pt x="5345" y="3677"/>
                </a:cubicBezTo>
                <a:cubicBezTo>
                  <a:pt x="5345" y="3699"/>
                  <a:pt x="5334" y="3722"/>
                  <a:pt x="5317" y="3722"/>
                </a:cubicBezTo>
                <a:cubicBezTo>
                  <a:pt x="5294" y="3722"/>
                  <a:pt x="5266" y="3750"/>
                  <a:pt x="5288" y="3790"/>
                </a:cubicBezTo>
                <a:lnTo>
                  <a:pt x="5328" y="3790"/>
                </a:lnTo>
                <a:cubicBezTo>
                  <a:pt x="5339" y="3813"/>
                  <a:pt x="5339" y="3841"/>
                  <a:pt x="5328" y="3853"/>
                </a:cubicBezTo>
                <a:lnTo>
                  <a:pt x="5317" y="3847"/>
                </a:lnTo>
                <a:lnTo>
                  <a:pt x="5300" y="3847"/>
                </a:lnTo>
                <a:cubicBezTo>
                  <a:pt x="5277" y="3836"/>
                  <a:pt x="5220" y="3819"/>
                  <a:pt x="5198" y="3813"/>
                </a:cubicBezTo>
                <a:cubicBezTo>
                  <a:pt x="5181" y="3813"/>
                  <a:pt x="5198" y="3796"/>
                  <a:pt x="5232" y="3784"/>
                </a:cubicBezTo>
                <a:lnTo>
                  <a:pt x="5220" y="3722"/>
                </a:lnTo>
                <a:cubicBezTo>
                  <a:pt x="5215" y="3660"/>
                  <a:pt x="5260" y="3609"/>
                  <a:pt x="5249" y="3546"/>
                </a:cubicBezTo>
                <a:cubicBezTo>
                  <a:pt x="5249" y="3541"/>
                  <a:pt x="5260" y="3523"/>
                  <a:pt x="5271" y="3512"/>
                </a:cubicBezTo>
                <a:cubicBezTo>
                  <a:pt x="5281" y="3508"/>
                  <a:pt x="5290" y="3499"/>
                  <a:pt x="5299" y="3499"/>
                </a:cubicBezTo>
                <a:close/>
                <a:moveTo>
                  <a:pt x="9544" y="3773"/>
                </a:moveTo>
                <a:cubicBezTo>
                  <a:pt x="9572" y="3773"/>
                  <a:pt x="9599" y="3780"/>
                  <a:pt x="9606" y="3790"/>
                </a:cubicBezTo>
                <a:cubicBezTo>
                  <a:pt x="9620" y="3814"/>
                  <a:pt x="9607" y="3826"/>
                  <a:pt x="9579" y="3826"/>
                </a:cubicBezTo>
                <a:cubicBezTo>
                  <a:pt x="9574" y="3826"/>
                  <a:pt x="9567" y="3825"/>
                  <a:pt x="9561" y="3824"/>
                </a:cubicBezTo>
                <a:lnTo>
                  <a:pt x="9561" y="3904"/>
                </a:lnTo>
                <a:cubicBezTo>
                  <a:pt x="9561" y="3910"/>
                  <a:pt x="9553" y="3913"/>
                  <a:pt x="9542" y="3913"/>
                </a:cubicBezTo>
                <a:cubicBezTo>
                  <a:pt x="9525" y="3913"/>
                  <a:pt x="9500" y="3904"/>
                  <a:pt x="9493" y="3887"/>
                </a:cubicBezTo>
                <a:lnTo>
                  <a:pt x="9464" y="3824"/>
                </a:lnTo>
                <a:cubicBezTo>
                  <a:pt x="9468" y="3786"/>
                  <a:pt x="9507" y="3773"/>
                  <a:pt x="9544" y="3773"/>
                </a:cubicBezTo>
                <a:close/>
                <a:moveTo>
                  <a:pt x="8886" y="3802"/>
                </a:moveTo>
                <a:cubicBezTo>
                  <a:pt x="8914" y="3802"/>
                  <a:pt x="8937" y="3802"/>
                  <a:pt x="8908" y="3847"/>
                </a:cubicBezTo>
                <a:lnTo>
                  <a:pt x="8903" y="3858"/>
                </a:lnTo>
                <a:cubicBezTo>
                  <a:pt x="8914" y="3892"/>
                  <a:pt x="8920" y="3921"/>
                  <a:pt x="8914" y="3926"/>
                </a:cubicBezTo>
                <a:cubicBezTo>
                  <a:pt x="8914" y="3926"/>
                  <a:pt x="8903" y="3921"/>
                  <a:pt x="8897" y="3909"/>
                </a:cubicBezTo>
                <a:cubicBezTo>
                  <a:pt x="8895" y="3905"/>
                  <a:pt x="8884" y="3903"/>
                  <a:pt x="8872" y="3903"/>
                </a:cubicBezTo>
                <a:cubicBezTo>
                  <a:pt x="8851" y="3903"/>
                  <a:pt x="8824" y="3908"/>
                  <a:pt x="8817" y="3915"/>
                </a:cubicBezTo>
                <a:cubicBezTo>
                  <a:pt x="8810" y="3920"/>
                  <a:pt x="8803" y="3922"/>
                  <a:pt x="8797" y="3922"/>
                </a:cubicBezTo>
                <a:cubicBezTo>
                  <a:pt x="8788" y="3922"/>
                  <a:pt x="8781" y="3918"/>
                  <a:pt x="8778" y="3915"/>
                </a:cubicBezTo>
                <a:cubicBezTo>
                  <a:pt x="8778" y="3915"/>
                  <a:pt x="8800" y="3864"/>
                  <a:pt x="8835" y="3807"/>
                </a:cubicBezTo>
                <a:lnTo>
                  <a:pt x="8886" y="3802"/>
                </a:lnTo>
                <a:close/>
                <a:moveTo>
                  <a:pt x="9766" y="3745"/>
                </a:moveTo>
                <a:cubicBezTo>
                  <a:pt x="9781" y="3745"/>
                  <a:pt x="9765" y="3865"/>
                  <a:pt x="9754" y="3909"/>
                </a:cubicBezTo>
                <a:cubicBezTo>
                  <a:pt x="9748" y="3931"/>
                  <a:pt x="9744" y="3941"/>
                  <a:pt x="9742" y="3941"/>
                </a:cubicBezTo>
                <a:cubicBezTo>
                  <a:pt x="9739" y="3941"/>
                  <a:pt x="9739" y="3930"/>
                  <a:pt x="9742" y="3909"/>
                </a:cubicBezTo>
                <a:lnTo>
                  <a:pt x="9742" y="3904"/>
                </a:lnTo>
                <a:cubicBezTo>
                  <a:pt x="9748" y="3858"/>
                  <a:pt x="9748" y="3745"/>
                  <a:pt x="9765" y="3745"/>
                </a:cubicBezTo>
                <a:cubicBezTo>
                  <a:pt x="9765" y="3745"/>
                  <a:pt x="9766" y="3745"/>
                  <a:pt x="9766" y="3745"/>
                </a:cubicBezTo>
                <a:close/>
                <a:moveTo>
                  <a:pt x="7275" y="3697"/>
                </a:moveTo>
                <a:cubicBezTo>
                  <a:pt x="7281" y="3697"/>
                  <a:pt x="7291" y="3701"/>
                  <a:pt x="7303" y="3705"/>
                </a:cubicBezTo>
                <a:cubicBezTo>
                  <a:pt x="7314" y="3716"/>
                  <a:pt x="7365" y="3739"/>
                  <a:pt x="7382" y="3756"/>
                </a:cubicBezTo>
                <a:lnTo>
                  <a:pt x="7393" y="3779"/>
                </a:lnTo>
                <a:cubicBezTo>
                  <a:pt x="7393" y="3779"/>
                  <a:pt x="7405" y="3779"/>
                  <a:pt x="7410" y="3773"/>
                </a:cubicBezTo>
                <a:lnTo>
                  <a:pt x="7439" y="3733"/>
                </a:lnTo>
                <a:cubicBezTo>
                  <a:pt x="7461" y="3767"/>
                  <a:pt x="7507" y="3853"/>
                  <a:pt x="7518" y="3875"/>
                </a:cubicBezTo>
                <a:cubicBezTo>
                  <a:pt x="7530" y="3898"/>
                  <a:pt x="7507" y="3960"/>
                  <a:pt x="7495" y="3977"/>
                </a:cubicBezTo>
                <a:cubicBezTo>
                  <a:pt x="7492" y="3984"/>
                  <a:pt x="7484" y="3987"/>
                  <a:pt x="7475" y="3987"/>
                </a:cubicBezTo>
                <a:cubicBezTo>
                  <a:pt x="7451" y="3987"/>
                  <a:pt x="7417" y="3971"/>
                  <a:pt x="7405" y="3955"/>
                </a:cubicBezTo>
                <a:cubicBezTo>
                  <a:pt x="7393" y="3932"/>
                  <a:pt x="7376" y="3904"/>
                  <a:pt x="7371" y="3892"/>
                </a:cubicBezTo>
                <a:cubicBezTo>
                  <a:pt x="7365" y="3881"/>
                  <a:pt x="7308" y="3796"/>
                  <a:pt x="7286" y="3767"/>
                </a:cubicBezTo>
                <a:cubicBezTo>
                  <a:pt x="7263" y="3745"/>
                  <a:pt x="7263" y="3705"/>
                  <a:pt x="7269" y="3699"/>
                </a:cubicBezTo>
                <a:cubicBezTo>
                  <a:pt x="7270" y="3698"/>
                  <a:pt x="7272" y="3697"/>
                  <a:pt x="7275" y="3697"/>
                </a:cubicBezTo>
                <a:close/>
                <a:moveTo>
                  <a:pt x="9173" y="3831"/>
                </a:moveTo>
                <a:cubicBezTo>
                  <a:pt x="9176" y="3831"/>
                  <a:pt x="9178" y="3833"/>
                  <a:pt x="9181" y="3836"/>
                </a:cubicBezTo>
                <a:cubicBezTo>
                  <a:pt x="9195" y="3850"/>
                  <a:pt x="9265" y="3865"/>
                  <a:pt x="9302" y="3865"/>
                </a:cubicBezTo>
                <a:cubicBezTo>
                  <a:pt x="9308" y="3865"/>
                  <a:pt x="9313" y="3865"/>
                  <a:pt x="9317" y="3864"/>
                </a:cubicBezTo>
                <a:cubicBezTo>
                  <a:pt x="9319" y="3864"/>
                  <a:pt x="9321" y="3863"/>
                  <a:pt x="9323" y="3863"/>
                </a:cubicBezTo>
                <a:cubicBezTo>
                  <a:pt x="9347" y="3863"/>
                  <a:pt x="9356" y="3896"/>
                  <a:pt x="9345" y="3938"/>
                </a:cubicBezTo>
                <a:lnTo>
                  <a:pt x="9300" y="3932"/>
                </a:lnTo>
                <a:cubicBezTo>
                  <a:pt x="9295" y="3931"/>
                  <a:pt x="9290" y="3931"/>
                  <a:pt x="9285" y="3931"/>
                </a:cubicBezTo>
                <a:cubicBezTo>
                  <a:pt x="9252" y="3931"/>
                  <a:pt x="9222" y="3948"/>
                  <a:pt x="9192" y="3983"/>
                </a:cubicBezTo>
                <a:lnTo>
                  <a:pt x="9158" y="4023"/>
                </a:lnTo>
                <a:cubicBezTo>
                  <a:pt x="9118" y="3983"/>
                  <a:pt x="9056" y="3904"/>
                  <a:pt x="9039" y="3892"/>
                </a:cubicBezTo>
                <a:cubicBezTo>
                  <a:pt x="9026" y="3880"/>
                  <a:pt x="9036" y="3873"/>
                  <a:pt x="9060" y="3873"/>
                </a:cubicBezTo>
                <a:cubicBezTo>
                  <a:pt x="9069" y="3873"/>
                  <a:pt x="9078" y="3874"/>
                  <a:pt x="9090" y="3875"/>
                </a:cubicBezTo>
                <a:lnTo>
                  <a:pt x="9118" y="3881"/>
                </a:lnTo>
                <a:lnTo>
                  <a:pt x="9130" y="3881"/>
                </a:lnTo>
                <a:cubicBezTo>
                  <a:pt x="9130" y="3881"/>
                  <a:pt x="9130" y="3881"/>
                  <a:pt x="9130" y="3881"/>
                </a:cubicBezTo>
                <a:cubicBezTo>
                  <a:pt x="9136" y="3881"/>
                  <a:pt x="9157" y="3831"/>
                  <a:pt x="9173" y="3831"/>
                </a:cubicBezTo>
                <a:close/>
                <a:moveTo>
                  <a:pt x="9385" y="4118"/>
                </a:moveTo>
                <a:cubicBezTo>
                  <a:pt x="9427" y="4118"/>
                  <a:pt x="9503" y="4133"/>
                  <a:pt x="9532" y="4148"/>
                </a:cubicBezTo>
                <a:cubicBezTo>
                  <a:pt x="9556" y="4162"/>
                  <a:pt x="9560" y="4172"/>
                  <a:pt x="9545" y="4172"/>
                </a:cubicBezTo>
                <a:cubicBezTo>
                  <a:pt x="9542" y="4172"/>
                  <a:pt x="9537" y="4171"/>
                  <a:pt x="9532" y="4170"/>
                </a:cubicBezTo>
                <a:cubicBezTo>
                  <a:pt x="9498" y="4170"/>
                  <a:pt x="9385" y="4187"/>
                  <a:pt x="9362" y="4187"/>
                </a:cubicBezTo>
                <a:cubicBezTo>
                  <a:pt x="9359" y="4188"/>
                  <a:pt x="9356" y="4188"/>
                  <a:pt x="9354" y="4188"/>
                </a:cubicBezTo>
                <a:cubicBezTo>
                  <a:pt x="9332" y="4188"/>
                  <a:pt x="9323" y="4167"/>
                  <a:pt x="9328" y="4142"/>
                </a:cubicBezTo>
                <a:lnTo>
                  <a:pt x="9339" y="4136"/>
                </a:lnTo>
                <a:lnTo>
                  <a:pt x="9368" y="4119"/>
                </a:lnTo>
                <a:cubicBezTo>
                  <a:pt x="9372" y="4118"/>
                  <a:pt x="9378" y="4118"/>
                  <a:pt x="9385" y="4118"/>
                </a:cubicBezTo>
                <a:close/>
                <a:moveTo>
                  <a:pt x="23984" y="4119"/>
                </a:moveTo>
                <a:cubicBezTo>
                  <a:pt x="24012" y="4119"/>
                  <a:pt x="24097" y="4153"/>
                  <a:pt x="24086" y="4159"/>
                </a:cubicBezTo>
                <a:cubicBezTo>
                  <a:pt x="24082" y="4167"/>
                  <a:pt x="24068" y="4173"/>
                  <a:pt x="24055" y="4173"/>
                </a:cubicBezTo>
                <a:cubicBezTo>
                  <a:pt x="24050" y="4173"/>
                  <a:pt x="24045" y="4172"/>
                  <a:pt x="24040" y="4170"/>
                </a:cubicBezTo>
                <a:lnTo>
                  <a:pt x="24035" y="4182"/>
                </a:lnTo>
                <a:lnTo>
                  <a:pt x="23978" y="4255"/>
                </a:lnTo>
                <a:cubicBezTo>
                  <a:pt x="23950" y="4182"/>
                  <a:pt x="23950" y="4119"/>
                  <a:pt x="23984" y="4119"/>
                </a:cubicBezTo>
                <a:close/>
                <a:moveTo>
                  <a:pt x="10523" y="4174"/>
                </a:moveTo>
                <a:cubicBezTo>
                  <a:pt x="10528" y="4174"/>
                  <a:pt x="10532" y="4175"/>
                  <a:pt x="10537" y="4176"/>
                </a:cubicBezTo>
                <a:cubicBezTo>
                  <a:pt x="10548" y="4187"/>
                  <a:pt x="10593" y="4216"/>
                  <a:pt x="10610" y="4227"/>
                </a:cubicBezTo>
                <a:cubicBezTo>
                  <a:pt x="10622" y="4233"/>
                  <a:pt x="10627" y="4250"/>
                  <a:pt x="10622" y="4261"/>
                </a:cubicBezTo>
                <a:cubicBezTo>
                  <a:pt x="10617" y="4266"/>
                  <a:pt x="10607" y="4268"/>
                  <a:pt x="10597" y="4268"/>
                </a:cubicBezTo>
                <a:cubicBezTo>
                  <a:pt x="10583" y="4268"/>
                  <a:pt x="10568" y="4264"/>
                  <a:pt x="10565" y="4261"/>
                </a:cubicBezTo>
                <a:cubicBezTo>
                  <a:pt x="10559" y="4250"/>
                  <a:pt x="10514" y="4250"/>
                  <a:pt x="10503" y="4250"/>
                </a:cubicBezTo>
                <a:cubicBezTo>
                  <a:pt x="10491" y="4250"/>
                  <a:pt x="10486" y="4210"/>
                  <a:pt x="10491" y="4193"/>
                </a:cubicBezTo>
                <a:cubicBezTo>
                  <a:pt x="10496" y="4180"/>
                  <a:pt x="10509" y="4174"/>
                  <a:pt x="10523" y="4174"/>
                </a:cubicBezTo>
                <a:close/>
                <a:moveTo>
                  <a:pt x="11025" y="4148"/>
                </a:moveTo>
                <a:lnTo>
                  <a:pt x="11053" y="4159"/>
                </a:lnTo>
                <a:cubicBezTo>
                  <a:pt x="11081" y="4176"/>
                  <a:pt x="11132" y="4238"/>
                  <a:pt x="11115" y="4255"/>
                </a:cubicBezTo>
                <a:cubicBezTo>
                  <a:pt x="11110" y="4264"/>
                  <a:pt x="11100" y="4268"/>
                  <a:pt x="11089" y="4268"/>
                </a:cubicBezTo>
                <a:cubicBezTo>
                  <a:pt x="11078" y="4268"/>
                  <a:pt x="11067" y="4264"/>
                  <a:pt x="11059" y="4255"/>
                </a:cubicBezTo>
                <a:cubicBezTo>
                  <a:pt x="11042" y="4233"/>
                  <a:pt x="11008" y="4165"/>
                  <a:pt x="11019" y="4148"/>
                </a:cubicBezTo>
                <a:close/>
                <a:moveTo>
                  <a:pt x="10787" y="4147"/>
                </a:moveTo>
                <a:cubicBezTo>
                  <a:pt x="10793" y="4147"/>
                  <a:pt x="10803" y="4188"/>
                  <a:pt x="10803" y="4204"/>
                </a:cubicBezTo>
                <a:cubicBezTo>
                  <a:pt x="10804" y="4208"/>
                  <a:pt x="10807" y="4210"/>
                  <a:pt x="10811" y="4210"/>
                </a:cubicBezTo>
                <a:cubicBezTo>
                  <a:pt x="10830" y="4210"/>
                  <a:pt x="10876" y="4176"/>
                  <a:pt x="10894" y="4176"/>
                </a:cubicBezTo>
                <a:cubicBezTo>
                  <a:pt x="10922" y="4176"/>
                  <a:pt x="10922" y="4272"/>
                  <a:pt x="10894" y="4284"/>
                </a:cubicBezTo>
                <a:cubicBezTo>
                  <a:pt x="10860" y="4289"/>
                  <a:pt x="10826" y="4289"/>
                  <a:pt x="10815" y="4289"/>
                </a:cubicBezTo>
                <a:lnTo>
                  <a:pt x="10809" y="4284"/>
                </a:lnTo>
                <a:lnTo>
                  <a:pt x="10769" y="4250"/>
                </a:lnTo>
                <a:cubicBezTo>
                  <a:pt x="10730" y="4210"/>
                  <a:pt x="10701" y="4176"/>
                  <a:pt x="10718" y="4170"/>
                </a:cubicBezTo>
                <a:cubicBezTo>
                  <a:pt x="10730" y="4170"/>
                  <a:pt x="10775" y="4153"/>
                  <a:pt x="10786" y="4148"/>
                </a:cubicBezTo>
                <a:cubicBezTo>
                  <a:pt x="10787" y="4147"/>
                  <a:pt x="10787" y="4147"/>
                  <a:pt x="10787" y="4147"/>
                </a:cubicBezTo>
                <a:close/>
                <a:moveTo>
                  <a:pt x="13164" y="4165"/>
                </a:moveTo>
                <a:lnTo>
                  <a:pt x="13181" y="4227"/>
                </a:lnTo>
                <a:lnTo>
                  <a:pt x="13192" y="4261"/>
                </a:lnTo>
                <a:cubicBezTo>
                  <a:pt x="13199" y="4294"/>
                  <a:pt x="13197" y="4313"/>
                  <a:pt x="13189" y="4313"/>
                </a:cubicBezTo>
                <a:cubicBezTo>
                  <a:pt x="13184" y="4313"/>
                  <a:pt x="13177" y="4307"/>
                  <a:pt x="13169" y="4295"/>
                </a:cubicBezTo>
                <a:cubicBezTo>
                  <a:pt x="13147" y="4261"/>
                  <a:pt x="13113" y="4182"/>
                  <a:pt x="13164" y="4165"/>
                </a:cubicBezTo>
                <a:close/>
                <a:moveTo>
                  <a:pt x="13902" y="4144"/>
                </a:moveTo>
                <a:cubicBezTo>
                  <a:pt x="13908" y="4144"/>
                  <a:pt x="13914" y="4146"/>
                  <a:pt x="13918" y="4148"/>
                </a:cubicBezTo>
                <a:cubicBezTo>
                  <a:pt x="13930" y="4159"/>
                  <a:pt x="13901" y="4244"/>
                  <a:pt x="13884" y="4284"/>
                </a:cubicBezTo>
                <a:lnTo>
                  <a:pt x="13867" y="4323"/>
                </a:lnTo>
                <a:cubicBezTo>
                  <a:pt x="13867" y="4326"/>
                  <a:pt x="13863" y="4328"/>
                  <a:pt x="13858" y="4328"/>
                </a:cubicBezTo>
                <a:cubicBezTo>
                  <a:pt x="13853" y="4328"/>
                  <a:pt x="13847" y="4326"/>
                  <a:pt x="13844" y="4323"/>
                </a:cubicBezTo>
                <a:lnTo>
                  <a:pt x="13839" y="4323"/>
                </a:lnTo>
                <a:cubicBezTo>
                  <a:pt x="13839" y="4312"/>
                  <a:pt x="13867" y="4261"/>
                  <a:pt x="13856" y="4238"/>
                </a:cubicBezTo>
                <a:cubicBezTo>
                  <a:pt x="13844" y="4221"/>
                  <a:pt x="13856" y="4170"/>
                  <a:pt x="13867" y="4159"/>
                </a:cubicBezTo>
                <a:cubicBezTo>
                  <a:pt x="13878" y="4148"/>
                  <a:pt x="13891" y="4144"/>
                  <a:pt x="13902" y="4144"/>
                </a:cubicBezTo>
                <a:close/>
                <a:moveTo>
                  <a:pt x="12664" y="4187"/>
                </a:moveTo>
                <a:lnTo>
                  <a:pt x="12664" y="4187"/>
                </a:lnTo>
                <a:cubicBezTo>
                  <a:pt x="12687" y="4193"/>
                  <a:pt x="12687" y="4221"/>
                  <a:pt x="12659" y="4250"/>
                </a:cubicBezTo>
                <a:cubicBezTo>
                  <a:pt x="12630" y="4278"/>
                  <a:pt x="12545" y="4346"/>
                  <a:pt x="12534" y="4346"/>
                </a:cubicBezTo>
                <a:lnTo>
                  <a:pt x="12528" y="4335"/>
                </a:lnTo>
                <a:lnTo>
                  <a:pt x="12522" y="4335"/>
                </a:lnTo>
                <a:cubicBezTo>
                  <a:pt x="12522" y="4318"/>
                  <a:pt x="12562" y="4272"/>
                  <a:pt x="12608" y="4227"/>
                </a:cubicBezTo>
                <a:lnTo>
                  <a:pt x="12653" y="4193"/>
                </a:lnTo>
                <a:lnTo>
                  <a:pt x="12664" y="4187"/>
                </a:lnTo>
                <a:close/>
                <a:moveTo>
                  <a:pt x="12883" y="4155"/>
                </a:moveTo>
                <a:cubicBezTo>
                  <a:pt x="12893" y="4155"/>
                  <a:pt x="12908" y="4162"/>
                  <a:pt x="12925" y="4176"/>
                </a:cubicBezTo>
                <a:lnTo>
                  <a:pt x="12942" y="4199"/>
                </a:lnTo>
                <a:cubicBezTo>
                  <a:pt x="12954" y="4210"/>
                  <a:pt x="12971" y="4233"/>
                  <a:pt x="12965" y="4238"/>
                </a:cubicBezTo>
                <a:lnTo>
                  <a:pt x="12954" y="4272"/>
                </a:lnTo>
                <a:cubicBezTo>
                  <a:pt x="12971" y="4284"/>
                  <a:pt x="12982" y="4312"/>
                  <a:pt x="12988" y="4335"/>
                </a:cubicBezTo>
                <a:lnTo>
                  <a:pt x="12988" y="4352"/>
                </a:lnTo>
                <a:cubicBezTo>
                  <a:pt x="12988" y="4355"/>
                  <a:pt x="12982" y="4356"/>
                  <a:pt x="12975" y="4356"/>
                </a:cubicBezTo>
                <a:cubicBezTo>
                  <a:pt x="12968" y="4356"/>
                  <a:pt x="12959" y="4355"/>
                  <a:pt x="12954" y="4352"/>
                </a:cubicBezTo>
                <a:lnTo>
                  <a:pt x="12908" y="4329"/>
                </a:lnTo>
                <a:cubicBezTo>
                  <a:pt x="12880" y="4272"/>
                  <a:pt x="12863" y="4182"/>
                  <a:pt x="12869" y="4165"/>
                </a:cubicBezTo>
                <a:cubicBezTo>
                  <a:pt x="12871" y="4158"/>
                  <a:pt x="12876" y="4155"/>
                  <a:pt x="12883" y="4155"/>
                </a:cubicBezTo>
                <a:close/>
                <a:moveTo>
                  <a:pt x="8887" y="4374"/>
                </a:moveTo>
                <a:cubicBezTo>
                  <a:pt x="8888" y="4375"/>
                  <a:pt x="8888" y="4376"/>
                  <a:pt x="8888" y="4377"/>
                </a:cubicBezTo>
                <a:lnTo>
                  <a:pt x="8888" y="4377"/>
                </a:lnTo>
                <a:cubicBezTo>
                  <a:pt x="8888" y="4377"/>
                  <a:pt x="8887" y="4376"/>
                  <a:pt x="8886" y="4375"/>
                </a:cubicBezTo>
                <a:cubicBezTo>
                  <a:pt x="8886" y="4375"/>
                  <a:pt x="8887" y="4375"/>
                  <a:pt x="8887" y="4374"/>
                </a:cubicBezTo>
                <a:close/>
                <a:moveTo>
                  <a:pt x="20818" y="4233"/>
                </a:moveTo>
                <a:cubicBezTo>
                  <a:pt x="20801" y="4250"/>
                  <a:pt x="20772" y="4278"/>
                  <a:pt x="20732" y="4318"/>
                </a:cubicBezTo>
                <a:cubicBezTo>
                  <a:pt x="20795" y="4300"/>
                  <a:pt x="20865" y="4279"/>
                  <a:pt x="20891" y="4279"/>
                </a:cubicBezTo>
                <a:cubicBezTo>
                  <a:pt x="20899" y="4279"/>
                  <a:pt x="20903" y="4280"/>
                  <a:pt x="20903" y="4284"/>
                </a:cubicBezTo>
                <a:cubicBezTo>
                  <a:pt x="20903" y="4318"/>
                  <a:pt x="20829" y="4312"/>
                  <a:pt x="20806" y="4323"/>
                </a:cubicBezTo>
                <a:cubicBezTo>
                  <a:pt x="20778" y="4341"/>
                  <a:pt x="20738" y="4352"/>
                  <a:pt x="20715" y="4352"/>
                </a:cubicBezTo>
                <a:lnTo>
                  <a:pt x="20710" y="4341"/>
                </a:lnTo>
                <a:cubicBezTo>
                  <a:pt x="20693" y="4358"/>
                  <a:pt x="20681" y="4375"/>
                  <a:pt x="20664" y="4392"/>
                </a:cubicBezTo>
                <a:lnTo>
                  <a:pt x="20653" y="4392"/>
                </a:lnTo>
                <a:cubicBezTo>
                  <a:pt x="20608" y="4392"/>
                  <a:pt x="20574" y="4409"/>
                  <a:pt x="20528" y="4426"/>
                </a:cubicBezTo>
                <a:lnTo>
                  <a:pt x="20523" y="4431"/>
                </a:lnTo>
                <a:cubicBezTo>
                  <a:pt x="20506" y="4420"/>
                  <a:pt x="20494" y="4392"/>
                  <a:pt x="20506" y="4375"/>
                </a:cubicBezTo>
                <a:lnTo>
                  <a:pt x="20506" y="4375"/>
                </a:lnTo>
                <a:lnTo>
                  <a:pt x="20506" y="4380"/>
                </a:lnTo>
                <a:lnTo>
                  <a:pt x="20511" y="4369"/>
                </a:lnTo>
                <a:lnTo>
                  <a:pt x="20523" y="4352"/>
                </a:lnTo>
                <a:cubicBezTo>
                  <a:pt x="20540" y="4341"/>
                  <a:pt x="20574" y="4318"/>
                  <a:pt x="20596" y="4295"/>
                </a:cubicBezTo>
                <a:lnTo>
                  <a:pt x="20630" y="4335"/>
                </a:lnTo>
                <a:lnTo>
                  <a:pt x="20642" y="4346"/>
                </a:lnTo>
                <a:cubicBezTo>
                  <a:pt x="20647" y="4346"/>
                  <a:pt x="20670" y="4335"/>
                  <a:pt x="20698" y="4329"/>
                </a:cubicBezTo>
                <a:cubicBezTo>
                  <a:pt x="20693" y="4318"/>
                  <a:pt x="20687" y="4312"/>
                  <a:pt x="20687" y="4301"/>
                </a:cubicBezTo>
                <a:lnTo>
                  <a:pt x="20693" y="4289"/>
                </a:lnTo>
                <a:cubicBezTo>
                  <a:pt x="20698" y="4278"/>
                  <a:pt x="20738" y="4255"/>
                  <a:pt x="20778" y="4233"/>
                </a:cubicBezTo>
                <a:close/>
                <a:moveTo>
                  <a:pt x="4874" y="4443"/>
                </a:moveTo>
                <a:lnTo>
                  <a:pt x="4874" y="4443"/>
                </a:lnTo>
                <a:cubicBezTo>
                  <a:pt x="4873" y="4444"/>
                  <a:pt x="4871" y="4445"/>
                  <a:pt x="4869" y="4446"/>
                </a:cubicBezTo>
                <a:lnTo>
                  <a:pt x="4869" y="4446"/>
                </a:lnTo>
                <a:cubicBezTo>
                  <a:pt x="4871" y="4445"/>
                  <a:pt x="4873" y="4444"/>
                  <a:pt x="4874" y="4443"/>
                </a:cubicBezTo>
                <a:close/>
                <a:moveTo>
                  <a:pt x="18918" y="4344"/>
                </a:moveTo>
                <a:cubicBezTo>
                  <a:pt x="18936" y="4344"/>
                  <a:pt x="18954" y="4350"/>
                  <a:pt x="18962" y="4363"/>
                </a:cubicBezTo>
                <a:lnTo>
                  <a:pt x="18962" y="4369"/>
                </a:lnTo>
                <a:cubicBezTo>
                  <a:pt x="18951" y="4392"/>
                  <a:pt x="18940" y="4420"/>
                  <a:pt x="18923" y="4426"/>
                </a:cubicBezTo>
                <a:lnTo>
                  <a:pt x="18894" y="4443"/>
                </a:lnTo>
                <a:cubicBezTo>
                  <a:pt x="18880" y="4447"/>
                  <a:pt x="18867" y="4449"/>
                  <a:pt x="18855" y="4449"/>
                </a:cubicBezTo>
                <a:cubicBezTo>
                  <a:pt x="18835" y="4449"/>
                  <a:pt x="18820" y="4442"/>
                  <a:pt x="18820" y="4431"/>
                </a:cubicBezTo>
                <a:cubicBezTo>
                  <a:pt x="18820" y="4414"/>
                  <a:pt x="18877" y="4358"/>
                  <a:pt x="18900" y="4346"/>
                </a:cubicBezTo>
                <a:cubicBezTo>
                  <a:pt x="18906" y="4345"/>
                  <a:pt x="18912" y="4344"/>
                  <a:pt x="18918" y="4344"/>
                </a:cubicBezTo>
                <a:close/>
                <a:moveTo>
                  <a:pt x="24018" y="4261"/>
                </a:moveTo>
                <a:lnTo>
                  <a:pt x="24023" y="4301"/>
                </a:lnTo>
                <a:lnTo>
                  <a:pt x="24023" y="4318"/>
                </a:lnTo>
                <a:cubicBezTo>
                  <a:pt x="24012" y="4341"/>
                  <a:pt x="24029" y="4369"/>
                  <a:pt x="24046" y="4369"/>
                </a:cubicBezTo>
                <a:cubicBezTo>
                  <a:pt x="24063" y="4369"/>
                  <a:pt x="24069" y="4358"/>
                  <a:pt x="24057" y="4341"/>
                </a:cubicBezTo>
                <a:lnTo>
                  <a:pt x="24057" y="4335"/>
                </a:lnTo>
                <a:cubicBezTo>
                  <a:pt x="24052" y="4312"/>
                  <a:pt x="24052" y="4295"/>
                  <a:pt x="24057" y="4278"/>
                </a:cubicBezTo>
                <a:cubicBezTo>
                  <a:pt x="24057" y="4278"/>
                  <a:pt x="24074" y="4272"/>
                  <a:pt x="24074" y="4272"/>
                </a:cubicBezTo>
                <a:cubicBezTo>
                  <a:pt x="24086" y="4284"/>
                  <a:pt x="24091" y="4295"/>
                  <a:pt x="24097" y="4306"/>
                </a:cubicBezTo>
                <a:lnTo>
                  <a:pt x="24103" y="4392"/>
                </a:lnTo>
                <a:cubicBezTo>
                  <a:pt x="24063" y="4414"/>
                  <a:pt x="23989" y="4448"/>
                  <a:pt x="23972" y="4460"/>
                </a:cubicBezTo>
                <a:cubicBezTo>
                  <a:pt x="23966" y="4464"/>
                  <a:pt x="23961" y="4466"/>
                  <a:pt x="23957" y="4466"/>
                </a:cubicBezTo>
                <a:cubicBezTo>
                  <a:pt x="23949" y="4466"/>
                  <a:pt x="23946" y="4459"/>
                  <a:pt x="23950" y="4448"/>
                </a:cubicBezTo>
                <a:cubicBezTo>
                  <a:pt x="23950" y="4431"/>
                  <a:pt x="23961" y="4346"/>
                  <a:pt x="23950" y="4341"/>
                </a:cubicBezTo>
                <a:cubicBezTo>
                  <a:pt x="23933" y="4329"/>
                  <a:pt x="23950" y="4295"/>
                  <a:pt x="23955" y="4289"/>
                </a:cubicBezTo>
                <a:cubicBezTo>
                  <a:pt x="23967" y="4284"/>
                  <a:pt x="23995" y="4267"/>
                  <a:pt x="24018" y="4261"/>
                </a:cubicBezTo>
                <a:close/>
                <a:moveTo>
                  <a:pt x="22527" y="4424"/>
                </a:moveTo>
                <a:cubicBezTo>
                  <a:pt x="22538" y="4424"/>
                  <a:pt x="22549" y="4429"/>
                  <a:pt x="22559" y="4443"/>
                </a:cubicBezTo>
                <a:cubicBezTo>
                  <a:pt x="22570" y="4459"/>
                  <a:pt x="22555" y="4517"/>
                  <a:pt x="22549" y="4517"/>
                </a:cubicBezTo>
                <a:cubicBezTo>
                  <a:pt x="22549" y="4517"/>
                  <a:pt x="22548" y="4517"/>
                  <a:pt x="22548" y="4516"/>
                </a:cubicBezTo>
                <a:lnTo>
                  <a:pt x="22542" y="4516"/>
                </a:lnTo>
                <a:cubicBezTo>
                  <a:pt x="22491" y="4499"/>
                  <a:pt x="22491" y="4448"/>
                  <a:pt x="22508" y="4431"/>
                </a:cubicBezTo>
                <a:cubicBezTo>
                  <a:pt x="22513" y="4427"/>
                  <a:pt x="22520" y="4424"/>
                  <a:pt x="22527" y="4424"/>
                </a:cubicBezTo>
                <a:close/>
                <a:moveTo>
                  <a:pt x="23533" y="4464"/>
                </a:moveTo>
                <a:cubicBezTo>
                  <a:pt x="23536" y="4464"/>
                  <a:pt x="23539" y="4465"/>
                  <a:pt x="23541" y="4465"/>
                </a:cubicBezTo>
                <a:cubicBezTo>
                  <a:pt x="23564" y="4465"/>
                  <a:pt x="23569" y="4482"/>
                  <a:pt x="23558" y="4499"/>
                </a:cubicBezTo>
                <a:cubicBezTo>
                  <a:pt x="23547" y="4521"/>
                  <a:pt x="23490" y="4579"/>
                  <a:pt x="23475" y="4579"/>
                </a:cubicBezTo>
                <a:cubicBezTo>
                  <a:pt x="23474" y="4579"/>
                  <a:pt x="23473" y="4579"/>
                  <a:pt x="23473" y="4579"/>
                </a:cubicBezTo>
                <a:cubicBezTo>
                  <a:pt x="23456" y="4567"/>
                  <a:pt x="23439" y="4545"/>
                  <a:pt x="23428" y="4528"/>
                </a:cubicBezTo>
                <a:lnTo>
                  <a:pt x="23433" y="4528"/>
                </a:lnTo>
                <a:lnTo>
                  <a:pt x="23445" y="4505"/>
                </a:lnTo>
                <a:cubicBezTo>
                  <a:pt x="23465" y="4485"/>
                  <a:pt x="23508" y="4464"/>
                  <a:pt x="23533" y="4464"/>
                </a:cubicBezTo>
                <a:close/>
                <a:moveTo>
                  <a:pt x="23628" y="4338"/>
                </a:moveTo>
                <a:cubicBezTo>
                  <a:pt x="23635" y="4338"/>
                  <a:pt x="23643" y="4342"/>
                  <a:pt x="23643" y="4346"/>
                </a:cubicBezTo>
                <a:lnTo>
                  <a:pt x="23654" y="4369"/>
                </a:lnTo>
                <a:cubicBezTo>
                  <a:pt x="23672" y="4397"/>
                  <a:pt x="23706" y="4460"/>
                  <a:pt x="23694" y="4471"/>
                </a:cubicBezTo>
                <a:cubicBezTo>
                  <a:pt x="23683" y="4482"/>
                  <a:pt x="23666" y="4499"/>
                  <a:pt x="23654" y="4511"/>
                </a:cubicBezTo>
                <a:lnTo>
                  <a:pt x="23649" y="4562"/>
                </a:lnTo>
                <a:lnTo>
                  <a:pt x="23649" y="4584"/>
                </a:lnTo>
                <a:cubicBezTo>
                  <a:pt x="23643" y="4594"/>
                  <a:pt x="23636" y="4599"/>
                  <a:pt x="23629" y="4599"/>
                </a:cubicBezTo>
                <a:cubicBezTo>
                  <a:pt x="23614" y="4599"/>
                  <a:pt x="23600" y="4582"/>
                  <a:pt x="23592" y="4556"/>
                </a:cubicBezTo>
                <a:lnTo>
                  <a:pt x="23581" y="4522"/>
                </a:lnTo>
                <a:lnTo>
                  <a:pt x="23581" y="4505"/>
                </a:lnTo>
                <a:cubicBezTo>
                  <a:pt x="23586" y="4482"/>
                  <a:pt x="23609" y="4443"/>
                  <a:pt x="23626" y="4409"/>
                </a:cubicBezTo>
                <a:lnTo>
                  <a:pt x="23603" y="4369"/>
                </a:lnTo>
                <a:cubicBezTo>
                  <a:pt x="23603" y="4369"/>
                  <a:pt x="23615" y="4346"/>
                  <a:pt x="23620" y="4341"/>
                </a:cubicBezTo>
                <a:cubicBezTo>
                  <a:pt x="23622" y="4339"/>
                  <a:pt x="23625" y="4338"/>
                  <a:pt x="23628" y="4338"/>
                </a:cubicBezTo>
                <a:close/>
                <a:moveTo>
                  <a:pt x="8577" y="4037"/>
                </a:moveTo>
                <a:cubicBezTo>
                  <a:pt x="8594" y="4037"/>
                  <a:pt x="8652" y="4076"/>
                  <a:pt x="8670" y="4108"/>
                </a:cubicBezTo>
                <a:cubicBezTo>
                  <a:pt x="8693" y="4148"/>
                  <a:pt x="8659" y="4204"/>
                  <a:pt x="8596" y="4238"/>
                </a:cubicBezTo>
                <a:lnTo>
                  <a:pt x="8545" y="4284"/>
                </a:lnTo>
                <a:lnTo>
                  <a:pt x="8494" y="4335"/>
                </a:lnTo>
                <a:cubicBezTo>
                  <a:pt x="8437" y="4341"/>
                  <a:pt x="8386" y="4386"/>
                  <a:pt x="8386" y="4409"/>
                </a:cubicBezTo>
                <a:cubicBezTo>
                  <a:pt x="8386" y="4426"/>
                  <a:pt x="8477" y="4437"/>
                  <a:pt x="8511" y="4437"/>
                </a:cubicBezTo>
                <a:cubicBezTo>
                  <a:pt x="8545" y="4437"/>
                  <a:pt x="8585" y="4522"/>
                  <a:pt x="8591" y="4550"/>
                </a:cubicBezTo>
                <a:cubicBezTo>
                  <a:pt x="8591" y="4569"/>
                  <a:pt x="8548" y="4580"/>
                  <a:pt x="8520" y="4580"/>
                </a:cubicBezTo>
                <a:cubicBezTo>
                  <a:pt x="8514" y="4580"/>
                  <a:pt x="8509" y="4580"/>
                  <a:pt x="8505" y="4579"/>
                </a:cubicBezTo>
                <a:cubicBezTo>
                  <a:pt x="8477" y="4579"/>
                  <a:pt x="8386" y="4562"/>
                  <a:pt x="8364" y="4545"/>
                </a:cubicBezTo>
                <a:cubicBezTo>
                  <a:pt x="8358" y="4539"/>
                  <a:pt x="8352" y="4537"/>
                  <a:pt x="8346" y="4537"/>
                </a:cubicBezTo>
                <a:cubicBezTo>
                  <a:pt x="8324" y="4537"/>
                  <a:pt x="8299" y="4561"/>
                  <a:pt x="8290" y="4579"/>
                </a:cubicBezTo>
                <a:cubicBezTo>
                  <a:pt x="8286" y="4586"/>
                  <a:pt x="8282" y="4589"/>
                  <a:pt x="8277" y="4589"/>
                </a:cubicBezTo>
                <a:cubicBezTo>
                  <a:pt x="8266" y="4589"/>
                  <a:pt x="8254" y="4575"/>
                  <a:pt x="8250" y="4567"/>
                </a:cubicBezTo>
                <a:cubicBezTo>
                  <a:pt x="8250" y="4562"/>
                  <a:pt x="8243" y="4559"/>
                  <a:pt x="8232" y="4559"/>
                </a:cubicBezTo>
                <a:cubicBezTo>
                  <a:pt x="8222" y="4559"/>
                  <a:pt x="8208" y="4562"/>
                  <a:pt x="8193" y="4567"/>
                </a:cubicBezTo>
                <a:lnTo>
                  <a:pt x="8176" y="4573"/>
                </a:lnTo>
                <a:lnTo>
                  <a:pt x="8154" y="4573"/>
                </a:lnTo>
                <a:cubicBezTo>
                  <a:pt x="8125" y="4573"/>
                  <a:pt x="8074" y="4596"/>
                  <a:pt x="8069" y="4607"/>
                </a:cubicBezTo>
                <a:cubicBezTo>
                  <a:pt x="8066" y="4611"/>
                  <a:pt x="8063" y="4612"/>
                  <a:pt x="8060" y="4612"/>
                </a:cubicBezTo>
                <a:cubicBezTo>
                  <a:pt x="8048" y="4612"/>
                  <a:pt x="8033" y="4593"/>
                  <a:pt x="8029" y="4584"/>
                </a:cubicBezTo>
                <a:cubicBezTo>
                  <a:pt x="8023" y="4567"/>
                  <a:pt x="8040" y="4505"/>
                  <a:pt x="8034" y="4488"/>
                </a:cubicBezTo>
                <a:cubicBezTo>
                  <a:pt x="8023" y="4471"/>
                  <a:pt x="8046" y="4437"/>
                  <a:pt x="8057" y="4431"/>
                </a:cubicBezTo>
                <a:cubicBezTo>
                  <a:pt x="8059" y="4429"/>
                  <a:pt x="8062" y="4428"/>
                  <a:pt x="8065" y="4428"/>
                </a:cubicBezTo>
                <a:cubicBezTo>
                  <a:pt x="8077" y="4428"/>
                  <a:pt x="8093" y="4445"/>
                  <a:pt x="8103" y="4454"/>
                </a:cubicBezTo>
                <a:cubicBezTo>
                  <a:pt x="8106" y="4461"/>
                  <a:pt x="8121" y="4463"/>
                  <a:pt x="8142" y="4463"/>
                </a:cubicBezTo>
                <a:cubicBezTo>
                  <a:pt x="8157" y="4463"/>
                  <a:pt x="8175" y="4462"/>
                  <a:pt x="8193" y="4460"/>
                </a:cubicBezTo>
                <a:lnTo>
                  <a:pt x="8227" y="4482"/>
                </a:lnTo>
                <a:cubicBezTo>
                  <a:pt x="8242" y="4490"/>
                  <a:pt x="8252" y="4504"/>
                  <a:pt x="8263" y="4504"/>
                </a:cubicBezTo>
                <a:cubicBezTo>
                  <a:pt x="8270" y="4504"/>
                  <a:pt x="8276" y="4500"/>
                  <a:pt x="8284" y="4488"/>
                </a:cubicBezTo>
                <a:lnTo>
                  <a:pt x="8301" y="4465"/>
                </a:lnTo>
                <a:cubicBezTo>
                  <a:pt x="8318" y="4443"/>
                  <a:pt x="8341" y="4403"/>
                  <a:pt x="8347" y="4386"/>
                </a:cubicBezTo>
                <a:lnTo>
                  <a:pt x="8352" y="4369"/>
                </a:lnTo>
                <a:lnTo>
                  <a:pt x="8358" y="4358"/>
                </a:lnTo>
                <a:cubicBezTo>
                  <a:pt x="8375" y="4346"/>
                  <a:pt x="8386" y="4312"/>
                  <a:pt x="8398" y="4278"/>
                </a:cubicBezTo>
                <a:cubicBezTo>
                  <a:pt x="8403" y="4244"/>
                  <a:pt x="8347" y="4159"/>
                  <a:pt x="8352" y="4142"/>
                </a:cubicBezTo>
                <a:cubicBezTo>
                  <a:pt x="8358" y="4125"/>
                  <a:pt x="8381" y="4102"/>
                  <a:pt x="8386" y="4097"/>
                </a:cubicBezTo>
                <a:cubicBezTo>
                  <a:pt x="8392" y="4097"/>
                  <a:pt x="8437" y="4142"/>
                  <a:pt x="8454" y="4165"/>
                </a:cubicBezTo>
                <a:cubicBezTo>
                  <a:pt x="8471" y="4187"/>
                  <a:pt x="8500" y="4210"/>
                  <a:pt x="8511" y="4210"/>
                </a:cubicBezTo>
                <a:cubicBezTo>
                  <a:pt x="8517" y="4210"/>
                  <a:pt x="8522" y="4193"/>
                  <a:pt x="8522" y="4176"/>
                </a:cubicBezTo>
                <a:lnTo>
                  <a:pt x="8522" y="4159"/>
                </a:lnTo>
                <a:lnTo>
                  <a:pt x="8517" y="4148"/>
                </a:lnTo>
                <a:cubicBezTo>
                  <a:pt x="8514" y="4143"/>
                  <a:pt x="8523" y="4141"/>
                  <a:pt x="8536" y="4141"/>
                </a:cubicBezTo>
                <a:cubicBezTo>
                  <a:pt x="8553" y="4141"/>
                  <a:pt x="8577" y="4144"/>
                  <a:pt x="8591" y="4148"/>
                </a:cubicBezTo>
                <a:cubicBezTo>
                  <a:pt x="8591" y="4148"/>
                  <a:pt x="8592" y="4148"/>
                  <a:pt x="8593" y="4148"/>
                </a:cubicBezTo>
                <a:cubicBezTo>
                  <a:pt x="8612" y="4148"/>
                  <a:pt x="8590" y="4073"/>
                  <a:pt x="8574" y="4045"/>
                </a:cubicBezTo>
                <a:cubicBezTo>
                  <a:pt x="8571" y="4040"/>
                  <a:pt x="8573" y="4037"/>
                  <a:pt x="8577" y="4037"/>
                </a:cubicBezTo>
                <a:close/>
                <a:moveTo>
                  <a:pt x="6961" y="4391"/>
                </a:moveTo>
                <a:cubicBezTo>
                  <a:pt x="6948" y="4391"/>
                  <a:pt x="6943" y="4410"/>
                  <a:pt x="6951" y="4443"/>
                </a:cubicBezTo>
                <a:lnTo>
                  <a:pt x="6956" y="4443"/>
                </a:lnTo>
                <a:cubicBezTo>
                  <a:pt x="7025" y="4454"/>
                  <a:pt x="7025" y="4528"/>
                  <a:pt x="7036" y="4579"/>
                </a:cubicBezTo>
                <a:cubicBezTo>
                  <a:pt x="7042" y="4607"/>
                  <a:pt x="7047" y="4619"/>
                  <a:pt x="7047" y="4619"/>
                </a:cubicBezTo>
                <a:cubicBezTo>
                  <a:pt x="7064" y="4613"/>
                  <a:pt x="7081" y="4584"/>
                  <a:pt x="7081" y="4573"/>
                </a:cubicBezTo>
                <a:cubicBezTo>
                  <a:pt x="7081" y="4562"/>
                  <a:pt x="7030" y="4443"/>
                  <a:pt x="6991" y="4409"/>
                </a:cubicBezTo>
                <a:cubicBezTo>
                  <a:pt x="6978" y="4397"/>
                  <a:pt x="6969" y="4391"/>
                  <a:pt x="6961" y="4391"/>
                </a:cubicBezTo>
                <a:close/>
                <a:moveTo>
                  <a:pt x="10035" y="4449"/>
                </a:moveTo>
                <a:cubicBezTo>
                  <a:pt x="10052" y="4449"/>
                  <a:pt x="10064" y="4487"/>
                  <a:pt x="10077" y="4499"/>
                </a:cubicBezTo>
                <a:cubicBezTo>
                  <a:pt x="10122" y="4550"/>
                  <a:pt x="10117" y="4607"/>
                  <a:pt x="10066" y="4619"/>
                </a:cubicBezTo>
                <a:lnTo>
                  <a:pt x="10060" y="4619"/>
                </a:lnTo>
                <a:lnTo>
                  <a:pt x="10037" y="4539"/>
                </a:lnTo>
                <a:cubicBezTo>
                  <a:pt x="10032" y="4516"/>
                  <a:pt x="9992" y="4499"/>
                  <a:pt x="10015" y="4465"/>
                </a:cubicBezTo>
                <a:cubicBezTo>
                  <a:pt x="10022" y="4454"/>
                  <a:pt x="10029" y="4449"/>
                  <a:pt x="10035" y="4449"/>
                </a:cubicBezTo>
                <a:close/>
                <a:moveTo>
                  <a:pt x="11552" y="4465"/>
                </a:moveTo>
                <a:cubicBezTo>
                  <a:pt x="11569" y="4465"/>
                  <a:pt x="11581" y="4482"/>
                  <a:pt x="11598" y="4482"/>
                </a:cubicBezTo>
                <a:cubicBezTo>
                  <a:pt x="11611" y="4482"/>
                  <a:pt x="11629" y="4468"/>
                  <a:pt x="11644" y="4468"/>
                </a:cubicBezTo>
                <a:cubicBezTo>
                  <a:pt x="11647" y="4468"/>
                  <a:pt x="11651" y="4469"/>
                  <a:pt x="11654" y="4471"/>
                </a:cubicBezTo>
                <a:lnTo>
                  <a:pt x="11677" y="4477"/>
                </a:lnTo>
                <a:cubicBezTo>
                  <a:pt x="11694" y="4505"/>
                  <a:pt x="11677" y="4573"/>
                  <a:pt x="11666" y="4584"/>
                </a:cubicBezTo>
                <a:cubicBezTo>
                  <a:pt x="11657" y="4597"/>
                  <a:pt x="11646" y="4604"/>
                  <a:pt x="11640" y="4604"/>
                </a:cubicBezTo>
                <a:cubicBezTo>
                  <a:pt x="11638" y="4604"/>
                  <a:pt x="11637" y="4603"/>
                  <a:pt x="11637" y="4602"/>
                </a:cubicBezTo>
                <a:cubicBezTo>
                  <a:pt x="11636" y="4600"/>
                  <a:pt x="11635" y="4600"/>
                  <a:pt x="11633" y="4600"/>
                </a:cubicBezTo>
                <a:cubicBezTo>
                  <a:pt x="11624" y="4600"/>
                  <a:pt x="11608" y="4609"/>
                  <a:pt x="11603" y="4619"/>
                </a:cubicBezTo>
                <a:cubicBezTo>
                  <a:pt x="11603" y="4630"/>
                  <a:pt x="11592" y="4636"/>
                  <a:pt x="11586" y="4636"/>
                </a:cubicBezTo>
                <a:lnTo>
                  <a:pt x="11581" y="4630"/>
                </a:lnTo>
                <a:cubicBezTo>
                  <a:pt x="11535" y="4602"/>
                  <a:pt x="11592" y="4573"/>
                  <a:pt x="11581" y="4545"/>
                </a:cubicBezTo>
                <a:lnTo>
                  <a:pt x="11569" y="4522"/>
                </a:lnTo>
                <a:cubicBezTo>
                  <a:pt x="11552" y="4499"/>
                  <a:pt x="11541" y="4471"/>
                  <a:pt x="11547" y="4465"/>
                </a:cubicBezTo>
                <a:close/>
                <a:moveTo>
                  <a:pt x="23212" y="4511"/>
                </a:moveTo>
                <a:cubicBezTo>
                  <a:pt x="23223" y="4562"/>
                  <a:pt x="23218" y="4619"/>
                  <a:pt x="23201" y="4630"/>
                </a:cubicBezTo>
                <a:cubicBezTo>
                  <a:pt x="23190" y="4640"/>
                  <a:pt x="23168" y="4648"/>
                  <a:pt x="23148" y="4648"/>
                </a:cubicBezTo>
                <a:cubicBezTo>
                  <a:pt x="23135" y="4648"/>
                  <a:pt x="23122" y="4645"/>
                  <a:pt x="23115" y="4636"/>
                </a:cubicBezTo>
                <a:lnTo>
                  <a:pt x="23110" y="4607"/>
                </a:lnTo>
                <a:cubicBezTo>
                  <a:pt x="23104" y="4562"/>
                  <a:pt x="23133" y="4539"/>
                  <a:pt x="23161" y="4528"/>
                </a:cubicBezTo>
                <a:lnTo>
                  <a:pt x="23212" y="4511"/>
                </a:lnTo>
                <a:close/>
                <a:moveTo>
                  <a:pt x="22321" y="4465"/>
                </a:moveTo>
                <a:cubicBezTo>
                  <a:pt x="22327" y="4465"/>
                  <a:pt x="22338" y="4482"/>
                  <a:pt x="22344" y="4494"/>
                </a:cubicBezTo>
                <a:lnTo>
                  <a:pt x="22350" y="4499"/>
                </a:lnTo>
                <a:cubicBezTo>
                  <a:pt x="22344" y="4511"/>
                  <a:pt x="22247" y="4579"/>
                  <a:pt x="22247" y="4636"/>
                </a:cubicBezTo>
                <a:cubicBezTo>
                  <a:pt x="22247" y="4670"/>
                  <a:pt x="22235" y="4690"/>
                  <a:pt x="22216" y="4690"/>
                </a:cubicBezTo>
                <a:cubicBezTo>
                  <a:pt x="22204" y="4690"/>
                  <a:pt x="22189" y="4682"/>
                  <a:pt x="22174" y="4664"/>
                </a:cubicBezTo>
                <a:lnTo>
                  <a:pt x="22213" y="4619"/>
                </a:lnTo>
                <a:lnTo>
                  <a:pt x="22230" y="4602"/>
                </a:lnTo>
                <a:cubicBezTo>
                  <a:pt x="22230" y="4579"/>
                  <a:pt x="22259" y="4528"/>
                  <a:pt x="22281" y="4482"/>
                </a:cubicBezTo>
                <a:lnTo>
                  <a:pt x="22321" y="4465"/>
                </a:lnTo>
                <a:close/>
                <a:moveTo>
                  <a:pt x="8817" y="4392"/>
                </a:moveTo>
                <a:lnTo>
                  <a:pt x="8817" y="4392"/>
                </a:lnTo>
                <a:cubicBezTo>
                  <a:pt x="8863" y="4403"/>
                  <a:pt x="8880" y="4448"/>
                  <a:pt x="8852" y="4494"/>
                </a:cubicBezTo>
                <a:lnTo>
                  <a:pt x="8846" y="4556"/>
                </a:lnTo>
                <a:lnTo>
                  <a:pt x="8846" y="4624"/>
                </a:lnTo>
                <a:cubicBezTo>
                  <a:pt x="8880" y="4675"/>
                  <a:pt x="8886" y="4709"/>
                  <a:pt x="8863" y="4709"/>
                </a:cubicBezTo>
                <a:cubicBezTo>
                  <a:pt x="8835" y="4704"/>
                  <a:pt x="8800" y="4624"/>
                  <a:pt x="8812" y="4607"/>
                </a:cubicBezTo>
                <a:cubicBezTo>
                  <a:pt x="8823" y="4590"/>
                  <a:pt x="8795" y="4562"/>
                  <a:pt x="8778" y="4550"/>
                </a:cubicBezTo>
                <a:cubicBezTo>
                  <a:pt x="8766" y="4545"/>
                  <a:pt x="8744" y="4528"/>
                  <a:pt x="8727" y="4516"/>
                </a:cubicBezTo>
                <a:lnTo>
                  <a:pt x="8727" y="4488"/>
                </a:lnTo>
                <a:cubicBezTo>
                  <a:pt x="8732" y="4471"/>
                  <a:pt x="8744" y="4460"/>
                  <a:pt x="8749" y="4443"/>
                </a:cubicBezTo>
                <a:cubicBezTo>
                  <a:pt x="8755" y="4443"/>
                  <a:pt x="8772" y="4454"/>
                  <a:pt x="8778" y="4465"/>
                </a:cubicBezTo>
                <a:lnTo>
                  <a:pt x="8783" y="4477"/>
                </a:lnTo>
                <a:cubicBezTo>
                  <a:pt x="8789" y="4485"/>
                  <a:pt x="8796" y="4489"/>
                  <a:pt x="8803" y="4489"/>
                </a:cubicBezTo>
                <a:cubicBezTo>
                  <a:pt x="8810" y="4489"/>
                  <a:pt x="8817" y="4485"/>
                  <a:pt x="8823" y="4477"/>
                </a:cubicBezTo>
                <a:lnTo>
                  <a:pt x="8823" y="4465"/>
                </a:lnTo>
                <a:lnTo>
                  <a:pt x="8817" y="4392"/>
                </a:lnTo>
                <a:close/>
                <a:moveTo>
                  <a:pt x="22760" y="4605"/>
                </a:moveTo>
                <a:cubicBezTo>
                  <a:pt x="22777" y="4605"/>
                  <a:pt x="22789" y="4645"/>
                  <a:pt x="22775" y="4658"/>
                </a:cubicBezTo>
                <a:cubicBezTo>
                  <a:pt x="22758" y="4670"/>
                  <a:pt x="22781" y="4692"/>
                  <a:pt x="22792" y="4692"/>
                </a:cubicBezTo>
                <a:cubicBezTo>
                  <a:pt x="22809" y="4698"/>
                  <a:pt x="22815" y="4704"/>
                  <a:pt x="22809" y="4715"/>
                </a:cubicBezTo>
                <a:cubicBezTo>
                  <a:pt x="22806" y="4718"/>
                  <a:pt x="22798" y="4720"/>
                  <a:pt x="22787" y="4720"/>
                </a:cubicBezTo>
                <a:cubicBezTo>
                  <a:pt x="22761" y="4720"/>
                  <a:pt x="22718" y="4710"/>
                  <a:pt x="22701" y="4698"/>
                </a:cubicBezTo>
                <a:cubicBezTo>
                  <a:pt x="22679" y="4681"/>
                  <a:pt x="22730" y="4641"/>
                  <a:pt x="22747" y="4613"/>
                </a:cubicBezTo>
                <a:cubicBezTo>
                  <a:pt x="22751" y="4607"/>
                  <a:pt x="22756" y="4605"/>
                  <a:pt x="22760" y="4605"/>
                </a:cubicBezTo>
                <a:close/>
                <a:moveTo>
                  <a:pt x="9971" y="4555"/>
                </a:moveTo>
                <a:cubicBezTo>
                  <a:pt x="9977" y="4555"/>
                  <a:pt x="9987" y="4582"/>
                  <a:pt x="9992" y="4619"/>
                </a:cubicBezTo>
                <a:cubicBezTo>
                  <a:pt x="10003" y="4653"/>
                  <a:pt x="10026" y="4743"/>
                  <a:pt x="10015" y="4743"/>
                </a:cubicBezTo>
                <a:cubicBezTo>
                  <a:pt x="10003" y="4743"/>
                  <a:pt x="9964" y="4721"/>
                  <a:pt x="9930" y="4692"/>
                </a:cubicBezTo>
                <a:lnTo>
                  <a:pt x="9913" y="4658"/>
                </a:lnTo>
                <a:lnTo>
                  <a:pt x="9896" y="4624"/>
                </a:lnTo>
                <a:cubicBezTo>
                  <a:pt x="9930" y="4596"/>
                  <a:pt x="9964" y="4556"/>
                  <a:pt x="9969" y="4556"/>
                </a:cubicBezTo>
                <a:cubicBezTo>
                  <a:pt x="9970" y="4556"/>
                  <a:pt x="9970" y="4555"/>
                  <a:pt x="9971" y="4555"/>
                </a:cubicBezTo>
                <a:close/>
                <a:moveTo>
                  <a:pt x="21643" y="4690"/>
                </a:moveTo>
                <a:cubicBezTo>
                  <a:pt x="21651" y="4690"/>
                  <a:pt x="21656" y="4691"/>
                  <a:pt x="21657" y="4692"/>
                </a:cubicBezTo>
                <a:cubicBezTo>
                  <a:pt x="21657" y="4704"/>
                  <a:pt x="21652" y="4726"/>
                  <a:pt x="21640" y="4738"/>
                </a:cubicBezTo>
                <a:cubicBezTo>
                  <a:pt x="21636" y="4744"/>
                  <a:pt x="21623" y="4746"/>
                  <a:pt x="21607" y="4746"/>
                </a:cubicBezTo>
                <a:cubicBezTo>
                  <a:pt x="21595" y="4746"/>
                  <a:pt x="21581" y="4745"/>
                  <a:pt x="21568" y="4745"/>
                </a:cubicBezTo>
                <a:cubicBezTo>
                  <a:pt x="21556" y="4745"/>
                  <a:pt x="21545" y="4746"/>
                  <a:pt x="21538" y="4749"/>
                </a:cubicBezTo>
                <a:cubicBezTo>
                  <a:pt x="21515" y="4760"/>
                  <a:pt x="21493" y="4760"/>
                  <a:pt x="21487" y="4760"/>
                </a:cubicBezTo>
                <a:lnTo>
                  <a:pt x="21487" y="4749"/>
                </a:lnTo>
                <a:cubicBezTo>
                  <a:pt x="21481" y="4743"/>
                  <a:pt x="21487" y="4721"/>
                  <a:pt x="21487" y="4721"/>
                </a:cubicBezTo>
                <a:lnTo>
                  <a:pt x="21538" y="4704"/>
                </a:lnTo>
                <a:cubicBezTo>
                  <a:pt x="21580" y="4695"/>
                  <a:pt x="21621" y="4690"/>
                  <a:pt x="21643" y="4690"/>
                </a:cubicBezTo>
                <a:close/>
                <a:moveTo>
                  <a:pt x="23623" y="4712"/>
                </a:moveTo>
                <a:cubicBezTo>
                  <a:pt x="23664" y="4712"/>
                  <a:pt x="23728" y="4736"/>
                  <a:pt x="23728" y="4755"/>
                </a:cubicBezTo>
                <a:cubicBezTo>
                  <a:pt x="23728" y="4762"/>
                  <a:pt x="23710" y="4765"/>
                  <a:pt x="23687" y="4765"/>
                </a:cubicBezTo>
                <a:cubicBezTo>
                  <a:pt x="23659" y="4765"/>
                  <a:pt x="23625" y="4761"/>
                  <a:pt x="23609" y="4755"/>
                </a:cubicBezTo>
                <a:cubicBezTo>
                  <a:pt x="23575" y="4743"/>
                  <a:pt x="23575" y="4726"/>
                  <a:pt x="23603" y="4715"/>
                </a:cubicBezTo>
                <a:cubicBezTo>
                  <a:pt x="23609" y="4713"/>
                  <a:pt x="23616" y="4712"/>
                  <a:pt x="23623" y="4712"/>
                </a:cubicBezTo>
                <a:close/>
                <a:moveTo>
                  <a:pt x="18889" y="4561"/>
                </a:moveTo>
                <a:cubicBezTo>
                  <a:pt x="18913" y="4561"/>
                  <a:pt x="18934" y="4574"/>
                  <a:pt x="18934" y="4579"/>
                </a:cubicBezTo>
                <a:cubicBezTo>
                  <a:pt x="18934" y="4584"/>
                  <a:pt x="18888" y="4692"/>
                  <a:pt x="18883" y="4732"/>
                </a:cubicBezTo>
                <a:cubicBezTo>
                  <a:pt x="18880" y="4750"/>
                  <a:pt x="18877" y="4761"/>
                  <a:pt x="18873" y="4761"/>
                </a:cubicBezTo>
                <a:cubicBezTo>
                  <a:pt x="18869" y="4761"/>
                  <a:pt x="18865" y="4753"/>
                  <a:pt x="18860" y="4738"/>
                </a:cubicBezTo>
                <a:cubicBezTo>
                  <a:pt x="18854" y="4719"/>
                  <a:pt x="18836" y="4703"/>
                  <a:pt x="18817" y="4703"/>
                </a:cubicBezTo>
                <a:cubicBezTo>
                  <a:pt x="18800" y="4703"/>
                  <a:pt x="18782" y="4715"/>
                  <a:pt x="18769" y="4749"/>
                </a:cubicBezTo>
                <a:lnTo>
                  <a:pt x="18707" y="4772"/>
                </a:lnTo>
                <a:lnTo>
                  <a:pt x="18696" y="4777"/>
                </a:lnTo>
                <a:cubicBezTo>
                  <a:pt x="18679" y="4749"/>
                  <a:pt x="18713" y="4692"/>
                  <a:pt x="18730" y="4681"/>
                </a:cubicBezTo>
                <a:cubicBezTo>
                  <a:pt x="18747" y="4670"/>
                  <a:pt x="18735" y="4624"/>
                  <a:pt x="18747" y="4613"/>
                </a:cubicBezTo>
                <a:cubicBezTo>
                  <a:pt x="18764" y="4607"/>
                  <a:pt x="18849" y="4573"/>
                  <a:pt x="18877" y="4562"/>
                </a:cubicBezTo>
                <a:cubicBezTo>
                  <a:pt x="18881" y="4561"/>
                  <a:pt x="18885" y="4561"/>
                  <a:pt x="18889" y="4561"/>
                </a:cubicBezTo>
                <a:close/>
                <a:moveTo>
                  <a:pt x="9755" y="4617"/>
                </a:moveTo>
                <a:cubicBezTo>
                  <a:pt x="9760" y="4617"/>
                  <a:pt x="9775" y="4627"/>
                  <a:pt x="9793" y="4641"/>
                </a:cubicBezTo>
                <a:cubicBezTo>
                  <a:pt x="9810" y="4653"/>
                  <a:pt x="9856" y="4732"/>
                  <a:pt x="9839" y="4766"/>
                </a:cubicBezTo>
                <a:lnTo>
                  <a:pt x="9816" y="4772"/>
                </a:lnTo>
                <a:lnTo>
                  <a:pt x="9782" y="4783"/>
                </a:lnTo>
                <a:cubicBezTo>
                  <a:pt x="9748" y="4749"/>
                  <a:pt x="9754" y="4715"/>
                  <a:pt x="9765" y="4709"/>
                </a:cubicBezTo>
                <a:cubicBezTo>
                  <a:pt x="9782" y="4709"/>
                  <a:pt x="9765" y="4664"/>
                  <a:pt x="9759" y="4653"/>
                </a:cubicBezTo>
                <a:lnTo>
                  <a:pt x="9754" y="4653"/>
                </a:lnTo>
                <a:cubicBezTo>
                  <a:pt x="9748" y="4641"/>
                  <a:pt x="9748" y="4624"/>
                  <a:pt x="9754" y="4619"/>
                </a:cubicBezTo>
                <a:cubicBezTo>
                  <a:pt x="9754" y="4618"/>
                  <a:pt x="9754" y="4617"/>
                  <a:pt x="9755" y="4617"/>
                </a:cubicBezTo>
                <a:close/>
                <a:moveTo>
                  <a:pt x="9008" y="4085"/>
                </a:moveTo>
                <a:cubicBezTo>
                  <a:pt x="9009" y="4085"/>
                  <a:pt x="9009" y="4085"/>
                  <a:pt x="9010" y="4085"/>
                </a:cubicBezTo>
                <a:cubicBezTo>
                  <a:pt x="9050" y="4091"/>
                  <a:pt x="9101" y="4119"/>
                  <a:pt x="9124" y="4148"/>
                </a:cubicBezTo>
                <a:lnTo>
                  <a:pt x="9118" y="4170"/>
                </a:lnTo>
                <a:lnTo>
                  <a:pt x="9113" y="4204"/>
                </a:lnTo>
                <a:cubicBezTo>
                  <a:pt x="9096" y="4244"/>
                  <a:pt x="9090" y="4306"/>
                  <a:pt x="9101" y="4323"/>
                </a:cubicBezTo>
                <a:cubicBezTo>
                  <a:pt x="9107" y="4335"/>
                  <a:pt x="9096" y="4363"/>
                  <a:pt x="9090" y="4369"/>
                </a:cubicBezTo>
                <a:cubicBezTo>
                  <a:pt x="9078" y="4375"/>
                  <a:pt x="9107" y="4454"/>
                  <a:pt x="9101" y="4482"/>
                </a:cubicBezTo>
                <a:cubicBezTo>
                  <a:pt x="9101" y="4502"/>
                  <a:pt x="9112" y="4512"/>
                  <a:pt x="9130" y="4512"/>
                </a:cubicBezTo>
                <a:cubicBezTo>
                  <a:pt x="9143" y="4512"/>
                  <a:pt x="9161" y="4506"/>
                  <a:pt x="9181" y="4494"/>
                </a:cubicBezTo>
                <a:lnTo>
                  <a:pt x="9192" y="4448"/>
                </a:lnTo>
                <a:cubicBezTo>
                  <a:pt x="9203" y="4414"/>
                  <a:pt x="9215" y="4414"/>
                  <a:pt x="9237" y="4414"/>
                </a:cubicBezTo>
                <a:cubicBezTo>
                  <a:pt x="9271" y="4414"/>
                  <a:pt x="9288" y="4437"/>
                  <a:pt x="9294" y="4477"/>
                </a:cubicBezTo>
                <a:lnTo>
                  <a:pt x="9294" y="4482"/>
                </a:lnTo>
                <a:cubicBezTo>
                  <a:pt x="9294" y="4491"/>
                  <a:pt x="9285" y="4496"/>
                  <a:pt x="9280" y="4496"/>
                </a:cubicBezTo>
                <a:cubicBezTo>
                  <a:pt x="9278" y="4496"/>
                  <a:pt x="9277" y="4495"/>
                  <a:pt x="9277" y="4494"/>
                </a:cubicBezTo>
                <a:cubicBezTo>
                  <a:pt x="9271" y="4494"/>
                  <a:pt x="9237" y="4494"/>
                  <a:pt x="9198" y="4499"/>
                </a:cubicBezTo>
                <a:lnTo>
                  <a:pt x="9209" y="4573"/>
                </a:lnTo>
                <a:lnTo>
                  <a:pt x="9209" y="4584"/>
                </a:lnTo>
                <a:cubicBezTo>
                  <a:pt x="9209" y="4594"/>
                  <a:pt x="9192" y="4626"/>
                  <a:pt x="9180" y="4626"/>
                </a:cubicBezTo>
                <a:cubicBezTo>
                  <a:pt x="9178" y="4626"/>
                  <a:pt x="9176" y="4626"/>
                  <a:pt x="9175" y="4624"/>
                </a:cubicBezTo>
                <a:cubicBezTo>
                  <a:pt x="9173" y="4623"/>
                  <a:pt x="9172" y="4623"/>
                  <a:pt x="9171" y="4623"/>
                </a:cubicBezTo>
                <a:cubicBezTo>
                  <a:pt x="9162" y="4623"/>
                  <a:pt x="9159" y="4640"/>
                  <a:pt x="9164" y="4670"/>
                </a:cubicBezTo>
                <a:lnTo>
                  <a:pt x="9158" y="4698"/>
                </a:lnTo>
                <a:cubicBezTo>
                  <a:pt x="9152" y="4726"/>
                  <a:pt x="9135" y="4749"/>
                  <a:pt x="9124" y="4772"/>
                </a:cubicBezTo>
                <a:lnTo>
                  <a:pt x="9113" y="4783"/>
                </a:lnTo>
                <a:cubicBezTo>
                  <a:pt x="9110" y="4784"/>
                  <a:pt x="9108" y="4784"/>
                  <a:pt x="9106" y="4784"/>
                </a:cubicBezTo>
                <a:cubicBezTo>
                  <a:pt x="9091" y="4784"/>
                  <a:pt x="9078" y="4769"/>
                  <a:pt x="9073" y="4749"/>
                </a:cubicBezTo>
                <a:lnTo>
                  <a:pt x="9078" y="4743"/>
                </a:lnTo>
                <a:lnTo>
                  <a:pt x="9113" y="4698"/>
                </a:lnTo>
                <a:cubicBezTo>
                  <a:pt x="9109" y="4667"/>
                  <a:pt x="9081" y="4655"/>
                  <a:pt x="9057" y="4655"/>
                </a:cubicBezTo>
                <a:cubicBezTo>
                  <a:pt x="9041" y="4655"/>
                  <a:pt x="9026" y="4661"/>
                  <a:pt x="9022" y="4670"/>
                </a:cubicBezTo>
                <a:cubicBezTo>
                  <a:pt x="9016" y="4677"/>
                  <a:pt x="9010" y="4679"/>
                  <a:pt x="9002" y="4679"/>
                </a:cubicBezTo>
                <a:cubicBezTo>
                  <a:pt x="8986" y="4679"/>
                  <a:pt x="8967" y="4666"/>
                  <a:pt x="8959" y="4658"/>
                </a:cubicBezTo>
                <a:cubicBezTo>
                  <a:pt x="8954" y="4647"/>
                  <a:pt x="8999" y="4579"/>
                  <a:pt x="9016" y="4562"/>
                </a:cubicBezTo>
                <a:cubicBezTo>
                  <a:pt x="9039" y="4539"/>
                  <a:pt x="9010" y="4426"/>
                  <a:pt x="8988" y="4397"/>
                </a:cubicBezTo>
                <a:cubicBezTo>
                  <a:pt x="8974" y="4380"/>
                  <a:pt x="8953" y="4371"/>
                  <a:pt x="8931" y="4371"/>
                </a:cubicBezTo>
                <a:cubicBezTo>
                  <a:pt x="8918" y="4371"/>
                  <a:pt x="8904" y="4374"/>
                  <a:pt x="8891" y="4380"/>
                </a:cubicBezTo>
                <a:cubicBezTo>
                  <a:pt x="8891" y="4380"/>
                  <a:pt x="8891" y="4380"/>
                  <a:pt x="8890" y="4379"/>
                </a:cubicBezTo>
                <a:lnTo>
                  <a:pt x="8890" y="4379"/>
                </a:lnTo>
                <a:cubicBezTo>
                  <a:pt x="8890" y="4381"/>
                  <a:pt x="8891" y="4384"/>
                  <a:pt x="8891" y="4386"/>
                </a:cubicBezTo>
                <a:cubicBezTo>
                  <a:pt x="8890" y="4383"/>
                  <a:pt x="8889" y="4380"/>
                  <a:pt x="8888" y="4377"/>
                </a:cubicBezTo>
                <a:lnTo>
                  <a:pt x="8888" y="4377"/>
                </a:lnTo>
                <a:cubicBezTo>
                  <a:pt x="8889" y="4378"/>
                  <a:pt x="8889" y="4378"/>
                  <a:pt x="8890" y="4379"/>
                </a:cubicBezTo>
                <a:lnTo>
                  <a:pt x="8890" y="4379"/>
                </a:lnTo>
                <a:cubicBezTo>
                  <a:pt x="8889" y="4377"/>
                  <a:pt x="8889" y="4376"/>
                  <a:pt x="8889" y="4374"/>
                </a:cubicBezTo>
                <a:lnTo>
                  <a:pt x="8889" y="4374"/>
                </a:lnTo>
                <a:cubicBezTo>
                  <a:pt x="8888" y="4374"/>
                  <a:pt x="8888" y="4374"/>
                  <a:pt x="8887" y="4374"/>
                </a:cubicBezTo>
                <a:lnTo>
                  <a:pt x="8887" y="4374"/>
                </a:lnTo>
                <a:cubicBezTo>
                  <a:pt x="8867" y="4327"/>
                  <a:pt x="8822" y="4308"/>
                  <a:pt x="8812" y="4255"/>
                </a:cubicBezTo>
                <a:cubicBezTo>
                  <a:pt x="8812" y="4244"/>
                  <a:pt x="8823" y="4227"/>
                  <a:pt x="8835" y="4216"/>
                </a:cubicBezTo>
                <a:cubicBezTo>
                  <a:pt x="8839" y="4207"/>
                  <a:pt x="8849" y="4202"/>
                  <a:pt x="8856" y="4202"/>
                </a:cubicBezTo>
                <a:cubicBezTo>
                  <a:pt x="8859" y="4202"/>
                  <a:pt x="8861" y="4203"/>
                  <a:pt x="8863" y="4204"/>
                </a:cubicBezTo>
                <a:cubicBezTo>
                  <a:pt x="8869" y="4204"/>
                  <a:pt x="8880" y="4227"/>
                  <a:pt x="8880" y="4238"/>
                </a:cubicBezTo>
                <a:lnTo>
                  <a:pt x="8880" y="4255"/>
                </a:lnTo>
                <a:cubicBezTo>
                  <a:pt x="8875" y="4276"/>
                  <a:pt x="8879" y="4326"/>
                  <a:pt x="8889" y="4374"/>
                </a:cubicBezTo>
                <a:lnTo>
                  <a:pt x="8889" y="4374"/>
                </a:lnTo>
                <a:cubicBezTo>
                  <a:pt x="8894" y="4372"/>
                  <a:pt x="8904" y="4365"/>
                  <a:pt x="8937" y="4346"/>
                </a:cubicBezTo>
                <a:lnTo>
                  <a:pt x="8942" y="4346"/>
                </a:lnTo>
                <a:cubicBezTo>
                  <a:pt x="8944" y="4349"/>
                  <a:pt x="8946" y="4350"/>
                  <a:pt x="8948" y="4350"/>
                </a:cubicBezTo>
                <a:cubicBezTo>
                  <a:pt x="8957" y="4350"/>
                  <a:pt x="8966" y="4316"/>
                  <a:pt x="8971" y="4306"/>
                </a:cubicBezTo>
                <a:cubicBezTo>
                  <a:pt x="8972" y="4304"/>
                  <a:pt x="8974" y="4303"/>
                  <a:pt x="8977" y="4303"/>
                </a:cubicBezTo>
                <a:cubicBezTo>
                  <a:pt x="8991" y="4303"/>
                  <a:pt x="9018" y="4319"/>
                  <a:pt x="9027" y="4323"/>
                </a:cubicBezTo>
                <a:cubicBezTo>
                  <a:pt x="9030" y="4326"/>
                  <a:pt x="9032" y="4327"/>
                  <a:pt x="9034" y="4327"/>
                </a:cubicBezTo>
                <a:cubicBezTo>
                  <a:pt x="9041" y="4327"/>
                  <a:pt x="9044" y="4312"/>
                  <a:pt x="9044" y="4289"/>
                </a:cubicBezTo>
                <a:lnTo>
                  <a:pt x="9022" y="4261"/>
                </a:lnTo>
                <a:lnTo>
                  <a:pt x="9005" y="4244"/>
                </a:lnTo>
                <a:cubicBezTo>
                  <a:pt x="9001" y="4227"/>
                  <a:pt x="8987" y="4220"/>
                  <a:pt x="8974" y="4220"/>
                </a:cubicBezTo>
                <a:cubicBezTo>
                  <a:pt x="8966" y="4220"/>
                  <a:pt x="8958" y="4223"/>
                  <a:pt x="8954" y="4227"/>
                </a:cubicBezTo>
                <a:cubicBezTo>
                  <a:pt x="8950" y="4231"/>
                  <a:pt x="8946" y="4232"/>
                  <a:pt x="8941" y="4232"/>
                </a:cubicBezTo>
                <a:cubicBezTo>
                  <a:pt x="8930" y="4232"/>
                  <a:pt x="8918" y="4225"/>
                  <a:pt x="8914" y="4221"/>
                </a:cubicBezTo>
                <a:cubicBezTo>
                  <a:pt x="8908" y="4216"/>
                  <a:pt x="8963" y="4085"/>
                  <a:pt x="9008" y="4085"/>
                </a:cubicBezTo>
                <a:close/>
                <a:moveTo>
                  <a:pt x="7984" y="4706"/>
                </a:moveTo>
                <a:cubicBezTo>
                  <a:pt x="8008" y="4706"/>
                  <a:pt x="8045" y="4728"/>
                  <a:pt x="8066" y="4728"/>
                </a:cubicBezTo>
                <a:cubicBezTo>
                  <a:pt x="8069" y="4728"/>
                  <a:pt x="8072" y="4728"/>
                  <a:pt x="8074" y="4726"/>
                </a:cubicBezTo>
                <a:cubicBezTo>
                  <a:pt x="8075" y="4726"/>
                  <a:pt x="8076" y="4726"/>
                  <a:pt x="8076" y="4726"/>
                </a:cubicBezTo>
                <a:cubicBezTo>
                  <a:pt x="8096" y="4726"/>
                  <a:pt x="8085" y="4812"/>
                  <a:pt x="8057" y="4823"/>
                </a:cubicBezTo>
                <a:cubicBezTo>
                  <a:pt x="8051" y="4825"/>
                  <a:pt x="8045" y="4826"/>
                  <a:pt x="8039" y="4826"/>
                </a:cubicBezTo>
                <a:cubicBezTo>
                  <a:pt x="8012" y="4826"/>
                  <a:pt x="7985" y="4805"/>
                  <a:pt x="7966" y="4772"/>
                </a:cubicBezTo>
                <a:lnTo>
                  <a:pt x="7966" y="4743"/>
                </a:lnTo>
                <a:lnTo>
                  <a:pt x="7966" y="4715"/>
                </a:lnTo>
                <a:cubicBezTo>
                  <a:pt x="7970" y="4709"/>
                  <a:pt x="7977" y="4706"/>
                  <a:pt x="7984" y="4706"/>
                </a:cubicBezTo>
                <a:close/>
                <a:moveTo>
                  <a:pt x="21865" y="4740"/>
                </a:moveTo>
                <a:cubicBezTo>
                  <a:pt x="21874" y="4740"/>
                  <a:pt x="21889" y="4746"/>
                  <a:pt x="21907" y="4755"/>
                </a:cubicBezTo>
                <a:cubicBezTo>
                  <a:pt x="21942" y="4775"/>
                  <a:pt x="21946" y="4831"/>
                  <a:pt x="21931" y="4831"/>
                </a:cubicBezTo>
                <a:cubicBezTo>
                  <a:pt x="21929" y="4831"/>
                  <a:pt x="21926" y="4830"/>
                  <a:pt x="21924" y="4828"/>
                </a:cubicBezTo>
                <a:cubicBezTo>
                  <a:pt x="21896" y="4811"/>
                  <a:pt x="21862" y="4772"/>
                  <a:pt x="21856" y="4755"/>
                </a:cubicBezTo>
                <a:cubicBezTo>
                  <a:pt x="21853" y="4744"/>
                  <a:pt x="21857" y="4740"/>
                  <a:pt x="21865" y="4740"/>
                </a:cubicBezTo>
                <a:close/>
                <a:moveTo>
                  <a:pt x="5243" y="4706"/>
                </a:moveTo>
                <a:cubicBezTo>
                  <a:pt x="5267" y="4706"/>
                  <a:pt x="5301" y="4720"/>
                  <a:pt x="5328" y="4755"/>
                </a:cubicBezTo>
                <a:lnTo>
                  <a:pt x="5362" y="4800"/>
                </a:lnTo>
                <a:cubicBezTo>
                  <a:pt x="5368" y="4806"/>
                  <a:pt x="5362" y="4828"/>
                  <a:pt x="5356" y="4840"/>
                </a:cubicBezTo>
                <a:cubicBezTo>
                  <a:pt x="5351" y="4845"/>
                  <a:pt x="5339" y="4845"/>
                  <a:pt x="5334" y="4845"/>
                </a:cubicBezTo>
                <a:cubicBezTo>
                  <a:pt x="5317" y="4828"/>
                  <a:pt x="5300" y="4811"/>
                  <a:pt x="5288" y="4789"/>
                </a:cubicBezTo>
                <a:lnTo>
                  <a:pt x="5266" y="4743"/>
                </a:lnTo>
                <a:cubicBezTo>
                  <a:pt x="5232" y="4743"/>
                  <a:pt x="5209" y="4732"/>
                  <a:pt x="5220" y="4715"/>
                </a:cubicBezTo>
                <a:cubicBezTo>
                  <a:pt x="5224" y="4709"/>
                  <a:pt x="5232" y="4706"/>
                  <a:pt x="5243" y="4706"/>
                </a:cubicBezTo>
                <a:close/>
                <a:moveTo>
                  <a:pt x="21382" y="4736"/>
                </a:moveTo>
                <a:cubicBezTo>
                  <a:pt x="21396" y="4736"/>
                  <a:pt x="21394" y="4840"/>
                  <a:pt x="21368" y="4845"/>
                </a:cubicBezTo>
                <a:cubicBezTo>
                  <a:pt x="21360" y="4848"/>
                  <a:pt x="21350" y="4849"/>
                  <a:pt x="21339" y="4849"/>
                </a:cubicBezTo>
                <a:cubicBezTo>
                  <a:pt x="21297" y="4849"/>
                  <a:pt x="21238" y="4835"/>
                  <a:pt x="21220" y="4817"/>
                </a:cubicBezTo>
                <a:cubicBezTo>
                  <a:pt x="21198" y="4789"/>
                  <a:pt x="21203" y="4772"/>
                  <a:pt x="21226" y="4772"/>
                </a:cubicBezTo>
                <a:cubicBezTo>
                  <a:pt x="21229" y="4772"/>
                  <a:pt x="21232" y="4772"/>
                  <a:pt x="21235" y="4772"/>
                </a:cubicBezTo>
                <a:cubicBezTo>
                  <a:pt x="21272" y="4772"/>
                  <a:pt x="21359" y="4748"/>
                  <a:pt x="21379" y="4738"/>
                </a:cubicBezTo>
                <a:cubicBezTo>
                  <a:pt x="21380" y="4737"/>
                  <a:pt x="21381" y="4736"/>
                  <a:pt x="21382" y="4736"/>
                </a:cubicBezTo>
                <a:close/>
                <a:moveTo>
                  <a:pt x="8249" y="4692"/>
                </a:moveTo>
                <a:cubicBezTo>
                  <a:pt x="8259" y="4692"/>
                  <a:pt x="8277" y="4697"/>
                  <a:pt x="8301" y="4709"/>
                </a:cubicBezTo>
                <a:lnTo>
                  <a:pt x="8330" y="4709"/>
                </a:lnTo>
                <a:lnTo>
                  <a:pt x="8352" y="4704"/>
                </a:lnTo>
                <a:cubicBezTo>
                  <a:pt x="8355" y="4702"/>
                  <a:pt x="8358" y="4701"/>
                  <a:pt x="8361" y="4701"/>
                </a:cubicBezTo>
                <a:cubicBezTo>
                  <a:pt x="8386" y="4701"/>
                  <a:pt x="8409" y="4763"/>
                  <a:pt x="8409" y="4789"/>
                </a:cubicBezTo>
                <a:cubicBezTo>
                  <a:pt x="8409" y="4811"/>
                  <a:pt x="8398" y="4845"/>
                  <a:pt x="8398" y="4851"/>
                </a:cubicBezTo>
                <a:cubicBezTo>
                  <a:pt x="8392" y="4851"/>
                  <a:pt x="8381" y="4834"/>
                  <a:pt x="8375" y="4811"/>
                </a:cubicBezTo>
                <a:lnTo>
                  <a:pt x="8358" y="4789"/>
                </a:lnTo>
                <a:cubicBezTo>
                  <a:pt x="8352" y="4783"/>
                  <a:pt x="8341" y="4777"/>
                  <a:pt x="8330" y="4777"/>
                </a:cubicBezTo>
                <a:lnTo>
                  <a:pt x="8301" y="4777"/>
                </a:lnTo>
                <a:cubicBezTo>
                  <a:pt x="8295" y="4806"/>
                  <a:pt x="8261" y="4817"/>
                  <a:pt x="8250" y="4823"/>
                </a:cubicBezTo>
                <a:cubicBezTo>
                  <a:pt x="8239" y="4828"/>
                  <a:pt x="8222" y="4834"/>
                  <a:pt x="8205" y="4840"/>
                </a:cubicBezTo>
                <a:lnTo>
                  <a:pt x="8188" y="4840"/>
                </a:lnTo>
                <a:cubicBezTo>
                  <a:pt x="8159" y="4840"/>
                  <a:pt x="8154" y="4806"/>
                  <a:pt x="8165" y="4760"/>
                </a:cubicBezTo>
                <a:lnTo>
                  <a:pt x="8171" y="4743"/>
                </a:lnTo>
                <a:cubicBezTo>
                  <a:pt x="8173" y="4738"/>
                  <a:pt x="8175" y="4735"/>
                  <a:pt x="8178" y="4735"/>
                </a:cubicBezTo>
                <a:cubicBezTo>
                  <a:pt x="8185" y="4735"/>
                  <a:pt x="8193" y="4745"/>
                  <a:pt x="8205" y="4760"/>
                </a:cubicBezTo>
                <a:cubicBezTo>
                  <a:pt x="8208" y="4765"/>
                  <a:pt x="8212" y="4768"/>
                  <a:pt x="8216" y="4768"/>
                </a:cubicBezTo>
                <a:cubicBezTo>
                  <a:pt x="8234" y="4768"/>
                  <a:pt x="8258" y="4722"/>
                  <a:pt x="8244" y="4704"/>
                </a:cubicBezTo>
                <a:cubicBezTo>
                  <a:pt x="8239" y="4696"/>
                  <a:pt x="8241" y="4692"/>
                  <a:pt x="8249" y="4692"/>
                </a:cubicBezTo>
                <a:close/>
                <a:moveTo>
                  <a:pt x="10365" y="4013"/>
                </a:moveTo>
                <a:cubicBezTo>
                  <a:pt x="10372" y="4013"/>
                  <a:pt x="10378" y="4016"/>
                  <a:pt x="10378" y="4023"/>
                </a:cubicBezTo>
                <a:lnTo>
                  <a:pt x="10378" y="4034"/>
                </a:lnTo>
                <a:cubicBezTo>
                  <a:pt x="10378" y="4068"/>
                  <a:pt x="10332" y="4097"/>
                  <a:pt x="10372" y="4136"/>
                </a:cubicBezTo>
                <a:lnTo>
                  <a:pt x="10378" y="4142"/>
                </a:lnTo>
                <a:cubicBezTo>
                  <a:pt x="10378" y="4153"/>
                  <a:pt x="10395" y="4204"/>
                  <a:pt x="10412" y="4250"/>
                </a:cubicBezTo>
                <a:lnTo>
                  <a:pt x="10366" y="4295"/>
                </a:lnTo>
                <a:lnTo>
                  <a:pt x="10349" y="4306"/>
                </a:lnTo>
                <a:cubicBezTo>
                  <a:pt x="10349" y="4346"/>
                  <a:pt x="10372" y="4409"/>
                  <a:pt x="10389" y="4437"/>
                </a:cubicBezTo>
                <a:cubicBezTo>
                  <a:pt x="10389" y="4437"/>
                  <a:pt x="10383" y="4448"/>
                  <a:pt x="10378" y="4471"/>
                </a:cubicBezTo>
                <a:cubicBezTo>
                  <a:pt x="10372" y="4488"/>
                  <a:pt x="10361" y="4499"/>
                  <a:pt x="10355" y="4511"/>
                </a:cubicBezTo>
                <a:lnTo>
                  <a:pt x="10349" y="4511"/>
                </a:lnTo>
                <a:cubicBezTo>
                  <a:pt x="10338" y="4511"/>
                  <a:pt x="10332" y="4477"/>
                  <a:pt x="10332" y="4431"/>
                </a:cubicBezTo>
                <a:lnTo>
                  <a:pt x="10327" y="4392"/>
                </a:lnTo>
                <a:lnTo>
                  <a:pt x="10327" y="4375"/>
                </a:lnTo>
                <a:cubicBezTo>
                  <a:pt x="10315" y="4363"/>
                  <a:pt x="10281" y="4301"/>
                  <a:pt x="10298" y="4295"/>
                </a:cubicBezTo>
                <a:cubicBezTo>
                  <a:pt x="10314" y="4285"/>
                  <a:pt x="10288" y="4242"/>
                  <a:pt x="10274" y="4242"/>
                </a:cubicBezTo>
                <a:cubicBezTo>
                  <a:pt x="10272" y="4242"/>
                  <a:pt x="10271" y="4243"/>
                  <a:pt x="10270" y="4244"/>
                </a:cubicBezTo>
                <a:cubicBezTo>
                  <a:pt x="10265" y="4260"/>
                  <a:pt x="10236" y="4285"/>
                  <a:pt x="10227" y="4285"/>
                </a:cubicBezTo>
                <a:cubicBezTo>
                  <a:pt x="10226" y="4285"/>
                  <a:pt x="10225" y="4284"/>
                  <a:pt x="10225" y="4284"/>
                </a:cubicBezTo>
                <a:cubicBezTo>
                  <a:pt x="10213" y="4278"/>
                  <a:pt x="10191" y="4238"/>
                  <a:pt x="10191" y="4221"/>
                </a:cubicBezTo>
                <a:cubicBezTo>
                  <a:pt x="10190" y="4221"/>
                  <a:pt x="10188" y="4220"/>
                  <a:pt x="10187" y="4220"/>
                </a:cubicBezTo>
                <a:cubicBezTo>
                  <a:pt x="10174" y="4220"/>
                  <a:pt x="10138" y="4236"/>
                  <a:pt x="10094" y="4255"/>
                </a:cubicBezTo>
                <a:cubicBezTo>
                  <a:pt x="10077" y="4289"/>
                  <a:pt x="10043" y="4335"/>
                  <a:pt x="10026" y="4346"/>
                </a:cubicBezTo>
                <a:cubicBezTo>
                  <a:pt x="10014" y="4358"/>
                  <a:pt x="9977" y="4373"/>
                  <a:pt x="9952" y="4373"/>
                </a:cubicBezTo>
                <a:cubicBezTo>
                  <a:pt x="9942" y="4373"/>
                  <a:pt x="9933" y="4370"/>
                  <a:pt x="9930" y="4363"/>
                </a:cubicBezTo>
                <a:cubicBezTo>
                  <a:pt x="9924" y="4358"/>
                  <a:pt x="9964" y="4329"/>
                  <a:pt x="10015" y="4295"/>
                </a:cubicBezTo>
                <a:lnTo>
                  <a:pt x="10015" y="4295"/>
                </a:lnTo>
                <a:cubicBezTo>
                  <a:pt x="9935" y="4335"/>
                  <a:pt x="9861" y="4375"/>
                  <a:pt x="9856" y="4386"/>
                </a:cubicBezTo>
                <a:cubicBezTo>
                  <a:pt x="9853" y="4388"/>
                  <a:pt x="9851" y="4389"/>
                  <a:pt x="9850" y="4389"/>
                </a:cubicBezTo>
                <a:cubicBezTo>
                  <a:pt x="9842" y="4389"/>
                  <a:pt x="9839" y="4372"/>
                  <a:pt x="9839" y="4341"/>
                </a:cubicBezTo>
                <a:lnTo>
                  <a:pt x="9839" y="4301"/>
                </a:lnTo>
                <a:cubicBezTo>
                  <a:pt x="9839" y="4278"/>
                  <a:pt x="9827" y="4261"/>
                  <a:pt x="9827" y="4261"/>
                </a:cubicBezTo>
                <a:cubicBezTo>
                  <a:pt x="9822" y="4261"/>
                  <a:pt x="9816" y="4295"/>
                  <a:pt x="9810" y="4312"/>
                </a:cubicBezTo>
                <a:cubicBezTo>
                  <a:pt x="9810" y="4326"/>
                  <a:pt x="9766" y="4358"/>
                  <a:pt x="9734" y="4358"/>
                </a:cubicBezTo>
                <a:cubicBezTo>
                  <a:pt x="9726" y="4358"/>
                  <a:pt x="9719" y="4356"/>
                  <a:pt x="9714" y="4352"/>
                </a:cubicBezTo>
                <a:cubicBezTo>
                  <a:pt x="9709" y="4349"/>
                  <a:pt x="9704" y="4347"/>
                  <a:pt x="9701" y="4347"/>
                </a:cubicBezTo>
                <a:cubicBezTo>
                  <a:pt x="9686" y="4347"/>
                  <a:pt x="9687" y="4372"/>
                  <a:pt x="9691" y="4386"/>
                </a:cubicBezTo>
                <a:cubicBezTo>
                  <a:pt x="9694" y="4394"/>
                  <a:pt x="9700" y="4397"/>
                  <a:pt x="9706" y="4397"/>
                </a:cubicBezTo>
                <a:cubicBezTo>
                  <a:pt x="9714" y="4397"/>
                  <a:pt x="9722" y="4392"/>
                  <a:pt x="9725" y="4386"/>
                </a:cubicBezTo>
                <a:cubicBezTo>
                  <a:pt x="9726" y="4385"/>
                  <a:pt x="9727" y="4385"/>
                  <a:pt x="9727" y="4385"/>
                </a:cubicBezTo>
                <a:cubicBezTo>
                  <a:pt x="9732" y="4385"/>
                  <a:pt x="9737" y="4401"/>
                  <a:pt x="9737" y="4426"/>
                </a:cubicBezTo>
                <a:lnTo>
                  <a:pt x="9737" y="4443"/>
                </a:lnTo>
                <a:lnTo>
                  <a:pt x="9737" y="4465"/>
                </a:lnTo>
                <a:cubicBezTo>
                  <a:pt x="9729" y="4465"/>
                  <a:pt x="9704" y="4458"/>
                  <a:pt x="9688" y="4458"/>
                </a:cubicBezTo>
                <a:cubicBezTo>
                  <a:pt x="9680" y="4458"/>
                  <a:pt x="9674" y="4460"/>
                  <a:pt x="9674" y="4465"/>
                </a:cubicBezTo>
                <a:cubicBezTo>
                  <a:pt x="9669" y="4482"/>
                  <a:pt x="9737" y="4539"/>
                  <a:pt x="9759" y="4550"/>
                </a:cubicBezTo>
                <a:cubicBezTo>
                  <a:pt x="9788" y="4556"/>
                  <a:pt x="9765" y="4579"/>
                  <a:pt x="9748" y="4579"/>
                </a:cubicBezTo>
                <a:cubicBezTo>
                  <a:pt x="9732" y="4584"/>
                  <a:pt x="9704" y="4664"/>
                  <a:pt x="9682" y="4664"/>
                </a:cubicBezTo>
                <a:cubicBezTo>
                  <a:pt x="9681" y="4664"/>
                  <a:pt x="9681" y="4664"/>
                  <a:pt x="9680" y="4664"/>
                </a:cubicBezTo>
                <a:cubicBezTo>
                  <a:pt x="9679" y="4664"/>
                  <a:pt x="9678" y="4664"/>
                  <a:pt x="9677" y="4664"/>
                </a:cubicBezTo>
                <a:cubicBezTo>
                  <a:pt x="9657" y="4664"/>
                  <a:pt x="9656" y="4727"/>
                  <a:pt x="9635" y="4738"/>
                </a:cubicBezTo>
                <a:cubicBezTo>
                  <a:pt x="9617" y="4755"/>
                  <a:pt x="9652" y="4766"/>
                  <a:pt x="9663" y="4766"/>
                </a:cubicBezTo>
                <a:cubicBezTo>
                  <a:pt x="9680" y="4766"/>
                  <a:pt x="9703" y="4783"/>
                  <a:pt x="9725" y="4806"/>
                </a:cubicBezTo>
                <a:lnTo>
                  <a:pt x="9737" y="4823"/>
                </a:lnTo>
                <a:cubicBezTo>
                  <a:pt x="9742" y="4828"/>
                  <a:pt x="9737" y="4851"/>
                  <a:pt x="9731" y="4851"/>
                </a:cubicBezTo>
                <a:cubicBezTo>
                  <a:pt x="9727" y="4855"/>
                  <a:pt x="9717" y="4859"/>
                  <a:pt x="9710" y="4859"/>
                </a:cubicBezTo>
                <a:cubicBezTo>
                  <a:pt x="9707" y="4859"/>
                  <a:pt x="9704" y="4858"/>
                  <a:pt x="9703" y="4857"/>
                </a:cubicBezTo>
                <a:lnTo>
                  <a:pt x="9691" y="4845"/>
                </a:lnTo>
                <a:cubicBezTo>
                  <a:pt x="9690" y="4839"/>
                  <a:pt x="9680" y="4837"/>
                  <a:pt x="9666" y="4837"/>
                </a:cubicBezTo>
                <a:cubicBezTo>
                  <a:pt x="9652" y="4837"/>
                  <a:pt x="9633" y="4839"/>
                  <a:pt x="9615" y="4839"/>
                </a:cubicBezTo>
                <a:cubicBezTo>
                  <a:pt x="9593" y="4839"/>
                  <a:pt x="9572" y="4836"/>
                  <a:pt x="9561" y="4823"/>
                </a:cubicBezTo>
                <a:cubicBezTo>
                  <a:pt x="9537" y="4799"/>
                  <a:pt x="9498" y="4787"/>
                  <a:pt x="9482" y="4787"/>
                </a:cubicBezTo>
                <a:cubicBezTo>
                  <a:pt x="9479" y="4787"/>
                  <a:pt x="9477" y="4788"/>
                  <a:pt x="9476" y="4789"/>
                </a:cubicBezTo>
                <a:cubicBezTo>
                  <a:pt x="9464" y="4794"/>
                  <a:pt x="9436" y="4828"/>
                  <a:pt x="9430" y="4840"/>
                </a:cubicBezTo>
                <a:cubicBezTo>
                  <a:pt x="9425" y="4851"/>
                  <a:pt x="9385" y="4868"/>
                  <a:pt x="9368" y="4868"/>
                </a:cubicBezTo>
                <a:cubicBezTo>
                  <a:pt x="9351" y="4863"/>
                  <a:pt x="9374" y="4755"/>
                  <a:pt x="9345" y="4755"/>
                </a:cubicBezTo>
                <a:cubicBezTo>
                  <a:pt x="9320" y="4750"/>
                  <a:pt x="9349" y="4690"/>
                  <a:pt x="9376" y="4690"/>
                </a:cubicBezTo>
                <a:cubicBezTo>
                  <a:pt x="9379" y="4690"/>
                  <a:pt x="9382" y="4691"/>
                  <a:pt x="9385" y="4692"/>
                </a:cubicBezTo>
                <a:cubicBezTo>
                  <a:pt x="9394" y="4699"/>
                  <a:pt x="9405" y="4702"/>
                  <a:pt x="9416" y="4702"/>
                </a:cubicBezTo>
                <a:cubicBezTo>
                  <a:pt x="9441" y="4702"/>
                  <a:pt x="9468" y="4689"/>
                  <a:pt x="9476" y="4681"/>
                </a:cubicBezTo>
                <a:cubicBezTo>
                  <a:pt x="9487" y="4670"/>
                  <a:pt x="9532" y="4664"/>
                  <a:pt x="9544" y="4664"/>
                </a:cubicBezTo>
                <a:cubicBezTo>
                  <a:pt x="9561" y="4664"/>
                  <a:pt x="9578" y="4664"/>
                  <a:pt x="9578" y="4658"/>
                </a:cubicBezTo>
                <a:cubicBezTo>
                  <a:pt x="9583" y="4658"/>
                  <a:pt x="9589" y="4636"/>
                  <a:pt x="9583" y="4630"/>
                </a:cubicBezTo>
                <a:cubicBezTo>
                  <a:pt x="9583" y="4624"/>
                  <a:pt x="9527" y="4590"/>
                  <a:pt x="9504" y="4579"/>
                </a:cubicBezTo>
                <a:cubicBezTo>
                  <a:pt x="9487" y="4567"/>
                  <a:pt x="9481" y="4539"/>
                  <a:pt x="9493" y="4528"/>
                </a:cubicBezTo>
                <a:cubicBezTo>
                  <a:pt x="9493" y="4527"/>
                  <a:pt x="9494" y="4527"/>
                  <a:pt x="9495" y="4527"/>
                </a:cubicBezTo>
                <a:cubicBezTo>
                  <a:pt x="9503" y="4527"/>
                  <a:pt x="9537" y="4542"/>
                  <a:pt x="9560" y="4542"/>
                </a:cubicBezTo>
                <a:cubicBezTo>
                  <a:pt x="9574" y="4542"/>
                  <a:pt x="9583" y="4538"/>
                  <a:pt x="9583" y="4522"/>
                </a:cubicBezTo>
                <a:cubicBezTo>
                  <a:pt x="9583" y="4494"/>
                  <a:pt x="9586" y="4483"/>
                  <a:pt x="9590" y="4483"/>
                </a:cubicBezTo>
                <a:cubicBezTo>
                  <a:pt x="9591" y="4483"/>
                  <a:pt x="9593" y="4485"/>
                  <a:pt x="9595" y="4488"/>
                </a:cubicBezTo>
                <a:cubicBezTo>
                  <a:pt x="9595" y="4490"/>
                  <a:pt x="9595" y="4491"/>
                  <a:pt x="9596" y="4491"/>
                </a:cubicBezTo>
                <a:cubicBezTo>
                  <a:pt x="9602" y="4491"/>
                  <a:pt x="9627" y="4439"/>
                  <a:pt x="9657" y="4369"/>
                </a:cubicBezTo>
                <a:lnTo>
                  <a:pt x="9606" y="4289"/>
                </a:lnTo>
                <a:lnTo>
                  <a:pt x="9595" y="4267"/>
                </a:lnTo>
                <a:cubicBezTo>
                  <a:pt x="9599" y="4232"/>
                  <a:pt x="9610" y="4210"/>
                  <a:pt x="9621" y="4210"/>
                </a:cubicBezTo>
                <a:cubicBezTo>
                  <a:pt x="9623" y="4210"/>
                  <a:pt x="9626" y="4212"/>
                  <a:pt x="9629" y="4216"/>
                </a:cubicBezTo>
                <a:lnTo>
                  <a:pt x="9635" y="4233"/>
                </a:lnTo>
                <a:lnTo>
                  <a:pt x="9646" y="4250"/>
                </a:lnTo>
                <a:cubicBezTo>
                  <a:pt x="9646" y="4263"/>
                  <a:pt x="9656" y="4271"/>
                  <a:pt x="9672" y="4271"/>
                </a:cubicBezTo>
                <a:cubicBezTo>
                  <a:pt x="9682" y="4271"/>
                  <a:pt x="9695" y="4268"/>
                  <a:pt x="9708" y="4261"/>
                </a:cubicBezTo>
                <a:lnTo>
                  <a:pt x="9731" y="4255"/>
                </a:lnTo>
                <a:cubicBezTo>
                  <a:pt x="9759" y="4250"/>
                  <a:pt x="9765" y="4238"/>
                  <a:pt x="9765" y="4210"/>
                </a:cubicBezTo>
                <a:lnTo>
                  <a:pt x="9765" y="4187"/>
                </a:lnTo>
                <a:cubicBezTo>
                  <a:pt x="9782" y="4159"/>
                  <a:pt x="9810" y="4131"/>
                  <a:pt x="9827" y="4119"/>
                </a:cubicBezTo>
                <a:lnTo>
                  <a:pt x="9839" y="4165"/>
                </a:lnTo>
                <a:cubicBezTo>
                  <a:pt x="9839" y="4176"/>
                  <a:pt x="9833" y="4199"/>
                  <a:pt x="9839" y="4210"/>
                </a:cubicBezTo>
                <a:lnTo>
                  <a:pt x="9844" y="4216"/>
                </a:lnTo>
                <a:cubicBezTo>
                  <a:pt x="9849" y="4217"/>
                  <a:pt x="9853" y="4218"/>
                  <a:pt x="9857" y="4218"/>
                </a:cubicBezTo>
                <a:cubicBezTo>
                  <a:pt x="9867" y="4218"/>
                  <a:pt x="9874" y="4213"/>
                  <a:pt x="9878" y="4204"/>
                </a:cubicBezTo>
                <a:lnTo>
                  <a:pt x="9873" y="4193"/>
                </a:lnTo>
                <a:cubicBezTo>
                  <a:pt x="9873" y="4176"/>
                  <a:pt x="9861" y="4153"/>
                  <a:pt x="9861" y="4153"/>
                </a:cubicBezTo>
                <a:lnTo>
                  <a:pt x="9873" y="4142"/>
                </a:lnTo>
                <a:cubicBezTo>
                  <a:pt x="9875" y="4141"/>
                  <a:pt x="9877" y="4141"/>
                  <a:pt x="9879" y="4141"/>
                </a:cubicBezTo>
                <a:cubicBezTo>
                  <a:pt x="9894" y="4141"/>
                  <a:pt x="9908" y="4157"/>
                  <a:pt x="9913" y="4182"/>
                </a:cubicBezTo>
                <a:lnTo>
                  <a:pt x="9918" y="4182"/>
                </a:lnTo>
                <a:lnTo>
                  <a:pt x="9969" y="4176"/>
                </a:lnTo>
                <a:cubicBezTo>
                  <a:pt x="9990" y="4203"/>
                  <a:pt x="10016" y="4216"/>
                  <a:pt x="10041" y="4216"/>
                </a:cubicBezTo>
                <a:cubicBezTo>
                  <a:pt x="10058" y="4216"/>
                  <a:pt x="10075" y="4210"/>
                  <a:pt x="10088" y="4199"/>
                </a:cubicBezTo>
                <a:lnTo>
                  <a:pt x="10111" y="4170"/>
                </a:lnTo>
                <a:lnTo>
                  <a:pt x="10122" y="4159"/>
                </a:lnTo>
                <a:cubicBezTo>
                  <a:pt x="10126" y="4150"/>
                  <a:pt x="10132" y="4147"/>
                  <a:pt x="10138" y="4147"/>
                </a:cubicBezTo>
                <a:cubicBezTo>
                  <a:pt x="10152" y="4147"/>
                  <a:pt x="10170" y="4163"/>
                  <a:pt x="10174" y="4170"/>
                </a:cubicBezTo>
                <a:cubicBezTo>
                  <a:pt x="10179" y="4182"/>
                  <a:pt x="10111" y="4199"/>
                  <a:pt x="10105" y="4233"/>
                </a:cubicBezTo>
                <a:cubicBezTo>
                  <a:pt x="10105" y="4238"/>
                  <a:pt x="10105" y="4238"/>
                  <a:pt x="10100" y="4244"/>
                </a:cubicBezTo>
                <a:cubicBezTo>
                  <a:pt x="10168" y="4204"/>
                  <a:pt x="10225" y="4176"/>
                  <a:pt x="10236" y="4170"/>
                </a:cubicBezTo>
                <a:cubicBezTo>
                  <a:pt x="10247" y="4165"/>
                  <a:pt x="10293" y="4159"/>
                  <a:pt x="10310" y="4159"/>
                </a:cubicBezTo>
                <a:cubicBezTo>
                  <a:pt x="10327" y="4159"/>
                  <a:pt x="10321" y="4097"/>
                  <a:pt x="10315" y="4080"/>
                </a:cubicBezTo>
                <a:cubicBezTo>
                  <a:pt x="10310" y="4063"/>
                  <a:pt x="10338" y="4028"/>
                  <a:pt x="10349" y="4017"/>
                </a:cubicBezTo>
                <a:cubicBezTo>
                  <a:pt x="10354" y="4015"/>
                  <a:pt x="10360" y="4013"/>
                  <a:pt x="10365" y="4013"/>
                </a:cubicBezTo>
                <a:close/>
                <a:moveTo>
                  <a:pt x="10972" y="4264"/>
                </a:moveTo>
                <a:cubicBezTo>
                  <a:pt x="10977" y="4264"/>
                  <a:pt x="10985" y="4267"/>
                  <a:pt x="10985" y="4267"/>
                </a:cubicBezTo>
                <a:lnTo>
                  <a:pt x="10991" y="4341"/>
                </a:lnTo>
                <a:cubicBezTo>
                  <a:pt x="10994" y="4340"/>
                  <a:pt x="10997" y="4340"/>
                  <a:pt x="11000" y="4340"/>
                </a:cubicBezTo>
                <a:cubicBezTo>
                  <a:pt x="11044" y="4340"/>
                  <a:pt x="11128" y="4370"/>
                  <a:pt x="11149" y="4386"/>
                </a:cubicBezTo>
                <a:cubicBezTo>
                  <a:pt x="11172" y="4403"/>
                  <a:pt x="11183" y="4454"/>
                  <a:pt x="11178" y="4477"/>
                </a:cubicBezTo>
                <a:cubicBezTo>
                  <a:pt x="11172" y="4499"/>
                  <a:pt x="11269" y="4494"/>
                  <a:pt x="11286" y="4516"/>
                </a:cubicBezTo>
                <a:cubicBezTo>
                  <a:pt x="11288" y="4522"/>
                  <a:pt x="11292" y="4524"/>
                  <a:pt x="11295" y="4524"/>
                </a:cubicBezTo>
                <a:cubicBezTo>
                  <a:pt x="11306" y="4524"/>
                  <a:pt x="11320" y="4501"/>
                  <a:pt x="11320" y="4488"/>
                </a:cubicBezTo>
                <a:cubicBezTo>
                  <a:pt x="11320" y="4471"/>
                  <a:pt x="11354" y="4460"/>
                  <a:pt x="11371" y="4460"/>
                </a:cubicBezTo>
                <a:cubicBezTo>
                  <a:pt x="11382" y="4460"/>
                  <a:pt x="11393" y="4522"/>
                  <a:pt x="11393" y="4545"/>
                </a:cubicBezTo>
                <a:cubicBezTo>
                  <a:pt x="11393" y="4551"/>
                  <a:pt x="11396" y="4553"/>
                  <a:pt x="11400" y="4553"/>
                </a:cubicBezTo>
                <a:cubicBezTo>
                  <a:pt x="11410" y="4553"/>
                  <a:pt x="11430" y="4535"/>
                  <a:pt x="11439" y="4522"/>
                </a:cubicBezTo>
                <a:cubicBezTo>
                  <a:pt x="11449" y="4512"/>
                  <a:pt x="11464" y="4506"/>
                  <a:pt x="11481" y="4506"/>
                </a:cubicBezTo>
                <a:cubicBezTo>
                  <a:pt x="11493" y="4506"/>
                  <a:pt x="11506" y="4509"/>
                  <a:pt x="11518" y="4516"/>
                </a:cubicBezTo>
                <a:lnTo>
                  <a:pt x="11513" y="4567"/>
                </a:lnTo>
                <a:cubicBezTo>
                  <a:pt x="11513" y="4590"/>
                  <a:pt x="11501" y="4613"/>
                  <a:pt x="11490" y="4636"/>
                </a:cubicBezTo>
                <a:cubicBezTo>
                  <a:pt x="11483" y="4645"/>
                  <a:pt x="11476" y="4648"/>
                  <a:pt x="11469" y="4648"/>
                </a:cubicBezTo>
                <a:cubicBezTo>
                  <a:pt x="11459" y="4648"/>
                  <a:pt x="11449" y="4640"/>
                  <a:pt x="11439" y="4630"/>
                </a:cubicBezTo>
                <a:lnTo>
                  <a:pt x="11427" y="4624"/>
                </a:lnTo>
                <a:cubicBezTo>
                  <a:pt x="11410" y="4636"/>
                  <a:pt x="11382" y="4658"/>
                  <a:pt x="11365" y="4675"/>
                </a:cubicBezTo>
                <a:cubicBezTo>
                  <a:pt x="11363" y="4677"/>
                  <a:pt x="11361" y="4678"/>
                  <a:pt x="11357" y="4678"/>
                </a:cubicBezTo>
                <a:cubicBezTo>
                  <a:pt x="11340" y="4678"/>
                  <a:pt x="11308" y="4651"/>
                  <a:pt x="11308" y="4584"/>
                </a:cubicBezTo>
                <a:lnTo>
                  <a:pt x="11235" y="4613"/>
                </a:lnTo>
                <a:cubicBezTo>
                  <a:pt x="11235" y="4613"/>
                  <a:pt x="11229" y="4590"/>
                  <a:pt x="11218" y="4579"/>
                </a:cubicBezTo>
                <a:cubicBezTo>
                  <a:pt x="11213" y="4569"/>
                  <a:pt x="11195" y="4555"/>
                  <a:pt x="11187" y="4555"/>
                </a:cubicBezTo>
                <a:cubicBezTo>
                  <a:pt x="11185" y="4555"/>
                  <a:pt x="11184" y="4555"/>
                  <a:pt x="11183" y="4556"/>
                </a:cubicBezTo>
                <a:cubicBezTo>
                  <a:pt x="11155" y="4579"/>
                  <a:pt x="11200" y="4590"/>
                  <a:pt x="11195" y="4613"/>
                </a:cubicBezTo>
                <a:lnTo>
                  <a:pt x="11195" y="4619"/>
                </a:lnTo>
                <a:cubicBezTo>
                  <a:pt x="11189" y="4636"/>
                  <a:pt x="11098" y="4647"/>
                  <a:pt x="11064" y="4647"/>
                </a:cubicBezTo>
                <a:cubicBezTo>
                  <a:pt x="11030" y="4647"/>
                  <a:pt x="10985" y="4709"/>
                  <a:pt x="10979" y="4732"/>
                </a:cubicBezTo>
                <a:cubicBezTo>
                  <a:pt x="10975" y="4747"/>
                  <a:pt x="10979" y="4757"/>
                  <a:pt x="10989" y="4757"/>
                </a:cubicBezTo>
                <a:cubicBezTo>
                  <a:pt x="10994" y="4757"/>
                  <a:pt x="11000" y="4755"/>
                  <a:pt x="11008" y="4749"/>
                </a:cubicBezTo>
                <a:lnTo>
                  <a:pt x="11019" y="4743"/>
                </a:lnTo>
                <a:cubicBezTo>
                  <a:pt x="11030" y="4743"/>
                  <a:pt x="11047" y="4766"/>
                  <a:pt x="11047" y="4766"/>
                </a:cubicBezTo>
                <a:cubicBezTo>
                  <a:pt x="11036" y="4800"/>
                  <a:pt x="11025" y="4840"/>
                  <a:pt x="11008" y="4868"/>
                </a:cubicBezTo>
                <a:lnTo>
                  <a:pt x="11002" y="4880"/>
                </a:lnTo>
                <a:cubicBezTo>
                  <a:pt x="10974" y="4874"/>
                  <a:pt x="10951" y="4828"/>
                  <a:pt x="10951" y="4777"/>
                </a:cubicBezTo>
                <a:lnTo>
                  <a:pt x="10951" y="4732"/>
                </a:lnTo>
                <a:lnTo>
                  <a:pt x="10945" y="4681"/>
                </a:lnTo>
                <a:lnTo>
                  <a:pt x="10866" y="4681"/>
                </a:lnTo>
                <a:lnTo>
                  <a:pt x="10860" y="4675"/>
                </a:lnTo>
                <a:lnTo>
                  <a:pt x="10803" y="4602"/>
                </a:lnTo>
                <a:lnTo>
                  <a:pt x="10803" y="4602"/>
                </a:lnTo>
                <a:cubicBezTo>
                  <a:pt x="10808" y="4649"/>
                  <a:pt x="10805" y="4672"/>
                  <a:pt x="10800" y="4672"/>
                </a:cubicBezTo>
                <a:cubicBezTo>
                  <a:pt x="10800" y="4672"/>
                  <a:pt x="10799" y="4671"/>
                  <a:pt x="10798" y="4670"/>
                </a:cubicBezTo>
                <a:cubicBezTo>
                  <a:pt x="10797" y="4666"/>
                  <a:pt x="10795" y="4665"/>
                  <a:pt x="10793" y="4665"/>
                </a:cubicBezTo>
                <a:cubicBezTo>
                  <a:pt x="10786" y="4665"/>
                  <a:pt x="10774" y="4690"/>
                  <a:pt x="10769" y="4704"/>
                </a:cubicBezTo>
                <a:cubicBezTo>
                  <a:pt x="10768" y="4708"/>
                  <a:pt x="10766" y="4710"/>
                  <a:pt x="10765" y="4710"/>
                </a:cubicBezTo>
                <a:cubicBezTo>
                  <a:pt x="10761" y="4710"/>
                  <a:pt x="10758" y="4693"/>
                  <a:pt x="10758" y="4664"/>
                </a:cubicBezTo>
                <a:lnTo>
                  <a:pt x="10752" y="4636"/>
                </a:lnTo>
                <a:cubicBezTo>
                  <a:pt x="10747" y="4630"/>
                  <a:pt x="10735" y="4619"/>
                  <a:pt x="10724" y="4619"/>
                </a:cubicBezTo>
                <a:cubicBezTo>
                  <a:pt x="10723" y="4617"/>
                  <a:pt x="10722" y="4617"/>
                  <a:pt x="10720" y="4617"/>
                </a:cubicBezTo>
                <a:cubicBezTo>
                  <a:pt x="10714" y="4617"/>
                  <a:pt x="10707" y="4625"/>
                  <a:pt x="10707" y="4630"/>
                </a:cubicBezTo>
                <a:lnTo>
                  <a:pt x="10707" y="4675"/>
                </a:lnTo>
                <a:cubicBezTo>
                  <a:pt x="10717" y="4714"/>
                  <a:pt x="10677" y="4765"/>
                  <a:pt x="10651" y="4765"/>
                </a:cubicBezTo>
                <a:cubicBezTo>
                  <a:pt x="10646" y="4765"/>
                  <a:pt x="10642" y="4764"/>
                  <a:pt x="10639" y="4760"/>
                </a:cubicBezTo>
                <a:cubicBezTo>
                  <a:pt x="10622" y="4738"/>
                  <a:pt x="10548" y="4681"/>
                  <a:pt x="10520" y="4681"/>
                </a:cubicBezTo>
                <a:cubicBezTo>
                  <a:pt x="10497" y="4687"/>
                  <a:pt x="10525" y="4715"/>
                  <a:pt x="10542" y="4726"/>
                </a:cubicBezTo>
                <a:cubicBezTo>
                  <a:pt x="10554" y="4738"/>
                  <a:pt x="10576" y="4760"/>
                  <a:pt x="10576" y="4777"/>
                </a:cubicBezTo>
                <a:cubicBezTo>
                  <a:pt x="10576" y="4789"/>
                  <a:pt x="10559" y="4800"/>
                  <a:pt x="10548" y="4806"/>
                </a:cubicBezTo>
                <a:lnTo>
                  <a:pt x="10542" y="4800"/>
                </a:lnTo>
                <a:lnTo>
                  <a:pt x="10491" y="4766"/>
                </a:lnTo>
                <a:cubicBezTo>
                  <a:pt x="10429" y="4726"/>
                  <a:pt x="10395" y="4675"/>
                  <a:pt x="10412" y="4653"/>
                </a:cubicBezTo>
                <a:lnTo>
                  <a:pt x="10435" y="4647"/>
                </a:lnTo>
                <a:cubicBezTo>
                  <a:pt x="10474" y="4630"/>
                  <a:pt x="10435" y="4607"/>
                  <a:pt x="10435" y="4602"/>
                </a:cubicBezTo>
                <a:lnTo>
                  <a:pt x="10446" y="4590"/>
                </a:lnTo>
                <a:cubicBezTo>
                  <a:pt x="10463" y="4579"/>
                  <a:pt x="10435" y="4516"/>
                  <a:pt x="10435" y="4494"/>
                </a:cubicBezTo>
                <a:cubicBezTo>
                  <a:pt x="10435" y="4482"/>
                  <a:pt x="10429" y="4471"/>
                  <a:pt x="10417" y="4460"/>
                </a:cubicBezTo>
                <a:lnTo>
                  <a:pt x="10417" y="4460"/>
                </a:lnTo>
                <a:cubicBezTo>
                  <a:pt x="10452" y="4482"/>
                  <a:pt x="10508" y="4533"/>
                  <a:pt x="10520" y="4567"/>
                </a:cubicBezTo>
                <a:cubicBezTo>
                  <a:pt x="10529" y="4605"/>
                  <a:pt x="10554" y="4627"/>
                  <a:pt x="10578" y="4627"/>
                </a:cubicBezTo>
                <a:cubicBezTo>
                  <a:pt x="10583" y="4627"/>
                  <a:pt x="10589" y="4626"/>
                  <a:pt x="10593" y="4624"/>
                </a:cubicBezTo>
                <a:lnTo>
                  <a:pt x="10559" y="4573"/>
                </a:lnTo>
                <a:lnTo>
                  <a:pt x="10548" y="4545"/>
                </a:lnTo>
                <a:cubicBezTo>
                  <a:pt x="10554" y="4499"/>
                  <a:pt x="10565" y="4454"/>
                  <a:pt x="10576" y="4454"/>
                </a:cubicBezTo>
                <a:lnTo>
                  <a:pt x="10582" y="4454"/>
                </a:lnTo>
                <a:cubicBezTo>
                  <a:pt x="10610" y="4471"/>
                  <a:pt x="10622" y="4488"/>
                  <a:pt x="10627" y="4533"/>
                </a:cubicBezTo>
                <a:lnTo>
                  <a:pt x="10639" y="4579"/>
                </a:lnTo>
                <a:cubicBezTo>
                  <a:pt x="10667" y="4562"/>
                  <a:pt x="10713" y="4545"/>
                  <a:pt x="10741" y="4545"/>
                </a:cubicBezTo>
                <a:lnTo>
                  <a:pt x="10764" y="4579"/>
                </a:lnTo>
                <a:lnTo>
                  <a:pt x="10775" y="4596"/>
                </a:lnTo>
                <a:cubicBezTo>
                  <a:pt x="10777" y="4597"/>
                  <a:pt x="10779" y="4597"/>
                  <a:pt x="10781" y="4597"/>
                </a:cubicBezTo>
                <a:cubicBezTo>
                  <a:pt x="10806" y="4597"/>
                  <a:pt x="10850" y="4542"/>
                  <a:pt x="10860" y="4516"/>
                </a:cubicBezTo>
                <a:cubicBezTo>
                  <a:pt x="10863" y="4513"/>
                  <a:pt x="10866" y="4512"/>
                  <a:pt x="10870" y="4512"/>
                </a:cubicBezTo>
                <a:cubicBezTo>
                  <a:pt x="10895" y="4512"/>
                  <a:pt x="10942" y="4561"/>
                  <a:pt x="10957" y="4590"/>
                </a:cubicBezTo>
                <a:cubicBezTo>
                  <a:pt x="10961" y="4596"/>
                  <a:pt x="10964" y="4599"/>
                  <a:pt x="10967" y="4599"/>
                </a:cubicBezTo>
                <a:cubicBezTo>
                  <a:pt x="10981" y="4599"/>
                  <a:pt x="10982" y="4544"/>
                  <a:pt x="10968" y="4516"/>
                </a:cubicBezTo>
                <a:cubicBezTo>
                  <a:pt x="10951" y="4482"/>
                  <a:pt x="10939" y="4443"/>
                  <a:pt x="10934" y="4426"/>
                </a:cubicBezTo>
                <a:lnTo>
                  <a:pt x="10945" y="4414"/>
                </a:lnTo>
                <a:lnTo>
                  <a:pt x="10974" y="4380"/>
                </a:lnTo>
                <a:cubicBezTo>
                  <a:pt x="10968" y="4335"/>
                  <a:pt x="10962" y="4284"/>
                  <a:pt x="10962" y="4272"/>
                </a:cubicBezTo>
                <a:lnTo>
                  <a:pt x="10968" y="4267"/>
                </a:lnTo>
                <a:cubicBezTo>
                  <a:pt x="10968" y="4265"/>
                  <a:pt x="10970" y="4264"/>
                  <a:pt x="10972" y="4264"/>
                </a:cubicBezTo>
                <a:close/>
                <a:moveTo>
                  <a:pt x="7557" y="4699"/>
                </a:moveTo>
                <a:cubicBezTo>
                  <a:pt x="7560" y="4699"/>
                  <a:pt x="7562" y="4703"/>
                  <a:pt x="7564" y="4709"/>
                </a:cubicBezTo>
                <a:cubicBezTo>
                  <a:pt x="7569" y="4732"/>
                  <a:pt x="7632" y="4743"/>
                  <a:pt x="7643" y="4760"/>
                </a:cubicBezTo>
                <a:lnTo>
                  <a:pt x="7643" y="4766"/>
                </a:lnTo>
                <a:cubicBezTo>
                  <a:pt x="7640" y="4788"/>
                  <a:pt x="7632" y="4796"/>
                  <a:pt x="7622" y="4796"/>
                </a:cubicBezTo>
                <a:cubicBezTo>
                  <a:pt x="7614" y="4796"/>
                  <a:pt x="7605" y="4791"/>
                  <a:pt x="7598" y="4783"/>
                </a:cubicBezTo>
                <a:lnTo>
                  <a:pt x="7592" y="4777"/>
                </a:lnTo>
                <a:cubicBezTo>
                  <a:pt x="7581" y="4777"/>
                  <a:pt x="7569" y="4783"/>
                  <a:pt x="7569" y="4794"/>
                </a:cubicBezTo>
                <a:lnTo>
                  <a:pt x="7569" y="4806"/>
                </a:lnTo>
                <a:cubicBezTo>
                  <a:pt x="7575" y="4823"/>
                  <a:pt x="7586" y="4840"/>
                  <a:pt x="7592" y="4857"/>
                </a:cubicBezTo>
                <a:cubicBezTo>
                  <a:pt x="7592" y="4863"/>
                  <a:pt x="7586" y="4880"/>
                  <a:pt x="7575" y="4885"/>
                </a:cubicBezTo>
                <a:cubicBezTo>
                  <a:pt x="7573" y="4887"/>
                  <a:pt x="7571" y="4888"/>
                  <a:pt x="7568" y="4888"/>
                </a:cubicBezTo>
                <a:cubicBezTo>
                  <a:pt x="7562" y="4888"/>
                  <a:pt x="7556" y="4885"/>
                  <a:pt x="7552" y="4885"/>
                </a:cubicBezTo>
                <a:cubicBezTo>
                  <a:pt x="7547" y="4857"/>
                  <a:pt x="7530" y="4823"/>
                  <a:pt x="7530" y="4794"/>
                </a:cubicBezTo>
                <a:lnTo>
                  <a:pt x="7535" y="4755"/>
                </a:lnTo>
                <a:cubicBezTo>
                  <a:pt x="7543" y="4719"/>
                  <a:pt x="7551" y="4699"/>
                  <a:pt x="7557" y="4699"/>
                </a:cubicBezTo>
                <a:close/>
                <a:moveTo>
                  <a:pt x="22118" y="4824"/>
                </a:moveTo>
                <a:cubicBezTo>
                  <a:pt x="22126" y="4824"/>
                  <a:pt x="22136" y="4825"/>
                  <a:pt x="22145" y="4828"/>
                </a:cubicBezTo>
                <a:lnTo>
                  <a:pt x="22185" y="4851"/>
                </a:lnTo>
                <a:lnTo>
                  <a:pt x="22191" y="4857"/>
                </a:lnTo>
                <a:cubicBezTo>
                  <a:pt x="22191" y="4880"/>
                  <a:pt x="22179" y="4908"/>
                  <a:pt x="22174" y="4908"/>
                </a:cubicBezTo>
                <a:cubicBezTo>
                  <a:pt x="22172" y="4909"/>
                  <a:pt x="22169" y="4910"/>
                  <a:pt x="22164" y="4910"/>
                </a:cubicBezTo>
                <a:cubicBezTo>
                  <a:pt x="22150" y="4910"/>
                  <a:pt x="22126" y="4906"/>
                  <a:pt x="22107" y="4906"/>
                </a:cubicBezTo>
                <a:cubicBezTo>
                  <a:pt x="22100" y="4906"/>
                  <a:pt x="22093" y="4907"/>
                  <a:pt x="22089" y="4908"/>
                </a:cubicBezTo>
                <a:cubicBezTo>
                  <a:pt x="22071" y="4908"/>
                  <a:pt x="22054" y="4897"/>
                  <a:pt x="22054" y="4868"/>
                </a:cubicBezTo>
                <a:cubicBezTo>
                  <a:pt x="22054" y="4850"/>
                  <a:pt x="22081" y="4824"/>
                  <a:pt x="22118" y="4824"/>
                </a:cubicBezTo>
                <a:close/>
                <a:moveTo>
                  <a:pt x="18193" y="4759"/>
                </a:moveTo>
                <a:cubicBezTo>
                  <a:pt x="18206" y="4759"/>
                  <a:pt x="18189" y="4840"/>
                  <a:pt x="18162" y="4851"/>
                </a:cubicBezTo>
                <a:cubicBezTo>
                  <a:pt x="18145" y="4857"/>
                  <a:pt x="18123" y="4863"/>
                  <a:pt x="18100" y="4868"/>
                </a:cubicBezTo>
                <a:cubicBezTo>
                  <a:pt x="18100" y="4868"/>
                  <a:pt x="18111" y="4885"/>
                  <a:pt x="18111" y="4897"/>
                </a:cubicBezTo>
                <a:lnTo>
                  <a:pt x="18106" y="4908"/>
                </a:lnTo>
                <a:cubicBezTo>
                  <a:pt x="18100" y="4919"/>
                  <a:pt x="18060" y="4931"/>
                  <a:pt x="18026" y="4931"/>
                </a:cubicBezTo>
                <a:lnTo>
                  <a:pt x="17992" y="4925"/>
                </a:lnTo>
                <a:cubicBezTo>
                  <a:pt x="17981" y="4925"/>
                  <a:pt x="17969" y="4919"/>
                  <a:pt x="17964" y="4908"/>
                </a:cubicBezTo>
                <a:lnTo>
                  <a:pt x="17964" y="4897"/>
                </a:lnTo>
                <a:cubicBezTo>
                  <a:pt x="17969" y="4880"/>
                  <a:pt x="18009" y="4834"/>
                  <a:pt x="18026" y="4823"/>
                </a:cubicBezTo>
                <a:cubicBezTo>
                  <a:pt x="18039" y="4810"/>
                  <a:pt x="18055" y="4804"/>
                  <a:pt x="18069" y="4804"/>
                </a:cubicBezTo>
                <a:cubicBezTo>
                  <a:pt x="18074" y="4804"/>
                  <a:pt x="18079" y="4804"/>
                  <a:pt x="18083" y="4806"/>
                </a:cubicBezTo>
                <a:cubicBezTo>
                  <a:pt x="18100" y="4806"/>
                  <a:pt x="18168" y="4766"/>
                  <a:pt x="18191" y="4760"/>
                </a:cubicBezTo>
                <a:cubicBezTo>
                  <a:pt x="18192" y="4760"/>
                  <a:pt x="18192" y="4759"/>
                  <a:pt x="18193" y="4759"/>
                </a:cubicBezTo>
                <a:close/>
                <a:moveTo>
                  <a:pt x="21828" y="4816"/>
                </a:moveTo>
                <a:cubicBezTo>
                  <a:pt x="21849" y="4816"/>
                  <a:pt x="21860" y="4830"/>
                  <a:pt x="21850" y="4868"/>
                </a:cubicBezTo>
                <a:lnTo>
                  <a:pt x="21845" y="4908"/>
                </a:lnTo>
                <a:cubicBezTo>
                  <a:pt x="21873" y="4919"/>
                  <a:pt x="21867" y="4936"/>
                  <a:pt x="21845" y="4942"/>
                </a:cubicBezTo>
                <a:cubicBezTo>
                  <a:pt x="21835" y="4946"/>
                  <a:pt x="21822" y="4948"/>
                  <a:pt x="21809" y="4948"/>
                </a:cubicBezTo>
                <a:cubicBezTo>
                  <a:pt x="21783" y="4948"/>
                  <a:pt x="21758" y="4940"/>
                  <a:pt x="21765" y="4925"/>
                </a:cubicBezTo>
                <a:lnTo>
                  <a:pt x="21776" y="4914"/>
                </a:lnTo>
                <a:lnTo>
                  <a:pt x="21805" y="4885"/>
                </a:lnTo>
                <a:cubicBezTo>
                  <a:pt x="21793" y="4851"/>
                  <a:pt x="21788" y="4823"/>
                  <a:pt x="21805" y="4817"/>
                </a:cubicBezTo>
                <a:lnTo>
                  <a:pt x="21816" y="4817"/>
                </a:lnTo>
                <a:cubicBezTo>
                  <a:pt x="21821" y="4816"/>
                  <a:pt x="21825" y="4816"/>
                  <a:pt x="21828" y="4816"/>
                </a:cubicBezTo>
                <a:close/>
                <a:moveTo>
                  <a:pt x="18954" y="4820"/>
                </a:moveTo>
                <a:cubicBezTo>
                  <a:pt x="18956" y="4820"/>
                  <a:pt x="18957" y="4821"/>
                  <a:pt x="18957" y="4823"/>
                </a:cubicBezTo>
                <a:cubicBezTo>
                  <a:pt x="18962" y="4828"/>
                  <a:pt x="18962" y="4845"/>
                  <a:pt x="18962" y="4845"/>
                </a:cubicBezTo>
                <a:lnTo>
                  <a:pt x="18940" y="4880"/>
                </a:lnTo>
                <a:lnTo>
                  <a:pt x="18945" y="4880"/>
                </a:lnTo>
                <a:cubicBezTo>
                  <a:pt x="18917" y="4914"/>
                  <a:pt x="18877" y="4953"/>
                  <a:pt x="18854" y="4970"/>
                </a:cubicBezTo>
                <a:lnTo>
                  <a:pt x="18832" y="4965"/>
                </a:lnTo>
                <a:lnTo>
                  <a:pt x="18809" y="4965"/>
                </a:lnTo>
                <a:cubicBezTo>
                  <a:pt x="18781" y="4942"/>
                  <a:pt x="18764" y="4908"/>
                  <a:pt x="18775" y="4885"/>
                </a:cubicBezTo>
                <a:lnTo>
                  <a:pt x="18781" y="4874"/>
                </a:lnTo>
                <a:lnTo>
                  <a:pt x="18809" y="4828"/>
                </a:lnTo>
                <a:cubicBezTo>
                  <a:pt x="18854" y="4828"/>
                  <a:pt x="18906" y="4840"/>
                  <a:pt x="18923" y="4851"/>
                </a:cubicBezTo>
                <a:lnTo>
                  <a:pt x="18940" y="4828"/>
                </a:lnTo>
                <a:cubicBezTo>
                  <a:pt x="18944" y="4824"/>
                  <a:pt x="18950" y="4820"/>
                  <a:pt x="18954" y="4820"/>
                </a:cubicBezTo>
                <a:close/>
                <a:moveTo>
                  <a:pt x="8888" y="4833"/>
                </a:moveTo>
                <a:cubicBezTo>
                  <a:pt x="8889" y="4833"/>
                  <a:pt x="8890" y="4833"/>
                  <a:pt x="8891" y="4834"/>
                </a:cubicBezTo>
                <a:lnTo>
                  <a:pt x="8908" y="4840"/>
                </a:lnTo>
                <a:lnTo>
                  <a:pt x="8937" y="4851"/>
                </a:lnTo>
                <a:cubicBezTo>
                  <a:pt x="8925" y="4874"/>
                  <a:pt x="8857" y="4925"/>
                  <a:pt x="8846" y="4953"/>
                </a:cubicBezTo>
                <a:cubicBezTo>
                  <a:pt x="8841" y="4966"/>
                  <a:pt x="8838" y="4971"/>
                  <a:pt x="8837" y="4971"/>
                </a:cubicBezTo>
                <a:cubicBezTo>
                  <a:pt x="8836" y="4971"/>
                  <a:pt x="8837" y="4961"/>
                  <a:pt x="8840" y="4942"/>
                </a:cubicBezTo>
                <a:cubicBezTo>
                  <a:pt x="8845" y="4905"/>
                  <a:pt x="8871" y="4833"/>
                  <a:pt x="8888" y="4833"/>
                </a:cubicBezTo>
                <a:close/>
                <a:moveTo>
                  <a:pt x="20661" y="4922"/>
                </a:moveTo>
                <a:cubicBezTo>
                  <a:pt x="20702" y="4922"/>
                  <a:pt x="20767" y="4946"/>
                  <a:pt x="20772" y="4965"/>
                </a:cubicBezTo>
                <a:cubicBezTo>
                  <a:pt x="20772" y="4972"/>
                  <a:pt x="20754" y="4975"/>
                  <a:pt x="20730" y="4975"/>
                </a:cubicBezTo>
                <a:cubicBezTo>
                  <a:pt x="20701" y="4975"/>
                  <a:pt x="20663" y="4971"/>
                  <a:pt x="20642" y="4965"/>
                </a:cubicBezTo>
                <a:cubicBezTo>
                  <a:pt x="20602" y="4953"/>
                  <a:pt x="20602" y="4936"/>
                  <a:pt x="20642" y="4925"/>
                </a:cubicBezTo>
                <a:cubicBezTo>
                  <a:pt x="20647" y="4923"/>
                  <a:pt x="20654" y="4922"/>
                  <a:pt x="20661" y="4922"/>
                </a:cubicBezTo>
                <a:close/>
                <a:moveTo>
                  <a:pt x="6855" y="4759"/>
                </a:moveTo>
                <a:cubicBezTo>
                  <a:pt x="6857" y="4759"/>
                  <a:pt x="6858" y="4760"/>
                  <a:pt x="6860" y="4760"/>
                </a:cubicBezTo>
                <a:lnTo>
                  <a:pt x="6888" y="4772"/>
                </a:lnTo>
                <a:cubicBezTo>
                  <a:pt x="6917" y="4800"/>
                  <a:pt x="6939" y="4840"/>
                  <a:pt x="6939" y="4857"/>
                </a:cubicBezTo>
                <a:lnTo>
                  <a:pt x="6934" y="4868"/>
                </a:lnTo>
                <a:lnTo>
                  <a:pt x="6900" y="4919"/>
                </a:lnTo>
                <a:cubicBezTo>
                  <a:pt x="6934" y="4948"/>
                  <a:pt x="6979" y="4976"/>
                  <a:pt x="6996" y="4987"/>
                </a:cubicBezTo>
                <a:lnTo>
                  <a:pt x="6991" y="5021"/>
                </a:lnTo>
                <a:lnTo>
                  <a:pt x="6985" y="5027"/>
                </a:lnTo>
                <a:cubicBezTo>
                  <a:pt x="6973" y="5033"/>
                  <a:pt x="6945" y="5038"/>
                  <a:pt x="6922" y="5044"/>
                </a:cubicBezTo>
                <a:lnTo>
                  <a:pt x="6917" y="5004"/>
                </a:lnTo>
                <a:lnTo>
                  <a:pt x="6900" y="4948"/>
                </a:lnTo>
                <a:cubicBezTo>
                  <a:pt x="6878" y="4894"/>
                  <a:pt x="6847" y="4856"/>
                  <a:pt x="6829" y="4856"/>
                </a:cubicBezTo>
                <a:cubicBezTo>
                  <a:pt x="6828" y="4856"/>
                  <a:pt x="6827" y="4856"/>
                  <a:pt x="6826" y="4857"/>
                </a:cubicBezTo>
                <a:cubicBezTo>
                  <a:pt x="6825" y="4857"/>
                  <a:pt x="6824" y="4857"/>
                  <a:pt x="6823" y="4857"/>
                </a:cubicBezTo>
                <a:cubicBezTo>
                  <a:pt x="6806" y="4857"/>
                  <a:pt x="6781" y="4811"/>
                  <a:pt x="6798" y="4794"/>
                </a:cubicBezTo>
                <a:lnTo>
                  <a:pt x="6815" y="4783"/>
                </a:lnTo>
                <a:cubicBezTo>
                  <a:pt x="6824" y="4773"/>
                  <a:pt x="6843" y="4759"/>
                  <a:pt x="6855" y="4759"/>
                </a:cubicBezTo>
                <a:close/>
                <a:moveTo>
                  <a:pt x="6798" y="4936"/>
                </a:moveTo>
                <a:cubicBezTo>
                  <a:pt x="6803" y="4936"/>
                  <a:pt x="6806" y="4937"/>
                  <a:pt x="6809" y="4942"/>
                </a:cubicBezTo>
                <a:cubicBezTo>
                  <a:pt x="6832" y="4976"/>
                  <a:pt x="6832" y="5021"/>
                  <a:pt x="6820" y="5038"/>
                </a:cubicBezTo>
                <a:cubicBezTo>
                  <a:pt x="6818" y="5043"/>
                  <a:pt x="6811" y="5044"/>
                  <a:pt x="6804" y="5044"/>
                </a:cubicBezTo>
                <a:cubicBezTo>
                  <a:pt x="6780" y="5044"/>
                  <a:pt x="6741" y="5027"/>
                  <a:pt x="6741" y="5010"/>
                </a:cubicBezTo>
                <a:cubicBezTo>
                  <a:pt x="6736" y="4991"/>
                  <a:pt x="6776" y="4936"/>
                  <a:pt x="6798" y="4936"/>
                </a:cubicBezTo>
                <a:close/>
                <a:moveTo>
                  <a:pt x="21400" y="4873"/>
                </a:moveTo>
                <a:cubicBezTo>
                  <a:pt x="21401" y="4873"/>
                  <a:pt x="21402" y="4873"/>
                  <a:pt x="21402" y="4874"/>
                </a:cubicBezTo>
                <a:cubicBezTo>
                  <a:pt x="21408" y="4880"/>
                  <a:pt x="21413" y="4925"/>
                  <a:pt x="21419" y="4970"/>
                </a:cubicBezTo>
                <a:lnTo>
                  <a:pt x="21430" y="5010"/>
                </a:lnTo>
                <a:cubicBezTo>
                  <a:pt x="21436" y="5021"/>
                  <a:pt x="21436" y="5044"/>
                  <a:pt x="21430" y="5050"/>
                </a:cubicBezTo>
                <a:cubicBezTo>
                  <a:pt x="21426" y="5054"/>
                  <a:pt x="21414" y="5058"/>
                  <a:pt x="21405" y="5058"/>
                </a:cubicBezTo>
                <a:cubicBezTo>
                  <a:pt x="21401" y="5058"/>
                  <a:pt x="21398" y="5057"/>
                  <a:pt x="21396" y="5055"/>
                </a:cubicBezTo>
                <a:cubicBezTo>
                  <a:pt x="21374" y="5021"/>
                  <a:pt x="21357" y="4982"/>
                  <a:pt x="21340" y="4942"/>
                </a:cubicBezTo>
                <a:lnTo>
                  <a:pt x="21328" y="4914"/>
                </a:lnTo>
                <a:cubicBezTo>
                  <a:pt x="21363" y="4889"/>
                  <a:pt x="21393" y="4873"/>
                  <a:pt x="21400" y="4873"/>
                </a:cubicBezTo>
                <a:close/>
                <a:moveTo>
                  <a:pt x="8233" y="4885"/>
                </a:moveTo>
                <a:cubicBezTo>
                  <a:pt x="8267" y="4885"/>
                  <a:pt x="8267" y="4897"/>
                  <a:pt x="8256" y="4902"/>
                </a:cubicBezTo>
                <a:cubicBezTo>
                  <a:pt x="8250" y="4902"/>
                  <a:pt x="8256" y="4936"/>
                  <a:pt x="8273" y="4976"/>
                </a:cubicBezTo>
                <a:lnTo>
                  <a:pt x="8284" y="5010"/>
                </a:lnTo>
                <a:cubicBezTo>
                  <a:pt x="8290" y="5038"/>
                  <a:pt x="8278" y="5072"/>
                  <a:pt x="8267" y="5095"/>
                </a:cubicBezTo>
                <a:lnTo>
                  <a:pt x="8256" y="5112"/>
                </a:lnTo>
                <a:cubicBezTo>
                  <a:pt x="8253" y="5113"/>
                  <a:pt x="8250" y="5113"/>
                  <a:pt x="8247" y="5113"/>
                </a:cubicBezTo>
                <a:cubicBezTo>
                  <a:pt x="8229" y="5113"/>
                  <a:pt x="8216" y="5099"/>
                  <a:pt x="8216" y="5084"/>
                </a:cubicBezTo>
                <a:lnTo>
                  <a:pt x="8222" y="5067"/>
                </a:lnTo>
                <a:lnTo>
                  <a:pt x="8222" y="5033"/>
                </a:lnTo>
                <a:cubicBezTo>
                  <a:pt x="8219" y="5013"/>
                  <a:pt x="8215" y="5003"/>
                  <a:pt x="8210" y="5003"/>
                </a:cubicBezTo>
                <a:cubicBezTo>
                  <a:pt x="8205" y="5003"/>
                  <a:pt x="8199" y="5013"/>
                  <a:pt x="8193" y="5033"/>
                </a:cubicBezTo>
                <a:lnTo>
                  <a:pt x="8182" y="5067"/>
                </a:lnTo>
                <a:cubicBezTo>
                  <a:pt x="8182" y="5078"/>
                  <a:pt x="8171" y="5089"/>
                  <a:pt x="8159" y="5089"/>
                </a:cubicBezTo>
                <a:cubicBezTo>
                  <a:pt x="8154" y="5095"/>
                  <a:pt x="8154" y="5095"/>
                  <a:pt x="8148" y="5095"/>
                </a:cubicBezTo>
                <a:cubicBezTo>
                  <a:pt x="8137" y="5050"/>
                  <a:pt x="8114" y="4987"/>
                  <a:pt x="8120" y="4982"/>
                </a:cubicBezTo>
                <a:cubicBezTo>
                  <a:pt x="8131" y="4970"/>
                  <a:pt x="8199" y="4885"/>
                  <a:pt x="8233" y="4885"/>
                </a:cubicBezTo>
                <a:close/>
                <a:moveTo>
                  <a:pt x="21073" y="5050"/>
                </a:moveTo>
                <a:cubicBezTo>
                  <a:pt x="21135" y="5078"/>
                  <a:pt x="21186" y="5112"/>
                  <a:pt x="21192" y="5129"/>
                </a:cubicBezTo>
                <a:lnTo>
                  <a:pt x="21186" y="5135"/>
                </a:lnTo>
                <a:lnTo>
                  <a:pt x="21181" y="5141"/>
                </a:lnTo>
                <a:cubicBezTo>
                  <a:pt x="21179" y="5141"/>
                  <a:pt x="21177" y="5142"/>
                  <a:pt x="21174" y="5142"/>
                </a:cubicBezTo>
                <a:cubicBezTo>
                  <a:pt x="21156" y="5142"/>
                  <a:pt x="21116" y="5128"/>
                  <a:pt x="21101" y="5118"/>
                </a:cubicBezTo>
                <a:cubicBezTo>
                  <a:pt x="21094" y="5110"/>
                  <a:pt x="21085" y="5107"/>
                  <a:pt x="21076" y="5107"/>
                </a:cubicBezTo>
                <a:cubicBezTo>
                  <a:pt x="21065" y="5107"/>
                  <a:pt x="21054" y="5112"/>
                  <a:pt x="21045" y="5118"/>
                </a:cubicBezTo>
                <a:cubicBezTo>
                  <a:pt x="21041" y="5122"/>
                  <a:pt x="21035" y="5123"/>
                  <a:pt x="21029" y="5123"/>
                </a:cubicBezTo>
                <a:cubicBezTo>
                  <a:pt x="21008" y="5123"/>
                  <a:pt x="20982" y="5102"/>
                  <a:pt x="20999" y="5067"/>
                </a:cubicBezTo>
                <a:lnTo>
                  <a:pt x="21016" y="5061"/>
                </a:lnTo>
                <a:lnTo>
                  <a:pt x="21073" y="5050"/>
                </a:lnTo>
                <a:close/>
                <a:moveTo>
                  <a:pt x="8120" y="5095"/>
                </a:moveTo>
                <a:cubicBezTo>
                  <a:pt x="8123" y="5118"/>
                  <a:pt x="8126" y="5144"/>
                  <a:pt x="8130" y="5174"/>
                </a:cubicBezTo>
                <a:lnTo>
                  <a:pt x="8130" y="5174"/>
                </a:lnTo>
                <a:lnTo>
                  <a:pt x="8108" y="5129"/>
                </a:lnTo>
                <a:lnTo>
                  <a:pt x="8103" y="5124"/>
                </a:lnTo>
                <a:cubicBezTo>
                  <a:pt x="8103" y="5112"/>
                  <a:pt x="8114" y="5101"/>
                  <a:pt x="8120" y="5095"/>
                </a:cubicBezTo>
                <a:close/>
                <a:moveTo>
                  <a:pt x="15786" y="5058"/>
                </a:moveTo>
                <a:cubicBezTo>
                  <a:pt x="15796" y="5058"/>
                  <a:pt x="15810" y="5078"/>
                  <a:pt x="15819" y="5106"/>
                </a:cubicBezTo>
                <a:cubicBezTo>
                  <a:pt x="15832" y="5137"/>
                  <a:pt x="15785" y="5174"/>
                  <a:pt x="15762" y="5174"/>
                </a:cubicBezTo>
                <a:cubicBezTo>
                  <a:pt x="15755" y="5174"/>
                  <a:pt x="15751" y="5171"/>
                  <a:pt x="15751" y="5163"/>
                </a:cubicBezTo>
                <a:cubicBezTo>
                  <a:pt x="15751" y="5129"/>
                  <a:pt x="15768" y="5072"/>
                  <a:pt x="15779" y="5061"/>
                </a:cubicBezTo>
                <a:cubicBezTo>
                  <a:pt x="15781" y="5059"/>
                  <a:pt x="15783" y="5058"/>
                  <a:pt x="15786" y="5058"/>
                </a:cubicBezTo>
                <a:close/>
                <a:moveTo>
                  <a:pt x="10475" y="5130"/>
                </a:moveTo>
                <a:cubicBezTo>
                  <a:pt x="10506" y="5130"/>
                  <a:pt x="10548" y="5163"/>
                  <a:pt x="10520" y="5214"/>
                </a:cubicBezTo>
                <a:lnTo>
                  <a:pt x="10486" y="5180"/>
                </a:lnTo>
                <a:cubicBezTo>
                  <a:pt x="10463" y="5152"/>
                  <a:pt x="10457" y="5141"/>
                  <a:pt x="10452" y="5141"/>
                </a:cubicBezTo>
                <a:cubicBezTo>
                  <a:pt x="10452" y="5141"/>
                  <a:pt x="10452" y="5135"/>
                  <a:pt x="10457" y="5135"/>
                </a:cubicBezTo>
                <a:cubicBezTo>
                  <a:pt x="10462" y="5132"/>
                  <a:pt x="10468" y="5130"/>
                  <a:pt x="10475" y="5130"/>
                </a:cubicBezTo>
                <a:close/>
                <a:moveTo>
                  <a:pt x="17003" y="5087"/>
                </a:moveTo>
                <a:cubicBezTo>
                  <a:pt x="17032" y="5087"/>
                  <a:pt x="17059" y="5091"/>
                  <a:pt x="17067" y="5101"/>
                </a:cubicBezTo>
                <a:cubicBezTo>
                  <a:pt x="17084" y="5124"/>
                  <a:pt x="16988" y="5197"/>
                  <a:pt x="16942" y="5214"/>
                </a:cubicBezTo>
                <a:cubicBezTo>
                  <a:pt x="16931" y="5217"/>
                  <a:pt x="16919" y="5219"/>
                  <a:pt x="16909" y="5219"/>
                </a:cubicBezTo>
                <a:cubicBezTo>
                  <a:pt x="16879" y="5219"/>
                  <a:pt x="16857" y="5207"/>
                  <a:pt x="16857" y="5186"/>
                </a:cubicBezTo>
                <a:cubicBezTo>
                  <a:pt x="16857" y="5158"/>
                  <a:pt x="16903" y="5101"/>
                  <a:pt x="16920" y="5095"/>
                </a:cubicBezTo>
                <a:cubicBezTo>
                  <a:pt x="16929" y="5092"/>
                  <a:pt x="16967" y="5087"/>
                  <a:pt x="17003" y="5087"/>
                </a:cubicBezTo>
                <a:close/>
                <a:moveTo>
                  <a:pt x="8419" y="4896"/>
                </a:moveTo>
                <a:cubicBezTo>
                  <a:pt x="8424" y="4896"/>
                  <a:pt x="8432" y="4901"/>
                  <a:pt x="8443" y="4908"/>
                </a:cubicBezTo>
                <a:cubicBezTo>
                  <a:pt x="8454" y="4919"/>
                  <a:pt x="8466" y="5010"/>
                  <a:pt x="8454" y="5027"/>
                </a:cubicBezTo>
                <a:cubicBezTo>
                  <a:pt x="8443" y="5044"/>
                  <a:pt x="8460" y="5055"/>
                  <a:pt x="8494" y="5055"/>
                </a:cubicBezTo>
                <a:lnTo>
                  <a:pt x="8500" y="5072"/>
                </a:lnTo>
                <a:cubicBezTo>
                  <a:pt x="8517" y="5124"/>
                  <a:pt x="8534" y="5158"/>
                  <a:pt x="8579" y="5169"/>
                </a:cubicBezTo>
                <a:cubicBezTo>
                  <a:pt x="8579" y="5175"/>
                  <a:pt x="8585" y="5203"/>
                  <a:pt x="8579" y="5209"/>
                </a:cubicBezTo>
                <a:cubicBezTo>
                  <a:pt x="8574" y="5220"/>
                  <a:pt x="8556" y="5226"/>
                  <a:pt x="8551" y="5226"/>
                </a:cubicBezTo>
                <a:lnTo>
                  <a:pt x="8505" y="5197"/>
                </a:lnTo>
                <a:cubicBezTo>
                  <a:pt x="8466" y="5163"/>
                  <a:pt x="8386" y="5089"/>
                  <a:pt x="8386" y="5061"/>
                </a:cubicBezTo>
                <a:cubicBezTo>
                  <a:pt x="8386" y="5038"/>
                  <a:pt x="8352" y="4953"/>
                  <a:pt x="8375" y="4948"/>
                </a:cubicBezTo>
                <a:cubicBezTo>
                  <a:pt x="8392" y="4936"/>
                  <a:pt x="8415" y="4914"/>
                  <a:pt x="8415" y="4902"/>
                </a:cubicBezTo>
                <a:cubicBezTo>
                  <a:pt x="8415" y="4898"/>
                  <a:pt x="8416" y="4896"/>
                  <a:pt x="8419" y="4896"/>
                </a:cubicBezTo>
                <a:close/>
                <a:moveTo>
                  <a:pt x="8683" y="4998"/>
                </a:moveTo>
                <a:cubicBezTo>
                  <a:pt x="8693" y="4998"/>
                  <a:pt x="8692" y="5045"/>
                  <a:pt x="8687" y="5055"/>
                </a:cubicBezTo>
                <a:cubicBezTo>
                  <a:pt x="8681" y="5072"/>
                  <a:pt x="8732" y="5095"/>
                  <a:pt x="8749" y="5101"/>
                </a:cubicBezTo>
                <a:cubicBezTo>
                  <a:pt x="8766" y="5101"/>
                  <a:pt x="8732" y="5186"/>
                  <a:pt x="8715" y="5214"/>
                </a:cubicBezTo>
                <a:cubicBezTo>
                  <a:pt x="8710" y="5224"/>
                  <a:pt x="8704" y="5228"/>
                  <a:pt x="8699" y="5228"/>
                </a:cubicBezTo>
                <a:cubicBezTo>
                  <a:pt x="8688" y="5228"/>
                  <a:pt x="8679" y="5209"/>
                  <a:pt x="8676" y="5175"/>
                </a:cubicBezTo>
                <a:cubicBezTo>
                  <a:pt x="8670" y="5129"/>
                  <a:pt x="8664" y="5004"/>
                  <a:pt x="8681" y="4999"/>
                </a:cubicBezTo>
                <a:cubicBezTo>
                  <a:pt x="8682" y="4998"/>
                  <a:pt x="8682" y="4998"/>
                  <a:pt x="8683" y="4998"/>
                </a:cubicBezTo>
                <a:close/>
                <a:moveTo>
                  <a:pt x="10211" y="5138"/>
                </a:moveTo>
                <a:cubicBezTo>
                  <a:pt x="10218" y="5138"/>
                  <a:pt x="10226" y="5142"/>
                  <a:pt x="10236" y="5152"/>
                </a:cubicBezTo>
                <a:lnTo>
                  <a:pt x="10253" y="5175"/>
                </a:lnTo>
                <a:cubicBezTo>
                  <a:pt x="10261" y="5185"/>
                  <a:pt x="10269" y="5190"/>
                  <a:pt x="10277" y="5190"/>
                </a:cubicBezTo>
                <a:cubicBezTo>
                  <a:pt x="10286" y="5190"/>
                  <a:pt x="10295" y="5184"/>
                  <a:pt x="10304" y="5175"/>
                </a:cubicBezTo>
                <a:cubicBezTo>
                  <a:pt x="10311" y="5166"/>
                  <a:pt x="10316" y="5163"/>
                  <a:pt x="10319" y="5163"/>
                </a:cubicBezTo>
                <a:cubicBezTo>
                  <a:pt x="10327" y="5163"/>
                  <a:pt x="10327" y="5180"/>
                  <a:pt x="10327" y="5192"/>
                </a:cubicBezTo>
                <a:lnTo>
                  <a:pt x="10321" y="5231"/>
                </a:lnTo>
                <a:cubicBezTo>
                  <a:pt x="10287" y="5226"/>
                  <a:pt x="10253" y="5214"/>
                  <a:pt x="10236" y="5203"/>
                </a:cubicBezTo>
                <a:lnTo>
                  <a:pt x="10225" y="5197"/>
                </a:lnTo>
                <a:lnTo>
                  <a:pt x="10191" y="5180"/>
                </a:lnTo>
                <a:cubicBezTo>
                  <a:pt x="10191" y="5154"/>
                  <a:pt x="10198" y="5138"/>
                  <a:pt x="10211" y="5138"/>
                </a:cubicBezTo>
                <a:close/>
                <a:moveTo>
                  <a:pt x="19768" y="5171"/>
                </a:moveTo>
                <a:cubicBezTo>
                  <a:pt x="19778" y="5171"/>
                  <a:pt x="19775" y="5187"/>
                  <a:pt x="19757" y="5214"/>
                </a:cubicBezTo>
                <a:lnTo>
                  <a:pt x="19734" y="5237"/>
                </a:lnTo>
                <a:cubicBezTo>
                  <a:pt x="19727" y="5242"/>
                  <a:pt x="19717" y="5244"/>
                  <a:pt x="19708" y="5244"/>
                </a:cubicBezTo>
                <a:cubicBezTo>
                  <a:pt x="19694" y="5244"/>
                  <a:pt x="19679" y="5240"/>
                  <a:pt x="19666" y="5237"/>
                </a:cubicBezTo>
                <a:cubicBezTo>
                  <a:pt x="19660" y="5237"/>
                  <a:pt x="19643" y="5209"/>
                  <a:pt x="19643" y="5197"/>
                </a:cubicBezTo>
                <a:lnTo>
                  <a:pt x="19649" y="5180"/>
                </a:lnTo>
                <a:cubicBezTo>
                  <a:pt x="19653" y="5177"/>
                  <a:pt x="19662" y="5176"/>
                  <a:pt x="19673" y="5176"/>
                </a:cubicBezTo>
                <a:cubicBezTo>
                  <a:pt x="19690" y="5176"/>
                  <a:pt x="19711" y="5179"/>
                  <a:pt x="19729" y="5179"/>
                </a:cubicBezTo>
                <a:cubicBezTo>
                  <a:pt x="19741" y="5179"/>
                  <a:pt x="19750" y="5178"/>
                  <a:pt x="19757" y="5175"/>
                </a:cubicBezTo>
                <a:cubicBezTo>
                  <a:pt x="19761" y="5172"/>
                  <a:pt x="19765" y="5171"/>
                  <a:pt x="19768" y="5171"/>
                </a:cubicBezTo>
                <a:close/>
                <a:moveTo>
                  <a:pt x="9232" y="5163"/>
                </a:moveTo>
                <a:cubicBezTo>
                  <a:pt x="9254" y="5163"/>
                  <a:pt x="9317" y="5248"/>
                  <a:pt x="9294" y="5248"/>
                </a:cubicBezTo>
                <a:cubicBezTo>
                  <a:pt x="9271" y="5248"/>
                  <a:pt x="9215" y="5248"/>
                  <a:pt x="9203" y="5220"/>
                </a:cubicBezTo>
                <a:cubicBezTo>
                  <a:pt x="9192" y="5192"/>
                  <a:pt x="9203" y="5163"/>
                  <a:pt x="9232" y="5163"/>
                </a:cubicBezTo>
                <a:close/>
                <a:moveTo>
                  <a:pt x="9375" y="5088"/>
                </a:moveTo>
                <a:cubicBezTo>
                  <a:pt x="9376" y="5088"/>
                  <a:pt x="9378" y="5089"/>
                  <a:pt x="9379" y="5089"/>
                </a:cubicBezTo>
                <a:cubicBezTo>
                  <a:pt x="9385" y="5095"/>
                  <a:pt x="9402" y="5112"/>
                  <a:pt x="9419" y="5129"/>
                </a:cubicBezTo>
                <a:cubicBezTo>
                  <a:pt x="9391" y="5169"/>
                  <a:pt x="9391" y="5209"/>
                  <a:pt x="9413" y="5248"/>
                </a:cubicBezTo>
                <a:lnTo>
                  <a:pt x="9413" y="5254"/>
                </a:lnTo>
                <a:cubicBezTo>
                  <a:pt x="9409" y="5262"/>
                  <a:pt x="9403" y="5266"/>
                  <a:pt x="9396" y="5266"/>
                </a:cubicBezTo>
                <a:cubicBezTo>
                  <a:pt x="9383" y="5266"/>
                  <a:pt x="9367" y="5253"/>
                  <a:pt x="9356" y="5231"/>
                </a:cubicBezTo>
                <a:lnTo>
                  <a:pt x="9368" y="5192"/>
                </a:lnTo>
                <a:lnTo>
                  <a:pt x="9374" y="5163"/>
                </a:lnTo>
                <a:cubicBezTo>
                  <a:pt x="9354" y="5108"/>
                  <a:pt x="9364" y="5088"/>
                  <a:pt x="9375" y="5088"/>
                </a:cubicBezTo>
                <a:close/>
                <a:moveTo>
                  <a:pt x="7433" y="5186"/>
                </a:moveTo>
                <a:cubicBezTo>
                  <a:pt x="7456" y="5186"/>
                  <a:pt x="7456" y="5243"/>
                  <a:pt x="7450" y="5265"/>
                </a:cubicBezTo>
                <a:cubicBezTo>
                  <a:pt x="7446" y="5282"/>
                  <a:pt x="7430" y="5292"/>
                  <a:pt x="7412" y="5292"/>
                </a:cubicBezTo>
                <a:cubicBezTo>
                  <a:pt x="7406" y="5292"/>
                  <a:pt x="7399" y="5291"/>
                  <a:pt x="7393" y="5288"/>
                </a:cubicBezTo>
                <a:cubicBezTo>
                  <a:pt x="7365" y="5282"/>
                  <a:pt x="7405" y="5186"/>
                  <a:pt x="7433" y="5186"/>
                </a:cubicBezTo>
                <a:close/>
                <a:moveTo>
                  <a:pt x="20528" y="5084"/>
                </a:moveTo>
                <a:lnTo>
                  <a:pt x="20528" y="5084"/>
                </a:lnTo>
                <a:cubicBezTo>
                  <a:pt x="20494" y="5197"/>
                  <a:pt x="20420" y="5226"/>
                  <a:pt x="20369" y="5294"/>
                </a:cubicBezTo>
                <a:cubicBezTo>
                  <a:pt x="20347" y="5175"/>
                  <a:pt x="20352" y="5163"/>
                  <a:pt x="20528" y="5084"/>
                </a:cubicBezTo>
                <a:close/>
                <a:moveTo>
                  <a:pt x="17450" y="5185"/>
                </a:moveTo>
                <a:cubicBezTo>
                  <a:pt x="17451" y="5185"/>
                  <a:pt x="17452" y="5185"/>
                  <a:pt x="17453" y="5186"/>
                </a:cubicBezTo>
                <a:cubicBezTo>
                  <a:pt x="17459" y="5192"/>
                  <a:pt x="17442" y="5260"/>
                  <a:pt x="17425" y="5282"/>
                </a:cubicBezTo>
                <a:cubicBezTo>
                  <a:pt x="17420" y="5292"/>
                  <a:pt x="17415" y="5296"/>
                  <a:pt x="17410" y="5296"/>
                </a:cubicBezTo>
                <a:cubicBezTo>
                  <a:pt x="17404" y="5296"/>
                  <a:pt x="17397" y="5288"/>
                  <a:pt x="17391" y="5271"/>
                </a:cubicBezTo>
                <a:cubicBezTo>
                  <a:pt x="17385" y="5245"/>
                  <a:pt x="17433" y="5185"/>
                  <a:pt x="17450" y="5185"/>
                </a:cubicBezTo>
                <a:close/>
                <a:moveTo>
                  <a:pt x="8131" y="5175"/>
                </a:moveTo>
                <a:cubicBezTo>
                  <a:pt x="8134" y="5196"/>
                  <a:pt x="8138" y="5219"/>
                  <a:pt x="8142" y="5243"/>
                </a:cubicBezTo>
                <a:lnTo>
                  <a:pt x="8120" y="5265"/>
                </a:lnTo>
                <a:lnTo>
                  <a:pt x="8097" y="5288"/>
                </a:lnTo>
                <a:cubicBezTo>
                  <a:pt x="8086" y="5299"/>
                  <a:pt x="8076" y="5305"/>
                  <a:pt x="8069" y="5305"/>
                </a:cubicBezTo>
                <a:cubicBezTo>
                  <a:pt x="8063" y="5305"/>
                  <a:pt x="8060" y="5299"/>
                  <a:pt x="8063" y="5288"/>
                </a:cubicBezTo>
                <a:lnTo>
                  <a:pt x="8069" y="5271"/>
                </a:lnTo>
                <a:lnTo>
                  <a:pt x="8074" y="5260"/>
                </a:lnTo>
                <a:cubicBezTo>
                  <a:pt x="8086" y="5248"/>
                  <a:pt x="8108" y="5209"/>
                  <a:pt x="8131" y="5175"/>
                </a:cubicBezTo>
                <a:close/>
                <a:moveTo>
                  <a:pt x="8366" y="5190"/>
                </a:moveTo>
                <a:cubicBezTo>
                  <a:pt x="8371" y="5190"/>
                  <a:pt x="8376" y="5203"/>
                  <a:pt x="8381" y="5203"/>
                </a:cubicBezTo>
                <a:cubicBezTo>
                  <a:pt x="8382" y="5205"/>
                  <a:pt x="8385" y="5205"/>
                  <a:pt x="8388" y="5205"/>
                </a:cubicBezTo>
                <a:cubicBezTo>
                  <a:pt x="8393" y="5205"/>
                  <a:pt x="8400" y="5203"/>
                  <a:pt x="8403" y="5203"/>
                </a:cubicBezTo>
                <a:cubicBezTo>
                  <a:pt x="8409" y="5203"/>
                  <a:pt x="8420" y="5197"/>
                  <a:pt x="8420" y="5197"/>
                </a:cubicBezTo>
                <a:lnTo>
                  <a:pt x="8449" y="5209"/>
                </a:lnTo>
                <a:cubicBezTo>
                  <a:pt x="8469" y="5217"/>
                  <a:pt x="8478" y="5222"/>
                  <a:pt x="8470" y="5222"/>
                </a:cubicBezTo>
                <a:cubicBezTo>
                  <a:pt x="8467" y="5222"/>
                  <a:pt x="8462" y="5221"/>
                  <a:pt x="8454" y="5220"/>
                </a:cubicBezTo>
                <a:cubicBezTo>
                  <a:pt x="8454" y="5220"/>
                  <a:pt x="8453" y="5220"/>
                  <a:pt x="8452" y="5220"/>
                </a:cubicBezTo>
                <a:cubicBezTo>
                  <a:pt x="8424" y="5220"/>
                  <a:pt x="8392" y="5305"/>
                  <a:pt x="8386" y="5305"/>
                </a:cubicBezTo>
                <a:lnTo>
                  <a:pt x="8381" y="5305"/>
                </a:lnTo>
                <a:cubicBezTo>
                  <a:pt x="8364" y="5271"/>
                  <a:pt x="8324" y="5254"/>
                  <a:pt x="8330" y="5203"/>
                </a:cubicBezTo>
                <a:cubicBezTo>
                  <a:pt x="8330" y="5197"/>
                  <a:pt x="8352" y="5192"/>
                  <a:pt x="8364" y="5192"/>
                </a:cubicBezTo>
                <a:cubicBezTo>
                  <a:pt x="8364" y="5191"/>
                  <a:pt x="8365" y="5190"/>
                  <a:pt x="8366" y="5190"/>
                </a:cubicBezTo>
                <a:close/>
                <a:moveTo>
                  <a:pt x="21527" y="5146"/>
                </a:moveTo>
                <a:lnTo>
                  <a:pt x="21527" y="5152"/>
                </a:lnTo>
                <a:cubicBezTo>
                  <a:pt x="21550" y="5152"/>
                  <a:pt x="21561" y="5186"/>
                  <a:pt x="21555" y="5231"/>
                </a:cubicBezTo>
                <a:lnTo>
                  <a:pt x="21544" y="5248"/>
                </a:lnTo>
                <a:lnTo>
                  <a:pt x="21538" y="5265"/>
                </a:lnTo>
                <a:cubicBezTo>
                  <a:pt x="21515" y="5277"/>
                  <a:pt x="21476" y="5288"/>
                  <a:pt x="21459" y="5288"/>
                </a:cubicBezTo>
                <a:lnTo>
                  <a:pt x="21436" y="5299"/>
                </a:lnTo>
                <a:lnTo>
                  <a:pt x="21425" y="5299"/>
                </a:lnTo>
                <a:cubicBezTo>
                  <a:pt x="21420" y="5304"/>
                  <a:pt x="21416" y="5306"/>
                  <a:pt x="21414" y="5306"/>
                </a:cubicBezTo>
                <a:cubicBezTo>
                  <a:pt x="21406" y="5306"/>
                  <a:pt x="21407" y="5290"/>
                  <a:pt x="21419" y="5265"/>
                </a:cubicBezTo>
                <a:lnTo>
                  <a:pt x="21430" y="5243"/>
                </a:lnTo>
                <a:lnTo>
                  <a:pt x="21442" y="5214"/>
                </a:lnTo>
                <a:cubicBezTo>
                  <a:pt x="21459" y="5180"/>
                  <a:pt x="21510" y="5146"/>
                  <a:pt x="21527" y="5146"/>
                </a:cubicBezTo>
                <a:close/>
                <a:moveTo>
                  <a:pt x="17901" y="5260"/>
                </a:moveTo>
                <a:cubicBezTo>
                  <a:pt x="17901" y="5260"/>
                  <a:pt x="17939" y="5294"/>
                  <a:pt x="17962" y="5294"/>
                </a:cubicBezTo>
                <a:cubicBezTo>
                  <a:pt x="17968" y="5294"/>
                  <a:pt x="17972" y="5292"/>
                  <a:pt x="17975" y="5288"/>
                </a:cubicBezTo>
                <a:cubicBezTo>
                  <a:pt x="17983" y="5280"/>
                  <a:pt x="17991" y="5276"/>
                  <a:pt x="17997" y="5276"/>
                </a:cubicBezTo>
                <a:cubicBezTo>
                  <a:pt x="18004" y="5276"/>
                  <a:pt x="18009" y="5282"/>
                  <a:pt x="18009" y="5294"/>
                </a:cubicBezTo>
                <a:cubicBezTo>
                  <a:pt x="18009" y="5316"/>
                  <a:pt x="17941" y="5311"/>
                  <a:pt x="17913" y="5328"/>
                </a:cubicBezTo>
                <a:lnTo>
                  <a:pt x="17913" y="5333"/>
                </a:lnTo>
                <a:cubicBezTo>
                  <a:pt x="17907" y="5337"/>
                  <a:pt x="17902" y="5338"/>
                  <a:pt x="17898" y="5338"/>
                </a:cubicBezTo>
                <a:cubicBezTo>
                  <a:pt x="17881" y="5338"/>
                  <a:pt x="17874" y="5313"/>
                  <a:pt x="17879" y="5299"/>
                </a:cubicBezTo>
                <a:cubicBezTo>
                  <a:pt x="17884" y="5277"/>
                  <a:pt x="17896" y="5260"/>
                  <a:pt x="17901" y="5260"/>
                </a:cubicBezTo>
                <a:close/>
                <a:moveTo>
                  <a:pt x="19096" y="5276"/>
                </a:moveTo>
                <a:cubicBezTo>
                  <a:pt x="19130" y="5276"/>
                  <a:pt x="19165" y="5292"/>
                  <a:pt x="19178" y="5305"/>
                </a:cubicBezTo>
                <a:cubicBezTo>
                  <a:pt x="19189" y="5322"/>
                  <a:pt x="19064" y="5362"/>
                  <a:pt x="19013" y="5367"/>
                </a:cubicBezTo>
                <a:cubicBezTo>
                  <a:pt x="18999" y="5371"/>
                  <a:pt x="18986" y="5372"/>
                  <a:pt x="18974" y="5372"/>
                </a:cubicBezTo>
                <a:cubicBezTo>
                  <a:pt x="18943" y="5372"/>
                  <a:pt x="18923" y="5363"/>
                  <a:pt x="18923" y="5350"/>
                </a:cubicBezTo>
                <a:cubicBezTo>
                  <a:pt x="18923" y="5333"/>
                  <a:pt x="19030" y="5299"/>
                  <a:pt x="19064" y="5282"/>
                </a:cubicBezTo>
                <a:cubicBezTo>
                  <a:pt x="19074" y="5278"/>
                  <a:pt x="19085" y="5276"/>
                  <a:pt x="19096" y="5276"/>
                </a:cubicBezTo>
                <a:close/>
                <a:moveTo>
                  <a:pt x="5897" y="5247"/>
                </a:moveTo>
                <a:cubicBezTo>
                  <a:pt x="5901" y="5247"/>
                  <a:pt x="5901" y="5266"/>
                  <a:pt x="5901" y="5271"/>
                </a:cubicBezTo>
                <a:cubicBezTo>
                  <a:pt x="5901" y="5282"/>
                  <a:pt x="5924" y="5339"/>
                  <a:pt x="5918" y="5362"/>
                </a:cubicBezTo>
                <a:cubicBezTo>
                  <a:pt x="5916" y="5370"/>
                  <a:pt x="5909" y="5374"/>
                  <a:pt x="5901" y="5374"/>
                </a:cubicBezTo>
                <a:cubicBezTo>
                  <a:pt x="5891" y="5374"/>
                  <a:pt x="5879" y="5368"/>
                  <a:pt x="5867" y="5356"/>
                </a:cubicBezTo>
                <a:cubicBezTo>
                  <a:pt x="5844" y="5333"/>
                  <a:pt x="5884" y="5248"/>
                  <a:pt x="5895" y="5248"/>
                </a:cubicBezTo>
                <a:cubicBezTo>
                  <a:pt x="5896" y="5248"/>
                  <a:pt x="5897" y="5247"/>
                  <a:pt x="5897" y="5247"/>
                </a:cubicBezTo>
                <a:close/>
                <a:moveTo>
                  <a:pt x="10049" y="5095"/>
                </a:moveTo>
                <a:lnTo>
                  <a:pt x="10049" y="5095"/>
                </a:lnTo>
                <a:cubicBezTo>
                  <a:pt x="10054" y="5101"/>
                  <a:pt x="10037" y="5129"/>
                  <a:pt x="10020" y="5158"/>
                </a:cubicBezTo>
                <a:lnTo>
                  <a:pt x="10009" y="5192"/>
                </a:lnTo>
                <a:lnTo>
                  <a:pt x="10003" y="5226"/>
                </a:lnTo>
                <a:cubicBezTo>
                  <a:pt x="9992" y="5265"/>
                  <a:pt x="10009" y="5333"/>
                  <a:pt x="10015" y="5345"/>
                </a:cubicBezTo>
                <a:cubicBezTo>
                  <a:pt x="10026" y="5356"/>
                  <a:pt x="10009" y="5390"/>
                  <a:pt x="9998" y="5396"/>
                </a:cubicBezTo>
                <a:cubicBezTo>
                  <a:pt x="9997" y="5398"/>
                  <a:pt x="9995" y="5399"/>
                  <a:pt x="9992" y="5399"/>
                </a:cubicBezTo>
                <a:cubicBezTo>
                  <a:pt x="9979" y="5399"/>
                  <a:pt x="9952" y="5378"/>
                  <a:pt x="9952" y="5350"/>
                </a:cubicBezTo>
                <a:cubicBezTo>
                  <a:pt x="9947" y="5322"/>
                  <a:pt x="9958" y="5271"/>
                  <a:pt x="9964" y="5260"/>
                </a:cubicBezTo>
                <a:cubicBezTo>
                  <a:pt x="9969" y="5254"/>
                  <a:pt x="9986" y="5186"/>
                  <a:pt x="9969" y="5186"/>
                </a:cubicBezTo>
                <a:cubicBezTo>
                  <a:pt x="9952" y="5180"/>
                  <a:pt x="9952" y="5163"/>
                  <a:pt x="9969" y="5146"/>
                </a:cubicBezTo>
                <a:cubicBezTo>
                  <a:pt x="9992" y="5129"/>
                  <a:pt x="10049" y="5095"/>
                  <a:pt x="10049" y="5095"/>
                </a:cubicBezTo>
                <a:close/>
                <a:moveTo>
                  <a:pt x="7552" y="5226"/>
                </a:moveTo>
                <a:cubicBezTo>
                  <a:pt x="7548" y="5235"/>
                  <a:pt x="7527" y="5275"/>
                  <a:pt x="7495" y="5333"/>
                </a:cubicBezTo>
                <a:lnTo>
                  <a:pt x="7478" y="5402"/>
                </a:lnTo>
                <a:cubicBezTo>
                  <a:pt x="7478" y="5402"/>
                  <a:pt x="7461" y="5402"/>
                  <a:pt x="7456" y="5396"/>
                </a:cubicBezTo>
                <a:cubicBezTo>
                  <a:pt x="7456" y="5384"/>
                  <a:pt x="7490" y="5322"/>
                  <a:pt x="7501" y="5294"/>
                </a:cubicBezTo>
                <a:lnTo>
                  <a:pt x="7501" y="5299"/>
                </a:lnTo>
                <a:cubicBezTo>
                  <a:pt x="7512" y="5271"/>
                  <a:pt x="7541" y="5243"/>
                  <a:pt x="7552" y="5226"/>
                </a:cubicBezTo>
                <a:close/>
                <a:moveTo>
                  <a:pt x="9502" y="5241"/>
                </a:moveTo>
                <a:cubicBezTo>
                  <a:pt x="9515" y="5241"/>
                  <a:pt x="9532" y="5253"/>
                  <a:pt x="9544" y="5277"/>
                </a:cubicBezTo>
                <a:cubicBezTo>
                  <a:pt x="9566" y="5311"/>
                  <a:pt x="9612" y="5407"/>
                  <a:pt x="9606" y="5407"/>
                </a:cubicBezTo>
                <a:cubicBezTo>
                  <a:pt x="9606" y="5409"/>
                  <a:pt x="9605" y="5410"/>
                  <a:pt x="9602" y="5410"/>
                </a:cubicBezTo>
                <a:cubicBezTo>
                  <a:pt x="9596" y="5410"/>
                  <a:pt x="9584" y="5406"/>
                  <a:pt x="9572" y="5402"/>
                </a:cubicBezTo>
                <a:lnTo>
                  <a:pt x="9561" y="5384"/>
                </a:lnTo>
                <a:lnTo>
                  <a:pt x="9515" y="5322"/>
                </a:lnTo>
                <a:cubicBezTo>
                  <a:pt x="9487" y="5322"/>
                  <a:pt x="9453" y="5311"/>
                  <a:pt x="9447" y="5305"/>
                </a:cubicBezTo>
                <a:cubicBezTo>
                  <a:pt x="9442" y="5305"/>
                  <a:pt x="9476" y="5260"/>
                  <a:pt x="9487" y="5248"/>
                </a:cubicBezTo>
                <a:cubicBezTo>
                  <a:pt x="9491" y="5243"/>
                  <a:pt x="9496" y="5241"/>
                  <a:pt x="9502" y="5241"/>
                </a:cubicBezTo>
                <a:close/>
                <a:moveTo>
                  <a:pt x="17684" y="5246"/>
                </a:moveTo>
                <a:cubicBezTo>
                  <a:pt x="17690" y="5246"/>
                  <a:pt x="17703" y="5254"/>
                  <a:pt x="17720" y="5271"/>
                </a:cubicBezTo>
                <a:cubicBezTo>
                  <a:pt x="17748" y="5294"/>
                  <a:pt x="17799" y="5379"/>
                  <a:pt x="17793" y="5379"/>
                </a:cubicBezTo>
                <a:cubicBezTo>
                  <a:pt x="17788" y="5379"/>
                  <a:pt x="17737" y="5413"/>
                  <a:pt x="17714" y="5419"/>
                </a:cubicBezTo>
                <a:cubicBezTo>
                  <a:pt x="17711" y="5421"/>
                  <a:pt x="17707" y="5422"/>
                  <a:pt x="17702" y="5422"/>
                </a:cubicBezTo>
                <a:cubicBezTo>
                  <a:pt x="17680" y="5422"/>
                  <a:pt x="17644" y="5402"/>
                  <a:pt x="17635" y="5379"/>
                </a:cubicBezTo>
                <a:cubicBezTo>
                  <a:pt x="17623" y="5345"/>
                  <a:pt x="17657" y="5333"/>
                  <a:pt x="17669" y="5333"/>
                </a:cubicBezTo>
                <a:cubicBezTo>
                  <a:pt x="17669" y="5334"/>
                  <a:pt x="17670" y="5334"/>
                  <a:pt x="17671" y="5334"/>
                </a:cubicBezTo>
                <a:cubicBezTo>
                  <a:pt x="17686" y="5334"/>
                  <a:pt x="17685" y="5281"/>
                  <a:pt x="17680" y="5260"/>
                </a:cubicBezTo>
                <a:cubicBezTo>
                  <a:pt x="17678" y="5250"/>
                  <a:pt x="17679" y="5246"/>
                  <a:pt x="17684" y="5246"/>
                </a:cubicBezTo>
                <a:close/>
                <a:moveTo>
                  <a:pt x="7785" y="5305"/>
                </a:moveTo>
                <a:cubicBezTo>
                  <a:pt x="7802" y="5305"/>
                  <a:pt x="7876" y="5345"/>
                  <a:pt x="7881" y="5390"/>
                </a:cubicBezTo>
                <a:cubicBezTo>
                  <a:pt x="7881" y="5420"/>
                  <a:pt x="7866" y="5436"/>
                  <a:pt x="7841" y="5436"/>
                </a:cubicBezTo>
                <a:cubicBezTo>
                  <a:pt x="7828" y="5436"/>
                  <a:pt x="7813" y="5432"/>
                  <a:pt x="7796" y="5424"/>
                </a:cubicBezTo>
                <a:lnTo>
                  <a:pt x="7791" y="5356"/>
                </a:lnTo>
                <a:lnTo>
                  <a:pt x="7785" y="5328"/>
                </a:lnTo>
                <a:cubicBezTo>
                  <a:pt x="7769" y="5336"/>
                  <a:pt x="7737" y="5349"/>
                  <a:pt x="7721" y="5349"/>
                </a:cubicBezTo>
                <a:cubicBezTo>
                  <a:pt x="7714" y="5349"/>
                  <a:pt x="7709" y="5346"/>
                  <a:pt x="7711" y="5339"/>
                </a:cubicBezTo>
                <a:cubicBezTo>
                  <a:pt x="7711" y="5322"/>
                  <a:pt x="7768" y="5305"/>
                  <a:pt x="7785" y="5305"/>
                </a:cubicBezTo>
                <a:close/>
                <a:moveTo>
                  <a:pt x="14046" y="5359"/>
                </a:moveTo>
                <a:cubicBezTo>
                  <a:pt x="14053" y="5359"/>
                  <a:pt x="14074" y="5375"/>
                  <a:pt x="14083" y="5384"/>
                </a:cubicBezTo>
                <a:cubicBezTo>
                  <a:pt x="14094" y="5402"/>
                  <a:pt x="14071" y="5424"/>
                  <a:pt x="14037" y="5441"/>
                </a:cubicBezTo>
                <a:cubicBezTo>
                  <a:pt x="14017" y="5453"/>
                  <a:pt x="13958" y="5465"/>
                  <a:pt x="13922" y="5465"/>
                </a:cubicBezTo>
                <a:cubicBezTo>
                  <a:pt x="13908" y="5465"/>
                  <a:pt x="13897" y="5463"/>
                  <a:pt x="13896" y="5458"/>
                </a:cubicBezTo>
                <a:cubicBezTo>
                  <a:pt x="13896" y="5447"/>
                  <a:pt x="13907" y="5402"/>
                  <a:pt x="13918" y="5362"/>
                </a:cubicBezTo>
                <a:lnTo>
                  <a:pt x="13964" y="5407"/>
                </a:lnTo>
                <a:lnTo>
                  <a:pt x="13975" y="5424"/>
                </a:lnTo>
                <a:cubicBezTo>
                  <a:pt x="14009" y="5419"/>
                  <a:pt x="14043" y="5373"/>
                  <a:pt x="14043" y="5362"/>
                </a:cubicBezTo>
                <a:cubicBezTo>
                  <a:pt x="14043" y="5360"/>
                  <a:pt x="14044" y="5359"/>
                  <a:pt x="14046" y="5359"/>
                </a:cubicBezTo>
                <a:close/>
                <a:moveTo>
                  <a:pt x="18616" y="5373"/>
                </a:moveTo>
                <a:cubicBezTo>
                  <a:pt x="18650" y="5379"/>
                  <a:pt x="18673" y="5396"/>
                  <a:pt x="18673" y="5402"/>
                </a:cubicBezTo>
                <a:cubicBezTo>
                  <a:pt x="18679" y="5407"/>
                  <a:pt x="18645" y="5430"/>
                  <a:pt x="18605" y="5453"/>
                </a:cubicBezTo>
                <a:lnTo>
                  <a:pt x="18565" y="5475"/>
                </a:lnTo>
                <a:cubicBezTo>
                  <a:pt x="18559" y="5475"/>
                  <a:pt x="18537" y="5470"/>
                  <a:pt x="18537" y="5464"/>
                </a:cubicBezTo>
                <a:cubicBezTo>
                  <a:pt x="18531" y="5447"/>
                  <a:pt x="18537" y="5424"/>
                  <a:pt x="18542" y="5413"/>
                </a:cubicBezTo>
                <a:cubicBezTo>
                  <a:pt x="18554" y="5396"/>
                  <a:pt x="18576" y="5384"/>
                  <a:pt x="18593" y="5379"/>
                </a:cubicBezTo>
                <a:lnTo>
                  <a:pt x="18616" y="5373"/>
                </a:lnTo>
                <a:close/>
                <a:moveTo>
                  <a:pt x="21218" y="5246"/>
                </a:moveTo>
                <a:cubicBezTo>
                  <a:pt x="21229" y="5246"/>
                  <a:pt x="21236" y="5256"/>
                  <a:pt x="21232" y="5271"/>
                </a:cubicBezTo>
                <a:lnTo>
                  <a:pt x="21220" y="5288"/>
                </a:lnTo>
                <a:cubicBezTo>
                  <a:pt x="21203" y="5322"/>
                  <a:pt x="21175" y="5356"/>
                  <a:pt x="21169" y="5396"/>
                </a:cubicBezTo>
                <a:lnTo>
                  <a:pt x="21158" y="5441"/>
                </a:lnTo>
                <a:cubicBezTo>
                  <a:pt x="21163" y="5500"/>
                  <a:pt x="21154" y="5538"/>
                  <a:pt x="21143" y="5538"/>
                </a:cubicBezTo>
                <a:cubicBezTo>
                  <a:pt x="21142" y="5538"/>
                  <a:pt x="21142" y="5538"/>
                  <a:pt x="21141" y="5538"/>
                </a:cubicBezTo>
                <a:cubicBezTo>
                  <a:pt x="21130" y="5532"/>
                  <a:pt x="21113" y="5470"/>
                  <a:pt x="21113" y="5407"/>
                </a:cubicBezTo>
                <a:lnTo>
                  <a:pt x="21073" y="5367"/>
                </a:lnTo>
                <a:lnTo>
                  <a:pt x="21062" y="5345"/>
                </a:lnTo>
                <a:cubicBezTo>
                  <a:pt x="21065" y="5310"/>
                  <a:pt x="21087" y="5296"/>
                  <a:pt x="21101" y="5296"/>
                </a:cubicBezTo>
                <a:cubicBezTo>
                  <a:pt x="21108" y="5296"/>
                  <a:pt x="21113" y="5300"/>
                  <a:pt x="21113" y="5305"/>
                </a:cubicBezTo>
                <a:cubicBezTo>
                  <a:pt x="21113" y="5320"/>
                  <a:pt x="21128" y="5328"/>
                  <a:pt x="21148" y="5328"/>
                </a:cubicBezTo>
                <a:cubicBezTo>
                  <a:pt x="21158" y="5328"/>
                  <a:pt x="21169" y="5326"/>
                  <a:pt x="21181" y="5322"/>
                </a:cubicBezTo>
                <a:lnTo>
                  <a:pt x="21192" y="5271"/>
                </a:lnTo>
                <a:lnTo>
                  <a:pt x="21198" y="5254"/>
                </a:lnTo>
                <a:cubicBezTo>
                  <a:pt x="21205" y="5248"/>
                  <a:pt x="21212" y="5246"/>
                  <a:pt x="21218" y="5246"/>
                </a:cubicBezTo>
                <a:close/>
                <a:moveTo>
                  <a:pt x="17195" y="5445"/>
                </a:moveTo>
                <a:cubicBezTo>
                  <a:pt x="17226" y="5445"/>
                  <a:pt x="17269" y="5518"/>
                  <a:pt x="17254" y="5532"/>
                </a:cubicBezTo>
                <a:cubicBezTo>
                  <a:pt x="17246" y="5541"/>
                  <a:pt x="17226" y="5545"/>
                  <a:pt x="17206" y="5545"/>
                </a:cubicBezTo>
                <a:cubicBezTo>
                  <a:pt x="17186" y="5545"/>
                  <a:pt x="17166" y="5541"/>
                  <a:pt x="17158" y="5532"/>
                </a:cubicBezTo>
                <a:cubicBezTo>
                  <a:pt x="17141" y="5515"/>
                  <a:pt x="17152" y="5481"/>
                  <a:pt x="17181" y="5453"/>
                </a:cubicBezTo>
                <a:cubicBezTo>
                  <a:pt x="17185" y="5448"/>
                  <a:pt x="17190" y="5445"/>
                  <a:pt x="17195" y="5445"/>
                </a:cubicBezTo>
                <a:close/>
                <a:moveTo>
                  <a:pt x="21676" y="5353"/>
                </a:moveTo>
                <a:cubicBezTo>
                  <a:pt x="21684" y="5353"/>
                  <a:pt x="21690" y="5355"/>
                  <a:pt x="21691" y="5362"/>
                </a:cubicBezTo>
                <a:cubicBezTo>
                  <a:pt x="21703" y="5379"/>
                  <a:pt x="21691" y="5413"/>
                  <a:pt x="21669" y="5430"/>
                </a:cubicBezTo>
                <a:cubicBezTo>
                  <a:pt x="21653" y="5446"/>
                  <a:pt x="21588" y="5545"/>
                  <a:pt x="21565" y="5545"/>
                </a:cubicBezTo>
                <a:cubicBezTo>
                  <a:pt x="21563" y="5545"/>
                  <a:pt x="21562" y="5545"/>
                  <a:pt x="21561" y="5543"/>
                </a:cubicBezTo>
                <a:cubicBezTo>
                  <a:pt x="21550" y="5526"/>
                  <a:pt x="21527" y="5498"/>
                  <a:pt x="21515" y="5481"/>
                </a:cubicBezTo>
                <a:lnTo>
                  <a:pt x="21515" y="5458"/>
                </a:lnTo>
                <a:lnTo>
                  <a:pt x="21510" y="5419"/>
                </a:lnTo>
                <a:cubicBezTo>
                  <a:pt x="21525" y="5419"/>
                  <a:pt x="21550" y="5424"/>
                  <a:pt x="21565" y="5424"/>
                </a:cubicBezTo>
                <a:cubicBezTo>
                  <a:pt x="21573" y="5424"/>
                  <a:pt x="21578" y="5422"/>
                  <a:pt x="21578" y="5419"/>
                </a:cubicBezTo>
                <a:cubicBezTo>
                  <a:pt x="21583" y="5413"/>
                  <a:pt x="21599" y="5367"/>
                  <a:pt x="21610" y="5367"/>
                </a:cubicBezTo>
                <a:cubicBezTo>
                  <a:pt x="21611" y="5367"/>
                  <a:pt x="21611" y="5367"/>
                  <a:pt x="21612" y="5367"/>
                </a:cubicBezTo>
                <a:cubicBezTo>
                  <a:pt x="21624" y="5367"/>
                  <a:pt x="21657" y="5353"/>
                  <a:pt x="21676" y="5353"/>
                </a:cubicBezTo>
                <a:close/>
                <a:moveTo>
                  <a:pt x="5602" y="5554"/>
                </a:moveTo>
                <a:cubicBezTo>
                  <a:pt x="5602" y="5554"/>
                  <a:pt x="5601" y="5554"/>
                  <a:pt x="5600" y="5555"/>
                </a:cubicBezTo>
                <a:lnTo>
                  <a:pt x="5604" y="5555"/>
                </a:lnTo>
                <a:cubicBezTo>
                  <a:pt x="5604" y="5555"/>
                  <a:pt x="5603" y="5554"/>
                  <a:pt x="5602" y="5554"/>
                </a:cubicBezTo>
                <a:close/>
                <a:moveTo>
                  <a:pt x="5604" y="5555"/>
                </a:moveTo>
                <a:cubicBezTo>
                  <a:pt x="5604" y="5555"/>
                  <a:pt x="5604" y="5555"/>
                  <a:pt x="5604" y="5555"/>
                </a:cubicBezTo>
                <a:lnTo>
                  <a:pt x="5604" y="5555"/>
                </a:lnTo>
                <a:cubicBezTo>
                  <a:pt x="5605" y="5555"/>
                  <a:pt x="5605" y="5555"/>
                  <a:pt x="5606" y="5555"/>
                </a:cubicBezTo>
                <a:close/>
                <a:moveTo>
                  <a:pt x="21362" y="5420"/>
                </a:moveTo>
                <a:cubicBezTo>
                  <a:pt x="21369" y="5420"/>
                  <a:pt x="21376" y="5424"/>
                  <a:pt x="21385" y="5430"/>
                </a:cubicBezTo>
                <a:lnTo>
                  <a:pt x="21402" y="5441"/>
                </a:lnTo>
                <a:lnTo>
                  <a:pt x="21436" y="5470"/>
                </a:lnTo>
                <a:cubicBezTo>
                  <a:pt x="21419" y="5492"/>
                  <a:pt x="21396" y="5532"/>
                  <a:pt x="21385" y="5560"/>
                </a:cubicBezTo>
                <a:lnTo>
                  <a:pt x="21374" y="5566"/>
                </a:lnTo>
                <a:lnTo>
                  <a:pt x="21362" y="5572"/>
                </a:lnTo>
                <a:cubicBezTo>
                  <a:pt x="21340" y="5555"/>
                  <a:pt x="21294" y="5538"/>
                  <a:pt x="21283" y="5538"/>
                </a:cubicBezTo>
                <a:cubicBezTo>
                  <a:pt x="21271" y="5538"/>
                  <a:pt x="21260" y="5589"/>
                  <a:pt x="21260" y="5606"/>
                </a:cubicBezTo>
                <a:cubicBezTo>
                  <a:pt x="21257" y="5614"/>
                  <a:pt x="21249" y="5619"/>
                  <a:pt x="21237" y="5619"/>
                </a:cubicBezTo>
                <a:cubicBezTo>
                  <a:pt x="21225" y="5619"/>
                  <a:pt x="21209" y="5614"/>
                  <a:pt x="21192" y="5606"/>
                </a:cubicBezTo>
                <a:lnTo>
                  <a:pt x="21186" y="5566"/>
                </a:lnTo>
                <a:cubicBezTo>
                  <a:pt x="21182" y="5532"/>
                  <a:pt x="21221" y="5475"/>
                  <a:pt x="21254" y="5475"/>
                </a:cubicBezTo>
                <a:cubicBezTo>
                  <a:pt x="21260" y="5475"/>
                  <a:pt x="21266" y="5477"/>
                  <a:pt x="21271" y="5481"/>
                </a:cubicBezTo>
                <a:cubicBezTo>
                  <a:pt x="21282" y="5491"/>
                  <a:pt x="21290" y="5495"/>
                  <a:pt x="21297" y="5495"/>
                </a:cubicBezTo>
                <a:cubicBezTo>
                  <a:pt x="21313" y="5495"/>
                  <a:pt x="21322" y="5474"/>
                  <a:pt x="21334" y="5458"/>
                </a:cubicBezTo>
                <a:lnTo>
                  <a:pt x="21340" y="5447"/>
                </a:lnTo>
                <a:cubicBezTo>
                  <a:pt x="21343" y="5429"/>
                  <a:pt x="21351" y="5420"/>
                  <a:pt x="21362" y="5420"/>
                </a:cubicBezTo>
                <a:close/>
                <a:moveTo>
                  <a:pt x="15882" y="5553"/>
                </a:moveTo>
                <a:cubicBezTo>
                  <a:pt x="15912" y="5553"/>
                  <a:pt x="15953" y="5562"/>
                  <a:pt x="15966" y="5572"/>
                </a:cubicBezTo>
                <a:cubicBezTo>
                  <a:pt x="15975" y="5576"/>
                  <a:pt x="15968" y="5580"/>
                  <a:pt x="15950" y="5580"/>
                </a:cubicBezTo>
                <a:cubicBezTo>
                  <a:pt x="15942" y="5580"/>
                  <a:pt x="15933" y="5579"/>
                  <a:pt x="15921" y="5577"/>
                </a:cubicBezTo>
                <a:lnTo>
                  <a:pt x="15904" y="5628"/>
                </a:lnTo>
                <a:cubicBezTo>
                  <a:pt x="15904" y="5630"/>
                  <a:pt x="15902" y="5631"/>
                  <a:pt x="15898" y="5631"/>
                </a:cubicBezTo>
                <a:cubicBezTo>
                  <a:pt x="15887" y="5631"/>
                  <a:pt x="15864" y="5625"/>
                  <a:pt x="15847" y="5617"/>
                </a:cubicBezTo>
                <a:cubicBezTo>
                  <a:pt x="15847" y="5617"/>
                  <a:pt x="15847" y="5589"/>
                  <a:pt x="15853" y="5577"/>
                </a:cubicBezTo>
                <a:lnTo>
                  <a:pt x="15864" y="5555"/>
                </a:lnTo>
                <a:cubicBezTo>
                  <a:pt x="15870" y="5554"/>
                  <a:pt x="15876" y="5553"/>
                  <a:pt x="15882" y="5553"/>
                </a:cubicBezTo>
                <a:close/>
                <a:moveTo>
                  <a:pt x="17566" y="5350"/>
                </a:moveTo>
                <a:lnTo>
                  <a:pt x="17584" y="5356"/>
                </a:lnTo>
                <a:cubicBezTo>
                  <a:pt x="17606" y="5379"/>
                  <a:pt x="17606" y="5430"/>
                  <a:pt x="17589" y="5475"/>
                </a:cubicBezTo>
                <a:lnTo>
                  <a:pt x="17572" y="5475"/>
                </a:lnTo>
                <a:lnTo>
                  <a:pt x="17527" y="5470"/>
                </a:lnTo>
                <a:cubicBezTo>
                  <a:pt x="17504" y="5509"/>
                  <a:pt x="17459" y="5566"/>
                  <a:pt x="17430" y="5594"/>
                </a:cubicBezTo>
                <a:lnTo>
                  <a:pt x="17413" y="5634"/>
                </a:lnTo>
                <a:cubicBezTo>
                  <a:pt x="17413" y="5637"/>
                  <a:pt x="17409" y="5638"/>
                  <a:pt x="17404" y="5638"/>
                </a:cubicBezTo>
                <a:cubicBezTo>
                  <a:pt x="17399" y="5638"/>
                  <a:pt x="17393" y="5637"/>
                  <a:pt x="17391" y="5634"/>
                </a:cubicBezTo>
                <a:cubicBezTo>
                  <a:pt x="17385" y="5634"/>
                  <a:pt x="17385" y="5617"/>
                  <a:pt x="17385" y="5611"/>
                </a:cubicBezTo>
                <a:lnTo>
                  <a:pt x="17391" y="5589"/>
                </a:lnTo>
                <a:cubicBezTo>
                  <a:pt x="17396" y="5572"/>
                  <a:pt x="17408" y="5492"/>
                  <a:pt x="17413" y="5419"/>
                </a:cubicBezTo>
                <a:lnTo>
                  <a:pt x="17498" y="5384"/>
                </a:lnTo>
                <a:cubicBezTo>
                  <a:pt x="17521" y="5373"/>
                  <a:pt x="17544" y="5350"/>
                  <a:pt x="17566" y="5350"/>
                </a:cubicBezTo>
                <a:close/>
                <a:moveTo>
                  <a:pt x="8027" y="5464"/>
                </a:moveTo>
                <a:cubicBezTo>
                  <a:pt x="8033" y="5464"/>
                  <a:pt x="8038" y="5472"/>
                  <a:pt x="8040" y="5487"/>
                </a:cubicBezTo>
                <a:cubicBezTo>
                  <a:pt x="8040" y="5515"/>
                  <a:pt x="8131" y="5572"/>
                  <a:pt x="8091" y="5606"/>
                </a:cubicBezTo>
                <a:lnTo>
                  <a:pt x="8057" y="5589"/>
                </a:lnTo>
                <a:lnTo>
                  <a:pt x="8034" y="5577"/>
                </a:lnTo>
                <a:cubicBezTo>
                  <a:pt x="8012" y="5583"/>
                  <a:pt x="7966" y="5594"/>
                  <a:pt x="7932" y="5606"/>
                </a:cubicBezTo>
                <a:lnTo>
                  <a:pt x="7938" y="5663"/>
                </a:lnTo>
                <a:lnTo>
                  <a:pt x="7938" y="5668"/>
                </a:lnTo>
                <a:cubicBezTo>
                  <a:pt x="7933" y="5673"/>
                  <a:pt x="7926" y="5676"/>
                  <a:pt x="7918" y="5676"/>
                </a:cubicBezTo>
                <a:cubicBezTo>
                  <a:pt x="7909" y="5676"/>
                  <a:pt x="7899" y="5672"/>
                  <a:pt x="7893" y="5663"/>
                </a:cubicBezTo>
                <a:lnTo>
                  <a:pt x="7893" y="5651"/>
                </a:lnTo>
                <a:lnTo>
                  <a:pt x="7893" y="5628"/>
                </a:lnTo>
                <a:cubicBezTo>
                  <a:pt x="7904" y="5606"/>
                  <a:pt x="7989" y="5538"/>
                  <a:pt x="8006" y="5498"/>
                </a:cubicBezTo>
                <a:cubicBezTo>
                  <a:pt x="8012" y="5476"/>
                  <a:pt x="8021" y="5464"/>
                  <a:pt x="8027" y="5464"/>
                </a:cubicBezTo>
                <a:close/>
                <a:moveTo>
                  <a:pt x="17306" y="5588"/>
                </a:moveTo>
                <a:cubicBezTo>
                  <a:pt x="17314" y="5588"/>
                  <a:pt x="17320" y="5590"/>
                  <a:pt x="17323" y="5594"/>
                </a:cubicBezTo>
                <a:cubicBezTo>
                  <a:pt x="17328" y="5611"/>
                  <a:pt x="17351" y="5663"/>
                  <a:pt x="17362" y="5674"/>
                </a:cubicBezTo>
                <a:cubicBezTo>
                  <a:pt x="17374" y="5691"/>
                  <a:pt x="17323" y="5691"/>
                  <a:pt x="17300" y="5697"/>
                </a:cubicBezTo>
                <a:cubicBezTo>
                  <a:pt x="17283" y="5702"/>
                  <a:pt x="17220" y="5702"/>
                  <a:pt x="17198" y="5708"/>
                </a:cubicBezTo>
                <a:cubicBezTo>
                  <a:pt x="17194" y="5709"/>
                  <a:pt x="17190" y="5709"/>
                  <a:pt x="17186" y="5709"/>
                </a:cubicBezTo>
                <a:cubicBezTo>
                  <a:pt x="17167" y="5709"/>
                  <a:pt x="17150" y="5699"/>
                  <a:pt x="17141" y="5685"/>
                </a:cubicBezTo>
                <a:cubicBezTo>
                  <a:pt x="17135" y="5668"/>
                  <a:pt x="17243" y="5617"/>
                  <a:pt x="17260" y="5600"/>
                </a:cubicBezTo>
                <a:cubicBezTo>
                  <a:pt x="17274" y="5593"/>
                  <a:pt x="17292" y="5588"/>
                  <a:pt x="17306" y="5588"/>
                </a:cubicBezTo>
                <a:close/>
                <a:moveTo>
                  <a:pt x="17612" y="5594"/>
                </a:moveTo>
                <a:lnTo>
                  <a:pt x="17612" y="5634"/>
                </a:lnTo>
                <a:lnTo>
                  <a:pt x="17612" y="5645"/>
                </a:lnTo>
                <a:cubicBezTo>
                  <a:pt x="17606" y="5657"/>
                  <a:pt x="17589" y="5668"/>
                  <a:pt x="17578" y="5668"/>
                </a:cubicBezTo>
                <a:lnTo>
                  <a:pt x="17578" y="5663"/>
                </a:lnTo>
                <a:lnTo>
                  <a:pt x="17572" y="5668"/>
                </a:lnTo>
                <a:cubicBezTo>
                  <a:pt x="17561" y="5674"/>
                  <a:pt x="17549" y="5674"/>
                  <a:pt x="17544" y="5685"/>
                </a:cubicBezTo>
                <a:lnTo>
                  <a:pt x="17538" y="5691"/>
                </a:lnTo>
                <a:cubicBezTo>
                  <a:pt x="17538" y="5702"/>
                  <a:pt x="17527" y="5714"/>
                  <a:pt x="17521" y="5714"/>
                </a:cubicBezTo>
                <a:cubicBezTo>
                  <a:pt x="17521" y="5714"/>
                  <a:pt x="17464" y="5657"/>
                  <a:pt x="17476" y="5628"/>
                </a:cubicBezTo>
                <a:cubicBezTo>
                  <a:pt x="17484" y="5611"/>
                  <a:pt x="17493" y="5603"/>
                  <a:pt x="17499" y="5603"/>
                </a:cubicBezTo>
                <a:cubicBezTo>
                  <a:pt x="17506" y="5603"/>
                  <a:pt x="17510" y="5611"/>
                  <a:pt x="17510" y="5628"/>
                </a:cubicBezTo>
                <a:cubicBezTo>
                  <a:pt x="17511" y="5634"/>
                  <a:pt x="17515" y="5637"/>
                  <a:pt x="17521" y="5637"/>
                </a:cubicBezTo>
                <a:cubicBezTo>
                  <a:pt x="17544" y="5637"/>
                  <a:pt x="17594" y="5603"/>
                  <a:pt x="17612" y="5594"/>
                </a:cubicBezTo>
                <a:close/>
                <a:moveTo>
                  <a:pt x="20855" y="5516"/>
                </a:moveTo>
                <a:cubicBezTo>
                  <a:pt x="20861" y="5516"/>
                  <a:pt x="20869" y="5520"/>
                  <a:pt x="20880" y="5526"/>
                </a:cubicBezTo>
                <a:lnTo>
                  <a:pt x="20903" y="5543"/>
                </a:lnTo>
                <a:cubicBezTo>
                  <a:pt x="20937" y="5532"/>
                  <a:pt x="20976" y="5521"/>
                  <a:pt x="20982" y="5521"/>
                </a:cubicBezTo>
                <a:cubicBezTo>
                  <a:pt x="20988" y="5521"/>
                  <a:pt x="20993" y="5543"/>
                  <a:pt x="20993" y="5555"/>
                </a:cubicBezTo>
                <a:cubicBezTo>
                  <a:pt x="20993" y="5561"/>
                  <a:pt x="20995" y="5564"/>
                  <a:pt x="20999" y="5564"/>
                </a:cubicBezTo>
                <a:cubicBezTo>
                  <a:pt x="21002" y="5564"/>
                  <a:pt x="21006" y="5563"/>
                  <a:pt x="21010" y="5560"/>
                </a:cubicBezTo>
                <a:cubicBezTo>
                  <a:pt x="21012" y="5559"/>
                  <a:pt x="21013" y="5559"/>
                  <a:pt x="21015" y="5559"/>
                </a:cubicBezTo>
                <a:cubicBezTo>
                  <a:pt x="21032" y="5559"/>
                  <a:pt x="21072" y="5597"/>
                  <a:pt x="21062" y="5617"/>
                </a:cubicBezTo>
                <a:cubicBezTo>
                  <a:pt x="21050" y="5634"/>
                  <a:pt x="21005" y="5685"/>
                  <a:pt x="20993" y="5691"/>
                </a:cubicBezTo>
                <a:cubicBezTo>
                  <a:pt x="20989" y="5692"/>
                  <a:pt x="20984" y="5693"/>
                  <a:pt x="20979" y="5693"/>
                </a:cubicBezTo>
                <a:cubicBezTo>
                  <a:pt x="20966" y="5693"/>
                  <a:pt x="20952" y="5688"/>
                  <a:pt x="20948" y="5680"/>
                </a:cubicBezTo>
                <a:cubicBezTo>
                  <a:pt x="20948" y="5677"/>
                  <a:pt x="20942" y="5675"/>
                  <a:pt x="20934" y="5675"/>
                </a:cubicBezTo>
                <a:cubicBezTo>
                  <a:pt x="20925" y="5675"/>
                  <a:pt x="20914" y="5677"/>
                  <a:pt x="20903" y="5680"/>
                </a:cubicBezTo>
                <a:lnTo>
                  <a:pt x="20891" y="5645"/>
                </a:lnTo>
                <a:lnTo>
                  <a:pt x="20891" y="5628"/>
                </a:lnTo>
                <a:cubicBezTo>
                  <a:pt x="20885" y="5626"/>
                  <a:pt x="20880" y="5624"/>
                  <a:pt x="20876" y="5624"/>
                </a:cubicBezTo>
                <a:cubicBezTo>
                  <a:pt x="20864" y="5624"/>
                  <a:pt x="20860" y="5636"/>
                  <a:pt x="20869" y="5657"/>
                </a:cubicBezTo>
                <a:lnTo>
                  <a:pt x="20869" y="5680"/>
                </a:lnTo>
                <a:lnTo>
                  <a:pt x="20869" y="5697"/>
                </a:lnTo>
                <a:cubicBezTo>
                  <a:pt x="20865" y="5712"/>
                  <a:pt x="20856" y="5719"/>
                  <a:pt x="20846" y="5719"/>
                </a:cubicBezTo>
                <a:cubicBezTo>
                  <a:pt x="20840" y="5719"/>
                  <a:pt x="20835" y="5717"/>
                  <a:pt x="20829" y="5714"/>
                </a:cubicBezTo>
                <a:lnTo>
                  <a:pt x="20823" y="5702"/>
                </a:lnTo>
                <a:lnTo>
                  <a:pt x="20806" y="5685"/>
                </a:lnTo>
                <a:cubicBezTo>
                  <a:pt x="20801" y="5675"/>
                  <a:pt x="20796" y="5671"/>
                  <a:pt x="20791" y="5671"/>
                </a:cubicBezTo>
                <a:cubicBezTo>
                  <a:pt x="20780" y="5671"/>
                  <a:pt x="20772" y="5692"/>
                  <a:pt x="20772" y="5708"/>
                </a:cubicBezTo>
                <a:cubicBezTo>
                  <a:pt x="20770" y="5716"/>
                  <a:pt x="20766" y="5720"/>
                  <a:pt x="20761" y="5720"/>
                </a:cubicBezTo>
                <a:cubicBezTo>
                  <a:pt x="20750" y="5720"/>
                  <a:pt x="20736" y="5707"/>
                  <a:pt x="20721" y="5685"/>
                </a:cubicBezTo>
                <a:lnTo>
                  <a:pt x="20727" y="5663"/>
                </a:lnTo>
                <a:cubicBezTo>
                  <a:pt x="20732" y="5628"/>
                  <a:pt x="20755" y="5600"/>
                  <a:pt x="20772" y="5572"/>
                </a:cubicBezTo>
                <a:cubicBezTo>
                  <a:pt x="20782" y="5576"/>
                  <a:pt x="20791" y="5579"/>
                  <a:pt x="20799" y="5579"/>
                </a:cubicBezTo>
                <a:cubicBezTo>
                  <a:pt x="20811" y="5579"/>
                  <a:pt x="20820" y="5574"/>
                  <a:pt x="20823" y="5560"/>
                </a:cubicBezTo>
                <a:lnTo>
                  <a:pt x="20835" y="5538"/>
                </a:lnTo>
                <a:cubicBezTo>
                  <a:pt x="20841" y="5524"/>
                  <a:pt x="20846" y="5516"/>
                  <a:pt x="20855" y="5516"/>
                </a:cubicBezTo>
                <a:close/>
                <a:moveTo>
                  <a:pt x="12880" y="5606"/>
                </a:moveTo>
                <a:cubicBezTo>
                  <a:pt x="12880" y="5611"/>
                  <a:pt x="12886" y="5623"/>
                  <a:pt x="12886" y="5634"/>
                </a:cubicBezTo>
                <a:lnTo>
                  <a:pt x="12880" y="5645"/>
                </a:lnTo>
                <a:lnTo>
                  <a:pt x="12863" y="5668"/>
                </a:lnTo>
                <a:cubicBezTo>
                  <a:pt x="12852" y="5685"/>
                  <a:pt x="12823" y="5719"/>
                  <a:pt x="12818" y="5736"/>
                </a:cubicBezTo>
                <a:cubicBezTo>
                  <a:pt x="12816" y="5740"/>
                  <a:pt x="12815" y="5741"/>
                  <a:pt x="12812" y="5741"/>
                </a:cubicBezTo>
                <a:cubicBezTo>
                  <a:pt x="12803" y="5741"/>
                  <a:pt x="12783" y="5716"/>
                  <a:pt x="12761" y="5680"/>
                </a:cubicBezTo>
                <a:lnTo>
                  <a:pt x="12800" y="5645"/>
                </a:lnTo>
                <a:lnTo>
                  <a:pt x="12823" y="5634"/>
                </a:lnTo>
                <a:cubicBezTo>
                  <a:pt x="12846" y="5617"/>
                  <a:pt x="12874" y="5606"/>
                  <a:pt x="12880" y="5606"/>
                </a:cubicBezTo>
                <a:close/>
                <a:moveTo>
                  <a:pt x="5783" y="5378"/>
                </a:moveTo>
                <a:cubicBezTo>
                  <a:pt x="5801" y="5378"/>
                  <a:pt x="5844" y="5395"/>
                  <a:pt x="5844" y="5430"/>
                </a:cubicBezTo>
                <a:lnTo>
                  <a:pt x="5827" y="5526"/>
                </a:lnTo>
                <a:cubicBezTo>
                  <a:pt x="5835" y="5525"/>
                  <a:pt x="5841" y="5524"/>
                  <a:pt x="5848" y="5524"/>
                </a:cubicBezTo>
                <a:cubicBezTo>
                  <a:pt x="5887" y="5524"/>
                  <a:pt x="5912" y="5551"/>
                  <a:pt x="5907" y="5560"/>
                </a:cubicBezTo>
                <a:cubicBezTo>
                  <a:pt x="5901" y="5572"/>
                  <a:pt x="5895" y="5589"/>
                  <a:pt x="5895" y="5600"/>
                </a:cubicBezTo>
                <a:lnTo>
                  <a:pt x="5895" y="5611"/>
                </a:lnTo>
                <a:lnTo>
                  <a:pt x="5890" y="5674"/>
                </a:lnTo>
                <a:cubicBezTo>
                  <a:pt x="5850" y="5702"/>
                  <a:pt x="5788" y="5748"/>
                  <a:pt x="5771" y="5748"/>
                </a:cubicBezTo>
                <a:cubicBezTo>
                  <a:pt x="5770" y="5748"/>
                  <a:pt x="5769" y="5748"/>
                  <a:pt x="5769" y="5748"/>
                </a:cubicBezTo>
                <a:cubicBezTo>
                  <a:pt x="5754" y="5748"/>
                  <a:pt x="5760" y="5685"/>
                  <a:pt x="5765" y="5668"/>
                </a:cubicBezTo>
                <a:cubicBezTo>
                  <a:pt x="5771" y="5651"/>
                  <a:pt x="5810" y="5600"/>
                  <a:pt x="5827" y="5589"/>
                </a:cubicBezTo>
                <a:cubicBezTo>
                  <a:pt x="5839" y="5572"/>
                  <a:pt x="5827" y="5521"/>
                  <a:pt x="5816" y="5509"/>
                </a:cubicBezTo>
                <a:cubicBezTo>
                  <a:pt x="5815" y="5507"/>
                  <a:pt x="5812" y="5506"/>
                  <a:pt x="5809" y="5506"/>
                </a:cubicBezTo>
                <a:cubicBezTo>
                  <a:pt x="5785" y="5506"/>
                  <a:pt x="5722" y="5553"/>
                  <a:pt x="5697" y="5577"/>
                </a:cubicBezTo>
                <a:cubicBezTo>
                  <a:pt x="5669" y="5600"/>
                  <a:pt x="5640" y="5651"/>
                  <a:pt x="5634" y="5685"/>
                </a:cubicBezTo>
                <a:lnTo>
                  <a:pt x="5623" y="5702"/>
                </a:lnTo>
                <a:lnTo>
                  <a:pt x="5606" y="5725"/>
                </a:lnTo>
                <a:cubicBezTo>
                  <a:pt x="5589" y="5714"/>
                  <a:pt x="5561" y="5680"/>
                  <a:pt x="5555" y="5668"/>
                </a:cubicBezTo>
                <a:cubicBezTo>
                  <a:pt x="5555" y="5663"/>
                  <a:pt x="5538" y="5645"/>
                  <a:pt x="5515" y="5628"/>
                </a:cubicBezTo>
                <a:lnTo>
                  <a:pt x="5527" y="5606"/>
                </a:lnTo>
                <a:cubicBezTo>
                  <a:pt x="5530" y="5600"/>
                  <a:pt x="5537" y="5599"/>
                  <a:pt x="5544" y="5599"/>
                </a:cubicBezTo>
                <a:cubicBezTo>
                  <a:pt x="5552" y="5599"/>
                  <a:pt x="5561" y="5600"/>
                  <a:pt x="5566" y="5600"/>
                </a:cubicBezTo>
                <a:lnTo>
                  <a:pt x="5595" y="5611"/>
                </a:lnTo>
                <a:cubicBezTo>
                  <a:pt x="5597" y="5612"/>
                  <a:pt x="5599" y="5613"/>
                  <a:pt x="5601" y="5613"/>
                </a:cubicBezTo>
                <a:cubicBezTo>
                  <a:pt x="5625" y="5613"/>
                  <a:pt x="5618" y="5559"/>
                  <a:pt x="5604" y="5555"/>
                </a:cubicBezTo>
                <a:lnTo>
                  <a:pt x="5604" y="5555"/>
                </a:lnTo>
                <a:cubicBezTo>
                  <a:pt x="5587" y="5555"/>
                  <a:pt x="5560" y="5561"/>
                  <a:pt x="5544" y="5566"/>
                </a:cubicBezTo>
                <a:lnTo>
                  <a:pt x="5538" y="5560"/>
                </a:lnTo>
                <a:cubicBezTo>
                  <a:pt x="5532" y="5543"/>
                  <a:pt x="5527" y="5515"/>
                  <a:pt x="5532" y="5509"/>
                </a:cubicBezTo>
                <a:lnTo>
                  <a:pt x="5561" y="5481"/>
                </a:lnTo>
                <a:cubicBezTo>
                  <a:pt x="5579" y="5465"/>
                  <a:pt x="5601" y="5459"/>
                  <a:pt x="5619" y="5459"/>
                </a:cubicBezTo>
                <a:cubicBezTo>
                  <a:pt x="5640" y="5459"/>
                  <a:pt x="5657" y="5466"/>
                  <a:pt x="5663" y="5475"/>
                </a:cubicBezTo>
                <a:cubicBezTo>
                  <a:pt x="5666" y="5485"/>
                  <a:pt x="5673" y="5489"/>
                  <a:pt x="5680" y="5489"/>
                </a:cubicBezTo>
                <a:cubicBezTo>
                  <a:pt x="5686" y="5489"/>
                  <a:pt x="5692" y="5486"/>
                  <a:pt x="5697" y="5481"/>
                </a:cubicBezTo>
                <a:lnTo>
                  <a:pt x="5697" y="5475"/>
                </a:lnTo>
                <a:cubicBezTo>
                  <a:pt x="5691" y="5402"/>
                  <a:pt x="5748" y="5402"/>
                  <a:pt x="5776" y="5379"/>
                </a:cubicBezTo>
                <a:cubicBezTo>
                  <a:pt x="5778" y="5378"/>
                  <a:pt x="5780" y="5378"/>
                  <a:pt x="5783" y="5378"/>
                </a:cubicBezTo>
                <a:close/>
                <a:moveTo>
                  <a:pt x="20585" y="5611"/>
                </a:moveTo>
                <a:cubicBezTo>
                  <a:pt x="20619" y="5617"/>
                  <a:pt x="20636" y="5628"/>
                  <a:pt x="20625" y="5645"/>
                </a:cubicBezTo>
                <a:cubicBezTo>
                  <a:pt x="20608" y="5657"/>
                  <a:pt x="20568" y="5725"/>
                  <a:pt x="20562" y="5782"/>
                </a:cubicBezTo>
                <a:lnTo>
                  <a:pt x="20517" y="5759"/>
                </a:lnTo>
                <a:lnTo>
                  <a:pt x="20494" y="5748"/>
                </a:lnTo>
                <a:cubicBezTo>
                  <a:pt x="20483" y="5702"/>
                  <a:pt x="20545" y="5611"/>
                  <a:pt x="20585" y="5611"/>
                </a:cubicBezTo>
                <a:close/>
                <a:moveTo>
                  <a:pt x="12324" y="5674"/>
                </a:moveTo>
                <a:cubicBezTo>
                  <a:pt x="12341" y="5674"/>
                  <a:pt x="12409" y="5725"/>
                  <a:pt x="12403" y="5742"/>
                </a:cubicBezTo>
                <a:cubicBezTo>
                  <a:pt x="12398" y="5765"/>
                  <a:pt x="12381" y="5787"/>
                  <a:pt x="12375" y="5799"/>
                </a:cubicBezTo>
                <a:lnTo>
                  <a:pt x="12375" y="5793"/>
                </a:lnTo>
                <a:lnTo>
                  <a:pt x="12352" y="5793"/>
                </a:lnTo>
                <a:cubicBezTo>
                  <a:pt x="12335" y="5782"/>
                  <a:pt x="12307" y="5731"/>
                  <a:pt x="12301" y="5708"/>
                </a:cubicBezTo>
                <a:cubicBezTo>
                  <a:pt x="12296" y="5691"/>
                  <a:pt x="12301" y="5674"/>
                  <a:pt x="12324" y="5674"/>
                </a:cubicBezTo>
                <a:close/>
                <a:moveTo>
                  <a:pt x="6094" y="5719"/>
                </a:moveTo>
                <a:cubicBezTo>
                  <a:pt x="6105" y="5719"/>
                  <a:pt x="6117" y="5742"/>
                  <a:pt x="6117" y="5753"/>
                </a:cubicBezTo>
                <a:lnTo>
                  <a:pt x="6117" y="5759"/>
                </a:lnTo>
                <a:cubicBezTo>
                  <a:pt x="6105" y="5770"/>
                  <a:pt x="6037" y="5799"/>
                  <a:pt x="6015" y="5804"/>
                </a:cubicBezTo>
                <a:cubicBezTo>
                  <a:pt x="5992" y="5804"/>
                  <a:pt x="5975" y="5770"/>
                  <a:pt x="5975" y="5753"/>
                </a:cubicBezTo>
                <a:cubicBezTo>
                  <a:pt x="5975" y="5736"/>
                  <a:pt x="6009" y="5719"/>
                  <a:pt x="6054" y="5719"/>
                </a:cubicBezTo>
                <a:close/>
                <a:moveTo>
                  <a:pt x="17870" y="5633"/>
                </a:moveTo>
                <a:cubicBezTo>
                  <a:pt x="17871" y="5633"/>
                  <a:pt x="17872" y="5633"/>
                  <a:pt x="17873" y="5634"/>
                </a:cubicBezTo>
                <a:cubicBezTo>
                  <a:pt x="17884" y="5645"/>
                  <a:pt x="17924" y="5697"/>
                  <a:pt x="17935" y="5714"/>
                </a:cubicBezTo>
                <a:cubicBezTo>
                  <a:pt x="17947" y="5736"/>
                  <a:pt x="17986" y="5776"/>
                  <a:pt x="17986" y="5804"/>
                </a:cubicBezTo>
                <a:cubicBezTo>
                  <a:pt x="17985" y="5810"/>
                  <a:pt x="17981" y="5812"/>
                  <a:pt x="17976" y="5812"/>
                </a:cubicBezTo>
                <a:cubicBezTo>
                  <a:pt x="17959" y="5812"/>
                  <a:pt x="17926" y="5787"/>
                  <a:pt x="17913" y="5765"/>
                </a:cubicBezTo>
                <a:cubicBezTo>
                  <a:pt x="17906" y="5758"/>
                  <a:pt x="17898" y="5755"/>
                  <a:pt x="17889" y="5755"/>
                </a:cubicBezTo>
                <a:cubicBezTo>
                  <a:pt x="17869" y="5755"/>
                  <a:pt x="17847" y="5771"/>
                  <a:pt x="17839" y="5787"/>
                </a:cubicBezTo>
                <a:cubicBezTo>
                  <a:pt x="17836" y="5791"/>
                  <a:pt x="17834" y="5793"/>
                  <a:pt x="17831" y="5793"/>
                </a:cubicBezTo>
                <a:cubicBezTo>
                  <a:pt x="17823" y="5793"/>
                  <a:pt x="17816" y="5773"/>
                  <a:pt x="17816" y="5742"/>
                </a:cubicBezTo>
                <a:cubicBezTo>
                  <a:pt x="17816" y="5700"/>
                  <a:pt x="17855" y="5633"/>
                  <a:pt x="17870" y="5633"/>
                </a:cubicBezTo>
                <a:close/>
                <a:moveTo>
                  <a:pt x="20376" y="5684"/>
                </a:moveTo>
                <a:cubicBezTo>
                  <a:pt x="20380" y="5684"/>
                  <a:pt x="20383" y="5685"/>
                  <a:pt x="20386" y="5685"/>
                </a:cubicBezTo>
                <a:lnTo>
                  <a:pt x="20420" y="5702"/>
                </a:lnTo>
                <a:cubicBezTo>
                  <a:pt x="20437" y="5708"/>
                  <a:pt x="20460" y="5725"/>
                  <a:pt x="20471" y="5742"/>
                </a:cubicBezTo>
                <a:lnTo>
                  <a:pt x="20477" y="5753"/>
                </a:lnTo>
                <a:cubicBezTo>
                  <a:pt x="20466" y="5776"/>
                  <a:pt x="20437" y="5793"/>
                  <a:pt x="20409" y="5793"/>
                </a:cubicBezTo>
                <a:lnTo>
                  <a:pt x="20386" y="5827"/>
                </a:lnTo>
                <a:cubicBezTo>
                  <a:pt x="20381" y="5827"/>
                  <a:pt x="20341" y="5804"/>
                  <a:pt x="20330" y="5782"/>
                </a:cubicBezTo>
                <a:lnTo>
                  <a:pt x="20318" y="5748"/>
                </a:lnTo>
                <a:cubicBezTo>
                  <a:pt x="20313" y="5711"/>
                  <a:pt x="20341" y="5684"/>
                  <a:pt x="20376" y="5684"/>
                </a:cubicBezTo>
                <a:close/>
                <a:moveTo>
                  <a:pt x="17067" y="5645"/>
                </a:moveTo>
                <a:lnTo>
                  <a:pt x="17073" y="5651"/>
                </a:lnTo>
                <a:lnTo>
                  <a:pt x="17084" y="5680"/>
                </a:lnTo>
                <a:cubicBezTo>
                  <a:pt x="17101" y="5714"/>
                  <a:pt x="17124" y="5804"/>
                  <a:pt x="17107" y="5827"/>
                </a:cubicBezTo>
                <a:cubicBezTo>
                  <a:pt x="17103" y="5833"/>
                  <a:pt x="17096" y="5837"/>
                  <a:pt x="17088" y="5837"/>
                </a:cubicBezTo>
                <a:cubicBezTo>
                  <a:pt x="17076" y="5837"/>
                  <a:pt x="17061" y="5828"/>
                  <a:pt x="17050" y="5810"/>
                </a:cubicBezTo>
                <a:lnTo>
                  <a:pt x="17056" y="5810"/>
                </a:lnTo>
                <a:cubicBezTo>
                  <a:pt x="17113" y="5714"/>
                  <a:pt x="17045" y="5736"/>
                  <a:pt x="17010" y="5731"/>
                </a:cubicBezTo>
                <a:lnTo>
                  <a:pt x="17005" y="5731"/>
                </a:lnTo>
                <a:cubicBezTo>
                  <a:pt x="17005" y="5725"/>
                  <a:pt x="17033" y="5685"/>
                  <a:pt x="17045" y="5674"/>
                </a:cubicBezTo>
                <a:cubicBezTo>
                  <a:pt x="17056" y="5657"/>
                  <a:pt x="17067" y="5645"/>
                  <a:pt x="17067" y="5645"/>
                </a:cubicBezTo>
                <a:close/>
                <a:moveTo>
                  <a:pt x="12267" y="5743"/>
                </a:moveTo>
                <a:cubicBezTo>
                  <a:pt x="12275" y="5743"/>
                  <a:pt x="12276" y="5755"/>
                  <a:pt x="12267" y="5776"/>
                </a:cubicBezTo>
                <a:cubicBezTo>
                  <a:pt x="12256" y="5804"/>
                  <a:pt x="12188" y="5867"/>
                  <a:pt x="12165" y="5867"/>
                </a:cubicBezTo>
                <a:cubicBezTo>
                  <a:pt x="12148" y="5861"/>
                  <a:pt x="12125" y="5861"/>
                  <a:pt x="12114" y="5855"/>
                </a:cubicBezTo>
                <a:cubicBezTo>
                  <a:pt x="12108" y="5850"/>
                  <a:pt x="12103" y="5833"/>
                  <a:pt x="12103" y="5810"/>
                </a:cubicBezTo>
                <a:lnTo>
                  <a:pt x="12114" y="5799"/>
                </a:lnTo>
                <a:lnTo>
                  <a:pt x="12125" y="5782"/>
                </a:lnTo>
                <a:cubicBezTo>
                  <a:pt x="12141" y="5776"/>
                  <a:pt x="12176" y="5747"/>
                  <a:pt x="12190" y="5747"/>
                </a:cubicBezTo>
                <a:cubicBezTo>
                  <a:pt x="12191" y="5747"/>
                  <a:pt x="12193" y="5747"/>
                  <a:pt x="12193" y="5748"/>
                </a:cubicBezTo>
                <a:cubicBezTo>
                  <a:pt x="12203" y="5751"/>
                  <a:pt x="12217" y="5754"/>
                  <a:pt x="12230" y="5754"/>
                </a:cubicBezTo>
                <a:cubicBezTo>
                  <a:pt x="12239" y="5754"/>
                  <a:pt x="12249" y="5752"/>
                  <a:pt x="12256" y="5748"/>
                </a:cubicBezTo>
                <a:cubicBezTo>
                  <a:pt x="12260" y="5745"/>
                  <a:pt x="12264" y="5743"/>
                  <a:pt x="12267" y="5743"/>
                </a:cubicBezTo>
                <a:close/>
                <a:moveTo>
                  <a:pt x="15030" y="5807"/>
                </a:moveTo>
                <a:cubicBezTo>
                  <a:pt x="15052" y="5807"/>
                  <a:pt x="15073" y="5810"/>
                  <a:pt x="15081" y="5816"/>
                </a:cubicBezTo>
                <a:cubicBezTo>
                  <a:pt x="15098" y="5821"/>
                  <a:pt x="15121" y="5844"/>
                  <a:pt x="15127" y="5861"/>
                </a:cubicBezTo>
                <a:lnTo>
                  <a:pt x="15127" y="5867"/>
                </a:lnTo>
                <a:cubicBezTo>
                  <a:pt x="15121" y="5878"/>
                  <a:pt x="15110" y="5884"/>
                  <a:pt x="15098" y="5889"/>
                </a:cubicBezTo>
                <a:lnTo>
                  <a:pt x="15064" y="5912"/>
                </a:lnTo>
                <a:cubicBezTo>
                  <a:pt x="15028" y="5898"/>
                  <a:pt x="14969" y="5866"/>
                  <a:pt x="14942" y="5866"/>
                </a:cubicBezTo>
                <a:cubicBezTo>
                  <a:pt x="14935" y="5866"/>
                  <a:pt x="14930" y="5868"/>
                  <a:pt x="14928" y="5872"/>
                </a:cubicBezTo>
                <a:cubicBezTo>
                  <a:pt x="14924" y="5893"/>
                  <a:pt x="14917" y="5905"/>
                  <a:pt x="14909" y="5905"/>
                </a:cubicBezTo>
                <a:cubicBezTo>
                  <a:pt x="14906" y="5905"/>
                  <a:pt x="14903" y="5904"/>
                  <a:pt x="14900" y="5901"/>
                </a:cubicBezTo>
                <a:cubicBezTo>
                  <a:pt x="14894" y="5889"/>
                  <a:pt x="14945" y="5821"/>
                  <a:pt x="14974" y="5816"/>
                </a:cubicBezTo>
                <a:cubicBezTo>
                  <a:pt x="14985" y="5810"/>
                  <a:pt x="15008" y="5807"/>
                  <a:pt x="15030" y="5807"/>
                </a:cubicBezTo>
                <a:close/>
                <a:moveTo>
                  <a:pt x="20045" y="5745"/>
                </a:moveTo>
                <a:cubicBezTo>
                  <a:pt x="20059" y="5745"/>
                  <a:pt x="20092" y="5807"/>
                  <a:pt x="20103" y="5833"/>
                </a:cubicBezTo>
                <a:cubicBezTo>
                  <a:pt x="20114" y="5861"/>
                  <a:pt x="20114" y="5901"/>
                  <a:pt x="20108" y="5918"/>
                </a:cubicBezTo>
                <a:cubicBezTo>
                  <a:pt x="20107" y="5921"/>
                  <a:pt x="20104" y="5922"/>
                  <a:pt x="20098" y="5922"/>
                </a:cubicBezTo>
                <a:cubicBezTo>
                  <a:pt x="20075" y="5922"/>
                  <a:pt x="20019" y="5896"/>
                  <a:pt x="20001" y="5872"/>
                </a:cubicBezTo>
                <a:cubicBezTo>
                  <a:pt x="19978" y="5850"/>
                  <a:pt x="19921" y="5787"/>
                  <a:pt x="19927" y="5765"/>
                </a:cubicBezTo>
                <a:cubicBezTo>
                  <a:pt x="19928" y="5757"/>
                  <a:pt x="19932" y="5754"/>
                  <a:pt x="19936" y="5754"/>
                </a:cubicBezTo>
                <a:cubicBezTo>
                  <a:pt x="19947" y="5754"/>
                  <a:pt x="19962" y="5774"/>
                  <a:pt x="19967" y="5782"/>
                </a:cubicBezTo>
                <a:cubicBezTo>
                  <a:pt x="19967" y="5783"/>
                  <a:pt x="19969" y="5784"/>
                  <a:pt x="19971" y="5784"/>
                </a:cubicBezTo>
                <a:cubicBezTo>
                  <a:pt x="19986" y="5784"/>
                  <a:pt x="20026" y="5757"/>
                  <a:pt x="20040" y="5748"/>
                </a:cubicBezTo>
                <a:cubicBezTo>
                  <a:pt x="20041" y="5746"/>
                  <a:pt x="20043" y="5745"/>
                  <a:pt x="20045" y="5745"/>
                </a:cubicBezTo>
                <a:close/>
                <a:moveTo>
                  <a:pt x="6340" y="5833"/>
                </a:moveTo>
                <a:cubicBezTo>
                  <a:pt x="6347" y="5833"/>
                  <a:pt x="6353" y="5836"/>
                  <a:pt x="6355" y="5838"/>
                </a:cubicBezTo>
                <a:cubicBezTo>
                  <a:pt x="6361" y="5844"/>
                  <a:pt x="6400" y="5889"/>
                  <a:pt x="6417" y="5906"/>
                </a:cubicBezTo>
                <a:cubicBezTo>
                  <a:pt x="6434" y="5924"/>
                  <a:pt x="6429" y="5941"/>
                  <a:pt x="6400" y="5941"/>
                </a:cubicBezTo>
                <a:cubicBezTo>
                  <a:pt x="6378" y="5941"/>
                  <a:pt x="6310" y="5918"/>
                  <a:pt x="6310" y="5889"/>
                </a:cubicBezTo>
                <a:lnTo>
                  <a:pt x="6315" y="5867"/>
                </a:lnTo>
                <a:lnTo>
                  <a:pt x="6315" y="5850"/>
                </a:lnTo>
                <a:cubicBezTo>
                  <a:pt x="6322" y="5837"/>
                  <a:pt x="6331" y="5833"/>
                  <a:pt x="6340" y="5833"/>
                </a:cubicBezTo>
                <a:close/>
                <a:moveTo>
                  <a:pt x="4456" y="5825"/>
                </a:moveTo>
                <a:cubicBezTo>
                  <a:pt x="4470" y="5825"/>
                  <a:pt x="4484" y="5831"/>
                  <a:pt x="4488" y="5844"/>
                </a:cubicBezTo>
                <a:lnTo>
                  <a:pt x="4488" y="5861"/>
                </a:lnTo>
                <a:cubicBezTo>
                  <a:pt x="4488" y="5881"/>
                  <a:pt x="4488" y="5909"/>
                  <a:pt x="4507" y="5909"/>
                </a:cubicBezTo>
                <a:cubicBezTo>
                  <a:pt x="4510" y="5909"/>
                  <a:pt x="4513" y="5908"/>
                  <a:pt x="4517" y="5906"/>
                </a:cubicBezTo>
                <a:cubicBezTo>
                  <a:pt x="4562" y="5895"/>
                  <a:pt x="4511" y="5878"/>
                  <a:pt x="4511" y="5861"/>
                </a:cubicBezTo>
                <a:lnTo>
                  <a:pt x="4517" y="5844"/>
                </a:lnTo>
                <a:cubicBezTo>
                  <a:pt x="4520" y="5833"/>
                  <a:pt x="4529" y="5827"/>
                  <a:pt x="4539" y="5827"/>
                </a:cubicBezTo>
                <a:cubicBezTo>
                  <a:pt x="4544" y="5827"/>
                  <a:pt x="4550" y="5829"/>
                  <a:pt x="4556" y="5833"/>
                </a:cubicBezTo>
                <a:lnTo>
                  <a:pt x="4562" y="5850"/>
                </a:lnTo>
                <a:lnTo>
                  <a:pt x="4568" y="5884"/>
                </a:lnTo>
                <a:cubicBezTo>
                  <a:pt x="4578" y="5928"/>
                  <a:pt x="4502" y="5960"/>
                  <a:pt x="4456" y="5960"/>
                </a:cubicBezTo>
                <a:cubicBezTo>
                  <a:pt x="4449" y="5960"/>
                  <a:pt x="4442" y="5959"/>
                  <a:pt x="4437" y="5958"/>
                </a:cubicBezTo>
                <a:cubicBezTo>
                  <a:pt x="4398" y="5952"/>
                  <a:pt x="4341" y="5924"/>
                  <a:pt x="4335" y="5912"/>
                </a:cubicBezTo>
                <a:cubicBezTo>
                  <a:pt x="4324" y="5901"/>
                  <a:pt x="4341" y="5872"/>
                  <a:pt x="4347" y="5861"/>
                </a:cubicBezTo>
                <a:lnTo>
                  <a:pt x="4352" y="5861"/>
                </a:lnTo>
                <a:cubicBezTo>
                  <a:pt x="4358" y="5855"/>
                  <a:pt x="4420" y="5833"/>
                  <a:pt x="4443" y="5827"/>
                </a:cubicBezTo>
                <a:cubicBezTo>
                  <a:pt x="4447" y="5826"/>
                  <a:pt x="4452" y="5825"/>
                  <a:pt x="4456" y="5825"/>
                </a:cubicBezTo>
                <a:close/>
                <a:moveTo>
                  <a:pt x="21711" y="5792"/>
                </a:moveTo>
                <a:cubicBezTo>
                  <a:pt x="21744" y="5792"/>
                  <a:pt x="21783" y="5846"/>
                  <a:pt x="21793" y="5872"/>
                </a:cubicBezTo>
                <a:cubicBezTo>
                  <a:pt x="21799" y="5895"/>
                  <a:pt x="21788" y="5929"/>
                  <a:pt x="21782" y="5935"/>
                </a:cubicBezTo>
                <a:cubicBezTo>
                  <a:pt x="21776" y="5935"/>
                  <a:pt x="21725" y="5969"/>
                  <a:pt x="21714" y="5980"/>
                </a:cubicBezTo>
                <a:cubicBezTo>
                  <a:pt x="21712" y="5981"/>
                  <a:pt x="21710" y="5981"/>
                  <a:pt x="21707" y="5981"/>
                </a:cubicBezTo>
                <a:cubicBezTo>
                  <a:pt x="21691" y="5981"/>
                  <a:pt x="21672" y="5965"/>
                  <a:pt x="21657" y="5941"/>
                </a:cubicBezTo>
                <a:cubicBezTo>
                  <a:pt x="21669" y="5867"/>
                  <a:pt x="21686" y="5804"/>
                  <a:pt x="21703" y="5793"/>
                </a:cubicBezTo>
                <a:cubicBezTo>
                  <a:pt x="21705" y="5792"/>
                  <a:pt x="21708" y="5792"/>
                  <a:pt x="21711" y="5792"/>
                </a:cubicBezTo>
                <a:close/>
                <a:moveTo>
                  <a:pt x="16661" y="5861"/>
                </a:moveTo>
                <a:cubicBezTo>
                  <a:pt x="16662" y="5861"/>
                  <a:pt x="16663" y="5861"/>
                  <a:pt x="16664" y="5861"/>
                </a:cubicBezTo>
                <a:lnTo>
                  <a:pt x="16670" y="5861"/>
                </a:lnTo>
                <a:cubicBezTo>
                  <a:pt x="16698" y="5861"/>
                  <a:pt x="16727" y="5935"/>
                  <a:pt x="16727" y="5963"/>
                </a:cubicBezTo>
                <a:cubicBezTo>
                  <a:pt x="16727" y="5980"/>
                  <a:pt x="16718" y="5990"/>
                  <a:pt x="16704" y="5990"/>
                </a:cubicBezTo>
                <a:cubicBezTo>
                  <a:pt x="16699" y="5990"/>
                  <a:pt x="16693" y="5989"/>
                  <a:pt x="16687" y="5986"/>
                </a:cubicBezTo>
                <a:lnTo>
                  <a:pt x="16681" y="5952"/>
                </a:lnTo>
                <a:lnTo>
                  <a:pt x="16676" y="5912"/>
                </a:lnTo>
                <a:cubicBezTo>
                  <a:pt x="16659" y="5924"/>
                  <a:pt x="16625" y="5952"/>
                  <a:pt x="16619" y="5963"/>
                </a:cubicBezTo>
                <a:cubicBezTo>
                  <a:pt x="16618" y="5965"/>
                  <a:pt x="16616" y="5966"/>
                  <a:pt x="16613" y="5966"/>
                </a:cubicBezTo>
                <a:cubicBezTo>
                  <a:pt x="16601" y="5966"/>
                  <a:pt x="16577" y="5950"/>
                  <a:pt x="16568" y="5941"/>
                </a:cubicBezTo>
                <a:cubicBezTo>
                  <a:pt x="16557" y="5930"/>
                  <a:pt x="16630" y="5861"/>
                  <a:pt x="16661" y="5861"/>
                </a:cubicBezTo>
                <a:close/>
                <a:moveTo>
                  <a:pt x="17311" y="5776"/>
                </a:moveTo>
                <a:lnTo>
                  <a:pt x="17328" y="5787"/>
                </a:lnTo>
                <a:lnTo>
                  <a:pt x="17357" y="5799"/>
                </a:lnTo>
                <a:lnTo>
                  <a:pt x="17527" y="5799"/>
                </a:lnTo>
                <a:cubicBezTo>
                  <a:pt x="17538" y="5799"/>
                  <a:pt x="17544" y="5850"/>
                  <a:pt x="17527" y="5912"/>
                </a:cubicBezTo>
                <a:lnTo>
                  <a:pt x="17470" y="5878"/>
                </a:lnTo>
                <a:cubicBezTo>
                  <a:pt x="17470" y="5878"/>
                  <a:pt x="17464" y="5867"/>
                  <a:pt x="17464" y="5867"/>
                </a:cubicBezTo>
                <a:cubicBezTo>
                  <a:pt x="17443" y="5883"/>
                  <a:pt x="17418" y="5913"/>
                  <a:pt x="17409" y="5913"/>
                </a:cubicBezTo>
                <a:cubicBezTo>
                  <a:pt x="17409" y="5913"/>
                  <a:pt x="17408" y="5913"/>
                  <a:pt x="17408" y="5912"/>
                </a:cubicBezTo>
                <a:lnTo>
                  <a:pt x="17379" y="5889"/>
                </a:lnTo>
                <a:cubicBezTo>
                  <a:pt x="17362" y="5906"/>
                  <a:pt x="17306" y="5941"/>
                  <a:pt x="17260" y="5969"/>
                </a:cubicBezTo>
                <a:lnTo>
                  <a:pt x="17220" y="5986"/>
                </a:lnTo>
                <a:lnTo>
                  <a:pt x="17198" y="5992"/>
                </a:lnTo>
                <a:cubicBezTo>
                  <a:pt x="17179" y="5978"/>
                  <a:pt x="17149" y="5967"/>
                  <a:pt x="17132" y="5967"/>
                </a:cubicBezTo>
                <a:cubicBezTo>
                  <a:pt x="17129" y="5967"/>
                  <a:pt x="17126" y="5968"/>
                  <a:pt x="17124" y="5969"/>
                </a:cubicBezTo>
                <a:cubicBezTo>
                  <a:pt x="17122" y="5970"/>
                  <a:pt x="17118" y="5971"/>
                  <a:pt x="17112" y="5971"/>
                </a:cubicBezTo>
                <a:cubicBezTo>
                  <a:pt x="17096" y="5971"/>
                  <a:pt x="17068" y="5966"/>
                  <a:pt x="17056" y="5958"/>
                </a:cubicBezTo>
                <a:cubicBezTo>
                  <a:pt x="17045" y="5952"/>
                  <a:pt x="17033" y="5941"/>
                  <a:pt x="17033" y="5935"/>
                </a:cubicBezTo>
                <a:cubicBezTo>
                  <a:pt x="17033" y="5935"/>
                  <a:pt x="17056" y="5929"/>
                  <a:pt x="17079" y="5929"/>
                </a:cubicBezTo>
                <a:cubicBezTo>
                  <a:pt x="17101" y="5929"/>
                  <a:pt x="17164" y="5867"/>
                  <a:pt x="17164" y="5850"/>
                </a:cubicBezTo>
                <a:lnTo>
                  <a:pt x="17158" y="5850"/>
                </a:lnTo>
                <a:cubicBezTo>
                  <a:pt x="17158" y="5833"/>
                  <a:pt x="17209" y="5793"/>
                  <a:pt x="17232" y="5782"/>
                </a:cubicBezTo>
                <a:cubicBezTo>
                  <a:pt x="17254" y="5776"/>
                  <a:pt x="17288" y="5776"/>
                  <a:pt x="17311" y="5776"/>
                </a:cubicBezTo>
                <a:close/>
                <a:moveTo>
                  <a:pt x="5390" y="5754"/>
                </a:moveTo>
                <a:cubicBezTo>
                  <a:pt x="5400" y="5754"/>
                  <a:pt x="5409" y="5758"/>
                  <a:pt x="5413" y="5770"/>
                </a:cubicBezTo>
                <a:cubicBezTo>
                  <a:pt x="5419" y="5804"/>
                  <a:pt x="5396" y="5838"/>
                  <a:pt x="5385" y="5850"/>
                </a:cubicBezTo>
                <a:cubicBezTo>
                  <a:pt x="5379" y="5855"/>
                  <a:pt x="5356" y="5855"/>
                  <a:pt x="5345" y="5855"/>
                </a:cubicBezTo>
                <a:cubicBezTo>
                  <a:pt x="5339" y="5855"/>
                  <a:pt x="5334" y="5872"/>
                  <a:pt x="5334" y="5895"/>
                </a:cubicBezTo>
                <a:lnTo>
                  <a:pt x="5339" y="5912"/>
                </a:lnTo>
                <a:lnTo>
                  <a:pt x="5345" y="5929"/>
                </a:lnTo>
                <a:cubicBezTo>
                  <a:pt x="5362" y="5946"/>
                  <a:pt x="5351" y="5992"/>
                  <a:pt x="5334" y="6003"/>
                </a:cubicBezTo>
                <a:cubicBezTo>
                  <a:pt x="5333" y="6004"/>
                  <a:pt x="5332" y="6004"/>
                  <a:pt x="5331" y="6004"/>
                </a:cubicBezTo>
                <a:cubicBezTo>
                  <a:pt x="5318" y="6004"/>
                  <a:pt x="5288" y="5933"/>
                  <a:pt x="5277" y="5906"/>
                </a:cubicBezTo>
                <a:cubicBezTo>
                  <a:pt x="5271" y="5872"/>
                  <a:pt x="5254" y="5850"/>
                  <a:pt x="5243" y="5850"/>
                </a:cubicBezTo>
                <a:lnTo>
                  <a:pt x="5226" y="5844"/>
                </a:lnTo>
                <a:lnTo>
                  <a:pt x="5209" y="5844"/>
                </a:lnTo>
                <a:cubicBezTo>
                  <a:pt x="5192" y="5833"/>
                  <a:pt x="5181" y="5804"/>
                  <a:pt x="5186" y="5799"/>
                </a:cubicBezTo>
                <a:cubicBezTo>
                  <a:pt x="5186" y="5796"/>
                  <a:pt x="5189" y="5795"/>
                  <a:pt x="5194" y="5795"/>
                </a:cubicBezTo>
                <a:cubicBezTo>
                  <a:pt x="5201" y="5795"/>
                  <a:pt x="5213" y="5797"/>
                  <a:pt x="5223" y="5797"/>
                </a:cubicBezTo>
                <a:cubicBezTo>
                  <a:pt x="5229" y="5797"/>
                  <a:pt x="5234" y="5796"/>
                  <a:pt x="5237" y="5793"/>
                </a:cubicBezTo>
                <a:cubicBezTo>
                  <a:pt x="5239" y="5791"/>
                  <a:pt x="5243" y="5790"/>
                  <a:pt x="5247" y="5790"/>
                </a:cubicBezTo>
                <a:cubicBezTo>
                  <a:pt x="5266" y="5790"/>
                  <a:pt x="5306" y="5805"/>
                  <a:pt x="5331" y="5805"/>
                </a:cubicBezTo>
                <a:cubicBezTo>
                  <a:pt x="5334" y="5805"/>
                  <a:pt x="5337" y="5805"/>
                  <a:pt x="5339" y="5804"/>
                </a:cubicBezTo>
                <a:cubicBezTo>
                  <a:pt x="5362" y="5799"/>
                  <a:pt x="5373" y="5782"/>
                  <a:pt x="5362" y="5770"/>
                </a:cubicBezTo>
                <a:cubicBezTo>
                  <a:pt x="5355" y="5767"/>
                  <a:pt x="5373" y="5754"/>
                  <a:pt x="5390" y="5754"/>
                </a:cubicBezTo>
                <a:close/>
                <a:moveTo>
                  <a:pt x="21302" y="5962"/>
                </a:moveTo>
                <a:cubicBezTo>
                  <a:pt x="21310" y="5962"/>
                  <a:pt x="21328" y="6005"/>
                  <a:pt x="21328" y="6020"/>
                </a:cubicBezTo>
                <a:cubicBezTo>
                  <a:pt x="21328" y="6020"/>
                  <a:pt x="21328" y="6026"/>
                  <a:pt x="21323" y="6031"/>
                </a:cubicBezTo>
                <a:cubicBezTo>
                  <a:pt x="21283" y="6031"/>
                  <a:pt x="21254" y="6037"/>
                  <a:pt x="21232" y="6043"/>
                </a:cubicBezTo>
                <a:cubicBezTo>
                  <a:pt x="21266" y="6003"/>
                  <a:pt x="21294" y="5969"/>
                  <a:pt x="21300" y="5963"/>
                </a:cubicBezTo>
                <a:cubicBezTo>
                  <a:pt x="21300" y="5962"/>
                  <a:pt x="21301" y="5962"/>
                  <a:pt x="21302" y="5962"/>
                </a:cubicBezTo>
                <a:close/>
                <a:moveTo>
                  <a:pt x="20988" y="6031"/>
                </a:moveTo>
                <a:lnTo>
                  <a:pt x="20999" y="6043"/>
                </a:lnTo>
                <a:cubicBezTo>
                  <a:pt x="20997" y="6047"/>
                  <a:pt x="20992" y="6049"/>
                  <a:pt x="20987" y="6049"/>
                </a:cubicBezTo>
                <a:cubicBezTo>
                  <a:pt x="20979" y="6049"/>
                  <a:pt x="20969" y="6046"/>
                  <a:pt x="20959" y="6043"/>
                </a:cubicBezTo>
                <a:cubicBezTo>
                  <a:pt x="20971" y="6037"/>
                  <a:pt x="20976" y="6031"/>
                  <a:pt x="20988" y="6031"/>
                </a:cubicBezTo>
                <a:close/>
                <a:moveTo>
                  <a:pt x="21555" y="5901"/>
                </a:moveTo>
                <a:lnTo>
                  <a:pt x="21601" y="5963"/>
                </a:lnTo>
                <a:cubicBezTo>
                  <a:pt x="21612" y="5980"/>
                  <a:pt x="21623" y="6003"/>
                  <a:pt x="21629" y="6026"/>
                </a:cubicBezTo>
                <a:cubicBezTo>
                  <a:pt x="21635" y="6037"/>
                  <a:pt x="21640" y="6043"/>
                  <a:pt x="21640" y="6054"/>
                </a:cubicBezTo>
                <a:cubicBezTo>
                  <a:pt x="21619" y="6043"/>
                  <a:pt x="21595" y="6039"/>
                  <a:pt x="21572" y="6039"/>
                </a:cubicBezTo>
                <a:cubicBezTo>
                  <a:pt x="21558" y="6039"/>
                  <a:pt x="21545" y="6041"/>
                  <a:pt x="21532" y="6043"/>
                </a:cubicBezTo>
                <a:lnTo>
                  <a:pt x="21527" y="6037"/>
                </a:lnTo>
                <a:cubicBezTo>
                  <a:pt x="21504" y="6020"/>
                  <a:pt x="21493" y="5997"/>
                  <a:pt x="21493" y="5992"/>
                </a:cubicBezTo>
                <a:cubicBezTo>
                  <a:pt x="21498" y="5992"/>
                  <a:pt x="21521" y="5946"/>
                  <a:pt x="21555" y="5901"/>
                </a:cubicBezTo>
                <a:close/>
                <a:moveTo>
                  <a:pt x="19200" y="5884"/>
                </a:moveTo>
                <a:cubicBezTo>
                  <a:pt x="19212" y="5884"/>
                  <a:pt x="19237" y="5922"/>
                  <a:pt x="19246" y="5941"/>
                </a:cubicBezTo>
                <a:cubicBezTo>
                  <a:pt x="19253" y="5952"/>
                  <a:pt x="19246" y="5958"/>
                  <a:pt x="19230" y="5958"/>
                </a:cubicBezTo>
                <a:cubicBezTo>
                  <a:pt x="19221" y="5958"/>
                  <a:pt x="19209" y="5956"/>
                  <a:pt x="19195" y="5952"/>
                </a:cubicBezTo>
                <a:lnTo>
                  <a:pt x="19195" y="6026"/>
                </a:lnTo>
                <a:lnTo>
                  <a:pt x="19189" y="6065"/>
                </a:lnTo>
                <a:cubicBezTo>
                  <a:pt x="19161" y="6054"/>
                  <a:pt x="19098" y="5997"/>
                  <a:pt x="19087" y="5975"/>
                </a:cubicBezTo>
                <a:cubicBezTo>
                  <a:pt x="19082" y="5956"/>
                  <a:pt x="19089" y="5945"/>
                  <a:pt x="19105" y="5945"/>
                </a:cubicBezTo>
                <a:cubicBezTo>
                  <a:pt x="19108" y="5945"/>
                  <a:pt x="19112" y="5945"/>
                  <a:pt x="19115" y="5946"/>
                </a:cubicBezTo>
                <a:lnTo>
                  <a:pt x="19144" y="5952"/>
                </a:lnTo>
                <a:lnTo>
                  <a:pt x="19155" y="5958"/>
                </a:lnTo>
                <a:cubicBezTo>
                  <a:pt x="19172" y="5958"/>
                  <a:pt x="19195" y="5906"/>
                  <a:pt x="19195" y="5884"/>
                </a:cubicBezTo>
                <a:lnTo>
                  <a:pt x="19195" y="5889"/>
                </a:lnTo>
                <a:cubicBezTo>
                  <a:pt x="19196" y="5885"/>
                  <a:pt x="19198" y="5884"/>
                  <a:pt x="19200" y="5884"/>
                </a:cubicBezTo>
                <a:close/>
                <a:moveTo>
                  <a:pt x="21652" y="5952"/>
                </a:moveTo>
                <a:cubicBezTo>
                  <a:pt x="21669" y="5980"/>
                  <a:pt x="21686" y="6014"/>
                  <a:pt x="21703" y="6048"/>
                </a:cubicBezTo>
                <a:lnTo>
                  <a:pt x="21703" y="6071"/>
                </a:lnTo>
                <a:cubicBezTo>
                  <a:pt x="21697" y="6065"/>
                  <a:pt x="21686" y="6060"/>
                  <a:pt x="21680" y="6054"/>
                </a:cubicBezTo>
                <a:cubicBezTo>
                  <a:pt x="21669" y="6048"/>
                  <a:pt x="21663" y="6043"/>
                  <a:pt x="21652" y="6043"/>
                </a:cubicBezTo>
                <a:cubicBezTo>
                  <a:pt x="21652" y="6014"/>
                  <a:pt x="21652" y="5980"/>
                  <a:pt x="21652" y="5952"/>
                </a:cubicBezTo>
                <a:close/>
                <a:moveTo>
                  <a:pt x="18894" y="5918"/>
                </a:moveTo>
                <a:cubicBezTo>
                  <a:pt x="18904" y="5923"/>
                  <a:pt x="18946" y="6001"/>
                  <a:pt x="18975" y="6001"/>
                </a:cubicBezTo>
                <a:cubicBezTo>
                  <a:pt x="18979" y="6001"/>
                  <a:pt x="18982" y="6000"/>
                  <a:pt x="18985" y="5997"/>
                </a:cubicBezTo>
                <a:cubicBezTo>
                  <a:pt x="19008" y="5975"/>
                  <a:pt x="19036" y="5958"/>
                  <a:pt x="19036" y="5958"/>
                </a:cubicBezTo>
                <a:cubicBezTo>
                  <a:pt x="19042" y="5958"/>
                  <a:pt x="19042" y="6020"/>
                  <a:pt x="19042" y="6043"/>
                </a:cubicBezTo>
                <a:cubicBezTo>
                  <a:pt x="19042" y="6065"/>
                  <a:pt x="19030" y="6088"/>
                  <a:pt x="19013" y="6099"/>
                </a:cubicBezTo>
                <a:cubicBezTo>
                  <a:pt x="19001" y="6108"/>
                  <a:pt x="18964" y="6125"/>
                  <a:pt x="18935" y="6125"/>
                </a:cubicBezTo>
                <a:cubicBezTo>
                  <a:pt x="18923" y="6125"/>
                  <a:pt x="18913" y="6123"/>
                  <a:pt x="18906" y="6116"/>
                </a:cubicBezTo>
                <a:lnTo>
                  <a:pt x="18900" y="6088"/>
                </a:lnTo>
                <a:lnTo>
                  <a:pt x="18894" y="6043"/>
                </a:lnTo>
                <a:cubicBezTo>
                  <a:pt x="18883" y="5997"/>
                  <a:pt x="18877" y="5946"/>
                  <a:pt x="18883" y="5935"/>
                </a:cubicBezTo>
                <a:lnTo>
                  <a:pt x="18888" y="5924"/>
                </a:lnTo>
                <a:lnTo>
                  <a:pt x="18894" y="5918"/>
                </a:lnTo>
                <a:close/>
                <a:moveTo>
                  <a:pt x="18219" y="6150"/>
                </a:moveTo>
                <a:cubicBezTo>
                  <a:pt x="18213" y="6156"/>
                  <a:pt x="18202" y="6156"/>
                  <a:pt x="18196" y="6156"/>
                </a:cubicBezTo>
                <a:cubicBezTo>
                  <a:pt x="18196" y="6150"/>
                  <a:pt x="18202" y="6150"/>
                  <a:pt x="18202" y="6150"/>
                </a:cubicBezTo>
                <a:close/>
                <a:moveTo>
                  <a:pt x="17975" y="6082"/>
                </a:moveTo>
                <a:cubicBezTo>
                  <a:pt x="17986" y="6082"/>
                  <a:pt x="18003" y="6088"/>
                  <a:pt x="18009" y="6094"/>
                </a:cubicBezTo>
                <a:lnTo>
                  <a:pt x="18015" y="6128"/>
                </a:lnTo>
                <a:cubicBezTo>
                  <a:pt x="18015" y="6139"/>
                  <a:pt x="18015" y="6150"/>
                  <a:pt x="18020" y="6162"/>
                </a:cubicBezTo>
                <a:cubicBezTo>
                  <a:pt x="17998" y="6162"/>
                  <a:pt x="17992" y="6156"/>
                  <a:pt x="18003" y="6145"/>
                </a:cubicBezTo>
                <a:lnTo>
                  <a:pt x="17969" y="6105"/>
                </a:lnTo>
                <a:cubicBezTo>
                  <a:pt x="17969" y="6105"/>
                  <a:pt x="17975" y="6082"/>
                  <a:pt x="17975" y="6082"/>
                </a:cubicBezTo>
                <a:close/>
                <a:moveTo>
                  <a:pt x="18071" y="6117"/>
                </a:moveTo>
                <a:cubicBezTo>
                  <a:pt x="18082" y="6117"/>
                  <a:pt x="18107" y="6133"/>
                  <a:pt x="18134" y="6156"/>
                </a:cubicBezTo>
                <a:lnTo>
                  <a:pt x="18140" y="6162"/>
                </a:lnTo>
                <a:cubicBezTo>
                  <a:pt x="18111" y="6162"/>
                  <a:pt x="18083" y="6167"/>
                  <a:pt x="18066" y="6167"/>
                </a:cubicBezTo>
                <a:lnTo>
                  <a:pt x="18066" y="6128"/>
                </a:lnTo>
                <a:cubicBezTo>
                  <a:pt x="18064" y="6121"/>
                  <a:pt x="18066" y="6117"/>
                  <a:pt x="18071" y="6117"/>
                </a:cubicBezTo>
                <a:close/>
                <a:moveTo>
                  <a:pt x="18569" y="5934"/>
                </a:moveTo>
                <a:cubicBezTo>
                  <a:pt x="18570" y="5934"/>
                  <a:pt x="18570" y="5934"/>
                  <a:pt x="18571" y="5935"/>
                </a:cubicBezTo>
                <a:lnTo>
                  <a:pt x="18576" y="5941"/>
                </a:lnTo>
                <a:cubicBezTo>
                  <a:pt x="18610" y="5963"/>
                  <a:pt x="18593" y="6014"/>
                  <a:pt x="18605" y="6037"/>
                </a:cubicBezTo>
                <a:cubicBezTo>
                  <a:pt x="18610" y="6043"/>
                  <a:pt x="18626" y="6045"/>
                  <a:pt x="18640" y="6045"/>
                </a:cubicBezTo>
                <a:cubicBezTo>
                  <a:pt x="18654" y="6045"/>
                  <a:pt x="18667" y="6043"/>
                  <a:pt x="18667" y="6037"/>
                </a:cubicBezTo>
                <a:lnTo>
                  <a:pt x="18690" y="5986"/>
                </a:lnTo>
                <a:cubicBezTo>
                  <a:pt x="18698" y="5994"/>
                  <a:pt x="18712" y="5996"/>
                  <a:pt x="18727" y="5996"/>
                </a:cubicBezTo>
                <a:cubicBezTo>
                  <a:pt x="18744" y="5996"/>
                  <a:pt x="18762" y="5994"/>
                  <a:pt x="18777" y="5994"/>
                </a:cubicBezTo>
                <a:cubicBezTo>
                  <a:pt x="18785" y="5994"/>
                  <a:pt x="18793" y="5995"/>
                  <a:pt x="18798" y="5997"/>
                </a:cubicBezTo>
                <a:cubicBezTo>
                  <a:pt x="18815" y="6014"/>
                  <a:pt x="18837" y="6026"/>
                  <a:pt x="18849" y="6031"/>
                </a:cubicBezTo>
                <a:lnTo>
                  <a:pt x="18849" y="6037"/>
                </a:lnTo>
                <a:cubicBezTo>
                  <a:pt x="18849" y="6048"/>
                  <a:pt x="18849" y="6065"/>
                  <a:pt x="18849" y="6071"/>
                </a:cubicBezTo>
                <a:lnTo>
                  <a:pt x="18826" y="6082"/>
                </a:lnTo>
                <a:cubicBezTo>
                  <a:pt x="18803" y="6092"/>
                  <a:pt x="18780" y="6101"/>
                  <a:pt x="18769" y="6101"/>
                </a:cubicBezTo>
                <a:cubicBezTo>
                  <a:pt x="18767" y="6101"/>
                  <a:pt x="18765" y="6100"/>
                  <a:pt x="18764" y="6099"/>
                </a:cubicBezTo>
                <a:cubicBezTo>
                  <a:pt x="18758" y="6099"/>
                  <a:pt x="18738" y="6163"/>
                  <a:pt x="18717" y="6163"/>
                </a:cubicBezTo>
                <a:cubicBezTo>
                  <a:pt x="18716" y="6163"/>
                  <a:pt x="18714" y="6163"/>
                  <a:pt x="18713" y="6162"/>
                </a:cubicBezTo>
                <a:cubicBezTo>
                  <a:pt x="18690" y="6150"/>
                  <a:pt x="18656" y="6128"/>
                  <a:pt x="18633" y="6116"/>
                </a:cubicBezTo>
                <a:lnTo>
                  <a:pt x="18610" y="6150"/>
                </a:lnTo>
                <a:cubicBezTo>
                  <a:pt x="18599" y="6167"/>
                  <a:pt x="18582" y="6173"/>
                  <a:pt x="18559" y="6179"/>
                </a:cubicBezTo>
                <a:cubicBezTo>
                  <a:pt x="18554" y="6179"/>
                  <a:pt x="18548" y="6179"/>
                  <a:pt x="18537" y="6173"/>
                </a:cubicBezTo>
                <a:lnTo>
                  <a:pt x="18525" y="6185"/>
                </a:lnTo>
                <a:cubicBezTo>
                  <a:pt x="18520" y="6185"/>
                  <a:pt x="18508" y="6190"/>
                  <a:pt x="18497" y="6190"/>
                </a:cubicBezTo>
                <a:lnTo>
                  <a:pt x="18480" y="6190"/>
                </a:lnTo>
                <a:cubicBezTo>
                  <a:pt x="18474" y="6196"/>
                  <a:pt x="18469" y="6196"/>
                  <a:pt x="18463" y="6196"/>
                </a:cubicBezTo>
                <a:cubicBezTo>
                  <a:pt x="18446" y="6185"/>
                  <a:pt x="18435" y="6167"/>
                  <a:pt x="18423" y="6150"/>
                </a:cubicBezTo>
                <a:lnTo>
                  <a:pt x="18418" y="6145"/>
                </a:lnTo>
                <a:cubicBezTo>
                  <a:pt x="18412" y="6145"/>
                  <a:pt x="18401" y="6190"/>
                  <a:pt x="18395" y="6207"/>
                </a:cubicBezTo>
                <a:cubicBezTo>
                  <a:pt x="18395" y="6213"/>
                  <a:pt x="18395" y="6213"/>
                  <a:pt x="18389" y="6213"/>
                </a:cubicBezTo>
                <a:cubicBezTo>
                  <a:pt x="18389" y="6207"/>
                  <a:pt x="18389" y="6207"/>
                  <a:pt x="18384" y="6202"/>
                </a:cubicBezTo>
                <a:lnTo>
                  <a:pt x="18355" y="6196"/>
                </a:lnTo>
                <a:lnTo>
                  <a:pt x="18349" y="6190"/>
                </a:lnTo>
                <a:cubicBezTo>
                  <a:pt x="18349" y="6190"/>
                  <a:pt x="18344" y="6196"/>
                  <a:pt x="18338" y="6207"/>
                </a:cubicBezTo>
                <a:lnTo>
                  <a:pt x="18332" y="6207"/>
                </a:lnTo>
                <a:cubicBezTo>
                  <a:pt x="18321" y="6207"/>
                  <a:pt x="18287" y="6224"/>
                  <a:pt x="18264" y="6236"/>
                </a:cubicBezTo>
                <a:cubicBezTo>
                  <a:pt x="18247" y="6230"/>
                  <a:pt x="18236" y="6230"/>
                  <a:pt x="18225" y="6224"/>
                </a:cubicBezTo>
                <a:lnTo>
                  <a:pt x="18196" y="6207"/>
                </a:lnTo>
                <a:cubicBezTo>
                  <a:pt x="18196" y="6207"/>
                  <a:pt x="18191" y="6202"/>
                  <a:pt x="18191" y="6202"/>
                </a:cubicBezTo>
                <a:cubicBezTo>
                  <a:pt x="18259" y="6179"/>
                  <a:pt x="18332" y="6150"/>
                  <a:pt x="18418" y="6128"/>
                </a:cubicBezTo>
                <a:cubicBezTo>
                  <a:pt x="18401" y="6128"/>
                  <a:pt x="18378" y="6133"/>
                  <a:pt x="18355" y="6133"/>
                </a:cubicBezTo>
                <a:cubicBezTo>
                  <a:pt x="18372" y="6128"/>
                  <a:pt x="18401" y="6122"/>
                  <a:pt x="18423" y="6111"/>
                </a:cubicBezTo>
                <a:lnTo>
                  <a:pt x="18429" y="6060"/>
                </a:lnTo>
                <a:cubicBezTo>
                  <a:pt x="18432" y="6037"/>
                  <a:pt x="18436" y="6025"/>
                  <a:pt x="18442" y="6025"/>
                </a:cubicBezTo>
                <a:cubicBezTo>
                  <a:pt x="18447" y="6025"/>
                  <a:pt x="18454" y="6031"/>
                  <a:pt x="18463" y="6043"/>
                </a:cubicBezTo>
                <a:cubicBezTo>
                  <a:pt x="18474" y="6060"/>
                  <a:pt x="18503" y="6065"/>
                  <a:pt x="18503" y="6082"/>
                </a:cubicBezTo>
                <a:cubicBezTo>
                  <a:pt x="18503" y="6088"/>
                  <a:pt x="18503" y="6094"/>
                  <a:pt x="18503" y="6099"/>
                </a:cubicBezTo>
                <a:cubicBezTo>
                  <a:pt x="18531" y="6088"/>
                  <a:pt x="18559" y="6082"/>
                  <a:pt x="18582" y="6071"/>
                </a:cubicBezTo>
                <a:lnTo>
                  <a:pt x="18571" y="6060"/>
                </a:lnTo>
                <a:lnTo>
                  <a:pt x="18537" y="6009"/>
                </a:lnTo>
                <a:cubicBezTo>
                  <a:pt x="18547" y="5967"/>
                  <a:pt x="18563" y="5934"/>
                  <a:pt x="18569" y="5934"/>
                </a:cubicBezTo>
                <a:close/>
                <a:moveTo>
                  <a:pt x="14815" y="6122"/>
                </a:moveTo>
                <a:cubicBezTo>
                  <a:pt x="14877" y="6122"/>
                  <a:pt x="14860" y="6139"/>
                  <a:pt x="14775" y="6156"/>
                </a:cubicBezTo>
                <a:lnTo>
                  <a:pt x="14730" y="6230"/>
                </a:lnTo>
                <a:lnTo>
                  <a:pt x="14718" y="6241"/>
                </a:lnTo>
                <a:cubicBezTo>
                  <a:pt x="14684" y="6236"/>
                  <a:pt x="14758" y="6122"/>
                  <a:pt x="14815" y="6122"/>
                </a:cubicBezTo>
                <a:close/>
                <a:moveTo>
                  <a:pt x="18174" y="6207"/>
                </a:moveTo>
                <a:cubicBezTo>
                  <a:pt x="18179" y="6219"/>
                  <a:pt x="18185" y="6219"/>
                  <a:pt x="18185" y="6219"/>
                </a:cubicBezTo>
                <a:cubicBezTo>
                  <a:pt x="18185" y="6230"/>
                  <a:pt x="18179" y="6241"/>
                  <a:pt x="18179" y="6247"/>
                </a:cubicBezTo>
                <a:cubicBezTo>
                  <a:pt x="18162" y="6241"/>
                  <a:pt x="18145" y="6236"/>
                  <a:pt x="18134" y="6224"/>
                </a:cubicBezTo>
                <a:lnTo>
                  <a:pt x="18123" y="6224"/>
                </a:lnTo>
                <a:cubicBezTo>
                  <a:pt x="18140" y="6219"/>
                  <a:pt x="18157" y="6213"/>
                  <a:pt x="18174" y="6207"/>
                </a:cubicBezTo>
                <a:close/>
                <a:moveTo>
                  <a:pt x="17708" y="6054"/>
                </a:moveTo>
                <a:cubicBezTo>
                  <a:pt x="17725" y="6054"/>
                  <a:pt x="17771" y="6077"/>
                  <a:pt x="17771" y="6105"/>
                </a:cubicBezTo>
                <a:cubicBezTo>
                  <a:pt x="17771" y="6128"/>
                  <a:pt x="17771" y="6179"/>
                  <a:pt x="17782" y="6179"/>
                </a:cubicBezTo>
                <a:cubicBezTo>
                  <a:pt x="17788" y="6185"/>
                  <a:pt x="17816" y="6207"/>
                  <a:pt x="17822" y="6219"/>
                </a:cubicBezTo>
                <a:lnTo>
                  <a:pt x="17827" y="6219"/>
                </a:lnTo>
                <a:cubicBezTo>
                  <a:pt x="17827" y="6230"/>
                  <a:pt x="17827" y="6241"/>
                  <a:pt x="17822" y="6253"/>
                </a:cubicBezTo>
                <a:cubicBezTo>
                  <a:pt x="17803" y="6248"/>
                  <a:pt x="17781" y="6240"/>
                  <a:pt x="17771" y="6240"/>
                </a:cubicBezTo>
                <a:cubicBezTo>
                  <a:pt x="17768" y="6240"/>
                  <a:pt x="17766" y="6240"/>
                  <a:pt x="17765" y="6241"/>
                </a:cubicBezTo>
                <a:cubicBezTo>
                  <a:pt x="17759" y="6247"/>
                  <a:pt x="17748" y="6253"/>
                  <a:pt x="17737" y="6258"/>
                </a:cubicBezTo>
                <a:cubicBezTo>
                  <a:pt x="17737" y="6258"/>
                  <a:pt x="17737" y="6253"/>
                  <a:pt x="17737" y="6253"/>
                </a:cubicBezTo>
                <a:cubicBezTo>
                  <a:pt x="17737" y="6236"/>
                  <a:pt x="17729" y="6231"/>
                  <a:pt x="17721" y="6231"/>
                </a:cubicBezTo>
                <a:cubicBezTo>
                  <a:pt x="17716" y="6231"/>
                  <a:pt x="17711" y="6233"/>
                  <a:pt x="17708" y="6236"/>
                </a:cubicBezTo>
                <a:cubicBezTo>
                  <a:pt x="17708" y="6236"/>
                  <a:pt x="17707" y="6236"/>
                  <a:pt x="17707" y="6236"/>
                </a:cubicBezTo>
                <a:cubicBezTo>
                  <a:pt x="17703" y="6236"/>
                  <a:pt x="17704" y="6209"/>
                  <a:pt x="17714" y="6167"/>
                </a:cubicBezTo>
                <a:cubicBezTo>
                  <a:pt x="17720" y="6128"/>
                  <a:pt x="17691" y="6054"/>
                  <a:pt x="17708" y="6054"/>
                </a:cubicBezTo>
                <a:close/>
                <a:moveTo>
                  <a:pt x="9685" y="6069"/>
                </a:moveTo>
                <a:cubicBezTo>
                  <a:pt x="9688" y="6069"/>
                  <a:pt x="9690" y="6070"/>
                  <a:pt x="9691" y="6071"/>
                </a:cubicBezTo>
                <a:lnTo>
                  <a:pt x="9691" y="6077"/>
                </a:lnTo>
                <a:lnTo>
                  <a:pt x="9697" y="6156"/>
                </a:lnTo>
                <a:cubicBezTo>
                  <a:pt x="9737" y="6139"/>
                  <a:pt x="9822" y="6099"/>
                  <a:pt x="9890" y="6077"/>
                </a:cubicBezTo>
                <a:lnTo>
                  <a:pt x="9913" y="6105"/>
                </a:lnTo>
                <a:cubicBezTo>
                  <a:pt x="9913" y="6111"/>
                  <a:pt x="9913" y="6133"/>
                  <a:pt x="9907" y="6145"/>
                </a:cubicBezTo>
                <a:cubicBezTo>
                  <a:pt x="9896" y="6162"/>
                  <a:pt x="9827" y="6241"/>
                  <a:pt x="9822" y="6253"/>
                </a:cubicBezTo>
                <a:lnTo>
                  <a:pt x="9822" y="6258"/>
                </a:lnTo>
                <a:cubicBezTo>
                  <a:pt x="9820" y="6260"/>
                  <a:pt x="9817" y="6261"/>
                  <a:pt x="9815" y="6261"/>
                </a:cubicBezTo>
                <a:cubicBezTo>
                  <a:pt x="9799" y="6261"/>
                  <a:pt x="9771" y="6238"/>
                  <a:pt x="9771" y="6219"/>
                </a:cubicBezTo>
                <a:cubicBezTo>
                  <a:pt x="9768" y="6210"/>
                  <a:pt x="9761" y="6206"/>
                  <a:pt x="9752" y="6206"/>
                </a:cubicBezTo>
                <a:cubicBezTo>
                  <a:pt x="9742" y="6206"/>
                  <a:pt x="9731" y="6210"/>
                  <a:pt x="9720" y="6219"/>
                </a:cubicBezTo>
                <a:cubicBezTo>
                  <a:pt x="9716" y="6221"/>
                  <a:pt x="9712" y="6221"/>
                  <a:pt x="9708" y="6221"/>
                </a:cubicBezTo>
                <a:cubicBezTo>
                  <a:pt x="9676" y="6221"/>
                  <a:pt x="9623" y="6172"/>
                  <a:pt x="9623" y="6167"/>
                </a:cubicBezTo>
                <a:cubicBezTo>
                  <a:pt x="9623" y="6156"/>
                  <a:pt x="9652" y="6105"/>
                  <a:pt x="9663" y="6088"/>
                </a:cubicBezTo>
                <a:cubicBezTo>
                  <a:pt x="9667" y="6075"/>
                  <a:pt x="9678" y="6069"/>
                  <a:pt x="9685" y="6069"/>
                </a:cubicBezTo>
                <a:close/>
                <a:moveTo>
                  <a:pt x="18037" y="6247"/>
                </a:moveTo>
                <a:lnTo>
                  <a:pt x="18037" y="6247"/>
                </a:lnTo>
                <a:cubicBezTo>
                  <a:pt x="18032" y="6258"/>
                  <a:pt x="18026" y="6270"/>
                  <a:pt x="18026" y="6281"/>
                </a:cubicBezTo>
                <a:cubicBezTo>
                  <a:pt x="18025" y="6282"/>
                  <a:pt x="18024" y="6282"/>
                  <a:pt x="18023" y="6282"/>
                </a:cubicBezTo>
                <a:cubicBezTo>
                  <a:pt x="18016" y="6282"/>
                  <a:pt x="18007" y="6272"/>
                  <a:pt x="17998" y="6258"/>
                </a:cubicBezTo>
                <a:cubicBezTo>
                  <a:pt x="18009" y="6253"/>
                  <a:pt x="18026" y="6253"/>
                  <a:pt x="18037" y="6247"/>
                </a:cubicBezTo>
                <a:close/>
                <a:moveTo>
                  <a:pt x="9237" y="5980"/>
                </a:moveTo>
                <a:cubicBezTo>
                  <a:pt x="9260" y="5997"/>
                  <a:pt x="9305" y="6026"/>
                  <a:pt x="9317" y="6026"/>
                </a:cubicBezTo>
                <a:cubicBezTo>
                  <a:pt x="9322" y="6026"/>
                  <a:pt x="9311" y="6054"/>
                  <a:pt x="9294" y="6088"/>
                </a:cubicBezTo>
                <a:cubicBezTo>
                  <a:pt x="9305" y="6088"/>
                  <a:pt x="9322" y="6088"/>
                  <a:pt x="9334" y="6082"/>
                </a:cubicBezTo>
                <a:lnTo>
                  <a:pt x="9351" y="6094"/>
                </a:lnTo>
                <a:cubicBezTo>
                  <a:pt x="9374" y="6094"/>
                  <a:pt x="9385" y="6116"/>
                  <a:pt x="9379" y="6139"/>
                </a:cubicBezTo>
                <a:lnTo>
                  <a:pt x="9385" y="6150"/>
                </a:lnTo>
                <a:cubicBezTo>
                  <a:pt x="9396" y="6179"/>
                  <a:pt x="9419" y="6196"/>
                  <a:pt x="9436" y="6224"/>
                </a:cubicBezTo>
                <a:lnTo>
                  <a:pt x="9442" y="6236"/>
                </a:lnTo>
                <a:cubicBezTo>
                  <a:pt x="9442" y="6255"/>
                  <a:pt x="9424" y="6271"/>
                  <a:pt x="9405" y="6271"/>
                </a:cubicBezTo>
                <a:cubicBezTo>
                  <a:pt x="9402" y="6271"/>
                  <a:pt x="9399" y="6270"/>
                  <a:pt x="9396" y="6270"/>
                </a:cubicBezTo>
                <a:lnTo>
                  <a:pt x="9396" y="6264"/>
                </a:lnTo>
                <a:cubicBezTo>
                  <a:pt x="9379" y="6185"/>
                  <a:pt x="9334" y="6145"/>
                  <a:pt x="9283" y="6111"/>
                </a:cubicBezTo>
                <a:cubicBezTo>
                  <a:pt x="9266" y="6150"/>
                  <a:pt x="9254" y="6185"/>
                  <a:pt x="9266" y="6196"/>
                </a:cubicBezTo>
                <a:cubicBezTo>
                  <a:pt x="9288" y="6219"/>
                  <a:pt x="9220" y="6241"/>
                  <a:pt x="9192" y="6241"/>
                </a:cubicBezTo>
                <a:cubicBezTo>
                  <a:pt x="9164" y="6247"/>
                  <a:pt x="9118" y="6253"/>
                  <a:pt x="9090" y="6258"/>
                </a:cubicBezTo>
                <a:lnTo>
                  <a:pt x="9073" y="6270"/>
                </a:lnTo>
                <a:cubicBezTo>
                  <a:pt x="9059" y="6278"/>
                  <a:pt x="9047" y="6283"/>
                  <a:pt x="9036" y="6283"/>
                </a:cubicBezTo>
                <a:cubicBezTo>
                  <a:pt x="9023" y="6283"/>
                  <a:pt x="9011" y="6276"/>
                  <a:pt x="8999" y="6258"/>
                </a:cubicBezTo>
                <a:lnTo>
                  <a:pt x="8993" y="6258"/>
                </a:lnTo>
                <a:cubicBezTo>
                  <a:pt x="8985" y="6279"/>
                  <a:pt x="8971" y="6293"/>
                  <a:pt x="8959" y="6293"/>
                </a:cubicBezTo>
                <a:cubicBezTo>
                  <a:pt x="8955" y="6293"/>
                  <a:pt x="8951" y="6291"/>
                  <a:pt x="8948" y="6287"/>
                </a:cubicBezTo>
                <a:lnTo>
                  <a:pt x="8937" y="6275"/>
                </a:lnTo>
                <a:cubicBezTo>
                  <a:pt x="8920" y="6253"/>
                  <a:pt x="8925" y="6230"/>
                  <a:pt x="8942" y="6213"/>
                </a:cubicBezTo>
                <a:lnTo>
                  <a:pt x="8954" y="6202"/>
                </a:lnTo>
                <a:cubicBezTo>
                  <a:pt x="8965" y="6202"/>
                  <a:pt x="9016" y="6213"/>
                  <a:pt x="9061" y="6224"/>
                </a:cubicBezTo>
                <a:lnTo>
                  <a:pt x="9096" y="6173"/>
                </a:lnTo>
                <a:cubicBezTo>
                  <a:pt x="9100" y="6164"/>
                  <a:pt x="9116" y="6155"/>
                  <a:pt x="9128" y="6155"/>
                </a:cubicBezTo>
                <a:cubicBezTo>
                  <a:pt x="9131" y="6155"/>
                  <a:pt x="9133" y="6155"/>
                  <a:pt x="9135" y="6156"/>
                </a:cubicBezTo>
                <a:cubicBezTo>
                  <a:pt x="9139" y="6157"/>
                  <a:pt x="9143" y="6157"/>
                  <a:pt x="9147" y="6157"/>
                </a:cubicBezTo>
                <a:cubicBezTo>
                  <a:pt x="9180" y="6157"/>
                  <a:pt x="9204" y="6134"/>
                  <a:pt x="9209" y="6088"/>
                </a:cubicBezTo>
                <a:lnTo>
                  <a:pt x="9254" y="6088"/>
                </a:lnTo>
                <a:cubicBezTo>
                  <a:pt x="9249" y="6077"/>
                  <a:pt x="9243" y="6071"/>
                  <a:pt x="9243" y="6060"/>
                </a:cubicBezTo>
                <a:cubicBezTo>
                  <a:pt x="9232" y="6048"/>
                  <a:pt x="9220" y="6020"/>
                  <a:pt x="9226" y="6009"/>
                </a:cubicBezTo>
                <a:lnTo>
                  <a:pt x="9237" y="5980"/>
                </a:lnTo>
                <a:close/>
                <a:moveTo>
                  <a:pt x="17527" y="6275"/>
                </a:moveTo>
                <a:cubicBezTo>
                  <a:pt x="17532" y="6275"/>
                  <a:pt x="17532" y="6281"/>
                  <a:pt x="17538" y="6292"/>
                </a:cubicBezTo>
                <a:cubicBezTo>
                  <a:pt x="17527" y="6298"/>
                  <a:pt x="17521" y="6298"/>
                  <a:pt x="17510" y="6298"/>
                </a:cubicBezTo>
                <a:cubicBezTo>
                  <a:pt x="17521" y="6287"/>
                  <a:pt x="17527" y="6281"/>
                  <a:pt x="17527" y="6275"/>
                </a:cubicBezTo>
                <a:close/>
                <a:moveTo>
                  <a:pt x="16273" y="6287"/>
                </a:moveTo>
                <a:cubicBezTo>
                  <a:pt x="16279" y="6287"/>
                  <a:pt x="16307" y="6304"/>
                  <a:pt x="16341" y="6315"/>
                </a:cubicBezTo>
                <a:cubicBezTo>
                  <a:pt x="16330" y="6321"/>
                  <a:pt x="16318" y="6326"/>
                  <a:pt x="16307" y="6326"/>
                </a:cubicBezTo>
                <a:cubicBezTo>
                  <a:pt x="16307" y="6326"/>
                  <a:pt x="16296" y="6326"/>
                  <a:pt x="16267" y="6321"/>
                </a:cubicBezTo>
                <a:cubicBezTo>
                  <a:pt x="16267" y="6321"/>
                  <a:pt x="16267" y="6298"/>
                  <a:pt x="16273" y="6292"/>
                </a:cubicBezTo>
                <a:lnTo>
                  <a:pt x="16273" y="6287"/>
                </a:lnTo>
                <a:close/>
                <a:moveTo>
                  <a:pt x="8687" y="6275"/>
                </a:moveTo>
                <a:cubicBezTo>
                  <a:pt x="8715" y="6275"/>
                  <a:pt x="8715" y="6315"/>
                  <a:pt x="8693" y="6360"/>
                </a:cubicBezTo>
                <a:lnTo>
                  <a:pt x="8653" y="6355"/>
                </a:lnTo>
                <a:cubicBezTo>
                  <a:pt x="8636" y="6349"/>
                  <a:pt x="8613" y="6349"/>
                  <a:pt x="8596" y="6338"/>
                </a:cubicBezTo>
                <a:cubicBezTo>
                  <a:pt x="8591" y="6338"/>
                  <a:pt x="8579" y="6315"/>
                  <a:pt x="8585" y="6304"/>
                </a:cubicBezTo>
                <a:lnTo>
                  <a:pt x="8585" y="6298"/>
                </a:lnTo>
                <a:cubicBezTo>
                  <a:pt x="8591" y="6287"/>
                  <a:pt x="8664" y="6275"/>
                  <a:pt x="8687" y="6275"/>
                </a:cubicBezTo>
                <a:close/>
                <a:moveTo>
                  <a:pt x="14179" y="6270"/>
                </a:moveTo>
                <a:lnTo>
                  <a:pt x="14196" y="6298"/>
                </a:lnTo>
                <a:lnTo>
                  <a:pt x="14213" y="6326"/>
                </a:lnTo>
                <a:cubicBezTo>
                  <a:pt x="14228" y="6356"/>
                  <a:pt x="14226" y="6373"/>
                  <a:pt x="14210" y="6373"/>
                </a:cubicBezTo>
                <a:cubicBezTo>
                  <a:pt x="14207" y="6373"/>
                  <a:pt x="14205" y="6372"/>
                  <a:pt x="14202" y="6372"/>
                </a:cubicBezTo>
                <a:cubicBezTo>
                  <a:pt x="14198" y="6370"/>
                  <a:pt x="14193" y="6369"/>
                  <a:pt x="14187" y="6369"/>
                </a:cubicBezTo>
                <a:cubicBezTo>
                  <a:pt x="14158" y="6369"/>
                  <a:pt x="14109" y="6389"/>
                  <a:pt x="14100" y="6389"/>
                </a:cubicBezTo>
                <a:lnTo>
                  <a:pt x="14100" y="6383"/>
                </a:lnTo>
                <a:lnTo>
                  <a:pt x="14105" y="6366"/>
                </a:lnTo>
                <a:cubicBezTo>
                  <a:pt x="14105" y="6349"/>
                  <a:pt x="14145" y="6304"/>
                  <a:pt x="14179" y="6270"/>
                </a:cubicBezTo>
                <a:close/>
                <a:moveTo>
                  <a:pt x="8096" y="6191"/>
                </a:moveTo>
                <a:cubicBezTo>
                  <a:pt x="8101" y="6191"/>
                  <a:pt x="8113" y="6198"/>
                  <a:pt x="8131" y="6213"/>
                </a:cubicBezTo>
                <a:lnTo>
                  <a:pt x="8142" y="6275"/>
                </a:lnTo>
                <a:lnTo>
                  <a:pt x="8148" y="6315"/>
                </a:lnTo>
                <a:cubicBezTo>
                  <a:pt x="8188" y="6366"/>
                  <a:pt x="8205" y="6406"/>
                  <a:pt x="8182" y="6411"/>
                </a:cubicBezTo>
                <a:cubicBezTo>
                  <a:pt x="8181" y="6412"/>
                  <a:pt x="8180" y="6412"/>
                  <a:pt x="8179" y="6412"/>
                </a:cubicBezTo>
                <a:cubicBezTo>
                  <a:pt x="8158" y="6412"/>
                  <a:pt x="8091" y="6359"/>
                  <a:pt x="8086" y="6338"/>
                </a:cubicBezTo>
                <a:cubicBezTo>
                  <a:pt x="8074" y="6315"/>
                  <a:pt x="8114" y="6236"/>
                  <a:pt x="8097" y="6207"/>
                </a:cubicBezTo>
                <a:cubicBezTo>
                  <a:pt x="8092" y="6196"/>
                  <a:pt x="8091" y="6191"/>
                  <a:pt x="8096" y="6191"/>
                </a:cubicBezTo>
                <a:close/>
                <a:moveTo>
                  <a:pt x="7847" y="6232"/>
                </a:moveTo>
                <a:cubicBezTo>
                  <a:pt x="7858" y="6232"/>
                  <a:pt x="7873" y="6255"/>
                  <a:pt x="7881" y="6292"/>
                </a:cubicBezTo>
                <a:lnTo>
                  <a:pt x="7893" y="6332"/>
                </a:lnTo>
                <a:cubicBezTo>
                  <a:pt x="7893" y="6343"/>
                  <a:pt x="7904" y="6360"/>
                  <a:pt x="7910" y="6360"/>
                </a:cubicBezTo>
                <a:cubicBezTo>
                  <a:pt x="7949" y="6366"/>
                  <a:pt x="7938" y="6389"/>
                  <a:pt x="7921" y="6400"/>
                </a:cubicBezTo>
                <a:lnTo>
                  <a:pt x="7898" y="6417"/>
                </a:lnTo>
                <a:cubicBezTo>
                  <a:pt x="7887" y="6421"/>
                  <a:pt x="7875" y="6423"/>
                  <a:pt x="7864" y="6423"/>
                </a:cubicBezTo>
                <a:cubicBezTo>
                  <a:pt x="7841" y="6423"/>
                  <a:pt x="7821" y="6415"/>
                  <a:pt x="7813" y="6400"/>
                </a:cubicBezTo>
                <a:cubicBezTo>
                  <a:pt x="7796" y="6383"/>
                  <a:pt x="7825" y="6264"/>
                  <a:pt x="7836" y="6241"/>
                </a:cubicBezTo>
                <a:cubicBezTo>
                  <a:pt x="7839" y="6235"/>
                  <a:pt x="7843" y="6232"/>
                  <a:pt x="7847" y="6232"/>
                </a:cubicBezTo>
                <a:close/>
                <a:moveTo>
                  <a:pt x="15274" y="6392"/>
                </a:moveTo>
                <a:cubicBezTo>
                  <a:pt x="15283" y="6392"/>
                  <a:pt x="15286" y="6404"/>
                  <a:pt x="15286" y="6423"/>
                </a:cubicBezTo>
                <a:cubicBezTo>
                  <a:pt x="15274" y="6427"/>
                  <a:pt x="15262" y="6431"/>
                  <a:pt x="15252" y="6431"/>
                </a:cubicBezTo>
                <a:cubicBezTo>
                  <a:pt x="15247" y="6431"/>
                  <a:pt x="15244" y="6430"/>
                  <a:pt x="15240" y="6428"/>
                </a:cubicBezTo>
                <a:lnTo>
                  <a:pt x="15235" y="6428"/>
                </a:lnTo>
                <a:cubicBezTo>
                  <a:pt x="15246" y="6417"/>
                  <a:pt x="15252" y="6406"/>
                  <a:pt x="15257" y="6400"/>
                </a:cubicBezTo>
                <a:cubicBezTo>
                  <a:pt x="15265" y="6395"/>
                  <a:pt x="15270" y="6392"/>
                  <a:pt x="15274" y="6392"/>
                </a:cubicBezTo>
                <a:close/>
                <a:moveTo>
                  <a:pt x="8496" y="6424"/>
                </a:moveTo>
                <a:cubicBezTo>
                  <a:pt x="8503" y="6424"/>
                  <a:pt x="8510" y="6427"/>
                  <a:pt x="8517" y="6434"/>
                </a:cubicBezTo>
                <a:cubicBezTo>
                  <a:pt x="8528" y="6445"/>
                  <a:pt x="8545" y="6474"/>
                  <a:pt x="8545" y="6485"/>
                </a:cubicBezTo>
                <a:cubicBezTo>
                  <a:pt x="8528" y="6480"/>
                  <a:pt x="8505" y="6480"/>
                  <a:pt x="8488" y="6480"/>
                </a:cubicBezTo>
                <a:lnTo>
                  <a:pt x="8466" y="6457"/>
                </a:lnTo>
                <a:cubicBezTo>
                  <a:pt x="8466" y="6451"/>
                  <a:pt x="8471" y="6440"/>
                  <a:pt x="8471" y="6440"/>
                </a:cubicBezTo>
                <a:cubicBezTo>
                  <a:pt x="8478" y="6430"/>
                  <a:pt x="8486" y="6424"/>
                  <a:pt x="8496" y="6424"/>
                </a:cubicBezTo>
                <a:close/>
                <a:moveTo>
                  <a:pt x="6781" y="6355"/>
                </a:moveTo>
                <a:lnTo>
                  <a:pt x="6803" y="6372"/>
                </a:lnTo>
                <a:lnTo>
                  <a:pt x="6826" y="6383"/>
                </a:lnTo>
                <a:cubicBezTo>
                  <a:pt x="6849" y="6389"/>
                  <a:pt x="6883" y="6428"/>
                  <a:pt x="6894" y="6445"/>
                </a:cubicBezTo>
                <a:cubicBezTo>
                  <a:pt x="6866" y="6451"/>
                  <a:pt x="6826" y="6468"/>
                  <a:pt x="6798" y="6491"/>
                </a:cubicBezTo>
                <a:cubicBezTo>
                  <a:pt x="6790" y="6489"/>
                  <a:pt x="6782" y="6488"/>
                  <a:pt x="6773" y="6488"/>
                </a:cubicBezTo>
                <a:cubicBezTo>
                  <a:pt x="6757" y="6488"/>
                  <a:pt x="6739" y="6491"/>
                  <a:pt x="6724" y="6491"/>
                </a:cubicBezTo>
                <a:cubicBezTo>
                  <a:pt x="6718" y="6485"/>
                  <a:pt x="6718" y="6485"/>
                  <a:pt x="6718" y="6485"/>
                </a:cubicBezTo>
                <a:cubicBezTo>
                  <a:pt x="6695" y="6457"/>
                  <a:pt x="6707" y="6428"/>
                  <a:pt x="6713" y="6428"/>
                </a:cubicBezTo>
                <a:lnTo>
                  <a:pt x="6713" y="6428"/>
                </a:lnTo>
                <a:lnTo>
                  <a:pt x="6713" y="6434"/>
                </a:lnTo>
                <a:cubicBezTo>
                  <a:pt x="6718" y="6434"/>
                  <a:pt x="6741" y="6451"/>
                  <a:pt x="6764" y="6480"/>
                </a:cubicBezTo>
                <a:lnTo>
                  <a:pt x="6781" y="6434"/>
                </a:lnTo>
                <a:lnTo>
                  <a:pt x="6781" y="6423"/>
                </a:lnTo>
                <a:cubicBezTo>
                  <a:pt x="6758" y="6394"/>
                  <a:pt x="6758" y="6360"/>
                  <a:pt x="6781" y="6355"/>
                </a:cubicBezTo>
                <a:close/>
                <a:moveTo>
                  <a:pt x="6315" y="6355"/>
                </a:moveTo>
                <a:lnTo>
                  <a:pt x="6315" y="6355"/>
                </a:lnTo>
                <a:cubicBezTo>
                  <a:pt x="6378" y="6360"/>
                  <a:pt x="6429" y="6383"/>
                  <a:pt x="6429" y="6417"/>
                </a:cubicBezTo>
                <a:cubicBezTo>
                  <a:pt x="6429" y="6434"/>
                  <a:pt x="6429" y="6480"/>
                  <a:pt x="6423" y="6497"/>
                </a:cubicBezTo>
                <a:lnTo>
                  <a:pt x="6412" y="6497"/>
                </a:lnTo>
                <a:lnTo>
                  <a:pt x="6378" y="6485"/>
                </a:lnTo>
                <a:cubicBezTo>
                  <a:pt x="6372" y="6487"/>
                  <a:pt x="6366" y="6488"/>
                  <a:pt x="6359" y="6488"/>
                </a:cubicBezTo>
                <a:cubicBezTo>
                  <a:pt x="6346" y="6488"/>
                  <a:pt x="6330" y="6485"/>
                  <a:pt x="6315" y="6485"/>
                </a:cubicBezTo>
                <a:cubicBezTo>
                  <a:pt x="6327" y="6480"/>
                  <a:pt x="6338" y="6474"/>
                  <a:pt x="6338" y="6474"/>
                </a:cubicBezTo>
                <a:lnTo>
                  <a:pt x="6315" y="6355"/>
                </a:lnTo>
                <a:close/>
                <a:moveTo>
                  <a:pt x="4511" y="6536"/>
                </a:moveTo>
                <a:cubicBezTo>
                  <a:pt x="4522" y="6548"/>
                  <a:pt x="4545" y="6559"/>
                  <a:pt x="4545" y="6570"/>
                </a:cubicBezTo>
                <a:lnTo>
                  <a:pt x="4545" y="6604"/>
                </a:lnTo>
                <a:cubicBezTo>
                  <a:pt x="4545" y="6610"/>
                  <a:pt x="4545" y="6621"/>
                  <a:pt x="4545" y="6627"/>
                </a:cubicBezTo>
                <a:lnTo>
                  <a:pt x="4511" y="6627"/>
                </a:lnTo>
                <a:cubicBezTo>
                  <a:pt x="4511" y="6599"/>
                  <a:pt x="4505" y="6542"/>
                  <a:pt x="4511" y="6536"/>
                </a:cubicBezTo>
                <a:close/>
                <a:moveTo>
                  <a:pt x="4337" y="6586"/>
                </a:moveTo>
                <a:cubicBezTo>
                  <a:pt x="4373" y="6586"/>
                  <a:pt x="4401" y="6590"/>
                  <a:pt x="4398" y="6616"/>
                </a:cubicBezTo>
                <a:lnTo>
                  <a:pt x="4392" y="6633"/>
                </a:lnTo>
                <a:cubicBezTo>
                  <a:pt x="4381" y="6638"/>
                  <a:pt x="4369" y="6638"/>
                  <a:pt x="4369" y="6638"/>
                </a:cubicBezTo>
                <a:cubicBezTo>
                  <a:pt x="4364" y="6638"/>
                  <a:pt x="4312" y="6604"/>
                  <a:pt x="4273" y="6587"/>
                </a:cubicBezTo>
                <a:cubicBezTo>
                  <a:pt x="4293" y="6587"/>
                  <a:pt x="4316" y="6586"/>
                  <a:pt x="4337" y="6586"/>
                </a:cubicBezTo>
                <a:close/>
                <a:moveTo>
                  <a:pt x="4128" y="6559"/>
                </a:moveTo>
                <a:cubicBezTo>
                  <a:pt x="4143" y="6559"/>
                  <a:pt x="4172" y="6565"/>
                  <a:pt x="4205" y="6576"/>
                </a:cubicBezTo>
                <a:cubicBezTo>
                  <a:pt x="4165" y="6599"/>
                  <a:pt x="4125" y="6616"/>
                  <a:pt x="4114" y="6627"/>
                </a:cubicBezTo>
                <a:lnTo>
                  <a:pt x="4103" y="6633"/>
                </a:lnTo>
                <a:cubicBezTo>
                  <a:pt x="4087" y="6643"/>
                  <a:pt x="4057" y="6668"/>
                  <a:pt x="4048" y="6668"/>
                </a:cubicBezTo>
                <a:cubicBezTo>
                  <a:pt x="4047" y="6668"/>
                  <a:pt x="4046" y="6667"/>
                  <a:pt x="4046" y="6667"/>
                </a:cubicBezTo>
                <a:lnTo>
                  <a:pt x="3989" y="6593"/>
                </a:lnTo>
                <a:cubicBezTo>
                  <a:pt x="3989" y="6616"/>
                  <a:pt x="3989" y="6633"/>
                  <a:pt x="3983" y="6644"/>
                </a:cubicBezTo>
                <a:cubicBezTo>
                  <a:pt x="3978" y="6627"/>
                  <a:pt x="3972" y="6604"/>
                  <a:pt x="3972" y="6582"/>
                </a:cubicBezTo>
                <a:lnTo>
                  <a:pt x="3972" y="6582"/>
                </a:lnTo>
                <a:lnTo>
                  <a:pt x="4023" y="6587"/>
                </a:lnTo>
                <a:lnTo>
                  <a:pt x="4051" y="6587"/>
                </a:lnTo>
                <a:cubicBezTo>
                  <a:pt x="4059" y="6591"/>
                  <a:pt x="4066" y="6593"/>
                  <a:pt x="4073" y="6593"/>
                </a:cubicBezTo>
                <a:cubicBezTo>
                  <a:pt x="4097" y="6593"/>
                  <a:pt x="4114" y="6573"/>
                  <a:pt x="4114" y="6565"/>
                </a:cubicBezTo>
                <a:cubicBezTo>
                  <a:pt x="4114" y="6561"/>
                  <a:pt x="4119" y="6559"/>
                  <a:pt x="4128" y="6559"/>
                </a:cubicBezTo>
                <a:close/>
                <a:moveTo>
                  <a:pt x="3806" y="6619"/>
                </a:moveTo>
                <a:cubicBezTo>
                  <a:pt x="3808" y="6619"/>
                  <a:pt x="3811" y="6620"/>
                  <a:pt x="3813" y="6621"/>
                </a:cubicBezTo>
                <a:lnTo>
                  <a:pt x="3808" y="6621"/>
                </a:lnTo>
                <a:cubicBezTo>
                  <a:pt x="3825" y="6638"/>
                  <a:pt x="3859" y="6661"/>
                  <a:pt x="3870" y="6661"/>
                </a:cubicBezTo>
                <a:cubicBezTo>
                  <a:pt x="3881" y="6661"/>
                  <a:pt x="3893" y="6667"/>
                  <a:pt x="3893" y="6678"/>
                </a:cubicBezTo>
                <a:cubicBezTo>
                  <a:pt x="3881" y="6678"/>
                  <a:pt x="3859" y="6672"/>
                  <a:pt x="3847" y="6672"/>
                </a:cubicBezTo>
                <a:cubicBezTo>
                  <a:pt x="3836" y="6672"/>
                  <a:pt x="3796" y="6678"/>
                  <a:pt x="3773" y="6684"/>
                </a:cubicBezTo>
                <a:lnTo>
                  <a:pt x="3773" y="6678"/>
                </a:lnTo>
                <a:cubicBezTo>
                  <a:pt x="3769" y="6649"/>
                  <a:pt x="3789" y="6619"/>
                  <a:pt x="3806" y="6619"/>
                </a:cubicBezTo>
                <a:close/>
                <a:moveTo>
                  <a:pt x="3649" y="6621"/>
                </a:moveTo>
                <a:cubicBezTo>
                  <a:pt x="3671" y="6621"/>
                  <a:pt x="3683" y="6638"/>
                  <a:pt x="3671" y="6661"/>
                </a:cubicBezTo>
                <a:cubicBezTo>
                  <a:pt x="3666" y="6667"/>
                  <a:pt x="3666" y="6672"/>
                  <a:pt x="3666" y="6684"/>
                </a:cubicBezTo>
                <a:cubicBezTo>
                  <a:pt x="3660" y="6695"/>
                  <a:pt x="3649" y="6706"/>
                  <a:pt x="3649" y="6718"/>
                </a:cubicBezTo>
                <a:lnTo>
                  <a:pt x="3643" y="6718"/>
                </a:lnTo>
                <a:cubicBezTo>
                  <a:pt x="3632" y="6706"/>
                  <a:pt x="3626" y="6706"/>
                  <a:pt x="3626" y="6706"/>
                </a:cubicBezTo>
                <a:cubicBezTo>
                  <a:pt x="3581" y="6661"/>
                  <a:pt x="3620" y="6621"/>
                  <a:pt x="3643" y="6621"/>
                </a:cubicBezTo>
                <a:close/>
                <a:moveTo>
                  <a:pt x="3512" y="6638"/>
                </a:moveTo>
                <a:cubicBezTo>
                  <a:pt x="3519" y="6638"/>
                  <a:pt x="3524" y="6646"/>
                  <a:pt x="3524" y="6661"/>
                </a:cubicBezTo>
                <a:cubicBezTo>
                  <a:pt x="3524" y="6676"/>
                  <a:pt x="3488" y="6732"/>
                  <a:pt x="3460" y="6732"/>
                </a:cubicBezTo>
                <a:cubicBezTo>
                  <a:pt x="3456" y="6732"/>
                  <a:pt x="3453" y="6731"/>
                  <a:pt x="3450" y="6729"/>
                </a:cubicBezTo>
                <a:cubicBezTo>
                  <a:pt x="3427" y="6712"/>
                  <a:pt x="3439" y="6672"/>
                  <a:pt x="3450" y="6672"/>
                </a:cubicBezTo>
                <a:lnTo>
                  <a:pt x="3450" y="6667"/>
                </a:lnTo>
                <a:cubicBezTo>
                  <a:pt x="3461" y="6667"/>
                  <a:pt x="3490" y="6655"/>
                  <a:pt x="3501" y="6644"/>
                </a:cubicBezTo>
                <a:cubicBezTo>
                  <a:pt x="3505" y="6640"/>
                  <a:pt x="3509" y="6638"/>
                  <a:pt x="3512" y="6638"/>
                </a:cubicBezTo>
                <a:close/>
                <a:moveTo>
                  <a:pt x="3138" y="6653"/>
                </a:moveTo>
                <a:cubicBezTo>
                  <a:pt x="3144" y="6653"/>
                  <a:pt x="3148" y="6656"/>
                  <a:pt x="3149" y="6661"/>
                </a:cubicBezTo>
                <a:cubicBezTo>
                  <a:pt x="3149" y="6673"/>
                  <a:pt x="3138" y="6683"/>
                  <a:pt x="3118" y="6683"/>
                </a:cubicBezTo>
                <a:cubicBezTo>
                  <a:pt x="3111" y="6683"/>
                  <a:pt x="3102" y="6681"/>
                  <a:pt x="3093" y="6678"/>
                </a:cubicBezTo>
                <a:lnTo>
                  <a:pt x="3081" y="6741"/>
                </a:lnTo>
                <a:cubicBezTo>
                  <a:pt x="3081" y="6752"/>
                  <a:pt x="3076" y="6758"/>
                  <a:pt x="3076" y="6763"/>
                </a:cubicBezTo>
                <a:cubicBezTo>
                  <a:pt x="3059" y="6775"/>
                  <a:pt x="3030" y="6792"/>
                  <a:pt x="3008" y="6809"/>
                </a:cubicBezTo>
                <a:cubicBezTo>
                  <a:pt x="3002" y="6809"/>
                  <a:pt x="3002" y="6809"/>
                  <a:pt x="3002" y="6803"/>
                </a:cubicBezTo>
                <a:cubicBezTo>
                  <a:pt x="2996" y="6797"/>
                  <a:pt x="2990" y="6797"/>
                  <a:pt x="2985" y="6792"/>
                </a:cubicBezTo>
                <a:cubicBezTo>
                  <a:pt x="2985" y="6792"/>
                  <a:pt x="2985" y="6786"/>
                  <a:pt x="2985" y="6786"/>
                </a:cubicBezTo>
                <a:lnTo>
                  <a:pt x="2956" y="6724"/>
                </a:lnTo>
                <a:cubicBezTo>
                  <a:pt x="2945" y="6735"/>
                  <a:pt x="2928" y="6741"/>
                  <a:pt x="2917" y="6746"/>
                </a:cubicBezTo>
                <a:cubicBezTo>
                  <a:pt x="2917" y="6735"/>
                  <a:pt x="2917" y="6729"/>
                  <a:pt x="2922" y="6718"/>
                </a:cubicBezTo>
                <a:lnTo>
                  <a:pt x="2934" y="6712"/>
                </a:lnTo>
                <a:lnTo>
                  <a:pt x="2962" y="6695"/>
                </a:lnTo>
                <a:cubicBezTo>
                  <a:pt x="2996" y="6684"/>
                  <a:pt x="3059" y="6678"/>
                  <a:pt x="3076" y="6678"/>
                </a:cubicBezTo>
                <a:cubicBezTo>
                  <a:pt x="3088" y="6674"/>
                  <a:pt x="3121" y="6653"/>
                  <a:pt x="3138" y="6653"/>
                </a:cubicBezTo>
                <a:close/>
                <a:moveTo>
                  <a:pt x="22735" y="9668"/>
                </a:moveTo>
                <a:cubicBezTo>
                  <a:pt x="22758" y="9719"/>
                  <a:pt x="22798" y="9821"/>
                  <a:pt x="22809" y="9850"/>
                </a:cubicBezTo>
                <a:cubicBezTo>
                  <a:pt x="22818" y="9871"/>
                  <a:pt x="22813" y="9882"/>
                  <a:pt x="22802" y="9882"/>
                </a:cubicBezTo>
                <a:cubicBezTo>
                  <a:pt x="22797" y="9882"/>
                  <a:pt x="22792" y="9881"/>
                  <a:pt x="22786" y="9878"/>
                </a:cubicBezTo>
                <a:cubicBezTo>
                  <a:pt x="22764" y="9867"/>
                  <a:pt x="22707" y="9810"/>
                  <a:pt x="22673" y="9782"/>
                </a:cubicBezTo>
                <a:cubicBezTo>
                  <a:pt x="22673" y="9782"/>
                  <a:pt x="22679" y="9770"/>
                  <a:pt x="22701" y="9736"/>
                </a:cubicBezTo>
                <a:lnTo>
                  <a:pt x="22735" y="9668"/>
                </a:lnTo>
                <a:close/>
                <a:moveTo>
                  <a:pt x="23155" y="9809"/>
                </a:moveTo>
                <a:cubicBezTo>
                  <a:pt x="23158" y="9809"/>
                  <a:pt x="23164" y="9819"/>
                  <a:pt x="23172" y="9838"/>
                </a:cubicBezTo>
                <a:lnTo>
                  <a:pt x="23195" y="9850"/>
                </a:lnTo>
                <a:lnTo>
                  <a:pt x="23212" y="9861"/>
                </a:lnTo>
                <a:cubicBezTo>
                  <a:pt x="23234" y="9845"/>
                  <a:pt x="23250" y="9836"/>
                  <a:pt x="23259" y="9836"/>
                </a:cubicBezTo>
                <a:cubicBezTo>
                  <a:pt x="23269" y="9836"/>
                  <a:pt x="23269" y="9846"/>
                  <a:pt x="23257" y="9867"/>
                </a:cubicBezTo>
                <a:lnTo>
                  <a:pt x="23257" y="9884"/>
                </a:lnTo>
                <a:lnTo>
                  <a:pt x="23257" y="9924"/>
                </a:lnTo>
                <a:cubicBezTo>
                  <a:pt x="23235" y="9924"/>
                  <a:pt x="23161" y="9878"/>
                  <a:pt x="23155" y="9838"/>
                </a:cubicBezTo>
                <a:cubicBezTo>
                  <a:pt x="23152" y="9819"/>
                  <a:pt x="23152" y="9809"/>
                  <a:pt x="23155" y="9809"/>
                </a:cubicBezTo>
                <a:close/>
                <a:moveTo>
                  <a:pt x="1214" y="11296"/>
                </a:moveTo>
                <a:cubicBezTo>
                  <a:pt x="1219" y="11296"/>
                  <a:pt x="1224" y="11302"/>
                  <a:pt x="1226" y="11314"/>
                </a:cubicBezTo>
                <a:lnTo>
                  <a:pt x="1220" y="11331"/>
                </a:lnTo>
                <a:cubicBezTo>
                  <a:pt x="1220" y="11376"/>
                  <a:pt x="1226" y="11399"/>
                  <a:pt x="1266" y="11404"/>
                </a:cubicBezTo>
                <a:cubicBezTo>
                  <a:pt x="1271" y="11429"/>
                  <a:pt x="1267" y="11445"/>
                  <a:pt x="1251" y="11445"/>
                </a:cubicBezTo>
                <a:cubicBezTo>
                  <a:pt x="1249" y="11445"/>
                  <a:pt x="1246" y="11445"/>
                  <a:pt x="1243" y="11444"/>
                </a:cubicBezTo>
                <a:cubicBezTo>
                  <a:pt x="1226" y="11433"/>
                  <a:pt x="1175" y="11365"/>
                  <a:pt x="1186" y="11331"/>
                </a:cubicBezTo>
                <a:cubicBezTo>
                  <a:pt x="1196" y="11307"/>
                  <a:pt x="1206" y="11296"/>
                  <a:pt x="1214" y="11296"/>
                </a:cubicBezTo>
                <a:close/>
                <a:moveTo>
                  <a:pt x="865" y="12073"/>
                </a:moveTo>
                <a:cubicBezTo>
                  <a:pt x="873" y="12073"/>
                  <a:pt x="878" y="12087"/>
                  <a:pt x="885" y="12091"/>
                </a:cubicBezTo>
                <a:lnTo>
                  <a:pt x="897" y="12102"/>
                </a:lnTo>
                <a:cubicBezTo>
                  <a:pt x="914" y="12108"/>
                  <a:pt x="925" y="12125"/>
                  <a:pt x="925" y="12142"/>
                </a:cubicBezTo>
                <a:lnTo>
                  <a:pt x="925" y="12148"/>
                </a:lnTo>
                <a:cubicBezTo>
                  <a:pt x="908" y="12176"/>
                  <a:pt x="897" y="12221"/>
                  <a:pt x="880" y="12221"/>
                </a:cubicBezTo>
                <a:cubicBezTo>
                  <a:pt x="878" y="12222"/>
                  <a:pt x="876" y="12222"/>
                  <a:pt x="874" y="12222"/>
                </a:cubicBezTo>
                <a:cubicBezTo>
                  <a:pt x="832" y="12222"/>
                  <a:pt x="867" y="12164"/>
                  <a:pt x="846" y="12142"/>
                </a:cubicBezTo>
                <a:cubicBezTo>
                  <a:pt x="823" y="12119"/>
                  <a:pt x="834" y="12102"/>
                  <a:pt x="851" y="12085"/>
                </a:cubicBezTo>
                <a:cubicBezTo>
                  <a:pt x="857" y="12076"/>
                  <a:pt x="861" y="12073"/>
                  <a:pt x="865" y="12073"/>
                </a:cubicBezTo>
                <a:close/>
                <a:moveTo>
                  <a:pt x="1731" y="13748"/>
                </a:moveTo>
                <a:cubicBezTo>
                  <a:pt x="1732" y="13748"/>
                  <a:pt x="1733" y="13748"/>
                  <a:pt x="1734" y="13748"/>
                </a:cubicBezTo>
                <a:lnTo>
                  <a:pt x="1734" y="13748"/>
                </a:lnTo>
                <a:cubicBezTo>
                  <a:pt x="1733" y="13748"/>
                  <a:pt x="1732" y="13748"/>
                  <a:pt x="1731" y="13748"/>
                </a:cubicBezTo>
                <a:close/>
                <a:moveTo>
                  <a:pt x="20988" y="14196"/>
                </a:moveTo>
                <a:cubicBezTo>
                  <a:pt x="20993" y="14229"/>
                  <a:pt x="20919" y="14315"/>
                  <a:pt x="20899" y="14315"/>
                </a:cubicBezTo>
                <a:cubicBezTo>
                  <a:pt x="20898" y="14315"/>
                  <a:pt x="20898" y="14315"/>
                  <a:pt x="20897" y="14315"/>
                </a:cubicBezTo>
                <a:cubicBezTo>
                  <a:pt x="20874" y="14315"/>
                  <a:pt x="20863" y="14298"/>
                  <a:pt x="20869" y="14287"/>
                </a:cubicBezTo>
                <a:lnTo>
                  <a:pt x="20874" y="14281"/>
                </a:lnTo>
                <a:cubicBezTo>
                  <a:pt x="20891" y="14270"/>
                  <a:pt x="20914" y="14264"/>
                  <a:pt x="20925" y="14247"/>
                </a:cubicBezTo>
                <a:cubicBezTo>
                  <a:pt x="20925" y="14241"/>
                  <a:pt x="20920" y="14219"/>
                  <a:pt x="20920" y="14207"/>
                </a:cubicBezTo>
                <a:cubicBezTo>
                  <a:pt x="20942" y="14202"/>
                  <a:pt x="20965" y="14196"/>
                  <a:pt x="20982" y="14196"/>
                </a:cubicBezTo>
                <a:close/>
                <a:moveTo>
                  <a:pt x="21278" y="14500"/>
                </a:moveTo>
                <a:cubicBezTo>
                  <a:pt x="21289" y="14500"/>
                  <a:pt x="21298" y="14504"/>
                  <a:pt x="21300" y="14514"/>
                </a:cubicBezTo>
                <a:cubicBezTo>
                  <a:pt x="21311" y="14536"/>
                  <a:pt x="21317" y="14616"/>
                  <a:pt x="21323" y="14638"/>
                </a:cubicBezTo>
                <a:cubicBezTo>
                  <a:pt x="21323" y="14655"/>
                  <a:pt x="21317" y="14664"/>
                  <a:pt x="21306" y="14664"/>
                </a:cubicBezTo>
                <a:cubicBezTo>
                  <a:pt x="21299" y="14664"/>
                  <a:pt x="21289" y="14659"/>
                  <a:pt x="21277" y="14650"/>
                </a:cubicBezTo>
                <a:lnTo>
                  <a:pt x="21260" y="14650"/>
                </a:lnTo>
                <a:cubicBezTo>
                  <a:pt x="21243" y="14650"/>
                  <a:pt x="21226" y="14678"/>
                  <a:pt x="21209" y="14678"/>
                </a:cubicBezTo>
                <a:lnTo>
                  <a:pt x="21135" y="14684"/>
                </a:lnTo>
                <a:cubicBezTo>
                  <a:pt x="21146" y="14617"/>
                  <a:pt x="21161" y="14569"/>
                  <a:pt x="21172" y="14569"/>
                </a:cubicBezTo>
                <a:cubicBezTo>
                  <a:pt x="21173" y="14569"/>
                  <a:pt x="21174" y="14569"/>
                  <a:pt x="21175" y="14570"/>
                </a:cubicBezTo>
                <a:cubicBezTo>
                  <a:pt x="21177" y="14572"/>
                  <a:pt x="21179" y="14573"/>
                  <a:pt x="21182" y="14573"/>
                </a:cubicBezTo>
                <a:cubicBezTo>
                  <a:pt x="21196" y="14573"/>
                  <a:pt x="21221" y="14550"/>
                  <a:pt x="21226" y="14531"/>
                </a:cubicBezTo>
                <a:cubicBezTo>
                  <a:pt x="21226" y="14516"/>
                  <a:pt x="21256" y="14500"/>
                  <a:pt x="21278" y="14500"/>
                </a:cubicBezTo>
                <a:close/>
                <a:moveTo>
                  <a:pt x="1839" y="14406"/>
                </a:moveTo>
                <a:cubicBezTo>
                  <a:pt x="1867" y="14406"/>
                  <a:pt x="1929" y="14412"/>
                  <a:pt x="1929" y="14412"/>
                </a:cubicBezTo>
                <a:cubicBezTo>
                  <a:pt x="1929" y="14417"/>
                  <a:pt x="1912" y="14423"/>
                  <a:pt x="1890" y="14423"/>
                </a:cubicBezTo>
                <a:lnTo>
                  <a:pt x="1873" y="14429"/>
                </a:lnTo>
                <a:lnTo>
                  <a:pt x="1799" y="14474"/>
                </a:lnTo>
                <a:cubicBezTo>
                  <a:pt x="1794" y="14572"/>
                  <a:pt x="1830" y="14633"/>
                  <a:pt x="1848" y="14633"/>
                </a:cubicBezTo>
                <a:cubicBezTo>
                  <a:pt x="1849" y="14633"/>
                  <a:pt x="1849" y="14633"/>
                  <a:pt x="1850" y="14633"/>
                </a:cubicBezTo>
                <a:cubicBezTo>
                  <a:pt x="1853" y="14631"/>
                  <a:pt x="1857" y="14631"/>
                  <a:pt x="1860" y="14631"/>
                </a:cubicBezTo>
                <a:cubicBezTo>
                  <a:pt x="1870" y="14631"/>
                  <a:pt x="1881" y="14636"/>
                  <a:pt x="1890" y="14644"/>
                </a:cubicBezTo>
                <a:lnTo>
                  <a:pt x="1884" y="14650"/>
                </a:lnTo>
                <a:lnTo>
                  <a:pt x="1867" y="14695"/>
                </a:lnTo>
                <a:cubicBezTo>
                  <a:pt x="1857" y="14723"/>
                  <a:pt x="1838" y="14738"/>
                  <a:pt x="1820" y="14738"/>
                </a:cubicBezTo>
                <a:cubicBezTo>
                  <a:pt x="1808" y="14738"/>
                  <a:pt x="1797" y="14731"/>
                  <a:pt x="1788" y="14718"/>
                </a:cubicBezTo>
                <a:lnTo>
                  <a:pt x="1765" y="14690"/>
                </a:lnTo>
                <a:cubicBezTo>
                  <a:pt x="1748" y="14667"/>
                  <a:pt x="1731" y="14650"/>
                  <a:pt x="1714" y="14627"/>
                </a:cubicBezTo>
                <a:cubicBezTo>
                  <a:pt x="1697" y="14599"/>
                  <a:pt x="1759" y="14587"/>
                  <a:pt x="1725" y="14553"/>
                </a:cubicBezTo>
                <a:cubicBezTo>
                  <a:pt x="1720" y="14553"/>
                  <a:pt x="1725" y="14531"/>
                  <a:pt x="1731" y="14525"/>
                </a:cubicBezTo>
                <a:lnTo>
                  <a:pt x="1782" y="14485"/>
                </a:lnTo>
                <a:cubicBezTo>
                  <a:pt x="1788" y="14440"/>
                  <a:pt x="1810" y="14406"/>
                  <a:pt x="1839" y="14406"/>
                </a:cubicBezTo>
                <a:close/>
                <a:moveTo>
                  <a:pt x="630" y="15183"/>
                </a:moveTo>
                <a:lnTo>
                  <a:pt x="630" y="15183"/>
                </a:lnTo>
                <a:cubicBezTo>
                  <a:pt x="636" y="15183"/>
                  <a:pt x="630" y="15200"/>
                  <a:pt x="625" y="15217"/>
                </a:cubicBezTo>
                <a:lnTo>
                  <a:pt x="625" y="15234"/>
                </a:lnTo>
                <a:lnTo>
                  <a:pt x="630" y="15280"/>
                </a:lnTo>
                <a:cubicBezTo>
                  <a:pt x="623" y="15291"/>
                  <a:pt x="610" y="15295"/>
                  <a:pt x="596" y="15295"/>
                </a:cubicBezTo>
                <a:cubicBezTo>
                  <a:pt x="567" y="15295"/>
                  <a:pt x="530" y="15280"/>
                  <a:pt x="511" y="15280"/>
                </a:cubicBezTo>
                <a:cubicBezTo>
                  <a:pt x="488" y="15280"/>
                  <a:pt x="460" y="15263"/>
                  <a:pt x="454" y="15246"/>
                </a:cubicBezTo>
                <a:lnTo>
                  <a:pt x="454" y="15229"/>
                </a:lnTo>
                <a:cubicBezTo>
                  <a:pt x="454" y="15224"/>
                  <a:pt x="469" y="15216"/>
                  <a:pt x="481" y="15216"/>
                </a:cubicBezTo>
                <a:cubicBezTo>
                  <a:pt x="484" y="15216"/>
                  <a:pt x="486" y="15216"/>
                  <a:pt x="488" y="15217"/>
                </a:cubicBezTo>
                <a:cubicBezTo>
                  <a:pt x="509" y="15222"/>
                  <a:pt x="534" y="15246"/>
                  <a:pt x="556" y="15246"/>
                </a:cubicBezTo>
                <a:cubicBezTo>
                  <a:pt x="558" y="15246"/>
                  <a:pt x="560" y="15246"/>
                  <a:pt x="562" y="15246"/>
                </a:cubicBezTo>
                <a:cubicBezTo>
                  <a:pt x="585" y="15240"/>
                  <a:pt x="607" y="15206"/>
                  <a:pt x="630" y="15183"/>
                </a:cubicBezTo>
                <a:close/>
                <a:moveTo>
                  <a:pt x="354" y="15082"/>
                </a:moveTo>
                <a:cubicBezTo>
                  <a:pt x="362" y="15082"/>
                  <a:pt x="393" y="15138"/>
                  <a:pt x="432" y="15212"/>
                </a:cubicBezTo>
                <a:lnTo>
                  <a:pt x="426" y="15280"/>
                </a:lnTo>
                <a:cubicBezTo>
                  <a:pt x="426" y="15291"/>
                  <a:pt x="415" y="15308"/>
                  <a:pt x="403" y="15308"/>
                </a:cubicBezTo>
                <a:cubicBezTo>
                  <a:pt x="402" y="15309"/>
                  <a:pt x="401" y="15309"/>
                  <a:pt x="399" y="15309"/>
                </a:cubicBezTo>
                <a:cubicBezTo>
                  <a:pt x="392" y="15309"/>
                  <a:pt x="379" y="15300"/>
                  <a:pt x="375" y="15291"/>
                </a:cubicBezTo>
                <a:lnTo>
                  <a:pt x="369" y="15246"/>
                </a:lnTo>
                <a:cubicBezTo>
                  <a:pt x="358" y="15194"/>
                  <a:pt x="352" y="15104"/>
                  <a:pt x="352" y="15087"/>
                </a:cubicBezTo>
                <a:cubicBezTo>
                  <a:pt x="352" y="15083"/>
                  <a:pt x="353" y="15082"/>
                  <a:pt x="354" y="15082"/>
                </a:cubicBezTo>
                <a:close/>
                <a:moveTo>
                  <a:pt x="21824" y="15528"/>
                </a:moveTo>
                <a:cubicBezTo>
                  <a:pt x="21826" y="15528"/>
                  <a:pt x="21830" y="15529"/>
                  <a:pt x="21833" y="15529"/>
                </a:cubicBezTo>
                <a:cubicBezTo>
                  <a:pt x="21859" y="15534"/>
                  <a:pt x="21909" y="15587"/>
                  <a:pt x="21917" y="15587"/>
                </a:cubicBezTo>
                <a:cubicBezTo>
                  <a:pt x="21918" y="15587"/>
                  <a:pt x="21918" y="15587"/>
                  <a:pt x="21918" y="15586"/>
                </a:cubicBezTo>
                <a:cubicBezTo>
                  <a:pt x="21919" y="15586"/>
                  <a:pt x="21919" y="15586"/>
                  <a:pt x="21919" y="15586"/>
                </a:cubicBezTo>
                <a:lnTo>
                  <a:pt x="21919" y="15586"/>
                </a:lnTo>
                <a:cubicBezTo>
                  <a:pt x="21924" y="15586"/>
                  <a:pt x="21929" y="15649"/>
                  <a:pt x="21918" y="15665"/>
                </a:cubicBezTo>
                <a:cubicBezTo>
                  <a:pt x="21917" y="15666"/>
                  <a:pt x="21916" y="15667"/>
                  <a:pt x="21915" y="15667"/>
                </a:cubicBezTo>
                <a:cubicBezTo>
                  <a:pt x="21898" y="15667"/>
                  <a:pt x="21843" y="15607"/>
                  <a:pt x="21822" y="15580"/>
                </a:cubicBezTo>
                <a:cubicBezTo>
                  <a:pt x="21796" y="15550"/>
                  <a:pt x="21798" y="15528"/>
                  <a:pt x="21824" y="15528"/>
                </a:cubicBezTo>
                <a:close/>
                <a:moveTo>
                  <a:pt x="222" y="15586"/>
                </a:moveTo>
                <a:lnTo>
                  <a:pt x="239" y="15597"/>
                </a:lnTo>
                <a:lnTo>
                  <a:pt x="256" y="15609"/>
                </a:lnTo>
                <a:cubicBezTo>
                  <a:pt x="284" y="15609"/>
                  <a:pt x="267" y="15677"/>
                  <a:pt x="256" y="15705"/>
                </a:cubicBezTo>
                <a:cubicBezTo>
                  <a:pt x="249" y="15714"/>
                  <a:pt x="242" y="15718"/>
                  <a:pt x="234" y="15718"/>
                </a:cubicBezTo>
                <a:cubicBezTo>
                  <a:pt x="222" y="15718"/>
                  <a:pt x="209" y="15707"/>
                  <a:pt x="199" y="15682"/>
                </a:cubicBezTo>
                <a:lnTo>
                  <a:pt x="188" y="15660"/>
                </a:lnTo>
                <a:lnTo>
                  <a:pt x="171" y="15631"/>
                </a:lnTo>
                <a:cubicBezTo>
                  <a:pt x="182" y="15609"/>
                  <a:pt x="210" y="15592"/>
                  <a:pt x="222" y="15586"/>
                </a:cubicBezTo>
                <a:close/>
                <a:moveTo>
                  <a:pt x="22185" y="15643"/>
                </a:moveTo>
                <a:cubicBezTo>
                  <a:pt x="22206" y="15643"/>
                  <a:pt x="22242" y="15655"/>
                  <a:pt x="22267" y="15655"/>
                </a:cubicBezTo>
                <a:cubicBezTo>
                  <a:pt x="22270" y="15655"/>
                  <a:pt x="22273" y="15655"/>
                  <a:pt x="22276" y="15654"/>
                </a:cubicBezTo>
                <a:cubicBezTo>
                  <a:pt x="22278" y="15654"/>
                  <a:pt x="22280" y="15653"/>
                  <a:pt x="22283" y="15653"/>
                </a:cubicBezTo>
                <a:cubicBezTo>
                  <a:pt x="22306" y="15653"/>
                  <a:pt x="22314" y="15680"/>
                  <a:pt x="22298" y="15716"/>
                </a:cubicBezTo>
                <a:lnTo>
                  <a:pt x="22281" y="15751"/>
                </a:lnTo>
                <a:lnTo>
                  <a:pt x="22270" y="15768"/>
                </a:lnTo>
                <a:cubicBezTo>
                  <a:pt x="22251" y="15768"/>
                  <a:pt x="22223" y="15755"/>
                  <a:pt x="22208" y="15755"/>
                </a:cubicBezTo>
                <a:cubicBezTo>
                  <a:pt x="22206" y="15755"/>
                  <a:pt x="22204" y="15755"/>
                  <a:pt x="22202" y="15756"/>
                </a:cubicBezTo>
                <a:cubicBezTo>
                  <a:pt x="22196" y="15756"/>
                  <a:pt x="22168" y="15682"/>
                  <a:pt x="22168" y="15654"/>
                </a:cubicBezTo>
                <a:cubicBezTo>
                  <a:pt x="22168" y="15646"/>
                  <a:pt x="22175" y="15643"/>
                  <a:pt x="22185" y="15643"/>
                </a:cubicBezTo>
                <a:close/>
                <a:moveTo>
                  <a:pt x="21778" y="15635"/>
                </a:moveTo>
                <a:cubicBezTo>
                  <a:pt x="21781" y="15635"/>
                  <a:pt x="21785" y="15636"/>
                  <a:pt x="21788" y="15637"/>
                </a:cubicBezTo>
                <a:lnTo>
                  <a:pt x="21793" y="15648"/>
                </a:lnTo>
                <a:cubicBezTo>
                  <a:pt x="21822" y="15671"/>
                  <a:pt x="21839" y="15722"/>
                  <a:pt x="21879" y="15728"/>
                </a:cubicBezTo>
                <a:lnTo>
                  <a:pt x="21913" y="15734"/>
                </a:lnTo>
                <a:cubicBezTo>
                  <a:pt x="21913" y="15773"/>
                  <a:pt x="21873" y="15836"/>
                  <a:pt x="21828" y="15870"/>
                </a:cubicBezTo>
                <a:lnTo>
                  <a:pt x="21799" y="15807"/>
                </a:lnTo>
                <a:lnTo>
                  <a:pt x="21799" y="15802"/>
                </a:lnTo>
                <a:cubicBezTo>
                  <a:pt x="21811" y="15785"/>
                  <a:pt x="21793" y="15751"/>
                  <a:pt x="21765" y="15728"/>
                </a:cubicBezTo>
                <a:lnTo>
                  <a:pt x="21754" y="15739"/>
                </a:lnTo>
                <a:lnTo>
                  <a:pt x="21720" y="15773"/>
                </a:lnTo>
                <a:cubicBezTo>
                  <a:pt x="21708" y="15739"/>
                  <a:pt x="21731" y="15671"/>
                  <a:pt x="21742" y="15654"/>
                </a:cubicBezTo>
                <a:cubicBezTo>
                  <a:pt x="21751" y="15641"/>
                  <a:pt x="21766" y="15635"/>
                  <a:pt x="21778" y="15635"/>
                </a:cubicBezTo>
                <a:close/>
                <a:moveTo>
                  <a:pt x="22202" y="15824"/>
                </a:moveTo>
                <a:lnTo>
                  <a:pt x="22202" y="15830"/>
                </a:lnTo>
                <a:cubicBezTo>
                  <a:pt x="22202" y="15830"/>
                  <a:pt x="22219" y="15858"/>
                  <a:pt x="22236" y="15892"/>
                </a:cubicBezTo>
                <a:lnTo>
                  <a:pt x="22253" y="15915"/>
                </a:lnTo>
                <a:lnTo>
                  <a:pt x="22276" y="15955"/>
                </a:lnTo>
                <a:cubicBezTo>
                  <a:pt x="22264" y="15960"/>
                  <a:pt x="22250" y="15963"/>
                  <a:pt x="22237" y="15963"/>
                </a:cubicBezTo>
                <a:cubicBezTo>
                  <a:pt x="22223" y="15963"/>
                  <a:pt x="22211" y="15960"/>
                  <a:pt x="22202" y="15955"/>
                </a:cubicBezTo>
                <a:cubicBezTo>
                  <a:pt x="22185" y="15938"/>
                  <a:pt x="22157" y="15858"/>
                  <a:pt x="22162" y="15847"/>
                </a:cubicBezTo>
                <a:cubicBezTo>
                  <a:pt x="22174" y="15830"/>
                  <a:pt x="22196" y="15824"/>
                  <a:pt x="22202" y="15824"/>
                </a:cubicBezTo>
                <a:close/>
                <a:moveTo>
                  <a:pt x="3797" y="16059"/>
                </a:moveTo>
                <a:cubicBezTo>
                  <a:pt x="3799" y="16059"/>
                  <a:pt x="3801" y="16060"/>
                  <a:pt x="3802" y="16063"/>
                </a:cubicBezTo>
                <a:cubicBezTo>
                  <a:pt x="3808" y="16074"/>
                  <a:pt x="3813" y="16114"/>
                  <a:pt x="3813" y="16142"/>
                </a:cubicBezTo>
                <a:lnTo>
                  <a:pt x="3785" y="16136"/>
                </a:lnTo>
                <a:lnTo>
                  <a:pt x="3739" y="16125"/>
                </a:lnTo>
                <a:cubicBezTo>
                  <a:pt x="3733" y="16154"/>
                  <a:pt x="3728" y="16170"/>
                  <a:pt x="3727" y="16170"/>
                </a:cubicBezTo>
                <a:cubicBezTo>
                  <a:pt x="3725" y="16170"/>
                  <a:pt x="3726" y="16161"/>
                  <a:pt x="3728" y="16142"/>
                </a:cubicBezTo>
                <a:cubicBezTo>
                  <a:pt x="3733" y="16103"/>
                  <a:pt x="3780" y="16059"/>
                  <a:pt x="3797" y="16059"/>
                </a:cubicBezTo>
                <a:close/>
                <a:moveTo>
                  <a:pt x="3002" y="16051"/>
                </a:moveTo>
                <a:cubicBezTo>
                  <a:pt x="3005" y="16051"/>
                  <a:pt x="3009" y="16053"/>
                  <a:pt x="3013" y="16057"/>
                </a:cubicBezTo>
                <a:lnTo>
                  <a:pt x="3030" y="16063"/>
                </a:lnTo>
                <a:lnTo>
                  <a:pt x="3053" y="16068"/>
                </a:lnTo>
                <a:cubicBezTo>
                  <a:pt x="3054" y="16068"/>
                  <a:pt x="3055" y="16068"/>
                  <a:pt x="3055" y="16068"/>
                </a:cubicBezTo>
                <a:cubicBezTo>
                  <a:pt x="3075" y="16068"/>
                  <a:pt x="3064" y="16137"/>
                  <a:pt x="3053" y="16159"/>
                </a:cubicBezTo>
                <a:cubicBezTo>
                  <a:pt x="3045" y="16172"/>
                  <a:pt x="3038" y="16178"/>
                  <a:pt x="3030" y="16178"/>
                </a:cubicBezTo>
                <a:cubicBezTo>
                  <a:pt x="3022" y="16178"/>
                  <a:pt x="3014" y="16169"/>
                  <a:pt x="3008" y="16153"/>
                </a:cubicBezTo>
                <a:cubicBezTo>
                  <a:pt x="2998" y="16124"/>
                  <a:pt x="2984" y="16051"/>
                  <a:pt x="3002" y="16051"/>
                </a:cubicBezTo>
                <a:close/>
                <a:moveTo>
                  <a:pt x="3473" y="16051"/>
                </a:moveTo>
                <a:cubicBezTo>
                  <a:pt x="3495" y="16051"/>
                  <a:pt x="3552" y="16119"/>
                  <a:pt x="3564" y="16142"/>
                </a:cubicBezTo>
                <a:cubicBezTo>
                  <a:pt x="3572" y="16164"/>
                  <a:pt x="3540" y="16196"/>
                  <a:pt x="3517" y="16196"/>
                </a:cubicBezTo>
                <a:cubicBezTo>
                  <a:pt x="3511" y="16196"/>
                  <a:pt x="3505" y="16194"/>
                  <a:pt x="3501" y="16187"/>
                </a:cubicBezTo>
                <a:cubicBezTo>
                  <a:pt x="3494" y="16172"/>
                  <a:pt x="3482" y="16165"/>
                  <a:pt x="3468" y="16165"/>
                </a:cubicBezTo>
                <a:cubicBezTo>
                  <a:pt x="3451" y="16165"/>
                  <a:pt x="3432" y="16177"/>
                  <a:pt x="3416" y="16199"/>
                </a:cubicBezTo>
                <a:lnTo>
                  <a:pt x="3405" y="16193"/>
                </a:lnTo>
                <a:lnTo>
                  <a:pt x="3365" y="16182"/>
                </a:lnTo>
                <a:cubicBezTo>
                  <a:pt x="3368" y="16146"/>
                  <a:pt x="3383" y="16127"/>
                  <a:pt x="3403" y="16127"/>
                </a:cubicBezTo>
                <a:cubicBezTo>
                  <a:pt x="3418" y="16127"/>
                  <a:pt x="3436" y="16137"/>
                  <a:pt x="3456" y="16159"/>
                </a:cubicBezTo>
                <a:lnTo>
                  <a:pt x="3473" y="16051"/>
                </a:lnTo>
                <a:close/>
                <a:moveTo>
                  <a:pt x="3983" y="16074"/>
                </a:moveTo>
                <a:cubicBezTo>
                  <a:pt x="4000" y="16074"/>
                  <a:pt x="4023" y="16074"/>
                  <a:pt x="4029" y="16085"/>
                </a:cubicBezTo>
                <a:lnTo>
                  <a:pt x="4034" y="16102"/>
                </a:lnTo>
                <a:cubicBezTo>
                  <a:pt x="4034" y="16125"/>
                  <a:pt x="4012" y="16176"/>
                  <a:pt x="3989" y="16204"/>
                </a:cubicBezTo>
                <a:lnTo>
                  <a:pt x="3966" y="16233"/>
                </a:lnTo>
                <a:cubicBezTo>
                  <a:pt x="3965" y="16234"/>
                  <a:pt x="3964" y="16234"/>
                  <a:pt x="3962" y="16234"/>
                </a:cubicBezTo>
                <a:cubicBezTo>
                  <a:pt x="3955" y="16234"/>
                  <a:pt x="3943" y="16225"/>
                  <a:pt x="3938" y="16216"/>
                </a:cubicBezTo>
                <a:cubicBezTo>
                  <a:pt x="3932" y="16210"/>
                  <a:pt x="3938" y="16187"/>
                  <a:pt x="3944" y="16176"/>
                </a:cubicBezTo>
                <a:lnTo>
                  <a:pt x="3955" y="16165"/>
                </a:lnTo>
                <a:cubicBezTo>
                  <a:pt x="3972" y="16159"/>
                  <a:pt x="3966" y="16125"/>
                  <a:pt x="3944" y="16085"/>
                </a:cubicBezTo>
                <a:lnTo>
                  <a:pt x="3983" y="16074"/>
                </a:lnTo>
                <a:close/>
                <a:moveTo>
                  <a:pt x="4146" y="16140"/>
                </a:moveTo>
                <a:cubicBezTo>
                  <a:pt x="4148" y="16140"/>
                  <a:pt x="4151" y="16141"/>
                  <a:pt x="4154" y="16142"/>
                </a:cubicBezTo>
                <a:lnTo>
                  <a:pt x="4154" y="16148"/>
                </a:lnTo>
                <a:lnTo>
                  <a:pt x="4148" y="16193"/>
                </a:lnTo>
                <a:cubicBezTo>
                  <a:pt x="4135" y="16233"/>
                  <a:pt x="4118" y="16255"/>
                  <a:pt x="4103" y="16255"/>
                </a:cubicBezTo>
                <a:cubicBezTo>
                  <a:pt x="4099" y="16255"/>
                  <a:pt x="4095" y="16254"/>
                  <a:pt x="4091" y="16250"/>
                </a:cubicBezTo>
                <a:cubicBezTo>
                  <a:pt x="4075" y="16229"/>
                  <a:pt x="4113" y="16140"/>
                  <a:pt x="4146" y="16140"/>
                </a:cubicBezTo>
                <a:close/>
                <a:moveTo>
                  <a:pt x="1752" y="16165"/>
                </a:moveTo>
                <a:cubicBezTo>
                  <a:pt x="1756" y="16165"/>
                  <a:pt x="1760" y="16167"/>
                  <a:pt x="1765" y="16170"/>
                </a:cubicBezTo>
                <a:lnTo>
                  <a:pt x="1788" y="16193"/>
                </a:lnTo>
                <a:lnTo>
                  <a:pt x="1799" y="16199"/>
                </a:lnTo>
                <a:cubicBezTo>
                  <a:pt x="1805" y="16216"/>
                  <a:pt x="1799" y="16238"/>
                  <a:pt x="1788" y="16244"/>
                </a:cubicBezTo>
                <a:lnTo>
                  <a:pt x="1776" y="16255"/>
                </a:lnTo>
                <a:lnTo>
                  <a:pt x="1759" y="16261"/>
                </a:lnTo>
                <a:cubicBezTo>
                  <a:pt x="1753" y="16264"/>
                  <a:pt x="1748" y="16266"/>
                  <a:pt x="1742" y="16266"/>
                </a:cubicBezTo>
                <a:cubicBezTo>
                  <a:pt x="1726" y="16266"/>
                  <a:pt x="1714" y="16254"/>
                  <a:pt x="1714" y="16233"/>
                </a:cubicBezTo>
                <a:cubicBezTo>
                  <a:pt x="1714" y="16209"/>
                  <a:pt x="1730" y="16165"/>
                  <a:pt x="1752" y="16165"/>
                </a:cubicBezTo>
                <a:close/>
                <a:moveTo>
                  <a:pt x="1657" y="16006"/>
                </a:moveTo>
                <a:lnTo>
                  <a:pt x="1674" y="16023"/>
                </a:lnTo>
                <a:lnTo>
                  <a:pt x="1686" y="16034"/>
                </a:lnTo>
                <a:cubicBezTo>
                  <a:pt x="1691" y="16057"/>
                  <a:pt x="1697" y="16165"/>
                  <a:pt x="1691" y="16193"/>
                </a:cubicBezTo>
                <a:cubicBezTo>
                  <a:pt x="1686" y="16227"/>
                  <a:pt x="1651" y="16295"/>
                  <a:pt x="1640" y="16307"/>
                </a:cubicBezTo>
                <a:cubicBezTo>
                  <a:pt x="1629" y="16324"/>
                  <a:pt x="1612" y="16329"/>
                  <a:pt x="1612" y="16329"/>
                </a:cubicBezTo>
                <a:cubicBezTo>
                  <a:pt x="1612" y="16329"/>
                  <a:pt x="1612" y="16307"/>
                  <a:pt x="1623" y="16284"/>
                </a:cubicBezTo>
                <a:cubicBezTo>
                  <a:pt x="1629" y="16255"/>
                  <a:pt x="1629" y="16176"/>
                  <a:pt x="1623" y="16142"/>
                </a:cubicBezTo>
                <a:lnTo>
                  <a:pt x="1617" y="16108"/>
                </a:lnTo>
                <a:lnTo>
                  <a:pt x="1617" y="16091"/>
                </a:lnTo>
                <a:cubicBezTo>
                  <a:pt x="1623" y="16068"/>
                  <a:pt x="1640" y="16029"/>
                  <a:pt x="1657" y="16006"/>
                </a:cubicBezTo>
                <a:close/>
                <a:moveTo>
                  <a:pt x="21016" y="16409"/>
                </a:moveTo>
                <a:cubicBezTo>
                  <a:pt x="21016" y="16414"/>
                  <a:pt x="21022" y="16420"/>
                  <a:pt x="21028" y="16431"/>
                </a:cubicBezTo>
                <a:cubicBezTo>
                  <a:pt x="21028" y="16443"/>
                  <a:pt x="21033" y="16454"/>
                  <a:pt x="21039" y="16454"/>
                </a:cubicBezTo>
                <a:lnTo>
                  <a:pt x="21062" y="16465"/>
                </a:lnTo>
                <a:cubicBezTo>
                  <a:pt x="21067" y="16471"/>
                  <a:pt x="21067" y="16477"/>
                  <a:pt x="21073" y="16482"/>
                </a:cubicBezTo>
                <a:lnTo>
                  <a:pt x="21016" y="16482"/>
                </a:lnTo>
                <a:cubicBezTo>
                  <a:pt x="21010" y="16460"/>
                  <a:pt x="21010" y="16431"/>
                  <a:pt x="21016" y="16409"/>
                </a:cubicBezTo>
                <a:close/>
                <a:moveTo>
                  <a:pt x="21159" y="16286"/>
                </a:moveTo>
                <a:cubicBezTo>
                  <a:pt x="21185" y="16286"/>
                  <a:pt x="21221" y="16301"/>
                  <a:pt x="21237" y="16301"/>
                </a:cubicBezTo>
                <a:cubicBezTo>
                  <a:pt x="21266" y="16301"/>
                  <a:pt x="21306" y="16437"/>
                  <a:pt x="21283" y="16471"/>
                </a:cubicBezTo>
                <a:cubicBezTo>
                  <a:pt x="21254" y="16505"/>
                  <a:pt x="21198" y="16499"/>
                  <a:pt x="21181" y="16522"/>
                </a:cubicBezTo>
                <a:cubicBezTo>
                  <a:pt x="21179" y="16523"/>
                  <a:pt x="21177" y="16524"/>
                  <a:pt x="21176" y="16524"/>
                </a:cubicBezTo>
                <a:cubicBezTo>
                  <a:pt x="21159" y="16524"/>
                  <a:pt x="21164" y="16434"/>
                  <a:pt x="21169" y="16403"/>
                </a:cubicBezTo>
                <a:cubicBezTo>
                  <a:pt x="21174" y="16370"/>
                  <a:pt x="21167" y="16349"/>
                  <a:pt x="21155" y="16349"/>
                </a:cubicBezTo>
                <a:cubicBezTo>
                  <a:pt x="21152" y="16349"/>
                  <a:pt x="21150" y="16350"/>
                  <a:pt x="21147" y="16352"/>
                </a:cubicBezTo>
                <a:cubicBezTo>
                  <a:pt x="21128" y="16357"/>
                  <a:pt x="21095" y="16365"/>
                  <a:pt x="21083" y="16365"/>
                </a:cubicBezTo>
                <a:cubicBezTo>
                  <a:pt x="21080" y="16365"/>
                  <a:pt x="21079" y="16364"/>
                  <a:pt x="21079" y="16363"/>
                </a:cubicBezTo>
                <a:cubicBezTo>
                  <a:pt x="21079" y="16363"/>
                  <a:pt x="21118" y="16312"/>
                  <a:pt x="21135" y="16295"/>
                </a:cubicBezTo>
                <a:cubicBezTo>
                  <a:pt x="21140" y="16289"/>
                  <a:pt x="21149" y="16286"/>
                  <a:pt x="21159" y="16286"/>
                </a:cubicBezTo>
                <a:close/>
                <a:moveTo>
                  <a:pt x="3978" y="16522"/>
                </a:moveTo>
                <a:cubicBezTo>
                  <a:pt x="3989" y="16522"/>
                  <a:pt x="4006" y="16534"/>
                  <a:pt x="4006" y="16539"/>
                </a:cubicBezTo>
                <a:lnTo>
                  <a:pt x="4006" y="16596"/>
                </a:lnTo>
                <a:cubicBezTo>
                  <a:pt x="4012" y="16607"/>
                  <a:pt x="4017" y="16630"/>
                  <a:pt x="4029" y="16647"/>
                </a:cubicBezTo>
                <a:cubicBezTo>
                  <a:pt x="4015" y="16653"/>
                  <a:pt x="4003" y="16655"/>
                  <a:pt x="3989" y="16655"/>
                </a:cubicBezTo>
                <a:cubicBezTo>
                  <a:pt x="3975" y="16655"/>
                  <a:pt x="3958" y="16653"/>
                  <a:pt x="3932" y="16647"/>
                </a:cubicBezTo>
                <a:cubicBezTo>
                  <a:pt x="3929" y="16645"/>
                  <a:pt x="3924" y="16645"/>
                  <a:pt x="3919" y="16645"/>
                </a:cubicBezTo>
                <a:cubicBezTo>
                  <a:pt x="3906" y="16645"/>
                  <a:pt x="3889" y="16649"/>
                  <a:pt x="3881" y="16653"/>
                </a:cubicBezTo>
                <a:cubicBezTo>
                  <a:pt x="3887" y="16624"/>
                  <a:pt x="3898" y="16585"/>
                  <a:pt x="3887" y="16573"/>
                </a:cubicBezTo>
                <a:cubicBezTo>
                  <a:pt x="3876" y="16556"/>
                  <a:pt x="3864" y="16539"/>
                  <a:pt x="3864" y="16534"/>
                </a:cubicBezTo>
                <a:lnTo>
                  <a:pt x="3870" y="16534"/>
                </a:lnTo>
                <a:lnTo>
                  <a:pt x="3887" y="16528"/>
                </a:lnTo>
                <a:cubicBezTo>
                  <a:pt x="3888" y="16528"/>
                  <a:pt x="3890" y="16527"/>
                  <a:pt x="3891" y="16527"/>
                </a:cubicBezTo>
                <a:cubicBezTo>
                  <a:pt x="3913" y="16527"/>
                  <a:pt x="3938" y="16569"/>
                  <a:pt x="3938" y="16585"/>
                </a:cubicBezTo>
                <a:cubicBezTo>
                  <a:pt x="3938" y="16599"/>
                  <a:pt x="3946" y="16609"/>
                  <a:pt x="3955" y="16609"/>
                </a:cubicBezTo>
                <a:cubicBezTo>
                  <a:pt x="3957" y="16609"/>
                  <a:pt x="3959" y="16608"/>
                  <a:pt x="3961" y="16607"/>
                </a:cubicBezTo>
                <a:lnTo>
                  <a:pt x="3961" y="16602"/>
                </a:lnTo>
                <a:cubicBezTo>
                  <a:pt x="3961" y="16585"/>
                  <a:pt x="3955" y="16568"/>
                  <a:pt x="3961" y="16556"/>
                </a:cubicBezTo>
                <a:cubicBezTo>
                  <a:pt x="3966" y="16545"/>
                  <a:pt x="3972" y="16528"/>
                  <a:pt x="3978" y="16522"/>
                </a:cubicBezTo>
                <a:close/>
                <a:moveTo>
                  <a:pt x="3529" y="16653"/>
                </a:moveTo>
                <a:cubicBezTo>
                  <a:pt x="3552" y="16653"/>
                  <a:pt x="3609" y="16675"/>
                  <a:pt x="3603" y="16698"/>
                </a:cubicBezTo>
                <a:lnTo>
                  <a:pt x="3603" y="16721"/>
                </a:lnTo>
                <a:lnTo>
                  <a:pt x="3603" y="16738"/>
                </a:lnTo>
                <a:cubicBezTo>
                  <a:pt x="3603" y="16743"/>
                  <a:pt x="3603" y="16749"/>
                  <a:pt x="3603" y="16760"/>
                </a:cubicBezTo>
                <a:cubicBezTo>
                  <a:pt x="3592" y="16777"/>
                  <a:pt x="3581" y="16795"/>
                  <a:pt x="3569" y="16806"/>
                </a:cubicBezTo>
                <a:cubicBezTo>
                  <a:pt x="3558" y="16806"/>
                  <a:pt x="3552" y="16789"/>
                  <a:pt x="3541" y="16777"/>
                </a:cubicBezTo>
                <a:lnTo>
                  <a:pt x="3501" y="16721"/>
                </a:lnTo>
                <a:cubicBezTo>
                  <a:pt x="3495" y="16687"/>
                  <a:pt x="3507" y="16653"/>
                  <a:pt x="3529" y="16653"/>
                </a:cubicBezTo>
                <a:close/>
                <a:moveTo>
                  <a:pt x="3258" y="16747"/>
                </a:moveTo>
                <a:cubicBezTo>
                  <a:pt x="3271" y="16747"/>
                  <a:pt x="3287" y="16752"/>
                  <a:pt x="3291" y="16760"/>
                </a:cubicBezTo>
                <a:cubicBezTo>
                  <a:pt x="3291" y="16766"/>
                  <a:pt x="3291" y="16766"/>
                  <a:pt x="3291" y="16772"/>
                </a:cubicBezTo>
                <a:cubicBezTo>
                  <a:pt x="3286" y="16777"/>
                  <a:pt x="3274" y="16795"/>
                  <a:pt x="3268" y="16812"/>
                </a:cubicBezTo>
                <a:lnTo>
                  <a:pt x="3263" y="16812"/>
                </a:lnTo>
                <a:cubicBezTo>
                  <a:pt x="3246" y="16812"/>
                  <a:pt x="3246" y="16823"/>
                  <a:pt x="3246" y="16840"/>
                </a:cubicBezTo>
                <a:cubicBezTo>
                  <a:pt x="3240" y="16834"/>
                  <a:pt x="3234" y="16829"/>
                  <a:pt x="3229" y="16812"/>
                </a:cubicBezTo>
                <a:cubicBezTo>
                  <a:pt x="3217" y="16795"/>
                  <a:pt x="3206" y="16789"/>
                  <a:pt x="3195" y="16783"/>
                </a:cubicBezTo>
                <a:cubicBezTo>
                  <a:pt x="3200" y="16777"/>
                  <a:pt x="3206" y="16766"/>
                  <a:pt x="3217" y="16755"/>
                </a:cubicBezTo>
                <a:lnTo>
                  <a:pt x="3223" y="16760"/>
                </a:lnTo>
                <a:lnTo>
                  <a:pt x="3246" y="16749"/>
                </a:lnTo>
                <a:cubicBezTo>
                  <a:pt x="3249" y="16748"/>
                  <a:pt x="3253" y="16747"/>
                  <a:pt x="3258" y="16747"/>
                </a:cubicBezTo>
                <a:close/>
                <a:moveTo>
                  <a:pt x="4261" y="16795"/>
                </a:moveTo>
                <a:lnTo>
                  <a:pt x="4261" y="16795"/>
                </a:lnTo>
                <a:cubicBezTo>
                  <a:pt x="4250" y="16817"/>
                  <a:pt x="4239" y="16846"/>
                  <a:pt x="4233" y="16863"/>
                </a:cubicBezTo>
                <a:cubicBezTo>
                  <a:pt x="4216" y="16840"/>
                  <a:pt x="4227" y="16817"/>
                  <a:pt x="4261" y="16795"/>
                </a:cubicBezTo>
                <a:close/>
                <a:moveTo>
                  <a:pt x="2725" y="16861"/>
                </a:moveTo>
                <a:cubicBezTo>
                  <a:pt x="2728" y="16861"/>
                  <a:pt x="2731" y="16862"/>
                  <a:pt x="2735" y="16863"/>
                </a:cubicBezTo>
                <a:cubicBezTo>
                  <a:pt x="2741" y="16868"/>
                  <a:pt x="2747" y="16891"/>
                  <a:pt x="2747" y="16902"/>
                </a:cubicBezTo>
                <a:cubicBezTo>
                  <a:pt x="2747" y="16925"/>
                  <a:pt x="2752" y="16953"/>
                  <a:pt x="2718" y="16959"/>
                </a:cubicBezTo>
                <a:cubicBezTo>
                  <a:pt x="2712" y="16959"/>
                  <a:pt x="2707" y="16965"/>
                  <a:pt x="2701" y="16970"/>
                </a:cubicBezTo>
                <a:cubicBezTo>
                  <a:pt x="2695" y="16959"/>
                  <a:pt x="2695" y="16948"/>
                  <a:pt x="2684" y="16948"/>
                </a:cubicBezTo>
                <a:cubicBezTo>
                  <a:pt x="2656" y="16936"/>
                  <a:pt x="2633" y="16919"/>
                  <a:pt x="2605" y="16914"/>
                </a:cubicBezTo>
                <a:lnTo>
                  <a:pt x="2599" y="16914"/>
                </a:lnTo>
                <a:cubicBezTo>
                  <a:pt x="2599" y="16908"/>
                  <a:pt x="2599" y="16908"/>
                  <a:pt x="2599" y="16908"/>
                </a:cubicBezTo>
                <a:lnTo>
                  <a:pt x="2661" y="16925"/>
                </a:lnTo>
                <a:cubicBezTo>
                  <a:pt x="2673" y="16925"/>
                  <a:pt x="2695" y="16914"/>
                  <a:pt x="2695" y="16902"/>
                </a:cubicBezTo>
                <a:cubicBezTo>
                  <a:pt x="2695" y="16874"/>
                  <a:pt x="2707" y="16861"/>
                  <a:pt x="2725" y="16861"/>
                </a:cubicBezTo>
                <a:close/>
                <a:moveTo>
                  <a:pt x="2440" y="16987"/>
                </a:moveTo>
                <a:cubicBezTo>
                  <a:pt x="2440" y="16999"/>
                  <a:pt x="2440" y="16999"/>
                  <a:pt x="2440" y="16999"/>
                </a:cubicBezTo>
                <a:cubicBezTo>
                  <a:pt x="2446" y="17004"/>
                  <a:pt x="2435" y="17015"/>
                  <a:pt x="2424" y="17021"/>
                </a:cubicBezTo>
                <a:lnTo>
                  <a:pt x="2424" y="17021"/>
                </a:lnTo>
                <a:cubicBezTo>
                  <a:pt x="2425" y="17011"/>
                  <a:pt x="2430" y="16998"/>
                  <a:pt x="2434" y="16993"/>
                </a:cubicBezTo>
                <a:cubicBezTo>
                  <a:pt x="2440" y="16987"/>
                  <a:pt x="2434" y="16987"/>
                  <a:pt x="2440" y="16987"/>
                </a:cubicBezTo>
                <a:close/>
                <a:moveTo>
                  <a:pt x="19960" y="16925"/>
                </a:moveTo>
                <a:cubicBezTo>
                  <a:pt x="19963" y="16925"/>
                  <a:pt x="19963" y="16930"/>
                  <a:pt x="19961" y="16936"/>
                </a:cubicBezTo>
                <a:cubicBezTo>
                  <a:pt x="19955" y="16953"/>
                  <a:pt x="19961" y="16965"/>
                  <a:pt x="19967" y="16970"/>
                </a:cubicBezTo>
                <a:cubicBezTo>
                  <a:pt x="19972" y="16970"/>
                  <a:pt x="19995" y="16987"/>
                  <a:pt x="19989" y="16999"/>
                </a:cubicBezTo>
                <a:cubicBezTo>
                  <a:pt x="19961" y="17010"/>
                  <a:pt x="19932" y="17027"/>
                  <a:pt x="19904" y="17033"/>
                </a:cubicBezTo>
                <a:cubicBezTo>
                  <a:pt x="19893" y="17033"/>
                  <a:pt x="19881" y="17021"/>
                  <a:pt x="19876" y="17010"/>
                </a:cubicBezTo>
                <a:cubicBezTo>
                  <a:pt x="19876" y="17004"/>
                  <a:pt x="19876" y="16982"/>
                  <a:pt x="19881" y="16982"/>
                </a:cubicBezTo>
                <a:lnTo>
                  <a:pt x="19927" y="16970"/>
                </a:lnTo>
                <a:cubicBezTo>
                  <a:pt x="19944" y="16936"/>
                  <a:pt x="19955" y="16925"/>
                  <a:pt x="19960" y="16925"/>
                </a:cubicBezTo>
                <a:close/>
                <a:moveTo>
                  <a:pt x="19697" y="17058"/>
                </a:moveTo>
                <a:cubicBezTo>
                  <a:pt x="19704" y="17058"/>
                  <a:pt x="19711" y="17061"/>
                  <a:pt x="19717" y="17067"/>
                </a:cubicBezTo>
                <a:cubicBezTo>
                  <a:pt x="19745" y="17090"/>
                  <a:pt x="19751" y="17112"/>
                  <a:pt x="19734" y="17124"/>
                </a:cubicBezTo>
                <a:cubicBezTo>
                  <a:pt x="19730" y="17127"/>
                  <a:pt x="19725" y="17129"/>
                  <a:pt x="19719" y="17129"/>
                </a:cubicBezTo>
                <a:cubicBezTo>
                  <a:pt x="19697" y="17129"/>
                  <a:pt x="19665" y="17109"/>
                  <a:pt x="19660" y="17095"/>
                </a:cubicBezTo>
                <a:cubicBezTo>
                  <a:pt x="19656" y="17078"/>
                  <a:pt x="19677" y="17058"/>
                  <a:pt x="19697" y="17058"/>
                </a:cubicBezTo>
                <a:close/>
                <a:moveTo>
                  <a:pt x="2118" y="17141"/>
                </a:moveTo>
                <a:cubicBezTo>
                  <a:pt x="2124" y="17141"/>
                  <a:pt x="2132" y="17148"/>
                  <a:pt x="2139" y="17163"/>
                </a:cubicBezTo>
                <a:cubicBezTo>
                  <a:pt x="2117" y="17180"/>
                  <a:pt x="2105" y="17209"/>
                  <a:pt x="2105" y="17214"/>
                </a:cubicBezTo>
                <a:cubicBezTo>
                  <a:pt x="2105" y="17220"/>
                  <a:pt x="2111" y="17220"/>
                  <a:pt x="2111" y="17226"/>
                </a:cubicBezTo>
                <a:cubicBezTo>
                  <a:pt x="2105" y="17231"/>
                  <a:pt x="2105" y="17237"/>
                  <a:pt x="2100" y="17243"/>
                </a:cubicBezTo>
                <a:cubicBezTo>
                  <a:pt x="2094" y="17231"/>
                  <a:pt x="2083" y="17226"/>
                  <a:pt x="2071" y="17220"/>
                </a:cubicBezTo>
                <a:lnTo>
                  <a:pt x="2066" y="17260"/>
                </a:lnTo>
                <a:cubicBezTo>
                  <a:pt x="2066" y="17277"/>
                  <a:pt x="2071" y="17294"/>
                  <a:pt x="2066" y="17305"/>
                </a:cubicBezTo>
                <a:lnTo>
                  <a:pt x="2054" y="17316"/>
                </a:lnTo>
                <a:cubicBezTo>
                  <a:pt x="2052" y="17318"/>
                  <a:pt x="2051" y="17319"/>
                  <a:pt x="2049" y="17319"/>
                </a:cubicBezTo>
                <a:cubicBezTo>
                  <a:pt x="2045" y="17319"/>
                  <a:pt x="2041" y="17316"/>
                  <a:pt x="2037" y="17316"/>
                </a:cubicBezTo>
                <a:cubicBezTo>
                  <a:pt x="2037" y="17294"/>
                  <a:pt x="2032" y="17265"/>
                  <a:pt x="2037" y="17260"/>
                </a:cubicBezTo>
                <a:cubicBezTo>
                  <a:pt x="2059" y="17233"/>
                  <a:pt x="2050" y="17174"/>
                  <a:pt x="2093" y="17174"/>
                </a:cubicBezTo>
                <a:cubicBezTo>
                  <a:pt x="2095" y="17174"/>
                  <a:pt x="2097" y="17174"/>
                  <a:pt x="2100" y="17175"/>
                </a:cubicBezTo>
                <a:cubicBezTo>
                  <a:pt x="2103" y="17153"/>
                  <a:pt x="2110" y="17141"/>
                  <a:pt x="2118" y="17141"/>
                </a:cubicBezTo>
                <a:close/>
                <a:moveTo>
                  <a:pt x="2120" y="17371"/>
                </a:moveTo>
                <a:cubicBezTo>
                  <a:pt x="2126" y="17371"/>
                  <a:pt x="2138" y="17376"/>
                  <a:pt x="2151" y="17385"/>
                </a:cubicBezTo>
                <a:cubicBezTo>
                  <a:pt x="2139" y="17396"/>
                  <a:pt x="2122" y="17402"/>
                  <a:pt x="2111" y="17402"/>
                </a:cubicBezTo>
                <a:lnTo>
                  <a:pt x="2094" y="17402"/>
                </a:lnTo>
                <a:cubicBezTo>
                  <a:pt x="2100" y="17390"/>
                  <a:pt x="2111" y="17379"/>
                  <a:pt x="2117" y="17373"/>
                </a:cubicBezTo>
                <a:cubicBezTo>
                  <a:pt x="2117" y="17372"/>
                  <a:pt x="2118" y="17371"/>
                  <a:pt x="2120" y="17371"/>
                </a:cubicBezTo>
                <a:close/>
                <a:moveTo>
                  <a:pt x="1717" y="17403"/>
                </a:moveTo>
                <a:cubicBezTo>
                  <a:pt x="1730" y="17403"/>
                  <a:pt x="1747" y="17408"/>
                  <a:pt x="1765" y="17419"/>
                </a:cubicBezTo>
                <a:lnTo>
                  <a:pt x="1731" y="17464"/>
                </a:lnTo>
                <a:cubicBezTo>
                  <a:pt x="1725" y="17470"/>
                  <a:pt x="1725" y="17470"/>
                  <a:pt x="1720" y="17475"/>
                </a:cubicBezTo>
                <a:cubicBezTo>
                  <a:pt x="1703" y="17464"/>
                  <a:pt x="1691" y="17458"/>
                  <a:pt x="1686" y="17453"/>
                </a:cubicBezTo>
                <a:cubicBezTo>
                  <a:pt x="1691" y="17447"/>
                  <a:pt x="1691" y="17436"/>
                  <a:pt x="1691" y="17430"/>
                </a:cubicBezTo>
                <a:cubicBezTo>
                  <a:pt x="1691" y="17411"/>
                  <a:pt x="1701" y="17403"/>
                  <a:pt x="1717" y="17403"/>
                </a:cubicBezTo>
                <a:close/>
                <a:moveTo>
                  <a:pt x="1918" y="17260"/>
                </a:moveTo>
                <a:cubicBezTo>
                  <a:pt x="1935" y="17260"/>
                  <a:pt x="1947" y="17260"/>
                  <a:pt x="1952" y="17265"/>
                </a:cubicBezTo>
                <a:cubicBezTo>
                  <a:pt x="1952" y="17265"/>
                  <a:pt x="1952" y="17271"/>
                  <a:pt x="1952" y="17271"/>
                </a:cubicBezTo>
                <a:cubicBezTo>
                  <a:pt x="1964" y="17294"/>
                  <a:pt x="1935" y="17334"/>
                  <a:pt x="1924" y="17339"/>
                </a:cubicBezTo>
                <a:cubicBezTo>
                  <a:pt x="1918" y="17345"/>
                  <a:pt x="1924" y="17345"/>
                  <a:pt x="1935" y="17351"/>
                </a:cubicBezTo>
                <a:cubicBezTo>
                  <a:pt x="1924" y="17379"/>
                  <a:pt x="1929" y="17430"/>
                  <a:pt x="1929" y="17470"/>
                </a:cubicBezTo>
                <a:cubicBezTo>
                  <a:pt x="1899" y="17440"/>
                  <a:pt x="1852" y="17405"/>
                  <a:pt x="1833" y="17405"/>
                </a:cubicBezTo>
                <a:cubicBezTo>
                  <a:pt x="1831" y="17405"/>
                  <a:pt x="1829" y="17406"/>
                  <a:pt x="1827" y="17407"/>
                </a:cubicBezTo>
                <a:cubicBezTo>
                  <a:pt x="1822" y="17424"/>
                  <a:pt x="1788" y="17464"/>
                  <a:pt x="1759" y="17498"/>
                </a:cubicBezTo>
                <a:lnTo>
                  <a:pt x="1754" y="17492"/>
                </a:lnTo>
                <a:cubicBezTo>
                  <a:pt x="1771" y="17481"/>
                  <a:pt x="1782" y="17464"/>
                  <a:pt x="1788" y="17453"/>
                </a:cubicBezTo>
                <a:cubicBezTo>
                  <a:pt x="1799" y="17430"/>
                  <a:pt x="1793" y="17402"/>
                  <a:pt x="1776" y="17385"/>
                </a:cubicBezTo>
                <a:lnTo>
                  <a:pt x="1771" y="17368"/>
                </a:lnTo>
                <a:cubicBezTo>
                  <a:pt x="1759" y="17345"/>
                  <a:pt x="1759" y="17311"/>
                  <a:pt x="1765" y="17294"/>
                </a:cubicBezTo>
                <a:cubicBezTo>
                  <a:pt x="1772" y="17283"/>
                  <a:pt x="1789" y="17277"/>
                  <a:pt x="1803" y="17277"/>
                </a:cubicBezTo>
                <a:cubicBezTo>
                  <a:pt x="1811" y="17277"/>
                  <a:pt x="1818" y="17278"/>
                  <a:pt x="1822" y="17282"/>
                </a:cubicBezTo>
                <a:cubicBezTo>
                  <a:pt x="1836" y="17299"/>
                  <a:pt x="1847" y="17308"/>
                  <a:pt x="1859" y="17308"/>
                </a:cubicBezTo>
                <a:cubicBezTo>
                  <a:pt x="1871" y="17308"/>
                  <a:pt x="1884" y="17299"/>
                  <a:pt x="1901" y="17282"/>
                </a:cubicBezTo>
                <a:lnTo>
                  <a:pt x="1918" y="17260"/>
                </a:lnTo>
                <a:close/>
                <a:moveTo>
                  <a:pt x="2803" y="17446"/>
                </a:moveTo>
                <a:cubicBezTo>
                  <a:pt x="2807" y="17446"/>
                  <a:pt x="2811" y="17449"/>
                  <a:pt x="2815" y="17458"/>
                </a:cubicBezTo>
                <a:cubicBezTo>
                  <a:pt x="2826" y="17475"/>
                  <a:pt x="2837" y="17498"/>
                  <a:pt x="2837" y="17509"/>
                </a:cubicBezTo>
                <a:lnTo>
                  <a:pt x="2826" y="17549"/>
                </a:lnTo>
                <a:cubicBezTo>
                  <a:pt x="2820" y="17555"/>
                  <a:pt x="2820" y="17566"/>
                  <a:pt x="2815" y="17572"/>
                </a:cubicBezTo>
                <a:cubicBezTo>
                  <a:pt x="2809" y="17572"/>
                  <a:pt x="2798" y="17566"/>
                  <a:pt x="2792" y="17560"/>
                </a:cubicBezTo>
                <a:lnTo>
                  <a:pt x="2758" y="17549"/>
                </a:lnTo>
                <a:cubicBezTo>
                  <a:pt x="2758" y="17543"/>
                  <a:pt x="2752" y="17543"/>
                  <a:pt x="2747" y="17543"/>
                </a:cubicBezTo>
                <a:cubicBezTo>
                  <a:pt x="2741" y="17521"/>
                  <a:pt x="2741" y="17492"/>
                  <a:pt x="2752" y="17470"/>
                </a:cubicBezTo>
                <a:lnTo>
                  <a:pt x="2781" y="17458"/>
                </a:lnTo>
                <a:cubicBezTo>
                  <a:pt x="2788" y="17458"/>
                  <a:pt x="2796" y="17446"/>
                  <a:pt x="2803" y="17446"/>
                </a:cubicBezTo>
                <a:close/>
                <a:moveTo>
                  <a:pt x="2517" y="17537"/>
                </a:moveTo>
                <a:cubicBezTo>
                  <a:pt x="2518" y="17537"/>
                  <a:pt x="2519" y="17537"/>
                  <a:pt x="2520" y="17538"/>
                </a:cubicBezTo>
                <a:lnTo>
                  <a:pt x="2571" y="17549"/>
                </a:lnTo>
                <a:cubicBezTo>
                  <a:pt x="2599" y="17555"/>
                  <a:pt x="2627" y="17566"/>
                  <a:pt x="2644" y="17577"/>
                </a:cubicBezTo>
                <a:cubicBezTo>
                  <a:pt x="2650" y="17589"/>
                  <a:pt x="2656" y="17612"/>
                  <a:pt x="2667" y="17629"/>
                </a:cubicBezTo>
                <a:cubicBezTo>
                  <a:pt x="2659" y="17633"/>
                  <a:pt x="2651" y="17637"/>
                  <a:pt x="2639" y="17637"/>
                </a:cubicBezTo>
                <a:cubicBezTo>
                  <a:pt x="2634" y="17637"/>
                  <a:pt x="2628" y="17636"/>
                  <a:pt x="2622" y="17634"/>
                </a:cubicBezTo>
                <a:lnTo>
                  <a:pt x="2588" y="17629"/>
                </a:lnTo>
                <a:cubicBezTo>
                  <a:pt x="2559" y="17623"/>
                  <a:pt x="2531" y="17612"/>
                  <a:pt x="2503" y="17595"/>
                </a:cubicBezTo>
                <a:cubicBezTo>
                  <a:pt x="2497" y="17595"/>
                  <a:pt x="2491" y="17566"/>
                  <a:pt x="2491" y="17555"/>
                </a:cubicBezTo>
                <a:cubicBezTo>
                  <a:pt x="2496" y="17550"/>
                  <a:pt x="2509" y="17537"/>
                  <a:pt x="2517" y="17537"/>
                </a:cubicBezTo>
                <a:close/>
                <a:moveTo>
                  <a:pt x="2747" y="17589"/>
                </a:moveTo>
                <a:lnTo>
                  <a:pt x="2747" y="17595"/>
                </a:lnTo>
                <a:cubicBezTo>
                  <a:pt x="2758" y="17612"/>
                  <a:pt x="2747" y="17634"/>
                  <a:pt x="2741" y="17640"/>
                </a:cubicBezTo>
                <a:cubicBezTo>
                  <a:pt x="2741" y="17623"/>
                  <a:pt x="2741" y="17606"/>
                  <a:pt x="2747" y="17589"/>
                </a:cubicBezTo>
                <a:close/>
                <a:moveTo>
                  <a:pt x="2251" y="17566"/>
                </a:moveTo>
                <a:cubicBezTo>
                  <a:pt x="2259" y="17566"/>
                  <a:pt x="2268" y="17572"/>
                  <a:pt x="2276" y="17583"/>
                </a:cubicBezTo>
                <a:cubicBezTo>
                  <a:pt x="2271" y="17581"/>
                  <a:pt x="2267" y="17580"/>
                  <a:pt x="2264" y="17580"/>
                </a:cubicBezTo>
                <a:cubicBezTo>
                  <a:pt x="2247" y="17580"/>
                  <a:pt x="2236" y="17598"/>
                  <a:pt x="2236" y="17612"/>
                </a:cubicBezTo>
                <a:cubicBezTo>
                  <a:pt x="2231" y="17622"/>
                  <a:pt x="2192" y="17642"/>
                  <a:pt x="2168" y="17645"/>
                </a:cubicBezTo>
                <a:lnTo>
                  <a:pt x="2168" y="17645"/>
                </a:lnTo>
                <a:cubicBezTo>
                  <a:pt x="2180" y="17633"/>
                  <a:pt x="2225" y="17589"/>
                  <a:pt x="2242" y="17572"/>
                </a:cubicBezTo>
                <a:cubicBezTo>
                  <a:pt x="2244" y="17568"/>
                  <a:pt x="2247" y="17566"/>
                  <a:pt x="2251" y="17566"/>
                </a:cubicBezTo>
                <a:close/>
                <a:moveTo>
                  <a:pt x="2355" y="17532"/>
                </a:moveTo>
                <a:lnTo>
                  <a:pt x="2372" y="17538"/>
                </a:lnTo>
                <a:cubicBezTo>
                  <a:pt x="2389" y="17543"/>
                  <a:pt x="2406" y="17572"/>
                  <a:pt x="2417" y="17600"/>
                </a:cubicBezTo>
                <a:cubicBezTo>
                  <a:pt x="2429" y="17634"/>
                  <a:pt x="2429" y="17646"/>
                  <a:pt x="2429" y="17651"/>
                </a:cubicBezTo>
                <a:cubicBezTo>
                  <a:pt x="2412" y="17651"/>
                  <a:pt x="2383" y="17640"/>
                  <a:pt x="2372" y="17623"/>
                </a:cubicBezTo>
                <a:cubicBezTo>
                  <a:pt x="2366" y="17617"/>
                  <a:pt x="2361" y="17612"/>
                  <a:pt x="2355" y="17612"/>
                </a:cubicBezTo>
                <a:cubicBezTo>
                  <a:pt x="2349" y="17606"/>
                  <a:pt x="2338" y="17595"/>
                  <a:pt x="2332" y="17595"/>
                </a:cubicBezTo>
                <a:cubicBezTo>
                  <a:pt x="2321" y="17589"/>
                  <a:pt x="2332" y="17560"/>
                  <a:pt x="2355" y="17532"/>
                </a:cubicBezTo>
                <a:close/>
                <a:moveTo>
                  <a:pt x="2281" y="17595"/>
                </a:moveTo>
                <a:cubicBezTo>
                  <a:pt x="2287" y="17612"/>
                  <a:pt x="2298" y="17629"/>
                  <a:pt x="2304" y="17651"/>
                </a:cubicBezTo>
                <a:lnTo>
                  <a:pt x="2242" y="17663"/>
                </a:lnTo>
                <a:cubicBezTo>
                  <a:pt x="2247" y="17651"/>
                  <a:pt x="2264" y="17629"/>
                  <a:pt x="2281" y="17595"/>
                </a:cubicBezTo>
                <a:close/>
                <a:moveTo>
                  <a:pt x="2096" y="17630"/>
                </a:moveTo>
                <a:cubicBezTo>
                  <a:pt x="2101" y="17630"/>
                  <a:pt x="2105" y="17631"/>
                  <a:pt x="2105" y="17634"/>
                </a:cubicBezTo>
                <a:cubicBezTo>
                  <a:pt x="2117" y="17640"/>
                  <a:pt x="2117" y="17657"/>
                  <a:pt x="2122" y="17668"/>
                </a:cubicBezTo>
                <a:lnTo>
                  <a:pt x="2122" y="17680"/>
                </a:lnTo>
                <a:cubicBezTo>
                  <a:pt x="2117" y="17685"/>
                  <a:pt x="2117" y="17697"/>
                  <a:pt x="2111" y="17708"/>
                </a:cubicBezTo>
                <a:cubicBezTo>
                  <a:pt x="2111" y="17708"/>
                  <a:pt x="2111" y="17702"/>
                  <a:pt x="2111" y="17702"/>
                </a:cubicBezTo>
                <a:cubicBezTo>
                  <a:pt x="2100" y="17680"/>
                  <a:pt x="2088" y="17651"/>
                  <a:pt x="2083" y="17634"/>
                </a:cubicBezTo>
                <a:cubicBezTo>
                  <a:pt x="2086" y="17631"/>
                  <a:pt x="2091" y="17630"/>
                  <a:pt x="2096" y="17630"/>
                </a:cubicBezTo>
                <a:close/>
                <a:moveTo>
                  <a:pt x="2491" y="17685"/>
                </a:moveTo>
                <a:cubicBezTo>
                  <a:pt x="2497" y="17691"/>
                  <a:pt x="2503" y="17708"/>
                  <a:pt x="2508" y="17736"/>
                </a:cubicBezTo>
                <a:lnTo>
                  <a:pt x="2503" y="17736"/>
                </a:lnTo>
                <a:cubicBezTo>
                  <a:pt x="2503" y="17736"/>
                  <a:pt x="2486" y="17714"/>
                  <a:pt x="2486" y="17708"/>
                </a:cubicBezTo>
                <a:cubicBezTo>
                  <a:pt x="2486" y="17697"/>
                  <a:pt x="2491" y="17691"/>
                  <a:pt x="2491" y="17685"/>
                </a:cubicBezTo>
                <a:close/>
                <a:moveTo>
                  <a:pt x="2366" y="17674"/>
                </a:moveTo>
                <a:lnTo>
                  <a:pt x="2372" y="17680"/>
                </a:lnTo>
                <a:cubicBezTo>
                  <a:pt x="2378" y="17685"/>
                  <a:pt x="2361" y="17736"/>
                  <a:pt x="2355" y="17753"/>
                </a:cubicBezTo>
                <a:cubicBezTo>
                  <a:pt x="2353" y="17757"/>
                  <a:pt x="2349" y="17759"/>
                  <a:pt x="2342" y="17759"/>
                </a:cubicBezTo>
                <a:cubicBezTo>
                  <a:pt x="2329" y="17759"/>
                  <a:pt x="2308" y="17751"/>
                  <a:pt x="2281" y="17736"/>
                </a:cubicBezTo>
                <a:cubicBezTo>
                  <a:pt x="2293" y="17731"/>
                  <a:pt x="2304" y="17725"/>
                  <a:pt x="2310" y="17725"/>
                </a:cubicBezTo>
                <a:lnTo>
                  <a:pt x="2344" y="17708"/>
                </a:lnTo>
                <a:lnTo>
                  <a:pt x="2349" y="17708"/>
                </a:lnTo>
                <a:cubicBezTo>
                  <a:pt x="2361" y="17708"/>
                  <a:pt x="2366" y="17691"/>
                  <a:pt x="2366" y="17674"/>
                </a:cubicBezTo>
                <a:close/>
                <a:moveTo>
                  <a:pt x="1794" y="18089"/>
                </a:moveTo>
                <a:lnTo>
                  <a:pt x="1794" y="18089"/>
                </a:lnTo>
                <a:cubicBezTo>
                  <a:pt x="1791" y="18098"/>
                  <a:pt x="1788" y="18110"/>
                  <a:pt x="1788" y="18116"/>
                </a:cubicBezTo>
                <a:lnTo>
                  <a:pt x="1792" y="18121"/>
                </a:lnTo>
                <a:lnTo>
                  <a:pt x="1792" y="18121"/>
                </a:lnTo>
                <a:lnTo>
                  <a:pt x="1793" y="18111"/>
                </a:lnTo>
                <a:cubicBezTo>
                  <a:pt x="1794" y="18103"/>
                  <a:pt x="1794" y="18096"/>
                  <a:pt x="1794" y="18089"/>
                </a:cubicBezTo>
                <a:close/>
                <a:moveTo>
                  <a:pt x="926" y="18174"/>
                </a:moveTo>
                <a:cubicBezTo>
                  <a:pt x="930" y="18174"/>
                  <a:pt x="934" y="18176"/>
                  <a:pt x="937" y="18179"/>
                </a:cubicBezTo>
                <a:cubicBezTo>
                  <a:pt x="959" y="18202"/>
                  <a:pt x="954" y="18219"/>
                  <a:pt x="937" y="18224"/>
                </a:cubicBezTo>
                <a:lnTo>
                  <a:pt x="920" y="18224"/>
                </a:lnTo>
                <a:cubicBezTo>
                  <a:pt x="885" y="18224"/>
                  <a:pt x="891" y="18241"/>
                  <a:pt x="908" y="18264"/>
                </a:cubicBezTo>
                <a:cubicBezTo>
                  <a:pt x="914" y="18270"/>
                  <a:pt x="885" y="18315"/>
                  <a:pt x="880" y="18315"/>
                </a:cubicBezTo>
                <a:cubicBezTo>
                  <a:pt x="846" y="18309"/>
                  <a:pt x="806" y="18292"/>
                  <a:pt x="772" y="18275"/>
                </a:cubicBezTo>
                <a:cubicBezTo>
                  <a:pt x="772" y="18270"/>
                  <a:pt x="766" y="18253"/>
                  <a:pt x="772" y="18247"/>
                </a:cubicBezTo>
                <a:cubicBezTo>
                  <a:pt x="778" y="18236"/>
                  <a:pt x="789" y="18224"/>
                  <a:pt x="795" y="18224"/>
                </a:cubicBezTo>
                <a:lnTo>
                  <a:pt x="817" y="18230"/>
                </a:lnTo>
                <a:cubicBezTo>
                  <a:pt x="837" y="18225"/>
                  <a:pt x="898" y="18174"/>
                  <a:pt x="926" y="18174"/>
                </a:cubicBezTo>
                <a:close/>
                <a:moveTo>
                  <a:pt x="1476" y="18046"/>
                </a:moveTo>
                <a:cubicBezTo>
                  <a:pt x="1480" y="18046"/>
                  <a:pt x="1483" y="18049"/>
                  <a:pt x="1487" y="18054"/>
                </a:cubicBezTo>
                <a:lnTo>
                  <a:pt x="1498" y="18065"/>
                </a:lnTo>
                <a:lnTo>
                  <a:pt x="1510" y="18082"/>
                </a:lnTo>
                <a:cubicBezTo>
                  <a:pt x="1520" y="18098"/>
                  <a:pt x="1496" y="18134"/>
                  <a:pt x="1479" y="18134"/>
                </a:cubicBezTo>
                <a:cubicBezTo>
                  <a:pt x="1478" y="18134"/>
                  <a:pt x="1477" y="18134"/>
                  <a:pt x="1476" y="18134"/>
                </a:cubicBezTo>
                <a:cubicBezTo>
                  <a:pt x="1464" y="18134"/>
                  <a:pt x="1396" y="18196"/>
                  <a:pt x="1402" y="18224"/>
                </a:cubicBezTo>
                <a:cubicBezTo>
                  <a:pt x="1407" y="18236"/>
                  <a:pt x="1407" y="18247"/>
                  <a:pt x="1407" y="18253"/>
                </a:cubicBezTo>
                <a:cubicBezTo>
                  <a:pt x="1399" y="18240"/>
                  <a:pt x="1366" y="18222"/>
                  <a:pt x="1345" y="18222"/>
                </a:cubicBezTo>
                <a:cubicBezTo>
                  <a:pt x="1337" y="18222"/>
                  <a:pt x="1331" y="18224"/>
                  <a:pt x="1328" y="18230"/>
                </a:cubicBezTo>
                <a:cubicBezTo>
                  <a:pt x="1317" y="18253"/>
                  <a:pt x="1254" y="18304"/>
                  <a:pt x="1237" y="18315"/>
                </a:cubicBezTo>
                <a:cubicBezTo>
                  <a:pt x="1236" y="18316"/>
                  <a:pt x="1235" y="18316"/>
                  <a:pt x="1234" y="18316"/>
                </a:cubicBezTo>
                <a:cubicBezTo>
                  <a:pt x="1212" y="18316"/>
                  <a:pt x="1192" y="18217"/>
                  <a:pt x="1192" y="18179"/>
                </a:cubicBezTo>
                <a:cubicBezTo>
                  <a:pt x="1192" y="18149"/>
                  <a:pt x="1237" y="18116"/>
                  <a:pt x="1264" y="18116"/>
                </a:cubicBezTo>
                <a:cubicBezTo>
                  <a:pt x="1273" y="18116"/>
                  <a:pt x="1280" y="18119"/>
                  <a:pt x="1283" y="18128"/>
                </a:cubicBezTo>
                <a:cubicBezTo>
                  <a:pt x="1286" y="18137"/>
                  <a:pt x="1293" y="18141"/>
                  <a:pt x="1301" y="18141"/>
                </a:cubicBezTo>
                <a:cubicBezTo>
                  <a:pt x="1323" y="18141"/>
                  <a:pt x="1353" y="18116"/>
                  <a:pt x="1345" y="18099"/>
                </a:cubicBezTo>
                <a:cubicBezTo>
                  <a:pt x="1342" y="18086"/>
                  <a:pt x="1347" y="18078"/>
                  <a:pt x="1357" y="18078"/>
                </a:cubicBezTo>
                <a:cubicBezTo>
                  <a:pt x="1364" y="18078"/>
                  <a:pt x="1374" y="18081"/>
                  <a:pt x="1385" y="18088"/>
                </a:cubicBezTo>
                <a:lnTo>
                  <a:pt x="1407" y="18094"/>
                </a:lnTo>
                <a:cubicBezTo>
                  <a:pt x="1412" y="18095"/>
                  <a:pt x="1417" y="18096"/>
                  <a:pt x="1421" y="18096"/>
                </a:cubicBezTo>
                <a:cubicBezTo>
                  <a:pt x="1433" y="18096"/>
                  <a:pt x="1445" y="18091"/>
                  <a:pt x="1453" y="18082"/>
                </a:cubicBezTo>
                <a:lnTo>
                  <a:pt x="1464" y="18077"/>
                </a:lnTo>
                <a:cubicBezTo>
                  <a:pt x="1464" y="18058"/>
                  <a:pt x="1469" y="18046"/>
                  <a:pt x="1476" y="18046"/>
                </a:cubicBezTo>
                <a:close/>
                <a:moveTo>
                  <a:pt x="21111" y="18347"/>
                </a:moveTo>
                <a:cubicBezTo>
                  <a:pt x="21126" y="18347"/>
                  <a:pt x="21139" y="18358"/>
                  <a:pt x="21147" y="18377"/>
                </a:cubicBezTo>
                <a:cubicBezTo>
                  <a:pt x="21152" y="18411"/>
                  <a:pt x="21078" y="18497"/>
                  <a:pt x="21058" y="18497"/>
                </a:cubicBezTo>
                <a:cubicBezTo>
                  <a:pt x="21057" y="18497"/>
                  <a:pt x="21056" y="18497"/>
                  <a:pt x="21056" y="18497"/>
                </a:cubicBezTo>
                <a:cubicBezTo>
                  <a:pt x="21033" y="18491"/>
                  <a:pt x="21022" y="18480"/>
                  <a:pt x="21028" y="18468"/>
                </a:cubicBezTo>
                <a:lnTo>
                  <a:pt x="21033" y="18463"/>
                </a:lnTo>
                <a:cubicBezTo>
                  <a:pt x="21050" y="18446"/>
                  <a:pt x="21067" y="18440"/>
                  <a:pt x="21079" y="18423"/>
                </a:cubicBezTo>
                <a:cubicBezTo>
                  <a:pt x="21084" y="18417"/>
                  <a:pt x="21073" y="18383"/>
                  <a:pt x="21079" y="18372"/>
                </a:cubicBezTo>
                <a:lnTo>
                  <a:pt x="21084" y="18355"/>
                </a:lnTo>
                <a:lnTo>
                  <a:pt x="21090" y="18355"/>
                </a:lnTo>
                <a:cubicBezTo>
                  <a:pt x="21097" y="18349"/>
                  <a:pt x="21104" y="18347"/>
                  <a:pt x="21111" y="18347"/>
                </a:cubicBezTo>
                <a:close/>
                <a:moveTo>
                  <a:pt x="21443" y="18700"/>
                </a:moveTo>
                <a:cubicBezTo>
                  <a:pt x="21453" y="18700"/>
                  <a:pt x="21461" y="18704"/>
                  <a:pt x="21464" y="18712"/>
                </a:cubicBezTo>
                <a:cubicBezTo>
                  <a:pt x="21470" y="18741"/>
                  <a:pt x="21481" y="18814"/>
                  <a:pt x="21481" y="18843"/>
                </a:cubicBezTo>
                <a:cubicBezTo>
                  <a:pt x="21485" y="18856"/>
                  <a:pt x="21478" y="18864"/>
                  <a:pt x="21467" y="18864"/>
                </a:cubicBezTo>
                <a:cubicBezTo>
                  <a:pt x="21460" y="18864"/>
                  <a:pt x="21451" y="18861"/>
                  <a:pt x="21442" y="18854"/>
                </a:cubicBezTo>
                <a:lnTo>
                  <a:pt x="21425" y="18854"/>
                </a:lnTo>
                <a:cubicBezTo>
                  <a:pt x="21408" y="18854"/>
                  <a:pt x="21391" y="18877"/>
                  <a:pt x="21374" y="18877"/>
                </a:cubicBezTo>
                <a:lnTo>
                  <a:pt x="21300" y="18888"/>
                </a:lnTo>
                <a:cubicBezTo>
                  <a:pt x="21310" y="18819"/>
                  <a:pt x="21324" y="18771"/>
                  <a:pt x="21335" y="18771"/>
                </a:cubicBezTo>
                <a:cubicBezTo>
                  <a:pt x="21337" y="18771"/>
                  <a:pt x="21338" y="18772"/>
                  <a:pt x="21340" y="18775"/>
                </a:cubicBezTo>
                <a:lnTo>
                  <a:pt x="21340" y="18769"/>
                </a:lnTo>
                <a:cubicBezTo>
                  <a:pt x="21341" y="18773"/>
                  <a:pt x="21344" y="18774"/>
                  <a:pt x="21347" y="18774"/>
                </a:cubicBezTo>
                <a:cubicBezTo>
                  <a:pt x="21360" y="18774"/>
                  <a:pt x="21385" y="18753"/>
                  <a:pt x="21385" y="18735"/>
                </a:cubicBezTo>
                <a:cubicBezTo>
                  <a:pt x="21389" y="18719"/>
                  <a:pt x="21421" y="18700"/>
                  <a:pt x="21443" y="18700"/>
                </a:cubicBezTo>
                <a:close/>
                <a:moveTo>
                  <a:pt x="1998" y="18582"/>
                </a:moveTo>
                <a:cubicBezTo>
                  <a:pt x="2020" y="18582"/>
                  <a:pt x="2088" y="18593"/>
                  <a:pt x="2088" y="18593"/>
                </a:cubicBezTo>
                <a:cubicBezTo>
                  <a:pt x="2088" y="18599"/>
                  <a:pt x="2071" y="18599"/>
                  <a:pt x="2049" y="18604"/>
                </a:cubicBezTo>
                <a:lnTo>
                  <a:pt x="2049" y="18599"/>
                </a:lnTo>
                <a:lnTo>
                  <a:pt x="2032" y="18610"/>
                </a:lnTo>
                <a:lnTo>
                  <a:pt x="1958" y="18650"/>
                </a:lnTo>
                <a:cubicBezTo>
                  <a:pt x="1947" y="18753"/>
                  <a:pt x="1988" y="18815"/>
                  <a:pt x="2002" y="18815"/>
                </a:cubicBezTo>
                <a:cubicBezTo>
                  <a:pt x="2002" y="18815"/>
                  <a:pt x="2003" y="18815"/>
                  <a:pt x="2003" y="18814"/>
                </a:cubicBezTo>
                <a:cubicBezTo>
                  <a:pt x="2008" y="18811"/>
                  <a:pt x="2013" y="18810"/>
                  <a:pt x="2018" y="18810"/>
                </a:cubicBezTo>
                <a:cubicBezTo>
                  <a:pt x="2029" y="18810"/>
                  <a:pt x="2039" y="18818"/>
                  <a:pt x="2043" y="18826"/>
                </a:cubicBezTo>
                <a:lnTo>
                  <a:pt x="2043" y="18831"/>
                </a:lnTo>
                <a:lnTo>
                  <a:pt x="2026" y="18877"/>
                </a:lnTo>
                <a:cubicBezTo>
                  <a:pt x="2016" y="18903"/>
                  <a:pt x="1999" y="18916"/>
                  <a:pt x="1981" y="18916"/>
                </a:cubicBezTo>
                <a:cubicBezTo>
                  <a:pt x="1967" y="18916"/>
                  <a:pt x="1953" y="18908"/>
                  <a:pt x="1941" y="18894"/>
                </a:cubicBezTo>
                <a:lnTo>
                  <a:pt x="1918" y="18865"/>
                </a:lnTo>
                <a:cubicBezTo>
                  <a:pt x="1901" y="18848"/>
                  <a:pt x="1884" y="18831"/>
                  <a:pt x="1873" y="18809"/>
                </a:cubicBezTo>
                <a:cubicBezTo>
                  <a:pt x="1856" y="18780"/>
                  <a:pt x="1918" y="18763"/>
                  <a:pt x="1878" y="18735"/>
                </a:cubicBezTo>
                <a:cubicBezTo>
                  <a:pt x="1878" y="18729"/>
                  <a:pt x="1884" y="18712"/>
                  <a:pt x="1890" y="18707"/>
                </a:cubicBezTo>
                <a:lnTo>
                  <a:pt x="1935" y="18667"/>
                </a:lnTo>
                <a:cubicBezTo>
                  <a:pt x="1941" y="18621"/>
                  <a:pt x="1969" y="18582"/>
                  <a:pt x="1998" y="18582"/>
                </a:cubicBezTo>
                <a:close/>
                <a:moveTo>
                  <a:pt x="783" y="19365"/>
                </a:moveTo>
                <a:lnTo>
                  <a:pt x="783" y="19365"/>
                </a:lnTo>
                <a:cubicBezTo>
                  <a:pt x="789" y="19365"/>
                  <a:pt x="783" y="19382"/>
                  <a:pt x="778" y="19399"/>
                </a:cubicBezTo>
                <a:lnTo>
                  <a:pt x="778" y="19410"/>
                </a:lnTo>
                <a:lnTo>
                  <a:pt x="783" y="19456"/>
                </a:lnTo>
                <a:cubicBezTo>
                  <a:pt x="775" y="19468"/>
                  <a:pt x="760" y="19472"/>
                  <a:pt x="743" y="19472"/>
                </a:cubicBezTo>
                <a:cubicBezTo>
                  <a:pt x="715" y="19472"/>
                  <a:pt x="682" y="19461"/>
                  <a:pt x="664" y="19461"/>
                </a:cubicBezTo>
                <a:cubicBezTo>
                  <a:pt x="642" y="19461"/>
                  <a:pt x="613" y="19444"/>
                  <a:pt x="607" y="19427"/>
                </a:cubicBezTo>
                <a:lnTo>
                  <a:pt x="607" y="19404"/>
                </a:lnTo>
                <a:cubicBezTo>
                  <a:pt x="607" y="19404"/>
                  <a:pt x="622" y="19397"/>
                  <a:pt x="634" y="19397"/>
                </a:cubicBezTo>
                <a:cubicBezTo>
                  <a:pt x="637" y="19397"/>
                  <a:pt x="639" y="19398"/>
                  <a:pt x="642" y="19399"/>
                </a:cubicBezTo>
                <a:cubicBezTo>
                  <a:pt x="662" y="19404"/>
                  <a:pt x="686" y="19422"/>
                  <a:pt x="708" y="19422"/>
                </a:cubicBezTo>
                <a:cubicBezTo>
                  <a:pt x="710" y="19422"/>
                  <a:pt x="713" y="19422"/>
                  <a:pt x="715" y="19421"/>
                </a:cubicBezTo>
                <a:cubicBezTo>
                  <a:pt x="738" y="19416"/>
                  <a:pt x="761" y="19387"/>
                  <a:pt x="783" y="19365"/>
                </a:cubicBezTo>
                <a:close/>
                <a:moveTo>
                  <a:pt x="511" y="19263"/>
                </a:moveTo>
                <a:cubicBezTo>
                  <a:pt x="517" y="19263"/>
                  <a:pt x="551" y="19316"/>
                  <a:pt x="585" y="19393"/>
                </a:cubicBezTo>
                <a:lnTo>
                  <a:pt x="579" y="19461"/>
                </a:lnTo>
                <a:cubicBezTo>
                  <a:pt x="579" y="19473"/>
                  <a:pt x="568" y="19490"/>
                  <a:pt x="562" y="19490"/>
                </a:cubicBezTo>
                <a:cubicBezTo>
                  <a:pt x="551" y="19490"/>
                  <a:pt x="534" y="19484"/>
                  <a:pt x="534" y="19473"/>
                </a:cubicBezTo>
                <a:lnTo>
                  <a:pt x="528" y="19427"/>
                </a:lnTo>
                <a:cubicBezTo>
                  <a:pt x="517" y="19370"/>
                  <a:pt x="511" y="19285"/>
                  <a:pt x="511" y="19268"/>
                </a:cubicBezTo>
                <a:cubicBezTo>
                  <a:pt x="510" y="19265"/>
                  <a:pt x="510" y="19263"/>
                  <a:pt x="511" y="19263"/>
                </a:cubicBezTo>
                <a:close/>
                <a:moveTo>
                  <a:pt x="21978" y="19710"/>
                </a:moveTo>
                <a:cubicBezTo>
                  <a:pt x="21981" y="19710"/>
                  <a:pt x="21983" y="19710"/>
                  <a:pt x="21986" y="19711"/>
                </a:cubicBezTo>
                <a:cubicBezTo>
                  <a:pt x="22018" y="19716"/>
                  <a:pt x="22063" y="19769"/>
                  <a:pt x="22075" y="19769"/>
                </a:cubicBezTo>
                <a:cubicBezTo>
                  <a:pt x="22076" y="19769"/>
                  <a:pt x="22077" y="19769"/>
                  <a:pt x="22077" y="19768"/>
                </a:cubicBezTo>
                <a:cubicBezTo>
                  <a:pt x="22078" y="19767"/>
                  <a:pt x="22078" y="19766"/>
                  <a:pt x="22078" y="19766"/>
                </a:cubicBezTo>
                <a:lnTo>
                  <a:pt x="22078" y="19766"/>
                </a:lnTo>
                <a:cubicBezTo>
                  <a:pt x="22084" y="19766"/>
                  <a:pt x="22088" y="19831"/>
                  <a:pt x="22077" y="19841"/>
                </a:cubicBezTo>
                <a:cubicBezTo>
                  <a:pt x="22076" y="19843"/>
                  <a:pt x="22074" y="19844"/>
                  <a:pt x="22072" y="19844"/>
                </a:cubicBezTo>
                <a:cubicBezTo>
                  <a:pt x="22052" y="19844"/>
                  <a:pt x="21995" y="19787"/>
                  <a:pt x="21975" y="19756"/>
                </a:cubicBezTo>
                <a:cubicBezTo>
                  <a:pt x="21955" y="19731"/>
                  <a:pt x="21957" y="19710"/>
                  <a:pt x="21978" y="19710"/>
                </a:cubicBezTo>
                <a:close/>
                <a:moveTo>
                  <a:pt x="381" y="19762"/>
                </a:moveTo>
                <a:lnTo>
                  <a:pt x="398" y="19773"/>
                </a:lnTo>
                <a:lnTo>
                  <a:pt x="409" y="19785"/>
                </a:lnTo>
                <a:cubicBezTo>
                  <a:pt x="437" y="19785"/>
                  <a:pt x="420" y="19858"/>
                  <a:pt x="409" y="19881"/>
                </a:cubicBezTo>
                <a:cubicBezTo>
                  <a:pt x="402" y="19892"/>
                  <a:pt x="395" y="19897"/>
                  <a:pt x="388" y="19897"/>
                </a:cubicBezTo>
                <a:cubicBezTo>
                  <a:pt x="376" y="19897"/>
                  <a:pt x="363" y="19883"/>
                  <a:pt x="352" y="19858"/>
                </a:cubicBezTo>
                <a:lnTo>
                  <a:pt x="341" y="19841"/>
                </a:lnTo>
                <a:lnTo>
                  <a:pt x="324" y="19807"/>
                </a:lnTo>
                <a:cubicBezTo>
                  <a:pt x="341" y="19790"/>
                  <a:pt x="364" y="19768"/>
                  <a:pt x="381" y="19762"/>
                </a:cubicBezTo>
                <a:close/>
                <a:moveTo>
                  <a:pt x="22344" y="19819"/>
                </a:moveTo>
                <a:cubicBezTo>
                  <a:pt x="22365" y="19819"/>
                  <a:pt x="22401" y="19831"/>
                  <a:pt x="22426" y="19831"/>
                </a:cubicBezTo>
                <a:cubicBezTo>
                  <a:pt x="22429" y="19831"/>
                  <a:pt x="22432" y="19830"/>
                  <a:pt x="22435" y="19830"/>
                </a:cubicBezTo>
                <a:cubicBezTo>
                  <a:pt x="22437" y="19829"/>
                  <a:pt x="22439" y="19829"/>
                  <a:pt x="22442" y="19829"/>
                </a:cubicBezTo>
                <a:cubicBezTo>
                  <a:pt x="22465" y="19829"/>
                  <a:pt x="22473" y="19856"/>
                  <a:pt x="22457" y="19892"/>
                </a:cubicBezTo>
                <a:lnTo>
                  <a:pt x="22440" y="19926"/>
                </a:lnTo>
                <a:lnTo>
                  <a:pt x="22429" y="19949"/>
                </a:lnTo>
                <a:cubicBezTo>
                  <a:pt x="22406" y="19943"/>
                  <a:pt x="22372" y="19932"/>
                  <a:pt x="22361" y="19932"/>
                </a:cubicBezTo>
                <a:cubicBezTo>
                  <a:pt x="22350" y="19932"/>
                  <a:pt x="22327" y="19858"/>
                  <a:pt x="22327" y="19830"/>
                </a:cubicBezTo>
                <a:cubicBezTo>
                  <a:pt x="22327" y="19821"/>
                  <a:pt x="22334" y="19819"/>
                  <a:pt x="22344" y="19819"/>
                </a:cubicBezTo>
                <a:close/>
                <a:moveTo>
                  <a:pt x="21930" y="19814"/>
                </a:moveTo>
                <a:cubicBezTo>
                  <a:pt x="21934" y="19814"/>
                  <a:pt x="21938" y="19815"/>
                  <a:pt x="21941" y="19819"/>
                </a:cubicBezTo>
                <a:lnTo>
                  <a:pt x="21952" y="19824"/>
                </a:lnTo>
                <a:cubicBezTo>
                  <a:pt x="21981" y="19853"/>
                  <a:pt x="21992" y="19898"/>
                  <a:pt x="22037" y="19909"/>
                </a:cubicBezTo>
                <a:lnTo>
                  <a:pt x="22071" y="19909"/>
                </a:lnTo>
                <a:cubicBezTo>
                  <a:pt x="22071" y="19955"/>
                  <a:pt x="22032" y="20017"/>
                  <a:pt x="21986" y="20046"/>
                </a:cubicBezTo>
                <a:lnTo>
                  <a:pt x="21958" y="19983"/>
                </a:lnTo>
                <a:lnTo>
                  <a:pt x="21952" y="19983"/>
                </a:lnTo>
                <a:cubicBezTo>
                  <a:pt x="21969" y="19966"/>
                  <a:pt x="21952" y="19932"/>
                  <a:pt x="21918" y="19909"/>
                </a:cubicBezTo>
                <a:lnTo>
                  <a:pt x="21913" y="19915"/>
                </a:lnTo>
                <a:lnTo>
                  <a:pt x="21879" y="19955"/>
                </a:lnTo>
                <a:cubicBezTo>
                  <a:pt x="21867" y="19921"/>
                  <a:pt x="21884" y="19847"/>
                  <a:pt x="21896" y="19830"/>
                </a:cubicBezTo>
                <a:lnTo>
                  <a:pt x="21901" y="19836"/>
                </a:lnTo>
                <a:cubicBezTo>
                  <a:pt x="21909" y="19823"/>
                  <a:pt x="21921" y="19814"/>
                  <a:pt x="21930" y="19814"/>
                </a:cubicBezTo>
                <a:close/>
                <a:moveTo>
                  <a:pt x="22355" y="20006"/>
                </a:moveTo>
                <a:cubicBezTo>
                  <a:pt x="22361" y="20006"/>
                  <a:pt x="22378" y="20034"/>
                  <a:pt x="22389" y="20068"/>
                </a:cubicBezTo>
                <a:lnTo>
                  <a:pt x="22406" y="20097"/>
                </a:lnTo>
                <a:lnTo>
                  <a:pt x="22435" y="20131"/>
                </a:lnTo>
                <a:cubicBezTo>
                  <a:pt x="22423" y="20139"/>
                  <a:pt x="22409" y="20143"/>
                  <a:pt x="22396" y="20143"/>
                </a:cubicBezTo>
                <a:cubicBezTo>
                  <a:pt x="22382" y="20143"/>
                  <a:pt x="22369" y="20139"/>
                  <a:pt x="22361" y="20131"/>
                </a:cubicBezTo>
                <a:cubicBezTo>
                  <a:pt x="22344" y="20119"/>
                  <a:pt x="22315" y="20040"/>
                  <a:pt x="22321" y="20023"/>
                </a:cubicBezTo>
                <a:cubicBezTo>
                  <a:pt x="22327" y="20012"/>
                  <a:pt x="22355" y="20006"/>
                  <a:pt x="22355" y="20006"/>
                </a:cubicBezTo>
                <a:close/>
                <a:moveTo>
                  <a:pt x="3948" y="20226"/>
                </a:moveTo>
                <a:cubicBezTo>
                  <a:pt x="3949" y="20226"/>
                  <a:pt x="3949" y="20226"/>
                  <a:pt x="3949" y="20227"/>
                </a:cubicBezTo>
                <a:cubicBezTo>
                  <a:pt x="3955" y="20244"/>
                  <a:pt x="3961" y="20278"/>
                  <a:pt x="3961" y="20312"/>
                </a:cubicBezTo>
                <a:lnTo>
                  <a:pt x="3932" y="20307"/>
                </a:lnTo>
                <a:lnTo>
                  <a:pt x="3893" y="20295"/>
                </a:lnTo>
                <a:cubicBezTo>
                  <a:pt x="3886" y="20324"/>
                  <a:pt x="3882" y="20338"/>
                  <a:pt x="3880" y="20338"/>
                </a:cubicBezTo>
                <a:cubicBezTo>
                  <a:pt x="3878" y="20338"/>
                  <a:pt x="3879" y="20330"/>
                  <a:pt x="3881" y="20312"/>
                </a:cubicBezTo>
                <a:cubicBezTo>
                  <a:pt x="3886" y="20271"/>
                  <a:pt x="3938" y="20226"/>
                  <a:pt x="3948" y="20226"/>
                </a:cubicBezTo>
                <a:close/>
                <a:moveTo>
                  <a:pt x="3162" y="20229"/>
                </a:moveTo>
                <a:cubicBezTo>
                  <a:pt x="3165" y="20229"/>
                  <a:pt x="3168" y="20230"/>
                  <a:pt x="3172" y="20233"/>
                </a:cubicBezTo>
                <a:lnTo>
                  <a:pt x="3189" y="20238"/>
                </a:lnTo>
                <a:lnTo>
                  <a:pt x="3206" y="20244"/>
                </a:lnTo>
                <a:cubicBezTo>
                  <a:pt x="3234" y="20244"/>
                  <a:pt x="3217" y="20312"/>
                  <a:pt x="3206" y="20341"/>
                </a:cubicBezTo>
                <a:cubicBezTo>
                  <a:pt x="3201" y="20353"/>
                  <a:pt x="3195" y="20359"/>
                  <a:pt x="3189" y="20359"/>
                </a:cubicBezTo>
                <a:cubicBezTo>
                  <a:pt x="3180" y="20359"/>
                  <a:pt x="3170" y="20349"/>
                  <a:pt x="3161" y="20329"/>
                </a:cubicBezTo>
                <a:cubicBezTo>
                  <a:pt x="3151" y="20304"/>
                  <a:pt x="3140" y="20229"/>
                  <a:pt x="3162" y="20229"/>
                </a:cubicBezTo>
                <a:close/>
                <a:moveTo>
                  <a:pt x="3626" y="20216"/>
                </a:moveTo>
                <a:cubicBezTo>
                  <a:pt x="3643" y="20221"/>
                  <a:pt x="3700" y="20284"/>
                  <a:pt x="3711" y="20312"/>
                </a:cubicBezTo>
                <a:cubicBezTo>
                  <a:pt x="3724" y="20330"/>
                  <a:pt x="3691" y="20363"/>
                  <a:pt x="3667" y="20363"/>
                </a:cubicBezTo>
                <a:cubicBezTo>
                  <a:pt x="3659" y="20363"/>
                  <a:pt x="3653" y="20360"/>
                  <a:pt x="3649" y="20352"/>
                </a:cubicBezTo>
                <a:cubicBezTo>
                  <a:pt x="3641" y="20340"/>
                  <a:pt x="3631" y="20334"/>
                  <a:pt x="3619" y="20334"/>
                </a:cubicBezTo>
                <a:cubicBezTo>
                  <a:pt x="3603" y="20334"/>
                  <a:pt x="3585" y="20344"/>
                  <a:pt x="3569" y="20363"/>
                </a:cubicBezTo>
                <a:lnTo>
                  <a:pt x="3552" y="20363"/>
                </a:lnTo>
                <a:lnTo>
                  <a:pt x="3518" y="20352"/>
                </a:lnTo>
                <a:cubicBezTo>
                  <a:pt x="3522" y="20315"/>
                  <a:pt x="3535" y="20296"/>
                  <a:pt x="3554" y="20296"/>
                </a:cubicBezTo>
                <a:cubicBezTo>
                  <a:pt x="3568" y="20296"/>
                  <a:pt x="3585" y="20305"/>
                  <a:pt x="3603" y="20324"/>
                </a:cubicBezTo>
                <a:lnTo>
                  <a:pt x="3626" y="20221"/>
                </a:lnTo>
                <a:lnTo>
                  <a:pt x="3626" y="20216"/>
                </a:lnTo>
                <a:close/>
                <a:moveTo>
                  <a:pt x="4160" y="20252"/>
                </a:moveTo>
                <a:cubicBezTo>
                  <a:pt x="4169" y="20252"/>
                  <a:pt x="4179" y="20255"/>
                  <a:pt x="4182" y="20261"/>
                </a:cubicBezTo>
                <a:lnTo>
                  <a:pt x="4193" y="20278"/>
                </a:lnTo>
                <a:cubicBezTo>
                  <a:pt x="4188" y="20301"/>
                  <a:pt x="4171" y="20352"/>
                  <a:pt x="4148" y="20386"/>
                </a:cubicBezTo>
                <a:lnTo>
                  <a:pt x="4120" y="20409"/>
                </a:lnTo>
                <a:cubicBezTo>
                  <a:pt x="4120" y="20410"/>
                  <a:pt x="4119" y="20410"/>
                  <a:pt x="4118" y="20410"/>
                </a:cubicBezTo>
                <a:cubicBezTo>
                  <a:pt x="4112" y="20410"/>
                  <a:pt x="4096" y="20401"/>
                  <a:pt x="4091" y="20392"/>
                </a:cubicBezTo>
                <a:cubicBezTo>
                  <a:pt x="4091" y="20386"/>
                  <a:pt x="4091" y="20363"/>
                  <a:pt x="4103" y="20352"/>
                </a:cubicBezTo>
                <a:lnTo>
                  <a:pt x="4108" y="20341"/>
                </a:lnTo>
                <a:cubicBezTo>
                  <a:pt x="4125" y="20335"/>
                  <a:pt x="4120" y="20301"/>
                  <a:pt x="4103" y="20261"/>
                </a:cubicBezTo>
                <a:lnTo>
                  <a:pt x="4142" y="20256"/>
                </a:lnTo>
                <a:cubicBezTo>
                  <a:pt x="4147" y="20253"/>
                  <a:pt x="4154" y="20252"/>
                  <a:pt x="4160" y="20252"/>
                </a:cubicBezTo>
                <a:close/>
                <a:moveTo>
                  <a:pt x="4295" y="20305"/>
                </a:moveTo>
                <a:cubicBezTo>
                  <a:pt x="4297" y="20305"/>
                  <a:pt x="4299" y="20305"/>
                  <a:pt x="4301" y="20307"/>
                </a:cubicBezTo>
                <a:lnTo>
                  <a:pt x="4301" y="20318"/>
                </a:lnTo>
                <a:lnTo>
                  <a:pt x="4301" y="20358"/>
                </a:lnTo>
                <a:cubicBezTo>
                  <a:pt x="4288" y="20397"/>
                  <a:pt x="4269" y="20422"/>
                  <a:pt x="4252" y="20422"/>
                </a:cubicBezTo>
                <a:cubicBezTo>
                  <a:pt x="4247" y="20422"/>
                  <a:pt x="4243" y="20420"/>
                  <a:pt x="4239" y="20414"/>
                </a:cubicBezTo>
                <a:cubicBezTo>
                  <a:pt x="4223" y="20399"/>
                  <a:pt x="4266" y="20305"/>
                  <a:pt x="4295" y="20305"/>
                </a:cubicBezTo>
                <a:close/>
                <a:moveTo>
                  <a:pt x="1912" y="20341"/>
                </a:moveTo>
                <a:cubicBezTo>
                  <a:pt x="1915" y="20341"/>
                  <a:pt x="1920" y="20343"/>
                  <a:pt x="1924" y="20346"/>
                </a:cubicBezTo>
                <a:lnTo>
                  <a:pt x="1947" y="20369"/>
                </a:lnTo>
                <a:lnTo>
                  <a:pt x="1952" y="20380"/>
                </a:lnTo>
                <a:cubicBezTo>
                  <a:pt x="1964" y="20397"/>
                  <a:pt x="1958" y="20420"/>
                  <a:pt x="1941" y="20426"/>
                </a:cubicBezTo>
                <a:lnTo>
                  <a:pt x="1947" y="20426"/>
                </a:lnTo>
                <a:lnTo>
                  <a:pt x="1929" y="20431"/>
                </a:lnTo>
                <a:lnTo>
                  <a:pt x="1912" y="20443"/>
                </a:lnTo>
                <a:cubicBezTo>
                  <a:pt x="1907" y="20446"/>
                  <a:pt x="1901" y="20447"/>
                  <a:pt x="1896" y="20447"/>
                </a:cubicBezTo>
                <a:cubicBezTo>
                  <a:pt x="1882" y="20447"/>
                  <a:pt x="1873" y="20435"/>
                  <a:pt x="1873" y="20414"/>
                </a:cubicBezTo>
                <a:cubicBezTo>
                  <a:pt x="1873" y="20390"/>
                  <a:pt x="1889" y="20341"/>
                  <a:pt x="1912" y="20341"/>
                </a:cubicBezTo>
                <a:close/>
                <a:moveTo>
                  <a:pt x="1793" y="20170"/>
                </a:moveTo>
                <a:lnTo>
                  <a:pt x="1810" y="20187"/>
                </a:lnTo>
                <a:lnTo>
                  <a:pt x="1822" y="20193"/>
                </a:lnTo>
                <a:cubicBezTo>
                  <a:pt x="1827" y="20221"/>
                  <a:pt x="1839" y="20324"/>
                  <a:pt x="1833" y="20358"/>
                </a:cubicBezTo>
                <a:lnTo>
                  <a:pt x="1827" y="20358"/>
                </a:lnTo>
                <a:cubicBezTo>
                  <a:pt x="1822" y="20386"/>
                  <a:pt x="1788" y="20454"/>
                  <a:pt x="1776" y="20471"/>
                </a:cubicBezTo>
                <a:cubicBezTo>
                  <a:pt x="1771" y="20488"/>
                  <a:pt x="1754" y="20494"/>
                  <a:pt x="1754" y="20494"/>
                </a:cubicBezTo>
                <a:cubicBezTo>
                  <a:pt x="1748" y="20488"/>
                  <a:pt x="1754" y="20465"/>
                  <a:pt x="1759" y="20443"/>
                </a:cubicBezTo>
                <a:cubicBezTo>
                  <a:pt x="1771" y="20420"/>
                  <a:pt x="1765" y="20335"/>
                  <a:pt x="1765" y="20301"/>
                </a:cubicBezTo>
                <a:lnTo>
                  <a:pt x="1759" y="20273"/>
                </a:lnTo>
                <a:lnTo>
                  <a:pt x="1754" y="20250"/>
                </a:lnTo>
                <a:cubicBezTo>
                  <a:pt x="1765" y="20227"/>
                  <a:pt x="1782" y="20193"/>
                  <a:pt x="1793" y="20170"/>
                </a:cubicBezTo>
                <a:close/>
                <a:moveTo>
                  <a:pt x="18128" y="20424"/>
                </a:moveTo>
                <a:cubicBezTo>
                  <a:pt x="18151" y="20424"/>
                  <a:pt x="18184" y="20479"/>
                  <a:pt x="18179" y="20505"/>
                </a:cubicBezTo>
                <a:cubicBezTo>
                  <a:pt x="18176" y="20514"/>
                  <a:pt x="18170" y="20517"/>
                  <a:pt x="18163" y="20517"/>
                </a:cubicBezTo>
                <a:cubicBezTo>
                  <a:pt x="18146" y="20517"/>
                  <a:pt x="18123" y="20498"/>
                  <a:pt x="18111" y="20482"/>
                </a:cubicBezTo>
                <a:cubicBezTo>
                  <a:pt x="18100" y="20465"/>
                  <a:pt x="18100" y="20437"/>
                  <a:pt x="18123" y="20426"/>
                </a:cubicBezTo>
                <a:cubicBezTo>
                  <a:pt x="18124" y="20425"/>
                  <a:pt x="18126" y="20424"/>
                  <a:pt x="18128" y="20424"/>
                </a:cubicBezTo>
                <a:close/>
                <a:moveTo>
                  <a:pt x="16653" y="20482"/>
                </a:moveTo>
                <a:cubicBezTo>
                  <a:pt x="16676" y="20482"/>
                  <a:pt x="16698" y="20505"/>
                  <a:pt x="16710" y="20528"/>
                </a:cubicBezTo>
                <a:lnTo>
                  <a:pt x="16687" y="20545"/>
                </a:lnTo>
                <a:lnTo>
                  <a:pt x="16653" y="20579"/>
                </a:lnTo>
                <a:cubicBezTo>
                  <a:pt x="16670" y="20607"/>
                  <a:pt x="16664" y="20636"/>
                  <a:pt x="16647" y="20653"/>
                </a:cubicBezTo>
                <a:lnTo>
                  <a:pt x="16647" y="20647"/>
                </a:lnTo>
                <a:lnTo>
                  <a:pt x="16630" y="20658"/>
                </a:lnTo>
                <a:lnTo>
                  <a:pt x="16619" y="20664"/>
                </a:lnTo>
                <a:cubicBezTo>
                  <a:pt x="16602" y="20664"/>
                  <a:pt x="16591" y="20641"/>
                  <a:pt x="16591" y="20636"/>
                </a:cubicBezTo>
                <a:cubicBezTo>
                  <a:pt x="16591" y="20624"/>
                  <a:pt x="16591" y="20602"/>
                  <a:pt x="16591" y="20585"/>
                </a:cubicBezTo>
                <a:lnTo>
                  <a:pt x="16585" y="20568"/>
                </a:lnTo>
                <a:cubicBezTo>
                  <a:pt x="16579" y="20528"/>
                  <a:pt x="16602" y="20488"/>
                  <a:pt x="16630" y="20482"/>
                </a:cubicBezTo>
                <a:close/>
                <a:moveTo>
                  <a:pt x="16818" y="20534"/>
                </a:moveTo>
                <a:lnTo>
                  <a:pt x="16857" y="20573"/>
                </a:lnTo>
                <a:cubicBezTo>
                  <a:pt x="16874" y="20590"/>
                  <a:pt x="16880" y="20624"/>
                  <a:pt x="16857" y="20636"/>
                </a:cubicBezTo>
                <a:cubicBezTo>
                  <a:pt x="16840" y="20647"/>
                  <a:pt x="16818" y="20658"/>
                  <a:pt x="16795" y="20670"/>
                </a:cubicBezTo>
                <a:lnTo>
                  <a:pt x="16784" y="20670"/>
                </a:lnTo>
                <a:cubicBezTo>
                  <a:pt x="16761" y="20670"/>
                  <a:pt x="16749" y="20658"/>
                  <a:pt x="16755" y="20647"/>
                </a:cubicBezTo>
                <a:cubicBezTo>
                  <a:pt x="16761" y="20630"/>
                  <a:pt x="16795" y="20573"/>
                  <a:pt x="16818" y="20534"/>
                </a:cubicBezTo>
                <a:close/>
                <a:moveTo>
                  <a:pt x="19282" y="20553"/>
                </a:moveTo>
                <a:cubicBezTo>
                  <a:pt x="19293" y="20553"/>
                  <a:pt x="19303" y="20559"/>
                  <a:pt x="19308" y="20585"/>
                </a:cubicBezTo>
                <a:cubicBezTo>
                  <a:pt x="19320" y="20613"/>
                  <a:pt x="19342" y="20630"/>
                  <a:pt x="19365" y="20647"/>
                </a:cubicBezTo>
                <a:lnTo>
                  <a:pt x="19399" y="20664"/>
                </a:lnTo>
                <a:cubicBezTo>
                  <a:pt x="19399" y="20678"/>
                  <a:pt x="19391" y="20684"/>
                  <a:pt x="19377" y="20684"/>
                </a:cubicBezTo>
                <a:cubicBezTo>
                  <a:pt x="19356" y="20684"/>
                  <a:pt x="19323" y="20671"/>
                  <a:pt x="19286" y="20647"/>
                </a:cubicBezTo>
                <a:lnTo>
                  <a:pt x="19235" y="20602"/>
                </a:lnTo>
                <a:cubicBezTo>
                  <a:pt x="19235" y="20602"/>
                  <a:pt x="19246" y="20556"/>
                  <a:pt x="19252" y="20556"/>
                </a:cubicBezTo>
                <a:cubicBezTo>
                  <a:pt x="19253" y="20557"/>
                  <a:pt x="19255" y="20557"/>
                  <a:pt x="19257" y="20557"/>
                </a:cubicBezTo>
                <a:cubicBezTo>
                  <a:pt x="19265" y="20557"/>
                  <a:pt x="19274" y="20553"/>
                  <a:pt x="19282" y="20553"/>
                </a:cubicBezTo>
                <a:close/>
                <a:moveTo>
                  <a:pt x="21062" y="20494"/>
                </a:moveTo>
                <a:lnTo>
                  <a:pt x="21101" y="20539"/>
                </a:lnTo>
                <a:lnTo>
                  <a:pt x="21107" y="20545"/>
                </a:lnTo>
                <a:cubicBezTo>
                  <a:pt x="21113" y="20543"/>
                  <a:pt x="21119" y="20541"/>
                  <a:pt x="21125" y="20541"/>
                </a:cubicBezTo>
                <a:cubicBezTo>
                  <a:pt x="21146" y="20541"/>
                  <a:pt x="21166" y="20558"/>
                  <a:pt x="21175" y="20585"/>
                </a:cubicBezTo>
                <a:lnTo>
                  <a:pt x="21181" y="20585"/>
                </a:lnTo>
                <a:lnTo>
                  <a:pt x="21186" y="20619"/>
                </a:lnTo>
                <a:cubicBezTo>
                  <a:pt x="21192" y="20624"/>
                  <a:pt x="21198" y="20636"/>
                  <a:pt x="21203" y="20641"/>
                </a:cubicBezTo>
                <a:lnTo>
                  <a:pt x="21220" y="20653"/>
                </a:lnTo>
                <a:cubicBezTo>
                  <a:pt x="21243" y="20670"/>
                  <a:pt x="21254" y="20692"/>
                  <a:pt x="21243" y="20709"/>
                </a:cubicBezTo>
                <a:lnTo>
                  <a:pt x="21237" y="20704"/>
                </a:lnTo>
                <a:lnTo>
                  <a:pt x="21203" y="20687"/>
                </a:lnTo>
                <a:cubicBezTo>
                  <a:pt x="21195" y="20689"/>
                  <a:pt x="21186" y="20691"/>
                  <a:pt x="21177" y="20691"/>
                </a:cubicBezTo>
                <a:cubicBezTo>
                  <a:pt x="21147" y="20691"/>
                  <a:pt x="21116" y="20680"/>
                  <a:pt x="21107" y="20675"/>
                </a:cubicBezTo>
                <a:cubicBezTo>
                  <a:pt x="21096" y="20664"/>
                  <a:pt x="21113" y="20624"/>
                  <a:pt x="21124" y="20613"/>
                </a:cubicBezTo>
                <a:cubicBezTo>
                  <a:pt x="21135" y="20602"/>
                  <a:pt x="21090" y="20579"/>
                  <a:pt x="21073" y="20573"/>
                </a:cubicBezTo>
                <a:cubicBezTo>
                  <a:pt x="21056" y="20573"/>
                  <a:pt x="21050" y="20534"/>
                  <a:pt x="21062" y="20494"/>
                </a:cubicBezTo>
                <a:close/>
                <a:moveTo>
                  <a:pt x="21320" y="20488"/>
                </a:moveTo>
                <a:cubicBezTo>
                  <a:pt x="21345" y="20488"/>
                  <a:pt x="21381" y="20501"/>
                  <a:pt x="21402" y="20505"/>
                </a:cubicBezTo>
                <a:cubicBezTo>
                  <a:pt x="21425" y="20505"/>
                  <a:pt x="21470" y="20641"/>
                  <a:pt x="21442" y="20675"/>
                </a:cubicBezTo>
                <a:cubicBezTo>
                  <a:pt x="21419" y="20709"/>
                  <a:pt x="21357" y="20704"/>
                  <a:pt x="21340" y="20721"/>
                </a:cubicBezTo>
                <a:cubicBezTo>
                  <a:pt x="21338" y="20722"/>
                  <a:pt x="21337" y="20723"/>
                  <a:pt x="21336" y="20723"/>
                </a:cubicBezTo>
                <a:cubicBezTo>
                  <a:pt x="21323" y="20723"/>
                  <a:pt x="21323" y="20638"/>
                  <a:pt x="21328" y="20602"/>
                </a:cubicBezTo>
                <a:cubicBezTo>
                  <a:pt x="21333" y="20571"/>
                  <a:pt x="21329" y="20550"/>
                  <a:pt x="21312" y="20550"/>
                </a:cubicBezTo>
                <a:cubicBezTo>
                  <a:pt x="21310" y="20550"/>
                  <a:pt x="21308" y="20550"/>
                  <a:pt x="21306" y="20551"/>
                </a:cubicBezTo>
                <a:cubicBezTo>
                  <a:pt x="21292" y="20560"/>
                  <a:pt x="21259" y="20569"/>
                  <a:pt x="21247" y="20569"/>
                </a:cubicBezTo>
                <a:cubicBezTo>
                  <a:pt x="21245" y="20569"/>
                  <a:pt x="21243" y="20569"/>
                  <a:pt x="21243" y="20568"/>
                </a:cubicBezTo>
                <a:cubicBezTo>
                  <a:pt x="21243" y="20562"/>
                  <a:pt x="21283" y="20517"/>
                  <a:pt x="21300" y="20494"/>
                </a:cubicBezTo>
                <a:cubicBezTo>
                  <a:pt x="21304" y="20489"/>
                  <a:pt x="21312" y="20488"/>
                  <a:pt x="21320" y="20488"/>
                </a:cubicBezTo>
                <a:close/>
                <a:moveTo>
                  <a:pt x="16371" y="20667"/>
                </a:moveTo>
                <a:cubicBezTo>
                  <a:pt x="16379" y="20667"/>
                  <a:pt x="16388" y="20669"/>
                  <a:pt x="16398" y="20675"/>
                </a:cubicBezTo>
                <a:lnTo>
                  <a:pt x="16409" y="20681"/>
                </a:lnTo>
                <a:cubicBezTo>
                  <a:pt x="16420" y="20704"/>
                  <a:pt x="16415" y="20738"/>
                  <a:pt x="16386" y="20760"/>
                </a:cubicBezTo>
                <a:lnTo>
                  <a:pt x="16369" y="20760"/>
                </a:lnTo>
                <a:cubicBezTo>
                  <a:pt x="16354" y="20760"/>
                  <a:pt x="16337" y="20767"/>
                  <a:pt x="16321" y="20767"/>
                </a:cubicBezTo>
                <a:cubicBezTo>
                  <a:pt x="16306" y="20767"/>
                  <a:pt x="16292" y="20762"/>
                  <a:pt x="16279" y="20743"/>
                </a:cubicBezTo>
                <a:cubicBezTo>
                  <a:pt x="16279" y="20738"/>
                  <a:pt x="16279" y="20715"/>
                  <a:pt x="16284" y="20715"/>
                </a:cubicBezTo>
                <a:cubicBezTo>
                  <a:pt x="16316" y="20702"/>
                  <a:pt x="16340" y="20667"/>
                  <a:pt x="16371" y="20667"/>
                </a:cubicBezTo>
                <a:close/>
                <a:moveTo>
                  <a:pt x="5531" y="20799"/>
                </a:moveTo>
                <a:cubicBezTo>
                  <a:pt x="5547" y="20799"/>
                  <a:pt x="5564" y="20814"/>
                  <a:pt x="5572" y="20834"/>
                </a:cubicBezTo>
                <a:lnTo>
                  <a:pt x="5583" y="20863"/>
                </a:lnTo>
                <a:lnTo>
                  <a:pt x="5595" y="20880"/>
                </a:lnTo>
                <a:cubicBezTo>
                  <a:pt x="5598" y="20899"/>
                  <a:pt x="5596" y="20909"/>
                  <a:pt x="5589" y="20909"/>
                </a:cubicBezTo>
                <a:cubicBezTo>
                  <a:pt x="5584" y="20909"/>
                  <a:pt x="5576" y="20903"/>
                  <a:pt x="5566" y="20891"/>
                </a:cubicBezTo>
                <a:lnTo>
                  <a:pt x="5544" y="20885"/>
                </a:lnTo>
                <a:lnTo>
                  <a:pt x="5515" y="20874"/>
                </a:lnTo>
                <a:cubicBezTo>
                  <a:pt x="5513" y="20874"/>
                  <a:pt x="5511" y="20874"/>
                  <a:pt x="5509" y="20874"/>
                </a:cubicBezTo>
                <a:cubicBezTo>
                  <a:pt x="5467" y="20874"/>
                  <a:pt x="5494" y="20822"/>
                  <a:pt x="5515" y="20806"/>
                </a:cubicBezTo>
                <a:cubicBezTo>
                  <a:pt x="5520" y="20801"/>
                  <a:pt x="5526" y="20799"/>
                  <a:pt x="5531" y="20799"/>
                </a:cubicBezTo>
                <a:close/>
                <a:moveTo>
                  <a:pt x="10313" y="20771"/>
                </a:moveTo>
                <a:cubicBezTo>
                  <a:pt x="10315" y="20771"/>
                  <a:pt x="10318" y="20771"/>
                  <a:pt x="10321" y="20772"/>
                </a:cubicBezTo>
                <a:cubicBezTo>
                  <a:pt x="10338" y="20778"/>
                  <a:pt x="10389" y="20846"/>
                  <a:pt x="10372" y="20885"/>
                </a:cubicBezTo>
                <a:cubicBezTo>
                  <a:pt x="10365" y="20908"/>
                  <a:pt x="10357" y="20920"/>
                  <a:pt x="10350" y="20920"/>
                </a:cubicBezTo>
                <a:cubicBezTo>
                  <a:pt x="10345" y="20920"/>
                  <a:pt x="10340" y="20914"/>
                  <a:pt x="10338" y="20902"/>
                </a:cubicBezTo>
                <a:lnTo>
                  <a:pt x="10338" y="20880"/>
                </a:lnTo>
                <a:cubicBezTo>
                  <a:pt x="10344" y="20840"/>
                  <a:pt x="10332" y="20817"/>
                  <a:pt x="10298" y="20812"/>
                </a:cubicBezTo>
                <a:lnTo>
                  <a:pt x="10293" y="20812"/>
                </a:lnTo>
                <a:cubicBezTo>
                  <a:pt x="10288" y="20787"/>
                  <a:pt x="10296" y="20771"/>
                  <a:pt x="10313" y="20771"/>
                </a:cubicBezTo>
                <a:close/>
                <a:moveTo>
                  <a:pt x="4134" y="20691"/>
                </a:moveTo>
                <a:cubicBezTo>
                  <a:pt x="4142" y="20691"/>
                  <a:pt x="4159" y="20705"/>
                  <a:pt x="4159" y="20709"/>
                </a:cubicBezTo>
                <a:lnTo>
                  <a:pt x="4154" y="20760"/>
                </a:lnTo>
                <a:cubicBezTo>
                  <a:pt x="4176" y="20806"/>
                  <a:pt x="4216" y="20919"/>
                  <a:pt x="4199" y="20931"/>
                </a:cubicBezTo>
                <a:cubicBezTo>
                  <a:pt x="4197" y="20933"/>
                  <a:pt x="4195" y="20934"/>
                  <a:pt x="4193" y="20934"/>
                </a:cubicBezTo>
                <a:cubicBezTo>
                  <a:pt x="4180" y="20934"/>
                  <a:pt x="4157" y="20893"/>
                  <a:pt x="4142" y="20834"/>
                </a:cubicBezTo>
                <a:lnTo>
                  <a:pt x="4040" y="20851"/>
                </a:lnTo>
                <a:lnTo>
                  <a:pt x="4023" y="20851"/>
                </a:lnTo>
                <a:cubicBezTo>
                  <a:pt x="4023" y="20834"/>
                  <a:pt x="4051" y="20755"/>
                  <a:pt x="4040" y="20743"/>
                </a:cubicBezTo>
                <a:cubicBezTo>
                  <a:pt x="4023" y="20726"/>
                  <a:pt x="4012" y="20704"/>
                  <a:pt x="4017" y="20698"/>
                </a:cubicBezTo>
                <a:lnTo>
                  <a:pt x="4034" y="20692"/>
                </a:lnTo>
                <a:cubicBezTo>
                  <a:pt x="4036" y="20692"/>
                  <a:pt x="4037" y="20692"/>
                  <a:pt x="4038" y="20692"/>
                </a:cubicBezTo>
                <a:cubicBezTo>
                  <a:pt x="4060" y="20692"/>
                  <a:pt x="4086" y="20733"/>
                  <a:pt x="4086" y="20749"/>
                </a:cubicBezTo>
                <a:cubicBezTo>
                  <a:pt x="4090" y="20763"/>
                  <a:pt x="4095" y="20773"/>
                  <a:pt x="4103" y="20773"/>
                </a:cubicBezTo>
                <a:cubicBezTo>
                  <a:pt x="4104" y="20773"/>
                  <a:pt x="4106" y="20773"/>
                  <a:pt x="4108" y="20772"/>
                </a:cubicBezTo>
                <a:lnTo>
                  <a:pt x="4108" y="20766"/>
                </a:lnTo>
                <a:cubicBezTo>
                  <a:pt x="4114" y="20755"/>
                  <a:pt x="4108" y="20738"/>
                  <a:pt x="4108" y="20721"/>
                </a:cubicBezTo>
                <a:cubicBezTo>
                  <a:pt x="4114" y="20709"/>
                  <a:pt x="4120" y="20692"/>
                  <a:pt x="4131" y="20692"/>
                </a:cubicBezTo>
                <a:cubicBezTo>
                  <a:pt x="4132" y="20692"/>
                  <a:pt x="4133" y="20691"/>
                  <a:pt x="4134" y="20691"/>
                </a:cubicBezTo>
                <a:close/>
                <a:moveTo>
                  <a:pt x="10644" y="20851"/>
                </a:moveTo>
                <a:cubicBezTo>
                  <a:pt x="10673" y="20880"/>
                  <a:pt x="10701" y="20931"/>
                  <a:pt x="10707" y="20948"/>
                </a:cubicBezTo>
                <a:cubicBezTo>
                  <a:pt x="10714" y="20954"/>
                  <a:pt x="10710" y="20957"/>
                  <a:pt x="10701" y="20957"/>
                </a:cubicBezTo>
                <a:cubicBezTo>
                  <a:pt x="10694" y="20957"/>
                  <a:pt x="10685" y="20956"/>
                  <a:pt x="10673" y="20953"/>
                </a:cubicBezTo>
                <a:cubicBezTo>
                  <a:pt x="10650" y="20942"/>
                  <a:pt x="10554" y="20948"/>
                  <a:pt x="10542" y="20936"/>
                </a:cubicBezTo>
                <a:cubicBezTo>
                  <a:pt x="10531" y="20919"/>
                  <a:pt x="10542" y="20885"/>
                  <a:pt x="10576" y="20857"/>
                </a:cubicBezTo>
                <a:lnTo>
                  <a:pt x="10576" y="20863"/>
                </a:lnTo>
                <a:cubicBezTo>
                  <a:pt x="10586" y="20875"/>
                  <a:pt x="10594" y="20880"/>
                  <a:pt x="10602" y="20880"/>
                </a:cubicBezTo>
                <a:cubicBezTo>
                  <a:pt x="10611" y="20880"/>
                  <a:pt x="10620" y="20872"/>
                  <a:pt x="10633" y="20863"/>
                </a:cubicBezTo>
                <a:lnTo>
                  <a:pt x="10644" y="20851"/>
                </a:lnTo>
                <a:close/>
                <a:moveTo>
                  <a:pt x="3683" y="20823"/>
                </a:moveTo>
                <a:cubicBezTo>
                  <a:pt x="3700" y="20823"/>
                  <a:pt x="3762" y="20840"/>
                  <a:pt x="3751" y="20868"/>
                </a:cubicBezTo>
                <a:lnTo>
                  <a:pt x="3751" y="20885"/>
                </a:lnTo>
                <a:lnTo>
                  <a:pt x="3751" y="20908"/>
                </a:lnTo>
                <a:cubicBezTo>
                  <a:pt x="3756" y="20931"/>
                  <a:pt x="3751" y="20959"/>
                  <a:pt x="3739" y="20982"/>
                </a:cubicBezTo>
                <a:lnTo>
                  <a:pt x="3722" y="20976"/>
                </a:lnTo>
                <a:cubicBezTo>
                  <a:pt x="3711" y="20976"/>
                  <a:pt x="3700" y="20959"/>
                  <a:pt x="3694" y="20948"/>
                </a:cubicBezTo>
                <a:lnTo>
                  <a:pt x="3654" y="20891"/>
                </a:lnTo>
                <a:cubicBezTo>
                  <a:pt x="3649" y="20851"/>
                  <a:pt x="3660" y="20823"/>
                  <a:pt x="3683" y="20823"/>
                </a:cubicBezTo>
                <a:close/>
                <a:moveTo>
                  <a:pt x="17930" y="20982"/>
                </a:moveTo>
                <a:cubicBezTo>
                  <a:pt x="17930" y="20987"/>
                  <a:pt x="17958" y="20987"/>
                  <a:pt x="17969" y="20987"/>
                </a:cubicBezTo>
                <a:cubicBezTo>
                  <a:pt x="17964" y="20987"/>
                  <a:pt x="17958" y="20987"/>
                  <a:pt x="17958" y="20993"/>
                </a:cubicBezTo>
                <a:cubicBezTo>
                  <a:pt x="17947" y="20993"/>
                  <a:pt x="17930" y="20987"/>
                  <a:pt x="17930" y="20982"/>
                </a:cubicBezTo>
                <a:close/>
                <a:moveTo>
                  <a:pt x="18347" y="20702"/>
                </a:moveTo>
                <a:cubicBezTo>
                  <a:pt x="18381" y="20702"/>
                  <a:pt x="18409" y="20742"/>
                  <a:pt x="18401" y="20755"/>
                </a:cubicBezTo>
                <a:cubicBezTo>
                  <a:pt x="18384" y="20778"/>
                  <a:pt x="18440" y="20897"/>
                  <a:pt x="18457" y="20948"/>
                </a:cubicBezTo>
                <a:cubicBezTo>
                  <a:pt x="18470" y="20982"/>
                  <a:pt x="18460" y="20997"/>
                  <a:pt x="18450" y="20997"/>
                </a:cubicBezTo>
                <a:cubicBezTo>
                  <a:pt x="18446" y="20997"/>
                  <a:pt x="18443" y="20996"/>
                  <a:pt x="18440" y="20993"/>
                </a:cubicBezTo>
                <a:cubicBezTo>
                  <a:pt x="18429" y="20982"/>
                  <a:pt x="18389" y="20965"/>
                  <a:pt x="18355" y="20953"/>
                </a:cubicBezTo>
                <a:lnTo>
                  <a:pt x="18338" y="20976"/>
                </a:lnTo>
                <a:cubicBezTo>
                  <a:pt x="18330" y="20989"/>
                  <a:pt x="18321" y="20994"/>
                  <a:pt x="18313" y="20994"/>
                </a:cubicBezTo>
                <a:cubicBezTo>
                  <a:pt x="18293" y="20994"/>
                  <a:pt x="18274" y="20966"/>
                  <a:pt x="18251" y="20966"/>
                </a:cubicBezTo>
                <a:cubicBezTo>
                  <a:pt x="18246" y="20966"/>
                  <a:pt x="18241" y="20967"/>
                  <a:pt x="18236" y="20970"/>
                </a:cubicBezTo>
                <a:lnTo>
                  <a:pt x="18208" y="20982"/>
                </a:lnTo>
                <a:cubicBezTo>
                  <a:pt x="18162" y="20976"/>
                  <a:pt x="18128" y="20959"/>
                  <a:pt x="18128" y="20948"/>
                </a:cubicBezTo>
                <a:cubicBezTo>
                  <a:pt x="18128" y="20931"/>
                  <a:pt x="18179" y="20880"/>
                  <a:pt x="18168" y="20857"/>
                </a:cubicBezTo>
                <a:cubicBezTo>
                  <a:pt x="18157" y="20834"/>
                  <a:pt x="18134" y="20806"/>
                  <a:pt x="18128" y="20800"/>
                </a:cubicBezTo>
                <a:cubicBezTo>
                  <a:pt x="18123" y="20795"/>
                  <a:pt x="18157" y="20783"/>
                  <a:pt x="18168" y="20783"/>
                </a:cubicBezTo>
                <a:cubicBezTo>
                  <a:pt x="18168" y="20783"/>
                  <a:pt x="18168" y="20783"/>
                  <a:pt x="18169" y="20783"/>
                </a:cubicBezTo>
                <a:cubicBezTo>
                  <a:pt x="18181" y="20783"/>
                  <a:pt x="18219" y="20897"/>
                  <a:pt x="18236" y="20908"/>
                </a:cubicBezTo>
                <a:cubicBezTo>
                  <a:pt x="18237" y="20909"/>
                  <a:pt x="18239" y="20910"/>
                  <a:pt x="18240" y="20910"/>
                </a:cubicBezTo>
                <a:cubicBezTo>
                  <a:pt x="18256" y="20910"/>
                  <a:pt x="18275" y="20825"/>
                  <a:pt x="18270" y="20789"/>
                </a:cubicBezTo>
                <a:cubicBezTo>
                  <a:pt x="18266" y="20757"/>
                  <a:pt x="18275" y="20747"/>
                  <a:pt x="18282" y="20747"/>
                </a:cubicBezTo>
                <a:cubicBezTo>
                  <a:pt x="18284" y="20747"/>
                  <a:pt x="18286" y="20748"/>
                  <a:pt x="18287" y="20749"/>
                </a:cubicBezTo>
                <a:cubicBezTo>
                  <a:pt x="18293" y="20755"/>
                  <a:pt x="18281" y="20783"/>
                  <a:pt x="18276" y="20800"/>
                </a:cubicBezTo>
                <a:cubicBezTo>
                  <a:pt x="18271" y="20805"/>
                  <a:pt x="18272" y="20808"/>
                  <a:pt x="18279" y="20808"/>
                </a:cubicBezTo>
                <a:cubicBezTo>
                  <a:pt x="18287" y="20808"/>
                  <a:pt x="18302" y="20804"/>
                  <a:pt x="18321" y="20795"/>
                </a:cubicBezTo>
                <a:lnTo>
                  <a:pt x="18321" y="20789"/>
                </a:lnTo>
                <a:lnTo>
                  <a:pt x="18315" y="20715"/>
                </a:lnTo>
                <a:cubicBezTo>
                  <a:pt x="18326" y="20706"/>
                  <a:pt x="18337" y="20702"/>
                  <a:pt x="18347" y="20702"/>
                </a:cubicBezTo>
                <a:close/>
                <a:moveTo>
                  <a:pt x="16031" y="20936"/>
                </a:moveTo>
                <a:cubicBezTo>
                  <a:pt x="16041" y="20936"/>
                  <a:pt x="16053" y="20941"/>
                  <a:pt x="16069" y="20953"/>
                </a:cubicBezTo>
                <a:lnTo>
                  <a:pt x="16103" y="20993"/>
                </a:lnTo>
                <a:cubicBezTo>
                  <a:pt x="16108" y="20993"/>
                  <a:pt x="16108" y="21010"/>
                  <a:pt x="16103" y="21021"/>
                </a:cubicBezTo>
                <a:cubicBezTo>
                  <a:pt x="16103" y="21027"/>
                  <a:pt x="16091" y="21033"/>
                  <a:pt x="16091" y="21033"/>
                </a:cubicBezTo>
                <a:lnTo>
                  <a:pt x="16063" y="20993"/>
                </a:lnTo>
                <a:cubicBezTo>
                  <a:pt x="16049" y="21007"/>
                  <a:pt x="16035" y="21014"/>
                  <a:pt x="16023" y="21014"/>
                </a:cubicBezTo>
                <a:cubicBezTo>
                  <a:pt x="16012" y="21014"/>
                  <a:pt x="16003" y="21007"/>
                  <a:pt x="16001" y="20993"/>
                </a:cubicBezTo>
                <a:cubicBezTo>
                  <a:pt x="15996" y="20972"/>
                  <a:pt x="16004" y="20936"/>
                  <a:pt x="16031" y="20936"/>
                </a:cubicBezTo>
                <a:close/>
                <a:moveTo>
                  <a:pt x="17545" y="20770"/>
                </a:moveTo>
                <a:cubicBezTo>
                  <a:pt x="17560" y="20770"/>
                  <a:pt x="17579" y="20784"/>
                  <a:pt x="17595" y="20812"/>
                </a:cubicBezTo>
                <a:lnTo>
                  <a:pt x="17572" y="20834"/>
                </a:lnTo>
                <a:lnTo>
                  <a:pt x="17549" y="20868"/>
                </a:lnTo>
                <a:cubicBezTo>
                  <a:pt x="17553" y="20894"/>
                  <a:pt x="17586" y="20908"/>
                  <a:pt x="17615" y="20908"/>
                </a:cubicBezTo>
                <a:cubicBezTo>
                  <a:pt x="17630" y="20908"/>
                  <a:pt x="17644" y="20904"/>
                  <a:pt x="17652" y="20897"/>
                </a:cubicBezTo>
                <a:cubicBezTo>
                  <a:pt x="17674" y="20874"/>
                  <a:pt x="17703" y="20851"/>
                  <a:pt x="17720" y="20851"/>
                </a:cubicBezTo>
                <a:lnTo>
                  <a:pt x="17731" y="20846"/>
                </a:lnTo>
                <a:lnTo>
                  <a:pt x="17748" y="20840"/>
                </a:lnTo>
                <a:cubicBezTo>
                  <a:pt x="17751" y="20837"/>
                  <a:pt x="17753" y="20836"/>
                  <a:pt x="17756" y="20836"/>
                </a:cubicBezTo>
                <a:cubicBezTo>
                  <a:pt x="17770" y="20836"/>
                  <a:pt x="17782" y="20872"/>
                  <a:pt x="17782" y="20891"/>
                </a:cubicBezTo>
                <a:cubicBezTo>
                  <a:pt x="17782" y="20906"/>
                  <a:pt x="17810" y="20916"/>
                  <a:pt x="17828" y="20916"/>
                </a:cubicBezTo>
                <a:cubicBezTo>
                  <a:pt x="17838" y="20916"/>
                  <a:pt x="17845" y="20914"/>
                  <a:pt x="17845" y="20908"/>
                </a:cubicBezTo>
                <a:cubicBezTo>
                  <a:pt x="17845" y="20891"/>
                  <a:pt x="17845" y="20863"/>
                  <a:pt x="17845" y="20846"/>
                </a:cubicBezTo>
                <a:cubicBezTo>
                  <a:pt x="17848" y="20847"/>
                  <a:pt x="17852" y="20847"/>
                  <a:pt x="17855" y="20847"/>
                </a:cubicBezTo>
                <a:cubicBezTo>
                  <a:pt x="17887" y="20847"/>
                  <a:pt x="17874" y="20794"/>
                  <a:pt x="17890" y="20789"/>
                </a:cubicBezTo>
                <a:cubicBezTo>
                  <a:pt x="17892" y="20788"/>
                  <a:pt x="17894" y="20788"/>
                  <a:pt x="17896" y="20788"/>
                </a:cubicBezTo>
                <a:cubicBezTo>
                  <a:pt x="17912" y="20788"/>
                  <a:pt x="17931" y="20806"/>
                  <a:pt x="17947" y="20812"/>
                </a:cubicBezTo>
                <a:lnTo>
                  <a:pt x="17975" y="20823"/>
                </a:lnTo>
                <a:cubicBezTo>
                  <a:pt x="17993" y="20830"/>
                  <a:pt x="18012" y="20835"/>
                  <a:pt x="18027" y="20835"/>
                </a:cubicBezTo>
                <a:cubicBezTo>
                  <a:pt x="18037" y="20835"/>
                  <a:pt x="18044" y="20833"/>
                  <a:pt x="18049" y="20829"/>
                </a:cubicBezTo>
                <a:lnTo>
                  <a:pt x="18049" y="20823"/>
                </a:lnTo>
                <a:cubicBezTo>
                  <a:pt x="18049" y="20793"/>
                  <a:pt x="18059" y="20779"/>
                  <a:pt x="18073" y="20779"/>
                </a:cubicBezTo>
                <a:cubicBezTo>
                  <a:pt x="18078" y="20779"/>
                  <a:pt x="18083" y="20780"/>
                  <a:pt x="18088" y="20783"/>
                </a:cubicBezTo>
                <a:lnTo>
                  <a:pt x="18094" y="20789"/>
                </a:lnTo>
                <a:cubicBezTo>
                  <a:pt x="18100" y="20812"/>
                  <a:pt x="18060" y="20908"/>
                  <a:pt x="18037" y="20931"/>
                </a:cubicBezTo>
                <a:cubicBezTo>
                  <a:pt x="18020" y="20953"/>
                  <a:pt x="17998" y="20987"/>
                  <a:pt x="17998" y="20993"/>
                </a:cubicBezTo>
                <a:lnTo>
                  <a:pt x="17981" y="20993"/>
                </a:lnTo>
                <a:cubicBezTo>
                  <a:pt x="17986" y="20993"/>
                  <a:pt x="17998" y="20987"/>
                  <a:pt x="17998" y="20982"/>
                </a:cubicBezTo>
                <a:cubicBezTo>
                  <a:pt x="18003" y="20976"/>
                  <a:pt x="18003" y="20953"/>
                  <a:pt x="18009" y="20936"/>
                </a:cubicBezTo>
                <a:lnTo>
                  <a:pt x="18009" y="20914"/>
                </a:lnTo>
                <a:lnTo>
                  <a:pt x="18015" y="20891"/>
                </a:lnTo>
                <a:cubicBezTo>
                  <a:pt x="18017" y="20883"/>
                  <a:pt x="18012" y="20881"/>
                  <a:pt x="18005" y="20881"/>
                </a:cubicBezTo>
                <a:cubicBezTo>
                  <a:pt x="17990" y="20881"/>
                  <a:pt x="17962" y="20891"/>
                  <a:pt x="17947" y="20891"/>
                </a:cubicBezTo>
                <a:cubicBezTo>
                  <a:pt x="17918" y="20891"/>
                  <a:pt x="17913" y="20936"/>
                  <a:pt x="17918" y="20948"/>
                </a:cubicBezTo>
                <a:cubicBezTo>
                  <a:pt x="17924" y="20959"/>
                  <a:pt x="17930" y="20976"/>
                  <a:pt x="17930" y="20982"/>
                </a:cubicBezTo>
                <a:cubicBezTo>
                  <a:pt x="17930" y="20981"/>
                  <a:pt x="17928" y="20980"/>
                  <a:pt x="17927" y="20980"/>
                </a:cubicBezTo>
                <a:cubicBezTo>
                  <a:pt x="17918" y="20980"/>
                  <a:pt x="17895" y="20990"/>
                  <a:pt x="17890" y="20999"/>
                </a:cubicBezTo>
                <a:cubicBezTo>
                  <a:pt x="17889" y="21003"/>
                  <a:pt x="17886" y="21004"/>
                  <a:pt x="17884" y="21004"/>
                </a:cubicBezTo>
                <a:cubicBezTo>
                  <a:pt x="17874" y="21004"/>
                  <a:pt x="17856" y="20983"/>
                  <a:pt x="17839" y="20948"/>
                </a:cubicBezTo>
                <a:lnTo>
                  <a:pt x="17805" y="20993"/>
                </a:lnTo>
                <a:lnTo>
                  <a:pt x="17776" y="21033"/>
                </a:lnTo>
                <a:cubicBezTo>
                  <a:pt x="17760" y="21012"/>
                  <a:pt x="17730" y="21000"/>
                  <a:pt x="17702" y="21000"/>
                </a:cubicBezTo>
                <a:cubicBezTo>
                  <a:pt x="17693" y="21000"/>
                  <a:pt x="17683" y="21002"/>
                  <a:pt x="17674" y="21004"/>
                </a:cubicBezTo>
                <a:lnTo>
                  <a:pt x="17646" y="21004"/>
                </a:lnTo>
                <a:cubicBezTo>
                  <a:pt x="17630" y="21004"/>
                  <a:pt x="17610" y="20975"/>
                  <a:pt x="17598" y="20975"/>
                </a:cubicBezTo>
                <a:cubicBezTo>
                  <a:pt x="17597" y="20975"/>
                  <a:pt x="17596" y="20976"/>
                  <a:pt x="17595" y="20976"/>
                </a:cubicBezTo>
                <a:cubicBezTo>
                  <a:pt x="17584" y="20987"/>
                  <a:pt x="17578" y="21021"/>
                  <a:pt x="17566" y="21039"/>
                </a:cubicBezTo>
                <a:lnTo>
                  <a:pt x="17561" y="21050"/>
                </a:lnTo>
                <a:cubicBezTo>
                  <a:pt x="17556" y="21052"/>
                  <a:pt x="17548" y="21054"/>
                  <a:pt x="17537" y="21054"/>
                </a:cubicBezTo>
                <a:cubicBezTo>
                  <a:pt x="17521" y="21054"/>
                  <a:pt x="17501" y="21051"/>
                  <a:pt x="17481" y="21044"/>
                </a:cubicBezTo>
                <a:lnTo>
                  <a:pt x="17453" y="21039"/>
                </a:lnTo>
                <a:cubicBezTo>
                  <a:pt x="17447" y="21033"/>
                  <a:pt x="17436" y="21021"/>
                  <a:pt x="17436" y="21016"/>
                </a:cubicBezTo>
                <a:cubicBezTo>
                  <a:pt x="17436" y="21004"/>
                  <a:pt x="17442" y="20982"/>
                  <a:pt x="17447" y="20976"/>
                </a:cubicBezTo>
                <a:lnTo>
                  <a:pt x="17464" y="20959"/>
                </a:lnTo>
                <a:cubicBezTo>
                  <a:pt x="17493" y="20948"/>
                  <a:pt x="17498" y="20891"/>
                  <a:pt x="17481" y="20885"/>
                </a:cubicBezTo>
                <a:cubicBezTo>
                  <a:pt x="17464" y="20874"/>
                  <a:pt x="17504" y="20800"/>
                  <a:pt x="17527" y="20778"/>
                </a:cubicBezTo>
                <a:cubicBezTo>
                  <a:pt x="17532" y="20772"/>
                  <a:pt x="17538" y="20770"/>
                  <a:pt x="17545" y="20770"/>
                </a:cubicBezTo>
                <a:close/>
                <a:moveTo>
                  <a:pt x="3407" y="20912"/>
                </a:moveTo>
                <a:cubicBezTo>
                  <a:pt x="3420" y="20912"/>
                  <a:pt x="3440" y="20921"/>
                  <a:pt x="3444" y="20931"/>
                </a:cubicBezTo>
                <a:cubicBezTo>
                  <a:pt x="3450" y="20953"/>
                  <a:pt x="3444" y="20976"/>
                  <a:pt x="3416" y="20976"/>
                </a:cubicBezTo>
                <a:cubicBezTo>
                  <a:pt x="3388" y="20982"/>
                  <a:pt x="3405" y="21021"/>
                  <a:pt x="3393" y="21039"/>
                </a:cubicBezTo>
                <a:lnTo>
                  <a:pt x="3399" y="21039"/>
                </a:lnTo>
                <a:lnTo>
                  <a:pt x="3393" y="21056"/>
                </a:lnTo>
                <a:cubicBezTo>
                  <a:pt x="3389" y="21058"/>
                  <a:pt x="3385" y="21059"/>
                  <a:pt x="3381" y="21059"/>
                </a:cubicBezTo>
                <a:cubicBezTo>
                  <a:pt x="3369" y="21059"/>
                  <a:pt x="3358" y="21048"/>
                  <a:pt x="3354" y="21044"/>
                </a:cubicBezTo>
                <a:cubicBezTo>
                  <a:pt x="3354" y="21033"/>
                  <a:pt x="3382" y="20970"/>
                  <a:pt x="3365" y="20965"/>
                </a:cubicBezTo>
                <a:cubicBezTo>
                  <a:pt x="3342" y="20965"/>
                  <a:pt x="3348" y="20948"/>
                  <a:pt x="3371" y="20925"/>
                </a:cubicBezTo>
                <a:lnTo>
                  <a:pt x="3399" y="20914"/>
                </a:lnTo>
                <a:cubicBezTo>
                  <a:pt x="3401" y="20913"/>
                  <a:pt x="3404" y="20912"/>
                  <a:pt x="3407" y="20912"/>
                </a:cubicBezTo>
                <a:close/>
                <a:moveTo>
                  <a:pt x="4398" y="20846"/>
                </a:moveTo>
                <a:lnTo>
                  <a:pt x="4432" y="20868"/>
                </a:lnTo>
                <a:lnTo>
                  <a:pt x="4449" y="20874"/>
                </a:lnTo>
                <a:cubicBezTo>
                  <a:pt x="4471" y="20885"/>
                  <a:pt x="4466" y="20902"/>
                  <a:pt x="4443" y="20914"/>
                </a:cubicBezTo>
                <a:cubicBezTo>
                  <a:pt x="4420" y="20919"/>
                  <a:pt x="4375" y="21056"/>
                  <a:pt x="4369" y="21061"/>
                </a:cubicBezTo>
                <a:cubicBezTo>
                  <a:pt x="4368" y="21062"/>
                  <a:pt x="4367" y="21063"/>
                  <a:pt x="4365" y="21063"/>
                </a:cubicBezTo>
                <a:cubicBezTo>
                  <a:pt x="4358" y="21063"/>
                  <a:pt x="4345" y="21053"/>
                  <a:pt x="4335" y="21039"/>
                </a:cubicBezTo>
                <a:lnTo>
                  <a:pt x="4335" y="21027"/>
                </a:lnTo>
                <a:lnTo>
                  <a:pt x="4341" y="20993"/>
                </a:lnTo>
                <a:cubicBezTo>
                  <a:pt x="4352" y="20953"/>
                  <a:pt x="4381" y="20885"/>
                  <a:pt x="4398" y="20846"/>
                </a:cubicBezTo>
                <a:close/>
                <a:moveTo>
                  <a:pt x="15830" y="20874"/>
                </a:moveTo>
                <a:cubicBezTo>
                  <a:pt x="15847" y="20874"/>
                  <a:pt x="15870" y="20891"/>
                  <a:pt x="15881" y="20902"/>
                </a:cubicBezTo>
                <a:cubicBezTo>
                  <a:pt x="15893" y="20914"/>
                  <a:pt x="15921" y="20959"/>
                  <a:pt x="15915" y="20970"/>
                </a:cubicBezTo>
                <a:cubicBezTo>
                  <a:pt x="15910" y="20982"/>
                  <a:pt x="15921" y="20993"/>
                  <a:pt x="15938" y="20999"/>
                </a:cubicBezTo>
                <a:lnTo>
                  <a:pt x="15949" y="21016"/>
                </a:lnTo>
                <a:cubicBezTo>
                  <a:pt x="15955" y="21021"/>
                  <a:pt x="15955" y="21039"/>
                  <a:pt x="15955" y="21056"/>
                </a:cubicBezTo>
                <a:cubicBezTo>
                  <a:pt x="15955" y="21061"/>
                  <a:pt x="15944" y="21067"/>
                  <a:pt x="15938" y="21073"/>
                </a:cubicBezTo>
                <a:lnTo>
                  <a:pt x="15938" y="21067"/>
                </a:lnTo>
                <a:lnTo>
                  <a:pt x="15915" y="21078"/>
                </a:lnTo>
                <a:cubicBezTo>
                  <a:pt x="15893" y="21073"/>
                  <a:pt x="15853" y="21061"/>
                  <a:pt x="15836" y="21050"/>
                </a:cubicBezTo>
                <a:lnTo>
                  <a:pt x="15825" y="21039"/>
                </a:lnTo>
                <a:cubicBezTo>
                  <a:pt x="15813" y="21027"/>
                  <a:pt x="15808" y="20999"/>
                  <a:pt x="15813" y="20987"/>
                </a:cubicBezTo>
                <a:lnTo>
                  <a:pt x="15825" y="20970"/>
                </a:lnTo>
                <a:cubicBezTo>
                  <a:pt x="15842" y="20959"/>
                  <a:pt x="15842" y="20948"/>
                  <a:pt x="15819" y="20942"/>
                </a:cubicBezTo>
                <a:lnTo>
                  <a:pt x="15813" y="20925"/>
                </a:lnTo>
                <a:cubicBezTo>
                  <a:pt x="15808" y="20919"/>
                  <a:pt x="15819" y="20891"/>
                  <a:pt x="15825" y="20880"/>
                </a:cubicBezTo>
                <a:lnTo>
                  <a:pt x="15830" y="20874"/>
                </a:lnTo>
                <a:close/>
                <a:moveTo>
                  <a:pt x="15275" y="20970"/>
                </a:moveTo>
                <a:cubicBezTo>
                  <a:pt x="15279" y="20970"/>
                  <a:pt x="15283" y="20970"/>
                  <a:pt x="15286" y="20970"/>
                </a:cubicBezTo>
                <a:cubicBezTo>
                  <a:pt x="15325" y="20976"/>
                  <a:pt x="15354" y="21004"/>
                  <a:pt x="15348" y="21027"/>
                </a:cubicBezTo>
                <a:cubicBezTo>
                  <a:pt x="15344" y="21046"/>
                  <a:pt x="15327" y="21060"/>
                  <a:pt x="15313" y="21060"/>
                </a:cubicBezTo>
                <a:cubicBezTo>
                  <a:pt x="15307" y="21060"/>
                  <a:pt x="15301" y="21057"/>
                  <a:pt x="15297" y="21050"/>
                </a:cubicBezTo>
                <a:cubicBezTo>
                  <a:pt x="15294" y="21036"/>
                  <a:pt x="15282" y="21029"/>
                  <a:pt x="15267" y="21029"/>
                </a:cubicBezTo>
                <a:cubicBezTo>
                  <a:pt x="15257" y="21029"/>
                  <a:pt x="15246" y="21032"/>
                  <a:pt x="15235" y="21039"/>
                </a:cubicBezTo>
                <a:lnTo>
                  <a:pt x="15218" y="21056"/>
                </a:lnTo>
                <a:lnTo>
                  <a:pt x="15195" y="21078"/>
                </a:lnTo>
                <a:cubicBezTo>
                  <a:pt x="15187" y="21090"/>
                  <a:pt x="15179" y="21094"/>
                  <a:pt x="15171" y="21094"/>
                </a:cubicBezTo>
                <a:cubicBezTo>
                  <a:pt x="15155" y="21094"/>
                  <a:pt x="15142" y="21078"/>
                  <a:pt x="15138" y="21067"/>
                </a:cubicBezTo>
                <a:cubicBezTo>
                  <a:pt x="15133" y="21051"/>
                  <a:pt x="15118" y="20986"/>
                  <a:pt x="15129" y="20986"/>
                </a:cubicBezTo>
                <a:cubicBezTo>
                  <a:pt x="15130" y="20986"/>
                  <a:pt x="15131" y="20987"/>
                  <a:pt x="15132" y="20987"/>
                </a:cubicBezTo>
                <a:cubicBezTo>
                  <a:pt x="15134" y="20988"/>
                  <a:pt x="15136" y="20988"/>
                  <a:pt x="15139" y="20988"/>
                </a:cubicBezTo>
                <a:cubicBezTo>
                  <a:pt x="15165" y="20988"/>
                  <a:pt x="15238" y="20970"/>
                  <a:pt x="15275" y="20970"/>
                </a:cubicBezTo>
                <a:close/>
                <a:moveTo>
                  <a:pt x="10749" y="21003"/>
                </a:moveTo>
                <a:cubicBezTo>
                  <a:pt x="10760" y="21003"/>
                  <a:pt x="10771" y="21004"/>
                  <a:pt x="10781" y="21010"/>
                </a:cubicBezTo>
                <a:lnTo>
                  <a:pt x="10826" y="21044"/>
                </a:lnTo>
                <a:cubicBezTo>
                  <a:pt x="10844" y="21017"/>
                  <a:pt x="10879" y="21008"/>
                  <a:pt x="10896" y="21008"/>
                </a:cubicBezTo>
                <a:cubicBezTo>
                  <a:pt x="10901" y="21008"/>
                  <a:pt x="10904" y="21009"/>
                  <a:pt x="10905" y="21010"/>
                </a:cubicBezTo>
                <a:cubicBezTo>
                  <a:pt x="10917" y="21016"/>
                  <a:pt x="10900" y="21067"/>
                  <a:pt x="10888" y="21078"/>
                </a:cubicBezTo>
                <a:cubicBezTo>
                  <a:pt x="10881" y="21089"/>
                  <a:pt x="10869" y="21095"/>
                  <a:pt x="10855" y="21095"/>
                </a:cubicBezTo>
                <a:cubicBezTo>
                  <a:pt x="10848" y="21095"/>
                  <a:pt x="10840" y="21094"/>
                  <a:pt x="10832" y="21090"/>
                </a:cubicBezTo>
                <a:cubicBezTo>
                  <a:pt x="10815" y="21078"/>
                  <a:pt x="10661" y="21084"/>
                  <a:pt x="10661" y="21061"/>
                </a:cubicBezTo>
                <a:cubicBezTo>
                  <a:pt x="10661" y="21044"/>
                  <a:pt x="10667" y="21021"/>
                  <a:pt x="10673" y="21010"/>
                </a:cubicBezTo>
                <a:lnTo>
                  <a:pt x="10684" y="21010"/>
                </a:lnTo>
                <a:cubicBezTo>
                  <a:pt x="10703" y="21010"/>
                  <a:pt x="10727" y="21003"/>
                  <a:pt x="10749" y="21003"/>
                </a:cubicBezTo>
                <a:close/>
                <a:moveTo>
                  <a:pt x="17243" y="20789"/>
                </a:moveTo>
                <a:cubicBezTo>
                  <a:pt x="17283" y="20868"/>
                  <a:pt x="17294" y="20925"/>
                  <a:pt x="17271" y="20925"/>
                </a:cubicBezTo>
                <a:cubicBezTo>
                  <a:pt x="17271" y="20925"/>
                  <a:pt x="17270" y="20925"/>
                  <a:pt x="17269" y="20925"/>
                </a:cubicBezTo>
                <a:cubicBezTo>
                  <a:pt x="17246" y="20925"/>
                  <a:pt x="17146" y="20988"/>
                  <a:pt x="17135" y="20999"/>
                </a:cubicBezTo>
                <a:cubicBezTo>
                  <a:pt x="17118" y="21016"/>
                  <a:pt x="17135" y="21033"/>
                  <a:pt x="17169" y="21033"/>
                </a:cubicBezTo>
                <a:lnTo>
                  <a:pt x="17192" y="21039"/>
                </a:lnTo>
                <a:cubicBezTo>
                  <a:pt x="17203" y="21039"/>
                  <a:pt x="17215" y="21056"/>
                  <a:pt x="17215" y="21067"/>
                </a:cubicBezTo>
                <a:cubicBezTo>
                  <a:pt x="17215" y="21078"/>
                  <a:pt x="17203" y="21101"/>
                  <a:pt x="17198" y="21101"/>
                </a:cubicBezTo>
                <a:lnTo>
                  <a:pt x="17158" y="21101"/>
                </a:lnTo>
                <a:cubicBezTo>
                  <a:pt x="17113" y="21101"/>
                  <a:pt x="17022" y="21010"/>
                  <a:pt x="16999" y="20976"/>
                </a:cubicBezTo>
                <a:cubicBezTo>
                  <a:pt x="16976" y="20948"/>
                  <a:pt x="16937" y="20902"/>
                  <a:pt x="16914" y="20897"/>
                </a:cubicBezTo>
                <a:cubicBezTo>
                  <a:pt x="16891" y="20897"/>
                  <a:pt x="16897" y="20874"/>
                  <a:pt x="16920" y="20857"/>
                </a:cubicBezTo>
                <a:lnTo>
                  <a:pt x="16937" y="20840"/>
                </a:lnTo>
                <a:cubicBezTo>
                  <a:pt x="16945" y="20829"/>
                  <a:pt x="16951" y="20823"/>
                  <a:pt x="16957" y="20823"/>
                </a:cubicBezTo>
                <a:cubicBezTo>
                  <a:pt x="16964" y="20823"/>
                  <a:pt x="16971" y="20829"/>
                  <a:pt x="16982" y="20840"/>
                </a:cubicBezTo>
                <a:lnTo>
                  <a:pt x="16993" y="20851"/>
                </a:lnTo>
                <a:cubicBezTo>
                  <a:pt x="17016" y="20840"/>
                  <a:pt x="17067" y="20823"/>
                  <a:pt x="17107" y="20812"/>
                </a:cubicBezTo>
                <a:lnTo>
                  <a:pt x="17135" y="20851"/>
                </a:lnTo>
                <a:cubicBezTo>
                  <a:pt x="17145" y="20865"/>
                  <a:pt x="17165" y="20875"/>
                  <a:pt x="17173" y="20875"/>
                </a:cubicBezTo>
                <a:cubicBezTo>
                  <a:pt x="17174" y="20875"/>
                  <a:pt x="17175" y="20875"/>
                  <a:pt x="17175" y="20874"/>
                </a:cubicBezTo>
                <a:lnTo>
                  <a:pt x="17243" y="20789"/>
                </a:lnTo>
                <a:close/>
                <a:moveTo>
                  <a:pt x="9181" y="20959"/>
                </a:moveTo>
                <a:lnTo>
                  <a:pt x="9209" y="20999"/>
                </a:lnTo>
                <a:lnTo>
                  <a:pt x="9243" y="21039"/>
                </a:lnTo>
                <a:cubicBezTo>
                  <a:pt x="9247" y="21090"/>
                  <a:pt x="9223" y="21106"/>
                  <a:pt x="9208" y="21106"/>
                </a:cubicBezTo>
                <a:cubicBezTo>
                  <a:pt x="9203" y="21106"/>
                  <a:pt x="9199" y="21104"/>
                  <a:pt x="9198" y="21101"/>
                </a:cubicBezTo>
                <a:cubicBezTo>
                  <a:pt x="9192" y="21095"/>
                  <a:pt x="9186" y="21084"/>
                  <a:pt x="9181" y="21073"/>
                </a:cubicBezTo>
                <a:cubicBezTo>
                  <a:pt x="9186" y="21050"/>
                  <a:pt x="9186" y="21010"/>
                  <a:pt x="9181" y="20959"/>
                </a:cubicBezTo>
                <a:close/>
                <a:moveTo>
                  <a:pt x="4273" y="20851"/>
                </a:moveTo>
                <a:cubicBezTo>
                  <a:pt x="4278" y="20857"/>
                  <a:pt x="4284" y="20868"/>
                  <a:pt x="4284" y="20885"/>
                </a:cubicBezTo>
                <a:lnTo>
                  <a:pt x="4284" y="20902"/>
                </a:lnTo>
                <a:cubicBezTo>
                  <a:pt x="4278" y="20970"/>
                  <a:pt x="4307" y="21056"/>
                  <a:pt x="4233" y="21101"/>
                </a:cubicBezTo>
                <a:lnTo>
                  <a:pt x="4222" y="21107"/>
                </a:lnTo>
                <a:cubicBezTo>
                  <a:pt x="4217" y="21121"/>
                  <a:pt x="4213" y="21126"/>
                  <a:pt x="4210" y="21126"/>
                </a:cubicBezTo>
                <a:cubicBezTo>
                  <a:pt x="4207" y="21126"/>
                  <a:pt x="4205" y="21116"/>
                  <a:pt x="4205" y="21107"/>
                </a:cubicBezTo>
                <a:cubicBezTo>
                  <a:pt x="4210" y="21090"/>
                  <a:pt x="4227" y="21010"/>
                  <a:pt x="4233" y="20982"/>
                </a:cubicBezTo>
                <a:cubicBezTo>
                  <a:pt x="4233" y="20953"/>
                  <a:pt x="4244" y="20891"/>
                  <a:pt x="4250" y="20874"/>
                </a:cubicBezTo>
                <a:cubicBezTo>
                  <a:pt x="4256" y="20863"/>
                  <a:pt x="4273" y="20851"/>
                  <a:pt x="4273" y="20851"/>
                </a:cubicBezTo>
                <a:close/>
                <a:moveTo>
                  <a:pt x="15515" y="20877"/>
                </a:moveTo>
                <a:cubicBezTo>
                  <a:pt x="15521" y="20877"/>
                  <a:pt x="15527" y="20880"/>
                  <a:pt x="15530" y="20885"/>
                </a:cubicBezTo>
                <a:cubicBezTo>
                  <a:pt x="15541" y="20897"/>
                  <a:pt x="15541" y="20919"/>
                  <a:pt x="15547" y="20936"/>
                </a:cubicBezTo>
                <a:lnTo>
                  <a:pt x="15552" y="20942"/>
                </a:lnTo>
                <a:lnTo>
                  <a:pt x="15615" y="20942"/>
                </a:lnTo>
                <a:lnTo>
                  <a:pt x="15632" y="20931"/>
                </a:lnTo>
                <a:cubicBezTo>
                  <a:pt x="15648" y="20915"/>
                  <a:pt x="15662" y="20908"/>
                  <a:pt x="15675" y="20908"/>
                </a:cubicBezTo>
                <a:cubicBezTo>
                  <a:pt x="15686" y="20908"/>
                  <a:pt x="15696" y="20912"/>
                  <a:pt x="15705" y="20919"/>
                </a:cubicBezTo>
                <a:lnTo>
                  <a:pt x="15740" y="20942"/>
                </a:lnTo>
                <a:cubicBezTo>
                  <a:pt x="15723" y="20976"/>
                  <a:pt x="15654" y="21078"/>
                  <a:pt x="15632" y="21107"/>
                </a:cubicBezTo>
                <a:cubicBezTo>
                  <a:pt x="15619" y="21122"/>
                  <a:pt x="15609" y="21129"/>
                  <a:pt x="15601" y="21129"/>
                </a:cubicBezTo>
                <a:cubicBezTo>
                  <a:pt x="15592" y="21129"/>
                  <a:pt x="15586" y="21117"/>
                  <a:pt x="15586" y="21095"/>
                </a:cubicBezTo>
                <a:cubicBezTo>
                  <a:pt x="15586" y="21062"/>
                  <a:pt x="15530" y="21004"/>
                  <a:pt x="15502" y="21004"/>
                </a:cubicBezTo>
                <a:cubicBezTo>
                  <a:pt x="15497" y="21004"/>
                  <a:pt x="15493" y="21006"/>
                  <a:pt x="15490" y="21010"/>
                </a:cubicBezTo>
                <a:cubicBezTo>
                  <a:pt x="15480" y="21034"/>
                  <a:pt x="15475" y="21046"/>
                  <a:pt x="15473" y="21046"/>
                </a:cubicBezTo>
                <a:cubicBezTo>
                  <a:pt x="15473" y="21046"/>
                  <a:pt x="15473" y="21045"/>
                  <a:pt x="15473" y="21044"/>
                </a:cubicBezTo>
                <a:cubicBezTo>
                  <a:pt x="15479" y="21039"/>
                  <a:pt x="15501" y="20982"/>
                  <a:pt x="15496" y="20965"/>
                </a:cubicBezTo>
                <a:cubicBezTo>
                  <a:pt x="15490" y="20942"/>
                  <a:pt x="15490" y="20908"/>
                  <a:pt x="15490" y="20891"/>
                </a:cubicBezTo>
                <a:lnTo>
                  <a:pt x="15496" y="20885"/>
                </a:lnTo>
                <a:cubicBezTo>
                  <a:pt x="15501" y="20880"/>
                  <a:pt x="15508" y="20877"/>
                  <a:pt x="15515" y="20877"/>
                </a:cubicBezTo>
                <a:close/>
                <a:moveTo>
                  <a:pt x="9072" y="21040"/>
                </a:moveTo>
                <a:cubicBezTo>
                  <a:pt x="9076" y="21040"/>
                  <a:pt x="9078" y="21055"/>
                  <a:pt x="9078" y="21067"/>
                </a:cubicBezTo>
                <a:cubicBezTo>
                  <a:pt x="9084" y="21078"/>
                  <a:pt x="9044" y="21101"/>
                  <a:pt x="8999" y="21118"/>
                </a:cubicBezTo>
                <a:lnTo>
                  <a:pt x="8959" y="21124"/>
                </a:lnTo>
                <a:lnTo>
                  <a:pt x="8925" y="21129"/>
                </a:lnTo>
                <a:cubicBezTo>
                  <a:pt x="8891" y="21135"/>
                  <a:pt x="8846" y="21141"/>
                  <a:pt x="8829" y="21141"/>
                </a:cubicBezTo>
                <a:lnTo>
                  <a:pt x="8812" y="21135"/>
                </a:lnTo>
                <a:lnTo>
                  <a:pt x="8806" y="21129"/>
                </a:lnTo>
                <a:cubicBezTo>
                  <a:pt x="8795" y="21112"/>
                  <a:pt x="8806" y="21090"/>
                  <a:pt x="8812" y="21084"/>
                </a:cubicBezTo>
                <a:cubicBezTo>
                  <a:pt x="8812" y="21083"/>
                  <a:pt x="8813" y="21083"/>
                  <a:pt x="8814" y="21083"/>
                </a:cubicBezTo>
                <a:cubicBezTo>
                  <a:pt x="8821" y="21083"/>
                  <a:pt x="8841" y="21095"/>
                  <a:pt x="8855" y="21095"/>
                </a:cubicBezTo>
                <a:cubicBezTo>
                  <a:pt x="8862" y="21095"/>
                  <a:pt x="8867" y="21092"/>
                  <a:pt x="8869" y="21084"/>
                </a:cubicBezTo>
                <a:cubicBezTo>
                  <a:pt x="8869" y="21067"/>
                  <a:pt x="8915" y="21059"/>
                  <a:pt x="8949" y="21059"/>
                </a:cubicBezTo>
                <a:cubicBezTo>
                  <a:pt x="8960" y="21059"/>
                  <a:pt x="8970" y="21060"/>
                  <a:pt x="8976" y="21061"/>
                </a:cubicBezTo>
                <a:cubicBezTo>
                  <a:pt x="9005" y="21067"/>
                  <a:pt x="9039" y="21067"/>
                  <a:pt x="9050" y="21067"/>
                </a:cubicBezTo>
                <a:lnTo>
                  <a:pt x="9056" y="21056"/>
                </a:lnTo>
                <a:lnTo>
                  <a:pt x="9067" y="21050"/>
                </a:lnTo>
                <a:cubicBezTo>
                  <a:pt x="9069" y="21043"/>
                  <a:pt x="9071" y="21040"/>
                  <a:pt x="9072" y="21040"/>
                </a:cubicBezTo>
                <a:close/>
                <a:moveTo>
                  <a:pt x="11076" y="21004"/>
                </a:moveTo>
                <a:cubicBezTo>
                  <a:pt x="11121" y="21004"/>
                  <a:pt x="11127" y="21112"/>
                  <a:pt x="11104" y="21129"/>
                </a:cubicBezTo>
                <a:cubicBezTo>
                  <a:pt x="11093" y="21138"/>
                  <a:pt x="11078" y="21142"/>
                  <a:pt x="11064" y="21142"/>
                </a:cubicBezTo>
                <a:cubicBezTo>
                  <a:pt x="11050" y="21142"/>
                  <a:pt x="11036" y="21138"/>
                  <a:pt x="11025" y="21129"/>
                </a:cubicBezTo>
                <a:cubicBezTo>
                  <a:pt x="11008" y="21107"/>
                  <a:pt x="10979" y="21039"/>
                  <a:pt x="11013" y="21016"/>
                </a:cubicBezTo>
                <a:lnTo>
                  <a:pt x="11042" y="21010"/>
                </a:lnTo>
                <a:lnTo>
                  <a:pt x="11076" y="21004"/>
                </a:lnTo>
                <a:close/>
                <a:moveTo>
                  <a:pt x="13277" y="20942"/>
                </a:moveTo>
                <a:cubicBezTo>
                  <a:pt x="13288" y="20948"/>
                  <a:pt x="13283" y="20976"/>
                  <a:pt x="13277" y="20982"/>
                </a:cubicBezTo>
                <a:cubicBezTo>
                  <a:pt x="13271" y="20993"/>
                  <a:pt x="13283" y="21016"/>
                  <a:pt x="13305" y="21033"/>
                </a:cubicBezTo>
                <a:lnTo>
                  <a:pt x="13322" y="21056"/>
                </a:lnTo>
                <a:cubicBezTo>
                  <a:pt x="13340" y="21078"/>
                  <a:pt x="13362" y="21101"/>
                  <a:pt x="13334" y="21129"/>
                </a:cubicBezTo>
                <a:lnTo>
                  <a:pt x="13305" y="21152"/>
                </a:lnTo>
                <a:cubicBezTo>
                  <a:pt x="13288" y="21118"/>
                  <a:pt x="13271" y="21073"/>
                  <a:pt x="13266" y="21056"/>
                </a:cubicBezTo>
                <a:lnTo>
                  <a:pt x="13260" y="21039"/>
                </a:lnTo>
                <a:cubicBezTo>
                  <a:pt x="13220" y="20987"/>
                  <a:pt x="13220" y="20965"/>
                  <a:pt x="13271" y="20942"/>
                </a:cubicBezTo>
                <a:close/>
                <a:moveTo>
                  <a:pt x="16574" y="20834"/>
                </a:moveTo>
                <a:cubicBezTo>
                  <a:pt x="16681" y="20851"/>
                  <a:pt x="16778" y="20863"/>
                  <a:pt x="16789" y="20863"/>
                </a:cubicBezTo>
                <a:lnTo>
                  <a:pt x="16795" y="20857"/>
                </a:lnTo>
                <a:cubicBezTo>
                  <a:pt x="16803" y="20849"/>
                  <a:pt x="16810" y="20846"/>
                  <a:pt x="16816" y="20846"/>
                </a:cubicBezTo>
                <a:cubicBezTo>
                  <a:pt x="16826" y="20846"/>
                  <a:pt x="16835" y="20855"/>
                  <a:pt x="16846" y="20863"/>
                </a:cubicBezTo>
                <a:cubicBezTo>
                  <a:pt x="16880" y="20891"/>
                  <a:pt x="16840" y="20914"/>
                  <a:pt x="16852" y="20936"/>
                </a:cubicBezTo>
                <a:lnTo>
                  <a:pt x="16863" y="20953"/>
                </a:lnTo>
                <a:cubicBezTo>
                  <a:pt x="16874" y="20976"/>
                  <a:pt x="16874" y="21004"/>
                  <a:pt x="16857" y="21004"/>
                </a:cubicBezTo>
                <a:cubicBezTo>
                  <a:pt x="16840" y="21004"/>
                  <a:pt x="16835" y="21146"/>
                  <a:pt x="16829" y="21163"/>
                </a:cubicBezTo>
                <a:cubicBezTo>
                  <a:pt x="16827" y="21165"/>
                  <a:pt x="16825" y="21166"/>
                  <a:pt x="16822" y="21166"/>
                </a:cubicBezTo>
                <a:cubicBezTo>
                  <a:pt x="16804" y="21166"/>
                  <a:pt x="16765" y="21138"/>
                  <a:pt x="16721" y="21090"/>
                </a:cubicBezTo>
                <a:lnTo>
                  <a:pt x="16687" y="21039"/>
                </a:lnTo>
                <a:lnTo>
                  <a:pt x="16653" y="20987"/>
                </a:lnTo>
                <a:cubicBezTo>
                  <a:pt x="16634" y="20958"/>
                  <a:pt x="16618" y="20943"/>
                  <a:pt x="16606" y="20943"/>
                </a:cubicBezTo>
                <a:cubicBezTo>
                  <a:pt x="16593" y="20943"/>
                  <a:pt x="16585" y="20960"/>
                  <a:pt x="16585" y="20993"/>
                </a:cubicBezTo>
                <a:lnTo>
                  <a:pt x="16517" y="20976"/>
                </a:lnTo>
                <a:lnTo>
                  <a:pt x="16511" y="20970"/>
                </a:lnTo>
                <a:cubicBezTo>
                  <a:pt x="16500" y="20987"/>
                  <a:pt x="16454" y="21021"/>
                  <a:pt x="16409" y="21044"/>
                </a:cubicBezTo>
                <a:lnTo>
                  <a:pt x="16386" y="21039"/>
                </a:lnTo>
                <a:lnTo>
                  <a:pt x="16364" y="21027"/>
                </a:lnTo>
                <a:cubicBezTo>
                  <a:pt x="16335" y="21016"/>
                  <a:pt x="16296" y="21010"/>
                  <a:pt x="16279" y="21004"/>
                </a:cubicBezTo>
                <a:lnTo>
                  <a:pt x="16262" y="21004"/>
                </a:lnTo>
                <a:lnTo>
                  <a:pt x="16233" y="21010"/>
                </a:lnTo>
                <a:cubicBezTo>
                  <a:pt x="16229" y="21013"/>
                  <a:pt x="16225" y="21014"/>
                  <a:pt x="16221" y="21014"/>
                </a:cubicBezTo>
                <a:cubicBezTo>
                  <a:pt x="16196" y="21014"/>
                  <a:pt x="16206" y="20944"/>
                  <a:pt x="16216" y="20919"/>
                </a:cubicBezTo>
                <a:cubicBezTo>
                  <a:pt x="16221" y="20906"/>
                  <a:pt x="16232" y="20902"/>
                  <a:pt x="16242" y="20902"/>
                </a:cubicBezTo>
                <a:cubicBezTo>
                  <a:pt x="16253" y="20902"/>
                  <a:pt x="16264" y="20908"/>
                  <a:pt x="16267" y="20914"/>
                </a:cubicBezTo>
                <a:cubicBezTo>
                  <a:pt x="16268" y="20915"/>
                  <a:pt x="16269" y="20915"/>
                  <a:pt x="16270" y="20915"/>
                </a:cubicBezTo>
                <a:cubicBezTo>
                  <a:pt x="16282" y="20915"/>
                  <a:pt x="16319" y="20878"/>
                  <a:pt x="16330" y="20863"/>
                </a:cubicBezTo>
                <a:cubicBezTo>
                  <a:pt x="16335" y="20856"/>
                  <a:pt x="16342" y="20852"/>
                  <a:pt x="16351" y="20852"/>
                </a:cubicBezTo>
                <a:cubicBezTo>
                  <a:pt x="16371" y="20852"/>
                  <a:pt x="16398" y="20869"/>
                  <a:pt x="16426" y="20897"/>
                </a:cubicBezTo>
                <a:lnTo>
                  <a:pt x="16466" y="20880"/>
                </a:lnTo>
                <a:lnTo>
                  <a:pt x="16574" y="20834"/>
                </a:lnTo>
                <a:close/>
                <a:moveTo>
                  <a:pt x="10366" y="21050"/>
                </a:moveTo>
                <a:cubicBezTo>
                  <a:pt x="10389" y="21050"/>
                  <a:pt x="10435" y="21101"/>
                  <a:pt x="10435" y="21124"/>
                </a:cubicBezTo>
                <a:cubicBezTo>
                  <a:pt x="10435" y="21146"/>
                  <a:pt x="10412" y="21169"/>
                  <a:pt x="10383" y="21169"/>
                </a:cubicBezTo>
                <a:lnTo>
                  <a:pt x="10366" y="21152"/>
                </a:lnTo>
                <a:lnTo>
                  <a:pt x="10349" y="21129"/>
                </a:lnTo>
                <a:cubicBezTo>
                  <a:pt x="10344" y="21084"/>
                  <a:pt x="10349" y="21050"/>
                  <a:pt x="10366" y="21050"/>
                </a:cubicBezTo>
                <a:close/>
                <a:moveTo>
                  <a:pt x="10586" y="21043"/>
                </a:moveTo>
                <a:cubicBezTo>
                  <a:pt x="10601" y="21043"/>
                  <a:pt x="10610" y="21048"/>
                  <a:pt x="10610" y="21061"/>
                </a:cubicBezTo>
                <a:lnTo>
                  <a:pt x="10610" y="21107"/>
                </a:lnTo>
                <a:cubicBezTo>
                  <a:pt x="10610" y="21141"/>
                  <a:pt x="10599" y="21169"/>
                  <a:pt x="10588" y="21175"/>
                </a:cubicBezTo>
                <a:lnTo>
                  <a:pt x="10576" y="21169"/>
                </a:lnTo>
                <a:cubicBezTo>
                  <a:pt x="10480" y="21141"/>
                  <a:pt x="10452" y="21112"/>
                  <a:pt x="10463" y="21101"/>
                </a:cubicBezTo>
                <a:lnTo>
                  <a:pt x="10508" y="21067"/>
                </a:lnTo>
                <a:cubicBezTo>
                  <a:pt x="10539" y="21051"/>
                  <a:pt x="10567" y="21043"/>
                  <a:pt x="10586" y="21043"/>
                </a:cubicBezTo>
                <a:close/>
                <a:moveTo>
                  <a:pt x="5854" y="20911"/>
                </a:moveTo>
                <a:cubicBezTo>
                  <a:pt x="5858" y="20911"/>
                  <a:pt x="5862" y="20912"/>
                  <a:pt x="5867" y="20914"/>
                </a:cubicBezTo>
                <a:cubicBezTo>
                  <a:pt x="5873" y="20919"/>
                  <a:pt x="5878" y="20948"/>
                  <a:pt x="5878" y="20965"/>
                </a:cubicBezTo>
                <a:cubicBezTo>
                  <a:pt x="5878" y="20970"/>
                  <a:pt x="5867" y="20976"/>
                  <a:pt x="5867" y="20987"/>
                </a:cubicBezTo>
                <a:lnTo>
                  <a:pt x="5856" y="21021"/>
                </a:lnTo>
                <a:cubicBezTo>
                  <a:pt x="5895" y="21044"/>
                  <a:pt x="5912" y="21078"/>
                  <a:pt x="5890" y="21090"/>
                </a:cubicBezTo>
                <a:lnTo>
                  <a:pt x="5878" y="21095"/>
                </a:lnTo>
                <a:lnTo>
                  <a:pt x="5867" y="21101"/>
                </a:lnTo>
                <a:cubicBezTo>
                  <a:pt x="5866" y="21101"/>
                  <a:pt x="5866" y="21101"/>
                  <a:pt x="5865" y="21101"/>
                </a:cubicBezTo>
                <a:cubicBezTo>
                  <a:pt x="5853" y="21101"/>
                  <a:pt x="5833" y="21060"/>
                  <a:pt x="5833" y="21044"/>
                </a:cubicBezTo>
                <a:cubicBezTo>
                  <a:pt x="5827" y="21027"/>
                  <a:pt x="5822" y="21010"/>
                  <a:pt x="5816" y="21010"/>
                </a:cubicBezTo>
                <a:cubicBezTo>
                  <a:pt x="5816" y="21010"/>
                  <a:pt x="5810" y="21118"/>
                  <a:pt x="5810" y="21152"/>
                </a:cubicBezTo>
                <a:cubicBezTo>
                  <a:pt x="5810" y="21173"/>
                  <a:pt x="5797" y="21178"/>
                  <a:pt x="5782" y="21178"/>
                </a:cubicBezTo>
                <a:cubicBezTo>
                  <a:pt x="5768" y="21178"/>
                  <a:pt x="5753" y="21175"/>
                  <a:pt x="5742" y="21175"/>
                </a:cubicBezTo>
                <a:cubicBezTo>
                  <a:pt x="5720" y="21175"/>
                  <a:pt x="5742" y="21158"/>
                  <a:pt x="5788" y="21135"/>
                </a:cubicBezTo>
                <a:lnTo>
                  <a:pt x="5754" y="21090"/>
                </a:lnTo>
                <a:cubicBezTo>
                  <a:pt x="5731" y="21056"/>
                  <a:pt x="5759" y="21039"/>
                  <a:pt x="5748" y="21004"/>
                </a:cubicBezTo>
                <a:lnTo>
                  <a:pt x="5731" y="20948"/>
                </a:lnTo>
                <a:cubicBezTo>
                  <a:pt x="5741" y="20933"/>
                  <a:pt x="5753" y="20928"/>
                  <a:pt x="5765" y="20928"/>
                </a:cubicBezTo>
                <a:cubicBezTo>
                  <a:pt x="5782" y="20928"/>
                  <a:pt x="5798" y="20938"/>
                  <a:pt x="5805" y="20948"/>
                </a:cubicBezTo>
                <a:cubicBezTo>
                  <a:pt x="5808" y="20959"/>
                  <a:pt x="5817" y="20965"/>
                  <a:pt x="5824" y="20965"/>
                </a:cubicBezTo>
                <a:cubicBezTo>
                  <a:pt x="5828" y="20965"/>
                  <a:pt x="5831" y="20963"/>
                  <a:pt x="5833" y="20959"/>
                </a:cubicBezTo>
                <a:cubicBezTo>
                  <a:pt x="5833" y="20931"/>
                  <a:pt x="5837" y="20911"/>
                  <a:pt x="5854" y="20911"/>
                </a:cubicBezTo>
                <a:close/>
                <a:moveTo>
                  <a:pt x="13487" y="21056"/>
                </a:moveTo>
                <a:lnTo>
                  <a:pt x="13544" y="21084"/>
                </a:lnTo>
                <a:cubicBezTo>
                  <a:pt x="13546" y="21086"/>
                  <a:pt x="13549" y="21087"/>
                  <a:pt x="13552" y="21087"/>
                </a:cubicBezTo>
                <a:cubicBezTo>
                  <a:pt x="13564" y="21087"/>
                  <a:pt x="13582" y="21073"/>
                  <a:pt x="13601" y="21073"/>
                </a:cubicBezTo>
                <a:lnTo>
                  <a:pt x="13623" y="21073"/>
                </a:lnTo>
                <a:cubicBezTo>
                  <a:pt x="13629" y="21077"/>
                  <a:pt x="13640" y="21078"/>
                  <a:pt x="13652" y="21078"/>
                </a:cubicBezTo>
                <a:cubicBezTo>
                  <a:pt x="13665" y="21078"/>
                  <a:pt x="13679" y="21077"/>
                  <a:pt x="13690" y="21077"/>
                </a:cubicBezTo>
                <a:cubicBezTo>
                  <a:pt x="13695" y="21077"/>
                  <a:pt x="13700" y="21077"/>
                  <a:pt x="13703" y="21078"/>
                </a:cubicBezTo>
                <a:cubicBezTo>
                  <a:pt x="13714" y="21084"/>
                  <a:pt x="13759" y="21146"/>
                  <a:pt x="13748" y="21163"/>
                </a:cubicBezTo>
                <a:cubicBezTo>
                  <a:pt x="13745" y="21168"/>
                  <a:pt x="13741" y="21170"/>
                  <a:pt x="13737" y="21170"/>
                </a:cubicBezTo>
                <a:cubicBezTo>
                  <a:pt x="13725" y="21170"/>
                  <a:pt x="13709" y="21154"/>
                  <a:pt x="13697" y="21129"/>
                </a:cubicBezTo>
                <a:lnTo>
                  <a:pt x="13646" y="21158"/>
                </a:lnTo>
                <a:lnTo>
                  <a:pt x="13601" y="21192"/>
                </a:lnTo>
                <a:cubicBezTo>
                  <a:pt x="13521" y="21180"/>
                  <a:pt x="13470" y="21118"/>
                  <a:pt x="13487" y="21056"/>
                </a:cubicBezTo>
                <a:close/>
                <a:moveTo>
                  <a:pt x="14457" y="21044"/>
                </a:moveTo>
                <a:cubicBezTo>
                  <a:pt x="14480" y="21044"/>
                  <a:pt x="14514" y="21067"/>
                  <a:pt x="14508" y="21073"/>
                </a:cubicBezTo>
                <a:cubicBezTo>
                  <a:pt x="14508" y="21078"/>
                  <a:pt x="14520" y="21095"/>
                  <a:pt x="14542" y="21101"/>
                </a:cubicBezTo>
                <a:lnTo>
                  <a:pt x="14554" y="21118"/>
                </a:lnTo>
                <a:cubicBezTo>
                  <a:pt x="14565" y="21141"/>
                  <a:pt x="14622" y="21124"/>
                  <a:pt x="14599" y="21180"/>
                </a:cubicBezTo>
                <a:cubicBezTo>
                  <a:pt x="14592" y="21190"/>
                  <a:pt x="14571" y="21196"/>
                  <a:pt x="14550" y="21196"/>
                </a:cubicBezTo>
                <a:cubicBezTo>
                  <a:pt x="14535" y="21196"/>
                  <a:pt x="14521" y="21193"/>
                  <a:pt x="14514" y="21186"/>
                </a:cubicBezTo>
                <a:lnTo>
                  <a:pt x="14480" y="21158"/>
                </a:lnTo>
                <a:cubicBezTo>
                  <a:pt x="14446" y="21095"/>
                  <a:pt x="14435" y="21044"/>
                  <a:pt x="14457" y="21044"/>
                </a:cubicBezTo>
                <a:close/>
                <a:moveTo>
                  <a:pt x="13978" y="21001"/>
                </a:moveTo>
                <a:cubicBezTo>
                  <a:pt x="13992" y="21001"/>
                  <a:pt x="14010" y="21009"/>
                  <a:pt x="14020" y="21016"/>
                </a:cubicBezTo>
                <a:cubicBezTo>
                  <a:pt x="14037" y="21027"/>
                  <a:pt x="14083" y="21033"/>
                  <a:pt x="14100" y="21033"/>
                </a:cubicBezTo>
                <a:cubicBezTo>
                  <a:pt x="14113" y="21029"/>
                  <a:pt x="14151" y="21008"/>
                  <a:pt x="14174" y="21008"/>
                </a:cubicBezTo>
                <a:cubicBezTo>
                  <a:pt x="14182" y="21008"/>
                  <a:pt x="14188" y="21010"/>
                  <a:pt x="14191" y="21016"/>
                </a:cubicBezTo>
                <a:cubicBezTo>
                  <a:pt x="14202" y="21033"/>
                  <a:pt x="14151" y="21084"/>
                  <a:pt x="14077" y="21124"/>
                </a:cubicBezTo>
                <a:lnTo>
                  <a:pt x="14037" y="21084"/>
                </a:lnTo>
                <a:lnTo>
                  <a:pt x="14032" y="21078"/>
                </a:lnTo>
                <a:cubicBezTo>
                  <a:pt x="14032" y="21065"/>
                  <a:pt x="14026" y="21059"/>
                  <a:pt x="14016" y="21059"/>
                </a:cubicBezTo>
                <a:cubicBezTo>
                  <a:pt x="14010" y="21059"/>
                  <a:pt x="14001" y="21062"/>
                  <a:pt x="13992" y="21067"/>
                </a:cubicBezTo>
                <a:lnTo>
                  <a:pt x="13992" y="21073"/>
                </a:lnTo>
                <a:cubicBezTo>
                  <a:pt x="13969" y="21084"/>
                  <a:pt x="13930" y="21180"/>
                  <a:pt x="13924" y="21197"/>
                </a:cubicBezTo>
                <a:lnTo>
                  <a:pt x="13901" y="21197"/>
                </a:lnTo>
                <a:cubicBezTo>
                  <a:pt x="13884" y="21192"/>
                  <a:pt x="13873" y="21152"/>
                  <a:pt x="13879" y="21135"/>
                </a:cubicBezTo>
                <a:cubicBezTo>
                  <a:pt x="13879" y="21124"/>
                  <a:pt x="13863" y="21120"/>
                  <a:pt x="13847" y="21120"/>
                </a:cubicBezTo>
                <a:cubicBezTo>
                  <a:pt x="13837" y="21120"/>
                  <a:pt x="13828" y="21122"/>
                  <a:pt x="13822" y="21124"/>
                </a:cubicBezTo>
                <a:cubicBezTo>
                  <a:pt x="13819" y="21125"/>
                  <a:pt x="13815" y="21125"/>
                  <a:pt x="13813" y="21125"/>
                </a:cubicBezTo>
                <a:cubicBezTo>
                  <a:pt x="13801" y="21125"/>
                  <a:pt x="13794" y="21117"/>
                  <a:pt x="13799" y="21112"/>
                </a:cubicBezTo>
                <a:cubicBezTo>
                  <a:pt x="13799" y="21112"/>
                  <a:pt x="13827" y="21056"/>
                  <a:pt x="13844" y="21039"/>
                </a:cubicBezTo>
                <a:cubicBezTo>
                  <a:pt x="13850" y="21033"/>
                  <a:pt x="13857" y="21031"/>
                  <a:pt x="13865" y="21031"/>
                </a:cubicBezTo>
                <a:cubicBezTo>
                  <a:pt x="13882" y="21031"/>
                  <a:pt x="13903" y="21042"/>
                  <a:pt x="13907" y="21050"/>
                </a:cubicBezTo>
                <a:cubicBezTo>
                  <a:pt x="13908" y="21051"/>
                  <a:pt x="13910" y="21052"/>
                  <a:pt x="13913" y="21052"/>
                </a:cubicBezTo>
                <a:cubicBezTo>
                  <a:pt x="13927" y="21052"/>
                  <a:pt x="13953" y="21025"/>
                  <a:pt x="13958" y="21010"/>
                </a:cubicBezTo>
                <a:cubicBezTo>
                  <a:pt x="13962" y="21004"/>
                  <a:pt x="13969" y="21001"/>
                  <a:pt x="13978" y="21001"/>
                </a:cubicBezTo>
                <a:close/>
                <a:moveTo>
                  <a:pt x="2891" y="21057"/>
                </a:moveTo>
                <a:cubicBezTo>
                  <a:pt x="2895" y="21057"/>
                  <a:pt x="2900" y="21058"/>
                  <a:pt x="2905" y="21061"/>
                </a:cubicBezTo>
                <a:cubicBezTo>
                  <a:pt x="2911" y="21061"/>
                  <a:pt x="2917" y="21084"/>
                  <a:pt x="2917" y="21101"/>
                </a:cubicBezTo>
                <a:cubicBezTo>
                  <a:pt x="2922" y="21124"/>
                  <a:pt x="2928" y="21152"/>
                  <a:pt x="2894" y="21158"/>
                </a:cubicBezTo>
                <a:cubicBezTo>
                  <a:pt x="2877" y="21158"/>
                  <a:pt x="2860" y="21180"/>
                  <a:pt x="2843" y="21186"/>
                </a:cubicBezTo>
                <a:lnTo>
                  <a:pt x="2815" y="21197"/>
                </a:lnTo>
                <a:cubicBezTo>
                  <a:pt x="2809" y="21200"/>
                  <a:pt x="2804" y="21201"/>
                  <a:pt x="2799" y="21201"/>
                </a:cubicBezTo>
                <a:cubicBezTo>
                  <a:pt x="2771" y="21201"/>
                  <a:pt x="2759" y="21160"/>
                  <a:pt x="2769" y="21107"/>
                </a:cubicBezTo>
                <a:lnTo>
                  <a:pt x="2769" y="21107"/>
                </a:lnTo>
                <a:lnTo>
                  <a:pt x="2832" y="21124"/>
                </a:lnTo>
                <a:cubicBezTo>
                  <a:pt x="2843" y="21124"/>
                  <a:pt x="2871" y="21107"/>
                  <a:pt x="2871" y="21101"/>
                </a:cubicBezTo>
                <a:cubicBezTo>
                  <a:pt x="2871" y="21071"/>
                  <a:pt x="2878" y="21057"/>
                  <a:pt x="2891" y="21057"/>
                </a:cubicBezTo>
                <a:close/>
                <a:moveTo>
                  <a:pt x="10127" y="20876"/>
                </a:moveTo>
                <a:cubicBezTo>
                  <a:pt x="10141" y="20876"/>
                  <a:pt x="10158" y="20889"/>
                  <a:pt x="10162" y="20897"/>
                </a:cubicBezTo>
                <a:cubicBezTo>
                  <a:pt x="10168" y="20914"/>
                  <a:pt x="10151" y="20959"/>
                  <a:pt x="10139" y="20976"/>
                </a:cubicBezTo>
                <a:cubicBezTo>
                  <a:pt x="10128" y="20993"/>
                  <a:pt x="10139" y="21027"/>
                  <a:pt x="10162" y="21050"/>
                </a:cubicBezTo>
                <a:lnTo>
                  <a:pt x="10202" y="21044"/>
                </a:lnTo>
                <a:cubicBezTo>
                  <a:pt x="10210" y="21044"/>
                  <a:pt x="10223" y="21043"/>
                  <a:pt x="10235" y="21043"/>
                </a:cubicBezTo>
                <a:cubicBezTo>
                  <a:pt x="10246" y="21043"/>
                  <a:pt x="10256" y="21044"/>
                  <a:pt x="10259" y="21050"/>
                </a:cubicBezTo>
                <a:lnTo>
                  <a:pt x="10270" y="21084"/>
                </a:lnTo>
                <a:cubicBezTo>
                  <a:pt x="10293" y="21101"/>
                  <a:pt x="10298" y="21112"/>
                  <a:pt x="10276" y="21112"/>
                </a:cubicBezTo>
                <a:lnTo>
                  <a:pt x="10253" y="21107"/>
                </a:lnTo>
                <a:lnTo>
                  <a:pt x="10230" y="21101"/>
                </a:lnTo>
                <a:cubicBezTo>
                  <a:pt x="10208" y="21129"/>
                  <a:pt x="10196" y="21175"/>
                  <a:pt x="10196" y="21203"/>
                </a:cubicBezTo>
                <a:lnTo>
                  <a:pt x="10168" y="21203"/>
                </a:lnTo>
                <a:cubicBezTo>
                  <a:pt x="10128" y="21197"/>
                  <a:pt x="10151" y="21152"/>
                  <a:pt x="10139" y="21129"/>
                </a:cubicBezTo>
                <a:lnTo>
                  <a:pt x="10139" y="21124"/>
                </a:lnTo>
                <a:cubicBezTo>
                  <a:pt x="10139" y="21112"/>
                  <a:pt x="10094" y="21107"/>
                  <a:pt x="10077" y="21107"/>
                </a:cubicBezTo>
                <a:cubicBezTo>
                  <a:pt x="10060" y="21107"/>
                  <a:pt x="10043" y="21112"/>
                  <a:pt x="10049" y="21124"/>
                </a:cubicBezTo>
                <a:lnTo>
                  <a:pt x="10054" y="21135"/>
                </a:lnTo>
                <a:lnTo>
                  <a:pt x="10060" y="21152"/>
                </a:lnTo>
                <a:cubicBezTo>
                  <a:pt x="10066" y="21169"/>
                  <a:pt x="10054" y="21192"/>
                  <a:pt x="10037" y="21197"/>
                </a:cubicBezTo>
                <a:lnTo>
                  <a:pt x="10026" y="21192"/>
                </a:lnTo>
                <a:cubicBezTo>
                  <a:pt x="10003" y="21192"/>
                  <a:pt x="9975" y="21175"/>
                  <a:pt x="9952" y="21169"/>
                </a:cubicBezTo>
                <a:cubicBezTo>
                  <a:pt x="9941" y="21169"/>
                  <a:pt x="9924" y="21192"/>
                  <a:pt x="9924" y="21203"/>
                </a:cubicBezTo>
                <a:cubicBezTo>
                  <a:pt x="9920" y="21227"/>
                  <a:pt x="9911" y="21237"/>
                  <a:pt x="9900" y="21237"/>
                </a:cubicBezTo>
                <a:cubicBezTo>
                  <a:pt x="9893" y="21237"/>
                  <a:pt x="9885" y="21232"/>
                  <a:pt x="9878" y="21226"/>
                </a:cubicBezTo>
                <a:lnTo>
                  <a:pt x="9873" y="21220"/>
                </a:lnTo>
                <a:cubicBezTo>
                  <a:pt x="9873" y="21203"/>
                  <a:pt x="9850" y="21197"/>
                  <a:pt x="9810" y="21197"/>
                </a:cubicBezTo>
                <a:cubicBezTo>
                  <a:pt x="9799" y="21214"/>
                  <a:pt x="9799" y="21214"/>
                  <a:pt x="9799" y="21214"/>
                </a:cubicBezTo>
                <a:cubicBezTo>
                  <a:pt x="9788" y="21214"/>
                  <a:pt x="9776" y="21209"/>
                  <a:pt x="9759" y="21197"/>
                </a:cubicBezTo>
                <a:cubicBezTo>
                  <a:pt x="9731" y="21203"/>
                  <a:pt x="9697" y="21209"/>
                  <a:pt x="9657" y="21214"/>
                </a:cubicBezTo>
                <a:lnTo>
                  <a:pt x="9629" y="21203"/>
                </a:lnTo>
                <a:lnTo>
                  <a:pt x="9578" y="21186"/>
                </a:lnTo>
                <a:cubicBezTo>
                  <a:pt x="9575" y="21206"/>
                  <a:pt x="9568" y="21216"/>
                  <a:pt x="9559" y="21216"/>
                </a:cubicBezTo>
                <a:cubicBezTo>
                  <a:pt x="9549" y="21216"/>
                  <a:pt x="9538" y="21206"/>
                  <a:pt x="9527" y="21186"/>
                </a:cubicBezTo>
                <a:lnTo>
                  <a:pt x="9498" y="21158"/>
                </a:lnTo>
                <a:lnTo>
                  <a:pt x="9470" y="21118"/>
                </a:lnTo>
                <a:cubicBezTo>
                  <a:pt x="9476" y="21078"/>
                  <a:pt x="9487" y="21027"/>
                  <a:pt x="9493" y="21010"/>
                </a:cubicBezTo>
                <a:lnTo>
                  <a:pt x="9510" y="21010"/>
                </a:lnTo>
                <a:cubicBezTo>
                  <a:pt x="9515" y="21021"/>
                  <a:pt x="9544" y="21061"/>
                  <a:pt x="9561" y="21101"/>
                </a:cubicBezTo>
                <a:lnTo>
                  <a:pt x="9606" y="21078"/>
                </a:lnTo>
                <a:lnTo>
                  <a:pt x="9623" y="21067"/>
                </a:lnTo>
                <a:cubicBezTo>
                  <a:pt x="9628" y="21069"/>
                  <a:pt x="9633" y="21071"/>
                  <a:pt x="9637" y="21071"/>
                </a:cubicBezTo>
                <a:cubicBezTo>
                  <a:pt x="9659" y="21071"/>
                  <a:pt x="9661" y="21035"/>
                  <a:pt x="9652" y="21016"/>
                </a:cubicBezTo>
                <a:cubicBezTo>
                  <a:pt x="9648" y="21005"/>
                  <a:pt x="9639" y="20999"/>
                  <a:pt x="9631" y="20999"/>
                </a:cubicBezTo>
                <a:cubicBezTo>
                  <a:pt x="9626" y="20999"/>
                  <a:pt x="9622" y="21000"/>
                  <a:pt x="9617" y="21004"/>
                </a:cubicBezTo>
                <a:lnTo>
                  <a:pt x="9600" y="21010"/>
                </a:lnTo>
                <a:cubicBezTo>
                  <a:pt x="9595" y="21010"/>
                  <a:pt x="9578" y="20993"/>
                  <a:pt x="9578" y="20987"/>
                </a:cubicBezTo>
                <a:cubicBezTo>
                  <a:pt x="9578" y="20976"/>
                  <a:pt x="9583" y="20948"/>
                  <a:pt x="9589" y="20948"/>
                </a:cubicBezTo>
                <a:lnTo>
                  <a:pt x="9623" y="20942"/>
                </a:lnTo>
                <a:cubicBezTo>
                  <a:pt x="9637" y="20935"/>
                  <a:pt x="9652" y="20932"/>
                  <a:pt x="9666" y="20932"/>
                </a:cubicBezTo>
                <a:cubicBezTo>
                  <a:pt x="9688" y="20932"/>
                  <a:pt x="9707" y="20940"/>
                  <a:pt x="9714" y="20953"/>
                </a:cubicBezTo>
                <a:lnTo>
                  <a:pt x="9714" y="20970"/>
                </a:lnTo>
                <a:lnTo>
                  <a:pt x="9714" y="21010"/>
                </a:lnTo>
                <a:cubicBezTo>
                  <a:pt x="9703" y="21050"/>
                  <a:pt x="9737" y="21112"/>
                  <a:pt x="9748" y="21124"/>
                </a:cubicBezTo>
                <a:cubicBezTo>
                  <a:pt x="9749" y="21124"/>
                  <a:pt x="9752" y="21125"/>
                  <a:pt x="9756" y="21125"/>
                </a:cubicBezTo>
                <a:cubicBezTo>
                  <a:pt x="9779" y="21125"/>
                  <a:pt x="9841" y="21109"/>
                  <a:pt x="9856" y="21090"/>
                </a:cubicBezTo>
                <a:cubicBezTo>
                  <a:pt x="9862" y="21080"/>
                  <a:pt x="9866" y="21076"/>
                  <a:pt x="9870" y="21076"/>
                </a:cubicBezTo>
                <a:cubicBezTo>
                  <a:pt x="9876" y="21076"/>
                  <a:pt x="9878" y="21088"/>
                  <a:pt x="9878" y="21095"/>
                </a:cubicBezTo>
                <a:cubicBezTo>
                  <a:pt x="9878" y="21107"/>
                  <a:pt x="9867" y="21129"/>
                  <a:pt x="9850" y="21146"/>
                </a:cubicBezTo>
                <a:cubicBezTo>
                  <a:pt x="9867" y="21146"/>
                  <a:pt x="9884" y="21146"/>
                  <a:pt x="9907" y="21152"/>
                </a:cubicBezTo>
                <a:lnTo>
                  <a:pt x="9907" y="21135"/>
                </a:lnTo>
                <a:cubicBezTo>
                  <a:pt x="9916" y="21093"/>
                  <a:pt x="9934" y="21070"/>
                  <a:pt x="9962" y="21070"/>
                </a:cubicBezTo>
                <a:cubicBezTo>
                  <a:pt x="9968" y="21070"/>
                  <a:pt x="9974" y="21071"/>
                  <a:pt x="9981" y="21073"/>
                </a:cubicBezTo>
                <a:lnTo>
                  <a:pt x="9992" y="21073"/>
                </a:lnTo>
                <a:cubicBezTo>
                  <a:pt x="9994" y="21067"/>
                  <a:pt x="9998" y="21065"/>
                  <a:pt x="10002" y="21065"/>
                </a:cubicBezTo>
                <a:cubicBezTo>
                  <a:pt x="10013" y="21065"/>
                  <a:pt x="10028" y="21076"/>
                  <a:pt x="10032" y="21084"/>
                </a:cubicBezTo>
                <a:cubicBezTo>
                  <a:pt x="10032" y="21085"/>
                  <a:pt x="10034" y="21086"/>
                  <a:pt x="10036" y="21086"/>
                </a:cubicBezTo>
                <a:cubicBezTo>
                  <a:pt x="10048" y="21086"/>
                  <a:pt x="10079" y="21058"/>
                  <a:pt x="10094" y="21039"/>
                </a:cubicBezTo>
                <a:cubicBezTo>
                  <a:pt x="10105" y="21021"/>
                  <a:pt x="10094" y="20908"/>
                  <a:pt x="10111" y="20885"/>
                </a:cubicBezTo>
                <a:cubicBezTo>
                  <a:pt x="10115" y="20878"/>
                  <a:pt x="10120" y="20876"/>
                  <a:pt x="10127" y="20876"/>
                </a:cubicBezTo>
                <a:close/>
                <a:moveTo>
                  <a:pt x="15880" y="21155"/>
                </a:moveTo>
                <a:cubicBezTo>
                  <a:pt x="15895" y="21155"/>
                  <a:pt x="15911" y="21171"/>
                  <a:pt x="15915" y="21180"/>
                </a:cubicBezTo>
                <a:cubicBezTo>
                  <a:pt x="15915" y="21186"/>
                  <a:pt x="15910" y="21226"/>
                  <a:pt x="15904" y="21231"/>
                </a:cubicBezTo>
                <a:cubicBezTo>
                  <a:pt x="15904" y="21236"/>
                  <a:pt x="15885" y="21238"/>
                  <a:pt x="15860" y="21238"/>
                </a:cubicBezTo>
                <a:cubicBezTo>
                  <a:pt x="15825" y="21238"/>
                  <a:pt x="15779" y="21235"/>
                  <a:pt x="15757" y="21231"/>
                </a:cubicBezTo>
                <a:cubicBezTo>
                  <a:pt x="15723" y="21226"/>
                  <a:pt x="15711" y="21214"/>
                  <a:pt x="15740" y="21214"/>
                </a:cubicBezTo>
                <a:cubicBezTo>
                  <a:pt x="15768" y="21209"/>
                  <a:pt x="15859" y="21163"/>
                  <a:pt x="15870" y="21158"/>
                </a:cubicBezTo>
                <a:cubicBezTo>
                  <a:pt x="15873" y="21155"/>
                  <a:pt x="15877" y="21155"/>
                  <a:pt x="15880" y="21155"/>
                </a:cubicBezTo>
                <a:close/>
                <a:moveTo>
                  <a:pt x="3586" y="21073"/>
                </a:moveTo>
                <a:cubicBezTo>
                  <a:pt x="3592" y="21084"/>
                  <a:pt x="3575" y="21163"/>
                  <a:pt x="3569" y="21186"/>
                </a:cubicBezTo>
                <a:cubicBezTo>
                  <a:pt x="3564" y="21214"/>
                  <a:pt x="3541" y="21254"/>
                  <a:pt x="3529" y="21254"/>
                </a:cubicBezTo>
                <a:cubicBezTo>
                  <a:pt x="3529" y="21254"/>
                  <a:pt x="3528" y="21254"/>
                  <a:pt x="3528" y="21254"/>
                </a:cubicBezTo>
                <a:cubicBezTo>
                  <a:pt x="3513" y="21254"/>
                  <a:pt x="3460" y="21197"/>
                  <a:pt x="3439" y="21197"/>
                </a:cubicBezTo>
                <a:cubicBezTo>
                  <a:pt x="3435" y="21198"/>
                  <a:pt x="3431" y="21199"/>
                  <a:pt x="3429" y="21199"/>
                </a:cubicBezTo>
                <a:cubicBezTo>
                  <a:pt x="3417" y="21199"/>
                  <a:pt x="3421" y="21189"/>
                  <a:pt x="3444" y="21175"/>
                </a:cubicBezTo>
                <a:lnTo>
                  <a:pt x="3461" y="21180"/>
                </a:lnTo>
                <a:lnTo>
                  <a:pt x="3518" y="21192"/>
                </a:lnTo>
                <a:cubicBezTo>
                  <a:pt x="3535" y="21158"/>
                  <a:pt x="3547" y="21118"/>
                  <a:pt x="3541" y="21095"/>
                </a:cubicBezTo>
                <a:lnTo>
                  <a:pt x="3547" y="21090"/>
                </a:lnTo>
                <a:cubicBezTo>
                  <a:pt x="3552" y="21078"/>
                  <a:pt x="3569" y="21073"/>
                  <a:pt x="3581" y="21073"/>
                </a:cubicBezTo>
                <a:close/>
                <a:moveTo>
                  <a:pt x="8738" y="21044"/>
                </a:moveTo>
                <a:cubicBezTo>
                  <a:pt x="8738" y="21044"/>
                  <a:pt x="8755" y="21056"/>
                  <a:pt x="8766" y="21061"/>
                </a:cubicBezTo>
                <a:lnTo>
                  <a:pt x="8727" y="21203"/>
                </a:lnTo>
                <a:lnTo>
                  <a:pt x="8721" y="21243"/>
                </a:lnTo>
                <a:cubicBezTo>
                  <a:pt x="8718" y="21254"/>
                  <a:pt x="8713" y="21258"/>
                  <a:pt x="8705" y="21258"/>
                </a:cubicBezTo>
                <a:cubicBezTo>
                  <a:pt x="8697" y="21258"/>
                  <a:pt x="8687" y="21254"/>
                  <a:pt x="8676" y="21248"/>
                </a:cubicBezTo>
                <a:cubicBezTo>
                  <a:pt x="8681" y="21237"/>
                  <a:pt x="8687" y="21220"/>
                  <a:pt x="8693" y="21197"/>
                </a:cubicBezTo>
                <a:lnTo>
                  <a:pt x="8704" y="21169"/>
                </a:lnTo>
                <a:lnTo>
                  <a:pt x="8715" y="21141"/>
                </a:lnTo>
                <a:cubicBezTo>
                  <a:pt x="8704" y="21118"/>
                  <a:pt x="8704" y="21084"/>
                  <a:pt x="8721" y="21061"/>
                </a:cubicBezTo>
                <a:lnTo>
                  <a:pt x="8738" y="21044"/>
                </a:lnTo>
                <a:close/>
                <a:moveTo>
                  <a:pt x="9351" y="20976"/>
                </a:moveTo>
                <a:cubicBezTo>
                  <a:pt x="9368" y="21004"/>
                  <a:pt x="9385" y="21039"/>
                  <a:pt x="9396" y="21050"/>
                </a:cubicBezTo>
                <a:lnTo>
                  <a:pt x="9408" y="21061"/>
                </a:lnTo>
                <a:lnTo>
                  <a:pt x="9464" y="21129"/>
                </a:lnTo>
                <a:cubicBezTo>
                  <a:pt x="9430" y="21169"/>
                  <a:pt x="9413" y="21226"/>
                  <a:pt x="9419" y="21231"/>
                </a:cubicBezTo>
                <a:cubicBezTo>
                  <a:pt x="9425" y="21243"/>
                  <a:pt x="9413" y="21254"/>
                  <a:pt x="9402" y="21260"/>
                </a:cubicBezTo>
                <a:lnTo>
                  <a:pt x="9385" y="21260"/>
                </a:lnTo>
                <a:lnTo>
                  <a:pt x="9368" y="21254"/>
                </a:lnTo>
                <a:cubicBezTo>
                  <a:pt x="9349" y="21261"/>
                  <a:pt x="9332" y="21264"/>
                  <a:pt x="9318" y="21264"/>
                </a:cubicBezTo>
                <a:cubicBezTo>
                  <a:pt x="9283" y="21264"/>
                  <a:pt x="9263" y="21246"/>
                  <a:pt x="9271" y="21214"/>
                </a:cubicBezTo>
                <a:lnTo>
                  <a:pt x="9283" y="21180"/>
                </a:lnTo>
                <a:lnTo>
                  <a:pt x="9300" y="21135"/>
                </a:lnTo>
                <a:cubicBezTo>
                  <a:pt x="9322" y="21143"/>
                  <a:pt x="9341" y="21148"/>
                  <a:pt x="9353" y="21148"/>
                </a:cubicBezTo>
                <a:cubicBezTo>
                  <a:pt x="9365" y="21148"/>
                  <a:pt x="9371" y="21143"/>
                  <a:pt x="9368" y="21135"/>
                </a:cubicBezTo>
                <a:cubicBezTo>
                  <a:pt x="9362" y="21112"/>
                  <a:pt x="9294" y="21033"/>
                  <a:pt x="9283" y="21016"/>
                </a:cubicBezTo>
                <a:cubicBezTo>
                  <a:pt x="9271" y="20993"/>
                  <a:pt x="9277" y="20976"/>
                  <a:pt x="9300" y="20976"/>
                </a:cubicBezTo>
                <a:close/>
                <a:moveTo>
                  <a:pt x="12947" y="21167"/>
                </a:moveTo>
                <a:cubicBezTo>
                  <a:pt x="12949" y="21167"/>
                  <a:pt x="12952" y="21168"/>
                  <a:pt x="12954" y="21169"/>
                </a:cubicBezTo>
                <a:lnTo>
                  <a:pt x="12988" y="21192"/>
                </a:lnTo>
                <a:cubicBezTo>
                  <a:pt x="13022" y="21243"/>
                  <a:pt x="13039" y="21288"/>
                  <a:pt x="13027" y="21288"/>
                </a:cubicBezTo>
                <a:cubicBezTo>
                  <a:pt x="13010" y="21288"/>
                  <a:pt x="12988" y="21260"/>
                  <a:pt x="12993" y="21248"/>
                </a:cubicBezTo>
                <a:cubicBezTo>
                  <a:pt x="12993" y="21237"/>
                  <a:pt x="12982" y="21226"/>
                  <a:pt x="12954" y="21226"/>
                </a:cubicBezTo>
                <a:lnTo>
                  <a:pt x="12937" y="21231"/>
                </a:lnTo>
                <a:lnTo>
                  <a:pt x="12914" y="21231"/>
                </a:lnTo>
                <a:cubicBezTo>
                  <a:pt x="12908" y="21235"/>
                  <a:pt x="12901" y="21237"/>
                  <a:pt x="12895" y="21237"/>
                </a:cubicBezTo>
                <a:cubicBezTo>
                  <a:pt x="12884" y="21237"/>
                  <a:pt x="12874" y="21231"/>
                  <a:pt x="12874" y="21220"/>
                </a:cubicBezTo>
                <a:cubicBezTo>
                  <a:pt x="12899" y="21200"/>
                  <a:pt x="12929" y="21167"/>
                  <a:pt x="12947" y="21167"/>
                </a:cubicBezTo>
                <a:close/>
                <a:moveTo>
                  <a:pt x="8613" y="21229"/>
                </a:moveTo>
                <a:cubicBezTo>
                  <a:pt x="8622" y="21229"/>
                  <a:pt x="8633" y="21236"/>
                  <a:pt x="8642" y="21248"/>
                </a:cubicBezTo>
                <a:lnTo>
                  <a:pt x="8653" y="21260"/>
                </a:lnTo>
                <a:cubicBezTo>
                  <a:pt x="8653" y="21271"/>
                  <a:pt x="8653" y="21288"/>
                  <a:pt x="8647" y="21299"/>
                </a:cubicBezTo>
                <a:lnTo>
                  <a:pt x="8625" y="21299"/>
                </a:lnTo>
                <a:cubicBezTo>
                  <a:pt x="8596" y="21294"/>
                  <a:pt x="8585" y="21277"/>
                  <a:pt x="8596" y="21248"/>
                </a:cubicBezTo>
                <a:cubicBezTo>
                  <a:pt x="8599" y="21235"/>
                  <a:pt x="8605" y="21229"/>
                  <a:pt x="8613" y="21229"/>
                </a:cubicBezTo>
                <a:close/>
                <a:moveTo>
                  <a:pt x="8581" y="21077"/>
                </a:moveTo>
                <a:cubicBezTo>
                  <a:pt x="8584" y="21077"/>
                  <a:pt x="8587" y="21078"/>
                  <a:pt x="8591" y="21078"/>
                </a:cubicBezTo>
                <a:lnTo>
                  <a:pt x="8625" y="21078"/>
                </a:lnTo>
                <a:cubicBezTo>
                  <a:pt x="8653" y="21095"/>
                  <a:pt x="8664" y="21158"/>
                  <a:pt x="8659" y="21237"/>
                </a:cubicBezTo>
                <a:cubicBezTo>
                  <a:pt x="8630" y="21220"/>
                  <a:pt x="8596" y="21192"/>
                  <a:pt x="8579" y="21180"/>
                </a:cubicBezTo>
                <a:cubicBezTo>
                  <a:pt x="8558" y="21163"/>
                  <a:pt x="8541" y="21154"/>
                  <a:pt x="8533" y="21154"/>
                </a:cubicBezTo>
                <a:cubicBezTo>
                  <a:pt x="8528" y="21154"/>
                  <a:pt x="8526" y="21157"/>
                  <a:pt x="8528" y="21163"/>
                </a:cubicBezTo>
                <a:lnTo>
                  <a:pt x="8534" y="21169"/>
                </a:lnTo>
                <a:lnTo>
                  <a:pt x="8528" y="21169"/>
                </a:lnTo>
                <a:cubicBezTo>
                  <a:pt x="8545" y="21197"/>
                  <a:pt x="8591" y="21214"/>
                  <a:pt x="8562" y="21254"/>
                </a:cubicBezTo>
                <a:cubicBezTo>
                  <a:pt x="8557" y="21262"/>
                  <a:pt x="8552" y="21265"/>
                  <a:pt x="8546" y="21265"/>
                </a:cubicBezTo>
                <a:cubicBezTo>
                  <a:pt x="8530" y="21265"/>
                  <a:pt x="8515" y="21237"/>
                  <a:pt x="8502" y="21237"/>
                </a:cubicBezTo>
                <a:cubicBezTo>
                  <a:pt x="8501" y="21237"/>
                  <a:pt x="8501" y="21237"/>
                  <a:pt x="8500" y="21237"/>
                </a:cubicBezTo>
                <a:lnTo>
                  <a:pt x="8483" y="21237"/>
                </a:lnTo>
                <a:cubicBezTo>
                  <a:pt x="8478" y="21246"/>
                  <a:pt x="8469" y="21249"/>
                  <a:pt x="8459" y="21249"/>
                </a:cubicBezTo>
                <a:cubicBezTo>
                  <a:pt x="8435" y="21249"/>
                  <a:pt x="8402" y="21230"/>
                  <a:pt x="8386" y="21214"/>
                </a:cubicBezTo>
                <a:cubicBezTo>
                  <a:pt x="8383" y="21211"/>
                  <a:pt x="8380" y="21209"/>
                  <a:pt x="8376" y="21209"/>
                </a:cubicBezTo>
                <a:cubicBezTo>
                  <a:pt x="8359" y="21209"/>
                  <a:pt x="8347" y="21257"/>
                  <a:pt x="8347" y="21271"/>
                </a:cubicBezTo>
                <a:cubicBezTo>
                  <a:pt x="8347" y="21287"/>
                  <a:pt x="8328" y="21335"/>
                  <a:pt x="8312" y="21335"/>
                </a:cubicBezTo>
                <a:cubicBezTo>
                  <a:pt x="8310" y="21335"/>
                  <a:pt x="8308" y="21335"/>
                  <a:pt x="8307" y="21334"/>
                </a:cubicBezTo>
                <a:cubicBezTo>
                  <a:pt x="8284" y="21322"/>
                  <a:pt x="8267" y="21311"/>
                  <a:pt x="8256" y="21299"/>
                </a:cubicBezTo>
                <a:cubicBezTo>
                  <a:pt x="8243" y="21322"/>
                  <a:pt x="8231" y="21330"/>
                  <a:pt x="8221" y="21330"/>
                </a:cubicBezTo>
                <a:cubicBezTo>
                  <a:pt x="8201" y="21330"/>
                  <a:pt x="8186" y="21296"/>
                  <a:pt x="8171" y="21277"/>
                </a:cubicBezTo>
                <a:cubicBezTo>
                  <a:pt x="8159" y="21260"/>
                  <a:pt x="8114" y="21277"/>
                  <a:pt x="8125" y="21226"/>
                </a:cubicBezTo>
                <a:cubicBezTo>
                  <a:pt x="8131" y="21186"/>
                  <a:pt x="8137" y="21141"/>
                  <a:pt x="8159" y="21118"/>
                </a:cubicBezTo>
                <a:lnTo>
                  <a:pt x="8193" y="21078"/>
                </a:lnTo>
                <a:cubicBezTo>
                  <a:pt x="8227" y="21124"/>
                  <a:pt x="8233" y="21163"/>
                  <a:pt x="8210" y="21163"/>
                </a:cubicBezTo>
                <a:lnTo>
                  <a:pt x="8193" y="21169"/>
                </a:lnTo>
                <a:cubicBezTo>
                  <a:pt x="8188" y="21175"/>
                  <a:pt x="8176" y="21192"/>
                  <a:pt x="8176" y="21203"/>
                </a:cubicBezTo>
                <a:cubicBezTo>
                  <a:pt x="8176" y="21214"/>
                  <a:pt x="8188" y="21231"/>
                  <a:pt x="8193" y="21231"/>
                </a:cubicBezTo>
                <a:lnTo>
                  <a:pt x="8227" y="21243"/>
                </a:lnTo>
                <a:cubicBezTo>
                  <a:pt x="8261" y="21248"/>
                  <a:pt x="8295" y="21248"/>
                  <a:pt x="8295" y="21248"/>
                </a:cubicBezTo>
                <a:cubicBezTo>
                  <a:pt x="8295" y="21248"/>
                  <a:pt x="8318" y="21186"/>
                  <a:pt x="8313" y="21163"/>
                </a:cubicBezTo>
                <a:cubicBezTo>
                  <a:pt x="8301" y="21141"/>
                  <a:pt x="8330" y="21095"/>
                  <a:pt x="8347" y="21095"/>
                </a:cubicBezTo>
                <a:cubicBezTo>
                  <a:pt x="8358" y="21090"/>
                  <a:pt x="8381" y="21090"/>
                  <a:pt x="8386" y="21090"/>
                </a:cubicBezTo>
                <a:lnTo>
                  <a:pt x="8398" y="21090"/>
                </a:lnTo>
                <a:cubicBezTo>
                  <a:pt x="8426" y="21095"/>
                  <a:pt x="8454" y="21107"/>
                  <a:pt x="8477" y="21107"/>
                </a:cubicBezTo>
                <a:cubicBezTo>
                  <a:pt x="8513" y="21101"/>
                  <a:pt x="8549" y="21077"/>
                  <a:pt x="8581" y="21077"/>
                </a:cubicBezTo>
                <a:close/>
                <a:moveTo>
                  <a:pt x="14227" y="21241"/>
                </a:moveTo>
                <a:cubicBezTo>
                  <a:pt x="14228" y="21241"/>
                  <a:pt x="14229" y="21242"/>
                  <a:pt x="14230" y="21243"/>
                </a:cubicBezTo>
                <a:cubicBezTo>
                  <a:pt x="14236" y="21248"/>
                  <a:pt x="14230" y="21305"/>
                  <a:pt x="14191" y="21339"/>
                </a:cubicBezTo>
                <a:lnTo>
                  <a:pt x="14157" y="21373"/>
                </a:lnTo>
                <a:cubicBezTo>
                  <a:pt x="14157" y="21373"/>
                  <a:pt x="14037" y="21345"/>
                  <a:pt x="14037" y="21339"/>
                </a:cubicBezTo>
                <a:cubicBezTo>
                  <a:pt x="14032" y="21328"/>
                  <a:pt x="14032" y="21317"/>
                  <a:pt x="14037" y="21311"/>
                </a:cubicBezTo>
                <a:cubicBezTo>
                  <a:pt x="14037" y="21299"/>
                  <a:pt x="14054" y="21294"/>
                  <a:pt x="14054" y="21294"/>
                </a:cubicBezTo>
                <a:lnTo>
                  <a:pt x="14094" y="21334"/>
                </a:lnTo>
                <a:cubicBezTo>
                  <a:pt x="14134" y="21311"/>
                  <a:pt x="14213" y="21288"/>
                  <a:pt x="14213" y="21271"/>
                </a:cubicBezTo>
                <a:cubicBezTo>
                  <a:pt x="14218" y="21252"/>
                  <a:pt x="14223" y="21241"/>
                  <a:pt x="14227" y="21241"/>
                </a:cubicBezTo>
                <a:close/>
                <a:moveTo>
                  <a:pt x="10525" y="21237"/>
                </a:moveTo>
                <a:lnTo>
                  <a:pt x="10559" y="21277"/>
                </a:lnTo>
                <a:cubicBezTo>
                  <a:pt x="10565" y="21287"/>
                  <a:pt x="10570" y="21290"/>
                  <a:pt x="10574" y="21290"/>
                </a:cubicBezTo>
                <a:cubicBezTo>
                  <a:pt x="10581" y="21290"/>
                  <a:pt x="10586" y="21278"/>
                  <a:pt x="10593" y="21271"/>
                </a:cubicBezTo>
                <a:cubicBezTo>
                  <a:pt x="10604" y="21263"/>
                  <a:pt x="10613" y="21260"/>
                  <a:pt x="10622" y="21260"/>
                </a:cubicBezTo>
                <a:cubicBezTo>
                  <a:pt x="10652" y="21260"/>
                  <a:pt x="10675" y="21296"/>
                  <a:pt x="10701" y="21305"/>
                </a:cubicBezTo>
                <a:cubicBezTo>
                  <a:pt x="10718" y="21311"/>
                  <a:pt x="10707" y="21373"/>
                  <a:pt x="10690" y="21396"/>
                </a:cubicBezTo>
                <a:lnTo>
                  <a:pt x="10667" y="21413"/>
                </a:lnTo>
                <a:cubicBezTo>
                  <a:pt x="10657" y="21421"/>
                  <a:pt x="10648" y="21425"/>
                  <a:pt x="10639" y="21425"/>
                </a:cubicBezTo>
                <a:cubicBezTo>
                  <a:pt x="10621" y="21425"/>
                  <a:pt x="10607" y="21411"/>
                  <a:pt x="10599" y="21385"/>
                </a:cubicBezTo>
                <a:lnTo>
                  <a:pt x="10565" y="21379"/>
                </a:lnTo>
                <a:lnTo>
                  <a:pt x="10537" y="21368"/>
                </a:lnTo>
                <a:cubicBezTo>
                  <a:pt x="10508" y="21339"/>
                  <a:pt x="10508" y="21277"/>
                  <a:pt x="10525" y="21237"/>
                </a:cubicBezTo>
                <a:close/>
                <a:moveTo>
                  <a:pt x="11927" y="21141"/>
                </a:moveTo>
                <a:lnTo>
                  <a:pt x="11932" y="21146"/>
                </a:lnTo>
                <a:lnTo>
                  <a:pt x="11949" y="21163"/>
                </a:lnTo>
                <a:cubicBezTo>
                  <a:pt x="11955" y="21197"/>
                  <a:pt x="11944" y="21271"/>
                  <a:pt x="11938" y="21288"/>
                </a:cubicBezTo>
                <a:cubicBezTo>
                  <a:pt x="11934" y="21299"/>
                  <a:pt x="11922" y="21303"/>
                  <a:pt x="11910" y="21303"/>
                </a:cubicBezTo>
                <a:cubicBezTo>
                  <a:pt x="11903" y="21303"/>
                  <a:pt x="11897" y="21302"/>
                  <a:pt x="11893" y="21299"/>
                </a:cubicBezTo>
                <a:cubicBezTo>
                  <a:pt x="11892" y="21298"/>
                  <a:pt x="11890" y="21298"/>
                  <a:pt x="11889" y="21298"/>
                </a:cubicBezTo>
                <a:cubicBezTo>
                  <a:pt x="11883" y="21298"/>
                  <a:pt x="11875" y="21307"/>
                  <a:pt x="11870" y="21317"/>
                </a:cubicBezTo>
                <a:lnTo>
                  <a:pt x="11876" y="21322"/>
                </a:lnTo>
                <a:lnTo>
                  <a:pt x="11898" y="21362"/>
                </a:lnTo>
                <a:cubicBezTo>
                  <a:pt x="11918" y="21396"/>
                  <a:pt x="11929" y="21427"/>
                  <a:pt x="11921" y="21427"/>
                </a:cubicBezTo>
                <a:cubicBezTo>
                  <a:pt x="11919" y="21427"/>
                  <a:pt x="11918" y="21426"/>
                  <a:pt x="11915" y="21424"/>
                </a:cubicBezTo>
                <a:lnTo>
                  <a:pt x="11887" y="21424"/>
                </a:lnTo>
                <a:cubicBezTo>
                  <a:pt x="11859" y="21424"/>
                  <a:pt x="11842" y="21402"/>
                  <a:pt x="11842" y="21373"/>
                </a:cubicBezTo>
                <a:cubicBezTo>
                  <a:pt x="11842" y="21352"/>
                  <a:pt x="11806" y="21324"/>
                  <a:pt x="11788" y="21324"/>
                </a:cubicBezTo>
                <a:cubicBezTo>
                  <a:pt x="11783" y="21324"/>
                  <a:pt x="11779" y="21327"/>
                  <a:pt x="11779" y="21334"/>
                </a:cubicBezTo>
                <a:cubicBezTo>
                  <a:pt x="11781" y="21342"/>
                  <a:pt x="11778" y="21345"/>
                  <a:pt x="11772" y="21345"/>
                </a:cubicBezTo>
                <a:cubicBezTo>
                  <a:pt x="11759" y="21345"/>
                  <a:pt x="11734" y="21325"/>
                  <a:pt x="11734" y="21305"/>
                </a:cubicBezTo>
                <a:cubicBezTo>
                  <a:pt x="11739" y="21271"/>
                  <a:pt x="11762" y="21226"/>
                  <a:pt x="11791" y="21192"/>
                </a:cubicBezTo>
                <a:lnTo>
                  <a:pt x="11825" y="21197"/>
                </a:lnTo>
                <a:lnTo>
                  <a:pt x="11853" y="21203"/>
                </a:lnTo>
                <a:cubicBezTo>
                  <a:pt x="11876" y="21175"/>
                  <a:pt x="11910" y="21146"/>
                  <a:pt x="11927" y="21141"/>
                </a:cubicBezTo>
                <a:close/>
                <a:moveTo>
                  <a:pt x="10960" y="21295"/>
                </a:moveTo>
                <a:cubicBezTo>
                  <a:pt x="10962" y="21295"/>
                  <a:pt x="10965" y="21296"/>
                  <a:pt x="10968" y="21299"/>
                </a:cubicBezTo>
                <a:cubicBezTo>
                  <a:pt x="10985" y="21311"/>
                  <a:pt x="10996" y="21379"/>
                  <a:pt x="10957" y="21407"/>
                </a:cubicBezTo>
                <a:lnTo>
                  <a:pt x="10917" y="21424"/>
                </a:lnTo>
                <a:lnTo>
                  <a:pt x="10905" y="21430"/>
                </a:lnTo>
                <a:cubicBezTo>
                  <a:pt x="10894" y="21419"/>
                  <a:pt x="10888" y="21390"/>
                  <a:pt x="10894" y="21362"/>
                </a:cubicBezTo>
                <a:lnTo>
                  <a:pt x="10894" y="21362"/>
                </a:lnTo>
                <a:lnTo>
                  <a:pt x="10957" y="21368"/>
                </a:lnTo>
                <a:cubicBezTo>
                  <a:pt x="10947" y="21326"/>
                  <a:pt x="10949" y="21295"/>
                  <a:pt x="10960" y="21295"/>
                </a:cubicBezTo>
                <a:close/>
                <a:moveTo>
                  <a:pt x="13708" y="21294"/>
                </a:moveTo>
                <a:cubicBezTo>
                  <a:pt x="13725" y="21305"/>
                  <a:pt x="13731" y="21334"/>
                  <a:pt x="13725" y="21351"/>
                </a:cubicBezTo>
                <a:lnTo>
                  <a:pt x="13714" y="21356"/>
                </a:lnTo>
                <a:cubicBezTo>
                  <a:pt x="13686" y="21373"/>
                  <a:pt x="13657" y="21379"/>
                  <a:pt x="13629" y="21390"/>
                </a:cubicBezTo>
                <a:cubicBezTo>
                  <a:pt x="13623" y="21390"/>
                  <a:pt x="13629" y="21413"/>
                  <a:pt x="13629" y="21424"/>
                </a:cubicBezTo>
                <a:lnTo>
                  <a:pt x="13629" y="21436"/>
                </a:lnTo>
                <a:cubicBezTo>
                  <a:pt x="13623" y="21447"/>
                  <a:pt x="13606" y="21447"/>
                  <a:pt x="13601" y="21447"/>
                </a:cubicBezTo>
                <a:cubicBezTo>
                  <a:pt x="13595" y="21441"/>
                  <a:pt x="13589" y="21396"/>
                  <a:pt x="13589" y="21373"/>
                </a:cubicBezTo>
                <a:cubicBezTo>
                  <a:pt x="13589" y="21356"/>
                  <a:pt x="13623" y="21328"/>
                  <a:pt x="13663" y="21311"/>
                </a:cubicBezTo>
                <a:lnTo>
                  <a:pt x="13697" y="21299"/>
                </a:lnTo>
                <a:lnTo>
                  <a:pt x="13708" y="21294"/>
                </a:lnTo>
                <a:close/>
                <a:moveTo>
                  <a:pt x="16853" y="21261"/>
                </a:moveTo>
                <a:cubicBezTo>
                  <a:pt x="16866" y="21261"/>
                  <a:pt x="16883" y="21270"/>
                  <a:pt x="16891" y="21282"/>
                </a:cubicBezTo>
                <a:cubicBezTo>
                  <a:pt x="16908" y="21294"/>
                  <a:pt x="16920" y="21328"/>
                  <a:pt x="16914" y="21345"/>
                </a:cubicBezTo>
                <a:cubicBezTo>
                  <a:pt x="16910" y="21356"/>
                  <a:pt x="16904" y="21360"/>
                  <a:pt x="16897" y="21360"/>
                </a:cubicBezTo>
                <a:cubicBezTo>
                  <a:pt x="16886" y="21360"/>
                  <a:pt x="16873" y="21350"/>
                  <a:pt x="16863" y="21339"/>
                </a:cubicBezTo>
                <a:lnTo>
                  <a:pt x="16857" y="21328"/>
                </a:lnTo>
                <a:cubicBezTo>
                  <a:pt x="16846" y="21328"/>
                  <a:pt x="16806" y="21407"/>
                  <a:pt x="16789" y="21441"/>
                </a:cubicBezTo>
                <a:cubicBezTo>
                  <a:pt x="16787" y="21448"/>
                  <a:pt x="16783" y="21451"/>
                  <a:pt x="16778" y="21451"/>
                </a:cubicBezTo>
                <a:cubicBezTo>
                  <a:pt x="16759" y="21451"/>
                  <a:pt x="16726" y="21407"/>
                  <a:pt x="16721" y="21385"/>
                </a:cubicBezTo>
                <a:cubicBezTo>
                  <a:pt x="16710" y="21356"/>
                  <a:pt x="16721" y="21311"/>
                  <a:pt x="16749" y="21282"/>
                </a:cubicBezTo>
                <a:lnTo>
                  <a:pt x="16778" y="21271"/>
                </a:lnTo>
                <a:cubicBezTo>
                  <a:pt x="16780" y="21270"/>
                  <a:pt x="16782" y="21270"/>
                  <a:pt x="16784" y="21270"/>
                </a:cubicBezTo>
                <a:cubicBezTo>
                  <a:pt x="16794" y="21270"/>
                  <a:pt x="16805" y="21276"/>
                  <a:pt x="16817" y="21276"/>
                </a:cubicBezTo>
                <a:cubicBezTo>
                  <a:pt x="16824" y="21276"/>
                  <a:pt x="16832" y="21273"/>
                  <a:pt x="16840" y="21265"/>
                </a:cubicBezTo>
                <a:cubicBezTo>
                  <a:pt x="16843" y="21262"/>
                  <a:pt x="16848" y="21261"/>
                  <a:pt x="16853" y="21261"/>
                </a:cubicBezTo>
                <a:close/>
                <a:moveTo>
                  <a:pt x="11592" y="20908"/>
                </a:moveTo>
                <a:lnTo>
                  <a:pt x="11615" y="20948"/>
                </a:lnTo>
                <a:cubicBezTo>
                  <a:pt x="11634" y="20991"/>
                  <a:pt x="11661" y="21006"/>
                  <a:pt x="11697" y="21006"/>
                </a:cubicBezTo>
                <a:cubicBezTo>
                  <a:pt x="11703" y="21006"/>
                  <a:pt x="11710" y="21005"/>
                  <a:pt x="11717" y="21004"/>
                </a:cubicBezTo>
                <a:lnTo>
                  <a:pt x="11785" y="20999"/>
                </a:lnTo>
                <a:cubicBezTo>
                  <a:pt x="11791" y="20999"/>
                  <a:pt x="11798" y="21000"/>
                  <a:pt x="11804" y="21000"/>
                </a:cubicBezTo>
                <a:cubicBezTo>
                  <a:pt x="11866" y="21000"/>
                  <a:pt x="11904" y="20975"/>
                  <a:pt x="11898" y="20965"/>
                </a:cubicBezTo>
                <a:cubicBezTo>
                  <a:pt x="11893" y="20960"/>
                  <a:pt x="11951" y="20930"/>
                  <a:pt x="11978" y="20930"/>
                </a:cubicBezTo>
                <a:cubicBezTo>
                  <a:pt x="11980" y="20930"/>
                  <a:pt x="11982" y="20930"/>
                  <a:pt x="11983" y="20931"/>
                </a:cubicBezTo>
                <a:cubicBezTo>
                  <a:pt x="12012" y="20931"/>
                  <a:pt x="12035" y="21004"/>
                  <a:pt x="12035" y="21027"/>
                </a:cubicBezTo>
                <a:cubicBezTo>
                  <a:pt x="12035" y="21050"/>
                  <a:pt x="12012" y="21073"/>
                  <a:pt x="11989" y="21078"/>
                </a:cubicBezTo>
                <a:lnTo>
                  <a:pt x="11983" y="21078"/>
                </a:lnTo>
                <a:lnTo>
                  <a:pt x="11972" y="21067"/>
                </a:lnTo>
                <a:lnTo>
                  <a:pt x="11955" y="21044"/>
                </a:lnTo>
                <a:cubicBezTo>
                  <a:pt x="11939" y="21055"/>
                  <a:pt x="11904" y="21090"/>
                  <a:pt x="11890" y="21090"/>
                </a:cubicBezTo>
                <a:cubicBezTo>
                  <a:pt x="11889" y="21090"/>
                  <a:pt x="11888" y="21090"/>
                  <a:pt x="11887" y="21090"/>
                </a:cubicBezTo>
                <a:cubicBezTo>
                  <a:pt x="11870" y="21090"/>
                  <a:pt x="11836" y="21078"/>
                  <a:pt x="11813" y="21073"/>
                </a:cubicBezTo>
                <a:lnTo>
                  <a:pt x="11796" y="21084"/>
                </a:lnTo>
                <a:lnTo>
                  <a:pt x="11762" y="21112"/>
                </a:lnTo>
                <a:cubicBezTo>
                  <a:pt x="11751" y="21084"/>
                  <a:pt x="11734" y="21056"/>
                  <a:pt x="11728" y="21056"/>
                </a:cubicBezTo>
                <a:lnTo>
                  <a:pt x="11717" y="21056"/>
                </a:lnTo>
                <a:cubicBezTo>
                  <a:pt x="11700" y="21061"/>
                  <a:pt x="11677" y="21061"/>
                  <a:pt x="11660" y="21073"/>
                </a:cubicBezTo>
                <a:lnTo>
                  <a:pt x="11649" y="21078"/>
                </a:lnTo>
                <a:cubicBezTo>
                  <a:pt x="11647" y="21080"/>
                  <a:pt x="11646" y="21080"/>
                  <a:pt x="11644" y="21080"/>
                </a:cubicBezTo>
                <a:cubicBezTo>
                  <a:pt x="11633" y="21080"/>
                  <a:pt x="11620" y="21048"/>
                  <a:pt x="11615" y="21033"/>
                </a:cubicBezTo>
                <a:cubicBezTo>
                  <a:pt x="11615" y="21028"/>
                  <a:pt x="11613" y="21026"/>
                  <a:pt x="11610" y="21026"/>
                </a:cubicBezTo>
                <a:cubicBezTo>
                  <a:pt x="11600" y="21026"/>
                  <a:pt x="11572" y="21056"/>
                  <a:pt x="11541" y="21101"/>
                </a:cubicBezTo>
                <a:lnTo>
                  <a:pt x="11501" y="21129"/>
                </a:lnTo>
                <a:cubicBezTo>
                  <a:pt x="11473" y="21152"/>
                  <a:pt x="11473" y="21169"/>
                  <a:pt x="11473" y="21197"/>
                </a:cubicBezTo>
                <a:cubicBezTo>
                  <a:pt x="11473" y="21228"/>
                  <a:pt x="11487" y="21232"/>
                  <a:pt x="11501" y="21232"/>
                </a:cubicBezTo>
                <a:cubicBezTo>
                  <a:pt x="11505" y="21232"/>
                  <a:pt x="11509" y="21231"/>
                  <a:pt x="11513" y="21231"/>
                </a:cubicBezTo>
                <a:cubicBezTo>
                  <a:pt x="11524" y="21231"/>
                  <a:pt x="11535" y="21231"/>
                  <a:pt x="11535" y="21237"/>
                </a:cubicBezTo>
                <a:lnTo>
                  <a:pt x="11541" y="21248"/>
                </a:lnTo>
                <a:cubicBezTo>
                  <a:pt x="11547" y="21265"/>
                  <a:pt x="11535" y="21277"/>
                  <a:pt x="11530" y="21277"/>
                </a:cubicBezTo>
                <a:lnTo>
                  <a:pt x="11507" y="21277"/>
                </a:lnTo>
                <a:cubicBezTo>
                  <a:pt x="11506" y="21277"/>
                  <a:pt x="11506" y="21277"/>
                  <a:pt x="11505" y="21277"/>
                </a:cubicBezTo>
                <a:cubicBezTo>
                  <a:pt x="11489" y="21277"/>
                  <a:pt x="11472" y="21362"/>
                  <a:pt x="11444" y="21379"/>
                </a:cubicBezTo>
                <a:cubicBezTo>
                  <a:pt x="11422" y="21390"/>
                  <a:pt x="11399" y="21413"/>
                  <a:pt x="11399" y="21424"/>
                </a:cubicBezTo>
                <a:lnTo>
                  <a:pt x="11399" y="21436"/>
                </a:lnTo>
                <a:lnTo>
                  <a:pt x="11399" y="21441"/>
                </a:lnTo>
                <a:cubicBezTo>
                  <a:pt x="11405" y="21447"/>
                  <a:pt x="11444" y="21464"/>
                  <a:pt x="11484" y="21475"/>
                </a:cubicBezTo>
                <a:lnTo>
                  <a:pt x="11513" y="21492"/>
                </a:lnTo>
                <a:lnTo>
                  <a:pt x="11518" y="21498"/>
                </a:lnTo>
                <a:cubicBezTo>
                  <a:pt x="11518" y="21505"/>
                  <a:pt x="11510" y="21507"/>
                  <a:pt x="11498" y="21507"/>
                </a:cubicBezTo>
                <a:cubicBezTo>
                  <a:pt x="11490" y="21507"/>
                  <a:pt x="11479" y="21506"/>
                  <a:pt x="11467" y="21504"/>
                </a:cubicBezTo>
                <a:cubicBezTo>
                  <a:pt x="11439" y="21492"/>
                  <a:pt x="11359" y="21453"/>
                  <a:pt x="11348" y="21441"/>
                </a:cubicBezTo>
                <a:lnTo>
                  <a:pt x="11365" y="21419"/>
                </a:lnTo>
                <a:cubicBezTo>
                  <a:pt x="11380" y="21388"/>
                  <a:pt x="11368" y="21320"/>
                  <a:pt x="11412" y="21320"/>
                </a:cubicBezTo>
                <a:cubicBezTo>
                  <a:pt x="11416" y="21320"/>
                  <a:pt x="11422" y="21321"/>
                  <a:pt x="11427" y="21322"/>
                </a:cubicBezTo>
                <a:cubicBezTo>
                  <a:pt x="11433" y="21322"/>
                  <a:pt x="11450" y="21277"/>
                  <a:pt x="11444" y="21260"/>
                </a:cubicBezTo>
                <a:lnTo>
                  <a:pt x="11433" y="21214"/>
                </a:lnTo>
                <a:cubicBezTo>
                  <a:pt x="11439" y="21163"/>
                  <a:pt x="11427" y="21101"/>
                  <a:pt x="11416" y="21073"/>
                </a:cubicBezTo>
                <a:lnTo>
                  <a:pt x="11399" y="21084"/>
                </a:lnTo>
                <a:cubicBezTo>
                  <a:pt x="11382" y="21095"/>
                  <a:pt x="11365" y="21101"/>
                  <a:pt x="11348" y="21118"/>
                </a:cubicBezTo>
                <a:lnTo>
                  <a:pt x="11320" y="21146"/>
                </a:lnTo>
                <a:cubicBezTo>
                  <a:pt x="11314" y="21118"/>
                  <a:pt x="11348" y="21044"/>
                  <a:pt x="11399" y="20987"/>
                </a:cubicBezTo>
                <a:lnTo>
                  <a:pt x="11473" y="21004"/>
                </a:lnTo>
                <a:lnTo>
                  <a:pt x="11507" y="21010"/>
                </a:lnTo>
                <a:cubicBezTo>
                  <a:pt x="11530" y="20970"/>
                  <a:pt x="11569" y="20925"/>
                  <a:pt x="11592" y="20908"/>
                </a:cubicBezTo>
                <a:close/>
                <a:moveTo>
                  <a:pt x="9152" y="21101"/>
                </a:moveTo>
                <a:cubicBezTo>
                  <a:pt x="9164" y="21129"/>
                  <a:pt x="9175" y="21163"/>
                  <a:pt x="9192" y="21203"/>
                </a:cubicBezTo>
                <a:lnTo>
                  <a:pt x="9181" y="21220"/>
                </a:lnTo>
                <a:cubicBezTo>
                  <a:pt x="9169" y="21235"/>
                  <a:pt x="9160" y="21255"/>
                  <a:pt x="9146" y="21255"/>
                </a:cubicBezTo>
                <a:cubicBezTo>
                  <a:pt x="9138" y="21255"/>
                  <a:pt x="9130" y="21250"/>
                  <a:pt x="9118" y="21237"/>
                </a:cubicBezTo>
                <a:lnTo>
                  <a:pt x="9090" y="21214"/>
                </a:lnTo>
                <a:cubicBezTo>
                  <a:pt x="9078" y="21271"/>
                  <a:pt x="9061" y="21464"/>
                  <a:pt x="9027" y="21498"/>
                </a:cubicBezTo>
                <a:cubicBezTo>
                  <a:pt x="9019" y="21506"/>
                  <a:pt x="9012" y="21509"/>
                  <a:pt x="9005" y="21509"/>
                </a:cubicBezTo>
                <a:cubicBezTo>
                  <a:pt x="8981" y="21509"/>
                  <a:pt x="8964" y="21474"/>
                  <a:pt x="8959" y="21453"/>
                </a:cubicBezTo>
                <a:cubicBezTo>
                  <a:pt x="8959" y="21424"/>
                  <a:pt x="8993" y="21396"/>
                  <a:pt x="8999" y="21396"/>
                </a:cubicBezTo>
                <a:cubicBezTo>
                  <a:pt x="9010" y="21396"/>
                  <a:pt x="9039" y="21334"/>
                  <a:pt x="9027" y="21317"/>
                </a:cubicBezTo>
                <a:cubicBezTo>
                  <a:pt x="9022" y="21302"/>
                  <a:pt x="8982" y="21269"/>
                  <a:pt x="8961" y="21269"/>
                </a:cubicBezTo>
                <a:cubicBezTo>
                  <a:pt x="8958" y="21269"/>
                  <a:pt x="8956" y="21270"/>
                  <a:pt x="8954" y="21271"/>
                </a:cubicBezTo>
                <a:cubicBezTo>
                  <a:pt x="8942" y="21282"/>
                  <a:pt x="8903" y="21311"/>
                  <a:pt x="8869" y="21339"/>
                </a:cubicBezTo>
                <a:lnTo>
                  <a:pt x="8846" y="21373"/>
                </a:lnTo>
                <a:cubicBezTo>
                  <a:pt x="8829" y="21390"/>
                  <a:pt x="8829" y="21419"/>
                  <a:pt x="8863" y="21424"/>
                </a:cubicBezTo>
                <a:lnTo>
                  <a:pt x="8891" y="21430"/>
                </a:lnTo>
                <a:cubicBezTo>
                  <a:pt x="8886" y="21453"/>
                  <a:pt x="8863" y="21481"/>
                  <a:pt x="8840" y="21492"/>
                </a:cubicBezTo>
                <a:lnTo>
                  <a:pt x="8823" y="21487"/>
                </a:lnTo>
                <a:lnTo>
                  <a:pt x="8806" y="21475"/>
                </a:lnTo>
                <a:cubicBezTo>
                  <a:pt x="8806" y="21413"/>
                  <a:pt x="8812" y="21334"/>
                  <a:pt x="8829" y="21305"/>
                </a:cubicBezTo>
                <a:lnTo>
                  <a:pt x="8840" y="21282"/>
                </a:lnTo>
                <a:cubicBezTo>
                  <a:pt x="8846" y="21271"/>
                  <a:pt x="8857" y="21260"/>
                  <a:pt x="8857" y="21248"/>
                </a:cubicBezTo>
                <a:cubicBezTo>
                  <a:pt x="8867" y="21223"/>
                  <a:pt x="8887" y="21202"/>
                  <a:pt x="8907" y="21202"/>
                </a:cubicBezTo>
                <a:cubicBezTo>
                  <a:pt x="8909" y="21202"/>
                  <a:pt x="8912" y="21202"/>
                  <a:pt x="8914" y="21203"/>
                </a:cubicBezTo>
                <a:cubicBezTo>
                  <a:pt x="8948" y="21203"/>
                  <a:pt x="8982" y="21197"/>
                  <a:pt x="9010" y="21158"/>
                </a:cubicBezTo>
                <a:lnTo>
                  <a:pt x="9039" y="21118"/>
                </a:lnTo>
                <a:cubicBezTo>
                  <a:pt x="9047" y="21141"/>
                  <a:pt x="9059" y="21152"/>
                  <a:pt x="9070" y="21152"/>
                </a:cubicBezTo>
                <a:cubicBezTo>
                  <a:pt x="9081" y="21152"/>
                  <a:pt x="9093" y="21141"/>
                  <a:pt x="9101" y="21118"/>
                </a:cubicBezTo>
                <a:lnTo>
                  <a:pt x="9118" y="21112"/>
                </a:lnTo>
                <a:lnTo>
                  <a:pt x="9147" y="21101"/>
                </a:lnTo>
                <a:close/>
                <a:moveTo>
                  <a:pt x="9845" y="21348"/>
                </a:moveTo>
                <a:cubicBezTo>
                  <a:pt x="9848" y="21348"/>
                  <a:pt x="9849" y="21349"/>
                  <a:pt x="9850" y="21351"/>
                </a:cubicBezTo>
                <a:cubicBezTo>
                  <a:pt x="9856" y="21368"/>
                  <a:pt x="9839" y="21424"/>
                  <a:pt x="9822" y="21430"/>
                </a:cubicBezTo>
                <a:lnTo>
                  <a:pt x="9822" y="21424"/>
                </a:lnTo>
                <a:cubicBezTo>
                  <a:pt x="9810" y="21430"/>
                  <a:pt x="9805" y="21441"/>
                  <a:pt x="9805" y="21453"/>
                </a:cubicBezTo>
                <a:lnTo>
                  <a:pt x="9833" y="21453"/>
                </a:lnTo>
                <a:cubicBezTo>
                  <a:pt x="9839" y="21474"/>
                  <a:pt x="9828" y="21532"/>
                  <a:pt x="9813" y="21532"/>
                </a:cubicBezTo>
                <a:cubicBezTo>
                  <a:pt x="9812" y="21532"/>
                  <a:pt x="9811" y="21532"/>
                  <a:pt x="9810" y="21532"/>
                </a:cubicBezTo>
                <a:cubicBezTo>
                  <a:pt x="9799" y="21526"/>
                  <a:pt x="9759" y="21492"/>
                  <a:pt x="9725" y="21458"/>
                </a:cubicBezTo>
                <a:lnTo>
                  <a:pt x="9686" y="21458"/>
                </a:lnTo>
                <a:cubicBezTo>
                  <a:pt x="9674" y="21453"/>
                  <a:pt x="9663" y="21436"/>
                  <a:pt x="9663" y="21424"/>
                </a:cubicBezTo>
                <a:cubicBezTo>
                  <a:pt x="9657" y="21407"/>
                  <a:pt x="9657" y="21385"/>
                  <a:pt x="9657" y="21368"/>
                </a:cubicBezTo>
                <a:cubicBezTo>
                  <a:pt x="9657" y="21368"/>
                  <a:pt x="9667" y="21365"/>
                  <a:pt x="9676" y="21365"/>
                </a:cubicBezTo>
                <a:cubicBezTo>
                  <a:pt x="9680" y="21365"/>
                  <a:pt x="9684" y="21366"/>
                  <a:pt x="9686" y="21368"/>
                </a:cubicBezTo>
                <a:cubicBezTo>
                  <a:pt x="9708" y="21373"/>
                  <a:pt x="9720" y="21385"/>
                  <a:pt x="9742" y="21390"/>
                </a:cubicBezTo>
                <a:lnTo>
                  <a:pt x="9782" y="21413"/>
                </a:lnTo>
                <a:cubicBezTo>
                  <a:pt x="9810" y="21371"/>
                  <a:pt x="9835" y="21348"/>
                  <a:pt x="9845" y="21348"/>
                </a:cubicBezTo>
                <a:close/>
                <a:moveTo>
                  <a:pt x="2291" y="21339"/>
                </a:moveTo>
                <a:cubicBezTo>
                  <a:pt x="2298" y="21339"/>
                  <a:pt x="2307" y="21351"/>
                  <a:pt x="2315" y="21373"/>
                </a:cubicBezTo>
                <a:lnTo>
                  <a:pt x="2287" y="21419"/>
                </a:lnTo>
                <a:cubicBezTo>
                  <a:pt x="2276" y="21436"/>
                  <a:pt x="2259" y="21458"/>
                  <a:pt x="2259" y="21481"/>
                </a:cubicBezTo>
                <a:cubicBezTo>
                  <a:pt x="2254" y="21509"/>
                  <a:pt x="2257" y="21542"/>
                  <a:pt x="2235" y="21542"/>
                </a:cubicBezTo>
                <a:cubicBezTo>
                  <a:pt x="2231" y="21542"/>
                  <a:pt x="2225" y="21541"/>
                  <a:pt x="2219" y="21538"/>
                </a:cubicBezTo>
                <a:cubicBezTo>
                  <a:pt x="2213" y="21532"/>
                  <a:pt x="2202" y="21470"/>
                  <a:pt x="2213" y="21458"/>
                </a:cubicBezTo>
                <a:cubicBezTo>
                  <a:pt x="2235" y="21431"/>
                  <a:pt x="2220" y="21373"/>
                  <a:pt x="2264" y="21373"/>
                </a:cubicBezTo>
                <a:cubicBezTo>
                  <a:pt x="2266" y="21373"/>
                  <a:pt x="2268" y="21373"/>
                  <a:pt x="2270" y="21373"/>
                </a:cubicBezTo>
                <a:lnTo>
                  <a:pt x="2276" y="21373"/>
                </a:lnTo>
                <a:cubicBezTo>
                  <a:pt x="2278" y="21351"/>
                  <a:pt x="2284" y="21339"/>
                  <a:pt x="2291" y="21339"/>
                </a:cubicBezTo>
                <a:close/>
                <a:moveTo>
                  <a:pt x="12937" y="21583"/>
                </a:moveTo>
                <a:cubicBezTo>
                  <a:pt x="12937" y="21583"/>
                  <a:pt x="12942" y="21589"/>
                  <a:pt x="12954" y="21600"/>
                </a:cubicBezTo>
                <a:cubicBezTo>
                  <a:pt x="12944" y="21591"/>
                  <a:pt x="12935" y="21589"/>
                  <a:pt x="12932" y="21589"/>
                </a:cubicBezTo>
                <a:lnTo>
                  <a:pt x="12932" y="21589"/>
                </a:lnTo>
                <a:cubicBezTo>
                  <a:pt x="12935" y="21587"/>
                  <a:pt x="12937" y="21585"/>
                  <a:pt x="12937" y="21583"/>
                </a:cubicBezTo>
                <a:close/>
                <a:moveTo>
                  <a:pt x="10961" y="21507"/>
                </a:moveTo>
                <a:cubicBezTo>
                  <a:pt x="10987" y="21507"/>
                  <a:pt x="11011" y="21556"/>
                  <a:pt x="10996" y="21566"/>
                </a:cubicBezTo>
                <a:cubicBezTo>
                  <a:pt x="10979" y="21572"/>
                  <a:pt x="10979" y="21595"/>
                  <a:pt x="10985" y="21600"/>
                </a:cubicBezTo>
                <a:cubicBezTo>
                  <a:pt x="10986" y="21602"/>
                  <a:pt x="10986" y="21603"/>
                  <a:pt x="10984" y="21603"/>
                </a:cubicBezTo>
                <a:cubicBezTo>
                  <a:pt x="10978" y="21603"/>
                  <a:pt x="10948" y="21580"/>
                  <a:pt x="10934" y="21566"/>
                </a:cubicBezTo>
                <a:cubicBezTo>
                  <a:pt x="10917" y="21555"/>
                  <a:pt x="10928" y="21532"/>
                  <a:pt x="10951" y="21509"/>
                </a:cubicBezTo>
                <a:cubicBezTo>
                  <a:pt x="10954" y="21507"/>
                  <a:pt x="10958" y="21507"/>
                  <a:pt x="10961" y="21507"/>
                </a:cubicBezTo>
                <a:close/>
                <a:moveTo>
                  <a:pt x="7816" y="21007"/>
                </a:moveTo>
                <a:cubicBezTo>
                  <a:pt x="7824" y="21007"/>
                  <a:pt x="7841" y="21016"/>
                  <a:pt x="7864" y="21033"/>
                </a:cubicBezTo>
                <a:lnTo>
                  <a:pt x="7876" y="21095"/>
                </a:lnTo>
                <a:lnTo>
                  <a:pt x="7881" y="21112"/>
                </a:lnTo>
                <a:cubicBezTo>
                  <a:pt x="7881" y="21118"/>
                  <a:pt x="7883" y="21120"/>
                  <a:pt x="7886" y="21120"/>
                </a:cubicBezTo>
                <a:cubicBezTo>
                  <a:pt x="7892" y="21120"/>
                  <a:pt x="7904" y="21107"/>
                  <a:pt x="7915" y="21084"/>
                </a:cubicBezTo>
                <a:lnTo>
                  <a:pt x="7932" y="21056"/>
                </a:lnTo>
                <a:cubicBezTo>
                  <a:pt x="7938" y="21050"/>
                  <a:pt x="7961" y="21044"/>
                  <a:pt x="7961" y="21044"/>
                </a:cubicBezTo>
                <a:lnTo>
                  <a:pt x="8006" y="21175"/>
                </a:lnTo>
                <a:cubicBezTo>
                  <a:pt x="8069" y="21141"/>
                  <a:pt x="8117" y="21123"/>
                  <a:pt x="8133" y="21123"/>
                </a:cubicBezTo>
                <a:cubicBezTo>
                  <a:pt x="8138" y="21123"/>
                  <a:pt x="8140" y="21125"/>
                  <a:pt x="8137" y="21129"/>
                </a:cubicBezTo>
                <a:lnTo>
                  <a:pt x="8131" y="21146"/>
                </a:lnTo>
                <a:lnTo>
                  <a:pt x="8108" y="21203"/>
                </a:lnTo>
                <a:cubicBezTo>
                  <a:pt x="8106" y="21202"/>
                  <a:pt x="8104" y="21202"/>
                  <a:pt x="8102" y="21202"/>
                </a:cubicBezTo>
                <a:cubicBezTo>
                  <a:pt x="8074" y="21202"/>
                  <a:pt x="8075" y="21267"/>
                  <a:pt x="8086" y="21294"/>
                </a:cubicBezTo>
                <a:cubicBezTo>
                  <a:pt x="8091" y="21322"/>
                  <a:pt x="8057" y="21362"/>
                  <a:pt x="8006" y="21385"/>
                </a:cubicBezTo>
                <a:lnTo>
                  <a:pt x="7938" y="21368"/>
                </a:lnTo>
                <a:lnTo>
                  <a:pt x="7915" y="21362"/>
                </a:lnTo>
                <a:cubicBezTo>
                  <a:pt x="7894" y="21389"/>
                  <a:pt x="7862" y="21436"/>
                  <a:pt x="7844" y="21436"/>
                </a:cubicBezTo>
                <a:cubicBezTo>
                  <a:pt x="7843" y="21436"/>
                  <a:pt x="7842" y="21436"/>
                  <a:pt x="7842" y="21436"/>
                </a:cubicBezTo>
                <a:cubicBezTo>
                  <a:pt x="7831" y="21431"/>
                  <a:pt x="7771" y="21371"/>
                  <a:pt x="7738" y="21371"/>
                </a:cubicBezTo>
                <a:cubicBezTo>
                  <a:pt x="7734" y="21371"/>
                  <a:pt x="7731" y="21372"/>
                  <a:pt x="7728" y="21373"/>
                </a:cubicBezTo>
                <a:cubicBezTo>
                  <a:pt x="7700" y="21390"/>
                  <a:pt x="7705" y="21430"/>
                  <a:pt x="7711" y="21441"/>
                </a:cubicBezTo>
                <a:cubicBezTo>
                  <a:pt x="7722" y="21447"/>
                  <a:pt x="7751" y="21492"/>
                  <a:pt x="7785" y="21543"/>
                </a:cubicBezTo>
                <a:lnTo>
                  <a:pt x="7870" y="21526"/>
                </a:lnTo>
                <a:cubicBezTo>
                  <a:pt x="7881" y="21526"/>
                  <a:pt x="7887" y="21526"/>
                  <a:pt x="7893" y="21532"/>
                </a:cubicBezTo>
                <a:lnTo>
                  <a:pt x="7904" y="21543"/>
                </a:lnTo>
                <a:cubicBezTo>
                  <a:pt x="7915" y="21555"/>
                  <a:pt x="7904" y="21578"/>
                  <a:pt x="7881" y="21595"/>
                </a:cubicBezTo>
                <a:lnTo>
                  <a:pt x="7825" y="21589"/>
                </a:lnTo>
                <a:lnTo>
                  <a:pt x="7768" y="21589"/>
                </a:lnTo>
                <a:cubicBezTo>
                  <a:pt x="7717" y="21634"/>
                  <a:pt x="7666" y="21674"/>
                  <a:pt x="7654" y="21674"/>
                </a:cubicBezTo>
                <a:lnTo>
                  <a:pt x="7637" y="21680"/>
                </a:lnTo>
                <a:lnTo>
                  <a:pt x="7530" y="21623"/>
                </a:lnTo>
                <a:lnTo>
                  <a:pt x="7490" y="21640"/>
                </a:lnTo>
                <a:cubicBezTo>
                  <a:pt x="7479" y="21646"/>
                  <a:pt x="7468" y="21649"/>
                  <a:pt x="7458" y="21649"/>
                </a:cubicBezTo>
                <a:cubicBezTo>
                  <a:pt x="7431" y="21649"/>
                  <a:pt x="7409" y="21629"/>
                  <a:pt x="7405" y="21600"/>
                </a:cubicBezTo>
                <a:lnTo>
                  <a:pt x="7439" y="21572"/>
                </a:lnTo>
                <a:cubicBezTo>
                  <a:pt x="7450" y="21560"/>
                  <a:pt x="7467" y="21560"/>
                  <a:pt x="7478" y="21543"/>
                </a:cubicBezTo>
                <a:cubicBezTo>
                  <a:pt x="7508" y="21511"/>
                  <a:pt x="7524" y="21494"/>
                  <a:pt x="7538" y="21494"/>
                </a:cubicBezTo>
                <a:cubicBezTo>
                  <a:pt x="7550" y="21494"/>
                  <a:pt x="7562" y="21508"/>
                  <a:pt x="7581" y="21538"/>
                </a:cubicBezTo>
                <a:lnTo>
                  <a:pt x="7609" y="21583"/>
                </a:lnTo>
                <a:cubicBezTo>
                  <a:pt x="7632" y="21578"/>
                  <a:pt x="7643" y="21487"/>
                  <a:pt x="7632" y="21458"/>
                </a:cubicBezTo>
                <a:cubicBezTo>
                  <a:pt x="7615" y="21430"/>
                  <a:pt x="7581" y="21407"/>
                  <a:pt x="7552" y="21402"/>
                </a:cubicBezTo>
                <a:lnTo>
                  <a:pt x="7535" y="21413"/>
                </a:lnTo>
                <a:cubicBezTo>
                  <a:pt x="7524" y="21420"/>
                  <a:pt x="7516" y="21430"/>
                  <a:pt x="7505" y="21430"/>
                </a:cubicBezTo>
                <a:cubicBezTo>
                  <a:pt x="7499" y="21430"/>
                  <a:pt x="7492" y="21427"/>
                  <a:pt x="7484" y="21419"/>
                </a:cubicBezTo>
                <a:lnTo>
                  <a:pt x="7467" y="21402"/>
                </a:lnTo>
                <a:cubicBezTo>
                  <a:pt x="7450" y="21390"/>
                  <a:pt x="7444" y="21362"/>
                  <a:pt x="7450" y="21339"/>
                </a:cubicBezTo>
                <a:lnTo>
                  <a:pt x="7456" y="21317"/>
                </a:lnTo>
                <a:cubicBezTo>
                  <a:pt x="7456" y="21305"/>
                  <a:pt x="7456" y="21282"/>
                  <a:pt x="7444" y="21277"/>
                </a:cubicBezTo>
                <a:cubicBezTo>
                  <a:pt x="7442" y="21274"/>
                  <a:pt x="7436" y="21273"/>
                  <a:pt x="7430" y="21273"/>
                </a:cubicBezTo>
                <a:cubicBezTo>
                  <a:pt x="7425" y="21273"/>
                  <a:pt x="7419" y="21274"/>
                  <a:pt x="7416" y="21277"/>
                </a:cubicBezTo>
                <a:lnTo>
                  <a:pt x="7399" y="21299"/>
                </a:lnTo>
                <a:cubicBezTo>
                  <a:pt x="7393" y="21339"/>
                  <a:pt x="7399" y="21396"/>
                  <a:pt x="7399" y="21430"/>
                </a:cubicBezTo>
                <a:lnTo>
                  <a:pt x="7416" y="21453"/>
                </a:lnTo>
                <a:cubicBezTo>
                  <a:pt x="7427" y="21470"/>
                  <a:pt x="7478" y="21458"/>
                  <a:pt x="7450" y="21515"/>
                </a:cubicBezTo>
                <a:cubicBezTo>
                  <a:pt x="7448" y="21520"/>
                  <a:pt x="7443" y="21522"/>
                  <a:pt x="7438" y="21522"/>
                </a:cubicBezTo>
                <a:cubicBezTo>
                  <a:pt x="7417" y="21522"/>
                  <a:pt x="7381" y="21494"/>
                  <a:pt x="7359" y="21458"/>
                </a:cubicBezTo>
                <a:lnTo>
                  <a:pt x="7354" y="21453"/>
                </a:lnTo>
                <a:cubicBezTo>
                  <a:pt x="7353" y="21451"/>
                  <a:pt x="7351" y="21450"/>
                  <a:pt x="7349" y="21450"/>
                </a:cubicBezTo>
                <a:cubicBezTo>
                  <a:pt x="7336" y="21450"/>
                  <a:pt x="7306" y="21472"/>
                  <a:pt x="7297" y="21487"/>
                </a:cubicBezTo>
                <a:cubicBezTo>
                  <a:pt x="7296" y="21488"/>
                  <a:pt x="7294" y="21488"/>
                  <a:pt x="7293" y="21488"/>
                </a:cubicBezTo>
                <a:cubicBezTo>
                  <a:pt x="7279" y="21488"/>
                  <a:pt x="7275" y="21434"/>
                  <a:pt x="7280" y="21413"/>
                </a:cubicBezTo>
                <a:cubicBezTo>
                  <a:pt x="7280" y="21406"/>
                  <a:pt x="7279" y="21403"/>
                  <a:pt x="7277" y="21403"/>
                </a:cubicBezTo>
                <a:cubicBezTo>
                  <a:pt x="7272" y="21403"/>
                  <a:pt x="7261" y="21418"/>
                  <a:pt x="7246" y="21441"/>
                </a:cubicBezTo>
                <a:lnTo>
                  <a:pt x="7206" y="21447"/>
                </a:lnTo>
                <a:cubicBezTo>
                  <a:pt x="7200" y="21447"/>
                  <a:pt x="7183" y="21441"/>
                  <a:pt x="7183" y="21441"/>
                </a:cubicBezTo>
                <a:cubicBezTo>
                  <a:pt x="7180" y="21407"/>
                  <a:pt x="7174" y="21394"/>
                  <a:pt x="7164" y="21394"/>
                </a:cubicBezTo>
                <a:cubicBezTo>
                  <a:pt x="7156" y="21394"/>
                  <a:pt x="7145" y="21403"/>
                  <a:pt x="7132" y="21419"/>
                </a:cubicBezTo>
                <a:cubicBezTo>
                  <a:pt x="7121" y="21430"/>
                  <a:pt x="7115" y="21441"/>
                  <a:pt x="7104" y="21453"/>
                </a:cubicBezTo>
                <a:lnTo>
                  <a:pt x="7098" y="21458"/>
                </a:lnTo>
                <a:cubicBezTo>
                  <a:pt x="7081" y="21458"/>
                  <a:pt x="7070" y="21436"/>
                  <a:pt x="7070" y="21424"/>
                </a:cubicBezTo>
                <a:cubicBezTo>
                  <a:pt x="7070" y="21413"/>
                  <a:pt x="7076" y="21356"/>
                  <a:pt x="7076" y="21339"/>
                </a:cubicBezTo>
                <a:cubicBezTo>
                  <a:pt x="7076" y="21324"/>
                  <a:pt x="7073" y="21317"/>
                  <a:pt x="7070" y="21317"/>
                </a:cubicBezTo>
                <a:cubicBezTo>
                  <a:pt x="7068" y="21317"/>
                  <a:pt x="7066" y="21318"/>
                  <a:pt x="7064" y="21322"/>
                </a:cubicBezTo>
                <a:lnTo>
                  <a:pt x="7064" y="21334"/>
                </a:lnTo>
                <a:lnTo>
                  <a:pt x="7059" y="21345"/>
                </a:lnTo>
                <a:cubicBezTo>
                  <a:pt x="7058" y="21346"/>
                  <a:pt x="7057" y="21347"/>
                  <a:pt x="7055" y="21347"/>
                </a:cubicBezTo>
                <a:cubicBezTo>
                  <a:pt x="7045" y="21347"/>
                  <a:pt x="7017" y="21314"/>
                  <a:pt x="7002" y="21299"/>
                </a:cubicBezTo>
                <a:cubicBezTo>
                  <a:pt x="7001" y="21298"/>
                  <a:pt x="6999" y="21297"/>
                  <a:pt x="6998" y="21297"/>
                </a:cubicBezTo>
                <a:cubicBezTo>
                  <a:pt x="6981" y="21297"/>
                  <a:pt x="6964" y="21381"/>
                  <a:pt x="6985" y="21407"/>
                </a:cubicBezTo>
                <a:cubicBezTo>
                  <a:pt x="7013" y="21430"/>
                  <a:pt x="7025" y="21492"/>
                  <a:pt x="7019" y="21509"/>
                </a:cubicBezTo>
                <a:cubicBezTo>
                  <a:pt x="7013" y="21526"/>
                  <a:pt x="6979" y="21549"/>
                  <a:pt x="6968" y="21555"/>
                </a:cubicBezTo>
                <a:cubicBezTo>
                  <a:pt x="6967" y="21555"/>
                  <a:pt x="6967" y="21555"/>
                  <a:pt x="6966" y="21555"/>
                </a:cubicBezTo>
                <a:cubicBezTo>
                  <a:pt x="6954" y="21555"/>
                  <a:pt x="6922" y="21486"/>
                  <a:pt x="6911" y="21458"/>
                </a:cubicBezTo>
                <a:cubicBezTo>
                  <a:pt x="6907" y="21432"/>
                  <a:pt x="6874" y="21422"/>
                  <a:pt x="6852" y="21422"/>
                </a:cubicBezTo>
                <a:cubicBezTo>
                  <a:pt x="6846" y="21422"/>
                  <a:pt x="6841" y="21423"/>
                  <a:pt x="6837" y="21424"/>
                </a:cubicBezTo>
                <a:cubicBezTo>
                  <a:pt x="6820" y="21430"/>
                  <a:pt x="6786" y="21436"/>
                  <a:pt x="6764" y="21436"/>
                </a:cubicBezTo>
                <a:lnTo>
                  <a:pt x="6747" y="21441"/>
                </a:lnTo>
                <a:lnTo>
                  <a:pt x="6718" y="21447"/>
                </a:lnTo>
                <a:cubicBezTo>
                  <a:pt x="6714" y="21448"/>
                  <a:pt x="6710" y="21449"/>
                  <a:pt x="6705" y="21449"/>
                </a:cubicBezTo>
                <a:cubicBezTo>
                  <a:pt x="6671" y="21449"/>
                  <a:pt x="6644" y="21411"/>
                  <a:pt x="6644" y="21396"/>
                </a:cubicBezTo>
                <a:cubicBezTo>
                  <a:pt x="6641" y="21385"/>
                  <a:pt x="6635" y="21379"/>
                  <a:pt x="6629" y="21379"/>
                </a:cubicBezTo>
                <a:cubicBezTo>
                  <a:pt x="6626" y="21379"/>
                  <a:pt x="6624" y="21381"/>
                  <a:pt x="6622" y="21385"/>
                </a:cubicBezTo>
                <a:lnTo>
                  <a:pt x="6610" y="21390"/>
                </a:lnTo>
                <a:cubicBezTo>
                  <a:pt x="6593" y="21407"/>
                  <a:pt x="6610" y="21419"/>
                  <a:pt x="6610" y="21436"/>
                </a:cubicBezTo>
                <a:lnTo>
                  <a:pt x="6616" y="21464"/>
                </a:lnTo>
                <a:cubicBezTo>
                  <a:pt x="6612" y="21491"/>
                  <a:pt x="6596" y="21507"/>
                  <a:pt x="6582" y="21507"/>
                </a:cubicBezTo>
                <a:cubicBezTo>
                  <a:pt x="6578" y="21507"/>
                  <a:pt x="6574" y="21506"/>
                  <a:pt x="6571" y="21504"/>
                </a:cubicBezTo>
                <a:lnTo>
                  <a:pt x="6554" y="21487"/>
                </a:lnTo>
                <a:lnTo>
                  <a:pt x="6542" y="21475"/>
                </a:lnTo>
                <a:cubicBezTo>
                  <a:pt x="6525" y="21458"/>
                  <a:pt x="6542" y="21390"/>
                  <a:pt x="6554" y="21373"/>
                </a:cubicBezTo>
                <a:cubicBezTo>
                  <a:pt x="6560" y="21360"/>
                  <a:pt x="6551" y="21354"/>
                  <a:pt x="6541" y="21354"/>
                </a:cubicBezTo>
                <a:cubicBezTo>
                  <a:pt x="6533" y="21354"/>
                  <a:pt x="6524" y="21357"/>
                  <a:pt x="6520" y="21362"/>
                </a:cubicBezTo>
                <a:cubicBezTo>
                  <a:pt x="6508" y="21368"/>
                  <a:pt x="6486" y="21373"/>
                  <a:pt x="6474" y="21373"/>
                </a:cubicBezTo>
                <a:lnTo>
                  <a:pt x="6452" y="21373"/>
                </a:lnTo>
                <a:cubicBezTo>
                  <a:pt x="6434" y="21379"/>
                  <a:pt x="6423" y="21396"/>
                  <a:pt x="6429" y="21413"/>
                </a:cubicBezTo>
                <a:lnTo>
                  <a:pt x="6434" y="21424"/>
                </a:lnTo>
                <a:cubicBezTo>
                  <a:pt x="6440" y="21441"/>
                  <a:pt x="6457" y="21453"/>
                  <a:pt x="6469" y="21458"/>
                </a:cubicBezTo>
                <a:cubicBezTo>
                  <a:pt x="6503" y="21470"/>
                  <a:pt x="6531" y="21498"/>
                  <a:pt x="6520" y="21532"/>
                </a:cubicBezTo>
                <a:lnTo>
                  <a:pt x="6503" y="21600"/>
                </a:lnTo>
                <a:cubicBezTo>
                  <a:pt x="6474" y="21560"/>
                  <a:pt x="6332" y="21566"/>
                  <a:pt x="6287" y="21560"/>
                </a:cubicBezTo>
                <a:cubicBezTo>
                  <a:pt x="6242" y="21549"/>
                  <a:pt x="6208" y="21481"/>
                  <a:pt x="6208" y="21464"/>
                </a:cubicBezTo>
                <a:cubicBezTo>
                  <a:pt x="6208" y="21447"/>
                  <a:pt x="6247" y="21436"/>
                  <a:pt x="6264" y="21436"/>
                </a:cubicBezTo>
                <a:cubicBezTo>
                  <a:pt x="6287" y="21436"/>
                  <a:pt x="6298" y="21419"/>
                  <a:pt x="6293" y="21402"/>
                </a:cubicBezTo>
                <a:lnTo>
                  <a:pt x="6253" y="21402"/>
                </a:lnTo>
                <a:cubicBezTo>
                  <a:pt x="6213" y="21402"/>
                  <a:pt x="6185" y="21430"/>
                  <a:pt x="6185" y="21470"/>
                </a:cubicBezTo>
                <a:lnTo>
                  <a:pt x="6173" y="21504"/>
                </a:lnTo>
                <a:cubicBezTo>
                  <a:pt x="6168" y="21526"/>
                  <a:pt x="6145" y="21538"/>
                  <a:pt x="6128" y="21555"/>
                </a:cubicBezTo>
                <a:cubicBezTo>
                  <a:pt x="6117" y="21566"/>
                  <a:pt x="6111" y="21583"/>
                  <a:pt x="6100" y="21589"/>
                </a:cubicBezTo>
                <a:cubicBezTo>
                  <a:pt x="6092" y="21592"/>
                  <a:pt x="6084" y="21593"/>
                  <a:pt x="6075" y="21593"/>
                </a:cubicBezTo>
                <a:cubicBezTo>
                  <a:pt x="6059" y="21593"/>
                  <a:pt x="6041" y="21589"/>
                  <a:pt x="6023" y="21589"/>
                </a:cubicBezTo>
                <a:cubicBezTo>
                  <a:pt x="6006" y="21589"/>
                  <a:pt x="5987" y="21593"/>
                  <a:pt x="5969" y="21612"/>
                </a:cubicBezTo>
                <a:cubicBezTo>
                  <a:pt x="5968" y="21613"/>
                  <a:pt x="5967" y="21614"/>
                  <a:pt x="5964" y="21614"/>
                </a:cubicBezTo>
                <a:cubicBezTo>
                  <a:pt x="5952" y="21614"/>
                  <a:pt x="5921" y="21591"/>
                  <a:pt x="5907" y="21572"/>
                </a:cubicBezTo>
                <a:lnTo>
                  <a:pt x="5890" y="21549"/>
                </a:lnTo>
                <a:cubicBezTo>
                  <a:pt x="5886" y="21523"/>
                  <a:pt x="5890" y="21509"/>
                  <a:pt x="5901" y="21509"/>
                </a:cubicBezTo>
                <a:cubicBezTo>
                  <a:pt x="5906" y="21509"/>
                  <a:pt x="5914" y="21513"/>
                  <a:pt x="5924" y="21521"/>
                </a:cubicBezTo>
                <a:lnTo>
                  <a:pt x="5952" y="21487"/>
                </a:lnTo>
                <a:lnTo>
                  <a:pt x="5969" y="21470"/>
                </a:lnTo>
                <a:cubicBezTo>
                  <a:pt x="6003" y="21470"/>
                  <a:pt x="6049" y="21447"/>
                  <a:pt x="6060" y="21430"/>
                </a:cubicBezTo>
                <a:cubicBezTo>
                  <a:pt x="6063" y="21420"/>
                  <a:pt x="6028" y="21418"/>
                  <a:pt x="5991" y="21418"/>
                </a:cubicBezTo>
                <a:cubicBezTo>
                  <a:pt x="5966" y="21418"/>
                  <a:pt x="5940" y="21419"/>
                  <a:pt x="5924" y="21419"/>
                </a:cubicBezTo>
                <a:cubicBezTo>
                  <a:pt x="5883" y="21424"/>
                  <a:pt x="5807" y="21442"/>
                  <a:pt x="5771" y="21442"/>
                </a:cubicBezTo>
                <a:cubicBezTo>
                  <a:pt x="5766" y="21442"/>
                  <a:pt x="5762" y="21442"/>
                  <a:pt x="5759" y="21441"/>
                </a:cubicBezTo>
                <a:cubicBezTo>
                  <a:pt x="5737" y="21436"/>
                  <a:pt x="5725" y="21379"/>
                  <a:pt x="5737" y="21356"/>
                </a:cubicBezTo>
                <a:cubicBezTo>
                  <a:pt x="5739" y="21345"/>
                  <a:pt x="5738" y="21339"/>
                  <a:pt x="5733" y="21339"/>
                </a:cubicBezTo>
                <a:cubicBezTo>
                  <a:pt x="5728" y="21339"/>
                  <a:pt x="5720" y="21345"/>
                  <a:pt x="5708" y="21356"/>
                </a:cubicBezTo>
                <a:lnTo>
                  <a:pt x="5703" y="21362"/>
                </a:lnTo>
                <a:lnTo>
                  <a:pt x="5691" y="21368"/>
                </a:lnTo>
                <a:cubicBezTo>
                  <a:pt x="5680" y="21373"/>
                  <a:pt x="5669" y="21385"/>
                  <a:pt x="5669" y="21390"/>
                </a:cubicBezTo>
                <a:cubicBezTo>
                  <a:pt x="5669" y="21390"/>
                  <a:pt x="5686" y="21447"/>
                  <a:pt x="5708" y="21515"/>
                </a:cubicBezTo>
                <a:lnTo>
                  <a:pt x="5771" y="21498"/>
                </a:lnTo>
                <a:cubicBezTo>
                  <a:pt x="5771" y="21498"/>
                  <a:pt x="5782" y="21515"/>
                  <a:pt x="5782" y="21521"/>
                </a:cubicBezTo>
                <a:cubicBezTo>
                  <a:pt x="5782" y="21532"/>
                  <a:pt x="5771" y="21560"/>
                  <a:pt x="5771" y="21560"/>
                </a:cubicBezTo>
                <a:cubicBezTo>
                  <a:pt x="5766" y="21558"/>
                  <a:pt x="5762" y="21556"/>
                  <a:pt x="5759" y="21556"/>
                </a:cubicBezTo>
                <a:cubicBezTo>
                  <a:pt x="5733" y="21556"/>
                  <a:pt x="5736" y="21627"/>
                  <a:pt x="5714" y="21627"/>
                </a:cubicBezTo>
                <a:cubicBezTo>
                  <a:pt x="5709" y="21627"/>
                  <a:pt x="5704" y="21624"/>
                  <a:pt x="5697" y="21617"/>
                </a:cubicBezTo>
                <a:lnTo>
                  <a:pt x="5634" y="21566"/>
                </a:lnTo>
                <a:cubicBezTo>
                  <a:pt x="5602" y="21599"/>
                  <a:pt x="5566" y="21611"/>
                  <a:pt x="5545" y="21611"/>
                </a:cubicBezTo>
                <a:cubicBezTo>
                  <a:pt x="5536" y="21611"/>
                  <a:pt x="5530" y="21609"/>
                  <a:pt x="5527" y="21606"/>
                </a:cubicBezTo>
                <a:cubicBezTo>
                  <a:pt x="5521" y="21595"/>
                  <a:pt x="5476" y="21543"/>
                  <a:pt x="5470" y="21526"/>
                </a:cubicBezTo>
                <a:cubicBezTo>
                  <a:pt x="5459" y="21509"/>
                  <a:pt x="5436" y="21481"/>
                  <a:pt x="5419" y="21464"/>
                </a:cubicBezTo>
                <a:lnTo>
                  <a:pt x="5408" y="21464"/>
                </a:lnTo>
                <a:lnTo>
                  <a:pt x="5396" y="21475"/>
                </a:lnTo>
                <a:cubicBezTo>
                  <a:pt x="5379" y="21498"/>
                  <a:pt x="5362" y="21543"/>
                  <a:pt x="5356" y="21583"/>
                </a:cubicBezTo>
                <a:lnTo>
                  <a:pt x="5339" y="21600"/>
                </a:lnTo>
                <a:cubicBezTo>
                  <a:pt x="5335" y="21608"/>
                  <a:pt x="5328" y="21610"/>
                  <a:pt x="5320" y="21610"/>
                </a:cubicBezTo>
                <a:cubicBezTo>
                  <a:pt x="5315" y="21610"/>
                  <a:pt x="5309" y="21609"/>
                  <a:pt x="5303" y="21609"/>
                </a:cubicBezTo>
                <a:cubicBezTo>
                  <a:pt x="5292" y="21609"/>
                  <a:pt x="5281" y="21611"/>
                  <a:pt x="5271" y="21623"/>
                </a:cubicBezTo>
                <a:lnTo>
                  <a:pt x="5266" y="21623"/>
                </a:lnTo>
                <a:cubicBezTo>
                  <a:pt x="5254" y="21612"/>
                  <a:pt x="5226" y="21606"/>
                  <a:pt x="5209" y="21606"/>
                </a:cubicBezTo>
                <a:lnTo>
                  <a:pt x="5198" y="21583"/>
                </a:lnTo>
                <a:lnTo>
                  <a:pt x="5186" y="21572"/>
                </a:lnTo>
                <a:cubicBezTo>
                  <a:pt x="5112" y="21589"/>
                  <a:pt x="4999" y="21623"/>
                  <a:pt x="4942" y="21646"/>
                </a:cubicBezTo>
                <a:lnTo>
                  <a:pt x="4886" y="21623"/>
                </a:lnTo>
                <a:lnTo>
                  <a:pt x="4869" y="21617"/>
                </a:lnTo>
                <a:cubicBezTo>
                  <a:pt x="4862" y="21611"/>
                  <a:pt x="4855" y="21608"/>
                  <a:pt x="4848" y="21608"/>
                </a:cubicBezTo>
                <a:cubicBezTo>
                  <a:pt x="4837" y="21608"/>
                  <a:pt x="4827" y="21617"/>
                  <a:pt x="4823" y="21634"/>
                </a:cubicBezTo>
                <a:lnTo>
                  <a:pt x="4806" y="21651"/>
                </a:lnTo>
                <a:cubicBezTo>
                  <a:pt x="4806" y="21653"/>
                  <a:pt x="4804" y="21653"/>
                  <a:pt x="4802" y="21653"/>
                </a:cubicBezTo>
                <a:cubicBezTo>
                  <a:pt x="4795" y="21653"/>
                  <a:pt x="4782" y="21648"/>
                  <a:pt x="4778" y="21640"/>
                </a:cubicBezTo>
                <a:cubicBezTo>
                  <a:pt x="4772" y="21629"/>
                  <a:pt x="4823" y="21606"/>
                  <a:pt x="4778" y="21595"/>
                </a:cubicBezTo>
                <a:lnTo>
                  <a:pt x="4733" y="21578"/>
                </a:lnTo>
                <a:lnTo>
                  <a:pt x="4733" y="21578"/>
                </a:lnTo>
                <a:cubicBezTo>
                  <a:pt x="4740" y="21573"/>
                  <a:pt x="4748" y="21568"/>
                  <a:pt x="4755" y="21560"/>
                </a:cubicBezTo>
                <a:lnTo>
                  <a:pt x="4772" y="21549"/>
                </a:lnTo>
                <a:cubicBezTo>
                  <a:pt x="4789" y="21526"/>
                  <a:pt x="4744" y="21458"/>
                  <a:pt x="4727" y="21430"/>
                </a:cubicBezTo>
                <a:cubicBezTo>
                  <a:pt x="4712" y="21411"/>
                  <a:pt x="4762" y="21368"/>
                  <a:pt x="4798" y="21368"/>
                </a:cubicBezTo>
                <a:cubicBezTo>
                  <a:pt x="4805" y="21368"/>
                  <a:pt x="4812" y="21370"/>
                  <a:pt x="4817" y="21373"/>
                </a:cubicBezTo>
                <a:cubicBezTo>
                  <a:pt x="4851" y="21402"/>
                  <a:pt x="4840" y="21424"/>
                  <a:pt x="4829" y="21430"/>
                </a:cubicBezTo>
                <a:cubicBezTo>
                  <a:pt x="4812" y="21436"/>
                  <a:pt x="4817" y="21458"/>
                  <a:pt x="4817" y="21464"/>
                </a:cubicBezTo>
                <a:cubicBezTo>
                  <a:pt x="4823" y="21470"/>
                  <a:pt x="4857" y="21498"/>
                  <a:pt x="4869" y="21509"/>
                </a:cubicBezTo>
                <a:cubicBezTo>
                  <a:pt x="4870" y="21511"/>
                  <a:pt x="4871" y="21511"/>
                  <a:pt x="4873" y="21511"/>
                </a:cubicBezTo>
                <a:cubicBezTo>
                  <a:pt x="4884" y="21511"/>
                  <a:pt x="4898" y="21480"/>
                  <a:pt x="4903" y="21470"/>
                </a:cubicBezTo>
                <a:cubicBezTo>
                  <a:pt x="4903" y="21453"/>
                  <a:pt x="4925" y="21436"/>
                  <a:pt x="4954" y="21436"/>
                </a:cubicBezTo>
                <a:lnTo>
                  <a:pt x="4948" y="21385"/>
                </a:lnTo>
                <a:lnTo>
                  <a:pt x="4948" y="21311"/>
                </a:lnTo>
                <a:cubicBezTo>
                  <a:pt x="4980" y="21320"/>
                  <a:pt x="5013" y="21329"/>
                  <a:pt x="5027" y="21329"/>
                </a:cubicBezTo>
                <a:cubicBezTo>
                  <a:pt x="5030" y="21329"/>
                  <a:pt x="5032" y="21329"/>
                  <a:pt x="5033" y="21328"/>
                </a:cubicBezTo>
                <a:cubicBezTo>
                  <a:pt x="5037" y="21328"/>
                  <a:pt x="5071" y="21302"/>
                  <a:pt x="5087" y="21302"/>
                </a:cubicBezTo>
                <a:cubicBezTo>
                  <a:pt x="5092" y="21302"/>
                  <a:pt x="5095" y="21304"/>
                  <a:pt x="5095" y="21311"/>
                </a:cubicBezTo>
                <a:cubicBezTo>
                  <a:pt x="5095" y="21320"/>
                  <a:pt x="5101" y="21324"/>
                  <a:pt x="5109" y="21324"/>
                </a:cubicBezTo>
                <a:cubicBezTo>
                  <a:pt x="5121" y="21324"/>
                  <a:pt x="5139" y="21315"/>
                  <a:pt x="5152" y="21305"/>
                </a:cubicBezTo>
                <a:cubicBezTo>
                  <a:pt x="5156" y="21302"/>
                  <a:pt x="5159" y="21300"/>
                  <a:pt x="5163" y="21300"/>
                </a:cubicBezTo>
                <a:cubicBezTo>
                  <a:pt x="5180" y="21300"/>
                  <a:pt x="5201" y="21327"/>
                  <a:pt x="5215" y="21368"/>
                </a:cubicBezTo>
                <a:lnTo>
                  <a:pt x="5260" y="21305"/>
                </a:lnTo>
                <a:cubicBezTo>
                  <a:pt x="5262" y="21300"/>
                  <a:pt x="5270" y="21299"/>
                  <a:pt x="5278" y="21299"/>
                </a:cubicBezTo>
                <a:cubicBezTo>
                  <a:pt x="5289" y="21299"/>
                  <a:pt x="5302" y="21302"/>
                  <a:pt x="5305" y="21305"/>
                </a:cubicBezTo>
                <a:cubicBezTo>
                  <a:pt x="5319" y="21327"/>
                  <a:pt x="5331" y="21335"/>
                  <a:pt x="5341" y="21335"/>
                </a:cubicBezTo>
                <a:cubicBezTo>
                  <a:pt x="5361" y="21335"/>
                  <a:pt x="5376" y="21305"/>
                  <a:pt x="5391" y="21282"/>
                </a:cubicBezTo>
                <a:lnTo>
                  <a:pt x="5481" y="21175"/>
                </a:lnTo>
                <a:cubicBezTo>
                  <a:pt x="5493" y="21180"/>
                  <a:pt x="5504" y="21180"/>
                  <a:pt x="5510" y="21186"/>
                </a:cubicBezTo>
                <a:cubicBezTo>
                  <a:pt x="5545" y="21230"/>
                  <a:pt x="5562" y="21243"/>
                  <a:pt x="5590" y="21243"/>
                </a:cubicBezTo>
                <a:cubicBezTo>
                  <a:pt x="5602" y="21243"/>
                  <a:pt x="5616" y="21240"/>
                  <a:pt x="5634" y="21237"/>
                </a:cubicBezTo>
                <a:lnTo>
                  <a:pt x="5714" y="21226"/>
                </a:lnTo>
                <a:cubicBezTo>
                  <a:pt x="5734" y="21243"/>
                  <a:pt x="5757" y="21251"/>
                  <a:pt x="5781" y="21251"/>
                </a:cubicBezTo>
                <a:cubicBezTo>
                  <a:pt x="5820" y="21251"/>
                  <a:pt x="5860" y="21230"/>
                  <a:pt x="5884" y="21192"/>
                </a:cubicBezTo>
                <a:lnTo>
                  <a:pt x="5952" y="21197"/>
                </a:lnTo>
                <a:cubicBezTo>
                  <a:pt x="5958" y="21197"/>
                  <a:pt x="5969" y="21146"/>
                  <a:pt x="5981" y="21146"/>
                </a:cubicBezTo>
                <a:cubicBezTo>
                  <a:pt x="5992" y="21146"/>
                  <a:pt x="6009" y="21169"/>
                  <a:pt x="6032" y="21175"/>
                </a:cubicBezTo>
                <a:cubicBezTo>
                  <a:pt x="6041" y="21175"/>
                  <a:pt x="6051" y="21176"/>
                  <a:pt x="6061" y="21176"/>
                </a:cubicBezTo>
                <a:cubicBezTo>
                  <a:pt x="6075" y="21176"/>
                  <a:pt x="6090" y="21174"/>
                  <a:pt x="6100" y="21163"/>
                </a:cubicBezTo>
                <a:cubicBezTo>
                  <a:pt x="6110" y="21151"/>
                  <a:pt x="6116" y="21146"/>
                  <a:pt x="6120" y="21146"/>
                </a:cubicBezTo>
                <a:cubicBezTo>
                  <a:pt x="6129" y="21146"/>
                  <a:pt x="6130" y="21164"/>
                  <a:pt x="6134" y="21186"/>
                </a:cubicBezTo>
                <a:cubicBezTo>
                  <a:pt x="6134" y="21192"/>
                  <a:pt x="6145" y="21203"/>
                  <a:pt x="6156" y="21209"/>
                </a:cubicBezTo>
                <a:cubicBezTo>
                  <a:pt x="6168" y="21209"/>
                  <a:pt x="6179" y="21206"/>
                  <a:pt x="6191" y="21206"/>
                </a:cubicBezTo>
                <a:cubicBezTo>
                  <a:pt x="6196" y="21206"/>
                  <a:pt x="6202" y="21207"/>
                  <a:pt x="6208" y="21209"/>
                </a:cubicBezTo>
                <a:lnTo>
                  <a:pt x="6281" y="21226"/>
                </a:lnTo>
                <a:cubicBezTo>
                  <a:pt x="6291" y="21200"/>
                  <a:pt x="6310" y="21191"/>
                  <a:pt x="6327" y="21191"/>
                </a:cubicBezTo>
                <a:cubicBezTo>
                  <a:pt x="6339" y="21191"/>
                  <a:pt x="6350" y="21196"/>
                  <a:pt x="6355" y="21203"/>
                </a:cubicBezTo>
                <a:cubicBezTo>
                  <a:pt x="6371" y="21214"/>
                  <a:pt x="6419" y="21277"/>
                  <a:pt x="6448" y="21277"/>
                </a:cubicBezTo>
                <a:cubicBezTo>
                  <a:pt x="6449" y="21277"/>
                  <a:pt x="6450" y="21277"/>
                  <a:pt x="6452" y="21277"/>
                </a:cubicBezTo>
                <a:cubicBezTo>
                  <a:pt x="6480" y="21265"/>
                  <a:pt x="6497" y="21243"/>
                  <a:pt x="6486" y="21220"/>
                </a:cubicBezTo>
                <a:lnTo>
                  <a:pt x="6486" y="21203"/>
                </a:lnTo>
                <a:cubicBezTo>
                  <a:pt x="6486" y="21192"/>
                  <a:pt x="6491" y="21169"/>
                  <a:pt x="6503" y="21158"/>
                </a:cubicBezTo>
                <a:cubicBezTo>
                  <a:pt x="6509" y="21150"/>
                  <a:pt x="6513" y="21147"/>
                  <a:pt x="6516" y="21147"/>
                </a:cubicBezTo>
                <a:cubicBezTo>
                  <a:pt x="6523" y="21147"/>
                  <a:pt x="6521" y="21168"/>
                  <a:pt x="6525" y="21180"/>
                </a:cubicBezTo>
                <a:lnTo>
                  <a:pt x="6542" y="21220"/>
                </a:lnTo>
                <a:cubicBezTo>
                  <a:pt x="6559" y="21197"/>
                  <a:pt x="6571" y="21163"/>
                  <a:pt x="6571" y="21135"/>
                </a:cubicBezTo>
                <a:lnTo>
                  <a:pt x="6605" y="21163"/>
                </a:lnTo>
                <a:cubicBezTo>
                  <a:pt x="6622" y="21178"/>
                  <a:pt x="6643" y="21179"/>
                  <a:pt x="6665" y="21179"/>
                </a:cubicBezTo>
                <a:cubicBezTo>
                  <a:pt x="6669" y="21179"/>
                  <a:pt x="6673" y="21179"/>
                  <a:pt x="6676" y="21179"/>
                </a:cubicBezTo>
                <a:cubicBezTo>
                  <a:pt x="6703" y="21179"/>
                  <a:pt x="6730" y="21180"/>
                  <a:pt x="6752" y="21203"/>
                </a:cubicBezTo>
                <a:lnTo>
                  <a:pt x="6758" y="21209"/>
                </a:lnTo>
                <a:cubicBezTo>
                  <a:pt x="6763" y="21205"/>
                  <a:pt x="6768" y="21204"/>
                  <a:pt x="6773" y="21204"/>
                </a:cubicBezTo>
                <a:cubicBezTo>
                  <a:pt x="6800" y="21204"/>
                  <a:pt x="6820" y="21252"/>
                  <a:pt x="6820" y="21271"/>
                </a:cubicBezTo>
                <a:cubicBezTo>
                  <a:pt x="6820" y="21299"/>
                  <a:pt x="6798" y="21334"/>
                  <a:pt x="6769" y="21351"/>
                </a:cubicBezTo>
                <a:lnTo>
                  <a:pt x="6820" y="21368"/>
                </a:lnTo>
                <a:cubicBezTo>
                  <a:pt x="6822" y="21368"/>
                  <a:pt x="6824" y="21368"/>
                  <a:pt x="6826" y="21368"/>
                </a:cubicBezTo>
                <a:cubicBezTo>
                  <a:pt x="6848" y="21368"/>
                  <a:pt x="6843" y="21337"/>
                  <a:pt x="6843" y="21311"/>
                </a:cubicBezTo>
                <a:lnTo>
                  <a:pt x="6843" y="21282"/>
                </a:lnTo>
                <a:cubicBezTo>
                  <a:pt x="6848" y="21250"/>
                  <a:pt x="6884" y="21157"/>
                  <a:pt x="6912" y="21157"/>
                </a:cubicBezTo>
                <a:cubicBezTo>
                  <a:pt x="6914" y="21157"/>
                  <a:pt x="6915" y="21157"/>
                  <a:pt x="6917" y="21158"/>
                </a:cubicBezTo>
                <a:cubicBezTo>
                  <a:pt x="6924" y="21161"/>
                  <a:pt x="6931" y="21162"/>
                  <a:pt x="6937" y="21162"/>
                </a:cubicBezTo>
                <a:cubicBezTo>
                  <a:pt x="6955" y="21162"/>
                  <a:pt x="6968" y="21150"/>
                  <a:pt x="6968" y="21129"/>
                </a:cubicBezTo>
                <a:lnTo>
                  <a:pt x="6968" y="21112"/>
                </a:lnTo>
                <a:lnTo>
                  <a:pt x="6968" y="21073"/>
                </a:lnTo>
                <a:cubicBezTo>
                  <a:pt x="6989" y="21078"/>
                  <a:pt x="7082" y="21136"/>
                  <a:pt x="7114" y="21136"/>
                </a:cubicBezTo>
                <a:cubicBezTo>
                  <a:pt x="7117" y="21136"/>
                  <a:pt x="7119" y="21136"/>
                  <a:pt x="7121" y="21135"/>
                </a:cubicBezTo>
                <a:cubicBezTo>
                  <a:pt x="7144" y="21129"/>
                  <a:pt x="7206" y="21101"/>
                  <a:pt x="7257" y="21067"/>
                </a:cubicBezTo>
                <a:lnTo>
                  <a:pt x="7303" y="21050"/>
                </a:lnTo>
                <a:lnTo>
                  <a:pt x="7320" y="21039"/>
                </a:lnTo>
                <a:lnTo>
                  <a:pt x="7320" y="21039"/>
                </a:lnTo>
                <a:cubicBezTo>
                  <a:pt x="7348" y="21044"/>
                  <a:pt x="7342" y="21078"/>
                  <a:pt x="7308" y="21124"/>
                </a:cubicBezTo>
                <a:lnTo>
                  <a:pt x="7280" y="21141"/>
                </a:lnTo>
                <a:lnTo>
                  <a:pt x="7246" y="21163"/>
                </a:lnTo>
                <a:cubicBezTo>
                  <a:pt x="7206" y="21175"/>
                  <a:pt x="7178" y="21209"/>
                  <a:pt x="7189" y="21237"/>
                </a:cubicBezTo>
                <a:lnTo>
                  <a:pt x="7229" y="21209"/>
                </a:lnTo>
                <a:cubicBezTo>
                  <a:pt x="7269" y="21186"/>
                  <a:pt x="7308" y="21192"/>
                  <a:pt x="7342" y="21129"/>
                </a:cubicBezTo>
                <a:lnTo>
                  <a:pt x="7354" y="21095"/>
                </a:lnTo>
                <a:cubicBezTo>
                  <a:pt x="7373" y="21091"/>
                  <a:pt x="7398" y="21089"/>
                  <a:pt x="7426" y="21089"/>
                </a:cubicBezTo>
                <a:cubicBezTo>
                  <a:pt x="7470" y="21089"/>
                  <a:pt x="7519" y="21094"/>
                  <a:pt x="7558" y="21101"/>
                </a:cubicBezTo>
                <a:lnTo>
                  <a:pt x="7620" y="21107"/>
                </a:lnTo>
                <a:lnTo>
                  <a:pt x="7677" y="21112"/>
                </a:lnTo>
                <a:cubicBezTo>
                  <a:pt x="7739" y="21112"/>
                  <a:pt x="7819" y="21044"/>
                  <a:pt x="7813" y="21021"/>
                </a:cubicBezTo>
                <a:cubicBezTo>
                  <a:pt x="7808" y="21012"/>
                  <a:pt x="7810" y="21007"/>
                  <a:pt x="7816" y="21007"/>
                </a:cubicBezTo>
                <a:close/>
                <a:moveTo>
                  <a:pt x="7324" y="21551"/>
                </a:moveTo>
                <a:cubicBezTo>
                  <a:pt x="7355" y="21551"/>
                  <a:pt x="7376" y="21567"/>
                  <a:pt x="7376" y="21589"/>
                </a:cubicBezTo>
                <a:lnTo>
                  <a:pt x="7371" y="21612"/>
                </a:lnTo>
                <a:cubicBezTo>
                  <a:pt x="7371" y="21629"/>
                  <a:pt x="7354" y="21646"/>
                  <a:pt x="7342" y="21657"/>
                </a:cubicBezTo>
                <a:cubicBezTo>
                  <a:pt x="7325" y="21674"/>
                  <a:pt x="7331" y="21685"/>
                  <a:pt x="7342" y="21702"/>
                </a:cubicBezTo>
                <a:lnTo>
                  <a:pt x="7348" y="21714"/>
                </a:lnTo>
                <a:cubicBezTo>
                  <a:pt x="7345" y="21728"/>
                  <a:pt x="7338" y="21735"/>
                  <a:pt x="7330" y="21735"/>
                </a:cubicBezTo>
                <a:cubicBezTo>
                  <a:pt x="7322" y="21735"/>
                  <a:pt x="7314" y="21728"/>
                  <a:pt x="7308" y="21714"/>
                </a:cubicBezTo>
                <a:lnTo>
                  <a:pt x="7303" y="21691"/>
                </a:lnTo>
                <a:cubicBezTo>
                  <a:pt x="7297" y="21657"/>
                  <a:pt x="7303" y="21634"/>
                  <a:pt x="7263" y="21629"/>
                </a:cubicBezTo>
                <a:cubicBezTo>
                  <a:pt x="7246" y="21629"/>
                  <a:pt x="7246" y="21578"/>
                  <a:pt x="7263" y="21572"/>
                </a:cubicBezTo>
                <a:lnTo>
                  <a:pt x="7297" y="21555"/>
                </a:lnTo>
                <a:cubicBezTo>
                  <a:pt x="7307" y="21552"/>
                  <a:pt x="7316" y="21551"/>
                  <a:pt x="7324" y="21551"/>
                </a:cubicBezTo>
                <a:close/>
                <a:moveTo>
                  <a:pt x="2905" y="21770"/>
                </a:moveTo>
                <a:cubicBezTo>
                  <a:pt x="2928" y="21793"/>
                  <a:pt x="2917" y="21816"/>
                  <a:pt x="2905" y="21827"/>
                </a:cubicBezTo>
                <a:cubicBezTo>
                  <a:pt x="2900" y="21833"/>
                  <a:pt x="2883" y="21833"/>
                  <a:pt x="2860" y="21833"/>
                </a:cubicBezTo>
                <a:cubicBezTo>
                  <a:pt x="2866" y="21821"/>
                  <a:pt x="2877" y="21804"/>
                  <a:pt x="2905" y="21770"/>
                </a:cubicBezTo>
                <a:close/>
                <a:moveTo>
                  <a:pt x="6576" y="21673"/>
                </a:moveTo>
                <a:cubicBezTo>
                  <a:pt x="6593" y="21673"/>
                  <a:pt x="6613" y="21692"/>
                  <a:pt x="6633" y="21697"/>
                </a:cubicBezTo>
                <a:cubicBezTo>
                  <a:pt x="6690" y="21702"/>
                  <a:pt x="6633" y="21736"/>
                  <a:pt x="6639" y="21748"/>
                </a:cubicBezTo>
                <a:lnTo>
                  <a:pt x="6650" y="21770"/>
                </a:lnTo>
                <a:cubicBezTo>
                  <a:pt x="6662" y="21782"/>
                  <a:pt x="6659" y="21787"/>
                  <a:pt x="6651" y="21787"/>
                </a:cubicBezTo>
                <a:cubicBezTo>
                  <a:pt x="6640" y="21787"/>
                  <a:pt x="6619" y="21778"/>
                  <a:pt x="6616" y="21765"/>
                </a:cubicBezTo>
                <a:cubicBezTo>
                  <a:pt x="6610" y="21753"/>
                  <a:pt x="6605" y="21748"/>
                  <a:pt x="6600" y="21748"/>
                </a:cubicBezTo>
                <a:cubicBezTo>
                  <a:pt x="6595" y="21748"/>
                  <a:pt x="6591" y="21753"/>
                  <a:pt x="6588" y="21765"/>
                </a:cubicBezTo>
                <a:cubicBezTo>
                  <a:pt x="6582" y="21787"/>
                  <a:pt x="6548" y="21850"/>
                  <a:pt x="6537" y="21861"/>
                </a:cubicBezTo>
                <a:lnTo>
                  <a:pt x="6525" y="21856"/>
                </a:lnTo>
                <a:cubicBezTo>
                  <a:pt x="6520" y="21850"/>
                  <a:pt x="6514" y="21827"/>
                  <a:pt x="6514" y="21816"/>
                </a:cubicBezTo>
                <a:lnTo>
                  <a:pt x="6520" y="21799"/>
                </a:lnTo>
                <a:cubicBezTo>
                  <a:pt x="6531" y="21782"/>
                  <a:pt x="6542" y="21731"/>
                  <a:pt x="6542" y="21685"/>
                </a:cubicBezTo>
                <a:lnTo>
                  <a:pt x="6571" y="21674"/>
                </a:lnTo>
                <a:cubicBezTo>
                  <a:pt x="6573" y="21673"/>
                  <a:pt x="6574" y="21673"/>
                  <a:pt x="6576" y="21673"/>
                </a:cubicBezTo>
                <a:close/>
                <a:moveTo>
                  <a:pt x="7064" y="21606"/>
                </a:moveTo>
                <a:cubicBezTo>
                  <a:pt x="7076" y="21606"/>
                  <a:pt x="7104" y="21612"/>
                  <a:pt x="7104" y="21617"/>
                </a:cubicBezTo>
                <a:cubicBezTo>
                  <a:pt x="7107" y="21652"/>
                  <a:pt x="7114" y="21666"/>
                  <a:pt x="7124" y="21666"/>
                </a:cubicBezTo>
                <a:cubicBezTo>
                  <a:pt x="7133" y="21666"/>
                  <a:pt x="7143" y="21658"/>
                  <a:pt x="7155" y="21646"/>
                </a:cubicBezTo>
                <a:lnTo>
                  <a:pt x="7166" y="21640"/>
                </a:lnTo>
                <a:cubicBezTo>
                  <a:pt x="7183" y="21640"/>
                  <a:pt x="7200" y="21663"/>
                  <a:pt x="7200" y="21668"/>
                </a:cubicBezTo>
                <a:cubicBezTo>
                  <a:pt x="7200" y="21680"/>
                  <a:pt x="7195" y="21714"/>
                  <a:pt x="7189" y="21748"/>
                </a:cubicBezTo>
                <a:lnTo>
                  <a:pt x="7234" y="21736"/>
                </a:lnTo>
                <a:cubicBezTo>
                  <a:pt x="7238" y="21735"/>
                  <a:pt x="7241" y="21734"/>
                  <a:pt x="7246" y="21734"/>
                </a:cubicBezTo>
                <a:cubicBezTo>
                  <a:pt x="7257" y="21734"/>
                  <a:pt x="7270" y="21739"/>
                  <a:pt x="7274" y="21748"/>
                </a:cubicBezTo>
                <a:lnTo>
                  <a:pt x="7286" y="21765"/>
                </a:lnTo>
                <a:cubicBezTo>
                  <a:pt x="7291" y="21787"/>
                  <a:pt x="7297" y="21844"/>
                  <a:pt x="7297" y="21861"/>
                </a:cubicBezTo>
                <a:cubicBezTo>
                  <a:pt x="7293" y="21870"/>
                  <a:pt x="7283" y="21875"/>
                  <a:pt x="7268" y="21875"/>
                </a:cubicBezTo>
                <a:cubicBezTo>
                  <a:pt x="7263" y="21875"/>
                  <a:pt x="7258" y="21874"/>
                  <a:pt x="7252" y="21873"/>
                </a:cubicBezTo>
                <a:lnTo>
                  <a:pt x="7246" y="21839"/>
                </a:lnTo>
                <a:cubicBezTo>
                  <a:pt x="7246" y="21827"/>
                  <a:pt x="7234" y="21810"/>
                  <a:pt x="7223" y="21804"/>
                </a:cubicBezTo>
                <a:lnTo>
                  <a:pt x="7212" y="21799"/>
                </a:lnTo>
                <a:cubicBezTo>
                  <a:pt x="7195" y="21799"/>
                  <a:pt x="7183" y="21821"/>
                  <a:pt x="7183" y="21844"/>
                </a:cubicBezTo>
                <a:lnTo>
                  <a:pt x="7195" y="21856"/>
                </a:lnTo>
                <a:lnTo>
                  <a:pt x="7200" y="21867"/>
                </a:lnTo>
                <a:cubicBezTo>
                  <a:pt x="7212" y="21867"/>
                  <a:pt x="7223" y="21890"/>
                  <a:pt x="7217" y="21918"/>
                </a:cubicBezTo>
                <a:lnTo>
                  <a:pt x="7212" y="21918"/>
                </a:lnTo>
                <a:lnTo>
                  <a:pt x="7178" y="21924"/>
                </a:lnTo>
                <a:cubicBezTo>
                  <a:pt x="7138" y="21924"/>
                  <a:pt x="7110" y="21873"/>
                  <a:pt x="7110" y="21821"/>
                </a:cubicBezTo>
                <a:cubicBezTo>
                  <a:pt x="7115" y="21765"/>
                  <a:pt x="7059" y="21629"/>
                  <a:pt x="7059" y="21606"/>
                </a:cubicBezTo>
                <a:close/>
                <a:moveTo>
                  <a:pt x="4790" y="21860"/>
                </a:moveTo>
                <a:cubicBezTo>
                  <a:pt x="4794" y="21860"/>
                  <a:pt x="4807" y="21873"/>
                  <a:pt x="4812" y="21878"/>
                </a:cubicBezTo>
                <a:lnTo>
                  <a:pt x="4834" y="21912"/>
                </a:lnTo>
                <a:cubicBezTo>
                  <a:pt x="4851" y="21952"/>
                  <a:pt x="4863" y="21992"/>
                  <a:pt x="4857" y="22003"/>
                </a:cubicBezTo>
                <a:cubicBezTo>
                  <a:pt x="4857" y="22003"/>
                  <a:pt x="4856" y="22003"/>
                  <a:pt x="4856" y="22003"/>
                </a:cubicBezTo>
                <a:cubicBezTo>
                  <a:pt x="4846" y="22003"/>
                  <a:pt x="4799" y="21963"/>
                  <a:pt x="4771" y="21963"/>
                </a:cubicBezTo>
                <a:cubicBezTo>
                  <a:pt x="4769" y="21963"/>
                  <a:pt x="4768" y="21963"/>
                  <a:pt x="4766" y="21963"/>
                </a:cubicBezTo>
                <a:cubicBezTo>
                  <a:pt x="4738" y="21963"/>
                  <a:pt x="4744" y="21963"/>
                  <a:pt x="4778" y="21958"/>
                </a:cubicBezTo>
                <a:lnTo>
                  <a:pt x="4766" y="21901"/>
                </a:lnTo>
                <a:cubicBezTo>
                  <a:pt x="4766" y="21890"/>
                  <a:pt x="4778" y="21867"/>
                  <a:pt x="4789" y="21861"/>
                </a:cubicBezTo>
                <a:cubicBezTo>
                  <a:pt x="4789" y="21860"/>
                  <a:pt x="4789" y="21860"/>
                  <a:pt x="4790" y="21860"/>
                </a:cubicBezTo>
                <a:close/>
                <a:moveTo>
                  <a:pt x="4534" y="21833"/>
                </a:moveTo>
                <a:lnTo>
                  <a:pt x="4545" y="21844"/>
                </a:lnTo>
                <a:lnTo>
                  <a:pt x="4579" y="21873"/>
                </a:lnTo>
                <a:cubicBezTo>
                  <a:pt x="4556" y="21907"/>
                  <a:pt x="4573" y="21952"/>
                  <a:pt x="4608" y="21980"/>
                </a:cubicBezTo>
                <a:lnTo>
                  <a:pt x="4642" y="22003"/>
                </a:lnTo>
                <a:cubicBezTo>
                  <a:pt x="4647" y="22003"/>
                  <a:pt x="4642" y="22020"/>
                  <a:pt x="4642" y="22031"/>
                </a:cubicBezTo>
                <a:cubicBezTo>
                  <a:pt x="4642" y="22037"/>
                  <a:pt x="4630" y="22043"/>
                  <a:pt x="4625" y="22043"/>
                </a:cubicBezTo>
                <a:lnTo>
                  <a:pt x="4579" y="22054"/>
                </a:lnTo>
                <a:cubicBezTo>
                  <a:pt x="4573" y="22063"/>
                  <a:pt x="4565" y="22068"/>
                  <a:pt x="4557" y="22068"/>
                </a:cubicBezTo>
                <a:cubicBezTo>
                  <a:pt x="4551" y="22068"/>
                  <a:pt x="4545" y="22065"/>
                  <a:pt x="4539" y="22060"/>
                </a:cubicBezTo>
                <a:cubicBezTo>
                  <a:pt x="4536" y="22054"/>
                  <a:pt x="4516" y="22049"/>
                  <a:pt x="4497" y="22049"/>
                </a:cubicBezTo>
                <a:cubicBezTo>
                  <a:pt x="4481" y="22049"/>
                  <a:pt x="4465" y="22052"/>
                  <a:pt x="4460" y="22060"/>
                </a:cubicBezTo>
                <a:cubicBezTo>
                  <a:pt x="4456" y="22064"/>
                  <a:pt x="4453" y="22065"/>
                  <a:pt x="4451" y="22065"/>
                </a:cubicBezTo>
                <a:cubicBezTo>
                  <a:pt x="4444" y="22065"/>
                  <a:pt x="4447" y="22044"/>
                  <a:pt x="4460" y="22009"/>
                </a:cubicBezTo>
                <a:lnTo>
                  <a:pt x="4471" y="22003"/>
                </a:lnTo>
                <a:lnTo>
                  <a:pt x="4522" y="21975"/>
                </a:lnTo>
                <a:cubicBezTo>
                  <a:pt x="4511" y="21924"/>
                  <a:pt x="4500" y="21861"/>
                  <a:pt x="4500" y="21850"/>
                </a:cubicBezTo>
                <a:cubicBezTo>
                  <a:pt x="4505" y="21839"/>
                  <a:pt x="4517" y="21833"/>
                  <a:pt x="4534" y="21833"/>
                </a:cubicBezTo>
                <a:close/>
                <a:moveTo>
                  <a:pt x="3164" y="22039"/>
                </a:moveTo>
                <a:cubicBezTo>
                  <a:pt x="3170" y="22039"/>
                  <a:pt x="3175" y="22040"/>
                  <a:pt x="3178" y="22043"/>
                </a:cubicBezTo>
                <a:cubicBezTo>
                  <a:pt x="3200" y="22060"/>
                  <a:pt x="3172" y="22088"/>
                  <a:pt x="3115" y="22100"/>
                </a:cubicBezTo>
                <a:lnTo>
                  <a:pt x="3110" y="22100"/>
                </a:lnTo>
                <a:lnTo>
                  <a:pt x="3064" y="22117"/>
                </a:lnTo>
                <a:lnTo>
                  <a:pt x="3047" y="22122"/>
                </a:lnTo>
                <a:cubicBezTo>
                  <a:pt x="3041" y="22139"/>
                  <a:pt x="3032" y="22148"/>
                  <a:pt x="3024" y="22148"/>
                </a:cubicBezTo>
                <a:cubicBezTo>
                  <a:pt x="3018" y="22148"/>
                  <a:pt x="3012" y="22143"/>
                  <a:pt x="3008" y="22134"/>
                </a:cubicBezTo>
                <a:lnTo>
                  <a:pt x="2996" y="22111"/>
                </a:lnTo>
                <a:lnTo>
                  <a:pt x="2985" y="22094"/>
                </a:lnTo>
                <a:cubicBezTo>
                  <a:pt x="2980" y="22075"/>
                  <a:pt x="2991" y="22064"/>
                  <a:pt x="3014" y="22064"/>
                </a:cubicBezTo>
                <a:cubicBezTo>
                  <a:pt x="3019" y="22064"/>
                  <a:pt x="3024" y="22064"/>
                  <a:pt x="3030" y="22065"/>
                </a:cubicBezTo>
                <a:cubicBezTo>
                  <a:pt x="3032" y="22066"/>
                  <a:pt x="3034" y="22066"/>
                  <a:pt x="3036" y="22066"/>
                </a:cubicBezTo>
                <a:cubicBezTo>
                  <a:pt x="3065" y="22066"/>
                  <a:pt x="3132" y="22039"/>
                  <a:pt x="3164" y="22039"/>
                </a:cubicBezTo>
                <a:close/>
                <a:moveTo>
                  <a:pt x="2871" y="22012"/>
                </a:moveTo>
                <a:cubicBezTo>
                  <a:pt x="2875" y="22012"/>
                  <a:pt x="2879" y="22013"/>
                  <a:pt x="2883" y="22014"/>
                </a:cubicBezTo>
                <a:lnTo>
                  <a:pt x="2849" y="22065"/>
                </a:lnTo>
                <a:cubicBezTo>
                  <a:pt x="2843" y="22077"/>
                  <a:pt x="2849" y="22111"/>
                  <a:pt x="2843" y="22139"/>
                </a:cubicBezTo>
                <a:lnTo>
                  <a:pt x="2843" y="22162"/>
                </a:lnTo>
                <a:cubicBezTo>
                  <a:pt x="2843" y="22175"/>
                  <a:pt x="2814" y="22182"/>
                  <a:pt x="2784" y="22182"/>
                </a:cubicBezTo>
                <a:cubicBezTo>
                  <a:pt x="2761" y="22182"/>
                  <a:pt x="2736" y="22178"/>
                  <a:pt x="2724" y="22168"/>
                </a:cubicBezTo>
                <a:cubicBezTo>
                  <a:pt x="2709" y="22155"/>
                  <a:pt x="2698" y="22150"/>
                  <a:pt x="2694" y="22150"/>
                </a:cubicBezTo>
                <a:cubicBezTo>
                  <a:pt x="2690" y="22150"/>
                  <a:pt x="2690" y="22154"/>
                  <a:pt x="2695" y="22162"/>
                </a:cubicBezTo>
                <a:lnTo>
                  <a:pt x="2707" y="22173"/>
                </a:lnTo>
                <a:lnTo>
                  <a:pt x="2718" y="22185"/>
                </a:lnTo>
                <a:cubicBezTo>
                  <a:pt x="2741" y="22190"/>
                  <a:pt x="2712" y="22219"/>
                  <a:pt x="2661" y="22247"/>
                </a:cubicBezTo>
                <a:lnTo>
                  <a:pt x="2616" y="22264"/>
                </a:lnTo>
                <a:lnTo>
                  <a:pt x="2605" y="22275"/>
                </a:lnTo>
                <a:cubicBezTo>
                  <a:pt x="2588" y="22275"/>
                  <a:pt x="2520" y="22270"/>
                  <a:pt x="2457" y="22258"/>
                </a:cubicBezTo>
                <a:lnTo>
                  <a:pt x="2400" y="22258"/>
                </a:lnTo>
                <a:cubicBezTo>
                  <a:pt x="2395" y="22257"/>
                  <a:pt x="2391" y="22256"/>
                  <a:pt x="2388" y="22256"/>
                </a:cubicBezTo>
                <a:cubicBezTo>
                  <a:pt x="2380" y="22256"/>
                  <a:pt x="2382" y="22263"/>
                  <a:pt x="2378" y="22275"/>
                </a:cubicBezTo>
                <a:cubicBezTo>
                  <a:pt x="2373" y="22290"/>
                  <a:pt x="2355" y="22305"/>
                  <a:pt x="2347" y="22305"/>
                </a:cubicBezTo>
                <a:cubicBezTo>
                  <a:pt x="2345" y="22305"/>
                  <a:pt x="2344" y="22305"/>
                  <a:pt x="2344" y="22304"/>
                </a:cubicBezTo>
                <a:lnTo>
                  <a:pt x="2304" y="22287"/>
                </a:lnTo>
                <a:cubicBezTo>
                  <a:pt x="2280" y="22273"/>
                  <a:pt x="2254" y="22265"/>
                  <a:pt x="2234" y="22265"/>
                </a:cubicBezTo>
                <a:cubicBezTo>
                  <a:pt x="2222" y="22265"/>
                  <a:pt x="2212" y="22269"/>
                  <a:pt x="2207" y="22275"/>
                </a:cubicBezTo>
                <a:cubicBezTo>
                  <a:pt x="2202" y="22280"/>
                  <a:pt x="2190" y="22283"/>
                  <a:pt x="2178" y="22283"/>
                </a:cubicBezTo>
                <a:cubicBezTo>
                  <a:pt x="2163" y="22283"/>
                  <a:pt x="2148" y="22279"/>
                  <a:pt x="2145" y="22270"/>
                </a:cubicBezTo>
                <a:cubicBezTo>
                  <a:pt x="2139" y="22247"/>
                  <a:pt x="2128" y="22173"/>
                  <a:pt x="2145" y="22173"/>
                </a:cubicBezTo>
                <a:cubicBezTo>
                  <a:pt x="2147" y="22174"/>
                  <a:pt x="2148" y="22174"/>
                  <a:pt x="2150" y="22174"/>
                </a:cubicBezTo>
                <a:cubicBezTo>
                  <a:pt x="2166" y="22174"/>
                  <a:pt x="2185" y="22150"/>
                  <a:pt x="2185" y="22139"/>
                </a:cubicBezTo>
                <a:cubicBezTo>
                  <a:pt x="2185" y="22128"/>
                  <a:pt x="2202" y="22122"/>
                  <a:pt x="2219" y="22122"/>
                </a:cubicBezTo>
                <a:lnTo>
                  <a:pt x="2230" y="22134"/>
                </a:lnTo>
                <a:cubicBezTo>
                  <a:pt x="2247" y="22156"/>
                  <a:pt x="2264" y="22179"/>
                  <a:pt x="2276" y="22202"/>
                </a:cubicBezTo>
                <a:cubicBezTo>
                  <a:pt x="2287" y="22221"/>
                  <a:pt x="2293" y="22231"/>
                  <a:pt x="2299" y="22231"/>
                </a:cubicBezTo>
                <a:cubicBezTo>
                  <a:pt x="2305" y="22231"/>
                  <a:pt x="2312" y="22221"/>
                  <a:pt x="2327" y="22202"/>
                </a:cubicBezTo>
                <a:lnTo>
                  <a:pt x="2344" y="22179"/>
                </a:lnTo>
                <a:cubicBezTo>
                  <a:pt x="2364" y="22154"/>
                  <a:pt x="2425" y="22097"/>
                  <a:pt x="2458" y="22097"/>
                </a:cubicBezTo>
                <a:cubicBezTo>
                  <a:pt x="2462" y="22097"/>
                  <a:pt x="2465" y="22098"/>
                  <a:pt x="2468" y="22100"/>
                </a:cubicBezTo>
                <a:cubicBezTo>
                  <a:pt x="2495" y="22110"/>
                  <a:pt x="2546" y="22145"/>
                  <a:pt x="2562" y="22145"/>
                </a:cubicBezTo>
                <a:cubicBezTo>
                  <a:pt x="2563" y="22145"/>
                  <a:pt x="2564" y="22145"/>
                  <a:pt x="2565" y="22145"/>
                </a:cubicBezTo>
                <a:cubicBezTo>
                  <a:pt x="2582" y="22139"/>
                  <a:pt x="2627" y="22111"/>
                  <a:pt x="2644" y="22111"/>
                </a:cubicBezTo>
                <a:cubicBezTo>
                  <a:pt x="2661" y="22111"/>
                  <a:pt x="2673" y="22082"/>
                  <a:pt x="2678" y="22043"/>
                </a:cubicBezTo>
                <a:lnTo>
                  <a:pt x="2712" y="22054"/>
                </a:lnTo>
                <a:lnTo>
                  <a:pt x="2786" y="22088"/>
                </a:lnTo>
                <a:cubicBezTo>
                  <a:pt x="2806" y="22044"/>
                  <a:pt x="2843" y="22012"/>
                  <a:pt x="2871" y="22012"/>
                </a:cubicBezTo>
                <a:close/>
                <a:moveTo>
                  <a:pt x="4107" y="22200"/>
                </a:moveTo>
                <a:cubicBezTo>
                  <a:pt x="4110" y="22200"/>
                  <a:pt x="4112" y="22201"/>
                  <a:pt x="4114" y="22202"/>
                </a:cubicBezTo>
                <a:cubicBezTo>
                  <a:pt x="4137" y="22213"/>
                  <a:pt x="4137" y="22241"/>
                  <a:pt x="4108" y="22264"/>
                </a:cubicBezTo>
                <a:lnTo>
                  <a:pt x="4103" y="22258"/>
                </a:lnTo>
                <a:cubicBezTo>
                  <a:pt x="4096" y="22252"/>
                  <a:pt x="4089" y="22249"/>
                  <a:pt x="4083" y="22249"/>
                </a:cubicBezTo>
                <a:cubicBezTo>
                  <a:pt x="4062" y="22249"/>
                  <a:pt x="4044" y="22277"/>
                  <a:pt x="4040" y="22281"/>
                </a:cubicBezTo>
                <a:lnTo>
                  <a:pt x="4006" y="22321"/>
                </a:lnTo>
                <a:cubicBezTo>
                  <a:pt x="3989" y="22287"/>
                  <a:pt x="3978" y="22253"/>
                  <a:pt x="3989" y="22247"/>
                </a:cubicBezTo>
                <a:cubicBezTo>
                  <a:pt x="3999" y="22247"/>
                  <a:pt x="4080" y="22200"/>
                  <a:pt x="4107" y="22200"/>
                </a:cubicBezTo>
                <a:close/>
                <a:moveTo>
                  <a:pt x="3325" y="22179"/>
                </a:moveTo>
                <a:lnTo>
                  <a:pt x="3331" y="22185"/>
                </a:lnTo>
                <a:lnTo>
                  <a:pt x="3342" y="22219"/>
                </a:lnTo>
                <a:cubicBezTo>
                  <a:pt x="3348" y="22264"/>
                  <a:pt x="3320" y="22309"/>
                  <a:pt x="3274" y="22326"/>
                </a:cubicBezTo>
                <a:lnTo>
                  <a:pt x="3280" y="22326"/>
                </a:lnTo>
                <a:lnTo>
                  <a:pt x="3240" y="22338"/>
                </a:lnTo>
                <a:cubicBezTo>
                  <a:pt x="3234" y="22338"/>
                  <a:pt x="3217" y="22321"/>
                  <a:pt x="3217" y="22315"/>
                </a:cubicBezTo>
                <a:cubicBezTo>
                  <a:pt x="3217" y="22304"/>
                  <a:pt x="3223" y="22281"/>
                  <a:pt x="3229" y="22275"/>
                </a:cubicBezTo>
                <a:cubicBezTo>
                  <a:pt x="3251" y="22264"/>
                  <a:pt x="3274" y="22258"/>
                  <a:pt x="3297" y="22247"/>
                </a:cubicBezTo>
                <a:cubicBezTo>
                  <a:pt x="3308" y="22241"/>
                  <a:pt x="3320" y="22224"/>
                  <a:pt x="3297" y="22202"/>
                </a:cubicBezTo>
                <a:cubicBezTo>
                  <a:pt x="3297" y="22190"/>
                  <a:pt x="3314" y="22179"/>
                  <a:pt x="3325" y="22179"/>
                </a:cubicBezTo>
                <a:close/>
                <a:moveTo>
                  <a:pt x="3465" y="22195"/>
                </a:moveTo>
                <a:cubicBezTo>
                  <a:pt x="3478" y="22195"/>
                  <a:pt x="3491" y="22200"/>
                  <a:pt x="3495" y="22207"/>
                </a:cubicBezTo>
                <a:cubicBezTo>
                  <a:pt x="3507" y="22224"/>
                  <a:pt x="3524" y="22264"/>
                  <a:pt x="3529" y="22298"/>
                </a:cubicBezTo>
                <a:lnTo>
                  <a:pt x="3529" y="22326"/>
                </a:lnTo>
                <a:cubicBezTo>
                  <a:pt x="3529" y="22326"/>
                  <a:pt x="3512" y="22332"/>
                  <a:pt x="3501" y="22338"/>
                </a:cubicBezTo>
                <a:cubicBezTo>
                  <a:pt x="3496" y="22340"/>
                  <a:pt x="3491" y="22340"/>
                  <a:pt x="3487" y="22340"/>
                </a:cubicBezTo>
                <a:cubicBezTo>
                  <a:pt x="3465" y="22340"/>
                  <a:pt x="3461" y="22316"/>
                  <a:pt x="3456" y="22287"/>
                </a:cubicBezTo>
                <a:lnTo>
                  <a:pt x="3456" y="22281"/>
                </a:lnTo>
                <a:cubicBezTo>
                  <a:pt x="3454" y="22280"/>
                  <a:pt x="3452" y="22279"/>
                  <a:pt x="3450" y="22279"/>
                </a:cubicBezTo>
                <a:cubicBezTo>
                  <a:pt x="3444" y="22279"/>
                  <a:pt x="3437" y="22284"/>
                  <a:pt x="3433" y="22292"/>
                </a:cubicBezTo>
                <a:cubicBezTo>
                  <a:pt x="3431" y="22294"/>
                  <a:pt x="3429" y="22295"/>
                  <a:pt x="3427" y="22295"/>
                </a:cubicBezTo>
                <a:cubicBezTo>
                  <a:pt x="3414" y="22295"/>
                  <a:pt x="3397" y="22269"/>
                  <a:pt x="3416" y="22230"/>
                </a:cubicBezTo>
                <a:cubicBezTo>
                  <a:pt x="3426" y="22204"/>
                  <a:pt x="3447" y="22195"/>
                  <a:pt x="3465" y="22195"/>
                </a:cubicBezTo>
                <a:close/>
                <a:moveTo>
                  <a:pt x="2071" y="22189"/>
                </a:moveTo>
                <a:cubicBezTo>
                  <a:pt x="2086" y="22189"/>
                  <a:pt x="2100" y="22210"/>
                  <a:pt x="2105" y="22230"/>
                </a:cubicBezTo>
                <a:lnTo>
                  <a:pt x="2100" y="22236"/>
                </a:lnTo>
                <a:cubicBezTo>
                  <a:pt x="2060" y="22258"/>
                  <a:pt x="2071" y="22343"/>
                  <a:pt x="2015" y="22349"/>
                </a:cubicBezTo>
                <a:lnTo>
                  <a:pt x="2009" y="22349"/>
                </a:lnTo>
                <a:cubicBezTo>
                  <a:pt x="2007" y="22353"/>
                  <a:pt x="2003" y="22355"/>
                  <a:pt x="1998" y="22355"/>
                </a:cubicBezTo>
                <a:cubicBezTo>
                  <a:pt x="1989" y="22355"/>
                  <a:pt x="1977" y="22349"/>
                  <a:pt x="1969" y="22338"/>
                </a:cubicBezTo>
                <a:lnTo>
                  <a:pt x="1958" y="22315"/>
                </a:lnTo>
                <a:cubicBezTo>
                  <a:pt x="1958" y="22304"/>
                  <a:pt x="1969" y="22275"/>
                  <a:pt x="1975" y="22275"/>
                </a:cubicBezTo>
                <a:cubicBezTo>
                  <a:pt x="1982" y="22278"/>
                  <a:pt x="1987" y="22280"/>
                  <a:pt x="1992" y="22280"/>
                </a:cubicBezTo>
                <a:cubicBezTo>
                  <a:pt x="2026" y="22280"/>
                  <a:pt x="2030" y="22221"/>
                  <a:pt x="2054" y="22202"/>
                </a:cubicBezTo>
                <a:lnTo>
                  <a:pt x="2066" y="22190"/>
                </a:lnTo>
                <a:cubicBezTo>
                  <a:pt x="2067" y="22190"/>
                  <a:pt x="2069" y="22189"/>
                  <a:pt x="2071" y="22189"/>
                </a:cubicBezTo>
                <a:close/>
                <a:moveTo>
                  <a:pt x="3949" y="22193"/>
                </a:moveTo>
                <a:cubicBezTo>
                  <a:pt x="3957" y="22193"/>
                  <a:pt x="3961" y="22202"/>
                  <a:pt x="3961" y="22219"/>
                </a:cubicBezTo>
                <a:lnTo>
                  <a:pt x="3949" y="22224"/>
                </a:lnTo>
                <a:cubicBezTo>
                  <a:pt x="3921" y="22247"/>
                  <a:pt x="3910" y="22270"/>
                  <a:pt x="3876" y="22343"/>
                </a:cubicBezTo>
                <a:lnTo>
                  <a:pt x="3870" y="22360"/>
                </a:lnTo>
                <a:cubicBezTo>
                  <a:pt x="3864" y="22365"/>
                  <a:pt x="3859" y="22367"/>
                  <a:pt x="3854" y="22367"/>
                </a:cubicBezTo>
                <a:cubicBezTo>
                  <a:pt x="3840" y="22367"/>
                  <a:pt x="3830" y="22349"/>
                  <a:pt x="3830" y="22315"/>
                </a:cubicBezTo>
                <a:cubicBezTo>
                  <a:pt x="3830" y="22278"/>
                  <a:pt x="3850" y="22206"/>
                  <a:pt x="3876" y="22206"/>
                </a:cubicBezTo>
                <a:cubicBezTo>
                  <a:pt x="3878" y="22206"/>
                  <a:pt x="3879" y="22207"/>
                  <a:pt x="3881" y="22207"/>
                </a:cubicBezTo>
                <a:lnTo>
                  <a:pt x="3927" y="22207"/>
                </a:lnTo>
                <a:cubicBezTo>
                  <a:pt x="3936" y="22198"/>
                  <a:pt x="3944" y="22193"/>
                  <a:pt x="3949" y="22193"/>
                </a:cubicBezTo>
                <a:close/>
                <a:moveTo>
                  <a:pt x="3099" y="22245"/>
                </a:moveTo>
                <a:cubicBezTo>
                  <a:pt x="3111" y="22245"/>
                  <a:pt x="3123" y="22256"/>
                  <a:pt x="3127" y="22275"/>
                </a:cubicBezTo>
                <a:cubicBezTo>
                  <a:pt x="3132" y="22306"/>
                  <a:pt x="3083" y="22411"/>
                  <a:pt x="3064" y="22411"/>
                </a:cubicBezTo>
                <a:cubicBezTo>
                  <a:pt x="3062" y="22411"/>
                  <a:pt x="3060" y="22410"/>
                  <a:pt x="3059" y="22406"/>
                </a:cubicBezTo>
                <a:lnTo>
                  <a:pt x="3059" y="22412"/>
                </a:lnTo>
                <a:cubicBezTo>
                  <a:pt x="3047" y="22378"/>
                  <a:pt x="3064" y="22270"/>
                  <a:pt x="3081" y="22253"/>
                </a:cubicBezTo>
                <a:cubicBezTo>
                  <a:pt x="3087" y="22247"/>
                  <a:pt x="3093" y="22245"/>
                  <a:pt x="3099" y="22245"/>
                </a:cubicBezTo>
                <a:close/>
                <a:moveTo>
                  <a:pt x="1083" y="22356"/>
                </a:moveTo>
                <a:cubicBezTo>
                  <a:pt x="1088" y="22356"/>
                  <a:pt x="1092" y="22357"/>
                  <a:pt x="1095" y="22360"/>
                </a:cubicBezTo>
                <a:cubicBezTo>
                  <a:pt x="1112" y="22378"/>
                  <a:pt x="1112" y="22400"/>
                  <a:pt x="1090" y="22400"/>
                </a:cubicBezTo>
                <a:lnTo>
                  <a:pt x="1078" y="22400"/>
                </a:lnTo>
                <a:cubicBezTo>
                  <a:pt x="1039" y="22406"/>
                  <a:pt x="1050" y="22417"/>
                  <a:pt x="1067" y="22446"/>
                </a:cubicBezTo>
                <a:cubicBezTo>
                  <a:pt x="1067" y="22451"/>
                  <a:pt x="1044" y="22497"/>
                  <a:pt x="1033" y="22497"/>
                </a:cubicBezTo>
                <a:cubicBezTo>
                  <a:pt x="999" y="22491"/>
                  <a:pt x="965" y="22468"/>
                  <a:pt x="925" y="22451"/>
                </a:cubicBezTo>
                <a:cubicBezTo>
                  <a:pt x="925" y="22451"/>
                  <a:pt x="920" y="22429"/>
                  <a:pt x="925" y="22423"/>
                </a:cubicBezTo>
                <a:cubicBezTo>
                  <a:pt x="930" y="22418"/>
                  <a:pt x="939" y="22405"/>
                  <a:pt x="949" y="22405"/>
                </a:cubicBezTo>
                <a:cubicBezTo>
                  <a:pt x="950" y="22405"/>
                  <a:pt x="952" y="22405"/>
                  <a:pt x="954" y="22406"/>
                </a:cubicBezTo>
                <a:lnTo>
                  <a:pt x="976" y="22412"/>
                </a:lnTo>
                <a:cubicBezTo>
                  <a:pt x="996" y="22407"/>
                  <a:pt x="1053" y="22356"/>
                  <a:pt x="1083" y="22356"/>
                </a:cubicBezTo>
                <a:close/>
                <a:moveTo>
                  <a:pt x="1634" y="22228"/>
                </a:moveTo>
                <a:cubicBezTo>
                  <a:pt x="1638" y="22228"/>
                  <a:pt x="1642" y="22230"/>
                  <a:pt x="1646" y="22236"/>
                </a:cubicBezTo>
                <a:lnTo>
                  <a:pt x="1651" y="22247"/>
                </a:lnTo>
                <a:lnTo>
                  <a:pt x="1663" y="22264"/>
                </a:lnTo>
                <a:cubicBezTo>
                  <a:pt x="1679" y="22275"/>
                  <a:pt x="1655" y="22316"/>
                  <a:pt x="1638" y="22316"/>
                </a:cubicBezTo>
                <a:cubicBezTo>
                  <a:pt x="1636" y="22316"/>
                  <a:pt x="1635" y="22315"/>
                  <a:pt x="1634" y="22315"/>
                </a:cubicBezTo>
                <a:cubicBezTo>
                  <a:pt x="1634" y="22315"/>
                  <a:pt x="1633" y="22315"/>
                  <a:pt x="1632" y="22315"/>
                </a:cubicBezTo>
                <a:cubicBezTo>
                  <a:pt x="1612" y="22315"/>
                  <a:pt x="1555" y="22373"/>
                  <a:pt x="1561" y="22406"/>
                </a:cubicBezTo>
                <a:cubicBezTo>
                  <a:pt x="1561" y="22417"/>
                  <a:pt x="1561" y="22423"/>
                  <a:pt x="1566" y="22429"/>
                </a:cubicBezTo>
                <a:cubicBezTo>
                  <a:pt x="1554" y="22417"/>
                  <a:pt x="1526" y="22402"/>
                  <a:pt x="1506" y="22402"/>
                </a:cubicBezTo>
                <a:cubicBezTo>
                  <a:pt x="1497" y="22402"/>
                  <a:pt x="1490" y="22405"/>
                  <a:pt x="1487" y="22412"/>
                </a:cubicBezTo>
                <a:cubicBezTo>
                  <a:pt x="1476" y="22434"/>
                  <a:pt x="1413" y="22485"/>
                  <a:pt x="1390" y="22497"/>
                </a:cubicBezTo>
                <a:cubicBezTo>
                  <a:pt x="1389" y="22497"/>
                  <a:pt x="1388" y="22497"/>
                  <a:pt x="1387" y="22497"/>
                </a:cubicBezTo>
                <a:cubicBezTo>
                  <a:pt x="1366" y="22497"/>
                  <a:pt x="1351" y="22393"/>
                  <a:pt x="1351" y="22355"/>
                </a:cubicBezTo>
                <a:cubicBezTo>
                  <a:pt x="1351" y="22326"/>
                  <a:pt x="1390" y="22294"/>
                  <a:pt x="1415" y="22294"/>
                </a:cubicBezTo>
                <a:cubicBezTo>
                  <a:pt x="1425" y="22294"/>
                  <a:pt x="1433" y="22299"/>
                  <a:pt x="1436" y="22309"/>
                </a:cubicBezTo>
                <a:cubicBezTo>
                  <a:pt x="1439" y="22319"/>
                  <a:pt x="1446" y="22323"/>
                  <a:pt x="1455" y="22323"/>
                </a:cubicBezTo>
                <a:cubicBezTo>
                  <a:pt x="1477" y="22323"/>
                  <a:pt x="1508" y="22297"/>
                  <a:pt x="1504" y="22281"/>
                </a:cubicBezTo>
                <a:cubicBezTo>
                  <a:pt x="1497" y="22267"/>
                  <a:pt x="1501" y="22260"/>
                  <a:pt x="1512" y="22260"/>
                </a:cubicBezTo>
                <a:cubicBezTo>
                  <a:pt x="1519" y="22260"/>
                  <a:pt x="1530" y="22263"/>
                  <a:pt x="1544" y="22270"/>
                </a:cubicBezTo>
                <a:lnTo>
                  <a:pt x="1566" y="22275"/>
                </a:lnTo>
                <a:cubicBezTo>
                  <a:pt x="1578" y="22275"/>
                  <a:pt x="1595" y="22275"/>
                  <a:pt x="1612" y="22264"/>
                </a:cubicBezTo>
                <a:lnTo>
                  <a:pt x="1617" y="22258"/>
                </a:lnTo>
                <a:cubicBezTo>
                  <a:pt x="1617" y="22239"/>
                  <a:pt x="1625" y="22228"/>
                  <a:pt x="1634" y="22228"/>
                </a:cubicBezTo>
                <a:close/>
                <a:moveTo>
                  <a:pt x="4012" y="0"/>
                </a:moveTo>
                <a:cubicBezTo>
                  <a:pt x="4000" y="6"/>
                  <a:pt x="3972" y="40"/>
                  <a:pt x="3961" y="51"/>
                </a:cubicBezTo>
                <a:cubicBezTo>
                  <a:pt x="3960" y="52"/>
                  <a:pt x="3959" y="52"/>
                  <a:pt x="3958" y="52"/>
                </a:cubicBezTo>
                <a:cubicBezTo>
                  <a:pt x="3951" y="52"/>
                  <a:pt x="3937" y="33"/>
                  <a:pt x="3932" y="23"/>
                </a:cubicBezTo>
                <a:cubicBezTo>
                  <a:pt x="3932" y="19"/>
                  <a:pt x="3928" y="17"/>
                  <a:pt x="3923" y="17"/>
                </a:cubicBezTo>
                <a:cubicBezTo>
                  <a:pt x="3917" y="17"/>
                  <a:pt x="3909" y="19"/>
                  <a:pt x="3902" y="19"/>
                </a:cubicBezTo>
                <a:cubicBezTo>
                  <a:pt x="3899" y="19"/>
                  <a:pt x="3895" y="18"/>
                  <a:pt x="3893" y="17"/>
                </a:cubicBezTo>
                <a:cubicBezTo>
                  <a:pt x="3891" y="16"/>
                  <a:pt x="3889" y="16"/>
                  <a:pt x="3886" y="16"/>
                </a:cubicBezTo>
                <a:cubicBezTo>
                  <a:pt x="3875" y="16"/>
                  <a:pt x="3861" y="27"/>
                  <a:pt x="3847" y="45"/>
                </a:cubicBezTo>
                <a:lnTo>
                  <a:pt x="3842" y="74"/>
                </a:lnTo>
                <a:lnTo>
                  <a:pt x="3830" y="97"/>
                </a:lnTo>
                <a:cubicBezTo>
                  <a:pt x="3826" y="102"/>
                  <a:pt x="3817" y="104"/>
                  <a:pt x="3805" y="104"/>
                </a:cubicBezTo>
                <a:cubicBezTo>
                  <a:pt x="3782" y="104"/>
                  <a:pt x="3751" y="97"/>
                  <a:pt x="3739" y="97"/>
                </a:cubicBezTo>
                <a:lnTo>
                  <a:pt x="3677" y="97"/>
                </a:lnTo>
                <a:lnTo>
                  <a:pt x="3671" y="85"/>
                </a:lnTo>
                <a:lnTo>
                  <a:pt x="3643" y="40"/>
                </a:lnTo>
                <a:lnTo>
                  <a:pt x="3643" y="40"/>
                </a:lnTo>
                <a:cubicBezTo>
                  <a:pt x="3632" y="79"/>
                  <a:pt x="3643" y="125"/>
                  <a:pt x="3654" y="131"/>
                </a:cubicBezTo>
                <a:cubicBezTo>
                  <a:pt x="3657" y="133"/>
                  <a:pt x="3663" y="134"/>
                  <a:pt x="3671" y="134"/>
                </a:cubicBezTo>
                <a:cubicBezTo>
                  <a:pt x="3682" y="134"/>
                  <a:pt x="3695" y="132"/>
                  <a:pt x="3705" y="125"/>
                </a:cubicBezTo>
                <a:lnTo>
                  <a:pt x="3722" y="131"/>
                </a:lnTo>
                <a:cubicBezTo>
                  <a:pt x="3751" y="142"/>
                  <a:pt x="3768" y="170"/>
                  <a:pt x="3796" y="176"/>
                </a:cubicBezTo>
                <a:lnTo>
                  <a:pt x="3819" y="182"/>
                </a:lnTo>
                <a:cubicBezTo>
                  <a:pt x="3826" y="178"/>
                  <a:pt x="3837" y="176"/>
                  <a:pt x="3848" y="176"/>
                </a:cubicBezTo>
                <a:cubicBezTo>
                  <a:pt x="3870" y="176"/>
                  <a:pt x="3896" y="184"/>
                  <a:pt x="3915" y="199"/>
                </a:cubicBezTo>
                <a:lnTo>
                  <a:pt x="3927" y="187"/>
                </a:lnTo>
                <a:lnTo>
                  <a:pt x="3989" y="119"/>
                </a:lnTo>
                <a:lnTo>
                  <a:pt x="3989" y="119"/>
                </a:lnTo>
                <a:cubicBezTo>
                  <a:pt x="4006" y="187"/>
                  <a:pt x="3944" y="284"/>
                  <a:pt x="3915" y="295"/>
                </a:cubicBezTo>
                <a:cubicBezTo>
                  <a:pt x="3887" y="312"/>
                  <a:pt x="3864" y="346"/>
                  <a:pt x="3864" y="352"/>
                </a:cubicBezTo>
                <a:cubicBezTo>
                  <a:pt x="3864" y="363"/>
                  <a:pt x="3876" y="369"/>
                  <a:pt x="3881" y="369"/>
                </a:cubicBezTo>
                <a:cubicBezTo>
                  <a:pt x="3885" y="369"/>
                  <a:pt x="3914" y="360"/>
                  <a:pt x="3937" y="360"/>
                </a:cubicBezTo>
                <a:cubicBezTo>
                  <a:pt x="3952" y="360"/>
                  <a:pt x="3964" y="364"/>
                  <a:pt x="3966" y="375"/>
                </a:cubicBezTo>
                <a:cubicBezTo>
                  <a:pt x="3971" y="402"/>
                  <a:pt x="3919" y="437"/>
                  <a:pt x="3891" y="437"/>
                </a:cubicBezTo>
                <a:cubicBezTo>
                  <a:pt x="3884" y="437"/>
                  <a:pt x="3879" y="436"/>
                  <a:pt x="3876" y="431"/>
                </a:cubicBezTo>
                <a:cubicBezTo>
                  <a:pt x="3859" y="409"/>
                  <a:pt x="3836" y="369"/>
                  <a:pt x="3842" y="352"/>
                </a:cubicBezTo>
                <a:cubicBezTo>
                  <a:pt x="3847" y="335"/>
                  <a:pt x="3859" y="318"/>
                  <a:pt x="3859" y="318"/>
                </a:cubicBezTo>
                <a:cubicBezTo>
                  <a:pt x="3859" y="318"/>
                  <a:pt x="3859" y="318"/>
                  <a:pt x="3860" y="318"/>
                </a:cubicBezTo>
                <a:cubicBezTo>
                  <a:pt x="3864" y="318"/>
                  <a:pt x="3864" y="277"/>
                  <a:pt x="3864" y="261"/>
                </a:cubicBezTo>
                <a:cubicBezTo>
                  <a:pt x="3864" y="238"/>
                  <a:pt x="3847" y="227"/>
                  <a:pt x="3825" y="227"/>
                </a:cubicBezTo>
                <a:lnTo>
                  <a:pt x="3808" y="227"/>
                </a:lnTo>
                <a:cubicBezTo>
                  <a:pt x="3790" y="221"/>
                  <a:pt x="3773" y="204"/>
                  <a:pt x="3756" y="199"/>
                </a:cubicBezTo>
                <a:cubicBezTo>
                  <a:pt x="3745" y="193"/>
                  <a:pt x="3734" y="193"/>
                  <a:pt x="3722" y="193"/>
                </a:cubicBezTo>
                <a:cubicBezTo>
                  <a:pt x="3711" y="193"/>
                  <a:pt x="3705" y="199"/>
                  <a:pt x="3700" y="204"/>
                </a:cubicBezTo>
                <a:cubicBezTo>
                  <a:pt x="3671" y="221"/>
                  <a:pt x="3654" y="284"/>
                  <a:pt x="3671" y="306"/>
                </a:cubicBezTo>
                <a:lnTo>
                  <a:pt x="3683" y="323"/>
                </a:lnTo>
                <a:cubicBezTo>
                  <a:pt x="3687" y="322"/>
                  <a:pt x="3692" y="321"/>
                  <a:pt x="3696" y="321"/>
                </a:cubicBezTo>
                <a:cubicBezTo>
                  <a:pt x="3719" y="321"/>
                  <a:pt x="3739" y="343"/>
                  <a:pt x="3739" y="358"/>
                </a:cubicBezTo>
                <a:cubicBezTo>
                  <a:pt x="3739" y="369"/>
                  <a:pt x="3683" y="369"/>
                  <a:pt x="3666" y="375"/>
                </a:cubicBezTo>
                <a:cubicBezTo>
                  <a:pt x="3649" y="375"/>
                  <a:pt x="3620" y="380"/>
                  <a:pt x="3609" y="380"/>
                </a:cubicBezTo>
                <a:cubicBezTo>
                  <a:pt x="3598" y="375"/>
                  <a:pt x="3598" y="352"/>
                  <a:pt x="3603" y="329"/>
                </a:cubicBezTo>
                <a:lnTo>
                  <a:pt x="3615" y="323"/>
                </a:lnTo>
                <a:lnTo>
                  <a:pt x="3643" y="318"/>
                </a:lnTo>
                <a:cubicBezTo>
                  <a:pt x="3643" y="295"/>
                  <a:pt x="3586" y="244"/>
                  <a:pt x="3569" y="238"/>
                </a:cubicBezTo>
                <a:cubicBezTo>
                  <a:pt x="3547" y="238"/>
                  <a:pt x="3512" y="250"/>
                  <a:pt x="3490" y="267"/>
                </a:cubicBezTo>
                <a:lnTo>
                  <a:pt x="3478" y="295"/>
                </a:lnTo>
                <a:cubicBezTo>
                  <a:pt x="3473" y="306"/>
                  <a:pt x="3490" y="335"/>
                  <a:pt x="3495" y="358"/>
                </a:cubicBezTo>
                <a:cubicBezTo>
                  <a:pt x="3495" y="369"/>
                  <a:pt x="3495" y="380"/>
                  <a:pt x="3495" y="386"/>
                </a:cubicBezTo>
                <a:cubicBezTo>
                  <a:pt x="3490" y="397"/>
                  <a:pt x="3478" y="414"/>
                  <a:pt x="3473" y="414"/>
                </a:cubicBezTo>
                <a:cubicBezTo>
                  <a:pt x="3472" y="415"/>
                  <a:pt x="3471" y="415"/>
                  <a:pt x="3469" y="415"/>
                </a:cubicBezTo>
                <a:cubicBezTo>
                  <a:pt x="3461" y="415"/>
                  <a:pt x="3444" y="402"/>
                  <a:pt x="3444" y="397"/>
                </a:cubicBezTo>
                <a:lnTo>
                  <a:pt x="3467" y="323"/>
                </a:lnTo>
                <a:cubicBezTo>
                  <a:pt x="3422" y="306"/>
                  <a:pt x="3297" y="238"/>
                  <a:pt x="3280" y="199"/>
                </a:cubicBezTo>
                <a:cubicBezTo>
                  <a:pt x="3263" y="159"/>
                  <a:pt x="3246" y="114"/>
                  <a:pt x="3240" y="91"/>
                </a:cubicBezTo>
                <a:lnTo>
                  <a:pt x="3240" y="91"/>
                </a:lnTo>
                <a:cubicBezTo>
                  <a:pt x="3243" y="102"/>
                  <a:pt x="3247" y="108"/>
                  <a:pt x="3253" y="108"/>
                </a:cubicBezTo>
                <a:cubicBezTo>
                  <a:pt x="3259" y="108"/>
                  <a:pt x="3266" y="102"/>
                  <a:pt x="3274" y="91"/>
                </a:cubicBezTo>
                <a:cubicBezTo>
                  <a:pt x="3282" y="74"/>
                  <a:pt x="3263" y="64"/>
                  <a:pt x="3244" y="64"/>
                </a:cubicBezTo>
                <a:cubicBezTo>
                  <a:pt x="3236" y="64"/>
                  <a:pt x="3229" y="65"/>
                  <a:pt x="3223" y="68"/>
                </a:cubicBezTo>
                <a:cubicBezTo>
                  <a:pt x="3195" y="85"/>
                  <a:pt x="3189" y="114"/>
                  <a:pt x="3200" y="136"/>
                </a:cubicBezTo>
                <a:cubicBezTo>
                  <a:pt x="3189" y="114"/>
                  <a:pt x="3161" y="97"/>
                  <a:pt x="3155" y="97"/>
                </a:cubicBezTo>
                <a:lnTo>
                  <a:pt x="3155" y="97"/>
                </a:lnTo>
                <a:cubicBezTo>
                  <a:pt x="3155" y="97"/>
                  <a:pt x="3161" y="153"/>
                  <a:pt x="3172" y="170"/>
                </a:cubicBezTo>
                <a:cubicBezTo>
                  <a:pt x="3183" y="187"/>
                  <a:pt x="3195" y="216"/>
                  <a:pt x="3195" y="233"/>
                </a:cubicBezTo>
                <a:lnTo>
                  <a:pt x="3195" y="244"/>
                </a:lnTo>
                <a:cubicBezTo>
                  <a:pt x="3195" y="249"/>
                  <a:pt x="3184" y="257"/>
                  <a:pt x="3179" y="257"/>
                </a:cubicBezTo>
                <a:cubicBezTo>
                  <a:pt x="3178" y="257"/>
                  <a:pt x="3178" y="256"/>
                  <a:pt x="3178" y="255"/>
                </a:cubicBezTo>
                <a:lnTo>
                  <a:pt x="3098" y="193"/>
                </a:lnTo>
                <a:cubicBezTo>
                  <a:pt x="3002" y="142"/>
                  <a:pt x="2877" y="97"/>
                  <a:pt x="2849" y="97"/>
                </a:cubicBezTo>
                <a:cubicBezTo>
                  <a:pt x="2826" y="97"/>
                  <a:pt x="2866" y="136"/>
                  <a:pt x="2883" y="148"/>
                </a:cubicBezTo>
                <a:cubicBezTo>
                  <a:pt x="2894" y="153"/>
                  <a:pt x="2934" y="170"/>
                  <a:pt x="2973" y="182"/>
                </a:cubicBezTo>
                <a:lnTo>
                  <a:pt x="2973" y="227"/>
                </a:lnTo>
                <a:lnTo>
                  <a:pt x="2979" y="272"/>
                </a:lnTo>
                <a:cubicBezTo>
                  <a:pt x="2958" y="302"/>
                  <a:pt x="2943" y="319"/>
                  <a:pt x="2937" y="319"/>
                </a:cubicBezTo>
                <a:cubicBezTo>
                  <a:pt x="2935" y="319"/>
                  <a:pt x="2934" y="317"/>
                  <a:pt x="2934" y="312"/>
                </a:cubicBezTo>
                <a:lnTo>
                  <a:pt x="2928" y="301"/>
                </a:lnTo>
                <a:cubicBezTo>
                  <a:pt x="2911" y="272"/>
                  <a:pt x="2973" y="250"/>
                  <a:pt x="2934" y="210"/>
                </a:cubicBezTo>
                <a:lnTo>
                  <a:pt x="2900" y="182"/>
                </a:lnTo>
                <a:cubicBezTo>
                  <a:pt x="2877" y="210"/>
                  <a:pt x="2815" y="250"/>
                  <a:pt x="2758" y="267"/>
                </a:cubicBezTo>
                <a:lnTo>
                  <a:pt x="2803" y="363"/>
                </a:lnTo>
                <a:cubicBezTo>
                  <a:pt x="2792" y="375"/>
                  <a:pt x="2747" y="414"/>
                  <a:pt x="2707" y="454"/>
                </a:cubicBezTo>
                <a:lnTo>
                  <a:pt x="2724" y="550"/>
                </a:lnTo>
                <a:cubicBezTo>
                  <a:pt x="2724" y="562"/>
                  <a:pt x="2724" y="573"/>
                  <a:pt x="2718" y="573"/>
                </a:cubicBezTo>
                <a:cubicBezTo>
                  <a:pt x="2712" y="579"/>
                  <a:pt x="2701" y="579"/>
                  <a:pt x="2695" y="579"/>
                </a:cubicBezTo>
                <a:cubicBezTo>
                  <a:pt x="2684" y="550"/>
                  <a:pt x="2667" y="522"/>
                  <a:pt x="2656" y="488"/>
                </a:cubicBezTo>
                <a:cubicBezTo>
                  <a:pt x="2656" y="477"/>
                  <a:pt x="2678" y="454"/>
                  <a:pt x="2678" y="437"/>
                </a:cubicBezTo>
                <a:lnTo>
                  <a:pt x="2678" y="369"/>
                </a:lnTo>
                <a:cubicBezTo>
                  <a:pt x="2718" y="352"/>
                  <a:pt x="2764" y="238"/>
                  <a:pt x="2769" y="199"/>
                </a:cubicBezTo>
                <a:cubicBezTo>
                  <a:pt x="2774" y="162"/>
                  <a:pt x="2732" y="136"/>
                  <a:pt x="2712" y="136"/>
                </a:cubicBezTo>
                <a:cubicBezTo>
                  <a:pt x="2710" y="136"/>
                  <a:pt x="2708" y="136"/>
                  <a:pt x="2707" y="136"/>
                </a:cubicBezTo>
                <a:cubicBezTo>
                  <a:pt x="2690" y="136"/>
                  <a:pt x="2684" y="216"/>
                  <a:pt x="2684" y="238"/>
                </a:cubicBezTo>
                <a:cubicBezTo>
                  <a:pt x="2684" y="266"/>
                  <a:pt x="2637" y="329"/>
                  <a:pt x="2618" y="329"/>
                </a:cubicBezTo>
                <a:cubicBezTo>
                  <a:pt x="2617" y="329"/>
                  <a:pt x="2617" y="329"/>
                  <a:pt x="2616" y="329"/>
                </a:cubicBezTo>
                <a:cubicBezTo>
                  <a:pt x="2599" y="318"/>
                  <a:pt x="2593" y="278"/>
                  <a:pt x="2599" y="272"/>
                </a:cubicBezTo>
                <a:cubicBezTo>
                  <a:pt x="2605" y="261"/>
                  <a:pt x="2622" y="238"/>
                  <a:pt x="2639" y="210"/>
                </a:cubicBezTo>
                <a:lnTo>
                  <a:pt x="2610" y="193"/>
                </a:lnTo>
                <a:lnTo>
                  <a:pt x="2588" y="182"/>
                </a:lnTo>
                <a:cubicBezTo>
                  <a:pt x="2584" y="181"/>
                  <a:pt x="2580" y="181"/>
                  <a:pt x="2576" y="181"/>
                </a:cubicBezTo>
                <a:cubicBezTo>
                  <a:pt x="2548" y="181"/>
                  <a:pt x="2515" y="196"/>
                  <a:pt x="2520" y="216"/>
                </a:cubicBezTo>
                <a:cubicBezTo>
                  <a:pt x="2525" y="233"/>
                  <a:pt x="2520" y="250"/>
                  <a:pt x="2514" y="255"/>
                </a:cubicBezTo>
                <a:lnTo>
                  <a:pt x="2491" y="255"/>
                </a:lnTo>
                <a:cubicBezTo>
                  <a:pt x="2474" y="255"/>
                  <a:pt x="2457" y="227"/>
                  <a:pt x="2457" y="193"/>
                </a:cubicBezTo>
                <a:lnTo>
                  <a:pt x="2457" y="165"/>
                </a:lnTo>
                <a:cubicBezTo>
                  <a:pt x="2457" y="125"/>
                  <a:pt x="2480" y="136"/>
                  <a:pt x="2497" y="125"/>
                </a:cubicBezTo>
                <a:lnTo>
                  <a:pt x="2508" y="114"/>
                </a:lnTo>
                <a:cubicBezTo>
                  <a:pt x="2513" y="109"/>
                  <a:pt x="2509" y="107"/>
                  <a:pt x="2502" y="107"/>
                </a:cubicBezTo>
                <a:cubicBezTo>
                  <a:pt x="2480" y="107"/>
                  <a:pt x="2423" y="124"/>
                  <a:pt x="2406" y="153"/>
                </a:cubicBezTo>
                <a:cubicBezTo>
                  <a:pt x="2378" y="187"/>
                  <a:pt x="2349" y="238"/>
                  <a:pt x="2344" y="244"/>
                </a:cubicBezTo>
                <a:cubicBezTo>
                  <a:pt x="2343" y="245"/>
                  <a:pt x="2341" y="245"/>
                  <a:pt x="2340" y="245"/>
                </a:cubicBezTo>
                <a:cubicBezTo>
                  <a:pt x="2332" y="245"/>
                  <a:pt x="2320" y="234"/>
                  <a:pt x="2315" y="216"/>
                </a:cubicBezTo>
                <a:lnTo>
                  <a:pt x="2310" y="193"/>
                </a:lnTo>
                <a:cubicBezTo>
                  <a:pt x="2310" y="182"/>
                  <a:pt x="2315" y="176"/>
                  <a:pt x="2321" y="165"/>
                </a:cubicBezTo>
                <a:lnTo>
                  <a:pt x="2321" y="153"/>
                </a:lnTo>
                <a:cubicBezTo>
                  <a:pt x="2332" y="142"/>
                  <a:pt x="2315" y="131"/>
                  <a:pt x="2287" y="125"/>
                </a:cubicBezTo>
                <a:lnTo>
                  <a:pt x="2264" y="125"/>
                </a:lnTo>
                <a:lnTo>
                  <a:pt x="2259" y="131"/>
                </a:lnTo>
                <a:cubicBezTo>
                  <a:pt x="2253" y="131"/>
                  <a:pt x="2213" y="233"/>
                  <a:pt x="2196" y="255"/>
                </a:cubicBezTo>
                <a:cubicBezTo>
                  <a:pt x="2179" y="272"/>
                  <a:pt x="2156" y="289"/>
                  <a:pt x="2151" y="289"/>
                </a:cubicBezTo>
                <a:lnTo>
                  <a:pt x="2151" y="284"/>
                </a:lnTo>
                <a:cubicBezTo>
                  <a:pt x="2139" y="272"/>
                  <a:pt x="2128" y="267"/>
                  <a:pt x="2122" y="250"/>
                </a:cubicBezTo>
                <a:cubicBezTo>
                  <a:pt x="2113" y="217"/>
                  <a:pt x="2104" y="188"/>
                  <a:pt x="2079" y="188"/>
                </a:cubicBezTo>
                <a:cubicBezTo>
                  <a:pt x="2073" y="188"/>
                  <a:pt x="2067" y="190"/>
                  <a:pt x="2060" y="193"/>
                </a:cubicBezTo>
                <a:lnTo>
                  <a:pt x="2015" y="204"/>
                </a:lnTo>
                <a:cubicBezTo>
                  <a:pt x="2020" y="250"/>
                  <a:pt x="1998" y="289"/>
                  <a:pt x="1986" y="289"/>
                </a:cubicBezTo>
                <a:cubicBezTo>
                  <a:pt x="1969" y="289"/>
                  <a:pt x="1952" y="312"/>
                  <a:pt x="1935" y="335"/>
                </a:cubicBezTo>
                <a:lnTo>
                  <a:pt x="1924" y="363"/>
                </a:lnTo>
                <a:lnTo>
                  <a:pt x="1912" y="386"/>
                </a:lnTo>
                <a:cubicBezTo>
                  <a:pt x="1895" y="380"/>
                  <a:pt x="1856" y="358"/>
                  <a:pt x="1839" y="358"/>
                </a:cubicBezTo>
                <a:cubicBezTo>
                  <a:pt x="1839" y="346"/>
                  <a:pt x="1844" y="329"/>
                  <a:pt x="1844" y="312"/>
                </a:cubicBezTo>
                <a:lnTo>
                  <a:pt x="1844" y="312"/>
                </a:lnTo>
                <a:lnTo>
                  <a:pt x="1788" y="323"/>
                </a:lnTo>
                <a:cubicBezTo>
                  <a:pt x="1748" y="329"/>
                  <a:pt x="1776" y="386"/>
                  <a:pt x="1771" y="414"/>
                </a:cubicBezTo>
                <a:lnTo>
                  <a:pt x="1771" y="426"/>
                </a:lnTo>
                <a:cubicBezTo>
                  <a:pt x="1771" y="431"/>
                  <a:pt x="1810" y="454"/>
                  <a:pt x="1822" y="460"/>
                </a:cubicBezTo>
                <a:cubicBezTo>
                  <a:pt x="1833" y="460"/>
                  <a:pt x="1878" y="488"/>
                  <a:pt x="1912" y="511"/>
                </a:cubicBezTo>
                <a:lnTo>
                  <a:pt x="1924" y="431"/>
                </a:lnTo>
                <a:cubicBezTo>
                  <a:pt x="1924" y="426"/>
                  <a:pt x="1941" y="420"/>
                  <a:pt x="1952" y="420"/>
                </a:cubicBezTo>
                <a:cubicBezTo>
                  <a:pt x="1958" y="420"/>
                  <a:pt x="1969" y="431"/>
                  <a:pt x="1964" y="443"/>
                </a:cubicBezTo>
                <a:lnTo>
                  <a:pt x="1964" y="471"/>
                </a:lnTo>
                <a:cubicBezTo>
                  <a:pt x="1958" y="505"/>
                  <a:pt x="1992" y="579"/>
                  <a:pt x="2037" y="630"/>
                </a:cubicBezTo>
                <a:lnTo>
                  <a:pt x="2088" y="664"/>
                </a:lnTo>
                <a:lnTo>
                  <a:pt x="2128" y="687"/>
                </a:lnTo>
                <a:cubicBezTo>
                  <a:pt x="2145" y="670"/>
                  <a:pt x="2202" y="670"/>
                  <a:pt x="2219" y="664"/>
                </a:cubicBezTo>
                <a:cubicBezTo>
                  <a:pt x="2221" y="662"/>
                  <a:pt x="2223" y="661"/>
                  <a:pt x="2226" y="661"/>
                </a:cubicBezTo>
                <a:cubicBezTo>
                  <a:pt x="2240" y="661"/>
                  <a:pt x="2262" y="681"/>
                  <a:pt x="2276" y="709"/>
                </a:cubicBezTo>
                <a:lnTo>
                  <a:pt x="2298" y="732"/>
                </a:lnTo>
                <a:cubicBezTo>
                  <a:pt x="2304" y="738"/>
                  <a:pt x="2311" y="739"/>
                  <a:pt x="2319" y="739"/>
                </a:cubicBezTo>
                <a:cubicBezTo>
                  <a:pt x="2327" y="739"/>
                  <a:pt x="2335" y="738"/>
                  <a:pt x="2344" y="738"/>
                </a:cubicBezTo>
                <a:cubicBezTo>
                  <a:pt x="2355" y="738"/>
                  <a:pt x="2366" y="736"/>
                  <a:pt x="2376" y="736"/>
                </a:cubicBezTo>
                <a:cubicBezTo>
                  <a:pt x="2386" y="736"/>
                  <a:pt x="2395" y="738"/>
                  <a:pt x="2400" y="743"/>
                </a:cubicBezTo>
                <a:lnTo>
                  <a:pt x="2417" y="755"/>
                </a:lnTo>
                <a:cubicBezTo>
                  <a:pt x="2417" y="789"/>
                  <a:pt x="2400" y="834"/>
                  <a:pt x="2400" y="845"/>
                </a:cubicBezTo>
                <a:cubicBezTo>
                  <a:pt x="2400" y="847"/>
                  <a:pt x="2399" y="848"/>
                  <a:pt x="2396" y="848"/>
                </a:cubicBezTo>
                <a:cubicBezTo>
                  <a:pt x="2378" y="848"/>
                  <a:pt x="2311" y="819"/>
                  <a:pt x="2287" y="794"/>
                </a:cubicBezTo>
                <a:cubicBezTo>
                  <a:pt x="2274" y="775"/>
                  <a:pt x="2261" y="765"/>
                  <a:pt x="2252" y="765"/>
                </a:cubicBezTo>
                <a:cubicBezTo>
                  <a:pt x="2246" y="765"/>
                  <a:pt x="2242" y="771"/>
                  <a:pt x="2242" y="783"/>
                </a:cubicBezTo>
                <a:lnTo>
                  <a:pt x="2247" y="800"/>
                </a:lnTo>
                <a:lnTo>
                  <a:pt x="2247" y="811"/>
                </a:lnTo>
                <a:cubicBezTo>
                  <a:pt x="2247" y="823"/>
                  <a:pt x="2179" y="862"/>
                  <a:pt x="2162" y="897"/>
                </a:cubicBezTo>
                <a:cubicBezTo>
                  <a:pt x="2155" y="918"/>
                  <a:pt x="2148" y="924"/>
                  <a:pt x="2144" y="924"/>
                </a:cubicBezTo>
                <a:cubicBezTo>
                  <a:pt x="2141" y="924"/>
                  <a:pt x="2139" y="921"/>
                  <a:pt x="2139" y="919"/>
                </a:cubicBezTo>
                <a:cubicBezTo>
                  <a:pt x="2139" y="909"/>
                  <a:pt x="2120" y="879"/>
                  <a:pt x="2108" y="879"/>
                </a:cubicBezTo>
                <a:cubicBezTo>
                  <a:pt x="2107" y="879"/>
                  <a:pt x="2106" y="879"/>
                  <a:pt x="2105" y="880"/>
                </a:cubicBezTo>
                <a:cubicBezTo>
                  <a:pt x="2105" y="880"/>
                  <a:pt x="2105" y="880"/>
                  <a:pt x="2104" y="880"/>
                </a:cubicBezTo>
                <a:cubicBezTo>
                  <a:pt x="2091" y="880"/>
                  <a:pt x="2036" y="794"/>
                  <a:pt x="1998" y="772"/>
                </a:cubicBezTo>
                <a:cubicBezTo>
                  <a:pt x="1984" y="765"/>
                  <a:pt x="1974" y="762"/>
                  <a:pt x="1966" y="762"/>
                </a:cubicBezTo>
                <a:cubicBezTo>
                  <a:pt x="1949" y="762"/>
                  <a:pt x="1949" y="780"/>
                  <a:pt x="1969" y="811"/>
                </a:cubicBezTo>
                <a:lnTo>
                  <a:pt x="1981" y="840"/>
                </a:lnTo>
                <a:lnTo>
                  <a:pt x="1986" y="851"/>
                </a:lnTo>
                <a:cubicBezTo>
                  <a:pt x="1986" y="868"/>
                  <a:pt x="1969" y="885"/>
                  <a:pt x="1964" y="885"/>
                </a:cubicBezTo>
                <a:cubicBezTo>
                  <a:pt x="1958" y="891"/>
                  <a:pt x="1924" y="897"/>
                  <a:pt x="1895" y="897"/>
                </a:cubicBezTo>
                <a:lnTo>
                  <a:pt x="1873" y="885"/>
                </a:lnTo>
                <a:cubicBezTo>
                  <a:pt x="1865" y="880"/>
                  <a:pt x="1858" y="877"/>
                  <a:pt x="1852" y="877"/>
                </a:cubicBezTo>
                <a:cubicBezTo>
                  <a:pt x="1826" y="877"/>
                  <a:pt x="1810" y="915"/>
                  <a:pt x="1788" y="919"/>
                </a:cubicBezTo>
                <a:cubicBezTo>
                  <a:pt x="1742" y="931"/>
                  <a:pt x="1737" y="965"/>
                  <a:pt x="1742" y="1010"/>
                </a:cubicBezTo>
                <a:cubicBezTo>
                  <a:pt x="1742" y="1010"/>
                  <a:pt x="1720" y="1027"/>
                  <a:pt x="1714" y="1027"/>
                </a:cubicBezTo>
                <a:cubicBezTo>
                  <a:pt x="1708" y="1010"/>
                  <a:pt x="1691" y="987"/>
                  <a:pt x="1697" y="976"/>
                </a:cubicBezTo>
                <a:lnTo>
                  <a:pt x="1708" y="942"/>
                </a:lnTo>
                <a:cubicBezTo>
                  <a:pt x="1721" y="919"/>
                  <a:pt x="1703" y="906"/>
                  <a:pt x="1685" y="906"/>
                </a:cubicBezTo>
                <a:cubicBezTo>
                  <a:pt x="1671" y="906"/>
                  <a:pt x="1657" y="913"/>
                  <a:pt x="1657" y="931"/>
                </a:cubicBezTo>
                <a:cubicBezTo>
                  <a:pt x="1657" y="950"/>
                  <a:pt x="1651" y="960"/>
                  <a:pt x="1643" y="960"/>
                </a:cubicBezTo>
                <a:cubicBezTo>
                  <a:pt x="1634" y="960"/>
                  <a:pt x="1623" y="950"/>
                  <a:pt x="1612" y="931"/>
                </a:cubicBezTo>
                <a:lnTo>
                  <a:pt x="1600" y="897"/>
                </a:lnTo>
                <a:cubicBezTo>
                  <a:pt x="1591" y="868"/>
                  <a:pt x="1575" y="861"/>
                  <a:pt x="1561" y="861"/>
                </a:cubicBezTo>
                <a:cubicBezTo>
                  <a:pt x="1550" y="861"/>
                  <a:pt x="1541" y="866"/>
                  <a:pt x="1538" y="868"/>
                </a:cubicBezTo>
                <a:cubicBezTo>
                  <a:pt x="1498" y="925"/>
                  <a:pt x="1447" y="982"/>
                  <a:pt x="1425" y="1055"/>
                </a:cubicBezTo>
                <a:cubicBezTo>
                  <a:pt x="1425" y="1067"/>
                  <a:pt x="1430" y="1084"/>
                  <a:pt x="1430" y="1084"/>
                </a:cubicBezTo>
                <a:cubicBezTo>
                  <a:pt x="1436" y="1087"/>
                  <a:pt x="1442" y="1088"/>
                  <a:pt x="1447" y="1088"/>
                </a:cubicBezTo>
                <a:cubicBezTo>
                  <a:pt x="1453" y="1088"/>
                  <a:pt x="1459" y="1087"/>
                  <a:pt x="1464" y="1084"/>
                </a:cubicBezTo>
                <a:cubicBezTo>
                  <a:pt x="1470" y="1084"/>
                  <a:pt x="1470" y="1067"/>
                  <a:pt x="1476" y="1061"/>
                </a:cubicBezTo>
                <a:cubicBezTo>
                  <a:pt x="1483" y="1026"/>
                  <a:pt x="1492" y="1010"/>
                  <a:pt x="1509" y="1010"/>
                </a:cubicBezTo>
                <a:cubicBezTo>
                  <a:pt x="1519" y="1010"/>
                  <a:pt x="1532" y="1016"/>
                  <a:pt x="1549" y="1027"/>
                </a:cubicBezTo>
                <a:lnTo>
                  <a:pt x="1578" y="1050"/>
                </a:lnTo>
                <a:cubicBezTo>
                  <a:pt x="1620" y="1055"/>
                  <a:pt x="1698" y="1096"/>
                  <a:pt x="1726" y="1096"/>
                </a:cubicBezTo>
                <a:cubicBezTo>
                  <a:pt x="1728" y="1096"/>
                  <a:pt x="1730" y="1095"/>
                  <a:pt x="1731" y="1095"/>
                </a:cubicBezTo>
                <a:cubicBezTo>
                  <a:pt x="1748" y="1095"/>
                  <a:pt x="1793" y="1084"/>
                  <a:pt x="1833" y="1078"/>
                </a:cubicBezTo>
                <a:lnTo>
                  <a:pt x="1867" y="1072"/>
                </a:lnTo>
                <a:cubicBezTo>
                  <a:pt x="1884" y="1072"/>
                  <a:pt x="1895" y="1067"/>
                  <a:pt x="1912" y="1067"/>
                </a:cubicBezTo>
                <a:cubicBezTo>
                  <a:pt x="1917" y="1067"/>
                  <a:pt x="1926" y="1079"/>
                  <a:pt x="1932" y="1079"/>
                </a:cubicBezTo>
                <a:cubicBezTo>
                  <a:pt x="1933" y="1079"/>
                  <a:pt x="1934" y="1079"/>
                  <a:pt x="1935" y="1078"/>
                </a:cubicBezTo>
                <a:cubicBezTo>
                  <a:pt x="1950" y="1078"/>
                  <a:pt x="1970" y="1060"/>
                  <a:pt x="1974" y="1060"/>
                </a:cubicBezTo>
                <a:cubicBezTo>
                  <a:pt x="1975" y="1060"/>
                  <a:pt x="1975" y="1060"/>
                  <a:pt x="1975" y="1061"/>
                </a:cubicBezTo>
                <a:lnTo>
                  <a:pt x="1992" y="1078"/>
                </a:lnTo>
                <a:cubicBezTo>
                  <a:pt x="1995" y="1091"/>
                  <a:pt x="2002" y="1098"/>
                  <a:pt x="2009" y="1098"/>
                </a:cubicBezTo>
                <a:cubicBezTo>
                  <a:pt x="2015" y="1098"/>
                  <a:pt x="2021" y="1094"/>
                  <a:pt x="2026" y="1084"/>
                </a:cubicBezTo>
                <a:lnTo>
                  <a:pt x="2043" y="1078"/>
                </a:lnTo>
                <a:cubicBezTo>
                  <a:pt x="2051" y="1070"/>
                  <a:pt x="2063" y="1065"/>
                  <a:pt x="2073" y="1065"/>
                </a:cubicBezTo>
                <a:cubicBezTo>
                  <a:pt x="2076" y="1065"/>
                  <a:pt x="2080" y="1065"/>
                  <a:pt x="2083" y="1067"/>
                </a:cubicBezTo>
                <a:lnTo>
                  <a:pt x="2094" y="1078"/>
                </a:lnTo>
                <a:cubicBezTo>
                  <a:pt x="2105" y="1106"/>
                  <a:pt x="2105" y="1169"/>
                  <a:pt x="2100" y="1226"/>
                </a:cubicBezTo>
                <a:lnTo>
                  <a:pt x="2083" y="1271"/>
                </a:lnTo>
                <a:cubicBezTo>
                  <a:pt x="2077" y="1294"/>
                  <a:pt x="2015" y="1282"/>
                  <a:pt x="2049" y="1333"/>
                </a:cubicBezTo>
                <a:cubicBezTo>
                  <a:pt x="2060" y="1356"/>
                  <a:pt x="2083" y="1379"/>
                  <a:pt x="2100" y="1396"/>
                </a:cubicBezTo>
                <a:lnTo>
                  <a:pt x="2117" y="1419"/>
                </a:lnTo>
                <a:cubicBezTo>
                  <a:pt x="2156" y="1419"/>
                  <a:pt x="2185" y="1464"/>
                  <a:pt x="2185" y="1475"/>
                </a:cubicBezTo>
                <a:cubicBezTo>
                  <a:pt x="2185" y="1481"/>
                  <a:pt x="2181" y="1484"/>
                  <a:pt x="2173" y="1484"/>
                </a:cubicBezTo>
                <a:cubicBezTo>
                  <a:pt x="2166" y="1484"/>
                  <a:pt x="2156" y="1481"/>
                  <a:pt x="2145" y="1475"/>
                </a:cubicBezTo>
                <a:lnTo>
                  <a:pt x="2134" y="1453"/>
                </a:lnTo>
                <a:lnTo>
                  <a:pt x="2134" y="1447"/>
                </a:lnTo>
                <a:cubicBezTo>
                  <a:pt x="2128" y="1447"/>
                  <a:pt x="2111" y="1492"/>
                  <a:pt x="2111" y="1515"/>
                </a:cubicBezTo>
                <a:cubicBezTo>
                  <a:pt x="2107" y="1526"/>
                  <a:pt x="2097" y="1532"/>
                  <a:pt x="2082" y="1532"/>
                </a:cubicBezTo>
                <a:cubicBezTo>
                  <a:pt x="2074" y="1532"/>
                  <a:pt x="2064" y="1530"/>
                  <a:pt x="2054" y="1526"/>
                </a:cubicBezTo>
                <a:lnTo>
                  <a:pt x="2037" y="1515"/>
                </a:lnTo>
                <a:cubicBezTo>
                  <a:pt x="1992" y="1487"/>
                  <a:pt x="2049" y="1464"/>
                  <a:pt x="2037" y="1441"/>
                </a:cubicBezTo>
                <a:cubicBezTo>
                  <a:pt x="2032" y="1430"/>
                  <a:pt x="2020" y="1419"/>
                  <a:pt x="2009" y="1407"/>
                </a:cubicBezTo>
                <a:cubicBezTo>
                  <a:pt x="1986" y="1390"/>
                  <a:pt x="1986" y="1373"/>
                  <a:pt x="1998" y="1345"/>
                </a:cubicBezTo>
                <a:lnTo>
                  <a:pt x="2003" y="1339"/>
                </a:lnTo>
                <a:cubicBezTo>
                  <a:pt x="2003" y="1328"/>
                  <a:pt x="1998" y="1311"/>
                  <a:pt x="1986" y="1311"/>
                </a:cubicBezTo>
                <a:lnTo>
                  <a:pt x="1981" y="1311"/>
                </a:lnTo>
                <a:lnTo>
                  <a:pt x="1969" y="1322"/>
                </a:lnTo>
                <a:cubicBezTo>
                  <a:pt x="1952" y="1333"/>
                  <a:pt x="1941" y="1367"/>
                  <a:pt x="1941" y="1373"/>
                </a:cubicBezTo>
                <a:cubicBezTo>
                  <a:pt x="1941" y="1384"/>
                  <a:pt x="1918" y="1441"/>
                  <a:pt x="1890" y="1504"/>
                </a:cubicBezTo>
                <a:lnTo>
                  <a:pt x="1890" y="1572"/>
                </a:lnTo>
                <a:lnTo>
                  <a:pt x="1890" y="1583"/>
                </a:lnTo>
                <a:cubicBezTo>
                  <a:pt x="1893" y="1585"/>
                  <a:pt x="1897" y="1585"/>
                  <a:pt x="1901" y="1585"/>
                </a:cubicBezTo>
                <a:cubicBezTo>
                  <a:pt x="1910" y="1585"/>
                  <a:pt x="1918" y="1581"/>
                  <a:pt x="1918" y="1577"/>
                </a:cubicBezTo>
                <a:cubicBezTo>
                  <a:pt x="1919" y="1577"/>
                  <a:pt x="1919" y="1577"/>
                  <a:pt x="1919" y="1577"/>
                </a:cubicBezTo>
                <a:cubicBezTo>
                  <a:pt x="1925" y="1577"/>
                  <a:pt x="1936" y="1609"/>
                  <a:pt x="1941" y="1657"/>
                </a:cubicBezTo>
                <a:lnTo>
                  <a:pt x="1907" y="1691"/>
                </a:lnTo>
                <a:cubicBezTo>
                  <a:pt x="1900" y="1696"/>
                  <a:pt x="1895" y="1698"/>
                  <a:pt x="1889" y="1698"/>
                </a:cubicBezTo>
                <a:cubicBezTo>
                  <a:pt x="1873" y="1698"/>
                  <a:pt x="1863" y="1674"/>
                  <a:pt x="1850" y="1657"/>
                </a:cubicBezTo>
                <a:lnTo>
                  <a:pt x="1844" y="1651"/>
                </a:lnTo>
                <a:cubicBezTo>
                  <a:pt x="1842" y="1645"/>
                  <a:pt x="1832" y="1643"/>
                  <a:pt x="1818" y="1643"/>
                </a:cubicBezTo>
                <a:cubicBezTo>
                  <a:pt x="1805" y="1643"/>
                  <a:pt x="1788" y="1645"/>
                  <a:pt x="1771" y="1651"/>
                </a:cubicBezTo>
                <a:lnTo>
                  <a:pt x="1742" y="1634"/>
                </a:lnTo>
                <a:cubicBezTo>
                  <a:pt x="1741" y="1633"/>
                  <a:pt x="1740" y="1633"/>
                  <a:pt x="1738" y="1633"/>
                </a:cubicBezTo>
                <a:cubicBezTo>
                  <a:pt x="1733" y="1633"/>
                  <a:pt x="1725" y="1641"/>
                  <a:pt x="1725" y="1645"/>
                </a:cubicBezTo>
                <a:cubicBezTo>
                  <a:pt x="1720" y="1651"/>
                  <a:pt x="1720" y="1668"/>
                  <a:pt x="1720" y="1674"/>
                </a:cubicBezTo>
                <a:lnTo>
                  <a:pt x="1759" y="1714"/>
                </a:lnTo>
                <a:cubicBezTo>
                  <a:pt x="1799" y="1748"/>
                  <a:pt x="1847" y="1778"/>
                  <a:pt x="1870" y="1778"/>
                </a:cubicBezTo>
                <a:cubicBezTo>
                  <a:pt x="1873" y="1778"/>
                  <a:pt x="1876" y="1777"/>
                  <a:pt x="1878" y="1776"/>
                </a:cubicBezTo>
                <a:cubicBezTo>
                  <a:pt x="1880" y="1775"/>
                  <a:pt x="1881" y="1774"/>
                  <a:pt x="1883" y="1774"/>
                </a:cubicBezTo>
                <a:cubicBezTo>
                  <a:pt x="1897" y="1774"/>
                  <a:pt x="1925" y="1812"/>
                  <a:pt x="1935" y="1827"/>
                </a:cubicBezTo>
                <a:cubicBezTo>
                  <a:pt x="1938" y="1833"/>
                  <a:pt x="1942" y="1836"/>
                  <a:pt x="1946" y="1836"/>
                </a:cubicBezTo>
                <a:cubicBezTo>
                  <a:pt x="1958" y="1836"/>
                  <a:pt x="1975" y="1814"/>
                  <a:pt x="1992" y="1776"/>
                </a:cubicBezTo>
                <a:lnTo>
                  <a:pt x="2032" y="1799"/>
                </a:lnTo>
                <a:cubicBezTo>
                  <a:pt x="2054" y="1810"/>
                  <a:pt x="2077" y="1838"/>
                  <a:pt x="2043" y="1878"/>
                </a:cubicBezTo>
                <a:lnTo>
                  <a:pt x="2032" y="1884"/>
                </a:lnTo>
                <a:cubicBezTo>
                  <a:pt x="2043" y="1918"/>
                  <a:pt x="2094" y="1975"/>
                  <a:pt x="2088" y="1992"/>
                </a:cubicBezTo>
                <a:cubicBezTo>
                  <a:pt x="2077" y="2014"/>
                  <a:pt x="2066" y="2071"/>
                  <a:pt x="2071" y="2094"/>
                </a:cubicBezTo>
                <a:cubicBezTo>
                  <a:pt x="2077" y="2116"/>
                  <a:pt x="2054" y="2150"/>
                  <a:pt x="2020" y="2167"/>
                </a:cubicBezTo>
                <a:lnTo>
                  <a:pt x="2020" y="2116"/>
                </a:lnTo>
                <a:lnTo>
                  <a:pt x="2015" y="2020"/>
                </a:lnTo>
                <a:cubicBezTo>
                  <a:pt x="1975" y="2043"/>
                  <a:pt x="1935" y="2111"/>
                  <a:pt x="1935" y="2133"/>
                </a:cubicBezTo>
                <a:cubicBezTo>
                  <a:pt x="1935" y="2138"/>
                  <a:pt x="1934" y="2140"/>
                  <a:pt x="1933" y="2140"/>
                </a:cubicBezTo>
                <a:cubicBezTo>
                  <a:pt x="1929" y="2140"/>
                  <a:pt x="1917" y="2110"/>
                  <a:pt x="1912" y="2105"/>
                </a:cubicBezTo>
                <a:cubicBezTo>
                  <a:pt x="1907" y="2094"/>
                  <a:pt x="1924" y="2020"/>
                  <a:pt x="1907" y="2009"/>
                </a:cubicBezTo>
                <a:cubicBezTo>
                  <a:pt x="1905" y="2007"/>
                  <a:pt x="1902" y="2006"/>
                  <a:pt x="1900" y="2006"/>
                </a:cubicBezTo>
                <a:cubicBezTo>
                  <a:pt x="1882" y="2006"/>
                  <a:pt x="1858" y="2039"/>
                  <a:pt x="1833" y="2094"/>
                </a:cubicBezTo>
                <a:lnTo>
                  <a:pt x="1782" y="2020"/>
                </a:lnTo>
                <a:cubicBezTo>
                  <a:pt x="1781" y="2019"/>
                  <a:pt x="1780" y="2019"/>
                  <a:pt x="1779" y="2019"/>
                </a:cubicBezTo>
                <a:cubicBezTo>
                  <a:pt x="1772" y="2019"/>
                  <a:pt x="1757" y="2032"/>
                  <a:pt x="1742" y="2037"/>
                </a:cubicBezTo>
                <a:lnTo>
                  <a:pt x="1720" y="2043"/>
                </a:lnTo>
                <a:cubicBezTo>
                  <a:pt x="1717" y="2043"/>
                  <a:pt x="1715" y="2043"/>
                  <a:pt x="1713" y="2043"/>
                </a:cubicBezTo>
                <a:cubicBezTo>
                  <a:pt x="1688" y="2043"/>
                  <a:pt x="1674" y="2016"/>
                  <a:pt x="1674" y="1975"/>
                </a:cubicBezTo>
                <a:lnTo>
                  <a:pt x="1668" y="1946"/>
                </a:lnTo>
                <a:lnTo>
                  <a:pt x="1668" y="1906"/>
                </a:lnTo>
                <a:cubicBezTo>
                  <a:pt x="1640" y="1912"/>
                  <a:pt x="1634" y="1952"/>
                  <a:pt x="1646" y="1986"/>
                </a:cubicBezTo>
                <a:lnTo>
                  <a:pt x="1629" y="2037"/>
                </a:lnTo>
                <a:cubicBezTo>
                  <a:pt x="1613" y="2072"/>
                  <a:pt x="1595" y="2083"/>
                  <a:pt x="1582" y="2083"/>
                </a:cubicBezTo>
                <a:cubicBezTo>
                  <a:pt x="1575" y="2083"/>
                  <a:pt x="1570" y="2080"/>
                  <a:pt x="1566" y="2077"/>
                </a:cubicBezTo>
                <a:lnTo>
                  <a:pt x="1521" y="2043"/>
                </a:lnTo>
                <a:cubicBezTo>
                  <a:pt x="1481" y="1980"/>
                  <a:pt x="1493" y="1923"/>
                  <a:pt x="1510" y="1923"/>
                </a:cubicBezTo>
                <a:cubicBezTo>
                  <a:pt x="1511" y="1923"/>
                  <a:pt x="1511" y="1923"/>
                  <a:pt x="1512" y="1923"/>
                </a:cubicBezTo>
                <a:cubicBezTo>
                  <a:pt x="1529" y="1923"/>
                  <a:pt x="1549" y="1970"/>
                  <a:pt x="1549" y="1986"/>
                </a:cubicBezTo>
                <a:cubicBezTo>
                  <a:pt x="1550" y="1989"/>
                  <a:pt x="1552" y="1990"/>
                  <a:pt x="1555" y="1990"/>
                </a:cubicBezTo>
                <a:cubicBezTo>
                  <a:pt x="1567" y="1990"/>
                  <a:pt x="1595" y="1958"/>
                  <a:pt x="1595" y="1935"/>
                </a:cubicBezTo>
                <a:cubicBezTo>
                  <a:pt x="1595" y="1912"/>
                  <a:pt x="1595" y="1867"/>
                  <a:pt x="1600" y="1844"/>
                </a:cubicBezTo>
                <a:lnTo>
                  <a:pt x="1595" y="1827"/>
                </a:lnTo>
                <a:lnTo>
                  <a:pt x="1595" y="1816"/>
                </a:lnTo>
                <a:cubicBezTo>
                  <a:pt x="1586" y="1807"/>
                  <a:pt x="1575" y="1802"/>
                  <a:pt x="1563" y="1802"/>
                </a:cubicBezTo>
                <a:cubicBezTo>
                  <a:pt x="1558" y="1802"/>
                  <a:pt x="1554" y="1803"/>
                  <a:pt x="1549" y="1804"/>
                </a:cubicBezTo>
                <a:lnTo>
                  <a:pt x="1549" y="1810"/>
                </a:lnTo>
                <a:cubicBezTo>
                  <a:pt x="1544" y="1848"/>
                  <a:pt x="1536" y="1861"/>
                  <a:pt x="1526" y="1861"/>
                </a:cubicBezTo>
                <a:cubicBezTo>
                  <a:pt x="1515" y="1861"/>
                  <a:pt x="1502" y="1845"/>
                  <a:pt x="1487" y="1827"/>
                </a:cubicBezTo>
                <a:lnTo>
                  <a:pt x="1476" y="1816"/>
                </a:lnTo>
                <a:cubicBezTo>
                  <a:pt x="1475" y="1815"/>
                  <a:pt x="1473" y="1815"/>
                  <a:pt x="1471" y="1815"/>
                </a:cubicBezTo>
                <a:cubicBezTo>
                  <a:pt x="1460" y="1815"/>
                  <a:pt x="1434" y="1825"/>
                  <a:pt x="1416" y="1825"/>
                </a:cubicBezTo>
                <a:cubicBezTo>
                  <a:pt x="1407" y="1825"/>
                  <a:pt x="1399" y="1822"/>
                  <a:pt x="1396" y="1816"/>
                </a:cubicBezTo>
                <a:cubicBezTo>
                  <a:pt x="1385" y="1799"/>
                  <a:pt x="1368" y="1770"/>
                  <a:pt x="1368" y="1770"/>
                </a:cubicBezTo>
                <a:cubicBezTo>
                  <a:pt x="1367" y="1770"/>
                  <a:pt x="1367" y="1770"/>
                  <a:pt x="1367" y="1770"/>
                </a:cubicBezTo>
                <a:cubicBezTo>
                  <a:pt x="1359" y="1770"/>
                  <a:pt x="1331" y="1799"/>
                  <a:pt x="1312" y="1799"/>
                </a:cubicBezTo>
                <a:cubicBezTo>
                  <a:pt x="1307" y="1799"/>
                  <a:pt x="1303" y="1797"/>
                  <a:pt x="1300" y="1793"/>
                </a:cubicBezTo>
                <a:cubicBezTo>
                  <a:pt x="1290" y="1784"/>
                  <a:pt x="1269" y="1779"/>
                  <a:pt x="1249" y="1779"/>
                </a:cubicBezTo>
                <a:cubicBezTo>
                  <a:pt x="1232" y="1779"/>
                  <a:pt x="1217" y="1782"/>
                  <a:pt x="1209" y="1787"/>
                </a:cubicBezTo>
                <a:cubicBezTo>
                  <a:pt x="1192" y="1799"/>
                  <a:pt x="1192" y="1816"/>
                  <a:pt x="1215" y="1827"/>
                </a:cubicBezTo>
                <a:lnTo>
                  <a:pt x="1226" y="1844"/>
                </a:lnTo>
                <a:lnTo>
                  <a:pt x="1237" y="1855"/>
                </a:lnTo>
                <a:cubicBezTo>
                  <a:pt x="1249" y="1861"/>
                  <a:pt x="1271" y="1872"/>
                  <a:pt x="1288" y="1884"/>
                </a:cubicBezTo>
                <a:lnTo>
                  <a:pt x="1294" y="1872"/>
                </a:lnTo>
                <a:cubicBezTo>
                  <a:pt x="1307" y="1863"/>
                  <a:pt x="1318" y="1853"/>
                  <a:pt x="1328" y="1853"/>
                </a:cubicBezTo>
                <a:cubicBezTo>
                  <a:pt x="1334" y="1853"/>
                  <a:pt x="1340" y="1858"/>
                  <a:pt x="1345" y="1872"/>
                </a:cubicBezTo>
                <a:cubicBezTo>
                  <a:pt x="1351" y="1884"/>
                  <a:pt x="1334" y="1912"/>
                  <a:pt x="1328" y="1935"/>
                </a:cubicBezTo>
                <a:lnTo>
                  <a:pt x="1317" y="1952"/>
                </a:lnTo>
                <a:cubicBezTo>
                  <a:pt x="1313" y="1963"/>
                  <a:pt x="1331" y="1972"/>
                  <a:pt x="1347" y="1972"/>
                </a:cubicBezTo>
                <a:cubicBezTo>
                  <a:pt x="1356" y="1972"/>
                  <a:pt x="1364" y="1969"/>
                  <a:pt x="1368" y="1963"/>
                </a:cubicBezTo>
                <a:cubicBezTo>
                  <a:pt x="1370" y="1958"/>
                  <a:pt x="1374" y="1956"/>
                  <a:pt x="1378" y="1956"/>
                </a:cubicBezTo>
                <a:cubicBezTo>
                  <a:pt x="1391" y="1956"/>
                  <a:pt x="1409" y="1979"/>
                  <a:pt x="1413" y="1992"/>
                </a:cubicBezTo>
                <a:cubicBezTo>
                  <a:pt x="1425" y="2009"/>
                  <a:pt x="1390" y="2048"/>
                  <a:pt x="1345" y="2065"/>
                </a:cubicBezTo>
                <a:lnTo>
                  <a:pt x="1305" y="2077"/>
                </a:lnTo>
                <a:lnTo>
                  <a:pt x="1266" y="2088"/>
                </a:lnTo>
                <a:cubicBezTo>
                  <a:pt x="1268" y="2072"/>
                  <a:pt x="1260" y="2065"/>
                  <a:pt x="1249" y="2065"/>
                </a:cubicBezTo>
                <a:cubicBezTo>
                  <a:pt x="1233" y="2065"/>
                  <a:pt x="1210" y="2079"/>
                  <a:pt x="1203" y="2099"/>
                </a:cubicBezTo>
                <a:cubicBezTo>
                  <a:pt x="1186" y="2133"/>
                  <a:pt x="1203" y="2179"/>
                  <a:pt x="1215" y="2184"/>
                </a:cubicBezTo>
                <a:cubicBezTo>
                  <a:pt x="1226" y="2190"/>
                  <a:pt x="1203" y="2224"/>
                  <a:pt x="1192" y="2236"/>
                </a:cubicBezTo>
                <a:cubicBezTo>
                  <a:pt x="1186" y="2247"/>
                  <a:pt x="1192" y="2270"/>
                  <a:pt x="1209" y="2287"/>
                </a:cubicBezTo>
                <a:lnTo>
                  <a:pt x="1215" y="2304"/>
                </a:lnTo>
                <a:cubicBezTo>
                  <a:pt x="1226" y="2366"/>
                  <a:pt x="1249" y="2372"/>
                  <a:pt x="1288" y="2372"/>
                </a:cubicBezTo>
                <a:lnTo>
                  <a:pt x="1311" y="2366"/>
                </a:lnTo>
                <a:cubicBezTo>
                  <a:pt x="1313" y="2368"/>
                  <a:pt x="1315" y="2368"/>
                  <a:pt x="1317" y="2368"/>
                </a:cubicBezTo>
                <a:cubicBezTo>
                  <a:pt x="1331" y="2368"/>
                  <a:pt x="1320" y="2303"/>
                  <a:pt x="1300" y="2298"/>
                </a:cubicBezTo>
                <a:cubicBezTo>
                  <a:pt x="1271" y="2292"/>
                  <a:pt x="1249" y="2236"/>
                  <a:pt x="1249" y="2219"/>
                </a:cubicBezTo>
                <a:cubicBezTo>
                  <a:pt x="1254" y="2202"/>
                  <a:pt x="1295" y="2156"/>
                  <a:pt x="1314" y="2156"/>
                </a:cubicBezTo>
                <a:cubicBezTo>
                  <a:pt x="1315" y="2156"/>
                  <a:pt x="1316" y="2156"/>
                  <a:pt x="1317" y="2156"/>
                </a:cubicBezTo>
                <a:cubicBezTo>
                  <a:pt x="1334" y="2156"/>
                  <a:pt x="1345" y="2190"/>
                  <a:pt x="1339" y="2230"/>
                </a:cubicBezTo>
                <a:lnTo>
                  <a:pt x="1339" y="2270"/>
                </a:lnTo>
                <a:lnTo>
                  <a:pt x="1339" y="2281"/>
                </a:lnTo>
                <a:cubicBezTo>
                  <a:pt x="1339" y="2292"/>
                  <a:pt x="1351" y="2298"/>
                  <a:pt x="1356" y="2298"/>
                </a:cubicBezTo>
                <a:cubicBezTo>
                  <a:pt x="1362" y="2298"/>
                  <a:pt x="1390" y="2224"/>
                  <a:pt x="1402" y="2190"/>
                </a:cubicBezTo>
                <a:cubicBezTo>
                  <a:pt x="1404" y="2182"/>
                  <a:pt x="1407" y="2178"/>
                  <a:pt x="1410" y="2178"/>
                </a:cubicBezTo>
                <a:cubicBezTo>
                  <a:pt x="1419" y="2178"/>
                  <a:pt x="1430" y="2197"/>
                  <a:pt x="1430" y="2213"/>
                </a:cubicBezTo>
                <a:cubicBezTo>
                  <a:pt x="1430" y="2230"/>
                  <a:pt x="1407" y="2298"/>
                  <a:pt x="1413" y="2321"/>
                </a:cubicBezTo>
                <a:cubicBezTo>
                  <a:pt x="1419" y="2343"/>
                  <a:pt x="1430" y="2394"/>
                  <a:pt x="1430" y="2417"/>
                </a:cubicBezTo>
                <a:cubicBezTo>
                  <a:pt x="1430" y="2421"/>
                  <a:pt x="1431" y="2423"/>
                  <a:pt x="1432" y="2423"/>
                </a:cubicBezTo>
                <a:cubicBezTo>
                  <a:pt x="1437" y="2423"/>
                  <a:pt x="1454" y="2363"/>
                  <a:pt x="1459" y="2343"/>
                </a:cubicBezTo>
                <a:cubicBezTo>
                  <a:pt x="1470" y="2315"/>
                  <a:pt x="1487" y="2253"/>
                  <a:pt x="1493" y="2236"/>
                </a:cubicBezTo>
                <a:cubicBezTo>
                  <a:pt x="1493" y="2224"/>
                  <a:pt x="1504" y="2207"/>
                  <a:pt x="1510" y="2207"/>
                </a:cubicBezTo>
                <a:cubicBezTo>
                  <a:pt x="1510" y="2207"/>
                  <a:pt x="1515" y="2241"/>
                  <a:pt x="1515" y="2275"/>
                </a:cubicBezTo>
                <a:lnTo>
                  <a:pt x="1521" y="2304"/>
                </a:lnTo>
                <a:lnTo>
                  <a:pt x="1527" y="2338"/>
                </a:lnTo>
                <a:cubicBezTo>
                  <a:pt x="1527" y="2369"/>
                  <a:pt x="1555" y="2395"/>
                  <a:pt x="1573" y="2395"/>
                </a:cubicBezTo>
                <a:cubicBezTo>
                  <a:pt x="1575" y="2395"/>
                  <a:pt x="1576" y="2395"/>
                  <a:pt x="1578" y="2394"/>
                </a:cubicBezTo>
                <a:cubicBezTo>
                  <a:pt x="1589" y="2394"/>
                  <a:pt x="1612" y="2394"/>
                  <a:pt x="1629" y="2406"/>
                </a:cubicBezTo>
                <a:lnTo>
                  <a:pt x="1634" y="2400"/>
                </a:lnTo>
                <a:lnTo>
                  <a:pt x="1680" y="2338"/>
                </a:lnTo>
                <a:cubicBezTo>
                  <a:pt x="1695" y="2342"/>
                  <a:pt x="1708" y="2344"/>
                  <a:pt x="1718" y="2344"/>
                </a:cubicBezTo>
                <a:cubicBezTo>
                  <a:pt x="1749" y="2344"/>
                  <a:pt x="1755" y="2328"/>
                  <a:pt x="1742" y="2315"/>
                </a:cubicBezTo>
                <a:cubicBezTo>
                  <a:pt x="1733" y="2301"/>
                  <a:pt x="1765" y="2276"/>
                  <a:pt x="1789" y="2276"/>
                </a:cubicBezTo>
                <a:cubicBezTo>
                  <a:pt x="1795" y="2276"/>
                  <a:pt x="1800" y="2278"/>
                  <a:pt x="1805" y="2281"/>
                </a:cubicBezTo>
                <a:cubicBezTo>
                  <a:pt x="1811" y="2284"/>
                  <a:pt x="1821" y="2285"/>
                  <a:pt x="1832" y="2285"/>
                </a:cubicBezTo>
                <a:cubicBezTo>
                  <a:pt x="1850" y="2285"/>
                  <a:pt x="1871" y="2282"/>
                  <a:pt x="1887" y="2282"/>
                </a:cubicBezTo>
                <a:cubicBezTo>
                  <a:pt x="1896" y="2282"/>
                  <a:pt x="1904" y="2283"/>
                  <a:pt x="1907" y="2287"/>
                </a:cubicBezTo>
                <a:cubicBezTo>
                  <a:pt x="1924" y="2304"/>
                  <a:pt x="1929" y="2343"/>
                  <a:pt x="1924" y="2349"/>
                </a:cubicBezTo>
                <a:cubicBezTo>
                  <a:pt x="1922" y="2352"/>
                  <a:pt x="1926" y="2353"/>
                  <a:pt x="1934" y="2353"/>
                </a:cubicBezTo>
                <a:cubicBezTo>
                  <a:pt x="1954" y="2353"/>
                  <a:pt x="1998" y="2343"/>
                  <a:pt x="2015" y="2326"/>
                </a:cubicBezTo>
                <a:cubicBezTo>
                  <a:pt x="2017" y="2324"/>
                  <a:pt x="2020" y="2323"/>
                  <a:pt x="2024" y="2323"/>
                </a:cubicBezTo>
                <a:cubicBezTo>
                  <a:pt x="2056" y="2323"/>
                  <a:pt x="2133" y="2382"/>
                  <a:pt x="2170" y="2382"/>
                </a:cubicBezTo>
                <a:cubicBezTo>
                  <a:pt x="2176" y="2382"/>
                  <a:pt x="2181" y="2381"/>
                  <a:pt x="2185" y="2377"/>
                </a:cubicBezTo>
                <a:cubicBezTo>
                  <a:pt x="2195" y="2367"/>
                  <a:pt x="2204" y="2364"/>
                  <a:pt x="2212" y="2364"/>
                </a:cubicBezTo>
                <a:cubicBezTo>
                  <a:pt x="2226" y="2364"/>
                  <a:pt x="2236" y="2376"/>
                  <a:pt x="2236" y="2383"/>
                </a:cubicBezTo>
                <a:cubicBezTo>
                  <a:pt x="2236" y="2394"/>
                  <a:pt x="2196" y="2451"/>
                  <a:pt x="2179" y="2451"/>
                </a:cubicBezTo>
                <a:lnTo>
                  <a:pt x="2122" y="2451"/>
                </a:lnTo>
                <a:cubicBezTo>
                  <a:pt x="2117" y="2451"/>
                  <a:pt x="2111" y="2462"/>
                  <a:pt x="2111" y="2474"/>
                </a:cubicBezTo>
                <a:lnTo>
                  <a:pt x="2117" y="2480"/>
                </a:lnTo>
                <a:cubicBezTo>
                  <a:pt x="2128" y="2497"/>
                  <a:pt x="2145" y="2514"/>
                  <a:pt x="2162" y="2531"/>
                </a:cubicBezTo>
                <a:lnTo>
                  <a:pt x="2202" y="2565"/>
                </a:lnTo>
                <a:cubicBezTo>
                  <a:pt x="2173" y="2599"/>
                  <a:pt x="2134" y="2644"/>
                  <a:pt x="2128" y="2655"/>
                </a:cubicBezTo>
                <a:cubicBezTo>
                  <a:pt x="2127" y="2656"/>
                  <a:pt x="2126" y="2657"/>
                  <a:pt x="2125" y="2657"/>
                </a:cubicBezTo>
                <a:cubicBezTo>
                  <a:pt x="2109" y="2657"/>
                  <a:pt x="2065" y="2602"/>
                  <a:pt x="2054" y="2582"/>
                </a:cubicBezTo>
                <a:cubicBezTo>
                  <a:pt x="2045" y="2566"/>
                  <a:pt x="2034" y="2561"/>
                  <a:pt x="2026" y="2561"/>
                </a:cubicBezTo>
                <a:cubicBezTo>
                  <a:pt x="2019" y="2561"/>
                  <a:pt x="2015" y="2565"/>
                  <a:pt x="2015" y="2570"/>
                </a:cubicBezTo>
                <a:cubicBezTo>
                  <a:pt x="2014" y="2572"/>
                  <a:pt x="2012" y="2573"/>
                  <a:pt x="2009" y="2573"/>
                </a:cubicBezTo>
                <a:cubicBezTo>
                  <a:pt x="1999" y="2573"/>
                  <a:pt x="1978" y="2556"/>
                  <a:pt x="1969" y="2542"/>
                </a:cubicBezTo>
                <a:cubicBezTo>
                  <a:pt x="1958" y="2525"/>
                  <a:pt x="2015" y="2497"/>
                  <a:pt x="2037" y="2491"/>
                </a:cubicBezTo>
                <a:cubicBezTo>
                  <a:pt x="2060" y="2491"/>
                  <a:pt x="2015" y="2457"/>
                  <a:pt x="1992" y="2445"/>
                </a:cubicBezTo>
                <a:cubicBezTo>
                  <a:pt x="1989" y="2444"/>
                  <a:pt x="1986" y="2444"/>
                  <a:pt x="1982" y="2444"/>
                </a:cubicBezTo>
                <a:cubicBezTo>
                  <a:pt x="1966" y="2444"/>
                  <a:pt x="1945" y="2455"/>
                  <a:pt x="1935" y="2474"/>
                </a:cubicBezTo>
                <a:lnTo>
                  <a:pt x="1924" y="2502"/>
                </a:lnTo>
                <a:cubicBezTo>
                  <a:pt x="1907" y="2563"/>
                  <a:pt x="1900" y="2588"/>
                  <a:pt x="1881" y="2588"/>
                </a:cubicBezTo>
                <a:cubicBezTo>
                  <a:pt x="1869" y="2588"/>
                  <a:pt x="1851" y="2577"/>
                  <a:pt x="1822" y="2559"/>
                </a:cubicBezTo>
                <a:lnTo>
                  <a:pt x="1805" y="2553"/>
                </a:lnTo>
                <a:cubicBezTo>
                  <a:pt x="1802" y="2551"/>
                  <a:pt x="1798" y="2550"/>
                  <a:pt x="1794" y="2550"/>
                </a:cubicBezTo>
                <a:cubicBezTo>
                  <a:pt x="1779" y="2550"/>
                  <a:pt x="1758" y="2562"/>
                  <a:pt x="1754" y="2570"/>
                </a:cubicBezTo>
                <a:cubicBezTo>
                  <a:pt x="1750" y="2574"/>
                  <a:pt x="1742" y="2575"/>
                  <a:pt x="1732" y="2575"/>
                </a:cubicBezTo>
                <a:cubicBezTo>
                  <a:pt x="1711" y="2575"/>
                  <a:pt x="1680" y="2569"/>
                  <a:pt x="1668" y="2565"/>
                </a:cubicBezTo>
                <a:cubicBezTo>
                  <a:pt x="1646" y="2559"/>
                  <a:pt x="1617" y="2542"/>
                  <a:pt x="1606" y="2536"/>
                </a:cubicBezTo>
                <a:cubicBezTo>
                  <a:pt x="1595" y="2550"/>
                  <a:pt x="1585" y="2562"/>
                  <a:pt x="1574" y="2562"/>
                </a:cubicBezTo>
                <a:cubicBezTo>
                  <a:pt x="1568" y="2562"/>
                  <a:pt x="1561" y="2558"/>
                  <a:pt x="1555" y="2548"/>
                </a:cubicBezTo>
                <a:cubicBezTo>
                  <a:pt x="1544" y="2525"/>
                  <a:pt x="1527" y="2480"/>
                  <a:pt x="1532" y="2474"/>
                </a:cubicBezTo>
                <a:lnTo>
                  <a:pt x="1572" y="2440"/>
                </a:lnTo>
                <a:cubicBezTo>
                  <a:pt x="1544" y="2417"/>
                  <a:pt x="1504" y="2394"/>
                  <a:pt x="1476" y="2389"/>
                </a:cubicBezTo>
                <a:lnTo>
                  <a:pt x="1476" y="2440"/>
                </a:lnTo>
                <a:lnTo>
                  <a:pt x="1476" y="2497"/>
                </a:lnTo>
                <a:cubicBezTo>
                  <a:pt x="1436" y="2497"/>
                  <a:pt x="1396" y="2508"/>
                  <a:pt x="1385" y="2519"/>
                </a:cubicBezTo>
                <a:lnTo>
                  <a:pt x="1373" y="2531"/>
                </a:lnTo>
                <a:lnTo>
                  <a:pt x="1368" y="2536"/>
                </a:lnTo>
                <a:cubicBezTo>
                  <a:pt x="1367" y="2537"/>
                  <a:pt x="1366" y="2537"/>
                  <a:pt x="1365" y="2537"/>
                </a:cubicBezTo>
                <a:cubicBezTo>
                  <a:pt x="1354" y="2537"/>
                  <a:pt x="1313" y="2520"/>
                  <a:pt x="1285" y="2520"/>
                </a:cubicBezTo>
                <a:cubicBezTo>
                  <a:pt x="1277" y="2520"/>
                  <a:pt x="1270" y="2521"/>
                  <a:pt x="1266" y="2525"/>
                </a:cubicBezTo>
                <a:cubicBezTo>
                  <a:pt x="1261" y="2529"/>
                  <a:pt x="1255" y="2531"/>
                  <a:pt x="1250" y="2531"/>
                </a:cubicBezTo>
                <a:cubicBezTo>
                  <a:pt x="1224" y="2531"/>
                  <a:pt x="1196" y="2492"/>
                  <a:pt x="1186" y="2468"/>
                </a:cubicBezTo>
                <a:cubicBezTo>
                  <a:pt x="1184" y="2459"/>
                  <a:pt x="1180" y="2454"/>
                  <a:pt x="1173" y="2454"/>
                </a:cubicBezTo>
                <a:cubicBezTo>
                  <a:pt x="1160" y="2454"/>
                  <a:pt x="1139" y="2473"/>
                  <a:pt x="1124" y="2508"/>
                </a:cubicBezTo>
                <a:lnTo>
                  <a:pt x="1101" y="2548"/>
                </a:lnTo>
                <a:lnTo>
                  <a:pt x="1101" y="2553"/>
                </a:lnTo>
                <a:cubicBezTo>
                  <a:pt x="1090" y="2553"/>
                  <a:pt x="1078" y="2508"/>
                  <a:pt x="1078" y="2491"/>
                </a:cubicBezTo>
                <a:cubicBezTo>
                  <a:pt x="1076" y="2482"/>
                  <a:pt x="1059" y="2480"/>
                  <a:pt x="1039" y="2480"/>
                </a:cubicBezTo>
                <a:cubicBezTo>
                  <a:pt x="1020" y="2480"/>
                  <a:pt x="999" y="2482"/>
                  <a:pt x="988" y="2485"/>
                </a:cubicBezTo>
                <a:cubicBezTo>
                  <a:pt x="985" y="2486"/>
                  <a:pt x="984" y="2487"/>
                  <a:pt x="982" y="2487"/>
                </a:cubicBezTo>
                <a:cubicBezTo>
                  <a:pt x="968" y="2487"/>
                  <a:pt x="983" y="2444"/>
                  <a:pt x="993" y="2428"/>
                </a:cubicBezTo>
                <a:cubicBezTo>
                  <a:pt x="1005" y="2411"/>
                  <a:pt x="993" y="2400"/>
                  <a:pt x="959" y="2400"/>
                </a:cubicBezTo>
                <a:lnTo>
                  <a:pt x="937" y="2400"/>
                </a:lnTo>
                <a:cubicBezTo>
                  <a:pt x="935" y="2400"/>
                  <a:pt x="933" y="2400"/>
                  <a:pt x="931" y="2400"/>
                </a:cubicBezTo>
                <a:cubicBezTo>
                  <a:pt x="898" y="2400"/>
                  <a:pt x="913" y="2348"/>
                  <a:pt x="897" y="2338"/>
                </a:cubicBezTo>
                <a:cubicBezTo>
                  <a:pt x="894" y="2335"/>
                  <a:pt x="888" y="2333"/>
                  <a:pt x="883" y="2333"/>
                </a:cubicBezTo>
                <a:cubicBezTo>
                  <a:pt x="878" y="2333"/>
                  <a:pt x="874" y="2335"/>
                  <a:pt x="874" y="2338"/>
                </a:cubicBezTo>
                <a:cubicBezTo>
                  <a:pt x="868" y="2343"/>
                  <a:pt x="868" y="2360"/>
                  <a:pt x="874" y="2366"/>
                </a:cubicBezTo>
                <a:lnTo>
                  <a:pt x="885" y="2417"/>
                </a:lnTo>
                <a:cubicBezTo>
                  <a:pt x="897" y="2468"/>
                  <a:pt x="874" y="2531"/>
                  <a:pt x="863" y="2542"/>
                </a:cubicBezTo>
                <a:cubicBezTo>
                  <a:pt x="851" y="2553"/>
                  <a:pt x="829" y="2553"/>
                  <a:pt x="812" y="2553"/>
                </a:cubicBezTo>
                <a:lnTo>
                  <a:pt x="812" y="2542"/>
                </a:lnTo>
                <a:cubicBezTo>
                  <a:pt x="806" y="2531"/>
                  <a:pt x="812" y="2508"/>
                  <a:pt x="817" y="2502"/>
                </a:cubicBezTo>
                <a:lnTo>
                  <a:pt x="829" y="2491"/>
                </a:lnTo>
                <a:cubicBezTo>
                  <a:pt x="857" y="2485"/>
                  <a:pt x="812" y="2451"/>
                  <a:pt x="795" y="2434"/>
                </a:cubicBezTo>
                <a:cubicBezTo>
                  <a:pt x="791" y="2430"/>
                  <a:pt x="788" y="2429"/>
                  <a:pt x="786" y="2429"/>
                </a:cubicBezTo>
                <a:cubicBezTo>
                  <a:pt x="778" y="2429"/>
                  <a:pt x="778" y="2449"/>
                  <a:pt x="778" y="2462"/>
                </a:cubicBezTo>
                <a:cubicBezTo>
                  <a:pt x="783" y="2474"/>
                  <a:pt x="772" y="2491"/>
                  <a:pt x="772" y="2497"/>
                </a:cubicBezTo>
                <a:cubicBezTo>
                  <a:pt x="766" y="2497"/>
                  <a:pt x="687" y="2462"/>
                  <a:pt x="659" y="2451"/>
                </a:cubicBezTo>
                <a:cubicBezTo>
                  <a:pt x="638" y="2447"/>
                  <a:pt x="616" y="2443"/>
                  <a:pt x="602" y="2443"/>
                </a:cubicBezTo>
                <a:cubicBezTo>
                  <a:pt x="596" y="2443"/>
                  <a:pt x="592" y="2444"/>
                  <a:pt x="590" y="2445"/>
                </a:cubicBezTo>
                <a:lnTo>
                  <a:pt x="590" y="2451"/>
                </a:lnTo>
                <a:cubicBezTo>
                  <a:pt x="590" y="2485"/>
                  <a:pt x="579" y="2497"/>
                  <a:pt x="551" y="2497"/>
                </a:cubicBezTo>
                <a:cubicBezTo>
                  <a:pt x="534" y="2502"/>
                  <a:pt x="511" y="2514"/>
                  <a:pt x="488" y="2531"/>
                </a:cubicBezTo>
                <a:cubicBezTo>
                  <a:pt x="477" y="2536"/>
                  <a:pt x="466" y="2559"/>
                  <a:pt x="466" y="2570"/>
                </a:cubicBezTo>
                <a:cubicBezTo>
                  <a:pt x="471" y="2583"/>
                  <a:pt x="475" y="2588"/>
                  <a:pt x="478" y="2588"/>
                </a:cubicBezTo>
                <a:cubicBezTo>
                  <a:pt x="486" y="2588"/>
                  <a:pt x="492" y="2564"/>
                  <a:pt x="503" y="2564"/>
                </a:cubicBezTo>
                <a:cubicBezTo>
                  <a:pt x="504" y="2564"/>
                  <a:pt x="505" y="2564"/>
                  <a:pt x="505" y="2565"/>
                </a:cubicBezTo>
                <a:lnTo>
                  <a:pt x="539" y="2582"/>
                </a:lnTo>
                <a:cubicBezTo>
                  <a:pt x="579" y="2593"/>
                  <a:pt x="602" y="2627"/>
                  <a:pt x="596" y="2633"/>
                </a:cubicBezTo>
                <a:cubicBezTo>
                  <a:pt x="596" y="2638"/>
                  <a:pt x="613" y="2650"/>
                  <a:pt x="647" y="2661"/>
                </a:cubicBezTo>
                <a:lnTo>
                  <a:pt x="642" y="2706"/>
                </a:lnTo>
                <a:cubicBezTo>
                  <a:pt x="642" y="2706"/>
                  <a:pt x="664" y="2718"/>
                  <a:pt x="676" y="2718"/>
                </a:cubicBezTo>
                <a:cubicBezTo>
                  <a:pt x="681" y="2718"/>
                  <a:pt x="687" y="2701"/>
                  <a:pt x="687" y="2695"/>
                </a:cubicBezTo>
                <a:lnTo>
                  <a:pt x="681" y="2667"/>
                </a:lnTo>
                <a:cubicBezTo>
                  <a:pt x="676" y="2627"/>
                  <a:pt x="710" y="2570"/>
                  <a:pt x="727" y="2553"/>
                </a:cubicBezTo>
                <a:cubicBezTo>
                  <a:pt x="730" y="2552"/>
                  <a:pt x="733" y="2551"/>
                  <a:pt x="736" y="2551"/>
                </a:cubicBezTo>
                <a:cubicBezTo>
                  <a:pt x="752" y="2551"/>
                  <a:pt x="760" y="2577"/>
                  <a:pt x="755" y="2616"/>
                </a:cubicBezTo>
                <a:lnTo>
                  <a:pt x="749" y="2655"/>
                </a:lnTo>
                <a:cubicBezTo>
                  <a:pt x="744" y="2678"/>
                  <a:pt x="738" y="2701"/>
                  <a:pt x="738" y="2729"/>
                </a:cubicBezTo>
                <a:cubicBezTo>
                  <a:pt x="738" y="2779"/>
                  <a:pt x="744" y="2799"/>
                  <a:pt x="774" y="2799"/>
                </a:cubicBezTo>
                <a:cubicBezTo>
                  <a:pt x="785" y="2799"/>
                  <a:pt x="799" y="2796"/>
                  <a:pt x="817" y="2792"/>
                </a:cubicBezTo>
                <a:lnTo>
                  <a:pt x="829" y="2792"/>
                </a:lnTo>
                <a:cubicBezTo>
                  <a:pt x="830" y="2793"/>
                  <a:pt x="831" y="2793"/>
                  <a:pt x="832" y="2793"/>
                </a:cubicBezTo>
                <a:cubicBezTo>
                  <a:pt x="844" y="2793"/>
                  <a:pt x="863" y="2744"/>
                  <a:pt x="863" y="2723"/>
                </a:cubicBezTo>
                <a:cubicBezTo>
                  <a:pt x="864" y="2720"/>
                  <a:pt x="868" y="2718"/>
                  <a:pt x="873" y="2718"/>
                </a:cubicBezTo>
                <a:cubicBezTo>
                  <a:pt x="901" y="2718"/>
                  <a:pt x="975" y="2758"/>
                  <a:pt x="999" y="2786"/>
                </a:cubicBezTo>
                <a:cubicBezTo>
                  <a:pt x="1018" y="2809"/>
                  <a:pt x="1035" y="2825"/>
                  <a:pt x="1046" y="2825"/>
                </a:cubicBezTo>
                <a:cubicBezTo>
                  <a:pt x="1050" y="2825"/>
                  <a:pt x="1054" y="2821"/>
                  <a:pt x="1056" y="2814"/>
                </a:cubicBezTo>
                <a:lnTo>
                  <a:pt x="1056" y="2797"/>
                </a:lnTo>
                <a:lnTo>
                  <a:pt x="1056" y="2786"/>
                </a:lnTo>
                <a:cubicBezTo>
                  <a:pt x="1056" y="2785"/>
                  <a:pt x="1057" y="2784"/>
                  <a:pt x="1057" y="2784"/>
                </a:cubicBezTo>
                <a:cubicBezTo>
                  <a:pt x="1065" y="2784"/>
                  <a:pt x="1092" y="2894"/>
                  <a:pt x="1129" y="2894"/>
                </a:cubicBezTo>
                <a:cubicBezTo>
                  <a:pt x="1169" y="2894"/>
                  <a:pt x="1203" y="2916"/>
                  <a:pt x="1203" y="2928"/>
                </a:cubicBezTo>
                <a:cubicBezTo>
                  <a:pt x="1198" y="2933"/>
                  <a:pt x="1220" y="2950"/>
                  <a:pt x="1243" y="2967"/>
                </a:cubicBezTo>
                <a:lnTo>
                  <a:pt x="1254" y="2911"/>
                </a:lnTo>
                <a:lnTo>
                  <a:pt x="1260" y="2888"/>
                </a:lnTo>
                <a:cubicBezTo>
                  <a:pt x="1262" y="2886"/>
                  <a:pt x="1264" y="2885"/>
                  <a:pt x="1267" y="2885"/>
                </a:cubicBezTo>
                <a:cubicBezTo>
                  <a:pt x="1285" y="2885"/>
                  <a:pt x="1325" y="2925"/>
                  <a:pt x="1339" y="2945"/>
                </a:cubicBezTo>
                <a:cubicBezTo>
                  <a:pt x="1345" y="2952"/>
                  <a:pt x="1351" y="2955"/>
                  <a:pt x="1359" y="2955"/>
                </a:cubicBezTo>
                <a:cubicBezTo>
                  <a:pt x="1376" y="2955"/>
                  <a:pt x="1397" y="2938"/>
                  <a:pt x="1413" y="2911"/>
                </a:cubicBezTo>
                <a:lnTo>
                  <a:pt x="1413" y="2882"/>
                </a:lnTo>
                <a:lnTo>
                  <a:pt x="1402" y="2820"/>
                </a:lnTo>
                <a:cubicBezTo>
                  <a:pt x="1409" y="2813"/>
                  <a:pt x="1416" y="2810"/>
                  <a:pt x="1423" y="2810"/>
                </a:cubicBezTo>
                <a:cubicBezTo>
                  <a:pt x="1453" y="2810"/>
                  <a:pt x="1478" y="2871"/>
                  <a:pt x="1487" y="2894"/>
                </a:cubicBezTo>
                <a:cubicBezTo>
                  <a:pt x="1493" y="2922"/>
                  <a:pt x="1459" y="3047"/>
                  <a:pt x="1476" y="3087"/>
                </a:cubicBezTo>
                <a:cubicBezTo>
                  <a:pt x="1481" y="3104"/>
                  <a:pt x="1489" y="3113"/>
                  <a:pt x="1499" y="3113"/>
                </a:cubicBezTo>
                <a:cubicBezTo>
                  <a:pt x="1510" y="3113"/>
                  <a:pt x="1523" y="3100"/>
                  <a:pt x="1532" y="3075"/>
                </a:cubicBezTo>
                <a:lnTo>
                  <a:pt x="1555" y="3053"/>
                </a:lnTo>
                <a:lnTo>
                  <a:pt x="1589" y="3007"/>
                </a:lnTo>
                <a:cubicBezTo>
                  <a:pt x="1566" y="2973"/>
                  <a:pt x="1566" y="2916"/>
                  <a:pt x="1572" y="2905"/>
                </a:cubicBezTo>
                <a:cubicBezTo>
                  <a:pt x="1573" y="2903"/>
                  <a:pt x="1575" y="2902"/>
                  <a:pt x="1577" y="2902"/>
                </a:cubicBezTo>
                <a:cubicBezTo>
                  <a:pt x="1587" y="2902"/>
                  <a:pt x="1610" y="2923"/>
                  <a:pt x="1629" y="2956"/>
                </a:cubicBezTo>
                <a:lnTo>
                  <a:pt x="1617" y="2996"/>
                </a:lnTo>
                <a:cubicBezTo>
                  <a:pt x="1612" y="3019"/>
                  <a:pt x="1600" y="3036"/>
                  <a:pt x="1595" y="3053"/>
                </a:cubicBezTo>
                <a:lnTo>
                  <a:pt x="1589" y="3109"/>
                </a:lnTo>
                <a:cubicBezTo>
                  <a:pt x="1634" y="3109"/>
                  <a:pt x="1720" y="3087"/>
                  <a:pt x="1708" y="3070"/>
                </a:cubicBezTo>
                <a:cubicBezTo>
                  <a:pt x="1691" y="3053"/>
                  <a:pt x="1742" y="3019"/>
                  <a:pt x="1759" y="2996"/>
                </a:cubicBezTo>
                <a:cubicBezTo>
                  <a:pt x="1769" y="2972"/>
                  <a:pt x="1782" y="2960"/>
                  <a:pt x="1786" y="2960"/>
                </a:cubicBezTo>
                <a:cubicBezTo>
                  <a:pt x="1787" y="2960"/>
                  <a:pt x="1788" y="2961"/>
                  <a:pt x="1788" y="2962"/>
                </a:cubicBezTo>
                <a:lnTo>
                  <a:pt x="1793" y="2962"/>
                </a:lnTo>
                <a:lnTo>
                  <a:pt x="1822" y="2967"/>
                </a:lnTo>
                <a:cubicBezTo>
                  <a:pt x="1856" y="2990"/>
                  <a:pt x="1907" y="3030"/>
                  <a:pt x="1935" y="3058"/>
                </a:cubicBezTo>
                <a:lnTo>
                  <a:pt x="1964" y="3087"/>
                </a:lnTo>
                <a:lnTo>
                  <a:pt x="1969" y="3092"/>
                </a:lnTo>
                <a:cubicBezTo>
                  <a:pt x="1967" y="3102"/>
                  <a:pt x="1957" y="3105"/>
                  <a:pt x="1946" y="3105"/>
                </a:cubicBezTo>
                <a:cubicBezTo>
                  <a:pt x="1930" y="3105"/>
                  <a:pt x="1911" y="3099"/>
                  <a:pt x="1901" y="3092"/>
                </a:cubicBezTo>
                <a:cubicBezTo>
                  <a:pt x="1897" y="3090"/>
                  <a:pt x="1895" y="3089"/>
                  <a:pt x="1894" y="3089"/>
                </a:cubicBezTo>
                <a:cubicBezTo>
                  <a:pt x="1890" y="3089"/>
                  <a:pt x="1903" y="3104"/>
                  <a:pt x="1929" y="3126"/>
                </a:cubicBezTo>
                <a:lnTo>
                  <a:pt x="1941" y="3183"/>
                </a:lnTo>
                <a:lnTo>
                  <a:pt x="1947" y="3206"/>
                </a:lnTo>
                <a:cubicBezTo>
                  <a:pt x="1969" y="3200"/>
                  <a:pt x="2026" y="3166"/>
                  <a:pt x="2066" y="3138"/>
                </a:cubicBezTo>
                <a:lnTo>
                  <a:pt x="2100" y="3200"/>
                </a:lnTo>
                <a:lnTo>
                  <a:pt x="2111" y="3211"/>
                </a:lnTo>
                <a:cubicBezTo>
                  <a:pt x="2151" y="3206"/>
                  <a:pt x="2122" y="3143"/>
                  <a:pt x="2105" y="3132"/>
                </a:cubicBezTo>
                <a:cubicBezTo>
                  <a:pt x="2088" y="3115"/>
                  <a:pt x="2111" y="3070"/>
                  <a:pt x="2122" y="3058"/>
                </a:cubicBezTo>
                <a:cubicBezTo>
                  <a:pt x="2124" y="3058"/>
                  <a:pt x="2126" y="3057"/>
                  <a:pt x="2128" y="3057"/>
                </a:cubicBezTo>
                <a:cubicBezTo>
                  <a:pt x="2150" y="3057"/>
                  <a:pt x="2216" y="3077"/>
                  <a:pt x="2236" y="3092"/>
                </a:cubicBezTo>
                <a:cubicBezTo>
                  <a:pt x="2242" y="3097"/>
                  <a:pt x="2248" y="3099"/>
                  <a:pt x="2255" y="3099"/>
                </a:cubicBezTo>
                <a:cubicBezTo>
                  <a:pt x="2278" y="3099"/>
                  <a:pt x="2303" y="3069"/>
                  <a:pt x="2321" y="3024"/>
                </a:cubicBezTo>
                <a:lnTo>
                  <a:pt x="2372" y="3098"/>
                </a:lnTo>
                <a:cubicBezTo>
                  <a:pt x="2372" y="3102"/>
                  <a:pt x="2381" y="3106"/>
                  <a:pt x="2386" y="3106"/>
                </a:cubicBezTo>
                <a:cubicBezTo>
                  <a:pt x="2388" y="3106"/>
                  <a:pt x="2389" y="3105"/>
                  <a:pt x="2389" y="3104"/>
                </a:cubicBezTo>
                <a:lnTo>
                  <a:pt x="2434" y="3019"/>
                </a:lnTo>
                <a:cubicBezTo>
                  <a:pt x="2480" y="3064"/>
                  <a:pt x="2525" y="3115"/>
                  <a:pt x="2531" y="3132"/>
                </a:cubicBezTo>
                <a:lnTo>
                  <a:pt x="2531" y="3143"/>
                </a:lnTo>
                <a:cubicBezTo>
                  <a:pt x="2531" y="3149"/>
                  <a:pt x="2525" y="3166"/>
                  <a:pt x="2520" y="3166"/>
                </a:cubicBezTo>
                <a:lnTo>
                  <a:pt x="2503" y="3166"/>
                </a:lnTo>
                <a:cubicBezTo>
                  <a:pt x="2488" y="3166"/>
                  <a:pt x="2446" y="3134"/>
                  <a:pt x="2426" y="3134"/>
                </a:cubicBezTo>
                <a:cubicBezTo>
                  <a:pt x="2422" y="3134"/>
                  <a:pt x="2419" y="3135"/>
                  <a:pt x="2417" y="3138"/>
                </a:cubicBezTo>
                <a:cubicBezTo>
                  <a:pt x="2400" y="3155"/>
                  <a:pt x="2389" y="3189"/>
                  <a:pt x="2383" y="3206"/>
                </a:cubicBezTo>
                <a:lnTo>
                  <a:pt x="2389" y="3217"/>
                </a:lnTo>
                <a:lnTo>
                  <a:pt x="2389" y="3223"/>
                </a:lnTo>
                <a:cubicBezTo>
                  <a:pt x="2392" y="3224"/>
                  <a:pt x="2396" y="3224"/>
                  <a:pt x="2400" y="3224"/>
                </a:cubicBezTo>
                <a:cubicBezTo>
                  <a:pt x="2420" y="3224"/>
                  <a:pt x="2451" y="3214"/>
                  <a:pt x="2474" y="3200"/>
                </a:cubicBezTo>
                <a:lnTo>
                  <a:pt x="2503" y="3240"/>
                </a:lnTo>
                <a:lnTo>
                  <a:pt x="2554" y="3319"/>
                </a:lnTo>
                <a:cubicBezTo>
                  <a:pt x="2561" y="3276"/>
                  <a:pt x="2574" y="3252"/>
                  <a:pt x="2589" y="3252"/>
                </a:cubicBezTo>
                <a:cubicBezTo>
                  <a:pt x="2596" y="3252"/>
                  <a:pt x="2603" y="3257"/>
                  <a:pt x="2610" y="3268"/>
                </a:cubicBezTo>
                <a:lnTo>
                  <a:pt x="2684" y="3268"/>
                </a:lnTo>
                <a:cubicBezTo>
                  <a:pt x="2718" y="3291"/>
                  <a:pt x="2775" y="3370"/>
                  <a:pt x="2792" y="3370"/>
                </a:cubicBezTo>
                <a:cubicBezTo>
                  <a:pt x="2809" y="3365"/>
                  <a:pt x="2826" y="3359"/>
                  <a:pt x="2837" y="3359"/>
                </a:cubicBezTo>
                <a:cubicBezTo>
                  <a:pt x="2832" y="3365"/>
                  <a:pt x="2820" y="3376"/>
                  <a:pt x="2815" y="3393"/>
                </a:cubicBezTo>
                <a:cubicBezTo>
                  <a:pt x="2811" y="3405"/>
                  <a:pt x="2786" y="3429"/>
                  <a:pt x="2762" y="3429"/>
                </a:cubicBezTo>
                <a:cubicBezTo>
                  <a:pt x="2753" y="3429"/>
                  <a:pt x="2743" y="3425"/>
                  <a:pt x="2735" y="3416"/>
                </a:cubicBezTo>
                <a:lnTo>
                  <a:pt x="2718" y="3393"/>
                </a:lnTo>
                <a:cubicBezTo>
                  <a:pt x="2717" y="3391"/>
                  <a:pt x="2714" y="3391"/>
                  <a:pt x="2711" y="3391"/>
                </a:cubicBezTo>
                <a:cubicBezTo>
                  <a:pt x="2702" y="3391"/>
                  <a:pt x="2688" y="3396"/>
                  <a:pt x="2684" y="3404"/>
                </a:cubicBezTo>
                <a:lnTo>
                  <a:pt x="2678" y="3410"/>
                </a:lnTo>
                <a:cubicBezTo>
                  <a:pt x="2684" y="3433"/>
                  <a:pt x="2718" y="3489"/>
                  <a:pt x="2735" y="3489"/>
                </a:cubicBezTo>
                <a:cubicBezTo>
                  <a:pt x="2752" y="3489"/>
                  <a:pt x="2866" y="3461"/>
                  <a:pt x="2860" y="3427"/>
                </a:cubicBezTo>
                <a:cubicBezTo>
                  <a:pt x="2854" y="3393"/>
                  <a:pt x="2843" y="3365"/>
                  <a:pt x="2837" y="3359"/>
                </a:cubicBezTo>
                <a:lnTo>
                  <a:pt x="2843" y="3359"/>
                </a:lnTo>
                <a:cubicBezTo>
                  <a:pt x="2849" y="3359"/>
                  <a:pt x="2888" y="3359"/>
                  <a:pt x="2905" y="3353"/>
                </a:cubicBezTo>
                <a:cubicBezTo>
                  <a:pt x="2922" y="3353"/>
                  <a:pt x="2939" y="3348"/>
                  <a:pt x="2951" y="3336"/>
                </a:cubicBezTo>
                <a:lnTo>
                  <a:pt x="2951" y="3331"/>
                </a:lnTo>
                <a:lnTo>
                  <a:pt x="2956" y="3251"/>
                </a:lnTo>
                <a:cubicBezTo>
                  <a:pt x="2968" y="3269"/>
                  <a:pt x="2980" y="3276"/>
                  <a:pt x="2989" y="3276"/>
                </a:cubicBezTo>
                <a:cubicBezTo>
                  <a:pt x="2997" y="3276"/>
                  <a:pt x="3002" y="3271"/>
                  <a:pt x="3002" y="3262"/>
                </a:cubicBezTo>
                <a:cubicBezTo>
                  <a:pt x="3002" y="3252"/>
                  <a:pt x="3009" y="3245"/>
                  <a:pt x="3017" y="3245"/>
                </a:cubicBezTo>
                <a:cubicBezTo>
                  <a:pt x="3021" y="3245"/>
                  <a:pt x="3026" y="3247"/>
                  <a:pt x="3030" y="3251"/>
                </a:cubicBezTo>
                <a:lnTo>
                  <a:pt x="3036" y="3262"/>
                </a:lnTo>
                <a:lnTo>
                  <a:pt x="3047" y="3308"/>
                </a:lnTo>
                <a:cubicBezTo>
                  <a:pt x="3077" y="3318"/>
                  <a:pt x="3128" y="3362"/>
                  <a:pt x="3152" y="3362"/>
                </a:cubicBezTo>
                <a:cubicBezTo>
                  <a:pt x="3156" y="3362"/>
                  <a:pt x="3159" y="3361"/>
                  <a:pt x="3161" y="3359"/>
                </a:cubicBezTo>
                <a:cubicBezTo>
                  <a:pt x="3164" y="3354"/>
                  <a:pt x="3171" y="3352"/>
                  <a:pt x="3180" y="3352"/>
                </a:cubicBezTo>
                <a:cubicBezTo>
                  <a:pt x="3199" y="3352"/>
                  <a:pt x="3227" y="3362"/>
                  <a:pt x="3234" y="3370"/>
                </a:cubicBezTo>
                <a:cubicBezTo>
                  <a:pt x="3237" y="3372"/>
                  <a:pt x="3241" y="3373"/>
                  <a:pt x="3246" y="3373"/>
                </a:cubicBezTo>
                <a:cubicBezTo>
                  <a:pt x="3269" y="3373"/>
                  <a:pt x="3310" y="3352"/>
                  <a:pt x="3348" y="3319"/>
                </a:cubicBezTo>
                <a:lnTo>
                  <a:pt x="3365" y="3268"/>
                </a:lnTo>
                <a:lnTo>
                  <a:pt x="3393" y="3194"/>
                </a:lnTo>
                <a:cubicBezTo>
                  <a:pt x="3427" y="3223"/>
                  <a:pt x="3416" y="3314"/>
                  <a:pt x="3405" y="3336"/>
                </a:cubicBezTo>
                <a:cubicBezTo>
                  <a:pt x="3399" y="3353"/>
                  <a:pt x="3405" y="3382"/>
                  <a:pt x="3405" y="3387"/>
                </a:cubicBezTo>
                <a:cubicBezTo>
                  <a:pt x="3410" y="3387"/>
                  <a:pt x="3495" y="3387"/>
                  <a:pt x="3524" y="3399"/>
                </a:cubicBezTo>
                <a:cubicBezTo>
                  <a:pt x="3530" y="3401"/>
                  <a:pt x="3537" y="3402"/>
                  <a:pt x="3544" y="3402"/>
                </a:cubicBezTo>
                <a:cubicBezTo>
                  <a:pt x="3570" y="3402"/>
                  <a:pt x="3601" y="3387"/>
                  <a:pt x="3615" y="3365"/>
                </a:cubicBezTo>
                <a:lnTo>
                  <a:pt x="3615" y="3433"/>
                </a:lnTo>
                <a:cubicBezTo>
                  <a:pt x="3615" y="3433"/>
                  <a:pt x="3632" y="3444"/>
                  <a:pt x="3637" y="3444"/>
                </a:cubicBezTo>
                <a:cubicBezTo>
                  <a:pt x="3666" y="3433"/>
                  <a:pt x="3688" y="3421"/>
                  <a:pt x="3711" y="3410"/>
                </a:cubicBezTo>
                <a:lnTo>
                  <a:pt x="3722" y="3410"/>
                </a:lnTo>
                <a:cubicBezTo>
                  <a:pt x="3728" y="3410"/>
                  <a:pt x="3739" y="3433"/>
                  <a:pt x="3739" y="3444"/>
                </a:cubicBezTo>
                <a:cubicBezTo>
                  <a:pt x="3739" y="3450"/>
                  <a:pt x="3773" y="3472"/>
                  <a:pt x="3790" y="3478"/>
                </a:cubicBezTo>
                <a:cubicBezTo>
                  <a:pt x="3791" y="3479"/>
                  <a:pt x="3793" y="3479"/>
                  <a:pt x="3795" y="3479"/>
                </a:cubicBezTo>
                <a:cubicBezTo>
                  <a:pt x="3810" y="3479"/>
                  <a:pt x="3855" y="3465"/>
                  <a:pt x="3889" y="3465"/>
                </a:cubicBezTo>
                <a:cubicBezTo>
                  <a:pt x="3902" y="3465"/>
                  <a:pt x="3914" y="3467"/>
                  <a:pt x="3921" y="3472"/>
                </a:cubicBezTo>
                <a:cubicBezTo>
                  <a:pt x="3944" y="3495"/>
                  <a:pt x="3944" y="3558"/>
                  <a:pt x="3932" y="3575"/>
                </a:cubicBezTo>
                <a:cubicBezTo>
                  <a:pt x="3921" y="3592"/>
                  <a:pt x="3955" y="3620"/>
                  <a:pt x="3972" y="3631"/>
                </a:cubicBezTo>
                <a:cubicBezTo>
                  <a:pt x="3974" y="3632"/>
                  <a:pt x="3976" y="3632"/>
                  <a:pt x="3978" y="3632"/>
                </a:cubicBezTo>
                <a:cubicBezTo>
                  <a:pt x="3996" y="3632"/>
                  <a:pt x="4024" y="3613"/>
                  <a:pt x="4034" y="3603"/>
                </a:cubicBezTo>
                <a:cubicBezTo>
                  <a:pt x="4035" y="3602"/>
                  <a:pt x="4036" y="3602"/>
                  <a:pt x="4037" y="3602"/>
                </a:cubicBezTo>
                <a:cubicBezTo>
                  <a:pt x="4048" y="3602"/>
                  <a:pt x="4063" y="3666"/>
                  <a:pt x="4083" y="3666"/>
                </a:cubicBezTo>
                <a:cubicBezTo>
                  <a:pt x="4084" y="3666"/>
                  <a:pt x="4085" y="3666"/>
                  <a:pt x="4086" y="3665"/>
                </a:cubicBezTo>
                <a:cubicBezTo>
                  <a:pt x="4114" y="3665"/>
                  <a:pt x="4120" y="3688"/>
                  <a:pt x="4114" y="3694"/>
                </a:cubicBezTo>
                <a:cubicBezTo>
                  <a:pt x="4114" y="3705"/>
                  <a:pt x="4159" y="3711"/>
                  <a:pt x="4165" y="3739"/>
                </a:cubicBezTo>
                <a:cubicBezTo>
                  <a:pt x="4166" y="3744"/>
                  <a:pt x="4168" y="3747"/>
                  <a:pt x="4170" y="3747"/>
                </a:cubicBezTo>
                <a:cubicBezTo>
                  <a:pt x="4176" y="3747"/>
                  <a:pt x="4183" y="3722"/>
                  <a:pt x="4188" y="3705"/>
                </a:cubicBezTo>
                <a:cubicBezTo>
                  <a:pt x="4190" y="3694"/>
                  <a:pt x="4193" y="3689"/>
                  <a:pt x="4197" y="3689"/>
                </a:cubicBezTo>
                <a:cubicBezTo>
                  <a:pt x="4202" y="3689"/>
                  <a:pt x="4209" y="3701"/>
                  <a:pt x="4216" y="3722"/>
                </a:cubicBezTo>
                <a:lnTo>
                  <a:pt x="4222" y="3739"/>
                </a:lnTo>
                <a:lnTo>
                  <a:pt x="4222" y="3750"/>
                </a:lnTo>
                <a:cubicBezTo>
                  <a:pt x="4222" y="3762"/>
                  <a:pt x="4233" y="3773"/>
                  <a:pt x="4244" y="3773"/>
                </a:cubicBezTo>
                <a:lnTo>
                  <a:pt x="4250" y="3767"/>
                </a:lnTo>
                <a:lnTo>
                  <a:pt x="4261" y="3739"/>
                </a:lnTo>
                <a:cubicBezTo>
                  <a:pt x="4273" y="3705"/>
                  <a:pt x="4233" y="3620"/>
                  <a:pt x="4216" y="3603"/>
                </a:cubicBezTo>
                <a:cubicBezTo>
                  <a:pt x="4199" y="3580"/>
                  <a:pt x="4188" y="3552"/>
                  <a:pt x="4188" y="3535"/>
                </a:cubicBezTo>
                <a:lnTo>
                  <a:pt x="4193" y="3523"/>
                </a:lnTo>
                <a:cubicBezTo>
                  <a:pt x="4195" y="3522"/>
                  <a:pt x="4198" y="3521"/>
                  <a:pt x="4201" y="3521"/>
                </a:cubicBezTo>
                <a:cubicBezTo>
                  <a:pt x="4208" y="3521"/>
                  <a:pt x="4219" y="3525"/>
                  <a:pt x="4227" y="3529"/>
                </a:cubicBezTo>
                <a:cubicBezTo>
                  <a:pt x="4239" y="3546"/>
                  <a:pt x="4244" y="3580"/>
                  <a:pt x="4256" y="3580"/>
                </a:cubicBezTo>
                <a:cubicBezTo>
                  <a:pt x="4307" y="3580"/>
                  <a:pt x="4324" y="3620"/>
                  <a:pt x="4335" y="3671"/>
                </a:cubicBezTo>
                <a:lnTo>
                  <a:pt x="4341" y="3694"/>
                </a:lnTo>
                <a:cubicBezTo>
                  <a:pt x="4342" y="3696"/>
                  <a:pt x="4346" y="3698"/>
                  <a:pt x="4350" y="3698"/>
                </a:cubicBezTo>
                <a:cubicBezTo>
                  <a:pt x="4364" y="3698"/>
                  <a:pt x="4388" y="3687"/>
                  <a:pt x="4392" y="3682"/>
                </a:cubicBezTo>
                <a:cubicBezTo>
                  <a:pt x="4398" y="3671"/>
                  <a:pt x="4392" y="3648"/>
                  <a:pt x="4375" y="3626"/>
                </a:cubicBezTo>
                <a:lnTo>
                  <a:pt x="4358" y="3609"/>
                </a:lnTo>
                <a:lnTo>
                  <a:pt x="4347" y="3586"/>
                </a:lnTo>
                <a:cubicBezTo>
                  <a:pt x="4335" y="3569"/>
                  <a:pt x="4364" y="3535"/>
                  <a:pt x="4409" y="3512"/>
                </a:cubicBezTo>
                <a:lnTo>
                  <a:pt x="4449" y="3501"/>
                </a:lnTo>
                <a:cubicBezTo>
                  <a:pt x="4450" y="3500"/>
                  <a:pt x="4451" y="3500"/>
                  <a:pt x="4453" y="3500"/>
                </a:cubicBezTo>
                <a:cubicBezTo>
                  <a:pt x="4469" y="3500"/>
                  <a:pt x="4490" y="3530"/>
                  <a:pt x="4505" y="3541"/>
                </a:cubicBezTo>
                <a:cubicBezTo>
                  <a:pt x="4514" y="3543"/>
                  <a:pt x="4524" y="3545"/>
                  <a:pt x="4532" y="3545"/>
                </a:cubicBezTo>
                <a:cubicBezTo>
                  <a:pt x="4541" y="3545"/>
                  <a:pt x="4548" y="3543"/>
                  <a:pt x="4551" y="3541"/>
                </a:cubicBezTo>
                <a:lnTo>
                  <a:pt x="4556" y="3512"/>
                </a:lnTo>
                <a:cubicBezTo>
                  <a:pt x="4539" y="3501"/>
                  <a:pt x="4522" y="3489"/>
                  <a:pt x="4517" y="3489"/>
                </a:cubicBezTo>
                <a:lnTo>
                  <a:pt x="4517" y="3484"/>
                </a:lnTo>
                <a:cubicBezTo>
                  <a:pt x="4511" y="3472"/>
                  <a:pt x="4500" y="3455"/>
                  <a:pt x="4505" y="3444"/>
                </a:cubicBezTo>
                <a:cubicBezTo>
                  <a:pt x="4505" y="3435"/>
                  <a:pt x="4521" y="3426"/>
                  <a:pt x="4529" y="3426"/>
                </a:cubicBezTo>
                <a:cubicBezTo>
                  <a:pt x="4531" y="3426"/>
                  <a:pt x="4533" y="3426"/>
                  <a:pt x="4534" y="3427"/>
                </a:cubicBezTo>
                <a:cubicBezTo>
                  <a:pt x="4556" y="3438"/>
                  <a:pt x="4596" y="3455"/>
                  <a:pt x="4596" y="3478"/>
                </a:cubicBezTo>
                <a:lnTo>
                  <a:pt x="4602" y="3541"/>
                </a:lnTo>
                <a:cubicBezTo>
                  <a:pt x="4632" y="3530"/>
                  <a:pt x="4676" y="3511"/>
                  <a:pt x="4693" y="3511"/>
                </a:cubicBezTo>
                <a:cubicBezTo>
                  <a:pt x="4695" y="3511"/>
                  <a:pt x="4697" y="3512"/>
                  <a:pt x="4698" y="3512"/>
                </a:cubicBezTo>
                <a:cubicBezTo>
                  <a:pt x="4704" y="3518"/>
                  <a:pt x="4749" y="3586"/>
                  <a:pt x="4772" y="3592"/>
                </a:cubicBezTo>
                <a:cubicBezTo>
                  <a:pt x="4776" y="3594"/>
                  <a:pt x="4781" y="3595"/>
                  <a:pt x="4788" y="3595"/>
                </a:cubicBezTo>
                <a:cubicBezTo>
                  <a:pt x="4807" y="3595"/>
                  <a:pt x="4834" y="3588"/>
                  <a:pt x="4852" y="3588"/>
                </a:cubicBezTo>
                <a:cubicBezTo>
                  <a:pt x="4859" y="3588"/>
                  <a:pt x="4865" y="3589"/>
                  <a:pt x="4869" y="3592"/>
                </a:cubicBezTo>
                <a:cubicBezTo>
                  <a:pt x="4886" y="3603"/>
                  <a:pt x="4948" y="3654"/>
                  <a:pt x="4942" y="3671"/>
                </a:cubicBezTo>
                <a:cubicBezTo>
                  <a:pt x="4942" y="3687"/>
                  <a:pt x="4916" y="3762"/>
                  <a:pt x="4929" y="3762"/>
                </a:cubicBezTo>
                <a:cubicBezTo>
                  <a:pt x="4930" y="3762"/>
                  <a:pt x="4930" y="3762"/>
                  <a:pt x="4931" y="3762"/>
                </a:cubicBezTo>
                <a:cubicBezTo>
                  <a:pt x="4932" y="3761"/>
                  <a:pt x="4934" y="3761"/>
                  <a:pt x="4935" y="3761"/>
                </a:cubicBezTo>
                <a:cubicBezTo>
                  <a:pt x="4950" y="3761"/>
                  <a:pt x="4923" y="3836"/>
                  <a:pt x="4897" y="3836"/>
                </a:cubicBezTo>
                <a:cubicBezTo>
                  <a:pt x="4894" y="3835"/>
                  <a:pt x="4891" y="3835"/>
                  <a:pt x="4889" y="3835"/>
                </a:cubicBezTo>
                <a:cubicBezTo>
                  <a:pt x="4861" y="3835"/>
                  <a:pt x="4852" y="3861"/>
                  <a:pt x="4863" y="3892"/>
                </a:cubicBezTo>
                <a:lnTo>
                  <a:pt x="4903" y="3853"/>
                </a:lnTo>
                <a:lnTo>
                  <a:pt x="4920" y="3841"/>
                </a:lnTo>
                <a:cubicBezTo>
                  <a:pt x="4957" y="3841"/>
                  <a:pt x="5019" y="3881"/>
                  <a:pt x="5041" y="3881"/>
                </a:cubicBezTo>
                <a:cubicBezTo>
                  <a:pt x="5042" y="3881"/>
                  <a:pt x="5043" y="3881"/>
                  <a:pt x="5044" y="3881"/>
                </a:cubicBezTo>
                <a:cubicBezTo>
                  <a:pt x="5061" y="3875"/>
                  <a:pt x="5118" y="3875"/>
                  <a:pt x="5130" y="3875"/>
                </a:cubicBezTo>
                <a:cubicBezTo>
                  <a:pt x="5143" y="3880"/>
                  <a:pt x="5180" y="3898"/>
                  <a:pt x="5204" y="3898"/>
                </a:cubicBezTo>
                <a:cubicBezTo>
                  <a:pt x="5211" y="3898"/>
                  <a:pt x="5216" y="3896"/>
                  <a:pt x="5220" y="3892"/>
                </a:cubicBezTo>
                <a:cubicBezTo>
                  <a:pt x="5232" y="3881"/>
                  <a:pt x="5266" y="3870"/>
                  <a:pt x="5294" y="3864"/>
                </a:cubicBezTo>
                <a:lnTo>
                  <a:pt x="5311" y="3881"/>
                </a:lnTo>
                <a:lnTo>
                  <a:pt x="5345" y="3926"/>
                </a:lnTo>
                <a:cubicBezTo>
                  <a:pt x="5362" y="3892"/>
                  <a:pt x="5419" y="3802"/>
                  <a:pt x="5413" y="3773"/>
                </a:cubicBezTo>
                <a:cubicBezTo>
                  <a:pt x="5408" y="3745"/>
                  <a:pt x="5402" y="3705"/>
                  <a:pt x="5391" y="3688"/>
                </a:cubicBezTo>
                <a:lnTo>
                  <a:pt x="5408" y="3671"/>
                </a:lnTo>
                <a:lnTo>
                  <a:pt x="5425" y="3660"/>
                </a:lnTo>
                <a:cubicBezTo>
                  <a:pt x="5448" y="3636"/>
                  <a:pt x="5444" y="3624"/>
                  <a:pt x="5413" y="3624"/>
                </a:cubicBezTo>
                <a:cubicBezTo>
                  <a:pt x="5406" y="3624"/>
                  <a:pt x="5399" y="3625"/>
                  <a:pt x="5391" y="3626"/>
                </a:cubicBezTo>
                <a:lnTo>
                  <a:pt x="5373" y="3580"/>
                </a:lnTo>
                <a:lnTo>
                  <a:pt x="5373" y="3575"/>
                </a:lnTo>
                <a:cubicBezTo>
                  <a:pt x="5373" y="3563"/>
                  <a:pt x="5402" y="3552"/>
                  <a:pt x="5419" y="3546"/>
                </a:cubicBezTo>
                <a:cubicBezTo>
                  <a:pt x="5430" y="3546"/>
                  <a:pt x="5425" y="3512"/>
                  <a:pt x="5413" y="3501"/>
                </a:cubicBezTo>
                <a:cubicBezTo>
                  <a:pt x="5410" y="3494"/>
                  <a:pt x="5415" y="3489"/>
                  <a:pt x="5427" y="3489"/>
                </a:cubicBezTo>
                <a:cubicBezTo>
                  <a:pt x="5435" y="3489"/>
                  <a:pt x="5446" y="3491"/>
                  <a:pt x="5459" y="3495"/>
                </a:cubicBezTo>
                <a:lnTo>
                  <a:pt x="5464" y="3506"/>
                </a:lnTo>
                <a:cubicBezTo>
                  <a:pt x="5498" y="3558"/>
                  <a:pt x="5544" y="3563"/>
                  <a:pt x="5583" y="3563"/>
                </a:cubicBezTo>
                <a:cubicBezTo>
                  <a:pt x="5596" y="3563"/>
                  <a:pt x="5609" y="3552"/>
                  <a:pt x="5619" y="3552"/>
                </a:cubicBezTo>
                <a:cubicBezTo>
                  <a:pt x="5626" y="3552"/>
                  <a:pt x="5632" y="3558"/>
                  <a:pt x="5634" y="3580"/>
                </a:cubicBezTo>
                <a:cubicBezTo>
                  <a:pt x="5634" y="3609"/>
                  <a:pt x="5626" y="3614"/>
                  <a:pt x="5615" y="3614"/>
                </a:cubicBezTo>
                <a:cubicBezTo>
                  <a:pt x="5607" y="3614"/>
                  <a:pt x="5598" y="3612"/>
                  <a:pt x="5590" y="3612"/>
                </a:cubicBezTo>
                <a:cubicBezTo>
                  <a:pt x="5586" y="3612"/>
                  <a:pt x="5582" y="3612"/>
                  <a:pt x="5578" y="3614"/>
                </a:cubicBezTo>
                <a:lnTo>
                  <a:pt x="5572" y="3620"/>
                </a:lnTo>
                <a:cubicBezTo>
                  <a:pt x="5567" y="3625"/>
                  <a:pt x="5615" y="3677"/>
                  <a:pt x="5647" y="3677"/>
                </a:cubicBezTo>
                <a:cubicBezTo>
                  <a:pt x="5653" y="3677"/>
                  <a:pt x="5658" y="3676"/>
                  <a:pt x="5663" y="3671"/>
                </a:cubicBezTo>
                <a:cubicBezTo>
                  <a:pt x="5668" y="3667"/>
                  <a:pt x="5672" y="3665"/>
                  <a:pt x="5676" y="3665"/>
                </a:cubicBezTo>
                <a:cubicBezTo>
                  <a:pt x="5693" y="3665"/>
                  <a:pt x="5696" y="3704"/>
                  <a:pt x="5691" y="3728"/>
                </a:cubicBezTo>
                <a:cubicBezTo>
                  <a:pt x="5691" y="3750"/>
                  <a:pt x="5703" y="3779"/>
                  <a:pt x="5725" y="3784"/>
                </a:cubicBezTo>
                <a:lnTo>
                  <a:pt x="5731" y="3796"/>
                </a:lnTo>
                <a:lnTo>
                  <a:pt x="5771" y="3853"/>
                </a:lnTo>
                <a:cubicBezTo>
                  <a:pt x="5801" y="3848"/>
                  <a:pt x="5863" y="3829"/>
                  <a:pt x="5888" y="3829"/>
                </a:cubicBezTo>
                <a:cubicBezTo>
                  <a:pt x="5891" y="3829"/>
                  <a:pt x="5894" y="3829"/>
                  <a:pt x="5895" y="3830"/>
                </a:cubicBezTo>
                <a:cubicBezTo>
                  <a:pt x="5897" y="3830"/>
                  <a:pt x="5898" y="3830"/>
                  <a:pt x="5900" y="3830"/>
                </a:cubicBezTo>
                <a:cubicBezTo>
                  <a:pt x="5917" y="3830"/>
                  <a:pt x="5948" y="3799"/>
                  <a:pt x="5964" y="3762"/>
                </a:cubicBezTo>
                <a:lnTo>
                  <a:pt x="5952" y="3745"/>
                </a:lnTo>
                <a:cubicBezTo>
                  <a:pt x="5918" y="3660"/>
                  <a:pt x="5981" y="3620"/>
                  <a:pt x="5986" y="3558"/>
                </a:cubicBezTo>
                <a:cubicBezTo>
                  <a:pt x="6003" y="3558"/>
                  <a:pt x="6026" y="3569"/>
                  <a:pt x="6032" y="3586"/>
                </a:cubicBezTo>
                <a:lnTo>
                  <a:pt x="6026" y="3597"/>
                </a:lnTo>
                <a:lnTo>
                  <a:pt x="6026" y="3609"/>
                </a:lnTo>
                <a:cubicBezTo>
                  <a:pt x="6015" y="3620"/>
                  <a:pt x="6054" y="3648"/>
                  <a:pt x="6071" y="3654"/>
                </a:cubicBezTo>
                <a:cubicBezTo>
                  <a:pt x="6088" y="3660"/>
                  <a:pt x="6128" y="3665"/>
                  <a:pt x="6156" y="3665"/>
                </a:cubicBezTo>
                <a:lnTo>
                  <a:pt x="6173" y="3688"/>
                </a:lnTo>
                <a:cubicBezTo>
                  <a:pt x="6179" y="3705"/>
                  <a:pt x="6213" y="3711"/>
                  <a:pt x="6185" y="3745"/>
                </a:cubicBezTo>
                <a:cubicBezTo>
                  <a:pt x="6162" y="3779"/>
                  <a:pt x="6185" y="3802"/>
                  <a:pt x="6202" y="3824"/>
                </a:cubicBezTo>
                <a:cubicBezTo>
                  <a:pt x="6209" y="3834"/>
                  <a:pt x="6217" y="3839"/>
                  <a:pt x="6224" y="3839"/>
                </a:cubicBezTo>
                <a:cubicBezTo>
                  <a:pt x="6234" y="3839"/>
                  <a:pt x="6243" y="3831"/>
                  <a:pt x="6253" y="3819"/>
                </a:cubicBezTo>
                <a:lnTo>
                  <a:pt x="6259" y="3813"/>
                </a:lnTo>
                <a:cubicBezTo>
                  <a:pt x="6264" y="3810"/>
                  <a:pt x="6271" y="3809"/>
                  <a:pt x="6278" y="3809"/>
                </a:cubicBezTo>
                <a:cubicBezTo>
                  <a:pt x="6284" y="3809"/>
                  <a:pt x="6290" y="3810"/>
                  <a:pt x="6293" y="3813"/>
                </a:cubicBezTo>
                <a:lnTo>
                  <a:pt x="6293" y="3819"/>
                </a:lnTo>
                <a:cubicBezTo>
                  <a:pt x="6310" y="3847"/>
                  <a:pt x="6321" y="3881"/>
                  <a:pt x="6338" y="3898"/>
                </a:cubicBezTo>
                <a:lnTo>
                  <a:pt x="6344" y="3909"/>
                </a:lnTo>
                <a:cubicBezTo>
                  <a:pt x="6372" y="3887"/>
                  <a:pt x="6440" y="3853"/>
                  <a:pt x="6497" y="3830"/>
                </a:cubicBezTo>
                <a:lnTo>
                  <a:pt x="6554" y="3870"/>
                </a:lnTo>
                <a:lnTo>
                  <a:pt x="6565" y="3875"/>
                </a:lnTo>
                <a:cubicBezTo>
                  <a:pt x="6582" y="3864"/>
                  <a:pt x="6593" y="3830"/>
                  <a:pt x="6588" y="3807"/>
                </a:cubicBezTo>
                <a:lnTo>
                  <a:pt x="6599" y="3784"/>
                </a:lnTo>
                <a:lnTo>
                  <a:pt x="6616" y="3762"/>
                </a:lnTo>
                <a:cubicBezTo>
                  <a:pt x="6619" y="3754"/>
                  <a:pt x="6622" y="3751"/>
                  <a:pt x="6624" y="3751"/>
                </a:cubicBezTo>
                <a:cubicBezTo>
                  <a:pt x="6630" y="3751"/>
                  <a:pt x="6632" y="3777"/>
                  <a:pt x="6627" y="3819"/>
                </a:cubicBezTo>
                <a:lnTo>
                  <a:pt x="6684" y="3750"/>
                </a:lnTo>
                <a:lnTo>
                  <a:pt x="6690" y="3745"/>
                </a:lnTo>
                <a:cubicBezTo>
                  <a:pt x="6718" y="3767"/>
                  <a:pt x="6724" y="3824"/>
                  <a:pt x="6713" y="3830"/>
                </a:cubicBezTo>
                <a:cubicBezTo>
                  <a:pt x="6707" y="3841"/>
                  <a:pt x="6724" y="3898"/>
                  <a:pt x="6735" y="3915"/>
                </a:cubicBezTo>
                <a:cubicBezTo>
                  <a:pt x="6741" y="3932"/>
                  <a:pt x="6701" y="3938"/>
                  <a:pt x="6684" y="3943"/>
                </a:cubicBezTo>
                <a:cubicBezTo>
                  <a:pt x="6667" y="3949"/>
                  <a:pt x="6599" y="3943"/>
                  <a:pt x="6588" y="3966"/>
                </a:cubicBezTo>
                <a:cubicBezTo>
                  <a:pt x="6582" y="3994"/>
                  <a:pt x="6656" y="3994"/>
                  <a:pt x="6673" y="4017"/>
                </a:cubicBezTo>
                <a:cubicBezTo>
                  <a:pt x="6683" y="4029"/>
                  <a:pt x="6693" y="4035"/>
                  <a:pt x="6704" y="4035"/>
                </a:cubicBezTo>
                <a:cubicBezTo>
                  <a:pt x="6718" y="4035"/>
                  <a:pt x="6731" y="4025"/>
                  <a:pt x="6741" y="4006"/>
                </a:cubicBezTo>
                <a:lnTo>
                  <a:pt x="6741" y="4011"/>
                </a:lnTo>
                <a:cubicBezTo>
                  <a:pt x="6756" y="4027"/>
                  <a:pt x="6770" y="4033"/>
                  <a:pt x="6782" y="4033"/>
                </a:cubicBezTo>
                <a:cubicBezTo>
                  <a:pt x="6806" y="4033"/>
                  <a:pt x="6824" y="4009"/>
                  <a:pt x="6843" y="3983"/>
                </a:cubicBezTo>
                <a:lnTo>
                  <a:pt x="6860" y="3966"/>
                </a:lnTo>
                <a:cubicBezTo>
                  <a:pt x="6883" y="3966"/>
                  <a:pt x="6934" y="3949"/>
                  <a:pt x="6968" y="3938"/>
                </a:cubicBezTo>
                <a:lnTo>
                  <a:pt x="6968" y="4006"/>
                </a:lnTo>
                <a:cubicBezTo>
                  <a:pt x="6968" y="4011"/>
                  <a:pt x="6985" y="4028"/>
                  <a:pt x="6991" y="4028"/>
                </a:cubicBezTo>
                <a:lnTo>
                  <a:pt x="7047" y="4028"/>
                </a:lnTo>
                <a:cubicBezTo>
                  <a:pt x="7056" y="4030"/>
                  <a:pt x="7065" y="4031"/>
                  <a:pt x="7073" y="4031"/>
                </a:cubicBezTo>
                <a:cubicBezTo>
                  <a:pt x="7121" y="4031"/>
                  <a:pt x="7153" y="4005"/>
                  <a:pt x="7144" y="4000"/>
                </a:cubicBezTo>
                <a:cubicBezTo>
                  <a:pt x="7132" y="3994"/>
                  <a:pt x="7098" y="3977"/>
                  <a:pt x="7070" y="3960"/>
                </a:cubicBezTo>
                <a:lnTo>
                  <a:pt x="7110" y="3926"/>
                </a:lnTo>
                <a:cubicBezTo>
                  <a:pt x="7132" y="3898"/>
                  <a:pt x="7138" y="3870"/>
                  <a:pt x="7138" y="3830"/>
                </a:cubicBezTo>
                <a:lnTo>
                  <a:pt x="7144" y="3796"/>
                </a:lnTo>
                <a:cubicBezTo>
                  <a:pt x="7147" y="3788"/>
                  <a:pt x="7151" y="3785"/>
                  <a:pt x="7157" y="3785"/>
                </a:cubicBezTo>
                <a:cubicBezTo>
                  <a:pt x="7173" y="3785"/>
                  <a:pt x="7197" y="3812"/>
                  <a:pt x="7217" y="3858"/>
                </a:cubicBezTo>
                <a:lnTo>
                  <a:pt x="7212" y="3921"/>
                </a:lnTo>
                <a:lnTo>
                  <a:pt x="7200" y="3983"/>
                </a:lnTo>
                <a:cubicBezTo>
                  <a:pt x="7240" y="4017"/>
                  <a:pt x="7320" y="4074"/>
                  <a:pt x="7342" y="4074"/>
                </a:cubicBezTo>
                <a:cubicBezTo>
                  <a:pt x="7365" y="4074"/>
                  <a:pt x="7405" y="4074"/>
                  <a:pt x="7433" y="4063"/>
                </a:cubicBezTo>
                <a:lnTo>
                  <a:pt x="7467" y="4085"/>
                </a:lnTo>
                <a:cubicBezTo>
                  <a:pt x="7470" y="4086"/>
                  <a:pt x="7472" y="4087"/>
                  <a:pt x="7475" y="4087"/>
                </a:cubicBezTo>
                <a:cubicBezTo>
                  <a:pt x="7497" y="4087"/>
                  <a:pt x="7528" y="4049"/>
                  <a:pt x="7558" y="4034"/>
                </a:cubicBezTo>
                <a:lnTo>
                  <a:pt x="7558" y="4028"/>
                </a:lnTo>
                <a:cubicBezTo>
                  <a:pt x="7567" y="4033"/>
                  <a:pt x="7603" y="4058"/>
                  <a:pt x="7619" y="4058"/>
                </a:cubicBezTo>
                <a:cubicBezTo>
                  <a:pt x="7623" y="4058"/>
                  <a:pt x="7626" y="4056"/>
                  <a:pt x="7626" y="4051"/>
                </a:cubicBezTo>
                <a:cubicBezTo>
                  <a:pt x="7625" y="4046"/>
                  <a:pt x="7625" y="4044"/>
                  <a:pt x="7626" y="4044"/>
                </a:cubicBezTo>
                <a:cubicBezTo>
                  <a:pt x="7632" y="4044"/>
                  <a:pt x="7657" y="4086"/>
                  <a:pt x="7679" y="4086"/>
                </a:cubicBezTo>
                <a:cubicBezTo>
                  <a:pt x="7680" y="4086"/>
                  <a:pt x="7682" y="4085"/>
                  <a:pt x="7683" y="4085"/>
                </a:cubicBezTo>
                <a:cubicBezTo>
                  <a:pt x="7711" y="4085"/>
                  <a:pt x="7739" y="4080"/>
                  <a:pt x="7751" y="4080"/>
                </a:cubicBezTo>
                <a:lnTo>
                  <a:pt x="7779" y="3989"/>
                </a:lnTo>
                <a:cubicBezTo>
                  <a:pt x="7785" y="3983"/>
                  <a:pt x="7791" y="3972"/>
                  <a:pt x="7796" y="3972"/>
                </a:cubicBezTo>
                <a:cubicBezTo>
                  <a:pt x="7799" y="3969"/>
                  <a:pt x="7803" y="3967"/>
                  <a:pt x="7808" y="3967"/>
                </a:cubicBezTo>
                <a:cubicBezTo>
                  <a:pt x="7812" y="3967"/>
                  <a:pt x="7816" y="3969"/>
                  <a:pt x="7819" y="3972"/>
                </a:cubicBezTo>
                <a:cubicBezTo>
                  <a:pt x="7819" y="3972"/>
                  <a:pt x="7825" y="3989"/>
                  <a:pt x="7819" y="3994"/>
                </a:cubicBezTo>
                <a:cubicBezTo>
                  <a:pt x="7813" y="4006"/>
                  <a:pt x="7791" y="4023"/>
                  <a:pt x="7825" y="4028"/>
                </a:cubicBezTo>
                <a:cubicBezTo>
                  <a:pt x="7825" y="4029"/>
                  <a:pt x="7826" y="4029"/>
                  <a:pt x="7826" y="4029"/>
                </a:cubicBezTo>
                <a:cubicBezTo>
                  <a:pt x="7834" y="4029"/>
                  <a:pt x="7853" y="4005"/>
                  <a:pt x="7853" y="4000"/>
                </a:cubicBezTo>
                <a:lnTo>
                  <a:pt x="7836" y="3921"/>
                </a:lnTo>
                <a:cubicBezTo>
                  <a:pt x="7851" y="3913"/>
                  <a:pt x="7868" y="3909"/>
                  <a:pt x="7883" y="3909"/>
                </a:cubicBezTo>
                <a:cubicBezTo>
                  <a:pt x="7912" y="3909"/>
                  <a:pt x="7936" y="3923"/>
                  <a:pt x="7944" y="3949"/>
                </a:cubicBezTo>
                <a:lnTo>
                  <a:pt x="7944" y="3977"/>
                </a:lnTo>
                <a:lnTo>
                  <a:pt x="7944" y="4017"/>
                </a:lnTo>
                <a:cubicBezTo>
                  <a:pt x="7927" y="4068"/>
                  <a:pt x="7978" y="4085"/>
                  <a:pt x="7989" y="4085"/>
                </a:cubicBezTo>
                <a:cubicBezTo>
                  <a:pt x="7991" y="4085"/>
                  <a:pt x="7993" y="4084"/>
                  <a:pt x="7995" y="4084"/>
                </a:cubicBezTo>
                <a:cubicBezTo>
                  <a:pt x="8015" y="4084"/>
                  <a:pt x="8060" y="4103"/>
                  <a:pt x="8080" y="4103"/>
                </a:cubicBezTo>
                <a:cubicBezTo>
                  <a:pt x="8082" y="4103"/>
                  <a:pt x="8084" y="4103"/>
                  <a:pt x="8086" y="4102"/>
                </a:cubicBezTo>
                <a:cubicBezTo>
                  <a:pt x="8103" y="4102"/>
                  <a:pt x="8154" y="4097"/>
                  <a:pt x="8199" y="4097"/>
                </a:cubicBezTo>
                <a:lnTo>
                  <a:pt x="8222" y="4119"/>
                </a:lnTo>
                <a:lnTo>
                  <a:pt x="8267" y="4165"/>
                </a:lnTo>
                <a:cubicBezTo>
                  <a:pt x="8276" y="4156"/>
                  <a:pt x="8283" y="4153"/>
                  <a:pt x="8288" y="4153"/>
                </a:cubicBezTo>
                <a:cubicBezTo>
                  <a:pt x="8301" y="4153"/>
                  <a:pt x="8305" y="4170"/>
                  <a:pt x="8301" y="4182"/>
                </a:cubicBezTo>
                <a:cubicBezTo>
                  <a:pt x="8295" y="4199"/>
                  <a:pt x="8267" y="4233"/>
                  <a:pt x="8244" y="4261"/>
                </a:cubicBezTo>
                <a:lnTo>
                  <a:pt x="8244" y="4306"/>
                </a:lnTo>
                <a:lnTo>
                  <a:pt x="8244" y="4323"/>
                </a:lnTo>
                <a:cubicBezTo>
                  <a:pt x="8240" y="4328"/>
                  <a:pt x="8235" y="4330"/>
                  <a:pt x="8232" y="4330"/>
                </a:cubicBezTo>
                <a:cubicBezTo>
                  <a:pt x="8213" y="4330"/>
                  <a:pt x="8206" y="4280"/>
                  <a:pt x="8210" y="4261"/>
                </a:cubicBezTo>
                <a:cubicBezTo>
                  <a:pt x="8210" y="4258"/>
                  <a:pt x="8209" y="4257"/>
                  <a:pt x="8207" y="4257"/>
                </a:cubicBezTo>
                <a:cubicBezTo>
                  <a:pt x="8191" y="4257"/>
                  <a:pt x="8137" y="4310"/>
                  <a:pt x="8142" y="4335"/>
                </a:cubicBezTo>
                <a:cubicBezTo>
                  <a:pt x="8148" y="4363"/>
                  <a:pt x="8120" y="4386"/>
                  <a:pt x="8080" y="4392"/>
                </a:cubicBezTo>
                <a:lnTo>
                  <a:pt x="8057" y="4375"/>
                </a:lnTo>
                <a:lnTo>
                  <a:pt x="8017" y="4346"/>
                </a:lnTo>
                <a:cubicBezTo>
                  <a:pt x="8000" y="4375"/>
                  <a:pt x="7995" y="4426"/>
                  <a:pt x="8012" y="4454"/>
                </a:cubicBezTo>
                <a:lnTo>
                  <a:pt x="8017" y="4488"/>
                </a:lnTo>
                <a:lnTo>
                  <a:pt x="8017" y="4511"/>
                </a:lnTo>
                <a:cubicBezTo>
                  <a:pt x="8017" y="4545"/>
                  <a:pt x="8012" y="4602"/>
                  <a:pt x="8006" y="4647"/>
                </a:cubicBezTo>
                <a:lnTo>
                  <a:pt x="7983" y="4670"/>
                </a:lnTo>
                <a:cubicBezTo>
                  <a:pt x="7983" y="4670"/>
                  <a:pt x="7961" y="4658"/>
                  <a:pt x="7949" y="4647"/>
                </a:cubicBezTo>
                <a:lnTo>
                  <a:pt x="7944" y="4636"/>
                </a:lnTo>
                <a:cubicBezTo>
                  <a:pt x="7942" y="4627"/>
                  <a:pt x="7938" y="4623"/>
                  <a:pt x="7933" y="4623"/>
                </a:cubicBezTo>
                <a:cubicBezTo>
                  <a:pt x="7923" y="4623"/>
                  <a:pt x="7908" y="4641"/>
                  <a:pt x="7904" y="4653"/>
                </a:cubicBezTo>
                <a:cubicBezTo>
                  <a:pt x="7903" y="4655"/>
                  <a:pt x="7901" y="4656"/>
                  <a:pt x="7899" y="4656"/>
                </a:cubicBezTo>
                <a:cubicBezTo>
                  <a:pt x="7887" y="4656"/>
                  <a:pt x="7858" y="4622"/>
                  <a:pt x="7853" y="4607"/>
                </a:cubicBezTo>
                <a:cubicBezTo>
                  <a:pt x="7852" y="4605"/>
                  <a:pt x="7850" y="4604"/>
                  <a:pt x="7849" y="4604"/>
                </a:cubicBezTo>
                <a:cubicBezTo>
                  <a:pt x="7838" y="4604"/>
                  <a:pt x="7826" y="4660"/>
                  <a:pt x="7842" y="4675"/>
                </a:cubicBezTo>
                <a:cubicBezTo>
                  <a:pt x="7853" y="4692"/>
                  <a:pt x="7870" y="4732"/>
                  <a:pt x="7876" y="4755"/>
                </a:cubicBezTo>
                <a:lnTo>
                  <a:pt x="7870" y="4760"/>
                </a:lnTo>
                <a:cubicBezTo>
                  <a:pt x="7863" y="4767"/>
                  <a:pt x="7856" y="4771"/>
                  <a:pt x="7849" y="4771"/>
                </a:cubicBezTo>
                <a:cubicBezTo>
                  <a:pt x="7839" y="4771"/>
                  <a:pt x="7830" y="4762"/>
                  <a:pt x="7830" y="4738"/>
                </a:cubicBezTo>
                <a:lnTo>
                  <a:pt x="7825" y="4670"/>
                </a:lnTo>
                <a:cubicBezTo>
                  <a:pt x="7819" y="4673"/>
                  <a:pt x="7813" y="4674"/>
                  <a:pt x="7808" y="4674"/>
                </a:cubicBezTo>
                <a:cubicBezTo>
                  <a:pt x="7782" y="4674"/>
                  <a:pt x="7762" y="4645"/>
                  <a:pt x="7762" y="4636"/>
                </a:cubicBezTo>
                <a:cubicBezTo>
                  <a:pt x="7756" y="4619"/>
                  <a:pt x="7711" y="4573"/>
                  <a:pt x="7711" y="4550"/>
                </a:cubicBezTo>
                <a:cubicBezTo>
                  <a:pt x="7717" y="4533"/>
                  <a:pt x="7745" y="4511"/>
                  <a:pt x="7756" y="4505"/>
                </a:cubicBezTo>
                <a:cubicBezTo>
                  <a:pt x="7768" y="4505"/>
                  <a:pt x="7774" y="4494"/>
                  <a:pt x="7774" y="4494"/>
                </a:cubicBezTo>
                <a:cubicBezTo>
                  <a:pt x="7774" y="4494"/>
                  <a:pt x="7739" y="4477"/>
                  <a:pt x="7728" y="4471"/>
                </a:cubicBezTo>
                <a:cubicBezTo>
                  <a:pt x="7719" y="4471"/>
                  <a:pt x="7695" y="4456"/>
                  <a:pt x="7686" y="4456"/>
                </a:cubicBezTo>
                <a:cubicBezTo>
                  <a:pt x="7684" y="4456"/>
                  <a:pt x="7683" y="4457"/>
                  <a:pt x="7683" y="4460"/>
                </a:cubicBezTo>
                <a:cubicBezTo>
                  <a:pt x="7677" y="4471"/>
                  <a:pt x="7666" y="4511"/>
                  <a:pt x="7660" y="4556"/>
                </a:cubicBezTo>
                <a:lnTo>
                  <a:pt x="7643" y="4573"/>
                </a:lnTo>
                <a:cubicBezTo>
                  <a:pt x="7634" y="4582"/>
                  <a:pt x="7622" y="4583"/>
                  <a:pt x="7608" y="4583"/>
                </a:cubicBezTo>
                <a:cubicBezTo>
                  <a:pt x="7600" y="4583"/>
                  <a:pt x="7593" y="4583"/>
                  <a:pt x="7586" y="4583"/>
                </a:cubicBezTo>
                <a:cubicBezTo>
                  <a:pt x="7578" y="4583"/>
                  <a:pt x="7571" y="4583"/>
                  <a:pt x="7564" y="4584"/>
                </a:cubicBezTo>
                <a:cubicBezTo>
                  <a:pt x="7552" y="4590"/>
                  <a:pt x="7541" y="4619"/>
                  <a:pt x="7530" y="4630"/>
                </a:cubicBezTo>
                <a:lnTo>
                  <a:pt x="7518" y="4636"/>
                </a:lnTo>
                <a:cubicBezTo>
                  <a:pt x="7509" y="4636"/>
                  <a:pt x="7462" y="4604"/>
                  <a:pt x="7437" y="4604"/>
                </a:cubicBezTo>
                <a:cubicBezTo>
                  <a:pt x="7430" y="4604"/>
                  <a:pt x="7424" y="4607"/>
                  <a:pt x="7422" y="4613"/>
                </a:cubicBezTo>
                <a:cubicBezTo>
                  <a:pt x="7414" y="4626"/>
                  <a:pt x="7403" y="4633"/>
                  <a:pt x="7391" y="4633"/>
                </a:cubicBezTo>
                <a:cubicBezTo>
                  <a:pt x="7378" y="4633"/>
                  <a:pt x="7363" y="4625"/>
                  <a:pt x="7348" y="4607"/>
                </a:cubicBezTo>
                <a:lnTo>
                  <a:pt x="7359" y="4516"/>
                </a:lnTo>
                <a:lnTo>
                  <a:pt x="7359" y="4505"/>
                </a:lnTo>
                <a:cubicBezTo>
                  <a:pt x="7356" y="4498"/>
                  <a:pt x="7346" y="4493"/>
                  <a:pt x="7336" y="4493"/>
                </a:cubicBezTo>
                <a:cubicBezTo>
                  <a:pt x="7330" y="4493"/>
                  <a:pt x="7324" y="4495"/>
                  <a:pt x="7320" y="4499"/>
                </a:cubicBezTo>
                <a:lnTo>
                  <a:pt x="7314" y="4511"/>
                </a:lnTo>
                <a:lnTo>
                  <a:pt x="7308" y="4528"/>
                </a:lnTo>
                <a:cubicBezTo>
                  <a:pt x="7308" y="4556"/>
                  <a:pt x="7286" y="4573"/>
                  <a:pt x="7257" y="4573"/>
                </a:cubicBezTo>
                <a:lnTo>
                  <a:pt x="7234" y="4579"/>
                </a:lnTo>
                <a:lnTo>
                  <a:pt x="7212" y="4584"/>
                </a:lnTo>
                <a:cubicBezTo>
                  <a:pt x="7200" y="4593"/>
                  <a:pt x="7191" y="4597"/>
                  <a:pt x="7183" y="4597"/>
                </a:cubicBezTo>
                <a:cubicBezTo>
                  <a:pt x="7175" y="4597"/>
                  <a:pt x="7169" y="4593"/>
                  <a:pt x="7166" y="4584"/>
                </a:cubicBezTo>
                <a:lnTo>
                  <a:pt x="7161" y="4573"/>
                </a:lnTo>
                <a:cubicBezTo>
                  <a:pt x="7155" y="4550"/>
                  <a:pt x="7138" y="4516"/>
                  <a:pt x="7144" y="4494"/>
                </a:cubicBezTo>
                <a:cubicBezTo>
                  <a:pt x="7154" y="4464"/>
                  <a:pt x="7172" y="4447"/>
                  <a:pt x="7199" y="4447"/>
                </a:cubicBezTo>
                <a:cubicBezTo>
                  <a:pt x="7203" y="4447"/>
                  <a:pt x="7207" y="4448"/>
                  <a:pt x="7212" y="4448"/>
                </a:cubicBezTo>
                <a:lnTo>
                  <a:pt x="7252" y="4454"/>
                </a:lnTo>
                <a:cubicBezTo>
                  <a:pt x="7297" y="4454"/>
                  <a:pt x="7297" y="4420"/>
                  <a:pt x="7286" y="4420"/>
                </a:cubicBezTo>
                <a:cubicBezTo>
                  <a:pt x="7274" y="4420"/>
                  <a:pt x="7225" y="4405"/>
                  <a:pt x="7187" y="4405"/>
                </a:cubicBezTo>
                <a:cubicBezTo>
                  <a:pt x="7168" y="4405"/>
                  <a:pt x="7151" y="4409"/>
                  <a:pt x="7144" y="4420"/>
                </a:cubicBezTo>
                <a:cubicBezTo>
                  <a:pt x="7121" y="4454"/>
                  <a:pt x="7104" y="4494"/>
                  <a:pt x="7104" y="4505"/>
                </a:cubicBezTo>
                <a:lnTo>
                  <a:pt x="7104" y="4516"/>
                </a:lnTo>
                <a:cubicBezTo>
                  <a:pt x="7104" y="4533"/>
                  <a:pt x="7110" y="4550"/>
                  <a:pt x="7115" y="4573"/>
                </a:cubicBezTo>
                <a:lnTo>
                  <a:pt x="7121" y="4590"/>
                </a:lnTo>
                <a:cubicBezTo>
                  <a:pt x="7125" y="4612"/>
                  <a:pt x="7103" y="4621"/>
                  <a:pt x="7084" y="4621"/>
                </a:cubicBezTo>
                <a:cubicBezTo>
                  <a:pt x="7079" y="4621"/>
                  <a:pt x="7074" y="4620"/>
                  <a:pt x="7070" y="4619"/>
                </a:cubicBezTo>
                <a:lnTo>
                  <a:pt x="7047" y="4619"/>
                </a:lnTo>
                <a:cubicBezTo>
                  <a:pt x="7030" y="4624"/>
                  <a:pt x="7019" y="4630"/>
                  <a:pt x="7008" y="4641"/>
                </a:cubicBezTo>
                <a:lnTo>
                  <a:pt x="6991" y="4636"/>
                </a:lnTo>
                <a:lnTo>
                  <a:pt x="6973" y="4636"/>
                </a:lnTo>
                <a:cubicBezTo>
                  <a:pt x="6956" y="4613"/>
                  <a:pt x="6934" y="4567"/>
                  <a:pt x="6928" y="4533"/>
                </a:cubicBezTo>
                <a:lnTo>
                  <a:pt x="6905" y="4511"/>
                </a:lnTo>
                <a:lnTo>
                  <a:pt x="6900" y="4505"/>
                </a:lnTo>
                <a:cubicBezTo>
                  <a:pt x="6905" y="4477"/>
                  <a:pt x="6854" y="4454"/>
                  <a:pt x="6837" y="4454"/>
                </a:cubicBezTo>
                <a:cubicBezTo>
                  <a:pt x="6815" y="4454"/>
                  <a:pt x="6786" y="4499"/>
                  <a:pt x="6781" y="4511"/>
                </a:cubicBezTo>
                <a:cubicBezTo>
                  <a:pt x="6775" y="4528"/>
                  <a:pt x="6820" y="4545"/>
                  <a:pt x="6843" y="4550"/>
                </a:cubicBezTo>
                <a:cubicBezTo>
                  <a:pt x="6860" y="4550"/>
                  <a:pt x="6866" y="4562"/>
                  <a:pt x="6854" y="4573"/>
                </a:cubicBezTo>
                <a:lnTo>
                  <a:pt x="6849" y="4584"/>
                </a:lnTo>
                <a:cubicBezTo>
                  <a:pt x="6849" y="4590"/>
                  <a:pt x="6781" y="4675"/>
                  <a:pt x="6775" y="4681"/>
                </a:cubicBezTo>
                <a:lnTo>
                  <a:pt x="6764" y="4687"/>
                </a:lnTo>
                <a:cubicBezTo>
                  <a:pt x="6752" y="4698"/>
                  <a:pt x="6735" y="4726"/>
                  <a:pt x="6718" y="4749"/>
                </a:cubicBezTo>
                <a:lnTo>
                  <a:pt x="6707" y="4726"/>
                </a:lnTo>
                <a:lnTo>
                  <a:pt x="6684" y="4698"/>
                </a:lnTo>
                <a:cubicBezTo>
                  <a:pt x="6680" y="4686"/>
                  <a:pt x="6674" y="4681"/>
                  <a:pt x="6668" y="4681"/>
                </a:cubicBezTo>
                <a:cubicBezTo>
                  <a:pt x="6652" y="4681"/>
                  <a:pt x="6635" y="4718"/>
                  <a:pt x="6639" y="4743"/>
                </a:cubicBezTo>
                <a:cubicBezTo>
                  <a:pt x="6644" y="4783"/>
                  <a:pt x="6656" y="4817"/>
                  <a:pt x="6661" y="4823"/>
                </a:cubicBezTo>
                <a:lnTo>
                  <a:pt x="6667" y="4817"/>
                </a:lnTo>
                <a:lnTo>
                  <a:pt x="6695" y="4817"/>
                </a:lnTo>
                <a:cubicBezTo>
                  <a:pt x="6698" y="4816"/>
                  <a:pt x="6701" y="4816"/>
                  <a:pt x="6703" y="4816"/>
                </a:cubicBezTo>
                <a:cubicBezTo>
                  <a:pt x="6726" y="4816"/>
                  <a:pt x="6705" y="4870"/>
                  <a:pt x="6690" y="4891"/>
                </a:cubicBezTo>
                <a:cubicBezTo>
                  <a:pt x="6678" y="4908"/>
                  <a:pt x="6673" y="4942"/>
                  <a:pt x="6684" y="4959"/>
                </a:cubicBezTo>
                <a:lnTo>
                  <a:pt x="6690" y="4970"/>
                </a:lnTo>
                <a:lnTo>
                  <a:pt x="6701" y="4982"/>
                </a:lnTo>
                <a:cubicBezTo>
                  <a:pt x="6718" y="4987"/>
                  <a:pt x="6724" y="5010"/>
                  <a:pt x="6724" y="5016"/>
                </a:cubicBezTo>
                <a:cubicBezTo>
                  <a:pt x="6718" y="5021"/>
                  <a:pt x="6684" y="5021"/>
                  <a:pt x="6673" y="5021"/>
                </a:cubicBezTo>
                <a:cubicBezTo>
                  <a:pt x="6656" y="5021"/>
                  <a:pt x="6656" y="5061"/>
                  <a:pt x="6661" y="5072"/>
                </a:cubicBezTo>
                <a:cubicBezTo>
                  <a:pt x="6673" y="5084"/>
                  <a:pt x="6701" y="5112"/>
                  <a:pt x="6735" y="5135"/>
                </a:cubicBezTo>
                <a:lnTo>
                  <a:pt x="6724" y="5192"/>
                </a:lnTo>
                <a:cubicBezTo>
                  <a:pt x="6724" y="5220"/>
                  <a:pt x="6724" y="5243"/>
                  <a:pt x="6724" y="5271"/>
                </a:cubicBezTo>
                <a:lnTo>
                  <a:pt x="6724" y="5311"/>
                </a:lnTo>
                <a:cubicBezTo>
                  <a:pt x="6752" y="5328"/>
                  <a:pt x="6803" y="5356"/>
                  <a:pt x="6837" y="5379"/>
                </a:cubicBezTo>
                <a:lnTo>
                  <a:pt x="6849" y="5299"/>
                </a:lnTo>
                <a:lnTo>
                  <a:pt x="6849" y="5265"/>
                </a:lnTo>
                <a:cubicBezTo>
                  <a:pt x="6877" y="5231"/>
                  <a:pt x="6894" y="5197"/>
                  <a:pt x="6877" y="5192"/>
                </a:cubicBezTo>
                <a:lnTo>
                  <a:pt x="6877" y="5192"/>
                </a:lnTo>
                <a:cubicBezTo>
                  <a:pt x="6865" y="5203"/>
                  <a:pt x="6853" y="5218"/>
                  <a:pt x="6841" y="5218"/>
                </a:cubicBezTo>
                <a:cubicBezTo>
                  <a:pt x="6836" y="5218"/>
                  <a:pt x="6831" y="5215"/>
                  <a:pt x="6826" y="5209"/>
                </a:cubicBezTo>
                <a:lnTo>
                  <a:pt x="6815" y="5192"/>
                </a:lnTo>
                <a:cubicBezTo>
                  <a:pt x="6820" y="5158"/>
                  <a:pt x="6871" y="5084"/>
                  <a:pt x="6894" y="5072"/>
                </a:cubicBezTo>
                <a:cubicBezTo>
                  <a:pt x="6898" y="5070"/>
                  <a:pt x="6901" y="5069"/>
                  <a:pt x="6904" y="5069"/>
                </a:cubicBezTo>
                <a:cubicBezTo>
                  <a:pt x="6923" y="5069"/>
                  <a:pt x="6940" y="5103"/>
                  <a:pt x="6945" y="5118"/>
                </a:cubicBezTo>
                <a:cubicBezTo>
                  <a:pt x="6945" y="5135"/>
                  <a:pt x="7002" y="5152"/>
                  <a:pt x="7019" y="5152"/>
                </a:cubicBezTo>
                <a:cubicBezTo>
                  <a:pt x="7042" y="5152"/>
                  <a:pt x="7087" y="5237"/>
                  <a:pt x="7104" y="5271"/>
                </a:cubicBezTo>
                <a:cubicBezTo>
                  <a:pt x="7110" y="5277"/>
                  <a:pt x="7121" y="5294"/>
                  <a:pt x="7127" y="5311"/>
                </a:cubicBezTo>
                <a:lnTo>
                  <a:pt x="7161" y="5305"/>
                </a:lnTo>
                <a:cubicBezTo>
                  <a:pt x="7138" y="5265"/>
                  <a:pt x="7110" y="5226"/>
                  <a:pt x="7098" y="5214"/>
                </a:cubicBezTo>
                <a:lnTo>
                  <a:pt x="7093" y="5203"/>
                </a:lnTo>
                <a:cubicBezTo>
                  <a:pt x="7087" y="5192"/>
                  <a:pt x="7093" y="5169"/>
                  <a:pt x="7098" y="5163"/>
                </a:cubicBezTo>
                <a:cubicBezTo>
                  <a:pt x="7102" y="5157"/>
                  <a:pt x="7111" y="5154"/>
                  <a:pt x="7118" y="5154"/>
                </a:cubicBezTo>
                <a:cubicBezTo>
                  <a:pt x="7123" y="5154"/>
                  <a:pt x="7127" y="5155"/>
                  <a:pt x="7127" y="5158"/>
                </a:cubicBezTo>
                <a:cubicBezTo>
                  <a:pt x="7155" y="5203"/>
                  <a:pt x="7206" y="5214"/>
                  <a:pt x="7223" y="5277"/>
                </a:cubicBezTo>
                <a:cubicBezTo>
                  <a:pt x="7229" y="5294"/>
                  <a:pt x="7263" y="5305"/>
                  <a:pt x="7280" y="5322"/>
                </a:cubicBezTo>
                <a:cubicBezTo>
                  <a:pt x="7286" y="5322"/>
                  <a:pt x="7286" y="5339"/>
                  <a:pt x="7286" y="5345"/>
                </a:cubicBezTo>
                <a:cubicBezTo>
                  <a:pt x="7280" y="5356"/>
                  <a:pt x="7269" y="5373"/>
                  <a:pt x="7263" y="5373"/>
                </a:cubicBezTo>
                <a:lnTo>
                  <a:pt x="7240" y="5373"/>
                </a:lnTo>
                <a:cubicBezTo>
                  <a:pt x="7212" y="5362"/>
                  <a:pt x="7172" y="5345"/>
                  <a:pt x="7138" y="5333"/>
                </a:cubicBezTo>
                <a:lnTo>
                  <a:pt x="7138" y="5333"/>
                </a:lnTo>
                <a:cubicBezTo>
                  <a:pt x="7155" y="5367"/>
                  <a:pt x="7178" y="5402"/>
                  <a:pt x="7195" y="5436"/>
                </a:cubicBezTo>
                <a:lnTo>
                  <a:pt x="7144" y="5458"/>
                </a:lnTo>
                <a:lnTo>
                  <a:pt x="7104" y="5470"/>
                </a:lnTo>
                <a:cubicBezTo>
                  <a:pt x="7098" y="5447"/>
                  <a:pt x="7087" y="5402"/>
                  <a:pt x="7087" y="5373"/>
                </a:cubicBezTo>
                <a:lnTo>
                  <a:pt x="7087" y="5345"/>
                </a:lnTo>
                <a:cubicBezTo>
                  <a:pt x="7087" y="5333"/>
                  <a:pt x="7093" y="5322"/>
                  <a:pt x="7098" y="5316"/>
                </a:cubicBezTo>
                <a:cubicBezTo>
                  <a:pt x="7093" y="5311"/>
                  <a:pt x="7087" y="5311"/>
                  <a:pt x="7081" y="5311"/>
                </a:cubicBezTo>
                <a:lnTo>
                  <a:pt x="7076" y="5311"/>
                </a:lnTo>
                <a:lnTo>
                  <a:pt x="7070" y="5322"/>
                </a:lnTo>
                <a:cubicBezTo>
                  <a:pt x="7069" y="5323"/>
                  <a:pt x="7068" y="5324"/>
                  <a:pt x="7066" y="5324"/>
                </a:cubicBezTo>
                <a:cubicBezTo>
                  <a:pt x="7053" y="5324"/>
                  <a:pt x="7024" y="5274"/>
                  <a:pt x="7013" y="5248"/>
                </a:cubicBezTo>
                <a:cubicBezTo>
                  <a:pt x="7011" y="5240"/>
                  <a:pt x="7005" y="5237"/>
                  <a:pt x="6996" y="5237"/>
                </a:cubicBezTo>
                <a:cubicBezTo>
                  <a:pt x="6980" y="5237"/>
                  <a:pt x="6956" y="5249"/>
                  <a:pt x="6945" y="5260"/>
                </a:cubicBezTo>
                <a:cubicBezTo>
                  <a:pt x="6934" y="5277"/>
                  <a:pt x="6939" y="5294"/>
                  <a:pt x="6973" y="5305"/>
                </a:cubicBezTo>
                <a:lnTo>
                  <a:pt x="6985" y="5311"/>
                </a:lnTo>
                <a:lnTo>
                  <a:pt x="6996" y="5316"/>
                </a:lnTo>
                <a:cubicBezTo>
                  <a:pt x="7008" y="5333"/>
                  <a:pt x="7008" y="5356"/>
                  <a:pt x="6996" y="5367"/>
                </a:cubicBezTo>
                <a:lnTo>
                  <a:pt x="6979" y="5373"/>
                </a:lnTo>
                <a:lnTo>
                  <a:pt x="6962" y="5384"/>
                </a:lnTo>
                <a:cubicBezTo>
                  <a:pt x="6960" y="5385"/>
                  <a:pt x="6957" y="5386"/>
                  <a:pt x="6954" y="5386"/>
                </a:cubicBezTo>
                <a:cubicBezTo>
                  <a:pt x="6935" y="5386"/>
                  <a:pt x="6904" y="5372"/>
                  <a:pt x="6894" y="5362"/>
                </a:cubicBezTo>
                <a:cubicBezTo>
                  <a:pt x="6893" y="5360"/>
                  <a:pt x="6891" y="5360"/>
                  <a:pt x="6889" y="5360"/>
                </a:cubicBezTo>
                <a:cubicBezTo>
                  <a:pt x="6875" y="5360"/>
                  <a:pt x="6848" y="5392"/>
                  <a:pt x="6843" y="5407"/>
                </a:cubicBezTo>
                <a:cubicBezTo>
                  <a:pt x="6835" y="5422"/>
                  <a:pt x="6820" y="5427"/>
                  <a:pt x="6809" y="5427"/>
                </a:cubicBezTo>
                <a:cubicBezTo>
                  <a:pt x="6804" y="5427"/>
                  <a:pt x="6799" y="5426"/>
                  <a:pt x="6798" y="5424"/>
                </a:cubicBezTo>
                <a:cubicBezTo>
                  <a:pt x="6792" y="5419"/>
                  <a:pt x="6764" y="5373"/>
                  <a:pt x="6735" y="5322"/>
                </a:cubicBezTo>
                <a:lnTo>
                  <a:pt x="6718" y="5424"/>
                </a:lnTo>
                <a:cubicBezTo>
                  <a:pt x="6713" y="5439"/>
                  <a:pt x="6683" y="5466"/>
                  <a:pt x="6668" y="5466"/>
                </a:cubicBezTo>
                <a:cubicBezTo>
                  <a:pt x="6665" y="5466"/>
                  <a:pt x="6663" y="5465"/>
                  <a:pt x="6661" y="5464"/>
                </a:cubicBezTo>
                <a:lnTo>
                  <a:pt x="6639" y="5453"/>
                </a:lnTo>
                <a:cubicBezTo>
                  <a:pt x="6636" y="5452"/>
                  <a:pt x="6634" y="5452"/>
                  <a:pt x="6632" y="5452"/>
                </a:cubicBezTo>
                <a:cubicBezTo>
                  <a:pt x="6612" y="5452"/>
                  <a:pt x="6593" y="5474"/>
                  <a:pt x="6593" y="5509"/>
                </a:cubicBezTo>
                <a:lnTo>
                  <a:pt x="6605" y="5526"/>
                </a:lnTo>
                <a:lnTo>
                  <a:pt x="6639" y="5577"/>
                </a:lnTo>
                <a:cubicBezTo>
                  <a:pt x="6634" y="5579"/>
                  <a:pt x="6630" y="5580"/>
                  <a:pt x="6625" y="5580"/>
                </a:cubicBezTo>
                <a:cubicBezTo>
                  <a:pt x="6597" y="5580"/>
                  <a:pt x="6576" y="5552"/>
                  <a:pt x="6571" y="5532"/>
                </a:cubicBezTo>
                <a:cubicBezTo>
                  <a:pt x="6571" y="5515"/>
                  <a:pt x="6497" y="5509"/>
                  <a:pt x="6469" y="5509"/>
                </a:cubicBezTo>
                <a:cubicBezTo>
                  <a:pt x="6466" y="5510"/>
                  <a:pt x="6464" y="5510"/>
                  <a:pt x="6462" y="5510"/>
                </a:cubicBezTo>
                <a:cubicBezTo>
                  <a:pt x="6439" y="5510"/>
                  <a:pt x="6435" y="5480"/>
                  <a:pt x="6440" y="5464"/>
                </a:cubicBezTo>
                <a:cubicBezTo>
                  <a:pt x="6446" y="5453"/>
                  <a:pt x="6406" y="5430"/>
                  <a:pt x="6349" y="5424"/>
                </a:cubicBezTo>
                <a:lnTo>
                  <a:pt x="6321" y="5492"/>
                </a:lnTo>
                <a:cubicBezTo>
                  <a:pt x="6321" y="5492"/>
                  <a:pt x="6304" y="5481"/>
                  <a:pt x="6293" y="5475"/>
                </a:cubicBezTo>
                <a:lnTo>
                  <a:pt x="6270" y="5475"/>
                </a:lnTo>
                <a:cubicBezTo>
                  <a:pt x="6248" y="5470"/>
                  <a:pt x="6242" y="5418"/>
                  <a:pt x="6256" y="5418"/>
                </a:cubicBezTo>
                <a:cubicBezTo>
                  <a:pt x="6257" y="5418"/>
                  <a:pt x="6258" y="5418"/>
                  <a:pt x="6259" y="5419"/>
                </a:cubicBezTo>
                <a:cubicBezTo>
                  <a:pt x="6260" y="5419"/>
                  <a:pt x="6261" y="5419"/>
                  <a:pt x="6263" y="5419"/>
                </a:cubicBezTo>
                <a:cubicBezTo>
                  <a:pt x="6277" y="5419"/>
                  <a:pt x="6286" y="5392"/>
                  <a:pt x="6276" y="5350"/>
                </a:cubicBezTo>
                <a:lnTo>
                  <a:pt x="6276" y="5350"/>
                </a:lnTo>
                <a:lnTo>
                  <a:pt x="6236" y="5402"/>
                </a:lnTo>
                <a:cubicBezTo>
                  <a:pt x="6233" y="5407"/>
                  <a:pt x="6221" y="5414"/>
                  <a:pt x="6208" y="5414"/>
                </a:cubicBezTo>
                <a:cubicBezTo>
                  <a:pt x="6194" y="5414"/>
                  <a:pt x="6179" y="5404"/>
                  <a:pt x="6179" y="5367"/>
                </a:cubicBezTo>
                <a:cubicBezTo>
                  <a:pt x="6179" y="5356"/>
                  <a:pt x="6168" y="5345"/>
                  <a:pt x="6162" y="5345"/>
                </a:cubicBezTo>
                <a:lnTo>
                  <a:pt x="6151" y="5356"/>
                </a:lnTo>
                <a:cubicBezTo>
                  <a:pt x="6148" y="5358"/>
                  <a:pt x="6145" y="5358"/>
                  <a:pt x="6143" y="5358"/>
                </a:cubicBezTo>
                <a:cubicBezTo>
                  <a:pt x="6135" y="5358"/>
                  <a:pt x="6130" y="5352"/>
                  <a:pt x="6134" y="5339"/>
                </a:cubicBezTo>
                <a:lnTo>
                  <a:pt x="6128" y="5328"/>
                </a:lnTo>
                <a:cubicBezTo>
                  <a:pt x="6122" y="5311"/>
                  <a:pt x="6100" y="5299"/>
                  <a:pt x="6094" y="5282"/>
                </a:cubicBezTo>
                <a:lnTo>
                  <a:pt x="6083" y="5209"/>
                </a:lnTo>
                <a:cubicBezTo>
                  <a:pt x="6051" y="5191"/>
                  <a:pt x="6017" y="5182"/>
                  <a:pt x="5989" y="5182"/>
                </a:cubicBezTo>
                <a:cubicBezTo>
                  <a:pt x="5972" y="5182"/>
                  <a:pt x="5957" y="5185"/>
                  <a:pt x="5947" y="5192"/>
                </a:cubicBezTo>
                <a:lnTo>
                  <a:pt x="5924" y="5209"/>
                </a:lnTo>
                <a:cubicBezTo>
                  <a:pt x="5918" y="5209"/>
                  <a:pt x="5895" y="5192"/>
                  <a:pt x="5890" y="5175"/>
                </a:cubicBezTo>
                <a:lnTo>
                  <a:pt x="5890" y="5169"/>
                </a:lnTo>
                <a:cubicBezTo>
                  <a:pt x="5901" y="5141"/>
                  <a:pt x="5861" y="5124"/>
                  <a:pt x="5844" y="5124"/>
                </a:cubicBezTo>
                <a:cubicBezTo>
                  <a:pt x="5827" y="5124"/>
                  <a:pt x="5833" y="5010"/>
                  <a:pt x="5850" y="5004"/>
                </a:cubicBezTo>
                <a:cubicBezTo>
                  <a:pt x="5867" y="4999"/>
                  <a:pt x="5895" y="4976"/>
                  <a:pt x="5912" y="4959"/>
                </a:cubicBezTo>
                <a:lnTo>
                  <a:pt x="5912" y="4959"/>
                </a:lnTo>
                <a:cubicBezTo>
                  <a:pt x="5895" y="4976"/>
                  <a:pt x="5884" y="4999"/>
                  <a:pt x="5884" y="5010"/>
                </a:cubicBezTo>
                <a:cubicBezTo>
                  <a:pt x="5884" y="5016"/>
                  <a:pt x="5890" y="5038"/>
                  <a:pt x="5901" y="5044"/>
                </a:cubicBezTo>
                <a:lnTo>
                  <a:pt x="5907" y="5038"/>
                </a:lnTo>
                <a:lnTo>
                  <a:pt x="5941" y="5010"/>
                </a:lnTo>
                <a:cubicBezTo>
                  <a:pt x="5957" y="5024"/>
                  <a:pt x="5971" y="5031"/>
                  <a:pt x="5981" y="5031"/>
                </a:cubicBezTo>
                <a:cubicBezTo>
                  <a:pt x="5991" y="5031"/>
                  <a:pt x="5998" y="5022"/>
                  <a:pt x="5998" y="5004"/>
                </a:cubicBezTo>
                <a:lnTo>
                  <a:pt x="6009" y="4987"/>
                </a:lnTo>
                <a:cubicBezTo>
                  <a:pt x="6015" y="4970"/>
                  <a:pt x="6037" y="4965"/>
                  <a:pt x="6049" y="4948"/>
                </a:cubicBezTo>
                <a:cubicBezTo>
                  <a:pt x="6066" y="4919"/>
                  <a:pt x="6077" y="4885"/>
                  <a:pt x="6094" y="4863"/>
                </a:cubicBezTo>
                <a:lnTo>
                  <a:pt x="6111" y="4840"/>
                </a:lnTo>
                <a:cubicBezTo>
                  <a:pt x="6134" y="4817"/>
                  <a:pt x="6168" y="4783"/>
                  <a:pt x="6173" y="4777"/>
                </a:cubicBezTo>
                <a:cubicBezTo>
                  <a:pt x="6175" y="4776"/>
                  <a:pt x="6177" y="4775"/>
                  <a:pt x="6179" y="4775"/>
                </a:cubicBezTo>
                <a:cubicBezTo>
                  <a:pt x="6185" y="4775"/>
                  <a:pt x="6194" y="4780"/>
                  <a:pt x="6202" y="4789"/>
                </a:cubicBezTo>
                <a:lnTo>
                  <a:pt x="6202" y="4800"/>
                </a:lnTo>
                <a:lnTo>
                  <a:pt x="6202" y="4823"/>
                </a:lnTo>
                <a:cubicBezTo>
                  <a:pt x="6191" y="4845"/>
                  <a:pt x="6122" y="4897"/>
                  <a:pt x="6105" y="4919"/>
                </a:cubicBezTo>
                <a:cubicBezTo>
                  <a:pt x="6094" y="4948"/>
                  <a:pt x="6077" y="5010"/>
                  <a:pt x="6071" y="5061"/>
                </a:cubicBezTo>
                <a:lnTo>
                  <a:pt x="6043" y="5089"/>
                </a:lnTo>
                <a:cubicBezTo>
                  <a:pt x="6043" y="5089"/>
                  <a:pt x="6043" y="5112"/>
                  <a:pt x="6049" y="5118"/>
                </a:cubicBezTo>
                <a:cubicBezTo>
                  <a:pt x="6054" y="5129"/>
                  <a:pt x="6071" y="5129"/>
                  <a:pt x="6077" y="5135"/>
                </a:cubicBezTo>
                <a:lnTo>
                  <a:pt x="6083" y="5146"/>
                </a:lnTo>
                <a:cubicBezTo>
                  <a:pt x="6083" y="5151"/>
                  <a:pt x="6088" y="5153"/>
                  <a:pt x="6095" y="5153"/>
                </a:cubicBezTo>
                <a:cubicBezTo>
                  <a:pt x="6115" y="5153"/>
                  <a:pt x="6152" y="5140"/>
                  <a:pt x="6168" y="5124"/>
                </a:cubicBezTo>
                <a:cubicBezTo>
                  <a:pt x="6185" y="5106"/>
                  <a:pt x="6213" y="5050"/>
                  <a:pt x="6219" y="5044"/>
                </a:cubicBezTo>
                <a:cubicBezTo>
                  <a:pt x="6225" y="5033"/>
                  <a:pt x="6264" y="5033"/>
                  <a:pt x="6276" y="5033"/>
                </a:cubicBezTo>
                <a:cubicBezTo>
                  <a:pt x="6279" y="5034"/>
                  <a:pt x="6283" y="5035"/>
                  <a:pt x="6287" y="5035"/>
                </a:cubicBezTo>
                <a:cubicBezTo>
                  <a:pt x="6298" y="5035"/>
                  <a:pt x="6313" y="5030"/>
                  <a:pt x="6321" y="5021"/>
                </a:cubicBezTo>
                <a:lnTo>
                  <a:pt x="6327" y="5010"/>
                </a:lnTo>
                <a:cubicBezTo>
                  <a:pt x="6332" y="4999"/>
                  <a:pt x="6344" y="4993"/>
                  <a:pt x="6355" y="4993"/>
                </a:cubicBezTo>
                <a:cubicBezTo>
                  <a:pt x="6361" y="4993"/>
                  <a:pt x="6372" y="5016"/>
                  <a:pt x="6372" y="5021"/>
                </a:cubicBezTo>
                <a:lnTo>
                  <a:pt x="6366" y="5055"/>
                </a:lnTo>
                <a:cubicBezTo>
                  <a:pt x="6355" y="5089"/>
                  <a:pt x="6383" y="5118"/>
                  <a:pt x="6400" y="5118"/>
                </a:cubicBezTo>
                <a:cubicBezTo>
                  <a:pt x="6412" y="5118"/>
                  <a:pt x="6406" y="5033"/>
                  <a:pt x="6423" y="5027"/>
                </a:cubicBezTo>
                <a:cubicBezTo>
                  <a:pt x="6434" y="5016"/>
                  <a:pt x="6423" y="4993"/>
                  <a:pt x="6412" y="4987"/>
                </a:cubicBezTo>
                <a:cubicBezTo>
                  <a:pt x="6400" y="4982"/>
                  <a:pt x="6412" y="4925"/>
                  <a:pt x="6423" y="4902"/>
                </a:cubicBezTo>
                <a:cubicBezTo>
                  <a:pt x="6426" y="4890"/>
                  <a:pt x="6435" y="4886"/>
                  <a:pt x="6442" y="4886"/>
                </a:cubicBezTo>
                <a:cubicBezTo>
                  <a:pt x="6449" y="4886"/>
                  <a:pt x="6455" y="4888"/>
                  <a:pt x="6457" y="4891"/>
                </a:cubicBezTo>
                <a:cubicBezTo>
                  <a:pt x="6463" y="4897"/>
                  <a:pt x="6491" y="4942"/>
                  <a:pt x="6497" y="4959"/>
                </a:cubicBezTo>
                <a:cubicBezTo>
                  <a:pt x="6503" y="4982"/>
                  <a:pt x="6525" y="4993"/>
                  <a:pt x="6548" y="4993"/>
                </a:cubicBezTo>
                <a:lnTo>
                  <a:pt x="6593" y="4993"/>
                </a:lnTo>
                <a:cubicBezTo>
                  <a:pt x="6595" y="4994"/>
                  <a:pt x="6597" y="4995"/>
                  <a:pt x="6598" y="4995"/>
                </a:cubicBezTo>
                <a:cubicBezTo>
                  <a:pt x="6617" y="4995"/>
                  <a:pt x="6593" y="4896"/>
                  <a:pt x="6572" y="4896"/>
                </a:cubicBezTo>
                <a:cubicBezTo>
                  <a:pt x="6572" y="4896"/>
                  <a:pt x="6571" y="4896"/>
                  <a:pt x="6571" y="4897"/>
                </a:cubicBezTo>
                <a:cubicBezTo>
                  <a:pt x="6569" y="4897"/>
                  <a:pt x="6568" y="4897"/>
                  <a:pt x="6566" y="4897"/>
                </a:cubicBezTo>
                <a:cubicBezTo>
                  <a:pt x="6542" y="4897"/>
                  <a:pt x="6544" y="4811"/>
                  <a:pt x="6571" y="4794"/>
                </a:cubicBezTo>
                <a:cubicBezTo>
                  <a:pt x="6599" y="4783"/>
                  <a:pt x="6582" y="4755"/>
                  <a:pt x="6565" y="4743"/>
                </a:cubicBezTo>
                <a:cubicBezTo>
                  <a:pt x="6554" y="4738"/>
                  <a:pt x="6508" y="4698"/>
                  <a:pt x="6497" y="4675"/>
                </a:cubicBezTo>
                <a:cubicBezTo>
                  <a:pt x="6494" y="4668"/>
                  <a:pt x="6486" y="4665"/>
                  <a:pt x="6476" y="4665"/>
                </a:cubicBezTo>
                <a:cubicBezTo>
                  <a:pt x="6464" y="4665"/>
                  <a:pt x="6449" y="4669"/>
                  <a:pt x="6440" y="4675"/>
                </a:cubicBezTo>
                <a:cubicBezTo>
                  <a:pt x="6429" y="4687"/>
                  <a:pt x="6457" y="4715"/>
                  <a:pt x="6463" y="4732"/>
                </a:cubicBezTo>
                <a:cubicBezTo>
                  <a:pt x="6463" y="4737"/>
                  <a:pt x="6458" y="4739"/>
                  <a:pt x="6451" y="4739"/>
                </a:cubicBezTo>
                <a:cubicBezTo>
                  <a:pt x="6436" y="4739"/>
                  <a:pt x="6410" y="4730"/>
                  <a:pt x="6395" y="4726"/>
                </a:cubicBezTo>
                <a:cubicBezTo>
                  <a:pt x="6378" y="4715"/>
                  <a:pt x="6304" y="4704"/>
                  <a:pt x="6293" y="4681"/>
                </a:cubicBezTo>
                <a:cubicBezTo>
                  <a:pt x="6290" y="4677"/>
                  <a:pt x="6289" y="4675"/>
                  <a:pt x="6287" y="4675"/>
                </a:cubicBezTo>
                <a:cubicBezTo>
                  <a:pt x="6279" y="4675"/>
                  <a:pt x="6276" y="4709"/>
                  <a:pt x="6276" y="4732"/>
                </a:cubicBezTo>
                <a:cubicBezTo>
                  <a:pt x="6276" y="4739"/>
                  <a:pt x="6272" y="4742"/>
                  <a:pt x="6267" y="4742"/>
                </a:cubicBezTo>
                <a:cubicBezTo>
                  <a:pt x="6253" y="4742"/>
                  <a:pt x="6222" y="4716"/>
                  <a:pt x="6213" y="4704"/>
                </a:cubicBezTo>
                <a:cubicBezTo>
                  <a:pt x="6196" y="4687"/>
                  <a:pt x="6151" y="4647"/>
                  <a:pt x="6156" y="4630"/>
                </a:cubicBezTo>
                <a:cubicBezTo>
                  <a:pt x="6162" y="4619"/>
                  <a:pt x="6162" y="4573"/>
                  <a:pt x="6162" y="4533"/>
                </a:cubicBezTo>
                <a:lnTo>
                  <a:pt x="6139" y="4522"/>
                </a:lnTo>
                <a:lnTo>
                  <a:pt x="6128" y="4505"/>
                </a:lnTo>
                <a:cubicBezTo>
                  <a:pt x="6105" y="4511"/>
                  <a:pt x="6094" y="4579"/>
                  <a:pt x="6100" y="4602"/>
                </a:cubicBezTo>
                <a:cubicBezTo>
                  <a:pt x="6100" y="4614"/>
                  <a:pt x="6092" y="4619"/>
                  <a:pt x="6078" y="4619"/>
                </a:cubicBezTo>
                <a:cubicBezTo>
                  <a:pt x="6066" y="4619"/>
                  <a:pt x="6050" y="4615"/>
                  <a:pt x="6032" y="4607"/>
                </a:cubicBezTo>
                <a:lnTo>
                  <a:pt x="6003" y="4579"/>
                </a:lnTo>
                <a:lnTo>
                  <a:pt x="5975" y="4550"/>
                </a:lnTo>
                <a:cubicBezTo>
                  <a:pt x="5964" y="4567"/>
                  <a:pt x="5930" y="4607"/>
                  <a:pt x="5901" y="4636"/>
                </a:cubicBezTo>
                <a:lnTo>
                  <a:pt x="5907" y="4687"/>
                </a:lnTo>
                <a:lnTo>
                  <a:pt x="5907" y="4692"/>
                </a:lnTo>
                <a:cubicBezTo>
                  <a:pt x="5895" y="4692"/>
                  <a:pt x="5856" y="4664"/>
                  <a:pt x="5844" y="4647"/>
                </a:cubicBezTo>
                <a:cubicBezTo>
                  <a:pt x="5843" y="4646"/>
                  <a:pt x="5841" y="4645"/>
                  <a:pt x="5839" y="4645"/>
                </a:cubicBezTo>
                <a:cubicBezTo>
                  <a:pt x="5823" y="4645"/>
                  <a:pt x="5805" y="4688"/>
                  <a:pt x="5805" y="4704"/>
                </a:cubicBezTo>
                <a:cubicBezTo>
                  <a:pt x="5800" y="4716"/>
                  <a:pt x="5780" y="4723"/>
                  <a:pt x="5766" y="4723"/>
                </a:cubicBezTo>
                <a:cubicBezTo>
                  <a:pt x="5761" y="4723"/>
                  <a:pt x="5756" y="4722"/>
                  <a:pt x="5754" y="4721"/>
                </a:cubicBezTo>
                <a:cubicBezTo>
                  <a:pt x="5742" y="4721"/>
                  <a:pt x="5731" y="4749"/>
                  <a:pt x="5725" y="4783"/>
                </a:cubicBezTo>
                <a:lnTo>
                  <a:pt x="5691" y="4760"/>
                </a:lnTo>
                <a:cubicBezTo>
                  <a:pt x="5669" y="4743"/>
                  <a:pt x="5686" y="4715"/>
                  <a:pt x="5703" y="4698"/>
                </a:cubicBezTo>
                <a:cubicBezTo>
                  <a:pt x="5703" y="4692"/>
                  <a:pt x="5697" y="4675"/>
                  <a:pt x="5691" y="4664"/>
                </a:cubicBezTo>
                <a:lnTo>
                  <a:pt x="5657" y="4596"/>
                </a:lnTo>
                <a:cubicBezTo>
                  <a:pt x="5697" y="4590"/>
                  <a:pt x="5708" y="4567"/>
                  <a:pt x="5686" y="4550"/>
                </a:cubicBezTo>
                <a:lnTo>
                  <a:pt x="5686" y="4550"/>
                </a:lnTo>
                <a:lnTo>
                  <a:pt x="5663" y="4556"/>
                </a:lnTo>
                <a:cubicBezTo>
                  <a:pt x="5640" y="4562"/>
                  <a:pt x="5612" y="4584"/>
                  <a:pt x="5595" y="4613"/>
                </a:cubicBezTo>
                <a:lnTo>
                  <a:pt x="5589" y="4636"/>
                </a:lnTo>
                <a:cubicBezTo>
                  <a:pt x="5591" y="4646"/>
                  <a:pt x="5580" y="4652"/>
                  <a:pt x="5565" y="4652"/>
                </a:cubicBezTo>
                <a:cubicBezTo>
                  <a:pt x="5533" y="4652"/>
                  <a:pt x="5479" y="4629"/>
                  <a:pt x="5476" y="4590"/>
                </a:cubicBezTo>
                <a:cubicBezTo>
                  <a:pt x="5472" y="4549"/>
                  <a:pt x="5468" y="4535"/>
                  <a:pt x="5464" y="4535"/>
                </a:cubicBezTo>
                <a:cubicBezTo>
                  <a:pt x="5462" y="4535"/>
                  <a:pt x="5461" y="4539"/>
                  <a:pt x="5459" y="4545"/>
                </a:cubicBezTo>
                <a:cubicBezTo>
                  <a:pt x="5459" y="4556"/>
                  <a:pt x="5447" y="4562"/>
                  <a:pt x="5431" y="4562"/>
                </a:cubicBezTo>
                <a:cubicBezTo>
                  <a:pt x="5422" y="4562"/>
                  <a:pt x="5412" y="4560"/>
                  <a:pt x="5402" y="4556"/>
                </a:cubicBezTo>
                <a:lnTo>
                  <a:pt x="5379" y="4545"/>
                </a:lnTo>
                <a:lnTo>
                  <a:pt x="5339" y="4522"/>
                </a:lnTo>
                <a:cubicBezTo>
                  <a:pt x="5334" y="4538"/>
                  <a:pt x="5331" y="4544"/>
                  <a:pt x="5328" y="4544"/>
                </a:cubicBezTo>
                <a:cubicBezTo>
                  <a:pt x="5323" y="4544"/>
                  <a:pt x="5324" y="4513"/>
                  <a:pt x="5328" y="4494"/>
                </a:cubicBezTo>
                <a:cubicBezTo>
                  <a:pt x="5331" y="4477"/>
                  <a:pt x="5323" y="4468"/>
                  <a:pt x="5307" y="4468"/>
                </a:cubicBezTo>
                <a:cubicBezTo>
                  <a:pt x="5295" y="4468"/>
                  <a:pt x="5279" y="4473"/>
                  <a:pt x="5260" y="4482"/>
                </a:cubicBezTo>
                <a:lnTo>
                  <a:pt x="5260" y="4556"/>
                </a:lnTo>
                <a:lnTo>
                  <a:pt x="5266" y="4596"/>
                </a:lnTo>
                <a:cubicBezTo>
                  <a:pt x="5238" y="4632"/>
                  <a:pt x="5211" y="4643"/>
                  <a:pt x="5199" y="4643"/>
                </a:cubicBezTo>
                <a:cubicBezTo>
                  <a:pt x="5195" y="4643"/>
                  <a:pt x="5193" y="4642"/>
                  <a:pt x="5192" y="4641"/>
                </a:cubicBezTo>
                <a:cubicBezTo>
                  <a:pt x="5192" y="4637"/>
                  <a:pt x="5159" y="4614"/>
                  <a:pt x="5131" y="4614"/>
                </a:cubicBezTo>
                <a:cubicBezTo>
                  <a:pt x="5125" y="4614"/>
                  <a:pt x="5118" y="4615"/>
                  <a:pt x="5112" y="4619"/>
                </a:cubicBezTo>
                <a:cubicBezTo>
                  <a:pt x="5090" y="4636"/>
                  <a:pt x="5050" y="4664"/>
                  <a:pt x="5039" y="4670"/>
                </a:cubicBezTo>
                <a:cubicBezTo>
                  <a:pt x="5038" y="4670"/>
                  <a:pt x="5038" y="4670"/>
                  <a:pt x="5038" y="4670"/>
                </a:cubicBezTo>
                <a:cubicBezTo>
                  <a:pt x="5029" y="4670"/>
                  <a:pt x="5068" y="4561"/>
                  <a:pt x="5084" y="4522"/>
                </a:cubicBezTo>
                <a:cubicBezTo>
                  <a:pt x="5095" y="4482"/>
                  <a:pt x="5118" y="4460"/>
                  <a:pt x="5130" y="4460"/>
                </a:cubicBezTo>
                <a:cubicBezTo>
                  <a:pt x="5130" y="4461"/>
                  <a:pt x="5131" y="4461"/>
                  <a:pt x="5132" y="4461"/>
                </a:cubicBezTo>
                <a:cubicBezTo>
                  <a:pt x="5137" y="4461"/>
                  <a:pt x="5142" y="4450"/>
                  <a:pt x="5147" y="4431"/>
                </a:cubicBezTo>
                <a:lnTo>
                  <a:pt x="5141" y="4426"/>
                </a:lnTo>
                <a:cubicBezTo>
                  <a:pt x="5124" y="4409"/>
                  <a:pt x="5101" y="4403"/>
                  <a:pt x="5095" y="4386"/>
                </a:cubicBezTo>
                <a:lnTo>
                  <a:pt x="5084" y="4369"/>
                </a:lnTo>
                <a:cubicBezTo>
                  <a:pt x="5089" y="4347"/>
                  <a:pt x="5062" y="4339"/>
                  <a:pt x="5045" y="4339"/>
                </a:cubicBezTo>
                <a:cubicBezTo>
                  <a:pt x="5040" y="4339"/>
                  <a:pt x="5036" y="4339"/>
                  <a:pt x="5033" y="4341"/>
                </a:cubicBezTo>
                <a:cubicBezTo>
                  <a:pt x="5022" y="4346"/>
                  <a:pt x="5005" y="4358"/>
                  <a:pt x="4999" y="4363"/>
                </a:cubicBezTo>
                <a:lnTo>
                  <a:pt x="4999" y="4369"/>
                </a:lnTo>
                <a:cubicBezTo>
                  <a:pt x="4993" y="4380"/>
                  <a:pt x="4993" y="4397"/>
                  <a:pt x="4999" y="4403"/>
                </a:cubicBezTo>
                <a:lnTo>
                  <a:pt x="5005" y="4409"/>
                </a:lnTo>
                <a:cubicBezTo>
                  <a:pt x="5022" y="4414"/>
                  <a:pt x="5050" y="4414"/>
                  <a:pt x="5078" y="4414"/>
                </a:cubicBezTo>
                <a:lnTo>
                  <a:pt x="5067" y="4454"/>
                </a:lnTo>
                <a:lnTo>
                  <a:pt x="5061" y="4477"/>
                </a:lnTo>
                <a:cubicBezTo>
                  <a:pt x="5033" y="4482"/>
                  <a:pt x="4925" y="4482"/>
                  <a:pt x="4914" y="4516"/>
                </a:cubicBezTo>
                <a:cubicBezTo>
                  <a:pt x="4908" y="4550"/>
                  <a:pt x="4959" y="4579"/>
                  <a:pt x="4982" y="4579"/>
                </a:cubicBezTo>
                <a:cubicBezTo>
                  <a:pt x="5010" y="4579"/>
                  <a:pt x="4982" y="4619"/>
                  <a:pt x="4965" y="4630"/>
                </a:cubicBezTo>
                <a:cubicBezTo>
                  <a:pt x="4954" y="4641"/>
                  <a:pt x="4971" y="4681"/>
                  <a:pt x="4988" y="4692"/>
                </a:cubicBezTo>
                <a:cubicBezTo>
                  <a:pt x="4999" y="4704"/>
                  <a:pt x="4982" y="4726"/>
                  <a:pt x="4976" y="4732"/>
                </a:cubicBezTo>
                <a:cubicBezTo>
                  <a:pt x="4971" y="4732"/>
                  <a:pt x="4920" y="4670"/>
                  <a:pt x="4908" y="4636"/>
                </a:cubicBezTo>
                <a:cubicBezTo>
                  <a:pt x="4903" y="4602"/>
                  <a:pt x="4863" y="4573"/>
                  <a:pt x="4851" y="4573"/>
                </a:cubicBezTo>
                <a:cubicBezTo>
                  <a:pt x="4840" y="4573"/>
                  <a:pt x="4829" y="4567"/>
                  <a:pt x="4823" y="4556"/>
                </a:cubicBezTo>
                <a:lnTo>
                  <a:pt x="4823" y="4550"/>
                </a:lnTo>
                <a:lnTo>
                  <a:pt x="4823" y="4477"/>
                </a:lnTo>
                <a:cubicBezTo>
                  <a:pt x="4839" y="4461"/>
                  <a:pt x="4854" y="4455"/>
                  <a:pt x="4869" y="4446"/>
                </a:cubicBezTo>
                <a:lnTo>
                  <a:pt x="4869" y="4446"/>
                </a:lnTo>
                <a:cubicBezTo>
                  <a:pt x="4863" y="4448"/>
                  <a:pt x="4853" y="4448"/>
                  <a:pt x="4840" y="4448"/>
                </a:cubicBezTo>
                <a:lnTo>
                  <a:pt x="4817" y="4454"/>
                </a:lnTo>
                <a:cubicBezTo>
                  <a:pt x="4797" y="4506"/>
                  <a:pt x="4752" y="4581"/>
                  <a:pt x="4732" y="4581"/>
                </a:cubicBezTo>
                <a:cubicBezTo>
                  <a:pt x="4730" y="4581"/>
                  <a:pt x="4728" y="4580"/>
                  <a:pt x="4727" y="4579"/>
                </a:cubicBezTo>
                <a:cubicBezTo>
                  <a:pt x="4726" y="4578"/>
                  <a:pt x="4725" y="4578"/>
                  <a:pt x="4724" y="4578"/>
                </a:cubicBezTo>
                <a:cubicBezTo>
                  <a:pt x="4716" y="4578"/>
                  <a:pt x="4716" y="4636"/>
                  <a:pt x="4725" y="4636"/>
                </a:cubicBezTo>
                <a:cubicBezTo>
                  <a:pt x="4726" y="4636"/>
                  <a:pt x="4726" y="4636"/>
                  <a:pt x="4727" y="4636"/>
                </a:cubicBezTo>
                <a:cubicBezTo>
                  <a:pt x="4738" y="4630"/>
                  <a:pt x="4783" y="4624"/>
                  <a:pt x="4823" y="4624"/>
                </a:cubicBezTo>
                <a:lnTo>
                  <a:pt x="4823" y="4658"/>
                </a:lnTo>
                <a:lnTo>
                  <a:pt x="4823" y="4692"/>
                </a:lnTo>
                <a:cubicBezTo>
                  <a:pt x="4812" y="4727"/>
                  <a:pt x="4792" y="4741"/>
                  <a:pt x="4777" y="4741"/>
                </a:cubicBezTo>
                <a:cubicBezTo>
                  <a:pt x="4770" y="4741"/>
                  <a:pt x="4764" y="4738"/>
                  <a:pt x="4761" y="4732"/>
                </a:cubicBezTo>
                <a:cubicBezTo>
                  <a:pt x="4744" y="4715"/>
                  <a:pt x="4647" y="4653"/>
                  <a:pt x="4613" y="4636"/>
                </a:cubicBezTo>
                <a:cubicBezTo>
                  <a:pt x="4588" y="4623"/>
                  <a:pt x="4556" y="4616"/>
                  <a:pt x="4529" y="4616"/>
                </a:cubicBezTo>
                <a:cubicBezTo>
                  <a:pt x="4521" y="4616"/>
                  <a:pt x="4512" y="4617"/>
                  <a:pt x="4505" y="4619"/>
                </a:cubicBezTo>
                <a:lnTo>
                  <a:pt x="4500" y="4567"/>
                </a:lnTo>
                <a:lnTo>
                  <a:pt x="4494" y="4505"/>
                </a:lnTo>
                <a:cubicBezTo>
                  <a:pt x="4492" y="4509"/>
                  <a:pt x="4490" y="4510"/>
                  <a:pt x="4487" y="4510"/>
                </a:cubicBezTo>
                <a:cubicBezTo>
                  <a:pt x="4469" y="4510"/>
                  <a:pt x="4444" y="4433"/>
                  <a:pt x="4449" y="4403"/>
                </a:cubicBezTo>
                <a:cubicBezTo>
                  <a:pt x="4449" y="4375"/>
                  <a:pt x="4420" y="4346"/>
                  <a:pt x="4381" y="4346"/>
                </a:cubicBezTo>
                <a:lnTo>
                  <a:pt x="4375" y="4346"/>
                </a:lnTo>
                <a:cubicBezTo>
                  <a:pt x="4371" y="4347"/>
                  <a:pt x="4368" y="4348"/>
                  <a:pt x="4364" y="4348"/>
                </a:cubicBezTo>
                <a:cubicBezTo>
                  <a:pt x="4361" y="4348"/>
                  <a:pt x="4358" y="4347"/>
                  <a:pt x="4356" y="4347"/>
                </a:cubicBezTo>
                <a:cubicBezTo>
                  <a:pt x="4342" y="4347"/>
                  <a:pt x="4330" y="4350"/>
                  <a:pt x="4330" y="4380"/>
                </a:cubicBezTo>
                <a:cubicBezTo>
                  <a:pt x="4330" y="4392"/>
                  <a:pt x="4352" y="4403"/>
                  <a:pt x="4364" y="4414"/>
                </a:cubicBezTo>
                <a:lnTo>
                  <a:pt x="4386" y="4443"/>
                </a:lnTo>
                <a:cubicBezTo>
                  <a:pt x="4398" y="4505"/>
                  <a:pt x="4375" y="4556"/>
                  <a:pt x="4335" y="4556"/>
                </a:cubicBezTo>
                <a:lnTo>
                  <a:pt x="4307" y="4539"/>
                </a:lnTo>
                <a:lnTo>
                  <a:pt x="4295" y="4533"/>
                </a:lnTo>
                <a:cubicBezTo>
                  <a:pt x="4291" y="4529"/>
                  <a:pt x="4286" y="4527"/>
                  <a:pt x="4280" y="4527"/>
                </a:cubicBezTo>
                <a:cubicBezTo>
                  <a:pt x="4267" y="4527"/>
                  <a:pt x="4253" y="4541"/>
                  <a:pt x="4244" y="4562"/>
                </a:cubicBezTo>
                <a:lnTo>
                  <a:pt x="4233" y="4584"/>
                </a:lnTo>
                <a:lnTo>
                  <a:pt x="4222" y="4596"/>
                </a:lnTo>
                <a:cubicBezTo>
                  <a:pt x="4205" y="4596"/>
                  <a:pt x="4188" y="4584"/>
                  <a:pt x="4188" y="4562"/>
                </a:cubicBezTo>
                <a:lnTo>
                  <a:pt x="4193" y="4545"/>
                </a:lnTo>
                <a:cubicBezTo>
                  <a:pt x="4205" y="4522"/>
                  <a:pt x="4222" y="4505"/>
                  <a:pt x="4233" y="4488"/>
                </a:cubicBezTo>
                <a:lnTo>
                  <a:pt x="4261" y="4454"/>
                </a:lnTo>
                <a:cubicBezTo>
                  <a:pt x="4258" y="4445"/>
                  <a:pt x="4255" y="4441"/>
                  <a:pt x="4251" y="4441"/>
                </a:cubicBezTo>
                <a:cubicBezTo>
                  <a:pt x="4237" y="4441"/>
                  <a:pt x="4222" y="4504"/>
                  <a:pt x="4199" y="4522"/>
                </a:cubicBezTo>
                <a:cubicBezTo>
                  <a:pt x="4171" y="4545"/>
                  <a:pt x="4137" y="4567"/>
                  <a:pt x="4120" y="4573"/>
                </a:cubicBezTo>
                <a:lnTo>
                  <a:pt x="4114" y="4562"/>
                </a:lnTo>
                <a:lnTo>
                  <a:pt x="4091" y="4522"/>
                </a:lnTo>
                <a:cubicBezTo>
                  <a:pt x="4069" y="4550"/>
                  <a:pt x="4040" y="4602"/>
                  <a:pt x="4029" y="4636"/>
                </a:cubicBezTo>
                <a:lnTo>
                  <a:pt x="4046" y="4670"/>
                </a:lnTo>
                <a:lnTo>
                  <a:pt x="4063" y="4692"/>
                </a:lnTo>
                <a:cubicBezTo>
                  <a:pt x="4080" y="4715"/>
                  <a:pt x="4046" y="4777"/>
                  <a:pt x="4034" y="4789"/>
                </a:cubicBezTo>
                <a:cubicBezTo>
                  <a:pt x="4017" y="4800"/>
                  <a:pt x="4034" y="4811"/>
                  <a:pt x="4063" y="4817"/>
                </a:cubicBezTo>
                <a:lnTo>
                  <a:pt x="4086" y="4806"/>
                </a:lnTo>
                <a:lnTo>
                  <a:pt x="4103" y="4806"/>
                </a:lnTo>
                <a:lnTo>
                  <a:pt x="4108" y="4817"/>
                </a:lnTo>
                <a:cubicBezTo>
                  <a:pt x="4108" y="4822"/>
                  <a:pt x="4065" y="4875"/>
                  <a:pt x="4041" y="4875"/>
                </a:cubicBezTo>
                <a:cubicBezTo>
                  <a:pt x="4038" y="4875"/>
                  <a:pt x="4036" y="4875"/>
                  <a:pt x="4034" y="4874"/>
                </a:cubicBezTo>
                <a:cubicBezTo>
                  <a:pt x="4012" y="4863"/>
                  <a:pt x="3966" y="4811"/>
                  <a:pt x="3955" y="4806"/>
                </a:cubicBezTo>
                <a:cubicBezTo>
                  <a:pt x="3938" y="4800"/>
                  <a:pt x="3921" y="4783"/>
                  <a:pt x="3910" y="4772"/>
                </a:cubicBezTo>
                <a:lnTo>
                  <a:pt x="3910" y="4760"/>
                </a:lnTo>
                <a:cubicBezTo>
                  <a:pt x="3910" y="4749"/>
                  <a:pt x="3927" y="4732"/>
                  <a:pt x="3932" y="4732"/>
                </a:cubicBezTo>
                <a:cubicBezTo>
                  <a:pt x="3936" y="4731"/>
                  <a:pt x="3940" y="4730"/>
                  <a:pt x="3945" y="4730"/>
                </a:cubicBezTo>
                <a:cubicBezTo>
                  <a:pt x="3953" y="4730"/>
                  <a:pt x="3961" y="4732"/>
                  <a:pt x="3970" y="4732"/>
                </a:cubicBezTo>
                <a:cubicBezTo>
                  <a:pt x="3978" y="4732"/>
                  <a:pt x="3986" y="4731"/>
                  <a:pt x="3995" y="4726"/>
                </a:cubicBezTo>
                <a:lnTo>
                  <a:pt x="4000" y="4726"/>
                </a:lnTo>
                <a:cubicBezTo>
                  <a:pt x="4011" y="4706"/>
                  <a:pt x="3922" y="4680"/>
                  <a:pt x="3893" y="4680"/>
                </a:cubicBezTo>
                <a:cubicBezTo>
                  <a:pt x="3891" y="4680"/>
                  <a:pt x="3888" y="4680"/>
                  <a:pt x="3887" y="4681"/>
                </a:cubicBezTo>
                <a:cubicBezTo>
                  <a:pt x="3876" y="4692"/>
                  <a:pt x="3864" y="4721"/>
                  <a:pt x="3864" y="4749"/>
                </a:cubicBezTo>
                <a:lnTo>
                  <a:pt x="3864" y="4777"/>
                </a:lnTo>
                <a:lnTo>
                  <a:pt x="3864" y="4840"/>
                </a:lnTo>
                <a:cubicBezTo>
                  <a:pt x="3819" y="4851"/>
                  <a:pt x="3813" y="4925"/>
                  <a:pt x="3836" y="4936"/>
                </a:cubicBezTo>
                <a:cubicBezTo>
                  <a:pt x="3848" y="4940"/>
                  <a:pt x="3868" y="4944"/>
                  <a:pt x="3887" y="4944"/>
                </a:cubicBezTo>
                <a:cubicBezTo>
                  <a:pt x="3895" y="4944"/>
                  <a:pt x="3903" y="4944"/>
                  <a:pt x="3910" y="4942"/>
                </a:cubicBezTo>
                <a:lnTo>
                  <a:pt x="3910" y="4936"/>
                </a:lnTo>
                <a:lnTo>
                  <a:pt x="3915" y="4857"/>
                </a:lnTo>
                <a:cubicBezTo>
                  <a:pt x="3949" y="4880"/>
                  <a:pt x="3989" y="4942"/>
                  <a:pt x="3989" y="4959"/>
                </a:cubicBezTo>
                <a:cubicBezTo>
                  <a:pt x="3989" y="4976"/>
                  <a:pt x="4034" y="4987"/>
                  <a:pt x="4046" y="4987"/>
                </a:cubicBezTo>
                <a:cubicBezTo>
                  <a:pt x="4063" y="4987"/>
                  <a:pt x="4103" y="4897"/>
                  <a:pt x="4137" y="4885"/>
                </a:cubicBezTo>
                <a:cubicBezTo>
                  <a:pt x="4144" y="4881"/>
                  <a:pt x="4151" y="4879"/>
                  <a:pt x="4156" y="4879"/>
                </a:cubicBezTo>
                <a:cubicBezTo>
                  <a:pt x="4169" y="4879"/>
                  <a:pt x="4173" y="4894"/>
                  <a:pt x="4165" y="4919"/>
                </a:cubicBezTo>
                <a:lnTo>
                  <a:pt x="4159" y="4942"/>
                </a:lnTo>
                <a:lnTo>
                  <a:pt x="4154" y="4953"/>
                </a:lnTo>
                <a:cubicBezTo>
                  <a:pt x="4158" y="4960"/>
                  <a:pt x="4169" y="4960"/>
                  <a:pt x="4180" y="4960"/>
                </a:cubicBezTo>
                <a:cubicBezTo>
                  <a:pt x="4184" y="4960"/>
                  <a:pt x="4189" y="4960"/>
                  <a:pt x="4193" y="4960"/>
                </a:cubicBezTo>
                <a:cubicBezTo>
                  <a:pt x="4209" y="4960"/>
                  <a:pt x="4225" y="4962"/>
                  <a:pt x="4227" y="4976"/>
                </a:cubicBezTo>
                <a:cubicBezTo>
                  <a:pt x="4236" y="4999"/>
                  <a:pt x="4278" y="5035"/>
                  <a:pt x="4300" y="5035"/>
                </a:cubicBezTo>
                <a:cubicBezTo>
                  <a:pt x="4306" y="5035"/>
                  <a:pt x="4310" y="5033"/>
                  <a:pt x="4312" y="5027"/>
                </a:cubicBezTo>
                <a:cubicBezTo>
                  <a:pt x="4330" y="5004"/>
                  <a:pt x="4307" y="4936"/>
                  <a:pt x="4295" y="4919"/>
                </a:cubicBezTo>
                <a:cubicBezTo>
                  <a:pt x="4289" y="4913"/>
                  <a:pt x="4291" y="4909"/>
                  <a:pt x="4297" y="4909"/>
                </a:cubicBezTo>
                <a:cubicBezTo>
                  <a:pt x="4306" y="4909"/>
                  <a:pt x="4325" y="4917"/>
                  <a:pt x="4335" y="4931"/>
                </a:cubicBezTo>
                <a:cubicBezTo>
                  <a:pt x="4347" y="4959"/>
                  <a:pt x="4364" y="4982"/>
                  <a:pt x="4369" y="4982"/>
                </a:cubicBezTo>
                <a:cubicBezTo>
                  <a:pt x="4375" y="4982"/>
                  <a:pt x="4364" y="4919"/>
                  <a:pt x="4358" y="4891"/>
                </a:cubicBezTo>
                <a:cubicBezTo>
                  <a:pt x="4356" y="4885"/>
                  <a:pt x="4356" y="4883"/>
                  <a:pt x="4359" y="4883"/>
                </a:cubicBezTo>
                <a:cubicBezTo>
                  <a:pt x="4371" y="4883"/>
                  <a:pt x="4418" y="4924"/>
                  <a:pt x="4432" y="4942"/>
                </a:cubicBezTo>
                <a:cubicBezTo>
                  <a:pt x="4449" y="4965"/>
                  <a:pt x="4534" y="4987"/>
                  <a:pt x="4562" y="4987"/>
                </a:cubicBezTo>
                <a:cubicBezTo>
                  <a:pt x="4585" y="4987"/>
                  <a:pt x="4625" y="4993"/>
                  <a:pt x="4647" y="4999"/>
                </a:cubicBezTo>
                <a:lnTo>
                  <a:pt x="4647" y="5010"/>
                </a:lnTo>
                <a:cubicBezTo>
                  <a:pt x="4647" y="5039"/>
                  <a:pt x="4655" y="5051"/>
                  <a:pt x="4671" y="5051"/>
                </a:cubicBezTo>
                <a:cubicBezTo>
                  <a:pt x="4674" y="5051"/>
                  <a:pt x="4678" y="5051"/>
                  <a:pt x="4681" y="5050"/>
                </a:cubicBezTo>
                <a:lnTo>
                  <a:pt x="4698" y="5044"/>
                </a:lnTo>
                <a:cubicBezTo>
                  <a:pt x="4715" y="5044"/>
                  <a:pt x="4749" y="5027"/>
                  <a:pt x="4761" y="5016"/>
                </a:cubicBezTo>
                <a:cubicBezTo>
                  <a:pt x="4766" y="5010"/>
                  <a:pt x="4710" y="4976"/>
                  <a:pt x="4687" y="4965"/>
                </a:cubicBezTo>
                <a:cubicBezTo>
                  <a:pt x="4664" y="4953"/>
                  <a:pt x="4693" y="4863"/>
                  <a:pt x="4693" y="4828"/>
                </a:cubicBezTo>
                <a:cubicBezTo>
                  <a:pt x="4690" y="4815"/>
                  <a:pt x="4691" y="4809"/>
                  <a:pt x="4693" y="4809"/>
                </a:cubicBezTo>
                <a:cubicBezTo>
                  <a:pt x="4697" y="4809"/>
                  <a:pt x="4705" y="4825"/>
                  <a:pt x="4715" y="4857"/>
                </a:cubicBezTo>
                <a:lnTo>
                  <a:pt x="4727" y="4902"/>
                </a:lnTo>
                <a:lnTo>
                  <a:pt x="4727" y="4919"/>
                </a:lnTo>
                <a:cubicBezTo>
                  <a:pt x="4734" y="4924"/>
                  <a:pt x="4740" y="4926"/>
                  <a:pt x="4747" y="4926"/>
                </a:cubicBezTo>
                <a:cubicBezTo>
                  <a:pt x="4762" y="4926"/>
                  <a:pt x="4774" y="4916"/>
                  <a:pt x="4778" y="4908"/>
                </a:cubicBezTo>
                <a:cubicBezTo>
                  <a:pt x="4783" y="4902"/>
                  <a:pt x="4789" y="4874"/>
                  <a:pt x="4795" y="4851"/>
                </a:cubicBezTo>
                <a:lnTo>
                  <a:pt x="4806" y="4834"/>
                </a:lnTo>
                <a:cubicBezTo>
                  <a:pt x="4806" y="4831"/>
                  <a:pt x="4814" y="4828"/>
                  <a:pt x="4821" y="4828"/>
                </a:cubicBezTo>
                <a:cubicBezTo>
                  <a:pt x="4827" y="4828"/>
                  <a:pt x="4832" y="4829"/>
                  <a:pt x="4834" y="4834"/>
                </a:cubicBezTo>
                <a:lnTo>
                  <a:pt x="4840" y="4840"/>
                </a:lnTo>
                <a:cubicBezTo>
                  <a:pt x="4846" y="4857"/>
                  <a:pt x="4823" y="4931"/>
                  <a:pt x="4829" y="4953"/>
                </a:cubicBezTo>
                <a:cubicBezTo>
                  <a:pt x="4834" y="4976"/>
                  <a:pt x="4829" y="5010"/>
                  <a:pt x="4823" y="5033"/>
                </a:cubicBezTo>
                <a:lnTo>
                  <a:pt x="4823" y="5038"/>
                </a:lnTo>
                <a:lnTo>
                  <a:pt x="4840" y="5067"/>
                </a:lnTo>
                <a:cubicBezTo>
                  <a:pt x="4859" y="5048"/>
                  <a:pt x="4889" y="5037"/>
                  <a:pt x="4922" y="5037"/>
                </a:cubicBezTo>
                <a:cubicBezTo>
                  <a:pt x="4929" y="5037"/>
                  <a:pt x="4935" y="5037"/>
                  <a:pt x="4942" y="5038"/>
                </a:cubicBezTo>
                <a:lnTo>
                  <a:pt x="4942" y="5078"/>
                </a:lnTo>
                <a:lnTo>
                  <a:pt x="4942" y="5152"/>
                </a:lnTo>
                <a:cubicBezTo>
                  <a:pt x="4936" y="5142"/>
                  <a:pt x="4926" y="5139"/>
                  <a:pt x="4914" y="5139"/>
                </a:cubicBezTo>
                <a:cubicBezTo>
                  <a:pt x="4884" y="5139"/>
                  <a:pt x="4844" y="5158"/>
                  <a:pt x="4818" y="5158"/>
                </a:cubicBezTo>
                <a:cubicBezTo>
                  <a:pt x="4816" y="5158"/>
                  <a:pt x="4814" y="5158"/>
                  <a:pt x="4812" y="5158"/>
                </a:cubicBezTo>
                <a:cubicBezTo>
                  <a:pt x="4783" y="5152"/>
                  <a:pt x="4704" y="5146"/>
                  <a:pt x="4681" y="5146"/>
                </a:cubicBezTo>
                <a:cubicBezTo>
                  <a:pt x="4659" y="5146"/>
                  <a:pt x="4659" y="5203"/>
                  <a:pt x="4664" y="5220"/>
                </a:cubicBezTo>
                <a:cubicBezTo>
                  <a:pt x="4670" y="5237"/>
                  <a:pt x="4625" y="5299"/>
                  <a:pt x="4608" y="5305"/>
                </a:cubicBezTo>
                <a:cubicBezTo>
                  <a:pt x="4585" y="5305"/>
                  <a:pt x="4528" y="5333"/>
                  <a:pt x="4505" y="5333"/>
                </a:cubicBezTo>
                <a:cubicBezTo>
                  <a:pt x="4488" y="5328"/>
                  <a:pt x="4511" y="5288"/>
                  <a:pt x="4522" y="5277"/>
                </a:cubicBezTo>
                <a:cubicBezTo>
                  <a:pt x="4535" y="5268"/>
                  <a:pt x="4497" y="5244"/>
                  <a:pt x="4470" y="5244"/>
                </a:cubicBezTo>
                <a:cubicBezTo>
                  <a:pt x="4461" y="5244"/>
                  <a:pt x="4453" y="5247"/>
                  <a:pt x="4449" y="5254"/>
                </a:cubicBezTo>
                <a:cubicBezTo>
                  <a:pt x="4441" y="5270"/>
                  <a:pt x="4426" y="5276"/>
                  <a:pt x="4412" y="5276"/>
                </a:cubicBezTo>
                <a:cubicBezTo>
                  <a:pt x="4396" y="5276"/>
                  <a:pt x="4381" y="5269"/>
                  <a:pt x="4375" y="5260"/>
                </a:cubicBezTo>
                <a:cubicBezTo>
                  <a:pt x="4372" y="5257"/>
                  <a:pt x="4369" y="5255"/>
                  <a:pt x="4366" y="5255"/>
                </a:cubicBezTo>
                <a:cubicBezTo>
                  <a:pt x="4358" y="5255"/>
                  <a:pt x="4352" y="5267"/>
                  <a:pt x="4352" y="5288"/>
                </a:cubicBezTo>
                <a:lnTo>
                  <a:pt x="4352" y="5305"/>
                </a:lnTo>
                <a:lnTo>
                  <a:pt x="4358" y="5328"/>
                </a:lnTo>
                <a:cubicBezTo>
                  <a:pt x="4369" y="5356"/>
                  <a:pt x="4352" y="5407"/>
                  <a:pt x="4347" y="5419"/>
                </a:cubicBezTo>
                <a:cubicBezTo>
                  <a:pt x="4335" y="5430"/>
                  <a:pt x="4347" y="5430"/>
                  <a:pt x="4364" y="5430"/>
                </a:cubicBezTo>
                <a:lnTo>
                  <a:pt x="4375" y="5436"/>
                </a:lnTo>
                <a:cubicBezTo>
                  <a:pt x="4391" y="5449"/>
                  <a:pt x="4404" y="5458"/>
                  <a:pt x="4415" y="5458"/>
                </a:cubicBezTo>
                <a:cubicBezTo>
                  <a:pt x="4427" y="5458"/>
                  <a:pt x="4437" y="5448"/>
                  <a:pt x="4449" y="5424"/>
                </a:cubicBezTo>
                <a:cubicBezTo>
                  <a:pt x="4458" y="5409"/>
                  <a:pt x="4470" y="5402"/>
                  <a:pt x="4480" y="5402"/>
                </a:cubicBezTo>
                <a:cubicBezTo>
                  <a:pt x="4489" y="5402"/>
                  <a:pt x="4497" y="5408"/>
                  <a:pt x="4500" y="5419"/>
                </a:cubicBezTo>
                <a:lnTo>
                  <a:pt x="4505" y="5492"/>
                </a:lnTo>
                <a:cubicBezTo>
                  <a:pt x="4539" y="5475"/>
                  <a:pt x="4585" y="5447"/>
                  <a:pt x="4613" y="5430"/>
                </a:cubicBezTo>
                <a:lnTo>
                  <a:pt x="4630" y="5441"/>
                </a:lnTo>
                <a:cubicBezTo>
                  <a:pt x="4647" y="5447"/>
                  <a:pt x="4653" y="5487"/>
                  <a:pt x="4670" y="5509"/>
                </a:cubicBezTo>
                <a:lnTo>
                  <a:pt x="4670" y="5515"/>
                </a:lnTo>
                <a:cubicBezTo>
                  <a:pt x="4671" y="5516"/>
                  <a:pt x="4671" y="5516"/>
                  <a:pt x="4672" y="5516"/>
                </a:cubicBezTo>
                <a:cubicBezTo>
                  <a:pt x="4687" y="5516"/>
                  <a:pt x="4739" y="5423"/>
                  <a:pt x="4766" y="5396"/>
                </a:cubicBezTo>
                <a:cubicBezTo>
                  <a:pt x="4800" y="5367"/>
                  <a:pt x="4795" y="5322"/>
                  <a:pt x="4783" y="5316"/>
                </a:cubicBezTo>
                <a:cubicBezTo>
                  <a:pt x="4766" y="5311"/>
                  <a:pt x="4744" y="5288"/>
                  <a:pt x="4727" y="5271"/>
                </a:cubicBezTo>
                <a:lnTo>
                  <a:pt x="4727" y="5248"/>
                </a:lnTo>
                <a:lnTo>
                  <a:pt x="4721" y="5226"/>
                </a:lnTo>
                <a:cubicBezTo>
                  <a:pt x="4726" y="5218"/>
                  <a:pt x="4734" y="5215"/>
                  <a:pt x="4743" y="5215"/>
                </a:cubicBezTo>
                <a:cubicBezTo>
                  <a:pt x="4768" y="5215"/>
                  <a:pt x="4805" y="5237"/>
                  <a:pt x="4817" y="5254"/>
                </a:cubicBezTo>
                <a:cubicBezTo>
                  <a:pt x="4820" y="5257"/>
                  <a:pt x="4823" y="5259"/>
                  <a:pt x="4826" y="5259"/>
                </a:cubicBezTo>
                <a:cubicBezTo>
                  <a:pt x="4846" y="5259"/>
                  <a:pt x="4876" y="5209"/>
                  <a:pt x="4886" y="5180"/>
                </a:cubicBezTo>
                <a:cubicBezTo>
                  <a:pt x="4886" y="5178"/>
                  <a:pt x="4887" y="5177"/>
                  <a:pt x="4888" y="5177"/>
                </a:cubicBezTo>
                <a:cubicBezTo>
                  <a:pt x="4900" y="5177"/>
                  <a:pt x="4916" y="5314"/>
                  <a:pt x="4880" y="5356"/>
                </a:cubicBezTo>
                <a:cubicBezTo>
                  <a:pt x="4853" y="5391"/>
                  <a:pt x="4858" y="5413"/>
                  <a:pt x="4885" y="5413"/>
                </a:cubicBezTo>
                <a:cubicBezTo>
                  <a:pt x="4893" y="5413"/>
                  <a:pt x="4902" y="5411"/>
                  <a:pt x="4914" y="5407"/>
                </a:cubicBezTo>
                <a:lnTo>
                  <a:pt x="4999" y="5407"/>
                </a:lnTo>
                <a:cubicBezTo>
                  <a:pt x="5003" y="5408"/>
                  <a:pt x="5007" y="5409"/>
                  <a:pt x="5011" y="5409"/>
                </a:cubicBezTo>
                <a:cubicBezTo>
                  <a:pt x="5058" y="5409"/>
                  <a:pt x="5072" y="5314"/>
                  <a:pt x="5061" y="5282"/>
                </a:cubicBezTo>
                <a:cubicBezTo>
                  <a:pt x="5050" y="5243"/>
                  <a:pt x="5039" y="5169"/>
                  <a:pt x="5033" y="5152"/>
                </a:cubicBezTo>
                <a:cubicBezTo>
                  <a:pt x="5033" y="5135"/>
                  <a:pt x="5010" y="5055"/>
                  <a:pt x="5022" y="5044"/>
                </a:cubicBezTo>
                <a:cubicBezTo>
                  <a:pt x="5033" y="5038"/>
                  <a:pt x="5022" y="4970"/>
                  <a:pt x="5016" y="4948"/>
                </a:cubicBezTo>
                <a:cubicBezTo>
                  <a:pt x="5005" y="4925"/>
                  <a:pt x="4999" y="4902"/>
                  <a:pt x="5005" y="4897"/>
                </a:cubicBezTo>
                <a:lnTo>
                  <a:pt x="5005" y="4891"/>
                </a:lnTo>
                <a:lnTo>
                  <a:pt x="5027" y="4868"/>
                </a:lnTo>
                <a:cubicBezTo>
                  <a:pt x="5034" y="4863"/>
                  <a:pt x="5042" y="4860"/>
                  <a:pt x="5049" y="4860"/>
                </a:cubicBezTo>
                <a:cubicBezTo>
                  <a:pt x="5066" y="4860"/>
                  <a:pt x="5082" y="4873"/>
                  <a:pt x="5090" y="4897"/>
                </a:cubicBezTo>
                <a:lnTo>
                  <a:pt x="5073" y="4936"/>
                </a:lnTo>
                <a:lnTo>
                  <a:pt x="5067" y="4953"/>
                </a:lnTo>
                <a:cubicBezTo>
                  <a:pt x="5084" y="4987"/>
                  <a:pt x="5107" y="5021"/>
                  <a:pt x="5112" y="5021"/>
                </a:cubicBezTo>
                <a:lnTo>
                  <a:pt x="5141" y="5021"/>
                </a:lnTo>
                <a:cubicBezTo>
                  <a:pt x="5146" y="5019"/>
                  <a:pt x="5151" y="5018"/>
                  <a:pt x="5156" y="5018"/>
                </a:cubicBezTo>
                <a:cubicBezTo>
                  <a:pt x="5175" y="5018"/>
                  <a:pt x="5185" y="5036"/>
                  <a:pt x="5181" y="5050"/>
                </a:cubicBezTo>
                <a:cubicBezTo>
                  <a:pt x="5172" y="5062"/>
                  <a:pt x="5179" y="5071"/>
                  <a:pt x="5192" y="5071"/>
                </a:cubicBezTo>
                <a:cubicBezTo>
                  <a:pt x="5197" y="5071"/>
                  <a:pt x="5203" y="5070"/>
                  <a:pt x="5209" y="5067"/>
                </a:cubicBezTo>
                <a:lnTo>
                  <a:pt x="5215" y="5106"/>
                </a:lnTo>
                <a:cubicBezTo>
                  <a:pt x="5215" y="5118"/>
                  <a:pt x="5209" y="5135"/>
                  <a:pt x="5215" y="5141"/>
                </a:cubicBezTo>
                <a:lnTo>
                  <a:pt x="5232" y="5163"/>
                </a:lnTo>
                <a:cubicBezTo>
                  <a:pt x="5239" y="5176"/>
                  <a:pt x="5252" y="5180"/>
                  <a:pt x="5265" y="5180"/>
                </a:cubicBezTo>
                <a:cubicBezTo>
                  <a:pt x="5282" y="5180"/>
                  <a:pt x="5299" y="5173"/>
                  <a:pt x="5305" y="5163"/>
                </a:cubicBezTo>
                <a:cubicBezTo>
                  <a:pt x="5311" y="5152"/>
                  <a:pt x="5283" y="5078"/>
                  <a:pt x="5271" y="5061"/>
                </a:cubicBezTo>
                <a:cubicBezTo>
                  <a:pt x="5262" y="5043"/>
                  <a:pt x="5287" y="5024"/>
                  <a:pt x="5306" y="5024"/>
                </a:cubicBezTo>
                <a:cubicBezTo>
                  <a:pt x="5310" y="5024"/>
                  <a:pt x="5314" y="5025"/>
                  <a:pt x="5317" y="5027"/>
                </a:cubicBezTo>
                <a:cubicBezTo>
                  <a:pt x="5318" y="5027"/>
                  <a:pt x="5320" y="5028"/>
                  <a:pt x="5322" y="5028"/>
                </a:cubicBezTo>
                <a:cubicBezTo>
                  <a:pt x="5345" y="5028"/>
                  <a:pt x="5380" y="4997"/>
                  <a:pt x="5391" y="4982"/>
                </a:cubicBezTo>
                <a:cubicBezTo>
                  <a:pt x="5402" y="4965"/>
                  <a:pt x="5425" y="4936"/>
                  <a:pt x="5447" y="4919"/>
                </a:cubicBezTo>
                <a:lnTo>
                  <a:pt x="5459" y="4897"/>
                </a:lnTo>
                <a:cubicBezTo>
                  <a:pt x="5481" y="4874"/>
                  <a:pt x="5419" y="4851"/>
                  <a:pt x="5453" y="4828"/>
                </a:cubicBezTo>
                <a:lnTo>
                  <a:pt x="5481" y="4817"/>
                </a:lnTo>
                <a:cubicBezTo>
                  <a:pt x="5498" y="4857"/>
                  <a:pt x="5612" y="4891"/>
                  <a:pt x="5640" y="4908"/>
                </a:cubicBezTo>
                <a:cubicBezTo>
                  <a:pt x="5669" y="4931"/>
                  <a:pt x="5714" y="4948"/>
                  <a:pt x="5737" y="4948"/>
                </a:cubicBezTo>
                <a:lnTo>
                  <a:pt x="5742" y="4885"/>
                </a:lnTo>
                <a:lnTo>
                  <a:pt x="5748" y="4845"/>
                </a:lnTo>
                <a:cubicBezTo>
                  <a:pt x="5758" y="4841"/>
                  <a:pt x="5772" y="4840"/>
                  <a:pt x="5787" y="4840"/>
                </a:cubicBezTo>
                <a:cubicBezTo>
                  <a:pt x="5813" y="4840"/>
                  <a:pt x="5839" y="4846"/>
                  <a:pt x="5839" y="4857"/>
                </a:cubicBezTo>
                <a:cubicBezTo>
                  <a:pt x="5833" y="4874"/>
                  <a:pt x="5839" y="4891"/>
                  <a:pt x="5839" y="4902"/>
                </a:cubicBezTo>
                <a:cubicBezTo>
                  <a:pt x="5836" y="4899"/>
                  <a:pt x="5830" y="4898"/>
                  <a:pt x="5822" y="4898"/>
                </a:cubicBezTo>
                <a:cubicBezTo>
                  <a:pt x="5815" y="4898"/>
                  <a:pt x="5805" y="4899"/>
                  <a:pt x="5793" y="4902"/>
                </a:cubicBezTo>
                <a:lnTo>
                  <a:pt x="5782" y="4914"/>
                </a:lnTo>
                <a:cubicBezTo>
                  <a:pt x="5752" y="4966"/>
                  <a:pt x="5740" y="4993"/>
                  <a:pt x="5717" y="4993"/>
                </a:cubicBezTo>
                <a:cubicBezTo>
                  <a:pt x="5705" y="4993"/>
                  <a:pt x="5690" y="4986"/>
                  <a:pt x="5669" y="4970"/>
                </a:cubicBezTo>
                <a:lnTo>
                  <a:pt x="5634" y="4948"/>
                </a:lnTo>
                <a:lnTo>
                  <a:pt x="5634" y="4948"/>
                </a:lnTo>
                <a:cubicBezTo>
                  <a:pt x="5617" y="4970"/>
                  <a:pt x="5686" y="5050"/>
                  <a:pt x="5720" y="5055"/>
                </a:cubicBezTo>
                <a:cubicBezTo>
                  <a:pt x="5754" y="5055"/>
                  <a:pt x="5776" y="5106"/>
                  <a:pt x="5765" y="5163"/>
                </a:cubicBezTo>
                <a:lnTo>
                  <a:pt x="5759" y="5220"/>
                </a:lnTo>
                <a:cubicBezTo>
                  <a:pt x="5754" y="5226"/>
                  <a:pt x="5742" y="5243"/>
                  <a:pt x="5737" y="5243"/>
                </a:cubicBezTo>
                <a:cubicBezTo>
                  <a:pt x="5725" y="5243"/>
                  <a:pt x="5714" y="5231"/>
                  <a:pt x="5708" y="5220"/>
                </a:cubicBezTo>
                <a:lnTo>
                  <a:pt x="5703" y="5192"/>
                </a:lnTo>
                <a:cubicBezTo>
                  <a:pt x="5691" y="5169"/>
                  <a:pt x="5617" y="5163"/>
                  <a:pt x="5612" y="5129"/>
                </a:cubicBezTo>
                <a:cubicBezTo>
                  <a:pt x="5608" y="5119"/>
                  <a:pt x="5605" y="5115"/>
                  <a:pt x="5602" y="5115"/>
                </a:cubicBezTo>
                <a:cubicBezTo>
                  <a:pt x="5594" y="5115"/>
                  <a:pt x="5587" y="5136"/>
                  <a:pt x="5583" y="5152"/>
                </a:cubicBezTo>
                <a:cubicBezTo>
                  <a:pt x="5578" y="5169"/>
                  <a:pt x="5521" y="5163"/>
                  <a:pt x="5498" y="5169"/>
                </a:cubicBezTo>
                <a:cubicBezTo>
                  <a:pt x="5481" y="5175"/>
                  <a:pt x="5504" y="5226"/>
                  <a:pt x="5515" y="5243"/>
                </a:cubicBezTo>
                <a:cubicBezTo>
                  <a:pt x="5532" y="5260"/>
                  <a:pt x="5549" y="5277"/>
                  <a:pt x="5555" y="5282"/>
                </a:cubicBezTo>
                <a:cubicBezTo>
                  <a:pt x="5561" y="5288"/>
                  <a:pt x="5527" y="5322"/>
                  <a:pt x="5538" y="5339"/>
                </a:cubicBezTo>
                <a:cubicBezTo>
                  <a:pt x="5544" y="5356"/>
                  <a:pt x="5538" y="5384"/>
                  <a:pt x="5532" y="5396"/>
                </a:cubicBezTo>
                <a:cubicBezTo>
                  <a:pt x="5532" y="5396"/>
                  <a:pt x="5532" y="5396"/>
                  <a:pt x="5531" y="5396"/>
                </a:cubicBezTo>
                <a:cubicBezTo>
                  <a:pt x="5523" y="5396"/>
                  <a:pt x="5498" y="5355"/>
                  <a:pt x="5493" y="5339"/>
                </a:cubicBezTo>
                <a:cubicBezTo>
                  <a:pt x="5485" y="5328"/>
                  <a:pt x="5458" y="5324"/>
                  <a:pt x="5434" y="5324"/>
                </a:cubicBezTo>
                <a:cubicBezTo>
                  <a:pt x="5420" y="5324"/>
                  <a:pt x="5408" y="5326"/>
                  <a:pt x="5402" y="5328"/>
                </a:cubicBezTo>
                <a:cubicBezTo>
                  <a:pt x="5379" y="5333"/>
                  <a:pt x="5356" y="5396"/>
                  <a:pt x="5351" y="5413"/>
                </a:cubicBezTo>
                <a:cubicBezTo>
                  <a:pt x="5339" y="5430"/>
                  <a:pt x="5373" y="5481"/>
                  <a:pt x="5391" y="5487"/>
                </a:cubicBezTo>
                <a:cubicBezTo>
                  <a:pt x="5408" y="5498"/>
                  <a:pt x="5402" y="5526"/>
                  <a:pt x="5391" y="5555"/>
                </a:cubicBezTo>
                <a:lnTo>
                  <a:pt x="5373" y="5555"/>
                </a:lnTo>
                <a:cubicBezTo>
                  <a:pt x="5372" y="5555"/>
                  <a:pt x="5371" y="5556"/>
                  <a:pt x="5370" y="5556"/>
                </a:cubicBezTo>
                <a:cubicBezTo>
                  <a:pt x="5358" y="5556"/>
                  <a:pt x="5344" y="5537"/>
                  <a:pt x="5334" y="5532"/>
                </a:cubicBezTo>
                <a:lnTo>
                  <a:pt x="5322" y="5521"/>
                </a:lnTo>
                <a:cubicBezTo>
                  <a:pt x="5321" y="5519"/>
                  <a:pt x="5319" y="5518"/>
                  <a:pt x="5316" y="5518"/>
                </a:cubicBezTo>
                <a:cubicBezTo>
                  <a:pt x="5302" y="5518"/>
                  <a:pt x="5275" y="5544"/>
                  <a:pt x="5266" y="5549"/>
                </a:cubicBezTo>
                <a:cubicBezTo>
                  <a:pt x="5254" y="5555"/>
                  <a:pt x="5198" y="5560"/>
                  <a:pt x="5192" y="5583"/>
                </a:cubicBezTo>
                <a:cubicBezTo>
                  <a:pt x="5190" y="5593"/>
                  <a:pt x="5183" y="5596"/>
                  <a:pt x="5176" y="5596"/>
                </a:cubicBezTo>
                <a:cubicBezTo>
                  <a:pt x="5165" y="5596"/>
                  <a:pt x="5153" y="5590"/>
                  <a:pt x="5147" y="5583"/>
                </a:cubicBezTo>
                <a:cubicBezTo>
                  <a:pt x="5135" y="5572"/>
                  <a:pt x="5107" y="5560"/>
                  <a:pt x="5084" y="5555"/>
                </a:cubicBezTo>
                <a:lnTo>
                  <a:pt x="5061" y="5560"/>
                </a:lnTo>
                <a:lnTo>
                  <a:pt x="5044" y="5566"/>
                </a:lnTo>
                <a:cubicBezTo>
                  <a:pt x="5042" y="5564"/>
                  <a:pt x="5040" y="5564"/>
                  <a:pt x="5038" y="5564"/>
                </a:cubicBezTo>
                <a:cubicBezTo>
                  <a:pt x="5023" y="5564"/>
                  <a:pt x="5030" y="5625"/>
                  <a:pt x="5050" y="5640"/>
                </a:cubicBezTo>
                <a:cubicBezTo>
                  <a:pt x="5067" y="5651"/>
                  <a:pt x="5095" y="5657"/>
                  <a:pt x="5112" y="5657"/>
                </a:cubicBezTo>
                <a:lnTo>
                  <a:pt x="5130" y="5663"/>
                </a:lnTo>
                <a:cubicBezTo>
                  <a:pt x="5135" y="5663"/>
                  <a:pt x="5141" y="5680"/>
                  <a:pt x="5141" y="5685"/>
                </a:cubicBezTo>
                <a:lnTo>
                  <a:pt x="5141" y="5697"/>
                </a:lnTo>
                <a:cubicBezTo>
                  <a:pt x="5135" y="5705"/>
                  <a:pt x="5108" y="5709"/>
                  <a:pt x="5078" y="5709"/>
                </a:cubicBezTo>
                <a:cubicBezTo>
                  <a:pt x="5049" y="5709"/>
                  <a:pt x="5016" y="5705"/>
                  <a:pt x="4999" y="5697"/>
                </a:cubicBezTo>
                <a:cubicBezTo>
                  <a:pt x="4965" y="5680"/>
                  <a:pt x="4874" y="5634"/>
                  <a:pt x="4851" y="5623"/>
                </a:cubicBezTo>
                <a:cubicBezTo>
                  <a:pt x="4834" y="5606"/>
                  <a:pt x="4789" y="5543"/>
                  <a:pt x="4778" y="5521"/>
                </a:cubicBezTo>
                <a:cubicBezTo>
                  <a:pt x="4773" y="5514"/>
                  <a:pt x="4768" y="5511"/>
                  <a:pt x="4764" y="5511"/>
                </a:cubicBezTo>
                <a:cubicBezTo>
                  <a:pt x="4755" y="5511"/>
                  <a:pt x="4749" y="5529"/>
                  <a:pt x="4749" y="5560"/>
                </a:cubicBezTo>
                <a:lnTo>
                  <a:pt x="4749" y="5589"/>
                </a:lnTo>
                <a:lnTo>
                  <a:pt x="4749" y="5628"/>
                </a:lnTo>
                <a:cubicBezTo>
                  <a:pt x="4727" y="5628"/>
                  <a:pt x="4715" y="5657"/>
                  <a:pt x="4715" y="5668"/>
                </a:cubicBezTo>
                <a:cubicBezTo>
                  <a:pt x="4715" y="5680"/>
                  <a:pt x="4659" y="5742"/>
                  <a:pt x="4630" y="5765"/>
                </a:cubicBezTo>
                <a:cubicBezTo>
                  <a:pt x="4619" y="5776"/>
                  <a:pt x="4609" y="5781"/>
                  <a:pt x="4600" y="5781"/>
                </a:cubicBezTo>
                <a:cubicBezTo>
                  <a:pt x="4587" y="5781"/>
                  <a:pt x="4577" y="5768"/>
                  <a:pt x="4573" y="5748"/>
                </a:cubicBezTo>
                <a:lnTo>
                  <a:pt x="4579" y="5736"/>
                </a:lnTo>
                <a:cubicBezTo>
                  <a:pt x="4596" y="5668"/>
                  <a:pt x="4590" y="5634"/>
                  <a:pt x="4545" y="5628"/>
                </a:cubicBezTo>
                <a:lnTo>
                  <a:pt x="4511" y="5623"/>
                </a:lnTo>
                <a:cubicBezTo>
                  <a:pt x="4501" y="5624"/>
                  <a:pt x="4490" y="5625"/>
                  <a:pt x="4479" y="5625"/>
                </a:cubicBezTo>
                <a:cubicBezTo>
                  <a:pt x="4453" y="5625"/>
                  <a:pt x="4427" y="5621"/>
                  <a:pt x="4415" y="5617"/>
                </a:cubicBezTo>
                <a:lnTo>
                  <a:pt x="4403" y="5611"/>
                </a:lnTo>
                <a:lnTo>
                  <a:pt x="4392" y="5606"/>
                </a:lnTo>
                <a:cubicBezTo>
                  <a:pt x="4391" y="5606"/>
                  <a:pt x="4390" y="5606"/>
                  <a:pt x="4389" y="5606"/>
                </a:cubicBezTo>
                <a:cubicBezTo>
                  <a:pt x="4375" y="5606"/>
                  <a:pt x="4340" y="5576"/>
                  <a:pt x="4330" y="5560"/>
                </a:cubicBezTo>
                <a:cubicBezTo>
                  <a:pt x="4326" y="5557"/>
                  <a:pt x="4323" y="5555"/>
                  <a:pt x="4321" y="5555"/>
                </a:cubicBezTo>
                <a:cubicBezTo>
                  <a:pt x="4313" y="5555"/>
                  <a:pt x="4314" y="5575"/>
                  <a:pt x="4318" y="5589"/>
                </a:cubicBezTo>
                <a:cubicBezTo>
                  <a:pt x="4318" y="5606"/>
                  <a:pt x="4244" y="5657"/>
                  <a:pt x="4227" y="5680"/>
                </a:cubicBezTo>
                <a:cubicBezTo>
                  <a:pt x="4214" y="5693"/>
                  <a:pt x="4199" y="5698"/>
                  <a:pt x="4186" y="5698"/>
                </a:cubicBezTo>
                <a:cubicBezTo>
                  <a:pt x="4177" y="5698"/>
                  <a:pt x="4170" y="5696"/>
                  <a:pt x="4165" y="5691"/>
                </a:cubicBezTo>
                <a:cubicBezTo>
                  <a:pt x="4159" y="5685"/>
                  <a:pt x="4182" y="5663"/>
                  <a:pt x="4193" y="5651"/>
                </a:cubicBezTo>
                <a:cubicBezTo>
                  <a:pt x="4205" y="5645"/>
                  <a:pt x="4188" y="5634"/>
                  <a:pt x="4182" y="5634"/>
                </a:cubicBezTo>
                <a:cubicBezTo>
                  <a:pt x="4178" y="5630"/>
                  <a:pt x="4151" y="5626"/>
                  <a:pt x="4130" y="5626"/>
                </a:cubicBezTo>
                <a:cubicBezTo>
                  <a:pt x="4121" y="5626"/>
                  <a:pt x="4113" y="5627"/>
                  <a:pt x="4108" y="5628"/>
                </a:cubicBezTo>
                <a:cubicBezTo>
                  <a:pt x="4094" y="5628"/>
                  <a:pt x="4050" y="5616"/>
                  <a:pt x="4023" y="5616"/>
                </a:cubicBezTo>
                <a:cubicBezTo>
                  <a:pt x="4019" y="5616"/>
                  <a:pt x="4015" y="5616"/>
                  <a:pt x="4012" y="5617"/>
                </a:cubicBezTo>
                <a:cubicBezTo>
                  <a:pt x="3989" y="5623"/>
                  <a:pt x="3949" y="5623"/>
                  <a:pt x="3921" y="5628"/>
                </a:cubicBezTo>
                <a:lnTo>
                  <a:pt x="3910" y="5663"/>
                </a:lnTo>
                <a:lnTo>
                  <a:pt x="3904" y="5685"/>
                </a:lnTo>
                <a:cubicBezTo>
                  <a:pt x="3893" y="5699"/>
                  <a:pt x="3868" y="5709"/>
                  <a:pt x="3850" y="5709"/>
                </a:cubicBezTo>
                <a:cubicBezTo>
                  <a:pt x="3838" y="5709"/>
                  <a:pt x="3830" y="5705"/>
                  <a:pt x="3830" y="5697"/>
                </a:cubicBezTo>
                <a:cubicBezTo>
                  <a:pt x="3830" y="5690"/>
                  <a:pt x="3826" y="5688"/>
                  <a:pt x="3819" y="5688"/>
                </a:cubicBezTo>
                <a:cubicBezTo>
                  <a:pt x="3808" y="5688"/>
                  <a:pt x="3792" y="5695"/>
                  <a:pt x="3785" y="5702"/>
                </a:cubicBezTo>
                <a:cubicBezTo>
                  <a:pt x="3768" y="5714"/>
                  <a:pt x="3711" y="5759"/>
                  <a:pt x="3728" y="5776"/>
                </a:cubicBezTo>
                <a:cubicBezTo>
                  <a:pt x="3744" y="5786"/>
                  <a:pt x="3750" y="5816"/>
                  <a:pt x="3760" y="5816"/>
                </a:cubicBezTo>
                <a:cubicBezTo>
                  <a:pt x="3760" y="5816"/>
                  <a:pt x="3761" y="5816"/>
                  <a:pt x="3762" y="5816"/>
                </a:cubicBezTo>
                <a:cubicBezTo>
                  <a:pt x="3769" y="5812"/>
                  <a:pt x="3805" y="5807"/>
                  <a:pt x="3834" y="5807"/>
                </a:cubicBezTo>
                <a:cubicBezTo>
                  <a:pt x="3852" y="5807"/>
                  <a:pt x="3868" y="5809"/>
                  <a:pt x="3870" y="5816"/>
                </a:cubicBezTo>
                <a:cubicBezTo>
                  <a:pt x="3876" y="5833"/>
                  <a:pt x="3847" y="5901"/>
                  <a:pt x="3853" y="5924"/>
                </a:cubicBezTo>
                <a:cubicBezTo>
                  <a:pt x="3859" y="5946"/>
                  <a:pt x="3808" y="5997"/>
                  <a:pt x="3790" y="6020"/>
                </a:cubicBezTo>
                <a:cubicBezTo>
                  <a:pt x="3786" y="6023"/>
                  <a:pt x="3781" y="6025"/>
                  <a:pt x="3776" y="6025"/>
                </a:cubicBezTo>
                <a:cubicBezTo>
                  <a:pt x="3754" y="6025"/>
                  <a:pt x="3727" y="6000"/>
                  <a:pt x="3722" y="5986"/>
                </a:cubicBezTo>
                <a:cubicBezTo>
                  <a:pt x="3711" y="5969"/>
                  <a:pt x="3705" y="5901"/>
                  <a:pt x="3722" y="5884"/>
                </a:cubicBezTo>
                <a:cubicBezTo>
                  <a:pt x="3739" y="5867"/>
                  <a:pt x="3790" y="5838"/>
                  <a:pt x="3785" y="5827"/>
                </a:cubicBezTo>
                <a:cubicBezTo>
                  <a:pt x="3785" y="5824"/>
                  <a:pt x="3776" y="5823"/>
                  <a:pt x="3762" y="5823"/>
                </a:cubicBezTo>
                <a:cubicBezTo>
                  <a:pt x="3740" y="5823"/>
                  <a:pt x="3707" y="5825"/>
                  <a:pt x="3681" y="5825"/>
                </a:cubicBezTo>
                <a:cubicBezTo>
                  <a:pt x="3666" y="5825"/>
                  <a:pt x="3653" y="5825"/>
                  <a:pt x="3649" y="5821"/>
                </a:cubicBezTo>
                <a:cubicBezTo>
                  <a:pt x="3632" y="5816"/>
                  <a:pt x="3632" y="5799"/>
                  <a:pt x="3643" y="5793"/>
                </a:cubicBezTo>
                <a:lnTo>
                  <a:pt x="3654" y="5787"/>
                </a:lnTo>
                <a:lnTo>
                  <a:pt x="3666" y="5782"/>
                </a:lnTo>
                <a:cubicBezTo>
                  <a:pt x="3677" y="5765"/>
                  <a:pt x="3677" y="5742"/>
                  <a:pt x="3666" y="5725"/>
                </a:cubicBezTo>
                <a:lnTo>
                  <a:pt x="3626" y="5725"/>
                </a:lnTo>
                <a:cubicBezTo>
                  <a:pt x="3598" y="5730"/>
                  <a:pt x="3552" y="5738"/>
                  <a:pt x="3530" y="5738"/>
                </a:cubicBezTo>
                <a:cubicBezTo>
                  <a:pt x="3524" y="5738"/>
                  <a:pt x="3520" y="5737"/>
                  <a:pt x="3518" y="5736"/>
                </a:cubicBezTo>
                <a:cubicBezTo>
                  <a:pt x="3507" y="5736"/>
                  <a:pt x="3450" y="5753"/>
                  <a:pt x="3433" y="5765"/>
                </a:cubicBezTo>
                <a:cubicBezTo>
                  <a:pt x="3410" y="5776"/>
                  <a:pt x="3433" y="5821"/>
                  <a:pt x="3439" y="5833"/>
                </a:cubicBezTo>
                <a:cubicBezTo>
                  <a:pt x="3450" y="5838"/>
                  <a:pt x="3410" y="5850"/>
                  <a:pt x="3388" y="5855"/>
                </a:cubicBezTo>
                <a:cubicBezTo>
                  <a:pt x="3371" y="5855"/>
                  <a:pt x="3393" y="5929"/>
                  <a:pt x="3405" y="5946"/>
                </a:cubicBezTo>
                <a:cubicBezTo>
                  <a:pt x="3407" y="5949"/>
                  <a:pt x="3410" y="5951"/>
                  <a:pt x="3413" y="5951"/>
                </a:cubicBezTo>
                <a:cubicBezTo>
                  <a:pt x="3433" y="5951"/>
                  <a:pt x="3467" y="5900"/>
                  <a:pt x="3487" y="5900"/>
                </a:cubicBezTo>
                <a:cubicBezTo>
                  <a:pt x="3488" y="5900"/>
                  <a:pt x="3489" y="5901"/>
                  <a:pt x="3490" y="5901"/>
                </a:cubicBezTo>
                <a:cubicBezTo>
                  <a:pt x="3518" y="5912"/>
                  <a:pt x="3529" y="6043"/>
                  <a:pt x="3507" y="6077"/>
                </a:cubicBezTo>
                <a:cubicBezTo>
                  <a:pt x="3478" y="6116"/>
                  <a:pt x="3490" y="6162"/>
                  <a:pt x="3501" y="6167"/>
                </a:cubicBezTo>
                <a:cubicBezTo>
                  <a:pt x="3512" y="6179"/>
                  <a:pt x="3512" y="6190"/>
                  <a:pt x="3512" y="6196"/>
                </a:cubicBezTo>
                <a:cubicBezTo>
                  <a:pt x="3512" y="6202"/>
                  <a:pt x="3478" y="6202"/>
                  <a:pt x="3467" y="6202"/>
                </a:cubicBezTo>
                <a:cubicBezTo>
                  <a:pt x="3450" y="6202"/>
                  <a:pt x="3444" y="6162"/>
                  <a:pt x="3450" y="6116"/>
                </a:cubicBezTo>
                <a:lnTo>
                  <a:pt x="3439" y="6094"/>
                </a:lnTo>
                <a:cubicBezTo>
                  <a:pt x="3427" y="6065"/>
                  <a:pt x="3399" y="6054"/>
                  <a:pt x="3376" y="6037"/>
                </a:cubicBezTo>
                <a:lnTo>
                  <a:pt x="3359" y="6020"/>
                </a:lnTo>
                <a:cubicBezTo>
                  <a:pt x="3353" y="6010"/>
                  <a:pt x="3345" y="6006"/>
                  <a:pt x="3338" y="6006"/>
                </a:cubicBezTo>
                <a:cubicBezTo>
                  <a:pt x="3325" y="6006"/>
                  <a:pt x="3314" y="6016"/>
                  <a:pt x="3314" y="6020"/>
                </a:cubicBezTo>
                <a:cubicBezTo>
                  <a:pt x="3308" y="6031"/>
                  <a:pt x="3189" y="6048"/>
                  <a:pt x="3178" y="6060"/>
                </a:cubicBezTo>
                <a:cubicBezTo>
                  <a:pt x="3161" y="6077"/>
                  <a:pt x="3155" y="6094"/>
                  <a:pt x="3161" y="6099"/>
                </a:cubicBezTo>
                <a:lnTo>
                  <a:pt x="3166" y="6105"/>
                </a:lnTo>
                <a:lnTo>
                  <a:pt x="3178" y="6111"/>
                </a:lnTo>
                <a:cubicBezTo>
                  <a:pt x="3183" y="6116"/>
                  <a:pt x="3178" y="6128"/>
                  <a:pt x="3161" y="6139"/>
                </a:cubicBezTo>
                <a:lnTo>
                  <a:pt x="3144" y="6133"/>
                </a:lnTo>
                <a:cubicBezTo>
                  <a:pt x="3138" y="6133"/>
                  <a:pt x="3121" y="6122"/>
                  <a:pt x="3121" y="6111"/>
                </a:cubicBezTo>
                <a:cubicBezTo>
                  <a:pt x="3121" y="6060"/>
                  <a:pt x="3093" y="6077"/>
                  <a:pt x="3070" y="6071"/>
                </a:cubicBezTo>
                <a:cubicBezTo>
                  <a:pt x="3066" y="6071"/>
                  <a:pt x="3062" y="6071"/>
                  <a:pt x="3058" y="6071"/>
                </a:cubicBezTo>
                <a:cubicBezTo>
                  <a:pt x="3041" y="6071"/>
                  <a:pt x="3028" y="6075"/>
                  <a:pt x="3019" y="6116"/>
                </a:cubicBezTo>
                <a:lnTo>
                  <a:pt x="3013" y="6156"/>
                </a:lnTo>
                <a:cubicBezTo>
                  <a:pt x="2979" y="6185"/>
                  <a:pt x="2968" y="6253"/>
                  <a:pt x="2968" y="6264"/>
                </a:cubicBezTo>
                <a:cubicBezTo>
                  <a:pt x="2973" y="6275"/>
                  <a:pt x="2945" y="6292"/>
                  <a:pt x="2905" y="6292"/>
                </a:cubicBezTo>
                <a:lnTo>
                  <a:pt x="2877" y="6315"/>
                </a:lnTo>
                <a:cubicBezTo>
                  <a:pt x="2866" y="6326"/>
                  <a:pt x="2871" y="6361"/>
                  <a:pt x="2844" y="6361"/>
                </a:cubicBezTo>
                <a:cubicBezTo>
                  <a:pt x="2842" y="6361"/>
                  <a:pt x="2840" y="6361"/>
                  <a:pt x="2837" y="6360"/>
                </a:cubicBezTo>
                <a:lnTo>
                  <a:pt x="2815" y="6360"/>
                </a:lnTo>
                <a:cubicBezTo>
                  <a:pt x="2813" y="6361"/>
                  <a:pt x="2811" y="6362"/>
                  <a:pt x="2810" y="6362"/>
                </a:cubicBezTo>
                <a:cubicBezTo>
                  <a:pt x="2791" y="6362"/>
                  <a:pt x="2788" y="6303"/>
                  <a:pt x="2809" y="6292"/>
                </a:cubicBezTo>
                <a:cubicBezTo>
                  <a:pt x="2827" y="6288"/>
                  <a:pt x="2805" y="6258"/>
                  <a:pt x="2787" y="6258"/>
                </a:cubicBezTo>
                <a:cubicBezTo>
                  <a:pt x="2782" y="6258"/>
                  <a:pt x="2778" y="6259"/>
                  <a:pt x="2775" y="6264"/>
                </a:cubicBezTo>
                <a:cubicBezTo>
                  <a:pt x="2772" y="6267"/>
                  <a:pt x="2768" y="6269"/>
                  <a:pt x="2766" y="6269"/>
                </a:cubicBezTo>
                <a:cubicBezTo>
                  <a:pt x="2754" y="6269"/>
                  <a:pt x="2748" y="6242"/>
                  <a:pt x="2752" y="6196"/>
                </a:cubicBezTo>
                <a:lnTo>
                  <a:pt x="2752" y="6196"/>
                </a:lnTo>
                <a:lnTo>
                  <a:pt x="2701" y="6219"/>
                </a:lnTo>
                <a:lnTo>
                  <a:pt x="2661" y="6236"/>
                </a:lnTo>
                <a:cubicBezTo>
                  <a:pt x="2655" y="6228"/>
                  <a:pt x="2651" y="6225"/>
                  <a:pt x="2648" y="6225"/>
                </a:cubicBezTo>
                <a:cubicBezTo>
                  <a:pt x="2639" y="6225"/>
                  <a:pt x="2640" y="6249"/>
                  <a:pt x="2644" y="6270"/>
                </a:cubicBezTo>
                <a:cubicBezTo>
                  <a:pt x="2650" y="6292"/>
                  <a:pt x="2633" y="6338"/>
                  <a:pt x="2610" y="6366"/>
                </a:cubicBezTo>
                <a:lnTo>
                  <a:pt x="2588" y="6394"/>
                </a:lnTo>
                <a:lnTo>
                  <a:pt x="2565" y="6411"/>
                </a:lnTo>
                <a:cubicBezTo>
                  <a:pt x="2542" y="6400"/>
                  <a:pt x="2480" y="6394"/>
                  <a:pt x="2440" y="6394"/>
                </a:cubicBezTo>
                <a:lnTo>
                  <a:pt x="2400" y="6417"/>
                </a:lnTo>
                <a:lnTo>
                  <a:pt x="2372" y="6434"/>
                </a:lnTo>
                <a:cubicBezTo>
                  <a:pt x="2344" y="6451"/>
                  <a:pt x="2310" y="6474"/>
                  <a:pt x="2293" y="6497"/>
                </a:cubicBezTo>
                <a:lnTo>
                  <a:pt x="2281" y="6514"/>
                </a:lnTo>
                <a:lnTo>
                  <a:pt x="2276" y="6525"/>
                </a:lnTo>
                <a:cubicBezTo>
                  <a:pt x="2264" y="6542"/>
                  <a:pt x="2236" y="6565"/>
                  <a:pt x="2207" y="6576"/>
                </a:cubicBezTo>
                <a:lnTo>
                  <a:pt x="2207" y="6627"/>
                </a:lnTo>
                <a:cubicBezTo>
                  <a:pt x="2207" y="6632"/>
                  <a:pt x="2182" y="6645"/>
                  <a:pt x="2175" y="6645"/>
                </a:cubicBezTo>
                <a:cubicBezTo>
                  <a:pt x="2174" y="6645"/>
                  <a:pt x="2173" y="6645"/>
                  <a:pt x="2173" y="6644"/>
                </a:cubicBezTo>
                <a:cubicBezTo>
                  <a:pt x="2162" y="6627"/>
                  <a:pt x="2151" y="6604"/>
                  <a:pt x="2145" y="6582"/>
                </a:cubicBezTo>
                <a:lnTo>
                  <a:pt x="2145" y="6565"/>
                </a:lnTo>
                <a:cubicBezTo>
                  <a:pt x="2148" y="6553"/>
                  <a:pt x="2120" y="6548"/>
                  <a:pt x="2090" y="6548"/>
                </a:cubicBezTo>
                <a:cubicBezTo>
                  <a:pt x="2060" y="6548"/>
                  <a:pt x="2029" y="6553"/>
                  <a:pt x="2026" y="6565"/>
                </a:cubicBezTo>
                <a:cubicBezTo>
                  <a:pt x="2021" y="6585"/>
                  <a:pt x="2025" y="6605"/>
                  <a:pt x="2026" y="6605"/>
                </a:cubicBezTo>
                <a:cubicBezTo>
                  <a:pt x="2026" y="6605"/>
                  <a:pt x="2026" y="6605"/>
                  <a:pt x="2026" y="6604"/>
                </a:cubicBezTo>
                <a:cubicBezTo>
                  <a:pt x="2032" y="6604"/>
                  <a:pt x="2071" y="6593"/>
                  <a:pt x="2122" y="6576"/>
                </a:cubicBezTo>
                <a:lnTo>
                  <a:pt x="2122" y="6576"/>
                </a:lnTo>
                <a:lnTo>
                  <a:pt x="2111" y="6684"/>
                </a:lnTo>
                <a:lnTo>
                  <a:pt x="2105" y="6712"/>
                </a:lnTo>
                <a:cubicBezTo>
                  <a:pt x="2110" y="6748"/>
                  <a:pt x="2122" y="6767"/>
                  <a:pt x="2138" y="6767"/>
                </a:cubicBezTo>
                <a:cubicBezTo>
                  <a:pt x="2142" y="6767"/>
                  <a:pt x="2146" y="6765"/>
                  <a:pt x="2151" y="6763"/>
                </a:cubicBezTo>
                <a:lnTo>
                  <a:pt x="2162" y="6758"/>
                </a:lnTo>
                <a:lnTo>
                  <a:pt x="2173" y="6758"/>
                </a:lnTo>
                <a:cubicBezTo>
                  <a:pt x="2175" y="6758"/>
                  <a:pt x="2176" y="6758"/>
                  <a:pt x="2177" y="6758"/>
                </a:cubicBezTo>
                <a:cubicBezTo>
                  <a:pt x="2193" y="6758"/>
                  <a:pt x="2208" y="6728"/>
                  <a:pt x="2213" y="6712"/>
                </a:cubicBezTo>
                <a:cubicBezTo>
                  <a:pt x="2213" y="6695"/>
                  <a:pt x="2259" y="6678"/>
                  <a:pt x="2276" y="6678"/>
                </a:cubicBezTo>
                <a:cubicBezTo>
                  <a:pt x="2293" y="6678"/>
                  <a:pt x="2293" y="6633"/>
                  <a:pt x="2287" y="6610"/>
                </a:cubicBezTo>
                <a:cubicBezTo>
                  <a:pt x="2285" y="6605"/>
                  <a:pt x="2288" y="6603"/>
                  <a:pt x="2294" y="6603"/>
                </a:cubicBezTo>
                <a:cubicBezTo>
                  <a:pt x="2306" y="6603"/>
                  <a:pt x="2330" y="6613"/>
                  <a:pt x="2338" y="6621"/>
                </a:cubicBezTo>
                <a:cubicBezTo>
                  <a:pt x="2349" y="6633"/>
                  <a:pt x="2361" y="6706"/>
                  <a:pt x="2361" y="6729"/>
                </a:cubicBezTo>
                <a:cubicBezTo>
                  <a:pt x="2361" y="6737"/>
                  <a:pt x="2372" y="6741"/>
                  <a:pt x="2388" y="6741"/>
                </a:cubicBezTo>
                <a:cubicBezTo>
                  <a:pt x="2428" y="6741"/>
                  <a:pt x="2499" y="6721"/>
                  <a:pt x="2520" y="6701"/>
                </a:cubicBezTo>
                <a:cubicBezTo>
                  <a:pt x="2542" y="6667"/>
                  <a:pt x="2514" y="6587"/>
                  <a:pt x="2491" y="6565"/>
                </a:cubicBezTo>
                <a:cubicBezTo>
                  <a:pt x="2468" y="6542"/>
                  <a:pt x="2531" y="6519"/>
                  <a:pt x="2531" y="6485"/>
                </a:cubicBezTo>
                <a:cubicBezTo>
                  <a:pt x="2528" y="6466"/>
                  <a:pt x="2528" y="6458"/>
                  <a:pt x="2530" y="6458"/>
                </a:cubicBezTo>
                <a:lnTo>
                  <a:pt x="2530" y="6458"/>
                </a:lnTo>
                <a:cubicBezTo>
                  <a:pt x="2532" y="6458"/>
                  <a:pt x="2536" y="6468"/>
                  <a:pt x="2542" y="6485"/>
                </a:cubicBezTo>
                <a:lnTo>
                  <a:pt x="2559" y="6502"/>
                </a:lnTo>
                <a:lnTo>
                  <a:pt x="2576" y="6525"/>
                </a:lnTo>
                <a:cubicBezTo>
                  <a:pt x="2599" y="6525"/>
                  <a:pt x="2610" y="6593"/>
                  <a:pt x="2610" y="6616"/>
                </a:cubicBezTo>
                <a:cubicBezTo>
                  <a:pt x="2605" y="6638"/>
                  <a:pt x="2656" y="6655"/>
                  <a:pt x="2667" y="6655"/>
                </a:cubicBezTo>
                <a:cubicBezTo>
                  <a:pt x="2674" y="6655"/>
                  <a:pt x="2702" y="6687"/>
                  <a:pt x="2725" y="6719"/>
                </a:cubicBezTo>
                <a:lnTo>
                  <a:pt x="2725" y="6719"/>
                </a:lnTo>
                <a:cubicBezTo>
                  <a:pt x="2722" y="6718"/>
                  <a:pt x="2720" y="6718"/>
                  <a:pt x="2718" y="6718"/>
                </a:cubicBezTo>
                <a:lnTo>
                  <a:pt x="2718" y="6724"/>
                </a:lnTo>
                <a:lnTo>
                  <a:pt x="2718" y="6741"/>
                </a:lnTo>
                <a:cubicBezTo>
                  <a:pt x="2722" y="6753"/>
                  <a:pt x="2743" y="6770"/>
                  <a:pt x="2763" y="6789"/>
                </a:cubicBezTo>
                <a:lnTo>
                  <a:pt x="2763" y="6789"/>
                </a:lnTo>
                <a:cubicBezTo>
                  <a:pt x="2760" y="6782"/>
                  <a:pt x="2758" y="6776"/>
                  <a:pt x="2758" y="6769"/>
                </a:cubicBezTo>
                <a:cubicBezTo>
                  <a:pt x="2752" y="6756"/>
                  <a:pt x="2739" y="6738"/>
                  <a:pt x="2725" y="6719"/>
                </a:cubicBezTo>
                <a:lnTo>
                  <a:pt x="2725" y="6719"/>
                </a:lnTo>
                <a:cubicBezTo>
                  <a:pt x="2749" y="6725"/>
                  <a:pt x="2806" y="6754"/>
                  <a:pt x="2826" y="6769"/>
                </a:cubicBezTo>
                <a:cubicBezTo>
                  <a:pt x="2826" y="6780"/>
                  <a:pt x="2826" y="6797"/>
                  <a:pt x="2826" y="6826"/>
                </a:cubicBezTo>
                <a:cubicBezTo>
                  <a:pt x="2826" y="6826"/>
                  <a:pt x="2803" y="6814"/>
                  <a:pt x="2781" y="6809"/>
                </a:cubicBezTo>
                <a:cubicBezTo>
                  <a:pt x="2775" y="6802"/>
                  <a:pt x="2769" y="6795"/>
                  <a:pt x="2763" y="6789"/>
                </a:cubicBezTo>
                <a:lnTo>
                  <a:pt x="2763" y="6789"/>
                </a:lnTo>
                <a:cubicBezTo>
                  <a:pt x="2765" y="6794"/>
                  <a:pt x="2767" y="6798"/>
                  <a:pt x="2769" y="6803"/>
                </a:cubicBezTo>
                <a:cubicBezTo>
                  <a:pt x="2764" y="6803"/>
                  <a:pt x="2758" y="6803"/>
                  <a:pt x="2758" y="6809"/>
                </a:cubicBezTo>
                <a:cubicBezTo>
                  <a:pt x="2737" y="6835"/>
                  <a:pt x="2707" y="6860"/>
                  <a:pt x="2698" y="6860"/>
                </a:cubicBezTo>
                <a:cubicBezTo>
                  <a:pt x="2697" y="6860"/>
                  <a:pt x="2696" y="6860"/>
                  <a:pt x="2695" y="6860"/>
                </a:cubicBezTo>
                <a:cubicBezTo>
                  <a:pt x="2684" y="6860"/>
                  <a:pt x="2644" y="6843"/>
                  <a:pt x="2605" y="6820"/>
                </a:cubicBezTo>
                <a:lnTo>
                  <a:pt x="2593" y="6837"/>
                </a:lnTo>
                <a:cubicBezTo>
                  <a:pt x="2585" y="6849"/>
                  <a:pt x="2576" y="6852"/>
                  <a:pt x="2567" y="6852"/>
                </a:cubicBezTo>
                <a:cubicBezTo>
                  <a:pt x="2556" y="6852"/>
                  <a:pt x="2544" y="6847"/>
                  <a:pt x="2533" y="6847"/>
                </a:cubicBezTo>
                <a:cubicBezTo>
                  <a:pt x="2524" y="6847"/>
                  <a:pt x="2516" y="6851"/>
                  <a:pt x="2508" y="6865"/>
                </a:cubicBezTo>
                <a:cubicBezTo>
                  <a:pt x="2501" y="6872"/>
                  <a:pt x="2483" y="6891"/>
                  <a:pt x="2463" y="6891"/>
                </a:cubicBezTo>
                <a:cubicBezTo>
                  <a:pt x="2451" y="6891"/>
                  <a:pt x="2439" y="6884"/>
                  <a:pt x="2429" y="6865"/>
                </a:cubicBezTo>
                <a:cubicBezTo>
                  <a:pt x="2429" y="6865"/>
                  <a:pt x="2406" y="6877"/>
                  <a:pt x="2406" y="6888"/>
                </a:cubicBezTo>
                <a:cubicBezTo>
                  <a:pt x="2404" y="6915"/>
                  <a:pt x="2400" y="6923"/>
                  <a:pt x="2395" y="6923"/>
                </a:cubicBezTo>
                <a:cubicBezTo>
                  <a:pt x="2389" y="6923"/>
                  <a:pt x="2379" y="6908"/>
                  <a:pt x="2366" y="6905"/>
                </a:cubicBezTo>
                <a:lnTo>
                  <a:pt x="2344" y="6894"/>
                </a:lnTo>
                <a:cubicBezTo>
                  <a:pt x="2317" y="6894"/>
                  <a:pt x="2244" y="6877"/>
                  <a:pt x="2196" y="6877"/>
                </a:cubicBezTo>
                <a:cubicBezTo>
                  <a:pt x="2182" y="6877"/>
                  <a:pt x="2170" y="6878"/>
                  <a:pt x="2162" y="6882"/>
                </a:cubicBezTo>
                <a:cubicBezTo>
                  <a:pt x="2128" y="6894"/>
                  <a:pt x="2088" y="6905"/>
                  <a:pt x="2083" y="6911"/>
                </a:cubicBezTo>
                <a:lnTo>
                  <a:pt x="2083" y="6916"/>
                </a:lnTo>
                <a:lnTo>
                  <a:pt x="2077" y="6996"/>
                </a:lnTo>
                <a:cubicBezTo>
                  <a:pt x="2043" y="6973"/>
                  <a:pt x="2003" y="6950"/>
                  <a:pt x="1986" y="6945"/>
                </a:cubicBezTo>
                <a:lnTo>
                  <a:pt x="1981" y="6973"/>
                </a:lnTo>
                <a:lnTo>
                  <a:pt x="1981" y="6979"/>
                </a:lnTo>
                <a:cubicBezTo>
                  <a:pt x="1980" y="6979"/>
                  <a:pt x="1979" y="6980"/>
                  <a:pt x="1977" y="6980"/>
                </a:cubicBezTo>
                <a:cubicBezTo>
                  <a:pt x="1969" y="6980"/>
                  <a:pt x="1948" y="6970"/>
                  <a:pt x="1934" y="6970"/>
                </a:cubicBezTo>
                <a:cubicBezTo>
                  <a:pt x="1930" y="6970"/>
                  <a:pt x="1926" y="6971"/>
                  <a:pt x="1924" y="6973"/>
                </a:cubicBezTo>
                <a:cubicBezTo>
                  <a:pt x="1915" y="6978"/>
                  <a:pt x="1883" y="6986"/>
                  <a:pt x="1862" y="6986"/>
                </a:cubicBezTo>
                <a:cubicBezTo>
                  <a:pt x="1858" y="6986"/>
                  <a:pt x="1853" y="6986"/>
                  <a:pt x="1850" y="6985"/>
                </a:cubicBezTo>
                <a:cubicBezTo>
                  <a:pt x="1849" y="6984"/>
                  <a:pt x="1847" y="6983"/>
                  <a:pt x="1846" y="6983"/>
                </a:cubicBezTo>
                <a:cubicBezTo>
                  <a:pt x="1828" y="6983"/>
                  <a:pt x="1804" y="7037"/>
                  <a:pt x="1793" y="7058"/>
                </a:cubicBezTo>
                <a:cubicBezTo>
                  <a:pt x="1791" y="7069"/>
                  <a:pt x="1784" y="7072"/>
                  <a:pt x="1775" y="7072"/>
                </a:cubicBezTo>
                <a:cubicBezTo>
                  <a:pt x="1765" y="7072"/>
                  <a:pt x="1754" y="7067"/>
                  <a:pt x="1748" y="7064"/>
                </a:cubicBezTo>
                <a:cubicBezTo>
                  <a:pt x="1742" y="7053"/>
                  <a:pt x="1691" y="7036"/>
                  <a:pt x="1674" y="7036"/>
                </a:cubicBezTo>
                <a:cubicBezTo>
                  <a:pt x="1659" y="7036"/>
                  <a:pt x="1634" y="7082"/>
                  <a:pt x="1621" y="7082"/>
                </a:cubicBezTo>
                <a:cubicBezTo>
                  <a:pt x="1620" y="7082"/>
                  <a:pt x="1618" y="7082"/>
                  <a:pt x="1617" y="7081"/>
                </a:cubicBezTo>
                <a:cubicBezTo>
                  <a:pt x="1600" y="7070"/>
                  <a:pt x="1566" y="7064"/>
                  <a:pt x="1538" y="7064"/>
                </a:cubicBezTo>
                <a:lnTo>
                  <a:pt x="1527" y="7092"/>
                </a:lnTo>
                <a:lnTo>
                  <a:pt x="1510" y="7121"/>
                </a:lnTo>
                <a:cubicBezTo>
                  <a:pt x="1503" y="7137"/>
                  <a:pt x="1494" y="7143"/>
                  <a:pt x="1484" y="7143"/>
                </a:cubicBezTo>
                <a:cubicBezTo>
                  <a:pt x="1466" y="7143"/>
                  <a:pt x="1447" y="7126"/>
                  <a:pt x="1436" y="7115"/>
                </a:cubicBezTo>
                <a:cubicBezTo>
                  <a:pt x="1433" y="7113"/>
                  <a:pt x="1428" y="7112"/>
                  <a:pt x="1423" y="7112"/>
                </a:cubicBezTo>
                <a:cubicBezTo>
                  <a:pt x="1401" y="7112"/>
                  <a:pt x="1362" y="7123"/>
                  <a:pt x="1338" y="7123"/>
                </a:cubicBezTo>
                <a:cubicBezTo>
                  <a:pt x="1332" y="7123"/>
                  <a:pt x="1326" y="7123"/>
                  <a:pt x="1322" y="7121"/>
                </a:cubicBezTo>
                <a:cubicBezTo>
                  <a:pt x="1304" y="7111"/>
                  <a:pt x="1282" y="7102"/>
                  <a:pt x="1265" y="7102"/>
                </a:cubicBezTo>
                <a:cubicBezTo>
                  <a:pt x="1261" y="7102"/>
                  <a:pt x="1257" y="7103"/>
                  <a:pt x="1254" y="7104"/>
                </a:cubicBezTo>
                <a:lnTo>
                  <a:pt x="1243" y="7115"/>
                </a:lnTo>
                <a:lnTo>
                  <a:pt x="1232" y="7138"/>
                </a:lnTo>
                <a:cubicBezTo>
                  <a:pt x="1224" y="7158"/>
                  <a:pt x="1212" y="7164"/>
                  <a:pt x="1201" y="7164"/>
                </a:cubicBezTo>
                <a:cubicBezTo>
                  <a:pt x="1186" y="7164"/>
                  <a:pt x="1172" y="7153"/>
                  <a:pt x="1169" y="7143"/>
                </a:cubicBezTo>
                <a:cubicBezTo>
                  <a:pt x="1168" y="7140"/>
                  <a:pt x="1166" y="7138"/>
                  <a:pt x="1164" y="7138"/>
                </a:cubicBezTo>
                <a:cubicBezTo>
                  <a:pt x="1157" y="7138"/>
                  <a:pt x="1145" y="7157"/>
                  <a:pt x="1141" y="7166"/>
                </a:cubicBezTo>
                <a:cubicBezTo>
                  <a:pt x="1141" y="7177"/>
                  <a:pt x="1107" y="7166"/>
                  <a:pt x="1101" y="7183"/>
                </a:cubicBezTo>
                <a:cubicBezTo>
                  <a:pt x="1096" y="7192"/>
                  <a:pt x="1088" y="7202"/>
                  <a:pt x="1082" y="7202"/>
                </a:cubicBezTo>
                <a:cubicBezTo>
                  <a:pt x="1081" y="7202"/>
                  <a:pt x="1079" y="7201"/>
                  <a:pt x="1078" y="7200"/>
                </a:cubicBezTo>
                <a:lnTo>
                  <a:pt x="1067" y="7200"/>
                </a:lnTo>
                <a:cubicBezTo>
                  <a:pt x="1050" y="7194"/>
                  <a:pt x="1027" y="7194"/>
                  <a:pt x="1010" y="7189"/>
                </a:cubicBezTo>
                <a:lnTo>
                  <a:pt x="1005" y="7189"/>
                </a:lnTo>
                <a:cubicBezTo>
                  <a:pt x="1005" y="7200"/>
                  <a:pt x="1027" y="7223"/>
                  <a:pt x="1033" y="7223"/>
                </a:cubicBezTo>
                <a:cubicBezTo>
                  <a:pt x="1039" y="7228"/>
                  <a:pt x="1016" y="7268"/>
                  <a:pt x="976" y="7314"/>
                </a:cubicBezTo>
                <a:lnTo>
                  <a:pt x="959" y="7274"/>
                </a:lnTo>
                <a:lnTo>
                  <a:pt x="931" y="7194"/>
                </a:lnTo>
                <a:cubicBezTo>
                  <a:pt x="891" y="7211"/>
                  <a:pt x="851" y="7274"/>
                  <a:pt x="846" y="7291"/>
                </a:cubicBezTo>
                <a:cubicBezTo>
                  <a:pt x="846" y="7296"/>
                  <a:pt x="843" y="7299"/>
                  <a:pt x="839" y="7299"/>
                </a:cubicBezTo>
                <a:cubicBezTo>
                  <a:pt x="829" y="7299"/>
                  <a:pt x="810" y="7286"/>
                  <a:pt x="795" y="7263"/>
                </a:cubicBezTo>
                <a:lnTo>
                  <a:pt x="772" y="7308"/>
                </a:lnTo>
                <a:cubicBezTo>
                  <a:pt x="758" y="7333"/>
                  <a:pt x="744" y="7345"/>
                  <a:pt x="729" y="7345"/>
                </a:cubicBezTo>
                <a:cubicBezTo>
                  <a:pt x="714" y="7345"/>
                  <a:pt x="698" y="7333"/>
                  <a:pt x="681" y="7314"/>
                </a:cubicBezTo>
                <a:lnTo>
                  <a:pt x="681" y="7314"/>
                </a:lnTo>
                <a:cubicBezTo>
                  <a:pt x="664" y="7319"/>
                  <a:pt x="693" y="7404"/>
                  <a:pt x="676" y="7427"/>
                </a:cubicBezTo>
                <a:cubicBezTo>
                  <a:pt x="659" y="7450"/>
                  <a:pt x="619" y="7455"/>
                  <a:pt x="607" y="7455"/>
                </a:cubicBezTo>
                <a:cubicBezTo>
                  <a:pt x="605" y="7454"/>
                  <a:pt x="604" y="7454"/>
                  <a:pt x="602" y="7454"/>
                </a:cubicBezTo>
                <a:cubicBezTo>
                  <a:pt x="596" y="7454"/>
                  <a:pt x="597" y="7464"/>
                  <a:pt x="602" y="7478"/>
                </a:cubicBezTo>
                <a:lnTo>
                  <a:pt x="602" y="7495"/>
                </a:lnTo>
                <a:cubicBezTo>
                  <a:pt x="607" y="7506"/>
                  <a:pt x="596" y="7524"/>
                  <a:pt x="596" y="7535"/>
                </a:cubicBezTo>
                <a:lnTo>
                  <a:pt x="585" y="7592"/>
                </a:lnTo>
                <a:cubicBezTo>
                  <a:pt x="607" y="7643"/>
                  <a:pt x="619" y="7688"/>
                  <a:pt x="619" y="7694"/>
                </a:cubicBezTo>
                <a:cubicBezTo>
                  <a:pt x="613" y="7694"/>
                  <a:pt x="596" y="7711"/>
                  <a:pt x="579" y="7722"/>
                </a:cubicBezTo>
                <a:lnTo>
                  <a:pt x="579" y="7733"/>
                </a:lnTo>
                <a:cubicBezTo>
                  <a:pt x="583" y="7753"/>
                  <a:pt x="587" y="7760"/>
                  <a:pt x="592" y="7760"/>
                </a:cubicBezTo>
                <a:cubicBezTo>
                  <a:pt x="602" y="7760"/>
                  <a:pt x="612" y="7733"/>
                  <a:pt x="613" y="7733"/>
                </a:cubicBezTo>
                <a:cubicBezTo>
                  <a:pt x="613" y="7733"/>
                  <a:pt x="613" y="7733"/>
                  <a:pt x="613" y="7733"/>
                </a:cubicBezTo>
                <a:cubicBezTo>
                  <a:pt x="625" y="7750"/>
                  <a:pt x="659" y="7750"/>
                  <a:pt x="642" y="7796"/>
                </a:cubicBezTo>
                <a:lnTo>
                  <a:pt x="619" y="7847"/>
                </a:lnTo>
                <a:cubicBezTo>
                  <a:pt x="628" y="7842"/>
                  <a:pt x="636" y="7840"/>
                  <a:pt x="644" y="7840"/>
                </a:cubicBezTo>
                <a:cubicBezTo>
                  <a:pt x="666" y="7840"/>
                  <a:pt x="681" y="7857"/>
                  <a:pt x="681" y="7887"/>
                </a:cubicBezTo>
                <a:lnTo>
                  <a:pt x="681" y="7904"/>
                </a:lnTo>
                <a:cubicBezTo>
                  <a:pt x="676" y="7960"/>
                  <a:pt x="676" y="8011"/>
                  <a:pt x="727" y="8040"/>
                </a:cubicBezTo>
                <a:lnTo>
                  <a:pt x="749" y="8051"/>
                </a:lnTo>
                <a:cubicBezTo>
                  <a:pt x="761" y="8091"/>
                  <a:pt x="772" y="8153"/>
                  <a:pt x="766" y="8193"/>
                </a:cubicBezTo>
                <a:lnTo>
                  <a:pt x="778" y="8221"/>
                </a:lnTo>
                <a:lnTo>
                  <a:pt x="778" y="8233"/>
                </a:lnTo>
                <a:cubicBezTo>
                  <a:pt x="789" y="8238"/>
                  <a:pt x="834" y="8295"/>
                  <a:pt x="885" y="8358"/>
                </a:cubicBezTo>
                <a:lnTo>
                  <a:pt x="874" y="8511"/>
                </a:lnTo>
                <a:lnTo>
                  <a:pt x="874" y="8522"/>
                </a:lnTo>
                <a:cubicBezTo>
                  <a:pt x="880" y="8545"/>
                  <a:pt x="914" y="8562"/>
                  <a:pt x="954" y="8567"/>
                </a:cubicBezTo>
                <a:lnTo>
                  <a:pt x="988" y="8562"/>
                </a:lnTo>
                <a:lnTo>
                  <a:pt x="1010" y="8556"/>
                </a:lnTo>
                <a:cubicBezTo>
                  <a:pt x="1017" y="8553"/>
                  <a:pt x="1022" y="8551"/>
                  <a:pt x="1027" y="8551"/>
                </a:cubicBezTo>
                <a:cubicBezTo>
                  <a:pt x="1043" y="8551"/>
                  <a:pt x="1039" y="8578"/>
                  <a:pt x="1016" y="8619"/>
                </a:cubicBezTo>
                <a:lnTo>
                  <a:pt x="999" y="8647"/>
                </a:lnTo>
                <a:lnTo>
                  <a:pt x="993" y="8653"/>
                </a:lnTo>
                <a:cubicBezTo>
                  <a:pt x="998" y="8665"/>
                  <a:pt x="1005" y="8672"/>
                  <a:pt x="1013" y="8672"/>
                </a:cubicBezTo>
                <a:cubicBezTo>
                  <a:pt x="1016" y="8672"/>
                  <a:pt x="1019" y="8671"/>
                  <a:pt x="1022" y="8670"/>
                </a:cubicBezTo>
                <a:lnTo>
                  <a:pt x="1027" y="8670"/>
                </a:lnTo>
                <a:lnTo>
                  <a:pt x="1039" y="8664"/>
                </a:lnTo>
                <a:cubicBezTo>
                  <a:pt x="1050" y="8664"/>
                  <a:pt x="1061" y="8675"/>
                  <a:pt x="1067" y="8698"/>
                </a:cubicBezTo>
                <a:lnTo>
                  <a:pt x="1067" y="8715"/>
                </a:lnTo>
                <a:lnTo>
                  <a:pt x="1061" y="8732"/>
                </a:lnTo>
                <a:cubicBezTo>
                  <a:pt x="1056" y="8755"/>
                  <a:pt x="1027" y="8834"/>
                  <a:pt x="1039" y="8857"/>
                </a:cubicBezTo>
                <a:cubicBezTo>
                  <a:pt x="1044" y="8880"/>
                  <a:pt x="1056" y="8908"/>
                  <a:pt x="1056" y="8908"/>
                </a:cubicBezTo>
                <a:cubicBezTo>
                  <a:pt x="1056" y="8908"/>
                  <a:pt x="1073" y="8931"/>
                  <a:pt x="1078" y="8936"/>
                </a:cubicBezTo>
                <a:cubicBezTo>
                  <a:pt x="1079" y="8937"/>
                  <a:pt x="1079" y="8937"/>
                  <a:pt x="1079" y="8937"/>
                </a:cubicBezTo>
                <a:cubicBezTo>
                  <a:pt x="1087" y="8937"/>
                  <a:pt x="1113" y="8891"/>
                  <a:pt x="1129" y="8891"/>
                </a:cubicBezTo>
                <a:cubicBezTo>
                  <a:pt x="1152" y="8897"/>
                  <a:pt x="1152" y="8993"/>
                  <a:pt x="1135" y="9107"/>
                </a:cubicBezTo>
                <a:lnTo>
                  <a:pt x="1260" y="9118"/>
                </a:lnTo>
                <a:cubicBezTo>
                  <a:pt x="1271" y="9118"/>
                  <a:pt x="1283" y="9175"/>
                  <a:pt x="1283" y="9197"/>
                </a:cubicBezTo>
                <a:lnTo>
                  <a:pt x="1277" y="9226"/>
                </a:lnTo>
                <a:cubicBezTo>
                  <a:pt x="1255" y="9226"/>
                  <a:pt x="1205" y="9202"/>
                  <a:pt x="1179" y="9202"/>
                </a:cubicBezTo>
                <a:cubicBezTo>
                  <a:pt x="1172" y="9202"/>
                  <a:pt x="1166" y="9204"/>
                  <a:pt x="1164" y="9209"/>
                </a:cubicBezTo>
                <a:cubicBezTo>
                  <a:pt x="1158" y="9231"/>
                  <a:pt x="1175" y="9288"/>
                  <a:pt x="1186" y="9299"/>
                </a:cubicBezTo>
                <a:cubicBezTo>
                  <a:pt x="1189" y="9302"/>
                  <a:pt x="1194" y="9303"/>
                  <a:pt x="1200" y="9303"/>
                </a:cubicBezTo>
                <a:cubicBezTo>
                  <a:pt x="1222" y="9303"/>
                  <a:pt x="1260" y="9291"/>
                  <a:pt x="1277" y="9282"/>
                </a:cubicBezTo>
                <a:cubicBezTo>
                  <a:pt x="1294" y="9277"/>
                  <a:pt x="1322" y="9260"/>
                  <a:pt x="1334" y="9248"/>
                </a:cubicBezTo>
                <a:lnTo>
                  <a:pt x="1345" y="9237"/>
                </a:lnTo>
                <a:lnTo>
                  <a:pt x="1351" y="9231"/>
                </a:lnTo>
                <a:cubicBezTo>
                  <a:pt x="1353" y="9226"/>
                  <a:pt x="1355" y="9224"/>
                  <a:pt x="1359" y="9224"/>
                </a:cubicBezTo>
                <a:cubicBezTo>
                  <a:pt x="1366" y="9224"/>
                  <a:pt x="1375" y="9233"/>
                  <a:pt x="1379" y="9237"/>
                </a:cubicBezTo>
                <a:cubicBezTo>
                  <a:pt x="1385" y="9243"/>
                  <a:pt x="1402" y="9282"/>
                  <a:pt x="1413" y="9316"/>
                </a:cubicBezTo>
                <a:lnTo>
                  <a:pt x="1396" y="9356"/>
                </a:lnTo>
                <a:lnTo>
                  <a:pt x="1390" y="9356"/>
                </a:lnTo>
                <a:cubicBezTo>
                  <a:pt x="1407" y="9379"/>
                  <a:pt x="1481" y="9424"/>
                  <a:pt x="1504" y="9436"/>
                </a:cubicBezTo>
                <a:cubicBezTo>
                  <a:pt x="1509" y="9438"/>
                  <a:pt x="1514" y="9439"/>
                  <a:pt x="1520" y="9439"/>
                </a:cubicBezTo>
                <a:cubicBezTo>
                  <a:pt x="1540" y="9439"/>
                  <a:pt x="1564" y="9424"/>
                  <a:pt x="1578" y="9402"/>
                </a:cubicBezTo>
                <a:lnTo>
                  <a:pt x="1589" y="9447"/>
                </a:lnTo>
                <a:cubicBezTo>
                  <a:pt x="1594" y="9472"/>
                  <a:pt x="1599" y="9493"/>
                  <a:pt x="1617" y="9493"/>
                </a:cubicBezTo>
                <a:cubicBezTo>
                  <a:pt x="1619" y="9493"/>
                  <a:pt x="1621" y="9493"/>
                  <a:pt x="1623" y="9492"/>
                </a:cubicBezTo>
                <a:lnTo>
                  <a:pt x="1680" y="9475"/>
                </a:lnTo>
                <a:cubicBezTo>
                  <a:pt x="1737" y="9509"/>
                  <a:pt x="1810" y="9543"/>
                  <a:pt x="1822" y="9543"/>
                </a:cubicBezTo>
                <a:cubicBezTo>
                  <a:pt x="1823" y="9544"/>
                  <a:pt x="1825" y="9545"/>
                  <a:pt x="1828" y="9545"/>
                </a:cubicBezTo>
                <a:cubicBezTo>
                  <a:pt x="1840" y="9545"/>
                  <a:pt x="1866" y="9539"/>
                  <a:pt x="1886" y="9539"/>
                </a:cubicBezTo>
                <a:cubicBezTo>
                  <a:pt x="1895" y="9539"/>
                  <a:pt x="1902" y="9540"/>
                  <a:pt x="1907" y="9543"/>
                </a:cubicBezTo>
                <a:cubicBezTo>
                  <a:pt x="1918" y="9560"/>
                  <a:pt x="1884" y="9600"/>
                  <a:pt x="1827" y="9640"/>
                </a:cubicBezTo>
                <a:lnTo>
                  <a:pt x="1833" y="9736"/>
                </a:lnTo>
                <a:cubicBezTo>
                  <a:pt x="1833" y="9736"/>
                  <a:pt x="1816" y="9742"/>
                  <a:pt x="1810" y="9748"/>
                </a:cubicBezTo>
                <a:lnTo>
                  <a:pt x="1771" y="9759"/>
                </a:lnTo>
                <a:cubicBezTo>
                  <a:pt x="1759" y="9799"/>
                  <a:pt x="1737" y="9889"/>
                  <a:pt x="1748" y="9895"/>
                </a:cubicBezTo>
                <a:cubicBezTo>
                  <a:pt x="1751" y="9897"/>
                  <a:pt x="1756" y="9898"/>
                  <a:pt x="1761" y="9898"/>
                </a:cubicBezTo>
                <a:cubicBezTo>
                  <a:pt x="1774" y="9898"/>
                  <a:pt x="1791" y="9894"/>
                  <a:pt x="1799" y="9889"/>
                </a:cubicBezTo>
                <a:cubicBezTo>
                  <a:pt x="1805" y="9889"/>
                  <a:pt x="1805" y="9901"/>
                  <a:pt x="1799" y="9924"/>
                </a:cubicBezTo>
                <a:lnTo>
                  <a:pt x="1799" y="9941"/>
                </a:lnTo>
                <a:lnTo>
                  <a:pt x="1793" y="9958"/>
                </a:lnTo>
                <a:cubicBezTo>
                  <a:pt x="1790" y="9966"/>
                  <a:pt x="1793" y="9970"/>
                  <a:pt x="1800" y="9970"/>
                </a:cubicBezTo>
                <a:cubicBezTo>
                  <a:pt x="1806" y="9970"/>
                  <a:pt x="1816" y="9966"/>
                  <a:pt x="1827" y="9958"/>
                </a:cubicBezTo>
                <a:lnTo>
                  <a:pt x="1850" y="9941"/>
                </a:lnTo>
                <a:lnTo>
                  <a:pt x="1856" y="9935"/>
                </a:lnTo>
                <a:cubicBezTo>
                  <a:pt x="1873" y="9946"/>
                  <a:pt x="1878" y="9980"/>
                  <a:pt x="1878" y="9986"/>
                </a:cubicBezTo>
                <a:cubicBezTo>
                  <a:pt x="1878" y="9990"/>
                  <a:pt x="1826" y="10016"/>
                  <a:pt x="1793" y="10016"/>
                </a:cubicBezTo>
                <a:cubicBezTo>
                  <a:pt x="1784" y="10016"/>
                  <a:pt x="1776" y="10014"/>
                  <a:pt x="1771" y="10009"/>
                </a:cubicBezTo>
                <a:cubicBezTo>
                  <a:pt x="1755" y="9996"/>
                  <a:pt x="1740" y="9991"/>
                  <a:pt x="1729" y="9991"/>
                </a:cubicBezTo>
                <a:cubicBezTo>
                  <a:pt x="1720" y="9991"/>
                  <a:pt x="1714" y="9995"/>
                  <a:pt x="1714" y="10003"/>
                </a:cubicBezTo>
                <a:lnTo>
                  <a:pt x="1714" y="10014"/>
                </a:lnTo>
                <a:lnTo>
                  <a:pt x="1720" y="10060"/>
                </a:lnTo>
                <a:cubicBezTo>
                  <a:pt x="1731" y="10105"/>
                  <a:pt x="1731" y="10179"/>
                  <a:pt x="1720" y="10224"/>
                </a:cubicBezTo>
                <a:lnTo>
                  <a:pt x="1737" y="10264"/>
                </a:lnTo>
                <a:lnTo>
                  <a:pt x="1748" y="10281"/>
                </a:lnTo>
                <a:cubicBezTo>
                  <a:pt x="1759" y="10298"/>
                  <a:pt x="1793" y="10315"/>
                  <a:pt x="1816" y="10315"/>
                </a:cubicBezTo>
                <a:lnTo>
                  <a:pt x="1816" y="10366"/>
                </a:lnTo>
                <a:lnTo>
                  <a:pt x="1816" y="10389"/>
                </a:lnTo>
                <a:cubicBezTo>
                  <a:pt x="1839" y="10417"/>
                  <a:pt x="1833" y="10451"/>
                  <a:pt x="1822" y="10457"/>
                </a:cubicBezTo>
                <a:cubicBezTo>
                  <a:pt x="1816" y="10463"/>
                  <a:pt x="1912" y="10576"/>
                  <a:pt x="1907" y="10616"/>
                </a:cubicBezTo>
                <a:cubicBezTo>
                  <a:pt x="1895" y="10655"/>
                  <a:pt x="1935" y="10724"/>
                  <a:pt x="1952" y="10735"/>
                </a:cubicBezTo>
                <a:cubicBezTo>
                  <a:pt x="1969" y="10746"/>
                  <a:pt x="1924" y="10809"/>
                  <a:pt x="1901" y="10809"/>
                </a:cubicBezTo>
                <a:cubicBezTo>
                  <a:pt x="1878" y="10809"/>
                  <a:pt x="1841" y="10801"/>
                  <a:pt x="1819" y="10801"/>
                </a:cubicBezTo>
                <a:cubicBezTo>
                  <a:pt x="1813" y="10801"/>
                  <a:pt x="1808" y="10802"/>
                  <a:pt x="1805" y="10803"/>
                </a:cubicBezTo>
                <a:cubicBezTo>
                  <a:pt x="1794" y="10803"/>
                  <a:pt x="1742" y="10826"/>
                  <a:pt x="1720" y="10826"/>
                </a:cubicBezTo>
                <a:cubicBezTo>
                  <a:pt x="1717" y="10826"/>
                  <a:pt x="1715" y="10826"/>
                  <a:pt x="1714" y="10826"/>
                </a:cubicBezTo>
                <a:cubicBezTo>
                  <a:pt x="1697" y="10820"/>
                  <a:pt x="1674" y="10814"/>
                  <a:pt x="1668" y="10814"/>
                </a:cubicBezTo>
                <a:cubicBezTo>
                  <a:pt x="1664" y="10856"/>
                  <a:pt x="1654" y="10869"/>
                  <a:pt x="1643" y="10869"/>
                </a:cubicBezTo>
                <a:cubicBezTo>
                  <a:pt x="1629" y="10869"/>
                  <a:pt x="1611" y="10847"/>
                  <a:pt x="1595" y="10837"/>
                </a:cubicBezTo>
                <a:lnTo>
                  <a:pt x="1589" y="10831"/>
                </a:lnTo>
                <a:cubicBezTo>
                  <a:pt x="1578" y="10843"/>
                  <a:pt x="1578" y="10865"/>
                  <a:pt x="1583" y="10871"/>
                </a:cubicBezTo>
                <a:cubicBezTo>
                  <a:pt x="1583" y="10876"/>
                  <a:pt x="1545" y="10904"/>
                  <a:pt x="1522" y="10904"/>
                </a:cubicBezTo>
                <a:cubicBezTo>
                  <a:pt x="1517" y="10904"/>
                  <a:pt x="1513" y="10902"/>
                  <a:pt x="1510" y="10899"/>
                </a:cubicBezTo>
                <a:cubicBezTo>
                  <a:pt x="1506" y="10897"/>
                  <a:pt x="1503" y="10896"/>
                  <a:pt x="1500" y="10896"/>
                </a:cubicBezTo>
                <a:cubicBezTo>
                  <a:pt x="1481" y="10896"/>
                  <a:pt x="1464" y="10937"/>
                  <a:pt x="1464" y="10962"/>
                </a:cubicBezTo>
                <a:cubicBezTo>
                  <a:pt x="1461" y="10979"/>
                  <a:pt x="1450" y="10983"/>
                  <a:pt x="1440" y="10983"/>
                </a:cubicBezTo>
                <a:cubicBezTo>
                  <a:pt x="1433" y="10983"/>
                  <a:pt x="1427" y="10981"/>
                  <a:pt x="1425" y="10979"/>
                </a:cubicBezTo>
                <a:cubicBezTo>
                  <a:pt x="1425" y="10974"/>
                  <a:pt x="1398" y="10937"/>
                  <a:pt x="1384" y="10937"/>
                </a:cubicBezTo>
                <a:cubicBezTo>
                  <a:pt x="1382" y="10937"/>
                  <a:pt x="1380" y="10938"/>
                  <a:pt x="1379" y="10939"/>
                </a:cubicBezTo>
                <a:cubicBezTo>
                  <a:pt x="1373" y="10950"/>
                  <a:pt x="1356" y="10979"/>
                  <a:pt x="1351" y="10985"/>
                </a:cubicBezTo>
                <a:cubicBezTo>
                  <a:pt x="1339" y="10990"/>
                  <a:pt x="1294" y="10996"/>
                  <a:pt x="1277" y="10996"/>
                </a:cubicBezTo>
                <a:cubicBezTo>
                  <a:pt x="1260" y="10996"/>
                  <a:pt x="1237" y="11041"/>
                  <a:pt x="1226" y="11047"/>
                </a:cubicBezTo>
                <a:cubicBezTo>
                  <a:pt x="1215" y="11053"/>
                  <a:pt x="1198" y="11070"/>
                  <a:pt x="1181" y="11087"/>
                </a:cubicBezTo>
                <a:lnTo>
                  <a:pt x="1175" y="11098"/>
                </a:lnTo>
                <a:cubicBezTo>
                  <a:pt x="1164" y="11172"/>
                  <a:pt x="1152" y="11251"/>
                  <a:pt x="1146" y="11325"/>
                </a:cubicBezTo>
                <a:lnTo>
                  <a:pt x="1146" y="11348"/>
                </a:lnTo>
                <a:cubicBezTo>
                  <a:pt x="1158" y="11382"/>
                  <a:pt x="1141" y="11416"/>
                  <a:pt x="1107" y="11438"/>
                </a:cubicBezTo>
                <a:lnTo>
                  <a:pt x="1095" y="11376"/>
                </a:lnTo>
                <a:cubicBezTo>
                  <a:pt x="1090" y="11348"/>
                  <a:pt x="1061" y="11314"/>
                  <a:pt x="1050" y="11314"/>
                </a:cubicBezTo>
                <a:lnTo>
                  <a:pt x="982" y="11331"/>
                </a:lnTo>
                <a:cubicBezTo>
                  <a:pt x="971" y="11321"/>
                  <a:pt x="958" y="11318"/>
                  <a:pt x="944" y="11318"/>
                </a:cubicBezTo>
                <a:cubicBezTo>
                  <a:pt x="887" y="11318"/>
                  <a:pt x="808" y="11375"/>
                  <a:pt x="772" y="11393"/>
                </a:cubicBezTo>
                <a:cubicBezTo>
                  <a:pt x="732" y="11410"/>
                  <a:pt x="727" y="11433"/>
                  <a:pt x="766" y="11438"/>
                </a:cubicBezTo>
                <a:lnTo>
                  <a:pt x="772" y="11455"/>
                </a:lnTo>
                <a:cubicBezTo>
                  <a:pt x="778" y="11484"/>
                  <a:pt x="789" y="11501"/>
                  <a:pt x="812" y="11512"/>
                </a:cubicBezTo>
                <a:cubicBezTo>
                  <a:pt x="834" y="11518"/>
                  <a:pt x="829" y="11580"/>
                  <a:pt x="806" y="11603"/>
                </a:cubicBezTo>
                <a:cubicBezTo>
                  <a:pt x="800" y="11609"/>
                  <a:pt x="783" y="11609"/>
                  <a:pt x="778" y="11620"/>
                </a:cubicBezTo>
                <a:cubicBezTo>
                  <a:pt x="766" y="11637"/>
                  <a:pt x="755" y="11660"/>
                  <a:pt x="755" y="11682"/>
                </a:cubicBezTo>
                <a:lnTo>
                  <a:pt x="755" y="11694"/>
                </a:lnTo>
                <a:cubicBezTo>
                  <a:pt x="783" y="11705"/>
                  <a:pt x="783" y="11722"/>
                  <a:pt x="761" y="11728"/>
                </a:cubicBezTo>
                <a:lnTo>
                  <a:pt x="755" y="11739"/>
                </a:lnTo>
                <a:cubicBezTo>
                  <a:pt x="751" y="11750"/>
                  <a:pt x="746" y="11754"/>
                  <a:pt x="742" y="11754"/>
                </a:cubicBezTo>
                <a:cubicBezTo>
                  <a:pt x="733" y="11754"/>
                  <a:pt x="724" y="11736"/>
                  <a:pt x="714" y="11736"/>
                </a:cubicBezTo>
                <a:cubicBezTo>
                  <a:pt x="711" y="11736"/>
                  <a:pt x="707" y="11738"/>
                  <a:pt x="704" y="11745"/>
                </a:cubicBezTo>
                <a:cubicBezTo>
                  <a:pt x="687" y="11773"/>
                  <a:pt x="676" y="11802"/>
                  <a:pt x="659" y="11830"/>
                </a:cubicBezTo>
                <a:cubicBezTo>
                  <a:pt x="653" y="11847"/>
                  <a:pt x="653" y="11864"/>
                  <a:pt x="653" y="11875"/>
                </a:cubicBezTo>
                <a:lnTo>
                  <a:pt x="636" y="11921"/>
                </a:lnTo>
                <a:cubicBezTo>
                  <a:pt x="659" y="11957"/>
                  <a:pt x="685" y="11982"/>
                  <a:pt x="706" y="11982"/>
                </a:cubicBezTo>
                <a:cubicBezTo>
                  <a:pt x="711" y="11982"/>
                  <a:pt x="716" y="11981"/>
                  <a:pt x="721" y="11977"/>
                </a:cubicBezTo>
                <a:lnTo>
                  <a:pt x="732" y="11960"/>
                </a:lnTo>
                <a:lnTo>
                  <a:pt x="749" y="11943"/>
                </a:lnTo>
                <a:cubicBezTo>
                  <a:pt x="750" y="11943"/>
                  <a:pt x="752" y="11943"/>
                  <a:pt x="753" y="11943"/>
                </a:cubicBezTo>
                <a:cubicBezTo>
                  <a:pt x="778" y="11943"/>
                  <a:pt x="776" y="12069"/>
                  <a:pt x="738" y="12091"/>
                </a:cubicBezTo>
                <a:cubicBezTo>
                  <a:pt x="704" y="12114"/>
                  <a:pt x="681" y="12199"/>
                  <a:pt x="681" y="12221"/>
                </a:cubicBezTo>
                <a:cubicBezTo>
                  <a:pt x="681" y="12250"/>
                  <a:pt x="698" y="12318"/>
                  <a:pt x="721" y="12375"/>
                </a:cubicBezTo>
                <a:lnTo>
                  <a:pt x="715" y="12431"/>
                </a:lnTo>
                <a:lnTo>
                  <a:pt x="715" y="12454"/>
                </a:lnTo>
                <a:cubicBezTo>
                  <a:pt x="708" y="12468"/>
                  <a:pt x="712" y="12475"/>
                  <a:pt x="722" y="12475"/>
                </a:cubicBezTo>
                <a:cubicBezTo>
                  <a:pt x="729" y="12475"/>
                  <a:pt x="738" y="12472"/>
                  <a:pt x="749" y="12465"/>
                </a:cubicBezTo>
                <a:lnTo>
                  <a:pt x="761" y="12471"/>
                </a:lnTo>
                <a:lnTo>
                  <a:pt x="783" y="12482"/>
                </a:lnTo>
                <a:cubicBezTo>
                  <a:pt x="772" y="12511"/>
                  <a:pt x="755" y="12551"/>
                  <a:pt x="755" y="12573"/>
                </a:cubicBezTo>
                <a:lnTo>
                  <a:pt x="766" y="12602"/>
                </a:lnTo>
                <a:lnTo>
                  <a:pt x="789" y="12647"/>
                </a:lnTo>
                <a:cubicBezTo>
                  <a:pt x="804" y="12622"/>
                  <a:pt x="824" y="12601"/>
                  <a:pt x="832" y="12601"/>
                </a:cubicBezTo>
                <a:cubicBezTo>
                  <a:pt x="833" y="12601"/>
                  <a:pt x="834" y="12601"/>
                  <a:pt x="834" y="12602"/>
                </a:cubicBezTo>
                <a:cubicBezTo>
                  <a:pt x="834" y="12602"/>
                  <a:pt x="817" y="12738"/>
                  <a:pt x="812" y="12783"/>
                </a:cubicBezTo>
                <a:cubicBezTo>
                  <a:pt x="806" y="12834"/>
                  <a:pt x="800" y="12965"/>
                  <a:pt x="817" y="12976"/>
                </a:cubicBezTo>
                <a:cubicBezTo>
                  <a:pt x="830" y="12985"/>
                  <a:pt x="846" y="12990"/>
                  <a:pt x="861" y="12990"/>
                </a:cubicBezTo>
                <a:cubicBezTo>
                  <a:pt x="874" y="12990"/>
                  <a:pt x="887" y="12987"/>
                  <a:pt x="897" y="12982"/>
                </a:cubicBezTo>
                <a:lnTo>
                  <a:pt x="920" y="12982"/>
                </a:lnTo>
                <a:lnTo>
                  <a:pt x="937" y="12976"/>
                </a:lnTo>
                <a:lnTo>
                  <a:pt x="937" y="12976"/>
                </a:lnTo>
                <a:cubicBezTo>
                  <a:pt x="959" y="12982"/>
                  <a:pt x="931" y="13090"/>
                  <a:pt x="908" y="13118"/>
                </a:cubicBezTo>
                <a:cubicBezTo>
                  <a:pt x="891" y="13146"/>
                  <a:pt x="857" y="13186"/>
                  <a:pt x="840" y="13209"/>
                </a:cubicBezTo>
                <a:lnTo>
                  <a:pt x="857" y="13226"/>
                </a:lnTo>
                <a:cubicBezTo>
                  <a:pt x="874" y="13248"/>
                  <a:pt x="874" y="13260"/>
                  <a:pt x="857" y="13271"/>
                </a:cubicBezTo>
                <a:cubicBezTo>
                  <a:pt x="840" y="13282"/>
                  <a:pt x="823" y="13294"/>
                  <a:pt x="800" y="13299"/>
                </a:cubicBezTo>
                <a:cubicBezTo>
                  <a:pt x="761" y="13305"/>
                  <a:pt x="795" y="13322"/>
                  <a:pt x="795" y="13339"/>
                </a:cubicBezTo>
                <a:cubicBezTo>
                  <a:pt x="790" y="13370"/>
                  <a:pt x="770" y="13397"/>
                  <a:pt x="806" y="13397"/>
                </a:cubicBezTo>
                <a:cubicBezTo>
                  <a:pt x="809" y="13397"/>
                  <a:pt x="813" y="13396"/>
                  <a:pt x="817" y="13396"/>
                </a:cubicBezTo>
                <a:cubicBezTo>
                  <a:pt x="840" y="13396"/>
                  <a:pt x="874" y="13390"/>
                  <a:pt x="908" y="13368"/>
                </a:cubicBezTo>
                <a:cubicBezTo>
                  <a:pt x="911" y="13365"/>
                  <a:pt x="916" y="13364"/>
                  <a:pt x="922" y="13364"/>
                </a:cubicBezTo>
                <a:cubicBezTo>
                  <a:pt x="930" y="13364"/>
                  <a:pt x="939" y="13367"/>
                  <a:pt x="942" y="13373"/>
                </a:cubicBezTo>
                <a:lnTo>
                  <a:pt x="948" y="13385"/>
                </a:lnTo>
                <a:cubicBezTo>
                  <a:pt x="953" y="13403"/>
                  <a:pt x="969" y="13414"/>
                  <a:pt x="978" y="13414"/>
                </a:cubicBezTo>
                <a:cubicBezTo>
                  <a:pt x="980" y="13414"/>
                  <a:pt x="981" y="13414"/>
                  <a:pt x="982" y="13413"/>
                </a:cubicBezTo>
                <a:cubicBezTo>
                  <a:pt x="988" y="13413"/>
                  <a:pt x="1033" y="13430"/>
                  <a:pt x="1050" y="13441"/>
                </a:cubicBezTo>
                <a:cubicBezTo>
                  <a:pt x="1061" y="13447"/>
                  <a:pt x="1112" y="13475"/>
                  <a:pt x="1118" y="13487"/>
                </a:cubicBezTo>
                <a:cubicBezTo>
                  <a:pt x="1129" y="13504"/>
                  <a:pt x="1158" y="13526"/>
                  <a:pt x="1186" y="13543"/>
                </a:cubicBezTo>
                <a:lnTo>
                  <a:pt x="1215" y="13526"/>
                </a:lnTo>
                <a:cubicBezTo>
                  <a:pt x="1215" y="13526"/>
                  <a:pt x="1216" y="13525"/>
                  <a:pt x="1218" y="13525"/>
                </a:cubicBezTo>
                <a:cubicBezTo>
                  <a:pt x="1226" y="13525"/>
                  <a:pt x="1243" y="13539"/>
                  <a:pt x="1243" y="13543"/>
                </a:cubicBezTo>
                <a:lnTo>
                  <a:pt x="1254" y="13629"/>
                </a:lnTo>
                <a:cubicBezTo>
                  <a:pt x="1300" y="13623"/>
                  <a:pt x="1419" y="13612"/>
                  <a:pt x="1447" y="13612"/>
                </a:cubicBezTo>
                <a:cubicBezTo>
                  <a:pt x="1476" y="13617"/>
                  <a:pt x="1510" y="13617"/>
                  <a:pt x="1515" y="13617"/>
                </a:cubicBezTo>
                <a:cubicBezTo>
                  <a:pt x="1527" y="13623"/>
                  <a:pt x="1595" y="13634"/>
                  <a:pt x="1674" y="13651"/>
                </a:cubicBezTo>
                <a:lnTo>
                  <a:pt x="1714" y="13736"/>
                </a:lnTo>
                <a:lnTo>
                  <a:pt x="1720" y="13742"/>
                </a:lnTo>
                <a:cubicBezTo>
                  <a:pt x="1720" y="13742"/>
                  <a:pt x="1737" y="13742"/>
                  <a:pt x="1759" y="13748"/>
                </a:cubicBezTo>
                <a:cubicBezTo>
                  <a:pt x="1756" y="13748"/>
                  <a:pt x="1752" y="13749"/>
                  <a:pt x="1748" y="13752"/>
                </a:cubicBezTo>
                <a:lnTo>
                  <a:pt x="1748" y="13752"/>
                </a:lnTo>
                <a:cubicBezTo>
                  <a:pt x="1743" y="13750"/>
                  <a:pt x="1738" y="13749"/>
                  <a:pt x="1734" y="13748"/>
                </a:cubicBezTo>
                <a:lnTo>
                  <a:pt x="1734" y="13748"/>
                </a:lnTo>
                <a:cubicBezTo>
                  <a:pt x="1737" y="13750"/>
                  <a:pt x="1737" y="13753"/>
                  <a:pt x="1737" y="13753"/>
                </a:cubicBezTo>
                <a:cubicBezTo>
                  <a:pt x="1737" y="13756"/>
                  <a:pt x="1737" y="13759"/>
                  <a:pt x="1738" y="13762"/>
                </a:cubicBezTo>
                <a:lnTo>
                  <a:pt x="1738" y="13762"/>
                </a:lnTo>
                <a:cubicBezTo>
                  <a:pt x="1741" y="13757"/>
                  <a:pt x="1745" y="13754"/>
                  <a:pt x="1748" y="13752"/>
                </a:cubicBezTo>
                <a:lnTo>
                  <a:pt x="1748" y="13752"/>
                </a:lnTo>
                <a:cubicBezTo>
                  <a:pt x="1770" y="13758"/>
                  <a:pt x="1789" y="13768"/>
                  <a:pt x="1793" y="13782"/>
                </a:cubicBezTo>
                <a:cubicBezTo>
                  <a:pt x="1786" y="13789"/>
                  <a:pt x="1779" y="13792"/>
                  <a:pt x="1772" y="13792"/>
                </a:cubicBezTo>
                <a:cubicBezTo>
                  <a:pt x="1756" y="13792"/>
                  <a:pt x="1743" y="13775"/>
                  <a:pt x="1738" y="13762"/>
                </a:cubicBezTo>
                <a:lnTo>
                  <a:pt x="1738" y="13762"/>
                </a:lnTo>
                <a:cubicBezTo>
                  <a:pt x="1738" y="13763"/>
                  <a:pt x="1737" y="13764"/>
                  <a:pt x="1737" y="13765"/>
                </a:cubicBezTo>
                <a:lnTo>
                  <a:pt x="1720" y="13782"/>
                </a:lnTo>
                <a:cubicBezTo>
                  <a:pt x="1714" y="13793"/>
                  <a:pt x="1697" y="13827"/>
                  <a:pt x="1697" y="13838"/>
                </a:cubicBezTo>
                <a:lnTo>
                  <a:pt x="1708" y="13867"/>
                </a:lnTo>
                <a:cubicBezTo>
                  <a:pt x="1720" y="13895"/>
                  <a:pt x="1731" y="13918"/>
                  <a:pt x="1737" y="13918"/>
                </a:cubicBezTo>
                <a:lnTo>
                  <a:pt x="1742" y="13946"/>
                </a:lnTo>
                <a:cubicBezTo>
                  <a:pt x="1746" y="13960"/>
                  <a:pt x="1755" y="13967"/>
                  <a:pt x="1767" y="13967"/>
                </a:cubicBezTo>
                <a:cubicBezTo>
                  <a:pt x="1775" y="13967"/>
                  <a:pt x="1784" y="13964"/>
                  <a:pt x="1793" y="13958"/>
                </a:cubicBezTo>
                <a:lnTo>
                  <a:pt x="1793" y="13997"/>
                </a:lnTo>
                <a:lnTo>
                  <a:pt x="1799" y="14065"/>
                </a:lnTo>
                <a:cubicBezTo>
                  <a:pt x="1833" y="14105"/>
                  <a:pt x="1839" y="14151"/>
                  <a:pt x="1810" y="14156"/>
                </a:cubicBezTo>
                <a:lnTo>
                  <a:pt x="1788" y="14139"/>
                </a:lnTo>
                <a:cubicBezTo>
                  <a:pt x="1776" y="14130"/>
                  <a:pt x="1767" y="14123"/>
                  <a:pt x="1759" y="14123"/>
                </a:cubicBezTo>
                <a:cubicBezTo>
                  <a:pt x="1751" y="14123"/>
                  <a:pt x="1745" y="14129"/>
                  <a:pt x="1737" y="14145"/>
                </a:cubicBezTo>
                <a:cubicBezTo>
                  <a:pt x="1720" y="14179"/>
                  <a:pt x="1697" y="14173"/>
                  <a:pt x="1674" y="14179"/>
                </a:cubicBezTo>
                <a:cubicBezTo>
                  <a:pt x="1657" y="14179"/>
                  <a:pt x="1640" y="14207"/>
                  <a:pt x="1629" y="14224"/>
                </a:cubicBezTo>
                <a:cubicBezTo>
                  <a:pt x="1623" y="14224"/>
                  <a:pt x="1629" y="14236"/>
                  <a:pt x="1629" y="14241"/>
                </a:cubicBezTo>
                <a:lnTo>
                  <a:pt x="1629" y="14247"/>
                </a:lnTo>
                <a:cubicBezTo>
                  <a:pt x="1629" y="14264"/>
                  <a:pt x="1583" y="14332"/>
                  <a:pt x="1561" y="14355"/>
                </a:cubicBezTo>
                <a:cubicBezTo>
                  <a:pt x="1544" y="14377"/>
                  <a:pt x="1572" y="14400"/>
                  <a:pt x="1578" y="14400"/>
                </a:cubicBezTo>
                <a:cubicBezTo>
                  <a:pt x="1589" y="14400"/>
                  <a:pt x="1651" y="14457"/>
                  <a:pt x="1640" y="14474"/>
                </a:cubicBezTo>
                <a:cubicBezTo>
                  <a:pt x="1629" y="14485"/>
                  <a:pt x="1612" y="14525"/>
                  <a:pt x="1600" y="14559"/>
                </a:cubicBezTo>
                <a:lnTo>
                  <a:pt x="1600" y="14593"/>
                </a:lnTo>
                <a:lnTo>
                  <a:pt x="1600" y="14621"/>
                </a:lnTo>
                <a:cubicBezTo>
                  <a:pt x="1580" y="14657"/>
                  <a:pt x="1555" y="14679"/>
                  <a:pt x="1534" y="14679"/>
                </a:cubicBezTo>
                <a:cubicBezTo>
                  <a:pt x="1531" y="14679"/>
                  <a:pt x="1529" y="14679"/>
                  <a:pt x="1527" y="14678"/>
                </a:cubicBezTo>
                <a:lnTo>
                  <a:pt x="1510" y="14673"/>
                </a:lnTo>
                <a:lnTo>
                  <a:pt x="1504" y="14673"/>
                </a:lnTo>
                <a:cubicBezTo>
                  <a:pt x="1504" y="14667"/>
                  <a:pt x="1549" y="14508"/>
                  <a:pt x="1527" y="14485"/>
                </a:cubicBezTo>
                <a:cubicBezTo>
                  <a:pt x="1507" y="14461"/>
                  <a:pt x="1487" y="14444"/>
                  <a:pt x="1482" y="14444"/>
                </a:cubicBezTo>
                <a:cubicBezTo>
                  <a:pt x="1482" y="14444"/>
                  <a:pt x="1481" y="14445"/>
                  <a:pt x="1481" y="14446"/>
                </a:cubicBezTo>
                <a:lnTo>
                  <a:pt x="1476" y="14451"/>
                </a:lnTo>
                <a:cubicBezTo>
                  <a:pt x="1470" y="14457"/>
                  <a:pt x="1464" y="14457"/>
                  <a:pt x="1453" y="14463"/>
                </a:cubicBezTo>
                <a:lnTo>
                  <a:pt x="1442" y="14468"/>
                </a:lnTo>
                <a:cubicBezTo>
                  <a:pt x="1419" y="14451"/>
                  <a:pt x="1351" y="14400"/>
                  <a:pt x="1328" y="14389"/>
                </a:cubicBezTo>
                <a:cubicBezTo>
                  <a:pt x="1325" y="14386"/>
                  <a:pt x="1323" y="14385"/>
                  <a:pt x="1321" y="14385"/>
                </a:cubicBezTo>
                <a:cubicBezTo>
                  <a:pt x="1308" y="14385"/>
                  <a:pt x="1301" y="14421"/>
                  <a:pt x="1311" y="14474"/>
                </a:cubicBezTo>
                <a:lnTo>
                  <a:pt x="1300" y="14514"/>
                </a:lnTo>
                <a:lnTo>
                  <a:pt x="1288" y="14548"/>
                </a:lnTo>
                <a:cubicBezTo>
                  <a:pt x="1282" y="14551"/>
                  <a:pt x="1277" y="14552"/>
                  <a:pt x="1271" y="14552"/>
                </a:cubicBezTo>
                <a:cubicBezTo>
                  <a:pt x="1236" y="14552"/>
                  <a:pt x="1218" y="14496"/>
                  <a:pt x="1237" y="14491"/>
                </a:cubicBezTo>
                <a:cubicBezTo>
                  <a:pt x="1260" y="14480"/>
                  <a:pt x="1266" y="14463"/>
                  <a:pt x="1249" y="14446"/>
                </a:cubicBezTo>
                <a:lnTo>
                  <a:pt x="1249" y="14446"/>
                </a:lnTo>
                <a:lnTo>
                  <a:pt x="1226" y="14451"/>
                </a:lnTo>
                <a:lnTo>
                  <a:pt x="1181" y="14468"/>
                </a:lnTo>
                <a:cubicBezTo>
                  <a:pt x="1129" y="14423"/>
                  <a:pt x="1073" y="14377"/>
                  <a:pt x="1061" y="14366"/>
                </a:cubicBezTo>
                <a:lnTo>
                  <a:pt x="1056" y="14366"/>
                </a:lnTo>
                <a:cubicBezTo>
                  <a:pt x="1044" y="14372"/>
                  <a:pt x="1039" y="14389"/>
                  <a:pt x="1033" y="14400"/>
                </a:cubicBezTo>
                <a:lnTo>
                  <a:pt x="1033" y="14429"/>
                </a:lnTo>
                <a:cubicBezTo>
                  <a:pt x="1033" y="14457"/>
                  <a:pt x="971" y="14508"/>
                  <a:pt x="954" y="14514"/>
                </a:cubicBezTo>
                <a:cubicBezTo>
                  <a:pt x="952" y="14514"/>
                  <a:pt x="951" y="14514"/>
                  <a:pt x="950" y="14514"/>
                </a:cubicBezTo>
                <a:cubicBezTo>
                  <a:pt x="930" y="14514"/>
                  <a:pt x="926" y="14473"/>
                  <a:pt x="931" y="14451"/>
                </a:cubicBezTo>
                <a:cubicBezTo>
                  <a:pt x="931" y="14448"/>
                  <a:pt x="930" y="14447"/>
                  <a:pt x="927" y="14447"/>
                </a:cubicBezTo>
                <a:cubicBezTo>
                  <a:pt x="919" y="14447"/>
                  <a:pt x="895" y="14470"/>
                  <a:pt x="885" y="14480"/>
                </a:cubicBezTo>
                <a:cubicBezTo>
                  <a:pt x="874" y="14497"/>
                  <a:pt x="885" y="14576"/>
                  <a:pt x="897" y="14599"/>
                </a:cubicBezTo>
                <a:cubicBezTo>
                  <a:pt x="903" y="14621"/>
                  <a:pt x="914" y="14655"/>
                  <a:pt x="914" y="14667"/>
                </a:cubicBezTo>
                <a:lnTo>
                  <a:pt x="908" y="14673"/>
                </a:lnTo>
                <a:cubicBezTo>
                  <a:pt x="899" y="14695"/>
                  <a:pt x="873" y="14706"/>
                  <a:pt x="849" y="14706"/>
                </a:cubicBezTo>
                <a:cubicBezTo>
                  <a:pt x="829" y="14706"/>
                  <a:pt x="810" y="14699"/>
                  <a:pt x="800" y="14684"/>
                </a:cubicBezTo>
                <a:lnTo>
                  <a:pt x="789" y="14667"/>
                </a:lnTo>
                <a:cubicBezTo>
                  <a:pt x="788" y="14661"/>
                  <a:pt x="786" y="14659"/>
                  <a:pt x="782" y="14659"/>
                </a:cubicBezTo>
                <a:cubicBezTo>
                  <a:pt x="770" y="14659"/>
                  <a:pt x="747" y="14695"/>
                  <a:pt x="738" y="14718"/>
                </a:cubicBezTo>
                <a:cubicBezTo>
                  <a:pt x="737" y="14721"/>
                  <a:pt x="735" y="14723"/>
                  <a:pt x="734" y="14723"/>
                </a:cubicBezTo>
                <a:cubicBezTo>
                  <a:pt x="725" y="14723"/>
                  <a:pt x="721" y="14646"/>
                  <a:pt x="721" y="14621"/>
                </a:cubicBezTo>
                <a:cubicBezTo>
                  <a:pt x="721" y="14587"/>
                  <a:pt x="755" y="14553"/>
                  <a:pt x="766" y="14553"/>
                </a:cubicBezTo>
                <a:cubicBezTo>
                  <a:pt x="778" y="14548"/>
                  <a:pt x="755" y="14536"/>
                  <a:pt x="721" y="14525"/>
                </a:cubicBezTo>
                <a:lnTo>
                  <a:pt x="681" y="14525"/>
                </a:lnTo>
                <a:cubicBezTo>
                  <a:pt x="676" y="14542"/>
                  <a:pt x="659" y="14576"/>
                  <a:pt x="642" y="14604"/>
                </a:cubicBezTo>
                <a:lnTo>
                  <a:pt x="630" y="14582"/>
                </a:lnTo>
                <a:lnTo>
                  <a:pt x="607" y="14559"/>
                </a:lnTo>
                <a:cubicBezTo>
                  <a:pt x="589" y="14526"/>
                  <a:pt x="570" y="14505"/>
                  <a:pt x="561" y="14505"/>
                </a:cubicBezTo>
                <a:cubicBezTo>
                  <a:pt x="559" y="14505"/>
                  <a:pt x="557" y="14506"/>
                  <a:pt x="556" y="14508"/>
                </a:cubicBezTo>
                <a:cubicBezTo>
                  <a:pt x="551" y="14514"/>
                  <a:pt x="528" y="14565"/>
                  <a:pt x="517" y="14604"/>
                </a:cubicBezTo>
                <a:lnTo>
                  <a:pt x="494" y="14587"/>
                </a:lnTo>
                <a:lnTo>
                  <a:pt x="437" y="14536"/>
                </a:lnTo>
                <a:cubicBezTo>
                  <a:pt x="386" y="14576"/>
                  <a:pt x="386" y="14667"/>
                  <a:pt x="392" y="14695"/>
                </a:cubicBezTo>
                <a:cubicBezTo>
                  <a:pt x="392" y="14718"/>
                  <a:pt x="398" y="14775"/>
                  <a:pt x="403" y="14786"/>
                </a:cubicBezTo>
                <a:cubicBezTo>
                  <a:pt x="409" y="14797"/>
                  <a:pt x="403" y="14814"/>
                  <a:pt x="403" y="14820"/>
                </a:cubicBezTo>
                <a:cubicBezTo>
                  <a:pt x="398" y="14820"/>
                  <a:pt x="358" y="14780"/>
                  <a:pt x="346" y="14763"/>
                </a:cubicBezTo>
                <a:cubicBezTo>
                  <a:pt x="335" y="14746"/>
                  <a:pt x="352" y="14673"/>
                  <a:pt x="335" y="14655"/>
                </a:cubicBezTo>
                <a:cubicBezTo>
                  <a:pt x="329" y="14647"/>
                  <a:pt x="315" y="14644"/>
                  <a:pt x="302" y="14644"/>
                </a:cubicBezTo>
                <a:cubicBezTo>
                  <a:pt x="288" y="14644"/>
                  <a:pt x="276" y="14647"/>
                  <a:pt x="273" y="14650"/>
                </a:cubicBezTo>
                <a:cubicBezTo>
                  <a:pt x="261" y="14655"/>
                  <a:pt x="261" y="14690"/>
                  <a:pt x="267" y="14729"/>
                </a:cubicBezTo>
                <a:lnTo>
                  <a:pt x="261" y="14741"/>
                </a:lnTo>
                <a:cubicBezTo>
                  <a:pt x="240" y="14767"/>
                  <a:pt x="229" y="14815"/>
                  <a:pt x="189" y="14815"/>
                </a:cubicBezTo>
                <a:cubicBezTo>
                  <a:pt x="187" y="14815"/>
                  <a:pt x="184" y="14815"/>
                  <a:pt x="182" y="14814"/>
                </a:cubicBezTo>
                <a:lnTo>
                  <a:pt x="182" y="14814"/>
                </a:lnTo>
                <a:cubicBezTo>
                  <a:pt x="176" y="14826"/>
                  <a:pt x="199" y="14843"/>
                  <a:pt x="205" y="14848"/>
                </a:cubicBezTo>
                <a:cubicBezTo>
                  <a:pt x="215" y="14848"/>
                  <a:pt x="185" y="14915"/>
                  <a:pt x="158" y="14915"/>
                </a:cubicBezTo>
                <a:cubicBezTo>
                  <a:pt x="155" y="14915"/>
                  <a:pt x="151" y="14913"/>
                  <a:pt x="148" y="14911"/>
                </a:cubicBezTo>
                <a:cubicBezTo>
                  <a:pt x="146" y="14909"/>
                  <a:pt x="144" y="14909"/>
                  <a:pt x="142" y="14909"/>
                </a:cubicBezTo>
                <a:cubicBezTo>
                  <a:pt x="120" y="14909"/>
                  <a:pt x="91" y="14994"/>
                  <a:pt x="91" y="15036"/>
                </a:cubicBezTo>
                <a:cubicBezTo>
                  <a:pt x="95" y="15064"/>
                  <a:pt x="90" y="15084"/>
                  <a:pt x="81" y="15084"/>
                </a:cubicBezTo>
                <a:cubicBezTo>
                  <a:pt x="77" y="15084"/>
                  <a:pt x="73" y="15082"/>
                  <a:pt x="68" y="15075"/>
                </a:cubicBezTo>
                <a:lnTo>
                  <a:pt x="57" y="15070"/>
                </a:lnTo>
                <a:cubicBezTo>
                  <a:pt x="54" y="15067"/>
                  <a:pt x="50" y="15065"/>
                  <a:pt x="46" y="15065"/>
                </a:cubicBezTo>
                <a:cubicBezTo>
                  <a:pt x="42" y="15065"/>
                  <a:pt x="37" y="15067"/>
                  <a:pt x="34" y="15070"/>
                </a:cubicBezTo>
                <a:lnTo>
                  <a:pt x="29" y="15081"/>
                </a:lnTo>
                <a:cubicBezTo>
                  <a:pt x="23" y="15098"/>
                  <a:pt x="51" y="15138"/>
                  <a:pt x="68" y="15143"/>
                </a:cubicBezTo>
                <a:cubicBezTo>
                  <a:pt x="71" y="15144"/>
                  <a:pt x="74" y="15145"/>
                  <a:pt x="77" y="15145"/>
                </a:cubicBezTo>
                <a:cubicBezTo>
                  <a:pt x="93" y="15145"/>
                  <a:pt x="122" y="15136"/>
                  <a:pt x="131" y="15126"/>
                </a:cubicBezTo>
                <a:cubicBezTo>
                  <a:pt x="142" y="15121"/>
                  <a:pt x="131" y="15007"/>
                  <a:pt x="154" y="15007"/>
                </a:cubicBezTo>
                <a:cubicBezTo>
                  <a:pt x="176" y="15013"/>
                  <a:pt x="182" y="15047"/>
                  <a:pt x="176" y="15058"/>
                </a:cubicBezTo>
                <a:cubicBezTo>
                  <a:pt x="176" y="15070"/>
                  <a:pt x="205" y="15098"/>
                  <a:pt x="216" y="15104"/>
                </a:cubicBezTo>
                <a:cubicBezTo>
                  <a:pt x="233" y="15109"/>
                  <a:pt x="233" y="15149"/>
                  <a:pt x="227" y="15160"/>
                </a:cubicBezTo>
                <a:cubicBezTo>
                  <a:pt x="227" y="15166"/>
                  <a:pt x="229" y="15169"/>
                  <a:pt x="232" y="15169"/>
                </a:cubicBezTo>
                <a:cubicBezTo>
                  <a:pt x="236" y="15169"/>
                  <a:pt x="242" y="15166"/>
                  <a:pt x="250" y="15160"/>
                </a:cubicBezTo>
                <a:lnTo>
                  <a:pt x="256" y="15166"/>
                </a:lnTo>
                <a:lnTo>
                  <a:pt x="284" y="15177"/>
                </a:lnTo>
                <a:cubicBezTo>
                  <a:pt x="329" y="15200"/>
                  <a:pt x="335" y="15234"/>
                  <a:pt x="307" y="15246"/>
                </a:cubicBezTo>
                <a:lnTo>
                  <a:pt x="295" y="15240"/>
                </a:lnTo>
                <a:cubicBezTo>
                  <a:pt x="289" y="15235"/>
                  <a:pt x="284" y="15233"/>
                  <a:pt x="280" y="15233"/>
                </a:cubicBezTo>
                <a:cubicBezTo>
                  <a:pt x="270" y="15233"/>
                  <a:pt x="269" y="15246"/>
                  <a:pt x="273" y="15263"/>
                </a:cubicBezTo>
                <a:cubicBezTo>
                  <a:pt x="273" y="15280"/>
                  <a:pt x="295" y="15302"/>
                  <a:pt x="290" y="15308"/>
                </a:cubicBezTo>
                <a:lnTo>
                  <a:pt x="273" y="15336"/>
                </a:lnTo>
                <a:cubicBezTo>
                  <a:pt x="256" y="15319"/>
                  <a:pt x="227" y="15297"/>
                  <a:pt x="205" y="15297"/>
                </a:cubicBezTo>
                <a:lnTo>
                  <a:pt x="188" y="15314"/>
                </a:lnTo>
                <a:lnTo>
                  <a:pt x="171" y="15336"/>
                </a:lnTo>
                <a:cubicBezTo>
                  <a:pt x="142" y="15359"/>
                  <a:pt x="171" y="15387"/>
                  <a:pt x="188" y="15387"/>
                </a:cubicBezTo>
                <a:cubicBezTo>
                  <a:pt x="210" y="15393"/>
                  <a:pt x="193" y="15421"/>
                  <a:pt x="159" y="15450"/>
                </a:cubicBezTo>
                <a:lnTo>
                  <a:pt x="125" y="15450"/>
                </a:lnTo>
                <a:lnTo>
                  <a:pt x="29" y="15461"/>
                </a:lnTo>
                <a:cubicBezTo>
                  <a:pt x="12" y="15552"/>
                  <a:pt x="0" y="15643"/>
                  <a:pt x="0" y="15654"/>
                </a:cubicBezTo>
                <a:cubicBezTo>
                  <a:pt x="0" y="15660"/>
                  <a:pt x="29" y="15671"/>
                  <a:pt x="57" y="15677"/>
                </a:cubicBezTo>
                <a:lnTo>
                  <a:pt x="74" y="15694"/>
                </a:lnTo>
                <a:cubicBezTo>
                  <a:pt x="85" y="15711"/>
                  <a:pt x="91" y="15745"/>
                  <a:pt x="97" y="15773"/>
                </a:cubicBezTo>
                <a:cubicBezTo>
                  <a:pt x="103" y="15790"/>
                  <a:pt x="103" y="15813"/>
                  <a:pt x="97" y="15836"/>
                </a:cubicBezTo>
                <a:lnTo>
                  <a:pt x="91" y="15870"/>
                </a:lnTo>
                <a:cubicBezTo>
                  <a:pt x="87" y="15898"/>
                  <a:pt x="106" y="15909"/>
                  <a:pt x="121" y="15909"/>
                </a:cubicBezTo>
                <a:cubicBezTo>
                  <a:pt x="128" y="15909"/>
                  <a:pt x="133" y="15907"/>
                  <a:pt x="137" y="15904"/>
                </a:cubicBezTo>
                <a:cubicBezTo>
                  <a:pt x="148" y="15898"/>
                  <a:pt x="154" y="15858"/>
                  <a:pt x="148" y="15819"/>
                </a:cubicBezTo>
                <a:lnTo>
                  <a:pt x="154" y="15813"/>
                </a:lnTo>
                <a:lnTo>
                  <a:pt x="171" y="15796"/>
                </a:lnTo>
                <a:cubicBezTo>
                  <a:pt x="182" y="15813"/>
                  <a:pt x="222" y="15853"/>
                  <a:pt x="250" y="15870"/>
                </a:cubicBezTo>
                <a:lnTo>
                  <a:pt x="284" y="15870"/>
                </a:lnTo>
                <a:cubicBezTo>
                  <a:pt x="284" y="15870"/>
                  <a:pt x="273" y="15915"/>
                  <a:pt x="267" y="15926"/>
                </a:cubicBezTo>
                <a:cubicBezTo>
                  <a:pt x="256" y="15943"/>
                  <a:pt x="284" y="16063"/>
                  <a:pt x="250" y="16080"/>
                </a:cubicBezTo>
                <a:cubicBezTo>
                  <a:pt x="222" y="16097"/>
                  <a:pt x="216" y="16165"/>
                  <a:pt x="216" y="16187"/>
                </a:cubicBezTo>
                <a:cubicBezTo>
                  <a:pt x="222" y="16210"/>
                  <a:pt x="227" y="16238"/>
                  <a:pt x="233" y="16250"/>
                </a:cubicBezTo>
                <a:lnTo>
                  <a:pt x="239" y="16250"/>
                </a:lnTo>
                <a:cubicBezTo>
                  <a:pt x="244" y="16250"/>
                  <a:pt x="256" y="16250"/>
                  <a:pt x="261" y="16244"/>
                </a:cubicBezTo>
                <a:lnTo>
                  <a:pt x="278" y="16199"/>
                </a:lnTo>
                <a:cubicBezTo>
                  <a:pt x="287" y="16163"/>
                  <a:pt x="303" y="16150"/>
                  <a:pt x="316" y="16150"/>
                </a:cubicBezTo>
                <a:cubicBezTo>
                  <a:pt x="328" y="16150"/>
                  <a:pt x="338" y="16160"/>
                  <a:pt x="341" y="16170"/>
                </a:cubicBezTo>
                <a:cubicBezTo>
                  <a:pt x="345" y="16186"/>
                  <a:pt x="356" y="16193"/>
                  <a:pt x="366" y="16193"/>
                </a:cubicBezTo>
                <a:cubicBezTo>
                  <a:pt x="372" y="16193"/>
                  <a:pt x="377" y="16191"/>
                  <a:pt x="381" y="16187"/>
                </a:cubicBezTo>
                <a:lnTo>
                  <a:pt x="443" y="16187"/>
                </a:lnTo>
                <a:cubicBezTo>
                  <a:pt x="443" y="16203"/>
                  <a:pt x="446" y="16209"/>
                  <a:pt x="450" y="16209"/>
                </a:cubicBezTo>
                <a:cubicBezTo>
                  <a:pt x="459" y="16209"/>
                  <a:pt x="475" y="16177"/>
                  <a:pt x="483" y="16153"/>
                </a:cubicBezTo>
                <a:cubicBezTo>
                  <a:pt x="494" y="16119"/>
                  <a:pt x="517" y="16091"/>
                  <a:pt x="522" y="16091"/>
                </a:cubicBezTo>
                <a:cubicBezTo>
                  <a:pt x="522" y="16091"/>
                  <a:pt x="551" y="16165"/>
                  <a:pt x="585" y="16261"/>
                </a:cubicBezTo>
                <a:lnTo>
                  <a:pt x="681" y="16193"/>
                </a:lnTo>
                <a:cubicBezTo>
                  <a:pt x="693" y="16210"/>
                  <a:pt x="698" y="16250"/>
                  <a:pt x="693" y="16278"/>
                </a:cubicBezTo>
                <a:lnTo>
                  <a:pt x="681" y="16301"/>
                </a:lnTo>
                <a:lnTo>
                  <a:pt x="676" y="16312"/>
                </a:lnTo>
                <a:cubicBezTo>
                  <a:pt x="653" y="16312"/>
                  <a:pt x="630" y="16341"/>
                  <a:pt x="625" y="16375"/>
                </a:cubicBezTo>
                <a:lnTo>
                  <a:pt x="653" y="16369"/>
                </a:lnTo>
                <a:cubicBezTo>
                  <a:pt x="665" y="16366"/>
                  <a:pt x="677" y="16360"/>
                  <a:pt x="683" y="16360"/>
                </a:cubicBezTo>
                <a:cubicBezTo>
                  <a:pt x="688" y="16360"/>
                  <a:pt x="689" y="16364"/>
                  <a:pt x="681" y="16380"/>
                </a:cubicBezTo>
                <a:cubicBezTo>
                  <a:pt x="664" y="16431"/>
                  <a:pt x="670" y="16454"/>
                  <a:pt x="704" y="16471"/>
                </a:cubicBezTo>
                <a:lnTo>
                  <a:pt x="744" y="16494"/>
                </a:lnTo>
                <a:cubicBezTo>
                  <a:pt x="746" y="16472"/>
                  <a:pt x="754" y="16465"/>
                  <a:pt x="764" y="16465"/>
                </a:cubicBezTo>
                <a:cubicBezTo>
                  <a:pt x="774" y="16465"/>
                  <a:pt x="786" y="16474"/>
                  <a:pt x="795" y="16482"/>
                </a:cubicBezTo>
                <a:cubicBezTo>
                  <a:pt x="800" y="16490"/>
                  <a:pt x="824" y="16496"/>
                  <a:pt x="850" y="16496"/>
                </a:cubicBezTo>
                <a:cubicBezTo>
                  <a:pt x="879" y="16496"/>
                  <a:pt x="911" y="16489"/>
                  <a:pt x="920" y="16471"/>
                </a:cubicBezTo>
                <a:cubicBezTo>
                  <a:pt x="930" y="16450"/>
                  <a:pt x="943" y="16442"/>
                  <a:pt x="952" y="16442"/>
                </a:cubicBezTo>
                <a:cubicBezTo>
                  <a:pt x="956" y="16442"/>
                  <a:pt x="959" y="16444"/>
                  <a:pt x="959" y="16448"/>
                </a:cubicBezTo>
                <a:cubicBezTo>
                  <a:pt x="960" y="16450"/>
                  <a:pt x="961" y="16451"/>
                  <a:pt x="963" y="16451"/>
                </a:cubicBezTo>
                <a:cubicBezTo>
                  <a:pt x="972" y="16451"/>
                  <a:pt x="995" y="16423"/>
                  <a:pt x="1005" y="16409"/>
                </a:cubicBezTo>
                <a:cubicBezTo>
                  <a:pt x="1016" y="16392"/>
                  <a:pt x="1067" y="16318"/>
                  <a:pt x="1061" y="16295"/>
                </a:cubicBezTo>
                <a:cubicBezTo>
                  <a:pt x="1061" y="16273"/>
                  <a:pt x="1129" y="16255"/>
                  <a:pt x="1158" y="16255"/>
                </a:cubicBezTo>
                <a:cubicBezTo>
                  <a:pt x="1186" y="16255"/>
                  <a:pt x="1192" y="16312"/>
                  <a:pt x="1186" y="16329"/>
                </a:cubicBezTo>
                <a:cubicBezTo>
                  <a:pt x="1181" y="16352"/>
                  <a:pt x="1181" y="16369"/>
                  <a:pt x="1186" y="16375"/>
                </a:cubicBezTo>
                <a:cubicBezTo>
                  <a:pt x="1192" y="16375"/>
                  <a:pt x="1220" y="16329"/>
                  <a:pt x="1226" y="16312"/>
                </a:cubicBezTo>
                <a:cubicBezTo>
                  <a:pt x="1228" y="16309"/>
                  <a:pt x="1230" y="16308"/>
                  <a:pt x="1232" y="16308"/>
                </a:cubicBezTo>
                <a:cubicBezTo>
                  <a:pt x="1243" y="16308"/>
                  <a:pt x="1255" y="16340"/>
                  <a:pt x="1260" y="16392"/>
                </a:cubicBezTo>
                <a:lnTo>
                  <a:pt x="1226" y="16431"/>
                </a:lnTo>
                <a:cubicBezTo>
                  <a:pt x="1226" y="16437"/>
                  <a:pt x="1232" y="16465"/>
                  <a:pt x="1237" y="16471"/>
                </a:cubicBezTo>
                <a:cubicBezTo>
                  <a:pt x="1240" y="16473"/>
                  <a:pt x="1244" y="16473"/>
                  <a:pt x="1247" y="16473"/>
                </a:cubicBezTo>
                <a:cubicBezTo>
                  <a:pt x="1257" y="16473"/>
                  <a:pt x="1267" y="16468"/>
                  <a:pt x="1271" y="16460"/>
                </a:cubicBezTo>
                <a:lnTo>
                  <a:pt x="1288" y="16437"/>
                </a:lnTo>
                <a:cubicBezTo>
                  <a:pt x="1295" y="16411"/>
                  <a:pt x="1303" y="16398"/>
                  <a:pt x="1310" y="16398"/>
                </a:cubicBezTo>
                <a:cubicBezTo>
                  <a:pt x="1315" y="16398"/>
                  <a:pt x="1320" y="16405"/>
                  <a:pt x="1322" y="16420"/>
                </a:cubicBezTo>
                <a:lnTo>
                  <a:pt x="1328" y="16420"/>
                </a:lnTo>
                <a:cubicBezTo>
                  <a:pt x="1351" y="16431"/>
                  <a:pt x="1379" y="16437"/>
                  <a:pt x="1402" y="16443"/>
                </a:cubicBezTo>
                <a:cubicBezTo>
                  <a:pt x="1433" y="16443"/>
                  <a:pt x="1411" y="16506"/>
                  <a:pt x="1444" y="16506"/>
                </a:cubicBezTo>
                <a:cubicBezTo>
                  <a:pt x="1447" y="16506"/>
                  <a:pt x="1450" y="16506"/>
                  <a:pt x="1453" y="16505"/>
                </a:cubicBezTo>
                <a:lnTo>
                  <a:pt x="1510" y="16494"/>
                </a:lnTo>
                <a:cubicBezTo>
                  <a:pt x="1572" y="16494"/>
                  <a:pt x="1617" y="16420"/>
                  <a:pt x="1617" y="16392"/>
                </a:cubicBezTo>
                <a:cubicBezTo>
                  <a:pt x="1612" y="16363"/>
                  <a:pt x="1646" y="16341"/>
                  <a:pt x="1691" y="16335"/>
                </a:cubicBezTo>
                <a:lnTo>
                  <a:pt x="1714" y="16358"/>
                </a:lnTo>
                <a:lnTo>
                  <a:pt x="1754" y="16414"/>
                </a:lnTo>
                <a:cubicBezTo>
                  <a:pt x="1810" y="16431"/>
                  <a:pt x="1884" y="16448"/>
                  <a:pt x="1918" y="16460"/>
                </a:cubicBezTo>
                <a:lnTo>
                  <a:pt x="1929" y="16482"/>
                </a:lnTo>
                <a:cubicBezTo>
                  <a:pt x="1936" y="16494"/>
                  <a:pt x="1942" y="16498"/>
                  <a:pt x="1948" y="16498"/>
                </a:cubicBezTo>
                <a:cubicBezTo>
                  <a:pt x="1960" y="16498"/>
                  <a:pt x="1971" y="16481"/>
                  <a:pt x="1981" y="16481"/>
                </a:cubicBezTo>
                <a:cubicBezTo>
                  <a:pt x="1983" y="16481"/>
                  <a:pt x="1984" y="16481"/>
                  <a:pt x="1986" y="16482"/>
                </a:cubicBezTo>
                <a:cubicBezTo>
                  <a:pt x="2009" y="16499"/>
                  <a:pt x="2032" y="16522"/>
                  <a:pt x="2054" y="16539"/>
                </a:cubicBezTo>
                <a:cubicBezTo>
                  <a:pt x="2060" y="16539"/>
                  <a:pt x="2071" y="16539"/>
                  <a:pt x="2077" y="16534"/>
                </a:cubicBezTo>
                <a:cubicBezTo>
                  <a:pt x="2094" y="16494"/>
                  <a:pt x="2128" y="16516"/>
                  <a:pt x="2151" y="16499"/>
                </a:cubicBezTo>
                <a:lnTo>
                  <a:pt x="2173" y="16482"/>
                </a:lnTo>
                <a:cubicBezTo>
                  <a:pt x="2188" y="16448"/>
                  <a:pt x="2208" y="16430"/>
                  <a:pt x="2212" y="16430"/>
                </a:cubicBezTo>
                <a:cubicBezTo>
                  <a:pt x="2213" y="16430"/>
                  <a:pt x="2213" y="16431"/>
                  <a:pt x="2213" y="16431"/>
                </a:cubicBezTo>
                <a:cubicBezTo>
                  <a:pt x="2219" y="16437"/>
                  <a:pt x="2236" y="16471"/>
                  <a:pt x="2259" y="16511"/>
                </a:cubicBezTo>
                <a:lnTo>
                  <a:pt x="2315" y="16482"/>
                </a:lnTo>
                <a:lnTo>
                  <a:pt x="2327" y="16482"/>
                </a:lnTo>
                <a:cubicBezTo>
                  <a:pt x="2344" y="16482"/>
                  <a:pt x="2372" y="16505"/>
                  <a:pt x="2389" y="16528"/>
                </a:cubicBezTo>
                <a:lnTo>
                  <a:pt x="2406" y="16551"/>
                </a:lnTo>
                <a:lnTo>
                  <a:pt x="2451" y="16613"/>
                </a:lnTo>
                <a:cubicBezTo>
                  <a:pt x="2474" y="16596"/>
                  <a:pt x="2508" y="16545"/>
                  <a:pt x="2531" y="16505"/>
                </a:cubicBezTo>
                <a:lnTo>
                  <a:pt x="2576" y="16499"/>
                </a:lnTo>
                <a:cubicBezTo>
                  <a:pt x="2605" y="16499"/>
                  <a:pt x="2622" y="16443"/>
                  <a:pt x="2644" y="16409"/>
                </a:cubicBezTo>
                <a:lnTo>
                  <a:pt x="2650" y="16409"/>
                </a:lnTo>
                <a:cubicBezTo>
                  <a:pt x="2661" y="16409"/>
                  <a:pt x="2661" y="16505"/>
                  <a:pt x="2656" y="16539"/>
                </a:cubicBezTo>
                <a:cubicBezTo>
                  <a:pt x="2646" y="16575"/>
                  <a:pt x="2672" y="16597"/>
                  <a:pt x="2690" y="16597"/>
                </a:cubicBezTo>
                <a:cubicBezTo>
                  <a:pt x="2692" y="16597"/>
                  <a:pt x="2694" y="16596"/>
                  <a:pt x="2695" y="16596"/>
                </a:cubicBezTo>
                <a:cubicBezTo>
                  <a:pt x="2705" y="16596"/>
                  <a:pt x="2754" y="16567"/>
                  <a:pt x="2779" y="16567"/>
                </a:cubicBezTo>
                <a:cubicBezTo>
                  <a:pt x="2785" y="16567"/>
                  <a:pt x="2790" y="16569"/>
                  <a:pt x="2792" y="16573"/>
                </a:cubicBezTo>
                <a:cubicBezTo>
                  <a:pt x="2809" y="16596"/>
                  <a:pt x="2832" y="16636"/>
                  <a:pt x="2849" y="16664"/>
                </a:cubicBezTo>
                <a:lnTo>
                  <a:pt x="2877" y="16670"/>
                </a:lnTo>
                <a:cubicBezTo>
                  <a:pt x="2900" y="16670"/>
                  <a:pt x="2922" y="16698"/>
                  <a:pt x="2939" y="16698"/>
                </a:cubicBezTo>
                <a:lnTo>
                  <a:pt x="2973" y="16698"/>
                </a:lnTo>
                <a:cubicBezTo>
                  <a:pt x="3008" y="16698"/>
                  <a:pt x="3036" y="16704"/>
                  <a:pt x="3047" y="16709"/>
                </a:cubicBezTo>
                <a:lnTo>
                  <a:pt x="3047" y="16721"/>
                </a:lnTo>
                <a:cubicBezTo>
                  <a:pt x="3047" y="16726"/>
                  <a:pt x="3047" y="16743"/>
                  <a:pt x="3047" y="16749"/>
                </a:cubicBezTo>
                <a:cubicBezTo>
                  <a:pt x="3038" y="16754"/>
                  <a:pt x="3029" y="16762"/>
                  <a:pt x="3020" y="16762"/>
                </a:cubicBezTo>
                <a:cubicBezTo>
                  <a:pt x="3018" y="16762"/>
                  <a:pt x="3015" y="16762"/>
                  <a:pt x="3013" y="16760"/>
                </a:cubicBezTo>
                <a:cubicBezTo>
                  <a:pt x="3007" y="16758"/>
                  <a:pt x="3000" y="16758"/>
                  <a:pt x="2993" y="16758"/>
                </a:cubicBezTo>
                <a:cubicBezTo>
                  <a:pt x="2972" y="16758"/>
                  <a:pt x="2948" y="16765"/>
                  <a:pt x="2926" y="16765"/>
                </a:cubicBezTo>
                <a:cubicBezTo>
                  <a:pt x="2898" y="16765"/>
                  <a:pt x="2874" y="16753"/>
                  <a:pt x="2860" y="16698"/>
                </a:cubicBezTo>
                <a:cubicBezTo>
                  <a:pt x="2860" y="16698"/>
                  <a:pt x="2837" y="16704"/>
                  <a:pt x="2832" y="16709"/>
                </a:cubicBezTo>
                <a:lnTo>
                  <a:pt x="2815" y="16738"/>
                </a:lnTo>
                <a:cubicBezTo>
                  <a:pt x="2803" y="16758"/>
                  <a:pt x="2789" y="16765"/>
                  <a:pt x="2777" y="16765"/>
                </a:cubicBezTo>
                <a:cubicBezTo>
                  <a:pt x="2765" y="16765"/>
                  <a:pt x="2755" y="16758"/>
                  <a:pt x="2752" y="16749"/>
                </a:cubicBezTo>
                <a:cubicBezTo>
                  <a:pt x="2752" y="16748"/>
                  <a:pt x="2751" y="16747"/>
                  <a:pt x="2750" y="16747"/>
                </a:cubicBezTo>
                <a:cubicBezTo>
                  <a:pt x="2742" y="16747"/>
                  <a:pt x="2717" y="16820"/>
                  <a:pt x="2707" y="16846"/>
                </a:cubicBezTo>
                <a:cubicBezTo>
                  <a:pt x="2705" y="16858"/>
                  <a:pt x="2689" y="16861"/>
                  <a:pt x="2668" y="16861"/>
                </a:cubicBezTo>
                <a:cubicBezTo>
                  <a:pt x="2644" y="16861"/>
                  <a:pt x="2615" y="16857"/>
                  <a:pt x="2592" y="16857"/>
                </a:cubicBezTo>
                <a:cubicBezTo>
                  <a:pt x="2578" y="16857"/>
                  <a:pt x="2567" y="16859"/>
                  <a:pt x="2559" y="16863"/>
                </a:cubicBezTo>
                <a:cubicBezTo>
                  <a:pt x="2520" y="16880"/>
                  <a:pt x="2474" y="16919"/>
                  <a:pt x="2457" y="16953"/>
                </a:cubicBezTo>
                <a:cubicBezTo>
                  <a:pt x="2457" y="16953"/>
                  <a:pt x="2457" y="16953"/>
                  <a:pt x="2463" y="16976"/>
                </a:cubicBezTo>
                <a:cubicBezTo>
                  <a:pt x="2457" y="16973"/>
                  <a:pt x="2450" y="16972"/>
                  <a:pt x="2440" y="16972"/>
                </a:cubicBezTo>
                <a:cubicBezTo>
                  <a:pt x="2430" y="16972"/>
                  <a:pt x="2417" y="16973"/>
                  <a:pt x="2400" y="16976"/>
                </a:cubicBezTo>
                <a:lnTo>
                  <a:pt x="2366" y="16959"/>
                </a:lnTo>
                <a:lnTo>
                  <a:pt x="2315" y="16936"/>
                </a:lnTo>
                <a:cubicBezTo>
                  <a:pt x="2304" y="16953"/>
                  <a:pt x="2287" y="16965"/>
                  <a:pt x="2264" y="16976"/>
                </a:cubicBezTo>
                <a:cubicBezTo>
                  <a:pt x="2264" y="16970"/>
                  <a:pt x="2264" y="16959"/>
                  <a:pt x="2270" y="16959"/>
                </a:cubicBezTo>
                <a:cubicBezTo>
                  <a:pt x="2276" y="16948"/>
                  <a:pt x="2219" y="16885"/>
                  <a:pt x="2190" y="16874"/>
                </a:cubicBezTo>
                <a:cubicBezTo>
                  <a:pt x="2187" y="16873"/>
                  <a:pt x="2184" y="16873"/>
                  <a:pt x="2180" y="16873"/>
                </a:cubicBezTo>
                <a:cubicBezTo>
                  <a:pt x="2153" y="16873"/>
                  <a:pt x="2139" y="16894"/>
                  <a:pt x="2139" y="16925"/>
                </a:cubicBezTo>
                <a:lnTo>
                  <a:pt x="2196" y="16925"/>
                </a:lnTo>
                <a:cubicBezTo>
                  <a:pt x="2202" y="16925"/>
                  <a:pt x="2207" y="16936"/>
                  <a:pt x="2207" y="16942"/>
                </a:cubicBezTo>
                <a:cubicBezTo>
                  <a:pt x="2213" y="16953"/>
                  <a:pt x="2213" y="16970"/>
                  <a:pt x="2207" y="16970"/>
                </a:cubicBezTo>
                <a:cubicBezTo>
                  <a:pt x="2196" y="16982"/>
                  <a:pt x="2185" y="16993"/>
                  <a:pt x="2185" y="16999"/>
                </a:cubicBezTo>
                <a:cubicBezTo>
                  <a:pt x="2179" y="16993"/>
                  <a:pt x="2173" y="16993"/>
                  <a:pt x="2168" y="16993"/>
                </a:cubicBezTo>
                <a:lnTo>
                  <a:pt x="2162" y="16993"/>
                </a:lnTo>
                <a:cubicBezTo>
                  <a:pt x="2151" y="16993"/>
                  <a:pt x="2145" y="17004"/>
                  <a:pt x="2139" y="17016"/>
                </a:cubicBezTo>
                <a:lnTo>
                  <a:pt x="2145" y="17021"/>
                </a:lnTo>
                <a:lnTo>
                  <a:pt x="2145" y="17027"/>
                </a:lnTo>
                <a:cubicBezTo>
                  <a:pt x="2115" y="17044"/>
                  <a:pt x="2078" y="17052"/>
                  <a:pt x="2057" y="17052"/>
                </a:cubicBezTo>
                <a:cubicBezTo>
                  <a:pt x="2051" y="17052"/>
                  <a:pt x="2046" y="17051"/>
                  <a:pt x="2043" y="17050"/>
                </a:cubicBezTo>
                <a:cubicBezTo>
                  <a:pt x="2026" y="17044"/>
                  <a:pt x="2049" y="16919"/>
                  <a:pt x="2032" y="16908"/>
                </a:cubicBezTo>
                <a:cubicBezTo>
                  <a:pt x="2026" y="16905"/>
                  <a:pt x="2017" y="16904"/>
                  <a:pt x="2010" y="16904"/>
                </a:cubicBezTo>
                <a:cubicBezTo>
                  <a:pt x="2002" y="16904"/>
                  <a:pt x="1995" y="16905"/>
                  <a:pt x="1992" y="16908"/>
                </a:cubicBezTo>
                <a:cubicBezTo>
                  <a:pt x="1992" y="16908"/>
                  <a:pt x="1981" y="16987"/>
                  <a:pt x="1964" y="17084"/>
                </a:cubicBezTo>
                <a:lnTo>
                  <a:pt x="1890" y="17118"/>
                </a:lnTo>
                <a:lnTo>
                  <a:pt x="1867" y="17129"/>
                </a:lnTo>
                <a:cubicBezTo>
                  <a:pt x="1856" y="17141"/>
                  <a:pt x="1842" y="17145"/>
                  <a:pt x="1829" y="17145"/>
                </a:cubicBezTo>
                <a:cubicBezTo>
                  <a:pt x="1817" y="17145"/>
                  <a:pt x="1807" y="17141"/>
                  <a:pt x="1805" y="17135"/>
                </a:cubicBezTo>
                <a:cubicBezTo>
                  <a:pt x="1803" y="17132"/>
                  <a:pt x="1801" y="17131"/>
                  <a:pt x="1798" y="17131"/>
                </a:cubicBezTo>
                <a:cubicBezTo>
                  <a:pt x="1789" y="17131"/>
                  <a:pt x="1774" y="17143"/>
                  <a:pt x="1765" y="17152"/>
                </a:cubicBezTo>
                <a:cubicBezTo>
                  <a:pt x="1762" y="17159"/>
                  <a:pt x="1754" y="17161"/>
                  <a:pt x="1749" y="17161"/>
                </a:cubicBezTo>
                <a:cubicBezTo>
                  <a:pt x="1745" y="17161"/>
                  <a:pt x="1742" y="17160"/>
                  <a:pt x="1742" y="17158"/>
                </a:cubicBezTo>
                <a:cubicBezTo>
                  <a:pt x="1737" y="17152"/>
                  <a:pt x="1720" y="17095"/>
                  <a:pt x="1708" y="17033"/>
                </a:cubicBezTo>
                <a:lnTo>
                  <a:pt x="1651" y="17010"/>
                </a:lnTo>
                <a:lnTo>
                  <a:pt x="1646" y="17010"/>
                </a:lnTo>
                <a:cubicBezTo>
                  <a:pt x="1646" y="16986"/>
                  <a:pt x="1638" y="16975"/>
                  <a:pt x="1632" y="16975"/>
                </a:cubicBezTo>
                <a:cubicBezTo>
                  <a:pt x="1631" y="16975"/>
                  <a:pt x="1630" y="16975"/>
                  <a:pt x="1629" y="16976"/>
                </a:cubicBezTo>
                <a:cubicBezTo>
                  <a:pt x="1623" y="16982"/>
                  <a:pt x="1612" y="17033"/>
                  <a:pt x="1600" y="17084"/>
                </a:cubicBezTo>
                <a:lnTo>
                  <a:pt x="1532" y="17021"/>
                </a:lnTo>
                <a:cubicBezTo>
                  <a:pt x="1529" y="17019"/>
                  <a:pt x="1525" y="17017"/>
                  <a:pt x="1521" y="17017"/>
                </a:cubicBezTo>
                <a:cubicBezTo>
                  <a:pt x="1517" y="17017"/>
                  <a:pt x="1512" y="17019"/>
                  <a:pt x="1510" y="17021"/>
                </a:cubicBezTo>
                <a:cubicBezTo>
                  <a:pt x="1504" y="17021"/>
                  <a:pt x="1498" y="17038"/>
                  <a:pt x="1498" y="17038"/>
                </a:cubicBezTo>
                <a:lnTo>
                  <a:pt x="1549" y="17124"/>
                </a:lnTo>
                <a:cubicBezTo>
                  <a:pt x="1498" y="17141"/>
                  <a:pt x="1430" y="17175"/>
                  <a:pt x="1402" y="17192"/>
                </a:cubicBezTo>
                <a:lnTo>
                  <a:pt x="1379" y="17169"/>
                </a:lnTo>
                <a:lnTo>
                  <a:pt x="1368" y="17158"/>
                </a:lnTo>
                <a:cubicBezTo>
                  <a:pt x="1368" y="17116"/>
                  <a:pt x="1344" y="17089"/>
                  <a:pt x="1314" y="17089"/>
                </a:cubicBezTo>
                <a:cubicBezTo>
                  <a:pt x="1311" y="17089"/>
                  <a:pt x="1308" y="17089"/>
                  <a:pt x="1305" y="17090"/>
                </a:cubicBezTo>
                <a:lnTo>
                  <a:pt x="1277" y="17095"/>
                </a:lnTo>
                <a:cubicBezTo>
                  <a:pt x="1277" y="17107"/>
                  <a:pt x="1288" y="17112"/>
                  <a:pt x="1305" y="17112"/>
                </a:cubicBezTo>
                <a:lnTo>
                  <a:pt x="1322" y="17118"/>
                </a:lnTo>
                <a:cubicBezTo>
                  <a:pt x="1328" y="17118"/>
                  <a:pt x="1339" y="17118"/>
                  <a:pt x="1345" y="17124"/>
                </a:cubicBezTo>
                <a:cubicBezTo>
                  <a:pt x="1345" y="17141"/>
                  <a:pt x="1345" y="17169"/>
                  <a:pt x="1345" y="17169"/>
                </a:cubicBezTo>
                <a:lnTo>
                  <a:pt x="1294" y="17175"/>
                </a:lnTo>
                <a:cubicBezTo>
                  <a:pt x="1289" y="17177"/>
                  <a:pt x="1283" y="17178"/>
                  <a:pt x="1277" y="17178"/>
                </a:cubicBezTo>
                <a:cubicBezTo>
                  <a:pt x="1238" y="17178"/>
                  <a:pt x="1194" y="17135"/>
                  <a:pt x="1172" y="17135"/>
                </a:cubicBezTo>
                <a:cubicBezTo>
                  <a:pt x="1171" y="17135"/>
                  <a:pt x="1170" y="17135"/>
                  <a:pt x="1169" y="17135"/>
                </a:cubicBezTo>
                <a:cubicBezTo>
                  <a:pt x="1146" y="17135"/>
                  <a:pt x="1112" y="17118"/>
                  <a:pt x="1090" y="17112"/>
                </a:cubicBezTo>
                <a:cubicBezTo>
                  <a:pt x="1088" y="17112"/>
                  <a:pt x="1086" y="17111"/>
                  <a:pt x="1084" y="17111"/>
                </a:cubicBezTo>
                <a:cubicBezTo>
                  <a:pt x="1073" y="17111"/>
                  <a:pt x="1075" y="17127"/>
                  <a:pt x="1090" y="17152"/>
                </a:cubicBezTo>
                <a:lnTo>
                  <a:pt x="1101" y="17158"/>
                </a:lnTo>
                <a:cubicBezTo>
                  <a:pt x="1141" y="17186"/>
                  <a:pt x="1101" y="17214"/>
                  <a:pt x="1101" y="17243"/>
                </a:cubicBezTo>
                <a:cubicBezTo>
                  <a:pt x="1101" y="17273"/>
                  <a:pt x="1088" y="17281"/>
                  <a:pt x="1075" y="17281"/>
                </a:cubicBezTo>
                <a:cubicBezTo>
                  <a:pt x="1068" y="17281"/>
                  <a:pt x="1061" y="17279"/>
                  <a:pt x="1056" y="17277"/>
                </a:cubicBezTo>
                <a:lnTo>
                  <a:pt x="1005" y="17243"/>
                </a:lnTo>
                <a:cubicBezTo>
                  <a:pt x="948" y="17260"/>
                  <a:pt x="851" y="17248"/>
                  <a:pt x="840" y="17271"/>
                </a:cubicBezTo>
                <a:cubicBezTo>
                  <a:pt x="823" y="17288"/>
                  <a:pt x="789" y="17316"/>
                  <a:pt x="761" y="17328"/>
                </a:cubicBezTo>
                <a:lnTo>
                  <a:pt x="755" y="17277"/>
                </a:lnTo>
                <a:cubicBezTo>
                  <a:pt x="755" y="17262"/>
                  <a:pt x="747" y="17247"/>
                  <a:pt x="741" y="17247"/>
                </a:cubicBezTo>
                <a:cubicBezTo>
                  <a:pt x="737" y="17247"/>
                  <a:pt x="734" y="17250"/>
                  <a:pt x="732" y="17260"/>
                </a:cubicBezTo>
                <a:lnTo>
                  <a:pt x="727" y="17316"/>
                </a:lnTo>
                <a:cubicBezTo>
                  <a:pt x="698" y="17356"/>
                  <a:pt x="664" y="17487"/>
                  <a:pt x="647" y="17526"/>
                </a:cubicBezTo>
                <a:cubicBezTo>
                  <a:pt x="641" y="17538"/>
                  <a:pt x="635" y="17544"/>
                  <a:pt x="629" y="17544"/>
                </a:cubicBezTo>
                <a:cubicBezTo>
                  <a:pt x="616" y="17544"/>
                  <a:pt x="604" y="17522"/>
                  <a:pt x="596" y="17481"/>
                </a:cubicBezTo>
                <a:lnTo>
                  <a:pt x="636" y="17385"/>
                </a:lnTo>
                <a:lnTo>
                  <a:pt x="653" y="17339"/>
                </a:lnTo>
                <a:cubicBezTo>
                  <a:pt x="670" y="17288"/>
                  <a:pt x="676" y="17231"/>
                  <a:pt x="670" y="17209"/>
                </a:cubicBezTo>
                <a:lnTo>
                  <a:pt x="670" y="17209"/>
                </a:lnTo>
                <a:lnTo>
                  <a:pt x="653" y="17237"/>
                </a:lnTo>
                <a:lnTo>
                  <a:pt x="647" y="17237"/>
                </a:lnTo>
                <a:cubicBezTo>
                  <a:pt x="645" y="17236"/>
                  <a:pt x="644" y="17236"/>
                  <a:pt x="642" y="17236"/>
                </a:cubicBezTo>
                <a:cubicBezTo>
                  <a:pt x="622" y="17236"/>
                  <a:pt x="607" y="17290"/>
                  <a:pt x="607" y="17316"/>
                </a:cubicBezTo>
                <a:cubicBezTo>
                  <a:pt x="607" y="17332"/>
                  <a:pt x="599" y="17341"/>
                  <a:pt x="586" y="17341"/>
                </a:cubicBezTo>
                <a:cubicBezTo>
                  <a:pt x="576" y="17341"/>
                  <a:pt x="564" y="17335"/>
                  <a:pt x="551" y="17322"/>
                </a:cubicBezTo>
                <a:lnTo>
                  <a:pt x="528" y="17288"/>
                </a:lnTo>
                <a:lnTo>
                  <a:pt x="505" y="17254"/>
                </a:lnTo>
                <a:cubicBezTo>
                  <a:pt x="460" y="17237"/>
                  <a:pt x="449" y="17192"/>
                  <a:pt x="483" y="17158"/>
                </a:cubicBezTo>
                <a:lnTo>
                  <a:pt x="483" y="17129"/>
                </a:lnTo>
                <a:lnTo>
                  <a:pt x="483" y="17095"/>
                </a:lnTo>
                <a:cubicBezTo>
                  <a:pt x="476" y="17079"/>
                  <a:pt x="467" y="17073"/>
                  <a:pt x="458" y="17073"/>
                </a:cubicBezTo>
                <a:cubicBezTo>
                  <a:pt x="439" y="17073"/>
                  <a:pt x="419" y="17104"/>
                  <a:pt x="415" y="17124"/>
                </a:cubicBezTo>
                <a:cubicBezTo>
                  <a:pt x="406" y="17150"/>
                  <a:pt x="376" y="17160"/>
                  <a:pt x="358" y="17160"/>
                </a:cubicBezTo>
                <a:cubicBezTo>
                  <a:pt x="353" y="17160"/>
                  <a:pt x="349" y="17159"/>
                  <a:pt x="346" y="17158"/>
                </a:cubicBezTo>
                <a:cubicBezTo>
                  <a:pt x="346" y="17158"/>
                  <a:pt x="346" y="17157"/>
                  <a:pt x="346" y="17157"/>
                </a:cubicBezTo>
                <a:cubicBezTo>
                  <a:pt x="333" y="17157"/>
                  <a:pt x="432" y="17306"/>
                  <a:pt x="432" y="17328"/>
                </a:cubicBezTo>
                <a:cubicBezTo>
                  <a:pt x="426" y="17351"/>
                  <a:pt x="398" y="17351"/>
                  <a:pt x="386" y="17356"/>
                </a:cubicBezTo>
                <a:cubicBezTo>
                  <a:pt x="375" y="17362"/>
                  <a:pt x="352" y="17413"/>
                  <a:pt x="341" y="17458"/>
                </a:cubicBezTo>
                <a:lnTo>
                  <a:pt x="295" y="17475"/>
                </a:lnTo>
                <a:cubicBezTo>
                  <a:pt x="278" y="17481"/>
                  <a:pt x="256" y="17504"/>
                  <a:pt x="239" y="17521"/>
                </a:cubicBezTo>
                <a:cubicBezTo>
                  <a:pt x="205" y="17543"/>
                  <a:pt x="244" y="17572"/>
                  <a:pt x="233" y="17589"/>
                </a:cubicBezTo>
                <a:lnTo>
                  <a:pt x="210" y="17617"/>
                </a:lnTo>
                <a:cubicBezTo>
                  <a:pt x="182" y="17640"/>
                  <a:pt x="137" y="17674"/>
                  <a:pt x="131" y="17680"/>
                </a:cubicBezTo>
                <a:cubicBezTo>
                  <a:pt x="125" y="17691"/>
                  <a:pt x="142" y="17708"/>
                  <a:pt x="171" y="17731"/>
                </a:cubicBezTo>
                <a:lnTo>
                  <a:pt x="176" y="17719"/>
                </a:lnTo>
                <a:cubicBezTo>
                  <a:pt x="185" y="17705"/>
                  <a:pt x="193" y="17701"/>
                  <a:pt x="201" y="17701"/>
                </a:cubicBezTo>
                <a:cubicBezTo>
                  <a:pt x="219" y="17701"/>
                  <a:pt x="236" y="17725"/>
                  <a:pt x="256" y="17725"/>
                </a:cubicBezTo>
                <a:lnTo>
                  <a:pt x="284" y="17725"/>
                </a:lnTo>
                <a:cubicBezTo>
                  <a:pt x="318" y="17725"/>
                  <a:pt x="364" y="17719"/>
                  <a:pt x="381" y="17714"/>
                </a:cubicBezTo>
                <a:lnTo>
                  <a:pt x="392" y="17759"/>
                </a:lnTo>
                <a:lnTo>
                  <a:pt x="403" y="17816"/>
                </a:lnTo>
                <a:cubicBezTo>
                  <a:pt x="432" y="17793"/>
                  <a:pt x="449" y="17736"/>
                  <a:pt x="443" y="17725"/>
                </a:cubicBezTo>
                <a:cubicBezTo>
                  <a:pt x="443" y="17714"/>
                  <a:pt x="454" y="17702"/>
                  <a:pt x="477" y="17697"/>
                </a:cubicBezTo>
                <a:lnTo>
                  <a:pt x="483" y="17702"/>
                </a:lnTo>
                <a:cubicBezTo>
                  <a:pt x="493" y="17719"/>
                  <a:pt x="503" y="17726"/>
                  <a:pt x="513" y="17726"/>
                </a:cubicBezTo>
                <a:cubicBezTo>
                  <a:pt x="523" y="17726"/>
                  <a:pt x="533" y="17717"/>
                  <a:pt x="545" y="17702"/>
                </a:cubicBezTo>
                <a:cubicBezTo>
                  <a:pt x="553" y="17687"/>
                  <a:pt x="560" y="17664"/>
                  <a:pt x="573" y="17664"/>
                </a:cubicBezTo>
                <a:cubicBezTo>
                  <a:pt x="579" y="17664"/>
                  <a:pt x="587" y="17670"/>
                  <a:pt x="596" y="17685"/>
                </a:cubicBezTo>
                <a:lnTo>
                  <a:pt x="602" y="17691"/>
                </a:lnTo>
                <a:cubicBezTo>
                  <a:pt x="619" y="17680"/>
                  <a:pt x="659" y="17663"/>
                  <a:pt x="681" y="17657"/>
                </a:cubicBezTo>
                <a:lnTo>
                  <a:pt x="755" y="17657"/>
                </a:lnTo>
                <a:cubicBezTo>
                  <a:pt x="768" y="17677"/>
                  <a:pt x="784" y="17685"/>
                  <a:pt x="795" y="17685"/>
                </a:cubicBezTo>
                <a:cubicBezTo>
                  <a:pt x="803" y="17685"/>
                  <a:pt x="809" y="17681"/>
                  <a:pt x="812" y="17674"/>
                </a:cubicBezTo>
                <a:cubicBezTo>
                  <a:pt x="812" y="17672"/>
                  <a:pt x="812" y="17671"/>
                  <a:pt x="814" y="17671"/>
                </a:cubicBezTo>
                <a:cubicBezTo>
                  <a:pt x="820" y="17671"/>
                  <a:pt x="841" y="17694"/>
                  <a:pt x="846" y="17708"/>
                </a:cubicBezTo>
                <a:cubicBezTo>
                  <a:pt x="849" y="17711"/>
                  <a:pt x="852" y="17712"/>
                  <a:pt x="856" y="17712"/>
                </a:cubicBezTo>
                <a:cubicBezTo>
                  <a:pt x="869" y="17712"/>
                  <a:pt x="887" y="17701"/>
                  <a:pt x="891" y="17697"/>
                </a:cubicBezTo>
                <a:cubicBezTo>
                  <a:pt x="897" y="17685"/>
                  <a:pt x="874" y="17629"/>
                  <a:pt x="863" y="17612"/>
                </a:cubicBezTo>
                <a:cubicBezTo>
                  <a:pt x="851" y="17589"/>
                  <a:pt x="863" y="17566"/>
                  <a:pt x="897" y="17560"/>
                </a:cubicBezTo>
                <a:lnTo>
                  <a:pt x="914" y="17566"/>
                </a:lnTo>
                <a:cubicBezTo>
                  <a:pt x="937" y="17577"/>
                  <a:pt x="959" y="17606"/>
                  <a:pt x="982" y="17617"/>
                </a:cubicBezTo>
                <a:cubicBezTo>
                  <a:pt x="1005" y="17629"/>
                  <a:pt x="1033" y="17623"/>
                  <a:pt x="1050" y="17640"/>
                </a:cubicBezTo>
                <a:cubicBezTo>
                  <a:pt x="1057" y="17650"/>
                  <a:pt x="1062" y="17654"/>
                  <a:pt x="1067" y="17654"/>
                </a:cubicBezTo>
                <a:cubicBezTo>
                  <a:pt x="1080" y="17654"/>
                  <a:pt x="1089" y="17624"/>
                  <a:pt x="1106" y="17624"/>
                </a:cubicBezTo>
                <a:cubicBezTo>
                  <a:pt x="1110" y="17624"/>
                  <a:pt x="1114" y="17626"/>
                  <a:pt x="1118" y="17629"/>
                </a:cubicBezTo>
                <a:lnTo>
                  <a:pt x="1152" y="17651"/>
                </a:lnTo>
                <a:cubicBezTo>
                  <a:pt x="1164" y="17612"/>
                  <a:pt x="1141" y="17566"/>
                  <a:pt x="1129" y="17560"/>
                </a:cubicBezTo>
                <a:cubicBezTo>
                  <a:pt x="1112" y="17555"/>
                  <a:pt x="1135" y="17543"/>
                  <a:pt x="1181" y="17526"/>
                </a:cubicBezTo>
                <a:lnTo>
                  <a:pt x="1215" y="17538"/>
                </a:lnTo>
                <a:cubicBezTo>
                  <a:pt x="1236" y="17538"/>
                  <a:pt x="1218" y="17596"/>
                  <a:pt x="1246" y="17596"/>
                </a:cubicBezTo>
                <a:cubicBezTo>
                  <a:pt x="1249" y="17596"/>
                  <a:pt x="1251" y="17595"/>
                  <a:pt x="1254" y="17595"/>
                </a:cubicBezTo>
                <a:cubicBezTo>
                  <a:pt x="1277" y="17589"/>
                  <a:pt x="1305" y="17572"/>
                  <a:pt x="1328" y="17566"/>
                </a:cubicBezTo>
                <a:lnTo>
                  <a:pt x="1368" y="17560"/>
                </a:lnTo>
                <a:cubicBezTo>
                  <a:pt x="1369" y="17561"/>
                  <a:pt x="1371" y="17561"/>
                  <a:pt x="1372" y="17561"/>
                </a:cubicBezTo>
                <a:cubicBezTo>
                  <a:pt x="1416" y="17561"/>
                  <a:pt x="1453" y="17480"/>
                  <a:pt x="1453" y="17458"/>
                </a:cubicBezTo>
                <a:cubicBezTo>
                  <a:pt x="1453" y="17440"/>
                  <a:pt x="1481" y="17427"/>
                  <a:pt x="1499" y="17427"/>
                </a:cubicBezTo>
                <a:cubicBezTo>
                  <a:pt x="1510" y="17427"/>
                  <a:pt x="1517" y="17431"/>
                  <a:pt x="1515" y="17441"/>
                </a:cubicBezTo>
                <a:cubicBezTo>
                  <a:pt x="1514" y="17449"/>
                  <a:pt x="1515" y="17452"/>
                  <a:pt x="1517" y="17452"/>
                </a:cubicBezTo>
                <a:cubicBezTo>
                  <a:pt x="1524" y="17452"/>
                  <a:pt x="1543" y="17431"/>
                  <a:pt x="1555" y="17419"/>
                </a:cubicBezTo>
                <a:cubicBezTo>
                  <a:pt x="1557" y="17414"/>
                  <a:pt x="1561" y="17412"/>
                  <a:pt x="1565" y="17412"/>
                </a:cubicBezTo>
                <a:cubicBezTo>
                  <a:pt x="1585" y="17412"/>
                  <a:pt x="1620" y="17445"/>
                  <a:pt x="1629" y="17458"/>
                </a:cubicBezTo>
                <a:cubicBezTo>
                  <a:pt x="1633" y="17465"/>
                  <a:pt x="1643" y="17466"/>
                  <a:pt x="1654" y="17466"/>
                </a:cubicBezTo>
                <a:cubicBezTo>
                  <a:pt x="1663" y="17466"/>
                  <a:pt x="1673" y="17465"/>
                  <a:pt x="1681" y="17465"/>
                </a:cubicBezTo>
                <a:cubicBezTo>
                  <a:pt x="1690" y="17465"/>
                  <a:pt x="1697" y="17466"/>
                  <a:pt x="1703" y="17470"/>
                </a:cubicBezTo>
                <a:cubicBezTo>
                  <a:pt x="1680" y="17509"/>
                  <a:pt x="1686" y="17549"/>
                  <a:pt x="1720" y="17549"/>
                </a:cubicBezTo>
                <a:lnTo>
                  <a:pt x="1748" y="17572"/>
                </a:lnTo>
                <a:lnTo>
                  <a:pt x="1771" y="17589"/>
                </a:lnTo>
                <a:cubicBezTo>
                  <a:pt x="1781" y="17604"/>
                  <a:pt x="1798" y="17611"/>
                  <a:pt x="1820" y="17611"/>
                </a:cubicBezTo>
                <a:cubicBezTo>
                  <a:pt x="1846" y="17611"/>
                  <a:pt x="1878" y="17600"/>
                  <a:pt x="1907" y="17577"/>
                </a:cubicBezTo>
                <a:lnTo>
                  <a:pt x="1952" y="17560"/>
                </a:lnTo>
                <a:lnTo>
                  <a:pt x="2003" y="17538"/>
                </a:lnTo>
                <a:cubicBezTo>
                  <a:pt x="2026" y="17600"/>
                  <a:pt x="2054" y="17634"/>
                  <a:pt x="2071" y="17640"/>
                </a:cubicBezTo>
                <a:cubicBezTo>
                  <a:pt x="2066" y="17668"/>
                  <a:pt x="2054" y="17697"/>
                  <a:pt x="2049" y="17708"/>
                </a:cubicBezTo>
                <a:cubicBezTo>
                  <a:pt x="2036" y="17725"/>
                  <a:pt x="2042" y="17733"/>
                  <a:pt x="2052" y="17733"/>
                </a:cubicBezTo>
                <a:cubicBezTo>
                  <a:pt x="2054" y="17733"/>
                  <a:pt x="2057" y="17732"/>
                  <a:pt x="2060" y="17731"/>
                </a:cubicBezTo>
                <a:cubicBezTo>
                  <a:pt x="2061" y="17730"/>
                  <a:pt x="2063" y="17730"/>
                  <a:pt x="2064" y="17730"/>
                </a:cubicBezTo>
                <a:cubicBezTo>
                  <a:pt x="2071" y="17730"/>
                  <a:pt x="2071" y="17746"/>
                  <a:pt x="2066" y="17770"/>
                </a:cubicBezTo>
                <a:lnTo>
                  <a:pt x="2054" y="17782"/>
                </a:lnTo>
                <a:lnTo>
                  <a:pt x="2043" y="17799"/>
                </a:lnTo>
                <a:cubicBezTo>
                  <a:pt x="2038" y="17804"/>
                  <a:pt x="2031" y="17807"/>
                  <a:pt x="2023" y="17807"/>
                </a:cubicBezTo>
                <a:cubicBezTo>
                  <a:pt x="2005" y="17807"/>
                  <a:pt x="1983" y="17794"/>
                  <a:pt x="1964" y="17770"/>
                </a:cubicBezTo>
                <a:lnTo>
                  <a:pt x="1941" y="17759"/>
                </a:lnTo>
                <a:cubicBezTo>
                  <a:pt x="1912" y="17753"/>
                  <a:pt x="1918" y="17731"/>
                  <a:pt x="1912" y="17708"/>
                </a:cubicBezTo>
                <a:lnTo>
                  <a:pt x="1901" y="17651"/>
                </a:lnTo>
                <a:cubicBezTo>
                  <a:pt x="1885" y="17664"/>
                  <a:pt x="1866" y="17671"/>
                  <a:pt x="1848" y="17671"/>
                </a:cubicBezTo>
                <a:cubicBezTo>
                  <a:pt x="1834" y="17671"/>
                  <a:pt x="1820" y="17667"/>
                  <a:pt x="1810" y="17657"/>
                </a:cubicBezTo>
                <a:lnTo>
                  <a:pt x="1793" y="17646"/>
                </a:lnTo>
                <a:lnTo>
                  <a:pt x="1759" y="17623"/>
                </a:lnTo>
                <a:cubicBezTo>
                  <a:pt x="1725" y="17634"/>
                  <a:pt x="1697" y="17685"/>
                  <a:pt x="1697" y="17697"/>
                </a:cubicBezTo>
                <a:cubicBezTo>
                  <a:pt x="1697" y="17707"/>
                  <a:pt x="1715" y="17726"/>
                  <a:pt x="1723" y="17726"/>
                </a:cubicBezTo>
                <a:cubicBezTo>
                  <a:pt x="1724" y="17726"/>
                  <a:pt x="1725" y="17726"/>
                  <a:pt x="1725" y="17725"/>
                </a:cubicBezTo>
                <a:cubicBezTo>
                  <a:pt x="1726" y="17725"/>
                  <a:pt x="1726" y="17725"/>
                  <a:pt x="1727" y="17725"/>
                </a:cubicBezTo>
                <a:cubicBezTo>
                  <a:pt x="1737" y="17725"/>
                  <a:pt x="1757" y="17777"/>
                  <a:pt x="1772" y="17777"/>
                </a:cubicBezTo>
                <a:cubicBezTo>
                  <a:pt x="1774" y="17777"/>
                  <a:pt x="1775" y="17777"/>
                  <a:pt x="1776" y="17776"/>
                </a:cubicBezTo>
                <a:cubicBezTo>
                  <a:pt x="1778" y="17776"/>
                  <a:pt x="1779" y="17775"/>
                  <a:pt x="1781" y="17775"/>
                </a:cubicBezTo>
                <a:cubicBezTo>
                  <a:pt x="1800" y="17775"/>
                  <a:pt x="1840" y="17804"/>
                  <a:pt x="1856" y="17804"/>
                </a:cubicBezTo>
                <a:cubicBezTo>
                  <a:pt x="1873" y="17810"/>
                  <a:pt x="1867" y="17833"/>
                  <a:pt x="1844" y="17861"/>
                </a:cubicBezTo>
                <a:lnTo>
                  <a:pt x="1759" y="17878"/>
                </a:lnTo>
                <a:cubicBezTo>
                  <a:pt x="1754" y="17881"/>
                  <a:pt x="1747" y="17882"/>
                  <a:pt x="1740" y="17882"/>
                </a:cubicBezTo>
                <a:cubicBezTo>
                  <a:pt x="1734" y="17882"/>
                  <a:pt x="1728" y="17881"/>
                  <a:pt x="1725" y="17878"/>
                </a:cubicBezTo>
                <a:lnTo>
                  <a:pt x="1720" y="17861"/>
                </a:lnTo>
                <a:cubicBezTo>
                  <a:pt x="1717" y="17852"/>
                  <a:pt x="1714" y="17848"/>
                  <a:pt x="1710" y="17848"/>
                </a:cubicBezTo>
                <a:cubicBezTo>
                  <a:pt x="1705" y="17848"/>
                  <a:pt x="1698" y="17858"/>
                  <a:pt x="1691" y="17878"/>
                </a:cubicBezTo>
                <a:lnTo>
                  <a:pt x="1680" y="17878"/>
                </a:lnTo>
                <a:cubicBezTo>
                  <a:pt x="1640" y="17884"/>
                  <a:pt x="1600" y="17884"/>
                  <a:pt x="1566" y="17918"/>
                </a:cubicBezTo>
                <a:cubicBezTo>
                  <a:pt x="1555" y="17912"/>
                  <a:pt x="1544" y="17890"/>
                  <a:pt x="1532" y="17867"/>
                </a:cubicBezTo>
                <a:lnTo>
                  <a:pt x="1515" y="17850"/>
                </a:lnTo>
                <a:lnTo>
                  <a:pt x="1504" y="17838"/>
                </a:lnTo>
                <a:cubicBezTo>
                  <a:pt x="1501" y="17832"/>
                  <a:pt x="1492" y="17829"/>
                  <a:pt x="1481" y="17829"/>
                </a:cubicBezTo>
                <a:cubicBezTo>
                  <a:pt x="1455" y="17829"/>
                  <a:pt x="1416" y="17844"/>
                  <a:pt x="1396" y="17856"/>
                </a:cubicBezTo>
                <a:cubicBezTo>
                  <a:pt x="1394" y="17857"/>
                  <a:pt x="1391" y="17858"/>
                  <a:pt x="1388" y="17858"/>
                </a:cubicBezTo>
                <a:cubicBezTo>
                  <a:pt x="1362" y="17858"/>
                  <a:pt x="1315" y="17801"/>
                  <a:pt x="1305" y="17776"/>
                </a:cubicBezTo>
                <a:cubicBezTo>
                  <a:pt x="1298" y="17756"/>
                  <a:pt x="1265" y="17750"/>
                  <a:pt x="1239" y="17750"/>
                </a:cubicBezTo>
                <a:cubicBezTo>
                  <a:pt x="1227" y="17750"/>
                  <a:pt x="1216" y="17752"/>
                  <a:pt x="1209" y="17753"/>
                </a:cubicBezTo>
                <a:cubicBezTo>
                  <a:pt x="1192" y="17765"/>
                  <a:pt x="1175" y="17799"/>
                  <a:pt x="1181" y="17827"/>
                </a:cubicBezTo>
                <a:lnTo>
                  <a:pt x="1175" y="17861"/>
                </a:lnTo>
                <a:cubicBezTo>
                  <a:pt x="1175" y="17867"/>
                  <a:pt x="1158" y="17884"/>
                  <a:pt x="1152" y="17884"/>
                </a:cubicBezTo>
                <a:cubicBezTo>
                  <a:pt x="1146" y="17884"/>
                  <a:pt x="1129" y="17873"/>
                  <a:pt x="1129" y="17861"/>
                </a:cubicBezTo>
                <a:lnTo>
                  <a:pt x="1124" y="17804"/>
                </a:lnTo>
                <a:cubicBezTo>
                  <a:pt x="1124" y="17748"/>
                  <a:pt x="1084" y="17702"/>
                  <a:pt x="1073" y="17702"/>
                </a:cubicBezTo>
                <a:cubicBezTo>
                  <a:pt x="1056" y="17702"/>
                  <a:pt x="1073" y="17731"/>
                  <a:pt x="1073" y="17748"/>
                </a:cubicBezTo>
                <a:cubicBezTo>
                  <a:pt x="1078" y="17759"/>
                  <a:pt x="1084" y="17799"/>
                  <a:pt x="1090" y="17810"/>
                </a:cubicBezTo>
                <a:cubicBezTo>
                  <a:pt x="1090" y="17821"/>
                  <a:pt x="1101" y="17856"/>
                  <a:pt x="1101" y="17890"/>
                </a:cubicBezTo>
                <a:lnTo>
                  <a:pt x="1067" y="17884"/>
                </a:lnTo>
                <a:cubicBezTo>
                  <a:pt x="1044" y="17884"/>
                  <a:pt x="1022" y="17884"/>
                  <a:pt x="1027" y="17924"/>
                </a:cubicBezTo>
                <a:cubicBezTo>
                  <a:pt x="1035" y="17973"/>
                  <a:pt x="1017" y="17990"/>
                  <a:pt x="997" y="17990"/>
                </a:cubicBezTo>
                <a:cubicBezTo>
                  <a:pt x="988" y="17990"/>
                  <a:pt x="978" y="17986"/>
                  <a:pt x="971" y="17980"/>
                </a:cubicBezTo>
                <a:cubicBezTo>
                  <a:pt x="925" y="17952"/>
                  <a:pt x="863" y="17946"/>
                  <a:pt x="857" y="17856"/>
                </a:cubicBezTo>
                <a:lnTo>
                  <a:pt x="857" y="17833"/>
                </a:lnTo>
                <a:cubicBezTo>
                  <a:pt x="853" y="17812"/>
                  <a:pt x="842" y="17800"/>
                  <a:pt x="830" y="17800"/>
                </a:cubicBezTo>
                <a:cubicBezTo>
                  <a:pt x="826" y="17800"/>
                  <a:pt x="822" y="17802"/>
                  <a:pt x="817" y="17804"/>
                </a:cubicBezTo>
                <a:lnTo>
                  <a:pt x="806" y="17804"/>
                </a:lnTo>
                <a:lnTo>
                  <a:pt x="795" y="17810"/>
                </a:lnTo>
                <a:cubicBezTo>
                  <a:pt x="793" y="17811"/>
                  <a:pt x="792" y="17811"/>
                  <a:pt x="790" y="17811"/>
                </a:cubicBezTo>
                <a:cubicBezTo>
                  <a:pt x="777" y="17811"/>
                  <a:pt x="772" y="17787"/>
                  <a:pt x="772" y="17782"/>
                </a:cubicBezTo>
                <a:cubicBezTo>
                  <a:pt x="772" y="17770"/>
                  <a:pt x="738" y="17765"/>
                  <a:pt x="721" y="17765"/>
                </a:cubicBezTo>
                <a:cubicBezTo>
                  <a:pt x="704" y="17765"/>
                  <a:pt x="766" y="17861"/>
                  <a:pt x="789" y="17890"/>
                </a:cubicBezTo>
                <a:cubicBezTo>
                  <a:pt x="812" y="17918"/>
                  <a:pt x="823" y="17946"/>
                  <a:pt x="823" y="17952"/>
                </a:cubicBezTo>
                <a:cubicBezTo>
                  <a:pt x="817" y="17952"/>
                  <a:pt x="795" y="17941"/>
                  <a:pt x="783" y="17935"/>
                </a:cubicBezTo>
                <a:cubicBezTo>
                  <a:pt x="783" y="17935"/>
                  <a:pt x="783" y="17934"/>
                  <a:pt x="782" y="17934"/>
                </a:cubicBezTo>
                <a:cubicBezTo>
                  <a:pt x="773" y="17934"/>
                  <a:pt x="731" y="17976"/>
                  <a:pt x="715" y="17992"/>
                </a:cubicBezTo>
                <a:cubicBezTo>
                  <a:pt x="698" y="18009"/>
                  <a:pt x="698" y="18060"/>
                  <a:pt x="698" y="18077"/>
                </a:cubicBezTo>
                <a:cubicBezTo>
                  <a:pt x="704" y="18088"/>
                  <a:pt x="687" y="18105"/>
                  <a:pt x="670" y="18111"/>
                </a:cubicBezTo>
                <a:lnTo>
                  <a:pt x="647" y="18111"/>
                </a:lnTo>
                <a:cubicBezTo>
                  <a:pt x="642" y="18111"/>
                  <a:pt x="630" y="18082"/>
                  <a:pt x="619" y="18077"/>
                </a:cubicBezTo>
                <a:cubicBezTo>
                  <a:pt x="582" y="18058"/>
                  <a:pt x="546" y="18017"/>
                  <a:pt x="506" y="18017"/>
                </a:cubicBezTo>
                <a:cubicBezTo>
                  <a:pt x="484" y="18017"/>
                  <a:pt x="461" y="18029"/>
                  <a:pt x="437" y="18065"/>
                </a:cubicBezTo>
                <a:cubicBezTo>
                  <a:pt x="432" y="18065"/>
                  <a:pt x="420" y="18060"/>
                  <a:pt x="409" y="18060"/>
                </a:cubicBezTo>
                <a:cubicBezTo>
                  <a:pt x="394" y="18060"/>
                  <a:pt x="379" y="18055"/>
                  <a:pt x="365" y="18055"/>
                </a:cubicBezTo>
                <a:cubicBezTo>
                  <a:pt x="358" y="18055"/>
                  <a:pt x="352" y="18056"/>
                  <a:pt x="346" y="18060"/>
                </a:cubicBezTo>
                <a:cubicBezTo>
                  <a:pt x="338" y="18065"/>
                  <a:pt x="332" y="18070"/>
                  <a:pt x="327" y="18070"/>
                </a:cubicBezTo>
                <a:cubicBezTo>
                  <a:pt x="321" y="18070"/>
                  <a:pt x="315" y="18065"/>
                  <a:pt x="307" y="18054"/>
                </a:cubicBezTo>
                <a:lnTo>
                  <a:pt x="295" y="18037"/>
                </a:lnTo>
                <a:cubicBezTo>
                  <a:pt x="292" y="18034"/>
                  <a:pt x="287" y="18032"/>
                  <a:pt x="280" y="18032"/>
                </a:cubicBezTo>
                <a:cubicBezTo>
                  <a:pt x="253" y="18032"/>
                  <a:pt x="199" y="18060"/>
                  <a:pt x="154" y="18111"/>
                </a:cubicBezTo>
                <a:lnTo>
                  <a:pt x="103" y="18065"/>
                </a:lnTo>
                <a:lnTo>
                  <a:pt x="51" y="18026"/>
                </a:lnTo>
                <a:lnTo>
                  <a:pt x="51" y="18026"/>
                </a:lnTo>
                <a:cubicBezTo>
                  <a:pt x="34" y="18065"/>
                  <a:pt x="51" y="18099"/>
                  <a:pt x="91" y="18099"/>
                </a:cubicBezTo>
                <a:lnTo>
                  <a:pt x="108" y="18145"/>
                </a:lnTo>
                <a:cubicBezTo>
                  <a:pt x="117" y="18168"/>
                  <a:pt x="126" y="18175"/>
                  <a:pt x="136" y="18175"/>
                </a:cubicBezTo>
                <a:cubicBezTo>
                  <a:pt x="155" y="18175"/>
                  <a:pt x="175" y="18144"/>
                  <a:pt x="193" y="18144"/>
                </a:cubicBezTo>
                <a:cubicBezTo>
                  <a:pt x="195" y="18144"/>
                  <a:pt x="197" y="18144"/>
                  <a:pt x="199" y="18145"/>
                </a:cubicBezTo>
                <a:cubicBezTo>
                  <a:pt x="210" y="18151"/>
                  <a:pt x="216" y="18168"/>
                  <a:pt x="227" y="18173"/>
                </a:cubicBezTo>
                <a:lnTo>
                  <a:pt x="244" y="18190"/>
                </a:lnTo>
                <a:cubicBezTo>
                  <a:pt x="273" y="18213"/>
                  <a:pt x="278" y="18253"/>
                  <a:pt x="256" y="18275"/>
                </a:cubicBezTo>
                <a:lnTo>
                  <a:pt x="233" y="18298"/>
                </a:lnTo>
                <a:cubicBezTo>
                  <a:pt x="210" y="18326"/>
                  <a:pt x="244" y="18360"/>
                  <a:pt x="216" y="18395"/>
                </a:cubicBezTo>
                <a:cubicBezTo>
                  <a:pt x="205" y="18411"/>
                  <a:pt x="205" y="18463"/>
                  <a:pt x="249" y="18463"/>
                </a:cubicBezTo>
                <a:cubicBezTo>
                  <a:pt x="251" y="18463"/>
                  <a:pt x="253" y="18463"/>
                  <a:pt x="256" y="18463"/>
                </a:cubicBezTo>
                <a:cubicBezTo>
                  <a:pt x="267" y="18463"/>
                  <a:pt x="278" y="18485"/>
                  <a:pt x="295" y="18485"/>
                </a:cubicBezTo>
                <a:lnTo>
                  <a:pt x="307" y="18491"/>
                </a:lnTo>
                <a:cubicBezTo>
                  <a:pt x="324" y="18485"/>
                  <a:pt x="335" y="18417"/>
                  <a:pt x="352" y="18412"/>
                </a:cubicBezTo>
                <a:cubicBezTo>
                  <a:pt x="375" y="18406"/>
                  <a:pt x="364" y="18383"/>
                  <a:pt x="329" y="18355"/>
                </a:cubicBezTo>
                <a:lnTo>
                  <a:pt x="301" y="18332"/>
                </a:lnTo>
                <a:cubicBezTo>
                  <a:pt x="295" y="18321"/>
                  <a:pt x="295" y="18287"/>
                  <a:pt x="301" y="18281"/>
                </a:cubicBezTo>
                <a:cubicBezTo>
                  <a:pt x="305" y="18269"/>
                  <a:pt x="309" y="18245"/>
                  <a:pt x="322" y="18245"/>
                </a:cubicBezTo>
                <a:cubicBezTo>
                  <a:pt x="327" y="18245"/>
                  <a:pt x="333" y="18249"/>
                  <a:pt x="341" y="18258"/>
                </a:cubicBezTo>
                <a:lnTo>
                  <a:pt x="352" y="18264"/>
                </a:lnTo>
                <a:cubicBezTo>
                  <a:pt x="369" y="18264"/>
                  <a:pt x="409" y="18236"/>
                  <a:pt x="437" y="18207"/>
                </a:cubicBezTo>
                <a:lnTo>
                  <a:pt x="494" y="18207"/>
                </a:lnTo>
                <a:cubicBezTo>
                  <a:pt x="505" y="18207"/>
                  <a:pt x="522" y="18202"/>
                  <a:pt x="534" y="18190"/>
                </a:cubicBezTo>
                <a:lnTo>
                  <a:pt x="568" y="18168"/>
                </a:lnTo>
                <a:cubicBezTo>
                  <a:pt x="602" y="18179"/>
                  <a:pt x="642" y="18236"/>
                  <a:pt x="647" y="18304"/>
                </a:cubicBezTo>
                <a:lnTo>
                  <a:pt x="664" y="18355"/>
                </a:lnTo>
                <a:cubicBezTo>
                  <a:pt x="664" y="18372"/>
                  <a:pt x="681" y="18389"/>
                  <a:pt x="698" y="18400"/>
                </a:cubicBezTo>
                <a:lnTo>
                  <a:pt x="704" y="18406"/>
                </a:lnTo>
                <a:cubicBezTo>
                  <a:pt x="710" y="18400"/>
                  <a:pt x="721" y="18389"/>
                  <a:pt x="727" y="18372"/>
                </a:cubicBezTo>
                <a:lnTo>
                  <a:pt x="721" y="18366"/>
                </a:lnTo>
                <a:cubicBezTo>
                  <a:pt x="704" y="18343"/>
                  <a:pt x="704" y="18321"/>
                  <a:pt x="727" y="18304"/>
                </a:cubicBezTo>
                <a:cubicBezTo>
                  <a:pt x="732" y="18304"/>
                  <a:pt x="749" y="18321"/>
                  <a:pt x="761" y="18332"/>
                </a:cubicBezTo>
                <a:cubicBezTo>
                  <a:pt x="766" y="18349"/>
                  <a:pt x="772" y="18372"/>
                  <a:pt x="783" y="18383"/>
                </a:cubicBezTo>
                <a:cubicBezTo>
                  <a:pt x="806" y="18406"/>
                  <a:pt x="823" y="18434"/>
                  <a:pt x="829" y="18463"/>
                </a:cubicBezTo>
                <a:cubicBezTo>
                  <a:pt x="834" y="18480"/>
                  <a:pt x="834" y="18497"/>
                  <a:pt x="829" y="18514"/>
                </a:cubicBezTo>
                <a:cubicBezTo>
                  <a:pt x="829" y="18519"/>
                  <a:pt x="829" y="18519"/>
                  <a:pt x="823" y="18519"/>
                </a:cubicBezTo>
                <a:lnTo>
                  <a:pt x="812" y="18542"/>
                </a:lnTo>
                <a:cubicBezTo>
                  <a:pt x="812" y="18576"/>
                  <a:pt x="721" y="18627"/>
                  <a:pt x="721" y="18644"/>
                </a:cubicBezTo>
                <a:cubicBezTo>
                  <a:pt x="717" y="18652"/>
                  <a:pt x="731" y="18658"/>
                  <a:pt x="750" y="18658"/>
                </a:cubicBezTo>
                <a:cubicBezTo>
                  <a:pt x="757" y="18658"/>
                  <a:pt x="764" y="18657"/>
                  <a:pt x="772" y="18656"/>
                </a:cubicBezTo>
                <a:lnTo>
                  <a:pt x="800" y="18644"/>
                </a:lnTo>
                <a:lnTo>
                  <a:pt x="829" y="18633"/>
                </a:lnTo>
                <a:cubicBezTo>
                  <a:pt x="861" y="18633"/>
                  <a:pt x="884" y="18570"/>
                  <a:pt x="900" y="18570"/>
                </a:cubicBezTo>
                <a:cubicBezTo>
                  <a:pt x="901" y="18570"/>
                  <a:pt x="902" y="18570"/>
                  <a:pt x="903" y="18570"/>
                </a:cubicBezTo>
                <a:cubicBezTo>
                  <a:pt x="920" y="18570"/>
                  <a:pt x="914" y="18548"/>
                  <a:pt x="885" y="18519"/>
                </a:cubicBezTo>
                <a:lnTo>
                  <a:pt x="874" y="18508"/>
                </a:lnTo>
                <a:cubicBezTo>
                  <a:pt x="874" y="18502"/>
                  <a:pt x="880" y="18497"/>
                  <a:pt x="885" y="18497"/>
                </a:cubicBezTo>
                <a:lnTo>
                  <a:pt x="925" y="18514"/>
                </a:lnTo>
                <a:cubicBezTo>
                  <a:pt x="965" y="18531"/>
                  <a:pt x="1005" y="18576"/>
                  <a:pt x="1016" y="18604"/>
                </a:cubicBezTo>
                <a:lnTo>
                  <a:pt x="1044" y="18582"/>
                </a:lnTo>
                <a:cubicBezTo>
                  <a:pt x="1050" y="18576"/>
                  <a:pt x="1039" y="18536"/>
                  <a:pt x="1033" y="18519"/>
                </a:cubicBezTo>
                <a:cubicBezTo>
                  <a:pt x="1010" y="18491"/>
                  <a:pt x="988" y="18457"/>
                  <a:pt x="959" y="18440"/>
                </a:cubicBezTo>
                <a:cubicBezTo>
                  <a:pt x="931" y="18417"/>
                  <a:pt x="925" y="18412"/>
                  <a:pt x="948" y="18395"/>
                </a:cubicBezTo>
                <a:cubicBezTo>
                  <a:pt x="986" y="18362"/>
                  <a:pt x="1023" y="18315"/>
                  <a:pt x="1061" y="18315"/>
                </a:cubicBezTo>
                <a:cubicBezTo>
                  <a:pt x="1063" y="18315"/>
                  <a:pt x="1065" y="18315"/>
                  <a:pt x="1067" y="18315"/>
                </a:cubicBezTo>
                <a:cubicBezTo>
                  <a:pt x="1118" y="18315"/>
                  <a:pt x="1084" y="18417"/>
                  <a:pt x="1124" y="18451"/>
                </a:cubicBezTo>
                <a:cubicBezTo>
                  <a:pt x="1129" y="18451"/>
                  <a:pt x="1124" y="18463"/>
                  <a:pt x="1124" y="18468"/>
                </a:cubicBezTo>
                <a:cubicBezTo>
                  <a:pt x="1135" y="18514"/>
                  <a:pt x="1141" y="18531"/>
                  <a:pt x="1158" y="18531"/>
                </a:cubicBezTo>
                <a:cubicBezTo>
                  <a:pt x="1166" y="18531"/>
                  <a:pt x="1177" y="18527"/>
                  <a:pt x="1192" y="18519"/>
                </a:cubicBezTo>
                <a:cubicBezTo>
                  <a:pt x="1209" y="18514"/>
                  <a:pt x="1232" y="18497"/>
                  <a:pt x="1249" y="18497"/>
                </a:cubicBezTo>
                <a:lnTo>
                  <a:pt x="1305" y="18514"/>
                </a:lnTo>
                <a:cubicBezTo>
                  <a:pt x="1339" y="18463"/>
                  <a:pt x="1328" y="18389"/>
                  <a:pt x="1317" y="18377"/>
                </a:cubicBezTo>
                <a:cubicBezTo>
                  <a:pt x="1306" y="18367"/>
                  <a:pt x="1350" y="18332"/>
                  <a:pt x="1374" y="18332"/>
                </a:cubicBezTo>
                <a:cubicBezTo>
                  <a:pt x="1376" y="18332"/>
                  <a:pt x="1378" y="18332"/>
                  <a:pt x="1379" y="18332"/>
                </a:cubicBezTo>
                <a:cubicBezTo>
                  <a:pt x="1402" y="18332"/>
                  <a:pt x="1436" y="18321"/>
                  <a:pt x="1442" y="18315"/>
                </a:cubicBezTo>
                <a:lnTo>
                  <a:pt x="1447" y="18315"/>
                </a:lnTo>
                <a:cubicBezTo>
                  <a:pt x="1442" y="18321"/>
                  <a:pt x="1436" y="18321"/>
                  <a:pt x="1430" y="18326"/>
                </a:cubicBezTo>
                <a:cubicBezTo>
                  <a:pt x="1425" y="18332"/>
                  <a:pt x="1425" y="18349"/>
                  <a:pt x="1425" y="18360"/>
                </a:cubicBezTo>
                <a:lnTo>
                  <a:pt x="1419" y="18366"/>
                </a:lnTo>
                <a:cubicBezTo>
                  <a:pt x="1379" y="18429"/>
                  <a:pt x="1402" y="18491"/>
                  <a:pt x="1436" y="18525"/>
                </a:cubicBezTo>
                <a:cubicBezTo>
                  <a:pt x="1442" y="18531"/>
                  <a:pt x="1446" y="18533"/>
                  <a:pt x="1450" y="18533"/>
                </a:cubicBezTo>
                <a:cubicBezTo>
                  <a:pt x="1467" y="18533"/>
                  <a:pt x="1463" y="18478"/>
                  <a:pt x="1481" y="18468"/>
                </a:cubicBezTo>
                <a:cubicBezTo>
                  <a:pt x="1483" y="18466"/>
                  <a:pt x="1485" y="18466"/>
                  <a:pt x="1487" y="18466"/>
                </a:cubicBezTo>
                <a:cubicBezTo>
                  <a:pt x="1490" y="18466"/>
                  <a:pt x="1493" y="18468"/>
                  <a:pt x="1493" y="18468"/>
                </a:cubicBezTo>
                <a:lnTo>
                  <a:pt x="1566" y="18474"/>
                </a:lnTo>
                <a:cubicBezTo>
                  <a:pt x="1549" y="18412"/>
                  <a:pt x="1476" y="18395"/>
                  <a:pt x="1470" y="18372"/>
                </a:cubicBezTo>
                <a:cubicBezTo>
                  <a:pt x="1470" y="18360"/>
                  <a:pt x="1464" y="18338"/>
                  <a:pt x="1459" y="18326"/>
                </a:cubicBezTo>
                <a:lnTo>
                  <a:pt x="1464" y="18326"/>
                </a:lnTo>
                <a:cubicBezTo>
                  <a:pt x="1464" y="18332"/>
                  <a:pt x="1493" y="18332"/>
                  <a:pt x="1498" y="18332"/>
                </a:cubicBezTo>
                <a:cubicBezTo>
                  <a:pt x="1510" y="18326"/>
                  <a:pt x="1481" y="18247"/>
                  <a:pt x="1498" y="18224"/>
                </a:cubicBezTo>
                <a:cubicBezTo>
                  <a:pt x="1504" y="18214"/>
                  <a:pt x="1517" y="18211"/>
                  <a:pt x="1531" y="18211"/>
                </a:cubicBezTo>
                <a:cubicBezTo>
                  <a:pt x="1558" y="18211"/>
                  <a:pt x="1591" y="18223"/>
                  <a:pt x="1606" y="18230"/>
                </a:cubicBezTo>
                <a:cubicBezTo>
                  <a:pt x="1609" y="18233"/>
                  <a:pt x="1611" y="18234"/>
                  <a:pt x="1613" y="18234"/>
                </a:cubicBezTo>
                <a:cubicBezTo>
                  <a:pt x="1626" y="18234"/>
                  <a:pt x="1634" y="18198"/>
                  <a:pt x="1634" y="18179"/>
                </a:cubicBezTo>
                <a:cubicBezTo>
                  <a:pt x="1634" y="18168"/>
                  <a:pt x="1632" y="18159"/>
                  <a:pt x="1627" y="18159"/>
                </a:cubicBezTo>
                <a:cubicBezTo>
                  <a:pt x="1625" y="18159"/>
                  <a:pt x="1621" y="18162"/>
                  <a:pt x="1617" y="18168"/>
                </a:cubicBezTo>
                <a:lnTo>
                  <a:pt x="1606" y="18173"/>
                </a:lnTo>
                <a:lnTo>
                  <a:pt x="1589" y="18185"/>
                </a:lnTo>
                <a:cubicBezTo>
                  <a:pt x="1578" y="18162"/>
                  <a:pt x="1572" y="18116"/>
                  <a:pt x="1578" y="18077"/>
                </a:cubicBezTo>
                <a:lnTo>
                  <a:pt x="1566" y="18043"/>
                </a:lnTo>
                <a:cubicBezTo>
                  <a:pt x="1566" y="18043"/>
                  <a:pt x="1589" y="18020"/>
                  <a:pt x="1600" y="18020"/>
                </a:cubicBezTo>
                <a:lnTo>
                  <a:pt x="1617" y="18020"/>
                </a:lnTo>
                <a:cubicBezTo>
                  <a:pt x="1618" y="18023"/>
                  <a:pt x="1620" y="18024"/>
                  <a:pt x="1622" y="18024"/>
                </a:cubicBezTo>
                <a:cubicBezTo>
                  <a:pt x="1633" y="18024"/>
                  <a:pt x="1658" y="17989"/>
                  <a:pt x="1663" y="17975"/>
                </a:cubicBezTo>
                <a:cubicBezTo>
                  <a:pt x="1663" y="17973"/>
                  <a:pt x="1665" y="17972"/>
                  <a:pt x="1667" y="17972"/>
                </a:cubicBezTo>
                <a:cubicBezTo>
                  <a:pt x="1680" y="17972"/>
                  <a:pt x="1724" y="18020"/>
                  <a:pt x="1750" y="18020"/>
                </a:cubicBezTo>
                <a:cubicBezTo>
                  <a:pt x="1751" y="18020"/>
                  <a:pt x="1752" y="18020"/>
                  <a:pt x="1754" y="18020"/>
                </a:cubicBezTo>
                <a:cubicBezTo>
                  <a:pt x="1778" y="18020"/>
                  <a:pt x="1794" y="18049"/>
                  <a:pt x="1794" y="18089"/>
                </a:cubicBezTo>
                <a:lnTo>
                  <a:pt x="1794" y="18089"/>
                </a:lnTo>
                <a:cubicBezTo>
                  <a:pt x="1797" y="18082"/>
                  <a:pt x="1799" y="18077"/>
                  <a:pt x="1799" y="18077"/>
                </a:cubicBezTo>
                <a:cubicBezTo>
                  <a:pt x="1806" y="18082"/>
                  <a:pt x="1812" y="18083"/>
                  <a:pt x="1818" y="18083"/>
                </a:cubicBezTo>
                <a:cubicBezTo>
                  <a:pt x="1826" y="18083"/>
                  <a:pt x="1832" y="18080"/>
                  <a:pt x="1839" y="18077"/>
                </a:cubicBezTo>
                <a:cubicBezTo>
                  <a:pt x="1844" y="18088"/>
                  <a:pt x="1850" y="18099"/>
                  <a:pt x="1856" y="18099"/>
                </a:cubicBezTo>
                <a:lnTo>
                  <a:pt x="1861" y="18122"/>
                </a:lnTo>
                <a:cubicBezTo>
                  <a:pt x="1861" y="18128"/>
                  <a:pt x="1861" y="18134"/>
                  <a:pt x="1867" y="18139"/>
                </a:cubicBezTo>
                <a:cubicBezTo>
                  <a:pt x="1861" y="18145"/>
                  <a:pt x="1856" y="18151"/>
                  <a:pt x="1844" y="18151"/>
                </a:cubicBezTo>
                <a:lnTo>
                  <a:pt x="1839" y="18151"/>
                </a:lnTo>
                <a:cubicBezTo>
                  <a:pt x="1837" y="18155"/>
                  <a:pt x="1833" y="18156"/>
                  <a:pt x="1828" y="18156"/>
                </a:cubicBezTo>
                <a:cubicBezTo>
                  <a:pt x="1818" y="18156"/>
                  <a:pt x="1806" y="18150"/>
                  <a:pt x="1799" y="18139"/>
                </a:cubicBezTo>
                <a:cubicBezTo>
                  <a:pt x="1805" y="18128"/>
                  <a:pt x="1810" y="18116"/>
                  <a:pt x="1816" y="18116"/>
                </a:cubicBezTo>
                <a:cubicBezTo>
                  <a:pt x="1823" y="18109"/>
                  <a:pt x="1824" y="18105"/>
                  <a:pt x="1818" y="18105"/>
                </a:cubicBezTo>
                <a:cubicBezTo>
                  <a:pt x="1814" y="18105"/>
                  <a:pt x="1808" y="18106"/>
                  <a:pt x="1799" y="18111"/>
                </a:cubicBezTo>
                <a:cubicBezTo>
                  <a:pt x="1799" y="18111"/>
                  <a:pt x="1793" y="18116"/>
                  <a:pt x="1793" y="18122"/>
                </a:cubicBezTo>
                <a:lnTo>
                  <a:pt x="1792" y="18121"/>
                </a:lnTo>
                <a:lnTo>
                  <a:pt x="1792" y="18121"/>
                </a:lnTo>
                <a:lnTo>
                  <a:pt x="1788" y="18151"/>
                </a:lnTo>
                <a:cubicBezTo>
                  <a:pt x="1788" y="18162"/>
                  <a:pt x="1771" y="18173"/>
                  <a:pt x="1765" y="18173"/>
                </a:cubicBezTo>
                <a:lnTo>
                  <a:pt x="1759" y="18173"/>
                </a:lnTo>
                <a:cubicBezTo>
                  <a:pt x="1748" y="18162"/>
                  <a:pt x="1720" y="18054"/>
                  <a:pt x="1691" y="18054"/>
                </a:cubicBezTo>
                <a:cubicBezTo>
                  <a:pt x="1657" y="18054"/>
                  <a:pt x="1668" y="18105"/>
                  <a:pt x="1680" y="18122"/>
                </a:cubicBezTo>
                <a:cubicBezTo>
                  <a:pt x="1697" y="18139"/>
                  <a:pt x="1725" y="18190"/>
                  <a:pt x="1742" y="18236"/>
                </a:cubicBezTo>
                <a:lnTo>
                  <a:pt x="1765" y="18241"/>
                </a:lnTo>
                <a:lnTo>
                  <a:pt x="1799" y="18241"/>
                </a:lnTo>
                <a:cubicBezTo>
                  <a:pt x="1824" y="18241"/>
                  <a:pt x="1876" y="18229"/>
                  <a:pt x="1908" y="18229"/>
                </a:cubicBezTo>
                <a:cubicBezTo>
                  <a:pt x="1921" y="18229"/>
                  <a:pt x="1931" y="18231"/>
                  <a:pt x="1935" y="18236"/>
                </a:cubicBezTo>
                <a:cubicBezTo>
                  <a:pt x="1958" y="18247"/>
                  <a:pt x="1947" y="18275"/>
                  <a:pt x="1918" y="18292"/>
                </a:cubicBezTo>
                <a:lnTo>
                  <a:pt x="1895" y="18304"/>
                </a:lnTo>
                <a:lnTo>
                  <a:pt x="1884" y="18315"/>
                </a:lnTo>
                <a:cubicBezTo>
                  <a:pt x="1878" y="18321"/>
                  <a:pt x="1878" y="18326"/>
                  <a:pt x="1878" y="18332"/>
                </a:cubicBezTo>
                <a:cubicBezTo>
                  <a:pt x="1873" y="18343"/>
                  <a:pt x="1867" y="18349"/>
                  <a:pt x="1856" y="18349"/>
                </a:cubicBezTo>
                <a:cubicBezTo>
                  <a:pt x="1833" y="18332"/>
                  <a:pt x="1805" y="18315"/>
                  <a:pt x="1776" y="18309"/>
                </a:cubicBezTo>
                <a:lnTo>
                  <a:pt x="1765" y="18309"/>
                </a:lnTo>
                <a:cubicBezTo>
                  <a:pt x="1754" y="18326"/>
                  <a:pt x="1759" y="18377"/>
                  <a:pt x="1771" y="18417"/>
                </a:cubicBezTo>
                <a:lnTo>
                  <a:pt x="1771" y="18423"/>
                </a:lnTo>
                <a:lnTo>
                  <a:pt x="1771" y="18434"/>
                </a:lnTo>
                <a:cubicBezTo>
                  <a:pt x="1771" y="18446"/>
                  <a:pt x="1725" y="18514"/>
                  <a:pt x="1708" y="18536"/>
                </a:cubicBezTo>
                <a:cubicBezTo>
                  <a:pt x="1691" y="18565"/>
                  <a:pt x="1714" y="18582"/>
                  <a:pt x="1725" y="18582"/>
                </a:cubicBezTo>
                <a:cubicBezTo>
                  <a:pt x="1731" y="18582"/>
                  <a:pt x="1799" y="18638"/>
                  <a:pt x="1788" y="18656"/>
                </a:cubicBezTo>
                <a:cubicBezTo>
                  <a:pt x="1771" y="18673"/>
                  <a:pt x="1754" y="18707"/>
                  <a:pt x="1748" y="18741"/>
                </a:cubicBezTo>
                <a:lnTo>
                  <a:pt x="1742" y="18775"/>
                </a:lnTo>
                <a:lnTo>
                  <a:pt x="1742" y="18809"/>
                </a:lnTo>
                <a:cubicBezTo>
                  <a:pt x="1725" y="18843"/>
                  <a:pt x="1691" y="18865"/>
                  <a:pt x="1668" y="18865"/>
                </a:cubicBezTo>
                <a:lnTo>
                  <a:pt x="1651" y="18860"/>
                </a:lnTo>
                <a:cubicBezTo>
                  <a:pt x="1646" y="18848"/>
                  <a:pt x="1691" y="18695"/>
                  <a:pt x="1668" y="18667"/>
                </a:cubicBezTo>
                <a:cubicBezTo>
                  <a:pt x="1646" y="18644"/>
                  <a:pt x="1629" y="18627"/>
                  <a:pt x="1623" y="18627"/>
                </a:cubicBezTo>
                <a:lnTo>
                  <a:pt x="1617" y="18633"/>
                </a:lnTo>
                <a:cubicBezTo>
                  <a:pt x="1612" y="18638"/>
                  <a:pt x="1606" y="18638"/>
                  <a:pt x="1600" y="18644"/>
                </a:cubicBezTo>
                <a:lnTo>
                  <a:pt x="1589" y="18650"/>
                </a:lnTo>
                <a:cubicBezTo>
                  <a:pt x="1561" y="18633"/>
                  <a:pt x="1493" y="18582"/>
                  <a:pt x="1476" y="18570"/>
                </a:cubicBezTo>
                <a:cubicBezTo>
                  <a:pt x="1472" y="18568"/>
                  <a:pt x="1469" y="18566"/>
                  <a:pt x="1466" y="18566"/>
                </a:cubicBezTo>
                <a:cubicBezTo>
                  <a:pt x="1452" y="18566"/>
                  <a:pt x="1449" y="18603"/>
                  <a:pt x="1459" y="18656"/>
                </a:cubicBezTo>
                <a:lnTo>
                  <a:pt x="1447" y="18695"/>
                </a:lnTo>
                <a:lnTo>
                  <a:pt x="1430" y="18729"/>
                </a:lnTo>
                <a:cubicBezTo>
                  <a:pt x="1425" y="18732"/>
                  <a:pt x="1420" y="18734"/>
                  <a:pt x="1415" y="18734"/>
                </a:cubicBezTo>
                <a:cubicBezTo>
                  <a:pt x="1384" y="18734"/>
                  <a:pt x="1365" y="18677"/>
                  <a:pt x="1385" y="18673"/>
                </a:cubicBezTo>
                <a:cubicBezTo>
                  <a:pt x="1407" y="18667"/>
                  <a:pt x="1413" y="18644"/>
                  <a:pt x="1396" y="18627"/>
                </a:cubicBezTo>
                <a:lnTo>
                  <a:pt x="1396" y="18627"/>
                </a:lnTo>
                <a:lnTo>
                  <a:pt x="1373" y="18633"/>
                </a:lnTo>
                <a:lnTo>
                  <a:pt x="1328" y="18650"/>
                </a:lnTo>
                <a:cubicBezTo>
                  <a:pt x="1271" y="18604"/>
                  <a:pt x="1220" y="18559"/>
                  <a:pt x="1209" y="18548"/>
                </a:cubicBezTo>
                <a:lnTo>
                  <a:pt x="1198" y="18553"/>
                </a:lnTo>
                <a:cubicBezTo>
                  <a:pt x="1192" y="18553"/>
                  <a:pt x="1181" y="18570"/>
                  <a:pt x="1181" y="18582"/>
                </a:cubicBezTo>
                <a:lnTo>
                  <a:pt x="1181" y="18610"/>
                </a:lnTo>
                <a:cubicBezTo>
                  <a:pt x="1181" y="18638"/>
                  <a:pt x="1118" y="18690"/>
                  <a:pt x="1101" y="18695"/>
                </a:cubicBezTo>
                <a:cubicBezTo>
                  <a:pt x="1099" y="18696"/>
                  <a:pt x="1097" y="18697"/>
                  <a:pt x="1095" y="18697"/>
                </a:cubicBezTo>
                <a:cubicBezTo>
                  <a:pt x="1077" y="18697"/>
                  <a:pt x="1073" y="18654"/>
                  <a:pt x="1073" y="18638"/>
                </a:cubicBezTo>
                <a:cubicBezTo>
                  <a:pt x="1074" y="18633"/>
                  <a:pt x="1073" y="18631"/>
                  <a:pt x="1070" y="18631"/>
                </a:cubicBezTo>
                <a:cubicBezTo>
                  <a:pt x="1061" y="18631"/>
                  <a:pt x="1036" y="18654"/>
                  <a:pt x="1027" y="18667"/>
                </a:cubicBezTo>
                <a:cubicBezTo>
                  <a:pt x="1022" y="18678"/>
                  <a:pt x="1033" y="18758"/>
                  <a:pt x="1044" y="18780"/>
                </a:cubicBezTo>
                <a:cubicBezTo>
                  <a:pt x="1050" y="18809"/>
                  <a:pt x="1056" y="18837"/>
                  <a:pt x="1056" y="18848"/>
                </a:cubicBezTo>
                <a:lnTo>
                  <a:pt x="1056" y="18854"/>
                </a:lnTo>
                <a:cubicBezTo>
                  <a:pt x="1046" y="18876"/>
                  <a:pt x="1019" y="18888"/>
                  <a:pt x="993" y="18888"/>
                </a:cubicBezTo>
                <a:cubicBezTo>
                  <a:pt x="972" y="18888"/>
                  <a:pt x="952" y="18881"/>
                  <a:pt x="942" y="18865"/>
                </a:cubicBezTo>
                <a:lnTo>
                  <a:pt x="937" y="18848"/>
                </a:lnTo>
                <a:cubicBezTo>
                  <a:pt x="934" y="18844"/>
                  <a:pt x="932" y="18842"/>
                  <a:pt x="929" y="18842"/>
                </a:cubicBezTo>
                <a:cubicBezTo>
                  <a:pt x="915" y="18842"/>
                  <a:pt x="895" y="18876"/>
                  <a:pt x="885" y="18899"/>
                </a:cubicBezTo>
                <a:cubicBezTo>
                  <a:pt x="884" y="18903"/>
                  <a:pt x="883" y="18905"/>
                  <a:pt x="881" y="18905"/>
                </a:cubicBezTo>
                <a:cubicBezTo>
                  <a:pt x="873" y="18905"/>
                  <a:pt x="868" y="18833"/>
                  <a:pt x="868" y="18803"/>
                </a:cubicBezTo>
                <a:cubicBezTo>
                  <a:pt x="868" y="18775"/>
                  <a:pt x="903" y="18735"/>
                  <a:pt x="914" y="18735"/>
                </a:cubicBezTo>
                <a:cubicBezTo>
                  <a:pt x="925" y="18729"/>
                  <a:pt x="903" y="18718"/>
                  <a:pt x="868" y="18707"/>
                </a:cubicBezTo>
                <a:lnTo>
                  <a:pt x="834" y="18712"/>
                </a:lnTo>
                <a:lnTo>
                  <a:pt x="829" y="18712"/>
                </a:lnTo>
                <a:cubicBezTo>
                  <a:pt x="817" y="18724"/>
                  <a:pt x="800" y="18758"/>
                  <a:pt x="789" y="18786"/>
                </a:cubicBezTo>
                <a:lnTo>
                  <a:pt x="772" y="18769"/>
                </a:lnTo>
                <a:lnTo>
                  <a:pt x="749" y="18741"/>
                </a:lnTo>
                <a:cubicBezTo>
                  <a:pt x="734" y="18710"/>
                  <a:pt x="714" y="18689"/>
                  <a:pt x="702" y="18689"/>
                </a:cubicBezTo>
                <a:cubicBezTo>
                  <a:pt x="701" y="18689"/>
                  <a:pt x="699" y="18689"/>
                  <a:pt x="698" y="18690"/>
                </a:cubicBezTo>
                <a:cubicBezTo>
                  <a:pt x="693" y="18701"/>
                  <a:pt x="676" y="18752"/>
                  <a:pt x="659" y="18792"/>
                </a:cubicBezTo>
                <a:lnTo>
                  <a:pt x="636" y="18769"/>
                </a:lnTo>
                <a:lnTo>
                  <a:pt x="579" y="18718"/>
                </a:lnTo>
                <a:cubicBezTo>
                  <a:pt x="534" y="18758"/>
                  <a:pt x="534" y="18848"/>
                  <a:pt x="534" y="18877"/>
                </a:cubicBezTo>
                <a:cubicBezTo>
                  <a:pt x="539" y="18905"/>
                  <a:pt x="545" y="18956"/>
                  <a:pt x="551" y="18968"/>
                </a:cubicBezTo>
                <a:cubicBezTo>
                  <a:pt x="556" y="18985"/>
                  <a:pt x="551" y="19002"/>
                  <a:pt x="545" y="19002"/>
                </a:cubicBezTo>
                <a:cubicBezTo>
                  <a:pt x="545" y="19002"/>
                  <a:pt x="545" y="19002"/>
                  <a:pt x="545" y="19002"/>
                </a:cubicBezTo>
                <a:cubicBezTo>
                  <a:pt x="541" y="19002"/>
                  <a:pt x="505" y="18961"/>
                  <a:pt x="494" y="18945"/>
                </a:cubicBezTo>
                <a:cubicBezTo>
                  <a:pt x="477" y="18928"/>
                  <a:pt x="500" y="18854"/>
                  <a:pt x="483" y="18837"/>
                </a:cubicBezTo>
                <a:cubicBezTo>
                  <a:pt x="476" y="18830"/>
                  <a:pt x="466" y="18828"/>
                  <a:pt x="456" y="18828"/>
                </a:cubicBezTo>
                <a:cubicBezTo>
                  <a:pt x="440" y="18828"/>
                  <a:pt x="424" y="18834"/>
                  <a:pt x="420" y="18837"/>
                </a:cubicBezTo>
                <a:cubicBezTo>
                  <a:pt x="409" y="18843"/>
                  <a:pt x="409" y="18877"/>
                  <a:pt x="415" y="18911"/>
                </a:cubicBezTo>
                <a:lnTo>
                  <a:pt x="403" y="18928"/>
                </a:lnTo>
                <a:cubicBezTo>
                  <a:pt x="387" y="18955"/>
                  <a:pt x="371" y="18996"/>
                  <a:pt x="336" y="18996"/>
                </a:cubicBezTo>
                <a:cubicBezTo>
                  <a:pt x="334" y="18996"/>
                  <a:pt x="332" y="18996"/>
                  <a:pt x="329" y="18996"/>
                </a:cubicBezTo>
                <a:lnTo>
                  <a:pt x="329" y="18996"/>
                </a:lnTo>
                <a:cubicBezTo>
                  <a:pt x="324" y="19007"/>
                  <a:pt x="341" y="19030"/>
                  <a:pt x="352" y="19030"/>
                </a:cubicBezTo>
                <a:cubicBezTo>
                  <a:pt x="357" y="19035"/>
                  <a:pt x="327" y="19102"/>
                  <a:pt x="304" y="19102"/>
                </a:cubicBezTo>
                <a:cubicBezTo>
                  <a:pt x="301" y="19102"/>
                  <a:pt x="298" y="19101"/>
                  <a:pt x="295" y="19098"/>
                </a:cubicBezTo>
                <a:cubicBezTo>
                  <a:pt x="293" y="19096"/>
                  <a:pt x="291" y="19095"/>
                  <a:pt x="288" y="19095"/>
                </a:cubicBezTo>
                <a:cubicBezTo>
                  <a:pt x="265" y="19095"/>
                  <a:pt x="234" y="19176"/>
                  <a:pt x="239" y="19217"/>
                </a:cubicBezTo>
                <a:cubicBezTo>
                  <a:pt x="243" y="19251"/>
                  <a:pt x="238" y="19269"/>
                  <a:pt x="225" y="19269"/>
                </a:cubicBezTo>
                <a:cubicBezTo>
                  <a:pt x="221" y="19269"/>
                  <a:pt x="216" y="19267"/>
                  <a:pt x="210" y="19263"/>
                </a:cubicBezTo>
                <a:lnTo>
                  <a:pt x="205" y="19251"/>
                </a:lnTo>
                <a:cubicBezTo>
                  <a:pt x="199" y="19251"/>
                  <a:pt x="182" y="19251"/>
                  <a:pt x="182" y="19257"/>
                </a:cubicBezTo>
                <a:lnTo>
                  <a:pt x="171" y="19268"/>
                </a:lnTo>
                <a:cubicBezTo>
                  <a:pt x="171" y="19285"/>
                  <a:pt x="199" y="19325"/>
                  <a:pt x="210" y="19331"/>
                </a:cubicBezTo>
                <a:cubicBezTo>
                  <a:pt x="213" y="19331"/>
                  <a:pt x="215" y="19332"/>
                  <a:pt x="218" y="19332"/>
                </a:cubicBezTo>
                <a:cubicBezTo>
                  <a:pt x="236" y="19332"/>
                  <a:pt x="263" y="19319"/>
                  <a:pt x="273" y="19314"/>
                </a:cubicBezTo>
                <a:cubicBezTo>
                  <a:pt x="284" y="19303"/>
                  <a:pt x="279" y="19194"/>
                  <a:pt x="294" y="19194"/>
                </a:cubicBezTo>
                <a:cubicBezTo>
                  <a:pt x="295" y="19194"/>
                  <a:pt x="295" y="19194"/>
                  <a:pt x="295" y="19195"/>
                </a:cubicBezTo>
                <a:cubicBezTo>
                  <a:pt x="318" y="19200"/>
                  <a:pt x="329" y="19234"/>
                  <a:pt x="324" y="19246"/>
                </a:cubicBezTo>
                <a:cubicBezTo>
                  <a:pt x="318" y="19257"/>
                  <a:pt x="352" y="19280"/>
                  <a:pt x="364" y="19285"/>
                </a:cubicBezTo>
                <a:cubicBezTo>
                  <a:pt x="375" y="19291"/>
                  <a:pt x="375" y="19331"/>
                  <a:pt x="375" y="19342"/>
                </a:cubicBezTo>
                <a:cubicBezTo>
                  <a:pt x="372" y="19351"/>
                  <a:pt x="374" y="19356"/>
                  <a:pt x="378" y="19356"/>
                </a:cubicBezTo>
                <a:cubicBezTo>
                  <a:pt x="382" y="19356"/>
                  <a:pt x="387" y="19353"/>
                  <a:pt x="392" y="19348"/>
                </a:cubicBezTo>
                <a:lnTo>
                  <a:pt x="403" y="19353"/>
                </a:lnTo>
                <a:lnTo>
                  <a:pt x="432" y="19365"/>
                </a:lnTo>
                <a:cubicBezTo>
                  <a:pt x="471" y="19387"/>
                  <a:pt x="483" y="19416"/>
                  <a:pt x="449" y="19433"/>
                </a:cubicBezTo>
                <a:lnTo>
                  <a:pt x="443" y="19427"/>
                </a:lnTo>
                <a:cubicBezTo>
                  <a:pt x="435" y="19422"/>
                  <a:pt x="429" y="19420"/>
                  <a:pt x="425" y="19420"/>
                </a:cubicBezTo>
                <a:cubicBezTo>
                  <a:pt x="415" y="19420"/>
                  <a:pt x="415" y="19434"/>
                  <a:pt x="415" y="19450"/>
                </a:cubicBezTo>
                <a:cubicBezTo>
                  <a:pt x="420" y="19467"/>
                  <a:pt x="437" y="19490"/>
                  <a:pt x="437" y="19495"/>
                </a:cubicBezTo>
                <a:lnTo>
                  <a:pt x="420" y="19524"/>
                </a:lnTo>
                <a:cubicBezTo>
                  <a:pt x="403" y="19507"/>
                  <a:pt x="369" y="19484"/>
                  <a:pt x="352" y="19484"/>
                </a:cubicBezTo>
                <a:lnTo>
                  <a:pt x="335" y="19501"/>
                </a:lnTo>
                <a:lnTo>
                  <a:pt x="312" y="19524"/>
                </a:lnTo>
                <a:cubicBezTo>
                  <a:pt x="284" y="19546"/>
                  <a:pt x="312" y="19575"/>
                  <a:pt x="335" y="19575"/>
                </a:cubicBezTo>
                <a:cubicBezTo>
                  <a:pt x="352" y="19580"/>
                  <a:pt x="341" y="19603"/>
                  <a:pt x="307" y="19637"/>
                </a:cubicBezTo>
                <a:lnTo>
                  <a:pt x="267" y="19637"/>
                </a:lnTo>
                <a:lnTo>
                  <a:pt x="171" y="19643"/>
                </a:lnTo>
                <a:cubicBezTo>
                  <a:pt x="159" y="19734"/>
                  <a:pt x="142" y="19830"/>
                  <a:pt x="148" y="19836"/>
                </a:cubicBezTo>
                <a:cubicBezTo>
                  <a:pt x="148" y="19847"/>
                  <a:pt x="171" y="19858"/>
                  <a:pt x="199" y="19858"/>
                </a:cubicBezTo>
                <a:lnTo>
                  <a:pt x="216" y="19881"/>
                </a:lnTo>
                <a:cubicBezTo>
                  <a:pt x="233" y="19898"/>
                  <a:pt x="239" y="19932"/>
                  <a:pt x="239" y="19960"/>
                </a:cubicBezTo>
                <a:cubicBezTo>
                  <a:pt x="244" y="19978"/>
                  <a:pt x="244" y="20000"/>
                  <a:pt x="239" y="20023"/>
                </a:cubicBezTo>
                <a:lnTo>
                  <a:pt x="239" y="20057"/>
                </a:lnTo>
                <a:cubicBezTo>
                  <a:pt x="230" y="20086"/>
                  <a:pt x="249" y="20094"/>
                  <a:pt x="264" y="20094"/>
                </a:cubicBezTo>
                <a:cubicBezTo>
                  <a:pt x="270" y="20094"/>
                  <a:pt x="275" y="20093"/>
                  <a:pt x="278" y="20091"/>
                </a:cubicBezTo>
                <a:cubicBezTo>
                  <a:pt x="295" y="20085"/>
                  <a:pt x="295" y="20046"/>
                  <a:pt x="290" y="20006"/>
                </a:cubicBezTo>
                <a:lnTo>
                  <a:pt x="301" y="20000"/>
                </a:lnTo>
                <a:lnTo>
                  <a:pt x="312" y="19978"/>
                </a:lnTo>
                <a:cubicBezTo>
                  <a:pt x="329" y="20000"/>
                  <a:pt x="364" y="20034"/>
                  <a:pt x="392" y="20057"/>
                </a:cubicBezTo>
                <a:lnTo>
                  <a:pt x="426" y="20051"/>
                </a:lnTo>
                <a:lnTo>
                  <a:pt x="426" y="20051"/>
                </a:lnTo>
                <a:cubicBezTo>
                  <a:pt x="432" y="20057"/>
                  <a:pt x="415" y="20102"/>
                  <a:pt x="409" y="20114"/>
                </a:cubicBezTo>
                <a:cubicBezTo>
                  <a:pt x="403" y="20131"/>
                  <a:pt x="426" y="20250"/>
                  <a:pt x="398" y="20267"/>
                </a:cubicBezTo>
                <a:cubicBezTo>
                  <a:pt x="369" y="20284"/>
                  <a:pt x="364" y="20352"/>
                  <a:pt x="364" y="20375"/>
                </a:cubicBezTo>
                <a:cubicBezTo>
                  <a:pt x="364" y="20397"/>
                  <a:pt x="369" y="20426"/>
                  <a:pt x="375" y="20431"/>
                </a:cubicBezTo>
                <a:lnTo>
                  <a:pt x="381" y="20437"/>
                </a:lnTo>
                <a:cubicBezTo>
                  <a:pt x="386" y="20437"/>
                  <a:pt x="403" y="20437"/>
                  <a:pt x="403" y="20431"/>
                </a:cubicBezTo>
                <a:lnTo>
                  <a:pt x="420" y="20380"/>
                </a:lnTo>
                <a:cubicBezTo>
                  <a:pt x="429" y="20348"/>
                  <a:pt x="444" y="20337"/>
                  <a:pt x="457" y="20337"/>
                </a:cubicBezTo>
                <a:cubicBezTo>
                  <a:pt x="469" y="20337"/>
                  <a:pt x="480" y="20347"/>
                  <a:pt x="483" y="20358"/>
                </a:cubicBezTo>
                <a:cubicBezTo>
                  <a:pt x="490" y="20373"/>
                  <a:pt x="500" y="20380"/>
                  <a:pt x="510" y="20380"/>
                </a:cubicBezTo>
                <a:cubicBezTo>
                  <a:pt x="514" y="20380"/>
                  <a:pt x="519" y="20378"/>
                  <a:pt x="522" y="20375"/>
                </a:cubicBezTo>
                <a:lnTo>
                  <a:pt x="585" y="20375"/>
                </a:lnTo>
                <a:cubicBezTo>
                  <a:pt x="585" y="20390"/>
                  <a:pt x="587" y="20396"/>
                  <a:pt x="591" y="20396"/>
                </a:cubicBezTo>
                <a:cubicBezTo>
                  <a:pt x="600" y="20396"/>
                  <a:pt x="617" y="20364"/>
                  <a:pt x="625" y="20341"/>
                </a:cubicBezTo>
                <a:cubicBezTo>
                  <a:pt x="636" y="20307"/>
                  <a:pt x="664" y="20278"/>
                  <a:pt x="664" y="20278"/>
                </a:cubicBezTo>
                <a:cubicBezTo>
                  <a:pt x="670" y="20278"/>
                  <a:pt x="698" y="20352"/>
                  <a:pt x="732" y="20448"/>
                </a:cubicBezTo>
                <a:lnTo>
                  <a:pt x="823" y="20380"/>
                </a:lnTo>
                <a:lnTo>
                  <a:pt x="829" y="20375"/>
                </a:lnTo>
                <a:cubicBezTo>
                  <a:pt x="840" y="20397"/>
                  <a:pt x="846" y="20437"/>
                  <a:pt x="840" y="20465"/>
                </a:cubicBezTo>
                <a:lnTo>
                  <a:pt x="829" y="20488"/>
                </a:lnTo>
                <a:lnTo>
                  <a:pt x="817" y="20499"/>
                </a:lnTo>
                <a:cubicBezTo>
                  <a:pt x="800" y="20499"/>
                  <a:pt x="778" y="20528"/>
                  <a:pt x="766" y="20562"/>
                </a:cubicBezTo>
                <a:lnTo>
                  <a:pt x="800" y="20556"/>
                </a:lnTo>
                <a:cubicBezTo>
                  <a:pt x="809" y="20551"/>
                  <a:pt x="820" y="20545"/>
                  <a:pt x="827" y="20545"/>
                </a:cubicBezTo>
                <a:cubicBezTo>
                  <a:pt x="834" y="20545"/>
                  <a:pt x="837" y="20551"/>
                  <a:pt x="829" y="20568"/>
                </a:cubicBezTo>
                <a:cubicBezTo>
                  <a:pt x="812" y="20613"/>
                  <a:pt x="817" y="20641"/>
                  <a:pt x="846" y="20658"/>
                </a:cubicBezTo>
                <a:lnTo>
                  <a:pt x="891" y="20681"/>
                </a:lnTo>
                <a:cubicBezTo>
                  <a:pt x="891" y="20659"/>
                  <a:pt x="899" y="20652"/>
                  <a:pt x="908" y="20652"/>
                </a:cubicBezTo>
                <a:cubicBezTo>
                  <a:pt x="919" y="20652"/>
                  <a:pt x="931" y="20661"/>
                  <a:pt x="937" y="20670"/>
                </a:cubicBezTo>
                <a:cubicBezTo>
                  <a:pt x="944" y="20675"/>
                  <a:pt x="966" y="20678"/>
                  <a:pt x="990" y="20678"/>
                </a:cubicBezTo>
                <a:cubicBezTo>
                  <a:pt x="1021" y="20678"/>
                  <a:pt x="1055" y="20672"/>
                  <a:pt x="1061" y="20653"/>
                </a:cubicBezTo>
                <a:cubicBezTo>
                  <a:pt x="1071" y="20633"/>
                  <a:pt x="1082" y="20627"/>
                  <a:pt x="1092" y="20627"/>
                </a:cubicBezTo>
                <a:cubicBezTo>
                  <a:pt x="1099" y="20627"/>
                  <a:pt x="1104" y="20631"/>
                  <a:pt x="1107" y="20636"/>
                </a:cubicBezTo>
                <a:cubicBezTo>
                  <a:pt x="1107" y="20637"/>
                  <a:pt x="1107" y="20638"/>
                  <a:pt x="1109" y="20638"/>
                </a:cubicBezTo>
                <a:cubicBezTo>
                  <a:pt x="1116" y="20638"/>
                  <a:pt x="1142" y="20611"/>
                  <a:pt x="1152" y="20596"/>
                </a:cubicBezTo>
                <a:cubicBezTo>
                  <a:pt x="1164" y="20579"/>
                  <a:pt x="1215" y="20505"/>
                  <a:pt x="1209" y="20482"/>
                </a:cubicBezTo>
                <a:cubicBezTo>
                  <a:pt x="1209" y="20460"/>
                  <a:pt x="1277" y="20443"/>
                  <a:pt x="1300" y="20443"/>
                </a:cubicBezTo>
                <a:cubicBezTo>
                  <a:pt x="1328" y="20443"/>
                  <a:pt x="1334" y="20499"/>
                  <a:pt x="1334" y="20517"/>
                </a:cubicBezTo>
                <a:cubicBezTo>
                  <a:pt x="1328" y="20534"/>
                  <a:pt x="1328" y="20556"/>
                  <a:pt x="1334" y="20556"/>
                </a:cubicBezTo>
                <a:cubicBezTo>
                  <a:pt x="1334" y="20557"/>
                  <a:pt x="1334" y="20557"/>
                  <a:pt x="1334" y="20557"/>
                </a:cubicBezTo>
                <a:cubicBezTo>
                  <a:pt x="1337" y="20557"/>
                  <a:pt x="1363" y="20516"/>
                  <a:pt x="1373" y="20499"/>
                </a:cubicBezTo>
                <a:cubicBezTo>
                  <a:pt x="1375" y="20497"/>
                  <a:pt x="1377" y="20495"/>
                  <a:pt x="1379" y="20495"/>
                </a:cubicBezTo>
                <a:cubicBezTo>
                  <a:pt x="1389" y="20495"/>
                  <a:pt x="1397" y="20526"/>
                  <a:pt x="1402" y="20573"/>
                </a:cubicBezTo>
                <a:lnTo>
                  <a:pt x="1373" y="20619"/>
                </a:lnTo>
                <a:cubicBezTo>
                  <a:pt x="1373" y="20624"/>
                  <a:pt x="1379" y="20653"/>
                  <a:pt x="1385" y="20658"/>
                </a:cubicBezTo>
                <a:cubicBezTo>
                  <a:pt x="1388" y="20660"/>
                  <a:pt x="1391" y="20661"/>
                  <a:pt x="1395" y="20661"/>
                </a:cubicBezTo>
                <a:cubicBezTo>
                  <a:pt x="1404" y="20661"/>
                  <a:pt x="1415" y="20655"/>
                  <a:pt x="1419" y="20647"/>
                </a:cubicBezTo>
                <a:lnTo>
                  <a:pt x="1430" y="20619"/>
                </a:lnTo>
                <a:cubicBezTo>
                  <a:pt x="1440" y="20595"/>
                  <a:pt x="1450" y="20581"/>
                  <a:pt x="1458" y="20581"/>
                </a:cubicBezTo>
                <a:cubicBezTo>
                  <a:pt x="1463" y="20581"/>
                  <a:pt x="1468" y="20588"/>
                  <a:pt x="1470" y="20602"/>
                </a:cubicBezTo>
                <a:lnTo>
                  <a:pt x="1470" y="20607"/>
                </a:lnTo>
                <a:cubicBezTo>
                  <a:pt x="1498" y="20619"/>
                  <a:pt x="1527" y="20624"/>
                  <a:pt x="1549" y="20624"/>
                </a:cubicBezTo>
                <a:cubicBezTo>
                  <a:pt x="1581" y="20630"/>
                  <a:pt x="1559" y="20694"/>
                  <a:pt x="1592" y="20694"/>
                </a:cubicBezTo>
                <a:cubicBezTo>
                  <a:pt x="1594" y="20694"/>
                  <a:pt x="1597" y="20693"/>
                  <a:pt x="1600" y="20692"/>
                </a:cubicBezTo>
                <a:lnTo>
                  <a:pt x="1657" y="20681"/>
                </a:lnTo>
                <a:cubicBezTo>
                  <a:pt x="1720" y="20681"/>
                  <a:pt x="1765" y="20602"/>
                  <a:pt x="1765" y="20579"/>
                </a:cubicBezTo>
                <a:cubicBezTo>
                  <a:pt x="1759" y="20551"/>
                  <a:pt x="1793" y="20522"/>
                  <a:pt x="1839" y="20517"/>
                </a:cubicBezTo>
                <a:lnTo>
                  <a:pt x="1856" y="20545"/>
                </a:lnTo>
                <a:lnTo>
                  <a:pt x="1901" y="20602"/>
                </a:lnTo>
                <a:cubicBezTo>
                  <a:pt x="1958" y="20619"/>
                  <a:pt x="2032" y="20636"/>
                  <a:pt x="2066" y="20641"/>
                </a:cubicBezTo>
                <a:lnTo>
                  <a:pt x="2077" y="20664"/>
                </a:lnTo>
                <a:cubicBezTo>
                  <a:pt x="2084" y="20676"/>
                  <a:pt x="2090" y="20680"/>
                  <a:pt x="2096" y="20680"/>
                </a:cubicBezTo>
                <a:cubicBezTo>
                  <a:pt x="2107" y="20680"/>
                  <a:pt x="2116" y="20666"/>
                  <a:pt x="2126" y="20666"/>
                </a:cubicBezTo>
                <a:cubicBezTo>
                  <a:pt x="2129" y="20666"/>
                  <a:pt x="2131" y="20667"/>
                  <a:pt x="2134" y="20670"/>
                </a:cubicBezTo>
                <a:cubicBezTo>
                  <a:pt x="2156" y="20687"/>
                  <a:pt x="2179" y="20704"/>
                  <a:pt x="2202" y="20721"/>
                </a:cubicBezTo>
                <a:cubicBezTo>
                  <a:pt x="2205" y="20724"/>
                  <a:pt x="2209" y="20725"/>
                  <a:pt x="2213" y="20725"/>
                </a:cubicBezTo>
                <a:cubicBezTo>
                  <a:pt x="2217" y="20725"/>
                  <a:pt x="2222" y="20724"/>
                  <a:pt x="2225" y="20721"/>
                </a:cubicBezTo>
                <a:cubicBezTo>
                  <a:pt x="2242" y="20681"/>
                  <a:pt x="2276" y="20704"/>
                  <a:pt x="2298" y="20687"/>
                </a:cubicBezTo>
                <a:lnTo>
                  <a:pt x="2321" y="20664"/>
                </a:lnTo>
                <a:cubicBezTo>
                  <a:pt x="2336" y="20634"/>
                  <a:pt x="2355" y="20618"/>
                  <a:pt x="2360" y="20618"/>
                </a:cubicBezTo>
                <a:cubicBezTo>
                  <a:pt x="2360" y="20618"/>
                  <a:pt x="2361" y="20618"/>
                  <a:pt x="2361" y="20619"/>
                </a:cubicBezTo>
                <a:cubicBezTo>
                  <a:pt x="2366" y="20619"/>
                  <a:pt x="2383" y="20658"/>
                  <a:pt x="2406" y="20692"/>
                </a:cubicBezTo>
                <a:lnTo>
                  <a:pt x="2463" y="20670"/>
                </a:lnTo>
                <a:lnTo>
                  <a:pt x="2474" y="20664"/>
                </a:lnTo>
                <a:cubicBezTo>
                  <a:pt x="2491" y="20670"/>
                  <a:pt x="2520" y="20692"/>
                  <a:pt x="2537" y="20715"/>
                </a:cubicBezTo>
                <a:lnTo>
                  <a:pt x="2554" y="20738"/>
                </a:lnTo>
                <a:lnTo>
                  <a:pt x="2599" y="20800"/>
                </a:lnTo>
                <a:cubicBezTo>
                  <a:pt x="2622" y="20778"/>
                  <a:pt x="2656" y="20726"/>
                  <a:pt x="2684" y="20692"/>
                </a:cubicBezTo>
                <a:lnTo>
                  <a:pt x="2724" y="20687"/>
                </a:lnTo>
                <a:cubicBezTo>
                  <a:pt x="2752" y="20681"/>
                  <a:pt x="2769" y="20624"/>
                  <a:pt x="2792" y="20596"/>
                </a:cubicBezTo>
                <a:lnTo>
                  <a:pt x="2798" y="20590"/>
                </a:lnTo>
                <a:cubicBezTo>
                  <a:pt x="2809" y="20596"/>
                  <a:pt x="2809" y="20692"/>
                  <a:pt x="2803" y="20726"/>
                </a:cubicBezTo>
                <a:cubicBezTo>
                  <a:pt x="2792" y="20760"/>
                  <a:pt x="2826" y="20783"/>
                  <a:pt x="2843" y="20783"/>
                </a:cubicBezTo>
                <a:cubicBezTo>
                  <a:pt x="2852" y="20779"/>
                  <a:pt x="2901" y="20749"/>
                  <a:pt x="2929" y="20749"/>
                </a:cubicBezTo>
                <a:cubicBezTo>
                  <a:pt x="2936" y="20749"/>
                  <a:pt x="2942" y="20750"/>
                  <a:pt x="2945" y="20755"/>
                </a:cubicBezTo>
                <a:cubicBezTo>
                  <a:pt x="2956" y="20778"/>
                  <a:pt x="2979" y="20823"/>
                  <a:pt x="2996" y="20851"/>
                </a:cubicBezTo>
                <a:lnTo>
                  <a:pt x="3025" y="20851"/>
                </a:lnTo>
                <a:cubicBezTo>
                  <a:pt x="3047" y="20851"/>
                  <a:pt x="3070" y="20880"/>
                  <a:pt x="3087" y="20880"/>
                </a:cubicBezTo>
                <a:lnTo>
                  <a:pt x="3121" y="20880"/>
                </a:lnTo>
                <a:cubicBezTo>
                  <a:pt x="3155" y="20885"/>
                  <a:pt x="3189" y="20891"/>
                  <a:pt x="3195" y="20897"/>
                </a:cubicBezTo>
                <a:lnTo>
                  <a:pt x="3195" y="20902"/>
                </a:lnTo>
                <a:cubicBezTo>
                  <a:pt x="3195" y="20914"/>
                  <a:pt x="3195" y="20931"/>
                  <a:pt x="3195" y="20931"/>
                </a:cubicBezTo>
                <a:cubicBezTo>
                  <a:pt x="3183" y="20942"/>
                  <a:pt x="3172" y="20948"/>
                  <a:pt x="3161" y="20948"/>
                </a:cubicBezTo>
                <a:cubicBezTo>
                  <a:pt x="3154" y="20946"/>
                  <a:pt x="3148" y="20945"/>
                  <a:pt x="3141" y="20945"/>
                </a:cubicBezTo>
                <a:cubicBezTo>
                  <a:pt x="3119" y="20945"/>
                  <a:pt x="3095" y="20953"/>
                  <a:pt x="3073" y="20953"/>
                </a:cubicBezTo>
                <a:cubicBezTo>
                  <a:pt x="3046" y="20953"/>
                  <a:pt x="3021" y="20940"/>
                  <a:pt x="3008" y="20885"/>
                </a:cubicBezTo>
                <a:cubicBezTo>
                  <a:pt x="3008" y="20885"/>
                  <a:pt x="2985" y="20885"/>
                  <a:pt x="2979" y="20897"/>
                </a:cubicBezTo>
                <a:lnTo>
                  <a:pt x="2962" y="20919"/>
                </a:lnTo>
                <a:cubicBezTo>
                  <a:pt x="2950" y="20940"/>
                  <a:pt x="2935" y="20947"/>
                  <a:pt x="2922" y="20947"/>
                </a:cubicBezTo>
                <a:cubicBezTo>
                  <a:pt x="2911" y="20947"/>
                  <a:pt x="2902" y="20942"/>
                  <a:pt x="2900" y="20936"/>
                </a:cubicBezTo>
                <a:cubicBezTo>
                  <a:pt x="2899" y="20935"/>
                  <a:pt x="2898" y="20934"/>
                  <a:pt x="2898" y="20934"/>
                </a:cubicBezTo>
                <a:cubicBezTo>
                  <a:pt x="2889" y="20934"/>
                  <a:pt x="2865" y="21002"/>
                  <a:pt x="2854" y="21033"/>
                </a:cubicBezTo>
                <a:cubicBezTo>
                  <a:pt x="2852" y="21044"/>
                  <a:pt x="2835" y="21046"/>
                  <a:pt x="2813" y="21046"/>
                </a:cubicBezTo>
                <a:cubicBezTo>
                  <a:pt x="2793" y="21046"/>
                  <a:pt x="2768" y="21044"/>
                  <a:pt x="2747" y="21044"/>
                </a:cubicBezTo>
                <a:cubicBezTo>
                  <a:pt x="2730" y="21044"/>
                  <a:pt x="2716" y="21045"/>
                  <a:pt x="2707" y="21050"/>
                </a:cubicBezTo>
                <a:cubicBezTo>
                  <a:pt x="2667" y="21067"/>
                  <a:pt x="2622" y="21107"/>
                  <a:pt x="2605" y="21141"/>
                </a:cubicBezTo>
                <a:lnTo>
                  <a:pt x="2610" y="21163"/>
                </a:lnTo>
                <a:lnTo>
                  <a:pt x="2616" y="21186"/>
                </a:lnTo>
                <a:cubicBezTo>
                  <a:pt x="2625" y="21195"/>
                  <a:pt x="2542" y="21251"/>
                  <a:pt x="2490" y="21251"/>
                </a:cubicBezTo>
                <a:cubicBezTo>
                  <a:pt x="2479" y="21251"/>
                  <a:pt x="2470" y="21249"/>
                  <a:pt x="2463" y="21243"/>
                </a:cubicBezTo>
                <a:cubicBezTo>
                  <a:pt x="2423" y="21209"/>
                  <a:pt x="2406" y="21158"/>
                  <a:pt x="2417" y="21141"/>
                </a:cubicBezTo>
                <a:cubicBezTo>
                  <a:pt x="2423" y="21129"/>
                  <a:pt x="2366" y="21067"/>
                  <a:pt x="2338" y="21061"/>
                </a:cubicBezTo>
                <a:cubicBezTo>
                  <a:pt x="2333" y="21059"/>
                  <a:pt x="2328" y="21058"/>
                  <a:pt x="2324" y="21058"/>
                </a:cubicBezTo>
                <a:cubicBezTo>
                  <a:pt x="2302" y="21058"/>
                  <a:pt x="2287" y="21079"/>
                  <a:pt x="2287" y="21112"/>
                </a:cubicBezTo>
                <a:lnTo>
                  <a:pt x="2344" y="21112"/>
                </a:lnTo>
                <a:cubicBezTo>
                  <a:pt x="2349" y="21112"/>
                  <a:pt x="2355" y="21118"/>
                  <a:pt x="2355" y="21129"/>
                </a:cubicBezTo>
                <a:cubicBezTo>
                  <a:pt x="2361" y="21135"/>
                  <a:pt x="2361" y="21152"/>
                  <a:pt x="2355" y="21158"/>
                </a:cubicBezTo>
                <a:lnTo>
                  <a:pt x="2321" y="21192"/>
                </a:lnTo>
                <a:cubicBezTo>
                  <a:pt x="2290" y="21219"/>
                  <a:pt x="2237" y="21235"/>
                  <a:pt x="2208" y="21235"/>
                </a:cubicBezTo>
                <a:cubicBezTo>
                  <a:pt x="2200" y="21235"/>
                  <a:pt x="2194" y="21234"/>
                  <a:pt x="2190" y="21231"/>
                </a:cubicBezTo>
                <a:cubicBezTo>
                  <a:pt x="2173" y="21226"/>
                  <a:pt x="2196" y="21107"/>
                  <a:pt x="2179" y="21095"/>
                </a:cubicBezTo>
                <a:cubicBezTo>
                  <a:pt x="2172" y="21089"/>
                  <a:pt x="2162" y="21086"/>
                  <a:pt x="2154" y="21086"/>
                </a:cubicBezTo>
                <a:cubicBezTo>
                  <a:pt x="2149" y="21086"/>
                  <a:pt x="2145" y="21087"/>
                  <a:pt x="2145" y="21090"/>
                </a:cubicBezTo>
                <a:cubicBezTo>
                  <a:pt x="2139" y="21095"/>
                  <a:pt x="2128" y="21175"/>
                  <a:pt x="2111" y="21265"/>
                </a:cubicBezTo>
                <a:lnTo>
                  <a:pt x="2037" y="21299"/>
                </a:lnTo>
                <a:lnTo>
                  <a:pt x="2015" y="21311"/>
                </a:lnTo>
                <a:cubicBezTo>
                  <a:pt x="2004" y="21324"/>
                  <a:pt x="1991" y="21329"/>
                  <a:pt x="1980" y="21329"/>
                </a:cubicBezTo>
                <a:cubicBezTo>
                  <a:pt x="1968" y="21329"/>
                  <a:pt x="1958" y="21323"/>
                  <a:pt x="1958" y="21317"/>
                </a:cubicBezTo>
                <a:cubicBezTo>
                  <a:pt x="1957" y="21314"/>
                  <a:pt x="1955" y="21313"/>
                  <a:pt x="1952" y="21313"/>
                </a:cubicBezTo>
                <a:cubicBezTo>
                  <a:pt x="1942" y="21313"/>
                  <a:pt x="1922" y="21329"/>
                  <a:pt x="1912" y="21334"/>
                </a:cubicBezTo>
                <a:cubicBezTo>
                  <a:pt x="1909" y="21340"/>
                  <a:pt x="1904" y="21343"/>
                  <a:pt x="1899" y="21343"/>
                </a:cubicBezTo>
                <a:cubicBezTo>
                  <a:pt x="1895" y="21343"/>
                  <a:pt x="1892" y="21342"/>
                  <a:pt x="1890" y="21339"/>
                </a:cubicBezTo>
                <a:cubicBezTo>
                  <a:pt x="1884" y="21339"/>
                  <a:pt x="1867" y="21282"/>
                  <a:pt x="1856" y="21214"/>
                </a:cubicBezTo>
                <a:lnTo>
                  <a:pt x="1799" y="21197"/>
                </a:lnTo>
                <a:lnTo>
                  <a:pt x="1793" y="21192"/>
                </a:lnTo>
                <a:cubicBezTo>
                  <a:pt x="1793" y="21168"/>
                  <a:pt x="1785" y="21156"/>
                  <a:pt x="1780" y="21156"/>
                </a:cubicBezTo>
                <a:cubicBezTo>
                  <a:pt x="1778" y="21156"/>
                  <a:pt x="1777" y="21157"/>
                  <a:pt x="1776" y="21158"/>
                </a:cubicBezTo>
                <a:cubicBezTo>
                  <a:pt x="1771" y="21163"/>
                  <a:pt x="1759" y="21214"/>
                  <a:pt x="1748" y="21271"/>
                </a:cubicBezTo>
                <a:lnTo>
                  <a:pt x="1680" y="21203"/>
                </a:lnTo>
                <a:cubicBezTo>
                  <a:pt x="1678" y="21201"/>
                  <a:pt x="1676" y="21201"/>
                  <a:pt x="1674" y="21201"/>
                </a:cubicBezTo>
                <a:cubicBezTo>
                  <a:pt x="1670" y="21201"/>
                  <a:pt x="1665" y="21203"/>
                  <a:pt x="1657" y="21203"/>
                </a:cubicBezTo>
                <a:cubicBezTo>
                  <a:pt x="1651" y="21209"/>
                  <a:pt x="1646" y="21220"/>
                  <a:pt x="1651" y="21226"/>
                </a:cubicBezTo>
                <a:lnTo>
                  <a:pt x="1697" y="21311"/>
                </a:lnTo>
                <a:cubicBezTo>
                  <a:pt x="1646" y="21328"/>
                  <a:pt x="1583" y="21356"/>
                  <a:pt x="1549" y="21379"/>
                </a:cubicBezTo>
                <a:lnTo>
                  <a:pt x="1532" y="21356"/>
                </a:lnTo>
                <a:lnTo>
                  <a:pt x="1515" y="21339"/>
                </a:lnTo>
                <a:cubicBezTo>
                  <a:pt x="1515" y="21299"/>
                  <a:pt x="1487" y="21271"/>
                  <a:pt x="1453" y="21271"/>
                </a:cubicBezTo>
                <a:lnTo>
                  <a:pt x="1430" y="21277"/>
                </a:lnTo>
                <a:lnTo>
                  <a:pt x="1425" y="21277"/>
                </a:lnTo>
                <a:cubicBezTo>
                  <a:pt x="1425" y="21288"/>
                  <a:pt x="1436" y="21299"/>
                  <a:pt x="1453" y="21299"/>
                </a:cubicBezTo>
                <a:lnTo>
                  <a:pt x="1470" y="21299"/>
                </a:lnTo>
                <a:cubicBezTo>
                  <a:pt x="1476" y="21299"/>
                  <a:pt x="1487" y="21305"/>
                  <a:pt x="1493" y="21311"/>
                </a:cubicBezTo>
                <a:cubicBezTo>
                  <a:pt x="1493" y="21322"/>
                  <a:pt x="1493" y="21351"/>
                  <a:pt x="1493" y="21351"/>
                </a:cubicBezTo>
                <a:lnTo>
                  <a:pt x="1447" y="21356"/>
                </a:lnTo>
                <a:cubicBezTo>
                  <a:pt x="1441" y="21358"/>
                  <a:pt x="1434" y="21359"/>
                  <a:pt x="1427" y="21359"/>
                </a:cubicBezTo>
                <a:cubicBezTo>
                  <a:pt x="1382" y="21359"/>
                  <a:pt x="1336" y="21317"/>
                  <a:pt x="1317" y="21317"/>
                </a:cubicBezTo>
                <a:cubicBezTo>
                  <a:pt x="1314" y="21317"/>
                  <a:pt x="1310" y="21318"/>
                  <a:pt x="1307" y="21318"/>
                </a:cubicBezTo>
                <a:cubicBezTo>
                  <a:pt x="1285" y="21318"/>
                  <a:pt x="1257" y="21304"/>
                  <a:pt x="1237" y="21294"/>
                </a:cubicBezTo>
                <a:cubicBezTo>
                  <a:pt x="1235" y="21293"/>
                  <a:pt x="1233" y="21293"/>
                  <a:pt x="1232" y="21293"/>
                </a:cubicBezTo>
                <a:cubicBezTo>
                  <a:pt x="1221" y="21293"/>
                  <a:pt x="1222" y="21309"/>
                  <a:pt x="1237" y="21339"/>
                </a:cubicBezTo>
                <a:lnTo>
                  <a:pt x="1249" y="21345"/>
                </a:lnTo>
                <a:cubicBezTo>
                  <a:pt x="1288" y="21373"/>
                  <a:pt x="1249" y="21402"/>
                  <a:pt x="1249" y="21430"/>
                </a:cubicBezTo>
                <a:cubicBezTo>
                  <a:pt x="1249" y="21457"/>
                  <a:pt x="1239" y="21464"/>
                  <a:pt x="1227" y="21464"/>
                </a:cubicBezTo>
                <a:cubicBezTo>
                  <a:pt x="1219" y="21464"/>
                  <a:pt x="1210" y="21461"/>
                  <a:pt x="1203" y="21458"/>
                </a:cubicBezTo>
                <a:lnTo>
                  <a:pt x="1152" y="21424"/>
                </a:lnTo>
                <a:cubicBezTo>
                  <a:pt x="1095" y="21447"/>
                  <a:pt x="999" y="21430"/>
                  <a:pt x="988" y="21453"/>
                </a:cubicBezTo>
                <a:cubicBezTo>
                  <a:pt x="971" y="21475"/>
                  <a:pt x="937" y="21498"/>
                  <a:pt x="908" y="21515"/>
                </a:cubicBezTo>
                <a:lnTo>
                  <a:pt x="903" y="21458"/>
                </a:lnTo>
                <a:cubicBezTo>
                  <a:pt x="903" y="21444"/>
                  <a:pt x="896" y="21430"/>
                  <a:pt x="889" y="21430"/>
                </a:cubicBezTo>
                <a:cubicBezTo>
                  <a:pt x="886" y="21430"/>
                  <a:pt x="882" y="21435"/>
                  <a:pt x="880" y="21447"/>
                </a:cubicBezTo>
                <a:lnTo>
                  <a:pt x="874" y="21498"/>
                </a:lnTo>
                <a:cubicBezTo>
                  <a:pt x="846" y="21543"/>
                  <a:pt x="812" y="21674"/>
                  <a:pt x="795" y="21708"/>
                </a:cubicBezTo>
                <a:cubicBezTo>
                  <a:pt x="789" y="21721"/>
                  <a:pt x="783" y="21728"/>
                  <a:pt x="776" y="21728"/>
                </a:cubicBezTo>
                <a:cubicBezTo>
                  <a:pt x="764" y="21728"/>
                  <a:pt x="751" y="21704"/>
                  <a:pt x="744" y="21663"/>
                </a:cubicBezTo>
                <a:lnTo>
                  <a:pt x="783" y="21566"/>
                </a:lnTo>
                <a:lnTo>
                  <a:pt x="800" y="21521"/>
                </a:lnTo>
                <a:cubicBezTo>
                  <a:pt x="817" y="21475"/>
                  <a:pt x="823" y="21413"/>
                  <a:pt x="817" y="21390"/>
                </a:cubicBezTo>
                <a:lnTo>
                  <a:pt x="817" y="21390"/>
                </a:lnTo>
                <a:lnTo>
                  <a:pt x="800" y="21419"/>
                </a:lnTo>
                <a:lnTo>
                  <a:pt x="795" y="21424"/>
                </a:lnTo>
                <a:cubicBezTo>
                  <a:pt x="792" y="21422"/>
                  <a:pt x="790" y="21422"/>
                  <a:pt x="788" y="21422"/>
                </a:cubicBezTo>
                <a:cubicBezTo>
                  <a:pt x="769" y="21422"/>
                  <a:pt x="755" y="21478"/>
                  <a:pt x="755" y="21504"/>
                </a:cubicBezTo>
                <a:cubicBezTo>
                  <a:pt x="755" y="21519"/>
                  <a:pt x="747" y="21526"/>
                  <a:pt x="735" y="21526"/>
                </a:cubicBezTo>
                <a:cubicBezTo>
                  <a:pt x="725" y="21526"/>
                  <a:pt x="712" y="21520"/>
                  <a:pt x="698" y="21509"/>
                </a:cubicBezTo>
                <a:lnTo>
                  <a:pt x="676" y="21475"/>
                </a:lnTo>
                <a:lnTo>
                  <a:pt x="653" y="21441"/>
                </a:lnTo>
                <a:cubicBezTo>
                  <a:pt x="607" y="21419"/>
                  <a:pt x="596" y="21379"/>
                  <a:pt x="630" y="21339"/>
                </a:cubicBezTo>
                <a:lnTo>
                  <a:pt x="630" y="21317"/>
                </a:lnTo>
                <a:lnTo>
                  <a:pt x="630" y="21277"/>
                </a:lnTo>
                <a:cubicBezTo>
                  <a:pt x="624" y="21262"/>
                  <a:pt x="616" y="21256"/>
                  <a:pt x="607" y="21256"/>
                </a:cubicBezTo>
                <a:cubicBezTo>
                  <a:pt x="587" y="21256"/>
                  <a:pt x="566" y="21291"/>
                  <a:pt x="562" y="21311"/>
                </a:cubicBezTo>
                <a:cubicBezTo>
                  <a:pt x="553" y="21334"/>
                  <a:pt x="520" y="21346"/>
                  <a:pt x="502" y="21346"/>
                </a:cubicBezTo>
                <a:cubicBezTo>
                  <a:pt x="499" y="21346"/>
                  <a:pt x="496" y="21346"/>
                  <a:pt x="494" y="21345"/>
                </a:cubicBezTo>
                <a:cubicBezTo>
                  <a:pt x="494" y="21345"/>
                  <a:pt x="493" y="21345"/>
                  <a:pt x="493" y="21345"/>
                </a:cubicBezTo>
                <a:cubicBezTo>
                  <a:pt x="481" y="21345"/>
                  <a:pt x="579" y="21487"/>
                  <a:pt x="579" y="21509"/>
                </a:cubicBezTo>
                <a:cubicBezTo>
                  <a:pt x="573" y="21538"/>
                  <a:pt x="545" y="21538"/>
                  <a:pt x="534" y="21543"/>
                </a:cubicBezTo>
                <a:cubicBezTo>
                  <a:pt x="522" y="21549"/>
                  <a:pt x="500" y="21595"/>
                  <a:pt x="488" y="21646"/>
                </a:cubicBezTo>
                <a:lnTo>
                  <a:pt x="443" y="21657"/>
                </a:lnTo>
                <a:cubicBezTo>
                  <a:pt x="426" y="21668"/>
                  <a:pt x="403" y="21691"/>
                  <a:pt x="386" y="21702"/>
                </a:cubicBezTo>
                <a:cubicBezTo>
                  <a:pt x="352" y="21725"/>
                  <a:pt x="392" y="21753"/>
                  <a:pt x="381" y="21770"/>
                </a:cubicBezTo>
                <a:lnTo>
                  <a:pt x="358" y="21799"/>
                </a:lnTo>
                <a:cubicBezTo>
                  <a:pt x="329" y="21821"/>
                  <a:pt x="284" y="21856"/>
                  <a:pt x="278" y="21867"/>
                </a:cubicBezTo>
                <a:cubicBezTo>
                  <a:pt x="273" y="21873"/>
                  <a:pt x="290" y="21895"/>
                  <a:pt x="318" y="21912"/>
                </a:cubicBezTo>
                <a:lnTo>
                  <a:pt x="324" y="21907"/>
                </a:lnTo>
                <a:cubicBezTo>
                  <a:pt x="333" y="21891"/>
                  <a:pt x="341" y="21885"/>
                  <a:pt x="349" y="21885"/>
                </a:cubicBezTo>
                <a:cubicBezTo>
                  <a:pt x="367" y="21885"/>
                  <a:pt x="384" y="21912"/>
                  <a:pt x="403" y="21912"/>
                </a:cubicBezTo>
                <a:lnTo>
                  <a:pt x="432" y="21912"/>
                </a:lnTo>
                <a:cubicBezTo>
                  <a:pt x="466" y="21912"/>
                  <a:pt x="511" y="21907"/>
                  <a:pt x="528" y="21901"/>
                </a:cubicBezTo>
                <a:lnTo>
                  <a:pt x="539" y="21941"/>
                </a:lnTo>
                <a:lnTo>
                  <a:pt x="551" y="21997"/>
                </a:lnTo>
                <a:cubicBezTo>
                  <a:pt x="579" y="21980"/>
                  <a:pt x="596" y="21924"/>
                  <a:pt x="596" y="21912"/>
                </a:cubicBezTo>
                <a:cubicBezTo>
                  <a:pt x="590" y="21895"/>
                  <a:pt x="602" y="21884"/>
                  <a:pt x="625" y="21878"/>
                </a:cubicBezTo>
                <a:lnTo>
                  <a:pt x="630" y="21890"/>
                </a:lnTo>
                <a:cubicBezTo>
                  <a:pt x="640" y="21902"/>
                  <a:pt x="649" y="21908"/>
                  <a:pt x="658" y="21908"/>
                </a:cubicBezTo>
                <a:cubicBezTo>
                  <a:pt x="669" y="21908"/>
                  <a:pt x="680" y="21899"/>
                  <a:pt x="693" y="21884"/>
                </a:cubicBezTo>
                <a:cubicBezTo>
                  <a:pt x="700" y="21873"/>
                  <a:pt x="708" y="21852"/>
                  <a:pt x="720" y="21852"/>
                </a:cubicBezTo>
                <a:cubicBezTo>
                  <a:pt x="726" y="21852"/>
                  <a:pt x="734" y="21857"/>
                  <a:pt x="744" y="21873"/>
                </a:cubicBezTo>
                <a:lnTo>
                  <a:pt x="749" y="21878"/>
                </a:lnTo>
                <a:cubicBezTo>
                  <a:pt x="766" y="21867"/>
                  <a:pt x="806" y="21850"/>
                  <a:pt x="829" y="21839"/>
                </a:cubicBezTo>
                <a:lnTo>
                  <a:pt x="903" y="21839"/>
                </a:lnTo>
                <a:cubicBezTo>
                  <a:pt x="917" y="21860"/>
                  <a:pt x="934" y="21868"/>
                  <a:pt x="945" y="21868"/>
                </a:cubicBezTo>
                <a:cubicBezTo>
                  <a:pt x="952" y="21868"/>
                  <a:pt x="957" y="21865"/>
                  <a:pt x="959" y="21861"/>
                </a:cubicBezTo>
                <a:cubicBezTo>
                  <a:pt x="960" y="21858"/>
                  <a:pt x="962" y="21857"/>
                  <a:pt x="964" y="21857"/>
                </a:cubicBezTo>
                <a:cubicBezTo>
                  <a:pt x="973" y="21857"/>
                  <a:pt x="990" y="21880"/>
                  <a:pt x="999" y="21890"/>
                </a:cubicBezTo>
                <a:cubicBezTo>
                  <a:pt x="1000" y="21894"/>
                  <a:pt x="1004" y="21896"/>
                  <a:pt x="1007" y="21896"/>
                </a:cubicBezTo>
                <a:cubicBezTo>
                  <a:pt x="1018" y="21896"/>
                  <a:pt x="1035" y="21882"/>
                  <a:pt x="1039" y="21878"/>
                </a:cubicBezTo>
                <a:cubicBezTo>
                  <a:pt x="1044" y="21873"/>
                  <a:pt x="1022" y="21816"/>
                  <a:pt x="1010" y="21793"/>
                </a:cubicBezTo>
                <a:cubicBezTo>
                  <a:pt x="999" y="21770"/>
                  <a:pt x="1016" y="21748"/>
                  <a:pt x="1044" y="21742"/>
                </a:cubicBezTo>
                <a:lnTo>
                  <a:pt x="1061" y="21748"/>
                </a:lnTo>
                <a:cubicBezTo>
                  <a:pt x="1090" y="21759"/>
                  <a:pt x="1107" y="21787"/>
                  <a:pt x="1135" y="21799"/>
                </a:cubicBezTo>
                <a:cubicBezTo>
                  <a:pt x="1152" y="21816"/>
                  <a:pt x="1186" y="21810"/>
                  <a:pt x="1198" y="21827"/>
                </a:cubicBezTo>
                <a:cubicBezTo>
                  <a:pt x="1204" y="21836"/>
                  <a:pt x="1209" y="21839"/>
                  <a:pt x="1214" y="21839"/>
                </a:cubicBezTo>
                <a:cubicBezTo>
                  <a:pt x="1229" y="21839"/>
                  <a:pt x="1239" y="21811"/>
                  <a:pt x="1255" y="21811"/>
                </a:cubicBezTo>
                <a:cubicBezTo>
                  <a:pt x="1258" y="21811"/>
                  <a:pt x="1262" y="21813"/>
                  <a:pt x="1266" y="21816"/>
                </a:cubicBezTo>
                <a:lnTo>
                  <a:pt x="1300" y="21839"/>
                </a:lnTo>
                <a:cubicBezTo>
                  <a:pt x="1311" y="21793"/>
                  <a:pt x="1288" y="21748"/>
                  <a:pt x="1277" y="21742"/>
                </a:cubicBezTo>
                <a:cubicBezTo>
                  <a:pt x="1266" y="21742"/>
                  <a:pt x="1288" y="21725"/>
                  <a:pt x="1328" y="21714"/>
                </a:cubicBezTo>
                <a:lnTo>
                  <a:pt x="1362" y="21719"/>
                </a:lnTo>
                <a:cubicBezTo>
                  <a:pt x="1384" y="21725"/>
                  <a:pt x="1364" y="21782"/>
                  <a:pt x="1397" y="21782"/>
                </a:cubicBezTo>
                <a:cubicBezTo>
                  <a:pt x="1398" y="21782"/>
                  <a:pt x="1400" y="21782"/>
                  <a:pt x="1402" y="21782"/>
                </a:cubicBezTo>
                <a:cubicBezTo>
                  <a:pt x="1430" y="21776"/>
                  <a:pt x="1453" y="21753"/>
                  <a:pt x="1481" y="21748"/>
                </a:cubicBezTo>
                <a:lnTo>
                  <a:pt x="1515" y="21748"/>
                </a:lnTo>
                <a:cubicBezTo>
                  <a:pt x="1566" y="21748"/>
                  <a:pt x="1600" y="21668"/>
                  <a:pt x="1600" y="21640"/>
                </a:cubicBezTo>
                <a:cubicBezTo>
                  <a:pt x="1600" y="21625"/>
                  <a:pt x="1633" y="21610"/>
                  <a:pt x="1652" y="21610"/>
                </a:cubicBezTo>
                <a:cubicBezTo>
                  <a:pt x="1661" y="21610"/>
                  <a:pt x="1667" y="21613"/>
                  <a:pt x="1663" y="21623"/>
                </a:cubicBezTo>
                <a:cubicBezTo>
                  <a:pt x="1661" y="21633"/>
                  <a:pt x="1663" y="21637"/>
                  <a:pt x="1667" y="21637"/>
                </a:cubicBezTo>
                <a:cubicBezTo>
                  <a:pt x="1676" y="21637"/>
                  <a:pt x="1695" y="21616"/>
                  <a:pt x="1703" y="21600"/>
                </a:cubicBezTo>
                <a:cubicBezTo>
                  <a:pt x="1705" y="21596"/>
                  <a:pt x="1708" y="21594"/>
                  <a:pt x="1713" y="21594"/>
                </a:cubicBezTo>
                <a:cubicBezTo>
                  <a:pt x="1732" y="21594"/>
                  <a:pt x="1768" y="21627"/>
                  <a:pt x="1782" y="21646"/>
                </a:cubicBezTo>
                <a:cubicBezTo>
                  <a:pt x="1785" y="21649"/>
                  <a:pt x="1790" y="21651"/>
                  <a:pt x="1796" y="21651"/>
                </a:cubicBezTo>
                <a:cubicBezTo>
                  <a:pt x="1808" y="21651"/>
                  <a:pt x="1824" y="21647"/>
                  <a:pt x="1837" y="21647"/>
                </a:cubicBezTo>
                <a:cubicBezTo>
                  <a:pt x="1849" y="21647"/>
                  <a:pt x="1859" y="21650"/>
                  <a:pt x="1861" y="21663"/>
                </a:cubicBezTo>
                <a:cubicBezTo>
                  <a:pt x="1861" y="21668"/>
                  <a:pt x="1862" y="21671"/>
                  <a:pt x="1862" y="21671"/>
                </a:cubicBezTo>
                <a:cubicBezTo>
                  <a:pt x="1864" y="21671"/>
                  <a:pt x="1868" y="21634"/>
                  <a:pt x="1873" y="21612"/>
                </a:cubicBezTo>
                <a:cubicBezTo>
                  <a:pt x="1873" y="21595"/>
                  <a:pt x="1884" y="21586"/>
                  <a:pt x="1901" y="21586"/>
                </a:cubicBezTo>
                <a:cubicBezTo>
                  <a:pt x="1912" y="21586"/>
                  <a:pt x="1927" y="21591"/>
                  <a:pt x="1941" y="21600"/>
                </a:cubicBezTo>
                <a:lnTo>
                  <a:pt x="1907" y="21651"/>
                </a:lnTo>
                <a:lnTo>
                  <a:pt x="1873" y="21697"/>
                </a:lnTo>
                <a:cubicBezTo>
                  <a:pt x="1876" y="21698"/>
                  <a:pt x="1879" y="21698"/>
                  <a:pt x="1883" y="21698"/>
                </a:cubicBezTo>
                <a:cubicBezTo>
                  <a:pt x="1913" y="21698"/>
                  <a:pt x="1959" y="21660"/>
                  <a:pt x="1969" y="21640"/>
                </a:cubicBezTo>
                <a:cubicBezTo>
                  <a:pt x="1981" y="21617"/>
                  <a:pt x="1975" y="21583"/>
                  <a:pt x="1958" y="21572"/>
                </a:cubicBezTo>
                <a:lnTo>
                  <a:pt x="1952" y="21549"/>
                </a:lnTo>
                <a:cubicBezTo>
                  <a:pt x="1941" y="21526"/>
                  <a:pt x="1935" y="21492"/>
                  <a:pt x="1947" y="21475"/>
                </a:cubicBezTo>
                <a:cubicBezTo>
                  <a:pt x="1951" y="21467"/>
                  <a:pt x="1972" y="21459"/>
                  <a:pt x="1986" y="21459"/>
                </a:cubicBezTo>
                <a:cubicBezTo>
                  <a:pt x="1991" y="21459"/>
                  <a:pt x="1996" y="21461"/>
                  <a:pt x="1998" y="21464"/>
                </a:cubicBezTo>
                <a:cubicBezTo>
                  <a:pt x="2015" y="21481"/>
                  <a:pt x="2027" y="21490"/>
                  <a:pt x="2040" y="21490"/>
                </a:cubicBezTo>
                <a:cubicBezTo>
                  <a:pt x="2053" y="21490"/>
                  <a:pt x="2066" y="21481"/>
                  <a:pt x="2083" y="21464"/>
                </a:cubicBezTo>
                <a:lnTo>
                  <a:pt x="2100" y="21441"/>
                </a:lnTo>
                <a:cubicBezTo>
                  <a:pt x="2139" y="21441"/>
                  <a:pt x="2168" y="21458"/>
                  <a:pt x="2156" y="21481"/>
                </a:cubicBezTo>
                <a:lnTo>
                  <a:pt x="2145" y="21492"/>
                </a:lnTo>
                <a:lnTo>
                  <a:pt x="2122" y="21521"/>
                </a:lnTo>
                <a:cubicBezTo>
                  <a:pt x="2094" y="21555"/>
                  <a:pt x="2111" y="21651"/>
                  <a:pt x="2111" y="21685"/>
                </a:cubicBezTo>
                <a:cubicBezTo>
                  <a:pt x="2106" y="21713"/>
                  <a:pt x="2106" y="21734"/>
                  <a:pt x="2109" y="21734"/>
                </a:cubicBezTo>
                <a:cubicBezTo>
                  <a:pt x="2109" y="21734"/>
                  <a:pt x="2110" y="21733"/>
                  <a:pt x="2111" y="21731"/>
                </a:cubicBezTo>
                <a:lnTo>
                  <a:pt x="2117" y="21719"/>
                </a:lnTo>
                <a:cubicBezTo>
                  <a:pt x="2122" y="21697"/>
                  <a:pt x="2122" y="21663"/>
                  <a:pt x="2134" y="21657"/>
                </a:cubicBezTo>
                <a:cubicBezTo>
                  <a:pt x="2138" y="21655"/>
                  <a:pt x="2141" y="21654"/>
                  <a:pt x="2145" y="21654"/>
                </a:cubicBezTo>
                <a:cubicBezTo>
                  <a:pt x="2160" y="21654"/>
                  <a:pt x="2167" y="21674"/>
                  <a:pt x="2162" y="21702"/>
                </a:cubicBezTo>
                <a:cubicBezTo>
                  <a:pt x="2162" y="21703"/>
                  <a:pt x="2163" y="21703"/>
                  <a:pt x="2163" y="21703"/>
                </a:cubicBezTo>
                <a:cubicBezTo>
                  <a:pt x="2175" y="21703"/>
                  <a:pt x="2197" y="21628"/>
                  <a:pt x="2225" y="21612"/>
                </a:cubicBezTo>
                <a:cubicBezTo>
                  <a:pt x="2247" y="21595"/>
                  <a:pt x="2276" y="21549"/>
                  <a:pt x="2287" y="21538"/>
                </a:cubicBezTo>
                <a:cubicBezTo>
                  <a:pt x="2288" y="21537"/>
                  <a:pt x="2289" y="21536"/>
                  <a:pt x="2291" y="21536"/>
                </a:cubicBezTo>
                <a:cubicBezTo>
                  <a:pt x="2311" y="21536"/>
                  <a:pt x="2373" y="21586"/>
                  <a:pt x="2383" y="21617"/>
                </a:cubicBezTo>
                <a:cubicBezTo>
                  <a:pt x="2400" y="21646"/>
                  <a:pt x="2417" y="21680"/>
                  <a:pt x="2423" y="21685"/>
                </a:cubicBezTo>
                <a:lnTo>
                  <a:pt x="2429" y="21685"/>
                </a:lnTo>
                <a:cubicBezTo>
                  <a:pt x="2440" y="21680"/>
                  <a:pt x="2451" y="21674"/>
                  <a:pt x="2457" y="21663"/>
                </a:cubicBezTo>
                <a:cubicBezTo>
                  <a:pt x="2463" y="21657"/>
                  <a:pt x="2457" y="21646"/>
                  <a:pt x="2457" y="21634"/>
                </a:cubicBezTo>
                <a:cubicBezTo>
                  <a:pt x="2457" y="21604"/>
                  <a:pt x="2465" y="21586"/>
                  <a:pt x="2478" y="21586"/>
                </a:cubicBezTo>
                <a:cubicBezTo>
                  <a:pt x="2485" y="21586"/>
                  <a:pt x="2493" y="21591"/>
                  <a:pt x="2503" y="21600"/>
                </a:cubicBezTo>
                <a:lnTo>
                  <a:pt x="2520" y="21617"/>
                </a:lnTo>
                <a:cubicBezTo>
                  <a:pt x="2531" y="21612"/>
                  <a:pt x="2599" y="21583"/>
                  <a:pt x="2667" y="21555"/>
                </a:cubicBezTo>
                <a:lnTo>
                  <a:pt x="2729" y="21623"/>
                </a:lnTo>
                <a:cubicBezTo>
                  <a:pt x="2741" y="21617"/>
                  <a:pt x="2758" y="21572"/>
                  <a:pt x="2758" y="21555"/>
                </a:cubicBezTo>
                <a:cubicBezTo>
                  <a:pt x="2758" y="21550"/>
                  <a:pt x="2771" y="21546"/>
                  <a:pt x="2786" y="21546"/>
                </a:cubicBezTo>
                <a:cubicBezTo>
                  <a:pt x="2805" y="21546"/>
                  <a:pt x="2828" y="21553"/>
                  <a:pt x="2832" y="21572"/>
                </a:cubicBezTo>
                <a:cubicBezTo>
                  <a:pt x="2834" y="21582"/>
                  <a:pt x="2837" y="21585"/>
                  <a:pt x="2840" y="21585"/>
                </a:cubicBezTo>
                <a:cubicBezTo>
                  <a:pt x="2847" y="21585"/>
                  <a:pt x="2854" y="21572"/>
                  <a:pt x="2854" y="21560"/>
                </a:cubicBezTo>
                <a:cubicBezTo>
                  <a:pt x="2858" y="21553"/>
                  <a:pt x="2876" y="21549"/>
                  <a:pt x="2902" y="21549"/>
                </a:cubicBezTo>
                <a:cubicBezTo>
                  <a:pt x="2918" y="21549"/>
                  <a:pt x="2937" y="21550"/>
                  <a:pt x="2956" y="21555"/>
                </a:cubicBezTo>
                <a:lnTo>
                  <a:pt x="2996" y="21560"/>
                </a:lnTo>
                <a:cubicBezTo>
                  <a:pt x="3013" y="21560"/>
                  <a:pt x="3030" y="21555"/>
                  <a:pt x="3042" y="21549"/>
                </a:cubicBezTo>
                <a:lnTo>
                  <a:pt x="3053" y="21549"/>
                </a:lnTo>
                <a:cubicBezTo>
                  <a:pt x="3054" y="21548"/>
                  <a:pt x="3055" y="21548"/>
                  <a:pt x="3057" y="21548"/>
                </a:cubicBezTo>
                <a:cubicBezTo>
                  <a:pt x="3064" y="21548"/>
                  <a:pt x="3076" y="21558"/>
                  <a:pt x="3076" y="21572"/>
                </a:cubicBezTo>
                <a:lnTo>
                  <a:pt x="3087" y="21589"/>
                </a:lnTo>
                <a:lnTo>
                  <a:pt x="3093" y="21595"/>
                </a:lnTo>
                <a:cubicBezTo>
                  <a:pt x="3104" y="21583"/>
                  <a:pt x="3132" y="21515"/>
                  <a:pt x="3149" y="21509"/>
                </a:cubicBezTo>
                <a:cubicBezTo>
                  <a:pt x="3151" y="21509"/>
                  <a:pt x="3152" y="21509"/>
                  <a:pt x="3154" y="21509"/>
                </a:cubicBezTo>
                <a:cubicBezTo>
                  <a:pt x="3176" y="21509"/>
                  <a:pt x="3207" y="21545"/>
                  <a:pt x="3217" y="21560"/>
                </a:cubicBezTo>
                <a:cubicBezTo>
                  <a:pt x="3219" y="21564"/>
                  <a:pt x="3222" y="21566"/>
                  <a:pt x="3224" y="21566"/>
                </a:cubicBezTo>
                <a:cubicBezTo>
                  <a:pt x="3235" y="21566"/>
                  <a:pt x="3249" y="21525"/>
                  <a:pt x="3263" y="21464"/>
                </a:cubicBezTo>
                <a:lnTo>
                  <a:pt x="3337" y="21464"/>
                </a:lnTo>
                <a:cubicBezTo>
                  <a:pt x="3342" y="21481"/>
                  <a:pt x="3325" y="21532"/>
                  <a:pt x="3314" y="21549"/>
                </a:cubicBezTo>
                <a:cubicBezTo>
                  <a:pt x="3308" y="21566"/>
                  <a:pt x="3348" y="21583"/>
                  <a:pt x="3405" y="21589"/>
                </a:cubicBezTo>
                <a:lnTo>
                  <a:pt x="3399" y="21492"/>
                </a:lnTo>
                <a:cubicBezTo>
                  <a:pt x="3393" y="21481"/>
                  <a:pt x="3410" y="21464"/>
                  <a:pt x="3416" y="21464"/>
                </a:cubicBezTo>
                <a:lnTo>
                  <a:pt x="3427" y="21464"/>
                </a:lnTo>
                <a:cubicBezTo>
                  <a:pt x="3439" y="21475"/>
                  <a:pt x="3456" y="21504"/>
                  <a:pt x="3467" y="21526"/>
                </a:cubicBezTo>
                <a:lnTo>
                  <a:pt x="3495" y="21487"/>
                </a:lnTo>
                <a:lnTo>
                  <a:pt x="3518" y="21447"/>
                </a:lnTo>
                <a:cubicBezTo>
                  <a:pt x="3524" y="21443"/>
                  <a:pt x="3530" y="21441"/>
                  <a:pt x="3535" y="21441"/>
                </a:cubicBezTo>
                <a:cubicBezTo>
                  <a:pt x="3567" y="21441"/>
                  <a:pt x="3592" y="21505"/>
                  <a:pt x="3592" y="21543"/>
                </a:cubicBezTo>
                <a:cubicBezTo>
                  <a:pt x="3592" y="21556"/>
                  <a:pt x="3596" y="21560"/>
                  <a:pt x="3602" y="21560"/>
                </a:cubicBezTo>
                <a:cubicBezTo>
                  <a:pt x="3617" y="21560"/>
                  <a:pt x="3641" y="21536"/>
                  <a:pt x="3649" y="21521"/>
                </a:cubicBezTo>
                <a:cubicBezTo>
                  <a:pt x="3655" y="21511"/>
                  <a:pt x="3664" y="21505"/>
                  <a:pt x="3672" y="21505"/>
                </a:cubicBezTo>
                <a:cubicBezTo>
                  <a:pt x="3678" y="21505"/>
                  <a:pt x="3684" y="21508"/>
                  <a:pt x="3688" y="21515"/>
                </a:cubicBezTo>
                <a:lnTo>
                  <a:pt x="3700" y="21521"/>
                </a:lnTo>
                <a:cubicBezTo>
                  <a:pt x="3703" y="21521"/>
                  <a:pt x="3707" y="21522"/>
                  <a:pt x="3711" y="21522"/>
                </a:cubicBezTo>
                <a:cubicBezTo>
                  <a:pt x="3748" y="21522"/>
                  <a:pt x="3806" y="21501"/>
                  <a:pt x="3842" y="21475"/>
                </a:cubicBezTo>
                <a:cubicBezTo>
                  <a:pt x="3847" y="21475"/>
                  <a:pt x="3859" y="21481"/>
                  <a:pt x="3870" y="21481"/>
                </a:cubicBezTo>
                <a:lnTo>
                  <a:pt x="3893" y="21487"/>
                </a:lnTo>
                <a:cubicBezTo>
                  <a:pt x="3896" y="21487"/>
                  <a:pt x="3899" y="21488"/>
                  <a:pt x="3904" y="21488"/>
                </a:cubicBezTo>
                <a:cubicBezTo>
                  <a:pt x="3931" y="21488"/>
                  <a:pt x="3984" y="21472"/>
                  <a:pt x="4023" y="21453"/>
                </a:cubicBezTo>
                <a:lnTo>
                  <a:pt x="4063" y="21413"/>
                </a:lnTo>
                <a:cubicBezTo>
                  <a:pt x="4064" y="21411"/>
                  <a:pt x="4067" y="21411"/>
                  <a:pt x="4070" y="21411"/>
                </a:cubicBezTo>
                <a:cubicBezTo>
                  <a:pt x="4077" y="21411"/>
                  <a:pt x="4086" y="21415"/>
                  <a:pt x="4086" y="21419"/>
                </a:cubicBezTo>
                <a:lnTo>
                  <a:pt x="4114" y="21464"/>
                </a:lnTo>
                <a:cubicBezTo>
                  <a:pt x="4148" y="21447"/>
                  <a:pt x="4205" y="21419"/>
                  <a:pt x="4233" y="21407"/>
                </a:cubicBezTo>
                <a:lnTo>
                  <a:pt x="4267" y="21430"/>
                </a:lnTo>
                <a:cubicBezTo>
                  <a:pt x="4283" y="21444"/>
                  <a:pt x="4300" y="21449"/>
                  <a:pt x="4316" y="21449"/>
                </a:cubicBezTo>
                <a:cubicBezTo>
                  <a:pt x="4345" y="21449"/>
                  <a:pt x="4374" y="21434"/>
                  <a:pt x="4403" y="21430"/>
                </a:cubicBezTo>
                <a:lnTo>
                  <a:pt x="4449" y="21419"/>
                </a:lnTo>
                <a:cubicBezTo>
                  <a:pt x="4451" y="21429"/>
                  <a:pt x="4456" y="21434"/>
                  <a:pt x="4461" y="21434"/>
                </a:cubicBezTo>
                <a:cubicBezTo>
                  <a:pt x="4477" y="21434"/>
                  <a:pt x="4502" y="21388"/>
                  <a:pt x="4511" y="21362"/>
                </a:cubicBezTo>
                <a:cubicBezTo>
                  <a:pt x="4522" y="21322"/>
                  <a:pt x="4539" y="21277"/>
                  <a:pt x="4551" y="21277"/>
                </a:cubicBezTo>
                <a:cubicBezTo>
                  <a:pt x="4562" y="21277"/>
                  <a:pt x="4568" y="21282"/>
                  <a:pt x="4562" y="21299"/>
                </a:cubicBezTo>
                <a:lnTo>
                  <a:pt x="4562" y="21311"/>
                </a:lnTo>
                <a:lnTo>
                  <a:pt x="4556" y="21385"/>
                </a:lnTo>
                <a:cubicBezTo>
                  <a:pt x="4579" y="21424"/>
                  <a:pt x="4670" y="21458"/>
                  <a:pt x="4687" y="21481"/>
                </a:cubicBezTo>
                <a:cubicBezTo>
                  <a:pt x="4704" y="21504"/>
                  <a:pt x="4704" y="21555"/>
                  <a:pt x="4681" y="21589"/>
                </a:cubicBezTo>
                <a:cubicBezTo>
                  <a:pt x="4700" y="21589"/>
                  <a:pt x="4717" y="21586"/>
                  <a:pt x="4732" y="21578"/>
                </a:cubicBezTo>
                <a:lnTo>
                  <a:pt x="4732" y="21578"/>
                </a:lnTo>
                <a:cubicBezTo>
                  <a:pt x="4732" y="21634"/>
                  <a:pt x="4732" y="21702"/>
                  <a:pt x="4738" y="21736"/>
                </a:cubicBezTo>
                <a:lnTo>
                  <a:pt x="4715" y="21714"/>
                </a:lnTo>
                <a:lnTo>
                  <a:pt x="4676" y="21668"/>
                </a:lnTo>
                <a:cubicBezTo>
                  <a:pt x="4673" y="21669"/>
                  <a:pt x="4671" y="21669"/>
                  <a:pt x="4669" y="21669"/>
                </a:cubicBezTo>
                <a:cubicBezTo>
                  <a:pt x="4620" y="21669"/>
                  <a:pt x="4568" y="21610"/>
                  <a:pt x="4562" y="21583"/>
                </a:cubicBezTo>
                <a:cubicBezTo>
                  <a:pt x="4562" y="21555"/>
                  <a:pt x="4585" y="21481"/>
                  <a:pt x="4590" y="21475"/>
                </a:cubicBezTo>
                <a:cubicBezTo>
                  <a:pt x="4590" y="21475"/>
                  <a:pt x="4590" y="21475"/>
                  <a:pt x="4590" y="21475"/>
                </a:cubicBezTo>
                <a:cubicBezTo>
                  <a:pt x="4586" y="21475"/>
                  <a:pt x="4517" y="21556"/>
                  <a:pt x="4511" y="21578"/>
                </a:cubicBezTo>
                <a:cubicBezTo>
                  <a:pt x="4505" y="21600"/>
                  <a:pt x="4500" y="21640"/>
                  <a:pt x="4500" y="21674"/>
                </a:cubicBezTo>
                <a:lnTo>
                  <a:pt x="4488" y="21685"/>
                </a:lnTo>
                <a:cubicBezTo>
                  <a:pt x="4471" y="21702"/>
                  <a:pt x="4449" y="21714"/>
                  <a:pt x="4426" y="21714"/>
                </a:cubicBezTo>
                <a:lnTo>
                  <a:pt x="4415" y="21714"/>
                </a:lnTo>
                <a:cubicBezTo>
                  <a:pt x="4405" y="21689"/>
                  <a:pt x="4391" y="21673"/>
                  <a:pt x="4383" y="21673"/>
                </a:cubicBezTo>
                <a:cubicBezTo>
                  <a:pt x="4382" y="21673"/>
                  <a:pt x="4381" y="21673"/>
                  <a:pt x="4381" y="21674"/>
                </a:cubicBezTo>
                <a:lnTo>
                  <a:pt x="4369" y="21685"/>
                </a:lnTo>
                <a:lnTo>
                  <a:pt x="4364" y="21697"/>
                </a:lnTo>
                <a:cubicBezTo>
                  <a:pt x="4357" y="21703"/>
                  <a:pt x="4348" y="21706"/>
                  <a:pt x="4340" y="21706"/>
                </a:cubicBezTo>
                <a:cubicBezTo>
                  <a:pt x="4334" y="21706"/>
                  <a:pt x="4329" y="21705"/>
                  <a:pt x="4324" y="21702"/>
                </a:cubicBezTo>
                <a:lnTo>
                  <a:pt x="4318" y="21685"/>
                </a:lnTo>
                <a:lnTo>
                  <a:pt x="4307" y="21651"/>
                </a:lnTo>
                <a:cubicBezTo>
                  <a:pt x="4290" y="21612"/>
                  <a:pt x="4318" y="21560"/>
                  <a:pt x="4330" y="21555"/>
                </a:cubicBezTo>
                <a:cubicBezTo>
                  <a:pt x="4347" y="21555"/>
                  <a:pt x="4358" y="21543"/>
                  <a:pt x="4358" y="21538"/>
                </a:cubicBezTo>
                <a:cubicBezTo>
                  <a:pt x="4358" y="21538"/>
                  <a:pt x="4312" y="21532"/>
                  <a:pt x="4295" y="21526"/>
                </a:cubicBezTo>
                <a:cubicBezTo>
                  <a:pt x="4278" y="21526"/>
                  <a:pt x="4256" y="21560"/>
                  <a:pt x="4244" y="21606"/>
                </a:cubicBezTo>
                <a:lnTo>
                  <a:pt x="4233" y="21640"/>
                </a:lnTo>
                <a:cubicBezTo>
                  <a:pt x="4227" y="21657"/>
                  <a:pt x="4222" y="21680"/>
                  <a:pt x="4210" y="21685"/>
                </a:cubicBezTo>
                <a:cubicBezTo>
                  <a:pt x="4193" y="21702"/>
                  <a:pt x="4171" y="21708"/>
                  <a:pt x="4148" y="21719"/>
                </a:cubicBezTo>
                <a:cubicBezTo>
                  <a:pt x="4148" y="21719"/>
                  <a:pt x="4137" y="21708"/>
                  <a:pt x="4137" y="21697"/>
                </a:cubicBezTo>
                <a:cubicBezTo>
                  <a:pt x="4131" y="21691"/>
                  <a:pt x="4137" y="21674"/>
                  <a:pt x="4137" y="21668"/>
                </a:cubicBezTo>
                <a:lnTo>
                  <a:pt x="4159" y="21651"/>
                </a:lnTo>
                <a:cubicBezTo>
                  <a:pt x="4193" y="21629"/>
                  <a:pt x="4182" y="21583"/>
                  <a:pt x="4131" y="21549"/>
                </a:cubicBezTo>
                <a:lnTo>
                  <a:pt x="4091" y="21526"/>
                </a:lnTo>
                <a:cubicBezTo>
                  <a:pt x="4089" y="21526"/>
                  <a:pt x="4084" y="21525"/>
                  <a:pt x="4079" y="21525"/>
                </a:cubicBezTo>
                <a:cubicBezTo>
                  <a:pt x="4070" y="21525"/>
                  <a:pt x="4061" y="21530"/>
                  <a:pt x="4069" y="21555"/>
                </a:cubicBezTo>
                <a:lnTo>
                  <a:pt x="4074" y="21560"/>
                </a:lnTo>
                <a:cubicBezTo>
                  <a:pt x="4080" y="21572"/>
                  <a:pt x="4040" y="21583"/>
                  <a:pt x="3989" y="21589"/>
                </a:cubicBezTo>
                <a:lnTo>
                  <a:pt x="3966" y="21521"/>
                </a:lnTo>
                <a:lnTo>
                  <a:pt x="3961" y="21509"/>
                </a:lnTo>
                <a:cubicBezTo>
                  <a:pt x="3960" y="21509"/>
                  <a:pt x="3960" y="21509"/>
                  <a:pt x="3959" y="21509"/>
                </a:cubicBezTo>
                <a:cubicBezTo>
                  <a:pt x="3948" y="21509"/>
                  <a:pt x="3938" y="21573"/>
                  <a:pt x="3938" y="21595"/>
                </a:cubicBezTo>
                <a:cubicBezTo>
                  <a:pt x="3938" y="21619"/>
                  <a:pt x="3964" y="21635"/>
                  <a:pt x="3978" y="21635"/>
                </a:cubicBezTo>
                <a:cubicBezTo>
                  <a:pt x="3980" y="21635"/>
                  <a:pt x="3982" y="21635"/>
                  <a:pt x="3983" y="21634"/>
                </a:cubicBezTo>
                <a:cubicBezTo>
                  <a:pt x="3995" y="21634"/>
                  <a:pt x="4012" y="21657"/>
                  <a:pt x="4017" y="21697"/>
                </a:cubicBezTo>
                <a:lnTo>
                  <a:pt x="4006" y="21702"/>
                </a:lnTo>
                <a:lnTo>
                  <a:pt x="3983" y="21736"/>
                </a:lnTo>
                <a:cubicBezTo>
                  <a:pt x="3962" y="21749"/>
                  <a:pt x="3944" y="21754"/>
                  <a:pt x="3932" y="21754"/>
                </a:cubicBezTo>
                <a:cubicBezTo>
                  <a:pt x="3921" y="21754"/>
                  <a:pt x="3915" y="21750"/>
                  <a:pt x="3915" y="21742"/>
                </a:cubicBezTo>
                <a:lnTo>
                  <a:pt x="3910" y="21725"/>
                </a:lnTo>
                <a:cubicBezTo>
                  <a:pt x="3910" y="21710"/>
                  <a:pt x="3896" y="21690"/>
                  <a:pt x="3885" y="21690"/>
                </a:cubicBezTo>
                <a:cubicBezTo>
                  <a:pt x="3884" y="21690"/>
                  <a:pt x="3882" y="21690"/>
                  <a:pt x="3881" y="21691"/>
                </a:cubicBezTo>
                <a:cubicBezTo>
                  <a:pt x="3859" y="21697"/>
                  <a:pt x="3859" y="21719"/>
                  <a:pt x="3876" y="21748"/>
                </a:cubicBezTo>
                <a:lnTo>
                  <a:pt x="3876" y="21753"/>
                </a:lnTo>
                <a:cubicBezTo>
                  <a:pt x="3882" y="21767"/>
                  <a:pt x="3877" y="21775"/>
                  <a:pt x="3864" y="21775"/>
                </a:cubicBezTo>
                <a:cubicBezTo>
                  <a:pt x="3855" y="21775"/>
                  <a:pt x="3844" y="21771"/>
                  <a:pt x="3830" y="21765"/>
                </a:cubicBezTo>
                <a:lnTo>
                  <a:pt x="3802" y="21748"/>
                </a:lnTo>
                <a:cubicBezTo>
                  <a:pt x="3796" y="21748"/>
                  <a:pt x="3790" y="21731"/>
                  <a:pt x="3790" y="21725"/>
                </a:cubicBezTo>
                <a:cubicBezTo>
                  <a:pt x="3796" y="21697"/>
                  <a:pt x="3808" y="21668"/>
                  <a:pt x="3813" y="21640"/>
                </a:cubicBezTo>
                <a:cubicBezTo>
                  <a:pt x="3813" y="21634"/>
                  <a:pt x="3808" y="21623"/>
                  <a:pt x="3802" y="21623"/>
                </a:cubicBezTo>
                <a:cubicBezTo>
                  <a:pt x="3790" y="21623"/>
                  <a:pt x="3779" y="21623"/>
                  <a:pt x="3779" y="21629"/>
                </a:cubicBezTo>
                <a:lnTo>
                  <a:pt x="3768" y="21640"/>
                </a:lnTo>
                <a:cubicBezTo>
                  <a:pt x="3768" y="21657"/>
                  <a:pt x="3773" y="21742"/>
                  <a:pt x="3762" y="21765"/>
                </a:cubicBezTo>
                <a:cubicBezTo>
                  <a:pt x="3751" y="21787"/>
                  <a:pt x="3705" y="21810"/>
                  <a:pt x="3694" y="21810"/>
                </a:cubicBezTo>
                <a:cubicBezTo>
                  <a:pt x="3694" y="21810"/>
                  <a:pt x="3693" y="21810"/>
                  <a:pt x="3693" y="21810"/>
                </a:cubicBezTo>
                <a:cubicBezTo>
                  <a:pt x="3681" y="21810"/>
                  <a:pt x="3660" y="21741"/>
                  <a:pt x="3660" y="21714"/>
                </a:cubicBezTo>
                <a:cubicBezTo>
                  <a:pt x="3666" y="21691"/>
                  <a:pt x="3677" y="21668"/>
                  <a:pt x="3688" y="21657"/>
                </a:cubicBezTo>
                <a:lnTo>
                  <a:pt x="3700" y="21657"/>
                </a:lnTo>
                <a:lnTo>
                  <a:pt x="3717" y="21651"/>
                </a:lnTo>
                <a:cubicBezTo>
                  <a:pt x="3727" y="21636"/>
                  <a:pt x="3728" y="21569"/>
                  <a:pt x="3715" y="21569"/>
                </a:cubicBezTo>
                <a:cubicBezTo>
                  <a:pt x="3714" y="21569"/>
                  <a:pt x="3713" y="21570"/>
                  <a:pt x="3711" y="21572"/>
                </a:cubicBezTo>
                <a:cubicBezTo>
                  <a:pt x="3700" y="21589"/>
                  <a:pt x="3677" y="21606"/>
                  <a:pt x="3660" y="21612"/>
                </a:cubicBezTo>
                <a:lnTo>
                  <a:pt x="3654" y="21623"/>
                </a:lnTo>
                <a:cubicBezTo>
                  <a:pt x="3630" y="21657"/>
                  <a:pt x="3602" y="21682"/>
                  <a:pt x="3570" y="21682"/>
                </a:cubicBezTo>
                <a:cubicBezTo>
                  <a:pt x="3564" y="21682"/>
                  <a:pt x="3558" y="21681"/>
                  <a:pt x="3552" y="21680"/>
                </a:cubicBezTo>
                <a:lnTo>
                  <a:pt x="3518" y="21674"/>
                </a:lnTo>
                <a:cubicBezTo>
                  <a:pt x="3478" y="21657"/>
                  <a:pt x="3444" y="21600"/>
                  <a:pt x="3444" y="21578"/>
                </a:cubicBezTo>
                <a:cubicBezTo>
                  <a:pt x="3443" y="21574"/>
                  <a:pt x="3442" y="21572"/>
                  <a:pt x="3440" y="21572"/>
                </a:cubicBezTo>
                <a:cubicBezTo>
                  <a:pt x="3428" y="21572"/>
                  <a:pt x="3403" y="21614"/>
                  <a:pt x="3393" y="21629"/>
                </a:cubicBezTo>
                <a:cubicBezTo>
                  <a:pt x="3388" y="21651"/>
                  <a:pt x="3405" y="21708"/>
                  <a:pt x="3439" y="21759"/>
                </a:cubicBezTo>
                <a:lnTo>
                  <a:pt x="3490" y="21753"/>
                </a:lnTo>
                <a:lnTo>
                  <a:pt x="3501" y="21753"/>
                </a:lnTo>
                <a:cubicBezTo>
                  <a:pt x="3512" y="21770"/>
                  <a:pt x="3507" y="21799"/>
                  <a:pt x="3495" y="21810"/>
                </a:cubicBezTo>
                <a:lnTo>
                  <a:pt x="3484" y="21816"/>
                </a:lnTo>
                <a:cubicBezTo>
                  <a:pt x="3479" y="21817"/>
                  <a:pt x="3473" y="21817"/>
                  <a:pt x="3468" y="21817"/>
                </a:cubicBezTo>
                <a:cubicBezTo>
                  <a:pt x="3441" y="21817"/>
                  <a:pt x="3418" y="21804"/>
                  <a:pt x="3399" y="21770"/>
                </a:cubicBezTo>
                <a:cubicBezTo>
                  <a:pt x="3365" y="21725"/>
                  <a:pt x="3331" y="21680"/>
                  <a:pt x="3297" y="21634"/>
                </a:cubicBezTo>
                <a:lnTo>
                  <a:pt x="3291" y="21634"/>
                </a:lnTo>
                <a:cubicBezTo>
                  <a:pt x="3286" y="21634"/>
                  <a:pt x="3274" y="21691"/>
                  <a:pt x="3268" y="21708"/>
                </a:cubicBezTo>
                <a:cubicBezTo>
                  <a:pt x="3268" y="21717"/>
                  <a:pt x="3264" y="21721"/>
                  <a:pt x="3258" y="21721"/>
                </a:cubicBezTo>
                <a:cubicBezTo>
                  <a:pt x="3251" y="21721"/>
                  <a:pt x="3243" y="21717"/>
                  <a:pt x="3234" y="21708"/>
                </a:cubicBezTo>
                <a:lnTo>
                  <a:pt x="3217" y="21702"/>
                </a:lnTo>
                <a:cubicBezTo>
                  <a:pt x="3212" y="21699"/>
                  <a:pt x="3205" y="21697"/>
                  <a:pt x="3197" y="21697"/>
                </a:cubicBezTo>
                <a:cubicBezTo>
                  <a:pt x="3182" y="21697"/>
                  <a:pt x="3164" y="21702"/>
                  <a:pt x="3149" y="21702"/>
                </a:cubicBezTo>
                <a:cubicBezTo>
                  <a:pt x="3148" y="21698"/>
                  <a:pt x="3144" y="21696"/>
                  <a:pt x="3139" y="21696"/>
                </a:cubicBezTo>
                <a:cubicBezTo>
                  <a:pt x="3119" y="21696"/>
                  <a:pt x="3076" y="21723"/>
                  <a:pt x="3059" y="21736"/>
                </a:cubicBezTo>
                <a:cubicBezTo>
                  <a:pt x="3048" y="21747"/>
                  <a:pt x="3033" y="21751"/>
                  <a:pt x="3016" y="21751"/>
                </a:cubicBezTo>
                <a:cubicBezTo>
                  <a:pt x="2997" y="21751"/>
                  <a:pt x="2977" y="21745"/>
                  <a:pt x="2962" y="21736"/>
                </a:cubicBezTo>
                <a:lnTo>
                  <a:pt x="2934" y="21719"/>
                </a:lnTo>
                <a:cubicBezTo>
                  <a:pt x="2905" y="21708"/>
                  <a:pt x="2877" y="21702"/>
                  <a:pt x="2854" y="21702"/>
                </a:cubicBezTo>
                <a:lnTo>
                  <a:pt x="2832" y="21708"/>
                </a:lnTo>
                <a:cubicBezTo>
                  <a:pt x="2803" y="21719"/>
                  <a:pt x="2815" y="21770"/>
                  <a:pt x="2854" y="21821"/>
                </a:cubicBezTo>
                <a:cubicBezTo>
                  <a:pt x="2837" y="21821"/>
                  <a:pt x="2820" y="21827"/>
                  <a:pt x="2809" y="21833"/>
                </a:cubicBezTo>
                <a:cubicBezTo>
                  <a:pt x="2781" y="21850"/>
                  <a:pt x="2735" y="21878"/>
                  <a:pt x="2707" y="21901"/>
                </a:cubicBezTo>
                <a:lnTo>
                  <a:pt x="2678" y="21912"/>
                </a:lnTo>
                <a:cubicBezTo>
                  <a:pt x="2678" y="21912"/>
                  <a:pt x="2661" y="21890"/>
                  <a:pt x="2661" y="21878"/>
                </a:cubicBezTo>
                <a:cubicBezTo>
                  <a:pt x="2661" y="21867"/>
                  <a:pt x="2667" y="21850"/>
                  <a:pt x="2678" y="21850"/>
                </a:cubicBezTo>
                <a:lnTo>
                  <a:pt x="2695" y="21844"/>
                </a:lnTo>
                <a:cubicBezTo>
                  <a:pt x="2712" y="21844"/>
                  <a:pt x="2639" y="21827"/>
                  <a:pt x="2616" y="21793"/>
                </a:cubicBezTo>
                <a:cubicBezTo>
                  <a:pt x="2608" y="21782"/>
                  <a:pt x="2605" y="21777"/>
                  <a:pt x="2603" y="21777"/>
                </a:cubicBezTo>
                <a:lnTo>
                  <a:pt x="2603" y="21777"/>
                </a:lnTo>
                <a:cubicBezTo>
                  <a:pt x="2601" y="21777"/>
                  <a:pt x="2608" y="21795"/>
                  <a:pt x="2616" y="21810"/>
                </a:cubicBezTo>
                <a:cubicBezTo>
                  <a:pt x="2621" y="21820"/>
                  <a:pt x="2612" y="21824"/>
                  <a:pt x="2598" y="21824"/>
                </a:cubicBezTo>
                <a:cubicBezTo>
                  <a:pt x="2579" y="21824"/>
                  <a:pt x="2552" y="21815"/>
                  <a:pt x="2542" y="21799"/>
                </a:cubicBezTo>
                <a:cubicBezTo>
                  <a:pt x="2538" y="21788"/>
                  <a:pt x="2531" y="21784"/>
                  <a:pt x="2524" y="21784"/>
                </a:cubicBezTo>
                <a:cubicBezTo>
                  <a:pt x="2512" y="21784"/>
                  <a:pt x="2500" y="21794"/>
                  <a:pt x="2497" y="21804"/>
                </a:cubicBezTo>
                <a:cubicBezTo>
                  <a:pt x="2491" y="21816"/>
                  <a:pt x="2503" y="21833"/>
                  <a:pt x="2520" y="21844"/>
                </a:cubicBezTo>
                <a:lnTo>
                  <a:pt x="2542" y="21850"/>
                </a:lnTo>
                <a:lnTo>
                  <a:pt x="2548" y="21850"/>
                </a:lnTo>
                <a:cubicBezTo>
                  <a:pt x="2554" y="21856"/>
                  <a:pt x="2537" y="21907"/>
                  <a:pt x="2525" y="21929"/>
                </a:cubicBezTo>
                <a:cubicBezTo>
                  <a:pt x="2524" y="21933"/>
                  <a:pt x="2520" y="21935"/>
                  <a:pt x="2514" y="21935"/>
                </a:cubicBezTo>
                <a:cubicBezTo>
                  <a:pt x="2492" y="21935"/>
                  <a:pt x="2443" y="21912"/>
                  <a:pt x="2395" y="21873"/>
                </a:cubicBezTo>
                <a:lnTo>
                  <a:pt x="2457" y="21770"/>
                </a:lnTo>
                <a:lnTo>
                  <a:pt x="2457" y="21765"/>
                </a:lnTo>
                <a:cubicBezTo>
                  <a:pt x="2451" y="21757"/>
                  <a:pt x="2444" y="21754"/>
                  <a:pt x="2439" y="21754"/>
                </a:cubicBezTo>
                <a:cubicBezTo>
                  <a:pt x="2423" y="21754"/>
                  <a:pt x="2412" y="21774"/>
                  <a:pt x="2412" y="21782"/>
                </a:cubicBezTo>
                <a:cubicBezTo>
                  <a:pt x="2406" y="21799"/>
                  <a:pt x="2355" y="21821"/>
                  <a:pt x="2338" y="21821"/>
                </a:cubicBezTo>
                <a:cubicBezTo>
                  <a:pt x="2315" y="21827"/>
                  <a:pt x="2344" y="21850"/>
                  <a:pt x="2349" y="21850"/>
                </a:cubicBezTo>
                <a:cubicBezTo>
                  <a:pt x="2361" y="21856"/>
                  <a:pt x="2395" y="21890"/>
                  <a:pt x="2406" y="21901"/>
                </a:cubicBezTo>
                <a:cubicBezTo>
                  <a:pt x="2411" y="21906"/>
                  <a:pt x="2393" y="21909"/>
                  <a:pt x="2370" y="21909"/>
                </a:cubicBezTo>
                <a:cubicBezTo>
                  <a:pt x="2337" y="21909"/>
                  <a:pt x="2291" y="21902"/>
                  <a:pt x="2281" y="21878"/>
                </a:cubicBezTo>
                <a:cubicBezTo>
                  <a:pt x="2270" y="21839"/>
                  <a:pt x="2253" y="21793"/>
                  <a:pt x="2242" y="21793"/>
                </a:cubicBezTo>
                <a:cubicBezTo>
                  <a:pt x="2241" y="21793"/>
                  <a:pt x="2241" y="21793"/>
                  <a:pt x="2240" y="21793"/>
                </a:cubicBezTo>
                <a:cubicBezTo>
                  <a:pt x="2229" y="21793"/>
                  <a:pt x="2218" y="21873"/>
                  <a:pt x="2202" y="21895"/>
                </a:cubicBezTo>
                <a:cubicBezTo>
                  <a:pt x="2189" y="21913"/>
                  <a:pt x="2196" y="21920"/>
                  <a:pt x="2205" y="21920"/>
                </a:cubicBezTo>
                <a:cubicBezTo>
                  <a:pt x="2207" y="21920"/>
                  <a:pt x="2210" y="21919"/>
                  <a:pt x="2213" y="21918"/>
                </a:cubicBezTo>
                <a:cubicBezTo>
                  <a:pt x="2215" y="21917"/>
                  <a:pt x="2216" y="21917"/>
                  <a:pt x="2217" y="21917"/>
                </a:cubicBezTo>
                <a:cubicBezTo>
                  <a:pt x="2224" y="21917"/>
                  <a:pt x="2224" y="21932"/>
                  <a:pt x="2219" y="21952"/>
                </a:cubicBezTo>
                <a:lnTo>
                  <a:pt x="2207" y="21969"/>
                </a:lnTo>
                <a:lnTo>
                  <a:pt x="2196" y="21986"/>
                </a:lnTo>
                <a:cubicBezTo>
                  <a:pt x="2191" y="21991"/>
                  <a:pt x="2184" y="21994"/>
                  <a:pt x="2176" y="21994"/>
                </a:cubicBezTo>
                <a:cubicBezTo>
                  <a:pt x="2159" y="21994"/>
                  <a:pt x="2136" y="21981"/>
                  <a:pt x="2117" y="21958"/>
                </a:cubicBezTo>
                <a:lnTo>
                  <a:pt x="2094" y="21946"/>
                </a:lnTo>
                <a:cubicBezTo>
                  <a:pt x="2066" y="21941"/>
                  <a:pt x="2071" y="21918"/>
                  <a:pt x="2066" y="21895"/>
                </a:cubicBezTo>
                <a:lnTo>
                  <a:pt x="2054" y="21839"/>
                </a:lnTo>
                <a:cubicBezTo>
                  <a:pt x="2038" y="21851"/>
                  <a:pt x="2019" y="21859"/>
                  <a:pt x="2001" y="21859"/>
                </a:cubicBezTo>
                <a:cubicBezTo>
                  <a:pt x="1987" y="21859"/>
                  <a:pt x="1973" y="21854"/>
                  <a:pt x="1964" y="21844"/>
                </a:cubicBezTo>
                <a:lnTo>
                  <a:pt x="1947" y="21833"/>
                </a:lnTo>
                <a:lnTo>
                  <a:pt x="1907" y="21810"/>
                </a:lnTo>
                <a:cubicBezTo>
                  <a:pt x="1878" y="21821"/>
                  <a:pt x="1850" y="21873"/>
                  <a:pt x="1850" y="21884"/>
                </a:cubicBezTo>
                <a:cubicBezTo>
                  <a:pt x="1850" y="21894"/>
                  <a:pt x="1868" y="21913"/>
                  <a:pt x="1876" y="21913"/>
                </a:cubicBezTo>
                <a:cubicBezTo>
                  <a:pt x="1877" y="21913"/>
                  <a:pt x="1878" y="21913"/>
                  <a:pt x="1878" y="21912"/>
                </a:cubicBezTo>
                <a:cubicBezTo>
                  <a:pt x="1879" y="21912"/>
                  <a:pt x="1879" y="21912"/>
                  <a:pt x="1879" y="21912"/>
                </a:cubicBezTo>
                <a:cubicBezTo>
                  <a:pt x="1886" y="21912"/>
                  <a:pt x="1909" y="21965"/>
                  <a:pt x="1925" y="21965"/>
                </a:cubicBezTo>
                <a:cubicBezTo>
                  <a:pt x="1927" y="21965"/>
                  <a:pt x="1928" y="21964"/>
                  <a:pt x="1929" y="21963"/>
                </a:cubicBezTo>
                <a:cubicBezTo>
                  <a:pt x="1931" y="21963"/>
                  <a:pt x="1932" y="21963"/>
                  <a:pt x="1934" y="21963"/>
                </a:cubicBezTo>
                <a:cubicBezTo>
                  <a:pt x="1953" y="21963"/>
                  <a:pt x="1993" y="21992"/>
                  <a:pt x="2009" y="21992"/>
                </a:cubicBezTo>
                <a:cubicBezTo>
                  <a:pt x="2026" y="21997"/>
                  <a:pt x="2020" y="22020"/>
                  <a:pt x="1998" y="22048"/>
                </a:cubicBezTo>
                <a:lnTo>
                  <a:pt x="1912" y="22065"/>
                </a:lnTo>
                <a:cubicBezTo>
                  <a:pt x="1907" y="22068"/>
                  <a:pt x="1900" y="22070"/>
                  <a:pt x="1893" y="22070"/>
                </a:cubicBezTo>
                <a:cubicBezTo>
                  <a:pt x="1887" y="22070"/>
                  <a:pt x="1881" y="22068"/>
                  <a:pt x="1878" y="22065"/>
                </a:cubicBezTo>
                <a:lnTo>
                  <a:pt x="1867" y="22048"/>
                </a:lnTo>
                <a:cubicBezTo>
                  <a:pt x="1867" y="22039"/>
                  <a:pt x="1864" y="22035"/>
                  <a:pt x="1861" y="22035"/>
                </a:cubicBezTo>
                <a:cubicBezTo>
                  <a:pt x="1855" y="22035"/>
                  <a:pt x="1848" y="22045"/>
                  <a:pt x="1844" y="22065"/>
                </a:cubicBezTo>
                <a:lnTo>
                  <a:pt x="1833" y="22065"/>
                </a:lnTo>
                <a:cubicBezTo>
                  <a:pt x="1793" y="22071"/>
                  <a:pt x="1754" y="22071"/>
                  <a:pt x="1720" y="22105"/>
                </a:cubicBezTo>
                <a:cubicBezTo>
                  <a:pt x="1708" y="22100"/>
                  <a:pt x="1691" y="22077"/>
                  <a:pt x="1686" y="22054"/>
                </a:cubicBezTo>
                <a:lnTo>
                  <a:pt x="1668" y="22037"/>
                </a:lnTo>
                <a:lnTo>
                  <a:pt x="1657" y="22026"/>
                </a:lnTo>
                <a:cubicBezTo>
                  <a:pt x="1654" y="22019"/>
                  <a:pt x="1645" y="22016"/>
                  <a:pt x="1634" y="22016"/>
                </a:cubicBezTo>
                <a:cubicBezTo>
                  <a:pt x="1608" y="22016"/>
                  <a:pt x="1569" y="22031"/>
                  <a:pt x="1549" y="22043"/>
                </a:cubicBezTo>
                <a:cubicBezTo>
                  <a:pt x="1547" y="22045"/>
                  <a:pt x="1544" y="22045"/>
                  <a:pt x="1541" y="22045"/>
                </a:cubicBezTo>
                <a:cubicBezTo>
                  <a:pt x="1515" y="22045"/>
                  <a:pt x="1469" y="21989"/>
                  <a:pt x="1459" y="21963"/>
                </a:cubicBezTo>
                <a:cubicBezTo>
                  <a:pt x="1451" y="21944"/>
                  <a:pt x="1418" y="21938"/>
                  <a:pt x="1392" y="21938"/>
                </a:cubicBezTo>
                <a:cubicBezTo>
                  <a:pt x="1380" y="21938"/>
                  <a:pt x="1369" y="21939"/>
                  <a:pt x="1362" y="21941"/>
                </a:cubicBezTo>
                <a:cubicBezTo>
                  <a:pt x="1345" y="21952"/>
                  <a:pt x="1328" y="21986"/>
                  <a:pt x="1328" y="22014"/>
                </a:cubicBezTo>
                <a:lnTo>
                  <a:pt x="1328" y="22048"/>
                </a:lnTo>
                <a:cubicBezTo>
                  <a:pt x="1328" y="22054"/>
                  <a:pt x="1311" y="22071"/>
                  <a:pt x="1305" y="22071"/>
                </a:cubicBezTo>
                <a:cubicBezTo>
                  <a:pt x="1294" y="22071"/>
                  <a:pt x="1283" y="22060"/>
                  <a:pt x="1283" y="22048"/>
                </a:cubicBezTo>
                <a:lnTo>
                  <a:pt x="1277" y="21992"/>
                </a:lnTo>
                <a:cubicBezTo>
                  <a:pt x="1277" y="21935"/>
                  <a:pt x="1237" y="21890"/>
                  <a:pt x="1226" y="21890"/>
                </a:cubicBezTo>
                <a:cubicBezTo>
                  <a:pt x="1209" y="21890"/>
                  <a:pt x="1220" y="21918"/>
                  <a:pt x="1226" y="21935"/>
                </a:cubicBezTo>
                <a:cubicBezTo>
                  <a:pt x="1226" y="21946"/>
                  <a:pt x="1237" y="21986"/>
                  <a:pt x="1243" y="21997"/>
                </a:cubicBezTo>
                <a:cubicBezTo>
                  <a:pt x="1243" y="22009"/>
                  <a:pt x="1249" y="22043"/>
                  <a:pt x="1254" y="22077"/>
                </a:cubicBezTo>
                <a:lnTo>
                  <a:pt x="1220" y="22071"/>
                </a:lnTo>
                <a:cubicBezTo>
                  <a:pt x="1198" y="22071"/>
                  <a:pt x="1175" y="22071"/>
                  <a:pt x="1181" y="22111"/>
                </a:cubicBezTo>
                <a:cubicBezTo>
                  <a:pt x="1188" y="22161"/>
                  <a:pt x="1170" y="22177"/>
                  <a:pt x="1150" y="22177"/>
                </a:cubicBezTo>
                <a:cubicBezTo>
                  <a:pt x="1141" y="22177"/>
                  <a:pt x="1131" y="22173"/>
                  <a:pt x="1124" y="22168"/>
                </a:cubicBezTo>
                <a:cubicBezTo>
                  <a:pt x="1078" y="22139"/>
                  <a:pt x="1010" y="22134"/>
                  <a:pt x="1010" y="22043"/>
                </a:cubicBezTo>
                <a:lnTo>
                  <a:pt x="1005" y="22020"/>
                </a:lnTo>
                <a:cubicBezTo>
                  <a:pt x="1005" y="21999"/>
                  <a:pt x="995" y="21987"/>
                  <a:pt x="984" y="21987"/>
                </a:cubicBezTo>
                <a:cubicBezTo>
                  <a:pt x="979" y="21987"/>
                  <a:pt x="975" y="21989"/>
                  <a:pt x="971" y="21992"/>
                </a:cubicBezTo>
                <a:lnTo>
                  <a:pt x="959" y="21992"/>
                </a:lnTo>
                <a:lnTo>
                  <a:pt x="948" y="21997"/>
                </a:lnTo>
                <a:cubicBezTo>
                  <a:pt x="946" y="21998"/>
                  <a:pt x="945" y="21998"/>
                  <a:pt x="943" y="21998"/>
                </a:cubicBezTo>
                <a:cubicBezTo>
                  <a:pt x="929" y="21998"/>
                  <a:pt x="920" y="21974"/>
                  <a:pt x="925" y="21969"/>
                </a:cubicBezTo>
                <a:cubicBezTo>
                  <a:pt x="925" y="21958"/>
                  <a:pt x="891" y="21952"/>
                  <a:pt x="874" y="21952"/>
                </a:cubicBezTo>
                <a:cubicBezTo>
                  <a:pt x="857" y="21952"/>
                  <a:pt x="920" y="22048"/>
                  <a:pt x="942" y="22077"/>
                </a:cubicBezTo>
                <a:cubicBezTo>
                  <a:pt x="965" y="22105"/>
                  <a:pt x="976" y="22134"/>
                  <a:pt x="976" y="22139"/>
                </a:cubicBezTo>
                <a:cubicBezTo>
                  <a:pt x="971" y="22139"/>
                  <a:pt x="948" y="22128"/>
                  <a:pt x="937" y="22122"/>
                </a:cubicBezTo>
                <a:cubicBezTo>
                  <a:pt x="936" y="22122"/>
                  <a:pt x="936" y="22122"/>
                  <a:pt x="935" y="22122"/>
                </a:cubicBezTo>
                <a:cubicBezTo>
                  <a:pt x="925" y="22122"/>
                  <a:pt x="879" y="22163"/>
                  <a:pt x="868" y="22179"/>
                </a:cubicBezTo>
                <a:cubicBezTo>
                  <a:pt x="851" y="22196"/>
                  <a:pt x="851" y="22247"/>
                  <a:pt x="851" y="22264"/>
                </a:cubicBezTo>
                <a:cubicBezTo>
                  <a:pt x="857" y="22275"/>
                  <a:pt x="840" y="22292"/>
                  <a:pt x="817" y="22298"/>
                </a:cubicBezTo>
                <a:lnTo>
                  <a:pt x="800" y="22298"/>
                </a:lnTo>
                <a:cubicBezTo>
                  <a:pt x="795" y="22298"/>
                  <a:pt x="783" y="22270"/>
                  <a:pt x="772" y="22264"/>
                </a:cubicBezTo>
                <a:cubicBezTo>
                  <a:pt x="735" y="22246"/>
                  <a:pt x="699" y="22204"/>
                  <a:pt x="659" y="22204"/>
                </a:cubicBezTo>
                <a:cubicBezTo>
                  <a:pt x="637" y="22204"/>
                  <a:pt x="615" y="22216"/>
                  <a:pt x="590" y="22253"/>
                </a:cubicBezTo>
                <a:cubicBezTo>
                  <a:pt x="585" y="22253"/>
                  <a:pt x="573" y="22247"/>
                  <a:pt x="562" y="22247"/>
                </a:cubicBezTo>
                <a:cubicBezTo>
                  <a:pt x="547" y="22247"/>
                  <a:pt x="532" y="22242"/>
                  <a:pt x="518" y="22242"/>
                </a:cubicBezTo>
                <a:cubicBezTo>
                  <a:pt x="512" y="22242"/>
                  <a:pt x="505" y="22243"/>
                  <a:pt x="500" y="22247"/>
                </a:cubicBezTo>
                <a:cubicBezTo>
                  <a:pt x="490" y="22253"/>
                  <a:pt x="484" y="22258"/>
                  <a:pt x="478" y="22258"/>
                </a:cubicBezTo>
                <a:cubicBezTo>
                  <a:pt x="473" y="22258"/>
                  <a:pt x="468" y="22255"/>
                  <a:pt x="460" y="22247"/>
                </a:cubicBezTo>
                <a:lnTo>
                  <a:pt x="449" y="22224"/>
                </a:lnTo>
                <a:cubicBezTo>
                  <a:pt x="445" y="22221"/>
                  <a:pt x="440" y="22219"/>
                  <a:pt x="434" y="22219"/>
                </a:cubicBezTo>
                <a:cubicBezTo>
                  <a:pt x="406" y="22219"/>
                  <a:pt x="353" y="22248"/>
                  <a:pt x="307" y="22298"/>
                </a:cubicBezTo>
                <a:lnTo>
                  <a:pt x="256" y="22253"/>
                </a:lnTo>
                <a:lnTo>
                  <a:pt x="205" y="22213"/>
                </a:lnTo>
                <a:lnTo>
                  <a:pt x="205" y="22213"/>
                </a:lnTo>
                <a:cubicBezTo>
                  <a:pt x="188" y="22253"/>
                  <a:pt x="205" y="22287"/>
                  <a:pt x="244" y="22287"/>
                </a:cubicBezTo>
                <a:lnTo>
                  <a:pt x="261" y="22338"/>
                </a:lnTo>
                <a:cubicBezTo>
                  <a:pt x="270" y="22358"/>
                  <a:pt x="278" y="22364"/>
                  <a:pt x="287" y="22364"/>
                </a:cubicBezTo>
                <a:cubicBezTo>
                  <a:pt x="307" y="22364"/>
                  <a:pt x="328" y="22331"/>
                  <a:pt x="347" y="22331"/>
                </a:cubicBezTo>
                <a:cubicBezTo>
                  <a:pt x="348" y="22331"/>
                  <a:pt x="350" y="22331"/>
                  <a:pt x="352" y="22332"/>
                </a:cubicBezTo>
                <a:cubicBezTo>
                  <a:pt x="364" y="22338"/>
                  <a:pt x="369" y="22355"/>
                  <a:pt x="381" y="22360"/>
                </a:cubicBezTo>
                <a:lnTo>
                  <a:pt x="398" y="22378"/>
                </a:lnTo>
                <a:cubicBezTo>
                  <a:pt x="426" y="22400"/>
                  <a:pt x="432" y="22440"/>
                  <a:pt x="409" y="22463"/>
                </a:cubicBezTo>
                <a:lnTo>
                  <a:pt x="386" y="22485"/>
                </a:lnTo>
                <a:cubicBezTo>
                  <a:pt x="364" y="22514"/>
                  <a:pt x="398" y="22548"/>
                  <a:pt x="369" y="22582"/>
                </a:cubicBezTo>
                <a:cubicBezTo>
                  <a:pt x="358" y="22598"/>
                  <a:pt x="358" y="22656"/>
                  <a:pt x="403" y="22656"/>
                </a:cubicBezTo>
                <a:cubicBezTo>
                  <a:pt x="405" y="22656"/>
                  <a:pt x="407" y="22656"/>
                  <a:pt x="409" y="22656"/>
                </a:cubicBezTo>
                <a:cubicBezTo>
                  <a:pt x="410" y="22655"/>
                  <a:pt x="411" y="22655"/>
                  <a:pt x="413" y="22655"/>
                </a:cubicBezTo>
                <a:cubicBezTo>
                  <a:pt x="423" y="22655"/>
                  <a:pt x="433" y="22673"/>
                  <a:pt x="449" y="22673"/>
                </a:cubicBezTo>
                <a:lnTo>
                  <a:pt x="460" y="22678"/>
                </a:lnTo>
                <a:cubicBezTo>
                  <a:pt x="477" y="22673"/>
                  <a:pt x="488" y="22604"/>
                  <a:pt x="505" y="22599"/>
                </a:cubicBezTo>
                <a:cubicBezTo>
                  <a:pt x="528" y="22593"/>
                  <a:pt x="511" y="22570"/>
                  <a:pt x="483" y="22548"/>
                </a:cubicBezTo>
                <a:lnTo>
                  <a:pt x="454" y="22519"/>
                </a:lnTo>
                <a:cubicBezTo>
                  <a:pt x="449" y="22514"/>
                  <a:pt x="443" y="22480"/>
                  <a:pt x="454" y="22468"/>
                </a:cubicBezTo>
                <a:cubicBezTo>
                  <a:pt x="458" y="22460"/>
                  <a:pt x="463" y="22433"/>
                  <a:pt x="476" y="22433"/>
                </a:cubicBezTo>
                <a:cubicBezTo>
                  <a:pt x="481" y="22433"/>
                  <a:pt x="487" y="22437"/>
                  <a:pt x="494" y="22446"/>
                </a:cubicBezTo>
                <a:lnTo>
                  <a:pt x="505" y="22457"/>
                </a:lnTo>
                <a:cubicBezTo>
                  <a:pt x="522" y="22451"/>
                  <a:pt x="562" y="22429"/>
                  <a:pt x="590" y="22400"/>
                </a:cubicBezTo>
                <a:lnTo>
                  <a:pt x="642" y="22395"/>
                </a:lnTo>
                <a:cubicBezTo>
                  <a:pt x="659" y="22395"/>
                  <a:pt x="676" y="22389"/>
                  <a:pt x="687" y="22383"/>
                </a:cubicBezTo>
                <a:lnTo>
                  <a:pt x="721" y="22355"/>
                </a:lnTo>
                <a:cubicBezTo>
                  <a:pt x="755" y="22366"/>
                  <a:pt x="789" y="22429"/>
                  <a:pt x="800" y="22491"/>
                </a:cubicBezTo>
                <a:lnTo>
                  <a:pt x="812" y="22542"/>
                </a:lnTo>
                <a:cubicBezTo>
                  <a:pt x="817" y="22559"/>
                  <a:pt x="834" y="22576"/>
                  <a:pt x="846" y="22587"/>
                </a:cubicBezTo>
                <a:lnTo>
                  <a:pt x="851" y="22593"/>
                </a:lnTo>
                <a:cubicBezTo>
                  <a:pt x="863" y="22587"/>
                  <a:pt x="874" y="22576"/>
                  <a:pt x="874" y="22565"/>
                </a:cubicBezTo>
                <a:lnTo>
                  <a:pt x="868" y="22553"/>
                </a:lnTo>
                <a:cubicBezTo>
                  <a:pt x="857" y="22531"/>
                  <a:pt x="851" y="22508"/>
                  <a:pt x="874" y="22497"/>
                </a:cubicBezTo>
                <a:cubicBezTo>
                  <a:pt x="876" y="22496"/>
                  <a:pt x="877" y="22496"/>
                  <a:pt x="879" y="22496"/>
                </a:cubicBezTo>
                <a:cubicBezTo>
                  <a:pt x="890" y="22496"/>
                  <a:pt x="903" y="22510"/>
                  <a:pt x="908" y="22525"/>
                </a:cubicBezTo>
                <a:cubicBezTo>
                  <a:pt x="920" y="22536"/>
                  <a:pt x="925" y="22559"/>
                  <a:pt x="937" y="22570"/>
                </a:cubicBezTo>
                <a:cubicBezTo>
                  <a:pt x="988" y="22627"/>
                  <a:pt x="999" y="22684"/>
                  <a:pt x="959" y="22758"/>
                </a:cubicBezTo>
                <a:cubicBezTo>
                  <a:pt x="961" y="22761"/>
                  <a:pt x="964" y="22763"/>
                  <a:pt x="968" y="22763"/>
                </a:cubicBezTo>
                <a:cubicBezTo>
                  <a:pt x="976" y="22763"/>
                  <a:pt x="986" y="22756"/>
                  <a:pt x="993" y="22741"/>
                </a:cubicBezTo>
                <a:lnTo>
                  <a:pt x="1010" y="22718"/>
                </a:lnTo>
                <a:cubicBezTo>
                  <a:pt x="1015" y="22708"/>
                  <a:pt x="1029" y="22689"/>
                  <a:pt x="1036" y="22689"/>
                </a:cubicBezTo>
                <a:cubicBezTo>
                  <a:pt x="1037" y="22689"/>
                  <a:pt x="1038" y="22689"/>
                  <a:pt x="1039" y="22690"/>
                </a:cubicBezTo>
                <a:lnTo>
                  <a:pt x="1078" y="22701"/>
                </a:lnTo>
                <a:cubicBezTo>
                  <a:pt x="1118" y="22724"/>
                  <a:pt x="1158" y="22763"/>
                  <a:pt x="1169" y="22797"/>
                </a:cubicBezTo>
                <a:lnTo>
                  <a:pt x="1198" y="22769"/>
                </a:lnTo>
                <a:cubicBezTo>
                  <a:pt x="1203" y="22769"/>
                  <a:pt x="1192" y="22724"/>
                  <a:pt x="1186" y="22707"/>
                </a:cubicBezTo>
                <a:cubicBezTo>
                  <a:pt x="1164" y="22678"/>
                  <a:pt x="1141" y="22650"/>
                  <a:pt x="1112" y="22627"/>
                </a:cubicBezTo>
                <a:cubicBezTo>
                  <a:pt x="1084" y="22604"/>
                  <a:pt x="1078" y="22599"/>
                  <a:pt x="1101" y="22582"/>
                </a:cubicBezTo>
                <a:cubicBezTo>
                  <a:pt x="1141" y="22548"/>
                  <a:pt x="1181" y="22502"/>
                  <a:pt x="1220" y="22502"/>
                </a:cubicBezTo>
                <a:cubicBezTo>
                  <a:pt x="1271" y="22502"/>
                  <a:pt x="1237" y="22604"/>
                  <a:pt x="1277" y="22639"/>
                </a:cubicBezTo>
                <a:cubicBezTo>
                  <a:pt x="1283" y="22639"/>
                  <a:pt x="1277" y="22650"/>
                  <a:pt x="1277" y="22656"/>
                </a:cubicBezTo>
                <a:cubicBezTo>
                  <a:pt x="1288" y="22701"/>
                  <a:pt x="1295" y="22719"/>
                  <a:pt x="1311" y="22719"/>
                </a:cubicBezTo>
                <a:cubicBezTo>
                  <a:pt x="1319" y="22719"/>
                  <a:pt x="1330" y="22714"/>
                  <a:pt x="1345" y="22707"/>
                </a:cubicBezTo>
                <a:cubicBezTo>
                  <a:pt x="1360" y="22702"/>
                  <a:pt x="1379" y="22688"/>
                  <a:pt x="1394" y="22688"/>
                </a:cubicBezTo>
                <a:cubicBezTo>
                  <a:pt x="1397" y="22688"/>
                  <a:pt x="1399" y="22689"/>
                  <a:pt x="1402" y="22690"/>
                </a:cubicBezTo>
                <a:lnTo>
                  <a:pt x="1459" y="22701"/>
                </a:lnTo>
                <a:cubicBezTo>
                  <a:pt x="1493" y="22650"/>
                  <a:pt x="1481" y="22576"/>
                  <a:pt x="1470" y="22565"/>
                </a:cubicBezTo>
                <a:cubicBezTo>
                  <a:pt x="1459" y="22554"/>
                  <a:pt x="1503" y="22519"/>
                  <a:pt x="1527" y="22519"/>
                </a:cubicBezTo>
                <a:cubicBezTo>
                  <a:pt x="1529" y="22519"/>
                  <a:pt x="1531" y="22519"/>
                  <a:pt x="1532" y="22519"/>
                </a:cubicBezTo>
                <a:cubicBezTo>
                  <a:pt x="1535" y="22520"/>
                  <a:pt x="1539" y="22521"/>
                  <a:pt x="1542" y="22521"/>
                </a:cubicBezTo>
                <a:cubicBezTo>
                  <a:pt x="1564" y="22521"/>
                  <a:pt x="1590" y="22507"/>
                  <a:pt x="1595" y="22502"/>
                </a:cubicBezTo>
                <a:lnTo>
                  <a:pt x="1600" y="22502"/>
                </a:lnTo>
                <a:cubicBezTo>
                  <a:pt x="1595" y="22508"/>
                  <a:pt x="1589" y="22508"/>
                  <a:pt x="1583" y="22514"/>
                </a:cubicBezTo>
                <a:cubicBezTo>
                  <a:pt x="1578" y="22519"/>
                  <a:pt x="1578" y="22536"/>
                  <a:pt x="1578" y="22548"/>
                </a:cubicBezTo>
                <a:lnTo>
                  <a:pt x="1572" y="22553"/>
                </a:lnTo>
                <a:cubicBezTo>
                  <a:pt x="1532" y="22616"/>
                  <a:pt x="1555" y="22678"/>
                  <a:pt x="1589" y="22712"/>
                </a:cubicBezTo>
                <a:cubicBezTo>
                  <a:pt x="1595" y="22720"/>
                  <a:pt x="1600" y="22723"/>
                  <a:pt x="1604" y="22723"/>
                </a:cubicBezTo>
                <a:cubicBezTo>
                  <a:pt x="1620" y="22723"/>
                  <a:pt x="1616" y="22665"/>
                  <a:pt x="1634" y="22656"/>
                </a:cubicBezTo>
                <a:cubicBezTo>
                  <a:pt x="1636" y="22654"/>
                  <a:pt x="1638" y="22653"/>
                  <a:pt x="1640" y="22653"/>
                </a:cubicBezTo>
                <a:cubicBezTo>
                  <a:pt x="1643" y="22653"/>
                  <a:pt x="1646" y="22656"/>
                  <a:pt x="1646" y="22656"/>
                </a:cubicBezTo>
                <a:lnTo>
                  <a:pt x="1720" y="22661"/>
                </a:lnTo>
                <a:cubicBezTo>
                  <a:pt x="1703" y="22599"/>
                  <a:pt x="1629" y="22582"/>
                  <a:pt x="1629" y="22559"/>
                </a:cubicBezTo>
                <a:cubicBezTo>
                  <a:pt x="1623" y="22548"/>
                  <a:pt x="1617" y="22525"/>
                  <a:pt x="1612" y="22514"/>
                </a:cubicBezTo>
                <a:lnTo>
                  <a:pt x="1617" y="22514"/>
                </a:lnTo>
                <a:cubicBezTo>
                  <a:pt x="1617" y="22519"/>
                  <a:pt x="1646" y="22519"/>
                  <a:pt x="1651" y="22519"/>
                </a:cubicBezTo>
                <a:cubicBezTo>
                  <a:pt x="1663" y="22514"/>
                  <a:pt x="1634" y="22434"/>
                  <a:pt x="1651" y="22412"/>
                </a:cubicBezTo>
                <a:cubicBezTo>
                  <a:pt x="1657" y="22404"/>
                  <a:pt x="1669" y="22401"/>
                  <a:pt x="1683" y="22401"/>
                </a:cubicBezTo>
                <a:cubicBezTo>
                  <a:pt x="1710" y="22401"/>
                  <a:pt x="1744" y="22412"/>
                  <a:pt x="1759" y="22423"/>
                </a:cubicBezTo>
                <a:cubicBezTo>
                  <a:pt x="1761" y="22424"/>
                  <a:pt x="1763" y="22425"/>
                  <a:pt x="1765" y="22425"/>
                </a:cubicBezTo>
                <a:cubicBezTo>
                  <a:pt x="1779" y="22425"/>
                  <a:pt x="1788" y="22387"/>
                  <a:pt x="1788" y="22372"/>
                </a:cubicBezTo>
                <a:cubicBezTo>
                  <a:pt x="1788" y="22357"/>
                  <a:pt x="1785" y="22349"/>
                  <a:pt x="1780" y="22349"/>
                </a:cubicBezTo>
                <a:cubicBezTo>
                  <a:pt x="1778" y="22349"/>
                  <a:pt x="1774" y="22351"/>
                  <a:pt x="1771" y="22355"/>
                </a:cubicBezTo>
                <a:lnTo>
                  <a:pt x="1759" y="22360"/>
                </a:lnTo>
                <a:lnTo>
                  <a:pt x="1737" y="22372"/>
                </a:lnTo>
                <a:cubicBezTo>
                  <a:pt x="1731" y="22349"/>
                  <a:pt x="1725" y="22304"/>
                  <a:pt x="1731" y="22264"/>
                </a:cubicBezTo>
                <a:lnTo>
                  <a:pt x="1720" y="22230"/>
                </a:lnTo>
                <a:cubicBezTo>
                  <a:pt x="1720" y="22230"/>
                  <a:pt x="1742" y="22207"/>
                  <a:pt x="1754" y="22207"/>
                </a:cubicBezTo>
                <a:lnTo>
                  <a:pt x="1771" y="22207"/>
                </a:lnTo>
                <a:cubicBezTo>
                  <a:pt x="1771" y="22210"/>
                  <a:pt x="1773" y="22211"/>
                  <a:pt x="1775" y="22211"/>
                </a:cubicBezTo>
                <a:cubicBezTo>
                  <a:pt x="1785" y="22211"/>
                  <a:pt x="1806" y="22176"/>
                  <a:pt x="1816" y="22162"/>
                </a:cubicBezTo>
                <a:cubicBezTo>
                  <a:pt x="1817" y="22160"/>
                  <a:pt x="1818" y="22159"/>
                  <a:pt x="1820" y="22159"/>
                </a:cubicBezTo>
                <a:cubicBezTo>
                  <a:pt x="1833" y="22159"/>
                  <a:pt x="1877" y="22208"/>
                  <a:pt x="1903" y="22208"/>
                </a:cubicBezTo>
                <a:cubicBezTo>
                  <a:pt x="1904" y="22208"/>
                  <a:pt x="1906" y="22208"/>
                  <a:pt x="1907" y="22207"/>
                </a:cubicBezTo>
                <a:cubicBezTo>
                  <a:pt x="1935" y="22207"/>
                  <a:pt x="1952" y="22247"/>
                  <a:pt x="1947" y="22298"/>
                </a:cubicBezTo>
                <a:lnTo>
                  <a:pt x="1941" y="22338"/>
                </a:lnTo>
                <a:cubicBezTo>
                  <a:pt x="1941" y="22349"/>
                  <a:pt x="1924" y="22360"/>
                  <a:pt x="1918" y="22360"/>
                </a:cubicBezTo>
                <a:lnTo>
                  <a:pt x="1907" y="22360"/>
                </a:lnTo>
                <a:cubicBezTo>
                  <a:pt x="1901" y="22349"/>
                  <a:pt x="1873" y="22241"/>
                  <a:pt x="1839" y="22241"/>
                </a:cubicBezTo>
                <a:cubicBezTo>
                  <a:pt x="1810" y="22241"/>
                  <a:pt x="1822" y="22292"/>
                  <a:pt x="1833" y="22309"/>
                </a:cubicBezTo>
                <a:cubicBezTo>
                  <a:pt x="1850" y="22326"/>
                  <a:pt x="1873" y="22378"/>
                  <a:pt x="1890" y="22429"/>
                </a:cubicBezTo>
                <a:lnTo>
                  <a:pt x="1952" y="22429"/>
                </a:lnTo>
                <a:cubicBezTo>
                  <a:pt x="1977" y="22429"/>
                  <a:pt x="2029" y="22417"/>
                  <a:pt x="2062" y="22417"/>
                </a:cubicBezTo>
                <a:cubicBezTo>
                  <a:pt x="2074" y="22417"/>
                  <a:pt x="2084" y="22418"/>
                  <a:pt x="2088" y="22423"/>
                </a:cubicBezTo>
                <a:cubicBezTo>
                  <a:pt x="2111" y="22434"/>
                  <a:pt x="2100" y="22463"/>
                  <a:pt x="2071" y="22480"/>
                </a:cubicBezTo>
                <a:lnTo>
                  <a:pt x="2049" y="22497"/>
                </a:lnTo>
                <a:lnTo>
                  <a:pt x="2037" y="22502"/>
                </a:lnTo>
                <a:cubicBezTo>
                  <a:pt x="2026" y="22514"/>
                  <a:pt x="2032" y="22525"/>
                  <a:pt x="2049" y="22525"/>
                </a:cubicBezTo>
                <a:lnTo>
                  <a:pt x="2071" y="22627"/>
                </a:lnTo>
                <a:cubicBezTo>
                  <a:pt x="2128" y="22604"/>
                  <a:pt x="2213" y="22576"/>
                  <a:pt x="2253" y="22565"/>
                </a:cubicBezTo>
                <a:lnTo>
                  <a:pt x="2293" y="22559"/>
                </a:lnTo>
                <a:lnTo>
                  <a:pt x="2298" y="22559"/>
                </a:lnTo>
                <a:cubicBezTo>
                  <a:pt x="2304" y="22548"/>
                  <a:pt x="2281" y="22519"/>
                  <a:pt x="2264" y="22514"/>
                </a:cubicBezTo>
                <a:cubicBezTo>
                  <a:pt x="2253" y="22502"/>
                  <a:pt x="2276" y="22491"/>
                  <a:pt x="2315" y="22485"/>
                </a:cubicBezTo>
                <a:lnTo>
                  <a:pt x="2321" y="22497"/>
                </a:lnTo>
                <a:cubicBezTo>
                  <a:pt x="2355" y="22576"/>
                  <a:pt x="2423" y="22542"/>
                  <a:pt x="2468" y="22582"/>
                </a:cubicBezTo>
                <a:cubicBezTo>
                  <a:pt x="2475" y="22589"/>
                  <a:pt x="2481" y="22592"/>
                  <a:pt x="2487" y="22592"/>
                </a:cubicBezTo>
                <a:cubicBezTo>
                  <a:pt x="2503" y="22592"/>
                  <a:pt x="2512" y="22565"/>
                  <a:pt x="2525" y="22548"/>
                </a:cubicBezTo>
                <a:cubicBezTo>
                  <a:pt x="2542" y="22525"/>
                  <a:pt x="2531" y="22497"/>
                  <a:pt x="2514" y="22485"/>
                </a:cubicBezTo>
                <a:lnTo>
                  <a:pt x="2468" y="22463"/>
                </a:lnTo>
                <a:cubicBezTo>
                  <a:pt x="2440" y="22417"/>
                  <a:pt x="2446" y="22372"/>
                  <a:pt x="2486" y="22366"/>
                </a:cubicBezTo>
                <a:lnTo>
                  <a:pt x="2525" y="22366"/>
                </a:lnTo>
                <a:cubicBezTo>
                  <a:pt x="2551" y="22366"/>
                  <a:pt x="2574" y="22330"/>
                  <a:pt x="2598" y="22330"/>
                </a:cubicBezTo>
                <a:cubicBezTo>
                  <a:pt x="2606" y="22330"/>
                  <a:pt x="2613" y="22334"/>
                  <a:pt x="2622" y="22343"/>
                </a:cubicBezTo>
                <a:cubicBezTo>
                  <a:pt x="2627" y="22351"/>
                  <a:pt x="2633" y="22354"/>
                  <a:pt x="2639" y="22354"/>
                </a:cubicBezTo>
                <a:cubicBezTo>
                  <a:pt x="2655" y="22354"/>
                  <a:pt x="2671" y="22332"/>
                  <a:pt x="2686" y="22332"/>
                </a:cubicBezTo>
                <a:cubicBezTo>
                  <a:pt x="2694" y="22332"/>
                  <a:pt x="2701" y="22338"/>
                  <a:pt x="2707" y="22355"/>
                </a:cubicBezTo>
                <a:cubicBezTo>
                  <a:pt x="2707" y="22355"/>
                  <a:pt x="2729" y="22349"/>
                  <a:pt x="2735" y="22343"/>
                </a:cubicBezTo>
                <a:lnTo>
                  <a:pt x="2747" y="22321"/>
                </a:lnTo>
                <a:cubicBezTo>
                  <a:pt x="2751" y="22310"/>
                  <a:pt x="2755" y="22306"/>
                  <a:pt x="2759" y="22306"/>
                </a:cubicBezTo>
                <a:cubicBezTo>
                  <a:pt x="2769" y="22306"/>
                  <a:pt x="2775" y="22338"/>
                  <a:pt x="2775" y="22355"/>
                </a:cubicBezTo>
                <a:cubicBezTo>
                  <a:pt x="2775" y="22378"/>
                  <a:pt x="2764" y="22417"/>
                  <a:pt x="2752" y="22446"/>
                </a:cubicBezTo>
                <a:lnTo>
                  <a:pt x="2729" y="22457"/>
                </a:lnTo>
                <a:cubicBezTo>
                  <a:pt x="2727" y="22460"/>
                  <a:pt x="2724" y="22461"/>
                  <a:pt x="2720" y="22461"/>
                </a:cubicBezTo>
                <a:cubicBezTo>
                  <a:pt x="2708" y="22461"/>
                  <a:pt x="2691" y="22449"/>
                  <a:pt x="2678" y="22440"/>
                </a:cubicBezTo>
                <a:lnTo>
                  <a:pt x="2616" y="22400"/>
                </a:lnTo>
                <a:cubicBezTo>
                  <a:pt x="2599" y="22412"/>
                  <a:pt x="2576" y="22417"/>
                  <a:pt x="2565" y="22434"/>
                </a:cubicBezTo>
                <a:cubicBezTo>
                  <a:pt x="2559" y="22446"/>
                  <a:pt x="2576" y="22474"/>
                  <a:pt x="2582" y="22497"/>
                </a:cubicBezTo>
                <a:cubicBezTo>
                  <a:pt x="2586" y="22518"/>
                  <a:pt x="2590" y="22526"/>
                  <a:pt x="2594" y="22526"/>
                </a:cubicBezTo>
                <a:cubicBezTo>
                  <a:pt x="2601" y="22526"/>
                  <a:pt x="2609" y="22500"/>
                  <a:pt x="2616" y="22497"/>
                </a:cubicBezTo>
                <a:cubicBezTo>
                  <a:pt x="2623" y="22493"/>
                  <a:pt x="2629" y="22491"/>
                  <a:pt x="2635" y="22491"/>
                </a:cubicBezTo>
                <a:cubicBezTo>
                  <a:pt x="2664" y="22491"/>
                  <a:pt x="2685" y="22531"/>
                  <a:pt x="2718" y="22531"/>
                </a:cubicBezTo>
                <a:lnTo>
                  <a:pt x="2724" y="22531"/>
                </a:lnTo>
                <a:cubicBezTo>
                  <a:pt x="2730" y="22549"/>
                  <a:pt x="2736" y="22557"/>
                  <a:pt x="2742" y="22557"/>
                </a:cubicBezTo>
                <a:cubicBezTo>
                  <a:pt x="2747" y="22557"/>
                  <a:pt x="2752" y="22550"/>
                  <a:pt x="2758" y="22536"/>
                </a:cubicBezTo>
                <a:lnTo>
                  <a:pt x="2769" y="22531"/>
                </a:lnTo>
                <a:lnTo>
                  <a:pt x="2832" y="22497"/>
                </a:lnTo>
                <a:cubicBezTo>
                  <a:pt x="2836" y="22437"/>
                  <a:pt x="2848" y="22400"/>
                  <a:pt x="2865" y="22400"/>
                </a:cubicBezTo>
                <a:cubicBezTo>
                  <a:pt x="2869" y="22400"/>
                  <a:pt x="2873" y="22402"/>
                  <a:pt x="2877" y="22406"/>
                </a:cubicBezTo>
                <a:lnTo>
                  <a:pt x="2877" y="22423"/>
                </a:lnTo>
                <a:lnTo>
                  <a:pt x="2866" y="22457"/>
                </a:lnTo>
                <a:cubicBezTo>
                  <a:pt x="2850" y="22487"/>
                  <a:pt x="2858" y="22509"/>
                  <a:pt x="2888" y="22509"/>
                </a:cubicBezTo>
                <a:cubicBezTo>
                  <a:pt x="2892" y="22509"/>
                  <a:pt x="2896" y="22509"/>
                  <a:pt x="2900" y="22508"/>
                </a:cubicBezTo>
                <a:lnTo>
                  <a:pt x="2928" y="22480"/>
                </a:lnTo>
                <a:cubicBezTo>
                  <a:pt x="2937" y="22470"/>
                  <a:pt x="2954" y="22466"/>
                  <a:pt x="2967" y="22466"/>
                </a:cubicBezTo>
                <a:cubicBezTo>
                  <a:pt x="2979" y="22466"/>
                  <a:pt x="2988" y="22469"/>
                  <a:pt x="2990" y="22474"/>
                </a:cubicBezTo>
                <a:cubicBezTo>
                  <a:pt x="3013" y="22508"/>
                  <a:pt x="2996" y="22525"/>
                  <a:pt x="2968" y="22531"/>
                </a:cubicBezTo>
                <a:lnTo>
                  <a:pt x="2962" y="22531"/>
                </a:lnTo>
                <a:cubicBezTo>
                  <a:pt x="2956" y="22559"/>
                  <a:pt x="2945" y="22599"/>
                  <a:pt x="2934" y="22616"/>
                </a:cubicBezTo>
                <a:lnTo>
                  <a:pt x="2928" y="22621"/>
                </a:lnTo>
                <a:cubicBezTo>
                  <a:pt x="2894" y="22633"/>
                  <a:pt x="2894" y="22661"/>
                  <a:pt x="2911" y="22673"/>
                </a:cubicBezTo>
                <a:lnTo>
                  <a:pt x="2922" y="22690"/>
                </a:lnTo>
                <a:cubicBezTo>
                  <a:pt x="2951" y="22684"/>
                  <a:pt x="2973" y="22621"/>
                  <a:pt x="2979" y="22599"/>
                </a:cubicBezTo>
                <a:cubicBezTo>
                  <a:pt x="2979" y="22576"/>
                  <a:pt x="3025" y="22531"/>
                  <a:pt x="3076" y="22497"/>
                </a:cubicBezTo>
                <a:lnTo>
                  <a:pt x="3121" y="22451"/>
                </a:lnTo>
                <a:cubicBezTo>
                  <a:pt x="3130" y="22442"/>
                  <a:pt x="3147" y="22433"/>
                  <a:pt x="3156" y="22433"/>
                </a:cubicBezTo>
                <a:cubicBezTo>
                  <a:pt x="3158" y="22433"/>
                  <a:pt x="3160" y="22433"/>
                  <a:pt x="3161" y="22434"/>
                </a:cubicBezTo>
                <a:lnTo>
                  <a:pt x="3172" y="22446"/>
                </a:lnTo>
                <a:cubicBezTo>
                  <a:pt x="3173" y="22451"/>
                  <a:pt x="3177" y="22453"/>
                  <a:pt x="3182" y="22453"/>
                </a:cubicBezTo>
                <a:cubicBezTo>
                  <a:pt x="3202" y="22453"/>
                  <a:pt x="3247" y="22422"/>
                  <a:pt x="3276" y="22422"/>
                </a:cubicBezTo>
                <a:cubicBezTo>
                  <a:pt x="3279" y="22422"/>
                  <a:pt x="3283" y="22422"/>
                  <a:pt x="3286" y="22423"/>
                </a:cubicBezTo>
                <a:cubicBezTo>
                  <a:pt x="3314" y="22429"/>
                  <a:pt x="3348" y="22485"/>
                  <a:pt x="3354" y="22497"/>
                </a:cubicBezTo>
                <a:cubicBezTo>
                  <a:pt x="3354" y="22514"/>
                  <a:pt x="3359" y="22519"/>
                  <a:pt x="3359" y="22519"/>
                </a:cubicBezTo>
                <a:cubicBezTo>
                  <a:pt x="3365" y="22519"/>
                  <a:pt x="3371" y="22474"/>
                  <a:pt x="3371" y="22463"/>
                </a:cubicBezTo>
                <a:cubicBezTo>
                  <a:pt x="3372" y="22457"/>
                  <a:pt x="3376" y="22455"/>
                  <a:pt x="3381" y="22455"/>
                </a:cubicBezTo>
                <a:cubicBezTo>
                  <a:pt x="3391" y="22455"/>
                  <a:pt x="3406" y="22466"/>
                  <a:pt x="3422" y="22485"/>
                </a:cubicBezTo>
                <a:lnTo>
                  <a:pt x="3450" y="22491"/>
                </a:lnTo>
                <a:lnTo>
                  <a:pt x="3467" y="22497"/>
                </a:lnTo>
                <a:cubicBezTo>
                  <a:pt x="3479" y="22489"/>
                  <a:pt x="3488" y="22485"/>
                  <a:pt x="3492" y="22485"/>
                </a:cubicBezTo>
                <a:cubicBezTo>
                  <a:pt x="3501" y="22485"/>
                  <a:pt x="3497" y="22497"/>
                  <a:pt x="3478" y="22519"/>
                </a:cubicBezTo>
                <a:lnTo>
                  <a:pt x="3473" y="22548"/>
                </a:lnTo>
                <a:lnTo>
                  <a:pt x="3461" y="22582"/>
                </a:lnTo>
                <a:cubicBezTo>
                  <a:pt x="3467" y="22621"/>
                  <a:pt x="3439" y="22650"/>
                  <a:pt x="3399" y="22650"/>
                </a:cubicBezTo>
                <a:lnTo>
                  <a:pt x="3410" y="22587"/>
                </a:lnTo>
                <a:lnTo>
                  <a:pt x="3410" y="22582"/>
                </a:lnTo>
                <a:cubicBezTo>
                  <a:pt x="3410" y="22576"/>
                  <a:pt x="3405" y="22565"/>
                  <a:pt x="3393" y="22553"/>
                </a:cubicBezTo>
                <a:lnTo>
                  <a:pt x="3393" y="22559"/>
                </a:lnTo>
                <a:cubicBezTo>
                  <a:pt x="3371" y="22576"/>
                  <a:pt x="3354" y="22599"/>
                  <a:pt x="3337" y="22616"/>
                </a:cubicBezTo>
                <a:lnTo>
                  <a:pt x="3331" y="22621"/>
                </a:lnTo>
                <a:cubicBezTo>
                  <a:pt x="3308" y="22621"/>
                  <a:pt x="3297" y="22559"/>
                  <a:pt x="3297" y="22536"/>
                </a:cubicBezTo>
                <a:cubicBezTo>
                  <a:pt x="3297" y="22513"/>
                  <a:pt x="3269" y="22501"/>
                  <a:pt x="3254" y="22501"/>
                </a:cubicBezTo>
                <a:cubicBezTo>
                  <a:pt x="3250" y="22501"/>
                  <a:pt x="3248" y="22501"/>
                  <a:pt x="3246" y="22502"/>
                </a:cubicBezTo>
                <a:cubicBezTo>
                  <a:pt x="3234" y="22502"/>
                  <a:pt x="3240" y="22525"/>
                  <a:pt x="3246" y="22525"/>
                </a:cubicBezTo>
                <a:cubicBezTo>
                  <a:pt x="3251" y="22525"/>
                  <a:pt x="3268" y="22570"/>
                  <a:pt x="3280" y="22627"/>
                </a:cubicBezTo>
                <a:lnTo>
                  <a:pt x="3291" y="22678"/>
                </a:lnTo>
                <a:lnTo>
                  <a:pt x="3291" y="22690"/>
                </a:lnTo>
                <a:cubicBezTo>
                  <a:pt x="3284" y="22693"/>
                  <a:pt x="3272" y="22695"/>
                  <a:pt x="3259" y="22695"/>
                </a:cubicBezTo>
                <a:cubicBezTo>
                  <a:pt x="3231" y="22695"/>
                  <a:pt x="3195" y="22688"/>
                  <a:pt x="3161" y="22673"/>
                </a:cubicBezTo>
                <a:lnTo>
                  <a:pt x="3127" y="22610"/>
                </a:lnTo>
                <a:cubicBezTo>
                  <a:pt x="3120" y="22597"/>
                  <a:pt x="3110" y="22588"/>
                  <a:pt x="3100" y="22588"/>
                </a:cubicBezTo>
                <a:cubicBezTo>
                  <a:pt x="3093" y="22588"/>
                  <a:pt x="3086" y="22593"/>
                  <a:pt x="3081" y="22604"/>
                </a:cubicBezTo>
                <a:cubicBezTo>
                  <a:pt x="3076" y="22616"/>
                  <a:pt x="3081" y="22644"/>
                  <a:pt x="3093" y="22656"/>
                </a:cubicBezTo>
                <a:lnTo>
                  <a:pt x="3098" y="22673"/>
                </a:lnTo>
                <a:cubicBezTo>
                  <a:pt x="3115" y="22695"/>
                  <a:pt x="3098" y="22741"/>
                  <a:pt x="3087" y="22752"/>
                </a:cubicBezTo>
                <a:cubicBezTo>
                  <a:pt x="3076" y="22763"/>
                  <a:pt x="3149" y="22797"/>
                  <a:pt x="3178" y="22809"/>
                </a:cubicBezTo>
                <a:cubicBezTo>
                  <a:pt x="3184" y="22810"/>
                  <a:pt x="3189" y="22810"/>
                  <a:pt x="3193" y="22810"/>
                </a:cubicBezTo>
                <a:cubicBezTo>
                  <a:pt x="3215" y="22810"/>
                  <a:pt x="3221" y="22799"/>
                  <a:pt x="3212" y="22780"/>
                </a:cubicBezTo>
                <a:lnTo>
                  <a:pt x="3206" y="22780"/>
                </a:lnTo>
                <a:lnTo>
                  <a:pt x="3178" y="22786"/>
                </a:lnTo>
                <a:cubicBezTo>
                  <a:pt x="3178" y="22758"/>
                  <a:pt x="3189" y="22729"/>
                  <a:pt x="3206" y="22712"/>
                </a:cubicBezTo>
                <a:lnTo>
                  <a:pt x="3223" y="22735"/>
                </a:lnTo>
                <a:cubicBezTo>
                  <a:pt x="3257" y="22769"/>
                  <a:pt x="3291" y="22803"/>
                  <a:pt x="3325" y="22837"/>
                </a:cubicBezTo>
                <a:cubicBezTo>
                  <a:pt x="3335" y="22844"/>
                  <a:pt x="3343" y="22848"/>
                  <a:pt x="3350" y="22848"/>
                </a:cubicBezTo>
                <a:cubicBezTo>
                  <a:pt x="3360" y="22848"/>
                  <a:pt x="3367" y="22840"/>
                  <a:pt x="3371" y="22820"/>
                </a:cubicBezTo>
                <a:cubicBezTo>
                  <a:pt x="3371" y="22780"/>
                  <a:pt x="3393" y="22792"/>
                  <a:pt x="3410" y="22775"/>
                </a:cubicBezTo>
                <a:cubicBezTo>
                  <a:pt x="3416" y="22769"/>
                  <a:pt x="3416" y="22741"/>
                  <a:pt x="3410" y="22724"/>
                </a:cubicBezTo>
                <a:lnTo>
                  <a:pt x="3410" y="22712"/>
                </a:lnTo>
                <a:cubicBezTo>
                  <a:pt x="3399" y="22701"/>
                  <a:pt x="3444" y="22690"/>
                  <a:pt x="3461" y="22690"/>
                </a:cubicBezTo>
                <a:cubicBezTo>
                  <a:pt x="3473" y="22690"/>
                  <a:pt x="3501" y="22763"/>
                  <a:pt x="3478" y="22780"/>
                </a:cubicBezTo>
                <a:cubicBezTo>
                  <a:pt x="3461" y="22792"/>
                  <a:pt x="3501" y="22826"/>
                  <a:pt x="3524" y="22831"/>
                </a:cubicBezTo>
                <a:cubicBezTo>
                  <a:pt x="3526" y="22833"/>
                  <a:pt x="3527" y="22833"/>
                  <a:pt x="3529" y="22833"/>
                </a:cubicBezTo>
                <a:cubicBezTo>
                  <a:pt x="3543" y="22833"/>
                  <a:pt x="3552" y="22796"/>
                  <a:pt x="3547" y="22780"/>
                </a:cubicBezTo>
                <a:cubicBezTo>
                  <a:pt x="3547" y="22763"/>
                  <a:pt x="3547" y="22712"/>
                  <a:pt x="3552" y="22667"/>
                </a:cubicBezTo>
                <a:lnTo>
                  <a:pt x="3518" y="22633"/>
                </a:lnTo>
                <a:cubicBezTo>
                  <a:pt x="3518" y="22633"/>
                  <a:pt x="3529" y="22599"/>
                  <a:pt x="3535" y="22582"/>
                </a:cubicBezTo>
                <a:lnTo>
                  <a:pt x="3552" y="22565"/>
                </a:lnTo>
                <a:cubicBezTo>
                  <a:pt x="3575" y="22553"/>
                  <a:pt x="3586" y="22536"/>
                  <a:pt x="3575" y="22531"/>
                </a:cubicBezTo>
                <a:lnTo>
                  <a:pt x="3569" y="22525"/>
                </a:lnTo>
                <a:lnTo>
                  <a:pt x="3558" y="22519"/>
                </a:lnTo>
                <a:cubicBezTo>
                  <a:pt x="3547" y="22514"/>
                  <a:pt x="3603" y="22468"/>
                  <a:pt x="3609" y="22446"/>
                </a:cubicBezTo>
                <a:cubicBezTo>
                  <a:pt x="3620" y="22423"/>
                  <a:pt x="3637" y="22383"/>
                  <a:pt x="3643" y="22372"/>
                </a:cubicBezTo>
                <a:cubicBezTo>
                  <a:pt x="3644" y="22372"/>
                  <a:pt x="3644" y="22371"/>
                  <a:pt x="3645" y="22371"/>
                </a:cubicBezTo>
                <a:cubicBezTo>
                  <a:pt x="3655" y="22371"/>
                  <a:pt x="3666" y="22418"/>
                  <a:pt x="3671" y="22429"/>
                </a:cubicBezTo>
                <a:cubicBezTo>
                  <a:pt x="3671" y="22439"/>
                  <a:pt x="3711" y="22470"/>
                  <a:pt x="3732" y="22470"/>
                </a:cubicBezTo>
                <a:cubicBezTo>
                  <a:pt x="3735" y="22470"/>
                  <a:pt x="3737" y="22470"/>
                  <a:pt x="3739" y="22468"/>
                </a:cubicBezTo>
                <a:cubicBezTo>
                  <a:pt x="3756" y="22463"/>
                  <a:pt x="3808" y="22446"/>
                  <a:pt x="3853" y="22440"/>
                </a:cubicBezTo>
                <a:lnTo>
                  <a:pt x="3893" y="22429"/>
                </a:lnTo>
                <a:cubicBezTo>
                  <a:pt x="3904" y="22423"/>
                  <a:pt x="3904" y="22395"/>
                  <a:pt x="3915" y="22383"/>
                </a:cubicBezTo>
                <a:cubicBezTo>
                  <a:pt x="3922" y="22376"/>
                  <a:pt x="3932" y="22371"/>
                  <a:pt x="3940" y="22371"/>
                </a:cubicBezTo>
                <a:cubicBezTo>
                  <a:pt x="3946" y="22371"/>
                  <a:pt x="3951" y="22373"/>
                  <a:pt x="3955" y="22378"/>
                </a:cubicBezTo>
                <a:cubicBezTo>
                  <a:pt x="3978" y="22389"/>
                  <a:pt x="3989" y="22417"/>
                  <a:pt x="4012" y="22429"/>
                </a:cubicBezTo>
                <a:lnTo>
                  <a:pt x="4046" y="22446"/>
                </a:lnTo>
                <a:cubicBezTo>
                  <a:pt x="4057" y="22406"/>
                  <a:pt x="4069" y="22378"/>
                  <a:pt x="4080" y="22378"/>
                </a:cubicBezTo>
                <a:lnTo>
                  <a:pt x="4086" y="22378"/>
                </a:lnTo>
                <a:cubicBezTo>
                  <a:pt x="4106" y="22395"/>
                  <a:pt x="4127" y="22404"/>
                  <a:pt x="4148" y="22404"/>
                </a:cubicBezTo>
                <a:cubicBezTo>
                  <a:pt x="4167" y="22404"/>
                  <a:pt x="4186" y="22397"/>
                  <a:pt x="4205" y="22383"/>
                </a:cubicBezTo>
                <a:lnTo>
                  <a:pt x="4227" y="22366"/>
                </a:lnTo>
                <a:cubicBezTo>
                  <a:pt x="4233" y="22383"/>
                  <a:pt x="4256" y="22434"/>
                  <a:pt x="4273" y="22440"/>
                </a:cubicBezTo>
                <a:cubicBezTo>
                  <a:pt x="4274" y="22441"/>
                  <a:pt x="4275" y="22441"/>
                  <a:pt x="4277" y="22441"/>
                </a:cubicBezTo>
                <a:cubicBezTo>
                  <a:pt x="4294" y="22441"/>
                  <a:pt x="4343" y="22408"/>
                  <a:pt x="4373" y="22408"/>
                </a:cubicBezTo>
                <a:cubicBezTo>
                  <a:pt x="4378" y="22408"/>
                  <a:pt x="4382" y="22409"/>
                  <a:pt x="4386" y="22412"/>
                </a:cubicBezTo>
                <a:cubicBezTo>
                  <a:pt x="4394" y="22418"/>
                  <a:pt x="4398" y="22420"/>
                  <a:pt x="4399" y="22420"/>
                </a:cubicBezTo>
                <a:cubicBezTo>
                  <a:pt x="4403" y="22420"/>
                  <a:pt x="4389" y="22403"/>
                  <a:pt x="4381" y="22395"/>
                </a:cubicBezTo>
                <a:cubicBezTo>
                  <a:pt x="4364" y="22378"/>
                  <a:pt x="4381" y="22366"/>
                  <a:pt x="4415" y="22360"/>
                </a:cubicBezTo>
                <a:lnTo>
                  <a:pt x="4437" y="22366"/>
                </a:lnTo>
                <a:cubicBezTo>
                  <a:pt x="4460" y="22372"/>
                  <a:pt x="4477" y="22395"/>
                  <a:pt x="4500" y="22395"/>
                </a:cubicBezTo>
                <a:cubicBezTo>
                  <a:pt x="4502" y="22395"/>
                  <a:pt x="4505" y="22396"/>
                  <a:pt x="4508" y="22396"/>
                </a:cubicBezTo>
                <a:cubicBezTo>
                  <a:pt x="4526" y="22396"/>
                  <a:pt x="4551" y="22382"/>
                  <a:pt x="4551" y="22378"/>
                </a:cubicBezTo>
                <a:cubicBezTo>
                  <a:pt x="4551" y="22339"/>
                  <a:pt x="4562" y="22331"/>
                  <a:pt x="4575" y="22331"/>
                </a:cubicBezTo>
                <a:cubicBezTo>
                  <a:pt x="4584" y="22331"/>
                  <a:pt x="4594" y="22334"/>
                  <a:pt x="4602" y="22334"/>
                </a:cubicBezTo>
                <a:cubicBezTo>
                  <a:pt x="4606" y="22334"/>
                  <a:pt x="4610" y="22334"/>
                  <a:pt x="4613" y="22332"/>
                </a:cubicBezTo>
                <a:lnTo>
                  <a:pt x="4659" y="22315"/>
                </a:lnTo>
                <a:cubicBezTo>
                  <a:pt x="4661" y="22333"/>
                  <a:pt x="4667" y="22339"/>
                  <a:pt x="4675" y="22339"/>
                </a:cubicBezTo>
                <a:cubicBezTo>
                  <a:pt x="4687" y="22339"/>
                  <a:pt x="4703" y="22323"/>
                  <a:pt x="4710" y="22309"/>
                </a:cubicBezTo>
                <a:cubicBezTo>
                  <a:pt x="4716" y="22301"/>
                  <a:pt x="4724" y="22298"/>
                  <a:pt x="4733" y="22298"/>
                </a:cubicBezTo>
                <a:cubicBezTo>
                  <a:pt x="4751" y="22298"/>
                  <a:pt x="4773" y="22310"/>
                  <a:pt x="4795" y="22332"/>
                </a:cubicBezTo>
                <a:lnTo>
                  <a:pt x="4846" y="22338"/>
                </a:lnTo>
                <a:lnTo>
                  <a:pt x="4886" y="22343"/>
                </a:lnTo>
                <a:cubicBezTo>
                  <a:pt x="4897" y="22346"/>
                  <a:pt x="4908" y="22348"/>
                  <a:pt x="4917" y="22348"/>
                </a:cubicBezTo>
                <a:cubicBezTo>
                  <a:pt x="4945" y="22348"/>
                  <a:pt x="4964" y="22335"/>
                  <a:pt x="4959" y="22309"/>
                </a:cubicBezTo>
                <a:lnTo>
                  <a:pt x="4993" y="22304"/>
                </a:lnTo>
                <a:cubicBezTo>
                  <a:pt x="5005" y="22298"/>
                  <a:pt x="5016" y="22275"/>
                  <a:pt x="5033" y="22275"/>
                </a:cubicBezTo>
                <a:lnTo>
                  <a:pt x="5044" y="22270"/>
                </a:lnTo>
                <a:cubicBezTo>
                  <a:pt x="5045" y="22270"/>
                  <a:pt x="5046" y="22271"/>
                  <a:pt x="5047" y="22271"/>
                </a:cubicBezTo>
                <a:cubicBezTo>
                  <a:pt x="5060" y="22271"/>
                  <a:pt x="5095" y="22196"/>
                  <a:pt x="5126" y="22196"/>
                </a:cubicBezTo>
                <a:cubicBezTo>
                  <a:pt x="5127" y="22196"/>
                  <a:pt x="5128" y="22196"/>
                  <a:pt x="5130" y="22196"/>
                </a:cubicBezTo>
                <a:cubicBezTo>
                  <a:pt x="5158" y="22202"/>
                  <a:pt x="5192" y="22224"/>
                  <a:pt x="5209" y="22247"/>
                </a:cubicBezTo>
                <a:lnTo>
                  <a:pt x="5209" y="22264"/>
                </a:lnTo>
                <a:lnTo>
                  <a:pt x="5209" y="22298"/>
                </a:lnTo>
                <a:cubicBezTo>
                  <a:pt x="5205" y="22315"/>
                  <a:pt x="5207" y="22321"/>
                  <a:pt x="5211" y="22321"/>
                </a:cubicBezTo>
                <a:cubicBezTo>
                  <a:pt x="5220" y="22321"/>
                  <a:pt x="5236" y="22303"/>
                  <a:pt x="5243" y="22292"/>
                </a:cubicBezTo>
                <a:cubicBezTo>
                  <a:pt x="5254" y="22275"/>
                  <a:pt x="5311" y="22213"/>
                  <a:pt x="5317" y="22190"/>
                </a:cubicBezTo>
                <a:cubicBezTo>
                  <a:pt x="5319" y="22181"/>
                  <a:pt x="5320" y="22176"/>
                  <a:pt x="5321" y="22176"/>
                </a:cubicBezTo>
                <a:lnTo>
                  <a:pt x="5321" y="22176"/>
                </a:lnTo>
                <a:cubicBezTo>
                  <a:pt x="5322" y="22176"/>
                  <a:pt x="5321" y="22194"/>
                  <a:pt x="5317" y="22224"/>
                </a:cubicBezTo>
                <a:lnTo>
                  <a:pt x="5362" y="22236"/>
                </a:lnTo>
                <a:lnTo>
                  <a:pt x="5408" y="22253"/>
                </a:lnTo>
                <a:cubicBezTo>
                  <a:pt x="5424" y="22223"/>
                  <a:pt x="5450" y="22206"/>
                  <a:pt x="5474" y="22206"/>
                </a:cubicBezTo>
                <a:cubicBezTo>
                  <a:pt x="5483" y="22206"/>
                  <a:pt x="5491" y="22209"/>
                  <a:pt x="5498" y="22213"/>
                </a:cubicBezTo>
                <a:lnTo>
                  <a:pt x="5515" y="22241"/>
                </a:lnTo>
                <a:cubicBezTo>
                  <a:pt x="5538" y="22264"/>
                  <a:pt x="5549" y="22304"/>
                  <a:pt x="5572" y="22326"/>
                </a:cubicBezTo>
                <a:lnTo>
                  <a:pt x="5578" y="22338"/>
                </a:lnTo>
                <a:cubicBezTo>
                  <a:pt x="5589" y="22332"/>
                  <a:pt x="5595" y="22304"/>
                  <a:pt x="5595" y="22292"/>
                </a:cubicBezTo>
                <a:cubicBezTo>
                  <a:pt x="5589" y="22281"/>
                  <a:pt x="5651" y="22247"/>
                  <a:pt x="5680" y="22230"/>
                </a:cubicBezTo>
                <a:cubicBezTo>
                  <a:pt x="5685" y="22227"/>
                  <a:pt x="5692" y="22226"/>
                  <a:pt x="5698" y="22226"/>
                </a:cubicBezTo>
                <a:cubicBezTo>
                  <a:pt x="5720" y="22226"/>
                  <a:pt x="5744" y="22237"/>
                  <a:pt x="5748" y="22241"/>
                </a:cubicBezTo>
                <a:cubicBezTo>
                  <a:pt x="5755" y="22248"/>
                  <a:pt x="5765" y="22251"/>
                  <a:pt x="5778" y="22251"/>
                </a:cubicBezTo>
                <a:cubicBezTo>
                  <a:pt x="5788" y="22251"/>
                  <a:pt x="5799" y="22249"/>
                  <a:pt x="5810" y="22247"/>
                </a:cubicBezTo>
                <a:lnTo>
                  <a:pt x="5827" y="22236"/>
                </a:lnTo>
                <a:cubicBezTo>
                  <a:pt x="5844" y="22224"/>
                  <a:pt x="5873" y="22207"/>
                  <a:pt x="5873" y="22196"/>
                </a:cubicBezTo>
                <a:lnTo>
                  <a:pt x="5867" y="22117"/>
                </a:lnTo>
                <a:cubicBezTo>
                  <a:pt x="5918" y="22065"/>
                  <a:pt x="5941" y="22014"/>
                  <a:pt x="5941" y="22014"/>
                </a:cubicBezTo>
                <a:lnTo>
                  <a:pt x="5941" y="22014"/>
                </a:lnTo>
                <a:cubicBezTo>
                  <a:pt x="5941" y="22014"/>
                  <a:pt x="5878" y="22071"/>
                  <a:pt x="5856" y="22094"/>
                </a:cubicBezTo>
                <a:cubicBezTo>
                  <a:pt x="5848" y="22102"/>
                  <a:pt x="5841" y="22105"/>
                  <a:pt x="5835" y="22105"/>
                </a:cubicBezTo>
                <a:cubicBezTo>
                  <a:pt x="5823" y="22105"/>
                  <a:pt x="5814" y="22092"/>
                  <a:pt x="5810" y="22065"/>
                </a:cubicBezTo>
                <a:lnTo>
                  <a:pt x="5765" y="22077"/>
                </a:lnTo>
                <a:lnTo>
                  <a:pt x="5725" y="22088"/>
                </a:lnTo>
                <a:cubicBezTo>
                  <a:pt x="5731" y="22048"/>
                  <a:pt x="5748" y="21980"/>
                  <a:pt x="5759" y="21963"/>
                </a:cubicBezTo>
                <a:cubicBezTo>
                  <a:pt x="5760" y="21962"/>
                  <a:pt x="5761" y="21962"/>
                  <a:pt x="5762" y="21962"/>
                </a:cubicBezTo>
                <a:cubicBezTo>
                  <a:pt x="5772" y="21962"/>
                  <a:pt x="5800" y="21999"/>
                  <a:pt x="5805" y="22014"/>
                </a:cubicBezTo>
                <a:cubicBezTo>
                  <a:pt x="5806" y="22016"/>
                  <a:pt x="5808" y="22016"/>
                  <a:pt x="5811" y="22016"/>
                </a:cubicBezTo>
                <a:cubicBezTo>
                  <a:pt x="5833" y="22016"/>
                  <a:pt x="5899" y="21978"/>
                  <a:pt x="5924" y="21958"/>
                </a:cubicBezTo>
                <a:cubicBezTo>
                  <a:pt x="5931" y="21952"/>
                  <a:pt x="5937" y="21950"/>
                  <a:pt x="5944" y="21950"/>
                </a:cubicBezTo>
                <a:cubicBezTo>
                  <a:pt x="5964" y="21950"/>
                  <a:pt x="5981" y="21973"/>
                  <a:pt x="5981" y="21986"/>
                </a:cubicBezTo>
                <a:cubicBezTo>
                  <a:pt x="5986" y="22003"/>
                  <a:pt x="6049" y="21997"/>
                  <a:pt x="6060" y="22020"/>
                </a:cubicBezTo>
                <a:cubicBezTo>
                  <a:pt x="6071" y="22048"/>
                  <a:pt x="6066" y="22071"/>
                  <a:pt x="6043" y="22071"/>
                </a:cubicBezTo>
                <a:lnTo>
                  <a:pt x="6026" y="22077"/>
                </a:lnTo>
                <a:lnTo>
                  <a:pt x="5924" y="22111"/>
                </a:lnTo>
                <a:cubicBezTo>
                  <a:pt x="5945" y="22151"/>
                  <a:pt x="5972" y="22161"/>
                  <a:pt x="5995" y="22161"/>
                </a:cubicBezTo>
                <a:cubicBezTo>
                  <a:pt x="6015" y="22161"/>
                  <a:pt x="6033" y="22153"/>
                  <a:pt x="6043" y="22151"/>
                </a:cubicBezTo>
                <a:cubicBezTo>
                  <a:pt x="6046" y="22149"/>
                  <a:pt x="6050" y="22148"/>
                  <a:pt x="6054" y="22148"/>
                </a:cubicBezTo>
                <a:cubicBezTo>
                  <a:pt x="6079" y="22148"/>
                  <a:pt x="6118" y="22175"/>
                  <a:pt x="6128" y="22185"/>
                </a:cubicBezTo>
                <a:cubicBezTo>
                  <a:pt x="6129" y="22186"/>
                  <a:pt x="6129" y="22186"/>
                  <a:pt x="6130" y="22186"/>
                </a:cubicBezTo>
                <a:cubicBezTo>
                  <a:pt x="6137" y="22186"/>
                  <a:pt x="6151" y="22148"/>
                  <a:pt x="6156" y="22128"/>
                </a:cubicBezTo>
                <a:cubicBezTo>
                  <a:pt x="6158" y="22123"/>
                  <a:pt x="6159" y="22120"/>
                  <a:pt x="6161" y="22120"/>
                </a:cubicBezTo>
                <a:cubicBezTo>
                  <a:pt x="6168" y="22120"/>
                  <a:pt x="6177" y="22148"/>
                  <a:pt x="6191" y="22196"/>
                </a:cubicBezTo>
                <a:lnTo>
                  <a:pt x="6202" y="22236"/>
                </a:lnTo>
                <a:cubicBezTo>
                  <a:pt x="6207" y="22250"/>
                  <a:pt x="6220" y="22265"/>
                  <a:pt x="6227" y="22265"/>
                </a:cubicBezTo>
                <a:cubicBezTo>
                  <a:pt x="6229" y="22265"/>
                  <a:pt x="6229" y="22265"/>
                  <a:pt x="6230" y="22264"/>
                </a:cubicBezTo>
                <a:cubicBezTo>
                  <a:pt x="6264" y="22253"/>
                  <a:pt x="6236" y="22241"/>
                  <a:pt x="6230" y="22224"/>
                </a:cubicBezTo>
                <a:cubicBezTo>
                  <a:pt x="6225" y="22202"/>
                  <a:pt x="6219" y="22179"/>
                  <a:pt x="6247" y="22173"/>
                </a:cubicBezTo>
                <a:cubicBezTo>
                  <a:pt x="6249" y="22172"/>
                  <a:pt x="6251" y="22172"/>
                  <a:pt x="6252" y="22172"/>
                </a:cubicBezTo>
                <a:cubicBezTo>
                  <a:pt x="6266" y="22172"/>
                  <a:pt x="6273" y="22200"/>
                  <a:pt x="6288" y="22200"/>
                </a:cubicBezTo>
                <a:cubicBezTo>
                  <a:pt x="6294" y="22200"/>
                  <a:pt x="6301" y="22196"/>
                  <a:pt x="6310" y="22185"/>
                </a:cubicBezTo>
                <a:cubicBezTo>
                  <a:pt x="6315" y="22173"/>
                  <a:pt x="6330" y="22169"/>
                  <a:pt x="6345" y="22169"/>
                </a:cubicBezTo>
                <a:cubicBezTo>
                  <a:pt x="6361" y="22169"/>
                  <a:pt x="6378" y="22173"/>
                  <a:pt x="6389" y="22179"/>
                </a:cubicBezTo>
                <a:cubicBezTo>
                  <a:pt x="6398" y="22185"/>
                  <a:pt x="6403" y="22187"/>
                  <a:pt x="6410" y="22187"/>
                </a:cubicBezTo>
                <a:cubicBezTo>
                  <a:pt x="6416" y="22187"/>
                  <a:pt x="6423" y="22185"/>
                  <a:pt x="6434" y="22179"/>
                </a:cubicBezTo>
                <a:cubicBezTo>
                  <a:pt x="6450" y="22170"/>
                  <a:pt x="6469" y="22165"/>
                  <a:pt x="6488" y="22165"/>
                </a:cubicBezTo>
                <a:cubicBezTo>
                  <a:pt x="6503" y="22165"/>
                  <a:pt x="6518" y="22168"/>
                  <a:pt x="6531" y="22173"/>
                </a:cubicBezTo>
                <a:cubicBezTo>
                  <a:pt x="6536" y="22176"/>
                  <a:pt x="6540" y="22177"/>
                  <a:pt x="6544" y="22177"/>
                </a:cubicBezTo>
                <a:cubicBezTo>
                  <a:pt x="6565" y="22177"/>
                  <a:pt x="6582" y="22154"/>
                  <a:pt x="6602" y="22154"/>
                </a:cubicBezTo>
                <a:cubicBezTo>
                  <a:pt x="6608" y="22154"/>
                  <a:pt x="6615" y="22156"/>
                  <a:pt x="6622" y="22162"/>
                </a:cubicBezTo>
                <a:lnTo>
                  <a:pt x="6644" y="22173"/>
                </a:lnTo>
                <a:cubicBezTo>
                  <a:pt x="6678" y="22168"/>
                  <a:pt x="6707" y="22156"/>
                  <a:pt x="6713" y="22151"/>
                </a:cubicBezTo>
                <a:lnTo>
                  <a:pt x="6718" y="22139"/>
                </a:lnTo>
                <a:cubicBezTo>
                  <a:pt x="6728" y="22129"/>
                  <a:pt x="6738" y="22110"/>
                  <a:pt x="6745" y="22110"/>
                </a:cubicBezTo>
                <a:cubicBezTo>
                  <a:pt x="6745" y="22110"/>
                  <a:pt x="6746" y="22110"/>
                  <a:pt x="6747" y="22111"/>
                </a:cubicBezTo>
                <a:lnTo>
                  <a:pt x="6786" y="22128"/>
                </a:lnTo>
                <a:cubicBezTo>
                  <a:pt x="6800" y="22136"/>
                  <a:pt x="6814" y="22139"/>
                  <a:pt x="6827" y="22139"/>
                </a:cubicBezTo>
                <a:cubicBezTo>
                  <a:pt x="6852" y="22139"/>
                  <a:pt x="6871" y="22128"/>
                  <a:pt x="6871" y="22117"/>
                </a:cubicBezTo>
                <a:cubicBezTo>
                  <a:pt x="6873" y="22114"/>
                  <a:pt x="6875" y="22112"/>
                  <a:pt x="6879" y="22112"/>
                </a:cubicBezTo>
                <a:cubicBezTo>
                  <a:pt x="6889" y="22112"/>
                  <a:pt x="6906" y="22124"/>
                  <a:pt x="6922" y="22145"/>
                </a:cubicBezTo>
                <a:lnTo>
                  <a:pt x="6945" y="22162"/>
                </a:lnTo>
                <a:lnTo>
                  <a:pt x="6956" y="22173"/>
                </a:lnTo>
                <a:cubicBezTo>
                  <a:pt x="6968" y="22168"/>
                  <a:pt x="6979" y="22151"/>
                  <a:pt x="6979" y="22134"/>
                </a:cubicBezTo>
                <a:lnTo>
                  <a:pt x="6979" y="22111"/>
                </a:lnTo>
                <a:cubicBezTo>
                  <a:pt x="6979" y="22111"/>
                  <a:pt x="6973" y="22105"/>
                  <a:pt x="6973" y="22100"/>
                </a:cubicBezTo>
                <a:cubicBezTo>
                  <a:pt x="6973" y="22094"/>
                  <a:pt x="6973" y="22082"/>
                  <a:pt x="6973" y="22082"/>
                </a:cubicBezTo>
                <a:cubicBezTo>
                  <a:pt x="6978" y="22078"/>
                  <a:pt x="6987" y="22074"/>
                  <a:pt x="6993" y="22074"/>
                </a:cubicBezTo>
                <a:cubicBezTo>
                  <a:pt x="6995" y="22074"/>
                  <a:pt x="6996" y="22075"/>
                  <a:pt x="6996" y="22077"/>
                </a:cubicBezTo>
                <a:lnTo>
                  <a:pt x="7019" y="22122"/>
                </a:lnTo>
                <a:cubicBezTo>
                  <a:pt x="7053" y="22185"/>
                  <a:pt x="7053" y="22236"/>
                  <a:pt x="7025" y="22236"/>
                </a:cubicBezTo>
                <a:lnTo>
                  <a:pt x="7013" y="22236"/>
                </a:lnTo>
                <a:cubicBezTo>
                  <a:pt x="7002" y="22241"/>
                  <a:pt x="6991" y="22253"/>
                  <a:pt x="6991" y="22264"/>
                </a:cubicBezTo>
                <a:cubicBezTo>
                  <a:pt x="6985" y="22309"/>
                  <a:pt x="7013" y="22298"/>
                  <a:pt x="7030" y="22304"/>
                </a:cubicBezTo>
                <a:lnTo>
                  <a:pt x="7042" y="22309"/>
                </a:lnTo>
                <a:cubicBezTo>
                  <a:pt x="7043" y="22310"/>
                  <a:pt x="7044" y="22310"/>
                  <a:pt x="7046" y="22310"/>
                </a:cubicBezTo>
                <a:cubicBezTo>
                  <a:pt x="7058" y="22310"/>
                  <a:pt x="7078" y="22290"/>
                  <a:pt x="7098" y="22270"/>
                </a:cubicBezTo>
                <a:lnTo>
                  <a:pt x="7127" y="22298"/>
                </a:lnTo>
                <a:cubicBezTo>
                  <a:pt x="7128" y="22300"/>
                  <a:pt x="7131" y="22300"/>
                  <a:pt x="7134" y="22300"/>
                </a:cubicBezTo>
                <a:cubicBezTo>
                  <a:pt x="7141" y="22300"/>
                  <a:pt x="7151" y="22296"/>
                  <a:pt x="7155" y="22292"/>
                </a:cubicBezTo>
                <a:cubicBezTo>
                  <a:pt x="7161" y="22281"/>
                  <a:pt x="7161" y="22258"/>
                  <a:pt x="7155" y="22247"/>
                </a:cubicBezTo>
                <a:cubicBezTo>
                  <a:pt x="7149" y="22236"/>
                  <a:pt x="7138" y="22224"/>
                  <a:pt x="7132" y="22213"/>
                </a:cubicBezTo>
                <a:cubicBezTo>
                  <a:pt x="7115" y="22196"/>
                  <a:pt x="7076" y="22213"/>
                  <a:pt x="7087" y="22162"/>
                </a:cubicBezTo>
                <a:lnTo>
                  <a:pt x="7093" y="22134"/>
                </a:lnTo>
                <a:cubicBezTo>
                  <a:pt x="7097" y="22125"/>
                  <a:pt x="7102" y="22122"/>
                  <a:pt x="7108" y="22122"/>
                </a:cubicBezTo>
                <a:cubicBezTo>
                  <a:pt x="7127" y="22122"/>
                  <a:pt x="7152" y="22156"/>
                  <a:pt x="7161" y="22173"/>
                </a:cubicBezTo>
                <a:cubicBezTo>
                  <a:pt x="7164" y="22181"/>
                  <a:pt x="7170" y="22184"/>
                  <a:pt x="7179" y="22184"/>
                </a:cubicBezTo>
                <a:cubicBezTo>
                  <a:pt x="7203" y="22184"/>
                  <a:pt x="7247" y="22158"/>
                  <a:pt x="7297" y="22117"/>
                </a:cubicBezTo>
                <a:lnTo>
                  <a:pt x="7365" y="22111"/>
                </a:lnTo>
                <a:lnTo>
                  <a:pt x="7433" y="22100"/>
                </a:lnTo>
                <a:cubicBezTo>
                  <a:pt x="7444" y="22003"/>
                  <a:pt x="7444" y="21901"/>
                  <a:pt x="7439" y="21890"/>
                </a:cubicBezTo>
                <a:cubicBezTo>
                  <a:pt x="7433" y="21878"/>
                  <a:pt x="7461" y="21861"/>
                  <a:pt x="7501" y="21850"/>
                </a:cubicBezTo>
                <a:lnTo>
                  <a:pt x="7518" y="21890"/>
                </a:lnTo>
                <a:cubicBezTo>
                  <a:pt x="7524" y="21895"/>
                  <a:pt x="7507" y="21918"/>
                  <a:pt x="7507" y="21935"/>
                </a:cubicBezTo>
                <a:cubicBezTo>
                  <a:pt x="7507" y="21958"/>
                  <a:pt x="7513" y="21986"/>
                  <a:pt x="7513" y="22009"/>
                </a:cubicBezTo>
                <a:cubicBezTo>
                  <a:pt x="7518" y="22026"/>
                  <a:pt x="7524" y="22043"/>
                  <a:pt x="7530" y="22065"/>
                </a:cubicBezTo>
                <a:cubicBezTo>
                  <a:pt x="7530" y="22065"/>
                  <a:pt x="7513" y="22071"/>
                  <a:pt x="7507" y="22077"/>
                </a:cubicBezTo>
                <a:lnTo>
                  <a:pt x="7490" y="22094"/>
                </a:lnTo>
                <a:cubicBezTo>
                  <a:pt x="7467" y="22111"/>
                  <a:pt x="7473" y="22185"/>
                  <a:pt x="7478" y="22202"/>
                </a:cubicBezTo>
                <a:cubicBezTo>
                  <a:pt x="7481" y="22205"/>
                  <a:pt x="7483" y="22207"/>
                  <a:pt x="7486" y="22207"/>
                </a:cubicBezTo>
                <a:cubicBezTo>
                  <a:pt x="7497" y="22207"/>
                  <a:pt x="7510" y="22180"/>
                  <a:pt x="7524" y="22139"/>
                </a:cubicBezTo>
                <a:lnTo>
                  <a:pt x="7564" y="22117"/>
                </a:lnTo>
                <a:cubicBezTo>
                  <a:pt x="7564" y="22116"/>
                  <a:pt x="7565" y="22116"/>
                  <a:pt x="7565" y="22116"/>
                </a:cubicBezTo>
                <a:cubicBezTo>
                  <a:pt x="7573" y="22116"/>
                  <a:pt x="7584" y="22137"/>
                  <a:pt x="7593" y="22137"/>
                </a:cubicBezTo>
                <a:cubicBezTo>
                  <a:pt x="7599" y="22137"/>
                  <a:pt x="7605" y="22130"/>
                  <a:pt x="7609" y="22105"/>
                </a:cubicBezTo>
                <a:cubicBezTo>
                  <a:pt x="7609" y="22077"/>
                  <a:pt x="7637" y="22054"/>
                  <a:pt x="7649" y="22031"/>
                </a:cubicBezTo>
                <a:cubicBezTo>
                  <a:pt x="7658" y="22019"/>
                  <a:pt x="7668" y="22012"/>
                  <a:pt x="7678" y="22012"/>
                </a:cubicBezTo>
                <a:cubicBezTo>
                  <a:pt x="7686" y="22012"/>
                  <a:pt x="7694" y="22018"/>
                  <a:pt x="7700" y="22031"/>
                </a:cubicBezTo>
                <a:cubicBezTo>
                  <a:pt x="7705" y="22037"/>
                  <a:pt x="7688" y="22065"/>
                  <a:pt x="7688" y="22082"/>
                </a:cubicBezTo>
                <a:lnTo>
                  <a:pt x="7683" y="22088"/>
                </a:lnTo>
                <a:cubicBezTo>
                  <a:pt x="7688" y="22100"/>
                  <a:pt x="7722" y="22105"/>
                  <a:pt x="7734" y="22105"/>
                </a:cubicBezTo>
                <a:cubicBezTo>
                  <a:pt x="7739" y="22105"/>
                  <a:pt x="7785" y="22020"/>
                  <a:pt x="7802" y="22003"/>
                </a:cubicBezTo>
                <a:cubicBezTo>
                  <a:pt x="7807" y="21998"/>
                  <a:pt x="7814" y="21995"/>
                  <a:pt x="7821" y="21995"/>
                </a:cubicBezTo>
                <a:cubicBezTo>
                  <a:pt x="7835" y="21995"/>
                  <a:pt x="7851" y="22006"/>
                  <a:pt x="7859" y="22026"/>
                </a:cubicBezTo>
                <a:lnTo>
                  <a:pt x="7876" y="22048"/>
                </a:lnTo>
                <a:cubicBezTo>
                  <a:pt x="7887" y="22060"/>
                  <a:pt x="7898" y="22077"/>
                  <a:pt x="7910" y="22077"/>
                </a:cubicBezTo>
                <a:cubicBezTo>
                  <a:pt x="7932" y="22065"/>
                  <a:pt x="7932" y="22037"/>
                  <a:pt x="7915" y="22014"/>
                </a:cubicBezTo>
                <a:cubicBezTo>
                  <a:pt x="7898" y="21992"/>
                  <a:pt x="7893" y="21963"/>
                  <a:pt x="7915" y="21952"/>
                </a:cubicBezTo>
                <a:cubicBezTo>
                  <a:pt x="7917" y="21951"/>
                  <a:pt x="7918" y="21951"/>
                  <a:pt x="7919" y="21951"/>
                </a:cubicBezTo>
                <a:cubicBezTo>
                  <a:pt x="7931" y="21951"/>
                  <a:pt x="7951" y="21971"/>
                  <a:pt x="7961" y="21986"/>
                </a:cubicBezTo>
                <a:lnTo>
                  <a:pt x="7972" y="21997"/>
                </a:lnTo>
                <a:cubicBezTo>
                  <a:pt x="7972" y="22020"/>
                  <a:pt x="7978" y="22060"/>
                  <a:pt x="7983" y="22065"/>
                </a:cubicBezTo>
                <a:cubicBezTo>
                  <a:pt x="7983" y="22071"/>
                  <a:pt x="8023" y="22094"/>
                  <a:pt x="8057" y="22122"/>
                </a:cubicBezTo>
                <a:lnTo>
                  <a:pt x="8103" y="22134"/>
                </a:lnTo>
                <a:lnTo>
                  <a:pt x="8148" y="22151"/>
                </a:lnTo>
                <a:cubicBezTo>
                  <a:pt x="8171" y="22117"/>
                  <a:pt x="8165" y="22071"/>
                  <a:pt x="8159" y="22060"/>
                </a:cubicBezTo>
                <a:cubicBezTo>
                  <a:pt x="8154" y="22054"/>
                  <a:pt x="8148" y="21992"/>
                  <a:pt x="8159" y="21980"/>
                </a:cubicBezTo>
                <a:cubicBezTo>
                  <a:pt x="8161" y="21979"/>
                  <a:pt x="8163" y="21978"/>
                  <a:pt x="8165" y="21978"/>
                </a:cubicBezTo>
                <a:cubicBezTo>
                  <a:pt x="8180" y="21978"/>
                  <a:pt x="8206" y="22005"/>
                  <a:pt x="8216" y="22020"/>
                </a:cubicBezTo>
                <a:cubicBezTo>
                  <a:pt x="8218" y="22025"/>
                  <a:pt x="8221" y="22028"/>
                  <a:pt x="8224" y="22028"/>
                </a:cubicBezTo>
                <a:cubicBezTo>
                  <a:pt x="8232" y="22028"/>
                  <a:pt x="8242" y="22015"/>
                  <a:pt x="8250" y="21992"/>
                </a:cubicBezTo>
                <a:lnTo>
                  <a:pt x="8261" y="21986"/>
                </a:lnTo>
                <a:lnTo>
                  <a:pt x="8301" y="21963"/>
                </a:lnTo>
                <a:cubicBezTo>
                  <a:pt x="8301" y="22003"/>
                  <a:pt x="8352" y="22122"/>
                  <a:pt x="8386" y="22128"/>
                </a:cubicBezTo>
                <a:cubicBezTo>
                  <a:pt x="8415" y="22128"/>
                  <a:pt x="8443" y="22014"/>
                  <a:pt x="8437" y="21969"/>
                </a:cubicBezTo>
                <a:cubicBezTo>
                  <a:pt x="8437" y="21948"/>
                  <a:pt x="8440" y="21938"/>
                  <a:pt x="8445" y="21938"/>
                </a:cubicBezTo>
                <a:cubicBezTo>
                  <a:pt x="8451" y="21938"/>
                  <a:pt x="8462" y="21953"/>
                  <a:pt x="8477" y="21980"/>
                </a:cubicBezTo>
                <a:lnTo>
                  <a:pt x="8534" y="21986"/>
                </a:lnTo>
                <a:lnTo>
                  <a:pt x="8568" y="21992"/>
                </a:lnTo>
                <a:cubicBezTo>
                  <a:pt x="8602" y="21986"/>
                  <a:pt x="8659" y="21963"/>
                  <a:pt x="8698" y="21941"/>
                </a:cubicBezTo>
                <a:lnTo>
                  <a:pt x="8710" y="21952"/>
                </a:lnTo>
                <a:cubicBezTo>
                  <a:pt x="8723" y="21964"/>
                  <a:pt x="8735" y="21969"/>
                  <a:pt x="8744" y="21969"/>
                </a:cubicBezTo>
                <a:cubicBezTo>
                  <a:pt x="8766" y="21969"/>
                  <a:pt x="8779" y="21943"/>
                  <a:pt x="8795" y="21924"/>
                </a:cubicBezTo>
                <a:cubicBezTo>
                  <a:pt x="8800" y="21924"/>
                  <a:pt x="8812" y="21941"/>
                  <a:pt x="8823" y="21946"/>
                </a:cubicBezTo>
                <a:lnTo>
                  <a:pt x="8840" y="21958"/>
                </a:lnTo>
                <a:cubicBezTo>
                  <a:pt x="8852" y="21935"/>
                  <a:pt x="8874" y="21901"/>
                  <a:pt x="8880" y="21895"/>
                </a:cubicBezTo>
                <a:cubicBezTo>
                  <a:pt x="8881" y="21895"/>
                  <a:pt x="8882" y="21894"/>
                  <a:pt x="8884" y="21894"/>
                </a:cubicBezTo>
                <a:cubicBezTo>
                  <a:pt x="8894" y="21894"/>
                  <a:pt x="8903" y="21913"/>
                  <a:pt x="8903" y="21918"/>
                </a:cubicBezTo>
                <a:cubicBezTo>
                  <a:pt x="8908" y="21929"/>
                  <a:pt x="8880" y="22003"/>
                  <a:pt x="8897" y="22020"/>
                </a:cubicBezTo>
                <a:cubicBezTo>
                  <a:pt x="8902" y="22026"/>
                  <a:pt x="8907" y="22028"/>
                  <a:pt x="8911" y="22028"/>
                </a:cubicBezTo>
                <a:cubicBezTo>
                  <a:pt x="8922" y="22028"/>
                  <a:pt x="8927" y="22006"/>
                  <a:pt x="8931" y="21997"/>
                </a:cubicBezTo>
                <a:cubicBezTo>
                  <a:pt x="8937" y="21980"/>
                  <a:pt x="8942" y="21952"/>
                  <a:pt x="8954" y="21929"/>
                </a:cubicBezTo>
                <a:cubicBezTo>
                  <a:pt x="8959" y="21912"/>
                  <a:pt x="8982" y="21861"/>
                  <a:pt x="8988" y="21850"/>
                </a:cubicBezTo>
                <a:cubicBezTo>
                  <a:pt x="8990" y="21844"/>
                  <a:pt x="8994" y="21842"/>
                  <a:pt x="9000" y="21842"/>
                </a:cubicBezTo>
                <a:cubicBezTo>
                  <a:pt x="9012" y="21842"/>
                  <a:pt x="9033" y="21853"/>
                  <a:pt x="9056" y="21873"/>
                </a:cubicBezTo>
                <a:lnTo>
                  <a:pt x="9084" y="21907"/>
                </a:lnTo>
                <a:lnTo>
                  <a:pt x="9090" y="21907"/>
                </a:lnTo>
                <a:cubicBezTo>
                  <a:pt x="9086" y="21919"/>
                  <a:pt x="9079" y="21924"/>
                  <a:pt x="9072" y="21924"/>
                </a:cubicBezTo>
                <a:cubicBezTo>
                  <a:pt x="9060" y="21924"/>
                  <a:pt x="9048" y="21911"/>
                  <a:pt x="9044" y="21901"/>
                </a:cubicBezTo>
                <a:cubicBezTo>
                  <a:pt x="9042" y="21898"/>
                  <a:pt x="9038" y="21897"/>
                  <a:pt x="9034" y="21897"/>
                </a:cubicBezTo>
                <a:cubicBezTo>
                  <a:pt x="9021" y="21897"/>
                  <a:pt x="9003" y="21909"/>
                  <a:pt x="8999" y="21918"/>
                </a:cubicBezTo>
                <a:cubicBezTo>
                  <a:pt x="8993" y="21924"/>
                  <a:pt x="9027" y="21969"/>
                  <a:pt x="9044" y="21980"/>
                </a:cubicBezTo>
                <a:cubicBezTo>
                  <a:pt x="9050" y="21986"/>
                  <a:pt x="9057" y="21988"/>
                  <a:pt x="9064" y="21988"/>
                </a:cubicBezTo>
                <a:cubicBezTo>
                  <a:pt x="9079" y="21988"/>
                  <a:pt x="9097" y="21977"/>
                  <a:pt x="9113" y="21958"/>
                </a:cubicBezTo>
                <a:lnTo>
                  <a:pt x="9130" y="21941"/>
                </a:lnTo>
                <a:cubicBezTo>
                  <a:pt x="9139" y="21931"/>
                  <a:pt x="9156" y="21922"/>
                  <a:pt x="9165" y="21922"/>
                </a:cubicBezTo>
                <a:cubicBezTo>
                  <a:pt x="9167" y="21922"/>
                  <a:pt x="9168" y="21923"/>
                  <a:pt x="9169" y="21924"/>
                </a:cubicBezTo>
                <a:lnTo>
                  <a:pt x="9181" y="21935"/>
                </a:lnTo>
                <a:cubicBezTo>
                  <a:pt x="9182" y="21939"/>
                  <a:pt x="9184" y="21941"/>
                  <a:pt x="9187" y="21941"/>
                </a:cubicBezTo>
                <a:cubicBezTo>
                  <a:pt x="9200" y="21941"/>
                  <a:pt x="9221" y="21879"/>
                  <a:pt x="9226" y="21850"/>
                </a:cubicBezTo>
                <a:cubicBezTo>
                  <a:pt x="9229" y="21841"/>
                  <a:pt x="9233" y="21836"/>
                  <a:pt x="9237" y="21836"/>
                </a:cubicBezTo>
                <a:cubicBezTo>
                  <a:pt x="9253" y="21836"/>
                  <a:pt x="9278" y="21882"/>
                  <a:pt x="9300" y="21952"/>
                </a:cubicBezTo>
                <a:lnTo>
                  <a:pt x="9345" y="21946"/>
                </a:lnTo>
                <a:lnTo>
                  <a:pt x="9396" y="21941"/>
                </a:lnTo>
                <a:cubicBezTo>
                  <a:pt x="9442" y="21904"/>
                  <a:pt x="9505" y="21893"/>
                  <a:pt x="9540" y="21893"/>
                </a:cubicBezTo>
                <a:cubicBezTo>
                  <a:pt x="9549" y="21893"/>
                  <a:pt x="9556" y="21894"/>
                  <a:pt x="9561" y="21895"/>
                </a:cubicBezTo>
                <a:cubicBezTo>
                  <a:pt x="9564" y="21896"/>
                  <a:pt x="9567" y="21896"/>
                  <a:pt x="9569" y="21896"/>
                </a:cubicBezTo>
                <a:cubicBezTo>
                  <a:pt x="9588" y="21896"/>
                  <a:pt x="9601" y="21880"/>
                  <a:pt x="9606" y="21856"/>
                </a:cubicBezTo>
                <a:lnTo>
                  <a:pt x="9595" y="21833"/>
                </a:lnTo>
                <a:lnTo>
                  <a:pt x="9589" y="21821"/>
                </a:lnTo>
                <a:cubicBezTo>
                  <a:pt x="9570" y="21812"/>
                  <a:pt x="9627" y="21771"/>
                  <a:pt x="9665" y="21771"/>
                </a:cubicBezTo>
                <a:cubicBezTo>
                  <a:pt x="9673" y="21771"/>
                  <a:pt x="9680" y="21772"/>
                  <a:pt x="9686" y="21776"/>
                </a:cubicBezTo>
                <a:cubicBezTo>
                  <a:pt x="9720" y="21793"/>
                  <a:pt x="9742" y="21816"/>
                  <a:pt x="9731" y="21827"/>
                </a:cubicBezTo>
                <a:cubicBezTo>
                  <a:pt x="9740" y="21849"/>
                  <a:pt x="9768" y="21867"/>
                  <a:pt x="9789" y="21867"/>
                </a:cubicBezTo>
                <a:cubicBezTo>
                  <a:pt x="9795" y="21867"/>
                  <a:pt x="9801" y="21865"/>
                  <a:pt x="9805" y="21861"/>
                </a:cubicBezTo>
                <a:cubicBezTo>
                  <a:pt x="9819" y="21843"/>
                  <a:pt x="9832" y="21822"/>
                  <a:pt x="9849" y="21822"/>
                </a:cubicBezTo>
                <a:cubicBezTo>
                  <a:pt x="9859" y="21822"/>
                  <a:pt x="9870" y="21828"/>
                  <a:pt x="9884" y="21844"/>
                </a:cubicBezTo>
                <a:cubicBezTo>
                  <a:pt x="9886" y="21847"/>
                  <a:pt x="9889" y="21848"/>
                  <a:pt x="9893" y="21848"/>
                </a:cubicBezTo>
                <a:cubicBezTo>
                  <a:pt x="9906" y="21848"/>
                  <a:pt x="9929" y="21837"/>
                  <a:pt x="9947" y="21833"/>
                </a:cubicBezTo>
                <a:cubicBezTo>
                  <a:pt x="9964" y="21833"/>
                  <a:pt x="9975" y="21821"/>
                  <a:pt x="9992" y="21821"/>
                </a:cubicBezTo>
                <a:cubicBezTo>
                  <a:pt x="10003" y="21821"/>
                  <a:pt x="10015" y="21833"/>
                  <a:pt x="10020" y="21844"/>
                </a:cubicBezTo>
                <a:cubicBezTo>
                  <a:pt x="10020" y="21856"/>
                  <a:pt x="10015" y="21878"/>
                  <a:pt x="10009" y="21884"/>
                </a:cubicBezTo>
                <a:lnTo>
                  <a:pt x="9986" y="21901"/>
                </a:lnTo>
                <a:cubicBezTo>
                  <a:pt x="9964" y="21918"/>
                  <a:pt x="9975" y="21941"/>
                  <a:pt x="10015" y="21952"/>
                </a:cubicBezTo>
                <a:lnTo>
                  <a:pt x="10037" y="21912"/>
                </a:lnTo>
                <a:cubicBezTo>
                  <a:pt x="10041" y="21905"/>
                  <a:pt x="10047" y="21890"/>
                  <a:pt x="10056" y="21890"/>
                </a:cubicBezTo>
                <a:cubicBezTo>
                  <a:pt x="10060" y="21890"/>
                  <a:pt x="10065" y="21895"/>
                  <a:pt x="10071" y="21907"/>
                </a:cubicBezTo>
                <a:lnTo>
                  <a:pt x="10077" y="21918"/>
                </a:lnTo>
                <a:cubicBezTo>
                  <a:pt x="10077" y="21935"/>
                  <a:pt x="10077" y="21963"/>
                  <a:pt x="10077" y="21986"/>
                </a:cubicBezTo>
                <a:lnTo>
                  <a:pt x="10094" y="21980"/>
                </a:lnTo>
                <a:lnTo>
                  <a:pt x="10105" y="21980"/>
                </a:lnTo>
                <a:cubicBezTo>
                  <a:pt x="10111" y="21969"/>
                  <a:pt x="10122" y="21907"/>
                  <a:pt x="10122" y="21884"/>
                </a:cubicBezTo>
                <a:cubicBezTo>
                  <a:pt x="10122" y="21869"/>
                  <a:pt x="10144" y="21854"/>
                  <a:pt x="10168" y="21854"/>
                </a:cubicBezTo>
                <a:cubicBezTo>
                  <a:pt x="10172" y="21854"/>
                  <a:pt x="10175" y="21855"/>
                  <a:pt x="10179" y="21856"/>
                </a:cubicBezTo>
                <a:lnTo>
                  <a:pt x="10191" y="21873"/>
                </a:lnTo>
                <a:cubicBezTo>
                  <a:pt x="10202" y="21895"/>
                  <a:pt x="10191" y="21918"/>
                  <a:pt x="10162" y="21924"/>
                </a:cubicBezTo>
                <a:lnTo>
                  <a:pt x="10157" y="21924"/>
                </a:lnTo>
                <a:cubicBezTo>
                  <a:pt x="10151" y="21946"/>
                  <a:pt x="10162" y="21975"/>
                  <a:pt x="10179" y="21980"/>
                </a:cubicBezTo>
                <a:lnTo>
                  <a:pt x="10185" y="21975"/>
                </a:lnTo>
                <a:cubicBezTo>
                  <a:pt x="10192" y="21964"/>
                  <a:pt x="10198" y="21960"/>
                  <a:pt x="10203" y="21960"/>
                </a:cubicBezTo>
                <a:cubicBezTo>
                  <a:pt x="10212" y="21960"/>
                  <a:pt x="10219" y="21977"/>
                  <a:pt x="10230" y="21980"/>
                </a:cubicBezTo>
                <a:lnTo>
                  <a:pt x="10247" y="21986"/>
                </a:lnTo>
                <a:cubicBezTo>
                  <a:pt x="10270" y="21969"/>
                  <a:pt x="10298" y="21941"/>
                  <a:pt x="10310" y="21918"/>
                </a:cubicBezTo>
                <a:lnTo>
                  <a:pt x="10338" y="21929"/>
                </a:lnTo>
                <a:lnTo>
                  <a:pt x="10395" y="21952"/>
                </a:lnTo>
                <a:cubicBezTo>
                  <a:pt x="10399" y="21953"/>
                  <a:pt x="10403" y="21953"/>
                  <a:pt x="10407" y="21953"/>
                </a:cubicBezTo>
                <a:cubicBezTo>
                  <a:pt x="10462" y="21953"/>
                  <a:pt x="10457" y="21876"/>
                  <a:pt x="10457" y="21839"/>
                </a:cubicBezTo>
                <a:cubicBezTo>
                  <a:pt x="10457" y="21799"/>
                  <a:pt x="10463" y="21697"/>
                  <a:pt x="10452" y="21668"/>
                </a:cubicBezTo>
                <a:cubicBezTo>
                  <a:pt x="10446" y="21640"/>
                  <a:pt x="10457" y="21600"/>
                  <a:pt x="10486" y="21583"/>
                </a:cubicBezTo>
                <a:lnTo>
                  <a:pt x="10508" y="21566"/>
                </a:lnTo>
                <a:lnTo>
                  <a:pt x="10520" y="21566"/>
                </a:lnTo>
                <a:cubicBezTo>
                  <a:pt x="10525" y="21572"/>
                  <a:pt x="10537" y="21578"/>
                  <a:pt x="10537" y="21589"/>
                </a:cubicBezTo>
                <a:cubicBezTo>
                  <a:pt x="10548" y="21612"/>
                  <a:pt x="10548" y="21646"/>
                  <a:pt x="10559" y="21668"/>
                </a:cubicBezTo>
                <a:cubicBezTo>
                  <a:pt x="10571" y="21680"/>
                  <a:pt x="10582" y="21691"/>
                  <a:pt x="10599" y="21697"/>
                </a:cubicBezTo>
                <a:lnTo>
                  <a:pt x="10627" y="21702"/>
                </a:lnTo>
                <a:cubicBezTo>
                  <a:pt x="10630" y="21703"/>
                  <a:pt x="10633" y="21703"/>
                  <a:pt x="10636" y="21703"/>
                </a:cubicBezTo>
                <a:cubicBezTo>
                  <a:pt x="10658" y="21703"/>
                  <a:pt x="10665" y="21681"/>
                  <a:pt x="10650" y="21646"/>
                </a:cubicBezTo>
                <a:lnTo>
                  <a:pt x="10633" y="21612"/>
                </a:lnTo>
                <a:lnTo>
                  <a:pt x="10633" y="21600"/>
                </a:lnTo>
                <a:cubicBezTo>
                  <a:pt x="10639" y="21583"/>
                  <a:pt x="10673" y="21560"/>
                  <a:pt x="10701" y="21555"/>
                </a:cubicBezTo>
                <a:lnTo>
                  <a:pt x="10735" y="21566"/>
                </a:lnTo>
                <a:lnTo>
                  <a:pt x="10769" y="21583"/>
                </a:lnTo>
                <a:cubicBezTo>
                  <a:pt x="10775" y="21623"/>
                  <a:pt x="10758" y="21663"/>
                  <a:pt x="10747" y="21668"/>
                </a:cubicBezTo>
                <a:cubicBezTo>
                  <a:pt x="10741" y="21674"/>
                  <a:pt x="10769" y="21731"/>
                  <a:pt x="10781" y="21753"/>
                </a:cubicBezTo>
                <a:cubicBezTo>
                  <a:pt x="10783" y="21757"/>
                  <a:pt x="10785" y="21758"/>
                  <a:pt x="10788" y="21758"/>
                </a:cubicBezTo>
                <a:cubicBezTo>
                  <a:pt x="10798" y="21758"/>
                  <a:pt x="10810" y="21732"/>
                  <a:pt x="10815" y="21714"/>
                </a:cubicBezTo>
                <a:cubicBezTo>
                  <a:pt x="10815" y="21711"/>
                  <a:pt x="10816" y="21710"/>
                  <a:pt x="10819" y="21710"/>
                </a:cubicBezTo>
                <a:cubicBezTo>
                  <a:pt x="10835" y="21710"/>
                  <a:pt x="10881" y="21740"/>
                  <a:pt x="10900" y="21759"/>
                </a:cubicBezTo>
                <a:cubicBezTo>
                  <a:pt x="10922" y="21776"/>
                  <a:pt x="10934" y="21804"/>
                  <a:pt x="10928" y="21816"/>
                </a:cubicBezTo>
                <a:lnTo>
                  <a:pt x="10922" y="21816"/>
                </a:lnTo>
                <a:cubicBezTo>
                  <a:pt x="10866" y="21827"/>
                  <a:pt x="10809" y="21839"/>
                  <a:pt x="10752" y="21856"/>
                </a:cubicBezTo>
                <a:cubicBezTo>
                  <a:pt x="10741" y="21856"/>
                  <a:pt x="10735" y="21878"/>
                  <a:pt x="10735" y="21890"/>
                </a:cubicBezTo>
                <a:lnTo>
                  <a:pt x="10735" y="21901"/>
                </a:lnTo>
                <a:cubicBezTo>
                  <a:pt x="10741" y="21907"/>
                  <a:pt x="10764" y="21912"/>
                  <a:pt x="10786" y="21912"/>
                </a:cubicBezTo>
                <a:lnTo>
                  <a:pt x="10803" y="21935"/>
                </a:lnTo>
                <a:lnTo>
                  <a:pt x="10815" y="21946"/>
                </a:lnTo>
                <a:cubicBezTo>
                  <a:pt x="10826" y="21918"/>
                  <a:pt x="10860" y="21873"/>
                  <a:pt x="10894" y="21839"/>
                </a:cubicBezTo>
                <a:lnTo>
                  <a:pt x="10934" y="21878"/>
                </a:lnTo>
                <a:cubicBezTo>
                  <a:pt x="10970" y="21919"/>
                  <a:pt x="11014" y="21941"/>
                  <a:pt x="11056" y="21941"/>
                </a:cubicBezTo>
                <a:cubicBezTo>
                  <a:pt x="11061" y="21941"/>
                  <a:pt x="11065" y="21941"/>
                  <a:pt x="11070" y="21941"/>
                </a:cubicBezTo>
                <a:lnTo>
                  <a:pt x="11121" y="21935"/>
                </a:lnTo>
                <a:cubicBezTo>
                  <a:pt x="11172" y="21890"/>
                  <a:pt x="11229" y="21827"/>
                  <a:pt x="11218" y="21816"/>
                </a:cubicBezTo>
                <a:cubicBezTo>
                  <a:pt x="11206" y="21804"/>
                  <a:pt x="11178" y="21765"/>
                  <a:pt x="11149" y="21731"/>
                </a:cubicBezTo>
                <a:lnTo>
                  <a:pt x="11127" y="21697"/>
                </a:lnTo>
                <a:cubicBezTo>
                  <a:pt x="11127" y="21691"/>
                  <a:pt x="11132" y="21674"/>
                  <a:pt x="11132" y="21668"/>
                </a:cubicBezTo>
                <a:cubicBezTo>
                  <a:pt x="11140" y="21668"/>
                  <a:pt x="11150" y="21666"/>
                  <a:pt x="11158" y="21666"/>
                </a:cubicBezTo>
                <a:cubicBezTo>
                  <a:pt x="11161" y="21666"/>
                  <a:pt x="11165" y="21666"/>
                  <a:pt x="11166" y="21668"/>
                </a:cubicBezTo>
                <a:lnTo>
                  <a:pt x="11178" y="21685"/>
                </a:lnTo>
                <a:cubicBezTo>
                  <a:pt x="11179" y="21691"/>
                  <a:pt x="11183" y="21693"/>
                  <a:pt x="11188" y="21693"/>
                </a:cubicBezTo>
                <a:cubicBezTo>
                  <a:pt x="11206" y="21693"/>
                  <a:pt x="11240" y="21669"/>
                  <a:pt x="11257" y="21651"/>
                </a:cubicBezTo>
                <a:cubicBezTo>
                  <a:pt x="11259" y="21649"/>
                  <a:pt x="11261" y="21648"/>
                  <a:pt x="11263" y="21648"/>
                </a:cubicBezTo>
                <a:cubicBezTo>
                  <a:pt x="11279" y="21648"/>
                  <a:pt x="11296" y="21729"/>
                  <a:pt x="11291" y="21759"/>
                </a:cubicBezTo>
                <a:cubicBezTo>
                  <a:pt x="11286" y="21793"/>
                  <a:pt x="11325" y="21821"/>
                  <a:pt x="11342" y="21821"/>
                </a:cubicBezTo>
                <a:cubicBezTo>
                  <a:pt x="11359" y="21816"/>
                  <a:pt x="11308" y="21759"/>
                  <a:pt x="11314" y="21719"/>
                </a:cubicBezTo>
                <a:cubicBezTo>
                  <a:pt x="11319" y="21691"/>
                  <a:pt x="11350" y="21671"/>
                  <a:pt x="11387" y="21671"/>
                </a:cubicBezTo>
                <a:cubicBezTo>
                  <a:pt x="11394" y="21671"/>
                  <a:pt x="11402" y="21672"/>
                  <a:pt x="11410" y="21674"/>
                </a:cubicBezTo>
                <a:lnTo>
                  <a:pt x="11433" y="21697"/>
                </a:lnTo>
                <a:cubicBezTo>
                  <a:pt x="11453" y="21720"/>
                  <a:pt x="11475" y="21733"/>
                  <a:pt x="11496" y="21733"/>
                </a:cubicBezTo>
                <a:cubicBezTo>
                  <a:pt x="11506" y="21733"/>
                  <a:pt x="11515" y="21730"/>
                  <a:pt x="11524" y="21725"/>
                </a:cubicBezTo>
                <a:cubicBezTo>
                  <a:pt x="11541" y="21710"/>
                  <a:pt x="11556" y="21703"/>
                  <a:pt x="11570" y="21703"/>
                </a:cubicBezTo>
                <a:cubicBezTo>
                  <a:pt x="11588" y="21703"/>
                  <a:pt x="11604" y="21716"/>
                  <a:pt x="11620" y="21742"/>
                </a:cubicBezTo>
                <a:lnTo>
                  <a:pt x="11643" y="21776"/>
                </a:lnTo>
                <a:cubicBezTo>
                  <a:pt x="11671" y="21753"/>
                  <a:pt x="11705" y="21714"/>
                  <a:pt x="11717" y="21685"/>
                </a:cubicBezTo>
                <a:lnTo>
                  <a:pt x="11717" y="21680"/>
                </a:lnTo>
                <a:lnTo>
                  <a:pt x="11677" y="21629"/>
                </a:lnTo>
                <a:cubicBezTo>
                  <a:pt x="11683" y="21626"/>
                  <a:pt x="11689" y="21625"/>
                  <a:pt x="11696" y="21625"/>
                </a:cubicBezTo>
                <a:cubicBezTo>
                  <a:pt x="11720" y="21625"/>
                  <a:pt x="11747" y="21642"/>
                  <a:pt x="11757" y="21674"/>
                </a:cubicBezTo>
                <a:lnTo>
                  <a:pt x="11779" y="21691"/>
                </a:lnTo>
                <a:cubicBezTo>
                  <a:pt x="11786" y="21696"/>
                  <a:pt x="11793" y="21698"/>
                  <a:pt x="11800" y="21698"/>
                </a:cubicBezTo>
                <a:cubicBezTo>
                  <a:pt x="11818" y="21698"/>
                  <a:pt x="11837" y="21685"/>
                  <a:pt x="11853" y="21668"/>
                </a:cubicBezTo>
                <a:lnTo>
                  <a:pt x="11876" y="21651"/>
                </a:lnTo>
                <a:cubicBezTo>
                  <a:pt x="11915" y="21663"/>
                  <a:pt x="11932" y="21702"/>
                  <a:pt x="11915" y="21742"/>
                </a:cubicBezTo>
                <a:lnTo>
                  <a:pt x="11915" y="21770"/>
                </a:lnTo>
                <a:lnTo>
                  <a:pt x="11921" y="21782"/>
                </a:lnTo>
                <a:cubicBezTo>
                  <a:pt x="11944" y="21799"/>
                  <a:pt x="11955" y="21816"/>
                  <a:pt x="11944" y="21821"/>
                </a:cubicBezTo>
                <a:lnTo>
                  <a:pt x="11938" y="21821"/>
                </a:lnTo>
                <a:lnTo>
                  <a:pt x="11921" y="21827"/>
                </a:lnTo>
                <a:cubicBezTo>
                  <a:pt x="11904" y="21833"/>
                  <a:pt x="11893" y="21856"/>
                  <a:pt x="11893" y="21878"/>
                </a:cubicBezTo>
                <a:lnTo>
                  <a:pt x="11921" y="21890"/>
                </a:lnTo>
                <a:lnTo>
                  <a:pt x="11949" y="21901"/>
                </a:lnTo>
                <a:cubicBezTo>
                  <a:pt x="11944" y="21941"/>
                  <a:pt x="11944" y="21992"/>
                  <a:pt x="11944" y="22009"/>
                </a:cubicBezTo>
                <a:lnTo>
                  <a:pt x="11955" y="22014"/>
                </a:lnTo>
                <a:lnTo>
                  <a:pt x="11961" y="22020"/>
                </a:lnTo>
                <a:cubicBezTo>
                  <a:pt x="11978" y="22009"/>
                  <a:pt x="12012" y="21958"/>
                  <a:pt x="12023" y="21935"/>
                </a:cubicBezTo>
                <a:cubicBezTo>
                  <a:pt x="12029" y="21918"/>
                  <a:pt x="11989" y="21839"/>
                  <a:pt x="12006" y="21816"/>
                </a:cubicBezTo>
                <a:cubicBezTo>
                  <a:pt x="12023" y="21787"/>
                  <a:pt x="12000" y="21759"/>
                  <a:pt x="11989" y="21753"/>
                </a:cubicBezTo>
                <a:cubicBezTo>
                  <a:pt x="11972" y="21748"/>
                  <a:pt x="11989" y="21697"/>
                  <a:pt x="12018" y="21634"/>
                </a:cubicBezTo>
                <a:lnTo>
                  <a:pt x="12069" y="21634"/>
                </a:lnTo>
                <a:cubicBezTo>
                  <a:pt x="12080" y="21646"/>
                  <a:pt x="12086" y="21674"/>
                  <a:pt x="12080" y="21685"/>
                </a:cubicBezTo>
                <a:lnTo>
                  <a:pt x="12069" y="21691"/>
                </a:lnTo>
                <a:lnTo>
                  <a:pt x="12063" y="21702"/>
                </a:lnTo>
                <a:cubicBezTo>
                  <a:pt x="12052" y="21702"/>
                  <a:pt x="12063" y="21736"/>
                  <a:pt x="12069" y="21748"/>
                </a:cubicBezTo>
                <a:cubicBezTo>
                  <a:pt x="12070" y="21750"/>
                  <a:pt x="12072" y="21751"/>
                  <a:pt x="12074" y="21751"/>
                </a:cubicBezTo>
                <a:cubicBezTo>
                  <a:pt x="12091" y="21751"/>
                  <a:pt x="12133" y="21700"/>
                  <a:pt x="12148" y="21680"/>
                </a:cubicBezTo>
                <a:cubicBezTo>
                  <a:pt x="12157" y="21668"/>
                  <a:pt x="12168" y="21660"/>
                  <a:pt x="12177" y="21660"/>
                </a:cubicBezTo>
                <a:cubicBezTo>
                  <a:pt x="12186" y="21660"/>
                  <a:pt x="12194" y="21666"/>
                  <a:pt x="12199" y="21680"/>
                </a:cubicBezTo>
                <a:lnTo>
                  <a:pt x="12210" y="21697"/>
                </a:lnTo>
                <a:lnTo>
                  <a:pt x="12227" y="21714"/>
                </a:lnTo>
                <a:cubicBezTo>
                  <a:pt x="12244" y="21736"/>
                  <a:pt x="12273" y="21770"/>
                  <a:pt x="12279" y="21776"/>
                </a:cubicBezTo>
                <a:cubicBezTo>
                  <a:pt x="12280" y="21778"/>
                  <a:pt x="12282" y="21778"/>
                  <a:pt x="12284" y="21778"/>
                </a:cubicBezTo>
                <a:cubicBezTo>
                  <a:pt x="12290" y="21778"/>
                  <a:pt x="12299" y="21773"/>
                  <a:pt x="12307" y="21765"/>
                </a:cubicBezTo>
                <a:lnTo>
                  <a:pt x="12313" y="21748"/>
                </a:lnTo>
                <a:lnTo>
                  <a:pt x="12313" y="21736"/>
                </a:lnTo>
                <a:cubicBezTo>
                  <a:pt x="12318" y="21719"/>
                  <a:pt x="12392" y="21606"/>
                  <a:pt x="12403" y="21560"/>
                </a:cubicBezTo>
                <a:cubicBezTo>
                  <a:pt x="12407" y="21545"/>
                  <a:pt x="12418" y="21540"/>
                  <a:pt x="12432" y="21540"/>
                </a:cubicBezTo>
                <a:cubicBezTo>
                  <a:pt x="12457" y="21540"/>
                  <a:pt x="12493" y="21554"/>
                  <a:pt x="12519" y="21554"/>
                </a:cubicBezTo>
                <a:cubicBezTo>
                  <a:pt x="12527" y="21554"/>
                  <a:pt x="12534" y="21553"/>
                  <a:pt x="12540" y="21549"/>
                </a:cubicBezTo>
                <a:cubicBezTo>
                  <a:pt x="12544" y="21546"/>
                  <a:pt x="12549" y="21545"/>
                  <a:pt x="12553" y="21545"/>
                </a:cubicBezTo>
                <a:cubicBezTo>
                  <a:pt x="12580" y="21545"/>
                  <a:pt x="12581" y="21607"/>
                  <a:pt x="12557" y="21612"/>
                </a:cubicBezTo>
                <a:cubicBezTo>
                  <a:pt x="12534" y="21617"/>
                  <a:pt x="12517" y="21668"/>
                  <a:pt x="12522" y="21685"/>
                </a:cubicBezTo>
                <a:cubicBezTo>
                  <a:pt x="12522" y="21702"/>
                  <a:pt x="12500" y="21782"/>
                  <a:pt x="12517" y="21787"/>
                </a:cubicBezTo>
                <a:cubicBezTo>
                  <a:pt x="12518" y="21788"/>
                  <a:pt x="12519" y="21789"/>
                  <a:pt x="12520" y="21789"/>
                </a:cubicBezTo>
                <a:cubicBezTo>
                  <a:pt x="12536" y="21789"/>
                  <a:pt x="12589" y="21718"/>
                  <a:pt x="12642" y="21629"/>
                </a:cubicBezTo>
                <a:lnTo>
                  <a:pt x="12732" y="21708"/>
                </a:lnTo>
                <a:lnTo>
                  <a:pt x="12738" y="21719"/>
                </a:lnTo>
                <a:cubicBezTo>
                  <a:pt x="12755" y="21719"/>
                  <a:pt x="12783" y="21691"/>
                  <a:pt x="12778" y="21680"/>
                </a:cubicBezTo>
                <a:cubicBezTo>
                  <a:pt x="12766" y="21668"/>
                  <a:pt x="12738" y="21600"/>
                  <a:pt x="12738" y="21578"/>
                </a:cubicBezTo>
                <a:cubicBezTo>
                  <a:pt x="12741" y="21565"/>
                  <a:pt x="12750" y="21560"/>
                  <a:pt x="12760" y="21560"/>
                </a:cubicBezTo>
                <a:cubicBezTo>
                  <a:pt x="12773" y="21560"/>
                  <a:pt x="12788" y="21568"/>
                  <a:pt x="12795" y="21578"/>
                </a:cubicBezTo>
                <a:cubicBezTo>
                  <a:pt x="12797" y="21579"/>
                  <a:pt x="12799" y="21580"/>
                  <a:pt x="12801" y="21580"/>
                </a:cubicBezTo>
                <a:cubicBezTo>
                  <a:pt x="12816" y="21580"/>
                  <a:pt x="12829" y="21547"/>
                  <a:pt x="12829" y="21532"/>
                </a:cubicBezTo>
                <a:cubicBezTo>
                  <a:pt x="12831" y="21524"/>
                  <a:pt x="12835" y="21521"/>
                  <a:pt x="12840" y="21521"/>
                </a:cubicBezTo>
                <a:cubicBezTo>
                  <a:pt x="12849" y="21521"/>
                  <a:pt x="12859" y="21531"/>
                  <a:pt x="12863" y="21538"/>
                </a:cubicBezTo>
                <a:cubicBezTo>
                  <a:pt x="12869" y="21549"/>
                  <a:pt x="12863" y="21578"/>
                  <a:pt x="12852" y="21600"/>
                </a:cubicBezTo>
                <a:lnTo>
                  <a:pt x="12903" y="21600"/>
                </a:lnTo>
                <a:cubicBezTo>
                  <a:pt x="12910" y="21600"/>
                  <a:pt x="12924" y="21595"/>
                  <a:pt x="12931" y="21590"/>
                </a:cubicBezTo>
                <a:lnTo>
                  <a:pt x="12931" y="21590"/>
                </a:lnTo>
                <a:cubicBezTo>
                  <a:pt x="12931" y="21598"/>
                  <a:pt x="12931" y="21636"/>
                  <a:pt x="12931" y="21680"/>
                </a:cubicBezTo>
                <a:cubicBezTo>
                  <a:pt x="12933" y="21692"/>
                  <a:pt x="12939" y="21697"/>
                  <a:pt x="12947" y="21697"/>
                </a:cubicBezTo>
                <a:cubicBezTo>
                  <a:pt x="12961" y="21697"/>
                  <a:pt x="12980" y="21681"/>
                  <a:pt x="12988" y="21663"/>
                </a:cubicBezTo>
                <a:cubicBezTo>
                  <a:pt x="12999" y="21680"/>
                  <a:pt x="13005" y="21697"/>
                  <a:pt x="13010" y="21714"/>
                </a:cubicBezTo>
                <a:cubicBezTo>
                  <a:pt x="13016" y="21753"/>
                  <a:pt x="13096" y="21804"/>
                  <a:pt x="13124" y="21810"/>
                </a:cubicBezTo>
                <a:cubicBezTo>
                  <a:pt x="13125" y="21810"/>
                  <a:pt x="13125" y="21810"/>
                  <a:pt x="13126" y="21810"/>
                </a:cubicBezTo>
                <a:cubicBezTo>
                  <a:pt x="13146" y="21810"/>
                  <a:pt x="13141" y="21730"/>
                  <a:pt x="13130" y="21702"/>
                </a:cubicBezTo>
                <a:cubicBezTo>
                  <a:pt x="13118" y="21668"/>
                  <a:pt x="13135" y="21606"/>
                  <a:pt x="13147" y="21589"/>
                </a:cubicBezTo>
                <a:cubicBezTo>
                  <a:pt x="13148" y="21583"/>
                  <a:pt x="13151" y="21581"/>
                  <a:pt x="13155" y="21581"/>
                </a:cubicBezTo>
                <a:cubicBezTo>
                  <a:pt x="13161" y="21581"/>
                  <a:pt x="13169" y="21591"/>
                  <a:pt x="13169" y="21595"/>
                </a:cubicBezTo>
                <a:cubicBezTo>
                  <a:pt x="13169" y="21606"/>
                  <a:pt x="13192" y="21663"/>
                  <a:pt x="13220" y="21725"/>
                </a:cubicBezTo>
                <a:lnTo>
                  <a:pt x="13277" y="21725"/>
                </a:lnTo>
                <a:cubicBezTo>
                  <a:pt x="13283" y="21714"/>
                  <a:pt x="13283" y="21691"/>
                  <a:pt x="13271" y="21680"/>
                </a:cubicBezTo>
                <a:cubicBezTo>
                  <a:pt x="13268" y="21673"/>
                  <a:pt x="13284" y="21670"/>
                  <a:pt x="13302" y="21670"/>
                </a:cubicBezTo>
                <a:cubicBezTo>
                  <a:pt x="13314" y="21670"/>
                  <a:pt x="13327" y="21672"/>
                  <a:pt x="13334" y="21674"/>
                </a:cubicBezTo>
                <a:cubicBezTo>
                  <a:pt x="13335" y="21674"/>
                  <a:pt x="13337" y="21675"/>
                  <a:pt x="13338" y="21675"/>
                </a:cubicBezTo>
                <a:cubicBezTo>
                  <a:pt x="13354" y="21675"/>
                  <a:pt x="13368" y="21650"/>
                  <a:pt x="13374" y="21634"/>
                </a:cubicBezTo>
                <a:cubicBezTo>
                  <a:pt x="13374" y="21618"/>
                  <a:pt x="13399" y="21577"/>
                  <a:pt x="13411" y="21577"/>
                </a:cubicBezTo>
                <a:cubicBezTo>
                  <a:pt x="13412" y="21577"/>
                  <a:pt x="13413" y="21577"/>
                  <a:pt x="13413" y="21578"/>
                </a:cubicBezTo>
                <a:cubicBezTo>
                  <a:pt x="13414" y="21578"/>
                  <a:pt x="13415" y="21578"/>
                  <a:pt x="13416" y="21578"/>
                </a:cubicBezTo>
                <a:cubicBezTo>
                  <a:pt x="13427" y="21578"/>
                  <a:pt x="13442" y="21548"/>
                  <a:pt x="13447" y="21532"/>
                </a:cubicBezTo>
                <a:cubicBezTo>
                  <a:pt x="13447" y="21529"/>
                  <a:pt x="13450" y="21528"/>
                  <a:pt x="13454" y="21528"/>
                </a:cubicBezTo>
                <a:cubicBezTo>
                  <a:pt x="13467" y="21528"/>
                  <a:pt x="13500" y="21542"/>
                  <a:pt x="13525" y="21542"/>
                </a:cubicBezTo>
                <a:cubicBezTo>
                  <a:pt x="13532" y="21542"/>
                  <a:pt x="13539" y="21541"/>
                  <a:pt x="13544" y="21538"/>
                </a:cubicBezTo>
                <a:cubicBezTo>
                  <a:pt x="13555" y="21531"/>
                  <a:pt x="13564" y="21528"/>
                  <a:pt x="13572" y="21528"/>
                </a:cubicBezTo>
                <a:cubicBezTo>
                  <a:pt x="13583" y="21528"/>
                  <a:pt x="13589" y="21535"/>
                  <a:pt x="13589" y="21549"/>
                </a:cubicBezTo>
                <a:lnTo>
                  <a:pt x="13589" y="21566"/>
                </a:lnTo>
                <a:cubicBezTo>
                  <a:pt x="13589" y="21592"/>
                  <a:pt x="13599" y="21601"/>
                  <a:pt x="13610" y="21601"/>
                </a:cubicBezTo>
                <a:cubicBezTo>
                  <a:pt x="13616" y="21601"/>
                  <a:pt x="13623" y="21598"/>
                  <a:pt x="13629" y="21595"/>
                </a:cubicBezTo>
                <a:cubicBezTo>
                  <a:pt x="13646" y="21583"/>
                  <a:pt x="13646" y="21549"/>
                  <a:pt x="13663" y="21538"/>
                </a:cubicBezTo>
                <a:lnTo>
                  <a:pt x="13674" y="21526"/>
                </a:lnTo>
                <a:cubicBezTo>
                  <a:pt x="13691" y="21526"/>
                  <a:pt x="13697" y="21481"/>
                  <a:pt x="13697" y="21464"/>
                </a:cubicBezTo>
                <a:cubicBezTo>
                  <a:pt x="13696" y="21462"/>
                  <a:pt x="13697" y="21461"/>
                  <a:pt x="13701" y="21461"/>
                </a:cubicBezTo>
                <a:cubicBezTo>
                  <a:pt x="13717" y="21461"/>
                  <a:pt x="13781" y="21484"/>
                  <a:pt x="13805" y="21498"/>
                </a:cubicBezTo>
                <a:cubicBezTo>
                  <a:pt x="13830" y="21518"/>
                  <a:pt x="13869" y="21575"/>
                  <a:pt x="13885" y="21575"/>
                </a:cubicBezTo>
                <a:cubicBezTo>
                  <a:pt x="13887" y="21575"/>
                  <a:pt x="13889" y="21574"/>
                  <a:pt x="13890" y="21572"/>
                </a:cubicBezTo>
                <a:cubicBezTo>
                  <a:pt x="13893" y="21570"/>
                  <a:pt x="13895" y="21569"/>
                  <a:pt x="13897" y="21569"/>
                </a:cubicBezTo>
                <a:cubicBezTo>
                  <a:pt x="13906" y="21569"/>
                  <a:pt x="13904" y="21590"/>
                  <a:pt x="13890" y="21623"/>
                </a:cubicBezTo>
                <a:lnTo>
                  <a:pt x="13913" y="21657"/>
                </a:lnTo>
                <a:lnTo>
                  <a:pt x="13918" y="21668"/>
                </a:lnTo>
                <a:cubicBezTo>
                  <a:pt x="13918" y="21669"/>
                  <a:pt x="13918" y="21669"/>
                  <a:pt x="13919" y="21669"/>
                </a:cubicBezTo>
                <a:cubicBezTo>
                  <a:pt x="13924" y="21669"/>
                  <a:pt x="13971" y="21627"/>
                  <a:pt x="13992" y="21606"/>
                </a:cubicBezTo>
                <a:cubicBezTo>
                  <a:pt x="13998" y="21598"/>
                  <a:pt x="14006" y="21595"/>
                  <a:pt x="14013" y="21595"/>
                </a:cubicBezTo>
                <a:cubicBezTo>
                  <a:pt x="14026" y="21595"/>
                  <a:pt x="14037" y="21604"/>
                  <a:pt x="14037" y="21612"/>
                </a:cubicBezTo>
                <a:cubicBezTo>
                  <a:pt x="14038" y="21612"/>
                  <a:pt x="14038" y="21612"/>
                  <a:pt x="14038" y="21612"/>
                </a:cubicBezTo>
                <a:cubicBezTo>
                  <a:pt x="14045" y="21612"/>
                  <a:pt x="14061" y="21519"/>
                  <a:pt x="14077" y="21492"/>
                </a:cubicBezTo>
                <a:cubicBezTo>
                  <a:pt x="14091" y="21475"/>
                  <a:pt x="14110" y="21466"/>
                  <a:pt x="14127" y="21466"/>
                </a:cubicBezTo>
                <a:cubicBezTo>
                  <a:pt x="14138" y="21466"/>
                  <a:pt x="14148" y="21469"/>
                  <a:pt x="14157" y="21475"/>
                </a:cubicBezTo>
                <a:lnTo>
                  <a:pt x="14162" y="21470"/>
                </a:lnTo>
                <a:lnTo>
                  <a:pt x="14196" y="21424"/>
                </a:lnTo>
                <a:cubicBezTo>
                  <a:pt x="14223" y="21451"/>
                  <a:pt x="14276" y="21504"/>
                  <a:pt x="14296" y="21504"/>
                </a:cubicBezTo>
                <a:cubicBezTo>
                  <a:pt x="14297" y="21504"/>
                  <a:pt x="14298" y="21504"/>
                  <a:pt x="14298" y="21504"/>
                </a:cubicBezTo>
                <a:cubicBezTo>
                  <a:pt x="14315" y="21498"/>
                  <a:pt x="14366" y="21458"/>
                  <a:pt x="14389" y="21447"/>
                </a:cubicBezTo>
                <a:cubicBezTo>
                  <a:pt x="14393" y="21444"/>
                  <a:pt x="14398" y="21443"/>
                  <a:pt x="14403" y="21443"/>
                </a:cubicBezTo>
                <a:cubicBezTo>
                  <a:pt x="14420" y="21443"/>
                  <a:pt x="14442" y="21455"/>
                  <a:pt x="14446" y="21464"/>
                </a:cubicBezTo>
                <a:cubicBezTo>
                  <a:pt x="14452" y="21475"/>
                  <a:pt x="14474" y="21487"/>
                  <a:pt x="14491" y="21492"/>
                </a:cubicBezTo>
                <a:lnTo>
                  <a:pt x="14514" y="21475"/>
                </a:lnTo>
                <a:lnTo>
                  <a:pt x="14520" y="21470"/>
                </a:lnTo>
                <a:cubicBezTo>
                  <a:pt x="14522" y="21470"/>
                  <a:pt x="14524" y="21470"/>
                  <a:pt x="14526" y="21470"/>
                </a:cubicBezTo>
                <a:cubicBezTo>
                  <a:pt x="14547" y="21470"/>
                  <a:pt x="14571" y="21446"/>
                  <a:pt x="14576" y="21430"/>
                </a:cubicBezTo>
                <a:cubicBezTo>
                  <a:pt x="14578" y="21429"/>
                  <a:pt x="14579" y="21428"/>
                  <a:pt x="14581" y="21428"/>
                </a:cubicBezTo>
                <a:cubicBezTo>
                  <a:pt x="14599" y="21428"/>
                  <a:pt x="14647" y="21471"/>
                  <a:pt x="14667" y="21481"/>
                </a:cubicBezTo>
                <a:cubicBezTo>
                  <a:pt x="14670" y="21482"/>
                  <a:pt x="14673" y="21483"/>
                  <a:pt x="14676" y="21483"/>
                </a:cubicBezTo>
                <a:cubicBezTo>
                  <a:pt x="14704" y="21483"/>
                  <a:pt x="14740" y="21439"/>
                  <a:pt x="14735" y="21419"/>
                </a:cubicBezTo>
                <a:cubicBezTo>
                  <a:pt x="14735" y="21415"/>
                  <a:pt x="14736" y="21414"/>
                  <a:pt x="14738" y="21414"/>
                </a:cubicBezTo>
                <a:cubicBezTo>
                  <a:pt x="14748" y="21414"/>
                  <a:pt x="14783" y="21463"/>
                  <a:pt x="14798" y="21487"/>
                </a:cubicBezTo>
                <a:cubicBezTo>
                  <a:pt x="14803" y="21496"/>
                  <a:pt x="14813" y="21500"/>
                  <a:pt x="14823" y="21500"/>
                </a:cubicBezTo>
                <a:cubicBezTo>
                  <a:pt x="14844" y="21500"/>
                  <a:pt x="14870" y="21485"/>
                  <a:pt x="14877" y="21470"/>
                </a:cubicBezTo>
                <a:cubicBezTo>
                  <a:pt x="14883" y="21453"/>
                  <a:pt x="14888" y="21419"/>
                  <a:pt x="14888" y="21396"/>
                </a:cubicBezTo>
                <a:lnTo>
                  <a:pt x="14888" y="21379"/>
                </a:lnTo>
                <a:lnTo>
                  <a:pt x="14883" y="21356"/>
                </a:lnTo>
                <a:cubicBezTo>
                  <a:pt x="14877" y="21328"/>
                  <a:pt x="14843" y="21299"/>
                  <a:pt x="14815" y="21288"/>
                </a:cubicBezTo>
                <a:lnTo>
                  <a:pt x="14786" y="21277"/>
                </a:lnTo>
                <a:cubicBezTo>
                  <a:pt x="14781" y="21271"/>
                  <a:pt x="14775" y="21248"/>
                  <a:pt x="14775" y="21237"/>
                </a:cubicBezTo>
                <a:lnTo>
                  <a:pt x="14775" y="21197"/>
                </a:lnTo>
                <a:cubicBezTo>
                  <a:pt x="14798" y="21135"/>
                  <a:pt x="14820" y="21061"/>
                  <a:pt x="14809" y="21027"/>
                </a:cubicBezTo>
                <a:lnTo>
                  <a:pt x="14843" y="21021"/>
                </a:lnTo>
                <a:lnTo>
                  <a:pt x="14894" y="21010"/>
                </a:lnTo>
                <a:cubicBezTo>
                  <a:pt x="14924" y="21003"/>
                  <a:pt x="14956" y="21001"/>
                  <a:pt x="14981" y="21001"/>
                </a:cubicBezTo>
                <a:cubicBezTo>
                  <a:pt x="14998" y="21001"/>
                  <a:pt x="15012" y="21002"/>
                  <a:pt x="15019" y="21004"/>
                </a:cubicBezTo>
                <a:lnTo>
                  <a:pt x="15030" y="21016"/>
                </a:lnTo>
                <a:cubicBezTo>
                  <a:pt x="15059" y="21044"/>
                  <a:pt x="15019" y="21056"/>
                  <a:pt x="15019" y="21073"/>
                </a:cubicBezTo>
                <a:cubicBezTo>
                  <a:pt x="15024" y="21101"/>
                  <a:pt x="15017" y="21114"/>
                  <a:pt x="14997" y="21114"/>
                </a:cubicBezTo>
                <a:cubicBezTo>
                  <a:pt x="14994" y="21114"/>
                  <a:pt x="14990" y="21113"/>
                  <a:pt x="14985" y="21112"/>
                </a:cubicBezTo>
                <a:lnTo>
                  <a:pt x="14974" y="21112"/>
                </a:lnTo>
                <a:cubicBezTo>
                  <a:pt x="14964" y="21108"/>
                  <a:pt x="14920" y="21080"/>
                  <a:pt x="14895" y="21080"/>
                </a:cubicBezTo>
                <a:cubicBezTo>
                  <a:pt x="14890" y="21080"/>
                  <a:pt x="14886" y="21081"/>
                  <a:pt x="14883" y="21084"/>
                </a:cubicBezTo>
                <a:cubicBezTo>
                  <a:pt x="14860" y="21101"/>
                  <a:pt x="14883" y="21203"/>
                  <a:pt x="14877" y="21243"/>
                </a:cubicBezTo>
                <a:cubicBezTo>
                  <a:pt x="14877" y="21277"/>
                  <a:pt x="14888" y="21317"/>
                  <a:pt x="14917" y="21322"/>
                </a:cubicBezTo>
                <a:lnTo>
                  <a:pt x="14923" y="21282"/>
                </a:lnTo>
                <a:cubicBezTo>
                  <a:pt x="14928" y="21260"/>
                  <a:pt x="14928" y="21220"/>
                  <a:pt x="14940" y="21214"/>
                </a:cubicBezTo>
                <a:cubicBezTo>
                  <a:pt x="14942" y="21212"/>
                  <a:pt x="14946" y="21211"/>
                  <a:pt x="14949" y="21211"/>
                </a:cubicBezTo>
                <a:cubicBezTo>
                  <a:pt x="14961" y="21211"/>
                  <a:pt x="14978" y="21221"/>
                  <a:pt x="14991" y="21226"/>
                </a:cubicBezTo>
                <a:lnTo>
                  <a:pt x="15025" y="21237"/>
                </a:lnTo>
                <a:cubicBezTo>
                  <a:pt x="15064" y="21248"/>
                  <a:pt x="15076" y="21282"/>
                  <a:pt x="15064" y="21288"/>
                </a:cubicBezTo>
                <a:cubicBezTo>
                  <a:pt x="15063" y="21290"/>
                  <a:pt x="15060" y="21290"/>
                  <a:pt x="15055" y="21290"/>
                </a:cubicBezTo>
                <a:cubicBezTo>
                  <a:pt x="15044" y="21290"/>
                  <a:pt x="15024" y="21285"/>
                  <a:pt x="15008" y="21277"/>
                </a:cubicBezTo>
                <a:lnTo>
                  <a:pt x="14985" y="21305"/>
                </a:lnTo>
                <a:lnTo>
                  <a:pt x="14928" y="21368"/>
                </a:lnTo>
                <a:cubicBezTo>
                  <a:pt x="14928" y="21442"/>
                  <a:pt x="14950" y="21495"/>
                  <a:pt x="14979" y="21495"/>
                </a:cubicBezTo>
                <a:cubicBezTo>
                  <a:pt x="14983" y="21495"/>
                  <a:pt x="14987" y="21494"/>
                  <a:pt x="14991" y="21492"/>
                </a:cubicBezTo>
                <a:lnTo>
                  <a:pt x="14985" y="21436"/>
                </a:lnTo>
                <a:lnTo>
                  <a:pt x="14985" y="21424"/>
                </a:lnTo>
                <a:cubicBezTo>
                  <a:pt x="14985" y="21413"/>
                  <a:pt x="14996" y="21407"/>
                  <a:pt x="15008" y="21407"/>
                </a:cubicBezTo>
                <a:lnTo>
                  <a:pt x="15013" y="21419"/>
                </a:lnTo>
                <a:cubicBezTo>
                  <a:pt x="15030" y="21436"/>
                  <a:pt x="15042" y="21458"/>
                  <a:pt x="15042" y="21481"/>
                </a:cubicBezTo>
                <a:lnTo>
                  <a:pt x="15053" y="21560"/>
                </a:lnTo>
                <a:cubicBezTo>
                  <a:pt x="15087" y="21538"/>
                  <a:pt x="15104" y="21498"/>
                  <a:pt x="15104" y="21492"/>
                </a:cubicBezTo>
                <a:cubicBezTo>
                  <a:pt x="15098" y="21487"/>
                  <a:pt x="15218" y="21436"/>
                  <a:pt x="15274" y="21413"/>
                </a:cubicBezTo>
                <a:cubicBezTo>
                  <a:pt x="15303" y="21407"/>
                  <a:pt x="15325" y="21402"/>
                  <a:pt x="15342" y="21396"/>
                </a:cubicBezTo>
                <a:cubicBezTo>
                  <a:pt x="15337" y="21396"/>
                  <a:pt x="15325" y="21396"/>
                  <a:pt x="15314" y="21390"/>
                </a:cubicBezTo>
                <a:lnTo>
                  <a:pt x="15269" y="21373"/>
                </a:lnTo>
                <a:cubicBezTo>
                  <a:pt x="15240" y="21328"/>
                  <a:pt x="15218" y="21271"/>
                  <a:pt x="15223" y="21254"/>
                </a:cubicBezTo>
                <a:lnTo>
                  <a:pt x="15229" y="21248"/>
                </a:lnTo>
                <a:lnTo>
                  <a:pt x="15235" y="21243"/>
                </a:lnTo>
                <a:cubicBezTo>
                  <a:pt x="15252" y="21248"/>
                  <a:pt x="15331" y="21334"/>
                  <a:pt x="15348" y="21345"/>
                </a:cubicBezTo>
                <a:cubicBezTo>
                  <a:pt x="15359" y="21356"/>
                  <a:pt x="15359" y="21379"/>
                  <a:pt x="15348" y="21396"/>
                </a:cubicBezTo>
                <a:cubicBezTo>
                  <a:pt x="15365" y="21396"/>
                  <a:pt x="15376" y="21402"/>
                  <a:pt x="15376" y="21407"/>
                </a:cubicBezTo>
                <a:lnTo>
                  <a:pt x="15348" y="21402"/>
                </a:lnTo>
                <a:cubicBezTo>
                  <a:pt x="15337" y="21407"/>
                  <a:pt x="15331" y="21419"/>
                  <a:pt x="15320" y="21430"/>
                </a:cubicBezTo>
                <a:lnTo>
                  <a:pt x="15325" y="21430"/>
                </a:lnTo>
                <a:lnTo>
                  <a:pt x="15382" y="21441"/>
                </a:lnTo>
                <a:cubicBezTo>
                  <a:pt x="15423" y="21419"/>
                  <a:pt x="15490" y="21399"/>
                  <a:pt x="15538" y="21399"/>
                </a:cubicBezTo>
                <a:cubicBezTo>
                  <a:pt x="15564" y="21399"/>
                  <a:pt x="15584" y="21405"/>
                  <a:pt x="15592" y="21419"/>
                </a:cubicBezTo>
                <a:cubicBezTo>
                  <a:pt x="15615" y="21458"/>
                  <a:pt x="15632" y="21504"/>
                  <a:pt x="15620" y="21521"/>
                </a:cubicBezTo>
                <a:lnTo>
                  <a:pt x="15615" y="21532"/>
                </a:lnTo>
                <a:cubicBezTo>
                  <a:pt x="15612" y="21533"/>
                  <a:pt x="15610" y="21534"/>
                  <a:pt x="15607" y="21534"/>
                </a:cubicBezTo>
                <a:cubicBezTo>
                  <a:pt x="15599" y="21534"/>
                  <a:pt x="15590" y="21530"/>
                  <a:pt x="15583" y="21530"/>
                </a:cubicBezTo>
                <a:cubicBezTo>
                  <a:pt x="15580" y="21530"/>
                  <a:pt x="15577" y="21531"/>
                  <a:pt x="15575" y="21532"/>
                </a:cubicBezTo>
                <a:cubicBezTo>
                  <a:pt x="15569" y="21538"/>
                  <a:pt x="15564" y="21560"/>
                  <a:pt x="15564" y="21572"/>
                </a:cubicBezTo>
                <a:cubicBezTo>
                  <a:pt x="15564" y="21578"/>
                  <a:pt x="15581" y="21595"/>
                  <a:pt x="15586" y="21595"/>
                </a:cubicBezTo>
                <a:lnTo>
                  <a:pt x="15609" y="21589"/>
                </a:lnTo>
                <a:cubicBezTo>
                  <a:pt x="15637" y="21578"/>
                  <a:pt x="15660" y="21526"/>
                  <a:pt x="15660" y="21481"/>
                </a:cubicBezTo>
                <a:lnTo>
                  <a:pt x="15660" y="21436"/>
                </a:lnTo>
                <a:cubicBezTo>
                  <a:pt x="15660" y="21424"/>
                  <a:pt x="15683" y="21419"/>
                  <a:pt x="15688" y="21402"/>
                </a:cubicBezTo>
                <a:cubicBezTo>
                  <a:pt x="15694" y="21396"/>
                  <a:pt x="15700" y="21379"/>
                  <a:pt x="15700" y="21379"/>
                </a:cubicBezTo>
                <a:cubicBezTo>
                  <a:pt x="15683" y="21356"/>
                  <a:pt x="15677" y="21345"/>
                  <a:pt x="15705" y="21339"/>
                </a:cubicBezTo>
                <a:lnTo>
                  <a:pt x="15717" y="21339"/>
                </a:lnTo>
                <a:cubicBezTo>
                  <a:pt x="15723" y="21351"/>
                  <a:pt x="15717" y="21458"/>
                  <a:pt x="15711" y="21498"/>
                </a:cubicBezTo>
                <a:cubicBezTo>
                  <a:pt x="15700" y="21532"/>
                  <a:pt x="15688" y="21566"/>
                  <a:pt x="15677" y="21566"/>
                </a:cubicBezTo>
                <a:cubicBezTo>
                  <a:pt x="15666" y="21566"/>
                  <a:pt x="15677" y="21612"/>
                  <a:pt x="15683" y="21629"/>
                </a:cubicBezTo>
                <a:cubicBezTo>
                  <a:pt x="15684" y="21632"/>
                  <a:pt x="15687" y="21634"/>
                  <a:pt x="15690" y="21634"/>
                </a:cubicBezTo>
                <a:cubicBezTo>
                  <a:pt x="15704" y="21634"/>
                  <a:pt x="15728" y="21612"/>
                  <a:pt x="15728" y="21595"/>
                </a:cubicBezTo>
                <a:cubicBezTo>
                  <a:pt x="15734" y="21578"/>
                  <a:pt x="15740" y="21549"/>
                  <a:pt x="15751" y="21532"/>
                </a:cubicBezTo>
                <a:lnTo>
                  <a:pt x="15757" y="21532"/>
                </a:lnTo>
                <a:cubicBezTo>
                  <a:pt x="15768" y="21532"/>
                  <a:pt x="15779" y="21549"/>
                  <a:pt x="15785" y="21560"/>
                </a:cubicBezTo>
                <a:lnTo>
                  <a:pt x="15785" y="21583"/>
                </a:lnTo>
                <a:cubicBezTo>
                  <a:pt x="15791" y="21606"/>
                  <a:pt x="15796" y="21629"/>
                  <a:pt x="15802" y="21629"/>
                </a:cubicBezTo>
                <a:cubicBezTo>
                  <a:pt x="15808" y="21629"/>
                  <a:pt x="15819" y="21578"/>
                  <a:pt x="15825" y="21555"/>
                </a:cubicBezTo>
                <a:cubicBezTo>
                  <a:pt x="15830" y="21538"/>
                  <a:pt x="15768" y="21475"/>
                  <a:pt x="15768" y="21441"/>
                </a:cubicBezTo>
                <a:cubicBezTo>
                  <a:pt x="15768" y="21406"/>
                  <a:pt x="15795" y="21384"/>
                  <a:pt x="15809" y="21384"/>
                </a:cubicBezTo>
                <a:cubicBezTo>
                  <a:pt x="15811" y="21384"/>
                  <a:pt x="15812" y="21384"/>
                  <a:pt x="15813" y="21385"/>
                </a:cubicBezTo>
                <a:cubicBezTo>
                  <a:pt x="15814" y="21385"/>
                  <a:pt x="15816" y="21385"/>
                  <a:pt x="15817" y="21385"/>
                </a:cubicBezTo>
                <a:cubicBezTo>
                  <a:pt x="15828" y="21385"/>
                  <a:pt x="15842" y="21365"/>
                  <a:pt x="15847" y="21345"/>
                </a:cubicBezTo>
                <a:lnTo>
                  <a:pt x="15870" y="21339"/>
                </a:lnTo>
                <a:lnTo>
                  <a:pt x="15893" y="21339"/>
                </a:lnTo>
                <a:cubicBezTo>
                  <a:pt x="15916" y="21343"/>
                  <a:pt x="15936" y="21360"/>
                  <a:pt x="15957" y="21360"/>
                </a:cubicBezTo>
                <a:cubicBezTo>
                  <a:pt x="15968" y="21360"/>
                  <a:pt x="15978" y="21356"/>
                  <a:pt x="15989" y="21345"/>
                </a:cubicBezTo>
                <a:cubicBezTo>
                  <a:pt x="15991" y="21342"/>
                  <a:pt x="15993" y="21341"/>
                  <a:pt x="15996" y="21341"/>
                </a:cubicBezTo>
                <a:cubicBezTo>
                  <a:pt x="16005" y="21341"/>
                  <a:pt x="16020" y="21352"/>
                  <a:pt x="16029" y="21356"/>
                </a:cubicBezTo>
                <a:cubicBezTo>
                  <a:pt x="16043" y="21361"/>
                  <a:pt x="16045" y="21396"/>
                  <a:pt x="16068" y="21396"/>
                </a:cubicBezTo>
                <a:cubicBezTo>
                  <a:pt x="16073" y="21396"/>
                  <a:pt x="16078" y="21394"/>
                  <a:pt x="16086" y="21390"/>
                </a:cubicBezTo>
                <a:lnTo>
                  <a:pt x="16097" y="21379"/>
                </a:lnTo>
                <a:cubicBezTo>
                  <a:pt x="16102" y="21381"/>
                  <a:pt x="16107" y="21381"/>
                  <a:pt x="16111" y="21381"/>
                </a:cubicBezTo>
                <a:cubicBezTo>
                  <a:pt x="16136" y="21381"/>
                  <a:pt x="16147" y="21354"/>
                  <a:pt x="16142" y="21311"/>
                </a:cubicBezTo>
                <a:lnTo>
                  <a:pt x="16227" y="21311"/>
                </a:lnTo>
                <a:cubicBezTo>
                  <a:pt x="16296" y="21311"/>
                  <a:pt x="16324" y="21407"/>
                  <a:pt x="16290" y="21419"/>
                </a:cubicBezTo>
                <a:cubicBezTo>
                  <a:pt x="16276" y="21421"/>
                  <a:pt x="16273" y="21423"/>
                  <a:pt x="16279" y="21423"/>
                </a:cubicBezTo>
                <a:cubicBezTo>
                  <a:pt x="16286" y="21423"/>
                  <a:pt x="16301" y="21421"/>
                  <a:pt x="16324" y="21419"/>
                </a:cubicBezTo>
                <a:lnTo>
                  <a:pt x="16369" y="21402"/>
                </a:lnTo>
                <a:lnTo>
                  <a:pt x="16432" y="21373"/>
                </a:lnTo>
                <a:cubicBezTo>
                  <a:pt x="16478" y="21336"/>
                  <a:pt x="16518" y="21313"/>
                  <a:pt x="16535" y="21313"/>
                </a:cubicBezTo>
                <a:cubicBezTo>
                  <a:pt x="16542" y="21313"/>
                  <a:pt x="16545" y="21316"/>
                  <a:pt x="16545" y="21322"/>
                </a:cubicBezTo>
                <a:lnTo>
                  <a:pt x="16545" y="21339"/>
                </a:lnTo>
                <a:cubicBezTo>
                  <a:pt x="16549" y="21365"/>
                  <a:pt x="16557" y="21374"/>
                  <a:pt x="16569" y="21374"/>
                </a:cubicBezTo>
                <a:cubicBezTo>
                  <a:pt x="16575" y="21374"/>
                  <a:pt x="16583" y="21372"/>
                  <a:pt x="16591" y="21368"/>
                </a:cubicBezTo>
                <a:cubicBezTo>
                  <a:pt x="16607" y="21357"/>
                  <a:pt x="16587" y="21305"/>
                  <a:pt x="16624" y="21305"/>
                </a:cubicBezTo>
                <a:cubicBezTo>
                  <a:pt x="16626" y="21305"/>
                  <a:pt x="16628" y="21305"/>
                  <a:pt x="16630" y="21305"/>
                </a:cubicBezTo>
                <a:lnTo>
                  <a:pt x="16647" y="21311"/>
                </a:lnTo>
                <a:cubicBezTo>
                  <a:pt x="16650" y="21309"/>
                  <a:pt x="16652" y="21308"/>
                  <a:pt x="16654" y="21308"/>
                </a:cubicBezTo>
                <a:cubicBezTo>
                  <a:pt x="16675" y="21308"/>
                  <a:pt x="16697" y="21370"/>
                  <a:pt x="16687" y="21390"/>
                </a:cubicBezTo>
                <a:cubicBezTo>
                  <a:pt x="16676" y="21405"/>
                  <a:pt x="16664" y="21415"/>
                  <a:pt x="16655" y="21415"/>
                </a:cubicBezTo>
                <a:cubicBezTo>
                  <a:pt x="16650" y="21415"/>
                  <a:pt x="16645" y="21413"/>
                  <a:pt x="16642" y="21407"/>
                </a:cubicBezTo>
                <a:lnTo>
                  <a:pt x="16630" y="21407"/>
                </a:lnTo>
                <a:lnTo>
                  <a:pt x="16619" y="21402"/>
                </a:lnTo>
                <a:cubicBezTo>
                  <a:pt x="16613" y="21407"/>
                  <a:pt x="16613" y="21470"/>
                  <a:pt x="16619" y="21492"/>
                </a:cubicBezTo>
                <a:cubicBezTo>
                  <a:pt x="16619" y="21499"/>
                  <a:pt x="16624" y="21502"/>
                  <a:pt x="16631" y="21502"/>
                </a:cubicBezTo>
                <a:cubicBezTo>
                  <a:pt x="16647" y="21502"/>
                  <a:pt x="16675" y="21487"/>
                  <a:pt x="16687" y="21475"/>
                </a:cubicBezTo>
                <a:cubicBezTo>
                  <a:pt x="16688" y="21473"/>
                  <a:pt x="16690" y="21472"/>
                  <a:pt x="16691" y="21472"/>
                </a:cubicBezTo>
                <a:cubicBezTo>
                  <a:pt x="16704" y="21472"/>
                  <a:pt x="16730" y="21549"/>
                  <a:pt x="16755" y="21549"/>
                </a:cubicBezTo>
                <a:cubicBezTo>
                  <a:pt x="16756" y="21549"/>
                  <a:pt x="16758" y="21549"/>
                  <a:pt x="16759" y="21549"/>
                </a:cubicBezTo>
                <a:cubicBezTo>
                  <a:pt x="16794" y="21549"/>
                  <a:pt x="16858" y="21480"/>
                  <a:pt x="16874" y="21453"/>
                </a:cubicBezTo>
                <a:cubicBezTo>
                  <a:pt x="16881" y="21443"/>
                  <a:pt x="16887" y="21438"/>
                  <a:pt x="16893" y="21438"/>
                </a:cubicBezTo>
                <a:cubicBezTo>
                  <a:pt x="16906" y="21438"/>
                  <a:pt x="16916" y="21464"/>
                  <a:pt x="16920" y="21504"/>
                </a:cubicBezTo>
                <a:lnTo>
                  <a:pt x="16965" y="21521"/>
                </a:lnTo>
                <a:lnTo>
                  <a:pt x="16988" y="21526"/>
                </a:lnTo>
                <a:cubicBezTo>
                  <a:pt x="16989" y="21527"/>
                  <a:pt x="16991" y="21527"/>
                  <a:pt x="16992" y="21527"/>
                </a:cubicBezTo>
                <a:cubicBezTo>
                  <a:pt x="17013" y="21527"/>
                  <a:pt x="17034" y="21491"/>
                  <a:pt x="17039" y="21475"/>
                </a:cubicBezTo>
                <a:cubicBezTo>
                  <a:pt x="17039" y="21458"/>
                  <a:pt x="16999" y="21436"/>
                  <a:pt x="16988" y="21436"/>
                </a:cubicBezTo>
                <a:cubicBezTo>
                  <a:pt x="16971" y="21430"/>
                  <a:pt x="16976" y="21351"/>
                  <a:pt x="16982" y="21328"/>
                </a:cubicBezTo>
                <a:cubicBezTo>
                  <a:pt x="16988" y="21299"/>
                  <a:pt x="17050" y="21277"/>
                  <a:pt x="17067" y="21271"/>
                </a:cubicBezTo>
                <a:cubicBezTo>
                  <a:pt x="17090" y="21271"/>
                  <a:pt x="17124" y="21294"/>
                  <a:pt x="17152" y="21328"/>
                </a:cubicBezTo>
                <a:lnTo>
                  <a:pt x="17186" y="21311"/>
                </a:lnTo>
                <a:lnTo>
                  <a:pt x="17203" y="21305"/>
                </a:lnTo>
                <a:cubicBezTo>
                  <a:pt x="17226" y="21299"/>
                  <a:pt x="17226" y="21277"/>
                  <a:pt x="17198" y="21260"/>
                </a:cubicBezTo>
                <a:lnTo>
                  <a:pt x="17203" y="21243"/>
                </a:lnTo>
                <a:lnTo>
                  <a:pt x="17215" y="21186"/>
                </a:lnTo>
                <a:cubicBezTo>
                  <a:pt x="17260" y="21192"/>
                  <a:pt x="17288" y="21248"/>
                  <a:pt x="17288" y="21265"/>
                </a:cubicBezTo>
                <a:cubicBezTo>
                  <a:pt x="17288" y="21274"/>
                  <a:pt x="17294" y="21278"/>
                  <a:pt x="17303" y="21278"/>
                </a:cubicBezTo>
                <a:cubicBezTo>
                  <a:pt x="17319" y="21278"/>
                  <a:pt x="17347" y="21266"/>
                  <a:pt x="17379" y="21248"/>
                </a:cubicBezTo>
                <a:lnTo>
                  <a:pt x="17419" y="21248"/>
                </a:lnTo>
                <a:lnTo>
                  <a:pt x="17481" y="21254"/>
                </a:lnTo>
                <a:cubicBezTo>
                  <a:pt x="17495" y="21217"/>
                  <a:pt x="17532" y="21204"/>
                  <a:pt x="17566" y="21204"/>
                </a:cubicBezTo>
                <a:cubicBezTo>
                  <a:pt x="17589" y="21204"/>
                  <a:pt x="17612" y="21211"/>
                  <a:pt x="17623" y="21220"/>
                </a:cubicBezTo>
                <a:cubicBezTo>
                  <a:pt x="17652" y="21237"/>
                  <a:pt x="17691" y="21265"/>
                  <a:pt x="17703" y="21271"/>
                </a:cubicBezTo>
                <a:cubicBezTo>
                  <a:pt x="17708" y="21271"/>
                  <a:pt x="17737" y="21254"/>
                  <a:pt x="17765" y="21220"/>
                </a:cubicBezTo>
                <a:lnTo>
                  <a:pt x="17805" y="21226"/>
                </a:lnTo>
                <a:cubicBezTo>
                  <a:pt x="17805" y="21226"/>
                  <a:pt x="17816" y="21197"/>
                  <a:pt x="17816" y="21186"/>
                </a:cubicBezTo>
                <a:cubicBezTo>
                  <a:pt x="17820" y="21147"/>
                  <a:pt x="17819" y="21135"/>
                  <a:pt x="17830" y="21135"/>
                </a:cubicBezTo>
                <a:cubicBezTo>
                  <a:pt x="17836" y="21135"/>
                  <a:pt x="17844" y="21137"/>
                  <a:pt x="17856" y="21141"/>
                </a:cubicBezTo>
                <a:cubicBezTo>
                  <a:pt x="17868" y="21145"/>
                  <a:pt x="17882" y="21151"/>
                  <a:pt x="17892" y="21151"/>
                </a:cubicBezTo>
                <a:cubicBezTo>
                  <a:pt x="17896" y="21151"/>
                  <a:pt x="17899" y="21150"/>
                  <a:pt x="17901" y="21146"/>
                </a:cubicBezTo>
                <a:lnTo>
                  <a:pt x="17947" y="21101"/>
                </a:lnTo>
                <a:cubicBezTo>
                  <a:pt x="17965" y="21133"/>
                  <a:pt x="18004" y="21150"/>
                  <a:pt x="18028" y="21150"/>
                </a:cubicBezTo>
                <a:cubicBezTo>
                  <a:pt x="18034" y="21150"/>
                  <a:pt x="18040" y="21149"/>
                  <a:pt x="18043" y="21146"/>
                </a:cubicBezTo>
                <a:cubicBezTo>
                  <a:pt x="18045" y="21145"/>
                  <a:pt x="18047" y="21144"/>
                  <a:pt x="18049" y="21144"/>
                </a:cubicBezTo>
                <a:cubicBezTo>
                  <a:pt x="18057" y="21144"/>
                  <a:pt x="18047" y="21171"/>
                  <a:pt x="18037" y="21186"/>
                </a:cubicBezTo>
                <a:cubicBezTo>
                  <a:pt x="18035" y="21190"/>
                  <a:pt x="18037" y="21192"/>
                  <a:pt x="18042" y="21192"/>
                </a:cubicBezTo>
                <a:cubicBezTo>
                  <a:pt x="18057" y="21192"/>
                  <a:pt x="18097" y="21177"/>
                  <a:pt x="18106" y="21169"/>
                </a:cubicBezTo>
                <a:cubicBezTo>
                  <a:pt x="18117" y="21158"/>
                  <a:pt x="18140" y="21129"/>
                  <a:pt x="18145" y="21124"/>
                </a:cubicBezTo>
                <a:cubicBezTo>
                  <a:pt x="18151" y="21124"/>
                  <a:pt x="18174" y="21152"/>
                  <a:pt x="18179" y="21163"/>
                </a:cubicBezTo>
                <a:cubicBezTo>
                  <a:pt x="18179" y="21165"/>
                  <a:pt x="18180" y="21166"/>
                  <a:pt x="18181" y="21166"/>
                </a:cubicBezTo>
                <a:cubicBezTo>
                  <a:pt x="18187" y="21166"/>
                  <a:pt x="18203" y="21150"/>
                  <a:pt x="18208" y="21141"/>
                </a:cubicBezTo>
                <a:cubicBezTo>
                  <a:pt x="18219" y="21129"/>
                  <a:pt x="18230" y="21101"/>
                  <a:pt x="18247" y="21073"/>
                </a:cubicBezTo>
                <a:lnTo>
                  <a:pt x="18270" y="21118"/>
                </a:lnTo>
                <a:cubicBezTo>
                  <a:pt x="18287" y="21141"/>
                  <a:pt x="18310" y="21180"/>
                  <a:pt x="18315" y="21180"/>
                </a:cubicBezTo>
                <a:cubicBezTo>
                  <a:pt x="18345" y="21166"/>
                  <a:pt x="18374" y="21151"/>
                  <a:pt x="18404" y="21151"/>
                </a:cubicBezTo>
                <a:cubicBezTo>
                  <a:pt x="18408" y="21151"/>
                  <a:pt x="18413" y="21151"/>
                  <a:pt x="18418" y="21152"/>
                </a:cubicBezTo>
                <a:lnTo>
                  <a:pt x="18452" y="21158"/>
                </a:lnTo>
                <a:cubicBezTo>
                  <a:pt x="18452" y="21124"/>
                  <a:pt x="18463" y="21095"/>
                  <a:pt x="18480" y="21090"/>
                </a:cubicBezTo>
                <a:lnTo>
                  <a:pt x="18491" y="21101"/>
                </a:lnTo>
                <a:cubicBezTo>
                  <a:pt x="18520" y="21118"/>
                  <a:pt x="18520" y="21158"/>
                  <a:pt x="18520" y="21197"/>
                </a:cubicBezTo>
                <a:cubicBezTo>
                  <a:pt x="18521" y="21198"/>
                  <a:pt x="18522" y="21199"/>
                  <a:pt x="18522" y="21199"/>
                </a:cubicBezTo>
                <a:cubicBezTo>
                  <a:pt x="18533" y="21199"/>
                  <a:pt x="18542" y="21144"/>
                  <a:pt x="18542" y="21124"/>
                </a:cubicBezTo>
                <a:cubicBezTo>
                  <a:pt x="18542" y="21106"/>
                  <a:pt x="18564" y="21099"/>
                  <a:pt x="18584" y="21099"/>
                </a:cubicBezTo>
                <a:cubicBezTo>
                  <a:pt x="18597" y="21099"/>
                  <a:pt x="18610" y="21102"/>
                  <a:pt x="18616" y="21107"/>
                </a:cubicBezTo>
                <a:cubicBezTo>
                  <a:pt x="18617" y="21107"/>
                  <a:pt x="18618" y="21107"/>
                  <a:pt x="18620" y="21107"/>
                </a:cubicBezTo>
                <a:cubicBezTo>
                  <a:pt x="18637" y="21107"/>
                  <a:pt x="18680" y="21086"/>
                  <a:pt x="18708" y="21086"/>
                </a:cubicBezTo>
                <a:cubicBezTo>
                  <a:pt x="18718" y="21086"/>
                  <a:pt x="18726" y="21088"/>
                  <a:pt x="18730" y="21095"/>
                </a:cubicBezTo>
                <a:cubicBezTo>
                  <a:pt x="18736" y="21110"/>
                  <a:pt x="18747" y="21116"/>
                  <a:pt x="18756" y="21116"/>
                </a:cubicBezTo>
                <a:cubicBezTo>
                  <a:pt x="18765" y="21116"/>
                  <a:pt x="18772" y="21112"/>
                  <a:pt x="18775" y="21107"/>
                </a:cubicBezTo>
                <a:cubicBezTo>
                  <a:pt x="18779" y="21100"/>
                  <a:pt x="18773" y="21095"/>
                  <a:pt x="18762" y="21095"/>
                </a:cubicBezTo>
                <a:cubicBezTo>
                  <a:pt x="18755" y="21095"/>
                  <a:pt x="18746" y="21097"/>
                  <a:pt x="18735" y="21101"/>
                </a:cubicBezTo>
                <a:lnTo>
                  <a:pt x="18741" y="21044"/>
                </a:lnTo>
                <a:lnTo>
                  <a:pt x="18741" y="21027"/>
                </a:lnTo>
                <a:cubicBezTo>
                  <a:pt x="18747" y="21004"/>
                  <a:pt x="18758" y="20959"/>
                  <a:pt x="18758" y="20953"/>
                </a:cubicBezTo>
                <a:cubicBezTo>
                  <a:pt x="18758" y="20945"/>
                  <a:pt x="18752" y="20940"/>
                  <a:pt x="18742" y="20940"/>
                </a:cubicBezTo>
                <a:cubicBezTo>
                  <a:pt x="18738" y="20940"/>
                  <a:pt x="18734" y="20941"/>
                  <a:pt x="18730" y="20942"/>
                </a:cubicBezTo>
                <a:lnTo>
                  <a:pt x="18713" y="20942"/>
                </a:lnTo>
                <a:lnTo>
                  <a:pt x="18679" y="20936"/>
                </a:lnTo>
                <a:cubicBezTo>
                  <a:pt x="18668" y="20950"/>
                  <a:pt x="18651" y="20956"/>
                  <a:pt x="18632" y="20956"/>
                </a:cubicBezTo>
                <a:cubicBezTo>
                  <a:pt x="18611" y="20956"/>
                  <a:pt x="18589" y="20948"/>
                  <a:pt x="18571" y="20936"/>
                </a:cubicBezTo>
                <a:lnTo>
                  <a:pt x="18542" y="20908"/>
                </a:lnTo>
                <a:cubicBezTo>
                  <a:pt x="18537" y="20908"/>
                  <a:pt x="18542" y="20891"/>
                  <a:pt x="18542" y="20880"/>
                </a:cubicBezTo>
                <a:cubicBezTo>
                  <a:pt x="18542" y="20874"/>
                  <a:pt x="18554" y="20868"/>
                  <a:pt x="18559" y="20868"/>
                </a:cubicBezTo>
                <a:cubicBezTo>
                  <a:pt x="18580" y="20873"/>
                  <a:pt x="18600" y="20892"/>
                  <a:pt x="18616" y="20892"/>
                </a:cubicBezTo>
                <a:cubicBezTo>
                  <a:pt x="18618" y="20892"/>
                  <a:pt x="18620" y="20892"/>
                  <a:pt x="18622" y="20891"/>
                </a:cubicBezTo>
                <a:lnTo>
                  <a:pt x="18645" y="20885"/>
                </a:lnTo>
                <a:cubicBezTo>
                  <a:pt x="18647" y="20886"/>
                  <a:pt x="18649" y="20886"/>
                  <a:pt x="18653" y="20886"/>
                </a:cubicBezTo>
                <a:cubicBezTo>
                  <a:pt x="18672" y="20886"/>
                  <a:pt x="18705" y="20872"/>
                  <a:pt x="18730" y="20857"/>
                </a:cubicBezTo>
                <a:lnTo>
                  <a:pt x="18752" y="20863"/>
                </a:lnTo>
                <a:lnTo>
                  <a:pt x="18860" y="20891"/>
                </a:lnTo>
                <a:cubicBezTo>
                  <a:pt x="18979" y="20874"/>
                  <a:pt x="19093" y="20851"/>
                  <a:pt x="19115" y="20846"/>
                </a:cubicBezTo>
                <a:lnTo>
                  <a:pt x="19132" y="20846"/>
                </a:lnTo>
                <a:lnTo>
                  <a:pt x="19172" y="20851"/>
                </a:lnTo>
                <a:cubicBezTo>
                  <a:pt x="19218" y="20851"/>
                  <a:pt x="19257" y="20789"/>
                  <a:pt x="19257" y="20766"/>
                </a:cubicBezTo>
                <a:cubicBezTo>
                  <a:pt x="19259" y="20757"/>
                  <a:pt x="19264" y="20752"/>
                  <a:pt x="19270" y="20752"/>
                </a:cubicBezTo>
                <a:cubicBezTo>
                  <a:pt x="19282" y="20752"/>
                  <a:pt x="19301" y="20770"/>
                  <a:pt x="19320" y="20800"/>
                </a:cubicBezTo>
                <a:cubicBezTo>
                  <a:pt x="19331" y="20815"/>
                  <a:pt x="19342" y="20825"/>
                  <a:pt x="19357" y="20825"/>
                </a:cubicBezTo>
                <a:cubicBezTo>
                  <a:pt x="19364" y="20825"/>
                  <a:pt x="19373" y="20823"/>
                  <a:pt x="19382" y="20817"/>
                </a:cubicBezTo>
                <a:lnTo>
                  <a:pt x="19410" y="20795"/>
                </a:lnTo>
                <a:cubicBezTo>
                  <a:pt x="19445" y="20834"/>
                  <a:pt x="19467" y="20891"/>
                  <a:pt x="19450" y="20919"/>
                </a:cubicBezTo>
                <a:lnTo>
                  <a:pt x="19416" y="20925"/>
                </a:lnTo>
                <a:lnTo>
                  <a:pt x="19410" y="20925"/>
                </a:lnTo>
                <a:cubicBezTo>
                  <a:pt x="19410" y="20936"/>
                  <a:pt x="19410" y="20965"/>
                  <a:pt x="19410" y="20976"/>
                </a:cubicBezTo>
                <a:lnTo>
                  <a:pt x="19416" y="20987"/>
                </a:lnTo>
                <a:cubicBezTo>
                  <a:pt x="19418" y="20989"/>
                  <a:pt x="19421" y="20990"/>
                  <a:pt x="19424" y="20990"/>
                </a:cubicBezTo>
                <a:cubicBezTo>
                  <a:pt x="19429" y="20990"/>
                  <a:pt x="19437" y="20987"/>
                  <a:pt x="19445" y="20987"/>
                </a:cubicBezTo>
                <a:cubicBezTo>
                  <a:pt x="19446" y="20988"/>
                  <a:pt x="19448" y="20989"/>
                  <a:pt x="19450" y="20989"/>
                </a:cubicBezTo>
                <a:cubicBezTo>
                  <a:pt x="19465" y="20989"/>
                  <a:pt x="19493" y="20975"/>
                  <a:pt x="19513" y="20965"/>
                </a:cubicBezTo>
                <a:lnTo>
                  <a:pt x="19524" y="20959"/>
                </a:lnTo>
                <a:cubicBezTo>
                  <a:pt x="19541" y="20965"/>
                  <a:pt x="19558" y="20993"/>
                  <a:pt x="19569" y="21021"/>
                </a:cubicBezTo>
                <a:lnTo>
                  <a:pt x="19626" y="21021"/>
                </a:lnTo>
                <a:cubicBezTo>
                  <a:pt x="19660" y="21021"/>
                  <a:pt x="19717" y="20959"/>
                  <a:pt x="19728" y="20942"/>
                </a:cubicBezTo>
                <a:cubicBezTo>
                  <a:pt x="19734" y="20919"/>
                  <a:pt x="19711" y="20885"/>
                  <a:pt x="19700" y="20880"/>
                </a:cubicBezTo>
                <a:cubicBezTo>
                  <a:pt x="19688" y="20880"/>
                  <a:pt x="19660" y="20891"/>
                  <a:pt x="19654" y="20897"/>
                </a:cubicBezTo>
                <a:cubicBezTo>
                  <a:pt x="19649" y="20897"/>
                  <a:pt x="19615" y="20902"/>
                  <a:pt x="19581" y="20908"/>
                </a:cubicBezTo>
                <a:lnTo>
                  <a:pt x="19558" y="20925"/>
                </a:lnTo>
                <a:lnTo>
                  <a:pt x="19552" y="20931"/>
                </a:lnTo>
                <a:cubicBezTo>
                  <a:pt x="19541" y="20919"/>
                  <a:pt x="19530" y="20880"/>
                  <a:pt x="19530" y="20863"/>
                </a:cubicBezTo>
                <a:cubicBezTo>
                  <a:pt x="19530" y="20851"/>
                  <a:pt x="19632" y="20834"/>
                  <a:pt x="19671" y="20834"/>
                </a:cubicBezTo>
                <a:cubicBezTo>
                  <a:pt x="19706" y="20829"/>
                  <a:pt x="19751" y="20829"/>
                  <a:pt x="19757" y="20823"/>
                </a:cubicBezTo>
                <a:cubicBezTo>
                  <a:pt x="19762" y="20818"/>
                  <a:pt x="19809" y="20794"/>
                  <a:pt x="19831" y="20794"/>
                </a:cubicBezTo>
                <a:cubicBezTo>
                  <a:pt x="19833" y="20794"/>
                  <a:pt x="19834" y="20794"/>
                  <a:pt x="19836" y="20795"/>
                </a:cubicBezTo>
                <a:cubicBezTo>
                  <a:pt x="19853" y="20800"/>
                  <a:pt x="19880" y="20908"/>
                  <a:pt x="19855" y="20908"/>
                </a:cubicBezTo>
                <a:cubicBezTo>
                  <a:pt x="19854" y="20908"/>
                  <a:pt x="19854" y="20908"/>
                  <a:pt x="19853" y="20908"/>
                </a:cubicBezTo>
                <a:cubicBezTo>
                  <a:pt x="19819" y="20908"/>
                  <a:pt x="19819" y="20948"/>
                  <a:pt x="19842" y="20999"/>
                </a:cubicBezTo>
                <a:lnTo>
                  <a:pt x="19870" y="21016"/>
                </a:lnTo>
                <a:lnTo>
                  <a:pt x="19898" y="21027"/>
                </a:lnTo>
                <a:cubicBezTo>
                  <a:pt x="19938" y="20999"/>
                  <a:pt x="19938" y="20948"/>
                  <a:pt x="19927" y="20936"/>
                </a:cubicBezTo>
                <a:cubicBezTo>
                  <a:pt x="19915" y="20931"/>
                  <a:pt x="19910" y="20863"/>
                  <a:pt x="19921" y="20840"/>
                </a:cubicBezTo>
                <a:cubicBezTo>
                  <a:pt x="19927" y="20817"/>
                  <a:pt x="19978" y="20789"/>
                  <a:pt x="20040" y="20772"/>
                </a:cubicBezTo>
                <a:lnTo>
                  <a:pt x="20074" y="20800"/>
                </a:lnTo>
                <a:lnTo>
                  <a:pt x="20142" y="20863"/>
                </a:lnTo>
                <a:cubicBezTo>
                  <a:pt x="20170" y="20831"/>
                  <a:pt x="20205" y="20815"/>
                  <a:pt x="20234" y="20815"/>
                </a:cubicBezTo>
                <a:cubicBezTo>
                  <a:pt x="20252" y="20815"/>
                  <a:pt x="20268" y="20821"/>
                  <a:pt x="20279" y="20834"/>
                </a:cubicBezTo>
                <a:lnTo>
                  <a:pt x="20296" y="20823"/>
                </a:lnTo>
                <a:lnTo>
                  <a:pt x="20318" y="20812"/>
                </a:lnTo>
                <a:cubicBezTo>
                  <a:pt x="20327" y="20796"/>
                  <a:pt x="20340" y="20790"/>
                  <a:pt x="20353" y="20790"/>
                </a:cubicBezTo>
                <a:cubicBezTo>
                  <a:pt x="20372" y="20790"/>
                  <a:pt x="20391" y="20804"/>
                  <a:pt x="20398" y="20817"/>
                </a:cubicBezTo>
                <a:cubicBezTo>
                  <a:pt x="20409" y="20840"/>
                  <a:pt x="20392" y="20857"/>
                  <a:pt x="20386" y="20857"/>
                </a:cubicBezTo>
                <a:cubicBezTo>
                  <a:pt x="20382" y="20857"/>
                  <a:pt x="20345" y="20831"/>
                  <a:pt x="20332" y="20831"/>
                </a:cubicBezTo>
                <a:cubicBezTo>
                  <a:pt x="20328" y="20831"/>
                  <a:pt x="20327" y="20833"/>
                  <a:pt x="20330" y="20840"/>
                </a:cubicBezTo>
                <a:cubicBezTo>
                  <a:pt x="20335" y="20868"/>
                  <a:pt x="20386" y="20908"/>
                  <a:pt x="20403" y="20914"/>
                </a:cubicBezTo>
                <a:cubicBezTo>
                  <a:pt x="20404" y="20914"/>
                  <a:pt x="20404" y="20914"/>
                  <a:pt x="20405" y="20914"/>
                </a:cubicBezTo>
                <a:cubicBezTo>
                  <a:pt x="20422" y="20914"/>
                  <a:pt x="20443" y="20816"/>
                  <a:pt x="20432" y="20778"/>
                </a:cubicBezTo>
                <a:cubicBezTo>
                  <a:pt x="20423" y="20748"/>
                  <a:pt x="20455" y="20731"/>
                  <a:pt x="20482" y="20731"/>
                </a:cubicBezTo>
                <a:cubicBezTo>
                  <a:pt x="20491" y="20731"/>
                  <a:pt x="20500" y="20733"/>
                  <a:pt x="20506" y="20738"/>
                </a:cubicBezTo>
                <a:cubicBezTo>
                  <a:pt x="20523" y="20755"/>
                  <a:pt x="20545" y="20778"/>
                  <a:pt x="20557" y="20795"/>
                </a:cubicBezTo>
                <a:lnTo>
                  <a:pt x="20574" y="20795"/>
                </a:lnTo>
                <a:lnTo>
                  <a:pt x="20591" y="20806"/>
                </a:lnTo>
                <a:cubicBezTo>
                  <a:pt x="20625" y="20806"/>
                  <a:pt x="20608" y="20834"/>
                  <a:pt x="20591" y="20840"/>
                </a:cubicBezTo>
                <a:cubicBezTo>
                  <a:pt x="20579" y="20851"/>
                  <a:pt x="20636" y="20857"/>
                  <a:pt x="20653" y="20857"/>
                </a:cubicBezTo>
                <a:cubicBezTo>
                  <a:pt x="20670" y="20857"/>
                  <a:pt x="20676" y="20834"/>
                  <a:pt x="20664" y="20817"/>
                </a:cubicBezTo>
                <a:lnTo>
                  <a:pt x="20670" y="20806"/>
                </a:lnTo>
                <a:cubicBezTo>
                  <a:pt x="20675" y="20791"/>
                  <a:pt x="20693" y="20776"/>
                  <a:pt x="20701" y="20776"/>
                </a:cubicBezTo>
                <a:cubicBezTo>
                  <a:pt x="20702" y="20776"/>
                  <a:pt x="20703" y="20777"/>
                  <a:pt x="20704" y="20778"/>
                </a:cubicBezTo>
                <a:lnTo>
                  <a:pt x="20727" y="20800"/>
                </a:lnTo>
                <a:cubicBezTo>
                  <a:pt x="20741" y="20818"/>
                  <a:pt x="20765" y="20824"/>
                  <a:pt x="20785" y="20824"/>
                </a:cubicBezTo>
                <a:cubicBezTo>
                  <a:pt x="20797" y="20824"/>
                  <a:pt x="20808" y="20822"/>
                  <a:pt x="20812" y="20817"/>
                </a:cubicBezTo>
                <a:cubicBezTo>
                  <a:pt x="20814" y="20816"/>
                  <a:pt x="20817" y="20816"/>
                  <a:pt x="20821" y="20816"/>
                </a:cubicBezTo>
                <a:cubicBezTo>
                  <a:pt x="20838" y="20816"/>
                  <a:pt x="20872" y="20821"/>
                  <a:pt x="20898" y="20821"/>
                </a:cubicBezTo>
                <a:cubicBezTo>
                  <a:pt x="20910" y="20821"/>
                  <a:pt x="20919" y="20820"/>
                  <a:pt x="20925" y="20817"/>
                </a:cubicBezTo>
                <a:cubicBezTo>
                  <a:pt x="20948" y="20812"/>
                  <a:pt x="20988" y="20732"/>
                  <a:pt x="20993" y="20709"/>
                </a:cubicBezTo>
                <a:cubicBezTo>
                  <a:pt x="20994" y="20707"/>
                  <a:pt x="20996" y="20707"/>
                  <a:pt x="20998" y="20707"/>
                </a:cubicBezTo>
                <a:cubicBezTo>
                  <a:pt x="21013" y="20707"/>
                  <a:pt x="21064" y="20758"/>
                  <a:pt x="21079" y="20783"/>
                </a:cubicBezTo>
                <a:cubicBezTo>
                  <a:pt x="21089" y="20796"/>
                  <a:pt x="21116" y="20801"/>
                  <a:pt x="21144" y="20801"/>
                </a:cubicBezTo>
                <a:cubicBezTo>
                  <a:pt x="21176" y="20801"/>
                  <a:pt x="21211" y="20795"/>
                  <a:pt x="21226" y="20789"/>
                </a:cubicBezTo>
                <a:cubicBezTo>
                  <a:pt x="21247" y="20781"/>
                  <a:pt x="21286" y="20775"/>
                  <a:pt x="21325" y="20775"/>
                </a:cubicBezTo>
                <a:cubicBezTo>
                  <a:pt x="21340" y="20775"/>
                  <a:pt x="21354" y="20776"/>
                  <a:pt x="21368" y="20778"/>
                </a:cubicBezTo>
                <a:lnTo>
                  <a:pt x="21413" y="20766"/>
                </a:lnTo>
                <a:lnTo>
                  <a:pt x="21430" y="20766"/>
                </a:lnTo>
                <a:cubicBezTo>
                  <a:pt x="21435" y="20769"/>
                  <a:pt x="21439" y="20771"/>
                  <a:pt x="21443" y="20771"/>
                </a:cubicBezTo>
                <a:cubicBezTo>
                  <a:pt x="21459" y="20771"/>
                  <a:pt x="21471" y="20746"/>
                  <a:pt x="21476" y="20732"/>
                </a:cubicBezTo>
                <a:cubicBezTo>
                  <a:pt x="21476" y="20722"/>
                  <a:pt x="21482" y="20717"/>
                  <a:pt x="21492" y="20717"/>
                </a:cubicBezTo>
                <a:cubicBezTo>
                  <a:pt x="21503" y="20717"/>
                  <a:pt x="21520" y="20723"/>
                  <a:pt x="21538" y="20732"/>
                </a:cubicBezTo>
                <a:lnTo>
                  <a:pt x="21567" y="20743"/>
                </a:lnTo>
                <a:cubicBezTo>
                  <a:pt x="21584" y="20752"/>
                  <a:pt x="21585" y="20793"/>
                  <a:pt x="21604" y="20793"/>
                </a:cubicBezTo>
                <a:cubicBezTo>
                  <a:pt x="21610" y="20793"/>
                  <a:pt x="21618" y="20789"/>
                  <a:pt x="21629" y="20778"/>
                </a:cubicBezTo>
                <a:cubicBezTo>
                  <a:pt x="21652" y="20755"/>
                  <a:pt x="21686" y="20749"/>
                  <a:pt x="21714" y="20743"/>
                </a:cubicBezTo>
                <a:cubicBezTo>
                  <a:pt x="21714" y="20743"/>
                  <a:pt x="21720" y="20749"/>
                  <a:pt x="21720" y="20755"/>
                </a:cubicBezTo>
                <a:cubicBezTo>
                  <a:pt x="21765" y="20783"/>
                  <a:pt x="21822" y="20749"/>
                  <a:pt x="21867" y="20795"/>
                </a:cubicBezTo>
                <a:cubicBezTo>
                  <a:pt x="21868" y="20795"/>
                  <a:pt x="21868" y="20795"/>
                  <a:pt x="21869" y="20795"/>
                </a:cubicBezTo>
                <a:cubicBezTo>
                  <a:pt x="21878" y="20795"/>
                  <a:pt x="21903" y="20771"/>
                  <a:pt x="21918" y="20766"/>
                </a:cubicBezTo>
                <a:lnTo>
                  <a:pt x="21930" y="20766"/>
                </a:lnTo>
                <a:cubicBezTo>
                  <a:pt x="21936" y="20771"/>
                  <a:pt x="21941" y="20772"/>
                  <a:pt x="21945" y="20772"/>
                </a:cubicBezTo>
                <a:cubicBezTo>
                  <a:pt x="21959" y="20772"/>
                  <a:pt x="21951" y="20741"/>
                  <a:pt x="21947" y="20732"/>
                </a:cubicBezTo>
                <a:cubicBezTo>
                  <a:pt x="21941" y="20721"/>
                  <a:pt x="21918" y="20664"/>
                  <a:pt x="21913" y="20641"/>
                </a:cubicBezTo>
                <a:cubicBezTo>
                  <a:pt x="21912" y="20638"/>
                  <a:pt x="21909" y="20637"/>
                  <a:pt x="21906" y="20637"/>
                </a:cubicBezTo>
                <a:cubicBezTo>
                  <a:pt x="21889" y="20637"/>
                  <a:pt x="21847" y="20668"/>
                  <a:pt x="21833" y="20687"/>
                </a:cubicBezTo>
                <a:cubicBezTo>
                  <a:pt x="21828" y="20691"/>
                  <a:pt x="21825" y="20694"/>
                  <a:pt x="21822" y="20694"/>
                </a:cubicBezTo>
                <a:cubicBezTo>
                  <a:pt x="21813" y="20694"/>
                  <a:pt x="21819" y="20665"/>
                  <a:pt x="21828" y="20647"/>
                </a:cubicBezTo>
                <a:cubicBezTo>
                  <a:pt x="21832" y="20628"/>
                  <a:pt x="21784" y="20610"/>
                  <a:pt x="21757" y="20610"/>
                </a:cubicBezTo>
                <a:cubicBezTo>
                  <a:pt x="21751" y="20610"/>
                  <a:pt x="21746" y="20611"/>
                  <a:pt x="21742" y="20613"/>
                </a:cubicBezTo>
                <a:cubicBezTo>
                  <a:pt x="21730" y="20621"/>
                  <a:pt x="21698" y="20629"/>
                  <a:pt x="21677" y="20629"/>
                </a:cubicBezTo>
                <a:cubicBezTo>
                  <a:pt x="21668" y="20629"/>
                  <a:pt x="21661" y="20628"/>
                  <a:pt x="21657" y="20624"/>
                </a:cubicBezTo>
                <a:cubicBezTo>
                  <a:pt x="21646" y="20613"/>
                  <a:pt x="21601" y="20568"/>
                  <a:pt x="21561" y="20522"/>
                </a:cubicBezTo>
                <a:lnTo>
                  <a:pt x="21572" y="20471"/>
                </a:lnTo>
                <a:lnTo>
                  <a:pt x="21578" y="20448"/>
                </a:lnTo>
                <a:cubicBezTo>
                  <a:pt x="21589" y="20437"/>
                  <a:pt x="21599" y="20431"/>
                  <a:pt x="21607" y="20431"/>
                </a:cubicBezTo>
                <a:cubicBezTo>
                  <a:pt x="21615" y="20431"/>
                  <a:pt x="21620" y="20437"/>
                  <a:pt x="21623" y="20448"/>
                </a:cubicBezTo>
                <a:lnTo>
                  <a:pt x="21618" y="20465"/>
                </a:lnTo>
                <a:cubicBezTo>
                  <a:pt x="21613" y="20506"/>
                  <a:pt x="21616" y="20541"/>
                  <a:pt x="21637" y="20541"/>
                </a:cubicBezTo>
                <a:cubicBezTo>
                  <a:pt x="21640" y="20541"/>
                  <a:pt x="21643" y="20541"/>
                  <a:pt x="21646" y="20539"/>
                </a:cubicBezTo>
                <a:lnTo>
                  <a:pt x="21674" y="20534"/>
                </a:lnTo>
                <a:cubicBezTo>
                  <a:pt x="21708" y="20534"/>
                  <a:pt x="21731" y="20499"/>
                  <a:pt x="21731" y="20482"/>
                </a:cubicBezTo>
                <a:cubicBezTo>
                  <a:pt x="21731" y="20465"/>
                  <a:pt x="21725" y="20454"/>
                  <a:pt x="21725" y="20454"/>
                </a:cubicBezTo>
                <a:lnTo>
                  <a:pt x="21731" y="20454"/>
                </a:lnTo>
                <a:lnTo>
                  <a:pt x="21748" y="20448"/>
                </a:lnTo>
                <a:cubicBezTo>
                  <a:pt x="21771" y="20448"/>
                  <a:pt x="21788" y="20454"/>
                  <a:pt x="21782" y="20471"/>
                </a:cubicBezTo>
                <a:lnTo>
                  <a:pt x="21782" y="20477"/>
                </a:lnTo>
                <a:lnTo>
                  <a:pt x="21782" y="20494"/>
                </a:lnTo>
                <a:cubicBezTo>
                  <a:pt x="21776" y="20517"/>
                  <a:pt x="21788" y="20534"/>
                  <a:pt x="21805" y="20539"/>
                </a:cubicBezTo>
                <a:lnTo>
                  <a:pt x="21811" y="20534"/>
                </a:lnTo>
                <a:lnTo>
                  <a:pt x="21828" y="20517"/>
                </a:lnTo>
                <a:cubicBezTo>
                  <a:pt x="21832" y="20506"/>
                  <a:pt x="21838" y="20503"/>
                  <a:pt x="21846" y="20503"/>
                </a:cubicBezTo>
                <a:cubicBezTo>
                  <a:pt x="21859" y="20503"/>
                  <a:pt x="21875" y="20515"/>
                  <a:pt x="21879" y="20522"/>
                </a:cubicBezTo>
                <a:cubicBezTo>
                  <a:pt x="21884" y="20528"/>
                  <a:pt x="21907" y="20532"/>
                  <a:pt x="21932" y="20532"/>
                </a:cubicBezTo>
                <a:cubicBezTo>
                  <a:pt x="21957" y="20532"/>
                  <a:pt x="21984" y="20528"/>
                  <a:pt x="21998" y="20517"/>
                </a:cubicBezTo>
                <a:cubicBezTo>
                  <a:pt x="22010" y="20509"/>
                  <a:pt x="22023" y="20506"/>
                  <a:pt x="22034" y="20506"/>
                </a:cubicBezTo>
                <a:cubicBezTo>
                  <a:pt x="22050" y="20506"/>
                  <a:pt x="22063" y="20512"/>
                  <a:pt x="22066" y="20522"/>
                </a:cubicBezTo>
                <a:cubicBezTo>
                  <a:pt x="22067" y="20525"/>
                  <a:pt x="22068" y="20526"/>
                  <a:pt x="22070" y="20526"/>
                </a:cubicBezTo>
                <a:cubicBezTo>
                  <a:pt x="22081" y="20526"/>
                  <a:pt x="22106" y="20491"/>
                  <a:pt x="22111" y="20477"/>
                </a:cubicBezTo>
                <a:cubicBezTo>
                  <a:pt x="22123" y="20460"/>
                  <a:pt x="22185" y="20448"/>
                  <a:pt x="22202" y="20448"/>
                </a:cubicBezTo>
                <a:cubicBezTo>
                  <a:pt x="22225" y="20454"/>
                  <a:pt x="22253" y="20460"/>
                  <a:pt x="22259" y="20460"/>
                </a:cubicBezTo>
                <a:lnTo>
                  <a:pt x="22259" y="20465"/>
                </a:lnTo>
                <a:lnTo>
                  <a:pt x="22253" y="20551"/>
                </a:lnTo>
                <a:cubicBezTo>
                  <a:pt x="22298" y="20539"/>
                  <a:pt x="22355" y="20534"/>
                  <a:pt x="22361" y="20517"/>
                </a:cubicBezTo>
                <a:cubicBezTo>
                  <a:pt x="22367" y="20494"/>
                  <a:pt x="22378" y="20437"/>
                  <a:pt x="22389" y="20386"/>
                </a:cubicBezTo>
                <a:lnTo>
                  <a:pt x="22412" y="20375"/>
                </a:lnTo>
                <a:cubicBezTo>
                  <a:pt x="22424" y="20362"/>
                  <a:pt x="22440" y="20329"/>
                  <a:pt x="22464" y="20329"/>
                </a:cubicBezTo>
                <a:cubicBezTo>
                  <a:pt x="22474" y="20329"/>
                  <a:pt x="22485" y="20334"/>
                  <a:pt x="22497" y="20346"/>
                </a:cubicBezTo>
                <a:lnTo>
                  <a:pt x="22514" y="20369"/>
                </a:lnTo>
                <a:cubicBezTo>
                  <a:pt x="22514" y="20380"/>
                  <a:pt x="22514" y="20420"/>
                  <a:pt x="22525" y="20454"/>
                </a:cubicBezTo>
                <a:lnTo>
                  <a:pt x="22559" y="20431"/>
                </a:lnTo>
                <a:lnTo>
                  <a:pt x="22588" y="20414"/>
                </a:lnTo>
                <a:cubicBezTo>
                  <a:pt x="22622" y="20397"/>
                  <a:pt x="22667" y="20369"/>
                  <a:pt x="22673" y="20363"/>
                </a:cubicBezTo>
                <a:cubicBezTo>
                  <a:pt x="22673" y="20352"/>
                  <a:pt x="22667" y="20335"/>
                  <a:pt x="22656" y="20318"/>
                </a:cubicBezTo>
                <a:lnTo>
                  <a:pt x="22645" y="20324"/>
                </a:lnTo>
                <a:cubicBezTo>
                  <a:pt x="22605" y="20324"/>
                  <a:pt x="22599" y="20301"/>
                  <a:pt x="22605" y="20267"/>
                </a:cubicBezTo>
                <a:lnTo>
                  <a:pt x="22616" y="20204"/>
                </a:lnTo>
                <a:cubicBezTo>
                  <a:pt x="22633" y="20142"/>
                  <a:pt x="22645" y="19966"/>
                  <a:pt x="22622" y="19932"/>
                </a:cubicBezTo>
                <a:cubicBezTo>
                  <a:pt x="22593" y="19898"/>
                  <a:pt x="22554" y="19836"/>
                  <a:pt x="22537" y="19785"/>
                </a:cubicBezTo>
                <a:lnTo>
                  <a:pt x="22559" y="19756"/>
                </a:lnTo>
                <a:cubicBezTo>
                  <a:pt x="22576" y="19739"/>
                  <a:pt x="22593" y="19728"/>
                  <a:pt x="22611" y="19711"/>
                </a:cubicBezTo>
                <a:cubicBezTo>
                  <a:pt x="22622" y="19699"/>
                  <a:pt x="22633" y="19671"/>
                  <a:pt x="22628" y="19671"/>
                </a:cubicBezTo>
                <a:cubicBezTo>
                  <a:pt x="22582" y="19614"/>
                  <a:pt x="22628" y="19597"/>
                  <a:pt x="22656" y="19586"/>
                </a:cubicBezTo>
                <a:lnTo>
                  <a:pt x="22679" y="19580"/>
                </a:lnTo>
                <a:cubicBezTo>
                  <a:pt x="22684" y="19576"/>
                  <a:pt x="22691" y="19574"/>
                  <a:pt x="22697" y="19574"/>
                </a:cubicBezTo>
                <a:cubicBezTo>
                  <a:pt x="22714" y="19574"/>
                  <a:pt x="22731" y="19589"/>
                  <a:pt x="22735" y="19597"/>
                </a:cubicBezTo>
                <a:cubicBezTo>
                  <a:pt x="22739" y="19606"/>
                  <a:pt x="22771" y="19623"/>
                  <a:pt x="22792" y="19623"/>
                </a:cubicBezTo>
                <a:cubicBezTo>
                  <a:pt x="22800" y="19623"/>
                  <a:pt x="22806" y="19621"/>
                  <a:pt x="22809" y="19614"/>
                </a:cubicBezTo>
                <a:cubicBezTo>
                  <a:pt x="22820" y="19586"/>
                  <a:pt x="22837" y="19512"/>
                  <a:pt x="22837" y="19490"/>
                </a:cubicBezTo>
                <a:cubicBezTo>
                  <a:pt x="22841" y="19477"/>
                  <a:pt x="22837" y="19469"/>
                  <a:pt x="22830" y="19469"/>
                </a:cubicBezTo>
                <a:cubicBezTo>
                  <a:pt x="22824" y="19469"/>
                  <a:pt x="22817" y="19474"/>
                  <a:pt x="22809" y="19484"/>
                </a:cubicBezTo>
                <a:lnTo>
                  <a:pt x="22792" y="19484"/>
                </a:lnTo>
                <a:cubicBezTo>
                  <a:pt x="22775" y="19484"/>
                  <a:pt x="22752" y="19473"/>
                  <a:pt x="22741" y="19456"/>
                </a:cubicBezTo>
                <a:lnTo>
                  <a:pt x="22718" y="19421"/>
                </a:lnTo>
                <a:cubicBezTo>
                  <a:pt x="22707" y="19450"/>
                  <a:pt x="22662" y="19484"/>
                  <a:pt x="22611" y="19495"/>
                </a:cubicBezTo>
                <a:lnTo>
                  <a:pt x="22582" y="19473"/>
                </a:lnTo>
                <a:lnTo>
                  <a:pt x="22559" y="19450"/>
                </a:lnTo>
                <a:cubicBezTo>
                  <a:pt x="22559" y="19450"/>
                  <a:pt x="22559" y="19451"/>
                  <a:pt x="22558" y="19451"/>
                </a:cubicBezTo>
                <a:cubicBezTo>
                  <a:pt x="22552" y="19451"/>
                  <a:pt x="22524" y="19432"/>
                  <a:pt x="22508" y="19421"/>
                </a:cubicBezTo>
                <a:cubicBezTo>
                  <a:pt x="22497" y="19410"/>
                  <a:pt x="22508" y="19382"/>
                  <a:pt x="22514" y="19376"/>
                </a:cubicBezTo>
                <a:cubicBezTo>
                  <a:pt x="22515" y="19376"/>
                  <a:pt x="22515" y="19375"/>
                  <a:pt x="22516" y="19375"/>
                </a:cubicBezTo>
                <a:cubicBezTo>
                  <a:pt x="22525" y="19375"/>
                  <a:pt x="22553" y="19390"/>
                  <a:pt x="22572" y="19390"/>
                </a:cubicBezTo>
                <a:cubicBezTo>
                  <a:pt x="22579" y="19390"/>
                  <a:pt x="22585" y="19388"/>
                  <a:pt x="22588" y="19382"/>
                </a:cubicBezTo>
                <a:cubicBezTo>
                  <a:pt x="22593" y="19359"/>
                  <a:pt x="22582" y="19314"/>
                  <a:pt x="22571" y="19297"/>
                </a:cubicBezTo>
                <a:cubicBezTo>
                  <a:pt x="22565" y="19285"/>
                  <a:pt x="22593" y="19246"/>
                  <a:pt x="22605" y="19234"/>
                </a:cubicBezTo>
                <a:cubicBezTo>
                  <a:pt x="22616" y="19223"/>
                  <a:pt x="22622" y="19200"/>
                  <a:pt x="22616" y="19195"/>
                </a:cubicBezTo>
                <a:cubicBezTo>
                  <a:pt x="22611" y="19189"/>
                  <a:pt x="22645" y="19166"/>
                  <a:pt x="22656" y="19155"/>
                </a:cubicBezTo>
                <a:cubicBezTo>
                  <a:pt x="22667" y="19149"/>
                  <a:pt x="22707" y="19036"/>
                  <a:pt x="22713" y="18996"/>
                </a:cubicBezTo>
                <a:cubicBezTo>
                  <a:pt x="22724" y="18951"/>
                  <a:pt x="22673" y="18934"/>
                  <a:pt x="22656" y="18928"/>
                </a:cubicBezTo>
                <a:cubicBezTo>
                  <a:pt x="22654" y="18927"/>
                  <a:pt x="22652" y="18927"/>
                  <a:pt x="22649" y="18927"/>
                </a:cubicBezTo>
                <a:cubicBezTo>
                  <a:pt x="22622" y="18927"/>
                  <a:pt x="22569" y="18952"/>
                  <a:pt x="22554" y="18962"/>
                </a:cubicBezTo>
                <a:cubicBezTo>
                  <a:pt x="22551" y="18964"/>
                  <a:pt x="22547" y="18965"/>
                  <a:pt x="22544" y="18965"/>
                </a:cubicBezTo>
                <a:cubicBezTo>
                  <a:pt x="22525" y="18965"/>
                  <a:pt x="22508" y="18925"/>
                  <a:pt x="22503" y="18911"/>
                </a:cubicBezTo>
                <a:cubicBezTo>
                  <a:pt x="22503" y="18900"/>
                  <a:pt x="22491" y="18894"/>
                  <a:pt x="22473" y="18894"/>
                </a:cubicBezTo>
                <a:cubicBezTo>
                  <a:pt x="22464" y="18894"/>
                  <a:pt x="22452" y="18895"/>
                  <a:pt x="22440" y="18899"/>
                </a:cubicBezTo>
                <a:lnTo>
                  <a:pt x="22418" y="18917"/>
                </a:lnTo>
                <a:cubicBezTo>
                  <a:pt x="22406" y="18922"/>
                  <a:pt x="22389" y="18934"/>
                  <a:pt x="22384" y="18945"/>
                </a:cubicBezTo>
                <a:lnTo>
                  <a:pt x="22367" y="18985"/>
                </a:lnTo>
                <a:cubicBezTo>
                  <a:pt x="22378" y="19024"/>
                  <a:pt x="22406" y="19064"/>
                  <a:pt x="22429" y="19070"/>
                </a:cubicBezTo>
                <a:lnTo>
                  <a:pt x="22446" y="19075"/>
                </a:lnTo>
                <a:lnTo>
                  <a:pt x="22469" y="19075"/>
                </a:lnTo>
                <a:cubicBezTo>
                  <a:pt x="22479" y="19055"/>
                  <a:pt x="22498" y="19011"/>
                  <a:pt x="22510" y="19011"/>
                </a:cubicBezTo>
                <a:cubicBezTo>
                  <a:pt x="22512" y="19011"/>
                  <a:pt x="22513" y="19012"/>
                  <a:pt x="22514" y="19013"/>
                </a:cubicBezTo>
                <a:cubicBezTo>
                  <a:pt x="22525" y="19030"/>
                  <a:pt x="22542" y="19070"/>
                  <a:pt x="22548" y="19081"/>
                </a:cubicBezTo>
                <a:cubicBezTo>
                  <a:pt x="22554" y="19092"/>
                  <a:pt x="22446" y="19121"/>
                  <a:pt x="22406" y="19138"/>
                </a:cubicBezTo>
                <a:cubicBezTo>
                  <a:pt x="22397" y="19142"/>
                  <a:pt x="22390" y="19143"/>
                  <a:pt x="22383" y="19143"/>
                </a:cubicBezTo>
                <a:cubicBezTo>
                  <a:pt x="22358" y="19143"/>
                  <a:pt x="22345" y="19124"/>
                  <a:pt x="22350" y="19115"/>
                </a:cubicBezTo>
                <a:cubicBezTo>
                  <a:pt x="22350" y="19104"/>
                  <a:pt x="22361" y="19058"/>
                  <a:pt x="22355" y="19047"/>
                </a:cubicBezTo>
                <a:cubicBezTo>
                  <a:pt x="22355" y="19030"/>
                  <a:pt x="22338" y="18990"/>
                  <a:pt x="22321" y="18956"/>
                </a:cubicBezTo>
                <a:lnTo>
                  <a:pt x="22304" y="18922"/>
                </a:lnTo>
                <a:lnTo>
                  <a:pt x="22287" y="18894"/>
                </a:lnTo>
                <a:cubicBezTo>
                  <a:pt x="22259" y="18899"/>
                  <a:pt x="22230" y="18905"/>
                  <a:pt x="22219" y="18917"/>
                </a:cubicBezTo>
                <a:lnTo>
                  <a:pt x="22213" y="18911"/>
                </a:lnTo>
                <a:lnTo>
                  <a:pt x="22179" y="18905"/>
                </a:lnTo>
                <a:cubicBezTo>
                  <a:pt x="22140" y="18899"/>
                  <a:pt x="22071" y="18888"/>
                  <a:pt x="22032" y="18882"/>
                </a:cubicBezTo>
                <a:lnTo>
                  <a:pt x="21992" y="18871"/>
                </a:lnTo>
                <a:cubicBezTo>
                  <a:pt x="21984" y="18867"/>
                  <a:pt x="21979" y="18863"/>
                  <a:pt x="21972" y="18863"/>
                </a:cubicBezTo>
                <a:cubicBezTo>
                  <a:pt x="21970" y="18863"/>
                  <a:pt x="21967" y="18864"/>
                  <a:pt x="21964" y="18865"/>
                </a:cubicBezTo>
                <a:lnTo>
                  <a:pt x="21901" y="18911"/>
                </a:lnTo>
                <a:cubicBezTo>
                  <a:pt x="21839" y="18865"/>
                  <a:pt x="21805" y="18746"/>
                  <a:pt x="21805" y="18718"/>
                </a:cubicBezTo>
                <a:cubicBezTo>
                  <a:pt x="21805" y="18684"/>
                  <a:pt x="21765" y="18644"/>
                  <a:pt x="21714" y="18621"/>
                </a:cubicBezTo>
                <a:lnTo>
                  <a:pt x="21669" y="18633"/>
                </a:lnTo>
                <a:lnTo>
                  <a:pt x="21629" y="18638"/>
                </a:lnTo>
                <a:cubicBezTo>
                  <a:pt x="21613" y="18654"/>
                  <a:pt x="21600" y="18662"/>
                  <a:pt x="21589" y="18662"/>
                </a:cubicBezTo>
                <a:cubicBezTo>
                  <a:pt x="21572" y="18662"/>
                  <a:pt x="21563" y="18643"/>
                  <a:pt x="21567" y="18604"/>
                </a:cubicBezTo>
                <a:lnTo>
                  <a:pt x="21567" y="18604"/>
                </a:lnTo>
                <a:lnTo>
                  <a:pt x="21498" y="18621"/>
                </a:lnTo>
                <a:cubicBezTo>
                  <a:pt x="21495" y="18623"/>
                  <a:pt x="21492" y="18623"/>
                  <a:pt x="21489" y="18623"/>
                </a:cubicBezTo>
                <a:cubicBezTo>
                  <a:pt x="21469" y="18623"/>
                  <a:pt x="21466" y="18591"/>
                  <a:pt x="21481" y="18576"/>
                </a:cubicBezTo>
                <a:cubicBezTo>
                  <a:pt x="21490" y="18556"/>
                  <a:pt x="21501" y="18526"/>
                  <a:pt x="21519" y="18526"/>
                </a:cubicBezTo>
                <a:cubicBezTo>
                  <a:pt x="21526" y="18526"/>
                  <a:pt x="21534" y="18531"/>
                  <a:pt x="21544" y="18542"/>
                </a:cubicBezTo>
                <a:cubicBezTo>
                  <a:pt x="21552" y="18550"/>
                  <a:pt x="21563" y="18556"/>
                  <a:pt x="21576" y="18556"/>
                </a:cubicBezTo>
                <a:cubicBezTo>
                  <a:pt x="21580" y="18556"/>
                  <a:pt x="21585" y="18555"/>
                  <a:pt x="21589" y="18553"/>
                </a:cubicBezTo>
                <a:lnTo>
                  <a:pt x="21623" y="18553"/>
                </a:lnTo>
                <a:cubicBezTo>
                  <a:pt x="21638" y="18556"/>
                  <a:pt x="21652" y="18558"/>
                  <a:pt x="21665" y="18558"/>
                </a:cubicBezTo>
                <a:cubicBezTo>
                  <a:pt x="21726" y="18558"/>
                  <a:pt x="21762" y="18526"/>
                  <a:pt x="21748" y="18474"/>
                </a:cubicBezTo>
                <a:lnTo>
                  <a:pt x="21748" y="18474"/>
                </a:lnTo>
                <a:lnTo>
                  <a:pt x="21697" y="18514"/>
                </a:lnTo>
                <a:cubicBezTo>
                  <a:pt x="21690" y="18519"/>
                  <a:pt x="21684" y="18521"/>
                  <a:pt x="21680" y="18521"/>
                </a:cubicBezTo>
                <a:cubicBezTo>
                  <a:pt x="21666" y="18521"/>
                  <a:pt x="21660" y="18501"/>
                  <a:pt x="21652" y="18497"/>
                </a:cubicBezTo>
                <a:cubicBezTo>
                  <a:pt x="21603" y="18470"/>
                  <a:pt x="21578" y="18461"/>
                  <a:pt x="21523" y="18461"/>
                </a:cubicBezTo>
                <a:cubicBezTo>
                  <a:pt x="21508" y="18461"/>
                  <a:pt x="21491" y="18461"/>
                  <a:pt x="21470" y="18463"/>
                </a:cubicBezTo>
                <a:cubicBezTo>
                  <a:pt x="21464" y="18463"/>
                  <a:pt x="21459" y="18457"/>
                  <a:pt x="21453" y="18451"/>
                </a:cubicBezTo>
                <a:lnTo>
                  <a:pt x="21413" y="18446"/>
                </a:lnTo>
                <a:cubicBezTo>
                  <a:pt x="21402" y="18480"/>
                  <a:pt x="21357" y="18616"/>
                  <a:pt x="21357" y="18656"/>
                </a:cubicBezTo>
                <a:cubicBezTo>
                  <a:pt x="21360" y="18681"/>
                  <a:pt x="21357" y="18690"/>
                  <a:pt x="21354" y="18690"/>
                </a:cubicBezTo>
                <a:cubicBezTo>
                  <a:pt x="21352" y="18690"/>
                  <a:pt x="21351" y="18688"/>
                  <a:pt x="21351" y="18684"/>
                </a:cubicBezTo>
                <a:cubicBezTo>
                  <a:pt x="21345" y="18678"/>
                  <a:pt x="21323" y="18633"/>
                  <a:pt x="21300" y="18587"/>
                </a:cubicBezTo>
                <a:lnTo>
                  <a:pt x="21323" y="18525"/>
                </a:lnTo>
                <a:lnTo>
                  <a:pt x="21340" y="18480"/>
                </a:lnTo>
                <a:cubicBezTo>
                  <a:pt x="21306" y="18474"/>
                  <a:pt x="21243" y="18468"/>
                  <a:pt x="21215" y="18463"/>
                </a:cubicBezTo>
                <a:lnTo>
                  <a:pt x="21203" y="18423"/>
                </a:lnTo>
                <a:cubicBezTo>
                  <a:pt x="21198" y="18400"/>
                  <a:pt x="21198" y="18360"/>
                  <a:pt x="21209" y="18349"/>
                </a:cubicBezTo>
                <a:lnTo>
                  <a:pt x="21226" y="18326"/>
                </a:lnTo>
                <a:cubicBezTo>
                  <a:pt x="21230" y="18325"/>
                  <a:pt x="21233" y="18325"/>
                  <a:pt x="21236" y="18325"/>
                </a:cubicBezTo>
                <a:cubicBezTo>
                  <a:pt x="21262" y="18325"/>
                  <a:pt x="21271" y="18362"/>
                  <a:pt x="21266" y="18372"/>
                </a:cubicBezTo>
                <a:cubicBezTo>
                  <a:pt x="21260" y="18389"/>
                  <a:pt x="21289" y="18412"/>
                  <a:pt x="21328" y="18423"/>
                </a:cubicBezTo>
                <a:lnTo>
                  <a:pt x="21328" y="18349"/>
                </a:lnTo>
                <a:lnTo>
                  <a:pt x="21328" y="18309"/>
                </a:lnTo>
                <a:cubicBezTo>
                  <a:pt x="21362" y="18304"/>
                  <a:pt x="21402" y="18298"/>
                  <a:pt x="21408" y="18292"/>
                </a:cubicBezTo>
                <a:cubicBezTo>
                  <a:pt x="21419" y="18281"/>
                  <a:pt x="21413" y="18258"/>
                  <a:pt x="21408" y="18241"/>
                </a:cubicBezTo>
                <a:lnTo>
                  <a:pt x="21351" y="18241"/>
                </a:lnTo>
                <a:cubicBezTo>
                  <a:pt x="21294" y="18241"/>
                  <a:pt x="21254" y="18190"/>
                  <a:pt x="21260" y="18173"/>
                </a:cubicBezTo>
                <a:cubicBezTo>
                  <a:pt x="21260" y="18165"/>
                  <a:pt x="21269" y="18160"/>
                  <a:pt x="21283" y="18160"/>
                </a:cubicBezTo>
                <a:cubicBezTo>
                  <a:pt x="21288" y="18160"/>
                  <a:pt x="21294" y="18160"/>
                  <a:pt x="21300" y="18162"/>
                </a:cubicBezTo>
                <a:lnTo>
                  <a:pt x="21311" y="18173"/>
                </a:lnTo>
                <a:cubicBezTo>
                  <a:pt x="21326" y="18188"/>
                  <a:pt x="21336" y="18209"/>
                  <a:pt x="21352" y="18209"/>
                </a:cubicBezTo>
                <a:cubicBezTo>
                  <a:pt x="21359" y="18209"/>
                  <a:pt x="21368" y="18203"/>
                  <a:pt x="21379" y="18190"/>
                </a:cubicBezTo>
                <a:cubicBezTo>
                  <a:pt x="21384" y="18183"/>
                  <a:pt x="21395" y="18180"/>
                  <a:pt x="21407" y="18180"/>
                </a:cubicBezTo>
                <a:cubicBezTo>
                  <a:pt x="21422" y="18180"/>
                  <a:pt x="21438" y="18184"/>
                  <a:pt x="21447" y="18190"/>
                </a:cubicBezTo>
                <a:cubicBezTo>
                  <a:pt x="21456" y="18199"/>
                  <a:pt x="21462" y="18202"/>
                  <a:pt x="21467" y="18202"/>
                </a:cubicBezTo>
                <a:cubicBezTo>
                  <a:pt x="21481" y="18202"/>
                  <a:pt x="21479" y="18172"/>
                  <a:pt x="21470" y="18168"/>
                </a:cubicBezTo>
                <a:lnTo>
                  <a:pt x="21453" y="18139"/>
                </a:lnTo>
                <a:cubicBezTo>
                  <a:pt x="21464" y="18111"/>
                  <a:pt x="21487" y="18060"/>
                  <a:pt x="21504" y="18014"/>
                </a:cubicBezTo>
                <a:lnTo>
                  <a:pt x="21544" y="18014"/>
                </a:lnTo>
                <a:cubicBezTo>
                  <a:pt x="21578" y="18014"/>
                  <a:pt x="21578" y="17992"/>
                  <a:pt x="21567" y="17963"/>
                </a:cubicBezTo>
                <a:cubicBezTo>
                  <a:pt x="21567" y="17952"/>
                  <a:pt x="21550" y="17935"/>
                  <a:pt x="21555" y="17929"/>
                </a:cubicBezTo>
                <a:lnTo>
                  <a:pt x="21589" y="17867"/>
                </a:lnTo>
                <a:cubicBezTo>
                  <a:pt x="21584" y="17793"/>
                  <a:pt x="21544" y="17731"/>
                  <a:pt x="21532" y="17731"/>
                </a:cubicBezTo>
                <a:cubicBezTo>
                  <a:pt x="21527" y="17731"/>
                  <a:pt x="21481" y="17753"/>
                  <a:pt x="21436" y="17782"/>
                </a:cubicBezTo>
                <a:lnTo>
                  <a:pt x="21391" y="17731"/>
                </a:lnTo>
                <a:cubicBezTo>
                  <a:pt x="21390" y="17730"/>
                  <a:pt x="21389" y="17730"/>
                  <a:pt x="21387" y="17730"/>
                </a:cubicBezTo>
                <a:cubicBezTo>
                  <a:pt x="21376" y="17730"/>
                  <a:pt x="21349" y="17744"/>
                  <a:pt x="21340" y="17759"/>
                </a:cubicBezTo>
                <a:lnTo>
                  <a:pt x="21328" y="17787"/>
                </a:lnTo>
                <a:cubicBezTo>
                  <a:pt x="21328" y="17804"/>
                  <a:pt x="21311" y="17816"/>
                  <a:pt x="21294" y="17821"/>
                </a:cubicBezTo>
                <a:cubicBezTo>
                  <a:pt x="21306" y="17804"/>
                  <a:pt x="21317" y="17770"/>
                  <a:pt x="21317" y="17759"/>
                </a:cubicBezTo>
                <a:cubicBezTo>
                  <a:pt x="21317" y="17759"/>
                  <a:pt x="21316" y="17758"/>
                  <a:pt x="21315" y="17758"/>
                </a:cubicBezTo>
                <a:cubicBezTo>
                  <a:pt x="21308" y="17758"/>
                  <a:pt x="21282" y="17795"/>
                  <a:pt x="21266" y="17821"/>
                </a:cubicBezTo>
                <a:lnTo>
                  <a:pt x="21254" y="17821"/>
                </a:lnTo>
                <a:cubicBezTo>
                  <a:pt x="21237" y="17816"/>
                  <a:pt x="21226" y="17742"/>
                  <a:pt x="21226" y="17719"/>
                </a:cubicBezTo>
                <a:cubicBezTo>
                  <a:pt x="21226" y="17691"/>
                  <a:pt x="21203" y="17674"/>
                  <a:pt x="21192" y="17674"/>
                </a:cubicBezTo>
                <a:cubicBezTo>
                  <a:pt x="21186" y="17674"/>
                  <a:pt x="21181" y="17617"/>
                  <a:pt x="21164" y="17612"/>
                </a:cubicBezTo>
                <a:cubicBezTo>
                  <a:pt x="21147" y="17612"/>
                  <a:pt x="21141" y="17606"/>
                  <a:pt x="21158" y="17600"/>
                </a:cubicBezTo>
                <a:lnTo>
                  <a:pt x="21169" y="17600"/>
                </a:lnTo>
                <a:lnTo>
                  <a:pt x="21254" y="17617"/>
                </a:lnTo>
                <a:cubicBezTo>
                  <a:pt x="21283" y="17566"/>
                  <a:pt x="21328" y="17492"/>
                  <a:pt x="21340" y="17481"/>
                </a:cubicBezTo>
                <a:cubicBezTo>
                  <a:pt x="21351" y="17475"/>
                  <a:pt x="21334" y="17458"/>
                  <a:pt x="21300" y="17447"/>
                </a:cubicBezTo>
                <a:lnTo>
                  <a:pt x="21294" y="17436"/>
                </a:lnTo>
                <a:cubicBezTo>
                  <a:pt x="21278" y="17398"/>
                  <a:pt x="21258" y="17386"/>
                  <a:pt x="21238" y="17386"/>
                </a:cubicBezTo>
                <a:cubicBezTo>
                  <a:pt x="21216" y="17386"/>
                  <a:pt x="21193" y="17401"/>
                  <a:pt x="21175" y="17413"/>
                </a:cubicBezTo>
                <a:lnTo>
                  <a:pt x="21130" y="17441"/>
                </a:lnTo>
                <a:cubicBezTo>
                  <a:pt x="21101" y="17413"/>
                  <a:pt x="21096" y="17334"/>
                  <a:pt x="21107" y="17316"/>
                </a:cubicBezTo>
                <a:cubicBezTo>
                  <a:pt x="21112" y="17298"/>
                  <a:pt x="21120" y="17287"/>
                  <a:pt x="21126" y="17287"/>
                </a:cubicBezTo>
                <a:cubicBezTo>
                  <a:pt x="21128" y="17287"/>
                  <a:pt x="21129" y="17287"/>
                  <a:pt x="21130" y="17288"/>
                </a:cubicBezTo>
                <a:lnTo>
                  <a:pt x="21130" y="17294"/>
                </a:lnTo>
                <a:cubicBezTo>
                  <a:pt x="21125" y="17337"/>
                  <a:pt x="21144" y="17347"/>
                  <a:pt x="21166" y="17347"/>
                </a:cubicBezTo>
                <a:cubicBezTo>
                  <a:pt x="21172" y="17347"/>
                  <a:pt x="21180" y="17346"/>
                  <a:pt x="21186" y="17345"/>
                </a:cubicBezTo>
                <a:lnTo>
                  <a:pt x="21237" y="17334"/>
                </a:lnTo>
                <a:cubicBezTo>
                  <a:pt x="21209" y="17305"/>
                  <a:pt x="21181" y="17265"/>
                  <a:pt x="21169" y="17237"/>
                </a:cubicBezTo>
                <a:lnTo>
                  <a:pt x="21181" y="17209"/>
                </a:lnTo>
                <a:cubicBezTo>
                  <a:pt x="21192" y="17186"/>
                  <a:pt x="21198" y="17158"/>
                  <a:pt x="21203" y="17129"/>
                </a:cubicBezTo>
                <a:lnTo>
                  <a:pt x="21203" y="17118"/>
                </a:lnTo>
                <a:cubicBezTo>
                  <a:pt x="21202" y="17115"/>
                  <a:pt x="21200" y="17114"/>
                  <a:pt x="21198" y="17114"/>
                </a:cubicBezTo>
                <a:cubicBezTo>
                  <a:pt x="21190" y="17114"/>
                  <a:pt x="21177" y="17130"/>
                  <a:pt x="21164" y="17152"/>
                </a:cubicBezTo>
                <a:lnTo>
                  <a:pt x="21152" y="17152"/>
                </a:lnTo>
                <a:cubicBezTo>
                  <a:pt x="21113" y="17141"/>
                  <a:pt x="21130" y="17107"/>
                  <a:pt x="21147" y="17084"/>
                </a:cubicBezTo>
                <a:lnTo>
                  <a:pt x="21147" y="17078"/>
                </a:lnTo>
                <a:cubicBezTo>
                  <a:pt x="21152" y="17073"/>
                  <a:pt x="21135" y="17033"/>
                  <a:pt x="21113" y="16987"/>
                </a:cubicBezTo>
                <a:lnTo>
                  <a:pt x="21067" y="16993"/>
                </a:lnTo>
                <a:cubicBezTo>
                  <a:pt x="21059" y="16994"/>
                  <a:pt x="21052" y="16995"/>
                  <a:pt x="21045" y="16995"/>
                </a:cubicBezTo>
                <a:cubicBezTo>
                  <a:pt x="21021" y="16995"/>
                  <a:pt x="21004" y="16984"/>
                  <a:pt x="20999" y="16936"/>
                </a:cubicBezTo>
                <a:cubicBezTo>
                  <a:pt x="20999" y="16936"/>
                  <a:pt x="20971" y="16931"/>
                  <a:pt x="20971" y="16931"/>
                </a:cubicBezTo>
                <a:lnTo>
                  <a:pt x="20948" y="17021"/>
                </a:lnTo>
                <a:cubicBezTo>
                  <a:pt x="20897" y="17004"/>
                  <a:pt x="20874" y="16931"/>
                  <a:pt x="20880" y="16914"/>
                </a:cubicBezTo>
                <a:cubicBezTo>
                  <a:pt x="20886" y="16891"/>
                  <a:pt x="20903" y="16863"/>
                  <a:pt x="20920" y="16846"/>
                </a:cubicBezTo>
                <a:lnTo>
                  <a:pt x="20931" y="16851"/>
                </a:lnTo>
                <a:lnTo>
                  <a:pt x="20965" y="16874"/>
                </a:lnTo>
                <a:cubicBezTo>
                  <a:pt x="21005" y="16863"/>
                  <a:pt x="21028" y="16800"/>
                  <a:pt x="21022" y="16777"/>
                </a:cubicBezTo>
                <a:cubicBezTo>
                  <a:pt x="21016" y="16760"/>
                  <a:pt x="21028" y="16738"/>
                  <a:pt x="21033" y="16738"/>
                </a:cubicBezTo>
                <a:cubicBezTo>
                  <a:pt x="21045" y="16732"/>
                  <a:pt x="21124" y="16653"/>
                  <a:pt x="21135" y="16607"/>
                </a:cubicBezTo>
                <a:cubicBezTo>
                  <a:pt x="21135" y="16607"/>
                  <a:pt x="21135" y="16602"/>
                  <a:pt x="21135" y="16596"/>
                </a:cubicBezTo>
                <a:lnTo>
                  <a:pt x="21215" y="16596"/>
                </a:lnTo>
                <a:lnTo>
                  <a:pt x="21260" y="16590"/>
                </a:lnTo>
                <a:lnTo>
                  <a:pt x="21277" y="16590"/>
                </a:lnTo>
                <a:cubicBezTo>
                  <a:pt x="21281" y="16592"/>
                  <a:pt x="21284" y="16593"/>
                  <a:pt x="21287" y="16593"/>
                </a:cubicBezTo>
                <a:cubicBezTo>
                  <a:pt x="21305" y="16593"/>
                  <a:pt x="21318" y="16570"/>
                  <a:pt x="21323" y="16551"/>
                </a:cubicBezTo>
                <a:cubicBezTo>
                  <a:pt x="21323" y="16543"/>
                  <a:pt x="21329" y="16538"/>
                  <a:pt x="21339" y="16538"/>
                </a:cubicBezTo>
                <a:cubicBezTo>
                  <a:pt x="21350" y="16538"/>
                  <a:pt x="21367" y="16544"/>
                  <a:pt x="21385" y="16556"/>
                </a:cubicBezTo>
                <a:lnTo>
                  <a:pt x="21413" y="16568"/>
                </a:lnTo>
                <a:cubicBezTo>
                  <a:pt x="21430" y="16572"/>
                  <a:pt x="21431" y="16614"/>
                  <a:pt x="21450" y="16614"/>
                </a:cubicBezTo>
                <a:cubicBezTo>
                  <a:pt x="21456" y="16614"/>
                  <a:pt x="21464" y="16609"/>
                  <a:pt x="21476" y="16596"/>
                </a:cubicBezTo>
                <a:cubicBezTo>
                  <a:pt x="21498" y="16573"/>
                  <a:pt x="21532" y="16573"/>
                  <a:pt x="21561" y="16562"/>
                </a:cubicBezTo>
                <a:cubicBezTo>
                  <a:pt x="21561" y="16562"/>
                  <a:pt x="21567" y="16573"/>
                  <a:pt x="21567" y="16573"/>
                </a:cubicBezTo>
                <a:cubicBezTo>
                  <a:pt x="21612" y="16607"/>
                  <a:pt x="21669" y="16568"/>
                  <a:pt x="21714" y="16619"/>
                </a:cubicBezTo>
                <a:cubicBezTo>
                  <a:pt x="21715" y="16619"/>
                  <a:pt x="21715" y="16619"/>
                  <a:pt x="21716" y="16619"/>
                </a:cubicBezTo>
                <a:cubicBezTo>
                  <a:pt x="21725" y="16619"/>
                  <a:pt x="21750" y="16595"/>
                  <a:pt x="21765" y="16590"/>
                </a:cubicBezTo>
                <a:lnTo>
                  <a:pt x="21776" y="16590"/>
                </a:lnTo>
                <a:cubicBezTo>
                  <a:pt x="21783" y="16595"/>
                  <a:pt x="21788" y="16597"/>
                  <a:pt x="21792" y="16597"/>
                </a:cubicBezTo>
                <a:cubicBezTo>
                  <a:pt x="21806" y="16597"/>
                  <a:pt x="21798" y="16565"/>
                  <a:pt x="21793" y="16556"/>
                </a:cubicBezTo>
                <a:cubicBezTo>
                  <a:pt x="21788" y="16539"/>
                  <a:pt x="21765" y="16482"/>
                  <a:pt x="21759" y="16465"/>
                </a:cubicBezTo>
                <a:cubicBezTo>
                  <a:pt x="21758" y="16463"/>
                  <a:pt x="21756" y="16461"/>
                  <a:pt x="21753" y="16461"/>
                </a:cubicBezTo>
                <a:cubicBezTo>
                  <a:pt x="21736" y="16461"/>
                  <a:pt x="21694" y="16492"/>
                  <a:pt x="21680" y="16511"/>
                </a:cubicBezTo>
                <a:cubicBezTo>
                  <a:pt x="21676" y="16515"/>
                  <a:pt x="21672" y="16517"/>
                  <a:pt x="21670" y="16517"/>
                </a:cubicBezTo>
                <a:cubicBezTo>
                  <a:pt x="21660" y="16517"/>
                  <a:pt x="21665" y="16485"/>
                  <a:pt x="21674" y="16471"/>
                </a:cubicBezTo>
                <a:cubicBezTo>
                  <a:pt x="21679" y="16452"/>
                  <a:pt x="21627" y="16429"/>
                  <a:pt x="21601" y="16429"/>
                </a:cubicBezTo>
                <a:cubicBezTo>
                  <a:pt x="21596" y="16429"/>
                  <a:pt x="21592" y="16430"/>
                  <a:pt x="21589" y="16431"/>
                </a:cubicBezTo>
                <a:cubicBezTo>
                  <a:pt x="21577" y="16444"/>
                  <a:pt x="21544" y="16453"/>
                  <a:pt x="21522" y="16453"/>
                </a:cubicBezTo>
                <a:cubicBezTo>
                  <a:pt x="21514" y="16453"/>
                  <a:pt x="21507" y="16452"/>
                  <a:pt x="21504" y="16448"/>
                </a:cubicBezTo>
                <a:cubicBezTo>
                  <a:pt x="21493" y="16437"/>
                  <a:pt x="21447" y="16392"/>
                  <a:pt x="21408" y="16346"/>
                </a:cubicBezTo>
                <a:lnTo>
                  <a:pt x="21419" y="16290"/>
                </a:lnTo>
                <a:lnTo>
                  <a:pt x="21425" y="16273"/>
                </a:lnTo>
                <a:cubicBezTo>
                  <a:pt x="21435" y="16259"/>
                  <a:pt x="21445" y="16253"/>
                  <a:pt x="21452" y="16253"/>
                </a:cubicBezTo>
                <a:cubicBezTo>
                  <a:pt x="21461" y="16253"/>
                  <a:pt x="21467" y="16261"/>
                  <a:pt x="21470" y="16273"/>
                </a:cubicBezTo>
                <a:lnTo>
                  <a:pt x="21464" y="16284"/>
                </a:lnTo>
                <a:cubicBezTo>
                  <a:pt x="21454" y="16329"/>
                  <a:pt x="21462" y="16365"/>
                  <a:pt x="21484" y="16365"/>
                </a:cubicBezTo>
                <a:cubicBezTo>
                  <a:pt x="21486" y="16365"/>
                  <a:pt x="21489" y="16365"/>
                  <a:pt x="21493" y="16363"/>
                </a:cubicBezTo>
                <a:lnTo>
                  <a:pt x="21521" y="16352"/>
                </a:lnTo>
                <a:cubicBezTo>
                  <a:pt x="21524" y="16352"/>
                  <a:pt x="21526" y="16353"/>
                  <a:pt x="21529" y="16353"/>
                </a:cubicBezTo>
                <a:cubicBezTo>
                  <a:pt x="21558" y="16353"/>
                  <a:pt x="21578" y="16322"/>
                  <a:pt x="21578" y="16307"/>
                </a:cubicBezTo>
                <a:cubicBezTo>
                  <a:pt x="21578" y="16284"/>
                  <a:pt x="21572" y="16273"/>
                  <a:pt x="21572" y="16273"/>
                </a:cubicBezTo>
                <a:lnTo>
                  <a:pt x="21595" y="16273"/>
                </a:lnTo>
                <a:cubicBezTo>
                  <a:pt x="21599" y="16271"/>
                  <a:pt x="21603" y="16271"/>
                  <a:pt x="21607" y="16271"/>
                </a:cubicBezTo>
                <a:cubicBezTo>
                  <a:pt x="21623" y="16271"/>
                  <a:pt x="21634" y="16280"/>
                  <a:pt x="21629" y="16290"/>
                </a:cubicBezTo>
                <a:lnTo>
                  <a:pt x="21629" y="16301"/>
                </a:lnTo>
                <a:lnTo>
                  <a:pt x="21629" y="16318"/>
                </a:lnTo>
                <a:cubicBezTo>
                  <a:pt x="21623" y="16335"/>
                  <a:pt x="21635" y="16358"/>
                  <a:pt x="21652" y="16363"/>
                </a:cubicBezTo>
                <a:lnTo>
                  <a:pt x="21657" y="16352"/>
                </a:lnTo>
                <a:lnTo>
                  <a:pt x="21674" y="16341"/>
                </a:lnTo>
                <a:cubicBezTo>
                  <a:pt x="21678" y="16331"/>
                  <a:pt x="21685" y="16327"/>
                  <a:pt x="21693" y="16327"/>
                </a:cubicBezTo>
                <a:cubicBezTo>
                  <a:pt x="21706" y="16327"/>
                  <a:pt x="21722" y="16339"/>
                  <a:pt x="21725" y="16346"/>
                </a:cubicBezTo>
                <a:cubicBezTo>
                  <a:pt x="21728" y="16351"/>
                  <a:pt x="21747" y="16354"/>
                  <a:pt x="21769" y="16354"/>
                </a:cubicBezTo>
                <a:cubicBezTo>
                  <a:pt x="21796" y="16354"/>
                  <a:pt x="21829" y="16350"/>
                  <a:pt x="21845" y="16341"/>
                </a:cubicBezTo>
                <a:cubicBezTo>
                  <a:pt x="21856" y="16332"/>
                  <a:pt x="21868" y="16328"/>
                  <a:pt x="21879" y="16328"/>
                </a:cubicBezTo>
                <a:cubicBezTo>
                  <a:pt x="21896" y="16328"/>
                  <a:pt x="21909" y="16336"/>
                  <a:pt x="21913" y="16346"/>
                </a:cubicBezTo>
                <a:cubicBezTo>
                  <a:pt x="21914" y="16349"/>
                  <a:pt x="21915" y="16350"/>
                  <a:pt x="21917" y="16350"/>
                </a:cubicBezTo>
                <a:cubicBezTo>
                  <a:pt x="21928" y="16350"/>
                  <a:pt x="21953" y="16315"/>
                  <a:pt x="21958" y="16301"/>
                </a:cubicBezTo>
                <a:cubicBezTo>
                  <a:pt x="21969" y="16284"/>
                  <a:pt x="22032" y="16273"/>
                  <a:pt x="22049" y="16273"/>
                </a:cubicBezTo>
                <a:cubicBezTo>
                  <a:pt x="22071" y="16278"/>
                  <a:pt x="22100" y="16278"/>
                  <a:pt x="22106" y="16284"/>
                </a:cubicBezTo>
                <a:lnTo>
                  <a:pt x="22100" y="16375"/>
                </a:lnTo>
                <a:cubicBezTo>
                  <a:pt x="22145" y="16363"/>
                  <a:pt x="22202" y="16358"/>
                  <a:pt x="22208" y="16335"/>
                </a:cubicBezTo>
                <a:cubicBezTo>
                  <a:pt x="22213" y="16318"/>
                  <a:pt x="22225" y="16261"/>
                  <a:pt x="22236" y="16210"/>
                </a:cubicBezTo>
                <a:lnTo>
                  <a:pt x="22259" y="16199"/>
                </a:lnTo>
                <a:cubicBezTo>
                  <a:pt x="22271" y="16186"/>
                  <a:pt x="22286" y="16153"/>
                  <a:pt x="22311" y="16153"/>
                </a:cubicBezTo>
                <a:cubicBezTo>
                  <a:pt x="22321" y="16153"/>
                  <a:pt x="22331" y="16158"/>
                  <a:pt x="22344" y="16170"/>
                </a:cubicBezTo>
                <a:lnTo>
                  <a:pt x="22361" y="16193"/>
                </a:lnTo>
                <a:cubicBezTo>
                  <a:pt x="22361" y="16204"/>
                  <a:pt x="22361" y="16244"/>
                  <a:pt x="22372" y="16278"/>
                </a:cubicBezTo>
                <a:lnTo>
                  <a:pt x="22406" y="16255"/>
                </a:lnTo>
                <a:lnTo>
                  <a:pt x="22435" y="16238"/>
                </a:lnTo>
                <a:cubicBezTo>
                  <a:pt x="22469" y="16221"/>
                  <a:pt x="22514" y="16193"/>
                  <a:pt x="22520" y="16187"/>
                </a:cubicBezTo>
                <a:cubicBezTo>
                  <a:pt x="22520" y="16176"/>
                  <a:pt x="22514" y="16159"/>
                  <a:pt x="22503" y="16142"/>
                </a:cubicBezTo>
                <a:lnTo>
                  <a:pt x="22491" y="16148"/>
                </a:lnTo>
                <a:cubicBezTo>
                  <a:pt x="22452" y="16148"/>
                  <a:pt x="22446" y="16119"/>
                  <a:pt x="22452" y="16085"/>
                </a:cubicBezTo>
                <a:lnTo>
                  <a:pt x="22463" y="16029"/>
                </a:lnTo>
                <a:cubicBezTo>
                  <a:pt x="22480" y="15966"/>
                  <a:pt x="22491" y="15790"/>
                  <a:pt x="22469" y="15756"/>
                </a:cubicBezTo>
                <a:cubicBezTo>
                  <a:pt x="22440" y="15722"/>
                  <a:pt x="22401" y="15654"/>
                  <a:pt x="22384" y="15609"/>
                </a:cubicBezTo>
                <a:lnTo>
                  <a:pt x="22406" y="15580"/>
                </a:lnTo>
                <a:cubicBezTo>
                  <a:pt x="22423" y="15563"/>
                  <a:pt x="22440" y="15552"/>
                  <a:pt x="22457" y="15535"/>
                </a:cubicBezTo>
                <a:cubicBezTo>
                  <a:pt x="22463" y="15524"/>
                  <a:pt x="22480" y="15495"/>
                  <a:pt x="22474" y="15490"/>
                </a:cubicBezTo>
                <a:cubicBezTo>
                  <a:pt x="22429" y="15438"/>
                  <a:pt x="22474" y="15421"/>
                  <a:pt x="22497" y="15410"/>
                </a:cubicBezTo>
                <a:lnTo>
                  <a:pt x="22525" y="15404"/>
                </a:lnTo>
                <a:cubicBezTo>
                  <a:pt x="22531" y="15399"/>
                  <a:pt x="22537" y="15397"/>
                  <a:pt x="22544" y="15397"/>
                </a:cubicBezTo>
                <a:cubicBezTo>
                  <a:pt x="22560" y="15397"/>
                  <a:pt x="22578" y="15408"/>
                  <a:pt x="22582" y="15416"/>
                </a:cubicBezTo>
                <a:cubicBezTo>
                  <a:pt x="22586" y="15424"/>
                  <a:pt x="22620" y="15446"/>
                  <a:pt x="22641" y="15446"/>
                </a:cubicBezTo>
                <a:cubicBezTo>
                  <a:pt x="22648" y="15446"/>
                  <a:pt x="22653" y="15444"/>
                  <a:pt x="22656" y="15438"/>
                </a:cubicBezTo>
                <a:cubicBezTo>
                  <a:pt x="22667" y="15410"/>
                  <a:pt x="22679" y="15336"/>
                  <a:pt x="22684" y="15314"/>
                </a:cubicBezTo>
                <a:cubicBezTo>
                  <a:pt x="22684" y="15299"/>
                  <a:pt x="22681" y="15292"/>
                  <a:pt x="22675" y="15292"/>
                </a:cubicBezTo>
                <a:cubicBezTo>
                  <a:pt x="22669" y="15292"/>
                  <a:pt x="22661" y="15297"/>
                  <a:pt x="22650" y="15308"/>
                </a:cubicBezTo>
                <a:lnTo>
                  <a:pt x="22639" y="15308"/>
                </a:lnTo>
                <a:cubicBezTo>
                  <a:pt x="22622" y="15308"/>
                  <a:pt x="22599" y="15291"/>
                  <a:pt x="22588" y="15274"/>
                </a:cubicBezTo>
                <a:lnTo>
                  <a:pt x="22559" y="15246"/>
                </a:lnTo>
                <a:cubicBezTo>
                  <a:pt x="22554" y="15268"/>
                  <a:pt x="22503" y="15302"/>
                  <a:pt x="22452" y="15319"/>
                </a:cubicBezTo>
                <a:lnTo>
                  <a:pt x="22429" y="15291"/>
                </a:lnTo>
                <a:lnTo>
                  <a:pt x="22406" y="15274"/>
                </a:lnTo>
                <a:cubicBezTo>
                  <a:pt x="22406" y="15275"/>
                  <a:pt x="22406" y="15275"/>
                  <a:pt x="22405" y="15275"/>
                </a:cubicBezTo>
                <a:cubicBezTo>
                  <a:pt x="22399" y="15275"/>
                  <a:pt x="22370" y="15256"/>
                  <a:pt x="22355" y="15246"/>
                </a:cubicBezTo>
                <a:cubicBezTo>
                  <a:pt x="22338" y="15234"/>
                  <a:pt x="22350" y="15206"/>
                  <a:pt x="22361" y="15200"/>
                </a:cubicBezTo>
                <a:cubicBezTo>
                  <a:pt x="22361" y="15200"/>
                  <a:pt x="22362" y="15200"/>
                  <a:pt x="22363" y="15200"/>
                </a:cubicBezTo>
                <a:cubicBezTo>
                  <a:pt x="22371" y="15200"/>
                  <a:pt x="22397" y="15214"/>
                  <a:pt x="22414" y="15214"/>
                </a:cubicBezTo>
                <a:cubicBezTo>
                  <a:pt x="22421" y="15214"/>
                  <a:pt x="22426" y="15212"/>
                  <a:pt x="22429" y="15206"/>
                </a:cubicBezTo>
                <a:cubicBezTo>
                  <a:pt x="22440" y="15183"/>
                  <a:pt x="22429" y="15132"/>
                  <a:pt x="22418" y="15121"/>
                </a:cubicBezTo>
                <a:cubicBezTo>
                  <a:pt x="22406" y="15109"/>
                  <a:pt x="22435" y="15070"/>
                  <a:pt x="22452" y="15058"/>
                </a:cubicBezTo>
                <a:cubicBezTo>
                  <a:pt x="22463" y="15047"/>
                  <a:pt x="22463" y="15024"/>
                  <a:pt x="22463" y="15013"/>
                </a:cubicBezTo>
                <a:cubicBezTo>
                  <a:pt x="22457" y="15007"/>
                  <a:pt x="22491" y="14985"/>
                  <a:pt x="22503" y="14979"/>
                </a:cubicBezTo>
                <a:cubicBezTo>
                  <a:pt x="22514" y="14973"/>
                  <a:pt x="22554" y="14860"/>
                  <a:pt x="22559" y="14814"/>
                </a:cubicBezTo>
                <a:cubicBezTo>
                  <a:pt x="22571" y="14775"/>
                  <a:pt x="22520" y="14758"/>
                  <a:pt x="22497" y="14752"/>
                </a:cubicBezTo>
                <a:cubicBezTo>
                  <a:pt x="22495" y="14750"/>
                  <a:pt x="22491" y="14750"/>
                  <a:pt x="22487" y="14750"/>
                </a:cubicBezTo>
                <a:cubicBezTo>
                  <a:pt x="22463" y="14750"/>
                  <a:pt x="22414" y="14776"/>
                  <a:pt x="22395" y="14786"/>
                </a:cubicBezTo>
                <a:cubicBezTo>
                  <a:pt x="22393" y="14787"/>
                  <a:pt x="22391" y="14788"/>
                  <a:pt x="22389" y="14788"/>
                </a:cubicBezTo>
                <a:cubicBezTo>
                  <a:pt x="22372" y="14788"/>
                  <a:pt x="22350" y="14750"/>
                  <a:pt x="22350" y="14735"/>
                </a:cubicBezTo>
                <a:cubicBezTo>
                  <a:pt x="22346" y="14724"/>
                  <a:pt x="22333" y="14718"/>
                  <a:pt x="22316" y="14718"/>
                </a:cubicBezTo>
                <a:cubicBezTo>
                  <a:pt x="22307" y="14718"/>
                  <a:pt x="22297" y="14720"/>
                  <a:pt x="22287" y="14724"/>
                </a:cubicBezTo>
                <a:lnTo>
                  <a:pt x="22264" y="14735"/>
                </a:lnTo>
                <a:cubicBezTo>
                  <a:pt x="22247" y="14741"/>
                  <a:pt x="22236" y="14758"/>
                  <a:pt x="22230" y="14769"/>
                </a:cubicBezTo>
                <a:lnTo>
                  <a:pt x="22213" y="14809"/>
                </a:lnTo>
                <a:cubicBezTo>
                  <a:pt x="22225" y="14848"/>
                  <a:pt x="22253" y="14888"/>
                  <a:pt x="22270" y="14894"/>
                </a:cubicBezTo>
                <a:lnTo>
                  <a:pt x="22293" y="14894"/>
                </a:lnTo>
                <a:lnTo>
                  <a:pt x="22315" y="14899"/>
                </a:lnTo>
                <a:cubicBezTo>
                  <a:pt x="22321" y="14879"/>
                  <a:pt x="22344" y="14835"/>
                  <a:pt x="22353" y="14835"/>
                </a:cubicBezTo>
                <a:cubicBezTo>
                  <a:pt x="22354" y="14835"/>
                  <a:pt x="22355" y="14836"/>
                  <a:pt x="22355" y="14837"/>
                </a:cubicBezTo>
                <a:cubicBezTo>
                  <a:pt x="22367" y="14848"/>
                  <a:pt x="22389" y="14888"/>
                  <a:pt x="22389" y="14905"/>
                </a:cubicBezTo>
                <a:cubicBezTo>
                  <a:pt x="22395" y="14916"/>
                  <a:pt x="22293" y="14945"/>
                  <a:pt x="22253" y="14956"/>
                </a:cubicBezTo>
                <a:cubicBezTo>
                  <a:pt x="22243" y="14961"/>
                  <a:pt x="22234" y="14962"/>
                  <a:pt x="22226" y="14962"/>
                </a:cubicBezTo>
                <a:cubicBezTo>
                  <a:pt x="22203" y="14962"/>
                  <a:pt x="22191" y="14948"/>
                  <a:pt x="22191" y="14939"/>
                </a:cubicBezTo>
                <a:cubicBezTo>
                  <a:pt x="22196" y="14928"/>
                  <a:pt x="22202" y="14882"/>
                  <a:pt x="22202" y="14865"/>
                </a:cubicBezTo>
                <a:cubicBezTo>
                  <a:pt x="22202" y="14854"/>
                  <a:pt x="22185" y="14814"/>
                  <a:pt x="22168" y="14775"/>
                </a:cubicBezTo>
                <a:lnTo>
                  <a:pt x="22145" y="14746"/>
                </a:lnTo>
                <a:lnTo>
                  <a:pt x="22134" y="14718"/>
                </a:lnTo>
                <a:cubicBezTo>
                  <a:pt x="22106" y="14718"/>
                  <a:pt x="22071" y="14729"/>
                  <a:pt x="22066" y="14735"/>
                </a:cubicBezTo>
                <a:lnTo>
                  <a:pt x="22060" y="14735"/>
                </a:lnTo>
                <a:lnTo>
                  <a:pt x="22026" y="14724"/>
                </a:lnTo>
                <a:cubicBezTo>
                  <a:pt x="21986" y="14724"/>
                  <a:pt x="21918" y="14712"/>
                  <a:pt x="21873" y="14701"/>
                </a:cubicBezTo>
                <a:lnTo>
                  <a:pt x="21839" y="14690"/>
                </a:lnTo>
                <a:cubicBezTo>
                  <a:pt x="21831" y="14690"/>
                  <a:pt x="21824" y="14687"/>
                  <a:pt x="21818" y="14687"/>
                </a:cubicBezTo>
                <a:cubicBezTo>
                  <a:pt x="21815" y="14687"/>
                  <a:pt x="21812" y="14688"/>
                  <a:pt x="21811" y="14690"/>
                </a:cubicBezTo>
                <a:lnTo>
                  <a:pt x="21748" y="14735"/>
                </a:lnTo>
                <a:cubicBezTo>
                  <a:pt x="21686" y="14690"/>
                  <a:pt x="21652" y="14570"/>
                  <a:pt x="21652" y="14536"/>
                </a:cubicBezTo>
                <a:cubicBezTo>
                  <a:pt x="21652" y="14508"/>
                  <a:pt x="21606" y="14463"/>
                  <a:pt x="21555" y="14446"/>
                </a:cubicBezTo>
                <a:lnTo>
                  <a:pt x="21515" y="14451"/>
                </a:lnTo>
                <a:lnTo>
                  <a:pt x="21470" y="14463"/>
                </a:lnTo>
                <a:cubicBezTo>
                  <a:pt x="21455" y="14478"/>
                  <a:pt x="21441" y="14486"/>
                  <a:pt x="21431" y="14486"/>
                </a:cubicBezTo>
                <a:cubicBezTo>
                  <a:pt x="21414" y="14486"/>
                  <a:pt x="21406" y="14467"/>
                  <a:pt x="21413" y="14429"/>
                </a:cubicBezTo>
                <a:lnTo>
                  <a:pt x="21413" y="14429"/>
                </a:lnTo>
                <a:lnTo>
                  <a:pt x="21345" y="14446"/>
                </a:lnTo>
                <a:cubicBezTo>
                  <a:pt x="21342" y="14447"/>
                  <a:pt x="21339" y="14448"/>
                  <a:pt x="21336" y="14448"/>
                </a:cubicBezTo>
                <a:cubicBezTo>
                  <a:pt x="21316" y="14448"/>
                  <a:pt x="21313" y="14414"/>
                  <a:pt x="21323" y="14394"/>
                </a:cubicBezTo>
                <a:cubicBezTo>
                  <a:pt x="21335" y="14378"/>
                  <a:pt x="21347" y="14350"/>
                  <a:pt x="21365" y="14350"/>
                </a:cubicBezTo>
                <a:cubicBezTo>
                  <a:pt x="21373" y="14350"/>
                  <a:pt x="21381" y="14355"/>
                  <a:pt x="21391" y="14366"/>
                </a:cubicBezTo>
                <a:cubicBezTo>
                  <a:pt x="21402" y="14377"/>
                  <a:pt x="21419" y="14377"/>
                  <a:pt x="21430" y="14377"/>
                </a:cubicBezTo>
                <a:lnTo>
                  <a:pt x="21470" y="14377"/>
                </a:lnTo>
                <a:cubicBezTo>
                  <a:pt x="21484" y="14380"/>
                  <a:pt x="21497" y="14382"/>
                  <a:pt x="21509" y="14382"/>
                </a:cubicBezTo>
                <a:cubicBezTo>
                  <a:pt x="21567" y="14382"/>
                  <a:pt x="21604" y="14350"/>
                  <a:pt x="21595" y="14298"/>
                </a:cubicBezTo>
                <a:lnTo>
                  <a:pt x="21595" y="14298"/>
                </a:lnTo>
                <a:lnTo>
                  <a:pt x="21544" y="14338"/>
                </a:lnTo>
                <a:cubicBezTo>
                  <a:pt x="21537" y="14343"/>
                  <a:pt x="21531" y="14345"/>
                  <a:pt x="21527" y="14345"/>
                </a:cubicBezTo>
                <a:cubicBezTo>
                  <a:pt x="21512" y="14345"/>
                  <a:pt x="21507" y="14325"/>
                  <a:pt x="21498" y="14321"/>
                </a:cubicBezTo>
                <a:cubicBezTo>
                  <a:pt x="21449" y="14294"/>
                  <a:pt x="21425" y="14285"/>
                  <a:pt x="21370" y="14285"/>
                </a:cubicBezTo>
                <a:cubicBezTo>
                  <a:pt x="21355" y="14285"/>
                  <a:pt x="21338" y="14285"/>
                  <a:pt x="21317" y="14287"/>
                </a:cubicBezTo>
                <a:cubicBezTo>
                  <a:pt x="21311" y="14287"/>
                  <a:pt x="21306" y="14275"/>
                  <a:pt x="21294" y="14275"/>
                </a:cubicBezTo>
                <a:lnTo>
                  <a:pt x="21260" y="14270"/>
                </a:lnTo>
                <a:cubicBezTo>
                  <a:pt x="21249" y="14304"/>
                  <a:pt x="21203" y="14434"/>
                  <a:pt x="21203" y="14474"/>
                </a:cubicBezTo>
                <a:cubicBezTo>
                  <a:pt x="21203" y="14502"/>
                  <a:pt x="21201" y="14513"/>
                  <a:pt x="21199" y="14513"/>
                </a:cubicBezTo>
                <a:cubicBezTo>
                  <a:pt x="21198" y="14513"/>
                  <a:pt x="21198" y="14511"/>
                  <a:pt x="21198" y="14508"/>
                </a:cubicBezTo>
                <a:cubicBezTo>
                  <a:pt x="21192" y="14497"/>
                  <a:pt x="21169" y="14457"/>
                  <a:pt x="21141" y="14412"/>
                </a:cubicBezTo>
                <a:lnTo>
                  <a:pt x="21169" y="14349"/>
                </a:lnTo>
                <a:lnTo>
                  <a:pt x="21186" y="14304"/>
                </a:lnTo>
                <a:cubicBezTo>
                  <a:pt x="21147" y="14298"/>
                  <a:pt x="21090" y="14287"/>
                  <a:pt x="21056" y="14287"/>
                </a:cubicBezTo>
                <a:lnTo>
                  <a:pt x="21050" y="14247"/>
                </a:lnTo>
                <a:cubicBezTo>
                  <a:pt x="21045" y="14236"/>
                  <a:pt x="21045" y="14219"/>
                  <a:pt x="21045" y="14207"/>
                </a:cubicBezTo>
                <a:lnTo>
                  <a:pt x="21056" y="14207"/>
                </a:lnTo>
                <a:lnTo>
                  <a:pt x="21079" y="14219"/>
                </a:lnTo>
                <a:cubicBezTo>
                  <a:pt x="21084" y="14213"/>
                  <a:pt x="21096" y="14207"/>
                  <a:pt x="21113" y="14196"/>
                </a:cubicBezTo>
                <a:cubicBezTo>
                  <a:pt x="21113" y="14213"/>
                  <a:pt x="21135" y="14236"/>
                  <a:pt x="21169" y="14247"/>
                </a:cubicBezTo>
                <a:lnTo>
                  <a:pt x="21175" y="14173"/>
                </a:lnTo>
                <a:lnTo>
                  <a:pt x="21181" y="14173"/>
                </a:lnTo>
                <a:cubicBezTo>
                  <a:pt x="21182" y="14175"/>
                  <a:pt x="21185" y="14175"/>
                  <a:pt x="21189" y="14175"/>
                </a:cubicBezTo>
                <a:cubicBezTo>
                  <a:pt x="21218" y="14175"/>
                  <a:pt x="21305" y="14145"/>
                  <a:pt x="21340" y="14145"/>
                </a:cubicBezTo>
                <a:cubicBezTo>
                  <a:pt x="21379" y="14145"/>
                  <a:pt x="21453" y="14128"/>
                  <a:pt x="21470" y="14122"/>
                </a:cubicBezTo>
                <a:cubicBezTo>
                  <a:pt x="21479" y="14122"/>
                  <a:pt x="21525" y="14137"/>
                  <a:pt x="21548" y="14137"/>
                </a:cubicBezTo>
                <a:cubicBezTo>
                  <a:pt x="21554" y="14137"/>
                  <a:pt x="21559" y="14136"/>
                  <a:pt x="21561" y="14133"/>
                </a:cubicBezTo>
                <a:cubicBezTo>
                  <a:pt x="21573" y="14125"/>
                  <a:pt x="21601" y="14120"/>
                  <a:pt x="21628" y="14120"/>
                </a:cubicBezTo>
                <a:cubicBezTo>
                  <a:pt x="21638" y="14120"/>
                  <a:pt x="21648" y="14121"/>
                  <a:pt x="21657" y="14122"/>
                </a:cubicBezTo>
                <a:lnTo>
                  <a:pt x="21691" y="14088"/>
                </a:lnTo>
                <a:lnTo>
                  <a:pt x="21691" y="14082"/>
                </a:lnTo>
                <a:cubicBezTo>
                  <a:pt x="21694" y="14083"/>
                  <a:pt x="21696" y="14084"/>
                  <a:pt x="21699" y="14084"/>
                </a:cubicBezTo>
                <a:cubicBezTo>
                  <a:pt x="21718" y="14084"/>
                  <a:pt x="21752" y="14067"/>
                  <a:pt x="21776" y="14043"/>
                </a:cubicBezTo>
                <a:lnTo>
                  <a:pt x="21788" y="14060"/>
                </a:lnTo>
                <a:cubicBezTo>
                  <a:pt x="21792" y="14073"/>
                  <a:pt x="21797" y="14078"/>
                  <a:pt x="21802" y="14078"/>
                </a:cubicBezTo>
                <a:cubicBezTo>
                  <a:pt x="21814" y="14078"/>
                  <a:pt x="21829" y="14053"/>
                  <a:pt x="21839" y="14053"/>
                </a:cubicBezTo>
                <a:cubicBezTo>
                  <a:pt x="21844" y="14053"/>
                  <a:pt x="21848" y="14058"/>
                  <a:pt x="21850" y="14071"/>
                </a:cubicBezTo>
                <a:cubicBezTo>
                  <a:pt x="21850" y="14071"/>
                  <a:pt x="21891" y="14053"/>
                  <a:pt x="21904" y="14053"/>
                </a:cubicBezTo>
                <a:cubicBezTo>
                  <a:pt x="21905" y="14053"/>
                  <a:pt x="21906" y="14053"/>
                  <a:pt x="21907" y="14054"/>
                </a:cubicBezTo>
                <a:lnTo>
                  <a:pt x="21935" y="14111"/>
                </a:lnTo>
                <a:cubicBezTo>
                  <a:pt x="21958" y="14077"/>
                  <a:pt x="22003" y="14037"/>
                  <a:pt x="22032" y="14020"/>
                </a:cubicBezTo>
                <a:lnTo>
                  <a:pt x="22128" y="14020"/>
                </a:lnTo>
                <a:cubicBezTo>
                  <a:pt x="22196" y="14014"/>
                  <a:pt x="22276" y="14003"/>
                  <a:pt x="22304" y="13992"/>
                </a:cubicBezTo>
                <a:lnTo>
                  <a:pt x="22338" y="13986"/>
                </a:lnTo>
                <a:lnTo>
                  <a:pt x="22367" y="13980"/>
                </a:lnTo>
                <a:cubicBezTo>
                  <a:pt x="22401" y="13969"/>
                  <a:pt x="22588" y="13946"/>
                  <a:pt x="22645" y="13924"/>
                </a:cubicBezTo>
                <a:cubicBezTo>
                  <a:pt x="22694" y="13904"/>
                  <a:pt x="22756" y="13888"/>
                  <a:pt x="22790" y="13888"/>
                </a:cubicBezTo>
                <a:cubicBezTo>
                  <a:pt x="22795" y="13888"/>
                  <a:pt x="22800" y="13889"/>
                  <a:pt x="22803" y="13890"/>
                </a:cubicBezTo>
                <a:lnTo>
                  <a:pt x="22826" y="13872"/>
                </a:lnTo>
                <a:lnTo>
                  <a:pt x="22849" y="13861"/>
                </a:lnTo>
                <a:cubicBezTo>
                  <a:pt x="22872" y="13844"/>
                  <a:pt x="22911" y="13833"/>
                  <a:pt x="22923" y="13833"/>
                </a:cubicBezTo>
                <a:cubicBezTo>
                  <a:pt x="22934" y="13833"/>
                  <a:pt x="22974" y="13804"/>
                  <a:pt x="22985" y="13793"/>
                </a:cubicBezTo>
                <a:cubicBezTo>
                  <a:pt x="22994" y="13784"/>
                  <a:pt x="23007" y="13775"/>
                  <a:pt x="23015" y="13775"/>
                </a:cubicBezTo>
                <a:cubicBezTo>
                  <a:pt x="23017" y="13775"/>
                  <a:pt x="23018" y="13775"/>
                  <a:pt x="23019" y="13776"/>
                </a:cubicBezTo>
                <a:cubicBezTo>
                  <a:pt x="23019" y="13776"/>
                  <a:pt x="23042" y="13782"/>
                  <a:pt x="23059" y="13787"/>
                </a:cubicBezTo>
                <a:lnTo>
                  <a:pt x="23047" y="13765"/>
                </a:lnTo>
                <a:lnTo>
                  <a:pt x="23013" y="13680"/>
                </a:lnTo>
                <a:cubicBezTo>
                  <a:pt x="22962" y="13594"/>
                  <a:pt x="22934" y="13509"/>
                  <a:pt x="22940" y="13509"/>
                </a:cubicBezTo>
                <a:cubicBezTo>
                  <a:pt x="22940" y="13504"/>
                  <a:pt x="22974" y="13475"/>
                  <a:pt x="23013" y="13436"/>
                </a:cubicBezTo>
                <a:lnTo>
                  <a:pt x="22968" y="13351"/>
                </a:lnTo>
                <a:lnTo>
                  <a:pt x="22945" y="13316"/>
                </a:lnTo>
                <a:cubicBezTo>
                  <a:pt x="22957" y="13282"/>
                  <a:pt x="22968" y="13226"/>
                  <a:pt x="22974" y="13197"/>
                </a:cubicBezTo>
                <a:lnTo>
                  <a:pt x="22957" y="13175"/>
                </a:lnTo>
                <a:lnTo>
                  <a:pt x="22940" y="13152"/>
                </a:lnTo>
                <a:cubicBezTo>
                  <a:pt x="22940" y="13124"/>
                  <a:pt x="22934" y="13067"/>
                  <a:pt x="22928" y="13033"/>
                </a:cubicBezTo>
                <a:lnTo>
                  <a:pt x="22928" y="13010"/>
                </a:lnTo>
                <a:lnTo>
                  <a:pt x="22934" y="12948"/>
                </a:lnTo>
                <a:cubicBezTo>
                  <a:pt x="22906" y="12948"/>
                  <a:pt x="22940" y="12914"/>
                  <a:pt x="22951" y="12885"/>
                </a:cubicBezTo>
                <a:cubicBezTo>
                  <a:pt x="22957" y="12857"/>
                  <a:pt x="22991" y="12800"/>
                  <a:pt x="23019" y="12755"/>
                </a:cubicBezTo>
                <a:lnTo>
                  <a:pt x="22974" y="12726"/>
                </a:lnTo>
                <a:cubicBezTo>
                  <a:pt x="22923" y="12687"/>
                  <a:pt x="22911" y="12653"/>
                  <a:pt x="22951" y="12590"/>
                </a:cubicBezTo>
                <a:lnTo>
                  <a:pt x="22962" y="12562"/>
                </a:lnTo>
                <a:cubicBezTo>
                  <a:pt x="22968" y="12522"/>
                  <a:pt x="22940" y="12448"/>
                  <a:pt x="22928" y="12431"/>
                </a:cubicBezTo>
                <a:cubicBezTo>
                  <a:pt x="22911" y="12414"/>
                  <a:pt x="22906" y="12397"/>
                  <a:pt x="22911" y="12392"/>
                </a:cubicBezTo>
                <a:cubicBezTo>
                  <a:pt x="22911" y="12392"/>
                  <a:pt x="22923" y="12363"/>
                  <a:pt x="22928" y="12363"/>
                </a:cubicBezTo>
                <a:cubicBezTo>
                  <a:pt x="22934" y="12358"/>
                  <a:pt x="22934" y="12318"/>
                  <a:pt x="22940" y="12307"/>
                </a:cubicBezTo>
                <a:cubicBezTo>
                  <a:pt x="22945" y="12295"/>
                  <a:pt x="23002" y="12250"/>
                  <a:pt x="23008" y="12227"/>
                </a:cubicBezTo>
                <a:cubicBezTo>
                  <a:pt x="23019" y="12204"/>
                  <a:pt x="23025" y="12176"/>
                  <a:pt x="23013" y="12165"/>
                </a:cubicBezTo>
                <a:lnTo>
                  <a:pt x="23008" y="12165"/>
                </a:lnTo>
                <a:cubicBezTo>
                  <a:pt x="22979" y="12159"/>
                  <a:pt x="22962" y="12136"/>
                  <a:pt x="22951" y="12097"/>
                </a:cubicBezTo>
                <a:lnTo>
                  <a:pt x="22940" y="12057"/>
                </a:lnTo>
                <a:cubicBezTo>
                  <a:pt x="22950" y="12020"/>
                  <a:pt x="22985" y="11988"/>
                  <a:pt x="22999" y="11988"/>
                </a:cubicBezTo>
                <a:cubicBezTo>
                  <a:pt x="23000" y="11988"/>
                  <a:pt x="23001" y="11988"/>
                  <a:pt x="23002" y="11989"/>
                </a:cubicBezTo>
                <a:cubicBezTo>
                  <a:pt x="23013" y="11989"/>
                  <a:pt x="23036" y="11915"/>
                  <a:pt x="23047" y="11909"/>
                </a:cubicBezTo>
                <a:cubicBezTo>
                  <a:pt x="23053" y="11909"/>
                  <a:pt x="23076" y="11926"/>
                  <a:pt x="23081" y="11943"/>
                </a:cubicBezTo>
                <a:cubicBezTo>
                  <a:pt x="23081" y="11946"/>
                  <a:pt x="23083" y="11946"/>
                  <a:pt x="23087" y="11946"/>
                </a:cubicBezTo>
                <a:cubicBezTo>
                  <a:pt x="23101" y="11946"/>
                  <a:pt x="23142" y="11929"/>
                  <a:pt x="23161" y="11915"/>
                </a:cubicBezTo>
                <a:cubicBezTo>
                  <a:pt x="23184" y="11904"/>
                  <a:pt x="23161" y="11881"/>
                  <a:pt x="23150" y="11881"/>
                </a:cubicBezTo>
                <a:cubicBezTo>
                  <a:pt x="23142" y="11885"/>
                  <a:pt x="23111" y="11899"/>
                  <a:pt x="23093" y="11899"/>
                </a:cubicBezTo>
                <a:cubicBezTo>
                  <a:pt x="23085" y="11899"/>
                  <a:pt x="23080" y="11896"/>
                  <a:pt x="23081" y="11887"/>
                </a:cubicBezTo>
                <a:cubicBezTo>
                  <a:pt x="23081" y="11864"/>
                  <a:pt x="23076" y="11847"/>
                  <a:pt x="23070" y="11847"/>
                </a:cubicBezTo>
                <a:cubicBezTo>
                  <a:pt x="23066" y="11847"/>
                  <a:pt x="23039" y="11869"/>
                  <a:pt x="23023" y="11869"/>
                </a:cubicBezTo>
                <a:cubicBezTo>
                  <a:pt x="23019" y="11869"/>
                  <a:pt x="23016" y="11867"/>
                  <a:pt x="23013" y="11864"/>
                </a:cubicBezTo>
                <a:cubicBezTo>
                  <a:pt x="23002" y="11853"/>
                  <a:pt x="22974" y="11819"/>
                  <a:pt x="22968" y="11813"/>
                </a:cubicBezTo>
                <a:cubicBezTo>
                  <a:pt x="22963" y="11804"/>
                  <a:pt x="22989" y="11794"/>
                  <a:pt x="23008" y="11794"/>
                </a:cubicBezTo>
                <a:cubicBezTo>
                  <a:pt x="23012" y="11794"/>
                  <a:pt x="23016" y="11795"/>
                  <a:pt x="23019" y="11796"/>
                </a:cubicBezTo>
                <a:cubicBezTo>
                  <a:pt x="23025" y="11799"/>
                  <a:pt x="23039" y="11800"/>
                  <a:pt x="23053" y="11800"/>
                </a:cubicBezTo>
                <a:cubicBezTo>
                  <a:pt x="23067" y="11800"/>
                  <a:pt x="23081" y="11799"/>
                  <a:pt x="23087" y="11796"/>
                </a:cubicBezTo>
                <a:cubicBezTo>
                  <a:pt x="23090" y="11793"/>
                  <a:pt x="23094" y="11792"/>
                  <a:pt x="23099" y="11792"/>
                </a:cubicBezTo>
                <a:cubicBezTo>
                  <a:pt x="23115" y="11792"/>
                  <a:pt x="23141" y="11804"/>
                  <a:pt x="23150" y="11813"/>
                </a:cubicBezTo>
                <a:cubicBezTo>
                  <a:pt x="23152" y="11817"/>
                  <a:pt x="23154" y="11819"/>
                  <a:pt x="23156" y="11819"/>
                </a:cubicBezTo>
                <a:cubicBezTo>
                  <a:pt x="23160" y="11819"/>
                  <a:pt x="23158" y="11799"/>
                  <a:pt x="23150" y="11773"/>
                </a:cubicBezTo>
                <a:lnTo>
                  <a:pt x="23138" y="11745"/>
                </a:lnTo>
                <a:lnTo>
                  <a:pt x="23133" y="11728"/>
                </a:lnTo>
                <a:cubicBezTo>
                  <a:pt x="23133" y="11705"/>
                  <a:pt x="23195" y="11677"/>
                  <a:pt x="23206" y="11654"/>
                </a:cubicBezTo>
                <a:cubicBezTo>
                  <a:pt x="23218" y="11631"/>
                  <a:pt x="23201" y="11569"/>
                  <a:pt x="23195" y="11558"/>
                </a:cubicBezTo>
                <a:cubicBezTo>
                  <a:pt x="23184" y="11546"/>
                  <a:pt x="23184" y="11507"/>
                  <a:pt x="23189" y="11467"/>
                </a:cubicBezTo>
                <a:lnTo>
                  <a:pt x="23201" y="11433"/>
                </a:lnTo>
                <a:lnTo>
                  <a:pt x="23223" y="11376"/>
                </a:lnTo>
                <a:cubicBezTo>
                  <a:pt x="23178" y="11351"/>
                  <a:pt x="23168" y="11330"/>
                  <a:pt x="23203" y="11330"/>
                </a:cubicBezTo>
                <a:cubicBezTo>
                  <a:pt x="23208" y="11330"/>
                  <a:pt x="23212" y="11330"/>
                  <a:pt x="23218" y="11331"/>
                </a:cubicBezTo>
                <a:lnTo>
                  <a:pt x="23223" y="11348"/>
                </a:lnTo>
                <a:lnTo>
                  <a:pt x="23229" y="11382"/>
                </a:lnTo>
                <a:cubicBezTo>
                  <a:pt x="23232" y="11382"/>
                  <a:pt x="23235" y="11383"/>
                  <a:pt x="23237" y="11383"/>
                </a:cubicBezTo>
                <a:cubicBezTo>
                  <a:pt x="23256" y="11383"/>
                  <a:pt x="23269" y="11367"/>
                  <a:pt x="23274" y="11342"/>
                </a:cubicBezTo>
                <a:lnTo>
                  <a:pt x="23257" y="11325"/>
                </a:lnTo>
                <a:cubicBezTo>
                  <a:pt x="23257" y="11319"/>
                  <a:pt x="23263" y="11302"/>
                  <a:pt x="23269" y="11291"/>
                </a:cubicBezTo>
                <a:cubicBezTo>
                  <a:pt x="23286" y="11251"/>
                  <a:pt x="23274" y="11234"/>
                  <a:pt x="23240" y="11234"/>
                </a:cubicBezTo>
                <a:lnTo>
                  <a:pt x="23223" y="11234"/>
                </a:lnTo>
                <a:cubicBezTo>
                  <a:pt x="23212" y="11223"/>
                  <a:pt x="23212" y="11194"/>
                  <a:pt x="23218" y="11183"/>
                </a:cubicBezTo>
                <a:cubicBezTo>
                  <a:pt x="23223" y="11177"/>
                  <a:pt x="23240" y="11143"/>
                  <a:pt x="23252" y="11115"/>
                </a:cubicBezTo>
                <a:lnTo>
                  <a:pt x="23240" y="11087"/>
                </a:lnTo>
                <a:cubicBezTo>
                  <a:pt x="23219" y="11018"/>
                  <a:pt x="23188" y="10984"/>
                  <a:pt x="23166" y="10984"/>
                </a:cubicBezTo>
                <a:cubicBezTo>
                  <a:pt x="23164" y="10984"/>
                  <a:pt x="23162" y="10984"/>
                  <a:pt x="23161" y="10985"/>
                </a:cubicBezTo>
                <a:lnTo>
                  <a:pt x="23150" y="10990"/>
                </a:lnTo>
                <a:cubicBezTo>
                  <a:pt x="23149" y="10991"/>
                  <a:pt x="23148" y="10992"/>
                  <a:pt x="23147" y="10992"/>
                </a:cubicBezTo>
                <a:cubicBezTo>
                  <a:pt x="23139" y="10992"/>
                  <a:pt x="23121" y="10954"/>
                  <a:pt x="23115" y="10939"/>
                </a:cubicBezTo>
                <a:cubicBezTo>
                  <a:pt x="23110" y="10922"/>
                  <a:pt x="23144" y="10865"/>
                  <a:pt x="23161" y="10854"/>
                </a:cubicBezTo>
                <a:cubicBezTo>
                  <a:pt x="23172" y="10837"/>
                  <a:pt x="23127" y="10820"/>
                  <a:pt x="23110" y="10814"/>
                </a:cubicBezTo>
                <a:cubicBezTo>
                  <a:pt x="23093" y="10814"/>
                  <a:pt x="23098" y="10763"/>
                  <a:pt x="23104" y="10752"/>
                </a:cubicBezTo>
                <a:cubicBezTo>
                  <a:pt x="23110" y="10735"/>
                  <a:pt x="23121" y="10724"/>
                  <a:pt x="23133" y="10724"/>
                </a:cubicBezTo>
                <a:lnTo>
                  <a:pt x="23138" y="10724"/>
                </a:lnTo>
                <a:lnTo>
                  <a:pt x="23155" y="10746"/>
                </a:lnTo>
                <a:cubicBezTo>
                  <a:pt x="23165" y="10759"/>
                  <a:pt x="23179" y="10763"/>
                  <a:pt x="23191" y="10763"/>
                </a:cubicBezTo>
                <a:cubicBezTo>
                  <a:pt x="23201" y="10763"/>
                  <a:pt x="23209" y="10760"/>
                  <a:pt x="23212" y="10758"/>
                </a:cubicBezTo>
                <a:cubicBezTo>
                  <a:pt x="23218" y="10746"/>
                  <a:pt x="23201" y="10695"/>
                  <a:pt x="23189" y="10650"/>
                </a:cubicBezTo>
                <a:cubicBezTo>
                  <a:pt x="23174" y="10610"/>
                  <a:pt x="23151" y="10579"/>
                  <a:pt x="23130" y="10579"/>
                </a:cubicBezTo>
                <a:cubicBezTo>
                  <a:pt x="23127" y="10579"/>
                  <a:pt x="23124" y="10580"/>
                  <a:pt x="23121" y="10582"/>
                </a:cubicBezTo>
                <a:lnTo>
                  <a:pt x="23110" y="10559"/>
                </a:lnTo>
                <a:lnTo>
                  <a:pt x="23087" y="10508"/>
                </a:lnTo>
                <a:cubicBezTo>
                  <a:pt x="23121" y="10480"/>
                  <a:pt x="23127" y="10434"/>
                  <a:pt x="23115" y="10429"/>
                </a:cubicBezTo>
                <a:cubicBezTo>
                  <a:pt x="23114" y="10428"/>
                  <a:pt x="23112" y="10427"/>
                  <a:pt x="23110" y="10427"/>
                </a:cubicBezTo>
                <a:cubicBezTo>
                  <a:pt x="23097" y="10427"/>
                  <a:pt x="23072" y="10443"/>
                  <a:pt x="23047" y="10463"/>
                </a:cubicBezTo>
                <a:lnTo>
                  <a:pt x="23019" y="10411"/>
                </a:lnTo>
                <a:cubicBezTo>
                  <a:pt x="23018" y="10411"/>
                  <a:pt x="23018" y="10410"/>
                  <a:pt x="23017" y="10410"/>
                </a:cubicBezTo>
                <a:cubicBezTo>
                  <a:pt x="23012" y="10410"/>
                  <a:pt x="23008" y="10426"/>
                  <a:pt x="23008" y="10451"/>
                </a:cubicBezTo>
                <a:lnTo>
                  <a:pt x="23002" y="10463"/>
                </a:lnTo>
                <a:lnTo>
                  <a:pt x="22991" y="10491"/>
                </a:lnTo>
                <a:cubicBezTo>
                  <a:pt x="22981" y="10504"/>
                  <a:pt x="22961" y="10510"/>
                  <a:pt x="22944" y="10510"/>
                </a:cubicBezTo>
                <a:cubicBezTo>
                  <a:pt x="22932" y="10510"/>
                  <a:pt x="22922" y="10507"/>
                  <a:pt x="22917" y="10502"/>
                </a:cubicBezTo>
                <a:cubicBezTo>
                  <a:pt x="22906" y="10485"/>
                  <a:pt x="22923" y="10434"/>
                  <a:pt x="22957" y="10383"/>
                </a:cubicBezTo>
                <a:lnTo>
                  <a:pt x="22962" y="10338"/>
                </a:lnTo>
                <a:cubicBezTo>
                  <a:pt x="22968" y="10298"/>
                  <a:pt x="22940" y="10253"/>
                  <a:pt x="22928" y="10213"/>
                </a:cubicBezTo>
                <a:lnTo>
                  <a:pt x="22928" y="10202"/>
                </a:lnTo>
                <a:cubicBezTo>
                  <a:pt x="22929" y="10201"/>
                  <a:pt x="22929" y="10200"/>
                  <a:pt x="22930" y="10200"/>
                </a:cubicBezTo>
                <a:cubicBezTo>
                  <a:pt x="22941" y="10200"/>
                  <a:pt x="22981" y="10254"/>
                  <a:pt x="23002" y="10270"/>
                </a:cubicBezTo>
                <a:cubicBezTo>
                  <a:pt x="23012" y="10279"/>
                  <a:pt x="23024" y="10283"/>
                  <a:pt x="23036" y="10283"/>
                </a:cubicBezTo>
                <a:cubicBezTo>
                  <a:pt x="23052" y="10283"/>
                  <a:pt x="23067" y="10276"/>
                  <a:pt x="23070" y="10270"/>
                </a:cubicBezTo>
                <a:cubicBezTo>
                  <a:pt x="23072" y="10266"/>
                  <a:pt x="23077" y="10265"/>
                  <a:pt x="23085" y="10265"/>
                </a:cubicBezTo>
                <a:cubicBezTo>
                  <a:pt x="23102" y="10265"/>
                  <a:pt x="23130" y="10273"/>
                  <a:pt x="23138" y="10281"/>
                </a:cubicBezTo>
                <a:cubicBezTo>
                  <a:pt x="23142" y="10283"/>
                  <a:pt x="23145" y="10284"/>
                  <a:pt x="23147" y="10284"/>
                </a:cubicBezTo>
                <a:cubicBezTo>
                  <a:pt x="23157" y="10284"/>
                  <a:pt x="23160" y="10267"/>
                  <a:pt x="23155" y="10236"/>
                </a:cubicBezTo>
                <a:lnTo>
                  <a:pt x="23150" y="10202"/>
                </a:lnTo>
                <a:lnTo>
                  <a:pt x="23144" y="10162"/>
                </a:lnTo>
                <a:cubicBezTo>
                  <a:pt x="23115" y="10162"/>
                  <a:pt x="23076" y="10156"/>
                  <a:pt x="23053" y="10145"/>
                </a:cubicBezTo>
                <a:lnTo>
                  <a:pt x="23053" y="10133"/>
                </a:lnTo>
                <a:lnTo>
                  <a:pt x="23047" y="10065"/>
                </a:lnTo>
                <a:cubicBezTo>
                  <a:pt x="23040" y="10078"/>
                  <a:pt x="23032" y="10084"/>
                  <a:pt x="23024" y="10084"/>
                </a:cubicBezTo>
                <a:cubicBezTo>
                  <a:pt x="23013" y="10084"/>
                  <a:pt x="23003" y="10073"/>
                  <a:pt x="22996" y="10054"/>
                </a:cubicBezTo>
                <a:lnTo>
                  <a:pt x="22985" y="10060"/>
                </a:lnTo>
                <a:cubicBezTo>
                  <a:pt x="22983" y="10060"/>
                  <a:pt x="22981" y="10060"/>
                  <a:pt x="22979" y="10060"/>
                </a:cubicBezTo>
                <a:cubicBezTo>
                  <a:pt x="22947" y="10060"/>
                  <a:pt x="22956" y="10019"/>
                  <a:pt x="22945" y="9997"/>
                </a:cubicBezTo>
                <a:lnTo>
                  <a:pt x="22940" y="9992"/>
                </a:lnTo>
                <a:cubicBezTo>
                  <a:pt x="22923" y="9992"/>
                  <a:pt x="22860" y="9980"/>
                  <a:pt x="22860" y="9952"/>
                </a:cubicBezTo>
                <a:cubicBezTo>
                  <a:pt x="22854" y="9929"/>
                  <a:pt x="22872" y="9867"/>
                  <a:pt x="22877" y="9850"/>
                </a:cubicBezTo>
                <a:cubicBezTo>
                  <a:pt x="22878" y="9847"/>
                  <a:pt x="22880" y="9846"/>
                  <a:pt x="22883" y="9846"/>
                </a:cubicBezTo>
                <a:cubicBezTo>
                  <a:pt x="22898" y="9846"/>
                  <a:pt x="22937" y="9879"/>
                  <a:pt x="22957" y="9884"/>
                </a:cubicBezTo>
                <a:cubicBezTo>
                  <a:pt x="22961" y="9885"/>
                  <a:pt x="22970" y="9886"/>
                  <a:pt x="22982" y="9886"/>
                </a:cubicBezTo>
                <a:cubicBezTo>
                  <a:pt x="22994" y="9886"/>
                  <a:pt x="23008" y="9885"/>
                  <a:pt x="23023" y="9885"/>
                </a:cubicBezTo>
                <a:cubicBezTo>
                  <a:pt x="23053" y="9885"/>
                  <a:pt x="23084" y="9887"/>
                  <a:pt x="23098" y="9895"/>
                </a:cubicBezTo>
                <a:cubicBezTo>
                  <a:pt x="23124" y="9911"/>
                  <a:pt x="23214" y="9954"/>
                  <a:pt x="23252" y="9954"/>
                </a:cubicBezTo>
                <a:cubicBezTo>
                  <a:pt x="23257" y="9954"/>
                  <a:pt x="23260" y="9953"/>
                  <a:pt x="23263" y="9952"/>
                </a:cubicBezTo>
                <a:cubicBezTo>
                  <a:pt x="23291" y="9943"/>
                  <a:pt x="23348" y="9926"/>
                  <a:pt x="23378" y="9926"/>
                </a:cubicBezTo>
                <a:cubicBezTo>
                  <a:pt x="23385" y="9926"/>
                  <a:pt x="23390" y="9927"/>
                  <a:pt x="23393" y="9929"/>
                </a:cubicBezTo>
                <a:cubicBezTo>
                  <a:pt x="23411" y="9941"/>
                  <a:pt x="23439" y="9958"/>
                  <a:pt x="23456" y="9958"/>
                </a:cubicBezTo>
                <a:lnTo>
                  <a:pt x="23462" y="9952"/>
                </a:lnTo>
                <a:cubicBezTo>
                  <a:pt x="23467" y="9940"/>
                  <a:pt x="23472" y="9935"/>
                  <a:pt x="23477" y="9935"/>
                </a:cubicBezTo>
                <a:cubicBezTo>
                  <a:pt x="23488" y="9935"/>
                  <a:pt x="23499" y="9952"/>
                  <a:pt x="23510" y="9952"/>
                </a:cubicBezTo>
                <a:cubicBezTo>
                  <a:pt x="23511" y="9952"/>
                  <a:pt x="23512" y="9952"/>
                  <a:pt x="23513" y="9952"/>
                </a:cubicBezTo>
                <a:lnTo>
                  <a:pt x="23530" y="9941"/>
                </a:lnTo>
                <a:cubicBezTo>
                  <a:pt x="23547" y="9929"/>
                  <a:pt x="23530" y="9878"/>
                  <a:pt x="23518" y="9861"/>
                </a:cubicBezTo>
                <a:cubicBezTo>
                  <a:pt x="23507" y="9844"/>
                  <a:pt x="23490" y="9759"/>
                  <a:pt x="23507" y="9748"/>
                </a:cubicBezTo>
                <a:cubicBezTo>
                  <a:pt x="23524" y="9736"/>
                  <a:pt x="23507" y="9577"/>
                  <a:pt x="23490" y="9526"/>
                </a:cubicBezTo>
                <a:cubicBezTo>
                  <a:pt x="23479" y="9475"/>
                  <a:pt x="23479" y="9385"/>
                  <a:pt x="23496" y="9385"/>
                </a:cubicBezTo>
                <a:cubicBezTo>
                  <a:pt x="23513" y="9385"/>
                  <a:pt x="23552" y="9368"/>
                  <a:pt x="23586" y="9356"/>
                </a:cubicBezTo>
                <a:lnTo>
                  <a:pt x="23592" y="9316"/>
                </a:lnTo>
                <a:lnTo>
                  <a:pt x="23598" y="9282"/>
                </a:lnTo>
                <a:cubicBezTo>
                  <a:pt x="23598" y="9256"/>
                  <a:pt x="23610" y="9240"/>
                  <a:pt x="23627" y="9240"/>
                </a:cubicBezTo>
                <a:cubicBezTo>
                  <a:pt x="23635" y="9240"/>
                  <a:pt x="23645" y="9244"/>
                  <a:pt x="23654" y="9254"/>
                </a:cubicBezTo>
                <a:lnTo>
                  <a:pt x="23677" y="9248"/>
                </a:lnTo>
                <a:lnTo>
                  <a:pt x="23706" y="9248"/>
                </a:lnTo>
                <a:cubicBezTo>
                  <a:pt x="23740" y="9226"/>
                  <a:pt x="23740" y="9192"/>
                  <a:pt x="23711" y="9175"/>
                </a:cubicBezTo>
                <a:lnTo>
                  <a:pt x="23683" y="9158"/>
                </a:lnTo>
                <a:cubicBezTo>
                  <a:pt x="23677" y="9152"/>
                  <a:pt x="23666" y="9135"/>
                  <a:pt x="23666" y="9124"/>
                </a:cubicBezTo>
                <a:cubicBezTo>
                  <a:pt x="23666" y="9112"/>
                  <a:pt x="23683" y="9095"/>
                  <a:pt x="23689" y="9095"/>
                </a:cubicBezTo>
                <a:cubicBezTo>
                  <a:pt x="23693" y="9096"/>
                  <a:pt x="23697" y="9096"/>
                  <a:pt x="23701" y="9096"/>
                </a:cubicBezTo>
                <a:cubicBezTo>
                  <a:pt x="23728" y="9096"/>
                  <a:pt x="23747" y="9079"/>
                  <a:pt x="23762" y="9050"/>
                </a:cubicBezTo>
                <a:cubicBezTo>
                  <a:pt x="23768" y="9044"/>
                  <a:pt x="23762" y="9016"/>
                  <a:pt x="23757" y="9010"/>
                </a:cubicBezTo>
                <a:cubicBezTo>
                  <a:pt x="23753" y="9006"/>
                  <a:pt x="23746" y="9002"/>
                  <a:pt x="23738" y="9002"/>
                </a:cubicBezTo>
                <a:cubicBezTo>
                  <a:pt x="23735" y="9002"/>
                  <a:pt x="23732" y="9003"/>
                  <a:pt x="23728" y="9004"/>
                </a:cubicBezTo>
                <a:lnTo>
                  <a:pt x="23717" y="9004"/>
                </a:lnTo>
                <a:cubicBezTo>
                  <a:pt x="23715" y="9007"/>
                  <a:pt x="23713" y="9009"/>
                  <a:pt x="23711" y="9009"/>
                </a:cubicBezTo>
                <a:cubicBezTo>
                  <a:pt x="23704" y="9009"/>
                  <a:pt x="23699" y="8978"/>
                  <a:pt x="23694" y="8936"/>
                </a:cubicBezTo>
                <a:lnTo>
                  <a:pt x="23660" y="8908"/>
                </a:lnTo>
                <a:cubicBezTo>
                  <a:pt x="23643" y="8891"/>
                  <a:pt x="23632" y="8857"/>
                  <a:pt x="23620" y="8828"/>
                </a:cubicBezTo>
                <a:cubicBezTo>
                  <a:pt x="23610" y="8792"/>
                  <a:pt x="23624" y="8760"/>
                  <a:pt x="23657" y="8760"/>
                </a:cubicBezTo>
                <a:cubicBezTo>
                  <a:pt x="23660" y="8760"/>
                  <a:pt x="23663" y="8760"/>
                  <a:pt x="23666" y="8760"/>
                </a:cubicBezTo>
                <a:lnTo>
                  <a:pt x="23683" y="8766"/>
                </a:lnTo>
                <a:cubicBezTo>
                  <a:pt x="23689" y="8755"/>
                  <a:pt x="23649" y="8630"/>
                  <a:pt x="23609" y="8630"/>
                </a:cubicBezTo>
                <a:cubicBezTo>
                  <a:pt x="23582" y="8630"/>
                  <a:pt x="23533" y="8637"/>
                  <a:pt x="23506" y="8637"/>
                </a:cubicBezTo>
                <a:cubicBezTo>
                  <a:pt x="23499" y="8637"/>
                  <a:pt x="23493" y="8637"/>
                  <a:pt x="23490" y="8636"/>
                </a:cubicBezTo>
                <a:cubicBezTo>
                  <a:pt x="23473" y="8630"/>
                  <a:pt x="23450" y="8624"/>
                  <a:pt x="23433" y="8624"/>
                </a:cubicBezTo>
                <a:lnTo>
                  <a:pt x="23422" y="8630"/>
                </a:lnTo>
                <a:lnTo>
                  <a:pt x="23399" y="8636"/>
                </a:lnTo>
                <a:cubicBezTo>
                  <a:pt x="23398" y="8636"/>
                  <a:pt x="23397" y="8636"/>
                  <a:pt x="23396" y="8636"/>
                </a:cubicBezTo>
                <a:cubicBezTo>
                  <a:pt x="23369" y="8636"/>
                  <a:pt x="23348" y="8578"/>
                  <a:pt x="23348" y="8562"/>
                </a:cubicBezTo>
                <a:cubicBezTo>
                  <a:pt x="23348" y="8539"/>
                  <a:pt x="23411" y="8516"/>
                  <a:pt x="23433" y="8516"/>
                </a:cubicBezTo>
                <a:cubicBezTo>
                  <a:pt x="23450" y="8516"/>
                  <a:pt x="23433" y="8505"/>
                  <a:pt x="23388" y="8494"/>
                </a:cubicBezTo>
                <a:lnTo>
                  <a:pt x="23348" y="8488"/>
                </a:lnTo>
                <a:cubicBezTo>
                  <a:pt x="23303" y="8482"/>
                  <a:pt x="23269" y="8380"/>
                  <a:pt x="23286" y="8324"/>
                </a:cubicBezTo>
                <a:lnTo>
                  <a:pt x="23308" y="8272"/>
                </a:lnTo>
                <a:cubicBezTo>
                  <a:pt x="23303" y="8216"/>
                  <a:pt x="23274" y="8091"/>
                  <a:pt x="23280" y="8068"/>
                </a:cubicBezTo>
                <a:cubicBezTo>
                  <a:pt x="23291" y="8046"/>
                  <a:pt x="23274" y="8011"/>
                  <a:pt x="23246" y="7994"/>
                </a:cubicBezTo>
                <a:lnTo>
                  <a:pt x="23235" y="7972"/>
                </a:lnTo>
                <a:cubicBezTo>
                  <a:pt x="23232" y="7967"/>
                  <a:pt x="23229" y="7965"/>
                  <a:pt x="23226" y="7965"/>
                </a:cubicBezTo>
                <a:cubicBezTo>
                  <a:pt x="23213" y="7965"/>
                  <a:pt x="23201" y="8003"/>
                  <a:pt x="23189" y="8003"/>
                </a:cubicBezTo>
                <a:cubicBezTo>
                  <a:pt x="23183" y="8003"/>
                  <a:pt x="23178" y="7996"/>
                  <a:pt x="23172" y="7977"/>
                </a:cubicBezTo>
                <a:lnTo>
                  <a:pt x="23167" y="7949"/>
                </a:lnTo>
                <a:cubicBezTo>
                  <a:pt x="23144" y="7926"/>
                  <a:pt x="23115" y="7898"/>
                  <a:pt x="23110" y="7898"/>
                </a:cubicBezTo>
                <a:cubicBezTo>
                  <a:pt x="23098" y="7892"/>
                  <a:pt x="23161" y="7858"/>
                  <a:pt x="23184" y="7853"/>
                </a:cubicBezTo>
                <a:cubicBezTo>
                  <a:pt x="23206" y="7841"/>
                  <a:pt x="23201" y="7620"/>
                  <a:pt x="23178" y="7541"/>
                </a:cubicBezTo>
                <a:cubicBezTo>
                  <a:pt x="23160" y="7479"/>
                  <a:pt x="23197" y="7455"/>
                  <a:pt x="23228" y="7455"/>
                </a:cubicBezTo>
                <a:cubicBezTo>
                  <a:pt x="23237" y="7455"/>
                  <a:pt x="23245" y="7457"/>
                  <a:pt x="23252" y="7461"/>
                </a:cubicBezTo>
                <a:cubicBezTo>
                  <a:pt x="23259" y="7466"/>
                  <a:pt x="23266" y="7468"/>
                  <a:pt x="23273" y="7468"/>
                </a:cubicBezTo>
                <a:cubicBezTo>
                  <a:pt x="23290" y="7468"/>
                  <a:pt x="23301" y="7452"/>
                  <a:pt x="23297" y="7427"/>
                </a:cubicBezTo>
                <a:lnTo>
                  <a:pt x="23291" y="7404"/>
                </a:lnTo>
                <a:lnTo>
                  <a:pt x="23274" y="7376"/>
                </a:lnTo>
                <a:cubicBezTo>
                  <a:pt x="23252" y="7348"/>
                  <a:pt x="23235" y="7302"/>
                  <a:pt x="23235" y="7291"/>
                </a:cubicBezTo>
                <a:cubicBezTo>
                  <a:pt x="23235" y="7283"/>
                  <a:pt x="23226" y="7277"/>
                  <a:pt x="23212" y="7277"/>
                </a:cubicBezTo>
                <a:cubicBezTo>
                  <a:pt x="23207" y="7277"/>
                  <a:pt x="23201" y="7278"/>
                  <a:pt x="23195" y="7280"/>
                </a:cubicBezTo>
                <a:lnTo>
                  <a:pt x="23178" y="7280"/>
                </a:lnTo>
                <a:cubicBezTo>
                  <a:pt x="23178" y="7280"/>
                  <a:pt x="23172" y="7291"/>
                  <a:pt x="23172" y="7291"/>
                </a:cubicBezTo>
                <a:lnTo>
                  <a:pt x="23155" y="7291"/>
                </a:lnTo>
                <a:cubicBezTo>
                  <a:pt x="23150" y="7280"/>
                  <a:pt x="23150" y="7263"/>
                  <a:pt x="23150" y="7257"/>
                </a:cubicBezTo>
                <a:lnTo>
                  <a:pt x="23167" y="7246"/>
                </a:lnTo>
                <a:cubicBezTo>
                  <a:pt x="23184" y="7234"/>
                  <a:pt x="23201" y="7211"/>
                  <a:pt x="23201" y="7206"/>
                </a:cubicBezTo>
                <a:cubicBezTo>
                  <a:pt x="23201" y="7200"/>
                  <a:pt x="23195" y="7194"/>
                  <a:pt x="23184" y="7194"/>
                </a:cubicBezTo>
                <a:lnTo>
                  <a:pt x="23172" y="7194"/>
                </a:lnTo>
                <a:lnTo>
                  <a:pt x="23167" y="7189"/>
                </a:lnTo>
                <a:cubicBezTo>
                  <a:pt x="23161" y="7189"/>
                  <a:pt x="23144" y="7126"/>
                  <a:pt x="23133" y="7058"/>
                </a:cubicBezTo>
                <a:lnTo>
                  <a:pt x="23127" y="6990"/>
                </a:lnTo>
                <a:lnTo>
                  <a:pt x="23121" y="6962"/>
                </a:lnTo>
                <a:cubicBezTo>
                  <a:pt x="23121" y="6928"/>
                  <a:pt x="23133" y="6871"/>
                  <a:pt x="23144" y="6837"/>
                </a:cubicBezTo>
                <a:lnTo>
                  <a:pt x="23110" y="6814"/>
                </a:lnTo>
                <a:cubicBezTo>
                  <a:pt x="23115" y="6792"/>
                  <a:pt x="23104" y="6763"/>
                  <a:pt x="23098" y="6758"/>
                </a:cubicBezTo>
                <a:cubicBezTo>
                  <a:pt x="23087" y="6752"/>
                  <a:pt x="23053" y="6729"/>
                  <a:pt x="23013" y="6712"/>
                </a:cubicBezTo>
                <a:lnTo>
                  <a:pt x="23008" y="6684"/>
                </a:lnTo>
                <a:cubicBezTo>
                  <a:pt x="22996" y="6616"/>
                  <a:pt x="22940" y="6616"/>
                  <a:pt x="22934" y="6582"/>
                </a:cubicBezTo>
                <a:lnTo>
                  <a:pt x="22923" y="6514"/>
                </a:lnTo>
                <a:cubicBezTo>
                  <a:pt x="22886" y="6498"/>
                  <a:pt x="22799" y="6450"/>
                  <a:pt x="22757" y="6450"/>
                </a:cubicBezTo>
                <a:cubicBezTo>
                  <a:pt x="22753" y="6450"/>
                  <a:pt x="22750" y="6450"/>
                  <a:pt x="22747" y="6451"/>
                </a:cubicBezTo>
                <a:cubicBezTo>
                  <a:pt x="22743" y="6452"/>
                  <a:pt x="22739" y="6453"/>
                  <a:pt x="22736" y="6453"/>
                </a:cubicBezTo>
                <a:cubicBezTo>
                  <a:pt x="22707" y="6453"/>
                  <a:pt x="22684" y="6416"/>
                  <a:pt x="22684" y="6406"/>
                </a:cubicBezTo>
                <a:cubicBezTo>
                  <a:pt x="22681" y="6396"/>
                  <a:pt x="22669" y="6394"/>
                  <a:pt x="22659" y="6394"/>
                </a:cubicBezTo>
                <a:cubicBezTo>
                  <a:pt x="22653" y="6394"/>
                  <a:pt x="22647" y="6394"/>
                  <a:pt x="22645" y="6394"/>
                </a:cubicBezTo>
                <a:cubicBezTo>
                  <a:pt x="22644" y="6395"/>
                  <a:pt x="22643" y="6395"/>
                  <a:pt x="22642" y="6395"/>
                </a:cubicBezTo>
                <a:cubicBezTo>
                  <a:pt x="22626" y="6395"/>
                  <a:pt x="22552" y="6343"/>
                  <a:pt x="22520" y="6343"/>
                </a:cubicBezTo>
                <a:cubicBezTo>
                  <a:pt x="22497" y="6343"/>
                  <a:pt x="22472" y="6341"/>
                  <a:pt x="22454" y="6341"/>
                </a:cubicBezTo>
                <a:cubicBezTo>
                  <a:pt x="22445" y="6341"/>
                  <a:pt x="22438" y="6341"/>
                  <a:pt x="22435" y="6343"/>
                </a:cubicBezTo>
                <a:cubicBezTo>
                  <a:pt x="22426" y="6348"/>
                  <a:pt x="22393" y="6371"/>
                  <a:pt x="22376" y="6371"/>
                </a:cubicBezTo>
                <a:cubicBezTo>
                  <a:pt x="22370" y="6371"/>
                  <a:pt x="22367" y="6368"/>
                  <a:pt x="22367" y="6360"/>
                </a:cubicBezTo>
                <a:cubicBezTo>
                  <a:pt x="22367" y="6344"/>
                  <a:pt x="22359" y="6339"/>
                  <a:pt x="22350" y="6339"/>
                </a:cubicBezTo>
                <a:cubicBezTo>
                  <a:pt x="22344" y="6339"/>
                  <a:pt x="22337" y="6341"/>
                  <a:pt x="22332" y="6343"/>
                </a:cubicBezTo>
                <a:cubicBezTo>
                  <a:pt x="22330" y="6346"/>
                  <a:pt x="22326" y="6347"/>
                  <a:pt x="22322" y="6347"/>
                </a:cubicBezTo>
                <a:cubicBezTo>
                  <a:pt x="22302" y="6347"/>
                  <a:pt x="22268" y="6332"/>
                  <a:pt x="22259" y="6332"/>
                </a:cubicBezTo>
                <a:cubicBezTo>
                  <a:pt x="22257" y="6333"/>
                  <a:pt x="22254" y="6333"/>
                  <a:pt x="22251" y="6333"/>
                </a:cubicBezTo>
                <a:cubicBezTo>
                  <a:pt x="22223" y="6333"/>
                  <a:pt x="22148" y="6314"/>
                  <a:pt x="22128" y="6304"/>
                </a:cubicBezTo>
                <a:cubicBezTo>
                  <a:pt x="22106" y="6292"/>
                  <a:pt x="22066" y="6275"/>
                  <a:pt x="22026" y="6258"/>
                </a:cubicBezTo>
                <a:cubicBezTo>
                  <a:pt x="22032" y="6253"/>
                  <a:pt x="22037" y="6247"/>
                  <a:pt x="22043" y="6241"/>
                </a:cubicBezTo>
                <a:cubicBezTo>
                  <a:pt x="22060" y="6213"/>
                  <a:pt x="22066" y="6167"/>
                  <a:pt x="22071" y="6133"/>
                </a:cubicBezTo>
                <a:lnTo>
                  <a:pt x="22071" y="6099"/>
                </a:lnTo>
                <a:cubicBezTo>
                  <a:pt x="22062" y="6061"/>
                  <a:pt x="22081" y="6047"/>
                  <a:pt x="22094" y="6047"/>
                </a:cubicBezTo>
                <a:cubicBezTo>
                  <a:pt x="22096" y="6047"/>
                  <a:pt x="22098" y="6047"/>
                  <a:pt x="22100" y="6048"/>
                </a:cubicBezTo>
                <a:cubicBezTo>
                  <a:pt x="22102" y="6050"/>
                  <a:pt x="22104" y="6051"/>
                  <a:pt x="22105" y="6051"/>
                </a:cubicBezTo>
                <a:cubicBezTo>
                  <a:pt x="22113" y="6051"/>
                  <a:pt x="22116" y="6031"/>
                  <a:pt x="22111" y="6003"/>
                </a:cubicBezTo>
                <a:lnTo>
                  <a:pt x="22123" y="5986"/>
                </a:lnTo>
                <a:lnTo>
                  <a:pt x="22140" y="5958"/>
                </a:lnTo>
                <a:cubicBezTo>
                  <a:pt x="22144" y="5934"/>
                  <a:pt x="22137" y="5915"/>
                  <a:pt x="22125" y="5915"/>
                </a:cubicBezTo>
                <a:cubicBezTo>
                  <a:pt x="22123" y="5915"/>
                  <a:pt x="22120" y="5916"/>
                  <a:pt x="22117" y="5918"/>
                </a:cubicBezTo>
                <a:cubicBezTo>
                  <a:pt x="22113" y="5919"/>
                  <a:pt x="22104" y="5920"/>
                  <a:pt x="22094" y="5920"/>
                </a:cubicBezTo>
                <a:cubicBezTo>
                  <a:pt x="22064" y="5920"/>
                  <a:pt x="22016" y="5914"/>
                  <a:pt x="22003" y="5901"/>
                </a:cubicBezTo>
                <a:cubicBezTo>
                  <a:pt x="21994" y="5891"/>
                  <a:pt x="21981" y="5887"/>
                  <a:pt x="21969" y="5887"/>
                </a:cubicBezTo>
                <a:cubicBezTo>
                  <a:pt x="21959" y="5887"/>
                  <a:pt x="21949" y="5890"/>
                  <a:pt x="21941" y="5895"/>
                </a:cubicBezTo>
                <a:lnTo>
                  <a:pt x="21930" y="5912"/>
                </a:lnTo>
                <a:lnTo>
                  <a:pt x="21918" y="5929"/>
                </a:lnTo>
                <a:cubicBezTo>
                  <a:pt x="21941" y="5935"/>
                  <a:pt x="21986" y="5958"/>
                  <a:pt x="21998" y="5969"/>
                </a:cubicBezTo>
                <a:cubicBezTo>
                  <a:pt x="22009" y="5975"/>
                  <a:pt x="22026" y="6031"/>
                  <a:pt x="22009" y="6031"/>
                </a:cubicBezTo>
                <a:cubicBezTo>
                  <a:pt x="21992" y="6037"/>
                  <a:pt x="21975" y="6037"/>
                  <a:pt x="21975" y="6043"/>
                </a:cubicBezTo>
                <a:lnTo>
                  <a:pt x="21975" y="6048"/>
                </a:lnTo>
                <a:cubicBezTo>
                  <a:pt x="21975" y="6088"/>
                  <a:pt x="21975" y="6133"/>
                  <a:pt x="21975" y="6173"/>
                </a:cubicBezTo>
                <a:cubicBezTo>
                  <a:pt x="21958" y="6167"/>
                  <a:pt x="21941" y="6162"/>
                  <a:pt x="21924" y="6156"/>
                </a:cubicBezTo>
                <a:cubicBezTo>
                  <a:pt x="21914" y="6156"/>
                  <a:pt x="21899" y="6180"/>
                  <a:pt x="21887" y="6180"/>
                </a:cubicBezTo>
                <a:cubicBezTo>
                  <a:pt x="21886" y="6180"/>
                  <a:pt x="21885" y="6179"/>
                  <a:pt x="21884" y="6179"/>
                </a:cubicBezTo>
                <a:cubicBezTo>
                  <a:pt x="21850" y="6162"/>
                  <a:pt x="21901" y="6139"/>
                  <a:pt x="21890" y="6128"/>
                </a:cubicBezTo>
                <a:cubicBezTo>
                  <a:pt x="21861" y="6113"/>
                  <a:pt x="21823" y="6086"/>
                  <a:pt x="21802" y="6086"/>
                </a:cubicBezTo>
                <a:cubicBezTo>
                  <a:pt x="21799" y="6086"/>
                  <a:pt x="21796" y="6086"/>
                  <a:pt x="21793" y="6088"/>
                </a:cubicBezTo>
                <a:cubicBezTo>
                  <a:pt x="21782" y="6099"/>
                  <a:pt x="21771" y="6105"/>
                  <a:pt x="21759" y="6105"/>
                </a:cubicBezTo>
                <a:cubicBezTo>
                  <a:pt x="21759" y="6094"/>
                  <a:pt x="21759" y="6082"/>
                  <a:pt x="21759" y="6077"/>
                </a:cubicBezTo>
                <a:cubicBezTo>
                  <a:pt x="21759" y="6072"/>
                  <a:pt x="21763" y="6071"/>
                  <a:pt x="21768" y="6071"/>
                </a:cubicBezTo>
                <a:cubicBezTo>
                  <a:pt x="21786" y="6071"/>
                  <a:pt x="21828" y="6088"/>
                  <a:pt x="21857" y="6088"/>
                </a:cubicBezTo>
                <a:cubicBezTo>
                  <a:pt x="21866" y="6088"/>
                  <a:pt x="21873" y="6087"/>
                  <a:pt x="21879" y="6082"/>
                </a:cubicBezTo>
                <a:cubicBezTo>
                  <a:pt x="21907" y="6054"/>
                  <a:pt x="21901" y="5980"/>
                  <a:pt x="21890" y="5963"/>
                </a:cubicBezTo>
                <a:cubicBezTo>
                  <a:pt x="21879" y="5941"/>
                  <a:pt x="21890" y="5895"/>
                  <a:pt x="21918" y="5861"/>
                </a:cubicBezTo>
                <a:lnTo>
                  <a:pt x="21941" y="5838"/>
                </a:lnTo>
                <a:lnTo>
                  <a:pt x="21947" y="5833"/>
                </a:lnTo>
                <a:cubicBezTo>
                  <a:pt x="21954" y="5843"/>
                  <a:pt x="21969" y="5846"/>
                  <a:pt x="21984" y="5846"/>
                </a:cubicBezTo>
                <a:cubicBezTo>
                  <a:pt x="22003" y="5846"/>
                  <a:pt x="22022" y="5842"/>
                  <a:pt x="22032" y="5838"/>
                </a:cubicBezTo>
                <a:cubicBezTo>
                  <a:pt x="22049" y="5833"/>
                  <a:pt x="22077" y="5810"/>
                  <a:pt x="22094" y="5787"/>
                </a:cubicBezTo>
                <a:lnTo>
                  <a:pt x="22123" y="5816"/>
                </a:lnTo>
                <a:lnTo>
                  <a:pt x="22140" y="5838"/>
                </a:lnTo>
                <a:cubicBezTo>
                  <a:pt x="22143" y="5856"/>
                  <a:pt x="22157" y="5863"/>
                  <a:pt x="22172" y="5863"/>
                </a:cubicBezTo>
                <a:cubicBezTo>
                  <a:pt x="22185" y="5863"/>
                  <a:pt x="22200" y="5858"/>
                  <a:pt x="22208" y="5850"/>
                </a:cubicBezTo>
                <a:cubicBezTo>
                  <a:pt x="22225" y="5838"/>
                  <a:pt x="22247" y="5810"/>
                  <a:pt x="22247" y="5793"/>
                </a:cubicBezTo>
                <a:cubicBezTo>
                  <a:pt x="22247" y="5782"/>
                  <a:pt x="22236" y="5765"/>
                  <a:pt x="22225" y="5759"/>
                </a:cubicBezTo>
                <a:lnTo>
                  <a:pt x="22219" y="5748"/>
                </a:lnTo>
                <a:lnTo>
                  <a:pt x="22213" y="5736"/>
                </a:lnTo>
                <a:cubicBezTo>
                  <a:pt x="22213" y="5727"/>
                  <a:pt x="22211" y="5722"/>
                  <a:pt x="22209" y="5722"/>
                </a:cubicBezTo>
                <a:cubicBezTo>
                  <a:pt x="22205" y="5722"/>
                  <a:pt x="22200" y="5731"/>
                  <a:pt x="22196" y="5748"/>
                </a:cubicBezTo>
                <a:lnTo>
                  <a:pt x="22191" y="5765"/>
                </a:lnTo>
                <a:lnTo>
                  <a:pt x="22185" y="5770"/>
                </a:lnTo>
                <a:cubicBezTo>
                  <a:pt x="22168" y="5770"/>
                  <a:pt x="22157" y="5759"/>
                  <a:pt x="22162" y="5748"/>
                </a:cubicBezTo>
                <a:lnTo>
                  <a:pt x="22162" y="5736"/>
                </a:lnTo>
                <a:lnTo>
                  <a:pt x="22168" y="5714"/>
                </a:lnTo>
                <a:cubicBezTo>
                  <a:pt x="22151" y="5714"/>
                  <a:pt x="22140" y="5708"/>
                  <a:pt x="22128" y="5708"/>
                </a:cubicBezTo>
                <a:cubicBezTo>
                  <a:pt x="22100" y="5736"/>
                  <a:pt x="22054" y="5770"/>
                  <a:pt x="22043" y="5782"/>
                </a:cubicBezTo>
                <a:cubicBezTo>
                  <a:pt x="22038" y="5787"/>
                  <a:pt x="22026" y="5790"/>
                  <a:pt x="22014" y="5790"/>
                </a:cubicBezTo>
                <a:cubicBezTo>
                  <a:pt x="21999" y="5790"/>
                  <a:pt x="21984" y="5785"/>
                  <a:pt x="21981" y="5776"/>
                </a:cubicBezTo>
                <a:cubicBezTo>
                  <a:pt x="21975" y="5753"/>
                  <a:pt x="21981" y="5731"/>
                  <a:pt x="22009" y="5714"/>
                </a:cubicBezTo>
                <a:cubicBezTo>
                  <a:pt x="22020" y="5708"/>
                  <a:pt x="22043" y="5697"/>
                  <a:pt x="22077" y="5685"/>
                </a:cubicBezTo>
                <a:cubicBezTo>
                  <a:pt x="22094" y="5674"/>
                  <a:pt x="22106" y="5657"/>
                  <a:pt x="22111" y="5640"/>
                </a:cubicBezTo>
                <a:lnTo>
                  <a:pt x="22134" y="5617"/>
                </a:lnTo>
                <a:lnTo>
                  <a:pt x="22140" y="5611"/>
                </a:lnTo>
                <a:cubicBezTo>
                  <a:pt x="22157" y="5617"/>
                  <a:pt x="22168" y="5640"/>
                  <a:pt x="22168" y="5663"/>
                </a:cubicBezTo>
                <a:cubicBezTo>
                  <a:pt x="22174" y="5657"/>
                  <a:pt x="22185" y="5657"/>
                  <a:pt x="22196" y="5651"/>
                </a:cubicBezTo>
                <a:lnTo>
                  <a:pt x="22208" y="5640"/>
                </a:lnTo>
                <a:cubicBezTo>
                  <a:pt x="22229" y="5624"/>
                  <a:pt x="22255" y="5583"/>
                  <a:pt x="22268" y="5583"/>
                </a:cubicBezTo>
                <a:cubicBezTo>
                  <a:pt x="22269" y="5583"/>
                  <a:pt x="22269" y="5583"/>
                  <a:pt x="22270" y="5583"/>
                </a:cubicBezTo>
                <a:cubicBezTo>
                  <a:pt x="22298" y="5600"/>
                  <a:pt x="22321" y="5640"/>
                  <a:pt x="22344" y="5674"/>
                </a:cubicBezTo>
                <a:lnTo>
                  <a:pt x="22350" y="5680"/>
                </a:lnTo>
                <a:cubicBezTo>
                  <a:pt x="22384" y="5708"/>
                  <a:pt x="22452" y="5759"/>
                  <a:pt x="22486" y="5793"/>
                </a:cubicBezTo>
                <a:lnTo>
                  <a:pt x="22440" y="5793"/>
                </a:lnTo>
                <a:cubicBezTo>
                  <a:pt x="22389" y="5793"/>
                  <a:pt x="22338" y="5776"/>
                  <a:pt x="22327" y="5759"/>
                </a:cubicBezTo>
                <a:lnTo>
                  <a:pt x="22327" y="5748"/>
                </a:lnTo>
                <a:lnTo>
                  <a:pt x="22332" y="5731"/>
                </a:lnTo>
                <a:cubicBezTo>
                  <a:pt x="22334" y="5729"/>
                  <a:pt x="22336" y="5729"/>
                  <a:pt x="22338" y="5729"/>
                </a:cubicBezTo>
                <a:cubicBezTo>
                  <a:pt x="22353" y="5729"/>
                  <a:pt x="22386" y="5755"/>
                  <a:pt x="22397" y="5755"/>
                </a:cubicBezTo>
                <a:cubicBezTo>
                  <a:pt x="22399" y="5755"/>
                  <a:pt x="22400" y="5755"/>
                  <a:pt x="22401" y="5753"/>
                </a:cubicBezTo>
                <a:cubicBezTo>
                  <a:pt x="22412" y="5736"/>
                  <a:pt x="22378" y="5719"/>
                  <a:pt x="22327" y="5708"/>
                </a:cubicBezTo>
                <a:lnTo>
                  <a:pt x="22315" y="5708"/>
                </a:lnTo>
                <a:cubicBezTo>
                  <a:pt x="22300" y="5698"/>
                  <a:pt x="22281" y="5679"/>
                  <a:pt x="22260" y="5679"/>
                </a:cubicBezTo>
                <a:cubicBezTo>
                  <a:pt x="22258" y="5679"/>
                  <a:pt x="22256" y="5679"/>
                  <a:pt x="22253" y="5680"/>
                </a:cubicBezTo>
                <a:lnTo>
                  <a:pt x="22225" y="5691"/>
                </a:lnTo>
                <a:cubicBezTo>
                  <a:pt x="22242" y="5719"/>
                  <a:pt x="22247" y="5753"/>
                  <a:pt x="22247" y="5759"/>
                </a:cubicBezTo>
                <a:cubicBezTo>
                  <a:pt x="22242" y="5765"/>
                  <a:pt x="22264" y="5776"/>
                  <a:pt x="22287" y="5776"/>
                </a:cubicBezTo>
                <a:lnTo>
                  <a:pt x="22310" y="5804"/>
                </a:lnTo>
                <a:lnTo>
                  <a:pt x="22332" y="5838"/>
                </a:lnTo>
                <a:cubicBezTo>
                  <a:pt x="22367" y="5872"/>
                  <a:pt x="22469" y="5918"/>
                  <a:pt x="22497" y="5935"/>
                </a:cubicBezTo>
                <a:cubicBezTo>
                  <a:pt x="22499" y="5937"/>
                  <a:pt x="22502" y="5938"/>
                  <a:pt x="22504" y="5938"/>
                </a:cubicBezTo>
                <a:cubicBezTo>
                  <a:pt x="22522" y="5938"/>
                  <a:pt x="22531" y="5880"/>
                  <a:pt x="22531" y="5850"/>
                </a:cubicBezTo>
                <a:cubicBezTo>
                  <a:pt x="22529" y="5841"/>
                  <a:pt x="22536" y="5838"/>
                  <a:pt x="22546" y="5838"/>
                </a:cubicBezTo>
                <a:cubicBezTo>
                  <a:pt x="22569" y="5838"/>
                  <a:pt x="22614" y="5855"/>
                  <a:pt x="22633" y="5867"/>
                </a:cubicBezTo>
                <a:cubicBezTo>
                  <a:pt x="22638" y="5869"/>
                  <a:pt x="22641" y="5871"/>
                  <a:pt x="22645" y="5871"/>
                </a:cubicBezTo>
                <a:cubicBezTo>
                  <a:pt x="22665" y="5871"/>
                  <a:pt x="22672" y="5835"/>
                  <a:pt x="22667" y="5816"/>
                </a:cubicBezTo>
                <a:cubicBezTo>
                  <a:pt x="22667" y="5802"/>
                  <a:pt x="22672" y="5794"/>
                  <a:pt x="22680" y="5794"/>
                </a:cubicBezTo>
                <a:cubicBezTo>
                  <a:pt x="22689" y="5794"/>
                  <a:pt x="22701" y="5802"/>
                  <a:pt x="22718" y="5816"/>
                </a:cubicBezTo>
                <a:lnTo>
                  <a:pt x="22741" y="5827"/>
                </a:lnTo>
                <a:lnTo>
                  <a:pt x="22769" y="5838"/>
                </a:lnTo>
                <a:cubicBezTo>
                  <a:pt x="22773" y="5843"/>
                  <a:pt x="22776" y="5846"/>
                  <a:pt x="22780" y="5846"/>
                </a:cubicBezTo>
                <a:cubicBezTo>
                  <a:pt x="22800" y="5846"/>
                  <a:pt x="22824" y="5769"/>
                  <a:pt x="22843" y="5731"/>
                </a:cubicBezTo>
                <a:cubicBezTo>
                  <a:pt x="22863" y="5691"/>
                  <a:pt x="22835" y="5673"/>
                  <a:pt x="22816" y="5673"/>
                </a:cubicBezTo>
                <a:cubicBezTo>
                  <a:pt x="22814" y="5673"/>
                  <a:pt x="22811" y="5673"/>
                  <a:pt x="22809" y="5674"/>
                </a:cubicBezTo>
                <a:cubicBezTo>
                  <a:pt x="22809" y="5674"/>
                  <a:pt x="22808" y="5674"/>
                  <a:pt x="22808" y="5674"/>
                </a:cubicBezTo>
                <a:cubicBezTo>
                  <a:pt x="22800" y="5674"/>
                  <a:pt x="22833" y="5589"/>
                  <a:pt x="22866" y="5589"/>
                </a:cubicBezTo>
                <a:cubicBezTo>
                  <a:pt x="22869" y="5589"/>
                  <a:pt x="22872" y="5590"/>
                  <a:pt x="22874" y="5590"/>
                </a:cubicBezTo>
                <a:cubicBezTo>
                  <a:pt x="22896" y="5590"/>
                  <a:pt x="22903" y="5569"/>
                  <a:pt x="22883" y="5543"/>
                </a:cubicBezTo>
                <a:lnTo>
                  <a:pt x="22866" y="5515"/>
                </a:lnTo>
                <a:lnTo>
                  <a:pt x="22854" y="5504"/>
                </a:lnTo>
                <a:cubicBezTo>
                  <a:pt x="22843" y="5492"/>
                  <a:pt x="22849" y="5470"/>
                  <a:pt x="22860" y="5464"/>
                </a:cubicBezTo>
                <a:cubicBezTo>
                  <a:pt x="22861" y="5463"/>
                  <a:pt x="22863" y="5462"/>
                  <a:pt x="22867" y="5462"/>
                </a:cubicBezTo>
                <a:cubicBezTo>
                  <a:pt x="22882" y="5462"/>
                  <a:pt x="22920" y="5473"/>
                  <a:pt x="22962" y="5487"/>
                </a:cubicBezTo>
                <a:lnTo>
                  <a:pt x="22974" y="5532"/>
                </a:lnTo>
                <a:cubicBezTo>
                  <a:pt x="22991" y="5583"/>
                  <a:pt x="23008" y="5583"/>
                  <a:pt x="23036" y="5583"/>
                </a:cubicBezTo>
                <a:lnTo>
                  <a:pt x="23053" y="5583"/>
                </a:lnTo>
                <a:cubicBezTo>
                  <a:pt x="23064" y="5580"/>
                  <a:pt x="23080" y="5579"/>
                  <a:pt x="23096" y="5579"/>
                </a:cubicBezTo>
                <a:cubicBezTo>
                  <a:pt x="23111" y="5579"/>
                  <a:pt x="23127" y="5580"/>
                  <a:pt x="23138" y="5583"/>
                </a:cubicBezTo>
                <a:lnTo>
                  <a:pt x="23155" y="5600"/>
                </a:lnTo>
                <a:lnTo>
                  <a:pt x="23161" y="5617"/>
                </a:lnTo>
                <a:cubicBezTo>
                  <a:pt x="23162" y="5628"/>
                  <a:pt x="23165" y="5632"/>
                  <a:pt x="23168" y="5632"/>
                </a:cubicBezTo>
                <a:cubicBezTo>
                  <a:pt x="23179" y="5632"/>
                  <a:pt x="23198" y="5588"/>
                  <a:pt x="23206" y="5566"/>
                </a:cubicBezTo>
                <a:cubicBezTo>
                  <a:pt x="23209" y="5558"/>
                  <a:pt x="23214" y="5555"/>
                  <a:pt x="23218" y="5555"/>
                </a:cubicBezTo>
                <a:cubicBezTo>
                  <a:pt x="23231" y="5555"/>
                  <a:pt x="23248" y="5578"/>
                  <a:pt x="23252" y="5594"/>
                </a:cubicBezTo>
                <a:cubicBezTo>
                  <a:pt x="23256" y="5608"/>
                  <a:pt x="23292" y="5619"/>
                  <a:pt x="23314" y="5619"/>
                </a:cubicBezTo>
                <a:cubicBezTo>
                  <a:pt x="23318" y="5619"/>
                  <a:pt x="23322" y="5618"/>
                  <a:pt x="23325" y="5617"/>
                </a:cubicBezTo>
                <a:cubicBezTo>
                  <a:pt x="23342" y="5617"/>
                  <a:pt x="23365" y="5600"/>
                  <a:pt x="23371" y="5589"/>
                </a:cubicBezTo>
                <a:lnTo>
                  <a:pt x="23376" y="5577"/>
                </a:lnTo>
                <a:cubicBezTo>
                  <a:pt x="23376" y="5572"/>
                  <a:pt x="23371" y="5555"/>
                  <a:pt x="23365" y="5555"/>
                </a:cubicBezTo>
                <a:cubicBezTo>
                  <a:pt x="23359" y="5552"/>
                  <a:pt x="23354" y="5552"/>
                  <a:pt x="23348" y="5552"/>
                </a:cubicBezTo>
                <a:cubicBezTo>
                  <a:pt x="23342" y="5552"/>
                  <a:pt x="23337" y="5552"/>
                  <a:pt x="23331" y="5549"/>
                </a:cubicBezTo>
                <a:lnTo>
                  <a:pt x="23320" y="5543"/>
                </a:lnTo>
                <a:cubicBezTo>
                  <a:pt x="23308" y="5526"/>
                  <a:pt x="23320" y="5498"/>
                  <a:pt x="23337" y="5487"/>
                </a:cubicBezTo>
                <a:lnTo>
                  <a:pt x="23359" y="5521"/>
                </a:lnTo>
                <a:cubicBezTo>
                  <a:pt x="23382" y="5560"/>
                  <a:pt x="23411" y="5634"/>
                  <a:pt x="23422" y="5663"/>
                </a:cubicBezTo>
                <a:cubicBezTo>
                  <a:pt x="23424" y="5666"/>
                  <a:pt x="23426" y="5668"/>
                  <a:pt x="23428" y="5668"/>
                </a:cubicBezTo>
                <a:cubicBezTo>
                  <a:pt x="23438" y="5668"/>
                  <a:pt x="23450" y="5626"/>
                  <a:pt x="23450" y="5611"/>
                </a:cubicBezTo>
                <a:cubicBezTo>
                  <a:pt x="23456" y="5594"/>
                  <a:pt x="23479" y="5577"/>
                  <a:pt x="23507" y="5577"/>
                </a:cubicBezTo>
                <a:lnTo>
                  <a:pt x="23513" y="5589"/>
                </a:lnTo>
                <a:lnTo>
                  <a:pt x="23530" y="5611"/>
                </a:lnTo>
                <a:cubicBezTo>
                  <a:pt x="23530" y="5638"/>
                  <a:pt x="23536" y="5657"/>
                  <a:pt x="23547" y="5657"/>
                </a:cubicBezTo>
                <a:cubicBezTo>
                  <a:pt x="23550" y="5657"/>
                  <a:pt x="23554" y="5655"/>
                  <a:pt x="23558" y="5651"/>
                </a:cubicBezTo>
                <a:lnTo>
                  <a:pt x="23575" y="5645"/>
                </a:lnTo>
                <a:lnTo>
                  <a:pt x="23626" y="5628"/>
                </a:lnTo>
                <a:cubicBezTo>
                  <a:pt x="23619" y="5598"/>
                  <a:pt x="23644" y="5583"/>
                  <a:pt x="23668" y="5583"/>
                </a:cubicBezTo>
                <a:cubicBezTo>
                  <a:pt x="23680" y="5583"/>
                  <a:pt x="23692" y="5587"/>
                  <a:pt x="23700" y="5594"/>
                </a:cubicBezTo>
                <a:cubicBezTo>
                  <a:pt x="23706" y="5602"/>
                  <a:pt x="23711" y="5605"/>
                  <a:pt x="23715" y="5605"/>
                </a:cubicBezTo>
                <a:cubicBezTo>
                  <a:pt x="23727" y="5605"/>
                  <a:pt x="23731" y="5578"/>
                  <a:pt x="23723" y="5532"/>
                </a:cubicBezTo>
                <a:lnTo>
                  <a:pt x="23706" y="5481"/>
                </a:lnTo>
                <a:cubicBezTo>
                  <a:pt x="23706" y="5475"/>
                  <a:pt x="23711" y="5458"/>
                  <a:pt x="23717" y="5453"/>
                </a:cubicBezTo>
                <a:cubicBezTo>
                  <a:pt x="23728" y="5453"/>
                  <a:pt x="23830" y="5532"/>
                  <a:pt x="23847" y="5538"/>
                </a:cubicBezTo>
                <a:cubicBezTo>
                  <a:pt x="23870" y="5538"/>
                  <a:pt x="23876" y="5464"/>
                  <a:pt x="23887" y="5436"/>
                </a:cubicBezTo>
                <a:cubicBezTo>
                  <a:pt x="23889" y="5432"/>
                  <a:pt x="23891" y="5431"/>
                  <a:pt x="23895" y="5431"/>
                </a:cubicBezTo>
                <a:cubicBezTo>
                  <a:pt x="23914" y="5431"/>
                  <a:pt x="23957" y="5468"/>
                  <a:pt x="23979" y="5468"/>
                </a:cubicBezTo>
                <a:cubicBezTo>
                  <a:pt x="23984" y="5468"/>
                  <a:pt x="23987" y="5467"/>
                  <a:pt x="23989" y="5464"/>
                </a:cubicBezTo>
                <a:cubicBezTo>
                  <a:pt x="24006" y="5441"/>
                  <a:pt x="24006" y="5424"/>
                  <a:pt x="23984" y="5424"/>
                </a:cubicBezTo>
                <a:lnTo>
                  <a:pt x="23972" y="5419"/>
                </a:lnTo>
                <a:lnTo>
                  <a:pt x="23961" y="5413"/>
                </a:lnTo>
                <a:cubicBezTo>
                  <a:pt x="23950" y="5396"/>
                  <a:pt x="23955" y="5367"/>
                  <a:pt x="23961" y="5367"/>
                </a:cubicBezTo>
                <a:cubicBezTo>
                  <a:pt x="23964" y="5365"/>
                  <a:pt x="23971" y="5363"/>
                  <a:pt x="23979" y="5363"/>
                </a:cubicBezTo>
                <a:cubicBezTo>
                  <a:pt x="23988" y="5363"/>
                  <a:pt x="23998" y="5365"/>
                  <a:pt x="24006" y="5367"/>
                </a:cubicBezTo>
                <a:lnTo>
                  <a:pt x="24023" y="5384"/>
                </a:lnTo>
                <a:lnTo>
                  <a:pt x="24052" y="5413"/>
                </a:lnTo>
                <a:cubicBezTo>
                  <a:pt x="24078" y="5449"/>
                  <a:pt x="24104" y="5476"/>
                  <a:pt x="24112" y="5476"/>
                </a:cubicBezTo>
                <a:cubicBezTo>
                  <a:pt x="24113" y="5476"/>
                  <a:pt x="24114" y="5476"/>
                  <a:pt x="24114" y="5475"/>
                </a:cubicBezTo>
                <a:cubicBezTo>
                  <a:pt x="24114" y="5475"/>
                  <a:pt x="24108" y="5407"/>
                  <a:pt x="24103" y="5379"/>
                </a:cubicBezTo>
                <a:cubicBezTo>
                  <a:pt x="24097" y="5350"/>
                  <a:pt x="24125" y="5328"/>
                  <a:pt x="24165" y="5328"/>
                </a:cubicBezTo>
                <a:lnTo>
                  <a:pt x="24205" y="5322"/>
                </a:lnTo>
                <a:cubicBezTo>
                  <a:pt x="24216" y="5322"/>
                  <a:pt x="24233" y="5316"/>
                  <a:pt x="24233" y="5311"/>
                </a:cubicBezTo>
                <a:lnTo>
                  <a:pt x="24250" y="5214"/>
                </a:lnTo>
                <a:cubicBezTo>
                  <a:pt x="24307" y="5237"/>
                  <a:pt x="24341" y="5294"/>
                  <a:pt x="24324" y="5339"/>
                </a:cubicBezTo>
                <a:lnTo>
                  <a:pt x="24313" y="5339"/>
                </a:lnTo>
                <a:lnTo>
                  <a:pt x="24250" y="5345"/>
                </a:lnTo>
                <a:cubicBezTo>
                  <a:pt x="24256" y="5402"/>
                  <a:pt x="24267" y="5458"/>
                  <a:pt x="24267" y="5470"/>
                </a:cubicBezTo>
                <a:cubicBezTo>
                  <a:pt x="24270" y="5472"/>
                  <a:pt x="24276" y="5474"/>
                  <a:pt x="24284" y="5474"/>
                </a:cubicBezTo>
                <a:cubicBezTo>
                  <a:pt x="24291" y="5474"/>
                  <a:pt x="24301" y="5472"/>
                  <a:pt x="24313" y="5470"/>
                </a:cubicBezTo>
                <a:lnTo>
                  <a:pt x="24313" y="5458"/>
                </a:lnTo>
                <a:cubicBezTo>
                  <a:pt x="24313" y="5424"/>
                  <a:pt x="24313" y="5402"/>
                  <a:pt x="24352" y="5379"/>
                </a:cubicBezTo>
                <a:lnTo>
                  <a:pt x="24392" y="5356"/>
                </a:lnTo>
                <a:cubicBezTo>
                  <a:pt x="24426" y="5299"/>
                  <a:pt x="24460" y="5231"/>
                  <a:pt x="24460" y="5226"/>
                </a:cubicBezTo>
                <a:cubicBezTo>
                  <a:pt x="24454" y="5214"/>
                  <a:pt x="24443" y="5214"/>
                  <a:pt x="24437" y="5214"/>
                </a:cubicBezTo>
                <a:cubicBezTo>
                  <a:pt x="24436" y="5215"/>
                  <a:pt x="24434" y="5216"/>
                  <a:pt x="24431" y="5216"/>
                </a:cubicBezTo>
                <a:cubicBezTo>
                  <a:pt x="24418" y="5216"/>
                  <a:pt x="24390" y="5208"/>
                  <a:pt x="24381" y="5203"/>
                </a:cubicBezTo>
                <a:cubicBezTo>
                  <a:pt x="24369" y="5203"/>
                  <a:pt x="24347" y="5186"/>
                  <a:pt x="24341" y="5175"/>
                </a:cubicBezTo>
                <a:lnTo>
                  <a:pt x="24341" y="5163"/>
                </a:lnTo>
                <a:cubicBezTo>
                  <a:pt x="24341" y="5152"/>
                  <a:pt x="24352" y="5135"/>
                  <a:pt x="24358" y="5135"/>
                </a:cubicBezTo>
                <a:lnTo>
                  <a:pt x="24437" y="5152"/>
                </a:lnTo>
                <a:cubicBezTo>
                  <a:pt x="24490" y="5078"/>
                  <a:pt x="24474" y="5009"/>
                  <a:pt x="24458" y="5009"/>
                </a:cubicBezTo>
                <a:cubicBezTo>
                  <a:pt x="24457" y="5009"/>
                  <a:pt x="24456" y="5009"/>
                  <a:pt x="24454" y="5010"/>
                </a:cubicBezTo>
                <a:cubicBezTo>
                  <a:pt x="24452" y="5011"/>
                  <a:pt x="24451" y="5011"/>
                  <a:pt x="24449" y="5011"/>
                </a:cubicBezTo>
                <a:cubicBezTo>
                  <a:pt x="24431" y="5011"/>
                  <a:pt x="24426" y="4986"/>
                  <a:pt x="24426" y="4976"/>
                </a:cubicBezTo>
                <a:cubicBezTo>
                  <a:pt x="24432" y="4965"/>
                  <a:pt x="24420" y="4948"/>
                  <a:pt x="24398" y="4942"/>
                </a:cubicBezTo>
                <a:lnTo>
                  <a:pt x="24392" y="4953"/>
                </a:lnTo>
                <a:lnTo>
                  <a:pt x="24369" y="4993"/>
                </a:lnTo>
                <a:cubicBezTo>
                  <a:pt x="24361" y="4966"/>
                  <a:pt x="24303" y="4926"/>
                  <a:pt x="24270" y="4926"/>
                </a:cubicBezTo>
                <a:cubicBezTo>
                  <a:pt x="24261" y="4926"/>
                  <a:pt x="24254" y="4929"/>
                  <a:pt x="24250" y="4936"/>
                </a:cubicBezTo>
                <a:cubicBezTo>
                  <a:pt x="24233" y="4965"/>
                  <a:pt x="24222" y="4993"/>
                  <a:pt x="24228" y="4999"/>
                </a:cubicBezTo>
                <a:lnTo>
                  <a:pt x="24233" y="4993"/>
                </a:lnTo>
                <a:lnTo>
                  <a:pt x="24262" y="4965"/>
                </a:lnTo>
                <a:cubicBezTo>
                  <a:pt x="24284" y="4981"/>
                  <a:pt x="24306" y="5061"/>
                  <a:pt x="24286" y="5061"/>
                </a:cubicBezTo>
                <a:cubicBezTo>
                  <a:pt x="24286" y="5061"/>
                  <a:pt x="24285" y="5061"/>
                  <a:pt x="24284" y="5061"/>
                </a:cubicBezTo>
                <a:cubicBezTo>
                  <a:pt x="24282" y="5061"/>
                  <a:pt x="24280" y="5060"/>
                  <a:pt x="24279" y="5060"/>
                </a:cubicBezTo>
                <a:cubicBezTo>
                  <a:pt x="24262" y="5060"/>
                  <a:pt x="24263" y="5085"/>
                  <a:pt x="24273" y="5095"/>
                </a:cubicBezTo>
                <a:cubicBezTo>
                  <a:pt x="24276" y="5105"/>
                  <a:pt x="24253" y="5115"/>
                  <a:pt x="24230" y="5115"/>
                </a:cubicBezTo>
                <a:cubicBezTo>
                  <a:pt x="24212" y="5115"/>
                  <a:pt x="24195" y="5110"/>
                  <a:pt x="24188" y="5095"/>
                </a:cubicBezTo>
                <a:cubicBezTo>
                  <a:pt x="24176" y="5067"/>
                  <a:pt x="24176" y="4959"/>
                  <a:pt x="24165" y="4931"/>
                </a:cubicBezTo>
                <a:cubicBezTo>
                  <a:pt x="24161" y="4920"/>
                  <a:pt x="24156" y="4915"/>
                  <a:pt x="24152" y="4915"/>
                </a:cubicBezTo>
                <a:cubicBezTo>
                  <a:pt x="24146" y="4915"/>
                  <a:pt x="24140" y="4926"/>
                  <a:pt x="24137" y="4936"/>
                </a:cubicBezTo>
                <a:cubicBezTo>
                  <a:pt x="24137" y="4942"/>
                  <a:pt x="24134" y="4944"/>
                  <a:pt x="24131" y="4944"/>
                </a:cubicBezTo>
                <a:cubicBezTo>
                  <a:pt x="24122" y="4944"/>
                  <a:pt x="24107" y="4933"/>
                  <a:pt x="24091" y="4914"/>
                </a:cubicBezTo>
                <a:lnTo>
                  <a:pt x="24069" y="4914"/>
                </a:lnTo>
                <a:cubicBezTo>
                  <a:pt x="24065" y="4913"/>
                  <a:pt x="24062" y="4912"/>
                  <a:pt x="24059" y="4912"/>
                </a:cubicBezTo>
                <a:cubicBezTo>
                  <a:pt x="24039" y="4912"/>
                  <a:pt x="24019" y="4925"/>
                  <a:pt x="23995" y="4925"/>
                </a:cubicBezTo>
                <a:lnTo>
                  <a:pt x="23967" y="4919"/>
                </a:lnTo>
                <a:cubicBezTo>
                  <a:pt x="23938" y="4942"/>
                  <a:pt x="23915" y="5004"/>
                  <a:pt x="23915" y="5027"/>
                </a:cubicBezTo>
                <a:cubicBezTo>
                  <a:pt x="23915" y="5044"/>
                  <a:pt x="23904" y="5061"/>
                  <a:pt x="23887" y="5061"/>
                </a:cubicBezTo>
                <a:lnTo>
                  <a:pt x="23864" y="5016"/>
                </a:lnTo>
                <a:lnTo>
                  <a:pt x="23847" y="4982"/>
                </a:lnTo>
                <a:cubicBezTo>
                  <a:pt x="23826" y="4961"/>
                  <a:pt x="23805" y="4949"/>
                  <a:pt x="23791" y="4949"/>
                </a:cubicBezTo>
                <a:cubicBezTo>
                  <a:pt x="23786" y="4949"/>
                  <a:pt x="23782" y="4950"/>
                  <a:pt x="23779" y="4953"/>
                </a:cubicBezTo>
                <a:lnTo>
                  <a:pt x="23774" y="4953"/>
                </a:lnTo>
                <a:lnTo>
                  <a:pt x="23740" y="4965"/>
                </a:lnTo>
                <a:cubicBezTo>
                  <a:pt x="23724" y="5001"/>
                  <a:pt x="23694" y="5028"/>
                  <a:pt x="23663" y="5028"/>
                </a:cubicBezTo>
                <a:cubicBezTo>
                  <a:pt x="23660" y="5028"/>
                  <a:pt x="23657" y="5028"/>
                  <a:pt x="23654" y="5027"/>
                </a:cubicBezTo>
                <a:lnTo>
                  <a:pt x="23626" y="5004"/>
                </a:lnTo>
                <a:lnTo>
                  <a:pt x="23603" y="4987"/>
                </a:lnTo>
                <a:cubicBezTo>
                  <a:pt x="23581" y="4976"/>
                  <a:pt x="23558" y="4976"/>
                  <a:pt x="23552" y="4976"/>
                </a:cubicBezTo>
                <a:cubicBezTo>
                  <a:pt x="23552" y="4981"/>
                  <a:pt x="23515" y="5073"/>
                  <a:pt x="23492" y="5073"/>
                </a:cubicBezTo>
                <a:cubicBezTo>
                  <a:pt x="23491" y="5073"/>
                  <a:pt x="23491" y="5073"/>
                  <a:pt x="23490" y="5072"/>
                </a:cubicBezTo>
                <a:cubicBezTo>
                  <a:pt x="23462" y="5072"/>
                  <a:pt x="23428" y="5072"/>
                  <a:pt x="23411" y="5067"/>
                </a:cubicBezTo>
                <a:lnTo>
                  <a:pt x="23393" y="5067"/>
                </a:lnTo>
                <a:lnTo>
                  <a:pt x="23320" y="5061"/>
                </a:lnTo>
                <a:cubicBezTo>
                  <a:pt x="23307" y="5051"/>
                  <a:pt x="23297" y="5047"/>
                  <a:pt x="23289" y="5047"/>
                </a:cubicBezTo>
                <a:cubicBezTo>
                  <a:pt x="23272" y="5047"/>
                  <a:pt x="23265" y="5066"/>
                  <a:pt x="23269" y="5078"/>
                </a:cubicBezTo>
                <a:cubicBezTo>
                  <a:pt x="23274" y="5095"/>
                  <a:pt x="23235" y="5146"/>
                  <a:pt x="23218" y="5163"/>
                </a:cubicBezTo>
                <a:cubicBezTo>
                  <a:pt x="23216" y="5165"/>
                  <a:pt x="23214" y="5165"/>
                  <a:pt x="23211" y="5165"/>
                </a:cubicBezTo>
                <a:cubicBezTo>
                  <a:pt x="23194" y="5165"/>
                  <a:pt x="23170" y="5127"/>
                  <a:pt x="23150" y="5067"/>
                </a:cubicBezTo>
                <a:lnTo>
                  <a:pt x="23121" y="5101"/>
                </a:lnTo>
                <a:lnTo>
                  <a:pt x="23087" y="5146"/>
                </a:lnTo>
                <a:cubicBezTo>
                  <a:pt x="23044" y="5168"/>
                  <a:pt x="22953" y="5226"/>
                  <a:pt x="22926" y="5226"/>
                </a:cubicBezTo>
                <a:cubicBezTo>
                  <a:pt x="22925" y="5226"/>
                  <a:pt x="22924" y="5226"/>
                  <a:pt x="22923" y="5226"/>
                </a:cubicBezTo>
                <a:cubicBezTo>
                  <a:pt x="22900" y="5220"/>
                  <a:pt x="22894" y="5135"/>
                  <a:pt x="22917" y="5124"/>
                </a:cubicBezTo>
                <a:cubicBezTo>
                  <a:pt x="22940" y="5118"/>
                  <a:pt x="22934" y="5089"/>
                  <a:pt x="22923" y="5084"/>
                </a:cubicBezTo>
                <a:cubicBezTo>
                  <a:pt x="22922" y="5084"/>
                  <a:pt x="22922" y="5084"/>
                  <a:pt x="22922" y="5084"/>
                </a:cubicBezTo>
                <a:cubicBezTo>
                  <a:pt x="22912" y="5084"/>
                  <a:pt x="22825" y="5186"/>
                  <a:pt x="22786" y="5203"/>
                </a:cubicBezTo>
                <a:cubicBezTo>
                  <a:pt x="22757" y="5220"/>
                  <a:pt x="22719" y="5230"/>
                  <a:pt x="22692" y="5230"/>
                </a:cubicBezTo>
                <a:cubicBezTo>
                  <a:pt x="22682" y="5230"/>
                  <a:pt x="22673" y="5229"/>
                  <a:pt x="22667" y="5226"/>
                </a:cubicBezTo>
                <a:lnTo>
                  <a:pt x="22645" y="5231"/>
                </a:lnTo>
                <a:lnTo>
                  <a:pt x="22593" y="5237"/>
                </a:lnTo>
                <a:cubicBezTo>
                  <a:pt x="22537" y="5260"/>
                  <a:pt x="22452" y="5282"/>
                  <a:pt x="22435" y="5282"/>
                </a:cubicBezTo>
                <a:cubicBezTo>
                  <a:pt x="22434" y="5283"/>
                  <a:pt x="22434" y="5283"/>
                  <a:pt x="22433" y="5283"/>
                </a:cubicBezTo>
                <a:cubicBezTo>
                  <a:pt x="22419" y="5283"/>
                  <a:pt x="22446" y="5191"/>
                  <a:pt x="22463" y="5169"/>
                </a:cubicBezTo>
                <a:cubicBezTo>
                  <a:pt x="22478" y="5154"/>
                  <a:pt x="22511" y="5149"/>
                  <a:pt x="22536" y="5149"/>
                </a:cubicBezTo>
                <a:cubicBezTo>
                  <a:pt x="22549" y="5149"/>
                  <a:pt x="22559" y="5150"/>
                  <a:pt x="22565" y="5152"/>
                </a:cubicBezTo>
                <a:cubicBezTo>
                  <a:pt x="22566" y="5152"/>
                  <a:pt x="22567" y="5152"/>
                  <a:pt x="22568" y="5152"/>
                </a:cubicBezTo>
                <a:cubicBezTo>
                  <a:pt x="22582" y="5152"/>
                  <a:pt x="22625" y="5127"/>
                  <a:pt x="22644" y="5127"/>
                </a:cubicBezTo>
                <a:cubicBezTo>
                  <a:pt x="22647" y="5127"/>
                  <a:pt x="22649" y="5128"/>
                  <a:pt x="22650" y="5129"/>
                </a:cubicBezTo>
                <a:cubicBezTo>
                  <a:pt x="22652" y="5131"/>
                  <a:pt x="22654" y="5132"/>
                  <a:pt x="22655" y="5132"/>
                </a:cubicBezTo>
                <a:cubicBezTo>
                  <a:pt x="22670" y="5132"/>
                  <a:pt x="22683" y="5068"/>
                  <a:pt x="22673" y="5033"/>
                </a:cubicBezTo>
                <a:cubicBezTo>
                  <a:pt x="22665" y="5005"/>
                  <a:pt x="22674" y="4989"/>
                  <a:pt x="22691" y="4989"/>
                </a:cubicBezTo>
                <a:cubicBezTo>
                  <a:pt x="22699" y="4989"/>
                  <a:pt x="22708" y="4992"/>
                  <a:pt x="22718" y="4999"/>
                </a:cubicBezTo>
                <a:lnTo>
                  <a:pt x="22730" y="4987"/>
                </a:lnTo>
                <a:lnTo>
                  <a:pt x="22752" y="4970"/>
                </a:lnTo>
                <a:cubicBezTo>
                  <a:pt x="22759" y="4958"/>
                  <a:pt x="22776" y="4952"/>
                  <a:pt x="22796" y="4952"/>
                </a:cubicBezTo>
                <a:cubicBezTo>
                  <a:pt x="22830" y="4952"/>
                  <a:pt x="22872" y="4968"/>
                  <a:pt x="22883" y="4993"/>
                </a:cubicBezTo>
                <a:cubicBezTo>
                  <a:pt x="22887" y="5009"/>
                  <a:pt x="22896" y="5013"/>
                  <a:pt x="22906" y="5013"/>
                </a:cubicBezTo>
                <a:cubicBezTo>
                  <a:pt x="22918" y="5013"/>
                  <a:pt x="22931" y="5008"/>
                  <a:pt x="22941" y="5008"/>
                </a:cubicBezTo>
                <a:cubicBezTo>
                  <a:pt x="22945" y="5008"/>
                  <a:pt x="22948" y="5008"/>
                  <a:pt x="22951" y="5010"/>
                </a:cubicBezTo>
                <a:cubicBezTo>
                  <a:pt x="22952" y="5011"/>
                  <a:pt x="22954" y="5011"/>
                  <a:pt x="22955" y="5011"/>
                </a:cubicBezTo>
                <a:cubicBezTo>
                  <a:pt x="22972" y="5011"/>
                  <a:pt x="22956" y="4935"/>
                  <a:pt x="22945" y="4908"/>
                </a:cubicBezTo>
                <a:cubicBezTo>
                  <a:pt x="22941" y="4881"/>
                  <a:pt x="22979" y="4857"/>
                  <a:pt x="23004" y="4857"/>
                </a:cubicBezTo>
                <a:cubicBezTo>
                  <a:pt x="23010" y="4857"/>
                  <a:pt x="23016" y="4859"/>
                  <a:pt x="23019" y="4863"/>
                </a:cubicBezTo>
                <a:cubicBezTo>
                  <a:pt x="23042" y="4874"/>
                  <a:pt x="23053" y="4897"/>
                  <a:pt x="23042" y="4902"/>
                </a:cubicBezTo>
                <a:lnTo>
                  <a:pt x="23036" y="4902"/>
                </a:lnTo>
                <a:lnTo>
                  <a:pt x="23025" y="4914"/>
                </a:lnTo>
                <a:cubicBezTo>
                  <a:pt x="23013" y="4919"/>
                  <a:pt x="23013" y="4942"/>
                  <a:pt x="23019" y="4959"/>
                </a:cubicBezTo>
                <a:lnTo>
                  <a:pt x="23030" y="4970"/>
                </a:lnTo>
                <a:cubicBezTo>
                  <a:pt x="23040" y="4980"/>
                  <a:pt x="23056" y="4989"/>
                  <a:pt x="23069" y="4989"/>
                </a:cubicBezTo>
                <a:cubicBezTo>
                  <a:pt x="23071" y="4989"/>
                  <a:pt x="23074" y="4988"/>
                  <a:pt x="23076" y="4987"/>
                </a:cubicBezTo>
                <a:cubicBezTo>
                  <a:pt x="23087" y="4982"/>
                  <a:pt x="23098" y="4959"/>
                  <a:pt x="23104" y="4942"/>
                </a:cubicBezTo>
                <a:cubicBezTo>
                  <a:pt x="23110" y="4931"/>
                  <a:pt x="23104" y="4908"/>
                  <a:pt x="23104" y="4897"/>
                </a:cubicBezTo>
                <a:cubicBezTo>
                  <a:pt x="23110" y="4885"/>
                  <a:pt x="23127" y="4874"/>
                  <a:pt x="23133" y="4874"/>
                </a:cubicBezTo>
                <a:lnTo>
                  <a:pt x="23144" y="4874"/>
                </a:lnTo>
                <a:cubicBezTo>
                  <a:pt x="23150" y="4891"/>
                  <a:pt x="23155" y="4948"/>
                  <a:pt x="23155" y="4965"/>
                </a:cubicBezTo>
                <a:cubicBezTo>
                  <a:pt x="23155" y="4980"/>
                  <a:pt x="23165" y="4985"/>
                  <a:pt x="23174" y="4985"/>
                </a:cubicBezTo>
                <a:cubicBezTo>
                  <a:pt x="23178" y="4985"/>
                  <a:pt x="23182" y="4984"/>
                  <a:pt x="23184" y="4982"/>
                </a:cubicBezTo>
                <a:lnTo>
                  <a:pt x="23246" y="4982"/>
                </a:lnTo>
                <a:lnTo>
                  <a:pt x="23229" y="4925"/>
                </a:lnTo>
                <a:lnTo>
                  <a:pt x="23229" y="4914"/>
                </a:lnTo>
                <a:cubicBezTo>
                  <a:pt x="23229" y="4908"/>
                  <a:pt x="23233" y="4906"/>
                  <a:pt x="23239" y="4906"/>
                </a:cubicBezTo>
                <a:cubicBezTo>
                  <a:pt x="23258" y="4906"/>
                  <a:pt x="23304" y="4930"/>
                  <a:pt x="23325" y="4948"/>
                </a:cubicBezTo>
                <a:cubicBezTo>
                  <a:pt x="23331" y="4954"/>
                  <a:pt x="23338" y="4957"/>
                  <a:pt x="23343" y="4957"/>
                </a:cubicBezTo>
                <a:cubicBezTo>
                  <a:pt x="23359" y="4957"/>
                  <a:pt x="23371" y="4935"/>
                  <a:pt x="23371" y="4902"/>
                </a:cubicBezTo>
                <a:lnTo>
                  <a:pt x="23376" y="4868"/>
                </a:lnTo>
                <a:lnTo>
                  <a:pt x="23382" y="4828"/>
                </a:lnTo>
                <a:cubicBezTo>
                  <a:pt x="23389" y="4830"/>
                  <a:pt x="23396" y="4831"/>
                  <a:pt x="23404" y="4831"/>
                </a:cubicBezTo>
                <a:cubicBezTo>
                  <a:pt x="23422" y="4831"/>
                  <a:pt x="23441" y="4827"/>
                  <a:pt x="23445" y="4823"/>
                </a:cubicBezTo>
                <a:cubicBezTo>
                  <a:pt x="23445" y="4817"/>
                  <a:pt x="23450" y="4794"/>
                  <a:pt x="23450" y="4777"/>
                </a:cubicBezTo>
                <a:lnTo>
                  <a:pt x="23450" y="4760"/>
                </a:lnTo>
                <a:cubicBezTo>
                  <a:pt x="23456" y="4743"/>
                  <a:pt x="23462" y="4726"/>
                  <a:pt x="23473" y="4715"/>
                </a:cubicBezTo>
                <a:cubicBezTo>
                  <a:pt x="23473" y="4715"/>
                  <a:pt x="23496" y="4726"/>
                  <a:pt x="23496" y="4732"/>
                </a:cubicBezTo>
                <a:lnTo>
                  <a:pt x="23507" y="4806"/>
                </a:lnTo>
                <a:cubicBezTo>
                  <a:pt x="23530" y="4825"/>
                  <a:pt x="23556" y="4835"/>
                  <a:pt x="23577" y="4835"/>
                </a:cubicBezTo>
                <a:cubicBezTo>
                  <a:pt x="23594" y="4835"/>
                  <a:pt x="23607" y="4829"/>
                  <a:pt x="23615" y="4817"/>
                </a:cubicBezTo>
                <a:lnTo>
                  <a:pt x="23620" y="4874"/>
                </a:lnTo>
                <a:cubicBezTo>
                  <a:pt x="23626" y="4897"/>
                  <a:pt x="23609" y="4936"/>
                  <a:pt x="23643" y="4936"/>
                </a:cubicBezTo>
                <a:cubicBezTo>
                  <a:pt x="23660" y="4936"/>
                  <a:pt x="23677" y="4914"/>
                  <a:pt x="23689" y="4897"/>
                </a:cubicBezTo>
                <a:lnTo>
                  <a:pt x="23700" y="4880"/>
                </a:lnTo>
                <a:cubicBezTo>
                  <a:pt x="23703" y="4868"/>
                  <a:pt x="23731" y="4865"/>
                  <a:pt x="23763" y="4865"/>
                </a:cubicBezTo>
                <a:cubicBezTo>
                  <a:pt x="23795" y="4865"/>
                  <a:pt x="23830" y="4868"/>
                  <a:pt x="23847" y="4868"/>
                </a:cubicBezTo>
                <a:cubicBezTo>
                  <a:pt x="23881" y="4863"/>
                  <a:pt x="23915" y="4806"/>
                  <a:pt x="23915" y="4783"/>
                </a:cubicBezTo>
                <a:cubicBezTo>
                  <a:pt x="23915" y="4766"/>
                  <a:pt x="23898" y="4749"/>
                  <a:pt x="23876" y="4749"/>
                </a:cubicBezTo>
                <a:lnTo>
                  <a:pt x="23859" y="4743"/>
                </a:lnTo>
                <a:cubicBezTo>
                  <a:pt x="23853" y="4743"/>
                  <a:pt x="23842" y="4721"/>
                  <a:pt x="23847" y="4715"/>
                </a:cubicBezTo>
                <a:lnTo>
                  <a:pt x="23847" y="4704"/>
                </a:lnTo>
                <a:cubicBezTo>
                  <a:pt x="23849" y="4700"/>
                  <a:pt x="23855" y="4699"/>
                  <a:pt x="23864" y="4699"/>
                </a:cubicBezTo>
                <a:cubicBezTo>
                  <a:pt x="23872" y="4699"/>
                  <a:pt x="23884" y="4700"/>
                  <a:pt x="23894" y="4700"/>
                </a:cubicBezTo>
                <a:cubicBezTo>
                  <a:pt x="23908" y="4700"/>
                  <a:pt x="23920" y="4699"/>
                  <a:pt x="23927" y="4692"/>
                </a:cubicBezTo>
                <a:cubicBezTo>
                  <a:pt x="23936" y="4678"/>
                  <a:pt x="23978" y="4656"/>
                  <a:pt x="24001" y="4656"/>
                </a:cubicBezTo>
                <a:cubicBezTo>
                  <a:pt x="24006" y="4656"/>
                  <a:pt x="24009" y="4656"/>
                  <a:pt x="24012" y="4658"/>
                </a:cubicBezTo>
                <a:cubicBezTo>
                  <a:pt x="24035" y="4664"/>
                  <a:pt x="24046" y="4704"/>
                  <a:pt x="24035" y="4743"/>
                </a:cubicBezTo>
                <a:lnTo>
                  <a:pt x="24040" y="4783"/>
                </a:lnTo>
                <a:lnTo>
                  <a:pt x="24040" y="4789"/>
                </a:lnTo>
                <a:cubicBezTo>
                  <a:pt x="24042" y="4791"/>
                  <a:pt x="24044" y="4792"/>
                  <a:pt x="24047" y="4792"/>
                </a:cubicBezTo>
                <a:cubicBezTo>
                  <a:pt x="24059" y="4792"/>
                  <a:pt x="24082" y="4778"/>
                  <a:pt x="24108" y="4760"/>
                </a:cubicBezTo>
                <a:lnTo>
                  <a:pt x="24142" y="4800"/>
                </a:lnTo>
                <a:lnTo>
                  <a:pt x="24159" y="4817"/>
                </a:lnTo>
                <a:cubicBezTo>
                  <a:pt x="24161" y="4819"/>
                  <a:pt x="24164" y="4819"/>
                  <a:pt x="24166" y="4819"/>
                </a:cubicBezTo>
                <a:cubicBezTo>
                  <a:pt x="24193" y="4819"/>
                  <a:pt x="24247" y="4747"/>
                  <a:pt x="24273" y="4726"/>
                </a:cubicBezTo>
                <a:cubicBezTo>
                  <a:pt x="24307" y="4704"/>
                  <a:pt x="24262" y="4681"/>
                  <a:pt x="24245" y="4681"/>
                </a:cubicBezTo>
                <a:cubicBezTo>
                  <a:pt x="24222" y="4681"/>
                  <a:pt x="24216" y="4653"/>
                  <a:pt x="24222" y="4613"/>
                </a:cubicBezTo>
                <a:lnTo>
                  <a:pt x="24228" y="4584"/>
                </a:lnTo>
                <a:lnTo>
                  <a:pt x="24228" y="4573"/>
                </a:lnTo>
                <a:cubicBezTo>
                  <a:pt x="24223" y="4565"/>
                  <a:pt x="24216" y="4560"/>
                  <a:pt x="24206" y="4560"/>
                </a:cubicBezTo>
                <a:cubicBezTo>
                  <a:pt x="24202" y="4560"/>
                  <a:pt x="24198" y="4560"/>
                  <a:pt x="24194" y="4562"/>
                </a:cubicBezTo>
                <a:lnTo>
                  <a:pt x="24194" y="4567"/>
                </a:lnTo>
                <a:lnTo>
                  <a:pt x="24188" y="4602"/>
                </a:lnTo>
                <a:cubicBezTo>
                  <a:pt x="24188" y="4633"/>
                  <a:pt x="24174" y="4651"/>
                  <a:pt x="24156" y="4651"/>
                </a:cubicBezTo>
                <a:cubicBezTo>
                  <a:pt x="24148" y="4651"/>
                  <a:pt x="24140" y="4648"/>
                  <a:pt x="24131" y="4641"/>
                </a:cubicBezTo>
                <a:lnTo>
                  <a:pt x="24103" y="4619"/>
                </a:lnTo>
                <a:cubicBezTo>
                  <a:pt x="24097" y="4613"/>
                  <a:pt x="24086" y="4590"/>
                  <a:pt x="24091" y="4584"/>
                </a:cubicBezTo>
                <a:cubicBezTo>
                  <a:pt x="24097" y="4573"/>
                  <a:pt x="24114" y="4556"/>
                  <a:pt x="24125" y="4556"/>
                </a:cubicBezTo>
                <a:cubicBezTo>
                  <a:pt x="24129" y="4557"/>
                  <a:pt x="24132" y="4557"/>
                  <a:pt x="24135" y="4557"/>
                </a:cubicBezTo>
                <a:cubicBezTo>
                  <a:pt x="24162" y="4557"/>
                  <a:pt x="24170" y="4535"/>
                  <a:pt x="24165" y="4499"/>
                </a:cubicBezTo>
                <a:lnTo>
                  <a:pt x="24159" y="4471"/>
                </a:lnTo>
                <a:cubicBezTo>
                  <a:pt x="24148" y="4443"/>
                  <a:pt x="24171" y="4386"/>
                  <a:pt x="24211" y="4352"/>
                </a:cubicBezTo>
                <a:lnTo>
                  <a:pt x="24216" y="4284"/>
                </a:lnTo>
                <a:lnTo>
                  <a:pt x="24216" y="4278"/>
                </a:lnTo>
                <a:cubicBezTo>
                  <a:pt x="24239" y="4278"/>
                  <a:pt x="24256" y="4295"/>
                  <a:pt x="24256" y="4306"/>
                </a:cubicBezTo>
                <a:cubicBezTo>
                  <a:pt x="24256" y="4312"/>
                  <a:pt x="24205" y="4403"/>
                  <a:pt x="24211" y="4448"/>
                </a:cubicBezTo>
                <a:cubicBezTo>
                  <a:pt x="24216" y="4488"/>
                  <a:pt x="24273" y="4506"/>
                  <a:pt x="24306" y="4506"/>
                </a:cubicBezTo>
                <a:cubicBezTo>
                  <a:pt x="24311" y="4506"/>
                  <a:pt x="24315" y="4506"/>
                  <a:pt x="24318" y="4505"/>
                </a:cubicBezTo>
                <a:cubicBezTo>
                  <a:pt x="24320" y="4505"/>
                  <a:pt x="24322" y="4505"/>
                  <a:pt x="24323" y="4505"/>
                </a:cubicBezTo>
                <a:cubicBezTo>
                  <a:pt x="24345" y="4505"/>
                  <a:pt x="24335" y="4540"/>
                  <a:pt x="24330" y="4550"/>
                </a:cubicBezTo>
                <a:cubicBezTo>
                  <a:pt x="24318" y="4562"/>
                  <a:pt x="24358" y="4602"/>
                  <a:pt x="24375" y="4613"/>
                </a:cubicBezTo>
                <a:cubicBezTo>
                  <a:pt x="24376" y="4614"/>
                  <a:pt x="24378" y="4614"/>
                  <a:pt x="24379" y="4614"/>
                </a:cubicBezTo>
                <a:cubicBezTo>
                  <a:pt x="24395" y="4614"/>
                  <a:pt x="24409" y="4560"/>
                  <a:pt x="24409" y="4539"/>
                </a:cubicBezTo>
                <a:cubicBezTo>
                  <a:pt x="24415" y="4516"/>
                  <a:pt x="24449" y="4511"/>
                  <a:pt x="24454" y="4511"/>
                </a:cubicBezTo>
                <a:cubicBezTo>
                  <a:pt x="24455" y="4511"/>
                  <a:pt x="24456" y="4511"/>
                  <a:pt x="24458" y="4511"/>
                </a:cubicBezTo>
                <a:cubicBezTo>
                  <a:pt x="24473" y="4511"/>
                  <a:pt x="24512" y="4481"/>
                  <a:pt x="24523" y="4465"/>
                </a:cubicBezTo>
                <a:cubicBezTo>
                  <a:pt x="24534" y="4443"/>
                  <a:pt x="24557" y="4431"/>
                  <a:pt x="24568" y="4431"/>
                </a:cubicBezTo>
                <a:lnTo>
                  <a:pt x="24574" y="4437"/>
                </a:lnTo>
                <a:lnTo>
                  <a:pt x="24579" y="4448"/>
                </a:lnTo>
                <a:cubicBezTo>
                  <a:pt x="24579" y="4465"/>
                  <a:pt x="24540" y="4516"/>
                  <a:pt x="24528" y="4528"/>
                </a:cubicBezTo>
                <a:cubicBezTo>
                  <a:pt x="24511" y="4545"/>
                  <a:pt x="24528" y="4602"/>
                  <a:pt x="24540" y="4613"/>
                </a:cubicBezTo>
                <a:cubicBezTo>
                  <a:pt x="24551" y="4630"/>
                  <a:pt x="24517" y="4653"/>
                  <a:pt x="24500" y="4658"/>
                </a:cubicBezTo>
                <a:cubicBezTo>
                  <a:pt x="24489" y="4658"/>
                  <a:pt x="24500" y="4692"/>
                  <a:pt x="24511" y="4698"/>
                </a:cubicBezTo>
                <a:cubicBezTo>
                  <a:pt x="24512" y="4700"/>
                  <a:pt x="24515" y="4702"/>
                  <a:pt x="24520" y="4702"/>
                </a:cubicBezTo>
                <a:cubicBezTo>
                  <a:pt x="24537" y="4702"/>
                  <a:pt x="24573" y="4686"/>
                  <a:pt x="24613" y="4664"/>
                </a:cubicBezTo>
                <a:lnTo>
                  <a:pt x="24602" y="4596"/>
                </a:lnTo>
                <a:lnTo>
                  <a:pt x="24596" y="4584"/>
                </a:lnTo>
                <a:cubicBezTo>
                  <a:pt x="24596" y="4573"/>
                  <a:pt x="24642" y="4545"/>
                  <a:pt x="24642" y="4522"/>
                </a:cubicBezTo>
                <a:cubicBezTo>
                  <a:pt x="24647" y="4499"/>
                  <a:pt x="24596" y="4380"/>
                  <a:pt x="24568" y="4352"/>
                </a:cubicBezTo>
                <a:lnTo>
                  <a:pt x="24568" y="4335"/>
                </a:lnTo>
                <a:cubicBezTo>
                  <a:pt x="24558" y="4325"/>
                  <a:pt x="24549" y="4321"/>
                  <a:pt x="24540" y="4321"/>
                </a:cubicBezTo>
                <a:cubicBezTo>
                  <a:pt x="24523" y="4321"/>
                  <a:pt x="24511" y="4335"/>
                  <a:pt x="24511" y="4346"/>
                </a:cubicBezTo>
                <a:cubicBezTo>
                  <a:pt x="24507" y="4360"/>
                  <a:pt x="24490" y="4370"/>
                  <a:pt x="24466" y="4370"/>
                </a:cubicBezTo>
                <a:cubicBezTo>
                  <a:pt x="24461" y="4370"/>
                  <a:pt x="24455" y="4370"/>
                  <a:pt x="24449" y="4369"/>
                </a:cubicBezTo>
                <a:lnTo>
                  <a:pt x="24432" y="4380"/>
                </a:lnTo>
                <a:cubicBezTo>
                  <a:pt x="24428" y="4383"/>
                  <a:pt x="24425" y="4384"/>
                  <a:pt x="24421" y="4384"/>
                </a:cubicBezTo>
                <a:cubicBezTo>
                  <a:pt x="24404" y="4384"/>
                  <a:pt x="24387" y="4352"/>
                  <a:pt x="24377" y="4352"/>
                </a:cubicBezTo>
                <a:cubicBezTo>
                  <a:pt x="24373" y="4352"/>
                  <a:pt x="24371" y="4357"/>
                  <a:pt x="24369" y="4369"/>
                </a:cubicBezTo>
                <a:cubicBezTo>
                  <a:pt x="24358" y="4420"/>
                  <a:pt x="24330" y="4397"/>
                  <a:pt x="24318" y="4420"/>
                </a:cubicBezTo>
                <a:cubicBezTo>
                  <a:pt x="24318" y="4426"/>
                  <a:pt x="24313" y="4431"/>
                  <a:pt x="24313" y="4431"/>
                </a:cubicBezTo>
                <a:cubicBezTo>
                  <a:pt x="24296" y="4420"/>
                  <a:pt x="24279" y="4409"/>
                  <a:pt x="24267" y="4392"/>
                </a:cubicBezTo>
                <a:lnTo>
                  <a:pt x="24262" y="4386"/>
                </a:lnTo>
                <a:cubicBezTo>
                  <a:pt x="24267" y="4369"/>
                  <a:pt x="24301" y="4318"/>
                  <a:pt x="24335" y="4284"/>
                </a:cubicBezTo>
                <a:lnTo>
                  <a:pt x="24386" y="4278"/>
                </a:lnTo>
                <a:lnTo>
                  <a:pt x="24420" y="4278"/>
                </a:lnTo>
                <a:cubicBezTo>
                  <a:pt x="24425" y="4241"/>
                  <a:pt x="24405" y="4228"/>
                  <a:pt x="24389" y="4228"/>
                </a:cubicBezTo>
                <a:cubicBezTo>
                  <a:pt x="24383" y="4228"/>
                  <a:pt x="24378" y="4230"/>
                  <a:pt x="24375" y="4233"/>
                </a:cubicBezTo>
                <a:cubicBezTo>
                  <a:pt x="24365" y="4236"/>
                  <a:pt x="24352" y="4239"/>
                  <a:pt x="24339" y="4239"/>
                </a:cubicBezTo>
                <a:cubicBezTo>
                  <a:pt x="24329" y="4239"/>
                  <a:pt x="24320" y="4238"/>
                  <a:pt x="24313" y="4233"/>
                </a:cubicBezTo>
                <a:lnTo>
                  <a:pt x="24318" y="4204"/>
                </a:lnTo>
                <a:lnTo>
                  <a:pt x="24318" y="4187"/>
                </a:lnTo>
                <a:cubicBezTo>
                  <a:pt x="24324" y="4170"/>
                  <a:pt x="24313" y="4159"/>
                  <a:pt x="24307" y="4159"/>
                </a:cubicBezTo>
                <a:cubicBezTo>
                  <a:pt x="24301" y="4165"/>
                  <a:pt x="24279" y="4187"/>
                  <a:pt x="24250" y="4216"/>
                </a:cubicBezTo>
                <a:lnTo>
                  <a:pt x="24239" y="4148"/>
                </a:lnTo>
                <a:lnTo>
                  <a:pt x="24239" y="4136"/>
                </a:lnTo>
                <a:cubicBezTo>
                  <a:pt x="24237" y="4135"/>
                  <a:pt x="24234" y="4134"/>
                  <a:pt x="24229" y="4134"/>
                </a:cubicBezTo>
                <a:cubicBezTo>
                  <a:pt x="24214" y="4134"/>
                  <a:pt x="24187" y="4139"/>
                  <a:pt x="24154" y="4148"/>
                </a:cubicBezTo>
                <a:lnTo>
                  <a:pt x="24148" y="4097"/>
                </a:lnTo>
                <a:lnTo>
                  <a:pt x="24131" y="4023"/>
                </a:lnTo>
                <a:cubicBezTo>
                  <a:pt x="24117" y="4032"/>
                  <a:pt x="24097" y="4036"/>
                  <a:pt x="24079" y="4036"/>
                </a:cubicBezTo>
                <a:cubicBezTo>
                  <a:pt x="24053" y="4036"/>
                  <a:pt x="24030" y="4029"/>
                  <a:pt x="24023" y="4023"/>
                </a:cubicBezTo>
                <a:cubicBezTo>
                  <a:pt x="24023" y="4021"/>
                  <a:pt x="24020" y="4021"/>
                  <a:pt x="24017" y="4021"/>
                </a:cubicBezTo>
                <a:cubicBezTo>
                  <a:pt x="24003" y="4021"/>
                  <a:pt x="23968" y="4033"/>
                  <a:pt x="23942" y="4033"/>
                </a:cubicBezTo>
                <a:cubicBezTo>
                  <a:pt x="23930" y="4033"/>
                  <a:pt x="23920" y="4031"/>
                  <a:pt x="23915" y="4023"/>
                </a:cubicBezTo>
                <a:cubicBezTo>
                  <a:pt x="23898" y="4001"/>
                  <a:pt x="23877" y="3992"/>
                  <a:pt x="23866" y="3992"/>
                </a:cubicBezTo>
                <a:cubicBezTo>
                  <a:pt x="23862" y="3992"/>
                  <a:pt x="23860" y="3993"/>
                  <a:pt x="23859" y="3994"/>
                </a:cubicBezTo>
                <a:cubicBezTo>
                  <a:pt x="23853" y="4000"/>
                  <a:pt x="23887" y="4040"/>
                  <a:pt x="23898" y="4051"/>
                </a:cubicBezTo>
                <a:cubicBezTo>
                  <a:pt x="23915" y="4063"/>
                  <a:pt x="23910" y="4085"/>
                  <a:pt x="23893" y="4108"/>
                </a:cubicBezTo>
                <a:lnTo>
                  <a:pt x="23859" y="4091"/>
                </a:lnTo>
                <a:lnTo>
                  <a:pt x="23847" y="4085"/>
                </a:lnTo>
                <a:cubicBezTo>
                  <a:pt x="23836" y="4091"/>
                  <a:pt x="23819" y="4125"/>
                  <a:pt x="23813" y="4136"/>
                </a:cubicBezTo>
                <a:cubicBezTo>
                  <a:pt x="23808" y="4148"/>
                  <a:pt x="23791" y="4165"/>
                  <a:pt x="23779" y="4170"/>
                </a:cubicBezTo>
                <a:lnTo>
                  <a:pt x="23768" y="4182"/>
                </a:lnTo>
                <a:lnTo>
                  <a:pt x="23757" y="4187"/>
                </a:lnTo>
                <a:cubicBezTo>
                  <a:pt x="23755" y="4190"/>
                  <a:pt x="23753" y="4190"/>
                  <a:pt x="23751" y="4190"/>
                </a:cubicBezTo>
                <a:cubicBezTo>
                  <a:pt x="23736" y="4190"/>
                  <a:pt x="23708" y="4146"/>
                  <a:pt x="23723" y="4136"/>
                </a:cubicBezTo>
                <a:cubicBezTo>
                  <a:pt x="23734" y="4125"/>
                  <a:pt x="23774" y="4085"/>
                  <a:pt x="23779" y="4074"/>
                </a:cubicBezTo>
                <a:cubicBezTo>
                  <a:pt x="23791" y="4068"/>
                  <a:pt x="23785" y="4040"/>
                  <a:pt x="23768" y="4017"/>
                </a:cubicBezTo>
                <a:lnTo>
                  <a:pt x="23757" y="4034"/>
                </a:lnTo>
                <a:cubicBezTo>
                  <a:pt x="23734" y="4097"/>
                  <a:pt x="23683" y="4080"/>
                  <a:pt x="23649" y="4114"/>
                </a:cubicBezTo>
                <a:cubicBezTo>
                  <a:pt x="23641" y="4120"/>
                  <a:pt x="23631" y="4121"/>
                  <a:pt x="23622" y="4121"/>
                </a:cubicBezTo>
                <a:cubicBezTo>
                  <a:pt x="23614" y="4121"/>
                  <a:pt x="23607" y="4121"/>
                  <a:pt x="23600" y="4121"/>
                </a:cubicBezTo>
                <a:cubicBezTo>
                  <a:pt x="23584" y="4121"/>
                  <a:pt x="23569" y="4125"/>
                  <a:pt x="23564" y="4153"/>
                </a:cubicBezTo>
                <a:lnTo>
                  <a:pt x="23558" y="4170"/>
                </a:lnTo>
                <a:cubicBezTo>
                  <a:pt x="23558" y="4187"/>
                  <a:pt x="23569" y="4204"/>
                  <a:pt x="23586" y="4216"/>
                </a:cubicBezTo>
                <a:lnTo>
                  <a:pt x="23592" y="4210"/>
                </a:lnTo>
                <a:lnTo>
                  <a:pt x="23626" y="4165"/>
                </a:lnTo>
                <a:lnTo>
                  <a:pt x="23626" y="4165"/>
                </a:lnTo>
                <a:cubicBezTo>
                  <a:pt x="23643" y="4210"/>
                  <a:pt x="23603" y="4272"/>
                  <a:pt x="23586" y="4278"/>
                </a:cubicBezTo>
                <a:cubicBezTo>
                  <a:pt x="23569" y="4289"/>
                  <a:pt x="23558" y="4301"/>
                  <a:pt x="23564" y="4306"/>
                </a:cubicBezTo>
                <a:lnTo>
                  <a:pt x="23569" y="4318"/>
                </a:lnTo>
                <a:lnTo>
                  <a:pt x="23581" y="4341"/>
                </a:lnTo>
                <a:cubicBezTo>
                  <a:pt x="23592" y="4369"/>
                  <a:pt x="23581" y="4392"/>
                  <a:pt x="23552" y="4392"/>
                </a:cubicBezTo>
                <a:lnTo>
                  <a:pt x="23530" y="4409"/>
                </a:lnTo>
                <a:cubicBezTo>
                  <a:pt x="23530" y="4409"/>
                  <a:pt x="23507" y="4386"/>
                  <a:pt x="23507" y="4369"/>
                </a:cubicBezTo>
                <a:lnTo>
                  <a:pt x="23501" y="4352"/>
                </a:lnTo>
                <a:cubicBezTo>
                  <a:pt x="23499" y="4343"/>
                  <a:pt x="23484" y="4339"/>
                  <a:pt x="23465" y="4339"/>
                </a:cubicBezTo>
                <a:cubicBezTo>
                  <a:pt x="23434" y="4339"/>
                  <a:pt x="23395" y="4349"/>
                  <a:pt x="23388" y="4363"/>
                </a:cubicBezTo>
                <a:cubicBezTo>
                  <a:pt x="23371" y="4392"/>
                  <a:pt x="23212" y="4369"/>
                  <a:pt x="23155" y="4392"/>
                </a:cubicBezTo>
                <a:cubicBezTo>
                  <a:pt x="23104" y="4409"/>
                  <a:pt x="23070" y="4579"/>
                  <a:pt x="23076" y="4636"/>
                </a:cubicBezTo>
                <a:cubicBezTo>
                  <a:pt x="23078" y="4661"/>
                  <a:pt x="23064" y="4672"/>
                  <a:pt x="23048" y="4672"/>
                </a:cubicBezTo>
                <a:cubicBezTo>
                  <a:pt x="23028" y="4672"/>
                  <a:pt x="23005" y="4657"/>
                  <a:pt x="23002" y="4636"/>
                </a:cubicBezTo>
                <a:cubicBezTo>
                  <a:pt x="23002" y="4623"/>
                  <a:pt x="22994" y="4618"/>
                  <a:pt x="22983" y="4618"/>
                </a:cubicBezTo>
                <a:cubicBezTo>
                  <a:pt x="22966" y="4618"/>
                  <a:pt x="22941" y="4631"/>
                  <a:pt x="22934" y="4641"/>
                </a:cubicBezTo>
                <a:cubicBezTo>
                  <a:pt x="22928" y="4649"/>
                  <a:pt x="22920" y="4652"/>
                  <a:pt x="22912" y="4652"/>
                </a:cubicBezTo>
                <a:cubicBezTo>
                  <a:pt x="22896" y="4652"/>
                  <a:pt x="22879" y="4641"/>
                  <a:pt x="22872" y="4630"/>
                </a:cubicBezTo>
                <a:cubicBezTo>
                  <a:pt x="22860" y="4613"/>
                  <a:pt x="22877" y="4579"/>
                  <a:pt x="22889" y="4567"/>
                </a:cubicBezTo>
                <a:cubicBezTo>
                  <a:pt x="22906" y="4562"/>
                  <a:pt x="22866" y="4522"/>
                  <a:pt x="22849" y="4516"/>
                </a:cubicBezTo>
                <a:cubicBezTo>
                  <a:pt x="22832" y="4505"/>
                  <a:pt x="22809" y="4488"/>
                  <a:pt x="22798" y="4482"/>
                </a:cubicBezTo>
                <a:lnTo>
                  <a:pt x="22792" y="4482"/>
                </a:lnTo>
                <a:cubicBezTo>
                  <a:pt x="22781" y="4499"/>
                  <a:pt x="22772" y="4506"/>
                  <a:pt x="22763" y="4506"/>
                </a:cubicBezTo>
                <a:cubicBezTo>
                  <a:pt x="22753" y="4506"/>
                  <a:pt x="22744" y="4497"/>
                  <a:pt x="22735" y="4482"/>
                </a:cubicBezTo>
                <a:cubicBezTo>
                  <a:pt x="22724" y="4463"/>
                  <a:pt x="22714" y="4455"/>
                  <a:pt x="22703" y="4455"/>
                </a:cubicBezTo>
                <a:cubicBezTo>
                  <a:pt x="22693" y="4455"/>
                  <a:pt x="22681" y="4463"/>
                  <a:pt x="22667" y="4471"/>
                </a:cubicBezTo>
                <a:lnTo>
                  <a:pt x="22656" y="4477"/>
                </a:lnTo>
                <a:cubicBezTo>
                  <a:pt x="22633" y="4471"/>
                  <a:pt x="22701" y="4414"/>
                  <a:pt x="22735" y="4409"/>
                </a:cubicBezTo>
                <a:cubicBezTo>
                  <a:pt x="22769" y="4397"/>
                  <a:pt x="22798" y="4380"/>
                  <a:pt x="22803" y="4380"/>
                </a:cubicBezTo>
                <a:lnTo>
                  <a:pt x="22826" y="4397"/>
                </a:lnTo>
                <a:cubicBezTo>
                  <a:pt x="22835" y="4404"/>
                  <a:pt x="22845" y="4407"/>
                  <a:pt x="22854" y="4407"/>
                </a:cubicBezTo>
                <a:cubicBezTo>
                  <a:pt x="22876" y="4407"/>
                  <a:pt x="22896" y="4394"/>
                  <a:pt x="22900" y="4386"/>
                </a:cubicBezTo>
                <a:cubicBezTo>
                  <a:pt x="22911" y="4369"/>
                  <a:pt x="22940" y="4284"/>
                  <a:pt x="22923" y="4261"/>
                </a:cubicBezTo>
                <a:cubicBezTo>
                  <a:pt x="22918" y="4251"/>
                  <a:pt x="22910" y="4248"/>
                  <a:pt x="22902" y="4248"/>
                </a:cubicBezTo>
                <a:cubicBezTo>
                  <a:pt x="22890" y="4248"/>
                  <a:pt x="22878" y="4255"/>
                  <a:pt x="22872" y="4261"/>
                </a:cubicBezTo>
                <a:cubicBezTo>
                  <a:pt x="22870" y="4264"/>
                  <a:pt x="22868" y="4265"/>
                  <a:pt x="22865" y="4265"/>
                </a:cubicBezTo>
                <a:cubicBezTo>
                  <a:pt x="22856" y="4265"/>
                  <a:pt x="22842" y="4253"/>
                  <a:pt x="22837" y="4244"/>
                </a:cubicBezTo>
                <a:cubicBezTo>
                  <a:pt x="22834" y="4237"/>
                  <a:pt x="22815" y="4235"/>
                  <a:pt x="22797" y="4235"/>
                </a:cubicBezTo>
                <a:cubicBezTo>
                  <a:pt x="22784" y="4235"/>
                  <a:pt x="22771" y="4236"/>
                  <a:pt x="22764" y="4238"/>
                </a:cubicBezTo>
                <a:cubicBezTo>
                  <a:pt x="22741" y="4244"/>
                  <a:pt x="22724" y="4261"/>
                  <a:pt x="22713" y="4278"/>
                </a:cubicBezTo>
                <a:lnTo>
                  <a:pt x="22718" y="4289"/>
                </a:lnTo>
                <a:lnTo>
                  <a:pt x="22718" y="4306"/>
                </a:lnTo>
                <a:cubicBezTo>
                  <a:pt x="22723" y="4320"/>
                  <a:pt x="22716" y="4331"/>
                  <a:pt x="22710" y="4331"/>
                </a:cubicBezTo>
                <a:cubicBezTo>
                  <a:pt x="22709" y="4331"/>
                  <a:pt x="22708" y="4330"/>
                  <a:pt x="22707" y="4329"/>
                </a:cubicBezTo>
                <a:cubicBezTo>
                  <a:pt x="22701" y="4329"/>
                  <a:pt x="22667" y="4318"/>
                  <a:pt x="22639" y="4301"/>
                </a:cubicBezTo>
                <a:lnTo>
                  <a:pt x="22605" y="4312"/>
                </a:lnTo>
                <a:lnTo>
                  <a:pt x="22582" y="4323"/>
                </a:lnTo>
                <a:cubicBezTo>
                  <a:pt x="22578" y="4325"/>
                  <a:pt x="22574" y="4326"/>
                  <a:pt x="22569" y="4326"/>
                </a:cubicBezTo>
                <a:cubicBezTo>
                  <a:pt x="22546" y="4326"/>
                  <a:pt x="22513" y="4313"/>
                  <a:pt x="22494" y="4313"/>
                </a:cubicBezTo>
                <a:cubicBezTo>
                  <a:pt x="22486" y="4313"/>
                  <a:pt x="22480" y="4316"/>
                  <a:pt x="22480" y="4323"/>
                </a:cubicBezTo>
                <a:cubicBezTo>
                  <a:pt x="22480" y="4352"/>
                  <a:pt x="22463" y="4375"/>
                  <a:pt x="22452" y="4375"/>
                </a:cubicBezTo>
                <a:cubicBezTo>
                  <a:pt x="22447" y="4375"/>
                  <a:pt x="22394" y="4348"/>
                  <a:pt x="22356" y="4348"/>
                </a:cubicBezTo>
                <a:cubicBezTo>
                  <a:pt x="22344" y="4348"/>
                  <a:pt x="22334" y="4351"/>
                  <a:pt x="22327" y="4358"/>
                </a:cubicBezTo>
                <a:cubicBezTo>
                  <a:pt x="22298" y="4386"/>
                  <a:pt x="22253" y="4426"/>
                  <a:pt x="22247" y="4426"/>
                </a:cubicBezTo>
                <a:cubicBezTo>
                  <a:pt x="22247" y="4426"/>
                  <a:pt x="22246" y="4426"/>
                  <a:pt x="22245" y="4426"/>
                </a:cubicBezTo>
                <a:cubicBezTo>
                  <a:pt x="22232" y="4426"/>
                  <a:pt x="22207" y="4390"/>
                  <a:pt x="22196" y="4375"/>
                </a:cubicBezTo>
                <a:cubicBezTo>
                  <a:pt x="22195" y="4371"/>
                  <a:pt x="22194" y="4370"/>
                  <a:pt x="22191" y="4370"/>
                </a:cubicBezTo>
                <a:cubicBezTo>
                  <a:pt x="22183" y="4370"/>
                  <a:pt x="22167" y="4395"/>
                  <a:pt x="22162" y="4409"/>
                </a:cubicBezTo>
                <a:cubicBezTo>
                  <a:pt x="22157" y="4426"/>
                  <a:pt x="22162" y="4448"/>
                  <a:pt x="22174" y="4465"/>
                </a:cubicBezTo>
                <a:cubicBezTo>
                  <a:pt x="22166" y="4455"/>
                  <a:pt x="22155" y="4451"/>
                  <a:pt x="22144" y="4451"/>
                </a:cubicBezTo>
                <a:cubicBezTo>
                  <a:pt x="22138" y="4451"/>
                  <a:pt x="22132" y="4452"/>
                  <a:pt x="22128" y="4454"/>
                </a:cubicBezTo>
                <a:cubicBezTo>
                  <a:pt x="22117" y="4465"/>
                  <a:pt x="22026" y="4477"/>
                  <a:pt x="22026" y="4499"/>
                </a:cubicBezTo>
                <a:cubicBezTo>
                  <a:pt x="22026" y="4516"/>
                  <a:pt x="22020" y="4567"/>
                  <a:pt x="22015" y="4579"/>
                </a:cubicBezTo>
                <a:cubicBezTo>
                  <a:pt x="22009" y="4590"/>
                  <a:pt x="22032" y="4630"/>
                  <a:pt x="22066" y="4670"/>
                </a:cubicBezTo>
                <a:cubicBezTo>
                  <a:pt x="22050" y="4651"/>
                  <a:pt x="22025" y="4644"/>
                  <a:pt x="22002" y="4644"/>
                </a:cubicBezTo>
                <a:cubicBezTo>
                  <a:pt x="21974" y="4644"/>
                  <a:pt x="21950" y="4654"/>
                  <a:pt x="21947" y="4670"/>
                </a:cubicBezTo>
                <a:cubicBezTo>
                  <a:pt x="21943" y="4689"/>
                  <a:pt x="21920" y="4695"/>
                  <a:pt x="21899" y="4695"/>
                </a:cubicBezTo>
                <a:cubicBezTo>
                  <a:pt x="21889" y="4695"/>
                  <a:pt x="21880" y="4694"/>
                  <a:pt x="21873" y="4692"/>
                </a:cubicBezTo>
                <a:cubicBezTo>
                  <a:pt x="21872" y="4692"/>
                  <a:pt x="21870" y="4692"/>
                  <a:pt x="21869" y="4692"/>
                </a:cubicBezTo>
                <a:cubicBezTo>
                  <a:pt x="21848" y="4692"/>
                  <a:pt x="21796" y="4724"/>
                  <a:pt x="21754" y="4760"/>
                </a:cubicBezTo>
                <a:lnTo>
                  <a:pt x="21731" y="4823"/>
                </a:lnTo>
                <a:lnTo>
                  <a:pt x="21720" y="4868"/>
                </a:lnTo>
                <a:cubicBezTo>
                  <a:pt x="21697" y="4851"/>
                  <a:pt x="21691" y="4817"/>
                  <a:pt x="21703" y="4794"/>
                </a:cubicBezTo>
                <a:lnTo>
                  <a:pt x="21708" y="4704"/>
                </a:lnTo>
                <a:lnTo>
                  <a:pt x="21708" y="4664"/>
                </a:lnTo>
                <a:cubicBezTo>
                  <a:pt x="21734" y="4651"/>
                  <a:pt x="21763" y="4645"/>
                  <a:pt x="21778" y="4645"/>
                </a:cubicBezTo>
                <a:cubicBezTo>
                  <a:pt x="21783" y="4645"/>
                  <a:pt x="21786" y="4645"/>
                  <a:pt x="21788" y="4647"/>
                </a:cubicBezTo>
                <a:cubicBezTo>
                  <a:pt x="21788" y="4647"/>
                  <a:pt x="21789" y="4647"/>
                  <a:pt x="21789" y="4647"/>
                </a:cubicBezTo>
                <a:cubicBezTo>
                  <a:pt x="21799" y="4647"/>
                  <a:pt x="21846" y="4601"/>
                  <a:pt x="21867" y="4596"/>
                </a:cubicBezTo>
                <a:cubicBezTo>
                  <a:pt x="21890" y="4596"/>
                  <a:pt x="21930" y="4579"/>
                  <a:pt x="21935" y="4562"/>
                </a:cubicBezTo>
                <a:cubicBezTo>
                  <a:pt x="21947" y="4545"/>
                  <a:pt x="21935" y="4516"/>
                  <a:pt x="21918" y="4505"/>
                </a:cubicBezTo>
                <a:lnTo>
                  <a:pt x="21896" y="4528"/>
                </a:lnTo>
                <a:cubicBezTo>
                  <a:pt x="21896" y="4528"/>
                  <a:pt x="21879" y="4511"/>
                  <a:pt x="21873" y="4511"/>
                </a:cubicBezTo>
                <a:cubicBezTo>
                  <a:pt x="21856" y="4511"/>
                  <a:pt x="21833" y="4516"/>
                  <a:pt x="21833" y="4522"/>
                </a:cubicBezTo>
                <a:lnTo>
                  <a:pt x="21828" y="4579"/>
                </a:lnTo>
                <a:cubicBezTo>
                  <a:pt x="21799" y="4562"/>
                  <a:pt x="21731" y="4505"/>
                  <a:pt x="21708" y="4494"/>
                </a:cubicBezTo>
                <a:cubicBezTo>
                  <a:pt x="21692" y="4485"/>
                  <a:pt x="21672" y="4480"/>
                  <a:pt x="21656" y="4480"/>
                </a:cubicBezTo>
                <a:cubicBezTo>
                  <a:pt x="21650" y="4480"/>
                  <a:pt x="21645" y="4481"/>
                  <a:pt x="21640" y="4482"/>
                </a:cubicBezTo>
                <a:lnTo>
                  <a:pt x="21635" y="4499"/>
                </a:lnTo>
                <a:lnTo>
                  <a:pt x="21629" y="4516"/>
                </a:lnTo>
                <a:cubicBezTo>
                  <a:pt x="21629" y="4550"/>
                  <a:pt x="21578" y="4562"/>
                  <a:pt x="21567" y="4562"/>
                </a:cubicBezTo>
                <a:cubicBezTo>
                  <a:pt x="21555" y="4558"/>
                  <a:pt x="21525" y="4544"/>
                  <a:pt x="21511" y="4544"/>
                </a:cubicBezTo>
                <a:cubicBezTo>
                  <a:pt x="21504" y="4544"/>
                  <a:pt x="21500" y="4547"/>
                  <a:pt x="21504" y="4556"/>
                </a:cubicBezTo>
                <a:cubicBezTo>
                  <a:pt x="21521" y="4579"/>
                  <a:pt x="21391" y="4613"/>
                  <a:pt x="21351" y="4630"/>
                </a:cubicBezTo>
                <a:cubicBezTo>
                  <a:pt x="21323" y="4642"/>
                  <a:pt x="21276" y="4656"/>
                  <a:pt x="21250" y="4656"/>
                </a:cubicBezTo>
                <a:cubicBezTo>
                  <a:pt x="21239" y="4656"/>
                  <a:pt x="21232" y="4654"/>
                  <a:pt x="21232" y="4647"/>
                </a:cubicBezTo>
                <a:cubicBezTo>
                  <a:pt x="21232" y="4630"/>
                  <a:pt x="21219" y="4622"/>
                  <a:pt x="21210" y="4622"/>
                </a:cubicBezTo>
                <a:cubicBezTo>
                  <a:pt x="21207" y="4622"/>
                  <a:pt x="21205" y="4623"/>
                  <a:pt x="21203" y="4624"/>
                </a:cubicBezTo>
                <a:cubicBezTo>
                  <a:pt x="21192" y="4630"/>
                  <a:pt x="21118" y="4653"/>
                  <a:pt x="21096" y="4658"/>
                </a:cubicBezTo>
                <a:cubicBezTo>
                  <a:pt x="21067" y="4664"/>
                  <a:pt x="21033" y="4675"/>
                  <a:pt x="21022" y="4681"/>
                </a:cubicBezTo>
                <a:lnTo>
                  <a:pt x="21005" y="4692"/>
                </a:lnTo>
                <a:lnTo>
                  <a:pt x="20993" y="4709"/>
                </a:lnTo>
                <a:cubicBezTo>
                  <a:pt x="20989" y="4713"/>
                  <a:pt x="20985" y="4714"/>
                  <a:pt x="20980" y="4714"/>
                </a:cubicBezTo>
                <a:cubicBezTo>
                  <a:pt x="20962" y="4714"/>
                  <a:pt x="20947" y="4688"/>
                  <a:pt x="20942" y="4647"/>
                </a:cubicBezTo>
                <a:lnTo>
                  <a:pt x="20925" y="4636"/>
                </a:lnTo>
                <a:lnTo>
                  <a:pt x="20880" y="4613"/>
                </a:lnTo>
                <a:cubicBezTo>
                  <a:pt x="20874" y="4670"/>
                  <a:pt x="20863" y="4732"/>
                  <a:pt x="20857" y="4760"/>
                </a:cubicBezTo>
                <a:lnTo>
                  <a:pt x="20846" y="4777"/>
                </a:lnTo>
                <a:cubicBezTo>
                  <a:pt x="20839" y="4784"/>
                  <a:pt x="20829" y="4787"/>
                  <a:pt x="20819" y="4787"/>
                </a:cubicBezTo>
                <a:cubicBezTo>
                  <a:pt x="20812" y="4787"/>
                  <a:pt x="20805" y="4785"/>
                  <a:pt x="20801" y="4783"/>
                </a:cubicBezTo>
                <a:cubicBezTo>
                  <a:pt x="20793" y="4776"/>
                  <a:pt x="20788" y="4769"/>
                  <a:pt x="20782" y="4769"/>
                </a:cubicBezTo>
                <a:cubicBezTo>
                  <a:pt x="20778" y="4769"/>
                  <a:pt x="20773" y="4771"/>
                  <a:pt x="20767" y="4777"/>
                </a:cubicBezTo>
                <a:lnTo>
                  <a:pt x="20744" y="4800"/>
                </a:lnTo>
                <a:cubicBezTo>
                  <a:pt x="20739" y="4803"/>
                  <a:pt x="20734" y="4804"/>
                  <a:pt x="20728" y="4804"/>
                </a:cubicBezTo>
                <a:cubicBezTo>
                  <a:pt x="20699" y="4804"/>
                  <a:pt x="20662" y="4775"/>
                  <a:pt x="20653" y="4760"/>
                </a:cubicBezTo>
                <a:cubicBezTo>
                  <a:pt x="20650" y="4755"/>
                  <a:pt x="20645" y="4753"/>
                  <a:pt x="20639" y="4753"/>
                </a:cubicBezTo>
                <a:cubicBezTo>
                  <a:pt x="20626" y="4753"/>
                  <a:pt x="20610" y="4764"/>
                  <a:pt x="20602" y="4772"/>
                </a:cubicBezTo>
                <a:cubicBezTo>
                  <a:pt x="20596" y="4783"/>
                  <a:pt x="20562" y="4789"/>
                  <a:pt x="20523" y="4789"/>
                </a:cubicBezTo>
                <a:lnTo>
                  <a:pt x="20506" y="4834"/>
                </a:lnTo>
                <a:cubicBezTo>
                  <a:pt x="20500" y="4851"/>
                  <a:pt x="20460" y="4857"/>
                  <a:pt x="20489" y="4891"/>
                </a:cubicBezTo>
                <a:cubicBezTo>
                  <a:pt x="20504" y="4911"/>
                  <a:pt x="20496" y="4955"/>
                  <a:pt x="20528" y="4955"/>
                </a:cubicBezTo>
                <a:cubicBezTo>
                  <a:pt x="20531" y="4955"/>
                  <a:pt x="20535" y="4954"/>
                  <a:pt x="20540" y="4953"/>
                </a:cubicBezTo>
                <a:lnTo>
                  <a:pt x="20557" y="4948"/>
                </a:lnTo>
                <a:lnTo>
                  <a:pt x="20557" y="4948"/>
                </a:lnTo>
                <a:cubicBezTo>
                  <a:pt x="20591" y="4953"/>
                  <a:pt x="20545" y="4987"/>
                  <a:pt x="20528" y="4999"/>
                </a:cubicBezTo>
                <a:cubicBezTo>
                  <a:pt x="20521" y="5000"/>
                  <a:pt x="20511" y="5002"/>
                  <a:pt x="20500" y="5002"/>
                </a:cubicBezTo>
                <a:cubicBezTo>
                  <a:pt x="20475" y="5002"/>
                  <a:pt x="20447" y="4996"/>
                  <a:pt x="20443" y="4976"/>
                </a:cubicBezTo>
                <a:cubicBezTo>
                  <a:pt x="20437" y="4953"/>
                  <a:pt x="20426" y="4868"/>
                  <a:pt x="20409" y="4868"/>
                </a:cubicBezTo>
                <a:cubicBezTo>
                  <a:pt x="20406" y="4867"/>
                  <a:pt x="20401" y="4866"/>
                  <a:pt x="20397" y="4866"/>
                </a:cubicBezTo>
                <a:cubicBezTo>
                  <a:pt x="20385" y="4866"/>
                  <a:pt x="20370" y="4870"/>
                  <a:pt x="20358" y="4874"/>
                </a:cubicBezTo>
                <a:lnTo>
                  <a:pt x="20347" y="4840"/>
                </a:lnTo>
                <a:lnTo>
                  <a:pt x="20341" y="4823"/>
                </a:lnTo>
                <a:cubicBezTo>
                  <a:pt x="20307" y="4823"/>
                  <a:pt x="20279" y="4891"/>
                  <a:pt x="20279" y="4914"/>
                </a:cubicBezTo>
                <a:cubicBezTo>
                  <a:pt x="20277" y="4921"/>
                  <a:pt x="20273" y="4924"/>
                  <a:pt x="20267" y="4924"/>
                </a:cubicBezTo>
                <a:cubicBezTo>
                  <a:pt x="20253" y="4924"/>
                  <a:pt x="20230" y="4903"/>
                  <a:pt x="20222" y="4891"/>
                </a:cubicBezTo>
                <a:cubicBezTo>
                  <a:pt x="20214" y="4880"/>
                  <a:pt x="20185" y="4866"/>
                  <a:pt x="20159" y="4866"/>
                </a:cubicBezTo>
                <a:cubicBezTo>
                  <a:pt x="20146" y="4866"/>
                  <a:pt x="20133" y="4870"/>
                  <a:pt x="20125" y="4880"/>
                </a:cubicBezTo>
                <a:cubicBezTo>
                  <a:pt x="20117" y="4891"/>
                  <a:pt x="20106" y="4895"/>
                  <a:pt x="20096" y="4895"/>
                </a:cubicBezTo>
                <a:cubicBezTo>
                  <a:pt x="20086" y="4895"/>
                  <a:pt x="20077" y="4891"/>
                  <a:pt x="20074" y="4885"/>
                </a:cubicBezTo>
                <a:cubicBezTo>
                  <a:pt x="20073" y="4883"/>
                  <a:pt x="20072" y="4882"/>
                  <a:pt x="20071" y="4882"/>
                </a:cubicBezTo>
                <a:cubicBezTo>
                  <a:pt x="20066" y="4882"/>
                  <a:pt x="20062" y="4899"/>
                  <a:pt x="20057" y="4931"/>
                </a:cubicBezTo>
                <a:lnTo>
                  <a:pt x="20040" y="4953"/>
                </a:lnTo>
                <a:lnTo>
                  <a:pt x="20012" y="4999"/>
                </a:lnTo>
                <a:cubicBezTo>
                  <a:pt x="20020" y="5007"/>
                  <a:pt x="20033" y="5010"/>
                  <a:pt x="20045" y="5010"/>
                </a:cubicBezTo>
                <a:cubicBezTo>
                  <a:pt x="20057" y="5010"/>
                  <a:pt x="20069" y="5007"/>
                  <a:pt x="20074" y="5004"/>
                </a:cubicBezTo>
                <a:cubicBezTo>
                  <a:pt x="20077" y="4999"/>
                  <a:pt x="20090" y="4996"/>
                  <a:pt x="20107" y="4996"/>
                </a:cubicBezTo>
                <a:cubicBezTo>
                  <a:pt x="20124" y="4996"/>
                  <a:pt x="20145" y="4999"/>
                  <a:pt x="20165" y="5004"/>
                </a:cubicBezTo>
                <a:lnTo>
                  <a:pt x="20193" y="5050"/>
                </a:lnTo>
                <a:cubicBezTo>
                  <a:pt x="20205" y="5072"/>
                  <a:pt x="20210" y="5072"/>
                  <a:pt x="20165" y="5084"/>
                </a:cubicBezTo>
                <a:cubicBezTo>
                  <a:pt x="20142" y="5089"/>
                  <a:pt x="20120" y="5112"/>
                  <a:pt x="20103" y="5112"/>
                </a:cubicBezTo>
                <a:cubicBezTo>
                  <a:pt x="20080" y="5112"/>
                  <a:pt x="20057" y="5089"/>
                  <a:pt x="20035" y="5078"/>
                </a:cubicBezTo>
                <a:lnTo>
                  <a:pt x="20012" y="5067"/>
                </a:lnTo>
                <a:cubicBezTo>
                  <a:pt x="19984" y="5061"/>
                  <a:pt x="19915" y="5027"/>
                  <a:pt x="19932" y="5016"/>
                </a:cubicBezTo>
                <a:cubicBezTo>
                  <a:pt x="19944" y="5004"/>
                  <a:pt x="19904" y="4959"/>
                  <a:pt x="19881" y="4948"/>
                </a:cubicBezTo>
                <a:cubicBezTo>
                  <a:pt x="19878" y="4945"/>
                  <a:pt x="19874" y="4945"/>
                  <a:pt x="19868" y="4945"/>
                </a:cubicBezTo>
                <a:cubicBezTo>
                  <a:pt x="19846" y="4945"/>
                  <a:pt x="19811" y="4961"/>
                  <a:pt x="19802" y="4970"/>
                </a:cubicBezTo>
                <a:cubicBezTo>
                  <a:pt x="19800" y="4972"/>
                  <a:pt x="19798" y="4973"/>
                  <a:pt x="19794" y="4973"/>
                </a:cubicBezTo>
                <a:cubicBezTo>
                  <a:pt x="19779" y="4973"/>
                  <a:pt x="19749" y="4951"/>
                  <a:pt x="19740" y="4942"/>
                </a:cubicBezTo>
                <a:cubicBezTo>
                  <a:pt x="19739" y="4941"/>
                  <a:pt x="19738" y="4940"/>
                  <a:pt x="19736" y="4940"/>
                </a:cubicBezTo>
                <a:cubicBezTo>
                  <a:pt x="19720" y="4940"/>
                  <a:pt x="19657" y="4983"/>
                  <a:pt x="19632" y="4993"/>
                </a:cubicBezTo>
                <a:cubicBezTo>
                  <a:pt x="19603" y="5004"/>
                  <a:pt x="19575" y="5021"/>
                  <a:pt x="19575" y="5021"/>
                </a:cubicBezTo>
                <a:lnTo>
                  <a:pt x="19569" y="5021"/>
                </a:lnTo>
                <a:lnTo>
                  <a:pt x="19569" y="5033"/>
                </a:lnTo>
                <a:cubicBezTo>
                  <a:pt x="19564" y="5044"/>
                  <a:pt x="19547" y="5067"/>
                  <a:pt x="19541" y="5072"/>
                </a:cubicBezTo>
                <a:cubicBezTo>
                  <a:pt x="19540" y="5073"/>
                  <a:pt x="19539" y="5074"/>
                  <a:pt x="19538" y="5074"/>
                </a:cubicBezTo>
                <a:cubicBezTo>
                  <a:pt x="19532" y="5074"/>
                  <a:pt x="19523" y="5063"/>
                  <a:pt x="19518" y="5044"/>
                </a:cubicBezTo>
                <a:lnTo>
                  <a:pt x="19518" y="5027"/>
                </a:lnTo>
                <a:lnTo>
                  <a:pt x="19518" y="5016"/>
                </a:lnTo>
                <a:cubicBezTo>
                  <a:pt x="19523" y="5003"/>
                  <a:pt x="19517" y="4997"/>
                  <a:pt x="19510" y="4997"/>
                </a:cubicBezTo>
                <a:cubicBezTo>
                  <a:pt x="19507" y="4997"/>
                  <a:pt x="19504" y="4997"/>
                  <a:pt x="19501" y="4999"/>
                </a:cubicBezTo>
                <a:lnTo>
                  <a:pt x="19490" y="5010"/>
                </a:lnTo>
                <a:lnTo>
                  <a:pt x="19479" y="5021"/>
                </a:lnTo>
                <a:cubicBezTo>
                  <a:pt x="19467" y="5038"/>
                  <a:pt x="19376" y="5078"/>
                  <a:pt x="19342" y="5089"/>
                </a:cubicBezTo>
                <a:cubicBezTo>
                  <a:pt x="19338" y="5090"/>
                  <a:pt x="19333" y="5091"/>
                  <a:pt x="19327" y="5091"/>
                </a:cubicBezTo>
                <a:cubicBezTo>
                  <a:pt x="19294" y="5091"/>
                  <a:pt x="19250" y="5077"/>
                  <a:pt x="19240" y="5067"/>
                </a:cubicBezTo>
                <a:cubicBezTo>
                  <a:pt x="19238" y="5065"/>
                  <a:pt x="19236" y="5064"/>
                  <a:pt x="19233" y="5064"/>
                </a:cubicBezTo>
                <a:cubicBezTo>
                  <a:pt x="19223" y="5064"/>
                  <a:pt x="19211" y="5080"/>
                  <a:pt x="19206" y="5089"/>
                </a:cubicBezTo>
                <a:cubicBezTo>
                  <a:pt x="19206" y="5096"/>
                  <a:pt x="19193" y="5101"/>
                  <a:pt x="19175" y="5101"/>
                </a:cubicBezTo>
                <a:cubicBezTo>
                  <a:pt x="19164" y="5101"/>
                  <a:pt x="19151" y="5099"/>
                  <a:pt x="19138" y="5095"/>
                </a:cubicBezTo>
                <a:lnTo>
                  <a:pt x="19138" y="5095"/>
                </a:lnTo>
                <a:lnTo>
                  <a:pt x="19144" y="5163"/>
                </a:lnTo>
                <a:cubicBezTo>
                  <a:pt x="19141" y="5164"/>
                  <a:pt x="19139" y="5164"/>
                  <a:pt x="19136" y="5164"/>
                </a:cubicBezTo>
                <a:cubicBezTo>
                  <a:pt x="19108" y="5164"/>
                  <a:pt x="19070" y="5139"/>
                  <a:pt x="19070" y="5124"/>
                </a:cubicBezTo>
                <a:cubicBezTo>
                  <a:pt x="19068" y="5114"/>
                  <a:pt x="19064" y="5109"/>
                  <a:pt x="19059" y="5109"/>
                </a:cubicBezTo>
                <a:cubicBezTo>
                  <a:pt x="19053" y="5109"/>
                  <a:pt x="19046" y="5116"/>
                  <a:pt x="19036" y="5129"/>
                </a:cubicBezTo>
                <a:lnTo>
                  <a:pt x="19019" y="5135"/>
                </a:lnTo>
                <a:cubicBezTo>
                  <a:pt x="18996" y="5141"/>
                  <a:pt x="18974" y="5141"/>
                  <a:pt x="18945" y="5146"/>
                </a:cubicBezTo>
                <a:cubicBezTo>
                  <a:pt x="18940" y="5146"/>
                  <a:pt x="18928" y="5158"/>
                  <a:pt x="18917" y="5169"/>
                </a:cubicBezTo>
                <a:cubicBezTo>
                  <a:pt x="18897" y="5198"/>
                  <a:pt x="18876" y="5211"/>
                  <a:pt x="18854" y="5211"/>
                </a:cubicBezTo>
                <a:cubicBezTo>
                  <a:pt x="18837" y="5211"/>
                  <a:pt x="18820" y="5204"/>
                  <a:pt x="18803" y="5192"/>
                </a:cubicBezTo>
                <a:lnTo>
                  <a:pt x="18730" y="5146"/>
                </a:lnTo>
                <a:cubicBezTo>
                  <a:pt x="18662" y="5203"/>
                  <a:pt x="18571" y="5277"/>
                  <a:pt x="18559" y="5288"/>
                </a:cubicBezTo>
                <a:cubicBezTo>
                  <a:pt x="18542" y="5299"/>
                  <a:pt x="18520" y="5316"/>
                  <a:pt x="18508" y="5333"/>
                </a:cubicBezTo>
                <a:lnTo>
                  <a:pt x="18508" y="5345"/>
                </a:lnTo>
                <a:cubicBezTo>
                  <a:pt x="18508" y="5402"/>
                  <a:pt x="18469" y="5424"/>
                  <a:pt x="18446" y="5458"/>
                </a:cubicBezTo>
                <a:cubicBezTo>
                  <a:pt x="18443" y="5461"/>
                  <a:pt x="18437" y="5463"/>
                  <a:pt x="18432" y="5463"/>
                </a:cubicBezTo>
                <a:cubicBezTo>
                  <a:pt x="18426" y="5463"/>
                  <a:pt x="18420" y="5461"/>
                  <a:pt x="18418" y="5458"/>
                </a:cubicBezTo>
                <a:cubicBezTo>
                  <a:pt x="18412" y="5447"/>
                  <a:pt x="18406" y="5419"/>
                  <a:pt x="18406" y="5419"/>
                </a:cubicBezTo>
                <a:cubicBezTo>
                  <a:pt x="18446" y="5367"/>
                  <a:pt x="18440" y="5345"/>
                  <a:pt x="18389" y="5328"/>
                </a:cubicBezTo>
                <a:lnTo>
                  <a:pt x="18367" y="5316"/>
                </a:lnTo>
                <a:cubicBezTo>
                  <a:pt x="18353" y="5299"/>
                  <a:pt x="18331" y="5292"/>
                  <a:pt x="18318" y="5292"/>
                </a:cubicBezTo>
                <a:cubicBezTo>
                  <a:pt x="18314" y="5292"/>
                  <a:pt x="18311" y="5292"/>
                  <a:pt x="18310" y="5294"/>
                </a:cubicBezTo>
                <a:cubicBezTo>
                  <a:pt x="18304" y="5294"/>
                  <a:pt x="18276" y="5288"/>
                  <a:pt x="18270" y="5277"/>
                </a:cubicBezTo>
                <a:cubicBezTo>
                  <a:pt x="18270" y="5276"/>
                  <a:pt x="18269" y="5276"/>
                  <a:pt x="18268" y="5276"/>
                </a:cubicBezTo>
                <a:cubicBezTo>
                  <a:pt x="18254" y="5276"/>
                  <a:pt x="18207" y="5334"/>
                  <a:pt x="18196" y="5356"/>
                </a:cubicBezTo>
                <a:cubicBezTo>
                  <a:pt x="18185" y="5384"/>
                  <a:pt x="18168" y="5424"/>
                  <a:pt x="18162" y="5453"/>
                </a:cubicBezTo>
                <a:cubicBezTo>
                  <a:pt x="18160" y="5463"/>
                  <a:pt x="18164" y="5469"/>
                  <a:pt x="18173" y="5469"/>
                </a:cubicBezTo>
                <a:cubicBezTo>
                  <a:pt x="18183" y="5469"/>
                  <a:pt x="18198" y="5462"/>
                  <a:pt x="18213" y="5447"/>
                </a:cubicBezTo>
                <a:lnTo>
                  <a:pt x="18242" y="5436"/>
                </a:lnTo>
                <a:lnTo>
                  <a:pt x="18264" y="5419"/>
                </a:lnTo>
                <a:cubicBezTo>
                  <a:pt x="18298" y="5419"/>
                  <a:pt x="18349" y="5475"/>
                  <a:pt x="18361" y="5504"/>
                </a:cubicBezTo>
                <a:cubicBezTo>
                  <a:pt x="18372" y="5526"/>
                  <a:pt x="18349" y="5566"/>
                  <a:pt x="18315" y="5583"/>
                </a:cubicBezTo>
                <a:lnTo>
                  <a:pt x="18287" y="5577"/>
                </a:lnTo>
                <a:lnTo>
                  <a:pt x="18242" y="5566"/>
                </a:lnTo>
                <a:cubicBezTo>
                  <a:pt x="18246" y="5525"/>
                  <a:pt x="18236" y="5499"/>
                  <a:pt x="18217" y="5499"/>
                </a:cubicBezTo>
                <a:cubicBezTo>
                  <a:pt x="18213" y="5499"/>
                  <a:pt x="18208" y="5500"/>
                  <a:pt x="18202" y="5504"/>
                </a:cubicBezTo>
                <a:lnTo>
                  <a:pt x="18179" y="5532"/>
                </a:lnTo>
                <a:cubicBezTo>
                  <a:pt x="18168" y="5538"/>
                  <a:pt x="18179" y="5583"/>
                  <a:pt x="18174" y="5589"/>
                </a:cubicBezTo>
                <a:cubicBezTo>
                  <a:pt x="18157" y="5606"/>
                  <a:pt x="18128" y="5611"/>
                  <a:pt x="18106" y="5617"/>
                </a:cubicBezTo>
                <a:lnTo>
                  <a:pt x="18094" y="5617"/>
                </a:lnTo>
                <a:cubicBezTo>
                  <a:pt x="18077" y="5611"/>
                  <a:pt x="18071" y="5594"/>
                  <a:pt x="18077" y="5577"/>
                </a:cubicBezTo>
                <a:lnTo>
                  <a:pt x="18083" y="5560"/>
                </a:lnTo>
                <a:lnTo>
                  <a:pt x="18094" y="5560"/>
                </a:lnTo>
                <a:lnTo>
                  <a:pt x="18100" y="5543"/>
                </a:lnTo>
                <a:cubicBezTo>
                  <a:pt x="18106" y="5526"/>
                  <a:pt x="18100" y="5509"/>
                  <a:pt x="18083" y="5498"/>
                </a:cubicBezTo>
                <a:lnTo>
                  <a:pt x="18071" y="5504"/>
                </a:lnTo>
                <a:lnTo>
                  <a:pt x="18060" y="5509"/>
                </a:lnTo>
                <a:cubicBezTo>
                  <a:pt x="18058" y="5512"/>
                  <a:pt x="18055" y="5513"/>
                  <a:pt x="18052" y="5513"/>
                </a:cubicBezTo>
                <a:cubicBezTo>
                  <a:pt x="18036" y="5513"/>
                  <a:pt x="18016" y="5473"/>
                  <a:pt x="18020" y="5458"/>
                </a:cubicBezTo>
                <a:cubicBezTo>
                  <a:pt x="18032" y="5441"/>
                  <a:pt x="18077" y="5350"/>
                  <a:pt x="18083" y="5316"/>
                </a:cubicBezTo>
                <a:cubicBezTo>
                  <a:pt x="18083" y="5282"/>
                  <a:pt x="18134" y="5214"/>
                  <a:pt x="18151" y="5197"/>
                </a:cubicBezTo>
                <a:cubicBezTo>
                  <a:pt x="18154" y="5195"/>
                  <a:pt x="18157" y="5195"/>
                  <a:pt x="18160" y="5195"/>
                </a:cubicBezTo>
                <a:cubicBezTo>
                  <a:pt x="18176" y="5195"/>
                  <a:pt x="18197" y="5217"/>
                  <a:pt x="18202" y="5231"/>
                </a:cubicBezTo>
                <a:cubicBezTo>
                  <a:pt x="18206" y="5240"/>
                  <a:pt x="18210" y="5243"/>
                  <a:pt x="18214" y="5243"/>
                </a:cubicBezTo>
                <a:cubicBezTo>
                  <a:pt x="18221" y="5243"/>
                  <a:pt x="18227" y="5232"/>
                  <a:pt x="18230" y="5214"/>
                </a:cubicBezTo>
                <a:lnTo>
                  <a:pt x="18236" y="5203"/>
                </a:lnTo>
                <a:cubicBezTo>
                  <a:pt x="18242" y="5197"/>
                  <a:pt x="18253" y="5186"/>
                  <a:pt x="18259" y="5186"/>
                </a:cubicBezTo>
                <a:lnTo>
                  <a:pt x="18276" y="5192"/>
                </a:lnTo>
                <a:cubicBezTo>
                  <a:pt x="18279" y="5194"/>
                  <a:pt x="18282" y="5195"/>
                  <a:pt x="18284" y="5195"/>
                </a:cubicBezTo>
                <a:cubicBezTo>
                  <a:pt x="18294" y="5195"/>
                  <a:pt x="18297" y="5177"/>
                  <a:pt x="18293" y="5163"/>
                </a:cubicBezTo>
                <a:cubicBezTo>
                  <a:pt x="18291" y="5159"/>
                  <a:pt x="18292" y="5158"/>
                  <a:pt x="18296" y="5158"/>
                </a:cubicBezTo>
                <a:cubicBezTo>
                  <a:pt x="18304" y="5158"/>
                  <a:pt x="18323" y="5165"/>
                  <a:pt x="18349" y="5180"/>
                </a:cubicBezTo>
                <a:lnTo>
                  <a:pt x="18372" y="5175"/>
                </a:lnTo>
                <a:lnTo>
                  <a:pt x="18395" y="5169"/>
                </a:lnTo>
                <a:cubicBezTo>
                  <a:pt x="18410" y="5148"/>
                  <a:pt x="18426" y="5141"/>
                  <a:pt x="18439" y="5141"/>
                </a:cubicBezTo>
                <a:cubicBezTo>
                  <a:pt x="18450" y="5141"/>
                  <a:pt x="18457" y="5147"/>
                  <a:pt x="18457" y="5152"/>
                </a:cubicBezTo>
                <a:cubicBezTo>
                  <a:pt x="18459" y="5156"/>
                  <a:pt x="18461" y="5158"/>
                  <a:pt x="18466" y="5158"/>
                </a:cubicBezTo>
                <a:cubicBezTo>
                  <a:pt x="18479" y="5158"/>
                  <a:pt x="18508" y="5138"/>
                  <a:pt x="18542" y="5112"/>
                </a:cubicBezTo>
                <a:lnTo>
                  <a:pt x="18588" y="5129"/>
                </a:lnTo>
                <a:cubicBezTo>
                  <a:pt x="18589" y="5129"/>
                  <a:pt x="18590" y="5130"/>
                  <a:pt x="18591" y="5130"/>
                </a:cubicBezTo>
                <a:cubicBezTo>
                  <a:pt x="18614" y="5130"/>
                  <a:pt x="18646" y="5084"/>
                  <a:pt x="18673" y="5084"/>
                </a:cubicBezTo>
                <a:cubicBezTo>
                  <a:pt x="18713" y="5084"/>
                  <a:pt x="18730" y="5061"/>
                  <a:pt x="18758" y="5033"/>
                </a:cubicBezTo>
                <a:lnTo>
                  <a:pt x="18764" y="5021"/>
                </a:lnTo>
                <a:cubicBezTo>
                  <a:pt x="18777" y="5021"/>
                  <a:pt x="18834" y="5050"/>
                  <a:pt x="18866" y="5050"/>
                </a:cubicBezTo>
                <a:cubicBezTo>
                  <a:pt x="18873" y="5050"/>
                  <a:pt x="18879" y="5049"/>
                  <a:pt x="18883" y="5044"/>
                </a:cubicBezTo>
                <a:cubicBezTo>
                  <a:pt x="18906" y="5021"/>
                  <a:pt x="18928" y="4982"/>
                  <a:pt x="18934" y="4965"/>
                </a:cubicBezTo>
                <a:cubicBezTo>
                  <a:pt x="18934" y="4963"/>
                  <a:pt x="18934" y="4963"/>
                  <a:pt x="18935" y="4963"/>
                </a:cubicBezTo>
                <a:cubicBezTo>
                  <a:pt x="18941" y="4963"/>
                  <a:pt x="18969" y="5001"/>
                  <a:pt x="18979" y="5016"/>
                </a:cubicBezTo>
                <a:cubicBezTo>
                  <a:pt x="18980" y="5019"/>
                  <a:pt x="18985" y="5021"/>
                  <a:pt x="18991" y="5021"/>
                </a:cubicBezTo>
                <a:cubicBezTo>
                  <a:pt x="19014" y="5021"/>
                  <a:pt x="19064" y="5000"/>
                  <a:pt x="19081" y="4982"/>
                </a:cubicBezTo>
                <a:cubicBezTo>
                  <a:pt x="19103" y="4965"/>
                  <a:pt x="19152" y="4885"/>
                  <a:pt x="19181" y="4885"/>
                </a:cubicBezTo>
                <a:cubicBezTo>
                  <a:pt x="19182" y="4885"/>
                  <a:pt x="19183" y="4885"/>
                  <a:pt x="19184" y="4885"/>
                </a:cubicBezTo>
                <a:cubicBezTo>
                  <a:pt x="19206" y="4885"/>
                  <a:pt x="19178" y="4828"/>
                  <a:pt x="19149" y="4823"/>
                </a:cubicBezTo>
                <a:cubicBezTo>
                  <a:pt x="19127" y="4823"/>
                  <a:pt x="19059" y="4811"/>
                  <a:pt x="19047" y="4800"/>
                </a:cubicBezTo>
                <a:cubicBezTo>
                  <a:pt x="19042" y="4783"/>
                  <a:pt x="19070" y="4755"/>
                  <a:pt x="19121" y="4738"/>
                </a:cubicBezTo>
                <a:lnTo>
                  <a:pt x="19167" y="4726"/>
                </a:lnTo>
                <a:lnTo>
                  <a:pt x="19206" y="4721"/>
                </a:lnTo>
                <a:cubicBezTo>
                  <a:pt x="19257" y="4738"/>
                  <a:pt x="19263" y="4760"/>
                  <a:pt x="19246" y="4760"/>
                </a:cubicBezTo>
                <a:cubicBezTo>
                  <a:pt x="19235" y="4766"/>
                  <a:pt x="19235" y="4828"/>
                  <a:pt x="19240" y="4851"/>
                </a:cubicBezTo>
                <a:cubicBezTo>
                  <a:pt x="19242" y="4857"/>
                  <a:pt x="19246" y="4860"/>
                  <a:pt x="19250" y="4860"/>
                </a:cubicBezTo>
                <a:cubicBezTo>
                  <a:pt x="19258" y="4860"/>
                  <a:pt x="19269" y="4850"/>
                  <a:pt x="19280" y="4828"/>
                </a:cubicBezTo>
                <a:lnTo>
                  <a:pt x="19303" y="4880"/>
                </a:lnTo>
                <a:lnTo>
                  <a:pt x="19308" y="4885"/>
                </a:lnTo>
                <a:cubicBezTo>
                  <a:pt x="19320" y="4885"/>
                  <a:pt x="19371" y="4840"/>
                  <a:pt x="19428" y="4783"/>
                </a:cubicBezTo>
                <a:lnTo>
                  <a:pt x="19496" y="4772"/>
                </a:lnTo>
                <a:cubicBezTo>
                  <a:pt x="19496" y="4772"/>
                  <a:pt x="19496" y="4749"/>
                  <a:pt x="19496" y="4743"/>
                </a:cubicBezTo>
                <a:lnTo>
                  <a:pt x="19507" y="4704"/>
                </a:lnTo>
                <a:cubicBezTo>
                  <a:pt x="19514" y="4688"/>
                  <a:pt x="19524" y="4682"/>
                  <a:pt x="19535" y="4682"/>
                </a:cubicBezTo>
                <a:cubicBezTo>
                  <a:pt x="19551" y="4682"/>
                  <a:pt x="19568" y="4696"/>
                  <a:pt x="19575" y="4709"/>
                </a:cubicBezTo>
                <a:cubicBezTo>
                  <a:pt x="19586" y="4732"/>
                  <a:pt x="19569" y="4760"/>
                  <a:pt x="19564" y="4766"/>
                </a:cubicBezTo>
                <a:cubicBezTo>
                  <a:pt x="19558" y="4766"/>
                  <a:pt x="19535" y="4840"/>
                  <a:pt x="19558" y="4863"/>
                </a:cubicBezTo>
                <a:cubicBezTo>
                  <a:pt x="19562" y="4866"/>
                  <a:pt x="19567" y="4868"/>
                  <a:pt x="19572" y="4868"/>
                </a:cubicBezTo>
                <a:cubicBezTo>
                  <a:pt x="19593" y="4868"/>
                  <a:pt x="19622" y="4847"/>
                  <a:pt x="19626" y="4834"/>
                </a:cubicBezTo>
                <a:cubicBezTo>
                  <a:pt x="19633" y="4823"/>
                  <a:pt x="19659" y="4819"/>
                  <a:pt x="19681" y="4819"/>
                </a:cubicBezTo>
                <a:cubicBezTo>
                  <a:pt x="19693" y="4819"/>
                  <a:pt x="19705" y="4821"/>
                  <a:pt x="19711" y="4823"/>
                </a:cubicBezTo>
                <a:cubicBezTo>
                  <a:pt x="19712" y="4823"/>
                  <a:pt x="19712" y="4823"/>
                  <a:pt x="19713" y="4823"/>
                </a:cubicBezTo>
                <a:cubicBezTo>
                  <a:pt x="19724" y="4823"/>
                  <a:pt x="19740" y="4777"/>
                  <a:pt x="19745" y="4760"/>
                </a:cubicBezTo>
                <a:cubicBezTo>
                  <a:pt x="19745" y="4755"/>
                  <a:pt x="19748" y="4752"/>
                  <a:pt x="19752" y="4752"/>
                </a:cubicBezTo>
                <a:cubicBezTo>
                  <a:pt x="19760" y="4752"/>
                  <a:pt x="19775" y="4762"/>
                  <a:pt x="19791" y="4777"/>
                </a:cubicBezTo>
                <a:lnTo>
                  <a:pt x="19847" y="4777"/>
                </a:lnTo>
                <a:cubicBezTo>
                  <a:pt x="19881" y="4760"/>
                  <a:pt x="19932" y="4732"/>
                  <a:pt x="19967" y="4715"/>
                </a:cubicBezTo>
                <a:lnTo>
                  <a:pt x="19995" y="4732"/>
                </a:lnTo>
                <a:cubicBezTo>
                  <a:pt x="19995" y="4732"/>
                  <a:pt x="20012" y="4715"/>
                  <a:pt x="20012" y="4709"/>
                </a:cubicBezTo>
                <a:lnTo>
                  <a:pt x="20006" y="4630"/>
                </a:lnTo>
                <a:lnTo>
                  <a:pt x="20006" y="4630"/>
                </a:lnTo>
                <a:cubicBezTo>
                  <a:pt x="20052" y="4647"/>
                  <a:pt x="20131" y="4630"/>
                  <a:pt x="20142" y="4653"/>
                </a:cubicBezTo>
                <a:cubicBezTo>
                  <a:pt x="20145" y="4658"/>
                  <a:pt x="20148" y="4661"/>
                  <a:pt x="20149" y="4661"/>
                </a:cubicBezTo>
                <a:cubicBezTo>
                  <a:pt x="20153" y="4661"/>
                  <a:pt x="20152" y="4641"/>
                  <a:pt x="20148" y="4624"/>
                </a:cubicBezTo>
                <a:cubicBezTo>
                  <a:pt x="20147" y="4620"/>
                  <a:pt x="20149" y="4618"/>
                  <a:pt x="20152" y="4618"/>
                </a:cubicBezTo>
                <a:cubicBezTo>
                  <a:pt x="20164" y="4618"/>
                  <a:pt x="20192" y="4633"/>
                  <a:pt x="20205" y="4641"/>
                </a:cubicBezTo>
                <a:cubicBezTo>
                  <a:pt x="20206" y="4643"/>
                  <a:pt x="20208" y="4643"/>
                  <a:pt x="20210" y="4643"/>
                </a:cubicBezTo>
                <a:cubicBezTo>
                  <a:pt x="20224" y="4643"/>
                  <a:pt x="20251" y="4611"/>
                  <a:pt x="20256" y="4596"/>
                </a:cubicBezTo>
                <a:cubicBezTo>
                  <a:pt x="20267" y="4579"/>
                  <a:pt x="20313" y="4556"/>
                  <a:pt x="20358" y="4539"/>
                </a:cubicBezTo>
                <a:lnTo>
                  <a:pt x="20318" y="4465"/>
                </a:lnTo>
                <a:cubicBezTo>
                  <a:pt x="20313" y="4460"/>
                  <a:pt x="20335" y="4431"/>
                  <a:pt x="20347" y="4414"/>
                </a:cubicBezTo>
                <a:cubicBezTo>
                  <a:pt x="20347" y="4409"/>
                  <a:pt x="20369" y="4409"/>
                  <a:pt x="20369" y="4409"/>
                </a:cubicBezTo>
                <a:cubicBezTo>
                  <a:pt x="20375" y="4426"/>
                  <a:pt x="20381" y="4448"/>
                  <a:pt x="20375" y="4465"/>
                </a:cubicBezTo>
                <a:lnTo>
                  <a:pt x="20375" y="4477"/>
                </a:lnTo>
                <a:cubicBezTo>
                  <a:pt x="20375" y="4494"/>
                  <a:pt x="20392" y="4516"/>
                  <a:pt x="20420" y="4533"/>
                </a:cubicBezTo>
                <a:lnTo>
                  <a:pt x="20432" y="4567"/>
                </a:lnTo>
                <a:cubicBezTo>
                  <a:pt x="20443" y="4596"/>
                  <a:pt x="20471" y="4613"/>
                  <a:pt x="20483" y="4636"/>
                </a:cubicBezTo>
                <a:lnTo>
                  <a:pt x="20489" y="4670"/>
                </a:lnTo>
                <a:cubicBezTo>
                  <a:pt x="20500" y="4658"/>
                  <a:pt x="20534" y="4630"/>
                  <a:pt x="20545" y="4624"/>
                </a:cubicBezTo>
                <a:cubicBezTo>
                  <a:pt x="20557" y="4619"/>
                  <a:pt x="20523" y="4584"/>
                  <a:pt x="20511" y="4579"/>
                </a:cubicBezTo>
                <a:cubicBezTo>
                  <a:pt x="20500" y="4573"/>
                  <a:pt x="20489" y="4550"/>
                  <a:pt x="20483" y="4539"/>
                </a:cubicBezTo>
                <a:lnTo>
                  <a:pt x="20483" y="4528"/>
                </a:lnTo>
                <a:lnTo>
                  <a:pt x="20489" y="4516"/>
                </a:lnTo>
                <a:cubicBezTo>
                  <a:pt x="20489" y="4516"/>
                  <a:pt x="20490" y="4516"/>
                  <a:pt x="20491" y="4516"/>
                </a:cubicBezTo>
                <a:cubicBezTo>
                  <a:pt x="20504" y="4516"/>
                  <a:pt x="20544" y="4537"/>
                  <a:pt x="20572" y="4537"/>
                </a:cubicBezTo>
                <a:cubicBezTo>
                  <a:pt x="20582" y="4537"/>
                  <a:pt x="20591" y="4535"/>
                  <a:pt x="20596" y="4528"/>
                </a:cubicBezTo>
                <a:cubicBezTo>
                  <a:pt x="20613" y="4505"/>
                  <a:pt x="20653" y="4471"/>
                  <a:pt x="20681" y="4460"/>
                </a:cubicBezTo>
                <a:lnTo>
                  <a:pt x="20698" y="4431"/>
                </a:lnTo>
                <a:lnTo>
                  <a:pt x="20738" y="4386"/>
                </a:lnTo>
                <a:cubicBezTo>
                  <a:pt x="20746" y="4406"/>
                  <a:pt x="20757" y="4413"/>
                  <a:pt x="20769" y="4413"/>
                </a:cubicBezTo>
                <a:cubicBezTo>
                  <a:pt x="20783" y="4413"/>
                  <a:pt x="20797" y="4403"/>
                  <a:pt x="20806" y="4397"/>
                </a:cubicBezTo>
                <a:cubicBezTo>
                  <a:pt x="20812" y="4394"/>
                  <a:pt x="20823" y="4392"/>
                  <a:pt x="20836" y="4392"/>
                </a:cubicBezTo>
                <a:cubicBezTo>
                  <a:pt x="20863" y="4392"/>
                  <a:pt x="20899" y="4401"/>
                  <a:pt x="20903" y="4420"/>
                </a:cubicBezTo>
                <a:cubicBezTo>
                  <a:pt x="20903" y="4426"/>
                  <a:pt x="20906" y="4428"/>
                  <a:pt x="20911" y="4428"/>
                </a:cubicBezTo>
                <a:cubicBezTo>
                  <a:pt x="20931" y="4428"/>
                  <a:pt x="20982" y="4391"/>
                  <a:pt x="21005" y="4369"/>
                </a:cubicBezTo>
                <a:cubicBezTo>
                  <a:pt x="21028" y="4346"/>
                  <a:pt x="21079" y="4272"/>
                  <a:pt x="21096" y="4261"/>
                </a:cubicBezTo>
                <a:cubicBezTo>
                  <a:pt x="21103" y="4253"/>
                  <a:pt x="21138" y="4240"/>
                  <a:pt x="21165" y="4240"/>
                </a:cubicBezTo>
                <a:cubicBezTo>
                  <a:pt x="21177" y="4240"/>
                  <a:pt x="21187" y="4243"/>
                  <a:pt x="21192" y="4250"/>
                </a:cubicBezTo>
                <a:cubicBezTo>
                  <a:pt x="21203" y="4272"/>
                  <a:pt x="21220" y="4295"/>
                  <a:pt x="21226" y="4301"/>
                </a:cubicBezTo>
                <a:cubicBezTo>
                  <a:pt x="21226" y="4301"/>
                  <a:pt x="21226" y="4302"/>
                  <a:pt x="21227" y="4302"/>
                </a:cubicBezTo>
                <a:cubicBezTo>
                  <a:pt x="21230" y="4302"/>
                  <a:pt x="21244" y="4281"/>
                  <a:pt x="21254" y="4255"/>
                </a:cubicBezTo>
                <a:lnTo>
                  <a:pt x="21271" y="4255"/>
                </a:lnTo>
                <a:lnTo>
                  <a:pt x="21283" y="4250"/>
                </a:lnTo>
                <a:cubicBezTo>
                  <a:pt x="21285" y="4251"/>
                  <a:pt x="21286" y="4251"/>
                  <a:pt x="21288" y="4251"/>
                </a:cubicBezTo>
                <a:cubicBezTo>
                  <a:pt x="21304" y="4251"/>
                  <a:pt x="21323" y="4208"/>
                  <a:pt x="21323" y="4187"/>
                </a:cubicBezTo>
                <a:cubicBezTo>
                  <a:pt x="21323" y="4180"/>
                  <a:pt x="21326" y="4177"/>
                  <a:pt x="21331" y="4177"/>
                </a:cubicBezTo>
                <a:cubicBezTo>
                  <a:pt x="21344" y="4177"/>
                  <a:pt x="21369" y="4194"/>
                  <a:pt x="21396" y="4221"/>
                </a:cubicBezTo>
                <a:lnTo>
                  <a:pt x="21425" y="4244"/>
                </a:lnTo>
                <a:cubicBezTo>
                  <a:pt x="21428" y="4246"/>
                  <a:pt x="21431" y="4246"/>
                  <a:pt x="21435" y="4246"/>
                </a:cubicBezTo>
                <a:cubicBezTo>
                  <a:pt x="21443" y="4246"/>
                  <a:pt x="21451" y="4242"/>
                  <a:pt x="21459" y="4238"/>
                </a:cubicBezTo>
                <a:cubicBezTo>
                  <a:pt x="21464" y="4238"/>
                  <a:pt x="21470" y="4221"/>
                  <a:pt x="21464" y="4210"/>
                </a:cubicBezTo>
                <a:lnTo>
                  <a:pt x="21442" y="4142"/>
                </a:lnTo>
                <a:cubicBezTo>
                  <a:pt x="21368" y="4131"/>
                  <a:pt x="21277" y="4119"/>
                  <a:pt x="21260" y="4119"/>
                </a:cubicBezTo>
                <a:cubicBezTo>
                  <a:pt x="21249" y="4114"/>
                  <a:pt x="21311" y="4045"/>
                  <a:pt x="21345" y="4040"/>
                </a:cubicBezTo>
                <a:cubicBezTo>
                  <a:pt x="21374" y="4028"/>
                  <a:pt x="21419" y="4023"/>
                  <a:pt x="21430" y="4017"/>
                </a:cubicBezTo>
                <a:cubicBezTo>
                  <a:pt x="21442" y="4006"/>
                  <a:pt x="21493" y="3955"/>
                  <a:pt x="21487" y="3938"/>
                </a:cubicBezTo>
                <a:cubicBezTo>
                  <a:pt x="21481" y="3915"/>
                  <a:pt x="21464" y="3881"/>
                  <a:pt x="21459" y="3875"/>
                </a:cubicBezTo>
                <a:cubicBezTo>
                  <a:pt x="21458" y="3875"/>
                  <a:pt x="21458" y="3875"/>
                  <a:pt x="21458" y="3875"/>
                </a:cubicBezTo>
                <a:cubicBezTo>
                  <a:pt x="21446" y="3875"/>
                  <a:pt x="21424" y="3955"/>
                  <a:pt x="21413" y="3955"/>
                </a:cubicBezTo>
                <a:cubicBezTo>
                  <a:pt x="21412" y="3955"/>
                  <a:pt x="21410" y="3955"/>
                  <a:pt x="21408" y="3955"/>
                </a:cubicBezTo>
                <a:cubicBezTo>
                  <a:pt x="21391" y="3955"/>
                  <a:pt x="21350" y="3941"/>
                  <a:pt x="21323" y="3941"/>
                </a:cubicBezTo>
                <a:cubicBezTo>
                  <a:pt x="21313" y="3941"/>
                  <a:pt x="21304" y="3943"/>
                  <a:pt x="21300" y="3949"/>
                </a:cubicBezTo>
                <a:cubicBezTo>
                  <a:pt x="21284" y="3965"/>
                  <a:pt x="21244" y="3995"/>
                  <a:pt x="21234" y="3995"/>
                </a:cubicBezTo>
                <a:cubicBezTo>
                  <a:pt x="21233" y="3995"/>
                  <a:pt x="21232" y="3995"/>
                  <a:pt x="21232" y="3994"/>
                </a:cubicBezTo>
                <a:cubicBezTo>
                  <a:pt x="21223" y="3986"/>
                  <a:pt x="21200" y="3981"/>
                  <a:pt x="21184" y="3981"/>
                </a:cubicBezTo>
                <a:cubicBezTo>
                  <a:pt x="21177" y="3981"/>
                  <a:pt x="21172" y="3982"/>
                  <a:pt x="21169" y="3983"/>
                </a:cubicBezTo>
                <a:cubicBezTo>
                  <a:pt x="21169" y="3983"/>
                  <a:pt x="21169" y="3983"/>
                  <a:pt x="21169" y="3983"/>
                </a:cubicBezTo>
                <a:cubicBezTo>
                  <a:pt x="21157" y="3983"/>
                  <a:pt x="21270" y="3846"/>
                  <a:pt x="21333" y="3846"/>
                </a:cubicBezTo>
                <a:cubicBezTo>
                  <a:pt x="21335" y="3846"/>
                  <a:pt x="21337" y="3846"/>
                  <a:pt x="21340" y="3847"/>
                </a:cubicBezTo>
                <a:cubicBezTo>
                  <a:pt x="21346" y="3848"/>
                  <a:pt x="21353" y="3849"/>
                  <a:pt x="21359" y="3849"/>
                </a:cubicBezTo>
                <a:cubicBezTo>
                  <a:pt x="21404" y="3849"/>
                  <a:pt x="21430" y="3816"/>
                  <a:pt x="21430" y="3796"/>
                </a:cubicBezTo>
                <a:cubicBezTo>
                  <a:pt x="21429" y="3793"/>
                  <a:pt x="21432" y="3792"/>
                  <a:pt x="21436" y="3792"/>
                </a:cubicBezTo>
                <a:cubicBezTo>
                  <a:pt x="21458" y="3792"/>
                  <a:pt x="21534" y="3821"/>
                  <a:pt x="21567" y="3836"/>
                </a:cubicBezTo>
                <a:cubicBezTo>
                  <a:pt x="21571" y="3837"/>
                  <a:pt x="21575" y="3838"/>
                  <a:pt x="21578" y="3838"/>
                </a:cubicBezTo>
                <a:cubicBezTo>
                  <a:pt x="21607" y="3838"/>
                  <a:pt x="21611" y="3781"/>
                  <a:pt x="21606" y="3756"/>
                </a:cubicBezTo>
                <a:cubicBezTo>
                  <a:pt x="21602" y="3734"/>
                  <a:pt x="21632" y="3726"/>
                  <a:pt x="21656" y="3726"/>
                </a:cubicBezTo>
                <a:cubicBezTo>
                  <a:pt x="21663" y="3726"/>
                  <a:pt x="21669" y="3726"/>
                  <a:pt x="21674" y="3728"/>
                </a:cubicBezTo>
                <a:cubicBezTo>
                  <a:pt x="21675" y="3728"/>
                  <a:pt x="21676" y="3728"/>
                  <a:pt x="21677" y="3728"/>
                </a:cubicBezTo>
                <a:cubicBezTo>
                  <a:pt x="21698" y="3728"/>
                  <a:pt x="21715" y="3659"/>
                  <a:pt x="21742" y="3654"/>
                </a:cubicBezTo>
                <a:cubicBezTo>
                  <a:pt x="21748" y="3652"/>
                  <a:pt x="21755" y="3652"/>
                  <a:pt x="21762" y="3652"/>
                </a:cubicBezTo>
                <a:cubicBezTo>
                  <a:pt x="21780" y="3652"/>
                  <a:pt x="21798" y="3657"/>
                  <a:pt x="21811" y="3665"/>
                </a:cubicBezTo>
                <a:lnTo>
                  <a:pt x="21811" y="3688"/>
                </a:lnTo>
                <a:cubicBezTo>
                  <a:pt x="21811" y="3699"/>
                  <a:pt x="21833" y="3705"/>
                  <a:pt x="21845" y="3705"/>
                </a:cubicBezTo>
                <a:cubicBezTo>
                  <a:pt x="21850" y="3699"/>
                  <a:pt x="21862" y="3682"/>
                  <a:pt x="21856" y="3671"/>
                </a:cubicBezTo>
                <a:lnTo>
                  <a:pt x="21856" y="3643"/>
                </a:lnTo>
                <a:cubicBezTo>
                  <a:pt x="21853" y="3617"/>
                  <a:pt x="21864" y="3607"/>
                  <a:pt x="21878" y="3607"/>
                </a:cubicBezTo>
                <a:cubicBezTo>
                  <a:pt x="21888" y="3607"/>
                  <a:pt x="21900" y="3613"/>
                  <a:pt x="21907" y="3620"/>
                </a:cubicBezTo>
                <a:cubicBezTo>
                  <a:pt x="21909" y="3622"/>
                  <a:pt x="21911" y="3623"/>
                  <a:pt x="21913" y="3623"/>
                </a:cubicBezTo>
                <a:cubicBezTo>
                  <a:pt x="21922" y="3623"/>
                  <a:pt x="21929" y="3602"/>
                  <a:pt x="21924" y="3569"/>
                </a:cubicBezTo>
                <a:lnTo>
                  <a:pt x="21924" y="3569"/>
                </a:lnTo>
                <a:lnTo>
                  <a:pt x="21952" y="3580"/>
                </a:lnTo>
                <a:lnTo>
                  <a:pt x="22003" y="3609"/>
                </a:lnTo>
                <a:cubicBezTo>
                  <a:pt x="22049" y="3592"/>
                  <a:pt x="22117" y="3512"/>
                  <a:pt x="22140" y="3506"/>
                </a:cubicBezTo>
                <a:cubicBezTo>
                  <a:pt x="22157" y="3506"/>
                  <a:pt x="22168" y="3484"/>
                  <a:pt x="22162" y="3478"/>
                </a:cubicBezTo>
                <a:cubicBezTo>
                  <a:pt x="22162" y="3472"/>
                  <a:pt x="22162" y="3444"/>
                  <a:pt x="22174" y="3410"/>
                </a:cubicBezTo>
                <a:lnTo>
                  <a:pt x="22162" y="3365"/>
                </a:lnTo>
                <a:lnTo>
                  <a:pt x="22140" y="3291"/>
                </a:lnTo>
                <a:cubicBezTo>
                  <a:pt x="22117" y="3302"/>
                  <a:pt x="22083" y="3319"/>
                  <a:pt x="22077" y="3319"/>
                </a:cubicBezTo>
                <a:cubicBezTo>
                  <a:pt x="22071" y="3319"/>
                  <a:pt x="22071" y="3308"/>
                  <a:pt x="22077" y="3291"/>
                </a:cubicBezTo>
                <a:lnTo>
                  <a:pt x="22083" y="3274"/>
                </a:lnTo>
                <a:lnTo>
                  <a:pt x="22083" y="3245"/>
                </a:lnTo>
                <a:cubicBezTo>
                  <a:pt x="22080" y="3244"/>
                  <a:pt x="22077" y="3243"/>
                  <a:pt x="22072" y="3243"/>
                </a:cubicBezTo>
                <a:cubicBezTo>
                  <a:pt x="22047" y="3243"/>
                  <a:pt x="21995" y="3268"/>
                  <a:pt x="21947" y="3302"/>
                </a:cubicBezTo>
                <a:lnTo>
                  <a:pt x="21958" y="3376"/>
                </a:lnTo>
                <a:lnTo>
                  <a:pt x="21969" y="3421"/>
                </a:lnTo>
                <a:cubicBezTo>
                  <a:pt x="21986" y="3467"/>
                  <a:pt x="21952" y="3523"/>
                  <a:pt x="21935" y="3529"/>
                </a:cubicBezTo>
                <a:cubicBezTo>
                  <a:pt x="21934" y="3530"/>
                  <a:pt x="21932" y="3530"/>
                  <a:pt x="21930" y="3530"/>
                </a:cubicBezTo>
                <a:cubicBezTo>
                  <a:pt x="21907" y="3530"/>
                  <a:pt x="21850" y="3504"/>
                  <a:pt x="21850" y="3472"/>
                </a:cubicBezTo>
                <a:cubicBezTo>
                  <a:pt x="21850" y="3444"/>
                  <a:pt x="21831" y="3424"/>
                  <a:pt x="21805" y="3424"/>
                </a:cubicBezTo>
                <a:cubicBezTo>
                  <a:pt x="21800" y="3424"/>
                  <a:pt x="21794" y="3425"/>
                  <a:pt x="21788" y="3427"/>
                </a:cubicBezTo>
                <a:lnTo>
                  <a:pt x="21759" y="3438"/>
                </a:lnTo>
                <a:cubicBezTo>
                  <a:pt x="21750" y="3443"/>
                  <a:pt x="21737" y="3451"/>
                  <a:pt x="21730" y="3451"/>
                </a:cubicBezTo>
                <a:cubicBezTo>
                  <a:pt x="21728" y="3451"/>
                  <a:pt x="21726" y="3451"/>
                  <a:pt x="21725" y="3450"/>
                </a:cubicBezTo>
                <a:lnTo>
                  <a:pt x="21680" y="3382"/>
                </a:lnTo>
                <a:cubicBezTo>
                  <a:pt x="21657" y="3433"/>
                  <a:pt x="21606" y="3535"/>
                  <a:pt x="21584" y="3541"/>
                </a:cubicBezTo>
                <a:cubicBezTo>
                  <a:pt x="21582" y="3541"/>
                  <a:pt x="21581" y="3541"/>
                  <a:pt x="21580" y="3541"/>
                </a:cubicBezTo>
                <a:cubicBezTo>
                  <a:pt x="21564" y="3541"/>
                  <a:pt x="21590" y="3460"/>
                  <a:pt x="21601" y="3438"/>
                </a:cubicBezTo>
                <a:cubicBezTo>
                  <a:pt x="21612" y="3416"/>
                  <a:pt x="21652" y="3382"/>
                  <a:pt x="21691" y="3370"/>
                </a:cubicBezTo>
                <a:lnTo>
                  <a:pt x="21725" y="3353"/>
                </a:lnTo>
                <a:cubicBezTo>
                  <a:pt x="21742" y="3348"/>
                  <a:pt x="21759" y="3331"/>
                  <a:pt x="21759" y="3325"/>
                </a:cubicBezTo>
                <a:lnTo>
                  <a:pt x="21754" y="3228"/>
                </a:lnTo>
                <a:cubicBezTo>
                  <a:pt x="21760" y="3227"/>
                  <a:pt x="21766" y="3227"/>
                  <a:pt x="21771" y="3227"/>
                </a:cubicBezTo>
                <a:cubicBezTo>
                  <a:pt x="21820" y="3227"/>
                  <a:pt x="21838" y="3271"/>
                  <a:pt x="21828" y="3297"/>
                </a:cubicBezTo>
                <a:cubicBezTo>
                  <a:pt x="21821" y="3310"/>
                  <a:pt x="21826" y="3318"/>
                  <a:pt x="21839" y="3318"/>
                </a:cubicBezTo>
                <a:cubicBezTo>
                  <a:pt x="21848" y="3318"/>
                  <a:pt x="21859" y="3315"/>
                  <a:pt x="21873" y="3308"/>
                </a:cubicBezTo>
                <a:lnTo>
                  <a:pt x="21901" y="3291"/>
                </a:lnTo>
                <a:lnTo>
                  <a:pt x="21964" y="3262"/>
                </a:lnTo>
                <a:cubicBezTo>
                  <a:pt x="21935" y="3234"/>
                  <a:pt x="21958" y="3183"/>
                  <a:pt x="21975" y="3177"/>
                </a:cubicBezTo>
                <a:cubicBezTo>
                  <a:pt x="21992" y="3166"/>
                  <a:pt x="22049" y="3149"/>
                  <a:pt x="22066" y="3149"/>
                </a:cubicBezTo>
                <a:cubicBezTo>
                  <a:pt x="22083" y="3155"/>
                  <a:pt x="22128" y="3177"/>
                  <a:pt x="22168" y="3200"/>
                </a:cubicBezTo>
                <a:lnTo>
                  <a:pt x="22196" y="3234"/>
                </a:lnTo>
                <a:lnTo>
                  <a:pt x="22219" y="3262"/>
                </a:lnTo>
                <a:cubicBezTo>
                  <a:pt x="22236" y="3308"/>
                  <a:pt x="22242" y="3353"/>
                  <a:pt x="22236" y="3370"/>
                </a:cubicBezTo>
                <a:lnTo>
                  <a:pt x="22225" y="3376"/>
                </a:lnTo>
                <a:lnTo>
                  <a:pt x="22196" y="3399"/>
                </a:lnTo>
                <a:cubicBezTo>
                  <a:pt x="22202" y="3438"/>
                  <a:pt x="22236" y="3472"/>
                  <a:pt x="22242" y="3478"/>
                </a:cubicBezTo>
                <a:cubicBezTo>
                  <a:pt x="22250" y="3478"/>
                  <a:pt x="22294" y="3449"/>
                  <a:pt x="22320" y="3449"/>
                </a:cubicBezTo>
                <a:cubicBezTo>
                  <a:pt x="22329" y="3449"/>
                  <a:pt x="22335" y="3453"/>
                  <a:pt x="22338" y="3461"/>
                </a:cubicBezTo>
                <a:cubicBezTo>
                  <a:pt x="22347" y="3476"/>
                  <a:pt x="22358" y="3482"/>
                  <a:pt x="22367" y="3482"/>
                </a:cubicBezTo>
                <a:cubicBezTo>
                  <a:pt x="22375" y="3482"/>
                  <a:pt x="22381" y="3478"/>
                  <a:pt x="22384" y="3472"/>
                </a:cubicBezTo>
                <a:cubicBezTo>
                  <a:pt x="22388" y="3464"/>
                  <a:pt x="22401" y="3459"/>
                  <a:pt x="22417" y="3459"/>
                </a:cubicBezTo>
                <a:cubicBezTo>
                  <a:pt x="22422" y="3459"/>
                  <a:pt x="22429" y="3460"/>
                  <a:pt x="22435" y="3461"/>
                </a:cubicBezTo>
                <a:lnTo>
                  <a:pt x="22423" y="3433"/>
                </a:lnTo>
                <a:lnTo>
                  <a:pt x="22418" y="3399"/>
                </a:lnTo>
                <a:cubicBezTo>
                  <a:pt x="22401" y="3359"/>
                  <a:pt x="22401" y="3319"/>
                  <a:pt x="22412" y="3314"/>
                </a:cubicBezTo>
                <a:cubicBezTo>
                  <a:pt x="22420" y="3310"/>
                  <a:pt x="22391" y="3295"/>
                  <a:pt x="22366" y="3295"/>
                </a:cubicBezTo>
                <a:cubicBezTo>
                  <a:pt x="22354" y="3295"/>
                  <a:pt x="22344" y="3299"/>
                  <a:pt x="22338" y="3308"/>
                </a:cubicBezTo>
                <a:cubicBezTo>
                  <a:pt x="22334" y="3317"/>
                  <a:pt x="22329" y="3321"/>
                  <a:pt x="22324" y="3321"/>
                </a:cubicBezTo>
                <a:cubicBezTo>
                  <a:pt x="22315" y="3321"/>
                  <a:pt x="22308" y="3310"/>
                  <a:pt x="22304" y="3285"/>
                </a:cubicBezTo>
                <a:lnTo>
                  <a:pt x="22293" y="3262"/>
                </a:lnTo>
                <a:lnTo>
                  <a:pt x="22281" y="3234"/>
                </a:lnTo>
                <a:cubicBezTo>
                  <a:pt x="22264" y="3211"/>
                  <a:pt x="22270" y="3155"/>
                  <a:pt x="22281" y="3143"/>
                </a:cubicBezTo>
                <a:cubicBezTo>
                  <a:pt x="22282" y="3142"/>
                  <a:pt x="22283" y="3142"/>
                  <a:pt x="22284" y="3142"/>
                </a:cubicBezTo>
                <a:cubicBezTo>
                  <a:pt x="22291" y="3142"/>
                  <a:pt x="22304" y="3180"/>
                  <a:pt x="22304" y="3200"/>
                </a:cubicBezTo>
                <a:cubicBezTo>
                  <a:pt x="22305" y="3203"/>
                  <a:pt x="22308" y="3205"/>
                  <a:pt x="22312" y="3205"/>
                </a:cubicBezTo>
                <a:cubicBezTo>
                  <a:pt x="22329" y="3205"/>
                  <a:pt x="22365" y="3183"/>
                  <a:pt x="22384" y="3183"/>
                </a:cubicBezTo>
                <a:cubicBezTo>
                  <a:pt x="22390" y="3185"/>
                  <a:pt x="22399" y="3185"/>
                  <a:pt x="22410" y="3185"/>
                </a:cubicBezTo>
                <a:cubicBezTo>
                  <a:pt x="22435" y="3185"/>
                  <a:pt x="22467" y="3181"/>
                  <a:pt x="22491" y="3177"/>
                </a:cubicBezTo>
                <a:lnTo>
                  <a:pt x="22497" y="3138"/>
                </a:lnTo>
                <a:cubicBezTo>
                  <a:pt x="22503" y="3098"/>
                  <a:pt x="22520" y="3098"/>
                  <a:pt x="22542" y="3098"/>
                </a:cubicBezTo>
                <a:lnTo>
                  <a:pt x="22559" y="3098"/>
                </a:lnTo>
                <a:cubicBezTo>
                  <a:pt x="22588" y="3098"/>
                  <a:pt x="22588" y="3064"/>
                  <a:pt x="22582" y="3058"/>
                </a:cubicBezTo>
                <a:cubicBezTo>
                  <a:pt x="22576" y="3047"/>
                  <a:pt x="22593" y="3036"/>
                  <a:pt x="22605" y="3036"/>
                </a:cubicBezTo>
                <a:cubicBezTo>
                  <a:pt x="22609" y="3036"/>
                  <a:pt x="22647" y="3043"/>
                  <a:pt x="22670" y="3043"/>
                </a:cubicBezTo>
                <a:cubicBezTo>
                  <a:pt x="22676" y="3043"/>
                  <a:pt x="22681" y="3042"/>
                  <a:pt x="22684" y="3041"/>
                </a:cubicBezTo>
                <a:cubicBezTo>
                  <a:pt x="22686" y="3041"/>
                  <a:pt x="22689" y="3040"/>
                  <a:pt x="22692" y="3040"/>
                </a:cubicBezTo>
                <a:cubicBezTo>
                  <a:pt x="22711" y="3040"/>
                  <a:pt x="22745" y="3052"/>
                  <a:pt x="22768" y="3052"/>
                </a:cubicBezTo>
                <a:cubicBezTo>
                  <a:pt x="22776" y="3052"/>
                  <a:pt x="22782" y="3051"/>
                  <a:pt x="22786" y="3047"/>
                </a:cubicBezTo>
                <a:cubicBezTo>
                  <a:pt x="22802" y="3032"/>
                  <a:pt x="22835" y="3012"/>
                  <a:pt x="22842" y="3012"/>
                </a:cubicBezTo>
                <a:cubicBezTo>
                  <a:pt x="22843" y="3012"/>
                  <a:pt x="22843" y="3012"/>
                  <a:pt x="22843" y="3013"/>
                </a:cubicBezTo>
                <a:cubicBezTo>
                  <a:pt x="22849" y="3024"/>
                  <a:pt x="22883" y="3030"/>
                  <a:pt x="22923" y="3030"/>
                </a:cubicBezTo>
                <a:lnTo>
                  <a:pt x="22957" y="3036"/>
                </a:lnTo>
                <a:cubicBezTo>
                  <a:pt x="22958" y="3036"/>
                  <a:pt x="22959" y="3036"/>
                  <a:pt x="22961" y="3036"/>
                </a:cubicBezTo>
                <a:cubicBezTo>
                  <a:pt x="23010" y="3036"/>
                  <a:pt x="22994" y="2938"/>
                  <a:pt x="23035" y="2938"/>
                </a:cubicBezTo>
                <a:cubicBezTo>
                  <a:pt x="23037" y="2938"/>
                  <a:pt x="23039" y="2939"/>
                  <a:pt x="23042" y="2939"/>
                </a:cubicBezTo>
                <a:lnTo>
                  <a:pt x="23053" y="2939"/>
                </a:lnTo>
                <a:cubicBezTo>
                  <a:pt x="23059" y="2928"/>
                  <a:pt x="23036" y="2905"/>
                  <a:pt x="23030" y="2899"/>
                </a:cubicBezTo>
                <a:cubicBezTo>
                  <a:pt x="23019" y="2894"/>
                  <a:pt x="23025" y="2877"/>
                  <a:pt x="23036" y="2860"/>
                </a:cubicBezTo>
                <a:lnTo>
                  <a:pt x="23053" y="2848"/>
                </a:lnTo>
                <a:cubicBezTo>
                  <a:pt x="23070" y="2831"/>
                  <a:pt x="23087" y="2814"/>
                  <a:pt x="23104" y="2814"/>
                </a:cubicBezTo>
                <a:lnTo>
                  <a:pt x="23115" y="2814"/>
                </a:lnTo>
                <a:cubicBezTo>
                  <a:pt x="23138" y="2848"/>
                  <a:pt x="23121" y="2911"/>
                  <a:pt x="23110" y="2922"/>
                </a:cubicBezTo>
                <a:cubicBezTo>
                  <a:pt x="23097" y="2930"/>
                  <a:pt x="23121" y="2936"/>
                  <a:pt x="23142" y="2936"/>
                </a:cubicBezTo>
                <a:cubicBezTo>
                  <a:pt x="23149" y="2936"/>
                  <a:pt x="23156" y="2935"/>
                  <a:pt x="23161" y="2933"/>
                </a:cubicBezTo>
                <a:cubicBezTo>
                  <a:pt x="23178" y="2933"/>
                  <a:pt x="23189" y="2916"/>
                  <a:pt x="23189" y="2899"/>
                </a:cubicBezTo>
                <a:lnTo>
                  <a:pt x="23189" y="2888"/>
                </a:lnTo>
                <a:lnTo>
                  <a:pt x="23184" y="2877"/>
                </a:lnTo>
                <a:cubicBezTo>
                  <a:pt x="23179" y="2863"/>
                  <a:pt x="23186" y="2853"/>
                  <a:pt x="23198" y="2853"/>
                </a:cubicBezTo>
                <a:cubicBezTo>
                  <a:pt x="23200" y="2853"/>
                  <a:pt x="23203" y="2853"/>
                  <a:pt x="23206" y="2854"/>
                </a:cubicBezTo>
                <a:lnTo>
                  <a:pt x="23212" y="2865"/>
                </a:lnTo>
                <a:lnTo>
                  <a:pt x="23223" y="2877"/>
                </a:lnTo>
                <a:cubicBezTo>
                  <a:pt x="23223" y="2878"/>
                  <a:pt x="23224" y="2878"/>
                  <a:pt x="23225" y="2878"/>
                </a:cubicBezTo>
                <a:cubicBezTo>
                  <a:pt x="23237" y="2878"/>
                  <a:pt x="23333" y="2774"/>
                  <a:pt x="23365" y="2763"/>
                </a:cubicBezTo>
                <a:cubicBezTo>
                  <a:pt x="23405" y="2758"/>
                  <a:pt x="23445" y="2741"/>
                  <a:pt x="23462" y="2735"/>
                </a:cubicBezTo>
                <a:lnTo>
                  <a:pt x="23462" y="2729"/>
                </a:lnTo>
                <a:cubicBezTo>
                  <a:pt x="23458" y="2690"/>
                  <a:pt x="23470" y="2683"/>
                  <a:pt x="23486" y="2683"/>
                </a:cubicBezTo>
                <a:cubicBezTo>
                  <a:pt x="23494" y="2683"/>
                  <a:pt x="23503" y="2685"/>
                  <a:pt x="23511" y="2685"/>
                </a:cubicBezTo>
                <a:cubicBezTo>
                  <a:pt x="23513" y="2685"/>
                  <a:pt x="23516" y="2684"/>
                  <a:pt x="23518" y="2684"/>
                </a:cubicBezTo>
                <a:cubicBezTo>
                  <a:pt x="23530" y="2684"/>
                  <a:pt x="23547" y="2752"/>
                  <a:pt x="23547" y="2780"/>
                </a:cubicBezTo>
                <a:lnTo>
                  <a:pt x="23547" y="2792"/>
                </a:lnTo>
                <a:cubicBezTo>
                  <a:pt x="23547" y="2800"/>
                  <a:pt x="23556" y="2805"/>
                  <a:pt x="23567" y="2805"/>
                </a:cubicBezTo>
                <a:cubicBezTo>
                  <a:pt x="23572" y="2805"/>
                  <a:pt x="23576" y="2804"/>
                  <a:pt x="23581" y="2803"/>
                </a:cubicBezTo>
                <a:lnTo>
                  <a:pt x="23581" y="2797"/>
                </a:lnTo>
                <a:lnTo>
                  <a:pt x="23586" y="2775"/>
                </a:lnTo>
                <a:cubicBezTo>
                  <a:pt x="23586" y="2763"/>
                  <a:pt x="23596" y="2758"/>
                  <a:pt x="23607" y="2758"/>
                </a:cubicBezTo>
                <a:cubicBezTo>
                  <a:pt x="23626" y="2758"/>
                  <a:pt x="23649" y="2771"/>
                  <a:pt x="23649" y="2792"/>
                </a:cubicBezTo>
                <a:cubicBezTo>
                  <a:pt x="23649" y="2803"/>
                  <a:pt x="23655" y="2807"/>
                  <a:pt x="23665" y="2807"/>
                </a:cubicBezTo>
                <a:cubicBezTo>
                  <a:pt x="23684" y="2807"/>
                  <a:pt x="23715" y="2788"/>
                  <a:pt x="23723" y="2769"/>
                </a:cubicBezTo>
                <a:cubicBezTo>
                  <a:pt x="23740" y="2741"/>
                  <a:pt x="23802" y="2712"/>
                  <a:pt x="23774" y="2712"/>
                </a:cubicBezTo>
                <a:cubicBezTo>
                  <a:pt x="23762" y="2712"/>
                  <a:pt x="23745" y="2712"/>
                  <a:pt x="23728" y="2706"/>
                </a:cubicBezTo>
                <a:cubicBezTo>
                  <a:pt x="23757" y="2678"/>
                  <a:pt x="23796" y="2633"/>
                  <a:pt x="23808" y="2627"/>
                </a:cubicBezTo>
                <a:cubicBezTo>
                  <a:pt x="23825" y="2621"/>
                  <a:pt x="23847" y="2604"/>
                  <a:pt x="23864" y="2587"/>
                </a:cubicBezTo>
                <a:lnTo>
                  <a:pt x="23825" y="2559"/>
                </a:lnTo>
                <a:cubicBezTo>
                  <a:pt x="23802" y="2536"/>
                  <a:pt x="23802" y="2525"/>
                  <a:pt x="23813" y="2497"/>
                </a:cubicBezTo>
                <a:lnTo>
                  <a:pt x="23819" y="2485"/>
                </a:lnTo>
                <a:cubicBezTo>
                  <a:pt x="23819" y="2474"/>
                  <a:pt x="23791" y="2321"/>
                  <a:pt x="23768" y="2292"/>
                </a:cubicBezTo>
                <a:cubicBezTo>
                  <a:pt x="23752" y="2266"/>
                  <a:pt x="23786" y="2224"/>
                  <a:pt x="23805" y="2224"/>
                </a:cubicBezTo>
                <a:cubicBezTo>
                  <a:pt x="23806" y="2224"/>
                  <a:pt x="23807" y="2224"/>
                  <a:pt x="23808" y="2224"/>
                </a:cubicBezTo>
                <a:cubicBezTo>
                  <a:pt x="23816" y="2230"/>
                  <a:pt x="23832" y="2233"/>
                  <a:pt x="23850" y="2233"/>
                </a:cubicBezTo>
                <a:cubicBezTo>
                  <a:pt x="23869" y="2233"/>
                  <a:pt x="23890" y="2230"/>
                  <a:pt x="23910" y="2224"/>
                </a:cubicBezTo>
                <a:lnTo>
                  <a:pt x="23938" y="2201"/>
                </a:lnTo>
                <a:lnTo>
                  <a:pt x="23972" y="2179"/>
                </a:lnTo>
                <a:cubicBezTo>
                  <a:pt x="23990" y="2151"/>
                  <a:pt x="24019" y="2142"/>
                  <a:pt x="24043" y="2142"/>
                </a:cubicBezTo>
                <a:cubicBezTo>
                  <a:pt x="24058" y="2142"/>
                  <a:pt x="24070" y="2146"/>
                  <a:pt x="24074" y="2150"/>
                </a:cubicBezTo>
                <a:cubicBezTo>
                  <a:pt x="24078" y="2156"/>
                  <a:pt x="24082" y="2159"/>
                  <a:pt x="24086" y="2159"/>
                </a:cubicBezTo>
                <a:cubicBezTo>
                  <a:pt x="24093" y="2159"/>
                  <a:pt x="24099" y="2150"/>
                  <a:pt x="24103" y="2139"/>
                </a:cubicBezTo>
                <a:lnTo>
                  <a:pt x="24103" y="2122"/>
                </a:lnTo>
                <a:cubicBezTo>
                  <a:pt x="24103" y="2082"/>
                  <a:pt x="24063" y="2043"/>
                  <a:pt x="24114" y="2009"/>
                </a:cubicBezTo>
                <a:cubicBezTo>
                  <a:pt x="24114" y="1992"/>
                  <a:pt x="24074" y="1980"/>
                  <a:pt x="24074" y="1958"/>
                </a:cubicBezTo>
                <a:cubicBezTo>
                  <a:pt x="24074" y="1941"/>
                  <a:pt x="24006" y="1821"/>
                  <a:pt x="23978" y="1821"/>
                </a:cubicBezTo>
                <a:cubicBezTo>
                  <a:pt x="23957" y="1825"/>
                  <a:pt x="23904" y="1841"/>
                  <a:pt x="23877" y="1841"/>
                </a:cubicBezTo>
                <a:cubicBezTo>
                  <a:pt x="23866" y="1841"/>
                  <a:pt x="23859" y="1839"/>
                  <a:pt x="23859" y="1833"/>
                </a:cubicBezTo>
                <a:cubicBezTo>
                  <a:pt x="23859" y="1826"/>
                  <a:pt x="23856" y="1824"/>
                  <a:pt x="23853" y="1824"/>
                </a:cubicBezTo>
                <a:cubicBezTo>
                  <a:pt x="23839" y="1824"/>
                  <a:pt x="23808" y="1855"/>
                  <a:pt x="23791" y="1872"/>
                </a:cubicBezTo>
                <a:cubicBezTo>
                  <a:pt x="23768" y="1889"/>
                  <a:pt x="23745" y="1912"/>
                  <a:pt x="23734" y="1918"/>
                </a:cubicBezTo>
                <a:lnTo>
                  <a:pt x="23728" y="1912"/>
                </a:lnTo>
                <a:cubicBezTo>
                  <a:pt x="23723" y="1906"/>
                  <a:pt x="23706" y="1895"/>
                  <a:pt x="23711" y="1884"/>
                </a:cubicBezTo>
                <a:lnTo>
                  <a:pt x="23717" y="1855"/>
                </a:lnTo>
                <a:cubicBezTo>
                  <a:pt x="23706" y="1844"/>
                  <a:pt x="23694" y="1838"/>
                  <a:pt x="23689" y="1827"/>
                </a:cubicBezTo>
                <a:cubicBezTo>
                  <a:pt x="23683" y="1833"/>
                  <a:pt x="23683" y="1838"/>
                  <a:pt x="23683" y="1844"/>
                </a:cubicBezTo>
                <a:cubicBezTo>
                  <a:pt x="23677" y="1861"/>
                  <a:pt x="23666" y="1878"/>
                  <a:pt x="23654" y="1884"/>
                </a:cubicBezTo>
                <a:lnTo>
                  <a:pt x="23632" y="1895"/>
                </a:lnTo>
                <a:cubicBezTo>
                  <a:pt x="23630" y="1895"/>
                  <a:pt x="23628" y="1896"/>
                  <a:pt x="23626" y="1896"/>
                </a:cubicBezTo>
                <a:cubicBezTo>
                  <a:pt x="23593" y="1896"/>
                  <a:pt x="23559" y="1854"/>
                  <a:pt x="23581" y="1827"/>
                </a:cubicBezTo>
                <a:cubicBezTo>
                  <a:pt x="23586" y="1816"/>
                  <a:pt x="23615" y="1804"/>
                  <a:pt x="23643" y="1793"/>
                </a:cubicBezTo>
                <a:cubicBezTo>
                  <a:pt x="23620" y="1770"/>
                  <a:pt x="23603" y="1748"/>
                  <a:pt x="23609" y="1731"/>
                </a:cubicBezTo>
                <a:cubicBezTo>
                  <a:pt x="23619" y="1707"/>
                  <a:pt x="23635" y="1696"/>
                  <a:pt x="23650" y="1696"/>
                </a:cubicBezTo>
                <a:cubicBezTo>
                  <a:pt x="23660" y="1696"/>
                  <a:pt x="23670" y="1702"/>
                  <a:pt x="23677" y="1714"/>
                </a:cubicBezTo>
                <a:lnTo>
                  <a:pt x="23700" y="1719"/>
                </a:lnTo>
                <a:cubicBezTo>
                  <a:pt x="23728" y="1725"/>
                  <a:pt x="23734" y="1742"/>
                  <a:pt x="23734" y="1765"/>
                </a:cubicBezTo>
                <a:cubicBezTo>
                  <a:pt x="23762" y="1753"/>
                  <a:pt x="23785" y="1742"/>
                  <a:pt x="23785" y="1731"/>
                </a:cubicBezTo>
                <a:cubicBezTo>
                  <a:pt x="23791" y="1708"/>
                  <a:pt x="23808" y="1674"/>
                  <a:pt x="23813" y="1668"/>
                </a:cubicBezTo>
                <a:cubicBezTo>
                  <a:pt x="23814" y="1668"/>
                  <a:pt x="23814" y="1668"/>
                  <a:pt x="23815" y="1668"/>
                </a:cubicBezTo>
                <a:cubicBezTo>
                  <a:pt x="23824" y="1668"/>
                  <a:pt x="23859" y="1709"/>
                  <a:pt x="23870" y="1725"/>
                </a:cubicBezTo>
                <a:cubicBezTo>
                  <a:pt x="23881" y="1742"/>
                  <a:pt x="23898" y="1748"/>
                  <a:pt x="23898" y="1748"/>
                </a:cubicBezTo>
                <a:cubicBezTo>
                  <a:pt x="23898" y="1742"/>
                  <a:pt x="23904" y="1674"/>
                  <a:pt x="23910" y="1645"/>
                </a:cubicBezTo>
                <a:cubicBezTo>
                  <a:pt x="23910" y="1631"/>
                  <a:pt x="23917" y="1624"/>
                  <a:pt x="23928" y="1624"/>
                </a:cubicBezTo>
                <a:cubicBezTo>
                  <a:pt x="23940" y="1624"/>
                  <a:pt x="23955" y="1631"/>
                  <a:pt x="23972" y="1645"/>
                </a:cubicBezTo>
                <a:lnTo>
                  <a:pt x="24001" y="1657"/>
                </a:lnTo>
                <a:cubicBezTo>
                  <a:pt x="24006" y="1658"/>
                  <a:pt x="24013" y="1659"/>
                  <a:pt x="24021" y="1659"/>
                </a:cubicBezTo>
                <a:cubicBezTo>
                  <a:pt x="24044" y="1659"/>
                  <a:pt x="24070" y="1653"/>
                  <a:pt x="24074" y="1640"/>
                </a:cubicBezTo>
                <a:cubicBezTo>
                  <a:pt x="24082" y="1600"/>
                  <a:pt x="24068" y="1595"/>
                  <a:pt x="24050" y="1595"/>
                </a:cubicBezTo>
                <a:cubicBezTo>
                  <a:pt x="24044" y="1595"/>
                  <a:pt x="24037" y="1595"/>
                  <a:pt x="24030" y="1595"/>
                </a:cubicBezTo>
                <a:cubicBezTo>
                  <a:pt x="24026" y="1595"/>
                  <a:pt x="24022" y="1595"/>
                  <a:pt x="24018" y="1594"/>
                </a:cubicBezTo>
                <a:cubicBezTo>
                  <a:pt x="24018" y="1594"/>
                  <a:pt x="24012" y="1589"/>
                  <a:pt x="24012" y="1589"/>
                </a:cubicBezTo>
                <a:cubicBezTo>
                  <a:pt x="23984" y="1566"/>
                  <a:pt x="23972" y="1532"/>
                  <a:pt x="23978" y="1492"/>
                </a:cubicBezTo>
                <a:cubicBezTo>
                  <a:pt x="23981" y="1470"/>
                  <a:pt x="23992" y="1467"/>
                  <a:pt x="24003" y="1467"/>
                </a:cubicBezTo>
                <a:cubicBezTo>
                  <a:pt x="24006" y="1467"/>
                  <a:pt x="24010" y="1468"/>
                  <a:pt x="24013" y="1468"/>
                </a:cubicBezTo>
                <a:cubicBezTo>
                  <a:pt x="24019" y="1468"/>
                  <a:pt x="24024" y="1467"/>
                  <a:pt x="24029" y="1464"/>
                </a:cubicBezTo>
                <a:cubicBezTo>
                  <a:pt x="24046" y="1453"/>
                  <a:pt x="24052" y="1424"/>
                  <a:pt x="24069" y="1401"/>
                </a:cubicBezTo>
                <a:cubicBezTo>
                  <a:pt x="24069" y="1400"/>
                  <a:pt x="24070" y="1399"/>
                  <a:pt x="24072" y="1399"/>
                </a:cubicBezTo>
                <a:cubicBezTo>
                  <a:pt x="24078" y="1399"/>
                  <a:pt x="24087" y="1403"/>
                  <a:pt x="24091" y="1407"/>
                </a:cubicBezTo>
                <a:lnTo>
                  <a:pt x="24097" y="1407"/>
                </a:lnTo>
                <a:cubicBezTo>
                  <a:pt x="24097" y="1419"/>
                  <a:pt x="24069" y="1487"/>
                  <a:pt x="24086" y="1487"/>
                </a:cubicBezTo>
                <a:cubicBezTo>
                  <a:pt x="24087" y="1487"/>
                  <a:pt x="24089" y="1487"/>
                  <a:pt x="24090" y="1487"/>
                </a:cubicBezTo>
                <a:cubicBezTo>
                  <a:pt x="24106" y="1487"/>
                  <a:pt x="24126" y="1460"/>
                  <a:pt x="24131" y="1424"/>
                </a:cubicBezTo>
                <a:lnTo>
                  <a:pt x="24125" y="1401"/>
                </a:lnTo>
                <a:cubicBezTo>
                  <a:pt x="24120" y="1379"/>
                  <a:pt x="24091" y="1367"/>
                  <a:pt x="24074" y="1350"/>
                </a:cubicBezTo>
                <a:lnTo>
                  <a:pt x="24063" y="1339"/>
                </a:lnTo>
                <a:cubicBezTo>
                  <a:pt x="24052" y="1322"/>
                  <a:pt x="24018" y="1260"/>
                  <a:pt x="24029" y="1248"/>
                </a:cubicBezTo>
                <a:cubicBezTo>
                  <a:pt x="24037" y="1236"/>
                  <a:pt x="24010" y="1215"/>
                  <a:pt x="23990" y="1215"/>
                </a:cubicBezTo>
                <a:cubicBezTo>
                  <a:pt x="23982" y="1215"/>
                  <a:pt x="23975" y="1218"/>
                  <a:pt x="23972" y="1226"/>
                </a:cubicBezTo>
                <a:cubicBezTo>
                  <a:pt x="23969" y="1231"/>
                  <a:pt x="23964" y="1234"/>
                  <a:pt x="23958" y="1234"/>
                </a:cubicBezTo>
                <a:cubicBezTo>
                  <a:pt x="23941" y="1234"/>
                  <a:pt x="23914" y="1211"/>
                  <a:pt x="23893" y="1169"/>
                </a:cubicBezTo>
                <a:lnTo>
                  <a:pt x="23910" y="1163"/>
                </a:lnTo>
                <a:lnTo>
                  <a:pt x="23967" y="1140"/>
                </a:lnTo>
                <a:cubicBezTo>
                  <a:pt x="23961" y="1084"/>
                  <a:pt x="23950" y="1033"/>
                  <a:pt x="23950" y="1033"/>
                </a:cubicBezTo>
                <a:cubicBezTo>
                  <a:pt x="23950" y="1032"/>
                  <a:pt x="23949" y="1032"/>
                  <a:pt x="23949" y="1032"/>
                </a:cubicBezTo>
                <a:cubicBezTo>
                  <a:pt x="23943" y="1032"/>
                  <a:pt x="23903" y="1062"/>
                  <a:pt x="23887" y="1078"/>
                </a:cubicBezTo>
                <a:cubicBezTo>
                  <a:pt x="23882" y="1082"/>
                  <a:pt x="23878" y="1084"/>
                  <a:pt x="23875" y="1084"/>
                </a:cubicBezTo>
                <a:cubicBezTo>
                  <a:pt x="23865" y="1084"/>
                  <a:pt x="23867" y="1063"/>
                  <a:pt x="23876" y="1033"/>
                </a:cubicBezTo>
                <a:lnTo>
                  <a:pt x="23881" y="1016"/>
                </a:lnTo>
                <a:cubicBezTo>
                  <a:pt x="23887" y="987"/>
                  <a:pt x="23887" y="953"/>
                  <a:pt x="23893" y="925"/>
                </a:cubicBezTo>
                <a:lnTo>
                  <a:pt x="23893" y="914"/>
                </a:lnTo>
                <a:cubicBezTo>
                  <a:pt x="23893" y="902"/>
                  <a:pt x="23881" y="897"/>
                  <a:pt x="23864" y="897"/>
                </a:cubicBezTo>
                <a:lnTo>
                  <a:pt x="23859" y="908"/>
                </a:lnTo>
                <a:lnTo>
                  <a:pt x="23853" y="919"/>
                </a:lnTo>
                <a:cubicBezTo>
                  <a:pt x="23851" y="926"/>
                  <a:pt x="23847" y="928"/>
                  <a:pt x="23841" y="928"/>
                </a:cubicBezTo>
                <a:cubicBezTo>
                  <a:pt x="23824" y="928"/>
                  <a:pt x="23797" y="912"/>
                  <a:pt x="23785" y="908"/>
                </a:cubicBezTo>
                <a:cubicBezTo>
                  <a:pt x="23762" y="897"/>
                  <a:pt x="23734" y="891"/>
                  <a:pt x="23717" y="891"/>
                </a:cubicBezTo>
                <a:lnTo>
                  <a:pt x="23717" y="885"/>
                </a:lnTo>
                <a:lnTo>
                  <a:pt x="23706" y="789"/>
                </a:lnTo>
                <a:cubicBezTo>
                  <a:pt x="23654" y="811"/>
                  <a:pt x="23541" y="840"/>
                  <a:pt x="23524" y="868"/>
                </a:cubicBezTo>
                <a:cubicBezTo>
                  <a:pt x="23515" y="894"/>
                  <a:pt x="23488" y="906"/>
                  <a:pt x="23455" y="906"/>
                </a:cubicBezTo>
                <a:cubicBezTo>
                  <a:pt x="23445" y="906"/>
                  <a:pt x="23433" y="905"/>
                  <a:pt x="23422" y="902"/>
                </a:cubicBezTo>
                <a:lnTo>
                  <a:pt x="23393" y="874"/>
                </a:lnTo>
                <a:lnTo>
                  <a:pt x="23376" y="862"/>
                </a:lnTo>
                <a:cubicBezTo>
                  <a:pt x="23366" y="857"/>
                  <a:pt x="23298" y="839"/>
                  <a:pt x="23267" y="839"/>
                </a:cubicBezTo>
                <a:cubicBezTo>
                  <a:pt x="23263" y="839"/>
                  <a:pt x="23260" y="839"/>
                  <a:pt x="23257" y="840"/>
                </a:cubicBezTo>
                <a:cubicBezTo>
                  <a:pt x="23246" y="844"/>
                  <a:pt x="23234" y="846"/>
                  <a:pt x="23222" y="846"/>
                </a:cubicBezTo>
                <a:cubicBezTo>
                  <a:pt x="23202" y="846"/>
                  <a:pt x="23183" y="841"/>
                  <a:pt x="23172" y="834"/>
                </a:cubicBezTo>
                <a:lnTo>
                  <a:pt x="23150" y="862"/>
                </a:lnTo>
                <a:lnTo>
                  <a:pt x="23144" y="874"/>
                </a:lnTo>
                <a:cubicBezTo>
                  <a:pt x="23133" y="880"/>
                  <a:pt x="23104" y="885"/>
                  <a:pt x="23076" y="885"/>
                </a:cubicBezTo>
                <a:lnTo>
                  <a:pt x="23047" y="891"/>
                </a:lnTo>
                <a:cubicBezTo>
                  <a:pt x="23040" y="894"/>
                  <a:pt x="23032" y="894"/>
                  <a:pt x="23023" y="894"/>
                </a:cubicBezTo>
                <a:cubicBezTo>
                  <a:pt x="23018" y="894"/>
                  <a:pt x="23013" y="894"/>
                  <a:pt x="23008" y="894"/>
                </a:cubicBezTo>
                <a:cubicBezTo>
                  <a:pt x="22990" y="894"/>
                  <a:pt x="22973" y="897"/>
                  <a:pt x="22957" y="919"/>
                </a:cubicBezTo>
                <a:cubicBezTo>
                  <a:pt x="22954" y="922"/>
                  <a:pt x="22950" y="923"/>
                  <a:pt x="22946" y="923"/>
                </a:cubicBezTo>
                <a:cubicBezTo>
                  <a:pt x="22930" y="923"/>
                  <a:pt x="22907" y="911"/>
                  <a:pt x="22894" y="902"/>
                </a:cubicBezTo>
                <a:cubicBezTo>
                  <a:pt x="22877" y="897"/>
                  <a:pt x="22872" y="874"/>
                  <a:pt x="22854" y="862"/>
                </a:cubicBezTo>
                <a:cubicBezTo>
                  <a:pt x="22850" y="859"/>
                  <a:pt x="22845" y="857"/>
                  <a:pt x="22840" y="857"/>
                </a:cubicBezTo>
                <a:cubicBezTo>
                  <a:pt x="22821" y="857"/>
                  <a:pt x="22802" y="883"/>
                  <a:pt x="22798" y="919"/>
                </a:cubicBezTo>
                <a:lnTo>
                  <a:pt x="22792" y="936"/>
                </a:lnTo>
                <a:cubicBezTo>
                  <a:pt x="22791" y="939"/>
                  <a:pt x="22790" y="940"/>
                  <a:pt x="22787" y="940"/>
                </a:cubicBezTo>
                <a:cubicBezTo>
                  <a:pt x="22766" y="940"/>
                  <a:pt x="22691" y="873"/>
                  <a:pt x="22656" y="868"/>
                </a:cubicBezTo>
                <a:cubicBezTo>
                  <a:pt x="22649" y="867"/>
                  <a:pt x="22642" y="867"/>
                  <a:pt x="22635" y="867"/>
                </a:cubicBezTo>
                <a:cubicBezTo>
                  <a:pt x="22603" y="867"/>
                  <a:pt x="22576" y="877"/>
                  <a:pt x="22576" y="891"/>
                </a:cubicBezTo>
                <a:lnTo>
                  <a:pt x="22576" y="902"/>
                </a:lnTo>
                <a:lnTo>
                  <a:pt x="22571" y="925"/>
                </a:lnTo>
                <a:cubicBezTo>
                  <a:pt x="22564" y="936"/>
                  <a:pt x="22552" y="940"/>
                  <a:pt x="22543" y="940"/>
                </a:cubicBezTo>
                <a:cubicBezTo>
                  <a:pt x="22538" y="940"/>
                  <a:pt x="22533" y="938"/>
                  <a:pt x="22531" y="936"/>
                </a:cubicBezTo>
                <a:cubicBezTo>
                  <a:pt x="22531" y="925"/>
                  <a:pt x="22508" y="834"/>
                  <a:pt x="22486" y="823"/>
                </a:cubicBezTo>
                <a:cubicBezTo>
                  <a:pt x="22463" y="811"/>
                  <a:pt x="22503" y="772"/>
                  <a:pt x="22525" y="760"/>
                </a:cubicBezTo>
                <a:cubicBezTo>
                  <a:pt x="22548" y="749"/>
                  <a:pt x="22531" y="709"/>
                  <a:pt x="22520" y="704"/>
                </a:cubicBezTo>
                <a:cubicBezTo>
                  <a:pt x="22508" y="698"/>
                  <a:pt x="22520" y="681"/>
                  <a:pt x="22548" y="675"/>
                </a:cubicBezTo>
                <a:lnTo>
                  <a:pt x="22565" y="670"/>
                </a:lnTo>
                <a:cubicBezTo>
                  <a:pt x="22569" y="668"/>
                  <a:pt x="22573" y="667"/>
                  <a:pt x="22578" y="667"/>
                </a:cubicBezTo>
                <a:cubicBezTo>
                  <a:pt x="22591" y="667"/>
                  <a:pt x="22606" y="673"/>
                  <a:pt x="22618" y="673"/>
                </a:cubicBezTo>
                <a:cubicBezTo>
                  <a:pt x="22632" y="673"/>
                  <a:pt x="22642" y="667"/>
                  <a:pt x="22645" y="641"/>
                </a:cubicBezTo>
                <a:lnTo>
                  <a:pt x="22650" y="596"/>
                </a:lnTo>
                <a:lnTo>
                  <a:pt x="22650" y="596"/>
                </a:lnTo>
                <a:cubicBezTo>
                  <a:pt x="22634" y="598"/>
                  <a:pt x="22616" y="600"/>
                  <a:pt x="22601" y="600"/>
                </a:cubicBezTo>
                <a:cubicBezTo>
                  <a:pt x="22579" y="600"/>
                  <a:pt x="22560" y="597"/>
                  <a:pt x="22554" y="590"/>
                </a:cubicBezTo>
                <a:lnTo>
                  <a:pt x="22554" y="584"/>
                </a:lnTo>
                <a:cubicBezTo>
                  <a:pt x="22551" y="556"/>
                  <a:pt x="22547" y="547"/>
                  <a:pt x="22542" y="547"/>
                </a:cubicBezTo>
                <a:cubicBezTo>
                  <a:pt x="22534" y="547"/>
                  <a:pt x="22524" y="564"/>
                  <a:pt x="22514" y="567"/>
                </a:cubicBezTo>
                <a:lnTo>
                  <a:pt x="22497" y="573"/>
                </a:lnTo>
                <a:cubicBezTo>
                  <a:pt x="22474" y="556"/>
                  <a:pt x="22457" y="550"/>
                  <a:pt x="22452" y="550"/>
                </a:cubicBezTo>
                <a:cubicBezTo>
                  <a:pt x="22452" y="556"/>
                  <a:pt x="22474" y="590"/>
                  <a:pt x="22486" y="601"/>
                </a:cubicBezTo>
                <a:cubicBezTo>
                  <a:pt x="22491" y="612"/>
                  <a:pt x="22467" y="647"/>
                  <a:pt x="22449" y="647"/>
                </a:cubicBezTo>
                <a:cubicBezTo>
                  <a:pt x="22448" y="647"/>
                  <a:pt x="22447" y="647"/>
                  <a:pt x="22446" y="647"/>
                </a:cubicBezTo>
                <a:cubicBezTo>
                  <a:pt x="22445" y="646"/>
                  <a:pt x="22443" y="646"/>
                  <a:pt x="22441" y="646"/>
                </a:cubicBezTo>
                <a:cubicBezTo>
                  <a:pt x="22425" y="646"/>
                  <a:pt x="22406" y="673"/>
                  <a:pt x="22401" y="709"/>
                </a:cubicBezTo>
                <a:lnTo>
                  <a:pt x="22384" y="732"/>
                </a:lnTo>
                <a:lnTo>
                  <a:pt x="22332" y="811"/>
                </a:lnTo>
                <a:cubicBezTo>
                  <a:pt x="22315" y="919"/>
                  <a:pt x="22298" y="1010"/>
                  <a:pt x="22293" y="1010"/>
                </a:cubicBezTo>
                <a:cubicBezTo>
                  <a:pt x="22287" y="1010"/>
                  <a:pt x="22276" y="982"/>
                  <a:pt x="22270" y="970"/>
                </a:cubicBezTo>
                <a:cubicBezTo>
                  <a:pt x="22270" y="967"/>
                  <a:pt x="22269" y="966"/>
                  <a:pt x="22267" y="966"/>
                </a:cubicBezTo>
                <a:cubicBezTo>
                  <a:pt x="22258" y="966"/>
                  <a:pt x="22235" y="991"/>
                  <a:pt x="22230" y="1004"/>
                </a:cubicBezTo>
                <a:cubicBezTo>
                  <a:pt x="22228" y="1008"/>
                  <a:pt x="22223" y="1010"/>
                  <a:pt x="22218" y="1010"/>
                </a:cubicBezTo>
                <a:cubicBezTo>
                  <a:pt x="22198" y="1010"/>
                  <a:pt x="22164" y="990"/>
                  <a:pt x="22151" y="982"/>
                </a:cubicBezTo>
                <a:cubicBezTo>
                  <a:pt x="22149" y="980"/>
                  <a:pt x="22146" y="980"/>
                  <a:pt x="22142" y="980"/>
                </a:cubicBezTo>
                <a:cubicBezTo>
                  <a:pt x="22125" y="980"/>
                  <a:pt x="22096" y="992"/>
                  <a:pt x="22079" y="992"/>
                </a:cubicBezTo>
                <a:cubicBezTo>
                  <a:pt x="22071" y="992"/>
                  <a:pt x="22066" y="989"/>
                  <a:pt x="22066" y="982"/>
                </a:cubicBezTo>
                <a:cubicBezTo>
                  <a:pt x="22066" y="973"/>
                  <a:pt x="22065" y="970"/>
                  <a:pt x="22064" y="970"/>
                </a:cubicBezTo>
                <a:cubicBezTo>
                  <a:pt x="22062" y="970"/>
                  <a:pt x="22058" y="988"/>
                  <a:pt x="22054" y="1004"/>
                </a:cubicBezTo>
                <a:cubicBezTo>
                  <a:pt x="22054" y="1027"/>
                  <a:pt x="21998" y="1044"/>
                  <a:pt x="21975" y="1044"/>
                </a:cubicBezTo>
                <a:cubicBezTo>
                  <a:pt x="21952" y="1044"/>
                  <a:pt x="21913" y="959"/>
                  <a:pt x="21896" y="953"/>
                </a:cubicBezTo>
                <a:cubicBezTo>
                  <a:pt x="21879" y="948"/>
                  <a:pt x="21896" y="914"/>
                  <a:pt x="21913" y="902"/>
                </a:cubicBezTo>
                <a:cubicBezTo>
                  <a:pt x="21924" y="891"/>
                  <a:pt x="21884" y="857"/>
                  <a:pt x="21867" y="845"/>
                </a:cubicBezTo>
                <a:cubicBezTo>
                  <a:pt x="21852" y="830"/>
                  <a:pt x="21827" y="805"/>
                  <a:pt x="21818" y="805"/>
                </a:cubicBezTo>
                <a:cubicBezTo>
                  <a:pt x="21817" y="805"/>
                  <a:pt x="21817" y="805"/>
                  <a:pt x="21816" y="806"/>
                </a:cubicBezTo>
                <a:cubicBezTo>
                  <a:pt x="21811" y="817"/>
                  <a:pt x="21771" y="834"/>
                  <a:pt x="21759" y="834"/>
                </a:cubicBezTo>
                <a:cubicBezTo>
                  <a:pt x="21748" y="840"/>
                  <a:pt x="21765" y="857"/>
                  <a:pt x="21776" y="857"/>
                </a:cubicBezTo>
                <a:cubicBezTo>
                  <a:pt x="21788" y="862"/>
                  <a:pt x="21811" y="862"/>
                  <a:pt x="21822" y="862"/>
                </a:cubicBezTo>
                <a:lnTo>
                  <a:pt x="21828" y="874"/>
                </a:lnTo>
                <a:cubicBezTo>
                  <a:pt x="21833" y="880"/>
                  <a:pt x="21833" y="902"/>
                  <a:pt x="21828" y="914"/>
                </a:cubicBezTo>
                <a:lnTo>
                  <a:pt x="21816" y="936"/>
                </a:lnTo>
                <a:cubicBezTo>
                  <a:pt x="21799" y="959"/>
                  <a:pt x="21839" y="1010"/>
                  <a:pt x="21856" y="1016"/>
                </a:cubicBezTo>
                <a:cubicBezTo>
                  <a:pt x="21873" y="1027"/>
                  <a:pt x="21845" y="1055"/>
                  <a:pt x="21833" y="1061"/>
                </a:cubicBezTo>
                <a:cubicBezTo>
                  <a:pt x="21822" y="1067"/>
                  <a:pt x="21788" y="1084"/>
                  <a:pt x="21765" y="1089"/>
                </a:cubicBezTo>
                <a:lnTo>
                  <a:pt x="21754" y="1084"/>
                </a:lnTo>
                <a:lnTo>
                  <a:pt x="21742" y="1072"/>
                </a:lnTo>
                <a:cubicBezTo>
                  <a:pt x="21737" y="1044"/>
                  <a:pt x="21720" y="982"/>
                  <a:pt x="21708" y="982"/>
                </a:cubicBezTo>
                <a:cubicBezTo>
                  <a:pt x="21697" y="987"/>
                  <a:pt x="21686" y="1044"/>
                  <a:pt x="21686" y="1061"/>
                </a:cubicBezTo>
                <a:cubicBezTo>
                  <a:pt x="21686" y="1067"/>
                  <a:pt x="21683" y="1070"/>
                  <a:pt x="21678" y="1070"/>
                </a:cubicBezTo>
                <a:cubicBezTo>
                  <a:pt x="21673" y="1070"/>
                  <a:pt x="21666" y="1067"/>
                  <a:pt x="21657" y="1061"/>
                </a:cubicBezTo>
                <a:lnTo>
                  <a:pt x="21646" y="1055"/>
                </a:lnTo>
                <a:lnTo>
                  <a:pt x="21635" y="1055"/>
                </a:lnTo>
                <a:cubicBezTo>
                  <a:pt x="21623" y="1061"/>
                  <a:pt x="21618" y="1101"/>
                  <a:pt x="21618" y="1140"/>
                </a:cubicBezTo>
                <a:lnTo>
                  <a:pt x="21589" y="1146"/>
                </a:lnTo>
                <a:lnTo>
                  <a:pt x="21578" y="1152"/>
                </a:lnTo>
                <a:cubicBezTo>
                  <a:pt x="21561" y="1129"/>
                  <a:pt x="21595" y="1010"/>
                  <a:pt x="21623" y="1004"/>
                </a:cubicBezTo>
                <a:cubicBezTo>
                  <a:pt x="21657" y="999"/>
                  <a:pt x="21691" y="936"/>
                  <a:pt x="21703" y="868"/>
                </a:cubicBezTo>
                <a:lnTo>
                  <a:pt x="21686" y="811"/>
                </a:lnTo>
                <a:lnTo>
                  <a:pt x="21657" y="749"/>
                </a:lnTo>
                <a:cubicBezTo>
                  <a:pt x="21606" y="760"/>
                  <a:pt x="21606" y="834"/>
                  <a:pt x="21618" y="851"/>
                </a:cubicBezTo>
                <a:cubicBezTo>
                  <a:pt x="21633" y="871"/>
                  <a:pt x="21591" y="935"/>
                  <a:pt x="21565" y="935"/>
                </a:cubicBezTo>
                <a:cubicBezTo>
                  <a:pt x="21561" y="935"/>
                  <a:pt x="21558" y="933"/>
                  <a:pt x="21555" y="931"/>
                </a:cubicBezTo>
                <a:cubicBezTo>
                  <a:pt x="21552" y="928"/>
                  <a:pt x="21549" y="926"/>
                  <a:pt x="21545" y="926"/>
                </a:cubicBezTo>
                <a:cubicBezTo>
                  <a:pt x="21527" y="926"/>
                  <a:pt x="21500" y="958"/>
                  <a:pt x="21481" y="1004"/>
                </a:cubicBezTo>
                <a:lnTo>
                  <a:pt x="21430" y="931"/>
                </a:lnTo>
                <a:cubicBezTo>
                  <a:pt x="21430" y="930"/>
                  <a:pt x="21428" y="929"/>
                  <a:pt x="21427" y="929"/>
                </a:cubicBezTo>
                <a:cubicBezTo>
                  <a:pt x="21419" y="929"/>
                  <a:pt x="21400" y="943"/>
                  <a:pt x="21391" y="948"/>
                </a:cubicBezTo>
                <a:lnTo>
                  <a:pt x="21368" y="948"/>
                </a:lnTo>
                <a:cubicBezTo>
                  <a:pt x="21340" y="948"/>
                  <a:pt x="21311" y="942"/>
                  <a:pt x="21300" y="936"/>
                </a:cubicBezTo>
                <a:lnTo>
                  <a:pt x="21294" y="942"/>
                </a:lnTo>
                <a:lnTo>
                  <a:pt x="21277" y="965"/>
                </a:lnTo>
                <a:cubicBezTo>
                  <a:pt x="21260" y="999"/>
                  <a:pt x="21249" y="1055"/>
                  <a:pt x="21254" y="1095"/>
                </a:cubicBezTo>
                <a:lnTo>
                  <a:pt x="21215" y="1084"/>
                </a:lnTo>
                <a:cubicBezTo>
                  <a:pt x="21203" y="1078"/>
                  <a:pt x="21198" y="1044"/>
                  <a:pt x="21198" y="1016"/>
                </a:cubicBezTo>
                <a:lnTo>
                  <a:pt x="21192" y="999"/>
                </a:lnTo>
                <a:cubicBezTo>
                  <a:pt x="21192" y="991"/>
                  <a:pt x="21187" y="989"/>
                  <a:pt x="21178" y="989"/>
                </a:cubicBezTo>
                <a:cubicBezTo>
                  <a:pt x="21161" y="989"/>
                  <a:pt x="21130" y="1000"/>
                  <a:pt x="21112" y="1000"/>
                </a:cubicBezTo>
                <a:cubicBezTo>
                  <a:pt x="21104" y="1000"/>
                  <a:pt x="21098" y="998"/>
                  <a:pt x="21096" y="993"/>
                </a:cubicBezTo>
                <a:cubicBezTo>
                  <a:pt x="21093" y="988"/>
                  <a:pt x="21088" y="987"/>
                  <a:pt x="21081" y="987"/>
                </a:cubicBezTo>
                <a:cubicBezTo>
                  <a:pt x="21053" y="987"/>
                  <a:pt x="20992" y="1017"/>
                  <a:pt x="20965" y="1021"/>
                </a:cubicBezTo>
                <a:cubicBezTo>
                  <a:pt x="20931" y="1021"/>
                  <a:pt x="20886" y="1038"/>
                  <a:pt x="20874" y="1050"/>
                </a:cubicBezTo>
                <a:cubicBezTo>
                  <a:pt x="20872" y="1056"/>
                  <a:pt x="20867" y="1058"/>
                  <a:pt x="20861" y="1058"/>
                </a:cubicBezTo>
                <a:cubicBezTo>
                  <a:pt x="20850" y="1058"/>
                  <a:pt x="20836" y="1051"/>
                  <a:pt x="20829" y="1044"/>
                </a:cubicBezTo>
                <a:cubicBezTo>
                  <a:pt x="20827" y="1041"/>
                  <a:pt x="20818" y="1039"/>
                  <a:pt x="20806" y="1039"/>
                </a:cubicBezTo>
                <a:cubicBezTo>
                  <a:pt x="20780" y="1039"/>
                  <a:pt x="20739" y="1046"/>
                  <a:pt x="20727" y="1050"/>
                </a:cubicBezTo>
                <a:cubicBezTo>
                  <a:pt x="20704" y="1055"/>
                  <a:pt x="20681" y="1072"/>
                  <a:pt x="20681" y="1084"/>
                </a:cubicBezTo>
                <a:cubicBezTo>
                  <a:pt x="20681" y="1088"/>
                  <a:pt x="20693" y="1097"/>
                  <a:pt x="20703" y="1097"/>
                </a:cubicBezTo>
                <a:cubicBezTo>
                  <a:pt x="20705" y="1097"/>
                  <a:pt x="20708" y="1096"/>
                  <a:pt x="20710" y="1095"/>
                </a:cubicBezTo>
                <a:cubicBezTo>
                  <a:pt x="20715" y="1095"/>
                  <a:pt x="20715" y="1140"/>
                  <a:pt x="20710" y="1158"/>
                </a:cubicBezTo>
                <a:cubicBezTo>
                  <a:pt x="20698" y="1169"/>
                  <a:pt x="20664" y="1203"/>
                  <a:pt x="20653" y="1220"/>
                </a:cubicBezTo>
                <a:cubicBezTo>
                  <a:pt x="20647" y="1237"/>
                  <a:pt x="20619" y="1271"/>
                  <a:pt x="20608" y="1294"/>
                </a:cubicBezTo>
                <a:cubicBezTo>
                  <a:pt x="20605" y="1298"/>
                  <a:pt x="20601" y="1300"/>
                  <a:pt x="20595" y="1300"/>
                </a:cubicBezTo>
                <a:cubicBezTo>
                  <a:pt x="20572" y="1300"/>
                  <a:pt x="20529" y="1272"/>
                  <a:pt x="20511" y="1254"/>
                </a:cubicBezTo>
                <a:cubicBezTo>
                  <a:pt x="20508" y="1250"/>
                  <a:pt x="20504" y="1249"/>
                  <a:pt x="20501" y="1249"/>
                </a:cubicBezTo>
                <a:cubicBezTo>
                  <a:pt x="20485" y="1249"/>
                  <a:pt x="20475" y="1292"/>
                  <a:pt x="20466" y="1311"/>
                </a:cubicBezTo>
                <a:cubicBezTo>
                  <a:pt x="20460" y="1333"/>
                  <a:pt x="20449" y="1362"/>
                  <a:pt x="20449" y="1373"/>
                </a:cubicBezTo>
                <a:lnTo>
                  <a:pt x="20443" y="1373"/>
                </a:lnTo>
                <a:cubicBezTo>
                  <a:pt x="20432" y="1373"/>
                  <a:pt x="20420" y="1373"/>
                  <a:pt x="20420" y="1367"/>
                </a:cubicBezTo>
                <a:cubicBezTo>
                  <a:pt x="20415" y="1356"/>
                  <a:pt x="20409" y="1339"/>
                  <a:pt x="20409" y="1328"/>
                </a:cubicBezTo>
                <a:lnTo>
                  <a:pt x="20403" y="1288"/>
                </a:lnTo>
                <a:cubicBezTo>
                  <a:pt x="20420" y="1254"/>
                  <a:pt x="20398" y="1186"/>
                  <a:pt x="20386" y="1169"/>
                </a:cubicBezTo>
                <a:cubicBezTo>
                  <a:pt x="20375" y="1152"/>
                  <a:pt x="20347" y="1050"/>
                  <a:pt x="20324" y="1044"/>
                </a:cubicBezTo>
                <a:cubicBezTo>
                  <a:pt x="20322" y="1043"/>
                  <a:pt x="20321" y="1043"/>
                  <a:pt x="20319" y="1043"/>
                </a:cubicBezTo>
                <a:cubicBezTo>
                  <a:pt x="20293" y="1043"/>
                  <a:pt x="20238" y="1109"/>
                  <a:pt x="20222" y="1146"/>
                </a:cubicBezTo>
                <a:cubicBezTo>
                  <a:pt x="20215" y="1168"/>
                  <a:pt x="20196" y="1176"/>
                  <a:pt x="20182" y="1176"/>
                </a:cubicBezTo>
                <a:cubicBezTo>
                  <a:pt x="20174" y="1176"/>
                  <a:pt x="20167" y="1173"/>
                  <a:pt x="20165" y="1169"/>
                </a:cubicBezTo>
                <a:cubicBezTo>
                  <a:pt x="20164" y="1168"/>
                  <a:pt x="20162" y="1167"/>
                  <a:pt x="20158" y="1167"/>
                </a:cubicBezTo>
                <a:cubicBezTo>
                  <a:pt x="20134" y="1167"/>
                  <a:pt x="20061" y="1192"/>
                  <a:pt x="20017" y="1192"/>
                </a:cubicBezTo>
                <a:cubicBezTo>
                  <a:pt x="20005" y="1192"/>
                  <a:pt x="19996" y="1190"/>
                  <a:pt x="19989" y="1186"/>
                </a:cubicBezTo>
                <a:cubicBezTo>
                  <a:pt x="19955" y="1163"/>
                  <a:pt x="19938" y="1089"/>
                  <a:pt x="19938" y="1067"/>
                </a:cubicBezTo>
                <a:cubicBezTo>
                  <a:pt x="19940" y="1059"/>
                  <a:pt x="19932" y="1056"/>
                  <a:pt x="19919" y="1056"/>
                </a:cubicBezTo>
                <a:cubicBezTo>
                  <a:pt x="19895" y="1056"/>
                  <a:pt x="19855" y="1067"/>
                  <a:pt x="19836" y="1078"/>
                </a:cubicBezTo>
                <a:cubicBezTo>
                  <a:pt x="19802" y="1089"/>
                  <a:pt x="19836" y="1135"/>
                  <a:pt x="19853" y="1146"/>
                </a:cubicBezTo>
                <a:cubicBezTo>
                  <a:pt x="19870" y="1158"/>
                  <a:pt x="19887" y="1214"/>
                  <a:pt x="19887" y="1237"/>
                </a:cubicBezTo>
                <a:cubicBezTo>
                  <a:pt x="19887" y="1260"/>
                  <a:pt x="19830" y="1271"/>
                  <a:pt x="19813" y="1282"/>
                </a:cubicBezTo>
                <a:cubicBezTo>
                  <a:pt x="19796" y="1299"/>
                  <a:pt x="19723" y="1316"/>
                  <a:pt x="19706" y="1345"/>
                </a:cubicBezTo>
                <a:cubicBezTo>
                  <a:pt x="19698" y="1354"/>
                  <a:pt x="19691" y="1359"/>
                  <a:pt x="19685" y="1359"/>
                </a:cubicBezTo>
                <a:cubicBezTo>
                  <a:pt x="19677" y="1359"/>
                  <a:pt x="19671" y="1350"/>
                  <a:pt x="19671" y="1333"/>
                </a:cubicBezTo>
                <a:lnTo>
                  <a:pt x="19671" y="1316"/>
                </a:lnTo>
                <a:cubicBezTo>
                  <a:pt x="19666" y="1254"/>
                  <a:pt x="19649" y="1237"/>
                  <a:pt x="19598" y="1231"/>
                </a:cubicBezTo>
                <a:lnTo>
                  <a:pt x="19575" y="1231"/>
                </a:lnTo>
                <a:cubicBezTo>
                  <a:pt x="19564" y="1209"/>
                  <a:pt x="19620" y="1140"/>
                  <a:pt x="19615" y="1095"/>
                </a:cubicBezTo>
                <a:cubicBezTo>
                  <a:pt x="19609" y="1055"/>
                  <a:pt x="19569" y="1004"/>
                  <a:pt x="19530" y="987"/>
                </a:cubicBezTo>
                <a:lnTo>
                  <a:pt x="19518" y="1061"/>
                </a:lnTo>
                <a:lnTo>
                  <a:pt x="19513" y="1106"/>
                </a:lnTo>
                <a:cubicBezTo>
                  <a:pt x="19505" y="1104"/>
                  <a:pt x="19496" y="1102"/>
                  <a:pt x="19486" y="1102"/>
                </a:cubicBezTo>
                <a:cubicBezTo>
                  <a:pt x="19456" y="1102"/>
                  <a:pt x="19419" y="1114"/>
                  <a:pt x="19393" y="1135"/>
                </a:cubicBezTo>
                <a:lnTo>
                  <a:pt x="19399" y="1197"/>
                </a:lnTo>
                <a:lnTo>
                  <a:pt x="19405" y="1254"/>
                </a:lnTo>
                <a:cubicBezTo>
                  <a:pt x="19402" y="1256"/>
                  <a:pt x="19398" y="1257"/>
                  <a:pt x="19394" y="1257"/>
                </a:cubicBezTo>
                <a:cubicBezTo>
                  <a:pt x="19369" y="1257"/>
                  <a:pt x="19329" y="1217"/>
                  <a:pt x="19320" y="1197"/>
                </a:cubicBezTo>
                <a:cubicBezTo>
                  <a:pt x="19316" y="1187"/>
                  <a:pt x="19313" y="1184"/>
                  <a:pt x="19312" y="1184"/>
                </a:cubicBezTo>
                <a:lnTo>
                  <a:pt x="19312" y="1184"/>
                </a:lnTo>
                <a:cubicBezTo>
                  <a:pt x="19309" y="1184"/>
                  <a:pt x="19310" y="1197"/>
                  <a:pt x="19314" y="1209"/>
                </a:cubicBezTo>
                <a:cubicBezTo>
                  <a:pt x="19314" y="1226"/>
                  <a:pt x="19291" y="1254"/>
                  <a:pt x="19274" y="1265"/>
                </a:cubicBezTo>
                <a:cubicBezTo>
                  <a:pt x="19263" y="1271"/>
                  <a:pt x="19223" y="1299"/>
                  <a:pt x="19184" y="1322"/>
                </a:cubicBezTo>
                <a:lnTo>
                  <a:pt x="19155" y="1265"/>
                </a:lnTo>
                <a:lnTo>
                  <a:pt x="19149" y="1254"/>
                </a:lnTo>
                <a:cubicBezTo>
                  <a:pt x="19132" y="1254"/>
                  <a:pt x="19082" y="1280"/>
                  <a:pt x="19054" y="1280"/>
                </a:cubicBezTo>
                <a:cubicBezTo>
                  <a:pt x="19045" y="1280"/>
                  <a:pt x="19039" y="1278"/>
                  <a:pt x="19036" y="1271"/>
                </a:cubicBezTo>
                <a:cubicBezTo>
                  <a:pt x="19028" y="1255"/>
                  <a:pt x="19020" y="1248"/>
                  <a:pt x="19012" y="1248"/>
                </a:cubicBezTo>
                <a:cubicBezTo>
                  <a:pt x="19004" y="1248"/>
                  <a:pt x="18997" y="1256"/>
                  <a:pt x="18991" y="1271"/>
                </a:cubicBezTo>
                <a:lnTo>
                  <a:pt x="18979" y="1305"/>
                </a:lnTo>
                <a:lnTo>
                  <a:pt x="18974" y="1339"/>
                </a:lnTo>
                <a:cubicBezTo>
                  <a:pt x="18968" y="1379"/>
                  <a:pt x="18968" y="1441"/>
                  <a:pt x="18974" y="1475"/>
                </a:cubicBezTo>
                <a:lnTo>
                  <a:pt x="18991" y="1498"/>
                </a:lnTo>
                <a:cubicBezTo>
                  <a:pt x="18996" y="1504"/>
                  <a:pt x="19003" y="1507"/>
                  <a:pt x="19009" y="1507"/>
                </a:cubicBezTo>
                <a:cubicBezTo>
                  <a:pt x="19021" y="1507"/>
                  <a:pt x="19030" y="1496"/>
                  <a:pt x="19030" y="1470"/>
                </a:cubicBezTo>
                <a:lnTo>
                  <a:pt x="19030" y="1447"/>
                </a:lnTo>
                <a:cubicBezTo>
                  <a:pt x="19032" y="1443"/>
                  <a:pt x="19034" y="1442"/>
                  <a:pt x="19037" y="1442"/>
                </a:cubicBezTo>
                <a:cubicBezTo>
                  <a:pt x="19049" y="1442"/>
                  <a:pt x="19066" y="1485"/>
                  <a:pt x="19076" y="1509"/>
                </a:cubicBezTo>
                <a:cubicBezTo>
                  <a:pt x="19080" y="1529"/>
                  <a:pt x="19073" y="1540"/>
                  <a:pt x="19058" y="1540"/>
                </a:cubicBezTo>
                <a:cubicBezTo>
                  <a:pt x="19050" y="1540"/>
                  <a:pt x="19041" y="1537"/>
                  <a:pt x="19030" y="1532"/>
                </a:cubicBezTo>
                <a:lnTo>
                  <a:pt x="19019" y="1538"/>
                </a:lnTo>
                <a:lnTo>
                  <a:pt x="18996" y="1555"/>
                </a:lnTo>
                <a:cubicBezTo>
                  <a:pt x="18995" y="1563"/>
                  <a:pt x="18985" y="1566"/>
                  <a:pt x="18973" y="1566"/>
                </a:cubicBezTo>
                <a:cubicBezTo>
                  <a:pt x="18940" y="1566"/>
                  <a:pt x="18884" y="1542"/>
                  <a:pt x="18888" y="1509"/>
                </a:cubicBezTo>
                <a:cubicBezTo>
                  <a:pt x="18888" y="1500"/>
                  <a:pt x="18888" y="1496"/>
                  <a:pt x="18886" y="1496"/>
                </a:cubicBezTo>
                <a:cubicBezTo>
                  <a:pt x="18880" y="1496"/>
                  <a:pt x="18866" y="1539"/>
                  <a:pt x="18849" y="1560"/>
                </a:cubicBezTo>
                <a:cubicBezTo>
                  <a:pt x="18842" y="1569"/>
                  <a:pt x="18827" y="1573"/>
                  <a:pt x="18810" y="1573"/>
                </a:cubicBezTo>
                <a:cubicBezTo>
                  <a:pt x="18785" y="1573"/>
                  <a:pt x="18757" y="1565"/>
                  <a:pt x="18747" y="1555"/>
                </a:cubicBezTo>
                <a:cubicBezTo>
                  <a:pt x="18730" y="1543"/>
                  <a:pt x="18758" y="1470"/>
                  <a:pt x="18769" y="1447"/>
                </a:cubicBezTo>
                <a:cubicBezTo>
                  <a:pt x="18774" y="1441"/>
                  <a:pt x="18779" y="1439"/>
                  <a:pt x="18786" y="1439"/>
                </a:cubicBezTo>
                <a:cubicBezTo>
                  <a:pt x="18804" y="1439"/>
                  <a:pt x="18829" y="1458"/>
                  <a:pt x="18837" y="1458"/>
                </a:cubicBezTo>
                <a:cubicBezTo>
                  <a:pt x="18849" y="1458"/>
                  <a:pt x="18854" y="1453"/>
                  <a:pt x="18854" y="1447"/>
                </a:cubicBezTo>
                <a:lnTo>
                  <a:pt x="18849" y="1447"/>
                </a:lnTo>
                <a:lnTo>
                  <a:pt x="18843" y="1441"/>
                </a:lnTo>
                <a:cubicBezTo>
                  <a:pt x="18832" y="1424"/>
                  <a:pt x="18877" y="1407"/>
                  <a:pt x="18894" y="1407"/>
                </a:cubicBezTo>
                <a:cubicBezTo>
                  <a:pt x="18911" y="1407"/>
                  <a:pt x="18917" y="1379"/>
                  <a:pt x="18911" y="1350"/>
                </a:cubicBezTo>
                <a:lnTo>
                  <a:pt x="18911" y="1322"/>
                </a:lnTo>
                <a:lnTo>
                  <a:pt x="18911" y="1305"/>
                </a:lnTo>
                <a:cubicBezTo>
                  <a:pt x="18928" y="1277"/>
                  <a:pt x="18900" y="1237"/>
                  <a:pt x="18854" y="1220"/>
                </a:cubicBezTo>
                <a:lnTo>
                  <a:pt x="18854" y="1220"/>
                </a:lnTo>
                <a:lnTo>
                  <a:pt x="18860" y="1305"/>
                </a:lnTo>
                <a:lnTo>
                  <a:pt x="18860" y="1316"/>
                </a:lnTo>
                <a:cubicBezTo>
                  <a:pt x="18853" y="1327"/>
                  <a:pt x="18843" y="1331"/>
                  <a:pt x="18833" y="1331"/>
                </a:cubicBezTo>
                <a:cubicBezTo>
                  <a:pt x="18827" y="1331"/>
                  <a:pt x="18821" y="1330"/>
                  <a:pt x="18815" y="1328"/>
                </a:cubicBezTo>
                <a:lnTo>
                  <a:pt x="18809" y="1311"/>
                </a:lnTo>
                <a:lnTo>
                  <a:pt x="18798" y="1294"/>
                </a:lnTo>
                <a:cubicBezTo>
                  <a:pt x="18781" y="1277"/>
                  <a:pt x="18764" y="1265"/>
                  <a:pt x="18741" y="1248"/>
                </a:cubicBezTo>
                <a:cubicBezTo>
                  <a:pt x="18730" y="1254"/>
                  <a:pt x="18713" y="1260"/>
                  <a:pt x="18707" y="1271"/>
                </a:cubicBezTo>
                <a:lnTo>
                  <a:pt x="18673" y="1316"/>
                </a:lnTo>
                <a:cubicBezTo>
                  <a:pt x="18650" y="1282"/>
                  <a:pt x="18605" y="1220"/>
                  <a:pt x="18588" y="1209"/>
                </a:cubicBezTo>
                <a:cubicBezTo>
                  <a:pt x="18571" y="1197"/>
                  <a:pt x="18554" y="1186"/>
                  <a:pt x="18548" y="1186"/>
                </a:cubicBezTo>
                <a:lnTo>
                  <a:pt x="18548" y="1192"/>
                </a:lnTo>
                <a:cubicBezTo>
                  <a:pt x="18538" y="1205"/>
                  <a:pt x="18523" y="1219"/>
                  <a:pt x="18511" y="1219"/>
                </a:cubicBezTo>
                <a:cubicBezTo>
                  <a:pt x="18503" y="1219"/>
                  <a:pt x="18496" y="1213"/>
                  <a:pt x="18491" y="1197"/>
                </a:cubicBezTo>
                <a:lnTo>
                  <a:pt x="18480" y="1158"/>
                </a:lnTo>
                <a:lnTo>
                  <a:pt x="18480" y="1158"/>
                </a:lnTo>
                <a:cubicBezTo>
                  <a:pt x="18525" y="1163"/>
                  <a:pt x="18593" y="1180"/>
                  <a:pt x="18662" y="1197"/>
                </a:cubicBezTo>
                <a:cubicBezTo>
                  <a:pt x="18650" y="1186"/>
                  <a:pt x="18639" y="1180"/>
                  <a:pt x="18627" y="1175"/>
                </a:cubicBezTo>
                <a:cubicBezTo>
                  <a:pt x="18673" y="1106"/>
                  <a:pt x="18673" y="1101"/>
                  <a:pt x="18673" y="1101"/>
                </a:cubicBezTo>
                <a:cubicBezTo>
                  <a:pt x="18675" y="1103"/>
                  <a:pt x="18676" y="1104"/>
                  <a:pt x="18678" y="1106"/>
                </a:cubicBezTo>
                <a:lnTo>
                  <a:pt x="18678" y="1106"/>
                </a:lnTo>
                <a:cubicBezTo>
                  <a:pt x="18669" y="1095"/>
                  <a:pt x="18672" y="1047"/>
                  <a:pt x="18680" y="1047"/>
                </a:cubicBezTo>
                <a:cubicBezTo>
                  <a:pt x="18682" y="1047"/>
                  <a:pt x="18683" y="1048"/>
                  <a:pt x="18684" y="1050"/>
                </a:cubicBezTo>
                <a:cubicBezTo>
                  <a:pt x="18689" y="1057"/>
                  <a:pt x="18699" y="1060"/>
                  <a:pt x="18709" y="1060"/>
                </a:cubicBezTo>
                <a:cubicBezTo>
                  <a:pt x="18722" y="1060"/>
                  <a:pt x="18735" y="1056"/>
                  <a:pt x="18741" y="1050"/>
                </a:cubicBezTo>
                <a:cubicBezTo>
                  <a:pt x="18752" y="1044"/>
                  <a:pt x="18718" y="1033"/>
                  <a:pt x="18701" y="1027"/>
                </a:cubicBezTo>
                <a:cubicBezTo>
                  <a:pt x="18684" y="1027"/>
                  <a:pt x="18667" y="993"/>
                  <a:pt x="18662" y="976"/>
                </a:cubicBezTo>
                <a:cubicBezTo>
                  <a:pt x="18660" y="972"/>
                  <a:pt x="18666" y="971"/>
                  <a:pt x="18675" y="971"/>
                </a:cubicBezTo>
                <a:cubicBezTo>
                  <a:pt x="18697" y="971"/>
                  <a:pt x="18738" y="978"/>
                  <a:pt x="18758" y="982"/>
                </a:cubicBezTo>
                <a:cubicBezTo>
                  <a:pt x="18776" y="982"/>
                  <a:pt x="18809" y="989"/>
                  <a:pt x="18830" y="989"/>
                </a:cubicBezTo>
                <a:cubicBezTo>
                  <a:pt x="18835" y="989"/>
                  <a:pt x="18840" y="988"/>
                  <a:pt x="18843" y="987"/>
                </a:cubicBezTo>
                <a:cubicBezTo>
                  <a:pt x="18844" y="987"/>
                  <a:pt x="18845" y="987"/>
                  <a:pt x="18846" y="987"/>
                </a:cubicBezTo>
                <a:cubicBezTo>
                  <a:pt x="18869" y="987"/>
                  <a:pt x="18904" y="1091"/>
                  <a:pt x="18883" y="1129"/>
                </a:cubicBezTo>
                <a:cubicBezTo>
                  <a:pt x="18864" y="1155"/>
                  <a:pt x="18870" y="1167"/>
                  <a:pt x="18878" y="1167"/>
                </a:cubicBezTo>
                <a:cubicBezTo>
                  <a:pt x="18882" y="1167"/>
                  <a:pt x="18887" y="1163"/>
                  <a:pt x="18888" y="1158"/>
                </a:cubicBezTo>
                <a:cubicBezTo>
                  <a:pt x="18900" y="1135"/>
                  <a:pt x="18923" y="1044"/>
                  <a:pt x="18928" y="1016"/>
                </a:cubicBezTo>
                <a:cubicBezTo>
                  <a:pt x="18934" y="987"/>
                  <a:pt x="18979" y="959"/>
                  <a:pt x="18996" y="959"/>
                </a:cubicBezTo>
                <a:cubicBezTo>
                  <a:pt x="19013" y="959"/>
                  <a:pt x="19013" y="993"/>
                  <a:pt x="18996" y="1027"/>
                </a:cubicBezTo>
                <a:lnTo>
                  <a:pt x="18979" y="1061"/>
                </a:lnTo>
                <a:lnTo>
                  <a:pt x="18962" y="1095"/>
                </a:lnTo>
                <a:cubicBezTo>
                  <a:pt x="18950" y="1119"/>
                  <a:pt x="18978" y="1141"/>
                  <a:pt x="18996" y="1141"/>
                </a:cubicBezTo>
                <a:cubicBezTo>
                  <a:pt x="19002" y="1141"/>
                  <a:pt x="19008" y="1137"/>
                  <a:pt x="19008" y="1129"/>
                </a:cubicBezTo>
                <a:cubicBezTo>
                  <a:pt x="19013" y="1101"/>
                  <a:pt x="19013" y="1067"/>
                  <a:pt x="19019" y="1055"/>
                </a:cubicBezTo>
                <a:lnTo>
                  <a:pt x="19025" y="1044"/>
                </a:lnTo>
                <a:lnTo>
                  <a:pt x="19093" y="942"/>
                </a:lnTo>
                <a:cubicBezTo>
                  <a:pt x="19100" y="896"/>
                  <a:pt x="19131" y="879"/>
                  <a:pt x="19160" y="879"/>
                </a:cubicBezTo>
                <a:cubicBezTo>
                  <a:pt x="19178" y="879"/>
                  <a:pt x="19195" y="886"/>
                  <a:pt x="19206" y="897"/>
                </a:cubicBezTo>
                <a:cubicBezTo>
                  <a:pt x="19235" y="919"/>
                  <a:pt x="19229" y="959"/>
                  <a:pt x="19218" y="965"/>
                </a:cubicBezTo>
                <a:cubicBezTo>
                  <a:pt x="19212" y="970"/>
                  <a:pt x="19229" y="987"/>
                  <a:pt x="19235" y="993"/>
                </a:cubicBezTo>
                <a:cubicBezTo>
                  <a:pt x="19246" y="999"/>
                  <a:pt x="19235" y="1084"/>
                  <a:pt x="19229" y="1118"/>
                </a:cubicBezTo>
                <a:cubicBezTo>
                  <a:pt x="19223" y="1146"/>
                  <a:pt x="19263" y="1158"/>
                  <a:pt x="19280" y="1158"/>
                </a:cubicBezTo>
                <a:cubicBezTo>
                  <a:pt x="19291" y="1152"/>
                  <a:pt x="19320" y="1078"/>
                  <a:pt x="19325" y="1050"/>
                </a:cubicBezTo>
                <a:cubicBezTo>
                  <a:pt x="19331" y="1021"/>
                  <a:pt x="19371" y="987"/>
                  <a:pt x="19388" y="976"/>
                </a:cubicBezTo>
                <a:cubicBezTo>
                  <a:pt x="19389" y="976"/>
                  <a:pt x="19390" y="975"/>
                  <a:pt x="19392" y="975"/>
                </a:cubicBezTo>
                <a:cubicBezTo>
                  <a:pt x="19409" y="975"/>
                  <a:pt x="19434" y="1006"/>
                  <a:pt x="19445" y="1021"/>
                </a:cubicBezTo>
                <a:cubicBezTo>
                  <a:pt x="19445" y="1025"/>
                  <a:pt x="19448" y="1027"/>
                  <a:pt x="19451" y="1027"/>
                </a:cubicBezTo>
                <a:cubicBezTo>
                  <a:pt x="19469" y="1027"/>
                  <a:pt x="19515" y="984"/>
                  <a:pt x="19530" y="965"/>
                </a:cubicBezTo>
                <a:cubicBezTo>
                  <a:pt x="19537" y="956"/>
                  <a:pt x="19548" y="952"/>
                  <a:pt x="19561" y="952"/>
                </a:cubicBezTo>
                <a:cubicBezTo>
                  <a:pt x="19590" y="952"/>
                  <a:pt x="19626" y="968"/>
                  <a:pt x="19637" y="976"/>
                </a:cubicBezTo>
                <a:cubicBezTo>
                  <a:pt x="19654" y="993"/>
                  <a:pt x="19643" y="1038"/>
                  <a:pt x="19632" y="1055"/>
                </a:cubicBezTo>
                <a:cubicBezTo>
                  <a:pt x="19620" y="1072"/>
                  <a:pt x="19654" y="1078"/>
                  <a:pt x="19666" y="1078"/>
                </a:cubicBezTo>
                <a:cubicBezTo>
                  <a:pt x="19683" y="1078"/>
                  <a:pt x="19700" y="1067"/>
                  <a:pt x="19711" y="1055"/>
                </a:cubicBezTo>
                <a:lnTo>
                  <a:pt x="19723" y="1055"/>
                </a:lnTo>
                <a:lnTo>
                  <a:pt x="19740" y="1050"/>
                </a:lnTo>
                <a:cubicBezTo>
                  <a:pt x="19768" y="1050"/>
                  <a:pt x="19785" y="1027"/>
                  <a:pt x="19785" y="999"/>
                </a:cubicBezTo>
                <a:lnTo>
                  <a:pt x="19774" y="970"/>
                </a:lnTo>
                <a:cubicBezTo>
                  <a:pt x="19780" y="962"/>
                  <a:pt x="19790" y="959"/>
                  <a:pt x="19802" y="959"/>
                </a:cubicBezTo>
                <a:cubicBezTo>
                  <a:pt x="19823" y="959"/>
                  <a:pt x="19848" y="969"/>
                  <a:pt x="19859" y="976"/>
                </a:cubicBezTo>
                <a:cubicBezTo>
                  <a:pt x="19861" y="979"/>
                  <a:pt x="19864" y="980"/>
                  <a:pt x="19866" y="980"/>
                </a:cubicBezTo>
                <a:cubicBezTo>
                  <a:pt x="19881" y="980"/>
                  <a:pt x="19893" y="945"/>
                  <a:pt x="19893" y="931"/>
                </a:cubicBezTo>
                <a:cubicBezTo>
                  <a:pt x="19895" y="926"/>
                  <a:pt x="19915" y="924"/>
                  <a:pt x="19940" y="924"/>
                </a:cubicBezTo>
                <a:cubicBezTo>
                  <a:pt x="19974" y="924"/>
                  <a:pt x="20017" y="927"/>
                  <a:pt x="20040" y="931"/>
                </a:cubicBezTo>
                <a:cubicBezTo>
                  <a:pt x="20048" y="932"/>
                  <a:pt x="20055" y="932"/>
                  <a:pt x="20063" y="932"/>
                </a:cubicBezTo>
                <a:cubicBezTo>
                  <a:pt x="20097" y="932"/>
                  <a:pt x="20132" y="923"/>
                  <a:pt x="20137" y="914"/>
                </a:cubicBezTo>
                <a:cubicBezTo>
                  <a:pt x="20138" y="913"/>
                  <a:pt x="20139" y="912"/>
                  <a:pt x="20141" y="912"/>
                </a:cubicBezTo>
                <a:cubicBezTo>
                  <a:pt x="20158" y="912"/>
                  <a:pt x="20213" y="966"/>
                  <a:pt x="20239" y="987"/>
                </a:cubicBezTo>
                <a:cubicBezTo>
                  <a:pt x="20257" y="998"/>
                  <a:pt x="20278" y="1005"/>
                  <a:pt x="20295" y="1005"/>
                </a:cubicBezTo>
                <a:cubicBezTo>
                  <a:pt x="20304" y="1005"/>
                  <a:pt x="20312" y="1003"/>
                  <a:pt x="20318" y="999"/>
                </a:cubicBezTo>
                <a:lnTo>
                  <a:pt x="20324" y="987"/>
                </a:lnTo>
                <a:cubicBezTo>
                  <a:pt x="20330" y="976"/>
                  <a:pt x="20313" y="948"/>
                  <a:pt x="20313" y="942"/>
                </a:cubicBezTo>
                <a:cubicBezTo>
                  <a:pt x="20330" y="925"/>
                  <a:pt x="20358" y="925"/>
                  <a:pt x="20358" y="908"/>
                </a:cubicBezTo>
                <a:cubicBezTo>
                  <a:pt x="20375" y="851"/>
                  <a:pt x="20420" y="840"/>
                  <a:pt x="20432" y="789"/>
                </a:cubicBezTo>
                <a:lnTo>
                  <a:pt x="20437" y="749"/>
                </a:lnTo>
                <a:cubicBezTo>
                  <a:pt x="20415" y="721"/>
                  <a:pt x="20386" y="675"/>
                  <a:pt x="20375" y="653"/>
                </a:cubicBezTo>
                <a:cubicBezTo>
                  <a:pt x="20374" y="645"/>
                  <a:pt x="20372" y="642"/>
                  <a:pt x="20371" y="642"/>
                </a:cubicBezTo>
                <a:cubicBezTo>
                  <a:pt x="20367" y="642"/>
                  <a:pt x="20365" y="669"/>
                  <a:pt x="20369" y="715"/>
                </a:cubicBezTo>
                <a:lnTo>
                  <a:pt x="20358" y="743"/>
                </a:lnTo>
                <a:lnTo>
                  <a:pt x="20352" y="777"/>
                </a:lnTo>
                <a:cubicBezTo>
                  <a:pt x="20318" y="777"/>
                  <a:pt x="20335" y="681"/>
                  <a:pt x="20313" y="664"/>
                </a:cubicBezTo>
                <a:cubicBezTo>
                  <a:pt x="20290" y="647"/>
                  <a:pt x="20262" y="624"/>
                  <a:pt x="20256" y="613"/>
                </a:cubicBezTo>
                <a:cubicBezTo>
                  <a:pt x="20255" y="612"/>
                  <a:pt x="20255" y="612"/>
                  <a:pt x="20254" y="612"/>
                </a:cubicBezTo>
                <a:cubicBezTo>
                  <a:pt x="20247" y="612"/>
                  <a:pt x="20231" y="633"/>
                  <a:pt x="20216" y="658"/>
                </a:cubicBezTo>
                <a:lnTo>
                  <a:pt x="20216" y="687"/>
                </a:lnTo>
                <a:lnTo>
                  <a:pt x="20216" y="715"/>
                </a:lnTo>
                <a:cubicBezTo>
                  <a:pt x="20221" y="736"/>
                  <a:pt x="20192" y="772"/>
                  <a:pt x="20179" y="772"/>
                </a:cubicBezTo>
                <a:cubicBezTo>
                  <a:pt x="20178" y="772"/>
                  <a:pt x="20177" y="772"/>
                  <a:pt x="20176" y="772"/>
                </a:cubicBezTo>
                <a:cubicBezTo>
                  <a:pt x="20159" y="766"/>
                  <a:pt x="20125" y="743"/>
                  <a:pt x="20097" y="709"/>
                </a:cubicBezTo>
                <a:lnTo>
                  <a:pt x="20069" y="704"/>
                </a:lnTo>
                <a:lnTo>
                  <a:pt x="20029" y="698"/>
                </a:lnTo>
                <a:cubicBezTo>
                  <a:pt x="20040" y="664"/>
                  <a:pt x="20052" y="573"/>
                  <a:pt x="20040" y="562"/>
                </a:cubicBezTo>
                <a:cubicBezTo>
                  <a:pt x="20029" y="550"/>
                  <a:pt x="19972" y="528"/>
                  <a:pt x="19955" y="528"/>
                </a:cubicBezTo>
                <a:cubicBezTo>
                  <a:pt x="19953" y="528"/>
                  <a:pt x="19950" y="529"/>
                  <a:pt x="19947" y="529"/>
                </a:cubicBezTo>
                <a:cubicBezTo>
                  <a:pt x="19928" y="529"/>
                  <a:pt x="19894" y="513"/>
                  <a:pt x="19864" y="494"/>
                </a:cubicBezTo>
                <a:lnTo>
                  <a:pt x="19836" y="539"/>
                </a:lnTo>
                <a:lnTo>
                  <a:pt x="19813" y="579"/>
                </a:lnTo>
                <a:cubicBezTo>
                  <a:pt x="19791" y="613"/>
                  <a:pt x="19762" y="653"/>
                  <a:pt x="19751" y="658"/>
                </a:cubicBezTo>
                <a:cubicBezTo>
                  <a:pt x="19749" y="659"/>
                  <a:pt x="19747" y="660"/>
                  <a:pt x="19745" y="660"/>
                </a:cubicBezTo>
                <a:cubicBezTo>
                  <a:pt x="19736" y="660"/>
                  <a:pt x="19727" y="650"/>
                  <a:pt x="19723" y="641"/>
                </a:cubicBezTo>
                <a:lnTo>
                  <a:pt x="19723" y="624"/>
                </a:lnTo>
                <a:lnTo>
                  <a:pt x="19723" y="613"/>
                </a:lnTo>
                <a:cubicBezTo>
                  <a:pt x="19734" y="601"/>
                  <a:pt x="19717" y="573"/>
                  <a:pt x="19683" y="556"/>
                </a:cubicBezTo>
                <a:lnTo>
                  <a:pt x="19654" y="533"/>
                </a:lnTo>
                <a:lnTo>
                  <a:pt x="19637" y="522"/>
                </a:lnTo>
                <a:cubicBezTo>
                  <a:pt x="19608" y="537"/>
                  <a:pt x="19558" y="564"/>
                  <a:pt x="19533" y="564"/>
                </a:cubicBezTo>
                <a:cubicBezTo>
                  <a:pt x="19530" y="564"/>
                  <a:pt x="19526" y="563"/>
                  <a:pt x="19524" y="562"/>
                </a:cubicBezTo>
                <a:cubicBezTo>
                  <a:pt x="19513" y="550"/>
                  <a:pt x="19484" y="505"/>
                  <a:pt x="19479" y="488"/>
                </a:cubicBezTo>
                <a:cubicBezTo>
                  <a:pt x="19473" y="477"/>
                  <a:pt x="19501" y="437"/>
                  <a:pt x="19535" y="403"/>
                </a:cubicBezTo>
                <a:lnTo>
                  <a:pt x="19575" y="443"/>
                </a:lnTo>
                <a:lnTo>
                  <a:pt x="19575" y="448"/>
                </a:lnTo>
                <a:cubicBezTo>
                  <a:pt x="19586" y="443"/>
                  <a:pt x="19575" y="397"/>
                  <a:pt x="19569" y="380"/>
                </a:cubicBezTo>
                <a:cubicBezTo>
                  <a:pt x="19564" y="363"/>
                  <a:pt x="19541" y="352"/>
                  <a:pt x="19518" y="346"/>
                </a:cubicBezTo>
                <a:lnTo>
                  <a:pt x="19501" y="329"/>
                </a:lnTo>
                <a:lnTo>
                  <a:pt x="19490" y="318"/>
                </a:lnTo>
                <a:cubicBezTo>
                  <a:pt x="19487" y="311"/>
                  <a:pt x="19484" y="309"/>
                  <a:pt x="19479" y="309"/>
                </a:cubicBezTo>
                <a:cubicBezTo>
                  <a:pt x="19464" y="309"/>
                  <a:pt x="19443" y="339"/>
                  <a:pt x="19439" y="352"/>
                </a:cubicBezTo>
                <a:cubicBezTo>
                  <a:pt x="19433" y="375"/>
                  <a:pt x="19422" y="431"/>
                  <a:pt x="19422" y="477"/>
                </a:cubicBezTo>
                <a:lnTo>
                  <a:pt x="19428" y="522"/>
                </a:lnTo>
                <a:lnTo>
                  <a:pt x="19428" y="528"/>
                </a:lnTo>
                <a:cubicBezTo>
                  <a:pt x="19427" y="528"/>
                  <a:pt x="19426" y="528"/>
                  <a:pt x="19425" y="528"/>
                </a:cubicBezTo>
                <a:cubicBezTo>
                  <a:pt x="19413" y="528"/>
                  <a:pt x="19387" y="493"/>
                  <a:pt x="19382" y="482"/>
                </a:cubicBezTo>
                <a:cubicBezTo>
                  <a:pt x="19380" y="476"/>
                  <a:pt x="19374" y="474"/>
                  <a:pt x="19367" y="474"/>
                </a:cubicBezTo>
                <a:cubicBezTo>
                  <a:pt x="19354" y="474"/>
                  <a:pt x="19336" y="481"/>
                  <a:pt x="19325" y="488"/>
                </a:cubicBezTo>
                <a:cubicBezTo>
                  <a:pt x="19308" y="494"/>
                  <a:pt x="19342" y="545"/>
                  <a:pt x="19348" y="556"/>
                </a:cubicBezTo>
                <a:cubicBezTo>
                  <a:pt x="19359" y="562"/>
                  <a:pt x="19308" y="596"/>
                  <a:pt x="19286" y="601"/>
                </a:cubicBezTo>
                <a:cubicBezTo>
                  <a:pt x="19285" y="602"/>
                  <a:pt x="19284" y="602"/>
                  <a:pt x="19283" y="602"/>
                </a:cubicBezTo>
                <a:cubicBezTo>
                  <a:pt x="19258" y="602"/>
                  <a:pt x="19206" y="544"/>
                  <a:pt x="19195" y="522"/>
                </a:cubicBezTo>
                <a:cubicBezTo>
                  <a:pt x="19191" y="517"/>
                  <a:pt x="19186" y="515"/>
                  <a:pt x="19179" y="515"/>
                </a:cubicBezTo>
                <a:cubicBezTo>
                  <a:pt x="19155" y="515"/>
                  <a:pt x="19117" y="545"/>
                  <a:pt x="19121" y="567"/>
                </a:cubicBezTo>
                <a:cubicBezTo>
                  <a:pt x="19127" y="601"/>
                  <a:pt x="19070" y="647"/>
                  <a:pt x="19070" y="675"/>
                </a:cubicBezTo>
                <a:cubicBezTo>
                  <a:pt x="19070" y="687"/>
                  <a:pt x="19066" y="691"/>
                  <a:pt x="19061" y="691"/>
                </a:cubicBezTo>
                <a:cubicBezTo>
                  <a:pt x="19052" y="691"/>
                  <a:pt x="19038" y="673"/>
                  <a:pt x="19042" y="658"/>
                </a:cubicBezTo>
                <a:cubicBezTo>
                  <a:pt x="19042" y="630"/>
                  <a:pt x="19042" y="590"/>
                  <a:pt x="19042" y="567"/>
                </a:cubicBezTo>
                <a:lnTo>
                  <a:pt x="19030" y="556"/>
                </a:lnTo>
                <a:lnTo>
                  <a:pt x="19002" y="533"/>
                </a:lnTo>
                <a:cubicBezTo>
                  <a:pt x="18962" y="545"/>
                  <a:pt x="18951" y="624"/>
                  <a:pt x="18940" y="641"/>
                </a:cubicBezTo>
                <a:cubicBezTo>
                  <a:pt x="18938" y="642"/>
                  <a:pt x="18937" y="643"/>
                  <a:pt x="18936" y="643"/>
                </a:cubicBezTo>
                <a:cubicBezTo>
                  <a:pt x="18924" y="643"/>
                  <a:pt x="18906" y="605"/>
                  <a:pt x="18906" y="584"/>
                </a:cubicBezTo>
                <a:cubicBezTo>
                  <a:pt x="18900" y="567"/>
                  <a:pt x="18888" y="511"/>
                  <a:pt x="18877" y="471"/>
                </a:cubicBezTo>
                <a:lnTo>
                  <a:pt x="18866" y="431"/>
                </a:lnTo>
                <a:cubicBezTo>
                  <a:pt x="18866" y="420"/>
                  <a:pt x="18888" y="397"/>
                  <a:pt x="18883" y="386"/>
                </a:cubicBezTo>
                <a:lnTo>
                  <a:pt x="18877" y="363"/>
                </a:lnTo>
                <a:cubicBezTo>
                  <a:pt x="18874" y="358"/>
                  <a:pt x="18870" y="356"/>
                  <a:pt x="18865" y="356"/>
                </a:cubicBezTo>
                <a:cubicBezTo>
                  <a:pt x="18849" y="356"/>
                  <a:pt x="18823" y="379"/>
                  <a:pt x="18815" y="392"/>
                </a:cubicBezTo>
                <a:cubicBezTo>
                  <a:pt x="18812" y="397"/>
                  <a:pt x="18809" y="399"/>
                  <a:pt x="18806" y="399"/>
                </a:cubicBezTo>
                <a:cubicBezTo>
                  <a:pt x="18796" y="399"/>
                  <a:pt x="18786" y="374"/>
                  <a:pt x="18786" y="335"/>
                </a:cubicBezTo>
                <a:lnTo>
                  <a:pt x="18781" y="295"/>
                </a:lnTo>
                <a:cubicBezTo>
                  <a:pt x="18781" y="295"/>
                  <a:pt x="18781" y="295"/>
                  <a:pt x="18780" y="295"/>
                </a:cubicBezTo>
                <a:cubicBezTo>
                  <a:pt x="18776" y="295"/>
                  <a:pt x="18722" y="358"/>
                  <a:pt x="18693" y="358"/>
                </a:cubicBezTo>
                <a:cubicBezTo>
                  <a:pt x="18692" y="358"/>
                  <a:pt x="18691" y="358"/>
                  <a:pt x="18690" y="358"/>
                </a:cubicBezTo>
                <a:cubicBezTo>
                  <a:pt x="18675" y="358"/>
                  <a:pt x="18637" y="355"/>
                  <a:pt x="18608" y="355"/>
                </a:cubicBezTo>
                <a:cubicBezTo>
                  <a:pt x="18594" y="355"/>
                  <a:pt x="18582" y="356"/>
                  <a:pt x="18576" y="358"/>
                </a:cubicBezTo>
                <a:cubicBezTo>
                  <a:pt x="18565" y="360"/>
                  <a:pt x="18554" y="362"/>
                  <a:pt x="18544" y="362"/>
                </a:cubicBezTo>
                <a:cubicBezTo>
                  <a:pt x="18534" y="362"/>
                  <a:pt x="18525" y="360"/>
                  <a:pt x="18520" y="358"/>
                </a:cubicBezTo>
                <a:lnTo>
                  <a:pt x="18491" y="358"/>
                </a:lnTo>
                <a:cubicBezTo>
                  <a:pt x="18490" y="357"/>
                  <a:pt x="18488" y="357"/>
                  <a:pt x="18486" y="357"/>
                </a:cubicBezTo>
                <a:cubicBezTo>
                  <a:pt x="18466" y="357"/>
                  <a:pt x="18429" y="379"/>
                  <a:pt x="18411" y="379"/>
                </a:cubicBezTo>
                <a:cubicBezTo>
                  <a:pt x="18406" y="379"/>
                  <a:pt x="18403" y="378"/>
                  <a:pt x="18401" y="375"/>
                </a:cubicBezTo>
                <a:cubicBezTo>
                  <a:pt x="18389" y="358"/>
                  <a:pt x="18372" y="335"/>
                  <a:pt x="18367" y="323"/>
                </a:cubicBezTo>
                <a:lnTo>
                  <a:pt x="18367" y="318"/>
                </a:lnTo>
                <a:cubicBezTo>
                  <a:pt x="18372" y="308"/>
                  <a:pt x="18381" y="289"/>
                  <a:pt x="18387" y="289"/>
                </a:cubicBezTo>
                <a:cubicBezTo>
                  <a:pt x="18388" y="289"/>
                  <a:pt x="18389" y="289"/>
                  <a:pt x="18389" y="289"/>
                </a:cubicBezTo>
                <a:cubicBezTo>
                  <a:pt x="18406" y="289"/>
                  <a:pt x="18423" y="301"/>
                  <a:pt x="18446" y="306"/>
                </a:cubicBezTo>
                <a:lnTo>
                  <a:pt x="18457" y="306"/>
                </a:lnTo>
                <a:cubicBezTo>
                  <a:pt x="18474" y="306"/>
                  <a:pt x="18480" y="278"/>
                  <a:pt x="18474" y="267"/>
                </a:cubicBezTo>
                <a:cubicBezTo>
                  <a:pt x="18469" y="255"/>
                  <a:pt x="18435" y="199"/>
                  <a:pt x="18429" y="182"/>
                </a:cubicBezTo>
                <a:cubicBezTo>
                  <a:pt x="18423" y="159"/>
                  <a:pt x="18384" y="136"/>
                  <a:pt x="18367" y="131"/>
                </a:cubicBezTo>
                <a:cubicBezTo>
                  <a:pt x="18355" y="131"/>
                  <a:pt x="18344" y="136"/>
                  <a:pt x="18338" y="142"/>
                </a:cubicBezTo>
                <a:cubicBezTo>
                  <a:pt x="18338" y="148"/>
                  <a:pt x="18367" y="176"/>
                  <a:pt x="18372" y="182"/>
                </a:cubicBezTo>
                <a:cubicBezTo>
                  <a:pt x="18384" y="193"/>
                  <a:pt x="18372" y="216"/>
                  <a:pt x="18349" y="238"/>
                </a:cubicBezTo>
                <a:lnTo>
                  <a:pt x="18327" y="255"/>
                </a:lnTo>
                <a:cubicBezTo>
                  <a:pt x="18320" y="266"/>
                  <a:pt x="18315" y="276"/>
                  <a:pt x="18306" y="276"/>
                </a:cubicBezTo>
                <a:cubicBezTo>
                  <a:pt x="18300" y="276"/>
                  <a:pt x="18292" y="272"/>
                  <a:pt x="18281" y="261"/>
                </a:cubicBezTo>
                <a:cubicBezTo>
                  <a:pt x="18276" y="253"/>
                  <a:pt x="18263" y="245"/>
                  <a:pt x="18250" y="245"/>
                </a:cubicBezTo>
                <a:cubicBezTo>
                  <a:pt x="18236" y="245"/>
                  <a:pt x="18222" y="254"/>
                  <a:pt x="18219" y="284"/>
                </a:cubicBezTo>
                <a:cubicBezTo>
                  <a:pt x="18219" y="312"/>
                  <a:pt x="18229" y="318"/>
                  <a:pt x="18241" y="318"/>
                </a:cubicBezTo>
                <a:cubicBezTo>
                  <a:pt x="18249" y="318"/>
                  <a:pt x="18258" y="315"/>
                  <a:pt x="18266" y="315"/>
                </a:cubicBezTo>
                <a:cubicBezTo>
                  <a:pt x="18269" y="315"/>
                  <a:pt x="18273" y="316"/>
                  <a:pt x="18276" y="318"/>
                </a:cubicBezTo>
                <a:cubicBezTo>
                  <a:pt x="18281" y="323"/>
                  <a:pt x="18293" y="340"/>
                  <a:pt x="18293" y="352"/>
                </a:cubicBezTo>
                <a:cubicBezTo>
                  <a:pt x="18293" y="363"/>
                  <a:pt x="18281" y="375"/>
                  <a:pt x="18270" y="380"/>
                </a:cubicBezTo>
                <a:cubicBezTo>
                  <a:pt x="18268" y="382"/>
                  <a:pt x="18266" y="383"/>
                  <a:pt x="18263" y="383"/>
                </a:cubicBezTo>
                <a:cubicBezTo>
                  <a:pt x="18257" y="383"/>
                  <a:pt x="18251" y="380"/>
                  <a:pt x="18247" y="380"/>
                </a:cubicBezTo>
                <a:cubicBezTo>
                  <a:pt x="18234" y="380"/>
                  <a:pt x="18216" y="358"/>
                  <a:pt x="18204" y="358"/>
                </a:cubicBezTo>
                <a:cubicBezTo>
                  <a:pt x="18196" y="358"/>
                  <a:pt x="18191" y="368"/>
                  <a:pt x="18191" y="403"/>
                </a:cubicBezTo>
                <a:lnTo>
                  <a:pt x="18191" y="409"/>
                </a:lnTo>
                <a:cubicBezTo>
                  <a:pt x="18174" y="409"/>
                  <a:pt x="18140" y="392"/>
                  <a:pt x="18117" y="363"/>
                </a:cubicBezTo>
                <a:lnTo>
                  <a:pt x="18117" y="426"/>
                </a:lnTo>
                <a:cubicBezTo>
                  <a:pt x="18117" y="431"/>
                  <a:pt x="18100" y="443"/>
                  <a:pt x="18088" y="443"/>
                </a:cubicBezTo>
                <a:lnTo>
                  <a:pt x="18049" y="448"/>
                </a:lnTo>
                <a:cubicBezTo>
                  <a:pt x="18020" y="409"/>
                  <a:pt x="17986" y="369"/>
                  <a:pt x="17981" y="352"/>
                </a:cubicBezTo>
                <a:lnTo>
                  <a:pt x="17947" y="386"/>
                </a:lnTo>
                <a:cubicBezTo>
                  <a:pt x="17901" y="431"/>
                  <a:pt x="17845" y="443"/>
                  <a:pt x="17793" y="477"/>
                </a:cubicBezTo>
                <a:cubicBezTo>
                  <a:pt x="17793" y="478"/>
                  <a:pt x="17793" y="478"/>
                  <a:pt x="17792" y="478"/>
                </a:cubicBezTo>
                <a:cubicBezTo>
                  <a:pt x="17788" y="478"/>
                  <a:pt x="17776" y="470"/>
                  <a:pt x="17776" y="465"/>
                </a:cubicBezTo>
                <a:cubicBezTo>
                  <a:pt x="17776" y="448"/>
                  <a:pt x="17776" y="431"/>
                  <a:pt x="17782" y="420"/>
                </a:cubicBezTo>
                <a:lnTo>
                  <a:pt x="17793" y="409"/>
                </a:lnTo>
                <a:cubicBezTo>
                  <a:pt x="17827" y="397"/>
                  <a:pt x="17799" y="386"/>
                  <a:pt x="17788" y="386"/>
                </a:cubicBezTo>
                <a:cubicBezTo>
                  <a:pt x="17776" y="386"/>
                  <a:pt x="17742" y="397"/>
                  <a:pt x="17703" y="409"/>
                </a:cubicBezTo>
                <a:lnTo>
                  <a:pt x="17725" y="488"/>
                </a:lnTo>
                <a:cubicBezTo>
                  <a:pt x="17725" y="511"/>
                  <a:pt x="17731" y="533"/>
                  <a:pt x="17725" y="550"/>
                </a:cubicBezTo>
                <a:cubicBezTo>
                  <a:pt x="17725" y="562"/>
                  <a:pt x="17708" y="567"/>
                  <a:pt x="17703" y="573"/>
                </a:cubicBezTo>
                <a:cubicBezTo>
                  <a:pt x="17702" y="574"/>
                  <a:pt x="17701" y="574"/>
                  <a:pt x="17700" y="574"/>
                </a:cubicBezTo>
                <a:cubicBezTo>
                  <a:pt x="17692" y="574"/>
                  <a:pt x="17680" y="562"/>
                  <a:pt x="17680" y="562"/>
                </a:cubicBezTo>
                <a:cubicBezTo>
                  <a:pt x="17697" y="494"/>
                  <a:pt x="17629" y="426"/>
                  <a:pt x="17674" y="346"/>
                </a:cubicBezTo>
                <a:lnTo>
                  <a:pt x="17686" y="329"/>
                </a:lnTo>
                <a:cubicBezTo>
                  <a:pt x="17684" y="317"/>
                  <a:pt x="17681" y="312"/>
                  <a:pt x="17675" y="312"/>
                </a:cubicBezTo>
                <a:cubicBezTo>
                  <a:pt x="17655" y="312"/>
                  <a:pt x="17613" y="377"/>
                  <a:pt x="17595" y="386"/>
                </a:cubicBezTo>
                <a:cubicBezTo>
                  <a:pt x="17572" y="397"/>
                  <a:pt x="17538" y="409"/>
                  <a:pt x="17521" y="409"/>
                </a:cubicBezTo>
                <a:lnTo>
                  <a:pt x="17504" y="414"/>
                </a:lnTo>
                <a:lnTo>
                  <a:pt x="17487" y="420"/>
                </a:lnTo>
                <a:cubicBezTo>
                  <a:pt x="17482" y="425"/>
                  <a:pt x="17477" y="428"/>
                  <a:pt x="17473" y="428"/>
                </a:cubicBezTo>
                <a:cubicBezTo>
                  <a:pt x="17464" y="428"/>
                  <a:pt x="17459" y="417"/>
                  <a:pt x="17459" y="397"/>
                </a:cubicBezTo>
                <a:lnTo>
                  <a:pt x="17453" y="386"/>
                </a:lnTo>
                <a:lnTo>
                  <a:pt x="17453" y="375"/>
                </a:lnTo>
                <a:cubicBezTo>
                  <a:pt x="17442" y="363"/>
                  <a:pt x="17425" y="358"/>
                  <a:pt x="17413" y="358"/>
                </a:cubicBezTo>
                <a:lnTo>
                  <a:pt x="17408" y="369"/>
                </a:lnTo>
                <a:lnTo>
                  <a:pt x="17402" y="380"/>
                </a:lnTo>
                <a:cubicBezTo>
                  <a:pt x="17401" y="381"/>
                  <a:pt x="17398" y="382"/>
                  <a:pt x="17395" y="382"/>
                </a:cubicBezTo>
                <a:cubicBezTo>
                  <a:pt x="17366" y="382"/>
                  <a:pt x="17273" y="346"/>
                  <a:pt x="17237" y="346"/>
                </a:cubicBezTo>
                <a:cubicBezTo>
                  <a:pt x="17192" y="352"/>
                  <a:pt x="17169" y="386"/>
                  <a:pt x="17164" y="397"/>
                </a:cubicBezTo>
                <a:cubicBezTo>
                  <a:pt x="17158" y="414"/>
                  <a:pt x="17147" y="431"/>
                  <a:pt x="17141" y="437"/>
                </a:cubicBezTo>
                <a:cubicBezTo>
                  <a:pt x="17141" y="439"/>
                  <a:pt x="17139" y="439"/>
                  <a:pt x="17134" y="439"/>
                </a:cubicBezTo>
                <a:cubicBezTo>
                  <a:pt x="17124" y="439"/>
                  <a:pt x="17104" y="435"/>
                  <a:pt x="17084" y="431"/>
                </a:cubicBezTo>
                <a:lnTo>
                  <a:pt x="17079" y="414"/>
                </a:lnTo>
                <a:lnTo>
                  <a:pt x="17045" y="306"/>
                </a:lnTo>
                <a:cubicBezTo>
                  <a:pt x="16993" y="352"/>
                  <a:pt x="16948" y="392"/>
                  <a:pt x="16942" y="403"/>
                </a:cubicBezTo>
                <a:lnTo>
                  <a:pt x="16937" y="409"/>
                </a:lnTo>
                <a:lnTo>
                  <a:pt x="16937" y="420"/>
                </a:lnTo>
                <a:cubicBezTo>
                  <a:pt x="16933" y="427"/>
                  <a:pt x="16928" y="432"/>
                  <a:pt x="16924" y="432"/>
                </a:cubicBezTo>
                <a:cubicBezTo>
                  <a:pt x="16921" y="432"/>
                  <a:pt x="16920" y="430"/>
                  <a:pt x="16920" y="426"/>
                </a:cubicBezTo>
                <a:lnTo>
                  <a:pt x="16914" y="414"/>
                </a:lnTo>
                <a:lnTo>
                  <a:pt x="16908" y="403"/>
                </a:lnTo>
                <a:cubicBezTo>
                  <a:pt x="16903" y="392"/>
                  <a:pt x="16829" y="375"/>
                  <a:pt x="16835" y="340"/>
                </a:cubicBezTo>
                <a:cubicBezTo>
                  <a:pt x="16835" y="334"/>
                  <a:pt x="16832" y="331"/>
                  <a:pt x="16828" y="331"/>
                </a:cubicBezTo>
                <a:cubicBezTo>
                  <a:pt x="16814" y="331"/>
                  <a:pt x="16785" y="360"/>
                  <a:pt x="16772" y="386"/>
                </a:cubicBezTo>
                <a:cubicBezTo>
                  <a:pt x="16765" y="403"/>
                  <a:pt x="16756" y="410"/>
                  <a:pt x="16749" y="410"/>
                </a:cubicBezTo>
                <a:cubicBezTo>
                  <a:pt x="16744" y="410"/>
                  <a:pt x="16740" y="407"/>
                  <a:pt x="16738" y="403"/>
                </a:cubicBezTo>
                <a:cubicBezTo>
                  <a:pt x="16732" y="392"/>
                  <a:pt x="16710" y="386"/>
                  <a:pt x="16687" y="386"/>
                </a:cubicBezTo>
                <a:lnTo>
                  <a:pt x="16664" y="380"/>
                </a:lnTo>
                <a:lnTo>
                  <a:pt x="16619" y="369"/>
                </a:lnTo>
                <a:cubicBezTo>
                  <a:pt x="16625" y="329"/>
                  <a:pt x="16653" y="306"/>
                  <a:pt x="16664" y="306"/>
                </a:cubicBezTo>
                <a:cubicBezTo>
                  <a:pt x="16665" y="307"/>
                  <a:pt x="16666" y="307"/>
                  <a:pt x="16667" y="307"/>
                </a:cubicBezTo>
                <a:cubicBezTo>
                  <a:pt x="16678" y="307"/>
                  <a:pt x="16709" y="286"/>
                  <a:pt x="16724" y="286"/>
                </a:cubicBezTo>
                <a:cubicBezTo>
                  <a:pt x="16729" y="286"/>
                  <a:pt x="16732" y="288"/>
                  <a:pt x="16732" y="295"/>
                </a:cubicBezTo>
                <a:cubicBezTo>
                  <a:pt x="16730" y="309"/>
                  <a:pt x="16731" y="316"/>
                  <a:pt x="16735" y="316"/>
                </a:cubicBezTo>
                <a:cubicBezTo>
                  <a:pt x="16738" y="316"/>
                  <a:pt x="16744" y="309"/>
                  <a:pt x="16749" y="295"/>
                </a:cubicBezTo>
                <a:lnTo>
                  <a:pt x="16766" y="289"/>
                </a:lnTo>
                <a:lnTo>
                  <a:pt x="16806" y="272"/>
                </a:lnTo>
                <a:cubicBezTo>
                  <a:pt x="16785" y="257"/>
                  <a:pt x="16729" y="221"/>
                  <a:pt x="16708" y="221"/>
                </a:cubicBezTo>
                <a:cubicBezTo>
                  <a:pt x="16707" y="221"/>
                  <a:pt x="16705" y="221"/>
                  <a:pt x="16704" y="221"/>
                </a:cubicBezTo>
                <a:cubicBezTo>
                  <a:pt x="16681" y="227"/>
                  <a:pt x="16647" y="244"/>
                  <a:pt x="16642" y="244"/>
                </a:cubicBezTo>
                <a:cubicBezTo>
                  <a:pt x="16637" y="244"/>
                  <a:pt x="16588" y="214"/>
                  <a:pt x="16565" y="214"/>
                </a:cubicBezTo>
                <a:cubicBezTo>
                  <a:pt x="16562" y="214"/>
                  <a:pt x="16559" y="214"/>
                  <a:pt x="16557" y="216"/>
                </a:cubicBezTo>
                <a:cubicBezTo>
                  <a:pt x="16553" y="217"/>
                  <a:pt x="16547" y="217"/>
                  <a:pt x="16542" y="217"/>
                </a:cubicBezTo>
                <a:cubicBezTo>
                  <a:pt x="16514" y="217"/>
                  <a:pt x="16470" y="207"/>
                  <a:pt x="16437" y="193"/>
                </a:cubicBezTo>
                <a:lnTo>
                  <a:pt x="16398" y="221"/>
                </a:lnTo>
                <a:cubicBezTo>
                  <a:pt x="16386" y="227"/>
                  <a:pt x="16375" y="238"/>
                  <a:pt x="16369" y="244"/>
                </a:cubicBezTo>
                <a:lnTo>
                  <a:pt x="16365" y="300"/>
                </a:lnTo>
                <a:lnTo>
                  <a:pt x="16365" y="300"/>
                </a:lnTo>
                <a:cubicBezTo>
                  <a:pt x="16366" y="300"/>
                  <a:pt x="16367" y="300"/>
                  <a:pt x="16368" y="300"/>
                </a:cubicBezTo>
                <a:cubicBezTo>
                  <a:pt x="16388" y="300"/>
                  <a:pt x="16451" y="325"/>
                  <a:pt x="16477" y="340"/>
                </a:cubicBezTo>
                <a:cubicBezTo>
                  <a:pt x="16505" y="358"/>
                  <a:pt x="16494" y="375"/>
                  <a:pt x="16454" y="380"/>
                </a:cubicBezTo>
                <a:lnTo>
                  <a:pt x="16443" y="397"/>
                </a:lnTo>
                <a:cubicBezTo>
                  <a:pt x="16433" y="407"/>
                  <a:pt x="16426" y="411"/>
                  <a:pt x="16420" y="411"/>
                </a:cubicBezTo>
                <a:cubicBezTo>
                  <a:pt x="16403" y="411"/>
                  <a:pt x="16400" y="377"/>
                  <a:pt x="16392" y="369"/>
                </a:cubicBezTo>
                <a:cubicBezTo>
                  <a:pt x="16376" y="358"/>
                  <a:pt x="16370" y="332"/>
                  <a:pt x="16365" y="310"/>
                </a:cubicBezTo>
                <a:lnTo>
                  <a:pt x="16365" y="310"/>
                </a:lnTo>
                <a:lnTo>
                  <a:pt x="16364" y="323"/>
                </a:lnTo>
                <a:cubicBezTo>
                  <a:pt x="16324" y="301"/>
                  <a:pt x="16318" y="238"/>
                  <a:pt x="16330" y="227"/>
                </a:cubicBezTo>
                <a:cubicBezTo>
                  <a:pt x="16330" y="225"/>
                  <a:pt x="16331" y="225"/>
                  <a:pt x="16330" y="225"/>
                </a:cubicBezTo>
                <a:lnTo>
                  <a:pt x="16330" y="225"/>
                </a:lnTo>
                <a:cubicBezTo>
                  <a:pt x="16328" y="225"/>
                  <a:pt x="16307" y="252"/>
                  <a:pt x="16273" y="295"/>
                </a:cubicBezTo>
                <a:lnTo>
                  <a:pt x="16216" y="255"/>
                </a:lnTo>
                <a:cubicBezTo>
                  <a:pt x="16216" y="255"/>
                  <a:pt x="16199" y="267"/>
                  <a:pt x="16199" y="272"/>
                </a:cubicBezTo>
                <a:lnTo>
                  <a:pt x="16199" y="301"/>
                </a:lnTo>
                <a:cubicBezTo>
                  <a:pt x="16205" y="323"/>
                  <a:pt x="16273" y="380"/>
                  <a:pt x="16267" y="414"/>
                </a:cubicBezTo>
                <a:cubicBezTo>
                  <a:pt x="16264" y="423"/>
                  <a:pt x="16255" y="427"/>
                  <a:pt x="16243" y="427"/>
                </a:cubicBezTo>
                <a:cubicBezTo>
                  <a:pt x="16208" y="427"/>
                  <a:pt x="16146" y="398"/>
                  <a:pt x="16125" y="386"/>
                </a:cubicBezTo>
                <a:cubicBezTo>
                  <a:pt x="16117" y="379"/>
                  <a:pt x="16106" y="376"/>
                  <a:pt x="16096" y="376"/>
                </a:cubicBezTo>
                <a:cubicBezTo>
                  <a:pt x="16071" y="376"/>
                  <a:pt x="16043" y="392"/>
                  <a:pt x="16023" y="420"/>
                </a:cubicBezTo>
                <a:lnTo>
                  <a:pt x="16023" y="465"/>
                </a:lnTo>
                <a:cubicBezTo>
                  <a:pt x="16008" y="516"/>
                  <a:pt x="15960" y="540"/>
                  <a:pt x="15939" y="540"/>
                </a:cubicBezTo>
                <a:cubicBezTo>
                  <a:pt x="15936" y="540"/>
                  <a:pt x="15934" y="540"/>
                  <a:pt x="15932" y="539"/>
                </a:cubicBezTo>
                <a:cubicBezTo>
                  <a:pt x="15916" y="534"/>
                  <a:pt x="15885" y="447"/>
                  <a:pt x="15863" y="447"/>
                </a:cubicBezTo>
                <a:cubicBezTo>
                  <a:pt x="15861" y="447"/>
                  <a:pt x="15860" y="448"/>
                  <a:pt x="15859" y="448"/>
                </a:cubicBezTo>
                <a:cubicBezTo>
                  <a:pt x="15850" y="452"/>
                  <a:pt x="15841" y="453"/>
                  <a:pt x="15832" y="453"/>
                </a:cubicBezTo>
                <a:cubicBezTo>
                  <a:pt x="15812" y="453"/>
                  <a:pt x="15795" y="447"/>
                  <a:pt x="15791" y="443"/>
                </a:cubicBezTo>
                <a:cubicBezTo>
                  <a:pt x="15785" y="437"/>
                  <a:pt x="15830" y="363"/>
                  <a:pt x="15813" y="340"/>
                </a:cubicBezTo>
                <a:cubicBezTo>
                  <a:pt x="15801" y="319"/>
                  <a:pt x="15801" y="308"/>
                  <a:pt x="15811" y="308"/>
                </a:cubicBezTo>
                <a:cubicBezTo>
                  <a:pt x="15814" y="308"/>
                  <a:pt x="15819" y="309"/>
                  <a:pt x="15825" y="312"/>
                </a:cubicBezTo>
                <a:lnTo>
                  <a:pt x="15847" y="318"/>
                </a:lnTo>
                <a:lnTo>
                  <a:pt x="15887" y="323"/>
                </a:lnTo>
                <a:cubicBezTo>
                  <a:pt x="15881" y="284"/>
                  <a:pt x="15836" y="238"/>
                  <a:pt x="15819" y="238"/>
                </a:cubicBezTo>
                <a:cubicBezTo>
                  <a:pt x="15802" y="233"/>
                  <a:pt x="15768" y="221"/>
                  <a:pt x="15734" y="210"/>
                </a:cubicBezTo>
                <a:lnTo>
                  <a:pt x="15711" y="187"/>
                </a:lnTo>
                <a:cubicBezTo>
                  <a:pt x="15700" y="170"/>
                  <a:pt x="15688" y="159"/>
                  <a:pt x="15683" y="142"/>
                </a:cubicBezTo>
                <a:lnTo>
                  <a:pt x="15683" y="125"/>
                </a:lnTo>
                <a:cubicBezTo>
                  <a:pt x="15683" y="112"/>
                  <a:pt x="15670" y="106"/>
                  <a:pt x="15661" y="106"/>
                </a:cubicBezTo>
                <a:cubicBezTo>
                  <a:pt x="15658" y="106"/>
                  <a:pt x="15656" y="106"/>
                  <a:pt x="15654" y="108"/>
                </a:cubicBezTo>
                <a:cubicBezTo>
                  <a:pt x="15653" y="110"/>
                  <a:pt x="15652" y="111"/>
                  <a:pt x="15650" y="111"/>
                </a:cubicBezTo>
                <a:cubicBezTo>
                  <a:pt x="15641" y="111"/>
                  <a:pt x="15626" y="94"/>
                  <a:pt x="15626" y="85"/>
                </a:cubicBezTo>
                <a:cubicBezTo>
                  <a:pt x="15625" y="83"/>
                  <a:pt x="15623" y="83"/>
                  <a:pt x="15621" y="83"/>
                </a:cubicBezTo>
                <a:cubicBezTo>
                  <a:pt x="15611" y="83"/>
                  <a:pt x="15589" y="96"/>
                  <a:pt x="15574" y="96"/>
                </a:cubicBezTo>
                <a:cubicBezTo>
                  <a:pt x="15570" y="96"/>
                  <a:pt x="15566" y="94"/>
                  <a:pt x="15564" y="91"/>
                </a:cubicBezTo>
                <a:cubicBezTo>
                  <a:pt x="15548" y="81"/>
                  <a:pt x="15511" y="62"/>
                  <a:pt x="15495" y="62"/>
                </a:cubicBezTo>
                <a:cubicBezTo>
                  <a:pt x="15493" y="62"/>
                  <a:pt x="15491" y="62"/>
                  <a:pt x="15490" y="62"/>
                </a:cubicBezTo>
                <a:cubicBezTo>
                  <a:pt x="15473" y="68"/>
                  <a:pt x="15473" y="114"/>
                  <a:pt x="15473" y="125"/>
                </a:cubicBezTo>
                <a:cubicBezTo>
                  <a:pt x="15479" y="136"/>
                  <a:pt x="15462" y="159"/>
                  <a:pt x="15450" y="182"/>
                </a:cubicBezTo>
                <a:lnTo>
                  <a:pt x="15439" y="204"/>
                </a:lnTo>
                <a:lnTo>
                  <a:pt x="15433" y="210"/>
                </a:lnTo>
                <a:cubicBezTo>
                  <a:pt x="15443" y="229"/>
                  <a:pt x="15432" y="240"/>
                  <a:pt x="15426" y="240"/>
                </a:cubicBezTo>
                <a:cubicBezTo>
                  <a:pt x="15424" y="240"/>
                  <a:pt x="15423" y="239"/>
                  <a:pt x="15422" y="238"/>
                </a:cubicBezTo>
                <a:cubicBezTo>
                  <a:pt x="15416" y="238"/>
                  <a:pt x="15331" y="187"/>
                  <a:pt x="15297" y="176"/>
                </a:cubicBezTo>
                <a:cubicBezTo>
                  <a:pt x="15295" y="175"/>
                  <a:pt x="15292" y="174"/>
                  <a:pt x="15290" y="174"/>
                </a:cubicBezTo>
                <a:cubicBezTo>
                  <a:pt x="15261" y="174"/>
                  <a:pt x="15246" y="275"/>
                  <a:pt x="15246" y="312"/>
                </a:cubicBezTo>
                <a:cubicBezTo>
                  <a:pt x="15247" y="322"/>
                  <a:pt x="15249" y="327"/>
                  <a:pt x="15251" y="327"/>
                </a:cubicBezTo>
                <a:cubicBezTo>
                  <a:pt x="15257" y="327"/>
                  <a:pt x="15263" y="292"/>
                  <a:pt x="15263" y="267"/>
                </a:cubicBezTo>
                <a:cubicBezTo>
                  <a:pt x="15264" y="262"/>
                  <a:pt x="15267" y="260"/>
                  <a:pt x="15273" y="260"/>
                </a:cubicBezTo>
                <a:cubicBezTo>
                  <a:pt x="15297" y="260"/>
                  <a:pt x="15359" y="310"/>
                  <a:pt x="15359" y="352"/>
                </a:cubicBezTo>
                <a:cubicBezTo>
                  <a:pt x="15354" y="403"/>
                  <a:pt x="15325" y="448"/>
                  <a:pt x="15286" y="454"/>
                </a:cubicBezTo>
                <a:lnTo>
                  <a:pt x="15257" y="465"/>
                </a:lnTo>
                <a:cubicBezTo>
                  <a:pt x="15212" y="494"/>
                  <a:pt x="15274" y="522"/>
                  <a:pt x="15263" y="550"/>
                </a:cubicBezTo>
                <a:cubicBezTo>
                  <a:pt x="15257" y="562"/>
                  <a:pt x="15252" y="573"/>
                  <a:pt x="15246" y="573"/>
                </a:cubicBezTo>
                <a:cubicBezTo>
                  <a:pt x="15235" y="573"/>
                  <a:pt x="15218" y="567"/>
                  <a:pt x="15218" y="562"/>
                </a:cubicBezTo>
                <a:lnTo>
                  <a:pt x="15212" y="522"/>
                </a:lnTo>
                <a:cubicBezTo>
                  <a:pt x="15210" y="504"/>
                  <a:pt x="15203" y="498"/>
                  <a:pt x="15195" y="498"/>
                </a:cubicBezTo>
                <a:cubicBezTo>
                  <a:pt x="15183" y="498"/>
                  <a:pt x="15168" y="514"/>
                  <a:pt x="15161" y="528"/>
                </a:cubicBezTo>
                <a:cubicBezTo>
                  <a:pt x="15155" y="540"/>
                  <a:pt x="15145" y="546"/>
                  <a:pt x="15134" y="546"/>
                </a:cubicBezTo>
                <a:cubicBezTo>
                  <a:pt x="15123" y="546"/>
                  <a:pt x="15112" y="541"/>
                  <a:pt x="15098" y="533"/>
                </a:cubicBezTo>
                <a:lnTo>
                  <a:pt x="15132" y="494"/>
                </a:lnTo>
                <a:cubicBezTo>
                  <a:pt x="15149" y="477"/>
                  <a:pt x="15149" y="431"/>
                  <a:pt x="15166" y="403"/>
                </a:cubicBezTo>
                <a:lnTo>
                  <a:pt x="15172" y="386"/>
                </a:lnTo>
                <a:cubicBezTo>
                  <a:pt x="15206" y="369"/>
                  <a:pt x="15206" y="352"/>
                  <a:pt x="15172" y="352"/>
                </a:cubicBezTo>
                <a:lnTo>
                  <a:pt x="15155" y="352"/>
                </a:lnTo>
                <a:cubicBezTo>
                  <a:pt x="15151" y="352"/>
                  <a:pt x="15145" y="354"/>
                  <a:pt x="15140" y="354"/>
                </a:cubicBezTo>
                <a:cubicBezTo>
                  <a:pt x="15137" y="354"/>
                  <a:pt x="15134" y="354"/>
                  <a:pt x="15132" y="352"/>
                </a:cubicBezTo>
                <a:cubicBezTo>
                  <a:pt x="15127" y="340"/>
                  <a:pt x="15115" y="329"/>
                  <a:pt x="15115" y="318"/>
                </a:cubicBezTo>
                <a:lnTo>
                  <a:pt x="15115" y="306"/>
                </a:lnTo>
                <a:cubicBezTo>
                  <a:pt x="15127" y="295"/>
                  <a:pt x="15178" y="278"/>
                  <a:pt x="15189" y="261"/>
                </a:cubicBezTo>
                <a:cubicBezTo>
                  <a:pt x="15201" y="244"/>
                  <a:pt x="15166" y="216"/>
                  <a:pt x="15149" y="210"/>
                </a:cubicBezTo>
                <a:cubicBezTo>
                  <a:pt x="15149" y="210"/>
                  <a:pt x="15148" y="210"/>
                  <a:pt x="15147" y="210"/>
                </a:cubicBezTo>
                <a:cubicBezTo>
                  <a:pt x="15130" y="210"/>
                  <a:pt x="15098" y="268"/>
                  <a:pt x="15098" y="295"/>
                </a:cubicBezTo>
                <a:cubicBezTo>
                  <a:pt x="15093" y="323"/>
                  <a:pt x="15053" y="358"/>
                  <a:pt x="15008" y="375"/>
                </a:cubicBezTo>
                <a:lnTo>
                  <a:pt x="14991" y="431"/>
                </a:lnTo>
                <a:lnTo>
                  <a:pt x="14985" y="437"/>
                </a:lnTo>
                <a:cubicBezTo>
                  <a:pt x="14979" y="437"/>
                  <a:pt x="14945" y="352"/>
                  <a:pt x="14923" y="352"/>
                </a:cubicBezTo>
                <a:cubicBezTo>
                  <a:pt x="14894" y="346"/>
                  <a:pt x="14871" y="301"/>
                  <a:pt x="14871" y="289"/>
                </a:cubicBezTo>
                <a:cubicBezTo>
                  <a:pt x="14871" y="272"/>
                  <a:pt x="14911" y="255"/>
                  <a:pt x="14928" y="250"/>
                </a:cubicBezTo>
                <a:cubicBezTo>
                  <a:pt x="14945" y="250"/>
                  <a:pt x="14877" y="193"/>
                  <a:pt x="14849" y="170"/>
                </a:cubicBezTo>
                <a:cubicBezTo>
                  <a:pt x="14826" y="148"/>
                  <a:pt x="14798" y="125"/>
                  <a:pt x="14792" y="125"/>
                </a:cubicBezTo>
                <a:lnTo>
                  <a:pt x="14786" y="131"/>
                </a:lnTo>
                <a:cubicBezTo>
                  <a:pt x="14781" y="136"/>
                  <a:pt x="14781" y="148"/>
                  <a:pt x="14781" y="159"/>
                </a:cubicBezTo>
                <a:cubicBezTo>
                  <a:pt x="14786" y="176"/>
                  <a:pt x="14798" y="193"/>
                  <a:pt x="14792" y="199"/>
                </a:cubicBezTo>
                <a:lnTo>
                  <a:pt x="14781" y="233"/>
                </a:lnTo>
                <a:cubicBezTo>
                  <a:pt x="14798" y="250"/>
                  <a:pt x="14820" y="272"/>
                  <a:pt x="14826" y="289"/>
                </a:cubicBezTo>
                <a:cubicBezTo>
                  <a:pt x="14832" y="301"/>
                  <a:pt x="14820" y="363"/>
                  <a:pt x="14832" y="375"/>
                </a:cubicBezTo>
                <a:cubicBezTo>
                  <a:pt x="14843" y="380"/>
                  <a:pt x="14888" y="431"/>
                  <a:pt x="14888" y="460"/>
                </a:cubicBezTo>
                <a:cubicBezTo>
                  <a:pt x="14886" y="473"/>
                  <a:pt x="14867" y="479"/>
                  <a:pt x="14847" y="479"/>
                </a:cubicBezTo>
                <a:cubicBezTo>
                  <a:pt x="14824" y="479"/>
                  <a:pt x="14801" y="472"/>
                  <a:pt x="14798" y="460"/>
                </a:cubicBezTo>
                <a:cubicBezTo>
                  <a:pt x="14798" y="437"/>
                  <a:pt x="14747" y="284"/>
                  <a:pt x="14718" y="244"/>
                </a:cubicBezTo>
                <a:cubicBezTo>
                  <a:pt x="14703" y="223"/>
                  <a:pt x="14679" y="216"/>
                  <a:pt x="14658" y="216"/>
                </a:cubicBezTo>
                <a:cubicBezTo>
                  <a:pt x="14640" y="216"/>
                  <a:pt x="14624" y="222"/>
                  <a:pt x="14622" y="227"/>
                </a:cubicBezTo>
                <a:cubicBezTo>
                  <a:pt x="14610" y="238"/>
                  <a:pt x="14616" y="255"/>
                  <a:pt x="14627" y="255"/>
                </a:cubicBezTo>
                <a:cubicBezTo>
                  <a:pt x="14633" y="261"/>
                  <a:pt x="14656" y="284"/>
                  <a:pt x="14679" y="306"/>
                </a:cubicBezTo>
                <a:lnTo>
                  <a:pt x="14650" y="346"/>
                </a:lnTo>
                <a:cubicBezTo>
                  <a:pt x="14650" y="346"/>
                  <a:pt x="14662" y="375"/>
                  <a:pt x="14673" y="386"/>
                </a:cubicBezTo>
                <a:cubicBezTo>
                  <a:pt x="14673" y="386"/>
                  <a:pt x="14690" y="375"/>
                  <a:pt x="14696" y="363"/>
                </a:cubicBezTo>
                <a:lnTo>
                  <a:pt x="14696" y="363"/>
                </a:lnTo>
                <a:cubicBezTo>
                  <a:pt x="14696" y="369"/>
                  <a:pt x="14690" y="375"/>
                  <a:pt x="14690" y="375"/>
                </a:cubicBezTo>
                <a:cubicBezTo>
                  <a:pt x="14684" y="397"/>
                  <a:pt x="14684" y="431"/>
                  <a:pt x="14684" y="443"/>
                </a:cubicBezTo>
                <a:lnTo>
                  <a:pt x="14684" y="454"/>
                </a:lnTo>
                <a:lnTo>
                  <a:pt x="14690" y="471"/>
                </a:lnTo>
                <a:cubicBezTo>
                  <a:pt x="14690" y="494"/>
                  <a:pt x="14667" y="499"/>
                  <a:pt x="14662" y="499"/>
                </a:cubicBezTo>
                <a:cubicBezTo>
                  <a:pt x="14656" y="494"/>
                  <a:pt x="14616" y="448"/>
                  <a:pt x="14605" y="426"/>
                </a:cubicBezTo>
                <a:cubicBezTo>
                  <a:pt x="14603" y="423"/>
                  <a:pt x="14602" y="422"/>
                  <a:pt x="14600" y="422"/>
                </a:cubicBezTo>
                <a:cubicBezTo>
                  <a:pt x="14589" y="422"/>
                  <a:pt x="14576" y="486"/>
                  <a:pt x="14571" y="511"/>
                </a:cubicBezTo>
                <a:cubicBezTo>
                  <a:pt x="14571" y="516"/>
                  <a:pt x="14569" y="518"/>
                  <a:pt x="14566" y="518"/>
                </a:cubicBezTo>
                <a:cubicBezTo>
                  <a:pt x="14554" y="518"/>
                  <a:pt x="14523" y="478"/>
                  <a:pt x="14514" y="460"/>
                </a:cubicBezTo>
                <a:cubicBezTo>
                  <a:pt x="14505" y="441"/>
                  <a:pt x="14456" y="410"/>
                  <a:pt x="14430" y="410"/>
                </a:cubicBezTo>
                <a:cubicBezTo>
                  <a:pt x="14425" y="410"/>
                  <a:pt x="14420" y="411"/>
                  <a:pt x="14418" y="414"/>
                </a:cubicBezTo>
                <a:cubicBezTo>
                  <a:pt x="14413" y="420"/>
                  <a:pt x="14407" y="423"/>
                  <a:pt x="14400" y="423"/>
                </a:cubicBezTo>
                <a:cubicBezTo>
                  <a:pt x="14383" y="423"/>
                  <a:pt x="14360" y="403"/>
                  <a:pt x="14344" y="375"/>
                </a:cubicBezTo>
                <a:lnTo>
                  <a:pt x="14321" y="363"/>
                </a:lnTo>
                <a:cubicBezTo>
                  <a:pt x="14264" y="340"/>
                  <a:pt x="14264" y="318"/>
                  <a:pt x="14304" y="272"/>
                </a:cubicBezTo>
                <a:cubicBezTo>
                  <a:pt x="14304" y="267"/>
                  <a:pt x="14298" y="238"/>
                  <a:pt x="14293" y="233"/>
                </a:cubicBezTo>
                <a:cubicBezTo>
                  <a:pt x="14290" y="228"/>
                  <a:pt x="14286" y="226"/>
                  <a:pt x="14281" y="226"/>
                </a:cubicBezTo>
                <a:cubicBezTo>
                  <a:pt x="14274" y="226"/>
                  <a:pt x="14265" y="229"/>
                  <a:pt x="14259" y="233"/>
                </a:cubicBezTo>
                <a:lnTo>
                  <a:pt x="14236" y="261"/>
                </a:lnTo>
                <a:cubicBezTo>
                  <a:pt x="14202" y="272"/>
                  <a:pt x="14191" y="340"/>
                  <a:pt x="14208" y="346"/>
                </a:cubicBezTo>
                <a:cubicBezTo>
                  <a:pt x="14225" y="352"/>
                  <a:pt x="14213" y="392"/>
                  <a:pt x="14202" y="403"/>
                </a:cubicBezTo>
                <a:cubicBezTo>
                  <a:pt x="14201" y="404"/>
                  <a:pt x="14200" y="404"/>
                  <a:pt x="14198" y="404"/>
                </a:cubicBezTo>
                <a:cubicBezTo>
                  <a:pt x="14181" y="404"/>
                  <a:pt x="14123" y="386"/>
                  <a:pt x="14083" y="386"/>
                </a:cubicBezTo>
                <a:cubicBezTo>
                  <a:pt x="14037" y="386"/>
                  <a:pt x="14020" y="414"/>
                  <a:pt x="14026" y="420"/>
                </a:cubicBezTo>
                <a:cubicBezTo>
                  <a:pt x="14026" y="421"/>
                  <a:pt x="14025" y="421"/>
                  <a:pt x="14023" y="421"/>
                </a:cubicBezTo>
                <a:cubicBezTo>
                  <a:pt x="14007" y="421"/>
                  <a:pt x="13946" y="404"/>
                  <a:pt x="13941" y="369"/>
                </a:cubicBezTo>
                <a:cubicBezTo>
                  <a:pt x="13941" y="335"/>
                  <a:pt x="13952" y="272"/>
                  <a:pt x="13969" y="233"/>
                </a:cubicBezTo>
                <a:lnTo>
                  <a:pt x="13992" y="261"/>
                </a:lnTo>
                <a:lnTo>
                  <a:pt x="14043" y="318"/>
                </a:lnTo>
                <a:cubicBezTo>
                  <a:pt x="14049" y="267"/>
                  <a:pt x="14032" y="210"/>
                  <a:pt x="14020" y="204"/>
                </a:cubicBezTo>
                <a:cubicBezTo>
                  <a:pt x="14018" y="201"/>
                  <a:pt x="13999" y="200"/>
                  <a:pt x="13973" y="200"/>
                </a:cubicBezTo>
                <a:cubicBezTo>
                  <a:pt x="13947" y="200"/>
                  <a:pt x="13913" y="201"/>
                  <a:pt x="13879" y="204"/>
                </a:cubicBezTo>
                <a:lnTo>
                  <a:pt x="13822" y="233"/>
                </a:lnTo>
                <a:cubicBezTo>
                  <a:pt x="13799" y="238"/>
                  <a:pt x="13771" y="272"/>
                  <a:pt x="13810" y="312"/>
                </a:cubicBezTo>
                <a:cubicBezTo>
                  <a:pt x="13810" y="312"/>
                  <a:pt x="13788" y="363"/>
                  <a:pt x="13771" y="380"/>
                </a:cubicBezTo>
                <a:lnTo>
                  <a:pt x="13765" y="386"/>
                </a:lnTo>
                <a:cubicBezTo>
                  <a:pt x="13742" y="369"/>
                  <a:pt x="13674" y="261"/>
                  <a:pt x="13652" y="233"/>
                </a:cubicBezTo>
                <a:cubicBezTo>
                  <a:pt x="13623" y="210"/>
                  <a:pt x="13601" y="170"/>
                  <a:pt x="13595" y="148"/>
                </a:cubicBezTo>
                <a:lnTo>
                  <a:pt x="13589" y="125"/>
                </a:lnTo>
                <a:cubicBezTo>
                  <a:pt x="13583" y="114"/>
                  <a:pt x="13572" y="102"/>
                  <a:pt x="13566" y="97"/>
                </a:cubicBezTo>
                <a:cubicBezTo>
                  <a:pt x="13555" y="97"/>
                  <a:pt x="13544" y="108"/>
                  <a:pt x="13538" y="119"/>
                </a:cubicBezTo>
                <a:cubicBezTo>
                  <a:pt x="13532" y="125"/>
                  <a:pt x="13538" y="142"/>
                  <a:pt x="13538" y="153"/>
                </a:cubicBezTo>
                <a:cubicBezTo>
                  <a:pt x="13538" y="182"/>
                  <a:pt x="13531" y="195"/>
                  <a:pt x="13519" y="195"/>
                </a:cubicBezTo>
                <a:cubicBezTo>
                  <a:pt x="13512" y="195"/>
                  <a:pt x="13503" y="190"/>
                  <a:pt x="13493" y="182"/>
                </a:cubicBezTo>
                <a:lnTo>
                  <a:pt x="13487" y="176"/>
                </a:lnTo>
                <a:cubicBezTo>
                  <a:pt x="13476" y="176"/>
                  <a:pt x="13453" y="199"/>
                  <a:pt x="13442" y="221"/>
                </a:cubicBezTo>
                <a:lnTo>
                  <a:pt x="13413" y="227"/>
                </a:lnTo>
                <a:cubicBezTo>
                  <a:pt x="13402" y="227"/>
                  <a:pt x="13391" y="255"/>
                  <a:pt x="13391" y="272"/>
                </a:cubicBezTo>
                <a:lnTo>
                  <a:pt x="13391" y="301"/>
                </a:lnTo>
                <a:cubicBezTo>
                  <a:pt x="13374" y="312"/>
                  <a:pt x="13340" y="312"/>
                  <a:pt x="13334" y="312"/>
                </a:cubicBezTo>
                <a:cubicBezTo>
                  <a:pt x="13322" y="306"/>
                  <a:pt x="13328" y="272"/>
                  <a:pt x="13334" y="255"/>
                </a:cubicBezTo>
                <a:cubicBezTo>
                  <a:pt x="13334" y="244"/>
                  <a:pt x="13305" y="210"/>
                  <a:pt x="13271" y="182"/>
                </a:cubicBezTo>
                <a:lnTo>
                  <a:pt x="13260" y="199"/>
                </a:lnTo>
                <a:lnTo>
                  <a:pt x="13203" y="250"/>
                </a:lnTo>
                <a:cubicBezTo>
                  <a:pt x="13147" y="238"/>
                  <a:pt x="13044" y="227"/>
                  <a:pt x="13027" y="221"/>
                </a:cubicBezTo>
                <a:cubicBezTo>
                  <a:pt x="13005" y="221"/>
                  <a:pt x="12931" y="199"/>
                  <a:pt x="12903" y="170"/>
                </a:cubicBezTo>
                <a:cubicBezTo>
                  <a:pt x="12899" y="166"/>
                  <a:pt x="12894" y="165"/>
                  <a:pt x="12890" y="165"/>
                </a:cubicBezTo>
                <a:cubicBezTo>
                  <a:pt x="12869" y="165"/>
                  <a:pt x="12848" y="202"/>
                  <a:pt x="12857" y="216"/>
                </a:cubicBezTo>
                <a:cubicBezTo>
                  <a:pt x="12862" y="222"/>
                  <a:pt x="12868" y="226"/>
                  <a:pt x="12875" y="226"/>
                </a:cubicBezTo>
                <a:cubicBezTo>
                  <a:pt x="12886" y="226"/>
                  <a:pt x="12898" y="218"/>
                  <a:pt x="12908" y="204"/>
                </a:cubicBezTo>
                <a:lnTo>
                  <a:pt x="12931" y="250"/>
                </a:lnTo>
                <a:lnTo>
                  <a:pt x="12954" y="301"/>
                </a:lnTo>
                <a:cubicBezTo>
                  <a:pt x="12994" y="291"/>
                  <a:pt x="13065" y="241"/>
                  <a:pt x="13089" y="241"/>
                </a:cubicBezTo>
                <a:cubicBezTo>
                  <a:pt x="13092" y="241"/>
                  <a:pt x="13094" y="242"/>
                  <a:pt x="13096" y="244"/>
                </a:cubicBezTo>
                <a:cubicBezTo>
                  <a:pt x="13113" y="255"/>
                  <a:pt x="13158" y="284"/>
                  <a:pt x="13192" y="295"/>
                </a:cubicBezTo>
                <a:lnTo>
                  <a:pt x="13260" y="295"/>
                </a:lnTo>
                <a:cubicBezTo>
                  <a:pt x="13303" y="343"/>
                  <a:pt x="13280" y="381"/>
                  <a:pt x="13268" y="381"/>
                </a:cubicBezTo>
                <a:cubicBezTo>
                  <a:pt x="13267" y="381"/>
                  <a:pt x="13266" y="381"/>
                  <a:pt x="13266" y="380"/>
                </a:cubicBezTo>
                <a:cubicBezTo>
                  <a:pt x="13253" y="380"/>
                  <a:pt x="13204" y="354"/>
                  <a:pt x="13176" y="354"/>
                </a:cubicBezTo>
                <a:cubicBezTo>
                  <a:pt x="13167" y="354"/>
                  <a:pt x="13161" y="356"/>
                  <a:pt x="13158" y="363"/>
                </a:cubicBezTo>
                <a:cubicBezTo>
                  <a:pt x="13148" y="380"/>
                  <a:pt x="13132" y="385"/>
                  <a:pt x="13118" y="385"/>
                </a:cubicBezTo>
                <a:cubicBezTo>
                  <a:pt x="13109" y="385"/>
                  <a:pt x="13100" y="383"/>
                  <a:pt x="13096" y="380"/>
                </a:cubicBezTo>
                <a:cubicBezTo>
                  <a:pt x="13094" y="376"/>
                  <a:pt x="13088" y="374"/>
                  <a:pt x="13080" y="374"/>
                </a:cubicBezTo>
                <a:cubicBezTo>
                  <a:pt x="13066" y="374"/>
                  <a:pt x="13044" y="381"/>
                  <a:pt x="13022" y="392"/>
                </a:cubicBezTo>
                <a:lnTo>
                  <a:pt x="12988" y="358"/>
                </a:lnTo>
                <a:lnTo>
                  <a:pt x="12971" y="340"/>
                </a:lnTo>
                <a:cubicBezTo>
                  <a:pt x="12948" y="358"/>
                  <a:pt x="12914" y="392"/>
                  <a:pt x="12908" y="420"/>
                </a:cubicBezTo>
                <a:lnTo>
                  <a:pt x="12891" y="437"/>
                </a:lnTo>
                <a:lnTo>
                  <a:pt x="12886" y="443"/>
                </a:lnTo>
                <a:cubicBezTo>
                  <a:pt x="12884" y="442"/>
                  <a:pt x="12881" y="442"/>
                  <a:pt x="12879" y="442"/>
                </a:cubicBezTo>
                <a:cubicBezTo>
                  <a:pt x="12858" y="442"/>
                  <a:pt x="12816" y="460"/>
                  <a:pt x="12806" y="465"/>
                </a:cubicBezTo>
                <a:cubicBezTo>
                  <a:pt x="12789" y="471"/>
                  <a:pt x="12732" y="482"/>
                  <a:pt x="12727" y="505"/>
                </a:cubicBezTo>
                <a:cubicBezTo>
                  <a:pt x="12721" y="528"/>
                  <a:pt x="12693" y="556"/>
                  <a:pt x="12681" y="573"/>
                </a:cubicBezTo>
                <a:cubicBezTo>
                  <a:pt x="12680" y="575"/>
                  <a:pt x="12678" y="576"/>
                  <a:pt x="12676" y="576"/>
                </a:cubicBezTo>
                <a:cubicBezTo>
                  <a:pt x="12656" y="576"/>
                  <a:pt x="12603" y="520"/>
                  <a:pt x="12613" y="499"/>
                </a:cubicBezTo>
                <a:cubicBezTo>
                  <a:pt x="12625" y="477"/>
                  <a:pt x="12608" y="409"/>
                  <a:pt x="12602" y="392"/>
                </a:cubicBezTo>
                <a:cubicBezTo>
                  <a:pt x="12600" y="387"/>
                  <a:pt x="12596" y="385"/>
                  <a:pt x="12593" y="385"/>
                </a:cubicBezTo>
                <a:cubicBezTo>
                  <a:pt x="12579" y="385"/>
                  <a:pt x="12560" y="412"/>
                  <a:pt x="12551" y="426"/>
                </a:cubicBezTo>
                <a:cubicBezTo>
                  <a:pt x="12540" y="437"/>
                  <a:pt x="12522" y="460"/>
                  <a:pt x="12511" y="477"/>
                </a:cubicBezTo>
                <a:lnTo>
                  <a:pt x="12505" y="488"/>
                </a:lnTo>
                <a:lnTo>
                  <a:pt x="12494" y="516"/>
                </a:lnTo>
                <a:cubicBezTo>
                  <a:pt x="12485" y="539"/>
                  <a:pt x="12466" y="554"/>
                  <a:pt x="12447" y="554"/>
                </a:cubicBezTo>
                <a:cubicBezTo>
                  <a:pt x="12442" y="554"/>
                  <a:pt x="12437" y="553"/>
                  <a:pt x="12432" y="550"/>
                </a:cubicBezTo>
                <a:lnTo>
                  <a:pt x="12415" y="539"/>
                </a:lnTo>
                <a:lnTo>
                  <a:pt x="12392" y="522"/>
                </a:lnTo>
                <a:cubicBezTo>
                  <a:pt x="12369" y="505"/>
                  <a:pt x="12364" y="465"/>
                  <a:pt x="12375" y="437"/>
                </a:cubicBezTo>
                <a:lnTo>
                  <a:pt x="12392" y="420"/>
                </a:lnTo>
                <a:cubicBezTo>
                  <a:pt x="12393" y="419"/>
                  <a:pt x="12393" y="419"/>
                  <a:pt x="12394" y="419"/>
                </a:cubicBezTo>
                <a:cubicBezTo>
                  <a:pt x="12401" y="419"/>
                  <a:pt x="12412" y="432"/>
                  <a:pt x="12422" y="432"/>
                </a:cubicBezTo>
                <a:cubicBezTo>
                  <a:pt x="12423" y="432"/>
                  <a:pt x="12425" y="432"/>
                  <a:pt x="12426" y="431"/>
                </a:cubicBezTo>
                <a:lnTo>
                  <a:pt x="12437" y="431"/>
                </a:lnTo>
                <a:cubicBezTo>
                  <a:pt x="12454" y="403"/>
                  <a:pt x="12398" y="386"/>
                  <a:pt x="12381" y="386"/>
                </a:cubicBezTo>
                <a:cubicBezTo>
                  <a:pt x="12364" y="386"/>
                  <a:pt x="12307" y="363"/>
                  <a:pt x="12290" y="352"/>
                </a:cubicBezTo>
                <a:cubicBezTo>
                  <a:pt x="12288" y="350"/>
                  <a:pt x="12286" y="349"/>
                  <a:pt x="12284" y="349"/>
                </a:cubicBezTo>
                <a:cubicBezTo>
                  <a:pt x="12266" y="349"/>
                  <a:pt x="12236" y="398"/>
                  <a:pt x="12216" y="398"/>
                </a:cubicBezTo>
                <a:cubicBezTo>
                  <a:pt x="12214" y="398"/>
                  <a:pt x="12212" y="398"/>
                  <a:pt x="12210" y="397"/>
                </a:cubicBezTo>
                <a:cubicBezTo>
                  <a:pt x="12182" y="386"/>
                  <a:pt x="12154" y="312"/>
                  <a:pt x="12154" y="278"/>
                </a:cubicBezTo>
                <a:cubicBezTo>
                  <a:pt x="12153" y="274"/>
                  <a:pt x="12151" y="272"/>
                  <a:pt x="12148" y="272"/>
                </a:cubicBezTo>
                <a:cubicBezTo>
                  <a:pt x="12132" y="272"/>
                  <a:pt x="12089" y="333"/>
                  <a:pt x="12074" y="358"/>
                </a:cubicBezTo>
                <a:cubicBezTo>
                  <a:pt x="12067" y="372"/>
                  <a:pt x="12054" y="376"/>
                  <a:pt x="12041" y="376"/>
                </a:cubicBezTo>
                <a:cubicBezTo>
                  <a:pt x="12024" y="376"/>
                  <a:pt x="12005" y="369"/>
                  <a:pt x="11995" y="369"/>
                </a:cubicBezTo>
                <a:cubicBezTo>
                  <a:pt x="11972" y="369"/>
                  <a:pt x="11927" y="380"/>
                  <a:pt x="11915" y="403"/>
                </a:cubicBezTo>
                <a:cubicBezTo>
                  <a:pt x="11914" y="406"/>
                  <a:pt x="11913" y="407"/>
                  <a:pt x="11911" y="407"/>
                </a:cubicBezTo>
                <a:cubicBezTo>
                  <a:pt x="11902" y="407"/>
                  <a:pt x="11893" y="343"/>
                  <a:pt x="11898" y="318"/>
                </a:cubicBezTo>
                <a:cubicBezTo>
                  <a:pt x="11904" y="295"/>
                  <a:pt x="11910" y="250"/>
                  <a:pt x="11904" y="244"/>
                </a:cubicBezTo>
                <a:cubicBezTo>
                  <a:pt x="11902" y="240"/>
                  <a:pt x="11898" y="238"/>
                  <a:pt x="11894" y="238"/>
                </a:cubicBezTo>
                <a:cubicBezTo>
                  <a:pt x="11887" y="238"/>
                  <a:pt x="11879" y="243"/>
                  <a:pt x="11876" y="250"/>
                </a:cubicBezTo>
                <a:cubicBezTo>
                  <a:pt x="11870" y="255"/>
                  <a:pt x="11853" y="318"/>
                  <a:pt x="11847" y="386"/>
                </a:cubicBezTo>
                <a:lnTo>
                  <a:pt x="11768" y="386"/>
                </a:lnTo>
                <a:cubicBezTo>
                  <a:pt x="11717" y="380"/>
                  <a:pt x="11677" y="346"/>
                  <a:pt x="11694" y="312"/>
                </a:cubicBezTo>
                <a:cubicBezTo>
                  <a:pt x="11702" y="293"/>
                  <a:pt x="11714" y="284"/>
                  <a:pt x="11727" y="284"/>
                </a:cubicBezTo>
                <a:cubicBezTo>
                  <a:pt x="11741" y="284"/>
                  <a:pt x="11756" y="294"/>
                  <a:pt x="11768" y="312"/>
                </a:cubicBezTo>
                <a:cubicBezTo>
                  <a:pt x="11769" y="313"/>
                  <a:pt x="11770" y="314"/>
                  <a:pt x="11772" y="314"/>
                </a:cubicBezTo>
                <a:cubicBezTo>
                  <a:pt x="11778" y="314"/>
                  <a:pt x="11785" y="306"/>
                  <a:pt x="11785" y="306"/>
                </a:cubicBezTo>
                <a:cubicBezTo>
                  <a:pt x="11785" y="295"/>
                  <a:pt x="11785" y="272"/>
                  <a:pt x="11779" y="267"/>
                </a:cubicBezTo>
                <a:lnTo>
                  <a:pt x="11768" y="255"/>
                </a:lnTo>
                <a:cubicBezTo>
                  <a:pt x="11751" y="250"/>
                  <a:pt x="11762" y="227"/>
                  <a:pt x="11774" y="216"/>
                </a:cubicBezTo>
                <a:cubicBezTo>
                  <a:pt x="11785" y="210"/>
                  <a:pt x="11774" y="148"/>
                  <a:pt x="11762" y="131"/>
                </a:cubicBezTo>
                <a:cubicBezTo>
                  <a:pt x="11760" y="124"/>
                  <a:pt x="11751" y="121"/>
                  <a:pt x="11738" y="121"/>
                </a:cubicBezTo>
                <a:cubicBezTo>
                  <a:pt x="11708" y="121"/>
                  <a:pt x="11657" y="136"/>
                  <a:pt x="11637" y="148"/>
                </a:cubicBezTo>
                <a:cubicBezTo>
                  <a:pt x="11626" y="156"/>
                  <a:pt x="11618" y="159"/>
                  <a:pt x="11613" y="159"/>
                </a:cubicBezTo>
                <a:cubicBezTo>
                  <a:pt x="11608" y="159"/>
                  <a:pt x="11606" y="156"/>
                  <a:pt x="11609" y="153"/>
                </a:cubicBezTo>
                <a:cubicBezTo>
                  <a:pt x="11615" y="142"/>
                  <a:pt x="11581" y="136"/>
                  <a:pt x="11569" y="136"/>
                </a:cubicBezTo>
                <a:cubicBezTo>
                  <a:pt x="11552" y="136"/>
                  <a:pt x="11552" y="153"/>
                  <a:pt x="11564" y="170"/>
                </a:cubicBezTo>
                <a:lnTo>
                  <a:pt x="11569" y="187"/>
                </a:lnTo>
                <a:lnTo>
                  <a:pt x="11569" y="204"/>
                </a:lnTo>
                <a:cubicBezTo>
                  <a:pt x="11569" y="215"/>
                  <a:pt x="11545" y="220"/>
                  <a:pt x="11518" y="220"/>
                </a:cubicBezTo>
                <a:cubicBezTo>
                  <a:pt x="11485" y="220"/>
                  <a:pt x="11448" y="212"/>
                  <a:pt x="11444" y="193"/>
                </a:cubicBezTo>
                <a:cubicBezTo>
                  <a:pt x="11439" y="159"/>
                  <a:pt x="11388" y="131"/>
                  <a:pt x="11371" y="131"/>
                </a:cubicBezTo>
                <a:cubicBezTo>
                  <a:pt x="11354" y="136"/>
                  <a:pt x="11388" y="233"/>
                  <a:pt x="11382" y="267"/>
                </a:cubicBezTo>
                <a:cubicBezTo>
                  <a:pt x="11376" y="306"/>
                  <a:pt x="11337" y="358"/>
                  <a:pt x="11325" y="369"/>
                </a:cubicBezTo>
                <a:cubicBezTo>
                  <a:pt x="11324" y="369"/>
                  <a:pt x="11323" y="370"/>
                  <a:pt x="11321" y="370"/>
                </a:cubicBezTo>
                <a:cubicBezTo>
                  <a:pt x="11308" y="370"/>
                  <a:pt x="11284" y="351"/>
                  <a:pt x="11274" y="340"/>
                </a:cubicBezTo>
                <a:cubicBezTo>
                  <a:pt x="11272" y="338"/>
                  <a:pt x="11270" y="337"/>
                  <a:pt x="11267" y="337"/>
                </a:cubicBezTo>
                <a:cubicBezTo>
                  <a:pt x="11257" y="337"/>
                  <a:pt x="11246" y="354"/>
                  <a:pt x="11246" y="363"/>
                </a:cubicBezTo>
                <a:cubicBezTo>
                  <a:pt x="11244" y="368"/>
                  <a:pt x="11242" y="370"/>
                  <a:pt x="11238" y="370"/>
                </a:cubicBezTo>
                <a:cubicBezTo>
                  <a:pt x="11228" y="370"/>
                  <a:pt x="11210" y="354"/>
                  <a:pt x="11189" y="329"/>
                </a:cubicBezTo>
                <a:lnTo>
                  <a:pt x="11172" y="301"/>
                </a:lnTo>
                <a:lnTo>
                  <a:pt x="11166" y="295"/>
                </a:lnTo>
                <a:cubicBezTo>
                  <a:pt x="11161" y="295"/>
                  <a:pt x="11138" y="340"/>
                  <a:pt x="11138" y="352"/>
                </a:cubicBezTo>
                <a:cubicBezTo>
                  <a:pt x="11132" y="369"/>
                  <a:pt x="11172" y="403"/>
                  <a:pt x="11183" y="426"/>
                </a:cubicBezTo>
                <a:cubicBezTo>
                  <a:pt x="11189" y="448"/>
                  <a:pt x="11166" y="488"/>
                  <a:pt x="11155" y="499"/>
                </a:cubicBezTo>
                <a:cubicBezTo>
                  <a:pt x="11144" y="505"/>
                  <a:pt x="11178" y="562"/>
                  <a:pt x="11195" y="573"/>
                </a:cubicBezTo>
                <a:cubicBezTo>
                  <a:pt x="11203" y="581"/>
                  <a:pt x="11224" y="587"/>
                  <a:pt x="11241" y="587"/>
                </a:cubicBezTo>
                <a:cubicBezTo>
                  <a:pt x="11247" y="587"/>
                  <a:pt x="11253" y="586"/>
                  <a:pt x="11257" y="584"/>
                </a:cubicBezTo>
                <a:cubicBezTo>
                  <a:pt x="11258" y="584"/>
                  <a:pt x="11258" y="584"/>
                  <a:pt x="11258" y="584"/>
                </a:cubicBezTo>
                <a:lnTo>
                  <a:pt x="11258" y="584"/>
                </a:lnTo>
                <a:cubicBezTo>
                  <a:pt x="11266" y="584"/>
                  <a:pt x="11228" y="665"/>
                  <a:pt x="11206" y="687"/>
                </a:cubicBezTo>
                <a:cubicBezTo>
                  <a:pt x="11203" y="692"/>
                  <a:pt x="11200" y="695"/>
                  <a:pt x="11197" y="695"/>
                </a:cubicBezTo>
                <a:cubicBezTo>
                  <a:pt x="11185" y="695"/>
                  <a:pt x="11180" y="652"/>
                  <a:pt x="11189" y="584"/>
                </a:cubicBezTo>
                <a:lnTo>
                  <a:pt x="11110" y="573"/>
                </a:lnTo>
                <a:cubicBezTo>
                  <a:pt x="11110" y="573"/>
                  <a:pt x="11104" y="533"/>
                  <a:pt x="11110" y="522"/>
                </a:cubicBezTo>
                <a:lnTo>
                  <a:pt x="11132" y="482"/>
                </a:lnTo>
                <a:cubicBezTo>
                  <a:pt x="11110" y="465"/>
                  <a:pt x="11070" y="431"/>
                  <a:pt x="11064" y="420"/>
                </a:cubicBezTo>
                <a:cubicBezTo>
                  <a:pt x="11059" y="409"/>
                  <a:pt x="11076" y="358"/>
                  <a:pt x="11064" y="358"/>
                </a:cubicBezTo>
                <a:cubicBezTo>
                  <a:pt x="11053" y="358"/>
                  <a:pt x="11013" y="369"/>
                  <a:pt x="10979" y="380"/>
                </a:cubicBezTo>
                <a:lnTo>
                  <a:pt x="10951" y="386"/>
                </a:lnTo>
                <a:lnTo>
                  <a:pt x="10922" y="392"/>
                </a:lnTo>
                <a:cubicBezTo>
                  <a:pt x="10894" y="414"/>
                  <a:pt x="10917" y="477"/>
                  <a:pt x="10934" y="494"/>
                </a:cubicBezTo>
                <a:cubicBezTo>
                  <a:pt x="10951" y="511"/>
                  <a:pt x="10934" y="550"/>
                  <a:pt x="10928" y="556"/>
                </a:cubicBezTo>
                <a:cubicBezTo>
                  <a:pt x="10926" y="557"/>
                  <a:pt x="10924" y="558"/>
                  <a:pt x="10921" y="558"/>
                </a:cubicBezTo>
                <a:cubicBezTo>
                  <a:pt x="10911" y="558"/>
                  <a:pt x="10900" y="548"/>
                  <a:pt x="10900" y="539"/>
                </a:cubicBezTo>
                <a:cubicBezTo>
                  <a:pt x="10897" y="534"/>
                  <a:pt x="10891" y="531"/>
                  <a:pt x="10884" y="531"/>
                </a:cubicBezTo>
                <a:cubicBezTo>
                  <a:pt x="10875" y="531"/>
                  <a:pt x="10864" y="535"/>
                  <a:pt x="10854" y="545"/>
                </a:cubicBezTo>
                <a:lnTo>
                  <a:pt x="10854" y="499"/>
                </a:lnTo>
                <a:lnTo>
                  <a:pt x="10854" y="482"/>
                </a:lnTo>
                <a:cubicBezTo>
                  <a:pt x="10848" y="478"/>
                  <a:pt x="10842" y="476"/>
                  <a:pt x="10835" y="476"/>
                </a:cubicBezTo>
                <a:cubicBezTo>
                  <a:pt x="10816" y="476"/>
                  <a:pt x="10796" y="490"/>
                  <a:pt x="10792" y="494"/>
                </a:cubicBezTo>
                <a:cubicBezTo>
                  <a:pt x="10791" y="496"/>
                  <a:pt x="10788" y="497"/>
                  <a:pt x="10785" y="497"/>
                </a:cubicBezTo>
                <a:cubicBezTo>
                  <a:pt x="10774" y="497"/>
                  <a:pt x="10757" y="485"/>
                  <a:pt x="10752" y="477"/>
                </a:cubicBezTo>
                <a:cubicBezTo>
                  <a:pt x="10741" y="465"/>
                  <a:pt x="10769" y="420"/>
                  <a:pt x="10752" y="409"/>
                </a:cubicBezTo>
                <a:cubicBezTo>
                  <a:pt x="10741" y="397"/>
                  <a:pt x="10667" y="369"/>
                  <a:pt x="10656" y="340"/>
                </a:cubicBezTo>
                <a:cubicBezTo>
                  <a:pt x="10650" y="306"/>
                  <a:pt x="10605" y="255"/>
                  <a:pt x="10588" y="221"/>
                </a:cubicBezTo>
                <a:cubicBezTo>
                  <a:pt x="10584" y="211"/>
                  <a:pt x="10576" y="206"/>
                  <a:pt x="10565" y="206"/>
                </a:cubicBezTo>
                <a:cubicBezTo>
                  <a:pt x="10548" y="206"/>
                  <a:pt x="10524" y="221"/>
                  <a:pt x="10503" y="250"/>
                </a:cubicBezTo>
                <a:lnTo>
                  <a:pt x="10486" y="204"/>
                </a:lnTo>
                <a:lnTo>
                  <a:pt x="10469" y="131"/>
                </a:lnTo>
                <a:cubicBezTo>
                  <a:pt x="10440" y="148"/>
                  <a:pt x="10435" y="199"/>
                  <a:pt x="10457" y="238"/>
                </a:cubicBezTo>
                <a:lnTo>
                  <a:pt x="10457" y="272"/>
                </a:lnTo>
                <a:cubicBezTo>
                  <a:pt x="10457" y="318"/>
                  <a:pt x="10476" y="324"/>
                  <a:pt x="10494" y="324"/>
                </a:cubicBezTo>
                <a:cubicBezTo>
                  <a:pt x="10501" y="324"/>
                  <a:pt x="10508" y="323"/>
                  <a:pt x="10514" y="323"/>
                </a:cubicBezTo>
                <a:lnTo>
                  <a:pt x="10531" y="323"/>
                </a:lnTo>
                <a:cubicBezTo>
                  <a:pt x="10532" y="322"/>
                  <a:pt x="10534" y="321"/>
                  <a:pt x="10535" y="321"/>
                </a:cubicBezTo>
                <a:cubicBezTo>
                  <a:pt x="10547" y="321"/>
                  <a:pt x="10540" y="398"/>
                  <a:pt x="10520" y="403"/>
                </a:cubicBezTo>
                <a:cubicBezTo>
                  <a:pt x="10518" y="404"/>
                  <a:pt x="10516" y="404"/>
                  <a:pt x="10514" y="404"/>
                </a:cubicBezTo>
                <a:cubicBezTo>
                  <a:pt x="10485" y="404"/>
                  <a:pt x="10439" y="327"/>
                  <a:pt x="10423" y="295"/>
                </a:cubicBezTo>
                <a:cubicBezTo>
                  <a:pt x="10416" y="269"/>
                  <a:pt x="10392" y="263"/>
                  <a:pt x="10371" y="263"/>
                </a:cubicBezTo>
                <a:cubicBezTo>
                  <a:pt x="10360" y="263"/>
                  <a:pt x="10350" y="265"/>
                  <a:pt x="10344" y="267"/>
                </a:cubicBezTo>
                <a:cubicBezTo>
                  <a:pt x="10340" y="269"/>
                  <a:pt x="10333" y="269"/>
                  <a:pt x="10325" y="269"/>
                </a:cubicBezTo>
                <a:cubicBezTo>
                  <a:pt x="10310" y="269"/>
                  <a:pt x="10291" y="267"/>
                  <a:pt x="10287" y="267"/>
                </a:cubicBezTo>
                <a:cubicBezTo>
                  <a:pt x="10276" y="272"/>
                  <a:pt x="10270" y="289"/>
                  <a:pt x="10270" y="312"/>
                </a:cubicBezTo>
                <a:lnTo>
                  <a:pt x="10276" y="323"/>
                </a:lnTo>
                <a:cubicBezTo>
                  <a:pt x="10293" y="352"/>
                  <a:pt x="10293" y="375"/>
                  <a:pt x="10276" y="392"/>
                </a:cubicBezTo>
                <a:cubicBezTo>
                  <a:pt x="10259" y="403"/>
                  <a:pt x="10236" y="409"/>
                  <a:pt x="10225" y="426"/>
                </a:cubicBezTo>
                <a:lnTo>
                  <a:pt x="10213" y="437"/>
                </a:lnTo>
                <a:cubicBezTo>
                  <a:pt x="10211" y="442"/>
                  <a:pt x="10208" y="445"/>
                  <a:pt x="10206" y="445"/>
                </a:cubicBezTo>
                <a:cubicBezTo>
                  <a:pt x="10199" y="445"/>
                  <a:pt x="10195" y="422"/>
                  <a:pt x="10191" y="409"/>
                </a:cubicBezTo>
                <a:cubicBezTo>
                  <a:pt x="10191" y="392"/>
                  <a:pt x="10196" y="352"/>
                  <a:pt x="10208" y="323"/>
                </a:cubicBezTo>
                <a:lnTo>
                  <a:pt x="10213" y="295"/>
                </a:lnTo>
                <a:lnTo>
                  <a:pt x="10213" y="289"/>
                </a:lnTo>
                <a:cubicBezTo>
                  <a:pt x="10213" y="278"/>
                  <a:pt x="10174" y="267"/>
                  <a:pt x="10162" y="267"/>
                </a:cubicBezTo>
                <a:cubicBezTo>
                  <a:pt x="10151" y="267"/>
                  <a:pt x="10151" y="323"/>
                  <a:pt x="10139" y="329"/>
                </a:cubicBezTo>
                <a:cubicBezTo>
                  <a:pt x="10131" y="337"/>
                  <a:pt x="10120" y="343"/>
                  <a:pt x="10112" y="343"/>
                </a:cubicBezTo>
                <a:cubicBezTo>
                  <a:pt x="10109" y="343"/>
                  <a:pt x="10107" y="342"/>
                  <a:pt x="10105" y="340"/>
                </a:cubicBezTo>
                <a:cubicBezTo>
                  <a:pt x="10105" y="340"/>
                  <a:pt x="10105" y="340"/>
                  <a:pt x="10105" y="340"/>
                </a:cubicBezTo>
                <a:cubicBezTo>
                  <a:pt x="10098" y="340"/>
                  <a:pt x="10071" y="426"/>
                  <a:pt x="10043" y="431"/>
                </a:cubicBezTo>
                <a:cubicBezTo>
                  <a:pt x="10015" y="431"/>
                  <a:pt x="10009" y="306"/>
                  <a:pt x="10037" y="295"/>
                </a:cubicBezTo>
                <a:cubicBezTo>
                  <a:pt x="10066" y="284"/>
                  <a:pt x="10071" y="238"/>
                  <a:pt x="10077" y="221"/>
                </a:cubicBezTo>
                <a:cubicBezTo>
                  <a:pt x="10083" y="204"/>
                  <a:pt x="10111" y="176"/>
                  <a:pt x="10117" y="159"/>
                </a:cubicBezTo>
                <a:cubicBezTo>
                  <a:pt x="10128" y="142"/>
                  <a:pt x="10077" y="119"/>
                  <a:pt x="10003" y="114"/>
                </a:cubicBezTo>
                <a:lnTo>
                  <a:pt x="9958" y="187"/>
                </a:lnTo>
                <a:lnTo>
                  <a:pt x="9941" y="216"/>
                </a:lnTo>
                <a:cubicBezTo>
                  <a:pt x="9901" y="221"/>
                  <a:pt x="9839" y="250"/>
                  <a:pt x="9839" y="267"/>
                </a:cubicBezTo>
                <a:cubicBezTo>
                  <a:pt x="9844" y="278"/>
                  <a:pt x="9901" y="301"/>
                  <a:pt x="9924" y="306"/>
                </a:cubicBezTo>
                <a:cubicBezTo>
                  <a:pt x="9947" y="312"/>
                  <a:pt x="9964" y="369"/>
                  <a:pt x="9964" y="397"/>
                </a:cubicBezTo>
                <a:cubicBezTo>
                  <a:pt x="9964" y="419"/>
                  <a:pt x="9929" y="427"/>
                  <a:pt x="9897" y="427"/>
                </a:cubicBezTo>
                <a:cubicBezTo>
                  <a:pt x="9878" y="427"/>
                  <a:pt x="9861" y="424"/>
                  <a:pt x="9850" y="420"/>
                </a:cubicBezTo>
                <a:cubicBezTo>
                  <a:pt x="9816" y="414"/>
                  <a:pt x="9805" y="363"/>
                  <a:pt x="9810" y="352"/>
                </a:cubicBezTo>
                <a:cubicBezTo>
                  <a:pt x="9816" y="335"/>
                  <a:pt x="9799" y="323"/>
                  <a:pt x="9788" y="323"/>
                </a:cubicBezTo>
                <a:cubicBezTo>
                  <a:pt x="9782" y="323"/>
                  <a:pt x="9771" y="335"/>
                  <a:pt x="9776" y="358"/>
                </a:cubicBezTo>
                <a:lnTo>
                  <a:pt x="9771" y="369"/>
                </a:lnTo>
                <a:lnTo>
                  <a:pt x="9759" y="443"/>
                </a:lnTo>
                <a:cubicBezTo>
                  <a:pt x="9720" y="443"/>
                  <a:pt x="9617" y="403"/>
                  <a:pt x="9589" y="397"/>
                </a:cubicBezTo>
                <a:cubicBezTo>
                  <a:pt x="9561" y="392"/>
                  <a:pt x="9532" y="375"/>
                  <a:pt x="9527" y="363"/>
                </a:cubicBezTo>
                <a:cubicBezTo>
                  <a:pt x="9527" y="346"/>
                  <a:pt x="9589" y="318"/>
                  <a:pt x="9612" y="312"/>
                </a:cubicBezTo>
                <a:cubicBezTo>
                  <a:pt x="9630" y="308"/>
                  <a:pt x="9685" y="292"/>
                  <a:pt x="9718" y="292"/>
                </a:cubicBezTo>
                <a:cubicBezTo>
                  <a:pt x="9726" y="292"/>
                  <a:pt x="9732" y="293"/>
                  <a:pt x="9737" y="295"/>
                </a:cubicBezTo>
                <a:cubicBezTo>
                  <a:pt x="9742" y="299"/>
                  <a:pt x="9749" y="301"/>
                  <a:pt x="9756" y="301"/>
                </a:cubicBezTo>
                <a:cubicBezTo>
                  <a:pt x="9771" y="301"/>
                  <a:pt x="9786" y="293"/>
                  <a:pt x="9793" y="278"/>
                </a:cubicBezTo>
                <a:lnTo>
                  <a:pt x="9788" y="261"/>
                </a:lnTo>
                <a:cubicBezTo>
                  <a:pt x="9781" y="245"/>
                  <a:pt x="9773" y="234"/>
                  <a:pt x="9763" y="234"/>
                </a:cubicBezTo>
                <a:cubicBezTo>
                  <a:pt x="9755" y="234"/>
                  <a:pt x="9746" y="241"/>
                  <a:pt x="9737" y="255"/>
                </a:cubicBezTo>
                <a:cubicBezTo>
                  <a:pt x="9728" y="264"/>
                  <a:pt x="9714" y="268"/>
                  <a:pt x="9700" y="268"/>
                </a:cubicBezTo>
                <a:cubicBezTo>
                  <a:pt x="9686" y="268"/>
                  <a:pt x="9671" y="264"/>
                  <a:pt x="9663" y="255"/>
                </a:cubicBezTo>
                <a:lnTo>
                  <a:pt x="9617" y="199"/>
                </a:lnTo>
                <a:cubicBezTo>
                  <a:pt x="9561" y="216"/>
                  <a:pt x="9464" y="227"/>
                  <a:pt x="9464" y="250"/>
                </a:cubicBezTo>
                <a:cubicBezTo>
                  <a:pt x="9464" y="266"/>
                  <a:pt x="9461" y="277"/>
                  <a:pt x="9455" y="277"/>
                </a:cubicBezTo>
                <a:cubicBezTo>
                  <a:pt x="9453" y="277"/>
                  <a:pt x="9450" y="275"/>
                  <a:pt x="9447" y="272"/>
                </a:cubicBezTo>
                <a:lnTo>
                  <a:pt x="9442" y="255"/>
                </a:lnTo>
                <a:cubicBezTo>
                  <a:pt x="9432" y="241"/>
                  <a:pt x="9392" y="226"/>
                  <a:pt x="9371" y="226"/>
                </a:cubicBezTo>
                <a:cubicBezTo>
                  <a:pt x="9367" y="226"/>
                  <a:pt x="9364" y="226"/>
                  <a:pt x="9362" y="227"/>
                </a:cubicBezTo>
                <a:cubicBezTo>
                  <a:pt x="9360" y="228"/>
                  <a:pt x="9357" y="229"/>
                  <a:pt x="9354" y="229"/>
                </a:cubicBezTo>
                <a:cubicBezTo>
                  <a:pt x="9347" y="229"/>
                  <a:pt x="9339" y="225"/>
                  <a:pt x="9333" y="225"/>
                </a:cubicBezTo>
                <a:cubicBezTo>
                  <a:pt x="9331" y="225"/>
                  <a:pt x="9329" y="226"/>
                  <a:pt x="9328" y="227"/>
                </a:cubicBezTo>
                <a:lnTo>
                  <a:pt x="9294" y="244"/>
                </a:lnTo>
                <a:cubicBezTo>
                  <a:pt x="9305" y="261"/>
                  <a:pt x="9322" y="284"/>
                  <a:pt x="9334" y="312"/>
                </a:cubicBezTo>
                <a:cubicBezTo>
                  <a:pt x="9356" y="312"/>
                  <a:pt x="9379" y="318"/>
                  <a:pt x="9374" y="318"/>
                </a:cubicBezTo>
                <a:cubicBezTo>
                  <a:pt x="9374" y="321"/>
                  <a:pt x="9369" y="322"/>
                  <a:pt x="9362" y="322"/>
                </a:cubicBezTo>
                <a:cubicBezTo>
                  <a:pt x="9355" y="322"/>
                  <a:pt x="9345" y="321"/>
                  <a:pt x="9334" y="318"/>
                </a:cubicBezTo>
                <a:lnTo>
                  <a:pt x="9334" y="318"/>
                </a:lnTo>
                <a:cubicBezTo>
                  <a:pt x="9356" y="369"/>
                  <a:pt x="9374" y="431"/>
                  <a:pt x="9345" y="437"/>
                </a:cubicBezTo>
                <a:cubicBezTo>
                  <a:pt x="9339" y="439"/>
                  <a:pt x="9333" y="440"/>
                  <a:pt x="9327" y="440"/>
                </a:cubicBezTo>
                <a:cubicBezTo>
                  <a:pt x="9300" y="440"/>
                  <a:pt x="9277" y="420"/>
                  <a:pt x="9277" y="397"/>
                </a:cubicBezTo>
                <a:lnTo>
                  <a:pt x="9283" y="369"/>
                </a:lnTo>
                <a:cubicBezTo>
                  <a:pt x="9283" y="352"/>
                  <a:pt x="9283" y="329"/>
                  <a:pt x="9294" y="323"/>
                </a:cubicBezTo>
                <a:lnTo>
                  <a:pt x="9311" y="312"/>
                </a:lnTo>
                <a:cubicBezTo>
                  <a:pt x="9294" y="306"/>
                  <a:pt x="9271" y="301"/>
                  <a:pt x="9243" y="295"/>
                </a:cubicBezTo>
                <a:lnTo>
                  <a:pt x="9232" y="278"/>
                </a:lnTo>
                <a:lnTo>
                  <a:pt x="9226" y="267"/>
                </a:lnTo>
                <a:cubicBezTo>
                  <a:pt x="9232" y="244"/>
                  <a:pt x="9215" y="221"/>
                  <a:pt x="9186" y="210"/>
                </a:cubicBezTo>
                <a:lnTo>
                  <a:pt x="9181" y="261"/>
                </a:lnTo>
                <a:lnTo>
                  <a:pt x="9175" y="278"/>
                </a:lnTo>
                <a:cubicBezTo>
                  <a:pt x="9169" y="301"/>
                  <a:pt x="9203" y="340"/>
                  <a:pt x="9215" y="352"/>
                </a:cubicBezTo>
                <a:cubicBezTo>
                  <a:pt x="9220" y="367"/>
                  <a:pt x="9216" y="434"/>
                  <a:pt x="9202" y="434"/>
                </a:cubicBezTo>
                <a:cubicBezTo>
                  <a:pt x="9201" y="434"/>
                  <a:pt x="9199" y="433"/>
                  <a:pt x="9198" y="431"/>
                </a:cubicBezTo>
                <a:cubicBezTo>
                  <a:pt x="9192" y="426"/>
                  <a:pt x="9179" y="426"/>
                  <a:pt x="9166" y="426"/>
                </a:cubicBezTo>
                <a:cubicBezTo>
                  <a:pt x="9154" y="426"/>
                  <a:pt x="9141" y="426"/>
                  <a:pt x="9135" y="420"/>
                </a:cubicBezTo>
                <a:cubicBezTo>
                  <a:pt x="9128" y="409"/>
                  <a:pt x="9113" y="403"/>
                  <a:pt x="9098" y="403"/>
                </a:cubicBezTo>
                <a:cubicBezTo>
                  <a:pt x="9090" y="403"/>
                  <a:pt x="9081" y="405"/>
                  <a:pt x="9073" y="409"/>
                </a:cubicBezTo>
                <a:lnTo>
                  <a:pt x="9050" y="420"/>
                </a:lnTo>
                <a:cubicBezTo>
                  <a:pt x="9044" y="420"/>
                  <a:pt x="9033" y="409"/>
                  <a:pt x="9033" y="397"/>
                </a:cubicBezTo>
                <a:lnTo>
                  <a:pt x="9016" y="340"/>
                </a:lnTo>
                <a:cubicBezTo>
                  <a:pt x="8988" y="289"/>
                  <a:pt x="8982" y="210"/>
                  <a:pt x="8999" y="187"/>
                </a:cubicBezTo>
                <a:cubicBezTo>
                  <a:pt x="9008" y="173"/>
                  <a:pt x="8991" y="163"/>
                  <a:pt x="8962" y="163"/>
                </a:cubicBezTo>
                <a:cubicBezTo>
                  <a:pt x="8956" y="163"/>
                  <a:pt x="8949" y="164"/>
                  <a:pt x="8942" y="165"/>
                </a:cubicBezTo>
                <a:lnTo>
                  <a:pt x="8937" y="182"/>
                </a:lnTo>
                <a:lnTo>
                  <a:pt x="8931" y="210"/>
                </a:lnTo>
                <a:cubicBezTo>
                  <a:pt x="8919" y="218"/>
                  <a:pt x="8853" y="226"/>
                  <a:pt x="8801" y="226"/>
                </a:cubicBezTo>
                <a:cubicBezTo>
                  <a:pt x="8780" y="226"/>
                  <a:pt x="8761" y="225"/>
                  <a:pt x="8749" y="221"/>
                </a:cubicBezTo>
                <a:cubicBezTo>
                  <a:pt x="8710" y="204"/>
                  <a:pt x="8670" y="187"/>
                  <a:pt x="8664" y="182"/>
                </a:cubicBezTo>
                <a:lnTo>
                  <a:pt x="8664" y="170"/>
                </a:lnTo>
                <a:lnTo>
                  <a:pt x="8664" y="119"/>
                </a:lnTo>
                <a:cubicBezTo>
                  <a:pt x="8636" y="125"/>
                  <a:pt x="8579" y="136"/>
                  <a:pt x="8568" y="142"/>
                </a:cubicBezTo>
                <a:cubicBezTo>
                  <a:pt x="8567" y="143"/>
                  <a:pt x="8565" y="143"/>
                  <a:pt x="8562" y="143"/>
                </a:cubicBezTo>
                <a:cubicBezTo>
                  <a:pt x="8544" y="143"/>
                  <a:pt x="8487" y="117"/>
                  <a:pt x="8448" y="117"/>
                </a:cubicBezTo>
                <a:cubicBezTo>
                  <a:pt x="8437" y="117"/>
                  <a:pt x="8427" y="119"/>
                  <a:pt x="8420" y="125"/>
                </a:cubicBezTo>
                <a:cubicBezTo>
                  <a:pt x="8386" y="148"/>
                  <a:pt x="8381" y="227"/>
                  <a:pt x="8386" y="250"/>
                </a:cubicBezTo>
                <a:cubicBezTo>
                  <a:pt x="8392" y="267"/>
                  <a:pt x="8347" y="289"/>
                  <a:pt x="8324" y="295"/>
                </a:cubicBezTo>
                <a:cubicBezTo>
                  <a:pt x="8307" y="301"/>
                  <a:pt x="8324" y="323"/>
                  <a:pt x="8358" y="352"/>
                </a:cubicBezTo>
                <a:lnTo>
                  <a:pt x="8386" y="369"/>
                </a:lnTo>
                <a:cubicBezTo>
                  <a:pt x="8403" y="380"/>
                  <a:pt x="8420" y="420"/>
                  <a:pt x="8415" y="431"/>
                </a:cubicBezTo>
                <a:cubicBezTo>
                  <a:pt x="8409" y="447"/>
                  <a:pt x="8403" y="453"/>
                  <a:pt x="8395" y="453"/>
                </a:cubicBezTo>
                <a:cubicBezTo>
                  <a:pt x="8386" y="453"/>
                  <a:pt x="8376" y="446"/>
                  <a:pt x="8364" y="437"/>
                </a:cubicBezTo>
                <a:lnTo>
                  <a:pt x="8358" y="426"/>
                </a:lnTo>
                <a:cubicBezTo>
                  <a:pt x="8350" y="423"/>
                  <a:pt x="8344" y="421"/>
                  <a:pt x="8339" y="421"/>
                </a:cubicBezTo>
                <a:cubicBezTo>
                  <a:pt x="8325" y="421"/>
                  <a:pt x="8323" y="432"/>
                  <a:pt x="8335" y="448"/>
                </a:cubicBezTo>
                <a:lnTo>
                  <a:pt x="8335" y="460"/>
                </a:lnTo>
                <a:lnTo>
                  <a:pt x="8341" y="477"/>
                </a:lnTo>
                <a:cubicBezTo>
                  <a:pt x="8341" y="494"/>
                  <a:pt x="8324" y="505"/>
                  <a:pt x="8313" y="511"/>
                </a:cubicBezTo>
                <a:lnTo>
                  <a:pt x="8295" y="505"/>
                </a:lnTo>
                <a:lnTo>
                  <a:pt x="8278" y="499"/>
                </a:lnTo>
                <a:cubicBezTo>
                  <a:pt x="8261" y="482"/>
                  <a:pt x="8222" y="460"/>
                  <a:pt x="8188" y="454"/>
                </a:cubicBezTo>
                <a:lnTo>
                  <a:pt x="8182" y="392"/>
                </a:lnTo>
                <a:cubicBezTo>
                  <a:pt x="8171" y="340"/>
                  <a:pt x="8205" y="346"/>
                  <a:pt x="8210" y="318"/>
                </a:cubicBezTo>
                <a:lnTo>
                  <a:pt x="8210" y="301"/>
                </a:lnTo>
                <a:cubicBezTo>
                  <a:pt x="8210" y="284"/>
                  <a:pt x="8199" y="267"/>
                  <a:pt x="8182" y="267"/>
                </a:cubicBezTo>
                <a:lnTo>
                  <a:pt x="8171" y="278"/>
                </a:lnTo>
                <a:lnTo>
                  <a:pt x="8159" y="289"/>
                </a:lnTo>
                <a:cubicBezTo>
                  <a:pt x="8156" y="292"/>
                  <a:pt x="8151" y="293"/>
                  <a:pt x="8144" y="293"/>
                </a:cubicBezTo>
                <a:cubicBezTo>
                  <a:pt x="8122" y="293"/>
                  <a:pt x="8085" y="284"/>
                  <a:pt x="8055" y="284"/>
                </a:cubicBezTo>
                <a:cubicBezTo>
                  <a:pt x="8036" y="284"/>
                  <a:pt x="8019" y="288"/>
                  <a:pt x="8012" y="301"/>
                </a:cubicBezTo>
                <a:cubicBezTo>
                  <a:pt x="7992" y="336"/>
                  <a:pt x="8029" y="389"/>
                  <a:pt x="8058" y="389"/>
                </a:cubicBezTo>
                <a:cubicBezTo>
                  <a:pt x="8062" y="389"/>
                  <a:pt x="8065" y="388"/>
                  <a:pt x="8069" y="386"/>
                </a:cubicBezTo>
                <a:cubicBezTo>
                  <a:pt x="8082" y="376"/>
                  <a:pt x="8095" y="370"/>
                  <a:pt x="8105" y="370"/>
                </a:cubicBezTo>
                <a:cubicBezTo>
                  <a:pt x="8112" y="370"/>
                  <a:pt x="8117" y="373"/>
                  <a:pt x="8120" y="380"/>
                </a:cubicBezTo>
                <a:lnTo>
                  <a:pt x="8120" y="397"/>
                </a:lnTo>
                <a:cubicBezTo>
                  <a:pt x="8125" y="426"/>
                  <a:pt x="8171" y="448"/>
                  <a:pt x="8131" y="482"/>
                </a:cubicBezTo>
                <a:lnTo>
                  <a:pt x="8120" y="488"/>
                </a:lnTo>
                <a:cubicBezTo>
                  <a:pt x="8097" y="460"/>
                  <a:pt x="8063" y="431"/>
                  <a:pt x="8063" y="431"/>
                </a:cubicBezTo>
                <a:cubicBezTo>
                  <a:pt x="8062" y="431"/>
                  <a:pt x="8062" y="431"/>
                  <a:pt x="8061" y="431"/>
                </a:cubicBezTo>
                <a:cubicBezTo>
                  <a:pt x="8053" y="431"/>
                  <a:pt x="8033" y="455"/>
                  <a:pt x="8023" y="465"/>
                </a:cubicBezTo>
                <a:cubicBezTo>
                  <a:pt x="8022" y="468"/>
                  <a:pt x="8020" y="469"/>
                  <a:pt x="8019" y="469"/>
                </a:cubicBezTo>
                <a:cubicBezTo>
                  <a:pt x="8013" y="469"/>
                  <a:pt x="8005" y="454"/>
                  <a:pt x="8000" y="431"/>
                </a:cubicBezTo>
                <a:lnTo>
                  <a:pt x="7983" y="426"/>
                </a:lnTo>
                <a:lnTo>
                  <a:pt x="7972" y="414"/>
                </a:lnTo>
                <a:cubicBezTo>
                  <a:pt x="7944" y="414"/>
                  <a:pt x="7927" y="358"/>
                  <a:pt x="7927" y="284"/>
                </a:cubicBezTo>
                <a:lnTo>
                  <a:pt x="7927" y="221"/>
                </a:lnTo>
                <a:cubicBezTo>
                  <a:pt x="7921" y="210"/>
                  <a:pt x="7915" y="199"/>
                  <a:pt x="7910" y="199"/>
                </a:cubicBezTo>
                <a:lnTo>
                  <a:pt x="7904" y="193"/>
                </a:lnTo>
                <a:cubicBezTo>
                  <a:pt x="7893" y="199"/>
                  <a:pt x="7887" y="267"/>
                  <a:pt x="7881" y="289"/>
                </a:cubicBezTo>
                <a:cubicBezTo>
                  <a:pt x="7870" y="312"/>
                  <a:pt x="7876" y="409"/>
                  <a:pt x="7847" y="426"/>
                </a:cubicBezTo>
                <a:cubicBezTo>
                  <a:pt x="7842" y="428"/>
                  <a:pt x="7838" y="429"/>
                  <a:pt x="7833" y="429"/>
                </a:cubicBezTo>
                <a:cubicBezTo>
                  <a:pt x="7816" y="429"/>
                  <a:pt x="7802" y="414"/>
                  <a:pt x="7802" y="392"/>
                </a:cubicBezTo>
                <a:lnTo>
                  <a:pt x="7808" y="369"/>
                </a:lnTo>
                <a:cubicBezTo>
                  <a:pt x="7808" y="352"/>
                  <a:pt x="7819" y="335"/>
                  <a:pt x="7825" y="318"/>
                </a:cubicBezTo>
                <a:cubicBezTo>
                  <a:pt x="7836" y="272"/>
                  <a:pt x="7808" y="238"/>
                  <a:pt x="7785" y="233"/>
                </a:cubicBezTo>
                <a:cubicBezTo>
                  <a:pt x="7779" y="230"/>
                  <a:pt x="7775" y="229"/>
                  <a:pt x="7771" y="229"/>
                </a:cubicBezTo>
                <a:cubicBezTo>
                  <a:pt x="7749" y="229"/>
                  <a:pt x="7761" y="270"/>
                  <a:pt x="7751" y="289"/>
                </a:cubicBezTo>
                <a:lnTo>
                  <a:pt x="7728" y="329"/>
                </a:lnTo>
                <a:cubicBezTo>
                  <a:pt x="7700" y="363"/>
                  <a:pt x="7666" y="409"/>
                  <a:pt x="7660" y="431"/>
                </a:cubicBezTo>
                <a:lnTo>
                  <a:pt x="7654" y="454"/>
                </a:lnTo>
                <a:lnTo>
                  <a:pt x="7649" y="465"/>
                </a:lnTo>
                <a:cubicBezTo>
                  <a:pt x="7648" y="467"/>
                  <a:pt x="7647" y="468"/>
                  <a:pt x="7647" y="468"/>
                </a:cubicBezTo>
                <a:cubicBezTo>
                  <a:pt x="7642" y="468"/>
                  <a:pt x="7637" y="418"/>
                  <a:pt x="7637" y="403"/>
                </a:cubicBezTo>
                <a:cubicBezTo>
                  <a:pt x="7637" y="386"/>
                  <a:pt x="7660" y="363"/>
                  <a:pt x="7694" y="352"/>
                </a:cubicBezTo>
                <a:lnTo>
                  <a:pt x="7700" y="329"/>
                </a:lnTo>
                <a:cubicBezTo>
                  <a:pt x="7717" y="284"/>
                  <a:pt x="7671" y="301"/>
                  <a:pt x="7654" y="278"/>
                </a:cubicBezTo>
                <a:cubicBezTo>
                  <a:pt x="7643" y="264"/>
                  <a:pt x="7630" y="257"/>
                  <a:pt x="7617" y="257"/>
                </a:cubicBezTo>
                <a:cubicBezTo>
                  <a:pt x="7605" y="257"/>
                  <a:pt x="7592" y="264"/>
                  <a:pt x="7581" y="278"/>
                </a:cubicBezTo>
                <a:cubicBezTo>
                  <a:pt x="7572" y="289"/>
                  <a:pt x="7564" y="293"/>
                  <a:pt x="7557" y="293"/>
                </a:cubicBezTo>
                <a:cubicBezTo>
                  <a:pt x="7545" y="293"/>
                  <a:pt x="7535" y="281"/>
                  <a:pt x="7524" y="267"/>
                </a:cubicBezTo>
                <a:cubicBezTo>
                  <a:pt x="7507" y="244"/>
                  <a:pt x="7495" y="221"/>
                  <a:pt x="7518" y="199"/>
                </a:cubicBezTo>
                <a:cubicBezTo>
                  <a:pt x="7535" y="176"/>
                  <a:pt x="7530" y="165"/>
                  <a:pt x="7507" y="165"/>
                </a:cubicBezTo>
                <a:cubicBezTo>
                  <a:pt x="7495" y="165"/>
                  <a:pt x="7484" y="182"/>
                  <a:pt x="7484" y="187"/>
                </a:cubicBezTo>
                <a:lnTo>
                  <a:pt x="7478" y="221"/>
                </a:lnTo>
                <a:cubicBezTo>
                  <a:pt x="7478" y="243"/>
                  <a:pt x="7445" y="255"/>
                  <a:pt x="7410" y="255"/>
                </a:cubicBezTo>
                <a:cubicBezTo>
                  <a:pt x="7383" y="255"/>
                  <a:pt x="7355" y="248"/>
                  <a:pt x="7342" y="233"/>
                </a:cubicBezTo>
                <a:cubicBezTo>
                  <a:pt x="7331" y="216"/>
                  <a:pt x="7315" y="211"/>
                  <a:pt x="7301" y="211"/>
                </a:cubicBezTo>
                <a:cubicBezTo>
                  <a:pt x="7280" y="211"/>
                  <a:pt x="7261" y="223"/>
                  <a:pt x="7257" y="233"/>
                </a:cubicBezTo>
                <a:cubicBezTo>
                  <a:pt x="7246" y="250"/>
                  <a:pt x="7195" y="278"/>
                  <a:pt x="7149" y="295"/>
                </a:cubicBezTo>
                <a:lnTo>
                  <a:pt x="7183" y="414"/>
                </a:lnTo>
                <a:lnTo>
                  <a:pt x="7189" y="420"/>
                </a:lnTo>
                <a:cubicBezTo>
                  <a:pt x="7184" y="435"/>
                  <a:pt x="7141" y="460"/>
                  <a:pt x="7121" y="460"/>
                </a:cubicBezTo>
                <a:cubicBezTo>
                  <a:pt x="7119" y="460"/>
                  <a:pt x="7117" y="460"/>
                  <a:pt x="7115" y="460"/>
                </a:cubicBezTo>
                <a:cubicBezTo>
                  <a:pt x="7093" y="454"/>
                  <a:pt x="7025" y="443"/>
                  <a:pt x="6996" y="443"/>
                </a:cubicBezTo>
                <a:cubicBezTo>
                  <a:pt x="6968" y="443"/>
                  <a:pt x="6962" y="409"/>
                  <a:pt x="6979" y="363"/>
                </a:cubicBezTo>
                <a:lnTo>
                  <a:pt x="6991" y="335"/>
                </a:lnTo>
                <a:lnTo>
                  <a:pt x="6996" y="301"/>
                </a:lnTo>
                <a:cubicBezTo>
                  <a:pt x="7010" y="269"/>
                  <a:pt x="6994" y="245"/>
                  <a:pt x="6968" y="245"/>
                </a:cubicBezTo>
                <a:cubicBezTo>
                  <a:pt x="6961" y="245"/>
                  <a:pt x="6953" y="246"/>
                  <a:pt x="6945" y="250"/>
                </a:cubicBezTo>
                <a:lnTo>
                  <a:pt x="6911" y="261"/>
                </a:lnTo>
                <a:cubicBezTo>
                  <a:pt x="6905" y="267"/>
                  <a:pt x="6894" y="278"/>
                  <a:pt x="6894" y="289"/>
                </a:cubicBezTo>
                <a:cubicBezTo>
                  <a:pt x="6894" y="301"/>
                  <a:pt x="6900" y="312"/>
                  <a:pt x="6905" y="323"/>
                </a:cubicBezTo>
                <a:cubicBezTo>
                  <a:pt x="6917" y="335"/>
                  <a:pt x="6939" y="346"/>
                  <a:pt x="6939" y="358"/>
                </a:cubicBezTo>
                <a:lnTo>
                  <a:pt x="6939" y="392"/>
                </a:lnTo>
                <a:cubicBezTo>
                  <a:pt x="6900" y="409"/>
                  <a:pt x="6837" y="414"/>
                  <a:pt x="6803" y="414"/>
                </a:cubicBezTo>
                <a:lnTo>
                  <a:pt x="6837" y="340"/>
                </a:lnTo>
                <a:lnTo>
                  <a:pt x="6854" y="301"/>
                </a:lnTo>
                <a:cubicBezTo>
                  <a:pt x="6849" y="221"/>
                  <a:pt x="6803" y="165"/>
                  <a:pt x="6792" y="165"/>
                </a:cubicBezTo>
                <a:cubicBezTo>
                  <a:pt x="6775" y="165"/>
                  <a:pt x="6786" y="261"/>
                  <a:pt x="6775" y="272"/>
                </a:cubicBezTo>
                <a:cubicBezTo>
                  <a:pt x="6764" y="289"/>
                  <a:pt x="6718" y="352"/>
                  <a:pt x="6718" y="380"/>
                </a:cubicBezTo>
                <a:cubicBezTo>
                  <a:pt x="6718" y="409"/>
                  <a:pt x="6718" y="482"/>
                  <a:pt x="6707" y="505"/>
                </a:cubicBezTo>
                <a:cubicBezTo>
                  <a:pt x="6695" y="528"/>
                  <a:pt x="6656" y="579"/>
                  <a:pt x="6639" y="596"/>
                </a:cubicBezTo>
                <a:cubicBezTo>
                  <a:pt x="6638" y="598"/>
                  <a:pt x="6637" y="599"/>
                  <a:pt x="6636" y="599"/>
                </a:cubicBezTo>
                <a:cubicBezTo>
                  <a:pt x="6626" y="599"/>
                  <a:pt x="6615" y="491"/>
                  <a:pt x="6605" y="460"/>
                </a:cubicBezTo>
                <a:cubicBezTo>
                  <a:pt x="6588" y="431"/>
                  <a:pt x="6525" y="403"/>
                  <a:pt x="6520" y="403"/>
                </a:cubicBezTo>
                <a:cubicBezTo>
                  <a:pt x="6508" y="403"/>
                  <a:pt x="6491" y="295"/>
                  <a:pt x="6463" y="267"/>
                </a:cubicBezTo>
                <a:cubicBezTo>
                  <a:pt x="6453" y="257"/>
                  <a:pt x="6436" y="254"/>
                  <a:pt x="6417" y="254"/>
                </a:cubicBezTo>
                <a:cubicBezTo>
                  <a:pt x="6393" y="254"/>
                  <a:pt x="6367" y="260"/>
                  <a:pt x="6361" y="267"/>
                </a:cubicBezTo>
                <a:cubicBezTo>
                  <a:pt x="6360" y="268"/>
                  <a:pt x="6358" y="268"/>
                  <a:pt x="6357" y="268"/>
                </a:cubicBezTo>
                <a:cubicBezTo>
                  <a:pt x="6343" y="268"/>
                  <a:pt x="6312" y="220"/>
                  <a:pt x="6332" y="204"/>
                </a:cubicBezTo>
                <a:cubicBezTo>
                  <a:pt x="6355" y="187"/>
                  <a:pt x="6338" y="153"/>
                  <a:pt x="6293" y="131"/>
                </a:cubicBezTo>
                <a:lnTo>
                  <a:pt x="6281" y="148"/>
                </a:lnTo>
                <a:lnTo>
                  <a:pt x="6242" y="204"/>
                </a:lnTo>
                <a:cubicBezTo>
                  <a:pt x="6234" y="197"/>
                  <a:pt x="6227" y="194"/>
                  <a:pt x="6219" y="194"/>
                </a:cubicBezTo>
                <a:cubicBezTo>
                  <a:pt x="6192" y="194"/>
                  <a:pt x="6167" y="234"/>
                  <a:pt x="6162" y="261"/>
                </a:cubicBezTo>
                <a:cubicBezTo>
                  <a:pt x="6156" y="295"/>
                  <a:pt x="6185" y="346"/>
                  <a:pt x="6179" y="363"/>
                </a:cubicBezTo>
                <a:cubicBezTo>
                  <a:pt x="6168" y="375"/>
                  <a:pt x="6139" y="397"/>
                  <a:pt x="6117" y="414"/>
                </a:cubicBezTo>
                <a:lnTo>
                  <a:pt x="6105" y="437"/>
                </a:lnTo>
                <a:lnTo>
                  <a:pt x="6094" y="460"/>
                </a:lnTo>
                <a:cubicBezTo>
                  <a:pt x="6083" y="471"/>
                  <a:pt x="6043" y="488"/>
                  <a:pt x="6032" y="499"/>
                </a:cubicBezTo>
                <a:cubicBezTo>
                  <a:pt x="6031" y="500"/>
                  <a:pt x="6031" y="500"/>
                  <a:pt x="6030" y="500"/>
                </a:cubicBezTo>
                <a:cubicBezTo>
                  <a:pt x="6017" y="500"/>
                  <a:pt x="5980" y="447"/>
                  <a:pt x="5964" y="426"/>
                </a:cubicBezTo>
                <a:cubicBezTo>
                  <a:pt x="5962" y="422"/>
                  <a:pt x="5957" y="420"/>
                  <a:pt x="5949" y="420"/>
                </a:cubicBezTo>
                <a:cubicBezTo>
                  <a:pt x="5922" y="420"/>
                  <a:pt x="5865" y="442"/>
                  <a:pt x="5825" y="442"/>
                </a:cubicBezTo>
                <a:cubicBezTo>
                  <a:pt x="5815" y="442"/>
                  <a:pt x="5806" y="441"/>
                  <a:pt x="5799" y="437"/>
                </a:cubicBezTo>
                <a:cubicBezTo>
                  <a:pt x="5759" y="420"/>
                  <a:pt x="5765" y="323"/>
                  <a:pt x="5782" y="295"/>
                </a:cubicBezTo>
                <a:cubicBezTo>
                  <a:pt x="5793" y="267"/>
                  <a:pt x="5788" y="227"/>
                  <a:pt x="5771" y="210"/>
                </a:cubicBezTo>
                <a:lnTo>
                  <a:pt x="5759" y="199"/>
                </a:lnTo>
                <a:cubicBezTo>
                  <a:pt x="5748" y="187"/>
                  <a:pt x="5731" y="165"/>
                  <a:pt x="5725" y="165"/>
                </a:cubicBezTo>
                <a:lnTo>
                  <a:pt x="5725" y="165"/>
                </a:lnTo>
                <a:cubicBezTo>
                  <a:pt x="5686" y="187"/>
                  <a:pt x="5737" y="199"/>
                  <a:pt x="5737" y="216"/>
                </a:cubicBezTo>
                <a:lnTo>
                  <a:pt x="5731" y="244"/>
                </a:lnTo>
                <a:cubicBezTo>
                  <a:pt x="5731" y="265"/>
                  <a:pt x="5716" y="271"/>
                  <a:pt x="5701" y="271"/>
                </a:cubicBezTo>
                <a:cubicBezTo>
                  <a:pt x="5692" y="271"/>
                  <a:pt x="5684" y="269"/>
                  <a:pt x="5680" y="267"/>
                </a:cubicBezTo>
                <a:cubicBezTo>
                  <a:pt x="5674" y="255"/>
                  <a:pt x="5651" y="244"/>
                  <a:pt x="5640" y="244"/>
                </a:cubicBezTo>
                <a:lnTo>
                  <a:pt x="5629" y="250"/>
                </a:lnTo>
                <a:cubicBezTo>
                  <a:pt x="5622" y="256"/>
                  <a:pt x="5614" y="261"/>
                  <a:pt x="5608" y="261"/>
                </a:cubicBezTo>
                <a:cubicBezTo>
                  <a:pt x="5597" y="261"/>
                  <a:pt x="5589" y="251"/>
                  <a:pt x="5589" y="227"/>
                </a:cubicBezTo>
                <a:cubicBezTo>
                  <a:pt x="5589" y="200"/>
                  <a:pt x="5579" y="164"/>
                  <a:pt x="5610" y="164"/>
                </a:cubicBezTo>
                <a:cubicBezTo>
                  <a:pt x="5612" y="164"/>
                  <a:pt x="5615" y="164"/>
                  <a:pt x="5617" y="165"/>
                </a:cubicBezTo>
                <a:lnTo>
                  <a:pt x="5646" y="165"/>
                </a:lnTo>
                <a:cubicBezTo>
                  <a:pt x="5651" y="136"/>
                  <a:pt x="5640" y="108"/>
                  <a:pt x="5623" y="102"/>
                </a:cubicBezTo>
                <a:lnTo>
                  <a:pt x="5606" y="119"/>
                </a:lnTo>
                <a:cubicBezTo>
                  <a:pt x="5595" y="131"/>
                  <a:pt x="5578" y="125"/>
                  <a:pt x="5561" y="131"/>
                </a:cubicBezTo>
                <a:cubicBezTo>
                  <a:pt x="5555" y="142"/>
                  <a:pt x="5544" y="159"/>
                  <a:pt x="5538" y="170"/>
                </a:cubicBezTo>
                <a:lnTo>
                  <a:pt x="5527" y="221"/>
                </a:lnTo>
                <a:cubicBezTo>
                  <a:pt x="5498" y="221"/>
                  <a:pt x="5453" y="210"/>
                  <a:pt x="5442" y="204"/>
                </a:cubicBezTo>
                <a:cubicBezTo>
                  <a:pt x="5430" y="199"/>
                  <a:pt x="5419" y="182"/>
                  <a:pt x="5419" y="176"/>
                </a:cubicBezTo>
                <a:cubicBezTo>
                  <a:pt x="5419" y="170"/>
                  <a:pt x="5436" y="165"/>
                  <a:pt x="5453" y="165"/>
                </a:cubicBezTo>
                <a:lnTo>
                  <a:pt x="5470" y="165"/>
                </a:lnTo>
                <a:lnTo>
                  <a:pt x="5481" y="159"/>
                </a:lnTo>
                <a:cubicBezTo>
                  <a:pt x="5510" y="159"/>
                  <a:pt x="5447" y="125"/>
                  <a:pt x="5425" y="114"/>
                </a:cubicBezTo>
                <a:cubicBezTo>
                  <a:pt x="5402" y="108"/>
                  <a:pt x="5356" y="102"/>
                  <a:pt x="5351" y="102"/>
                </a:cubicBezTo>
                <a:cubicBezTo>
                  <a:pt x="5339" y="108"/>
                  <a:pt x="5345" y="136"/>
                  <a:pt x="5356" y="165"/>
                </a:cubicBezTo>
                <a:lnTo>
                  <a:pt x="5362" y="187"/>
                </a:lnTo>
                <a:lnTo>
                  <a:pt x="5368" y="199"/>
                </a:lnTo>
                <a:cubicBezTo>
                  <a:pt x="5360" y="210"/>
                  <a:pt x="5351" y="216"/>
                  <a:pt x="5342" y="216"/>
                </a:cubicBezTo>
                <a:cubicBezTo>
                  <a:pt x="5337" y="216"/>
                  <a:pt x="5332" y="214"/>
                  <a:pt x="5328" y="210"/>
                </a:cubicBezTo>
                <a:lnTo>
                  <a:pt x="5317" y="199"/>
                </a:lnTo>
                <a:lnTo>
                  <a:pt x="5311" y="193"/>
                </a:lnTo>
                <a:cubicBezTo>
                  <a:pt x="5310" y="189"/>
                  <a:pt x="5309" y="187"/>
                  <a:pt x="5307" y="187"/>
                </a:cubicBezTo>
                <a:cubicBezTo>
                  <a:pt x="5300" y="187"/>
                  <a:pt x="5287" y="225"/>
                  <a:pt x="5283" y="244"/>
                </a:cubicBezTo>
                <a:cubicBezTo>
                  <a:pt x="5277" y="261"/>
                  <a:pt x="5334" y="301"/>
                  <a:pt x="5356" y="301"/>
                </a:cubicBezTo>
                <a:cubicBezTo>
                  <a:pt x="5385" y="301"/>
                  <a:pt x="5345" y="346"/>
                  <a:pt x="5328" y="358"/>
                </a:cubicBezTo>
                <a:cubicBezTo>
                  <a:pt x="5311" y="375"/>
                  <a:pt x="5243" y="392"/>
                  <a:pt x="5232" y="414"/>
                </a:cubicBezTo>
                <a:cubicBezTo>
                  <a:pt x="5230" y="417"/>
                  <a:pt x="5227" y="418"/>
                  <a:pt x="5224" y="418"/>
                </a:cubicBezTo>
                <a:cubicBezTo>
                  <a:pt x="5208" y="418"/>
                  <a:pt x="5179" y="389"/>
                  <a:pt x="5169" y="375"/>
                </a:cubicBezTo>
                <a:cubicBezTo>
                  <a:pt x="5167" y="371"/>
                  <a:pt x="5164" y="369"/>
                  <a:pt x="5162" y="369"/>
                </a:cubicBezTo>
                <a:cubicBezTo>
                  <a:pt x="5155" y="369"/>
                  <a:pt x="5151" y="390"/>
                  <a:pt x="5147" y="426"/>
                </a:cubicBezTo>
                <a:lnTo>
                  <a:pt x="5135" y="443"/>
                </a:lnTo>
                <a:lnTo>
                  <a:pt x="5124" y="454"/>
                </a:lnTo>
                <a:cubicBezTo>
                  <a:pt x="5117" y="451"/>
                  <a:pt x="5111" y="449"/>
                  <a:pt x="5107" y="449"/>
                </a:cubicBezTo>
                <a:cubicBezTo>
                  <a:pt x="5086" y="449"/>
                  <a:pt x="5080" y="473"/>
                  <a:pt x="5084" y="482"/>
                </a:cubicBezTo>
                <a:cubicBezTo>
                  <a:pt x="5090" y="494"/>
                  <a:pt x="5056" y="516"/>
                  <a:pt x="5010" y="533"/>
                </a:cubicBezTo>
                <a:lnTo>
                  <a:pt x="4971" y="545"/>
                </a:lnTo>
                <a:cubicBezTo>
                  <a:pt x="4965" y="545"/>
                  <a:pt x="4948" y="528"/>
                  <a:pt x="4948" y="522"/>
                </a:cubicBezTo>
                <a:lnTo>
                  <a:pt x="4948" y="511"/>
                </a:lnTo>
                <a:cubicBezTo>
                  <a:pt x="4954" y="494"/>
                  <a:pt x="4976" y="488"/>
                  <a:pt x="4993" y="488"/>
                </a:cubicBezTo>
                <a:lnTo>
                  <a:pt x="5010" y="482"/>
                </a:lnTo>
                <a:lnTo>
                  <a:pt x="5022" y="477"/>
                </a:lnTo>
                <a:cubicBezTo>
                  <a:pt x="5039" y="465"/>
                  <a:pt x="5039" y="443"/>
                  <a:pt x="5027" y="426"/>
                </a:cubicBezTo>
                <a:lnTo>
                  <a:pt x="5016" y="420"/>
                </a:lnTo>
                <a:lnTo>
                  <a:pt x="4954" y="392"/>
                </a:lnTo>
                <a:cubicBezTo>
                  <a:pt x="4897" y="323"/>
                  <a:pt x="4880" y="221"/>
                  <a:pt x="4886" y="199"/>
                </a:cubicBezTo>
                <a:cubicBezTo>
                  <a:pt x="4893" y="188"/>
                  <a:pt x="4871" y="176"/>
                  <a:pt x="4852" y="176"/>
                </a:cubicBezTo>
                <a:cubicBezTo>
                  <a:pt x="4842" y="176"/>
                  <a:pt x="4833" y="179"/>
                  <a:pt x="4829" y="187"/>
                </a:cubicBezTo>
                <a:cubicBezTo>
                  <a:pt x="4824" y="196"/>
                  <a:pt x="4818" y="201"/>
                  <a:pt x="4811" y="201"/>
                </a:cubicBezTo>
                <a:cubicBezTo>
                  <a:pt x="4801" y="201"/>
                  <a:pt x="4790" y="191"/>
                  <a:pt x="4783" y="170"/>
                </a:cubicBezTo>
                <a:lnTo>
                  <a:pt x="4778" y="148"/>
                </a:lnTo>
                <a:cubicBezTo>
                  <a:pt x="4766" y="125"/>
                  <a:pt x="4761" y="102"/>
                  <a:pt x="4749" y="79"/>
                </a:cubicBezTo>
                <a:lnTo>
                  <a:pt x="4744" y="74"/>
                </a:lnTo>
                <a:cubicBezTo>
                  <a:pt x="4741" y="73"/>
                  <a:pt x="4738" y="72"/>
                  <a:pt x="4736" y="72"/>
                </a:cubicBezTo>
                <a:cubicBezTo>
                  <a:pt x="4725" y="72"/>
                  <a:pt x="4721" y="83"/>
                  <a:pt x="4721" y="97"/>
                </a:cubicBezTo>
                <a:lnTo>
                  <a:pt x="4721" y="108"/>
                </a:lnTo>
                <a:lnTo>
                  <a:pt x="4727" y="125"/>
                </a:lnTo>
                <a:cubicBezTo>
                  <a:pt x="4722" y="134"/>
                  <a:pt x="4717" y="143"/>
                  <a:pt x="4710" y="143"/>
                </a:cubicBezTo>
                <a:cubicBezTo>
                  <a:pt x="4708" y="143"/>
                  <a:pt x="4706" y="143"/>
                  <a:pt x="4704" y="142"/>
                </a:cubicBezTo>
                <a:lnTo>
                  <a:pt x="4698" y="136"/>
                </a:lnTo>
                <a:lnTo>
                  <a:pt x="4659" y="108"/>
                </a:lnTo>
                <a:cubicBezTo>
                  <a:pt x="4636" y="153"/>
                  <a:pt x="4647" y="216"/>
                  <a:pt x="4653" y="221"/>
                </a:cubicBezTo>
                <a:cubicBezTo>
                  <a:pt x="4664" y="227"/>
                  <a:pt x="4630" y="289"/>
                  <a:pt x="4613" y="312"/>
                </a:cubicBezTo>
                <a:cubicBezTo>
                  <a:pt x="4596" y="329"/>
                  <a:pt x="4539" y="335"/>
                  <a:pt x="4534" y="352"/>
                </a:cubicBezTo>
                <a:cubicBezTo>
                  <a:pt x="4522" y="369"/>
                  <a:pt x="4517" y="380"/>
                  <a:pt x="4517" y="380"/>
                </a:cubicBezTo>
                <a:lnTo>
                  <a:pt x="4511" y="380"/>
                </a:lnTo>
                <a:lnTo>
                  <a:pt x="4477" y="369"/>
                </a:lnTo>
                <a:cubicBezTo>
                  <a:pt x="4443" y="340"/>
                  <a:pt x="4415" y="312"/>
                  <a:pt x="4409" y="301"/>
                </a:cubicBezTo>
                <a:lnTo>
                  <a:pt x="4409" y="295"/>
                </a:lnTo>
                <a:lnTo>
                  <a:pt x="4403" y="278"/>
                </a:lnTo>
                <a:cubicBezTo>
                  <a:pt x="4392" y="272"/>
                  <a:pt x="4352" y="272"/>
                  <a:pt x="4324" y="272"/>
                </a:cubicBezTo>
                <a:lnTo>
                  <a:pt x="4335" y="227"/>
                </a:lnTo>
                <a:lnTo>
                  <a:pt x="4341" y="182"/>
                </a:lnTo>
                <a:cubicBezTo>
                  <a:pt x="4345" y="150"/>
                  <a:pt x="4329" y="132"/>
                  <a:pt x="4306" y="132"/>
                </a:cubicBezTo>
                <a:cubicBezTo>
                  <a:pt x="4296" y="132"/>
                  <a:pt x="4285" y="135"/>
                  <a:pt x="4273" y="142"/>
                </a:cubicBezTo>
                <a:lnTo>
                  <a:pt x="4267" y="176"/>
                </a:lnTo>
                <a:lnTo>
                  <a:pt x="4250" y="261"/>
                </a:lnTo>
                <a:cubicBezTo>
                  <a:pt x="4199" y="267"/>
                  <a:pt x="4165" y="284"/>
                  <a:pt x="4176" y="295"/>
                </a:cubicBezTo>
                <a:lnTo>
                  <a:pt x="4188" y="306"/>
                </a:lnTo>
                <a:cubicBezTo>
                  <a:pt x="4199" y="329"/>
                  <a:pt x="4256" y="312"/>
                  <a:pt x="4227" y="369"/>
                </a:cubicBezTo>
                <a:lnTo>
                  <a:pt x="4216" y="403"/>
                </a:lnTo>
                <a:cubicBezTo>
                  <a:pt x="4182" y="380"/>
                  <a:pt x="4137" y="358"/>
                  <a:pt x="4114" y="352"/>
                </a:cubicBezTo>
                <a:lnTo>
                  <a:pt x="4114" y="340"/>
                </a:lnTo>
                <a:lnTo>
                  <a:pt x="4120" y="261"/>
                </a:lnTo>
                <a:lnTo>
                  <a:pt x="4120" y="261"/>
                </a:lnTo>
                <a:cubicBezTo>
                  <a:pt x="4114" y="262"/>
                  <a:pt x="4108" y="262"/>
                  <a:pt x="4103" y="262"/>
                </a:cubicBezTo>
                <a:cubicBezTo>
                  <a:pt x="4068" y="262"/>
                  <a:pt x="4047" y="246"/>
                  <a:pt x="4057" y="221"/>
                </a:cubicBezTo>
                <a:lnTo>
                  <a:pt x="4063" y="193"/>
                </a:lnTo>
                <a:cubicBezTo>
                  <a:pt x="4065" y="173"/>
                  <a:pt x="4068" y="166"/>
                  <a:pt x="4073" y="166"/>
                </a:cubicBezTo>
                <a:cubicBezTo>
                  <a:pt x="4082" y="166"/>
                  <a:pt x="4093" y="191"/>
                  <a:pt x="4099" y="191"/>
                </a:cubicBezTo>
                <a:cubicBezTo>
                  <a:pt x="4101" y="191"/>
                  <a:pt x="4102" y="190"/>
                  <a:pt x="4103" y="187"/>
                </a:cubicBezTo>
                <a:cubicBezTo>
                  <a:pt x="4114" y="153"/>
                  <a:pt x="4125" y="119"/>
                  <a:pt x="4091" y="97"/>
                </a:cubicBezTo>
                <a:cubicBezTo>
                  <a:pt x="4074" y="85"/>
                  <a:pt x="4051" y="74"/>
                  <a:pt x="4040" y="57"/>
                </a:cubicBezTo>
                <a:lnTo>
                  <a:pt x="4012" y="0"/>
                </a:lnTo>
                <a:close/>
              </a:path>
            </a:pathLst>
          </a:custGeom>
          <a:solidFill>
            <a:srgbClr val="FAE5D5">
              <a:alpha val="906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" name="Google Shape;59;p9"/>
          <p:cNvSpPr/>
          <p:nvPr/>
        </p:nvSpPr>
        <p:spPr>
          <a:xfrm flipH="1">
            <a:off x="7651580" y="120048"/>
            <a:ext cx="1818274" cy="1795374"/>
          </a:xfrm>
          <a:custGeom>
            <a:rect b="b" l="l" r="r" t="t"/>
            <a:pathLst>
              <a:path extrusionOk="0" h="14191" w="14372">
                <a:moveTo>
                  <a:pt x="11267" y="280"/>
                </a:moveTo>
                <a:cubicBezTo>
                  <a:pt x="11269" y="280"/>
                  <a:pt x="11274" y="281"/>
                  <a:pt x="11280" y="284"/>
                </a:cubicBezTo>
                <a:lnTo>
                  <a:pt x="11325" y="284"/>
                </a:lnTo>
                <a:cubicBezTo>
                  <a:pt x="11319" y="301"/>
                  <a:pt x="11291" y="341"/>
                  <a:pt x="11263" y="346"/>
                </a:cubicBezTo>
                <a:cubicBezTo>
                  <a:pt x="11255" y="348"/>
                  <a:pt x="11249" y="349"/>
                  <a:pt x="11246" y="349"/>
                </a:cubicBezTo>
                <a:cubicBezTo>
                  <a:pt x="11236" y="349"/>
                  <a:pt x="11242" y="343"/>
                  <a:pt x="11263" y="335"/>
                </a:cubicBezTo>
                <a:lnTo>
                  <a:pt x="11274" y="324"/>
                </a:lnTo>
                <a:lnTo>
                  <a:pt x="11280" y="312"/>
                </a:lnTo>
                <a:cubicBezTo>
                  <a:pt x="11263" y="291"/>
                  <a:pt x="11258" y="280"/>
                  <a:pt x="11267" y="280"/>
                </a:cubicBezTo>
                <a:close/>
                <a:moveTo>
                  <a:pt x="11285" y="549"/>
                </a:moveTo>
                <a:cubicBezTo>
                  <a:pt x="11295" y="549"/>
                  <a:pt x="11300" y="555"/>
                  <a:pt x="11291" y="568"/>
                </a:cubicBezTo>
                <a:cubicBezTo>
                  <a:pt x="11285" y="579"/>
                  <a:pt x="11246" y="613"/>
                  <a:pt x="11229" y="630"/>
                </a:cubicBezTo>
                <a:cubicBezTo>
                  <a:pt x="11229" y="630"/>
                  <a:pt x="11223" y="630"/>
                  <a:pt x="11195" y="619"/>
                </a:cubicBezTo>
                <a:lnTo>
                  <a:pt x="11149" y="596"/>
                </a:lnTo>
                <a:cubicBezTo>
                  <a:pt x="11183" y="585"/>
                  <a:pt x="11257" y="562"/>
                  <a:pt x="11274" y="551"/>
                </a:cubicBezTo>
                <a:cubicBezTo>
                  <a:pt x="11278" y="549"/>
                  <a:pt x="11282" y="549"/>
                  <a:pt x="11285" y="549"/>
                </a:cubicBezTo>
                <a:close/>
                <a:moveTo>
                  <a:pt x="4817" y="772"/>
                </a:moveTo>
                <a:cubicBezTo>
                  <a:pt x="4840" y="772"/>
                  <a:pt x="4857" y="772"/>
                  <a:pt x="4857" y="778"/>
                </a:cubicBezTo>
                <a:cubicBezTo>
                  <a:pt x="4851" y="783"/>
                  <a:pt x="4851" y="789"/>
                  <a:pt x="4846" y="789"/>
                </a:cubicBezTo>
                <a:cubicBezTo>
                  <a:pt x="4834" y="783"/>
                  <a:pt x="4829" y="778"/>
                  <a:pt x="4823" y="778"/>
                </a:cubicBezTo>
                <a:cubicBezTo>
                  <a:pt x="4817" y="778"/>
                  <a:pt x="4817" y="778"/>
                  <a:pt x="4817" y="772"/>
                </a:cubicBezTo>
                <a:close/>
                <a:moveTo>
                  <a:pt x="1571" y="783"/>
                </a:moveTo>
                <a:cubicBezTo>
                  <a:pt x="1578" y="783"/>
                  <a:pt x="1584" y="788"/>
                  <a:pt x="1594" y="795"/>
                </a:cubicBezTo>
                <a:cubicBezTo>
                  <a:pt x="1611" y="806"/>
                  <a:pt x="1589" y="806"/>
                  <a:pt x="1583" y="812"/>
                </a:cubicBezTo>
                <a:lnTo>
                  <a:pt x="1577" y="823"/>
                </a:lnTo>
                <a:cubicBezTo>
                  <a:pt x="1577" y="829"/>
                  <a:pt x="1566" y="840"/>
                  <a:pt x="1555" y="840"/>
                </a:cubicBezTo>
                <a:lnTo>
                  <a:pt x="1549" y="834"/>
                </a:lnTo>
                <a:cubicBezTo>
                  <a:pt x="1532" y="829"/>
                  <a:pt x="1498" y="817"/>
                  <a:pt x="1498" y="812"/>
                </a:cubicBezTo>
                <a:cubicBezTo>
                  <a:pt x="1492" y="783"/>
                  <a:pt x="1538" y="800"/>
                  <a:pt x="1555" y="789"/>
                </a:cubicBezTo>
                <a:cubicBezTo>
                  <a:pt x="1561" y="785"/>
                  <a:pt x="1566" y="783"/>
                  <a:pt x="1571" y="783"/>
                </a:cubicBezTo>
                <a:close/>
                <a:moveTo>
                  <a:pt x="6244" y="784"/>
                </a:moveTo>
                <a:cubicBezTo>
                  <a:pt x="6252" y="784"/>
                  <a:pt x="6258" y="788"/>
                  <a:pt x="6264" y="795"/>
                </a:cubicBezTo>
                <a:cubicBezTo>
                  <a:pt x="6281" y="806"/>
                  <a:pt x="6264" y="806"/>
                  <a:pt x="6258" y="812"/>
                </a:cubicBezTo>
                <a:lnTo>
                  <a:pt x="6253" y="823"/>
                </a:lnTo>
                <a:cubicBezTo>
                  <a:pt x="6247" y="829"/>
                  <a:pt x="6236" y="840"/>
                  <a:pt x="6224" y="840"/>
                </a:cubicBezTo>
                <a:lnTo>
                  <a:pt x="6219" y="834"/>
                </a:lnTo>
                <a:cubicBezTo>
                  <a:pt x="6202" y="829"/>
                  <a:pt x="6173" y="817"/>
                  <a:pt x="6173" y="812"/>
                </a:cubicBezTo>
                <a:cubicBezTo>
                  <a:pt x="6171" y="799"/>
                  <a:pt x="6178" y="797"/>
                  <a:pt x="6188" y="797"/>
                </a:cubicBezTo>
                <a:cubicBezTo>
                  <a:pt x="6195" y="797"/>
                  <a:pt x="6204" y="798"/>
                  <a:pt x="6212" y="798"/>
                </a:cubicBezTo>
                <a:cubicBezTo>
                  <a:pt x="6217" y="798"/>
                  <a:pt x="6222" y="797"/>
                  <a:pt x="6224" y="795"/>
                </a:cubicBezTo>
                <a:cubicBezTo>
                  <a:pt x="6232" y="787"/>
                  <a:pt x="6238" y="784"/>
                  <a:pt x="6244" y="784"/>
                </a:cubicBezTo>
                <a:close/>
                <a:moveTo>
                  <a:pt x="8244" y="800"/>
                </a:moveTo>
                <a:cubicBezTo>
                  <a:pt x="8261" y="806"/>
                  <a:pt x="8278" y="823"/>
                  <a:pt x="8284" y="829"/>
                </a:cubicBezTo>
                <a:lnTo>
                  <a:pt x="8273" y="840"/>
                </a:lnTo>
                <a:lnTo>
                  <a:pt x="8261" y="851"/>
                </a:lnTo>
                <a:cubicBezTo>
                  <a:pt x="8263" y="858"/>
                  <a:pt x="8256" y="860"/>
                  <a:pt x="8245" y="860"/>
                </a:cubicBezTo>
                <a:cubicBezTo>
                  <a:pt x="8226" y="860"/>
                  <a:pt x="8194" y="853"/>
                  <a:pt x="8176" y="846"/>
                </a:cubicBezTo>
                <a:cubicBezTo>
                  <a:pt x="8153" y="840"/>
                  <a:pt x="8159" y="823"/>
                  <a:pt x="8199" y="817"/>
                </a:cubicBezTo>
                <a:lnTo>
                  <a:pt x="8216" y="806"/>
                </a:lnTo>
                <a:lnTo>
                  <a:pt x="8244" y="800"/>
                </a:lnTo>
                <a:close/>
                <a:moveTo>
                  <a:pt x="2097" y="987"/>
                </a:moveTo>
                <a:cubicBezTo>
                  <a:pt x="2100" y="987"/>
                  <a:pt x="2103" y="987"/>
                  <a:pt x="2105" y="988"/>
                </a:cubicBezTo>
                <a:cubicBezTo>
                  <a:pt x="2128" y="999"/>
                  <a:pt x="2133" y="1005"/>
                  <a:pt x="2116" y="1010"/>
                </a:cubicBezTo>
                <a:lnTo>
                  <a:pt x="2099" y="1010"/>
                </a:lnTo>
                <a:cubicBezTo>
                  <a:pt x="2071" y="1010"/>
                  <a:pt x="2054" y="1010"/>
                  <a:pt x="2054" y="1033"/>
                </a:cubicBezTo>
                <a:lnTo>
                  <a:pt x="2054" y="1039"/>
                </a:lnTo>
                <a:cubicBezTo>
                  <a:pt x="2037" y="1039"/>
                  <a:pt x="2020" y="1033"/>
                  <a:pt x="2026" y="1022"/>
                </a:cubicBezTo>
                <a:cubicBezTo>
                  <a:pt x="2031" y="1011"/>
                  <a:pt x="2069" y="987"/>
                  <a:pt x="2097" y="987"/>
                </a:cubicBezTo>
                <a:close/>
                <a:moveTo>
                  <a:pt x="6763" y="988"/>
                </a:moveTo>
                <a:cubicBezTo>
                  <a:pt x="6769" y="988"/>
                  <a:pt x="6775" y="988"/>
                  <a:pt x="6775" y="993"/>
                </a:cubicBezTo>
                <a:cubicBezTo>
                  <a:pt x="6803" y="999"/>
                  <a:pt x="6809" y="1010"/>
                  <a:pt x="6786" y="1010"/>
                </a:cubicBezTo>
                <a:lnTo>
                  <a:pt x="6775" y="1010"/>
                </a:lnTo>
                <a:cubicBezTo>
                  <a:pt x="6746" y="1010"/>
                  <a:pt x="6729" y="1016"/>
                  <a:pt x="6729" y="1033"/>
                </a:cubicBezTo>
                <a:lnTo>
                  <a:pt x="6729" y="1039"/>
                </a:lnTo>
                <a:cubicBezTo>
                  <a:pt x="6725" y="1040"/>
                  <a:pt x="6721" y="1040"/>
                  <a:pt x="6718" y="1040"/>
                </a:cubicBezTo>
                <a:cubicBezTo>
                  <a:pt x="6703" y="1040"/>
                  <a:pt x="6696" y="1031"/>
                  <a:pt x="6701" y="1022"/>
                </a:cubicBezTo>
                <a:cubicBezTo>
                  <a:pt x="6701" y="1022"/>
                  <a:pt x="6707" y="1022"/>
                  <a:pt x="6707" y="1016"/>
                </a:cubicBezTo>
                <a:cubicBezTo>
                  <a:pt x="6712" y="1016"/>
                  <a:pt x="6718" y="1010"/>
                  <a:pt x="6735" y="1005"/>
                </a:cubicBezTo>
                <a:lnTo>
                  <a:pt x="6763" y="993"/>
                </a:lnTo>
                <a:lnTo>
                  <a:pt x="6763" y="988"/>
                </a:lnTo>
                <a:close/>
                <a:moveTo>
                  <a:pt x="5203" y="1243"/>
                </a:moveTo>
                <a:lnTo>
                  <a:pt x="5197" y="1260"/>
                </a:lnTo>
                <a:cubicBezTo>
                  <a:pt x="5192" y="1260"/>
                  <a:pt x="5192" y="1254"/>
                  <a:pt x="5192" y="1254"/>
                </a:cubicBezTo>
                <a:cubicBezTo>
                  <a:pt x="5186" y="1249"/>
                  <a:pt x="5192" y="1243"/>
                  <a:pt x="5203" y="1243"/>
                </a:cubicBezTo>
                <a:close/>
                <a:moveTo>
                  <a:pt x="2675" y="1155"/>
                </a:moveTo>
                <a:cubicBezTo>
                  <a:pt x="2679" y="1155"/>
                  <a:pt x="2682" y="1156"/>
                  <a:pt x="2684" y="1158"/>
                </a:cubicBezTo>
                <a:cubicBezTo>
                  <a:pt x="2689" y="1158"/>
                  <a:pt x="2695" y="1169"/>
                  <a:pt x="2695" y="1169"/>
                </a:cubicBezTo>
                <a:lnTo>
                  <a:pt x="2689" y="1186"/>
                </a:lnTo>
                <a:cubicBezTo>
                  <a:pt x="2695" y="1198"/>
                  <a:pt x="2741" y="1243"/>
                  <a:pt x="2729" y="1254"/>
                </a:cubicBezTo>
                <a:cubicBezTo>
                  <a:pt x="2721" y="1260"/>
                  <a:pt x="2714" y="1263"/>
                  <a:pt x="2709" y="1263"/>
                </a:cubicBezTo>
                <a:cubicBezTo>
                  <a:pt x="2704" y="1263"/>
                  <a:pt x="2701" y="1260"/>
                  <a:pt x="2701" y="1254"/>
                </a:cubicBezTo>
                <a:lnTo>
                  <a:pt x="2701" y="1249"/>
                </a:lnTo>
                <a:cubicBezTo>
                  <a:pt x="2698" y="1236"/>
                  <a:pt x="2693" y="1232"/>
                  <a:pt x="2686" y="1232"/>
                </a:cubicBezTo>
                <a:cubicBezTo>
                  <a:pt x="2681" y="1232"/>
                  <a:pt x="2674" y="1235"/>
                  <a:pt x="2667" y="1237"/>
                </a:cubicBezTo>
                <a:cubicBezTo>
                  <a:pt x="2667" y="1237"/>
                  <a:pt x="2633" y="1226"/>
                  <a:pt x="2633" y="1220"/>
                </a:cubicBezTo>
                <a:cubicBezTo>
                  <a:pt x="2638" y="1198"/>
                  <a:pt x="2650" y="1180"/>
                  <a:pt x="2661" y="1158"/>
                </a:cubicBezTo>
                <a:cubicBezTo>
                  <a:pt x="2661" y="1158"/>
                  <a:pt x="2669" y="1155"/>
                  <a:pt x="2675" y="1155"/>
                </a:cubicBezTo>
                <a:close/>
                <a:moveTo>
                  <a:pt x="3342" y="1249"/>
                </a:moveTo>
                <a:cubicBezTo>
                  <a:pt x="3342" y="1266"/>
                  <a:pt x="3348" y="1266"/>
                  <a:pt x="3348" y="1266"/>
                </a:cubicBezTo>
                <a:cubicBezTo>
                  <a:pt x="3348" y="1266"/>
                  <a:pt x="3342" y="1271"/>
                  <a:pt x="3342" y="1271"/>
                </a:cubicBezTo>
                <a:cubicBezTo>
                  <a:pt x="3342" y="1266"/>
                  <a:pt x="3342" y="1254"/>
                  <a:pt x="3342" y="1249"/>
                </a:cubicBezTo>
                <a:close/>
                <a:moveTo>
                  <a:pt x="7654" y="1345"/>
                </a:moveTo>
                <a:cubicBezTo>
                  <a:pt x="7654" y="1351"/>
                  <a:pt x="7660" y="1356"/>
                  <a:pt x="7660" y="1362"/>
                </a:cubicBezTo>
                <a:cubicBezTo>
                  <a:pt x="7654" y="1356"/>
                  <a:pt x="7654" y="1351"/>
                  <a:pt x="7654" y="1345"/>
                </a:cubicBezTo>
                <a:close/>
                <a:moveTo>
                  <a:pt x="3013" y="1345"/>
                </a:moveTo>
                <a:cubicBezTo>
                  <a:pt x="3013" y="1345"/>
                  <a:pt x="3013" y="1351"/>
                  <a:pt x="3019" y="1351"/>
                </a:cubicBezTo>
                <a:lnTo>
                  <a:pt x="3024" y="1362"/>
                </a:lnTo>
                <a:lnTo>
                  <a:pt x="3030" y="1368"/>
                </a:lnTo>
                <a:cubicBezTo>
                  <a:pt x="3026" y="1376"/>
                  <a:pt x="3012" y="1381"/>
                  <a:pt x="3003" y="1381"/>
                </a:cubicBezTo>
                <a:cubicBezTo>
                  <a:pt x="3000" y="1381"/>
                  <a:pt x="2997" y="1381"/>
                  <a:pt x="2996" y="1379"/>
                </a:cubicBezTo>
                <a:cubicBezTo>
                  <a:pt x="2996" y="1379"/>
                  <a:pt x="2990" y="1368"/>
                  <a:pt x="2985" y="1356"/>
                </a:cubicBezTo>
                <a:cubicBezTo>
                  <a:pt x="2996" y="1351"/>
                  <a:pt x="3002" y="1351"/>
                  <a:pt x="3013" y="1345"/>
                </a:cubicBezTo>
                <a:close/>
                <a:moveTo>
                  <a:pt x="2561" y="1248"/>
                </a:moveTo>
                <a:cubicBezTo>
                  <a:pt x="2564" y="1248"/>
                  <a:pt x="2566" y="1250"/>
                  <a:pt x="2570" y="1254"/>
                </a:cubicBezTo>
                <a:cubicBezTo>
                  <a:pt x="2593" y="1277"/>
                  <a:pt x="2627" y="1300"/>
                  <a:pt x="2627" y="1322"/>
                </a:cubicBezTo>
                <a:cubicBezTo>
                  <a:pt x="2627" y="1356"/>
                  <a:pt x="2559" y="1334"/>
                  <a:pt x="2536" y="1362"/>
                </a:cubicBezTo>
                <a:lnTo>
                  <a:pt x="2525" y="1362"/>
                </a:lnTo>
                <a:cubicBezTo>
                  <a:pt x="2480" y="1368"/>
                  <a:pt x="2474" y="1373"/>
                  <a:pt x="2485" y="1402"/>
                </a:cubicBezTo>
                <a:cubicBezTo>
                  <a:pt x="2491" y="1407"/>
                  <a:pt x="2497" y="1413"/>
                  <a:pt x="2502" y="1424"/>
                </a:cubicBezTo>
                <a:lnTo>
                  <a:pt x="2497" y="1424"/>
                </a:lnTo>
                <a:cubicBezTo>
                  <a:pt x="2494" y="1427"/>
                  <a:pt x="2491" y="1428"/>
                  <a:pt x="2488" y="1428"/>
                </a:cubicBezTo>
                <a:cubicBezTo>
                  <a:pt x="2472" y="1428"/>
                  <a:pt x="2446" y="1410"/>
                  <a:pt x="2446" y="1396"/>
                </a:cubicBezTo>
                <a:cubicBezTo>
                  <a:pt x="2446" y="1379"/>
                  <a:pt x="2451" y="1351"/>
                  <a:pt x="2451" y="1339"/>
                </a:cubicBezTo>
                <a:cubicBezTo>
                  <a:pt x="2451" y="1334"/>
                  <a:pt x="2434" y="1317"/>
                  <a:pt x="2434" y="1300"/>
                </a:cubicBezTo>
                <a:lnTo>
                  <a:pt x="2434" y="1300"/>
                </a:lnTo>
                <a:lnTo>
                  <a:pt x="2446" y="1311"/>
                </a:lnTo>
                <a:cubicBezTo>
                  <a:pt x="2447" y="1313"/>
                  <a:pt x="2451" y="1313"/>
                  <a:pt x="2455" y="1313"/>
                </a:cubicBezTo>
                <a:cubicBezTo>
                  <a:pt x="2466" y="1313"/>
                  <a:pt x="2481" y="1309"/>
                  <a:pt x="2485" y="1305"/>
                </a:cubicBezTo>
                <a:cubicBezTo>
                  <a:pt x="2508" y="1294"/>
                  <a:pt x="2531" y="1277"/>
                  <a:pt x="2542" y="1266"/>
                </a:cubicBezTo>
                <a:cubicBezTo>
                  <a:pt x="2553" y="1255"/>
                  <a:pt x="2557" y="1248"/>
                  <a:pt x="2561" y="1248"/>
                </a:cubicBezTo>
                <a:close/>
                <a:moveTo>
                  <a:pt x="343" y="4189"/>
                </a:moveTo>
                <a:cubicBezTo>
                  <a:pt x="347" y="4189"/>
                  <a:pt x="356" y="4202"/>
                  <a:pt x="369" y="4227"/>
                </a:cubicBezTo>
                <a:lnTo>
                  <a:pt x="329" y="4250"/>
                </a:lnTo>
                <a:lnTo>
                  <a:pt x="329" y="4256"/>
                </a:lnTo>
                <a:cubicBezTo>
                  <a:pt x="341" y="4267"/>
                  <a:pt x="306" y="4278"/>
                  <a:pt x="289" y="4278"/>
                </a:cubicBezTo>
                <a:cubicBezTo>
                  <a:pt x="278" y="4278"/>
                  <a:pt x="289" y="4256"/>
                  <a:pt x="301" y="4244"/>
                </a:cubicBezTo>
                <a:cubicBezTo>
                  <a:pt x="306" y="4239"/>
                  <a:pt x="341" y="4199"/>
                  <a:pt x="341" y="4193"/>
                </a:cubicBezTo>
                <a:cubicBezTo>
                  <a:pt x="341" y="4190"/>
                  <a:pt x="341" y="4189"/>
                  <a:pt x="343" y="4189"/>
                </a:cubicBezTo>
                <a:close/>
                <a:moveTo>
                  <a:pt x="14087" y="4371"/>
                </a:moveTo>
                <a:cubicBezTo>
                  <a:pt x="14095" y="4371"/>
                  <a:pt x="14102" y="4374"/>
                  <a:pt x="14105" y="4381"/>
                </a:cubicBezTo>
                <a:cubicBezTo>
                  <a:pt x="14111" y="4386"/>
                  <a:pt x="14071" y="4420"/>
                  <a:pt x="14048" y="4426"/>
                </a:cubicBezTo>
                <a:cubicBezTo>
                  <a:pt x="14046" y="4427"/>
                  <a:pt x="14044" y="4427"/>
                  <a:pt x="14041" y="4427"/>
                </a:cubicBezTo>
                <a:cubicBezTo>
                  <a:pt x="14024" y="4427"/>
                  <a:pt x="14016" y="4408"/>
                  <a:pt x="14026" y="4403"/>
                </a:cubicBezTo>
                <a:cubicBezTo>
                  <a:pt x="14031" y="4403"/>
                  <a:pt x="14060" y="4381"/>
                  <a:pt x="14071" y="4375"/>
                </a:cubicBezTo>
                <a:cubicBezTo>
                  <a:pt x="14076" y="4372"/>
                  <a:pt x="14082" y="4371"/>
                  <a:pt x="14087" y="4371"/>
                </a:cubicBezTo>
                <a:close/>
                <a:moveTo>
                  <a:pt x="302" y="4322"/>
                </a:moveTo>
                <a:cubicBezTo>
                  <a:pt x="317" y="4322"/>
                  <a:pt x="332" y="4329"/>
                  <a:pt x="341" y="4346"/>
                </a:cubicBezTo>
                <a:lnTo>
                  <a:pt x="352" y="4358"/>
                </a:lnTo>
                <a:lnTo>
                  <a:pt x="363" y="4375"/>
                </a:lnTo>
                <a:cubicBezTo>
                  <a:pt x="358" y="4392"/>
                  <a:pt x="352" y="4420"/>
                  <a:pt x="358" y="4426"/>
                </a:cubicBezTo>
                <a:cubicBezTo>
                  <a:pt x="363" y="4437"/>
                  <a:pt x="375" y="4471"/>
                  <a:pt x="358" y="4477"/>
                </a:cubicBezTo>
                <a:cubicBezTo>
                  <a:pt x="356" y="4477"/>
                  <a:pt x="355" y="4478"/>
                  <a:pt x="354" y="4478"/>
                </a:cubicBezTo>
                <a:cubicBezTo>
                  <a:pt x="339" y="4478"/>
                  <a:pt x="329" y="4442"/>
                  <a:pt x="329" y="4432"/>
                </a:cubicBezTo>
                <a:cubicBezTo>
                  <a:pt x="329" y="4420"/>
                  <a:pt x="324" y="4381"/>
                  <a:pt x="318" y="4369"/>
                </a:cubicBezTo>
                <a:cubicBezTo>
                  <a:pt x="306" y="4363"/>
                  <a:pt x="272" y="4329"/>
                  <a:pt x="289" y="4324"/>
                </a:cubicBezTo>
                <a:cubicBezTo>
                  <a:pt x="293" y="4322"/>
                  <a:pt x="298" y="4322"/>
                  <a:pt x="302" y="4322"/>
                </a:cubicBezTo>
                <a:close/>
                <a:moveTo>
                  <a:pt x="392" y="4704"/>
                </a:moveTo>
                <a:cubicBezTo>
                  <a:pt x="392" y="4704"/>
                  <a:pt x="392" y="4715"/>
                  <a:pt x="380" y="4727"/>
                </a:cubicBezTo>
                <a:cubicBezTo>
                  <a:pt x="375" y="4744"/>
                  <a:pt x="397" y="4800"/>
                  <a:pt x="392" y="4812"/>
                </a:cubicBezTo>
                <a:cubicBezTo>
                  <a:pt x="392" y="4823"/>
                  <a:pt x="382" y="4826"/>
                  <a:pt x="371" y="4826"/>
                </a:cubicBezTo>
                <a:cubicBezTo>
                  <a:pt x="365" y="4826"/>
                  <a:pt x="358" y="4825"/>
                  <a:pt x="352" y="4823"/>
                </a:cubicBezTo>
                <a:lnTo>
                  <a:pt x="341" y="4812"/>
                </a:lnTo>
                <a:cubicBezTo>
                  <a:pt x="335" y="4812"/>
                  <a:pt x="329" y="4806"/>
                  <a:pt x="329" y="4800"/>
                </a:cubicBezTo>
                <a:lnTo>
                  <a:pt x="358" y="4783"/>
                </a:lnTo>
                <a:cubicBezTo>
                  <a:pt x="346" y="4761"/>
                  <a:pt x="352" y="4721"/>
                  <a:pt x="363" y="4715"/>
                </a:cubicBezTo>
                <a:cubicBezTo>
                  <a:pt x="369" y="4704"/>
                  <a:pt x="386" y="4704"/>
                  <a:pt x="392" y="4704"/>
                </a:cubicBezTo>
                <a:close/>
                <a:moveTo>
                  <a:pt x="170" y="5100"/>
                </a:moveTo>
                <a:cubicBezTo>
                  <a:pt x="189" y="5100"/>
                  <a:pt x="210" y="5101"/>
                  <a:pt x="221" y="5101"/>
                </a:cubicBezTo>
                <a:lnTo>
                  <a:pt x="216" y="5101"/>
                </a:lnTo>
                <a:cubicBezTo>
                  <a:pt x="196" y="5105"/>
                  <a:pt x="166" y="5112"/>
                  <a:pt x="149" y="5112"/>
                </a:cubicBezTo>
                <a:cubicBezTo>
                  <a:pt x="141" y="5112"/>
                  <a:pt x="136" y="5110"/>
                  <a:pt x="136" y="5107"/>
                </a:cubicBezTo>
                <a:cubicBezTo>
                  <a:pt x="136" y="5101"/>
                  <a:pt x="152" y="5100"/>
                  <a:pt x="170" y="5100"/>
                </a:cubicBezTo>
                <a:close/>
                <a:moveTo>
                  <a:pt x="253" y="5529"/>
                </a:moveTo>
                <a:cubicBezTo>
                  <a:pt x="262" y="5529"/>
                  <a:pt x="267" y="5530"/>
                  <a:pt x="267" y="5532"/>
                </a:cubicBezTo>
                <a:cubicBezTo>
                  <a:pt x="261" y="5538"/>
                  <a:pt x="233" y="5555"/>
                  <a:pt x="210" y="5566"/>
                </a:cubicBezTo>
                <a:lnTo>
                  <a:pt x="204" y="5578"/>
                </a:lnTo>
                <a:lnTo>
                  <a:pt x="193" y="5589"/>
                </a:lnTo>
                <a:cubicBezTo>
                  <a:pt x="199" y="5606"/>
                  <a:pt x="187" y="5623"/>
                  <a:pt x="165" y="5623"/>
                </a:cubicBezTo>
                <a:lnTo>
                  <a:pt x="153" y="5623"/>
                </a:lnTo>
                <a:lnTo>
                  <a:pt x="148" y="5617"/>
                </a:lnTo>
                <a:cubicBezTo>
                  <a:pt x="142" y="5612"/>
                  <a:pt x="153" y="5589"/>
                  <a:pt x="170" y="5572"/>
                </a:cubicBezTo>
                <a:lnTo>
                  <a:pt x="187" y="5555"/>
                </a:lnTo>
                <a:lnTo>
                  <a:pt x="199" y="5538"/>
                </a:lnTo>
                <a:cubicBezTo>
                  <a:pt x="222" y="5531"/>
                  <a:pt x="241" y="5529"/>
                  <a:pt x="253" y="5529"/>
                </a:cubicBezTo>
                <a:close/>
                <a:moveTo>
                  <a:pt x="14092" y="6782"/>
                </a:moveTo>
                <a:cubicBezTo>
                  <a:pt x="14098" y="6782"/>
                  <a:pt x="14104" y="6783"/>
                  <a:pt x="14105" y="6786"/>
                </a:cubicBezTo>
                <a:cubicBezTo>
                  <a:pt x="14111" y="6803"/>
                  <a:pt x="14134" y="6826"/>
                  <a:pt x="14128" y="6832"/>
                </a:cubicBezTo>
                <a:cubicBezTo>
                  <a:pt x="14125" y="6838"/>
                  <a:pt x="14115" y="6841"/>
                  <a:pt x="14105" y="6841"/>
                </a:cubicBezTo>
                <a:cubicBezTo>
                  <a:pt x="14098" y="6841"/>
                  <a:pt x="14090" y="6840"/>
                  <a:pt x="14083" y="6837"/>
                </a:cubicBezTo>
                <a:lnTo>
                  <a:pt x="14065" y="6843"/>
                </a:lnTo>
                <a:cubicBezTo>
                  <a:pt x="14054" y="6843"/>
                  <a:pt x="14048" y="6820"/>
                  <a:pt x="14048" y="6803"/>
                </a:cubicBezTo>
                <a:cubicBezTo>
                  <a:pt x="14048" y="6791"/>
                  <a:pt x="14075" y="6782"/>
                  <a:pt x="14092" y="6782"/>
                </a:cubicBezTo>
                <a:close/>
                <a:moveTo>
                  <a:pt x="312" y="7410"/>
                </a:moveTo>
                <a:cubicBezTo>
                  <a:pt x="318" y="7410"/>
                  <a:pt x="324" y="7427"/>
                  <a:pt x="329" y="7444"/>
                </a:cubicBezTo>
                <a:cubicBezTo>
                  <a:pt x="329" y="7459"/>
                  <a:pt x="304" y="7467"/>
                  <a:pt x="285" y="7467"/>
                </a:cubicBezTo>
                <a:cubicBezTo>
                  <a:pt x="276" y="7467"/>
                  <a:pt x="269" y="7465"/>
                  <a:pt x="267" y="7461"/>
                </a:cubicBezTo>
                <a:cubicBezTo>
                  <a:pt x="261" y="7450"/>
                  <a:pt x="238" y="7422"/>
                  <a:pt x="244" y="7416"/>
                </a:cubicBezTo>
                <a:cubicBezTo>
                  <a:pt x="247" y="7413"/>
                  <a:pt x="254" y="7412"/>
                  <a:pt x="263" y="7412"/>
                </a:cubicBezTo>
                <a:cubicBezTo>
                  <a:pt x="271" y="7412"/>
                  <a:pt x="281" y="7413"/>
                  <a:pt x="289" y="7416"/>
                </a:cubicBezTo>
                <a:lnTo>
                  <a:pt x="306" y="7410"/>
                </a:lnTo>
                <a:close/>
                <a:moveTo>
                  <a:pt x="14207" y="8642"/>
                </a:moveTo>
                <a:lnTo>
                  <a:pt x="14219" y="8647"/>
                </a:lnTo>
                <a:lnTo>
                  <a:pt x="14230" y="8647"/>
                </a:lnTo>
                <a:cubicBezTo>
                  <a:pt x="14236" y="8659"/>
                  <a:pt x="14224" y="8681"/>
                  <a:pt x="14202" y="8698"/>
                </a:cubicBezTo>
                <a:lnTo>
                  <a:pt x="14185" y="8715"/>
                </a:lnTo>
                <a:lnTo>
                  <a:pt x="14173" y="8727"/>
                </a:lnTo>
                <a:cubicBezTo>
                  <a:pt x="14144" y="8735"/>
                  <a:pt x="14121" y="8740"/>
                  <a:pt x="14113" y="8740"/>
                </a:cubicBezTo>
                <a:cubicBezTo>
                  <a:pt x="14110" y="8740"/>
                  <a:pt x="14109" y="8740"/>
                  <a:pt x="14111" y="8738"/>
                </a:cubicBezTo>
                <a:cubicBezTo>
                  <a:pt x="14111" y="8727"/>
                  <a:pt x="14139" y="8710"/>
                  <a:pt x="14162" y="8704"/>
                </a:cubicBezTo>
                <a:lnTo>
                  <a:pt x="14173" y="8693"/>
                </a:lnTo>
                <a:lnTo>
                  <a:pt x="14179" y="8681"/>
                </a:lnTo>
                <a:cubicBezTo>
                  <a:pt x="14179" y="8659"/>
                  <a:pt x="14190" y="8642"/>
                  <a:pt x="14207" y="8642"/>
                </a:cubicBezTo>
                <a:close/>
                <a:moveTo>
                  <a:pt x="14225" y="9159"/>
                </a:moveTo>
                <a:cubicBezTo>
                  <a:pt x="14233" y="9159"/>
                  <a:pt x="14240" y="9160"/>
                  <a:pt x="14241" y="9164"/>
                </a:cubicBezTo>
                <a:cubicBezTo>
                  <a:pt x="14241" y="9169"/>
                  <a:pt x="14226" y="9171"/>
                  <a:pt x="14207" y="9171"/>
                </a:cubicBezTo>
                <a:cubicBezTo>
                  <a:pt x="14187" y="9171"/>
                  <a:pt x="14165" y="9169"/>
                  <a:pt x="14151" y="9169"/>
                </a:cubicBezTo>
                <a:lnTo>
                  <a:pt x="14156" y="9169"/>
                </a:lnTo>
                <a:cubicBezTo>
                  <a:pt x="14176" y="9165"/>
                  <a:pt x="14206" y="9159"/>
                  <a:pt x="14225" y="9159"/>
                </a:cubicBezTo>
                <a:close/>
                <a:moveTo>
                  <a:pt x="14003" y="9447"/>
                </a:moveTo>
                <a:cubicBezTo>
                  <a:pt x="14009" y="9447"/>
                  <a:pt x="14017" y="9449"/>
                  <a:pt x="14026" y="9453"/>
                </a:cubicBezTo>
                <a:lnTo>
                  <a:pt x="14020" y="9453"/>
                </a:lnTo>
                <a:lnTo>
                  <a:pt x="14037" y="9459"/>
                </a:lnTo>
                <a:cubicBezTo>
                  <a:pt x="14043" y="9464"/>
                  <a:pt x="14043" y="9470"/>
                  <a:pt x="14043" y="9470"/>
                </a:cubicBezTo>
                <a:lnTo>
                  <a:pt x="14014" y="9493"/>
                </a:lnTo>
                <a:cubicBezTo>
                  <a:pt x="14031" y="9515"/>
                  <a:pt x="14026" y="9555"/>
                  <a:pt x="14014" y="9561"/>
                </a:cubicBezTo>
                <a:cubicBezTo>
                  <a:pt x="14003" y="9566"/>
                  <a:pt x="13986" y="9572"/>
                  <a:pt x="13986" y="9572"/>
                </a:cubicBezTo>
                <a:cubicBezTo>
                  <a:pt x="13980" y="9572"/>
                  <a:pt x="13986" y="9561"/>
                  <a:pt x="13992" y="9544"/>
                </a:cubicBezTo>
                <a:cubicBezTo>
                  <a:pt x="14003" y="9532"/>
                  <a:pt x="13975" y="9470"/>
                  <a:pt x="13980" y="9459"/>
                </a:cubicBezTo>
                <a:cubicBezTo>
                  <a:pt x="13984" y="9452"/>
                  <a:pt x="13992" y="9447"/>
                  <a:pt x="14003" y="9447"/>
                </a:cubicBezTo>
                <a:close/>
                <a:moveTo>
                  <a:pt x="331" y="9804"/>
                </a:moveTo>
                <a:cubicBezTo>
                  <a:pt x="349" y="9804"/>
                  <a:pt x="357" y="9822"/>
                  <a:pt x="352" y="9822"/>
                </a:cubicBezTo>
                <a:cubicBezTo>
                  <a:pt x="341" y="9827"/>
                  <a:pt x="312" y="9850"/>
                  <a:pt x="301" y="9856"/>
                </a:cubicBezTo>
                <a:cubicBezTo>
                  <a:pt x="296" y="9858"/>
                  <a:pt x="291" y="9859"/>
                  <a:pt x="287" y="9859"/>
                </a:cubicBezTo>
                <a:cubicBezTo>
                  <a:pt x="280" y="9859"/>
                  <a:pt x="273" y="9857"/>
                  <a:pt x="267" y="9850"/>
                </a:cubicBezTo>
                <a:cubicBezTo>
                  <a:pt x="261" y="9839"/>
                  <a:pt x="301" y="9810"/>
                  <a:pt x="324" y="9805"/>
                </a:cubicBezTo>
                <a:cubicBezTo>
                  <a:pt x="326" y="9804"/>
                  <a:pt x="328" y="9804"/>
                  <a:pt x="331" y="9804"/>
                </a:cubicBezTo>
                <a:close/>
                <a:moveTo>
                  <a:pt x="14018" y="9798"/>
                </a:moveTo>
                <a:cubicBezTo>
                  <a:pt x="14033" y="9798"/>
                  <a:pt x="14043" y="9834"/>
                  <a:pt x="14043" y="9844"/>
                </a:cubicBezTo>
                <a:cubicBezTo>
                  <a:pt x="14043" y="9861"/>
                  <a:pt x="14048" y="9895"/>
                  <a:pt x="14060" y="9907"/>
                </a:cubicBezTo>
                <a:cubicBezTo>
                  <a:pt x="14065" y="9912"/>
                  <a:pt x="14100" y="9947"/>
                  <a:pt x="14083" y="9958"/>
                </a:cubicBezTo>
                <a:cubicBezTo>
                  <a:pt x="14079" y="9959"/>
                  <a:pt x="14076" y="9959"/>
                  <a:pt x="14073" y="9959"/>
                </a:cubicBezTo>
                <a:cubicBezTo>
                  <a:pt x="14058" y="9959"/>
                  <a:pt x="14042" y="9949"/>
                  <a:pt x="14037" y="9935"/>
                </a:cubicBezTo>
                <a:lnTo>
                  <a:pt x="14020" y="9918"/>
                </a:lnTo>
                <a:lnTo>
                  <a:pt x="14009" y="9907"/>
                </a:lnTo>
                <a:cubicBezTo>
                  <a:pt x="14014" y="9884"/>
                  <a:pt x="14026" y="9861"/>
                  <a:pt x="14020" y="9850"/>
                </a:cubicBezTo>
                <a:cubicBezTo>
                  <a:pt x="14014" y="9844"/>
                  <a:pt x="13997" y="9805"/>
                  <a:pt x="14014" y="9799"/>
                </a:cubicBezTo>
                <a:cubicBezTo>
                  <a:pt x="14016" y="9799"/>
                  <a:pt x="14017" y="9798"/>
                  <a:pt x="14018" y="9798"/>
                </a:cubicBezTo>
                <a:close/>
                <a:moveTo>
                  <a:pt x="14083" y="9998"/>
                </a:moveTo>
                <a:cubicBezTo>
                  <a:pt x="14100" y="9998"/>
                  <a:pt x="14083" y="10026"/>
                  <a:pt x="14077" y="10032"/>
                </a:cubicBezTo>
                <a:cubicBezTo>
                  <a:pt x="14065" y="10043"/>
                  <a:pt x="14031" y="10077"/>
                  <a:pt x="14031" y="10088"/>
                </a:cubicBezTo>
                <a:cubicBezTo>
                  <a:pt x="14031" y="10091"/>
                  <a:pt x="14031" y="10092"/>
                  <a:pt x="14030" y="10092"/>
                </a:cubicBezTo>
                <a:cubicBezTo>
                  <a:pt x="14027" y="10092"/>
                  <a:pt x="14018" y="10077"/>
                  <a:pt x="14009" y="10054"/>
                </a:cubicBezTo>
                <a:lnTo>
                  <a:pt x="14043" y="10026"/>
                </a:lnTo>
                <a:lnTo>
                  <a:pt x="14048" y="10026"/>
                </a:lnTo>
                <a:cubicBezTo>
                  <a:pt x="14037" y="10009"/>
                  <a:pt x="14065" y="9998"/>
                  <a:pt x="14083" y="9998"/>
                </a:cubicBezTo>
                <a:close/>
                <a:moveTo>
                  <a:pt x="12330" y="13263"/>
                </a:moveTo>
                <a:cubicBezTo>
                  <a:pt x="12340" y="13263"/>
                  <a:pt x="12346" y="13269"/>
                  <a:pt x="12346" y="13277"/>
                </a:cubicBezTo>
                <a:cubicBezTo>
                  <a:pt x="12341" y="13287"/>
                  <a:pt x="12307" y="13313"/>
                  <a:pt x="12280" y="13313"/>
                </a:cubicBezTo>
                <a:cubicBezTo>
                  <a:pt x="12275" y="13313"/>
                  <a:pt x="12271" y="13313"/>
                  <a:pt x="12267" y="13311"/>
                </a:cubicBezTo>
                <a:cubicBezTo>
                  <a:pt x="12244" y="13305"/>
                  <a:pt x="12239" y="13294"/>
                  <a:pt x="12256" y="13294"/>
                </a:cubicBezTo>
                <a:lnTo>
                  <a:pt x="12273" y="13294"/>
                </a:lnTo>
                <a:cubicBezTo>
                  <a:pt x="12301" y="13294"/>
                  <a:pt x="12318" y="13288"/>
                  <a:pt x="12318" y="13266"/>
                </a:cubicBezTo>
                <a:cubicBezTo>
                  <a:pt x="12323" y="13264"/>
                  <a:pt x="12327" y="13263"/>
                  <a:pt x="12330" y="13263"/>
                </a:cubicBezTo>
                <a:close/>
                <a:moveTo>
                  <a:pt x="12817" y="13464"/>
                </a:moveTo>
                <a:lnTo>
                  <a:pt x="12823" y="13470"/>
                </a:lnTo>
                <a:cubicBezTo>
                  <a:pt x="12840" y="13476"/>
                  <a:pt x="12874" y="13487"/>
                  <a:pt x="12874" y="13493"/>
                </a:cubicBezTo>
                <a:cubicBezTo>
                  <a:pt x="12874" y="13521"/>
                  <a:pt x="12834" y="13504"/>
                  <a:pt x="12817" y="13515"/>
                </a:cubicBezTo>
                <a:cubicBezTo>
                  <a:pt x="12811" y="13520"/>
                  <a:pt x="12806" y="13522"/>
                  <a:pt x="12801" y="13522"/>
                </a:cubicBezTo>
                <a:cubicBezTo>
                  <a:pt x="12794" y="13522"/>
                  <a:pt x="12788" y="13517"/>
                  <a:pt x="12778" y="13510"/>
                </a:cubicBezTo>
                <a:cubicBezTo>
                  <a:pt x="12761" y="13498"/>
                  <a:pt x="12783" y="13498"/>
                  <a:pt x="12783" y="13493"/>
                </a:cubicBezTo>
                <a:lnTo>
                  <a:pt x="12789" y="13481"/>
                </a:lnTo>
                <a:cubicBezTo>
                  <a:pt x="12795" y="13476"/>
                  <a:pt x="12806" y="13464"/>
                  <a:pt x="12817" y="13464"/>
                </a:cubicBezTo>
                <a:close/>
                <a:moveTo>
                  <a:pt x="3143" y="13561"/>
                </a:moveTo>
                <a:cubicBezTo>
                  <a:pt x="3143" y="13561"/>
                  <a:pt x="3155" y="13566"/>
                  <a:pt x="3177" y="13578"/>
                </a:cubicBezTo>
                <a:lnTo>
                  <a:pt x="3223" y="13600"/>
                </a:lnTo>
                <a:cubicBezTo>
                  <a:pt x="3189" y="13612"/>
                  <a:pt x="3115" y="13634"/>
                  <a:pt x="3098" y="13640"/>
                </a:cubicBezTo>
                <a:cubicBezTo>
                  <a:pt x="3093" y="13643"/>
                  <a:pt x="3089" y="13645"/>
                  <a:pt x="3085" y="13645"/>
                </a:cubicBezTo>
                <a:cubicBezTo>
                  <a:pt x="3076" y="13645"/>
                  <a:pt x="3073" y="13637"/>
                  <a:pt x="3081" y="13629"/>
                </a:cubicBezTo>
                <a:cubicBezTo>
                  <a:pt x="3087" y="13617"/>
                  <a:pt x="3126" y="13583"/>
                  <a:pt x="3143" y="13561"/>
                </a:cubicBezTo>
                <a:close/>
                <a:moveTo>
                  <a:pt x="7660" y="13714"/>
                </a:moveTo>
                <a:cubicBezTo>
                  <a:pt x="7660" y="13725"/>
                  <a:pt x="7654" y="13737"/>
                  <a:pt x="7654" y="13737"/>
                </a:cubicBezTo>
                <a:lnTo>
                  <a:pt x="7637" y="13737"/>
                </a:lnTo>
                <a:cubicBezTo>
                  <a:pt x="7631" y="13720"/>
                  <a:pt x="7648" y="13720"/>
                  <a:pt x="7660" y="13714"/>
                </a:cubicBezTo>
                <a:close/>
                <a:moveTo>
                  <a:pt x="7484" y="13776"/>
                </a:moveTo>
                <a:cubicBezTo>
                  <a:pt x="7473" y="13776"/>
                  <a:pt x="7455" y="13782"/>
                  <a:pt x="7450" y="13788"/>
                </a:cubicBezTo>
                <a:cubicBezTo>
                  <a:pt x="7444" y="13793"/>
                  <a:pt x="7359" y="13822"/>
                  <a:pt x="7365" y="13844"/>
                </a:cubicBezTo>
                <a:cubicBezTo>
                  <a:pt x="7367" y="13852"/>
                  <a:pt x="7374" y="13857"/>
                  <a:pt x="7381" y="13857"/>
                </a:cubicBezTo>
                <a:cubicBezTo>
                  <a:pt x="7390" y="13857"/>
                  <a:pt x="7401" y="13851"/>
                  <a:pt x="7410" y="13839"/>
                </a:cubicBezTo>
                <a:cubicBezTo>
                  <a:pt x="7421" y="13822"/>
                  <a:pt x="7473" y="13788"/>
                  <a:pt x="7484" y="13776"/>
                </a:cubicBezTo>
                <a:close/>
                <a:moveTo>
                  <a:pt x="4420" y="13805"/>
                </a:moveTo>
                <a:cubicBezTo>
                  <a:pt x="4426" y="13805"/>
                  <a:pt x="4431" y="13810"/>
                  <a:pt x="4437" y="13816"/>
                </a:cubicBezTo>
                <a:cubicBezTo>
                  <a:pt x="4431" y="13827"/>
                  <a:pt x="4431" y="13839"/>
                  <a:pt x="4431" y="13844"/>
                </a:cubicBezTo>
                <a:cubicBezTo>
                  <a:pt x="4431" y="13860"/>
                  <a:pt x="4424" y="13867"/>
                  <a:pt x="4410" y="13867"/>
                </a:cubicBezTo>
                <a:cubicBezTo>
                  <a:pt x="4404" y="13867"/>
                  <a:pt x="4395" y="13865"/>
                  <a:pt x="4386" y="13861"/>
                </a:cubicBezTo>
                <a:lnTo>
                  <a:pt x="4363" y="13850"/>
                </a:lnTo>
                <a:lnTo>
                  <a:pt x="4358" y="13850"/>
                </a:lnTo>
                <a:cubicBezTo>
                  <a:pt x="4363" y="13844"/>
                  <a:pt x="4363" y="13844"/>
                  <a:pt x="4369" y="13844"/>
                </a:cubicBezTo>
                <a:lnTo>
                  <a:pt x="4386" y="13839"/>
                </a:lnTo>
                <a:cubicBezTo>
                  <a:pt x="4403" y="13827"/>
                  <a:pt x="4420" y="13810"/>
                  <a:pt x="4420" y="13805"/>
                </a:cubicBezTo>
                <a:close/>
                <a:moveTo>
                  <a:pt x="7768" y="13850"/>
                </a:moveTo>
                <a:lnTo>
                  <a:pt x="7768" y="13850"/>
                </a:lnTo>
                <a:cubicBezTo>
                  <a:pt x="7773" y="13856"/>
                  <a:pt x="7773" y="13867"/>
                  <a:pt x="7756" y="13878"/>
                </a:cubicBezTo>
                <a:lnTo>
                  <a:pt x="7739" y="13890"/>
                </a:lnTo>
                <a:lnTo>
                  <a:pt x="7728" y="13890"/>
                </a:lnTo>
                <a:cubicBezTo>
                  <a:pt x="7734" y="13873"/>
                  <a:pt x="7751" y="13856"/>
                  <a:pt x="7768" y="13850"/>
                </a:cubicBezTo>
                <a:close/>
                <a:moveTo>
                  <a:pt x="4953" y="13827"/>
                </a:moveTo>
                <a:cubicBezTo>
                  <a:pt x="4948" y="13827"/>
                  <a:pt x="4948" y="13833"/>
                  <a:pt x="4948" y="13839"/>
                </a:cubicBezTo>
                <a:lnTo>
                  <a:pt x="4942" y="13850"/>
                </a:lnTo>
                <a:lnTo>
                  <a:pt x="4942" y="13861"/>
                </a:lnTo>
                <a:cubicBezTo>
                  <a:pt x="4959" y="13867"/>
                  <a:pt x="4987" y="13884"/>
                  <a:pt x="4982" y="13890"/>
                </a:cubicBezTo>
                <a:cubicBezTo>
                  <a:pt x="4976" y="13895"/>
                  <a:pt x="4948" y="13907"/>
                  <a:pt x="4936" y="13907"/>
                </a:cubicBezTo>
                <a:cubicBezTo>
                  <a:pt x="4936" y="13907"/>
                  <a:pt x="4936" y="13907"/>
                  <a:pt x="4935" y="13907"/>
                </a:cubicBezTo>
                <a:cubicBezTo>
                  <a:pt x="4929" y="13907"/>
                  <a:pt x="4913" y="13860"/>
                  <a:pt x="4908" y="13839"/>
                </a:cubicBezTo>
                <a:cubicBezTo>
                  <a:pt x="4914" y="13833"/>
                  <a:pt x="4931" y="13827"/>
                  <a:pt x="4953" y="13827"/>
                </a:cubicBezTo>
                <a:close/>
                <a:moveTo>
                  <a:pt x="3123" y="13842"/>
                </a:moveTo>
                <a:cubicBezTo>
                  <a:pt x="3130" y="13842"/>
                  <a:pt x="3126" y="13847"/>
                  <a:pt x="3109" y="13856"/>
                </a:cubicBezTo>
                <a:lnTo>
                  <a:pt x="3098" y="13867"/>
                </a:lnTo>
                <a:lnTo>
                  <a:pt x="3092" y="13878"/>
                </a:lnTo>
                <a:cubicBezTo>
                  <a:pt x="3110" y="13896"/>
                  <a:pt x="3114" y="13910"/>
                  <a:pt x="3101" y="13910"/>
                </a:cubicBezTo>
                <a:cubicBezTo>
                  <a:pt x="3098" y="13910"/>
                  <a:pt x="3093" y="13909"/>
                  <a:pt x="3087" y="13907"/>
                </a:cubicBezTo>
                <a:lnTo>
                  <a:pt x="3075" y="13907"/>
                </a:lnTo>
                <a:lnTo>
                  <a:pt x="3047" y="13901"/>
                </a:lnTo>
                <a:cubicBezTo>
                  <a:pt x="3053" y="13890"/>
                  <a:pt x="3081" y="13844"/>
                  <a:pt x="3109" y="13844"/>
                </a:cubicBezTo>
                <a:cubicBezTo>
                  <a:pt x="3115" y="13843"/>
                  <a:pt x="3120" y="13842"/>
                  <a:pt x="3123" y="13842"/>
                </a:cubicBezTo>
                <a:close/>
                <a:moveTo>
                  <a:pt x="10701" y="0"/>
                </a:moveTo>
                <a:cubicBezTo>
                  <a:pt x="10695" y="6"/>
                  <a:pt x="10695" y="12"/>
                  <a:pt x="10695" y="23"/>
                </a:cubicBezTo>
                <a:lnTo>
                  <a:pt x="10695" y="29"/>
                </a:lnTo>
                <a:cubicBezTo>
                  <a:pt x="10707" y="34"/>
                  <a:pt x="10684" y="40"/>
                  <a:pt x="10650" y="40"/>
                </a:cubicBezTo>
                <a:lnTo>
                  <a:pt x="10627" y="63"/>
                </a:lnTo>
                <a:cubicBezTo>
                  <a:pt x="10621" y="68"/>
                  <a:pt x="10599" y="74"/>
                  <a:pt x="10576" y="80"/>
                </a:cubicBezTo>
                <a:cubicBezTo>
                  <a:pt x="10570" y="83"/>
                  <a:pt x="10564" y="84"/>
                  <a:pt x="10557" y="84"/>
                </a:cubicBezTo>
                <a:cubicBezTo>
                  <a:pt x="10541" y="84"/>
                  <a:pt x="10527" y="74"/>
                  <a:pt x="10531" y="57"/>
                </a:cubicBezTo>
                <a:lnTo>
                  <a:pt x="10536" y="46"/>
                </a:lnTo>
                <a:cubicBezTo>
                  <a:pt x="10525" y="46"/>
                  <a:pt x="10446" y="68"/>
                  <a:pt x="10446" y="91"/>
                </a:cubicBezTo>
                <a:cubicBezTo>
                  <a:pt x="10440" y="108"/>
                  <a:pt x="10451" y="154"/>
                  <a:pt x="10446" y="159"/>
                </a:cubicBezTo>
                <a:cubicBezTo>
                  <a:pt x="10446" y="171"/>
                  <a:pt x="10440" y="182"/>
                  <a:pt x="10440" y="193"/>
                </a:cubicBezTo>
                <a:lnTo>
                  <a:pt x="10440" y="199"/>
                </a:lnTo>
                <a:lnTo>
                  <a:pt x="10446" y="216"/>
                </a:lnTo>
                <a:cubicBezTo>
                  <a:pt x="10451" y="233"/>
                  <a:pt x="10412" y="244"/>
                  <a:pt x="10395" y="244"/>
                </a:cubicBezTo>
                <a:cubicBezTo>
                  <a:pt x="10383" y="244"/>
                  <a:pt x="10366" y="210"/>
                  <a:pt x="10366" y="193"/>
                </a:cubicBezTo>
                <a:cubicBezTo>
                  <a:pt x="10366" y="190"/>
                  <a:pt x="10365" y="189"/>
                  <a:pt x="10364" y="189"/>
                </a:cubicBezTo>
                <a:cubicBezTo>
                  <a:pt x="10361" y="189"/>
                  <a:pt x="10353" y="201"/>
                  <a:pt x="10349" y="222"/>
                </a:cubicBezTo>
                <a:lnTo>
                  <a:pt x="10343" y="244"/>
                </a:lnTo>
                <a:cubicBezTo>
                  <a:pt x="10343" y="267"/>
                  <a:pt x="10301" y="282"/>
                  <a:pt x="10264" y="282"/>
                </a:cubicBezTo>
                <a:cubicBezTo>
                  <a:pt x="10254" y="282"/>
                  <a:pt x="10244" y="281"/>
                  <a:pt x="10236" y="278"/>
                </a:cubicBezTo>
                <a:lnTo>
                  <a:pt x="10202" y="273"/>
                </a:lnTo>
                <a:cubicBezTo>
                  <a:pt x="10168" y="273"/>
                  <a:pt x="10100" y="285"/>
                  <a:pt x="10074" y="285"/>
                </a:cubicBezTo>
                <a:cubicBezTo>
                  <a:pt x="10070" y="285"/>
                  <a:pt x="10067" y="285"/>
                  <a:pt x="10065" y="284"/>
                </a:cubicBezTo>
                <a:cubicBezTo>
                  <a:pt x="10062" y="283"/>
                  <a:pt x="10059" y="283"/>
                  <a:pt x="10056" y="283"/>
                </a:cubicBezTo>
                <a:cubicBezTo>
                  <a:pt x="10041" y="283"/>
                  <a:pt x="10024" y="293"/>
                  <a:pt x="10014" y="307"/>
                </a:cubicBezTo>
                <a:lnTo>
                  <a:pt x="9997" y="312"/>
                </a:lnTo>
                <a:cubicBezTo>
                  <a:pt x="9975" y="324"/>
                  <a:pt x="10048" y="335"/>
                  <a:pt x="10003" y="346"/>
                </a:cubicBezTo>
                <a:lnTo>
                  <a:pt x="9986" y="352"/>
                </a:lnTo>
                <a:cubicBezTo>
                  <a:pt x="9969" y="363"/>
                  <a:pt x="9952" y="380"/>
                  <a:pt x="9946" y="386"/>
                </a:cubicBezTo>
                <a:cubicBezTo>
                  <a:pt x="9946" y="387"/>
                  <a:pt x="9946" y="387"/>
                  <a:pt x="9946" y="387"/>
                </a:cubicBezTo>
                <a:cubicBezTo>
                  <a:pt x="9943" y="387"/>
                  <a:pt x="9923" y="357"/>
                  <a:pt x="9918" y="341"/>
                </a:cubicBezTo>
                <a:cubicBezTo>
                  <a:pt x="9913" y="336"/>
                  <a:pt x="9880" y="333"/>
                  <a:pt x="9841" y="333"/>
                </a:cubicBezTo>
                <a:cubicBezTo>
                  <a:pt x="9793" y="333"/>
                  <a:pt x="9736" y="337"/>
                  <a:pt x="9708" y="346"/>
                </a:cubicBezTo>
                <a:cubicBezTo>
                  <a:pt x="9701" y="348"/>
                  <a:pt x="9695" y="348"/>
                  <a:pt x="9689" y="348"/>
                </a:cubicBezTo>
                <a:cubicBezTo>
                  <a:pt x="9650" y="348"/>
                  <a:pt x="9647" y="316"/>
                  <a:pt x="9657" y="301"/>
                </a:cubicBezTo>
                <a:cubicBezTo>
                  <a:pt x="9668" y="284"/>
                  <a:pt x="9657" y="273"/>
                  <a:pt x="9629" y="273"/>
                </a:cubicBezTo>
                <a:lnTo>
                  <a:pt x="9617" y="278"/>
                </a:lnTo>
                <a:lnTo>
                  <a:pt x="9595" y="290"/>
                </a:lnTo>
                <a:cubicBezTo>
                  <a:pt x="9577" y="301"/>
                  <a:pt x="9543" y="312"/>
                  <a:pt x="9538" y="312"/>
                </a:cubicBezTo>
                <a:cubicBezTo>
                  <a:pt x="9532" y="312"/>
                  <a:pt x="9526" y="324"/>
                  <a:pt x="9526" y="335"/>
                </a:cubicBezTo>
                <a:lnTo>
                  <a:pt x="9532" y="346"/>
                </a:lnTo>
                <a:cubicBezTo>
                  <a:pt x="9532" y="346"/>
                  <a:pt x="9538" y="346"/>
                  <a:pt x="9538" y="352"/>
                </a:cubicBezTo>
                <a:cubicBezTo>
                  <a:pt x="9538" y="352"/>
                  <a:pt x="9538" y="358"/>
                  <a:pt x="9538" y="358"/>
                </a:cubicBezTo>
                <a:cubicBezTo>
                  <a:pt x="9532" y="363"/>
                  <a:pt x="9521" y="363"/>
                  <a:pt x="9515" y="363"/>
                </a:cubicBezTo>
                <a:lnTo>
                  <a:pt x="9509" y="352"/>
                </a:lnTo>
                <a:cubicBezTo>
                  <a:pt x="9500" y="343"/>
                  <a:pt x="9491" y="334"/>
                  <a:pt x="9485" y="334"/>
                </a:cubicBezTo>
                <a:cubicBezTo>
                  <a:pt x="9483" y="334"/>
                  <a:pt x="9482" y="334"/>
                  <a:pt x="9481" y="335"/>
                </a:cubicBezTo>
                <a:cubicBezTo>
                  <a:pt x="9475" y="335"/>
                  <a:pt x="9470" y="341"/>
                  <a:pt x="9470" y="341"/>
                </a:cubicBezTo>
                <a:lnTo>
                  <a:pt x="9470" y="346"/>
                </a:lnTo>
                <a:lnTo>
                  <a:pt x="9470" y="352"/>
                </a:lnTo>
                <a:cubicBezTo>
                  <a:pt x="9470" y="358"/>
                  <a:pt x="9430" y="369"/>
                  <a:pt x="9379" y="375"/>
                </a:cubicBezTo>
                <a:lnTo>
                  <a:pt x="9339" y="375"/>
                </a:lnTo>
                <a:lnTo>
                  <a:pt x="9317" y="380"/>
                </a:lnTo>
                <a:cubicBezTo>
                  <a:pt x="9294" y="380"/>
                  <a:pt x="9254" y="375"/>
                  <a:pt x="9231" y="369"/>
                </a:cubicBezTo>
                <a:lnTo>
                  <a:pt x="9220" y="386"/>
                </a:lnTo>
                <a:cubicBezTo>
                  <a:pt x="9217" y="385"/>
                  <a:pt x="9213" y="385"/>
                  <a:pt x="9210" y="385"/>
                </a:cubicBezTo>
                <a:cubicBezTo>
                  <a:pt x="9195" y="385"/>
                  <a:pt x="9180" y="393"/>
                  <a:pt x="9180" y="398"/>
                </a:cubicBezTo>
                <a:cubicBezTo>
                  <a:pt x="9175" y="398"/>
                  <a:pt x="9163" y="420"/>
                  <a:pt x="9146" y="443"/>
                </a:cubicBezTo>
                <a:lnTo>
                  <a:pt x="9129" y="449"/>
                </a:lnTo>
                <a:cubicBezTo>
                  <a:pt x="9084" y="454"/>
                  <a:pt x="9084" y="488"/>
                  <a:pt x="9061" y="494"/>
                </a:cubicBezTo>
                <a:lnTo>
                  <a:pt x="9016" y="500"/>
                </a:lnTo>
                <a:cubicBezTo>
                  <a:pt x="9004" y="522"/>
                  <a:pt x="8965" y="585"/>
                  <a:pt x="8970" y="602"/>
                </a:cubicBezTo>
                <a:cubicBezTo>
                  <a:pt x="8982" y="624"/>
                  <a:pt x="8953" y="641"/>
                  <a:pt x="8942" y="641"/>
                </a:cubicBezTo>
                <a:cubicBezTo>
                  <a:pt x="8931" y="641"/>
                  <a:pt x="8931" y="659"/>
                  <a:pt x="8936" y="664"/>
                </a:cubicBezTo>
                <a:cubicBezTo>
                  <a:pt x="8936" y="670"/>
                  <a:pt x="8902" y="715"/>
                  <a:pt x="8902" y="732"/>
                </a:cubicBezTo>
                <a:lnTo>
                  <a:pt x="8885" y="732"/>
                </a:lnTo>
                <a:lnTo>
                  <a:pt x="8863" y="738"/>
                </a:lnTo>
                <a:lnTo>
                  <a:pt x="8857" y="744"/>
                </a:lnTo>
                <a:cubicBezTo>
                  <a:pt x="8857" y="744"/>
                  <a:pt x="8846" y="749"/>
                  <a:pt x="8840" y="755"/>
                </a:cubicBezTo>
                <a:cubicBezTo>
                  <a:pt x="8820" y="751"/>
                  <a:pt x="8800" y="747"/>
                  <a:pt x="8784" y="747"/>
                </a:cubicBezTo>
                <a:cubicBezTo>
                  <a:pt x="8777" y="747"/>
                  <a:pt x="8771" y="748"/>
                  <a:pt x="8766" y="749"/>
                </a:cubicBezTo>
                <a:cubicBezTo>
                  <a:pt x="8726" y="749"/>
                  <a:pt x="8709" y="744"/>
                  <a:pt x="8726" y="732"/>
                </a:cubicBezTo>
                <a:lnTo>
                  <a:pt x="8732" y="727"/>
                </a:lnTo>
                <a:cubicBezTo>
                  <a:pt x="8732" y="727"/>
                  <a:pt x="8732" y="715"/>
                  <a:pt x="8726" y="715"/>
                </a:cubicBezTo>
                <a:lnTo>
                  <a:pt x="8721" y="710"/>
                </a:lnTo>
                <a:cubicBezTo>
                  <a:pt x="8704" y="710"/>
                  <a:pt x="8670" y="727"/>
                  <a:pt x="8664" y="732"/>
                </a:cubicBezTo>
                <a:cubicBezTo>
                  <a:pt x="8658" y="738"/>
                  <a:pt x="8670" y="761"/>
                  <a:pt x="8681" y="772"/>
                </a:cubicBezTo>
                <a:cubicBezTo>
                  <a:pt x="8687" y="778"/>
                  <a:pt x="8789" y="772"/>
                  <a:pt x="8783" y="783"/>
                </a:cubicBezTo>
                <a:cubicBezTo>
                  <a:pt x="8783" y="795"/>
                  <a:pt x="8749" y="800"/>
                  <a:pt x="8738" y="800"/>
                </a:cubicBezTo>
                <a:lnTo>
                  <a:pt x="8658" y="800"/>
                </a:lnTo>
                <a:cubicBezTo>
                  <a:pt x="8647" y="800"/>
                  <a:pt x="8636" y="823"/>
                  <a:pt x="8636" y="846"/>
                </a:cubicBezTo>
                <a:cubicBezTo>
                  <a:pt x="8636" y="846"/>
                  <a:pt x="8636" y="846"/>
                  <a:pt x="8636" y="863"/>
                </a:cubicBezTo>
                <a:cubicBezTo>
                  <a:pt x="8624" y="874"/>
                  <a:pt x="8613" y="880"/>
                  <a:pt x="8602" y="885"/>
                </a:cubicBezTo>
                <a:cubicBezTo>
                  <a:pt x="8602" y="880"/>
                  <a:pt x="8602" y="880"/>
                  <a:pt x="8602" y="880"/>
                </a:cubicBezTo>
                <a:lnTo>
                  <a:pt x="8579" y="868"/>
                </a:lnTo>
                <a:cubicBezTo>
                  <a:pt x="8596" y="851"/>
                  <a:pt x="8573" y="851"/>
                  <a:pt x="8556" y="851"/>
                </a:cubicBezTo>
                <a:cubicBezTo>
                  <a:pt x="8547" y="856"/>
                  <a:pt x="8530" y="864"/>
                  <a:pt x="8521" y="864"/>
                </a:cubicBezTo>
                <a:cubicBezTo>
                  <a:pt x="8519" y="864"/>
                  <a:pt x="8518" y="864"/>
                  <a:pt x="8516" y="863"/>
                </a:cubicBezTo>
                <a:lnTo>
                  <a:pt x="8488" y="857"/>
                </a:lnTo>
                <a:cubicBezTo>
                  <a:pt x="8505" y="846"/>
                  <a:pt x="8522" y="829"/>
                  <a:pt x="8528" y="817"/>
                </a:cubicBezTo>
                <a:lnTo>
                  <a:pt x="8511" y="806"/>
                </a:lnTo>
                <a:lnTo>
                  <a:pt x="8494" y="795"/>
                </a:lnTo>
                <a:cubicBezTo>
                  <a:pt x="8487" y="788"/>
                  <a:pt x="8479" y="785"/>
                  <a:pt x="8472" y="785"/>
                </a:cubicBezTo>
                <a:cubicBezTo>
                  <a:pt x="8456" y="785"/>
                  <a:pt x="8443" y="798"/>
                  <a:pt x="8443" y="806"/>
                </a:cubicBezTo>
                <a:cubicBezTo>
                  <a:pt x="8443" y="809"/>
                  <a:pt x="8441" y="811"/>
                  <a:pt x="8437" y="811"/>
                </a:cubicBezTo>
                <a:cubicBezTo>
                  <a:pt x="8427" y="811"/>
                  <a:pt x="8408" y="801"/>
                  <a:pt x="8392" y="789"/>
                </a:cubicBezTo>
                <a:lnTo>
                  <a:pt x="8386" y="766"/>
                </a:lnTo>
                <a:lnTo>
                  <a:pt x="8380" y="710"/>
                </a:lnTo>
                <a:cubicBezTo>
                  <a:pt x="8301" y="698"/>
                  <a:pt x="8216" y="693"/>
                  <a:pt x="8204" y="693"/>
                </a:cubicBezTo>
                <a:cubicBezTo>
                  <a:pt x="8199" y="693"/>
                  <a:pt x="8193" y="710"/>
                  <a:pt x="8187" y="727"/>
                </a:cubicBezTo>
                <a:lnTo>
                  <a:pt x="8170" y="738"/>
                </a:lnTo>
                <a:cubicBezTo>
                  <a:pt x="8153" y="744"/>
                  <a:pt x="8125" y="749"/>
                  <a:pt x="8097" y="749"/>
                </a:cubicBezTo>
                <a:cubicBezTo>
                  <a:pt x="8091" y="751"/>
                  <a:pt x="8085" y="752"/>
                  <a:pt x="8078" y="752"/>
                </a:cubicBezTo>
                <a:cubicBezTo>
                  <a:pt x="8065" y="752"/>
                  <a:pt x="8051" y="749"/>
                  <a:pt x="8040" y="749"/>
                </a:cubicBezTo>
                <a:lnTo>
                  <a:pt x="8012" y="749"/>
                </a:lnTo>
                <a:cubicBezTo>
                  <a:pt x="8008" y="749"/>
                  <a:pt x="8004" y="748"/>
                  <a:pt x="8001" y="748"/>
                </a:cubicBezTo>
                <a:cubicBezTo>
                  <a:pt x="7976" y="748"/>
                  <a:pt x="7972" y="767"/>
                  <a:pt x="7977" y="772"/>
                </a:cubicBezTo>
                <a:cubicBezTo>
                  <a:pt x="7984" y="779"/>
                  <a:pt x="7997" y="781"/>
                  <a:pt x="8014" y="781"/>
                </a:cubicBezTo>
                <a:cubicBezTo>
                  <a:pt x="8026" y="781"/>
                  <a:pt x="8040" y="780"/>
                  <a:pt x="8057" y="778"/>
                </a:cubicBezTo>
                <a:lnTo>
                  <a:pt x="8063" y="783"/>
                </a:lnTo>
                <a:lnTo>
                  <a:pt x="8080" y="795"/>
                </a:lnTo>
                <a:cubicBezTo>
                  <a:pt x="8057" y="800"/>
                  <a:pt x="8029" y="823"/>
                  <a:pt x="8006" y="840"/>
                </a:cubicBezTo>
                <a:lnTo>
                  <a:pt x="8012" y="857"/>
                </a:lnTo>
                <a:lnTo>
                  <a:pt x="8012" y="863"/>
                </a:lnTo>
                <a:cubicBezTo>
                  <a:pt x="8006" y="863"/>
                  <a:pt x="7972" y="851"/>
                  <a:pt x="7955" y="851"/>
                </a:cubicBezTo>
                <a:cubicBezTo>
                  <a:pt x="7953" y="851"/>
                  <a:pt x="7949" y="850"/>
                  <a:pt x="7943" y="850"/>
                </a:cubicBezTo>
                <a:cubicBezTo>
                  <a:pt x="7927" y="850"/>
                  <a:pt x="7901" y="852"/>
                  <a:pt x="7877" y="852"/>
                </a:cubicBezTo>
                <a:cubicBezTo>
                  <a:pt x="7850" y="852"/>
                  <a:pt x="7826" y="850"/>
                  <a:pt x="7819" y="840"/>
                </a:cubicBezTo>
                <a:cubicBezTo>
                  <a:pt x="7807" y="823"/>
                  <a:pt x="7745" y="823"/>
                  <a:pt x="7722" y="823"/>
                </a:cubicBezTo>
                <a:cubicBezTo>
                  <a:pt x="7699" y="823"/>
                  <a:pt x="7677" y="829"/>
                  <a:pt x="7671" y="829"/>
                </a:cubicBezTo>
                <a:lnTo>
                  <a:pt x="7665" y="834"/>
                </a:lnTo>
                <a:cubicBezTo>
                  <a:pt x="7665" y="840"/>
                  <a:pt x="7665" y="846"/>
                  <a:pt x="7671" y="846"/>
                </a:cubicBezTo>
                <a:lnTo>
                  <a:pt x="7716" y="857"/>
                </a:lnTo>
                <a:cubicBezTo>
                  <a:pt x="7773" y="868"/>
                  <a:pt x="7756" y="891"/>
                  <a:pt x="7739" y="897"/>
                </a:cubicBezTo>
                <a:cubicBezTo>
                  <a:pt x="7716" y="897"/>
                  <a:pt x="7711" y="908"/>
                  <a:pt x="7722" y="919"/>
                </a:cubicBezTo>
                <a:lnTo>
                  <a:pt x="7722" y="925"/>
                </a:lnTo>
                <a:lnTo>
                  <a:pt x="7722" y="954"/>
                </a:lnTo>
                <a:cubicBezTo>
                  <a:pt x="7677" y="954"/>
                  <a:pt x="7722" y="971"/>
                  <a:pt x="7756" y="976"/>
                </a:cubicBezTo>
                <a:cubicBezTo>
                  <a:pt x="7785" y="988"/>
                  <a:pt x="7813" y="999"/>
                  <a:pt x="7813" y="999"/>
                </a:cubicBezTo>
                <a:cubicBezTo>
                  <a:pt x="7813" y="1005"/>
                  <a:pt x="7739" y="1022"/>
                  <a:pt x="7654" y="1039"/>
                </a:cubicBezTo>
                <a:lnTo>
                  <a:pt x="7716" y="1095"/>
                </a:lnTo>
                <a:lnTo>
                  <a:pt x="7722" y="1095"/>
                </a:lnTo>
                <a:cubicBezTo>
                  <a:pt x="7710" y="1099"/>
                  <a:pt x="7687" y="1103"/>
                  <a:pt x="7664" y="1103"/>
                </a:cubicBezTo>
                <a:cubicBezTo>
                  <a:pt x="7655" y="1103"/>
                  <a:pt x="7645" y="1103"/>
                  <a:pt x="7637" y="1101"/>
                </a:cubicBezTo>
                <a:lnTo>
                  <a:pt x="7620" y="1095"/>
                </a:lnTo>
                <a:lnTo>
                  <a:pt x="7609" y="1090"/>
                </a:lnTo>
                <a:cubicBezTo>
                  <a:pt x="7609" y="1078"/>
                  <a:pt x="7586" y="1067"/>
                  <a:pt x="7552" y="1061"/>
                </a:cubicBezTo>
                <a:lnTo>
                  <a:pt x="7552" y="1061"/>
                </a:lnTo>
                <a:lnTo>
                  <a:pt x="7563" y="1078"/>
                </a:lnTo>
                <a:cubicBezTo>
                  <a:pt x="7568" y="1087"/>
                  <a:pt x="7575" y="1099"/>
                  <a:pt x="7563" y="1099"/>
                </a:cubicBezTo>
                <a:cubicBezTo>
                  <a:pt x="7560" y="1099"/>
                  <a:pt x="7554" y="1098"/>
                  <a:pt x="7546" y="1095"/>
                </a:cubicBezTo>
                <a:cubicBezTo>
                  <a:pt x="7532" y="1091"/>
                  <a:pt x="7520" y="1089"/>
                  <a:pt x="7510" y="1089"/>
                </a:cubicBezTo>
                <a:cubicBezTo>
                  <a:pt x="7491" y="1089"/>
                  <a:pt x="7478" y="1096"/>
                  <a:pt x="7467" y="1107"/>
                </a:cubicBezTo>
                <a:lnTo>
                  <a:pt x="7444" y="1135"/>
                </a:lnTo>
                <a:cubicBezTo>
                  <a:pt x="7484" y="1135"/>
                  <a:pt x="7473" y="1152"/>
                  <a:pt x="7461" y="1163"/>
                </a:cubicBezTo>
                <a:cubicBezTo>
                  <a:pt x="7444" y="1169"/>
                  <a:pt x="7438" y="1226"/>
                  <a:pt x="7467" y="1237"/>
                </a:cubicBezTo>
                <a:cubicBezTo>
                  <a:pt x="7501" y="1243"/>
                  <a:pt x="7495" y="1260"/>
                  <a:pt x="7490" y="1260"/>
                </a:cubicBezTo>
                <a:cubicBezTo>
                  <a:pt x="7478" y="1266"/>
                  <a:pt x="7507" y="1283"/>
                  <a:pt x="7524" y="1288"/>
                </a:cubicBezTo>
                <a:cubicBezTo>
                  <a:pt x="7529" y="1288"/>
                  <a:pt x="7535" y="1294"/>
                  <a:pt x="7541" y="1294"/>
                </a:cubicBezTo>
                <a:lnTo>
                  <a:pt x="7512" y="1294"/>
                </a:lnTo>
                <a:lnTo>
                  <a:pt x="7484" y="1305"/>
                </a:lnTo>
                <a:lnTo>
                  <a:pt x="7473" y="1305"/>
                </a:lnTo>
                <a:cubicBezTo>
                  <a:pt x="7461" y="1317"/>
                  <a:pt x="7450" y="1334"/>
                  <a:pt x="7450" y="1351"/>
                </a:cubicBezTo>
                <a:lnTo>
                  <a:pt x="7416" y="1351"/>
                </a:lnTo>
                <a:lnTo>
                  <a:pt x="7399" y="1345"/>
                </a:lnTo>
                <a:cubicBezTo>
                  <a:pt x="7390" y="1354"/>
                  <a:pt x="7380" y="1356"/>
                  <a:pt x="7372" y="1356"/>
                </a:cubicBezTo>
                <a:cubicBezTo>
                  <a:pt x="7363" y="1356"/>
                  <a:pt x="7356" y="1354"/>
                  <a:pt x="7353" y="1351"/>
                </a:cubicBezTo>
                <a:cubicBezTo>
                  <a:pt x="7353" y="1350"/>
                  <a:pt x="7353" y="1350"/>
                  <a:pt x="7353" y="1350"/>
                </a:cubicBezTo>
                <a:cubicBezTo>
                  <a:pt x="7347" y="1350"/>
                  <a:pt x="7279" y="1402"/>
                  <a:pt x="7250" y="1402"/>
                </a:cubicBezTo>
                <a:cubicBezTo>
                  <a:pt x="7248" y="1402"/>
                  <a:pt x="7247" y="1402"/>
                  <a:pt x="7246" y="1402"/>
                </a:cubicBezTo>
                <a:cubicBezTo>
                  <a:pt x="7242" y="1401"/>
                  <a:pt x="7239" y="1401"/>
                  <a:pt x="7236" y="1401"/>
                </a:cubicBezTo>
                <a:cubicBezTo>
                  <a:pt x="7209" y="1401"/>
                  <a:pt x="7176" y="1419"/>
                  <a:pt x="7166" y="1424"/>
                </a:cubicBezTo>
                <a:cubicBezTo>
                  <a:pt x="7165" y="1427"/>
                  <a:pt x="7163" y="1428"/>
                  <a:pt x="7160" y="1428"/>
                </a:cubicBezTo>
                <a:cubicBezTo>
                  <a:pt x="7147" y="1428"/>
                  <a:pt x="7121" y="1410"/>
                  <a:pt x="7121" y="1396"/>
                </a:cubicBezTo>
                <a:cubicBezTo>
                  <a:pt x="7121" y="1385"/>
                  <a:pt x="7121" y="1351"/>
                  <a:pt x="7121" y="1345"/>
                </a:cubicBezTo>
                <a:cubicBezTo>
                  <a:pt x="7121" y="1334"/>
                  <a:pt x="7098" y="1300"/>
                  <a:pt x="7104" y="1288"/>
                </a:cubicBezTo>
                <a:cubicBezTo>
                  <a:pt x="7109" y="1277"/>
                  <a:pt x="7115" y="1266"/>
                  <a:pt x="7115" y="1260"/>
                </a:cubicBezTo>
                <a:cubicBezTo>
                  <a:pt x="7047" y="1254"/>
                  <a:pt x="7087" y="1237"/>
                  <a:pt x="7098" y="1220"/>
                </a:cubicBezTo>
                <a:lnTo>
                  <a:pt x="7104" y="1215"/>
                </a:lnTo>
                <a:cubicBezTo>
                  <a:pt x="7092" y="1209"/>
                  <a:pt x="7081" y="1209"/>
                  <a:pt x="7075" y="1209"/>
                </a:cubicBezTo>
                <a:cubicBezTo>
                  <a:pt x="7075" y="1209"/>
                  <a:pt x="7074" y="1209"/>
                  <a:pt x="7074" y="1209"/>
                </a:cubicBezTo>
                <a:cubicBezTo>
                  <a:pt x="7066" y="1209"/>
                  <a:pt x="7043" y="1180"/>
                  <a:pt x="7058" y="1169"/>
                </a:cubicBezTo>
                <a:cubicBezTo>
                  <a:pt x="7070" y="1158"/>
                  <a:pt x="7036" y="1141"/>
                  <a:pt x="7013" y="1141"/>
                </a:cubicBezTo>
                <a:cubicBezTo>
                  <a:pt x="6996" y="1141"/>
                  <a:pt x="6996" y="1124"/>
                  <a:pt x="7002" y="1118"/>
                </a:cubicBezTo>
                <a:cubicBezTo>
                  <a:pt x="7007" y="1118"/>
                  <a:pt x="7036" y="1095"/>
                  <a:pt x="7030" y="1095"/>
                </a:cubicBezTo>
                <a:cubicBezTo>
                  <a:pt x="7019" y="1090"/>
                  <a:pt x="7002" y="1078"/>
                  <a:pt x="7002" y="1073"/>
                </a:cubicBezTo>
                <a:cubicBezTo>
                  <a:pt x="6996" y="1073"/>
                  <a:pt x="6990" y="1044"/>
                  <a:pt x="6990" y="1033"/>
                </a:cubicBezTo>
                <a:cubicBezTo>
                  <a:pt x="6990" y="1022"/>
                  <a:pt x="6956" y="1010"/>
                  <a:pt x="6956" y="1005"/>
                </a:cubicBezTo>
                <a:cubicBezTo>
                  <a:pt x="6951" y="999"/>
                  <a:pt x="6939" y="988"/>
                  <a:pt x="6928" y="976"/>
                </a:cubicBezTo>
                <a:lnTo>
                  <a:pt x="6922" y="976"/>
                </a:lnTo>
                <a:cubicBezTo>
                  <a:pt x="6939" y="959"/>
                  <a:pt x="6905" y="942"/>
                  <a:pt x="6882" y="942"/>
                </a:cubicBezTo>
                <a:cubicBezTo>
                  <a:pt x="6854" y="937"/>
                  <a:pt x="6848" y="908"/>
                  <a:pt x="6848" y="897"/>
                </a:cubicBezTo>
                <a:cubicBezTo>
                  <a:pt x="6849" y="897"/>
                  <a:pt x="6849" y="896"/>
                  <a:pt x="6848" y="896"/>
                </a:cubicBezTo>
                <a:cubicBezTo>
                  <a:pt x="6843" y="896"/>
                  <a:pt x="6744" y="942"/>
                  <a:pt x="6707" y="948"/>
                </a:cubicBezTo>
                <a:cubicBezTo>
                  <a:pt x="6701" y="948"/>
                  <a:pt x="6695" y="942"/>
                  <a:pt x="6695" y="937"/>
                </a:cubicBezTo>
                <a:lnTo>
                  <a:pt x="6735" y="925"/>
                </a:lnTo>
                <a:cubicBezTo>
                  <a:pt x="6752" y="925"/>
                  <a:pt x="6775" y="908"/>
                  <a:pt x="6775" y="902"/>
                </a:cubicBezTo>
                <a:lnTo>
                  <a:pt x="6763" y="863"/>
                </a:lnTo>
                <a:cubicBezTo>
                  <a:pt x="6797" y="829"/>
                  <a:pt x="6735" y="766"/>
                  <a:pt x="6724" y="738"/>
                </a:cubicBezTo>
                <a:cubicBezTo>
                  <a:pt x="6717" y="725"/>
                  <a:pt x="6709" y="718"/>
                  <a:pt x="6702" y="718"/>
                </a:cubicBezTo>
                <a:cubicBezTo>
                  <a:pt x="6697" y="718"/>
                  <a:pt x="6692" y="722"/>
                  <a:pt x="6690" y="732"/>
                </a:cubicBezTo>
                <a:lnTo>
                  <a:pt x="6678" y="738"/>
                </a:lnTo>
                <a:cubicBezTo>
                  <a:pt x="6661" y="744"/>
                  <a:pt x="6650" y="749"/>
                  <a:pt x="6644" y="761"/>
                </a:cubicBezTo>
                <a:cubicBezTo>
                  <a:pt x="6642" y="768"/>
                  <a:pt x="6631" y="771"/>
                  <a:pt x="6619" y="771"/>
                </a:cubicBezTo>
                <a:cubicBezTo>
                  <a:pt x="6604" y="771"/>
                  <a:pt x="6588" y="767"/>
                  <a:pt x="6582" y="761"/>
                </a:cubicBezTo>
                <a:cubicBezTo>
                  <a:pt x="6576" y="755"/>
                  <a:pt x="6576" y="744"/>
                  <a:pt x="6570" y="744"/>
                </a:cubicBezTo>
                <a:cubicBezTo>
                  <a:pt x="6559" y="732"/>
                  <a:pt x="6542" y="727"/>
                  <a:pt x="6525" y="727"/>
                </a:cubicBezTo>
                <a:lnTo>
                  <a:pt x="6519" y="727"/>
                </a:lnTo>
                <a:cubicBezTo>
                  <a:pt x="6514" y="738"/>
                  <a:pt x="6508" y="738"/>
                  <a:pt x="6508" y="744"/>
                </a:cubicBezTo>
                <a:cubicBezTo>
                  <a:pt x="6502" y="738"/>
                  <a:pt x="6502" y="738"/>
                  <a:pt x="6497" y="738"/>
                </a:cubicBezTo>
                <a:cubicBezTo>
                  <a:pt x="6497" y="738"/>
                  <a:pt x="6497" y="738"/>
                  <a:pt x="6497" y="732"/>
                </a:cubicBezTo>
                <a:lnTo>
                  <a:pt x="6485" y="732"/>
                </a:lnTo>
                <a:cubicBezTo>
                  <a:pt x="6457" y="721"/>
                  <a:pt x="6508" y="710"/>
                  <a:pt x="6485" y="698"/>
                </a:cubicBezTo>
                <a:cubicBezTo>
                  <a:pt x="6463" y="693"/>
                  <a:pt x="6446" y="681"/>
                  <a:pt x="6423" y="676"/>
                </a:cubicBezTo>
                <a:cubicBezTo>
                  <a:pt x="6417" y="670"/>
                  <a:pt x="6406" y="670"/>
                  <a:pt x="6394" y="670"/>
                </a:cubicBezTo>
                <a:lnTo>
                  <a:pt x="6366" y="659"/>
                </a:lnTo>
                <a:cubicBezTo>
                  <a:pt x="6332" y="676"/>
                  <a:pt x="6315" y="698"/>
                  <a:pt x="6326" y="710"/>
                </a:cubicBezTo>
                <a:lnTo>
                  <a:pt x="6338" y="715"/>
                </a:lnTo>
                <a:lnTo>
                  <a:pt x="6349" y="727"/>
                </a:lnTo>
                <a:cubicBezTo>
                  <a:pt x="6352" y="734"/>
                  <a:pt x="6334" y="739"/>
                  <a:pt x="6312" y="739"/>
                </a:cubicBezTo>
                <a:cubicBezTo>
                  <a:pt x="6288" y="739"/>
                  <a:pt x="6259" y="733"/>
                  <a:pt x="6253" y="721"/>
                </a:cubicBezTo>
                <a:cubicBezTo>
                  <a:pt x="6236" y="698"/>
                  <a:pt x="6179" y="687"/>
                  <a:pt x="6162" y="687"/>
                </a:cubicBezTo>
                <a:cubicBezTo>
                  <a:pt x="6145" y="687"/>
                  <a:pt x="6099" y="698"/>
                  <a:pt x="6060" y="710"/>
                </a:cubicBezTo>
                <a:lnTo>
                  <a:pt x="6009" y="710"/>
                </a:lnTo>
                <a:cubicBezTo>
                  <a:pt x="6004" y="708"/>
                  <a:pt x="6001" y="707"/>
                  <a:pt x="5998" y="707"/>
                </a:cubicBezTo>
                <a:cubicBezTo>
                  <a:pt x="5990" y="707"/>
                  <a:pt x="5989" y="714"/>
                  <a:pt x="5997" y="727"/>
                </a:cubicBezTo>
                <a:lnTo>
                  <a:pt x="5992" y="732"/>
                </a:lnTo>
                <a:lnTo>
                  <a:pt x="5986" y="749"/>
                </a:lnTo>
                <a:cubicBezTo>
                  <a:pt x="5969" y="738"/>
                  <a:pt x="5941" y="732"/>
                  <a:pt x="5924" y="727"/>
                </a:cubicBezTo>
                <a:lnTo>
                  <a:pt x="5907" y="738"/>
                </a:lnTo>
                <a:lnTo>
                  <a:pt x="5873" y="749"/>
                </a:lnTo>
                <a:cubicBezTo>
                  <a:pt x="5895" y="761"/>
                  <a:pt x="5907" y="772"/>
                  <a:pt x="5907" y="778"/>
                </a:cubicBezTo>
                <a:cubicBezTo>
                  <a:pt x="5907" y="778"/>
                  <a:pt x="5816" y="766"/>
                  <a:pt x="5782" y="761"/>
                </a:cubicBezTo>
                <a:cubicBezTo>
                  <a:pt x="5765" y="761"/>
                  <a:pt x="5735" y="759"/>
                  <a:pt x="5708" y="759"/>
                </a:cubicBezTo>
                <a:cubicBezTo>
                  <a:pt x="5681" y="759"/>
                  <a:pt x="5657" y="761"/>
                  <a:pt x="5651" y="766"/>
                </a:cubicBezTo>
                <a:cubicBezTo>
                  <a:pt x="5640" y="778"/>
                  <a:pt x="5640" y="800"/>
                  <a:pt x="5646" y="812"/>
                </a:cubicBezTo>
                <a:lnTo>
                  <a:pt x="5651" y="823"/>
                </a:lnTo>
                <a:lnTo>
                  <a:pt x="5651" y="834"/>
                </a:lnTo>
                <a:cubicBezTo>
                  <a:pt x="5650" y="840"/>
                  <a:pt x="5641" y="842"/>
                  <a:pt x="5631" y="842"/>
                </a:cubicBezTo>
                <a:cubicBezTo>
                  <a:pt x="5606" y="842"/>
                  <a:pt x="5567" y="831"/>
                  <a:pt x="5555" y="823"/>
                </a:cubicBezTo>
                <a:cubicBezTo>
                  <a:pt x="5538" y="806"/>
                  <a:pt x="5509" y="789"/>
                  <a:pt x="5498" y="778"/>
                </a:cubicBezTo>
                <a:lnTo>
                  <a:pt x="5481" y="789"/>
                </a:lnTo>
                <a:cubicBezTo>
                  <a:pt x="5475" y="795"/>
                  <a:pt x="5470" y="798"/>
                  <a:pt x="5465" y="798"/>
                </a:cubicBezTo>
                <a:cubicBezTo>
                  <a:pt x="5460" y="798"/>
                  <a:pt x="5455" y="795"/>
                  <a:pt x="5453" y="789"/>
                </a:cubicBezTo>
                <a:cubicBezTo>
                  <a:pt x="5441" y="778"/>
                  <a:pt x="5436" y="766"/>
                  <a:pt x="5436" y="755"/>
                </a:cubicBezTo>
                <a:cubicBezTo>
                  <a:pt x="5434" y="747"/>
                  <a:pt x="5431" y="745"/>
                  <a:pt x="5428" y="745"/>
                </a:cubicBezTo>
                <a:cubicBezTo>
                  <a:pt x="5423" y="745"/>
                  <a:pt x="5417" y="750"/>
                  <a:pt x="5411" y="750"/>
                </a:cubicBezTo>
                <a:cubicBezTo>
                  <a:pt x="5410" y="750"/>
                  <a:pt x="5409" y="750"/>
                  <a:pt x="5407" y="749"/>
                </a:cubicBezTo>
                <a:cubicBezTo>
                  <a:pt x="5397" y="749"/>
                  <a:pt x="5387" y="747"/>
                  <a:pt x="5379" y="747"/>
                </a:cubicBezTo>
                <a:cubicBezTo>
                  <a:pt x="5370" y="747"/>
                  <a:pt x="5364" y="751"/>
                  <a:pt x="5368" y="766"/>
                </a:cubicBezTo>
                <a:cubicBezTo>
                  <a:pt x="5368" y="778"/>
                  <a:pt x="5373" y="800"/>
                  <a:pt x="5385" y="817"/>
                </a:cubicBezTo>
                <a:cubicBezTo>
                  <a:pt x="5390" y="823"/>
                  <a:pt x="5390" y="834"/>
                  <a:pt x="5385" y="840"/>
                </a:cubicBezTo>
                <a:lnTo>
                  <a:pt x="5373" y="846"/>
                </a:lnTo>
                <a:cubicBezTo>
                  <a:pt x="5362" y="846"/>
                  <a:pt x="5356" y="857"/>
                  <a:pt x="5356" y="863"/>
                </a:cubicBezTo>
                <a:cubicBezTo>
                  <a:pt x="5356" y="863"/>
                  <a:pt x="5345" y="891"/>
                  <a:pt x="5339" y="902"/>
                </a:cubicBezTo>
                <a:cubicBezTo>
                  <a:pt x="5333" y="908"/>
                  <a:pt x="5316" y="937"/>
                  <a:pt x="5305" y="942"/>
                </a:cubicBezTo>
                <a:cubicBezTo>
                  <a:pt x="5294" y="948"/>
                  <a:pt x="5277" y="965"/>
                  <a:pt x="5265" y="982"/>
                </a:cubicBezTo>
                <a:lnTo>
                  <a:pt x="5282" y="999"/>
                </a:lnTo>
                <a:cubicBezTo>
                  <a:pt x="5282" y="999"/>
                  <a:pt x="5271" y="1016"/>
                  <a:pt x="5265" y="1016"/>
                </a:cubicBezTo>
                <a:lnTo>
                  <a:pt x="5209" y="1022"/>
                </a:lnTo>
                <a:cubicBezTo>
                  <a:pt x="5214" y="1050"/>
                  <a:pt x="5220" y="1118"/>
                  <a:pt x="5220" y="1135"/>
                </a:cubicBezTo>
                <a:cubicBezTo>
                  <a:pt x="5220" y="1152"/>
                  <a:pt x="5220" y="1169"/>
                  <a:pt x="5220" y="1175"/>
                </a:cubicBezTo>
                <a:cubicBezTo>
                  <a:pt x="5214" y="1175"/>
                  <a:pt x="5214" y="1192"/>
                  <a:pt x="5209" y="1215"/>
                </a:cubicBezTo>
                <a:cubicBezTo>
                  <a:pt x="5205" y="1213"/>
                  <a:pt x="5201" y="1213"/>
                  <a:pt x="5196" y="1213"/>
                </a:cubicBezTo>
                <a:cubicBezTo>
                  <a:pt x="5175" y="1213"/>
                  <a:pt x="5144" y="1220"/>
                  <a:pt x="5135" y="1220"/>
                </a:cubicBezTo>
                <a:cubicBezTo>
                  <a:pt x="5118" y="1226"/>
                  <a:pt x="5095" y="1232"/>
                  <a:pt x="5090" y="1232"/>
                </a:cubicBezTo>
                <a:lnTo>
                  <a:pt x="5084" y="1232"/>
                </a:lnTo>
                <a:cubicBezTo>
                  <a:pt x="5055" y="1220"/>
                  <a:pt x="5050" y="1175"/>
                  <a:pt x="5078" y="1163"/>
                </a:cubicBezTo>
                <a:lnTo>
                  <a:pt x="5090" y="1158"/>
                </a:lnTo>
                <a:cubicBezTo>
                  <a:pt x="5107" y="1152"/>
                  <a:pt x="5072" y="1135"/>
                  <a:pt x="5050" y="1129"/>
                </a:cubicBezTo>
                <a:cubicBezTo>
                  <a:pt x="5033" y="1124"/>
                  <a:pt x="5095" y="1118"/>
                  <a:pt x="5118" y="1118"/>
                </a:cubicBezTo>
                <a:cubicBezTo>
                  <a:pt x="5141" y="1118"/>
                  <a:pt x="5163" y="1141"/>
                  <a:pt x="5163" y="1146"/>
                </a:cubicBezTo>
                <a:cubicBezTo>
                  <a:pt x="5163" y="1147"/>
                  <a:pt x="5164" y="1148"/>
                  <a:pt x="5164" y="1148"/>
                </a:cubicBezTo>
                <a:cubicBezTo>
                  <a:pt x="5167" y="1148"/>
                  <a:pt x="5176" y="1137"/>
                  <a:pt x="5180" y="1118"/>
                </a:cubicBezTo>
                <a:lnTo>
                  <a:pt x="5180" y="1101"/>
                </a:lnTo>
                <a:lnTo>
                  <a:pt x="5180" y="1095"/>
                </a:lnTo>
                <a:cubicBezTo>
                  <a:pt x="5169" y="1090"/>
                  <a:pt x="5146" y="1078"/>
                  <a:pt x="5129" y="1073"/>
                </a:cubicBezTo>
                <a:lnTo>
                  <a:pt x="5141" y="1061"/>
                </a:lnTo>
                <a:lnTo>
                  <a:pt x="5158" y="1050"/>
                </a:lnTo>
                <a:cubicBezTo>
                  <a:pt x="5186" y="1039"/>
                  <a:pt x="5197" y="1027"/>
                  <a:pt x="5192" y="1022"/>
                </a:cubicBezTo>
                <a:cubicBezTo>
                  <a:pt x="5186" y="1016"/>
                  <a:pt x="5152" y="1005"/>
                  <a:pt x="5129" y="999"/>
                </a:cubicBezTo>
                <a:lnTo>
                  <a:pt x="5141" y="988"/>
                </a:lnTo>
                <a:lnTo>
                  <a:pt x="5175" y="954"/>
                </a:lnTo>
                <a:cubicBezTo>
                  <a:pt x="5153" y="928"/>
                  <a:pt x="5113" y="925"/>
                  <a:pt x="5087" y="925"/>
                </a:cubicBezTo>
                <a:cubicBezTo>
                  <a:pt x="5078" y="925"/>
                  <a:pt x="5071" y="925"/>
                  <a:pt x="5067" y="925"/>
                </a:cubicBezTo>
                <a:cubicBezTo>
                  <a:pt x="5050" y="925"/>
                  <a:pt x="5016" y="931"/>
                  <a:pt x="5004" y="931"/>
                </a:cubicBezTo>
                <a:cubicBezTo>
                  <a:pt x="5003" y="933"/>
                  <a:pt x="5000" y="933"/>
                  <a:pt x="4997" y="933"/>
                </a:cubicBezTo>
                <a:cubicBezTo>
                  <a:pt x="4992" y="933"/>
                  <a:pt x="4985" y="931"/>
                  <a:pt x="4982" y="931"/>
                </a:cubicBezTo>
                <a:cubicBezTo>
                  <a:pt x="4982" y="931"/>
                  <a:pt x="5010" y="908"/>
                  <a:pt x="5021" y="897"/>
                </a:cubicBezTo>
                <a:cubicBezTo>
                  <a:pt x="5024" y="896"/>
                  <a:pt x="5029" y="895"/>
                  <a:pt x="5034" y="895"/>
                </a:cubicBezTo>
                <a:cubicBezTo>
                  <a:pt x="5045" y="895"/>
                  <a:pt x="5058" y="896"/>
                  <a:pt x="5070" y="896"/>
                </a:cubicBezTo>
                <a:cubicBezTo>
                  <a:pt x="5081" y="896"/>
                  <a:pt x="5091" y="895"/>
                  <a:pt x="5095" y="891"/>
                </a:cubicBezTo>
                <a:cubicBezTo>
                  <a:pt x="5107" y="885"/>
                  <a:pt x="5101" y="857"/>
                  <a:pt x="5095" y="857"/>
                </a:cubicBezTo>
                <a:cubicBezTo>
                  <a:pt x="5095" y="851"/>
                  <a:pt x="5067" y="851"/>
                  <a:pt x="5044" y="851"/>
                </a:cubicBezTo>
                <a:lnTo>
                  <a:pt x="5033" y="846"/>
                </a:lnTo>
                <a:cubicBezTo>
                  <a:pt x="5016" y="834"/>
                  <a:pt x="4982" y="829"/>
                  <a:pt x="4987" y="800"/>
                </a:cubicBezTo>
                <a:cubicBezTo>
                  <a:pt x="4976" y="800"/>
                  <a:pt x="4965" y="812"/>
                  <a:pt x="4965" y="817"/>
                </a:cubicBezTo>
                <a:cubicBezTo>
                  <a:pt x="4959" y="817"/>
                  <a:pt x="4902" y="795"/>
                  <a:pt x="4919" y="783"/>
                </a:cubicBezTo>
                <a:cubicBezTo>
                  <a:pt x="4931" y="766"/>
                  <a:pt x="4868" y="749"/>
                  <a:pt x="4840" y="749"/>
                </a:cubicBezTo>
                <a:lnTo>
                  <a:pt x="4834" y="749"/>
                </a:lnTo>
                <a:cubicBezTo>
                  <a:pt x="4829" y="749"/>
                  <a:pt x="4823" y="744"/>
                  <a:pt x="4806" y="738"/>
                </a:cubicBezTo>
                <a:cubicBezTo>
                  <a:pt x="4806" y="738"/>
                  <a:pt x="4806" y="738"/>
                  <a:pt x="4812" y="732"/>
                </a:cubicBezTo>
                <a:lnTo>
                  <a:pt x="4812" y="727"/>
                </a:lnTo>
                <a:cubicBezTo>
                  <a:pt x="4812" y="727"/>
                  <a:pt x="4817" y="715"/>
                  <a:pt x="4812" y="715"/>
                </a:cubicBezTo>
                <a:lnTo>
                  <a:pt x="4806" y="710"/>
                </a:lnTo>
                <a:cubicBezTo>
                  <a:pt x="4800" y="710"/>
                  <a:pt x="4789" y="715"/>
                  <a:pt x="4783" y="715"/>
                </a:cubicBezTo>
                <a:cubicBezTo>
                  <a:pt x="4783" y="710"/>
                  <a:pt x="4789" y="698"/>
                  <a:pt x="4800" y="687"/>
                </a:cubicBezTo>
                <a:lnTo>
                  <a:pt x="4806" y="687"/>
                </a:lnTo>
                <a:cubicBezTo>
                  <a:pt x="4805" y="686"/>
                  <a:pt x="4801" y="685"/>
                  <a:pt x="4795" y="685"/>
                </a:cubicBezTo>
                <a:cubicBezTo>
                  <a:pt x="4785" y="685"/>
                  <a:pt x="4771" y="686"/>
                  <a:pt x="4757" y="686"/>
                </a:cubicBezTo>
                <a:cubicBezTo>
                  <a:pt x="4744" y="686"/>
                  <a:pt x="4733" y="685"/>
                  <a:pt x="4726" y="681"/>
                </a:cubicBezTo>
                <a:cubicBezTo>
                  <a:pt x="4715" y="676"/>
                  <a:pt x="4709" y="647"/>
                  <a:pt x="4709" y="641"/>
                </a:cubicBezTo>
                <a:cubicBezTo>
                  <a:pt x="4709" y="639"/>
                  <a:pt x="4708" y="637"/>
                  <a:pt x="4705" y="637"/>
                </a:cubicBezTo>
                <a:cubicBezTo>
                  <a:pt x="4702" y="637"/>
                  <a:pt x="4698" y="639"/>
                  <a:pt x="4692" y="641"/>
                </a:cubicBezTo>
                <a:lnTo>
                  <a:pt x="4681" y="641"/>
                </a:lnTo>
                <a:cubicBezTo>
                  <a:pt x="4675" y="641"/>
                  <a:pt x="4664" y="636"/>
                  <a:pt x="4653" y="636"/>
                </a:cubicBezTo>
                <a:lnTo>
                  <a:pt x="4613" y="630"/>
                </a:lnTo>
                <a:cubicBezTo>
                  <a:pt x="4592" y="643"/>
                  <a:pt x="4567" y="649"/>
                  <a:pt x="4554" y="649"/>
                </a:cubicBezTo>
                <a:cubicBezTo>
                  <a:pt x="4549" y="649"/>
                  <a:pt x="4546" y="649"/>
                  <a:pt x="4545" y="647"/>
                </a:cubicBezTo>
                <a:lnTo>
                  <a:pt x="4528" y="630"/>
                </a:lnTo>
                <a:lnTo>
                  <a:pt x="4522" y="630"/>
                </a:lnTo>
                <a:cubicBezTo>
                  <a:pt x="4477" y="636"/>
                  <a:pt x="4522" y="647"/>
                  <a:pt x="4522" y="647"/>
                </a:cubicBezTo>
                <a:cubicBezTo>
                  <a:pt x="4508" y="652"/>
                  <a:pt x="4506" y="667"/>
                  <a:pt x="4490" y="667"/>
                </a:cubicBezTo>
                <a:cubicBezTo>
                  <a:pt x="4487" y="667"/>
                  <a:pt x="4482" y="666"/>
                  <a:pt x="4477" y="664"/>
                </a:cubicBezTo>
                <a:lnTo>
                  <a:pt x="4443" y="653"/>
                </a:lnTo>
                <a:lnTo>
                  <a:pt x="4443" y="653"/>
                </a:lnTo>
                <a:cubicBezTo>
                  <a:pt x="4454" y="670"/>
                  <a:pt x="4443" y="687"/>
                  <a:pt x="4414" y="687"/>
                </a:cubicBezTo>
                <a:lnTo>
                  <a:pt x="4403" y="687"/>
                </a:lnTo>
                <a:cubicBezTo>
                  <a:pt x="4391" y="685"/>
                  <a:pt x="4380" y="684"/>
                  <a:pt x="4370" y="684"/>
                </a:cubicBezTo>
                <a:cubicBezTo>
                  <a:pt x="4345" y="684"/>
                  <a:pt x="4324" y="691"/>
                  <a:pt x="4312" y="715"/>
                </a:cubicBezTo>
                <a:lnTo>
                  <a:pt x="4307" y="727"/>
                </a:lnTo>
                <a:cubicBezTo>
                  <a:pt x="4278" y="732"/>
                  <a:pt x="4233" y="738"/>
                  <a:pt x="4210" y="738"/>
                </a:cubicBezTo>
                <a:lnTo>
                  <a:pt x="4187" y="744"/>
                </a:lnTo>
                <a:lnTo>
                  <a:pt x="4182" y="744"/>
                </a:lnTo>
                <a:cubicBezTo>
                  <a:pt x="4176" y="749"/>
                  <a:pt x="4142" y="778"/>
                  <a:pt x="4097" y="806"/>
                </a:cubicBezTo>
                <a:lnTo>
                  <a:pt x="3994" y="800"/>
                </a:lnTo>
                <a:lnTo>
                  <a:pt x="3983" y="800"/>
                </a:lnTo>
                <a:cubicBezTo>
                  <a:pt x="3972" y="800"/>
                  <a:pt x="3960" y="823"/>
                  <a:pt x="3955" y="846"/>
                </a:cubicBezTo>
                <a:lnTo>
                  <a:pt x="3960" y="868"/>
                </a:lnTo>
                <a:lnTo>
                  <a:pt x="3960" y="880"/>
                </a:lnTo>
                <a:cubicBezTo>
                  <a:pt x="3967" y="889"/>
                  <a:pt x="3964" y="895"/>
                  <a:pt x="3956" y="895"/>
                </a:cubicBezTo>
                <a:cubicBezTo>
                  <a:pt x="3949" y="895"/>
                  <a:pt x="3937" y="890"/>
                  <a:pt x="3921" y="880"/>
                </a:cubicBezTo>
                <a:lnTo>
                  <a:pt x="3904" y="874"/>
                </a:lnTo>
                <a:lnTo>
                  <a:pt x="3898" y="868"/>
                </a:lnTo>
                <a:cubicBezTo>
                  <a:pt x="3887" y="874"/>
                  <a:pt x="3881" y="880"/>
                  <a:pt x="3887" y="885"/>
                </a:cubicBezTo>
                <a:lnTo>
                  <a:pt x="3887" y="891"/>
                </a:lnTo>
                <a:lnTo>
                  <a:pt x="3892" y="897"/>
                </a:lnTo>
                <a:cubicBezTo>
                  <a:pt x="3892" y="902"/>
                  <a:pt x="3881" y="908"/>
                  <a:pt x="3870" y="914"/>
                </a:cubicBezTo>
                <a:lnTo>
                  <a:pt x="3858" y="908"/>
                </a:lnTo>
                <a:lnTo>
                  <a:pt x="3841" y="908"/>
                </a:lnTo>
                <a:cubicBezTo>
                  <a:pt x="3830" y="902"/>
                  <a:pt x="3773" y="891"/>
                  <a:pt x="3762" y="891"/>
                </a:cubicBezTo>
                <a:cubicBezTo>
                  <a:pt x="3745" y="897"/>
                  <a:pt x="3728" y="902"/>
                  <a:pt x="3728" y="902"/>
                </a:cubicBezTo>
                <a:cubicBezTo>
                  <a:pt x="3722" y="902"/>
                  <a:pt x="3711" y="914"/>
                  <a:pt x="3705" y="914"/>
                </a:cubicBezTo>
                <a:cubicBezTo>
                  <a:pt x="3705" y="919"/>
                  <a:pt x="3739" y="937"/>
                  <a:pt x="3739" y="948"/>
                </a:cubicBezTo>
                <a:cubicBezTo>
                  <a:pt x="3736" y="954"/>
                  <a:pt x="3719" y="956"/>
                  <a:pt x="3693" y="956"/>
                </a:cubicBezTo>
                <a:cubicBezTo>
                  <a:pt x="3667" y="956"/>
                  <a:pt x="3631" y="954"/>
                  <a:pt x="3592" y="948"/>
                </a:cubicBezTo>
                <a:lnTo>
                  <a:pt x="3586" y="1027"/>
                </a:lnTo>
                <a:cubicBezTo>
                  <a:pt x="3586" y="1027"/>
                  <a:pt x="3561" y="1035"/>
                  <a:pt x="3542" y="1035"/>
                </a:cubicBezTo>
                <a:cubicBezTo>
                  <a:pt x="3537" y="1035"/>
                  <a:pt x="3533" y="1034"/>
                  <a:pt x="3529" y="1033"/>
                </a:cubicBezTo>
                <a:lnTo>
                  <a:pt x="3512" y="1033"/>
                </a:lnTo>
                <a:cubicBezTo>
                  <a:pt x="3512" y="1016"/>
                  <a:pt x="3541" y="976"/>
                  <a:pt x="3524" y="971"/>
                </a:cubicBezTo>
                <a:cubicBezTo>
                  <a:pt x="3520" y="969"/>
                  <a:pt x="3516" y="969"/>
                  <a:pt x="3512" y="969"/>
                </a:cubicBezTo>
                <a:cubicBezTo>
                  <a:pt x="3494" y="969"/>
                  <a:pt x="3470" y="977"/>
                  <a:pt x="3461" y="982"/>
                </a:cubicBezTo>
                <a:cubicBezTo>
                  <a:pt x="3455" y="988"/>
                  <a:pt x="3467" y="1022"/>
                  <a:pt x="3472" y="1033"/>
                </a:cubicBezTo>
                <a:cubicBezTo>
                  <a:pt x="3478" y="1044"/>
                  <a:pt x="3490" y="1061"/>
                  <a:pt x="3495" y="1067"/>
                </a:cubicBezTo>
                <a:lnTo>
                  <a:pt x="3507" y="1073"/>
                </a:lnTo>
                <a:lnTo>
                  <a:pt x="3507" y="1078"/>
                </a:lnTo>
                <a:cubicBezTo>
                  <a:pt x="3518" y="1078"/>
                  <a:pt x="3507" y="1090"/>
                  <a:pt x="3501" y="1095"/>
                </a:cubicBezTo>
                <a:cubicBezTo>
                  <a:pt x="3495" y="1095"/>
                  <a:pt x="3472" y="1107"/>
                  <a:pt x="3450" y="1112"/>
                </a:cubicBezTo>
                <a:lnTo>
                  <a:pt x="3421" y="1101"/>
                </a:lnTo>
                <a:cubicBezTo>
                  <a:pt x="3410" y="1107"/>
                  <a:pt x="3376" y="1152"/>
                  <a:pt x="3370" y="1163"/>
                </a:cubicBezTo>
                <a:cubicBezTo>
                  <a:pt x="3365" y="1175"/>
                  <a:pt x="3370" y="1186"/>
                  <a:pt x="3376" y="1198"/>
                </a:cubicBezTo>
                <a:cubicBezTo>
                  <a:pt x="3376" y="1198"/>
                  <a:pt x="3370" y="1203"/>
                  <a:pt x="3365" y="1209"/>
                </a:cubicBezTo>
                <a:cubicBezTo>
                  <a:pt x="3365" y="1215"/>
                  <a:pt x="3365" y="1215"/>
                  <a:pt x="3365" y="1215"/>
                </a:cubicBezTo>
                <a:cubicBezTo>
                  <a:pt x="3353" y="1220"/>
                  <a:pt x="3342" y="1220"/>
                  <a:pt x="3336" y="1226"/>
                </a:cubicBezTo>
                <a:cubicBezTo>
                  <a:pt x="3336" y="1209"/>
                  <a:pt x="3336" y="1198"/>
                  <a:pt x="3325" y="1192"/>
                </a:cubicBezTo>
                <a:cubicBezTo>
                  <a:pt x="3314" y="1180"/>
                  <a:pt x="3297" y="1163"/>
                  <a:pt x="3285" y="1146"/>
                </a:cubicBezTo>
                <a:lnTo>
                  <a:pt x="3319" y="1146"/>
                </a:lnTo>
                <a:cubicBezTo>
                  <a:pt x="3336" y="1141"/>
                  <a:pt x="3353" y="1135"/>
                  <a:pt x="3331" y="1129"/>
                </a:cubicBezTo>
                <a:lnTo>
                  <a:pt x="3297" y="1124"/>
                </a:lnTo>
                <a:cubicBezTo>
                  <a:pt x="3268" y="1112"/>
                  <a:pt x="3177" y="1090"/>
                  <a:pt x="3155" y="1078"/>
                </a:cubicBezTo>
                <a:cubicBezTo>
                  <a:pt x="3126" y="1073"/>
                  <a:pt x="3143" y="1056"/>
                  <a:pt x="3189" y="1050"/>
                </a:cubicBezTo>
                <a:lnTo>
                  <a:pt x="3251" y="1073"/>
                </a:lnTo>
                <a:lnTo>
                  <a:pt x="3280" y="1078"/>
                </a:lnTo>
                <a:cubicBezTo>
                  <a:pt x="3314" y="1090"/>
                  <a:pt x="3353" y="1095"/>
                  <a:pt x="3370" y="1095"/>
                </a:cubicBezTo>
                <a:lnTo>
                  <a:pt x="3353" y="1078"/>
                </a:lnTo>
                <a:lnTo>
                  <a:pt x="3348" y="1078"/>
                </a:lnTo>
                <a:cubicBezTo>
                  <a:pt x="3359" y="1067"/>
                  <a:pt x="3314" y="1056"/>
                  <a:pt x="3297" y="1056"/>
                </a:cubicBezTo>
                <a:cubicBezTo>
                  <a:pt x="3274" y="1056"/>
                  <a:pt x="3274" y="1039"/>
                  <a:pt x="3291" y="1022"/>
                </a:cubicBezTo>
                <a:lnTo>
                  <a:pt x="3314" y="1010"/>
                </a:lnTo>
                <a:lnTo>
                  <a:pt x="3336" y="999"/>
                </a:lnTo>
                <a:cubicBezTo>
                  <a:pt x="3347" y="981"/>
                  <a:pt x="3362" y="972"/>
                  <a:pt x="3377" y="972"/>
                </a:cubicBezTo>
                <a:cubicBezTo>
                  <a:pt x="3387" y="972"/>
                  <a:pt x="3396" y="976"/>
                  <a:pt x="3404" y="982"/>
                </a:cubicBezTo>
                <a:lnTo>
                  <a:pt x="3444" y="982"/>
                </a:lnTo>
                <a:cubicBezTo>
                  <a:pt x="3478" y="971"/>
                  <a:pt x="3444" y="942"/>
                  <a:pt x="3427" y="942"/>
                </a:cubicBezTo>
                <a:cubicBezTo>
                  <a:pt x="3404" y="937"/>
                  <a:pt x="3399" y="908"/>
                  <a:pt x="3404" y="897"/>
                </a:cubicBezTo>
                <a:cubicBezTo>
                  <a:pt x="3404" y="897"/>
                  <a:pt x="3404" y="896"/>
                  <a:pt x="3404" y="896"/>
                </a:cubicBezTo>
                <a:cubicBezTo>
                  <a:pt x="3396" y="896"/>
                  <a:pt x="3315" y="948"/>
                  <a:pt x="3294" y="948"/>
                </a:cubicBezTo>
                <a:cubicBezTo>
                  <a:pt x="3293" y="948"/>
                  <a:pt x="3292" y="948"/>
                  <a:pt x="3291" y="948"/>
                </a:cubicBezTo>
                <a:cubicBezTo>
                  <a:pt x="3274" y="948"/>
                  <a:pt x="3274" y="931"/>
                  <a:pt x="3268" y="925"/>
                </a:cubicBezTo>
                <a:cubicBezTo>
                  <a:pt x="3263" y="919"/>
                  <a:pt x="3234" y="902"/>
                  <a:pt x="3200" y="897"/>
                </a:cubicBezTo>
                <a:lnTo>
                  <a:pt x="3189" y="868"/>
                </a:lnTo>
                <a:cubicBezTo>
                  <a:pt x="3183" y="857"/>
                  <a:pt x="3166" y="846"/>
                  <a:pt x="3160" y="834"/>
                </a:cubicBezTo>
                <a:cubicBezTo>
                  <a:pt x="3156" y="830"/>
                  <a:pt x="3151" y="828"/>
                  <a:pt x="3146" y="828"/>
                </a:cubicBezTo>
                <a:cubicBezTo>
                  <a:pt x="3136" y="828"/>
                  <a:pt x="3127" y="835"/>
                  <a:pt x="3119" y="835"/>
                </a:cubicBezTo>
                <a:cubicBezTo>
                  <a:pt x="3118" y="835"/>
                  <a:pt x="3116" y="835"/>
                  <a:pt x="3115" y="834"/>
                </a:cubicBezTo>
                <a:lnTo>
                  <a:pt x="3092" y="823"/>
                </a:lnTo>
                <a:cubicBezTo>
                  <a:pt x="3075" y="800"/>
                  <a:pt x="3053" y="778"/>
                  <a:pt x="3047" y="772"/>
                </a:cubicBezTo>
                <a:cubicBezTo>
                  <a:pt x="3047" y="771"/>
                  <a:pt x="3046" y="771"/>
                  <a:pt x="3045" y="771"/>
                </a:cubicBezTo>
                <a:cubicBezTo>
                  <a:pt x="3041" y="771"/>
                  <a:pt x="3028" y="781"/>
                  <a:pt x="3019" y="795"/>
                </a:cubicBezTo>
                <a:lnTo>
                  <a:pt x="3024" y="800"/>
                </a:lnTo>
                <a:cubicBezTo>
                  <a:pt x="3058" y="817"/>
                  <a:pt x="3019" y="829"/>
                  <a:pt x="3019" y="846"/>
                </a:cubicBezTo>
                <a:lnTo>
                  <a:pt x="3019" y="863"/>
                </a:lnTo>
                <a:cubicBezTo>
                  <a:pt x="3019" y="885"/>
                  <a:pt x="3024" y="908"/>
                  <a:pt x="3024" y="919"/>
                </a:cubicBezTo>
                <a:lnTo>
                  <a:pt x="2996" y="925"/>
                </a:lnTo>
                <a:lnTo>
                  <a:pt x="2962" y="931"/>
                </a:lnTo>
                <a:cubicBezTo>
                  <a:pt x="2973" y="954"/>
                  <a:pt x="3013" y="959"/>
                  <a:pt x="3019" y="959"/>
                </a:cubicBezTo>
                <a:cubicBezTo>
                  <a:pt x="3030" y="959"/>
                  <a:pt x="3036" y="965"/>
                  <a:pt x="3041" y="976"/>
                </a:cubicBezTo>
                <a:lnTo>
                  <a:pt x="3036" y="982"/>
                </a:lnTo>
                <a:cubicBezTo>
                  <a:pt x="3013" y="993"/>
                  <a:pt x="3019" y="1005"/>
                  <a:pt x="3036" y="1016"/>
                </a:cubicBezTo>
                <a:cubicBezTo>
                  <a:pt x="3047" y="1022"/>
                  <a:pt x="3075" y="1033"/>
                  <a:pt x="3047" y="1050"/>
                </a:cubicBezTo>
                <a:lnTo>
                  <a:pt x="3041" y="1050"/>
                </a:lnTo>
                <a:cubicBezTo>
                  <a:pt x="3047" y="1061"/>
                  <a:pt x="3058" y="1084"/>
                  <a:pt x="3064" y="1101"/>
                </a:cubicBezTo>
                <a:lnTo>
                  <a:pt x="3064" y="1118"/>
                </a:lnTo>
                <a:lnTo>
                  <a:pt x="3070" y="1141"/>
                </a:lnTo>
                <a:cubicBezTo>
                  <a:pt x="3041" y="1158"/>
                  <a:pt x="3047" y="1175"/>
                  <a:pt x="3053" y="1175"/>
                </a:cubicBezTo>
                <a:cubicBezTo>
                  <a:pt x="3064" y="1175"/>
                  <a:pt x="3041" y="1192"/>
                  <a:pt x="3030" y="1198"/>
                </a:cubicBezTo>
                <a:cubicBezTo>
                  <a:pt x="3024" y="1203"/>
                  <a:pt x="3036" y="1220"/>
                  <a:pt x="3041" y="1220"/>
                </a:cubicBezTo>
                <a:cubicBezTo>
                  <a:pt x="3042" y="1221"/>
                  <a:pt x="3045" y="1222"/>
                  <a:pt x="3047" y="1222"/>
                </a:cubicBezTo>
                <a:cubicBezTo>
                  <a:pt x="3061" y="1222"/>
                  <a:pt x="3089" y="1212"/>
                  <a:pt x="3098" y="1203"/>
                </a:cubicBezTo>
                <a:cubicBezTo>
                  <a:pt x="3101" y="1202"/>
                  <a:pt x="3104" y="1202"/>
                  <a:pt x="3107" y="1202"/>
                </a:cubicBezTo>
                <a:cubicBezTo>
                  <a:pt x="3119" y="1202"/>
                  <a:pt x="3127" y="1212"/>
                  <a:pt x="3132" y="1226"/>
                </a:cubicBezTo>
                <a:lnTo>
                  <a:pt x="3126" y="1237"/>
                </a:lnTo>
                <a:cubicBezTo>
                  <a:pt x="3121" y="1249"/>
                  <a:pt x="3104" y="1260"/>
                  <a:pt x="3092" y="1277"/>
                </a:cubicBezTo>
                <a:cubicBezTo>
                  <a:pt x="3087" y="1288"/>
                  <a:pt x="3087" y="1300"/>
                  <a:pt x="3081" y="1305"/>
                </a:cubicBezTo>
                <a:cubicBezTo>
                  <a:pt x="3075" y="1305"/>
                  <a:pt x="3064" y="1305"/>
                  <a:pt x="3064" y="1311"/>
                </a:cubicBezTo>
                <a:cubicBezTo>
                  <a:pt x="3058" y="1317"/>
                  <a:pt x="3064" y="1334"/>
                  <a:pt x="3064" y="1339"/>
                </a:cubicBezTo>
                <a:lnTo>
                  <a:pt x="3030" y="1339"/>
                </a:lnTo>
                <a:cubicBezTo>
                  <a:pt x="3036" y="1334"/>
                  <a:pt x="3041" y="1328"/>
                  <a:pt x="3041" y="1328"/>
                </a:cubicBezTo>
                <a:cubicBezTo>
                  <a:pt x="3041" y="1326"/>
                  <a:pt x="3039" y="1325"/>
                  <a:pt x="3035" y="1325"/>
                </a:cubicBezTo>
                <a:cubicBezTo>
                  <a:pt x="3027" y="1325"/>
                  <a:pt x="3015" y="1328"/>
                  <a:pt x="3007" y="1328"/>
                </a:cubicBezTo>
                <a:cubicBezTo>
                  <a:pt x="3002" y="1334"/>
                  <a:pt x="2990" y="1334"/>
                  <a:pt x="2979" y="1334"/>
                </a:cubicBezTo>
                <a:cubicBezTo>
                  <a:pt x="2979" y="1328"/>
                  <a:pt x="2979" y="1322"/>
                  <a:pt x="2985" y="1322"/>
                </a:cubicBezTo>
                <a:cubicBezTo>
                  <a:pt x="2996" y="1305"/>
                  <a:pt x="3002" y="1288"/>
                  <a:pt x="2985" y="1288"/>
                </a:cubicBezTo>
                <a:lnTo>
                  <a:pt x="2979" y="1288"/>
                </a:lnTo>
                <a:lnTo>
                  <a:pt x="2950" y="1294"/>
                </a:lnTo>
                <a:cubicBezTo>
                  <a:pt x="2936" y="1297"/>
                  <a:pt x="2918" y="1298"/>
                  <a:pt x="2899" y="1298"/>
                </a:cubicBezTo>
                <a:cubicBezTo>
                  <a:pt x="2881" y="1298"/>
                  <a:pt x="2863" y="1297"/>
                  <a:pt x="2848" y="1294"/>
                </a:cubicBezTo>
                <a:cubicBezTo>
                  <a:pt x="2843" y="1288"/>
                  <a:pt x="2843" y="1277"/>
                  <a:pt x="2848" y="1266"/>
                </a:cubicBezTo>
                <a:cubicBezTo>
                  <a:pt x="2871" y="1243"/>
                  <a:pt x="2871" y="1203"/>
                  <a:pt x="2933" y="1203"/>
                </a:cubicBezTo>
                <a:lnTo>
                  <a:pt x="2950" y="1203"/>
                </a:lnTo>
                <a:cubicBezTo>
                  <a:pt x="2968" y="1198"/>
                  <a:pt x="2979" y="1186"/>
                  <a:pt x="2968" y="1180"/>
                </a:cubicBezTo>
                <a:lnTo>
                  <a:pt x="2968" y="1175"/>
                </a:lnTo>
                <a:lnTo>
                  <a:pt x="2962" y="1163"/>
                </a:lnTo>
                <a:cubicBezTo>
                  <a:pt x="2962" y="1158"/>
                  <a:pt x="2979" y="1152"/>
                  <a:pt x="2985" y="1152"/>
                </a:cubicBezTo>
                <a:cubicBezTo>
                  <a:pt x="2990" y="1152"/>
                  <a:pt x="2996" y="1129"/>
                  <a:pt x="2996" y="1124"/>
                </a:cubicBezTo>
                <a:cubicBezTo>
                  <a:pt x="2996" y="1122"/>
                  <a:pt x="2995" y="1121"/>
                  <a:pt x="2993" y="1121"/>
                </a:cubicBezTo>
                <a:cubicBezTo>
                  <a:pt x="2979" y="1121"/>
                  <a:pt x="2930" y="1149"/>
                  <a:pt x="2911" y="1163"/>
                </a:cubicBezTo>
                <a:cubicBezTo>
                  <a:pt x="2894" y="1175"/>
                  <a:pt x="2871" y="1180"/>
                  <a:pt x="2871" y="1180"/>
                </a:cubicBezTo>
                <a:cubicBezTo>
                  <a:pt x="2865" y="1180"/>
                  <a:pt x="2877" y="1163"/>
                  <a:pt x="2882" y="1158"/>
                </a:cubicBezTo>
                <a:cubicBezTo>
                  <a:pt x="2882" y="1152"/>
                  <a:pt x="2854" y="1129"/>
                  <a:pt x="2843" y="1118"/>
                </a:cubicBezTo>
                <a:cubicBezTo>
                  <a:pt x="2835" y="1114"/>
                  <a:pt x="2812" y="1110"/>
                  <a:pt x="2798" y="1110"/>
                </a:cubicBezTo>
                <a:cubicBezTo>
                  <a:pt x="2792" y="1110"/>
                  <a:pt x="2788" y="1111"/>
                  <a:pt x="2786" y="1112"/>
                </a:cubicBezTo>
                <a:cubicBezTo>
                  <a:pt x="2780" y="1112"/>
                  <a:pt x="2769" y="1101"/>
                  <a:pt x="2763" y="1090"/>
                </a:cubicBezTo>
                <a:lnTo>
                  <a:pt x="2763" y="1078"/>
                </a:lnTo>
                <a:cubicBezTo>
                  <a:pt x="2763" y="1073"/>
                  <a:pt x="2780" y="1067"/>
                  <a:pt x="2786" y="1061"/>
                </a:cubicBezTo>
                <a:cubicBezTo>
                  <a:pt x="2803" y="1027"/>
                  <a:pt x="2865" y="993"/>
                  <a:pt x="2797" y="954"/>
                </a:cubicBezTo>
                <a:cubicBezTo>
                  <a:pt x="2792" y="954"/>
                  <a:pt x="2797" y="942"/>
                  <a:pt x="2797" y="937"/>
                </a:cubicBezTo>
                <a:cubicBezTo>
                  <a:pt x="2797" y="925"/>
                  <a:pt x="2803" y="908"/>
                  <a:pt x="2797" y="902"/>
                </a:cubicBezTo>
                <a:cubicBezTo>
                  <a:pt x="2792" y="891"/>
                  <a:pt x="2786" y="885"/>
                  <a:pt x="2797" y="880"/>
                </a:cubicBezTo>
                <a:lnTo>
                  <a:pt x="2814" y="874"/>
                </a:lnTo>
                <a:cubicBezTo>
                  <a:pt x="2826" y="857"/>
                  <a:pt x="2803" y="823"/>
                  <a:pt x="2763" y="789"/>
                </a:cubicBezTo>
                <a:lnTo>
                  <a:pt x="2792" y="755"/>
                </a:lnTo>
                <a:lnTo>
                  <a:pt x="2820" y="727"/>
                </a:lnTo>
                <a:cubicBezTo>
                  <a:pt x="2812" y="724"/>
                  <a:pt x="2805" y="722"/>
                  <a:pt x="2799" y="722"/>
                </a:cubicBezTo>
                <a:cubicBezTo>
                  <a:pt x="2781" y="722"/>
                  <a:pt x="2769" y="733"/>
                  <a:pt x="2769" y="749"/>
                </a:cubicBezTo>
                <a:lnTo>
                  <a:pt x="2735" y="761"/>
                </a:lnTo>
                <a:cubicBezTo>
                  <a:pt x="2689" y="778"/>
                  <a:pt x="2746" y="795"/>
                  <a:pt x="2741" y="812"/>
                </a:cubicBezTo>
                <a:cubicBezTo>
                  <a:pt x="2735" y="823"/>
                  <a:pt x="2724" y="823"/>
                  <a:pt x="2718" y="829"/>
                </a:cubicBezTo>
                <a:lnTo>
                  <a:pt x="2707" y="840"/>
                </a:lnTo>
                <a:cubicBezTo>
                  <a:pt x="2700" y="850"/>
                  <a:pt x="2688" y="856"/>
                  <a:pt x="2675" y="856"/>
                </a:cubicBezTo>
                <a:cubicBezTo>
                  <a:pt x="2666" y="856"/>
                  <a:pt x="2657" y="853"/>
                  <a:pt x="2650" y="846"/>
                </a:cubicBezTo>
                <a:lnTo>
                  <a:pt x="2633" y="834"/>
                </a:lnTo>
                <a:cubicBezTo>
                  <a:pt x="2627" y="829"/>
                  <a:pt x="2622" y="828"/>
                  <a:pt x="2615" y="828"/>
                </a:cubicBezTo>
                <a:cubicBezTo>
                  <a:pt x="2608" y="828"/>
                  <a:pt x="2600" y="830"/>
                  <a:pt x="2591" y="830"/>
                </a:cubicBezTo>
                <a:cubicBezTo>
                  <a:pt x="2584" y="830"/>
                  <a:pt x="2577" y="828"/>
                  <a:pt x="2570" y="823"/>
                </a:cubicBezTo>
                <a:cubicBezTo>
                  <a:pt x="2567" y="821"/>
                  <a:pt x="2561" y="820"/>
                  <a:pt x="2554" y="820"/>
                </a:cubicBezTo>
                <a:cubicBezTo>
                  <a:pt x="2539" y="820"/>
                  <a:pt x="2521" y="826"/>
                  <a:pt x="2525" y="846"/>
                </a:cubicBezTo>
                <a:cubicBezTo>
                  <a:pt x="2525" y="851"/>
                  <a:pt x="2514" y="863"/>
                  <a:pt x="2508" y="868"/>
                </a:cubicBezTo>
                <a:lnTo>
                  <a:pt x="2508" y="880"/>
                </a:lnTo>
                <a:cubicBezTo>
                  <a:pt x="2508" y="885"/>
                  <a:pt x="2559" y="897"/>
                  <a:pt x="2559" y="908"/>
                </a:cubicBezTo>
                <a:cubicBezTo>
                  <a:pt x="2560" y="910"/>
                  <a:pt x="2563" y="910"/>
                  <a:pt x="2565" y="910"/>
                </a:cubicBezTo>
                <a:cubicBezTo>
                  <a:pt x="2573" y="910"/>
                  <a:pt x="2586" y="904"/>
                  <a:pt x="2599" y="891"/>
                </a:cubicBezTo>
                <a:lnTo>
                  <a:pt x="2616" y="874"/>
                </a:lnTo>
                <a:cubicBezTo>
                  <a:pt x="2619" y="871"/>
                  <a:pt x="2626" y="870"/>
                  <a:pt x="2633" y="870"/>
                </a:cubicBezTo>
                <a:cubicBezTo>
                  <a:pt x="2640" y="870"/>
                  <a:pt x="2647" y="871"/>
                  <a:pt x="2650" y="874"/>
                </a:cubicBezTo>
                <a:cubicBezTo>
                  <a:pt x="2655" y="880"/>
                  <a:pt x="2684" y="880"/>
                  <a:pt x="2661" y="897"/>
                </a:cubicBezTo>
                <a:lnTo>
                  <a:pt x="2655" y="902"/>
                </a:lnTo>
                <a:cubicBezTo>
                  <a:pt x="2661" y="914"/>
                  <a:pt x="2678" y="937"/>
                  <a:pt x="2695" y="954"/>
                </a:cubicBezTo>
                <a:lnTo>
                  <a:pt x="2695" y="988"/>
                </a:lnTo>
                <a:cubicBezTo>
                  <a:pt x="2695" y="993"/>
                  <a:pt x="2701" y="1005"/>
                  <a:pt x="2707" y="1016"/>
                </a:cubicBezTo>
                <a:lnTo>
                  <a:pt x="2724" y="1033"/>
                </a:lnTo>
                <a:cubicBezTo>
                  <a:pt x="2718" y="1056"/>
                  <a:pt x="2678" y="1073"/>
                  <a:pt x="2633" y="1078"/>
                </a:cubicBezTo>
                <a:lnTo>
                  <a:pt x="2599" y="1090"/>
                </a:lnTo>
                <a:cubicBezTo>
                  <a:pt x="2587" y="1090"/>
                  <a:pt x="2576" y="1101"/>
                  <a:pt x="2570" y="1107"/>
                </a:cubicBezTo>
                <a:lnTo>
                  <a:pt x="2565" y="1112"/>
                </a:lnTo>
                <a:cubicBezTo>
                  <a:pt x="2565" y="1118"/>
                  <a:pt x="2576" y="1124"/>
                  <a:pt x="2582" y="1124"/>
                </a:cubicBezTo>
                <a:lnTo>
                  <a:pt x="2587" y="1124"/>
                </a:lnTo>
                <a:cubicBezTo>
                  <a:pt x="2596" y="1118"/>
                  <a:pt x="2604" y="1115"/>
                  <a:pt x="2612" y="1115"/>
                </a:cubicBezTo>
                <a:cubicBezTo>
                  <a:pt x="2620" y="1115"/>
                  <a:pt x="2627" y="1118"/>
                  <a:pt x="2633" y="1124"/>
                </a:cubicBezTo>
                <a:cubicBezTo>
                  <a:pt x="2633" y="1129"/>
                  <a:pt x="2621" y="1141"/>
                  <a:pt x="2610" y="1146"/>
                </a:cubicBezTo>
                <a:cubicBezTo>
                  <a:pt x="2599" y="1152"/>
                  <a:pt x="2587" y="1152"/>
                  <a:pt x="2576" y="1158"/>
                </a:cubicBezTo>
                <a:cubicBezTo>
                  <a:pt x="2556" y="1178"/>
                  <a:pt x="2533" y="1188"/>
                  <a:pt x="2507" y="1188"/>
                </a:cubicBezTo>
                <a:cubicBezTo>
                  <a:pt x="2490" y="1188"/>
                  <a:pt x="2472" y="1184"/>
                  <a:pt x="2451" y="1175"/>
                </a:cubicBezTo>
                <a:lnTo>
                  <a:pt x="2451" y="1175"/>
                </a:lnTo>
                <a:cubicBezTo>
                  <a:pt x="2440" y="1180"/>
                  <a:pt x="2451" y="1186"/>
                  <a:pt x="2463" y="1198"/>
                </a:cubicBezTo>
                <a:lnTo>
                  <a:pt x="2480" y="1203"/>
                </a:lnTo>
                <a:cubicBezTo>
                  <a:pt x="2485" y="1209"/>
                  <a:pt x="2502" y="1215"/>
                  <a:pt x="2502" y="1220"/>
                </a:cubicBezTo>
                <a:lnTo>
                  <a:pt x="2491" y="1243"/>
                </a:lnTo>
                <a:cubicBezTo>
                  <a:pt x="2480" y="1266"/>
                  <a:pt x="2451" y="1288"/>
                  <a:pt x="2434" y="1294"/>
                </a:cubicBezTo>
                <a:cubicBezTo>
                  <a:pt x="2434" y="1294"/>
                  <a:pt x="2429" y="1294"/>
                  <a:pt x="2434" y="1288"/>
                </a:cubicBezTo>
                <a:cubicBezTo>
                  <a:pt x="2434" y="1277"/>
                  <a:pt x="2440" y="1266"/>
                  <a:pt x="2440" y="1260"/>
                </a:cubicBezTo>
                <a:cubicBezTo>
                  <a:pt x="2372" y="1254"/>
                  <a:pt x="2417" y="1237"/>
                  <a:pt x="2429" y="1220"/>
                </a:cubicBezTo>
                <a:lnTo>
                  <a:pt x="2429" y="1215"/>
                </a:lnTo>
                <a:cubicBezTo>
                  <a:pt x="2423" y="1209"/>
                  <a:pt x="2406" y="1209"/>
                  <a:pt x="2400" y="1209"/>
                </a:cubicBezTo>
                <a:cubicBezTo>
                  <a:pt x="2400" y="1209"/>
                  <a:pt x="2399" y="1209"/>
                  <a:pt x="2399" y="1209"/>
                </a:cubicBezTo>
                <a:cubicBezTo>
                  <a:pt x="2391" y="1209"/>
                  <a:pt x="2373" y="1180"/>
                  <a:pt x="2383" y="1169"/>
                </a:cubicBezTo>
                <a:cubicBezTo>
                  <a:pt x="2394" y="1158"/>
                  <a:pt x="2360" y="1146"/>
                  <a:pt x="2338" y="1141"/>
                </a:cubicBezTo>
                <a:cubicBezTo>
                  <a:pt x="2321" y="1141"/>
                  <a:pt x="2326" y="1124"/>
                  <a:pt x="2332" y="1124"/>
                </a:cubicBezTo>
                <a:cubicBezTo>
                  <a:pt x="2332" y="1118"/>
                  <a:pt x="2360" y="1101"/>
                  <a:pt x="2355" y="1095"/>
                </a:cubicBezTo>
                <a:cubicBezTo>
                  <a:pt x="2349" y="1090"/>
                  <a:pt x="2332" y="1078"/>
                  <a:pt x="2326" y="1073"/>
                </a:cubicBezTo>
                <a:cubicBezTo>
                  <a:pt x="2321" y="1073"/>
                  <a:pt x="2315" y="1044"/>
                  <a:pt x="2315" y="1033"/>
                </a:cubicBezTo>
                <a:cubicBezTo>
                  <a:pt x="2315" y="1022"/>
                  <a:pt x="2287" y="1010"/>
                  <a:pt x="2281" y="1005"/>
                </a:cubicBezTo>
                <a:cubicBezTo>
                  <a:pt x="2275" y="999"/>
                  <a:pt x="2270" y="988"/>
                  <a:pt x="2258" y="976"/>
                </a:cubicBezTo>
                <a:lnTo>
                  <a:pt x="2247" y="976"/>
                </a:lnTo>
                <a:cubicBezTo>
                  <a:pt x="2196" y="965"/>
                  <a:pt x="2145" y="959"/>
                  <a:pt x="2094" y="959"/>
                </a:cubicBezTo>
                <a:lnTo>
                  <a:pt x="2077" y="959"/>
                </a:lnTo>
                <a:cubicBezTo>
                  <a:pt x="2074" y="960"/>
                  <a:pt x="2070" y="961"/>
                  <a:pt x="2067" y="961"/>
                </a:cubicBezTo>
                <a:cubicBezTo>
                  <a:pt x="2050" y="961"/>
                  <a:pt x="2029" y="951"/>
                  <a:pt x="2020" y="937"/>
                </a:cubicBezTo>
                <a:lnTo>
                  <a:pt x="2060" y="925"/>
                </a:lnTo>
                <a:cubicBezTo>
                  <a:pt x="2077" y="925"/>
                  <a:pt x="2105" y="908"/>
                  <a:pt x="2099" y="902"/>
                </a:cubicBezTo>
                <a:lnTo>
                  <a:pt x="2088" y="863"/>
                </a:lnTo>
                <a:cubicBezTo>
                  <a:pt x="2122" y="829"/>
                  <a:pt x="2065" y="766"/>
                  <a:pt x="2048" y="738"/>
                </a:cubicBezTo>
                <a:cubicBezTo>
                  <a:pt x="2042" y="725"/>
                  <a:pt x="2034" y="718"/>
                  <a:pt x="2028" y="718"/>
                </a:cubicBezTo>
                <a:cubicBezTo>
                  <a:pt x="2023" y="718"/>
                  <a:pt x="2020" y="722"/>
                  <a:pt x="2020" y="732"/>
                </a:cubicBezTo>
                <a:lnTo>
                  <a:pt x="2009" y="738"/>
                </a:lnTo>
                <a:cubicBezTo>
                  <a:pt x="1986" y="744"/>
                  <a:pt x="1975" y="749"/>
                  <a:pt x="1969" y="761"/>
                </a:cubicBezTo>
                <a:cubicBezTo>
                  <a:pt x="1966" y="768"/>
                  <a:pt x="1957" y="771"/>
                  <a:pt x="1946" y="771"/>
                </a:cubicBezTo>
                <a:cubicBezTo>
                  <a:pt x="1932" y="771"/>
                  <a:pt x="1916" y="767"/>
                  <a:pt x="1907" y="761"/>
                </a:cubicBezTo>
                <a:cubicBezTo>
                  <a:pt x="1901" y="755"/>
                  <a:pt x="1901" y="744"/>
                  <a:pt x="1895" y="744"/>
                </a:cubicBezTo>
                <a:cubicBezTo>
                  <a:pt x="1884" y="732"/>
                  <a:pt x="1867" y="727"/>
                  <a:pt x="1850" y="727"/>
                </a:cubicBezTo>
                <a:lnTo>
                  <a:pt x="1844" y="727"/>
                </a:lnTo>
                <a:cubicBezTo>
                  <a:pt x="1838" y="736"/>
                  <a:pt x="1833" y="740"/>
                  <a:pt x="1830" y="740"/>
                </a:cubicBezTo>
                <a:cubicBezTo>
                  <a:pt x="1827" y="740"/>
                  <a:pt x="1824" y="737"/>
                  <a:pt x="1821" y="732"/>
                </a:cubicBezTo>
                <a:lnTo>
                  <a:pt x="1810" y="732"/>
                </a:lnTo>
                <a:cubicBezTo>
                  <a:pt x="1782" y="721"/>
                  <a:pt x="1833" y="710"/>
                  <a:pt x="1810" y="698"/>
                </a:cubicBezTo>
                <a:cubicBezTo>
                  <a:pt x="1787" y="693"/>
                  <a:pt x="1770" y="681"/>
                  <a:pt x="1748" y="676"/>
                </a:cubicBezTo>
                <a:cubicBezTo>
                  <a:pt x="1742" y="670"/>
                  <a:pt x="1731" y="670"/>
                  <a:pt x="1719" y="670"/>
                </a:cubicBezTo>
                <a:lnTo>
                  <a:pt x="1691" y="659"/>
                </a:lnTo>
                <a:cubicBezTo>
                  <a:pt x="1657" y="676"/>
                  <a:pt x="1640" y="698"/>
                  <a:pt x="1651" y="710"/>
                </a:cubicBezTo>
                <a:lnTo>
                  <a:pt x="1663" y="715"/>
                </a:lnTo>
                <a:lnTo>
                  <a:pt x="1674" y="727"/>
                </a:lnTo>
                <a:cubicBezTo>
                  <a:pt x="1677" y="734"/>
                  <a:pt x="1658" y="739"/>
                  <a:pt x="1637" y="739"/>
                </a:cubicBezTo>
                <a:cubicBezTo>
                  <a:pt x="1612" y="739"/>
                  <a:pt x="1584" y="733"/>
                  <a:pt x="1577" y="721"/>
                </a:cubicBezTo>
                <a:cubicBezTo>
                  <a:pt x="1560" y="698"/>
                  <a:pt x="1504" y="687"/>
                  <a:pt x="1487" y="687"/>
                </a:cubicBezTo>
                <a:cubicBezTo>
                  <a:pt x="1470" y="687"/>
                  <a:pt x="1424" y="698"/>
                  <a:pt x="1385" y="710"/>
                </a:cubicBezTo>
                <a:lnTo>
                  <a:pt x="1333" y="710"/>
                </a:lnTo>
                <a:cubicBezTo>
                  <a:pt x="1329" y="708"/>
                  <a:pt x="1326" y="707"/>
                  <a:pt x="1323" y="707"/>
                </a:cubicBezTo>
                <a:cubicBezTo>
                  <a:pt x="1315" y="707"/>
                  <a:pt x="1314" y="714"/>
                  <a:pt x="1322" y="727"/>
                </a:cubicBezTo>
                <a:lnTo>
                  <a:pt x="1322" y="732"/>
                </a:lnTo>
                <a:lnTo>
                  <a:pt x="1311" y="749"/>
                </a:lnTo>
                <a:cubicBezTo>
                  <a:pt x="1294" y="738"/>
                  <a:pt x="1265" y="732"/>
                  <a:pt x="1248" y="727"/>
                </a:cubicBezTo>
                <a:lnTo>
                  <a:pt x="1231" y="738"/>
                </a:lnTo>
                <a:lnTo>
                  <a:pt x="1197" y="749"/>
                </a:lnTo>
                <a:cubicBezTo>
                  <a:pt x="1220" y="761"/>
                  <a:pt x="1231" y="772"/>
                  <a:pt x="1231" y="778"/>
                </a:cubicBezTo>
                <a:cubicBezTo>
                  <a:pt x="1231" y="778"/>
                  <a:pt x="1141" y="766"/>
                  <a:pt x="1107" y="761"/>
                </a:cubicBezTo>
                <a:cubicBezTo>
                  <a:pt x="1089" y="761"/>
                  <a:pt x="1060" y="759"/>
                  <a:pt x="1033" y="759"/>
                </a:cubicBezTo>
                <a:cubicBezTo>
                  <a:pt x="1006" y="759"/>
                  <a:pt x="982" y="761"/>
                  <a:pt x="976" y="766"/>
                </a:cubicBezTo>
                <a:cubicBezTo>
                  <a:pt x="965" y="778"/>
                  <a:pt x="965" y="800"/>
                  <a:pt x="970" y="812"/>
                </a:cubicBezTo>
                <a:lnTo>
                  <a:pt x="976" y="823"/>
                </a:lnTo>
                <a:lnTo>
                  <a:pt x="976" y="834"/>
                </a:lnTo>
                <a:cubicBezTo>
                  <a:pt x="974" y="840"/>
                  <a:pt x="966" y="842"/>
                  <a:pt x="955" y="842"/>
                </a:cubicBezTo>
                <a:cubicBezTo>
                  <a:pt x="931" y="842"/>
                  <a:pt x="891" y="831"/>
                  <a:pt x="880" y="823"/>
                </a:cubicBezTo>
                <a:cubicBezTo>
                  <a:pt x="863" y="806"/>
                  <a:pt x="834" y="789"/>
                  <a:pt x="823" y="778"/>
                </a:cubicBezTo>
                <a:lnTo>
                  <a:pt x="806" y="789"/>
                </a:lnTo>
                <a:cubicBezTo>
                  <a:pt x="800" y="795"/>
                  <a:pt x="794" y="798"/>
                  <a:pt x="789" y="798"/>
                </a:cubicBezTo>
                <a:cubicBezTo>
                  <a:pt x="785" y="798"/>
                  <a:pt x="780" y="795"/>
                  <a:pt x="777" y="789"/>
                </a:cubicBezTo>
                <a:cubicBezTo>
                  <a:pt x="766" y="778"/>
                  <a:pt x="760" y="766"/>
                  <a:pt x="760" y="755"/>
                </a:cubicBezTo>
                <a:cubicBezTo>
                  <a:pt x="758" y="747"/>
                  <a:pt x="756" y="745"/>
                  <a:pt x="753" y="745"/>
                </a:cubicBezTo>
                <a:cubicBezTo>
                  <a:pt x="748" y="745"/>
                  <a:pt x="742" y="750"/>
                  <a:pt x="736" y="750"/>
                </a:cubicBezTo>
                <a:cubicBezTo>
                  <a:pt x="735" y="750"/>
                  <a:pt x="733" y="750"/>
                  <a:pt x="732" y="749"/>
                </a:cubicBezTo>
                <a:cubicBezTo>
                  <a:pt x="722" y="749"/>
                  <a:pt x="712" y="747"/>
                  <a:pt x="704" y="747"/>
                </a:cubicBezTo>
                <a:cubicBezTo>
                  <a:pt x="695" y="747"/>
                  <a:pt x="689" y="751"/>
                  <a:pt x="692" y="766"/>
                </a:cubicBezTo>
                <a:cubicBezTo>
                  <a:pt x="692" y="778"/>
                  <a:pt x="698" y="800"/>
                  <a:pt x="709" y="817"/>
                </a:cubicBezTo>
                <a:cubicBezTo>
                  <a:pt x="715" y="823"/>
                  <a:pt x="715" y="834"/>
                  <a:pt x="709" y="840"/>
                </a:cubicBezTo>
                <a:lnTo>
                  <a:pt x="698" y="846"/>
                </a:lnTo>
                <a:cubicBezTo>
                  <a:pt x="687" y="846"/>
                  <a:pt x="681" y="857"/>
                  <a:pt x="681" y="863"/>
                </a:cubicBezTo>
                <a:cubicBezTo>
                  <a:pt x="681" y="863"/>
                  <a:pt x="670" y="891"/>
                  <a:pt x="664" y="902"/>
                </a:cubicBezTo>
                <a:cubicBezTo>
                  <a:pt x="658" y="908"/>
                  <a:pt x="636" y="937"/>
                  <a:pt x="630" y="942"/>
                </a:cubicBezTo>
                <a:cubicBezTo>
                  <a:pt x="619" y="948"/>
                  <a:pt x="602" y="965"/>
                  <a:pt x="590" y="982"/>
                </a:cubicBezTo>
                <a:lnTo>
                  <a:pt x="607" y="999"/>
                </a:lnTo>
                <a:cubicBezTo>
                  <a:pt x="607" y="999"/>
                  <a:pt x="596" y="1016"/>
                  <a:pt x="590" y="1016"/>
                </a:cubicBezTo>
                <a:lnTo>
                  <a:pt x="533" y="1022"/>
                </a:lnTo>
                <a:cubicBezTo>
                  <a:pt x="539" y="1050"/>
                  <a:pt x="545" y="1118"/>
                  <a:pt x="545" y="1135"/>
                </a:cubicBezTo>
                <a:cubicBezTo>
                  <a:pt x="545" y="1152"/>
                  <a:pt x="545" y="1169"/>
                  <a:pt x="539" y="1175"/>
                </a:cubicBezTo>
                <a:cubicBezTo>
                  <a:pt x="539" y="1180"/>
                  <a:pt x="528" y="1220"/>
                  <a:pt x="522" y="1266"/>
                </a:cubicBezTo>
                <a:lnTo>
                  <a:pt x="460" y="1294"/>
                </a:lnTo>
                <a:cubicBezTo>
                  <a:pt x="465" y="1300"/>
                  <a:pt x="448" y="1356"/>
                  <a:pt x="431" y="1356"/>
                </a:cubicBezTo>
                <a:cubicBezTo>
                  <a:pt x="409" y="1362"/>
                  <a:pt x="420" y="1396"/>
                  <a:pt x="420" y="1407"/>
                </a:cubicBezTo>
                <a:cubicBezTo>
                  <a:pt x="420" y="1419"/>
                  <a:pt x="392" y="1464"/>
                  <a:pt x="392" y="1481"/>
                </a:cubicBezTo>
                <a:cubicBezTo>
                  <a:pt x="392" y="1493"/>
                  <a:pt x="392" y="1544"/>
                  <a:pt x="386" y="1561"/>
                </a:cubicBezTo>
                <a:cubicBezTo>
                  <a:pt x="375" y="1572"/>
                  <a:pt x="375" y="1583"/>
                  <a:pt x="380" y="1589"/>
                </a:cubicBezTo>
                <a:lnTo>
                  <a:pt x="386" y="1595"/>
                </a:lnTo>
                <a:lnTo>
                  <a:pt x="392" y="1612"/>
                </a:lnTo>
                <a:cubicBezTo>
                  <a:pt x="375" y="1612"/>
                  <a:pt x="358" y="1617"/>
                  <a:pt x="363" y="1629"/>
                </a:cubicBezTo>
                <a:lnTo>
                  <a:pt x="363" y="1646"/>
                </a:lnTo>
                <a:lnTo>
                  <a:pt x="335" y="1646"/>
                </a:lnTo>
                <a:cubicBezTo>
                  <a:pt x="306" y="1646"/>
                  <a:pt x="335" y="1668"/>
                  <a:pt x="346" y="1674"/>
                </a:cubicBezTo>
                <a:cubicBezTo>
                  <a:pt x="358" y="1680"/>
                  <a:pt x="352" y="1702"/>
                  <a:pt x="346" y="1708"/>
                </a:cubicBezTo>
                <a:cubicBezTo>
                  <a:pt x="345" y="1710"/>
                  <a:pt x="343" y="1710"/>
                  <a:pt x="341" y="1710"/>
                </a:cubicBezTo>
                <a:cubicBezTo>
                  <a:pt x="335" y="1710"/>
                  <a:pt x="326" y="1704"/>
                  <a:pt x="318" y="1691"/>
                </a:cubicBezTo>
                <a:lnTo>
                  <a:pt x="306" y="1691"/>
                </a:lnTo>
                <a:cubicBezTo>
                  <a:pt x="267" y="1691"/>
                  <a:pt x="284" y="1714"/>
                  <a:pt x="284" y="1725"/>
                </a:cubicBezTo>
                <a:cubicBezTo>
                  <a:pt x="284" y="1725"/>
                  <a:pt x="295" y="1731"/>
                  <a:pt x="306" y="1737"/>
                </a:cubicBezTo>
                <a:lnTo>
                  <a:pt x="312" y="1737"/>
                </a:lnTo>
                <a:cubicBezTo>
                  <a:pt x="318" y="1742"/>
                  <a:pt x="289" y="1765"/>
                  <a:pt x="301" y="1771"/>
                </a:cubicBezTo>
                <a:cubicBezTo>
                  <a:pt x="312" y="1782"/>
                  <a:pt x="295" y="1799"/>
                  <a:pt x="284" y="1805"/>
                </a:cubicBezTo>
                <a:cubicBezTo>
                  <a:pt x="272" y="1810"/>
                  <a:pt x="306" y="1867"/>
                  <a:pt x="295" y="1878"/>
                </a:cubicBezTo>
                <a:cubicBezTo>
                  <a:pt x="278" y="1884"/>
                  <a:pt x="267" y="1901"/>
                  <a:pt x="261" y="1912"/>
                </a:cubicBezTo>
                <a:lnTo>
                  <a:pt x="267" y="1918"/>
                </a:lnTo>
                <a:lnTo>
                  <a:pt x="278" y="1929"/>
                </a:lnTo>
                <a:cubicBezTo>
                  <a:pt x="295" y="1935"/>
                  <a:pt x="272" y="1975"/>
                  <a:pt x="278" y="1992"/>
                </a:cubicBezTo>
                <a:cubicBezTo>
                  <a:pt x="278" y="2003"/>
                  <a:pt x="284" y="2026"/>
                  <a:pt x="284" y="2032"/>
                </a:cubicBezTo>
                <a:cubicBezTo>
                  <a:pt x="284" y="2037"/>
                  <a:pt x="278" y="2060"/>
                  <a:pt x="278" y="2077"/>
                </a:cubicBezTo>
                <a:lnTo>
                  <a:pt x="289" y="2094"/>
                </a:lnTo>
                <a:cubicBezTo>
                  <a:pt x="312" y="2122"/>
                  <a:pt x="250" y="2122"/>
                  <a:pt x="261" y="2145"/>
                </a:cubicBezTo>
                <a:cubicBezTo>
                  <a:pt x="261" y="2145"/>
                  <a:pt x="295" y="2179"/>
                  <a:pt x="278" y="2179"/>
                </a:cubicBezTo>
                <a:cubicBezTo>
                  <a:pt x="255" y="2179"/>
                  <a:pt x="261" y="2185"/>
                  <a:pt x="267" y="2185"/>
                </a:cubicBezTo>
                <a:cubicBezTo>
                  <a:pt x="278" y="2190"/>
                  <a:pt x="261" y="2207"/>
                  <a:pt x="267" y="2213"/>
                </a:cubicBezTo>
                <a:cubicBezTo>
                  <a:pt x="278" y="2213"/>
                  <a:pt x="318" y="2236"/>
                  <a:pt x="312" y="2247"/>
                </a:cubicBezTo>
                <a:cubicBezTo>
                  <a:pt x="306" y="2253"/>
                  <a:pt x="284" y="2270"/>
                  <a:pt x="272" y="2270"/>
                </a:cubicBezTo>
                <a:cubicBezTo>
                  <a:pt x="261" y="2276"/>
                  <a:pt x="278" y="2293"/>
                  <a:pt x="289" y="2298"/>
                </a:cubicBezTo>
                <a:cubicBezTo>
                  <a:pt x="301" y="2298"/>
                  <a:pt x="272" y="2310"/>
                  <a:pt x="233" y="2321"/>
                </a:cubicBezTo>
                <a:lnTo>
                  <a:pt x="267" y="2332"/>
                </a:lnTo>
                <a:cubicBezTo>
                  <a:pt x="318" y="2355"/>
                  <a:pt x="306" y="2361"/>
                  <a:pt x="278" y="2383"/>
                </a:cubicBezTo>
                <a:cubicBezTo>
                  <a:pt x="272" y="2383"/>
                  <a:pt x="267" y="2395"/>
                  <a:pt x="272" y="2395"/>
                </a:cubicBezTo>
                <a:cubicBezTo>
                  <a:pt x="301" y="2412"/>
                  <a:pt x="272" y="2423"/>
                  <a:pt x="261" y="2440"/>
                </a:cubicBezTo>
                <a:cubicBezTo>
                  <a:pt x="255" y="2446"/>
                  <a:pt x="244" y="2457"/>
                  <a:pt x="238" y="2468"/>
                </a:cubicBezTo>
                <a:lnTo>
                  <a:pt x="227" y="2485"/>
                </a:lnTo>
                <a:cubicBezTo>
                  <a:pt x="233" y="2508"/>
                  <a:pt x="244" y="2531"/>
                  <a:pt x="250" y="2537"/>
                </a:cubicBezTo>
                <a:cubicBezTo>
                  <a:pt x="250" y="2542"/>
                  <a:pt x="267" y="2559"/>
                  <a:pt x="255" y="2565"/>
                </a:cubicBezTo>
                <a:cubicBezTo>
                  <a:pt x="250" y="2571"/>
                  <a:pt x="261" y="2588"/>
                  <a:pt x="272" y="2588"/>
                </a:cubicBezTo>
                <a:cubicBezTo>
                  <a:pt x="278" y="2593"/>
                  <a:pt x="278" y="2599"/>
                  <a:pt x="278" y="2610"/>
                </a:cubicBezTo>
                <a:lnTo>
                  <a:pt x="272" y="2616"/>
                </a:lnTo>
                <a:lnTo>
                  <a:pt x="261" y="2622"/>
                </a:lnTo>
                <a:cubicBezTo>
                  <a:pt x="250" y="2627"/>
                  <a:pt x="261" y="2650"/>
                  <a:pt x="267" y="2656"/>
                </a:cubicBezTo>
                <a:cubicBezTo>
                  <a:pt x="278" y="2661"/>
                  <a:pt x="267" y="2673"/>
                  <a:pt x="255" y="2673"/>
                </a:cubicBezTo>
                <a:cubicBezTo>
                  <a:pt x="250" y="2673"/>
                  <a:pt x="261" y="2718"/>
                  <a:pt x="261" y="2735"/>
                </a:cubicBezTo>
                <a:cubicBezTo>
                  <a:pt x="261" y="2752"/>
                  <a:pt x="261" y="2781"/>
                  <a:pt x="261" y="2786"/>
                </a:cubicBezTo>
                <a:cubicBezTo>
                  <a:pt x="267" y="2792"/>
                  <a:pt x="278" y="2826"/>
                  <a:pt x="295" y="2860"/>
                </a:cubicBezTo>
                <a:lnTo>
                  <a:pt x="278" y="2877"/>
                </a:lnTo>
                <a:lnTo>
                  <a:pt x="255" y="2905"/>
                </a:lnTo>
                <a:cubicBezTo>
                  <a:pt x="261" y="2928"/>
                  <a:pt x="238" y="2996"/>
                  <a:pt x="250" y="3019"/>
                </a:cubicBezTo>
                <a:cubicBezTo>
                  <a:pt x="261" y="3041"/>
                  <a:pt x="278" y="3093"/>
                  <a:pt x="278" y="3110"/>
                </a:cubicBezTo>
                <a:cubicBezTo>
                  <a:pt x="278" y="3127"/>
                  <a:pt x="278" y="3155"/>
                  <a:pt x="272" y="3178"/>
                </a:cubicBezTo>
                <a:lnTo>
                  <a:pt x="284" y="3195"/>
                </a:lnTo>
                <a:lnTo>
                  <a:pt x="295" y="3223"/>
                </a:lnTo>
                <a:cubicBezTo>
                  <a:pt x="261" y="3240"/>
                  <a:pt x="278" y="3280"/>
                  <a:pt x="295" y="3291"/>
                </a:cubicBezTo>
                <a:cubicBezTo>
                  <a:pt x="312" y="3302"/>
                  <a:pt x="306" y="3342"/>
                  <a:pt x="306" y="3354"/>
                </a:cubicBezTo>
                <a:cubicBezTo>
                  <a:pt x="301" y="3365"/>
                  <a:pt x="306" y="3388"/>
                  <a:pt x="306" y="3399"/>
                </a:cubicBezTo>
                <a:cubicBezTo>
                  <a:pt x="301" y="3405"/>
                  <a:pt x="284" y="3450"/>
                  <a:pt x="289" y="3461"/>
                </a:cubicBezTo>
                <a:cubicBezTo>
                  <a:pt x="295" y="3473"/>
                  <a:pt x="301" y="3495"/>
                  <a:pt x="306" y="3507"/>
                </a:cubicBezTo>
                <a:lnTo>
                  <a:pt x="289" y="3524"/>
                </a:lnTo>
                <a:lnTo>
                  <a:pt x="278" y="3535"/>
                </a:lnTo>
                <a:cubicBezTo>
                  <a:pt x="289" y="3558"/>
                  <a:pt x="301" y="3592"/>
                  <a:pt x="306" y="3609"/>
                </a:cubicBezTo>
                <a:lnTo>
                  <a:pt x="301" y="3626"/>
                </a:lnTo>
                <a:cubicBezTo>
                  <a:pt x="301" y="3637"/>
                  <a:pt x="272" y="3643"/>
                  <a:pt x="284" y="3660"/>
                </a:cubicBezTo>
                <a:cubicBezTo>
                  <a:pt x="296" y="3681"/>
                  <a:pt x="287" y="3693"/>
                  <a:pt x="268" y="3693"/>
                </a:cubicBezTo>
                <a:cubicBezTo>
                  <a:pt x="261" y="3693"/>
                  <a:pt x="253" y="3691"/>
                  <a:pt x="244" y="3688"/>
                </a:cubicBezTo>
                <a:lnTo>
                  <a:pt x="233" y="3688"/>
                </a:lnTo>
                <a:cubicBezTo>
                  <a:pt x="232" y="3688"/>
                  <a:pt x="231" y="3688"/>
                  <a:pt x="231" y="3688"/>
                </a:cubicBezTo>
                <a:cubicBezTo>
                  <a:pt x="217" y="3688"/>
                  <a:pt x="182" y="3734"/>
                  <a:pt x="193" y="3739"/>
                </a:cubicBezTo>
                <a:cubicBezTo>
                  <a:pt x="195" y="3740"/>
                  <a:pt x="197" y="3741"/>
                  <a:pt x="199" y="3741"/>
                </a:cubicBezTo>
                <a:cubicBezTo>
                  <a:pt x="212" y="3741"/>
                  <a:pt x="234" y="3727"/>
                  <a:pt x="238" y="3722"/>
                </a:cubicBezTo>
                <a:cubicBezTo>
                  <a:pt x="244" y="3720"/>
                  <a:pt x="248" y="3718"/>
                  <a:pt x="251" y="3718"/>
                </a:cubicBezTo>
                <a:cubicBezTo>
                  <a:pt x="254" y="3718"/>
                  <a:pt x="255" y="3720"/>
                  <a:pt x="255" y="3722"/>
                </a:cubicBezTo>
                <a:lnTo>
                  <a:pt x="261" y="3722"/>
                </a:lnTo>
                <a:cubicBezTo>
                  <a:pt x="272" y="3728"/>
                  <a:pt x="295" y="3734"/>
                  <a:pt x="295" y="3739"/>
                </a:cubicBezTo>
                <a:cubicBezTo>
                  <a:pt x="301" y="3751"/>
                  <a:pt x="284" y="3762"/>
                  <a:pt x="284" y="3768"/>
                </a:cubicBezTo>
                <a:cubicBezTo>
                  <a:pt x="284" y="3790"/>
                  <a:pt x="284" y="3807"/>
                  <a:pt x="238" y="3813"/>
                </a:cubicBezTo>
                <a:lnTo>
                  <a:pt x="221" y="3819"/>
                </a:lnTo>
                <a:cubicBezTo>
                  <a:pt x="210" y="3836"/>
                  <a:pt x="187" y="3859"/>
                  <a:pt x="176" y="3876"/>
                </a:cubicBezTo>
                <a:lnTo>
                  <a:pt x="153" y="3881"/>
                </a:lnTo>
                <a:lnTo>
                  <a:pt x="136" y="3881"/>
                </a:lnTo>
                <a:cubicBezTo>
                  <a:pt x="125" y="3881"/>
                  <a:pt x="136" y="3893"/>
                  <a:pt x="165" y="3904"/>
                </a:cubicBezTo>
                <a:lnTo>
                  <a:pt x="182" y="3921"/>
                </a:lnTo>
                <a:cubicBezTo>
                  <a:pt x="210" y="3938"/>
                  <a:pt x="210" y="3966"/>
                  <a:pt x="255" y="3972"/>
                </a:cubicBezTo>
                <a:cubicBezTo>
                  <a:pt x="278" y="3978"/>
                  <a:pt x="324" y="4000"/>
                  <a:pt x="250" y="4012"/>
                </a:cubicBezTo>
                <a:lnTo>
                  <a:pt x="244" y="4012"/>
                </a:lnTo>
                <a:cubicBezTo>
                  <a:pt x="238" y="4023"/>
                  <a:pt x="216" y="4051"/>
                  <a:pt x="204" y="4051"/>
                </a:cubicBezTo>
                <a:cubicBezTo>
                  <a:pt x="193" y="4051"/>
                  <a:pt x="165" y="4040"/>
                  <a:pt x="159" y="4040"/>
                </a:cubicBezTo>
                <a:cubicBezTo>
                  <a:pt x="159" y="4034"/>
                  <a:pt x="148" y="4012"/>
                  <a:pt x="142" y="3995"/>
                </a:cubicBezTo>
                <a:lnTo>
                  <a:pt x="176" y="3983"/>
                </a:lnTo>
                <a:lnTo>
                  <a:pt x="182" y="3983"/>
                </a:lnTo>
                <a:cubicBezTo>
                  <a:pt x="187" y="3978"/>
                  <a:pt x="176" y="3961"/>
                  <a:pt x="170" y="3955"/>
                </a:cubicBezTo>
                <a:cubicBezTo>
                  <a:pt x="165" y="3955"/>
                  <a:pt x="142" y="3972"/>
                  <a:pt x="136" y="3978"/>
                </a:cubicBezTo>
                <a:cubicBezTo>
                  <a:pt x="136" y="3983"/>
                  <a:pt x="119" y="4000"/>
                  <a:pt x="119" y="4006"/>
                </a:cubicBezTo>
                <a:cubicBezTo>
                  <a:pt x="114" y="4006"/>
                  <a:pt x="80" y="4023"/>
                  <a:pt x="85" y="4029"/>
                </a:cubicBezTo>
                <a:cubicBezTo>
                  <a:pt x="91" y="4034"/>
                  <a:pt x="125" y="4051"/>
                  <a:pt x="153" y="4063"/>
                </a:cubicBezTo>
                <a:lnTo>
                  <a:pt x="153" y="4091"/>
                </a:lnTo>
                <a:cubicBezTo>
                  <a:pt x="148" y="4131"/>
                  <a:pt x="170" y="4165"/>
                  <a:pt x="187" y="4199"/>
                </a:cubicBezTo>
                <a:cubicBezTo>
                  <a:pt x="193" y="4205"/>
                  <a:pt x="182" y="4210"/>
                  <a:pt x="176" y="4210"/>
                </a:cubicBezTo>
                <a:lnTo>
                  <a:pt x="170" y="4210"/>
                </a:lnTo>
                <a:cubicBezTo>
                  <a:pt x="165" y="4210"/>
                  <a:pt x="148" y="4188"/>
                  <a:pt x="148" y="4182"/>
                </a:cubicBezTo>
                <a:cubicBezTo>
                  <a:pt x="142" y="4176"/>
                  <a:pt x="119" y="4137"/>
                  <a:pt x="102" y="4137"/>
                </a:cubicBezTo>
                <a:cubicBezTo>
                  <a:pt x="85" y="4137"/>
                  <a:pt x="63" y="4108"/>
                  <a:pt x="63" y="4102"/>
                </a:cubicBezTo>
                <a:cubicBezTo>
                  <a:pt x="63" y="4091"/>
                  <a:pt x="51" y="4085"/>
                  <a:pt x="51" y="4085"/>
                </a:cubicBezTo>
                <a:cubicBezTo>
                  <a:pt x="51" y="4085"/>
                  <a:pt x="46" y="4120"/>
                  <a:pt x="46" y="4137"/>
                </a:cubicBezTo>
                <a:cubicBezTo>
                  <a:pt x="46" y="4148"/>
                  <a:pt x="91" y="4182"/>
                  <a:pt x="108" y="4193"/>
                </a:cubicBezTo>
                <a:cubicBezTo>
                  <a:pt x="125" y="4199"/>
                  <a:pt x="97" y="4216"/>
                  <a:pt x="85" y="4216"/>
                </a:cubicBezTo>
                <a:cubicBezTo>
                  <a:pt x="74" y="4216"/>
                  <a:pt x="63" y="4210"/>
                  <a:pt x="57" y="4193"/>
                </a:cubicBezTo>
                <a:lnTo>
                  <a:pt x="28" y="4199"/>
                </a:lnTo>
                <a:cubicBezTo>
                  <a:pt x="40" y="4216"/>
                  <a:pt x="40" y="4239"/>
                  <a:pt x="34" y="4244"/>
                </a:cubicBezTo>
                <a:cubicBezTo>
                  <a:pt x="28" y="4250"/>
                  <a:pt x="51" y="4256"/>
                  <a:pt x="80" y="4256"/>
                </a:cubicBezTo>
                <a:lnTo>
                  <a:pt x="80" y="4261"/>
                </a:lnTo>
                <a:lnTo>
                  <a:pt x="85" y="4278"/>
                </a:lnTo>
                <a:cubicBezTo>
                  <a:pt x="80" y="4295"/>
                  <a:pt x="85" y="4312"/>
                  <a:pt x="97" y="4312"/>
                </a:cubicBezTo>
                <a:lnTo>
                  <a:pt x="125" y="4312"/>
                </a:lnTo>
                <a:cubicBezTo>
                  <a:pt x="137" y="4308"/>
                  <a:pt x="160" y="4304"/>
                  <a:pt x="175" y="4304"/>
                </a:cubicBezTo>
                <a:cubicBezTo>
                  <a:pt x="181" y="4304"/>
                  <a:pt x="186" y="4305"/>
                  <a:pt x="187" y="4307"/>
                </a:cubicBezTo>
                <a:cubicBezTo>
                  <a:pt x="193" y="4312"/>
                  <a:pt x="153" y="4346"/>
                  <a:pt x="165" y="4363"/>
                </a:cubicBezTo>
                <a:cubicBezTo>
                  <a:pt x="175" y="4370"/>
                  <a:pt x="173" y="4373"/>
                  <a:pt x="168" y="4373"/>
                </a:cubicBezTo>
                <a:cubicBezTo>
                  <a:pt x="164" y="4373"/>
                  <a:pt x="158" y="4372"/>
                  <a:pt x="153" y="4369"/>
                </a:cubicBezTo>
                <a:cubicBezTo>
                  <a:pt x="143" y="4364"/>
                  <a:pt x="119" y="4340"/>
                  <a:pt x="106" y="4340"/>
                </a:cubicBezTo>
                <a:cubicBezTo>
                  <a:pt x="104" y="4340"/>
                  <a:pt x="103" y="4340"/>
                  <a:pt x="102" y="4341"/>
                </a:cubicBezTo>
                <a:cubicBezTo>
                  <a:pt x="91" y="4346"/>
                  <a:pt x="63" y="4363"/>
                  <a:pt x="51" y="4363"/>
                </a:cubicBezTo>
                <a:cubicBezTo>
                  <a:pt x="46" y="4369"/>
                  <a:pt x="40" y="4381"/>
                  <a:pt x="40" y="4381"/>
                </a:cubicBezTo>
                <a:cubicBezTo>
                  <a:pt x="46" y="4386"/>
                  <a:pt x="119" y="4386"/>
                  <a:pt x="148" y="4392"/>
                </a:cubicBezTo>
                <a:cubicBezTo>
                  <a:pt x="170" y="4398"/>
                  <a:pt x="204" y="4403"/>
                  <a:pt x="216" y="4403"/>
                </a:cubicBezTo>
                <a:lnTo>
                  <a:pt x="238" y="4403"/>
                </a:lnTo>
                <a:cubicBezTo>
                  <a:pt x="255" y="4409"/>
                  <a:pt x="289" y="4426"/>
                  <a:pt x="278" y="4432"/>
                </a:cubicBezTo>
                <a:cubicBezTo>
                  <a:pt x="267" y="4432"/>
                  <a:pt x="238" y="4443"/>
                  <a:pt x="210" y="4454"/>
                </a:cubicBezTo>
                <a:lnTo>
                  <a:pt x="193" y="4471"/>
                </a:lnTo>
                <a:lnTo>
                  <a:pt x="187" y="4477"/>
                </a:lnTo>
                <a:cubicBezTo>
                  <a:pt x="167" y="4482"/>
                  <a:pt x="147" y="4501"/>
                  <a:pt x="135" y="4501"/>
                </a:cubicBezTo>
                <a:cubicBezTo>
                  <a:pt x="133" y="4501"/>
                  <a:pt x="132" y="4500"/>
                  <a:pt x="131" y="4500"/>
                </a:cubicBezTo>
                <a:cubicBezTo>
                  <a:pt x="119" y="4494"/>
                  <a:pt x="74" y="4477"/>
                  <a:pt x="57" y="4466"/>
                </a:cubicBezTo>
                <a:cubicBezTo>
                  <a:pt x="56" y="4465"/>
                  <a:pt x="55" y="4465"/>
                  <a:pt x="54" y="4465"/>
                </a:cubicBezTo>
                <a:cubicBezTo>
                  <a:pt x="42" y="4465"/>
                  <a:pt x="64" y="4506"/>
                  <a:pt x="85" y="4511"/>
                </a:cubicBezTo>
                <a:cubicBezTo>
                  <a:pt x="114" y="4517"/>
                  <a:pt x="142" y="4539"/>
                  <a:pt x="159" y="4556"/>
                </a:cubicBezTo>
                <a:lnTo>
                  <a:pt x="148" y="4568"/>
                </a:lnTo>
                <a:cubicBezTo>
                  <a:pt x="125" y="4585"/>
                  <a:pt x="125" y="4596"/>
                  <a:pt x="153" y="4607"/>
                </a:cubicBezTo>
                <a:lnTo>
                  <a:pt x="170" y="4613"/>
                </a:lnTo>
                <a:cubicBezTo>
                  <a:pt x="170" y="4630"/>
                  <a:pt x="244" y="4647"/>
                  <a:pt x="278" y="4647"/>
                </a:cubicBezTo>
                <a:cubicBezTo>
                  <a:pt x="306" y="4647"/>
                  <a:pt x="324" y="4664"/>
                  <a:pt x="318" y="4676"/>
                </a:cubicBezTo>
                <a:cubicBezTo>
                  <a:pt x="318" y="4681"/>
                  <a:pt x="295" y="4693"/>
                  <a:pt x="272" y="4704"/>
                </a:cubicBezTo>
                <a:lnTo>
                  <a:pt x="244" y="4687"/>
                </a:lnTo>
                <a:cubicBezTo>
                  <a:pt x="233" y="4676"/>
                  <a:pt x="199" y="4676"/>
                  <a:pt x="182" y="4670"/>
                </a:cubicBezTo>
                <a:lnTo>
                  <a:pt x="176" y="4664"/>
                </a:lnTo>
                <a:cubicBezTo>
                  <a:pt x="176" y="4653"/>
                  <a:pt x="148" y="4642"/>
                  <a:pt x="125" y="4636"/>
                </a:cubicBezTo>
                <a:lnTo>
                  <a:pt x="97" y="4630"/>
                </a:lnTo>
                <a:cubicBezTo>
                  <a:pt x="91" y="4624"/>
                  <a:pt x="85" y="4613"/>
                  <a:pt x="85" y="4607"/>
                </a:cubicBezTo>
                <a:lnTo>
                  <a:pt x="91" y="4596"/>
                </a:lnTo>
                <a:cubicBezTo>
                  <a:pt x="97" y="4585"/>
                  <a:pt x="108" y="4568"/>
                  <a:pt x="119" y="4562"/>
                </a:cubicBezTo>
                <a:lnTo>
                  <a:pt x="125" y="4556"/>
                </a:lnTo>
                <a:lnTo>
                  <a:pt x="125" y="4545"/>
                </a:lnTo>
                <a:cubicBezTo>
                  <a:pt x="131" y="4534"/>
                  <a:pt x="97" y="4517"/>
                  <a:pt x="85" y="4517"/>
                </a:cubicBezTo>
                <a:lnTo>
                  <a:pt x="46" y="4517"/>
                </a:lnTo>
                <a:cubicBezTo>
                  <a:pt x="34" y="4517"/>
                  <a:pt x="34" y="4522"/>
                  <a:pt x="40" y="4528"/>
                </a:cubicBezTo>
                <a:lnTo>
                  <a:pt x="40" y="4534"/>
                </a:lnTo>
                <a:lnTo>
                  <a:pt x="40" y="4556"/>
                </a:lnTo>
                <a:cubicBezTo>
                  <a:pt x="46" y="4585"/>
                  <a:pt x="40" y="4619"/>
                  <a:pt x="40" y="4624"/>
                </a:cubicBezTo>
                <a:cubicBezTo>
                  <a:pt x="46" y="4630"/>
                  <a:pt x="85" y="4647"/>
                  <a:pt x="97" y="4653"/>
                </a:cubicBezTo>
                <a:cubicBezTo>
                  <a:pt x="114" y="4653"/>
                  <a:pt x="182" y="4670"/>
                  <a:pt x="165" y="4681"/>
                </a:cubicBezTo>
                <a:cubicBezTo>
                  <a:pt x="153" y="4693"/>
                  <a:pt x="187" y="4704"/>
                  <a:pt x="210" y="4704"/>
                </a:cubicBezTo>
                <a:cubicBezTo>
                  <a:pt x="227" y="4704"/>
                  <a:pt x="238" y="4710"/>
                  <a:pt x="233" y="4715"/>
                </a:cubicBezTo>
                <a:lnTo>
                  <a:pt x="227" y="4715"/>
                </a:lnTo>
                <a:cubicBezTo>
                  <a:pt x="223" y="4716"/>
                  <a:pt x="216" y="4717"/>
                  <a:pt x="209" y="4717"/>
                </a:cubicBezTo>
                <a:cubicBezTo>
                  <a:pt x="205" y="4717"/>
                  <a:pt x="200" y="4717"/>
                  <a:pt x="196" y="4717"/>
                </a:cubicBezTo>
                <a:cubicBezTo>
                  <a:pt x="173" y="4717"/>
                  <a:pt x="155" y="4719"/>
                  <a:pt x="193" y="4749"/>
                </a:cubicBezTo>
                <a:cubicBezTo>
                  <a:pt x="193" y="4749"/>
                  <a:pt x="170" y="4772"/>
                  <a:pt x="159" y="4772"/>
                </a:cubicBezTo>
                <a:lnTo>
                  <a:pt x="80" y="4772"/>
                </a:lnTo>
                <a:cubicBezTo>
                  <a:pt x="51" y="4789"/>
                  <a:pt x="28" y="4812"/>
                  <a:pt x="23" y="4817"/>
                </a:cubicBezTo>
                <a:lnTo>
                  <a:pt x="23" y="4829"/>
                </a:lnTo>
                <a:lnTo>
                  <a:pt x="28" y="4834"/>
                </a:lnTo>
                <a:cubicBezTo>
                  <a:pt x="34" y="4837"/>
                  <a:pt x="41" y="4839"/>
                  <a:pt x="47" y="4839"/>
                </a:cubicBezTo>
                <a:cubicBezTo>
                  <a:pt x="53" y="4839"/>
                  <a:pt x="57" y="4837"/>
                  <a:pt x="57" y="4834"/>
                </a:cubicBezTo>
                <a:cubicBezTo>
                  <a:pt x="62" y="4834"/>
                  <a:pt x="77" y="4800"/>
                  <a:pt x="93" y="4800"/>
                </a:cubicBezTo>
                <a:cubicBezTo>
                  <a:pt x="94" y="4800"/>
                  <a:pt x="95" y="4800"/>
                  <a:pt x="97" y="4800"/>
                </a:cubicBezTo>
                <a:cubicBezTo>
                  <a:pt x="119" y="4806"/>
                  <a:pt x="63" y="4829"/>
                  <a:pt x="68" y="4846"/>
                </a:cubicBezTo>
                <a:cubicBezTo>
                  <a:pt x="68" y="4863"/>
                  <a:pt x="68" y="4920"/>
                  <a:pt x="91" y="4931"/>
                </a:cubicBezTo>
                <a:cubicBezTo>
                  <a:pt x="114" y="4942"/>
                  <a:pt x="131" y="4954"/>
                  <a:pt x="125" y="4954"/>
                </a:cubicBezTo>
                <a:lnTo>
                  <a:pt x="125" y="4959"/>
                </a:lnTo>
                <a:cubicBezTo>
                  <a:pt x="121" y="4962"/>
                  <a:pt x="116" y="4963"/>
                  <a:pt x="110" y="4963"/>
                </a:cubicBezTo>
                <a:cubicBezTo>
                  <a:pt x="102" y="4963"/>
                  <a:pt x="93" y="4961"/>
                  <a:pt x="86" y="4961"/>
                </a:cubicBezTo>
                <a:cubicBezTo>
                  <a:pt x="76" y="4961"/>
                  <a:pt x="68" y="4964"/>
                  <a:pt x="68" y="4976"/>
                </a:cubicBezTo>
                <a:cubicBezTo>
                  <a:pt x="68" y="4982"/>
                  <a:pt x="102" y="4993"/>
                  <a:pt x="119" y="4999"/>
                </a:cubicBezTo>
                <a:lnTo>
                  <a:pt x="136" y="5005"/>
                </a:lnTo>
                <a:cubicBezTo>
                  <a:pt x="153" y="5005"/>
                  <a:pt x="153" y="5044"/>
                  <a:pt x="153" y="5056"/>
                </a:cubicBezTo>
                <a:cubicBezTo>
                  <a:pt x="151" y="5060"/>
                  <a:pt x="142" y="5062"/>
                  <a:pt x="132" y="5062"/>
                </a:cubicBezTo>
                <a:cubicBezTo>
                  <a:pt x="115" y="5062"/>
                  <a:pt x="94" y="5057"/>
                  <a:pt x="91" y="5050"/>
                </a:cubicBezTo>
                <a:cubicBezTo>
                  <a:pt x="91" y="5039"/>
                  <a:pt x="85" y="5016"/>
                  <a:pt x="85" y="4999"/>
                </a:cubicBezTo>
                <a:lnTo>
                  <a:pt x="63" y="5005"/>
                </a:lnTo>
                <a:lnTo>
                  <a:pt x="57" y="5005"/>
                </a:lnTo>
                <a:cubicBezTo>
                  <a:pt x="51" y="5016"/>
                  <a:pt x="46" y="5039"/>
                  <a:pt x="46" y="5044"/>
                </a:cubicBezTo>
                <a:cubicBezTo>
                  <a:pt x="46" y="5050"/>
                  <a:pt x="74" y="5084"/>
                  <a:pt x="63" y="5090"/>
                </a:cubicBezTo>
                <a:cubicBezTo>
                  <a:pt x="46" y="5095"/>
                  <a:pt x="28" y="5112"/>
                  <a:pt x="28" y="5118"/>
                </a:cubicBezTo>
                <a:cubicBezTo>
                  <a:pt x="23" y="5118"/>
                  <a:pt x="28" y="5124"/>
                  <a:pt x="34" y="5129"/>
                </a:cubicBezTo>
                <a:lnTo>
                  <a:pt x="51" y="5129"/>
                </a:lnTo>
                <a:cubicBezTo>
                  <a:pt x="52" y="5129"/>
                  <a:pt x="52" y="5129"/>
                  <a:pt x="53" y="5129"/>
                </a:cubicBezTo>
                <a:cubicBezTo>
                  <a:pt x="63" y="5129"/>
                  <a:pt x="91" y="5153"/>
                  <a:pt x="97" y="5163"/>
                </a:cubicBezTo>
                <a:cubicBezTo>
                  <a:pt x="108" y="5175"/>
                  <a:pt x="91" y="5192"/>
                  <a:pt x="57" y="5198"/>
                </a:cubicBezTo>
                <a:lnTo>
                  <a:pt x="51" y="5209"/>
                </a:lnTo>
                <a:lnTo>
                  <a:pt x="46" y="5226"/>
                </a:lnTo>
                <a:cubicBezTo>
                  <a:pt x="57" y="5243"/>
                  <a:pt x="63" y="5288"/>
                  <a:pt x="57" y="5294"/>
                </a:cubicBezTo>
                <a:cubicBezTo>
                  <a:pt x="51" y="5305"/>
                  <a:pt x="40" y="5322"/>
                  <a:pt x="40" y="5328"/>
                </a:cubicBezTo>
                <a:cubicBezTo>
                  <a:pt x="34" y="5328"/>
                  <a:pt x="46" y="5379"/>
                  <a:pt x="40" y="5402"/>
                </a:cubicBezTo>
                <a:cubicBezTo>
                  <a:pt x="34" y="5419"/>
                  <a:pt x="28" y="5447"/>
                  <a:pt x="28" y="5464"/>
                </a:cubicBezTo>
                <a:lnTo>
                  <a:pt x="97" y="5464"/>
                </a:lnTo>
                <a:cubicBezTo>
                  <a:pt x="119" y="5476"/>
                  <a:pt x="91" y="5498"/>
                  <a:pt x="74" y="5504"/>
                </a:cubicBezTo>
                <a:cubicBezTo>
                  <a:pt x="57" y="5510"/>
                  <a:pt x="68" y="5549"/>
                  <a:pt x="80" y="5561"/>
                </a:cubicBezTo>
                <a:cubicBezTo>
                  <a:pt x="97" y="5578"/>
                  <a:pt x="85" y="5595"/>
                  <a:pt x="68" y="5600"/>
                </a:cubicBezTo>
                <a:lnTo>
                  <a:pt x="57" y="5612"/>
                </a:lnTo>
                <a:lnTo>
                  <a:pt x="46" y="5617"/>
                </a:lnTo>
                <a:cubicBezTo>
                  <a:pt x="34" y="5629"/>
                  <a:pt x="91" y="5634"/>
                  <a:pt x="114" y="5640"/>
                </a:cubicBezTo>
                <a:cubicBezTo>
                  <a:pt x="136" y="5640"/>
                  <a:pt x="125" y="5651"/>
                  <a:pt x="114" y="5651"/>
                </a:cubicBezTo>
                <a:cubicBezTo>
                  <a:pt x="105" y="5651"/>
                  <a:pt x="85" y="5666"/>
                  <a:pt x="74" y="5666"/>
                </a:cubicBezTo>
                <a:cubicBezTo>
                  <a:pt x="71" y="5666"/>
                  <a:pt x="69" y="5665"/>
                  <a:pt x="68" y="5663"/>
                </a:cubicBezTo>
                <a:cubicBezTo>
                  <a:pt x="66" y="5661"/>
                  <a:pt x="64" y="5660"/>
                  <a:pt x="62" y="5660"/>
                </a:cubicBezTo>
                <a:cubicBezTo>
                  <a:pt x="53" y="5660"/>
                  <a:pt x="44" y="5679"/>
                  <a:pt x="40" y="5703"/>
                </a:cubicBezTo>
                <a:lnTo>
                  <a:pt x="34" y="5725"/>
                </a:lnTo>
                <a:lnTo>
                  <a:pt x="34" y="5731"/>
                </a:lnTo>
                <a:cubicBezTo>
                  <a:pt x="34" y="5731"/>
                  <a:pt x="34" y="5754"/>
                  <a:pt x="40" y="5771"/>
                </a:cubicBezTo>
                <a:lnTo>
                  <a:pt x="46" y="5793"/>
                </a:lnTo>
                <a:cubicBezTo>
                  <a:pt x="51" y="5816"/>
                  <a:pt x="28" y="5844"/>
                  <a:pt x="63" y="5873"/>
                </a:cubicBezTo>
                <a:cubicBezTo>
                  <a:pt x="74" y="5884"/>
                  <a:pt x="68" y="5895"/>
                  <a:pt x="46" y="5895"/>
                </a:cubicBezTo>
                <a:cubicBezTo>
                  <a:pt x="17" y="5895"/>
                  <a:pt x="34" y="5901"/>
                  <a:pt x="34" y="5912"/>
                </a:cubicBezTo>
                <a:lnTo>
                  <a:pt x="40" y="5924"/>
                </a:lnTo>
                <a:cubicBezTo>
                  <a:pt x="34" y="5941"/>
                  <a:pt x="63" y="5952"/>
                  <a:pt x="80" y="5958"/>
                </a:cubicBezTo>
                <a:cubicBezTo>
                  <a:pt x="97" y="5958"/>
                  <a:pt x="97" y="5981"/>
                  <a:pt x="85" y="6009"/>
                </a:cubicBezTo>
                <a:lnTo>
                  <a:pt x="34" y="6015"/>
                </a:lnTo>
                <a:cubicBezTo>
                  <a:pt x="34" y="6015"/>
                  <a:pt x="28" y="6032"/>
                  <a:pt x="28" y="6037"/>
                </a:cubicBezTo>
                <a:lnTo>
                  <a:pt x="40" y="6043"/>
                </a:lnTo>
                <a:cubicBezTo>
                  <a:pt x="57" y="6054"/>
                  <a:pt x="46" y="6077"/>
                  <a:pt x="34" y="6083"/>
                </a:cubicBezTo>
                <a:cubicBezTo>
                  <a:pt x="23" y="6088"/>
                  <a:pt x="46" y="6105"/>
                  <a:pt x="57" y="6111"/>
                </a:cubicBezTo>
                <a:cubicBezTo>
                  <a:pt x="68" y="6117"/>
                  <a:pt x="63" y="6134"/>
                  <a:pt x="46" y="6156"/>
                </a:cubicBezTo>
                <a:lnTo>
                  <a:pt x="28" y="6168"/>
                </a:lnTo>
                <a:lnTo>
                  <a:pt x="0" y="6196"/>
                </a:lnTo>
                <a:cubicBezTo>
                  <a:pt x="28" y="6207"/>
                  <a:pt x="40" y="6236"/>
                  <a:pt x="28" y="6253"/>
                </a:cubicBezTo>
                <a:lnTo>
                  <a:pt x="28" y="6264"/>
                </a:lnTo>
                <a:cubicBezTo>
                  <a:pt x="34" y="6281"/>
                  <a:pt x="68" y="6298"/>
                  <a:pt x="57" y="6310"/>
                </a:cubicBezTo>
                <a:lnTo>
                  <a:pt x="34" y="6338"/>
                </a:lnTo>
                <a:cubicBezTo>
                  <a:pt x="63" y="6344"/>
                  <a:pt x="74" y="6355"/>
                  <a:pt x="68" y="6355"/>
                </a:cubicBezTo>
                <a:cubicBezTo>
                  <a:pt x="63" y="6355"/>
                  <a:pt x="46" y="6400"/>
                  <a:pt x="40" y="6412"/>
                </a:cubicBezTo>
                <a:cubicBezTo>
                  <a:pt x="40" y="6429"/>
                  <a:pt x="40" y="6463"/>
                  <a:pt x="46" y="6468"/>
                </a:cubicBezTo>
                <a:cubicBezTo>
                  <a:pt x="46" y="6474"/>
                  <a:pt x="51" y="6503"/>
                  <a:pt x="46" y="6508"/>
                </a:cubicBezTo>
                <a:cubicBezTo>
                  <a:pt x="40" y="6514"/>
                  <a:pt x="46" y="6531"/>
                  <a:pt x="40" y="6537"/>
                </a:cubicBezTo>
                <a:cubicBezTo>
                  <a:pt x="40" y="6548"/>
                  <a:pt x="6" y="6599"/>
                  <a:pt x="11" y="6616"/>
                </a:cubicBezTo>
                <a:cubicBezTo>
                  <a:pt x="17" y="6633"/>
                  <a:pt x="28" y="6650"/>
                  <a:pt x="40" y="6656"/>
                </a:cubicBezTo>
                <a:lnTo>
                  <a:pt x="46" y="6656"/>
                </a:lnTo>
                <a:lnTo>
                  <a:pt x="63" y="6661"/>
                </a:lnTo>
                <a:cubicBezTo>
                  <a:pt x="85" y="6678"/>
                  <a:pt x="51" y="6684"/>
                  <a:pt x="46" y="6695"/>
                </a:cubicBezTo>
                <a:cubicBezTo>
                  <a:pt x="46" y="6707"/>
                  <a:pt x="46" y="6741"/>
                  <a:pt x="51" y="6775"/>
                </a:cubicBezTo>
                <a:lnTo>
                  <a:pt x="40" y="6798"/>
                </a:lnTo>
                <a:cubicBezTo>
                  <a:pt x="23" y="6820"/>
                  <a:pt x="23" y="6843"/>
                  <a:pt x="28" y="6871"/>
                </a:cubicBezTo>
                <a:lnTo>
                  <a:pt x="28" y="6877"/>
                </a:lnTo>
                <a:cubicBezTo>
                  <a:pt x="34" y="6883"/>
                  <a:pt x="17" y="6911"/>
                  <a:pt x="28" y="6922"/>
                </a:cubicBezTo>
                <a:cubicBezTo>
                  <a:pt x="34" y="6934"/>
                  <a:pt x="23" y="6968"/>
                  <a:pt x="28" y="6973"/>
                </a:cubicBezTo>
                <a:cubicBezTo>
                  <a:pt x="34" y="6985"/>
                  <a:pt x="17" y="7036"/>
                  <a:pt x="23" y="7053"/>
                </a:cubicBezTo>
                <a:cubicBezTo>
                  <a:pt x="23" y="7070"/>
                  <a:pt x="28" y="7093"/>
                  <a:pt x="34" y="7104"/>
                </a:cubicBezTo>
                <a:lnTo>
                  <a:pt x="34" y="7115"/>
                </a:lnTo>
                <a:lnTo>
                  <a:pt x="34" y="7132"/>
                </a:lnTo>
                <a:cubicBezTo>
                  <a:pt x="28" y="7149"/>
                  <a:pt x="40" y="7161"/>
                  <a:pt x="63" y="7161"/>
                </a:cubicBezTo>
                <a:lnTo>
                  <a:pt x="91" y="7161"/>
                </a:lnTo>
                <a:cubicBezTo>
                  <a:pt x="92" y="7160"/>
                  <a:pt x="93" y="7159"/>
                  <a:pt x="94" y="7159"/>
                </a:cubicBezTo>
                <a:cubicBezTo>
                  <a:pt x="100" y="7159"/>
                  <a:pt x="108" y="7168"/>
                  <a:pt x="108" y="7178"/>
                </a:cubicBezTo>
                <a:cubicBezTo>
                  <a:pt x="108" y="7182"/>
                  <a:pt x="91" y="7186"/>
                  <a:pt x="77" y="7186"/>
                </a:cubicBezTo>
                <a:cubicBezTo>
                  <a:pt x="71" y="7186"/>
                  <a:pt x="66" y="7185"/>
                  <a:pt x="63" y="7183"/>
                </a:cubicBezTo>
                <a:cubicBezTo>
                  <a:pt x="51" y="7183"/>
                  <a:pt x="34" y="7195"/>
                  <a:pt x="23" y="7212"/>
                </a:cubicBezTo>
                <a:lnTo>
                  <a:pt x="28" y="7229"/>
                </a:lnTo>
                <a:cubicBezTo>
                  <a:pt x="28" y="7229"/>
                  <a:pt x="34" y="7234"/>
                  <a:pt x="40" y="7240"/>
                </a:cubicBezTo>
                <a:cubicBezTo>
                  <a:pt x="40" y="7240"/>
                  <a:pt x="68" y="7303"/>
                  <a:pt x="68" y="7303"/>
                </a:cubicBezTo>
                <a:lnTo>
                  <a:pt x="34" y="7331"/>
                </a:lnTo>
                <a:cubicBezTo>
                  <a:pt x="46" y="7365"/>
                  <a:pt x="57" y="7439"/>
                  <a:pt x="51" y="7456"/>
                </a:cubicBezTo>
                <a:cubicBezTo>
                  <a:pt x="51" y="7473"/>
                  <a:pt x="46" y="7501"/>
                  <a:pt x="46" y="7507"/>
                </a:cubicBezTo>
                <a:cubicBezTo>
                  <a:pt x="51" y="7512"/>
                  <a:pt x="74" y="7546"/>
                  <a:pt x="63" y="7552"/>
                </a:cubicBezTo>
                <a:cubicBezTo>
                  <a:pt x="57" y="7564"/>
                  <a:pt x="63" y="7586"/>
                  <a:pt x="57" y="7592"/>
                </a:cubicBezTo>
                <a:cubicBezTo>
                  <a:pt x="51" y="7598"/>
                  <a:pt x="46" y="7620"/>
                  <a:pt x="34" y="7643"/>
                </a:cubicBezTo>
                <a:lnTo>
                  <a:pt x="51" y="7649"/>
                </a:lnTo>
                <a:lnTo>
                  <a:pt x="97" y="7683"/>
                </a:lnTo>
                <a:cubicBezTo>
                  <a:pt x="80" y="7717"/>
                  <a:pt x="34" y="7802"/>
                  <a:pt x="34" y="7825"/>
                </a:cubicBezTo>
                <a:cubicBezTo>
                  <a:pt x="40" y="7847"/>
                  <a:pt x="85" y="7859"/>
                  <a:pt x="91" y="7864"/>
                </a:cubicBezTo>
                <a:cubicBezTo>
                  <a:pt x="102" y="7870"/>
                  <a:pt x="40" y="7915"/>
                  <a:pt x="46" y="7927"/>
                </a:cubicBezTo>
                <a:cubicBezTo>
                  <a:pt x="46" y="7944"/>
                  <a:pt x="57" y="8006"/>
                  <a:pt x="63" y="8029"/>
                </a:cubicBezTo>
                <a:cubicBezTo>
                  <a:pt x="63" y="8046"/>
                  <a:pt x="63" y="8063"/>
                  <a:pt x="63" y="8068"/>
                </a:cubicBezTo>
                <a:cubicBezTo>
                  <a:pt x="63" y="8068"/>
                  <a:pt x="17" y="8074"/>
                  <a:pt x="28" y="8080"/>
                </a:cubicBezTo>
                <a:cubicBezTo>
                  <a:pt x="40" y="8091"/>
                  <a:pt x="57" y="8120"/>
                  <a:pt x="57" y="8125"/>
                </a:cubicBezTo>
                <a:cubicBezTo>
                  <a:pt x="57" y="8137"/>
                  <a:pt x="51" y="8154"/>
                  <a:pt x="34" y="8171"/>
                </a:cubicBezTo>
                <a:lnTo>
                  <a:pt x="57" y="8188"/>
                </a:lnTo>
                <a:cubicBezTo>
                  <a:pt x="68" y="8199"/>
                  <a:pt x="51" y="8227"/>
                  <a:pt x="51" y="8244"/>
                </a:cubicBezTo>
                <a:lnTo>
                  <a:pt x="51" y="8256"/>
                </a:lnTo>
                <a:cubicBezTo>
                  <a:pt x="57" y="8267"/>
                  <a:pt x="63" y="8301"/>
                  <a:pt x="57" y="8307"/>
                </a:cubicBezTo>
                <a:cubicBezTo>
                  <a:pt x="51" y="8312"/>
                  <a:pt x="51" y="8324"/>
                  <a:pt x="51" y="8324"/>
                </a:cubicBezTo>
                <a:cubicBezTo>
                  <a:pt x="53" y="8325"/>
                  <a:pt x="54" y="8326"/>
                  <a:pt x="56" y="8326"/>
                </a:cubicBezTo>
                <a:cubicBezTo>
                  <a:pt x="60" y="8326"/>
                  <a:pt x="64" y="8322"/>
                  <a:pt x="68" y="8318"/>
                </a:cubicBezTo>
                <a:lnTo>
                  <a:pt x="74" y="8318"/>
                </a:lnTo>
                <a:cubicBezTo>
                  <a:pt x="80" y="8318"/>
                  <a:pt x="91" y="8324"/>
                  <a:pt x="91" y="8329"/>
                </a:cubicBezTo>
                <a:cubicBezTo>
                  <a:pt x="85" y="8335"/>
                  <a:pt x="68" y="8346"/>
                  <a:pt x="74" y="8352"/>
                </a:cubicBezTo>
                <a:cubicBezTo>
                  <a:pt x="80" y="8358"/>
                  <a:pt x="97" y="8364"/>
                  <a:pt x="74" y="8375"/>
                </a:cubicBezTo>
                <a:cubicBezTo>
                  <a:pt x="74" y="8381"/>
                  <a:pt x="85" y="8392"/>
                  <a:pt x="85" y="8398"/>
                </a:cubicBezTo>
                <a:lnTo>
                  <a:pt x="80" y="8409"/>
                </a:lnTo>
                <a:cubicBezTo>
                  <a:pt x="74" y="8426"/>
                  <a:pt x="80" y="8460"/>
                  <a:pt x="68" y="8471"/>
                </a:cubicBezTo>
                <a:cubicBezTo>
                  <a:pt x="57" y="8483"/>
                  <a:pt x="57" y="8511"/>
                  <a:pt x="57" y="8522"/>
                </a:cubicBezTo>
                <a:cubicBezTo>
                  <a:pt x="63" y="8534"/>
                  <a:pt x="40" y="8562"/>
                  <a:pt x="46" y="8568"/>
                </a:cubicBezTo>
                <a:cubicBezTo>
                  <a:pt x="46" y="8573"/>
                  <a:pt x="51" y="8590"/>
                  <a:pt x="57" y="8602"/>
                </a:cubicBezTo>
                <a:lnTo>
                  <a:pt x="51" y="8613"/>
                </a:lnTo>
                <a:lnTo>
                  <a:pt x="34" y="8636"/>
                </a:lnTo>
                <a:cubicBezTo>
                  <a:pt x="63" y="8642"/>
                  <a:pt x="63" y="8647"/>
                  <a:pt x="51" y="8647"/>
                </a:cubicBezTo>
                <a:cubicBezTo>
                  <a:pt x="40" y="8647"/>
                  <a:pt x="46" y="8670"/>
                  <a:pt x="51" y="8676"/>
                </a:cubicBezTo>
                <a:cubicBezTo>
                  <a:pt x="57" y="8681"/>
                  <a:pt x="51" y="8698"/>
                  <a:pt x="46" y="8710"/>
                </a:cubicBezTo>
                <a:lnTo>
                  <a:pt x="63" y="8721"/>
                </a:lnTo>
                <a:lnTo>
                  <a:pt x="80" y="8732"/>
                </a:lnTo>
                <a:cubicBezTo>
                  <a:pt x="102" y="8744"/>
                  <a:pt x="80" y="8761"/>
                  <a:pt x="68" y="8761"/>
                </a:cubicBezTo>
                <a:cubicBezTo>
                  <a:pt x="57" y="8761"/>
                  <a:pt x="40" y="8795"/>
                  <a:pt x="46" y="8806"/>
                </a:cubicBezTo>
                <a:cubicBezTo>
                  <a:pt x="46" y="8817"/>
                  <a:pt x="85" y="8846"/>
                  <a:pt x="74" y="8857"/>
                </a:cubicBezTo>
                <a:cubicBezTo>
                  <a:pt x="68" y="8868"/>
                  <a:pt x="68" y="8891"/>
                  <a:pt x="74" y="8908"/>
                </a:cubicBezTo>
                <a:lnTo>
                  <a:pt x="57" y="8920"/>
                </a:lnTo>
                <a:lnTo>
                  <a:pt x="17" y="8948"/>
                </a:lnTo>
                <a:cubicBezTo>
                  <a:pt x="46" y="8971"/>
                  <a:pt x="40" y="9016"/>
                  <a:pt x="51" y="9027"/>
                </a:cubicBezTo>
                <a:cubicBezTo>
                  <a:pt x="63" y="9039"/>
                  <a:pt x="80" y="9067"/>
                  <a:pt x="80" y="9078"/>
                </a:cubicBezTo>
                <a:cubicBezTo>
                  <a:pt x="74" y="9084"/>
                  <a:pt x="57" y="9147"/>
                  <a:pt x="57" y="9169"/>
                </a:cubicBezTo>
                <a:cubicBezTo>
                  <a:pt x="57" y="9192"/>
                  <a:pt x="57" y="9215"/>
                  <a:pt x="63" y="9215"/>
                </a:cubicBezTo>
                <a:cubicBezTo>
                  <a:pt x="63" y="9220"/>
                  <a:pt x="85" y="9243"/>
                  <a:pt x="74" y="9249"/>
                </a:cubicBezTo>
                <a:cubicBezTo>
                  <a:pt x="63" y="9249"/>
                  <a:pt x="74" y="9277"/>
                  <a:pt x="97" y="9300"/>
                </a:cubicBezTo>
                <a:lnTo>
                  <a:pt x="91" y="9311"/>
                </a:lnTo>
                <a:lnTo>
                  <a:pt x="63" y="9362"/>
                </a:lnTo>
                <a:cubicBezTo>
                  <a:pt x="80" y="9407"/>
                  <a:pt x="68" y="9481"/>
                  <a:pt x="68" y="9493"/>
                </a:cubicBezTo>
                <a:cubicBezTo>
                  <a:pt x="74" y="9510"/>
                  <a:pt x="102" y="9527"/>
                  <a:pt x="114" y="9527"/>
                </a:cubicBezTo>
                <a:cubicBezTo>
                  <a:pt x="125" y="9527"/>
                  <a:pt x="102" y="9555"/>
                  <a:pt x="85" y="9566"/>
                </a:cubicBezTo>
                <a:cubicBezTo>
                  <a:pt x="74" y="9572"/>
                  <a:pt x="91" y="9600"/>
                  <a:pt x="102" y="9612"/>
                </a:cubicBezTo>
                <a:cubicBezTo>
                  <a:pt x="108" y="9617"/>
                  <a:pt x="114" y="9629"/>
                  <a:pt x="108" y="9634"/>
                </a:cubicBezTo>
                <a:lnTo>
                  <a:pt x="102" y="9640"/>
                </a:lnTo>
                <a:cubicBezTo>
                  <a:pt x="63" y="9674"/>
                  <a:pt x="63" y="9674"/>
                  <a:pt x="97" y="9703"/>
                </a:cubicBezTo>
                <a:cubicBezTo>
                  <a:pt x="108" y="9714"/>
                  <a:pt x="114" y="9731"/>
                  <a:pt x="125" y="9737"/>
                </a:cubicBezTo>
                <a:lnTo>
                  <a:pt x="142" y="9742"/>
                </a:lnTo>
                <a:cubicBezTo>
                  <a:pt x="148" y="9748"/>
                  <a:pt x="142" y="9765"/>
                  <a:pt x="131" y="9771"/>
                </a:cubicBezTo>
                <a:cubicBezTo>
                  <a:pt x="125" y="9771"/>
                  <a:pt x="125" y="9782"/>
                  <a:pt x="131" y="9788"/>
                </a:cubicBezTo>
                <a:cubicBezTo>
                  <a:pt x="131" y="9788"/>
                  <a:pt x="102" y="9799"/>
                  <a:pt x="91" y="9799"/>
                </a:cubicBezTo>
                <a:cubicBezTo>
                  <a:pt x="80" y="9799"/>
                  <a:pt x="68" y="9827"/>
                  <a:pt x="68" y="9839"/>
                </a:cubicBezTo>
                <a:cubicBezTo>
                  <a:pt x="68" y="9844"/>
                  <a:pt x="63" y="9878"/>
                  <a:pt x="68" y="9890"/>
                </a:cubicBezTo>
                <a:cubicBezTo>
                  <a:pt x="74" y="9895"/>
                  <a:pt x="63" y="9929"/>
                  <a:pt x="74" y="9935"/>
                </a:cubicBezTo>
                <a:cubicBezTo>
                  <a:pt x="80" y="9947"/>
                  <a:pt x="91" y="9975"/>
                  <a:pt x="91" y="9981"/>
                </a:cubicBezTo>
                <a:cubicBezTo>
                  <a:pt x="85" y="9986"/>
                  <a:pt x="74" y="10015"/>
                  <a:pt x="74" y="10026"/>
                </a:cubicBezTo>
                <a:cubicBezTo>
                  <a:pt x="68" y="10032"/>
                  <a:pt x="74" y="10049"/>
                  <a:pt x="85" y="10060"/>
                </a:cubicBezTo>
                <a:lnTo>
                  <a:pt x="68" y="10077"/>
                </a:lnTo>
                <a:cubicBezTo>
                  <a:pt x="57" y="10094"/>
                  <a:pt x="51" y="10111"/>
                  <a:pt x="68" y="10134"/>
                </a:cubicBezTo>
                <a:lnTo>
                  <a:pt x="80" y="10151"/>
                </a:lnTo>
                <a:cubicBezTo>
                  <a:pt x="85" y="10173"/>
                  <a:pt x="68" y="10208"/>
                  <a:pt x="57" y="10213"/>
                </a:cubicBezTo>
                <a:cubicBezTo>
                  <a:pt x="46" y="10219"/>
                  <a:pt x="68" y="10247"/>
                  <a:pt x="80" y="10253"/>
                </a:cubicBezTo>
                <a:cubicBezTo>
                  <a:pt x="91" y="10264"/>
                  <a:pt x="74" y="10293"/>
                  <a:pt x="63" y="10310"/>
                </a:cubicBezTo>
                <a:cubicBezTo>
                  <a:pt x="51" y="10321"/>
                  <a:pt x="68" y="10338"/>
                  <a:pt x="97" y="10344"/>
                </a:cubicBezTo>
                <a:lnTo>
                  <a:pt x="91" y="10361"/>
                </a:lnTo>
                <a:lnTo>
                  <a:pt x="74" y="10383"/>
                </a:lnTo>
                <a:cubicBezTo>
                  <a:pt x="80" y="10412"/>
                  <a:pt x="91" y="10440"/>
                  <a:pt x="91" y="10446"/>
                </a:cubicBezTo>
                <a:cubicBezTo>
                  <a:pt x="85" y="10451"/>
                  <a:pt x="51" y="10531"/>
                  <a:pt x="57" y="10559"/>
                </a:cubicBezTo>
                <a:cubicBezTo>
                  <a:pt x="63" y="10593"/>
                  <a:pt x="97" y="10661"/>
                  <a:pt x="80" y="10673"/>
                </a:cubicBezTo>
                <a:cubicBezTo>
                  <a:pt x="63" y="10684"/>
                  <a:pt x="68" y="10707"/>
                  <a:pt x="85" y="10718"/>
                </a:cubicBezTo>
                <a:lnTo>
                  <a:pt x="85" y="10724"/>
                </a:lnTo>
                <a:lnTo>
                  <a:pt x="68" y="10752"/>
                </a:lnTo>
                <a:cubicBezTo>
                  <a:pt x="80" y="10775"/>
                  <a:pt x="85" y="10820"/>
                  <a:pt x="85" y="10849"/>
                </a:cubicBezTo>
                <a:lnTo>
                  <a:pt x="63" y="10871"/>
                </a:lnTo>
                <a:lnTo>
                  <a:pt x="34" y="10894"/>
                </a:lnTo>
                <a:cubicBezTo>
                  <a:pt x="57" y="10917"/>
                  <a:pt x="63" y="10968"/>
                  <a:pt x="63" y="10985"/>
                </a:cubicBezTo>
                <a:cubicBezTo>
                  <a:pt x="68" y="10996"/>
                  <a:pt x="85" y="11042"/>
                  <a:pt x="68" y="11047"/>
                </a:cubicBezTo>
                <a:cubicBezTo>
                  <a:pt x="57" y="11053"/>
                  <a:pt x="68" y="11070"/>
                  <a:pt x="68" y="11076"/>
                </a:cubicBezTo>
                <a:cubicBezTo>
                  <a:pt x="68" y="11081"/>
                  <a:pt x="57" y="11138"/>
                  <a:pt x="57" y="11155"/>
                </a:cubicBezTo>
                <a:cubicBezTo>
                  <a:pt x="57" y="11178"/>
                  <a:pt x="51" y="11200"/>
                  <a:pt x="51" y="11212"/>
                </a:cubicBezTo>
                <a:cubicBezTo>
                  <a:pt x="57" y="11217"/>
                  <a:pt x="46" y="11240"/>
                  <a:pt x="46" y="11246"/>
                </a:cubicBezTo>
                <a:cubicBezTo>
                  <a:pt x="46" y="11257"/>
                  <a:pt x="85" y="11297"/>
                  <a:pt x="80" y="11314"/>
                </a:cubicBezTo>
                <a:cubicBezTo>
                  <a:pt x="74" y="11331"/>
                  <a:pt x="80" y="11382"/>
                  <a:pt x="74" y="11399"/>
                </a:cubicBezTo>
                <a:cubicBezTo>
                  <a:pt x="68" y="11410"/>
                  <a:pt x="63" y="11450"/>
                  <a:pt x="63" y="11461"/>
                </a:cubicBezTo>
                <a:cubicBezTo>
                  <a:pt x="68" y="11473"/>
                  <a:pt x="57" y="11518"/>
                  <a:pt x="63" y="11535"/>
                </a:cubicBezTo>
                <a:cubicBezTo>
                  <a:pt x="63" y="11552"/>
                  <a:pt x="68" y="11586"/>
                  <a:pt x="68" y="11592"/>
                </a:cubicBezTo>
                <a:cubicBezTo>
                  <a:pt x="68" y="11598"/>
                  <a:pt x="28" y="11637"/>
                  <a:pt x="51" y="11637"/>
                </a:cubicBezTo>
                <a:cubicBezTo>
                  <a:pt x="68" y="11637"/>
                  <a:pt x="68" y="11643"/>
                  <a:pt x="63" y="11643"/>
                </a:cubicBezTo>
                <a:cubicBezTo>
                  <a:pt x="57" y="11643"/>
                  <a:pt x="74" y="11694"/>
                  <a:pt x="68" y="11711"/>
                </a:cubicBezTo>
                <a:cubicBezTo>
                  <a:pt x="68" y="11728"/>
                  <a:pt x="68" y="11756"/>
                  <a:pt x="74" y="11762"/>
                </a:cubicBezTo>
                <a:cubicBezTo>
                  <a:pt x="80" y="11773"/>
                  <a:pt x="68" y="11802"/>
                  <a:pt x="68" y="11808"/>
                </a:cubicBezTo>
                <a:cubicBezTo>
                  <a:pt x="68" y="11819"/>
                  <a:pt x="85" y="11847"/>
                  <a:pt x="97" y="11870"/>
                </a:cubicBezTo>
                <a:lnTo>
                  <a:pt x="85" y="11893"/>
                </a:lnTo>
                <a:lnTo>
                  <a:pt x="74" y="11921"/>
                </a:lnTo>
                <a:cubicBezTo>
                  <a:pt x="80" y="11949"/>
                  <a:pt x="85" y="11989"/>
                  <a:pt x="85" y="12012"/>
                </a:cubicBezTo>
                <a:lnTo>
                  <a:pt x="97" y="12029"/>
                </a:lnTo>
                <a:lnTo>
                  <a:pt x="114" y="12051"/>
                </a:lnTo>
                <a:cubicBezTo>
                  <a:pt x="102" y="12063"/>
                  <a:pt x="97" y="12091"/>
                  <a:pt x="108" y="12108"/>
                </a:cubicBezTo>
                <a:lnTo>
                  <a:pt x="108" y="12131"/>
                </a:lnTo>
                <a:lnTo>
                  <a:pt x="114" y="12148"/>
                </a:lnTo>
                <a:cubicBezTo>
                  <a:pt x="114" y="12165"/>
                  <a:pt x="108" y="12199"/>
                  <a:pt x="102" y="12216"/>
                </a:cubicBezTo>
                <a:lnTo>
                  <a:pt x="108" y="12233"/>
                </a:lnTo>
                <a:lnTo>
                  <a:pt x="119" y="12250"/>
                </a:lnTo>
                <a:cubicBezTo>
                  <a:pt x="114" y="12273"/>
                  <a:pt x="125" y="12301"/>
                  <a:pt x="142" y="12318"/>
                </a:cubicBezTo>
                <a:lnTo>
                  <a:pt x="119" y="12335"/>
                </a:lnTo>
                <a:lnTo>
                  <a:pt x="114" y="12341"/>
                </a:lnTo>
                <a:cubicBezTo>
                  <a:pt x="125" y="12352"/>
                  <a:pt x="97" y="12409"/>
                  <a:pt x="119" y="12420"/>
                </a:cubicBezTo>
                <a:cubicBezTo>
                  <a:pt x="136" y="12437"/>
                  <a:pt x="148" y="12460"/>
                  <a:pt x="136" y="12460"/>
                </a:cubicBezTo>
                <a:cubicBezTo>
                  <a:pt x="131" y="12466"/>
                  <a:pt x="148" y="12500"/>
                  <a:pt x="153" y="12511"/>
                </a:cubicBezTo>
                <a:cubicBezTo>
                  <a:pt x="153" y="12528"/>
                  <a:pt x="159" y="12556"/>
                  <a:pt x="170" y="12585"/>
                </a:cubicBezTo>
                <a:lnTo>
                  <a:pt x="159" y="12608"/>
                </a:lnTo>
                <a:lnTo>
                  <a:pt x="153" y="12619"/>
                </a:lnTo>
                <a:cubicBezTo>
                  <a:pt x="165" y="12636"/>
                  <a:pt x="187" y="12676"/>
                  <a:pt x="182" y="12681"/>
                </a:cubicBezTo>
                <a:cubicBezTo>
                  <a:pt x="170" y="12687"/>
                  <a:pt x="199" y="12749"/>
                  <a:pt x="199" y="12772"/>
                </a:cubicBezTo>
                <a:cubicBezTo>
                  <a:pt x="199" y="12795"/>
                  <a:pt x="210" y="12840"/>
                  <a:pt x="216" y="12846"/>
                </a:cubicBezTo>
                <a:cubicBezTo>
                  <a:pt x="216" y="12857"/>
                  <a:pt x="199" y="12897"/>
                  <a:pt x="204" y="12903"/>
                </a:cubicBezTo>
                <a:cubicBezTo>
                  <a:pt x="216" y="12914"/>
                  <a:pt x="221" y="12937"/>
                  <a:pt x="216" y="12959"/>
                </a:cubicBezTo>
                <a:lnTo>
                  <a:pt x="238" y="12976"/>
                </a:lnTo>
                <a:lnTo>
                  <a:pt x="244" y="12982"/>
                </a:lnTo>
                <a:cubicBezTo>
                  <a:pt x="238" y="12988"/>
                  <a:pt x="250" y="13010"/>
                  <a:pt x="272" y="13027"/>
                </a:cubicBezTo>
                <a:lnTo>
                  <a:pt x="261" y="13033"/>
                </a:lnTo>
                <a:cubicBezTo>
                  <a:pt x="221" y="13044"/>
                  <a:pt x="289" y="13067"/>
                  <a:pt x="250" y="13073"/>
                </a:cubicBezTo>
                <a:cubicBezTo>
                  <a:pt x="250" y="13073"/>
                  <a:pt x="267" y="13101"/>
                  <a:pt x="261" y="13107"/>
                </a:cubicBezTo>
                <a:lnTo>
                  <a:pt x="221" y="13124"/>
                </a:lnTo>
                <a:cubicBezTo>
                  <a:pt x="250" y="13135"/>
                  <a:pt x="278" y="13158"/>
                  <a:pt x="289" y="13181"/>
                </a:cubicBezTo>
                <a:lnTo>
                  <a:pt x="289" y="13198"/>
                </a:lnTo>
                <a:lnTo>
                  <a:pt x="289" y="13232"/>
                </a:lnTo>
                <a:cubicBezTo>
                  <a:pt x="289" y="13271"/>
                  <a:pt x="295" y="13322"/>
                  <a:pt x="306" y="13339"/>
                </a:cubicBezTo>
                <a:lnTo>
                  <a:pt x="312" y="13356"/>
                </a:lnTo>
                <a:lnTo>
                  <a:pt x="312" y="13373"/>
                </a:lnTo>
                <a:cubicBezTo>
                  <a:pt x="324" y="13391"/>
                  <a:pt x="335" y="13504"/>
                  <a:pt x="352" y="13538"/>
                </a:cubicBezTo>
                <a:cubicBezTo>
                  <a:pt x="369" y="13572"/>
                  <a:pt x="380" y="13612"/>
                  <a:pt x="375" y="13629"/>
                </a:cubicBezTo>
                <a:lnTo>
                  <a:pt x="386" y="13646"/>
                </a:lnTo>
                <a:lnTo>
                  <a:pt x="392" y="13657"/>
                </a:lnTo>
                <a:cubicBezTo>
                  <a:pt x="403" y="13669"/>
                  <a:pt x="409" y="13697"/>
                  <a:pt x="414" y="13697"/>
                </a:cubicBezTo>
                <a:cubicBezTo>
                  <a:pt x="414" y="13703"/>
                  <a:pt x="431" y="13731"/>
                  <a:pt x="443" y="13737"/>
                </a:cubicBezTo>
                <a:cubicBezTo>
                  <a:pt x="448" y="13742"/>
                  <a:pt x="454" y="13754"/>
                  <a:pt x="454" y="13754"/>
                </a:cubicBezTo>
                <a:cubicBezTo>
                  <a:pt x="454" y="13754"/>
                  <a:pt x="448" y="13765"/>
                  <a:pt x="443" y="13776"/>
                </a:cubicBezTo>
                <a:lnTo>
                  <a:pt x="460" y="13771"/>
                </a:lnTo>
                <a:lnTo>
                  <a:pt x="516" y="13754"/>
                </a:lnTo>
                <a:cubicBezTo>
                  <a:pt x="573" y="13725"/>
                  <a:pt x="630" y="13708"/>
                  <a:pt x="630" y="13708"/>
                </a:cubicBezTo>
                <a:cubicBezTo>
                  <a:pt x="636" y="13708"/>
                  <a:pt x="653" y="13731"/>
                  <a:pt x="681" y="13754"/>
                </a:cubicBezTo>
                <a:lnTo>
                  <a:pt x="738" y="13725"/>
                </a:lnTo>
                <a:lnTo>
                  <a:pt x="760" y="13714"/>
                </a:lnTo>
                <a:cubicBezTo>
                  <a:pt x="789" y="13720"/>
                  <a:pt x="823" y="13725"/>
                  <a:pt x="840" y="13731"/>
                </a:cubicBezTo>
                <a:lnTo>
                  <a:pt x="857" y="13720"/>
                </a:lnTo>
                <a:lnTo>
                  <a:pt x="874" y="13708"/>
                </a:lnTo>
                <a:cubicBezTo>
                  <a:pt x="891" y="13708"/>
                  <a:pt x="931" y="13703"/>
                  <a:pt x="953" y="13703"/>
                </a:cubicBezTo>
                <a:lnTo>
                  <a:pt x="970" y="13703"/>
                </a:lnTo>
                <a:lnTo>
                  <a:pt x="1010" y="13708"/>
                </a:lnTo>
                <a:cubicBezTo>
                  <a:pt x="1010" y="13701"/>
                  <a:pt x="1012" y="13698"/>
                  <a:pt x="1016" y="13698"/>
                </a:cubicBezTo>
                <a:cubicBezTo>
                  <a:pt x="1025" y="13698"/>
                  <a:pt x="1040" y="13710"/>
                  <a:pt x="1055" y="13714"/>
                </a:cubicBezTo>
                <a:cubicBezTo>
                  <a:pt x="1072" y="13720"/>
                  <a:pt x="1112" y="13737"/>
                  <a:pt x="1141" y="13754"/>
                </a:cubicBezTo>
                <a:lnTo>
                  <a:pt x="1163" y="13731"/>
                </a:lnTo>
                <a:cubicBezTo>
                  <a:pt x="1177" y="13711"/>
                  <a:pt x="1190" y="13700"/>
                  <a:pt x="1209" y="13700"/>
                </a:cubicBezTo>
                <a:cubicBezTo>
                  <a:pt x="1221" y="13700"/>
                  <a:pt x="1236" y="13705"/>
                  <a:pt x="1254" y="13714"/>
                </a:cubicBezTo>
                <a:lnTo>
                  <a:pt x="1271" y="13725"/>
                </a:lnTo>
                <a:cubicBezTo>
                  <a:pt x="1299" y="13725"/>
                  <a:pt x="1350" y="13708"/>
                  <a:pt x="1362" y="13703"/>
                </a:cubicBezTo>
                <a:cubicBezTo>
                  <a:pt x="1373" y="13691"/>
                  <a:pt x="1385" y="13691"/>
                  <a:pt x="1385" y="13691"/>
                </a:cubicBezTo>
                <a:cubicBezTo>
                  <a:pt x="1390" y="13691"/>
                  <a:pt x="1407" y="13697"/>
                  <a:pt x="1407" y="13703"/>
                </a:cubicBezTo>
                <a:cubicBezTo>
                  <a:pt x="1407" y="13703"/>
                  <a:pt x="1436" y="13703"/>
                  <a:pt x="1441" y="13708"/>
                </a:cubicBezTo>
                <a:cubicBezTo>
                  <a:pt x="1453" y="13714"/>
                  <a:pt x="1481" y="13742"/>
                  <a:pt x="1498" y="13748"/>
                </a:cubicBezTo>
                <a:cubicBezTo>
                  <a:pt x="1515" y="13754"/>
                  <a:pt x="1532" y="13754"/>
                  <a:pt x="1543" y="13754"/>
                </a:cubicBezTo>
                <a:lnTo>
                  <a:pt x="1543" y="13748"/>
                </a:lnTo>
                <a:cubicBezTo>
                  <a:pt x="1543" y="13731"/>
                  <a:pt x="1560" y="13720"/>
                  <a:pt x="1589" y="13714"/>
                </a:cubicBezTo>
                <a:lnTo>
                  <a:pt x="1617" y="13708"/>
                </a:lnTo>
                <a:cubicBezTo>
                  <a:pt x="1640" y="13714"/>
                  <a:pt x="1663" y="13737"/>
                  <a:pt x="1663" y="13742"/>
                </a:cubicBezTo>
                <a:cubicBezTo>
                  <a:pt x="1663" y="13748"/>
                  <a:pt x="1708" y="13765"/>
                  <a:pt x="1714" y="13771"/>
                </a:cubicBezTo>
                <a:cubicBezTo>
                  <a:pt x="1714" y="13771"/>
                  <a:pt x="1702" y="13788"/>
                  <a:pt x="1691" y="13788"/>
                </a:cubicBezTo>
                <a:cubicBezTo>
                  <a:pt x="1680" y="13793"/>
                  <a:pt x="1697" y="13822"/>
                  <a:pt x="1708" y="13833"/>
                </a:cubicBezTo>
                <a:cubicBezTo>
                  <a:pt x="1712" y="13839"/>
                  <a:pt x="1716" y="13842"/>
                  <a:pt x="1720" y="13842"/>
                </a:cubicBezTo>
                <a:cubicBezTo>
                  <a:pt x="1726" y="13842"/>
                  <a:pt x="1731" y="13835"/>
                  <a:pt x="1731" y="13827"/>
                </a:cubicBezTo>
                <a:cubicBezTo>
                  <a:pt x="1725" y="13822"/>
                  <a:pt x="1708" y="13788"/>
                  <a:pt x="1725" y="13788"/>
                </a:cubicBezTo>
                <a:cubicBezTo>
                  <a:pt x="1742" y="13788"/>
                  <a:pt x="1753" y="13782"/>
                  <a:pt x="1753" y="13782"/>
                </a:cubicBezTo>
                <a:cubicBezTo>
                  <a:pt x="1753" y="13782"/>
                  <a:pt x="1731" y="13759"/>
                  <a:pt x="1742" y="13748"/>
                </a:cubicBezTo>
                <a:cubicBezTo>
                  <a:pt x="1748" y="13742"/>
                  <a:pt x="1770" y="13725"/>
                  <a:pt x="1776" y="13725"/>
                </a:cubicBezTo>
                <a:cubicBezTo>
                  <a:pt x="1777" y="13725"/>
                  <a:pt x="1778" y="13724"/>
                  <a:pt x="1779" y="13724"/>
                </a:cubicBezTo>
                <a:cubicBezTo>
                  <a:pt x="1788" y="13724"/>
                  <a:pt x="1792" y="13744"/>
                  <a:pt x="1787" y="13754"/>
                </a:cubicBezTo>
                <a:cubicBezTo>
                  <a:pt x="1787" y="13759"/>
                  <a:pt x="1787" y="13788"/>
                  <a:pt x="1787" y="13793"/>
                </a:cubicBezTo>
                <a:cubicBezTo>
                  <a:pt x="1793" y="13799"/>
                  <a:pt x="1787" y="13822"/>
                  <a:pt x="1776" y="13827"/>
                </a:cubicBezTo>
                <a:cubicBezTo>
                  <a:pt x="1770" y="13830"/>
                  <a:pt x="1772" y="13832"/>
                  <a:pt x="1777" y="13832"/>
                </a:cubicBezTo>
                <a:cubicBezTo>
                  <a:pt x="1783" y="13832"/>
                  <a:pt x="1793" y="13830"/>
                  <a:pt x="1804" y="13827"/>
                </a:cubicBezTo>
                <a:lnTo>
                  <a:pt x="1821" y="13822"/>
                </a:lnTo>
                <a:lnTo>
                  <a:pt x="1833" y="13816"/>
                </a:lnTo>
                <a:cubicBezTo>
                  <a:pt x="1850" y="13816"/>
                  <a:pt x="1867" y="13856"/>
                  <a:pt x="1884" y="13861"/>
                </a:cubicBezTo>
                <a:cubicBezTo>
                  <a:pt x="1887" y="13863"/>
                  <a:pt x="1891" y="13863"/>
                  <a:pt x="1896" y="13863"/>
                </a:cubicBezTo>
                <a:cubicBezTo>
                  <a:pt x="1915" y="13863"/>
                  <a:pt x="1943" y="13855"/>
                  <a:pt x="1952" y="13850"/>
                </a:cubicBezTo>
                <a:cubicBezTo>
                  <a:pt x="1955" y="13847"/>
                  <a:pt x="1963" y="13846"/>
                  <a:pt x="1974" y="13846"/>
                </a:cubicBezTo>
                <a:cubicBezTo>
                  <a:pt x="1985" y="13846"/>
                  <a:pt x="1997" y="13847"/>
                  <a:pt x="2009" y="13850"/>
                </a:cubicBezTo>
                <a:lnTo>
                  <a:pt x="2031" y="13856"/>
                </a:lnTo>
                <a:lnTo>
                  <a:pt x="2071" y="13867"/>
                </a:lnTo>
                <a:cubicBezTo>
                  <a:pt x="2082" y="13853"/>
                  <a:pt x="2091" y="13846"/>
                  <a:pt x="2096" y="13846"/>
                </a:cubicBezTo>
                <a:cubicBezTo>
                  <a:pt x="2101" y="13846"/>
                  <a:pt x="2102" y="13853"/>
                  <a:pt x="2099" y="13867"/>
                </a:cubicBezTo>
                <a:lnTo>
                  <a:pt x="2094" y="13867"/>
                </a:lnTo>
                <a:lnTo>
                  <a:pt x="2071" y="13873"/>
                </a:lnTo>
                <a:cubicBezTo>
                  <a:pt x="2065" y="13884"/>
                  <a:pt x="2077" y="13895"/>
                  <a:pt x="2094" y="13901"/>
                </a:cubicBezTo>
                <a:lnTo>
                  <a:pt x="2105" y="13890"/>
                </a:lnTo>
                <a:cubicBezTo>
                  <a:pt x="2105" y="13890"/>
                  <a:pt x="2122" y="13895"/>
                  <a:pt x="2128" y="13895"/>
                </a:cubicBezTo>
                <a:cubicBezTo>
                  <a:pt x="2137" y="13899"/>
                  <a:pt x="2145" y="13901"/>
                  <a:pt x="2151" y="13901"/>
                </a:cubicBezTo>
                <a:cubicBezTo>
                  <a:pt x="2162" y="13901"/>
                  <a:pt x="2168" y="13894"/>
                  <a:pt x="2168" y="13878"/>
                </a:cubicBezTo>
                <a:lnTo>
                  <a:pt x="2168" y="13873"/>
                </a:lnTo>
                <a:cubicBezTo>
                  <a:pt x="2170" y="13867"/>
                  <a:pt x="2177" y="13866"/>
                  <a:pt x="2185" y="13866"/>
                </a:cubicBezTo>
                <a:cubicBezTo>
                  <a:pt x="2192" y="13866"/>
                  <a:pt x="2199" y="13867"/>
                  <a:pt x="2202" y="13867"/>
                </a:cubicBezTo>
                <a:cubicBezTo>
                  <a:pt x="2207" y="13873"/>
                  <a:pt x="2224" y="13878"/>
                  <a:pt x="2247" y="13890"/>
                </a:cubicBezTo>
                <a:lnTo>
                  <a:pt x="2270" y="13884"/>
                </a:lnTo>
                <a:cubicBezTo>
                  <a:pt x="2315" y="13867"/>
                  <a:pt x="2338" y="13844"/>
                  <a:pt x="2332" y="13833"/>
                </a:cubicBezTo>
                <a:lnTo>
                  <a:pt x="2332" y="13827"/>
                </a:lnTo>
                <a:cubicBezTo>
                  <a:pt x="2321" y="13822"/>
                  <a:pt x="2355" y="13810"/>
                  <a:pt x="2366" y="13805"/>
                </a:cubicBezTo>
                <a:cubicBezTo>
                  <a:pt x="2367" y="13804"/>
                  <a:pt x="2369" y="13804"/>
                  <a:pt x="2371" y="13804"/>
                </a:cubicBezTo>
                <a:cubicBezTo>
                  <a:pt x="2386" y="13804"/>
                  <a:pt x="2418" y="13823"/>
                  <a:pt x="2423" y="13833"/>
                </a:cubicBezTo>
                <a:cubicBezTo>
                  <a:pt x="2424" y="13834"/>
                  <a:pt x="2425" y="13834"/>
                  <a:pt x="2426" y="13834"/>
                </a:cubicBezTo>
                <a:cubicBezTo>
                  <a:pt x="2437" y="13834"/>
                  <a:pt x="2451" y="13810"/>
                  <a:pt x="2451" y="13805"/>
                </a:cubicBezTo>
                <a:cubicBezTo>
                  <a:pt x="2451" y="13799"/>
                  <a:pt x="2460" y="13798"/>
                  <a:pt x="2470" y="13798"/>
                </a:cubicBezTo>
                <a:cubicBezTo>
                  <a:pt x="2480" y="13798"/>
                  <a:pt x="2491" y="13799"/>
                  <a:pt x="2497" y="13799"/>
                </a:cubicBezTo>
                <a:cubicBezTo>
                  <a:pt x="2502" y="13805"/>
                  <a:pt x="2514" y="13810"/>
                  <a:pt x="2514" y="13816"/>
                </a:cubicBezTo>
                <a:lnTo>
                  <a:pt x="2497" y="13827"/>
                </a:lnTo>
                <a:cubicBezTo>
                  <a:pt x="2485" y="13839"/>
                  <a:pt x="2485" y="13861"/>
                  <a:pt x="2491" y="13861"/>
                </a:cubicBezTo>
                <a:cubicBezTo>
                  <a:pt x="2492" y="13863"/>
                  <a:pt x="2494" y="13863"/>
                  <a:pt x="2497" y="13863"/>
                </a:cubicBezTo>
                <a:cubicBezTo>
                  <a:pt x="2510" y="13863"/>
                  <a:pt x="2537" y="13855"/>
                  <a:pt x="2565" y="13850"/>
                </a:cubicBezTo>
                <a:cubicBezTo>
                  <a:pt x="2593" y="13839"/>
                  <a:pt x="2616" y="13822"/>
                  <a:pt x="2610" y="13810"/>
                </a:cubicBezTo>
                <a:lnTo>
                  <a:pt x="2621" y="13805"/>
                </a:lnTo>
                <a:lnTo>
                  <a:pt x="2661" y="13793"/>
                </a:lnTo>
                <a:cubicBezTo>
                  <a:pt x="2678" y="13810"/>
                  <a:pt x="2707" y="13810"/>
                  <a:pt x="2712" y="13810"/>
                </a:cubicBezTo>
                <a:cubicBezTo>
                  <a:pt x="2718" y="13805"/>
                  <a:pt x="2707" y="13782"/>
                  <a:pt x="2689" y="13765"/>
                </a:cubicBezTo>
                <a:lnTo>
                  <a:pt x="2724" y="13754"/>
                </a:lnTo>
                <a:cubicBezTo>
                  <a:pt x="2724" y="13754"/>
                  <a:pt x="2718" y="13748"/>
                  <a:pt x="2701" y="13748"/>
                </a:cubicBezTo>
                <a:lnTo>
                  <a:pt x="2689" y="13742"/>
                </a:lnTo>
                <a:lnTo>
                  <a:pt x="2672" y="13737"/>
                </a:lnTo>
                <a:cubicBezTo>
                  <a:pt x="2655" y="13725"/>
                  <a:pt x="2655" y="13697"/>
                  <a:pt x="2667" y="13691"/>
                </a:cubicBezTo>
                <a:cubicBezTo>
                  <a:pt x="2668" y="13690"/>
                  <a:pt x="2670" y="13690"/>
                  <a:pt x="2672" y="13690"/>
                </a:cubicBezTo>
                <a:cubicBezTo>
                  <a:pt x="2685" y="13690"/>
                  <a:pt x="2714" y="13700"/>
                  <a:pt x="2746" y="13714"/>
                </a:cubicBezTo>
                <a:lnTo>
                  <a:pt x="2775" y="13720"/>
                </a:lnTo>
                <a:cubicBezTo>
                  <a:pt x="2803" y="13720"/>
                  <a:pt x="2831" y="13703"/>
                  <a:pt x="2860" y="13697"/>
                </a:cubicBezTo>
                <a:lnTo>
                  <a:pt x="2865" y="13697"/>
                </a:lnTo>
                <a:cubicBezTo>
                  <a:pt x="2871" y="13703"/>
                  <a:pt x="2831" y="13731"/>
                  <a:pt x="2820" y="13742"/>
                </a:cubicBezTo>
                <a:cubicBezTo>
                  <a:pt x="2803" y="13754"/>
                  <a:pt x="2814" y="13776"/>
                  <a:pt x="2820" y="13782"/>
                </a:cubicBezTo>
                <a:cubicBezTo>
                  <a:pt x="2826" y="13788"/>
                  <a:pt x="2820" y="13816"/>
                  <a:pt x="2814" y="13822"/>
                </a:cubicBezTo>
                <a:cubicBezTo>
                  <a:pt x="2806" y="13826"/>
                  <a:pt x="2812" y="13830"/>
                  <a:pt x="2825" y="13830"/>
                </a:cubicBezTo>
                <a:cubicBezTo>
                  <a:pt x="2830" y="13830"/>
                  <a:pt x="2836" y="13829"/>
                  <a:pt x="2843" y="13827"/>
                </a:cubicBezTo>
                <a:lnTo>
                  <a:pt x="2865" y="13827"/>
                </a:lnTo>
                <a:lnTo>
                  <a:pt x="2894" y="13822"/>
                </a:lnTo>
                <a:cubicBezTo>
                  <a:pt x="2894" y="13810"/>
                  <a:pt x="2899" y="13788"/>
                  <a:pt x="2905" y="13771"/>
                </a:cubicBezTo>
                <a:lnTo>
                  <a:pt x="2956" y="13771"/>
                </a:lnTo>
                <a:cubicBezTo>
                  <a:pt x="2939" y="13759"/>
                  <a:pt x="2939" y="13742"/>
                  <a:pt x="2962" y="13737"/>
                </a:cubicBezTo>
                <a:lnTo>
                  <a:pt x="2962" y="13731"/>
                </a:lnTo>
                <a:cubicBezTo>
                  <a:pt x="2956" y="13708"/>
                  <a:pt x="2990" y="13714"/>
                  <a:pt x="3002" y="13708"/>
                </a:cubicBezTo>
                <a:lnTo>
                  <a:pt x="3007" y="13703"/>
                </a:lnTo>
                <a:cubicBezTo>
                  <a:pt x="3007" y="13697"/>
                  <a:pt x="3019" y="13657"/>
                  <a:pt x="3036" y="13657"/>
                </a:cubicBezTo>
                <a:cubicBezTo>
                  <a:pt x="3047" y="13657"/>
                  <a:pt x="3092" y="13663"/>
                  <a:pt x="3104" y="13669"/>
                </a:cubicBezTo>
                <a:cubicBezTo>
                  <a:pt x="3115" y="13669"/>
                  <a:pt x="3087" y="13703"/>
                  <a:pt x="3081" y="13714"/>
                </a:cubicBezTo>
                <a:cubicBezTo>
                  <a:pt x="3075" y="13725"/>
                  <a:pt x="3087" y="13782"/>
                  <a:pt x="3070" y="13799"/>
                </a:cubicBezTo>
                <a:cubicBezTo>
                  <a:pt x="3058" y="13810"/>
                  <a:pt x="3030" y="13873"/>
                  <a:pt x="3036" y="13895"/>
                </a:cubicBezTo>
                <a:cubicBezTo>
                  <a:pt x="3041" y="13912"/>
                  <a:pt x="3058" y="13958"/>
                  <a:pt x="3053" y="13969"/>
                </a:cubicBezTo>
                <a:cubicBezTo>
                  <a:pt x="3041" y="13981"/>
                  <a:pt x="3030" y="13998"/>
                  <a:pt x="3030" y="14009"/>
                </a:cubicBezTo>
                <a:cubicBezTo>
                  <a:pt x="3064" y="14020"/>
                  <a:pt x="3030" y="14032"/>
                  <a:pt x="3036" y="14043"/>
                </a:cubicBezTo>
                <a:lnTo>
                  <a:pt x="3041" y="14049"/>
                </a:lnTo>
                <a:cubicBezTo>
                  <a:pt x="3045" y="14052"/>
                  <a:pt x="3050" y="14054"/>
                  <a:pt x="3057" y="14054"/>
                </a:cubicBezTo>
                <a:cubicBezTo>
                  <a:pt x="3072" y="14054"/>
                  <a:pt x="3090" y="14047"/>
                  <a:pt x="3098" y="14043"/>
                </a:cubicBezTo>
                <a:cubicBezTo>
                  <a:pt x="3102" y="14039"/>
                  <a:pt x="3130" y="14032"/>
                  <a:pt x="3151" y="14032"/>
                </a:cubicBezTo>
                <a:cubicBezTo>
                  <a:pt x="3160" y="14032"/>
                  <a:pt x="3168" y="14034"/>
                  <a:pt x="3172" y="14037"/>
                </a:cubicBezTo>
                <a:cubicBezTo>
                  <a:pt x="3173" y="14041"/>
                  <a:pt x="3184" y="14042"/>
                  <a:pt x="3200" y="14042"/>
                </a:cubicBezTo>
                <a:cubicBezTo>
                  <a:pt x="3237" y="14042"/>
                  <a:pt x="3299" y="14034"/>
                  <a:pt x="3319" y="14026"/>
                </a:cubicBezTo>
                <a:cubicBezTo>
                  <a:pt x="3342" y="14026"/>
                  <a:pt x="3370" y="14020"/>
                  <a:pt x="3393" y="14020"/>
                </a:cubicBezTo>
                <a:cubicBezTo>
                  <a:pt x="3393" y="14026"/>
                  <a:pt x="3393" y="14026"/>
                  <a:pt x="3393" y="14026"/>
                </a:cubicBezTo>
                <a:cubicBezTo>
                  <a:pt x="3395" y="14028"/>
                  <a:pt x="3397" y="14028"/>
                  <a:pt x="3399" y="14028"/>
                </a:cubicBezTo>
                <a:cubicBezTo>
                  <a:pt x="3403" y="14028"/>
                  <a:pt x="3406" y="14026"/>
                  <a:pt x="3410" y="14026"/>
                </a:cubicBezTo>
                <a:cubicBezTo>
                  <a:pt x="3416" y="14026"/>
                  <a:pt x="3416" y="14026"/>
                  <a:pt x="3416" y="14032"/>
                </a:cubicBezTo>
                <a:cubicBezTo>
                  <a:pt x="3421" y="14043"/>
                  <a:pt x="3427" y="14066"/>
                  <a:pt x="3438" y="14083"/>
                </a:cubicBezTo>
                <a:lnTo>
                  <a:pt x="3467" y="14088"/>
                </a:lnTo>
                <a:lnTo>
                  <a:pt x="3484" y="14088"/>
                </a:lnTo>
                <a:cubicBezTo>
                  <a:pt x="3512" y="14088"/>
                  <a:pt x="3524" y="14105"/>
                  <a:pt x="3507" y="14122"/>
                </a:cubicBezTo>
                <a:lnTo>
                  <a:pt x="3501" y="14128"/>
                </a:lnTo>
                <a:lnTo>
                  <a:pt x="3507" y="14139"/>
                </a:lnTo>
                <a:lnTo>
                  <a:pt x="3507" y="14156"/>
                </a:lnTo>
                <a:cubicBezTo>
                  <a:pt x="3516" y="14169"/>
                  <a:pt x="3526" y="14174"/>
                  <a:pt x="3535" y="14174"/>
                </a:cubicBezTo>
                <a:cubicBezTo>
                  <a:pt x="3543" y="14174"/>
                  <a:pt x="3549" y="14170"/>
                  <a:pt x="3552" y="14162"/>
                </a:cubicBezTo>
                <a:lnTo>
                  <a:pt x="3569" y="14145"/>
                </a:lnTo>
                <a:cubicBezTo>
                  <a:pt x="3569" y="14139"/>
                  <a:pt x="3580" y="14134"/>
                  <a:pt x="3592" y="14134"/>
                </a:cubicBezTo>
                <a:cubicBezTo>
                  <a:pt x="3597" y="14134"/>
                  <a:pt x="3609" y="14145"/>
                  <a:pt x="3609" y="14145"/>
                </a:cubicBezTo>
                <a:cubicBezTo>
                  <a:pt x="3603" y="14168"/>
                  <a:pt x="3614" y="14179"/>
                  <a:pt x="3637" y="14191"/>
                </a:cubicBezTo>
                <a:lnTo>
                  <a:pt x="3665" y="14191"/>
                </a:lnTo>
                <a:cubicBezTo>
                  <a:pt x="3671" y="14185"/>
                  <a:pt x="3677" y="14173"/>
                  <a:pt x="3671" y="14168"/>
                </a:cubicBezTo>
                <a:lnTo>
                  <a:pt x="3671" y="14162"/>
                </a:lnTo>
                <a:cubicBezTo>
                  <a:pt x="3660" y="14156"/>
                  <a:pt x="3682" y="14151"/>
                  <a:pt x="3716" y="14151"/>
                </a:cubicBezTo>
                <a:lnTo>
                  <a:pt x="3739" y="14128"/>
                </a:lnTo>
                <a:cubicBezTo>
                  <a:pt x="3745" y="14122"/>
                  <a:pt x="3768" y="14117"/>
                  <a:pt x="3790" y="14111"/>
                </a:cubicBezTo>
                <a:cubicBezTo>
                  <a:pt x="3796" y="14108"/>
                  <a:pt x="3803" y="14107"/>
                  <a:pt x="3809" y="14107"/>
                </a:cubicBezTo>
                <a:cubicBezTo>
                  <a:pt x="3826" y="14107"/>
                  <a:pt x="3840" y="14117"/>
                  <a:pt x="3836" y="14134"/>
                </a:cubicBezTo>
                <a:lnTo>
                  <a:pt x="3836" y="14145"/>
                </a:lnTo>
                <a:cubicBezTo>
                  <a:pt x="3841" y="14145"/>
                  <a:pt x="3921" y="14122"/>
                  <a:pt x="3921" y="14105"/>
                </a:cubicBezTo>
                <a:cubicBezTo>
                  <a:pt x="3926" y="14083"/>
                  <a:pt x="3915" y="14043"/>
                  <a:pt x="3921" y="14032"/>
                </a:cubicBezTo>
                <a:cubicBezTo>
                  <a:pt x="3926" y="14026"/>
                  <a:pt x="3926" y="14009"/>
                  <a:pt x="3926" y="14003"/>
                </a:cubicBezTo>
                <a:lnTo>
                  <a:pt x="3926" y="13992"/>
                </a:lnTo>
                <a:lnTo>
                  <a:pt x="3921" y="13981"/>
                </a:lnTo>
                <a:cubicBezTo>
                  <a:pt x="3915" y="13964"/>
                  <a:pt x="3960" y="13952"/>
                  <a:pt x="3972" y="13952"/>
                </a:cubicBezTo>
                <a:cubicBezTo>
                  <a:pt x="3983" y="13952"/>
                  <a:pt x="4000" y="13986"/>
                  <a:pt x="4000" y="13998"/>
                </a:cubicBezTo>
                <a:cubicBezTo>
                  <a:pt x="4000" y="14001"/>
                  <a:pt x="4001" y="14002"/>
                  <a:pt x="4002" y="14002"/>
                </a:cubicBezTo>
                <a:cubicBezTo>
                  <a:pt x="4006" y="14002"/>
                  <a:pt x="4013" y="13992"/>
                  <a:pt x="4017" y="13975"/>
                </a:cubicBezTo>
                <a:lnTo>
                  <a:pt x="4023" y="13952"/>
                </a:lnTo>
                <a:cubicBezTo>
                  <a:pt x="4023" y="13947"/>
                  <a:pt x="4029" y="13941"/>
                  <a:pt x="4034" y="13935"/>
                </a:cubicBezTo>
                <a:cubicBezTo>
                  <a:pt x="4046" y="13958"/>
                  <a:pt x="4063" y="13981"/>
                  <a:pt x="4068" y="13986"/>
                </a:cubicBezTo>
                <a:cubicBezTo>
                  <a:pt x="4074" y="13986"/>
                  <a:pt x="4085" y="13986"/>
                  <a:pt x="4097" y="13975"/>
                </a:cubicBezTo>
                <a:lnTo>
                  <a:pt x="4097" y="13969"/>
                </a:lnTo>
                <a:cubicBezTo>
                  <a:pt x="4092" y="13952"/>
                  <a:pt x="4104" y="13944"/>
                  <a:pt x="4121" y="13944"/>
                </a:cubicBezTo>
                <a:cubicBezTo>
                  <a:pt x="4126" y="13944"/>
                  <a:pt x="4131" y="13945"/>
                  <a:pt x="4136" y="13947"/>
                </a:cubicBezTo>
                <a:lnTo>
                  <a:pt x="4176" y="13952"/>
                </a:lnTo>
                <a:cubicBezTo>
                  <a:pt x="4201" y="13959"/>
                  <a:pt x="4255" y="13964"/>
                  <a:pt x="4299" y="13964"/>
                </a:cubicBezTo>
                <a:cubicBezTo>
                  <a:pt x="4326" y="13964"/>
                  <a:pt x="4349" y="13962"/>
                  <a:pt x="4358" y="13958"/>
                </a:cubicBezTo>
                <a:cubicBezTo>
                  <a:pt x="4380" y="13941"/>
                  <a:pt x="4426" y="13918"/>
                  <a:pt x="4460" y="13907"/>
                </a:cubicBezTo>
                <a:lnTo>
                  <a:pt x="4477" y="13918"/>
                </a:lnTo>
                <a:cubicBezTo>
                  <a:pt x="4488" y="13930"/>
                  <a:pt x="4499" y="13941"/>
                  <a:pt x="4511" y="13947"/>
                </a:cubicBezTo>
                <a:cubicBezTo>
                  <a:pt x="4515" y="13951"/>
                  <a:pt x="4527" y="13959"/>
                  <a:pt x="4535" y="13959"/>
                </a:cubicBezTo>
                <a:cubicBezTo>
                  <a:pt x="4537" y="13959"/>
                  <a:pt x="4538" y="13959"/>
                  <a:pt x="4539" y="13958"/>
                </a:cubicBezTo>
                <a:cubicBezTo>
                  <a:pt x="4549" y="13951"/>
                  <a:pt x="4558" y="13948"/>
                  <a:pt x="4564" y="13948"/>
                </a:cubicBezTo>
                <a:cubicBezTo>
                  <a:pt x="4580" y="13948"/>
                  <a:pt x="4586" y="13963"/>
                  <a:pt x="4590" y="13975"/>
                </a:cubicBezTo>
                <a:lnTo>
                  <a:pt x="4596" y="13986"/>
                </a:lnTo>
                <a:cubicBezTo>
                  <a:pt x="4607" y="14003"/>
                  <a:pt x="4596" y="14020"/>
                  <a:pt x="4590" y="14020"/>
                </a:cubicBezTo>
                <a:cubicBezTo>
                  <a:pt x="4579" y="14026"/>
                  <a:pt x="4556" y="14060"/>
                  <a:pt x="4573" y="14066"/>
                </a:cubicBezTo>
                <a:cubicBezTo>
                  <a:pt x="4590" y="14071"/>
                  <a:pt x="4641" y="14083"/>
                  <a:pt x="4658" y="14083"/>
                </a:cubicBezTo>
                <a:cubicBezTo>
                  <a:pt x="4675" y="14083"/>
                  <a:pt x="4675" y="14077"/>
                  <a:pt x="4664" y="14066"/>
                </a:cubicBezTo>
                <a:lnTo>
                  <a:pt x="4664" y="14054"/>
                </a:lnTo>
                <a:cubicBezTo>
                  <a:pt x="4664" y="14043"/>
                  <a:pt x="4670" y="14032"/>
                  <a:pt x="4681" y="14026"/>
                </a:cubicBezTo>
                <a:lnTo>
                  <a:pt x="4704" y="14009"/>
                </a:lnTo>
                <a:cubicBezTo>
                  <a:pt x="4687" y="14003"/>
                  <a:pt x="4664" y="13975"/>
                  <a:pt x="4653" y="13947"/>
                </a:cubicBezTo>
                <a:lnTo>
                  <a:pt x="4670" y="13930"/>
                </a:lnTo>
                <a:lnTo>
                  <a:pt x="4687" y="13918"/>
                </a:lnTo>
                <a:cubicBezTo>
                  <a:pt x="4687" y="13918"/>
                  <a:pt x="4698" y="13895"/>
                  <a:pt x="4704" y="13890"/>
                </a:cubicBezTo>
                <a:cubicBezTo>
                  <a:pt x="4709" y="13884"/>
                  <a:pt x="4709" y="13884"/>
                  <a:pt x="4715" y="13884"/>
                </a:cubicBezTo>
                <a:cubicBezTo>
                  <a:pt x="4715" y="13890"/>
                  <a:pt x="4715" y="13890"/>
                  <a:pt x="4715" y="13890"/>
                </a:cubicBezTo>
                <a:cubicBezTo>
                  <a:pt x="4704" y="13907"/>
                  <a:pt x="4709" y="13918"/>
                  <a:pt x="4726" y="13918"/>
                </a:cubicBezTo>
                <a:cubicBezTo>
                  <a:pt x="4726" y="13924"/>
                  <a:pt x="4726" y="13930"/>
                  <a:pt x="4732" y="13935"/>
                </a:cubicBezTo>
                <a:cubicBezTo>
                  <a:pt x="4735" y="13936"/>
                  <a:pt x="4739" y="13937"/>
                  <a:pt x="4743" y="13937"/>
                </a:cubicBezTo>
                <a:cubicBezTo>
                  <a:pt x="4759" y="13937"/>
                  <a:pt x="4780" y="13928"/>
                  <a:pt x="4789" y="13924"/>
                </a:cubicBezTo>
                <a:cubicBezTo>
                  <a:pt x="4790" y="13923"/>
                  <a:pt x="4791" y="13923"/>
                  <a:pt x="4792" y="13923"/>
                </a:cubicBezTo>
                <a:cubicBezTo>
                  <a:pt x="4802" y="13923"/>
                  <a:pt x="4824" y="13937"/>
                  <a:pt x="4829" y="13947"/>
                </a:cubicBezTo>
                <a:cubicBezTo>
                  <a:pt x="4840" y="13952"/>
                  <a:pt x="4857" y="13952"/>
                  <a:pt x="4857" y="13952"/>
                </a:cubicBezTo>
                <a:cubicBezTo>
                  <a:pt x="4858" y="13952"/>
                  <a:pt x="4858" y="13951"/>
                  <a:pt x="4859" y="13951"/>
                </a:cubicBezTo>
                <a:cubicBezTo>
                  <a:pt x="4866" y="13951"/>
                  <a:pt x="4880" y="13970"/>
                  <a:pt x="4885" y="13975"/>
                </a:cubicBezTo>
                <a:cubicBezTo>
                  <a:pt x="4891" y="13981"/>
                  <a:pt x="4965" y="14003"/>
                  <a:pt x="4993" y="14009"/>
                </a:cubicBezTo>
                <a:cubicBezTo>
                  <a:pt x="4996" y="14009"/>
                  <a:pt x="4998" y="14010"/>
                  <a:pt x="5000" y="14010"/>
                </a:cubicBezTo>
                <a:cubicBezTo>
                  <a:pt x="5023" y="14010"/>
                  <a:pt x="5033" y="13985"/>
                  <a:pt x="5038" y="13975"/>
                </a:cubicBezTo>
                <a:cubicBezTo>
                  <a:pt x="5044" y="13964"/>
                  <a:pt x="5021" y="13924"/>
                  <a:pt x="5016" y="13912"/>
                </a:cubicBezTo>
                <a:cubicBezTo>
                  <a:pt x="5004" y="13901"/>
                  <a:pt x="5038" y="13890"/>
                  <a:pt x="5050" y="13884"/>
                </a:cubicBezTo>
                <a:cubicBezTo>
                  <a:pt x="5061" y="13884"/>
                  <a:pt x="5067" y="13867"/>
                  <a:pt x="5055" y="13850"/>
                </a:cubicBezTo>
                <a:lnTo>
                  <a:pt x="5050" y="13833"/>
                </a:lnTo>
                <a:cubicBezTo>
                  <a:pt x="5044" y="13827"/>
                  <a:pt x="5038" y="13822"/>
                  <a:pt x="5033" y="13822"/>
                </a:cubicBezTo>
                <a:cubicBezTo>
                  <a:pt x="5050" y="13816"/>
                  <a:pt x="5050" y="13816"/>
                  <a:pt x="5050" y="13816"/>
                </a:cubicBezTo>
                <a:cubicBezTo>
                  <a:pt x="5072" y="13816"/>
                  <a:pt x="5112" y="13822"/>
                  <a:pt x="5135" y="13827"/>
                </a:cubicBezTo>
                <a:lnTo>
                  <a:pt x="5146" y="13810"/>
                </a:lnTo>
                <a:cubicBezTo>
                  <a:pt x="5150" y="13811"/>
                  <a:pt x="5153" y="13812"/>
                  <a:pt x="5157" y="13812"/>
                </a:cubicBezTo>
                <a:cubicBezTo>
                  <a:pt x="5171" y="13812"/>
                  <a:pt x="5186" y="13805"/>
                  <a:pt x="5186" y="13805"/>
                </a:cubicBezTo>
                <a:cubicBezTo>
                  <a:pt x="5192" y="13799"/>
                  <a:pt x="5203" y="13776"/>
                  <a:pt x="5220" y="13754"/>
                </a:cubicBezTo>
                <a:lnTo>
                  <a:pt x="5237" y="13754"/>
                </a:lnTo>
                <a:cubicBezTo>
                  <a:pt x="5277" y="13748"/>
                  <a:pt x="5282" y="13720"/>
                  <a:pt x="5299" y="13714"/>
                </a:cubicBezTo>
                <a:cubicBezTo>
                  <a:pt x="5305" y="13714"/>
                  <a:pt x="5322" y="13731"/>
                  <a:pt x="5345" y="13754"/>
                </a:cubicBezTo>
                <a:lnTo>
                  <a:pt x="5402" y="13725"/>
                </a:lnTo>
                <a:lnTo>
                  <a:pt x="5430" y="13714"/>
                </a:lnTo>
                <a:cubicBezTo>
                  <a:pt x="5453" y="13720"/>
                  <a:pt x="5487" y="13725"/>
                  <a:pt x="5509" y="13731"/>
                </a:cubicBezTo>
                <a:lnTo>
                  <a:pt x="5521" y="13720"/>
                </a:lnTo>
                <a:lnTo>
                  <a:pt x="5538" y="13714"/>
                </a:lnTo>
                <a:cubicBezTo>
                  <a:pt x="5555" y="13708"/>
                  <a:pt x="5594" y="13708"/>
                  <a:pt x="5617" y="13703"/>
                </a:cubicBezTo>
                <a:lnTo>
                  <a:pt x="5634" y="13703"/>
                </a:lnTo>
                <a:lnTo>
                  <a:pt x="5674" y="13708"/>
                </a:lnTo>
                <a:cubicBezTo>
                  <a:pt x="5676" y="13703"/>
                  <a:pt x="5679" y="13701"/>
                  <a:pt x="5684" y="13701"/>
                </a:cubicBezTo>
                <a:cubicBezTo>
                  <a:pt x="5693" y="13701"/>
                  <a:pt x="5708" y="13710"/>
                  <a:pt x="5719" y="13714"/>
                </a:cubicBezTo>
                <a:cubicBezTo>
                  <a:pt x="5736" y="13725"/>
                  <a:pt x="5776" y="13742"/>
                  <a:pt x="5804" y="13759"/>
                </a:cubicBezTo>
                <a:lnTo>
                  <a:pt x="5827" y="13731"/>
                </a:lnTo>
                <a:cubicBezTo>
                  <a:pt x="5844" y="13714"/>
                  <a:pt x="5858" y="13706"/>
                  <a:pt x="5875" y="13706"/>
                </a:cubicBezTo>
                <a:cubicBezTo>
                  <a:pt x="5888" y="13706"/>
                  <a:pt x="5901" y="13710"/>
                  <a:pt x="5918" y="13720"/>
                </a:cubicBezTo>
                <a:lnTo>
                  <a:pt x="5935" y="13725"/>
                </a:lnTo>
                <a:cubicBezTo>
                  <a:pt x="5963" y="13725"/>
                  <a:pt x="6014" y="13708"/>
                  <a:pt x="6026" y="13703"/>
                </a:cubicBezTo>
                <a:cubicBezTo>
                  <a:pt x="6037" y="13697"/>
                  <a:pt x="6048" y="13691"/>
                  <a:pt x="6054" y="13691"/>
                </a:cubicBezTo>
                <a:cubicBezTo>
                  <a:pt x="6054" y="13697"/>
                  <a:pt x="6071" y="13697"/>
                  <a:pt x="6071" y="13703"/>
                </a:cubicBezTo>
                <a:cubicBezTo>
                  <a:pt x="6077" y="13708"/>
                  <a:pt x="6105" y="13708"/>
                  <a:pt x="6111" y="13708"/>
                </a:cubicBezTo>
                <a:cubicBezTo>
                  <a:pt x="6116" y="13714"/>
                  <a:pt x="6151" y="13742"/>
                  <a:pt x="6162" y="13754"/>
                </a:cubicBezTo>
                <a:cubicBezTo>
                  <a:pt x="6170" y="13756"/>
                  <a:pt x="6180" y="13758"/>
                  <a:pt x="6189" y="13758"/>
                </a:cubicBezTo>
                <a:cubicBezTo>
                  <a:pt x="6197" y="13758"/>
                  <a:pt x="6204" y="13756"/>
                  <a:pt x="6207" y="13754"/>
                </a:cubicBezTo>
                <a:lnTo>
                  <a:pt x="6207" y="13748"/>
                </a:lnTo>
                <a:cubicBezTo>
                  <a:pt x="6213" y="13731"/>
                  <a:pt x="6230" y="13725"/>
                  <a:pt x="6253" y="13720"/>
                </a:cubicBezTo>
                <a:lnTo>
                  <a:pt x="6281" y="13708"/>
                </a:lnTo>
                <a:cubicBezTo>
                  <a:pt x="6309" y="13714"/>
                  <a:pt x="6326" y="13737"/>
                  <a:pt x="6326" y="13742"/>
                </a:cubicBezTo>
                <a:cubicBezTo>
                  <a:pt x="6326" y="13748"/>
                  <a:pt x="6377" y="13765"/>
                  <a:pt x="6377" y="13771"/>
                </a:cubicBezTo>
                <a:cubicBezTo>
                  <a:pt x="6377" y="13776"/>
                  <a:pt x="6366" y="13788"/>
                  <a:pt x="6355" y="13793"/>
                </a:cubicBezTo>
                <a:cubicBezTo>
                  <a:pt x="6349" y="13793"/>
                  <a:pt x="6366" y="13827"/>
                  <a:pt x="6377" y="13839"/>
                </a:cubicBezTo>
                <a:cubicBezTo>
                  <a:pt x="6379" y="13842"/>
                  <a:pt x="6382" y="13844"/>
                  <a:pt x="6385" y="13844"/>
                </a:cubicBezTo>
                <a:cubicBezTo>
                  <a:pt x="6392" y="13844"/>
                  <a:pt x="6398" y="13837"/>
                  <a:pt x="6394" y="13833"/>
                </a:cubicBezTo>
                <a:cubicBezTo>
                  <a:pt x="6394" y="13828"/>
                  <a:pt x="6380" y="13793"/>
                  <a:pt x="6392" y="13793"/>
                </a:cubicBezTo>
                <a:cubicBezTo>
                  <a:pt x="6392" y="13793"/>
                  <a:pt x="6393" y="13793"/>
                  <a:pt x="6394" y="13793"/>
                </a:cubicBezTo>
                <a:cubicBezTo>
                  <a:pt x="6412" y="13793"/>
                  <a:pt x="6423" y="13788"/>
                  <a:pt x="6423" y="13782"/>
                </a:cubicBezTo>
                <a:cubicBezTo>
                  <a:pt x="6423" y="13782"/>
                  <a:pt x="6400" y="13759"/>
                  <a:pt x="6406" y="13754"/>
                </a:cubicBezTo>
                <a:cubicBezTo>
                  <a:pt x="6417" y="13748"/>
                  <a:pt x="6440" y="13731"/>
                  <a:pt x="6446" y="13725"/>
                </a:cubicBezTo>
                <a:cubicBezTo>
                  <a:pt x="6446" y="13725"/>
                  <a:pt x="6447" y="13725"/>
                  <a:pt x="6447" y="13725"/>
                </a:cubicBezTo>
                <a:cubicBezTo>
                  <a:pt x="6453" y="13725"/>
                  <a:pt x="6462" y="13748"/>
                  <a:pt x="6457" y="13754"/>
                </a:cubicBezTo>
                <a:cubicBezTo>
                  <a:pt x="6451" y="13765"/>
                  <a:pt x="6451" y="13788"/>
                  <a:pt x="6457" y="13793"/>
                </a:cubicBezTo>
                <a:cubicBezTo>
                  <a:pt x="6463" y="13799"/>
                  <a:pt x="6451" y="13827"/>
                  <a:pt x="6446" y="13833"/>
                </a:cubicBezTo>
                <a:cubicBezTo>
                  <a:pt x="6440" y="13836"/>
                  <a:pt x="6440" y="13837"/>
                  <a:pt x="6445" y="13837"/>
                </a:cubicBezTo>
                <a:cubicBezTo>
                  <a:pt x="6450" y="13837"/>
                  <a:pt x="6460" y="13836"/>
                  <a:pt x="6474" y="13833"/>
                </a:cubicBezTo>
                <a:lnTo>
                  <a:pt x="6491" y="13822"/>
                </a:lnTo>
                <a:lnTo>
                  <a:pt x="6502" y="13822"/>
                </a:lnTo>
                <a:cubicBezTo>
                  <a:pt x="6514" y="13822"/>
                  <a:pt x="6536" y="13856"/>
                  <a:pt x="6553" y="13861"/>
                </a:cubicBezTo>
                <a:cubicBezTo>
                  <a:pt x="6559" y="13865"/>
                  <a:pt x="6566" y="13866"/>
                  <a:pt x="6574" y="13866"/>
                </a:cubicBezTo>
                <a:cubicBezTo>
                  <a:pt x="6592" y="13866"/>
                  <a:pt x="6612" y="13860"/>
                  <a:pt x="6616" y="13856"/>
                </a:cubicBezTo>
                <a:cubicBezTo>
                  <a:pt x="6621" y="13853"/>
                  <a:pt x="6631" y="13851"/>
                  <a:pt x="6643" y="13851"/>
                </a:cubicBezTo>
                <a:cubicBezTo>
                  <a:pt x="6654" y="13851"/>
                  <a:pt x="6667" y="13853"/>
                  <a:pt x="6678" y="13856"/>
                </a:cubicBezTo>
                <a:lnTo>
                  <a:pt x="6701" y="13861"/>
                </a:lnTo>
                <a:cubicBezTo>
                  <a:pt x="6729" y="13867"/>
                  <a:pt x="6735" y="13873"/>
                  <a:pt x="6741" y="13873"/>
                </a:cubicBezTo>
                <a:cubicBezTo>
                  <a:pt x="6741" y="13873"/>
                  <a:pt x="6741" y="13873"/>
                  <a:pt x="6741" y="13878"/>
                </a:cubicBezTo>
                <a:lnTo>
                  <a:pt x="6735" y="13878"/>
                </a:lnTo>
                <a:cubicBezTo>
                  <a:pt x="6735" y="13890"/>
                  <a:pt x="6746" y="13901"/>
                  <a:pt x="6763" y="13901"/>
                </a:cubicBezTo>
                <a:lnTo>
                  <a:pt x="6775" y="13895"/>
                </a:lnTo>
                <a:cubicBezTo>
                  <a:pt x="6775" y="13895"/>
                  <a:pt x="6792" y="13895"/>
                  <a:pt x="6797" y="13901"/>
                </a:cubicBezTo>
                <a:cubicBezTo>
                  <a:pt x="6804" y="13903"/>
                  <a:pt x="6810" y="13903"/>
                  <a:pt x="6816" y="13903"/>
                </a:cubicBezTo>
                <a:cubicBezTo>
                  <a:pt x="6831" y="13903"/>
                  <a:pt x="6837" y="13897"/>
                  <a:pt x="6837" y="13884"/>
                </a:cubicBezTo>
                <a:lnTo>
                  <a:pt x="6837" y="13873"/>
                </a:lnTo>
                <a:cubicBezTo>
                  <a:pt x="6840" y="13870"/>
                  <a:pt x="6847" y="13869"/>
                  <a:pt x="6853" y="13869"/>
                </a:cubicBezTo>
                <a:cubicBezTo>
                  <a:pt x="6860" y="13869"/>
                  <a:pt x="6865" y="13870"/>
                  <a:pt x="6865" y="13873"/>
                </a:cubicBezTo>
                <a:cubicBezTo>
                  <a:pt x="6871" y="13873"/>
                  <a:pt x="6894" y="13884"/>
                  <a:pt x="6916" y="13890"/>
                </a:cubicBezTo>
                <a:lnTo>
                  <a:pt x="6934" y="13884"/>
                </a:lnTo>
                <a:cubicBezTo>
                  <a:pt x="6985" y="13873"/>
                  <a:pt x="7007" y="13850"/>
                  <a:pt x="7002" y="13833"/>
                </a:cubicBezTo>
                <a:cubicBezTo>
                  <a:pt x="6990" y="13827"/>
                  <a:pt x="7024" y="13810"/>
                  <a:pt x="7036" y="13810"/>
                </a:cubicBezTo>
                <a:cubicBezTo>
                  <a:pt x="7037" y="13810"/>
                  <a:pt x="7038" y="13809"/>
                  <a:pt x="7040" y="13809"/>
                </a:cubicBezTo>
                <a:cubicBezTo>
                  <a:pt x="7054" y="13809"/>
                  <a:pt x="7082" y="13828"/>
                  <a:pt x="7092" y="13833"/>
                </a:cubicBezTo>
                <a:cubicBezTo>
                  <a:pt x="7094" y="13835"/>
                  <a:pt x="7096" y="13836"/>
                  <a:pt x="7098" y="13836"/>
                </a:cubicBezTo>
                <a:cubicBezTo>
                  <a:pt x="7107" y="13836"/>
                  <a:pt x="7116" y="13814"/>
                  <a:pt x="7121" y="13805"/>
                </a:cubicBezTo>
                <a:cubicBezTo>
                  <a:pt x="7121" y="13800"/>
                  <a:pt x="7127" y="13798"/>
                  <a:pt x="7134" y="13798"/>
                </a:cubicBezTo>
                <a:cubicBezTo>
                  <a:pt x="7144" y="13798"/>
                  <a:pt x="7157" y="13801"/>
                  <a:pt x="7160" y="13805"/>
                </a:cubicBezTo>
                <a:cubicBezTo>
                  <a:pt x="7172" y="13805"/>
                  <a:pt x="7183" y="13816"/>
                  <a:pt x="7183" y="13822"/>
                </a:cubicBezTo>
                <a:lnTo>
                  <a:pt x="7177" y="13822"/>
                </a:lnTo>
                <a:lnTo>
                  <a:pt x="7166" y="13833"/>
                </a:lnTo>
                <a:cubicBezTo>
                  <a:pt x="7149" y="13844"/>
                  <a:pt x="7155" y="13861"/>
                  <a:pt x="7160" y="13867"/>
                </a:cubicBezTo>
                <a:cubicBezTo>
                  <a:pt x="7161" y="13868"/>
                  <a:pt x="7163" y="13869"/>
                  <a:pt x="7166" y="13869"/>
                </a:cubicBezTo>
                <a:cubicBezTo>
                  <a:pt x="7178" y="13869"/>
                  <a:pt x="7205" y="13859"/>
                  <a:pt x="7229" y="13850"/>
                </a:cubicBezTo>
                <a:cubicBezTo>
                  <a:pt x="7263" y="13844"/>
                  <a:pt x="7285" y="13827"/>
                  <a:pt x="7274" y="13810"/>
                </a:cubicBezTo>
                <a:lnTo>
                  <a:pt x="7291" y="13810"/>
                </a:lnTo>
                <a:lnTo>
                  <a:pt x="7325" y="13793"/>
                </a:lnTo>
                <a:cubicBezTo>
                  <a:pt x="7340" y="13808"/>
                  <a:pt x="7358" y="13814"/>
                  <a:pt x="7370" y="13814"/>
                </a:cubicBezTo>
                <a:cubicBezTo>
                  <a:pt x="7375" y="13814"/>
                  <a:pt x="7380" y="13812"/>
                  <a:pt x="7382" y="13810"/>
                </a:cubicBezTo>
                <a:cubicBezTo>
                  <a:pt x="7382" y="13805"/>
                  <a:pt x="7376" y="13788"/>
                  <a:pt x="7359" y="13771"/>
                </a:cubicBezTo>
                <a:lnTo>
                  <a:pt x="7387" y="13754"/>
                </a:lnTo>
                <a:lnTo>
                  <a:pt x="7393" y="13754"/>
                </a:lnTo>
                <a:cubicBezTo>
                  <a:pt x="7393" y="13754"/>
                  <a:pt x="7382" y="13748"/>
                  <a:pt x="7365" y="13748"/>
                </a:cubicBezTo>
                <a:lnTo>
                  <a:pt x="7353" y="13742"/>
                </a:lnTo>
                <a:lnTo>
                  <a:pt x="7342" y="13737"/>
                </a:lnTo>
                <a:cubicBezTo>
                  <a:pt x="7325" y="13725"/>
                  <a:pt x="7325" y="13703"/>
                  <a:pt x="7331" y="13697"/>
                </a:cubicBezTo>
                <a:cubicBezTo>
                  <a:pt x="7333" y="13696"/>
                  <a:pt x="7335" y="13695"/>
                  <a:pt x="7339" y="13695"/>
                </a:cubicBezTo>
                <a:cubicBezTo>
                  <a:pt x="7354" y="13695"/>
                  <a:pt x="7382" y="13706"/>
                  <a:pt x="7410" y="13720"/>
                </a:cubicBezTo>
                <a:lnTo>
                  <a:pt x="7444" y="13720"/>
                </a:lnTo>
                <a:cubicBezTo>
                  <a:pt x="7447" y="13720"/>
                  <a:pt x="7451" y="13721"/>
                  <a:pt x="7454" y="13721"/>
                </a:cubicBezTo>
                <a:cubicBezTo>
                  <a:pt x="7476" y="13721"/>
                  <a:pt x="7505" y="13707"/>
                  <a:pt x="7529" y="13703"/>
                </a:cubicBezTo>
                <a:lnTo>
                  <a:pt x="7535" y="13703"/>
                </a:lnTo>
                <a:cubicBezTo>
                  <a:pt x="7541" y="13703"/>
                  <a:pt x="7501" y="13731"/>
                  <a:pt x="7490" y="13742"/>
                </a:cubicBezTo>
                <a:cubicBezTo>
                  <a:pt x="7478" y="13754"/>
                  <a:pt x="7478" y="13765"/>
                  <a:pt x="7484" y="13776"/>
                </a:cubicBezTo>
                <a:cubicBezTo>
                  <a:pt x="7484" y="13782"/>
                  <a:pt x="7490" y="13782"/>
                  <a:pt x="7490" y="13782"/>
                </a:cubicBezTo>
                <a:cubicBezTo>
                  <a:pt x="7495" y="13788"/>
                  <a:pt x="7490" y="13816"/>
                  <a:pt x="7484" y="13827"/>
                </a:cubicBezTo>
                <a:cubicBezTo>
                  <a:pt x="7478" y="13827"/>
                  <a:pt x="7478" y="13827"/>
                  <a:pt x="7478" y="13833"/>
                </a:cubicBezTo>
                <a:lnTo>
                  <a:pt x="7473" y="13844"/>
                </a:lnTo>
                <a:cubicBezTo>
                  <a:pt x="7461" y="13861"/>
                  <a:pt x="7467" y="13878"/>
                  <a:pt x="7478" y="13895"/>
                </a:cubicBezTo>
                <a:lnTo>
                  <a:pt x="7484" y="13912"/>
                </a:lnTo>
                <a:cubicBezTo>
                  <a:pt x="7496" y="13910"/>
                  <a:pt x="7509" y="13909"/>
                  <a:pt x="7523" y="13909"/>
                </a:cubicBezTo>
                <a:cubicBezTo>
                  <a:pt x="7542" y="13909"/>
                  <a:pt x="7561" y="13912"/>
                  <a:pt x="7575" y="13918"/>
                </a:cubicBezTo>
                <a:lnTo>
                  <a:pt x="7575" y="13890"/>
                </a:lnTo>
                <a:lnTo>
                  <a:pt x="7580" y="13878"/>
                </a:lnTo>
                <a:cubicBezTo>
                  <a:pt x="7586" y="13867"/>
                  <a:pt x="7529" y="13844"/>
                  <a:pt x="7529" y="13833"/>
                </a:cubicBezTo>
                <a:cubicBezTo>
                  <a:pt x="7529" y="13833"/>
                  <a:pt x="7529" y="13833"/>
                  <a:pt x="7529" y="13827"/>
                </a:cubicBezTo>
                <a:lnTo>
                  <a:pt x="7563" y="13827"/>
                </a:lnTo>
                <a:cubicBezTo>
                  <a:pt x="7563" y="13810"/>
                  <a:pt x="7569" y="13788"/>
                  <a:pt x="7575" y="13776"/>
                </a:cubicBezTo>
                <a:lnTo>
                  <a:pt x="7586" y="13776"/>
                </a:lnTo>
                <a:cubicBezTo>
                  <a:pt x="7586" y="13788"/>
                  <a:pt x="7592" y="13799"/>
                  <a:pt x="7603" y="13799"/>
                </a:cubicBezTo>
                <a:cubicBezTo>
                  <a:pt x="7620" y="13799"/>
                  <a:pt x="7671" y="13810"/>
                  <a:pt x="7716" y="13816"/>
                </a:cubicBezTo>
                <a:lnTo>
                  <a:pt x="7728" y="13827"/>
                </a:lnTo>
                <a:cubicBezTo>
                  <a:pt x="7716" y="13844"/>
                  <a:pt x="7705" y="13873"/>
                  <a:pt x="7705" y="13890"/>
                </a:cubicBezTo>
                <a:cubicBezTo>
                  <a:pt x="7688" y="13890"/>
                  <a:pt x="7671" y="13890"/>
                  <a:pt x="7660" y="13895"/>
                </a:cubicBezTo>
                <a:lnTo>
                  <a:pt x="7677" y="13912"/>
                </a:lnTo>
                <a:lnTo>
                  <a:pt x="7694" y="13930"/>
                </a:lnTo>
                <a:cubicBezTo>
                  <a:pt x="7699" y="13941"/>
                  <a:pt x="7711" y="13958"/>
                  <a:pt x="7722" y="13969"/>
                </a:cubicBezTo>
                <a:cubicBezTo>
                  <a:pt x="7722" y="13969"/>
                  <a:pt x="7722" y="13969"/>
                  <a:pt x="7722" y="13975"/>
                </a:cubicBezTo>
                <a:cubicBezTo>
                  <a:pt x="7711" y="13986"/>
                  <a:pt x="7699" y="14003"/>
                  <a:pt x="7699" y="14009"/>
                </a:cubicBezTo>
                <a:lnTo>
                  <a:pt x="7705" y="14009"/>
                </a:lnTo>
                <a:cubicBezTo>
                  <a:pt x="7734" y="14020"/>
                  <a:pt x="7699" y="14032"/>
                  <a:pt x="7705" y="14043"/>
                </a:cubicBezTo>
                <a:lnTo>
                  <a:pt x="7711" y="14054"/>
                </a:lnTo>
                <a:cubicBezTo>
                  <a:pt x="7713" y="14055"/>
                  <a:pt x="7716" y="14056"/>
                  <a:pt x="7719" y="14056"/>
                </a:cubicBezTo>
                <a:cubicBezTo>
                  <a:pt x="7734" y="14056"/>
                  <a:pt x="7758" y="14048"/>
                  <a:pt x="7768" y="14043"/>
                </a:cubicBezTo>
                <a:cubicBezTo>
                  <a:pt x="7775" y="14039"/>
                  <a:pt x="7805" y="14032"/>
                  <a:pt x="7824" y="14032"/>
                </a:cubicBezTo>
                <a:cubicBezTo>
                  <a:pt x="7833" y="14032"/>
                  <a:pt x="7840" y="14034"/>
                  <a:pt x="7841" y="14037"/>
                </a:cubicBezTo>
                <a:cubicBezTo>
                  <a:pt x="7845" y="14041"/>
                  <a:pt x="7858" y="14042"/>
                  <a:pt x="7875" y="14042"/>
                </a:cubicBezTo>
                <a:cubicBezTo>
                  <a:pt x="7912" y="14042"/>
                  <a:pt x="7971" y="14036"/>
                  <a:pt x="7995" y="14032"/>
                </a:cubicBezTo>
                <a:cubicBezTo>
                  <a:pt x="8014" y="14028"/>
                  <a:pt x="8041" y="14025"/>
                  <a:pt x="8062" y="14025"/>
                </a:cubicBezTo>
                <a:cubicBezTo>
                  <a:pt x="8077" y="14025"/>
                  <a:pt x="8089" y="14027"/>
                  <a:pt x="8091" y="14032"/>
                </a:cubicBezTo>
                <a:cubicBezTo>
                  <a:pt x="8091" y="14043"/>
                  <a:pt x="8097" y="14066"/>
                  <a:pt x="8108" y="14083"/>
                </a:cubicBezTo>
                <a:lnTo>
                  <a:pt x="8136" y="14088"/>
                </a:lnTo>
                <a:lnTo>
                  <a:pt x="8153" y="14094"/>
                </a:lnTo>
                <a:cubicBezTo>
                  <a:pt x="8182" y="14094"/>
                  <a:pt x="8193" y="14105"/>
                  <a:pt x="8176" y="14128"/>
                </a:cubicBezTo>
                <a:lnTo>
                  <a:pt x="8176" y="14139"/>
                </a:lnTo>
                <a:lnTo>
                  <a:pt x="8182" y="14156"/>
                </a:lnTo>
                <a:cubicBezTo>
                  <a:pt x="8187" y="14165"/>
                  <a:pt x="8196" y="14169"/>
                  <a:pt x="8204" y="14169"/>
                </a:cubicBezTo>
                <a:cubicBezTo>
                  <a:pt x="8213" y="14169"/>
                  <a:pt x="8221" y="14165"/>
                  <a:pt x="8227" y="14156"/>
                </a:cubicBezTo>
                <a:lnTo>
                  <a:pt x="8238" y="14139"/>
                </a:lnTo>
                <a:cubicBezTo>
                  <a:pt x="8244" y="14139"/>
                  <a:pt x="8256" y="14134"/>
                  <a:pt x="8261" y="14134"/>
                </a:cubicBezTo>
                <a:cubicBezTo>
                  <a:pt x="8273" y="14134"/>
                  <a:pt x="8284" y="14139"/>
                  <a:pt x="8284" y="14145"/>
                </a:cubicBezTo>
                <a:cubicBezTo>
                  <a:pt x="8278" y="14162"/>
                  <a:pt x="8290" y="14179"/>
                  <a:pt x="8312" y="14185"/>
                </a:cubicBezTo>
                <a:cubicBezTo>
                  <a:pt x="8315" y="14188"/>
                  <a:pt x="8321" y="14189"/>
                  <a:pt x="8326" y="14189"/>
                </a:cubicBezTo>
                <a:cubicBezTo>
                  <a:pt x="8332" y="14189"/>
                  <a:pt x="8338" y="14188"/>
                  <a:pt x="8341" y="14185"/>
                </a:cubicBezTo>
                <a:cubicBezTo>
                  <a:pt x="8346" y="14185"/>
                  <a:pt x="8346" y="14173"/>
                  <a:pt x="8346" y="14168"/>
                </a:cubicBezTo>
                <a:lnTo>
                  <a:pt x="8346" y="14162"/>
                </a:lnTo>
                <a:cubicBezTo>
                  <a:pt x="8335" y="14156"/>
                  <a:pt x="8358" y="14151"/>
                  <a:pt x="8392" y="14151"/>
                </a:cubicBezTo>
                <a:lnTo>
                  <a:pt x="8409" y="14128"/>
                </a:lnTo>
                <a:cubicBezTo>
                  <a:pt x="8420" y="14117"/>
                  <a:pt x="8443" y="14111"/>
                  <a:pt x="8460" y="14105"/>
                </a:cubicBezTo>
                <a:cubicBezTo>
                  <a:pt x="8465" y="14104"/>
                  <a:pt x="8469" y="14104"/>
                  <a:pt x="8474" y="14104"/>
                </a:cubicBezTo>
                <a:cubicBezTo>
                  <a:pt x="8497" y="14104"/>
                  <a:pt x="8516" y="14115"/>
                  <a:pt x="8511" y="14134"/>
                </a:cubicBezTo>
                <a:lnTo>
                  <a:pt x="8505" y="14139"/>
                </a:lnTo>
                <a:cubicBezTo>
                  <a:pt x="8506" y="14140"/>
                  <a:pt x="8508" y="14140"/>
                  <a:pt x="8511" y="14140"/>
                </a:cubicBezTo>
                <a:cubicBezTo>
                  <a:pt x="8532" y="14140"/>
                  <a:pt x="8596" y="14120"/>
                  <a:pt x="8596" y="14100"/>
                </a:cubicBezTo>
                <a:cubicBezTo>
                  <a:pt x="8596" y="14083"/>
                  <a:pt x="8590" y="14037"/>
                  <a:pt x="8596" y="14032"/>
                </a:cubicBezTo>
                <a:cubicBezTo>
                  <a:pt x="8596" y="14020"/>
                  <a:pt x="8602" y="14009"/>
                  <a:pt x="8602" y="13998"/>
                </a:cubicBezTo>
                <a:lnTo>
                  <a:pt x="8596" y="13992"/>
                </a:lnTo>
                <a:lnTo>
                  <a:pt x="8596" y="13975"/>
                </a:lnTo>
                <a:cubicBezTo>
                  <a:pt x="8590" y="13964"/>
                  <a:pt x="8630" y="13947"/>
                  <a:pt x="8647" y="13947"/>
                </a:cubicBezTo>
                <a:cubicBezTo>
                  <a:pt x="8658" y="13947"/>
                  <a:pt x="8675" y="13986"/>
                  <a:pt x="8675" y="13998"/>
                </a:cubicBezTo>
                <a:cubicBezTo>
                  <a:pt x="8675" y="14001"/>
                  <a:pt x="8676" y="14002"/>
                  <a:pt x="8677" y="14002"/>
                </a:cubicBezTo>
                <a:cubicBezTo>
                  <a:pt x="8681" y="14002"/>
                  <a:pt x="8688" y="13990"/>
                  <a:pt x="8692" y="13969"/>
                </a:cubicBezTo>
                <a:lnTo>
                  <a:pt x="8698" y="13947"/>
                </a:lnTo>
                <a:cubicBezTo>
                  <a:pt x="8698" y="13941"/>
                  <a:pt x="8704" y="13930"/>
                  <a:pt x="8715" y="13924"/>
                </a:cubicBezTo>
                <a:cubicBezTo>
                  <a:pt x="8732" y="13930"/>
                  <a:pt x="8749" y="13941"/>
                  <a:pt x="8755" y="13941"/>
                </a:cubicBezTo>
                <a:cubicBezTo>
                  <a:pt x="8761" y="13948"/>
                  <a:pt x="8772" y="13950"/>
                  <a:pt x="8781" y="13950"/>
                </a:cubicBezTo>
                <a:cubicBezTo>
                  <a:pt x="8787" y="13950"/>
                  <a:pt x="8792" y="13949"/>
                  <a:pt x="8795" y="13947"/>
                </a:cubicBezTo>
                <a:cubicBezTo>
                  <a:pt x="8800" y="13947"/>
                  <a:pt x="8817" y="13964"/>
                  <a:pt x="8823" y="13975"/>
                </a:cubicBezTo>
                <a:cubicBezTo>
                  <a:pt x="8834" y="13981"/>
                  <a:pt x="8931" y="14003"/>
                  <a:pt x="8970" y="14009"/>
                </a:cubicBezTo>
                <a:cubicBezTo>
                  <a:pt x="8974" y="14009"/>
                  <a:pt x="8977" y="14010"/>
                  <a:pt x="8981" y="14010"/>
                </a:cubicBezTo>
                <a:cubicBezTo>
                  <a:pt x="9013" y="14010"/>
                  <a:pt x="9028" y="13985"/>
                  <a:pt x="9033" y="13975"/>
                </a:cubicBezTo>
                <a:cubicBezTo>
                  <a:pt x="9038" y="13964"/>
                  <a:pt x="9010" y="13924"/>
                  <a:pt x="8999" y="13912"/>
                </a:cubicBezTo>
                <a:cubicBezTo>
                  <a:pt x="8999" y="13912"/>
                  <a:pt x="8999" y="13907"/>
                  <a:pt x="8999" y="13907"/>
                </a:cubicBezTo>
                <a:cubicBezTo>
                  <a:pt x="9010" y="13907"/>
                  <a:pt x="9021" y="13901"/>
                  <a:pt x="9027" y="13890"/>
                </a:cubicBezTo>
                <a:cubicBezTo>
                  <a:pt x="9033" y="13884"/>
                  <a:pt x="9044" y="13884"/>
                  <a:pt x="9044" y="13884"/>
                </a:cubicBezTo>
                <a:cubicBezTo>
                  <a:pt x="9061" y="13884"/>
                  <a:pt x="9067" y="13867"/>
                  <a:pt x="9056" y="13844"/>
                </a:cubicBezTo>
                <a:lnTo>
                  <a:pt x="9050" y="13844"/>
                </a:lnTo>
                <a:cubicBezTo>
                  <a:pt x="9056" y="13839"/>
                  <a:pt x="9056" y="13839"/>
                  <a:pt x="9056" y="13839"/>
                </a:cubicBezTo>
                <a:cubicBezTo>
                  <a:pt x="9073" y="13827"/>
                  <a:pt x="9090" y="13810"/>
                  <a:pt x="9095" y="13805"/>
                </a:cubicBezTo>
                <a:cubicBezTo>
                  <a:pt x="9095" y="13804"/>
                  <a:pt x="9095" y="13804"/>
                  <a:pt x="9096" y="13804"/>
                </a:cubicBezTo>
                <a:cubicBezTo>
                  <a:pt x="9098" y="13804"/>
                  <a:pt x="9118" y="13839"/>
                  <a:pt x="9124" y="13850"/>
                </a:cubicBezTo>
                <a:cubicBezTo>
                  <a:pt x="9129" y="13858"/>
                  <a:pt x="9162" y="13861"/>
                  <a:pt x="9201" y="13861"/>
                </a:cubicBezTo>
                <a:cubicBezTo>
                  <a:pt x="9248" y="13861"/>
                  <a:pt x="9306" y="13856"/>
                  <a:pt x="9334" y="13850"/>
                </a:cubicBezTo>
                <a:cubicBezTo>
                  <a:pt x="9343" y="13847"/>
                  <a:pt x="9351" y="13846"/>
                  <a:pt x="9358" y="13846"/>
                </a:cubicBezTo>
                <a:cubicBezTo>
                  <a:pt x="9392" y="13846"/>
                  <a:pt x="9394" y="13876"/>
                  <a:pt x="9385" y="13890"/>
                </a:cubicBezTo>
                <a:cubicBezTo>
                  <a:pt x="9373" y="13907"/>
                  <a:pt x="9385" y="13918"/>
                  <a:pt x="9413" y="13918"/>
                </a:cubicBezTo>
                <a:lnTo>
                  <a:pt x="9424" y="13912"/>
                </a:lnTo>
                <a:lnTo>
                  <a:pt x="9447" y="13901"/>
                </a:lnTo>
                <a:cubicBezTo>
                  <a:pt x="9464" y="13890"/>
                  <a:pt x="9498" y="13878"/>
                  <a:pt x="9504" y="13878"/>
                </a:cubicBezTo>
                <a:cubicBezTo>
                  <a:pt x="9509" y="13878"/>
                  <a:pt x="9515" y="13873"/>
                  <a:pt x="9515" y="13861"/>
                </a:cubicBezTo>
                <a:lnTo>
                  <a:pt x="9509" y="13850"/>
                </a:lnTo>
                <a:cubicBezTo>
                  <a:pt x="9509" y="13850"/>
                  <a:pt x="9504" y="13844"/>
                  <a:pt x="9504" y="13844"/>
                </a:cubicBezTo>
                <a:cubicBezTo>
                  <a:pt x="9504" y="13839"/>
                  <a:pt x="9504" y="13833"/>
                  <a:pt x="9504" y="13833"/>
                </a:cubicBezTo>
                <a:cubicBezTo>
                  <a:pt x="9508" y="13833"/>
                  <a:pt x="9514" y="13831"/>
                  <a:pt x="9519" y="13831"/>
                </a:cubicBezTo>
                <a:cubicBezTo>
                  <a:pt x="9522" y="13831"/>
                  <a:pt x="9525" y="13831"/>
                  <a:pt x="9526" y="13833"/>
                </a:cubicBezTo>
                <a:lnTo>
                  <a:pt x="9532" y="13839"/>
                </a:lnTo>
                <a:cubicBezTo>
                  <a:pt x="9543" y="13850"/>
                  <a:pt x="9555" y="13861"/>
                  <a:pt x="9560" y="13861"/>
                </a:cubicBezTo>
                <a:cubicBezTo>
                  <a:pt x="9566" y="13861"/>
                  <a:pt x="9572" y="13856"/>
                  <a:pt x="9572" y="13850"/>
                </a:cubicBezTo>
                <a:lnTo>
                  <a:pt x="9572" y="13844"/>
                </a:lnTo>
                <a:lnTo>
                  <a:pt x="9572" y="13839"/>
                </a:lnTo>
                <a:cubicBezTo>
                  <a:pt x="9572" y="13833"/>
                  <a:pt x="9612" y="13827"/>
                  <a:pt x="9663" y="13822"/>
                </a:cubicBezTo>
                <a:lnTo>
                  <a:pt x="9708" y="13816"/>
                </a:lnTo>
                <a:lnTo>
                  <a:pt x="9725" y="13816"/>
                </a:lnTo>
                <a:cubicBezTo>
                  <a:pt x="9748" y="13816"/>
                  <a:pt x="9787" y="13822"/>
                  <a:pt x="9810" y="13827"/>
                </a:cubicBezTo>
                <a:lnTo>
                  <a:pt x="9821" y="13810"/>
                </a:lnTo>
                <a:cubicBezTo>
                  <a:pt x="9838" y="13810"/>
                  <a:pt x="9861" y="13805"/>
                  <a:pt x="9861" y="13799"/>
                </a:cubicBezTo>
                <a:cubicBezTo>
                  <a:pt x="9867" y="13793"/>
                  <a:pt x="9878" y="13776"/>
                  <a:pt x="9895" y="13754"/>
                </a:cubicBezTo>
                <a:lnTo>
                  <a:pt x="9912" y="13748"/>
                </a:lnTo>
                <a:cubicBezTo>
                  <a:pt x="9958" y="13742"/>
                  <a:pt x="9958" y="13708"/>
                  <a:pt x="9980" y="13703"/>
                </a:cubicBezTo>
                <a:lnTo>
                  <a:pt x="10026" y="13697"/>
                </a:lnTo>
                <a:cubicBezTo>
                  <a:pt x="10037" y="13674"/>
                  <a:pt x="10077" y="13617"/>
                  <a:pt x="10071" y="13595"/>
                </a:cubicBezTo>
                <a:cubicBezTo>
                  <a:pt x="10071" y="13595"/>
                  <a:pt x="10071" y="13589"/>
                  <a:pt x="10071" y="13589"/>
                </a:cubicBezTo>
                <a:cubicBezTo>
                  <a:pt x="10099" y="13578"/>
                  <a:pt x="10134" y="13578"/>
                  <a:pt x="10156" y="13578"/>
                </a:cubicBezTo>
                <a:lnTo>
                  <a:pt x="10179" y="13572"/>
                </a:lnTo>
                <a:lnTo>
                  <a:pt x="10185" y="13572"/>
                </a:lnTo>
                <a:cubicBezTo>
                  <a:pt x="10190" y="13566"/>
                  <a:pt x="10230" y="13538"/>
                  <a:pt x="10270" y="13510"/>
                </a:cubicBezTo>
                <a:lnTo>
                  <a:pt x="10372" y="13515"/>
                </a:lnTo>
                <a:lnTo>
                  <a:pt x="10383" y="13515"/>
                </a:lnTo>
                <a:cubicBezTo>
                  <a:pt x="10395" y="13515"/>
                  <a:pt x="10412" y="13493"/>
                  <a:pt x="10412" y="13470"/>
                </a:cubicBezTo>
                <a:lnTo>
                  <a:pt x="10406" y="13447"/>
                </a:lnTo>
                <a:lnTo>
                  <a:pt x="10406" y="13436"/>
                </a:lnTo>
                <a:cubicBezTo>
                  <a:pt x="10400" y="13424"/>
                  <a:pt x="10402" y="13418"/>
                  <a:pt x="10410" y="13418"/>
                </a:cubicBezTo>
                <a:cubicBezTo>
                  <a:pt x="10418" y="13418"/>
                  <a:pt x="10430" y="13422"/>
                  <a:pt x="10446" y="13430"/>
                </a:cubicBezTo>
                <a:lnTo>
                  <a:pt x="10468" y="13442"/>
                </a:lnTo>
                <a:lnTo>
                  <a:pt x="10474" y="13442"/>
                </a:lnTo>
                <a:cubicBezTo>
                  <a:pt x="10480" y="13442"/>
                  <a:pt x="10485" y="13436"/>
                  <a:pt x="10480" y="13430"/>
                </a:cubicBezTo>
                <a:lnTo>
                  <a:pt x="10480" y="13425"/>
                </a:lnTo>
                <a:lnTo>
                  <a:pt x="10480" y="13419"/>
                </a:lnTo>
                <a:cubicBezTo>
                  <a:pt x="10474" y="13413"/>
                  <a:pt x="10485" y="13402"/>
                  <a:pt x="10502" y="13402"/>
                </a:cubicBezTo>
                <a:lnTo>
                  <a:pt x="10525" y="13402"/>
                </a:lnTo>
                <a:cubicBezTo>
                  <a:pt x="10535" y="13407"/>
                  <a:pt x="10578" y="13420"/>
                  <a:pt x="10601" y="13420"/>
                </a:cubicBezTo>
                <a:cubicBezTo>
                  <a:pt x="10605" y="13420"/>
                  <a:pt x="10608" y="13420"/>
                  <a:pt x="10610" y="13419"/>
                </a:cubicBezTo>
                <a:cubicBezTo>
                  <a:pt x="10627" y="13413"/>
                  <a:pt x="10644" y="13408"/>
                  <a:pt x="10644" y="13408"/>
                </a:cubicBezTo>
                <a:cubicBezTo>
                  <a:pt x="10644" y="13408"/>
                  <a:pt x="10656" y="13396"/>
                  <a:pt x="10661" y="13396"/>
                </a:cubicBezTo>
                <a:cubicBezTo>
                  <a:pt x="10667" y="13391"/>
                  <a:pt x="10627" y="13373"/>
                  <a:pt x="10633" y="13362"/>
                </a:cubicBezTo>
                <a:cubicBezTo>
                  <a:pt x="10633" y="13356"/>
                  <a:pt x="10650" y="13354"/>
                  <a:pt x="10677" y="13354"/>
                </a:cubicBezTo>
                <a:cubicBezTo>
                  <a:pt x="10704" y="13354"/>
                  <a:pt x="10741" y="13356"/>
                  <a:pt x="10780" y="13362"/>
                </a:cubicBezTo>
                <a:lnTo>
                  <a:pt x="10780" y="13288"/>
                </a:lnTo>
                <a:cubicBezTo>
                  <a:pt x="10780" y="13284"/>
                  <a:pt x="10806" y="13275"/>
                  <a:pt x="10825" y="13275"/>
                </a:cubicBezTo>
                <a:cubicBezTo>
                  <a:pt x="10830" y="13275"/>
                  <a:pt x="10834" y="13276"/>
                  <a:pt x="10837" y="13277"/>
                </a:cubicBezTo>
                <a:lnTo>
                  <a:pt x="10854" y="13277"/>
                </a:lnTo>
                <a:cubicBezTo>
                  <a:pt x="10854" y="13294"/>
                  <a:pt x="10831" y="13339"/>
                  <a:pt x="10843" y="13345"/>
                </a:cubicBezTo>
                <a:cubicBezTo>
                  <a:pt x="10846" y="13346"/>
                  <a:pt x="10850" y="13347"/>
                  <a:pt x="10855" y="13347"/>
                </a:cubicBezTo>
                <a:cubicBezTo>
                  <a:pt x="10874" y="13347"/>
                  <a:pt x="10901" y="13338"/>
                  <a:pt x="10905" y="13334"/>
                </a:cubicBezTo>
                <a:cubicBezTo>
                  <a:pt x="10917" y="13328"/>
                  <a:pt x="10905" y="13288"/>
                  <a:pt x="10894" y="13277"/>
                </a:cubicBezTo>
                <a:cubicBezTo>
                  <a:pt x="10888" y="13266"/>
                  <a:pt x="10877" y="13249"/>
                  <a:pt x="10871" y="13243"/>
                </a:cubicBezTo>
                <a:lnTo>
                  <a:pt x="10865" y="13237"/>
                </a:lnTo>
                <a:lnTo>
                  <a:pt x="10860" y="13232"/>
                </a:lnTo>
                <a:cubicBezTo>
                  <a:pt x="10848" y="13232"/>
                  <a:pt x="10860" y="13220"/>
                  <a:pt x="10865" y="13215"/>
                </a:cubicBezTo>
                <a:cubicBezTo>
                  <a:pt x="10871" y="13209"/>
                  <a:pt x="10894" y="13203"/>
                  <a:pt x="10922" y="13192"/>
                </a:cubicBezTo>
                <a:lnTo>
                  <a:pt x="10945" y="13209"/>
                </a:lnTo>
                <a:cubicBezTo>
                  <a:pt x="10962" y="13198"/>
                  <a:pt x="10990" y="13158"/>
                  <a:pt x="10996" y="13141"/>
                </a:cubicBezTo>
                <a:cubicBezTo>
                  <a:pt x="11007" y="13130"/>
                  <a:pt x="10996" y="13107"/>
                  <a:pt x="10973" y="13101"/>
                </a:cubicBezTo>
                <a:lnTo>
                  <a:pt x="11007" y="13090"/>
                </a:lnTo>
                <a:cubicBezTo>
                  <a:pt x="11024" y="13090"/>
                  <a:pt x="11041" y="13084"/>
                  <a:pt x="11036" y="13073"/>
                </a:cubicBezTo>
                <a:lnTo>
                  <a:pt x="11024" y="13039"/>
                </a:lnTo>
                <a:cubicBezTo>
                  <a:pt x="11024" y="13039"/>
                  <a:pt x="11030" y="13033"/>
                  <a:pt x="11030" y="13033"/>
                </a:cubicBezTo>
                <a:cubicBezTo>
                  <a:pt x="11053" y="13050"/>
                  <a:pt x="11092" y="13067"/>
                  <a:pt x="11121" y="13073"/>
                </a:cubicBezTo>
                <a:cubicBezTo>
                  <a:pt x="11145" y="13077"/>
                  <a:pt x="11177" y="13081"/>
                  <a:pt x="11204" y="13081"/>
                </a:cubicBezTo>
                <a:cubicBezTo>
                  <a:pt x="11216" y="13081"/>
                  <a:pt x="11226" y="13080"/>
                  <a:pt x="11234" y="13078"/>
                </a:cubicBezTo>
                <a:lnTo>
                  <a:pt x="11234" y="13073"/>
                </a:lnTo>
                <a:lnTo>
                  <a:pt x="11229" y="13016"/>
                </a:lnTo>
                <a:cubicBezTo>
                  <a:pt x="11238" y="13015"/>
                  <a:pt x="11249" y="13014"/>
                  <a:pt x="11259" y="13014"/>
                </a:cubicBezTo>
                <a:cubicBezTo>
                  <a:pt x="11343" y="13014"/>
                  <a:pt x="11435" y="13052"/>
                  <a:pt x="11450" y="13067"/>
                </a:cubicBezTo>
                <a:cubicBezTo>
                  <a:pt x="11456" y="13076"/>
                  <a:pt x="11467" y="13080"/>
                  <a:pt x="11480" y="13080"/>
                </a:cubicBezTo>
                <a:cubicBezTo>
                  <a:pt x="11492" y="13080"/>
                  <a:pt x="11507" y="13076"/>
                  <a:pt x="11518" y="13067"/>
                </a:cubicBezTo>
                <a:lnTo>
                  <a:pt x="11541" y="13056"/>
                </a:lnTo>
                <a:cubicBezTo>
                  <a:pt x="11548" y="13048"/>
                  <a:pt x="11555" y="13045"/>
                  <a:pt x="11562" y="13045"/>
                </a:cubicBezTo>
                <a:cubicBezTo>
                  <a:pt x="11570" y="13045"/>
                  <a:pt x="11579" y="13050"/>
                  <a:pt x="11592" y="13056"/>
                </a:cubicBezTo>
                <a:cubicBezTo>
                  <a:pt x="11603" y="13056"/>
                  <a:pt x="11631" y="13050"/>
                  <a:pt x="11648" y="13044"/>
                </a:cubicBezTo>
                <a:cubicBezTo>
                  <a:pt x="11694" y="13033"/>
                  <a:pt x="11694" y="13033"/>
                  <a:pt x="11654" y="13010"/>
                </a:cubicBezTo>
                <a:lnTo>
                  <a:pt x="11643" y="13005"/>
                </a:lnTo>
                <a:cubicBezTo>
                  <a:pt x="11643" y="12999"/>
                  <a:pt x="11654" y="12988"/>
                  <a:pt x="11671" y="12982"/>
                </a:cubicBezTo>
                <a:lnTo>
                  <a:pt x="11682" y="12988"/>
                </a:lnTo>
                <a:lnTo>
                  <a:pt x="11694" y="12988"/>
                </a:lnTo>
                <a:cubicBezTo>
                  <a:pt x="11699" y="12991"/>
                  <a:pt x="11703" y="12992"/>
                  <a:pt x="11707" y="12992"/>
                </a:cubicBezTo>
                <a:cubicBezTo>
                  <a:pt x="11716" y="12992"/>
                  <a:pt x="11721" y="12983"/>
                  <a:pt x="11717" y="12971"/>
                </a:cubicBezTo>
                <a:lnTo>
                  <a:pt x="11711" y="12959"/>
                </a:lnTo>
                <a:lnTo>
                  <a:pt x="11711" y="12948"/>
                </a:lnTo>
                <a:lnTo>
                  <a:pt x="11711" y="12942"/>
                </a:lnTo>
                <a:cubicBezTo>
                  <a:pt x="11732" y="12932"/>
                  <a:pt x="11771" y="12907"/>
                  <a:pt x="11791" y="12907"/>
                </a:cubicBezTo>
                <a:cubicBezTo>
                  <a:pt x="11793" y="12907"/>
                  <a:pt x="11794" y="12908"/>
                  <a:pt x="11796" y="12908"/>
                </a:cubicBezTo>
                <a:cubicBezTo>
                  <a:pt x="11799" y="12909"/>
                  <a:pt x="11802" y="12909"/>
                  <a:pt x="11806" y="12909"/>
                </a:cubicBezTo>
                <a:cubicBezTo>
                  <a:pt x="11834" y="12909"/>
                  <a:pt x="11870" y="12890"/>
                  <a:pt x="11875" y="12880"/>
                </a:cubicBezTo>
                <a:cubicBezTo>
                  <a:pt x="11878" y="12878"/>
                  <a:pt x="11881" y="12877"/>
                  <a:pt x="11884" y="12877"/>
                </a:cubicBezTo>
                <a:cubicBezTo>
                  <a:pt x="11900" y="12877"/>
                  <a:pt x="11926" y="12894"/>
                  <a:pt x="11926" y="12908"/>
                </a:cubicBezTo>
                <a:cubicBezTo>
                  <a:pt x="11926" y="12925"/>
                  <a:pt x="11921" y="12954"/>
                  <a:pt x="11921" y="12965"/>
                </a:cubicBezTo>
                <a:cubicBezTo>
                  <a:pt x="11921" y="12971"/>
                  <a:pt x="11943" y="13005"/>
                  <a:pt x="11938" y="13016"/>
                </a:cubicBezTo>
                <a:cubicBezTo>
                  <a:pt x="11932" y="13027"/>
                  <a:pt x="11932" y="13039"/>
                  <a:pt x="11932" y="13044"/>
                </a:cubicBezTo>
                <a:cubicBezTo>
                  <a:pt x="12000" y="13050"/>
                  <a:pt x="11955" y="13073"/>
                  <a:pt x="11943" y="13090"/>
                </a:cubicBezTo>
                <a:cubicBezTo>
                  <a:pt x="11947" y="13096"/>
                  <a:pt x="11954" y="13099"/>
                  <a:pt x="11961" y="13099"/>
                </a:cubicBezTo>
                <a:cubicBezTo>
                  <a:pt x="11965" y="13099"/>
                  <a:pt x="11969" y="13098"/>
                  <a:pt x="11972" y="13095"/>
                </a:cubicBezTo>
                <a:cubicBezTo>
                  <a:pt x="11972" y="13095"/>
                  <a:pt x="12000" y="13124"/>
                  <a:pt x="11989" y="13141"/>
                </a:cubicBezTo>
                <a:cubicBezTo>
                  <a:pt x="11978" y="13152"/>
                  <a:pt x="12012" y="13164"/>
                  <a:pt x="12029" y="13164"/>
                </a:cubicBezTo>
                <a:cubicBezTo>
                  <a:pt x="12051" y="13169"/>
                  <a:pt x="12046" y="13186"/>
                  <a:pt x="12040" y="13186"/>
                </a:cubicBezTo>
                <a:cubicBezTo>
                  <a:pt x="12034" y="13192"/>
                  <a:pt x="12012" y="13209"/>
                  <a:pt x="12017" y="13215"/>
                </a:cubicBezTo>
                <a:cubicBezTo>
                  <a:pt x="12023" y="13220"/>
                  <a:pt x="12040" y="13232"/>
                  <a:pt x="12046" y="13232"/>
                </a:cubicBezTo>
                <a:cubicBezTo>
                  <a:pt x="12046" y="13237"/>
                  <a:pt x="12057" y="13266"/>
                  <a:pt x="12057" y="13277"/>
                </a:cubicBezTo>
                <a:cubicBezTo>
                  <a:pt x="12057" y="13283"/>
                  <a:pt x="12085" y="13300"/>
                  <a:pt x="12091" y="13305"/>
                </a:cubicBezTo>
                <a:cubicBezTo>
                  <a:pt x="12097" y="13311"/>
                  <a:pt x="12102" y="13322"/>
                  <a:pt x="12114" y="13334"/>
                </a:cubicBezTo>
                <a:lnTo>
                  <a:pt x="12125" y="13334"/>
                </a:lnTo>
                <a:cubicBezTo>
                  <a:pt x="12176" y="13339"/>
                  <a:pt x="12227" y="13345"/>
                  <a:pt x="12278" y="13351"/>
                </a:cubicBezTo>
                <a:lnTo>
                  <a:pt x="12295" y="13351"/>
                </a:lnTo>
                <a:cubicBezTo>
                  <a:pt x="12298" y="13350"/>
                  <a:pt x="12302" y="13349"/>
                  <a:pt x="12305" y="13349"/>
                </a:cubicBezTo>
                <a:cubicBezTo>
                  <a:pt x="12322" y="13349"/>
                  <a:pt x="12343" y="13359"/>
                  <a:pt x="12352" y="13373"/>
                </a:cubicBezTo>
                <a:lnTo>
                  <a:pt x="12312" y="13379"/>
                </a:lnTo>
                <a:cubicBezTo>
                  <a:pt x="12295" y="13385"/>
                  <a:pt x="12267" y="13402"/>
                  <a:pt x="12273" y="13408"/>
                </a:cubicBezTo>
                <a:lnTo>
                  <a:pt x="12284" y="13447"/>
                </a:lnTo>
                <a:cubicBezTo>
                  <a:pt x="12250" y="13476"/>
                  <a:pt x="12307" y="13544"/>
                  <a:pt x="12324" y="13572"/>
                </a:cubicBezTo>
                <a:cubicBezTo>
                  <a:pt x="12330" y="13585"/>
                  <a:pt x="12338" y="13592"/>
                  <a:pt x="12344" y="13592"/>
                </a:cubicBezTo>
                <a:cubicBezTo>
                  <a:pt x="12349" y="13592"/>
                  <a:pt x="12352" y="13588"/>
                  <a:pt x="12352" y="13578"/>
                </a:cubicBezTo>
                <a:lnTo>
                  <a:pt x="12363" y="13572"/>
                </a:lnTo>
                <a:cubicBezTo>
                  <a:pt x="12386" y="13566"/>
                  <a:pt x="12397" y="13561"/>
                  <a:pt x="12403" y="13544"/>
                </a:cubicBezTo>
                <a:cubicBezTo>
                  <a:pt x="12405" y="13539"/>
                  <a:pt x="12412" y="13538"/>
                  <a:pt x="12421" y="13538"/>
                </a:cubicBezTo>
                <a:cubicBezTo>
                  <a:pt x="12436" y="13538"/>
                  <a:pt x="12455" y="13542"/>
                  <a:pt x="12465" y="13549"/>
                </a:cubicBezTo>
                <a:cubicBezTo>
                  <a:pt x="12471" y="13555"/>
                  <a:pt x="12471" y="13566"/>
                  <a:pt x="12477" y="13566"/>
                </a:cubicBezTo>
                <a:cubicBezTo>
                  <a:pt x="12488" y="13578"/>
                  <a:pt x="12505" y="13583"/>
                  <a:pt x="12522" y="13583"/>
                </a:cubicBezTo>
                <a:lnTo>
                  <a:pt x="12528" y="13583"/>
                </a:lnTo>
                <a:cubicBezTo>
                  <a:pt x="12534" y="13574"/>
                  <a:pt x="12539" y="13570"/>
                  <a:pt x="12542" y="13570"/>
                </a:cubicBezTo>
                <a:cubicBezTo>
                  <a:pt x="12545" y="13570"/>
                  <a:pt x="12548" y="13573"/>
                  <a:pt x="12551" y="13578"/>
                </a:cubicBezTo>
                <a:lnTo>
                  <a:pt x="12562" y="13583"/>
                </a:lnTo>
                <a:cubicBezTo>
                  <a:pt x="12590" y="13595"/>
                  <a:pt x="12539" y="13600"/>
                  <a:pt x="12562" y="13612"/>
                </a:cubicBezTo>
                <a:cubicBezTo>
                  <a:pt x="12585" y="13623"/>
                  <a:pt x="12602" y="13629"/>
                  <a:pt x="12624" y="13640"/>
                </a:cubicBezTo>
                <a:cubicBezTo>
                  <a:pt x="12630" y="13640"/>
                  <a:pt x="12641" y="13640"/>
                  <a:pt x="12653" y="13646"/>
                </a:cubicBezTo>
                <a:lnTo>
                  <a:pt x="12681" y="13651"/>
                </a:lnTo>
                <a:cubicBezTo>
                  <a:pt x="12715" y="13634"/>
                  <a:pt x="12732" y="13617"/>
                  <a:pt x="12721" y="13606"/>
                </a:cubicBezTo>
                <a:lnTo>
                  <a:pt x="12709" y="13595"/>
                </a:lnTo>
                <a:lnTo>
                  <a:pt x="12698" y="13583"/>
                </a:lnTo>
                <a:cubicBezTo>
                  <a:pt x="12695" y="13576"/>
                  <a:pt x="12712" y="13571"/>
                  <a:pt x="12733" y="13571"/>
                </a:cubicBezTo>
                <a:cubicBezTo>
                  <a:pt x="12757" y="13571"/>
                  <a:pt x="12785" y="13577"/>
                  <a:pt x="12795" y="13589"/>
                </a:cubicBezTo>
                <a:cubicBezTo>
                  <a:pt x="12809" y="13609"/>
                  <a:pt x="12854" y="13624"/>
                  <a:pt x="12877" y="13624"/>
                </a:cubicBezTo>
                <a:cubicBezTo>
                  <a:pt x="12880" y="13624"/>
                  <a:pt x="12883" y="13624"/>
                  <a:pt x="12885" y="13623"/>
                </a:cubicBezTo>
                <a:cubicBezTo>
                  <a:pt x="12902" y="13623"/>
                  <a:pt x="12948" y="13612"/>
                  <a:pt x="12987" y="13600"/>
                </a:cubicBezTo>
                <a:lnTo>
                  <a:pt x="13027" y="13606"/>
                </a:lnTo>
                <a:lnTo>
                  <a:pt x="13039" y="13606"/>
                </a:lnTo>
                <a:cubicBezTo>
                  <a:pt x="13042" y="13607"/>
                  <a:pt x="13044" y="13608"/>
                  <a:pt x="13046" y="13608"/>
                </a:cubicBezTo>
                <a:cubicBezTo>
                  <a:pt x="13057" y="13608"/>
                  <a:pt x="13059" y="13597"/>
                  <a:pt x="13050" y="13583"/>
                </a:cubicBezTo>
                <a:lnTo>
                  <a:pt x="13050" y="13578"/>
                </a:lnTo>
                <a:lnTo>
                  <a:pt x="13061" y="13566"/>
                </a:lnTo>
                <a:cubicBezTo>
                  <a:pt x="13078" y="13572"/>
                  <a:pt x="13107" y="13578"/>
                  <a:pt x="13124" y="13583"/>
                </a:cubicBezTo>
                <a:lnTo>
                  <a:pt x="13141" y="13578"/>
                </a:lnTo>
                <a:lnTo>
                  <a:pt x="13175" y="13561"/>
                </a:lnTo>
                <a:cubicBezTo>
                  <a:pt x="13152" y="13549"/>
                  <a:pt x="13141" y="13538"/>
                  <a:pt x="13141" y="13538"/>
                </a:cubicBezTo>
                <a:cubicBezTo>
                  <a:pt x="13141" y="13537"/>
                  <a:pt x="13144" y="13536"/>
                  <a:pt x="13150" y="13536"/>
                </a:cubicBezTo>
                <a:cubicBezTo>
                  <a:pt x="13173" y="13536"/>
                  <a:pt x="13238" y="13545"/>
                  <a:pt x="13265" y="13549"/>
                </a:cubicBezTo>
                <a:cubicBezTo>
                  <a:pt x="13280" y="13552"/>
                  <a:pt x="13302" y="13553"/>
                  <a:pt x="13325" y="13553"/>
                </a:cubicBezTo>
                <a:cubicBezTo>
                  <a:pt x="13357" y="13553"/>
                  <a:pt x="13389" y="13550"/>
                  <a:pt x="13396" y="13544"/>
                </a:cubicBezTo>
                <a:cubicBezTo>
                  <a:pt x="13407" y="13532"/>
                  <a:pt x="13407" y="13510"/>
                  <a:pt x="13402" y="13498"/>
                </a:cubicBezTo>
                <a:lnTo>
                  <a:pt x="13396" y="13487"/>
                </a:lnTo>
                <a:lnTo>
                  <a:pt x="13396" y="13476"/>
                </a:lnTo>
                <a:cubicBezTo>
                  <a:pt x="13398" y="13471"/>
                  <a:pt x="13405" y="13469"/>
                  <a:pt x="13415" y="13469"/>
                </a:cubicBezTo>
                <a:cubicBezTo>
                  <a:pt x="13440" y="13469"/>
                  <a:pt x="13480" y="13481"/>
                  <a:pt x="13492" y="13493"/>
                </a:cubicBezTo>
                <a:cubicBezTo>
                  <a:pt x="13509" y="13504"/>
                  <a:pt x="13538" y="13521"/>
                  <a:pt x="13549" y="13532"/>
                </a:cubicBezTo>
                <a:lnTo>
                  <a:pt x="13566" y="13521"/>
                </a:lnTo>
                <a:cubicBezTo>
                  <a:pt x="13573" y="13518"/>
                  <a:pt x="13579" y="13514"/>
                  <a:pt x="13585" y="13514"/>
                </a:cubicBezTo>
                <a:cubicBezTo>
                  <a:pt x="13589" y="13514"/>
                  <a:pt x="13592" y="13516"/>
                  <a:pt x="13595" y="13521"/>
                </a:cubicBezTo>
                <a:cubicBezTo>
                  <a:pt x="13606" y="13532"/>
                  <a:pt x="13612" y="13544"/>
                  <a:pt x="13612" y="13555"/>
                </a:cubicBezTo>
                <a:cubicBezTo>
                  <a:pt x="13614" y="13564"/>
                  <a:pt x="13617" y="13567"/>
                  <a:pt x="13621" y="13567"/>
                </a:cubicBezTo>
                <a:cubicBezTo>
                  <a:pt x="13626" y="13567"/>
                  <a:pt x="13633" y="13561"/>
                  <a:pt x="13640" y="13561"/>
                </a:cubicBezTo>
                <a:cubicBezTo>
                  <a:pt x="13651" y="13561"/>
                  <a:pt x="13663" y="13565"/>
                  <a:pt x="13670" y="13565"/>
                </a:cubicBezTo>
                <a:cubicBezTo>
                  <a:pt x="13678" y="13565"/>
                  <a:pt x="13682" y="13561"/>
                  <a:pt x="13680" y="13544"/>
                </a:cubicBezTo>
                <a:cubicBezTo>
                  <a:pt x="13680" y="13532"/>
                  <a:pt x="13674" y="13510"/>
                  <a:pt x="13663" y="13493"/>
                </a:cubicBezTo>
                <a:cubicBezTo>
                  <a:pt x="13657" y="13487"/>
                  <a:pt x="13657" y="13476"/>
                  <a:pt x="13663" y="13476"/>
                </a:cubicBezTo>
                <a:lnTo>
                  <a:pt x="13674" y="13470"/>
                </a:lnTo>
                <a:cubicBezTo>
                  <a:pt x="13685" y="13464"/>
                  <a:pt x="13691" y="13453"/>
                  <a:pt x="13691" y="13447"/>
                </a:cubicBezTo>
                <a:cubicBezTo>
                  <a:pt x="13691" y="13447"/>
                  <a:pt x="13702" y="13419"/>
                  <a:pt x="13708" y="13408"/>
                </a:cubicBezTo>
                <a:cubicBezTo>
                  <a:pt x="13714" y="13402"/>
                  <a:pt x="13731" y="13368"/>
                  <a:pt x="13742" y="13368"/>
                </a:cubicBezTo>
                <a:cubicBezTo>
                  <a:pt x="13753" y="13362"/>
                  <a:pt x="13770" y="13345"/>
                  <a:pt x="13782" y="13328"/>
                </a:cubicBezTo>
                <a:lnTo>
                  <a:pt x="13765" y="13311"/>
                </a:lnTo>
                <a:cubicBezTo>
                  <a:pt x="13765" y="13311"/>
                  <a:pt x="13776" y="13294"/>
                  <a:pt x="13782" y="13294"/>
                </a:cubicBezTo>
                <a:lnTo>
                  <a:pt x="13839" y="13288"/>
                </a:lnTo>
                <a:cubicBezTo>
                  <a:pt x="13833" y="13260"/>
                  <a:pt x="13827" y="13192"/>
                  <a:pt x="13827" y="13175"/>
                </a:cubicBezTo>
                <a:cubicBezTo>
                  <a:pt x="13827" y="13158"/>
                  <a:pt x="13827" y="13135"/>
                  <a:pt x="13827" y="13130"/>
                </a:cubicBezTo>
                <a:cubicBezTo>
                  <a:pt x="13833" y="13130"/>
                  <a:pt x="13839" y="13084"/>
                  <a:pt x="13850" y="13039"/>
                </a:cubicBezTo>
                <a:lnTo>
                  <a:pt x="13907" y="13016"/>
                </a:lnTo>
                <a:lnTo>
                  <a:pt x="13912" y="13016"/>
                </a:lnTo>
                <a:cubicBezTo>
                  <a:pt x="13907" y="13010"/>
                  <a:pt x="13924" y="12954"/>
                  <a:pt x="13941" y="12948"/>
                </a:cubicBezTo>
                <a:cubicBezTo>
                  <a:pt x="13963" y="12942"/>
                  <a:pt x="13952" y="12908"/>
                  <a:pt x="13952" y="12897"/>
                </a:cubicBezTo>
                <a:cubicBezTo>
                  <a:pt x="13946" y="12886"/>
                  <a:pt x="13980" y="12840"/>
                  <a:pt x="13980" y="12823"/>
                </a:cubicBezTo>
                <a:cubicBezTo>
                  <a:pt x="13980" y="12806"/>
                  <a:pt x="13980" y="12755"/>
                  <a:pt x="13986" y="12744"/>
                </a:cubicBezTo>
                <a:cubicBezTo>
                  <a:pt x="13992" y="12732"/>
                  <a:pt x="13997" y="12715"/>
                  <a:pt x="13986" y="12715"/>
                </a:cubicBezTo>
                <a:lnTo>
                  <a:pt x="13986" y="12710"/>
                </a:lnTo>
                <a:lnTo>
                  <a:pt x="13980" y="12687"/>
                </a:lnTo>
                <a:lnTo>
                  <a:pt x="13980" y="12687"/>
                </a:lnTo>
                <a:cubicBezTo>
                  <a:pt x="13983" y="12688"/>
                  <a:pt x="13987" y="12688"/>
                  <a:pt x="13990" y="12688"/>
                </a:cubicBezTo>
                <a:cubicBezTo>
                  <a:pt x="14003" y="12688"/>
                  <a:pt x="14013" y="12679"/>
                  <a:pt x="14009" y="12670"/>
                </a:cubicBezTo>
                <a:lnTo>
                  <a:pt x="14003" y="12659"/>
                </a:lnTo>
                <a:cubicBezTo>
                  <a:pt x="14003" y="12659"/>
                  <a:pt x="14014" y="12653"/>
                  <a:pt x="14026" y="12653"/>
                </a:cubicBezTo>
                <a:lnTo>
                  <a:pt x="14037" y="12653"/>
                </a:lnTo>
                <a:cubicBezTo>
                  <a:pt x="14065" y="12653"/>
                  <a:pt x="14037" y="12630"/>
                  <a:pt x="14026" y="12625"/>
                </a:cubicBezTo>
                <a:cubicBezTo>
                  <a:pt x="14014" y="12625"/>
                  <a:pt x="14020" y="12602"/>
                  <a:pt x="14026" y="12596"/>
                </a:cubicBezTo>
                <a:cubicBezTo>
                  <a:pt x="14027" y="12595"/>
                  <a:pt x="14029" y="12594"/>
                  <a:pt x="14031" y="12594"/>
                </a:cubicBezTo>
                <a:cubicBezTo>
                  <a:pt x="14038" y="12594"/>
                  <a:pt x="14046" y="12599"/>
                  <a:pt x="14054" y="12608"/>
                </a:cubicBezTo>
                <a:lnTo>
                  <a:pt x="14065" y="12608"/>
                </a:lnTo>
                <a:cubicBezTo>
                  <a:pt x="14069" y="12608"/>
                  <a:pt x="14072" y="12608"/>
                  <a:pt x="14075" y="12608"/>
                </a:cubicBezTo>
                <a:cubicBezTo>
                  <a:pt x="14097" y="12608"/>
                  <a:pt x="14088" y="12589"/>
                  <a:pt x="14088" y="12579"/>
                </a:cubicBezTo>
                <a:cubicBezTo>
                  <a:pt x="14088" y="12573"/>
                  <a:pt x="14071" y="12573"/>
                  <a:pt x="14065" y="12568"/>
                </a:cubicBezTo>
                <a:lnTo>
                  <a:pt x="14060" y="12562"/>
                </a:lnTo>
                <a:cubicBezTo>
                  <a:pt x="14054" y="12556"/>
                  <a:pt x="14083" y="12534"/>
                  <a:pt x="14065" y="12528"/>
                </a:cubicBezTo>
                <a:cubicBezTo>
                  <a:pt x="14054" y="12522"/>
                  <a:pt x="14077" y="12500"/>
                  <a:pt x="14088" y="12494"/>
                </a:cubicBezTo>
                <a:cubicBezTo>
                  <a:pt x="14100" y="12488"/>
                  <a:pt x="14065" y="12437"/>
                  <a:pt x="14077" y="12426"/>
                </a:cubicBezTo>
                <a:cubicBezTo>
                  <a:pt x="14088" y="12415"/>
                  <a:pt x="14105" y="12398"/>
                  <a:pt x="14111" y="12386"/>
                </a:cubicBezTo>
                <a:lnTo>
                  <a:pt x="14105" y="12381"/>
                </a:lnTo>
                <a:lnTo>
                  <a:pt x="14094" y="12375"/>
                </a:lnTo>
                <a:cubicBezTo>
                  <a:pt x="14077" y="12364"/>
                  <a:pt x="14094" y="12324"/>
                  <a:pt x="14094" y="12312"/>
                </a:cubicBezTo>
                <a:cubicBezTo>
                  <a:pt x="14094" y="12295"/>
                  <a:pt x="14088" y="12273"/>
                  <a:pt x="14088" y="12267"/>
                </a:cubicBezTo>
                <a:cubicBezTo>
                  <a:pt x="14088" y="12261"/>
                  <a:pt x="14088" y="12239"/>
                  <a:pt x="14088" y="12222"/>
                </a:cubicBezTo>
                <a:lnTo>
                  <a:pt x="14077" y="12205"/>
                </a:lnTo>
                <a:cubicBezTo>
                  <a:pt x="14060" y="12176"/>
                  <a:pt x="14122" y="12176"/>
                  <a:pt x="14111" y="12154"/>
                </a:cubicBezTo>
                <a:cubicBezTo>
                  <a:pt x="14111" y="12154"/>
                  <a:pt x="14071" y="12120"/>
                  <a:pt x="14094" y="12120"/>
                </a:cubicBezTo>
                <a:cubicBezTo>
                  <a:pt x="14111" y="12120"/>
                  <a:pt x="14111" y="12114"/>
                  <a:pt x="14105" y="12114"/>
                </a:cubicBezTo>
                <a:cubicBezTo>
                  <a:pt x="14094" y="12108"/>
                  <a:pt x="14111" y="12091"/>
                  <a:pt x="14100" y="12086"/>
                </a:cubicBezTo>
                <a:cubicBezTo>
                  <a:pt x="14094" y="12086"/>
                  <a:pt x="14054" y="12063"/>
                  <a:pt x="14060" y="12051"/>
                </a:cubicBezTo>
                <a:cubicBezTo>
                  <a:pt x="14065" y="12046"/>
                  <a:pt x="14088" y="12029"/>
                  <a:pt x="14100" y="12023"/>
                </a:cubicBezTo>
                <a:cubicBezTo>
                  <a:pt x="14111" y="12023"/>
                  <a:pt x="14088" y="12006"/>
                  <a:pt x="14083" y="12000"/>
                </a:cubicBezTo>
                <a:cubicBezTo>
                  <a:pt x="14071" y="11995"/>
                  <a:pt x="14094" y="11983"/>
                  <a:pt x="14134" y="11978"/>
                </a:cubicBezTo>
                <a:lnTo>
                  <a:pt x="14105" y="11961"/>
                </a:lnTo>
                <a:cubicBezTo>
                  <a:pt x="14054" y="11944"/>
                  <a:pt x="14060" y="11932"/>
                  <a:pt x="14094" y="11915"/>
                </a:cubicBezTo>
                <a:cubicBezTo>
                  <a:pt x="14100" y="11910"/>
                  <a:pt x="14105" y="11904"/>
                  <a:pt x="14100" y="11898"/>
                </a:cubicBezTo>
                <a:cubicBezTo>
                  <a:pt x="14071" y="11881"/>
                  <a:pt x="14100" y="11870"/>
                  <a:pt x="14111" y="11859"/>
                </a:cubicBezTo>
                <a:cubicBezTo>
                  <a:pt x="14117" y="11847"/>
                  <a:pt x="14128" y="11836"/>
                  <a:pt x="14134" y="11830"/>
                </a:cubicBezTo>
                <a:lnTo>
                  <a:pt x="14145" y="11808"/>
                </a:lnTo>
                <a:cubicBezTo>
                  <a:pt x="14134" y="11785"/>
                  <a:pt x="14128" y="11762"/>
                  <a:pt x="14122" y="11756"/>
                </a:cubicBezTo>
                <a:cubicBezTo>
                  <a:pt x="14122" y="11751"/>
                  <a:pt x="14105" y="11734"/>
                  <a:pt x="14117" y="11728"/>
                </a:cubicBezTo>
                <a:cubicBezTo>
                  <a:pt x="14122" y="11722"/>
                  <a:pt x="14111" y="11711"/>
                  <a:pt x="14100" y="11705"/>
                </a:cubicBezTo>
                <a:cubicBezTo>
                  <a:pt x="14094" y="11700"/>
                  <a:pt x="14094" y="11688"/>
                  <a:pt x="14094" y="11683"/>
                </a:cubicBezTo>
                <a:lnTo>
                  <a:pt x="14100" y="11677"/>
                </a:lnTo>
                <a:lnTo>
                  <a:pt x="14111" y="11671"/>
                </a:lnTo>
                <a:cubicBezTo>
                  <a:pt x="14122" y="11666"/>
                  <a:pt x="14111" y="11643"/>
                  <a:pt x="14105" y="11637"/>
                </a:cubicBezTo>
                <a:cubicBezTo>
                  <a:pt x="14094" y="11632"/>
                  <a:pt x="14111" y="11620"/>
                  <a:pt x="14117" y="11620"/>
                </a:cubicBezTo>
                <a:cubicBezTo>
                  <a:pt x="14122" y="11620"/>
                  <a:pt x="14111" y="11575"/>
                  <a:pt x="14111" y="11558"/>
                </a:cubicBezTo>
                <a:cubicBezTo>
                  <a:pt x="14111" y="11541"/>
                  <a:pt x="14111" y="11512"/>
                  <a:pt x="14111" y="11507"/>
                </a:cubicBezTo>
                <a:cubicBezTo>
                  <a:pt x="14105" y="11501"/>
                  <a:pt x="14094" y="11467"/>
                  <a:pt x="14077" y="11433"/>
                </a:cubicBezTo>
                <a:lnTo>
                  <a:pt x="14094" y="11410"/>
                </a:lnTo>
                <a:lnTo>
                  <a:pt x="14117" y="11388"/>
                </a:lnTo>
                <a:cubicBezTo>
                  <a:pt x="14111" y="11359"/>
                  <a:pt x="14134" y="11291"/>
                  <a:pt x="14122" y="11269"/>
                </a:cubicBezTo>
                <a:cubicBezTo>
                  <a:pt x="14111" y="11251"/>
                  <a:pt x="14094" y="11200"/>
                  <a:pt x="14094" y="11178"/>
                </a:cubicBezTo>
                <a:cubicBezTo>
                  <a:pt x="14094" y="11161"/>
                  <a:pt x="14094" y="11132"/>
                  <a:pt x="14100" y="11110"/>
                </a:cubicBezTo>
                <a:lnTo>
                  <a:pt x="14088" y="11093"/>
                </a:lnTo>
                <a:lnTo>
                  <a:pt x="14077" y="11064"/>
                </a:lnTo>
                <a:cubicBezTo>
                  <a:pt x="14111" y="11047"/>
                  <a:pt x="14094" y="11002"/>
                  <a:pt x="14077" y="10996"/>
                </a:cubicBezTo>
                <a:cubicBezTo>
                  <a:pt x="14060" y="10985"/>
                  <a:pt x="14065" y="10945"/>
                  <a:pt x="14065" y="10934"/>
                </a:cubicBezTo>
                <a:cubicBezTo>
                  <a:pt x="14071" y="10922"/>
                  <a:pt x="14065" y="10900"/>
                  <a:pt x="14065" y="10888"/>
                </a:cubicBezTo>
                <a:cubicBezTo>
                  <a:pt x="14071" y="10883"/>
                  <a:pt x="14094" y="10837"/>
                  <a:pt x="14083" y="10826"/>
                </a:cubicBezTo>
                <a:cubicBezTo>
                  <a:pt x="14077" y="10815"/>
                  <a:pt x="14071" y="10792"/>
                  <a:pt x="14065" y="10775"/>
                </a:cubicBezTo>
                <a:lnTo>
                  <a:pt x="14083" y="10758"/>
                </a:lnTo>
                <a:lnTo>
                  <a:pt x="14094" y="10747"/>
                </a:lnTo>
                <a:cubicBezTo>
                  <a:pt x="14083" y="10724"/>
                  <a:pt x="14071" y="10690"/>
                  <a:pt x="14065" y="10673"/>
                </a:cubicBezTo>
                <a:lnTo>
                  <a:pt x="14071" y="10656"/>
                </a:lnTo>
                <a:cubicBezTo>
                  <a:pt x="14071" y="10644"/>
                  <a:pt x="14100" y="10639"/>
                  <a:pt x="14088" y="10622"/>
                </a:cubicBezTo>
                <a:cubicBezTo>
                  <a:pt x="14074" y="10603"/>
                  <a:pt x="14087" y="10592"/>
                  <a:pt x="14112" y="10592"/>
                </a:cubicBezTo>
                <a:cubicBezTo>
                  <a:pt x="14117" y="10592"/>
                  <a:pt x="14122" y="10592"/>
                  <a:pt x="14128" y="10593"/>
                </a:cubicBezTo>
                <a:lnTo>
                  <a:pt x="14139" y="10599"/>
                </a:lnTo>
                <a:cubicBezTo>
                  <a:pt x="14140" y="10599"/>
                  <a:pt x="14141" y="10599"/>
                  <a:pt x="14141" y="10599"/>
                </a:cubicBezTo>
                <a:cubicBezTo>
                  <a:pt x="14155" y="10599"/>
                  <a:pt x="14190" y="10553"/>
                  <a:pt x="14179" y="10542"/>
                </a:cubicBezTo>
                <a:cubicBezTo>
                  <a:pt x="14177" y="10541"/>
                  <a:pt x="14175" y="10541"/>
                  <a:pt x="14173" y="10541"/>
                </a:cubicBezTo>
                <a:cubicBezTo>
                  <a:pt x="14160" y="10541"/>
                  <a:pt x="14138" y="10554"/>
                  <a:pt x="14134" y="10559"/>
                </a:cubicBezTo>
                <a:cubicBezTo>
                  <a:pt x="14131" y="10565"/>
                  <a:pt x="14126" y="10568"/>
                  <a:pt x="14123" y="10568"/>
                </a:cubicBezTo>
                <a:cubicBezTo>
                  <a:pt x="14119" y="10568"/>
                  <a:pt x="14117" y="10565"/>
                  <a:pt x="14117" y="10559"/>
                </a:cubicBezTo>
                <a:lnTo>
                  <a:pt x="14111" y="10559"/>
                </a:lnTo>
                <a:cubicBezTo>
                  <a:pt x="14100" y="10554"/>
                  <a:pt x="14077" y="10548"/>
                  <a:pt x="14077" y="10542"/>
                </a:cubicBezTo>
                <a:cubicBezTo>
                  <a:pt x="14071" y="10531"/>
                  <a:pt x="14088" y="10520"/>
                  <a:pt x="14088" y="10514"/>
                </a:cubicBezTo>
                <a:cubicBezTo>
                  <a:pt x="14088" y="10491"/>
                  <a:pt x="14094" y="10474"/>
                  <a:pt x="14134" y="10468"/>
                </a:cubicBezTo>
                <a:lnTo>
                  <a:pt x="14151" y="10463"/>
                </a:lnTo>
                <a:cubicBezTo>
                  <a:pt x="14162" y="10446"/>
                  <a:pt x="14185" y="10423"/>
                  <a:pt x="14196" y="10400"/>
                </a:cubicBezTo>
                <a:lnTo>
                  <a:pt x="14236" y="10400"/>
                </a:lnTo>
                <a:cubicBezTo>
                  <a:pt x="14247" y="10395"/>
                  <a:pt x="14236" y="10389"/>
                  <a:pt x="14213" y="10378"/>
                </a:cubicBezTo>
                <a:lnTo>
                  <a:pt x="14190" y="10361"/>
                </a:lnTo>
                <a:cubicBezTo>
                  <a:pt x="14168" y="10344"/>
                  <a:pt x="14162" y="10315"/>
                  <a:pt x="14117" y="10310"/>
                </a:cubicBezTo>
                <a:cubicBezTo>
                  <a:pt x="14094" y="10304"/>
                  <a:pt x="14054" y="10276"/>
                  <a:pt x="14122" y="10270"/>
                </a:cubicBezTo>
                <a:lnTo>
                  <a:pt x="14128" y="10270"/>
                </a:lnTo>
                <a:cubicBezTo>
                  <a:pt x="14134" y="10259"/>
                  <a:pt x="14156" y="10230"/>
                  <a:pt x="14168" y="10230"/>
                </a:cubicBezTo>
                <a:cubicBezTo>
                  <a:pt x="14179" y="10230"/>
                  <a:pt x="14207" y="10236"/>
                  <a:pt x="14213" y="10242"/>
                </a:cubicBezTo>
                <a:cubicBezTo>
                  <a:pt x="14219" y="10247"/>
                  <a:pt x="14224" y="10264"/>
                  <a:pt x="14230" y="10287"/>
                </a:cubicBezTo>
                <a:lnTo>
                  <a:pt x="14196" y="10293"/>
                </a:lnTo>
                <a:lnTo>
                  <a:pt x="14190" y="10298"/>
                </a:lnTo>
                <a:cubicBezTo>
                  <a:pt x="14185" y="10304"/>
                  <a:pt x="14196" y="10321"/>
                  <a:pt x="14202" y="10321"/>
                </a:cubicBezTo>
                <a:cubicBezTo>
                  <a:pt x="14202" y="10322"/>
                  <a:pt x="14204" y="10322"/>
                  <a:pt x="14205" y="10322"/>
                </a:cubicBezTo>
                <a:cubicBezTo>
                  <a:pt x="14213" y="10322"/>
                  <a:pt x="14231" y="10309"/>
                  <a:pt x="14236" y="10304"/>
                </a:cubicBezTo>
                <a:cubicBezTo>
                  <a:pt x="14241" y="10293"/>
                  <a:pt x="14253" y="10281"/>
                  <a:pt x="14258" y="10276"/>
                </a:cubicBezTo>
                <a:cubicBezTo>
                  <a:pt x="14258" y="10270"/>
                  <a:pt x="14292" y="10259"/>
                  <a:pt x="14287" y="10253"/>
                </a:cubicBezTo>
                <a:cubicBezTo>
                  <a:pt x="14281" y="10247"/>
                  <a:pt x="14247" y="10230"/>
                  <a:pt x="14219" y="10219"/>
                </a:cubicBezTo>
                <a:lnTo>
                  <a:pt x="14219" y="10190"/>
                </a:lnTo>
                <a:cubicBezTo>
                  <a:pt x="14224" y="10151"/>
                  <a:pt x="14202" y="10111"/>
                  <a:pt x="14185" y="10077"/>
                </a:cubicBezTo>
                <a:cubicBezTo>
                  <a:pt x="14185" y="10071"/>
                  <a:pt x="14190" y="10066"/>
                  <a:pt x="14196" y="10066"/>
                </a:cubicBezTo>
                <a:lnTo>
                  <a:pt x="14202" y="10066"/>
                </a:lnTo>
                <a:cubicBezTo>
                  <a:pt x="14213" y="10066"/>
                  <a:pt x="14224" y="10088"/>
                  <a:pt x="14230" y="10094"/>
                </a:cubicBezTo>
                <a:cubicBezTo>
                  <a:pt x="14230" y="10105"/>
                  <a:pt x="14253" y="10139"/>
                  <a:pt x="14270" y="10139"/>
                </a:cubicBezTo>
                <a:cubicBezTo>
                  <a:pt x="14287" y="10139"/>
                  <a:pt x="14309" y="10168"/>
                  <a:pt x="14309" y="10179"/>
                </a:cubicBezTo>
                <a:cubicBezTo>
                  <a:pt x="14315" y="10185"/>
                  <a:pt x="14321" y="10196"/>
                  <a:pt x="14321" y="10196"/>
                </a:cubicBezTo>
                <a:cubicBezTo>
                  <a:pt x="14326" y="10196"/>
                  <a:pt x="14326" y="10156"/>
                  <a:pt x="14326" y="10145"/>
                </a:cubicBezTo>
                <a:cubicBezTo>
                  <a:pt x="14326" y="10128"/>
                  <a:pt x="14287" y="10094"/>
                  <a:pt x="14264" y="10088"/>
                </a:cubicBezTo>
                <a:cubicBezTo>
                  <a:pt x="14247" y="10077"/>
                  <a:pt x="14275" y="10066"/>
                  <a:pt x="14287" y="10060"/>
                </a:cubicBezTo>
                <a:cubicBezTo>
                  <a:pt x="14298" y="10060"/>
                  <a:pt x="14309" y="10071"/>
                  <a:pt x="14315" y="10083"/>
                </a:cubicBezTo>
                <a:lnTo>
                  <a:pt x="14343" y="10077"/>
                </a:lnTo>
                <a:cubicBezTo>
                  <a:pt x="14338" y="10060"/>
                  <a:pt x="14332" y="10037"/>
                  <a:pt x="14338" y="10032"/>
                </a:cubicBezTo>
                <a:cubicBezTo>
                  <a:pt x="14343" y="10026"/>
                  <a:pt x="14321" y="10020"/>
                  <a:pt x="14292" y="10020"/>
                </a:cubicBezTo>
                <a:lnTo>
                  <a:pt x="14292" y="10015"/>
                </a:lnTo>
                <a:lnTo>
                  <a:pt x="14292" y="10003"/>
                </a:lnTo>
                <a:cubicBezTo>
                  <a:pt x="14298" y="9981"/>
                  <a:pt x="14287" y="9964"/>
                  <a:pt x="14275" y="9964"/>
                </a:cubicBezTo>
                <a:lnTo>
                  <a:pt x="14247" y="9964"/>
                </a:lnTo>
                <a:cubicBezTo>
                  <a:pt x="14239" y="9968"/>
                  <a:pt x="14214" y="9972"/>
                  <a:pt x="14198" y="9972"/>
                </a:cubicBezTo>
                <a:cubicBezTo>
                  <a:pt x="14191" y="9972"/>
                  <a:pt x="14186" y="9971"/>
                  <a:pt x="14185" y="9969"/>
                </a:cubicBezTo>
                <a:cubicBezTo>
                  <a:pt x="14185" y="9964"/>
                  <a:pt x="14219" y="9929"/>
                  <a:pt x="14207" y="9912"/>
                </a:cubicBezTo>
                <a:cubicBezTo>
                  <a:pt x="14201" y="9906"/>
                  <a:pt x="14204" y="9903"/>
                  <a:pt x="14209" y="9903"/>
                </a:cubicBezTo>
                <a:cubicBezTo>
                  <a:pt x="14212" y="9903"/>
                  <a:pt x="14216" y="9904"/>
                  <a:pt x="14219" y="9907"/>
                </a:cubicBezTo>
                <a:cubicBezTo>
                  <a:pt x="14229" y="9912"/>
                  <a:pt x="14253" y="9936"/>
                  <a:pt x="14266" y="9936"/>
                </a:cubicBezTo>
                <a:cubicBezTo>
                  <a:pt x="14268" y="9936"/>
                  <a:pt x="14269" y="9936"/>
                  <a:pt x="14270" y="9935"/>
                </a:cubicBezTo>
                <a:cubicBezTo>
                  <a:pt x="14287" y="9929"/>
                  <a:pt x="14315" y="9912"/>
                  <a:pt x="14321" y="9907"/>
                </a:cubicBezTo>
                <a:cubicBezTo>
                  <a:pt x="14332" y="9907"/>
                  <a:pt x="14332" y="9895"/>
                  <a:pt x="14332" y="9895"/>
                </a:cubicBezTo>
                <a:cubicBezTo>
                  <a:pt x="14332" y="9890"/>
                  <a:pt x="14253" y="9890"/>
                  <a:pt x="14224" y="9884"/>
                </a:cubicBezTo>
                <a:cubicBezTo>
                  <a:pt x="14202" y="9878"/>
                  <a:pt x="14168" y="9873"/>
                  <a:pt x="14156" y="9873"/>
                </a:cubicBezTo>
                <a:lnTo>
                  <a:pt x="14134" y="9873"/>
                </a:lnTo>
                <a:cubicBezTo>
                  <a:pt x="14117" y="9867"/>
                  <a:pt x="14083" y="9850"/>
                  <a:pt x="14094" y="9844"/>
                </a:cubicBezTo>
                <a:cubicBezTo>
                  <a:pt x="14105" y="9839"/>
                  <a:pt x="14134" y="9827"/>
                  <a:pt x="14162" y="9822"/>
                </a:cubicBezTo>
                <a:lnTo>
                  <a:pt x="14179" y="9805"/>
                </a:lnTo>
                <a:lnTo>
                  <a:pt x="14190" y="9799"/>
                </a:lnTo>
                <a:cubicBezTo>
                  <a:pt x="14205" y="9794"/>
                  <a:pt x="14230" y="9775"/>
                  <a:pt x="14239" y="9775"/>
                </a:cubicBezTo>
                <a:cubicBezTo>
                  <a:pt x="14240" y="9775"/>
                  <a:pt x="14241" y="9776"/>
                  <a:pt x="14241" y="9776"/>
                </a:cubicBezTo>
                <a:cubicBezTo>
                  <a:pt x="14253" y="9776"/>
                  <a:pt x="14304" y="9799"/>
                  <a:pt x="14321" y="9805"/>
                </a:cubicBezTo>
                <a:cubicBezTo>
                  <a:pt x="14322" y="9805"/>
                  <a:pt x="14322" y="9805"/>
                  <a:pt x="14323" y="9805"/>
                </a:cubicBezTo>
                <a:cubicBezTo>
                  <a:pt x="14329" y="9805"/>
                  <a:pt x="14308" y="9770"/>
                  <a:pt x="14287" y="9765"/>
                </a:cubicBezTo>
                <a:cubicBezTo>
                  <a:pt x="14264" y="9754"/>
                  <a:pt x="14230" y="9737"/>
                  <a:pt x="14213" y="9720"/>
                </a:cubicBezTo>
                <a:lnTo>
                  <a:pt x="14224" y="9708"/>
                </a:lnTo>
                <a:cubicBezTo>
                  <a:pt x="14247" y="9691"/>
                  <a:pt x="14247" y="9680"/>
                  <a:pt x="14224" y="9668"/>
                </a:cubicBezTo>
                <a:lnTo>
                  <a:pt x="14202" y="9657"/>
                </a:lnTo>
                <a:cubicBezTo>
                  <a:pt x="14202" y="9640"/>
                  <a:pt x="14128" y="9629"/>
                  <a:pt x="14100" y="9629"/>
                </a:cubicBezTo>
                <a:cubicBezTo>
                  <a:pt x="14071" y="9629"/>
                  <a:pt x="14054" y="9606"/>
                  <a:pt x="14054" y="9600"/>
                </a:cubicBezTo>
                <a:cubicBezTo>
                  <a:pt x="14060" y="9595"/>
                  <a:pt x="14077" y="9578"/>
                  <a:pt x="14100" y="9566"/>
                </a:cubicBezTo>
                <a:lnTo>
                  <a:pt x="14128" y="9583"/>
                </a:lnTo>
                <a:cubicBezTo>
                  <a:pt x="14145" y="9595"/>
                  <a:pt x="14173" y="9595"/>
                  <a:pt x="14190" y="9606"/>
                </a:cubicBezTo>
                <a:lnTo>
                  <a:pt x="14202" y="9606"/>
                </a:lnTo>
                <a:cubicBezTo>
                  <a:pt x="14202" y="9617"/>
                  <a:pt x="14224" y="9634"/>
                  <a:pt x="14253" y="9640"/>
                </a:cubicBezTo>
                <a:lnTo>
                  <a:pt x="14275" y="9646"/>
                </a:lnTo>
                <a:cubicBezTo>
                  <a:pt x="14281" y="9646"/>
                  <a:pt x="14287" y="9657"/>
                  <a:pt x="14287" y="9663"/>
                </a:cubicBezTo>
                <a:lnTo>
                  <a:pt x="14281" y="9674"/>
                </a:lnTo>
                <a:cubicBezTo>
                  <a:pt x="14275" y="9686"/>
                  <a:pt x="14264" y="9703"/>
                  <a:pt x="14253" y="9714"/>
                </a:cubicBezTo>
                <a:lnTo>
                  <a:pt x="14253" y="9720"/>
                </a:lnTo>
                <a:lnTo>
                  <a:pt x="14247" y="9725"/>
                </a:lnTo>
                <a:cubicBezTo>
                  <a:pt x="14247" y="9737"/>
                  <a:pt x="14275" y="9759"/>
                  <a:pt x="14292" y="9759"/>
                </a:cubicBezTo>
                <a:lnTo>
                  <a:pt x="14332" y="9759"/>
                </a:lnTo>
                <a:cubicBezTo>
                  <a:pt x="14338" y="9759"/>
                  <a:pt x="14343" y="9754"/>
                  <a:pt x="14338" y="9748"/>
                </a:cubicBezTo>
                <a:lnTo>
                  <a:pt x="14338" y="9742"/>
                </a:lnTo>
                <a:lnTo>
                  <a:pt x="14332" y="9720"/>
                </a:lnTo>
                <a:cubicBezTo>
                  <a:pt x="14332" y="9691"/>
                  <a:pt x="14338" y="9651"/>
                  <a:pt x="14332" y="9646"/>
                </a:cubicBezTo>
                <a:cubicBezTo>
                  <a:pt x="14332" y="9640"/>
                  <a:pt x="14292" y="9623"/>
                  <a:pt x="14275" y="9623"/>
                </a:cubicBezTo>
                <a:cubicBezTo>
                  <a:pt x="14264" y="9617"/>
                  <a:pt x="14190" y="9600"/>
                  <a:pt x="14207" y="9589"/>
                </a:cubicBezTo>
                <a:cubicBezTo>
                  <a:pt x="14224" y="9583"/>
                  <a:pt x="14185" y="9572"/>
                  <a:pt x="14168" y="9566"/>
                </a:cubicBezTo>
                <a:cubicBezTo>
                  <a:pt x="14145" y="9566"/>
                  <a:pt x="14134" y="9561"/>
                  <a:pt x="14145" y="9561"/>
                </a:cubicBezTo>
                <a:cubicBezTo>
                  <a:pt x="14173" y="9555"/>
                  <a:pt x="14241" y="9566"/>
                  <a:pt x="14185" y="9521"/>
                </a:cubicBezTo>
                <a:cubicBezTo>
                  <a:pt x="14185" y="9521"/>
                  <a:pt x="14202" y="9504"/>
                  <a:pt x="14213" y="9498"/>
                </a:cubicBezTo>
                <a:lnTo>
                  <a:pt x="14298" y="9498"/>
                </a:lnTo>
                <a:cubicBezTo>
                  <a:pt x="14321" y="9481"/>
                  <a:pt x="14343" y="9459"/>
                  <a:pt x="14355" y="9453"/>
                </a:cubicBezTo>
                <a:lnTo>
                  <a:pt x="14349" y="9442"/>
                </a:lnTo>
                <a:lnTo>
                  <a:pt x="14349" y="9436"/>
                </a:lnTo>
                <a:cubicBezTo>
                  <a:pt x="14343" y="9433"/>
                  <a:pt x="14336" y="9432"/>
                  <a:pt x="14330" y="9432"/>
                </a:cubicBezTo>
                <a:cubicBezTo>
                  <a:pt x="14324" y="9432"/>
                  <a:pt x="14318" y="9433"/>
                  <a:pt x="14315" y="9436"/>
                </a:cubicBezTo>
                <a:cubicBezTo>
                  <a:pt x="14310" y="9436"/>
                  <a:pt x="14300" y="9470"/>
                  <a:pt x="14280" y="9470"/>
                </a:cubicBezTo>
                <a:cubicBezTo>
                  <a:pt x="14278" y="9470"/>
                  <a:pt x="14277" y="9470"/>
                  <a:pt x="14275" y="9470"/>
                </a:cubicBezTo>
                <a:cubicBezTo>
                  <a:pt x="14253" y="9464"/>
                  <a:pt x="14309" y="9447"/>
                  <a:pt x="14309" y="9425"/>
                </a:cubicBezTo>
                <a:cubicBezTo>
                  <a:pt x="14304" y="9407"/>
                  <a:pt x="14309" y="9351"/>
                  <a:pt x="14287" y="9339"/>
                </a:cubicBezTo>
                <a:cubicBezTo>
                  <a:pt x="14258" y="9328"/>
                  <a:pt x="14247" y="9317"/>
                  <a:pt x="14247" y="9317"/>
                </a:cubicBezTo>
                <a:lnTo>
                  <a:pt x="14247" y="9311"/>
                </a:lnTo>
                <a:cubicBezTo>
                  <a:pt x="14251" y="9308"/>
                  <a:pt x="14257" y="9308"/>
                  <a:pt x="14263" y="9308"/>
                </a:cubicBezTo>
                <a:cubicBezTo>
                  <a:pt x="14271" y="9308"/>
                  <a:pt x="14281" y="9309"/>
                  <a:pt x="14289" y="9309"/>
                </a:cubicBezTo>
                <a:cubicBezTo>
                  <a:pt x="14299" y="9309"/>
                  <a:pt x="14306" y="9306"/>
                  <a:pt x="14304" y="9294"/>
                </a:cubicBezTo>
                <a:cubicBezTo>
                  <a:pt x="14304" y="9288"/>
                  <a:pt x="14275" y="9277"/>
                  <a:pt x="14258" y="9271"/>
                </a:cubicBezTo>
                <a:lnTo>
                  <a:pt x="14241" y="9266"/>
                </a:lnTo>
                <a:cubicBezTo>
                  <a:pt x="14224" y="9266"/>
                  <a:pt x="14219" y="9226"/>
                  <a:pt x="14224" y="9215"/>
                </a:cubicBezTo>
                <a:cubicBezTo>
                  <a:pt x="14224" y="9210"/>
                  <a:pt x="14233" y="9208"/>
                  <a:pt x="14243" y="9208"/>
                </a:cubicBezTo>
                <a:cubicBezTo>
                  <a:pt x="14259" y="9208"/>
                  <a:pt x="14281" y="9213"/>
                  <a:pt x="14281" y="9220"/>
                </a:cubicBezTo>
                <a:cubicBezTo>
                  <a:pt x="14287" y="9232"/>
                  <a:pt x="14287" y="9254"/>
                  <a:pt x="14287" y="9271"/>
                </a:cubicBezTo>
                <a:lnTo>
                  <a:pt x="14309" y="9266"/>
                </a:lnTo>
                <a:lnTo>
                  <a:pt x="14321" y="9266"/>
                </a:lnTo>
                <a:cubicBezTo>
                  <a:pt x="14326" y="9254"/>
                  <a:pt x="14332" y="9232"/>
                  <a:pt x="14332" y="9226"/>
                </a:cubicBezTo>
                <a:cubicBezTo>
                  <a:pt x="14326" y="9220"/>
                  <a:pt x="14298" y="9186"/>
                  <a:pt x="14315" y="9181"/>
                </a:cubicBezTo>
                <a:cubicBezTo>
                  <a:pt x="14326" y="9175"/>
                  <a:pt x="14343" y="9158"/>
                  <a:pt x="14349" y="9152"/>
                </a:cubicBezTo>
                <a:cubicBezTo>
                  <a:pt x="14349" y="9152"/>
                  <a:pt x="14343" y="9147"/>
                  <a:pt x="14338" y="9141"/>
                </a:cubicBezTo>
                <a:lnTo>
                  <a:pt x="14326" y="9141"/>
                </a:lnTo>
                <a:cubicBezTo>
                  <a:pt x="14325" y="9141"/>
                  <a:pt x="14324" y="9142"/>
                  <a:pt x="14323" y="9142"/>
                </a:cubicBezTo>
                <a:cubicBezTo>
                  <a:pt x="14310" y="9142"/>
                  <a:pt x="14286" y="9117"/>
                  <a:pt x="14275" y="9107"/>
                </a:cubicBezTo>
                <a:cubicBezTo>
                  <a:pt x="14270" y="9095"/>
                  <a:pt x="14287" y="9078"/>
                  <a:pt x="14315" y="9073"/>
                </a:cubicBezTo>
                <a:lnTo>
                  <a:pt x="14321" y="9061"/>
                </a:lnTo>
                <a:lnTo>
                  <a:pt x="14332" y="9044"/>
                </a:lnTo>
                <a:cubicBezTo>
                  <a:pt x="14321" y="9027"/>
                  <a:pt x="14315" y="8982"/>
                  <a:pt x="14321" y="8976"/>
                </a:cubicBezTo>
                <a:cubicBezTo>
                  <a:pt x="14326" y="8965"/>
                  <a:pt x="14332" y="8948"/>
                  <a:pt x="14338" y="8942"/>
                </a:cubicBezTo>
                <a:cubicBezTo>
                  <a:pt x="14338" y="8937"/>
                  <a:pt x="14326" y="8886"/>
                  <a:pt x="14338" y="8868"/>
                </a:cubicBezTo>
                <a:cubicBezTo>
                  <a:pt x="14343" y="8851"/>
                  <a:pt x="14349" y="8823"/>
                  <a:pt x="14343" y="8800"/>
                </a:cubicBezTo>
                <a:lnTo>
                  <a:pt x="14275" y="8800"/>
                </a:lnTo>
                <a:cubicBezTo>
                  <a:pt x="14253" y="8795"/>
                  <a:pt x="14281" y="8766"/>
                  <a:pt x="14298" y="8761"/>
                </a:cubicBezTo>
                <a:cubicBezTo>
                  <a:pt x="14315" y="8761"/>
                  <a:pt x="14309" y="8721"/>
                  <a:pt x="14292" y="8704"/>
                </a:cubicBezTo>
                <a:cubicBezTo>
                  <a:pt x="14281" y="8693"/>
                  <a:pt x="14287" y="8670"/>
                  <a:pt x="14309" y="8664"/>
                </a:cubicBezTo>
                <a:lnTo>
                  <a:pt x="14321" y="8659"/>
                </a:lnTo>
                <a:lnTo>
                  <a:pt x="14332" y="8647"/>
                </a:lnTo>
                <a:cubicBezTo>
                  <a:pt x="14338" y="8642"/>
                  <a:pt x="14287" y="8630"/>
                  <a:pt x="14264" y="8630"/>
                </a:cubicBezTo>
                <a:cubicBezTo>
                  <a:pt x="14241" y="8625"/>
                  <a:pt x="14253" y="8613"/>
                  <a:pt x="14258" y="8613"/>
                </a:cubicBezTo>
                <a:cubicBezTo>
                  <a:pt x="14267" y="8613"/>
                  <a:pt x="14291" y="8599"/>
                  <a:pt x="14303" y="8599"/>
                </a:cubicBezTo>
                <a:cubicBezTo>
                  <a:pt x="14306" y="8599"/>
                  <a:pt x="14308" y="8600"/>
                  <a:pt x="14309" y="8602"/>
                </a:cubicBezTo>
                <a:cubicBezTo>
                  <a:pt x="14311" y="8604"/>
                  <a:pt x="14312" y="8605"/>
                  <a:pt x="14314" y="8605"/>
                </a:cubicBezTo>
                <a:cubicBezTo>
                  <a:pt x="14320" y="8605"/>
                  <a:pt x="14329" y="8589"/>
                  <a:pt x="14338" y="8562"/>
                </a:cubicBezTo>
                <a:lnTo>
                  <a:pt x="14343" y="8539"/>
                </a:lnTo>
                <a:cubicBezTo>
                  <a:pt x="14343" y="8534"/>
                  <a:pt x="14338" y="8511"/>
                  <a:pt x="14332" y="8494"/>
                </a:cubicBezTo>
                <a:lnTo>
                  <a:pt x="14326" y="8471"/>
                </a:lnTo>
                <a:cubicBezTo>
                  <a:pt x="14321" y="8449"/>
                  <a:pt x="14343" y="8415"/>
                  <a:pt x="14309" y="8392"/>
                </a:cubicBezTo>
                <a:cubicBezTo>
                  <a:pt x="14298" y="8381"/>
                  <a:pt x="14304" y="8369"/>
                  <a:pt x="14332" y="8369"/>
                </a:cubicBezTo>
                <a:cubicBezTo>
                  <a:pt x="14355" y="8369"/>
                  <a:pt x="14343" y="8358"/>
                  <a:pt x="14338" y="8352"/>
                </a:cubicBezTo>
                <a:lnTo>
                  <a:pt x="14332" y="8341"/>
                </a:lnTo>
                <a:cubicBezTo>
                  <a:pt x="14338" y="8324"/>
                  <a:pt x="14309" y="8307"/>
                  <a:pt x="14292" y="8307"/>
                </a:cubicBezTo>
                <a:cubicBezTo>
                  <a:pt x="14281" y="8307"/>
                  <a:pt x="14281" y="8278"/>
                  <a:pt x="14292" y="8250"/>
                </a:cubicBezTo>
                <a:lnTo>
                  <a:pt x="14338" y="8250"/>
                </a:lnTo>
                <a:cubicBezTo>
                  <a:pt x="14338" y="8250"/>
                  <a:pt x="14349" y="8233"/>
                  <a:pt x="14343" y="8227"/>
                </a:cubicBezTo>
                <a:lnTo>
                  <a:pt x="14338" y="8216"/>
                </a:lnTo>
                <a:cubicBezTo>
                  <a:pt x="14315" y="8205"/>
                  <a:pt x="14326" y="8182"/>
                  <a:pt x="14343" y="8176"/>
                </a:cubicBezTo>
                <a:cubicBezTo>
                  <a:pt x="14355" y="8171"/>
                  <a:pt x="14326" y="8154"/>
                  <a:pt x="14321" y="8148"/>
                </a:cubicBezTo>
                <a:cubicBezTo>
                  <a:pt x="14309" y="8148"/>
                  <a:pt x="14309" y="8125"/>
                  <a:pt x="14326" y="8103"/>
                </a:cubicBezTo>
                <a:lnTo>
                  <a:pt x="14343" y="8091"/>
                </a:lnTo>
                <a:lnTo>
                  <a:pt x="14372" y="8068"/>
                </a:lnTo>
                <a:cubicBezTo>
                  <a:pt x="14349" y="8051"/>
                  <a:pt x="14338" y="8023"/>
                  <a:pt x="14349" y="8012"/>
                </a:cubicBezTo>
                <a:lnTo>
                  <a:pt x="14343" y="7995"/>
                </a:lnTo>
                <a:cubicBezTo>
                  <a:pt x="14343" y="7978"/>
                  <a:pt x="14309" y="7961"/>
                  <a:pt x="14315" y="7949"/>
                </a:cubicBezTo>
                <a:lnTo>
                  <a:pt x="14338" y="7921"/>
                </a:lnTo>
                <a:cubicBezTo>
                  <a:pt x="14309" y="7915"/>
                  <a:pt x="14298" y="7904"/>
                  <a:pt x="14304" y="7904"/>
                </a:cubicBezTo>
                <a:cubicBezTo>
                  <a:pt x="14309" y="7904"/>
                  <a:pt x="14332" y="7859"/>
                  <a:pt x="14332" y="7847"/>
                </a:cubicBezTo>
                <a:cubicBezTo>
                  <a:pt x="14338" y="7830"/>
                  <a:pt x="14332" y="7796"/>
                  <a:pt x="14332" y="7790"/>
                </a:cubicBezTo>
                <a:cubicBezTo>
                  <a:pt x="14326" y="7779"/>
                  <a:pt x="14321" y="7756"/>
                  <a:pt x="14326" y="7751"/>
                </a:cubicBezTo>
                <a:cubicBezTo>
                  <a:pt x="14332" y="7745"/>
                  <a:pt x="14332" y="7728"/>
                  <a:pt x="14332" y="7717"/>
                </a:cubicBezTo>
                <a:cubicBezTo>
                  <a:pt x="14338" y="7711"/>
                  <a:pt x="14372" y="7660"/>
                  <a:pt x="14361" y="7643"/>
                </a:cubicBezTo>
                <a:cubicBezTo>
                  <a:pt x="14355" y="7620"/>
                  <a:pt x="14343" y="7603"/>
                  <a:pt x="14332" y="7603"/>
                </a:cubicBezTo>
                <a:lnTo>
                  <a:pt x="14326" y="7598"/>
                </a:lnTo>
                <a:lnTo>
                  <a:pt x="14315" y="7592"/>
                </a:lnTo>
                <a:cubicBezTo>
                  <a:pt x="14287" y="7581"/>
                  <a:pt x="14326" y="7569"/>
                  <a:pt x="14326" y="7558"/>
                </a:cubicBezTo>
                <a:cubicBezTo>
                  <a:pt x="14326" y="7552"/>
                  <a:pt x="14326" y="7512"/>
                  <a:pt x="14326" y="7484"/>
                </a:cubicBezTo>
                <a:lnTo>
                  <a:pt x="14338" y="7461"/>
                </a:lnTo>
                <a:cubicBezTo>
                  <a:pt x="14349" y="7433"/>
                  <a:pt x="14349" y="7410"/>
                  <a:pt x="14343" y="7388"/>
                </a:cubicBezTo>
                <a:lnTo>
                  <a:pt x="14343" y="7382"/>
                </a:lnTo>
                <a:cubicBezTo>
                  <a:pt x="14338" y="7376"/>
                  <a:pt x="14355" y="7342"/>
                  <a:pt x="14343" y="7331"/>
                </a:cubicBezTo>
                <a:cubicBezTo>
                  <a:pt x="14338" y="7320"/>
                  <a:pt x="14355" y="7291"/>
                  <a:pt x="14343" y="7280"/>
                </a:cubicBezTo>
                <a:cubicBezTo>
                  <a:pt x="14338" y="7268"/>
                  <a:pt x="14355" y="7217"/>
                  <a:pt x="14355" y="7200"/>
                </a:cubicBezTo>
                <a:cubicBezTo>
                  <a:pt x="14349" y="7183"/>
                  <a:pt x="14343" y="7161"/>
                  <a:pt x="14338" y="7144"/>
                </a:cubicBezTo>
                <a:lnTo>
                  <a:pt x="14338" y="7132"/>
                </a:lnTo>
                <a:lnTo>
                  <a:pt x="14338" y="7121"/>
                </a:lnTo>
                <a:cubicBezTo>
                  <a:pt x="14343" y="7104"/>
                  <a:pt x="14332" y="7093"/>
                  <a:pt x="14309" y="7093"/>
                </a:cubicBezTo>
                <a:lnTo>
                  <a:pt x="14287" y="7093"/>
                </a:lnTo>
                <a:cubicBezTo>
                  <a:pt x="14285" y="7093"/>
                  <a:pt x="14284" y="7094"/>
                  <a:pt x="14282" y="7094"/>
                </a:cubicBezTo>
                <a:cubicBezTo>
                  <a:pt x="14272" y="7094"/>
                  <a:pt x="14264" y="7080"/>
                  <a:pt x="14264" y="7076"/>
                </a:cubicBezTo>
                <a:cubicBezTo>
                  <a:pt x="14264" y="7070"/>
                  <a:pt x="14298" y="7064"/>
                  <a:pt x="14309" y="7064"/>
                </a:cubicBezTo>
                <a:cubicBezTo>
                  <a:pt x="14311" y="7065"/>
                  <a:pt x="14314" y="7066"/>
                  <a:pt x="14316" y="7066"/>
                </a:cubicBezTo>
                <a:cubicBezTo>
                  <a:pt x="14327" y="7066"/>
                  <a:pt x="14341" y="7056"/>
                  <a:pt x="14355" y="7042"/>
                </a:cubicBezTo>
                <a:lnTo>
                  <a:pt x="14349" y="7025"/>
                </a:lnTo>
                <a:cubicBezTo>
                  <a:pt x="14343" y="7019"/>
                  <a:pt x="14338" y="7019"/>
                  <a:pt x="14332" y="7013"/>
                </a:cubicBezTo>
                <a:cubicBezTo>
                  <a:pt x="14332" y="7013"/>
                  <a:pt x="14304" y="6945"/>
                  <a:pt x="14304" y="6945"/>
                </a:cubicBezTo>
                <a:lnTo>
                  <a:pt x="14338" y="6917"/>
                </a:lnTo>
                <a:cubicBezTo>
                  <a:pt x="14326" y="6883"/>
                  <a:pt x="14315" y="6809"/>
                  <a:pt x="14321" y="6792"/>
                </a:cubicBezTo>
                <a:cubicBezTo>
                  <a:pt x="14321" y="6775"/>
                  <a:pt x="14326" y="6746"/>
                  <a:pt x="14326" y="6741"/>
                </a:cubicBezTo>
                <a:cubicBezTo>
                  <a:pt x="14321" y="6735"/>
                  <a:pt x="14304" y="6707"/>
                  <a:pt x="14309" y="6695"/>
                </a:cubicBezTo>
                <a:cubicBezTo>
                  <a:pt x="14315" y="6684"/>
                  <a:pt x="14309" y="6661"/>
                  <a:pt x="14315" y="6656"/>
                </a:cubicBezTo>
                <a:cubicBezTo>
                  <a:pt x="14321" y="6650"/>
                  <a:pt x="14332" y="6627"/>
                  <a:pt x="14338" y="6605"/>
                </a:cubicBezTo>
                <a:lnTo>
                  <a:pt x="14326" y="6599"/>
                </a:lnTo>
                <a:lnTo>
                  <a:pt x="14275" y="6565"/>
                </a:lnTo>
                <a:cubicBezTo>
                  <a:pt x="14292" y="6531"/>
                  <a:pt x="14338" y="6440"/>
                  <a:pt x="14338" y="6417"/>
                </a:cubicBezTo>
                <a:cubicBezTo>
                  <a:pt x="14332" y="6395"/>
                  <a:pt x="14287" y="6383"/>
                  <a:pt x="14281" y="6378"/>
                </a:cubicBezTo>
                <a:cubicBezTo>
                  <a:pt x="14270" y="6372"/>
                  <a:pt x="14332" y="6332"/>
                  <a:pt x="14332" y="6321"/>
                </a:cubicBezTo>
                <a:cubicBezTo>
                  <a:pt x="14326" y="6304"/>
                  <a:pt x="14315" y="6236"/>
                  <a:pt x="14315" y="6219"/>
                </a:cubicBezTo>
                <a:cubicBezTo>
                  <a:pt x="14309" y="6196"/>
                  <a:pt x="14309" y="6179"/>
                  <a:pt x="14309" y="6179"/>
                </a:cubicBezTo>
                <a:cubicBezTo>
                  <a:pt x="14309" y="6179"/>
                  <a:pt x="14355" y="6173"/>
                  <a:pt x="14343" y="6162"/>
                </a:cubicBezTo>
                <a:cubicBezTo>
                  <a:pt x="14338" y="6156"/>
                  <a:pt x="14315" y="6128"/>
                  <a:pt x="14315" y="6122"/>
                </a:cubicBezTo>
                <a:cubicBezTo>
                  <a:pt x="14315" y="6111"/>
                  <a:pt x="14326" y="6094"/>
                  <a:pt x="14338" y="6077"/>
                </a:cubicBezTo>
                <a:lnTo>
                  <a:pt x="14315" y="6054"/>
                </a:lnTo>
                <a:cubicBezTo>
                  <a:pt x="14304" y="6049"/>
                  <a:pt x="14326" y="6020"/>
                  <a:pt x="14326" y="5998"/>
                </a:cubicBezTo>
                <a:lnTo>
                  <a:pt x="14326" y="5986"/>
                </a:lnTo>
                <a:cubicBezTo>
                  <a:pt x="14315" y="5975"/>
                  <a:pt x="14309" y="5946"/>
                  <a:pt x="14315" y="5935"/>
                </a:cubicBezTo>
                <a:cubicBezTo>
                  <a:pt x="14321" y="5929"/>
                  <a:pt x="14321" y="5918"/>
                  <a:pt x="14321" y="5918"/>
                </a:cubicBezTo>
                <a:cubicBezTo>
                  <a:pt x="14315" y="5918"/>
                  <a:pt x="14309" y="5918"/>
                  <a:pt x="14304" y="5924"/>
                </a:cubicBezTo>
                <a:lnTo>
                  <a:pt x="14298" y="5924"/>
                </a:lnTo>
                <a:cubicBezTo>
                  <a:pt x="14292" y="5924"/>
                  <a:pt x="14281" y="5918"/>
                  <a:pt x="14281" y="5912"/>
                </a:cubicBezTo>
                <a:cubicBezTo>
                  <a:pt x="14287" y="5907"/>
                  <a:pt x="14304" y="5895"/>
                  <a:pt x="14304" y="5890"/>
                </a:cubicBezTo>
                <a:cubicBezTo>
                  <a:pt x="14298" y="5884"/>
                  <a:pt x="14275" y="5878"/>
                  <a:pt x="14298" y="5867"/>
                </a:cubicBezTo>
                <a:cubicBezTo>
                  <a:pt x="14298" y="5861"/>
                  <a:pt x="14287" y="5850"/>
                  <a:pt x="14287" y="5844"/>
                </a:cubicBezTo>
                <a:lnTo>
                  <a:pt x="14292" y="5833"/>
                </a:lnTo>
                <a:cubicBezTo>
                  <a:pt x="14298" y="5816"/>
                  <a:pt x="14292" y="5782"/>
                  <a:pt x="14304" y="5771"/>
                </a:cubicBezTo>
                <a:cubicBezTo>
                  <a:pt x="14315" y="5759"/>
                  <a:pt x="14321" y="5725"/>
                  <a:pt x="14315" y="5720"/>
                </a:cubicBezTo>
                <a:cubicBezTo>
                  <a:pt x="14309" y="5708"/>
                  <a:pt x="14332" y="5680"/>
                  <a:pt x="14326" y="5674"/>
                </a:cubicBezTo>
                <a:cubicBezTo>
                  <a:pt x="14326" y="5663"/>
                  <a:pt x="14321" y="5651"/>
                  <a:pt x="14315" y="5640"/>
                </a:cubicBezTo>
                <a:lnTo>
                  <a:pt x="14326" y="5629"/>
                </a:lnTo>
                <a:lnTo>
                  <a:pt x="14338" y="5600"/>
                </a:lnTo>
                <a:cubicBezTo>
                  <a:pt x="14309" y="5600"/>
                  <a:pt x="14315" y="5595"/>
                  <a:pt x="14326" y="5595"/>
                </a:cubicBezTo>
                <a:cubicBezTo>
                  <a:pt x="14338" y="5589"/>
                  <a:pt x="14326" y="5572"/>
                  <a:pt x="14321" y="5566"/>
                </a:cubicBezTo>
                <a:cubicBezTo>
                  <a:pt x="14315" y="5561"/>
                  <a:pt x="14321" y="5544"/>
                  <a:pt x="14326" y="5527"/>
                </a:cubicBezTo>
                <a:lnTo>
                  <a:pt x="14309" y="5515"/>
                </a:lnTo>
                <a:lnTo>
                  <a:pt x="14292" y="5504"/>
                </a:lnTo>
                <a:cubicBezTo>
                  <a:pt x="14270" y="5493"/>
                  <a:pt x="14292" y="5476"/>
                  <a:pt x="14304" y="5476"/>
                </a:cubicBezTo>
                <a:cubicBezTo>
                  <a:pt x="14315" y="5476"/>
                  <a:pt x="14332" y="5442"/>
                  <a:pt x="14332" y="5430"/>
                </a:cubicBezTo>
                <a:cubicBezTo>
                  <a:pt x="14326" y="5419"/>
                  <a:pt x="14287" y="5390"/>
                  <a:pt x="14298" y="5379"/>
                </a:cubicBezTo>
                <a:cubicBezTo>
                  <a:pt x="14304" y="5368"/>
                  <a:pt x="14309" y="5345"/>
                  <a:pt x="14298" y="5328"/>
                </a:cubicBezTo>
                <a:lnTo>
                  <a:pt x="14321" y="5311"/>
                </a:lnTo>
                <a:lnTo>
                  <a:pt x="14355" y="5288"/>
                </a:lnTo>
                <a:cubicBezTo>
                  <a:pt x="14326" y="5266"/>
                  <a:pt x="14332" y="5215"/>
                  <a:pt x="14321" y="5209"/>
                </a:cubicBezTo>
                <a:cubicBezTo>
                  <a:pt x="14315" y="5198"/>
                  <a:pt x="14292" y="5163"/>
                  <a:pt x="14298" y="5158"/>
                </a:cubicBezTo>
                <a:cubicBezTo>
                  <a:pt x="14298" y="5146"/>
                  <a:pt x="14315" y="5084"/>
                  <a:pt x="14315" y="5061"/>
                </a:cubicBezTo>
                <a:cubicBezTo>
                  <a:pt x="14315" y="5039"/>
                  <a:pt x="14315" y="5022"/>
                  <a:pt x="14315" y="5016"/>
                </a:cubicBezTo>
                <a:cubicBezTo>
                  <a:pt x="14309" y="5016"/>
                  <a:pt x="14287" y="4993"/>
                  <a:pt x="14298" y="4988"/>
                </a:cubicBezTo>
                <a:cubicBezTo>
                  <a:pt x="14309" y="4982"/>
                  <a:pt x="14298" y="4959"/>
                  <a:pt x="14275" y="4931"/>
                </a:cubicBezTo>
                <a:lnTo>
                  <a:pt x="14287" y="4920"/>
                </a:lnTo>
                <a:lnTo>
                  <a:pt x="14309" y="4874"/>
                </a:lnTo>
                <a:cubicBezTo>
                  <a:pt x="14298" y="4823"/>
                  <a:pt x="14309" y="4749"/>
                  <a:pt x="14304" y="4738"/>
                </a:cubicBezTo>
                <a:cubicBezTo>
                  <a:pt x="14304" y="4721"/>
                  <a:pt x="14270" y="4704"/>
                  <a:pt x="14258" y="4704"/>
                </a:cubicBezTo>
                <a:cubicBezTo>
                  <a:pt x="14247" y="4704"/>
                  <a:pt x="14275" y="4676"/>
                  <a:pt x="14287" y="4664"/>
                </a:cubicBezTo>
                <a:cubicBezTo>
                  <a:pt x="14298" y="4659"/>
                  <a:pt x="14281" y="4624"/>
                  <a:pt x="14270" y="4619"/>
                </a:cubicBezTo>
                <a:cubicBezTo>
                  <a:pt x="14264" y="4613"/>
                  <a:pt x="14258" y="4602"/>
                  <a:pt x="14270" y="4596"/>
                </a:cubicBezTo>
                <a:lnTo>
                  <a:pt x="14275" y="4590"/>
                </a:lnTo>
                <a:cubicBezTo>
                  <a:pt x="14315" y="4556"/>
                  <a:pt x="14315" y="4556"/>
                  <a:pt x="14281" y="4522"/>
                </a:cubicBezTo>
                <a:cubicBezTo>
                  <a:pt x="14270" y="4511"/>
                  <a:pt x="14264" y="4494"/>
                  <a:pt x="14247" y="4488"/>
                </a:cubicBezTo>
                <a:lnTo>
                  <a:pt x="14230" y="4488"/>
                </a:lnTo>
                <a:cubicBezTo>
                  <a:pt x="14224" y="4477"/>
                  <a:pt x="14230" y="4460"/>
                  <a:pt x="14241" y="4460"/>
                </a:cubicBezTo>
                <a:cubicBezTo>
                  <a:pt x="14253" y="4454"/>
                  <a:pt x="14247" y="4443"/>
                  <a:pt x="14247" y="4443"/>
                </a:cubicBezTo>
                <a:cubicBezTo>
                  <a:pt x="14241" y="4437"/>
                  <a:pt x="14270" y="4432"/>
                  <a:pt x="14281" y="4432"/>
                </a:cubicBezTo>
                <a:cubicBezTo>
                  <a:pt x="14292" y="4432"/>
                  <a:pt x="14304" y="4403"/>
                  <a:pt x="14304" y="4392"/>
                </a:cubicBezTo>
                <a:cubicBezTo>
                  <a:pt x="14304" y="4381"/>
                  <a:pt x="14309" y="4346"/>
                  <a:pt x="14304" y="4341"/>
                </a:cubicBezTo>
                <a:cubicBezTo>
                  <a:pt x="14304" y="4329"/>
                  <a:pt x="14315" y="4301"/>
                  <a:pt x="14304" y="4290"/>
                </a:cubicBezTo>
                <a:cubicBezTo>
                  <a:pt x="14292" y="4284"/>
                  <a:pt x="14281" y="4256"/>
                  <a:pt x="14281" y="4244"/>
                </a:cubicBezTo>
                <a:cubicBezTo>
                  <a:pt x="14287" y="4239"/>
                  <a:pt x="14298" y="4210"/>
                  <a:pt x="14304" y="4205"/>
                </a:cubicBezTo>
                <a:cubicBezTo>
                  <a:pt x="14309" y="4193"/>
                  <a:pt x="14298" y="4176"/>
                  <a:pt x="14287" y="4165"/>
                </a:cubicBezTo>
                <a:lnTo>
                  <a:pt x="14304" y="4148"/>
                </a:lnTo>
                <a:cubicBezTo>
                  <a:pt x="14315" y="4131"/>
                  <a:pt x="14321" y="4114"/>
                  <a:pt x="14304" y="4091"/>
                </a:cubicBezTo>
                <a:lnTo>
                  <a:pt x="14292" y="4074"/>
                </a:lnTo>
                <a:cubicBezTo>
                  <a:pt x="14287" y="4051"/>
                  <a:pt x="14304" y="4017"/>
                  <a:pt x="14315" y="4012"/>
                </a:cubicBezTo>
                <a:cubicBezTo>
                  <a:pt x="14332" y="4006"/>
                  <a:pt x="14304" y="3978"/>
                  <a:pt x="14292" y="3972"/>
                </a:cubicBezTo>
                <a:cubicBezTo>
                  <a:pt x="14281" y="3961"/>
                  <a:pt x="14298" y="3927"/>
                  <a:pt x="14309" y="3915"/>
                </a:cubicBezTo>
                <a:cubicBezTo>
                  <a:pt x="14321" y="3904"/>
                  <a:pt x="14304" y="3887"/>
                  <a:pt x="14275" y="3881"/>
                </a:cubicBezTo>
                <a:lnTo>
                  <a:pt x="14287" y="3864"/>
                </a:lnTo>
                <a:lnTo>
                  <a:pt x="14298" y="3836"/>
                </a:lnTo>
                <a:cubicBezTo>
                  <a:pt x="14292" y="3807"/>
                  <a:pt x="14281" y="3779"/>
                  <a:pt x="14287" y="3773"/>
                </a:cubicBezTo>
                <a:cubicBezTo>
                  <a:pt x="14287" y="3773"/>
                  <a:pt x="14321" y="3688"/>
                  <a:pt x="14315" y="3660"/>
                </a:cubicBezTo>
                <a:cubicBezTo>
                  <a:pt x="14309" y="3632"/>
                  <a:pt x="14281" y="3563"/>
                  <a:pt x="14298" y="3546"/>
                </a:cubicBezTo>
                <a:cubicBezTo>
                  <a:pt x="14309" y="3535"/>
                  <a:pt x="14309" y="3512"/>
                  <a:pt x="14287" y="3501"/>
                </a:cubicBezTo>
                <a:lnTo>
                  <a:pt x="14287" y="3495"/>
                </a:lnTo>
                <a:lnTo>
                  <a:pt x="14304" y="3473"/>
                </a:lnTo>
                <a:cubicBezTo>
                  <a:pt x="14292" y="3444"/>
                  <a:pt x="14287" y="3399"/>
                  <a:pt x="14287" y="3371"/>
                </a:cubicBezTo>
                <a:lnTo>
                  <a:pt x="14309" y="3348"/>
                </a:lnTo>
                <a:lnTo>
                  <a:pt x="14338" y="3325"/>
                </a:lnTo>
                <a:cubicBezTo>
                  <a:pt x="14321" y="3302"/>
                  <a:pt x="14309" y="3251"/>
                  <a:pt x="14309" y="3234"/>
                </a:cubicBezTo>
                <a:cubicBezTo>
                  <a:pt x="14304" y="3223"/>
                  <a:pt x="14292" y="3178"/>
                  <a:pt x="14304" y="3172"/>
                </a:cubicBezTo>
                <a:cubicBezTo>
                  <a:pt x="14315" y="3166"/>
                  <a:pt x="14304" y="3149"/>
                  <a:pt x="14304" y="3138"/>
                </a:cubicBezTo>
                <a:cubicBezTo>
                  <a:pt x="14304" y="3132"/>
                  <a:pt x="14315" y="3081"/>
                  <a:pt x="14315" y="3059"/>
                </a:cubicBezTo>
                <a:cubicBezTo>
                  <a:pt x="14321" y="3041"/>
                  <a:pt x="14321" y="3013"/>
                  <a:pt x="14321" y="3007"/>
                </a:cubicBezTo>
                <a:cubicBezTo>
                  <a:pt x="14321" y="2996"/>
                  <a:pt x="14332" y="2973"/>
                  <a:pt x="14326" y="2968"/>
                </a:cubicBezTo>
                <a:cubicBezTo>
                  <a:pt x="14326" y="2962"/>
                  <a:pt x="14292" y="2917"/>
                  <a:pt x="14292" y="2905"/>
                </a:cubicBezTo>
                <a:cubicBezTo>
                  <a:pt x="14298" y="2888"/>
                  <a:pt x="14292" y="2832"/>
                  <a:pt x="14298" y="2820"/>
                </a:cubicBezTo>
                <a:cubicBezTo>
                  <a:pt x="14304" y="2803"/>
                  <a:pt x="14315" y="2763"/>
                  <a:pt x="14309" y="2752"/>
                </a:cubicBezTo>
                <a:cubicBezTo>
                  <a:pt x="14304" y="2741"/>
                  <a:pt x="14315" y="2695"/>
                  <a:pt x="14309" y="2678"/>
                </a:cubicBezTo>
                <a:cubicBezTo>
                  <a:pt x="14309" y="2667"/>
                  <a:pt x="14304" y="2633"/>
                  <a:pt x="14304" y="2622"/>
                </a:cubicBezTo>
                <a:cubicBezTo>
                  <a:pt x="14304" y="2616"/>
                  <a:pt x="14343" y="2576"/>
                  <a:pt x="14326" y="2576"/>
                </a:cubicBezTo>
                <a:cubicBezTo>
                  <a:pt x="14304" y="2576"/>
                  <a:pt x="14304" y="2571"/>
                  <a:pt x="14309" y="2571"/>
                </a:cubicBezTo>
                <a:cubicBezTo>
                  <a:pt x="14321" y="2571"/>
                  <a:pt x="14304" y="2520"/>
                  <a:pt x="14304" y="2502"/>
                </a:cubicBezTo>
                <a:cubicBezTo>
                  <a:pt x="14304" y="2485"/>
                  <a:pt x="14304" y="2457"/>
                  <a:pt x="14298" y="2446"/>
                </a:cubicBezTo>
                <a:cubicBezTo>
                  <a:pt x="14292" y="2440"/>
                  <a:pt x="14304" y="2412"/>
                  <a:pt x="14304" y="2406"/>
                </a:cubicBezTo>
                <a:cubicBezTo>
                  <a:pt x="14304" y="2395"/>
                  <a:pt x="14292" y="2366"/>
                  <a:pt x="14275" y="2344"/>
                </a:cubicBezTo>
                <a:lnTo>
                  <a:pt x="14287" y="2321"/>
                </a:lnTo>
                <a:lnTo>
                  <a:pt x="14298" y="2293"/>
                </a:lnTo>
                <a:cubicBezTo>
                  <a:pt x="14292" y="2264"/>
                  <a:pt x="14287" y="2219"/>
                  <a:pt x="14287" y="2196"/>
                </a:cubicBezTo>
                <a:lnTo>
                  <a:pt x="14275" y="2185"/>
                </a:lnTo>
                <a:lnTo>
                  <a:pt x="14258" y="2162"/>
                </a:lnTo>
                <a:cubicBezTo>
                  <a:pt x="14270" y="2145"/>
                  <a:pt x="14275" y="2117"/>
                  <a:pt x="14264" y="2100"/>
                </a:cubicBezTo>
                <a:lnTo>
                  <a:pt x="14264" y="2083"/>
                </a:lnTo>
                <a:lnTo>
                  <a:pt x="14258" y="2066"/>
                </a:lnTo>
                <a:cubicBezTo>
                  <a:pt x="14258" y="2043"/>
                  <a:pt x="14264" y="2015"/>
                  <a:pt x="14270" y="1998"/>
                </a:cubicBezTo>
                <a:lnTo>
                  <a:pt x="14264" y="1980"/>
                </a:lnTo>
                <a:lnTo>
                  <a:pt x="14253" y="1958"/>
                </a:lnTo>
                <a:cubicBezTo>
                  <a:pt x="14258" y="1941"/>
                  <a:pt x="14247" y="1907"/>
                  <a:pt x="14230" y="1890"/>
                </a:cubicBezTo>
                <a:lnTo>
                  <a:pt x="14253" y="1873"/>
                </a:lnTo>
                <a:lnTo>
                  <a:pt x="14258" y="1867"/>
                </a:lnTo>
                <a:cubicBezTo>
                  <a:pt x="14247" y="1856"/>
                  <a:pt x="14275" y="1799"/>
                  <a:pt x="14253" y="1788"/>
                </a:cubicBezTo>
                <a:cubicBezTo>
                  <a:pt x="14236" y="1771"/>
                  <a:pt x="14224" y="1748"/>
                  <a:pt x="14236" y="1748"/>
                </a:cubicBezTo>
                <a:cubicBezTo>
                  <a:pt x="14241" y="1742"/>
                  <a:pt x="14224" y="1708"/>
                  <a:pt x="14219" y="1697"/>
                </a:cubicBezTo>
                <a:cubicBezTo>
                  <a:pt x="14219" y="1680"/>
                  <a:pt x="14213" y="1651"/>
                  <a:pt x="14207" y="1623"/>
                </a:cubicBezTo>
                <a:lnTo>
                  <a:pt x="14213" y="1600"/>
                </a:lnTo>
                <a:lnTo>
                  <a:pt x="14219" y="1589"/>
                </a:lnTo>
                <a:cubicBezTo>
                  <a:pt x="14213" y="1566"/>
                  <a:pt x="14185" y="1532"/>
                  <a:pt x="14190" y="1527"/>
                </a:cubicBezTo>
                <a:cubicBezTo>
                  <a:pt x="14202" y="1515"/>
                  <a:pt x="14173" y="1459"/>
                  <a:pt x="14173" y="1430"/>
                </a:cubicBezTo>
                <a:cubicBezTo>
                  <a:pt x="14173" y="1407"/>
                  <a:pt x="14162" y="1362"/>
                  <a:pt x="14162" y="1356"/>
                </a:cubicBezTo>
                <a:cubicBezTo>
                  <a:pt x="14156" y="1345"/>
                  <a:pt x="14173" y="1311"/>
                  <a:pt x="14168" y="1300"/>
                </a:cubicBezTo>
                <a:cubicBezTo>
                  <a:pt x="14156" y="1288"/>
                  <a:pt x="14156" y="1266"/>
                  <a:pt x="14156" y="1243"/>
                </a:cubicBezTo>
                <a:lnTo>
                  <a:pt x="14134" y="1226"/>
                </a:lnTo>
                <a:lnTo>
                  <a:pt x="14128" y="1220"/>
                </a:lnTo>
                <a:cubicBezTo>
                  <a:pt x="14134" y="1215"/>
                  <a:pt x="14122" y="1192"/>
                  <a:pt x="14100" y="1169"/>
                </a:cubicBezTo>
                <a:lnTo>
                  <a:pt x="14117" y="1169"/>
                </a:lnTo>
                <a:cubicBezTo>
                  <a:pt x="14151" y="1152"/>
                  <a:pt x="14083" y="1135"/>
                  <a:pt x="14122" y="1129"/>
                </a:cubicBezTo>
                <a:cubicBezTo>
                  <a:pt x="14122" y="1129"/>
                  <a:pt x="14105" y="1095"/>
                  <a:pt x="14111" y="1095"/>
                </a:cubicBezTo>
                <a:lnTo>
                  <a:pt x="14151" y="1078"/>
                </a:lnTo>
                <a:cubicBezTo>
                  <a:pt x="14128" y="1061"/>
                  <a:pt x="14100" y="1039"/>
                  <a:pt x="14083" y="1022"/>
                </a:cubicBezTo>
                <a:lnTo>
                  <a:pt x="14083" y="999"/>
                </a:lnTo>
                <a:lnTo>
                  <a:pt x="14083" y="965"/>
                </a:lnTo>
                <a:cubicBezTo>
                  <a:pt x="14083" y="925"/>
                  <a:pt x="14077" y="880"/>
                  <a:pt x="14065" y="857"/>
                </a:cubicBezTo>
                <a:lnTo>
                  <a:pt x="14065" y="840"/>
                </a:lnTo>
                <a:lnTo>
                  <a:pt x="14060" y="823"/>
                </a:lnTo>
                <a:cubicBezTo>
                  <a:pt x="14048" y="806"/>
                  <a:pt x="14037" y="693"/>
                  <a:pt x="14020" y="659"/>
                </a:cubicBezTo>
                <a:cubicBezTo>
                  <a:pt x="14003" y="624"/>
                  <a:pt x="13997" y="585"/>
                  <a:pt x="13997" y="568"/>
                </a:cubicBezTo>
                <a:lnTo>
                  <a:pt x="13986" y="551"/>
                </a:lnTo>
                <a:lnTo>
                  <a:pt x="13980" y="539"/>
                </a:lnTo>
                <a:cubicBezTo>
                  <a:pt x="13969" y="528"/>
                  <a:pt x="13963" y="500"/>
                  <a:pt x="13958" y="494"/>
                </a:cubicBezTo>
                <a:cubicBezTo>
                  <a:pt x="13958" y="488"/>
                  <a:pt x="13941" y="466"/>
                  <a:pt x="13935" y="460"/>
                </a:cubicBezTo>
                <a:cubicBezTo>
                  <a:pt x="13924" y="449"/>
                  <a:pt x="13918" y="443"/>
                  <a:pt x="13918" y="437"/>
                </a:cubicBezTo>
                <a:cubicBezTo>
                  <a:pt x="13918" y="437"/>
                  <a:pt x="13924" y="426"/>
                  <a:pt x="13929" y="415"/>
                </a:cubicBezTo>
                <a:lnTo>
                  <a:pt x="13929" y="415"/>
                </a:lnTo>
                <a:lnTo>
                  <a:pt x="13912" y="420"/>
                </a:lnTo>
                <a:lnTo>
                  <a:pt x="13856" y="443"/>
                </a:lnTo>
                <a:cubicBezTo>
                  <a:pt x="13806" y="468"/>
                  <a:pt x="13757" y="484"/>
                  <a:pt x="13745" y="484"/>
                </a:cubicBezTo>
                <a:cubicBezTo>
                  <a:pt x="13743" y="484"/>
                  <a:pt x="13742" y="483"/>
                  <a:pt x="13742" y="483"/>
                </a:cubicBezTo>
                <a:cubicBezTo>
                  <a:pt x="13742" y="483"/>
                  <a:pt x="13719" y="466"/>
                  <a:pt x="13691" y="437"/>
                </a:cubicBezTo>
                <a:lnTo>
                  <a:pt x="13634" y="466"/>
                </a:lnTo>
                <a:lnTo>
                  <a:pt x="13612" y="477"/>
                </a:lnTo>
                <a:cubicBezTo>
                  <a:pt x="13589" y="471"/>
                  <a:pt x="13549" y="466"/>
                  <a:pt x="13532" y="460"/>
                </a:cubicBezTo>
                <a:lnTo>
                  <a:pt x="13515" y="471"/>
                </a:lnTo>
                <a:lnTo>
                  <a:pt x="13504" y="483"/>
                </a:lnTo>
                <a:cubicBezTo>
                  <a:pt x="13481" y="483"/>
                  <a:pt x="13447" y="488"/>
                  <a:pt x="13419" y="488"/>
                </a:cubicBezTo>
                <a:lnTo>
                  <a:pt x="13362" y="488"/>
                </a:lnTo>
                <a:cubicBezTo>
                  <a:pt x="13362" y="493"/>
                  <a:pt x="13360" y="495"/>
                  <a:pt x="13358" y="495"/>
                </a:cubicBezTo>
                <a:cubicBezTo>
                  <a:pt x="13350" y="495"/>
                  <a:pt x="13335" y="481"/>
                  <a:pt x="13322" y="477"/>
                </a:cubicBezTo>
                <a:cubicBezTo>
                  <a:pt x="13300" y="471"/>
                  <a:pt x="13260" y="454"/>
                  <a:pt x="13231" y="437"/>
                </a:cubicBezTo>
                <a:lnTo>
                  <a:pt x="13214" y="460"/>
                </a:lnTo>
                <a:cubicBezTo>
                  <a:pt x="13197" y="480"/>
                  <a:pt x="13182" y="491"/>
                  <a:pt x="13163" y="491"/>
                </a:cubicBezTo>
                <a:cubicBezTo>
                  <a:pt x="13151" y="491"/>
                  <a:pt x="13136" y="486"/>
                  <a:pt x="13118" y="477"/>
                </a:cubicBezTo>
                <a:lnTo>
                  <a:pt x="13101" y="471"/>
                </a:lnTo>
                <a:cubicBezTo>
                  <a:pt x="13097" y="470"/>
                  <a:pt x="13093" y="470"/>
                  <a:pt x="13088" y="470"/>
                </a:cubicBezTo>
                <a:cubicBezTo>
                  <a:pt x="13061" y="470"/>
                  <a:pt x="13026" y="484"/>
                  <a:pt x="13016" y="494"/>
                </a:cubicBezTo>
                <a:cubicBezTo>
                  <a:pt x="13004" y="500"/>
                  <a:pt x="12987" y="500"/>
                  <a:pt x="12987" y="500"/>
                </a:cubicBezTo>
                <a:cubicBezTo>
                  <a:pt x="12987" y="500"/>
                  <a:pt x="12970" y="494"/>
                  <a:pt x="12965" y="488"/>
                </a:cubicBezTo>
                <a:cubicBezTo>
                  <a:pt x="12965" y="488"/>
                  <a:pt x="12936" y="488"/>
                  <a:pt x="12931" y="483"/>
                </a:cubicBezTo>
                <a:cubicBezTo>
                  <a:pt x="12925" y="483"/>
                  <a:pt x="12891" y="449"/>
                  <a:pt x="12874" y="443"/>
                </a:cubicBezTo>
                <a:cubicBezTo>
                  <a:pt x="12857" y="437"/>
                  <a:pt x="12840" y="437"/>
                  <a:pt x="12834" y="437"/>
                </a:cubicBezTo>
                <a:lnTo>
                  <a:pt x="12834" y="443"/>
                </a:lnTo>
                <a:cubicBezTo>
                  <a:pt x="12829" y="460"/>
                  <a:pt x="12812" y="471"/>
                  <a:pt x="12789" y="477"/>
                </a:cubicBezTo>
                <a:lnTo>
                  <a:pt x="12761" y="483"/>
                </a:lnTo>
                <a:cubicBezTo>
                  <a:pt x="12732" y="477"/>
                  <a:pt x="12709" y="454"/>
                  <a:pt x="12715" y="449"/>
                </a:cubicBezTo>
                <a:cubicBezTo>
                  <a:pt x="12715" y="443"/>
                  <a:pt x="12664" y="426"/>
                  <a:pt x="12664" y="420"/>
                </a:cubicBezTo>
                <a:cubicBezTo>
                  <a:pt x="12658" y="420"/>
                  <a:pt x="12675" y="403"/>
                  <a:pt x="12681" y="403"/>
                </a:cubicBezTo>
                <a:cubicBezTo>
                  <a:pt x="12692" y="398"/>
                  <a:pt x="12675" y="369"/>
                  <a:pt x="12664" y="352"/>
                </a:cubicBezTo>
                <a:cubicBezTo>
                  <a:pt x="12662" y="349"/>
                  <a:pt x="12659" y="347"/>
                  <a:pt x="12656" y="347"/>
                </a:cubicBezTo>
                <a:cubicBezTo>
                  <a:pt x="12649" y="347"/>
                  <a:pt x="12641" y="354"/>
                  <a:pt x="12641" y="358"/>
                </a:cubicBezTo>
                <a:cubicBezTo>
                  <a:pt x="12647" y="369"/>
                  <a:pt x="12664" y="403"/>
                  <a:pt x="12647" y="403"/>
                </a:cubicBezTo>
                <a:cubicBezTo>
                  <a:pt x="12630" y="403"/>
                  <a:pt x="12619" y="409"/>
                  <a:pt x="12619" y="409"/>
                </a:cubicBezTo>
                <a:cubicBezTo>
                  <a:pt x="12619" y="415"/>
                  <a:pt x="12641" y="437"/>
                  <a:pt x="12630" y="443"/>
                </a:cubicBezTo>
                <a:cubicBezTo>
                  <a:pt x="12624" y="449"/>
                  <a:pt x="12602" y="466"/>
                  <a:pt x="12596" y="471"/>
                </a:cubicBezTo>
                <a:cubicBezTo>
                  <a:pt x="12585" y="471"/>
                  <a:pt x="12579" y="449"/>
                  <a:pt x="12585" y="443"/>
                </a:cubicBezTo>
                <a:cubicBezTo>
                  <a:pt x="12585" y="432"/>
                  <a:pt x="12585" y="409"/>
                  <a:pt x="12585" y="398"/>
                </a:cubicBezTo>
                <a:cubicBezTo>
                  <a:pt x="12579" y="392"/>
                  <a:pt x="12585" y="369"/>
                  <a:pt x="12596" y="363"/>
                </a:cubicBezTo>
                <a:cubicBezTo>
                  <a:pt x="12602" y="361"/>
                  <a:pt x="12600" y="359"/>
                  <a:pt x="12595" y="359"/>
                </a:cubicBezTo>
                <a:cubicBezTo>
                  <a:pt x="12589" y="359"/>
                  <a:pt x="12579" y="361"/>
                  <a:pt x="12568" y="363"/>
                </a:cubicBezTo>
                <a:lnTo>
                  <a:pt x="12551" y="369"/>
                </a:lnTo>
                <a:lnTo>
                  <a:pt x="12539" y="375"/>
                </a:lnTo>
                <a:cubicBezTo>
                  <a:pt x="12522" y="375"/>
                  <a:pt x="12505" y="335"/>
                  <a:pt x="12488" y="329"/>
                </a:cubicBezTo>
                <a:cubicBezTo>
                  <a:pt x="12483" y="328"/>
                  <a:pt x="12476" y="327"/>
                  <a:pt x="12469" y="327"/>
                </a:cubicBezTo>
                <a:cubicBezTo>
                  <a:pt x="12450" y="327"/>
                  <a:pt x="12428" y="331"/>
                  <a:pt x="12420" y="335"/>
                </a:cubicBezTo>
                <a:cubicBezTo>
                  <a:pt x="12414" y="341"/>
                  <a:pt x="12386" y="341"/>
                  <a:pt x="12363" y="341"/>
                </a:cubicBezTo>
                <a:lnTo>
                  <a:pt x="12341" y="335"/>
                </a:lnTo>
                <a:lnTo>
                  <a:pt x="12301" y="324"/>
                </a:lnTo>
                <a:cubicBezTo>
                  <a:pt x="12290" y="338"/>
                  <a:pt x="12281" y="345"/>
                  <a:pt x="12276" y="345"/>
                </a:cubicBezTo>
                <a:cubicBezTo>
                  <a:pt x="12271" y="345"/>
                  <a:pt x="12270" y="338"/>
                  <a:pt x="12273" y="324"/>
                </a:cubicBezTo>
                <a:lnTo>
                  <a:pt x="12278" y="324"/>
                </a:lnTo>
                <a:lnTo>
                  <a:pt x="12301" y="318"/>
                </a:lnTo>
                <a:cubicBezTo>
                  <a:pt x="12307" y="307"/>
                  <a:pt x="12295" y="295"/>
                  <a:pt x="12278" y="290"/>
                </a:cubicBezTo>
                <a:lnTo>
                  <a:pt x="12267" y="301"/>
                </a:lnTo>
                <a:cubicBezTo>
                  <a:pt x="12267" y="301"/>
                  <a:pt x="12250" y="295"/>
                  <a:pt x="12244" y="295"/>
                </a:cubicBezTo>
                <a:cubicBezTo>
                  <a:pt x="12235" y="292"/>
                  <a:pt x="12227" y="290"/>
                  <a:pt x="12221" y="290"/>
                </a:cubicBezTo>
                <a:cubicBezTo>
                  <a:pt x="12210" y="290"/>
                  <a:pt x="12204" y="297"/>
                  <a:pt x="12204" y="312"/>
                </a:cubicBezTo>
                <a:lnTo>
                  <a:pt x="12204" y="318"/>
                </a:lnTo>
                <a:cubicBezTo>
                  <a:pt x="12199" y="324"/>
                  <a:pt x="12192" y="325"/>
                  <a:pt x="12185" y="325"/>
                </a:cubicBezTo>
                <a:cubicBezTo>
                  <a:pt x="12179" y="325"/>
                  <a:pt x="12173" y="324"/>
                  <a:pt x="12170" y="324"/>
                </a:cubicBezTo>
                <a:cubicBezTo>
                  <a:pt x="12165" y="318"/>
                  <a:pt x="12142" y="312"/>
                  <a:pt x="12125" y="301"/>
                </a:cubicBezTo>
                <a:lnTo>
                  <a:pt x="12102" y="307"/>
                </a:lnTo>
                <a:cubicBezTo>
                  <a:pt x="12057" y="324"/>
                  <a:pt x="12034" y="346"/>
                  <a:pt x="12040" y="358"/>
                </a:cubicBezTo>
                <a:lnTo>
                  <a:pt x="12040" y="363"/>
                </a:lnTo>
                <a:cubicBezTo>
                  <a:pt x="12046" y="369"/>
                  <a:pt x="12017" y="380"/>
                  <a:pt x="12006" y="386"/>
                </a:cubicBezTo>
                <a:cubicBezTo>
                  <a:pt x="11995" y="386"/>
                  <a:pt x="11955" y="369"/>
                  <a:pt x="11943" y="358"/>
                </a:cubicBezTo>
                <a:cubicBezTo>
                  <a:pt x="11943" y="357"/>
                  <a:pt x="11942" y="357"/>
                  <a:pt x="11942" y="357"/>
                </a:cubicBezTo>
                <a:cubicBezTo>
                  <a:pt x="11935" y="357"/>
                  <a:pt x="11921" y="381"/>
                  <a:pt x="11921" y="386"/>
                </a:cubicBezTo>
                <a:cubicBezTo>
                  <a:pt x="11921" y="392"/>
                  <a:pt x="11912" y="393"/>
                  <a:pt x="11902" y="393"/>
                </a:cubicBezTo>
                <a:cubicBezTo>
                  <a:pt x="11892" y="393"/>
                  <a:pt x="11881" y="392"/>
                  <a:pt x="11875" y="392"/>
                </a:cubicBezTo>
                <a:cubicBezTo>
                  <a:pt x="11864" y="386"/>
                  <a:pt x="11858" y="380"/>
                  <a:pt x="11858" y="375"/>
                </a:cubicBezTo>
                <a:lnTo>
                  <a:pt x="11858" y="369"/>
                </a:lnTo>
                <a:lnTo>
                  <a:pt x="11875" y="363"/>
                </a:lnTo>
                <a:cubicBezTo>
                  <a:pt x="11887" y="352"/>
                  <a:pt x="11887" y="329"/>
                  <a:pt x="11881" y="324"/>
                </a:cubicBezTo>
                <a:cubicBezTo>
                  <a:pt x="11875" y="324"/>
                  <a:pt x="11841" y="335"/>
                  <a:pt x="11807" y="341"/>
                </a:cubicBezTo>
                <a:cubicBezTo>
                  <a:pt x="11779" y="346"/>
                  <a:pt x="11756" y="369"/>
                  <a:pt x="11762" y="380"/>
                </a:cubicBezTo>
                <a:lnTo>
                  <a:pt x="11751" y="386"/>
                </a:lnTo>
                <a:lnTo>
                  <a:pt x="11711" y="398"/>
                </a:lnTo>
                <a:cubicBezTo>
                  <a:pt x="11698" y="385"/>
                  <a:pt x="11679" y="378"/>
                  <a:pt x="11668" y="378"/>
                </a:cubicBezTo>
                <a:cubicBezTo>
                  <a:pt x="11664" y="378"/>
                  <a:pt x="11661" y="379"/>
                  <a:pt x="11660" y="380"/>
                </a:cubicBezTo>
                <a:cubicBezTo>
                  <a:pt x="11654" y="386"/>
                  <a:pt x="11665" y="409"/>
                  <a:pt x="11682" y="426"/>
                </a:cubicBezTo>
                <a:lnTo>
                  <a:pt x="11648" y="437"/>
                </a:lnTo>
                <a:cubicBezTo>
                  <a:pt x="11648" y="437"/>
                  <a:pt x="11654" y="443"/>
                  <a:pt x="11671" y="443"/>
                </a:cubicBezTo>
                <a:lnTo>
                  <a:pt x="11682" y="449"/>
                </a:lnTo>
                <a:lnTo>
                  <a:pt x="11700" y="454"/>
                </a:lnTo>
                <a:cubicBezTo>
                  <a:pt x="11717" y="466"/>
                  <a:pt x="11717" y="494"/>
                  <a:pt x="11705" y="500"/>
                </a:cubicBezTo>
                <a:cubicBezTo>
                  <a:pt x="11704" y="501"/>
                  <a:pt x="11702" y="501"/>
                  <a:pt x="11700" y="501"/>
                </a:cubicBezTo>
                <a:cubicBezTo>
                  <a:pt x="11687" y="501"/>
                  <a:pt x="11658" y="491"/>
                  <a:pt x="11626" y="477"/>
                </a:cubicBezTo>
                <a:lnTo>
                  <a:pt x="11597" y="471"/>
                </a:lnTo>
                <a:cubicBezTo>
                  <a:pt x="11569" y="471"/>
                  <a:pt x="11541" y="483"/>
                  <a:pt x="11512" y="494"/>
                </a:cubicBezTo>
                <a:lnTo>
                  <a:pt x="11507" y="494"/>
                </a:lnTo>
                <a:cubicBezTo>
                  <a:pt x="11495" y="488"/>
                  <a:pt x="11541" y="460"/>
                  <a:pt x="11552" y="449"/>
                </a:cubicBezTo>
                <a:cubicBezTo>
                  <a:pt x="11563" y="437"/>
                  <a:pt x="11558" y="415"/>
                  <a:pt x="11552" y="409"/>
                </a:cubicBezTo>
                <a:cubicBezTo>
                  <a:pt x="11546" y="403"/>
                  <a:pt x="11552" y="375"/>
                  <a:pt x="11558" y="369"/>
                </a:cubicBezTo>
                <a:cubicBezTo>
                  <a:pt x="11569" y="358"/>
                  <a:pt x="11552" y="358"/>
                  <a:pt x="11529" y="358"/>
                </a:cubicBezTo>
                <a:lnTo>
                  <a:pt x="11507" y="363"/>
                </a:lnTo>
                <a:lnTo>
                  <a:pt x="11478" y="363"/>
                </a:lnTo>
                <a:cubicBezTo>
                  <a:pt x="11478" y="380"/>
                  <a:pt x="11473" y="403"/>
                  <a:pt x="11467" y="420"/>
                </a:cubicBezTo>
                <a:lnTo>
                  <a:pt x="11410" y="420"/>
                </a:lnTo>
                <a:cubicBezTo>
                  <a:pt x="11433" y="432"/>
                  <a:pt x="11427" y="449"/>
                  <a:pt x="11404" y="454"/>
                </a:cubicBezTo>
                <a:cubicBezTo>
                  <a:pt x="11410" y="483"/>
                  <a:pt x="11382" y="471"/>
                  <a:pt x="11370" y="483"/>
                </a:cubicBezTo>
                <a:lnTo>
                  <a:pt x="11365" y="483"/>
                </a:lnTo>
                <a:cubicBezTo>
                  <a:pt x="11365" y="494"/>
                  <a:pt x="11353" y="528"/>
                  <a:pt x="11336" y="534"/>
                </a:cubicBezTo>
                <a:cubicBezTo>
                  <a:pt x="11319" y="534"/>
                  <a:pt x="11280" y="528"/>
                  <a:pt x="11268" y="522"/>
                </a:cubicBezTo>
                <a:cubicBezTo>
                  <a:pt x="11257" y="517"/>
                  <a:pt x="11285" y="488"/>
                  <a:pt x="11291" y="477"/>
                </a:cubicBezTo>
                <a:cubicBezTo>
                  <a:pt x="11291" y="466"/>
                  <a:pt x="11285" y="409"/>
                  <a:pt x="11297" y="392"/>
                </a:cubicBezTo>
                <a:cubicBezTo>
                  <a:pt x="11308" y="375"/>
                  <a:pt x="11342" y="312"/>
                  <a:pt x="11336" y="295"/>
                </a:cubicBezTo>
                <a:cubicBezTo>
                  <a:pt x="11325" y="273"/>
                  <a:pt x="11314" y="227"/>
                  <a:pt x="11319" y="216"/>
                </a:cubicBezTo>
                <a:cubicBezTo>
                  <a:pt x="11331" y="205"/>
                  <a:pt x="11336" y="188"/>
                  <a:pt x="11342" y="182"/>
                </a:cubicBezTo>
                <a:lnTo>
                  <a:pt x="11336" y="182"/>
                </a:lnTo>
                <a:cubicBezTo>
                  <a:pt x="11308" y="171"/>
                  <a:pt x="11342" y="159"/>
                  <a:pt x="11336" y="148"/>
                </a:cubicBezTo>
                <a:lnTo>
                  <a:pt x="11331" y="137"/>
                </a:lnTo>
                <a:cubicBezTo>
                  <a:pt x="11328" y="135"/>
                  <a:pt x="11323" y="134"/>
                  <a:pt x="11318" y="134"/>
                </a:cubicBezTo>
                <a:cubicBezTo>
                  <a:pt x="11303" y="134"/>
                  <a:pt x="11282" y="140"/>
                  <a:pt x="11274" y="148"/>
                </a:cubicBezTo>
                <a:cubicBezTo>
                  <a:pt x="11266" y="152"/>
                  <a:pt x="11235" y="156"/>
                  <a:pt x="11216" y="156"/>
                </a:cubicBezTo>
                <a:cubicBezTo>
                  <a:pt x="11208" y="156"/>
                  <a:pt x="11202" y="155"/>
                  <a:pt x="11200" y="154"/>
                </a:cubicBezTo>
                <a:cubicBezTo>
                  <a:pt x="11197" y="150"/>
                  <a:pt x="11184" y="149"/>
                  <a:pt x="11167" y="149"/>
                </a:cubicBezTo>
                <a:cubicBezTo>
                  <a:pt x="11129" y="149"/>
                  <a:pt x="11071" y="155"/>
                  <a:pt x="11047" y="159"/>
                </a:cubicBezTo>
                <a:cubicBezTo>
                  <a:pt x="11027" y="162"/>
                  <a:pt x="11000" y="166"/>
                  <a:pt x="10980" y="166"/>
                </a:cubicBezTo>
                <a:cubicBezTo>
                  <a:pt x="10964" y="166"/>
                  <a:pt x="10953" y="164"/>
                  <a:pt x="10951" y="159"/>
                </a:cubicBezTo>
                <a:cubicBezTo>
                  <a:pt x="10951" y="148"/>
                  <a:pt x="10945" y="125"/>
                  <a:pt x="10934" y="102"/>
                </a:cubicBezTo>
                <a:lnTo>
                  <a:pt x="10905" y="102"/>
                </a:lnTo>
                <a:lnTo>
                  <a:pt x="10888" y="97"/>
                </a:lnTo>
                <a:cubicBezTo>
                  <a:pt x="10854" y="97"/>
                  <a:pt x="10848" y="80"/>
                  <a:pt x="10865" y="63"/>
                </a:cubicBezTo>
                <a:lnTo>
                  <a:pt x="10865" y="51"/>
                </a:lnTo>
                <a:lnTo>
                  <a:pt x="10860" y="34"/>
                </a:lnTo>
                <a:cubicBezTo>
                  <a:pt x="10851" y="22"/>
                  <a:pt x="10842" y="17"/>
                  <a:pt x="10833" y="17"/>
                </a:cubicBezTo>
                <a:cubicBezTo>
                  <a:pt x="10826" y="17"/>
                  <a:pt x="10820" y="21"/>
                  <a:pt x="10814" y="29"/>
                </a:cubicBezTo>
                <a:lnTo>
                  <a:pt x="10803" y="46"/>
                </a:lnTo>
                <a:cubicBezTo>
                  <a:pt x="10797" y="51"/>
                  <a:pt x="10786" y="57"/>
                  <a:pt x="10775" y="57"/>
                </a:cubicBezTo>
                <a:cubicBezTo>
                  <a:pt x="10769" y="57"/>
                  <a:pt x="10758" y="46"/>
                  <a:pt x="10758" y="46"/>
                </a:cubicBezTo>
                <a:cubicBezTo>
                  <a:pt x="10763" y="23"/>
                  <a:pt x="10752" y="12"/>
                  <a:pt x="10729" y="0"/>
                </a:cubicBezTo>
                <a:close/>
              </a:path>
            </a:pathLst>
          </a:custGeom>
          <a:solidFill>
            <a:srgbClr val="F08B6B">
              <a:alpha val="362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60" name="Shape 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" name="Google Shape;61;p10"/>
          <p:cNvSpPr/>
          <p:nvPr>
            <p:ph idx="2" type="pic"/>
          </p:nvPr>
        </p:nvSpPr>
        <p:spPr>
          <a:xfrm>
            <a:off x="0" y="-27825"/>
            <a:ext cx="9144000" cy="5170200"/>
          </a:xfrm>
          <a:prstGeom prst="rect">
            <a:avLst/>
          </a:prstGeom>
          <a:noFill/>
          <a:ln>
            <a:noFill/>
          </a:ln>
        </p:spPr>
      </p:sp>
      <p:sp>
        <p:nvSpPr>
          <p:cNvPr id="62" name="Google Shape;62;p10"/>
          <p:cNvSpPr txBox="1"/>
          <p:nvPr>
            <p:ph type="title"/>
          </p:nvPr>
        </p:nvSpPr>
        <p:spPr>
          <a:xfrm>
            <a:off x="4260750" y="3606200"/>
            <a:ext cx="4163400" cy="9627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63" name="Shape 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4" name="Google Shape;64;p11"/>
          <p:cNvPicPr preferRelativeResize="0"/>
          <p:nvPr/>
        </p:nvPicPr>
        <p:blipFill>
          <a:blip r:embed="rId2">
            <a:alphaModFix amt="90000"/>
          </a:blip>
          <a:stretch>
            <a:fillRect/>
          </a:stretch>
        </p:blipFill>
        <p:spPr>
          <a:xfrm>
            <a:off x="-46575" y="-26199"/>
            <a:ext cx="9237151" cy="5195897"/>
          </a:xfrm>
          <a:prstGeom prst="rect">
            <a:avLst/>
          </a:prstGeom>
          <a:noFill/>
          <a:ln>
            <a:noFill/>
          </a:ln>
        </p:spPr>
      </p:pic>
      <p:sp>
        <p:nvSpPr>
          <p:cNvPr id="65" name="Google Shape;65;p11"/>
          <p:cNvSpPr txBox="1"/>
          <p:nvPr>
            <p:ph hasCustomPrompt="1" type="title"/>
          </p:nvPr>
        </p:nvSpPr>
        <p:spPr>
          <a:xfrm>
            <a:off x="1687975" y="1467210"/>
            <a:ext cx="5768100" cy="1161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60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66" name="Google Shape;66;p11"/>
          <p:cNvSpPr txBox="1"/>
          <p:nvPr>
            <p:ph idx="1" type="subTitle"/>
          </p:nvPr>
        </p:nvSpPr>
        <p:spPr>
          <a:xfrm>
            <a:off x="1687994" y="2727700"/>
            <a:ext cx="5768100" cy="4971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67" name="Google Shape;67;p11"/>
          <p:cNvSpPr/>
          <p:nvPr/>
        </p:nvSpPr>
        <p:spPr>
          <a:xfrm>
            <a:off x="6676286" y="-2326299"/>
            <a:ext cx="1838134" cy="3322188"/>
          </a:xfrm>
          <a:custGeom>
            <a:rect b="b" l="l" r="r" t="t"/>
            <a:pathLst>
              <a:path extrusionOk="0" h="32764" w="18128">
                <a:moveTo>
                  <a:pt x="8363" y="680"/>
                </a:moveTo>
                <a:cubicBezTo>
                  <a:pt x="8363" y="680"/>
                  <a:pt x="8369" y="686"/>
                  <a:pt x="8375" y="686"/>
                </a:cubicBezTo>
                <a:cubicBezTo>
                  <a:pt x="8363" y="714"/>
                  <a:pt x="8346" y="754"/>
                  <a:pt x="8329" y="776"/>
                </a:cubicBezTo>
                <a:lnTo>
                  <a:pt x="8324" y="776"/>
                </a:lnTo>
                <a:cubicBezTo>
                  <a:pt x="8318" y="759"/>
                  <a:pt x="8312" y="737"/>
                  <a:pt x="8341" y="708"/>
                </a:cubicBezTo>
                <a:lnTo>
                  <a:pt x="8363" y="680"/>
                </a:lnTo>
                <a:close/>
                <a:moveTo>
                  <a:pt x="14208" y="638"/>
                </a:moveTo>
                <a:lnTo>
                  <a:pt x="14208" y="638"/>
                </a:lnTo>
                <a:cubicBezTo>
                  <a:pt x="14212" y="638"/>
                  <a:pt x="14218" y="641"/>
                  <a:pt x="14224" y="646"/>
                </a:cubicBezTo>
                <a:lnTo>
                  <a:pt x="14241" y="646"/>
                </a:lnTo>
                <a:lnTo>
                  <a:pt x="14276" y="652"/>
                </a:lnTo>
                <a:cubicBezTo>
                  <a:pt x="14276" y="680"/>
                  <a:pt x="14236" y="782"/>
                  <a:pt x="14202" y="788"/>
                </a:cubicBezTo>
                <a:cubicBezTo>
                  <a:pt x="14196" y="789"/>
                  <a:pt x="14191" y="789"/>
                  <a:pt x="14187" y="789"/>
                </a:cubicBezTo>
                <a:cubicBezTo>
                  <a:pt x="14169" y="789"/>
                  <a:pt x="14174" y="778"/>
                  <a:pt x="14202" y="759"/>
                </a:cubicBezTo>
                <a:lnTo>
                  <a:pt x="14213" y="731"/>
                </a:lnTo>
                <a:lnTo>
                  <a:pt x="14224" y="708"/>
                </a:lnTo>
                <a:cubicBezTo>
                  <a:pt x="14198" y="665"/>
                  <a:pt x="14196" y="638"/>
                  <a:pt x="14208" y="638"/>
                </a:cubicBezTo>
                <a:close/>
                <a:moveTo>
                  <a:pt x="11899" y="640"/>
                </a:moveTo>
                <a:cubicBezTo>
                  <a:pt x="11905" y="640"/>
                  <a:pt x="11921" y="744"/>
                  <a:pt x="11938" y="805"/>
                </a:cubicBezTo>
                <a:cubicBezTo>
                  <a:pt x="11927" y="810"/>
                  <a:pt x="11904" y="822"/>
                  <a:pt x="11875" y="828"/>
                </a:cubicBezTo>
                <a:cubicBezTo>
                  <a:pt x="11881" y="822"/>
                  <a:pt x="11887" y="810"/>
                  <a:pt x="11887" y="805"/>
                </a:cubicBezTo>
                <a:lnTo>
                  <a:pt x="11887" y="776"/>
                </a:lnTo>
                <a:lnTo>
                  <a:pt x="11893" y="748"/>
                </a:lnTo>
                <a:cubicBezTo>
                  <a:pt x="11870" y="731"/>
                  <a:pt x="11830" y="703"/>
                  <a:pt x="11841" y="686"/>
                </a:cubicBezTo>
                <a:cubicBezTo>
                  <a:pt x="11847" y="674"/>
                  <a:pt x="11887" y="646"/>
                  <a:pt x="11898" y="640"/>
                </a:cubicBezTo>
                <a:cubicBezTo>
                  <a:pt x="11898" y="640"/>
                  <a:pt x="11898" y="640"/>
                  <a:pt x="11899" y="640"/>
                </a:cubicBezTo>
                <a:close/>
                <a:moveTo>
                  <a:pt x="12564" y="735"/>
                </a:moveTo>
                <a:cubicBezTo>
                  <a:pt x="12571" y="735"/>
                  <a:pt x="12580" y="737"/>
                  <a:pt x="12590" y="742"/>
                </a:cubicBezTo>
                <a:lnTo>
                  <a:pt x="12619" y="771"/>
                </a:lnTo>
                <a:cubicBezTo>
                  <a:pt x="12624" y="776"/>
                  <a:pt x="12624" y="776"/>
                  <a:pt x="12624" y="776"/>
                </a:cubicBezTo>
                <a:cubicBezTo>
                  <a:pt x="12624" y="782"/>
                  <a:pt x="12619" y="782"/>
                  <a:pt x="12613" y="788"/>
                </a:cubicBezTo>
                <a:lnTo>
                  <a:pt x="12590" y="799"/>
                </a:lnTo>
                <a:cubicBezTo>
                  <a:pt x="12573" y="828"/>
                  <a:pt x="12551" y="867"/>
                  <a:pt x="12545" y="879"/>
                </a:cubicBezTo>
                <a:cubicBezTo>
                  <a:pt x="12545" y="879"/>
                  <a:pt x="12545" y="880"/>
                  <a:pt x="12545" y="880"/>
                </a:cubicBezTo>
                <a:cubicBezTo>
                  <a:pt x="12544" y="880"/>
                  <a:pt x="12539" y="864"/>
                  <a:pt x="12534" y="845"/>
                </a:cubicBezTo>
                <a:cubicBezTo>
                  <a:pt x="12534" y="822"/>
                  <a:pt x="12539" y="799"/>
                  <a:pt x="12534" y="782"/>
                </a:cubicBezTo>
                <a:cubicBezTo>
                  <a:pt x="12534" y="750"/>
                  <a:pt x="12545" y="735"/>
                  <a:pt x="12564" y="735"/>
                </a:cubicBezTo>
                <a:close/>
                <a:moveTo>
                  <a:pt x="8488" y="1032"/>
                </a:moveTo>
                <a:lnTo>
                  <a:pt x="8488" y="1037"/>
                </a:lnTo>
                <a:cubicBezTo>
                  <a:pt x="8494" y="1077"/>
                  <a:pt x="8477" y="1077"/>
                  <a:pt x="8460" y="1083"/>
                </a:cubicBezTo>
                <a:cubicBezTo>
                  <a:pt x="8460" y="1060"/>
                  <a:pt x="8466" y="1037"/>
                  <a:pt x="8466" y="1032"/>
                </a:cubicBezTo>
                <a:close/>
                <a:moveTo>
                  <a:pt x="14232" y="1246"/>
                </a:moveTo>
                <a:cubicBezTo>
                  <a:pt x="14246" y="1246"/>
                  <a:pt x="14250" y="1262"/>
                  <a:pt x="14241" y="1287"/>
                </a:cubicBezTo>
                <a:cubicBezTo>
                  <a:pt x="14230" y="1310"/>
                  <a:pt x="14185" y="1395"/>
                  <a:pt x="14162" y="1435"/>
                </a:cubicBezTo>
                <a:cubicBezTo>
                  <a:pt x="14156" y="1435"/>
                  <a:pt x="14151" y="1429"/>
                  <a:pt x="14117" y="1401"/>
                </a:cubicBezTo>
                <a:lnTo>
                  <a:pt x="14060" y="1350"/>
                </a:lnTo>
                <a:cubicBezTo>
                  <a:pt x="14105" y="1321"/>
                  <a:pt x="14190" y="1270"/>
                  <a:pt x="14213" y="1253"/>
                </a:cubicBezTo>
                <a:cubicBezTo>
                  <a:pt x="14221" y="1248"/>
                  <a:pt x="14227" y="1246"/>
                  <a:pt x="14232" y="1246"/>
                </a:cubicBezTo>
                <a:close/>
                <a:moveTo>
                  <a:pt x="1970" y="1529"/>
                </a:moveTo>
                <a:cubicBezTo>
                  <a:pt x="1979" y="1529"/>
                  <a:pt x="1987" y="1540"/>
                  <a:pt x="1997" y="1554"/>
                </a:cubicBezTo>
                <a:cubicBezTo>
                  <a:pt x="2020" y="1576"/>
                  <a:pt x="1992" y="1582"/>
                  <a:pt x="1986" y="1599"/>
                </a:cubicBezTo>
                <a:lnTo>
                  <a:pt x="1980" y="1616"/>
                </a:lnTo>
                <a:cubicBezTo>
                  <a:pt x="1975" y="1639"/>
                  <a:pt x="1963" y="1656"/>
                  <a:pt x="1946" y="1656"/>
                </a:cubicBezTo>
                <a:lnTo>
                  <a:pt x="1941" y="1650"/>
                </a:lnTo>
                <a:cubicBezTo>
                  <a:pt x="1918" y="1633"/>
                  <a:pt x="1878" y="1611"/>
                  <a:pt x="1878" y="1588"/>
                </a:cubicBezTo>
                <a:cubicBezTo>
                  <a:pt x="1876" y="1560"/>
                  <a:pt x="1885" y="1555"/>
                  <a:pt x="1898" y="1555"/>
                </a:cubicBezTo>
                <a:cubicBezTo>
                  <a:pt x="1907" y="1555"/>
                  <a:pt x="1917" y="1558"/>
                  <a:pt x="1927" y="1558"/>
                </a:cubicBezTo>
                <a:cubicBezTo>
                  <a:pt x="1935" y="1558"/>
                  <a:pt x="1942" y="1556"/>
                  <a:pt x="1946" y="1548"/>
                </a:cubicBezTo>
                <a:cubicBezTo>
                  <a:pt x="1956" y="1534"/>
                  <a:pt x="1963" y="1529"/>
                  <a:pt x="1970" y="1529"/>
                </a:cubicBezTo>
                <a:close/>
                <a:moveTo>
                  <a:pt x="2628" y="2005"/>
                </a:moveTo>
                <a:cubicBezTo>
                  <a:pt x="2632" y="2005"/>
                  <a:pt x="2635" y="2006"/>
                  <a:pt x="2639" y="2008"/>
                </a:cubicBezTo>
                <a:cubicBezTo>
                  <a:pt x="2673" y="2030"/>
                  <a:pt x="2678" y="2053"/>
                  <a:pt x="2656" y="2059"/>
                </a:cubicBezTo>
                <a:lnTo>
                  <a:pt x="2639" y="2059"/>
                </a:lnTo>
                <a:cubicBezTo>
                  <a:pt x="2633" y="2058"/>
                  <a:pt x="2628" y="2057"/>
                  <a:pt x="2624" y="2057"/>
                </a:cubicBezTo>
                <a:cubicBezTo>
                  <a:pt x="2598" y="2057"/>
                  <a:pt x="2581" y="2071"/>
                  <a:pt x="2576" y="2110"/>
                </a:cubicBezTo>
                <a:lnTo>
                  <a:pt x="2576" y="2121"/>
                </a:lnTo>
                <a:cubicBezTo>
                  <a:pt x="2573" y="2122"/>
                  <a:pt x="2570" y="2122"/>
                  <a:pt x="2567" y="2122"/>
                </a:cubicBezTo>
                <a:cubicBezTo>
                  <a:pt x="2549" y="2122"/>
                  <a:pt x="2537" y="2107"/>
                  <a:pt x="2542" y="2087"/>
                </a:cubicBezTo>
                <a:cubicBezTo>
                  <a:pt x="2547" y="2062"/>
                  <a:pt x="2597" y="2005"/>
                  <a:pt x="2628" y="2005"/>
                </a:cubicBezTo>
                <a:close/>
                <a:moveTo>
                  <a:pt x="417" y="9448"/>
                </a:moveTo>
                <a:cubicBezTo>
                  <a:pt x="422" y="9448"/>
                  <a:pt x="435" y="9484"/>
                  <a:pt x="448" y="9537"/>
                </a:cubicBezTo>
                <a:lnTo>
                  <a:pt x="403" y="9594"/>
                </a:lnTo>
                <a:lnTo>
                  <a:pt x="397" y="9605"/>
                </a:lnTo>
                <a:cubicBezTo>
                  <a:pt x="409" y="9639"/>
                  <a:pt x="375" y="9667"/>
                  <a:pt x="352" y="9667"/>
                </a:cubicBezTo>
                <a:cubicBezTo>
                  <a:pt x="329" y="9667"/>
                  <a:pt x="346" y="9605"/>
                  <a:pt x="358" y="9582"/>
                </a:cubicBezTo>
                <a:lnTo>
                  <a:pt x="363" y="9582"/>
                </a:lnTo>
                <a:cubicBezTo>
                  <a:pt x="375" y="9565"/>
                  <a:pt x="414" y="9486"/>
                  <a:pt x="414" y="9457"/>
                </a:cubicBezTo>
                <a:cubicBezTo>
                  <a:pt x="414" y="9451"/>
                  <a:pt x="415" y="9448"/>
                  <a:pt x="417" y="9448"/>
                </a:cubicBezTo>
                <a:close/>
                <a:moveTo>
                  <a:pt x="17768" y="9992"/>
                </a:moveTo>
                <a:cubicBezTo>
                  <a:pt x="17777" y="9992"/>
                  <a:pt x="17784" y="9998"/>
                  <a:pt x="17788" y="10008"/>
                </a:cubicBezTo>
                <a:cubicBezTo>
                  <a:pt x="17799" y="10030"/>
                  <a:pt x="17748" y="10104"/>
                  <a:pt x="17720" y="10116"/>
                </a:cubicBezTo>
                <a:cubicBezTo>
                  <a:pt x="17716" y="10117"/>
                  <a:pt x="17713" y="10117"/>
                  <a:pt x="17710" y="10117"/>
                </a:cubicBezTo>
                <a:cubicBezTo>
                  <a:pt x="17683" y="10117"/>
                  <a:pt x="17675" y="10075"/>
                  <a:pt x="17685" y="10070"/>
                </a:cubicBezTo>
                <a:cubicBezTo>
                  <a:pt x="17697" y="10059"/>
                  <a:pt x="17737" y="10013"/>
                  <a:pt x="17748" y="10002"/>
                </a:cubicBezTo>
                <a:cubicBezTo>
                  <a:pt x="17755" y="9995"/>
                  <a:pt x="17762" y="9992"/>
                  <a:pt x="17768" y="9992"/>
                </a:cubicBezTo>
                <a:close/>
                <a:moveTo>
                  <a:pt x="365" y="9758"/>
                </a:moveTo>
                <a:cubicBezTo>
                  <a:pt x="381" y="9758"/>
                  <a:pt x="400" y="9780"/>
                  <a:pt x="409" y="9815"/>
                </a:cubicBezTo>
                <a:lnTo>
                  <a:pt x="426" y="9849"/>
                </a:lnTo>
                <a:lnTo>
                  <a:pt x="443" y="9883"/>
                </a:lnTo>
                <a:cubicBezTo>
                  <a:pt x="437" y="9923"/>
                  <a:pt x="426" y="9985"/>
                  <a:pt x="431" y="10008"/>
                </a:cubicBezTo>
                <a:cubicBezTo>
                  <a:pt x="437" y="10025"/>
                  <a:pt x="454" y="10116"/>
                  <a:pt x="437" y="10127"/>
                </a:cubicBezTo>
                <a:cubicBezTo>
                  <a:pt x="435" y="10128"/>
                  <a:pt x="433" y="10129"/>
                  <a:pt x="431" y="10129"/>
                </a:cubicBezTo>
                <a:cubicBezTo>
                  <a:pt x="412" y="10129"/>
                  <a:pt x="397" y="10050"/>
                  <a:pt x="397" y="10019"/>
                </a:cubicBezTo>
                <a:cubicBezTo>
                  <a:pt x="397" y="9985"/>
                  <a:pt x="392" y="9894"/>
                  <a:pt x="380" y="9877"/>
                </a:cubicBezTo>
                <a:cubicBezTo>
                  <a:pt x="369" y="9860"/>
                  <a:pt x="329" y="9781"/>
                  <a:pt x="352" y="9764"/>
                </a:cubicBezTo>
                <a:cubicBezTo>
                  <a:pt x="356" y="9760"/>
                  <a:pt x="360" y="9758"/>
                  <a:pt x="365" y="9758"/>
                </a:cubicBezTo>
                <a:close/>
                <a:moveTo>
                  <a:pt x="473" y="10653"/>
                </a:moveTo>
                <a:cubicBezTo>
                  <a:pt x="474" y="10653"/>
                  <a:pt x="476" y="10654"/>
                  <a:pt x="477" y="10655"/>
                </a:cubicBezTo>
                <a:cubicBezTo>
                  <a:pt x="482" y="10655"/>
                  <a:pt x="477" y="10683"/>
                  <a:pt x="465" y="10711"/>
                </a:cubicBezTo>
                <a:cubicBezTo>
                  <a:pt x="454" y="10745"/>
                  <a:pt x="488" y="10881"/>
                  <a:pt x="482" y="10910"/>
                </a:cubicBezTo>
                <a:cubicBezTo>
                  <a:pt x="479" y="10928"/>
                  <a:pt x="468" y="10939"/>
                  <a:pt x="454" y="10939"/>
                </a:cubicBezTo>
                <a:cubicBezTo>
                  <a:pt x="446" y="10939"/>
                  <a:pt x="436" y="10935"/>
                  <a:pt x="426" y="10927"/>
                </a:cubicBezTo>
                <a:lnTo>
                  <a:pt x="409" y="10910"/>
                </a:lnTo>
                <a:cubicBezTo>
                  <a:pt x="403" y="10904"/>
                  <a:pt x="397" y="10887"/>
                  <a:pt x="397" y="10881"/>
                </a:cubicBezTo>
                <a:lnTo>
                  <a:pt x="437" y="10836"/>
                </a:lnTo>
                <a:cubicBezTo>
                  <a:pt x="414" y="10785"/>
                  <a:pt x="426" y="10694"/>
                  <a:pt x="437" y="10677"/>
                </a:cubicBezTo>
                <a:cubicBezTo>
                  <a:pt x="451" y="10663"/>
                  <a:pt x="465" y="10653"/>
                  <a:pt x="473" y="10653"/>
                </a:cubicBezTo>
                <a:close/>
                <a:moveTo>
                  <a:pt x="283" y="11577"/>
                </a:moveTo>
                <a:cubicBezTo>
                  <a:pt x="289" y="11577"/>
                  <a:pt x="280" y="11581"/>
                  <a:pt x="256" y="11585"/>
                </a:cubicBezTo>
                <a:cubicBezTo>
                  <a:pt x="231" y="11589"/>
                  <a:pt x="190" y="11608"/>
                  <a:pt x="168" y="11608"/>
                </a:cubicBezTo>
                <a:cubicBezTo>
                  <a:pt x="159" y="11608"/>
                  <a:pt x="153" y="11605"/>
                  <a:pt x="153" y="11596"/>
                </a:cubicBezTo>
                <a:cubicBezTo>
                  <a:pt x="153" y="11581"/>
                  <a:pt x="178" y="11577"/>
                  <a:pt x="206" y="11577"/>
                </a:cubicBezTo>
                <a:cubicBezTo>
                  <a:pt x="228" y="11577"/>
                  <a:pt x="252" y="11579"/>
                  <a:pt x="267" y="11579"/>
                </a:cubicBezTo>
                <a:cubicBezTo>
                  <a:pt x="275" y="11578"/>
                  <a:pt x="281" y="11577"/>
                  <a:pt x="283" y="11577"/>
                </a:cubicBezTo>
                <a:close/>
                <a:moveTo>
                  <a:pt x="307" y="12575"/>
                </a:moveTo>
                <a:cubicBezTo>
                  <a:pt x="314" y="12575"/>
                  <a:pt x="318" y="12578"/>
                  <a:pt x="318" y="12584"/>
                </a:cubicBezTo>
                <a:cubicBezTo>
                  <a:pt x="312" y="12601"/>
                  <a:pt x="278" y="12640"/>
                  <a:pt x="250" y="12657"/>
                </a:cubicBezTo>
                <a:lnTo>
                  <a:pt x="239" y="12686"/>
                </a:lnTo>
                <a:lnTo>
                  <a:pt x="227" y="12714"/>
                </a:lnTo>
                <a:cubicBezTo>
                  <a:pt x="233" y="12754"/>
                  <a:pt x="216" y="12794"/>
                  <a:pt x="193" y="12799"/>
                </a:cubicBezTo>
                <a:lnTo>
                  <a:pt x="182" y="12788"/>
                </a:lnTo>
                <a:lnTo>
                  <a:pt x="182" y="12794"/>
                </a:lnTo>
                <a:lnTo>
                  <a:pt x="170" y="12782"/>
                </a:lnTo>
                <a:cubicBezTo>
                  <a:pt x="159" y="12765"/>
                  <a:pt x="176" y="12714"/>
                  <a:pt x="199" y="12674"/>
                </a:cubicBezTo>
                <a:lnTo>
                  <a:pt x="221" y="12635"/>
                </a:lnTo>
                <a:lnTo>
                  <a:pt x="233" y="12601"/>
                </a:lnTo>
                <a:cubicBezTo>
                  <a:pt x="267" y="12586"/>
                  <a:pt x="293" y="12575"/>
                  <a:pt x="307" y="12575"/>
                </a:cubicBezTo>
                <a:close/>
                <a:moveTo>
                  <a:pt x="17770" y="15510"/>
                </a:moveTo>
                <a:cubicBezTo>
                  <a:pt x="17781" y="15510"/>
                  <a:pt x="17790" y="15514"/>
                  <a:pt x="17793" y="15523"/>
                </a:cubicBezTo>
                <a:cubicBezTo>
                  <a:pt x="17799" y="15551"/>
                  <a:pt x="17827" y="15613"/>
                  <a:pt x="17822" y="15625"/>
                </a:cubicBezTo>
                <a:cubicBezTo>
                  <a:pt x="17814" y="15636"/>
                  <a:pt x="17802" y="15642"/>
                  <a:pt x="17789" y="15642"/>
                </a:cubicBezTo>
                <a:cubicBezTo>
                  <a:pt x="17781" y="15642"/>
                  <a:pt x="17773" y="15640"/>
                  <a:pt x="17765" y="15636"/>
                </a:cubicBezTo>
                <a:lnTo>
                  <a:pt x="17742" y="15647"/>
                </a:lnTo>
                <a:lnTo>
                  <a:pt x="17737" y="15647"/>
                </a:lnTo>
                <a:cubicBezTo>
                  <a:pt x="17725" y="15642"/>
                  <a:pt x="17720" y="15602"/>
                  <a:pt x="17714" y="15557"/>
                </a:cubicBezTo>
                <a:cubicBezTo>
                  <a:pt x="17714" y="15529"/>
                  <a:pt x="17746" y="15510"/>
                  <a:pt x="17770" y="15510"/>
                </a:cubicBezTo>
                <a:close/>
                <a:moveTo>
                  <a:pt x="380" y="16952"/>
                </a:moveTo>
                <a:cubicBezTo>
                  <a:pt x="386" y="16958"/>
                  <a:pt x="397" y="16998"/>
                  <a:pt x="397" y="17043"/>
                </a:cubicBezTo>
                <a:cubicBezTo>
                  <a:pt x="397" y="17071"/>
                  <a:pt x="365" y="17092"/>
                  <a:pt x="343" y="17092"/>
                </a:cubicBezTo>
                <a:cubicBezTo>
                  <a:pt x="333" y="17092"/>
                  <a:pt x="325" y="17088"/>
                  <a:pt x="324" y="17077"/>
                </a:cubicBezTo>
                <a:cubicBezTo>
                  <a:pt x="312" y="17049"/>
                  <a:pt x="284" y="16992"/>
                  <a:pt x="295" y="16975"/>
                </a:cubicBezTo>
                <a:cubicBezTo>
                  <a:pt x="299" y="16964"/>
                  <a:pt x="312" y="16958"/>
                  <a:pt x="327" y="16958"/>
                </a:cubicBezTo>
                <a:cubicBezTo>
                  <a:pt x="335" y="16958"/>
                  <a:pt x="344" y="16960"/>
                  <a:pt x="352" y="16964"/>
                </a:cubicBezTo>
                <a:lnTo>
                  <a:pt x="375" y="16952"/>
                </a:lnTo>
                <a:close/>
                <a:moveTo>
                  <a:pt x="17918" y="19767"/>
                </a:moveTo>
                <a:lnTo>
                  <a:pt x="17935" y="19772"/>
                </a:lnTo>
                <a:lnTo>
                  <a:pt x="17946" y="19778"/>
                </a:lnTo>
                <a:cubicBezTo>
                  <a:pt x="17952" y="19801"/>
                  <a:pt x="17941" y="19846"/>
                  <a:pt x="17912" y="19886"/>
                </a:cubicBezTo>
                <a:lnTo>
                  <a:pt x="17895" y="19926"/>
                </a:lnTo>
                <a:lnTo>
                  <a:pt x="17878" y="19960"/>
                </a:lnTo>
                <a:cubicBezTo>
                  <a:pt x="17844" y="19975"/>
                  <a:pt x="17818" y="19985"/>
                  <a:pt x="17804" y="19985"/>
                </a:cubicBezTo>
                <a:cubicBezTo>
                  <a:pt x="17797" y="19985"/>
                  <a:pt x="17793" y="19982"/>
                  <a:pt x="17793" y="19977"/>
                </a:cubicBezTo>
                <a:cubicBezTo>
                  <a:pt x="17799" y="19960"/>
                  <a:pt x="17833" y="19920"/>
                  <a:pt x="17861" y="19903"/>
                </a:cubicBezTo>
                <a:lnTo>
                  <a:pt x="17878" y="19874"/>
                </a:lnTo>
                <a:lnTo>
                  <a:pt x="17890" y="19852"/>
                </a:lnTo>
                <a:cubicBezTo>
                  <a:pt x="17884" y="19806"/>
                  <a:pt x="17895" y="19767"/>
                  <a:pt x="17918" y="19767"/>
                </a:cubicBezTo>
                <a:close/>
                <a:moveTo>
                  <a:pt x="17941" y="20946"/>
                </a:moveTo>
                <a:cubicBezTo>
                  <a:pt x="17951" y="20946"/>
                  <a:pt x="17958" y="20949"/>
                  <a:pt x="17958" y="20958"/>
                </a:cubicBezTo>
                <a:cubicBezTo>
                  <a:pt x="17962" y="20973"/>
                  <a:pt x="17925" y="20976"/>
                  <a:pt x="17892" y="20976"/>
                </a:cubicBezTo>
                <a:cubicBezTo>
                  <a:pt x="17875" y="20976"/>
                  <a:pt x="17859" y="20975"/>
                  <a:pt x="17850" y="20975"/>
                </a:cubicBezTo>
                <a:cubicBezTo>
                  <a:pt x="17816" y="20975"/>
                  <a:pt x="17822" y="20975"/>
                  <a:pt x="17856" y="20969"/>
                </a:cubicBezTo>
                <a:cubicBezTo>
                  <a:pt x="17879" y="20962"/>
                  <a:pt x="17918" y="20946"/>
                  <a:pt x="17941" y="20946"/>
                </a:cubicBezTo>
                <a:close/>
                <a:moveTo>
                  <a:pt x="17658" y="21608"/>
                </a:moveTo>
                <a:cubicBezTo>
                  <a:pt x="17666" y="21608"/>
                  <a:pt x="17676" y="21613"/>
                  <a:pt x="17685" y="21622"/>
                </a:cubicBezTo>
                <a:lnTo>
                  <a:pt x="17702" y="21639"/>
                </a:lnTo>
                <a:cubicBezTo>
                  <a:pt x="17708" y="21645"/>
                  <a:pt x="17714" y="21662"/>
                  <a:pt x="17714" y="21662"/>
                </a:cubicBezTo>
                <a:lnTo>
                  <a:pt x="17674" y="21707"/>
                </a:lnTo>
                <a:cubicBezTo>
                  <a:pt x="17697" y="21758"/>
                  <a:pt x="17691" y="21849"/>
                  <a:pt x="17674" y="21866"/>
                </a:cubicBezTo>
                <a:cubicBezTo>
                  <a:pt x="17663" y="21889"/>
                  <a:pt x="17640" y="21894"/>
                  <a:pt x="17634" y="21894"/>
                </a:cubicBezTo>
                <a:cubicBezTo>
                  <a:pt x="17634" y="21889"/>
                  <a:pt x="17640" y="21860"/>
                  <a:pt x="17646" y="21832"/>
                </a:cubicBezTo>
                <a:cubicBezTo>
                  <a:pt x="17657" y="21804"/>
                  <a:pt x="17629" y="21667"/>
                  <a:pt x="17634" y="21639"/>
                </a:cubicBezTo>
                <a:cubicBezTo>
                  <a:pt x="17634" y="21619"/>
                  <a:pt x="17645" y="21608"/>
                  <a:pt x="17658" y="21608"/>
                </a:cubicBezTo>
                <a:close/>
                <a:moveTo>
                  <a:pt x="406" y="22534"/>
                </a:moveTo>
                <a:cubicBezTo>
                  <a:pt x="428" y="22534"/>
                  <a:pt x="436" y="22571"/>
                  <a:pt x="426" y="22581"/>
                </a:cubicBezTo>
                <a:cubicBezTo>
                  <a:pt x="414" y="22592"/>
                  <a:pt x="380" y="22638"/>
                  <a:pt x="363" y="22649"/>
                </a:cubicBezTo>
                <a:cubicBezTo>
                  <a:pt x="359" y="22656"/>
                  <a:pt x="353" y="22659"/>
                  <a:pt x="347" y="22659"/>
                </a:cubicBezTo>
                <a:cubicBezTo>
                  <a:pt x="339" y="22659"/>
                  <a:pt x="330" y="22653"/>
                  <a:pt x="324" y="22643"/>
                </a:cubicBezTo>
                <a:cubicBezTo>
                  <a:pt x="318" y="22621"/>
                  <a:pt x="363" y="22541"/>
                  <a:pt x="397" y="22535"/>
                </a:cubicBezTo>
                <a:cubicBezTo>
                  <a:pt x="400" y="22534"/>
                  <a:pt x="403" y="22534"/>
                  <a:pt x="406" y="22534"/>
                </a:cubicBezTo>
                <a:close/>
                <a:moveTo>
                  <a:pt x="17683" y="22410"/>
                </a:moveTo>
                <a:cubicBezTo>
                  <a:pt x="17699" y="22410"/>
                  <a:pt x="17714" y="22492"/>
                  <a:pt x="17714" y="22518"/>
                </a:cubicBezTo>
                <a:cubicBezTo>
                  <a:pt x="17714" y="22552"/>
                  <a:pt x="17720" y="22643"/>
                  <a:pt x="17731" y="22660"/>
                </a:cubicBezTo>
                <a:cubicBezTo>
                  <a:pt x="17742" y="22677"/>
                  <a:pt x="17782" y="22757"/>
                  <a:pt x="17765" y="22774"/>
                </a:cubicBezTo>
                <a:cubicBezTo>
                  <a:pt x="17760" y="22776"/>
                  <a:pt x="17756" y="22777"/>
                  <a:pt x="17751" y="22777"/>
                </a:cubicBezTo>
                <a:cubicBezTo>
                  <a:pt x="17732" y="22777"/>
                  <a:pt x="17712" y="22759"/>
                  <a:pt x="17702" y="22723"/>
                </a:cubicBezTo>
                <a:lnTo>
                  <a:pt x="17685" y="22689"/>
                </a:lnTo>
                <a:lnTo>
                  <a:pt x="17668" y="22655"/>
                </a:lnTo>
                <a:cubicBezTo>
                  <a:pt x="17680" y="22615"/>
                  <a:pt x="17685" y="22552"/>
                  <a:pt x="17680" y="22535"/>
                </a:cubicBezTo>
                <a:cubicBezTo>
                  <a:pt x="17674" y="22513"/>
                  <a:pt x="17657" y="22428"/>
                  <a:pt x="17680" y="22411"/>
                </a:cubicBezTo>
                <a:cubicBezTo>
                  <a:pt x="17681" y="22410"/>
                  <a:pt x="17682" y="22410"/>
                  <a:pt x="17683" y="22410"/>
                </a:cubicBezTo>
                <a:close/>
                <a:moveTo>
                  <a:pt x="17765" y="22870"/>
                </a:moveTo>
                <a:cubicBezTo>
                  <a:pt x="17782" y="22870"/>
                  <a:pt x="17765" y="22933"/>
                  <a:pt x="17754" y="22950"/>
                </a:cubicBezTo>
                <a:lnTo>
                  <a:pt x="17754" y="22955"/>
                </a:lnTo>
                <a:cubicBezTo>
                  <a:pt x="17742" y="22972"/>
                  <a:pt x="17702" y="23052"/>
                  <a:pt x="17702" y="23080"/>
                </a:cubicBezTo>
                <a:cubicBezTo>
                  <a:pt x="17702" y="23085"/>
                  <a:pt x="17702" y="23087"/>
                  <a:pt x="17700" y="23087"/>
                </a:cubicBezTo>
                <a:cubicBezTo>
                  <a:pt x="17695" y="23087"/>
                  <a:pt x="17682" y="23055"/>
                  <a:pt x="17668" y="23001"/>
                </a:cubicBezTo>
                <a:lnTo>
                  <a:pt x="17714" y="22938"/>
                </a:lnTo>
                <a:lnTo>
                  <a:pt x="17720" y="22933"/>
                </a:lnTo>
                <a:cubicBezTo>
                  <a:pt x="17702" y="22899"/>
                  <a:pt x="17742" y="22870"/>
                  <a:pt x="17765" y="22870"/>
                </a:cubicBezTo>
                <a:close/>
                <a:moveTo>
                  <a:pt x="14339" y="29564"/>
                </a:moveTo>
                <a:cubicBezTo>
                  <a:pt x="14341" y="29564"/>
                  <a:pt x="14343" y="29564"/>
                  <a:pt x="14344" y="29565"/>
                </a:cubicBezTo>
                <a:cubicBezTo>
                  <a:pt x="14349" y="29565"/>
                  <a:pt x="14361" y="29594"/>
                  <a:pt x="14366" y="29628"/>
                </a:cubicBezTo>
                <a:cubicBezTo>
                  <a:pt x="14349" y="29628"/>
                  <a:pt x="14338" y="29639"/>
                  <a:pt x="14327" y="29645"/>
                </a:cubicBezTo>
                <a:cubicBezTo>
                  <a:pt x="14327" y="29639"/>
                  <a:pt x="14327" y="29639"/>
                  <a:pt x="14321" y="29628"/>
                </a:cubicBezTo>
                <a:lnTo>
                  <a:pt x="14310" y="29605"/>
                </a:lnTo>
                <a:lnTo>
                  <a:pt x="14304" y="29594"/>
                </a:lnTo>
                <a:cubicBezTo>
                  <a:pt x="14313" y="29575"/>
                  <a:pt x="14330" y="29564"/>
                  <a:pt x="14339" y="29564"/>
                </a:cubicBezTo>
                <a:close/>
                <a:moveTo>
                  <a:pt x="13912" y="29815"/>
                </a:moveTo>
                <a:cubicBezTo>
                  <a:pt x="13912" y="29832"/>
                  <a:pt x="13918" y="29849"/>
                  <a:pt x="13918" y="29866"/>
                </a:cubicBezTo>
                <a:cubicBezTo>
                  <a:pt x="13907" y="29826"/>
                  <a:pt x="13907" y="29826"/>
                  <a:pt x="13907" y="29826"/>
                </a:cubicBezTo>
                <a:cubicBezTo>
                  <a:pt x="13907" y="29826"/>
                  <a:pt x="13912" y="29821"/>
                  <a:pt x="13912" y="29815"/>
                </a:cubicBezTo>
                <a:close/>
                <a:moveTo>
                  <a:pt x="14991" y="29458"/>
                </a:moveTo>
                <a:cubicBezTo>
                  <a:pt x="15007" y="29458"/>
                  <a:pt x="15047" y="29503"/>
                  <a:pt x="15047" y="29531"/>
                </a:cubicBezTo>
                <a:cubicBezTo>
                  <a:pt x="15047" y="29565"/>
                  <a:pt x="15041" y="29633"/>
                  <a:pt x="15041" y="29656"/>
                </a:cubicBezTo>
                <a:cubicBezTo>
                  <a:pt x="15041" y="29673"/>
                  <a:pt x="15058" y="29718"/>
                  <a:pt x="15058" y="29753"/>
                </a:cubicBezTo>
                <a:cubicBezTo>
                  <a:pt x="15058" y="29747"/>
                  <a:pt x="15053" y="29741"/>
                  <a:pt x="15047" y="29724"/>
                </a:cubicBezTo>
                <a:cubicBezTo>
                  <a:pt x="15046" y="29723"/>
                  <a:pt x="15044" y="29723"/>
                  <a:pt x="15041" y="29723"/>
                </a:cubicBezTo>
                <a:cubicBezTo>
                  <a:pt x="15030" y="29723"/>
                  <a:pt x="15004" y="29732"/>
                  <a:pt x="14990" y="29741"/>
                </a:cubicBezTo>
                <a:cubicBezTo>
                  <a:pt x="14968" y="29770"/>
                  <a:pt x="14939" y="29804"/>
                  <a:pt x="14922" y="29838"/>
                </a:cubicBezTo>
                <a:cubicBezTo>
                  <a:pt x="14909" y="29861"/>
                  <a:pt x="14904" y="29872"/>
                  <a:pt x="14898" y="29872"/>
                </a:cubicBezTo>
                <a:cubicBezTo>
                  <a:pt x="14894" y="29872"/>
                  <a:pt x="14890" y="29866"/>
                  <a:pt x="14883" y="29855"/>
                </a:cubicBezTo>
                <a:cubicBezTo>
                  <a:pt x="14860" y="29804"/>
                  <a:pt x="14815" y="29747"/>
                  <a:pt x="14815" y="29696"/>
                </a:cubicBezTo>
                <a:cubicBezTo>
                  <a:pt x="14820" y="29628"/>
                  <a:pt x="14905" y="29667"/>
                  <a:pt x="14934" y="29616"/>
                </a:cubicBezTo>
                <a:cubicBezTo>
                  <a:pt x="14934" y="29614"/>
                  <a:pt x="14935" y="29614"/>
                  <a:pt x="14937" y="29614"/>
                </a:cubicBezTo>
                <a:cubicBezTo>
                  <a:pt x="14940" y="29614"/>
                  <a:pt x="14945" y="29616"/>
                  <a:pt x="14945" y="29616"/>
                </a:cubicBezTo>
                <a:cubicBezTo>
                  <a:pt x="15002" y="29594"/>
                  <a:pt x="15007" y="29582"/>
                  <a:pt x="14990" y="29520"/>
                </a:cubicBezTo>
                <a:cubicBezTo>
                  <a:pt x="14990" y="29503"/>
                  <a:pt x="14979" y="29486"/>
                  <a:pt x="14973" y="29469"/>
                </a:cubicBezTo>
                <a:cubicBezTo>
                  <a:pt x="14979" y="29469"/>
                  <a:pt x="14979" y="29463"/>
                  <a:pt x="14985" y="29463"/>
                </a:cubicBezTo>
                <a:cubicBezTo>
                  <a:pt x="14986" y="29460"/>
                  <a:pt x="14988" y="29458"/>
                  <a:pt x="14991" y="29458"/>
                </a:cubicBezTo>
                <a:close/>
                <a:moveTo>
                  <a:pt x="11569" y="29838"/>
                </a:moveTo>
                <a:cubicBezTo>
                  <a:pt x="11575" y="29843"/>
                  <a:pt x="11575" y="29855"/>
                  <a:pt x="11580" y="29860"/>
                </a:cubicBezTo>
                <a:cubicBezTo>
                  <a:pt x="11580" y="29872"/>
                  <a:pt x="11575" y="29883"/>
                  <a:pt x="11563" y="29883"/>
                </a:cubicBezTo>
                <a:cubicBezTo>
                  <a:pt x="11563" y="29872"/>
                  <a:pt x="11569" y="29855"/>
                  <a:pt x="11569" y="29838"/>
                </a:cubicBezTo>
                <a:close/>
                <a:moveTo>
                  <a:pt x="14713" y="29838"/>
                </a:moveTo>
                <a:cubicBezTo>
                  <a:pt x="14719" y="29838"/>
                  <a:pt x="14724" y="29843"/>
                  <a:pt x="14724" y="29855"/>
                </a:cubicBezTo>
                <a:lnTo>
                  <a:pt x="14724" y="29877"/>
                </a:lnTo>
                <a:cubicBezTo>
                  <a:pt x="14727" y="29902"/>
                  <a:pt x="14732" y="29912"/>
                  <a:pt x="14739" y="29912"/>
                </a:cubicBezTo>
                <a:cubicBezTo>
                  <a:pt x="14745" y="29912"/>
                  <a:pt x="14753" y="29905"/>
                  <a:pt x="14763" y="29894"/>
                </a:cubicBezTo>
                <a:cubicBezTo>
                  <a:pt x="14763" y="29894"/>
                  <a:pt x="14809" y="29923"/>
                  <a:pt x="14809" y="29934"/>
                </a:cubicBezTo>
                <a:cubicBezTo>
                  <a:pt x="14797" y="29985"/>
                  <a:pt x="14786" y="30031"/>
                  <a:pt x="14769" y="30082"/>
                </a:cubicBezTo>
                <a:cubicBezTo>
                  <a:pt x="14769" y="30082"/>
                  <a:pt x="14762" y="30084"/>
                  <a:pt x="14755" y="30084"/>
                </a:cubicBezTo>
                <a:cubicBezTo>
                  <a:pt x="14751" y="30084"/>
                  <a:pt x="14748" y="30084"/>
                  <a:pt x="14746" y="30082"/>
                </a:cubicBezTo>
                <a:cubicBezTo>
                  <a:pt x="14735" y="30076"/>
                  <a:pt x="14724" y="30059"/>
                  <a:pt x="14729" y="30048"/>
                </a:cubicBezTo>
                <a:lnTo>
                  <a:pt x="14735" y="30019"/>
                </a:lnTo>
                <a:cubicBezTo>
                  <a:pt x="14729" y="29985"/>
                  <a:pt x="14673" y="29883"/>
                  <a:pt x="14690" y="29855"/>
                </a:cubicBezTo>
                <a:cubicBezTo>
                  <a:pt x="14698" y="29843"/>
                  <a:pt x="14707" y="29838"/>
                  <a:pt x="14713" y="29838"/>
                </a:cubicBezTo>
                <a:close/>
                <a:moveTo>
                  <a:pt x="15549" y="30353"/>
                </a:moveTo>
                <a:cubicBezTo>
                  <a:pt x="15568" y="30353"/>
                  <a:pt x="15580" y="30368"/>
                  <a:pt x="15575" y="30388"/>
                </a:cubicBezTo>
                <a:cubicBezTo>
                  <a:pt x="15570" y="30412"/>
                  <a:pt x="15523" y="30466"/>
                  <a:pt x="15492" y="30466"/>
                </a:cubicBezTo>
                <a:cubicBezTo>
                  <a:pt x="15487" y="30466"/>
                  <a:pt x="15482" y="30465"/>
                  <a:pt x="15478" y="30462"/>
                </a:cubicBezTo>
                <a:cubicBezTo>
                  <a:pt x="15444" y="30445"/>
                  <a:pt x="15439" y="30422"/>
                  <a:pt x="15461" y="30416"/>
                </a:cubicBezTo>
                <a:lnTo>
                  <a:pt x="15478" y="30416"/>
                </a:lnTo>
                <a:cubicBezTo>
                  <a:pt x="15484" y="30417"/>
                  <a:pt x="15490" y="30418"/>
                  <a:pt x="15495" y="30418"/>
                </a:cubicBezTo>
                <a:cubicBezTo>
                  <a:pt x="15523" y="30418"/>
                  <a:pt x="15536" y="30404"/>
                  <a:pt x="15541" y="30365"/>
                </a:cubicBezTo>
                <a:lnTo>
                  <a:pt x="15541" y="30354"/>
                </a:lnTo>
                <a:cubicBezTo>
                  <a:pt x="15544" y="30353"/>
                  <a:pt x="15547" y="30353"/>
                  <a:pt x="15549" y="30353"/>
                </a:cubicBezTo>
                <a:close/>
                <a:moveTo>
                  <a:pt x="9651" y="30353"/>
                </a:moveTo>
                <a:cubicBezTo>
                  <a:pt x="9668" y="30353"/>
                  <a:pt x="9679" y="30364"/>
                  <a:pt x="9674" y="30388"/>
                </a:cubicBezTo>
                <a:cubicBezTo>
                  <a:pt x="9668" y="30394"/>
                  <a:pt x="9668" y="30399"/>
                  <a:pt x="9663" y="30405"/>
                </a:cubicBezTo>
                <a:cubicBezTo>
                  <a:pt x="9657" y="30411"/>
                  <a:pt x="9651" y="30416"/>
                  <a:pt x="9634" y="30428"/>
                </a:cubicBezTo>
                <a:lnTo>
                  <a:pt x="9595" y="30456"/>
                </a:lnTo>
                <a:cubicBezTo>
                  <a:pt x="9595" y="30456"/>
                  <a:pt x="9589" y="30462"/>
                  <a:pt x="9589" y="30467"/>
                </a:cubicBezTo>
                <a:cubicBezTo>
                  <a:pt x="9583" y="30467"/>
                  <a:pt x="9578" y="30467"/>
                  <a:pt x="9578" y="30462"/>
                </a:cubicBezTo>
                <a:cubicBezTo>
                  <a:pt x="9544" y="30445"/>
                  <a:pt x="9538" y="30422"/>
                  <a:pt x="9561" y="30416"/>
                </a:cubicBezTo>
                <a:lnTo>
                  <a:pt x="9578" y="30416"/>
                </a:lnTo>
                <a:cubicBezTo>
                  <a:pt x="9583" y="30417"/>
                  <a:pt x="9588" y="30418"/>
                  <a:pt x="9592" y="30418"/>
                </a:cubicBezTo>
                <a:cubicBezTo>
                  <a:pt x="9618" y="30418"/>
                  <a:pt x="9635" y="30403"/>
                  <a:pt x="9640" y="30360"/>
                </a:cubicBezTo>
                <a:lnTo>
                  <a:pt x="9640" y="30354"/>
                </a:lnTo>
                <a:cubicBezTo>
                  <a:pt x="9644" y="30353"/>
                  <a:pt x="9647" y="30353"/>
                  <a:pt x="9651" y="30353"/>
                </a:cubicBezTo>
                <a:close/>
                <a:moveTo>
                  <a:pt x="7727" y="30768"/>
                </a:moveTo>
                <a:cubicBezTo>
                  <a:pt x="7752" y="30768"/>
                  <a:pt x="7790" y="30780"/>
                  <a:pt x="7807" y="30791"/>
                </a:cubicBezTo>
                <a:cubicBezTo>
                  <a:pt x="7836" y="30814"/>
                  <a:pt x="7824" y="30842"/>
                  <a:pt x="7785" y="30865"/>
                </a:cubicBezTo>
                <a:lnTo>
                  <a:pt x="7756" y="30882"/>
                </a:lnTo>
                <a:lnTo>
                  <a:pt x="7722" y="30904"/>
                </a:lnTo>
                <a:cubicBezTo>
                  <a:pt x="7700" y="30887"/>
                  <a:pt x="7677" y="30853"/>
                  <a:pt x="7671" y="30831"/>
                </a:cubicBezTo>
                <a:lnTo>
                  <a:pt x="7688" y="30808"/>
                </a:lnTo>
                <a:lnTo>
                  <a:pt x="7700" y="30785"/>
                </a:lnTo>
                <a:cubicBezTo>
                  <a:pt x="7700" y="30772"/>
                  <a:pt x="7711" y="30768"/>
                  <a:pt x="7727" y="30768"/>
                </a:cubicBezTo>
                <a:close/>
                <a:moveTo>
                  <a:pt x="10270" y="30814"/>
                </a:moveTo>
                <a:lnTo>
                  <a:pt x="10275" y="30819"/>
                </a:lnTo>
                <a:cubicBezTo>
                  <a:pt x="10298" y="30836"/>
                  <a:pt x="10338" y="30859"/>
                  <a:pt x="10338" y="30882"/>
                </a:cubicBezTo>
                <a:cubicBezTo>
                  <a:pt x="10341" y="30911"/>
                  <a:pt x="10329" y="30916"/>
                  <a:pt x="10315" y="30916"/>
                </a:cubicBezTo>
                <a:cubicBezTo>
                  <a:pt x="10306" y="30916"/>
                  <a:pt x="10296" y="30914"/>
                  <a:pt x="10288" y="30914"/>
                </a:cubicBezTo>
                <a:cubicBezTo>
                  <a:pt x="10280" y="30914"/>
                  <a:pt x="10274" y="30916"/>
                  <a:pt x="10270" y="30921"/>
                </a:cubicBezTo>
                <a:cubicBezTo>
                  <a:pt x="10260" y="30936"/>
                  <a:pt x="10253" y="30941"/>
                  <a:pt x="10246" y="30941"/>
                </a:cubicBezTo>
                <a:cubicBezTo>
                  <a:pt x="10236" y="30941"/>
                  <a:pt x="10229" y="30931"/>
                  <a:pt x="10219" y="30921"/>
                </a:cubicBezTo>
                <a:cubicBezTo>
                  <a:pt x="10196" y="30893"/>
                  <a:pt x="10224" y="30887"/>
                  <a:pt x="10230" y="30870"/>
                </a:cubicBezTo>
                <a:lnTo>
                  <a:pt x="10236" y="30853"/>
                </a:lnTo>
                <a:cubicBezTo>
                  <a:pt x="10241" y="30831"/>
                  <a:pt x="10253" y="30814"/>
                  <a:pt x="10270" y="30814"/>
                </a:cubicBezTo>
                <a:close/>
                <a:moveTo>
                  <a:pt x="16171" y="30814"/>
                </a:moveTo>
                <a:lnTo>
                  <a:pt x="16176" y="30819"/>
                </a:lnTo>
                <a:cubicBezTo>
                  <a:pt x="16199" y="30836"/>
                  <a:pt x="16239" y="30859"/>
                  <a:pt x="16239" y="30882"/>
                </a:cubicBezTo>
                <a:cubicBezTo>
                  <a:pt x="16241" y="30911"/>
                  <a:pt x="16230" y="30916"/>
                  <a:pt x="16216" y="30916"/>
                </a:cubicBezTo>
                <a:cubicBezTo>
                  <a:pt x="16207" y="30916"/>
                  <a:pt x="16197" y="30914"/>
                  <a:pt x="16189" y="30914"/>
                </a:cubicBezTo>
                <a:cubicBezTo>
                  <a:pt x="16181" y="30914"/>
                  <a:pt x="16175" y="30916"/>
                  <a:pt x="16171" y="30921"/>
                </a:cubicBezTo>
                <a:cubicBezTo>
                  <a:pt x="16161" y="30936"/>
                  <a:pt x="16154" y="30941"/>
                  <a:pt x="16148" y="30941"/>
                </a:cubicBezTo>
                <a:cubicBezTo>
                  <a:pt x="16140" y="30941"/>
                  <a:pt x="16133" y="30931"/>
                  <a:pt x="16119" y="30921"/>
                </a:cubicBezTo>
                <a:cubicBezTo>
                  <a:pt x="16097" y="30893"/>
                  <a:pt x="16125" y="30887"/>
                  <a:pt x="16131" y="30870"/>
                </a:cubicBezTo>
                <a:lnTo>
                  <a:pt x="16137" y="30853"/>
                </a:lnTo>
                <a:cubicBezTo>
                  <a:pt x="16142" y="30836"/>
                  <a:pt x="16154" y="30814"/>
                  <a:pt x="16171" y="30814"/>
                </a:cubicBezTo>
                <a:close/>
                <a:moveTo>
                  <a:pt x="12012" y="30927"/>
                </a:moveTo>
                <a:cubicBezTo>
                  <a:pt x="12029" y="30938"/>
                  <a:pt x="12040" y="30950"/>
                  <a:pt x="12046" y="30955"/>
                </a:cubicBezTo>
                <a:cubicBezTo>
                  <a:pt x="12051" y="30955"/>
                  <a:pt x="12051" y="30961"/>
                  <a:pt x="12051" y="30972"/>
                </a:cubicBezTo>
                <a:cubicBezTo>
                  <a:pt x="12023" y="30967"/>
                  <a:pt x="12000" y="30967"/>
                  <a:pt x="12000" y="30950"/>
                </a:cubicBezTo>
                <a:cubicBezTo>
                  <a:pt x="12006" y="30938"/>
                  <a:pt x="12006" y="30933"/>
                  <a:pt x="12012" y="30927"/>
                </a:cubicBezTo>
                <a:close/>
                <a:moveTo>
                  <a:pt x="3955" y="31290"/>
                </a:moveTo>
                <a:cubicBezTo>
                  <a:pt x="3955" y="31290"/>
                  <a:pt x="3966" y="31301"/>
                  <a:pt x="3995" y="31324"/>
                </a:cubicBezTo>
                <a:lnTo>
                  <a:pt x="4057" y="31375"/>
                </a:lnTo>
                <a:cubicBezTo>
                  <a:pt x="4012" y="31404"/>
                  <a:pt x="3921" y="31460"/>
                  <a:pt x="3898" y="31477"/>
                </a:cubicBezTo>
                <a:cubicBezTo>
                  <a:pt x="3892" y="31482"/>
                  <a:pt x="3887" y="31484"/>
                  <a:pt x="3883" y="31484"/>
                </a:cubicBezTo>
                <a:cubicBezTo>
                  <a:pt x="3871" y="31484"/>
                  <a:pt x="3867" y="31468"/>
                  <a:pt x="3875" y="31443"/>
                </a:cubicBezTo>
                <a:cubicBezTo>
                  <a:pt x="3881" y="31415"/>
                  <a:pt x="3932" y="31336"/>
                  <a:pt x="3955" y="31290"/>
                </a:cubicBezTo>
                <a:close/>
                <a:moveTo>
                  <a:pt x="3929" y="31944"/>
                </a:moveTo>
                <a:cubicBezTo>
                  <a:pt x="3941" y="31944"/>
                  <a:pt x="3934" y="31954"/>
                  <a:pt x="3909" y="31971"/>
                </a:cubicBezTo>
                <a:lnTo>
                  <a:pt x="3909" y="31977"/>
                </a:lnTo>
                <a:lnTo>
                  <a:pt x="3898" y="32005"/>
                </a:lnTo>
                <a:lnTo>
                  <a:pt x="3892" y="32028"/>
                </a:lnTo>
                <a:cubicBezTo>
                  <a:pt x="3914" y="32071"/>
                  <a:pt x="3919" y="32098"/>
                  <a:pt x="3905" y="32098"/>
                </a:cubicBezTo>
                <a:cubicBezTo>
                  <a:pt x="3901" y="32098"/>
                  <a:pt x="3895" y="32095"/>
                  <a:pt x="3887" y="32090"/>
                </a:cubicBezTo>
                <a:lnTo>
                  <a:pt x="3870" y="32090"/>
                </a:lnTo>
                <a:lnTo>
                  <a:pt x="3836" y="32084"/>
                </a:lnTo>
                <a:cubicBezTo>
                  <a:pt x="3836" y="32056"/>
                  <a:pt x="3875" y="31954"/>
                  <a:pt x="3909" y="31948"/>
                </a:cubicBezTo>
                <a:cubicBezTo>
                  <a:pt x="3919" y="31945"/>
                  <a:pt x="3925" y="31944"/>
                  <a:pt x="3929" y="31944"/>
                </a:cubicBezTo>
                <a:close/>
                <a:moveTo>
                  <a:pt x="7620" y="1"/>
                </a:moveTo>
                <a:cubicBezTo>
                  <a:pt x="7613" y="1"/>
                  <a:pt x="7606" y="2"/>
                  <a:pt x="7603" y="5"/>
                </a:cubicBezTo>
                <a:cubicBezTo>
                  <a:pt x="7597" y="16"/>
                  <a:pt x="7592" y="39"/>
                  <a:pt x="7597" y="50"/>
                </a:cubicBezTo>
                <a:lnTo>
                  <a:pt x="7597" y="62"/>
                </a:lnTo>
                <a:cubicBezTo>
                  <a:pt x="7609" y="73"/>
                  <a:pt x="7586" y="90"/>
                  <a:pt x="7541" y="90"/>
                </a:cubicBezTo>
                <a:lnTo>
                  <a:pt x="7512" y="141"/>
                </a:lnTo>
                <a:cubicBezTo>
                  <a:pt x="7501" y="164"/>
                  <a:pt x="7473" y="175"/>
                  <a:pt x="7450" y="192"/>
                </a:cubicBezTo>
                <a:cubicBezTo>
                  <a:pt x="7443" y="195"/>
                  <a:pt x="7436" y="197"/>
                  <a:pt x="7430" y="197"/>
                </a:cubicBezTo>
                <a:cubicBezTo>
                  <a:pt x="7404" y="197"/>
                  <a:pt x="7383" y="172"/>
                  <a:pt x="7388" y="135"/>
                </a:cubicBezTo>
                <a:lnTo>
                  <a:pt x="7393" y="113"/>
                </a:lnTo>
                <a:cubicBezTo>
                  <a:pt x="7393" y="112"/>
                  <a:pt x="7392" y="112"/>
                  <a:pt x="7391" y="112"/>
                </a:cubicBezTo>
                <a:cubicBezTo>
                  <a:pt x="7372" y="112"/>
                  <a:pt x="7280" y="160"/>
                  <a:pt x="7280" y="203"/>
                </a:cubicBezTo>
                <a:cubicBezTo>
                  <a:pt x="7274" y="254"/>
                  <a:pt x="7285" y="351"/>
                  <a:pt x="7280" y="368"/>
                </a:cubicBezTo>
                <a:cubicBezTo>
                  <a:pt x="7280" y="391"/>
                  <a:pt x="7274" y="425"/>
                  <a:pt x="7274" y="442"/>
                </a:cubicBezTo>
                <a:lnTo>
                  <a:pt x="7274" y="459"/>
                </a:lnTo>
                <a:lnTo>
                  <a:pt x="7280" y="493"/>
                </a:lnTo>
                <a:cubicBezTo>
                  <a:pt x="7285" y="527"/>
                  <a:pt x="7234" y="561"/>
                  <a:pt x="7217" y="561"/>
                </a:cubicBezTo>
                <a:cubicBezTo>
                  <a:pt x="7200" y="561"/>
                  <a:pt x="7183" y="476"/>
                  <a:pt x="7178" y="447"/>
                </a:cubicBezTo>
                <a:cubicBezTo>
                  <a:pt x="7178" y="440"/>
                  <a:pt x="7177" y="436"/>
                  <a:pt x="7175" y="436"/>
                </a:cubicBezTo>
                <a:cubicBezTo>
                  <a:pt x="7172" y="436"/>
                  <a:pt x="7165" y="463"/>
                  <a:pt x="7161" y="504"/>
                </a:cubicBezTo>
                <a:lnTo>
                  <a:pt x="7155" y="561"/>
                </a:lnTo>
                <a:cubicBezTo>
                  <a:pt x="7155" y="578"/>
                  <a:pt x="7144" y="601"/>
                  <a:pt x="7127" y="612"/>
                </a:cubicBezTo>
                <a:cubicBezTo>
                  <a:pt x="7109" y="601"/>
                  <a:pt x="7087" y="584"/>
                  <a:pt x="7081" y="572"/>
                </a:cubicBezTo>
                <a:cubicBezTo>
                  <a:pt x="7074" y="561"/>
                  <a:pt x="7060" y="557"/>
                  <a:pt x="7048" y="557"/>
                </a:cubicBezTo>
                <a:cubicBezTo>
                  <a:pt x="7041" y="557"/>
                  <a:pt x="7034" y="559"/>
                  <a:pt x="7030" y="561"/>
                </a:cubicBezTo>
                <a:cubicBezTo>
                  <a:pt x="7030" y="561"/>
                  <a:pt x="7029" y="561"/>
                  <a:pt x="7029" y="561"/>
                </a:cubicBezTo>
                <a:cubicBezTo>
                  <a:pt x="7021" y="561"/>
                  <a:pt x="6996" y="520"/>
                  <a:pt x="6990" y="504"/>
                </a:cubicBezTo>
                <a:cubicBezTo>
                  <a:pt x="6985" y="487"/>
                  <a:pt x="6854" y="430"/>
                  <a:pt x="6803" y="419"/>
                </a:cubicBezTo>
                <a:cubicBezTo>
                  <a:pt x="6801" y="419"/>
                  <a:pt x="6800" y="419"/>
                  <a:pt x="6798" y="419"/>
                </a:cubicBezTo>
                <a:cubicBezTo>
                  <a:pt x="6756" y="419"/>
                  <a:pt x="6735" y="482"/>
                  <a:pt x="6729" y="504"/>
                </a:cubicBezTo>
                <a:cubicBezTo>
                  <a:pt x="6724" y="532"/>
                  <a:pt x="6752" y="618"/>
                  <a:pt x="6769" y="646"/>
                </a:cubicBezTo>
                <a:cubicBezTo>
                  <a:pt x="6775" y="646"/>
                  <a:pt x="6769" y="652"/>
                  <a:pt x="6769" y="652"/>
                </a:cubicBezTo>
                <a:cubicBezTo>
                  <a:pt x="6758" y="663"/>
                  <a:pt x="6746" y="674"/>
                  <a:pt x="6735" y="697"/>
                </a:cubicBezTo>
                <a:cubicBezTo>
                  <a:pt x="6724" y="703"/>
                  <a:pt x="6718" y="708"/>
                  <a:pt x="6712" y="708"/>
                </a:cubicBezTo>
                <a:cubicBezTo>
                  <a:pt x="6690" y="714"/>
                  <a:pt x="6684" y="754"/>
                  <a:pt x="6701" y="793"/>
                </a:cubicBezTo>
                <a:cubicBezTo>
                  <a:pt x="6701" y="793"/>
                  <a:pt x="6701" y="793"/>
                  <a:pt x="6701" y="805"/>
                </a:cubicBezTo>
                <a:cubicBezTo>
                  <a:pt x="6695" y="810"/>
                  <a:pt x="6695" y="810"/>
                  <a:pt x="6695" y="810"/>
                </a:cubicBezTo>
                <a:cubicBezTo>
                  <a:pt x="6678" y="839"/>
                  <a:pt x="6656" y="879"/>
                  <a:pt x="6650" y="890"/>
                </a:cubicBezTo>
                <a:cubicBezTo>
                  <a:pt x="6650" y="891"/>
                  <a:pt x="6650" y="891"/>
                  <a:pt x="6650" y="891"/>
                </a:cubicBezTo>
                <a:cubicBezTo>
                  <a:pt x="6646" y="891"/>
                  <a:pt x="6621" y="814"/>
                  <a:pt x="6610" y="782"/>
                </a:cubicBezTo>
                <a:cubicBezTo>
                  <a:pt x="6608" y="770"/>
                  <a:pt x="6571" y="764"/>
                  <a:pt x="6525" y="764"/>
                </a:cubicBezTo>
                <a:cubicBezTo>
                  <a:pt x="6465" y="764"/>
                  <a:pt x="6388" y="774"/>
                  <a:pt x="6349" y="793"/>
                </a:cubicBezTo>
                <a:cubicBezTo>
                  <a:pt x="6340" y="797"/>
                  <a:pt x="6331" y="799"/>
                  <a:pt x="6323" y="799"/>
                </a:cubicBezTo>
                <a:cubicBezTo>
                  <a:pt x="6273" y="799"/>
                  <a:pt x="6266" y="726"/>
                  <a:pt x="6281" y="691"/>
                </a:cubicBezTo>
                <a:cubicBezTo>
                  <a:pt x="6292" y="657"/>
                  <a:pt x="6281" y="629"/>
                  <a:pt x="6247" y="629"/>
                </a:cubicBezTo>
                <a:lnTo>
                  <a:pt x="6230" y="640"/>
                </a:lnTo>
                <a:lnTo>
                  <a:pt x="6207" y="663"/>
                </a:lnTo>
                <a:cubicBezTo>
                  <a:pt x="6185" y="697"/>
                  <a:pt x="6139" y="714"/>
                  <a:pt x="6134" y="714"/>
                </a:cubicBezTo>
                <a:cubicBezTo>
                  <a:pt x="6122" y="714"/>
                  <a:pt x="6122" y="737"/>
                  <a:pt x="6122" y="765"/>
                </a:cubicBezTo>
                <a:lnTo>
                  <a:pt x="6128" y="788"/>
                </a:lnTo>
                <a:cubicBezTo>
                  <a:pt x="6128" y="793"/>
                  <a:pt x="6134" y="799"/>
                  <a:pt x="6134" y="805"/>
                </a:cubicBezTo>
                <a:cubicBezTo>
                  <a:pt x="6134" y="810"/>
                  <a:pt x="6134" y="822"/>
                  <a:pt x="6134" y="828"/>
                </a:cubicBezTo>
                <a:cubicBezTo>
                  <a:pt x="6126" y="828"/>
                  <a:pt x="6118" y="830"/>
                  <a:pt x="6113" y="830"/>
                </a:cubicBezTo>
                <a:cubicBezTo>
                  <a:pt x="6110" y="830"/>
                  <a:pt x="6107" y="829"/>
                  <a:pt x="6105" y="828"/>
                </a:cubicBezTo>
                <a:lnTo>
                  <a:pt x="6094" y="810"/>
                </a:lnTo>
                <a:cubicBezTo>
                  <a:pt x="6083" y="782"/>
                  <a:pt x="6066" y="759"/>
                  <a:pt x="6060" y="759"/>
                </a:cubicBezTo>
                <a:cubicBezTo>
                  <a:pt x="6054" y="759"/>
                  <a:pt x="6048" y="771"/>
                  <a:pt x="6048" y="788"/>
                </a:cubicBezTo>
                <a:lnTo>
                  <a:pt x="6048" y="799"/>
                </a:lnTo>
                <a:lnTo>
                  <a:pt x="6048" y="810"/>
                </a:lnTo>
                <a:cubicBezTo>
                  <a:pt x="6048" y="822"/>
                  <a:pt x="5997" y="839"/>
                  <a:pt x="5935" y="850"/>
                </a:cubicBezTo>
                <a:lnTo>
                  <a:pt x="5878" y="862"/>
                </a:lnTo>
                <a:lnTo>
                  <a:pt x="5856" y="867"/>
                </a:lnTo>
                <a:cubicBezTo>
                  <a:pt x="5827" y="867"/>
                  <a:pt x="5776" y="856"/>
                  <a:pt x="5748" y="839"/>
                </a:cubicBezTo>
                <a:lnTo>
                  <a:pt x="5731" y="884"/>
                </a:lnTo>
                <a:cubicBezTo>
                  <a:pt x="5725" y="882"/>
                  <a:pt x="5720" y="881"/>
                  <a:pt x="5715" y="881"/>
                </a:cubicBezTo>
                <a:cubicBezTo>
                  <a:pt x="5698" y="881"/>
                  <a:pt x="5684" y="893"/>
                  <a:pt x="5680" y="901"/>
                </a:cubicBezTo>
                <a:cubicBezTo>
                  <a:pt x="5680" y="913"/>
                  <a:pt x="5657" y="964"/>
                  <a:pt x="5640" y="1015"/>
                </a:cubicBezTo>
                <a:lnTo>
                  <a:pt x="5617" y="1020"/>
                </a:lnTo>
                <a:cubicBezTo>
                  <a:pt x="5561" y="1032"/>
                  <a:pt x="5561" y="1111"/>
                  <a:pt x="5532" y="1123"/>
                </a:cubicBezTo>
                <a:lnTo>
                  <a:pt x="5475" y="1140"/>
                </a:lnTo>
                <a:cubicBezTo>
                  <a:pt x="5458" y="1191"/>
                  <a:pt x="5407" y="1332"/>
                  <a:pt x="5419" y="1378"/>
                </a:cubicBezTo>
                <a:cubicBezTo>
                  <a:pt x="5419" y="1384"/>
                  <a:pt x="5419" y="1389"/>
                  <a:pt x="5419" y="1395"/>
                </a:cubicBezTo>
                <a:cubicBezTo>
                  <a:pt x="5385" y="1412"/>
                  <a:pt x="5339" y="1418"/>
                  <a:pt x="5311" y="1418"/>
                </a:cubicBezTo>
                <a:lnTo>
                  <a:pt x="5283" y="1429"/>
                </a:lnTo>
                <a:lnTo>
                  <a:pt x="5277" y="1435"/>
                </a:lnTo>
                <a:cubicBezTo>
                  <a:pt x="5271" y="1446"/>
                  <a:pt x="5220" y="1508"/>
                  <a:pt x="5169" y="1576"/>
                </a:cubicBezTo>
                <a:lnTo>
                  <a:pt x="5039" y="1565"/>
                </a:lnTo>
                <a:lnTo>
                  <a:pt x="5027" y="1565"/>
                </a:lnTo>
                <a:cubicBezTo>
                  <a:pt x="5010" y="1565"/>
                  <a:pt x="4993" y="1616"/>
                  <a:pt x="4993" y="1667"/>
                </a:cubicBezTo>
                <a:lnTo>
                  <a:pt x="4993" y="1718"/>
                </a:lnTo>
                <a:lnTo>
                  <a:pt x="4993" y="1747"/>
                </a:lnTo>
                <a:cubicBezTo>
                  <a:pt x="5002" y="1770"/>
                  <a:pt x="5000" y="1781"/>
                  <a:pt x="4991" y="1781"/>
                </a:cubicBezTo>
                <a:cubicBezTo>
                  <a:pt x="4982" y="1781"/>
                  <a:pt x="4967" y="1772"/>
                  <a:pt x="4948" y="1752"/>
                </a:cubicBezTo>
                <a:lnTo>
                  <a:pt x="4919" y="1730"/>
                </a:lnTo>
                <a:lnTo>
                  <a:pt x="4914" y="1730"/>
                </a:lnTo>
                <a:cubicBezTo>
                  <a:pt x="4902" y="1730"/>
                  <a:pt x="4897" y="1747"/>
                  <a:pt x="4902" y="1758"/>
                </a:cubicBezTo>
                <a:lnTo>
                  <a:pt x="4902" y="1769"/>
                </a:lnTo>
                <a:lnTo>
                  <a:pt x="4908" y="1786"/>
                </a:lnTo>
                <a:cubicBezTo>
                  <a:pt x="4908" y="1803"/>
                  <a:pt x="4897" y="1820"/>
                  <a:pt x="4880" y="1826"/>
                </a:cubicBezTo>
                <a:lnTo>
                  <a:pt x="4863" y="1820"/>
                </a:lnTo>
                <a:lnTo>
                  <a:pt x="4846" y="1820"/>
                </a:lnTo>
                <a:cubicBezTo>
                  <a:pt x="4831" y="1810"/>
                  <a:pt x="4776" y="1779"/>
                  <a:pt x="4748" y="1779"/>
                </a:cubicBezTo>
                <a:cubicBezTo>
                  <a:pt x="4744" y="1779"/>
                  <a:pt x="4741" y="1779"/>
                  <a:pt x="4738" y="1781"/>
                </a:cubicBezTo>
                <a:cubicBezTo>
                  <a:pt x="4721" y="1792"/>
                  <a:pt x="4698" y="1803"/>
                  <a:pt x="4698" y="1809"/>
                </a:cubicBezTo>
                <a:cubicBezTo>
                  <a:pt x="4692" y="1809"/>
                  <a:pt x="4681" y="1832"/>
                  <a:pt x="4675" y="1837"/>
                </a:cubicBezTo>
                <a:cubicBezTo>
                  <a:pt x="4670" y="1843"/>
                  <a:pt x="4715" y="1883"/>
                  <a:pt x="4709" y="1911"/>
                </a:cubicBezTo>
                <a:cubicBezTo>
                  <a:pt x="4709" y="1924"/>
                  <a:pt x="4683" y="1931"/>
                  <a:pt x="4642" y="1931"/>
                </a:cubicBezTo>
                <a:cubicBezTo>
                  <a:pt x="4610" y="1931"/>
                  <a:pt x="4570" y="1927"/>
                  <a:pt x="4528" y="1917"/>
                </a:cubicBezTo>
                <a:lnTo>
                  <a:pt x="4522" y="2087"/>
                </a:lnTo>
                <a:cubicBezTo>
                  <a:pt x="4522" y="2097"/>
                  <a:pt x="4482" y="2116"/>
                  <a:pt x="4457" y="2116"/>
                </a:cubicBezTo>
                <a:cubicBezTo>
                  <a:pt x="4454" y="2116"/>
                  <a:pt x="4451" y="2116"/>
                  <a:pt x="4448" y="2115"/>
                </a:cubicBezTo>
                <a:lnTo>
                  <a:pt x="4426" y="2110"/>
                </a:lnTo>
                <a:cubicBezTo>
                  <a:pt x="4431" y="2070"/>
                  <a:pt x="4460" y="1968"/>
                  <a:pt x="4443" y="1957"/>
                </a:cubicBezTo>
                <a:cubicBezTo>
                  <a:pt x="4439" y="1954"/>
                  <a:pt x="4434" y="1954"/>
                  <a:pt x="4428" y="1954"/>
                </a:cubicBezTo>
                <a:cubicBezTo>
                  <a:pt x="4404" y="1954"/>
                  <a:pt x="4373" y="1971"/>
                  <a:pt x="4363" y="1985"/>
                </a:cubicBezTo>
                <a:cubicBezTo>
                  <a:pt x="4352" y="1996"/>
                  <a:pt x="4369" y="2081"/>
                  <a:pt x="4375" y="2104"/>
                </a:cubicBezTo>
                <a:cubicBezTo>
                  <a:pt x="4386" y="2132"/>
                  <a:pt x="4397" y="2167"/>
                  <a:pt x="4409" y="2184"/>
                </a:cubicBezTo>
                <a:lnTo>
                  <a:pt x="4414" y="2201"/>
                </a:lnTo>
                <a:lnTo>
                  <a:pt x="4426" y="2206"/>
                </a:lnTo>
                <a:cubicBezTo>
                  <a:pt x="4431" y="2218"/>
                  <a:pt x="4426" y="2240"/>
                  <a:pt x="4414" y="2252"/>
                </a:cubicBezTo>
                <a:cubicBezTo>
                  <a:pt x="4409" y="2257"/>
                  <a:pt x="4380" y="2280"/>
                  <a:pt x="4346" y="2297"/>
                </a:cubicBezTo>
                <a:lnTo>
                  <a:pt x="4318" y="2269"/>
                </a:lnTo>
                <a:lnTo>
                  <a:pt x="4312" y="2269"/>
                </a:lnTo>
                <a:cubicBezTo>
                  <a:pt x="4295" y="2286"/>
                  <a:pt x="4256" y="2388"/>
                  <a:pt x="4250" y="2422"/>
                </a:cubicBezTo>
                <a:cubicBezTo>
                  <a:pt x="4239" y="2450"/>
                  <a:pt x="4250" y="2496"/>
                  <a:pt x="4278" y="2518"/>
                </a:cubicBezTo>
                <a:lnTo>
                  <a:pt x="4239" y="2535"/>
                </a:lnTo>
                <a:cubicBezTo>
                  <a:pt x="4216" y="2541"/>
                  <a:pt x="4193" y="2547"/>
                  <a:pt x="4199" y="2581"/>
                </a:cubicBezTo>
                <a:lnTo>
                  <a:pt x="4216" y="2660"/>
                </a:lnTo>
                <a:cubicBezTo>
                  <a:pt x="4210" y="2666"/>
                  <a:pt x="4210" y="2672"/>
                  <a:pt x="4210" y="2672"/>
                </a:cubicBezTo>
                <a:cubicBezTo>
                  <a:pt x="4176" y="2637"/>
                  <a:pt x="4131" y="2586"/>
                  <a:pt x="4097" y="2575"/>
                </a:cubicBezTo>
                <a:cubicBezTo>
                  <a:pt x="4059" y="2567"/>
                  <a:pt x="4016" y="2561"/>
                  <a:pt x="3984" y="2561"/>
                </a:cubicBezTo>
                <a:cubicBezTo>
                  <a:pt x="3972" y="2561"/>
                  <a:pt x="3962" y="2562"/>
                  <a:pt x="3955" y="2564"/>
                </a:cubicBezTo>
                <a:lnTo>
                  <a:pt x="3955" y="2569"/>
                </a:lnTo>
                <a:lnTo>
                  <a:pt x="3955" y="2706"/>
                </a:lnTo>
                <a:cubicBezTo>
                  <a:pt x="3942" y="2709"/>
                  <a:pt x="3929" y="2710"/>
                  <a:pt x="3915" y="2710"/>
                </a:cubicBezTo>
                <a:cubicBezTo>
                  <a:pt x="3814" y="2710"/>
                  <a:pt x="3698" y="2626"/>
                  <a:pt x="3683" y="2586"/>
                </a:cubicBezTo>
                <a:cubicBezTo>
                  <a:pt x="3674" y="2567"/>
                  <a:pt x="3658" y="2557"/>
                  <a:pt x="3641" y="2557"/>
                </a:cubicBezTo>
                <a:cubicBezTo>
                  <a:pt x="3624" y="2557"/>
                  <a:pt x="3606" y="2567"/>
                  <a:pt x="3592" y="2586"/>
                </a:cubicBezTo>
                <a:lnTo>
                  <a:pt x="3563" y="2620"/>
                </a:lnTo>
                <a:cubicBezTo>
                  <a:pt x="3553" y="2634"/>
                  <a:pt x="3543" y="2640"/>
                  <a:pt x="3533" y="2640"/>
                </a:cubicBezTo>
                <a:cubicBezTo>
                  <a:pt x="3522" y="2640"/>
                  <a:pt x="3510" y="2632"/>
                  <a:pt x="3495" y="2620"/>
                </a:cubicBezTo>
                <a:cubicBezTo>
                  <a:pt x="3495" y="2620"/>
                  <a:pt x="3494" y="2620"/>
                  <a:pt x="3492" y="2620"/>
                </a:cubicBezTo>
                <a:cubicBezTo>
                  <a:pt x="3481" y="2620"/>
                  <a:pt x="3447" y="2639"/>
                  <a:pt x="3427" y="2649"/>
                </a:cubicBezTo>
                <a:cubicBezTo>
                  <a:pt x="3370" y="2672"/>
                  <a:pt x="3370" y="2672"/>
                  <a:pt x="3422" y="2717"/>
                </a:cubicBezTo>
                <a:lnTo>
                  <a:pt x="3433" y="2728"/>
                </a:lnTo>
                <a:cubicBezTo>
                  <a:pt x="3433" y="2757"/>
                  <a:pt x="3422" y="2779"/>
                  <a:pt x="3399" y="2785"/>
                </a:cubicBezTo>
                <a:lnTo>
                  <a:pt x="3387" y="2779"/>
                </a:lnTo>
                <a:lnTo>
                  <a:pt x="3370" y="2774"/>
                </a:lnTo>
                <a:cubicBezTo>
                  <a:pt x="3365" y="2769"/>
                  <a:pt x="3359" y="2767"/>
                  <a:pt x="3354" y="2767"/>
                </a:cubicBezTo>
                <a:cubicBezTo>
                  <a:pt x="3340" y="2767"/>
                  <a:pt x="3332" y="2784"/>
                  <a:pt x="3336" y="2813"/>
                </a:cubicBezTo>
                <a:lnTo>
                  <a:pt x="3348" y="2847"/>
                </a:lnTo>
                <a:lnTo>
                  <a:pt x="3348" y="2864"/>
                </a:lnTo>
                <a:cubicBezTo>
                  <a:pt x="3348" y="2864"/>
                  <a:pt x="3353" y="2870"/>
                  <a:pt x="3348" y="2876"/>
                </a:cubicBezTo>
                <a:cubicBezTo>
                  <a:pt x="3322" y="2907"/>
                  <a:pt x="3272" y="2962"/>
                  <a:pt x="3246" y="2962"/>
                </a:cubicBezTo>
                <a:cubicBezTo>
                  <a:pt x="3244" y="2962"/>
                  <a:pt x="3242" y="2962"/>
                  <a:pt x="3240" y="2961"/>
                </a:cubicBezTo>
                <a:cubicBezTo>
                  <a:pt x="3237" y="2960"/>
                  <a:pt x="3233" y="2959"/>
                  <a:pt x="3229" y="2959"/>
                </a:cubicBezTo>
                <a:cubicBezTo>
                  <a:pt x="3195" y="2959"/>
                  <a:pt x="3148" y="3003"/>
                  <a:pt x="3138" y="3029"/>
                </a:cubicBezTo>
                <a:cubicBezTo>
                  <a:pt x="3137" y="3033"/>
                  <a:pt x="3135" y="3034"/>
                  <a:pt x="3132" y="3034"/>
                </a:cubicBezTo>
                <a:cubicBezTo>
                  <a:pt x="3116" y="3034"/>
                  <a:pt x="3075" y="2989"/>
                  <a:pt x="3075" y="2961"/>
                </a:cubicBezTo>
                <a:cubicBezTo>
                  <a:pt x="3075" y="2921"/>
                  <a:pt x="3081" y="2853"/>
                  <a:pt x="3081" y="2830"/>
                </a:cubicBezTo>
                <a:cubicBezTo>
                  <a:pt x="3081" y="2808"/>
                  <a:pt x="3053" y="2728"/>
                  <a:pt x="3058" y="2706"/>
                </a:cubicBezTo>
                <a:cubicBezTo>
                  <a:pt x="3070" y="2683"/>
                  <a:pt x="3075" y="2654"/>
                  <a:pt x="3070" y="2643"/>
                </a:cubicBezTo>
                <a:cubicBezTo>
                  <a:pt x="2985" y="2626"/>
                  <a:pt x="3041" y="2581"/>
                  <a:pt x="3053" y="2547"/>
                </a:cubicBezTo>
                <a:lnTo>
                  <a:pt x="3058" y="2535"/>
                </a:lnTo>
                <a:cubicBezTo>
                  <a:pt x="3051" y="2525"/>
                  <a:pt x="3039" y="2521"/>
                  <a:pt x="3032" y="2521"/>
                </a:cubicBezTo>
                <a:cubicBezTo>
                  <a:pt x="3027" y="2521"/>
                  <a:pt x="3024" y="2522"/>
                  <a:pt x="3024" y="2524"/>
                </a:cubicBezTo>
                <a:cubicBezTo>
                  <a:pt x="3024" y="2524"/>
                  <a:pt x="3024" y="2524"/>
                  <a:pt x="3024" y="2524"/>
                </a:cubicBezTo>
                <a:cubicBezTo>
                  <a:pt x="3016" y="2524"/>
                  <a:pt x="2985" y="2455"/>
                  <a:pt x="2996" y="2428"/>
                </a:cubicBezTo>
                <a:cubicBezTo>
                  <a:pt x="3013" y="2399"/>
                  <a:pt x="2973" y="2365"/>
                  <a:pt x="2945" y="2365"/>
                </a:cubicBezTo>
                <a:cubicBezTo>
                  <a:pt x="2922" y="2359"/>
                  <a:pt x="2928" y="2320"/>
                  <a:pt x="2934" y="2314"/>
                </a:cubicBezTo>
                <a:cubicBezTo>
                  <a:pt x="2939" y="2308"/>
                  <a:pt x="2973" y="2263"/>
                  <a:pt x="2962" y="2252"/>
                </a:cubicBezTo>
                <a:cubicBezTo>
                  <a:pt x="2956" y="2240"/>
                  <a:pt x="2934" y="2218"/>
                  <a:pt x="2928" y="2206"/>
                </a:cubicBezTo>
                <a:cubicBezTo>
                  <a:pt x="2922" y="2201"/>
                  <a:pt x="2917" y="2132"/>
                  <a:pt x="2911" y="2110"/>
                </a:cubicBezTo>
                <a:cubicBezTo>
                  <a:pt x="2911" y="2087"/>
                  <a:pt x="2877" y="2053"/>
                  <a:pt x="2871" y="2042"/>
                </a:cubicBezTo>
                <a:cubicBezTo>
                  <a:pt x="2865" y="2030"/>
                  <a:pt x="2854" y="2002"/>
                  <a:pt x="2843" y="1979"/>
                </a:cubicBezTo>
                <a:lnTo>
                  <a:pt x="2826" y="1974"/>
                </a:lnTo>
                <a:cubicBezTo>
                  <a:pt x="2763" y="1957"/>
                  <a:pt x="2701" y="1945"/>
                  <a:pt x="2633" y="1934"/>
                </a:cubicBezTo>
                <a:lnTo>
                  <a:pt x="2616" y="1934"/>
                </a:lnTo>
                <a:cubicBezTo>
                  <a:pt x="2611" y="1936"/>
                  <a:pt x="2606" y="1937"/>
                  <a:pt x="2601" y="1937"/>
                </a:cubicBezTo>
                <a:cubicBezTo>
                  <a:pt x="2576" y="1937"/>
                  <a:pt x="2551" y="1916"/>
                  <a:pt x="2542" y="1883"/>
                </a:cubicBezTo>
                <a:lnTo>
                  <a:pt x="2593" y="1866"/>
                </a:lnTo>
                <a:cubicBezTo>
                  <a:pt x="2616" y="1854"/>
                  <a:pt x="2644" y="1820"/>
                  <a:pt x="2644" y="1803"/>
                </a:cubicBezTo>
                <a:lnTo>
                  <a:pt x="2633" y="1713"/>
                </a:lnTo>
                <a:cubicBezTo>
                  <a:pt x="2673" y="1639"/>
                  <a:pt x="2599" y="1486"/>
                  <a:pt x="2576" y="1423"/>
                </a:cubicBezTo>
                <a:cubicBezTo>
                  <a:pt x="2567" y="1393"/>
                  <a:pt x="2558" y="1377"/>
                  <a:pt x="2550" y="1377"/>
                </a:cubicBezTo>
                <a:cubicBezTo>
                  <a:pt x="2544" y="1377"/>
                  <a:pt x="2539" y="1388"/>
                  <a:pt x="2536" y="1412"/>
                </a:cubicBezTo>
                <a:lnTo>
                  <a:pt x="2525" y="1423"/>
                </a:lnTo>
                <a:cubicBezTo>
                  <a:pt x="2497" y="1435"/>
                  <a:pt x="2485" y="1446"/>
                  <a:pt x="2474" y="1480"/>
                </a:cubicBezTo>
                <a:cubicBezTo>
                  <a:pt x="2472" y="1495"/>
                  <a:pt x="2461" y="1501"/>
                  <a:pt x="2447" y="1501"/>
                </a:cubicBezTo>
                <a:cubicBezTo>
                  <a:pt x="2430" y="1501"/>
                  <a:pt x="2410" y="1490"/>
                  <a:pt x="2400" y="1474"/>
                </a:cubicBezTo>
                <a:cubicBezTo>
                  <a:pt x="2395" y="1463"/>
                  <a:pt x="2395" y="1440"/>
                  <a:pt x="2383" y="1429"/>
                </a:cubicBezTo>
                <a:cubicBezTo>
                  <a:pt x="2366" y="1418"/>
                  <a:pt x="2349" y="1401"/>
                  <a:pt x="2332" y="1401"/>
                </a:cubicBezTo>
                <a:lnTo>
                  <a:pt x="2321" y="1401"/>
                </a:lnTo>
                <a:cubicBezTo>
                  <a:pt x="2315" y="1422"/>
                  <a:pt x="2308" y="1432"/>
                  <a:pt x="2303" y="1432"/>
                </a:cubicBezTo>
                <a:cubicBezTo>
                  <a:pt x="2299" y="1432"/>
                  <a:pt x="2295" y="1425"/>
                  <a:pt x="2292" y="1412"/>
                </a:cubicBezTo>
                <a:lnTo>
                  <a:pt x="2281" y="1406"/>
                </a:lnTo>
                <a:cubicBezTo>
                  <a:pt x="2241" y="1378"/>
                  <a:pt x="2304" y="1355"/>
                  <a:pt x="2275" y="1332"/>
                </a:cubicBezTo>
                <a:cubicBezTo>
                  <a:pt x="2253" y="1310"/>
                  <a:pt x="2230" y="1293"/>
                  <a:pt x="2202" y="1270"/>
                </a:cubicBezTo>
                <a:cubicBezTo>
                  <a:pt x="2190" y="1264"/>
                  <a:pt x="2179" y="1264"/>
                  <a:pt x="2162" y="1259"/>
                </a:cubicBezTo>
                <a:lnTo>
                  <a:pt x="2128" y="1242"/>
                </a:lnTo>
                <a:cubicBezTo>
                  <a:pt x="2088" y="1276"/>
                  <a:pt x="2060" y="1327"/>
                  <a:pt x="2077" y="1350"/>
                </a:cubicBezTo>
                <a:lnTo>
                  <a:pt x="2094" y="1372"/>
                </a:lnTo>
                <a:lnTo>
                  <a:pt x="2105" y="1395"/>
                </a:lnTo>
                <a:cubicBezTo>
                  <a:pt x="2111" y="1414"/>
                  <a:pt x="2088" y="1423"/>
                  <a:pt x="2061" y="1423"/>
                </a:cubicBezTo>
                <a:cubicBezTo>
                  <a:pt x="2030" y="1423"/>
                  <a:pt x="1992" y="1411"/>
                  <a:pt x="1980" y="1384"/>
                </a:cubicBezTo>
                <a:cubicBezTo>
                  <a:pt x="1965" y="1336"/>
                  <a:pt x="1900" y="1304"/>
                  <a:pt x="1873" y="1304"/>
                </a:cubicBezTo>
                <a:cubicBezTo>
                  <a:pt x="1870" y="1304"/>
                  <a:pt x="1869" y="1304"/>
                  <a:pt x="1867" y="1304"/>
                </a:cubicBezTo>
                <a:cubicBezTo>
                  <a:pt x="1850" y="1304"/>
                  <a:pt x="1787" y="1327"/>
                  <a:pt x="1742" y="1355"/>
                </a:cubicBezTo>
                <a:lnTo>
                  <a:pt x="1691" y="1350"/>
                </a:lnTo>
                <a:lnTo>
                  <a:pt x="1674" y="1350"/>
                </a:lnTo>
                <a:cubicBezTo>
                  <a:pt x="1670" y="1347"/>
                  <a:pt x="1667" y="1347"/>
                  <a:pt x="1664" y="1347"/>
                </a:cubicBezTo>
                <a:cubicBezTo>
                  <a:pt x="1652" y="1347"/>
                  <a:pt x="1653" y="1367"/>
                  <a:pt x="1663" y="1395"/>
                </a:cubicBezTo>
                <a:lnTo>
                  <a:pt x="1657" y="1412"/>
                </a:lnTo>
                <a:lnTo>
                  <a:pt x="1646" y="1440"/>
                </a:lnTo>
                <a:cubicBezTo>
                  <a:pt x="1623" y="1423"/>
                  <a:pt x="1589" y="1406"/>
                  <a:pt x="1572" y="1401"/>
                </a:cubicBezTo>
                <a:lnTo>
                  <a:pt x="1549" y="1418"/>
                </a:lnTo>
                <a:lnTo>
                  <a:pt x="1509" y="1452"/>
                </a:lnTo>
                <a:cubicBezTo>
                  <a:pt x="1532" y="1474"/>
                  <a:pt x="1549" y="1508"/>
                  <a:pt x="1549" y="1508"/>
                </a:cubicBezTo>
                <a:cubicBezTo>
                  <a:pt x="1549" y="1509"/>
                  <a:pt x="1548" y="1509"/>
                  <a:pt x="1545" y="1509"/>
                </a:cubicBezTo>
                <a:cubicBezTo>
                  <a:pt x="1525" y="1509"/>
                  <a:pt x="1431" y="1490"/>
                  <a:pt x="1390" y="1480"/>
                </a:cubicBezTo>
                <a:cubicBezTo>
                  <a:pt x="1372" y="1475"/>
                  <a:pt x="1338" y="1471"/>
                  <a:pt x="1305" y="1471"/>
                </a:cubicBezTo>
                <a:cubicBezTo>
                  <a:pt x="1267" y="1471"/>
                  <a:pt x="1232" y="1476"/>
                  <a:pt x="1226" y="1491"/>
                </a:cubicBezTo>
                <a:cubicBezTo>
                  <a:pt x="1214" y="1520"/>
                  <a:pt x="1214" y="1565"/>
                  <a:pt x="1220" y="1593"/>
                </a:cubicBezTo>
                <a:lnTo>
                  <a:pt x="1226" y="1622"/>
                </a:lnTo>
                <a:lnTo>
                  <a:pt x="1226" y="1650"/>
                </a:lnTo>
                <a:cubicBezTo>
                  <a:pt x="1224" y="1660"/>
                  <a:pt x="1216" y="1663"/>
                  <a:pt x="1205" y="1663"/>
                </a:cubicBezTo>
                <a:cubicBezTo>
                  <a:pt x="1175" y="1663"/>
                  <a:pt x="1123" y="1637"/>
                  <a:pt x="1107" y="1616"/>
                </a:cubicBezTo>
                <a:cubicBezTo>
                  <a:pt x="1084" y="1582"/>
                  <a:pt x="1050" y="1542"/>
                  <a:pt x="1033" y="1520"/>
                </a:cubicBezTo>
                <a:lnTo>
                  <a:pt x="1016" y="1542"/>
                </a:lnTo>
                <a:cubicBezTo>
                  <a:pt x="1007" y="1552"/>
                  <a:pt x="999" y="1557"/>
                  <a:pt x="992" y="1557"/>
                </a:cubicBezTo>
                <a:cubicBezTo>
                  <a:pt x="987" y="1557"/>
                  <a:pt x="981" y="1553"/>
                  <a:pt x="976" y="1542"/>
                </a:cubicBezTo>
                <a:cubicBezTo>
                  <a:pt x="965" y="1520"/>
                  <a:pt x="953" y="1491"/>
                  <a:pt x="953" y="1469"/>
                </a:cubicBezTo>
                <a:cubicBezTo>
                  <a:pt x="951" y="1446"/>
                  <a:pt x="947" y="1440"/>
                  <a:pt x="942" y="1440"/>
                </a:cubicBezTo>
                <a:cubicBezTo>
                  <a:pt x="935" y="1440"/>
                  <a:pt x="926" y="1452"/>
                  <a:pt x="917" y="1452"/>
                </a:cubicBezTo>
                <a:cubicBezTo>
                  <a:pt x="916" y="1452"/>
                  <a:pt x="915" y="1452"/>
                  <a:pt x="914" y="1452"/>
                </a:cubicBezTo>
                <a:cubicBezTo>
                  <a:pt x="902" y="1452"/>
                  <a:pt x="890" y="1443"/>
                  <a:pt x="880" y="1443"/>
                </a:cubicBezTo>
                <a:cubicBezTo>
                  <a:pt x="871" y="1443"/>
                  <a:pt x="865" y="1452"/>
                  <a:pt x="868" y="1486"/>
                </a:cubicBezTo>
                <a:cubicBezTo>
                  <a:pt x="868" y="1520"/>
                  <a:pt x="874" y="1565"/>
                  <a:pt x="891" y="1611"/>
                </a:cubicBezTo>
                <a:cubicBezTo>
                  <a:pt x="897" y="1622"/>
                  <a:pt x="897" y="1645"/>
                  <a:pt x="891" y="1656"/>
                </a:cubicBezTo>
                <a:lnTo>
                  <a:pt x="880" y="1667"/>
                </a:lnTo>
                <a:cubicBezTo>
                  <a:pt x="857" y="1673"/>
                  <a:pt x="851" y="1701"/>
                  <a:pt x="857" y="1713"/>
                </a:cubicBezTo>
                <a:cubicBezTo>
                  <a:pt x="857" y="1718"/>
                  <a:pt x="840" y="1781"/>
                  <a:pt x="834" y="1803"/>
                </a:cubicBezTo>
                <a:cubicBezTo>
                  <a:pt x="823" y="1820"/>
                  <a:pt x="800" y="1889"/>
                  <a:pt x="789" y="1900"/>
                </a:cubicBezTo>
                <a:cubicBezTo>
                  <a:pt x="778" y="1911"/>
                  <a:pt x="755" y="1951"/>
                  <a:pt x="738" y="1991"/>
                </a:cubicBezTo>
                <a:lnTo>
                  <a:pt x="760" y="2030"/>
                </a:lnTo>
                <a:cubicBezTo>
                  <a:pt x="760" y="2036"/>
                  <a:pt x="749" y="2064"/>
                  <a:pt x="738" y="2064"/>
                </a:cubicBezTo>
                <a:lnTo>
                  <a:pt x="670" y="2081"/>
                </a:lnTo>
                <a:cubicBezTo>
                  <a:pt x="675" y="2150"/>
                  <a:pt x="687" y="2303"/>
                  <a:pt x="681" y="2342"/>
                </a:cubicBezTo>
                <a:cubicBezTo>
                  <a:pt x="681" y="2382"/>
                  <a:pt x="681" y="2428"/>
                  <a:pt x="675" y="2439"/>
                </a:cubicBezTo>
                <a:cubicBezTo>
                  <a:pt x="675" y="2450"/>
                  <a:pt x="664" y="2547"/>
                  <a:pt x="653" y="2654"/>
                </a:cubicBezTo>
                <a:lnTo>
                  <a:pt x="579" y="2711"/>
                </a:lnTo>
                <a:lnTo>
                  <a:pt x="573" y="2711"/>
                </a:lnTo>
                <a:cubicBezTo>
                  <a:pt x="579" y="2723"/>
                  <a:pt x="562" y="2853"/>
                  <a:pt x="534" y="2864"/>
                </a:cubicBezTo>
                <a:cubicBezTo>
                  <a:pt x="505" y="2876"/>
                  <a:pt x="522" y="2950"/>
                  <a:pt x="522" y="2978"/>
                </a:cubicBezTo>
                <a:cubicBezTo>
                  <a:pt x="528" y="3006"/>
                  <a:pt x="482" y="3120"/>
                  <a:pt x="488" y="3154"/>
                </a:cubicBezTo>
                <a:cubicBezTo>
                  <a:pt x="488" y="3188"/>
                  <a:pt x="488" y="3301"/>
                  <a:pt x="477" y="3335"/>
                </a:cubicBezTo>
                <a:cubicBezTo>
                  <a:pt x="471" y="3364"/>
                  <a:pt x="465" y="3398"/>
                  <a:pt x="477" y="3403"/>
                </a:cubicBezTo>
                <a:lnTo>
                  <a:pt x="477" y="3415"/>
                </a:lnTo>
                <a:lnTo>
                  <a:pt x="488" y="3460"/>
                </a:lnTo>
                <a:cubicBezTo>
                  <a:pt x="485" y="3459"/>
                  <a:pt x="482" y="3459"/>
                  <a:pt x="480" y="3459"/>
                </a:cubicBezTo>
                <a:cubicBezTo>
                  <a:pt x="461" y="3459"/>
                  <a:pt x="449" y="3476"/>
                  <a:pt x="454" y="3506"/>
                </a:cubicBezTo>
                <a:lnTo>
                  <a:pt x="454" y="3528"/>
                </a:lnTo>
                <a:cubicBezTo>
                  <a:pt x="454" y="3528"/>
                  <a:pt x="443" y="3540"/>
                  <a:pt x="431" y="3540"/>
                </a:cubicBezTo>
                <a:lnTo>
                  <a:pt x="414" y="3545"/>
                </a:lnTo>
                <a:cubicBezTo>
                  <a:pt x="380" y="3545"/>
                  <a:pt x="414" y="3591"/>
                  <a:pt x="431" y="3602"/>
                </a:cubicBezTo>
                <a:cubicBezTo>
                  <a:pt x="443" y="3613"/>
                  <a:pt x="437" y="3664"/>
                  <a:pt x="431" y="3681"/>
                </a:cubicBezTo>
                <a:cubicBezTo>
                  <a:pt x="430" y="3684"/>
                  <a:pt x="428" y="3686"/>
                  <a:pt x="425" y="3686"/>
                </a:cubicBezTo>
                <a:cubicBezTo>
                  <a:pt x="417" y="3686"/>
                  <a:pt x="404" y="3673"/>
                  <a:pt x="392" y="3647"/>
                </a:cubicBezTo>
                <a:lnTo>
                  <a:pt x="380" y="3647"/>
                </a:lnTo>
                <a:cubicBezTo>
                  <a:pt x="378" y="3647"/>
                  <a:pt x="375" y="3647"/>
                  <a:pt x="373" y="3647"/>
                </a:cubicBezTo>
                <a:cubicBezTo>
                  <a:pt x="337" y="3647"/>
                  <a:pt x="352" y="3689"/>
                  <a:pt x="352" y="3715"/>
                </a:cubicBezTo>
                <a:cubicBezTo>
                  <a:pt x="352" y="3727"/>
                  <a:pt x="369" y="3733"/>
                  <a:pt x="380" y="3744"/>
                </a:cubicBezTo>
                <a:lnTo>
                  <a:pt x="386" y="3750"/>
                </a:lnTo>
                <a:cubicBezTo>
                  <a:pt x="392" y="3761"/>
                  <a:pt x="363" y="3818"/>
                  <a:pt x="375" y="3835"/>
                </a:cubicBezTo>
                <a:cubicBezTo>
                  <a:pt x="392" y="3846"/>
                  <a:pt x="369" y="3897"/>
                  <a:pt x="352" y="3908"/>
                </a:cubicBezTo>
                <a:cubicBezTo>
                  <a:pt x="341" y="3920"/>
                  <a:pt x="380" y="4045"/>
                  <a:pt x="363" y="4073"/>
                </a:cubicBezTo>
                <a:cubicBezTo>
                  <a:pt x="346" y="4096"/>
                  <a:pt x="329" y="4135"/>
                  <a:pt x="324" y="4158"/>
                </a:cubicBezTo>
                <a:lnTo>
                  <a:pt x="335" y="4169"/>
                </a:lnTo>
                <a:lnTo>
                  <a:pt x="346" y="4192"/>
                </a:lnTo>
                <a:cubicBezTo>
                  <a:pt x="363" y="4209"/>
                  <a:pt x="341" y="4306"/>
                  <a:pt x="346" y="4340"/>
                </a:cubicBezTo>
                <a:cubicBezTo>
                  <a:pt x="346" y="4368"/>
                  <a:pt x="358" y="4419"/>
                  <a:pt x="352" y="4430"/>
                </a:cubicBezTo>
                <a:cubicBezTo>
                  <a:pt x="352" y="4447"/>
                  <a:pt x="352" y="4498"/>
                  <a:pt x="346" y="4544"/>
                </a:cubicBezTo>
                <a:lnTo>
                  <a:pt x="363" y="4578"/>
                </a:lnTo>
                <a:cubicBezTo>
                  <a:pt x="392" y="4640"/>
                  <a:pt x="312" y="4640"/>
                  <a:pt x="324" y="4691"/>
                </a:cubicBezTo>
                <a:lnTo>
                  <a:pt x="324" y="4697"/>
                </a:lnTo>
                <a:cubicBezTo>
                  <a:pt x="329" y="4703"/>
                  <a:pt x="369" y="4776"/>
                  <a:pt x="346" y="4776"/>
                </a:cubicBezTo>
                <a:cubicBezTo>
                  <a:pt x="341" y="4775"/>
                  <a:pt x="337" y="4775"/>
                  <a:pt x="334" y="4775"/>
                </a:cubicBezTo>
                <a:cubicBezTo>
                  <a:pt x="320" y="4775"/>
                  <a:pt x="326" y="4783"/>
                  <a:pt x="335" y="4788"/>
                </a:cubicBezTo>
                <a:cubicBezTo>
                  <a:pt x="346" y="4794"/>
                  <a:pt x="324" y="4839"/>
                  <a:pt x="335" y="4850"/>
                </a:cubicBezTo>
                <a:cubicBezTo>
                  <a:pt x="346" y="4862"/>
                  <a:pt x="392" y="4913"/>
                  <a:pt x="386" y="4930"/>
                </a:cubicBezTo>
                <a:cubicBezTo>
                  <a:pt x="380" y="4952"/>
                  <a:pt x="352" y="4986"/>
                  <a:pt x="335" y="4992"/>
                </a:cubicBezTo>
                <a:cubicBezTo>
                  <a:pt x="324" y="5003"/>
                  <a:pt x="346" y="5037"/>
                  <a:pt x="363" y="5049"/>
                </a:cubicBezTo>
                <a:cubicBezTo>
                  <a:pt x="375" y="5060"/>
                  <a:pt x="341" y="5083"/>
                  <a:pt x="290" y="5106"/>
                </a:cubicBezTo>
                <a:lnTo>
                  <a:pt x="335" y="5140"/>
                </a:lnTo>
                <a:cubicBezTo>
                  <a:pt x="397" y="5185"/>
                  <a:pt x="386" y="5202"/>
                  <a:pt x="341" y="5247"/>
                </a:cubicBezTo>
                <a:cubicBezTo>
                  <a:pt x="335" y="5259"/>
                  <a:pt x="335" y="5281"/>
                  <a:pt x="335" y="5281"/>
                </a:cubicBezTo>
                <a:cubicBezTo>
                  <a:pt x="375" y="5327"/>
                  <a:pt x="335" y="5350"/>
                  <a:pt x="324" y="5378"/>
                </a:cubicBezTo>
                <a:cubicBezTo>
                  <a:pt x="318" y="5401"/>
                  <a:pt x="307" y="5423"/>
                  <a:pt x="295" y="5452"/>
                </a:cubicBezTo>
                <a:lnTo>
                  <a:pt x="284" y="5497"/>
                </a:lnTo>
                <a:cubicBezTo>
                  <a:pt x="290" y="5548"/>
                  <a:pt x="301" y="5599"/>
                  <a:pt x="307" y="5611"/>
                </a:cubicBezTo>
                <a:cubicBezTo>
                  <a:pt x="312" y="5622"/>
                  <a:pt x="329" y="5667"/>
                  <a:pt x="318" y="5679"/>
                </a:cubicBezTo>
                <a:cubicBezTo>
                  <a:pt x="312" y="5690"/>
                  <a:pt x="329" y="5724"/>
                  <a:pt x="335" y="5735"/>
                </a:cubicBezTo>
                <a:cubicBezTo>
                  <a:pt x="346" y="5741"/>
                  <a:pt x="346" y="5764"/>
                  <a:pt x="346" y="5781"/>
                </a:cubicBezTo>
                <a:lnTo>
                  <a:pt x="341" y="5792"/>
                </a:lnTo>
                <a:lnTo>
                  <a:pt x="329" y="5809"/>
                </a:lnTo>
                <a:cubicBezTo>
                  <a:pt x="312" y="5826"/>
                  <a:pt x="324" y="5877"/>
                  <a:pt x="335" y="5889"/>
                </a:cubicBezTo>
                <a:cubicBezTo>
                  <a:pt x="346" y="5900"/>
                  <a:pt x="329" y="5923"/>
                  <a:pt x="318" y="5928"/>
                </a:cubicBezTo>
                <a:cubicBezTo>
                  <a:pt x="312" y="5934"/>
                  <a:pt x="329" y="6030"/>
                  <a:pt x="329" y="6070"/>
                </a:cubicBezTo>
                <a:cubicBezTo>
                  <a:pt x="329" y="6110"/>
                  <a:pt x="324" y="6178"/>
                  <a:pt x="329" y="6189"/>
                </a:cubicBezTo>
                <a:cubicBezTo>
                  <a:pt x="329" y="6206"/>
                  <a:pt x="352" y="6286"/>
                  <a:pt x="369" y="6365"/>
                </a:cubicBezTo>
                <a:lnTo>
                  <a:pt x="346" y="6411"/>
                </a:lnTo>
                <a:lnTo>
                  <a:pt x="318" y="6467"/>
                </a:lnTo>
                <a:cubicBezTo>
                  <a:pt x="329" y="6530"/>
                  <a:pt x="295" y="6683"/>
                  <a:pt x="312" y="6734"/>
                </a:cubicBezTo>
                <a:cubicBezTo>
                  <a:pt x="324" y="6785"/>
                  <a:pt x="352" y="6904"/>
                  <a:pt x="352" y="6944"/>
                </a:cubicBezTo>
                <a:cubicBezTo>
                  <a:pt x="352" y="6989"/>
                  <a:pt x="346" y="7057"/>
                  <a:pt x="341" y="7103"/>
                </a:cubicBezTo>
                <a:lnTo>
                  <a:pt x="352" y="7148"/>
                </a:lnTo>
                <a:lnTo>
                  <a:pt x="369" y="7211"/>
                </a:lnTo>
                <a:cubicBezTo>
                  <a:pt x="329" y="7250"/>
                  <a:pt x="352" y="7347"/>
                  <a:pt x="369" y="7375"/>
                </a:cubicBezTo>
                <a:cubicBezTo>
                  <a:pt x="392" y="7398"/>
                  <a:pt x="386" y="7483"/>
                  <a:pt x="380" y="7511"/>
                </a:cubicBezTo>
                <a:cubicBezTo>
                  <a:pt x="380" y="7540"/>
                  <a:pt x="386" y="7596"/>
                  <a:pt x="386" y="7613"/>
                </a:cubicBezTo>
                <a:cubicBezTo>
                  <a:pt x="380" y="7636"/>
                  <a:pt x="352" y="7738"/>
                  <a:pt x="363" y="7767"/>
                </a:cubicBezTo>
                <a:cubicBezTo>
                  <a:pt x="369" y="7795"/>
                  <a:pt x="380" y="7846"/>
                  <a:pt x="386" y="7880"/>
                </a:cubicBezTo>
                <a:lnTo>
                  <a:pt x="369" y="7914"/>
                </a:lnTo>
                <a:lnTo>
                  <a:pt x="352" y="7942"/>
                </a:lnTo>
                <a:cubicBezTo>
                  <a:pt x="369" y="7999"/>
                  <a:pt x="380" y="8073"/>
                  <a:pt x="380" y="8118"/>
                </a:cubicBezTo>
                <a:lnTo>
                  <a:pt x="380" y="8152"/>
                </a:lnTo>
                <a:cubicBezTo>
                  <a:pt x="380" y="8181"/>
                  <a:pt x="346" y="8192"/>
                  <a:pt x="358" y="8237"/>
                </a:cubicBezTo>
                <a:cubicBezTo>
                  <a:pt x="371" y="8282"/>
                  <a:pt x="360" y="8305"/>
                  <a:pt x="333" y="8305"/>
                </a:cubicBezTo>
                <a:cubicBezTo>
                  <a:pt x="325" y="8305"/>
                  <a:pt x="316" y="8304"/>
                  <a:pt x="307" y="8300"/>
                </a:cubicBezTo>
                <a:lnTo>
                  <a:pt x="290" y="8294"/>
                </a:lnTo>
                <a:cubicBezTo>
                  <a:pt x="288" y="8293"/>
                  <a:pt x="287" y="8293"/>
                  <a:pt x="286" y="8293"/>
                </a:cubicBezTo>
                <a:cubicBezTo>
                  <a:pt x="267" y="8293"/>
                  <a:pt x="228" y="8397"/>
                  <a:pt x="239" y="8413"/>
                </a:cubicBezTo>
                <a:cubicBezTo>
                  <a:pt x="241" y="8415"/>
                  <a:pt x="244" y="8416"/>
                  <a:pt x="246" y="8416"/>
                </a:cubicBezTo>
                <a:cubicBezTo>
                  <a:pt x="264" y="8416"/>
                  <a:pt x="291" y="8388"/>
                  <a:pt x="301" y="8374"/>
                </a:cubicBezTo>
                <a:cubicBezTo>
                  <a:pt x="307" y="8365"/>
                  <a:pt x="311" y="8361"/>
                  <a:pt x="314" y="8361"/>
                </a:cubicBezTo>
                <a:cubicBezTo>
                  <a:pt x="318" y="8361"/>
                  <a:pt x="321" y="8365"/>
                  <a:pt x="324" y="8374"/>
                </a:cubicBezTo>
                <a:lnTo>
                  <a:pt x="329" y="8379"/>
                </a:lnTo>
                <a:cubicBezTo>
                  <a:pt x="341" y="8396"/>
                  <a:pt x="369" y="8402"/>
                  <a:pt x="375" y="8419"/>
                </a:cubicBezTo>
                <a:cubicBezTo>
                  <a:pt x="380" y="8436"/>
                  <a:pt x="352" y="8464"/>
                  <a:pt x="358" y="8487"/>
                </a:cubicBezTo>
                <a:cubicBezTo>
                  <a:pt x="358" y="8538"/>
                  <a:pt x="352" y="8578"/>
                  <a:pt x="301" y="8595"/>
                </a:cubicBezTo>
                <a:lnTo>
                  <a:pt x="278" y="8601"/>
                </a:lnTo>
                <a:cubicBezTo>
                  <a:pt x="261" y="8635"/>
                  <a:pt x="233" y="8697"/>
                  <a:pt x="216" y="8737"/>
                </a:cubicBezTo>
                <a:lnTo>
                  <a:pt x="187" y="8742"/>
                </a:lnTo>
                <a:lnTo>
                  <a:pt x="170" y="8748"/>
                </a:lnTo>
                <a:cubicBezTo>
                  <a:pt x="153" y="8754"/>
                  <a:pt x="170" y="8777"/>
                  <a:pt x="204" y="8799"/>
                </a:cubicBezTo>
                <a:lnTo>
                  <a:pt x="227" y="8833"/>
                </a:lnTo>
                <a:cubicBezTo>
                  <a:pt x="261" y="8873"/>
                  <a:pt x="267" y="8941"/>
                  <a:pt x="318" y="8958"/>
                </a:cubicBezTo>
                <a:cubicBezTo>
                  <a:pt x="352" y="8969"/>
                  <a:pt x="403" y="9032"/>
                  <a:pt x="312" y="9049"/>
                </a:cubicBezTo>
                <a:lnTo>
                  <a:pt x="307" y="9049"/>
                </a:lnTo>
                <a:cubicBezTo>
                  <a:pt x="301" y="9072"/>
                  <a:pt x="273" y="9140"/>
                  <a:pt x="256" y="9140"/>
                </a:cubicBezTo>
                <a:cubicBezTo>
                  <a:pt x="244" y="9140"/>
                  <a:pt x="210" y="9123"/>
                  <a:pt x="204" y="9111"/>
                </a:cubicBezTo>
                <a:cubicBezTo>
                  <a:pt x="199" y="9106"/>
                  <a:pt x="187" y="9055"/>
                  <a:pt x="176" y="9009"/>
                </a:cubicBezTo>
                <a:lnTo>
                  <a:pt x="221" y="8986"/>
                </a:lnTo>
                <a:lnTo>
                  <a:pt x="233" y="8986"/>
                </a:lnTo>
                <a:cubicBezTo>
                  <a:pt x="239" y="8969"/>
                  <a:pt x="221" y="8935"/>
                  <a:pt x="216" y="8924"/>
                </a:cubicBezTo>
                <a:cubicBezTo>
                  <a:pt x="214" y="8923"/>
                  <a:pt x="213" y="8922"/>
                  <a:pt x="211" y="8922"/>
                </a:cubicBezTo>
                <a:cubicBezTo>
                  <a:pt x="199" y="8922"/>
                  <a:pt x="181" y="8954"/>
                  <a:pt x="176" y="8969"/>
                </a:cubicBezTo>
                <a:cubicBezTo>
                  <a:pt x="170" y="8986"/>
                  <a:pt x="153" y="9020"/>
                  <a:pt x="148" y="9032"/>
                </a:cubicBezTo>
                <a:cubicBezTo>
                  <a:pt x="142" y="9038"/>
                  <a:pt x="102" y="9072"/>
                  <a:pt x="108" y="9089"/>
                </a:cubicBezTo>
                <a:cubicBezTo>
                  <a:pt x="114" y="9100"/>
                  <a:pt x="153" y="9140"/>
                  <a:pt x="193" y="9168"/>
                </a:cubicBezTo>
                <a:lnTo>
                  <a:pt x="187" y="9230"/>
                </a:lnTo>
                <a:cubicBezTo>
                  <a:pt x="187" y="9321"/>
                  <a:pt x="216" y="9406"/>
                  <a:pt x="239" y="9491"/>
                </a:cubicBezTo>
                <a:cubicBezTo>
                  <a:pt x="239" y="9497"/>
                  <a:pt x="227" y="9514"/>
                  <a:pt x="216" y="9514"/>
                </a:cubicBezTo>
                <a:lnTo>
                  <a:pt x="210" y="9520"/>
                </a:lnTo>
                <a:cubicBezTo>
                  <a:pt x="204" y="9508"/>
                  <a:pt x="187" y="9463"/>
                  <a:pt x="182" y="9446"/>
                </a:cubicBezTo>
                <a:cubicBezTo>
                  <a:pt x="176" y="9429"/>
                  <a:pt x="153" y="9338"/>
                  <a:pt x="125" y="9338"/>
                </a:cubicBezTo>
                <a:cubicBezTo>
                  <a:pt x="102" y="9338"/>
                  <a:pt x="80" y="9276"/>
                  <a:pt x="74" y="9259"/>
                </a:cubicBezTo>
                <a:cubicBezTo>
                  <a:pt x="74" y="9236"/>
                  <a:pt x="68" y="9219"/>
                  <a:pt x="63" y="9219"/>
                </a:cubicBezTo>
                <a:cubicBezTo>
                  <a:pt x="63" y="9219"/>
                  <a:pt x="57" y="9304"/>
                  <a:pt x="57" y="9338"/>
                </a:cubicBezTo>
                <a:cubicBezTo>
                  <a:pt x="57" y="9367"/>
                  <a:pt x="108" y="9446"/>
                  <a:pt x="131" y="9469"/>
                </a:cubicBezTo>
                <a:cubicBezTo>
                  <a:pt x="153" y="9486"/>
                  <a:pt x="119" y="9520"/>
                  <a:pt x="108" y="9525"/>
                </a:cubicBezTo>
                <a:cubicBezTo>
                  <a:pt x="106" y="9526"/>
                  <a:pt x="105" y="9526"/>
                  <a:pt x="103" y="9526"/>
                </a:cubicBezTo>
                <a:cubicBezTo>
                  <a:pt x="89" y="9526"/>
                  <a:pt x="79" y="9504"/>
                  <a:pt x="74" y="9469"/>
                </a:cubicBezTo>
                <a:lnTo>
                  <a:pt x="34" y="9491"/>
                </a:lnTo>
                <a:cubicBezTo>
                  <a:pt x="46" y="9525"/>
                  <a:pt x="46" y="9582"/>
                  <a:pt x="40" y="9594"/>
                </a:cubicBezTo>
                <a:cubicBezTo>
                  <a:pt x="34" y="9605"/>
                  <a:pt x="63" y="9616"/>
                  <a:pt x="102" y="9622"/>
                </a:cubicBezTo>
                <a:lnTo>
                  <a:pt x="102" y="9628"/>
                </a:lnTo>
                <a:lnTo>
                  <a:pt x="102" y="9667"/>
                </a:lnTo>
                <a:cubicBezTo>
                  <a:pt x="97" y="9713"/>
                  <a:pt x="102" y="9752"/>
                  <a:pt x="125" y="9752"/>
                </a:cubicBezTo>
                <a:lnTo>
                  <a:pt x="142" y="9752"/>
                </a:lnTo>
                <a:lnTo>
                  <a:pt x="159" y="9747"/>
                </a:lnTo>
                <a:cubicBezTo>
                  <a:pt x="171" y="9743"/>
                  <a:pt x="198" y="9731"/>
                  <a:pt x="216" y="9731"/>
                </a:cubicBezTo>
                <a:cubicBezTo>
                  <a:pt x="225" y="9731"/>
                  <a:pt x="231" y="9734"/>
                  <a:pt x="233" y="9741"/>
                </a:cubicBezTo>
                <a:cubicBezTo>
                  <a:pt x="239" y="9758"/>
                  <a:pt x="193" y="9838"/>
                  <a:pt x="210" y="9866"/>
                </a:cubicBezTo>
                <a:cubicBezTo>
                  <a:pt x="221" y="9883"/>
                  <a:pt x="216" y="9890"/>
                  <a:pt x="208" y="9890"/>
                </a:cubicBezTo>
                <a:cubicBezTo>
                  <a:pt x="204" y="9890"/>
                  <a:pt x="198" y="9887"/>
                  <a:pt x="193" y="9883"/>
                </a:cubicBezTo>
                <a:cubicBezTo>
                  <a:pt x="178" y="9878"/>
                  <a:pt x="149" y="9818"/>
                  <a:pt x="131" y="9818"/>
                </a:cubicBezTo>
                <a:cubicBezTo>
                  <a:pt x="129" y="9818"/>
                  <a:pt x="127" y="9819"/>
                  <a:pt x="125" y="9820"/>
                </a:cubicBezTo>
                <a:cubicBezTo>
                  <a:pt x="114" y="9838"/>
                  <a:pt x="74" y="9872"/>
                  <a:pt x="63" y="9877"/>
                </a:cubicBezTo>
                <a:cubicBezTo>
                  <a:pt x="51" y="9883"/>
                  <a:pt x="51" y="9906"/>
                  <a:pt x="51" y="9911"/>
                </a:cubicBezTo>
                <a:cubicBezTo>
                  <a:pt x="51" y="9917"/>
                  <a:pt x="153" y="9923"/>
                  <a:pt x="182" y="9940"/>
                </a:cubicBezTo>
                <a:cubicBezTo>
                  <a:pt x="216" y="9957"/>
                  <a:pt x="256" y="9962"/>
                  <a:pt x="273" y="9962"/>
                </a:cubicBezTo>
                <a:lnTo>
                  <a:pt x="301" y="9962"/>
                </a:lnTo>
                <a:cubicBezTo>
                  <a:pt x="324" y="9974"/>
                  <a:pt x="363" y="10019"/>
                  <a:pt x="352" y="10025"/>
                </a:cubicBezTo>
                <a:cubicBezTo>
                  <a:pt x="341" y="10036"/>
                  <a:pt x="301" y="10064"/>
                  <a:pt x="267" y="10081"/>
                </a:cubicBezTo>
                <a:lnTo>
                  <a:pt x="239" y="10116"/>
                </a:lnTo>
                <a:lnTo>
                  <a:pt x="233" y="10133"/>
                </a:lnTo>
                <a:cubicBezTo>
                  <a:pt x="211" y="10143"/>
                  <a:pt x="180" y="10190"/>
                  <a:pt x="162" y="10190"/>
                </a:cubicBezTo>
                <a:cubicBezTo>
                  <a:pt x="161" y="10190"/>
                  <a:pt x="160" y="10190"/>
                  <a:pt x="159" y="10189"/>
                </a:cubicBezTo>
                <a:cubicBezTo>
                  <a:pt x="148" y="10178"/>
                  <a:pt x="85" y="10127"/>
                  <a:pt x="68" y="10116"/>
                </a:cubicBezTo>
                <a:cubicBezTo>
                  <a:pt x="66" y="10114"/>
                  <a:pt x="65" y="10114"/>
                  <a:pt x="64" y="10114"/>
                </a:cubicBezTo>
                <a:lnTo>
                  <a:pt x="64" y="10114"/>
                </a:lnTo>
                <a:cubicBezTo>
                  <a:pt x="50" y="10114"/>
                  <a:pt x="77" y="10196"/>
                  <a:pt x="108" y="10212"/>
                </a:cubicBezTo>
                <a:cubicBezTo>
                  <a:pt x="136" y="10235"/>
                  <a:pt x="182" y="10280"/>
                  <a:pt x="199" y="10320"/>
                </a:cubicBezTo>
                <a:lnTo>
                  <a:pt x="182" y="10342"/>
                </a:lnTo>
                <a:cubicBezTo>
                  <a:pt x="153" y="10382"/>
                  <a:pt x="159" y="10411"/>
                  <a:pt x="187" y="10433"/>
                </a:cubicBezTo>
                <a:lnTo>
                  <a:pt x="216" y="10456"/>
                </a:lnTo>
                <a:cubicBezTo>
                  <a:pt x="216" y="10496"/>
                  <a:pt x="312" y="10530"/>
                  <a:pt x="346" y="10530"/>
                </a:cubicBezTo>
                <a:cubicBezTo>
                  <a:pt x="386" y="10530"/>
                  <a:pt x="403" y="10575"/>
                  <a:pt x="403" y="10592"/>
                </a:cubicBezTo>
                <a:cubicBezTo>
                  <a:pt x="397" y="10609"/>
                  <a:pt x="369" y="10643"/>
                  <a:pt x="341" y="10672"/>
                </a:cubicBezTo>
                <a:lnTo>
                  <a:pt x="307" y="10626"/>
                </a:lnTo>
                <a:cubicBezTo>
                  <a:pt x="290" y="10603"/>
                  <a:pt x="250" y="10603"/>
                  <a:pt x="227" y="10581"/>
                </a:cubicBezTo>
                <a:lnTo>
                  <a:pt x="216" y="10575"/>
                </a:lnTo>
                <a:cubicBezTo>
                  <a:pt x="216" y="10547"/>
                  <a:pt x="187" y="10513"/>
                  <a:pt x="153" y="10501"/>
                </a:cubicBezTo>
                <a:lnTo>
                  <a:pt x="119" y="10484"/>
                </a:lnTo>
                <a:cubicBezTo>
                  <a:pt x="114" y="10484"/>
                  <a:pt x="108" y="10456"/>
                  <a:pt x="108" y="10445"/>
                </a:cubicBezTo>
                <a:lnTo>
                  <a:pt x="114" y="10416"/>
                </a:lnTo>
                <a:cubicBezTo>
                  <a:pt x="119" y="10388"/>
                  <a:pt x="136" y="10348"/>
                  <a:pt x="148" y="10331"/>
                </a:cubicBezTo>
                <a:lnTo>
                  <a:pt x="153" y="10314"/>
                </a:lnTo>
                <a:lnTo>
                  <a:pt x="159" y="10297"/>
                </a:lnTo>
                <a:cubicBezTo>
                  <a:pt x="159" y="10269"/>
                  <a:pt x="125" y="10223"/>
                  <a:pt x="102" y="10223"/>
                </a:cubicBezTo>
                <a:cubicBezTo>
                  <a:pt x="97" y="10225"/>
                  <a:pt x="90" y="10226"/>
                  <a:pt x="84" y="10226"/>
                </a:cubicBezTo>
                <a:cubicBezTo>
                  <a:pt x="71" y="10226"/>
                  <a:pt x="59" y="10223"/>
                  <a:pt x="51" y="10223"/>
                </a:cubicBezTo>
                <a:cubicBezTo>
                  <a:pt x="46" y="10223"/>
                  <a:pt x="40" y="10235"/>
                  <a:pt x="46" y="10252"/>
                </a:cubicBezTo>
                <a:lnTo>
                  <a:pt x="46" y="10263"/>
                </a:lnTo>
                <a:lnTo>
                  <a:pt x="51" y="10320"/>
                </a:lnTo>
                <a:cubicBezTo>
                  <a:pt x="51" y="10382"/>
                  <a:pt x="46" y="10462"/>
                  <a:pt x="51" y="10479"/>
                </a:cubicBezTo>
                <a:cubicBezTo>
                  <a:pt x="51" y="10496"/>
                  <a:pt x="108" y="10530"/>
                  <a:pt x="125" y="10541"/>
                </a:cubicBezTo>
                <a:cubicBezTo>
                  <a:pt x="142" y="10547"/>
                  <a:pt x="233" y="10586"/>
                  <a:pt x="210" y="10609"/>
                </a:cubicBezTo>
                <a:cubicBezTo>
                  <a:pt x="193" y="10632"/>
                  <a:pt x="239" y="10660"/>
                  <a:pt x="261" y="10660"/>
                </a:cubicBezTo>
                <a:cubicBezTo>
                  <a:pt x="284" y="10666"/>
                  <a:pt x="301" y="10677"/>
                  <a:pt x="295" y="10689"/>
                </a:cubicBezTo>
                <a:lnTo>
                  <a:pt x="290" y="10689"/>
                </a:lnTo>
                <a:cubicBezTo>
                  <a:pt x="256" y="10700"/>
                  <a:pt x="170" y="10666"/>
                  <a:pt x="239" y="10774"/>
                </a:cubicBezTo>
                <a:cubicBezTo>
                  <a:pt x="244" y="10774"/>
                  <a:pt x="216" y="10819"/>
                  <a:pt x="204" y="10819"/>
                </a:cubicBezTo>
                <a:lnTo>
                  <a:pt x="97" y="10825"/>
                </a:lnTo>
                <a:cubicBezTo>
                  <a:pt x="68" y="10864"/>
                  <a:pt x="34" y="10910"/>
                  <a:pt x="29" y="10933"/>
                </a:cubicBezTo>
                <a:lnTo>
                  <a:pt x="29" y="10950"/>
                </a:lnTo>
                <a:lnTo>
                  <a:pt x="34" y="10967"/>
                </a:lnTo>
                <a:cubicBezTo>
                  <a:pt x="40" y="10975"/>
                  <a:pt x="48" y="10978"/>
                  <a:pt x="56" y="10978"/>
                </a:cubicBezTo>
                <a:cubicBezTo>
                  <a:pt x="64" y="10978"/>
                  <a:pt x="71" y="10975"/>
                  <a:pt x="74" y="10972"/>
                </a:cubicBezTo>
                <a:cubicBezTo>
                  <a:pt x="79" y="10967"/>
                  <a:pt x="95" y="10886"/>
                  <a:pt x="120" y="10886"/>
                </a:cubicBezTo>
                <a:cubicBezTo>
                  <a:pt x="122" y="10886"/>
                  <a:pt x="123" y="10886"/>
                  <a:pt x="125" y="10887"/>
                </a:cubicBezTo>
                <a:cubicBezTo>
                  <a:pt x="148" y="10904"/>
                  <a:pt x="80" y="10950"/>
                  <a:pt x="80" y="10989"/>
                </a:cubicBezTo>
                <a:cubicBezTo>
                  <a:pt x="85" y="11029"/>
                  <a:pt x="85" y="11165"/>
                  <a:pt x="114" y="11194"/>
                </a:cubicBezTo>
                <a:cubicBezTo>
                  <a:pt x="142" y="11216"/>
                  <a:pt x="165" y="11245"/>
                  <a:pt x="159" y="11250"/>
                </a:cubicBezTo>
                <a:cubicBezTo>
                  <a:pt x="153" y="11258"/>
                  <a:pt x="145" y="11260"/>
                  <a:pt x="136" y="11260"/>
                </a:cubicBezTo>
                <a:cubicBezTo>
                  <a:pt x="128" y="11260"/>
                  <a:pt x="119" y="11258"/>
                  <a:pt x="111" y="11258"/>
                </a:cubicBezTo>
                <a:cubicBezTo>
                  <a:pt x="97" y="11258"/>
                  <a:pt x="85" y="11264"/>
                  <a:pt x="85" y="11296"/>
                </a:cubicBezTo>
                <a:cubicBezTo>
                  <a:pt x="85" y="11318"/>
                  <a:pt x="125" y="11341"/>
                  <a:pt x="148" y="11358"/>
                </a:cubicBezTo>
                <a:lnTo>
                  <a:pt x="170" y="11369"/>
                </a:lnTo>
                <a:cubicBezTo>
                  <a:pt x="193" y="11369"/>
                  <a:pt x="193" y="11455"/>
                  <a:pt x="187" y="11483"/>
                </a:cubicBezTo>
                <a:cubicBezTo>
                  <a:pt x="187" y="11493"/>
                  <a:pt x="179" y="11497"/>
                  <a:pt x="167" y="11497"/>
                </a:cubicBezTo>
                <a:cubicBezTo>
                  <a:pt x="146" y="11497"/>
                  <a:pt x="117" y="11484"/>
                  <a:pt x="114" y="11466"/>
                </a:cubicBezTo>
                <a:cubicBezTo>
                  <a:pt x="114" y="11438"/>
                  <a:pt x="108" y="11386"/>
                  <a:pt x="108" y="11352"/>
                </a:cubicBezTo>
                <a:lnTo>
                  <a:pt x="80" y="11364"/>
                </a:lnTo>
                <a:lnTo>
                  <a:pt x="68" y="11364"/>
                </a:lnTo>
                <a:cubicBezTo>
                  <a:pt x="63" y="11392"/>
                  <a:pt x="51" y="11443"/>
                  <a:pt x="57" y="11455"/>
                </a:cubicBezTo>
                <a:cubicBezTo>
                  <a:pt x="57" y="11466"/>
                  <a:pt x="91" y="11545"/>
                  <a:pt x="74" y="11562"/>
                </a:cubicBezTo>
                <a:cubicBezTo>
                  <a:pt x="57" y="11579"/>
                  <a:pt x="34" y="11613"/>
                  <a:pt x="29" y="11619"/>
                </a:cubicBezTo>
                <a:cubicBezTo>
                  <a:pt x="29" y="11630"/>
                  <a:pt x="34" y="11642"/>
                  <a:pt x="46" y="11647"/>
                </a:cubicBezTo>
                <a:lnTo>
                  <a:pt x="63" y="11647"/>
                </a:lnTo>
                <a:cubicBezTo>
                  <a:pt x="74" y="11647"/>
                  <a:pt x="108" y="11704"/>
                  <a:pt x="119" y="11733"/>
                </a:cubicBezTo>
                <a:cubicBezTo>
                  <a:pt x="131" y="11755"/>
                  <a:pt x="114" y="11795"/>
                  <a:pt x="74" y="11812"/>
                </a:cubicBezTo>
                <a:lnTo>
                  <a:pt x="63" y="11846"/>
                </a:lnTo>
                <a:lnTo>
                  <a:pt x="51" y="11874"/>
                </a:lnTo>
                <a:cubicBezTo>
                  <a:pt x="68" y="11920"/>
                  <a:pt x="74" y="12016"/>
                  <a:pt x="68" y="12039"/>
                </a:cubicBezTo>
                <a:cubicBezTo>
                  <a:pt x="63" y="12062"/>
                  <a:pt x="51" y="12101"/>
                  <a:pt x="46" y="12113"/>
                </a:cubicBezTo>
                <a:cubicBezTo>
                  <a:pt x="46" y="12118"/>
                  <a:pt x="57" y="12243"/>
                  <a:pt x="51" y="12283"/>
                </a:cubicBezTo>
                <a:cubicBezTo>
                  <a:pt x="40" y="12323"/>
                  <a:pt x="34" y="12396"/>
                  <a:pt x="34" y="12436"/>
                </a:cubicBezTo>
                <a:lnTo>
                  <a:pt x="125" y="12436"/>
                </a:lnTo>
                <a:cubicBezTo>
                  <a:pt x="153" y="12464"/>
                  <a:pt x="114" y="12516"/>
                  <a:pt x="91" y="12527"/>
                </a:cubicBezTo>
                <a:cubicBezTo>
                  <a:pt x="74" y="12538"/>
                  <a:pt x="85" y="12629"/>
                  <a:pt x="102" y="12663"/>
                </a:cubicBezTo>
                <a:cubicBezTo>
                  <a:pt x="119" y="12697"/>
                  <a:pt x="108" y="12737"/>
                  <a:pt x="80" y="12760"/>
                </a:cubicBezTo>
                <a:lnTo>
                  <a:pt x="68" y="12777"/>
                </a:lnTo>
                <a:lnTo>
                  <a:pt x="57" y="12794"/>
                </a:lnTo>
                <a:cubicBezTo>
                  <a:pt x="46" y="12816"/>
                  <a:pt x="114" y="12839"/>
                  <a:pt x="142" y="12839"/>
                </a:cubicBezTo>
                <a:cubicBezTo>
                  <a:pt x="170" y="12845"/>
                  <a:pt x="153" y="12873"/>
                  <a:pt x="142" y="12873"/>
                </a:cubicBezTo>
                <a:cubicBezTo>
                  <a:pt x="133" y="12877"/>
                  <a:pt x="107" y="12910"/>
                  <a:pt x="90" y="12910"/>
                </a:cubicBezTo>
                <a:cubicBezTo>
                  <a:pt x="86" y="12910"/>
                  <a:pt x="82" y="12907"/>
                  <a:pt x="80" y="12901"/>
                </a:cubicBezTo>
                <a:cubicBezTo>
                  <a:pt x="79" y="12897"/>
                  <a:pt x="77" y="12895"/>
                  <a:pt x="75" y="12895"/>
                </a:cubicBezTo>
                <a:cubicBezTo>
                  <a:pt x="68" y="12895"/>
                  <a:pt x="55" y="12932"/>
                  <a:pt x="46" y="12992"/>
                </a:cubicBezTo>
                <a:lnTo>
                  <a:pt x="40" y="13043"/>
                </a:lnTo>
                <a:lnTo>
                  <a:pt x="40" y="13049"/>
                </a:lnTo>
                <a:cubicBezTo>
                  <a:pt x="40" y="13060"/>
                  <a:pt x="46" y="13106"/>
                  <a:pt x="51" y="13157"/>
                </a:cubicBezTo>
                <a:lnTo>
                  <a:pt x="57" y="13196"/>
                </a:lnTo>
                <a:cubicBezTo>
                  <a:pt x="63" y="13259"/>
                  <a:pt x="34" y="13327"/>
                  <a:pt x="80" y="13389"/>
                </a:cubicBezTo>
                <a:cubicBezTo>
                  <a:pt x="91" y="13412"/>
                  <a:pt x="85" y="13440"/>
                  <a:pt x="51" y="13440"/>
                </a:cubicBezTo>
                <a:cubicBezTo>
                  <a:pt x="23" y="13446"/>
                  <a:pt x="40" y="13457"/>
                  <a:pt x="46" y="13480"/>
                </a:cubicBezTo>
                <a:lnTo>
                  <a:pt x="51" y="13508"/>
                </a:lnTo>
                <a:cubicBezTo>
                  <a:pt x="46" y="13542"/>
                  <a:pt x="80" y="13577"/>
                  <a:pt x="102" y="13582"/>
                </a:cubicBezTo>
                <a:cubicBezTo>
                  <a:pt x="119" y="13588"/>
                  <a:pt x="119" y="13645"/>
                  <a:pt x="102" y="13707"/>
                </a:cubicBezTo>
                <a:lnTo>
                  <a:pt x="40" y="13713"/>
                </a:lnTo>
                <a:cubicBezTo>
                  <a:pt x="40" y="13713"/>
                  <a:pt x="29" y="13752"/>
                  <a:pt x="40" y="13769"/>
                </a:cubicBezTo>
                <a:lnTo>
                  <a:pt x="46" y="13792"/>
                </a:lnTo>
                <a:cubicBezTo>
                  <a:pt x="74" y="13815"/>
                  <a:pt x="57" y="13866"/>
                  <a:pt x="40" y="13877"/>
                </a:cubicBezTo>
                <a:cubicBezTo>
                  <a:pt x="23" y="13894"/>
                  <a:pt x="57" y="13934"/>
                  <a:pt x="68" y="13945"/>
                </a:cubicBezTo>
                <a:cubicBezTo>
                  <a:pt x="80" y="13951"/>
                  <a:pt x="80" y="14002"/>
                  <a:pt x="57" y="14053"/>
                </a:cubicBezTo>
                <a:lnTo>
                  <a:pt x="40" y="14082"/>
                </a:lnTo>
                <a:lnTo>
                  <a:pt x="0" y="14138"/>
                </a:lnTo>
                <a:cubicBezTo>
                  <a:pt x="29" y="14172"/>
                  <a:pt x="46" y="14229"/>
                  <a:pt x="34" y="14269"/>
                </a:cubicBezTo>
                <a:lnTo>
                  <a:pt x="34" y="14303"/>
                </a:lnTo>
                <a:cubicBezTo>
                  <a:pt x="40" y="14337"/>
                  <a:pt x="80" y="14388"/>
                  <a:pt x="74" y="14405"/>
                </a:cubicBezTo>
                <a:lnTo>
                  <a:pt x="40" y="14467"/>
                </a:lnTo>
                <a:cubicBezTo>
                  <a:pt x="80" y="14490"/>
                  <a:pt x="91" y="14513"/>
                  <a:pt x="85" y="14513"/>
                </a:cubicBezTo>
                <a:cubicBezTo>
                  <a:pt x="80" y="14513"/>
                  <a:pt x="57" y="14615"/>
                  <a:pt x="51" y="14649"/>
                </a:cubicBezTo>
                <a:cubicBezTo>
                  <a:pt x="46" y="14689"/>
                  <a:pt x="51" y="14762"/>
                  <a:pt x="51" y="14779"/>
                </a:cubicBezTo>
                <a:cubicBezTo>
                  <a:pt x="57" y="14796"/>
                  <a:pt x="63" y="14853"/>
                  <a:pt x="57" y="14870"/>
                </a:cubicBezTo>
                <a:cubicBezTo>
                  <a:pt x="51" y="14882"/>
                  <a:pt x="51" y="14921"/>
                  <a:pt x="51" y="14944"/>
                </a:cubicBezTo>
                <a:cubicBezTo>
                  <a:pt x="46" y="14961"/>
                  <a:pt x="6" y="15086"/>
                  <a:pt x="12" y="15125"/>
                </a:cubicBezTo>
                <a:cubicBezTo>
                  <a:pt x="23" y="15165"/>
                  <a:pt x="40" y="15205"/>
                  <a:pt x="51" y="15211"/>
                </a:cubicBezTo>
                <a:lnTo>
                  <a:pt x="57" y="15222"/>
                </a:lnTo>
                <a:lnTo>
                  <a:pt x="74" y="15233"/>
                </a:lnTo>
                <a:cubicBezTo>
                  <a:pt x="108" y="15267"/>
                  <a:pt x="63" y="15290"/>
                  <a:pt x="57" y="15313"/>
                </a:cubicBezTo>
                <a:cubicBezTo>
                  <a:pt x="57" y="15335"/>
                  <a:pt x="57" y="15415"/>
                  <a:pt x="63" y="15489"/>
                </a:cubicBezTo>
                <a:lnTo>
                  <a:pt x="46" y="15545"/>
                </a:lnTo>
                <a:cubicBezTo>
                  <a:pt x="29" y="15602"/>
                  <a:pt x="29" y="15659"/>
                  <a:pt x="34" y="15716"/>
                </a:cubicBezTo>
                <a:lnTo>
                  <a:pt x="34" y="15727"/>
                </a:lnTo>
                <a:cubicBezTo>
                  <a:pt x="40" y="15738"/>
                  <a:pt x="23" y="15812"/>
                  <a:pt x="34" y="15835"/>
                </a:cubicBezTo>
                <a:cubicBezTo>
                  <a:pt x="46" y="15857"/>
                  <a:pt x="23" y="15937"/>
                  <a:pt x="34" y="15960"/>
                </a:cubicBezTo>
                <a:cubicBezTo>
                  <a:pt x="46" y="15982"/>
                  <a:pt x="23" y="16101"/>
                  <a:pt x="23" y="16141"/>
                </a:cubicBezTo>
                <a:cubicBezTo>
                  <a:pt x="29" y="16181"/>
                  <a:pt x="34" y="16238"/>
                  <a:pt x="46" y="16266"/>
                </a:cubicBezTo>
                <a:lnTo>
                  <a:pt x="46" y="16294"/>
                </a:lnTo>
                <a:lnTo>
                  <a:pt x="40" y="16323"/>
                </a:lnTo>
                <a:cubicBezTo>
                  <a:pt x="34" y="16362"/>
                  <a:pt x="51" y="16396"/>
                  <a:pt x="80" y="16396"/>
                </a:cubicBezTo>
                <a:lnTo>
                  <a:pt x="108" y="16396"/>
                </a:lnTo>
                <a:cubicBezTo>
                  <a:pt x="111" y="16395"/>
                  <a:pt x="113" y="16394"/>
                  <a:pt x="116" y="16394"/>
                </a:cubicBezTo>
                <a:cubicBezTo>
                  <a:pt x="128" y="16394"/>
                  <a:pt x="136" y="16416"/>
                  <a:pt x="136" y="16430"/>
                </a:cubicBezTo>
                <a:cubicBezTo>
                  <a:pt x="136" y="16442"/>
                  <a:pt x="91" y="16453"/>
                  <a:pt x="80" y="16453"/>
                </a:cubicBezTo>
                <a:cubicBezTo>
                  <a:pt x="78" y="16453"/>
                  <a:pt x="77" y="16452"/>
                  <a:pt x="75" y="16452"/>
                </a:cubicBezTo>
                <a:cubicBezTo>
                  <a:pt x="59" y="16452"/>
                  <a:pt x="38" y="16479"/>
                  <a:pt x="23" y="16510"/>
                </a:cubicBezTo>
                <a:lnTo>
                  <a:pt x="29" y="16550"/>
                </a:lnTo>
                <a:cubicBezTo>
                  <a:pt x="34" y="16561"/>
                  <a:pt x="40" y="16567"/>
                  <a:pt x="51" y="16572"/>
                </a:cubicBezTo>
                <a:cubicBezTo>
                  <a:pt x="51" y="16578"/>
                  <a:pt x="85" y="16725"/>
                  <a:pt x="80" y="16731"/>
                </a:cubicBezTo>
                <a:lnTo>
                  <a:pt x="40" y="16794"/>
                </a:lnTo>
                <a:cubicBezTo>
                  <a:pt x="57" y="16867"/>
                  <a:pt x="68" y="17038"/>
                  <a:pt x="63" y="17083"/>
                </a:cubicBezTo>
                <a:cubicBezTo>
                  <a:pt x="57" y="17123"/>
                  <a:pt x="57" y="17191"/>
                  <a:pt x="57" y="17202"/>
                </a:cubicBezTo>
                <a:cubicBezTo>
                  <a:pt x="57" y="17213"/>
                  <a:pt x="85" y="17287"/>
                  <a:pt x="74" y="17310"/>
                </a:cubicBezTo>
                <a:cubicBezTo>
                  <a:pt x="68" y="17333"/>
                  <a:pt x="80" y="17384"/>
                  <a:pt x="68" y="17401"/>
                </a:cubicBezTo>
                <a:cubicBezTo>
                  <a:pt x="63" y="17412"/>
                  <a:pt x="51" y="17463"/>
                  <a:pt x="40" y="17514"/>
                </a:cubicBezTo>
                <a:lnTo>
                  <a:pt x="57" y="17537"/>
                </a:lnTo>
                <a:lnTo>
                  <a:pt x="114" y="17611"/>
                </a:lnTo>
                <a:cubicBezTo>
                  <a:pt x="97" y="17696"/>
                  <a:pt x="40" y="17889"/>
                  <a:pt x="46" y="17945"/>
                </a:cubicBezTo>
                <a:cubicBezTo>
                  <a:pt x="51" y="17996"/>
                  <a:pt x="102" y="18025"/>
                  <a:pt x="114" y="18036"/>
                </a:cubicBezTo>
                <a:cubicBezTo>
                  <a:pt x="125" y="18053"/>
                  <a:pt x="46" y="18144"/>
                  <a:pt x="51" y="18178"/>
                </a:cubicBezTo>
                <a:cubicBezTo>
                  <a:pt x="51" y="18212"/>
                  <a:pt x="68" y="18365"/>
                  <a:pt x="74" y="18411"/>
                </a:cubicBezTo>
                <a:cubicBezTo>
                  <a:pt x="80" y="18456"/>
                  <a:pt x="80" y="18496"/>
                  <a:pt x="80" y="18501"/>
                </a:cubicBezTo>
                <a:cubicBezTo>
                  <a:pt x="74" y="18501"/>
                  <a:pt x="23" y="18518"/>
                  <a:pt x="34" y="18535"/>
                </a:cubicBezTo>
                <a:cubicBezTo>
                  <a:pt x="46" y="18552"/>
                  <a:pt x="68" y="18621"/>
                  <a:pt x="68" y="18638"/>
                </a:cubicBezTo>
                <a:cubicBezTo>
                  <a:pt x="74" y="18660"/>
                  <a:pt x="57" y="18706"/>
                  <a:pt x="40" y="18740"/>
                </a:cubicBezTo>
                <a:lnTo>
                  <a:pt x="68" y="18785"/>
                </a:lnTo>
                <a:cubicBezTo>
                  <a:pt x="85" y="18808"/>
                  <a:pt x="57" y="18870"/>
                  <a:pt x="57" y="18916"/>
                </a:cubicBezTo>
                <a:lnTo>
                  <a:pt x="57" y="18944"/>
                </a:lnTo>
                <a:cubicBezTo>
                  <a:pt x="68" y="18972"/>
                  <a:pt x="74" y="19040"/>
                  <a:pt x="68" y="19057"/>
                </a:cubicBezTo>
                <a:cubicBezTo>
                  <a:pt x="63" y="19074"/>
                  <a:pt x="57" y="19097"/>
                  <a:pt x="63" y="19103"/>
                </a:cubicBezTo>
                <a:cubicBezTo>
                  <a:pt x="64" y="19104"/>
                  <a:pt x="66" y="19105"/>
                  <a:pt x="67" y="19105"/>
                </a:cubicBezTo>
                <a:cubicBezTo>
                  <a:pt x="72" y="19105"/>
                  <a:pt x="77" y="19100"/>
                  <a:pt x="85" y="19091"/>
                </a:cubicBezTo>
                <a:lnTo>
                  <a:pt x="91" y="19091"/>
                </a:lnTo>
                <a:cubicBezTo>
                  <a:pt x="97" y="19091"/>
                  <a:pt x="108" y="19108"/>
                  <a:pt x="108" y="19108"/>
                </a:cubicBezTo>
                <a:cubicBezTo>
                  <a:pt x="102" y="19131"/>
                  <a:pt x="80" y="19154"/>
                  <a:pt x="85" y="19165"/>
                </a:cubicBezTo>
                <a:cubicBezTo>
                  <a:pt x="97" y="19182"/>
                  <a:pt x="119" y="19199"/>
                  <a:pt x="91" y="19228"/>
                </a:cubicBezTo>
                <a:cubicBezTo>
                  <a:pt x="85" y="19228"/>
                  <a:pt x="108" y="19256"/>
                  <a:pt x="102" y="19273"/>
                </a:cubicBezTo>
                <a:lnTo>
                  <a:pt x="97" y="19301"/>
                </a:lnTo>
                <a:cubicBezTo>
                  <a:pt x="91" y="19341"/>
                  <a:pt x="97" y="19421"/>
                  <a:pt x="85" y="19443"/>
                </a:cubicBezTo>
                <a:cubicBezTo>
                  <a:pt x="68" y="19466"/>
                  <a:pt x="63" y="19540"/>
                  <a:pt x="68" y="19562"/>
                </a:cubicBezTo>
                <a:cubicBezTo>
                  <a:pt x="74" y="19585"/>
                  <a:pt x="51" y="19648"/>
                  <a:pt x="51" y="19670"/>
                </a:cubicBezTo>
                <a:cubicBezTo>
                  <a:pt x="57" y="19687"/>
                  <a:pt x="63" y="19721"/>
                  <a:pt x="68" y="19744"/>
                </a:cubicBezTo>
                <a:lnTo>
                  <a:pt x="57" y="19772"/>
                </a:lnTo>
                <a:lnTo>
                  <a:pt x="34" y="19829"/>
                </a:lnTo>
                <a:cubicBezTo>
                  <a:pt x="74" y="19840"/>
                  <a:pt x="68" y="19852"/>
                  <a:pt x="57" y="19852"/>
                </a:cubicBezTo>
                <a:cubicBezTo>
                  <a:pt x="40" y="19857"/>
                  <a:pt x="51" y="19903"/>
                  <a:pt x="57" y="19920"/>
                </a:cubicBezTo>
                <a:cubicBezTo>
                  <a:pt x="63" y="19931"/>
                  <a:pt x="63" y="19971"/>
                  <a:pt x="51" y="19999"/>
                </a:cubicBezTo>
                <a:lnTo>
                  <a:pt x="74" y="20028"/>
                </a:lnTo>
                <a:lnTo>
                  <a:pt x="97" y="20050"/>
                </a:lnTo>
                <a:cubicBezTo>
                  <a:pt x="125" y="20084"/>
                  <a:pt x="97" y="20118"/>
                  <a:pt x="85" y="20124"/>
                </a:cubicBezTo>
                <a:cubicBezTo>
                  <a:pt x="68" y="20124"/>
                  <a:pt x="46" y="20204"/>
                  <a:pt x="51" y="20226"/>
                </a:cubicBezTo>
                <a:cubicBezTo>
                  <a:pt x="57" y="20255"/>
                  <a:pt x="102" y="20323"/>
                  <a:pt x="91" y="20345"/>
                </a:cubicBezTo>
                <a:cubicBezTo>
                  <a:pt x="80" y="20368"/>
                  <a:pt x="80" y="20419"/>
                  <a:pt x="91" y="20465"/>
                </a:cubicBezTo>
                <a:lnTo>
                  <a:pt x="63" y="20499"/>
                </a:lnTo>
                <a:lnTo>
                  <a:pt x="23" y="20555"/>
                </a:lnTo>
                <a:cubicBezTo>
                  <a:pt x="51" y="20601"/>
                  <a:pt x="46" y="20720"/>
                  <a:pt x="63" y="20743"/>
                </a:cubicBezTo>
                <a:cubicBezTo>
                  <a:pt x="74" y="20765"/>
                  <a:pt x="102" y="20839"/>
                  <a:pt x="97" y="20856"/>
                </a:cubicBezTo>
                <a:cubicBezTo>
                  <a:pt x="91" y="20879"/>
                  <a:pt x="68" y="21021"/>
                  <a:pt x="68" y="21072"/>
                </a:cubicBezTo>
                <a:cubicBezTo>
                  <a:pt x="68" y="21123"/>
                  <a:pt x="68" y="21174"/>
                  <a:pt x="74" y="21179"/>
                </a:cubicBezTo>
                <a:cubicBezTo>
                  <a:pt x="80" y="21185"/>
                  <a:pt x="108" y="21242"/>
                  <a:pt x="91" y="21248"/>
                </a:cubicBezTo>
                <a:cubicBezTo>
                  <a:pt x="74" y="21259"/>
                  <a:pt x="85" y="21316"/>
                  <a:pt x="119" y="21372"/>
                </a:cubicBezTo>
                <a:lnTo>
                  <a:pt x="108" y="21406"/>
                </a:lnTo>
                <a:lnTo>
                  <a:pt x="74" y="21514"/>
                </a:lnTo>
                <a:cubicBezTo>
                  <a:pt x="97" y="21628"/>
                  <a:pt x="80" y="21798"/>
                  <a:pt x="85" y="21832"/>
                </a:cubicBezTo>
                <a:cubicBezTo>
                  <a:pt x="85" y="21860"/>
                  <a:pt x="131" y="21900"/>
                  <a:pt x="142" y="21900"/>
                </a:cubicBezTo>
                <a:cubicBezTo>
                  <a:pt x="159" y="21906"/>
                  <a:pt x="125" y="21968"/>
                  <a:pt x="108" y="21991"/>
                </a:cubicBezTo>
                <a:cubicBezTo>
                  <a:pt x="91" y="22013"/>
                  <a:pt x="114" y="22082"/>
                  <a:pt x="125" y="22099"/>
                </a:cubicBezTo>
                <a:cubicBezTo>
                  <a:pt x="136" y="22116"/>
                  <a:pt x="136" y="22138"/>
                  <a:pt x="131" y="22155"/>
                </a:cubicBezTo>
                <a:lnTo>
                  <a:pt x="125" y="22167"/>
                </a:lnTo>
                <a:cubicBezTo>
                  <a:pt x="74" y="22246"/>
                  <a:pt x="74" y="22246"/>
                  <a:pt x="114" y="22320"/>
                </a:cubicBezTo>
                <a:cubicBezTo>
                  <a:pt x="131" y="22343"/>
                  <a:pt x="136" y="22388"/>
                  <a:pt x="153" y="22394"/>
                </a:cubicBezTo>
                <a:lnTo>
                  <a:pt x="176" y="22405"/>
                </a:lnTo>
                <a:cubicBezTo>
                  <a:pt x="187" y="22428"/>
                  <a:pt x="176" y="22467"/>
                  <a:pt x="165" y="22473"/>
                </a:cubicBezTo>
                <a:cubicBezTo>
                  <a:pt x="153" y="22479"/>
                  <a:pt x="153" y="22501"/>
                  <a:pt x="159" y="22513"/>
                </a:cubicBezTo>
                <a:cubicBezTo>
                  <a:pt x="165" y="22524"/>
                  <a:pt x="125" y="22535"/>
                  <a:pt x="114" y="22535"/>
                </a:cubicBezTo>
                <a:cubicBezTo>
                  <a:pt x="97" y="22541"/>
                  <a:pt x="85" y="22604"/>
                  <a:pt x="85" y="22626"/>
                </a:cubicBezTo>
                <a:cubicBezTo>
                  <a:pt x="85" y="22649"/>
                  <a:pt x="74" y="22728"/>
                  <a:pt x="80" y="22745"/>
                </a:cubicBezTo>
                <a:cubicBezTo>
                  <a:pt x="85" y="22768"/>
                  <a:pt x="74" y="22836"/>
                  <a:pt x="85" y="22859"/>
                </a:cubicBezTo>
                <a:cubicBezTo>
                  <a:pt x="102" y="22882"/>
                  <a:pt x="114" y="22944"/>
                  <a:pt x="114" y="22961"/>
                </a:cubicBezTo>
                <a:cubicBezTo>
                  <a:pt x="108" y="22978"/>
                  <a:pt x="97" y="23046"/>
                  <a:pt x="85" y="23063"/>
                </a:cubicBezTo>
                <a:cubicBezTo>
                  <a:pt x="80" y="23080"/>
                  <a:pt x="91" y="23120"/>
                  <a:pt x="108" y="23154"/>
                </a:cubicBezTo>
                <a:lnTo>
                  <a:pt x="85" y="23194"/>
                </a:lnTo>
                <a:cubicBezTo>
                  <a:pt x="68" y="23228"/>
                  <a:pt x="68" y="23267"/>
                  <a:pt x="85" y="23313"/>
                </a:cubicBezTo>
                <a:lnTo>
                  <a:pt x="102" y="23358"/>
                </a:lnTo>
                <a:cubicBezTo>
                  <a:pt x="108" y="23415"/>
                  <a:pt x="85" y="23489"/>
                  <a:pt x="68" y="23500"/>
                </a:cubicBezTo>
                <a:cubicBezTo>
                  <a:pt x="57" y="23517"/>
                  <a:pt x="85" y="23585"/>
                  <a:pt x="102" y="23602"/>
                </a:cubicBezTo>
                <a:cubicBezTo>
                  <a:pt x="114" y="23619"/>
                  <a:pt x="97" y="23693"/>
                  <a:pt x="80" y="23721"/>
                </a:cubicBezTo>
                <a:cubicBezTo>
                  <a:pt x="68" y="23750"/>
                  <a:pt x="85" y="23789"/>
                  <a:pt x="125" y="23806"/>
                </a:cubicBezTo>
                <a:lnTo>
                  <a:pt x="114" y="23846"/>
                </a:lnTo>
                <a:lnTo>
                  <a:pt x="91" y="23903"/>
                </a:lnTo>
                <a:cubicBezTo>
                  <a:pt x="102" y="23971"/>
                  <a:pt x="114" y="24039"/>
                  <a:pt x="108" y="24050"/>
                </a:cubicBezTo>
                <a:cubicBezTo>
                  <a:pt x="108" y="24056"/>
                  <a:pt x="68" y="24243"/>
                  <a:pt x="74" y="24317"/>
                </a:cubicBezTo>
                <a:cubicBezTo>
                  <a:pt x="80" y="24385"/>
                  <a:pt x="119" y="24544"/>
                  <a:pt x="97" y="24572"/>
                </a:cubicBezTo>
                <a:cubicBezTo>
                  <a:pt x="80" y="24606"/>
                  <a:pt x="85" y="24657"/>
                  <a:pt x="108" y="24680"/>
                </a:cubicBezTo>
                <a:lnTo>
                  <a:pt x="108" y="24692"/>
                </a:lnTo>
                <a:lnTo>
                  <a:pt x="85" y="24754"/>
                </a:lnTo>
                <a:cubicBezTo>
                  <a:pt x="97" y="24811"/>
                  <a:pt x="108" y="24918"/>
                  <a:pt x="108" y="24987"/>
                </a:cubicBezTo>
                <a:lnTo>
                  <a:pt x="80" y="25032"/>
                </a:lnTo>
                <a:lnTo>
                  <a:pt x="46" y="25089"/>
                </a:lnTo>
                <a:cubicBezTo>
                  <a:pt x="68" y="25140"/>
                  <a:pt x="80" y="25259"/>
                  <a:pt x="85" y="25293"/>
                </a:cubicBezTo>
                <a:cubicBezTo>
                  <a:pt x="85" y="25327"/>
                  <a:pt x="108" y="25435"/>
                  <a:pt x="91" y="25446"/>
                </a:cubicBezTo>
                <a:cubicBezTo>
                  <a:pt x="74" y="25457"/>
                  <a:pt x="85" y="25497"/>
                  <a:pt x="85" y="25514"/>
                </a:cubicBezTo>
                <a:cubicBezTo>
                  <a:pt x="85" y="25531"/>
                  <a:pt x="74" y="25656"/>
                  <a:pt x="74" y="25701"/>
                </a:cubicBezTo>
                <a:cubicBezTo>
                  <a:pt x="68" y="25741"/>
                  <a:pt x="68" y="25804"/>
                  <a:pt x="68" y="25821"/>
                </a:cubicBezTo>
                <a:cubicBezTo>
                  <a:pt x="68" y="25843"/>
                  <a:pt x="57" y="25894"/>
                  <a:pt x="57" y="25911"/>
                </a:cubicBezTo>
                <a:cubicBezTo>
                  <a:pt x="57" y="25928"/>
                  <a:pt x="108" y="26025"/>
                  <a:pt x="97" y="26065"/>
                </a:cubicBezTo>
                <a:cubicBezTo>
                  <a:pt x="91" y="26099"/>
                  <a:pt x="97" y="26223"/>
                  <a:pt x="97" y="26257"/>
                </a:cubicBezTo>
                <a:cubicBezTo>
                  <a:pt x="91" y="26292"/>
                  <a:pt x="74" y="26388"/>
                  <a:pt x="80" y="26416"/>
                </a:cubicBezTo>
                <a:cubicBezTo>
                  <a:pt x="85" y="26439"/>
                  <a:pt x="74" y="26541"/>
                  <a:pt x="80" y="26575"/>
                </a:cubicBezTo>
                <a:cubicBezTo>
                  <a:pt x="80" y="26615"/>
                  <a:pt x="85" y="26694"/>
                  <a:pt x="85" y="26711"/>
                </a:cubicBezTo>
                <a:cubicBezTo>
                  <a:pt x="85" y="26728"/>
                  <a:pt x="34" y="26814"/>
                  <a:pt x="63" y="26814"/>
                </a:cubicBezTo>
                <a:cubicBezTo>
                  <a:pt x="85" y="26814"/>
                  <a:pt x="85" y="26825"/>
                  <a:pt x="80" y="26831"/>
                </a:cubicBezTo>
                <a:cubicBezTo>
                  <a:pt x="68" y="26836"/>
                  <a:pt x="91" y="26944"/>
                  <a:pt x="91" y="26989"/>
                </a:cubicBezTo>
                <a:cubicBezTo>
                  <a:pt x="91" y="27029"/>
                  <a:pt x="85" y="27097"/>
                  <a:pt x="91" y="27114"/>
                </a:cubicBezTo>
                <a:cubicBezTo>
                  <a:pt x="102" y="27131"/>
                  <a:pt x="85" y="27194"/>
                  <a:pt x="85" y="27216"/>
                </a:cubicBezTo>
                <a:cubicBezTo>
                  <a:pt x="91" y="27233"/>
                  <a:pt x="102" y="27301"/>
                  <a:pt x="119" y="27364"/>
                </a:cubicBezTo>
                <a:lnTo>
                  <a:pt x="108" y="27409"/>
                </a:lnTo>
                <a:lnTo>
                  <a:pt x="91" y="27477"/>
                </a:lnTo>
                <a:cubicBezTo>
                  <a:pt x="102" y="27545"/>
                  <a:pt x="108" y="27642"/>
                  <a:pt x="108" y="27693"/>
                </a:cubicBezTo>
                <a:lnTo>
                  <a:pt x="125" y="27727"/>
                </a:lnTo>
                <a:lnTo>
                  <a:pt x="148" y="27772"/>
                </a:lnTo>
                <a:cubicBezTo>
                  <a:pt x="125" y="27812"/>
                  <a:pt x="119" y="27875"/>
                  <a:pt x="136" y="27920"/>
                </a:cubicBezTo>
                <a:lnTo>
                  <a:pt x="142" y="27960"/>
                </a:lnTo>
                <a:lnTo>
                  <a:pt x="142" y="28005"/>
                </a:lnTo>
                <a:cubicBezTo>
                  <a:pt x="148" y="28050"/>
                  <a:pt x="136" y="28118"/>
                  <a:pt x="125" y="28158"/>
                </a:cubicBezTo>
                <a:lnTo>
                  <a:pt x="136" y="28204"/>
                </a:lnTo>
                <a:lnTo>
                  <a:pt x="148" y="28243"/>
                </a:lnTo>
                <a:cubicBezTo>
                  <a:pt x="142" y="28294"/>
                  <a:pt x="153" y="28362"/>
                  <a:pt x="176" y="28402"/>
                </a:cubicBezTo>
                <a:lnTo>
                  <a:pt x="148" y="28448"/>
                </a:lnTo>
                <a:lnTo>
                  <a:pt x="142" y="28459"/>
                </a:lnTo>
                <a:cubicBezTo>
                  <a:pt x="153" y="28487"/>
                  <a:pt x="125" y="28612"/>
                  <a:pt x="148" y="28640"/>
                </a:cubicBezTo>
                <a:cubicBezTo>
                  <a:pt x="170" y="28675"/>
                  <a:pt x="182" y="28731"/>
                  <a:pt x="170" y="28737"/>
                </a:cubicBezTo>
                <a:cubicBezTo>
                  <a:pt x="165" y="28743"/>
                  <a:pt x="182" y="28822"/>
                  <a:pt x="187" y="28856"/>
                </a:cubicBezTo>
                <a:cubicBezTo>
                  <a:pt x="193" y="28884"/>
                  <a:pt x="199" y="28958"/>
                  <a:pt x="210" y="29015"/>
                </a:cubicBezTo>
                <a:lnTo>
                  <a:pt x="199" y="29072"/>
                </a:lnTo>
                <a:lnTo>
                  <a:pt x="187" y="29106"/>
                </a:lnTo>
                <a:cubicBezTo>
                  <a:pt x="204" y="29145"/>
                  <a:pt x="239" y="29231"/>
                  <a:pt x="227" y="29248"/>
                </a:cubicBezTo>
                <a:cubicBezTo>
                  <a:pt x="216" y="29259"/>
                  <a:pt x="250" y="29406"/>
                  <a:pt x="250" y="29457"/>
                </a:cubicBezTo>
                <a:cubicBezTo>
                  <a:pt x="250" y="29514"/>
                  <a:pt x="261" y="29616"/>
                  <a:pt x="267" y="29633"/>
                </a:cubicBezTo>
                <a:cubicBezTo>
                  <a:pt x="267" y="29656"/>
                  <a:pt x="250" y="29741"/>
                  <a:pt x="256" y="29764"/>
                </a:cubicBezTo>
                <a:cubicBezTo>
                  <a:pt x="267" y="29781"/>
                  <a:pt x="273" y="29843"/>
                  <a:pt x="267" y="29894"/>
                </a:cubicBezTo>
                <a:lnTo>
                  <a:pt x="301" y="29940"/>
                </a:lnTo>
                <a:cubicBezTo>
                  <a:pt x="295" y="29962"/>
                  <a:pt x="312" y="30014"/>
                  <a:pt x="341" y="30059"/>
                </a:cubicBezTo>
                <a:lnTo>
                  <a:pt x="324" y="30070"/>
                </a:lnTo>
                <a:cubicBezTo>
                  <a:pt x="273" y="30099"/>
                  <a:pt x="363" y="30138"/>
                  <a:pt x="312" y="30161"/>
                </a:cubicBezTo>
                <a:cubicBezTo>
                  <a:pt x="312" y="30161"/>
                  <a:pt x="329" y="30229"/>
                  <a:pt x="324" y="30235"/>
                </a:cubicBezTo>
                <a:lnTo>
                  <a:pt x="278" y="30275"/>
                </a:lnTo>
                <a:cubicBezTo>
                  <a:pt x="307" y="30303"/>
                  <a:pt x="341" y="30365"/>
                  <a:pt x="358" y="30405"/>
                </a:cubicBezTo>
                <a:lnTo>
                  <a:pt x="358" y="30450"/>
                </a:lnTo>
                <a:lnTo>
                  <a:pt x="358" y="30530"/>
                </a:lnTo>
                <a:cubicBezTo>
                  <a:pt x="358" y="30626"/>
                  <a:pt x="369" y="30734"/>
                  <a:pt x="380" y="30779"/>
                </a:cubicBezTo>
                <a:lnTo>
                  <a:pt x="386" y="30819"/>
                </a:lnTo>
                <a:lnTo>
                  <a:pt x="392" y="30859"/>
                </a:lnTo>
                <a:cubicBezTo>
                  <a:pt x="403" y="30904"/>
                  <a:pt x="414" y="31160"/>
                  <a:pt x="437" y="31239"/>
                </a:cubicBezTo>
                <a:cubicBezTo>
                  <a:pt x="460" y="31319"/>
                  <a:pt x="471" y="31415"/>
                  <a:pt x="465" y="31455"/>
                </a:cubicBezTo>
                <a:lnTo>
                  <a:pt x="477" y="31489"/>
                </a:lnTo>
                <a:lnTo>
                  <a:pt x="488" y="31517"/>
                </a:lnTo>
                <a:cubicBezTo>
                  <a:pt x="499" y="31545"/>
                  <a:pt x="511" y="31608"/>
                  <a:pt x="511" y="31619"/>
                </a:cubicBezTo>
                <a:cubicBezTo>
                  <a:pt x="517" y="31631"/>
                  <a:pt x="539" y="31687"/>
                  <a:pt x="551" y="31704"/>
                </a:cubicBezTo>
                <a:cubicBezTo>
                  <a:pt x="556" y="31721"/>
                  <a:pt x="562" y="31744"/>
                  <a:pt x="562" y="31744"/>
                </a:cubicBezTo>
                <a:cubicBezTo>
                  <a:pt x="562" y="31750"/>
                  <a:pt x="556" y="31778"/>
                  <a:pt x="551" y="31801"/>
                </a:cubicBezTo>
                <a:lnTo>
                  <a:pt x="573" y="31789"/>
                </a:lnTo>
                <a:lnTo>
                  <a:pt x="647" y="31738"/>
                </a:lnTo>
                <a:cubicBezTo>
                  <a:pt x="715" y="31676"/>
                  <a:pt x="789" y="31636"/>
                  <a:pt x="789" y="31636"/>
                </a:cubicBezTo>
                <a:cubicBezTo>
                  <a:pt x="795" y="31642"/>
                  <a:pt x="817" y="31687"/>
                  <a:pt x="851" y="31744"/>
                </a:cubicBezTo>
                <a:lnTo>
                  <a:pt x="925" y="31676"/>
                </a:lnTo>
                <a:lnTo>
                  <a:pt x="953" y="31653"/>
                </a:lnTo>
                <a:cubicBezTo>
                  <a:pt x="982" y="31665"/>
                  <a:pt x="1027" y="31682"/>
                  <a:pt x="1056" y="31687"/>
                </a:cubicBezTo>
                <a:lnTo>
                  <a:pt x="1073" y="31665"/>
                </a:lnTo>
                <a:lnTo>
                  <a:pt x="1095" y="31642"/>
                </a:lnTo>
                <a:cubicBezTo>
                  <a:pt x="1118" y="31636"/>
                  <a:pt x="1163" y="31631"/>
                  <a:pt x="1197" y="31625"/>
                </a:cubicBezTo>
                <a:lnTo>
                  <a:pt x="1214" y="31631"/>
                </a:lnTo>
                <a:lnTo>
                  <a:pt x="1265" y="31636"/>
                </a:lnTo>
                <a:cubicBezTo>
                  <a:pt x="1267" y="31622"/>
                  <a:pt x="1271" y="31617"/>
                  <a:pt x="1277" y="31617"/>
                </a:cubicBezTo>
                <a:cubicBezTo>
                  <a:pt x="1288" y="31617"/>
                  <a:pt x="1307" y="31642"/>
                  <a:pt x="1322" y="31653"/>
                </a:cubicBezTo>
                <a:cubicBezTo>
                  <a:pt x="1345" y="31670"/>
                  <a:pt x="1396" y="31710"/>
                  <a:pt x="1430" y="31750"/>
                </a:cubicBezTo>
                <a:lnTo>
                  <a:pt x="1458" y="31693"/>
                </a:lnTo>
                <a:cubicBezTo>
                  <a:pt x="1479" y="31645"/>
                  <a:pt x="1497" y="31622"/>
                  <a:pt x="1521" y="31622"/>
                </a:cubicBezTo>
                <a:cubicBezTo>
                  <a:pt x="1537" y="31622"/>
                  <a:pt x="1555" y="31633"/>
                  <a:pt x="1578" y="31653"/>
                </a:cubicBezTo>
                <a:lnTo>
                  <a:pt x="1595" y="31676"/>
                </a:lnTo>
                <a:cubicBezTo>
                  <a:pt x="1629" y="31676"/>
                  <a:pt x="1691" y="31642"/>
                  <a:pt x="1708" y="31625"/>
                </a:cubicBezTo>
                <a:cubicBezTo>
                  <a:pt x="1717" y="31608"/>
                  <a:pt x="1729" y="31600"/>
                  <a:pt x="1736" y="31600"/>
                </a:cubicBezTo>
                <a:cubicBezTo>
                  <a:pt x="1739" y="31600"/>
                  <a:pt x="1741" y="31601"/>
                  <a:pt x="1742" y="31602"/>
                </a:cubicBezTo>
                <a:cubicBezTo>
                  <a:pt x="1742" y="31602"/>
                  <a:pt x="1765" y="31614"/>
                  <a:pt x="1765" y="31625"/>
                </a:cubicBezTo>
                <a:cubicBezTo>
                  <a:pt x="1770" y="31636"/>
                  <a:pt x="1804" y="31631"/>
                  <a:pt x="1816" y="31642"/>
                </a:cubicBezTo>
                <a:cubicBezTo>
                  <a:pt x="1821" y="31648"/>
                  <a:pt x="1861" y="31721"/>
                  <a:pt x="1884" y="31733"/>
                </a:cubicBezTo>
                <a:cubicBezTo>
                  <a:pt x="1895" y="31744"/>
                  <a:pt x="1911" y="31750"/>
                  <a:pt x="1922" y="31750"/>
                </a:cubicBezTo>
                <a:cubicBezTo>
                  <a:pt x="1928" y="31750"/>
                  <a:pt x="1933" y="31748"/>
                  <a:pt x="1935" y="31744"/>
                </a:cubicBezTo>
                <a:lnTo>
                  <a:pt x="1935" y="31733"/>
                </a:lnTo>
                <a:cubicBezTo>
                  <a:pt x="1941" y="31687"/>
                  <a:pt x="1963" y="31670"/>
                  <a:pt x="1992" y="31653"/>
                </a:cubicBezTo>
                <a:lnTo>
                  <a:pt x="2031" y="31642"/>
                </a:lnTo>
                <a:cubicBezTo>
                  <a:pt x="2065" y="31653"/>
                  <a:pt x="2088" y="31704"/>
                  <a:pt x="2088" y="31721"/>
                </a:cubicBezTo>
                <a:cubicBezTo>
                  <a:pt x="2088" y="31733"/>
                  <a:pt x="2151" y="31772"/>
                  <a:pt x="2151" y="31784"/>
                </a:cubicBezTo>
                <a:cubicBezTo>
                  <a:pt x="2151" y="31789"/>
                  <a:pt x="2139" y="31823"/>
                  <a:pt x="2128" y="31829"/>
                </a:cubicBezTo>
                <a:cubicBezTo>
                  <a:pt x="2117" y="31835"/>
                  <a:pt x="2134" y="31909"/>
                  <a:pt x="2151" y="31937"/>
                </a:cubicBezTo>
                <a:cubicBezTo>
                  <a:pt x="2154" y="31947"/>
                  <a:pt x="2159" y="31950"/>
                  <a:pt x="2163" y="31950"/>
                </a:cubicBezTo>
                <a:cubicBezTo>
                  <a:pt x="2171" y="31950"/>
                  <a:pt x="2177" y="31937"/>
                  <a:pt x="2173" y="31926"/>
                </a:cubicBezTo>
                <a:cubicBezTo>
                  <a:pt x="2173" y="31909"/>
                  <a:pt x="2152" y="31829"/>
                  <a:pt x="2171" y="31829"/>
                </a:cubicBezTo>
                <a:cubicBezTo>
                  <a:pt x="2172" y="31829"/>
                  <a:pt x="2173" y="31829"/>
                  <a:pt x="2173" y="31829"/>
                </a:cubicBezTo>
                <a:cubicBezTo>
                  <a:pt x="2190" y="31829"/>
                  <a:pt x="2207" y="31818"/>
                  <a:pt x="2207" y="31812"/>
                </a:cubicBezTo>
                <a:cubicBezTo>
                  <a:pt x="2207" y="31806"/>
                  <a:pt x="2179" y="31755"/>
                  <a:pt x="2190" y="31738"/>
                </a:cubicBezTo>
                <a:cubicBezTo>
                  <a:pt x="2202" y="31721"/>
                  <a:pt x="2230" y="31682"/>
                  <a:pt x="2236" y="31676"/>
                </a:cubicBezTo>
                <a:cubicBezTo>
                  <a:pt x="2237" y="31675"/>
                  <a:pt x="2238" y="31674"/>
                  <a:pt x="2239" y="31674"/>
                </a:cubicBezTo>
                <a:cubicBezTo>
                  <a:pt x="2248" y="31674"/>
                  <a:pt x="2253" y="31723"/>
                  <a:pt x="2253" y="31744"/>
                </a:cubicBezTo>
                <a:cubicBezTo>
                  <a:pt x="2247" y="31761"/>
                  <a:pt x="2247" y="31818"/>
                  <a:pt x="2253" y="31835"/>
                </a:cubicBezTo>
                <a:cubicBezTo>
                  <a:pt x="2258" y="31852"/>
                  <a:pt x="2247" y="31909"/>
                  <a:pt x="2236" y="31920"/>
                </a:cubicBezTo>
                <a:cubicBezTo>
                  <a:pt x="2229" y="31929"/>
                  <a:pt x="2230" y="31934"/>
                  <a:pt x="2238" y="31934"/>
                </a:cubicBezTo>
                <a:cubicBezTo>
                  <a:pt x="2244" y="31934"/>
                  <a:pt x="2254" y="31931"/>
                  <a:pt x="2270" y="31926"/>
                </a:cubicBezTo>
                <a:lnTo>
                  <a:pt x="2292" y="31909"/>
                </a:lnTo>
                <a:lnTo>
                  <a:pt x="2304" y="31897"/>
                </a:lnTo>
                <a:cubicBezTo>
                  <a:pt x="2326" y="31903"/>
                  <a:pt x="2349" y="31982"/>
                  <a:pt x="2372" y="31999"/>
                </a:cubicBezTo>
                <a:cubicBezTo>
                  <a:pt x="2376" y="32004"/>
                  <a:pt x="2383" y="32005"/>
                  <a:pt x="2391" y="32005"/>
                </a:cubicBezTo>
                <a:cubicBezTo>
                  <a:pt x="2415" y="32005"/>
                  <a:pt x="2447" y="31991"/>
                  <a:pt x="2451" y="31982"/>
                </a:cubicBezTo>
                <a:cubicBezTo>
                  <a:pt x="2458" y="31976"/>
                  <a:pt x="2472" y="31973"/>
                  <a:pt x="2490" y="31973"/>
                </a:cubicBezTo>
                <a:cubicBezTo>
                  <a:pt x="2503" y="31973"/>
                  <a:pt x="2517" y="31974"/>
                  <a:pt x="2531" y="31977"/>
                </a:cubicBezTo>
                <a:lnTo>
                  <a:pt x="2559" y="31994"/>
                </a:lnTo>
                <a:lnTo>
                  <a:pt x="2610" y="32022"/>
                </a:lnTo>
                <a:cubicBezTo>
                  <a:pt x="2622" y="31987"/>
                  <a:pt x="2632" y="31968"/>
                  <a:pt x="2639" y="31968"/>
                </a:cubicBezTo>
                <a:cubicBezTo>
                  <a:pt x="2644" y="31968"/>
                  <a:pt x="2647" y="31984"/>
                  <a:pt x="2644" y="32016"/>
                </a:cubicBezTo>
                <a:lnTo>
                  <a:pt x="2633" y="32022"/>
                </a:lnTo>
                <a:lnTo>
                  <a:pt x="2604" y="32033"/>
                </a:lnTo>
                <a:cubicBezTo>
                  <a:pt x="2599" y="32062"/>
                  <a:pt x="2616" y="32084"/>
                  <a:pt x="2633" y="32090"/>
                </a:cubicBezTo>
                <a:lnTo>
                  <a:pt x="2650" y="32073"/>
                </a:lnTo>
                <a:lnTo>
                  <a:pt x="2678" y="32084"/>
                </a:lnTo>
                <a:cubicBezTo>
                  <a:pt x="2688" y="32091"/>
                  <a:pt x="2697" y="32094"/>
                  <a:pt x="2704" y="32094"/>
                </a:cubicBezTo>
                <a:cubicBezTo>
                  <a:pt x="2721" y="32094"/>
                  <a:pt x="2729" y="32077"/>
                  <a:pt x="2729" y="32045"/>
                </a:cubicBezTo>
                <a:lnTo>
                  <a:pt x="2729" y="32028"/>
                </a:lnTo>
                <a:cubicBezTo>
                  <a:pt x="2736" y="32017"/>
                  <a:pt x="2748" y="32013"/>
                  <a:pt x="2757" y="32013"/>
                </a:cubicBezTo>
                <a:cubicBezTo>
                  <a:pt x="2763" y="32013"/>
                  <a:pt x="2767" y="32014"/>
                  <a:pt x="2769" y="32016"/>
                </a:cubicBezTo>
                <a:cubicBezTo>
                  <a:pt x="2775" y="32022"/>
                  <a:pt x="2803" y="32045"/>
                  <a:pt x="2831" y="32067"/>
                </a:cubicBezTo>
                <a:lnTo>
                  <a:pt x="2854" y="32050"/>
                </a:lnTo>
                <a:cubicBezTo>
                  <a:pt x="2917" y="32016"/>
                  <a:pt x="2945" y="31965"/>
                  <a:pt x="2939" y="31937"/>
                </a:cubicBezTo>
                <a:lnTo>
                  <a:pt x="2939" y="31926"/>
                </a:lnTo>
                <a:cubicBezTo>
                  <a:pt x="2928" y="31914"/>
                  <a:pt x="2962" y="31880"/>
                  <a:pt x="2979" y="31875"/>
                </a:cubicBezTo>
                <a:cubicBezTo>
                  <a:pt x="2980" y="31874"/>
                  <a:pt x="2981" y="31874"/>
                  <a:pt x="2982" y="31874"/>
                </a:cubicBezTo>
                <a:cubicBezTo>
                  <a:pt x="3001" y="31874"/>
                  <a:pt x="3042" y="31916"/>
                  <a:pt x="3053" y="31937"/>
                </a:cubicBezTo>
                <a:cubicBezTo>
                  <a:pt x="3054" y="31939"/>
                  <a:pt x="3055" y="31940"/>
                  <a:pt x="3057" y="31940"/>
                </a:cubicBezTo>
                <a:cubicBezTo>
                  <a:pt x="3068" y="31940"/>
                  <a:pt x="3082" y="31889"/>
                  <a:pt x="3087" y="31869"/>
                </a:cubicBezTo>
                <a:cubicBezTo>
                  <a:pt x="3087" y="31858"/>
                  <a:pt x="3097" y="31853"/>
                  <a:pt x="3109" y="31853"/>
                </a:cubicBezTo>
                <a:cubicBezTo>
                  <a:pt x="3121" y="31853"/>
                  <a:pt x="3135" y="31858"/>
                  <a:pt x="3143" y="31863"/>
                </a:cubicBezTo>
                <a:cubicBezTo>
                  <a:pt x="3155" y="31869"/>
                  <a:pt x="3166" y="31892"/>
                  <a:pt x="3166" y="31903"/>
                </a:cubicBezTo>
                <a:lnTo>
                  <a:pt x="3166" y="31909"/>
                </a:lnTo>
                <a:lnTo>
                  <a:pt x="3149" y="31931"/>
                </a:lnTo>
                <a:cubicBezTo>
                  <a:pt x="3126" y="31960"/>
                  <a:pt x="3132" y="31999"/>
                  <a:pt x="3138" y="32011"/>
                </a:cubicBezTo>
                <a:cubicBezTo>
                  <a:pt x="3138" y="32011"/>
                  <a:pt x="3139" y="32012"/>
                  <a:pt x="3141" y="32012"/>
                </a:cubicBezTo>
                <a:cubicBezTo>
                  <a:pt x="3153" y="32012"/>
                  <a:pt x="3193" y="31992"/>
                  <a:pt x="3229" y="31977"/>
                </a:cubicBezTo>
                <a:cubicBezTo>
                  <a:pt x="3268" y="31960"/>
                  <a:pt x="3291" y="31914"/>
                  <a:pt x="3285" y="31886"/>
                </a:cubicBezTo>
                <a:lnTo>
                  <a:pt x="3302" y="31875"/>
                </a:lnTo>
                <a:lnTo>
                  <a:pt x="3348" y="31846"/>
                </a:lnTo>
                <a:cubicBezTo>
                  <a:pt x="3367" y="31876"/>
                  <a:pt x="3388" y="31887"/>
                  <a:pt x="3402" y="31887"/>
                </a:cubicBezTo>
                <a:cubicBezTo>
                  <a:pt x="3409" y="31887"/>
                  <a:pt x="3414" y="31884"/>
                  <a:pt x="3416" y="31880"/>
                </a:cubicBezTo>
                <a:cubicBezTo>
                  <a:pt x="3422" y="31869"/>
                  <a:pt x="3410" y="31823"/>
                  <a:pt x="3387" y="31784"/>
                </a:cubicBezTo>
                <a:lnTo>
                  <a:pt x="3427" y="31750"/>
                </a:lnTo>
                <a:lnTo>
                  <a:pt x="3433" y="31750"/>
                </a:lnTo>
                <a:cubicBezTo>
                  <a:pt x="3433" y="31744"/>
                  <a:pt x="3422" y="31738"/>
                  <a:pt x="3399" y="31733"/>
                </a:cubicBezTo>
                <a:lnTo>
                  <a:pt x="3387" y="31727"/>
                </a:lnTo>
                <a:lnTo>
                  <a:pt x="3365" y="31710"/>
                </a:lnTo>
                <a:cubicBezTo>
                  <a:pt x="3348" y="31687"/>
                  <a:pt x="3342" y="31625"/>
                  <a:pt x="3353" y="31614"/>
                </a:cubicBezTo>
                <a:cubicBezTo>
                  <a:pt x="3356" y="31610"/>
                  <a:pt x="3360" y="31608"/>
                  <a:pt x="3366" y="31608"/>
                </a:cubicBezTo>
                <a:cubicBezTo>
                  <a:pt x="3385" y="31608"/>
                  <a:pt x="3420" y="31629"/>
                  <a:pt x="3456" y="31665"/>
                </a:cubicBezTo>
                <a:lnTo>
                  <a:pt x="3495" y="31676"/>
                </a:lnTo>
                <a:cubicBezTo>
                  <a:pt x="3498" y="31676"/>
                  <a:pt x="3500" y="31677"/>
                  <a:pt x="3502" y="31677"/>
                </a:cubicBezTo>
                <a:cubicBezTo>
                  <a:pt x="3534" y="31677"/>
                  <a:pt x="3566" y="31641"/>
                  <a:pt x="3603" y="31625"/>
                </a:cubicBezTo>
                <a:lnTo>
                  <a:pt x="3609" y="31625"/>
                </a:lnTo>
                <a:cubicBezTo>
                  <a:pt x="3620" y="31636"/>
                  <a:pt x="3569" y="31699"/>
                  <a:pt x="3552" y="31727"/>
                </a:cubicBezTo>
                <a:cubicBezTo>
                  <a:pt x="3535" y="31755"/>
                  <a:pt x="3541" y="31806"/>
                  <a:pt x="3552" y="31818"/>
                </a:cubicBezTo>
                <a:cubicBezTo>
                  <a:pt x="3563" y="31829"/>
                  <a:pt x="3552" y="31897"/>
                  <a:pt x="3541" y="31914"/>
                </a:cubicBezTo>
                <a:cubicBezTo>
                  <a:pt x="3532" y="31927"/>
                  <a:pt x="3539" y="31936"/>
                  <a:pt x="3556" y="31936"/>
                </a:cubicBezTo>
                <a:cubicBezTo>
                  <a:pt x="3563" y="31936"/>
                  <a:pt x="3571" y="31934"/>
                  <a:pt x="3580" y="31931"/>
                </a:cubicBezTo>
                <a:lnTo>
                  <a:pt x="3609" y="31926"/>
                </a:lnTo>
                <a:lnTo>
                  <a:pt x="3643" y="31920"/>
                </a:lnTo>
                <a:cubicBezTo>
                  <a:pt x="3643" y="31886"/>
                  <a:pt x="3648" y="31829"/>
                  <a:pt x="3660" y="31795"/>
                </a:cubicBezTo>
                <a:lnTo>
                  <a:pt x="3671" y="31795"/>
                </a:lnTo>
                <a:lnTo>
                  <a:pt x="3728" y="31789"/>
                </a:lnTo>
                <a:cubicBezTo>
                  <a:pt x="3700" y="31761"/>
                  <a:pt x="3705" y="31733"/>
                  <a:pt x="3734" y="31716"/>
                </a:cubicBezTo>
                <a:lnTo>
                  <a:pt x="3734" y="31704"/>
                </a:lnTo>
                <a:cubicBezTo>
                  <a:pt x="3728" y="31653"/>
                  <a:pt x="3768" y="31670"/>
                  <a:pt x="3779" y="31648"/>
                </a:cubicBezTo>
                <a:lnTo>
                  <a:pt x="3790" y="31642"/>
                </a:lnTo>
                <a:cubicBezTo>
                  <a:pt x="3790" y="31619"/>
                  <a:pt x="3802" y="31534"/>
                  <a:pt x="3819" y="31528"/>
                </a:cubicBezTo>
                <a:cubicBezTo>
                  <a:pt x="3841" y="31528"/>
                  <a:pt x="3892" y="31545"/>
                  <a:pt x="3909" y="31551"/>
                </a:cubicBezTo>
                <a:cubicBezTo>
                  <a:pt x="3921" y="31562"/>
                  <a:pt x="3887" y="31631"/>
                  <a:pt x="3881" y="31659"/>
                </a:cubicBezTo>
                <a:cubicBezTo>
                  <a:pt x="3875" y="31687"/>
                  <a:pt x="3887" y="31818"/>
                  <a:pt x="3870" y="31858"/>
                </a:cubicBezTo>
                <a:cubicBezTo>
                  <a:pt x="3853" y="31892"/>
                  <a:pt x="3813" y="32039"/>
                  <a:pt x="3824" y="32084"/>
                </a:cubicBezTo>
                <a:cubicBezTo>
                  <a:pt x="3836" y="32124"/>
                  <a:pt x="3853" y="32232"/>
                  <a:pt x="3841" y="32260"/>
                </a:cubicBezTo>
                <a:cubicBezTo>
                  <a:pt x="3830" y="32283"/>
                  <a:pt x="3819" y="32323"/>
                  <a:pt x="3819" y="32345"/>
                </a:cubicBezTo>
                <a:cubicBezTo>
                  <a:pt x="3858" y="32374"/>
                  <a:pt x="3819" y="32397"/>
                  <a:pt x="3824" y="32419"/>
                </a:cubicBezTo>
                <a:lnTo>
                  <a:pt x="3836" y="32448"/>
                </a:lnTo>
                <a:cubicBezTo>
                  <a:pt x="3839" y="32452"/>
                  <a:pt x="3843" y="32454"/>
                  <a:pt x="3849" y="32454"/>
                </a:cubicBezTo>
                <a:cubicBezTo>
                  <a:pt x="3865" y="32454"/>
                  <a:pt x="3890" y="32438"/>
                  <a:pt x="3898" y="32425"/>
                </a:cubicBezTo>
                <a:cubicBezTo>
                  <a:pt x="3909" y="32414"/>
                  <a:pt x="3942" y="32400"/>
                  <a:pt x="3967" y="32400"/>
                </a:cubicBezTo>
                <a:cubicBezTo>
                  <a:pt x="3980" y="32400"/>
                  <a:pt x="3991" y="32404"/>
                  <a:pt x="3995" y="32414"/>
                </a:cubicBezTo>
                <a:cubicBezTo>
                  <a:pt x="3998" y="32420"/>
                  <a:pt x="4009" y="32422"/>
                  <a:pt x="4026" y="32422"/>
                </a:cubicBezTo>
                <a:cubicBezTo>
                  <a:pt x="4072" y="32422"/>
                  <a:pt x="4154" y="32403"/>
                  <a:pt x="4187" y="32391"/>
                </a:cubicBezTo>
                <a:cubicBezTo>
                  <a:pt x="4207" y="32382"/>
                  <a:pt x="4237" y="32377"/>
                  <a:pt x="4262" y="32377"/>
                </a:cubicBezTo>
                <a:cubicBezTo>
                  <a:pt x="4287" y="32377"/>
                  <a:pt x="4307" y="32382"/>
                  <a:pt x="4307" y="32397"/>
                </a:cubicBezTo>
                <a:cubicBezTo>
                  <a:pt x="4312" y="32419"/>
                  <a:pt x="4318" y="32476"/>
                  <a:pt x="4329" y="32521"/>
                </a:cubicBezTo>
                <a:lnTo>
                  <a:pt x="4369" y="32527"/>
                </a:lnTo>
                <a:lnTo>
                  <a:pt x="4392" y="32538"/>
                </a:lnTo>
                <a:cubicBezTo>
                  <a:pt x="4431" y="32538"/>
                  <a:pt x="4443" y="32572"/>
                  <a:pt x="4420" y="32618"/>
                </a:cubicBezTo>
                <a:lnTo>
                  <a:pt x="4420" y="32646"/>
                </a:lnTo>
                <a:lnTo>
                  <a:pt x="4420" y="32686"/>
                </a:lnTo>
                <a:cubicBezTo>
                  <a:pt x="4432" y="32709"/>
                  <a:pt x="4445" y="32721"/>
                  <a:pt x="4457" y="32721"/>
                </a:cubicBezTo>
                <a:cubicBezTo>
                  <a:pt x="4468" y="32721"/>
                  <a:pt x="4477" y="32711"/>
                  <a:pt x="4483" y="32692"/>
                </a:cubicBezTo>
                <a:lnTo>
                  <a:pt x="4500" y="32652"/>
                </a:lnTo>
                <a:cubicBezTo>
                  <a:pt x="4504" y="32643"/>
                  <a:pt x="4513" y="32633"/>
                  <a:pt x="4522" y="32633"/>
                </a:cubicBezTo>
                <a:cubicBezTo>
                  <a:pt x="4524" y="32633"/>
                  <a:pt x="4526" y="32634"/>
                  <a:pt x="4528" y="32635"/>
                </a:cubicBezTo>
                <a:cubicBezTo>
                  <a:pt x="4539" y="32635"/>
                  <a:pt x="4551" y="32652"/>
                  <a:pt x="4551" y="32663"/>
                </a:cubicBezTo>
                <a:cubicBezTo>
                  <a:pt x="4545" y="32703"/>
                  <a:pt x="4562" y="32737"/>
                  <a:pt x="4590" y="32760"/>
                </a:cubicBezTo>
                <a:cubicBezTo>
                  <a:pt x="4593" y="32762"/>
                  <a:pt x="4600" y="32764"/>
                  <a:pt x="4607" y="32764"/>
                </a:cubicBezTo>
                <a:cubicBezTo>
                  <a:pt x="4614" y="32764"/>
                  <a:pt x="4622" y="32762"/>
                  <a:pt x="4624" y="32760"/>
                </a:cubicBezTo>
                <a:cubicBezTo>
                  <a:pt x="4630" y="32748"/>
                  <a:pt x="4636" y="32726"/>
                  <a:pt x="4630" y="32714"/>
                </a:cubicBezTo>
                <a:lnTo>
                  <a:pt x="4630" y="32703"/>
                </a:lnTo>
                <a:cubicBezTo>
                  <a:pt x="4619" y="32686"/>
                  <a:pt x="4647" y="32675"/>
                  <a:pt x="4687" y="32669"/>
                </a:cubicBezTo>
                <a:lnTo>
                  <a:pt x="4715" y="32618"/>
                </a:lnTo>
                <a:cubicBezTo>
                  <a:pt x="4726" y="32595"/>
                  <a:pt x="4755" y="32584"/>
                  <a:pt x="4778" y="32572"/>
                </a:cubicBezTo>
                <a:cubicBezTo>
                  <a:pt x="4786" y="32567"/>
                  <a:pt x="4794" y="32565"/>
                  <a:pt x="4801" y="32565"/>
                </a:cubicBezTo>
                <a:cubicBezTo>
                  <a:pt x="4826" y="32565"/>
                  <a:pt x="4844" y="32590"/>
                  <a:pt x="4840" y="32629"/>
                </a:cubicBezTo>
                <a:lnTo>
                  <a:pt x="4834" y="32652"/>
                </a:lnTo>
                <a:cubicBezTo>
                  <a:pt x="4835" y="32652"/>
                  <a:pt x="4836" y="32652"/>
                  <a:pt x="4836" y="32652"/>
                </a:cubicBezTo>
                <a:cubicBezTo>
                  <a:pt x="4855" y="32652"/>
                  <a:pt x="4948" y="32599"/>
                  <a:pt x="4948" y="32555"/>
                </a:cubicBezTo>
                <a:cubicBezTo>
                  <a:pt x="4953" y="32510"/>
                  <a:pt x="4942" y="32408"/>
                  <a:pt x="4948" y="32391"/>
                </a:cubicBezTo>
                <a:cubicBezTo>
                  <a:pt x="4953" y="32368"/>
                  <a:pt x="4953" y="32340"/>
                  <a:pt x="4953" y="32317"/>
                </a:cubicBezTo>
                <a:lnTo>
                  <a:pt x="4953" y="32300"/>
                </a:lnTo>
                <a:lnTo>
                  <a:pt x="4948" y="32266"/>
                </a:lnTo>
                <a:cubicBezTo>
                  <a:pt x="4942" y="32226"/>
                  <a:pt x="4993" y="32198"/>
                  <a:pt x="5010" y="32198"/>
                </a:cubicBezTo>
                <a:cubicBezTo>
                  <a:pt x="5027" y="32198"/>
                  <a:pt x="5044" y="32283"/>
                  <a:pt x="5050" y="32311"/>
                </a:cubicBezTo>
                <a:cubicBezTo>
                  <a:pt x="5050" y="32319"/>
                  <a:pt x="5051" y="32323"/>
                  <a:pt x="5052" y="32323"/>
                </a:cubicBezTo>
                <a:cubicBezTo>
                  <a:pt x="5056" y="32323"/>
                  <a:pt x="5063" y="32296"/>
                  <a:pt x="5067" y="32255"/>
                </a:cubicBezTo>
                <a:lnTo>
                  <a:pt x="5073" y="32198"/>
                </a:lnTo>
                <a:cubicBezTo>
                  <a:pt x="5077" y="32148"/>
                  <a:pt x="5133" y="32105"/>
                  <a:pt x="5179" y="32105"/>
                </a:cubicBezTo>
                <a:cubicBezTo>
                  <a:pt x="5190" y="32105"/>
                  <a:pt x="5200" y="32107"/>
                  <a:pt x="5209" y="32113"/>
                </a:cubicBezTo>
                <a:lnTo>
                  <a:pt x="5254" y="32136"/>
                </a:lnTo>
                <a:cubicBezTo>
                  <a:pt x="5296" y="32131"/>
                  <a:pt x="5373" y="32103"/>
                  <a:pt x="5412" y="32103"/>
                </a:cubicBezTo>
                <a:cubicBezTo>
                  <a:pt x="5420" y="32103"/>
                  <a:pt x="5426" y="32104"/>
                  <a:pt x="5430" y="32107"/>
                </a:cubicBezTo>
                <a:cubicBezTo>
                  <a:pt x="5433" y="32109"/>
                  <a:pt x="5436" y="32110"/>
                  <a:pt x="5440" y="32110"/>
                </a:cubicBezTo>
                <a:cubicBezTo>
                  <a:pt x="5457" y="32110"/>
                  <a:pt x="5478" y="32090"/>
                  <a:pt x="5492" y="32062"/>
                </a:cubicBezTo>
                <a:lnTo>
                  <a:pt x="5509" y="32039"/>
                </a:lnTo>
                <a:cubicBezTo>
                  <a:pt x="5544" y="32011"/>
                  <a:pt x="5447" y="31988"/>
                  <a:pt x="5509" y="31960"/>
                </a:cubicBezTo>
                <a:lnTo>
                  <a:pt x="5532" y="31948"/>
                </a:lnTo>
                <a:cubicBezTo>
                  <a:pt x="5549" y="31920"/>
                  <a:pt x="5572" y="31880"/>
                  <a:pt x="5578" y="31869"/>
                </a:cubicBezTo>
                <a:cubicBezTo>
                  <a:pt x="5578" y="31868"/>
                  <a:pt x="5578" y="31868"/>
                  <a:pt x="5578" y="31868"/>
                </a:cubicBezTo>
                <a:cubicBezTo>
                  <a:pt x="5581" y="31868"/>
                  <a:pt x="5607" y="31944"/>
                  <a:pt x="5617" y="31971"/>
                </a:cubicBezTo>
                <a:cubicBezTo>
                  <a:pt x="5620" y="31986"/>
                  <a:pt x="5656" y="31992"/>
                  <a:pt x="5703" y="31992"/>
                </a:cubicBezTo>
                <a:cubicBezTo>
                  <a:pt x="5763" y="31992"/>
                  <a:pt x="5840" y="31981"/>
                  <a:pt x="5878" y="31965"/>
                </a:cubicBezTo>
                <a:cubicBezTo>
                  <a:pt x="5888" y="31960"/>
                  <a:pt x="5897" y="31958"/>
                  <a:pt x="5905" y="31958"/>
                </a:cubicBezTo>
                <a:cubicBezTo>
                  <a:pt x="5949" y="31958"/>
                  <a:pt x="5956" y="32033"/>
                  <a:pt x="5946" y="32062"/>
                </a:cubicBezTo>
                <a:cubicBezTo>
                  <a:pt x="5929" y="32101"/>
                  <a:pt x="5946" y="32130"/>
                  <a:pt x="5980" y="32130"/>
                </a:cubicBezTo>
                <a:lnTo>
                  <a:pt x="5992" y="32113"/>
                </a:lnTo>
                <a:lnTo>
                  <a:pt x="6020" y="32096"/>
                </a:lnTo>
                <a:cubicBezTo>
                  <a:pt x="6043" y="32062"/>
                  <a:pt x="6083" y="32039"/>
                  <a:pt x="6094" y="32039"/>
                </a:cubicBezTo>
                <a:cubicBezTo>
                  <a:pt x="6094" y="32040"/>
                  <a:pt x="6095" y="32040"/>
                  <a:pt x="6096" y="32040"/>
                </a:cubicBezTo>
                <a:cubicBezTo>
                  <a:pt x="6101" y="32040"/>
                  <a:pt x="6105" y="32019"/>
                  <a:pt x="6105" y="31988"/>
                </a:cubicBezTo>
                <a:lnTo>
                  <a:pt x="6100" y="31965"/>
                </a:lnTo>
                <a:cubicBezTo>
                  <a:pt x="6100" y="31960"/>
                  <a:pt x="6088" y="31954"/>
                  <a:pt x="6088" y="31954"/>
                </a:cubicBezTo>
                <a:cubicBezTo>
                  <a:pt x="6088" y="31943"/>
                  <a:pt x="6088" y="31931"/>
                  <a:pt x="6094" y="31931"/>
                </a:cubicBezTo>
                <a:cubicBezTo>
                  <a:pt x="6098" y="31927"/>
                  <a:pt x="6108" y="31923"/>
                  <a:pt x="6113" y="31923"/>
                </a:cubicBezTo>
                <a:cubicBezTo>
                  <a:pt x="6115" y="31923"/>
                  <a:pt x="6117" y="31924"/>
                  <a:pt x="6117" y="31926"/>
                </a:cubicBezTo>
                <a:lnTo>
                  <a:pt x="6128" y="31948"/>
                </a:lnTo>
                <a:cubicBezTo>
                  <a:pt x="6139" y="31971"/>
                  <a:pt x="6156" y="31994"/>
                  <a:pt x="6168" y="31994"/>
                </a:cubicBezTo>
                <a:cubicBezTo>
                  <a:pt x="6173" y="31994"/>
                  <a:pt x="6179" y="31982"/>
                  <a:pt x="6173" y="31971"/>
                </a:cubicBezTo>
                <a:lnTo>
                  <a:pt x="6173" y="31960"/>
                </a:lnTo>
                <a:lnTo>
                  <a:pt x="6179" y="31948"/>
                </a:lnTo>
                <a:cubicBezTo>
                  <a:pt x="6179" y="31937"/>
                  <a:pt x="6230" y="31914"/>
                  <a:pt x="6292" y="31903"/>
                </a:cubicBezTo>
                <a:lnTo>
                  <a:pt x="6349" y="31892"/>
                </a:lnTo>
                <a:lnTo>
                  <a:pt x="6372" y="31886"/>
                </a:lnTo>
                <a:cubicBezTo>
                  <a:pt x="6400" y="31886"/>
                  <a:pt x="6446" y="31897"/>
                  <a:pt x="6480" y="31920"/>
                </a:cubicBezTo>
                <a:lnTo>
                  <a:pt x="6497" y="31875"/>
                </a:lnTo>
                <a:cubicBezTo>
                  <a:pt x="6499" y="31875"/>
                  <a:pt x="6502" y="31876"/>
                  <a:pt x="6504" y="31876"/>
                </a:cubicBezTo>
                <a:cubicBezTo>
                  <a:pt x="6521" y="31876"/>
                  <a:pt x="6543" y="31862"/>
                  <a:pt x="6548" y="31852"/>
                </a:cubicBezTo>
                <a:cubicBezTo>
                  <a:pt x="6548" y="31840"/>
                  <a:pt x="6565" y="31789"/>
                  <a:pt x="6587" y="31738"/>
                </a:cubicBezTo>
                <a:lnTo>
                  <a:pt x="6610" y="31733"/>
                </a:lnTo>
                <a:cubicBezTo>
                  <a:pt x="6667" y="31721"/>
                  <a:pt x="6667" y="31636"/>
                  <a:pt x="6695" y="31631"/>
                </a:cubicBezTo>
                <a:lnTo>
                  <a:pt x="6752" y="31614"/>
                </a:lnTo>
                <a:cubicBezTo>
                  <a:pt x="6763" y="31562"/>
                  <a:pt x="6814" y="31421"/>
                  <a:pt x="6809" y="31375"/>
                </a:cubicBezTo>
                <a:cubicBezTo>
                  <a:pt x="6797" y="31330"/>
                  <a:pt x="6837" y="31290"/>
                  <a:pt x="6848" y="31284"/>
                </a:cubicBezTo>
                <a:cubicBezTo>
                  <a:pt x="6860" y="31284"/>
                  <a:pt x="6854" y="31245"/>
                  <a:pt x="6854" y="31233"/>
                </a:cubicBezTo>
                <a:cubicBezTo>
                  <a:pt x="6848" y="31222"/>
                  <a:pt x="6894" y="31114"/>
                  <a:pt x="6900" y="31069"/>
                </a:cubicBezTo>
                <a:lnTo>
                  <a:pt x="6917" y="31069"/>
                </a:lnTo>
                <a:lnTo>
                  <a:pt x="6945" y="31052"/>
                </a:lnTo>
                <a:lnTo>
                  <a:pt x="6951" y="31052"/>
                </a:lnTo>
                <a:cubicBezTo>
                  <a:pt x="6951" y="31046"/>
                  <a:pt x="6962" y="31035"/>
                  <a:pt x="6979" y="31012"/>
                </a:cubicBezTo>
                <a:cubicBezTo>
                  <a:pt x="7002" y="31026"/>
                  <a:pt x="7033" y="31036"/>
                  <a:pt x="7056" y="31036"/>
                </a:cubicBezTo>
                <a:cubicBezTo>
                  <a:pt x="7061" y="31036"/>
                  <a:pt x="7066" y="31036"/>
                  <a:pt x="7070" y="31035"/>
                </a:cubicBezTo>
                <a:cubicBezTo>
                  <a:pt x="7121" y="31035"/>
                  <a:pt x="7144" y="31046"/>
                  <a:pt x="7121" y="31075"/>
                </a:cubicBezTo>
                <a:lnTo>
                  <a:pt x="7109" y="31086"/>
                </a:lnTo>
                <a:cubicBezTo>
                  <a:pt x="7104" y="31092"/>
                  <a:pt x="7109" y="31114"/>
                  <a:pt x="7115" y="31114"/>
                </a:cubicBezTo>
                <a:lnTo>
                  <a:pt x="7127" y="31126"/>
                </a:lnTo>
                <a:cubicBezTo>
                  <a:pt x="7144" y="31126"/>
                  <a:pt x="7195" y="31092"/>
                  <a:pt x="7200" y="31075"/>
                </a:cubicBezTo>
                <a:cubicBezTo>
                  <a:pt x="7206" y="31058"/>
                  <a:pt x="7189" y="31001"/>
                  <a:pt x="7178" y="30989"/>
                </a:cubicBezTo>
                <a:cubicBezTo>
                  <a:pt x="7166" y="30972"/>
                  <a:pt x="7041" y="30984"/>
                  <a:pt x="7041" y="30955"/>
                </a:cubicBezTo>
                <a:cubicBezTo>
                  <a:pt x="7046" y="30932"/>
                  <a:pt x="7074" y="30920"/>
                  <a:pt x="7090" y="30920"/>
                </a:cubicBezTo>
                <a:cubicBezTo>
                  <a:pt x="7094" y="30920"/>
                  <a:pt x="7096" y="30920"/>
                  <a:pt x="7098" y="30921"/>
                </a:cubicBezTo>
                <a:cubicBezTo>
                  <a:pt x="7104" y="30921"/>
                  <a:pt x="7109" y="30921"/>
                  <a:pt x="7115" y="30916"/>
                </a:cubicBezTo>
                <a:cubicBezTo>
                  <a:pt x="7132" y="30916"/>
                  <a:pt x="7155" y="30921"/>
                  <a:pt x="7189" y="30921"/>
                </a:cubicBezTo>
                <a:lnTo>
                  <a:pt x="7200" y="30921"/>
                </a:lnTo>
                <a:cubicBezTo>
                  <a:pt x="7217" y="30921"/>
                  <a:pt x="7234" y="30870"/>
                  <a:pt x="7234" y="30814"/>
                </a:cubicBezTo>
                <a:cubicBezTo>
                  <a:pt x="7234" y="30814"/>
                  <a:pt x="7234" y="30814"/>
                  <a:pt x="7234" y="30779"/>
                </a:cubicBezTo>
                <a:cubicBezTo>
                  <a:pt x="7234" y="30774"/>
                  <a:pt x="7234" y="30774"/>
                  <a:pt x="7234" y="30774"/>
                </a:cubicBezTo>
                <a:cubicBezTo>
                  <a:pt x="7246" y="30745"/>
                  <a:pt x="7257" y="30734"/>
                  <a:pt x="7274" y="30728"/>
                </a:cubicBezTo>
                <a:lnTo>
                  <a:pt x="7280" y="30728"/>
                </a:lnTo>
                <a:lnTo>
                  <a:pt x="7308" y="30757"/>
                </a:lnTo>
                <a:cubicBezTo>
                  <a:pt x="7308" y="30757"/>
                  <a:pt x="7308" y="30757"/>
                  <a:pt x="7308" y="30762"/>
                </a:cubicBezTo>
                <a:cubicBezTo>
                  <a:pt x="7285" y="30797"/>
                  <a:pt x="7308" y="30797"/>
                  <a:pt x="7331" y="30797"/>
                </a:cubicBezTo>
                <a:cubicBezTo>
                  <a:pt x="7351" y="30791"/>
                  <a:pt x="7372" y="30767"/>
                  <a:pt x="7384" y="30767"/>
                </a:cubicBezTo>
                <a:cubicBezTo>
                  <a:pt x="7385" y="30767"/>
                  <a:pt x="7386" y="30768"/>
                  <a:pt x="7388" y="30768"/>
                </a:cubicBezTo>
                <a:lnTo>
                  <a:pt x="7416" y="30791"/>
                </a:lnTo>
                <a:cubicBezTo>
                  <a:pt x="7393" y="30814"/>
                  <a:pt x="7376" y="30859"/>
                  <a:pt x="7370" y="30882"/>
                </a:cubicBezTo>
                <a:lnTo>
                  <a:pt x="7393" y="30904"/>
                </a:lnTo>
                <a:lnTo>
                  <a:pt x="7416" y="30933"/>
                </a:lnTo>
                <a:cubicBezTo>
                  <a:pt x="7425" y="30947"/>
                  <a:pt x="7433" y="30952"/>
                  <a:pt x="7442" y="30952"/>
                </a:cubicBezTo>
                <a:cubicBezTo>
                  <a:pt x="7460" y="30952"/>
                  <a:pt x="7474" y="30926"/>
                  <a:pt x="7478" y="30910"/>
                </a:cubicBezTo>
                <a:cubicBezTo>
                  <a:pt x="7478" y="30901"/>
                  <a:pt x="7482" y="30896"/>
                  <a:pt x="7488" y="30896"/>
                </a:cubicBezTo>
                <a:cubicBezTo>
                  <a:pt x="7501" y="30896"/>
                  <a:pt x="7524" y="30914"/>
                  <a:pt x="7546" y="30944"/>
                </a:cubicBezTo>
                <a:lnTo>
                  <a:pt x="7546" y="30995"/>
                </a:lnTo>
                <a:lnTo>
                  <a:pt x="7558" y="31126"/>
                </a:lnTo>
                <a:cubicBezTo>
                  <a:pt x="7660" y="31148"/>
                  <a:pt x="7768" y="31165"/>
                  <a:pt x="7773" y="31165"/>
                </a:cubicBezTo>
                <a:cubicBezTo>
                  <a:pt x="7785" y="31160"/>
                  <a:pt x="7796" y="31126"/>
                  <a:pt x="7802" y="31086"/>
                </a:cubicBezTo>
                <a:lnTo>
                  <a:pt x="7819" y="31069"/>
                </a:lnTo>
                <a:cubicBezTo>
                  <a:pt x="7841" y="31046"/>
                  <a:pt x="7881" y="31040"/>
                  <a:pt x="7915" y="31035"/>
                </a:cubicBezTo>
                <a:cubicBezTo>
                  <a:pt x="7927" y="31032"/>
                  <a:pt x="7938" y="31031"/>
                  <a:pt x="7949" y="31031"/>
                </a:cubicBezTo>
                <a:cubicBezTo>
                  <a:pt x="7961" y="31031"/>
                  <a:pt x="7972" y="31032"/>
                  <a:pt x="7983" y="31035"/>
                </a:cubicBezTo>
                <a:lnTo>
                  <a:pt x="8023" y="31040"/>
                </a:lnTo>
                <a:cubicBezTo>
                  <a:pt x="8025" y="31041"/>
                  <a:pt x="8028" y="31041"/>
                  <a:pt x="8030" y="31041"/>
                </a:cubicBezTo>
                <a:cubicBezTo>
                  <a:pt x="8069" y="31041"/>
                  <a:pt x="8073" y="30994"/>
                  <a:pt x="8063" y="30978"/>
                </a:cubicBezTo>
                <a:cubicBezTo>
                  <a:pt x="8055" y="30967"/>
                  <a:pt x="8036" y="30961"/>
                  <a:pt x="8011" y="30961"/>
                </a:cubicBezTo>
                <a:cubicBezTo>
                  <a:pt x="7998" y="30961"/>
                  <a:pt x="7982" y="30963"/>
                  <a:pt x="7966" y="30967"/>
                </a:cubicBezTo>
                <a:lnTo>
                  <a:pt x="7955" y="30955"/>
                </a:lnTo>
                <a:lnTo>
                  <a:pt x="7938" y="30933"/>
                </a:lnTo>
                <a:cubicBezTo>
                  <a:pt x="7961" y="30916"/>
                  <a:pt x="8000" y="30865"/>
                  <a:pt x="8023" y="30825"/>
                </a:cubicBezTo>
                <a:lnTo>
                  <a:pt x="8017" y="30779"/>
                </a:lnTo>
                <a:cubicBezTo>
                  <a:pt x="8018" y="30779"/>
                  <a:pt x="8020" y="30778"/>
                  <a:pt x="8022" y="30778"/>
                </a:cubicBezTo>
                <a:cubicBezTo>
                  <a:pt x="8036" y="30778"/>
                  <a:pt x="8076" y="30792"/>
                  <a:pt x="8091" y="30802"/>
                </a:cubicBezTo>
                <a:cubicBezTo>
                  <a:pt x="8092" y="30803"/>
                  <a:pt x="8095" y="30803"/>
                  <a:pt x="8098" y="30803"/>
                </a:cubicBezTo>
                <a:cubicBezTo>
                  <a:pt x="8114" y="30803"/>
                  <a:pt x="8154" y="30798"/>
                  <a:pt x="8190" y="30798"/>
                </a:cubicBezTo>
                <a:cubicBezTo>
                  <a:pt x="8223" y="30798"/>
                  <a:pt x="8254" y="30802"/>
                  <a:pt x="8261" y="30819"/>
                </a:cubicBezTo>
                <a:cubicBezTo>
                  <a:pt x="8276" y="30853"/>
                  <a:pt x="8334" y="30866"/>
                  <a:pt x="8369" y="30866"/>
                </a:cubicBezTo>
                <a:cubicBezTo>
                  <a:pt x="8376" y="30866"/>
                  <a:pt x="8382" y="30865"/>
                  <a:pt x="8386" y="30865"/>
                </a:cubicBezTo>
                <a:cubicBezTo>
                  <a:pt x="8414" y="30865"/>
                  <a:pt x="8443" y="30853"/>
                  <a:pt x="8454" y="30848"/>
                </a:cubicBezTo>
                <a:lnTo>
                  <a:pt x="8454" y="30842"/>
                </a:lnTo>
                <a:cubicBezTo>
                  <a:pt x="8460" y="30831"/>
                  <a:pt x="8454" y="30814"/>
                  <a:pt x="8449" y="30808"/>
                </a:cubicBezTo>
                <a:lnTo>
                  <a:pt x="8392" y="30785"/>
                </a:lnTo>
                <a:cubicBezTo>
                  <a:pt x="8324" y="30762"/>
                  <a:pt x="8341" y="30706"/>
                  <a:pt x="8369" y="30700"/>
                </a:cubicBezTo>
                <a:cubicBezTo>
                  <a:pt x="8392" y="30689"/>
                  <a:pt x="8403" y="30660"/>
                  <a:pt x="8386" y="30643"/>
                </a:cubicBezTo>
                <a:lnTo>
                  <a:pt x="8386" y="30626"/>
                </a:lnTo>
                <a:lnTo>
                  <a:pt x="8386" y="30558"/>
                </a:lnTo>
                <a:cubicBezTo>
                  <a:pt x="8443" y="30558"/>
                  <a:pt x="8386" y="30518"/>
                  <a:pt x="8346" y="30507"/>
                </a:cubicBezTo>
                <a:cubicBezTo>
                  <a:pt x="8307" y="30490"/>
                  <a:pt x="8273" y="30456"/>
                  <a:pt x="8273" y="30450"/>
                </a:cubicBezTo>
                <a:cubicBezTo>
                  <a:pt x="8273" y="30450"/>
                  <a:pt x="8363" y="30411"/>
                  <a:pt x="8471" y="30360"/>
                </a:cubicBezTo>
                <a:lnTo>
                  <a:pt x="8392" y="30235"/>
                </a:lnTo>
                <a:lnTo>
                  <a:pt x="8392" y="30229"/>
                </a:lnTo>
                <a:cubicBezTo>
                  <a:pt x="8406" y="30220"/>
                  <a:pt x="8442" y="30211"/>
                  <a:pt x="8474" y="30211"/>
                </a:cubicBezTo>
                <a:cubicBezTo>
                  <a:pt x="8481" y="30211"/>
                  <a:pt x="8488" y="30211"/>
                  <a:pt x="8494" y="30212"/>
                </a:cubicBezTo>
                <a:lnTo>
                  <a:pt x="8517" y="30229"/>
                </a:lnTo>
                <a:lnTo>
                  <a:pt x="8528" y="30240"/>
                </a:lnTo>
                <a:cubicBezTo>
                  <a:pt x="8528" y="30269"/>
                  <a:pt x="8562" y="30303"/>
                  <a:pt x="8602" y="30314"/>
                </a:cubicBezTo>
                <a:lnTo>
                  <a:pt x="8590" y="30269"/>
                </a:lnTo>
                <a:cubicBezTo>
                  <a:pt x="8586" y="30246"/>
                  <a:pt x="8574" y="30224"/>
                  <a:pt x="8589" y="30224"/>
                </a:cubicBezTo>
                <a:cubicBezTo>
                  <a:pt x="8593" y="30224"/>
                  <a:pt x="8599" y="30226"/>
                  <a:pt x="8607" y="30229"/>
                </a:cubicBezTo>
                <a:cubicBezTo>
                  <a:pt x="8628" y="30238"/>
                  <a:pt x="8646" y="30242"/>
                  <a:pt x="8660" y="30242"/>
                </a:cubicBezTo>
                <a:cubicBezTo>
                  <a:pt x="8684" y="30242"/>
                  <a:pt x="8699" y="30229"/>
                  <a:pt x="8709" y="30201"/>
                </a:cubicBezTo>
                <a:lnTo>
                  <a:pt x="8738" y="30144"/>
                </a:lnTo>
                <a:cubicBezTo>
                  <a:pt x="8687" y="30138"/>
                  <a:pt x="8704" y="30099"/>
                  <a:pt x="8721" y="30082"/>
                </a:cubicBezTo>
                <a:cubicBezTo>
                  <a:pt x="8738" y="30059"/>
                  <a:pt x="8744" y="29928"/>
                  <a:pt x="8709" y="29906"/>
                </a:cubicBezTo>
                <a:cubicBezTo>
                  <a:pt x="8670" y="29889"/>
                  <a:pt x="8675" y="29855"/>
                  <a:pt x="8687" y="29849"/>
                </a:cubicBezTo>
                <a:cubicBezTo>
                  <a:pt x="8698" y="29849"/>
                  <a:pt x="8658" y="29804"/>
                  <a:pt x="8636" y="29787"/>
                </a:cubicBezTo>
                <a:cubicBezTo>
                  <a:pt x="8636" y="29787"/>
                  <a:pt x="8624" y="29781"/>
                  <a:pt x="8613" y="29770"/>
                </a:cubicBezTo>
                <a:lnTo>
                  <a:pt x="8613" y="29770"/>
                </a:lnTo>
                <a:cubicBezTo>
                  <a:pt x="8630" y="29775"/>
                  <a:pt x="8641" y="29775"/>
                  <a:pt x="8653" y="29781"/>
                </a:cubicBezTo>
                <a:lnTo>
                  <a:pt x="8687" y="29758"/>
                </a:lnTo>
                <a:lnTo>
                  <a:pt x="8704" y="29747"/>
                </a:lnTo>
                <a:cubicBezTo>
                  <a:pt x="8715" y="29730"/>
                  <a:pt x="8732" y="29684"/>
                  <a:pt x="8732" y="29650"/>
                </a:cubicBezTo>
                <a:lnTo>
                  <a:pt x="8778" y="29656"/>
                </a:lnTo>
                <a:lnTo>
                  <a:pt x="8795" y="29656"/>
                </a:lnTo>
                <a:cubicBezTo>
                  <a:pt x="8806" y="29639"/>
                  <a:pt x="8820" y="29633"/>
                  <a:pt x="8831" y="29633"/>
                </a:cubicBezTo>
                <a:cubicBezTo>
                  <a:pt x="8843" y="29633"/>
                  <a:pt x="8851" y="29639"/>
                  <a:pt x="8851" y="29645"/>
                </a:cubicBezTo>
                <a:cubicBezTo>
                  <a:pt x="8852" y="29645"/>
                  <a:pt x="8852" y="29645"/>
                  <a:pt x="8852" y="29645"/>
                </a:cubicBezTo>
                <a:cubicBezTo>
                  <a:pt x="8864" y="29645"/>
                  <a:pt x="8947" y="29531"/>
                  <a:pt x="8983" y="29531"/>
                </a:cubicBezTo>
                <a:cubicBezTo>
                  <a:pt x="8985" y="29531"/>
                  <a:pt x="8986" y="29531"/>
                  <a:pt x="8988" y="29531"/>
                </a:cubicBezTo>
                <a:cubicBezTo>
                  <a:pt x="8992" y="29534"/>
                  <a:pt x="8997" y="29535"/>
                  <a:pt x="9003" y="29535"/>
                </a:cubicBezTo>
                <a:cubicBezTo>
                  <a:pt x="9036" y="29535"/>
                  <a:pt x="9080" y="29493"/>
                  <a:pt x="9090" y="29469"/>
                </a:cubicBezTo>
                <a:cubicBezTo>
                  <a:pt x="9091" y="29465"/>
                  <a:pt x="9094" y="29464"/>
                  <a:pt x="9098" y="29464"/>
                </a:cubicBezTo>
                <a:cubicBezTo>
                  <a:pt x="9116" y="29464"/>
                  <a:pt x="9152" y="29508"/>
                  <a:pt x="9152" y="29537"/>
                </a:cubicBezTo>
                <a:cubicBezTo>
                  <a:pt x="9152" y="29571"/>
                  <a:pt x="9146" y="29645"/>
                  <a:pt x="9146" y="29662"/>
                </a:cubicBezTo>
                <a:cubicBezTo>
                  <a:pt x="9146" y="29684"/>
                  <a:pt x="9175" y="29764"/>
                  <a:pt x="9169" y="29787"/>
                </a:cubicBezTo>
                <a:cubicBezTo>
                  <a:pt x="9163" y="29809"/>
                  <a:pt x="9158" y="29843"/>
                  <a:pt x="9158" y="29855"/>
                </a:cubicBezTo>
                <a:cubicBezTo>
                  <a:pt x="9243" y="29866"/>
                  <a:pt x="9192" y="29911"/>
                  <a:pt x="9175" y="29951"/>
                </a:cubicBezTo>
                <a:lnTo>
                  <a:pt x="9175" y="29957"/>
                </a:lnTo>
                <a:cubicBezTo>
                  <a:pt x="9178" y="29968"/>
                  <a:pt x="9189" y="29972"/>
                  <a:pt x="9197" y="29972"/>
                </a:cubicBezTo>
                <a:cubicBezTo>
                  <a:pt x="9202" y="29972"/>
                  <a:pt x="9207" y="29970"/>
                  <a:pt x="9209" y="29968"/>
                </a:cubicBezTo>
                <a:cubicBezTo>
                  <a:pt x="9209" y="29968"/>
                  <a:pt x="9209" y="29968"/>
                  <a:pt x="9210" y="29968"/>
                </a:cubicBezTo>
                <a:cubicBezTo>
                  <a:pt x="9217" y="29968"/>
                  <a:pt x="9248" y="30037"/>
                  <a:pt x="9231" y="30065"/>
                </a:cubicBezTo>
                <a:cubicBezTo>
                  <a:pt x="9214" y="30093"/>
                  <a:pt x="9260" y="30121"/>
                  <a:pt x="9283" y="30127"/>
                </a:cubicBezTo>
                <a:cubicBezTo>
                  <a:pt x="9311" y="30133"/>
                  <a:pt x="9300" y="30167"/>
                  <a:pt x="9294" y="30178"/>
                </a:cubicBezTo>
                <a:cubicBezTo>
                  <a:pt x="9288" y="30184"/>
                  <a:pt x="9254" y="30229"/>
                  <a:pt x="9266" y="30240"/>
                </a:cubicBezTo>
                <a:cubicBezTo>
                  <a:pt x="9277" y="30246"/>
                  <a:pt x="9294" y="30275"/>
                  <a:pt x="9300" y="30280"/>
                </a:cubicBezTo>
                <a:cubicBezTo>
                  <a:pt x="9305" y="30292"/>
                  <a:pt x="9317" y="30360"/>
                  <a:pt x="9317" y="30382"/>
                </a:cubicBezTo>
                <a:cubicBezTo>
                  <a:pt x="9317" y="30405"/>
                  <a:pt x="9356" y="30433"/>
                  <a:pt x="9356" y="30445"/>
                </a:cubicBezTo>
                <a:cubicBezTo>
                  <a:pt x="9362" y="30462"/>
                  <a:pt x="9379" y="30490"/>
                  <a:pt x="9390" y="30513"/>
                </a:cubicBezTo>
                <a:lnTo>
                  <a:pt x="9396" y="30513"/>
                </a:lnTo>
                <a:cubicBezTo>
                  <a:pt x="9379" y="30547"/>
                  <a:pt x="9424" y="30587"/>
                  <a:pt x="9453" y="30592"/>
                </a:cubicBezTo>
                <a:cubicBezTo>
                  <a:pt x="9487" y="30604"/>
                  <a:pt x="9498" y="30666"/>
                  <a:pt x="9492" y="30689"/>
                </a:cubicBezTo>
                <a:cubicBezTo>
                  <a:pt x="9492" y="30690"/>
                  <a:pt x="9492" y="30690"/>
                  <a:pt x="9493" y="30690"/>
                </a:cubicBezTo>
                <a:cubicBezTo>
                  <a:pt x="9505" y="30690"/>
                  <a:pt x="9626" y="30586"/>
                  <a:pt x="9668" y="30575"/>
                </a:cubicBezTo>
                <a:cubicBezTo>
                  <a:pt x="9680" y="30581"/>
                  <a:pt x="9685" y="30592"/>
                  <a:pt x="9691" y="30604"/>
                </a:cubicBezTo>
                <a:lnTo>
                  <a:pt x="9640" y="30621"/>
                </a:lnTo>
                <a:cubicBezTo>
                  <a:pt x="9617" y="30632"/>
                  <a:pt x="9583" y="30666"/>
                  <a:pt x="9589" y="30683"/>
                </a:cubicBezTo>
                <a:lnTo>
                  <a:pt x="9600" y="30774"/>
                </a:lnTo>
                <a:cubicBezTo>
                  <a:pt x="9561" y="30842"/>
                  <a:pt x="9634" y="31001"/>
                  <a:pt x="9651" y="31058"/>
                </a:cubicBezTo>
                <a:cubicBezTo>
                  <a:pt x="9661" y="31088"/>
                  <a:pt x="9670" y="31104"/>
                  <a:pt x="9677" y="31104"/>
                </a:cubicBezTo>
                <a:cubicBezTo>
                  <a:pt x="9683" y="31104"/>
                  <a:pt x="9688" y="31092"/>
                  <a:pt x="9691" y="31069"/>
                </a:cubicBezTo>
                <a:lnTo>
                  <a:pt x="9708" y="31063"/>
                </a:lnTo>
                <a:cubicBezTo>
                  <a:pt x="9731" y="31046"/>
                  <a:pt x="9742" y="31035"/>
                  <a:pt x="9753" y="31001"/>
                </a:cubicBezTo>
                <a:cubicBezTo>
                  <a:pt x="9756" y="30989"/>
                  <a:pt x="9767" y="30983"/>
                  <a:pt x="9780" y="30983"/>
                </a:cubicBezTo>
                <a:cubicBezTo>
                  <a:pt x="9797" y="30983"/>
                  <a:pt x="9818" y="30993"/>
                  <a:pt x="9827" y="31012"/>
                </a:cubicBezTo>
                <a:cubicBezTo>
                  <a:pt x="9839" y="31023"/>
                  <a:pt x="9839" y="31046"/>
                  <a:pt x="9844" y="31052"/>
                </a:cubicBezTo>
                <a:cubicBezTo>
                  <a:pt x="9861" y="31063"/>
                  <a:pt x="9884" y="31080"/>
                  <a:pt x="9901" y="31080"/>
                </a:cubicBezTo>
                <a:lnTo>
                  <a:pt x="9912" y="31080"/>
                </a:lnTo>
                <a:cubicBezTo>
                  <a:pt x="9912" y="31063"/>
                  <a:pt x="9918" y="31058"/>
                  <a:pt x="9924" y="31052"/>
                </a:cubicBezTo>
                <a:cubicBezTo>
                  <a:pt x="9929" y="31058"/>
                  <a:pt x="9929" y="31058"/>
                  <a:pt x="9935" y="31058"/>
                </a:cubicBezTo>
                <a:cubicBezTo>
                  <a:pt x="9935" y="31063"/>
                  <a:pt x="9935" y="31063"/>
                  <a:pt x="9941" y="31069"/>
                </a:cubicBezTo>
                <a:lnTo>
                  <a:pt x="9952" y="31080"/>
                </a:lnTo>
                <a:cubicBezTo>
                  <a:pt x="9986" y="31103"/>
                  <a:pt x="9924" y="31126"/>
                  <a:pt x="9952" y="31148"/>
                </a:cubicBezTo>
                <a:cubicBezTo>
                  <a:pt x="9980" y="31171"/>
                  <a:pt x="10003" y="31188"/>
                  <a:pt x="10026" y="31211"/>
                </a:cubicBezTo>
                <a:cubicBezTo>
                  <a:pt x="10037" y="31216"/>
                  <a:pt x="10054" y="31216"/>
                  <a:pt x="10066" y="31222"/>
                </a:cubicBezTo>
                <a:lnTo>
                  <a:pt x="10100" y="31239"/>
                </a:lnTo>
                <a:cubicBezTo>
                  <a:pt x="10145" y="31205"/>
                  <a:pt x="10168" y="31154"/>
                  <a:pt x="10151" y="31131"/>
                </a:cubicBezTo>
                <a:lnTo>
                  <a:pt x="10139" y="31109"/>
                </a:lnTo>
                <a:lnTo>
                  <a:pt x="10122" y="31086"/>
                </a:lnTo>
                <a:cubicBezTo>
                  <a:pt x="10120" y="31070"/>
                  <a:pt x="10143" y="31062"/>
                  <a:pt x="10170" y="31062"/>
                </a:cubicBezTo>
                <a:cubicBezTo>
                  <a:pt x="10201" y="31062"/>
                  <a:pt x="10238" y="31073"/>
                  <a:pt x="10247" y="31097"/>
                </a:cubicBezTo>
                <a:cubicBezTo>
                  <a:pt x="10268" y="31145"/>
                  <a:pt x="10328" y="31177"/>
                  <a:pt x="10355" y="31177"/>
                </a:cubicBezTo>
                <a:cubicBezTo>
                  <a:pt x="10357" y="31177"/>
                  <a:pt x="10359" y="31177"/>
                  <a:pt x="10361" y="31177"/>
                </a:cubicBezTo>
                <a:cubicBezTo>
                  <a:pt x="10383" y="31177"/>
                  <a:pt x="10440" y="31154"/>
                  <a:pt x="10485" y="31126"/>
                </a:cubicBezTo>
                <a:lnTo>
                  <a:pt x="10536" y="31131"/>
                </a:lnTo>
                <a:lnTo>
                  <a:pt x="10553" y="31131"/>
                </a:lnTo>
                <a:cubicBezTo>
                  <a:pt x="10558" y="31133"/>
                  <a:pt x="10561" y="31134"/>
                  <a:pt x="10564" y="31134"/>
                </a:cubicBezTo>
                <a:cubicBezTo>
                  <a:pt x="10577" y="31134"/>
                  <a:pt x="10579" y="31114"/>
                  <a:pt x="10565" y="31086"/>
                </a:cubicBezTo>
                <a:lnTo>
                  <a:pt x="10571" y="31069"/>
                </a:lnTo>
                <a:lnTo>
                  <a:pt x="10582" y="31040"/>
                </a:lnTo>
                <a:cubicBezTo>
                  <a:pt x="10605" y="31058"/>
                  <a:pt x="10639" y="31075"/>
                  <a:pt x="10661" y="31080"/>
                </a:cubicBezTo>
                <a:lnTo>
                  <a:pt x="10684" y="31063"/>
                </a:lnTo>
                <a:lnTo>
                  <a:pt x="10724" y="31035"/>
                </a:lnTo>
                <a:cubicBezTo>
                  <a:pt x="10701" y="31012"/>
                  <a:pt x="10678" y="30978"/>
                  <a:pt x="10684" y="30972"/>
                </a:cubicBezTo>
                <a:cubicBezTo>
                  <a:pt x="10684" y="30972"/>
                  <a:pt x="10685" y="30972"/>
                  <a:pt x="10688" y="30972"/>
                </a:cubicBezTo>
                <a:cubicBezTo>
                  <a:pt x="10708" y="30972"/>
                  <a:pt x="10802" y="30991"/>
                  <a:pt x="10837" y="31001"/>
                </a:cubicBezTo>
                <a:cubicBezTo>
                  <a:pt x="10858" y="31006"/>
                  <a:pt x="10893" y="31010"/>
                  <a:pt x="10925" y="31010"/>
                </a:cubicBezTo>
                <a:cubicBezTo>
                  <a:pt x="10962" y="31010"/>
                  <a:pt x="10996" y="31005"/>
                  <a:pt x="11002" y="30989"/>
                </a:cubicBezTo>
                <a:cubicBezTo>
                  <a:pt x="11019" y="30967"/>
                  <a:pt x="11019" y="30916"/>
                  <a:pt x="11007" y="30887"/>
                </a:cubicBezTo>
                <a:lnTo>
                  <a:pt x="11007" y="30859"/>
                </a:lnTo>
                <a:lnTo>
                  <a:pt x="11002" y="30836"/>
                </a:lnTo>
                <a:cubicBezTo>
                  <a:pt x="11003" y="30826"/>
                  <a:pt x="11012" y="30822"/>
                  <a:pt x="11025" y="30822"/>
                </a:cubicBezTo>
                <a:cubicBezTo>
                  <a:pt x="11055" y="30822"/>
                  <a:pt x="11106" y="30846"/>
                  <a:pt x="11127" y="30870"/>
                </a:cubicBezTo>
                <a:cubicBezTo>
                  <a:pt x="11149" y="30899"/>
                  <a:pt x="11183" y="30944"/>
                  <a:pt x="11200" y="30961"/>
                </a:cubicBezTo>
                <a:lnTo>
                  <a:pt x="11217" y="30944"/>
                </a:lnTo>
                <a:cubicBezTo>
                  <a:pt x="11226" y="30932"/>
                  <a:pt x="11234" y="30925"/>
                  <a:pt x="11240" y="30925"/>
                </a:cubicBezTo>
                <a:cubicBezTo>
                  <a:pt x="11246" y="30925"/>
                  <a:pt x="11252" y="30931"/>
                  <a:pt x="11257" y="30944"/>
                </a:cubicBezTo>
                <a:cubicBezTo>
                  <a:pt x="11268" y="30967"/>
                  <a:pt x="11274" y="30989"/>
                  <a:pt x="11280" y="31018"/>
                </a:cubicBezTo>
                <a:cubicBezTo>
                  <a:pt x="11282" y="31038"/>
                  <a:pt x="11286" y="31044"/>
                  <a:pt x="11291" y="31044"/>
                </a:cubicBezTo>
                <a:cubicBezTo>
                  <a:pt x="11298" y="31044"/>
                  <a:pt x="11307" y="31029"/>
                  <a:pt x="11314" y="31029"/>
                </a:cubicBezTo>
                <a:cubicBezTo>
                  <a:pt x="11327" y="31032"/>
                  <a:pt x="11340" y="31040"/>
                  <a:pt x="11349" y="31040"/>
                </a:cubicBezTo>
                <a:cubicBezTo>
                  <a:pt x="11359" y="31040"/>
                  <a:pt x="11365" y="31030"/>
                  <a:pt x="11365" y="30995"/>
                </a:cubicBezTo>
                <a:cubicBezTo>
                  <a:pt x="11359" y="30967"/>
                  <a:pt x="11359" y="30916"/>
                  <a:pt x="11336" y="30876"/>
                </a:cubicBezTo>
                <a:cubicBezTo>
                  <a:pt x="11331" y="30865"/>
                  <a:pt x="11336" y="30836"/>
                  <a:pt x="11342" y="30831"/>
                </a:cubicBezTo>
                <a:lnTo>
                  <a:pt x="11353" y="30819"/>
                </a:lnTo>
                <a:cubicBezTo>
                  <a:pt x="11371" y="30814"/>
                  <a:pt x="11382" y="30785"/>
                  <a:pt x="11376" y="30774"/>
                </a:cubicBezTo>
                <a:cubicBezTo>
                  <a:pt x="11376" y="30768"/>
                  <a:pt x="11388" y="30706"/>
                  <a:pt x="11399" y="30683"/>
                </a:cubicBezTo>
                <a:cubicBezTo>
                  <a:pt x="11405" y="30666"/>
                  <a:pt x="11427" y="30598"/>
                  <a:pt x="11444" y="30587"/>
                </a:cubicBezTo>
                <a:cubicBezTo>
                  <a:pt x="11456" y="30575"/>
                  <a:pt x="11478" y="30536"/>
                  <a:pt x="11490" y="30496"/>
                </a:cubicBezTo>
                <a:lnTo>
                  <a:pt x="11473" y="30456"/>
                </a:lnTo>
                <a:cubicBezTo>
                  <a:pt x="11467" y="30450"/>
                  <a:pt x="11484" y="30422"/>
                  <a:pt x="11490" y="30422"/>
                </a:cubicBezTo>
                <a:lnTo>
                  <a:pt x="11558" y="30411"/>
                </a:lnTo>
                <a:cubicBezTo>
                  <a:pt x="11552" y="30343"/>
                  <a:pt x="11546" y="30184"/>
                  <a:pt x="11546" y="30150"/>
                </a:cubicBezTo>
                <a:cubicBezTo>
                  <a:pt x="11552" y="30110"/>
                  <a:pt x="11552" y="30059"/>
                  <a:pt x="11552" y="30053"/>
                </a:cubicBezTo>
                <a:cubicBezTo>
                  <a:pt x="11552" y="30048"/>
                  <a:pt x="11558" y="30008"/>
                  <a:pt x="11563" y="29962"/>
                </a:cubicBezTo>
                <a:cubicBezTo>
                  <a:pt x="11566" y="29963"/>
                  <a:pt x="11569" y="29964"/>
                  <a:pt x="11572" y="29964"/>
                </a:cubicBezTo>
                <a:cubicBezTo>
                  <a:pt x="11595" y="29964"/>
                  <a:pt x="11640" y="29950"/>
                  <a:pt x="11660" y="29940"/>
                </a:cubicBezTo>
                <a:cubicBezTo>
                  <a:pt x="11683" y="29928"/>
                  <a:pt x="11705" y="29923"/>
                  <a:pt x="11717" y="29923"/>
                </a:cubicBezTo>
                <a:lnTo>
                  <a:pt x="11722" y="29928"/>
                </a:lnTo>
                <a:cubicBezTo>
                  <a:pt x="11756" y="29951"/>
                  <a:pt x="11762" y="30048"/>
                  <a:pt x="11734" y="30076"/>
                </a:cubicBezTo>
                <a:lnTo>
                  <a:pt x="11717" y="30087"/>
                </a:lnTo>
                <a:cubicBezTo>
                  <a:pt x="11694" y="30099"/>
                  <a:pt x="11739" y="30144"/>
                  <a:pt x="11762" y="30155"/>
                </a:cubicBezTo>
                <a:cubicBezTo>
                  <a:pt x="11785" y="30172"/>
                  <a:pt x="11705" y="30184"/>
                  <a:pt x="11677" y="30184"/>
                </a:cubicBezTo>
                <a:cubicBezTo>
                  <a:pt x="11654" y="30184"/>
                  <a:pt x="11620" y="30133"/>
                  <a:pt x="11620" y="30121"/>
                </a:cubicBezTo>
                <a:cubicBezTo>
                  <a:pt x="11620" y="30118"/>
                  <a:pt x="11620" y="30116"/>
                  <a:pt x="11619" y="30116"/>
                </a:cubicBezTo>
                <a:cubicBezTo>
                  <a:pt x="11616" y="30116"/>
                  <a:pt x="11607" y="30143"/>
                  <a:pt x="11597" y="30184"/>
                </a:cubicBezTo>
                <a:lnTo>
                  <a:pt x="11597" y="30223"/>
                </a:lnTo>
                <a:lnTo>
                  <a:pt x="11597" y="30235"/>
                </a:lnTo>
                <a:cubicBezTo>
                  <a:pt x="11609" y="30246"/>
                  <a:pt x="11643" y="30269"/>
                  <a:pt x="11666" y="30286"/>
                </a:cubicBezTo>
                <a:lnTo>
                  <a:pt x="11649" y="30309"/>
                </a:lnTo>
                <a:lnTo>
                  <a:pt x="11626" y="30337"/>
                </a:lnTo>
                <a:cubicBezTo>
                  <a:pt x="11597" y="30365"/>
                  <a:pt x="11575" y="30399"/>
                  <a:pt x="11580" y="30405"/>
                </a:cubicBezTo>
                <a:cubicBezTo>
                  <a:pt x="11592" y="30416"/>
                  <a:pt x="11632" y="30439"/>
                  <a:pt x="11666" y="30462"/>
                </a:cubicBezTo>
                <a:lnTo>
                  <a:pt x="11649" y="30490"/>
                </a:lnTo>
                <a:lnTo>
                  <a:pt x="11603" y="30570"/>
                </a:lnTo>
                <a:cubicBezTo>
                  <a:pt x="11630" y="30622"/>
                  <a:pt x="11683" y="30634"/>
                  <a:pt x="11717" y="30634"/>
                </a:cubicBezTo>
                <a:cubicBezTo>
                  <a:pt x="11726" y="30634"/>
                  <a:pt x="11734" y="30633"/>
                  <a:pt x="11739" y="30632"/>
                </a:cubicBezTo>
                <a:cubicBezTo>
                  <a:pt x="11762" y="30626"/>
                  <a:pt x="11813" y="30615"/>
                  <a:pt x="11819" y="30609"/>
                </a:cubicBezTo>
                <a:cubicBezTo>
                  <a:pt x="11822" y="30608"/>
                  <a:pt x="11826" y="30607"/>
                  <a:pt x="11830" y="30607"/>
                </a:cubicBezTo>
                <a:cubicBezTo>
                  <a:pt x="11839" y="30607"/>
                  <a:pt x="11847" y="30611"/>
                  <a:pt x="11847" y="30615"/>
                </a:cubicBezTo>
                <a:cubicBezTo>
                  <a:pt x="11853" y="30621"/>
                  <a:pt x="11813" y="30672"/>
                  <a:pt x="11802" y="30689"/>
                </a:cubicBezTo>
                <a:cubicBezTo>
                  <a:pt x="11796" y="30696"/>
                  <a:pt x="11786" y="30698"/>
                  <a:pt x="11775" y="30698"/>
                </a:cubicBezTo>
                <a:cubicBezTo>
                  <a:pt x="11760" y="30698"/>
                  <a:pt x="11742" y="30694"/>
                  <a:pt x="11728" y="30694"/>
                </a:cubicBezTo>
                <a:cubicBezTo>
                  <a:pt x="11720" y="30694"/>
                  <a:pt x="11714" y="30696"/>
                  <a:pt x="11711" y="30700"/>
                </a:cubicBezTo>
                <a:cubicBezTo>
                  <a:pt x="11694" y="30723"/>
                  <a:pt x="11700" y="30779"/>
                  <a:pt x="11705" y="30791"/>
                </a:cubicBezTo>
                <a:cubicBezTo>
                  <a:pt x="11709" y="30797"/>
                  <a:pt x="11720" y="30800"/>
                  <a:pt x="11735" y="30800"/>
                </a:cubicBezTo>
                <a:cubicBezTo>
                  <a:pt x="11746" y="30800"/>
                  <a:pt x="11759" y="30799"/>
                  <a:pt x="11773" y="30797"/>
                </a:cubicBezTo>
                <a:lnTo>
                  <a:pt x="11785" y="30808"/>
                </a:lnTo>
                <a:cubicBezTo>
                  <a:pt x="11807" y="30836"/>
                  <a:pt x="11847" y="30853"/>
                  <a:pt x="11847" y="30910"/>
                </a:cubicBezTo>
                <a:lnTo>
                  <a:pt x="11847" y="30916"/>
                </a:lnTo>
                <a:cubicBezTo>
                  <a:pt x="11848" y="30916"/>
                  <a:pt x="11848" y="30916"/>
                  <a:pt x="11849" y="30916"/>
                </a:cubicBezTo>
                <a:cubicBezTo>
                  <a:pt x="11856" y="30916"/>
                  <a:pt x="11870" y="30892"/>
                  <a:pt x="11875" y="30882"/>
                </a:cubicBezTo>
                <a:cubicBezTo>
                  <a:pt x="11875" y="30881"/>
                  <a:pt x="11876" y="30880"/>
                  <a:pt x="11877" y="30880"/>
                </a:cubicBezTo>
                <a:cubicBezTo>
                  <a:pt x="11888" y="30880"/>
                  <a:pt x="11947" y="30930"/>
                  <a:pt x="11927" y="30961"/>
                </a:cubicBezTo>
                <a:cubicBezTo>
                  <a:pt x="11910" y="30988"/>
                  <a:pt x="11986" y="31035"/>
                  <a:pt x="12028" y="31035"/>
                </a:cubicBezTo>
                <a:cubicBezTo>
                  <a:pt x="12030" y="31035"/>
                  <a:pt x="12032" y="31035"/>
                  <a:pt x="12034" y="31035"/>
                </a:cubicBezTo>
                <a:lnTo>
                  <a:pt x="12040" y="31035"/>
                </a:lnTo>
                <a:cubicBezTo>
                  <a:pt x="12046" y="31040"/>
                  <a:pt x="12051" y="31046"/>
                  <a:pt x="12068" y="31063"/>
                </a:cubicBezTo>
                <a:lnTo>
                  <a:pt x="12074" y="31063"/>
                </a:lnTo>
                <a:cubicBezTo>
                  <a:pt x="12068" y="31069"/>
                  <a:pt x="12068" y="31069"/>
                  <a:pt x="12068" y="31069"/>
                </a:cubicBezTo>
                <a:lnTo>
                  <a:pt x="12063" y="31086"/>
                </a:lnTo>
                <a:cubicBezTo>
                  <a:pt x="12057" y="31092"/>
                  <a:pt x="12063" y="31114"/>
                  <a:pt x="12068" y="31114"/>
                </a:cubicBezTo>
                <a:lnTo>
                  <a:pt x="12074" y="31126"/>
                </a:lnTo>
                <a:cubicBezTo>
                  <a:pt x="12080" y="31126"/>
                  <a:pt x="12091" y="31120"/>
                  <a:pt x="12102" y="31109"/>
                </a:cubicBezTo>
                <a:lnTo>
                  <a:pt x="12102" y="31109"/>
                </a:lnTo>
                <a:cubicBezTo>
                  <a:pt x="12102" y="31131"/>
                  <a:pt x="12097" y="31154"/>
                  <a:pt x="12074" y="31182"/>
                </a:cubicBezTo>
                <a:lnTo>
                  <a:pt x="12074" y="31188"/>
                </a:lnTo>
                <a:cubicBezTo>
                  <a:pt x="12075" y="31191"/>
                  <a:pt x="12079" y="31192"/>
                  <a:pt x="12084" y="31192"/>
                </a:cubicBezTo>
                <a:cubicBezTo>
                  <a:pt x="12098" y="31192"/>
                  <a:pt x="12125" y="31183"/>
                  <a:pt x="12146" y="31183"/>
                </a:cubicBezTo>
                <a:cubicBezTo>
                  <a:pt x="12157" y="31183"/>
                  <a:pt x="12166" y="31186"/>
                  <a:pt x="12171" y="31194"/>
                </a:cubicBezTo>
                <a:cubicBezTo>
                  <a:pt x="12188" y="31216"/>
                  <a:pt x="12199" y="31267"/>
                  <a:pt x="12193" y="31284"/>
                </a:cubicBezTo>
                <a:cubicBezTo>
                  <a:pt x="12193" y="31291"/>
                  <a:pt x="12195" y="31294"/>
                  <a:pt x="12200" y="31294"/>
                </a:cubicBezTo>
                <a:cubicBezTo>
                  <a:pt x="12204" y="31294"/>
                  <a:pt x="12209" y="31292"/>
                  <a:pt x="12216" y="31290"/>
                </a:cubicBezTo>
                <a:lnTo>
                  <a:pt x="12227" y="31284"/>
                </a:lnTo>
                <a:cubicBezTo>
                  <a:pt x="12239" y="31284"/>
                  <a:pt x="12250" y="31296"/>
                  <a:pt x="12267" y="31296"/>
                </a:cubicBezTo>
                <a:lnTo>
                  <a:pt x="12312" y="31307"/>
                </a:lnTo>
                <a:cubicBezTo>
                  <a:pt x="12358" y="31279"/>
                  <a:pt x="12397" y="31267"/>
                  <a:pt x="12397" y="31267"/>
                </a:cubicBezTo>
                <a:cubicBezTo>
                  <a:pt x="12403" y="31273"/>
                  <a:pt x="12414" y="31296"/>
                  <a:pt x="12426" y="31319"/>
                </a:cubicBezTo>
                <a:lnTo>
                  <a:pt x="12432" y="31319"/>
                </a:lnTo>
                <a:cubicBezTo>
                  <a:pt x="12483" y="31301"/>
                  <a:pt x="12426" y="31273"/>
                  <a:pt x="12432" y="31273"/>
                </a:cubicBezTo>
                <a:cubicBezTo>
                  <a:pt x="12445" y="31259"/>
                  <a:pt x="12448" y="31227"/>
                  <a:pt x="12469" y="31227"/>
                </a:cubicBezTo>
                <a:cubicBezTo>
                  <a:pt x="12474" y="31227"/>
                  <a:pt x="12481" y="31229"/>
                  <a:pt x="12488" y="31233"/>
                </a:cubicBezTo>
                <a:lnTo>
                  <a:pt x="12534" y="31262"/>
                </a:lnTo>
                <a:cubicBezTo>
                  <a:pt x="12517" y="31222"/>
                  <a:pt x="12528" y="31182"/>
                  <a:pt x="12562" y="31182"/>
                </a:cubicBezTo>
                <a:lnTo>
                  <a:pt x="12579" y="31188"/>
                </a:lnTo>
                <a:cubicBezTo>
                  <a:pt x="12630" y="31188"/>
                  <a:pt x="12670" y="31188"/>
                  <a:pt x="12693" y="31120"/>
                </a:cubicBezTo>
                <a:lnTo>
                  <a:pt x="12704" y="31092"/>
                </a:lnTo>
                <a:cubicBezTo>
                  <a:pt x="12733" y="31077"/>
                  <a:pt x="12776" y="31062"/>
                  <a:pt x="12808" y="31062"/>
                </a:cubicBezTo>
                <a:cubicBezTo>
                  <a:pt x="12814" y="31062"/>
                  <a:pt x="12818" y="31062"/>
                  <a:pt x="12823" y="31063"/>
                </a:cubicBezTo>
                <a:lnTo>
                  <a:pt x="12851" y="31052"/>
                </a:lnTo>
                <a:lnTo>
                  <a:pt x="12857" y="31046"/>
                </a:lnTo>
                <a:cubicBezTo>
                  <a:pt x="12863" y="31035"/>
                  <a:pt x="12908" y="30972"/>
                  <a:pt x="12965" y="30910"/>
                </a:cubicBezTo>
                <a:lnTo>
                  <a:pt x="13095" y="30916"/>
                </a:lnTo>
                <a:lnTo>
                  <a:pt x="13107" y="30916"/>
                </a:lnTo>
                <a:cubicBezTo>
                  <a:pt x="13124" y="30916"/>
                  <a:pt x="13141" y="30870"/>
                  <a:pt x="13141" y="30814"/>
                </a:cubicBezTo>
                <a:lnTo>
                  <a:pt x="13141" y="30762"/>
                </a:lnTo>
                <a:lnTo>
                  <a:pt x="13135" y="30740"/>
                </a:lnTo>
                <a:cubicBezTo>
                  <a:pt x="13129" y="30715"/>
                  <a:pt x="13131" y="30702"/>
                  <a:pt x="13142" y="30702"/>
                </a:cubicBezTo>
                <a:cubicBezTo>
                  <a:pt x="13151" y="30702"/>
                  <a:pt x="13166" y="30711"/>
                  <a:pt x="13186" y="30728"/>
                </a:cubicBezTo>
                <a:lnTo>
                  <a:pt x="13215" y="30751"/>
                </a:lnTo>
                <a:lnTo>
                  <a:pt x="13220" y="30757"/>
                </a:lnTo>
                <a:cubicBezTo>
                  <a:pt x="13232" y="30751"/>
                  <a:pt x="13237" y="30740"/>
                  <a:pt x="13232" y="30723"/>
                </a:cubicBezTo>
                <a:lnTo>
                  <a:pt x="13232" y="30711"/>
                </a:lnTo>
                <a:lnTo>
                  <a:pt x="13226" y="30700"/>
                </a:lnTo>
                <a:cubicBezTo>
                  <a:pt x="13226" y="30683"/>
                  <a:pt x="13237" y="30666"/>
                  <a:pt x="13254" y="30660"/>
                </a:cubicBezTo>
                <a:lnTo>
                  <a:pt x="13271" y="30660"/>
                </a:lnTo>
                <a:lnTo>
                  <a:pt x="13288" y="30666"/>
                </a:lnTo>
                <a:cubicBezTo>
                  <a:pt x="13298" y="30676"/>
                  <a:pt x="13354" y="30702"/>
                  <a:pt x="13380" y="30702"/>
                </a:cubicBezTo>
                <a:cubicBezTo>
                  <a:pt x="13385" y="30702"/>
                  <a:pt x="13388" y="30702"/>
                  <a:pt x="13390" y="30700"/>
                </a:cubicBezTo>
                <a:cubicBezTo>
                  <a:pt x="13413" y="30689"/>
                  <a:pt x="13436" y="30677"/>
                  <a:pt x="13436" y="30677"/>
                </a:cubicBezTo>
                <a:cubicBezTo>
                  <a:pt x="13436" y="30672"/>
                  <a:pt x="13453" y="30655"/>
                  <a:pt x="13458" y="30649"/>
                </a:cubicBezTo>
                <a:cubicBezTo>
                  <a:pt x="13464" y="30643"/>
                  <a:pt x="13419" y="30598"/>
                  <a:pt x="13419" y="30575"/>
                </a:cubicBezTo>
                <a:cubicBezTo>
                  <a:pt x="13422" y="30560"/>
                  <a:pt x="13447" y="30553"/>
                  <a:pt x="13484" y="30553"/>
                </a:cubicBezTo>
                <a:cubicBezTo>
                  <a:pt x="13517" y="30553"/>
                  <a:pt x="13560" y="30559"/>
                  <a:pt x="13606" y="30570"/>
                </a:cubicBezTo>
                <a:lnTo>
                  <a:pt x="13612" y="30399"/>
                </a:lnTo>
                <a:cubicBezTo>
                  <a:pt x="13612" y="30389"/>
                  <a:pt x="13652" y="30370"/>
                  <a:pt x="13677" y="30370"/>
                </a:cubicBezTo>
                <a:cubicBezTo>
                  <a:pt x="13680" y="30370"/>
                  <a:pt x="13683" y="30370"/>
                  <a:pt x="13685" y="30371"/>
                </a:cubicBezTo>
                <a:lnTo>
                  <a:pt x="13702" y="30377"/>
                </a:lnTo>
                <a:cubicBezTo>
                  <a:pt x="13702" y="30416"/>
                  <a:pt x="13674" y="30513"/>
                  <a:pt x="13691" y="30530"/>
                </a:cubicBezTo>
                <a:cubicBezTo>
                  <a:pt x="13694" y="30532"/>
                  <a:pt x="13697" y="30532"/>
                  <a:pt x="13702" y="30532"/>
                </a:cubicBezTo>
                <a:cubicBezTo>
                  <a:pt x="13724" y="30532"/>
                  <a:pt x="13761" y="30511"/>
                  <a:pt x="13771" y="30501"/>
                </a:cubicBezTo>
                <a:cubicBezTo>
                  <a:pt x="13776" y="30490"/>
                  <a:pt x="13765" y="30405"/>
                  <a:pt x="13754" y="30382"/>
                </a:cubicBezTo>
                <a:cubicBezTo>
                  <a:pt x="13748" y="30354"/>
                  <a:pt x="13736" y="30320"/>
                  <a:pt x="13725" y="30303"/>
                </a:cubicBezTo>
                <a:lnTo>
                  <a:pt x="13714" y="30286"/>
                </a:lnTo>
                <a:lnTo>
                  <a:pt x="13708" y="30280"/>
                </a:lnTo>
                <a:cubicBezTo>
                  <a:pt x="13697" y="30269"/>
                  <a:pt x="13708" y="30246"/>
                  <a:pt x="13714" y="30235"/>
                </a:cubicBezTo>
                <a:cubicBezTo>
                  <a:pt x="13725" y="30229"/>
                  <a:pt x="13754" y="30206"/>
                  <a:pt x="13788" y="30189"/>
                </a:cubicBezTo>
                <a:lnTo>
                  <a:pt x="13816" y="30218"/>
                </a:lnTo>
                <a:lnTo>
                  <a:pt x="13822" y="30223"/>
                </a:lnTo>
                <a:cubicBezTo>
                  <a:pt x="13839" y="30201"/>
                  <a:pt x="13873" y="30104"/>
                  <a:pt x="13884" y="30070"/>
                </a:cubicBezTo>
                <a:cubicBezTo>
                  <a:pt x="13890" y="30048"/>
                  <a:pt x="13884" y="30025"/>
                  <a:pt x="13878" y="30002"/>
                </a:cubicBezTo>
                <a:cubicBezTo>
                  <a:pt x="13884" y="29991"/>
                  <a:pt x="13884" y="29979"/>
                  <a:pt x="13890" y="29968"/>
                </a:cubicBezTo>
                <a:cubicBezTo>
                  <a:pt x="13890" y="29968"/>
                  <a:pt x="13890" y="29962"/>
                  <a:pt x="13890" y="29962"/>
                </a:cubicBezTo>
                <a:cubicBezTo>
                  <a:pt x="13890" y="29962"/>
                  <a:pt x="13895" y="29957"/>
                  <a:pt x="13895" y="29957"/>
                </a:cubicBezTo>
                <a:cubicBezTo>
                  <a:pt x="13912" y="29951"/>
                  <a:pt x="13924" y="29945"/>
                  <a:pt x="13929" y="29940"/>
                </a:cubicBezTo>
                <a:cubicBezTo>
                  <a:pt x="13929" y="29974"/>
                  <a:pt x="13935" y="30008"/>
                  <a:pt x="13941" y="30014"/>
                </a:cubicBezTo>
                <a:cubicBezTo>
                  <a:pt x="13958" y="30036"/>
                  <a:pt x="13980" y="30082"/>
                  <a:pt x="13992" y="30116"/>
                </a:cubicBezTo>
                <a:lnTo>
                  <a:pt x="13946" y="30121"/>
                </a:lnTo>
                <a:cubicBezTo>
                  <a:pt x="13929" y="30127"/>
                  <a:pt x="13907" y="30150"/>
                  <a:pt x="13935" y="30155"/>
                </a:cubicBezTo>
                <a:lnTo>
                  <a:pt x="13980" y="30167"/>
                </a:lnTo>
                <a:cubicBezTo>
                  <a:pt x="14015" y="30201"/>
                  <a:pt x="14128" y="30252"/>
                  <a:pt x="14162" y="30269"/>
                </a:cubicBezTo>
                <a:cubicBezTo>
                  <a:pt x="14190" y="30292"/>
                  <a:pt x="14173" y="30326"/>
                  <a:pt x="14117" y="30343"/>
                </a:cubicBezTo>
                <a:lnTo>
                  <a:pt x="14037" y="30292"/>
                </a:lnTo>
                <a:lnTo>
                  <a:pt x="13997" y="30269"/>
                </a:lnTo>
                <a:cubicBezTo>
                  <a:pt x="13965" y="30250"/>
                  <a:pt x="13924" y="30239"/>
                  <a:pt x="13901" y="30239"/>
                </a:cubicBezTo>
                <a:cubicBezTo>
                  <a:pt x="13897" y="30239"/>
                  <a:pt x="13893" y="30240"/>
                  <a:pt x="13890" y="30240"/>
                </a:cubicBezTo>
                <a:lnTo>
                  <a:pt x="13912" y="30269"/>
                </a:lnTo>
                <a:lnTo>
                  <a:pt x="13912" y="30275"/>
                </a:lnTo>
                <a:cubicBezTo>
                  <a:pt x="13901" y="30303"/>
                  <a:pt x="13958" y="30326"/>
                  <a:pt x="13980" y="30326"/>
                </a:cubicBezTo>
                <a:cubicBezTo>
                  <a:pt x="14009" y="30326"/>
                  <a:pt x="14009" y="30360"/>
                  <a:pt x="13986" y="30405"/>
                </a:cubicBezTo>
                <a:lnTo>
                  <a:pt x="13958" y="30433"/>
                </a:lnTo>
                <a:lnTo>
                  <a:pt x="13929" y="30462"/>
                </a:lnTo>
                <a:cubicBezTo>
                  <a:pt x="13919" y="30502"/>
                  <a:pt x="13899" y="30523"/>
                  <a:pt x="13878" y="30523"/>
                </a:cubicBezTo>
                <a:cubicBezTo>
                  <a:pt x="13866" y="30523"/>
                  <a:pt x="13855" y="30516"/>
                  <a:pt x="13844" y="30501"/>
                </a:cubicBezTo>
                <a:lnTo>
                  <a:pt x="13822" y="30501"/>
                </a:lnTo>
                <a:lnTo>
                  <a:pt x="13793" y="30496"/>
                </a:lnTo>
                <a:lnTo>
                  <a:pt x="13793" y="30496"/>
                </a:lnTo>
                <a:cubicBezTo>
                  <a:pt x="13748" y="30530"/>
                  <a:pt x="13793" y="30587"/>
                  <a:pt x="13816" y="30592"/>
                </a:cubicBezTo>
                <a:cubicBezTo>
                  <a:pt x="13844" y="30604"/>
                  <a:pt x="13850" y="30666"/>
                  <a:pt x="13844" y="30689"/>
                </a:cubicBezTo>
                <a:cubicBezTo>
                  <a:pt x="13844" y="30690"/>
                  <a:pt x="13845" y="30690"/>
                  <a:pt x="13845" y="30690"/>
                </a:cubicBezTo>
                <a:cubicBezTo>
                  <a:pt x="13858" y="30690"/>
                  <a:pt x="13966" y="30569"/>
                  <a:pt x="13990" y="30569"/>
                </a:cubicBezTo>
                <a:cubicBezTo>
                  <a:pt x="13991" y="30569"/>
                  <a:pt x="13991" y="30569"/>
                  <a:pt x="13992" y="30570"/>
                </a:cubicBezTo>
                <a:cubicBezTo>
                  <a:pt x="14009" y="30575"/>
                  <a:pt x="14009" y="30615"/>
                  <a:pt x="14015" y="30632"/>
                </a:cubicBezTo>
                <a:cubicBezTo>
                  <a:pt x="14020" y="30643"/>
                  <a:pt x="14060" y="30672"/>
                  <a:pt x="14105" y="30694"/>
                </a:cubicBezTo>
                <a:lnTo>
                  <a:pt x="14117" y="30751"/>
                </a:lnTo>
                <a:cubicBezTo>
                  <a:pt x="14122" y="30779"/>
                  <a:pt x="14145" y="30808"/>
                  <a:pt x="14156" y="30831"/>
                </a:cubicBezTo>
                <a:cubicBezTo>
                  <a:pt x="14162" y="30845"/>
                  <a:pt x="14168" y="30850"/>
                  <a:pt x="14175" y="30850"/>
                </a:cubicBezTo>
                <a:cubicBezTo>
                  <a:pt x="14188" y="30850"/>
                  <a:pt x="14201" y="30835"/>
                  <a:pt x="14209" y="30835"/>
                </a:cubicBezTo>
                <a:cubicBezTo>
                  <a:pt x="14211" y="30835"/>
                  <a:pt x="14212" y="30835"/>
                  <a:pt x="14213" y="30836"/>
                </a:cubicBezTo>
                <a:lnTo>
                  <a:pt x="14236" y="30870"/>
                </a:lnTo>
                <a:cubicBezTo>
                  <a:pt x="14258" y="30910"/>
                  <a:pt x="14287" y="30972"/>
                  <a:pt x="14293" y="30978"/>
                </a:cubicBezTo>
                <a:cubicBezTo>
                  <a:pt x="14294" y="30980"/>
                  <a:pt x="14295" y="30981"/>
                  <a:pt x="14296" y="30981"/>
                </a:cubicBezTo>
                <a:cubicBezTo>
                  <a:pt x="14304" y="30981"/>
                  <a:pt x="14318" y="30960"/>
                  <a:pt x="14332" y="30927"/>
                </a:cubicBezTo>
                <a:lnTo>
                  <a:pt x="14327" y="30921"/>
                </a:lnTo>
                <a:cubicBezTo>
                  <a:pt x="14287" y="30876"/>
                  <a:pt x="14332" y="30848"/>
                  <a:pt x="14332" y="30808"/>
                </a:cubicBezTo>
                <a:lnTo>
                  <a:pt x="14332" y="30768"/>
                </a:lnTo>
                <a:cubicBezTo>
                  <a:pt x="14332" y="30723"/>
                  <a:pt x="14327" y="30660"/>
                  <a:pt x="14321" y="30638"/>
                </a:cubicBezTo>
                <a:lnTo>
                  <a:pt x="14355" y="30626"/>
                </a:lnTo>
                <a:lnTo>
                  <a:pt x="14406" y="30609"/>
                </a:lnTo>
                <a:cubicBezTo>
                  <a:pt x="14391" y="30574"/>
                  <a:pt x="14353" y="30552"/>
                  <a:pt x="14337" y="30552"/>
                </a:cubicBezTo>
                <a:cubicBezTo>
                  <a:pt x="14335" y="30552"/>
                  <a:pt x="14333" y="30552"/>
                  <a:pt x="14332" y="30553"/>
                </a:cubicBezTo>
                <a:cubicBezTo>
                  <a:pt x="14321" y="30553"/>
                  <a:pt x="14310" y="30536"/>
                  <a:pt x="14304" y="30513"/>
                </a:cubicBezTo>
                <a:lnTo>
                  <a:pt x="14310" y="30501"/>
                </a:lnTo>
                <a:cubicBezTo>
                  <a:pt x="14338" y="30467"/>
                  <a:pt x="14332" y="30445"/>
                  <a:pt x="14310" y="30416"/>
                </a:cubicBezTo>
                <a:cubicBezTo>
                  <a:pt x="14293" y="30399"/>
                  <a:pt x="14258" y="30382"/>
                  <a:pt x="14298" y="30343"/>
                </a:cubicBezTo>
                <a:lnTo>
                  <a:pt x="14304" y="30343"/>
                </a:lnTo>
                <a:cubicBezTo>
                  <a:pt x="14293" y="30314"/>
                  <a:pt x="14281" y="30263"/>
                  <a:pt x="14270" y="30229"/>
                </a:cubicBezTo>
                <a:lnTo>
                  <a:pt x="14270" y="30189"/>
                </a:lnTo>
                <a:lnTo>
                  <a:pt x="14270" y="30127"/>
                </a:lnTo>
                <a:cubicBezTo>
                  <a:pt x="14298" y="30099"/>
                  <a:pt x="14298" y="30059"/>
                  <a:pt x="14287" y="30053"/>
                </a:cubicBezTo>
                <a:cubicBezTo>
                  <a:pt x="14276" y="30048"/>
                  <a:pt x="14304" y="30014"/>
                  <a:pt x="14315" y="30002"/>
                </a:cubicBezTo>
                <a:cubicBezTo>
                  <a:pt x="14327" y="29991"/>
                  <a:pt x="14310" y="29951"/>
                  <a:pt x="14304" y="29945"/>
                </a:cubicBezTo>
                <a:cubicBezTo>
                  <a:pt x="14303" y="29944"/>
                  <a:pt x="14301" y="29943"/>
                  <a:pt x="14299" y="29943"/>
                </a:cubicBezTo>
                <a:cubicBezTo>
                  <a:pt x="14285" y="29943"/>
                  <a:pt x="14245" y="29970"/>
                  <a:pt x="14230" y="29979"/>
                </a:cubicBezTo>
                <a:cubicBezTo>
                  <a:pt x="14226" y="29984"/>
                  <a:pt x="14221" y="29986"/>
                  <a:pt x="14216" y="29986"/>
                </a:cubicBezTo>
                <a:cubicBezTo>
                  <a:pt x="14203" y="29986"/>
                  <a:pt x="14189" y="29968"/>
                  <a:pt x="14185" y="29934"/>
                </a:cubicBezTo>
                <a:lnTo>
                  <a:pt x="14196" y="29911"/>
                </a:lnTo>
                <a:cubicBezTo>
                  <a:pt x="14202" y="29877"/>
                  <a:pt x="14224" y="29849"/>
                  <a:pt x="14236" y="29821"/>
                </a:cubicBezTo>
                <a:cubicBezTo>
                  <a:pt x="14247" y="29798"/>
                  <a:pt x="14241" y="29770"/>
                  <a:pt x="14253" y="29747"/>
                </a:cubicBezTo>
                <a:cubicBezTo>
                  <a:pt x="14260" y="29747"/>
                  <a:pt x="14268" y="29749"/>
                  <a:pt x="14272" y="29749"/>
                </a:cubicBezTo>
                <a:cubicBezTo>
                  <a:pt x="14274" y="29749"/>
                  <a:pt x="14276" y="29749"/>
                  <a:pt x="14276" y="29747"/>
                </a:cubicBezTo>
                <a:cubicBezTo>
                  <a:pt x="14281" y="29724"/>
                  <a:pt x="14276" y="29690"/>
                  <a:pt x="14276" y="29679"/>
                </a:cubicBezTo>
                <a:cubicBezTo>
                  <a:pt x="14271" y="29675"/>
                  <a:pt x="14276" y="29671"/>
                  <a:pt x="14287" y="29671"/>
                </a:cubicBezTo>
                <a:cubicBezTo>
                  <a:pt x="14292" y="29671"/>
                  <a:pt x="14297" y="29671"/>
                  <a:pt x="14304" y="29673"/>
                </a:cubicBezTo>
                <a:lnTo>
                  <a:pt x="14315" y="29679"/>
                </a:lnTo>
                <a:cubicBezTo>
                  <a:pt x="14310" y="29684"/>
                  <a:pt x="14304" y="29696"/>
                  <a:pt x="14304" y="29701"/>
                </a:cubicBezTo>
                <a:cubicBezTo>
                  <a:pt x="14304" y="29707"/>
                  <a:pt x="14307" y="29709"/>
                  <a:pt x="14311" y="29709"/>
                </a:cubicBezTo>
                <a:cubicBezTo>
                  <a:pt x="14320" y="29709"/>
                  <a:pt x="14336" y="29700"/>
                  <a:pt x="14344" y="29696"/>
                </a:cubicBezTo>
                <a:cubicBezTo>
                  <a:pt x="14355" y="29696"/>
                  <a:pt x="14372" y="29690"/>
                  <a:pt x="14383" y="29684"/>
                </a:cubicBezTo>
                <a:lnTo>
                  <a:pt x="14383" y="29684"/>
                </a:lnTo>
                <a:cubicBezTo>
                  <a:pt x="14383" y="29696"/>
                  <a:pt x="14383" y="29713"/>
                  <a:pt x="14378" y="29718"/>
                </a:cubicBezTo>
                <a:cubicBezTo>
                  <a:pt x="14361" y="29753"/>
                  <a:pt x="14355" y="29787"/>
                  <a:pt x="14372" y="29792"/>
                </a:cubicBezTo>
                <a:lnTo>
                  <a:pt x="14383" y="29792"/>
                </a:lnTo>
                <a:lnTo>
                  <a:pt x="14417" y="29781"/>
                </a:lnTo>
                <a:cubicBezTo>
                  <a:pt x="14437" y="29775"/>
                  <a:pt x="14460" y="29772"/>
                  <a:pt x="14483" y="29772"/>
                </a:cubicBezTo>
                <a:cubicBezTo>
                  <a:pt x="14505" y="29772"/>
                  <a:pt x="14528" y="29775"/>
                  <a:pt x="14548" y="29781"/>
                </a:cubicBezTo>
                <a:cubicBezTo>
                  <a:pt x="14554" y="29798"/>
                  <a:pt x="14554" y="29821"/>
                  <a:pt x="14542" y="29838"/>
                </a:cubicBezTo>
                <a:cubicBezTo>
                  <a:pt x="14519" y="29894"/>
                  <a:pt x="14519" y="29985"/>
                  <a:pt x="14440" y="29991"/>
                </a:cubicBezTo>
                <a:lnTo>
                  <a:pt x="14417" y="29991"/>
                </a:lnTo>
                <a:cubicBezTo>
                  <a:pt x="14395" y="29997"/>
                  <a:pt x="14383" y="30025"/>
                  <a:pt x="14395" y="30042"/>
                </a:cubicBezTo>
                <a:lnTo>
                  <a:pt x="14395" y="30059"/>
                </a:lnTo>
                <a:lnTo>
                  <a:pt x="14400" y="30076"/>
                </a:lnTo>
                <a:cubicBezTo>
                  <a:pt x="14400" y="30099"/>
                  <a:pt x="14383" y="30110"/>
                  <a:pt x="14372" y="30110"/>
                </a:cubicBezTo>
                <a:cubicBezTo>
                  <a:pt x="14372" y="30110"/>
                  <a:pt x="14371" y="30110"/>
                  <a:pt x="14371" y="30110"/>
                </a:cubicBezTo>
                <a:cubicBezTo>
                  <a:pt x="14366" y="30110"/>
                  <a:pt x="14361" y="30157"/>
                  <a:pt x="14361" y="30178"/>
                </a:cubicBezTo>
                <a:cubicBezTo>
                  <a:pt x="14361" y="30180"/>
                  <a:pt x="14361" y="30180"/>
                  <a:pt x="14363" y="30180"/>
                </a:cubicBezTo>
                <a:cubicBezTo>
                  <a:pt x="14375" y="30180"/>
                  <a:pt x="14443" y="30113"/>
                  <a:pt x="14468" y="30087"/>
                </a:cubicBezTo>
                <a:cubicBezTo>
                  <a:pt x="14491" y="30053"/>
                  <a:pt x="14519" y="30036"/>
                  <a:pt x="14519" y="30036"/>
                </a:cubicBezTo>
                <a:lnTo>
                  <a:pt x="14519" y="30036"/>
                </a:lnTo>
                <a:cubicBezTo>
                  <a:pt x="14519" y="30042"/>
                  <a:pt x="14508" y="30076"/>
                  <a:pt x="14508" y="30087"/>
                </a:cubicBezTo>
                <a:cubicBezTo>
                  <a:pt x="14502" y="30099"/>
                  <a:pt x="14536" y="30161"/>
                  <a:pt x="14554" y="30184"/>
                </a:cubicBezTo>
                <a:cubicBezTo>
                  <a:pt x="14566" y="30197"/>
                  <a:pt x="14595" y="30203"/>
                  <a:pt x="14613" y="30203"/>
                </a:cubicBezTo>
                <a:cubicBezTo>
                  <a:pt x="14619" y="30203"/>
                  <a:pt x="14624" y="30202"/>
                  <a:pt x="14627" y="30201"/>
                </a:cubicBezTo>
                <a:cubicBezTo>
                  <a:pt x="14633" y="30201"/>
                  <a:pt x="14650" y="30218"/>
                  <a:pt x="14656" y="30246"/>
                </a:cubicBezTo>
                <a:lnTo>
                  <a:pt x="14656" y="30275"/>
                </a:lnTo>
                <a:cubicBezTo>
                  <a:pt x="14656" y="30286"/>
                  <a:pt x="14633" y="30297"/>
                  <a:pt x="14627" y="30309"/>
                </a:cubicBezTo>
                <a:cubicBezTo>
                  <a:pt x="14605" y="30394"/>
                  <a:pt x="14525" y="30473"/>
                  <a:pt x="14616" y="30564"/>
                </a:cubicBezTo>
                <a:cubicBezTo>
                  <a:pt x="14616" y="30570"/>
                  <a:pt x="14610" y="30587"/>
                  <a:pt x="14610" y="30598"/>
                </a:cubicBezTo>
                <a:cubicBezTo>
                  <a:pt x="14610" y="30632"/>
                  <a:pt x="14599" y="30666"/>
                  <a:pt x="14610" y="30689"/>
                </a:cubicBezTo>
                <a:cubicBezTo>
                  <a:pt x="14622" y="30711"/>
                  <a:pt x="14627" y="30717"/>
                  <a:pt x="14610" y="30740"/>
                </a:cubicBezTo>
                <a:lnTo>
                  <a:pt x="14593" y="30757"/>
                </a:lnTo>
                <a:cubicBezTo>
                  <a:pt x="14576" y="30779"/>
                  <a:pt x="14605" y="30870"/>
                  <a:pt x="14656" y="30950"/>
                </a:cubicBezTo>
                <a:lnTo>
                  <a:pt x="14616" y="31023"/>
                </a:lnTo>
                <a:lnTo>
                  <a:pt x="14582" y="31092"/>
                </a:lnTo>
                <a:cubicBezTo>
                  <a:pt x="14591" y="31097"/>
                  <a:pt x="14599" y="31100"/>
                  <a:pt x="14607" y="31100"/>
                </a:cubicBezTo>
                <a:cubicBezTo>
                  <a:pt x="14629" y="31100"/>
                  <a:pt x="14644" y="31077"/>
                  <a:pt x="14644" y="31035"/>
                </a:cubicBezTo>
                <a:lnTo>
                  <a:pt x="14684" y="31012"/>
                </a:lnTo>
                <a:cubicBezTo>
                  <a:pt x="14746" y="30972"/>
                  <a:pt x="14673" y="30927"/>
                  <a:pt x="14684" y="30887"/>
                </a:cubicBezTo>
                <a:cubicBezTo>
                  <a:pt x="14684" y="30870"/>
                  <a:pt x="14701" y="30865"/>
                  <a:pt x="14707" y="30848"/>
                </a:cubicBezTo>
                <a:lnTo>
                  <a:pt x="14724" y="30825"/>
                </a:lnTo>
                <a:cubicBezTo>
                  <a:pt x="14733" y="30803"/>
                  <a:pt x="14748" y="30791"/>
                  <a:pt x="14762" y="30791"/>
                </a:cubicBezTo>
                <a:cubicBezTo>
                  <a:pt x="14773" y="30791"/>
                  <a:pt x="14784" y="30798"/>
                  <a:pt x="14792" y="30814"/>
                </a:cubicBezTo>
                <a:lnTo>
                  <a:pt x="14815" y="30842"/>
                </a:lnTo>
                <a:cubicBezTo>
                  <a:pt x="14821" y="30849"/>
                  <a:pt x="14827" y="30852"/>
                  <a:pt x="14834" y="30852"/>
                </a:cubicBezTo>
                <a:cubicBezTo>
                  <a:pt x="14845" y="30852"/>
                  <a:pt x="14856" y="30846"/>
                  <a:pt x="14868" y="30846"/>
                </a:cubicBezTo>
                <a:cubicBezTo>
                  <a:pt x="14877" y="30846"/>
                  <a:pt x="14885" y="30849"/>
                  <a:pt x="14894" y="30859"/>
                </a:cubicBezTo>
                <a:cubicBezTo>
                  <a:pt x="14900" y="30865"/>
                  <a:pt x="14911" y="30870"/>
                  <a:pt x="14922" y="30870"/>
                </a:cubicBezTo>
                <a:cubicBezTo>
                  <a:pt x="14941" y="30870"/>
                  <a:pt x="14960" y="30856"/>
                  <a:pt x="14956" y="30814"/>
                </a:cubicBezTo>
                <a:cubicBezTo>
                  <a:pt x="14956" y="30797"/>
                  <a:pt x="14973" y="30774"/>
                  <a:pt x="14973" y="30757"/>
                </a:cubicBezTo>
                <a:lnTo>
                  <a:pt x="14973" y="30740"/>
                </a:lnTo>
                <a:cubicBezTo>
                  <a:pt x="14973" y="30717"/>
                  <a:pt x="14911" y="30700"/>
                  <a:pt x="14905" y="30677"/>
                </a:cubicBezTo>
                <a:cubicBezTo>
                  <a:pt x="14905" y="30668"/>
                  <a:pt x="14903" y="30663"/>
                  <a:pt x="14899" y="30663"/>
                </a:cubicBezTo>
                <a:cubicBezTo>
                  <a:pt x="14891" y="30663"/>
                  <a:pt x="14877" y="30681"/>
                  <a:pt x="14866" y="30711"/>
                </a:cubicBezTo>
                <a:lnTo>
                  <a:pt x="14843" y="30751"/>
                </a:lnTo>
                <a:cubicBezTo>
                  <a:pt x="14840" y="30754"/>
                  <a:pt x="14827" y="30758"/>
                  <a:pt x="14816" y="30758"/>
                </a:cubicBezTo>
                <a:cubicBezTo>
                  <a:pt x="14807" y="30758"/>
                  <a:pt x="14800" y="30756"/>
                  <a:pt x="14797" y="30751"/>
                </a:cubicBezTo>
                <a:cubicBezTo>
                  <a:pt x="14786" y="30740"/>
                  <a:pt x="14752" y="30728"/>
                  <a:pt x="14780" y="30694"/>
                </a:cubicBezTo>
                <a:lnTo>
                  <a:pt x="14786" y="30683"/>
                </a:lnTo>
                <a:cubicBezTo>
                  <a:pt x="14786" y="30655"/>
                  <a:pt x="14763" y="30604"/>
                  <a:pt x="14735" y="30564"/>
                </a:cubicBezTo>
                <a:lnTo>
                  <a:pt x="14735" y="30490"/>
                </a:lnTo>
                <a:cubicBezTo>
                  <a:pt x="14735" y="30467"/>
                  <a:pt x="14729" y="30445"/>
                  <a:pt x="14724" y="30428"/>
                </a:cubicBezTo>
                <a:lnTo>
                  <a:pt x="14701" y="30382"/>
                </a:lnTo>
                <a:cubicBezTo>
                  <a:pt x="14712" y="30337"/>
                  <a:pt x="14763" y="30286"/>
                  <a:pt x="14815" y="30275"/>
                </a:cubicBezTo>
                <a:lnTo>
                  <a:pt x="14860" y="30258"/>
                </a:lnTo>
                <a:cubicBezTo>
                  <a:pt x="14877" y="30252"/>
                  <a:pt x="14888" y="30229"/>
                  <a:pt x="14900" y="30212"/>
                </a:cubicBezTo>
                <a:lnTo>
                  <a:pt x="14905" y="30201"/>
                </a:lnTo>
                <a:cubicBezTo>
                  <a:pt x="14900" y="30189"/>
                  <a:pt x="14888" y="30178"/>
                  <a:pt x="14877" y="30172"/>
                </a:cubicBezTo>
                <a:lnTo>
                  <a:pt x="14871" y="30178"/>
                </a:lnTo>
                <a:cubicBezTo>
                  <a:pt x="14863" y="30189"/>
                  <a:pt x="14853" y="30197"/>
                  <a:pt x="14844" y="30197"/>
                </a:cubicBezTo>
                <a:cubicBezTo>
                  <a:pt x="14834" y="30197"/>
                  <a:pt x="14826" y="30189"/>
                  <a:pt x="14820" y="30172"/>
                </a:cubicBezTo>
                <a:cubicBezTo>
                  <a:pt x="14815" y="30161"/>
                  <a:pt x="14832" y="30138"/>
                  <a:pt x="14843" y="30127"/>
                </a:cubicBezTo>
                <a:cubicBezTo>
                  <a:pt x="14854" y="30116"/>
                  <a:pt x="14877" y="30110"/>
                  <a:pt x="14888" y="30093"/>
                </a:cubicBezTo>
                <a:cubicBezTo>
                  <a:pt x="14915" y="30049"/>
                  <a:pt x="14944" y="30025"/>
                  <a:pt x="14977" y="30025"/>
                </a:cubicBezTo>
                <a:cubicBezTo>
                  <a:pt x="14999" y="30025"/>
                  <a:pt x="15022" y="30036"/>
                  <a:pt x="15047" y="30059"/>
                </a:cubicBezTo>
                <a:cubicBezTo>
                  <a:pt x="15058" y="30048"/>
                  <a:pt x="15047" y="30025"/>
                  <a:pt x="15030" y="30008"/>
                </a:cubicBezTo>
                <a:lnTo>
                  <a:pt x="15013" y="29991"/>
                </a:lnTo>
                <a:cubicBezTo>
                  <a:pt x="15002" y="29979"/>
                  <a:pt x="14985" y="29962"/>
                  <a:pt x="14985" y="29951"/>
                </a:cubicBezTo>
                <a:lnTo>
                  <a:pt x="14996" y="29900"/>
                </a:lnTo>
                <a:cubicBezTo>
                  <a:pt x="15013" y="29843"/>
                  <a:pt x="15047" y="29792"/>
                  <a:pt x="15070" y="29775"/>
                </a:cubicBezTo>
                <a:cubicBezTo>
                  <a:pt x="15070" y="29781"/>
                  <a:pt x="15070" y="29787"/>
                  <a:pt x="15070" y="29792"/>
                </a:cubicBezTo>
                <a:cubicBezTo>
                  <a:pt x="15064" y="29815"/>
                  <a:pt x="15058" y="29843"/>
                  <a:pt x="15058" y="29855"/>
                </a:cubicBezTo>
                <a:lnTo>
                  <a:pt x="15064" y="29855"/>
                </a:lnTo>
                <a:cubicBezTo>
                  <a:pt x="15144" y="29866"/>
                  <a:pt x="15093" y="29911"/>
                  <a:pt x="15081" y="29951"/>
                </a:cubicBezTo>
                <a:lnTo>
                  <a:pt x="15076" y="29962"/>
                </a:lnTo>
                <a:cubicBezTo>
                  <a:pt x="15081" y="29971"/>
                  <a:pt x="15088" y="29974"/>
                  <a:pt x="15095" y="29974"/>
                </a:cubicBezTo>
                <a:cubicBezTo>
                  <a:pt x="15101" y="29974"/>
                  <a:pt x="15107" y="29971"/>
                  <a:pt x="15110" y="29968"/>
                </a:cubicBezTo>
                <a:cubicBezTo>
                  <a:pt x="15110" y="29968"/>
                  <a:pt x="15110" y="29968"/>
                  <a:pt x="15110" y="29968"/>
                </a:cubicBezTo>
                <a:cubicBezTo>
                  <a:pt x="15118" y="29968"/>
                  <a:pt x="15149" y="30043"/>
                  <a:pt x="15132" y="30070"/>
                </a:cubicBezTo>
                <a:cubicBezTo>
                  <a:pt x="15115" y="30099"/>
                  <a:pt x="15161" y="30127"/>
                  <a:pt x="15189" y="30127"/>
                </a:cubicBezTo>
                <a:cubicBezTo>
                  <a:pt x="15212" y="30133"/>
                  <a:pt x="15206" y="30172"/>
                  <a:pt x="15200" y="30178"/>
                </a:cubicBezTo>
                <a:cubicBezTo>
                  <a:pt x="15195" y="30184"/>
                  <a:pt x="15161" y="30229"/>
                  <a:pt x="15166" y="30240"/>
                </a:cubicBezTo>
                <a:cubicBezTo>
                  <a:pt x="15178" y="30252"/>
                  <a:pt x="15200" y="30275"/>
                  <a:pt x="15206" y="30286"/>
                </a:cubicBezTo>
                <a:cubicBezTo>
                  <a:pt x="15206" y="30292"/>
                  <a:pt x="15217" y="30360"/>
                  <a:pt x="15217" y="30382"/>
                </a:cubicBezTo>
                <a:cubicBezTo>
                  <a:pt x="15217" y="30405"/>
                  <a:pt x="15257" y="30439"/>
                  <a:pt x="15263" y="30450"/>
                </a:cubicBezTo>
                <a:cubicBezTo>
                  <a:pt x="15268" y="30462"/>
                  <a:pt x="15280" y="30490"/>
                  <a:pt x="15291" y="30513"/>
                </a:cubicBezTo>
                <a:lnTo>
                  <a:pt x="15308" y="30518"/>
                </a:lnTo>
                <a:cubicBezTo>
                  <a:pt x="15371" y="30536"/>
                  <a:pt x="15433" y="30547"/>
                  <a:pt x="15495" y="30553"/>
                </a:cubicBezTo>
                <a:lnTo>
                  <a:pt x="15518" y="30558"/>
                </a:lnTo>
                <a:cubicBezTo>
                  <a:pt x="15524" y="30554"/>
                  <a:pt x="15531" y="30553"/>
                  <a:pt x="15537" y="30553"/>
                </a:cubicBezTo>
                <a:cubicBezTo>
                  <a:pt x="15559" y="30553"/>
                  <a:pt x="15579" y="30574"/>
                  <a:pt x="15592" y="30609"/>
                </a:cubicBezTo>
                <a:lnTo>
                  <a:pt x="15541" y="30626"/>
                </a:lnTo>
                <a:cubicBezTo>
                  <a:pt x="15518" y="30632"/>
                  <a:pt x="15484" y="30672"/>
                  <a:pt x="15490" y="30689"/>
                </a:cubicBezTo>
                <a:lnTo>
                  <a:pt x="15501" y="30774"/>
                </a:lnTo>
                <a:cubicBezTo>
                  <a:pt x="15461" y="30848"/>
                  <a:pt x="15535" y="31001"/>
                  <a:pt x="15552" y="31058"/>
                </a:cubicBezTo>
                <a:cubicBezTo>
                  <a:pt x="15561" y="31088"/>
                  <a:pt x="15570" y="31104"/>
                  <a:pt x="15578" y="31104"/>
                </a:cubicBezTo>
                <a:cubicBezTo>
                  <a:pt x="15584" y="31104"/>
                  <a:pt x="15589" y="31092"/>
                  <a:pt x="15592" y="31069"/>
                </a:cubicBezTo>
                <a:lnTo>
                  <a:pt x="15609" y="31063"/>
                </a:lnTo>
                <a:cubicBezTo>
                  <a:pt x="15632" y="31052"/>
                  <a:pt x="15643" y="31040"/>
                  <a:pt x="15654" y="31006"/>
                </a:cubicBezTo>
                <a:cubicBezTo>
                  <a:pt x="15659" y="30992"/>
                  <a:pt x="15672" y="30985"/>
                  <a:pt x="15685" y="30985"/>
                </a:cubicBezTo>
                <a:cubicBezTo>
                  <a:pt x="15703" y="30985"/>
                  <a:pt x="15724" y="30996"/>
                  <a:pt x="15734" y="31012"/>
                </a:cubicBezTo>
                <a:cubicBezTo>
                  <a:pt x="15739" y="31023"/>
                  <a:pt x="15739" y="31046"/>
                  <a:pt x="15745" y="31052"/>
                </a:cubicBezTo>
                <a:cubicBezTo>
                  <a:pt x="15760" y="31067"/>
                  <a:pt x="15779" y="31081"/>
                  <a:pt x="15795" y="31081"/>
                </a:cubicBezTo>
                <a:cubicBezTo>
                  <a:pt x="15797" y="31081"/>
                  <a:pt x="15799" y="31081"/>
                  <a:pt x="15802" y="31080"/>
                </a:cubicBezTo>
                <a:lnTo>
                  <a:pt x="15813" y="31080"/>
                </a:lnTo>
                <a:cubicBezTo>
                  <a:pt x="15819" y="31062"/>
                  <a:pt x="15825" y="31054"/>
                  <a:pt x="15830" y="31054"/>
                </a:cubicBezTo>
                <a:cubicBezTo>
                  <a:pt x="15835" y="31054"/>
                  <a:pt x="15839" y="31061"/>
                  <a:pt x="15841" y="31075"/>
                </a:cubicBezTo>
                <a:lnTo>
                  <a:pt x="15853" y="31080"/>
                </a:lnTo>
                <a:cubicBezTo>
                  <a:pt x="15893" y="31109"/>
                  <a:pt x="15824" y="31131"/>
                  <a:pt x="15853" y="31154"/>
                </a:cubicBezTo>
                <a:cubicBezTo>
                  <a:pt x="15881" y="31171"/>
                  <a:pt x="15904" y="31194"/>
                  <a:pt x="15932" y="31211"/>
                </a:cubicBezTo>
                <a:cubicBezTo>
                  <a:pt x="15938" y="31216"/>
                  <a:pt x="15955" y="31216"/>
                  <a:pt x="15966" y="31222"/>
                </a:cubicBezTo>
                <a:lnTo>
                  <a:pt x="16000" y="31245"/>
                </a:lnTo>
                <a:cubicBezTo>
                  <a:pt x="16046" y="31211"/>
                  <a:pt x="16068" y="31160"/>
                  <a:pt x="16057" y="31131"/>
                </a:cubicBezTo>
                <a:lnTo>
                  <a:pt x="16040" y="31109"/>
                </a:lnTo>
                <a:lnTo>
                  <a:pt x="16023" y="31092"/>
                </a:lnTo>
                <a:cubicBezTo>
                  <a:pt x="16020" y="31073"/>
                  <a:pt x="16044" y="31063"/>
                  <a:pt x="16071" y="31063"/>
                </a:cubicBezTo>
                <a:cubicBezTo>
                  <a:pt x="16103" y="31063"/>
                  <a:pt x="16139" y="31076"/>
                  <a:pt x="16148" y="31103"/>
                </a:cubicBezTo>
                <a:cubicBezTo>
                  <a:pt x="16171" y="31154"/>
                  <a:pt x="16239" y="31182"/>
                  <a:pt x="16261" y="31182"/>
                </a:cubicBezTo>
                <a:cubicBezTo>
                  <a:pt x="16284" y="31177"/>
                  <a:pt x="16341" y="31154"/>
                  <a:pt x="16392" y="31131"/>
                </a:cubicBezTo>
                <a:lnTo>
                  <a:pt x="16437" y="31137"/>
                </a:lnTo>
                <a:lnTo>
                  <a:pt x="16454" y="31137"/>
                </a:lnTo>
                <a:cubicBezTo>
                  <a:pt x="16458" y="31139"/>
                  <a:pt x="16462" y="31140"/>
                  <a:pt x="16465" y="31140"/>
                </a:cubicBezTo>
                <a:cubicBezTo>
                  <a:pt x="16478" y="31140"/>
                  <a:pt x="16480" y="31119"/>
                  <a:pt x="16466" y="31086"/>
                </a:cubicBezTo>
                <a:lnTo>
                  <a:pt x="16471" y="31075"/>
                </a:lnTo>
                <a:lnTo>
                  <a:pt x="16483" y="31040"/>
                </a:lnTo>
                <a:cubicBezTo>
                  <a:pt x="16505" y="31058"/>
                  <a:pt x="16545" y="31080"/>
                  <a:pt x="16562" y="31086"/>
                </a:cubicBezTo>
                <a:lnTo>
                  <a:pt x="16585" y="31069"/>
                </a:lnTo>
                <a:lnTo>
                  <a:pt x="16624" y="31035"/>
                </a:lnTo>
                <a:cubicBezTo>
                  <a:pt x="16602" y="31012"/>
                  <a:pt x="16579" y="30978"/>
                  <a:pt x="16585" y="30978"/>
                </a:cubicBezTo>
                <a:cubicBezTo>
                  <a:pt x="16585" y="30977"/>
                  <a:pt x="16586" y="30977"/>
                  <a:pt x="16588" y="30977"/>
                </a:cubicBezTo>
                <a:cubicBezTo>
                  <a:pt x="16609" y="30977"/>
                  <a:pt x="16703" y="30996"/>
                  <a:pt x="16744" y="31006"/>
                </a:cubicBezTo>
                <a:cubicBezTo>
                  <a:pt x="16762" y="31012"/>
                  <a:pt x="16795" y="31016"/>
                  <a:pt x="16826" y="31016"/>
                </a:cubicBezTo>
                <a:cubicBezTo>
                  <a:pt x="16863" y="31016"/>
                  <a:pt x="16896" y="31010"/>
                  <a:pt x="16902" y="30995"/>
                </a:cubicBezTo>
                <a:cubicBezTo>
                  <a:pt x="16919" y="30967"/>
                  <a:pt x="16919" y="30921"/>
                  <a:pt x="16908" y="30893"/>
                </a:cubicBezTo>
                <a:lnTo>
                  <a:pt x="16908" y="30865"/>
                </a:lnTo>
                <a:lnTo>
                  <a:pt x="16902" y="30842"/>
                </a:lnTo>
                <a:cubicBezTo>
                  <a:pt x="16904" y="30832"/>
                  <a:pt x="16914" y="30828"/>
                  <a:pt x="16927" y="30828"/>
                </a:cubicBezTo>
                <a:cubicBezTo>
                  <a:pt x="16959" y="30828"/>
                  <a:pt x="17011" y="30850"/>
                  <a:pt x="17027" y="30870"/>
                </a:cubicBezTo>
                <a:cubicBezTo>
                  <a:pt x="17050" y="30904"/>
                  <a:pt x="17084" y="30944"/>
                  <a:pt x="17101" y="30967"/>
                </a:cubicBezTo>
                <a:lnTo>
                  <a:pt x="17118" y="30944"/>
                </a:lnTo>
                <a:cubicBezTo>
                  <a:pt x="17127" y="30935"/>
                  <a:pt x="17135" y="30929"/>
                  <a:pt x="17141" y="30929"/>
                </a:cubicBezTo>
                <a:cubicBezTo>
                  <a:pt x="17147" y="30929"/>
                  <a:pt x="17153" y="30933"/>
                  <a:pt x="17158" y="30944"/>
                </a:cubicBezTo>
                <a:cubicBezTo>
                  <a:pt x="17169" y="30967"/>
                  <a:pt x="17175" y="30995"/>
                  <a:pt x="17180" y="31018"/>
                </a:cubicBezTo>
                <a:cubicBezTo>
                  <a:pt x="17183" y="31040"/>
                  <a:pt x="17187" y="31047"/>
                  <a:pt x="17191" y="31047"/>
                </a:cubicBezTo>
                <a:cubicBezTo>
                  <a:pt x="17198" y="31047"/>
                  <a:pt x="17206" y="31034"/>
                  <a:pt x="17212" y="31034"/>
                </a:cubicBezTo>
                <a:cubicBezTo>
                  <a:pt x="17213" y="31034"/>
                  <a:pt x="17214" y="31034"/>
                  <a:pt x="17215" y="31035"/>
                </a:cubicBezTo>
                <a:cubicBezTo>
                  <a:pt x="17229" y="31035"/>
                  <a:pt x="17241" y="31043"/>
                  <a:pt x="17251" y="31043"/>
                </a:cubicBezTo>
                <a:cubicBezTo>
                  <a:pt x="17260" y="31043"/>
                  <a:pt x="17266" y="31035"/>
                  <a:pt x="17266" y="31001"/>
                </a:cubicBezTo>
                <a:cubicBezTo>
                  <a:pt x="17260" y="30972"/>
                  <a:pt x="17260" y="30921"/>
                  <a:pt x="17237" y="30876"/>
                </a:cubicBezTo>
                <a:cubicBezTo>
                  <a:pt x="17232" y="30865"/>
                  <a:pt x="17237" y="30842"/>
                  <a:pt x="17243" y="30836"/>
                </a:cubicBezTo>
                <a:lnTo>
                  <a:pt x="17254" y="30819"/>
                </a:lnTo>
                <a:cubicBezTo>
                  <a:pt x="17271" y="30814"/>
                  <a:pt x="17283" y="30785"/>
                  <a:pt x="17277" y="30779"/>
                </a:cubicBezTo>
                <a:cubicBezTo>
                  <a:pt x="17277" y="30768"/>
                  <a:pt x="17288" y="30706"/>
                  <a:pt x="17300" y="30689"/>
                </a:cubicBezTo>
                <a:cubicBezTo>
                  <a:pt x="17305" y="30666"/>
                  <a:pt x="17328" y="30598"/>
                  <a:pt x="17345" y="30587"/>
                </a:cubicBezTo>
                <a:cubicBezTo>
                  <a:pt x="17356" y="30581"/>
                  <a:pt x="17379" y="30536"/>
                  <a:pt x="17390" y="30496"/>
                </a:cubicBezTo>
                <a:lnTo>
                  <a:pt x="17373" y="30462"/>
                </a:lnTo>
                <a:cubicBezTo>
                  <a:pt x="17368" y="30456"/>
                  <a:pt x="17385" y="30428"/>
                  <a:pt x="17390" y="30428"/>
                </a:cubicBezTo>
                <a:lnTo>
                  <a:pt x="17464" y="30411"/>
                </a:lnTo>
                <a:cubicBezTo>
                  <a:pt x="17459" y="30343"/>
                  <a:pt x="17447" y="30189"/>
                  <a:pt x="17453" y="30150"/>
                </a:cubicBezTo>
                <a:cubicBezTo>
                  <a:pt x="17453" y="30116"/>
                  <a:pt x="17453" y="30065"/>
                  <a:pt x="17453" y="30053"/>
                </a:cubicBezTo>
                <a:cubicBezTo>
                  <a:pt x="17459" y="30048"/>
                  <a:pt x="17470" y="29951"/>
                  <a:pt x="17481" y="29843"/>
                </a:cubicBezTo>
                <a:lnTo>
                  <a:pt x="17555" y="29787"/>
                </a:lnTo>
                <a:lnTo>
                  <a:pt x="17555" y="29781"/>
                </a:lnTo>
                <a:cubicBezTo>
                  <a:pt x="17555" y="29770"/>
                  <a:pt x="17572" y="29645"/>
                  <a:pt x="17595" y="29633"/>
                </a:cubicBezTo>
                <a:cubicBezTo>
                  <a:pt x="17623" y="29622"/>
                  <a:pt x="17612" y="29548"/>
                  <a:pt x="17606" y="29520"/>
                </a:cubicBezTo>
                <a:cubicBezTo>
                  <a:pt x="17606" y="29492"/>
                  <a:pt x="17646" y="29384"/>
                  <a:pt x="17646" y="29350"/>
                </a:cubicBezTo>
                <a:cubicBezTo>
                  <a:pt x="17646" y="29316"/>
                  <a:pt x="17646" y="29197"/>
                  <a:pt x="17651" y="29168"/>
                </a:cubicBezTo>
                <a:cubicBezTo>
                  <a:pt x="17663" y="29134"/>
                  <a:pt x="17663" y="29106"/>
                  <a:pt x="17657" y="29094"/>
                </a:cubicBezTo>
                <a:lnTo>
                  <a:pt x="17651" y="29089"/>
                </a:lnTo>
                <a:lnTo>
                  <a:pt x="17640" y="29038"/>
                </a:lnTo>
                <a:lnTo>
                  <a:pt x="17640" y="29038"/>
                </a:lnTo>
                <a:cubicBezTo>
                  <a:pt x="17645" y="29040"/>
                  <a:pt x="17650" y="29041"/>
                  <a:pt x="17654" y="29041"/>
                </a:cubicBezTo>
                <a:cubicBezTo>
                  <a:pt x="17674" y="29041"/>
                  <a:pt x="17684" y="29021"/>
                  <a:pt x="17680" y="28998"/>
                </a:cubicBezTo>
                <a:lnTo>
                  <a:pt x="17674" y="28970"/>
                </a:lnTo>
                <a:cubicBezTo>
                  <a:pt x="17674" y="28970"/>
                  <a:pt x="17691" y="28964"/>
                  <a:pt x="17697" y="28964"/>
                </a:cubicBezTo>
                <a:lnTo>
                  <a:pt x="17714" y="28958"/>
                </a:lnTo>
                <a:cubicBezTo>
                  <a:pt x="17754" y="28958"/>
                  <a:pt x="17714" y="28913"/>
                  <a:pt x="17702" y="28901"/>
                </a:cubicBezTo>
                <a:cubicBezTo>
                  <a:pt x="17685" y="28890"/>
                  <a:pt x="17691" y="28839"/>
                  <a:pt x="17702" y="28828"/>
                </a:cubicBezTo>
                <a:cubicBezTo>
                  <a:pt x="17704" y="28823"/>
                  <a:pt x="17706" y="28821"/>
                  <a:pt x="17709" y="28821"/>
                </a:cubicBezTo>
                <a:cubicBezTo>
                  <a:pt x="17717" y="28821"/>
                  <a:pt x="17728" y="28836"/>
                  <a:pt x="17737" y="28856"/>
                </a:cubicBezTo>
                <a:lnTo>
                  <a:pt x="17754" y="28856"/>
                </a:lnTo>
                <a:cubicBezTo>
                  <a:pt x="17756" y="28856"/>
                  <a:pt x="17759" y="28857"/>
                  <a:pt x="17761" y="28857"/>
                </a:cubicBezTo>
                <a:cubicBezTo>
                  <a:pt x="17796" y="28857"/>
                  <a:pt x="17777" y="28815"/>
                  <a:pt x="17782" y="28788"/>
                </a:cubicBezTo>
                <a:cubicBezTo>
                  <a:pt x="17782" y="28782"/>
                  <a:pt x="17765" y="28771"/>
                  <a:pt x="17754" y="28760"/>
                </a:cubicBezTo>
                <a:lnTo>
                  <a:pt x="17748" y="28754"/>
                </a:lnTo>
                <a:cubicBezTo>
                  <a:pt x="17737" y="28743"/>
                  <a:pt x="17771" y="28692"/>
                  <a:pt x="17754" y="28675"/>
                </a:cubicBezTo>
                <a:cubicBezTo>
                  <a:pt x="17737" y="28657"/>
                  <a:pt x="17765" y="28612"/>
                  <a:pt x="17776" y="28601"/>
                </a:cubicBezTo>
                <a:cubicBezTo>
                  <a:pt x="17793" y="28584"/>
                  <a:pt x="17748" y="28465"/>
                  <a:pt x="17765" y="28436"/>
                </a:cubicBezTo>
                <a:cubicBezTo>
                  <a:pt x="17782" y="28414"/>
                  <a:pt x="17799" y="28374"/>
                  <a:pt x="17805" y="28351"/>
                </a:cubicBezTo>
                <a:lnTo>
                  <a:pt x="17799" y="28340"/>
                </a:lnTo>
                <a:lnTo>
                  <a:pt x="17788" y="28317"/>
                </a:lnTo>
                <a:cubicBezTo>
                  <a:pt x="17765" y="28300"/>
                  <a:pt x="17788" y="28209"/>
                  <a:pt x="17788" y="28175"/>
                </a:cubicBezTo>
                <a:cubicBezTo>
                  <a:pt x="17788" y="28141"/>
                  <a:pt x="17776" y="28096"/>
                  <a:pt x="17776" y="28079"/>
                </a:cubicBezTo>
                <a:cubicBezTo>
                  <a:pt x="17782" y="28067"/>
                  <a:pt x="17782" y="28016"/>
                  <a:pt x="17782" y="27971"/>
                </a:cubicBezTo>
                <a:lnTo>
                  <a:pt x="17771" y="27937"/>
                </a:lnTo>
                <a:cubicBezTo>
                  <a:pt x="17742" y="27875"/>
                  <a:pt x="17822" y="27875"/>
                  <a:pt x="17805" y="27823"/>
                </a:cubicBezTo>
                <a:lnTo>
                  <a:pt x="17805" y="27818"/>
                </a:lnTo>
                <a:cubicBezTo>
                  <a:pt x="17805" y="27812"/>
                  <a:pt x="17759" y="27738"/>
                  <a:pt x="17788" y="27738"/>
                </a:cubicBezTo>
                <a:lnTo>
                  <a:pt x="17788" y="27738"/>
                </a:lnTo>
                <a:cubicBezTo>
                  <a:pt x="17792" y="27739"/>
                  <a:pt x="17795" y="27740"/>
                  <a:pt x="17798" y="27740"/>
                </a:cubicBezTo>
                <a:cubicBezTo>
                  <a:pt x="17810" y="27740"/>
                  <a:pt x="17808" y="27732"/>
                  <a:pt x="17799" y="27727"/>
                </a:cubicBezTo>
                <a:cubicBezTo>
                  <a:pt x="17788" y="27721"/>
                  <a:pt x="17810" y="27676"/>
                  <a:pt x="17799" y="27665"/>
                </a:cubicBezTo>
                <a:cubicBezTo>
                  <a:pt x="17788" y="27653"/>
                  <a:pt x="17737" y="27608"/>
                  <a:pt x="17742" y="27585"/>
                </a:cubicBezTo>
                <a:cubicBezTo>
                  <a:pt x="17748" y="27568"/>
                  <a:pt x="17782" y="27534"/>
                  <a:pt x="17793" y="27523"/>
                </a:cubicBezTo>
                <a:cubicBezTo>
                  <a:pt x="17810" y="27517"/>
                  <a:pt x="17782" y="27477"/>
                  <a:pt x="17771" y="27472"/>
                </a:cubicBezTo>
                <a:cubicBezTo>
                  <a:pt x="17759" y="27460"/>
                  <a:pt x="17788" y="27438"/>
                  <a:pt x="17839" y="27415"/>
                </a:cubicBezTo>
                <a:lnTo>
                  <a:pt x="17799" y="27381"/>
                </a:lnTo>
                <a:cubicBezTo>
                  <a:pt x="17737" y="27335"/>
                  <a:pt x="17748" y="27318"/>
                  <a:pt x="17788" y="27273"/>
                </a:cubicBezTo>
                <a:cubicBezTo>
                  <a:pt x="17793" y="27267"/>
                  <a:pt x="17799" y="27245"/>
                  <a:pt x="17799" y="27239"/>
                </a:cubicBezTo>
                <a:cubicBezTo>
                  <a:pt x="17759" y="27199"/>
                  <a:pt x="17793" y="27171"/>
                  <a:pt x="17810" y="27143"/>
                </a:cubicBezTo>
                <a:cubicBezTo>
                  <a:pt x="17816" y="27120"/>
                  <a:pt x="17827" y="27097"/>
                  <a:pt x="17833" y="27075"/>
                </a:cubicBezTo>
                <a:lnTo>
                  <a:pt x="17850" y="27029"/>
                </a:lnTo>
                <a:cubicBezTo>
                  <a:pt x="17839" y="26978"/>
                  <a:pt x="17833" y="26921"/>
                  <a:pt x="17827" y="26916"/>
                </a:cubicBezTo>
                <a:cubicBezTo>
                  <a:pt x="17822" y="26904"/>
                  <a:pt x="17805" y="26859"/>
                  <a:pt x="17810" y="26848"/>
                </a:cubicBezTo>
                <a:cubicBezTo>
                  <a:pt x="17822" y="26836"/>
                  <a:pt x="17805" y="26802"/>
                  <a:pt x="17799" y="26791"/>
                </a:cubicBezTo>
                <a:cubicBezTo>
                  <a:pt x="17788" y="26785"/>
                  <a:pt x="17782" y="26762"/>
                  <a:pt x="17788" y="26745"/>
                </a:cubicBezTo>
                <a:lnTo>
                  <a:pt x="17793" y="26734"/>
                </a:lnTo>
                <a:lnTo>
                  <a:pt x="17805" y="26717"/>
                </a:lnTo>
                <a:cubicBezTo>
                  <a:pt x="17822" y="26700"/>
                  <a:pt x="17805" y="26649"/>
                  <a:pt x="17799" y="26638"/>
                </a:cubicBezTo>
                <a:cubicBezTo>
                  <a:pt x="17788" y="26626"/>
                  <a:pt x="17805" y="26604"/>
                  <a:pt x="17810" y="26598"/>
                </a:cubicBezTo>
                <a:cubicBezTo>
                  <a:pt x="17822" y="26598"/>
                  <a:pt x="17805" y="26496"/>
                  <a:pt x="17805" y="26456"/>
                </a:cubicBezTo>
                <a:cubicBezTo>
                  <a:pt x="17805" y="26416"/>
                  <a:pt x="17810" y="26354"/>
                  <a:pt x="17805" y="26337"/>
                </a:cubicBezTo>
                <a:cubicBezTo>
                  <a:pt x="17799" y="26320"/>
                  <a:pt x="17782" y="26246"/>
                  <a:pt x="17765" y="26167"/>
                </a:cubicBezTo>
                <a:lnTo>
                  <a:pt x="17782" y="26121"/>
                </a:lnTo>
                <a:lnTo>
                  <a:pt x="17810" y="26065"/>
                </a:lnTo>
                <a:cubicBezTo>
                  <a:pt x="17805" y="26002"/>
                  <a:pt x="17833" y="25849"/>
                  <a:pt x="17822" y="25798"/>
                </a:cubicBezTo>
                <a:cubicBezTo>
                  <a:pt x="17810" y="25753"/>
                  <a:pt x="17782" y="25633"/>
                  <a:pt x="17782" y="25594"/>
                </a:cubicBezTo>
                <a:cubicBezTo>
                  <a:pt x="17782" y="25548"/>
                  <a:pt x="17782" y="25480"/>
                  <a:pt x="17788" y="25435"/>
                </a:cubicBezTo>
                <a:lnTo>
                  <a:pt x="17782" y="25389"/>
                </a:lnTo>
                <a:lnTo>
                  <a:pt x="17765" y="25333"/>
                </a:lnTo>
                <a:cubicBezTo>
                  <a:pt x="17805" y="25287"/>
                  <a:pt x="17782" y="25191"/>
                  <a:pt x="17759" y="25168"/>
                </a:cubicBezTo>
                <a:cubicBezTo>
                  <a:pt x="17742" y="25145"/>
                  <a:pt x="17748" y="25060"/>
                  <a:pt x="17748" y="25032"/>
                </a:cubicBezTo>
                <a:cubicBezTo>
                  <a:pt x="17754" y="25004"/>
                  <a:pt x="17742" y="24947"/>
                  <a:pt x="17748" y="24924"/>
                </a:cubicBezTo>
                <a:cubicBezTo>
                  <a:pt x="17754" y="24907"/>
                  <a:pt x="17782" y="24805"/>
                  <a:pt x="17771" y="24777"/>
                </a:cubicBezTo>
                <a:cubicBezTo>
                  <a:pt x="17765" y="24748"/>
                  <a:pt x="17754" y="24697"/>
                  <a:pt x="17748" y="24669"/>
                </a:cubicBezTo>
                <a:lnTo>
                  <a:pt x="17765" y="24629"/>
                </a:lnTo>
                <a:lnTo>
                  <a:pt x="17782" y="24601"/>
                </a:lnTo>
                <a:cubicBezTo>
                  <a:pt x="17765" y="24550"/>
                  <a:pt x="17754" y="24470"/>
                  <a:pt x="17748" y="24431"/>
                </a:cubicBezTo>
                <a:lnTo>
                  <a:pt x="17754" y="24396"/>
                </a:lnTo>
                <a:cubicBezTo>
                  <a:pt x="17754" y="24368"/>
                  <a:pt x="17788" y="24357"/>
                  <a:pt x="17771" y="24311"/>
                </a:cubicBezTo>
                <a:cubicBezTo>
                  <a:pt x="17757" y="24267"/>
                  <a:pt x="17772" y="24243"/>
                  <a:pt x="17800" y="24243"/>
                </a:cubicBezTo>
                <a:cubicBezTo>
                  <a:pt x="17808" y="24243"/>
                  <a:pt x="17817" y="24245"/>
                  <a:pt x="17827" y="24249"/>
                </a:cubicBezTo>
                <a:lnTo>
                  <a:pt x="17844" y="24255"/>
                </a:lnTo>
                <a:cubicBezTo>
                  <a:pt x="17845" y="24256"/>
                  <a:pt x="17846" y="24256"/>
                  <a:pt x="17847" y="24256"/>
                </a:cubicBezTo>
                <a:cubicBezTo>
                  <a:pt x="17862" y="24256"/>
                  <a:pt x="17906" y="24151"/>
                  <a:pt x="17890" y="24135"/>
                </a:cubicBezTo>
                <a:cubicBezTo>
                  <a:pt x="17888" y="24134"/>
                  <a:pt x="17886" y="24133"/>
                  <a:pt x="17884" y="24133"/>
                </a:cubicBezTo>
                <a:cubicBezTo>
                  <a:pt x="17869" y="24133"/>
                  <a:pt x="17843" y="24161"/>
                  <a:pt x="17833" y="24175"/>
                </a:cubicBezTo>
                <a:cubicBezTo>
                  <a:pt x="17827" y="24184"/>
                  <a:pt x="17822" y="24188"/>
                  <a:pt x="17817" y="24188"/>
                </a:cubicBezTo>
                <a:cubicBezTo>
                  <a:pt x="17813" y="24188"/>
                  <a:pt x="17810" y="24184"/>
                  <a:pt x="17810" y="24175"/>
                </a:cubicBezTo>
                <a:lnTo>
                  <a:pt x="17805" y="24170"/>
                </a:lnTo>
                <a:cubicBezTo>
                  <a:pt x="17788" y="24152"/>
                  <a:pt x="17765" y="24147"/>
                  <a:pt x="17759" y="24130"/>
                </a:cubicBezTo>
                <a:cubicBezTo>
                  <a:pt x="17754" y="24113"/>
                  <a:pt x="17776" y="24084"/>
                  <a:pt x="17776" y="24062"/>
                </a:cubicBezTo>
                <a:cubicBezTo>
                  <a:pt x="17776" y="24011"/>
                  <a:pt x="17776" y="23971"/>
                  <a:pt x="17833" y="23954"/>
                </a:cubicBezTo>
                <a:lnTo>
                  <a:pt x="17850" y="23948"/>
                </a:lnTo>
                <a:cubicBezTo>
                  <a:pt x="17873" y="23914"/>
                  <a:pt x="17895" y="23852"/>
                  <a:pt x="17912" y="23812"/>
                </a:cubicBezTo>
                <a:lnTo>
                  <a:pt x="17946" y="23806"/>
                </a:lnTo>
                <a:lnTo>
                  <a:pt x="17958" y="23806"/>
                </a:lnTo>
                <a:cubicBezTo>
                  <a:pt x="17981" y="23801"/>
                  <a:pt x="17963" y="23778"/>
                  <a:pt x="17929" y="23755"/>
                </a:cubicBezTo>
                <a:lnTo>
                  <a:pt x="17901" y="23716"/>
                </a:lnTo>
                <a:cubicBezTo>
                  <a:pt x="17873" y="23682"/>
                  <a:pt x="17867" y="23613"/>
                  <a:pt x="17810" y="23596"/>
                </a:cubicBezTo>
                <a:cubicBezTo>
                  <a:pt x="17782" y="23585"/>
                  <a:pt x="17731" y="23523"/>
                  <a:pt x="17822" y="23506"/>
                </a:cubicBezTo>
                <a:lnTo>
                  <a:pt x="17827" y="23506"/>
                </a:lnTo>
                <a:cubicBezTo>
                  <a:pt x="17827" y="23483"/>
                  <a:pt x="17856" y="23415"/>
                  <a:pt x="17873" y="23415"/>
                </a:cubicBezTo>
                <a:cubicBezTo>
                  <a:pt x="17890" y="23415"/>
                  <a:pt x="17924" y="23432"/>
                  <a:pt x="17929" y="23443"/>
                </a:cubicBezTo>
                <a:cubicBezTo>
                  <a:pt x="17935" y="23449"/>
                  <a:pt x="17946" y="23500"/>
                  <a:pt x="17952" y="23545"/>
                </a:cubicBezTo>
                <a:lnTo>
                  <a:pt x="17907" y="23568"/>
                </a:lnTo>
                <a:lnTo>
                  <a:pt x="17901" y="23568"/>
                </a:lnTo>
                <a:cubicBezTo>
                  <a:pt x="17895" y="23585"/>
                  <a:pt x="17912" y="23619"/>
                  <a:pt x="17918" y="23631"/>
                </a:cubicBezTo>
                <a:cubicBezTo>
                  <a:pt x="17919" y="23632"/>
                  <a:pt x="17920" y="23633"/>
                  <a:pt x="17921" y="23633"/>
                </a:cubicBezTo>
                <a:cubicBezTo>
                  <a:pt x="17930" y="23633"/>
                  <a:pt x="17953" y="23600"/>
                  <a:pt x="17958" y="23585"/>
                </a:cubicBezTo>
                <a:cubicBezTo>
                  <a:pt x="17963" y="23568"/>
                  <a:pt x="17981" y="23534"/>
                  <a:pt x="17986" y="23523"/>
                </a:cubicBezTo>
                <a:cubicBezTo>
                  <a:pt x="17992" y="23517"/>
                  <a:pt x="18032" y="23483"/>
                  <a:pt x="18026" y="23472"/>
                </a:cubicBezTo>
                <a:cubicBezTo>
                  <a:pt x="18015" y="23455"/>
                  <a:pt x="17981" y="23415"/>
                  <a:pt x="17941" y="23387"/>
                </a:cubicBezTo>
                <a:lnTo>
                  <a:pt x="17941" y="23324"/>
                </a:lnTo>
                <a:cubicBezTo>
                  <a:pt x="17946" y="23233"/>
                  <a:pt x="17918" y="23154"/>
                  <a:pt x="17895" y="23069"/>
                </a:cubicBezTo>
                <a:cubicBezTo>
                  <a:pt x="17895" y="23063"/>
                  <a:pt x="17907" y="23046"/>
                  <a:pt x="17912" y="23046"/>
                </a:cubicBezTo>
                <a:lnTo>
                  <a:pt x="17918" y="23040"/>
                </a:lnTo>
                <a:cubicBezTo>
                  <a:pt x="17929" y="23052"/>
                  <a:pt x="17946" y="23097"/>
                  <a:pt x="17946" y="23114"/>
                </a:cubicBezTo>
                <a:cubicBezTo>
                  <a:pt x="17952" y="23131"/>
                  <a:pt x="17981" y="23216"/>
                  <a:pt x="18003" y="23216"/>
                </a:cubicBezTo>
                <a:cubicBezTo>
                  <a:pt x="18026" y="23216"/>
                  <a:pt x="18054" y="23279"/>
                  <a:pt x="18054" y="23301"/>
                </a:cubicBezTo>
                <a:cubicBezTo>
                  <a:pt x="18054" y="23324"/>
                  <a:pt x="18066" y="23341"/>
                  <a:pt x="18066" y="23341"/>
                </a:cubicBezTo>
                <a:cubicBezTo>
                  <a:pt x="18071" y="23341"/>
                  <a:pt x="18071" y="23250"/>
                  <a:pt x="18071" y="23222"/>
                </a:cubicBezTo>
                <a:cubicBezTo>
                  <a:pt x="18071" y="23188"/>
                  <a:pt x="18020" y="23114"/>
                  <a:pt x="17998" y="23091"/>
                </a:cubicBezTo>
                <a:cubicBezTo>
                  <a:pt x="17975" y="23069"/>
                  <a:pt x="18009" y="23040"/>
                  <a:pt x="18020" y="23035"/>
                </a:cubicBezTo>
                <a:cubicBezTo>
                  <a:pt x="18022" y="23034"/>
                  <a:pt x="18024" y="23034"/>
                  <a:pt x="18025" y="23034"/>
                </a:cubicBezTo>
                <a:cubicBezTo>
                  <a:pt x="18041" y="23034"/>
                  <a:pt x="18055" y="23055"/>
                  <a:pt x="18060" y="23086"/>
                </a:cubicBezTo>
                <a:lnTo>
                  <a:pt x="18094" y="23069"/>
                </a:lnTo>
                <a:cubicBezTo>
                  <a:pt x="18088" y="23035"/>
                  <a:pt x="18083" y="22978"/>
                  <a:pt x="18088" y="22967"/>
                </a:cubicBezTo>
                <a:cubicBezTo>
                  <a:pt x="18094" y="22955"/>
                  <a:pt x="18071" y="22944"/>
                  <a:pt x="18032" y="22938"/>
                </a:cubicBezTo>
                <a:lnTo>
                  <a:pt x="18032" y="22933"/>
                </a:lnTo>
                <a:lnTo>
                  <a:pt x="18026" y="22893"/>
                </a:lnTo>
                <a:cubicBezTo>
                  <a:pt x="18037" y="22848"/>
                  <a:pt x="18026" y="22808"/>
                  <a:pt x="18009" y="22808"/>
                </a:cubicBezTo>
                <a:lnTo>
                  <a:pt x="17992" y="22813"/>
                </a:lnTo>
                <a:lnTo>
                  <a:pt x="17975" y="22813"/>
                </a:lnTo>
                <a:cubicBezTo>
                  <a:pt x="17962" y="22818"/>
                  <a:pt x="17928" y="22831"/>
                  <a:pt x="17909" y="22831"/>
                </a:cubicBezTo>
                <a:cubicBezTo>
                  <a:pt x="17902" y="22831"/>
                  <a:pt x="17897" y="22829"/>
                  <a:pt x="17895" y="22825"/>
                </a:cubicBezTo>
                <a:cubicBezTo>
                  <a:pt x="17890" y="22808"/>
                  <a:pt x="17941" y="22728"/>
                  <a:pt x="17924" y="22700"/>
                </a:cubicBezTo>
                <a:cubicBezTo>
                  <a:pt x="17912" y="22680"/>
                  <a:pt x="17919" y="22674"/>
                  <a:pt x="17929" y="22674"/>
                </a:cubicBezTo>
                <a:cubicBezTo>
                  <a:pt x="17933" y="22674"/>
                  <a:pt x="17937" y="22676"/>
                  <a:pt x="17941" y="22677"/>
                </a:cubicBezTo>
                <a:cubicBezTo>
                  <a:pt x="17951" y="22687"/>
                  <a:pt x="17984" y="22748"/>
                  <a:pt x="17999" y="22748"/>
                </a:cubicBezTo>
                <a:cubicBezTo>
                  <a:pt x="18001" y="22748"/>
                  <a:pt x="18002" y="22747"/>
                  <a:pt x="18003" y="22745"/>
                </a:cubicBezTo>
                <a:cubicBezTo>
                  <a:pt x="18020" y="22728"/>
                  <a:pt x="18054" y="22694"/>
                  <a:pt x="18066" y="22689"/>
                </a:cubicBezTo>
                <a:cubicBezTo>
                  <a:pt x="18077" y="22683"/>
                  <a:pt x="18083" y="22660"/>
                  <a:pt x="18077" y="22655"/>
                </a:cubicBezTo>
                <a:cubicBezTo>
                  <a:pt x="18077" y="22643"/>
                  <a:pt x="17981" y="22643"/>
                  <a:pt x="17946" y="22626"/>
                </a:cubicBezTo>
                <a:cubicBezTo>
                  <a:pt x="17918" y="22612"/>
                  <a:pt x="17887" y="22602"/>
                  <a:pt x="17870" y="22602"/>
                </a:cubicBezTo>
                <a:cubicBezTo>
                  <a:pt x="17866" y="22602"/>
                  <a:pt x="17863" y="22603"/>
                  <a:pt x="17861" y="22604"/>
                </a:cubicBezTo>
                <a:lnTo>
                  <a:pt x="17827" y="22604"/>
                </a:lnTo>
                <a:cubicBezTo>
                  <a:pt x="17810" y="22592"/>
                  <a:pt x="17771" y="22547"/>
                  <a:pt x="17782" y="22535"/>
                </a:cubicBezTo>
                <a:cubicBezTo>
                  <a:pt x="17793" y="22530"/>
                  <a:pt x="17833" y="22501"/>
                  <a:pt x="17867" y="22479"/>
                </a:cubicBezTo>
                <a:lnTo>
                  <a:pt x="17890" y="22445"/>
                </a:lnTo>
                <a:lnTo>
                  <a:pt x="17901" y="22433"/>
                </a:lnTo>
                <a:cubicBezTo>
                  <a:pt x="17917" y="22423"/>
                  <a:pt x="17954" y="22376"/>
                  <a:pt x="17967" y="22376"/>
                </a:cubicBezTo>
                <a:cubicBezTo>
                  <a:pt x="17968" y="22376"/>
                  <a:pt x="17969" y="22376"/>
                  <a:pt x="17969" y="22377"/>
                </a:cubicBezTo>
                <a:cubicBezTo>
                  <a:pt x="17981" y="22388"/>
                  <a:pt x="18043" y="22433"/>
                  <a:pt x="18060" y="22450"/>
                </a:cubicBezTo>
                <a:cubicBezTo>
                  <a:pt x="18061" y="22451"/>
                  <a:pt x="18062" y="22451"/>
                  <a:pt x="18063" y="22451"/>
                </a:cubicBezTo>
                <a:cubicBezTo>
                  <a:pt x="18079" y="22451"/>
                  <a:pt x="18052" y="22370"/>
                  <a:pt x="18020" y="22348"/>
                </a:cubicBezTo>
                <a:cubicBezTo>
                  <a:pt x="17992" y="22331"/>
                  <a:pt x="17952" y="22286"/>
                  <a:pt x="17929" y="22246"/>
                </a:cubicBezTo>
                <a:lnTo>
                  <a:pt x="17946" y="22223"/>
                </a:lnTo>
                <a:cubicBezTo>
                  <a:pt x="17975" y="22184"/>
                  <a:pt x="17969" y="22155"/>
                  <a:pt x="17941" y="22133"/>
                </a:cubicBezTo>
                <a:lnTo>
                  <a:pt x="17912" y="22110"/>
                </a:lnTo>
                <a:cubicBezTo>
                  <a:pt x="17912" y="22070"/>
                  <a:pt x="17822" y="22042"/>
                  <a:pt x="17782" y="22042"/>
                </a:cubicBezTo>
                <a:cubicBezTo>
                  <a:pt x="17748" y="22042"/>
                  <a:pt x="17725" y="21991"/>
                  <a:pt x="17731" y="21974"/>
                </a:cubicBezTo>
                <a:cubicBezTo>
                  <a:pt x="17731" y="21957"/>
                  <a:pt x="17759" y="21923"/>
                  <a:pt x="17788" y="21900"/>
                </a:cubicBezTo>
                <a:lnTo>
                  <a:pt x="17822" y="21945"/>
                </a:lnTo>
                <a:cubicBezTo>
                  <a:pt x="17839" y="21968"/>
                  <a:pt x="17878" y="21968"/>
                  <a:pt x="17901" y="21985"/>
                </a:cubicBezTo>
                <a:lnTo>
                  <a:pt x="17912" y="21996"/>
                </a:lnTo>
                <a:cubicBezTo>
                  <a:pt x="17912" y="22019"/>
                  <a:pt x="17941" y="22053"/>
                  <a:pt x="17975" y="22065"/>
                </a:cubicBezTo>
                <a:lnTo>
                  <a:pt x="18009" y="22082"/>
                </a:lnTo>
                <a:cubicBezTo>
                  <a:pt x="18015" y="22087"/>
                  <a:pt x="18020" y="22110"/>
                  <a:pt x="18020" y="22121"/>
                </a:cubicBezTo>
                <a:lnTo>
                  <a:pt x="18015" y="22150"/>
                </a:lnTo>
                <a:cubicBezTo>
                  <a:pt x="18009" y="22178"/>
                  <a:pt x="17992" y="22218"/>
                  <a:pt x="17981" y="22229"/>
                </a:cubicBezTo>
                <a:lnTo>
                  <a:pt x="17975" y="22252"/>
                </a:lnTo>
                <a:lnTo>
                  <a:pt x="17969" y="22269"/>
                </a:lnTo>
                <a:cubicBezTo>
                  <a:pt x="17969" y="22297"/>
                  <a:pt x="18009" y="22337"/>
                  <a:pt x="18026" y="22337"/>
                </a:cubicBezTo>
                <a:cubicBezTo>
                  <a:pt x="18037" y="22337"/>
                  <a:pt x="18051" y="22339"/>
                  <a:pt x="18062" y="22339"/>
                </a:cubicBezTo>
                <a:cubicBezTo>
                  <a:pt x="18068" y="22339"/>
                  <a:pt x="18073" y="22339"/>
                  <a:pt x="18077" y="22337"/>
                </a:cubicBezTo>
                <a:cubicBezTo>
                  <a:pt x="18083" y="22337"/>
                  <a:pt x="18088" y="22326"/>
                  <a:pt x="18083" y="22314"/>
                </a:cubicBezTo>
                <a:lnTo>
                  <a:pt x="18083" y="22303"/>
                </a:lnTo>
                <a:lnTo>
                  <a:pt x="18083" y="22246"/>
                </a:lnTo>
                <a:cubicBezTo>
                  <a:pt x="18077" y="22184"/>
                  <a:pt x="18083" y="22104"/>
                  <a:pt x="18077" y="22087"/>
                </a:cubicBezTo>
                <a:cubicBezTo>
                  <a:pt x="18077" y="22070"/>
                  <a:pt x="18026" y="22036"/>
                  <a:pt x="18003" y="22025"/>
                </a:cubicBezTo>
                <a:cubicBezTo>
                  <a:pt x="17986" y="22019"/>
                  <a:pt x="17901" y="21985"/>
                  <a:pt x="17918" y="21957"/>
                </a:cubicBezTo>
                <a:cubicBezTo>
                  <a:pt x="17941" y="21934"/>
                  <a:pt x="17895" y="21911"/>
                  <a:pt x="17867" y="21906"/>
                </a:cubicBezTo>
                <a:cubicBezTo>
                  <a:pt x="17844" y="21906"/>
                  <a:pt x="17827" y="21894"/>
                  <a:pt x="17839" y="21883"/>
                </a:cubicBezTo>
                <a:cubicBezTo>
                  <a:pt x="17873" y="21872"/>
                  <a:pt x="17963" y="21906"/>
                  <a:pt x="17890" y="21798"/>
                </a:cubicBezTo>
                <a:cubicBezTo>
                  <a:pt x="17890" y="21798"/>
                  <a:pt x="17912" y="21752"/>
                  <a:pt x="17929" y="21752"/>
                </a:cubicBezTo>
                <a:lnTo>
                  <a:pt x="18032" y="21741"/>
                </a:lnTo>
                <a:cubicBezTo>
                  <a:pt x="18060" y="21707"/>
                  <a:pt x="18094" y="21662"/>
                  <a:pt x="18100" y="21639"/>
                </a:cubicBezTo>
                <a:lnTo>
                  <a:pt x="18100" y="21622"/>
                </a:lnTo>
                <a:lnTo>
                  <a:pt x="18100" y="21605"/>
                </a:lnTo>
                <a:cubicBezTo>
                  <a:pt x="18091" y="21596"/>
                  <a:pt x="18081" y="21594"/>
                  <a:pt x="18073" y="21594"/>
                </a:cubicBezTo>
                <a:cubicBezTo>
                  <a:pt x="18064" y="21594"/>
                  <a:pt x="18057" y="21596"/>
                  <a:pt x="18054" y="21599"/>
                </a:cubicBezTo>
                <a:cubicBezTo>
                  <a:pt x="18049" y="21604"/>
                  <a:pt x="18034" y="21681"/>
                  <a:pt x="18010" y="21681"/>
                </a:cubicBezTo>
                <a:cubicBezTo>
                  <a:pt x="18008" y="21681"/>
                  <a:pt x="18006" y="21680"/>
                  <a:pt x="18003" y="21679"/>
                </a:cubicBezTo>
                <a:cubicBezTo>
                  <a:pt x="17981" y="21667"/>
                  <a:pt x="18049" y="21622"/>
                  <a:pt x="18049" y="21582"/>
                </a:cubicBezTo>
                <a:cubicBezTo>
                  <a:pt x="18043" y="21543"/>
                  <a:pt x="18043" y="21406"/>
                  <a:pt x="18015" y="21384"/>
                </a:cubicBezTo>
                <a:cubicBezTo>
                  <a:pt x="17986" y="21355"/>
                  <a:pt x="17963" y="21333"/>
                  <a:pt x="17969" y="21327"/>
                </a:cubicBezTo>
                <a:lnTo>
                  <a:pt x="17975" y="21321"/>
                </a:lnTo>
                <a:cubicBezTo>
                  <a:pt x="17979" y="21314"/>
                  <a:pt x="17986" y="21312"/>
                  <a:pt x="17995" y="21312"/>
                </a:cubicBezTo>
                <a:cubicBezTo>
                  <a:pt x="18004" y="21312"/>
                  <a:pt x="18014" y="21314"/>
                  <a:pt x="18023" y="21314"/>
                </a:cubicBezTo>
                <a:cubicBezTo>
                  <a:pt x="18036" y="21314"/>
                  <a:pt x="18045" y="21309"/>
                  <a:pt x="18043" y="21282"/>
                </a:cubicBezTo>
                <a:cubicBezTo>
                  <a:pt x="18043" y="21259"/>
                  <a:pt x="18003" y="21236"/>
                  <a:pt x="17981" y="21219"/>
                </a:cubicBezTo>
                <a:lnTo>
                  <a:pt x="17958" y="21208"/>
                </a:lnTo>
                <a:cubicBezTo>
                  <a:pt x="17941" y="21208"/>
                  <a:pt x="17935" y="21123"/>
                  <a:pt x="17941" y="21094"/>
                </a:cubicBezTo>
                <a:cubicBezTo>
                  <a:pt x="17941" y="21083"/>
                  <a:pt x="17952" y="21078"/>
                  <a:pt x="17965" y="21078"/>
                </a:cubicBezTo>
                <a:cubicBezTo>
                  <a:pt x="17986" y="21078"/>
                  <a:pt x="18011" y="21089"/>
                  <a:pt x="18015" y="21106"/>
                </a:cubicBezTo>
                <a:cubicBezTo>
                  <a:pt x="18015" y="21140"/>
                  <a:pt x="18020" y="21185"/>
                  <a:pt x="18020" y="21219"/>
                </a:cubicBezTo>
                <a:lnTo>
                  <a:pt x="18054" y="21213"/>
                </a:lnTo>
                <a:lnTo>
                  <a:pt x="18060" y="21208"/>
                </a:lnTo>
                <a:cubicBezTo>
                  <a:pt x="18066" y="21185"/>
                  <a:pt x="18077" y="21134"/>
                  <a:pt x="18077" y="21123"/>
                </a:cubicBezTo>
                <a:cubicBezTo>
                  <a:pt x="18071" y="21106"/>
                  <a:pt x="18037" y="21032"/>
                  <a:pt x="18054" y="21015"/>
                </a:cubicBezTo>
                <a:cubicBezTo>
                  <a:pt x="18071" y="20998"/>
                  <a:pt x="18094" y="20964"/>
                  <a:pt x="18100" y="20952"/>
                </a:cubicBezTo>
                <a:cubicBezTo>
                  <a:pt x="18100" y="20947"/>
                  <a:pt x="18094" y="20935"/>
                  <a:pt x="18083" y="20930"/>
                </a:cubicBezTo>
                <a:lnTo>
                  <a:pt x="18077" y="20930"/>
                </a:lnTo>
                <a:lnTo>
                  <a:pt x="18066" y="20924"/>
                </a:lnTo>
                <a:cubicBezTo>
                  <a:pt x="18065" y="20924"/>
                  <a:pt x="18065" y="20925"/>
                  <a:pt x="18065" y="20925"/>
                </a:cubicBezTo>
                <a:cubicBezTo>
                  <a:pt x="18056" y="20925"/>
                  <a:pt x="18020" y="20872"/>
                  <a:pt x="18009" y="20845"/>
                </a:cubicBezTo>
                <a:cubicBezTo>
                  <a:pt x="17998" y="20816"/>
                  <a:pt x="18015" y="20782"/>
                  <a:pt x="18054" y="20765"/>
                </a:cubicBezTo>
                <a:lnTo>
                  <a:pt x="18066" y="20731"/>
                </a:lnTo>
                <a:lnTo>
                  <a:pt x="18077" y="20703"/>
                </a:lnTo>
                <a:cubicBezTo>
                  <a:pt x="18060" y="20657"/>
                  <a:pt x="18054" y="20561"/>
                  <a:pt x="18060" y="20538"/>
                </a:cubicBezTo>
                <a:cubicBezTo>
                  <a:pt x="18066" y="20516"/>
                  <a:pt x="18083" y="20476"/>
                  <a:pt x="18083" y="20465"/>
                </a:cubicBezTo>
                <a:cubicBezTo>
                  <a:pt x="18088" y="20459"/>
                  <a:pt x="18071" y="20340"/>
                  <a:pt x="18083" y="20300"/>
                </a:cubicBezTo>
                <a:cubicBezTo>
                  <a:pt x="18088" y="20255"/>
                  <a:pt x="18094" y="20187"/>
                  <a:pt x="18094" y="20147"/>
                </a:cubicBezTo>
                <a:lnTo>
                  <a:pt x="18003" y="20147"/>
                </a:lnTo>
                <a:cubicBezTo>
                  <a:pt x="17975" y="20118"/>
                  <a:pt x="18015" y="20067"/>
                  <a:pt x="18037" y="20056"/>
                </a:cubicBezTo>
                <a:cubicBezTo>
                  <a:pt x="18060" y="20045"/>
                  <a:pt x="18043" y="19954"/>
                  <a:pt x="18026" y="19920"/>
                </a:cubicBezTo>
                <a:cubicBezTo>
                  <a:pt x="18009" y="19886"/>
                  <a:pt x="18020" y="19846"/>
                  <a:pt x="18049" y="19829"/>
                </a:cubicBezTo>
                <a:lnTo>
                  <a:pt x="18060" y="19812"/>
                </a:lnTo>
                <a:lnTo>
                  <a:pt x="18071" y="19795"/>
                </a:lnTo>
                <a:cubicBezTo>
                  <a:pt x="18083" y="19772"/>
                  <a:pt x="18015" y="19744"/>
                  <a:pt x="17986" y="19744"/>
                </a:cubicBezTo>
                <a:cubicBezTo>
                  <a:pt x="17958" y="19744"/>
                  <a:pt x="17975" y="19716"/>
                  <a:pt x="17986" y="19710"/>
                </a:cubicBezTo>
                <a:cubicBezTo>
                  <a:pt x="17995" y="19705"/>
                  <a:pt x="18023" y="19675"/>
                  <a:pt x="18039" y="19675"/>
                </a:cubicBezTo>
                <a:cubicBezTo>
                  <a:pt x="18043" y="19675"/>
                  <a:pt x="18046" y="19677"/>
                  <a:pt x="18049" y="19682"/>
                </a:cubicBezTo>
                <a:cubicBezTo>
                  <a:pt x="18050" y="19686"/>
                  <a:pt x="18051" y="19688"/>
                  <a:pt x="18053" y="19688"/>
                </a:cubicBezTo>
                <a:cubicBezTo>
                  <a:pt x="18061" y="19688"/>
                  <a:pt x="18073" y="19651"/>
                  <a:pt x="18083" y="19596"/>
                </a:cubicBezTo>
                <a:lnTo>
                  <a:pt x="18088" y="19545"/>
                </a:lnTo>
                <a:lnTo>
                  <a:pt x="18088" y="19534"/>
                </a:lnTo>
                <a:cubicBezTo>
                  <a:pt x="18088" y="19528"/>
                  <a:pt x="18083" y="19483"/>
                  <a:pt x="18077" y="19432"/>
                </a:cubicBezTo>
                <a:lnTo>
                  <a:pt x="18071" y="19392"/>
                </a:lnTo>
                <a:cubicBezTo>
                  <a:pt x="18066" y="19330"/>
                  <a:pt x="18094" y="19262"/>
                  <a:pt x="18049" y="19205"/>
                </a:cubicBezTo>
                <a:cubicBezTo>
                  <a:pt x="18032" y="19182"/>
                  <a:pt x="18043" y="19154"/>
                  <a:pt x="18077" y="19148"/>
                </a:cubicBezTo>
                <a:cubicBezTo>
                  <a:pt x="18105" y="19148"/>
                  <a:pt x="18088" y="19131"/>
                  <a:pt x="18083" y="19108"/>
                </a:cubicBezTo>
                <a:lnTo>
                  <a:pt x="18077" y="19086"/>
                </a:lnTo>
                <a:cubicBezTo>
                  <a:pt x="18083" y="19052"/>
                  <a:pt x="18049" y="19012"/>
                  <a:pt x="18026" y="19012"/>
                </a:cubicBezTo>
                <a:cubicBezTo>
                  <a:pt x="18009" y="19006"/>
                  <a:pt x="18009" y="18950"/>
                  <a:pt x="18026" y="18887"/>
                </a:cubicBezTo>
                <a:lnTo>
                  <a:pt x="18088" y="18882"/>
                </a:lnTo>
                <a:cubicBezTo>
                  <a:pt x="18088" y="18882"/>
                  <a:pt x="18100" y="18842"/>
                  <a:pt x="18088" y="18825"/>
                </a:cubicBezTo>
                <a:lnTo>
                  <a:pt x="18083" y="18802"/>
                </a:lnTo>
                <a:cubicBezTo>
                  <a:pt x="18054" y="18779"/>
                  <a:pt x="18071" y="18728"/>
                  <a:pt x="18088" y="18717"/>
                </a:cubicBezTo>
                <a:cubicBezTo>
                  <a:pt x="18105" y="18706"/>
                  <a:pt x="18071" y="18660"/>
                  <a:pt x="18060" y="18655"/>
                </a:cubicBezTo>
                <a:cubicBezTo>
                  <a:pt x="18049" y="18643"/>
                  <a:pt x="18049" y="18592"/>
                  <a:pt x="18071" y="18547"/>
                </a:cubicBezTo>
                <a:lnTo>
                  <a:pt x="18088" y="18513"/>
                </a:lnTo>
                <a:lnTo>
                  <a:pt x="18128" y="18462"/>
                </a:lnTo>
                <a:cubicBezTo>
                  <a:pt x="18100" y="18428"/>
                  <a:pt x="18083" y="18365"/>
                  <a:pt x="18094" y="18331"/>
                </a:cubicBezTo>
                <a:lnTo>
                  <a:pt x="18094" y="18297"/>
                </a:lnTo>
                <a:cubicBezTo>
                  <a:pt x="18088" y="18263"/>
                  <a:pt x="18049" y="18212"/>
                  <a:pt x="18054" y="18195"/>
                </a:cubicBezTo>
                <a:lnTo>
                  <a:pt x="18088" y="18133"/>
                </a:lnTo>
                <a:cubicBezTo>
                  <a:pt x="18049" y="18110"/>
                  <a:pt x="18037" y="18093"/>
                  <a:pt x="18043" y="18087"/>
                </a:cubicBezTo>
                <a:cubicBezTo>
                  <a:pt x="18049" y="18087"/>
                  <a:pt x="18071" y="17991"/>
                  <a:pt x="18077" y="17951"/>
                </a:cubicBezTo>
                <a:cubicBezTo>
                  <a:pt x="18083" y="17917"/>
                  <a:pt x="18077" y="17838"/>
                  <a:pt x="18077" y="17821"/>
                </a:cubicBezTo>
                <a:cubicBezTo>
                  <a:pt x="18071" y="17804"/>
                  <a:pt x="18066" y="17747"/>
                  <a:pt x="18071" y="17735"/>
                </a:cubicBezTo>
                <a:cubicBezTo>
                  <a:pt x="18077" y="17724"/>
                  <a:pt x="18077" y="17684"/>
                  <a:pt x="18077" y="17662"/>
                </a:cubicBezTo>
                <a:cubicBezTo>
                  <a:pt x="18083" y="17645"/>
                  <a:pt x="18122" y="17526"/>
                  <a:pt x="18117" y="17480"/>
                </a:cubicBezTo>
                <a:cubicBezTo>
                  <a:pt x="18105" y="17440"/>
                  <a:pt x="18088" y="17401"/>
                  <a:pt x="18077" y="17395"/>
                </a:cubicBezTo>
                <a:lnTo>
                  <a:pt x="18071" y="17389"/>
                </a:lnTo>
                <a:lnTo>
                  <a:pt x="18054" y="17372"/>
                </a:lnTo>
                <a:cubicBezTo>
                  <a:pt x="18020" y="17344"/>
                  <a:pt x="18066" y="17321"/>
                  <a:pt x="18071" y="17299"/>
                </a:cubicBezTo>
                <a:cubicBezTo>
                  <a:pt x="18071" y="17276"/>
                  <a:pt x="18071" y="17196"/>
                  <a:pt x="18066" y="17117"/>
                </a:cubicBezTo>
                <a:lnTo>
                  <a:pt x="18083" y="17066"/>
                </a:lnTo>
                <a:cubicBezTo>
                  <a:pt x="18100" y="17009"/>
                  <a:pt x="18100" y="16952"/>
                  <a:pt x="18094" y="16896"/>
                </a:cubicBezTo>
                <a:lnTo>
                  <a:pt x="18094" y="16884"/>
                </a:lnTo>
                <a:cubicBezTo>
                  <a:pt x="18088" y="16873"/>
                  <a:pt x="18105" y="16799"/>
                  <a:pt x="18094" y="16777"/>
                </a:cubicBezTo>
                <a:cubicBezTo>
                  <a:pt x="18083" y="16754"/>
                  <a:pt x="18105" y="16674"/>
                  <a:pt x="18094" y="16652"/>
                </a:cubicBezTo>
                <a:cubicBezTo>
                  <a:pt x="18083" y="16629"/>
                  <a:pt x="18105" y="16516"/>
                  <a:pt x="18105" y="16476"/>
                </a:cubicBezTo>
                <a:cubicBezTo>
                  <a:pt x="18100" y="16436"/>
                  <a:pt x="18094" y="16379"/>
                  <a:pt x="18083" y="16351"/>
                </a:cubicBezTo>
                <a:lnTo>
                  <a:pt x="18083" y="16323"/>
                </a:lnTo>
                <a:lnTo>
                  <a:pt x="18088" y="16294"/>
                </a:lnTo>
                <a:cubicBezTo>
                  <a:pt x="18094" y="16255"/>
                  <a:pt x="18077" y="16221"/>
                  <a:pt x="18049" y="16221"/>
                </a:cubicBezTo>
                <a:lnTo>
                  <a:pt x="18032" y="16221"/>
                </a:lnTo>
                <a:lnTo>
                  <a:pt x="18020" y="16226"/>
                </a:lnTo>
                <a:cubicBezTo>
                  <a:pt x="18018" y="16228"/>
                  <a:pt x="18016" y="16228"/>
                  <a:pt x="18014" y="16228"/>
                </a:cubicBezTo>
                <a:cubicBezTo>
                  <a:pt x="18002" y="16228"/>
                  <a:pt x="17998" y="16202"/>
                  <a:pt x="17998" y="16192"/>
                </a:cubicBezTo>
                <a:cubicBezTo>
                  <a:pt x="17998" y="16178"/>
                  <a:pt x="18024" y="16168"/>
                  <a:pt x="18040" y="16168"/>
                </a:cubicBezTo>
                <a:cubicBezTo>
                  <a:pt x="18044" y="16168"/>
                  <a:pt x="18047" y="16168"/>
                  <a:pt x="18049" y="16169"/>
                </a:cubicBezTo>
                <a:cubicBezTo>
                  <a:pt x="18066" y="16169"/>
                  <a:pt x="18088" y="16141"/>
                  <a:pt x="18105" y="16107"/>
                </a:cubicBezTo>
                <a:lnTo>
                  <a:pt x="18100" y="16067"/>
                </a:lnTo>
                <a:cubicBezTo>
                  <a:pt x="18100" y="16062"/>
                  <a:pt x="18088" y="16056"/>
                  <a:pt x="18083" y="16045"/>
                </a:cubicBezTo>
                <a:cubicBezTo>
                  <a:pt x="18077" y="16045"/>
                  <a:pt x="18049" y="15891"/>
                  <a:pt x="18049" y="15891"/>
                </a:cubicBezTo>
                <a:lnTo>
                  <a:pt x="18088" y="15829"/>
                </a:lnTo>
                <a:cubicBezTo>
                  <a:pt x="18071" y="15755"/>
                  <a:pt x="18060" y="15585"/>
                  <a:pt x="18066" y="15540"/>
                </a:cubicBezTo>
                <a:cubicBezTo>
                  <a:pt x="18071" y="15500"/>
                  <a:pt x="18071" y="15438"/>
                  <a:pt x="18071" y="15426"/>
                </a:cubicBezTo>
                <a:cubicBezTo>
                  <a:pt x="18071" y="15415"/>
                  <a:pt x="18043" y="15341"/>
                  <a:pt x="18054" y="15318"/>
                </a:cubicBezTo>
                <a:cubicBezTo>
                  <a:pt x="18066" y="15296"/>
                  <a:pt x="18054" y="15239"/>
                  <a:pt x="18060" y="15228"/>
                </a:cubicBezTo>
                <a:cubicBezTo>
                  <a:pt x="18066" y="15216"/>
                  <a:pt x="18077" y="15165"/>
                  <a:pt x="18088" y="15114"/>
                </a:cubicBezTo>
                <a:lnTo>
                  <a:pt x="18071" y="15091"/>
                </a:lnTo>
                <a:lnTo>
                  <a:pt x="18015" y="15018"/>
                </a:lnTo>
                <a:cubicBezTo>
                  <a:pt x="18037" y="14938"/>
                  <a:pt x="18094" y="14740"/>
                  <a:pt x="18088" y="14689"/>
                </a:cubicBezTo>
                <a:cubicBezTo>
                  <a:pt x="18083" y="14638"/>
                  <a:pt x="18026" y="14609"/>
                  <a:pt x="18015" y="14592"/>
                </a:cubicBezTo>
                <a:cubicBezTo>
                  <a:pt x="18003" y="14581"/>
                  <a:pt x="18083" y="14490"/>
                  <a:pt x="18077" y="14456"/>
                </a:cubicBezTo>
                <a:cubicBezTo>
                  <a:pt x="18077" y="14422"/>
                  <a:pt x="18060" y="14269"/>
                  <a:pt x="18054" y="14223"/>
                </a:cubicBezTo>
                <a:cubicBezTo>
                  <a:pt x="18049" y="14178"/>
                  <a:pt x="18049" y="14138"/>
                  <a:pt x="18054" y="14133"/>
                </a:cubicBezTo>
                <a:cubicBezTo>
                  <a:pt x="18054" y="14133"/>
                  <a:pt x="18105" y="14116"/>
                  <a:pt x="18094" y="14099"/>
                </a:cubicBezTo>
                <a:cubicBezTo>
                  <a:pt x="18083" y="14082"/>
                  <a:pt x="18060" y="14019"/>
                  <a:pt x="18060" y="13996"/>
                </a:cubicBezTo>
                <a:cubicBezTo>
                  <a:pt x="18060" y="13979"/>
                  <a:pt x="18071" y="13934"/>
                  <a:pt x="18088" y="13894"/>
                </a:cubicBezTo>
                <a:lnTo>
                  <a:pt x="18060" y="13849"/>
                </a:lnTo>
                <a:cubicBezTo>
                  <a:pt x="18043" y="13826"/>
                  <a:pt x="18071" y="13769"/>
                  <a:pt x="18071" y="13724"/>
                </a:cubicBezTo>
                <a:lnTo>
                  <a:pt x="18071" y="13696"/>
                </a:lnTo>
                <a:cubicBezTo>
                  <a:pt x="18060" y="13667"/>
                  <a:pt x="18054" y="13599"/>
                  <a:pt x="18060" y="13582"/>
                </a:cubicBezTo>
                <a:cubicBezTo>
                  <a:pt x="18066" y="13565"/>
                  <a:pt x="18071" y="13542"/>
                  <a:pt x="18066" y="13537"/>
                </a:cubicBezTo>
                <a:cubicBezTo>
                  <a:pt x="18064" y="13535"/>
                  <a:pt x="18063" y="13535"/>
                  <a:pt x="18061" y="13535"/>
                </a:cubicBezTo>
                <a:cubicBezTo>
                  <a:pt x="18057" y="13535"/>
                  <a:pt x="18053" y="13540"/>
                  <a:pt x="18049" y="13548"/>
                </a:cubicBezTo>
                <a:lnTo>
                  <a:pt x="18037" y="13548"/>
                </a:lnTo>
                <a:cubicBezTo>
                  <a:pt x="18032" y="13548"/>
                  <a:pt x="18020" y="13531"/>
                  <a:pt x="18020" y="13531"/>
                </a:cubicBezTo>
                <a:cubicBezTo>
                  <a:pt x="18026" y="13508"/>
                  <a:pt x="18049" y="13486"/>
                  <a:pt x="18043" y="13480"/>
                </a:cubicBezTo>
                <a:cubicBezTo>
                  <a:pt x="18037" y="13457"/>
                  <a:pt x="18009" y="13440"/>
                  <a:pt x="18037" y="13418"/>
                </a:cubicBezTo>
                <a:cubicBezTo>
                  <a:pt x="18043" y="13412"/>
                  <a:pt x="18026" y="13384"/>
                  <a:pt x="18026" y="13372"/>
                </a:cubicBezTo>
                <a:lnTo>
                  <a:pt x="18032" y="13338"/>
                </a:lnTo>
                <a:cubicBezTo>
                  <a:pt x="18043" y="13304"/>
                  <a:pt x="18032" y="13219"/>
                  <a:pt x="18049" y="13196"/>
                </a:cubicBezTo>
                <a:cubicBezTo>
                  <a:pt x="18060" y="13174"/>
                  <a:pt x="18066" y="13100"/>
                  <a:pt x="18060" y="13083"/>
                </a:cubicBezTo>
                <a:cubicBezTo>
                  <a:pt x="18054" y="13060"/>
                  <a:pt x="18083" y="12992"/>
                  <a:pt x="18077" y="12975"/>
                </a:cubicBezTo>
                <a:cubicBezTo>
                  <a:pt x="18077" y="12958"/>
                  <a:pt x="18066" y="12924"/>
                  <a:pt x="18060" y="12901"/>
                </a:cubicBezTo>
                <a:lnTo>
                  <a:pt x="18071" y="12873"/>
                </a:lnTo>
                <a:lnTo>
                  <a:pt x="18094" y="12816"/>
                </a:lnTo>
                <a:cubicBezTo>
                  <a:pt x="18054" y="12811"/>
                  <a:pt x="18060" y="12794"/>
                  <a:pt x="18071" y="12794"/>
                </a:cubicBezTo>
                <a:cubicBezTo>
                  <a:pt x="18088" y="12788"/>
                  <a:pt x="18077" y="12742"/>
                  <a:pt x="18071" y="12731"/>
                </a:cubicBezTo>
                <a:cubicBezTo>
                  <a:pt x="18066" y="12714"/>
                  <a:pt x="18066" y="12680"/>
                  <a:pt x="18077" y="12646"/>
                </a:cubicBezTo>
                <a:lnTo>
                  <a:pt x="18054" y="12618"/>
                </a:lnTo>
                <a:lnTo>
                  <a:pt x="18032" y="12595"/>
                </a:lnTo>
                <a:cubicBezTo>
                  <a:pt x="18003" y="12567"/>
                  <a:pt x="18032" y="12527"/>
                  <a:pt x="18049" y="12527"/>
                </a:cubicBezTo>
                <a:cubicBezTo>
                  <a:pt x="18060" y="12521"/>
                  <a:pt x="18083" y="12447"/>
                  <a:pt x="18077" y="12425"/>
                </a:cubicBezTo>
                <a:cubicBezTo>
                  <a:pt x="18077" y="12396"/>
                  <a:pt x="18026" y="12328"/>
                  <a:pt x="18037" y="12306"/>
                </a:cubicBezTo>
                <a:cubicBezTo>
                  <a:pt x="18049" y="12283"/>
                  <a:pt x="18049" y="12232"/>
                  <a:pt x="18037" y="12192"/>
                </a:cubicBezTo>
                <a:lnTo>
                  <a:pt x="18066" y="12158"/>
                </a:lnTo>
                <a:lnTo>
                  <a:pt x="18111" y="12101"/>
                </a:lnTo>
                <a:cubicBezTo>
                  <a:pt x="18077" y="12050"/>
                  <a:pt x="18083" y="11937"/>
                  <a:pt x="18066" y="11914"/>
                </a:cubicBezTo>
                <a:cubicBezTo>
                  <a:pt x="18054" y="11891"/>
                  <a:pt x="18032" y="11818"/>
                  <a:pt x="18032" y="11801"/>
                </a:cubicBezTo>
                <a:cubicBezTo>
                  <a:pt x="18037" y="11778"/>
                  <a:pt x="18060" y="11636"/>
                  <a:pt x="18060" y="11585"/>
                </a:cubicBezTo>
                <a:cubicBezTo>
                  <a:pt x="18060" y="11534"/>
                  <a:pt x="18060" y="11483"/>
                  <a:pt x="18054" y="11477"/>
                </a:cubicBezTo>
                <a:cubicBezTo>
                  <a:pt x="18054" y="11472"/>
                  <a:pt x="18020" y="11420"/>
                  <a:pt x="18037" y="11409"/>
                </a:cubicBezTo>
                <a:cubicBezTo>
                  <a:pt x="18054" y="11398"/>
                  <a:pt x="18043" y="11341"/>
                  <a:pt x="18009" y="11284"/>
                </a:cubicBezTo>
                <a:lnTo>
                  <a:pt x="18020" y="11250"/>
                </a:lnTo>
                <a:lnTo>
                  <a:pt x="18054" y="11148"/>
                </a:lnTo>
                <a:cubicBezTo>
                  <a:pt x="18032" y="11035"/>
                  <a:pt x="18049" y="10864"/>
                  <a:pt x="18049" y="10836"/>
                </a:cubicBezTo>
                <a:cubicBezTo>
                  <a:pt x="18043" y="10802"/>
                  <a:pt x="18003" y="10768"/>
                  <a:pt x="17986" y="10762"/>
                </a:cubicBezTo>
                <a:cubicBezTo>
                  <a:pt x="17975" y="10762"/>
                  <a:pt x="18009" y="10694"/>
                  <a:pt x="18026" y="10672"/>
                </a:cubicBezTo>
                <a:cubicBezTo>
                  <a:pt x="18037" y="10649"/>
                  <a:pt x="18020" y="10586"/>
                  <a:pt x="18003" y="10569"/>
                </a:cubicBezTo>
                <a:cubicBezTo>
                  <a:pt x="17992" y="10552"/>
                  <a:pt x="17992" y="10524"/>
                  <a:pt x="17998" y="10507"/>
                </a:cubicBezTo>
                <a:lnTo>
                  <a:pt x="18009" y="10496"/>
                </a:lnTo>
                <a:cubicBezTo>
                  <a:pt x="18054" y="10422"/>
                  <a:pt x="18054" y="10416"/>
                  <a:pt x="18015" y="10348"/>
                </a:cubicBezTo>
                <a:cubicBezTo>
                  <a:pt x="17998" y="10320"/>
                  <a:pt x="17992" y="10280"/>
                  <a:pt x="17975" y="10269"/>
                </a:cubicBezTo>
                <a:lnTo>
                  <a:pt x="17952" y="10263"/>
                </a:lnTo>
                <a:cubicBezTo>
                  <a:pt x="17941" y="10240"/>
                  <a:pt x="17952" y="10201"/>
                  <a:pt x="17963" y="10195"/>
                </a:cubicBezTo>
                <a:cubicBezTo>
                  <a:pt x="17975" y="10189"/>
                  <a:pt x="17975" y="10167"/>
                  <a:pt x="17969" y="10155"/>
                </a:cubicBezTo>
                <a:cubicBezTo>
                  <a:pt x="17963" y="10150"/>
                  <a:pt x="18003" y="10133"/>
                  <a:pt x="18020" y="10133"/>
                </a:cubicBezTo>
                <a:cubicBezTo>
                  <a:pt x="18032" y="10133"/>
                  <a:pt x="18043" y="10064"/>
                  <a:pt x="18043" y="10042"/>
                </a:cubicBezTo>
                <a:cubicBezTo>
                  <a:pt x="18043" y="10019"/>
                  <a:pt x="18054" y="9945"/>
                  <a:pt x="18049" y="9923"/>
                </a:cubicBezTo>
                <a:cubicBezTo>
                  <a:pt x="18043" y="9906"/>
                  <a:pt x="18054" y="9832"/>
                  <a:pt x="18043" y="9815"/>
                </a:cubicBezTo>
                <a:cubicBezTo>
                  <a:pt x="18032" y="9792"/>
                  <a:pt x="18015" y="9730"/>
                  <a:pt x="18020" y="9713"/>
                </a:cubicBezTo>
                <a:cubicBezTo>
                  <a:pt x="18020" y="9690"/>
                  <a:pt x="18037" y="9628"/>
                  <a:pt x="18043" y="9611"/>
                </a:cubicBezTo>
                <a:cubicBezTo>
                  <a:pt x="18049" y="9594"/>
                  <a:pt x="18037" y="9554"/>
                  <a:pt x="18020" y="9520"/>
                </a:cubicBezTo>
                <a:lnTo>
                  <a:pt x="18043" y="9480"/>
                </a:lnTo>
                <a:cubicBezTo>
                  <a:pt x="18060" y="9446"/>
                  <a:pt x="18066" y="9406"/>
                  <a:pt x="18043" y="9361"/>
                </a:cubicBezTo>
                <a:lnTo>
                  <a:pt x="18032" y="9321"/>
                </a:lnTo>
                <a:cubicBezTo>
                  <a:pt x="18026" y="9259"/>
                  <a:pt x="18043" y="9191"/>
                  <a:pt x="18060" y="9174"/>
                </a:cubicBezTo>
                <a:cubicBezTo>
                  <a:pt x="18077" y="9162"/>
                  <a:pt x="18043" y="9094"/>
                  <a:pt x="18026" y="9077"/>
                </a:cubicBezTo>
                <a:cubicBezTo>
                  <a:pt x="18015" y="9060"/>
                  <a:pt x="18037" y="8986"/>
                  <a:pt x="18049" y="8958"/>
                </a:cubicBezTo>
                <a:cubicBezTo>
                  <a:pt x="18066" y="8930"/>
                  <a:pt x="18043" y="8890"/>
                  <a:pt x="18009" y="8867"/>
                </a:cubicBezTo>
                <a:lnTo>
                  <a:pt x="18020" y="8833"/>
                </a:lnTo>
                <a:lnTo>
                  <a:pt x="18037" y="8777"/>
                </a:lnTo>
                <a:cubicBezTo>
                  <a:pt x="18032" y="8708"/>
                  <a:pt x="18020" y="8640"/>
                  <a:pt x="18020" y="8635"/>
                </a:cubicBezTo>
                <a:cubicBezTo>
                  <a:pt x="18020" y="8623"/>
                  <a:pt x="18066" y="8436"/>
                  <a:pt x="18054" y="8368"/>
                </a:cubicBezTo>
                <a:cubicBezTo>
                  <a:pt x="18049" y="8300"/>
                  <a:pt x="18015" y="8141"/>
                  <a:pt x="18032" y="8113"/>
                </a:cubicBezTo>
                <a:cubicBezTo>
                  <a:pt x="18054" y="8079"/>
                  <a:pt x="18049" y="8033"/>
                  <a:pt x="18020" y="8005"/>
                </a:cubicBezTo>
                <a:lnTo>
                  <a:pt x="18026" y="7994"/>
                </a:lnTo>
                <a:lnTo>
                  <a:pt x="18043" y="7937"/>
                </a:lnTo>
                <a:cubicBezTo>
                  <a:pt x="18032" y="7874"/>
                  <a:pt x="18020" y="7772"/>
                  <a:pt x="18020" y="7698"/>
                </a:cubicBezTo>
                <a:lnTo>
                  <a:pt x="18049" y="7659"/>
                </a:lnTo>
                <a:lnTo>
                  <a:pt x="18083" y="7602"/>
                </a:lnTo>
                <a:cubicBezTo>
                  <a:pt x="18060" y="7557"/>
                  <a:pt x="18049" y="7432"/>
                  <a:pt x="18049" y="7398"/>
                </a:cubicBezTo>
                <a:cubicBezTo>
                  <a:pt x="18043" y="7364"/>
                  <a:pt x="18026" y="7262"/>
                  <a:pt x="18043" y="7250"/>
                </a:cubicBezTo>
                <a:cubicBezTo>
                  <a:pt x="18054" y="7233"/>
                  <a:pt x="18043" y="7199"/>
                  <a:pt x="18043" y="7182"/>
                </a:cubicBezTo>
                <a:cubicBezTo>
                  <a:pt x="18043" y="7165"/>
                  <a:pt x="18054" y="7040"/>
                  <a:pt x="18054" y="6995"/>
                </a:cubicBezTo>
                <a:cubicBezTo>
                  <a:pt x="18060" y="6955"/>
                  <a:pt x="18066" y="6893"/>
                  <a:pt x="18060" y="6876"/>
                </a:cubicBezTo>
                <a:cubicBezTo>
                  <a:pt x="18060" y="6853"/>
                  <a:pt x="18077" y="6802"/>
                  <a:pt x="18071" y="6785"/>
                </a:cubicBezTo>
                <a:cubicBezTo>
                  <a:pt x="18071" y="6774"/>
                  <a:pt x="18026" y="6672"/>
                  <a:pt x="18032" y="6637"/>
                </a:cubicBezTo>
                <a:cubicBezTo>
                  <a:pt x="18037" y="6603"/>
                  <a:pt x="18032" y="6479"/>
                  <a:pt x="18037" y="6445"/>
                </a:cubicBezTo>
                <a:cubicBezTo>
                  <a:pt x="18043" y="6411"/>
                  <a:pt x="18054" y="6314"/>
                  <a:pt x="18049" y="6291"/>
                </a:cubicBezTo>
                <a:cubicBezTo>
                  <a:pt x="18043" y="6263"/>
                  <a:pt x="18054" y="6167"/>
                  <a:pt x="18054" y="6127"/>
                </a:cubicBezTo>
                <a:cubicBezTo>
                  <a:pt x="18049" y="6093"/>
                  <a:pt x="18043" y="6013"/>
                  <a:pt x="18043" y="5996"/>
                </a:cubicBezTo>
                <a:cubicBezTo>
                  <a:pt x="18049" y="5979"/>
                  <a:pt x="18094" y="5894"/>
                  <a:pt x="18066" y="5894"/>
                </a:cubicBezTo>
                <a:cubicBezTo>
                  <a:pt x="18043" y="5889"/>
                  <a:pt x="18043" y="5877"/>
                  <a:pt x="18049" y="5877"/>
                </a:cubicBezTo>
                <a:cubicBezTo>
                  <a:pt x="18060" y="5872"/>
                  <a:pt x="18037" y="5764"/>
                  <a:pt x="18037" y="5718"/>
                </a:cubicBezTo>
                <a:cubicBezTo>
                  <a:pt x="18043" y="5679"/>
                  <a:pt x="18043" y="5616"/>
                  <a:pt x="18037" y="5594"/>
                </a:cubicBezTo>
                <a:cubicBezTo>
                  <a:pt x="18026" y="5576"/>
                  <a:pt x="18043" y="5514"/>
                  <a:pt x="18043" y="5497"/>
                </a:cubicBezTo>
                <a:cubicBezTo>
                  <a:pt x="18037" y="5474"/>
                  <a:pt x="18026" y="5412"/>
                  <a:pt x="18009" y="5350"/>
                </a:cubicBezTo>
                <a:lnTo>
                  <a:pt x="18020" y="5304"/>
                </a:lnTo>
                <a:lnTo>
                  <a:pt x="18037" y="5236"/>
                </a:lnTo>
                <a:cubicBezTo>
                  <a:pt x="18026" y="5168"/>
                  <a:pt x="18015" y="5072"/>
                  <a:pt x="18020" y="5020"/>
                </a:cubicBezTo>
                <a:lnTo>
                  <a:pt x="18003" y="4986"/>
                </a:lnTo>
                <a:lnTo>
                  <a:pt x="17981" y="4941"/>
                </a:lnTo>
                <a:cubicBezTo>
                  <a:pt x="17998" y="4907"/>
                  <a:pt x="18003" y="4839"/>
                  <a:pt x="17992" y="4799"/>
                </a:cubicBezTo>
                <a:lnTo>
                  <a:pt x="17986" y="4759"/>
                </a:lnTo>
                <a:lnTo>
                  <a:pt x="17981" y="4714"/>
                </a:lnTo>
                <a:cubicBezTo>
                  <a:pt x="17981" y="4669"/>
                  <a:pt x="17992" y="4601"/>
                  <a:pt x="18003" y="4561"/>
                </a:cubicBezTo>
                <a:lnTo>
                  <a:pt x="17992" y="4515"/>
                </a:lnTo>
                <a:lnTo>
                  <a:pt x="17981" y="4476"/>
                </a:lnTo>
                <a:cubicBezTo>
                  <a:pt x="17986" y="4425"/>
                  <a:pt x="17969" y="4357"/>
                  <a:pt x="17946" y="4317"/>
                </a:cubicBezTo>
                <a:lnTo>
                  <a:pt x="17975" y="4272"/>
                </a:lnTo>
                <a:lnTo>
                  <a:pt x="17986" y="4266"/>
                </a:lnTo>
                <a:cubicBezTo>
                  <a:pt x="17969" y="4237"/>
                  <a:pt x="18003" y="4113"/>
                  <a:pt x="17981" y="4079"/>
                </a:cubicBezTo>
                <a:cubicBezTo>
                  <a:pt x="17958" y="4050"/>
                  <a:pt x="17946" y="3993"/>
                  <a:pt x="17952" y="3988"/>
                </a:cubicBezTo>
                <a:cubicBezTo>
                  <a:pt x="17963" y="3976"/>
                  <a:pt x="17941" y="3903"/>
                  <a:pt x="17941" y="3869"/>
                </a:cubicBezTo>
                <a:cubicBezTo>
                  <a:pt x="17935" y="3840"/>
                  <a:pt x="17929" y="3767"/>
                  <a:pt x="17918" y="3710"/>
                </a:cubicBezTo>
                <a:lnTo>
                  <a:pt x="17929" y="3653"/>
                </a:lnTo>
                <a:lnTo>
                  <a:pt x="17941" y="3625"/>
                </a:lnTo>
                <a:cubicBezTo>
                  <a:pt x="17924" y="3585"/>
                  <a:pt x="17890" y="3494"/>
                  <a:pt x="17901" y="3483"/>
                </a:cubicBezTo>
                <a:cubicBezTo>
                  <a:pt x="17912" y="3466"/>
                  <a:pt x="17878" y="3324"/>
                  <a:pt x="17878" y="3273"/>
                </a:cubicBezTo>
                <a:cubicBezTo>
                  <a:pt x="17878" y="3216"/>
                  <a:pt x="17867" y="3114"/>
                  <a:pt x="17861" y="3097"/>
                </a:cubicBezTo>
                <a:cubicBezTo>
                  <a:pt x="17856" y="3074"/>
                  <a:pt x="17878" y="2989"/>
                  <a:pt x="17867" y="2967"/>
                </a:cubicBezTo>
                <a:cubicBezTo>
                  <a:pt x="17861" y="2950"/>
                  <a:pt x="17856" y="2887"/>
                  <a:pt x="17861" y="2836"/>
                </a:cubicBezTo>
                <a:lnTo>
                  <a:pt x="17827" y="2796"/>
                </a:lnTo>
                <a:lnTo>
                  <a:pt x="17827" y="2791"/>
                </a:lnTo>
                <a:cubicBezTo>
                  <a:pt x="17833" y="2774"/>
                  <a:pt x="17816" y="2717"/>
                  <a:pt x="17788" y="2677"/>
                </a:cubicBezTo>
                <a:lnTo>
                  <a:pt x="17805" y="2666"/>
                </a:lnTo>
                <a:cubicBezTo>
                  <a:pt x="17850" y="2637"/>
                  <a:pt x="17765" y="2598"/>
                  <a:pt x="17816" y="2575"/>
                </a:cubicBezTo>
                <a:cubicBezTo>
                  <a:pt x="17816" y="2575"/>
                  <a:pt x="17793" y="2507"/>
                  <a:pt x="17799" y="2501"/>
                </a:cubicBezTo>
                <a:lnTo>
                  <a:pt x="17850" y="2462"/>
                </a:lnTo>
                <a:cubicBezTo>
                  <a:pt x="17822" y="2433"/>
                  <a:pt x="17782" y="2371"/>
                  <a:pt x="17771" y="2331"/>
                </a:cubicBezTo>
                <a:lnTo>
                  <a:pt x="17771" y="2286"/>
                </a:lnTo>
                <a:lnTo>
                  <a:pt x="17771" y="2206"/>
                </a:lnTo>
                <a:cubicBezTo>
                  <a:pt x="17765" y="2115"/>
                  <a:pt x="17754" y="2008"/>
                  <a:pt x="17748" y="1962"/>
                </a:cubicBezTo>
                <a:lnTo>
                  <a:pt x="17742" y="1917"/>
                </a:lnTo>
                <a:lnTo>
                  <a:pt x="17737" y="1877"/>
                </a:lnTo>
                <a:cubicBezTo>
                  <a:pt x="17725" y="1837"/>
                  <a:pt x="17708" y="1582"/>
                  <a:pt x="17685" y="1503"/>
                </a:cubicBezTo>
                <a:cubicBezTo>
                  <a:pt x="17668" y="1423"/>
                  <a:pt x="17657" y="1327"/>
                  <a:pt x="17663" y="1293"/>
                </a:cubicBezTo>
                <a:lnTo>
                  <a:pt x="17646" y="1259"/>
                </a:lnTo>
                <a:lnTo>
                  <a:pt x="17634" y="1230"/>
                </a:lnTo>
                <a:cubicBezTo>
                  <a:pt x="17623" y="1202"/>
                  <a:pt x="17612" y="1140"/>
                  <a:pt x="17612" y="1128"/>
                </a:cubicBezTo>
                <a:cubicBezTo>
                  <a:pt x="17612" y="1117"/>
                  <a:pt x="17583" y="1060"/>
                  <a:pt x="17578" y="1043"/>
                </a:cubicBezTo>
                <a:cubicBezTo>
                  <a:pt x="17566" y="1032"/>
                  <a:pt x="17561" y="1003"/>
                  <a:pt x="17561" y="1003"/>
                </a:cubicBezTo>
                <a:cubicBezTo>
                  <a:pt x="17561" y="998"/>
                  <a:pt x="17566" y="969"/>
                  <a:pt x="17572" y="947"/>
                </a:cubicBezTo>
                <a:lnTo>
                  <a:pt x="17572" y="947"/>
                </a:lnTo>
                <a:lnTo>
                  <a:pt x="17555" y="958"/>
                </a:lnTo>
                <a:lnTo>
                  <a:pt x="17481" y="1003"/>
                </a:lnTo>
                <a:cubicBezTo>
                  <a:pt x="17412" y="1067"/>
                  <a:pt x="17343" y="1106"/>
                  <a:pt x="17335" y="1106"/>
                </a:cubicBezTo>
                <a:cubicBezTo>
                  <a:pt x="17334" y="1106"/>
                  <a:pt x="17334" y="1106"/>
                  <a:pt x="17334" y="1106"/>
                </a:cubicBezTo>
                <a:cubicBezTo>
                  <a:pt x="17334" y="1106"/>
                  <a:pt x="17305" y="1060"/>
                  <a:pt x="17277" y="1003"/>
                </a:cubicBezTo>
                <a:lnTo>
                  <a:pt x="17198" y="1071"/>
                </a:lnTo>
                <a:lnTo>
                  <a:pt x="17169" y="1094"/>
                </a:lnTo>
                <a:cubicBezTo>
                  <a:pt x="17141" y="1083"/>
                  <a:pt x="17095" y="1066"/>
                  <a:pt x="17073" y="1060"/>
                </a:cubicBezTo>
                <a:lnTo>
                  <a:pt x="17050" y="1083"/>
                </a:lnTo>
                <a:lnTo>
                  <a:pt x="17033" y="1106"/>
                </a:lnTo>
                <a:cubicBezTo>
                  <a:pt x="17005" y="1111"/>
                  <a:pt x="16959" y="1117"/>
                  <a:pt x="16931" y="1117"/>
                </a:cubicBezTo>
                <a:lnTo>
                  <a:pt x="16908" y="1117"/>
                </a:lnTo>
                <a:lnTo>
                  <a:pt x="16857" y="1111"/>
                </a:lnTo>
                <a:cubicBezTo>
                  <a:pt x="16857" y="1123"/>
                  <a:pt x="16854" y="1127"/>
                  <a:pt x="16849" y="1127"/>
                </a:cubicBezTo>
                <a:cubicBezTo>
                  <a:pt x="16838" y="1127"/>
                  <a:pt x="16816" y="1102"/>
                  <a:pt x="16800" y="1094"/>
                </a:cubicBezTo>
                <a:cubicBezTo>
                  <a:pt x="16778" y="1077"/>
                  <a:pt x="16732" y="1037"/>
                  <a:pt x="16693" y="998"/>
                </a:cubicBezTo>
                <a:lnTo>
                  <a:pt x="16664" y="1054"/>
                </a:lnTo>
                <a:cubicBezTo>
                  <a:pt x="16647" y="1098"/>
                  <a:pt x="16628" y="1122"/>
                  <a:pt x="16605" y="1122"/>
                </a:cubicBezTo>
                <a:cubicBezTo>
                  <a:pt x="16589" y="1122"/>
                  <a:pt x="16571" y="1111"/>
                  <a:pt x="16551" y="1089"/>
                </a:cubicBezTo>
                <a:lnTo>
                  <a:pt x="16528" y="1071"/>
                </a:lnTo>
                <a:cubicBezTo>
                  <a:pt x="16494" y="1071"/>
                  <a:pt x="16432" y="1106"/>
                  <a:pt x="16415" y="1123"/>
                </a:cubicBezTo>
                <a:cubicBezTo>
                  <a:pt x="16405" y="1137"/>
                  <a:pt x="16392" y="1147"/>
                  <a:pt x="16384" y="1147"/>
                </a:cubicBezTo>
                <a:cubicBezTo>
                  <a:pt x="16383" y="1147"/>
                  <a:pt x="16381" y="1146"/>
                  <a:pt x="16380" y="1145"/>
                </a:cubicBezTo>
                <a:cubicBezTo>
                  <a:pt x="16380" y="1140"/>
                  <a:pt x="16358" y="1134"/>
                  <a:pt x="16358" y="1123"/>
                </a:cubicBezTo>
                <a:cubicBezTo>
                  <a:pt x="16358" y="1111"/>
                  <a:pt x="16318" y="1111"/>
                  <a:pt x="16312" y="1106"/>
                </a:cubicBezTo>
                <a:cubicBezTo>
                  <a:pt x="16301" y="1094"/>
                  <a:pt x="16261" y="1026"/>
                  <a:pt x="16244" y="1009"/>
                </a:cubicBezTo>
                <a:cubicBezTo>
                  <a:pt x="16230" y="1002"/>
                  <a:pt x="16216" y="997"/>
                  <a:pt x="16205" y="997"/>
                </a:cubicBezTo>
                <a:cubicBezTo>
                  <a:pt x="16198" y="997"/>
                  <a:pt x="16192" y="999"/>
                  <a:pt x="16188" y="1003"/>
                </a:cubicBezTo>
                <a:lnTo>
                  <a:pt x="16188" y="1015"/>
                </a:lnTo>
                <a:cubicBezTo>
                  <a:pt x="16182" y="1054"/>
                  <a:pt x="16165" y="1077"/>
                  <a:pt x="16131" y="1089"/>
                </a:cubicBezTo>
                <a:lnTo>
                  <a:pt x="16097" y="1106"/>
                </a:lnTo>
                <a:cubicBezTo>
                  <a:pt x="16057" y="1094"/>
                  <a:pt x="16034" y="1043"/>
                  <a:pt x="16034" y="1026"/>
                </a:cubicBezTo>
                <a:cubicBezTo>
                  <a:pt x="16040" y="1015"/>
                  <a:pt x="15972" y="975"/>
                  <a:pt x="15972" y="964"/>
                </a:cubicBezTo>
                <a:cubicBezTo>
                  <a:pt x="15972" y="958"/>
                  <a:pt x="15989" y="924"/>
                  <a:pt x="16000" y="918"/>
                </a:cubicBezTo>
                <a:cubicBezTo>
                  <a:pt x="16012" y="913"/>
                  <a:pt x="15989" y="839"/>
                  <a:pt x="15978" y="810"/>
                </a:cubicBezTo>
                <a:cubicBezTo>
                  <a:pt x="15974" y="802"/>
                  <a:pt x="15969" y="798"/>
                  <a:pt x="15965" y="798"/>
                </a:cubicBezTo>
                <a:cubicBezTo>
                  <a:pt x="15955" y="798"/>
                  <a:pt x="15945" y="814"/>
                  <a:pt x="15949" y="822"/>
                </a:cubicBezTo>
                <a:cubicBezTo>
                  <a:pt x="15949" y="838"/>
                  <a:pt x="15971" y="919"/>
                  <a:pt x="15951" y="919"/>
                </a:cubicBezTo>
                <a:cubicBezTo>
                  <a:pt x="15951" y="919"/>
                  <a:pt x="15950" y="918"/>
                  <a:pt x="15949" y="918"/>
                </a:cubicBezTo>
                <a:cubicBezTo>
                  <a:pt x="15932" y="918"/>
                  <a:pt x="15915" y="930"/>
                  <a:pt x="15915" y="935"/>
                </a:cubicBezTo>
                <a:cubicBezTo>
                  <a:pt x="15915" y="941"/>
                  <a:pt x="15944" y="992"/>
                  <a:pt x="15932" y="1009"/>
                </a:cubicBezTo>
                <a:cubicBezTo>
                  <a:pt x="15927" y="1026"/>
                  <a:pt x="15893" y="1060"/>
                  <a:pt x="15887" y="1071"/>
                </a:cubicBezTo>
                <a:cubicBezTo>
                  <a:pt x="15886" y="1073"/>
                  <a:pt x="15886" y="1073"/>
                  <a:pt x="15885" y="1073"/>
                </a:cubicBezTo>
                <a:cubicBezTo>
                  <a:pt x="15879" y="1073"/>
                  <a:pt x="15870" y="1024"/>
                  <a:pt x="15876" y="1003"/>
                </a:cubicBezTo>
                <a:cubicBezTo>
                  <a:pt x="15876" y="986"/>
                  <a:pt x="15881" y="924"/>
                  <a:pt x="15876" y="913"/>
                </a:cubicBezTo>
                <a:cubicBezTo>
                  <a:pt x="15870" y="896"/>
                  <a:pt x="15876" y="839"/>
                  <a:pt x="15893" y="828"/>
                </a:cubicBezTo>
                <a:cubicBezTo>
                  <a:pt x="15899" y="818"/>
                  <a:pt x="15896" y="814"/>
                  <a:pt x="15887" y="814"/>
                </a:cubicBezTo>
                <a:cubicBezTo>
                  <a:pt x="15880" y="814"/>
                  <a:pt x="15868" y="817"/>
                  <a:pt x="15853" y="822"/>
                </a:cubicBezTo>
                <a:lnTo>
                  <a:pt x="15830" y="839"/>
                </a:lnTo>
                <a:lnTo>
                  <a:pt x="15819" y="850"/>
                </a:lnTo>
                <a:cubicBezTo>
                  <a:pt x="15802" y="845"/>
                  <a:pt x="15773" y="765"/>
                  <a:pt x="15751" y="748"/>
                </a:cubicBezTo>
                <a:cubicBezTo>
                  <a:pt x="15746" y="744"/>
                  <a:pt x="15740" y="742"/>
                  <a:pt x="15732" y="742"/>
                </a:cubicBezTo>
                <a:cubicBezTo>
                  <a:pt x="15710" y="742"/>
                  <a:pt x="15680" y="757"/>
                  <a:pt x="15671" y="765"/>
                </a:cubicBezTo>
                <a:cubicBezTo>
                  <a:pt x="15664" y="772"/>
                  <a:pt x="15649" y="777"/>
                  <a:pt x="15630" y="777"/>
                </a:cubicBezTo>
                <a:cubicBezTo>
                  <a:pt x="15618" y="777"/>
                  <a:pt x="15605" y="775"/>
                  <a:pt x="15592" y="771"/>
                </a:cubicBezTo>
                <a:lnTo>
                  <a:pt x="15569" y="754"/>
                </a:lnTo>
                <a:lnTo>
                  <a:pt x="15518" y="731"/>
                </a:lnTo>
                <a:cubicBezTo>
                  <a:pt x="15504" y="765"/>
                  <a:pt x="15493" y="782"/>
                  <a:pt x="15485" y="782"/>
                </a:cubicBezTo>
                <a:cubicBezTo>
                  <a:pt x="15478" y="782"/>
                  <a:pt x="15476" y="765"/>
                  <a:pt x="15478" y="731"/>
                </a:cubicBezTo>
                <a:lnTo>
                  <a:pt x="15490" y="725"/>
                </a:lnTo>
                <a:lnTo>
                  <a:pt x="15518" y="714"/>
                </a:lnTo>
                <a:cubicBezTo>
                  <a:pt x="15524" y="691"/>
                  <a:pt x="15512" y="663"/>
                  <a:pt x="15490" y="657"/>
                </a:cubicBezTo>
                <a:lnTo>
                  <a:pt x="15473" y="680"/>
                </a:lnTo>
                <a:cubicBezTo>
                  <a:pt x="15473" y="680"/>
                  <a:pt x="15456" y="669"/>
                  <a:pt x="15444" y="663"/>
                </a:cubicBezTo>
                <a:cubicBezTo>
                  <a:pt x="15434" y="658"/>
                  <a:pt x="15426" y="655"/>
                  <a:pt x="15419" y="655"/>
                </a:cubicBezTo>
                <a:cubicBezTo>
                  <a:pt x="15402" y="655"/>
                  <a:pt x="15393" y="671"/>
                  <a:pt x="15393" y="703"/>
                </a:cubicBezTo>
                <a:lnTo>
                  <a:pt x="15393" y="720"/>
                </a:lnTo>
                <a:cubicBezTo>
                  <a:pt x="15390" y="732"/>
                  <a:pt x="15380" y="736"/>
                  <a:pt x="15371" y="736"/>
                </a:cubicBezTo>
                <a:cubicBezTo>
                  <a:pt x="15363" y="736"/>
                  <a:pt x="15356" y="734"/>
                  <a:pt x="15354" y="731"/>
                </a:cubicBezTo>
                <a:cubicBezTo>
                  <a:pt x="15348" y="725"/>
                  <a:pt x="15319" y="703"/>
                  <a:pt x="15291" y="686"/>
                </a:cubicBezTo>
                <a:lnTo>
                  <a:pt x="15268" y="697"/>
                </a:lnTo>
                <a:cubicBezTo>
                  <a:pt x="15206" y="731"/>
                  <a:pt x="15178" y="782"/>
                  <a:pt x="15183" y="810"/>
                </a:cubicBezTo>
                <a:lnTo>
                  <a:pt x="15189" y="822"/>
                </a:lnTo>
                <a:cubicBezTo>
                  <a:pt x="15200" y="833"/>
                  <a:pt x="15161" y="867"/>
                  <a:pt x="15144" y="873"/>
                </a:cubicBezTo>
                <a:cubicBezTo>
                  <a:pt x="15143" y="873"/>
                  <a:pt x="15142" y="873"/>
                  <a:pt x="15140" y="873"/>
                </a:cubicBezTo>
                <a:cubicBezTo>
                  <a:pt x="15121" y="873"/>
                  <a:pt x="15081" y="832"/>
                  <a:pt x="15070" y="810"/>
                </a:cubicBezTo>
                <a:cubicBezTo>
                  <a:pt x="15069" y="808"/>
                  <a:pt x="15067" y="808"/>
                  <a:pt x="15066" y="808"/>
                </a:cubicBezTo>
                <a:cubicBezTo>
                  <a:pt x="15055" y="808"/>
                  <a:pt x="15041" y="859"/>
                  <a:pt x="15036" y="879"/>
                </a:cubicBezTo>
                <a:cubicBezTo>
                  <a:pt x="15036" y="889"/>
                  <a:pt x="15028" y="892"/>
                  <a:pt x="15017" y="892"/>
                </a:cubicBezTo>
                <a:cubicBezTo>
                  <a:pt x="15004" y="892"/>
                  <a:pt x="14988" y="887"/>
                  <a:pt x="14979" y="884"/>
                </a:cubicBezTo>
                <a:cubicBezTo>
                  <a:pt x="14968" y="873"/>
                  <a:pt x="14956" y="856"/>
                  <a:pt x="14956" y="845"/>
                </a:cubicBezTo>
                <a:lnTo>
                  <a:pt x="14962" y="839"/>
                </a:lnTo>
                <a:lnTo>
                  <a:pt x="14979" y="816"/>
                </a:lnTo>
                <a:cubicBezTo>
                  <a:pt x="14996" y="793"/>
                  <a:pt x="14996" y="748"/>
                  <a:pt x="14985" y="737"/>
                </a:cubicBezTo>
                <a:cubicBezTo>
                  <a:pt x="14984" y="736"/>
                  <a:pt x="14983" y="736"/>
                  <a:pt x="14982" y="736"/>
                </a:cubicBezTo>
                <a:cubicBezTo>
                  <a:pt x="14969" y="736"/>
                  <a:pt x="14929" y="756"/>
                  <a:pt x="14894" y="771"/>
                </a:cubicBezTo>
                <a:cubicBezTo>
                  <a:pt x="14854" y="788"/>
                  <a:pt x="14832" y="833"/>
                  <a:pt x="14837" y="862"/>
                </a:cubicBezTo>
                <a:lnTo>
                  <a:pt x="14820" y="873"/>
                </a:lnTo>
                <a:lnTo>
                  <a:pt x="14775" y="907"/>
                </a:lnTo>
                <a:cubicBezTo>
                  <a:pt x="14754" y="874"/>
                  <a:pt x="14731" y="862"/>
                  <a:pt x="14717" y="862"/>
                </a:cubicBezTo>
                <a:cubicBezTo>
                  <a:pt x="14712" y="862"/>
                  <a:pt x="14708" y="864"/>
                  <a:pt x="14707" y="867"/>
                </a:cubicBezTo>
                <a:cubicBezTo>
                  <a:pt x="14701" y="879"/>
                  <a:pt x="14712" y="924"/>
                  <a:pt x="14735" y="964"/>
                </a:cubicBezTo>
                <a:lnTo>
                  <a:pt x="14695" y="998"/>
                </a:lnTo>
                <a:lnTo>
                  <a:pt x="14690" y="998"/>
                </a:lnTo>
                <a:cubicBezTo>
                  <a:pt x="14690" y="1003"/>
                  <a:pt x="14707" y="1009"/>
                  <a:pt x="14724" y="1009"/>
                </a:cubicBezTo>
                <a:lnTo>
                  <a:pt x="14741" y="1020"/>
                </a:lnTo>
                <a:lnTo>
                  <a:pt x="14758" y="1037"/>
                </a:lnTo>
                <a:cubicBezTo>
                  <a:pt x="14780" y="1060"/>
                  <a:pt x="14780" y="1123"/>
                  <a:pt x="14769" y="1134"/>
                </a:cubicBezTo>
                <a:cubicBezTo>
                  <a:pt x="14767" y="1137"/>
                  <a:pt x="14763" y="1139"/>
                  <a:pt x="14759" y="1139"/>
                </a:cubicBezTo>
                <a:cubicBezTo>
                  <a:pt x="14740" y="1139"/>
                  <a:pt x="14703" y="1113"/>
                  <a:pt x="14667" y="1077"/>
                </a:cubicBezTo>
                <a:lnTo>
                  <a:pt x="14627" y="1071"/>
                </a:lnTo>
                <a:cubicBezTo>
                  <a:pt x="14625" y="1071"/>
                  <a:pt x="14623" y="1071"/>
                  <a:pt x="14622" y="1071"/>
                </a:cubicBezTo>
                <a:cubicBezTo>
                  <a:pt x="14594" y="1071"/>
                  <a:pt x="14557" y="1106"/>
                  <a:pt x="14519" y="1117"/>
                </a:cubicBezTo>
                <a:lnTo>
                  <a:pt x="14514" y="1123"/>
                </a:lnTo>
                <a:cubicBezTo>
                  <a:pt x="14502" y="1111"/>
                  <a:pt x="14554" y="1049"/>
                  <a:pt x="14571" y="1020"/>
                </a:cubicBezTo>
                <a:cubicBezTo>
                  <a:pt x="14588" y="992"/>
                  <a:pt x="14582" y="941"/>
                  <a:pt x="14571" y="930"/>
                </a:cubicBezTo>
                <a:cubicBezTo>
                  <a:pt x="14565" y="918"/>
                  <a:pt x="14571" y="850"/>
                  <a:pt x="14582" y="833"/>
                </a:cubicBezTo>
                <a:cubicBezTo>
                  <a:pt x="14590" y="821"/>
                  <a:pt x="14584" y="812"/>
                  <a:pt x="14566" y="812"/>
                </a:cubicBezTo>
                <a:cubicBezTo>
                  <a:pt x="14560" y="812"/>
                  <a:pt x="14552" y="813"/>
                  <a:pt x="14542" y="816"/>
                </a:cubicBezTo>
                <a:lnTo>
                  <a:pt x="14514" y="822"/>
                </a:lnTo>
                <a:lnTo>
                  <a:pt x="14480" y="828"/>
                </a:lnTo>
                <a:cubicBezTo>
                  <a:pt x="14480" y="862"/>
                  <a:pt x="14474" y="918"/>
                  <a:pt x="14463" y="947"/>
                </a:cubicBezTo>
                <a:lnTo>
                  <a:pt x="14451" y="952"/>
                </a:lnTo>
                <a:lnTo>
                  <a:pt x="14395" y="958"/>
                </a:lnTo>
                <a:cubicBezTo>
                  <a:pt x="14423" y="981"/>
                  <a:pt x="14417" y="1015"/>
                  <a:pt x="14389" y="1032"/>
                </a:cubicBezTo>
                <a:lnTo>
                  <a:pt x="14389" y="1037"/>
                </a:lnTo>
                <a:cubicBezTo>
                  <a:pt x="14395" y="1094"/>
                  <a:pt x="14355" y="1077"/>
                  <a:pt x="14338" y="1094"/>
                </a:cubicBezTo>
                <a:lnTo>
                  <a:pt x="14332" y="1106"/>
                </a:lnTo>
                <a:cubicBezTo>
                  <a:pt x="14332" y="1123"/>
                  <a:pt x="14321" y="1208"/>
                  <a:pt x="14298" y="1213"/>
                </a:cubicBezTo>
                <a:cubicBezTo>
                  <a:pt x="14296" y="1214"/>
                  <a:pt x="14294" y="1214"/>
                  <a:pt x="14291" y="1214"/>
                </a:cubicBezTo>
                <a:cubicBezTo>
                  <a:pt x="14270" y="1214"/>
                  <a:pt x="14228" y="1196"/>
                  <a:pt x="14213" y="1191"/>
                </a:cubicBezTo>
                <a:cubicBezTo>
                  <a:pt x="14196" y="1179"/>
                  <a:pt x="14236" y="1111"/>
                  <a:pt x="14241" y="1083"/>
                </a:cubicBezTo>
                <a:cubicBezTo>
                  <a:pt x="14247" y="1054"/>
                  <a:pt x="14236" y="924"/>
                  <a:pt x="14253" y="890"/>
                </a:cubicBezTo>
                <a:cubicBezTo>
                  <a:pt x="14264" y="856"/>
                  <a:pt x="14304" y="708"/>
                  <a:pt x="14298" y="663"/>
                </a:cubicBezTo>
                <a:cubicBezTo>
                  <a:pt x="14287" y="623"/>
                  <a:pt x="14270" y="515"/>
                  <a:pt x="14281" y="493"/>
                </a:cubicBezTo>
                <a:cubicBezTo>
                  <a:pt x="14287" y="464"/>
                  <a:pt x="14304" y="425"/>
                  <a:pt x="14304" y="402"/>
                </a:cubicBezTo>
                <a:lnTo>
                  <a:pt x="14298" y="402"/>
                </a:lnTo>
                <a:cubicBezTo>
                  <a:pt x="14264" y="379"/>
                  <a:pt x="14304" y="351"/>
                  <a:pt x="14298" y="328"/>
                </a:cubicBezTo>
                <a:lnTo>
                  <a:pt x="14287" y="306"/>
                </a:lnTo>
                <a:cubicBezTo>
                  <a:pt x="14284" y="299"/>
                  <a:pt x="14279" y="297"/>
                  <a:pt x="14272" y="297"/>
                </a:cubicBezTo>
                <a:cubicBezTo>
                  <a:pt x="14256" y="297"/>
                  <a:pt x="14231" y="314"/>
                  <a:pt x="14219" y="323"/>
                </a:cubicBezTo>
                <a:cubicBezTo>
                  <a:pt x="14211" y="334"/>
                  <a:pt x="14177" y="347"/>
                  <a:pt x="14151" y="347"/>
                </a:cubicBezTo>
                <a:cubicBezTo>
                  <a:pt x="14137" y="347"/>
                  <a:pt x="14126" y="344"/>
                  <a:pt x="14122" y="334"/>
                </a:cubicBezTo>
                <a:cubicBezTo>
                  <a:pt x="14121" y="328"/>
                  <a:pt x="14110" y="325"/>
                  <a:pt x="14094" y="325"/>
                </a:cubicBezTo>
                <a:cubicBezTo>
                  <a:pt x="14049" y="325"/>
                  <a:pt x="13964" y="344"/>
                  <a:pt x="13935" y="357"/>
                </a:cubicBezTo>
                <a:cubicBezTo>
                  <a:pt x="13918" y="365"/>
                  <a:pt x="13893" y="370"/>
                  <a:pt x="13871" y="370"/>
                </a:cubicBezTo>
                <a:cubicBezTo>
                  <a:pt x="13863" y="370"/>
                  <a:pt x="13856" y="369"/>
                  <a:pt x="13850" y="368"/>
                </a:cubicBezTo>
                <a:cubicBezTo>
                  <a:pt x="13844" y="362"/>
                  <a:pt x="13844" y="357"/>
                  <a:pt x="13844" y="357"/>
                </a:cubicBezTo>
                <a:cubicBezTo>
                  <a:pt x="13839" y="357"/>
                  <a:pt x="13833" y="357"/>
                  <a:pt x="13822" y="362"/>
                </a:cubicBezTo>
                <a:cubicBezTo>
                  <a:pt x="13816" y="362"/>
                  <a:pt x="13816" y="357"/>
                  <a:pt x="13816" y="357"/>
                </a:cubicBezTo>
                <a:cubicBezTo>
                  <a:pt x="13810" y="328"/>
                  <a:pt x="13799" y="277"/>
                  <a:pt x="13788" y="232"/>
                </a:cubicBezTo>
                <a:lnTo>
                  <a:pt x="13754" y="220"/>
                </a:lnTo>
                <a:lnTo>
                  <a:pt x="13731" y="215"/>
                </a:lnTo>
                <a:cubicBezTo>
                  <a:pt x="13691" y="215"/>
                  <a:pt x="13680" y="181"/>
                  <a:pt x="13702" y="135"/>
                </a:cubicBezTo>
                <a:lnTo>
                  <a:pt x="13702" y="135"/>
                </a:lnTo>
                <a:lnTo>
                  <a:pt x="13702" y="118"/>
                </a:lnTo>
                <a:lnTo>
                  <a:pt x="13702" y="79"/>
                </a:lnTo>
                <a:cubicBezTo>
                  <a:pt x="13691" y="55"/>
                  <a:pt x="13677" y="44"/>
                  <a:pt x="13666" y="44"/>
                </a:cubicBezTo>
                <a:cubicBezTo>
                  <a:pt x="13655" y="44"/>
                  <a:pt x="13646" y="54"/>
                  <a:pt x="13640" y="73"/>
                </a:cubicBezTo>
                <a:lnTo>
                  <a:pt x="13623" y="113"/>
                </a:lnTo>
                <a:cubicBezTo>
                  <a:pt x="13618" y="118"/>
                  <a:pt x="13609" y="131"/>
                  <a:pt x="13599" y="131"/>
                </a:cubicBezTo>
                <a:cubicBezTo>
                  <a:pt x="13598" y="131"/>
                  <a:pt x="13596" y="130"/>
                  <a:pt x="13595" y="130"/>
                </a:cubicBezTo>
                <a:cubicBezTo>
                  <a:pt x="13589" y="130"/>
                  <a:pt x="13572" y="113"/>
                  <a:pt x="13572" y="107"/>
                </a:cubicBezTo>
                <a:cubicBezTo>
                  <a:pt x="13578" y="62"/>
                  <a:pt x="13561" y="28"/>
                  <a:pt x="13532" y="5"/>
                </a:cubicBezTo>
                <a:cubicBezTo>
                  <a:pt x="13530" y="2"/>
                  <a:pt x="13525" y="1"/>
                  <a:pt x="13519" y="1"/>
                </a:cubicBezTo>
                <a:cubicBezTo>
                  <a:pt x="13511" y="1"/>
                  <a:pt x="13502" y="4"/>
                  <a:pt x="13498" y="10"/>
                </a:cubicBezTo>
                <a:cubicBezTo>
                  <a:pt x="13493" y="16"/>
                  <a:pt x="13487" y="39"/>
                  <a:pt x="13493" y="50"/>
                </a:cubicBezTo>
                <a:lnTo>
                  <a:pt x="13493" y="67"/>
                </a:lnTo>
                <a:cubicBezTo>
                  <a:pt x="13504" y="79"/>
                  <a:pt x="13481" y="90"/>
                  <a:pt x="13436" y="96"/>
                </a:cubicBezTo>
                <a:lnTo>
                  <a:pt x="13407" y="147"/>
                </a:lnTo>
                <a:cubicBezTo>
                  <a:pt x="13396" y="169"/>
                  <a:pt x="13368" y="181"/>
                  <a:pt x="13345" y="192"/>
                </a:cubicBezTo>
                <a:cubicBezTo>
                  <a:pt x="13337" y="196"/>
                  <a:pt x="13330" y="198"/>
                  <a:pt x="13323" y="198"/>
                </a:cubicBezTo>
                <a:cubicBezTo>
                  <a:pt x="13298" y="198"/>
                  <a:pt x="13278" y="175"/>
                  <a:pt x="13283" y="135"/>
                </a:cubicBezTo>
                <a:lnTo>
                  <a:pt x="13288" y="113"/>
                </a:lnTo>
                <a:cubicBezTo>
                  <a:pt x="13288" y="112"/>
                  <a:pt x="13287" y="112"/>
                  <a:pt x="13286" y="112"/>
                </a:cubicBezTo>
                <a:cubicBezTo>
                  <a:pt x="13268" y="112"/>
                  <a:pt x="13175" y="166"/>
                  <a:pt x="13175" y="209"/>
                </a:cubicBezTo>
                <a:cubicBezTo>
                  <a:pt x="13175" y="254"/>
                  <a:pt x="13180" y="351"/>
                  <a:pt x="13175" y="374"/>
                </a:cubicBezTo>
                <a:cubicBezTo>
                  <a:pt x="13175" y="391"/>
                  <a:pt x="13169" y="425"/>
                  <a:pt x="13169" y="447"/>
                </a:cubicBezTo>
                <a:lnTo>
                  <a:pt x="13169" y="464"/>
                </a:lnTo>
                <a:lnTo>
                  <a:pt x="13175" y="498"/>
                </a:lnTo>
                <a:cubicBezTo>
                  <a:pt x="13180" y="532"/>
                  <a:pt x="13129" y="561"/>
                  <a:pt x="13112" y="561"/>
                </a:cubicBezTo>
                <a:cubicBezTo>
                  <a:pt x="13095" y="561"/>
                  <a:pt x="13078" y="481"/>
                  <a:pt x="13078" y="453"/>
                </a:cubicBezTo>
                <a:cubicBezTo>
                  <a:pt x="13077" y="445"/>
                  <a:pt x="13075" y="441"/>
                  <a:pt x="13073" y="441"/>
                </a:cubicBezTo>
                <a:cubicBezTo>
                  <a:pt x="13069" y="441"/>
                  <a:pt x="13064" y="465"/>
                  <a:pt x="13056" y="510"/>
                </a:cubicBezTo>
                <a:lnTo>
                  <a:pt x="13050" y="561"/>
                </a:lnTo>
                <a:cubicBezTo>
                  <a:pt x="13050" y="578"/>
                  <a:pt x="13044" y="589"/>
                  <a:pt x="13039" y="601"/>
                </a:cubicBezTo>
                <a:cubicBezTo>
                  <a:pt x="13033" y="601"/>
                  <a:pt x="13033" y="595"/>
                  <a:pt x="13033" y="595"/>
                </a:cubicBezTo>
                <a:cubicBezTo>
                  <a:pt x="13022" y="550"/>
                  <a:pt x="12999" y="487"/>
                  <a:pt x="12993" y="481"/>
                </a:cubicBezTo>
                <a:cubicBezTo>
                  <a:pt x="12991" y="480"/>
                  <a:pt x="12989" y="480"/>
                  <a:pt x="12987" y="480"/>
                </a:cubicBezTo>
                <a:cubicBezTo>
                  <a:pt x="12978" y="480"/>
                  <a:pt x="12968" y="490"/>
                  <a:pt x="12954" y="504"/>
                </a:cubicBezTo>
                <a:lnTo>
                  <a:pt x="12959" y="521"/>
                </a:lnTo>
                <a:cubicBezTo>
                  <a:pt x="12959" y="562"/>
                  <a:pt x="12944" y="574"/>
                  <a:pt x="12924" y="574"/>
                </a:cubicBezTo>
                <a:cubicBezTo>
                  <a:pt x="12919" y="574"/>
                  <a:pt x="12914" y="573"/>
                  <a:pt x="12908" y="572"/>
                </a:cubicBezTo>
                <a:lnTo>
                  <a:pt x="12857" y="555"/>
                </a:lnTo>
                <a:cubicBezTo>
                  <a:pt x="12827" y="545"/>
                  <a:pt x="12761" y="533"/>
                  <a:pt x="12707" y="533"/>
                </a:cubicBezTo>
                <a:cubicBezTo>
                  <a:pt x="12669" y="533"/>
                  <a:pt x="12636" y="539"/>
                  <a:pt x="12624" y="555"/>
                </a:cubicBezTo>
                <a:cubicBezTo>
                  <a:pt x="12596" y="589"/>
                  <a:pt x="12539" y="640"/>
                  <a:pt x="12500" y="669"/>
                </a:cubicBezTo>
                <a:lnTo>
                  <a:pt x="12471" y="635"/>
                </a:lnTo>
                <a:cubicBezTo>
                  <a:pt x="12460" y="612"/>
                  <a:pt x="12449" y="589"/>
                  <a:pt x="12437" y="567"/>
                </a:cubicBezTo>
                <a:cubicBezTo>
                  <a:pt x="12427" y="557"/>
                  <a:pt x="12409" y="543"/>
                  <a:pt x="12401" y="543"/>
                </a:cubicBezTo>
                <a:cubicBezTo>
                  <a:pt x="12399" y="543"/>
                  <a:pt x="12398" y="543"/>
                  <a:pt x="12397" y="544"/>
                </a:cubicBezTo>
                <a:cubicBezTo>
                  <a:pt x="12384" y="561"/>
                  <a:pt x="12372" y="568"/>
                  <a:pt x="12363" y="568"/>
                </a:cubicBezTo>
                <a:cubicBezTo>
                  <a:pt x="12343" y="568"/>
                  <a:pt x="12333" y="533"/>
                  <a:pt x="12329" y="510"/>
                </a:cubicBezTo>
                <a:lnTo>
                  <a:pt x="12324" y="476"/>
                </a:lnTo>
                <a:cubicBezTo>
                  <a:pt x="12312" y="447"/>
                  <a:pt x="12324" y="402"/>
                  <a:pt x="12335" y="396"/>
                </a:cubicBezTo>
                <a:cubicBezTo>
                  <a:pt x="12346" y="391"/>
                  <a:pt x="12375" y="311"/>
                  <a:pt x="12352" y="300"/>
                </a:cubicBezTo>
                <a:cubicBezTo>
                  <a:pt x="12329" y="283"/>
                  <a:pt x="12267" y="260"/>
                  <a:pt x="12244" y="260"/>
                </a:cubicBezTo>
                <a:cubicBezTo>
                  <a:pt x="12242" y="259"/>
                  <a:pt x="12240" y="259"/>
                  <a:pt x="12238" y="259"/>
                </a:cubicBezTo>
                <a:lnTo>
                  <a:pt x="12238" y="259"/>
                </a:lnTo>
                <a:cubicBezTo>
                  <a:pt x="12226" y="259"/>
                  <a:pt x="12225" y="275"/>
                  <a:pt x="12244" y="300"/>
                </a:cubicBezTo>
                <a:lnTo>
                  <a:pt x="12244" y="323"/>
                </a:lnTo>
                <a:cubicBezTo>
                  <a:pt x="12244" y="345"/>
                  <a:pt x="12227" y="374"/>
                  <a:pt x="12216" y="391"/>
                </a:cubicBezTo>
                <a:lnTo>
                  <a:pt x="12188" y="425"/>
                </a:lnTo>
                <a:cubicBezTo>
                  <a:pt x="12210" y="436"/>
                  <a:pt x="12239" y="504"/>
                  <a:pt x="12250" y="572"/>
                </a:cubicBezTo>
                <a:lnTo>
                  <a:pt x="12233" y="606"/>
                </a:lnTo>
                <a:lnTo>
                  <a:pt x="12216" y="635"/>
                </a:lnTo>
                <a:cubicBezTo>
                  <a:pt x="12216" y="640"/>
                  <a:pt x="12199" y="686"/>
                  <a:pt x="12188" y="703"/>
                </a:cubicBezTo>
                <a:cubicBezTo>
                  <a:pt x="12188" y="714"/>
                  <a:pt x="12182" y="714"/>
                  <a:pt x="12176" y="714"/>
                </a:cubicBezTo>
                <a:cubicBezTo>
                  <a:pt x="12176" y="708"/>
                  <a:pt x="12176" y="703"/>
                  <a:pt x="12176" y="697"/>
                </a:cubicBezTo>
                <a:cubicBezTo>
                  <a:pt x="12188" y="669"/>
                  <a:pt x="12182" y="640"/>
                  <a:pt x="12159" y="635"/>
                </a:cubicBezTo>
                <a:cubicBezTo>
                  <a:pt x="12165" y="623"/>
                  <a:pt x="12165" y="606"/>
                  <a:pt x="12153" y="601"/>
                </a:cubicBezTo>
                <a:cubicBezTo>
                  <a:pt x="12150" y="598"/>
                  <a:pt x="12144" y="597"/>
                  <a:pt x="12138" y="597"/>
                </a:cubicBezTo>
                <a:cubicBezTo>
                  <a:pt x="12118" y="597"/>
                  <a:pt x="12090" y="610"/>
                  <a:pt x="12085" y="623"/>
                </a:cubicBezTo>
                <a:cubicBezTo>
                  <a:pt x="12084" y="625"/>
                  <a:pt x="12082" y="625"/>
                  <a:pt x="12080" y="625"/>
                </a:cubicBezTo>
                <a:cubicBezTo>
                  <a:pt x="12066" y="625"/>
                  <a:pt x="12039" y="593"/>
                  <a:pt x="12029" y="578"/>
                </a:cubicBezTo>
                <a:cubicBezTo>
                  <a:pt x="12021" y="563"/>
                  <a:pt x="12011" y="558"/>
                  <a:pt x="12003" y="558"/>
                </a:cubicBezTo>
                <a:cubicBezTo>
                  <a:pt x="12000" y="558"/>
                  <a:pt x="11997" y="559"/>
                  <a:pt x="11995" y="561"/>
                </a:cubicBezTo>
                <a:cubicBezTo>
                  <a:pt x="11994" y="561"/>
                  <a:pt x="11994" y="561"/>
                  <a:pt x="11993" y="561"/>
                </a:cubicBezTo>
                <a:cubicBezTo>
                  <a:pt x="11986" y="561"/>
                  <a:pt x="11966" y="520"/>
                  <a:pt x="11961" y="504"/>
                </a:cubicBezTo>
                <a:cubicBezTo>
                  <a:pt x="11955" y="487"/>
                  <a:pt x="11858" y="436"/>
                  <a:pt x="11824" y="425"/>
                </a:cubicBezTo>
                <a:cubicBezTo>
                  <a:pt x="11821" y="424"/>
                  <a:pt x="11819" y="423"/>
                  <a:pt x="11816" y="423"/>
                </a:cubicBezTo>
                <a:cubicBezTo>
                  <a:pt x="11783" y="423"/>
                  <a:pt x="11773" y="484"/>
                  <a:pt x="11768" y="510"/>
                </a:cubicBezTo>
                <a:cubicBezTo>
                  <a:pt x="11762" y="532"/>
                  <a:pt x="11785" y="618"/>
                  <a:pt x="11796" y="646"/>
                </a:cubicBezTo>
                <a:cubicBezTo>
                  <a:pt x="11807" y="674"/>
                  <a:pt x="11768" y="708"/>
                  <a:pt x="11751" y="714"/>
                </a:cubicBezTo>
                <a:cubicBezTo>
                  <a:pt x="11739" y="714"/>
                  <a:pt x="11734" y="754"/>
                  <a:pt x="11745" y="799"/>
                </a:cubicBezTo>
                <a:lnTo>
                  <a:pt x="11756" y="833"/>
                </a:lnTo>
                <a:cubicBezTo>
                  <a:pt x="11756" y="845"/>
                  <a:pt x="11768" y="856"/>
                  <a:pt x="11773" y="867"/>
                </a:cubicBezTo>
                <a:lnTo>
                  <a:pt x="11751" y="873"/>
                </a:lnTo>
                <a:cubicBezTo>
                  <a:pt x="11722" y="873"/>
                  <a:pt x="11671" y="862"/>
                  <a:pt x="11643" y="839"/>
                </a:cubicBezTo>
                <a:lnTo>
                  <a:pt x="11626" y="884"/>
                </a:lnTo>
                <a:cubicBezTo>
                  <a:pt x="11624" y="883"/>
                  <a:pt x="11621" y="883"/>
                  <a:pt x="11618" y="883"/>
                </a:cubicBezTo>
                <a:cubicBezTo>
                  <a:pt x="11601" y="883"/>
                  <a:pt x="11580" y="897"/>
                  <a:pt x="11575" y="907"/>
                </a:cubicBezTo>
                <a:cubicBezTo>
                  <a:pt x="11575" y="918"/>
                  <a:pt x="11552" y="964"/>
                  <a:pt x="11535" y="1015"/>
                </a:cubicBezTo>
                <a:lnTo>
                  <a:pt x="11512" y="1020"/>
                </a:lnTo>
                <a:cubicBezTo>
                  <a:pt x="11467" y="1037"/>
                  <a:pt x="11456" y="1094"/>
                  <a:pt x="11439" y="1117"/>
                </a:cubicBezTo>
                <a:cubicBezTo>
                  <a:pt x="11433" y="1106"/>
                  <a:pt x="11410" y="1066"/>
                  <a:pt x="11376" y="1015"/>
                </a:cubicBezTo>
                <a:lnTo>
                  <a:pt x="11302" y="1077"/>
                </a:lnTo>
                <a:lnTo>
                  <a:pt x="11274" y="1106"/>
                </a:lnTo>
                <a:cubicBezTo>
                  <a:pt x="11246" y="1094"/>
                  <a:pt x="11200" y="1077"/>
                  <a:pt x="11172" y="1066"/>
                </a:cubicBezTo>
                <a:lnTo>
                  <a:pt x="11155" y="1094"/>
                </a:lnTo>
                <a:lnTo>
                  <a:pt x="11138" y="1117"/>
                </a:lnTo>
                <a:cubicBezTo>
                  <a:pt x="11110" y="1117"/>
                  <a:pt x="11064" y="1123"/>
                  <a:pt x="11036" y="1128"/>
                </a:cubicBezTo>
                <a:lnTo>
                  <a:pt x="11013" y="1128"/>
                </a:lnTo>
                <a:lnTo>
                  <a:pt x="10962" y="1123"/>
                </a:lnTo>
                <a:cubicBezTo>
                  <a:pt x="10960" y="1134"/>
                  <a:pt x="10957" y="1139"/>
                  <a:pt x="10952" y="1139"/>
                </a:cubicBezTo>
                <a:cubicBezTo>
                  <a:pt x="10940" y="1139"/>
                  <a:pt x="10921" y="1114"/>
                  <a:pt x="10905" y="1106"/>
                </a:cubicBezTo>
                <a:cubicBezTo>
                  <a:pt x="10883" y="1089"/>
                  <a:pt x="10832" y="1049"/>
                  <a:pt x="10797" y="1009"/>
                </a:cubicBezTo>
                <a:lnTo>
                  <a:pt x="10769" y="1066"/>
                </a:lnTo>
                <a:cubicBezTo>
                  <a:pt x="10749" y="1109"/>
                  <a:pt x="10731" y="1131"/>
                  <a:pt x="10709" y="1131"/>
                </a:cubicBezTo>
                <a:cubicBezTo>
                  <a:pt x="10694" y="1131"/>
                  <a:pt x="10677" y="1121"/>
                  <a:pt x="10656" y="1100"/>
                </a:cubicBezTo>
                <a:lnTo>
                  <a:pt x="10633" y="1083"/>
                </a:lnTo>
                <a:cubicBezTo>
                  <a:pt x="10631" y="1082"/>
                  <a:pt x="10628" y="1082"/>
                  <a:pt x="10626" y="1082"/>
                </a:cubicBezTo>
                <a:cubicBezTo>
                  <a:pt x="10591" y="1082"/>
                  <a:pt x="10535" y="1118"/>
                  <a:pt x="10519" y="1134"/>
                </a:cubicBezTo>
                <a:cubicBezTo>
                  <a:pt x="10508" y="1151"/>
                  <a:pt x="10491" y="1157"/>
                  <a:pt x="10485" y="1157"/>
                </a:cubicBezTo>
                <a:cubicBezTo>
                  <a:pt x="10485" y="1151"/>
                  <a:pt x="10463" y="1145"/>
                  <a:pt x="10463" y="1134"/>
                </a:cubicBezTo>
                <a:cubicBezTo>
                  <a:pt x="10457" y="1123"/>
                  <a:pt x="10423" y="1123"/>
                  <a:pt x="10417" y="1117"/>
                </a:cubicBezTo>
                <a:cubicBezTo>
                  <a:pt x="10406" y="1106"/>
                  <a:pt x="10366" y="1037"/>
                  <a:pt x="10344" y="1020"/>
                </a:cubicBezTo>
                <a:cubicBezTo>
                  <a:pt x="10333" y="1013"/>
                  <a:pt x="10320" y="1009"/>
                  <a:pt x="10310" y="1009"/>
                </a:cubicBezTo>
                <a:cubicBezTo>
                  <a:pt x="10303" y="1009"/>
                  <a:pt x="10297" y="1010"/>
                  <a:pt x="10292" y="1015"/>
                </a:cubicBezTo>
                <a:lnTo>
                  <a:pt x="10292" y="1020"/>
                </a:lnTo>
                <a:cubicBezTo>
                  <a:pt x="10287" y="1066"/>
                  <a:pt x="10264" y="1089"/>
                  <a:pt x="10236" y="1100"/>
                </a:cubicBezTo>
                <a:lnTo>
                  <a:pt x="10202" y="1117"/>
                </a:lnTo>
                <a:cubicBezTo>
                  <a:pt x="10162" y="1106"/>
                  <a:pt x="10139" y="1054"/>
                  <a:pt x="10139" y="1037"/>
                </a:cubicBezTo>
                <a:cubicBezTo>
                  <a:pt x="10139" y="1020"/>
                  <a:pt x="10077" y="986"/>
                  <a:pt x="10077" y="975"/>
                </a:cubicBezTo>
                <a:cubicBezTo>
                  <a:pt x="10077" y="969"/>
                  <a:pt x="10094" y="935"/>
                  <a:pt x="10100" y="930"/>
                </a:cubicBezTo>
                <a:cubicBezTo>
                  <a:pt x="10111" y="924"/>
                  <a:pt x="10094" y="850"/>
                  <a:pt x="10083" y="822"/>
                </a:cubicBezTo>
                <a:cubicBezTo>
                  <a:pt x="10079" y="812"/>
                  <a:pt x="10073" y="808"/>
                  <a:pt x="10068" y="808"/>
                </a:cubicBezTo>
                <a:cubicBezTo>
                  <a:pt x="10059" y="808"/>
                  <a:pt x="10050" y="822"/>
                  <a:pt x="10054" y="833"/>
                </a:cubicBezTo>
                <a:cubicBezTo>
                  <a:pt x="10054" y="850"/>
                  <a:pt x="10075" y="930"/>
                  <a:pt x="10056" y="930"/>
                </a:cubicBezTo>
                <a:cubicBezTo>
                  <a:pt x="10056" y="930"/>
                  <a:pt x="10055" y="930"/>
                  <a:pt x="10054" y="930"/>
                </a:cubicBezTo>
                <a:cubicBezTo>
                  <a:pt x="10037" y="930"/>
                  <a:pt x="10020" y="941"/>
                  <a:pt x="10020" y="947"/>
                </a:cubicBezTo>
                <a:cubicBezTo>
                  <a:pt x="10020" y="952"/>
                  <a:pt x="10049" y="1003"/>
                  <a:pt x="10037" y="1020"/>
                </a:cubicBezTo>
                <a:cubicBezTo>
                  <a:pt x="10026" y="1032"/>
                  <a:pt x="9997" y="1071"/>
                  <a:pt x="9992" y="1083"/>
                </a:cubicBezTo>
                <a:cubicBezTo>
                  <a:pt x="9991" y="1083"/>
                  <a:pt x="9991" y="1083"/>
                  <a:pt x="9991" y="1083"/>
                </a:cubicBezTo>
                <a:cubicBezTo>
                  <a:pt x="9985" y="1083"/>
                  <a:pt x="9975" y="1036"/>
                  <a:pt x="9980" y="1015"/>
                </a:cubicBezTo>
                <a:cubicBezTo>
                  <a:pt x="9980" y="992"/>
                  <a:pt x="9980" y="935"/>
                  <a:pt x="9980" y="918"/>
                </a:cubicBezTo>
                <a:cubicBezTo>
                  <a:pt x="9975" y="901"/>
                  <a:pt x="9980" y="850"/>
                  <a:pt x="9997" y="833"/>
                </a:cubicBezTo>
                <a:cubicBezTo>
                  <a:pt x="10003" y="828"/>
                  <a:pt x="10002" y="825"/>
                  <a:pt x="9995" y="825"/>
                </a:cubicBezTo>
                <a:cubicBezTo>
                  <a:pt x="9988" y="825"/>
                  <a:pt x="9975" y="828"/>
                  <a:pt x="9958" y="833"/>
                </a:cubicBezTo>
                <a:lnTo>
                  <a:pt x="9935" y="850"/>
                </a:lnTo>
                <a:lnTo>
                  <a:pt x="9924" y="856"/>
                </a:lnTo>
                <a:cubicBezTo>
                  <a:pt x="9907" y="856"/>
                  <a:pt x="9878" y="776"/>
                  <a:pt x="9856" y="759"/>
                </a:cubicBezTo>
                <a:cubicBezTo>
                  <a:pt x="9851" y="755"/>
                  <a:pt x="9845" y="753"/>
                  <a:pt x="9837" y="753"/>
                </a:cubicBezTo>
                <a:cubicBezTo>
                  <a:pt x="9815" y="753"/>
                  <a:pt x="9785" y="768"/>
                  <a:pt x="9776" y="776"/>
                </a:cubicBezTo>
                <a:cubicBezTo>
                  <a:pt x="9771" y="782"/>
                  <a:pt x="9759" y="785"/>
                  <a:pt x="9745" y="785"/>
                </a:cubicBezTo>
                <a:cubicBezTo>
                  <a:pt x="9731" y="785"/>
                  <a:pt x="9714" y="782"/>
                  <a:pt x="9697" y="776"/>
                </a:cubicBezTo>
                <a:lnTo>
                  <a:pt x="9674" y="765"/>
                </a:lnTo>
                <a:cubicBezTo>
                  <a:pt x="9634" y="748"/>
                  <a:pt x="9623" y="742"/>
                  <a:pt x="9623" y="737"/>
                </a:cubicBezTo>
                <a:cubicBezTo>
                  <a:pt x="9623" y="737"/>
                  <a:pt x="9623" y="731"/>
                  <a:pt x="9623" y="731"/>
                </a:cubicBezTo>
                <a:cubicBezTo>
                  <a:pt x="9623" y="725"/>
                  <a:pt x="9623" y="725"/>
                  <a:pt x="9623" y="725"/>
                </a:cubicBezTo>
                <a:cubicBezTo>
                  <a:pt x="9629" y="703"/>
                  <a:pt x="9617" y="674"/>
                  <a:pt x="9595" y="669"/>
                </a:cubicBezTo>
                <a:lnTo>
                  <a:pt x="9578" y="686"/>
                </a:lnTo>
                <a:lnTo>
                  <a:pt x="9549" y="674"/>
                </a:lnTo>
                <a:cubicBezTo>
                  <a:pt x="9539" y="669"/>
                  <a:pt x="9531" y="667"/>
                  <a:pt x="9524" y="667"/>
                </a:cubicBezTo>
                <a:cubicBezTo>
                  <a:pt x="9507" y="667"/>
                  <a:pt x="9498" y="682"/>
                  <a:pt x="9498" y="714"/>
                </a:cubicBezTo>
                <a:lnTo>
                  <a:pt x="9498" y="731"/>
                </a:lnTo>
                <a:cubicBezTo>
                  <a:pt x="9495" y="742"/>
                  <a:pt x="9482" y="746"/>
                  <a:pt x="9472" y="746"/>
                </a:cubicBezTo>
                <a:cubicBezTo>
                  <a:pt x="9466" y="746"/>
                  <a:pt x="9461" y="744"/>
                  <a:pt x="9458" y="742"/>
                </a:cubicBezTo>
                <a:cubicBezTo>
                  <a:pt x="9453" y="737"/>
                  <a:pt x="9424" y="714"/>
                  <a:pt x="9396" y="691"/>
                </a:cubicBezTo>
                <a:lnTo>
                  <a:pt x="9373" y="708"/>
                </a:lnTo>
                <a:cubicBezTo>
                  <a:pt x="9317" y="742"/>
                  <a:pt x="9283" y="788"/>
                  <a:pt x="9288" y="822"/>
                </a:cubicBezTo>
                <a:lnTo>
                  <a:pt x="9294" y="833"/>
                </a:lnTo>
                <a:cubicBezTo>
                  <a:pt x="9305" y="845"/>
                  <a:pt x="9266" y="873"/>
                  <a:pt x="9249" y="884"/>
                </a:cubicBezTo>
                <a:cubicBezTo>
                  <a:pt x="9248" y="885"/>
                  <a:pt x="9247" y="885"/>
                  <a:pt x="9246" y="885"/>
                </a:cubicBezTo>
                <a:cubicBezTo>
                  <a:pt x="9232" y="885"/>
                  <a:pt x="9186" y="838"/>
                  <a:pt x="9175" y="822"/>
                </a:cubicBezTo>
                <a:cubicBezTo>
                  <a:pt x="9173" y="819"/>
                  <a:pt x="9171" y="817"/>
                  <a:pt x="9170" y="817"/>
                </a:cubicBezTo>
                <a:cubicBezTo>
                  <a:pt x="9159" y="817"/>
                  <a:pt x="9146" y="870"/>
                  <a:pt x="9146" y="890"/>
                </a:cubicBezTo>
                <a:cubicBezTo>
                  <a:pt x="9144" y="900"/>
                  <a:pt x="9134" y="904"/>
                  <a:pt x="9124" y="904"/>
                </a:cubicBezTo>
                <a:cubicBezTo>
                  <a:pt x="9111" y="904"/>
                  <a:pt x="9096" y="899"/>
                  <a:pt x="9090" y="896"/>
                </a:cubicBezTo>
                <a:cubicBezTo>
                  <a:pt x="9078" y="884"/>
                  <a:pt x="9067" y="867"/>
                  <a:pt x="9061" y="856"/>
                </a:cubicBezTo>
                <a:lnTo>
                  <a:pt x="9067" y="850"/>
                </a:lnTo>
                <a:lnTo>
                  <a:pt x="9084" y="828"/>
                </a:lnTo>
                <a:cubicBezTo>
                  <a:pt x="9101" y="799"/>
                  <a:pt x="9101" y="759"/>
                  <a:pt x="9095" y="748"/>
                </a:cubicBezTo>
                <a:cubicBezTo>
                  <a:pt x="9094" y="747"/>
                  <a:pt x="9093" y="747"/>
                  <a:pt x="9091" y="747"/>
                </a:cubicBezTo>
                <a:cubicBezTo>
                  <a:pt x="9074" y="747"/>
                  <a:pt x="9034" y="767"/>
                  <a:pt x="8999" y="782"/>
                </a:cubicBezTo>
                <a:cubicBezTo>
                  <a:pt x="8959" y="799"/>
                  <a:pt x="8936" y="845"/>
                  <a:pt x="8942" y="873"/>
                </a:cubicBezTo>
                <a:lnTo>
                  <a:pt x="8925" y="884"/>
                </a:lnTo>
                <a:lnTo>
                  <a:pt x="8880" y="913"/>
                </a:lnTo>
                <a:cubicBezTo>
                  <a:pt x="8865" y="882"/>
                  <a:pt x="8842" y="872"/>
                  <a:pt x="8827" y="872"/>
                </a:cubicBezTo>
                <a:cubicBezTo>
                  <a:pt x="8819" y="872"/>
                  <a:pt x="8814" y="875"/>
                  <a:pt x="8812" y="879"/>
                </a:cubicBezTo>
                <a:cubicBezTo>
                  <a:pt x="8806" y="890"/>
                  <a:pt x="8823" y="935"/>
                  <a:pt x="8840" y="975"/>
                </a:cubicBezTo>
                <a:lnTo>
                  <a:pt x="8800" y="1003"/>
                </a:lnTo>
                <a:lnTo>
                  <a:pt x="8800" y="1009"/>
                </a:lnTo>
                <a:cubicBezTo>
                  <a:pt x="8795" y="1015"/>
                  <a:pt x="8812" y="1020"/>
                  <a:pt x="8829" y="1020"/>
                </a:cubicBezTo>
                <a:lnTo>
                  <a:pt x="8846" y="1032"/>
                </a:lnTo>
                <a:lnTo>
                  <a:pt x="8863" y="1049"/>
                </a:lnTo>
                <a:cubicBezTo>
                  <a:pt x="8885" y="1071"/>
                  <a:pt x="8885" y="1128"/>
                  <a:pt x="8874" y="1145"/>
                </a:cubicBezTo>
                <a:cubicBezTo>
                  <a:pt x="8872" y="1147"/>
                  <a:pt x="8869" y="1148"/>
                  <a:pt x="8865" y="1148"/>
                </a:cubicBezTo>
                <a:cubicBezTo>
                  <a:pt x="8847" y="1148"/>
                  <a:pt x="8810" y="1126"/>
                  <a:pt x="8772" y="1089"/>
                </a:cubicBezTo>
                <a:lnTo>
                  <a:pt x="8738" y="1083"/>
                </a:lnTo>
                <a:cubicBezTo>
                  <a:pt x="8736" y="1082"/>
                  <a:pt x="8733" y="1082"/>
                  <a:pt x="8731" y="1082"/>
                </a:cubicBezTo>
                <a:cubicBezTo>
                  <a:pt x="8699" y="1082"/>
                  <a:pt x="8661" y="1118"/>
                  <a:pt x="8624" y="1128"/>
                </a:cubicBezTo>
                <a:lnTo>
                  <a:pt x="8619" y="1134"/>
                </a:lnTo>
                <a:cubicBezTo>
                  <a:pt x="8607" y="1123"/>
                  <a:pt x="8664" y="1060"/>
                  <a:pt x="8681" y="1032"/>
                </a:cubicBezTo>
                <a:cubicBezTo>
                  <a:pt x="8692" y="1009"/>
                  <a:pt x="8687" y="981"/>
                  <a:pt x="8687" y="958"/>
                </a:cubicBezTo>
                <a:cubicBezTo>
                  <a:pt x="8698" y="958"/>
                  <a:pt x="8715" y="941"/>
                  <a:pt x="8727" y="930"/>
                </a:cubicBezTo>
                <a:cubicBezTo>
                  <a:pt x="8732" y="918"/>
                  <a:pt x="8846" y="850"/>
                  <a:pt x="8834" y="805"/>
                </a:cubicBezTo>
                <a:cubicBezTo>
                  <a:pt x="8829" y="783"/>
                  <a:pt x="8821" y="771"/>
                  <a:pt x="8811" y="771"/>
                </a:cubicBezTo>
                <a:cubicBezTo>
                  <a:pt x="8801" y="771"/>
                  <a:pt x="8789" y="784"/>
                  <a:pt x="8778" y="810"/>
                </a:cubicBezTo>
                <a:cubicBezTo>
                  <a:pt x="8761" y="850"/>
                  <a:pt x="8692" y="924"/>
                  <a:pt x="8681" y="952"/>
                </a:cubicBezTo>
                <a:cubicBezTo>
                  <a:pt x="8681" y="947"/>
                  <a:pt x="8675" y="941"/>
                  <a:pt x="8675" y="941"/>
                </a:cubicBezTo>
                <a:cubicBezTo>
                  <a:pt x="8670" y="930"/>
                  <a:pt x="8675" y="862"/>
                  <a:pt x="8687" y="845"/>
                </a:cubicBezTo>
                <a:cubicBezTo>
                  <a:pt x="8692" y="839"/>
                  <a:pt x="8692" y="833"/>
                  <a:pt x="8687" y="828"/>
                </a:cubicBezTo>
                <a:lnTo>
                  <a:pt x="8692" y="828"/>
                </a:lnTo>
                <a:lnTo>
                  <a:pt x="8698" y="799"/>
                </a:lnTo>
                <a:cubicBezTo>
                  <a:pt x="8715" y="759"/>
                  <a:pt x="8709" y="714"/>
                  <a:pt x="8692" y="674"/>
                </a:cubicBezTo>
                <a:lnTo>
                  <a:pt x="8681" y="635"/>
                </a:lnTo>
                <a:cubicBezTo>
                  <a:pt x="8666" y="645"/>
                  <a:pt x="8648" y="649"/>
                  <a:pt x="8630" y="649"/>
                </a:cubicBezTo>
                <a:cubicBezTo>
                  <a:pt x="8608" y="649"/>
                  <a:pt x="8586" y="642"/>
                  <a:pt x="8573" y="629"/>
                </a:cubicBezTo>
                <a:lnTo>
                  <a:pt x="8568" y="686"/>
                </a:lnTo>
                <a:lnTo>
                  <a:pt x="8562" y="714"/>
                </a:lnTo>
                <a:cubicBezTo>
                  <a:pt x="8551" y="737"/>
                  <a:pt x="8630" y="793"/>
                  <a:pt x="8624" y="822"/>
                </a:cubicBezTo>
                <a:cubicBezTo>
                  <a:pt x="8624" y="828"/>
                  <a:pt x="8630" y="828"/>
                  <a:pt x="8630" y="828"/>
                </a:cubicBezTo>
                <a:cubicBezTo>
                  <a:pt x="8624" y="828"/>
                  <a:pt x="8624" y="828"/>
                  <a:pt x="8619" y="833"/>
                </a:cubicBezTo>
                <a:lnTo>
                  <a:pt x="8585" y="839"/>
                </a:lnTo>
                <a:cubicBezTo>
                  <a:pt x="8590" y="873"/>
                  <a:pt x="8579" y="930"/>
                  <a:pt x="8568" y="958"/>
                </a:cubicBezTo>
                <a:lnTo>
                  <a:pt x="8562" y="958"/>
                </a:lnTo>
                <a:cubicBezTo>
                  <a:pt x="8556" y="930"/>
                  <a:pt x="8545" y="907"/>
                  <a:pt x="8534" y="907"/>
                </a:cubicBezTo>
                <a:cubicBezTo>
                  <a:pt x="8517" y="896"/>
                  <a:pt x="8449" y="879"/>
                  <a:pt x="8392" y="867"/>
                </a:cubicBezTo>
                <a:lnTo>
                  <a:pt x="8380" y="839"/>
                </a:lnTo>
                <a:cubicBezTo>
                  <a:pt x="8392" y="793"/>
                  <a:pt x="8403" y="731"/>
                  <a:pt x="8403" y="697"/>
                </a:cubicBezTo>
                <a:cubicBezTo>
                  <a:pt x="8426" y="691"/>
                  <a:pt x="8449" y="686"/>
                  <a:pt x="8466" y="680"/>
                </a:cubicBezTo>
                <a:lnTo>
                  <a:pt x="8443" y="640"/>
                </a:lnTo>
                <a:lnTo>
                  <a:pt x="8420" y="595"/>
                </a:lnTo>
                <a:cubicBezTo>
                  <a:pt x="8409" y="567"/>
                  <a:pt x="8397" y="538"/>
                  <a:pt x="8380" y="515"/>
                </a:cubicBezTo>
                <a:cubicBezTo>
                  <a:pt x="8380" y="510"/>
                  <a:pt x="8386" y="504"/>
                  <a:pt x="8386" y="504"/>
                </a:cubicBezTo>
                <a:cubicBezTo>
                  <a:pt x="8397" y="476"/>
                  <a:pt x="8409" y="436"/>
                  <a:pt x="8414" y="413"/>
                </a:cubicBezTo>
                <a:lnTo>
                  <a:pt x="8409" y="413"/>
                </a:lnTo>
                <a:cubicBezTo>
                  <a:pt x="8369" y="391"/>
                  <a:pt x="8414" y="362"/>
                  <a:pt x="8403" y="340"/>
                </a:cubicBezTo>
                <a:lnTo>
                  <a:pt x="8397" y="317"/>
                </a:lnTo>
                <a:cubicBezTo>
                  <a:pt x="8393" y="311"/>
                  <a:pt x="8387" y="308"/>
                  <a:pt x="8380" y="308"/>
                </a:cubicBezTo>
                <a:cubicBezTo>
                  <a:pt x="8361" y="308"/>
                  <a:pt x="8338" y="326"/>
                  <a:pt x="8329" y="334"/>
                </a:cubicBezTo>
                <a:cubicBezTo>
                  <a:pt x="8318" y="345"/>
                  <a:pt x="8285" y="359"/>
                  <a:pt x="8260" y="359"/>
                </a:cubicBezTo>
                <a:cubicBezTo>
                  <a:pt x="8247" y="359"/>
                  <a:pt x="8237" y="355"/>
                  <a:pt x="8233" y="345"/>
                </a:cubicBezTo>
                <a:cubicBezTo>
                  <a:pt x="8230" y="339"/>
                  <a:pt x="8218" y="337"/>
                  <a:pt x="8202" y="337"/>
                </a:cubicBezTo>
                <a:cubicBezTo>
                  <a:pt x="8156" y="337"/>
                  <a:pt x="8073" y="355"/>
                  <a:pt x="8040" y="368"/>
                </a:cubicBezTo>
                <a:cubicBezTo>
                  <a:pt x="8019" y="377"/>
                  <a:pt x="7986" y="383"/>
                  <a:pt x="7960" y="383"/>
                </a:cubicBezTo>
                <a:cubicBezTo>
                  <a:pt x="7938" y="383"/>
                  <a:pt x="7921" y="378"/>
                  <a:pt x="7921" y="368"/>
                </a:cubicBezTo>
                <a:cubicBezTo>
                  <a:pt x="7921" y="340"/>
                  <a:pt x="7909" y="289"/>
                  <a:pt x="7898" y="243"/>
                </a:cubicBezTo>
                <a:lnTo>
                  <a:pt x="7858" y="232"/>
                </a:lnTo>
                <a:lnTo>
                  <a:pt x="7836" y="226"/>
                </a:lnTo>
                <a:cubicBezTo>
                  <a:pt x="7802" y="226"/>
                  <a:pt x="7785" y="192"/>
                  <a:pt x="7807" y="147"/>
                </a:cubicBezTo>
                <a:lnTo>
                  <a:pt x="7807" y="113"/>
                </a:lnTo>
                <a:lnTo>
                  <a:pt x="7807" y="79"/>
                </a:lnTo>
                <a:cubicBezTo>
                  <a:pt x="7796" y="55"/>
                  <a:pt x="7782" y="44"/>
                  <a:pt x="7771" y="44"/>
                </a:cubicBezTo>
                <a:cubicBezTo>
                  <a:pt x="7760" y="44"/>
                  <a:pt x="7750" y="54"/>
                  <a:pt x="7745" y="73"/>
                </a:cubicBezTo>
                <a:lnTo>
                  <a:pt x="7728" y="107"/>
                </a:lnTo>
                <a:cubicBezTo>
                  <a:pt x="7722" y="118"/>
                  <a:pt x="7711" y="130"/>
                  <a:pt x="7700" y="130"/>
                </a:cubicBezTo>
                <a:cubicBezTo>
                  <a:pt x="7694" y="130"/>
                  <a:pt x="7677" y="113"/>
                  <a:pt x="7677" y="101"/>
                </a:cubicBezTo>
                <a:cubicBezTo>
                  <a:pt x="7683" y="56"/>
                  <a:pt x="7666" y="28"/>
                  <a:pt x="7637" y="5"/>
                </a:cubicBezTo>
                <a:cubicBezTo>
                  <a:pt x="7634" y="2"/>
                  <a:pt x="7627" y="1"/>
                  <a:pt x="7620" y="1"/>
                </a:cubicBezTo>
                <a:close/>
              </a:path>
            </a:pathLst>
          </a:custGeom>
          <a:solidFill>
            <a:srgbClr val="B3BCA5">
              <a:alpha val="712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" name="Google Shape;68;p11"/>
          <p:cNvSpPr/>
          <p:nvPr/>
        </p:nvSpPr>
        <p:spPr>
          <a:xfrm>
            <a:off x="-872751" y="158374"/>
            <a:ext cx="3651518" cy="172970"/>
          </a:xfrm>
          <a:custGeom>
            <a:rect b="b" l="l" r="r" t="t"/>
            <a:pathLst>
              <a:path extrusionOk="0" h="847" w="17879">
                <a:moveTo>
                  <a:pt x="14151" y="1"/>
                </a:moveTo>
                <a:cubicBezTo>
                  <a:pt x="14140" y="12"/>
                  <a:pt x="14106" y="24"/>
                  <a:pt x="14083" y="29"/>
                </a:cubicBezTo>
                <a:lnTo>
                  <a:pt x="14055" y="18"/>
                </a:lnTo>
                <a:cubicBezTo>
                  <a:pt x="14046" y="15"/>
                  <a:pt x="14036" y="14"/>
                  <a:pt x="14026" y="14"/>
                </a:cubicBezTo>
                <a:cubicBezTo>
                  <a:pt x="14016" y="14"/>
                  <a:pt x="14006" y="15"/>
                  <a:pt x="13998" y="18"/>
                </a:cubicBezTo>
                <a:lnTo>
                  <a:pt x="13947" y="35"/>
                </a:lnTo>
                <a:cubicBezTo>
                  <a:pt x="13919" y="32"/>
                  <a:pt x="13882" y="32"/>
                  <a:pt x="13850" y="32"/>
                </a:cubicBezTo>
                <a:cubicBezTo>
                  <a:pt x="13818" y="32"/>
                  <a:pt x="13791" y="32"/>
                  <a:pt x="13782" y="29"/>
                </a:cubicBezTo>
                <a:cubicBezTo>
                  <a:pt x="13779" y="28"/>
                  <a:pt x="13773" y="28"/>
                  <a:pt x="13766" y="28"/>
                </a:cubicBezTo>
                <a:cubicBezTo>
                  <a:pt x="13738" y="28"/>
                  <a:pt x="13686" y="35"/>
                  <a:pt x="13663" y="35"/>
                </a:cubicBezTo>
                <a:cubicBezTo>
                  <a:pt x="13641" y="35"/>
                  <a:pt x="13606" y="29"/>
                  <a:pt x="13589" y="29"/>
                </a:cubicBezTo>
                <a:lnTo>
                  <a:pt x="13578" y="24"/>
                </a:lnTo>
                <a:lnTo>
                  <a:pt x="13567" y="12"/>
                </a:lnTo>
                <a:cubicBezTo>
                  <a:pt x="13550" y="18"/>
                  <a:pt x="13521" y="18"/>
                  <a:pt x="13499" y="18"/>
                </a:cubicBezTo>
                <a:lnTo>
                  <a:pt x="13482" y="18"/>
                </a:lnTo>
                <a:cubicBezTo>
                  <a:pt x="13465" y="18"/>
                  <a:pt x="13442" y="29"/>
                  <a:pt x="13425" y="35"/>
                </a:cubicBezTo>
                <a:cubicBezTo>
                  <a:pt x="13408" y="35"/>
                  <a:pt x="13391" y="24"/>
                  <a:pt x="13374" y="24"/>
                </a:cubicBezTo>
                <a:cubicBezTo>
                  <a:pt x="13368" y="24"/>
                  <a:pt x="13363" y="35"/>
                  <a:pt x="13357" y="35"/>
                </a:cubicBezTo>
                <a:lnTo>
                  <a:pt x="13351" y="41"/>
                </a:lnTo>
                <a:cubicBezTo>
                  <a:pt x="13340" y="41"/>
                  <a:pt x="13311" y="35"/>
                  <a:pt x="13306" y="35"/>
                </a:cubicBezTo>
                <a:cubicBezTo>
                  <a:pt x="13294" y="41"/>
                  <a:pt x="13277" y="46"/>
                  <a:pt x="13272" y="46"/>
                </a:cubicBezTo>
                <a:cubicBezTo>
                  <a:pt x="13260" y="41"/>
                  <a:pt x="13238" y="35"/>
                  <a:pt x="13215" y="29"/>
                </a:cubicBezTo>
                <a:lnTo>
                  <a:pt x="13192" y="35"/>
                </a:lnTo>
                <a:cubicBezTo>
                  <a:pt x="13175" y="41"/>
                  <a:pt x="13164" y="46"/>
                  <a:pt x="13147" y="46"/>
                </a:cubicBezTo>
                <a:lnTo>
                  <a:pt x="13136" y="46"/>
                </a:lnTo>
                <a:cubicBezTo>
                  <a:pt x="13126" y="41"/>
                  <a:pt x="13099" y="28"/>
                  <a:pt x="13088" y="28"/>
                </a:cubicBezTo>
                <a:cubicBezTo>
                  <a:pt x="13087" y="28"/>
                  <a:pt x="13085" y="29"/>
                  <a:pt x="13085" y="29"/>
                </a:cubicBezTo>
                <a:cubicBezTo>
                  <a:pt x="13079" y="29"/>
                  <a:pt x="13050" y="41"/>
                  <a:pt x="13033" y="46"/>
                </a:cubicBezTo>
                <a:cubicBezTo>
                  <a:pt x="13023" y="46"/>
                  <a:pt x="12989" y="23"/>
                  <a:pt x="12975" y="23"/>
                </a:cubicBezTo>
                <a:cubicBezTo>
                  <a:pt x="12973" y="23"/>
                  <a:pt x="12972" y="23"/>
                  <a:pt x="12971" y="24"/>
                </a:cubicBezTo>
                <a:cubicBezTo>
                  <a:pt x="12954" y="35"/>
                  <a:pt x="12937" y="41"/>
                  <a:pt x="12931" y="41"/>
                </a:cubicBezTo>
                <a:cubicBezTo>
                  <a:pt x="12928" y="42"/>
                  <a:pt x="12924" y="43"/>
                  <a:pt x="12920" y="43"/>
                </a:cubicBezTo>
                <a:cubicBezTo>
                  <a:pt x="12910" y="43"/>
                  <a:pt x="12900" y="39"/>
                  <a:pt x="12892" y="35"/>
                </a:cubicBezTo>
                <a:lnTo>
                  <a:pt x="12875" y="35"/>
                </a:lnTo>
                <a:cubicBezTo>
                  <a:pt x="12863" y="35"/>
                  <a:pt x="12848" y="34"/>
                  <a:pt x="12833" y="34"/>
                </a:cubicBezTo>
                <a:cubicBezTo>
                  <a:pt x="12819" y="34"/>
                  <a:pt x="12806" y="35"/>
                  <a:pt x="12801" y="41"/>
                </a:cubicBezTo>
                <a:cubicBezTo>
                  <a:pt x="12794" y="49"/>
                  <a:pt x="12787" y="52"/>
                  <a:pt x="12780" y="52"/>
                </a:cubicBezTo>
                <a:cubicBezTo>
                  <a:pt x="12766" y="52"/>
                  <a:pt x="12752" y="40"/>
                  <a:pt x="12738" y="40"/>
                </a:cubicBezTo>
                <a:cubicBezTo>
                  <a:pt x="12736" y="40"/>
                  <a:pt x="12735" y="40"/>
                  <a:pt x="12733" y="41"/>
                </a:cubicBezTo>
                <a:cubicBezTo>
                  <a:pt x="12702" y="49"/>
                  <a:pt x="12669" y="53"/>
                  <a:pt x="12636" y="53"/>
                </a:cubicBezTo>
                <a:cubicBezTo>
                  <a:pt x="12604" y="53"/>
                  <a:pt x="12571" y="49"/>
                  <a:pt x="12540" y="41"/>
                </a:cubicBezTo>
                <a:lnTo>
                  <a:pt x="12477" y="46"/>
                </a:lnTo>
                <a:cubicBezTo>
                  <a:pt x="12470" y="61"/>
                  <a:pt x="12452" y="69"/>
                  <a:pt x="12436" y="69"/>
                </a:cubicBezTo>
                <a:cubicBezTo>
                  <a:pt x="12428" y="69"/>
                  <a:pt x="12421" y="67"/>
                  <a:pt x="12415" y="63"/>
                </a:cubicBezTo>
                <a:lnTo>
                  <a:pt x="12381" y="58"/>
                </a:lnTo>
                <a:cubicBezTo>
                  <a:pt x="12361" y="62"/>
                  <a:pt x="12329" y="66"/>
                  <a:pt x="12307" y="66"/>
                </a:cubicBezTo>
                <a:cubicBezTo>
                  <a:pt x="12297" y="66"/>
                  <a:pt x="12289" y="65"/>
                  <a:pt x="12284" y="63"/>
                </a:cubicBezTo>
                <a:cubicBezTo>
                  <a:pt x="12275" y="59"/>
                  <a:pt x="12236" y="50"/>
                  <a:pt x="12216" y="50"/>
                </a:cubicBezTo>
                <a:cubicBezTo>
                  <a:pt x="12211" y="50"/>
                  <a:pt x="12207" y="51"/>
                  <a:pt x="12205" y="52"/>
                </a:cubicBezTo>
                <a:cubicBezTo>
                  <a:pt x="12197" y="55"/>
                  <a:pt x="12178" y="56"/>
                  <a:pt x="12160" y="56"/>
                </a:cubicBezTo>
                <a:cubicBezTo>
                  <a:pt x="12143" y="56"/>
                  <a:pt x="12126" y="55"/>
                  <a:pt x="12120" y="52"/>
                </a:cubicBezTo>
                <a:cubicBezTo>
                  <a:pt x="12103" y="52"/>
                  <a:pt x="12046" y="46"/>
                  <a:pt x="12029" y="46"/>
                </a:cubicBezTo>
                <a:cubicBezTo>
                  <a:pt x="12012" y="52"/>
                  <a:pt x="11984" y="63"/>
                  <a:pt x="11967" y="75"/>
                </a:cubicBezTo>
                <a:lnTo>
                  <a:pt x="11950" y="80"/>
                </a:lnTo>
                <a:cubicBezTo>
                  <a:pt x="11948" y="81"/>
                  <a:pt x="11947" y="81"/>
                  <a:pt x="11946" y="81"/>
                </a:cubicBezTo>
                <a:cubicBezTo>
                  <a:pt x="11935" y="81"/>
                  <a:pt x="11926" y="67"/>
                  <a:pt x="11912" y="67"/>
                </a:cubicBezTo>
                <a:cubicBezTo>
                  <a:pt x="11906" y="67"/>
                  <a:pt x="11900" y="69"/>
                  <a:pt x="11893" y="75"/>
                </a:cubicBezTo>
                <a:lnTo>
                  <a:pt x="11882" y="80"/>
                </a:lnTo>
                <a:cubicBezTo>
                  <a:pt x="11878" y="80"/>
                  <a:pt x="11874" y="79"/>
                  <a:pt x="11869" y="79"/>
                </a:cubicBezTo>
                <a:cubicBezTo>
                  <a:pt x="11845" y="79"/>
                  <a:pt x="11805" y="87"/>
                  <a:pt x="11781" y="87"/>
                </a:cubicBezTo>
                <a:cubicBezTo>
                  <a:pt x="11776" y="87"/>
                  <a:pt x="11772" y="87"/>
                  <a:pt x="11768" y="86"/>
                </a:cubicBezTo>
                <a:cubicBezTo>
                  <a:pt x="11756" y="82"/>
                  <a:pt x="11727" y="78"/>
                  <a:pt x="11707" y="78"/>
                </a:cubicBezTo>
                <a:cubicBezTo>
                  <a:pt x="11699" y="78"/>
                  <a:pt x="11692" y="79"/>
                  <a:pt x="11689" y="80"/>
                </a:cubicBezTo>
                <a:cubicBezTo>
                  <a:pt x="11681" y="80"/>
                  <a:pt x="11664" y="83"/>
                  <a:pt x="11649" y="83"/>
                </a:cubicBezTo>
                <a:cubicBezTo>
                  <a:pt x="11642" y="83"/>
                  <a:pt x="11636" y="82"/>
                  <a:pt x="11632" y="80"/>
                </a:cubicBezTo>
                <a:cubicBezTo>
                  <a:pt x="11623" y="78"/>
                  <a:pt x="11606" y="78"/>
                  <a:pt x="11589" y="78"/>
                </a:cubicBezTo>
                <a:cubicBezTo>
                  <a:pt x="11572" y="78"/>
                  <a:pt x="11555" y="78"/>
                  <a:pt x="11547" y="75"/>
                </a:cubicBezTo>
                <a:cubicBezTo>
                  <a:pt x="11530" y="69"/>
                  <a:pt x="11490" y="58"/>
                  <a:pt x="11479" y="58"/>
                </a:cubicBezTo>
                <a:cubicBezTo>
                  <a:pt x="11467" y="63"/>
                  <a:pt x="11456" y="75"/>
                  <a:pt x="11456" y="80"/>
                </a:cubicBezTo>
                <a:lnTo>
                  <a:pt x="11450" y="86"/>
                </a:lnTo>
                <a:cubicBezTo>
                  <a:pt x="11445" y="86"/>
                  <a:pt x="11433" y="92"/>
                  <a:pt x="11433" y="92"/>
                </a:cubicBezTo>
                <a:lnTo>
                  <a:pt x="11405" y="75"/>
                </a:lnTo>
                <a:cubicBezTo>
                  <a:pt x="11376" y="80"/>
                  <a:pt x="11326" y="105"/>
                  <a:pt x="11301" y="105"/>
                </a:cubicBezTo>
                <a:cubicBezTo>
                  <a:pt x="11297" y="105"/>
                  <a:pt x="11294" y="105"/>
                  <a:pt x="11292" y="103"/>
                </a:cubicBezTo>
                <a:cubicBezTo>
                  <a:pt x="11282" y="96"/>
                  <a:pt x="11268" y="94"/>
                  <a:pt x="11253" y="94"/>
                </a:cubicBezTo>
                <a:cubicBezTo>
                  <a:pt x="11243" y="94"/>
                  <a:pt x="11233" y="95"/>
                  <a:pt x="11223" y="97"/>
                </a:cubicBezTo>
                <a:lnTo>
                  <a:pt x="11184" y="97"/>
                </a:lnTo>
                <a:cubicBezTo>
                  <a:pt x="11175" y="93"/>
                  <a:pt x="11165" y="91"/>
                  <a:pt x="11154" y="91"/>
                </a:cubicBezTo>
                <a:cubicBezTo>
                  <a:pt x="11137" y="91"/>
                  <a:pt x="11118" y="96"/>
                  <a:pt x="11104" y="103"/>
                </a:cubicBezTo>
                <a:lnTo>
                  <a:pt x="11076" y="97"/>
                </a:lnTo>
                <a:lnTo>
                  <a:pt x="11036" y="92"/>
                </a:lnTo>
                <a:cubicBezTo>
                  <a:pt x="10997" y="103"/>
                  <a:pt x="10945" y="109"/>
                  <a:pt x="10940" y="109"/>
                </a:cubicBezTo>
                <a:cubicBezTo>
                  <a:pt x="10934" y="109"/>
                  <a:pt x="10911" y="109"/>
                  <a:pt x="10900" y="103"/>
                </a:cubicBezTo>
                <a:cubicBezTo>
                  <a:pt x="10895" y="103"/>
                  <a:pt x="10861" y="116"/>
                  <a:pt x="10841" y="116"/>
                </a:cubicBezTo>
                <a:cubicBezTo>
                  <a:pt x="10837" y="116"/>
                  <a:pt x="10834" y="115"/>
                  <a:pt x="10832" y="114"/>
                </a:cubicBezTo>
                <a:cubicBezTo>
                  <a:pt x="10818" y="114"/>
                  <a:pt x="10750" y="107"/>
                  <a:pt x="10706" y="107"/>
                </a:cubicBezTo>
                <a:cubicBezTo>
                  <a:pt x="10695" y="107"/>
                  <a:pt x="10686" y="108"/>
                  <a:pt x="10679" y="109"/>
                </a:cubicBezTo>
                <a:lnTo>
                  <a:pt x="10537" y="109"/>
                </a:lnTo>
                <a:cubicBezTo>
                  <a:pt x="10514" y="114"/>
                  <a:pt x="10480" y="131"/>
                  <a:pt x="10469" y="131"/>
                </a:cubicBezTo>
                <a:cubicBezTo>
                  <a:pt x="10458" y="131"/>
                  <a:pt x="10435" y="137"/>
                  <a:pt x="10429" y="143"/>
                </a:cubicBezTo>
                <a:cubicBezTo>
                  <a:pt x="10428" y="146"/>
                  <a:pt x="10425" y="147"/>
                  <a:pt x="10421" y="147"/>
                </a:cubicBezTo>
                <a:cubicBezTo>
                  <a:pt x="10408" y="147"/>
                  <a:pt x="10385" y="136"/>
                  <a:pt x="10372" y="131"/>
                </a:cubicBezTo>
                <a:cubicBezTo>
                  <a:pt x="10361" y="131"/>
                  <a:pt x="10304" y="126"/>
                  <a:pt x="10287" y="126"/>
                </a:cubicBezTo>
                <a:cubicBezTo>
                  <a:pt x="10270" y="120"/>
                  <a:pt x="10253" y="114"/>
                  <a:pt x="10248" y="114"/>
                </a:cubicBezTo>
                <a:cubicBezTo>
                  <a:pt x="10248" y="114"/>
                  <a:pt x="10219" y="120"/>
                  <a:pt x="10185" y="126"/>
                </a:cubicBezTo>
                <a:lnTo>
                  <a:pt x="10157" y="126"/>
                </a:lnTo>
                <a:lnTo>
                  <a:pt x="10128" y="131"/>
                </a:lnTo>
                <a:cubicBezTo>
                  <a:pt x="10089" y="137"/>
                  <a:pt x="10049" y="137"/>
                  <a:pt x="10038" y="137"/>
                </a:cubicBezTo>
                <a:lnTo>
                  <a:pt x="10026" y="137"/>
                </a:lnTo>
                <a:lnTo>
                  <a:pt x="10015" y="131"/>
                </a:lnTo>
                <a:cubicBezTo>
                  <a:pt x="10004" y="131"/>
                  <a:pt x="9953" y="137"/>
                  <a:pt x="9941" y="137"/>
                </a:cubicBezTo>
                <a:cubicBezTo>
                  <a:pt x="9924" y="131"/>
                  <a:pt x="9890" y="131"/>
                  <a:pt x="9862" y="131"/>
                </a:cubicBezTo>
                <a:lnTo>
                  <a:pt x="9839" y="137"/>
                </a:lnTo>
                <a:lnTo>
                  <a:pt x="9822" y="143"/>
                </a:lnTo>
                <a:lnTo>
                  <a:pt x="9709" y="143"/>
                </a:lnTo>
                <a:lnTo>
                  <a:pt x="9669" y="137"/>
                </a:lnTo>
                <a:lnTo>
                  <a:pt x="9652" y="131"/>
                </a:lnTo>
                <a:cubicBezTo>
                  <a:pt x="9635" y="137"/>
                  <a:pt x="9561" y="154"/>
                  <a:pt x="9521" y="160"/>
                </a:cubicBezTo>
                <a:cubicBezTo>
                  <a:pt x="9495" y="160"/>
                  <a:pt x="9433" y="157"/>
                  <a:pt x="9390" y="157"/>
                </a:cubicBezTo>
                <a:cubicBezTo>
                  <a:pt x="9368" y="157"/>
                  <a:pt x="9351" y="158"/>
                  <a:pt x="9345" y="160"/>
                </a:cubicBezTo>
                <a:cubicBezTo>
                  <a:pt x="9339" y="161"/>
                  <a:pt x="9332" y="162"/>
                  <a:pt x="9325" y="162"/>
                </a:cubicBezTo>
                <a:cubicBezTo>
                  <a:pt x="9308" y="162"/>
                  <a:pt x="9293" y="158"/>
                  <a:pt x="9289" y="154"/>
                </a:cubicBezTo>
                <a:cubicBezTo>
                  <a:pt x="9289" y="152"/>
                  <a:pt x="9285" y="152"/>
                  <a:pt x="9279" y="152"/>
                </a:cubicBezTo>
                <a:cubicBezTo>
                  <a:pt x="9269" y="152"/>
                  <a:pt x="9251" y="154"/>
                  <a:pt x="9243" y="154"/>
                </a:cubicBezTo>
                <a:cubicBezTo>
                  <a:pt x="9232" y="148"/>
                  <a:pt x="9192" y="143"/>
                  <a:pt x="9181" y="143"/>
                </a:cubicBezTo>
                <a:cubicBezTo>
                  <a:pt x="9175" y="146"/>
                  <a:pt x="9164" y="146"/>
                  <a:pt x="9152" y="146"/>
                </a:cubicBezTo>
                <a:cubicBezTo>
                  <a:pt x="9140" y="146"/>
                  <a:pt x="9127" y="146"/>
                  <a:pt x="9119" y="148"/>
                </a:cubicBezTo>
                <a:cubicBezTo>
                  <a:pt x="9107" y="154"/>
                  <a:pt x="9056" y="154"/>
                  <a:pt x="9045" y="154"/>
                </a:cubicBezTo>
                <a:cubicBezTo>
                  <a:pt x="9042" y="153"/>
                  <a:pt x="9037" y="152"/>
                  <a:pt x="9032" y="152"/>
                </a:cubicBezTo>
                <a:cubicBezTo>
                  <a:pt x="9019" y="152"/>
                  <a:pt x="8999" y="157"/>
                  <a:pt x="8982" y="165"/>
                </a:cubicBezTo>
                <a:lnTo>
                  <a:pt x="8960" y="177"/>
                </a:lnTo>
                <a:lnTo>
                  <a:pt x="8948" y="177"/>
                </a:lnTo>
                <a:cubicBezTo>
                  <a:pt x="8943" y="175"/>
                  <a:pt x="8938" y="174"/>
                  <a:pt x="8932" y="174"/>
                </a:cubicBezTo>
                <a:cubicBezTo>
                  <a:pt x="8918" y="174"/>
                  <a:pt x="8904" y="178"/>
                  <a:pt x="8892" y="182"/>
                </a:cubicBezTo>
                <a:lnTo>
                  <a:pt x="8875" y="177"/>
                </a:lnTo>
                <a:lnTo>
                  <a:pt x="8858" y="171"/>
                </a:lnTo>
                <a:cubicBezTo>
                  <a:pt x="8854" y="170"/>
                  <a:pt x="8846" y="170"/>
                  <a:pt x="8836" y="170"/>
                </a:cubicBezTo>
                <a:cubicBezTo>
                  <a:pt x="8809" y="170"/>
                  <a:pt x="8763" y="173"/>
                  <a:pt x="8734" y="173"/>
                </a:cubicBezTo>
                <a:cubicBezTo>
                  <a:pt x="8723" y="173"/>
                  <a:pt x="8715" y="172"/>
                  <a:pt x="8710" y="171"/>
                </a:cubicBezTo>
                <a:cubicBezTo>
                  <a:pt x="8691" y="171"/>
                  <a:pt x="8675" y="169"/>
                  <a:pt x="8664" y="169"/>
                </a:cubicBezTo>
                <a:cubicBezTo>
                  <a:pt x="8659" y="169"/>
                  <a:pt x="8655" y="169"/>
                  <a:pt x="8653" y="171"/>
                </a:cubicBezTo>
                <a:lnTo>
                  <a:pt x="8648" y="171"/>
                </a:lnTo>
                <a:lnTo>
                  <a:pt x="8642" y="177"/>
                </a:lnTo>
                <a:cubicBezTo>
                  <a:pt x="8642" y="178"/>
                  <a:pt x="8641" y="178"/>
                  <a:pt x="8640" y="178"/>
                </a:cubicBezTo>
                <a:cubicBezTo>
                  <a:pt x="8632" y="178"/>
                  <a:pt x="8610" y="170"/>
                  <a:pt x="8594" y="170"/>
                </a:cubicBezTo>
                <a:cubicBezTo>
                  <a:pt x="8591" y="170"/>
                  <a:pt x="8588" y="170"/>
                  <a:pt x="8585" y="171"/>
                </a:cubicBezTo>
                <a:cubicBezTo>
                  <a:pt x="8574" y="177"/>
                  <a:pt x="8540" y="177"/>
                  <a:pt x="8511" y="182"/>
                </a:cubicBezTo>
                <a:lnTo>
                  <a:pt x="8494" y="182"/>
                </a:lnTo>
                <a:cubicBezTo>
                  <a:pt x="8491" y="184"/>
                  <a:pt x="8488" y="184"/>
                  <a:pt x="8484" y="184"/>
                </a:cubicBezTo>
                <a:cubicBezTo>
                  <a:pt x="8471" y="184"/>
                  <a:pt x="8457" y="177"/>
                  <a:pt x="8443" y="177"/>
                </a:cubicBezTo>
                <a:cubicBezTo>
                  <a:pt x="8426" y="177"/>
                  <a:pt x="8415" y="188"/>
                  <a:pt x="8398" y="194"/>
                </a:cubicBezTo>
                <a:lnTo>
                  <a:pt x="8392" y="194"/>
                </a:lnTo>
                <a:cubicBezTo>
                  <a:pt x="8392" y="188"/>
                  <a:pt x="8364" y="177"/>
                  <a:pt x="8353" y="177"/>
                </a:cubicBezTo>
                <a:cubicBezTo>
                  <a:pt x="8341" y="182"/>
                  <a:pt x="8290" y="194"/>
                  <a:pt x="8273" y="194"/>
                </a:cubicBezTo>
                <a:cubicBezTo>
                  <a:pt x="8256" y="194"/>
                  <a:pt x="8194" y="194"/>
                  <a:pt x="8177" y="200"/>
                </a:cubicBezTo>
                <a:lnTo>
                  <a:pt x="8097" y="200"/>
                </a:lnTo>
                <a:cubicBezTo>
                  <a:pt x="8092" y="197"/>
                  <a:pt x="8065" y="195"/>
                  <a:pt x="8036" y="195"/>
                </a:cubicBezTo>
                <a:cubicBezTo>
                  <a:pt x="8006" y="195"/>
                  <a:pt x="7975" y="197"/>
                  <a:pt x="7961" y="200"/>
                </a:cubicBezTo>
                <a:cubicBezTo>
                  <a:pt x="7936" y="208"/>
                  <a:pt x="7899" y="213"/>
                  <a:pt x="7877" y="213"/>
                </a:cubicBezTo>
                <a:cubicBezTo>
                  <a:pt x="7868" y="213"/>
                  <a:pt x="7862" y="212"/>
                  <a:pt x="7859" y="211"/>
                </a:cubicBezTo>
                <a:cubicBezTo>
                  <a:pt x="7853" y="205"/>
                  <a:pt x="7836" y="194"/>
                  <a:pt x="7825" y="188"/>
                </a:cubicBezTo>
                <a:lnTo>
                  <a:pt x="7802" y="200"/>
                </a:lnTo>
                <a:lnTo>
                  <a:pt x="7779" y="211"/>
                </a:lnTo>
                <a:cubicBezTo>
                  <a:pt x="7753" y="211"/>
                  <a:pt x="7709" y="213"/>
                  <a:pt x="7677" y="213"/>
                </a:cubicBezTo>
                <a:cubicBezTo>
                  <a:pt x="7662" y="213"/>
                  <a:pt x="7649" y="213"/>
                  <a:pt x="7643" y="211"/>
                </a:cubicBezTo>
                <a:cubicBezTo>
                  <a:pt x="7632" y="211"/>
                  <a:pt x="7570" y="205"/>
                  <a:pt x="7553" y="205"/>
                </a:cubicBezTo>
                <a:cubicBezTo>
                  <a:pt x="7536" y="211"/>
                  <a:pt x="7490" y="228"/>
                  <a:pt x="7473" y="228"/>
                </a:cubicBezTo>
                <a:cubicBezTo>
                  <a:pt x="7467" y="225"/>
                  <a:pt x="7445" y="224"/>
                  <a:pt x="7422" y="224"/>
                </a:cubicBezTo>
                <a:cubicBezTo>
                  <a:pt x="7399" y="224"/>
                  <a:pt x="7377" y="225"/>
                  <a:pt x="7371" y="228"/>
                </a:cubicBezTo>
                <a:cubicBezTo>
                  <a:pt x="7360" y="234"/>
                  <a:pt x="7314" y="256"/>
                  <a:pt x="7297" y="262"/>
                </a:cubicBezTo>
                <a:cubicBezTo>
                  <a:pt x="7296" y="263"/>
                  <a:pt x="7295" y="263"/>
                  <a:pt x="7293" y="263"/>
                </a:cubicBezTo>
                <a:cubicBezTo>
                  <a:pt x="7282" y="263"/>
                  <a:pt x="7268" y="244"/>
                  <a:pt x="7263" y="239"/>
                </a:cubicBezTo>
                <a:cubicBezTo>
                  <a:pt x="7263" y="234"/>
                  <a:pt x="7260" y="231"/>
                  <a:pt x="7256" y="231"/>
                </a:cubicBezTo>
                <a:cubicBezTo>
                  <a:pt x="7252" y="231"/>
                  <a:pt x="7246" y="234"/>
                  <a:pt x="7240" y="239"/>
                </a:cubicBezTo>
                <a:lnTo>
                  <a:pt x="7235" y="239"/>
                </a:lnTo>
                <a:lnTo>
                  <a:pt x="7218" y="234"/>
                </a:lnTo>
                <a:cubicBezTo>
                  <a:pt x="7201" y="228"/>
                  <a:pt x="7161" y="228"/>
                  <a:pt x="7150" y="228"/>
                </a:cubicBezTo>
                <a:cubicBezTo>
                  <a:pt x="7141" y="228"/>
                  <a:pt x="7099" y="221"/>
                  <a:pt x="7071" y="221"/>
                </a:cubicBezTo>
                <a:cubicBezTo>
                  <a:pt x="7064" y="221"/>
                  <a:pt x="7058" y="221"/>
                  <a:pt x="7053" y="222"/>
                </a:cubicBezTo>
                <a:cubicBezTo>
                  <a:pt x="7031" y="228"/>
                  <a:pt x="6985" y="234"/>
                  <a:pt x="6951" y="239"/>
                </a:cubicBezTo>
                <a:lnTo>
                  <a:pt x="6928" y="234"/>
                </a:lnTo>
                <a:lnTo>
                  <a:pt x="6906" y="222"/>
                </a:lnTo>
                <a:cubicBezTo>
                  <a:pt x="6903" y="225"/>
                  <a:pt x="6894" y="225"/>
                  <a:pt x="6885" y="225"/>
                </a:cubicBezTo>
                <a:cubicBezTo>
                  <a:pt x="6876" y="225"/>
                  <a:pt x="6866" y="225"/>
                  <a:pt x="6860" y="228"/>
                </a:cubicBezTo>
                <a:cubicBezTo>
                  <a:pt x="6855" y="234"/>
                  <a:pt x="6832" y="245"/>
                  <a:pt x="6826" y="245"/>
                </a:cubicBezTo>
                <a:cubicBezTo>
                  <a:pt x="6817" y="245"/>
                  <a:pt x="6790" y="238"/>
                  <a:pt x="6771" y="238"/>
                </a:cubicBezTo>
                <a:cubicBezTo>
                  <a:pt x="6766" y="238"/>
                  <a:pt x="6762" y="238"/>
                  <a:pt x="6758" y="239"/>
                </a:cubicBezTo>
                <a:cubicBezTo>
                  <a:pt x="6747" y="245"/>
                  <a:pt x="6696" y="256"/>
                  <a:pt x="6679" y="256"/>
                </a:cubicBezTo>
                <a:cubicBezTo>
                  <a:pt x="6656" y="251"/>
                  <a:pt x="6622" y="239"/>
                  <a:pt x="6594" y="228"/>
                </a:cubicBezTo>
                <a:lnTo>
                  <a:pt x="6571" y="251"/>
                </a:lnTo>
                <a:lnTo>
                  <a:pt x="6565" y="251"/>
                </a:lnTo>
                <a:cubicBezTo>
                  <a:pt x="6556" y="251"/>
                  <a:pt x="6529" y="238"/>
                  <a:pt x="6515" y="238"/>
                </a:cubicBezTo>
                <a:cubicBezTo>
                  <a:pt x="6512" y="238"/>
                  <a:pt x="6510" y="238"/>
                  <a:pt x="6509" y="239"/>
                </a:cubicBezTo>
                <a:cubicBezTo>
                  <a:pt x="6499" y="239"/>
                  <a:pt x="6469" y="254"/>
                  <a:pt x="6454" y="254"/>
                </a:cubicBezTo>
                <a:cubicBezTo>
                  <a:pt x="6450" y="254"/>
                  <a:pt x="6447" y="253"/>
                  <a:pt x="6446" y="251"/>
                </a:cubicBezTo>
                <a:cubicBezTo>
                  <a:pt x="6440" y="245"/>
                  <a:pt x="6412" y="234"/>
                  <a:pt x="6384" y="228"/>
                </a:cubicBezTo>
                <a:lnTo>
                  <a:pt x="6372" y="239"/>
                </a:lnTo>
                <a:lnTo>
                  <a:pt x="6350" y="273"/>
                </a:lnTo>
                <a:cubicBezTo>
                  <a:pt x="6327" y="256"/>
                  <a:pt x="6265" y="251"/>
                  <a:pt x="6248" y="251"/>
                </a:cubicBezTo>
                <a:cubicBezTo>
                  <a:pt x="6231" y="251"/>
                  <a:pt x="6162" y="251"/>
                  <a:pt x="6100" y="245"/>
                </a:cubicBezTo>
                <a:lnTo>
                  <a:pt x="6043" y="268"/>
                </a:lnTo>
                <a:lnTo>
                  <a:pt x="6038" y="268"/>
                </a:lnTo>
                <a:cubicBezTo>
                  <a:pt x="6032" y="268"/>
                  <a:pt x="5975" y="245"/>
                  <a:pt x="5958" y="245"/>
                </a:cubicBezTo>
                <a:cubicBezTo>
                  <a:pt x="5935" y="251"/>
                  <a:pt x="5901" y="256"/>
                  <a:pt x="5879" y="256"/>
                </a:cubicBezTo>
                <a:lnTo>
                  <a:pt x="5862" y="262"/>
                </a:lnTo>
                <a:lnTo>
                  <a:pt x="5839" y="268"/>
                </a:lnTo>
                <a:cubicBezTo>
                  <a:pt x="5820" y="268"/>
                  <a:pt x="5766" y="248"/>
                  <a:pt x="5735" y="248"/>
                </a:cubicBezTo>
                <a:cubicBezTo>
                  <a:pt x="5729" y="248"/>
                  <a:pt x="5724" y="249"/>
                  <a:pt x="5720" y="251"/>
                </a:cubicBezTo>
                <a:cubicBezTo>
                  <a:pt x="5708" y="255"/>
                  <a:pt x="5679" y="259"/>
                  <a:pt x="5647" y="259"/>
                </a:cubicBezTo>
                <a:cubicBezTo>
                  <a:pt x="5633" y="259"/>
                  <a:pt x="5620" y="258"/>
                  <a:pt x="5606" y="256"/>
                </a:cubicBezTo>
                <a:lnTo>
                  <a:pt x="5567" y="251"/>
                </a:lnTo>
                <a:lnTo>
                  <a:pt x="5550" y="251"/>
                </a:lnTo>
                <a:lnTo>
                  <a:pt x="5533" y="273"/>
                </a:lnTo>
                <a:cubicBezTo>
                  <a:pt x="5502" y="273"/>
                  <a:pt x="5450" y="255"/>
                  <a:pt x="5430" y="255"/>
                </a:cubicBezTo>
                <a:cubicBezTo>
                  <a:pt x="5428" y="255"/>
                  <a:pt x="5426" y="256"/>
                  <a:pt x="5425" y="256"/>
                </a:cubicBezTo>
                <a:cubicBezTo>
                  <a:pt x="5408" y="262"/>
                  <a:pt x="5368" y="268"/>
                  <a:pt x="5357" y="268"/>
                </a:cubicBezTo>
                <a:cubicBezTo>
                  <a:pt x="5345" y="268"/>
                  <a:pt x="5311" y="273"/>
                  <a:pt x="5300" y="273"/>
                </a:cubicBezTo>
                <a:cubicBezTo>
                  <a:pt x="5283" y="268"/>
                  <a:pt x="5249" y="268"/>
                  <a:pt x="5238" y="268"/>
                </a:cubicBezTo>
                <a:cubicBezTo>
                  <a:pt x="5229" y="265"/>
                  <a:pt x="5206" y="263"/>
                  <a:pt x="5185" y="263"/>
                </a:cubicBezTo>
                <a:cubicBezTo>
                  <a:pt x="5164" y="263"/>
                  <a:pt x="5144" y="265"/>
                  <a:pt x="5141" y="268"/>
                </a:cubicBezTo>
                <a:cubicBezTo>
                  <a:pt x="5138" y="269"/>
                  <a:pt x="5133" y="270"/>
                  <a:pt x="5128" y="270"/>
                </a:cubicBezTo>
                <a:cubicBezTo>
                  <a:pt x="5115" y="270"/>
                  <a:pt x="5098" y="266"/>
                  <a:pt x="5090" y="262"/>
                </a:cubicBezTo>
                <a:cubicBezTo>
                  <a:pt x="5084" y="251"/>
                  <a:pt x="5073" y="251"/>
                  <a:pt x="5067" y="251"/>
                </a:cubicBezTo>
                <a:lnTo>
                  <a:pt x="5062" y="256"/>
                </a:lnTo>
                <a:lnTo>
                  <a:pt x="5050" y="262"/>
                </a:lnTo>
                <a:cubicBezTo>
                  <a:pt x="5045" y="268"/>
                  <a:pt x="5036" y="270"/>
                  <a:pt x="5028" y="270"/>
                </a:cubicBezTo>
                <a:cubicBezTo>
                  <a:pt x="5019" y="270"/>
                  <a:pt x="5011" y="268"/>
                  <a:pt x="5005" y="262"/>
                </a:cubicBezTo>
                <a:lnTo>
                  <a:pt x="4994" y="256"/>
                </a:lnTo>
                <a:lnTo>
                  <a:pt x="4982" y="251"/>
                </a:lnTo>
                <a:cubicBezTo>
                  <a:pt x="4965" y="256"/>
                  <a:pt x="4920" y="256"/>
                  <a:pt x="4903" y="262"/>
                </a:cubicBezTo>
                <a:cubicBezTo>
                  <a:pt x="4888" y="267"/>
                  <a:pt x="4832" y="280"/>
                  <a:pt x="4802" y="280"/>
                </a:cubicBezTo>
                <a:cubicBezTo>
                  <a:pt x="4797" y="280"/>
                  <a:pt x="4793" y="280"/>
                  <a:pt x="4789" y="279"/>
                </a:cubicBezTo>
                <a:cubicBezTo>
                  <a:pt x="4767" y="279"/>
                  <a:pt x="4716" y="262"/>
                  <a:pt x="4676" y="245"/>
                </a:cubicBezTo>
                <a:lnTo>
                  <a:pt x="4648" y="279"/>
                </a:lnTo>
                <a:lnTo>
                  <a:pt x="4631" y="307"/>
                </a:lnTo>
                <a:cubicBezTo>
                  <a:pt x="4613" y="296"/>
                  <a:pt x="4579" y="279"/>
                  <a:pt x="4574" y="273"/>
                </a:cubicBezTo>
                <a:cubicBezTo>
                  <a:pt x="4562" y="273"/>
                  <a:pt x="4500" y="296"/>
                  <a:pt x="4472" y="296"/>
                </a:cubicBezTo>
                <a:cubicBezTo>
                  <a:pt x="4464" y="294"/>
                  <a:pt x="4454" y="293"/>
                  <a:pt x="4444" y="293"/>
                </a:cubicBezTo>
                <a:cubicBezTo>
                  <a:pt x="4423" y="293"/>
                  <a:pt x="4402" y="296"/>
                  <a:pt x="4398" y="296"/>
                </a:cubicBezTo>
                <a:cubicBezTo>
                  <a:pt x="4392" y="296"/>
                  <a:pt x="4370" y="290"/>
                  <a:pt x="4353" y="285"/>
                </a:cubicBezTo>
                <a:lnTo>
                  <a:pt x="4330" y="285"/>
                </a:lnTo>
                <a:cubicBezTo>
                  <a:pt x="4318" y="285"/>
                  <a:pt x="4296" y="296"/>
                  <a:pt x="4296" y="296"/>
                </a:cubicBezTo>
                <a:cubicBezTo>
                  <a:pt x="4290" y="288"/>
                  <a:pt x="4285" y="286"/>
                  <a:pt x="4281" y="286"/>
                </a:cubicBezTo>
                <a:cubicBezTo>
                  <a:pt x="4270" y="286"/>
                  <a:pt x="4264" y="302"/>
                  <a:pt x="4254" y="302"/>
                </a:cubicBezTo>
                <a:cubicBezTo>
                  <a:pt x="4253" y="302"/>
                  <a:pt x="4252" y="302"/>
                  <a:pt x="4250" y="302"/>
                </a:cubicBezTo>
                <a:lnTo>
                  <a:pt x="4239" y="296"/>
                </a:lnTo>
                <a:cubicBezTo>
                  <a:pt x="4233" y="294"/>
                  <a:pt x="4225" y="293"/>
                  <a:pt x="4217" y="293"/>
                </a:cubicBezTo>
                <a:cubicBezTo>
                  <a:pt x="4199" y="293"/>
                  <a:pt x="4180" y="296"/>
                  <a:pt x="4177" y="296"/>
                </a:cubicBezTo>
                <a:cubicBezTo>
                  <a:pt x="4165" y="296"/>
                  <a:pt x="4137" y="285"/>
                  <a:pt x="4109" y="273"/>
                </a:cubicBezTo>
                <a:lnTo>
                  <a:pt x="4080" y="285"/>
                </a:lnTo>
                <a:cubicBezTo>
                  <a:pt x="4078" y="286"/>
                  <a:pt x="4075" y="286"/>
                  <a:pt x="4071" y="286"/>
                </a:cubicBezTo>
                <a:cubicBezTo>
                  <a:pt x="4061" y="286"/>
                  <a:pt x="4049" y="283"/>
                  <a:pt x="4041" y="283"/>
                </a:cubicBezTo>
                <a:cubicBezTo>
                  <a:pt x="4038" y="283"/>
                  <a:pt x="4036" y="283"/>
                  <a:pt x="4035" y="285"/>
                </a:cubicBezTo>
                <a:lnTo>
                  <a:pt x="4001" y="313"/>
                </a:lnTo>
                <a:cubicBezTo>
                  <a:pt x="3967" y="307"/>
                  <a:pt x="3893" y="302"/>
                  <a:pt x="3882" y="302"/>
                </a:cubicBezTo>
                <a:cubicBezTo>
                  <a:pt x="3865" y="302"/>
                  <a:pt x="3842" y="307"/>
                  <a:pt x="3836" y="319"/>
                </a:cubicBezTo>
                <a:cubicBezTo>
                  <a:pt x="3825" y="324"/>
                  <a:pt x="3813" y="330"/>
                  <a:pt x="3802" y="330"/>
                </a:cubicBezTo>
                <a:lnTo>
                  <a:pt x="3796" y="324"/>
                </a:lnTo>
                <a:lnTo>
                  <a:pt x="3774" y="307"/>
                </a:lnTo>
                <a:cubicBezTo>
                  <a:pt x="3740" y="307"/>
                  <a:pt x="3666" y="324"/>
                  <a:pt x="3649" y="324"/>
                </a:cubicBezTo>
                <a:cubicBezTo>
                  <a:pt x="3626" y="319"/>
                  <a:pt x="3604" y="319"/>
                  <a:pt x="3598" y="313"/>
                </a:cubicBezTo>
                <a:cubicBezTo>
                  <a:pt x="3593" y="313"/>
                  <a:pt x="3571" y="298"/>
                  <a:pt x="3559" y="298"/>
                </a:cubicBezTo>
                <a:cubicBezTo>
                  <a:pt x="3556" y="298"/>
                  <a:pt x="3554" y="299"/>
                  <a:pt x="3552" y="302"/>
                </a:cubicBezTo>
                <a:cubicBezTo>
                  <a:pt x="3550" y="303"/>
                  <a:pt x="3546" y="303"/>
                  <a:pt x="3542" y="303"/>
                </a:cubicBezTo>
                <a:cubicBezTo>
                  <a:pt x="3530" y="303"/>
                  <a:pt x="3513" y="300"/>
                  <a:pt x="3501" y="300"/>
                </a:cubicBezTo>
                <a:cubicBezTo>
                  <a:pt x="3496" y="300"/>
                  <a:pt x="3492" y="300"/>
                  <a:pt x="3490" y="302"/>
                </a:cubicBezTo>
                <a:cubicBezTo>
                  <a:pt x="3479" y="313"/>
                  <a:pt x="3433" y="319"/>
                  <a:pt x="3388" y="324"/>
                </a:cubicBezTo>
                <a:lnTo>
                  <a:pt x="3343" y="319"/>
                </a:lnTo>
                <a:cubicBezTo>
                  <a:pt x="3338" y="314"/>
                  <a:pt x="3326" y="306"/>
                  <a:pt x="3322" y="306"/>
                </a:cubicBezTo>
                <a:cubicBezTo>
                  <a:pt x="3320" y="306"/>
                  <a:pt x="3320" y="306"/>
                  <a:pt x="3320" y="307"/>
                </a:cubicBezTo>
                <a:cubicBezTo>
                  <a:pt x="3311" y="314"/>
                  <a:pt x="3301" y="315"/>
                  <a:pt x="3290" y="315"/>
                </a:cubicBezTo>
                <a:cubicBezTo>
                  <a:pt x="3281" y="315"/>
                  <a:pt x="3273" y="314"/>
                  <a:pt x="3265" y="314"/>
                </a:cubicBezTo>
                <a:cubicBezTo>
                  <a:pt x="3258" y="314"/>
                  <a:pt x="3251" y="315"/>
                  <a:pt x="3246" y="319"/>
                </a:cubicBezTo>
                <a:lnTo>
                  <a:pt x="3218" y="336"/>
                </a:lnTo>
                <a:cubicBezTo>
                  <a:pt x="3195" y="324"/>
                  <a:pt x="3127" y="324"/>
                  <a:pt x="3110" y="324"/>
                </a:cubicBezTo>
                <a:cubicBezTo>
                  <a:pt x="3093" y="330"/>
                  <a:pt x="3065" y="330"/>
                  <a:pt x="3053" y="336"/>
                </a:cubicBezTo>
                <a:lnTo>
                  <a:pt x="3042" y="330"/>
                </a:lnTo>
                <a:lnTo>
                  <a:pt x="3025" y="330"/>
                </a:lnTo>
                <a:cubicBezTo>
                  <a:pt x="3009" y="326"/>
                  <a:pt x="2984" y="322"/>
                  <a:pt x="2969" y="322"/>
                </a:cubicBezTo>
                <a:cubicBezTo>
                  <a:pt x="2963" y="322"/>
                  <a:pt x="2958" y="323"/>
                  <a:pt x="2957" y="324"/>
                </a:cubicBezTo>
                <a:cubicBezTo>
                  <a:pt x="2951" y="327"/>
                  <a:pt x="2944" y="329"/>
                  <a:pt x="2936" y="329"/>
                </a:cubicBezTo>
                <a:cubicBezTo>
                  <a:pt x="2928" y="329"/>
                  <a:pt x="2920" y="327"/>
                  <a:pt x="2911" y="324"/>
                </a:cubicBezTo>
                <a:lnTo>
                  <a:pt x="2900" y="330"/>
                </a:lnTo>
                <a:cubicBezTo>
                  <a:pt x="2897" y="331"/>
                  <a:pt x="2894" y="332"/>
                  <a:pt x="2890" y="332"/>
                </a:cubicBezTo>
                <a:cubicBezTo>
                  <a:pt x="2876" y="332"/>
                  <a:pt x="2863" y="323"/>
                  <a:pt x="2849" y="319"/>
                </a:cubicBezTo>
                <a:cubicBezTo>
                  <a:pt x="2843" y="319"/>
                  <a:pt x="2815" y="324"/>
                  <a:pt x="2787" y="336"/>
                </a:cubicBezTo>
                <a:lnTo>
                  <a:pt x="2758" y="324"/>
                </a:lnTo>
                <a:lnTo>
                  <a:pt x="2752" y="324"/>
                </a:lnTo>
                <a:cubicBezTo>
                  <a:pt x="2747" y="324"/>
                  <a:pt x="2732" y="353"/>
                  <a:pt x="2721" y="353"/>
                </a:cubicBezTo>
                <a:cubicBezTo>
                  <a:pt x="2720" y="353"/>
                  <a:pt x="2719" y="353"/>
                  <a:pt x="2718" y="353"/>
                </a:cubicBezTo>
                <a:cubicBezTo>
                  <a:pt x="2701" y="353"/>
                  <a:pt x="2645" y="324"/>
                  <a:pt x="2622" y="324"/>
                </a:cubicBezTo>
                <a:cubicBezTo>
                  <a:pt x="2599" y="330"/>
                  <a:pt x="2554" y="336"/>
                  <a:pt x="2543" y="341"/>
                </a:cubicBezTo>
                <a:cubicBezTo>
                  <a:pt x="2535" y="345"/>
                  <a:pt x="2509" y="349"/>
                  <a:pt x="2489" y="349"/>
                </a:cubicBezTo>
                <a:cubicBezTo>
                  <a:pt x="2481" y="349"/>
                  <a:pt x="2474" y="349"/>
                  <a:pt x="2469" y="347"/>
                </a:cubicBezTo>
                <a:cubicBezTo>
                  <a:pt x="2457" y="347"/>
                  <a:pt x="2395" y="353"/>
                  <a:pt x="2378" y="353"/>
                </a:cubicBezTo>
                <a:cubicBezTo>
                  <a:pt x="2355" y="353"/>
                  <a:pt x="2304" y="353"/>
                  <a:pt x="2293" y="358"/>
                </a:cubicBezTo>
                <a:cubicBezTo>
                  <a:pt x="2282" y="358"/>
                  <a:pt x="2248" y="347"/>
                  <a:pt x="2242" y="341"/>
                </a:cubicBezTo>
                <a:cubicBezTo>
                  <a:pt x="2241" y="340"/>
                  <a:pt x="2239" y="340"/>
                  <a:pt x="2237" y="340"/>
                </a:cubicBezTo>
                <a:cubicBezTo>
                  <a:pt x="2228" y="340"/>
                  <a:pt x="2212" y="348"/>
                  <a:pt x="2208" y="353"/>
                </a:cubicBezTo>
                <a:cubicBezTo>
                  <a:pt x="2207" y="354"/>
                  <a:pt x="2204" y="354"/>
                  <a:pt x="2200" y="354"/>
                </a:cubicBezTo>
                <a:cubicBezTo>
                  <a:pt x="2190" y="354"/>
                  <a:pt x="2174" y="351"/>
                  <a:pt x="2164" y="351"/>
                </a:cubicBezTo>
                <a:cubicBezTo>
                  <a:pt x="2161" y="351"/>
                  <a:pt x="2158" y="352"/>
                  <a:pt x="2157" y="353"/>
                </a:cubicBezTo>
                <a:cubicBezTo>
                  <a:pt x="2154" y="354"/>
                  <a:pt x="2151" y="354"/>
                  <a:pt x="2146" y="354"/>
                </a:cubicBezTo>
                <a:cubicBezTo>
                  <a:pt x="2134" y="354"/>
                  <a:pt x="2117" y="351"/>
                  <a:pt x="2105" y="351"/>
                </a:cubicBezTo>
                <a:cubicBezTo>
                  <a:pt x="2100" y="351"/>
                  <a:pt x="2097" y="352"/>
                  <a:pt x="2094" y="353"/>
                </a:cubicBezTo>
                <a:cubicBezTo>
                  <a:pt x="2092" y="354"/>
                  <a:pt x="2088" y="354"/>
                  <a:pt x="2082" y="354"/>
                </a:cubicBezTo>
                <a:cubicBezTo>
                  <a:pt x="2060" y="354"/>
                  <a:pt x="2016" y="347"/>
                  <a:pt x="1998" y="347"/>
                </a:cubicBezTo>
                <a:cubicBezTo>
                  <a:pt x="1978" y="352"/>
                  <a:pt x="1917" y="371"/>
                  <a:pt x="1888" y="371"/>
                </a:cubicBezTo>
                <a:cubicBezTo>
                  <a:pt x="1884" y="371"/>
                  <a:pt x="1881" y="370"/>
                  <a:pt x="1879" y="370"/>
                </a:cubicBezTo>
                <a:cubicBezTo>
                  <a:pt x="1856" y="370"/>
                  <a:pt x="1782" y="370"/>
                  <a:pt x="1760" y="375"/>
                </a:cubicBezTo>
                <a:cubicBezTo>
                  <a:pt x="1737" y="375"/>
                  <a:pt x="1686" y="375"/>
                  <a:pt x="1674" y="381"/>
                </a:cubicBezTo>
                <a:cubicBezTo>
                  <a:pt x="1663" y="381"/>
                  <a:pt x="1635" y="387"/>
                  <a:pt x="1606" y="392"/>
                </a:cubicBezTo>
                <a:lnTo>
                  <a:pt x="1561" y="392"/>
                </a:lnTo>
                <a:cubicBezTo>
                  <a:pt x="1550" y="392"/>
                  <a:pt x="1536" y="390"/>
                  <a:pt x="1524" y="390"/>
                </a:cubicBezTo>
                <a:cubicBezTo>
                  <a:pt x="1519" y="390"/>
                  <a:pt x="1514" y="391"/>
                  <a:pt x="1510" y="392"/>
                </a:cubicBezTo>
                <a:lnTo>
                  <a:pt x="1510" y="398"/>
                </a:lnTo>
                <a:lnTo>
                  <a:pt x="1504" y="404"/>
                </a:lnTo>
                <a:cubicBezTo>
                  <a:pt x="1499" y="404"/>
                  <a:pt x="1472" y="386"/>
                  <a:pt x="1454" y="386"/>
                </a:cubicBezTo>
                <a:cubicBezTo>
                  <a:pt x="1452" y="386"/>
                  <a:pt x="1449" y="386"/>
                  <a:pt x="1448" y="387"/>
                </a:cubicBezTo>
                <a:cubicBezTo>
                  <a:pt x="1430" y="392"/>
                  <a:pt x="1391" y="398"/>
                  <a:pt x="1351" y="404"/>
                </a:cubicBezTo>
                <a:lnTo>
                  <a:pt x="1323" y="415"/>
                </a:lnTo>
                <a:lnTo>
                  <a:pt x="1294" y="432"/>
                </a:lnTo>
                <a:cubicBezTo>
                  <a:pt x="1272" y="421"/>
                  <a:pt x="1221" y="404"/>
                  <a:pt x="1181" y="398"/>
                </a:cubicBezTo>
                <a:lnTo>
                  <a:pt x="1181" y="443"/>
                </a:lnTo>
                <a:cubicBezTo>
                  <a:pt x="1181" y="446"/>
                  <a:pt x="1178" y="448"/>
                  <a:pt x="1175" y="448"/>
                </a:cubicBezTo>
                <a:cubicBezTo>
                  <a:pt x="1172" y="448"/>
                  <a:pt x="1169" y="446"/>
                  <a:pt x="1169" y="443"/>
                </a:cubicBezTo>
                <a:cubicBezTo>
                  <a:pt x="1164" y="443"/>
                  <a:pt x="1141" y="421"/>
                  <a:pt x="1130" y="415"/>
                </a:cubicBezTo>
                <a:cubicBezTo>
                  <a:pt x="1119" y="415"/>
                  <a:pt x="1079" y="450"/>
                  <a:pt x="1055" y="450"/>
                </a:cubicBezTo>
                <a:cubicBezTo>
                  <a:pt x="1053" y="450"/>
                  <a:pt x="1052" y="450"/>
                  <a:pt x="1050" y="449"/>
                </a:cubicBezTo>
                <a:cubicBezTo>
                  <a:pt x="1042" y="446"/>
                  <a:pt x="1025" y="446"/>
                  <a:pt x="1008" y="446"/>
                </a:cubicBezTo>
                <a:cubicBezTo>
                  <a:pt x="991" y="446"/>
                  <a:pt x="974" y="446"/>
                  <a:pt x="965" y="443"/>
                </a:cubicBezTo>
                <a:cubicBezTo>
                  <a:pt x="958" y="443"/>
                  <a:pt x="935" y="446"/>
                  <a:pt x="917" y="446"/>
                </a:cubicBezTo>
                <a:cubicBezTo>
                  <a:pt x="909" y="446"/>
                  <a:pt x="901" y="445"/>
                  <a:pt x="897" y="443"/>
                </a:cubicBezTo>
                <a:cubicBezTo>
                  <a:pt x="886" y="443"/>
                  <a:pt x="829" y="449"/>
                  <a:pt x="812" y="461"/>
                </a:cubicBezTo>
                <a:cubicBezTo>
                  <a:pt x="795" y="472"/>
                  <a:pt x="789" y="489"/>
                  <a:pt x="795" y="495"/>
                </a:cubicBezTo>
                <a:cubicBezTo>
                  <a:pt x="801" y="500"/>
                  <a:pt x="772" y="500"/>
                  <a:pt x="761" y="500"/>
                </a:cubicBezTo>
                <a:cubicBezTo>
                  <a:pt x="755" y="500"/>
                  <a:pt x="733" y="483"/>
                  <a:pt x="716" y="466"/>
                </a:cubicBezTo>
                <a:lnTo>
                  <a:pt x="682" y="483"/>
                </a:lnTo>
                <a:cubicBezTo>
                  <a:pt x="676" y="483"/>
                  <a:pt x="665" y="478"/>
                  <a:pt x="653" y="472"/>
                </a:cubicBezTo>
                <a:lnTo>
                  <a:pt x="648" y="472"/>
                </a:lnTo>
                <a:cubicBezTo>
                  <a:pt x="636" y="478"/>
                  <a:pt x="653" y="500"/>
                  <a:pt x="659" y="512"/>
                </a:cubicBezTo>
                <a:cubicBezTo>
                  <a:pt x="665" y="523"/>
                  <a:pt x="665" y="534"/>
                  <a:pt x="648" y="534"/>
                </a:cubicBezTo>
                <a:lnTo>
                  <a:pt x="642" y="534"/>
                </a:lnTo>
                <a:cubicBezTo>
                  <a:pt x="630" y="534"/>
                  <a:pt x="619" y="529"/>
                  <a:pt x="608" y="529"/>
                </a:cubicBezTo>
                <a:lnTo>
                  <a:pt x="551" y="506"/>
                </a:lnTo>
                <a:cubicBezTo>
                  <a:pt x="500" y="517"/>
                  <a:pt x="477" y="534"/>
                  <a:pt x="483" y="540"/>
                </a:cubicBezTo>
                <a:cubicBezTo>
                  <a:pt x="489" y="540"/>
                  <a:pt x="409" y="568"/>
                  <a:pt x="381" y="568"/>
                </a:cubicBezTo>
                <a:lnTo>
                  <a:pt x="296" y="568"/>
                </a:lnTo>
                <a:lnTo>
                  <a:pt x="284" y="563"/>
                </a:lnTo>
                <a:cubicBezTo>
                  <a:pt x="279" y="560"/>
                  <a:pt x="274" y="557"/>
                  <a:pt x="271" y="557"/>
                </a:cubicBezTo>
                <a:cubicBezTo>
                  <a:pt x="267" y="557"/>
                  <a:pt x="265" y="560"/>
                  <a:pt x="262" y="568"/>
                </a:cubicBezTo>
                <a:lnTo>
                  <a:pt x="256" y="580"/>
                </a:lnTo>
                <a:cubicBezTo>
                  <a:pt x="253" y="582"/>
                  <a:pt x="250" y="583"/>
                  <a:pt x="245" y="583"/>
                </a:cubicBezTo>
                <a:cubicBezTo>
                  <a:pt x="230" y="583"/>
                  <a:pt x="209" y="571"/>
                  <a:pt x="205" y="563"/>
                </a:cubicBezTo>
                <a:cubicBezTo>
                  <a:pt x="203" y="561"/>
                  <a:pt x="201" y="560"/>
                  <a:pt x="200" y="560"/>
                </a:cubicBezTo>
                <a:cubicBezTo>
                  <a:pt x="192" y="560"/>
                  <a:pt x="188" y="581"/>
                  <a:pt x="188" y="591"/>
                </a:cubicBezTo>
                <a:cubicBezTo>
                  <a:pt x="188" y="602"/>
                  <a:pt x="131" y="619"/>
                  <a:pt x="108" y="625"/>
                </a:cubicBezTo>
                <a:cubicBezTo>
                  <a:pt x="91" y="631"/>
                  <a:pt x="74" y="653"/>
                  <a:pt x="74" y="659"/>
                </a:cubicBezTo>
                <a:cubicBezTo>
                  <a:pt x="74" y="666"/>
                  <a:pt x="80" y="668"/>
                  <a:pt x="86" y="668"/>
                </a:cubicBezTo>
                <a:cubicBezTo>
                  <a:pt x="90" y="668"/>
                  <a:pt x="95" y="667"/>
                  <a:pt x="97" y="665"/>
                </a:cubicBezTo>
                <a:cubicBezTo>
                  <a:pt x="103" y="665"/>
                  <a:pt x="108" y="670"/>
                  <a:pt x="108" y="676"/>
                </a:cubicBezTo>
                <a:cubicBezTo>
                  <a:pt x="103" y="682"/>
                  <a:pt x="97" y="693"/>
                  <a:pt x="91" y="693"/>
                </a:cubicBezTo>
                <a:lnTo>
                  <a:pt x="74" y="693"/>
                </a:lnTo>
                <a:cubicBezTo>
                  <a:pt x="64" y="682"/>
                  <a:pt x="43" y="636"/>
                  <a:pt x="26" y="636"/>
                </a:cubicBezTo>
                <a:cubicBezTo>
                  <a:pt x="25" y="636"/>
                  <a:pt x="24" y="636"/>
                  <a:pt x="23" y="636"/>
                </a:cubicBezTo>
                <a:cubicBezTo>
                  <a:pt x="1" y="642"/>
                  <a:pt x="18" y="676"/>
                  <a:pt x="29" y="687"/>
                </a:cubicBezTo>
                <a:cubicBezTo>
                  <a:pt x="40" y="699"/>
                  <a:pt x="91" y="716"/>
                  <a:pt x="97" y="722"/>
                </a:cubicBezTo>
                <a:cubicBezTo>
                  <a:pt x="108" y="733"/>
                  <a:pt x="126" y="739"/>
                  <a:pt x="131" y="739"/>
                </a:cubicBezTo>
                <a:cubicBezTo>
                  <a:pt x="137" y="739"/>
                  <a:pt x="137" y="722"/>
                  <a:pt x="137" y="722"/>
                </a:cubicBezTo>
                <a:cubicBezTo>
                  <a:pt x="131" y="716"/>
                  <a:pt x="160" y="710"/>
                  <a:pt x="171" y="710"/>
                </a:cubicBezTo>
                <a:cubicBezTo>
                  <a:pt x="182" y="710"/>
                  <a:pt x="177" y="744"/>
                  <a:pt x="177" y="756"/>
                </a:cubicBezTo>
                <a:cubicBezTo>
                  <a:pt x="171" y="767"/>
                  <a:pt x="177" y="801"/>
                  <a:pt x="182" y="812"/>
                </a:cubicBezTo>
                <a:cubicBezTo>
                  <a:pt x="194" y="824"/>
                  <a:pt x="182" y="835"/>
                  <a:pt x="177" y="835"/>
                </a:cubicBezTo>
                <a:cubicBezTo>
                  <a:pt x="171" y="835"/>
                  <a:pt x="188" y="841"/>
                  <a:pt x="216" y="841"/>
                </a:cubicBezTo>
                <a:lnTo>
                  <a:pt x="273" y="841"/>
                </a:lnTo>
                <a:cubicBezTo>
                  <a:pt x="290" y="843"/>
                  <a:pt x="310" y="845"/>
                  <a:pt x="326" y="845"/>
                </a:cubicBezTo>
                <a:cubicBezTo>
                  <a:pt x="343" y="845"/>
                  <a:pt x="355" y="843"/>
                  <a:pt x="358" y="841"/>
                </a:cubicBezTo>
                <a:cubicBezTo>
                  <a:pt x="358" y="829"/>
                  <a:pt x="369" y="824"/>
                  <a:pt x="369" y="824"/>
                </a:cubicBezTo>
                <a:cubicBezTo>
                  <a:pt x="375" y="824"/>
                  <a:pt x="387" y="835"/>
                  <a:pt x="392" y="846"/>
                </a:cubicBezTo>
                <a:lnTo>
                  <a:pt x="540" y="846"/>
                </a:lnTo>
                <a:cubicBezTo>
                  <a:pt x="557" y="846"/>
                  <a:pt x="596" y="835"/>
                  <a:pt x="602" y="829"/>
                </a:cubicBezTo>
                <a:cubicBezTo>
                  <a:pt x="604" y="828"/>
                  <a:pt x="607" y="828"/>
                  <a:pt x="610" y="828"/>
                </a:cubicBezTo>
                <a:cubicBezTo>
                  <a:pt x="622" y="828"/>
                  <a:pt x="637" y="836"/>
                  <a:pt x="642" y="841"/>
                </a:cubicBezTo>
                <a:cubicBezTo>
                  <a:pt x="642" y="841"/>
                  <a:pt x="642" y="842"/>
                  <a:pt x="643" y="842"/>
                </a:cubicBezTo>
                <a:cubicBezTo>
                  <a:pt x="650" y="842"/>
                  <a:pt x="676" y="828"/>
                  <a:pt x="692" y="828"/>
                </a:cubicBezTo>
                <a:cubicBezTo>
                  <a:pt x="694" y="828"/>
                  <a:pt x="697" y="829"/>
                  <a:pt x="699" y="829"/>
                </a:cubicBezTo>
                <a:cubicBezTo>
                  <a:pt x="704" y="831"/>
                  <a:pt x="715" y="832"/>
                  <a:pt x="728" y="832"/>
                </a:cubicBezTo>
                <a:cubicBezTo>
                  <a:pt x="753" y="832"/>
                  <a:pt x="786" y="829"/>
                  <a:pt x="801" y="829"/>
                </a:cubicBezTo>
                <a:cubicBezTo>
                  <a:pt x="818" y="829"/>
                  <a:pt x="903" y="835"/>
                  <a:pt x="926" y="835"/>
                </a:cubicBezTo>
                <a:cubicBezTo>
                  <a:pt x="948" y="835"/>
                  <a:pt x="994" y="835"/>
                  <a:pt x="999" y="829"/>
                </a:cubicBezTo>
                <a:cubicBezTo>
                  <a:pt x="1011" y="829"/>
                  <a:pt x="1056" y="835"/>
                  <a:pt x="1073" y="835"/>
                </a:cubicBezTo>
                <a:lnTo>
                  <a:pt x="1181" y="835"/>
                </a:lnTo>
                <a:cubicBezTo>
                  <a:pt x="1198" y="835"/>
                  <a:pt x="1238" y="835"/>
                  <a:pt x="1266" y="841"/>
                </a:cubicBezTo>
                <a:lnTo>
                  <a:pt x="1294" y="829"/>
                </a:lnTo>
                <a:lnTo>
                  <a:pt x="1368" y="795"/>
                </a:lnTo>
                <a:cubicBezTo>
                  <a:pt x="1453" y="801"/>
                  <a:pt x="1555" y="824"/>
                  <a:pt x="1572" y="824"/>
                </a:cubicBezTo>
                <a:cubicBezTo>
                  <a:pt x="1578" y="821"/>
                  <a:pt x="1591" y="819"/>
                  <a:pt x="1606" y="819"/>
                </a:cubicBezTo>
                <a:cubicBezTo>
                  <a:pt x="1622" y="819"/>
                  <a:pt x="1640" y="821"/>
                  <a:pt x="1657" y="824"/>
                </a:cubicBezTo>
                <a:lnTo>
                  <a:pt x="1680" y="818"/>
                </a:lnTo>
                <a:lnTo>
                  <a:pt x="1703" y="807"/>
                </a:lnTo>
                <a:cubicBezTo>
                  <a:pt x="1709" y="808"/>
                  <a:pt x="1715" y="809"/>
                  <a:pt x="1723" y="809"/>
                </a:cubicBezTo>
                <a:cubicBezTo>
                  <a:pt x="1744" y="809"/>
                  <a:pt x="1771" y="802"/>
                  <a:pt x="1788" y="790"/>
                </a:cubicBezTo>
                <a:lnTo>
                  <a:pt x="1816" y="807"/>
                </a:lnTo>
                <a:lnTo>
                  <a:pt x="1839" y="818"/>
                </a:lnTo>
                <a:cubicBezTo>
                  <a:pt x="1867" y="818"/>
                  <a:pt x="1907" y="818"/>
                  <a:pt x="1924" y="824"/>
                </a:cubicBezTo>
                <a:lnTo>
                  <a:pt x="1930" y="818"/>
                </a:lnTo>
                <a:lnTo>
                  <a:pt x="1987" y="790"/>
                </a:lnTo>
                <a:cubicBezTo>
                  <a:pt x="2043" y="795"/>
                  <a:pt x="2191" y="801"/>
                  <a:pt x="2225" y="801"/>
                </a:cubicBezTo>
                <a:cubicBezTo>
                  <a:pt x="2259" y="801"/>
                  <a:pt x="2327" y="795"/>
                  <a:pt x="2338" y="795"/>
                </a:cubicBezTo>
                <a:cubicBezTo>
                  <a:pt x="2341" y="794"/>
                  <a:pt x="2344" y="794"/>
                  <a:pt x="2348" y="794"/>
                </a:cubicBezTo>
                <a:cubicBezTo>
                  <a:pt x="2371" y="794"/>
                  <a:pt x="2414" y="807"/>
                  <a:pt x="2429" y="807"/>
                </a:cubicBezTo>
                <a:cubicBezTo>
                  <a:pt x="2452" y="801"/>
                  <a:pt x="2520" y="801"/>
                  <a:pt x="2537" y="795"/>
                </a:cubicBezTo>
                <a:cubicBezTo>
                  <a:pt x="2539" y="794"/>
                  <a:pt x="2543" y="794"/>
                  <a:pt x="2546" y="794"/>
                </a:cubicBezTo>
                <a:cubicBezTo>
                  <a:pt x="2564" y="794"/>
                  <a:pt x="2594" y="802"/>
                  <a:pt x="2613" y="802"/>
                </a:cubicBezTo>
                <a:cubicBezTo>
                  <a:pt x="2616" y="802"/>
                  <a:pt x="2619" y="802"/>
                  <a:pt x="2622" y="801"/>
                </a:cubicBezTo>
                <a:cubicBezTo>
                  <a:pt x="2637" y="801"/>
                  <a:pt x="2676" y="788"/>
                  <a:pt x="2694" y="788"/>
                </a:cubicBezTo>
                <a:cubicBezTo>
                  <a:pt x="2697" y="788"/>
                  <a:pt x="2700" y="789"/>
                  <a:pt x="2701" y="790"/>
                </a:cubicBezTo>
                <a:cubicBezTo>
                  <a:pt x="2713" y="795"/>
                  <a:pt x="2764" y="801"/>
                  <a:pt x="2775" y="801"/>
                </a:cubicBezTo>
                <a:cubicBezTo>
                  <a:pt x="2792" y="801"/>
                  <a:pt x="2923" y="784"/>
                  <a:pt x="2968" y="784"/>
                </a:cubicBezTo>
                <a:cubicBezTo>
                  <a:pt x="3013" y="784"/>
                  <a:pt x="3082" y="790"/>
                  <a:pt x="3093" y="795"/>
                </a:cubicBezTo>
                <a:cubicBezTo>
                  <a:pt x="3104" y="795"/>
                  <a:pt x="3184" y="778"/>
                  <a:pt x="3212" y="778"/>
                </a:cubicBezTo>
                <a:cubicBezTo>
                  <a:pt x="3240" y="784"/>
                  <a:pt x="3297" y="790"/>
                  <a:pt x="3337" y="790"/>
                </a:cubicBezTo>
                <a:lnTo>
                  <a:pt x="3927" y="790"/>
                </a:lnTo>
                <a:lnTo>
                  <a:pt x="3961" y="784"/>
                </a:lnTo>
                <a:cubicBezTo>
                  <a:pt x="3973" y="782"/>
                  <a:pt x="3986" y="782"/>
                  <a:pt x="3999" y="782"/>
                </a:cubicBezTo>
                <a:cubicBezTo>
                  <a:pt x="4032" y="782"/>
                  <a:pt x="4067" y="786"/>
                  <a:pt x="4092" y="790"/>
                </a:cubicBezTo>
                <a:lnTo>
                  <a:pt x="4126" y="773"/>
                </a:lnTo>
                <a:cubicBezTo>
                  <a:pt x="4127" y="771"/>
                  <a:pt x="4131" y="770"/>
                  <a:pt x="4134" y="770"/>
                </a:cubicBezTo>
                <a:cubicBezTo>
                  <a:pt x="4141" y="770"/>
                  <a:pt x="4150" y="773"/>
                  <a:pt x="4154" y="773"/>
                </a:cubicBezTo>
                <a:lnTo>
                  <a:pt x="4177" y="807"/>
                </a:lnTo>
                <a:cubicBezTo>
                  <a:pt x="4208" y="796"/>
                  <a:pt x="4273" y="766"/>
                  <a:pt x="4301" y="766"/>
                </a:cubicBezTo>
                <a:cubicBezTo>
                  <a:pt x="4303" y="766"/>
                  <a:pt x="4305" y="766"/>
                  <a:pt x="4307" y="767"/>
                </a:cubicBezTo>
                <a:cubicBezTo>
                  <a:pt x="4330" y="773"/>
                  <a:pt x="4387" y="773"/>
                  <a:pt x="4432" y="773"/>
                </a:cubicBezTo>
                <a:lnTo>
                  <a:pt x="4676" y="773"/>
                </a:lnTo>
                <a:cubicBezTo>
                  <a:pt x="4755" y="773"/>
                  <a:pt x="4880" y="778"/>
                  <a:pt x="4954" y="784"/>
                </a:cubicBezTo>
                <a:lnTo>
                  <a:pt x="5022" y="756"/>
                </a:lnTo>
                <a:cubicBezTo>
                  <a:pt x="5022" y="756"/>
                  <a:pt x="5033" y="767"/>
                  <a:pt x="5045" y="767"/>
                </a:cubicBezTo>
                <a:lnTo>
                  <a:pt x="5062" y="767"/>
                </a:lnTo>
                <a:cubicBezTo>
                  <a:pt x="5075" y="767"/>
                  <a:pt x="5103" y="760"/>
                  <a:pt x="5117" y="760"/>
                </a:cubicBezTo>
                <a:cubicBezTo>
                  <a:pt x="5121" y="760"/>
                  <a:pt x="5123" y="760"/>
                  <a:pt x="5124" y="761"/>
                </a:cubicBezTo>
                <a:cubicBezTo>
                  <a:pt x="5124" y="767"/>
                  <a:pt x="5147" y="773"/>
                  <a:pt x="5170" y="773"/>
                </a:cubicBezTo>
                <a:lnTo>
                  <a:pt x="5187" y="773"/>
                </a:lnTo>
                <a:lnTo>
                  <a:pt x="5272" y="767"/>
                </a:lnTo>
                <a:lnTo>
                  <a:pt x="5294" y="767"/>
                </a:lnTo>
                <a:cubicBezTo>
                  <a:pt x="5311" y="767"/>
                  <a:pt x="5351" y="767"/>
                  <a:pt x="5362" y="761"/>
                </a:cubicBezTo>
                <a:cubicBezTo>
                  <a:pt x="5367" y="761"/>
                  <a:pt x="5390" y="768"/>
                  <a:pt x="5401" y="768"/>
                </a:cubicBezTo>
                <a:cubicBezTo>
                  <a:pt x="5404" y="768"/>
                  <a:pt x="5407" y="768"/>
                  <a:pt x="5408" y="767"/>
                </a:cubicBezTo>
                <a:cubicBezTo>
                  <a:pt x="5414" y="761"/>
                  <a:pt x="5470" y="761"/>
                  <a:pt x="5493" y="761"/>
                </a:cubicBezTo>
                <a:cubicBezTo>
                  <a:pt x="5516" y="767"/>
                  <a:pt x="5538" y="773"/>
                  <a:pt x="5550" y="773"/>
                </a:cubicBezTo>
                <a:lnTo>
                  <a:pt x="5555" y="767"/>
                </a:lnTo>
                <a:lnTo>
                  <a:pt x="5584" y="744"/>
                </a:lnTo>
                <a:cubicBezTo>
                  <a:pt x="5618" y="750"/>
                  <a:pt x="5867" y="756"/>
                  <a:pt x="6145" y="756"/>
                </a:cubicBezTo>
                <a:lnTo>
                  <a:pt x="6423" y="756"/>
                </a:lnTo>
                <a:cubicBezTo>
                  <a:pt x="6432" y="753"/>
                  <a:pt x="6440" y="752"/>
                  <a:pt x="6450" y="752"/>
                </a:cubicBezTo>
                <a:cubicBezTo>
                  <a:pt x="6480" y="752"/>
                  <a:pt x="6512" y="762"/>
                  <a:pt x="6530" y="762"/>
                </a:cubicBezTo>
                <a:cubicBezTo>
                  <a:pt x="6533" y="762"/>
                  <a:pt x="6535" y="762"/>
                  <a:pt x="6537" y="761"/>
                </a:cubicBezTo>
                <a:cubicBezTo>
                  <a:pt x="6554" y="756"/>
                  <a:pt x="6582" y="756"/>
                  <a:pt x="6605" y="756"/>
                </a:cubicBezTo>
                <a:lnTo>
                  <a:pt x="6611" y="750"/>
                </a:lnTo>
                <a:cubicBezTo>
                  <a:pt x="6616" y="745"/>
                  <a:pt x="6621" y="743"/>
                  <a:pt x="6625" y="743"/>
                </a:cubicBezTo>
                <a:cubicBezTo>
                  <a:pt x="6637" y="743"/>
                  <a:pt x="6645" y="758"/>
                  <a:pt x="6655" y="758"/>
                </a:cubicBezTo>
                <a:cubicBezTo>
                  <a:pt x="6657" y="758"/>
                  <a:pt x="6660" y="757"/>
                  <a:pt x="6662" y="756"/>
                </a:cubicBezTo>
                <a:lnTo>
                  <a:pt x="6679" y="739"/>
                </a:lnTo>
                <a:lnTo>
                  <a:pt x="7036" y="739"/>
                </a:lnTo>
                <a:cubicBezTo>
                  <a:pt x="7121" y="739"/>
                  <a:pt x="7303" y="739"/>
                  <a:pt x="7348" y="733"/>
                </a:cubicBezTo>
                <a:cubicBezTo>
                  <a:pt x="7388" y="727"/>
                  <a:pt x="7536" y="727"/>
                  <a:pt x="7581" y="727"/>
                </a:cubicBezTo>
                <a:lnTo>
                  <a:pt x="7762" y="727"/>
                </a:lnTo>
                <a:cubicBezTo>
                  <a:pt x="7785" y="727"/>
                  <a:pt x="7842" y="704"/>
                  <a:pt x="7859" y="704"/>
                </a:cubicBezTo>
                <a:cubicBezTo>
                  <a:pt x="7873" y="709"/>
                  <a:pt x="7909" y="717"/>
                  <a:pt x="7928" y="717"/>
                </a:cubicBezTo>
                <a:cubicBezTo>
                  <a:pt x="7933" y="717"/>
                  <a:pt x="7936" y="717"/>
                  <a:pt x="7938" y="716"/>
                </a:cubicBezTo>
                <a:cubicBezTo>
                  <a:pt x="7950" y="710"/>
                  <a:pt x="8109" y="710"/>
                  <a:pt x="8165" y="710"/>
                </a:cubicBezTo>
                <a:cubicBezTo>
                  <a:pt x="8222" y="710"/>
                  <a:pt x="8409" y="704"/>
                  <a:pt x="8466" y="699"/>
                </a:cubicBezTo>
                <a:cubicBezTo>
                  <a:pt x="8517" y="693"/>
                  <a:pt x="8636" y="693"/>
                  <a:pt x="8659" y="693"/>
                </a:cubicBezTo>
                <a:cubicBezTo>
                  <a:pt x="8678" y="693"/>
                  <a:pt x="8722" y="696"/>
                  <a:pt x="8756" y="696"/>
                </a:cubicBezTo>
                <a:cubicBezTo>
                  <a:pt x="8773" y="696"/>
                  <a:pt x="8788" y="695"/>
                  <a:pt x="8795" y="693"/>
                </a:cubicBezTo>
                <a:cubicBezTo>
                  <a:pt x="8818" y="693"/>
                  <a:pt x="8875" y="670"/>
                  <a:pt x="8892" y="670"/>
                </a:cubicBezTo>
                <a:cubicBezTo>
                  <a:pt x="8900" y="673"/>
                  <a:pt x="8914" y="675"/>
                  <a:pt x="8931" y="675"/>
                </a:cubicBezTo>
                <a:cubicBezTo>
                  <a:pt x="8947" y="675"/>
                  <a:pt x="8965" y="673"/>
                  <a:pt x="8982" y="670"/>
                </a:cubicBezTo>
                <a:lnTo>
                  <a:pt x="9016" y="676"/>
                </a:lnTo>
                <a:lnTo>
                  <a:pt x="9033" y="676"/>
                </a:lnTo>
                <a:cubicBezTo>
                  <a:pt x="9037" y="677"/>
                  <a:pt x="9042" y="677"/>
                  <a:pt x="9048" y="677"/>
                </a:cubicBezTo>
                <a:cubicBezTo>
                  <a:pt x="9087" y="677"/>
                  <a:pt x="9175" y="665"/>
                  <a:pt x="9209" y="665"/>
                </a:cubicBezTo>
                <a:lnTo>
                  <a:pt x="9397" y="665"/>
                </a:lnTo>
                <a:cubicBezTo>
                  <a:pt x="9400" y="664"/>
                  <a:pt x="9404" y="663"/>
                  <a:pt x="9407" y="663"/>
                </a:cubicBezTo>
                <a:cubicBezTo>
                  <a:pt x="9423" y="663"/>
                  <a:pt x="9441" y="670"/>
                  <a:pt x="9459" y="670"/>
                </a:cubicBezTo>
                <a:lnTo>
                  <a:pt x="9482" y="670"/>
                </a:lnTo>
                <a:cubicBezTo>
                  <a:pt x="9504" y="665"/>
                  <a:pt x="9578" y="659"/>
                  <a:pt x="9601" y="659"/>
                </a:cubicBezTo>
                <a:lnTo>
                  <a:pt x="9714" y="659"/>
                </a:lnTo>
                <a:cubicBezTo>
                  <a:pt x="9733" y="659"/>
                  <a:pt x="9780" y="639"/>
                  <a:pt x="9808" y="639"/>
                </a:cubicBezTo>
                <a:cubicBezTo>
                  <a:pt x="9813" y="639"/>
                  <a:pt x="9818" y="640"/>
                  <a:pt x="9822" y="642"/>
                </a:cubicBezTo>
                <a:cubicBezTo>
                  <a:pt x="9839" y="653"/>
                  <a:pt x="9873" y="665"/>
                  <a:pt x="9890" y="665"/>
                </a:cubicBezTo>
                <a:lnTo>
                  <a:pt x="9913" y="659"/>
                </a:lnTo>
                <a:cubicBezTo>
                  <a:pt x="9926" y="659"/>
                  <a:pt x="9951" y="652"/>
                  <a:pt x="9960" y="652"/>
                </a:cubicBezTo>
                <a:cubicBezTo>
                  <a:pt x="9963" y="652"/>
                  <a:pt x="9964" y="652"/>
                  <a:pt x="9964" y="653"/>
                </a:cubicBezTo>
                <a:lnTo>
                  <a:pt x="9987" y="676"/>
                </a:lnTo>
                <a:cubicBezTo>
                  <a:pt x="10004" y="659"/>
                  <a:pt x="10214" y="636"/>
                  <a:pt x="10287" y="636"/>
                </a:cubicBezTo>
                <a:cubicBezTo>
                  <a:pt x="10311" y="635"/>
                  <a:pt x="10333" y="634"/>
                  <a:pt x="10354" y="634"/>
                </a:cubicBezTo>
                <a:cubicBezTo>
                  <a:pt x="10405" y="634"/>
                  <a:pt x="10445" y="638"/>
                  <a:pt x="10458" y="642"/>
                </a:cubicBezTo>
                <a:lnTo>
                  <a:pt x="10492" y="642"/>
                </a:lnTo>
                <a:cubicBezTo>
                  <a:pt x="10509" y="636"/>
                  <a:pt x="10554" y="631"/>
                  <a:pt x="10588" y="631"/>
                </a:cubicBezTo>
                <a:lnTo>
                  <a:pt x="10622" y="631"/>
                </a:lnTo>
                <a:cubicBezTo>
                  <a:pt x="10645" y="631"/>
                  <a:pt x="10667" y="628"/>
                  <a:pt x="10688" y="628"/>
                </a:cubicBezTo>
                <a:cubicBezTo>
                  <a:pt x="10699" y="628"/>
                  <a:pt x="10709" y="629"/>
                  <a:pt x="10719" y="631"/>
                </a:cubicBezTo>
                <a:lnTo>
                  <a:pt x="10753" y="642"/>
                </a:lnTo>
                <a:cubicBezTo>
                  <a:pt x="10775" y="631"/>
                  <a:pt x="10832" y="631"/>
                  <a:pt x="10849" y="625"/>
                </a:cubicBezTo>
                <a:cubicBezTo>
                  <a:pt x="10872" y="619"/>
                  <a:pt x="10911" y="614"/>
                  <a:pt x="10951" y="614"/>
                </a:cubicBezTo>
                <a:lnTo>
                  <a:pt x="10980" y="614"/>
                </a:lnTo>
                <a:lnTo>
                  <a:pt x="11014" y="619"/>
                </a:lnTo>
                <a:cubicBezTo>
                  <a:pt x="11019" y="621"/>
                  <a:pt x="11027" y="621"/>
                  <a:pt x="11035" y="621"/>
                </a:cubicBezTo>
                <a:cubicBezTo>
                  <a:pt x="11069" y="621"/>
                  <a:pt x="11119" y="614"/>
                  <a:pt x="11133" y="614"/>
                </a:cubicBezTo>
                <a:cubicBezTo>
                  <a:pt x="11150" y="614"/>
                  <a:pt x="11229" y="608"/>
                  <a:pt x="11252" y="608"/>
                </a:cubicBezTo>
                <a:cubicBezTo>
                  <a:pt x="11256" y="607"/>
                  <a:pt x="11261" y="607"/>
                  <a:pt x="11265" y="607"/>
                </a:cubicBezTo>
                <a:cubicBezTo>
                  <a:pt x="11286" y="607"/>
                  <a:pt x="11312" y="616"/>
                  <a:pt x="11326" y="625"/>
                </a:cubicBezTo>
                <a:lnTo>
                  <a:pt x="11348" y="602"/>
                </a:lnTo>
                <a:lnTo>
                  <a:pt x="11360" y="580"/>
                </a:lnTo>
                <a:cubicBezTo>
                  <a:pt x="11379" y="594"/>
                  <a:pt x="11433" y="609"/>
                  <a:pt x="11458" y="609"/>
                </a:cubicBezTo>
                <a:cubicBezTo>
                  <a:pt x="11462" y="609"/>
                  <a:pt x="11465" y="609"/>
                  <a:pt x="11467" y="608"/>
                </a:cubicBezTo>
                <a:cubicBezTo>
                  <a:pt x="11490" y="602"/>
                  <a:pt x="11541" y="602"/>
                  <a:pt x="11587" y="602"/>
                </a:cubicBezTo>
                <a:lnTo>
                  <a:pt x="11632" y="602"/>
                </a:lnTo>
                <a:cubicBezTo>
                  <a:pt x="11643" y="602"/>
                  <a:pt x="11658" y="604"/>
                  <a:pt x="11671" y="604"/>
                </a:cubicBezTo>
                <a:cubicBezTo>
                  <a:pt x="11684" y="604"/>
                  <a:pt x="11697" y="602"/>
                  <a:pt x="11706" y="597"/>
                </a:cubicBezTo>
                <a:lnTo>
                  <a:pt x="11734" y="580"/>
                </a:lnTo>
                <a:cubicBezTo>
                  <a:pt x="11745" y="585"/>
                  <a:pt x="11760" y="588"/>
                  <a:pt x="11773" y="588"/>
                </a:cubicBezTo>
                <a:cubicBezTo>
                  <a:pt x="11787" y="588"/>
                  <a:pt x="11799" y="585"/>
                  <a:pt x="11808" y="580"/>
                </a:cubicBezTo>
                <a:lnTo>
                  <a:pt x="11831" y="597"/>
                </a:lnTo>
                <a:lnTo>
                  <a:pt x="11842" y="602"/>
                </a:lnTo>
                <a:cubicBezTo>
                  <a:pt x="11870" y="597"/>
                  <a:pt x="12114" y="580"/>
                  <a:pt x="12199" y="574"/>
                </a:cubicBezTo>
                <a:cubicBezTo>
                  <a:pt x="12284" y="574"/>
                  <a:pt x="12375" y="568"/>
                  <a:pt x="12409" y="568"/>
                </a:cubicBezTo>
                <a:lnTo>
                  <a:pt x="12909" y="568"/>
                </a:lnTo>
                <a:cubicBezTo>
                  <a:pt x="12937" y="568"/>
                  <a:pt x="12999" y="557"/>
                  <a:pt x="13011" y="557"/>
                </a:cubicBezTo>
                <a:cubicBezTo>
                  <a:pt x="13022" y="557"/>
                  <a:pt x="13056" y="557"/>
                  <a:pt x="13067" y="563"/>
                </a:cubicBezTo>
                <a:cubicBezTo>
                  <a:pt x="13077" y="563"/>
                  <a:pt x="13180" y="555"/>
                  <a:pt x="13236" y="555"/>
                </a:cubicBezTo>
                <a:cubicBezTo>
                  <a:pt x="13249" y="555"/>
                  <a:pt x="13260" y="556"/>
                  <a:pt x="13266" y="557"/>
                </a:cubicBezTo>
                <a:cubicBezTo>
                  <a:pt x="13300" y="563"/>
                  <a:pt x="13334" y="568"/>
                  <a:pt x="13340" y="568"/>
                </a:cubicBezTo>
                <a:cubicBezTo>
                  <a:pt x="13345" y="568"/>
                  <a:pt x="13368" y="563"/>
                  <a:pt x="13397" y="551"/>
                </a:cubicBezTo>
                <a:lnTo>
                  <a:pt x="13919" y="551"/>
                </a:lnTo>
                <a:cubicBezTo>
                  <a:pt x="13958" y="551"/>
                  <a:pt x="14021" y="557"/>
                  <a:pt x="14060" y="563"/>
                </a:cubicBezTo>
                <a:lnTo>
                  <a:pt x="14094" y="557"/>
                </a:lnTo>
                <a:lnTo>
                  <a:pt x="14134" y="546"/>
                </a:lnTo>
                <a:cubicBezTo>
                  <a:pt x="14147" y="544"/>
                  <a:pt x="14164" y="543"/>
                  <a:pt x="14181" y="543"/>
                </a:cubicBezTo>
                <a:cubicBezTo>
                  <a:pt x="14224" y="543"/>
                  <a:pt x="14274" y="547"/>
                  <a:pt x="14310" y="551"/>
                </a:cubicBezTo>
                <a:lnTo>
                  <a:pt x="14355" y="551"/>
                </a:lnTo>
                <a:cubicBezTo>
                  <a:pt x="14378" y="551"/>
                  <a:pt x="14401" y="546"/>
                  <a:pt x="14429" y="546"/>
                </a:cubicBezTo>
                <a:lnTo>
                  <a:pt x="14452" y="546"/>
                </a:lnTo>
                <a:cubicBezTo>
                  <a:pt x="14472" y="550"/>
                  <a:pt x="14512" y="554"/>
                  <a:pt x="14538" y="554"/>
                </a:cubicBezTo>
                <a:cubicBezTo>
                  <a:pt x="14548" y="554"/>
                  <a:pt x="14556" y="553"/>
                  <a:pt x="14560" y="551"/>
                </a:cubicBezTo>
                <a:cubicBezTo>
                  <a:pt x="14562" y="551"/>
                  <a:pt x="14564" y="550"/>
                  <a:pt x="14566" y="550"/>
                </a:cubicBezTo>
                <a:cubicBezTo>
                  <a:pt x="14583" y="550"/>
                  <a:pt x="14610" y="564"/>
                  <a:pt x="14627" y="564"/>
                </a:cubicBezTo>
                <a:cubicBezTo>
                  <a:pt x="14629" y="564"/>
                  <a:pt x="14632" y="563"/>
                  <a:pt x="14633" y="563"/>
                </a:cubicBezTo>
                <a:cubicBezTo>
                  <a:pt x="14649" y="558"/>
                  <a:pt x="14686" y="539"/>
                  <a:pt x="14702" y="539"/>
                </a:cubicBezTo>
                <a:cubicBezTo>
                  <a:pt x="14704" y="539"/>
                  <a:pt x="14706" y="539"/>
                  <a:pt x="14707" y="540"/>
                </a:cubicBezTo>
                <a:cubicBezTo>
                  <a:pt x="14719" y="546"/>
                  <a:pt x="14770" y="546"/>
                  <a:pt x="14787" y="551"/>
                </a:cubicBezTo>
                <a:cubicBezTo>
                  <a:pt x="14798" y="551"/>
                  <a:pt x="14832" y="546"/>
                  <a:pt x="14855" y="540"/>
                </a:cubicBezTo>
                <a:lnTo>
                  <a:pt x="14877" y="540"/>
                </a:lnTo>
                <a:cubicBezTo>
                  <a:pt x="14906" y="540"/>
                  <a:pt x="14934" y="551"/>
                  <a:pt x="14957" y="551"/>
                </a:cubicBezTo>
                <a:cubicBezTo>
                  <a:pt x="14962" y="553"/>
                  <a:pt x="14967" y="554"/>
                  <a:pt x="14972" y="554"/>
                </a:cubicBezTo>
                <a:cubicBezTo>
                  <a:pt x="14983" y="554"/>
                  <a:pt x="14994" y="550"/>
                  <a:pt x="15002" y="546"/>
                </a:cubicBezTo>
                <a:cubicBezTo>
                  <a:pt x="15009" y="540"/>
                  <a:pt x="15016" y="538"/>
                  <a:pt x="15024" y="538"/>
                </a:cubicBezTo>
                <a:cubicBezTo>
                  <a:pt x="15041" y="538"/>
                  <a:pt x="15060" y="547"/>
                  <a:pt x="15077" y="547"/>
                </a:cubicBezTo>
                <a:cubicBezTo>
                  <a:pt x="15085" y="547"/>
                  <a:pt x="15092" y="545"/>
                  <a:pt x="15099" y="540"/>
                </a:cubicBezTo>
                <a:cubicBezTo>
                  <a:pt x="15101" y="538"/>
                  <a:pt x="15104" y="537"/>
                  <a:pt x="15109" y="537"/>
                </a:cubicBezTo>
                <a:cubicBezTo>
                  <a:pt x="15117" y="537"/>
                  <a:pt x="15127" y="540"/>
                  <a:pt x="15127" y="540"/>
                </a:cubicBezTo>
                <a:lnTo>
                  <a:pt x="15155" y="580"/>
                </a:lnTo>
                <a:cubicBezTo>
                  <a:pt x="15192" y="564"/>
                  <a:pt x="15268" y="534"/>
                  <a:pt x="15297" y="534"/>
                </a:cubicBezTo>
                <a:cubicBezTo>
                  <a:pt x="15299" y="534"/>
                  <a:pt x="15301" y="534"/>
                  <a:pt x="15303" y="534"/>
                </a:cubicBezTo>
                <a:cubicBezTo>
                  <a:pt x="15326" y="534"/>
                  <a:pt x="15365" y="540"/>
                  <a:pt x="15377" y="546"/>
                </a:cubicBezTo>
                <a:cubicBezTo>
                  <a:pt x="15388" y="551"/>
                  <a:pt x="15428" y="557"/>
                  <a:pt x="15473" y="563"/>
                </a:cubicBezTo>
                <a:lnTo>
                  <a:pt x="15496" y="551"/>
                </a:lnTo>
                <a:lnTo>
                  <a:pt x="15530" y="534"/>
                </a:lnTo>
                <a:cubicBezTo>
                  <a:pt x="15555" y="539"/>
                  <a:pt x="15607" y="558"/>
                  <a:pt x="15627" y="558"/>
                </a:cubicBezTo>
                <a:cubicBezTo>
                  <a:pt x="15629" y="558"/>
                  <a:pt x="15631" y="558"/>
                  <a:pt x="15632" y="557"/>
                </a:cubicBezTo>
                <a:cubicBezTo>
                  <a:pt x="15646" y="557"/>
                  <a:pt x="15684" y="537"/>
                  <a:pt x="15706" y="537"/>
                </a:cubicBezTo>
                <a:cubicBezTo>
                  <a:pt x="15711" y="537"/>
                  <a:pt x="15714" y="538"/>
                  <a:pt x="15717" y="540"/>
                </a:cubicBezTo>
                <a:cubicBezTo>
                  <a:pt x="15719" y="541"/>
                  <a:pt x="15721" y="541"/>
                  <a:pt x="15724" y="541"/>
                </a:cubicBezTo>
                <a:cubicBezTo>
                  <a:pt x="15740" y="541"/>
                  <a:pt x="15769" y="533"/>
                  <a:pt x="15787" y="533"/>
                </a:cubicBezTo>
                <a:cubicBezTo>
                  <a:pt x="15791" y="533"/>
                  <a:pt x="15794" y="533"/>
                  <a:pt x="15797" y="534"/>
                </a:cubicBezTo>
                <a:cubicBezTo>
                  <a:pt x="15814" y="534"/>
                  <a:pt x="15842" y="540"/>
                  <a:pt x="15859" y="546"/>
                </a:cubicBezTo>
                <a:cubicBezTo>
                  <a:pt x="15862" y="547"/>
                  <a:pt x="15866" y="548"/>
                  <a:pt x="15870" y="548"/>
                </a:cubicBezTo>
                <a:cubicBezTo>
                  <a:pt x="15884" y="548"/>
                  <a:pt x="15904" y="541"/>
                  <a:pt x="15921" y="529"/>
                </a:cubicBezTo>
                <a:lnTo>
                  <a:pt x="15950" y="551"/>
                </a:lnTo>
                <a:cubicBezTo>
                  <a:pt x="15951" y="552"/>
                  <a:pt x="15952" y="552"/>
                  <a:pt x="15953" y="552"/>
                </a:cubicBezTo>
                <a:cubicBezTo>
                  <a:pt x="15963" y="552"/>
                  <a:pt x="15986" y="540"/>
                  <a:pt x="16001" y="540"/>
                </a:cubicBezTo>
                <a:lnTo>
                  <a:pt x="16029" y="540"/>
                </a:lnTo>
                <a:cubicBezTo>
                  <a:pt x="16034" y="546"/>
                  <a:pt x="16039" y="548"/>
                  <a:pt x="16044" y="548"/>
                </a:cubicBezTo>
                <a:cubicBezTo>
                  <a:pt x="16053" y="548"/>
                  <a:pt x="16062" y="543"/>
                  <a:pt x="16071" y="543"/>
                </a:cubicBezTo>
                <a:cubicBezTo>
                  <a:pt x="16076" y="543"/>
                  <a:pt x="16081" y="545"/>
                  <a:pt x="16086" y="551"/>
                </a:cubicBezTo>
                <a:cubicBezTo>
                  <a:pt x="16092" y="557"/>
                  <a:pt x="16104" y="558"/>
                  <a:pt x="16119" y="558"/>
                </a:cubicBezTo>
                <a:cubicBezTo>
                  <a:pt x="16133" y="558"/>
                  <a:pt x="16148" y="557"/>
                  <a:pt x="16160" y="557"/>
                </a:cubicBezTo>
                <a:lnTo>
                  <a:pt x="16330" y="557"/>
                </a:lnTo>
                <a:cubicBezTo>
                  <a:pt x="16370" y="551"/>
                  <a:pt x="16466" y="546"/>
                  <a:pt x="16483" y="546"/>
                </a:cubicBezTo>
                <a:cubicBezTo>
                  <a:pt x="16491" y="548"/>
                  <a:pt x="16502" y="548"/>
                  <a:pt x="16514" y="548"/>
                </a:cubicBezTo>
                <a:cubicBezTo>
                  <a:pt x="16539" y="548"/>
                  <a:pt x="16566" y="546"/>
                  <a:pt x="16574" y="546"/>
                </a:cubicBezTo>
                <a:cubicBezTo>
                  <a:pt x="16588" y="546"/>
                  <a:pt x="16630" y="553"/>
                  <a:pt x="16658" y="553"/>
                </a:cubicBezTo>
                <a:cubicBezTo>
                  <a:pt x="16665" y="553"/>
                  <a:pt x="16671" y="552"/>
                  <a:pt x="16676" y="551"/>
                </a:cubicBezTo>
                <a:cubicBezTo>
                  <a:pt x="16693" y="551"/>
                  <a:pt x="16744" y="551"/>
                  <a:pt x="16784" y="557"/>
                </a:cubicBezTo>
                <a:lnTo>
                  <a:pt x="16824" y="551"/>
                </a:lnTo>
                <a:lnTo>
                  <a:pt x="16829" y="551"/>
                </a:lnTo>
                <a:cubicBezTo>
                  <a:pt x="16834" y="551"/>
                  <a:pt x="16898" y="533"/>
                  <a:pt x="16932" y="533"/>
                </a:cubicBezTo>
                <a:cubicBezTo>
                  <a:pt x="16936" y="533"/>
                  <a:pt x="16940" y="534"/>
                  <a:pt x="16943" y="534"/>
                </a:cubicBezTo>
                <a:cubicBezTo>
                  <a:pt x="16977" y="534"/>
                  <a:pt x="17130" y="540"/>
                  <a:pt x="17181" y="540"/>
                </a:cubicBezTo>
                <a:cubicBezTo>
                  <a:pt x="17232" y="540"/>
                  <a:pt x="17306" y="534"/>
                  <a:pt x="17317" y="534"/>
                </a:cubicBezTo>
                <a:cubicBezTo>
                  <a:pt x="17319" y="532"/>
                  <a:pt x="17324" y="532"/>
                  <a:pt x="17330" y="532"/>
                </a:cubicBezTo>
                <a:cubicBezTo>
                  <a:pt x="17343" y="532"/>
                  <a:pt x="17361" y="534"/>
                  <a:pt x="17368" y="534"/>
                </a:cubicBezTo>
                <a:cubicBezTo>
                  <a:pt x="17374" y="534"/>
                  <a:pt x="17397" y="534"/>
                  <a:pt x="17419" y="540"/>
                </a:cubicBezTo>
                <a:lnTo>
                  <a:pt x="17453" y="540"/>
                </a:lnTo>
                <a:cubicBezTo>
                  <a:pt x="17461" y="538"/>
                  <a:pt x="17474" y="537"/>
                  <a:pt x="17489" y="537"/>
                </a:cubicBezTo>
                <a:cubicBezTo>
                  <a:pt x="17520" y="537"/>
                  <a:pt x="17557" y="540"/>
                  <a:pt x="17572" y="540"/>
                </a:cubicBezTo>
                <a:cubicBezTo>
                  <a:pt x="17595" y="540"/>
                  <a:pt x="17629" y="529"/>
                  <a:pt x="17652" y="523"/>
                </a:cubicBezTo>
                <a:lnTo>
                  <a:pt x="17658" y="523"/>
                </a:lnTo>
                <a:lnTo>
                  <a:pt x="17692" y="551"/>
                </a:lnTo>
                <a:cubicBezTo>
                  <a:pt x="17731" y="546"/>
                  <a:pt x="17765" y="523"/>
                  <a:pt x="17765" y="500"/>
                </a:cubicBezTo>
                <a:lnTo>
                  <a:pt x="17794" y="472"/>
                </a:lnTo>
                <a:cubicBezTo>
                  <a:pt x="17799" y="472"/>
                  <a:pt x="17799" y="466"/>
                  <a:pt x="17794" y="466"/>
                </a:cubicBezTo>
                <a:cubicBezTo>
                  <a:pt x="17777" y="443"/>
                  <a:pt x="17822" y="415"/>
                  <a:pt x="17782" y="404"/>
                </a:cubicBezTo>
                <a:cubicBezTo>
                  <a:pt x="17786" y="397"/>
                  <a:pt x="17793" y="394"/>
                  <a:pt x="17800" y="394"/>
                </a:cubicBezTo>
                <a:cubicBezTo>
                  <a:pt x="17804" y="394"/>
                  <a:pt x="17808" y="396"/>
                  <a:pt x="17811" y="398"/>
                </a:cubicBezTo>
                <a:cubicBezTo>
                  <a:pt x="17816" y="398"/>
                  <a:pt x="17822" y="392"/>
                  <a:pt x="17822" y="375"/>
                </a:cubicBezTo>
                <a:lnTo>
                  <a:pt x="17822" y="370"/>
                </a:lnTo>
                <a:lnTo>
                  <a:pt x="17811" y="330"/>
                </a:lnTo>
                <a:cubicBezTo>
                  <a:pt x="17833" y="296"/>
                  <a:pt x="17839" y="234"/>
                  <a:pt x="17850" y="228"/>
                </a:cubicBezTo>
                <a:cubicBezTo>
                  <a:pt x="17868" y="217"/>
                  <a:pt x="17879" y="200"/>
                  <a:pt x="17873" y="194"/>
                </a:cubicBezTo>
                <a:cubicBezTo>
                  <a:pt x="17873" y="188"/>
                  <a:pt x="17850" y="188"/>
                  <a:pt x="17839" y="188"/>
                </a:cubicBezTo>
                <a:cubicBezTo>
                  <a:pt x="17833" y="188"/>
                  <a:pt x="17794" y="143"/>
                  <a:pt x="17788" y="120"/>
                </a:cubicBezTo>
                <a:cubicBezTo>
                  <a:pt x="17785" y="110"/>
                  <a:pt x="17770" y="104"/>
                  <a:pt x="17749" y="104"/>
                </a:cubicBezTo>
                <a:cubicBezTo>
                  <a:pt x="17734" y="104"/>
                  <a:pt x="17716" y="107"/>
                  <a:pt x="17697" y="114"/>
                </a:cubicBezTo>
                <a:lnTo>
                  <a:pt x="17663" y="86"/>
                </a:lnTo>
                <a:cubicBezTo>
                  <a:pt x="17658" y="89"/>
                  <a:pt x="17650" y="90"/>
                  <a:pt x="17643" y="90"/>
                </a:cubicBezTo>
                <a:cubicBezTo>
                  <a:pt x="17635" y="90"/>
                  <a:pt x="17626" y="89"/>
                  <a:pt x="17618" y="86"/>
                </a:cubicBezTo>
                <a:lnTo>
                  <a:pt x="17601" y="86"/>
                </a:lnTo>
                <a:cubicBezTo>
                  <a:pt x="17586" y="86"/>
                  <a:pt x="17563" y="99"/>
                  <a:pt x="17550" y="99"/>
                </a:cubicBezTo>
                <a:cubicBezTo>
                  <a:pt x="17548" y="99"/>
                  <a:pt x="17546" y="98"/>
                  <a:pt x="17544" y="97"/>
                </a:cubicBezTo>
                <a:lnTo>
                  <a:pt x="17504" y="80"/>
                </a:lnTo>
                <a:cubicBezTo>
                  <a:pt x="17453" y="80"/>
                  <a:pt x="17374" y="80"/>
                  <a:pt x="17357" y="86"/>
                </a:cubicBezTo>
                <a:cubicBezTo>
                  <a:pt x="17354" y="88"/>
                  <a:pt x="17347" y="88"/>
                  <a:pt x="17340" y="88"/>
                </a:cubicBezTo>
                <a:cubicBezTo>
                  <a:pt x="17322" y="88"/>
                  <a:pt x="17297" y="84"/>
                  <a:pt x="17289" y="80"/>
                </a:cubicBezTo>
                <a:cubicBezTo>
                  <a:pt x="17287" y="80"/>
                  <a:pt x="17286" y="79"/>
                  <a:pt x="17284" y="79"/>
                </a:cubicBezTo>
                <a:cubicBezTo>
                  <a:pt x="17271" y="79"/>
                  <a:pt x="17247" y="89"/>
                  <a:pt x="17231" y="89"/>
                </a:cubicBezTo>
                <a:cubicBezTo>
                  <a:pt x="17227" y="89"/>
                  <a:pt x="17223" y="88"/>
                  <a:pt x="17221" y="86"/>
                </a:cubicBezTo>
                <a:cubicBezTo>
                  <a:pt x="17214" y="79"/>
                  <a:pt x="17198" y="77"/>
                  <a:pt x="17178" y="77"/>
                </a:cubicBezTo>
                <a:cubicBezTo>
                  <a:pt x="17165" y="77"/>
                  <a:pt x="17150" y="78"/>
                  <a:pt x="17136" y="80"/>
                </a:cubicBezTo>
                <a:lnTo>
                  <a:pt x="17107" y="63"/>
                </a:lnTo>
                <a:cubicBezTo>
                  <a:pt x="17107" y="61"/>
                  <a:pt x="17105" y="61"/>
                  <a:pt x="17103" y="61"/>
                </a:cubicBezTo>
                <a:cubicBezTo>
                  <a:pt x="17098" y="61"/>
                  <a:pt x="17090" y="63"/>
                  <a:pt x="17090" y="63"/>
                </a:cubicBezTo>
                <a:lnTo>
                  <a:pt x="17090" y="92"/>
                </a:lnTo>
                <a:cubicBezTo>
                  <a:pt x="17075" y="87"/>
                  <a:pt x="17015" y="68"/>
                  <a:pt x="16986" y="68"/>
                </a:cubicBezTo>
                <a:cubicBezTo>
                  <a:pt x="16982" y="68"/>
                  <a:pt x="16979" y="68"/>
                  <a:pt x="16977" y="69"/>
                </a:cubicBezTo>
                <a:cubicBezTo>
                  <a:pt x="16957" y="69"/>
                  <a:pt x="16909" y="44"/>
                  <a:pt x="16881" y="44"/>
                </a:cubicBezTo>
                <a:cubicBezTo>
                  <a:pt x="16876" y="44"/>
                  <a:pt x="16872" y="45"/>
                  <a:pt x="16869" y="46"/>
                </a:cubicBezTo>
                <a:cubicBezTo>
                  <a:pt x="16864" y="48"/>
                  <a:pt x="16858" y="49"/>
                  <a:pt x="16850" y="49"/>
                </a:cubicBezTo>
                <a:cubicBezTo>
                  <a:pt x="16829" y="49"/>
                  <a:pt x="16799" y="43"/>
                  <a:pt x="16778" y="35"/>
                </a:cubicBezTo>
                <a:lnTo>
                  <a:pt x="16750" y="58"/>
                </a:lnTo>
                <a:lnTo>
                  <a:pt x="16710" y="86"/>
                </a:lnTo>
                <a:cubicBezTo>
                  <a:pt x="16710" y="71"/>
                  <a:pt x="16705" y="61"/>
                  <a:pt x="16697" y="61"/>
                </a:cubicBezTo>
                <a:cubicBezTo>
                  <a:pt x="16692" y="61"/>
                  <a:pt x="16687" y="63"/>
                  <a:pt x="16682" y="69"/>
                </a:cubicBezTo>
                <a:lnTo>
                  <a:pt x="16659" y="69"/>
                </a:lnTo>
                <a:cubicBezTo>
                  <a:pt x="16636" y="69"/>
                  <a:pt x="16614" y="52"/>
                  <a:pt x="16591" y="46"/>
                </a:cubicBezTo>
                <a:cubicBezTo>
                  <a:pt x="16589" y="44"/>
                  <a:pt x="16587" y="44"/>
                  <a:pt x="16584" y="44"/>
                </a:cubicBezTo>
                <a:cubicBezTo>
                  <a:pt x="16579" y="44"/>
                  <a:pt x="16574" y="46"/>
                  <a:pt x="16574" y="46"/>
                </a:cubicBezTo>
                <a:lnTo>
                  <a:pt x="16557" y="63"/>
                </a:lnTo>
                <a:cubicBezTo>
                  <a:pt x="16529" y="58"/>
                  <a:pt x="16472" y="46"/>
                  <a:pt x="16455" y="46"/>
                </a:cubicBezTo>
                <a:cubicBezTo>
                  <a:pt x="16451" y="45"/>
                  <a:pt x="16447" y="44"/>
                  <a:pt x="16441" y="44"/>
                </a:cubicBezTo>
                <a:cubicBezTo>
                  <a:pt x="16428" y="44"/>
                  <a:pt x="16410" y="48"/>
                  <a:pt x="16398" y="52"/>
                </a:cubicBezTo>
                <a:lnTo>
                  <a:pt x="16387" y="46"/>
                </a:lnTo>
                <a:cubicBezTo>
                  <a:pt x="16366" y="46"/>
                  <a:pt x="16342" y="28"/>
                  <a:pt x="16333" y="28"/>
                </a:cubicBezTo>
                <a:cubicBezTo>
                  <a:pt x="16331" y="28"/>
                  <a:pt x="16331" y="29"/>
                  <a:pt x="16330" y="29"/>
                </a:cubicBezTo>
                <a:cubicBezTo>
                  <a:pt x="16321" y="35"/>
                  <a:pt x="16313" y="39"/>
                  <a:pt x="16304" y="39"/>
                </a:cubicBezTo>
                <a:cubicBezTo>
                  <a:pt x="16296" y="39"/>
                  <a:pt x="16287" y="35"/>
                  <a:pt x="16279" y="24"/>
                </a:cubicBezTo>
                <a:cubicBezTo>
                  <a:pt x="16275" y="24"/>
                  <a:pt x="16265" y="36"/>
                  <a:pt x="16255" y="36"/>
                </a:cubicBezTo>
                <a:cubicBezTo>
                  <a:pt x="16251" y="36"/>
                  <a:pt x="16248" y="34"/>
                  <a:pt x="16245" y="29"/>
                </a:cubicBezTo>
                <a:lnTo>
                  <a:pt x="16239" y="29"/>
                </a:lnTo>
                <a:cubicBezTo>
                  <a:pt x="16231" y="37"/>
                  <a:pt x="16220" y="45"/>
                  <a:pt x="16211" y="45"/>
                </a:cubicBezTo>
                <a:cubicBezTo>
                  <a:pt x="16207" y="45"/>
                  <a:pt x="16203" y="44"/>
                  <a:pt x="16199" y="41"/>
                </a:cubicBezTo>
                <a:lnTo>
                  <a:pt x="16205" y="35"/>
                </a:lnTo>
                <a:cubicBezTo>
                  <a:pt x="16194" y="24"/>
                  <a:pt x="16126" y="18"/>
                  <a:pt x="16103" y="1"/>
                </a:cubicBezTo>
                <a:lnTo>
                  <a:pt x="16086" y="29"/>
                </a:lnTo>
                <a:lnTo>
                  <a:pt x="16086" y="35"/>
                </a:lnTo>
                <a:cubicBezTo>
                  <a:pt x="16075" y="29"/>
                  <a:pt x="16041" y="18"/>
                  <a:pt x="16029" y="18"/>
                </a:cubicBezTo>
                <a:cubicBezTo>
                  <a:pt x="16025" y="23"/>
                  <a:pt x="16001" y="31"/>
                  <a:pt x="15984" y="31"/>
                </a:cubicBezTo>
                <a:cubicBezTo>
                  <a:pt x="15980" y="31"/>
                  <a:pt x="15976" y="30"/>
                  <a:pt x="15972" y="29"/>
                </a:cubicBezTo>
                <a:cubicBezTo>
                  <a:pt x="15961" y="29"/>
                  <a:pt x="15927" y="24"/>
                  <a:pt x="15904" y="18"/>
                </a:cubicBezTo>
                <a:lnTo>
                  <a:pt x="15882" y="18"/>
                </a:lnTo>
                <a:lnTo>
                  <a:pt x="15842" y="12"/>
                </a:lnTo>
                <a:cubicBezTo>
                  <a:pt x="15797" y="18"/>
                  <a:pt x="15734" y="18"/>
                  <a:pt x="15694" y="18"/>
                </a:cubicBezTo>
                <a:lnTo>
                  <a:pt x="15638" y="18"/>
                </a:lnTo>
                <a:cubicBezTo>
                  <a:pt x="15615" y="18"/>
                  <a:pt x="15575" y="35"/>
                  <a:pt x="15564" y="35"/>
                </a:cubicBezTo>
                <a:cubicBezTo>
                  <a:pt x="15553" y="29"/>
                  <a:pt x="15530" y="24"/>
                  <a:pt x="15502" y="24"/>
                </a:cubicBezTo>
                <a:lnTo>
                  <a:pt x="15485" y="18"/>
                </a:lnTo>
                <a:cubicBezTo>
                  <a:pt x="15482" y="15"/>
                  <a:pt x="15479" y="14"/>
                  <a:pt x="15477" y="14"/>
                </a:cubicBezTo>
                <a:cubicBezTo>
                  <a:pt x="15475" y="14"/>
                  <a:pt x="15473" y="15"/>
                  <a:pt x="15473" y="18"/>
                </a:cubicBezTo>
                <a:cubicBezTo>
                  <a:pt x="15461" y="27"/>
                  <a:pt x="15449" y="33"/>
                  <a:pt x="15436" y="33"/>
                </a:cubicBezTo>
                <a:cubicBezTo>
                  <a:pt x="15425" y="33"/>
                  <a:pt x="15413" y="29"/>
                  <a:pt x="15399" y="18"/>
                </a:cubicBezTo>
                <a:cubicBezTo>
                  <a:pt x="15394" y="14"/>
                  <a:pt x="15389" y="12"/>
                  <a:pt x="15383" y="12"/>
                </a:cubicBezTo>
                <a:cubicBezTo>
                  <a:pt x="15365" y="12"/>
                  <a:pt x="15346" y="33"/>
                  <a:pt x="15327" y="33"/>
                </a:cubicBezTo>
                <a:cubicBezTo>
                  <a:pt x="15323" y="33"/>
                  <a:pt x="15318" y="32"/>
                  <a:pt x="15314" y="29"/>
                </a:cubicBezTo>
                <a:lnTo>
                  <a:pt x="15286" y="7"/>
                </a:lnTo>
                <a:cubicBezTo>
                  <a:pt x="15269" y="15"/>
                  <a:pt x="15238" y="20"/>
                  <a:pt x="15208" y="20"/>
                </a:cubicBezTo>
                <a:cubicBezTo>
                  <a:pt x="15198" y="20"/>
                  <a:pt x="15187" y="19"/>
                  <a:pt x="15178" y="18"/>
                </a:cubicBezTo>
                <a:lnTo>
                  <a:pt x="15144" y="18"/>
                </a:lnTo>
                <a:lnTo>
                  <a:pt x="15116" y="12"/>
                </a:lnTo>
                <a:cubicBezTo>
                  <a:pt x="15076" y="18"/>
                  <a:pt x="15019" y="24"/>
                  <a:pt x="14980" y="35"/>
                </a:cubicBezTo>
                <a:lnTo>
                  <a:pt x="14968" y="24"/>
                </a:lnTo>
                <a:lnTo>
                  <a:pt x="14940" y="1"/>
                </a:lnTo>
                <a:cubicBezTo>
                  <a:pt x="14916" y="10"/>
                  <a:pt x="14872" y="32"/>
                  <a:pt x="14852" y="32"/>
                </a:cubicBezTo>
                <a:cubicBezTo>
                  <a:pt x="14848" y="32"/>
                  <a:pt x="14845" y="31"/>
                  <a:pt x="14843" y="29"/>
                </a:cubicBezTo>
                <a:cubicBezTo>
                  <a:pt x="14842" y="28"/>
                  <a:pt x="14839" y="28"/>
                  <a:pt x="14836" y="28"/>
                </a:cubicBezTo>
                <a:cubicBezTo>
                  <a:pt x="14821" y="28"/>
                  <a:pt x="14791" y="36"/>
                  <a:pt x="14773" y="36"/>
                </a:cubicBezTo>
                <a:cubicBezTo>
                  <a:pt x="14770" y="36"/>
                  <a:pt x="14766" y="36"/>
                  <a:pt x="14764" y="35"/>
                </a:cubicBezTo>
                <a:cubicBezTo>
                  <a:pt x="14747" y="29"/>
                  <a:pt x="14685" y="7"/>
                  <a:pt x="14662" y="7"/>
                </a:cubicBezTo>
                <a:cubicBezTo>
                  <a:pt x="14657" y="5"/>
                  <a:pt x="14647" y="4"/>
                  <a:pt x="14635" y="4"/>
                </a:cubicBezTo>
                <a:cubicBezTo>
                  <a:pt x="14606" y="4"/>
                  <a:pt x="14564" y="8"/>
                  <a:pt x="14548" y="12"/>
                </a:cubicBezTo>
                <a:cubicBezTo>
                  <a:pt x="14531" y="18"/>
                  <a:pt x="14492" y="18"/>
                  <a:pt x="14492" y="18"/>
                </a:cubicBezTo>
                <a:cubicBezTo>
                  <a:pt x="14486" y="12"/>
                  <a:pt x="14480" y="7"/>
                  <a:pt x="14475" y="7"/>
                </a:cubicBezTo>
                <a:cubicBezTo>
                  <a:pt x="14475" y="6"/>
                  <a:pt x="14474" y="6"/>
                  <a:pt x="14473" y="6"/>
                </a:cubicBezTo>
                <a:cubicBezTo>
                  <a:pt x="14460" y="6"/>
                  <a:pt x="14367" y="36"/>
                  <a:pt x="14320" y="36"/>
                </a:cubicBezTo>
                <a:cubicBezTo>
                  <a:pt x="14316" y="36"/>
                  <a:pt x="14313" y="35"/>
                  <a:pt x="14310" y="35"/>
                </a:cubicBezTo>
                <a:cubicBezTo>
                  <a:pt x="14265" y="29"/>
                  <a:pt x="14219" y="24"/>
                  <a:pt x="14214" y="18"/>
                </a:cubicBezTo>
                <a:lnTo>
                  <a:pt x="14208" y="18"/>
                </a:lnTo>
                <a:cubicBezTo>
                  <a:pt x="14191" y="12"/>
                  <a:pt x="14180" y="1"/>
                  <a:pt x="14168" y="1"/>
                </a:cubicBezTo>
                <a:close/>
              </a:path>
            </a:pathLst>
          </a:custGeom>
          <a:solidFill>
            <a:srgbClr val="FFCEA6">
              <a:alpha val="618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" name="Google Shape;69;p11"/>
          <p:cNvSpPr/>
          <p:nvPr/>
        </p:nvSpPr>
        <p:spPr>
          <a:xfrm>
            <a:off x="437985" y="-796001"/>
            <a:ext cx="414310" cy="1791897"/>
          </a:xfrm>
          <a:custGeom>
            <a:rect b="b" l="l" r="r" t="t"/>
            <a:pathLst>
              <a:path extrusionOk="0" h="17672" w="4086">
                <a:moveTo>
                  <a:pt x="1805" y="138"/>
                </a:moveTo>
                <a:cubicBezTo>
                  <a:pt x="1816" y="149"/>
                  <a:pt x="1828" y="172"/>
                  <a:pt x="1833" y="183"/>
                </a:cubicBezTo>
                <a:lnTo>
                  <a:pt x="1822" y="195"/>
                </a:lnTo>
                <a:lnTo>
                  <a:pt x="1816" y="206"/>
                </a:lnTo>
                <a:cubicBezTo>
                  <a:pt x="1816" y="216"/>
                  <a:pt x="1809" y="219"/>
                  <a:pt x="1800" y="219"/>
                </a:cubicBezTo>
                <a:cubicBezTo>
                  <a:pt x="1787" y="219"/>
                  <a:pt x="1769" y="213"/>
                  <a:pt x="1760" y="206"/>
                </a:cubicBezTo>
                <a:cubicBezTo>
                  <a:pt x="1748" y="195"/>
                  <a:pt x="1754" y="172"/>
                  <a:pt x="1777" y="161"/>
                </a:cubicBezTo>
                <a:lnTo>
                  <a:pt x="1788" y="155"/>
                </a:lnTo>
                <a:lnTo>
                  <a:pt x="1805" y="138"/>
                </a:lnTo>
                <a:close/>
                <a:moveTo>
                  <a:pt x="2123" y="280"/>
                </a:moveTo>
                <a:cubicBezTo>
                  <a:pt x="2134" y="280"/>
                  <a:pt x="2100" y="308"/>
                  <a:pt x="2049" y="342"/>
                </a:cubicBezTo>
                <a:lnTo>
                  <a:pt x="2009" y="336"/>
                </a:lnTo>
                <a:cubicBezTo>
                  <a:pt x="2004" y="336"/>
                  <a:pt x="1992" y="331"/>
                  <a:pt x="1992" y="325"/>
                </a:cubicBezTo>
                <a:cubicBezTo>
                  <a:pt x="1992" y="314"/>
                  <a:pt x="1998" y="302"/>
                  <a:pt x="2004" y="302"/>
                </a:cubicBezTo>
                <a:lnTo>
                  <a:pt x="2032" y="297"/>
                </a:lnTo>
                <a:cubicBezTo>
                  <a:pt x="2060" y="285"/>
                  <a:pt x="2111" y="285"/>
                  <a:pt x="2123" y="280"/>
                </a:cubicBezTo>
                <a:close/>
                <a:moveTo>
                  <a:pt x="2038" y="365"/>
                </a:moveTo>
                <a:cubicBezTo>
                  <a:pt x="2043" y="365"/>
                  <a:pt x="2049" y="382"/>
                  <a:pt x="2043" y="388"/>
                </a:cubicBezTo>
                <a:cubicBezTo>
                  <a:pt x="2043" y="410"/>
                  <a:pt x="2026" y="427"/>
                  <a:pt x="2032" y="444"/>
                </a:cubicBezTo>
                <a:cubicBezTo>
                  <a:pt x="2032" y="467"/>
                  <a:pt x="2055" y="478"/>
                  <a:pt x="2066" y="495"/>
                </a:cubicBezTo>
                <a:lnTo>
                  <a:pt x="2066" y="501"/>
                </a:lnTo>
                <a:cubicBezTo>
                  <a:pt x="2066" y="501"/>
                  <a:pt x="2055" y="501"/>
                  <a:pt x="2043" y="495"/>
                </a:cubicBezTo>
                <a:lnTo>
                  <a:pt x="2009" y="495"/>
                </a:lnTo>
                <a:cubicBezTo>
                  <a:pt x="1992" y="478"/>
                  <a:pt x="2009" y="427"/>
                  <a:pt x="2009" y="405"/>
                </a:cubicBezTo>
                <a:cubicBezTo>
                  <a:pt x="2009" y="388"/>
                  <a:pt x="2021" y="365"/>
                  <a:pt x="2032" y="365"/>
                </a:cubicBezTo>
                <a:close/>
                <a:moveTo>
                  <a:pt x="267" y="609"/>
                </a:moveTo>
                <a:cubicBezTo>
                  <a:pt x="273" y="615"/>
                  <a:pt x="284" y="626"/>
                  <a:pt x="284" y="632"/>
                </a:cubicBezTo>
                <a:lnTo>
                  <a:pt x="279" y="649"/>
                </a:lnTo>
                <a:cubicBezTo>
                  <a:pt x="284" y="666"/>
                  <a:pt x="318" y="722"/>
                  <a:pt x="307" y="739"/>
                </a:cubicBezTo>
                <a:cubicBezTo>
                  <a:pt x="301" y="748"/>
                  <a:pt x="296" y="752"/>
                  <a:pt x="291" y="752"/>
                </a:cubicBezTo>
                <a:cubicBezTo>
                  <a:pt x="287" y="752"/>
                  <a:pt x="284" y="748"/>
                  <a:pt x="284" y="739"/>
                </a:cubicBezTo>
                <a:lnTo>
                  <a:pt x="284" y="728"/>
                </a:lnTo>
                <a:cubicBezTo>
                  <a:pt x="284" y="713"/>
                  <a:pt x="281" y="707"/>
                  <a:pt x="275" y="707"/>
                </a:cubicBezTo>
                <a:cubicBezTo>
                  <a:pt x="271" y="707"/>
                  <a:pt x="264" y="711"/>
                  <a:pt x="256" y="717"/>
                </a:cubicBezTo>
                <a:cubicBezTo>
                  <a:pt x="256" y="717"/>
                  <a:pt x="256" y="718"/>
                  <a:pt x="255" y="718"/>
                </a:cubicBezTo>
                <a:cubicBezTo>
                  <a:pt x="250" y="718"/>
                  <a:pt x="228" y="699"/>
                  <a:pt x="228" y="694"/>
                </a:cubicBezTo>
                <a:cubicBezTo>
                  <a:pt x="233" y="666"/>
                  <a:pt x="245" y="637"/>
                  <a:pt x="256" y="609"/>
                </a:cubicBezTo>
                <a:close/>
                <a:moveTo>
                  <a:pt x="307" y="944"/>
                </a:moveTo>
                <a:cubicBezTo>
                  <a:pt x="335" y="944"/>
                  <a:pt x="358" y="1000"/>
                  <a:pt x="335" y="1012"/>
                </a:cubicBezTo>
                <a:cubicBezTo>
                  <a:pt x="319" y="1017"/>
                  <a:pt x="339" y="1063"/>
                  <a:pt x="351" y="1063"/>
                </a:cubicBezTo>
                <a:cubicBezTo>
                  <a:pt x="351" y="1063"/>
                  <a:pt x="352" y="1063"/>
                  <a:pt x="352" y="1063"/>
                </a:cubicBezTo>
                <a:cubicBezTo>
                  <a:pt x="356" y="1060"/>
                  <a:pt x="359" y="1059"/>
                  <a:pt x="361" y="1059"/>
                </a:cubicBezTo>
                <a:cubicBezTo>
                  <a:pt x="369" y="1059"/>
                  <a:pt x="368" y="1073"/>
                  <a:pt x="364" y="1091"/>
                </a:cubicBezTo>
                <a:lnTo>
                  <a:pt x="358" y="1108"/>
                </a:lnTo>
                <a:cubicBezTo>
                  <a:pt x="358" y="1119"/>
                  <a:pt x="358" y="1131"/>
                  <a:pt x="364" y="1142"/>
                </a:cubicBezTo>
                <a:lnTo>
                  <a:pt x="369" y="1148"/>
                </a:lnTo>
                <a:cubicBezTo>
                  <a:pt x="381" y="1154"/>
                  <a:pt x="392" y="1159"/>
                  <a:pt x="381" y="1171"/>
                </a:cubicBezTo>
                <a:lnTo>
                  <a:pt x="375" y="1176"/>
                </a:lnTo>
                <a:lnTo>
                  <a:pt x="364" y="1188"/>
                </a:lnTo>
                <a:cubicBezTo>
                  <a:pt x="363" y="1190"/>
                  <a:pt x="361" y="1191"/>
                  <a:pt x="358" y="1191"/>
                </a:cubicBezTo>
                <a:cubicBezTo>
                  <a:pt x="349" y="1191"/>
                  <a:pt x="331" y="1174"/>
                  <a:pt x="335" y="1165"/>
                </a:cubicBezTo>
                <a:cubicBezTo>
                  <a:pt x="335" y="1149"/>
                  <a:pt x="305" y="1102"/>
                  <a:pt x="282" y="1102"/>
                </a:cubicBezTo>
                <a:cubicBezTo>
                  <a:pt x="281" y="1102"/>
                  <a:pt x="280" y="1102"/>
                  <a:pt x="279" y="1102"/>
                </a:cubicBezTo>
                <a:cubicBezTo>
                  <a:pt x="267" y="1106"/>
                  <a:pt x="257" y="1110"/>
                  <a:pt x="257" y="1110"/>
                </a:cubicBezTo>
                <a:cubicBezTo>
                  <a:pt x="257" y="1110"/>
                  <a:pt x="258" y="1110"/>
                  <a:pt x="262" y="1108"/>
                </a:cubicBezTo>
                <a:cubicBezTo>
                  <a:pt x="273" y="1108"/>
                  <a:pt x="290" y="1057"/>
                  <a:pt x="279" y="1046"/>
                </a:cubicBezTo>
                <a:cubicBezTo>
                  <a:pt x="262" y="1040"/>
                  <a:pt x="233" y="989"/>
                  <a:pt x="228" y="972"/>
                </a:cubicBezTo>
                <a:cubicBezTo>
                  <a:pt x="222" y="955"/>
                  <a:pt x="284" y="944"/>
                  <a:pt x="307" y="944"/>
                </a:cubicBezTo>
                <a:close/>
                <a:moveTo>
                  <a:pt x="1399" y="1265"/>
                </a:moveTo>
                <a:cubicBezTo>
                  <a:pt x="1404" y="1265"/>
                  <a:pt x="1413" y="1269"/>
                  <a:pt x="1425" y="1273"/>
                </a:cubicBezTo>
                <a:lnTo>
                  <a:pt x="1419" y="1273"/>
                </a:lnTo>
                <a:cubicBezTo>
                  <a:pt x="1436" y="1278"/>
                  <a:pt x="1487" y="1278"/>
                  <a:pt x="1504" y="1278"/>
                </a:cubicBezTo>
                <a:lnTo>
                  <a:pt x="1521" y="1273"/>
                </a:lnTo>
                <a:lnTo>
                  <a:pt x="1533" y="1267"/>
                </a:lnTo>
                <a:cubicBezTo>
                  <a:pt x="1550" y="1273"/>
                  <a:pt x="1572" y="1290"/>
                  <a:pt x="1584" y="1301"/>
                </a:cubicBezTo>
                <a:lnTo>
                  <a:pt x="1572" y="1312"/>
                </a:lnTo>
                <a:lnTo>
                  <a:pt x="1567" y="1324"/>
                </a:lnTo>
                <a:cubicBezTo>
                  <a:pt x="1555" y="1324"/>
                  <a:pt x="1493" y="1329"/>
                  <a:pt x="1476" y="1329"/>
                </a:cubicBezTo>
                <a:cubicBezTo>
                  <a:pt x="1453" y="1324"/>
                  <a:pt x="1413" y="1295"/>
                  <a:pt x="1408" y="1290"/>
                </a:cubicBezTo>
                <a:cubicBezTo>
                  <a:pt x="1396" y="1278"/>
                  <a:pt x="1391" y="1267"/>
                  <a:pt x="1396" y="1267"/>
                </a:cubicBezTo>
                <a:cubicBezTo>
                  <a:pt x="1396" y="1265"/>
                  <a:pt x="1397" y="1265"/>
                  <a:pt x="1399" y="1265"/>
                </a:cubicBezTo>
                <a:close/>
                <a:moveTo>
                  <a:pt x="1442" y="1352"/>
                </a:moveTo>
                <a:cubicBezTo>
                  <a:pt x="1453" y="1352"/>
                  <a:pt x="1493" y="1369"/>
                  <a:pt x="1476" y="1392"/>
                </a:cubicBezTo>
                <a:lnTo>
                  <a:pt x="1465" y="1409"/>
                </a:lnTo>
                <a:lnTo>
                  <a:pt x="1459" y="1420"/>
                </a:lnTo>
                <a:cubicBezTo>
                  <a:pt x="1456" y="1422"/>
                  <a:pt x="1453" y="1422"/>
                  <a:pt x="1450" y="1422"/>
                </a:cubicBezTo>
                <a:cubicBezTo>
                  <a:pt x="1442" y="1422"/>
                  <a:pt x="1435" y="1417"/>
                  <a:pt x="1430" y="1409"/>
                </a:cubicBezTo>
                <a:lnTo>
                  <a:pt x="1430" y="1397"/>
                </a:lnTo>
                <a:lnTo>
                  <a:pt x="1425" y="1386"/>
                </a:lnTo>
                <a:cubicBezTo>
                  <a:pt x="1413" y="1369"/>
                  <a:pt x="1425" y="1352"/>
                  <a:pt x="1442" y="1352"/>
                </a:cubicBezTo>
                <a:close/>
                <a:moveTo>
                  <a:pt x="340" y="1413"/>
                </a:moveTo>
                <a:cubicBezTo>
                  <a:pt x="347" y="1413"/>
                  <a:pt x="358" y="1420"/>
                  <a:pt x="358" y="1420"/>
                </a:cubicBezTo>
                <a:cubicBezTo>
                  <a:pt x="341" y="1466"/>
                  <a:pt x="386" y="1466"/>
                  <a:pt x="404" y="1488"/>
                </a:cubicBezTo>
                <a:lnTo>
                  <a:pt x="409" y="1500"/>
                </a:lnTo>
                <a:cubicBezTo>
                  <a:pt x="409" y="1511"/>
                  <a:pt x="398" y="1522"/>
                  <a:pt x="381" y="1528"/>
                </a:cubicBezTo>
                <a:lnTo>
                  <a:pt x="381" y="1522"/>
                </a:lnTo>
                <a:cubicBezTo>
                  <a:pt x="364" y="1494"/>
                  <a:pt x="318" y="1500"/>
                  <a:pt x="313" y="1454"/>
                </a:cubicBezTo>
                <a:cubicBezTo>
                  <a:pt x="307" y="1449"/>
                  <a:pt x="307" y="1432"/>
                  <a:pt x="324" y="1420"/>
                </a:cubicBezTo>
                <a:lnTo>
                  <a:pt x="318" y="1420"/>
                </a:lnTo>
                <a:lnTo>
                  <a:pt x="335" y="1415"/>
                </a:lnTo>
                <a:cubicBezTo>
                  <a:pt x="337" y="1413"/>
                  <a:pt x="338" y="1413"/>
                  <a:pt x="340" y="1413"/>
                </a:cubicBezTo>
                <a:close/>
                <a:moveTo>
                  <a:pt x="2389" y="1356"/>
                </a:moveTo>
                <a:cubicBezTo>
                  <a:pt x="2399" y="1356"/>
                  <a:pt x="2405" y="1373"/>
                  <a:pt x="2415" y="1373"/>
                </a:cubicBezTo>
                <a:cubicBezTo>
                  <a:pt x="2419" y="1373"/>
                  <a:pt x="2423" y="1370"/>
                  <a:pt x="2429" y="1363"/>
                </a:cubicBezTo>
                <a:cubicBezTo>
                  <a:pt x="2429" y="1363"/>
                  <a:pt x="2440" y="1369"/>
                  <a:pt x="2440" y="1375"/>
                </a:cubicBezTo>
                <a:lnTo>
                  <a:pt x="2463" y="1409"/>
                </a:lnTo>
                <a:cubicBezTo>
                  <a:pt x="2491" y="1415"/>
                  <a:pt x="2514" y="1437"/>
                  <a:pt x="2514" y="1454"/>
                </a:cubicBezTo>
                <a:cubicBezTo>
                  <a:pt x="2514" y="1477"/>
                  <a:pt x="2509" y="1528"/>
                  <a:pt x="2509" y="1528"/>
                </a:cubicBezTo>
                <a:cubicBezTo>
                  <a:pt x="2509" y="1528"/>
                  <a:pt x="2503" y="1517"/>
                  <a:pt x="2503" y="1500"/>
                </a:cubicBezTo>
                <a:lnTo>
                  <a:pt x="2497" y="1483"/>
                </a:lnTo>
                <a:lnTo>
                  <a:pt x="2474" y="1426"/>
                </a:lnTo>
                <a:cubicBezTo>
                  <a:pt x="2470" y="1425"/>
                  <a:pt x="2465" y="1425"/>
                  <a:pt x="2461" y="1425"/>
                </a:cubicBezTo>
                <a:cubicBezTo>
                  <a:pt x="2407" y="1425"/>
                  <a:pt x="2378" y="1455"/>
                  <a:pt x="2378" y="1466"/>
                </a:cubicBezTo>
                <a:cubicBezTo>
                  <a:pt x="2384" y="1477"/>
                  <a:pt x="2378" y="1488"/>
                  <a:pt x="2372" y="1494"/>
                </a:cubicBezTo>
                <a:lnTo>
                  <a:pt x="2367" y="1494"/>
                </a:lnTo>
                <a:lnTo>
                  <a:pt x="2344" y="1477"/>
                </a:lnTo>
                <a:cubicBezTo>
                  <a:pt x="2316" y="1466"/>
                  <a:pt x="2310" y="1437"/>
                  <a:pt x="2333" y="1415"/>
                </a:cubicBezTo>
                <a:lnTo>
                  <a:pt x="2350" y="1397"/>
                </a:lnTo>
                <a:cubicBezTo>
                  <a:pt x="2361" y="1386"/>
                  <a:pt x="2372" y="1369"/>
                  <a:pt x="2384" y="1358"/>
                </a:cubicBezTo>
                <a:cubicBezTo>
                  <a:pt x="2386" y="1356"/>
                  <a:pt x="2387" y="1356"/>
                  <a:pt x="2389" y="1356"/>
                </a:cubicBezTo>
                <a:close/>
                <a:moveTo>
                  <a:pt x="3286" y="1582"/>
                </a:moveTo>
                <a:cubicBezTo>
                  <a:pt x="3290" y="1582"/>
                  <a:pt x="3294" y="1583"/>
                  <a:pt x="3297" y="1585"/>
                </a:cubicBezTo>
                <a:cubicBezTo>
                  <a:pt x="3303" y="1585"/>
                  <a:pt x="3309" y="1602"/>
                  <a:pt x="3309" y="1607"/>
                </a:cubicBezTo>
                <a:lnTo>
                  <a:pt x="3291" y="1641"/>
                </a:lnTo>
                <a:cubicBezTo>
                  <a:pt x="3277" y="1639"/>
                  <a:pt x="3265" y="1629"/>
                  <a:pt x="3255" y="1615"/>
                </a:cubicBezTo>
                <a:lnTo>
                  <a:pt x="3255" y="1615"/>
                </a:lnTo>
                <a:cubicBezTo>
                  <a:pt x="3260" y="1612"/>
                  <a:pt x="3265" y="1609"/>
                  <a:pt x="3269" y="1607"/>
                </a:cubicBezTo>
                <a:lnTo>
                  <a:pt x="3269" y="1590"/>
                </a:lnTo>
                <a:cubicBezTo>
                  <a:pt x="3269" y="1586"/>
                  <a:pt x="3277" y="1582"/>
                  <a:pt x="3286" y="1582"/>
                </a:cubicBezTo>
                <a:close/>
                <a:moveTo>
                  <a:pt x="823" y="1607"/>
                </a:moveTo>
                <a:cubicBezTo>
                  <a:pt x="831" y="1607"/>
                  <a:pt x="838" y="1609"/>
                  <a:pt x="840" y="1613"/>
                </a:cubicBezTo>
                <a:cubicBezTo>
                  <a:pt x="852" y="1624"/>
                  <a:pt x="891" y="1619"/>
                  <a:pt x="886" y="1653"/>
                </a:cubicBezTo>
                <a:lnTo>
                  <a:pt x="886" y="1658"/>
                </a:lnTo>
                <a:cubicBezTo>
                  <a:pt x="914" y="1664"/>
                  <a:pt x="914" y="1681"/>
                  <a:pt x="886" y="1693"/>
                </a:cubicBezTo>
                <a:lnTo>
                  <a:pt x="863" y="1670"/>
                </a:lnTo>
                <a:cubicBezTo>
                  <a:pt x="852" y="1658"/>
                  <a:pt x="840" y="1647"/>
                  <a:pt x="823" y="1647"/>
                </a:cubicBezTo>
                <a:cubicBezTo>
                  <a:pt x="806" y="1641"/>
                  <a:pt x="784" y="1647"/>
                  <a:pt x="795" y="1619"/>
                </a:cubicBezTo>
                <a:cubicBezTo>
                  <a:pt x="795" y="1612"/>
                  <a:pt x="810" y="1607"/>
                  <a:pt x="823" y="1607"/>
                </a:cubicBezTo>
                <a:close/>
                <a:moveTo>
                  <a:pt x="3067" y="1582"/>
                </a:moveTo>
                <a:cubicBezTo>
                  <a:pt x="3068" y="1582"/>
                  <a:pt x="3069" y="1583"/>
                  <a:pt x="3070" y="1585"/>
                </a:cubicBezTo>
                <a:cubicBezTo>
                  <a:pt x="3082" y="1590"/>
                  <a:pt x="3104" y="1624"/>
                  <a:pt x="3116" y="1641"/>
                </a:cubicBezTo>
                <a:cubicBezTo>
                  <a:pt x="3127" y="1653"/>
                  <a:pt x="3104" y="1676"/>
                  <a:pt x="3070" y="1693"/>
                </a:cubicBezTo>
                <a:lnTo>
                  <a:pt x="3059" y="1636"/>
                </a:lnTo>
                <a:lnTo>
                  <a:pt x="3059" y="1619"/>
                </a:lnTo>
                <a:cubicBezTo>
                  <a:pt x="3044" y="1609"/>
                  <a:pt x="3059" y="1582"/>
                  <a:pt x="3067" y="1582"/>
                </a:cubicBezTo>
                <a:close/>
                <a:moveTo>
                  <a:pt x="3246" y="1715"/>
                </a:moveTo>
                <a:lnTo>
                  <a:pt x="3257" y="1721"/>
                </a:lnTo>
                <a:cubicBezTo>
                  <a:pt x="3260" y="1724"/>
                  <a:pt x="3265" y="1724"/>
                  <a:pt x="3268" y="1724"/>
                </a:cubicBezTo>
                <a:cubicBezTo>
                  <a:pt x="3272" y="1724"/>
                  <a:pt x="3274" y="1724"/>
                  <a:pt x="3274" y="1727"/>
                </a:cubicBezTo>
                <a:cubicBezTo>
                  <a:pt x="3291" y="1749"/>
                  <a:pt x="3331" y="1755"/>
                  <a:pt x="3320" y="1789"/>
                </a:cubicBezTo>
                <a:cubicBezTo>
                  <a:pt x="3314" y="1806"/>
                  <a:pt x="3297" y="1823"/>
                  <a:pt x="3274" y="1834"/>
                </a:cubicBezTo>
                <a:lnTo>
                  <a:pt x="3269" y="1840"/>
                </a:lnTo>
                <a:cubicBezTo>
                  <a:pt x="3240" y="1840"/>
                  <a:pt x="3235" y="1817"/>
                  <a:pt x="3246" y="1795"/>
                </a:cubicBezTo>
                <a:lnTo>
                  <a:pt x="3246" y="1778"/>
                </a:lnTo>
                <a:cubicBezTo>
                  <a:pt x="3252" y="1766"/>
                  <a:pt x="3240" y="1744"/>
                  <a:pt x="3240" y="1744"/>
                </a:cubicBezTo>
                <a:lnTo>
                  <a:pt x="3212" y="1744"/>
                </a:lnTo>
                <a:cubicBezTo>
                  <a:pt x="3218" y="1727"/>
                  <a:pt x="3229" y="1715"/>
                  <a:pt x="3246" y="1715"/>
                </a:cubicBezTo>
                <a:close/>
                <a:moveTo>
                  <a:pt x="3240" y="1880"/>
                </a:moveTo>
                <a:cubicBezTo>
                  <a:pt x="3252" y="1880"/>
                  <a:pt x="3280" y="1880"/>
                  <a:pt x="3280" y="1885"/>
                </a:cubicBezTo>
                <a:cubicBezTo>
                  <a:pt x="3280" y="1908"/>
                  <a:pt x="3303" y="1914"/>
                  <a:pt x="3320" y="1925"/>
                </a:cubicBezTo>
                <a:lnTo>
                  <a:pt x="3326" y="1925"/>
                </a:lnTo>
                <a:cubicBezTo>
                  <a:pt x="3320" y="1937"/>
                  <a:pt x="3314" y="1942"/>
                  <a:pt x="3309" y="1942"/>
                </a:cubicBezTo>
                <a:lnTo>
                  <a:pt x="3297" y="1942"/>
                </a:lnTo>
                <a:lnTo>
                  <a:pt x="3291" y="1937"/>
                </a:lnTo>
                <a:cubicBezTo>
                  <a:pt x="3288" y="1935"/>
                  <a:pt x="3286" y="1935"/>
                  <a:pt x="3283" y="1935"/>
                </a:cubicBezTo>
                <a:cubicBezTo>
                  <a:pt x="3273" y="1935"/>
                  <a:pt x="3271" y="1944"/>
                  <a:pt x="3280" y="1954"/>
                </a:cubicBezTo>
                <a:cubicBezTo>
                  <a:pt x="3284" y="1966"/>
                  <a:pt x="3257" y="1982"/>
                  <a:pt x="3243" y="1982"/>
                </a:cubicBezTo>
                <a:cubicBezTo>
                  <a:pt x="3238" y="1982"/>
                  <a:pt x="3235" y="1980"/>
                  <a:pt x="3235" y="1976"/>
                </a:cubicBezTo>
                <a:lnTo>
                  <a:pt x="3235" y="1919"/>
                </a:lnTo>
                <a:lnTo>
                  <a:pt x="3235" y="1908"/>
                </a:lnTo>
                <a:cubicBezTo>
                  <a:pt x="3229" y="1902"/>
                  <a:pt x="3235" y="1880"/>
                  <a:pt x="3240" y="1880"/>
                </a:cubicBezTo>
                <a:close/>
                <a:moveTo>
                  <a:pt x="3127" y="1834"/>
                </a:moveTo>
                <a:cubicBezTo>
                  <a:pt x="3133" y="1840"/>
                  <a:pt x="3138" y="1851"/>
                  <a:pt x="3138" y="1857"/>
                </a:cubicBezTo>
                <a:lnTo>
                  <a:pt x="3127" y="1897"/>
                </a:lnTo>
                <a:cubicBezTo>
                  <a:pt x="3121" y="1948"/>
                  <a:pt x="3104" y="1988"/>
                  <a:pt x="3093" y="1988"/>
                </a:cubicBezTo>
                <a:cubicBezTo>
                  <a:pt x="3087" y="1988"/>
                  <a:pt x="3070" y="1965"/>
                  <a:pt x="3076" y="1937"/>
                </a:cubicBezTo>
                <a:lnTo>
                  <a:pt x="3082" y="1914"/>
                </a:lnTo>
                <a:cubicBezTo>
                  <a:pt x="3082" y="1891"/>
                  <a:pt x="3093" y="1868"/>
                  <a:pt x="3099" y="1846"/>
                </a:cubicBezTo>
                <a:cubicBezTo>
                  <a:pt x="3104" y="1840"/>
                  <a:pt x="3116" y="1834"/>
                  <a:pt x="3127" y="1834"/>
                </a:cubicBezTo>
                <a:close/>
                <a:moveTo>
                  <a:pt x="3042" y="1897"/>
                </a:moveTo>
                <a:lnTo>
                  <a:pt x="3042" y="1902"/>
                </a:lnTo>
                <a:lnTo>
                  <a:pt x="3042" y="1959"/>
                </a:lnTo>
                <a:cubicBezTo>
                  <a:pt x="3024" y="1995"/>
                  <a:pt x="3006" y="2015"/>
                  <a:pt x="2995" y="2015"/>
                </a:cubicBezTo>
                <a:cubicBezTo>
                  <a:pt x="2989" y="2015"/>
                  <a:pt x="2985" y="2008"/>
                  <a:pt x="2985" y="1993"/>
                </a:cubicBezTo>
                <a:lnTo>
                  <a:pt x="2985" y="1988"/>
                </a:lnTo>
                <a:lnTo>
                  <a:pt x="2985" y="1965"/>
                </a:lnTo>
                <a:lnTo>
                  <a:pt x="2985" y="1942"/>
                </a:lnTo>
                <a:cubicBezTo>
                  <a:pt x="3002" y="1937"/>
                  <a:pt x="3013" y="1925"/>
                  <a:pt x="3013" y="1919"/>
                </a:cubicBezTo>
                <a:lnTo>
                  <a:pt x="3013" y="1908"/>
                </a:lnTo>
                <a:lnTo>
                  <a:pt x="3013" y="1902"/>
                </a:lnTo>
                <a:cubicBezTo>
                  <a:pt x="3013" y="1897"/>
                  <a:pt x="3030" y="1897"/>
                  <a:pt x="3042" y="1897"/>
                </a:cubicBezTo>
                <a:close/>
                <a:moveTo>
                  <a:pt x="3145" y="2034"/>
                </a:moveTo>
                <a:cubicBezTo>
                  <a:pt x="3154" y="2034"/>
                  <a:pt x="3164" y="2036"/>
                  <a:pt x="3172" y="2039"/>
                </a:cubicBezTo>
                <a:lnTo>
                  <a:pt x="3178" y="2061"/>
                </a:lnTo>
                <a:cubicBezTo>
                  <a:pt x="3178" y="2073"/>
                  <a:pt x="3195" y="2078"/>
                  <a:pt x="3178" y="2090"/>
                </a:cubicBezTo>
                <a:cubicBezTo>
                  <a:pt x="3172" y="2095"/>
                  <a:pt x="3155" y="2107"/>
                  <a:pt x="3150" y="2107"/>
                </a:cubicBezTo>
                <a:lnTo>
                  <a:pt x="3127" y="2095"/>
                </a:lnTo>
                <a:cubicBezTo>
                  <a:pt x="3117" y="2090"/>
                  <a:pt x="3107" y="2087"/>
                  <a:pt x="3098" y="2087"/>
                </a:cubicBezTo>
                <a:cubicBezTo>
                  <a:pt x="3087" y="2087"/>
                  <a:pt x="3079" y="2092"/>
                  <a:pt x="3076" y="2101"/>
                </a:cubicBezTo>
                <a:lnTo>
                  <a:pt x="3076" y="2107"/>
                </a:lnTo>
                <a:lnTo>
                  <a:pt x="3070" y="2107"/>
                </a:lnTo>
                <a:cubicBezTo>
                  <a:pt x="3066" y="2109"/>
                  <a:pt x="3062" y="2110"/>
                  <a:pt x="3059" y="2110"/>
                </a:cubicBezTo>
                <a:cubicBezTo>
                  <a:pt x="3043" y="2110"/>
                  <a:pt x="3034" y="2092"/>
                  <a:pt x="3025" y="2078"/>
                </a:cubicBezTo>
                <a:cubicBezTo>
                  <a:pt x="3019" y="2073"/>
                  <a:pt x="3030" y="2056"/>
                  <a:pt x="3036" y="2050"/>
                </a:cubicBezTo>
                <a:lnTo>
                  <a:pt x="3053" y="2039"/>
                </a:lnTo>
                <a:cubicBezTo>
                  <a:pt x="3059" y="2036"/>
                  <a:pt x="3066" y="2035"/>
                  <a:pt x="3073" y="2035"/>
                </a:cubicBezTo>
                <a:cubicBezTo>
                  <a:pt x="3088" y="2035"/>
                  <a:pt x="3104" y="2040"/>
                  <a:pt x="3115" y="2040"/>
                </a:cubicBezTo>
                <a:cubicBezTo>
                  <a:pt x="3117" y="2040"/>
                  <a:pt x="3120" y="2039"/>
                  <a:pt x="3121" y="2039"/>
                </a:cubicBezTo>
                <a:cubicBezTo>
                  <a:pt x="3127" y="2036"/>
                  <a:pt x="3135" y="2034"/>
                  <a:pt x="3145" y="2034"/>
                </a:cubicBezTo>
                <a:close/>
                <a:moveTo>
                  <a:pt x="399" y="1559"/>
                </a:moveTo>
                <a:cubicBezTo>
                  <a:pt x="408" y="1559"/>
                  <a:pt x="415" y="1561"/>
                  <a:pt x="415" y="1568"/>
                </a:cubicBezTo>
                <a:cubicBezTo>
                  <a:pt x="415" y="1579"/>
                  <a:pt x="432" y="1596"/>
                  <a:pt x="438" y="1596"/>
                </a:cubicBezTo>
                <a:cubicBezTo>
                  <a:pt x="443" y="1596"/>
                  <a:pt x="449" y="1607"/>
                  <a:pt x="449" y="1624"/>
                </a:cubicBezTo>
                <a:lnTo>
                  <a:pt x="438" y="1630"/>
                </a:lnTo>
                <a:cubicBezTo>
                  <a:pt x="426" y="1641"/>
                  <a:pt x="415" y="1658"/>
                  <a:pt x="398" y="1670"/>
                </a:cubicBezTo>
                <a:cubicBezTo>
                  <a:pt x="375" y="1687"/>
                  <a:pt x="375" y="1681"/>
                  <a:pt x="398" y="1704"/>
                </a:cubicBezTo>
                <a:lnTo>
                  <a:pt x="415" y="1721"/>
                </a:lnTo>
                <a:cubicBezTo>
                  <a:pt x="432" y="1738"/>
                  <a:pt x="472" y="1795"/>
                  <a:pt x="460" y="1817"/>
                </a:cubicBezTo>
                <a:cubicBezTo>
                  <a:pt x="455" y="1840"/>
                  <a:pt x="432" y="1885"/>
                  <a:pt x="432" y="1891"/>
                </a:cubicBezTo>
                <a:cubicBezTo>
                  <a:pt x="438" y="1902"/>
                  <a:pt x="455" y="1942"/>
                  <a:pt x="455" y="1954"/>
                </a:cubicBezTo>
                <a:cubicBezTo>
                  <a:pt x="455" y="1965"/>
                  <a:pt x="472" y="1976"/>
                  <a:pt x="494" y="1982"/>
                </a:cubicBezTo>
                <a:lnTo>
                  <a:pt x="483" y="2005"/>
                </a:lnTo>
                <a:lnTo>
                  <a:pt x="466" y="2067"/>
                </a:lnTo>
                <a:cubicBezTo>
                  <a:pt x="500" y="2084"/>
                  <a:pt x="517" y="2118"/>
                  <a:pt x="511" y="2141"/>
                </a:cubicBezTo>
                <a:lnTo>
                  <a:pt x="483" y="2112"/>
                </a:lnTo>
                <a:cubicBezTo>
                  <a:pt x="472" y="2107"/>
                  <a:pt x="455" y="2107"/>
                  <a:pt x="438" y="2107"/>
                </a:cubicBezTo>
                <a:lnTo>
                  <a:pt x="426" y="2107"/>
                </a:lnTo>
                <a:cubicBezTo>
                  <a:pt x="409" y="2107"/>
                  <a:pt x="409" y="2033"/>
                  <a:pt x="421" y="2016"/>
                </a:cubicBezTo>
                <a:cubicBezTo>
                  <a:pt x="430" y="1997"/>
                  <a:pt x="435" y="1986"/>
                  <a:pt x="431" y="1986"/>
                </a:cubicBezTo>
                <a:lnTo>
                  <a:pt x="431" y="1986"/>
                </a:lnTo>
                <a:cubicBezTo>
                  <a:pt x="430" y="1986"/>
                  <a:pt x="428" y="1987"/>
                  <a:pt x="426" y="1988"/>
                </a:cubicBezTo>
                <a:lnTo>
                  <a:pt x="415" y="1999"/>
                </a:lnTo>
                <a:lnTo>
                  <a:pt x="409" y="2010"/>
                </a:lnTo>
                <a:cubicBezTo>
                  <a:pt x="409" y="2014"/>
                  <a:pt x="408" y="2016"/>
                  <a:pt x="407" y="2016"/>
                </a:cubicBezTo>
                <a:cubicBezTo>
                  <a:pt x="401" y="2016"/>
                  <a:pt x="388" y="1995"/>
                  <a:pt x="375" y="1965"/>
                </a:cubicBezTo>
                <a:lnTo>
                  <a:pt x="364" y="1931"/>
                </a:lnTo>
                <a:lnTo>
                  <a:pt x="358" y="1919"/>
                </a:lnTo>
                <a:cubicBezTo>
                  <a:pt x="358" y="1908"/>
                  <a:pt x="364" y="1857"/>
                  <a:pt x="364" y="1806"/>
                </a:cubicBezTo>
                <a:lnTo>
                  <a:pt x="369" y="1761"/>
                </a:lnTo>
                <a:cubicBezTo>
                  <a:pt x="369" y="1744"/>
                  <a:pt x="369" y="1749"/>
                  <a:pt x="358" y="1744"/>
                </a:cubicBezTo>
                <a:cubicBezTo>
                  <a:pt x="347" y="1738"/>
                  <a:pt x="335" y="1721"/>
                  <a:pt x="341" y="1715"/>
                </a:cubicBezTo>
                <a:lnTo>
                  <a:pt x="347" y="1687"/>
                </a:lnTo>
                <a:cubicBezTo>
                  <a:pt x="364" y="1653"/>
                  <a:pt x="369" y="1619"/>
                  <a:pt x="358" y="1613"/>
                </a:cubicBezTo>
                <a:cubicBezTo>
                  <a:pt x="347" y="1602"/>
                  <a:pt x="352" y="1568"/>
                  <a:pt x="364" y="1568"/>
                </a:cubicBezTo>
                <a:cubicBezTo>
                  <a:pt x="367" y="1564"/>
                  <a:pt x="385" y="1559"/>
                  <a:pt x="399" y="1559"/>
                </a:cubicBezTo>
                <a:close/>
                <a:moveTo>
                  <a:pt x="604" y="2115"/>
                </a:moveTo>
                <a:lnTo>
                  <a:pt x="636" y="2146"/>
                </a:lnTo>
                <a:lnTo>
                  <a:pt x="642" y="2152"/>
                </a:lnTo>
                <a:cubicBezTo>
                  <a:pt x="635" y="2159"/>
                  <a:pt x="629" y="2161"/>
                  <a:pt x="624" y="2161"/>
                </a:cubicBezTo>
                <a:cubicBezTo>
                  <a:pt x="617" y="2161"/>
                  <a:pt x="611" y="2156"/>
                  <a:pt x="608" y="2152"/>
                </a:cubicBezTo>
                <a:cubicBezTo>
                  <a:pt x="605" y="2147"/>
                  <a:pt x="605" y="2131"/>
                  <a:pt x="604" y="2115"/>
                </a:cubicBezTo>
                <a:close/>
                <a:moveTo>
                  <a:pt x="1022" y="2041"/>
                </a:moveTo>
                <a:cubicBezTo>
                  <a:pt x="1028" y="2041"/>
                  <a:pt x="1036" y="2042"/>
                  <a:pt x="1045" y="2044"/>
                </a:cubicBezTo>
                <a:lnTo>
                  <a:pt x="1033" y="2095"/>
                </a:lnTo>
                <a:cubicBezTo>
                  <a:pt x="1033" y="2101"/>
                  <a:pt x="1039" y="2124"/>
                  <a:pt x="1045" y="2124"/>
                </a:cubicBezTo>
                <a:cubicBezTo>
                  <a:pt x="1067" y="2124"/>
                  <a:pt x="1073" y="2135"/>
                  <a:pt x="1067" y="2152"/>
                </a:cubicBezTo>
                <a:cubicBezTo>
                  <a:pt x="1067" y="2158"/>
                  <a:pt x="1056" y="2163"/>
                  <a:pt x="1045" y="2163"/>
                </a:cubicBezTo>
                <a:cubicBezTo>
                  <a:pt x="1041" y="2163"/>
                  <a:pt x="1038" y="2164"/>
                  <a:pt x="1034" y="2164"/>
                </a:cubicBezTo>
                <a:cubicBezTo>
                  <a:pt x="1025" y="2164"/>
                  <a:pt x="1015" y="2161"/>
                  <a:pt x="1011" y="2141"/>
                </a:cubicBezTo>
                <a:cubicBezTo>
                  <a:pt x="1011" y="2129"/>
                  <a:pt x="999" y="2118"/>
                  <a:pt x="994" y="2101"/>
                </a:cubicBezTo>
                <a:lnTo>
                  <a:pt x="988" y="2078"/>
                </a:lnTo>
                <a:cubicBezTo>
                  <a:pt x="983" y="2056"/>
                  <a:pt x="997" y="2041"/>
                  <a:pt x="1022" y="2041"/>
                </a:cubicBezTo>
                <a:close/>
                <a:moveTo>
                  <a:pt x="3433" y="2260"/>
                </a:moveTo>
                <a:cubicBezTo>
                  <a:pt x="3450" y="2260"/>
                  <a:pt x="3490" y="2294"/>
                  <a:pt x="3490" y="2305"/>
                </a:cubicBezTo>
                <a:cubicBezTo>
                  <a:pt x="3490" y="2312"/>
                  <a:pt x="3481" y="2316"/>
                  <a:pt x="3470" y="2316"/>
                </a:cubicBezTo>
                <a:cubicBezTo>
                  <a:pt x="3454" y="2316"/>
                  <a:pt x="3434" y="2310"/>
                  <a:pt x="3428" y="2300"/>
                </a:cubicBezTo>
                <a:cubicBezTo>
                  <a:pt x="3416" y="2277"/>
                  <a:pt x="3422" y="2260"/>
                  <a:pt x="3433" y="2260"/>
                </a:cubicBezTo>
                <a:close/>
                <a:moveTo>
                  <a:pt x="292" y="2264"/>
                </a:moveTo>
                <a:cubicBezTo>
                  <a:pt x="317" y="2264"/>
                  <a:pt x="360" y="2273"/>
                  <a:pt x="369" y="2283"/>
                </a:cubicBezTo>
                <a:cubicBezTo>
                  <a:pt x="381" y="2300"/>
                  <a:pt x="375" y="2317"/>
                  <a:pt x="358" y="2322"/>
                </a:cubicBezTo>
                <a:cubicBezTo>
                  <a:pt x="357" y="2323"/>
                  <a:pt x="356" y="2323"/>
                  <a:pt x="355" y="2323"/>
                </a:cubicBezTo>
                <a:cubicBezTo>
                  <a:pt x="333" y="2323"/>
                  <a:pt x="263" y="2276"/>
                  <a:pt x="279" y="2266"/>
                </a:cubicBezTo>
                <a:cubicBezTo>
                  <a:pt x="282" y="2265"/>
                  <a:pt x="286" y="2264"/>
                  <a:pt x="292" y="2264"/>
                </a:cubicBezTo>
                <a:close/>
                <a:moveTo>
                  <a:pt x="464" y="2213"/>
                </a:moveTo>
                <a:cubicBezTo>
                  <a:pt x="473" y="2213"/>
                  <a:pt x="477" y="2229"/>
                  <a:pt x="477" y="2249"/>
                </a:cubicBezTo>
                <a:cubicBezTo>
                  <a:pt x="472" y="2271"/>
                  <a:pt x="506" y="2351"/>
                  <a:pt x="494" y="2368"/>
                </a:cubicBezTo>
                <a:cubicBezTo>
                  <a:pt x="492" y="2370"/>
                  <a:pt x="490" y="2371"/>
                  <a:pt x="488" y="2371"/>
                </a:cubicBezTo>
                <a:cubicBezTo>
                  <a:pt x="477" y="2371"/>
                  <a:pt x="465" y="2349"/>
                  <a:pt x="460" y="2311"/>
                </a:cubicBezTo>
                <a:lnTo>
                  <a:pt x="449" y="2277"/>
                </a:lnTo>
                <a:lnTo>
                  <a:pt x="443" y="2266"/>
                </a:lnTo>
                <a:cubicBezTo>
                  <a:pt x="426" y="2254"/>
                  <a:pt x="426" y="2243"/>
                  <a:pt x="438" y="2232"/>
                </a:cubicBezTo>
                <a:lnTo>
                  <a:pt x="455" y="2220"/>
                </a:lnTo>
                <a:lnTo>
                  <a:pt x="460" y="2215"/>
                </a:lnTo>
                <a:cubicBezTo>
                  <a:pt x="462" y="2214"/>
                  <a:pt x="463" y="2213"/>
                  <a:pt x="464" y="2213"/>
                </a:cubicBezTo>
                <a:close/>
                <a:moveTo>
                  <a:pt x="1533" y="2350"/>
                </a:moveTo>
                <a:cubicBezTo>
                  <a:pt x="1545" y="2350"/>
                  <a:pt x="1552" y="2355"/>
                  <a:pt x="1544" y="2368"/>
                </a:cubicBezTo>
                <a:lnTo>
                  <a:pt x="1544" y="2385"/>
                </a:lnTo>
                <a:lnTo>
                  <a:pt x="1538" y="2396"/>
                </a:lnTo>
                <a:cubicBezTo>
                  <a:pt x="1538" y="2406"/>
                  <a:pt x="1531" y="2409"/>
                  <a:pt x="1522" y="2409"/>
                </a:cubicBezTo>
                <a:cubicBezTo>
                  <a:pt x="1509" y="2409"/>
                  <a:pt x="1491" y="2403"/>
                  <a:pt x="1482" y="2396"/>
                </a:cubicBezTo>
                <a:cubicBezTo>
                  <a:pt x="1465" y="2390"/>
                  <a:pt x="1470" y="2373"/>
                  <a:pt x="1487" y="2362"/>
                </a:cubicBezTo>
                <a:cubicBezTo>
                  <a:pt x="1499" y="2356"/>
                  <a:pt x="1520" y="2350"/>
                  <a:pt x="1533" y="2350"/>
                </a:cubicBezTo>
                <a:close/>
                <a:moveTo>
                  <a:pt x="335" y="2390"/>
                </a:moveTo>
                <a:cubicBezTo>
                  <a:pt x="341" y="2390"/>
                  <a:pt x="358" y="2396"/>
                  <a:pt x="358" y="2402"/>
                </a:cubicBezTo>
                <a:cubicBezTo>
                  <a:pt x="364" y="2419"/>
                  <a:pt x="364" y="2436"/>
                  <a:pt x="375" y="2453"/>
                </a:cubicBezTo>
                <a:cubicBezTo>
                  <a:pt x="379" y="2460"/>
                  <a:pt x="382" y="2465"/>
                  <a:pt x="387" y="2465"/>
                </a:cubicBezTo>
                <a:cubicBezTo>
                  <a:pt x="390" y="2465"/>
                  <a:pt x="394" y="2463"/>
                  <a:pt x="398" y="2458"/>
                </a:cubicBezTo>
                <a:lnTo>
                  <a:pt x="404" y="2453"/>
                </a:lnTo>
                <a:cubicBezTo>
                  <a:pt x="409" y="2458"/>
                  <a:pt x="415" y="2470"/>
                  <a:pt x="415" y="2481"/>
                </a:cubicBezTo>
                <a:lnTo>
                  <a:pt x="409" y="2481"/>
                </a:lnTo>
                <a:lnTo>
                  <a:pt x="392" y="2487"/>
                </a:lnTo>
                <a:cubicBezTo>
                  <a:pt x="387" y="2489"/>
                  <a:pt x="382" y="2490"/>
                  <a:pt x="377" y="2490"/>
                </a:cubicBezTo>
                <a:cubicBezTo>
                  <a:pt x="354" y="2490"/>
                  <a:pt x="334" y="2469"/>
                  <a:pt x="330" y="2441"/>
                </a:cubicBezTo>
                <a:lnTo>
                  <a:pt x="324" y="2413"/>
                </a:lnTo>
                <a:cubicBezTo>
                  <a:pt x="324" y="2407"/>
                  <a:pt x="330" y="2396"/>
                  <a:pt x="335" y="2390"/>
                </a:cubicBezTo>
                <a:close/>
                <a:moveTo>
                  <a:pt x="1123" y="2505"/>
                </a:moveTo>
                <a:cubicBezTo>
                  <a:pt x="1127" y="2505"/>
                  <a:pt x="1134" y="2513"/>
                  <a:pt x="1141" y="2527"/>
                </a:cubicBezTo>
                <a:lnTo>
                  <a:pt x="1147" y="2544"/>
                </a:lnTo>
                <a:cubicBezTo>
                  <a:pt x="1147" y="2555"/>
                  <a:pt x="1147" y="2578"/>
                  <a:pt x="1135" y="2578"/>
                </a:cubicBezTo>
                <a:cubicBezTo>
                  <a:pt x="1132" y="2581"/>
                  <a:pt x="1127" y="2583"/>
                  <a:pt x="1123" y="2583"/>
                </a:cubicBezTo>
                <a:cubicBezTo>
                  <a:pt x="1115" y="2583"/>
                  <a:pt x="1107" y="2576"/>
                  <a:pt x="1107" y="2561"/>
                </a:cubicBezTo>
                <a:cubicBezTo>
                  <a:pt x="1107" y="2546"/>
                  <a:pt x="1101" y="2544"/>
                  <a:pt x="1094" y="2544"/>
                </a:cubicBezTo>
                <a:cubicBezTo>
                  <a:pt x="1090" y="2544"/>
                  <a:pt x="1084" y="2545"/>
                  <a:pt x="1079" y="2545"/>
                </a:cubicBezTo>
                <a:cubicBezTo>
                  <a:pt x="1077" y="2545"/>
                  <a:pt x="1075" y="2545"/>
                  <a:pt x="1073" y="2544"/>
                </a:cubicBezTo>
                <a:lnTo>
                  <a:pt x="1062" y="2538"/>
                </a:lnTo>
                <a:cubicBezTo>
                  <a:pt x="1056" y="2527"/>
                  <a:pt x="1067" y="2515"/>
                  <a:pt x="1073" y="2510"/>
                </a:cubicBezTo>
                <a:cubicBezTo>
                  <a:pt x="1077" y="2510"/>
                  <a:pt x="1096" y="2522"/>
                  <a:pt x="1109" y="2522"/>
                </a:cubicBezTo>
                <a:cubicBezTo>
                  <a:pt x="1113" y="2522"/>
                  <a:pt x="1117" y="2520"/>
                  <a:pt x="1118" y="2515"/>
                </a:cubicBezTo>
                <a:cubicBezTo>
                  <a:pt x="1118" y="2509"/>
                  <a:pt x="1120" y="2505"/>
                  <a:pt x="1123" y="2505"/>
                </a:cubicBezTo>
                <a:close/>
                <a:moveTo>
                  <a:pt x="363" y="2543"/>
                </a:moveTo>
                <a:cubicBezTo>
                  <a:pt x="369" y="2543"/>
                  <a:pt x="375" y="2545"/>
                  <a:pt x="381" y="2549"/>
                </a:cubicBezTo>
                <a:cubicBezTo>
                  <a:pt x="409" y="2561"/>
                  <a:pt x="404" y="2600"/>
                  <a:pt x="392" y="2612"/>
                </a:cubicBezTo>
                <a:cubicBezTo>
                  <a:pt x="381" y="2623"/>
                  <a:pt x="358" y="2634"/>
                  <a:pt x="341" y="2640"/>
                </a:cubicBezTo>
                <a:lnTo>
                  <a:pt x="324" y="2640"/>
                </a:lnTo>
                <a:cubicBezTo>
                  <a:pt x="324" y="2640"/>
                  <a:pt x="318" y="2623"/>
                  <a:pt x="318" y="2617"/>
                </a:cubicBezTo>
                <a:cubicBezTo>
                  <a:pt x="313" y="2589"/>
                  <a:pt x="330" y="2583"/>
                  <a:pt x="347" y="2583"/>
                </a:cubicBezTo>
                <a:lnTo>
                  <a:pt x="352" y="2583"/>
                </a:lnTo>
                <a:cubicBezTo>
                  <a:pt x="352" y="2578"/>
                  <a:pt x="347" y="2572"/>
                  <a:pt x="341" y="2561"/>
                </a:cubicBezTo>
                <a:cubicBezTo>
                  <a:pt x="337" y="2556"/>
                  <a:pt x="348" y="2543"/>
                  <a:pt x="363" y="2543"/>
                </a:cubicBezTo>
                <a:close/>
                <a:moveTo>
                  <a:pt x="980" y="2566"/>
                </a:moveTo>
                <a:cubicBezTo>
                  <a:pt x="983" y="2566"/>
                  <a:pt x="988" y="2571"/>
                  <a:pt x="994" y="2583"/>
                </a:cubicBezTo>
                <a:lnTo>
                  <a:pt x="988" y="2600"/>
                </a:lnTo>
                <a:lnTo>
                  <a:pt x="982" y="2646"/>
                </a:lnTo>
                <a:cubicBezTo>
                  <a:pt x="1005" y="2651"/>
                  <a:pt x="1028" y="2663"/>
                  <a:pt x="1039" y="2663"/>
                </a:cubicBezTo>
                <a:lnTo>
                  <a:pt x="1045" y="2668"/>
                </a:lnTo>
                <a:cubicBezTo>
                  <a:pt x="1050" y="2668"/>
                  <a:pt x="1050" y="2680"/>
                  <a:pt x="1050" y="2691"/>
                </a:cubicBezTo>
                <a:cubicBezTo>
                  <a:pt x="1049" y="2692"/>
                  <a:pt x="1047" y="2693"/>
                  <a:pt x="1043" y="2693"/>
                </a:cubicBezTo>
                <a:cubicBezTo>
                  <a:pt x="1029" y="2693"/>
                  <a:pt x="997" y="2684"/>
                  <a:pt x="988" y="2680"/>
                </a:cubicBezTo>
                <a:cubicBezTo>
                  <a:pt x="971" y="2674"/>
                  <a:pt x="948" y="2657"/>
                  <a:pt x="943" y="2651"/>
                </a:cubicBezTo>
                <a:cubicBezTo>
                  <a:pt x="943" y="2640"/>
                  <a:pt x="982" y="2600"/>
                  <a:pt x="977" y="2578"/>
                </a:cubicBezTo>
                <a:cubicBezTo>
                  <a:pt x="977" y="2570"/>
                  <a:pt x="978" y="2566"/>
                  <a:pt x="980" y="2566"/>
                </a:cubicBezTo>
                <a:close/>
                <a:moveTo>
                  <a:pt x="1476" y="2646"/>
                </a:moveTo>
                <a:cubicBezTo>
                  <a:pt x="1510" y="2646"/>
                  <a:pt x="1516" y="2674"/>
                  <a:pt x="1487" y="2714"/>
                </a:cubicBezTo>
                <a:lnTo>
                  <a:pt x="1550" y="2725"/>
                </a:lnTo>
                <a:lnTo>
                  <a:pt x="1555" y="2725"/>
                </a:lnTo>
                <a:cubicBezTo>
                  <a:pt x="1550" y="2742"/>
                  <a:pt x="1510" y="2788"/>
                  <a:pt x="1499" y="2799"/>
                </a:cubicBezTo>
                <a:cubicBezTo>
                  <a:pt x="1498" y="2799"/>
                  <a:pt x="1497" y="2799"/>
                  <a:pt x="1495" y="2799"/>
                </a:cubicBezTo>
                <a:cubicBezTo>
                  <a:pt x="1478" y="2799"/>
                  <a:pt x="1454" y="2759"/>
                  <a:pt x="1470" y="2748"/>
                </a:cubicBezTo>
                <a:cubicBezTo>
                  <a:pt x="1493" y="2731"/>
                  <a:pt x="1487" y="2702"/>
                  <a:pt x="1465" y="2685"/>
                </a:cubicBezTo>
                <a:lnTo>
                  <a:pt x="1470" y="2668"/>
                </a:lnTo>
                <a:lnTo>
                  <a:pt x="1476" y="2646"/>
                </a:lnTo>
                <a:close/>
                <a:moveTo>
                  <a:pt x="1170" y="2746"/>
                </a:moveTo>
                <a:cubicBezTo>
                  <a:pt x="1186" y="2746"/>
                  <a:pt x="1198" y="2757"/>
                  <a:pt x="1198" y="2771"/>
                </a:cubicBezTo>
                <a:cubicBezTo>
                  <a:pt x="1198" y="2786"/>
                  <a:pt x="1189" y="2823"/>
                  <a:pt x="1179" y="2823"/>
                </a:cubicBezTo>
                <a:cubicBezTo>
                  <a:pt x="1178" y="2823"/>
                  <a:pt x="1176" y="2823"/>
                  <a:pt x="1175" y="2822"/>
                </a:cubicBezTo>
                <a:lnTo>
                  <a:pt x="1147" y="2822"/>
                </a:lnTo>
                <a:cubicBezTo>
                  <a:pt x="1142" y="2824"/>
                  <a:pt x="1136" y="2825"/>
                  <a:pt x="1131" y="2825"/>
                </a:cubicBezTo>
                <a:cubicBezTo>
                  <a:pt x="1122" y="2825"/>
                  <a:pt x="1114" y="2823"/>
                  <a:pt x="1107" y="2816"/>
                </a:cubicBezTo>
                <a:lnTo>
                  <a:pt x="1107" y="2799"/>
                </a:lnTo>
                <a:cubicBezTo>
                  <a:pt x="1107" y="2793"/>
                  <a:pt x="1118" y="2782"/>
                  <a:pt x="1124" y="2776"/>
                </a:cubicBezTo>
                <a:lnTo>
                  <a:pt x="1158" y="2748"/>
                </a:lnTo>
                <a:cubicBezTo>
                  <a:pt x="1162" y="2747"/>
                  <a:pt x="1166" y="2746"/>
                  <a:pt x="1170" y="2746"/>
                </a:cubicBezTo>
                <a:close/>
                <a:moveTo>
                  <a:pt x="330" y="2873"/>
                </a:moveTo>
                <a:cubicBezTo>
                  <a:pt x="352" y="2873"/>
                  <a:pt x="398" y="2890"/>
                  <a:pt x="392" y="2912"/>
                </a:cubicBezTo>
                <a:lnTo>
                  <a:pt x="398" y="2929"/>
                </a:lnTo>
                <a:lnTo>
                  <a:pt x="398" y="2946"/>
                </a:lnTo>
                <a:cubicBezTo>
                  <a:pt x="404" y="2963"/>
                  <a:pt x="404" y="2975"/>
                  <a:pt x="386" y="2975"/>
                </a:cubicBezTo>
                <a:lnTo>
                  <a:pt x="386" y="2969"/>
                </a:lnTo>
                <a:cubicBezTo>
                  <a:pt x="369" y="2946"/>
                  <a:pt x="358" y="2935"/>
                  <a:pt x="313" y="2912"/>
                </a:cubicBezTo>
                <a:lnTo>
                  <a:pt x="307" y="2907"/>
                </a:lnTo>
                <a:cubicBezTo>
                  <a:pt x="296" y="2890"/>
                  <a:pt x="307" y="2873"/>
                  <a:pt x="330" y="2873"/>
                </a:cubicBezTo>
                <a:close/>
                <a:moveTo>
                  <a:pt x="1504" y="2918"/>
                </a:moveTo>
                <a:cubicBezTo>
                  <a:pt x="1527" y="2924"/>
                  <a:pt x="1555" y="2975"/>
                  <a:pt x="1550" y="2975"/>
                </a:cubicBezTo>
                <a:cubicBezTo>
                  <a:pt x="1538" y="2980"/>
                  <a:pt x="1521" y="2986"/>
                  <a:pt x="1499" y="2986"/>
                </a:cubicBezTo>
                <a:lnTo>
                  <a:pt x="1504" y="2963"/>
                </a:lnTo>
                <a:lnTo>
                  <a:pt x="1510" y="2929"/>
                </a:lnTo>
                <a:cubicBezTo>
                  <a:pt x="1490" y="2925"/>
                  <a:pt x="1481" y="2921"/>
                  <a:pt x="1488" y="2921"/>
                </a:cubicBezTo>
                <a:cubicBezTo>
                  <a:pt x="1491" y="2921"/>
                  <a:pt x="1496" y="2922"/>
                  <a:pt x="1504" y="2924"/>
                </a:cubicBezTo>
                <a:lnTo>
                  <a:pt x="1504" y="2918"/>
                </a:lnTo>
                <a:close/>
                <a:moveTo>
                  <a:pt x="368" y="2995"/>
                </a:moveTo>
                <a:cubicBezTo>
                  <a:pt x="371" y="2995"/>
                  <a:pt x="374" y="2996"/>
                  <a:pt x="375" y="2998"/>
                </a:cubicBezTo>
                <a:cubicBezTo>
                  <a:pt x="375" y="3003"/>
                  <a:pt x="409" y="3077"/>
                  <a:pt x="398" y="3094"/>
                </a:cubicBezTo>
                <a:cubicBezTo>
                  <a:pt x="395" y="3102"/>
                  <a:pt x="390" y="3106"/>
                  <a:pt x="384" y="3106"/>
                </a:cubicBezTo>
                <a:cubicBezTo>
                  <a:pt x="378" y="3106"/>
                  <a:pt x="370" y="3100"/>
                  <a:pt x="364" y="3088"/>
                </a:cubicBezTo>
                <a:lnTo>
                  <a:pt x="369" y="3083"/>
                </a:lnTo>
                <a:cubicBezTo>
                  <a:pt x="386" y="3060"/>
                  <a:pt x="358" y="3037"/>
                  <a:pt x="352" y="3032"/>
                </a:cubicBezTo>
                <a:lnTo>
                  <a:pt x="330" y="3009"/>
                </a:lnTo>
                <a:cubicBezTo>
                  <a:pt x="346" y="3001"/>
                  <a:pt x="360" y="2995"/>
                  <a:pt x="368" y="2995"/>
                </a:cubicBezTo>
                <a:close/>
                <a:moveTo>
                  <a:pt x="1459" y="3083"/>
                </a:moveTo>
                <a:cubicBezTo>
                  <a:pt x="1465" y="3083"/>
                  <a:pt x="1476" y="3083"/>
                  <a:pt x="1482" y="3088"/>
                </a:cubicBezTo>
                <a:lnTo>
                  <a:pt x="1487" y="3094"/>
                </a:lnTo>
                <a:cubicBezTo>
                  <a:pt x="1490" y="3101"/>
                  <a:pt x="1495" y="3104"/>
                  <a:pt x="1502" y="3104"/>
                </a:cubicBezTo>
                <a:cubicBezTo>
                  <a:pt x="1511" y="3104"/>
                  <a:pt x="1523" y="3098"/>
                  <a:pt x="1533" y="3088"/>
                </a:cubicBezTo>
                <a:lnTo>
                  <a:pt x="1538" y="3117"/>
                </a:lnTo>
                <a:cubicBezTo>
                  <a:pt x="1544" y="3128"/>
                  <a:pt x="1544" y="3145"/>
                  <a:pt x="1533" y="3156"/>
                </a:cubicBezTo>
                <a:lnTo>
                  <a:pt x="1527" y="3162"/>
                </a:lnTo>
                <a:cubicBezTo>
                  <a:pt x="1510" y="3156"/>
                  <a:pt x="1482" y="3145"/>
                  <a:pt x="1465" y="3122"/>
                </a:cubicBezTo>
                <a:lnTo>
                  <a:pt x="1448" y="3105"/>
                </a:lnTo>
                <a:cubicBezTo>
                  <a:pt x="1448" y="3105"/>
                  <a:pt x="1453" y="3088"/>
                  <a:pt x="1459" y="3083"/>
                </a:cubicBezTo>
                <a:close/>
                <a:moveTo>
                  <a:pt x="1268" y="3030"/>
                </a:moveTo>
                <a:cubicBezTo>
                  <a:pt x="1269" y="3030"/>
                  <a:pt x="1271" y="3031"/>
                  <a:pt x="1272" y="3032"/>
                </a:cubicBezTo>
                <a:lnTo>
                  <a:pt x="1277" y="3049"/>
                </a:lnTo>
                <a:cubicBezTo>
                  <a:pt x="1277" y="3066"/>
                  <a:pt x="1255" y="3083"/>
                  <a:pt x="1243" y="3088"/>
                </a:cubicBezTo>
                <a:cubicBezTo>
                  <a:pt x="1232" y="3088"/>
                  <a:pt x="1226" y="3094"/>
                  <a:pt x="1226" y="3105"/>
                </a:cubicBezTo>
                <a:lnTo>
                  <a:pt x="1232" y="3105"/>
                </a:lnTo>
                <a:cubicBezTo>
                  <a:pt x="1239" y="3105"/>
                  <a:pt x="1245" y="3103"/>
                  <a:pt x="1250" y="3103"/>
                </a:cubicBezTo>
                <a:cubicBezTo>
                  <a:pt x="1253" y="3103"/>
                  <a:pt x="1256" y="3103"/>
                  <a:pt x="1260" y="3105"/>
                </a:cubicBezTo>
                <a:cubicBezTo>
                  <a:pt x="1266" y="3105"/>
                  <a:pt x="1277" y="3117"/>
                  <a:pt x="1277" y="3122"/>
                </a:cubicBezTo>
                <a:cubicBezTo>
                  <a:pt x="1277" y="3128"/>
                  <a:pt x="1266" y="3139"/>
                  <a:pt x="1266" y="3139"/>
                </a:cubicBezTo>
                <a:lnTo>
                  <a:pt x="1232" y="3139"/>
                </a:lnTo>
                <a:cubicBezTo>
                  <a:pt x="1214" y="3153"/>
                  <a:pt x="1165" y="3178"/>
                  <a:pt x="1145" y="3178"/>
                </a:cubicBezTo>
                <a:cubicBezTo>
                  <a:pt x="1140" y="3178"/>
                  <a:pt x="1137" y="3177"/>
                  <a:pt x="1135" y="3173"/>
                </a:cubicBezTo>
                <a:cubicBezTo>
                  <a:pt x="1124" y="3162"/>
                  <a:pt x="1152" y="3139"/>
                  <a:pt x="1192" y="3128"/>
                </a:cubicBezTo>
                <a:lnTo>
                  <a:pt x="1181" y="3049"/>
                </a:lnTo>
                <a:lnTo>
                  <a:pt x="1181" y="3037"/>
                </a:lnTo>
                <a:cubicBezTo>
                  <a:pt x="1190" y="3037"/>
                  <a:pt x="1221" y="3052"/>
                  <a:pt x="1239" y="3052"/>
                </a:cubicBezTo>
                <a:cubicBezTo>
                  <a:pt x="1243" y="3052"/>
                  <a:pt x="1247" y="3051"/>
                  <a:pt x="1249" y="3049"/>
                </a:cubicBezTo>
                <a:cubicBezTo>
                  <a:pt x="1254" y="3039"/>
                  <a:pt x="1262" y="3030"/>
                  <a:pt x="1268" y="3030"/>
                </a:cubicBezTo>
                <a:close/>
                <a:moveTo>
                  <a:pt x="1025" y="3177"/>
                </a:moveTo>
                <a:cubicBezTo>
                  <a:pt x="1027" y="3177"/>
                  <a:pt x="1030" y="3178"/>
                  <a:pt x="1033" y="3179"/>
                </a:cubicBezTo>
                <a:cubicBezTo>
                  <a:pt x="1039" y="3179"/>
                  <a:pt x="1090" y="3196"/>
                  <a:pt x="1107" y="3196"/>
                </a:cubicBezTo>
                <a:cubicBezTo>
                  <a:pt x="1124" y="3202"/>
                  <a:pt x="1158" y="3207"/>
                  <a:pt x="1169" y="3213"/>
                </a:cubicBezTo>
                <a:cubicBezTo>
                  <a:pt x="1175" y="3219"/>
                  <a:pt x="1181" y="3230"/>
                  <a:pt x="1181" y="3230"/>
                </a:cubicBezTo>
                <a:cubicBezTo>
                  <a:pt x="1181" y="3230"/>
                  <a:pt x="1169" y="3236"/>
                  <a:pt x="1164" y="3236"/>
                </a:cubicBezTo>
                <a:lnTo>
                  <a:pt x="1152" y="3236"/>
                </a:lnTo>
                <a:cubicBezTo>
                  <a:pt x="1148" y="3235"/>
                  <a:pt x="1144" y="3235"/>
                  <a:pt x="1140" y="3235"/>
                </a:cubicBezTo>
                <a:cubicBezTo>
                  <a:pt x="1125" y="3235"/>
                  <a:pt x="1108" y="3238"/>
                  <a:pt x="1093" y="3238"/>
                </a:cubicBezTo>
                <a:cubicBezTo>
                  <a:pt x="1071" y="3238"/>
                  <a:pt x="1051" y="3232"/>
                  <a:pt x="1039" y="3202"/>
                </a:cubicBezTo>
                <a:lnTo>
                  <a:pt x="1033" y="3190"/>
                </a:lnTo>
                <a:cubicBezTo>
                  <a:pt x="1017" y="3182"/>
                  <a:pt x="1018" y="3177"/>
                  <a:pt x="1025" y="3177"/>
                </a:cubicBezTo>
                <a:close/>
                <a:moveTo>
                  <a:pt x="1449" y="3200"/>
                </a:moveTo>
                <a:cubicBezTo>
                  <a:pt x="1469" y="3200"/>
                  <a:pt x="1514" y="3228"/>
                  <a:pt x="1504" y="3247"/>
                </a:cubicBezTo>
                <a:lnTo>
                  <a:pt x="1476" y="3247"/>
                </a:lnTo>
                <a:cubicBezTo>
                  <a:pt x="1442" y="3236"/>
                  <a:pt x="1430" y="3213"/>
                  <a:pt x="1442" y="3202"/>
                </a:cubicBezTo>
                <a:cubicBezTo>
                  <a:pt x="1443" y="3200"/>
                  <a:pt x="1446" y="3200"/>
                  <a:pt x="1449" y="3200"/>
                </a:cubicBezTo>
                <a:close/>
                <a:moveTo>
                  <a:pt x="3544" y="3185"/>
                </a:moveTo>
                <a:cubicBezTo>
                  <a:pt x="3554" y="3185"/>
                  <a:pt x="3566" y="3197"/>
                  <a:pt x="3575" y="3219"/>
                </a:cubicBezTo>
                <a:lnTo>
                  <a:pt x="3581" y="3219"/>
                </a:lnTo>
                <a:lnTo>
                  <a:pt x="3587" y="3253"/>
                </a:lnTo>
                <a:cubicBezTo>
                  <a:pt x="3592" y="3259"/>
                  <a:pt x="3587" y="3270"/>
                  <a:pt x="3581" y="3276"/>
                </a:cubicBezTo>
                <a:cubicBezTo>
                  <a:pt x="3570" y="3276"/>
                  <a:pt x="3558" y="3270"/>
                  <a:pt x="3552" y="3264"/>
                </a:cubicBezTo>
                <a:cubicBezTo>
                  <a:pt x="3547" y="3259"/>
                  <a:pt x="3552" y="3247"/>
                  <a:pt x="3547" y="3241"/>
                </a:cubicBezTo>
                <a:lnTo>
                  <a:pt x="3524" y="3207"/>
                </a:lnTo>
                <a:cubicBezTo>
                  <a:pt x="3529" y="3192"/>
                  <a:pt x="3536" y="3185"/>
                  <a:pt x="3544" y="3185"/>
                </a:cubicBezTo>
                <a:close/>
                <a:moveTo>
                  <a:pt x="1079" y="3276"/>
                </a:moveTo>
                <a:lnTo>
                  <a:pt x="1101" y="3281"/>
                </a:lnTo>
                <a:cubicBezTo>
                  <a:pt x="1124" y="3293"/>
                  <a:pt x="1158" y="3310"/>
                  <a:pt x="1187" y="3321"/>
                </a:cubicBezTo>
                <a:lnTo>
                  <a:pt x="1169" y="3355"/>
                </a:lnTo>
                <a:lnTo>
                  <a:pt x="1169" y="3366"/>
                </a:lnTo>
                <a:cubicBezTo>
                  <a:pt x="1164" y="3374"/>
                  <a:pt x="1160" y="3378"/>
                  <a:pt x="1157" y="3378"/>
                </a:cubicBezTo>
                <a:cubicBezTo>
                  <a:pt x="1153" y="3378"/>
                  <a:pt x="1150" y="3373"/>
                  <a:pt x="1147" y="3361"/>
                </a:cubicBezTo>
                <a:cubicBezTo>
                  <a:pt x="1141" y="3338"/>
                  <a:pt x="1062" y="3304"/>
                  <a:pt x="1056" y="3304"/>
                </a:cubicBezTo>
                <a:cubicBezTo>
                  <a:pt x="1056" y="3298"/>
                  <a:pt x="1062" y="3287"/>
                  <a:pt x="1073" y="3276"/>
                </a:cubicBezTo>
                <a:close/>
                <a:moveTo>
                  <a:pt x="482" y="3358"/>
                </a:moveTo>
                <a:cubicBezTo>
                  <a:pt x="487" y="3358"/>
                  <a:pt x="497" y="3361"/>
                  <a:pt x="511" y="3366"/>
                </a:cubicBezTo>
                <a:lnTo>
                  <a:pt x="517" y="3378"/>
                </a:lnTo>
                <a:lnTo>
                  <a:pt x="534" y="3412"/>
                </a:lnTo>
                <a:cubicBezTo>
                  <a:pt x="557" y="3407"/>
                  <a:pt x="587" y="3399"/>
                  <a:pt x="601" y="3399"/>
                </a:cubicBezTo>
                <a:cubicBezTo>
                  <a:pt x="604" y="3399"/>
                  <a:pt x="607" y="3399"/>
                  <a:pt x="608" y="3400"/>
                </a:cubicBezTo>
                <a:cubicBezTo>
                  <a:pt x="613" y="3400"/>
                  <a:pt x="619" y="3412"/>
                  <a:pt x="613" y="3423"/>
                </a:cubicBezTo>
                <a:lnTo>
                  <a:pt x="608" y="3434"/>
                </a:lnTo>
                <a:lnTo>
                  <a:pt x="591" y="3457"/>
                </a:lnTo>
                <a:cubicBezTo>
                  <a:pt x="586" y="3454"/>
                  <a:pt x="581" y="3453"/>
                  <a:pt x="576" y="3453"/>
                </a:cubicBezTo>
                <a:cubicBezTo>
                  <a:pt x="560" y="3453"/>
                  <a:pt x="541" y="3464"/>
                  <a:pt x="528" y="3485"/>
                </a:cubicBezTo>
                <a:lnTo>
                  <a:pt x="517" y="3508"/>
                </a:lnTo>
                <a:lnTo>
                  <a:pt x="500" y="3508"/>
                </a:lnTo>
                <a:cubicBezTo>
                  <a:pt x="494" y="3508"/>
                  <a:pt x="494" y="3497"/>
                  <a:pt x="489" y="3497"/>
                </a:cubicBezTo>
                <a:lnTo>
                  <a:pt x="483" y="3457"/>
                </a:lnTo>
                <a:cubicBezTo>
                  <a:pt x="477" y="3451"/>
                  <a:pt x="477" y="3434"/>
                  <a:pt x="483" y="3429"/>
                </a:cubicBezTo>
                <a:cubicBezTo>
                  <a:pt x="489" y="3423"/>
                  <a:pt x="489" y="3372"/>
                  <a:pt x="483" y="3366"/>
                </a:cubicBezTo>
                <a:cubicBezTo>
                  <a:pt x="477" y="3361"/>
                  <a:pt x="477" y="3358"/>
                  <a:pt x="482" y="3358"/>
                </a:cubicBezTo>
                <a:close/>
                <a:moveTo>
                  <a:pt x="540" y="3590"/>
                </a:moveTo>
                <a:cubicBezTo>
                  <a:pt x="541" y="3590"/>
                  <a:pt x="542" y="3598"/>
                  <a:pt x="545" y="3610"/>
                </a:cubicBezTo>
                <a:lnTo>
                  <a:pt x="574" y="3605"/>
                </a:lnTo>
                <a:cubicBezTo>
                  <a:pt x="576" y="3604"/>
                  <a:pt x="578" y="3603"/>
                  <a:pt x="580" y="3603"/>
                </a:cubicBezTo>
                <a:cubicBezTo>
                  <a:pt x="589" y="3603"/>
                  <a:pt x="597" y="3612"/>
                  <a:pt x="602" y="3622"/>
                </a:cubicBezTo>
                <a:cubicBezTo>
                  <a:pt x="602" y="3622"/>
                  <a:pt x="596" y="3633"/>
                  <a:pt x="585" y="3639"/>
                </a:cubicBezTo>
                <a:lnTo>
                  <a:pt x="568" y="3656"/>
                </a:lnTo>
                <a:cubicBezTo>
                  <a:pt x="550" y="3665"/>
                  <a:pt x="531" y="3674"/>
                  <a:pt x="522" y="3674"/>
                </a:cubicBezTo>
                <a:cubicBezTo>
                  <a:pt x="520" y="3674"/>
                  <a:pt x="518" y="3674"/>
                  <a:pt x="517" y="3673"/>
                </a:cubicBezTo>
                <a:cubicBezTo>
                  <a:pt x="511" y="3667"/>
                  <a:pt x="540" y="3622"/>
                  <a:pt x="540" y="3605"/>
                </a:cubicBezTo>
                <a:cubicBezTo>
                  <a:pt x="540" y="3595"/>
                  <a:pt x="540" y="3590"/>
                  <a:pt x="540" y="3590"/>
                </a:cubicBezTo>
                <a:close/>
                <a:moveTo>
                  <a:pt x="1180" y="4177"/>
                </a:moveTo>
                <a:cubicBezTo>
                  <a:pt x="1189" y="4177"/>
                  <a:pt x="1202" y="4188"/>
                  <a:pt x="1209" y="4195"/>
                </a:cubicBezTo>
                <a:cubicBezTo>
                  <a:pt x="1221" y="4212"/>
                  <a:pt x="1209" y="4234"/>
                  <a:pt x="1192" y="4240"/>
                </a:cubicBezTo>
                <a:lnTo>
                  <a:pt x="1192" y="4246"/>
                </a:lnTo>
                <a:lnTo>
                  <a:pt x="1181" y="4251"/>
                </a:lnTo>
                <a:lnTo>
                  <a:pt x="1164" y="4263"/>
                </a:lnTo>
                <a:cubicBezTo>
                  <a:pt x="1147" y="4263"/>
                  <a:pt x="1147" y="4257"/>
                  <a:pt x="1158" y="4240"/>
                </a:cubicBezTo>
                <a:lnTo>
                  <a:pt x="1164" y="4217"/>
                </a:lnTo>
                <a:lnTo>
                  <a:pt x="1169" y="4195"/>
                </a:lnTo>
                <a:cubicBezTo>
                  <a:pt x="1169" y="4181"/>
                  <a:pt x="1174" y="4177"/>
                  <a:pt x="1180" y="4177"/>
                </a:cubicBezTo>
                <a:close/>
                <a:moveTo>
                  <a:pt x="1124" y="4365"/>
                </a:moveTo>
                <a:cubicBezTo>
                  <a:pt x="1147" y="4382"/>
                  <a:pt x="1135" y="4416"/>
                  <a:pt x="1124" y="4422"/>
                </a:cubicBezTo>
                <a:cubicBezTo>
                  <a:pt x="1113" y="4433"/>
                  <a:pt x="1113" y="4444"/>
                  <a:pt x="1118" y="4450"/>
                </a:cubicBezTo>
                <a:cubicBezTo>
                  <a:pt x="1122" y="4449"/>
                  <a:pt x="1126" y="4449"/>
                  <a:pt x="1129" y="4449"/>
                </a:cubicBezTo>
                <a:cubicBezTo>
                  <a:pt x="1145" y="4449"/>
                  <a:pt x="1151" y="4459"/>
                  <a:pt x="1147" y="4473"/>
                </a:cubicBezTo>
                <a:cubicBezTo>
                  <a:pt x="1141" y="4478"/>
                  <a:pt x="1124" y="4484"/>
                  <a:pt x="1118" y="4484"/>
                </a:cubicBezTo>
                <a:cubicBezTo>
                  <a:pt x="1113" y="4484"/>
                  <a:pt x="1107" y="4473"/>
                  <a:pt x="1101" y="4473"/>
                </a:cubicBezTo>
                <a:lnTo>
                  <a:pt x="1084" y="4461"/>
                </a:lnTo>
                <a:cubicBezTo>
                  <a:pt x="1072" y="4486"/>
                  <a:pt x="1059" y="4502"/>
                  <a:pt x="1051" y="4502"/>
                </a:cubicBezTo>
                <a:cubicBezTo>
                  <a:pt x="1049" y="4502"/>
                  <a:pt x="1046" y="4500"/>
                  <a:pt x="1045" y="4495"/>
                </a:cubicBezTo>
                <a:lnTo>
                  <a:pt x="1039" y="4484"/>
                </a:lnTo>
                <a:lnTo>
                  <a:pt x="1033" y="4473"/>
                </a:lnTo>
                <a:cubicBezTo>
                  <a:pt x="1033" y="4461"/>
                  <a:pt x="1062" y="4450"/>
                  <a:pt x="1073" y="4444"/>
                </a:cubicBezTo>
                <a:cubicBezTo>
                  <a:pt x="1079" y="4444"/>
                  <a:pt x="1090" y="4439"/>
                  <a:pt x="1090" y="4433"/>
                </a:cubicBezTo>
                <a:cubicBezTo>
                  <a:pt x="1090" y="4433"/>
                  <a:pt x="1028" y="4427"/>
                  <a:pt x="1005" y="4427"/>
                </a:cubicBezTo>
                <a:cubicBezTo>
                  <a:pt x="982" y="4427"/>
                  <a:pt x="994" y="4393"/>
                  <a:pt x="994" y="4376"/>
                </a:cubicBezTo>
                <a:cubicBezTo>
                  <a:pt x="994" y="4372"/>
                  <a:pt x="994" y="4370"/>
                  <a:pt x="996" y="4370"/>
                </a:cubicBezTo>
                <a:cubicBezTo>
                  <a:pt x="1000" y="4370"/>
                  <a:pt x="1008" y="4385"/>
                  <a:pt x="1016" y="4410"/>
                </a:cubicBezTo>
                <a:lnTo>
                  <a:pt x="1039" y="4388"/>
                </a:lnTo>
                <a:cubicBezTo>
                  <a:pt x="1047" y="4380"/>
                  <a:pt x="1053" y="4377"/>
                  <a:pt x="1059" y="4377"/>
                </a:cubicBezTo>
                <a:cubicBezTo>
                  <a:pt x="1068" y="4377"/>
                  <a:pt x="1076" y="4383"/>
                  <a:pt x="1084" y="4383"/>
                </a:cubicBezTo>
                <a:cubicBezTo>
                  <a:pt x="1086" y="4383"/>
                  <a:pt x="1088" y="4383"/>
                  <a:pt x="1090" y="4382"/>
                </a:cubicBezTo>
                <a:lnTo>
                  <a:pt x="1124" y="4365"/>
                </a:lnTo>
                <a:close/>
                <a:moveTo>
                  <a:pt x="625" y="4966"/>
                </a:moveTo>
                <a:lnTo>
                  <a:pt x="636" y="4972"/>
                </a:lnTo>
                <a:cubicBezTo>
                  <a:pt x="647" y="4978"/>
                  <a:pt x="676" y="4989"/>
                  <a:pt x="699" y="4989"/>
                </a:cubicBezTo>
                <a:lnTo>
                  <a:pt x="710" y="5012"/>
                </a:lnTo>
                <a:cubicBezTo>
                  <a:pt x="710" y="5023"/>
                  <a:pt x="699" y="5040"/>
                  <a:pt x="693" y="5057"/>
                </a:cubicBezTo>
                <a:cubicBezTo>
                  <a:pt x="693" y="5074"/>
                  <a:pt x="690" y="5079"/>
                  <a:pt x="686" y="5079"/>
                </a:cubicBezTo>
                <a:cubicBezTo>
                  <a:pt x="679" y="5079"/>
                  <a:pt x="668" y="5063"/>
                  <a:pt x="665" y="5063"/>
                </a:cubicBezTo>
                <a:lnTo>
                  <a:pt x="653" y="5074"/>
                </a:lnTo>
                <a:cubicBezTo>
                  <a:pt x="650" y="5077"/>
                  <a:pt x="648" y="5078"/>
                  <a:pt x="646" y="5078"/>
                </a:cubicBezTo>
                <a:cubicBezTo>
                  <a:pt x="638" y="5078"/>
                  <a:pt x="645" y="5050"/>
                  <a:pt x="659" y="5046"/>
                </a:cubicBezTo>
                <a:cubicBezTo>
                  <a:pt x="670" y="5040"/>
                  <a:pt x="670" y="5029"/>
                  <a:pt x="653" y="5023"/>
                </a:cubicBezTo>
                <a:cubicBezTo>
                  <a:pt x="642" y="5017"/>
                  <a:pt x="602" y="4995"/>
                  <a:pt x="602" y="4983"/>
                </a:cubicBezTo>
                <a:lnTo>
                  <a:pt x="602" y="4978"/>
                </a:lnTo>
                <a:cubicBezTo>
                  <a:pt x="602" y="4972"/>
                  <a:pt x="619" y="4966"/>
                  <a:pt x="625" y="4966"/>
                </a:cubicBezTo>
                <a:close/>
                <a:moveTo>
                  <a:pt x="750" y="5392"/>
                </a:moveTo>
                <a:lnTo>
                  <a:pt x="750" y="5398"/>
                </a:lnTo>
                <a:cubicBezTo>
                  <a:pt x="750" y="5403"/>
                  <a:pt x="744" y="5426"/>
                  <a:pt x="738" y="5426"/>
                </a:cubicBezTo>
                <a:cubicBezTo>
                  <a:pt x="704" y="5432"/>
                  <a:pt x="704" y="5443"/>
                  <a:pt x="721" y="5466"/>
                </a:cubicBezTo>
                <a:lnTo>
                  <a:pt x="727" y="5477"/>
                </a:lnTo>
                <a:cubicBezTo>
                  <a:pt x="727" y="5488"/>
                  <a:pt x="716" y="5500"/>
                  <a:pt x="710" y="5500"/>
                </a:cubicBezTo>
                <a:cubicBezTo>
                  <a:pt x="704" y="5500"/>
                  <a:pt x="687" y="5500"/>
                  <a:pt x="665" y="5494"/>
                </a:cubicBezTo>
                <a:lnTo>
                  <a:pt x="665" y="5494"/>
                </a:lnTo>
                <a:lnTo>
                  <a:pt x="670" y="5528"/>
                </a:lnTo>
                <a:cubicBezTo>
                  <a:pt x="670" y="5539"/>
                  <a:pt x="670" y="5556"/>
                  <a:pt x="665" y="5562"/>
                </a:cubicBezTo>
                <a:lnTo>
                  <a:pt x="653" y="5573"/>
                </a:lnTo>
                <a:cubicBezTo>
                  <a:pt x="642" y="5573"/>
                  <a:pt x="608" y="5579"/>
                  <a:pt x="596" y="5579"/>
                </a:cubicBezTo>
                <a:cubicBezTo>
                  <a:pt x="591" y="5573"/>
                  <a:pt x="591" y="5562"/>
                  <a:pt x="591" y="5545"/>
                </a:cubicBezTo>
                <a:lnTo>
                  <a:pt x="613" y="5539"/>
                </a:lnTo>
                <a:cubicBezTo>
                  <a:pt x="619" y="5539"/>
                  <a:pt x="630" y="5528"/>
                  <a:pt x="630" y="5522"/>
                </a:cubicBezTo>
                <a:lnTo>
                  <a:pt x="636" y="5511"/>
                </a:lnTo>
                <a:cubicBezTo>
                  <a:pt x="630" y="5500"/>
                  <a:pt x="625" y="5488"/>
                  <a:pt x="608" y="5488"/>
                </a:cubicBezTo>
                <a:lnTo>
                  <a:pt x="602" y="5494"/>
                </a:lnTo>
                <a:lnTo>
                  <a:pt x="596" y="5500"/>
                </a:lnTo>
                <a:cubicBezTo>
                  <a:pt x="596" y="5511"/>
                  <a:pt x="579" y="5517"/>
                  <a:pt x="562" y="5517"/>
                </a:cubicBezTo>
                <a:lnTo>
                  <a:pt x="562" y="5511"/>
                </a:lnTo>
                <a:lnTo>
                  <a:pt x="562" y="5488"/>
                </a:lnTo>
                <a:cubicBezTo>
                  <a:pt x="562" y="5454"/>
                  <a:pt x="591" y="5432"/>
                  <a:pt x="625" y="5432"/>
                </a:cubicBezTo>
                <a:cubicBezTo>
                  <a:pt x="626" y="5432"/>
                  <a:pt x="628" y="5432"/>
                  <a:pt x="630" y="5432"/>
                </a:cubicBezTo>
                <a:cubicBezTo>
                  <a:pt x="662" y="5432"/>
                  <a:pt x="734" y="5392"/>
                  <a:pt x="750" y="5392"/>
                </a:cubicBezTo>
                <a:close/>
                <a:moveTo>
                  <a:pt x="752" y="5538"/>
                </a:moveTo>
                <a:cubicBezTo>
                  <a:pt x="761" y="5538"/>
                  <a:pt x="769" y="5542"/>
                  <a:pt x="772" y="5551"/>
                </a:cubicBezTo>
                <a:lnTo>
                  <a:pt x="778" y="5579"/>
                </a:lnTo>
                <a:cubicBezTo>
                  <a:pt x="784" y="5607"/>
                  <a:pt x="778" y="5636"/>
                  <a:pt x="761" y="5641"/>
                </a:cubicBezTo>
                <a:lnTo>
                  <a:pt x="744" y="5636"/>
                </a:lnTo>
                <a:cubicBezTo>
                  <a:pt x="733" y="5630"/>
                  <a:pt x="727" y="5619"/>
                  <a:pt x="721" y="5613"/>
                </a:cubicBezTo>
                <a:cubicBezTo>
                  <a:pt x="716" y="5605"/>
                  <a:pt x="712" y="5602"/>
                  <a:pt x="708" y="5602"/>
                </a:cubicBezTo>
                <a:cubicBezTo>
                  <a:pt x="704" y="5602"/>
                  <a:pt x="699" y="5607"/>
                  <a:pt x="693" y="5613"/>
                </a:cubicBezTo>
                <a:lnTo>
                  <a:pt x="687" y="5619"/>
                </a:lnTo>
                <a:cubicBezTo>
                  <a:pt x="670" y="5607"/>
                  <a:pt x="670" y="5596"/>
                  <a:pt x="687" y="5585"/>
                </a:cubicBezTo>
                <a:lnTo>
                  <a:pt x="699" y="5579"/>
                </a:lnTo>
                <a:cubicBezTo>
                  <a:pt x="721" y="5573"/>
                  <a:pt x="733" y="5579"/>
                  <a:pt x="733" y="5551"/>
                </a:cubicBezTo>
                <a:cubicBezTo>
                  <a:pt x="735" y="5542"/>
                  <a:pt x="744" y="5538"/>
                  <a:pt x="752" y="5538"/>
                </a:cubicBezTo>
                <a:close/>
                <a:moveTo>
                  <a:pt x="940" y="6599"/>
                </a:moveTo>
                <a:cubicBezTo>
                  <a:pt x="943" y="6599"/>
                  <a:pt x="945" y="6599"/>
                  <a:pt x="948" y="6600"/>
                </a:cubicBezTo>
                <a:cubicBezTo>
                  <a:pt x="965" y="6612"/>
                  <a:pt x="960" y="6629"/>
                  <a:pt x="948" y="6640"/>
                </a:cubicBezTo>
                <a:lnTo>
                  <a:pt x="943" y="6646"/>
                </a:lnTo>
                <a:cubicBezTo>
                  <a:pt x="942" y="6647"/>
                  <a:pt x="941" y="6649"/>
                  <a:pt x="941" y="6651"/>
                </a:cubicBezTo>
                <a:lnTo>
                  <a:pt x="941" y="6651"/>
                </a:lnTo>
                <a:cubicBezTo>
                  <a:pt x="934" y="6650"/>
                  <a:pt x="927" y="6648"/>
                  <a:pt x="920" y="6646"/>
                </a:cubicBezTo>
                <a:lnTo>
                  <a:pt x="920" y="6629"/>
                </a:lnTo>
                <a:cubicBezTo>
                  <a:pt x="920" y="6610"/>
                  <a:pt x="928" y="6599"/>
                  <a:pt x="940" y="6599"/>
                </a:cubicBezTo>
                <a:close/>
                <a:moveTo>
                  <a:pt x="957" y="6237"/>
                </a:moveTo>
                <a:cubicBezTo>
                  <a:pt x="960" y="6237"/>
                  <a:pt x="962" y="6237"/>
                  <a:pt x="965" y="6237"/>
                </a:cubicBezTo>
                <a:cubicBezTo>
                  <a:pt x="988" y="6243"/>
                  <a:pt x="1016" y="6249"/>
                  <a:pt x="1028" y="6260"/>
                </a:cubicBezTo>
                <a:lnTo>
                  <a:pt x="1050" y="6288"/>
                </a:lnTo>
                <a:cubicBezTo>
                  <a:pt x="1033" y="6306"/>
                  <a:pt x="1017" y="6315"/>
                  <a:pt x="1008" y="6315"/>
                </a:cubicBezTo>
                <a:cubicBezTo>
                  <a:pt x="1002" y="6315"/>
                  <a:pt x="999" y="6312"/>
                  <a:pt x="999" y="6305"/>
                </a:cubicBezTo>
                <a:lnTo>
                  <a:pt x="994" y="6288"/>
                </a:lnTo>
                <a:cubicBezTo>
                  <a:pt x="994" y="6283"/>
                  <a:pt x="982" y="6277"/>
                  <a:pt x="977" y="6277"/>
                </a:cubicBezTo>
                <a:cubicBezTo>
                  <a:pt x="971" y="6277"/>
                  <a:pt x="960" y="6283"/>
                  <a:pt x="960" y="6288"/>
                </a:cubicBezTo>
                <a:lnTo>
                  <a:pt x="954" y="6317"/>
                </a:lnTo>
                <a:cubicBezTo>
                  <a:pt x="948" y="6345"/>
                  <a:pt x="948" y="6368"/>
                  <a:pt x="948" y="6368"/>
                </a:cubicBezTo>
                <a:cubicBezTo>
                  <a:pt x="948" y="6368"/>
                  <a:pt x="977" y="6380"/>
                  <a:pt x="993" y="6380"/>
                </a:cubicBezTo>
                <a:cubicBezTo>
                  <a:pt x="995" y="6380"/>
                  <a:pt x="998" y="6380"/>
                  <a:pt x="999" y="6379"/>
                </a:cubicBezTo>
                <a:cubicBezTo>
                  <a:pt x="1000" y="6378"/>
                  <a:pt x="1002" y="6378"/>
                  <a:pt x="1003" y="6378"/>
                </a:cubicBezTo>
                <a:cubicBezTo>
                  <a:pt x="1016" y="6378"/>
                  <a:pt x="1039" y="6397"/>
                  <a:pt x="1039" y="6407"/>
                </a:cubicBezTo>
                <a:cubicBezTo>
                  <a:pt x="1039" y="6419"/>
                  <a:pt x="1045" y="6436"/>
                  <a:pt x="1039" y="6442"/>
                </a:cubicBezTo>
                <a:lnTo>
                  <a:pt x="1039" y="6447"/>
                </a:lnTo>
                <a:cubicBezTo>
                  <a:pt x="1039" y="6470"/>
                  <a:pt x="1033" y="6493"/>
                  <a:pt x="1033" y="6510"/>
                </a:cubicBezTo>
                <a:cubicBezTo>
                  <a:pt x="1039" y="6544"/>
                  <a:pt x="1050" y="6572"/>
                  <a:pt x="1050" y="6600"/>
                </a:cubicBezTo>
                <a:lnTo>
                  <a:pt x="1050" y="6623"/>
                </a:lnTo>
                <a:cubicBezTo>
                  <a:pt x="1043" y="6642"/>
                  <a:pt x="1011" y="6654"/>
                  <a:pt x="974" y="6654"/>
                </a:cubicBezTo>
                <a:cubicBezTo>
                  <a:pt x="969" y="6654"/>
                  <a:pt x="963" y="6653"/>
                  <a:pt x="957" y="6653"/>
                </a:cubicBezTo>
                <a:lnTo>
                  <a:pt x="957" y="6653"/>
                </a:lnTo>
                <a:cubicBezTo>
                  <a:pt x="968" y="6630"/>
                  <a:pt x="982" y="6606"/>
                  <a:pt x="988" y="6595"/>
                </a:cubicBezTo>
                <a:cubicBezTo>
                  <a:pt x="1005" y="6566"/>
                  <a:pt x="1011" y="6549"/>
                  <a:pt x="999" y="6549"/>
                </a:cubicBezTo>
                <a:lnTo>
                  <a:pt x="999" y="6549"/>
                </a:lnTo>
                <a:lnTo>
                  <a:pt x="994" y="6555"/>
                </a:lnTo>
                <a:cubicBezTo>
                  <a:pt x="981" y="6564"/>
                  <a:pt x="974" y="6585"/>
                  <a:pt x="960" y="6585"/>
                </a:cubicBezTo>
                <a:cubicBezTo>
                  <a:pt x="955" y="6585"/>
                  <a:pt x="949" y="6583"/>
                  <a:pt x="943" y="6578"/>
                </a:cubicBezTo>
                <a:cubicBezTo>
                  <a:pt x="926" y="6561"/>
                  <a:pt x="960" y="6544"/>
                  <a:pt x="954" y="6532"/>
                </a:cubicBezTo>
                <a:lnTo>
                  <a:pt x="954" y="6521"/>
                </a:lnTo>
                <a:cubicBezTo>
                  <a:pt x="937" y="6504"/>
                  <a:pt x="954" y="6459"/>
                  <a:pt x="965" y="6442"/>
                </a:cubicBezTo>
                <a:cubicBezTo>
                  <a:pt x="982" y="6424"/>
                  <a:pt x="948" y="6407"/>
                  <a:pt x="937" y="6407"/>
                </a:cubicBezTo>
                <a:cubicBezTo>
                  <a:pt x="926" y="6407"/>
                  <a:pt x="891" y="6390"/>
                  <a:pt x="897" y="6379"/>
                </a:cubicBezTo>
                <a:cubicBezTo>
                  <a:pt x="903" y="6362"/>
                  <a:pt x="914" y="6345"/>
                  <a:pt x="920" y="6339"/>
                </a:cubicBezTo>
                <a:cubicBezTo>
                  <a:pt x="880" y="6305"/>
                  <a:pt x="914" y="6294"/>
                  <a:pt x="931" y="6271"/>
                </a:cubicBezTo>
                <a:cubicBezTo>
                  <a:pt x="942" y="6261"/>
                  <a:pt x="933" y="6237"/>
                  <a:pt x="957" y="6237"/>
                </a:cubicBezTo>
                <a:close/>
                <a:moveTo>
                  <a:pt x="951" y="6667"/>
                </a:moveTo>
                <a:lnTo>
                  <a:pt x="951" y="6667"/>
                </a:lnTo>
                <a:cubicBezTo>
                  <a:pt x="957" y="6672"/>
                  <a:pt x="966" y="6677"/>
                  <a:pt x="977" y="6680"/>
                </a:cubicBezTo>
                <a:lnTo>
                  <a:pt x="994" y="6685"/>
                </a:lnTo>
                <a:lnTo>
                  <a:pt x="1011" y="6697"/>
                </a:lnTo>
                <a:cubicBezTo>
                  <a:pt x="1015" y="6692"/>
                  <a:pt x="1021" y="6691"/>
                  <a:pt x="1028" y="6691"/>
                </a:cubicBezTo>
                <a:cubicBezTo>
                  <a:pt x="1038" y="6691"/>
                  <a:pt x="1051" y="6695"/>
                  <a:pt x="1062" y="6702"/>
                </a:cubicBezTo>
                <a:lnTo>
                  <a:pt x="1073" y="6714"/>
                </a:lnTo>
                <a:cubicBezTo>
                  <a:pt x="1073" y="6720"/>
                  <a:pt x="1062" y="6731"/>
                  <a:pt x="1062" y="6737"/>
                </a:cubicBezTo>
                <a:lnTo>
                  <a:pt x="977" y="6708"/>
                </a:lnTo>
                <a:lnTo>
                  <a:pt x="954" y="6702"/>
                </a:lnTo>
                <a:cubicBezTo>
                  <a:pt x="942" y="6700"/>
                  <a:pt x="944" y="6685"/>
                  <a:pt x="951" y="6667"/>
                </a:cubicBezTo>
                <a:close/>
                <a:moveTo>
                  <a:pt x="1027" y="6760"/>
                </a:moveTo>
                <a:cubicBezTo>
                  <a:pt x="1034" y="6760"/>
                  <a:pt x="1041" y="6767"/>
                  <a:pt x="1045" y="6771"/>
                </a:cubicBezTo>
                <a:cubicBezTo>
                  <a:pt x="1045" y="6776"/>
                  <a:pt x="1028" y="6810"/>
                  <a:pt x="1039" y="6810"/>
                </a:cubicBezTo>
                <a:cubicBezTo>
                  <a:pt x="1056" y="6810"/>
                  <a:pt x="1062" y="6873"/>
                  <a:pt x="1056" y="6895"/>
                </a:cubicBezTo>
                <a:cubicBezTo>
                  <a:pt x="1056" y="6918"/>
                  <a:pt x="1050" y="6946"/>
                  <a:pt x="1056" y="6952"/>
                </a:cubicBezTo>
                <a:lnTo>
                  <a:pt x="1062" y="6958"/>
                </a:lnTo>
                <a:lnTo>
                  <a:pt x="1067" y="6969"/>
                </a:lnTo>
                <a:cubicBezTo>
                  <a:pt x="1079" y="6969"/>
                  <a:pt x="1062" y="6975"/>
                  <a:pt x="1056" y="6981"/>
                </a:cubicBezTo>
                <a:cubicBezTo>
                  <a:pt x="1045" y="6981"/>
                  <a:pt x="1033" y="6952"/>
                  <a:pt x="1028" y="6912"/>
                </a:cubicBezTo>
                <a:lnTo>
                  <a:pt x="1022" y="6912"/>
                </a:lnTo>
                <a:lnTo>
                  <a:pt x="1022" y="6884"/>
                </a:lnTo>
                <a:lnTo>
                  <a:pt x="1016" y="6861"/>
                </a:lnTo>
                <a:cubicBezTo>
                  <a:pt x="1016" y="6833"/>
                  <a:pt x="1011" y="6799"/>
                  <a:pt x="1011" y="6782"/>
                </a:cubicBezTo>
                <a:lnTo>
                  <a:pt x="1011" y="6771"/>
                </a:lnTo>
                <a:lnTo>
                  <a:pt x="1016" y="6765"/>
                </a:lnTo>
                <a:cubicBezTo>
                  <a:pt x="1020" y="6761"/>
                  <a:pt x="1023" y="6760"/>
                  <a:pt x="1027" y="6760"/>
                </a:cubicBezTo>
                <a:close/>
                <a:moveTo>
                  <a:pt x="818" y="6765"/>
                </a:moveTo>
                <a:cubicBezTo>
                  <a:pt x="852" y="6765"/>
                  <a:pt x="897" y="6776"/>
                  <a:pt x="914" y="6782"/>
                </a:cubicBezTo>
                <a:lnTo>
                  <a:pt x="931" y="6793"/>
                </a:lnTo>
                <a:cubicBezTo>
                  <a:pt x="937" y="6799"/>
                  <a:pt x="943" y="6805"/>
                  <a:pt x="948" y="6810"/>
                </a:cubicBezTo>
                <a:cubicBezTo>
                  <a:pt x="965" y="6816"/>
                  <a:pt x="977" y="6833"/>
                  <a:pt x="977" y="6850"/>
                </a:cubicBezTo>
                <a:cubicBezTo>
                  <a:pt x="977" y="6878"/>
                  <a:pt x="977" y="6907"/>
                  <a:pt x="1005" y="6929"/>
                </a:cubicBezTo>
                <a:lnTo>
                  <a:pt x="1028" y="6946"/>
                </a:lnTo>
                <a:cubicBezTo>
                  <a:pt x="999" y="6963"/>
                  <a:pt x="999" y="6981"/>
                  <a:pt x="1028" y="6998"/>
                </a:cubicBezTo>
                <a:lnTo>
                  <a:pt x="1028" y="7015"/>
                </a:lnTo>
                <a:lnTo>
                  <a:pt x="1033" y="7032"/>
                </a:lnTo>
                <a:cubicBezTo>
                  <a:pt x="1032" y="7035"/>
                  <a:pt x="1031" y="7038"/>
                  <a:pt x="1031" y="7041"/>
                </a:cubicBezTo>
                <a:lnTo>
                  <a:pt x="1031" y="7041"/>
                </a:lnTo>
                <a:cubicBezTo>
                  <a:pt x="1015" y="7049"/>
                  <a:pt x="997" y="7060"/>
                  <a:pt x="977" y="7071"/>
                </a:cubicBezTo>
                <a:lnTo>
                  <a:pt x="965" y="7060"/>
                </a:lnTo>
                <a:cubicBezTo>
                  <a:pt x="954" y="7049"/>
                  <a:pt x="937" y="7043"/>
                  <a:pt x="954" y="7015"/>
                </a:cubicBezTo>
                <a:lnTo>
                  <a:pt x="971" y="6992"/>
                </a:lnTo>
                <a:cubicBezTo>
                  <a:pt x="937" y="6981"/>
                  <a:pt x="823" y="6969"/>
                  <a:pt x="801" y="6941"/>
                </a:cubicBezTo>
                <a:cubicBezTo>
                  <a:pt x="784" y="6918"/>
                  <a:pt x="812" y="6890"/>
                  <a:pt x="829" y="6890"/>
                </a:cubicBezTo>
                <a:cubicBezTo>
                  <a:pt x="846" y="6890"/>
                  <a:pt x="863" y="6912"/>
                  <a:pt x="863" y="6924"/>
                </a:cubicBezTo>
                <a:cubicBezTo>
                  <a:pt x="863" y="6928"/>
                  <a:pt x="885" y="6944"/>
                  <a:pt x="900" y="6944"/>
                </a:cubicBezTo>
                <a:cubicBezTo>
                  <a:pt x="903" y="6944"/>
                  <a:pt x="906" y="6943"/>
                  <a:pt x="908" y="6941"/>
                </a:cubicBezTo>
                <a:cubicBezTo>
                  <a:pt x="920" y="6935"/>
                  <a:pt x="943" y="6895"/>
                  <a:pt x="937" y="6884"/>
                </a:cubicBezTo>
                <a:cubicBezTo>
                  <a:pt x="931" y="6873"/>
                  <a:pt x="908" y="6844"/>
                  <a:pt x="897" y="6816"/>
                </a:cubicBezTo>
                <a:lnTo>
                  <a:pt x="874" y="6799"/>
                </a:lnTo>
                <a:cubicBezTo>
                  <a:pt x="872" y="6794"/>
                  <a:pt x="867" y="6791"/>
                  <a:pt x="861" y="6791"/>
                </a:cubicBezTo>
                <a:cubicBezTo>
                  <a:pt x="854" y="6791"/>
                  <a:pt x="846" y="6797"/>
                  <a:pt x="846" y="6810"/>
                </a:cubicBezTo>
                <a:lnTo>
                  <a:pt x="846" y="6833"/>
                </a:lnTo>
                <a:cubicBezTo>
                  <a:pt x="829" y="6833"/>
                  <a:pt x="812" y="6810"/>
                  <a:pt x="806" y="6793"/>
                </a:cubicBezTo>
                <a:lnTo>
                  <a:pt x="812" y="6782"/>
                </a:lnTo>
                <a:lnTo>
                  <a:pt x="818" y="6765"/>
                </a:lnTo>
                <a:close/>
                <a:moveTo>
                  <a:pt x="1118" y="7060"/>
                </a:moveTo>
                <a:lnTo>
                  <a:pt x="1096" y="7083"/>
                </a:lnTo>
                <a:lnTo>
                  <a:pt x="1073" y="7111"/>
                </a:lnTo>
                <a:cubicBezTo>
                  <a:pt x="1070" y="7111"/>
                  <a:pt x="1067" y="7112"/>
                  <a:pt x="1065" y="7112"/>
                </a:cubicBezTo>
                <a:cubicBezTo>
                  <a:pt x="1033" y="7112"/>
                  <a:pt x="1029" y="7082"/>
                  <a:pt x="1039" y="7071"/>
                </a:cubicBezTo>
                <a:cubicBezTo>
                  <a:pt x="1041" y="7070"/>
                  <a:pt x="1045" y="7066"/>
                  <a:pt x="1051" y="7061"/>
                </a:cubicBezTo>
                <a:lnTo>
                  <a:pt x="1051" y="7061"/>
                </a:lnTo>
                <a:cubicBezTo>
                  <a:pt x="1058" y="7063"/>
                  <a:pt x="1067" y="7064"/>
                  <a:pt x="1078" y="7064"/>
                </a:cubicBezTo>
                <a:cubicBezTo>
                  <a:pt x="1090" y="7064"/>
                  <a:pt x="1104" y="7063"/>
                  <a:pt x="1118" y="7060"/>
                </a:cubicBezTo>
                <a:close/>
                <a:moveTo>
                  <a:pt x="958" y="7126"/>
                </a:moveTo>
                <a:cubicBezTo>
                  <a:pt x="960" y="7126"/>
                  <a:pt x="963" y="7127"/>
                  <a:pt x="965" y="7128"/>
                </a:cubicBezTo>
                <a:lnTo>
                  <a:pt x="988" y="7139"/>
                </a:lnTo>
                <a:lnTo>
                  <a:pt x="1016" y="7151"/>
                </a:lnTo>
                <a:cubicBezTo>
                  <a:pt x="1006" y="7181"/>
                  <a:pt x="1005" y="7203"/>
                  <a:pt x="1013" y="7203"/>
                </a:cubicBezTo>
                <a:cubicBezTo>
                  <a:pt x="1014" y="7203"/>
                  <a:pt x="1015" y="7202"/>
                  <a:pt x="1016" y="7202"/>
                </a:cubicBezTo>
                <a:cubicBezTo>
                  <a:pt x="1028" y="7202"/>
                  <a:pt x="1073" y="7145"/>
                  <a:pt x="1084" y="7134"/>
                </a:cubicBezTo>
                <a:cubicBezTo>
                  <a:pt x="1087" y="7132"/>
                  <a:pt x="1090" y="7132"/>
                  <a:pt x="1093" y="7132"/>
                </a:cubicBezTo>
                <a:cubicBezTo>
                  <a:pt x="1101" y="7132"/>
                  <a:pt x="1107" y="7138"/>
                  <a:pt x="1107" y="7151"/>
                </a:cubicBezTo>
                <a:lnTo>
                  <a:pt x="1107" y="7173"/>
                </a:lnTo>
                <a:lnTo>
                  <a:pt x="1107" y="7190"/>
                </a:lnTo>
                <a:cubicBezTo>
                  <a:pt x="1090" y="7207"/>
                  <a:pt x="1073" y="7219"/>
                  <a:pt x="1062" y="7224"/>
                </a:cubicBezTo>
                <a:lnTo>
                  <a:pt x="1056" y="7236"/>
                </a:lnTo>
                <a:lnTo>
                  <a:pt x="1016" y="7281"/>
                </a:lnTo>
                <a:cubicBezTo>
                  <a:pt x="994" y="7253"/>
                  <a:pt x="960" y="7242"/>
                  <a:pt x="954" y="7242"/>
                </a:cubicBezTo>
                <a:cubicBezTo>
                  <a:pt x="954" y="7243"/>
                  <a:pt x="953" y="7244"/>
                  <a:pt x="952" y="7244"/>
                </a:cubicBezTo>
                <a:cubicBezTo>
                  <a:pt x="949" y="7244"/>
                  <a:pt x="943" y="7238"/>
                  <a:pt x="943" y="7230"/>
                </a:cubicBezTo>
                <a:lnTo>
                  <a:pt x="943" y="7219"/>
                </a:lnTo>
                <a:lnTo>
                  <a:pt x="943" y="7207"/>
                </a:lnTo>
                <a:cubicBezTo>
                  <a:pt x="933" y="7162"/>
                  <a:pt x="940" y="7126"/>
                  <a:pt x="958" y="7126"/>
                </a:cubicBezTo>
                <a:close/>
                <a:moveTo>
                  <a:pt x="978" y="7513"/>
                </a:moveTo>
                <a:cubicBezTo>
                  <a:pt x="979" y="7525"/>
                  <a:pt x="979" y="7537"/>
                  <a:pt x="979" y="7547"/>
                </a:cubicBezTo>
                <a:lnTo>
                  <a:pt x="979" y="7547"/>
                </a:lnTo>
                <a:lnTo>
                  <a:pt x="971" y="7537"/>
                </a:lnTo>
                <a:cubicBezTo>
                  <a:pt x="972" y="7529"/>
                  <a:pt x="975" y="7521"/>
                  <a:pt x="978" y="7513"/>
                </a:cubicBezTo>
                <a:close/>
                <a:moveTo>
                  <a:pt x="880" y="7429"/>
                </a:moveTo>
                <a:cubicBezTo>
                  <a:pt x="880" y="7429"/>
                  <a:pt x="880" y="7446"/>
                  <a:pt x="880" y="7451"/>
                </a:cubicBezTo>
                <a:cubicBezTo>
                  <a:pt x="874" y="7468"/>
                  <a:pt x="869" y="7480"/>
                  <a:pt x="863" y="7491"/>
                </a:cubicBezTo>
                <a:lnTo>
                  <a:pt x="852" y="7531"/>
                </a:lnTo>
                <a:cubicBezTo>
                  <a:pt x="880" y="7554"/>
                  <a:pt x="897" y="7576"/>
                  <a:pt x="886" y="7582"/>
                </a:cubicBezTo>
                <a:cubicBezTo>
                  <a:pt x="885" y="7583"/>
                  <a:pt x="884" y="7583"/>
                  <a:pt x="882" y="7583"/>
                </a:cubicBezTo>
                <a:cubicBezTo>
                  <a:pt x="871" y="7583"/>
                  <a:pt x="846" y="7569"/>
                  <a:pt x="846" y="7559"/>
                </a:cubicBezTo>
                <a:cubicBezTo>
                  <a:pt x="842" y="7551"/>
                  <a:pt x="838" y="7546"/>
                  <a:pt x="834" y="7546"/>
                </a:cubicBezTo>
                <a:cubicBezTo>
                  <a:pt x="832" y="7546"/>
                  <a:pt x="831" y="7546"/>
                  <a:pt x="829" y="7548"/>
                </a:cubicBezTo>
                <a:lnTo>
                  <a:pt x="829" y="7565"/>
                </a:lnTo>
                <a:cubicBezTo>
                  <a:pt x="826" y="7566"/>
                  <a:pt x="822" y="7566"/>
                  <a:pt x="818" y="7566"/>
                </a:cubicBezTo>
                <a:cubicBezTo>
                  <a:pt x="801" y="7566"/>
                  <a:pt x="779" y="7557"/>
                  <a:pt x="784" y="7548"/>
                </a:cubicBezTo>
                <a:cubicBezTo>
                  <a:pt x="784" y="7537"/>
                  <a:pt x="806" y="7508"/>
                  <a:pt x="823" y="7485"/>
                </a:cubicBezTo>
                <a:lnTo>
                  <a:pt x="829" y="7451"/>
                </a:lnTo>
                <a:cubicBezTo>
                  <a:pt x="829" y="7446"/>
                  <a:pt x="840" y="7434"/>
                  <a:pt x="846" y="7434"/>
                </a:cubicBezTo>
                <a:cubicBezTo>
                  <a:pt x="857" y="7429"/>
                  <a:pt x="869" y="7429"/>
                  <a:pt x="880" y="7429"/>
                </a:cubicBezTo>
                <a:close/>
                <a:moveTo>
                  <a:pt x="1028" y="7281"/>
                </a:moveTo>
                <a:cubicBezTo>
                  <a:pt x="1050" y="7287"/>
                  <a:pt x="1079" y="7293"/>
                  <a:pt x="1090" y="7298"/>
                </a:cubicBezTo>
                <a:lnTo>
                  <a:pt x="1090" y="7304"/>
                </a:lnTo>
                <a:lnTo>
                  <a:pt x="1090" y="7315"/>
                </a:lnTo>
                <a:cubicBezTo>
                  <a:pt x="1084" y="7321"/>
                  <a:pt x="1062" y="7338"/>
                  <a:pt x="1039" y="7355"/>
                </a:cubicBezTo>
                <a:lnTo>
                  <a:pt x="1050" y="7389"/>
                </a:lnTo>
                <a:lnTo>
                  <a:pt x="1056" y="7400"/>
                </a:lnTo>
                <a:cubicBezTo>
                  <a:pt x="1047" y="7422"/>
                  <a:pt x="1062" y="7431"/>
                  <a:pt x="1075" y="7431"/>
                </a:cubicBezTo>
                <a:cubicBezTo>
                  <a:pt x="1078" y="7431"/>
                  <a:pt x="1082" y="7430"/>
                  <a:pt x="1084" y="7429"/>
                </a:cubicBezTo>
                <a:cubicBezTo>
                  <a:pt x="1096" y="7423"/>
                  <a:pt x="1101" y="7406"/>
                  <a:pt x="1090" y="7395"/>
                </a:cubicBezTo>
                <a:lnTo>
                  <a:pt x="1090" y="7389"/>
                </a:lnTo>
                <a:cubicBezTo>
                  <a:pt x="1090" y="7383"/>
                  <a:pt x="1096" y="7366"/>
                  <a:pt x="1101" y="7366"/>
                </a:cubicBezTo>
                <a:cubicBezTo>
                  <a:pt x="1113" y="7366"/>
                  <a:pt x="1124" y="7372"/>
                  <a:pt x="1124" y="7378"/>
                </a:cubicBezTo>
                <a:lnTo>
                  <a:pt x="1130" y="7400"/>
                </a:lnTo>
                <a:cubicBezTo>
                  <a:pt x="1141" y="7429"/>
                  <a:pt x="1135" y="7463"/>
                  <a:pt x="1124" y="7474"/>
                </a:cubicBezTo>
                <a:lnTo>
                  <a:pt x="1090" y="7474"/>
                </a:lnTo>
                <a:cubicBezTo>
                  <a:pt x="1086" y="7472"/>
                  <a:pt x="1082" y="7471"/>
                  <a:pt x="1078" y="7471"/>
                </a:cubicBezTo>
                <a:cubicBezTo>
                  <a:pt x="1055" y="7471"/>
                  <a:pt x="1027" y="7492"/>
                  <a:pt x="1022" y="7497"/>
                </a:cubicBezTo>
                <a:cubicBezTo>
                  <a:pt x="1016" y="7508"/>
                  <a:pt x="1028" y="7571"/>
                  <a:pt x="1045" y="7582"/>
                </a:cubicBezTo>
                <a:cubicBezTo>
                  <a:pt x="1053" y="7595"/>
                  <a:pt x="1049" y="7601"/>
                  <a:pt x="1044" y="7601"/>
                </a:cubicBezTo>
                <a:cubicBezTo>
                  <a:pt x="1042" y="7601"/>
                  <a:pt x="1040" y="7600"/>
                  <a:pt x="1039" y="7599"/>
                </a:cubicBezTo>
                <a:cubicBezTo>
                  <a:pt x="1030" y="7599"/>
                  <a:pt x="1018" y="7592"/>
                  <a:pt x="1007" y="7581"/>
                </a:cubicBezTo>
                <a:lnTo>
                  <a:pt x="1007" y="7581"/>
                </a:lnTo>
                <a:cubicBezTo>
                  <a:pt x="1006" y="7594"/>
                  <a:pt x="1006" y="7607"/>
                  <a:pt x="1005" y="7622"/>
                </a:cubicBezTo>
                <a:lnTo>
                  <a:pt x="1016" y="7622"/>
                </a:lnTo>
                <a:cubicBezTo>
                  <a:pt x="1045" y="7633"/>
                  <a:pt x="1056" y="7650"/>
                  <a:pt x="1050" y="7684"/>
                </a:cubicBezTo>
                <a:lnTo>
                  <a:pt x="1050" y="7690"/>
                </a:lnTo>
                <a:cubicBezTo>
                  <a:pt x="1062" y="7695"/>
                  <a:pt x="1050" y="7712"/>
                  <a:pt x="1045" y="7718"/>
                </a:cubicBezTo>
                <a:cubicBezTo>
                  <a:pt x="1039" y="7724"/>
                  <a:pt x="1062" y="7758"/>
                  <a:pt x="1067" y="7769"/>
                </a:cubicBezTo>
                <a:cubicBezTo>
                  <a:pt x="1073" y="7775"/>
                  <a:pt x="1093" y="7775"/>
                  <a:pt x="1113" y="7775"/>
                </a:cubicBezTo>
                <a:cubicBezTo>
                  <a:pt x="1134" y="7775"/>
                  <a:pt x="1155" y="7775"/>
                  <a:pt x="1164" y="7781"/>
                </a:cubicBezTo>
                <a:cubicBezTo>
                  <a:pt x="1175" y="7792"/>
                  <a:pt x="1164" y="7815"/>
                  <a:pt x="1152" y="7820"/>
                </a:cubicBezTo>
                <a:cubicBezTo>
                  <a:pt x="1151" y="7821"/>
                  <a:pt x="1150" y="7822"/>
                  <a:pt x="1147" y="7822"/>
                </a:cubicBezTo>
                <a:cubicBezTo>
                  <a:pt x="1137" y="7822"/>
                  <a:pt x="1116" y="7812"/>
                  <a:pt x="1107" y="7803"/>
                </a:cubicBezTo>
                <a:cubicBezTo>
                  <a:pt x="1104" y="7802"/>
                  <a:pt x="1101" y="7801"/>
                  <a:pt x="1098" y="7801"/>
                </a:cubicBezTo>
                <a:cubicBezTo>
                  <a:pt x="1088" y="7801"/>
                  <a:pt x="1076" y="7809"/>
                  <a:pt x="1067" y="7826"/>
                </a:cubicBezTo>
                <a:lnTo>
                  <a:pt x="1067" y="7854"/>
                </a:lnTo>
                <a:cubicBezTo>
                  <a:pt x="1067" y="7866"/>
                  <a:pt x="1073" y="7894"/>
                  <a:pt x="1067" y="7894"/>
                </a:cubicBezTo>
                <a:lnTo>
                  <a:pt x="1045" y="7905"/>
                </a:lnTo>
                <a:cubicBezTo>
                  <a:pt x="1038" y="7915"/>
                  <a:pt x="1033" y="7921"/>
                  <a:pt x="1031" y="7921"/>
                </a:cubicBezTo>
                <a:cubicBezTo>
                  <a:pt x="1029" y="7921"/>
                  <a:pt x="1028" y="7918"/>
                  <a:pt x="1028" y="7911"/>
                </a:cubicBezTo>
                <a:lnTo>
                  <a:pt x="1033" y="7894"/>
                </a:lnTo>
                <a:lnTo>
                  <a:pt x="1033" y="7877"/>
                </a:lnTo>
                <a:cubicBezTo>
                  <a:pt x="1024" y="7863"/>
                  <a:pt x="1003" y="7853"/>
                  <a:pt x="987" y="7853"/>
                </a:cubicBezTo>
                <a:cubicBezTo>
                  <a:pt x="983" y="7853"/>
                  <a:pt x="980" y="7853"/>
                  <a:pt x="977" y="7854"/>
                </a:cubicBezTo>
                <a:lnTo>
                  <a:pt x="977" y="7826"/>
                </a:lnTo>
                <a:cubicBezTo>
                  <a:pt x="977" y="7810"/>
                  <a:pt x="982" y="7807"/>
                  <a:pt x="990" y="7807"/>
                </a:cubicBezTo>
                <a:cubicBezTo>
                  <a:pt x="997" y="7807"/>
                  <a:pt x="1005" y="7810"/>
                  <a:pt x="1011" y="7810"/>
                </a:cubicBezTo>
                <a:cubicBezTo>
                  <a:pt x="1013" y="7810"/>
                  <a:pt x="1015" y="7810"/>
                  <a:pt x="1016" y="7809"/>
                </a:cubicBezTo>
                <a:lnTo>
                  <a:pt x="1022" y="7809"/>
                </a:lnTo>
                <a:cubicBezTo>
                  <a:pt x="1028" y="7803"/>
                  <a:pt x="1033" y="7769"/>
                  <a:pt x="1033" y="7752"/>
                </a:cubicBezTo>
                <a:cubicBezTo>
                  <a:pt x="1033" y="7741"/>
                  <a:pt x="1028" y="7735"/>
                  <a:pt x="1022" y="7735"/>
                </a:cubicBezTo>
                <a:lnTo>
                  <a:pt x="1016" y="7735"/>
                </a:lnTo>
                <a:lnTo>
                  <a:pt x="1005" y="7741"/>
                </a:lnTo>
                <a:cubicBezTo>
                  <a:pt x="1002" y="7742"/>
                  <a:pt x="999" y="7743"/>
                  <a:pt x="996" y="7743"/>
                </a:cubicBezTo>
                <a:cubicBezTo>
                  <a:pt x="988" y="7743"/>
                  <a:pt x="982" y="7738"/>
                  <a:pt x="982" y="7729"/>
                </a:cubicBezTo>
                <a:lnTo>
                  <a:pt x="982" y="7718"/>
                </a:lnTo>
                <a:cubicBezTo>
                  <a:pt x="982" y="7695"/>
                  <a:pt x="994" y="7678"/>
                  <a:pt x="994" y="7656"/>
                </a:cubicBezTo>
                <a:cubicBezTo>
                  <a:pt x="994" y="7650"/>
                  <a:pt x="982" y="7639"/>
                  <a:pt x="977" y="7633"/>
                </a:cubicBezTo>
                <a:cubicBezTo>
                  <a:pt x="954" y="7633"/>
                  <a:pt x="954" y="7616"/>
                  <a:pt x="965" y="7605"/>
                </a:cubicBezTo>
                <a:lnTo>
                  <a:pt x="965" y="7593"/>
                </a:lnTo>
                <a:cubicBezTo>
                  <a:pt x="974" y="7593"/>
                  <a:pt x="978" y="7576"/>
                  <a:pt x="979" y="7547"/>
                </a:cubicBezTo>
                <a:lnTo>
                  <a:pt x="979" y="7547"/>
                </a:lnTo>
                <a:lnTo>
                  <a:pt x="988" y="7559"/>
                </a:lnTo>
                <a:lnTo>
                  <a:pt x="999" y="7571"/>
                </a:lnTo>
                <a:cubicBezTo>
                  <a:pt x="1002" y="7574"/>
                  <a:pt x="1004" y="7578"/>
                  <a:pt x="1007" y="7581"/>
                </a:cubicBezTo>
                <a:lnTo>
                  <a:pt x="1007" y="7581"/>
                </a:lnTo>
                <a:cubicBezTo>
                  <a:pt x="1010" y="7511"/>
                  <a:pt x="1010" y="7462"/>
                  <a:pt x="1006" y="7462"/>
                </a:cubicBezTo>
                <a:lnTo>
                  <a:pt x="1006" y="7462"/>
                </a:lnTo>
                <a:cubicBezTo>
                  <a:pt x="1006" y="7462"/>
                  <a:pt x="1005" y="7462"/>
                  <a:pt x="1005" y="7463"/>
                </a:cubicBezTo>
                <a:cubicBezTo>
                  <a:pt x="1001" y="7467"/>
                  <a:pt x="987" y="7490"/>
                  <a:pt x="978" y="7513"/>
                </a:cubicBezTo>
                <a:lnTo>
                  <a:pt x="978" y="7513"/>
                </a:lnTo>
                <a:cubicBezTo>
                  <a:pt x="977" y="7488"/>
                  <a:pt x="975" y="7459"/>
                  <a:pt x="971" y="7429"/>
                </a:cubicBezTo>
                <a:lnTo>
                  <a:pt x="977" y="7406"/>
                </a:lnTo>
                <a:lnTo>
                  <a:pt x="988" y="7366"/>
                </a:lnTo>
                <a:cubicBezTo>
                  <a:pt x="965" y="7361"/>
                  <a:pt x="965" y="7344"/>
                  <a:pt x="988" y="7327"/>
                </a:cubicBezTo>
                <a:lnTo>
                  <a:pt x="1005" y="7310"/>
                </a:lnTo>
                <a:lnTo>
                  <a:pt x="1028" y="7281"/>
                </a:lnTo>
                <a:close/>
                <a:moveTo>
                  <a:pt x="1209" y="7917"/>
                </a:moveTo>
                <a:cubicBezTo>
                  <a:pt x="1226" y="7917"/>
                  <a:pt x="1232" y="7922"/>
                  <a:pt x="1232" y="7939"/>
                </a:cubicBezTo>
                <a:cubicBezTo>
                  <a:pt x="1227" y="7949"/>
                  <a:pt x="1196" y="7981"/>
                  <a:pt x="1173" y="7981"/>
                </a:cubicBezTo>
                <a:cubicBezTo>
                  <a:pt x="1170" y="7981"/>
                  <a:pt x="1167" y="7980"/>
                  <a:pt x="1164" y="7979"/>
                </a:cubicBezTo>
                <a:cubicBezTo>
                  <a:pt x="1141" y="7973"/>
                  <a:pt x="1135" y="7956"/>
                  <a:pt x="1152" y="7956"/>
                </a:cubicBezTo>
                <a:lnTo>
                  <a:pt x="1164" y="7956"/>
                </a:lnTo>
                <a:cubicBezTo>
                  <a:pt x="1192" y="7956"/>
                  <a:pt x="1204" y="7951"/>
                  <a:pt x="1209" y="7922"/>
                </a:cubicBezTo>
                <a:lnTo>
                  <a:pt x="1209" y="7917"/>
                </a:lnTo>
                <a:close/>
                <a:moveTo>
                  <a:pt x="1038" y="7966"/>
                </a:moveTo>
                <a:cubicBezTo>
                  <a:pt x="1055" y="7966"/>
                  <a:pt x="1067" y="7971"/>
                  <a:pt x="1067" y="7979"/>
                </a:cubicBezTo>
                <a:cubicBezTo>
                  <a:pt x="1067" y="7996"/>
                  <a:pt x="1039" y="8030"/>
                  <a:pt x="1022" y="8030"/>
                </a:cubicBezTo>
                <a:cubicBezTo>
                  <a:pt x="1011" y="8030"/>
                  <a:pt x="999" y="8013"/>
                  <a:pt x="999" y="7990"/>
                </a:cubicBezTo>
                <a:lnTo>
                  <a:pt x="1005" y="7979"/>
                </a:lnTo>
                <a:lnTo>
                  <a:pt x="1016" y="7968"/>
                </a:lnTo>
                <a:cubicBezTo>
                  <a:pt x="1024" y="7966"/>
                  <a:pt x="1031" y="7966"/>
                  <a:pt x="1038" y="7966"/>
                </a:cubicBezTo>
                <a:close/>
                <a:moveTo>
                  <a:pt x="1031" y="8052"/>
                </a:moveTo>
                <a:cubicBezTo>
                  <a:pt x="1032" y="8052"/>
                  <a:pt x="1033" y="8052"/>
                  <a:pt x="1033" y="8053"/>
                </a:cubicBezTo>
                <a:lnTo>
                  <a:pt x="1056" y="8087"/>
                </a:lnTo>
                <a:cubicBezTo>
                  <a:pt x="1073" y="8132"/>
                  <a:pt x="1073" y="8172"/>
                  <a:pt x="1056" y="8172"/>
                </a:cubicBezTo>
                <a:lnTo>
                  <a:pt x="1033" y="8172"/>
                </a:lnTo>
                <a:cubicBezTo>
                  <a:pt x="1011" y="8172"/>
                  <a:pt x="994" y="8161"/>
                  <a:pt x="994" y="8149"/>
                </a:cubicBezTo>
                <a:lnTo>
                  <a:pt x="994" y="8144"/>
                </a:lnTo>
                <a:cubicBezTo>
                  <a:pt x="1009" y="8073"/>
                  <a:pt x="1024" y="8052"/>
                  <a:pt x="1031" y="8052"/>
                </a:cubicBezTo>
                <a:close/>
                <a:moveTo>
                  <a:pt x="1142" y="8108"/>
                </a:moveTo>
                <a:cubicBezTo>
                  <a:pt x="1153" y="8108"/>
                  <a:pt x="1167" y="8119"/>
                  <a:pt x="1181" y="8138"/>
                </a:cubicBezTo>
                <a:cubicBezTo>
                  <a:pt x="1158" y="8155"/>
                  <a:pt x="1169" y="8166"/>
                  <a:pt x="1181" y="8183"/>
                </a:cubicBezTo>
                <a:lnTo>
                  <a:pt x="1187" y="8195"/>
                </a:lnTo>
                <a:cubicBezTo>
                  <a:pt x="1169" y="8212"/>
                  <a:pt x="1141" y="8234"/>
                  <a:pt x="1130" y="8240"/>
                </a:cubicBezTo>
                <a:cubicBezTo>
                  <a:pt x="1128" y="8243"/>
                  <a:pt x="1127" y="8245"/>
                  <a:pt x="1126" y="8245"/>
                </a:cubicBezTo>
                <a:cubicBezTo>
                  <a:pt x="1124" y="8245"/>
                  <a:pt x="1124" y="8234"/>
                  <a:pt x="1124" y="8217"/>
                </a:cubicBezTo>
                <a:cubicBezTo>
                  <a:pt x="1130" y="8195"/>
                  <a:pt x="1130" y="8121"/>
                  <a:pt x="1135" y="8110"/>
                </a:cubicBezTo>
                <a:cubicBezTo>
                  <a:pt x="1137" y="8109"/>
                  <a:pt x="1140" y="8108"/>
                  <a:pt x="1142" y="8108"/>
                </a:cubicBezTo>
                <a:close/>
                <a:moveTo>
                  <a:pt x="920" y="8096"/>
                </a:moveTo>
                <a:cubicBezTo>
                  <a:pt x="933" y="8096"/>
                  <a:pt x="947" y="8099"/>
                  <a:pt x="960" y="8104"/>
                </a:cubicBezTo>
                <a:lnTo>
                  <a:pt x="931" y="8132"/>
                </a:lnTo>
                <a:cubicBezTo>
                  <a:pt x="920" y="8144"/>
                  <a:pt x="931" y="8149"/>
                  <a:pt x="937" y="8161"/>
                </a:cubicBezTo>
                <a:cubicBezTo>
                  <a:pt x="954" y="8195"/>
                  <a:pt x="920" y="8212"/>
                  <a:pt x="914" y="8240"/>
                </a:cubicBezTo>
                <a:cubicBezTo>
                  <a:pt x="914" y="8247"/>
                  <a:pt x="907" y="8250"/>
                  <a:pt x="898" y="8250"/>
                </a:cubicBezTo>
                <a:cubicBezTo>
                  <a:pt x="886" y="8250"/>
                  <a:pt x="870" y="8244"/>
                  <a:pt x="863" y="8234"/>
                </a:cubicBezTo>
                <a:lnTo>
                  <a:pt x="852" y="8212"/>
                </a:lnTo>
                <a:cubicBezTo>
                  <a:pt x="840" y="8195"/>
                  <a:pt x="846" y="8172"/>
                  <a:pt x="869" y="8161"/>
                </a:cubicBezTo>
                <a:lnTo>
                  <a:pt x="874" y="8132"/>
                </a:lnTo>
                <a:lnTo>
                  <a:pt x="880" y="8110"/>
                </a:lnTo>
                <a:cubicBezTo>
                  <a:pt x="889" y="8100"/>
                  <a:pt x="904" y="8096"/>
                  <a:pt x="920" y="8096"/>
                </a:cubicBezTo>
                <a:close/>
                <a:moveTo>
                  <a:pt x="1056" y="8212"/>
                </a:moveTo>
                <a:cubicBezTo>
                  <a:pt x="1067" y="8212"/>
                  <a:pt x="1084" y="8217"/>
                  <a:pt x="1090" y="8223"/>
                </a:cubicBezTo>
                <a:lnTo>
                  <a:pt x="1090" y="8229"/>
                </a:lnTo>
                <a:cubicBezTo>
                  <a:pt x="1090" y="8251"/>
                  <a:pt x="1096" y="8280"/>
                  <a:pt x="1084" y="8303"/>
                </a:cubicBezTo>
                <a:lnTo>
                  <a:pt x="1067" y="8337"/>
                </a:lnTo>
                <a:cubicBezTo>
                  <a:pt x="1090" y="8354"/>
                  <a:pt x="1096" y="8393"/>
                  <a:pt x="1090" y="8405"/>
                </a:cubicBezTo>
                <a:cubicBezTo>
                  <a:pt x="1089" y="8406"/>
                  <a:pt x="1087" y="8406"/>
                  <a:pt x="1085" y="8406"/>
                </a:cubicBezTo>
                <a:cubicBezTo>
                  <a:pt x="1075" y="8406"/>
                  <a:pt x="1054" y="8397"/>
                  <a:pt x="1045" y="8388"/>
                </a:cubicBezTo>
                <a:cubicBezTo>
                  <a:pt x="1039" y="8382"/>
                  <a:pt x="1033" y="8359"/>
                  <a:pt x="1045" y="8342"/>
                </a:cubicBezTo>
                <a:cubicBezTo>
                  <a:pt x="1050" y="8331"/>
                  <a:pt x="1045" y="8212"/>
                  <a:pt x="1056" y="8212"/>
                </a:cubicBezTo>
                <a:close/>
                <a:moveTo>
                  <a:pt x="880" y="8388"/>
                </a:moveTo>
                <a:lnTo>
                  <a:pt x="880" y="8393"/>
                </a:lnTo>
                <a:lnTo>
                  <a:pt x="880" y="8439"/>
                </a:lnTo>
                <a:cubicBezTo>
                  <a:pt x="891" y="8437"/>
                  <a:pt x="900" y="8435"/>
                  <a:pt x="908" y="8435"/>
                </a:cubicBezTo>
                <a:cubicBezTo>
                  <a:pt x="921" y="8435"/>
                  <a:pt x="927" y="8439"/>
                  <a:pt x="920" y="8450"/>
                </a:cubicBezTo>
                <a:cubicBezTo>
                  <a:pt x="917" y="8456"/>
                  <a:pt x="906" y="8461"/>
                  <a:pt x="893" y="8461"/>
                </a:cubicBezTo>
                <a:cubicBezTo>
                  <a:pt x="880" y="8461"/>
                  <a:pt x="866" y="8456"/>
                  <a:pt x="857" y="8439"/>
                </a:cubicBezTo>
                <a:lnTo>
                  <a:pt x="846" y="8405"/>
                </a:lnTo>
                <a:lnTo>
                  <a:pt x="846" y="8399"/>
                </a:lnTo>
                <a:cubicBezTo>
                  <a:pt x="852" y="8393"/>
                  <a:pt x="869" y="8388"/>
                  <a:pt x="880" y="8388"/>
                </a:cubicBezTo>
                <a:close/>
                <a:moveTo>
                  <a:pt x="773" y="8416"/>
                </a:moveTo>
                <a:cubicBezTo>
                  <a:pt x="780" y="8416"/>
                  <a:pt x="788" y="8422"/>
                  <a:pt x="795" y="8433"/>
                </a:cubicBezTo>
                <a:cubicBezTo>
                  <a:pt x="804" y="8452"/>
                  <a:pt x="783" y="8470"/>
                  <a:pt x="772" y="8470"/>
                </a:cubicBezTo>
                <a:cubicBezTo>
                  <a:pt x="770" y="8470"/>
                  <a:pt x="768" y="8469"/>
                  <a:pt x="767" y="8467"/>
                </a:cubicBezTo>
                <a:cubicBezTo>
                  <a:pt x="761" y="8456"/>
                  <a:pt x="744" y="8456"/>
                  <a:pt x="744" y="8456"/>
                </a:cubicBezTo>
                <a:cubicBezTo>
                  <a:pt x="743" y="8456"/>
                  <a:pt x="743" y="8456"/>
                  <a:pt x="743" y="8456"/>
                </a:cubicBezTo>
                <a:cubicBezTo>
                  <a:pt x="741" y="8456"/>
                  <a:pt x="756" y="8432"/>
                  <a:pt x="761" y="8422"/>
                </a:cubicBezTo>
                <a:cubicBezTo>
                  <a:pt x="765" y="8418"/>
                  <a:pt x="769" y="8416"/>
                  <a:pt x="773" y="8416"/>
                </a:cubicBezTo>
                <a:close/>
                <a:moveTo>
                  <a:pt x="1065" y="8471"/>
                </a:moveTo>
                <a:cubicBezTo>
                  <a:pt x="1073" y="8471"/>
                  <a:pt x="1080" y="8474"/>
                  <a:pt x="1084" y="8484"/>
                </a:cubicBezTo>
                <a:lnTo>
                  <a:pt x="1090" y="8507"/>
                </a:lnTo>
                <a:lnTo>
                  <a:pt x="1090" y="8535"/>
                </a:lnTo>
                <a:cubicBezTo>
                  <a:pt x="1090" y="8556"/>
                  <a:pt x="1068" y="8566"/>
                  <a:pt x="1047" y="8566"/>
                </a:cubicBezTo>
                <a:cubicBezTo>
                  <a:pt x="1034" y="8566"/>
                  <a:pt x="1021" y="8561"/>
                  <a:pt x="1016" y="8552"/>
                </a:cubicBezTo>
                <a:cubicBezTo>
                  <a:pt x="1005" y="8535"/>
                  <a:pt x="1005" y="8507"/>
                  <a:pt x="1016" y="8495"/>
                </a:cubicBezTo>
                <a:lnTo>
                  <a:pt x="1022" y="8495"/>
                </a:lnTo>
                <a:cubicBezTo>
                  <a:pt x="1029" y="8484"/>
                  <a:pt x="1049" y="8471"/>
                  <a:pt x="1065" y="8471"/>
                </a:cubicBezTo>
                <a:close/>
                <a:moveTo>
                  <a:pt x="3938" y="8944"/>
                </a:moveTo>
                <a:cubicBezTo>
                  <a:pt x="3938" y="8944"/>
                  <a:pt x="3938" y="8944"/>
                  <a:pt x="3938" y="8944"/>
                </a:cubicBezTo>
                <a:lnTo>
                  <a:pt x="3938" y="8944"/>
                </a:lnTo>
                <a:cubicBezTo>
                  <a:pt x="3940" y="8944"/>
                  <a:pt x="3940" y="8944"/>
                  <a:pt x="3938" y="8944"/>
                </a:cubicBezTo>
                <a:close/>
                <a:moveTo>
                  <a:pt x="911" y="9051"/>
                </a:moveTo>
                <a:cubicBezTo>
                  <a:pt x="912" y="9051"/>
                  <a:pt x="913" y="9051"/>
                  <a:pt x="914" y="9051"/>
                </a:cubicBezTo>
                <a:cubicBezTo>
                  <a:pt x="937" y="9057"/>
                  <a:pt x="965" y="9074"/>
                  <a:pt x="982" y="9091"/>
                </a:cubicBezTo>
                <a:lnTo>
                  <a:pt x="977" y="9120"/>
                </a:lnTo>
                <a:lnTo>
                  <a:pt x="977" y="9142"/>
                </a:lnTo>
                <a:cubicBezTo>
                  <a:pt x="994" y="9159"/>
                  <a:pt x="1011" y="9188"/>
                  <a:pt x="1011" y="9199"/>
                </a:cubicBezTo>
                <a:lnTo>
                  <a:pt x="1011" y="9205"/>
                </a:lnTo>
                <a:lnTo>
                  <a:pt x="999" y="9216"/>
                </a:lnTo>
                <a:cubicBezTo>
                  <a:pt x="995" y="9217"/>
                  <a:pt x="990" y="9218"/>
                  <a:pt x="984" y="9218"/>
                </a:cubicBezTo>
                <a:cubicBezTo>
                  <a:pt x="962" y="9218"/>
                  <a:pt x="935" y="9210"/>
                  <a:pt x="926" y="9210"/>
                </a:cubicBezTo>
                <a:cubicBezTo>
                  <a:pt x="914" y="9205"/>
                  <a:pt x="914" y="9182"/>
                  <a:pt x="920" y="9176"/>
                </a:cubicBezTo>
                <a:cubicBezTo>
                  <a:pt x="920" y="9165"/>
                  <a:pt x="914" y="9159"/>
                  <a:pt x="908" y="9154"/>
                </a:cubicBezTo>
                <a:lnTo>
                  <a:pt x="903" y="9159"/>
                </a:lnTo>
                <a:lnTo>
                  <a:pt x="880" y="9176"/>
                </a:lnTo>
                <a:cubicBezTo>
                  <a:pt x="865" y="9187"/>
                  <a:pt x="853" y="9194"/>
                  <a:pt x="848" y="9194"/>
                </a:cubicBezTo>
                <a:cubicBezTo>
                  <a:pt x="845" y="9194"/>
                  <a:pt x="844" y="9192"/>
                  <a:pt x="846" y="9188"/>
                </a:cubicBezTo>
                <a:lnTo>
                  <a:pt x="846" y="9182"/>
                </a:lnTo>
                <a:lnTo>
                  <a:pt x="846" y="9165"/>
                </a:lnTo>
                <a:cubicBezTo>
                  <a:pt x="846" y="9148"/>
                  <a:pt x="857" y="9131"/>
                  <a:pt x="874" y="9131"/>
                </a:cubicBezTo>
                <a:cubicBezTo>
                  <a:pt x="891" y="9131"/>
                  <a:pt x="914" y="9085"/>
                  <a:pt x="897" y="9085"/>
                </a:cubicBezTo>
                <a:cubicBezTo>
                  <a:pt x="881" y="9085"/>
                  <a:pt x="895" y="9051"/>
                  <a:pt x="911" y="9051"/>
                </a:cubicBezTo>
                <a:close/>
                <a:moveTo>
                  <a:pt x="1010" y="8727"/>
                </a:moveTo>
                <a:cubicBezTo>
                  <a:pt x="1030" y="8727"/>
                  <a:pt x="1070" y="8754"/>
                  <a:pt x="1101" y="8790"/>
                </a:cubicBezTo>
                <a:lnTo>
                  <a:pt x="1090" y="8847"/>
                </a:lnTo>
                <a:lnTo>
                  <a:pt x="1084" y="8870"/>
                </a:lnTo>
                <a:cubicBezTo>
                  <a:pt x="1113" y="8893"/>
                  <a:pt x="1135" y="8921"/>
                  <a:pt x="1147" y="8938"/>
                </a:cubicBezTo>
                <a:lnTo>
                  <a:pt x="1124" y="8955"/>
                </a:lnTo>
                <a:cubicBezTo>
                  <a:pt x="1096" y="8972"/>
                  <a:pt x="1084" y="9000"/>
                  <a:pt x="1090" y="9034"/>
                </a:cubicBezTo>
                <a:lnTo>
                  <a:pt x="1090" y="9085"/>
                </a:lnTo>
                <a:cubicBezTo>
                  <a:pt x="1090" y="9143"/>
                  <a:pt x="1105" y="9177"/>
                  <a:pt x="1111" y="9177"/>
                </a:cubicBezTo>
                <a:cubicBezTo>
                  <a:pt x="1112" y="9177"/>
                  <a:pt x="1112" y="9177"/>
                  <a:pt x="1113" y="9176"/>
                </a:cubicBezTo>
                <a:cubicBezTo>
                  <a:pt x="1118" y="9176"/>
                  <a:pt x="1135" y="9227"/>
                  <a:pt x="1135" y="9244"/>
                </a:cubicBezTo>
                <a:cubicBezTo>
                  <a:pt x="1135" y="9267"/>
                  <a:pt x="1090" y="9284"/>
                  <a:pt x="1079" y="9284"/>
                </a:cubicBezTo>
                <a:cubicBezTo>
                  <a:pt x="1062" y="9284"/>
                  <a:pt x="1050" y="9267"/>
                  <a:pt x="1050" y="9244"/>
                </a:cubicBezTo>
                <a:lnTo>
                  <a:pt x="1056" y="9239"/>
                </a:lnTo>
                <a:lnTo>
                  <a:pt x="1067" y="9222"/>
                </a:lnTo>
                <a:cubicBezTo>
                  <a:pt x="1062" y="9210"/>
                  <a:pt x="1039" y="9176"/>
                  <a:pt x="1039" y="9171"/>
                </a:cubicBezTo>
                <a:cubicBezTo>
                  <a:pt x="1045" y="9159"/>
                  <a:pt x="1045" y="9131"/>
                  <a:pt x="1050" y="9108"/>
                </a:cubicBezTo>
                <a:lnTo>
                  <a:pt x="1045" y="9097"/>
                </a:lnTo>
                <a:lnTo>
                  <a:pt x="1028" y="9074"/>
                </a:lnTo>
                <a:cubicBezTo>
                  <a:pt x="1045" y="9063"/>
                  <a:pt x="1062" y="9051"/>
                  <a:pt x="1062" y="9046"/>
                </a:cubicBezTo>
                <a:lnTo>
                  <a:pt x="1062" y="9040"/>
                </a:lnTo>
                <a:cubicBezTo>
                  <a:pt x="1062" y="9023"/>
                  <a:pt x="1056" y="9012"/>
                  <a:pt x="1050" y="8995"/>
                </a:cubicBezTo>
                <a:lnTo>
                  <a:pt x="1050" y="8983"/>
                </a:lnTo>
                <a:cubicBezTo>
                  <a:pt x="1039" y="8972"/>
                  <a:pt x="1062" y="8961"/>
                  <a:pt x="1073" y="8961"/>
                </a:cubicBezTo>
                <a:cubicBezTo>
                  <a:pt x="1084" y="8955"/>
                  <a:pt x="1067" y="8932"/>
                  <a:pt x="1033" y="8898"/>
                </a:cubicBezTo>
                <a:lnTo>
                  <a:pt x="1016" y="8870"/>
                </a:lnTo>
                <a:cubicBezTo>
                  <a:pt x="1005" y="8847"/>
                  <a:pt x="994" y="8847"/>
                  <a:pt x="977" y="8847"/>
                </a:cubicBezTo>
                <a:cubicBezTo>
                  <a:pt x="954" y="8847"/>
                  <a:pt x="960" y="8864"/>
                  <a:pt x="960" y="8881"/>
                </a:cubicBezTo>
                <a:cubicBezTo>
                  <a:pt x="960" y="8887"/>
                  <a:pt x="954" y="8898"/>
                  <a:pt x="954" y="8898"/>
                </a:cubicBezTo>
                <a:lnTo>
                  <a:pt x="948" y="8898"/>
                </a:lnTo>
                <a:cubicBezTo>
                  <a:pt x="945" y="8900"/>
                  <a:pt x="942" y="8901"/>
                  <a:pt x="940" y="8901"/>
                </a:cubicBezTo>
                <a:cubicBezTo>
                  <a:pt x="934" y="8901"/>
                  <a:pt x="931" y="8897"/>
                  <a:pt x="931" y="8893"/>
                </a:cubicBezTo>
                <a:lnTo>
                  <a:pt x="931" y="8881"/>
                </a:lnTo>
                <a:lnTo>
                  <a:pt x="931" y="8870"/>
                </a:lnTo>
                <a:cubicBezTo>
                  <a:pt x="931" y="8859"/>
                  <a:pt x="880" y="8847"/>
                  <a:pt x="869" y="8824"/>
                </a:cubicBezTo>
                <a:cubicBezTo>
                  <a:pt x="863" y="8807"/>
                  <a:pt x="852" y="8790"/>
                  <a:pt x="846" y="8785"/>
                </a:cubicBezTo>
                <a:lnTo>
                  <a:pt x="840" y="8790"/>
                </a:lnTo>
                <a:lnTo>
                  <a:pt x="835" y="8790"/>
                </a:lnTo>
                <a:cubicBezTo>
                  <a:pt x="829" y="8796"/>
                  <a:pt x="823" y="8824"/>
                  <a:pt x="818" y="8853"/>
                </a:cubicBezTo>
                <a:lnTo>
                  <a:pt x="801" y="8881"/>
                </a:lnTo>
                <a:cubicBezTo>
                  <a:pt x="795" y="8881"/>
                  <a:pt x="795" y="8864"/>
                  <a:pt x="801" y="8842"/>
                </a:cubicBezTo>
                <a:cubicBezTo>
                  <a:pt x="801" y="8819"/>
                  <a:pt x="829" y="8756"/>
                  <a:pt x="835" y="8751"/>
                </a:cubicBezTo>
                <a:lnTo>
                  <a:pt x="846" y="8762"/>
                </a:lnTo>
                <a:cubicBezTo>
                  <a:pt x="869" y="8779"/>
                  <a:pt x="914" y="8762"/>
                  <a:pt x="903" y="8813"/>
                </a:cubicBezTo>
                <a:cubicBezTo>
                  <a:pt x="903" y="8813"/>
                  <a:pt x="924" y="8826"/>
                  <a:pt x="933" y="8826"/>
                </a:cubicBezTo>
                <a:cubicBezTo>
                  <a:pt x="935" y="8826"/>
                  <a:pt x="936" y="8825"/>
                  <a:pt x="937" y="8824"/>
                </a:cubicBezTo>
                <a:lnTo>
                  <a:pt x="965" y="8813"/>
                </a:lnTo>
                <a:cubicBezTo>
                  <a:pt x="974" y="8815"/>
                  <a:pt x="983" y="8815"/>
                  <a:pt x="992" y="8815"/>
                </a:cubicBezTo>
                <a:cubicBezTo>
                  <a:pt x="1016" y="8815"/>
                  <a:pt x="1038" y="8810"/>
                  <a:pt x="1050" y="8802"/>
                </a:cubicBezTo>
                <a:lnTo>
                  <a:pt x="1045" y="8790"/>
                </a:lnTo>
                <a:cubicBezTo>
                  <a:pt x="1039" y="8773"/>
                  <a:pt x="1033" y="8762"/>
                  <a:pt x="1022" y="8751"/>
                </a:cubicBezTo>
                <a:lnTo>
                  <a:pt x="1005" y="8728"/>
                </a:lnTo>
                <a:cubicBezTo>
                  <a:pt x="1006" y="8728"/>
                  <a:pt x="1008" y="8727"/>
                  <a:pt x="1010" y="8727"/>
                </a:cubicBezTo>
                <a:close/>
                <a:moveTo>
                  <a:pt x="960" y="9931"/>
                </a:moveTo>
                <a:lnTo>
                  <a:pt x="965" y="9937"/>
                </a:lnTo>
                <a:cubicBezTo>
                  <a:pt x="977" y="9954"/>
                  <a:pt x="999" y="9982"/>
                  <a:pt x="994" y="9993"/>
                </a:cubicBezTo>
                <a:lnTo>
                  <a:pt x="982" y="10022"/>
                </a:lnTo>
                <a:cubicBezTo>
                  <a:pt x="957" y="10043"/>
                  <a:pt x="938" y="10054"/>
                  <a:pt x="930" y="10054"/>
                </a:cubicBezTo>
                <a:cubicBezTo>
                  <a:pt x="927" y="10054"/>
                  <a:pt x="926" y="10053"/>
                  <a:pt x="926" y="10050"/>
                </a:cubicBezTo>
                <a:cubicBezTo>
                  <a:pt x="926" y="10045"/>
                  <a:pt x="939" y="10026"/>
                  <a:pt x="946" y="10026"/>
                </a:cubicBezTo>
                <a:cubicBezTo>
                  <a:pt x="947" y="10026"/>
                  <a:pt x="948" y="10027"/>
                  <a:pt x="948" y="10027"/>
                </a:cubicBezTo>
                <a:cubicBezTo>
                  <a:pt x="954" y="10027"/>
                  <a:pt x="960" y="10016"/>
                  <a:pt x="960" y="9999"/>
                </a:cubicBezTo>
                <a:lnTo>
                  <a:pt x="960" y="9982"/>
                </a:lnTo>
                <a:lnTo>
                  <a:pt x="954" y="9965"/>
                </a:lnTo>
                <a:cubicBezTo>
                  <a:pt x="948" y="9954"/>
                  <a:pt x="954" y="9937"/>
                  <a:pt x="960" y="9931"/>
                </a:cubicBezTo>
                <a:close/>
                <a:moveTo>
                  <a:pt x="1102" y="10212"/>
                </a:moveTo>
                <a:cubicBezTo>
                  <a:pt x="1112" y="10212"/>
                  <a:pt x="1118" y="10221"/>
                  <a:pt x="1124" y="10243"/>
                </a:cubicBezTo>
                <a:lnTo>
                  <a:pt x="1130" y="10249"/>
                </a:lnTo>
                <a:cubicBezTo>
                  <a:pt x="1128" y="10251"/>
                  <a:pt x="1125" y="10251"/>
                  <a:pt x="1121" y="10251"/>
                </a:cubicBezTo>
                <a:cubicBezTo>
                  <a:pt x="1114" y="10251"/>
                  <a:pt x="1105" y="10249"/>
                  <a:pt x="1101" y="10249"/>
                </a:cubicBezTo>
                <a:cubicBezTo>
                  <a:pt x="1101" y="10248"/>
                  <a:pt x="1101" y="10247"/>
                  <a:pt x="1100" y="10247"/>
                </a:cubicBezTo>
                <a:cubicBezTo>
                  <a:pt x="1095" y="10247"/>
                  <a:pt x="1082" y="10256"/>
                  <a:pt x="1073" y="10266"/>
                </a:cubicBezTo>
                <a:lnTo>
                  <a:pt x="1062" y="10283"/>
                </a:lnTo>
                <a:cubicBezTo>
                  <a:pt x="1054" y="10290"/>
                  <a:pt x="1043" y="10304"/>
                  <a:pt x="1032" y="10304"/>
                </a:cubicBezTo>
                <a:cubicBezTo>
                  <a:pt x="1027" y="10304"/>
                  <a:pt x="1022" y="10301"/>
                  <a:pt x="1016" y="10294"/>
                </a:cubicBezTo>
                <a:lnTo>
                  <a:pt x="1005" y="10271"/>
                </a:lnTo>
                <a:cubicBezTo>
                  <a:pt x="1022" y="10260"/>
                  <a:pt x="1050" y="10243"/>
                  <a:pt x="1062" y="10237"/>
                </a:cubicBezTo>
                <a:lnTo>
                  <a:pt x="1067" y="10232"/>
                </a:lnTo>
                <a:cubicBezTo>
                  <a:pt x="1083" y="10219"/>
                  <a:pt x="1094" y="10212"/>
                  <a:pt x="1102" y="10212"/>
                </a:cubicBezTo>
                <a:close/>
                <a:moveTo>
                  <a:pt x="874" y="10493"/>
                </a:moveTo>
                <a:cubicBezTo>
                  <a:pt x="886" y="10493"/>
                  <a:pt x="903" y="10515"/>
                  <a:pt x="914" y="10549"/>
                </a:cubicBezTo>
                <a:lnTo>
                  <a:pt x="920" y="10578"/>
                </a:lnTo>
                <a:lnTo>
                  <a:pt x="920" y="10583"/>
                </a:lnTo>
                <a:cubicBezTo>
                  <a:pt x="916" y="10592"/>
                  <a:pt x="908" y="10597"/>
                  <a:pt x="900" y="10597"/>
                </a:cubicBezTo>
                <a:cubicBezTo>
                  <a:pt x="898" y="10597"/>
                  <a:pt x="895" y="10596"/>
                  <a:pt x="891" y="10595"/>
                </a:cubicBezTo>
                <a:lnTo>
                  <a:pt x="886" y="10589"/>
                </a:lnTo>
                <a:cubicBezTo>
                  <a:pt x="874" y="10566"/>
                  <a:pt x="874" y="10544"/>
                  <a:pt x="863" y="10521"/>
                </a:cubicBezTo>
                <a:lnTo>
                  <a:pt x="840" y="10521"/>
                </a:lnTo>
                <a:cubicBezTo>
                  <a:pt x="835" y="10521"/>
                  <a:pt x="835" y="10504"/>
                  <a:pt x="835" y="10498"/>
                </a:cubicBezTo>
                <a:cubicBezTo>
                  <a:pt x="835" y="10498"/>
                  <a:pt x="863" y="10493"/>
                  <a:pt x="874" y="10493"/>
                </a:cubicBezTo>
                <a:close/>
                <a:moveTo>
                  <a:pt x="1050" y="10411"/>
                </a:moveTo>
                <a:cubicBezTo>
                  <a:pt x="1054" y="10411"/>
                  <a:pt x="1058" y="10412"/>
                  <a:pt x="1062" y="10413"/>
                </a:cubicBezTo>
                <a:lnTo>
                  <a:pt x="1045" y="10459"/>
                </a:lnTo>
                <a:cubicBezTo>
                  <a:pt x="1039" y="10470"/>
                  <a:pt x="1050" y="10487"/>
                  <a:pt x="1050" y="10504"/>
                </a:cubicBezTo>
                <a:lnTo>
                  <a:pt x="1050" y="10515"/>
                </a:lnTo>
                <a:cubicBezTo>
                  <a:pt x="1045" y="10532"/>
                  <a:pt x="1050" y="10572"/>
                  <a:pt x="1045" y="10583"/>
                </a:cubicBezTo>
                <a:cubicBezTo>
                  <a:pt x="1045" y="10589"/>
                  <a:pt x="1016" y="10618"/>
                  <a:pt x="1002" y="10618"/>
                </a:cubicBezTo>
                <a:cubicBezTo>
                  <a:pt x="1001" y="10618"/>
                  <a:pt x="1000" y="10618"/>
                  <a:pt x="999" y="10617"/>
                </a:cubicBezTo>
                <a:cubicBezTo>
                  <a:pt x="988" y="10606"/>
                  <a:pt x="994" y="10589"/>
                  <a:pt x="1016" y="10578"/>
                </a:cubicBezTo>
                <a:lnTo>
                  <a:pt x="1022" y="10578"/>
                </a:lnTo>
                <a:lnTo>
                  <a:pt x="999" y="10538"/>
                </a:lnTo>
                <a:lnTo>
                  <a:pt x="982" y="10504"/>
                </a:lnTo>
                <a:cubicBezTo>
                  <a:pt x="987" y="10449"/>
                  <a:pt x="1019" y="10411"/>
                  <a:pt x="1050" y="10411"/>
                </a:cubicBezTo>
                <a:close/>
                <a:moveTo>
                  <a:pt x="1028" y="10651"/>
                </a:moveTo>
                <a:cubicBezTo>
                  <a:pt x="1028" y="10657"/>
                  <a:pt x="1062" y="10680"/>
                  <a:pt x="1073" y="10691"/>
                </a:cubicBezTo>
                <a:cubicBezTo>
                  <a:pt x="1079" y="10703"/>
                  <a:pt x="1067" y="10737"/>
                  <a:pt x="1062" y="10742"/>
                </a:cubicBezTo>
                <a:cubicBezTo>
                  <a:pt x="1056" y="10748"/>
                  <a:pt x="1073" y="10771"/>
                  <a:pt x="1084" y="10782"/>
                </a:cubicBezTo>
                <a:cubicBezTo>
                  <a:pt x="1096" y="10788"/>
                  <a:pt x="1090" y="10816"/>
                  <a:pt x="1084" y="10827"/>
                </a:cubicBezTo>
                <a:cubicBezTo>
                  <a:pt x="1079" y="10839"/>
                  <a:pt x="1073" y="10873"/>
                  <a:pt x="1073" y="10890"/>
                </a:cubicBezTo>
                <a:cubicBezTo>
                  <a:pt x="1073" y="10901"/>
                  <a:pt x="1096" y="10952"/>
                  <a:pt x="1084" y="10958"/>
                </a:cubicBezTo>
                <a:cubicBezTo>
                  <a:pt x="1083" y="10959"/>
                  <a:pt x="1082" y="10960"/>
                  <a:pt x="1080" y="10960"/>
                </a:cubicBezTo>
                <a:cubicBezTo>
                  <a:pt x="1067" y="10960"/>
                  <a:pt x="1042" y="10923"/>
                  <a:pt x="1022" y="10873"/>
                </a:cubicBezTo>
                <a:lnTo>
                  <a:pt x="1045" y="10839"/>
                </a:lnTo>
                <a:cubicBezTo>
                  <a:pt x="1056" y="10839"/>
                  <a:pt x="1062" y="10827"/>
                  <a:pt x="1050" y="10805"/>
                </a:cubicBezTo>
                <a:cubicBezTo>
                  <a:pt x="1045" y="10788"/>
                  <a:pt x="988" y="10759"/>
                  <a:pt x="977" y="10754"/>
                </a:cubicBezTo>
                <a:lnTo>
                  <a:pt x="977" y="10748"/>
                </a:lnTo>
                <a:lnTo>
                  <a:pt x="977" y="10737"/>
                </a:lnTo>
                <a:cubicBezTo>
                  <a:pt x="982" y="10720"/>
                  <a:pt x="1005" y="10714"/>
                  <a:pt x="1011" y="10714"/>
                </a:cubicBezTo>
                <a:cubicBezTo>
                  <a:pt x="1011" y="10714"/>
                  <a:pt x="1012" y="10715"/>
                  <a:pt x="1013" y="10715"/>
                </a:cubicBezTo>
                <a:cubicBezTo>
                  <a:pt x="1022" y="10715"/>
                  <a:pt x="1022" y="10685"/>
                  <a:pt x="1022" y="10674"/>
                </a:cubicBezTo>
                <a:cubicBezTo>
                  <a:pt x="1016" y="10663"/>
                  <a:pt x="1022" y="10651"/>
                  <a:pt x="1028" y="10651"/>
                </a:cubicBezTo>
                <a:close/>
                <a:moveTo>
                  <a:pt x="903" y="10836"/>
                </a:moveTo>
                <a:cubicBezTo>
                  <a:pt x="905" y="10836"/>
                  <a:pt x="907" y="10837"/>
                  <a:pt x="908" y="10839"/>
                </a:cubicBezTo>
                <a:cubicBezTo>
                  <a:pt x="914" y="10839"/>
                  <a:pt x="920" y="10850"/>
                  <a:pt x="920" y="10850"/>
                </a:cubicBezTo>
                <a:lnTo>
                  <a:pt x="897" y="10884"/>
                </a:lnTo>
                <a:cubicBezTo>
                  <a:pt x="908" y="10912"/>
                  <a:pt x="920" y="10975"/>
                  <a:pt x="937" y="10975"/>
                </a:cubicBezTo>
                <a:cubicBezTo>
                  <a:pt x="948" y="10981"/>
                  <a:pt x="954" y="10986"/>
                  <a:pt x="948" y="10986"/>
                </a:cubicBezTo>
                <a:lnTo>
                  <a:pt x="948" y="10992"/>
                </a:lnTo>
                <a:cubicBezTo>
                  <a:pt x="943" y="10992"/>
                  <a:pt x="914" y="10986"/>
                  <a:pt x="891" y="10958"/>
                </a:cubicBezTo>
                <a:lnTo>
                  <a:pt x="874" y="10935"/>
                </a:lnTo>
                <a:cubicBezTo>
                  <a:pt x="869" y="10929"/>
                  <a:pt x="891" y="10839"/>
                  <a:pt x="891" y="10839"/>
                </a:cubicBezTo>
                <a:cubicBezTo>
                  <a:pt x="895" y="10839"/>
                  <a:pt x="899" y="10836"/>
                  <a:pt x="903" y="10836"/>
                </a:cubicBezTo>
                <a:close/>
                <a:moveTo>
                  <a:pt x="1056" y="11158"/>
                </a:moveTo>
                <a:cubicBezTo>
                  <a:pt x="1063" y="11158"/>
                  <a:pt x="1067" y="11161"/>
                  <a:pt x="1067" y="11168"/>
                </a:cubicBezTo>
                <a:cubicBezTo>
                  <a:pt x="1067" y="11183"/>
                  <a:pt x="1058" y="11208"/>
                  <a:pt x="1052" y="11208"/>
                </a:cubicBezTo>
                <a:cubicBezTo>
                  <a:pt x="1051" y="11208"/>
                  <a:pt x="1051" y="11208"/>
                  <a:pt x="1050" y="11207"/>
                </a:cubicBezTo>
                <a:cubicBezTo>
                  <a:pt x="1045" y="11207"/>
                  <a:pt x="1039" y="11219"/>
                  <a:pt x="1033" y="11230"/>
                </a:cubicBezTo>
                <a:lnTo>
                  <a:pt x="1022" y="11242"/>
                </a:lnTo>
                <a:cubicBezTo>
                  <a:pt x="1013" y="11251"/>
                  <a:pt x="1015" y="11282"/>
                  <a:pt x="1001" y="11282"/>
                </a:cubicBezTo>
                <a:cubicBezTo>
                  <a:pt x="998" y="11282"/>
                  <a:pt x="993" y="11280"/>
                  <a:pt x="988" y="11276"/>
                </a:cubicBezTo>
                <a:cubicBezTo>
                  <a:pt x="977" y="11270"/>
                  <a:pt x="971" y="11225"/>
                  <a:pt x="982" y="11207"/>
                </a:cubicBezTo>
                <a:lnTo>
                  <a:pt x="999" y="11185"/>
                </a:lnTo>
                <a:cubicBezTo>
                  <a:pt x="1024" y="11167"/>
                  <a:pt x="1044" y="11158"/>
                  <a:pt x="1056" y="11158"/>
                </a:cubicBezTo>
                <a:close/>
                <a:moveTo>
                  <a:pt x="1094" y="11691"/>
                </a:moveTo>
                <a:cubicBezTo>
                  <a:pt x="1100" y="11691"/>
                  <a:pt x="1103" y="11692"/>
                  <a:pt x="1101" y="11695"/>
                </a:cubicBezTo>
                <a:cubicBezTo>
                  <a:pt x="1096" y="11707"/>
                  <a:pt x="1113" y="11786"/>
                  <a:pt x="1107" y="11815"/>
                </a:cubicBezTo>
                <a:cubicBezTo>
                  <a:pt x="1107" y="11843"/>
                  <a:pt x="1090" y="11866"/>
                  <a:pt x="1073" y="11866"/>
                </a:cubicBezTo>
                <a:lnTo>
                  <a:pt x="1073" y="11860"/>
                </a:lnTo>
                <a:cubicBezTo>
                  <a:pt x="1056" y="11860"/>
                  <a:pt x="1050" y="11832"/>
                  <a:pt x="1062" y="11820"/>
                </a:cubicBezTo>
                <a:cubicBezTo>
                  <a:pt x="1073" y="11815"/>
                  <a:pt x="1079" y="11798"/>
                  <a:pt x="1067" y="11775"/>
                </a:cubicBezTo>
                <a:lnTo>
                  <a:pt x="1056" y="11758"/>
                </a:lnTo>
                <a:lnTo>
                  <a:pt x="1045" y="11741"/>
                </a:lnTo>
                <a:cubicBezTo>
                  <a:pt x="1028" y="11724"/>
                  <a:pt x="1039" y="11701"/>
                  <a:pt x="1050" y="11701"/>
                </a:cubicBezTo>
                <a:cubicBezTo>
                  <a:pt x="1058" y="11697"/>
                  <a:pt x="1082" y="11691"/>
                  <a:pt x="1094" y="11691"/>
                </a:cubicBezTo>
                <a:close/>
                <a:moveTo>
                  <a:pt x="1067" y="11962"/>
                </a:moveTo>
                <a:cubicBezTo>
                  <a:pt x="1067" y="11962"/>
                  <a:pt x="1094" y="11980"/>
                  <a:pt x="1108" y="11980"/>
                </a:cubicBezTo>
                <a:cubicBezTo>
                  <a:pt x="1110" y="11980"/>
                  <a:pt x="1111" y="11980"/>
                  <a:pt x="1113" y="11979"/>
                </a:cubicBezTo>
                <a:cubicBezTo>
                  <a:pt x="1130" y="11973"/>
                  <a:pt x="1147" y="11973"/>
                  <a:pt x="1158" y="11973"/>
                </a:cubicBezTo>
                <a:lnTo>
                  <a:pt x="1158" y="11979"/>
                </a:lnTo>
                <a:cubicBezTo>
                  <a:pt x="1164" y="11985"/>
                  <a:pt x="1164" y="12002"/>
                  <a:pt x="1158" y="12002"/>
                </a:cubicBezTo>
                <a:cubicBezTo>
                  <a:pt x="1152" y="12013"/>
                  <a:pt x="1141" y="12013"/>
                  <a:pt x="1130" y="12019"/>
                </a:cubicBezTo>
                <a:cubicBezTo>
                  <a:pt x="1130" y="12030"/>
                  <a:pt x="1130" y="12053"/>
                  <a:pt x="1124" y="12070"/>
                </a:cubicBezTo>
                <a:lnTo>
                  <a:pt x="1135" y="12081"/>
                </a:lnTo>
                <a:cubicBezTo>
                  <a:pt x="1152" y="12104"/>
                  <a:pt x="1152" y="12121"/>
                  <a:pt x="1141" y="12144"/>
                </a:cubicBezTo>
                <a:lnTo>
                  <a:pt x="1124" y="12166"/>
                </a:lnTo>
                <a:cubicBezTo>
                  <a:pt x="1107" y="12155"/>
                  <a:pt x="1045" y="12104"/>
                  <a:pt x="1028" y="12081"/>
                </a:cubicBezTo>
                <a:cubicBezTo>
                  <a:pt x="1011" y="12064"/>
                  <a:pt x="1016" y="12047"/>
                  <a:pt x="1039" y="12047"/>
                </a:cubicBezTo>
                <a:cubicBezTo>
                  <a:pt x="1062" y="12047"/>
                  <a:pt x="1101" y="11985"/>
                  <a:pt x="1084" y="11973"/>
                </a:cubicBezTo>
                <a:cubicBezTo>
                  <a:pt x="1067" y="11968"/>
                  <a:pt x="1062" y="11962"/>
                  <a:pt x="1067" y="11962"/>
                </a:cubicBezTo>
                <a:close/>
                <a:moveTo>
                  <a:pt x="963" y="12153"/>
                </a:moveTo>
                <a:cubicBezTo>
                  <a:pt x="964" y="12153"/>
                  <a:pt x="965" y="12157"/>
                  <a:pt x="965" y="12166"/>
                </a:cubicBezTo>
                <a:cubicBezTo>
                  <a:pt x="971" y="12189"/>
                  <a:pt x="999" y="12257"/>
                  <a:pt x="999" y="12268"/>
                </a:cubicBezTo>
                <a:cubicBezTo>
                  <a:pt x="1005" y="12280"/>
                  <a:pt x="994" y="12297"/>
                  <a:pt x="988" y="12303"/>
                </a:cubicBezTo>
                <a:cubicBezTo>
                  <a:pt x="982" y="12303"/>
                  <a:pt x="960" y="12297"/>
                  <a:pt x="954" y="12297"/>
                </a:cubicBezTo>
                <a:cubicBezTo>
                  <a:pt x="948" y="12291"/>
                  <a:pt x="954" y="12212"/>
                  <a:pt x="960" y="12183"/>
                </a:cubicBezTo>
                <a:cubicBezTo>
                  <a:pt x="960" y="12163"/>
                  <a:pt x="962" y="12153"/>
                  <a:pt x="963" y="12153"/>
                </a:cubicBezTo>
                <a:close/>
                <a:moveTo>
                  <a:pt x="1135" y="12223"/>
                </a:moveTo>
                <a:cubicBezTo>
                  <a:pt x="1141" y="12223"/>
                  <a:pt x="1158" y="12229"/>
                  <a:pt x="1164" y="12234"/>
                </a:cubicBezTo>
                <a:lnTo>
                  <a:pt x="1169" y="12240"/>
                </a:lnTo>
                <a:cubicBezTo>
                  <a:pt x="1164" y="12251"/>
                  <a:pt x="1158" y="12268"/>
                  <a:pt x="1152" y="12280"/>
                </a:cubicBezTo>
                <a:cubicBezTo>
                  <a:pt x="1142" y="12285"/>
                  <a:pt x="1119" y="12303"/>
                  <a:pt x="1110" y="12303"/>
                </a:cubicBezTo>
                <a:cubicBezTo>
                  <a:pt x="1109" y="12303"/>
                  <a:pt x="1108" y="12303"/>
                  <a:pt x="1107" y="12303"/>
                </a:cubicBezTo>
                <a:cubicBezTo>
                  <a:pt x="1101" y="12303"/>
                  <a:pt x="1096" y="12308"/>
                  <a:pt x="1090" y="12320"/>
                </a:cubicBezTo>
                <a:lnTo>
                  <a:pt x="1084" y="12331"/>
                </a:lnTo>
                <a:cubicBezTo>
                  <a:pt x="1079" y="12337"/>
                  <a:pt x="1067" y="12337"/>
                  <a:pt x="1062" y="12337"/>
                </a:cubicBezTo>
                <a:cubicBezTo>
                  <a:pt x="1056" y="12337"/>
                  <a:pt x="1050" y="12325"/>
                  <a:pt x="1050" y="12320"/>
                </a:cubicBezTo>
                <a:lnTo>
                  <a:pt x="1045" y="12303"/>
                </a:lnTo>
                <a:cubicBezTo>
                  <a:pt x="1050" y="12286"/>
                  <a:pt x="1056" y="12257"/>
                  <a:pt x="1062" y="12240"/>
                </a:cubicBezTo>
                <a:lnTo>
                  <a:pt x="1073" y="12234"/>
                </a:lnTo>
                <a:cubicBezTo>
                  <a:pt x="1077" y="12230"/>
                  <a:pt x="1087" y="12226"/>
                  <a:pt x="1094" y="12226"/>
                </a:cubicBezTo>
                <a:cubicBezTo>
                  <a:pt x="1097" y="12226"/>
                  <a:pt x="1100" y="12227"/>
                  <a:pt x="1101" y="12229"/>
                </a:cubicBezTo>
                <a:lnTo>
                  <a:pt x="1113" y="12229"/>
                </a:lnTo>
                <a:cubicBezTo>
                  <a:pt x="1116" y="12237"/>
                  <a:pt x="1118" y="12242"/>
                  <a:pt x="1121" y="12242"/>
                </a:cubicBezTo>
                <a:cubicBezTo>
                  <a:pt x="1124" y="12242"/>
                  <a:pt x="1127" y="12237"/>
                  <a:pt x="1130" y="12229"/>
                </a:cubicBezTo>
                <a:lnTo>
                  <a:pt x="1135" y="12223"/>
                </a:lnTo>
                <a:close/>
                <a:moveTo>
                  <a:pt x="1104" y="12364"/>
                </a:moveTo>
                <a:cubicBezTo>
                  <a:pt x="1125" y="12364"/>
                  <a:pt x="1143" y="12381"/>
                  <a:pt x="1118" y="12416"/>
                </a:cubicBezTo>
                <a:lnTo>
                  <a:pt x="1101" y="12444"/>
                </a:lnTo>
                <a:cubicBezTo>
                  <a:pt x="1100" y="12446"/>
                  <a:pt x="1098" y="12447"/>
                  <a:pt x="1096" y="12447"/>
                </a:cubicBezTo>
                <a:cubicBezTo>
                  <a:pt x="1092" y="12447"/>
                  <a:pt x="1088" y="12444"/>
                  <a:pt x="1084" y="12444"/>
                </a:cubicBezTo>
                <a:cubicBezTo>
                  <a:pt x="1079" y="12444"/>
                  <a:pt x="1079" y="12433"/>
                  <a:pt x="1079" y="12433"/>
                </a:cubicBezTo>
                <a:lnTo>
                  <a:pt x="1101" y="12416"/>
                </a:lnTo>
                <a:cubicBezTo>
                  <a:pt x="1079" y="12393"/>
                  <a:pt x="1079" y="12371"/>
                  <a:pt x="1096" y="12365"/>
                </a:cubicBezTo>
                <a:cubicBezTo>
                  <a:pt x="1099" y="12364"/>
                  <a:pt x="1101" y="12364"/>
                  <a:pt x="1104" y="12364"/>
                </a:cubicBezTo>
                <a:close/>
                <a:moveTo>
                  <a:pt x="1265" y="12582"/>
                </a:moveTo>
                <a:cubicBezTo>
                  <a:pt x="1269" y="12582"/>
                  <a:pt x="1272" y="12583"/>
                  <a:pt x="1272" y="12586"/>
                </a:cubicBezTo>
                <a:cubicBezTo>
                  <a:pt x="1277" y="12615"/>
                  <a:pt x="1311" y="12637"/>
                  <a:pt x="1294" y="12677"/>
                </a:cubicBezTo>
                <a:lnTo>
                  <a:pt x="1289" y="12683"/>
                </a:lnTo>
                <a:cubicBezTo>
                  <a:pt x="1285" y="12686"/>
                  <a:pt x="1280" y="12688"/>
                  <a:pt x="1274" y="12688"/>
                </a:cubicBezTo>
                <a:cubicBezTo>
                  <a:pt x="1263" y="12688"/>
                  <a:pt x="1251" y="12681"/>
                  <a:pt x="1243" y="12666"/>
                </a:cubicBezTo>
                <a:lnTo>
                  <a:pt x="1243" y="12649"/>
                </a:lnTo>
                <a:cubicBezTo>
                  <a:pt x="1243" y="12626"/>
                  <a:pt x="1232" y="12603"/>
                  <a:pt x="1255" y="12586"/>
                </a:cubicBezTo>
                <a:cubicBezTo>
                  <a:pt x="1257" y="12583"/>
                  <a:pt x="1262" y="12582"/>
                  <a:pt x="1265" y="12582"/>
                </a:cubicBezTo>
                <a:close/>
                <a:moveTo>
                  <a:pt x="1368" y="12818"/>
                </a:moveTo>
                <a:cubicBezTo>
                  <a:pt x="1391" y="12818"/>
                  <a:pt x="1408" y="12833"/>
                  <a:pt x="1408" y="12853"/>
                </a:cubicBezTo>
                <a:lnTo>
                  <a:pt x="1413" y="12870"/>
                </a:lnTo>
                <a:cubicBezTo>
                  <a:pt x="1408" y="12887"/>
                  <a:pt x="1396" y="12910"/>
                  <a:pt x="1385" y="12915"/>
                </a:cubicBezTo>
                <a:lnTo>
                  <a:pt x="1374" y="12898"/>
                </a:lnTo>
                <a:lnTo>
                  <a:pt x="1351" y="12876"/>
                </a:lnTo>
                <a:cubicBezTo>
                  <a:pt x="1347" y="12880"/>
                  <a:pt x="1341" y="12882"/>
                  <a:pt x="1335" y="12882"/>
                </a:cubicBezTo>
                <a:cubicBezTo>
                  <a:pt x="1325" y="12882"/>
                  <a:pt x="1315" y="12877"/>
                  <a:pt x="1311" y="12870"/>
                </a:cubicBezTo>
                <a:lnTo>
                  <a:pt x="1311" y="12864"/>
                </a:lnTo>
                <a:lnTo>
                  <a:pt x="1306" y="12853"/>
                </a:lnTo>
                <a:lnTo>
                  <a:pt x="1306" y="12842"/>
                </a:lnTo>
                <a:cubicBezTo>
                  <a:pt x="1300" y="12830"/>
                  <a:pt x="1317" y="12825"/>
                  <a:pt x="1323" y="12825"/>
                </a:cubicBezTo>
                <a:lnTo>
                  <a:pt x="1351" y="12825"/>
                </a:lnTo>
                <a:lnTo>
                  <a:pt x="1357" y="12819"/>
                </a:lnTo>
                <a:cubicBezTo>
                  <a:pt x="1360" y="12818"/>
                  <a:pt x="1364" y="12818"/>
                  <a:pt x="1368" y="12818"/>
                </a:cubicBezTo>
                <a:close/>
                <a:moveTo>
                  <a:pt x="1306" y="12948"/>
                </a:moveTo>
                <a:cubicBezTo>
                  <a:pt x="1307" y="12948"/>
                  <a:pt x="1309" y="12948"/>
                  <a:pt x="1311" y="12949"/>
                </a:cubicBezTo>
                <a:cubicBezTo>
                  <a:pt x="1317" y="12955"/>
                  <a:pt x="1351" y="12978"/>
                  <a:pt x="1374" y="13000"/>
                </a:cubicBezTo>
                <a:lnTo>
                  <a:pt x="1351" y="13029"/>
                </a:lnTo>
                <a:cubicBezTo>
                  <a:pt x="1348" y="13037"/>
                  <a:pt x="1341" y="13042"/>
                  <a:pt x="1334" y="13042"/>
                </a:cubicBezTo>
                <a:cubicBezTo>
                  <a:pt x="1327" y="13042"/>
                  <a:pt x="1320" y="13037"/>
                  <a:pt x="1317" y="13029"/>
                </a:cubicBezTo>
                <a:cubicBezTo>
                  <a:pt x="1306" y="13012"/>
                  <a:pt x="1300" y="12995"/>
                  <a:pt x="1294" y="12978"/>
                </a:cubicBezTo>
                <a:lnTo>
                  <a:pt x="1294" y="12972"/>
                </a:lnTo>
                <a:cubicBezTo>
                  <a:pt x="1294" y="12958"/>
                  <a:pt x="1298" y="12948"/>
                  <a:pt x="1306" y="12948"/>
                </a:cubicBezTo>
                <a:close/>
                <a:moveTo>
                  <a:pt x="1108" y="12532"/>
                </a:moveTo>
                <a:cubicBezTo>
                  <a:pt x="1120" y="12532"/>
                  <a:pt x="1134" y="12536"/>
                  <a:pt x="1141" y="12541"/>
                </a:cubicBezTo>
                <a:cubicBezTo>
                  <a:pt x="1152" y="12547"/>
                  <a:pt x="1147" y="12575"/>
                  <a:pt x="1141" y="12581"/>
                </a:cubicBezTo>
                <a:cubicBezTo>
                  <a:pt x="1135" y="12586"/>
                  <a:pt x="1164" y="12620"/>
                  <a:pt x="1175" y="12632"/>
                </a:cubicBezTo>
                <a:cubicBezTo>
                  <a:pt x="1187" y="12643"/>
                  <a:pt x="1175" y="12677"/>
                  <a:pt x="1152" y="12705"/>
                </a:cubicBezTo>
                <a:lnTo>
                  <a:pt x="1164" y="12739"/>
                </a:lnTo>
                <a:lnTo>
                  <a:pt x="1187" y="12819"/>
                </a:lnTo>
                <a:cubicBezTo>
                  <a:pt x="1181" y="12904"/>
                  <a:pt x="1175" y="12983"/>
                  <a:pt x="1175" y="12989"/>
                </a:cubicBezTo>
                <a:lnTo>
                  <a:pt x="1175" y="12995"/>
                </a:lnTo>
                <a:cubicBezTo>
                  <a:pt x="1192" y="13012"/>
                  <a:pt x="1181" y="13017"/>
                  <a:pt x="1169" y="13034"/>
                </a:cubicBezTo>
                <a:cubicBezTo>
                  <a:pt x="1166" y="13042"/>
                  <a:pt x="1163" y="13045"/>
                  <a:pt x="1159" y="13045"/>
                </a:cubicBezTo>
                <a:cubicBezTo>
                  <a:pt x="1151" y="13045"/>
                  <a:pt x="1142" y="13032"/>
                  <a:pt x="1135" y="13032"/>
                </a:cubicBezTo>
                <a:cubicBezTo>
                  <a:pt x="1133" y="13032"/>
                  <a:pt x="1131" y="13033"/>
                  <a:pt x="1130" y="13034"/>
                </a:cubicBezTo>
                <a:lnTo>
                  <a:pt x="1118" y="13046"/>
                </a:lnTo>
                <a:cubicBezTo>
                  <a:pt x="1114" y="13050"/>
                  <a:pt x="1109" y="13052"/>
                  <a:pt x="1104" y="13052"/>
                </a:cubicBezTo>
                <a:cubicBezTo>
                  <a:pt x="1097" y="13052"/>
                  <a:pt x="1090" y="13047"/>
                  <a:pt x="1090" y="13040"/>
                </a:cubicBezTo>
                <a:cubicBezTo>
                  <a:pt x="1090" y="13029"/>
                  <a:pt x="1005" y="13023"/>
                  <a:pt x="999" y="13017"/>
                </a:cubicBezTo>
                <a:cubicBezTo>
                  <a:pt x="988" y="13012"/>
                  <a:pt x="1005" y="12978"/>
                  <a:pt x="1039" y="12938"/>
                </a:cubicBezTo>
                <a:lnTo>
                  <a:pt x="1073" y="12910"/>
                </a:lnTo>
                <a:lnTo>
                  <a:pt x="1101" y="12881"/>
                </a:lnTo>
                <a:cubicBezTo>
                  <a:pt x="1135" y="12853"/>
                  <a:pt x="1135" y="12830"/>
                  <a:pt x="1096" y="12830"/>
                </a:cubicBezTo>
                <a:lnTo>
                  <a:pt x="1107" y="12773"/>
                </a:lnTo>
                <a:lnTo>
                  <a:pt x="1107" y="12768"/>
                </a:lnTo>
                <a:cubicBezTo>
                  <a:pt x="1101" y="12762"/>
                  <a:pt x="1079" y="12722"/>
                  <a:pt x="1067" y="12688"/>
                </a:cubicBezTo>
                <a:lnTo>
                  <a:pt x="1073" y="12677"/>
                </a:lnTo>
                <a:lnTo>
                  <a:pt x="1079" y="12654"/>
                </a:lnTo>
                <a:cubicBezTo>
                  <a:pt x="1084" y="12637"/>
                  <a:pt x="1090" y="12603"/>
                  <a:pt x="1090" y="12586"/>
                </a:cubicBezTo>
                <a:lnTo>
                  <a:pt x="1090" y="12575"/>
                </a:lnTo>
                <a:lnTo>
                  <a:pt x="1084" y="12558"/>
                </a:lnTo>
                <a:cubicBezTo>
                  <a:pt x="1078" y="12539"/>
                  <a:pt x="1092" y="12532"/>
                  <a:pt x="1108" y="12532"/>
                </a:cubicBezTo>
                <a:close/>
                <a:moveTo>
                  <a:pt x="883" y="12928"/>
                </a:moveTo>
                <a:cubicBezTo>
                  <a:pt x="898" y="12928"/>
                  <a:pt x="913" y="12938"/>
                  <a:pt x="926" y="12955"/>
                </a:cubicBezTo>
                <a:lnTo>
                  <a:pt x="931" y="12972"/>
                </a:lnTo>
                <a:cubicBezTo>
                  <a:pt x="937" y="12989"/>
                  <a:pt x="926" y="13006"/>
                  <a:pt x="937" y="13023"/>
                </a:cubicBezTo>
                <a:cubicBezTo>
                  <a:pt x="943" y="13034"/>
                  <a:pt x="937" y="13057"/>
                  <a:pt x="926" y="13068"/>
                </a:cubicBezTo>
                <a:cubicBezTo>
                  <a:pt x="921" y="13073"/>
                  <a:pt x="905" y="13081"/>
                  <a:pt x="896" y="13081"/>
                </a:cubicBezTo>
                <a:cubicBezTo>
                  <a:pt x="894" y="13081"/>
                  <a:pt x="893" y="13081"/>
                  <a:pt x="891" y="13080"/>
                </a:cubicBezTo>
                <a:cubicBezTo>
                  <a:pt x="874" y="13074"/>
                  <a:pt x="880" y="13057"/>
                  <a:pt x="891" y="13046"/>
                </a:cubicBezTo>
                <a:lnTo>
                  <a:pt x="897" y="13040"/>
                </a:lnTo>
                <a:cubicBezTo>
                  <a:pt x="903" y="13029"/>
                  <a:pt x="852" y="12995"/>
                  <a:pt x="835" y="12983"/>
                </a:cubicBezTo>
                <a:cubicBezTo>
                  <a:pt x="812" y="12978"/>
                  <a:pt x="852" y="12938"/>
                  <a:pt x="869" y="12932"/>
                </a:cubicBezTo>
                <a:cubicBezTo>
                  <a:pt x="873" y="12929"/>
                  <a:pt x="878" y="12928"/>
                  <a:pt x="883" y="12928"/>
                </a:cubicBezTo>
                <a:close/>
                <a:moveTo>
                  <a:pt x="1159" y="13071"/>
                </a:moveTo>
                <a:cubicBezTo>
                  <a:pt x="1163" y="13071"/>
                  <a:pt x="1169" y="13076"/>
                  <a:pt x="1175" y="13086"/>
                </a:cubicBezTo>
                <a:lnTo>
                  <a:pt x="1187" y="13097"/>
                </a:lnTo>
                <a:cubicBezTo>
                  <a:pt x="1204" y="13108"/>
                  <a:pt x="1198" y="13120"/>
                  <a:pt x="1187" y="13131"/>
                </a:cubicBezTo>
                <a:lnTo>
                  <a:pt x="1181" y="13142"/>
                </a:lnTo>
                <a:cubicBezTo>
                  <a:pt x="1187" y="13159"/>
                  <a:pt x="1198" y="13199"/>
                  <a:pt x="1204" y="13233"/>
                </a:cubicBezTo>
                <a:lnTo>
                  <a:pt x="1181" y="13256"/>
                </a:lnTo>
                <a:cubicBezTo>
                  <a:pt x="1169" y="13261"/>
                  <a:pt x="1164" y="13284"/>
                  <a:pt x="1164" y="13290"/>
                </a:cubicBezTo>
                <a:lnTo>
                  <a:pt x="1215" y="13341"/>
                </a:lnTo>
                <a:cubicBezTo>
                  <a:pt x="1184" y="13360"/>
                  <a:pt x="1158" y="13372"/>
                  <a:pt x="1145" y="13372"/>
                </a:cubicBezTo>
                <a:cubicBezTo>
                  <a:pt x="1139" y="13372"/>
                  <a:pt x="1135" y="13369"/>
                  <a:pt x="1135" y="13364"/>
                </a:cubicBezTo>
                <a:cubicBezTo>
                  <a:pt x="1141" y="13347"/>
                  <a:pt x="1101" y="13267"/>
                  <a:pt x="1090" y="13256"/>
                </a:cubicBezTo>
                <a:cubicBezTo>
                  <a:pt x="1089" y="13253"/>
                  <a:pt x="1087" y="13251"/>
                  <a:pt x="1085" y="13251"/>
                </a:cubicBezTo>
                <a:cubicBezTo>
                  <a:pt x="1079" y="13251"/>
                  <a:pt x="1073" y="13262"/>
                  <a:pt x="1073" y="13278"/>
                </a:cubicBezTo>
                <a:lnTo>
                  <a:pt x="1067" y="13301"/>
                </a:lnTo>
                <a:cubicBezTo>
                  <a:pt x="1067" y="13307"/>
                  <a:pt x="1062" y="13312"/>
                  <a:pt x="1050" y="13312"/>
                </a:cubicBezTo>
                <a:cubicBezTo>
                  <a:pt x="1045" y="13312"/>
                  <a:pt x="1033" y="13307"/>
                  <a:pt x="1033" y="13301"/>
                </a:cubicBezTo>
                <a:lnTo>
                  <a:pt x="1033" y="13273"/>
                </a:lnTo>
                <a:cubicBezTo>
                  <a:pt x="1033" y="13239"/>
                  <a:pt x="1084" y="13165"/>
                  <a:pt x="1107" y="13148"/>
                </a:cubicBezTo>
                <a:cubicBezTo>
                  <a:pt x="1124" y="13131"/>
                  <a:pt x="1152" y="13103"/>
                  <a:pt x="1152" y="13086"/>
                </a:cubicBezTo>
                <a:cubicBezTo>
                  <a:pt x="1152" y="13075"/>
                  <a:pt x="1155" y="13071"/>
                  <a:pt x="1159" y="13071"/>
                </a:cubicBezTo>
                <a:close/>
                <a:moveTo>
                  <a:pt x="1079" y="13488"/>
                </a:moveTo>
                <a:cubicBezTo>
                  <a:pt x="1090" y="13488"/>
                  <a:pt x="1101" y="13488"/>
                  <a:pt x="1107" y="13494"/>
                </a:cubicBezTo>
                <a:lnTo>
                  <a:pt x="1113" y="13511"/>
                </a:lnTo>
                <a:cubicBezTo>
                  <a:pt x="1116" y="13522"/>
                  <a:pt x="1132" y="13531"/>
                  <a:pt x="1144" y="13531"/>
                </a:cubicBezTo>
                <a:cubicBezTo>
                  <a:pt x="1151" y="13531"/>
                  <a:pt x="1156" y="13528"/>
                  <a:pt x="1158" y="13522"/>
                </a:cubicBezTo>
                <a:cubicBezTo>
                  <a:pt x="1159" y="13521"/>
                  <a:pt x="1161" y="13520"/>
                  <a:pt x="1164" y="13520"/>
                </a:cubicBezTo>
                <a:cubicBezTo>
                  <a:pt x="1177" y="13520"/>
                  <a:pt x="1211" y="13542"/>
                  <a:pt x="1221" y="13556"/>
                </a:cubicBezTo>
                <a:cubicBezTo>
                  <a:pt x="1232" y="13568"/>
                  <a:pt x="1226" y="13596"/>
                  <a:pt x="1204" y="13608"/>
                </a:cubicBezTo>
                <a:lnTo>
                  <a:pt x="1187" y="13596"/>
                </a:lnTo>
                <a:lnTo>
                  <a:pt x="1164" y="13579"/>
                </a:lnTo>
                <a:cubicBezTo>
                  <a:pt x="1141" y="13579"/>
                  <a:pt x="1135" y="13636"/>
                  <a:pt x="1152" y="13653"/>
                </a:cubicBezTo>
                <a:cubicBezTo>
                  <a:pt x="1164" y="13670"/>
                  <a:pt x="1175" y="13693"/>
                  <a:pt x="1181" y="13710"/>
                </a:cubicBezTo>
                <a:lnTo>
                  <a:pt x="1181" y="13721"/>
                </a:lnTo>
                <a:lnTo>
                  <a:pt x="1187" y="13727"/>
                </a:lnTo>
                <a:cubicBezTo>
                  <a:pt x="1192" y="13744"/>
                  <a:pt x="1164" y="13755"/>
                  <a:pt x="1152" y="13755"/>
                </a:cubicBezTo>
                <a:cubicBezTo>
                  <a:pt x="1141" y="13755"/>
                  <a:pt x="1135" y="13806"/>
                  <a:pt x="1147" y="13806"/>
                </a:cubicBezTo>
                <a:lnTo>
                  <a:pt x="1181" y="13806"/>
                </a:lnTo>
                <a:cubicBezTo>
                  <a:pt x="1175" y="13840"/>
                  <a:pt x="1209" y="13829"/>
                  <a:pt x="1215" y="13840"/>
                </a:cubicBezTo>
                <a:cubicBezTo>
                  <a:pt x="1215" y="13851"/>
                  <a:pt x="1204" y="13869"/>
                  <a:pt x="1198" y="13886"/>
                </a:cubicBezTo>
                <a:lnTo>
                  <a:pt x="1192" y="13908"/>
                </a:lnTo>
                <a:cubicBezTo>
                  <a:pt x="1187" y="13931"/>
                  <a:pt x="1187" y="13959"/>
                  <a:pt x="1192" y="13965"/>
                </a:cubicBezTo>
                <a:lnTo>
                  <a:pt x="1198" y="13965"/>
                </a:lnTo>
                <a:cubicBezTo>
                  <a:pt x="1215" y="13965"/>
                  <a:pt x="1226" y="13976"/>
                  <a:pt x="1221" y="13993"/>
                </a:cubicBezTo>
                <a:lnTo>
                  <a:pt x="1215" y="13999"/>
                </a:lnTo>
                <a:cubicBezTo>
                  <a:pt x="1214" y="13999"/>
                  <a:pt x="1212" y="14000"/>
                  <a:pt x="1210" y="14000"/>
                </a:cubicBezTo>
                <a:cubicBezTo>
                  <a:pt x="1190" y="14000"/>
                  <a:pt x="1146" y="13969"/>
                  <a:pt x="1130" y="13954"/>
                </a:cubicBezTo>
                <a:cubicBezTo>
                  <a:pt x="1118" y="13942"/>
                  <a:pt x="1101" y="13925"/>
                  <a:pt x="1096" y="13925"/>
                </a:cubicBezTo>
                <a:cubicBezTo>
                  <a:pt x="1096" y="13920"/>
                  <a:pt x="1101" y="13897"/>
                  <a:pt x="1096" y="13891"/>
                </a:cubicBezTo>
                <a:cubicBezTo>
                  <a:pt x="1096" y="13880"/>
                  <a:pt x="1096" y="13874"/>
                  <a:pt x="1101" y="13874"/>
                </a:cubicBezTo>
                <a:cubicBezTo>
                  <a:pt x="1101" y="13869"/>
                  <a:pt x="1101" y="13846"/>
                  <a:pt x="1090" y="13840"/>
                </a:cubicBezTo>
                <a:cubicBezTo>
                  <a:pt x="1084" y="13834"/>
                  <a:pt x="1096" y="13817"/>
                  <a:pt x="1118" y="13800"/>
                </a:cubicBezTo>
                <a:lnTo>
                  <a:pt x="1096" y="13772"/>
                </a:lnTo>
                <a:lnTo>
                  <a:pt x="1073" y="13749"/>
                </a:lnTo>
                <a:cubicBezTo>
                  <a:pt x="1090" y="13732"/>
                  <a:pt x="1096" y="13698"/>
                  <a:pt x="1090" y="13676"/>
                </a:cubicBezTo>
                <a:lnTo>
                  <a:pt x="1090" y="13647"/>
                </a:lnTo>
                <a:cubicBezTo>
                  <a:pt x="1090" y="13636"/>
                  <a:pt x="1107" y="13619"/>
                  <a:pt x="1101" y="13613"/>
                </a:cubicBezTo>
                <a:cubicBezTo>
                  <a:pt x="1101" y="13602"/>
                  <a:pt x="1079" y="13596"/>
                  <a:pt x="1067" y="13590"/>
                </a:cubicBezTo>
                <a:lnTo>
                  <a:pt x="1062" y="13585"/>
                </a:lnTo>
                <a:cubicBezTo>
                  <a:pt x="1056" y="13579"/>
                  <a:pt x="1062" y="13551"/>
                  <a:pt x="1067" y="13522"/>
                </a:cubicBezTo>
                <a:lnTo>
                  <a:pt x="1067" y="13500"/>
                </a:lnTo>
                <a:cubicBezTo>
                  <a:pt x="1067" y="13494"/>
                  <a:pt x="1079" y="13488"/>
                  <a:pt x="1079" y="13488"/>
                </a:cubicBezTo>
                <a:close/>
                <a:moveTo>
                  <a:pt x="1409" y="14004"/>
                </a:moveTo>
                <a:cubicBezTo>
                  <a:pt x="1416" y="14004"/>
                  <a:pt x="1423" y="14009"/>
                  <a:pt x="1430" y="14016"/>
                </a:cubicBezTo>
                <a:cubicBezTo>
                  <a:pt x="1436" y="14032"/>
                  <a:pt x="1407" y="14062"/>
                  <a:pt x="1385" y="14062"/>
                </a:cubicBezTo>
                <a:cubicBezTo>
                  <a:pt x="1383" y="14062"/>
                  <a:pt x="1381" y="14062"/>
                  <a:pt x="1379" y="14061"/>
                </a:cubicBezTo>
                <a:cubicBezTo>
                  <a:pt x="1362" y="14056"/>
                  <a:pt x="1385" y="14022"/>
                  <a:pt x="1396" y="14010"/>
                </a:cubicBezTo>
                <a:cubicBezTo>
                  <a:pt x="1401" y="14006"/>
                  <a:pt x="1405" y="14004"/>
                  <a:pt x="1409" y="14004"/>
                </a:cubicBezTo>
                <a:close/>
                <a:moveTo>
                  <a:pt x="1226" y="14139"/>
                </a:moveTo>
                <a:cubicBezTo>
                  <a:pt x="1239" y="14139"/>
                  <a:pt x="1242" y="14148"/>
                  <a:pt x="1238" y="14152"/>
                </a:cubicBezTo>
                <a:cubicBezTo>
                  <a:pt x="1236" y="14154"/>
                  <a:pt x="1234" y="14154"/>
                  <a:pt x="1231" y="14154"/>
                </a:cubicBezTo>
                <a:cubicBezTo>
                  <a:pt x="1224" y="14154"/>
                  <a:pt x="1214" y="14150"/>
                  <a:pt x="1210" y="14142"/>
                </a:cubicBezTo>
                <a:lnTo>
                  <a:pt x="1210" y="14142"/>
                </a:lnTo>
                <a:cubicBezTo>
                  <a:pt x="1212" y="14142"/>
                  <a:pt x="1213" y="14141"/>
                  <a:pt x="1215" y="14141"/>
                </a:cubicBezTo>
                <a:cubicBezTo>
                  <a:pt x="1219" y="14140"/>
                  <a:pt x="1223" y="14139"/>
                  <a:pt x="1226" y="14139"/>
                </a:cubicBezTo>
                <a:close/>
                <a:moveTo>
                  <a:pt x="1209" y="14027"/>
                </a:moveTo>
                <a:cubicBezTo>
                  <a:pt x="1215" y="14027"/>
                  <a:pt x="1221" y="14050"/>
                  <a:pt x="1221" y="14061"/>
                </a:cubicBezTo>
                <a:cubicBezTo>
                  <a:pt x="1221" y="14073"/>
                  <a:pt x="1152" y="14095"/>
                  <a:pt x="1141" y="14112"/>
                </a:cubicBezTo>
                <a:cubicBezTo>
                  <a:pt x="1136" y="14127"/>
                  <a:pt x="1178" y="14142"/>
                  <a:pt x="1204" y="14142"/>
                </a:cubicBezTo>
                <a:cubicBezTo>
                  <a:pt x="1205" y="14142"/>
                  <a:pt x="1205" y="14142"/>
                  <a:pt x="1206" y="14142"/>
                </a:cubicBezTo>
                <a:lnTo>
                  <a:pt x="1206" y="14142"/>
                </a:lnTo>
                <a:cubicBezTo>
                  <a:pt x="1204" y="14147"/>
                  <a:pt x="1205" y="14161"/>
                  <a:pt x="1209" y="14181"/>
                </a:cubicBezTo>
                <a:lnTo>
                  <a:pt x="1215" y="14181"/>
                </a:lnTo>
                <a:lnTo>
                  <a:pt x="1260" y="14175"/>
                </a:lnTo>
                <a:lnTo>
                  <a:pt x="1260" y="14175"/>
                </a:lnTo>
                <a:cubicBezTo>
                  <a:pt x="1280" y="14204"/>
                  <a:pt x="1254" y="14241"/>
                  <a:pt x="1239" y="14241"/>
                </a:cubicBezTo>
                <a:cubicBezTo>
                  <a:pt x="1236" y="14241"/>
                  <a:pt x="1234" y="14240"/>
                  <a:pt x="1232" y="14237"/>
                </a:cubicBezTo>
                <a:cubicBezTo>
                  <a:pt x="1231" y="14236"/>
                  <a:pt x="1229" y="14235"/>
                  <a:pt x="1226" y="14235"/>
                </a:cubicBezTo>
                <a:cubicBezTo>
                  <a:pt x="1205" y="14235"/>
                  <a:pt x="1144" y="14273"/>
                  <a:pt x="1124" y="14283"/>
                </a:cubicBezTo>
                <a:cubicBezTo>
                  <a:pt x="1115" y="14288"/>
                  <a:pt x="1109" y="14290"/>
                  <a:pt x="1104" y="14290"/>
                </a:cubicBezTo>
                <a:cubicBezTo>
                  <a:pt x="1093" y="14290"/>
                  <a:pt x="1092" y="14279"/>
                  <a:pt x="1096" y="14271"/>
                </a:cubicBezTo>
                <a:cubicBezTo>
                  <a:pt x="1101" y="14260"/>
                  <a:pt x="1113" y="14232"/>
                  <a:pt x="1118" y="14203"/>
                </a:cubicBezTo>
                <a:lnTo>
                  <a:pt x="1107" y="14192"/>
                </a:lnTo>
                <a:cubicBezTo>
                  <a:pt x="1073" y="14164"/>
                  <a:pt x="1118" y="14141"/>
                  <a:pt x="1107" y="14112"/>
                </a:cubicBezTo>
                <a:lnTo>
                  <a:pt x="1101" y="14090"/>
                </a:lnTo>
                <a:cubicBezTo>
                  <a:pt x="1101" y="14056"/>
                  <a:pt x="1113" y="14027"/>
                  <a:pt x="1124" y="14027"/>
                </a:cubicBezTo>
                <a:cubicBezTo>
                  <a:pt x="1129" y="14027"/>
                  <a:pt x="1159" y="14062"/>
                  <a:pt x="1173" y="14062"/>
                </a:cubicBezTo>
                <a:cubicBezTo>
                  <a:pt x="1174" y="14062"/>
                  <a:pt x="1174" y="14062"/>
                  <a:pt x="1175" y="14061"/>
                </a:cubicBezTo>
                <a:cubicBezTo>
                  <a:pt x="1187" y="14050"/>
                  <a:pt x="1204" y="14033"/>
                  <a:pt x="1209" y="14027"/>
                </a:cubicBezTo>
                <a:close/>
                <a:moveTo>
                  <a:pt x="1323" y="14890"/>
                </a:moveTo>
                <a:cubicBezTo>
                  <a:pt x="1323" y="14890"/>
                  <a:pt x="1351" y="14895"/>
                  <a:pt x="1351" y="14901"/>
                </a:cubicBezTo>
                <a:cubicBezTo>
                  <a:pt x="1345" y="14918"/>
                  <a:pt x="1362" y="14935"/>
                  <a:pt x="1334" y="14947"/>
                </a:cubicBezTo>
                <a:cubicBezTo>
                  <a:pt x="1317" y="14952"/>
                  <a:pt x="1306" y="14975"/>
                  <a:pt x="1300" y="14992"/>
                </a:cubicBezTo>
                <a:lnTo>
                  <a:pt x="1289" y="15015"/>
                </a:lnTo>
                <a:cubicBezTo>
                  <a:pt x="1266" y="15015"/>
                  <a:pt x="1272" y="14975"/>
                  <a:pt x="1300" y="14930"/>
                </a:cubicBezTo>
                <a:lnTo>
                  <a:pt x="1323" y="14890"/>
                </a:lnTo>
                <a:close/>
                <a:moveTo>
                  <a:pt x="3390" y="15218"/>
                </a:moveTo>
                <a:cubicBezTo>
                  <a:pt x="3397" y="15218"/>
                  <a:pt x="3415" y="15244"/>
                  <a:pt x="3399" y="15264"/>
                </a:cubicBezTo>
                <a:cubicBezTo>
                  <a:pt x="3392" y="15275"/>
                  <a:pt x="3382" y="15282"/>
                  <a:pt x="3375" y="15282"/>
                </a:cubicBezTo>
                <a:cubicBezTo>
                  <a:pt x="3371" y="15282"/>
                  <a:pt x="3367" y="15280"/>
                  <a:pt x="3365" y="15276"/>
                </a:cubicBezTo>
                <a:cubicBezTo>
                  <a:pt x="3360" y="15259"/>
                  <a:pt x="3377" y="15219"/>
                  <a:pt x="3388" y="15219"/>
                </a:cubicBezTo>
                <a:cubicBezTo>
                  <a:pt x="3388" y="15218"/>
                  <a:pt x="3389" y="15218"/>
                  <a:pt x="3390" y="15218"/>
                </a:cubicBezTo>
                <a:close/>
                <a:moveTo>
                  <a:pt x="3450" y="15383"/>
                </a:moveTo>
                <a:lnTo>
                  <a:pt x="3456" y="15423"/>
                </a:lnTo>
                <a:cubicBezTo>
                  <a:pt x="3490" y="15446"/>
                  <a:pt x="3484" y="15451"/>
                  <a:pt x="3479" y="15451"/>
                </a:cubicBezTo>
                <a:cubicBezTo>
                  <a:pt x="3475" y="15450"/>
                  <a:pt x="3473" y="15449"/>
                  <a:pt x="3470" y="15449"/>
                </a:cubicBezTo>
                <a:cubicBezTo>
                  <a:pt x="3464" y="15449"/>
                  <a:pt x="3460" y="15453"/>
                  <a:pt x="3456" y="15457"/>
                </a:cubicBezTo>
                <a:lnTo>
                  <a:pt x="3456" y="15451"/>
                </a:lnTo>
                <a:cubicBezTo>
                  <a:pt x="3456" y="15457"/>
                  <a:pt x="3450" y="15474"/>
                  <a:pt x="3439" y="15474"/>
                </a:cubicBezTo>
                <a:lnTo>
                  <a:pt x="3439" y="15469"/>
                </a:lnTo>
                <a:cubicBezTo>
                  <a:pt x="3433" y="15451"/>
                  <a:pt x="3428" y="15429"/>
                  <a:pt x="3422" y="15406"/>
                </a:cubicBezTo>
                <a:cubicBezTo>
                  <a:pt x="3416" y="15400"/>
                  <a:pt x="3428" y="15389"/>
                  <a:pt x="3433" y="15383"/>
                </a:cubicBezTo>
                <a:close/>
                <a:moveTo>
                  <a:pt x="2594" y="16274"/>
                </a:moveTo>
                <a:lnTo>
                  <a:pt x="2594" y="16280"/>
                </a:lnTo>
                <a:cubicBezTo>
                  <a:pt x="2605" y="16291"/>
                  <a:pt x="2605" y="16308"/>
                  <a:pt x="2616" y="16320"/>
                </a:cubicBezTo>
                <a:cubicBezTo>
                  <a:pt x="2617" y="16321"/>
                  <a:pt x="2619" y="16321"/>
                  <a:pt x="2621" y="16321"/>
                </a:cubicBezTo>
                <a:cubicBezTo>
                  <a:pt x="2628" y="16321"/>
                  <a:pt x="2640" y="16314"/>
                  <a:pt x="2645" y="16314"/>
                </a:cubicBezTo>
                <a:lnTo>
                  <a:pt x="2656" y="16325"/>
                </a:lnTo>
                <a:cubicBezTo>
                  <a:pt x="2667" y="16342"/>
                  <a:pt x="2662" y="16365"/>
                  <a:pt x="2645" y="16371"/>
                </a:cubicBezTo>
                <a:cubicBezTo>
                  <a:pt x="2644" y="16371"/>
                  <a:pt x="2643" y="16371"/>
                  <a:pt x="2642" y="16371"/>
                </a:cubicBezTo>
                <a:cubicBezTo>
                  <a:pt x="2623" y="16371"/>
                  <a:pt x="2571" y="16313"/>
                  <a:pt x="2577" y="16297"/>
                </a:cubicBezTo>
                <a:cubicBezTo>
                  <a:pt x="2577" y="16286"/>
                  <a:pt x="2588" y="16274"/>
                  <a:pt x="2594" y="16274"/>
                </a:cubicBezTo>
                <a:close/>
                <a:moveTo>
                  <a:pt x="1377" y="16302"/>
                </a:moveTo>
                <a:cubicBezTo>
                  <a:pt x="1385" y="16302"/>
                  <a:pt x="1393" y="16304"/>
                  <a:pt x="1402" y="16308"/>
                </a:cubicBezTo>
                <a:lnTo>
                  <a:pt x="1374" y="16337"/>
                </a:lnTo>
                <a:lnTo>
                  <a:pt x="1368" y="16342"/>
                </a:lnTo>
                <a:cubicBezTo>
                  <a:pt x="1379" y="16365"/>
                  <a:pt x="1368" y="16388"/>
                  <a:pt x="1345" y="16399"/>
                </a:cubicBezTo>
                <a:lnTo>
                  <a:pt x="1328" y="16405"/>
                </a:lnTo>
                <a:cubicBezTo>
                  <a:pt x="1323" y="16405"/>
                  <a:pt x="1317" y="16410"/>
                  <a:pt x="1317" y="16416"/>
                </a:cubicBezTo>
                <a:lnTo>
                  <a:pt x="1306" y="16433"/>
                </a:lnTo>
                <a:cubicBezTo>
                  <a:pt x="1302" y="16444"/>
                  <a:pt x="1294" y="16450"/>
                  <a:pt x="1287" y="16450"/>
                </a:cubicBezTo>
                <a:cubicBezTo>
                  <a:pt x="1283" y="16450"/>
                  <a:pt x="1279" y="16448"/>
                  <a:pt x="1277" y="16444"/>
                </a:cubicBezTo>
                <a:lnTo>
                  <a:pt x="1289" y="16416"/>
                </a:lnTo>
                <a:cubicBezTo>
                  <a:pt x="1283" y="16393"/>
                  <a:pt x="1294" y="16354"/>
                  <a:pt x="1294" y="16342"/>
                </a:cubicBezTo>
                <a:cubicBezTo>
                  <a:pt x="1296" y="16340"/>
                  <a:pt x="1298" y="16338"/>
                  <a:pt x="1301" y="16338"/>
                </a:cubicBezTo>
                <a:cubicBezTo>
                  <a:pt x="1310" y="16338"/>
                  <a:pt x="1325" y="16349"/>
                  <a:pt x="1334" y="16354"/>
                </a:cubicBezTo>
                <a:cubicBezTo>
                  <a:pt x="1335" y="16355"/>
                  <a:pt x="1336" y="16356"/>
                  <a:pt x="1337" y="16356"/>
                </a:cubicBezTo>
                <a:cubicBezTo>
                  <a:pt x="1343" y="16356"/>
                  <a:pt x="1351" y="16329"/>
                  <a:pt x="1351" y="16314"/>
                </a:cubicBezTo>
                <a:cubicBezTo>
                  <a:pt x="1355" y="16307"/>
                  <a:pt x="1365" y="16302"/>
                  <a:pt x="1377" y="16302"/>
                </a:cubicBezTo>
                <a:close/>
                <a:moveTo>
                  <a:pt x="1357" y="16444"/>
                </a:moveTo>
                <a:lnTo>
                  <a:pt x="1357" y="16444"/>
                </a:lnTo>
                <a:cubicBezTo>
                  <a:pt x="1362" y="16444"/>
                  <a:pt x="1391" y="16478"/>
                  <a:pt x="1402" y="16490"/>
                </a:cubicBezTo>
                <a:cubicBezTo>
                  <a:pt x="1413" y="16507"/>
                  <a:pt x="1396" y="16552"/>
                  <a:pt x="1396" y="16569"/>
                </a:cubicBezTo>
                <a:cubicBezTo>
                  <a:pt x="1396" y="16587"/>
                  <a:pt x="1346" y="16611"/>
                  <a:pt x="1315" y="16611"/>
                </a:cubicBezTo>
                <a:cubicBezTo>
                  <a:pt x="1306" y="16611"/>
                  <a:pt x="1298" y="16609"/>
                  <a:pt x="1294" y="16603"/>
                </a:cubicBezTo>
                <a:cubicBezTo>
                  <a:pt x="1272" y="16586"/>
                  <a:pt x="1277" y="16541"/>
                  <a:pt x="1266" y="16524"/>
                </a:cubicBezTo>
                <a:cubicBezTo>
                  <a:pt x="1259" y="16517"/>
                  <a:pt x="1276" y="16514"/>
                  <a:pt x="1296" y="16514"/>
                </a:cubicBezTo>
                <a:cubicBezTo>
                  <a:pt x="1309" y="16514"/>
                  <a:pt x="1325" y="16516"/>
                  <a:pt x="1334" y="16518"/>
                </a:cubicBezTo>
                <a:cubicBezTo>
                  <a:pt x="1357" y="16518"/>
                  <a:pt x="1374" y="16512"/>
                  <a:pt x="1368" y="16495"/>
                </a:cubicBezTo>
                <a:cubicBezTo>
                  <a:pt x="1362" y="16484"/>
                  <a:pt x="1357" y="16450"/>
                  <a:pt x="1357" y="16444"/>
                </a:cubicBezTo>
                <a:close/>
                <a:moveTo>
                  <a:pt x="2344" y="16495"/>
                </a:moveTo>
                <a:cubicBezTo>
                  <a:pt x="2389" y="16501"/>
                  <a:pt x="2418" y="16518"/>
                  <a:pt x="2412" y="16524"/>
                </a:cubicBezTo>
                <a:cubicBezTo>
                  <a:pt x="2406" y="16530"/>
                  <a:pt x="2418" y="16558"/>
                  <a:pt x="2435" y="16558"/>
                </a:cubicBezTo>
                <a:cubicBezTo>
                  <a:pt x="2446" y="16564"/>
                  <a:pt x="2463" y="16615"/>
                  <a:pt x="2446" y="16620"/>
                </a:cubicBezTo>
                <a:cubicBezTo>
                  <a:pt x="2429" y="16626"/>
                  <a:pt x="2384" y="16632"/>
                  <a:pt x="2372" y="16637"/>
                </a:cubicBezTo>
                <a:cubicBezTo>
                  <a:pt x="2355" y="16637"/>
                  <a:pt x="2355" y="16620"/>
                  <a:pt x="2367" y="16603"/>
                </a:cubicBezTo>
                <a:lnTo>
                  <a:pt x="2367" y="16586"/>
                </a:lnTo>
                <a:cubicBezTo>
                  <a:pt x="2367" y="16575"/>
                  <a:pt x="2350" y="16564"/>
                  <a:pt x="2350" y="16547"/>
                </a:cubicBezTo>
                <a:lnTo>
                  <a:pt x="2344" y="16495"/>
                </a:lnTo>
                <a:close/>
                <a:moveTo>
                  <a:pt x="1735" y="16940"/>
                </a:moveTo>
                <a:cubicBezTo>
                  <a:pt x="1754" y="16940"/>
                  <a:pt x="1779" y="16952"/>
                  <a:pt x="1788" y="16961"/>
                </a:cubicBezTo>
                <a:cubicBezTo>
                  <a:pt x="1799" y="16966"/>
                  <a:pt x="1799" y="16983"/>
                  <a:pt x="1799" y="16995"/>
                </a:cubicBezTo>
                <a:lnTo>
                  <a:pt x="1794" y="17000"/>
                </a:lnTo>
                <a:cubicBezTo>
                  <a:pt x="1777" y="17023"/>
                  <a:pt x="1748" y="17034"/>
                  <a:pt x="1743" y="17069"/>
                </a:cubicBezTo>
                <a:lnTo>
                  <a:pt x="1743" y="17091"/>
                </a:lnTo>
                <a:cubicBezTo>
                  <a:pt x="1714" y="17091"/>
                  <a:pt x="1680" y="17063"/>
                  <a:pt x="1663" y="17023"/>
                </a:cubicBezTo>
                <a:lnTo>
                  <a:pt x="1697" y="17000"/>
                </a:lnTo>
                <a:lnTo>
                  <a:pt x="1703" y="17000"/>
                </a:lnTo>
                <a:cubicBezTo>
                  <a:pt x="1704" y="17003"/>
                  <a:pt x="1707" y="17005"/>
                  <a:pt x="1711" y="17005"/>
                </a:cubicBezTo>
                <a:cubicBezTo>
                  <a:pt x="1720" y="17005"/>
                  <a:pt x="1734" y="16994"/>
                  <a:pt x="1743" y="16978"/>
                </a:cubicBezTo>
                <a:lnTo>
                  <a:pt x="1737" y="16966"/>
                </a:lnTo>
                <a:lnTo>
                  <a:pt x="1720" y="16944"/>
                </a:lnTo>
                <a:cubicBezTo>
                  <a:pt x="1724" y="16941"/>
                  <a:pt x="1729" y="16940"/>
                  <a:pt x="1735" y="16940"/>
                </a:cubicBezTo>
                <a:close/>
                <a:moveTo>
                  <a:pt x="1852" y="17003"/>
                </a:moveTo>
                <a:cubicBezTo>
                  <a:pt x="1858" y="17003"/>
                  <a:pt x="1862" y="17010"/>
                  <a:pt x="1862" y="17023"/>
                </a:cubicBezTo>
                <a:cubicBezTo>
                  <a:pt x="1856" y="17052"/>
                  <a:pt x="1822" y="17091"/>
                  <a:pt x="1828" y="17097"/>
                </a:cubicBezTo>
                <a:cubicBezTo>
                  <a:pt x="1831" y="17097"/>
                  <a:pt x="1813" y="17099"/>
                  <a:pt x="1798" y="17099"/>
                </a:cubicBezTo>
                <a:cubicBezTo>
                  <a:pt x="1790" y="17099"/>
                  <a:pt x="1784" y="17099"/>
                  <a:pt x="1782" y="17097"/>
                </a:cubicBezTo>
                <a:cubicBezTo>
                  <a:pt x="1777" y="17086"/>
                  <a:pt x="1816" y="17034"/>
                  <a:pt x="1833" y="17017"/>
                </a:cubicBezTo>
                <a:cubicBezTo>
                  <a:pt x="1841" y="17008"/>
                  <a:pt x="1847" y="17003"/>
                  <a:pt x="1852" y="17003"/>
                </a:cubicBezTo>
                <a:close/>
                <a:moveTo>
                  <a:pt x="1675" y="17283"/>
                </a:moveTo>
                <a:cubicBezTo>
                  <a:pt x="1677" y="17283"/>
                  <a:pt x="1679" y="17284"/>
                  <a:pt x="1680" y="17284"/>
                </a:cubicBezTo>
                <a:cubicBezTo>
                  <a:pt x="1686" y="17290"/>
                  <a:pt x="1691" y="17307"/>
                  <a:pt x="1686" y="17312"/>
                </a:cubicBezTo>
                <a:cubicBezTo>
                  <a:pt x="1686" y="17312"/>
                  <a:pt x="1669" y="17324"/>
                  <a:pt x="1652" y="17335"/>
                </a:cubicBezTo>
                <a:lnTo>
                  <a:pt x="1635" y="17352"/>
                </a:lnTo>
                <a:lnTo>
                  <a:pt x="1618" y="17369"/>
                </a:lnTo>
                <a:cubicBezTo>
                  <a:pt x="1606" y="17352"/>
                  <a:pt x="1606" y="17324"/>
                  <a:pt x="1618" y="17312"/>
                </a:cubicBezTo>
                <a:lnTo>
                  <a:pt x="1612" y="17312"/>
                </a:lnTo>
                <a:cubicBezTo>
                  <a:pt x="1622" y="17302"/>
                  <a:pt x="1659" y="17283"/>
                  <a:pt x="1675" y="17283"/>
                </a:cubicBezTo>
                <a:close/>
                <a:moveTo>
                  <a:pt x="1788" y="17290"/>
                </a:moveTo>
                <a:cubicBezTo>
                  <a:pt x="1805" y="17290"/>
                  <a:pt x="1788" y="17352"/>
                  <a:pt x="1788" y="17375"/>
                </a:cubicBezTo>
                <a:cubicBezTo>
                  <a:pt x="1792" y="17390"/>
                  <a:pt x="1785" y="17398"/>
                  <a:pt x="1774" y="17398"/>
                </a:cubicBezTo>
                <a:cubicBezTo>
                  <a:pt x="1768" y="17398"/>
                  <a:pt x="1761" y="17396"/>
                  <a:pt x="1754" y="17392"/>
                </a:cubicBezTo>
                <a:lnTo>
                  <a:pt x="1731" y="17381"/>
                </a:lnTo>
                <a:lnTo>
                  <a:pt x="1720" y="17369"/>
                </a:lnTo>
                <a:cubicBezTo>
                  <a:pt x="1720" y="17352"/>
                  <a:pt x="1731" y="17330"/>
                  <a:pt x="1731" y="17318"/>
                </a:cubicBezTo>
                <a:cubicBezTo>
                  <a:pt x="1731" y="17312"/>
                  <a:pt x="1771" y="17295"/>
                  <a:pt x="1788" y="17290"/>
                </a:cubicBezTo>
                <a:close/>
                <a:moveTo>
                  <a:pt x="1782" y="0"/>
                </a:moveTo>
                <a:cubicBezTo>
                  <a:pt x="1778" y="0"/>
                  <a:pt x="1777" y="1"/>
                  <a:pt x="1777" y="2"/>
                </a:cubicBezTo>
                <a:cubicBezTo>
                  <a:pt x="1771" y="2"/>
                  <a:pt x="1765" y="19"/>
                  <a:pt x="1760" y="41"/>
                </a:cubicBezTo>
                <a:lnTo>
                  <a:pt x="1748" y="53"/>
                </a:lnTo>
                <a:cubicBezTo>
                  <a:pt x="1737" y="64"/>
                  <a:pt x="1720" y="70"/>
                  <a:pt x="1703" y="76"/>
                </a:cubicBezTo>
                <a:lnTo>
                  <a:pt x="1663" y="76"/>
                </a:lnTo>
                <a:lnTo>
                  <a:pt x="1646" y="70"/>
                </a:lnTo>
                <a:cubicBezTo>
                  <a:pt x="1644" y="69"/>
                  <a:pt x="1642" y="69"/>
                  <a:pt x="1640" y="69"/>
                </a:cubicBezTo>
                <a:cubicBezTo>
                  <a:pt x="1622" y="69"/>
                  <a:pt x="1618" y="94"/>
                  <a:pt x="1623" y="104"/>
                </a:cubicBezTo>
                <a:cubicBezTo>
                  <a:pt x="1629" y="115"/>
                  <a:pt x="1652" y="115"/>
                  <a:pt x="1674" y="115"/>
                </a:cubicBezTo>
                <a:lnTo>
                  <a:pt x="1680" y="121"/>
                </a:lnTo>
                <a:lnTo>
                  <a:pt x="1691" y="132"/>
                </a:lnTo>
                <a:cubicBezTo>
                  <a:pt x="1674" y="144"/>
                  <a:pt x="1657" y="166"/>
                  <a:pt x="1646" y="189"/>
                </a:cubicBezTo>
                <a:lnTo>
                  <a:pt x="1646" y="217"/>
                </a:lnTo>
                <a:cubicBezTo>
                  <a:pt x="1646" y="218"/>
                  <a:pt x="1645" y="219"/>
                  <a:pt x="1643" y="219"/>
                </a:cubicBezTo>
                <a:cubicBezTo>
                  <a:pt x="1636" y="219"/>
                  <a:pt x="1617" y="211"/>
                  <a:pt x="1612" y="206"/>
                </a:cubicBezTo>
                <a:cubicBezTo>
                  <a:pt x="1610" y="205"/>
                  <a:pt x="1607" y="205"/>
                  <a:pt x="1603" y="205"/>
                </a:cubicBezTo>
                <a:cubicBezTo>
                  <a:pt x="1592" y="205"/>
                  <a:pt x="1575" y="207"/>
                  <a:pt x="1559" y="207"/>
                </a:cubicBezTo>
                <a:cubicBezTo>
                  <a:pt x="1542" y="207"/>
                  <a:pt x="1526" y="204"/>
                  <a:pt x="1521" y="195"/>
                </a:cubicBezTo>
                <a:cubicBezTo>
                  <a:pt x="1510" y="172"/>
                  <a:pt x="1470" y="166"/>
                  <a:pt x="1459" y="166"/>
                </a:cubicBezTo>
                <a:cubicBezTo>
                  <a:pt x="1442" y="172"/>
                  <a:pt x="1430" y="172"/>
                  <a:pt x="1425" y="178"/>
                </a:cubicBezTo>
                <a:lnTo>
                  <a:pt x="1425" y="183"/>
                </a:lnTo>
                <a:cubicBezTo>
                  <a:pt x="1419" y="189"/>
                  <a:pt x="1425" y="200"/>
                  <a:pt x="1425" y="200"/>
                </a:cubicBezTo>
                <a:lnTo>
                  <a:pt x="1453" y="212"/>
                </a:lnTo>
                <a:cubicBezTo>
                  <a:pt x="1493" y="229"/>
                  <a:pt x="1482" y="257"/>
                  <a:pt x="1470" y="263"/>
                </a:cubicBezTo>
                <a:cubicBezTo>
                  <a:pt x="1453" y="268"/>
                  <a:pt x="1453" y="285"/>
                  <a:pt x="1459" y="297"/>
                </a:cubicBezTo>
                <a:lnTo>
                  <a:pt x="1459" y="308"/>
                </a:lnTo>
                <a:lnTo>
                  <a:pt x="1459" y="342"/>
                </a:lnTo>
                <a:cubicBezTo>
                  <a:pt x="1430" y="342"/>
                  <a:pt x="1459" y="365"/>
                  <a:pt x="1482" y="376"/>
                </a:cubicBezTo>
                <a:cubicBezTo>
                  <a:pt x="1499" y="382"/>
                  <a:pt x="1516" y="405"/>
                  <a:pt x="1516" y="405"/>
                </a:cubicBezTo>
                <a:cubicBezTo>
                  <a:pt x="1516" y="405"/>
                  <a:pt x="1470" y="427"/>
                  <a:pt x="1413" y="456"/>
                </a:cubicBezTo>
                <a:lnTo>
                  <a:pt x="1453" y="529"/>
                </a:lnTo>
                <a:lnTo>
                  <a:pt x="1459" y="529"/>
                </a:lnTo>
                <a:cubicBezTo>
                  <a:pt x="1448" y="541"/>
                  <a:pt x="1419" y="541"/>
                  <a:pt x="1402" y="541"/>
                </a:cubicBezTo>
                <a:lnTo>
                  <a:pt x="1391" y="529"/>
                </a:lnTo>
                <a:lnTo>
                  <a:pt x="1385" y="524"/>
                </a:lnTo>
                <a:cubicBezTo>
                  <a:pt x="1385" y="507"/>
                  <a:pt x="1368" y="490"/>
                  <a:pt x="1345" y="484"/>
                </a:cubicBezTo>
                <a:lnTo>
                  <a:pt x="1345" y="484"/>
                </a:lnTo>
                <a:lnTo>
                  <a:pt x="1351" y="507"/>
                </a:lnTo>
                <a:cubicBezTo>
                  <a:pt x="1355" y="520"/>
                  <a:pt x="1363" y="533"/>
                  <a:pt x="1356" y="533"/>
                </a:cubicBezTo>
                <a:cubicBezTo>
                  <a:pt x="1354" y="533"/>
                  <a:pt x="1350" y="532"/>
                  <a:pt x="1345" y="529"/>
                </a:cubicBezTo>
                <a:cubicBezTo>
                  <a:pt x="1336" y="526"/>
                  <a:pt x="1328" y="524"/>
                  <a:pt x="1321" y="524"/>
                </a:cubicBezTo>
                <a:cubicBezTo>
                  <a:pt x="1306" y="524"/>
                  <a:pt x="1296" y="531"/>
                  <a:pt x="1289" y="546"/>
                </a:cubicBezTo>
                <a:lnTo>
                  <a:pt x="1277" y="580"/>
                </a:lnTo>
                <a:cubicBezTo>
                  <a:pt x="1306" y="580"/>
                  <a:pt x="1294" y="609"/>
                  <a:pt x="1289" y="615"/>
                </a:cubicBezTo>
                <a:cubicBezTo>
                  <a:pt x="1277" y="626"/>
                  <a:pt x="1272" y="705"/>
                  <a:pt x="1294" y="717"/>
                </a:cubicBezTo>
                <a:cubicBezTo>
                  <a:pt x="1311" y="728"/>
                  <a:pt x="1311" y="745"/>
                  <a:pt x="1306" y="751"/>
                </a:cubicBezTo>
                <a:cubicBezTo>
                  <a:pt x="1300" y="751"/>
                  <a:pt x="1323" y="773"/>
                  <a:pt x="1328" y="785"/>
                </a:cubicBezTo>
                <a:cubicBezTo>
                  <a:pt x="1340" y="790"/>
                  <a:pt x="1385" y="830"/>
                  <a:pt x="1396" y="830"/>
                </a:cubicBezTo>
                <a:cubicBezTo>
                  <a:pt x="1397" y="830"/>
                  <a:pt x="1398" y="830"/>
                  <a:pt x="1398" y="830"/>
                </a:cubicBezTo>
                <a:cubicBezTo>
                  <a:pt x="1409" y="830"/>
                  <a:pt x="1419" y="882"/>
                  <a:pt x="1419" y="898"/>
                </a:cubicBezTo>
                <a:cubicBezTo>
                  <a:pt x="1419" y="916"/>
                  <a:pt x="1399" y="923"/>
                  <a:pt x="1385" y="923"/>
                </a:cubicBezTo>
                <a:cubicBezTo>
                  <a:pt x="1380" y="923"/>
                  <a:pt x="1376" y="922"/>
                  <a:pt x="1374" y="921"/>
                </a:cubicBezTo>
                <a:cubicBezTo>
                  <a:pt x="1362" y="921"/>
                  <a:pt x="1351" y="921"/>
                  <a:pt x="1351" y="927"/>
                </a:cubicBezTo>
                <a:cubicBezTo>
                  <a:pt x="1351" y="927"/>
                  <a:pt x="1374" y="949"/>
                  <a:pt x="1385" y="955"/>
                </a:cubicBezTo>
                <a:cubicBezTo>
                  <a:pt x="1396" y="966"/>
                  <a:pt x="1374" y="972"/>
                  <a:pt x="1340" y="978"/>
                </a:cubicBezTo>
                <a:lnTo>
                  <a:pt x="1317" y="955"/>
                </a:lnTo>
                <a:cubicBezTo>
                  <a:pt x="1311" y="955"/>
                  <a:pt x="1294" y="961"/>
                  <a:pt x="1294" y="966"/>
                </a:cubicBezTo>
                <a:cubicBezTo>
                  <a:pt x="1289" y="972"/>
                  <a:pt x="1294" y="989"/>
                  <a:pt x="1294" y="989"/>
                </a:cubicBezTo>
                <a:lnTo>
                  <a:pt x="1311" y="1000"/>
                </a:lnTo>
                <a:cubicBezTo>
                  <a:pt x="1334" y="1017"/>
                  <a:pt x="1340" y="1029"/>
                  <a:pt x="1323" y="1029"/>
                </a:cubicBezTo>
                <a:lnTo>
                  <a:pt x="1323" y="1034"/>
                </a:lnTo>
                <a:cubicBezTo>
                  <a:pt x="1317" y="1051"/>
                  <a:pt x="1311" y="1074"/>
                  <a:pt x="1311" y="1097"/>
                </a:cubicBezTo>
                <a:cubicBezTo>
                  <a:pt x="1306" y="1119"/>
                  <a:pt x="1266" y="1097"/>
                  <a:pt x="1272" y="1137"/>
                </a:cubicBezTo>
                <a:lnTo>
                  <a:pt x="1277" y="1176"/>
                </a:lnTo>
                <a:cubicBezTo>
                  <a:pt x="1277" y="1227"/>
                  <a:pt x="1323" y="1261"/>
                  <a:pt x="1340" y="1261"/>
                </a:cubicBezTo>
                <a:cubicBezTo>
                  <a:pt x="1341" y="1261"/>
                  <a:pt x="1342" y="1261"/>
                  <a:pt x="1343" y="1261"/>
                </a:cubicBezTo>
                <a:cubicBezTo>
                  <a:pt x="1354" y="1261"/>
                  <a:pt x="1369" y="1287"/>
                  <a:pt x="1374" y="1318"/>
                </a:cubicBezTo>
                <a:lnTo>
                  <a:pt x="1357" y="1335"/>
                </a:lnTo>
                <a:lnTo>
                  <a:pt x="1323" y="1369"/>
                </a:lnTo>
                <a:cubicBezTo>
                  <a:pt x="1317" y="1409"/>
                  <a:pt x="1300" y="1466"/>
                  <a:pt x="1300" y="1494"/>
                </a:cubicBezTo>
                <a:lnTo>
                  <a:pt x="1283" y="1505"/>
                </a:lnTo>
                <a:cubicBezTo>
                  <a:pt x="1260" y="1522"/>
                  <a:pt x="1294" y="1534"/>
                  <a:pt x="1283" y="1545"/>
                </a:cubicBezTo>
                <a:cubicBezTo>
                  <a:pt x="1272" y="1568"/>
                  <a:pt x="1260" y="1585"/>
                  <a:pt x="1255" y="1602"/>
                </a:cubicBezTo>
                <a:cubicBezTo>
                  <a:pt x="1249" y="1607"/>
                  <a:pt x="1249" y="1619"/>
                  <a:pt x="1255" y="1619"/>
                </a:cubicBezTo>
                <a:cubicBezTo>
                  <a:pt x="1277" y="1630"/>
                  <a:pt x="1260" y="1658"/>
                  <a:pt x="1272" y="1676"/>
                </a:cubicBezTo>
                <a:lnTo>
                  <a:pt x="1283" y="1693"/>
                </a:lnTo>
                <a:cubicBezTo>
                  <a:pt x="1306" y="1704"/>
                  <a:pt x="1317" y="1727"/>
                  <a:pt x="1311" y="1727"/>
                </a:cubicBezTo>
                <a:cubicBezTo>
                  <a:pt x="1311" y="1732"/>
                  <a:pt x="1289" y="1744"/>
                  <a:pt x="1266" y="1761"/>
                </a:cubicBezTo>
                <a:lnTo>
                  <a:pt x="1283" y="1806"/>
                </a:lnTo>
                <a:lnTo>
                  <a:pt x="1283" y="1812"/>
                </a:lnTo>
                <a:cubicBezTo>
                  <a:pt x="1283" y="1829"/>
                  <a:pt x="1266" y="1851"/>
                  <a:pt x="1255" y="1863"/>
                </a:cubicBezTo>
                <a:lnTo>
                  <a:pt x="1243" y="1874"/>
                </a:lnTo>
                <a:lnTo>
                  <a:pt x="1204" y="1914"/>
                </a:lnTo>
                <a:cubicBezTo>
                  <a:pt x="1215" y="1931"/>
                  <a:pt x="1249" y="1959"/>
                  <a:pt x="1266" y="1976"/>
                </a:cubicBezTo>
                <a:lnTo>
                  <a:pt x="1272" y="2010"/>
                </a:lnTo>
                <a:cubicBezTo>
                  <a:pt x="1272" y="2027"/>
                  <a:pt x="1306" y="2044"/>
                  <a:pt x="1323" y="2061"/>
                </a:cubicBezTo>
                <a:lnTo>
                  <a:pt x="1328" y="2067"/>
                </a:lnTo>
                <a:cubicBezTo>
                  <a:pt x="1328" y="2074"/>
                  <a:pt x="1309" y="2076"/>
                  <a:pt x="1288" y="2076"/>
                </a:cubicBezTo>
                <a:cubicBezTo>
                  <a:pt x="1274" y="2076"/>
                  <a:pt x="1258" y="2075"/>
                  <a:pt x="1249" y="2073"/>
                </a:cubicBezTo>
                <a:cubicBezTo>
                  <a:pt x="1245" y="2071"/>
                  <a:pt x="1242" y="2070"/>
                  <a:pt x="1239" y="2070"/>
                </a:cubicBezTo>
                <a:cubicBezTo>
                  <a:pt x="1223" y="2070"/>
                  <a:pt x="1215" y="2092"/>
                  <a:pt x="1215" y="2101"/>
                </a:cubicBezTo>
                <a:cubicBezTo>
                  <a:pt x="1221" y="2112"/>
                  <a:pt x="1243" y="2169"/>
                  <a:pt x="1232" y="2180"/>
                </a:cubicBezTo>
                <a:cubicBezTo>
                  <a:pt x="1215" y="2192"/>
                  <a:pt x="1192" y="2209"/>
                  <a:pt x="1175" y="2220"/>
                </a:cubicBezTo>
                <a:lnTo>
                  <a:pt x="1175" y="2243"/>
                </a:lnTo>
                <a:cubicBezTo>
                  <a:pt x="1175" y="2260"/>
                  <a:pt x="1158" y="2277"/>
                  <a:pt x="1158" y="2294"/>
                </a:cubicBezTo>
                <a:lnTo>
                  <a:pt x="1158" y="2317"/>
                </a:lnTo>
                <a:cubicBezTo>
                  <a:pt x="1152" y="2345"/>
                  <a:pt x="1152" y="2368"/>
                  <a:pt x="1147" y="2373"/>
                </a:cubicBezTo>
                <a:lnTo>
                  <a:pt x="1147" y="2379"/>
                </a:lnTo>
                <a:cubicBezTo>
                  <a:pt x="1141" y="2379"/>
                  <a:pt x="1130" y="2379"/>
                  <a:pt x="1130" y="2373"/>
                </a:cubicBezTo>
                <a:cubicBezTo>
                  <a:pt x="1124" y="2368"/>
                  <a:pt x="1118" y="2356"/>
                  <a:pt x="1118" y="2351"/>
                </a:cubicBezTo>
                <a:cubicBezTo>
                  <a:pt x="1130" y="2311"/>
                  <a:pt x="1090" y="2254"/>
                  <a:pt x="1158" y="2232"/>
                </a:cubicBezTo>
                <a:cubicBezTo>
                  <a:pt x="1158" y="2232"/>
                  <a:pt x="1152" y="2215"/>
                  <a:pt x="1147" y="2209"/>
                </a:cubicBezTo>
                <a:lnTo>
                  <a:pt x="1135" y="2198"/>
                </a:lnTo>
                <a:cubicBezTo>
                  <a:pt x="1113" y="2180"/>
                  <a:pt x="1118" y="2152"/>
                  <a:pt x="1124" y="2146"/>
                </a:cubicBezTo>
                <a:cubicBezTo>
                  <a:pt x="1135" y="2141"/>
                  <a:pt x="1090" y="2118"/>
                  <a:pt x="1067" y="2112"/>
                </a:cubicBezTo>
                <a:cubicBezTo>
                  <a:pt x="1050" y="2107"/>
                  <a:pt x="1067" y="2027"/>
                  <a:pt x="1056" y="1999"/>
                </a:cubicBezTo>
                <a:cubicBezTo>
                  <a:pt x="1050" y="1971"/>
                  <a:pt x="1022" y="1931"/>
                  <a:pt x="1005" y="1919"/>
                </a:cubicBezTo>
                <a:lnTo>
                  <a:pt x="988" y="1925"/>
                </a:lnTo>
                <a:lnTo>
                  <a:pt x="982" y="1931"/>
                </a:lnTo>
                <a:cubicBezTo>
                  <a:pt x="982" y="1931"/>
                  <a:pt x="982" y="1931"/>
                  <a:pt x="981" y="1931"/>
                </a:cubicBezTo>
                <a:cubicBezTo>
                  <a:pt x="968" y="1931"/>
                  <a:pt x="926" y="1839"/>
                  <a:pt x="943" y="1806"/>
                </a:cubicBezTo>
                <a:cubicBezTo>
                  <a:pt x="961" y="1782"/>
                  <a:pt x="984" y="1771"/>
                  <a:pt x="998" y="1771"/>
                </a:cubicBezTo>
                <a:cubicBezTo>
                  <a:pt x="1001" y="1771"/>
                  <a:pt x="1003" y="1771"/>
                  <a:pt x="1005" y="1772"/>
                </a:cubicBezTo>
                <a:cubicBezTo>
                  <a:pt x="1005" y="1772"/>
                  <a:pt x="1006" y="1772"/>
                  <a:pt x="1006" y="1772"/>
                </a:cubicBezTo>
                <a:cubicBezTo>
                  <a:pt x="1015" y="1772"/>
                  <a:pt x="1050" y="1731"/>
                  <a:pt x="1050" y="1710"/>
                </a:cubicBezTo>
                <a:cubicBezTo>
                  <a:pt x="1056" y="1687"/>
                  <a:pt x="1045" y="1670"/>
                  <a:pt x="1022" y="1670"/>
                </a:cubicBezTo>
                <a:lnTo>
                  <a:pt x="1022" y="1715"/>
                </a:lnTo>
                <a:cubicBezTo>
                  <a:pt x="1022" y="1721"/>
                  <a:pt x="1016" y="1727"/>
                  <a:pt x="1011" y="1727"/>
                </a:cubicBezTo>
                <a:lnTo>
                  <a:pt x="994" y="1727"/>
                </a:lnTo>
                <a:lnTo>
                  <a:pt x="977" y="1693"/>
                </a:lnTo>
                <a:cubicBezTo>
                  <a:pt x="954" y="1664"/>
                  <a:pt x="948" y="1607"/>
                  <a:pt x="954" y="1596"/>
                </a:cubicBezTo>
                <a:cubicBezTo>
                  <a:pt x="954" y="1593"/>
                  <a:pt x="960" y="1592"/>
                  <a:pt x="968" y="1592"/>
                </a:cubicBezTo>
                <a:cubicBezTo>
                  <a:pt x="981" y="1592"/>
                  <a:pt x="1001" y="1595"/>
                  <a:pt x="1016" y="1595"/>
                </a:cubicBezTo>
                <a:cubicBezTo>
                  <a:pt x="1025" y="1595"/>
                  <a:pt x="1032" y="1594"/>
                  <a:pt x="1033" y="1590"/>
                </a:cubicBezTo>
                <a:cubicBezTo>
                  <a:pt x="1039" y="1573"/>
                  <a:pt x="1039" y="1562"/>
                  <a:pt x="1033" y="1556"/>
                </a:cubicBezTo>
                <a:cubicBezTo>
                  <a:pt x="1033" y="1556"/>
                  <a:pt x="988" y="1545"/>
                  <a:pt x="931" y="1534"/>
                </a:cubicBezTo>
                <a:lnTo>
                  <a:pt x="914" y="1477"/>
                </a:lnTo>
                <a:lnTo>
                  <a:pt x="903" y="1454"/>
                </a:lnTo>
                <a:cubicBezTo>
                  <a:pt x="891" y="1443"/>
                  <a:pt x="897" y="1415"/>
                  <a:pt x="903" y="1409"/>
                </a:cubicBezTo>
                <a:cubicBezTo>
                  <a:pt x="908" y="1409"/>
                  <a:pt x="897" y="1386"/>
                  <a:pt x="891" y="1380"/>
                </a:cubicBezTo>
                <a:cubicBezTo>
                  <a:pt x="886" y="1375"/>
                  <a:pt x="886" y="1363"/>
                  <a:pt x="886" y="1358"/>
                </a:cubicBezTo>
                <a:cubicBezTo>
                  <a:pt x="891" y="1358"/>
                  <a:pt x="920" y="1346"/>
                  <a:pt x="960" y="1335"/>
                </a:cubicBezTo>
                <a:lnTo>
                  <a:pt x="971" y="1290"/>
                </a:lnTo>
                <a:lnTo>
                  <a:pt x="977" y="1284"/>
                </a:lnTo>
                <a:cubicBezTo>
                  <a:pt x="994" y="1284"/>
                  <a:pt x="999" y="1273"/>
                  <a:pt x="994" y="1273"/>
                </a:cubicBezTo>
                <a:cubicBezTo>
                  <a:pt x="988" y="1267"/>
                  <a:pt x="960" y="1256"/>
                  <a:pt x="931" y="1250"/>
                </a:cubicBezTo>
                <a:lnTo>
                  <a:pt x="965" y="1199"/>
                </a:lnTo>
                <a:cubicBezTo>
                  <a:pt x="971" y="1193"/>
                  <a:pt x="971" y="1188"/>
                  <a:pt x="965" y="1182"/>
                </a:cubicBezTo>
                <a:cubicBezTo>
                  <a:pt x="965" y="1176"/>
                  <a:pt x="954" y="1171"/>
                  <a:pt x="954" y="1171"/>
                </a:cubicBezTo>
                <a:lnTo>
                  <a:pt x="908" y="1210"/>
                </a:lnTo>
                <a:cubicBezTo>
                  <a:pt x="897" y="1171"/>
                  <a:pt x="880" y="1119"/>
                  <a:pt x="869" y="1097"/>
                </a:cubicBezTo>
                <a:lnTo>
                  <a:pt x="880" y="1080"/>
                </a:lnTo>
                <a:lnTo>
                  <a:pt x="886" y="1068"/>
                </a:lnTo>
                <a:cubicBezTo>
                  <a:pt x="914" y="1068"/>
                  <a:pt x="931" y="1046"/>
                  <a:pt x="926" y="1023"/>
                </a:cubicBezTo>
                <a:lnTo>
                  <a:pt x="926" y="1000"/>
                </a:lnTo>
                <a:cubicBezTo>
                  <a:pt x="920" y="1000"/>
                  <a:pt x="908" y="1012"/>
                  <a:pt x="908" y="1023"/>
                </a:cubicBezTo>
                <a:lnTo>
                  <a:pt x="908" y="1034"/>
                </a:lnTo>
                <a:cubicBezTo>
                  <a:pt x="908" y="1040"/>
                  <a:pt x="908" y="1051"/>
                  <a:pt x="903" y="1051"/>
                </a:cubicBezTo>
                <a:lnTo>
                  <a:pt x="880" y="1051"/>
                </a:lnTo>
                <a:lnTo>
                  <a:pt x="880" y="1017"/>
                </a:lnTo>
                <a:cubicBezTo>
                  <a:pt x="869" y="978"/>
                  <a:pt x="903" y="932"/>
                  <a:pt x="903" y="915"/>
                </a:cubicBezTo>
                <a:cubicBezTo>
                  <a:pt x="897" y="898"/>
                  <a:pt x="908" y="870"/>
                  <a:pt x="914" y="853"/>
                </a:cubicBezTo>
                <a:cubicBezTo>
                  <a:pt x="917" y="847"/>
                  <a:pt x="916" y="844"/>
                  <a:pt x="911" y="844"/>
                </a:cubicBezTo>
                <a:cubicBezTo>
                  <a:pt x="907" y="844"/>
                  <a:pt x="900" y="847"/>
                  <a:pt x="891" y="853"/>
                </a:cubicBezTo>
                <a:lnTo>
                  <a:pt x="886" y="858"/>
                </a:lnTo>
                <a:cubicBezTo>
                  <a:pt x="879" y="871"/>
                  <a:pt x="873" y="875"/>
                  <a:pt x="867" y="875"/>
                </a:cubicBezTo>
                <a:cubicBezTo>
                  <a:pt x="856" y="875"/>
                  <a:pt x="845" y="864"/>
                  <a:pt x="835" y="864"/>
                </a:cubicBezTo>
                <a:cubicBezTo>
                  <a:pt x="812" y="858"/>
                  <a:pt x="812" y="836"/>
                  <a:pt x="818" y="830"/>
                </a:cubicBezTo>
                <a:lnTo>
                  <a:pt x="835" y="785"/>
                </a:lnTo>
                <a:cubicBezTo>
                  <a:pt x="829" y="745"/>
                  <a:pt x="835" y="666"/>
                  <a:pt x="823" y="654"/>
                </a:cubicBezTo>
                <a:cubicBezTo>
                  <a:pt x="812" y="643"/>
                  <a:pt x="795" y="620"/>
                  <a:pt x="789" y="597"/>
                </a:cubicBezTo>
                <a:lnTo>
                  <a:pt x="818" y="592"/>
                </a:lnTo>
                <a:cubicBezTo>
                  <a:pt x="829" y="592"/>
                  <a:pt x="846" y="580"/>
                  <a:pt x="829" y="575"/>
                </a:cubicBezTo>
                <a:lnTo>
                  <a:pt x="795" y="569"/>
                </a:lnTo>
                <a:cubicBezTo>
                  <a:pt x="772" y="546"/>
                  <a:pt x="693" y="524"/>
                  <a:pt x="670" y="507"/>
                </a:cubicBezTo>
                <a:cubicBezTo>
                  <a:pt x="647" y="495"/>
                  <a:pt x="665" y="478"/>
                  <a:pt x="699" y="467"/>
                </a:cubicBezTo>
                <a:lnTo>
                  <a:pt x="755" y="495"/>
                </a:lnTo>
                <a:lnTo>
                  <a:pt x="784" y="512"/>
                </a:lnTo>
                <a:cubicBezTo>
                  <a:pt x="812" y="524"/>
                  <a:pt x="846" y="529"/>
                  <a:pt x="857" y="529"/>
                </a:cubicBezTo>
                <a:lnTo>
                  <a:pt x="840" y="512"/>
                </a:lnTo>
                <a:lnTo>
                  <a:pt x="840" y="507"/>
                </a:lnTo>
                <a:cubicBezTo>
                  <a:pt x="846" y="490"/>
                  <a:pt x="812" y="478"/>
                  <a:pt x="795" y="478"/>
                </a:cubicBezTo>
                <a:cubicBezTo>
                  <a:pt x="778" y="478"/>
                  <a:pt x="778" y="456"/>
                  <a:pt x="789" y="433"/>
                </a:cubicBezTo>
                <a:lnTo>
                  <a:pt x="812" y="416"/>
                </a:lnTo>
                <a:lnTo>
                  <a:pt x="829" y="399"/>
                </a:lnTo>
                <a:cubicBezTo>
                  <a:pt x="836" y="377"/>
                  <a:pt x="851" y="364"/>
                  <a:pt x="865" y="364"/>
                </a:cubicBezTo>
                <a:cubicBezTo>
                  <a:pt x="872" y="364"/>
                  <a:pt x="880" y="368"/>
                  <a:pt x="886" y="376"/>
                </a:cubicBezTo>
                <a:lnTo>
                  <a:pt x="903" y="376"/>
                </a:lnTo>
                <a:lnTo>
                  <a:pt x="926" y="382"/>
                </a:lnTo>
                <a:cubicBezTo>
                  <a:pt x="954" y="365"/>
                  <a:pt x="926" y="331"/>
                  <a:pt x="908" y="325"/>
                </a:cubicBezTo>
                <a:cubicBezTo>
                  <a:pt x="886" y="319"/>
                  <a:pt x="880" y="285"/>
                  <a:pt x="886" y="274"/>
                </a:cubicBezTo>
                <a:cubicBezTo>
                  <a:pt x="886" y="273"/>
                  <a:pt x="885" y="272"/>
                  <a:pt x="884" y="272"/>
                </a:cubicBezTo>
                <a:cubicBezTo>
                  <a:pt x="871" y="272"/>
                  <a:pt x="805" y="337"/>
                  <a:pt x="791" y="337"/>
                </a:cubicBezTo>
                <a:cubicBezTo>
                  <a:pt x="790" y="337"/>
                  <a:pt x="790" y="337"/>
                  <a:pt x="789" y="336"/>
                </a:cubicBezTo>
                <a:cubicBezTo>
                  <a:pt x="772" y="336"/>
                  <a:pt x="772" y="314"/>
                  <a:pt x="767" y="302"/>
                </a:cubicBezTo>
                <a:cubicBezTo>
                  <a:pt x="767" y="297"/>
                  <a:pt x="738" y="280"/>
                  <a:pt x="710" y="268"/>
                </a:cubicBezTo>
                <a:lnTo>
                  <a:pt x="699" y="234"/>
                </a:lnTo>
                <a:cubicBezTo>
                  <a:pt x="693" y="217"/>
                  <a:pt x="682" y="206"/>
                  <a:pt x="676" y="189"/>
                </a:cubicBezTo>
                <a:cubicBezTo>
                  <a:pt x="672" y="180"/>
                  <a:pt x="668" y="177"/>
                  <a:pt x="663" y="177"/>
                </a:cubicBezTo>
                <a:cubicBezTo>
                  <a:pt x="654" y="177"/>
                  <a:pt x="645" y="186"/>
                  <a:pt x="640" y="186"/>
                </a:cubicBezTo>
                <a:cubicBezTo>
                  <a:pt x="638" y="186"/>
                  <a:pt x="637" y="185"/>
                  <a:pt x="636" y="183"/>
                </a:cubicBezTo>
                <a:lnTo>
                  <a:pt x="619" y="166"/>
                </a:lnTo>
                <a:cubicBezTo>
                  <a:pt x="602" y="144"/>
                  <a:pt x="585" y="110"/>
                  <a:pt x="579" y="104"/>
                </a:cubicBezTo>
                <a:cubicBezTo>
                  <a:pt x="579" y="103"/>
                  <a:pt x="578" y="103"/>
                  <a:pt x="577" y="103"/>
                </a:cubicBezTo>
                <a:cubicBezTo>
                  <a:pt x="571" y="103"/>
                  <a:pt x="561" y="118"/>
                  <a:pt x="551" y="138"/>
                </a:cubicBezTo>
                <a:lnTo>
                  <a:pt x="557" y="138"/>
                </a:lnTo>
                <a:cubicBezTo>
                  <a:pt x="585" y="161"/>
                  <a:pt x="551" y="183"/>
                  <a:pt x="557" y="200"/>
                </a:cubicBezTo>
                <a:lnTo>
                  <a:pt x="557" y="223"/>
                </a:lnTo>
                <a:cubicBezTo>
                  <a:pt x="557" y="251"/>
                  <a:pt x="557" y="285"/>
                  <a:pt x="562" y="302"/>
                </a:cubicBezTo>
                <a:lnTo>
                  <a:pt x="534" y="308"/>
                </a:lnTo>
                <a:lnTo>
                  <a:pt x="500" y="314"/>
                </a:lnTo>
                <a:cubicBezTo>
                  <a:pt x="509" y="337"/>
                  <a:pt x="535" y="349"/>
                  <a:pt x="546" y="349"/>
                </a:cubicBezTo>
                <a:cubicBezTo>
                  <a:pt x="548" y="349"/>
                  <a:pt x="550" y="349"/>
                  <a:pt x="551" y="348"/>
                </a:cubicBezTo>
                <a:cubicBezTo>
                  <a:pt x="562" y="348"/>
                  <a:pt x="568" y="359"/>
                  <a:pt x="574" y="371"/>
                </a:cubicBezTo>
                <a:lnTo>
                  <a:pt x="568" y="376"/>
                </a:lnTo>
                <a:cubicBezTo>
                  <a:pt x="551" y="399"/>
                  <a:pt x="551" y="410"/>
                  <a:pt x="568" y="427"/>
                </a:cubicBezTo>
                <a:cubicBezTo>
                  <a:pt x="579" y="439"/>
                  <a:pt x="602" y="450"/>
                  <a:pt x="579" y="467"/>
                </a:cubicBezTo>
                <a:lnTo>
                  <a:pt x="574" y="473"/>
                </a:lnTo>
                <a:cubicBezTo>
                  <a:pt x="579" y="484"/>
                  <a:pt x="591" y="518"/>
                  <a:pt x="596" y="535"/>
                </a:cubicBezTo>
                <a:lnTo>
                  <a:pt x="596" y="558"/>
                </a:lnTo>
                <a:lnTo>
                  <a:pt x="596" y="592"/>
                </a:lnTo>
                <a:cubicBezTo>
                  <a:pt x="574" y="609"/>
                  <a:pt x="574" y="632"/>
                  <a:pt x="585" y="637"/>
                </a:cubicBezTo>
                <a:cubicBezTo>
                  <a:pt x="591" y="637"/>
                  <a:pt x="574" y="660"/>
                  <a:pt x="568" y="666"/>
                </a:cubicBezTo>
                <a:cubicBezTo>
                  <a:pt x="557" y="671"/>
                  <a:pt x="568" y="694"/>
                  <a:pt x="574" y="700"/>
                </a:cubicBezTo>
                <a:cubicBezTo>
                  <a:pt x="575" y="700"/>
                  <a:pt x="576" y="701"/>
                  <a:pt x="578" y="701"/>
                </a:cubicBezTo>
                <a:cubicBezTo>
                  <a:pt x="588" y="701"/>
                  <a:pt x="615" y="687"/>
                  <a:pt x="625" y="677"/>
                </a:cubicBezTo>
                <a:cubicBezTo>
                  <a:pt x="628" y="674"/>
                  <a:pt x="631" y="673"/>
                  <a:pt x="633" y="673"/>
                </a:cubicBezTo>
                <a:cubicBezTo>
                  <a:pt x="642" y="673"/>
                  <a:pt x="649" y="684"/>
                  <a:pt x="653" y="705"/>
                </a:cubicBezTo>
                <a:lnTo>
                  <a:pt x="647" y="717"/>
                </a:lnTo>
                <a:cubicBezTo>
                  <a:pt x="642" y="734"/>
                  <a:pt x="625" y="751"/>
                  <a:pt x="619" y="768"/>
                </a:cubicBezTo>
                <a:cubicBezTo>
                  <a:pt x="613" y="785"/>
                  <a:pt x="613" y="807"/>
                  <a:pt x="602" y="819"/>
                </a:cubicBezTo>
                <a:cubicBezTo>
                  <a:pt x="579" y="841"/>
                  <a:pt x="625" y="853"/>
                  <a:pt x="613" y="876"/>
                </a:cubicBezTo>
                <a:lnTo>
                  <a:pt x="596" y="898"/>
                </a:lnTo>
                <a:cubicBezTo>
                  <a:pt x="603" y="901"/>
                  <a:pt x="610" y="902"/>
                  <a:pt x="616" y="902"/>
                </a:cubicBezTo>
                <a:cubicBezTo>
                  <a:pt x="636" y="902"/>
                  <a:pt x="653" y="890"/>
                  <a:pt x="653" y="881"/>
                </a:cubicBezTo>
                <a:cubicBezTo>
                  <a:pt x="653" y="879"/>
                  <a:pt x="654" y="878"/>
                  <a:pt x="654" y="878"/>
                </a:cubicBezTo>
                <a:cubicBezTo>
                  <a:pt x="657" y="878"/>
                  <a:pt x="666" y="898"/>
                  <a:pt x="670" y="921"/>
                </a:cubicBezTo>
                <a:lnTo>
                  <a:pt x="670" y="949"/>
                </a:lnTo>
                <a:cubicBezTo>
                  <a:pt x="665" y="966"/>
                  <a:pt x="625" y="949"/>
                  <a:pt x="630" y="978"/>
                </a:cubicBezTo>
                <a:cubicBezTo>
                  <a:pt x="636" y="1000"/>
                  <a:pt x="647" y="1017"/>
                  <a:pt x="647" y="1040"/>
                </a:cubicBezTo>
                <a:lnTo>
                  <a:pt x="653" y="1068"/>
                </a:lnTo>
                <a:cubicBezTo>
                  <a:pt x="653" y="1108"/>
                  <a:pt x="699" y="1137"/>
                  <a:pt x="716" y="1137"/>
                </a:cubicBezTo>
                <a:cubicBezTo>
                  <a:pt x="727" y="1137"/>
                  <a:pt x="738" y="1188"/>
                  <a:pt x="721" y="1188"/>
                </a:cubicBezTo>
                <a:cubicBezTo>
                  <a:pt x="719" y="1187"/>
                  <a:pt x="718" y="1187"/>
                  <a:pt x="717" y="1187"/>
                </a:cubicBezTo>
                <a:lnTo>
                  <a:pt x="717" y="1187"/>
                </a:lnTo>
                <a:cubicBezTo>
                  <a:pt x="709" y="1187"/>
                  <a:pt x="728" y="1206"/>
                  <a:pt x="738" y="1216"/>
                </a:cubicBezTo>
                <a:cubicBezTo>
                  <a:pt x="750" y="1222"/>
                  <a:pt x="727" y="1261"/>
                  <a:pt x="710" y="1273"/>
                </a:cubicBezTo>
                <a:cubicBezTo>
                  <a:pt x="699" y="1284"/>
                  <a:pt x="721" y="1335"/>
                  <a:pt x="704" y="1335"/>
                </a:cubicBezTo>
                <a:cubicBezTo>
                  <a:pt x="687" y="1335"/>
                  <a:pt x="716" y="1341"/>
                  <a:pt x="733" y="1346"/>
                </a:cubicBezTo>
                <a:cubicBezTo>
                  <a:pt x="750" y="1346"/>
                  <a:pt x="750" y="1369"/>
                  <a:pt x="738" y="1397"/>
                </a:cubicBezTo>
                <a:lnTo>
                  <a:pt x="710" y="1375"/>
                </a:lnTo>
                <a:lnTo>
                  <a:pt x="682" y="1346"/>
                </a:lnTo>
                <a:lnTo>
                  <a:pt x="682" y="1346"/>
                </a:lnTo>
                <a:cubicBezTo>
                  <a:pt x="676" y="1369"/>
                  <a:pt x="704" y="1409"/>
                  <a:pt x="716" y="1420"/>
                </a:cubicBezTo>
                <a:cubicBezTo>
                  <a:pt x="720" y="1425"/>
                  <a:pt x="725" y="1426"/>
                  <a:pt x="730" y="1426"/>
                </a:cubicBezTo>
                <a:cubicBezTo>
                  <a:pt x="739" y="1426"/>
                  <a:pt x="748" y="1422"/>
                  <a:pt x="755" y="1415"/>
                </a:cubicBezTo>
                <a:lnTo>
                  <a:pt x="767" y="1403"/>
                </a:lnTo>
                <a:cubicBezTo>
                  <a:pt x="772" y="1400"/>
                  <a:pt x="781" y="1399"/>
                  <a:pt x="789" y="1399"/>
                </a:cubicBezTo>
                <a:cubicBezTo>
                  <a:pt x="798" y="1399"/>
                  <a:pt x="806" y="1400"/>
                  <a:pt x="812" y="1403"/>
                </a:cubicBezTo>
                <a:cubicBezTo>
                  <a:pt x="818" y="1409"/>
                  <a:pt x="823" y="1437"/>
                  <a:pt x="818" y="1443"/>
                </a:cubicBezTo>
                <a:cubicBezTo>
                  <a:pt x="795" y="1466"/>
                  <a:pt x="795" y="1483"/>
                  <a:pt x="818" y="1505"/>
                </a:cubicBezTo>
                <a:lnTo>
                  <a:pt x="829" y="1522"/>
                </a:lnTo>
                <a:cubicBezTo>
                  <a:pt x="829" y="1552"/>
                  <a:pt x="825" y="1569"/>
                  <a:pt x="812" y="1569"/>
                </a:cubicBezTo>
                <a:cubicBezTo>
                  <a:pt x="811" y="1569"/>
                  <a:pt x="809" y="1568"/>
                  <a:pt x="806" y="1568"/>
                </a:cubicBezTo>
                <a:lnTo>
                  <a:pt x="801" y="1556"/>
                </a:lnTo>
                <a:lnTo>
                  <a:pt x="784" y="1539"/>
                </a:lnTo>
                <a:cubicBezTo>
                  <a:pt x="776" y="1530"/>
                  <a:pt x="761" y="1527"/>
                  <a:pt x="745" y="1527"/>
                </a:cubicBezTo>
                <a:cubicBezTo>
                  <a:pt x="730" y="1527"/>
                  <a:pt x="713" y="1529"/>
                  <a:pt x="700" y="1529"/>
                </a:cubicBezTo>
                <a:cubicBezTo>
                  <a:pt x="695" y="1529"/>
                  <a:pt x="691" y="1529"/>
                  <a:pt x="687" y="1528"/>
                </a:cubicBezTo>
                <a:cubicBezTo>
                  <a:pt x="665" y="1528"/>
                  <a:pt x="653" y="1528"/>
                  <a:pt x="659" y="1534"/>
                </a:cubicBezTo>
                <a:lnTo>
                  <a:pt x="665" y="1534"/>
                </a:lnTo>
                <a:cubicBezTo>
                  <a:pt x="682" y="1539"/>
                  <a:pt x="699" y="1539"/>
                  <a:pt x="704" y="1545"/>
                </a:cubicBezTo>
                <a:cubicBezTo>
                  <a:pt x="710" y="1568"/>
                  <a:pt x="699" y="1573"/>
                  <a:pt x="676" y="1573"/>
                </a:cubicBezTo>
                <a:cubicBezTo>
                  <a:pt x="676" y="1579"/>
                  <a:pt x="721" y="1596"/>
                  <a:pt x="733" y="1619"/>
                </a:cubicBezTo>
                <a:cubicBezTo>
                  <a:pt x="738" y="1636"/>
                  <a:pt x="767" y="1658"/>
                  <a:pt x="772" y="1664"/>
                </a:cubicBezTo>
                <a:cubicBezTo>
                  <a:pt x="778" y="1676"/>
                  <a:pt x="744" y="1732"/>
                  <a:pt x="727" y="1744"/>
                </a:cubicBezTo>
                <a:cubicBezTo>
                  <a:pt x="710" y="1755"/>
                  <a:pt x="693" y="1772"/>
                  <a:pt x="687" y="1778"/>
                </a:cubicBezTo>
                <a:cubicBezTo>
                  <a:pt x="687" y="1789"/>
                  <a:pt x="693" y="1795"/>
                  <a:pt x="699" y="1800"/>
                </a:cubicBezTo>
                <a:cubicBezTo>
                  <a:pt x="700" y="1802"/>
                  <a:pt x="702" y="1803"/>
                  <a:pt x="704" y="1803"/>
                </a:cubicBezTo>
                <a:cubicBezTo>
                  <a:pt x="708" y="1803"/>
                  <a:pt x="712" y="1800"/>
                  <a:pt x="716" y="1800"/>
                </a:cubicBezTo>
                <a:cubicBezTo>
                  <a:pt x="744" y="1800"/>
                  <a:pt x="755" y="1817"/>
                  <a:pt x="738" y="1834"/>
                </a:cubicBezTo>
                <a:lnTo>
                  <a:pt x="727" y="1846"/>
                </a:lnTo>
                <a:cubicBezTo>
                  <a:pt x="733" y="1857"/>
                  <a:pt x="750" y="1908"/>
                  <a:pt x="767" y="1965"/>
                </a:cubicBezTo>
                <a:lnTo>
                  <a:pt x="727" y="2010"/>
                </a:lnTo>
                <a:lnTo>
                  <a:pt x="721" y="2010"/>
                </a:lnTo>
                <a:cubicBezTo>
                  <a:pt x="727" y="2022"/>
                  <a:pt x="755" y="2033"/>
                  <a:pt x="767" y="2033"/>
                </a:cubicBezTo>
                <a:cubicBezTo>
                  <a:pt x="772" y="2033"/>
                  <a:pt x="772" y="2090"/>
                  <a:pt x="755" y="2090"/>
                </a:cubicBezTo>
                <a:cubicBezTo>
                  <a:pt x="738" y="2095"/>
                  <a:pt x="755" y="2107"/>
                  <a:pt x="761" y="2112"/>
                </a:cubicBezTo>
                <a:cubicBezTo>
                  <a:pt x="772" y="2112"/>
                  <a:pt x="772" y="2146"/>
                  <a:pt x="767" y="2186"/>
                </a:cubicBezTo>
                <a:lnTo>
                  <a:pt x="767" y="2220"/>
                </a:lnTo>
                <a:cubicBezTo>
                  <a:pt x="761" y="2232"/>
                  <a:pt x="767" y="2243"/>
                  <a:pt x="767" y="2254"/>
                </a:cubicBezTo>
                <a:lnTo>
                  <a:pt x="767" y="2266"/>
                </a:lnTo>
                <a:cubicBezTo>
                  <a:pt x="772" y="2271"/>
                  <a:pt x="767" y="2277"/>
                  <a:pt x="755" y="2283"/>
                </a:cubicBezTo>
                <a:lnTo>
                  <a:pt x="744" y="2288"/>
                </a:lnTo>
                <a:lnTo>
                  <a:pt x="744" y="2294"/>
                </a:lnTo>
                <a:cubicBezTo>
                  <a:pt x="744" y="2305"/>
                  <a:pt x="789" y="2328"/>
                  <a:pt x="789" y="2339"/>
                </a:cubicBezTo>
                <a:cubicBezTo>
                  <a:pt x="795" y="2356"/>
                  <a:pt x="772" y="2385"/>
                  <a:pt x="761" y="2396"/>
                </a:cubicBezTo>
                <a:cubicBezTo>
                  <a:pt x="750" y="2402"/>
                  <a:pt x="772" y="2419"/>
                  <a:pt x="818" y="2424"/>
                </a:cubicBezTo>
                <a:lnTo>
                  <a:pt x="818" y="2481"/>
                </a:lnTo>
                <a:lnTo>
                  <a:pt x="818" y="2487"/>
                </a:lnTo>
                <a:cubicBezTo>
                  <a:pt x="816" y="2488"/>
                  <a:pt x="814" y="2488"/>
                  <a:pt x="812" y="2488"/>
                </a:cubicBezTo>
                <a:cubicBezTo>
                  <a:pt x="799" y="2488"/>
                  <a:pt x="776" y="2475"/>
                  <a:pt x="767" y="2470"/>
                </a:cubicBezTo>
                <a:cubicBezTo>
                  <a:pt x="766" y="2468"/>
                  <a:pt x="765" y="2468"/>
                  <a:pt x="764" y="2468"/>
                </a:cubicBezTo>
                <a:cubicBezTo>
                  <a:pt x="758" y="2468"/>
                  <a:pt x="749" y="2499"/>
                  <a:pt x="744" y="2538"/>
                </a:cubicBezTo>
                <a:lnTo>
                  <a:pt x="801" y="2532"/>
                </a:lnTo>
                <a:cubicBezTo>
                  <a:pt x="806" y="2532"/>
                  <a:pt x="818" y="2544"/>
                  <a:pt x="818" y="2549"/>
                </a:cubicBezTo>
                <a:lnTo>
                  <a:pt x="818" y="2555"/>
                </a:lnTo>
                <a:cubicBezTo>
                  <a:pt x="812" y="2561"/>
                  <a:pt x="795" y="2578"/>
                  <a:pt x="784" y="2589"/>
                </a:cubicBezTo>
                <a:lnTo>
                  <a:pt x="806" y="2606"/>
                </a:lnTo>
                <a:lnTo>
                  <a:pt x="829" y="2629"/>
                </a:lnTo>
                <a:cubicBezTo>
                  <a:pt x="846" y="2657"/>
                  <a:pt x="801" y="2685"/>
                  <a:pt x="772" y="2685"/>
                </a:cubicBezTo>
                <a:cubicBezTo>
                  <a:pt x="750" y="2685"/>
                  <a:pt x="772" y="2719"/>
                  <a:pt x="784" y="2731"/>
                </a:cubicBezTo>
                <a:cubicBezTo>
                  <a:pt x="795" y="2737"/>
                  <a:pt x="801" y="2754"/>
                  <a:pt x="789" y="2759"/>
                </a:cubicBezTo>
                <a:lnTo>
                  <a:pt x="789" y="2765"/>
                </a:lnTo>
                <a:cubicBezTo>
                  <a:pt x="778" y="2793"/>
                  <a:pt x="795" y="2850"/>
                  <a:pt x="812" y="2878"/>
                </a:cubicBezTo>
                <a:cubicBezTo>
                  <a:pt x="812" y="2884"/>
                  <a:pt x="806" y="2890"/>
                  <a:pt x="806" y="2901"/>
                </a:cubicBezTo>
                <a:lnTo>
                  <a:pt x="806" y="2918"/>
                </a:lnTo>
                <a:cubicBezTo>
                  <a:pt x="801" y="2941"/>
                  <a:pt x="812" y="2986"/>
                  <a:pt x="829" y="3020"/>
                </a:cubicBezTo>
                <a:lnTo>
                  <a:pt x="846" y="3054"/>
                </a:lnTo>
                <a:cubicBezTo>
                  <a:pt x="852" y="3054"/>
                  <a:pt x="846" y="3066"/>
                  <a:pt x="846" y="3071"/>
                </a:cubicBezTo>
                <a:lnTo>
                  <a:pt x="818" y="3094"/>
                </a:lnTo>
                <a:cubicBezTo>
                  <a:pt x="829" y="3117"/>
                  <a:pt x="846" y="3162"/>
                  <a:pt x="852" y="3185"/>
                </a:cubicBezTo>
                <a:lnTo>
                  <a:pt x="840" y="3207"/>
                </a:lnTo>
                <a:cubicBezTo>
                  <a:pt x="812" y="3247"/>
                  <a:pt x="835" y="3281"/>
                  <a:pt x="840" y="3315"/>
                </a:cubicBezTo>
                <a:lnTo>
                  <a:pt x="846" y="3355"/>
                </a:lnTo>
                <a:cubicBezTo>
                  <a:pt x="818" y="3361"/>
                  <a:pt x="857" y="3395"/>
                  <a:pt x="880" y="3400"/>
                </a:cubicBezTo>
                <a:cubicBezTo>
                  <a:pt x="903" y="3412"/>
                  <a:pt x="926" y="3423"/>
                  <a:pt x="926" y="3434"/>
                </a:cubicBezTo>
                <a:cubicBezTo>
                  <a:pt x="930" y="3438"/>
                  <a:pt x="928" y="3442"/>
                  <a:pt x="923" y="3442"/>
                </a:cubicBezTo>
                <a:cubicBezTo>
                  <a:pt x="920" y="3442"/>
                  <a:pt x="917" y="3442"/>
                  <a:pt x="914" y="3440"/>
                </a:cubicBezTo>
                <a:lnTo>
                  <a:pt x="869" y="3440"/>
                </a:lnTo>
                <a:cubicBezTo>
                  <a:pt x="840" y="3451"/>
                  <a:pt x="823" y="3525"/>
                  <a:pt x="812" y="3542"/>
                </a:cubicBezTo>
                <a:cubicBezTo>
                  <a:pt x="804" y="3547"/>
                  <a:pt x="794" y="3550"/>
                  <a:pt x="784" y="3550"/>
                </a:cubicBezTo>
                <a:cubicBezTo>
                  <a:pt x="771" y="3550"/>
                  <a:pt x="756" y="3546"/>
                  <a:pt x="744" y="3537"/>
                </a:cubicBezTo>
                <a:lnTo>
                  <a:pt x="778" y="3508"/>
                </a:lnTo>
                <a:cubicBezTo>
                  <a:pt x="778" y="3502"/>
                  <a:pt x="784" y="3497"/>
                  <a:pt x="784" y="3491"/>
                </a:cubicBezTo>
                <a:cubicBezTo>
                  <a:pt x="778" y="3485"/>
                  <a:pt x="772" y="3474"/>
                  <a:pt x="767" y="3474"/>
                </a:cubicBezTo>
                <a:cubicBezTo>
                  <a:pt x="761" y="3474"/>
                  <a:pt x="744" y="3480"/>
                  <a:pt x="744" y="3485"/>
                </a:cubicBezTo>
                <a:cubicBezTo>
                  <a:pt x="744" y="3525"/>
                  <a:pt x="738" y="3559"/>
                  <a:pt x="761" y="3593"/>
                </a:cubicBezTo>
                <a:lnTo>
                  <a:pt x="772" y="3605"/>
                </a:lnTo>
                <a:cubicBezTo>
                  <a:pt x="774" y="3606"/>
                  <a:pt x="776" y="3607"/>
                  <a:pt x="779" y="3607"/>
                </a:cubicBezTo>
                <a:cubicBezTo>
                  <a:pt x="794" y="3607"/>
                  <a:pt x="826" y="3580"/>
                  <a:pt x="840" y="3571"/>
                </a:cubicBezTo>
                <a:cubicBezTo>
                  <a:pt x="841" y="3570"/>
                  <a:pt x="843" y="3569"/>
                  <a:pt x="844" y="3569"/>
                </a:cubicBezTo>
                <a:cubicBezTo>
                  <a:pt x="857" y="3569"/>
                  <a:pt x="884" y="3618"/>
                  <a:pt x="869" y="3644"/>
                </a:cubicBezTo>
                <a:cubicBezTo>
                  <a:pt x="863" y="3656"/>
                  <a:pt x="856" y="3660"/>
                  <a:pt x="850" y="3660"/>
                </a:cubicBezTo>
                <a:cubicBezTo>
                  <a:pt x="845" y="3660"/>
                  <a:pt x="840" y="3656"/>
                  <a:pt x="840" y="3650"/>
                </a:cubicBezTo>
                <a:cubicBezTo>
                  <a:pt x="837" y="3643"/>
                  <a:pt x="832" y="3641"/>
                  <a:pt x="827" y="3641"/>
                </a:cubicBezTo>
                <a:cubicBezTo>
                  <a:pt x="823" y="3641"/>
                  <a:pt x="820" y="3642"/>
                  <a:pt x="818" y="3644"/>
                </a:cubicBezTo>
                <a:cubicBezTo>
                  <a:pt x="818" y="3644"/>
                  <a:pt x="795" y="3673"/>
                  <a:pt x="795" y="3684"/>
                </a:cubicBezTo>
                <a:cubicBezTo>
                  <a:pt x="789" y="3690"/>
                  <a:pt x="806" y="3707"/>
                  <a:pt x="818" y="3707"/>
                </a:cubicBezTo>
                <a:cubicBezTo>
                  <a:pt x="823" y="3707"/>
                  <a:pt x="835" y="3729"/>
                  <a:pt x="835" y="3746"/>
                </a:cubicBezTo>
                <a:lnTo>
                  <a:pt x="869" y="3746"/>
                </a:lnTo>
                <a:lnTo>
                  <a:pt x="908" y="3741"/>
                </a:lnTo>
                <a:lnTo>
                  <a:pt x="908" y="3741"/>
                </a:lnTo>
                <a:cubicBezTo>
                  <a:pt x="903" y="3775"/>
                  <a:pt x="897" y="3803"/>
                  <a:pt x="897" y="3809"/>
                </a:cubicBezTo>
                <a:cubicBezTo>
                  <a:pt x="897" y="3815"/>
                  <a:pt x="926" y="3854"/>
                  <a:pt x="908" y="3854"/>
                </a:cubicBezTo>
                <a:cubicBezTo>
                  <a:pt x="897" y="3854"/>
                  <a:pt x="903" y="3883"/>
                  <a:pt x="914" y="3900"/>
                </a:cubicBezTo>
                <a:cubicBezTo>
                  <a:pt x="920" y="3917"/>
                  <a:pt x="908" y="3939"/>
                  <a:pt x="874" y="3951"/>
                </a:cubicBezTo>
                <a:lnTo>
                  <a:pt x="914" y="3985"/>
                </a:lnTo>
                <a:cubicBezTo>
                  <a:pt x="920" y="3990"/>
                  <a:pt x="920" y="4013"/>
                  <a:pt x="914" y="4019"/>
                </a:cubicBezTo>
                <a:cubicBezTo>
                  <a:pt x="874" y="4053"/>
                  <a:pt x="908" y="4070"/>
                  <a:pt x="926" y="4087"/>
                </a:cubicBezTo>
                <a:lnTo>
                  <a:pt x="988" y="4155"/>
                </a:lnTo>
                <a:cubicBezTo>
                  <a:pt x="988" y="4166"/>
                  <a:pt x="988" y="4178"/>
                  <a:pt x="982" y="4183"/>
                </a:cubicBezTo>
                <a:cubicBezTo>
                  <a:pt x="948" y="4217"/>
                  <a:pt x="943" y="4229"/>
                  <a:pt x="954" y="4274"/>
                </a:cubicBezTo>
                <a:lnTo>
                  <a:pt x="960" y="4337"/>
                </a:lnTo>
                <a:cubicBezTo>
                  <a:pt x="931" y="4382"/>
                  <a:pt x="943" y="4439"/>
                  <a:pt x="982" y="4473"/>
                </a:cubicBezTo>
                <a:lnTo>
                  <a:pt x="977" y="4524"/>
                </a:lnTo>
                <a:cubicBezTo>
                  <a:pt x="977" y="4529"/>
                  <a:pt x="1005" y="4535"/>
                  <a:pt x="1005" y="4546"/>
                </a:cubicBezTo>
                <a:cubicBezTo>
                  <a:pt x="1011" y="4558"/>
                  <a:pt x="994" y="4569"/>
                  <a:pt x="994" y="4586"/>
                </a:cubicBezTo>
                <a:cubicBezTo>
                  <a:pt x="988" y="4603"/>
                  <a:pt x="988" y="4626"/>
                  <a:pt x="999" y="4637"/>
                </a:cubicBezTo>
                <a:cubicBezTo>
                  <a:pt x="1016" y="4660"/>
                  <a:pt x="1005" y="4660"/>
                  <a:pt x="988" y="4666"/>
                </a:cubicBezTo>
                <a:cubicBezTo>
                  <a:pt x="982" y="4666"/>
                  <a:pt x="971" y="4677"/>
                  <a:pt x="971" y="4683"/>
                </a:cubicBezTo>
                <a:cubicBezTo>
                  <a:pt x="971" y="4694"/>
                  <a:pt x="971" y="4711"/>
                  <a:pt x="971" y="4722"/>
                </a:cubicBezTo>
                <a:lnTo>
                  <a:pt x="960" y="4779"/>
                </a:lnTo>
                <a:cubicBezTo>
                  <a:pt x="988" y="4796"/>
                  <a:pt x="982" y="4830"/>
                  <a:pt x="977" y="4841"/>
                </a:cubicBezTo>
                <a:cubicBezTo>
                  <a:pt x="965" y="4853"/>
                  <a:pt x="926" y="4893"/>
                  <a:pt x="931" y="4915"/>
                </a:cubicBezTo>
                <a:cubicBezTo>
                  <a:pt x="935" y="4932"/>
                  <a:pt x="943" y="4942"/>
                  <a:pt x="953" y="4942"/>
                </a:cubicBezTo>
                <a:cubicBezTo>
                  <a:pt x="957" y="4942"/>
                  <a:pt x="961" y="4941"/>
                  <a:pt x="965" y="4938"/>
                </a:cubicBezTo>
                <a:lnTo>
                  <a:pt x="971" y="4938"/>
                </a:lnTo>
                <a:cubicBezTo>
                  <a:pt x="982" y="4938"/>
                  <a:pt x="994" y="4944"/>
                  <a:pt x="999" y="4949"/>
                </a:cubicBezTo>
                <a:cubicBezTo>
                  <a:pt x="1016" y="4972"/>
                  <a:pt x="999" y="4966"/>
                  <a:pt x="988" y="4972"/>
                </a:cubicBezTo>
                <a:lnTo>
                  <a:pt x="965" y="4983"/>
                </a:lnTo>
                <a:cubicBezTo>
                  <a:pt x="977" y="5000"/>
                  <a:pt x="999" y="5006"/>
                  <a:pt x="1016" y="5006"/>
                </a:cubicBezTo>
                <a:lnTo>
                  <a:pt x="999" y="5034"/>
                </a:lnTo>
                <a:cubicBezTo>
                  <a:pt x="977" y="5063"/>
                  <a:pt x="999" y="5114"/>
                  <a:pt x="971" y="5148"/>
                </a:cubicBezTo>
                <a:lnTo>
                  <a:pt x="971" y="5154"/>
                </a:lnTo>
                <a:cubicBezTo>
                  <a:pt x="982" y="5182"/>
                  <a:pt x="948" y="5199"/>
                  <a:pt x="931" y="5199"/>
                </a:cubicBezTo>
                <a:cubicBezTo>
                  <a:pt x="914" y="5199"/>
                  <a:pt x="897" y="5182"/>
                  <a:pt x="886" y="5165"/>
                </a:cubicBezTo>
                <a:lnTo>
                  <a:pt x="880" y="5199"/>
                </a:lnTo>
                <a:cubicBezTo>
                  <a:pt x="874" y="5222"/>
                  <a:pt x="891" y="5222"/>
                  <a:pt x="908" y="5222"/>
                </a:cubicBezTo>
                <a:lnTo>
                  <a:pt x="926" y="5222"/>
                </a:lnTo>
                <a:cubicBezTo>
                  <a:pt x="948" y="5222"/>
                  <a:pt x="1005" y="5256"/>
                  <a:pt x="999" y="5278"/>
                </a:cubicBezTo>
                <a:cubicBezTo>
                  <a:pt x="994" y="5301"/>
                  <a:pt x="999" y="5318"/>
                  <a:pt x="1016" y="5318"/>
                </a:cubicBezTo>
                <a:lnTo>
                  <a:pt x="1050" y="5318"/>
                </a:lnTo>
                <a:cubicBezTo>
                  <a:pt x="1045" y="5335"/>
                  <a:pt x="1005" y="5420"/>
                  <a:pt x="1011" y="5437"/>
                </a:cubicBezTo>
                <a:cubicBezTo>
                  <a:pt x="1016" y="5454"/>
                  <a:pt x="1033" y="5505"/>
                  <a:pt x="1050" y="5539"/>
                </a:cubicBezTo>
                <a:lnTo>
                  <a:pt x="1062" y="5579"/>
                </a:lnTo>
                <a:lnTo>
                  <a:pt x="1067" y="5590"/>
                </a:lnTo>
                <a:cubicBezTo>
                  <a:pt x="1067" y="5600"/>
                  <a:pt x="1063" y="5605"/>
                  <a:pt x="1056" y="5605"/>
                </a:cubicBezTo>
                <a:cubicBezTo>
                  <a:pt x="1047" y="5605"/>
                  <a:pt x="1035" y="5598"/>
                  <a:pt x="1022" y="5585"/>
                </a:cubicBezTo>
                <a:lnTo>
                  <a:pt x="1011" y="5562"/>
                </a:lnTo>
                <a:lnTo>
                  <a:pt x="994" y="5534"/>
                </a:lnTo>
                <a:cubicBezTo>
                  <a:pt x="989" y="5504"/>
                  <a:pt x="975" y="5487"/>
                  <a:pt x="960" y="5487"/>
                </a:cubicBezTo>
                <a:cubicBezTo>
                  <a:pt x="958" y="5487"/>
                  <a:pt x="956" y="5488"/>
                  <a:pt x="954" y="5488"/>
                </a:cubicBezTo>
                <a:lnTo>
                  <a:pt x="965" y="5522"/>
                </a:lnTo>
                <a:cubicBezTo>
                  <a:pt x="982" y="5551"/>
                  <a:pt x="977" y="5585"/>
                  <a:pt x="1016" y="5607"/>
                </a:cubicBezTo>
                <a:lnTo>
                  <a:pt x="1033" y="5619"/>
                </a:lnTo>
                <a:cubicBezTo>
                  <a:pt x="1039" y="5659"/>
                  <a:pt x="1039" y="5727"/>
                  <a:pt x="1033" y="5778"/>
                </a:cubicBezTo>
                <a:lnTo>
                  <a:pt x="1028" y="5823"/>
                </a:lnTo>
                <a:lnTo>
                  <a:pt x="1022" y="5868"/>
                </a:lnTo>
                <a:cubicBezTo>
                  <a:pt x="1027" y="5917"/>
                  <a:pt x="1064" y="5977"/>
                  <a:pt x="1077" y="5977"/>
                </a:cubicBezTo>
                <a:cubicBezTo>
                  <a:pt x="1078" y="5977"/>
                  <a:pt x="1078" y="5976"/>
                  <a:pt x="1079" y="5976"/>
                </a:cubicBezTo>
                <a:cubicBezTo>
                  <a:pt x="1080" y="5976"/>
                  <a:pt x="1081" y="5975"/>
                  <a:pt x="1083" y="5975"/>
                </a:cubicBezTo>
                <a:lnTo>
                  <a:pt x="1083" y="5975"/>
                </a:lnTo>
                <a:cubicBezTo>
                  <a:pt x="1090" y="5975"/>
                  <a:pt x="1088" y="5991"/>
                  <a:pt x="1073" y="6016"/>
                </a:cubicBezTo>
                <a:lnTo>
                  <a:pt x="1033" y="6027"/>
                </a:lnTo>
                <a:lnTo>
                  <a:pt x="1028" y="6027"/>
                </a:lnTo>
                <a:cubicBezTo>
                  <a:pt x="1016" y="6033"/>
                  <a:pt x="1022" y="6044"/>
                  <a:pt x="1045" y="6056"/>
                </a:cubicBezTo>
                <a:lnTo>
                  <a:pt x="1056" y="6067"/>
                </a:lnTo>
                <a:cubicBezTo>
                  <a:pt x="1062" y="6073"/>
                  <a:pt x="1062" y="6090"/>
                  <a:pt x="1062" y="6090"/>
                </a:cubicBezTo>
                <a:lnTo>
                  <a:pt x="988" y="6129"/>
                </a:lnTo>
                <a:cubicBezTo>
                  <a:pt x="1015" y="6188"/>
                  <a:pt x="1026" y="6232"/>
                  <a:pt x="1018" y="6232"/>
                </a:cubicBezTo>
                <a:cubicBezTo>
                  <a:pt x="1018" y="6232"/>
                  <a:pt x="1017" y="6232"/>
                  <a:pt x="1016" y="6232"/>
                </a:cubicBezTo>
                <a:lnTo>
                  <a:pt x="1005" y="6226"/>
                </a:lnTo>
                <a:lnTo>
                  <a:pt x="971" y="6203"/>
                </a:lnTo>
                <a:cubicBezTo>
                  <a:pt x="978" y="6188"/>
                  <a:pt x="961" y="6183"/>
                  <a:pt x="943" y="6183"/>
                </a:cubicBezTo>
                <a:cubicBezTo>
                  <a:pt x="934" y="6183"/>
                  <a:pt x="926" y="6184"/>
                  <a:pt x="920" y="6186"/>
                </a:cubicBezTo>
                <a:cubicBezTo>
                  <a:pt x="918" y="6187"/>
                  <a:pt x="916" y="6187"/>
                  <a:pt x="915" y="6187"/>
                </a:cubicBezTo>
                <a:cubicBezTo>
                  <a:pt x="898" y="6187"/>
                  <a:pt x="878" y="6165"/>
                  <a:pt x="863" y="6124"/>
                </a:cubicBezTo>
                <a:lnTo>
                  <a:pt x="874" y="6073"/>
                </a:lnTo>
                <a:lnTo>
                  <a:pt x="880" y="6056"/>
                </a:lnTo>
                <a:cubicBezTo>
                  <a:pt x="863" y="6039"/>
                  <a:pt x="829" y="6010"/>
                  <a:pt x="835" y="5999"/>
                </a:cubicBezTo>
                <a:cubicBezTo>
                  <a:pt x="840" y="5988"/>
                  <a:pt x="886" y="5931"/>
                  <a:pt x="874" y="5908"/>
                </a:cubicBezTo>
                <a:cubicBezTo>
                  <a:pt x="868" y="5896"/>
                  <a:pt x="858" y="5892"/>
                  <a:pt x="850" y="5892"/>
                </a:cubicBezTo>
                <a:cubicBezTo>
                  <a:pt x="843" y="5892"/>
                  <a:pt x="837" y="5894"/>
                  <a:pt x="835" y="5897"/>
                </a:cubicBezTo>
                <a:cubicBezTo>
                  <a:pt x="829" y="5902"/>
                  <a:pt x="801" y="5925"/>
                  <a:pt x="772" y="5954"/>
                </a:cubicBezTo>
                <a:lnTo>
                  <a:pt x="784" y="6022"/>
                </a:lnTo>
                <a:cubicBezTo>
                  <a:pt x="784" y="6027"/>
                  <a:pt x="778" y="6033"/>
                  <a:pt x="778" y="6039"/>
                </a:cubicBezTo>
                <a:lnTo>
                  <a:pt x="772" y="6044"/>
                </a:lnTo>
                <a:cubicBezTo>
                  <a:pt x="771" y="6046"/>
                  <a:pt x="769" y="6046"/>
                  <a:pt x="766" y="6046"/>
                </a:cubicBezTo>
                <a:cubicBezTo>
                  <a:pt x="759" y="6046"/>
                  <a:pt x="748" y="6040"/>
                  <a:pt x="744" y="6027"/>
                </a:cubicBezTo>
                <a:lnTo>
                  <a:pt x="744" y="5982"/>
                </a:lnTo>
                <a:lnTo>
                  <a:pt x="744" y="5942"/>
                </a:lnTo>
                <a:cubicBezTo>
                  <a:pt x="721" y="5902"/>
                  <a:pt x="699" y="5863"/>
                  <a:pt x="693" y="5851"/>
                </a:cubicBezTo>
                <a:lnTo>
                  <a:pt x="693" y="5840"/>
                </a:lnTo>
                <a:lnTo>
                  <a:pt x="727" y="5755"/>
                </a:lnTo>
                <a:lnTo>
                  <a:pt x="716" y="5721"/>
                </a:lnTo>
                <a:cubicBezTo>
                  <a:pt x="704" y="5693"/>
                  <a:pt x="716" y="5664"/>
                  <a:pt x="738" y="5659"/>
                </a:cubicBezTo>
                <a:lnTo>
                  <a:pt x="755" y="5681"/>
                </a:lnTo>
                <a:cubicBezTo>
                  <a:pt x="761" y="5693"/>
                  <a:pt x="761" y="5704"/>
                  <a:pt x="772" y="5715"/>
                </a:cubicBezTo>
                <a:cubicBezTo>
                  <a:pt x="812" y="5761"/>
                  <a:pt x="812" y="5766"/>
                  <a:pt x="772" y="5795"/>
                </a:cubicBezTo>
                <a:lnTo>
                  <a:pt x="750" y="5812"/>
                </a:lnTo>
                <a:cubicBezTo>
                  <a:pt x="750" y="5827"/>
                  <a:pt x="775" y="5834"/>
                  <a:pt x="797" y="5834"/>
                </a:cubicBezTo>
                <a:cubicBezTo>
                  <a:pt x="808" y="5834"/>
                  <a:pt x="818" y="5833"/>
                  <a:pt x="823" y="5829"/>
                </a:cubicBezTo>
                <a:cubicBezTo>
                  <a:pt x="840" y="5817"/>
                  <a:pt x="852" y="5795"/>
                  <a:pt x="857" y="5772"/>
                </a:cubicBezTo>
                <a:lnTo>
                  <a:pt x="852" y="5761"/>
                </a:lnTo>
                <a:cubicBezTo>
                  <a:pt x="846" y="5744"/>
                  <a:pt x="835" y="5732"/>
                  <a:pt x="846" y="5721"/>
                </a:cubicBezTo>
                <a:lnTo>
                  <a:pt x="857" y="5710"/>
                </a:lnTo>
                <a:cubicBezTo>
                  <a:pt x="862" y="5697"/>
                  <a:pt x="872" y="5690"/>
                  <a:pt x="882" y="5690"/>
                </a:cubicBezTo>
                <a:cubicBezTo>
                  <a:pt x="885" y="5690"/>
                  <a:pt x="889" y="5691"/>
                  <a:pt x="891" y="5693"/>
                </a:cubicBezTo>
                <a:lnTo>
                  <a:pt x="903" y="5698"/>
                </a:lnTo>
                <a:cubicBezTo>
                  <a:pt x="914" y="5698"/>
                  <a:pt x="926" y="5698"/>
                  <a:pt x="931" y="5693"/>
                </a:cubicBezTo>
                <a:cubicBezTo>
                  <a:pt x="931" y="5687"/>
                  <a:pt x="931" y="5670"/>
                  <a:pt x="926" y="5664"/>
                </a:cubicBezTo>
                <a:lnTo>
                  <a:pt x="914" y="5653"/>
                </a:lnTo>
                <a:cubicBezTo>
                  <a:pt x="907" y="5651"/>
                  <a:pt x="898" y="5650"/>
                  <a:pt x="889" y="5650"/>
                </a:cubicBezTo>
                <a:cubicBezTo>
                  <a:pt x="871" y="5650"/>
                  <a:pt x="852" y="5653"/>
                  <a:pt x="840" y="5653"/>
                </a:cubicBezTo>
                <a:lnTo>
                  <a:pt x="829" y="5664"/>
                </a:lnTo>
                <a:cubicBezTo>
                  <a:pt x="816" y="5673"/>
                  <a:pt x="816" y="5699"/>
                  <a:pt x="804" y="5699"/>
                </a:cubicBezTo>
                <a:cubicBezTo>
                  <a:pt x="800" y="5699"/>
                  <a:pt x="795" y="5697"/>
                  <a:pt x="789" y="5693"/>
                </a:cubicBezTo>
                <a:cubicBezTo>
                  <a:pt x="772" y="5681"/>
                  <a:pt x="795" y="5641"/>
                  <a:pt x="823" y="5619"/>
                </a:cubicBezTo>
                <a:cubicBezTo>
                  <a:pt x="829" y="5613"/>
                  <a:pt x="818" y="5585"/>
                  <a:pt x="806" y="5573"/>
                </a:cubicBezTo>
                <a:cubicBezTo>
                  <a:pt x="798" y="5565"/>
                  <a:pt x="817" y="5560"/>
                  <a:pt x="832" y="5560"/>
                </a:cubicBezTo>
                <a:cubicBezTo>
                  <a:pt x="838" y="5560"/>
                  <a:pt x="843" y="5561"/>
                  <a:pt x="846" y="5562"/>
                </a:cubicBezTo>
                <a:cubicBezTo>
                  <a:pt x="863" y="5562"/>
                  <a:pt x="852" y="5551"/>
                  <a:pt x="829" y="5534"/>
                </a:cubicBezTo>
                <a:lnTo>
                  <a:pt x="829" y="5505"/>
                </a:lnTo>
                <a:cubicBezTo>
                  <a:pt x="829" y="5500"/>
                  <a:pt x="829" y="5488"/>
                  <a:pt x="829" y="5488"/>
                </a:cubicBezTo>
                <a:cubicBezTo>
                  <a:pt x="869" y="5483"/>
                  <a:pt x="863" y="5466"/>
                  <a:pt x="846" y="5443"/>
                </a:cubicBezTo>
                <a:cubicBezTo>
                  <a:pt x="840" y="5437"/>
                  <a:pt x="829" y="5432"/>
                  <a:pt x="823" y="5426"/>
                </a:cubicBezTo>
                <a:lnTo>
                  <a:pt x="823" y="5420"/>
                </a:lnTo>
                <a:cubicBezTo>
                  <a:pt x="823" y="5409"/>
                  <a:pt x="835" y="5398"/>
                  <a:pt x="840" y="5398"/>
                </a:cubicBezTo>
                <a:lnTo>
                  <a:pt x="891" y="5398"/>
                </a:lnTo>
                <a:cubicBezTo>
                  <a:pt x="903" y="5398"/>
                  <a:pt x="908" y="5398"/>
                  <a:pt x="897" y="5392"/>
                </a:cubicBezTo>
                <a:lnTo>
                  <a:pt x="891" y="5392"/>
                </a:lnTo>
                <a:lnTo>
                  <a:pt x="886" y="5386"/>
                </a:lnTo>
                <a:cubicBezTo>
                  <a:pt x="880" y="5386"/>
                  <a:pt x="903" y="5352"/>
                  <a:pt x="914" y="5341"/>
                </a:cubicBezTo>
                <a:cubicBezTo>
                  <a:pt x="922" y="5333"/>
                  <a:pt x="897" y="5322"/>
                  <a:pt x="875" y="5322"/>
                </a:cubicBezTo>
                <a:cubicBezTo>
                  <a:pt x="866" y="5322"/>
                  <a:pt x="857" y="5324"/>
                  <a:pt x="852" y="5329"/>
                </a:cubicBezTo>
                <a:cubicBezTo>
                  <a:pt x="842" y="5348"/>
                  <a:pt x="813" y="5359"/>
                  <a:pt x="797" y="5359"/>
                </a:cubicBezTo>
                <a:cubicBezTo>
                  <a:pt x="794" y="5359"/>
                  <a:pt x="791" y="5359"/>
                  <a:pt x="789" y="5358"/>
                </a:cubicBezTo>
                <a:cubicBezTo>
                  <a:pt x="784" y="5352"/>
                  <a:pt x="767" y="5329"/>
                  <a:pt x="767" y="5318"/>
                </a:cubicBezTo>
                <a:cubicBezTo>
                  <a:pt x="761" y="5307"/>
                  <a:pt x="806" y="5278"/>
                  <a:pt x="823" y="5273"/>
                </a:cubicBezTo>
                <a:cubicBezTo>
                  <a:pt x="840" y="5267"/>
                  <a:pt x="846" y="5227"/>
                  <a:pt x="840" y="5216"/>
                </a:cubicBezTo>
                <a:cubicBezTo>
                  <a:pt x="840" y="5199"/>
                  <a:pt x="835" y="5171"/>
                  <a:pt x="835" y="5159"/>
                </a:cubicBezTo>
                <a:lnTo>
                  <a:pt x="829" y="5142"/>
                </a:lnTo>
                <a:lnTo>
                  <a:pt x="829" y="5120"/>
                </a:lnTo>
                <a:cubicBezTo>
                  <a:pt x="818" y="5091"/>
                  <a:pt x="846" y="5063"/>
                  <a:pt x="857" y="5063"/>
                </a:cubicBezTo>
                <a:cubicBezTo>
                  <a:pt x="869" y="5063"/>
                  <a:pt x="874" y="5051"/>
                  <a:pt x="863" y="5046"/>
                </a:cubicBezTo>
                <a:lnTo>
                  <a:pt x="863" y="5040"/>
                </a:lnTo>
                <a:cubicBezTo>
                  <a:pt x="859" y="5033"/>
                  <a:pt x="855" y="5031"/>
                  <a:pt x="852" y="5031"/>
                </a:cubicBezTo>
                <a:cubicBezTo>
                  <a:pt x="846" y="5031"/>
                  <a:pt x="842" y="5037"/>
                  <a:pt x="835" y="5040"/>
                </a:cubicBezTo>
                <a:lnTo>
                  <a:pt x="818" y="5040"/>
                </a:lnTo>
                <a:cubicBezTo>
                  <a:pt x="801" y="5034"/>
                  <a:pt x="789" y="5017"/>
                  <a:pt x="795" y="5006"/>
                </a:cubicBezTo>
                <a:lnTo>
                  <a:pt x="806" y="4995"/>
                </a:lnTo>
                <a:lnTo>
                  <a:pt x="812" y="4983"/>
                </a:lnTo>
                <a:cubicBezTo>
                  <a:pt x="816" y="4980"/>
                  <a:pt x="822" y="4978"/>
                  <a:pt x="829" y="4978"/>
                </a:cubicBezTo>
                <a:cubicBezTo>
                  <a:pt x="845" y="4978"/>
                  <a:pt x="867" y="4985"/>
                  <a:pt x="874" y="4989"/>
                </a:cubicBezTo>
                <a:cubicBezTo>
                  <a:pt x="876" y="4991"/>
                  <a:pt x="878" y="4992"/>
                  <a:pt x="879" y="4992"/>
                </a:cubicBezTo>
                <a:cubicBezTo>
                  <a:pt x="886" y="4992"/>
                  <a:pt x="885" y="4971"/>
                  <a:pt x="880" y="4966"/>
                </a:cubicBezTo>
                <a:cubicBezTo>
                  <a:pt x="874" y="4955"/>
                  <a:pt x="869" y="4938"/>
                  <a:pt x="874" y="4932"/>
                </a:cubicBezTo>
                <a:lnTo>
                  <a:pt x="874" y="4921"/>
                </a:lnTo>
                <a:lnTo>
                  <a:pt x="874" y="4910"/>
                </a:lnTo>
                <a:cubicBezTo>
                  <a:pt x="869" y="4898"/>
                  <a:pt x="857" y="4893"/>
                  <a:pt x="846" y="4893"/>
                </a:cubicBezTo>
                <a:lnTo>
                  <a:pt x="840" y="4898"/>
                </a:lnTo>
                <a:cubicBezTo>
                  <a:pt x="835" y="4904"/>
                  <a:pt x="823" y="4915"/>
                  <a:pt x="823" y="4927"/>
                </a:cubicBezTo>
                <a:cubicBezTo>
                  <a:pt x="813" y="4947"/>
                  <a:pt x="803" y="4967"/>
                  <a:pt x="785" y="4967"/>
                </a:cubicBezTo>
                <a:cubicBezTo>
                  <a:pt x="783" y="4967"/>
                  <a:pt x="780" y="4967"/>
                  <a:pt x="778" y="4966"/>
                </a:cubicBezTo>
                <a:lnTo>
                  <a:pt x="738" y="4949"/>
                </a:lnTo>
                <a:cubicBezTo>
                  <a:pt x="761" y="4932"/>
                  <a:pt x="755" y="4819"/>
                  <a:pt x="767" y="4785"/>
                </a:cubicBezTo>
                <a:cubicBezTo>
                  <a:pt x="772" y="4751"/>
                  <a:pt x="812" y="4717"/>
                  <a:pt x="818" y="4717"/>
                </a:cubicBezTo>
                <a:cubicBezTo>
                  <a:pt x="829" y="4717"/>
                  <a:pt x="835" y="4751"/>
                  <a:pt x="835" y="4768"/>
                </a:cubicBezTo>
                <a:cubicBezTo>
                  <a:pt x="835" y="4777"/>
                  <a:pt x="842" y="4786"/>
                  <a:pt x="851" y="4786"/>
                </a:cubicBezTo>
                <a:cubicBezTo>
                  <a:pt x="853" y="4786"/>
                  <a:pt x="855" y="4786"/>
                  <a:pt x="857" y="4785"/>
                </a:cubicBezTo>
                <a:lnTo>
                  <a:pt x="857" y="4756"/>
                </a:lnTo>
                <a:cubicBezTo>
                  <a:pt x="857" y="4730"/>
                  <a:pt x="843" y="4705"/>
                  <a:pt x="819" y="4705"/>
                </a:cubicBezTo>
                <a:cubicBezTo>
                  <a:pt x="817" y="4705"/>
                  <a:pt x="815" y="4705"/>
                  <a:pt x="812" y="4705"/>
                </a:cubicBezTo>
                <a:lnTo>
                  <a:pt x="795" y="4694"/>
                </a:lnTo>
                <a:cubicBezTo>
                  <a:pt x="784" y="4688"/>
                  <a:pt x="778" y="4671"/>
                  <a:pt x="767" y="4660"/>
                </a:cubicBezTo>
                <a:cubicBezTo>
                  <a:pt x="761" y="4649"/>
                  <a:pt x="750" y="4643"/>
                  <a:pt x="744" y="4637"/>
                </a:cubicBezTo>
                <a:cubicBezTo>
                  <a:pt x="738" y="4603"/>
                  <a:pt x="755" y="4569"/>
                  <a:pt x="733" y="4535"/>
                </a:cubicBezTo>
                <a:cubicBezTo>
                  <a:pt x="727" y="4529"/>
                  <a:pt x="744" y="4495"/>
                  <a:pt x="755" y="4484"/>
                </a:cubicBezTo>
                <a:lnTo>
                  <a:pt x="767" y="4473"/>
                </a:lnTo>
                <a:cubicBezTo>
                  <a:pt x="771" y="4472"/>
                  <a:pt x="774" y="4471"/>
                  <a:pt x="777" y="4471"/>
                </a:cubicBezTo>
                <a:cubicBezTo>
                  <a:pt x="791" y="4471"/>
                  <a:pt x="793" y="4482"/>
                  <a:pt x="784" y="4501"/>
                </a:cubicBezTo>
                <a:lnTo>
                  <a:pt x="806" y="4524"/>
                </a:lnTo>
                <a:lnTo>
                  <a:pt x="818" y="4535"/>
                </a:lnTo>
                <a:cubicBezTo>
                  <a:pt x="812" y="4558"/>
                  <a:pt x="829" y="4598"/>
                  <a:pt x="840" y="4603"/>
                </a:cubicBezTo>
                <a:cubicBezTo>
                  <a:pt x="841" y="4603"/>
                  <a:pt x="841" y="4603"/>
                  <a:pt x="841" y="4603"/>
                </a:cubicBezTo>
                <a:cubicBezTo>
                  <a:pt x="846" y="4603"/>
                  <a:pt x="846" y="4528"/>
                  <a:pt x="846" y="4495"/>
                </a:cubicBezTo>
                <a:cubicBezTo>
                  <a:pt x="840" y="4461"/>
                  <a:pt x="829" y="4393"/>
                  <a:pt x="829" y="4371"/>
                </a:cubicBezTo>
                <a:cubicBezTo>
                  <a:pt x="833" y="4358"/>
                  <a:pt x="854" y="4351"/>
                  <a:pt x="868" y="4351"/>
                </a:cubicBezTo>
                <a:cubicBezTo>
                  <a:pt x="873" y="4351"/>
                  <a:pt x="877" y="4352"/>
                  <a:pt x="880" y="4354"/>
                </a:cubicBezTo>
                <a:cubicBezTo>
                  <a:pt x="882" y="4355"/>
                  <a:pt x="884" y="4355"/>
                  <a:pt x="885" y="4355"/>
                </a:cubicBezTo>
                <a:cubicBezTo>
                  <a:pt x="891" y="4355"/>
                  <a:pt x="889" y="4345"/>
                  <a:pt x="880" y="4331"/>
                </a:cubicBezTo>
                <a:lnTo>
                  <a:pt x="880" y="4325"/>
                </a:lnTo>
                <a:lnTo>
                  <a:pt x="874" y="4320"/>
                </a:lnTo>
                <a:cubicBezTo>
                  <a:pt x="874" y="4308"/>
                  <a:pt x="863" y="4302"/>
                  <a:pt x="863" y="4302"/>
                </a:cubicBezTo>
                <a:cubicBezTo>
                  <a:pt x="857" y="4302"/>
                  <a:pt x="829" y="4314"/>
                  <a:pt x="789" y="4331"/>
                </a:cubicBezTo>
                <a:lnTo>
                  <a:pt x="801" y="4382"/>
                </a:lnTo>
                <a:cubicBezTo>
                  <a:pt x="801" y="4382"/>
                  <a:pt x="789" y="4388"/>
                  <a:pt x="784" y="4388"/>
                </a:cubicBezTo>
                <a:cubicBezTo>
                  <a:pt x="778" y="4388"/>
                  <a:pt x="761" y="4376"/>
                  <a:pt x="761" y="4376"/>
                </a:cubicBezTo>
                <a:cubicBezTo>
                  <a:pt x="778" y="4342"/>
                  <a:pt x="704" y="4359"/>
                  <a:pt x="727" y="4320"/>
                </a:cubicBezTo>
                <a:lnTo>
                  <a:pt x="761" y="4274"/>
                </a:lnTo>
                <a:cubicBezTo>
                  <a:pt x="733" y="4240"/>
                  <a:pt x="727" y="4195"/>
                  <a:pt x="733" y="4189"/>
                </a:cubicBezTo>
                <a:cubicBezTo>
                  <a:pt x="744" y="4183"/>
                  <a:pt x="772" y="4149"/>
                  <a:pt x="784" y="4144"/>
                </a:cubicBezTo>
                <a:cubicBezTo>
                  <a:pt x="789" y="4132"/>
                  <a:pt x="806" y="4115"/>
                  <a:pt x="818" y="4104"/>
                </a:cubicBezTo>
                <a:lnTo>
                  <a:pt x="818" y="4098"/>
                </a:lnTo>
                <a:lnTo>
                  <a:pt x="812" y="4087"/>
                </a:lnTo>
                <a:cubicBezTo>
                  <a:pt x="801" y="4076"/>
                  <a:pt x="772" y="4059"/>
                  <a:pt x="750" y="4059"/>
                </a:cubicBezTo>
                <a:lnTo>
                  <a:pt x="733" y="4047"/>
                </a:lnTo>
                <a:cubicBezTo>
                  <a:pt x="721" y="4036"/>
                  <a:pt x="738" y="4007"/>
                  <a:pt x="721" y="3990"/>
                </a:cubicBezTo>
                <a:cubicBezTo>
                  <a:pt x="727" y="3979"/>
                  <a:pt x="733" y="3956"/>
                  <a:pt x="733" y="3939"/>
                </a:cubicBezTo>
                <a:lnTo>
                  <a:pt x="750" y="3928"/>
                </a:lnTo>
                <a:lnTo>
                  <a:pt x="755" y="3928"/>
                </a:lnTo>
                <a:cubicBezTo>
                  <a:pt x="744" y="3866"/>
                  <a:pt x="721" y="3780"/>
                  <a:pt x="710" y="3735"/>
                </a:cubicBezTo>
                <a:lnTo>
                  <a:pt x="721" y="3690"/>
                </a:lnTo>
                <a:lnTo>
                  <a:pt x="727" y="3678"/>
                </a:lnTo>
                <a:cubicBezTo>
                  <a:pt x="738" y="3667"/>
                  <a:pt x="733" y="3644"/>
                  <a:pt x="716" y="3639"/>
                </a:cubicBezTo>
                <a:lnTo>
                  <a:pt x="704" y="3627"/>
                </a:lnTo>
                <a:cubicBezTo>
                  <a:pt x="704" y="3627"/>
                  <a:pt x="710" y="3610"/>
                  <a:pt x="716" y="3605"/>
                </a:cubicBezTo>
                <a:cubicBezTo>
                  <a:pt x="716" y="3604"/>
                  <a:pt x="716" y="3604"/>
                  <a:pt x="717" y="3604"/>
                </a:cubicBezTo>
                <a:cubicBezTo>
                  <a:pt x="721" y="3604"/>
                  <a:pt x="727" y="3623"/>
                  <a:pt x="732" y="3623"/>
                </a:cubicBezTo>
                <a:cubicBezTo>
                  <a:pt x="735" y="3623"/>
                  <a:pt x="737" y="3620"/>
                  <a:pt x="738" y="3610"/>
                </a:cubicBezTo>
                <a:lnTo>
                  <a:pt x="750" y="3571"/>
                </a:lnTo>
                <a:cubicBezTo>
                  <a:pt x="716" y="3571"/>
                  <a:pt x="676" y="3571"/>
                  <a:pt x="653" y="3576"/>
                </a:cubicBezTo>
                <a:lnTo>
                  <a:pt x="670" y="3559"/>
                </a:lnTo>
                <a:lnTo>
                  <a:pt x="699" y="3525"/>
                </a:lnTo>
                <a:cubicBezTo>
                  <a:pt x="693" y="3485"/>
                  <a:pt x="733" y="3440"/>
                  <a:pt x="744" y="3440"/>
                </a:cubicBezTo>
                <a:cubicBezTo>
                  <a:pt x="746" y="3439"/>
                  <a:pt x="748" y="3439"/>
                  <a:pt x="751" y="3439"/>
                </a:cubicBezTo>
                <a:cubicBezTo>
                  <a:pt x="770" y="3439"/>
                  <a:pt x="806" y="3457"/>
                  <a:pt x="806" y="3457"/>
                </a:cubicBezTo>
                <a:cubicBezTo>
                  <a:pt x="812" y="3457"/>
                  <a:pt x="761" y="3400"/>
                  <a:pt x="750" y="3400"/>
                </a:cubicBezTo>
                <a:cubicBezTo>
                  <a:pt x="738" y="3395"/>
                  <a:pt x="710" y="3389"/>
                  <a:pt x="693" y="3389"/>
                </a:cubicBezTo>
                <a:lnTo>
                  <a:pt x="687" y="3378"/>
                </a:lnTo>
                <a:cubicBezTo>
                  <a:pt x="676" y="3366"/>
                  <a:pt x="670" y="3349"/>
                  <a:pt x="670" y="3332"/>
                </a:cubicBezTo>
                <a:lnTo>
                  <a:pt x="670" y="3321"/>
                </a:lnTo>
                <a:cubicBezTo>
                  <a:pt x="687" y="3315"/>
                  <a:pt x="699" y="3304"/>
                  <a:pt x="693" y="3293"/>
                </a:cubicBezTo>
                <a:lnTo>
                  <a:pt x="687" y="3287"/>
                </a:lnTo>
                <a:lnTo>
                  <a:pt x="682" y="3281"/>
                </a:lnTo>
                <a:cubicBezTo>
                  <a:pt x="670" y="3276"/>
                  <a:pt x="670" y="3264"/>
                  <a:pt x="676" y="3253"/>
                </a:cubicBezTo>
                <a:lnTo>
                  <a:pt x="687" y="3247"/>
                </a:lnTo>
                <a:lnTo>
                  <a:pt x="704" y="3236"/>
                </a:lnTo>
                <a:cubicBezTo>
                  <a:pt x="710" y="3234"/>
                  <a:pt x="715" y="3233"/>
                  <a:pt x="720" y="3233"/>
                </a:cubicBezTo>
                <a:cubicBezTo>
                  <a:pt x="742" y="3233"/>
                  <a:pt x="761" y="3249"/>
                  <a:pt x="761" y="3259"/>
                </a:cubicBezTo>
                <a:cubicBezTo>
                  <a:pt x="761" y="3270"/>
                  <a:pt x="767" y="3276"/>
                  <a:pt x="772" y="3276"/>
                </a:cubicBezTo>
                <a:cubicBezTo>
                  <a:pt x="772" y="3276"/>
                  <a:pt x="778" y="3241"/>
                  <a:pt x="778" y="3230"/>
                </a:cubicBezTo>
                <a:cubicBezTo>
                  <a:pt x="778" y="3219"/>
                  <a:pt x="755" y="3202"/>
                  <a:pt x="733" y="3190"/>
                </a:cubicBezTo>
                <a:lnTo>
                  <a:pt x="710" y="3179"/>
                </a:lnTo>
                <a:cubicBezTo>
                  <a:pt x="704" y="3179"/>
                  <a:pt x="687" y="3173"/>
                  <a:pt x="687" y="3162"/>
                </a:cubicBezTo>
                <a:cubicBezTo>
                  <a:pt x="676" y="3151"/>
                  <a:pt x="670" y="3134"/>
                  <a:pt x="665" y="3117"/>
                </a:cubicBezTo>
                <a:cubicBezTo>
                  <a:pt x="665" y="3111"/>
                  <a:pt x="670" y="3105"/>
                  <a:pt x="676" y="3105"/>
                </a:cubicBezTo>
                <a:lnTo>
                  <a:pt x="693" y="3105"/>
                </a:lnTo>
                <a:lnTo>
                  <a:pt x="704" y="3122"/>
                </a:lnTo>
                <a:cubicBezTo>
                  <a:pt x="711" y="3133"/>
                  <a:pt x="718" y="3138"/>
                  <a:pt x="726" y="3138"/>
                </a:cubicBezTo>
                <a:cubicBezTo>
                  <a:pt x="738" y="3138"/>
                  <a:pt x="753" y="3124"/>
                  <a:pt x="767" y="3100"/>
                </a:cubicBezTo>
                <a:lnTo>
                  <a:pt x="778" y="3071"/>
                </a:lnTo>
                <a:cubicBezTo>
                  <a:pt x="778" y="3067"/>
                  <a:pt x="782" y="3051"/>
                  <a:pt x="771" y="3051"/>
                </a:cubicBezTo>
                <a:cubicBezTo>
                  <a:pt x="769" y="3051"/>
                  <a:pt x="765" y="3052"/>
                  <a:pt x="761" y="3054"/>
                </a:cubicBezTo>
                <a:lnTo>
                  <a:pt x="755" y="3054"/>
                </a:lnTo>
                <a:cubicBezTo>
                  <a:pt x="755" y="3055"/>
                  <a:pt x="754" y="3055"/>
                  <a:pt x="754" y="3055"/>
                </a:cubicBezTo>
                <a:cubicBezTo>
                  <a:pt x="749" y="3055"/>
                  <a:pt x="744" y="3028"/>
                  <a:pt x="744" y="2992"/>
                </a:cubicBezTo>
                <a:lnTo>
                  <a:pt x="784" y="2975"/>
                </a:lnTo>
                <a:lnTo>
                  <a:pt x="789" y="2969"/>
                </a:lnTo>
                <a:cubicBezTo>
                  <a:pt x="795" y="2958"/>
                  <a:pt x="755" y="2952"/>
                  <a:pt x="738" y="2952"/>
                </a:cubicBezTo>
                <a:cubicBezTo>
                  <a:pt x="721" y="2952"/>
                  <a:pt x="710" y="2980"/>
                  <a:pt x="716" y="2986"/>
                </a:cubicBezTo>
                <a:cubicBezTo>
                  <a:pt x="716" y="2998"/>
                  <a:pt x="699" y="3009"/>
                  <a:pt x="682" y="3015"/>
                </a:cubicBezTo>
                <a:lnTo>
                  <a:pt x="670" y="3003"/>
                </a:lnTo>
                <a:lnTo>
                  <a:pt x="653" y="2986"/>
                </a:lnTo>
                <a:cubicBezTo>
                  <a:pt x="642" y="2958"/>
                  <a:pt x="642" y="2935"/>
                  <a:pt x="653" y="2935"/>
                </a:cubicBezTo>
                <a:lnTo>
                  <a:pt x="665" y="2929"/>
                </a:lnTo>
                <a:cubicBezTo>
                  <a:pt x="670" y="2929"/>
                  <a:pt x="682" y="2918"/>
                  <a:pt x="682" y="2907"/>
                </a:cubicBezTo>
                <a:cubicBezTo>
                  <a:pt x="678" y="2897"/>
                  <a:pt x="674" y="2893"/>
                  <a:pt x="667" y="2893"/>
                </a:cubicBezTo>
                <a:cubicBezTo>
                  <a:pt x="662" y="2893"/>
                  <a:pt x="655" y="2896"/>
                  <a:pt x="647" y="2901"/>
                </a:cubicBezTo>
                <a:lnTo>
                  <a:pt x="642" y="2907"/>
                </a:lnTo>
                <a:cubicBezTo>
                  <a:pt x="640" y="2907"/>
                  <a:pt x="639" y="2908"/>
                  <a:pt x="638" y="2908"/>
                </a:cubicBezTo>
                <a:cubicBezTo>
                  <a:pt x="631" y="2908"/>
                  <a:pt x="631" y="2892"/>
                  <a:pt x="636" y="2867"/>
                </a:cubicBezTo>
                <a:lnTo>
                  <a:pt x="647" y="2844"/>
                </a:lnTo>
                <a:cubicBezTo>
                  <a:pt x="647" y="2844"/>
                  <a:pt x="653" y="2839"/>
                  <a:pt x="659" y="2839"/>
                </a:cubicBezTo>
                <a:cubicBezTo>
                  <a:pt x="676" y="2839"/>
                  <a:pt x="693" y="2850"/>
                  <a:pt x="710" y="2850"/>
                </a:cubicBezTo>
                <a:cubicBezTo>
                  <a:pt x="710" y="2851"/>
                  <a:pt x="710" y="2852"/>
                  <a:pt x="711" y="2852"/>
                </a:cubicBezTo>
                <a:cubicBezTo>
                  <a:pt x="712" y="2852"/>
                  <a:pt x="717" y="2844"/>
                  <a:pt x="721" y="2844"/>
                </a:cubicBezTo>
                <a:cubicBezTo>
                  <a:pt x="721" y="2839"/>
                  <a:pt x="716" y="2827"/>
                  <a:pt x="716" y="2827"/>
                </a:cubicBezTo>
                <a:lnTo>
                  <a:pt x="710" y="2822"/>
                </a:lnTo>
                <a:cubicBezTo>
                  <a:pt x="699" y="2816"/>
                  <a:pt x="647" y="2822"/>
                  <a:pt x="636" y="2810"/>
                </a:cubicBezTo>
                <a:cubicBezTo>
                  <a:pt x="625" y="2805"/>
                  <a:pt x="608" y="2771"/>
                  <a:pt x="608" y="2759"/>
                </a:cubicBezTo>
                <a:cubicBezTo>
                  <a:pt x="608" y="2749"/>
                  <a:pt x="637" y="2735"/>
                  <a:pt x="656" y="2735"/>
                </a:cubicBezTo>
                <a:cubicBezTo>
                  <a:pt x="659" y="2735"/>
                  <a:pt x="662" y="2736"/>
                  <a:pt x="665" y="2737"/>
                </a:cubicBezTo>
                <a:cubicBezTo>
                  <a:pt x="676" y="2737"/>
                  <a:pt x="693" y="2748"/>
                  <a:pt x="699" y="2754"/>
                </a:cubicBezTo>
                <a:lnTo>
                  <a:pt x="699" y="2765"/>
                </a:lnTo>
                <a:lnTo>
                  <a:pt x="704" y="2776"/>
                </a:lnTo>
                <a:cubicBezTo>
                  <a:pt x="707" y="2782"/>
                  <a:pt x="720" y="2785"/>
                  <a:pt x="731" y="2785"/>
                </a:cubicBezTo>
                <a:cubicBezTo>
                  <a:pt x="743" y="2785"/>
                  <a:pt x="752" y="2782"/>
                  <a:pt x="750" y="2776"/>
                </a:cubicBezTo>
                <a:cubicBezTo>
                  <a:pt x="738" y="2765"/>
                  <a:pt x="727" y="2748"/>
                  <a:pt x="721" y="2737"/>
                </a:cubicBezTo>
                <a:lnTo>
                  <a:pt x="716" y="2731"/>
                </a:lnTo>
                <a:cubicBezTo>
                  <a:pt x="699" y="2708"/>
                  <a:pt x="682" y="2680"/>
                  <a:pt x="687" y="2651"/>
                </a:cubicBezTo>
                <a:lnTo>
                  <a:pt x="687" y="2623"/>
                </a:lnTo>
                <a:cubicBezTo>
                  <a:pt x="699" y="2595"/>
                  <a:pt x="733" y="2566"/>
                  <a:pt x="744" y="2561"/>
                </a:cubicBezTo>
                <a:cubicBezTo>
                  <a:pt x="755" y="2561"/>
                  <a:pt x="727" y="2532"/>
                  <a:pt x="716" y="2527"/>
                </a:cubicBezTo>
                <a:cubicBezTo>
                  <a:pt x="714" y="2526"/>
                  <a:pt x="711" y="2525"/>
                  <a:pt x="708" y="2525"/>
                </a:cubicBezTo>
                <a:cubicBezTo>
                  <a:pt x="693" y="2525"/>
                  <a:pt x="665" y="2537"/>
                  <a:pt x="636" y="2561"/>
                </a:cubicBezTo>
                <a:lnTo>
                  <a:pt x="642" y="2600"/>
                </a:lnTo>
                <a:lnTo>
                  <a:pt x="642" y="2606"/>
                </a:lnTo>
                <a:cubicBezTo>
                  <a:pt x="636" y="2612"/>
                  <a:pt x="629" y="2615"/>
                  <a:pt x="623" y="2615"/>
                </a:cubicBezTo>
                <a:cubicBezTo>
                  <a:pt x="616" y="2615"/>
                  <a:pt x="611" y="2612"/>
                  <a:pt x="608" y="2606"/>
                </a:cubicBezTo>
                <a:lnTo>
                  <a:pt x="608" y="2595"/>
                </a:lnTo>
                <a:cubicBezTo>
                  <a:pt x="602" y="2566"/>
                  <a:pt x="608" y="2549"/>
                  <a:pt x="630" y="2527"/>
                </a:cubicBezTo>
                <a:cubicBezTo>
                  <a:pt x="659" y="2504"/>
                  <a:pt x="682" y="2476"/>
                  <a:pt x="710" y="2447"/>
                </a:cubicBezTo>
                <a:lnTo>
                  <a:pt x="716" y="2447"/>
                </a:lnTo>
                <a:cubicBezTo>
                  <a:pt x="716" y="2436"/>
                  <a:pt x="682" y="2430"/>
                  <a:pt x="670" y="2430"/>
                </a:cubicBezTo>
                <a:cubicBezTo>
                  <a:pt x="659" y="2424"/>
                  <a:pt x="659" y="2413"/>
                  <a:pt x="670" y="2402"/>
                </a:cubicBezTo>
                <a:lnTo>
                  <a:pt x="676" y="2385"/>
                </a:lnTo>
                <a:cubicBezTo>
                  <a:pt x="682" y="2373"/>
                  <a:pt x="670" y="2351"/>
                  <a:pt x="670" y="2334"/>
                </a:cubicBezTo>
                <a:cubicBezTo>
                  <a:pt x="687" y="2334"/>
                  <a:pt x="665" y="2283"/>
                  <a:pt x="653" y="2266"/>
                </a:cubicBezTo>
                <a:cubicBezTo>
                  <a:pt x="642" y="2249"/>
                  <a:pt x="642" y="2215"/>
                  <a:pt x="653" y="2186"/>
                </a:cubicBezTo>
                <a:lnTo>
                  <a:pt x="659" y="2163"/>
                </a:lnTo>
                <a:cubicBezTo>
                  <a:pt x="670" y="2146"/>
                  <a:pt x="670" y="2124"/>
                  <a:pt x="670" y="2101"/>
                </a:cubicBezTo>
                <a:lnTo>
                  <a:pt x="670" y="2084"/>
                </a:lnTo>
                <a:cubicBezTo>
                  <a:pt x="666" y="2076"/>
                  <a:pt x="660" y="2072"/>
                  <a:pt x="652" y="2072"/>
                </a:cubicBezTo>
                <a:cubicBezTo>
                  <a:pt x="640" y="2072"/>
                  <a:pt x="623" y="2082"/>
                  <a:pt x="603" y="2100"/>
                </a:cubicBezTo>
                <a:lnTo>
                  <a:pt x="603" y="2100"/>
                </a:lnTo>
                <a:cubicBezTo>
                  <a:pt x="602" y="2087"/>
                  <a:pt x="601" y="2075"/>
                  <a:pt x="596" y="2067"/>
                </a:cubicBezTo>
                <a:cubicBezTo>
                  <a:pt x="585" y="2044"/>
                  <a:pt x="568" y="2010"/>
                  <a:pt x="557" y="1988"/>
                </a:cubicBezTo>
                <a:lnTo>
                  <a:pt x="551" y="1965"/>
                </a:lnTo>
                <a:cubicBezTo>
                  <a:pt x="551" y="1965"/>
                  <a:pt x="562" y="1954"/>
                  <a:pt x="568" y="1954"/>
                </a:cubicBezTo>
                <a:cubicBezTo>
                  <a:pt x="574" y="1954"/>
                  <a:pt x="585" y="1959"/>
                  <a:pt x="585" y="1965"/>
                </a:cubicBezTo>
                <a:lnTo>
                  <a:pt x="591" y="1976"/>
                </a:lnTo>
                <a:cubicBezTo>
                  <a:pt x="591" y="1978"/>
                  <a:pt x="591" y="1979"/>
                  <a:pt x="591" y="1979"/>
                </a:cubicBezTo>
                <a:cubicBezTo>
                  <a:pt x="594" y="1979"/>
                  <a:pt x="604" y="1934"/>
                  <a:pt x="619" y="1919"/>
                </a:cubicBezTo>
                <a:cubicBezTo>
                  <a:pt x="630" y="1911"/>
                  <a:pt x="630" y="1908"/>
                  <a:pt x="626" y="1908"/>
                </a:cubicBezTo>
                <a:lnTo>
                  <a:pt x="626" y="1908"/>
                </a:lnTo>
                <a:cubicBezTo>
                  <a:pt x="622" y="1908"/>
                  <a:pt x="613" y="1911"/>
                  <a:pt x="608" y="1914"/>
                </a:cubicBezTo>
                <a:cubicBezTo>
                  <a:pt x="607" y="1915"/>
                  <a:pt x="606" y="1915"/>
                  <a:pt x="605" y="1915"/>
                </a:cubicBezTo>
                <a:cubicBezTo>
                  <a:pt x="598" y="1915"/>
                  <a:pt x="603" y="1873"/>
                  <a:pt x="613" y="1863"/>
                </a:cubicBezTo>
                <a:cubicBezTo>
                  <a:pt x="630" y="1851"/>
                  <a:pt x="619" y="1829"/>
                  <a:pt x="613" y="1823"/>
                </a:cubicBezTo>
                <a:cubicBezTo>
                  <a:pt x="611" y="1822"/>
                  <a:pt x="610" y="1822"/>
                  <a:pt x="608" y="1822"/>
                </a:cubicBezTo>
                <a:cubicBezTo>
                  <a:pt x="600" y="1822"/>
                  <a:pt x="595" y="1832"/>
                  <a:pt x="591" y="1846"/>
                </a:cubicBezTo>
                <a:lnTo>
                  <a:pt x="585" y="1857"/>
                </a:lnTo>
                <a:lnTo>
                  <a:pt x="585" y="1863"/>
                </a:lnTo>
                <a:cubicBezTo>
                  <a:pt x="585" y="1864"/>
                  <a:pt x="584" y="1864"/>
                  <a:pt x="582" y="1864"/>
                </a:cubicBezTo>
                <a:cubicBezTo>
                  <a:pt x="573" y="1864"/>
                  <a:pt x="549" y="1856"/>
                  <a:pt x="540" y="1851"/>
                </a:cubicBezTo>
                <a:cubicBezTo>
                  <a:pt x="528" y="1840"/>
                  <a:pt x="545" y="1795"/>
                  <a:pt x="574" y="1744"/>
                </a:cubicBezTo>
                <a:lnTo>
                  <a:pt x="636" y="1795"/>
                </a:lnTo>
                <a:cubicBezTo>
                  <a:pt x="653" y="1778"/>
                  <a:pt x="636" y="1761"/>
                  <a:pt x="625" y="1755"/>
                </a:cubicBezTo>
                <a:cubicBezTo>
                  <a:pt x="613" y="1755"/>
                  <a:pt x="602" y="1715"/>
                  <a:pt x="602" y="1698"/>
                </a:cubicBezTo>
                <a:cubicBezTo>
                  <a:pt x="602" y="1694"/>
                  <a:pt x="601" y="1692"/>
                  <a:pt x="599" y="1692"/>
                </a:cubicBezTo>
                <a:cubicBezTo>
                  <a:pt x="594" y="1692"/>
                  <a:pt x="585" y="1705"/>
                  <a:pt x="585" y="1710"/>
                </a:cubicBezTo>
                <a:cubicBezTo>
                  <a:pt x="585" y="1721"/>
                  <a:pt x="562" y="1744"/>
                  <a:pt x="557" y="1755"/>
                </a:cubicBezTo>
                <a:cubicBezTo>
                  <a:pt x="556" y="1755"/>
                  <a:pt x="556" y="1755"/>
                  <a:pt x="556" y="1755"/>
                </a:cubicBezTo>
                <a:cubicBezTo>
                  <a:pt x="545" y="1755"/>
                  <a:pt x="546" y="1669"/>
                  <a:pt x="568" y="1658"/>
                </a:cubicBezTo>
                <a:cubicBezTo>
                  <a:pt x="591" y="1647"/>
                  <a:pt x="619" y="1636"/>
                  <a:pt x="619" y="1624"/>
                </a:cubicBezTo>
                <a:cubicBezTo>
                  <a:pt x="619" y="1619"/>
                  <a:pt x="574" y="1607"/>
                  <a:pt x="557" y="1590"/>
                </a:cubicBezTo>
                <a:cubicBezTo>
                  <a:pt x="554" y="1588"/>
                  <a:pt x="552" y="1587"/>
                  <a:pt x="550" y="1587"/>
                </a:cubicBezTo>
                <a:cubicBezTo>
                  <a:pt x="545" y="1587"/>
                  <a:pt x="545" y="1597"/>
                  <a:pt x="545" y="1602"/>
                </a:cubicBezTo>
                <a:cubicBezTo>
                  <a:pt x="549" y="1608"/>
                  <a:pt x="546" y="1611"/>
                  <a:pt x="540" y="1611"/>
                </a:cubicBezTo>
                <a:cubicBezTo>
                  <a:pt x="536" y="1611"/>
                  <a:pt x="530" y="1610"/>
                  <a:pt x="523" y="1607"/>
                </a:cubicBezTo>
                <a:lnTo>
                  <a:pt x="517" y="1602"/>
                </a:lnTo>
                <a:lnTo>
                  <a:pt x="506" y="1590"/>
                </a:lnTo>
                <a:cubicBezTo>
                  <a:pt x="500" y="1579"/>
                  <a:pt x="506" y="1551"/>
                  <a:pt x="523" y="1528"/>
                </a:cubicBezTo>
                <a:lnTo>
                  <a:pt x="528" y="1511"/>
                </a:lnTo>
                <a:cubicBezTo>
                  <a:pt x="534" y="1488"/>
                  <a:pt x="545" y="1494"/>
                  <a:pt x="562" y="1488"/>
                </a:cubicBezTo>
                <a:lnTo>
                  <a:pt x="596" y="1483"/>
                </a:lnTo>
                <a:cubicBezTo>
                  <a:pt x="579" y="1460"/>
                  <a:pt x="579" y="1426"/>
                  <a:pt x="591" y="1409"/>
                </a:cubicBezTo>
                <a:lnTo>
                  <a:pt x="596" y="1392"/>
                </a:lnTo>
                <a:lnTo>
                  <a:pt x="608" y="1369"/>
                </a:lnTo>
                <a:cubicBezTo>
                  <a:pt x="608" y="1341"/>
                  <a:pt x="574" y="1318"/>
                  <a:pt x="568" y="1318"/>
                </a:cubicBezTo>
                <a:cubicBezTo>
                  <a:pt x="562" y="1318"/>
                  <a:pt x="551" y="1341"/>
                  <a:pt x="551" y="1346"/>
                </a:cubicBezTo>
                <a:cubicBezTo>
                  <a:pt x="551" y="1346"/>
                  <a:pt x="511" y="1369"/>
                  <a:pt x="517" y="1380"/>
                </a:cubicBezTo>
                <a:cubicBezTo>
                  <a:pt x="523" y="1392"/>
                  <a:pt x="506" y="1432"/>
                  <a:pt x="506" y="1443"/>
                </a:cubicBezTo>
                <a:cubicBezTo>
                  <a:pt x="503" y="1448"/>
                  <a:pt x="499" y="1451"/>
                  <a:pt x="495" y="1451"/>
                </a:cubicBezTo>
                <a:cubicBezTo>
                  <a:pt x="489" y="1451"/>
                  <a:pt x="481" y="1447"/>
                  <a:pt x="472" y="1437"/>
                </a:cubicBezTo>
                <a:lnTo>
                  <a:pt x="460" y="1369"/>
                </a:lnTo>
                <a:cubicBezTo>
                  <a:pt x="460" y="1358"/>
                  <a:pt x="455" y="1346"/>
                  <a:pt x="460" y="1341"/>
                </a:cubicBezTo>
                <a:lnTo>
                  <a:pt x="472" y="1335"/>
                </a:lnTo>
                <a:cubicBezTo>
                  <a:pt x="483" y="1329"/>
                  <a:pt x="477" y="1324"/>
                  <a:pt x="460" y="1312"/>
                </a:cubicBezTo>
                <a:lnTo>
                  <a:pt x="460" y="1307"/>
                </a:lnTo>
                <a:cubicBezTo>
                  <a:pt x="455" y="1278"/>
                  <a:pt x="455" y="1244"/>
                  <a:pt x="438" y="1222"/>
                </a:cubicBezTo>
                <a:lnTo>
                  <a:pt x="438" y="1216"/>
                </a:lnTo>
                <a:cubicBezTo>
                  <a:pt x="443" y="1210"/>
                  <a:pt x="455" y="1199"/>
                  <a:pt x="466" y="1193"/>
                </a:cubicBezTo>
                <a:lnTo>
                  <a:pt x="477" y="1182"/>
                </a:lnTo>
                <a:lnTo>
                  <a:pt x="483" y="1171"/>
                </a:lnTo>
                <a:cubicBezTo>
                  <a:pt x="494" y="1159"/>
                  <a:pt x="483" y="1108"/>
                  <a:pt x="477" y="1085"/>
                </a:cubicBezTo>
                <a:cubicBezTo>
                  <a:pt x="466" y="1068"/>
                  <a:pt x="506" y="1023"/>
                  <a:pt x="523" y="1017"/>
                </a:cubicBezTo>
                <a:cubicBezTo>
                  <a:pt x="540" y="1006"/>
                  <a:pt x="540" y="955"/>
                  <a:pt x="534" y="944"/>
                </a:cubicBezTo>
                <a:cubicBezTo>
                  <a:pt x="528" y="927"/>
                  <a:pt x="511" y="915"/>
                  <a:pt x="489" y="915"/>
                </a:cubicBezTo>
                <a:lnTo>
                  <a:pt x="472" y="915"/>
                </a:lnTo>
                <a:cubicBezTo>
                  <a:pt x="466" y="915"/>
                  <a:pt x="460" y="904"/>
                  <a:pt x="460" y="898"/>
                </a:cubicBezTo>
                <a:cubicBezTo>
                  <a:pt x="460" y="887"/>
                  <a:pt x="466" y="876"/>
                  <a:pt x="472" y="876"/>
                </a:cubicBezTo>
                <a:lnTo>
                  <a:pt x="506" y="876"/>
                </a:lnTo>
                <a:cubicBezTo>
                  <a:pt x="540" y="876"/>
                  <a:pt x="568" y="841"/>
                  <a:pt x="568" y="830"/>
                </a:cubicBezTo>
                <a:cubicBezTo>
                  <a:pt x="568" y="827"/>
                  <a:pt x="566" y="825"/>
                  <a:pt x="564" y="825"/>
                </a:cubicBezTo>
                <a:cubicBezTo>
                  <a:pt x="558" y="825"/>
                  <a:pt x="548" y="832"/>
                  <a:pt x="540" y="836"/>
                </a:cubicBezTo>
                <a:cubicBezTo>
                  <a:pt x="528" y="836"/>
                  <a:pt x="506" y="841"/>
                  <a:pt x="500" y="847"/>
                </a:cubicBezTo>
                <a:cubicBezTo>
                  <a:pt x="494" y="847"/>
                  <a:pt x="472" y="853"/>
                  <a:pt x="455" y="858"/>
                </a:cubicBezTo>
                <a:lnTo>
                  <a:pt x="455" y="830"/>
                </a:lnTo>
                <a:cubicBezTo>
                  <a:pt x="455" y="813"/>
                  <a:pt x="460" y="796"/>
                  <a:pt x="432" y="796"/>
                </a:cubicBezTo>
                <a:cubicBezTo>
                  <a:pt x="427" y="797"/>
                  <a:pt x="423" y="798"/>
                  <a:pt x="419" y="798"/>
                </a:cubicBezTo>
                <a:cubicBezTo>
                  <a:pt x="392" y="798"/>
                  <a:pt x="394" y="766"/>
                  <a:pt x="404" y="751"/>
                </a:cubicBezTo>
                <a:cubicBezTo>
                  <a:pt x="421" y="717"/>
                  <a:pt x="421" y="666"/>
                  <a:pt x="472" y="666"/>
                </a:cubicBezTo>
                <a:lnTo>
                  <a:pt x="489" y="666"/>
                </a:lnTo>
                <a:cubicBezTo>
                  <a:pt x="506" y="660"/>
                  <a:pt x="511" y="649"/>
                  <a:pt x="506" y="632"/>
                </a:cubicBezTo>
                <a:lnTo>
                  <a:pt x="506" y="626"/>
                </a:lnTo>
                <a:lnTo>
                  <a:pt x="500" y="615"/>
                </a:lnTo>
                <a:cubicBezTo>
                  <a:pt x="500" y="603"/>
                  <a:pt x="511" y="597"/>
                  <a:pt x="517" y="597"/>
                </a:cubicBezTo>
                <a:cubicBezTo>
                  <a:pt x="523" y="597"/>
                  <a:pt x="528" y="569"/>
                  <a:pt x="528" y="558"/>
                </a:cubicBezTo>
                <a:cubicBezTo>
                  <a:pt x="528" y="557"/>
                  <a:pt x="528" y="556"/>
                  <a:pt x="526" y="556"/>
                </a:cubicBezTo>
                <a:cubicBezTo>
                  <a:pt x="516" y="556"/>
                  <a:pt x="470" y="594"/>
                  <a:pt x="455" y="609"/>
                </a:cubicBezTo>
                <a:cubicBezTo>
                  <a:pt x="438" y="626"/>
                  <a:pt x="421" y="637"/>
                  <a:pt x="421" y="637"/>
                </a:cubicBezTo>
                <a:cubicBezTo>
                  <a:pt x="421" y="637"/>
                  <a:pt x="426" y="615"/>
                  <a:pt x="432" y="609"/>
                </a:cubicBezTo>
                <a:cubicBezTo>
                  <a:pt x="432" y="603"/>
                  <a:pt x="409" y="563"/>
                  <a:pt x="398" y="552"/>
                </a:cubicBezTo>
                <a:cubicBezTo>
                  <a:pt x="386" y="541"/>
                  <a:pt x="352" y="541"/>
                  <a:pt x="347" y="541"/>
                </a:cubicBezTo>
                <a:cubicBezTo>
                  <a:pt x="346" y="542"/>
                  <a:pt x="345" y="542"/>
                  <a:pt x="343" y="542"/>
                </a:cubicBezTo>
                <a:cubicBezTo>
                  <a:pt x="337" y="542"/>
                  <a:pt x="329" y="532"/>
                  <a:pt x="324" y="518"/>
                </a:cubicBezTo>
                <a:lnTo>
                  <a:pt x="324" y="501"/>
                </a:lnTo>
                <a:cubicBezTo>
                  <a:pt x="324" y="495"/>
                  <a:pt x="341" y="490"/>
                  <a:pt x="341" y="478"/>
                </a:cubicBezTo>
                <a:cubicBezTo>
                  <a:pt x="364" y="433"/>
                  <a:pt x="415" y="388"/>
                  <a:pt x="352" y="336"/>
                </a:cubicBezTo>
                <a:cubicBezTo>
                  <a:pt x="352" y="331"/>
                  <a:pt x="358" y="325"/>
                  <a:pt x="358" y="314"/>
                </a:cubicBezTo>
                <a:cubicBezTo>
                  <a:pt x="358" y="297"/>
                  <a:pt x="364" y="280"/>
                  <a:pt x="358" y="263"/>
                </a:cubicBezTo>
                <a:cubicBezTo>
                  <a:pt x="347" y="251"/>
                  <a:pt x="347" y="246"/>
                  <a:pt x="358" y="234"/>
                </a:cubicBezTo>
                <a:lnTo>
                  <a:pt x="369" y="229"/>
                </a:lnTo>
                <a:cubicBezTo>
                  <a:pt x="381" y="212"/>
                  <a:pt x="364" y="161"/>
                  <a:pt x="324" y="115"/>
                </a:cubicBezTo>
                <a:lnTo>
                  <a:pt x="352" y="76"/>
                </a:lnTo>
                <a:lnTo>
                  <a:pt x="375" y="36"/>
                </a:lnTo>
                <a:cubicBezTo>
                  <a:pt x="369" y="31"/>
                  <a:pt x="363" y="29"/>
                  <a:pt x="358" y="29"/>
                </a:cubicBezTo>
                <a:cubicBezTo>
                  <a:pt x="344" y="29"/>
                  <a:pt x="335" y="44"/>
                  <a:pt x="335" y="64"/>
                </a:cubicBezTo>
                <a:lnTo>
                  <a:pt x="301" y="81"/>
                </a:lnTo>
                <a:cubicBezTo>
                  <a:pt x="262" y="104"/>
                  <a:pt x="313" y="127"/>
                  <a:pt x="307" y="149"/>
                </a:cubicBezTo>
                <a:cubicBezTo>
                  <a:pt x="301" y="161"/>
                  <a:pt x="296" y="166"/>
                  <a:pt x="290" y="172"/>
                </a:cubicBezTo>
                <a:lnTo>
                  <a:pt x="279" y="189"/>
                </a:lnTo>
                <a:cubicBezTo>
                  <a:pt x="273" y="201"/>
                  <a:pt x="263" y="207"/>
                  <a:pt x="253" y="207"/>
                </a:cubicBezTo>
                <a:cubicBezTo>
                  <a:pt x="245" y="207"/>
                  <a:pt x="236" y="203"/>
                  <a:pt x="228" y="195"/>
                </a:cubicBezTo>
                <a:lnTo>
                  <a:pt x="216" y="178"/>
                </a:lnTo>
                <a:cubicBezTo>
                  <a:pt x="212" y="173"/>
                  <a:pt x="207" y="172"/>
                  <a:pt x="202" y="172"/>
                </a:cubicBezTo>
                <a:cubicBezTo>
                  <a:pt x="194" y="172"/>
                  <a:pt x="185" y="176"/>
                  <a:pt x="177" y="176"/>
                </a:cubicBezTo>
                <a:cubicBezTo>
                  <a:pt x="171" y="176"/>
                  <a:pt x="165" y="173"/>
                  <a:pt x="160" y="166"/>
                </a:cubicBezTo>
                <a:cubicBezTo>
                  <a:pt x="156" y="162"/>
                  <a:pt x="149" y="160"/>
                  <a:pt x="142" y="160"/>
                </a:cubicBezTo>
                <a:cubicBezTo>
                  <a:pt x="129" y="160"/>
                  <a:pt x="116" y="169"/>
                  <a:pt x="120" y="195"/>
                </a:cubicBezTo>
                <a:cubicBezTo>
                  <a:pt x="120" y="206"/>
                  <a:pt x="108" y="217"/>
                  <a:pt x="108" y="229"/>
                </a:cubicBezTo>
                <a:lnTo>
                  <a:pt x="103" y="240"/>
                </a:lnTo>
                <a:cubicBezTo>
                  <a:pt x="108" y="251"/>
                  <a:pt x="148" y="257"/>
                  <a:pt x="148" y="274"/>
                </a:cubicBezTo>
                <a:cubicBezTo>
                  <a:pt x="150" y="278"/>
                  <a:pt x="152" y="280"/>
                  <a:pt x="155" y="280"/>
                </a:cubicBezTo>
                <a:cubicBezTo>
                  <a:pt x="162" y="280"/>
                  <a:pt x="171" y="271"/>
                  <a:pt x="182" y="251"/>
                </a:cubicBezTo>
                <a:lnTo>
                  <a:pt x="199" y="229"/>
                </a:lnTo>
                <a:cubicBezTo>
                  <a:pt x="199" y="226"/>
                  <a:pt x="205" y="224"/>
                  <a:pt x="211" y="224"/>
                </a:cubicBezTo>
                <a:cubicBezTo>
                  <a:pt x="218" y="224"/>
                  <a:pt x="225" y="226"/>
                  <a:pt x="228" y="229"/>
                </a:cubicBezTo>
                <a:cubicBezTo>
                  <a:pt x="233" y="234"/>
                  <a:pt x="256" y="240"/>
                  <a:pt x="239" y="263"/>
                </a:cubicBezTo>
                <a:lnTo>
                  <a:pt x="233" y="268"/>
                </a:lnTo>
                <a:cubicBezTo>
                  <a:pt x="233" y="285"/>
                  <a:pt x="250" y="314"/>
                  <a:pt x="267" y="336"/>
                </a:cubicBezTo>
                <a:lnTo>
                  <a:pt x="267" y="376"/>
                </a:lnTo>
                <a:cubicBezTo>
                  <a:pt x="267" y="388"/>
                  <a:pt x="273" y="405"/>
                  <a:pt x="279" y="410"/>
                </a:cubicBezTo>
                <a:lnTo>
                  <a:pt x="290" y="439"/>
                </a:lnTo>
                <a:cubicBezTo>
                  <a:pt x="284" y="467"/>
                  <a:pt x="250" y="495"/>
                  <a:pt x="211" y="501"/>
                </a:cubicBezTo>
                <a:lnTo>
                  <a:pt x="182" y="512"/>
                </a:lnTo>
                <a:cubicBezTo>
                  <a:pt x="171" y="512"/>
                  <a:pt x="165" y="529"/>
                  <a:pt x="154" y="541"/>
                </a:cubicBezTo>
                <a:cubicBezTo>
                  <a:pt x="154" y="552"/>
                  <a:pt x="160" y="558"/>
                  <a:pt x="171" y="558"/>
                </a:cubicBezTo>
                <a:lnTo>
                  <a:pt x="177" y="558"/>
                </a:lnTo>
                <a:cubicBezTo>
                  <a:pt x="183" y="552"/>
                  <a:pt x="191" y="547"/>
                  <a:pt x="198" y="547"/>
                </a:cubicBezTo>
                <a:cubicBezTo>
                  <a:pt x="203" y="547"/>
                  <a:pt x="208" y="550"/>
                  <a:pt x="211" y="558"/>
                </a:cubicBezTo>
                <a:cubicBezTo>
                  <a:pt x="211" y="563"/>
                  <a:pt x="199" y="580"/>
                  <a:pt x="194" y="586"/>
                </a:cubicBezTo>
                <a:cubicBezTo>
                  <a:pt x="188" y="592"/>
                  <a:pt x="171" y="597"/>
                  <a:pt x="165" y="603"/>
                </a:cubicBezTo>
                <a:cubicBezTo>
                  <a:pt x="148" y="630"/>
                  <a:pt x="129" y="643"/>
                  <a:pt x="107" y="643"/>
                </a:cubicBezTo>
                <a:cubicBezTo>
                  <a:pt x="92" y="643"/>
                  <a:pt x="76" y="637"/>
                  <a:pt x="57" y="626"/>
                </a:cubicBezTo>
                <a:lnTo>
                  <a:pt x="57" y="626"/>
                </a:lnTo>
                <a:cubicBezTo>
                  <a:pt x="46" y="632"/>
                  <a:pt x="52" y="643"/>
                  <a:pt x="69" y="654"/>
                </a:cubicBezTo>
                <a:lnTo>
                  <a:pt x="80" y="660"/>
                </a:lnTo>
                <a:cubicBezTo>
                  <a:pt x="86" y="671"/>
                  <a:pt x="97" y="677"/>
                  <a:pt x="97" y="683"/>
                </a:cubicBezTo>
                <a:lnTo>
                  <a:pt x="91" y="717"/>
                </a:lnTo>
                <a:cubicBezTo>
                  <a:pt x="80" y="751"/>
                  <a:pt x="52" y="779"/>
                  <a:pt x="35" y="790"/>
                </a:cubicBezTo>
                <a:lnTo>
                  <a:pt x="52" y="807"/>
                </a:lnTo>
                <a:cubicBezTo>
                  <a:pt x="52" y="809"/>
                  <a:pt x="54" y="810"/>
                  <a:pt x="57" y="810"/>
                </a:cubicBezTo>
                <a:cubicBezTo>
                  <a:pt x="64" y="810"/>
                  <a:pt x="78" y="806"/>
                  <a:pt x="86" y="802"/>
                </a:cubicBezTo>
                <a:cubicBezTo>
                  <a:pt x="103" y="785"/>
                  <a:pt x="120" y="768"/>
                  <a:pt x="131" y="745"/>
                </a:cubicBezTo>
                <a:cubicBezTo>
                  <a:pt x="141" y="731"/>
                  <a:pt x="146" y="724"/>
                  <a:pt x="150" y="724"/>
                </a:cubicBezTo>
                <a:cubicBezTo>
                  <a:pt x="152" y="724"/>
                  <a:pt x="155" y="727"/>
                  <a:pt x="160" y="734"/>
                </a:cubicBezTo>
                <a:cubicBezTo>
                  <a:pt x="177" y="762"/>
                  <a:pt x="211" y="796"/>
                  <a:pt x="205" y="824"/>
                </a:cubicBezTo>
                <a:cubicBezTo>
                  <a:pt x="205" y="864"/>
                  <a:pt x="148" y="841"/>
                  <a:pt x="126" y="876"/>
                </a:cubicBezTo>
                <a:cubicBezTo>
                  <a:pt x="126" y="876"/>
                  <a:pt x="123" y="873"/>
                  <a:pt x="120" y="873"/>
                </a:cubicBezTo>
                <a:cubicBezTo>
                  <a:pt x="118" y="873"/>
                  <a:pt x="116" y="874"/>
                  <a:pt x="114" y="876"/>
                </a:cubicBezTo>
                <a:cubicBezTo>
                  <a:pt x="80" y="887"/>
                  <a:pt x="74" y="893"/>
                  <a:pt x="86" y="927"/>
                </a:cubicBezTo>
                <a:cubicBezTo>
                  <a:pt x="91" y="938"/>
                  <a:pt x="97" y="955"/>
                  <a:pt x="97" y="966"/>
                </a:cubicBezTo>
                <a:lnTo>
                  <a:pt x="91" y="1017"/>
                </a:lnTo>
                <a:cubicBezTo>
                  <a:pt x="106" y="1029"/>
                  <a:pt x="124" y="1033"/>
                  <a:pt x="140" y="1033"/>
                </a:cubicBezTo>
                <a:cubicBezTo>
                  <a:pt x="155" y="1033"/>
                  <a:pt x="168" y="1029"/>
                  <a:pt x="171" y="1023"/>
                </a:cubicBezTo>
                <a:cubicBezTo>
                  <a:pt x="172" y="1022"/>
                  <a:pt x="173" y="1021"/>
                  <a:pt x="174" y="1021"/>
                </a:cubicBezTo>
                <a:cubicBezTo>
                  <a:pt x="182" y="1021"/>
                  <a:pt x="199" y="1053"/>
                  <a:pt x="194" y="1068"/>
                </a:cubicBezTo>
                <a:cubicBezTo>
                  <a:pt x="194" y="1091"/>
                  <a:pt x="199" y="1114"/>
                  <a:pt x="205" y="1119"/>
                </a:cubicBezTo>
                <a:cubicBezTo>
                  <a:pt x="211" y="1125"/>
                  <a:pt x="205" y="1137"/>
                  <a:pt x="199" y="1137"/>
                </a:cubicBezTo>
                <a:cubicBezTo>
                  <a:pt x="194" y="1142"/>
                  <a:pt x="194" y="1159"/>
                  <a:pt x="199" y="1165"/>
                </a:cubicBezTo>
                <a:cubicBezTo>
                  <a:pt x="199" y="1166"/>
                  <a:pt x="200" y="1166"/>
                  <a:pt x="202" y="1166"/>
                </a:cubicBezTo>
                <a:cubicBezTo>
                  <a:pt x="209" y="1166"/>
                  <a:pt x="228" y="1161"/>
                  <a:pt x="244" y="1161"/>
                </a:cubicBezTo>
                <a:cubicBezTo>
                  <a:pt x="251" y="1161"/>
                  <a:pt x="257" y="1162"/>
                  <a:pt x="262" y="1165"/>
                </a:cubicBezTo>
                <a:cubicBezTo>
                  <a:pt x="273" y="1176"/>
                  <a:pt x="262" y="1233"/>
                  <a:pt x="256" y="1250"/>
                </a:cubicBezTo>
                <a:cubicBezTo>
                  <a:pt x="245" y="1261"/>
                  <a:pt x="273" y="1273"/>
                  <a:pt x="284" y="1273"/>
                </a:cubicBezTo>
                <a:cubicBezTo>
                  <a:pt x="296" y="1273"/>
                  <a:pt x="301" y="1267"/>
                  <a:pt x="290" y="1256"/>
                </a:cubicBezTo>
                <a:lnTo>
                  <a:pt x="290" y="1250"/>
                </a:lnTo>
                <a:lnTo>
                  <a:pt x="284" y="1233"/>
                </a:lnTo>
                <a:cubicBezTo>
                  <a:pt x="296" y="1227"/>
                  <a:pt x="324" y="1227"/>
                  <a:pt x="347" y="1227"/>
                </a:cubicBezTo>
                <a:lnTo>
                  <a:pt x="364" y="1222"/>
                </a:lnTo>
                <a:cubicBezTo>
                  <a:pt x="364" y="1222"/>
                  <a:pt x="381" y="1239"/>
                  <a:pt x="381" y="1244"/>
                </a:cubicBezTo>
                <a:lnTo>
                  <a:pt x="375" y="1256"/>
                </a:lnTo>
                <a:cubicBezTo>
                  <a:pt x="369" y="1267"/>
                  <a:pt x="398" y="1290"/>
                  <a:pt x="404" y="1295"/>
                </a:cubicBezTo>
                <a:cubicBezTo>
                  <a:pt x="415" y="1301"/>
                  <a:pt x="375" y="1346"/>
                  <a:pt x="375" y="1363"/>
                </a:cubicBezTo>
                <a:cubicBezTo>
                  <a:pt x="380" y="1383"/>
                  <a:pt x="364" y="1399"/>
                  <a:pt x="337" y="1399"/>
                </a:cubicBezTo>
                <a:cubicBezTo>
                  <a:pt x="333" y="1399"/>
                  <a:pt x="329" y="1398"/>
                  <a:pt x="324" y="1397"/>
                </a:cubicBezTo>
                <a:lnTo>
                  <a:pt x="301" y="1392"/>
                </a:lnTo>
                <a:cubicBezTo>
                  <a:pt x="296" y="1392"/>
                  <a:pt x="290" y="1380"/>
                  <a:pt x="290" y="1375"/>
                </a:cubicBezTo>
                <a:lnTo>
                  <a:pt x="290" y="1369"/>
                </a:lnTo>
                <a:cubicBezTo>
                  <a:pt x="296" y="1358"/>
                  <a:pt x="358" y="1341"/>
                  <a:pt x="358" y="1312"/>
                </a:cubicBezTo>
                <a:cubicBezTo>
                  <a:pt x="358" y="1301"/>
                  <a:pt x="351" y="1297"/>
                  <a:pt x="343" y="1297"/>
                </a:cubicBezTo>
                <a:cubicBezTo>
                  <a:pt x="334" y="1297"/>
                  <a:pt x="324" y="1301"/>
                  <a:pt x="318" y="1307"/>
                </a:cubicBezTo>
                <a:cubicBezTo>
                  <a:pt x="313" y="1318"/>
                  <a:pt x="279" y="1341"/>
                  <a:pt x="250" y="1352"/>
                </a:cubicBezTo>
                <a:lnTo>
                  <a:pt x="250" y="1375"/>
                </a:lnTo>
                <a:lnTo>
                  <a:pt x="250" y="1397"/>
                </a:lnTo>
                <a:cubicBezTo>
                  <a:pt x="250" y="1426"/>
                  <a:pt x="262" y="1494"/>
                  <a:pt x="256" y="1505"/>
                </a:cubicBezTo>
                <a:cubicBezTo>
                  <a:pt x="252" y="1512"/>
                  <a:pt x="247" y="1515"/>
                  <a:pt x="242" y="1515"/>
                </a:cubicBezTo>
                <a:cubicBezTo>
                  <a:pt x="233" y="1515"/>
                  <a:pt x="226" y="1506"/>
                  <a:pt x="222" y="1488"/>
                </a:cubicBezTo>
                <a:lnTo>
                  <a:pt x="211" y="1471"/>
                </a:lnTo>
                <a:lnTo>
                  <a:pt x="205" y="1466"/>
                </a:lnTo>
                <a:cubicBezTo>
                  <a:pt x="203" y="1462"/>
                  <a:pt x="201" y="1460"/>
                  <a:pt x="199" y="1460"/>
                </a:cubicBezTo>
                <a:cubicBezTo>
                  <a:pt x="196" y="1460"/>
                  <a:pt x="194" y="1466"/>
                  <a:pt x="194" y="1477"/>
                </a:cubicBezTo>
                <a:lnTo>
                  <a:pt x="137" y="1488"/>
                </a:lnTo>
                <a:cubicBezTo>
                  <a:pt x="148" y="1539"/>
                  <a:pt x="165" y="1602"/>
                  <a:pt x="171" y="1636"/>
                </a:cubicBezTo>
                <a:lnTo>
                  <a:pt x="177" y="1664"/>
                </a:lnTo>
                <a:lnTo>
                  <a:pt x="177" y="1670"/>
                </a:lnTo>
                <a:cubicBezTo>
                  <a:pt x="177" y="1670"/>
                  <a:pt x="178" y="1671"/>
                  <a:pt x="179" y="1671"/>
                </a:cubicBezTo>
                <a:cubicBezTo>
                  <a:pt x="185" y="1671"/>
                  <a:pt x="194" y="1652"/>
                  <a:pt x="199" y="1641"/>
                </a:cubicBezTo>
                <a:cubicBezTo>
                  <a:pt x="200" y="1639"/>
                  <a:pt x="202" y="1638"/>
                  <a:pt x="203" y="1638"/>
                </a:cubicBezTo>
                <a:cubicBezTo>
                  <a:pt x="209" y="1638"/>
                  <a:pt x="216" y="1654"/>
                  <a:pt x="216" y="1681"/>
                </a:cubicBezTo>
                <a:lnTo>
                  <a:pt x="211" y="1687"/>
                </a:lnTo>
                <a:cubicBezTo>
                  <a:pt x="165" y="1710"/>
                  <a:pt x="188" y="1766"/>
                  <a:pt x="160" y="1800"/>
                </a:cubicBezTo>
                <a:cubicBezTo>
                  <a:pt x="143" y="1823"/>
                  <a:pt x="165" y="1834"/>
                  <a:pt x="182" y="1846"/>
                </a:cubicBezTo>
                <a:cubicBezTo>
                  <a:pt x="186" y="1852"/>
                  <a:pt x="191" y="1854"/>
                  <a:pt x="195" y="1854"/>
                </a:cubicBezTo>
                <a:cubicBezTo>
                  <a:pt x="204" y="1854"/>
                  <a:pt x="213" y="1845"/>
                  <a:pt x="216" y="1834"/>
                </a:cubicBezTo>
                <a:lnTo>
                  <a:pt x="233" y="1800"/>
                </a:lnTo>
                <a:cubicBezTo>
                  <a:pt x="245" y="1791"/>
                  <a:pt x="255" y="1787"/>
                  <a:pt x="264" y="1787"/>
                </a:cubicBezTo>
                <a:cubicBezTo>
                  <a:pt x="276" y="1787"/>
                  <a:pt x="284" y="1797"/>
                  <a:pt x="284" y="1817"/>
                </a:cubicBezTo>
                <a:lnTo>
                  <a:pt x="290" y="1846"/>
                </a:lnTo>
                <a:cubicBezTo>
                  <a:pt x="290" y="1874"/>
                  <a:pt x="324" y="1897"/>
                  <a:pt x="301" y="1919"/>
                </a:cubicBezTo>
                <a:cubicBezTo>
                  <a:pt x="279" y="1948"/>
                  <a:pt x="335" y="1971"/>
                  <a:pt x="296" y="1988"/>
                </a:cubicBezTo>
                <a:cubicBezTo>
                  <a:pt x="296" y="1993"/>
                  <a:pt x="296" y="2005"/>
                  <a:pt x="301" y="2010"/>
                </a:cubicBezTo>
                <a:lnTo>
                  <a:pt x="313" y="2022"/>
                </a:lnTo>
                <a:cubicBezTo>
                  <a:pt x="335" y="2033"/>
                  <a:pt x="307" y="2044"/>
                  <a:pt x="296" y="2044"/>
                </a:cubicBezTo>
                <a:cubicBezTo>
                  <a:pt x="279" y="2044"/>
                  <a:pt x="256" y="2033"/>
                  <a:pt x="239" y="2022"/>
                </a:cubicBezTo>
                <a:lnTo>
                  <a:pt x="233" y="2010"/>
                </a:lnTo>
                <a:cubicBezTo>
                  <a:pt x="228" y="1999"/>
                  <a:pt x="239" y="1982"/>
                  <a:pt x="245" y="1965"/>
                </a:cubicBezTo>
                <a:lnTo>
                  <a:pt x="267" y="1919"/>
                </a:lnTo>
                <a:cubicBezTo>
                  <a:pt x="262" y="1902"/>
                  <a:pt x="256" y="1885"/>
                  <a:pt x="245" y="1880"/>
                </a:cubicBezTo>
                <a:cubicBezTo>
                  <a:pt x="244" y="1879"/>
                  <a:pt x="242" y="1878"/>
                  <a:pt x="240" y="1878"/>
                </a:cubicBezTo>
                <a:cubicBezTo>
                  <a:pt x="233" y="1878"/>
                  <a:pt x="220" y="1887"/>
                  <a:pt x="211" y="1891"/>
                </a:cubicBezTo>
                <a:cubicBezTo>
                  <a:pt x="177" y="1902"/>
                  <a:pt x="211" y="1908"/>
                  <a:pt x="211" y="1919"/>
                </a:cubicBezTo>
                <a:cubicBezTo>
                  <a:pt x="228" y="1948"/>
                  <a:pt x="194" y="1971"/>
                  <a:pt x="194" y="1999"/>
                </a:cubicBezTo>
                <a:lnTo>
                  <a:pt x="194" y="2005"/>
                </a:lnTo>
                <a:cubicBezTo>
                  <a:pt x="171" y="2010"/>
                  <a:pt x="171" y="2022"/>
                  <a:pt x="188" y="2027"/>
                </a:cubicBezTo>
                <a:lnTo>
                  <a:pt x="194" y="2039"/>
                </a:lnTo>
                <a:lnTo>
                  <a:pt x="211" y="2084"/>
                </a:lnTo>
                <a:cubicBezTo>
                  <a:pt x="256" y="2090"/>
                  <a:pt x="279" y="2107"/>
                  <a:pt x="262" y="2124"/>
                </a:cubicBezTo>
                <a:lnTo>
                  <a:pt x="256" y="2118"/>
                </a:lnTo>
                <a:lnTo>
                  <a:pt x="233" y="2112"/>
                </a:lnTo>
                <a:cubicBezTo>
                  <a:pt x="228" y="2107"/>
                  <a:pt x="223" y="2105"/>
                  <a:pt x="218" y="2105"/>
                </a:cubicBezTo>
                <a:cubicBezTo>
                  <a:pt x="208" y="2105"/>
                  <a:pt x="201" y="2117"/>
                  <a:pt x="205" y="2141"/>
                </a:cubicBezTo>
                <a:lnTo>
                  <a:pt x="222" y="2163"/>
                </a:lnTo>
                <a:cubicBezTo>
                  <a:pt x="228" y="2175"/>
                  <a:pt x="233" y="2203"/>
                  <a:pt x="222" y="2209"/>
                </a:cubicBezTo>
                <a:cubicBezTo>
                  <a:pt x="217" y="2214"/>
                  <a:pt x="212" y="2217"/>
                  <a:pt x="208" y="2217"/>
                </a:cubicBezTo>
                <a:cubicBezTo>
                  <a:pt x="199" y="2217"/>
                  <a:pt x="194" y="2205"/>
                  <a:pt x="194" y="2186"/>
                </a:cubicBezTo>
                <a:cubicBezTo>
                  <a:pt x="177" y="2180"/>
                  <a:pt x="154" y="2175"/>
                  <a:pt x="143" y="2163"/>
                </a:cubicBezTo>
                <a:lnTo>
                  <a:pt x="137" y="2158"/>
                </a:lnTo>
                <a:cubicBezTo>
                  <a:pt x="134" y="2144"/>
                  <a:pt x="126" y="2139"/>
                  <a:pt x="120" y="2139"/>
                </a:cubicBezTo>
                <a:cubicBezTo>
                  <a:pt x="115" y="2139"/>
                  <a:pt x="111" y="2142"/>
                  <a:pt x="108" y="2146"/>
                </a:cubicBezTo>
                <a:lnTo>
                  <a:pt x="97" y="2158"/>
                </a:lnTo>
                <a:cubicBezTo>
                  <a:pt x="97" y="2180"/>
                  <a:pt x="137" y="2198"/>
                  <a:pt x="148" y="2198"/>
                </a:cubicBezTo>
                <a:cubicBezTo>
                  <a:pt x="165" y="2198"/>
                  <a:pt x="188" y="2232"/>
                  <a:pt x="211" y="2277"/>
                </a:cubicBezTo>
                <a:lnTo>
                  <a:pt x="239" y="2311"/>
                </a:lnTo>
                <a:cubicBezTo>
                  <a:pt x="245" y="2317"/>
                  <a:pt x="250" y="2339"/>
                  <a:pt x="250" y="2339"/>
                </a:cubicBezTo>
                <a:lnTo>
                  <a:pt x="239" y="2351"/>
                </a:lnTo>
                <a:cubicBezTo>
                  <a:pt x="222" y="2356"/>
                  <a:pt x="262" y="2413"/>
                  <a:pt x="256" y="2436"/>
                </a:cubicBezTo>
                <a:cubicBezTo>
                  <a:pt x="250" y="2464"/>
                  <a:pt x="216" y="2487"/>
                  <a:pt x="211" y="2493"/>
                </a:cubicBezTo>
                <a:cubicBezTo>
                  <a:pt x="199" y="2493"/>
                  <a:pt x="199" y="2498"/>
                  <a:pt x="199" y="2498"/>
                </a:cubicBezTo>
                <a:cubicBezTo>
                  <a:pt x="199" y="2498"/>
                  <a:pt x="222" y="2504"/>
                  <a:pt x="233" y="2510"/>
                </a:cubicBezTo>
                <a:cubicBezTo>
                  <a:pt x="239" y="2510"/>
                  <a:pt x="233" y="2527"/>
                  <a:pt x="216" y="2544"/>
                </a:cubicBezTo>
                <a:lnTo>
                  <a:pt x="216" y="2566"/>
                </a:lnTo>
                <a:lnTo>
                  <a:pt x="211" y="2583"/>
                </a:lnTo>
                <a:cubicBezTo>
                  <a:pt x="220" y="2596"/>
                  <a:pt x="221" y="2603"/>
                  <a:pt x="216" y="2603"/>
                </a:cubicBezTo>
                <a:cubicBezTo>
                  <a:pt x="213" y="2603"/>
                  <a:pt x="207" y="2599"/>
                  <a:pt x="199" y="2589"/>
                </a:cubicBezTo>
                <a:lnTo>
                  <a:pt x="182" y="2583"/>
                </a:lnTo>
                <a:lnTo>
                  <a:pt x="165" y="2578"/>
                </a:lnTo>
                <a:cubicBezTo>
                  <a:pt x="137" y="2578"/>
                  <a:pt x="120" y="2555"/>
                  <a:pt x="120" y="2527"/>
                </a:cubicBezTo>
                <a:lnTo>
                  <a:pt x="120" y="2527"/>
                </a:lnTo>
                <a:lnTo>
                  <a:pt x="160" y="2532"/>
                </a:lnTo>
                <a:lnTo>
                  <a:pt x="160" y="2538"/>
                </a:lnTo>
                <a:cubicBezTo>
                  <a:pt x="165" y="2538"/>
                  <a:pt x="171" y="2532"/>
                  <a:pt x="177" y="2527"/>
                </a:cubicBezTo>
                <a:lnTo>
                  <a:pt x="177" y="2521"/>
                </a:lnTo>
                <a:cubicBezTo>
                  <a:pt x="165" y="2510"/>
                  <a:pt x="148" y="2493"/>
                  <a:pt x="143" y="2481"/>
                </a:cubicBezTo>
                <a:lnTo>
                  <a:pt x="137" y="2470"/>
                </a:lnTo>
                <a:cubicBezTo>
                  <a:pt x="137" y="2458"/>
                  <a:pt x="177" y="2447"/>
                  <a:pt x="188" y="2447"/>
                </a:cubicBezTo>
                <a:cubicBezTo>
                  <a:pt x="205" y="2447"/>
                  <a:pt x="211" y="2413"/>
                  <a:pt x="211" y="2407"/>
                </a:cubicBezTo>
                <a:cubicBezTo>
                  <a:pt x="211" y="2403"/>
                  <a:pt x="208" y="2401"/>
                  <a:pt x="204" y="2401"/>
                </a:cubicBezTo>
                <a:cubicBezTo>
                  <a:pt x="199" y="2401"/>
                  <a:pt x="194" y="2404"/>
                  <a:pt x="194" y="2407"/>
                </a:cubicBezTo>
                <a:cubicBezTo>
                  <a:pt x="194" y="2413"/>
                  <a:pt x="165" y="2424"/>
                  <a:pt x="137" y="2436"/>
                </a:cubicBezTo>
                <a:lnTo>
                  <a:pt x="103" y="2441"/>
                </a:lnTo>
                <a:cubicBezTo>
                  <a:pt x="91" y="2430"/>
                  <a:pt x="97" y="2379"/>
                  <a:pt x="108" y="2339"/>
                </a:cubicBezTo>
                <a:lnTo>
                  <a:pt x="143" y="2317"/>
                </a:lnTo>
                <a:cubicBezTo>
                  <a:pt x="160" y="2305"/>
                  <a:pt x="165" y="2288"/>
                  <a:pt x="148" y="2277"/>
                </a:cubicBezTo>
                <a:cubicBezTo>
                  <a:pt x="147" y="2276"/>
                  <a:pt x="146" y="2275"/>
                  <a:pt x="144" y="2275"/>
                </a:cubicBezTo>
                <a:cubicBezTo>
                  <a:pt x="136" y="2275"/>
                  <a:pt x="124" y="2284"/>
                  <a:pt x="120" y="2288"/>
                </a:cubicBezTo>
                <a:lnTo>
                  <a:pt x="108" y="2294"/>
                </a:lnTo>
                <a:cubicBezTo>
                  <a:pt x="105" y="2297"/>
                  <a:pt x="100" y="2299"/>
                  <a:pt x="95" y="2299"/>
                </a:cubicBezTo>
                <a:cubicBezTo>
                  <a:pt x="82" y="2299"/>
                  <a:pt x="67" y="2291"/>
                  <a:pt x="63" y="2283"/>
                </a:cubicBezTo>
                <a:cubicBezTo>
                  <a:pt x="63" y="2282"/>
                  <a:pt x="63" y="2282"/>
                  <a:pt x="62" y="2282"/>
                </a:cubicBezTo>
                <a:cubicBezTo>
                  <a:pt x="55" y="2282"/>
                  <a:pt x="34" y="2335"/>
                  <a:pt x="29" y="2356"/>
                </a:cubicBezTo>
                <a:cubicBezTo>
                  <a:pt x="25" y="2373"/>
                  <a:pt x="27" y="2384"/>
                  <a:pt x="35" y="2384"/>
                </a:cubicBezTo>
                <a:cubicBezTo>
                  <a:pt x="38" y="2384"/>
                  <a:pt x="42" y="2382"/>
                  <a:pt x="46" y="2379"/>
                </a:cubicBezTo>
                <a:lnTo>
                  <a:pt x="40" y="2356"/>
                </a:lnTo>
                <a:cubicBezTo>
                  <a:pt x="57" y="2356"/>
                  <a:pt x="74" y="2362"/>
                  <a:pt x="86" y="2373"/>
                </a:cubicBezTo>
                <a:lnTo>
                  <a:pt x="74" y="2390"/>
                </a:lnTo>
                <a:cubicBezTo>
                  <a:pt x="52" y="2413"/>
                  <a:pt x="35" y="2441"/>
                  <a:pt x="12" y="2470"/>
                </a:cubicBezTo>
                <a:cubicBezTo>
                  <a:pt x="1" y="2487"/>
                  <a:pt x="1" y="2504"/>
                  <a:pt x="23" y="2504"/>
                </a:cubicBezTo>
                <a:cubicBezTo>
                  <a:pt x="46" y="2504"/>
                  <a:pt x="40" y="2521"/>
                  <a:pt x="46" y="2532"/>
                </a:cubicBezTo>
                <a:cubicBezTo>
                  <a:pt x="52" y="2538"/>
                  <a:pt x="69" y="2538"/>
                  <a:pt x="80" y="2538"/>
                </a:cubicBezTo>
                <a:lnTo>
                  <a:pt x="86" y="2538"/>
                </a:lnTo>
                <a:cubicBezTo>
                  <a:pt x="87" y="2536"/>
                  <a:pt x="87" y="2536"/>
                  <a:pt x="88" y="2536"/>
                </a:cubicBezTo>
                <a:cubicBezTo>
                  <a:pt x="93" y="2536"/>
                  <a:pt x="97" y="2562"/>
                  <a:pt x="97" y="2572"/>
                </a:cubicBezTo>
                <a:cubicBezTo>
                  <a:pt x="97" y="2580"/>
                  <a:pt x="75" y="2595"/>
                  <a:pt x="59" y="2595"/>
                </a:cubicBezTo>
                <a:cubicBezTo>
                  <a:pt x="54" y="2595"/>
                  <a:pt x="49" y="2593"/>
                  <a:pt x="46" y="2589"/>
                </a:cubicBezTo>
                <a:cubicBezTo>
                  <a:pt x="45" y="2586"/>
                  <a:pt x="43" y="2584"/>
                  <a:pt x="41" y="2584"/>
                </a:cubicBezTo>
                <a:cubicBezTo>
                  <a:pt x="33" y="2584"/>
                  <a:pt x="18" y="2609"/>
                  <a:pt x="18" y="2623"/>
                </a:cubicBezTo>
                <a:cubicBezTo>
                  <a:pt x="12" y="2640"/>
                  <a:pt x="35" y="2646"/>
                  <a:pt x="46" y="2646"/>
                </a:cubicBezTo>
                <a:cubicBezTo>
                  <a:pt x="49" y="2643"/>
                  <a:pt x="59" y="2641"/>
                  <a:pt x="72" y="2641"/>
                </a:cubicBezTo>
                <a:cubicBezTo>
                  <a:pt x="84" y="2641"/>
                  <a:pt x="100" y="2643"/>
                  <a:pt x="114" y="2646"/>
                </a:cubicBezTo>
                <a:lnTo>
                  <a:pt x="131" y="2623"/>
                </a:lnTo>
                <a:cubicBezTo>
                  <a:pt x="131" y="2622"/>
                  <a:pt x="132" y="2621"/>
                  <a:pt x="133" y="2621"/>
                </a:cubicBezTo>
                <a:cubicBezTo>
                  <a:pt x="139" y="2621"/>
                  <a:pt x="155" y="2630"/>
                  <a:pt x="160" y="2634"/>
                </a:cubicBezTo>
                <a:lnTo>
                  <a:pt x="171" y="2646"/>
                </a:lnTo>
                <a:cubicBezTo>
                  <a:pt x="179" y="2658"/>
                  <a:pt x="185" y="2665"/>
                  <a:pt x="189" y="2665"/>
                </a:cubicBezTo>
                <a:cubicBezTo>
                  <a:pt x="191" y="2665"/>
                  <a:pt x="192" y="2664"/>
                  <a:pt x="194" y="2663"/>
                </a:cubicBezTo>
                <a:lnTo>
                  <a:pt x="194" y="2657"/>
                </a:lnTo>
                <a:lnTo>
                  <a:pt x="199" y="2651"/>
                </a:lnTo>
                <a:cubicBezTo>
                  <a:pt x="199" y="2650"/>
                  <a:pt x="200" y="2650"/>
                  <a:pt x="200" y="2650"/>
                </a:cubicBezTo>
                <a:cubicBezTo>
                  <a:pt x="205" y="2650"/>
                  <a:pt x="229" y="2686"/>
                  <a:pt x="239" y="2691"/>
                </a:cubicBezTo>
                <a:cubicBezTo>
                  <a:pt x="256" y="2697"/>
                  <a:pt x="279" y="2714"/>
                  <a:pt x="284" y="2719"/>
                </a:cubicBezTo>
                <a:cubicBezTo>
                  <a:pt x="290" y="2725"/>
                  <a:pt x="262" y="2737"/>
                  <a:pt x="250" y="2737"/>
                </a:cubicBezTo>
                <a:cubicBezTo>
                  <a:pt x="245" y="2737"/>
                  <a:pt x="222" y="2782"/>
                  <a:pt x="228" y="2793"/>
                </a:cubicBezTo>
                <a:cubicBezTo>
                  <a:pt x="233" y="2805"/>
                  <a:pt x="239" y="2844"/>
                  <a:pt x="245" y="2878"/>
                </a:cubicBezTo>
                <a:lnTo>
                  <a:pt x="250" y="2912"/>
                </a:lnTo>
                <a:cubicBezTo>
                  <a:pt x="256" y="2918"/>
                  <a:pt x="273" y="2918"/>
                  <a:pt x="279" y="2929"/>
                </a:cubicBezTo>
                <a:cubicBezTo>
                  <a:pt x="284" y="2935"/>
                  <a:pt x="284" y="2952"/>
                  <a:pt x="284" y="2958"/>
                </a:cubicBezTo>
                <a:cubicBezTo>
                  <a:pt x="273" y="2975"/>
                  <a:pt x="256" y="2986"/>
                  <a:pt x="250" y="3003"/>
                </a:cubicBezTo>
                <a:lnTo>
                  <a:pt x="245" y="3032"/>
                </a:lnTo>
                <a:cubicBezTo>
                  <a:pt x="262" y="3037"/>
                  <a:pt x="284" y="3049"/>
                  <a:pt x="284" y="3054"/>
                </a:cubicBezTo>
                <a:lnTo>
                  <a:pt x="279" y="3060"/>
                </a:lnTo>
                <a:cubicBezTo>
                  <a:pt x="262" y="3088"/>
                  <a:pt x="262" y="3122"/>
                  <a:pt x="279" y="3156"/>
                </a:cubicBezTo>
                <a:lnTo>
                  <a:pt x="290" y="3173"/>
                </a:lnTo>
                <a:cubicBezTo>
                  <a:pt x="279" y="3173"/>
                  <a:pt x="250" y="3196"/>
                  <a:pt x="245" y="3207"/>
                </a:cubicBezTo>
                <a:cubicBezTo>
                  <a:pt x="239" y="3213"/>
                  <a:pt x="273" y="3270"/>
                  <a:pt x="262" y="3293"/>
                </a:cubicBezTo>
                <a:cubicBezTo>
                  <a:pt x="258" y="3301"/>
                  <a:pt x="256" y="3304"/>
                  <a:pt x="257" y="3304"/>
                </a:cubicBezTo>
                <a:cubicBezTo>
                  <a:pt x="258" y="3304"/>
                  <a:pt x="266" y="3294"/>
                  <a:pt x="273" y="3287"/>
                </a:cubicBezTo>
                <a:cubicBezTo>
                  <a:pt x="274" y="3284"/>
                  <a:pt x="276" y="3283"/>
                  <a:pt x="278" y="3283"/>
                </a:cubicBezTo>
                <a:cubicBezTo>
                  <a:pt x="284" y="3283"/>
                  <a:pt x="290" y="3294"/>
                  <a:pt x="290" y="3315"/>
                </a:cubicBezTo>
                <a:lnTo>
                  <a:pt x="290" y="3338"/>
                </a:lnTo>
                <a:cubicBezTo>
                  <a:pt x="284" y="3355"/>
                  <a:pt x="273" y="3366"/>
                  <a:pt x="273" y="3383"/>
                </a:cubicBezTo>
                <a:cubicBezTo>
                  <a:pt x="267" y="3400"/>
                  <a:pt x="279" y="3423"/>
                  <a:pt x="284" y="3423"/>
                </a:cubicBezTo>
                <a:cubicBezTo>
                  <a:pt x="324" y="3423"/>
                  <a:pt x="301" y="3457"/>
                  <a:pt x="307" y="3474"/>
                </a:cubicBezTo>
                <a:lnTo>
                  <a:pt x="318" y="3508"/>
                </a:lnTo>
                <a:cubicBezTo>
                  <a:pt x="290" y="3514"/>
                  <a:pt x="307" y="3537"/>
                  <a:pt x="318" y="3548"/>
                </a:cubicBezTo>
                <a:cubicBezTo>
                  <a:pt x="335" y="3559"/>
                  <a:pt x="330" y="3588"/>
                  <a:pt x="307" y="3616"/>
                </a:cubicBezTo>
                <a:lnTo>
                  <a:pt x="301" y="3656"/>
                </a:lnTo>
                <a:lnTo>
                  <a:pt x="301" y="3684"/>
                </a:lnTo>
                <a:cubicBezTo>
                  <a:pt x="291" y="3720"/>
                  <a:pt x="299" y="3742"/>
                  <a:pt x="313" y="3742"/>
                </a:cubicBezTo>
                <a:cubicBezTo>
                  <a:pt x="315" y="3742"/>
                  <a:pt x="317" y="3741"/>
                  <a:pt x="318" y="3741"/>
                </a:cubicBezTo>
                <a:lnTo>
                  <a:pt x="324" y="3769"/>
                </a:lnTo>
                <a:cubicBezTo>
                  <a:pt x="330" y="3775"/>
                  <a:pt x="341" y="3786"/>
                  <a:pt x="341" y="3798"/>
                </a:cubicBezTo>
                <a:lnTo>
                  <a:pt x="341" y="3809"/>
                </a:lnTo>
                <a:cubicBezTo>
                  <a:pt x="335" y="3815"/>
                  <a:pt x="392" y="3849"/>
                  <a:pt x="386" y="3871"/>
                </a:cubicBezTo>
                <a:cubicBezTo>
                  <a:pt x="381" y="3894"/>
                  <a:pt x="369" y="3922"/>
                  <a:pt x="358" y="3934"/>
                </a:cubicBezTo>
                <a:lnTo>
                  <a:pt x="330" y="3934"/>
                </a:lnTo>
                <a:cubicBezTo>
                  <a:pt x="327" y="3933"/>
                  <a:pt x="325" y="3933"/>
                  <a:pt x="323" y="3933"/>
                </a:cubicBezTo>
                <a:cubicBezTo>
                  <a:pt x="304" y="3933"/>
                  <a:pt x="319" y="3957"/>
                  <a:pt x="330" y="3962"/>
                </a:cubicBezTo>
                <a:cubicBezTo>
                  <a:pt x="341" y="3973"/>
                  <a:pt x="375" y="4019"/>
                  <a:pt x="392" y="4019"/>
                </a:cubicBezTo>
                <a:cubicBezTo>
                  <a:pt x="398" y="4022"/>
                  <a:pt x="399" y="4023"/>
                  <a:pt x="396" y="4023"/>
                </a:cubicBezTo>
                <a:cubicBezTo>
                  <a:pt x="392" y="4023"/>
                  <a:pt x="384" y="4022"/>
                  <a:pt x="369" y="4019"/>
                </a:cubicBezTo>
                <a:lnTo>
                  <a:pt x="364" y="4053"/>
                </a:lnTo>
                <a:lnTo>
                  <a:pt x="352" y="4093"/>
                </a:lnTo>
                <a:cubicBezTo>
                  <a:pt x="381" y="4110"/>
                  <a:pt x="386" y="4138"/>
                  <a:pt x="375" y="4161"/>
                </a:cubicBezTo>
                <a:lnTo>
                  <a:pt x="364" y="4178"/>
                </a:lnTo>
                <a:cubicBezTo>
                  <a:pt x="347" y="4195"/>
                  <a:pt x="324" y="4206"/>
                  <a:pt x="307" y="4217"/>
                </a:cubicBezTo>
                <a:lnTo>
                  <a:pt x="307" y="4223"/>
                </a:lnTo>
                <a:cubicBezTo>
                  <a:pt x="307" y="4231"/>
                  <a:pt x="316" y="4237"/>
                  <a:pt x="323" y="4237"/>
                </a:cubicBezTo>
                <a:cubicBezTo>
                  <a:pt x="326" y="4237"/>
                  <a:pt x="328" y="4236"/>
                  <a:pt x="330" y="4234"/>
                </a:cubicBezTo>
                <a:cubicBezTo>
                  <a:pt x="335" y="4234"/>
                  <a:pt x="358" y="4285"/>
                  <a:pt x="369" y="4302"/>
                </a:cubicBezTo>
                <a:cubicBezTo>
                  <a:pt x="375" y="4320"/>
                  <a:pt x="364" y="4354"/>
                  <a:pt x="358" y="4359"/>
                </a:cubicBezTo>
                <a:cubicBezTo>
                  <a:pt x="352" y="4365"/>
                  <a:pt x="352" y="4388"/>
                  <a:pt x="358" y="4405"/>
                </a:cubicBezTo>
                <a:lnTo>
                  <a:pt x="364" y="4422"/>
                </a:lnTo>
                <a:cubicBezTo>
                  <a:pt x="369" y="4433"/>
                  <a:pt x="381" y="4456"/>
                  <a:pt x="386" y="4456"/>
                </a:cubicBezTo>
                <a:lnTo>
                  <a:pt x="438" y="4450"/>
                </a:lnTo>
                <a:cubicBezTo>
                  <a:pt x="466" y="4490"/>
                  <a:pt x="494" y="4507"/>
                  <a:pt x="494" y="4507"/>
                </a:cubicBezTo>
                <a:cubicBezTo>
                  <a:pt x="494" y="4507"/>
                  <a:pt x="460" y="4456"/>
                  <a:pt x="449" y="4439"/>
                </a:cubicBezTo>
                <a:cubicBezTo>
                  <a:pt x="432" y="4422"/>
                  <a:pt x="443" y="4410"/>
                  <a:pt x="466" y="4405"/>
                </a:cubicBezTo>
                <a:lnTo>
                  <a:pt x="460" y="4371"/>
                </a:lnTo>
                <a:lnTo>
                  <a:pt x="449" y="4337"/>
                </a:lnTo>
                <a:lnTo>
                  <a:pt x="449" y="4337"/>
                </a:lnTo>
                <a:cubicBezTo>
                  <a:pt x="477" y="4342"/>
                  <a:pt x="517" y="4359"/>
                  <a:pt x="523" y="4365"/>
                </a:cubicBezTo>
                <a:cubicBezTo>
                  <a:pt x="528" y="4371"/>
                  <a:pt x="506" y="4399"/>
                  <a:pt x="494" y="4405"/>
                </a:cubicBezTo>
                <a:cubicBezTo>
                  <a:pt x="483" y="4410"/>
                  <a:pt x="511" y="4467"/>
                  <a:pt x="528" y="4490"/>
                </a:cubicBezTo>
                <a:cubicBezTo>
                  <a:pt x="540" y="4512"/>
                  <a:pt x="523" y="4541"/>
                  <a:pt x="511" y="4541"/>
                </a:cubicBezTo>
                <a:cubicBezTo>
                  <a:pt x="500" y="4541"/>
                  <a:pt x="506" y="4592"/>
                  <a:pt x="489" y="4603"/>
                </a:cubicBezTo>
                <a:cubicBezTo>
                  <a:pt x="484" y="4605"/>
                  <a:pt x="480" y="4605"/>
                  <a:pt x="477" y="4605"/>
                </a:cubicBezTo>
                <a:cubicBezTo>
                  <a:pt x="467" y="4605"/>
                  <a:pt x="460" y="4599"/>
                  <a:pt x="460" y="4586"/>
                </a:cubicBezTo>
                <a:lnTo>
                  <a:pt x="455" y="4569"/>
                </a:lnTo>
                <a:lnTo>
                  <a:pt x="438" y="4495"/>
                </a:lnTo>
                <a:cubicBezTo>
                  <a:pt x="392" y="4524"/>
                  <a:pt x="409" y="4569"/>
                  <a:pt x="415" y="4586"/>
                </a:cubicBezTo>
                <a:cubicBezTo>
                  <a:pt x="421" y="4603"/>
                  <a:pt x="398" y="4643"/>
                  <a:pt x="392" y="4649"/>
                </a:cubicBezTo>
                <a:cubicBezTo>
                  <a:pt x="386" y="4660"/>
                  <a:pt x="409" y="4671"/>
                  <a:pt x="426" y="4677"/>
                </a:cubicBezTo>
                <a:cubicBezTo>
                  <a:pt x="443" y="4677"/>
                  <a:pt x="421" y="4688"/>
                  <a:pt x="386" y="4700"/>
                </a:cubicBezTo>
                <a:lnTo>
                  <a:pt x="364" y="4711"/>
                </a:lnTo>
                <a:cubicBezTo>
                  <a:pt x="352" y="4717"/>
                  <a:pt x="341" y="4728"/>
                  <a:pt x="347" y="4734"/>
                </a:cubicBezTo>
                <a:cubicBezTo>
                  <a:pt x="349" y="4742"/>
                  <a:pt x="351" y="4745"/>
                  <a:pt x="354" y="4745"/>
                </a:cubicBezTo>
                <a:cubicBezTo>
                  <a:pt x="358" y="4745"/>
                  <a:pt x="362" y="4737"/>
                  <a:pt x="369" y="4734"/>
                </a:cubicBezTo>
                <a:cubicBezTo>
                  <a:pt x="375" y="4731"/>
                  <a:pt x="380" y="4729"/>
                  <a:pt x="384" y="4729"/>
                </a:cubicBezTo>
                <a:cubicBezTo>
                  <a:pt x="390" y="4729"/>
                  <a:pt x="395" y="4732"/>
                  <a:pt x="398" y="4745"/>
                </a:cubicBezTo>
                <a:cubicBezTo>
                  <a:pt x="404" y="4762"/>
                  <a:pt x="364" y="4768"/>
                  <a:pt x="392" y="4790"/>
                </a:cubicBezTo>
                <a:cubicBezTo>
                  <a:pt x="404" y="4802"/>
                  <a:pt x="404" y="4836"/>
                  <a:pt x="392" y="4853"/>
                </a:cubicBezTo>
                <a:cubicBezTo>
                  <a:pt x="386" y="4870"/>
                  <a:pt x="386" y="4876"/>
                  <a:pt x="392" y="4893"/>
                </a:cubicBezTo>
                <a:cubicBezTo>
                  <a:pt x="404" y="4910"/>
                  <a:pt x="404" y="4944"/>
                  <a:pt x="398" y="4966"/>
                </a:cubicBezTo>
                <a:cubicBezTo>
                  <a:pt x="386" y="4995"/>
                  <a:pt x="421" y="5012"/>
                  <a:pt x="409" y="5040"/>
                </a:cubicBezTo>
                <a:lnTo>
                  <a:pt x="398" y="5057"/>
                </a:lnTo>
                <a:cubicBezTo>
                  <a:pt x="398" y="5080"/>
                  <a:pt x="409" y="5102"/>
                  <a:pt x="415" y="5108"/>
                </a:cubicBezTo>
                <a:lnTo>
                  <a:pt x="415" y="5114"/>
                </a:lnTo>
                <a:cubicBezTo>
                  <a:pt x="421" y="5120"/>
                  <a:pt x="438" y="5131"/>
                  <a:pt x="438" y="5137"/>
                </a:cubicBezTo>
                <a:lnTo>
                  <a:pt x="426" y="5165"/>
                </a:lnTo>
                <a:cubicBezTo>
                  <a:pt x="415" y="5199"/>
                  <a:pt x="421" y="5233"/>
                  <a:pt x="432" y="5233"/>
                </a:cubicBezTo>
                <a:cubicBezTo>
                  <a:pt x="438" y="5239"/>
                  <a:pt x="432" y="5256"/>
                  <a:pt x="415" y="5273"/>
                </a:cubicBezTo>
                <a:lnTo>
                  <a:pt x="404" y="5290"/>
                </a:lnTo>
                <a:lnTo>
                  <a:pt x="398" y="5295"/>
                </a:lnTo>
                <a:cubicBezTo>
                  <a:pt x="404" y="5307"/>
                  <a:pt x="409" y="5318"/>
                  <a:pt x="421" y="5318"/>
                </a:cubicBezTo>
                <a:lnTo>
                  <a:pt x="432" y="5318"/>
                </a:lnTo>
                <a:cubicBezTo>
                  <a:pt x="438" y="5318"/>
                  <a:pt x="438" y="5312"/>
                  <a:pt x="438" y="5312"/>
                </a:cubicBezTo>
                <a:lnTo>
                  <a:pt x="455" y="5312"/>
                </a:lnTo>
                <a:cubicBezTo>
                  <a:pt x="455" y="5318"/>
                  <a:pt x="455" y="5329"/>
                  <a:pt x="455" y="5329"/>
                </a:cubicBezTo>
                <a:lnTo>
                  <a:pt x="426" y="5352"/>
                </a:lnTo>
                <a:cubicBezTo>
                  <a:pt x="409" y="5363"/>
                  <a:pt x="394" y="5369"/>
                  <a:pt x="382" y="5369"/>
                </a:cubicBezTo>
                <a:cubicBezTo>
                  <a:pt x="371" y="5369"/>
                  <a:pt x="364" y="5363"/>
                  <a:pt x="364" y="5352"/>
                </a:cubicBezTo>
                <a:lnTo>
                  <a:pt x="358" y="5341"/>
                </a:lnTo>
                <a:cubicBezTo>
                  <a:pt x="358" y="5335"/>
                  <a:pt x="352" y="5324"/>
                  <a:pt x="347" y="5324"/>
                </a:cubicBezTo>
                <a:cubicBezTo>
                  <a:pt x="344" y="5323"/>
                  <a:pt x="341" y="5323"/>
                  <a:pt x="339" y="5323"/>
                </a:cubicBezTo>
                <a:cubicBezTo>
                  <a:pt x="319" y="5323"/>
                  <a:pt x="323" y="5343"/>
                  <a:pt x="318" y="5358"/>
                </a:cubicBezTo>
                <a:lnTo>
                  <a:pt x="318" y="5363"/>
                </a:lnTo>
                <a:cubicBezTo>
                  <a:pt x="318" y="5375"/>
                  <a:pt x="330" y="5392"/>
                  <a:pt x="341" y="5409"/>
                </a:cubicBezTo>
                <a:lnTo>
                  <a:pt x="324" y="5432"/>
                </a:lnTo>
                <a:cubicBezTo>
                  <a:pt x="324" y="5432"/>
                  <a:pt x="324" y="5449"/>
                  <a:pt x="330" y="5454"/>
                </a:cubicBezTo>
                <a:cubicBezTo>
                  <a:pt x="333" y="5457"/>
                  <a:pt x="337" y="5459"/>
                  <a:pt x="341" y="5459"/>
                </a:cubicBezTo>
                <a:cubicBezTo>
                  <a:pt x="345" y="5459"/>
                  <a:pt x="350" y="5457"/>
                  <a:pt x="352" y="5454"/>
                </a:cubicBezTo>
                <a:cubicBezTo>
                  <a:pt x="364" y="5449"/>
                  <a:pt x="369" y="5443"/>
                  <a:pt x="375" y="5432"/>
                </a:cubicBezTo>
                <a:cubicBezTo>
                  <a:pt x="380" y="5422"/>
                  <a:pt x="377" y="5401"/>
                  <a:pt x="392" y="5401"/>
                </a:cubicBezTo>
                <a:cubicBezTo>
                  <a:pt x="395" y="5401"/>
                  <a:pt x="399" y="5401"/>
                  <a:pt x="404" y="5403"/>
                </a:cubicBezTo>
                <a:lnTo>
                  <a:pt x="421" y="5409"/>
                </a:lnTo>
                <a:cubicBezTo>
                  <a:pt x="443" y="5420"/>
                  <a:pt x="415" y="5449"/>
                  <a:pt x="398" y="5460"/>
                </a:cubicBezTo>
                <a:cubicBezTo>
                  <a:pt x="381" y="5466"/>
                  <a:pt x="398" y="5511"/>
                  <a:pt x="432" y="5562"/>
                </a:cubicBezTo>
                <a:lnTo>
                  <a:pt x="438" y="5613"/>
                </a:lnTo>
                <a:lnTo>
                  <a:pt x="443" y="5670"/>
                </a:lnTo>
                <a:cubicBezTo>
                  <a:pt x="469" y="5676"/>
                  <a:pt x="497" y="5677"/>
                  <a:pt x="520" y="5677"/>
                </a:cubicBezTo>
                <a:cubicBezTo>
                  <a:pt x="543" y="5677"/>
                  <a:pt x="560" y="5676"/>
                  <a:pt x="562" y="5676"/>
                </a:cubicBezTo>
                <a:cubicBezTo>
                  <a:pt x="564" y="5675"/>
                  <a:pt x="565" y="5675"/>
                  <a:pt x="566" y="5675"/>
                </a:cubicBezTo>
                <a:cubicBezTo>
                  <a:pt x="575" y="5675"/>
                  <a:pt x="581" y="5696"/>
                  <a:pt x="591" y="5721"/>
                </a:cubicBezTo>
                <a:lnTo>
                  <a:pt x="562" y="5738"/>
                </a:lnTo>
                <a:cubicBezTo>
                  <a:pt x="557" y="5738"/>
                  <a:pt x="545" y="5727"/>
                  <a:pt x="540" y="5727"/>
                </a:cubicBezTo>
                <a:cubicBezTo>
                  <a:pt x="523" y="5727"/>
                  <a:pt x="511" y="5732"/>
                  <a:pt x="494" y="5732"/>
                </a:cubicBezTo>
                <a:cubicBezTo>
                  <a:pt x="483" y="5738"/>
                  <a:pt x="472" y="5744"/>
                  <a:pt x="460" y="5744"/>
                </a:cubicBezTo>
                <a:cubicBezTo>
                  <a:pt x="460" y="5744"/>
                  <a:pt x="455" y="5732"/>
                  <a:pt x="455" y="5727"/>
                </a:cubicBezTo>
                <a:lnTo>
                  <a:pt x="443" y="5715"/>
                </a:lnTo>
                <a:cubicBezTo>
                  <a:pt x="436" y="5704"/>
                  <a:pt x="417" y="5701"/>
                  <a:pt x="402" y="5701"/>
                </a:cubicBezTo>
                <a:cubicBezTo>
                  <a:pt x="393" y="5701"/>
                  <a:pt x="385" y="5702"/>
                  <a:pt x="381" y="5704"/>
                </a:cubicBezTo>
                <a:cubicBezTo>
                  <a:pt x="369" y="5710"/>
                  <a:pt x="386" y="5727"/>
                  <a:pt x="421" y="5738"/>
                </a:cubicBezTo>
                <a:lnTo>
                  <a:pt x="432" y="5772"/>
                </a:lnTo>
                <a:cubicBezTo>
                  <a:pt x="438" y="5783"/>
                  <a:pt x="398" y="5795"/>
                  <a:pt x="438" y="5806"/>
                </a:cubicBezTo>
                <a:cubicBezTo>
                  <a:pt x="455" y="5806"/>
                  <a:pt x="466" y="5829"/>
                  <a:pt x="483" y="5840"/>
                </a:cubicBezTo>
                <a:cubicBezTo>
                  <a:pt x="494" y="5851"/>
                  <a:pt x="500" y="5868"/>
                  <a:pt x="483" y="5880"/>
                </a:cubicBezTo>
                <a:cubicBezTo>
                  <a:pt x="477" y="5880"/>
                  <a:pt x="460" y="5868"/>
                  <a:pt x="449" y="5868"/>
                </a:cubicBezTo>
                <a:lnTo>
                  <a:pt x="449" y="5863"/>
                </a:lnTo>
                <a:cubicBezTo>
                  <a:pt x="438" y="5868"/>
                  <a:pt x="438" y="5897"/>
                  <a:pt x="438" y="5902"/>
                </a:cubicBezTo>
                <a:cubicBezTo>
                  <a:pt x="438" y="5908"/>
                  <a:pt x="489" y="5942"/>
                  <a:pt x="500" y="5954"/>
                </a:cubicBezTo>
                <a:cubicBezTo>
                  <a:pt x="506" y="5971"/>
                  <a:pt x="500" y="5993"/>
                  <a:pt x="483" y="6005"/>
                </a:cubicBezTo>
                <a:lnTo>
                  <a:pt x="472" y="6016"/>
                </a:lnTo>
                <a:cubicBezTo>
                  <a:pt x="466" y="6022"/>
                  <a:pt x="455" y="6033"/>
                  <a:pt x="455" y="6039"/>
                </a:cubicBezTo>
                <a:cubicBezTo>
                  <a:pt x="457" y="6050"/>
                  <a:pt x="463" y="6054"/>
                  <a:pt x="469" y="6054"/>
                </a:cubicBezTo>
                <a:cubicBezTo>
                  <a:pt x="476" y="6054"/>
                  <a:pt x="483" y="6050"/>
                  <a:pt x="489" y="6044"/>
                </a:cubicBezTo>
                <a:cubicBezTo>
                  <a:pt x="498" y="6038"/>
                  <a:pt x="507" y="6034"/>
                  <a:pt x="515" y="6034"/>
                </a:cubicBezTo>
                <a:cubicBezTo>
                  <a:pt x="521" y="6034"/>
                  <a:pt x="526" y="6037"/>
                  <a:pt x="528" y="6044"/>
                </a:cubicBezTo>
                <a:cubicBezTo>
                  <a:pt x="528" y="6056"/>
                  <a:pt x="517" y="6073"/>
                  <a:pt x="506" y="6084"/>
                </a:cubicBezTo>
                <a:lnTo>
                  <a:pt x="500" y="6090"/>
                </a:lnTo>
                <a:cubicBezTo>
                  <a:pt x="489" y="6090"/>
                  <a:pt x="466" y="6095"/>
                  <a:pt x="460" y="6101"/>
                </a:cubicBezTo>
                <a:cubicBezTo>
                  <a:pt x="460" y="6101"/>
                  <a:pt x="443" y="6129"/>
                  <a:pt x="426" y="6158"/>
                </a:cubicBezTo>
                <a:lnTo>
                  <a:pt x="421" y="6192"/>
                </a:lnTo>
                <a:lnTo>
                  <a:pt x="415" y="6226"/>
                </a:lnTo>
                <a:cubicBezTo>
                  <a:pt x="426" y="6237"/>
                  <a:pt x="441" y="6241"/>
                  <a:pt x="452" y="6241"/>
                </a:cubicBezTo>
                <a:cubicBezTo>
                  <a:pt x="459" y="6241"/>
                  <a:pt x="464" y="6239"/>
                  <a:pt x="466" y="6237"/>
                </a:cubicBezTo>
                <a:cubicBezTo>
                  <a:pt x="469" y="6234"/>
                  <a:pt x="482" y="6231"/>
                  <a:pt x="493" y="6231"/>
                </a:cubicBezTo>
                <a:cubicBezTo>
                  <a:pt x="501" y="6231"/>
                  <a:pt x="509" y="6232"/>
                  <a:pt x="511" y="6237"/>
                </a:cubicBezTo>
                <a:cubicBezTo>
                  <a:pt x="523" y="6249"/>
                  <a:pt x="500" y="6271"/>
                  <a:pt x="489" y="6283"/>
                </a:cubicBezTo>
                <a:cubicBezTo>
                  <a:pt x="477" y="6288"/>
                  <a:pt x="489" y="6300"/>
                  <a:pt x="506" y="6305"/>
                </a:cubicBezTo>
                <a:lnTo>
                  <a:pt x="511" y="6317"/>
                </a:lnTo>
                <a:lnTo>
                  <a:pt x="523" y="6345"/>
                </a:lnTo>
                <a:cubicBezTo>
                  <a:pt x="500" y="6345"/>
                  <a:pt x="426" y="6385"/>
                  <a:pt x="426" y="6413"/>
                </a:cubicBezTo>
                <a:cubicBezTo>
                  <a:pt x="426" y="6433"/>
                  <a:pt x="481" y="6454"/>
                  <a:pt x="508" y="6454"/>
                </a:cubicBezTo>
                <a:cubicBezTo>
                  <a:pt x="512" y="6454"/>
                  <a:pt x="515" y="6453"/>
                  <a:pt x="517" y="6453"/>
                </a:cubicBezTo>
                <a:cubicBezTo>
                  <a:pt x="545" y="6453"/>
                  <a:pt x="540" y="6464"/>
                  <a:pt x="511" y="6481"/>
                </a:cubicBezTo>
                <a:lnTo>
                  <a:pt x="506" y="6527"/>
                </a:lnTo>
                <a:lnTo>
                  <a:pt x="506" y="6555"/>
                </a:lnTo>
                <a:cubicBezTo>
                  <a:pt x="511" y="6578"/>
                  <a:pt x="523" y="6623"/>
                  <a:pt x="534" y="6657"/>
                </a:cubicBezTo>
                <a:lnTo>
                  <a:pt x="528" y="6663"/>
                </a:lnTo>
                <a:cubicBezTo>
                  <a:pt x="506" y="6697"/>
                  <a:pt x="528" y="6714"/>
                  <a:pt x="545" y="6731"/>
                </a:cubicBezTo>
                <a:cubicBezTo>
                  <a:pt x="545" y="6737"/>
                  <a:pt x="534" y="6742"/>
                  <a:pt x="534" y="6754"/>
                </a:cubicBezTo>
                <a:lnTo>
                  <a:pt x="528" y="6771"/>
                </a:lnTo>
                <a:cubicBezTo>
                  <a:pt x="540" y="6776"/>
                  <a:pt x="557" y="6788"/>
                  <a:pt x="562" y="6799"/>
                </a:cubicBezTo>
                <a:cubicBezTo>
                  <a:pt x="562" y="6805"/>
                  <a:pt x="551" y="6816"/>
                  <a:pt x="545" y="6816"/>
                </a:cubicBezTo>
                <a:cubicBezTo>
                  <a:pt x="541" y="6816"/>
                  <a:pt x="519" y="6804"/>
                  <a:pt x="503" y="6804"/>
                </a:cubicBezTo>
                <a:cubicBezTo>
                  <a:pt x="497" y="6804"/>
                  <a:pt x="492" y="6806"/>
                  <a:pt x="489" y="6810"/>
                </a:cubicBezTo>
                <a:cubicBezTo>
                  <a:pt x="477" y="6827"/>
                  <a:pt x="494" y="6833"/>
                  <a:pt x="506" y="6839"/>
                </a:cubicBezTo>
                <a:cubicBezTo>
                  <a:pt x="511" y="6844"/>
                  <a:pt x="528" y="6844"/>
                  <a:pt x="540" y="6850"/>
                </a:cubicBezTo>
                <a:cubicBezTo>
                  <a:pt x="551" y="6856"/>
                  <a:pt x="579" y="6873"/>
                  <a:pt x="591" y="6878"/>
                </a:cubicBezTo>
                <a:cubicBezTo>
                  <a:pt x="596" y="6884"/>
                  <a:pt x="591" y="6907"/>
                  <a:pt x="574" y="6935"/>
                </a:cubicBezTo>
                <a:lnTo>
                  <a:pt x="557" y="6952"/>
                </a:lnTo>
                <a:lnTo>
                  <a:pt x="551" y="6958"/>
                </a:lnTo>
                <a:cubicBezTo>
                  <a:pt x="534" y="6952"/>
                  <a:pt x="551" y="6929"/>
                  <a:pt x="557" y="6924"/>
                </a:cubicBezTo>
                <a:cubicBezTo>
                  <a:pt x="568" y="6918"/>
                  <a:pt x="557" y="6895"/>
                  <a:pt x="551" y="6890"/>
                </a:cubicBezTo>
                <a:cubicBezTo>
                  <a:pt x="551" y="6889"/>
                  <a:pt x="550" y="6889"/>
                  <a:pt x="549" y="6889"/>
                </a:cubicBezTo>
                <a:cubicBezTo>
                  <a:pt x="540" y="6889"/>
                  <a:pt x="516" y="6913"/>
                  <a:pt x="511" y="6924"/>
                </a:cubicBezTo>
                <a:cubicBezTo>
                  <a:pt x="500" y="6941"/>
                  <a:pt x="506" y="6963"/>
                  <a:pt x="523" y="6975"/>
                </a:cubicBezTo>
                <a:lnTo>
                  <a:pt x="534" y="6992"/>
                </a:lnTo>
                <a:cubicBezTo>
                  <a:pt x="540" y="6998"/>
                  <a:pt x="551" y="7015"/>
                  <a:pt x="545" y="7020"/>
                </a:cubicBezTo>
                <a:lnTo>
                  <a:pt x="540" y="7032"/>
                </a:lnTo>
                <a:cubicBezTo>
                  <a:pt x="523" y="7037"/>
                  <a:pt x="568" y="7060"/>
                  <a:pt x="591" y="7066"/>
                </a:cubicBezTo>
                <a:cubicBezTo>
                  <a:pt x="608" y="7077"/>
                  <a:pt x="585" y="7100"/>
                  <a:pt x="528" y="7122"/>
                </a:cubicBezTo>
                <a:lnTo>
                  <a:pt x="528" y="7156"/>
                </a:lnTo>
                <a:lnTo>
                  <a:pt x="534" y="7202"/>
                </a:lnTo>
                <a:cubicBezTo>
                  <a:pt x="562" y="7242"/>
                  <a:pt x="562" y="7310"/>
                  <a:pt x="562" y="7327"/>
                </a:cubicBezTo>
                <a:cubicBezTo>
                  <a:pt x="557" y="7344"/>
                  <a:pt x="568" y="7361"/>
                  <a:pt x="585" y="7361"/>
                </a:cubicBezTo>
                <a:lnTo>
                  <a:pt x="596" y="7355"/>
                </a:lnTo>
                <a:lnTo>
                  <a:pt x="608" y="7349"/>
                </a:lnTo>
                <a:cubicBezTo>
                  <a:pt x="608" y="7347"/>
                  <a:pt x="608" y="7346"/>
                  <a:pt x="609" y="7346"/>
                </a:cubicBezTo>
                <a:cubicBezTo>
                  <a:pt x="615" y="7346"/>
                  <a:pt x="640" y="7398"/>
                  <a:pt x="630" y="7423"/>
                </a:cubicBezTo>
                <a:cubicBezTo>
                  <a:pt x="621" y="7448"/>
                  <a:pt x="611" y="7464"/>
                  <a:pt x="605" y="7464"/>
                </a:cubicBezTo>
                <a:cubicBezTo>
                  <a:pt x="604" y="7464"/>
                  <a:pt x="603" y="7464"/>
                  <a:pt x="602" y="7463"/>
                </a:cubicBezTo>
                <a:cubicBezTo>
                  <a:pt x="585" y="7468"/>
                  <a:pt x="568" y="7508"/>
                  <a:pt x="579" y="7514"/>
                </a:cubicBezTo>
                <a:cubicBezTo>
                  <a:pt x="596" y="7537"/>
                  <a:pt x="619" y="7548"/>
                  <a:pt x="591" y="7576"/>
                </a:cubicBezTo>
                <a:cubicBezTo>
                  <a:pt x="585" y="7588"/>
                  <a:pt x="591" y="7610"/>
                  <a:pt x="596" y="7627"/>
                </a:cubicBezTo>
                <a:cubicBezTo>
                  <a:pt x="596" y="7639"/>
                  <a:pt x="602" y="7650"/>
                  <a:pt x="602" y="7661"/>
                </a:cubicBezTo>
                <a:cubicBezTo>
                  <a:pt x="602" y="7673"/>
                  <a:pt x="596" y="7684"/>
                  <a:pt x="591" y="7684"/>
                </a:cubicBezTo>
                <a:cubicBezTo>
                  <a:pt x="585" y="7684"/>
                  <a:pt x="574" y="7678"/>
                  <a:pt x="568" y="7673"/>
                </a:cubicBezTo>
                <a:lnTo>
                  <a:pt x="557" y="7661"/>
                </a:lnTo>
                <a:cubicBezTo>
                  <a:pt x="553" y="7653"/>
                  <a:pt x="548" y="7649"/>
                  <a:pt x="544" y="7649"/>
                </a:cubicBezTo>
                <a:cubicBezTo>
                  <a:pt x="538" y="7649"/>
                  <a:pt x="532" y="7660"/>
                  <a:pt x="528" y="7678"/>
                </a:cubicBezTo>
                <a:lnTo>
                  <a:pt x="551" y="7695"/>
                </a:lnTo>
                <a:cubicBezTo>
                  <a:pt x="557" y="7701"/>
                  <a:pt x="574" y="7712"/>
                  <a:pt x="557" y="7724"/>
                </a:cubicBezTo>
                <a:lnTo>
                  <a:pt x="551" y="7729"/>
                </a:lnTo>
                <a:lnTo>
                  <a:pt x="511" y="7729"/>
                </a:lnTo>
                <a:lnTo>
                  <a:pt x="511" y="7741"/>
                </a:lnTo>
                <a:lnTo>
                  <a:pt x="511" y="7752"/>
                </a:lnTo>
                <a:cubicBezTo>
                  <a:pt x="523" y="7758"/>
                  <a:pt x="557" y="7763"/>
                  <a:pt x="568" y="7763"/>
                </a:cubicBezTo>
                <a:cubicBezTo>
                  <a:pt x="579" y="7763"/>
                  <a:pt x="591" y="7786"/>
                  <a:pt x="585" y="7809"/>
                </a:cubicBezTo>
                <a:lnTo>
                  <a:pt x="574" y="7815"/>
                </a:lnTo>
                <a:cubicBezTo>
                  <a:pt x="570" y="7818"/>
                  <a:pt x="566" y="7820"/>
                  <a:pt x="563" y="7820"/>
                </a:cubicBezTo>
                <a:cubicBezTo>
                  <a:pt x="555" y="7820"/>
                  <a:pt x="549" y="7813"/>
                  <a:pt x="545" y="7798"/>
                </a:cubicBezTo>
                <a:lnTo>
                  <a:pt x="545" y="7792"/>
                </a:lnTo>
                <a:cubicBezTo>
                  <a:pt x="543" y="7790"/>
                  <a:pt x="539" y="7790"/>
                  <a:pt x="536" y="7790"/>
                </a:cubicBezTo>
                <a:cubicBezTo>
                  <a:pt x="526" y="7790"/>
                  <a:pt x="516" y="7796"/>
                  <a:pt x="511" y="7809"/>
                </a:cubicBezTo>
                <a:lnTo>
                  <a:pt x="517" y="7815"/>
                </a:lnTo>
                <a:cubicBezTo>
                  <a:pt x="534" y="7832"/>
                  <a:pt x="517" y="7837"/>
                  <a:pt x="511" y="7849"/>
                </a:cubicBezTo>
                <a:lnTo>
                  <a:pt x="511" y="7866"/>
                </a:lnTo>
                <a:cubicBezTo>
                  <a:pt x="517" y="7883"/>
                  <a:pt x="534" y="7900"/>
                  <a:pt x="551" y="7911"/>
                </a:cubicBezTo>
                <a:lnTo>
                  <a:pt x="540" y="7934"/>
                </a:lnTo>
                <a:lnTo>
                  <a:pt x="528" y="7979"/>
                </a:lnTo>
                <a:cubicBezTo>
                  <a:pt x="523" y="8030"/>
                  <a:pt x="574" y="8030"/>
                  <a:pt x="596" y="8030"/>
                </a:cubicBezTo>
                <a:cubicBezTo>
                  <a:pt x="619" y="8030"/>
                  <a:pt x="682" y="8030"/>
                  <a:pt x="693" y="8024"/>
                </a:cubicBezTo>
                <a:cubicBezTo>
                  <a:pt x="696" y="8023"/>
                  <a:pt x="699" y="8023"/>
                  <a:pt x="702" y="8023"/>
                </a:cubicBezTo>
                <a:cubicBezTo>
                  <a:pt x="718" y="8023"/>
                  <a:pt x="735" y="8033"/>
                  <a:pt x="744" y="8047"/>
                </a:cubicBezTo>
                <a:lnTo>
                  <a:pt x="755" y="8064"/>
                </a:lnTo>
                <a:cubicBezTo>
                  <a:pt x="755" y="8070"/>
                  <a:pt x="755" y="8070"/>
                  <a:pt x="755" y="8076"/>
                </a:cubicBezTo>
                <a:cubicBezTo>
                  <a:pt x="750" y="8081"/>
                  <a:pt x="750" y="8087"/>
                  <a:pt x="744" y="8087"/>
                </a:cubicBezTo>
                <a:cubicBezTo>
                  <a:pt x="727" y="8098"/>
                  <a:pt x="710" y="8098"/>
                  <a:pt x="693" y="8110"/>
                </a:cubicBezTo>
                <a:cubicBezTo>
                  <a:pt x="687" y="8115"/>
                  <a:pt x="682" y="8127"/>
                  <a:pt x="682" y="8138"/>
                </a:cubicBezTo>
                <a:lnTo>
                  <a:pt x="676" y="8155"/>
                </a:lnTo>
                <a:cubicBezTo>
                  <a:pt x="672" y="8174"/>
                  <a:pt x="679" y="8183"/>
                  <a:pt x="691" y="8183"/>
                </a:cubicBezTo>
                <a:cubicBezTo>
                  <a:pt x="696" y="8183"/>
                  <a:pt x="703" y="8181"/>
                  <a:pt x="710" y="8178"/>
                </a:cubicBezTo>
                <a:lnTo>
                  <a:pt x="727" y="8166"/>
                </a:lnTo>
                <a:lnTo>
                  <a:pt x="733" y="8161"/>
                </a:lnTo>
                <a:cubicBezTo>
                  <a:pt x="744" y="8166"/>
                  <a:pt x="755" y="8195"/>
                  <a:pt x="761" y="8217"/>
                </a:cubicBezTo>
                <a:lnTo>
                  <a:pt x="755" y="8240"/>
                </a:lnTo>
                <a:lnTo>
                  <a:pt x="750" y="8274"/>
                </a:lnTo>
                <a:cubicBezTo>
                  <a:pt x="721" y="8274"/>
                  <a:pt x="699" y="8257"/>
                  <a:pt x="699" y="8251"/>
                </a:cubicBezTo>
                <a:cubicBezTo>
                  <a:pt x="698" y="8251"/>
                  <a:pt x="697" y="8251"/>
                  <a:pt x="696" y="8251"/>
                </a:cubicBezTo>
                <a:cubicBezTo>
                  <a:pt x="686" y="8251"/>
                  <a:pt x="658" y="8270"/>
                  <a:pt x="647" y="8280"/>
                </a:cubicBezTo>
                <a:cubicBezTo>
                  <a:pt x="636" y="8285"/>
                  <a:pt x="659" y="8303"/>
                  <a:pt x="670" y="8303"/>
                </a:cubicBezTo>
                <a:cubicBezTo>
                  <a:pt x="682" y="8308"/>
                  <a:pt x="653" y="8354"/>
                  <a:pt x="642" y="8371"/>
                </a:cubicBezTo>
                <a:cubicBezTo>
                  <a:pt x="632" y="8385"/>
                  <a:pt x="623" y="8395"/>
                  <a:pt x="614" y="8395"/>
                </a:cubicBezTo>
                <a:cubicBezTo>
                  <a:pt x="612" y="8395"/>
                  <a:pt x="610" y="8394"/>
                  <a:pt x="608" y="8393"/>
                </a:cubicBezTo>
                <a:lnTo>
                  <a:pt x="608" y="8388"/>
                </a:lnTo>
                <a:cubicBezTo>
                  <a:pt x="602" y="8342"/>
                  <a:pt x="596" y="8297"/>
                  <a:pt x="585" y="8251"/>
                </a:cubicBezTo>
                <a:cubicBezTo>
                  <a:pt x="585" y="8251"/>
                  <a:pt x="574" y="8246"/>
                  <a:pt x="562" y="8240"/>
                </a:cubicBezTo>
                <a:cubicBezTo>
                  <a:pt x="557" y="8246"/>
                  <a:pt x="551" y="8263"/>
                  <a:pt x="551" y="8285"/>
                </a:cubicBezTo>
                <a:lnTo>
                  <a:pt x="540" y="8297"/>
                </a:lnTo>
                <a:lnTo>
                  <a:pt x="534" y="8308"/>
                </a:lnTo>
                <a:cubicBezTo>
                  <a:pt x="551" y="8314"/>
                  <a:pt x="574" y="8342"/>
                  <a:pt x="596" y="8371"/>
                </a:cubicBezTo>
                <a:lnTo>
                  <a:pt x="574" y="8399"/>
                </a:lnTo>
                <a:cubicBezTo>
                  <a:pt x="545" y="8427"/>
                  <a:pt x="528" y="8467"/>
                  <a:pt x="534" y="8501"/>
                </a:cubicBezTo>
                <a:lnTo>
                  <a:pt x="540" y="8541"/>
                </a:lnTo>
                <a:cubicBezTo>
                  <a:pt x="565" y="8577"/>
                  <a:pt x="596" y="8622"/>
                  <a:pt x="605" y="8622"/>
                </a:cubicBezTo>
                <a:cubicBezTo>
                  <a:pt x="606" y="8622"/>
                  <a:pt x="607" y="8621"/>
                  <a:pt x="608" y="8620"/>
                </a:cubicBezTo>
                <a:cubicBezTo>
                  <a:pt x="619" y="8615"/>
                  <a:pt x="642" y="8592"/>
                  <a:pt x="659" y="8569"/>
                </a:cubicBezTo>
                <a:lnTo>
                  <a:pt x="682" y="8552"/>
                </a:lnTo>
                <a:cubicBezTo>
                  <a:pt x="682" y="8550"/>
                  <a:pt x="683" y="8550"/>
                  <a:pt x="684" y="8550"/>
                </a:cubicBezTo>
                <a:cubicBezTo>
                  <a:pt x="687" y="8550"/>
                  <a:pt x="693" y="8554"/>
                  <a:pt x="693" y="8558"/>
                </a:cubicBezTo>
                <a:cubicBezTo>
                  <a:pt x="699" y="8564"/>
                  <a:pt x="699" y="8575"/>
                  <a:pt x="693" y="8581"/>
                </a:cubicBezTo>
                <a:lnTo>
                  <a:pt x="687" y="8586"/>
                </a:lnTo>
                <a:cubicBezTo>
                  <a:pt x="676" y="8592"/>
                  <a:pt x="693" y="8632"/>
                  <a:pt x="710" y="8649"/>
                </a:cubicBezTo>
                <a:cubicBezTo>
                  <a:pt x="720" y="8663"/>
                  <a:pt x="678" y="8678"/>
                  <a:pt x="653" y="8678"/>
                </a:cubicBezTo>
                <a:cubicBezTo>
                  <a:pt x="649" y="8678"/>
                  <a:pt x="645" y="8678"/>
                  <a:pt x="642" y="8677"/>
                </a:cubicBezTo>
                <a:cubicBezTo>
                  <a:pt x="641" y="8677"/>
                  <a:pt x="639" y="8676"/>
                  <a:pt x="638" y="8676"/>
                </a:cubicBezTo>
                <a:cubicBezTo>
                  <a:pt x="622" y="8676"/>
                  <a:pt x="608" y="8706"/>
                  <a:pt x="608" y="8717"/>
                </a:cubicBezTo>
                <a:cubicBezTo>
                  <a:pt x="608" y="8719"/>
                  <a:pt x="609" y="8721"/>
                  <a:pt x="610" y="8721"/>
                </a:cubicBezTo>
                <a:cubicBezTo>
                  <a:pt x="618" y="8721"/>
                  <a:pt x="642" y="8694"/>
                  <a:pt x="660" y="8694"/>
                </a:cubicBezTo>
                <a:cubicBezTo>
                  <a:pt x="662" y="8694"/>
                  <a:pt x="663" y="8694"/>
                  <a:pt x="665" y="8694"/>
                </a:cubicBezTo>
                <a:cubicBezTo>
                  <a:pt x="687" y="8700"/>
                  <a:pt x="699" y="8734"/>
                  <a:pt x="693" y="8768"/>
                </a:cubicBezTo>
                <a:lnTo>
                  <a:pt x="682" y="8790"/>
                </a:lnTo>
                <a:cubicBezTo>
                  <a:pt x="659" y="8813"/>
                  <a:pt x="653" y="8842"/>
                  <a:pt x="665" y="8859"/>
                </a:cubicBezTo>
                <a:cubicBezTo>
                  <a:pt x="682" y="8893"/>
                  <a:pt x="682" y="8910"/>
                  <a:pt x="653" y="8932"/>
                </a:cubicBezTo>
                <a:lnTo>
                  <a:pt x="636" y="8949"/>
                </a:lnTo>
                <a:cubicBezTo>
                  <a:pt x="647" y="8972"/>
                  <a:pt x="670" y="9000"/>
                  <a:pt x="687" y="9012"/>
                </a:cubicBezTo>
                <a:lnTo>
                  <a:pt x="693" y="9006"/>
                </a:lnTo>
                <a:lnTo>
                  <a:pt x="721" y="8978"/>
                </a:lnTo>
                <a:lnTo>
                  <a:pt x="721" y="8978"/>
                </a:lnTo>
                <a:cubicBezTo>
                  <a:pt x="727" y="9000"/>
                  <a:pt x="716" y="9029"/>
                  <a:pt x="693" y="9040"/>
                </a:cubicBezTo>
                <a:lnTo>
                  <a:pt x="687" y="9057"/>
                </a:lnTo>
                <a:cubicBezTo>
                  <a:pt x="676" y="9074"/>
                  <a:pt x="682" y="9097"/>
                  <a:pt x="699" y="9114"/>
                </a:cubicBezTo>
                <a:lnTo>
                  <a:pt x="704" y="9131"/>
                </a:lnTo>
                <a:cubicBezTo>
                  <a:pt x="700" y="9156"/>
                  <a:pt x="686" y="9169"/>
                  <a:pt x="670" y="9169"/>
                </a:cubicBezTo>
                <a:cubicBezTo>
                  <a:pt x="665" y="9169"/>
                  <a:pt x="659" y="9168"/>
                  <a:pt x="653" y="9165"/>
                </a:cubicBezTo>
                <a:lnTo>
                  <a:pt x="630" y="9165"/>
                </a:lnTo>
                <a:cubicBezTo>
                  <a:pt x="622" y="9182"/>
                  <a:pt x="613" y="9190"/>
                  <a:pt x="610" y="9190"/>
                </a:cubicBezTo>
                <a:cubicBezTo>
                  <a:pt x="608" y="9190"/>
                  <a:pt x="608" y="9189"/>
                  <a:pt x="608" y="9188"/>
                </a:cubicBezTo>
                <a:lnTo>
                  <a:pt x="608" y="9182"/>
                </a:lnTo>
                <a:lnTo>
                  <a:pt x="602" y="9171"/>
                </a:lnTo>
                <a:cubicBezTo>
                  <a:pt x="596" y="9159"/>
                  <a:pt x="585" y="9148"/>
                  <a:pt x="574" y="9148"/>
                </a:cubicBezTo>
                <a:lnTo>
                  <a:pt x="568" y="9171"/>
                </a:lnTo>
                <a:lnTo>
                  <a:pt x="562" y="9193"/>
                </a:lnTo>
                <a:cubicBezTo>
                  <a:pt x="534" y="9188"/>
                  <a:pt x="506" y="9188"/>
                  <a:pt x="494" y="9188"/>
                </a:cubicBezTo>
                <a:lnTo>
                  <a:pt x="494" y="9193"/>
                </a:lnTo>
                <a:lnTo>
                  <a:pt x="489" y="9199"/>
                </a:lnTo>
                <a:cubicBezTo>
                  <a:pt x="494" y="9210"/>
                  <a:pt x="528" y="9239"/>
                  <a:pt x="540" y="9244"/>
                </a:cubicBezTo>
                <a:cubicBezTo>
                  <a:pt x="541" y="9246"/>
                  <a:pt x="544" y="9247"/>
                  <a:pt x="547" y="9247"/>
                </a:cubicBezTo>
                <a:cubicBezTo>
                  <a:pt x="561" y="9247"/>
                  <a:pt x="587" y="9231"/>
                  <a:pt x="601" y="9231"/>
                </a:cubicBezTo>
                <a:cubicBezTo>
                  <a:pt x="604" y="9231"/>
                  <a:pt x="606" y="9231"/>
                  <a:pt x="608" y="9233"/>
                </a:cubicBezTo>
                <a:cubicBezTo>
                  <a:pt x="613" y="9238"/>
                  <a:pt x="618" y="9240"/>
                  <a:pt x="623" y="9240"/>
                </a:cubicBezTo>
                <a:cubicBezTo>
                  <a:pt x="634" y="9240"/>
                  <a:pt x="644" y="9230"/>
                  <a:pt x="647" y="9222"/>
                </a:cubicBezTo>
                <a:cubicBezTo>
                  <a:pt x="647" y="9219"/>
                  <a:pt x="650" y="9217"/>
                  <a:pt x="654" y="9217"/>
                </a:cubicBezTo>
                <a:cubicBezTo>
                  <a:pt x="666" y="9217"/>
                  <a:pt x="691" y="9228"/>
                  <a:pt x="716" y="9244"/>
                </a:cubicBezTo>
                <a:lnTo>
                  <a:pt x="716" y="9273"/>
                </a:lnTo>
                <a:lnTo>
                  <a:pt x="716" y="9284"/>
                </a:lnTo>
                <a:cubicBezTo>
                  <a:pt x="712" y="9288"/>
                  <a:pt x="702" y="9292"/>
                  <a:pt x="695" y="9292"/>
                </a:cubicBezTo>
                <a:cubicBezTo>
                  <a:pt x="692" y="9292"/>
                  <a:pt x="689" y="9291"/>
                  <a:pt x="687" y="9290"/>
                </a:cubicBezTo>
                <a:lnTo>
                  <a:pt x="682" y="9284"/>
                </a:lnTo>
                <a:lnTo>
                  <a:pt x="676" y="9278"/>
                </a:lnTo>
                <a:cubicBezTo>
                  <a:pt x="676" y="9275"/>
                  <a:pt x="674" y="9274"/>
                  <a:pt x="670" y="9274"/>
                </a:cubicBezTo>
                <a:cubicBezTo>
                  <a:pt x="663" y="9274"/>
                  <a:pt x="651" y="9280"/>
                  <a:pt x="647" y="9284"/>
                </a:cubicBezTo>
                <a:cubicBezTo>
                  <a:pt x="642" y="9290"/>
                  <a:pt x="676" y="9329"/>
                  <a:pt x="687" y="9346"/>
                </a:cubicBezTo>
                <a:cubicBezTo>
                  <a:pt x="704" y="9358"/>
                  <a:pt x="704" y="9375"/>
                  <a:pt x="693" y="9381"/>
                </a:cubicBezTo>
                <a:lnTo>
                  <a:pt x="682" y="9392"/>
                </a:lnTo>
                <a:lnTo>
                  <a:pt x="670" y="9403"/>
                </a:lnTo>
                <a:cubicBezTo>
                  <a:pt x="659" y="9420"/>
                  <a:pt x="636" y="9443"/>
                  <a:pt x="630" y="9449"/>
                </a:cubicBezTo>
                <a:cubicBezTo>
                  <a:pt x="630" y="9449"/>
                  <a:pt x="630" y="9460"/>
                  <a:pt x="642" y="9466"/>
                </a:cubicBezTo>
                <a:lnTo>
                  <a:pt x="653" y="9471"/>
                </a:lnTo>
                <a:lnTo>
                  <a:pt x="659" y="9471"/>
                </a:lnTo>
                <a:cubicBezTo>
                  <a:pt x="670" y="9477"/>
                  <a:pt x="733" y="9534"/>
                  <a:pt x="761" y="9539"/>
                </a:cubicBezTo>
                <a:cubicBezTo>
                  <a:pt x="789" y="9551"/>
                  <a:pt x="755" y="9619"/>
                  <a:pt x="767" y="9647"/>
                </a:cubicBezTo>
                <a:cubicBezTo>
                  <a:pt x="777" y="9665"/>
                  <a:pt x="761" y="9676"/>
                  <a:pt x="747" y="9676"/>
                </a:cubicBezTo>
                <a:cubicBezTo>
                  <a:pt x="739" y="9676"/>
                  <a:pt x="733" y="9673"/>
                  <a:pt x="733" y="9664"/>
                </a:cubicBezTo>
                <a:cubicBezTo>
                  <a:pt x="728" y="9645"/>
                  <a:pt x="708" y="9634"/>
                  <a:pt x="694" y="9634"/>
                </a:cubicBezTo>
                <a:cubicBezTo>
                  <a:pt x="692" y="9634"/>
                  <a:pt x="689" y="9635"/>
                  <a:pt x="687" y="9636"/>
                </a:cubicBezTo>
                <a:cubicBezTo>
                  <a:pt x="679" y="9636"/>
                  <a:pt x="651" y="9626"/>
                  <a:pt x="635" y="9626"/>
                </a:cubicBezTo>
                <a:cubicBezTo>
                  <a:pt x="630" y="9626"/>
                  <a:pt x="626" y="9627"/>
                  <a:pt x="625" y="9630"/>
                </a:cubicBezTo>
                <a:cubicBezTo>
                  <a:pt x="619" y="9642"/>
                  <a:pt x="665" y="9687"/>
                  <a:pt x="721" y="9727"/>
                </a:cubicBezTo>
                <a:lnTo>
                  <a:pt x="676" y="9795"/>
                </a:lnTo>
                <a:lnTo>
                  <a:pt x="670" y="9806"/>
                </a:lnTo>
                <a:cubicBezTo>
                  <a:pt x="670" y="9816"/>
                  <a:pt x="684" y="9835"/>
                  <a:pt x="691" y="9835"/>
                </a:cubicBezTo>
                <a:cubicBezTo>
                  <a:pt x="692" y="9835"/>
                  <a:pt x="692" y="9835"/>
                  <a:pt x="693" y="9834"/>
                </a:cubicBezTo>
                <a:cubicBezTo>
                  <a:pt x="698" y="9829"/>
                  <a:pt x="731" y="9805"/>
                  <a:pt x="750" y="9805"/>
                </a:cubicBezTo>
                <a:cubicBezTo>
                  <a:pt x="752" y="9805"/>
                  <a:pt x="754" y="9806"/>
                  <a:pt x="755" y="9806"/>
                </a:cubicBezTo>
                <a:cubicBezTo>
                  <a:pt x="767" y="9806"/>
                  <a:pt x="761" y="9840"/>
                  <a:pt x="755" y="9851"/>
                </a:cubicBezTo>
                <a:cubicBezTo>
                  <a:pt x="744" y="9863"/>
                  <a:pt x="767" y="9874"/>
                  <a:pt x="778" y="9874"/>
                </a:cubicBezTo>
                <a:cubicBezTo>
                  <a:pt x="789" y="9880"/>
                  <a:pt x="778" y="9897"/>
                  <a:pt x="772" y="9903"/>
                </a:cubicBezTo>
                <a:cubicBezTo>
                  <a:pt x="771" y="9904"/>
                  <a:pt x="768" y="9905"/>
                  <a:pt x="766" y="9905"/>
                </a:cubicBezTo>
                <a:cubicBezTo>
                  <a:pt x="758" y="9905"/>
                  <a:pt x="747" y="9899"/>
                  <a:pt x="738" y="9891"/>
                </a:cubicBezTo>
                <a:lnTo>
                  <a:pt x="738" y="9920"/>
                </a:lnTo>
                <a:lnTo>
                  <a:pt x="738" y="9931"/>
                </a:lnTo>
                <a:cubicBezTo>
                  <a:pt x="738" y="9942"/>
                  <a:pt x="744" y="9959"/>
                  <a:pt x="750" y="9959"/>
                </a:cubicBezTo>
                <a:cubicBezTo>
                  <a:pt x="750" y="9959"/>
                  <a:pt x="699" y="10005"/>
                  <a:pt x="670" y="10016"/>
                </a:cubicBezTo>
                <a:cubicBezTo>
                  <a:pt x="647" y="10022"/>
                  <a:pt x="619" y="10078"/>
                  <a:pt x="613" y="10101"/>
                </a:cubicBezTo>
                <a:cubicBezTo>
                  <a:pt x="613" y="10112"/>
                  <a:pt x="625" y="10117"/>
                  <a:pt x="638" y="10117"/>
                </a:cubicBezTo>
                <a:cubicBezTo>
                  <a:pt x="652" y="10117"/>
                  <a:pt x="667" y="10112"/>
                  <a:pt x="676" y="10107"/>
                </a:cubicBezTo>
                <a:cubicBezTo>
                  <a:pt x="680" y="10106"/>
                  <a:pt x="685" y="10105"/>
                  <a:pt x="690" y="10105"/>
                </a:cubicBezTo>
                <a:cubicBezTo>
                  <a:pt x="711" y="10105"/>
                  <a:pt x="735" y="10114"/>
                  <a:pt x="744" y="10118"/>
                </a:cubicBezTo>
                <a:cubicBezTo>
                  <a:pt x="755" y="10129"/>
                  <a:pt x="744" y="10141"/>
                  <a:pt x="738" y="10141"/>
                </a:cubicBezTo>
                <a:cubicBezTo>
                  <a:pt x="733" y="10141"/>
                  <a:pt x="704" y="10158"/>
                  <a:pt x="665" y="10181"/>
                </a:cubicBezTo>
                <a:lnTo>
                  <a:pt x="665" y="10215"/>
                </a:lnTo>
                <a:lnTo>
                  <a:pt x="665" y="10220"/>
                </a:lnTo>
                <a:cubicBezTo>
                  <a:pt x="667" y="10225"/>
                  <a:pt x="671" y="10227"/>
                  <a:pt x="676" y="10227"/>
                </a:cubicBezTo>
                <a:cubicBezTo>
                  <a:pt x="683" y="10227"/>
                  <a:pt x="690" y="10224"/>
                  <a:pt x="693" y="10220"/>
                </a:cubicBezTo>
                <a:cubicBezTo>
                  <a:pt x="693" y="10220"/>
                  <a:pt x="694" y="10220"/>
                  <a:pt x="694" y="10220"/>
                </a:cubicBezTo>
                <a:lnTo>
                  <a:pt x="694" y="10220"/>
                </a:lnTo>
                <a:cubicBezTo>
                  <a:pt x="699" y="10220"/>
                  <a:pt x="698" y="10255"/>
                  <a:pt x="693" y="10271"/>
                </a:cubicBezTo>
                <a:cubicBezTo>
                  <a:pt x="693" y="10283"/>
                  <a:pt x="710" y="10294"/>
                  <a:pt x="716" y="10300"/>
                </a:cubicBezTo>
                <a:cubicBezTo>
                  <a:pt x="727" y="10300"/>
                  <a:pt x="755" y="10322"/>
                  <a:pt x="750" y="10328"/>
                </a:cubicBezTo>
                <a:cubicBezTo>
                  <a:pt x="744" y="10339"/>
                  <a:pt x="767" y="10351"/>
                  <a:pt x="778" y="10356"/>
                </a:cubicBezTo>
                <a:cubicBezTo>
                  <a:pt x="789" y="10356"/>
                  <a:pt x="767" y="10413"/>
                  <a:pt x="772" y="10430"/>
                </a:cubicBezTo>
                <a:cubicBezTo>
                  <a:pt x="784" y="10453"/>
                  <a:pt x="778" y="10470"/>
                  <a:pt x="767" y="10470"/>
                </a:cubicBezTo>
                <a:lnTo>
                  <a:pt x="761" y="10470"/>
                </a:lnTo>
                <a:cubicBezTo>
                  <a:pt x="733" y="10470"/>
                  <a:pt x="733" y="10487"/>
                  <a:pt x="744" y="10498"/>
                </a:cubicBezTo>
                <a:cubicBezTo>
                  <a:pt x="750" y="10510"/>
                  <a:pt x="767" y="10515"/>
                  <a:pt x="772" y="10521"/>
                </a:cubicBezTo>
                <a:lnTo>
                  <a:pt x="778" y="10532"/>
                </a:lnTo>
                <a:cubicBezTo>
                  <a:pt x="778" y="10545"/>
                  <a:pt x="794" y="10551"/>
                  <a:pt x="804" y="10551"/>
                </a:cubicBezTo>
                <a:cubicBezTo>
                  <a:pt x="808" y="10551"/>
                  <a:pt x="811" y="10551"/>
                  <a:pt x="812" y="10549"/>
                </a:cubicBezTo>
                <a:lnTo>
                  <a:pt x="812" y="10549"/>
                </a:lnTo>
                <a:cubicBezTo>
                  <a:pt x="823" y="10549"/>
                  <a:pt x="806" y="10612"/>
                  <a:pt x="795" y="10634"/>
                </a:cubicBezTo>
                <a:cubicBezTo>
                  <a:pt x="784" y="10657"/>
                  <a:pt x="744" y="10691"/>
                  <a:pt x="750" y="10703"/>
                </a:cubicBezTo>
                <a:cubicBezTo>
                  <a:pt x="755" y="10708"/>
                  <a:pt x="754" y="10711"/>
                  <a:pt x="748" y="10711"/>
                </a:cubicBezTo>
                <a:cubicBezTo>
                  <a:pt x="743" y="10711"/>
                  <a:pt x="733" y="10708"/>
                  <a:pt x="721" y="10703"/>
                </a:cubicBezTo>
                <a:lnTo>
                  <a:pt x="704" y="10720"/>
                </a:lnTo>
                <a:lnTo>
                  <a:pt x="699" y="10725"/>
                </a:lnTo>
                <a:cubicBezTo>
                  <a:pt x="693" y="10725"/>
                  <a:pt x="721" y="10765"/>
                  <a:pt x="733" y="10782"/>
                </a:cubicBezTo>
                <a:cubicBezTo>
                  <a:pt x="744" y="10799"/>
                  <a:pt x="733" y="10816"/>
                  <a:pt x="727" y="10816"/>
                </a:cubicBezTo>
                <a:cubicBezTo>
                  <a:pt x="721" y="10822"/>
                  <a:pt x="784" y="10833"/>
                  <a:pt x="801" y="10850"/>
                </a:cubicBezTo>
                <a:cubicBezTo>
                  <a:pt x="812" y="10867"/>
                  <a:pt x="818" y="10895"/>
                  <a:pt x="812" y="10912"/>
                </a:cubicBezTo>
                <a:lnTo>
                  <a:pt x="840" y="10941"/>
                </a:lnTo>
                <a:cubicBezTo>
                  <a:pt x="823" y="10964"/>
                  <a:pt x="789" y="11009"/>
                  <a:pt x="795" y="11020"/>
                </a:cubicBezTo>
                <a:cubicBezTo>
                  <a:pt x="795" y="11032"/>
                  <a:pt x="818" y="11077"/>
                  <a:pt x="823" y="11088"/>
                </a:cubicBezTo>
                <a:cubicBezTo>
                  <a:pt x="835" y="11105"/>
                  <a:pt x="823" y="11128"/>
                  <a:pt x="818" y="11134"/>
                </a:cubicBezTo>
                <a:cubicBezTo>
                  <a:pt x="806" y="11139"/>
                  <a:pt x="801" y="11156"/>
                  <a:pt x="801" y="11173"/>
                </a:cubicBezTo>
                <a:lnTo>
                  <a:pt x="812" y="11190"/>
                </a:lnTo>
                <a:cubicBezTo>
                  <a:pt x="812" y="11207"/>
                  <a:pt x="829" y="11236"/>
                  <a:pt x="835" y="11236"/>
                </a:cubicBezTo>
                <a:cubicBezTo>
                  <a:pt x="840" y="11242"/>
                  <a:pt x="812" y="11293"/>
                  <a:pt x="806" y="11310"/>
                </a:cubicBezTo>
                <a:cubicBezTo>
                  <a:pt x="801" y="11326"/>
                  <a:pt x="825" y="11361"/>
                  <a:pt x="838" y="11361"/>
                </a:cubicBezTo>
                <a:cubicBezTo>
                  <a:pt x="839" y="11361"/>
                  <a:pt x="840" y="11361"/>
                  <a:pt x="840" y="11361"/>
                </a:cubicBezTo>
                <a:lnTo>
                  <a:pt x="840" y="11361"/>
                </a:lnTo>
                <a:cubicBezTo>
                  <a:pt x="857" y="11361"/>
                  <a:pt x="818" y="11395"/>
                  <a:pt x="801" y="11412"/>
                </a:cubicBezTo>
                <a:cubicBezTo>
                  <a:pt x="789" y="11423"/>
                  <a:pt x="801" y="11463"/>
                  <a:pt x="812" y="11468"/>
                </a:cubicBezTo>
                <a:cubicBezTo>
                  <a:pt x="823" y="11474"/>
                  <a:pt x="840" y="11480"/>
                  <a:pt x="857" y="11480"/>
                </a:cubicBezTo>
                <a:lnTo>
                  <a:pt x="863" y="11480"/>
                </a:lnTo>
                <a:lnTo>
                  <a:pt x="880" y="11474"/>
                </a:lnTo>
                <a:cubicBezTo>
                  <a:pt x="897" y="11468"/>
                  <a:pt x="914" y="11446"/>
                  <a:pt x="920" y="11417"/>
                </a:cubicBezTo>
                <a:lnTo>
                  <a:pt x="926" y="11400"/>
                </a:lnTo>
                <a:cubicBezTo>
                  <a:pt x="931" y="11395"/>
                  <a:pt x="943" y="11389"/>
                  <a:pt x="948" y="11389"/>
                </a:cubicBezTo>
                <a:lnTo>
                  <a:pt x="971" y="11389"/>
                </a:lnTo>
                <a:cubicBezTo>
                  <a:pt x="1004" y="11408"/>
                  <a:pt x="1041" y="11419"/>
                  <a:pt x="1062" y="11419"/>
                </a:cubicBezTo>
                <a:cubicBezTo>
                  <a:pt x="1066" y="11419"/>
                  <a:pt x="1070" y="11418"/>
                  <a:pt x="1073" y="11417"/>
                </a:cubicBezTo>
                <a:lnTo>
                  <a:pt x="1073" y="11440"/>
                </a:lnTo>
                <a:lnTo>
                  <a:pt x="1079" y="11480"/>
                </a:lnTo>
                <a:cubicBezTo>
                  <a:pt x="1090" y="11520"/>
                  <a:pt x="1090" y="11565"/>
                  <a:pt x="1084" y="11576"/>
                </a:cubicBezTo>
                <a:lnTo>
                  <a:pt x="1079" y="11588"/>
                </a:lnTo>
                <a:cubicBezTo>
                  <a:pt x="1074" y="11594"/>
                  <a:pt x="1070" y="11596"/>
                  <a:pt x="1066" y="11596"/>
                </a:cubicBezTo>
                <a:cubicBezTo>
                  <a:pt x="1058" y="11596"/>
                  <a:pt x="1053" y="11582"/>
                  <a:pt x="1045" y="11582"/>
                </a:cubicBezTo>
                <a:cubicBezTo>
                  <a:pt x="1022" y="11582"/>
                  <a:pt x="1016" y="11571"/>
                  <a:pt x="1022" y="11554"/>
                </a:cubicBezTo>
                <a:lnTo>
                  <a:pt x="1022" y="11542"/>
                </a:lnTo>
                <a:cubicBezTo>
                  <a:pt x="1022" y="11537"/>
                  <a:pt x="1050" y="11486"/>
                  <a:pt x="1039" y="11474"/>
                </a:cubicBezTo>
                <a:cubicBezTo>
                  <a:pt x="1035" y="11468"/>
                  <a:pt x="1025" y="11466"/>
                  <a:pt x="1013" y="11466"/>
                </a:cubicBezTo>
                <a:cubicBezTo>
                  <a:pt x="997" y="11466"/>
                  <a:pt x="976" y="11470"/>
                  <a:pt x="961" y="11470"/>
                </a:cubicBezTo>
                <a:cubicBezTo>
                  <a:pt x="956" y="11470"/>
                  <a:pt x="952" y="11469"/>
                  <a:pt x="948" y="11468"/>
                </a:cubicBezTo>
                <a:cubicBezTo>
                  <a:pt x="926" y="11468"/>
                  <a:pt x="903" y="11480"/>
                  <a:pt x="897" y="11497"/>
                </a:cubicBezTo>
                <a:lnTo>
                  <a:pt x="920" y="11503"/>
                </a:lnTo>
                <a:cubicBezTo>
                  <a:pt x="937" y="11508"/>
                  <a:pt x="954" y="11508"/>
                  <a:pt x="960" y="11514"/>
                </a:cubicBezTo>
                <a:cubicBezTo>
                  <a:pt x="965" y="11525"/>
                  <a:pt x="960" y="11542"/>
                  <a:pt x="954" y="11559"/>
                </a:cubicBezTo>
                <a:lnTo>
                  <a:pt x="948" y="11588"/>
                </a:lnTo>
                <a:cubicBezTo>
                  <a:pt x="944" y="11610"/>
                  <a:pt x="933" y="11618"/>
                  <a:pt x="925" y="11618"/>
                </a:cubicBezTo>
                <a:cubicBezTo>
                  <a:pt x="923" y="11618"/>
                  <a:pt x="921" y="11617"/>
                  <a:pt x="920" y="11616"/>
                </a:cubicBezTo>
                <a:cubicBezTo>
                  <a:pt x="914" y="11610"/>
                  <a:pt x="920" y="11593"/>
                  <a:pt x="926" y="11571"/>
                </a:cubicBezTo>
                <a:lnTo>
                  <a:pt x="908" y="11554"/>
                </a:lnTo>
                <a:lnTo>
                  <a:pt x="874" y="11508"/>
                </a:lnTo>
                <a:cubicBezTo>
                  <a:pt x="823" y="11508"/>
                  <a:pt x="789" y="11531"/>
                  <a:pt x="801" y="11559"/>
                </a:cubicBezTo>
                <a:lnTo>
                  <a:pt x="829" y="11554"/>
                </a:lnTo>
                <a:lnTo>
                  <a:pt x="840" y="11554"/>
                </a:lnTo>
                <a:cubicBezTo>
                  <a:pt x="846" y="11554"/>
                  <a:pt x="852" y="11559"/>
                  <a:pt x="846" y="11571"/>
                </a:cubicBezTo>
                <a:lnTo>
                  <a:pt x="840" y="11576"/>
                </a:lnTo>
                <a:cubicBezTo>
                  <a:pt x="835" y="11588"/>
                  <a:pt x="818" y="11599"/>
                  <a:pt x="806" y="11599"/>
                </a:cubicBezTo>
                <a:lnTo>
                  <a:pt x="755" y="11605"/>
                </a:lnTo>
                <a:cubicBezTo>
                  <a:pt x="770" y="11629"/>
                  <a:pt x="789" y="11645"/>
                  <a:pt x="798" y="11645"/>
                </a:cubicBezTo>
                <a:cubicBezTo>
                  <a:pt x="799" y="11645"/>
                  <a:pt x="800" y="11645"/>
                  <a:pt x="801" y="11644"/>
                </a:cubicBezTo>
                <a:cubicBezTo>
                  <a:pt x="801" y="11644"/>
                  <a:pt x="801" y="11644"/>
                  <a:pt x="801" y="11644"/>
                </a:cubicBezTo>
                <a:cubicBezTo>
                  <a:pt x="803" y="11644"/>
                  <a:pt x="835" y="11736"/>
                  <a:pt x="846" y="11781"/>
                </a:cubicBezTo>
                <a:cubicBezTo>
                  <a:pt x="850" y="11797"/>
                  <a:pt x="853" y="11811"/>
                  <a:pt x="854" y="11823"/>
                </a:cubicBezTo>
                <a:lnTo>
                  <a:pt x="854" y="11823"/>
                </a:lnTo>
                <a:lnTo>
                  <a:pt x="857" y="11809"/>
                </a:lnTo>
                <a:lnTo>
                  <a:pt x="869" y="11775"/>
                </a:lnTo>
                <a:cubicBezTo>
                  <a:pt x="897" y="11752"/>
                  <a:pt x="926" y="11735"/>
                  <a:pt x="937" y="11735"/>
                </a:cubicBezTo>
                <a:lnTo>
                  <a:pt x="943" y="11741"/>
                </a:lnTo>
                <a:lnTo>
                  <a:pt x="943" y="11747"/>
                </a:lnTo>
                <a:cubicBezTo>
                  <a:pt x="943" y="11758"/>
                  <a:pt x="891" y="11826"/>
                  <a:pt x="886" y="11837"/>
                </a:cubicBezTo>
                <a:cubicBezTo>
                  <a:pt x="882" y="11841"/>
                  <a:pt x="877" y="11843"/>
                  <a:pt x="872" y="11843"/>
                </a:cubicBezTo>
                <a:cubicBezTo>
                  <a:pt x="867" y="11843"/>
                  <a:pt x="861" y="11841"/>
                  <a:pt x="855" y="11837"/>
                </a:cubicBezTo>
                <a:lnTo>
                  <a:pt x="855" y="11837"/>
                </a:lnTo>
                <a:cubicBezTo>
                  <a:pt x="855" y="11848"/>
                  <a:pt x="853" y="11855"/>
                  <a:pt x="848" y="11855"/>
                </a:cubicBezTo>
                <a:cubicBezTo>
                  <a:pt x="848" y="11855"/>
                  <a:pt x="847" y="11855"/>
                  <a:pt x="846" y="11854"/>
                </a:cubicBezTo>
                <a:lnTo>
                  <a:pt x="851" y="11834"/>
                </a:lnTo>
                <a:lnTo>
                  <a:pt x="851" y="11834"/>
                </a:lnTo>
                <a:cubicBezTo>
                  <a:pt x="852" y="11835"/>
                  <a:pt x="853" y="11836"/>
                  <a:pt x="855" y="11837"/>
                </a:cubicBezTo>
                <a:lnTo>
                  <a:pt x="855" y="11837"/>
                </a:lnTo>
                <a:cubicBezTo>
                  <a:pt x="855" y="11833"/>
                  <a:pt x="854" y="11828"/>
                  <a:pt x="854" y="11823"/>
                </a:cubicBezTo>
                <a:lnTo>
                  <a:pt x="854" y="11823"/>
                </a:lnTo>
                <a:lnTo>
                  <a:pt x="851" y="11834"/>
                </a:lnTo>
                <a:lnTo>
                  <a:pt x="851" y="11834"/>
                </a:lnTo>
                <a:cubicBezTo>
                  <a:pt x="845" y="11830"/>
                  <a:pt x="840" y="11823"/>
                  <a:pt x="835" y="11815"/>
                </a:cubicBezTo>
                <a:lnTo>
                  <a:pt x="835" y="11820"/>
                </a:lnTo>
                <a:lnTo>
                  <a:pt x="829" y="11860"/>
                </a:lnTo>
                <a:cubicBezTo>
                  <a:pt x="846" y="11911"/>
                  <a:pt x="869" y="12013"/>
                  <a:pt x="840" y="12030"/>
                </a:cubicBezTo>
                <a:cubicBezTo>
                  <a:pt x="822" y="12044"/>
                  <a:pt x="799" y="12054"/>
                  <a:pt x="785" y="12054"/>
                </a:cubicBezTo>
                <a:cubicBezTo>
                  <a:pt x="783" y="12054"/>
                  <a:pt x="780" y="12054"/>
                  <a:pt x="778" y="12053"/>
                </a:cubicBezTo>
                <a:lnTo>
                  <a:pt x="778" y="12042"/>
                </a:lnTo>
                <a:cubicBezTo>
                  <a:pt x="772" y="12036"/>
                  <a:pt x="778" y="12025"/>
                  <a:pt x="772" y="12013"/>
                </a:cubicBezTo>
                <a:cubicBezTo>
                  <a:pt x="772" y="12009"/>
                  <a:pt x="767" y="12005"/>
                  <a:pt x="761" y="12005"/>
                </a:cubicBezTo>
                <a:cubicBezTo>
                  <a:pt x="759" y="12005"/>
                  <a:pt x="757" y="12006"/>
                  <a:pt x="755" y="12007"/>
                </a:cubicBezTo>
                <a:cubicBezTo>
                  <a:pt x="744" y="12007"/>
                  <a:pt x="738" y="12019"/>
                  <a:pt x="738" y="12025"/>
                </a:cubicBezTo>
                <a:lnTo>
                  <a:pt x="744" y="12042"/>
                </a:lnTo>
                <a:cubicBezTo>
                  <a:pt x="750" y="12064"/>
                  <a:pt x="778" y="12081"/>
                  <a:pt x="806" y="12081"/>
                </a:cubicBezTo>
                <a:lnTo>
                  <a:pt x="829" y="12081"/>
                </a:lnTo>
                <a:cubicBezTo>
                  <a:pt x="840" y="12081"/>
                  <a:pt x="846" y="12098"/>
                  <a:pt x="852" y="12104"/>
                </a:cubicBezTo>
                <a:cubicBezTo>
                  <a:pt x="856" y="12108"/>
                  <a:pt x="860" y="12112"/>
                  <a:pt x="864" y="12112"/>
                </a:cubicBezTo>
                <a:cubicBezTo>
                  <a:pt x="865" y="12112"/>
                  <a:pt x="867" y="12111"/>
                  <a:pt x="869" y="12110"/>
                </a:cubicBezTo>
                <a:cubicBezTo>
                  <a:pt x="874" y="12105"/>
                  <a:pt x="878" y="12102"/>
                  <a:pt x="881" y="12102"/>
                </a:cubicBezTo>
                <a:cubicBezTo>
                  <a:pt x="884" y="12102"/>
                  <a:pt x="886" y="12106"/>
                  <a:pt x="886" y="12115"/>
                </a:cubicBezTo>
                <a:lnTo>
                  <a:pt x="886" y="12127"/>
                </a:lnTo>
                <a:cubicBezTo>
                  <a:pt x="884" y="12128"/>
                  <a:pt x="878" y="12129"/>
                  <a:pt x="869" y="12129"/>
                </a:cubicBezTo>
                <a:cubicBezTo>
                  <a:pt x="847" y="12129"/>
                  <a:pt x="811" y="12125"/>
                  <a:pt x="795" y="12121"/>
                </a:cubicBezTo>
                <a:cubicBezTo>
                  <a:pt x="772" y="12110"/>
                  <a:pt x="755" y="12098"/>
                  <a:pt x="755" y="12093"/>
                </a:cubicBezTo>
                <a:cubicBezTo>
                  <a:pt x="755" y="12091"/>
                  <a:pt x="753" y="12090"/>
                  <a:pt x="749" y="12090"/>
                </a:cubicBezTo>
                <a:cubicBezTo>
                  <a:pt x="741" y="12090"/>
                  <a:pt x="725" y="12094"/>
                  <a:pt x="721" y="12098"/>
                </a:cubicBezTo>
                <a:cubicBezTo>
                  <a:pt x="710" y="12104"/>
                  <a:pt x="727" y="12132"/>
                  <a:pt x="738" y="12138"/>
                </a:cubicBezTo>
                <a:cubicBezTo>
                  <a:pt x="750" y="12138"/>
                  <a:pt x="767" y="12144"/>
                  <a:pt x="772" y="12149"/>
                </a:cubicBezTo>
                <a:lnTo>
                  <a:pt x="772" y="12161"/>
                </a:lnTo>
                <a:cubicBezTo>
                  <a:pt x="772" y="12166"/>
                  <a:pt x="767" y="12172"/>
                  <a:pt x="761" y="12178"/>
                </a:cubicBezTo>
                <a:lnTo>
                  <a:pt x="750" y="12183"/>
                </a:lnTo>
                <a:cubicBezTo>
                  <a:pt x="733" y="12183"/>
                  <a:pt x="721" y="12189"/>
                  <a:pt x="721" y="12195"/>
                </a:cubicBezTo>
                <a:cubicBezTo>
                  <a:pt x="716" y="12195"/>
                  <a:pt x="750" y="12206"/>
                  <a:pt x="761" y="12212"/>
                </a:cubicBezTo>
                <a:cubicBezTo>
                  <a:pt x="772" y="12212"/>
                  <a:pt x="812" y="12166"/>
                  <a:pt x="829" y="12166"/>
                </a:cubicBezTo>
                <a:cubicBezTo>
                  <a:pt x="852" y="12166"/>
                  <a:pt x="869" y="12195"/>
                  <a:pt x="863" y="12200"/>
                </a:cubicBezTo>
                <a:cubicBezTo>
                  <a:pt x="863" y="12212"/>
                  <a:pt x="874" y="12223"/>
                  <a:pt x="891" y="12223"/>
                </a:cubicBezTo>
                <a:lnTo>
                  <a:pt x="891" y="12246"/>
                </a:lnTo>
                <a:lnTo>
                  <a:pt x="891" y="12263"/>
                </a:lnTo>
                <a:cubicBezTo>
                  <a:pt x="886" y="12286"/>
                  <a:pt x="869" y="12308"/>
                  <a:pt x="886" y="12337"/>
                </a:cubicBezTo>
                <a:cubicBezTo>
                  <a:pt x="891" y="12342"/>
                  <a:pt x="886" y="12359"/>
                  <a:pt x="880" y="12371"/>
                </a:cubicBezTo>
                <a:cubicBezTo>
                  <a:pt x="874" y="12382"/>
                  <a:pt x="846" y="12382"/>
                  <a:pt x="863" y="12410"/>
                </a:cubicBezTo>
                <a:lnTo>
                  <a:pt x="869" y="12422"/>
                </a:lnTo>
                <a:cubicBezTo>
                  <a:pt x="857" y="12444"/>
                  <a:pt x="874" y="12461"/>
                  <a:pt x="908" y="12461"/>
                </a:cubicBezTo>
                <a:lnTo>
                  <a:pt x="908" y="12473"/>
                </a:lnTo>
                <a:lnTo>
                  <a:pt x="908" y="12524"/>
                </a:lnTo>
                <a:cubicBezTo>
                  <a:pt x="904" y="12564"/>
                  <a:pt x="874" y="12585"/>
                  <a:pt x="857" y="12585"/>
                </a:cubicBezTo>
                <a:cubicBezTo>
                  <a:pt x="851" y="12585"/>
                  <a:pt x="846" y="12581"/>
                  <a:pt x="846" y="12575"/>
                </a:cubicBezTo>
                <a:cubicBezTo>
                  <a:pt x="844" y="12567"/>
                  <a:pt x="843" y="12563"/>
                  <a:pt x="842" y="12563"/>
                </a:cubicBezTo>
                <a:cubicBezTo>
                  <a:pt x="840" y="12563"/>
                  <a:pt x="840" y="12576"/>
                  <a:pt x="840" y="12598"/>
                </a:cubicBezTo>
                <a:lnTo>
                  <a:pt x="852" y="12632"/>
                </a:lnTo>
                <a:lnTo>
                  <a:pt x="869" y="12683"/>
                </a:lnTo>
                <a:cubicBezTo>
                  <a:pt x="897" y="12734"/>
                  <a:pt x="914" y="12773"/>
                  <a:pt x="897" y="12773"/>
                </a:cubicBezTo>
                <a:lnTo>
                  <a:pt x="891" y="12773"/>
                </a:lnTo>
                <a:cubicBezTo>
                  <a:pt x="869" y="12773"/>
                  <a:pt x="869" y="12790"/>
                  <a:pt x="874" y="12802"/>
                </a:cubicBezTo>
                <a:cubicBezTo>
                  <a:pt x="880" y="12819"/>
                  <a:pt x="914" y="12802"/>
                  <a:pt x="908" y="12836"/>
                </a:cubicBezTo>
                <a:lnTo>
                  <a:pt x="908" y="12853"/>
                </a:lnTo>
                <a:cubicBezTo>
                  <a:pt x="913" y="12867"/>
                  <a:pt x="888" y="12884"/>
                  <a:pt x="869" y="12884"/>
                </a:cubicBezTo>
                <a:cubicBezTo>
                  <a:pt x="865" y="12884"/>
                  <a:pt x="861" y="12883"/>
                  <a:pt x="857" y="12881"/>
                </a:cubicBezTo>
                <a:cubicBezTo>
                  <a:pt x="846" y="12870"/>
                  <a:pt x="840" y="12853"/>
                  <a:pt x="846" y="12847"/>
                </a:cubicBezTo>
                <a:lnTo>
                  <a:pt x="852" y="12836"/>
                </a:lnTo>
                <a:lnTo>
                  <a:pt x="852" y="12830"/>
                </a:lnTo>
                <a:cubicBezTo>
                  <a:pt x="852" y="12827"/>
                  <a:pt x="842" y="12826"/>
                  <a:pt x="830" y="12826"/>
                </a:cubicBezTo>
                <a:cubicBezTo>
                  <a:pt x="819" y="12826"/>
                  <a:pt x="806" y="12827"/>
                  <a:pt x="801" y="12830"/>
                </a:cubicBezTo>
                <a:cubicBezTo>
                  <a:pt x="784" y="12830"/>
                  <a:pt x="801" y="12870"/>
                  <a:pt x="812" y="12881"/>
                </a:cubicBezTo>
                <a:cubicBezTo>
                  <a:pt x="823" y="12893"/>
                  <a:pt x="767" y="12910"/>
                  <a:pt x="767" y="12938"/>
                </a:cubicBezTo>
                <a:cubicBezTo>
                  <a:pt x="761" y="12961"/>
                  <a:pt x="806" y="13017"/>
                  <a:pt x="823" y="13029"/>
                </a:cubicBezTo>
                <a:cubicBezTo>
                  <a:pt x="840" y="13046"/>
                  <a:pt x="829" y="13057"/>
                  <a:pt x="795" y="13063"/>
                </a:cubicBezTo>
                <a:lnTo>
                  <a:pt x="784" y="13097"/>
                </a:lnTo>
                <a:lnTo>
                  <a:pt x="778" y="13114"/>
                </a:lnTo>
                <a:cubicBezTo>
                  <a:pt x="778" y="13131"/>
                  <a:pt x="801" y="13154"/>
                  <a:pt x="812" y="13154"/>
                </a:cubicBezTo>
                <a:cubicBezTo>
                  <a:pt x="812" y="13154"/>
                  <a:pt x="813" y="13154"/>
                  <a:pt x="814" y="13154"/>
                </a:cubicBezTo>
                <a:cubicBezTo>
                  <a:pt x="820" y="13154"/>
                  <a:pt x="835" y="13124"/>
                  <a:pt x="835" y="13114"/>
                </a:cubicBezTo>
                <a:cubicBezTo>
                  <a:pt x="835" y="13109"/>
                  <a:pt x="843" y="13107"/>
                  <a:pt x="853" y="13107"/>
                </a:cubicBezTo>
                <a:cubicBezTo>
                  <a:pt x="868" y="13107"/>
                  <a:pt x="887" y="13111"/>
                  <a:pt x="897" y="13114"/>
                </a:cubicBezTo>
                <a:cubicBezTo>
                  <a:pt x="914" y="13120"/>
                  <a:pt x="926" y="13165"/>
                  <a:pt x="931" y="13182"/>
                </a:cubicBezTo>
                <a:cubicBezTo>
                  <a:pt x="931" y="13193"/>
                  <a:pt x="914" y="13222"/>
                  <a:pt x="897" y="13244"/>
                </a:cubicBezTo>
                <a:lnTo>
                  <a:pt x="908" y="13273"/>
                </a:lnTo>
                <a:lnTo>
                  <a:pt x="914" y="13284"/>
                </a:lnTo>
                <a:cubicBezTo>
                  <a:pt x="914" y="13292"/>
                  <a:pt x="917" y="13296"/>
                  <a:pt x="920" y="13296"/>
                </a:cubicBezTo>
                <a:cubicBezTo>
                  <a:pt x="925" y="13296"/>
                  <a:pt x="931" y="13291"/>
                  <a:pt x="937" y="13278"/>
                </a:cubicBezTo>
                <a:lnTo>
                  <a:pt x="948" y="13284"/>
                </a:lnTo>
                <a:lnTo>
                  <a:pt x="982" y="13295"/>
                </a:lnTo>
                <a:cubicBezTo>
                  <a:pt x="977" y="13324"/>
                  <a:pt x="943" y="13352"/>
                  <a:pt x="931" y="13352"/>
                </a:cubicBezTo>
                <a:cubicBezTo>
                  <a:pt x="920" y="13352"/>
                  <a:pt x="926" y="13381"/>
                  <a:pt x="943" y="13420"/>
                </a:cubicBezTo>
                <a:lnTo>
                  <a:pt x="943" y="13454"/>
                </a:lnTo>
                <a:lnTo>
                  <a:pt x="943" y="13500"/>
                </a:lnTo>
                <a:cubicBezTo>
                  <a:pt x="977" y="13517"/>
                  <a:pt x="977" y="13590"/>
                  <a:pt x="965" y="13613"/>
                </a:cubicBezTo>
                <a:cubicBezTo>
                  <a:pt x="948" y="13636"/>
                  <a:pt x="931" y="13664"/>
                  <a:pt x="931" y="13670"/>
                </a:cubicBezTo>
                <a:cubicBezTo>
                  <a:pt x="931" y="13676"/>
                  <a:pt x="943" y="13698"/>
                  <a:pt x="960" y="13721"/>
                </a:cubicBezTo>
                <a:lnTo>
                  <a:pt x="954" y="13749"/>
                </a:lnTo>
                <a:cubicBezTo>
                  <a:pt x="954" y="13755"/>
                  <a:pt x="971" y="13761"/>
                  <a:pt x="982" y="13761"/>
                </a:cubicBezTo>
                <a:cubicBezTo>
                  <a:pt x="1011" y="13766"/>
                  <a:pt x="1011" y="13766"/>
                  <a:pt x="1005" y="13795"/>
                </a:cubicBezTo>
                <a:cubicBezTo>
                  <a:pt x="1005" y="13806"/>
                  <a:pt x="999" y="13823"/>
                  <a:pt x="1005" y="13829"/>
                </a:cubicBezTo>
                <a:lnTo>
                  <a:pt x="1033" y="13863"/>
                </a:lnTo>
                <a:cubicBezTo>
                  <a:pt x="1005" y="13880"/>
                  <a:pt x="999" y="13925"/>
                  <a:pt x="1005" y="13937"/>
                </a:cubicBezTo>
                <a:cubicBezTo>
                  <a:pt x="1007" y="13943"/>
                  <a:pt x="1005" y="13946"/>
                  <a:pt x="1001" y="13946"/>
                </a:cubicBezTo>
                <a:cubicBezTo>
                  <a:pt x="995" y="13946"/>
                  <a:pt x="986" y="13940"/>
                  <a:pt x="982" y="13937"/>
                </a:cubicBezTo>
                <a:cubicBezTo>
                  <a:pt x="981" y="13936"/>
                  <a:pt x="980" y="13935"/>
                  <a:pt x="980" y="13935"/>
                </a:cubicBezTo>
                <a:lnTo>
                  <a:pt x="980" y="13935"/>
                </a:lnTo>
                <a:cubicBezTo>
                  <a:pt x="973" y="13935"/>
                  <a:pt x="983" y="13982"/>
                  <a:pt x="994" y="13988"/>
                </a:cubicBezTo>
                <a:cubicBezTo>
                  <a:pt x="999" y="13993"/>
                  <a:pt x="1011" y="14010"/>
                  <a:pt x="1016" y="14016"/>
                </a:cubicBezTo>
                <a:cubicBezTo>
                  <a:pt x="1016" y="14022"/>
                  <a:pt x="999" y="14039"/>
                  <a:pt x="994" y="14044"/>
                </a:cubicBezTo>
                <a:cubicBezTo>
                  <a:pt x="988" y="14044"/>
                  <a:pt x="999" y="14061"/>
                  <a:pt x="1005" y="14067"/>
                </a:cubicBezTo>
                <a:cubicBezTo>
                  <a:pt x="1011" y="14073"/>
                  <a:pt x="1033" y="14084"/>
                  <a:pt x="1045" y="14095"/>
                </a:cubicBezTo>
                <a:lnTo>
                  <a:pt x="1016" y="14118"/>
                </a:lnTo>
                <a:cubicBezTo>
                  <a:pt x="1005" y="14124"/>
                  <a:pt x="982" y="14147"/>
                  <a:pt x="982" y="14152"/>
                </a:cubicBezTo>
                <a:cubicBezTo>
                  <a:pt x="994" y="14175"/>
                  <a:pt x="1005" y="14203"/>
                  <a:pt x="999" y="14232"/>
                </a:cubicBezTo>
                <a:lnTo>
                  <a:pt x="999" y="14254"/>
                </a:lnTo>
                <a:cubicBezTo>
                  <a:pt x="1016" y="14254"/>
                  <a:pt x="1033" y="14266"/>
                  <a:pt x="1033" y="14277"/>
                </a:cubicBezTo>
                <a:lnTo>
                  <a:pt x="1028" y="14288"/>
                </a:lnTo>
                <a:cubicBezTo>
                  <a:pt x="1020" y="14303"/>
                  <a:pt x="1010" y="14309"/>
                  <a:pt x="997" y="14309"/>
                </a:cubicBezTo>
                <a:cubicBezTo>
                  <a:pt x="991" y="14309"/>
                  <a:pt x="984" y="14307"/>
                  <a:pt x="977" y="14305"/>
                </a:cubicBezTo>
                <a:lnTo>
                  <a:pt x="971" y="14305"/>
                </a:lnTo>
                <a:cubicBezTo>
                  <a:pt x="965" y="14317"/>
                  <a:pt x="999" y="14328"/>
                  <a:pt x="1016" y="14328"/>
                </a:cubicBezTo>
                <a:cubicBezTo>
                  <a:pt x="1033" y="14328"/>
                  <a:pt x="1033" y="14373"/>
                  <a:pt x="1028" y="14385"/>
                </a:cubicBezTo>
                <a:cubicBezTo>
                  <a:pt x="1022" y="14402"/>
                  <a:pt x="1050" y="14459"/>
                  <a:pt x="1033" y="14470"/>
                </a:cubicBezTo>
                <a:cubicBezTo>
                  <a:pt x="1016" y="14481"/>
                  <a:pt x="1016" y="14504"/>
                  <a:pt x="1028" y="14510"/>
                </a:cubicBezTo>
                <a:cubicBezTo>
                  <a:pt x="1028" y="14510"/>
                  <a:pt x="1029" y="14511"/>
                  <a:pt x="1030" y="14511"/>
                </a:cubicBezTo>
                <a:cubicBezTo>
                  <a:pt x="1033" y="14511"/>
                  <a:pt x="1033" y="14495"/>
                  <a:pt x="1028" y="14476"/>
                </a:cubicBezTo>
                <a:lnTo>
                  <a:pt x="1028" y="14476"/>
                </a:lnTo>
                <a:lnTo>
                  <a:pt x="1062" y="14481"/>
                </a:lnTo>
                <a:lnTo>
                  <a:pt x="1073" y="14481"/>
                </a:lnTo>
                <a:cubicBezTo>
                  <a:pt x="1084" y="14487"/>
                  <a:pt x="1113" y="14493"/>
                  <a:pt x="1118" y="14493"/>
                </a:cubicBezTo>
                <a:cubicBezTo>
                  <a:pt x="1124" y="14493"/>
                  <a:pt x="1124" y="14487"/>
                  <a:pt x="1124" y="14476"/>
                </a:cubicBezTo>
                <a:lnTo>
                  <a:pt x="1124" y="14464"/>
                </a:lnTo>
                <a:lnTo>
                  <a:pt x="1124" y="14436"/>
                </a:lnTo>
                <a:cubicBezTo>
                  <a:pt x="1107" y="14413"/>
                  <a:pt x="1107" y="14373"/>
                  <a:pt x="1124" y="14351"/>
                </a:cubicBezTo>
                <a:lnTo>
                  <a:pt x="1141" y="14328"/>
                </a:lnTo>
                <a:lnTo>
                  <a:pt x="1158" y="14328"/>
                </a:lnTo>
                <a:cubicBezTo>
                  <a:pt x="1164" y="14328"/>
                  <a:pt x="1164" y="14334"/>
                  <a:pt x="1164" y="14339"/>
                </a:cubicBezTo>
                <a:cubicBezTo>
                  <a:pt x="1164" y="14356"/>
                  <a:pt x="1152" y="14373"/>
                  <a:pt x="1152" y="14390"/>
                </a:cubicBezTo>
                <a:lnTo>
                  <a:pt x="1152" y="14408"/>
                </a:lnTo>
                <a:cubicBezTo>
                  <a:pt x="1152" y="14419"/>
                  <a:pt x="1158" y="14453"/>
                  <a:pt x="1169" y="14476"/>
                </a:cubicBezTo>
                <a:lnTo>
                  <a:pt x="1169" y="14493"/>
                </a:lnTo>
                <a:lnTo>
                  <a:pt x="1152" y="14578"/>
                </a:lnTo>
                <a:cubicBezTo>
                  <a:pt x="1164" y="14669"/>
                  <a:pt x="1175" y="14759"/>
                  <a:pt x="1181" y="14771"/>
                </a:cubicBezTo>
                <a:lnTo>
                  <a:pt x="1175" y="14788"/>
                </a:lnTo>
                <a:lnTo>
                  <a:pt x="1175" y="14816"/>
                </a:lnTo>
                <a:cubicBezTo>
                  <a:pt x="1175" y="14850"/>
                  <a:pt x="1209" y="14884"/>
                  <a:pt x="1226" y="14884"/>
                </a:cubicBezTo>
                <a:cubicBezTo>
                  <a:pt x="1243" y="14890"/>
                  <a:pt x="1232" y="14907"/>
                  <a:pt x="1204" y="14935"/>
                </a:cubicBezTo>
                <a:cubicBezTo>
                  <a:pt x="1192" y="14947"/>
                  <a:pt x="1187" y="14958"/>
                  <a:pt x="1198" y="14981"/>
                </a:cubicBezTo>
                <a:lnTo>
                  <a:pt x="1209" y="15003"/>
                </a:lnTo>
                <a:cubicBezTo>
                  <a:pt x="1192" y="15024"/>
                  <a:pt x="1169" y="15036"/>
                  <a:pt x="1152" y="15036"/>
                </a:cubicBezTo>
                <a:cubicBezTo>
                  <a:pt x="1145" y="15036"/>
                  <a:pt x="1140" y="15035"/>
                  <a:pt x="1135" y="15032"/>
                </a:cubicBezTo>
                <a:lnTo>
                  <a:pt x="1130" y="15009"/>
                </a:lnTo>
                <a:lnTo>
                  <a:pt x="1130" y="15003"/>
                </a:lnTo>
                <a:lnTo>
                  <a:pt x="1101" y="15003"/>
                </a:lnTo>
                <a:lnTo>
                  <a:pt x="1096" y="15009"/>
                </a:lnTo>
                <a:cubicBezTo>
                  <a:pt x="1090" y="15015"/>
                  <a:pt x="1096" y="15020"/>
                  <a:pt x="1096" y="15026"/>
                </a:cubicBezTo>
                <a:cubicBezTo>
                  <a:pt x="1090" y="15037"/>
                  <a:pt x="1101" y="15066"/>
                  <a:pt x="1107" y="15083"/>
                </a:cubicBezTo>
                <a:lnTo>
                  <a:pt x="1113" y="15088"/>
                </a:lnTo>
                <a:cubicBezTo>
                  <a:pt x="1107" y="15105"/>
                  <a:pt x="1090" y="15122"/>
                  <a:pt x="1073" y="15128"/>
                </a:cubicBezTo>
                <a:lnTo>
                  <a:pt x="1079" y="15151"/>
                </a:lnTo>
                <a:lnTo>
                  <a:pt x="1079" y="15173"/>
                </a:lnTo>
                <a:cubicBezTo>
                  <a:pt x="1079" y="15196"/>
                  <a:pt x="1113" y="15242"/>
                  <a:pt x="1124" y="15247"/>
                </a:cubicBezTo>
                <a:cubicBezTo>
                  <a:pt x="1127" y="15250"/>
                  <a:pt x="1130" y="15251"/>
                  <a:pt x="1133" y="15251"/>
                </a:cubicBezTo>
                <a:cubicBezTo>
                  <a:pt x="1145" y="15251"/>
                  <a:pt x="1158" y="15239"/>
                  <a:pt x="1158" y="15230"/>
                </a:cubicBezTo>
                <a:cubicBezTo>
                  <a:pt x="1158" y="15219"/>
                  <a:pt x="1152" y="15202"/>
                  <a:pt x="1147" y="15196"/>
                </a:cubicBezTo>
                <a:cubicBezTo>
                  <a:pt x="1147" y="15190"/>
                  <a:pt x="1147" y="15162"/>
                  <a:pt x="1141" y="15139"/>
                </a:cubicBezTo>
                <a:lnTo>
                  <a:pt x="1135" y="15117"/>
                </a:lnTo>
                <a:lnTo>
                  <a:pt x="1130" y="15111"/>
                </a:lnTo>
                <a:cubicBezTo>
                  <a:pt x="1135" y="15105"/>
                  <a:pt x="1158" y="15100"/>
                  <a:pt x="1169" y="15100"/>
                </a:cubicBezTo>
                <a:cubicBezTo>
                  <a:pt x="1175" y="15100"/>
                  <a:pt x="1187" y="15173"/>
                  <a:pt x="1187" y="15208"/>
                </a:cubicBezTo>
                <a:cubicBezTo>
                  <a:pt x="1187" y="15236"/>
                  <a:pt x="1187" y="15270"/>
                  <a:pt x="1192" y="15276"/>
                </a:cubicBezTo>
                <a:cubicBezTo>
                  <a:pt x="1192" y="15281"/>
                  <a:pt x="1215" y="15321"/>
                  <a:pt x="1209" y="15332"/>
                </a:cubicBezTo>
                <a:cubicBezTo>
                  <a:pt x="1205" y="15344"/>
                  <a:pt x="1174" y="15359"/>
                  <a:pt x="1155" y="15359"/>
                </a:cubicBezTo>
                <a:cubicBezTo>
                  <a:pt x="1147" y="15359"/>
                  <a:pt x="1141" y="15356"/>
                  <a:pt x="1141" y="15349"/>
                </a:cubicBezTo>
                <a:cubicBezTo>
                  <a:pt x="1141" y="15336"/>
                  <a:pt x="1133" y="15328"/>
                  <a:pt x="1120" y="15328"/>
                </a:cubicBezTo>
                <a:cubicBezTo>
                  <a:pt x="1112" y="15328"/>
                  <a:pt x="1101" y="15331"/>
                  <a:pt x="1090" y="15338"/>
                </a:cubicBezTo>
                <a:lnTo>
                  <a:pt x="1079" y="15361"/>
                </a:lnTo>
                <a:lnTo>
                  <a:pt x="1073" y="15383"/>
                </a:lnTo>
                <a:cubicBezTo>
                  <a:pt x="1084" y="15405"/>
                  <a:pt x="1099" y="15410"/>
                  <a:pt x="1110" y="15410"/>
                </a:cubicBezTo>
                <a:cubicBezTo>
                  <a:pt x="1117" y="15410"/>
                  <a:pt x="1122" y="15408"/>
                  <a:pt x="1124" y="15406"/>
                </a:cubicBezTo>
                <a:cubicBezTo>
                  <a:pt x="1128" y="15402"/>
                  <a:pt x="1149" y="15398"/>
                  <a:pt x="1165" y="15398"/>
                </a:cubicBezTo>
                <a:cubicBezTo>
                  <a:pt x="1172" y="15398"/>
                  <a:pt x="1178" y="15399"/>
                  <a:pt x="1181" y="15400"/>
                </a:cubicBezTo>
                <a:cubicBezTo>
                  <a:pt x="1198" y="15406"/>
                  <a:pt x="1215" y="15446"/>
                  <a:pt x="1221" y="15497"/>
                </a:cubicBezTo>
                <a:lnTo>
                  <a:pt x="1204" y="15520"/>
                </a:lnTo>
                <a:lnTo>
                  <a:pt x="1169" y="15576"/>
                </a:lnTo>
                <a:cubicBezTo>
                  <a:pt x="1198" y="15610"/>
                  <a:pt x="1209" y="15656"/>
                  <a:pt x="1187" y="15678"/>
                </a:cubicBezTo>
                <a:lnTo>
                  <a:pt x="1192" y="15695"/>
                </a:lnTo>
                <a:lnTo>
                  <a:pt x="1198" y="15712"/>
                </a:lnTo>
                <a:cubicBezTo>
                  <a:pt x="1226" y="15730"/>
                  <a:pt x="1209" y="15764"/>
                  <a:pt x="1198" y="15775"/>
                </a:cubicBezTo>
                <a:cubicBezTo>
                  <a:pt x="1196" y="15776"/>
                  <a:pt x="1194" y="15776"/>
                  <a:pt x="1191" y="15776"/>
                </a:cubicBezTo>
                <a:cubicBezTo>
                  <a:pt x="1183" y="15776"/>
                  <a:pt x="1175" y="15768"/>
                  <a:pt x="1175" y="15764"/>
                </a:cubicBezTo>
                <a:cubicBezTo>
                  <a:pt x="1175" y="15758"/>
                  <a:pt x="1195" y="15718"/>
                  <a:pt x="1183" y="15718"/>
                </a:cubicBezTo>
                <a:lnTo>
                  <a:pt x="1183" y="15718"/>
                </a:lnTo>
                <a:cubicBezTo>
                  <a:pt x="1183" y="15718"/>
                  <a:pt x="1182" y="15718"/>
                  <a:pt x="1181" y="15718"/>
                </a:cubicBezTo>
                <a:cubicBezTo>
                  <a:pt x="1164" y="15724"/>
                  <a:pt x="1147" y="15764"/>
                  <a:pt x="1141" y="15775"/>
                </a:cubicBezTo>
                <a:cubicBezTo>
                  <a:pt x="1137" y="15788"/>
                  <a:pt x="1173" y="15801"/>
                  <a:pt x="1200" y="15801"/>
                </a:cubicBezTo>
                <a:cubicBezTo>
                  <a:pt x="1208" y="15801"/>
                  <a:pt x="1215" y="15800"/>
                  <a:pt x="1221" y="15798"/>
                </a:cubicBezTo>
                <a:cubicBezTo>
                  <a:pt x="1223" y="15796"/>
                  <a:pt x="1225" y="15796"/>
                  <a:pt x="1227" y="15796"/>
                </a:cubicBezTo>
                <a:cubicBezTo>
                  <a:pt x="1245" y="15796"/>
                  <a:pt x="1253" y="15839"/>
                  <a:pt x="1243" y="15854"/>
                </a:cubicBezTo>
                <a:cubicBezTo>
                  <a:pt x="1232" y="15871"/>
                  <a:pt x="1221" y="15888"/>
                  <a:pt x="1209" y="15900"/>
                </a:cubicBezTo>
                <a:lnTo>
                  <a:pt x="1209" y="15911"/>
                </a:lnTo>
                <a:lnTo>
                  <a:pt x="1204" y="15922"/>
                </a:lnTo>
                <a:cubicBezTo>
                  <a:pt x="1204" y="15934"/>
                  <a:pt x="1201" y="15938"/>
                  <a:pt x="1197" y="15938"/>
                </a:cubicBezTo>
                <a:cubicBezTo>
                  <a:pt x="1192" y="15938"/>
                  <a:pt x="1184" y="15929"/>
                  <a:pt x="1181" y="15922"/>
                </a:cubicBezTo>
                <a:cubicBezTo>
                  <a:pt x="1181" y="15921"/>
                  <a:pt x="1181" y="15921"/>
                  <a:pt x="1181" y="15921"/>
                </a:cubicBezTo>
                <a:cubicBezTo>
                  <a:pt x="1180" y="15921"/>
                  <a:pt x="1175" y="15958"/>
                  <a:pt x="1175" y="15973"/>
                </a:cubicBezTo>
                <a:cubicBezTo>
                  <a:pt x="1175" y="15982"/>
                  <a:pt x="1181" y="15987"/>
                  <a:pt x="1189" y="15987"/>
                </a:cubicBezTo>
                <a:cubicBezTo>
                  <a:pt x="1192" y="15987"/>
                  <a:pt x="1195" y="15986"/>
                  <a:pt x="1198" y="15985"/>
                </a:cubicBezTo>
                <a:lnTo>
                  <a:pt x="1204" y="15985"/>
                </a:lnTo>
                <a:cubicBezTo>
                  <a:pt x="1215" y="15991"/>
                  <a:pt x="1221" y="16008"/>
                  <a:pt x="1221" y="16008"/>
                </a:cubicBezTo>
                <a:lnTo>
                  <a:pt x="1204" y="16030"/>
                </a:lnTo>
                <a:cubicBezTo>
                  <a:pt x="1187" y="16047"/>
                  <a:pt x="1192" y="16087"/>
                  <a:pt x="1192" y="16098"/>
                </a:cubicBezTo>
                <a:cubicBezTo>
                  <a:pt x="1198" y="16104"/>
                  <a:pt x="1187" y="16166"/>
                  <a:pt x="1192" y="16183"/>
                </a:cubicBezTo>
                <a:cubicBezTo>
                  <a:pt x="1204" y="16200"/>
                  <a:pt x="1243" y="16234"/>
                  <a:pt x="1260" y="16240"/>
                </a:cubicBezTo>
                <a:cubicBezTo>
                  <a:pt x="1272" y="16240"/>
                  <a:pt x="1232" y="16291"/>
                  <a:pt x="1215" y="16303"/>
                </a:cubicBezTo>
                <a:cubicBezTo>
                  <a:pt x="1198" y="16320"/>
                  <a:pt x="1204" y="16393"/>
                  <a:pt x="1215" y="16416"/>
                </a:cubicBezTo>
                <a:cubicBezTo>
                  <a:pt x="1221" y="16439"/>
                  <a:pt x="1226" y="16490"/>
                  <a:pt x="1221" y="16530"/>
                </a:cubicBezTo>
                <a:lnTo>
                  <a:pt x="1226" y="16569"/>
                </a:lnTo>
                <a:lnTo>
                  <a:pt x="1226" y="16581"/>
                </a:lnTo>
                <a:cubicBezTo>
                  <a:pt x="1221" y="16592"/>
                  <a:pt x="1238" y="16609"/>
                  <a:pt x="1249" y="16615"/>
                </a:cubicBezTo>
                <a:cubicBezTo>
                  <a:pt x="1260" y="16615"/>
                  <a:pt x="1260" y="16637"/>
                  <a:pt x="1249" y="16660"/>
                </a:cubicBezTo>
                <a:lnTo>
                  <a:pt x="1238" y="16683"/>
                </a:lnTo>
                <a:cubicBezTo>
                  <a:pt x="1232" y="16700"/>
                  <a:pt x="1192" y="16700"/>
                  <a:pt x="1221" y="16734"/>
                </a:cubicBezTo>
                <a:cubicBezTo>
                  <a:pt x="1232" y="16751"/>
                  <a:pt x="1238" y="16773"/>
                  <a:pt x="1243" y="16796"/>
                </a:cubicBezTo>
                <a:cubicBezTo>
                  <a:pt x="1243" y="16796"/>
                  <a:pt x="1238" y="16802"/>
                  <a:pt x="1232" y="16802"/>
                </a:cubicBezTo>
                <a:cubicBezTo>
                  <a:pt x="1215" y="16836"/>
                  <a:pt x="1238" y="16881"/>
                  <a:pt x="1209" y="16915"/>
                </a:cubicBezTo>
                <a:cubicBezTo>
                  <a:pt x="1204" y="16921"/>
                  <a:pt x="1221" y="16944"/>
                  <a:pt x="1226" y="16955"/>
                </a:cubicBezTo>
                <a:lnTo>
                  <a:pt x="1226" y="16966"/>
                </a:lnTo>
                <a:cubicBezTo>
                  <a:pt x="1220" y="16979"/>
                  <a:pt x="1224" y="16983"/>
                  <a:pt x="1231" y="16983"/>
                </a:cubicBezTo>
                <a:cubicBezTo>
                  <a:pt x="1236" y="16983"/>
                  <a:pt x="1244" y="16980"/>
                  <a:pt x="1249" y="16978"/>
                </a:cubicBezTo>
                <a:cubicBezTo>
                  <a:pt x="1255" y="16972"/>
                  <a:pt x="1289" y="16955"/>
                  <a:pt x="1300" y="16955"/>
                </a:cubicBezTo>
                <a:cubicBezTo>
                  <a:pt x="1311" y="16949"/>
                  <a:pt x="1283" y="16904"/>
                  <a:pt x="1272" y="16893"/>
                </a:cubicBezTo>
                <a:cubicBezTo>
                  <a:pt x="1266" y="16884"/>
                  <a:pt x="1269" y="16881"/>
                  <a:pt x="1274" y="16881"/>
                </a:cubicBezTo>
                <a:cubicBezTo>
                  <a:pt x="1280" y="16881"/>
                  <a:pt x="1289" y="16884"/>
                  <a:pt x="1294" y="16887"/>
                </a:cubicBezTo>
                <a:cubicBezTo>
                  <a:pt x="1295" y="16887"/>
                  <a:pt x="1296" y="16887"/>
                  <a:pt x="1296" y="16887"/>
                </a:cubicBezTo>
                <a:cubicBezTo>
                  <a:pt x="1312" y="16887"/>
                  <a:pt x="1322" y="16830"/>
                  <a:pt x="1317" y="16819"/>
                </a:cubicBezTo>
                <a:cubicBezTo>
                  <a:pt x="1311" y="16808"/>
                  <a:pt x="1306" y="16762"/>
                  <a:pt x="1311" y="16751"/>
                </a:cubicBezTo>
                <a:cubicBezTo>
                  <a:pt x="1317" y="16745"/>
                  <a:pt x="1340" y="16711"/>
                  <a:pt x="1368" y="16677"/>
                </a:cubicBezTo>
                <a:lnTo>
                  <a:pt x="1402" y="16688"/>
                </a:lnTo>
                <a:lnTo>
                  <a:pt x="1413" y="16694"/>
                </a:lnTo>
                <a:cubicBezTo>
                  <a:pt x="1430" y="16705"/>
                  <a:pt x="1425" y="16722"/>
                  <a:pt x="1413" y="16728"/>
                </a:cubicBezTo>
                <a:lnTo>
                  <a:pt x="1402" y="16722"/>
                </a:lnTo>
                <a:cubicBezTo>
                  <a:pt x="1397" y="16721"/>
                  <a:pt x="1391" y="16720"/>
                  <a:pt x="1386" y="16720"/>
                </a:cubicBezTo>
                <a:cubicBezTo>
                  <a:pt x="1370" y="16720"/>
                  <a:pt x="1357" y="16728"/>
                  <a:pt x="1357" y="16745"/>
                </a:cubicBezTo>
                <a:lnTo>
                  <a:pt x="1368" y="16768"/>
                </a:lnTo>
                <a:cubicBezTo>
                  <a:pt x="1362" y="16791"/>
                  <a:pt x="1385" y="16813"/>
                  <a:pt x="1396" y="16813"/>
                </a:cubicBezTo>
                <a:cubicBezTo>
                  <a:pt x="1402" y="16808"/>
                  <a:pt x="1413" y="16808"/>
                  <a:pt x="1413" y="16808"/>
                </a:cubicBezTo>
                <a:lnTo>
                  <a:pt x="1413" y="16825"/>
                </a:lnTo>
                <a:cubicBezTo>
                  <a:pt x="1413" y="16842"/>
                  <a:pt x="1408" y="16853"/>
                  <a:pt x="1402" y="16853"/>
                </a:cubicBezTo>
                <a:lnTo>
                  <a:pt x="1396" y="16853"/>
                </a:lnTo>
                <a:lnTo>
                  <a:pt x="1385" y="16847"/>
                </a:lnTo>
                <a:cubicBezTo>
                  <a:pt x="1374" y="16847"/>
                  <a:pt x="1362" y="16853"/>
                  <a:pt x="1362" y="16870"/>
                </a:cubicBezTo>
                <a:lnTo>
                  <a:pt x="1368" y="16876"/>
                </a:lnTo>
                <a:lnTo>
                  <a:pt x="1374" y="16887"/>
                </a:lnTo>
                <a:cubicBezTo>
                  <a:pt x="1391" y="16898"/>
                  <a:pt x="1379" y="16921"/>
                  <a:pt x="1374" y="16927"/>
                </a:cubicBezTo>
                <a:cubicBezTo>
                  <a:pt x="1362" y="16932"/>
                  <a:pt x="1362" y="16995"/>
                  <a:pt x="1374" y="17017"/>
                </a:cubicBezTo>
                <a:cubicBezTo>
                  <a:pt x="1385" y="17040"/>
                  <a:pt x="1379" y="17069"/>
                  <a:pt x="1368" y="17069"/>
                </a:cubicBezTo>
                <a:cubicBezTo>
                  <a:pt x="1357" y="17074"/>
                  <a:pt x="1385" y="17103"/>
                  <a:pt x="1396" y="17108"/>
                </a:cubicBezTo>
                <a:cubicBezTo>
                  <a:pt x="1408" y="17114"/>
                  <a:pt x="1413" y="17165"/>
                  <a:pt x="1413" y="17182"/>
                </a:cubicBezTo>
                <a:cubicBezTo>
                  <a:pt x="1413" y="17199"/>
                  <a:pt x="1408" y="17216"/>
                  <a:pt x="1408" y="17222"/>
                </a:cubicBezTo>
                <a:lnTo>
                  <a:pt x="1357" y="17216"/>
                </a:lnTo>
                <a:lnTo>
                  <a:pt x="1357" y="17216"/>
                </a:lnTo>
                <a:cubicBezTo>
                  <a:pt x="1362" y="17256"/>
                  <a:pt x="1362" y="17295"/>
                  <a:pt x="1374" y="17301"/>
                </a:cubicBezTo>
                <a:cubicBezTo>
                  <a:pt x="1385" y="17307"/>
                  <a:pt x="1419" y="17318"/>
                  <a:pt x="1448" y="17324"/>
                </a:cubicBezTo>
                <a:lnTo>
                  <a:pt x="1459" y="17341"/>
                </a:lnTo>
                <a:cubicBezTo>
                  <a:pt x="1465" y="17358"/>
                  <a:pt x="1499" y="17375"/>
                  <a:pt x="1476" y="17409"/>
                </a:cubicBezTo>
                <a:lnTo>
                  <a:pt x="1465" y="17420"/>
                </a:lnTo>
                <a:cubicBezTo>
                  <a:pt x="1453" y="17420"/>
                  <a:pt x="1430" y="17420"/>
                  <a:pt x="1413" y="17426"/>
                </a:cubicBezTo>
                <a:lnTo>
                  <a:pt x="1425" y="17454"/>
                </a:lnTo>
                <a:lnTo>
                  <a:pt x="1436" y="17477"/>
                </a:lnTo>
                <a:cubicBezTo>
                  <a:pt x="1448" y="17505"/>
                  <a:pt x="1459" y="17539"/>
                  <a:pt x="1465" y="17545"/>
                </a:cubicBezTo>
                <a:cubicBezTo>
                  <a:pt x="1470" y="17545"/>
                  <a:pt x="1482" y="17539"/>
                  <a:pt x="1487" y="17528"/>
                </a:cubicBezTo>
                <a:lnTo>
                  <a:pt x="1487" y="17522"/>
                </a:lnTo>
                <a:cubicBezTo>
                  <a:pt x="1487" y="17500"/>
                  <a:pt x="1497" y="17492"/>
                  <a:pt x="1510" y="17492"/>
                </a:cubicBezTo>
                <a:cubicBezTo>
                  <a:pt x="1514" y="17492"/>
                  <a:pt x="1517" y="17493"/>
                  <a:pt x="1521" y="17494"/>
                </a:cubicBezTo>
                <a:lnTo>
                  <a:pt x="1555" y="17500"/>
                </a:lnTo>
                <a:cubicBezTo>
                  <a:pt x="1580" y="17507"/>
                  <a:pt x="1631" y="17514"/>
                  <a:pt x="1670" y="17514"/>
                </a:cubicBezTo>
                <a:cubicBezTo>
                  <a:pt x="1692" y="17514"/>
                  <a:pt x="1712" y="17512"/>
                  <a:pt x="1720" y="17505"/>
                </a:cubicBezTo>
                <a:cubicBezTo>
                  <a:pt x="1737" y="17483"/>
                  <a:pt x="1777" y="17454"/>
                  <a:pt x="1805" y="17437"/>
                </a:cubicBezTo>
                <a:lnTo>
                  <a:pt x="1822" y="17460"/>
                </a:lnTo>
                <a:cubicBezTo>
                  <a:pt x="1833" y="17471"/>
                  <a:pt x="1839" y="17483"/>
                  <a:pt x="1845" y="17494"/>
                </a:cubicBezTo>
                <a:cubicBezTo>
                  <a:pt x="1856" y="17500"/>
                  <a:pt x="1873" y="17511"/>
                  <a:pt x="1873" y="17511"/>
                </a:cubicBezTo>
                <a:cubicBezTo>
                  <a:pt x="1884" y="17500"/>
                  <a:pt x="1893" y="17495"/>
                  <a:pt x="1899" y="17495"/>
                </a:cubicBezTo>
                <a:cubicBezTo>
                  <a:pt x="1911" y="17495"/>
                  <a:pt x="1915" y="17513"/>
                  <a:pt x="1918" y="17528"/>
                </a:cubicBezTo>
                <a:lnTo>
                  <a:pt x="1924" y="17545"/>
                </a:lnTo>
                <a:cubicBezTo>
                  <a:pt x="1935" y="17562"/>
                  <a:pt x="1924" y="17591"/>
                  <a:pt x="1918" y="17591"/>
                </a:cubicBezTo>
                <a:cubicBezTo>
                  <a:pt x="1907" y="17596"/>
                  <a:pt x="1890" y="17642"/>
                  <a:pt x="1907" y="17647"/>
                </a:cubicBezTo>
                <a:cubicBezTo>
                  <a:pt x="1918" y="17659"/>
                  <a:pt x="1964" y="17670"/>
                  <a:pt x="1981" y="17670"/>
                </a:cubicBezTo>
                <a:cubicBezTo>
                  <a:pt x="1983" y="17671"/>
                  <a:pt x="1985" y="17671"/>
                  <a:pt x="1986" y="17671"/>
                </a:cubicBezTo>
                <a:cubicBezTo>
                  <a:pt x="1992" y="17671"/>
                  <a:pt x="1990" y="17661"/>
                  <a:pt x="1981" y="17647"/>
                </a:cubicBezTo>
                <a:lnTo>
                  <a:pt x="1981" y="17636"/>
                </a:lnTo>
                <a:cubicBezTo>
                  <a:pt x="1981" y="17625"/>
                  <a:pt x="1992" y="17608"/>
                  <a:pt x="1998" y="17596"/>
                </a:cubicBezTo>
                <a:lnTo>
                  <a:pt x="2021" y="17579"/>
                </a:lnTo>
                <a:cubicBezTo>
                  <a:pt x="2004" y="17573"/>
                  <a:pt x="1981" y="17534"/>
                  <a:pt x="1975" y="17494"/>
                </a:cubicBezTo>
                <a:lnTo>
                  <a:pt x="1992" y="17471"/>
                </a:lnTo>
                <a:lnTo>
                  <a:pt x="2004" y="17454"/>
                </a:lnTo>
                <a:cubicBezTo>
                  <a:pt x="1998" y="17454"/>
                  <a:pt x="2009" y="17432"/>
                  <a:pt x="2015" y="17415"/>
                </a:cubicBezTo>
                <a:cubicBezTo>
                  <a:pt x="2018" y="17411"/>
                  <a:pt x="2022" y="17410"/>
                  <a:pt x="2026" y="17410"/>
                </a:cubicBezTo>
                <a:cubicBezTo>
                  <a:pt x="2035" y="17410"/>
                  <a:pt x="2043" y="17416"/>
                  <a:pt x="2043" y="17420"/>
                </a:cubicBezTo>
                <a:cubicBezTo>
                  <a:pt x="2049" y="17426"/>
                  <a:pt x="2026" y="17466"/>
                  <a:pt x="2043" y="17477"/>
                </a:cubicBezTo>
                <a:cubicBezTo>
                  <a:pt x="2045" y="17478"/>
                  <a:pt x="2048" y="17479"/>
                  <a:pt x="2051" y="17479"/>
                </a:cubicBezTo>
                <a:cubicBezTo>
                  <a:pt x="2065" y="17479"/>
                  <a:pt x="2084" y="17470"/>
                  <a:pt x="2089" y="17466"/>
                </a:cubicBezTo>
                <a:cubicBezTo>
                  <a:pt x="2089" y="17465"/>
                  <a:pt x="2090" y="17465"/>
                  <a:pt x="2091" y="17465"/>
                </a:cubicBezTo>
                <a:cubicBezTo>
                  <a:pt x="2100" y="17465"/>
                  <a:pt x="2123" y="17484"/>
                  <a:pt x="2128" y="17494"/>
                </a:cubicBezTo>
                <a:cubicBezTo>
                  <a:pt x="2134" y="17500"/>
                  <a:pt x="2145" y="17500"/>
                  <a:pt x="2151" y="17500"/>
                </a:cubicBezTo>
                <a:cubicBezTo>
                  <a:pt x="2152" y="17499"/>
                  <a:pt x="2152" y="17499"/>
                  <a:pt x="2153" y="17499"/>
                </a:cubicBezTo>
                <a:cubicBezTo>
                  <a:pt x="2159" y="17499"/>
                  <a:pt x="2169" y="17523"/>
                  <a:pt x="2174" y="17534"/>
                </a:cubicBezTo>
                <a:cubicBezTo>
                  <a:pt x="2179" y="17539"/>
                  <a:pt x="2242" y="17573"/>
                  <a:pt x="2270" y="17579"/>
                </a:cubicBezTo>
                <a:cubicBezTo>
                  <a:pt x="2272" y="17580"/>
                  <a:pt x="2273" y="17580"/>
                  <a:pt x="2275" y="17580"/>
                </a:cubicBezTo>
                <a:cubicBezTo>
                  <a:pt x="2294" y="17580"/>
                  <a:pt x="2305" y="17544"/>
                  <a:pt x="2310" y="17528"/>
                </a:cubicBezTo>
                <a:cubicBezTo>
                  <a:pt x="2310" y="17517"/>
                  <a:pt x="2293" y="17466"/>
                  <a:pt x="2287" y="17449"/>
                </a:cubicBezTo>
                <a:cubicBezTo>
                  <a:pt x="2282" y="17437"/>
                  <a:pt x="2304" y="17415"/>
                  <a:pt x="2316" y="17415"/>
                </a:cubicBezTo>
                <a:cubicBezTo>
                  <a:pt x="2327" y="17409"/>
                  <a:pt x="2333" y="17386"/>
                  <a:pt x="2327" y="17364"/>
                </a:cubicBezTo>
                <a:lnTo>
                  <a:pt x="2316" y="17347"/>
                </a:lnTo>
                <a:cubicBezTo>
                  <a:pt x="2310" y="17335"/>
                  <a:pt x="2304" y="17324"/>
                  <a:pt x="2299" y="17318"/>
                </a:cubicBezTo>
                <a:lnTo>
                  <a:pt x="2276" y="17307"/>
                </a:lnTo>
                <a:cubicBezTo>
                  <a:pt x="2248" y="17318"/>
                  <a:pt x="2225" y="17335"/>
                  <a:pt x="2225" y="17352"/>
                </a:cubicBezTo>
                <a:lnTo>
                  <a:pt x="2225" y="17369"/>
                </a:lnTo>
                <a:lnTo>
                  <a:pt x="2219" y="17386"/>
                </a:lnTo>
                <a:cubicBezTo>
                  <a:pt x="2236" y="17392"/>
                  <a:pt x="2265" y="17409"/>
                  <a:pt x="2259" y="17420"/>
                </a:cubicBezTo>
                <a:cubicBezTo>
                  <a:pt x="2248" y="17426"/>
                  <a:pt x="2225" y="17443"/>
                  <a:pt x="2219" y="17449"/>
                </a:cubicBezTo>
                <a:cubicBezTo>
                  <a:pt x="2213" y="17449"/>
                  <a:pt x="2196" y="17369"/>
                  <a:pt x="2185" y="17335"/>
                </a:cubicBezTo>
                <a:cubicBezTo>
                  <a:pt x="2179" y="17307"/>
                  <a:pt x="2191" y="17290"/>
                  <a:pt x="2196" y="17290"/>
                </a:cubicBezTo>
                <a:cubicBezTo>
                  <a:pt x="2204" y="17294"/>
                  <a:pt x="2218" y="17298"/>
                  <a:pt x="2230" y="17298"/>
                </a:cubicBezTo>
                <a:cubicBezTo>
                  <a:pt x="2234" y="17298"/>
                  <a:pt x="2239" y="17297"/>
                  <a:pt x="2242" y="17295"/>
                </a:cubicBezTo>
                <a:cubicBezTo>
                  <a:pt x="2248" y="17295"/>
                  <a:pt x="2270" y="17284"/>
                  <a:pt x="2293" y="17273"/>
                </a:cubicBezTo>
                <a:lnTo>
                  <a:pt x="2316" y="17256"/>
                </a:lnTo>
                <a:lnTo>
                  <a:pt x="2327" y="17244"/>
                </a:lnTo>
                <a:cubicBezTo>
                  <a:pt x="2327" y="17222"/>
                  <a:pt x="2321" y="17199"/>
                  <a:pt x="2321" y="17193"/>
                </a:cubicBezTo>
                <a:lnTo>
                  <a:pt x="2321" y="17188"/>
                </a:lnTo>
                <a:lnTo>
                  <a:pt x="2327" y="17159"/>
                </a:lnTo>
                <a:cubicBezTo>
                  <a:pt x="2327" y="17131"/>
                  <a:pt x="2333" y="17074"/>
                  <a:pt x="2338" y="17046"/>
                </a:cubicBezTo>
                <a:lnTo>
                  <a:pt x="2344" y="17012"/>
                </a:lnTo>
                <a:cubicBezTo>
                  <a:pt x="2344" y="17006"/>
                  <a:pt x="2350" y="17000"/>
                  <a:pt x="2344" y="16995"/>
                </a:cubicBezTo>
                <a:lnTo>
                  <a:pt x="2321" y="16944"/>
                </a:lnTo>
                <a:cubicBezTo>
                  <a:pt x="2344" y="16893"/>
                  <a:pt x="2418" y="16870"/>
                  <a:pt x="2435" y="16870"/>
                </a:cubicBezTo>
                <a:cubicBezTo>
                  <a:pt x="2452" y="16870"/>
                  <a:pt x="2474" y="16836"/>
                  <a:pt x="2491" y="16796"/>
                </a:cubicBezTo>
                <a:lnTo>
                  <a:pt x="2486" y="16762"/>
                </a:lnTo>
                <a:lnTo>
                  <a:pt x="2480" y="16728"/>
                </a:lnTo>
                <a:cubicBezTo>
                  <a:pt x="2455" y="16698"/>
                  <a:pt x="2461" y="16682"/>
                  <a:pt x="2485" y="16682"/>
                </a:cubicBezTo>
                <a:cubicBezTo>
                  <a:pt x="2489" y="16682"/>
                  <a:pt x="2493" y="16682"/>
                  <a:pt x="2497" y="16683"/>
                </a:cubicBezTo>
                <a:lnTo>
                  <a:pt x="2486" y="16626"/>
                </a:lnTo>
                <a:cubicBezTo>
                  <a:pt x="2486" y="16613"/>
                  <a:pt x="2492" y="16607"/>
                  <a:pt x="2500" y="16607"/>
                </a:cubicBezTo>
                <a:cubicBezTo>
                  <a:pt x="2506" y="16607"/>
                  <a:pt x="2513" y="16610"/>
                  <a:pt x="2520" y="16615"/>
                </a:cubicBezTo>
                <a:cubicBezTo>
                  <a:pt x="2531" y="16626"/>
                  <a:pt x="2560" y="16637"/>
                  <a:pt x="2537" y="16666"/>
                </a:cubicBezTo>
                <a:cubicBezTo>
                  <a:pt x="2531" y="16671"/>
                  <a:pt x="2526" y="16688"/>
                  <a:pt x="2526" y="16700"/>
                </a:cubicBezTo>
                <a:lnTo>
                  <a:pt x="2531" y="16728"/>
                </a:lnTo>
                <a:cubicBezTo>
                  <a:pt x="2521" y="16784"/>
                  <a:pt x="2534" y="16826"/>
                  <a:pt x="2565" y="16826"/>
                </a:cubicBezTo>
                <a:cubicBezTo>
                  <a:pt x="2569" y="16826"/>
                  <a:pt x="2572" y="16826"/>
                  <a:pt x="2577" y="16825"/>
                </a:cubicBezTo>
                <a:lnTo>
                  <a:pt x="2554" y="16785"/>
                </a:lnTo>
                <a:cubicBezTo>
                  <a:pt x="2537" y="16762"/>
                  <a:pt x="2560" y="16756"/>
                  <a:pt x="2565" y="16745"/>
                </a:cubicBezTo>
                <a:cubicBezTo>
                  <a:pt x="2582" y="16700"/>
                  <a:pt x="2582" y="16683"/>
                  <a:pt x="2582" y="16609"/>
                </a:cubicBezTo>
                <a:cubicBezTo>
                  <a:pt x="2582" y="16603"/>
                  <a:pt x="2588" y="16598"/>
                  <a:pt x="2588" y="16592"/>
                </a:cubicBezTo>
                <a:lnTo>
                  <a:pt x="2594" y="16564"/>
                </a:lnTo>
                <a:cubicBezTo>
                  <a:pt x="2571" y="16552"/>
                  <a:pt x="2497" y="16518"/>
                  <a:pt x="2469" y="16518"/>
                </a:cubicBezTo>
                <a:cubicBezTo>
                  <a:pt x="2446" y="16518"/>
                  <a:pt x="2446" y="16512"/>
                  <a:pt x="2452" y="16512"/>
                </a:cubicBezTo>
                <a:cubicBezTo>
                  <a:pt x="2457" y="16507"/>
                  <a:pt x="2486" y="16490"/>
                  <a:pt x="2509" y="16473"/>
                </a:cubicBezTo>
                <a:lnTo>
                  <a:pt x="2548" y="16490"/>
                </a:lnTo>
                <a:lnTo>
                  <a:pt x="2571" y="16507"/>
                </a:lnTo>
                <a:cubicBezTo>
                  <a:pt x="2577" y="16473"/>
                  <a:pt x="2582" y="16427"/>
                  <a:pt x="2582" y="16405"/>
                </a:cubicBezTo>
                <a:lnTo>
                  <a:pt x="2605" y="16399"/>
                </a:lnTo>
                <a:cubicBezTo>
                  <a:pt x="2613" y="16396"/>
                  <a:pt x="2622" y="16395"/>
                  <a:pt x="2630" y="16395"/>
                </a:cubicBezTo>
                <a:cubicBezTo>
                  <a:pt x="2638" y="16395"/>
                  <a:pt x="2645" y="16396"/>
                  <a:pt x="2650" y="16399"/>
                </a:cubicBezTo>
                <a:lnTo>
                  <a:pt x="2662" y="16416"/>
                </a:lnTo>
                <a:cubicBezTo>
                  <a:pt x="2666" y="16435"/>
                  <a:pt x="2652" y="16446"/>
                  <a:pt x="2643" y="16446"/>
                </a:cubicBezTo>
                <a:cubicBezTo>
                  <a:pt x="2641" y="16446"/>
                  <a:pt x="2640" y="16445"/>
                  <a:pt x="2639" y="16444"/>
                </a:cubicBezTo>
                <a:cubicBezTo>
                  <a:pt x="2638" y="16444"/>
                  <a:pt x="2637" y="16444"/>
                  <a:pt x="2635" y="16444"/>
                </a:cubicBezTo>
                <a:cubicBezTo>
                  <a:pt x="2625" y="16444"/>
                  <a:pt x="2615" y="16465"/>
                  <a:pt x="2605" y="16495"/>
                </a:cubicBezTo>
                <a:lnTo>
                  <a:pt x="2673" y="16495"/>
                </a:lnTo>
                <a:cubicBezTo>
                  <a:pt x="2679" y="16524"/>
                  <a:pt x="2679" y="16552"/>
                  <a:pt x="2684" y="16558"/>
                </a:cubicBezTo>
                <a:cubicBezTo>
                  <a:pt x="2687" y="16560"/>
                  <a:pt x="2690" y="16562"/>
                  <a:pt x="2694" y="16562"/>
                </a:cubicBezTo>
                <a:cubicBezTo>
                  <a:pt x="2699" y="16562"/>
                  <a:pt x="2706" y="16559"/>
                  <a:pt x="2713" y="16552"/>
                </a:cubicBezTo>
                <a:lnTo>
                  <a:pt x="2713" y="16547"/>
                </a:lnTo>
                <a:lnTo>
                  <a:pt x="2713" y="16512"/>
                </a:lnTo>
                <a:cubicBezTo>
                  <a:pt x="2713" y="16467"/>
                  <a:pt x="2747" y="16439"/>
                  <a:pt x="2752" y="16439"/>
                </a:cubicBezTo>
                <a:cubicBezTo>
                  <a:pt x="2764" y="16439"/>
                  <a:pt x="2764" y="16456"/>
                  <a:pt x="2764" y="16473"/>
                </a:cubicBezTo>
                <a:lnTo>
                  <a:pt x="2752" y="16478"/>
                </a:lnTo>
                <a:cubicBezTo>
                  <a:pt x="2741" y="16495"/>
                  <a:pt x="2718" y="16507"/>
                  <a:pt x="2747" y="16535"/>
                </a:cubicBezTo>
                <a:cubicBezTo>
                  <a:pt x="2752" y="16547"/>
                  <a:pt x="2752" y="16575"/>
                  <a:pt x="2747" y="16586"/>
                </a:cubicBezTo>
                <a:cubicBezTo>
                  <a:pt x="2731" y="16607"/>
                  <a:pt x="2740" y="16609"/>
                  <a:pt x="2749" y="16609"/>
                </a:cubicBezTo>
                <a:cubicBezTo>
                  <a:pt x="2753" y="16609"/>
                  <a:pt x="2757" y="16609"/>
                  <a:pt x="2758" y="16609"/>
                </a:cubicBezTo>
                <a:lnTo>
                  <a:pt x="2775" y="16592"/>
                </a:lnTo>
                <a:cubicBezTo>
                  <a:pt x="2792" y="16598"/>
                  <a:pt x="2821" y="16615"/>
                  <a:pt x="2849" y="16632"/>
                </a:cubicBezTo>
                <a:lnTo>
                  <a:pt x="2849" y="16666"/>
                </a:lnTo>
                <a:cubicBezTo>
                  <a:pt x="2849" y="16681"/>
                  <a:pt x="2854" y="16686"/>
                  <a:pt x="2862" y="16686"/>
                </a:cubicBezTo>
                <a:cubicBezTo>
                  <a:pt x="2867" y="16686"/>
                  <a:pt x="2872" y="16685"/>
                  <a:pt x="2877" y="16683"/>
                </a:cubicBezTo>
                <a:cubicBezTo>
                  <a:pt x="2889" y="16677"/>
                  <a:pt x="2900" y="16671"/>
                  <a:pt x="2900" y="16671"/>
                </a:cubicBezTo>
                <a:lnTo>
                  <a:pt x="2934" y="16700"/>
                </a:lnTo>
                <a:cubicBezTo>
                  <a:pt x="2979" y="16694"/>
                  <a:pt x="3019" y="16660"/>
                  <a:pt x="3019" y="16654"/>
                </a:cubicBezTo>
                <a:cubicBezTo>
                  <a:pt x="3019" y="16649"/>
                  <a:pt x="3002" y="16615"/>
                  <a:pt x="2985" y="16581"/>
                </a:cubicBezTo>
                <a:lnTo>
                  <a:pt x="3013" y="16541"/>
                </a:lnTo>
                <a:cubicBezTo>
                  <a:pt x="3019" y="16535"/>
                  <a:pt x="3008" y="16512"/>
                  <a:pt x="2996" y="16507"/>
                </a:cubicBezTo>
                <a:lnTo>
                  <a:pt x="2979" y="16495"/>
                </a:lnTo>
                <a:cubicBezTo>
                  <a:pt x="2962" y="16490"/>
                  <a:pt x="2957" y="16450"/>
                  <a:pt x="2962" y="16439"/>
                </a:cubicBezTo>
                <a:cubicBezTo>
                  <a:pt x="2968" y="16427"/>
                  <a:pt x="3008" y="16416"/>
                  <a:pt x="3025" y="16416"/>
                </a:cubicBezTo>
                <a:cubicBezTo>
                  <a:pt x="3036" y="16416"/>
                  <a:pt x="3048" y="16393"/>
                  <a:pt x="3048" y="16388"/>
                </a:cubicBezTo>
                <a:cubicBezTo>
                  <a:pt x="3048" y="16382"/>
                  <a:pt x="3082" y="16376"/>
                  <a:pt x="3087" y="16365"/>
                </a:cubicBezTo>
                <a:cubicBezTo>
                  <a:pt x="3087" y="16358"/>
                  <a:pt x="3089" y="16353"/>
                  <a:pt x="3091" y="16353"/>
                </a:cubicBezTo>
                <a:cubicBezTo>
                  <a:pt x="3092" y="16353"/>
                  <a:pt x="3093" y="16355"/>
                  <a:pt x="3093" y="16359"/>
                </a:cubicBezTo>
                <a:lnTo>
                  <a:pt x="3093" y="16365"/>
                </a:lnTo>
                <a:lnTo>
                  <a:pt x="3082" y="16433"/>
                </a:lnTo>
                <a:cubicBezTo>
                  <a:pt x="3116" y="16456"/>
                  <a:pt x="3155" y="16495"/>
                  <a:pt x="3161" y="16501"/>
                </a:cubicBezTo>
                <a:cubicBezTo>
                  <a:pt x="3162" y="16504"/>
                  <a:pt x="3163" y="16505"/>
                  <a:pt x="3165" y="16505"/>
                </a:cubicBezTo>
                <a:cubicBezTo>
                  <a:pt x="3169" y="16505"/>
                  <a:pt x="3175" y="16489"/>
                  <a:pt x="3184" y="16467"/>
                </a:cubicBezTo>
                <a:lnTo>
                  <a:pt x="3189" y="16467"/>
                </a:lnTo>
                <a:cubicBezTo>
                  <a:pt x="3235" y="16444"/>
                  <a:pt x="3212" y="16399"/>
                  <a:pt x="3201" y="16376"/>
                </a:cubicBezTo>
                <a:lnTo>
                  <a:pt x="3184" y="16337"/>
                </a:lnTo>
                <a:cubicBezTo>
                  <a:pt x="3195" y="16321"/>
                  <a:pt x="3219" y="16316"/>
                  <a:pt x="3237" y="16316"/>
                </a:cubicBezTo>
                <a:cubicBezTo>
                  <a:pt x="3246" y="16316"/>
                  <a:pt x="3254" y="16318"/>
                  <a:pt x="3257" y="16320"/>
                </a:cubicBezTo>
                <a:cubicBezTo>
                  <a:pt x="3269" y="16325"/>
                  <a:pt x="3274" y="16331"/>
                  <a:pt x="3274" y="16337"/>
                </a:cubicBezTo>
                <a:cubicBezTo>
                  <a:pt x="3271" y="16336"/>
                  <a:pt x="3268" y="16336"/>
                  <a:pt x="3265" y="16336"/>
                </a:cubicBezTo>
                <a:cubicBezTo>
                  <a:pt x="3236" y="16336"/>
                  <a:pt x="3240" y="16361"/>
                  <a:pt x="3240" y="16382"/>
                </a:cubicBezTo>
                <a:lnTo>
                  <a:pt x="3246" y="16422"/>
                </a:lnTo>
                <a:cubicBezTo>
                  <a:pt x="3263" y="16399"/>
                  <a:pt x="3291" y="16376"/>
                  <a:pt x="3303" y="16365"/>
                </a:cubicBezTo>
                <a:lnTo>
                  <a:pt x="3320" y="16376"/>
                </a:lnTo>
                <a:cubicBezTo>
                  <a:pt x="3337" y="16388"/>
                  <a:pt x="3354" y="16393"/>
                  <a:pt x="3371" y="16393"/>
                </a:cubicBezTo>
                <a:lnTo>
                  <a:pt x="3377" y="16399"/>
                </a:lnTo>
                <a:cubicBezTo>
                  <a:pt x="3382" y="16393"/>
                  <a:pt x="3371" y="16376"/>
                  <a:pt x="3354" y="16365"/>
                </a:cubicBezTo>
                <a:lnTo>
                  <a:pt x="3354" y="16354"/>
                </a:lnTo>
                <a:cubicBezTo>
                  <a:pt x="3359" y="16341"/>
                  <a:pt x="3365" y="16336"/>
                  <a:pt x="3371" y="16336"/>
                </a:cubicBezTo>
                <a:cubicBezTo>
                  <a:pt x="3379" y="16336"/>
                  <a:pt x="3387" y="16344"/>
                  <a:pt x="3394" y="16354"/>
                </a:cubicBezTo>
                <a:lnTo>
                  <a:pt x="3399" y="16354"/>
                </a:lnTo>
                <a:cubicBezTo>
                  <a:pt x="3399" y="16354"/>
                  <a:pt x="3422" y="16342"/>
                  <a:pt x="3450" y="16325"/>
                </a:cubicBezTo>
                <a:lnTo>
                  <a:pt x="3450" y="16291"/>
                </a:lnTo>
                <a:cubicBezTo>
                  <a:pt x="3445" y="16263"/>
                  <a:pt x="3445" y="16240"/>
                  <a:pt x="3479" y="16234"/>
                </a:cubicBezTo>
                <a:cubicBezTo>
                  <a:pt x="3484" y="16234"/>
                  <a:pt x="3484" y="16212"/>
                  <a:pt x="3484" y="16212"/>
                </a:cubicBezTo>
                <a:lnTo>
                  <a:pt x="3433" y="16200"/>
                </a:lnTo>
                <a:cubicBezTo>
                  <a:pt x="3444" y="16165"/>
                  <a:pt x="3477" y="16143"/>
                  <a:pt x="3491" y="16143"/>
                </a:cubicBezTo>
                <a:cubicBezTo>
                  <a:pt x="3493" y="16143"/>
                  <a:pt x="3495" y="16143"/>
                  <a:pt x="3496" y="16144"/>
                </a:cubicBezTo>
                <a:cubicBezTo>
                  <a:pt x="3507" y="16144"/>
                  <a:pt x="3524" y="16161"/>
                  <a:pt x="3535" y="16178"/>
                </a:cubicBezTo>
                <a:lnTo>
                  <a:pt x="3535" y="16183"/>
                </a:lnTo>
                <a:lnTo>
                  <a:pt x="3518" y="16212"/>
                </a:lnTo>
                <a:cubicBezTo>
                  <a:pt x="3523" y="16236"/>
                  <a:pt x="3554" y="16253"/>
                  <a:pt x="3569" y="16253"/>
                </a:cubicBezTo>
                <a:cubicBezTo>
                  <a:pt x="3572" y="16253"/>
                  <a:pt x="3574" y="16252"/>
                  <a:pt x="3575" y="16251"/>
                </a:cubicBezTo>
                <a:cubicBezTo>
                  <a:pt x="3587" y="16251"/>
                  <a:pt x="3598" y="16257"/>
                  <a:pt x="3598" y="16263"/>
                </a:cubicBezTo>
                <a:cubicBezTo>
                  <a:pt x="3604" y="16269"/>
                  <a:pt x="3649" y="16331"/>
                  <a:pt x="3672" y="16342"/>
                </a:cubicBezTo>
                <a:cubicBezTo>
                  <a:pt x="3692" y="16346"/>
                  <a:pt x="3715" y="16350"/>
                  <a:pt x="3730" y="16350"/>
                </a:cubicBezTo>
                <a:cubicBezTo>
                  <a:pt x="3737" y="16350"/>
                  <a:pt x="3742" y="16350"/>
                  <a:pt x="3745" y="16348"/>
                </a:cubicBezTo>
                <a:lnTo>
                  <a:pt x="3745" y="16342"/>
                </a:lnTo>
                <a:lnTo>
                  <a:pt x="3745" y="16269"/>
                </a:lnTo>
                <a:cubicBezTo>
                  <a:pt x="3753" y="16266"/>
                  <a:pt x="3760" y="16265"/>
                  <a:pt x="3768" y="16265"/>
                </a:cubicBezTo>
                <a:cubicBezTo>
                  <a:pt x="3820" y="16265"/>
                  <a:pt x="3877" y="16312"/>
                  <a:pt x="3887" y="16337"/>
                </a:cubicBezTo>
                <a:cubicBezTo>
                  <a:pt x="3893" y="16348"/>
                  <a:pt x="3900" y="16354"/>
                  <a:pt x="3908" y="16354"/>
                </a:cubicBezTo>
                <a:cubicBezTo>
                  <a:pt x="3916" y="16354"/>
                  <a:pt x="3924" y="16348"/>
                  <a:pt x="3933" y="16337"/>
                </a:cubicBezTo>
                <a:lnTo>
                  <a:pt x="3950" y="16314"/>
                </a:lnTo>
                <a:cubicBezTo>
                  <a:pt x="3955" y="16306"/>
                  <a:pt x="3959" y="16303"/>
                  <a:pt x="3963" y="16303"/>
                </a:cubicBezTo>
                <a:cubicBezTo>
                  <a:pt x="3968" y="16303"/>
                  <a:pt x="3974" y="16308"/>
                  <a:pt x="3984" y="16314"/>
                </a:cubicBezTo>
                <a:cubicBezTo>
                  <a:pt x="3985" y="16315"/>
                  <a:pt x="3986" y="16315"/>
                  <a:pt x="3988" y="16315"/>
                </a:cubicBezTo>
                <a:cubicBezTo>
                  <a:pt x="3996" y="16315"/>
                  <a:pt x="4009" y="16307"/>
                  <a:pt x="4018" y="16303"/>
                </a:cubicBezTo>
                <a:cubicBezTo>
                  <a:pt x="4046" y="16286"/>
                  <a:pt x="4046" y="16286"/>
                  <a:pt x="4023" y="16263"/>
                </a:cubicBezTo>
                <a:lnTo>
                  <a:pt x="4018" y="16251"/>
                </a:lnTo>
                <a:cubicBezTo>
                  <a:pt x="4018" y="16240"/>
                  <a:pt x="4023" y="16229"/>
                  <a:pt x="4035" y="16223"/>
                </a:cubicBezTo>
                <a:lnTo>
                  <a:pt x="4040" y="16223"/>
                </a:lnTo>
                <a:lnTo>
                  <a:pt x="4046" y="16229"/>
                </a:lnTo>
                <a:cubicBezTo>
                  <a:pt x="4051" y="16232"/>
                  <a:pt x="4054" y="16233"/>
                  <a:pt x="4057" y="16233"/>
                </a:cubicBezTo>
                <a:cubicBezTo>
                  <a:pt x="4065" y="16233"/>
                  <a:pt x="4067" y="16223"/>
                  <a:pt x="4063" y="16206"/>
                </a:cubicBezTo>
                <a:lnTo>
                  <a:pt x="4063" y="16189"/>
                </a:lnTo>
                <a:lnTo>
                  <a:pt x="4057" y="16178"/>
                </a:lnTo>
                <a:cubicBezTo>
                  <a:pt x="4057" y="16166"/>
                  <a:pt x="4086" y="16104"/>
                  <a:pt x="4080" y="16081"/>
                </a:cubicBezTo>
                <a:cubicBezTo>
                  <a:pt x="4074" y="16059"/>
                  <a:pt x="4063" y="16008"/>
                  <a:pt x="4057" y="15962"/>
                </a:cubicBezTo>
                <a:lnTo>
                  <a:pt x="4052" y="15928"/>
                </a:lnTo>
                <a:lnTo>
                  <a:pt x="4040" y="15894"/>
                </a:lnTo>
                <a:cubicBezTo>
                  <a:pt x="4035" y="15854"/>
                  <a:pt x="4018" y="15820"/>
                  <a:pt x="4018" y="15820"/>
                </a:cubicBezTo>
                <a:cubicBezTo>
                  <a:pt x="4001" y="15815"/>
                  <a:pt x="3978" y="15815"/>
                  <a:pt x="3978" y="15809"/>
                </a:cubicBezTo>
                <a:lnTo>
                  <a:pt x="3967" y="15792"/>
                </a:lnTo>
                <a:cubicBezTo>
                  <a:pt x="3984" y="15786"/>
                  <a:pt x="4023" y="15758"/>
                  <a:pt x="4012" y="15747"/>
                </a:cubicBezTo>
                <a:cubicBezTo>
                  <a:pt x="4006" y="15735"/>
                  <a:pt x="4035" y="15690"/>
                  <a:pt x="4052" y="15678"/>
                </a:cubicBezTo>
                <a:cubicBezTo>
                  <a:pt x="4069" y="15661"/>
                  <a:pt x="4057" y="15644"/>
                  <a:pt x="4052" y="15644"/>
                </a:cubicBezTo>
                <a:cubicBezTo>
                  <a:pt x="4040" y="15644"/>
                  <a:pt x="4029" y="15627"/>
                  <a:pt x="4023" y="15605"/>
                </a:cubicBezTo>
                <a:lnTo>
                  <a:pt x="4035" y="15599"/>
                </a:lnTo>
                <a:cubicBezTo>
                  <a:pt x="4063" y="15576"/>
                  <a:pt x="4029" y="15565"/>
                  <a:pt x="4029" y="15554"/>
                </a:cubicBezTo>
                <a:cubicBezTo>
                  <a:pt x="4035" y="15548"/>
                  <a:pt x="4040" y="15537"/>
                  <a:pt x="4052" y="15531"/>
                </a:cubicBezTo>
                <a:lnTo>
                  <a:pt x="4063" y="15531"/>
                </a:lnTo>
                <a:cubicBezTo>
                  <a:pt x="4074" y="15531"/>
                  <a:pt x="4069" y="15525"/>
                  <a:pt x="4046" y="15520"/>
                </a:cubicBezTo>
                <a:lnTo>
                  <a:pt x="4035" y="15508"/>
                </a:lnTo>
                <a:cubicBezTo>
                  <a:pt x="4029" y="15497"/>
                  <a:pt x="4029" y="15474"/>
                  <a:pt x="4023" y="15457"/>
                </a:cubicBezTo>
                <a:lnTo>
                  <a:pt x="4006" y="15440"/>
                </a:lnTo>
                <a:cubicBezTo>
                  <a:pt x="4012" y="15417"/>
                  <a:pt x="4029" y="15366"/>
                  <a:pt x="4023" y="15355"/>
                </a:cubicBezTo>
                <a:cubicBezTo>
                  <a:pt x="4018" y="15344"/>
                  <a:pt x="4001" y="15293"/>
                  <a:pt x="4006" y="15281"/>
                </a:cubicBezTo>
                <a:cubicBezTo>
                  <a:pt x="4006" y="15270"/>
                  <a:pt x="4012" y="15242"/>
                  <a:pt x="4006" y="15219"/>
                </a:cubicBezTo>
                <a:lnTo>
                  <a:pt x="4012" y="15202"/>
                </a:lnTo>
                <a:cubicBezTo>
                  <a:pt x="4012" y="15202"/>
                  <a:pt x="4001" y="15151"/>
                  <a:pt x="4001" y="15145"/>
                </a:cubicBezTo>
                <a:cubicBezTo>
                  <a:pt x="4006" y="15145"/>
                  <a:pt x="4006" y="15139"/>
                  <a:pt x="4006" y="15134"/>
                </a:cubicBezTo>
                <a:lnTo>
                  <a:pt x="3984" y="15037"/>
                </a:lnTo>
                <a:cubicBezTo>
                  <a:pt x="3972" y="15020"/>
                  <a:pt x="3978" y="15009"/>
                  <a:pt x="3978" y="14998"/>
                </a:cubicBezTo>
                <a:lnTo>
                  <a:pt x="3978" y="14964"/>
                </a:lnTo>
                <a:cubicBezTo>
                  <a:pt x="3989" y="14935"/>
                  <a:pt x="3989" y="14884"/>
                  <a:pt x="3978" y="14850"/>
                </a:cubicBezTo>
                <a:lnTo>
                  <a:pt x="3989" y="14822"/>
                </a:lnTo>
                <a:cubicBezTo>
                  <a:pt x="4001" y="14788"/>
                  <a:pt x="3984" y="14742"/>
                  <a:pt x="4012" y="14714"/>
                </a:cubicBezTo>
                <a:lnTo>
                  <a:pt x="4018" y="14703"/>
                </a:lnTo>
                <a:cubicBezTo>
                  <a:pt x="4012" y="14691"/>
                  <a:pt x="4001" y="14657"/>
                  <a:pt x="3989" y="14634"/>
                </a:cubicBezTo>
                <a:lnTo>
                  <a:pt x="3995" y="14612"/>
                </a:lnTo>
                <a:lnTo>
                  <a:pt x="3995" y="14578"/>
                </a:lnTo>
                <a:cubicBezTo>
                  <a:pt x="3972" y="14561"/>
                  <a:pt x="4001" y="14498"/>
                  <a:pt x="4001" y="14476"/>
                </a:cubicBezTo>
                <a:cubicBezTo>
                  <a:pt x="4001" y="14447"/>
                  <a:pt x="3989" y="14413"/>
                  <a:pt x="3978" y="14390"/>
                </a:cubicBezTo>
                <a:lnTo>
                  <a:pt x="3972" y="14368"/>
                </a:lnTo>
                <a:cubicBezTo>
                  <a:pt x="3972" y="14351"/>
                  <a:pt x="3989" y="14334"/>
                  <a:pt x="3989" y="14317"/>
                </a:cubicBezTo>
                <a:cubicBezTo>
                  <a:pt x="3989" y="14300"/>
                  <a:pt x="3978" y="14277"/>
                  <a:pt x="3972" y="14260"/>
                </a:cubicBezTo>
                <a:lnTo>
                  <a:pt x="3961" y="14215"/>
                </a:lnTo>
                <a:cubicBezTo>
                  <a:pt x="3955" y="14164"/>
                  <a:pt x="3950" y="14112"/>
                  <a:pt x="3950" y="14107"/>
                </a:cubicBezTo>
                <a:lnTo>
                  <a:pt x="3955" y="14101"/>
                </a:lnTo>
                <a:cubicBezTo>
                  <a:pt x="3984" y="14067"/>
                  <a:pt x="3961" y="14033"/>
                  <a:pt x="3961" y="14005"/>
                </a:cubicBezTo>
                <a:lnTo>
                  <a:pt x="3961" y="13971"/>
                </a:lnTo>
                <a:cubicBezTo>
                  <a:pt x="3961" y="13931"/>
                  <a:pt x="3984" y="13897"/>
                  <a:pt x="3995" y="13897"/>
                </a:cubicBezTo>
                <a:cubicBezTo>
                  <a:pt x="4006" y="13897"/>
                  <a:pt x="3921" y="13823"/>
                  <a:pt x="3893" y="13789"/>
                </a:cubicBezTo>
                <a:cubicBezTo>
                  <a:pt x="3865" y="13755"/>
                  <a:pt x="3870" y="13704"/>
                  <a:pt x="3876" y="13698"/>
                </a:cubicBezTo>
                <a:cubicBezTo>
                  <a:pt x="3887" y="13698"/>
                  <a:pt x="3893" y="13704"/>
                  <a:pt x="3893" y="13715"/>
                </a:cubicBezTo>
                <a:lnTo>
                  <a:pt x="3899" y="13721"/>
                </a:lnTo>
                <a:cubicBezTo>
                  <a:pt x="3904" y="13727"/>
                  <a:pt x="3916" y="13727"/>
                  <a:pt x="3921" y="13727"/>
                </a:cubicBezTo>
                <a:cubicBezTo>
                  <a:pt x="3927" y="13727"/>
                  <a:pt x="3933" y="13710"/>
                  <a:pt x="3933" y="13710"/>
                </a:cubicBezTo>
                <a:lnTo>
                  <a:pt x="3910" y="13687"/>
                </a:lnTo>
                <a:cubicBezTo>
                  <a:pt x="3921" y="13664"/>
                  <a:pt x="3927" y="13613"/>
                  <a:pt x="3927" y="13573"/>
                </a:cubicBezTo>
                <a:lnTo>
                  <a:pt x="3938" y="13545"/>
                </a:lnTo>
                <a:cubicBezTo>
                  <a:pt x="3950" y="13517"/>
                  <a:pt x="3972" y="13500"/>
                  <a:pt x="3921" y="13494"/>
                </a:cubicBezTo>
                <a:cubicBezTo>
                  <a:pt x="3921" y="13494"/>
                  <a:pt x="3916" y="13466"/>
                  <a:pt x="3921" y="13466"/>
                </a:cubicBezTo>
                <a:cubicBezTo>
                  <a:pt x="3950" y="13449"/>
                  <a:pt x="3910" y="13432"/>
                  <a:pt x="3921" y="13420"/>
                </a:cubicBezTo>
                <a:cubicBezTo>
                  <a:pt x="3950" y="13398"/>
                  <a:pt x="3921" y="13386"/>
                  <a:pt x="3916" y="13369"/>
                </a:cubicBezTo>
                <a:cubicBezTo>
                  <a:pt x="3910" y="13358"/>
                  <a:pt x="3927" y="13335"/>
                  <a:pt x="3921" y="13324"/>
                </a:cubicBezTo>
                <a:lnTo>
                  <a:pt x="3921" y="13307"/>
                </a:lnTo>
                <a:cubicBezTo>
                  <a:pt x="3910" y="13284"/>
                  <a:pt x="3910" y="13267"/>
                  <a:pt x="3921" y="13261"/>
                </a:cubicBezTo>
                <a:lnTo>
                  <a:pt x="3933" y="13256"/>
                </a:lnTo>
                <a:cubicBezTo>
                  <a:pt x="3933" y="13244"/>
                  <a:pt x="3904" y="13222"/>
                  <a:pt x="3904" y="13210"/>
                </a:cubicBezTo>
                <a:cubicBezTo>
                  <a:pt x="3910" y="13193"/>
                  <a:pt x="3916" y="13159"/>
                  <a:pt x="3921" y="13125"/>
                </a:cubicBezTo>
                <a:lnTo>
                  <a:pt x="3904" y="13114"/>
                </a:lnTo>
                <a:cubicBezTo>
                  <a:pt x="3870" y="13086"/>
                  <a:pt x="3876" y="13063"/>
                  <a:pt x="3893" y="13034"/>
                </a:cubicBezTo>
                <a:cubicBezTo>
                  <a:pt x="3904" y="13012"/>
                  <a:pt x="3916" y="12989"/>
                  <a:pt x="3927" y="12972"/>
                </a:cubicBezTo>
                <a:lnTo>
                  <a:pt x="3910" y="12921"/>
                </a:lnTo>
                <a:lnTo>
                  <a:pt x="3887" y="12904"/>
                </a:lnTo>
                <a:cubicBezTo>
                  <a:pt x="3899" y="12893"/>
                  <a:pt x="3933" y="12870"/>
                  <a:pt x="3938" y="12864"/>
                </a:cubicBezTo>
                <a:cubicBezTo>
                  <a:pt x="3944" y="12859"/>
                  <a:pt x="3927" y="12847"/>
                  <a:pt x="3899" y="12836"/>
                </a:cubicBezTo>
                <a:lnTo>
                  <a:pt x="3916" y="12813"/>
                </a:lnTo>
                <a:lnTo>
                  <a:pt x="3938" y="12779"/>
                </a:lnTo>
                <a:cubicBezTo>
                  <a:pt x="3933" y="12745"/>
                  <a:pt x="3933" y="12705"/>
                  <a:pt x="3933" y="12700"/>
                </a:cubicBezTo>
                <a:lnTo>
                  <a:pt x="3927" y="12694"/>
                </a:lnTo>
                <a:cubicBezTo>
                  <a:pt x="3882" y="12660"/>
                  <a:pt x="3893" y="12620"/>
                  <a:pt x="3904" y="12575"/>
                </a:cubicBezTo>
                <a:cubicBezTo>
                  <a:pt x="3904" y="12552"/>
                  <a:pt x="3904" y="12529"/>
                  <a:pt x="3916" y="12507"/>
                </a:cubicBezTo>
                <a:lnTo>
                  <a:pt x="3927" y="12473"/>
                </a:lnTo>
                <a:cubicBezTo>
                  <a:pt x="3899" y="12473"/>
                  <a:pt x="3893" y="12456"/>
                  <a:pt x="3904" y="12427"/>
                </a:cubicBezTo>
                <a:lnTo>
                  <a:pt x="3910" y="12410"/>
                </a:lnTo>
                <a:cubicBezTo>
                  <a:pt x="3916" y="12388"/>
                  <a:pt x="3887" y="12365"/>
                  <a:pt x="3910" y="12348"/>
                </a:cubicBezTo>
                <a:lnTo>
                  <a:pt x="3916" y="12348"/>
                </a:lnTo>
                <a:cubicBezTo>
                  <a:pt x="3904" y="12337"/>
                  <a:pt x="3882" y="12291"/>
                  <a:pt x="3882" y="12268"/>
                </a:cubicBezTo>
                <a:cubicBezTo>
                  <a:pt x="3882" y="12246"/>
                  <a:pt x="3916" y="12183"/>
                  <a:pt x="3910" y="12161"/>
                </a:cubicBezTo>
                <a:cubicBezTo>
                  <a:pt x="3904" y="12144"/>
                  <a:pt x="3893" y="12093"/>
                  <a:pt x="3910" y="12081"/>
                </a:cubicBezTo>
                <a:cubicBezTo>
                  <a:pt x="3921" y="12076"/>
                  <a:pt x="3899" y="12047"/>
                  <a:pt x="3899" y="12036"/>
                </a:cubicBezTo>
                <a:cubicBezTo>
                  <a:pt x="3899" y="12019"/>
                  <a:pt x="3910" y="11990"/>
                  <a:pt x="3921" y="11962"/>
                </a:cubicBezTo>
                <a:lnTo>
                  <a:pt x="3910" y="11951"/>
                </a:lnTo>
                <a:lnTo>
                  <a:pt x="3893" y="11934"/>
                </a:lnTo>
                <a:cubicBezTo>
                  <a:pt x="3899" y="11922"/>
                  <a:pt x="3887" y="11883"/>
                  <a:pt x="3893" y="11871"/>
                </a:cubicBezTo>
                <a:cubicBezTo>
                  <a:pt x="3904" y="11866"/>
                  <a:pt x="3938" y="11815"/>
                  <a:pt x="3933" y="11798"/>
                </a:cubicBezTo>
                <a:cubicBezTo>
                  <a:pt x="3927" y="11781"/>
                  <a:pt x="3904" y="11718"/>
                  <a:pt x="3910" y="11701"/>
                </a:cubicBezTo>
                <a:cubicBezTo>
                  <a:pt x="3910" y="11684"/>
                  <a:pt x="3933" y="11656"/>
                  <a:pt x="3950" y="11644"/>
                </a:cubicBezTo>
                <a:lnTo>
                  <a:pt x="3967" y="11633"/>
                </a:lnTo>
                <a:lnTo>
                  <a:pt x="3972" y="11622"/>
                </a:lnTo>
                <a:cubicBezTo>
                  <a:pt x="3972" y="11610"/>
                  <a:pt x="3950" y="11605"/>
                  <a:pt x="3938" y="11605"/>
                </a:cubicBezTo>
                <a:cubicBezTo>
                  <a:pt x="3937" y="11605"/>
                  <a:pt x="3935" y="11606"/>
                  <a:pt x="3934" y="11606"/>
                </a:cubicBezTo>
                <a:cubicBezTo>
                  <a:pt x="3924" y="11606"/>
                  <a:pt x="3914" y="11591"/>
                  <a:pt x="3904" y="11576"/>
                </a:cubicBezTo>
                <a:lnTo>
                  <a:pt x="3899" y="11559"/>
                </a:lnTo>
                <a:cubicBezTo>
                  <a:pt x="3893" y="11542"/>
                  <a:pt x="3904" y="11525"/>
                  <a:pt x="3916" y="11508"/>
                </a:cubicBezTo>
                <a:cubicBezTo>
                  <a:pt x="3921" y="11491"/>
                  <a:pt x="3927" y="11457"/>
                  <a:pt x="3916" y="11446"/>
                </a:cubicBezTo>
                <a:cubicBezTo>
                  <a:pt x="3887" y="11412"/>
                  <a:pt x="3910" y="11383"/>
                  <a:pt x="3916" y="11355"/>
                </a:cubicBezTo>
                <a:cubicBezTo>
                  <a:pt x="3927" y="11310"/>
                  <a:pt x="3921" y="11270"/>
                  <a:pt x="3893" y="11236"/>
                </a:cubicBezTo>
                <a:lnTo>
                  <a:pt x="3887" y="11230"/>
                </a:lnTo>
                <a:cubicBezTo>
                  <a:pt x="3876" y="11219"/>
                  <a:pt x="3882" y="11196"/>
                  <a:pt x="3899" y="11179"/>
                </a:cubicBezTo>
                <a:lnTo>
                  <a:pt x="3910" y="11168"/>
                </a:lnTo>
                <a:cubicBezTo>
                  <a:pt x="3938" y="11151"/>
                  <a:pt x="3921" y="11139"/>
                  <a:pt x="3916" y="11117"/>
                </a:cubicBezTo>
                <a:cubicBezTo>
                  <a:pt x="3910" y="11111"/>
                  <a:pt x="3916" y="11088"/>
                  <a:pt x="3910" y="11083"/>
                </a:cubicBezTo>
                <a:cubicBezTo>
                  <a:pt x="3882" y="11060"/>
                  <a:pt x="3899" y="11049"/>
                  <a:pt x="3916" y="11032"/>
                </a:cubicBezTo>
                <a:cubicBezTo>
                  <a:pt x="3921" y="11020"/>
                  <a:pt x="3927" y="11009"/>
                  <a:pt x="3933" y="10998"/>
                </a:cubicBezTo>
                <a:cubicBezTo>
                  <a:pt x="3933" y="10998"/>
                  <a:pt x="3927" y="10986"/>
                  <a:pt x="3927" y="10986"/>
                </a:cubicBezTo>
                <a:lnTo>
                  <a:pt x="3916" y="10986"/>
                </a:lnTo>
                <a:cubicBezTo>
                  <a:pt x="3913" y="10988"/>
                  <a:pt x="3910" y="10988"/>
                  <a:pt x="3908" y="10988"/>
                </a:cubicBezTo>
                <a:cubicBezTo>
                  <a:pt x="3902" y="10988"/>
                  <a:pt x="3900" y="10983"/>
                  <a:pt x="3904" y="10975"/>
                </a:cubicBezTo>
                <a:lnTo>
                  <a:pt x="3904" y="10964"/>
                </a:lnTo>
                <a:cubicBezTo>
                  <a:pt x="3916" y="10941"/>
                  <a:pt x="3916" y="10901"/>
                  <a:pt x="3916" y="10867"/>
                </a:cubicBezTo>
                <a:lnTo>
                  <a:pt x="3916" y="10839"/>
                </a:lnTo>
                <a:cubicBezTo>
                  <a:pt x="3921" y="10810"/>
                  <a:pt x="3927" y="10771"/>
                  <a:pt x="3927" y="10754"/>
                </a:cubicBezTo>
                <a:lnTo>
                  <a:pt x="3921" y="10754"/>
                </a:lnTo>
                <a:cubicBezTo>
                  <a:pt x="3893" y="10754"/>
                  <a:pt x="3887" y="10742"/>
                  <a:pt x="3904" y="10714"/>
                </a:cubicBezTo>
                <a:lnTo>
                  <a:pt x="3916" y="10697"/>
                </a:lnTo>
                <a:cubicBezTo>
                  <a:pt x="3910" y="10674"/>
                  <a:pt x="3904" y="10600"/>
                  <a:pt x="3899" y="10544"/>
                </a:cubicBezTo>
                <a:lnTo>
                  <a:pt x="3899" y="10487"/>
                </a:lnTo>
                <a:cubicBezTo>
                  <a:pt x="3893" y="10470"/>
                  <a:pt x="3916" y="10442"/>
                  <a:pt x="3910" y="10436"/>
                </a:cubicBezTo>
                <a:cubicBezTo>
                  <a:pt x="3870" y="10402"/>
                  <a:pt x="3916" y="10379"/>
                  <a:pt x="3927" y="10351"/>
                </a:cubicBezTo>
                <a:cubicBezTo>
                  <a:pt x="3927" y="10345"/>
                  <a:pt x="3955" y="10351"/>
                  <a:pt x="3950" y="10328"/>
                </a:cubicBezTo>
                <a:cubicBezTo>
                  <a:pt x="3946" y="10318"/>
                  <a:pt x="3943" y="10314"/>
                  <a:pt x="3939" y="10314"/>
                </a:cubicBezTo>
                <a:cubicBezTo>
                  <a:pt x="3933" y="10314"/>
                  <a:pt x="3927" y="10329"/>
                  <a:pt x="3923" y="10329"/>
                </a:cubicBezTo>
                <a:cubicBezTo>
                  <a:pt x="3922" y="10329"/>
                  <a:pt x="3922" y="10328"/>
                  <a:pt x="3921" y="10328"/>
                </a:cubicBezTo>
                <a:lnTo>
                  <a:pt x="3904" y="10300"/>
                </a:lnTo>
                <a:cubicBezTo>
                  <a:pt x="3887" y="10271"/>
                  <a:pt x="3882" y="10237"/>
                  <a:pt x="3893" y="10237"/>
                </a:cubicBezTo>
                <a:lnTo>
                  <a:pt x="3904" y="10232"/>
                </a:lnTo>
                <a:lnTo>
                  <a:pt x="3910" y="10232"/>
                </a:lnTo>
                <a:cubicBezTo>
                  <a:pt x="3927" y="10232"/>
                  <a:pt x="3921" y="10209"/>
                  <a:pt x="3904" y="10192"/>
                </a:cubicBezTo>
                <a:lnTo>
                  <a:pt x="3910" y="10146"/>
                </a:lnTo>
                <a:cubicBezTo>
                  <a:pt x="3916" y="10135"/>
                  <a:pt x="3916" y="10124"/>
                  <a:pt x="3916" y="10112"/>
                </a:cubicBezTo>
                <a:lnTo>
                  <a:pt x="3910" y="10084"/>
                </a:lnTo>
                <a:cubicBezTo>
                  <a:pt x="3904" y="10061"/>
                  <a:pt x="3916" y="10022"/>
                  <a:pt x="3933" y="9999"/>
                </a:cubicBezTo>
                <a:lnTo>
                  <a:pt x="3916" y="9971"/>
                </a:lnTo>
                <a:lnTo>
                  <a:pt x="3910" y="9971"/>
                </a:lnTo>
                <a:cubicBezTo>
                  <a:pt x="3910" y="9959"/>
                  <a:pt x="3870" y="9914"/>
                  <a:pt x="3870" y="9891"/>
                </a:cubicBezTo>
                <a:cubicBezTo>
                  <a:pt x="3865" y="9874"/>
                  <a:pt x="3904" y="9840"/>
                  <a:pt x="3921" y="9834"/>
                </a:cubicBezTo>
                <a:cubicBezTo>
                  <a:pt x="3938" y="9829"/>
                  <a:pt x="3933" y="9789"/>
                  <a:pt x="3910" y="9749"/>
                </a:cubicBezTo>
                <a:lnTo>
                  <a:pt x="3916" y="9704"/>
                </a:lnTo>
                <a:cubicBezTo>
                  <a:pt x="3916" y="9687"/>
                  <a:pt x="3927" y="9664"/>
                  <a:pt x="3927" y="9653"/>
                </a:cubicBezTo>
                <a:cubicBezTo>
                  <a:pt x="3927" y="9642"/>
                  <a:pt x="3899" y="9630"/>
                  <a:pt x="3899" y="9625"/>
                </a:cubicBezTo>
                <a:lnTo>
                  <a:pt x="3899" y="9585"/>
                </a:lnTo>
                <a:cubicBezTo>
                  <a:pt x="3876" y="9568"/>
                  <a:pt x="3882" y="9528"/>
                  <a:pt x="3893" y="9522"/>
                </a:cubicBezTo>
                <a:cubicBezTo>
                  <a:pt x="3904" y="9517"/>
                  <a:pt x="3927" y="9477"/>
                  <a:pt x="3927" y="9466"/>
                </a:cubicBezTo>
                <a:cubicBezTo>
                  <a:pt x="3921" y="9454"/>
                  <a:pt x="3927" y="9432"/>
                  <a:pt x="3927" y="9420"/>
                </a:cubicBezTo>
                <a:lnTo>
                  <a:pt x="3927" y="9415"/>
                </a:lnTo>
                <a:cubicBezTo>
                  <a:pt x="3921" y="9398"/>
                  <a:pt x="3910" y="9381"/>
                  <a:pt x="3899" y="9364"/>
                </a:cubicBezTo>
                <a:lnTo>
                  <a:pt x="3887" y="9335"/>
                </a:lnTo>
                <a:cubicBezTo>
                  <a:pt x="3910" y="9312"/>
                  <a:pt x="3916" y="9295"/>
                  <a:pt x="3904" y="9290"/>
                </a:cubicBezTo>
                <a:cubicBezTo>
                  <a:pt x="3899" y="9290"/>
                  <a:pt x="3916" y="9244"/>
                  <a:pt x="3916" y="9227"/>
                </a:cubicBezTo>
                <a:cubicBezTo>
                  <a:pt x="3921" y="9210"/>
                  <a:pt x="3921" y="9182"/>
                  <a:pt x="3927" y="9171"/>
                </a:cubicBezTo>
                <a:lnTo>
                  <a:pt x="3933" y="9171"/>
                </a:lnTo>
                <a:lnTo>
                  <a:pt x="3967" y="9159"/>
                </a:lnTo>
                <a:cubicBezTo>
                  <a:pt x="3955" y="9131"/>
                  <a:pt x="3938" y="9108"/>
                  <a:pt x="3927" y="9103"/>
                </a:cubicBezTo>
                <a:lnTo>
                  <a:pt x="3921" y="9097"/>
                </a:lnTo>
                <a:cubicBezTo>
                  <a:pt x="3916" y="9091"/>
                  <a:pt x="3910" y="9068"/>
                  <a:pt x="3899" y="9046"/>
                </a:cubicBezTo>
                <a:lnTo>
                  <a:pt x="3910" y="9023"/>
                </a:lnTo>
                <a:lnTo>
                  <a:pt x="3921" y="9000"/>
                </a:lnTo>
                <a:cubicBezTo>
                  <a:pt x="3916" y="8973"/>
                  <a:pt x="3931" y="8946"/>
                  <a:pt x="3938" y="8944"/>
                </a:cubicBezTo>
                <a:lnTo>
                  <a:pt x="3938" y="8944"/>
                </a:lnTo>
                <a:cubicBezTo>
                  <a:pt x="3932" y="8944"/>
                  <a:pt x="3917" y="8945"/>
                  <a:pt x="3893" y="8949"/>
                </a:cubicBezTo>
                <a:lnTo>
                  <a:pt x="3899" y="8904"/>
                </a:lnTo>
                <a:lnTo>
                  <a:pt x="3899" y="8898"/>
                </a:lnTo>
                <a:cubicBezTo>
                  <a:pt x="3916" y="8887"/>
                  <a:pt x="3904" y="8870"/>
                  <a:pt x="3876" y="8853"/>
                </a:cubicBezTo>
                <a:lnTo>
                  <a:pt x="3899" y="8819"/>
                </a:lnTo>
                <a:lnTo>
                  <a:pt x="3921" y="8790"/>
                </a:lnTo>
                <a:cubicBezTo>
                  <a:pt x="3910" y="8762"/>
                  <a:pt x="3910" y="8711"/>
                  <a:pt x="3910" y="8700"/>
                </a:cubicBezTo>
                <a:cubicBezTo>
                  <a:pt x="3910" y="8688"/>
                  <a:pt x="3916" y="8660"/>
                  <a:pt x="3916" y="8632"/>
                </a:cubicBezTo>
                <a:lnTo>
                  <a:pt x="3910" y="8615"/>
                </a:lnTo>
                <a:cubicBezTo>
                  <a:pt x="3910" y="8592"/>
                  <a:pt x="3893" y="8564"/>
                  <a:pt x="3904" y="8552"/>
                </a:cubicBezTo>
                <a:cubicBezTo>
                  <a:pt x="3927" y="8518"/>
                  <a:pt x="3904" y="8501"/>
                  <a:pt x="3887" y="8490"/>
                </a:cubicBezTo>
                <a:lnTo>
                  <a:pt x="3865" y="8478"/>
                </a:lnTo>
                <a:cubicBezTo>
                  <a:pt x="3842" y="8473"/>
                  <a:pt x="3808" y="8461"/>
                  <a:pt x="3808" y="8456"/>
                </a:cubicBezTo>
                <a:cubicBezTo>
                  <a:pt x="3802" y="8450"/>
                  <a:pt x="3808" y="8439"/>
                  <a:pt x="3819" y="8433"/>
                </a:cubicBezTo>
                <a:lnTo>
                  <a:pt x="3836" y="8433"/>
                </a:lnTo>
                <a:cubicBezTo>
                  <a:pt x="3846" y="8433"/>
                  <a:pt x="3865" y="8397"/>
                  <a:pt x="3881" y="8397"/>
                </a:cubicBezTo>
                <a:cubicBezTo>
                  <a:pt x="3883" y="8397"/>
                  <a:pt x="3885" y="8398"/>
                  <a:pt x="3887" y="8399"/>
                </a:cubicBezTo>
                <a:cubicBezTo>
                  <a:pt x="3890" y="8403"/>
                  <a:pt x="3891" y="8405"/>
                  <a:pt x="3892" y="8405"/>
                </a:cubicBezTo>
                <a:cubicBezTo>
                  <a:pt x="3895" y="8405"/>
                  <a:pt x="3888" y="8383"/>
                  <a:pt x="3870" y="8348"/>
                </a:cubicBezTo>
                <a:lnTo>
                  <a:pt x="3882" y="8320"/>
                </a:lnTo>
                <a:cubicBezTo>
                  <a:pt x="3899" y="8280"/>
                  <a:pt x="3893" y="8240"/>
                  <a:pt x="3893" y="8200"/>
                </a:cubicBezTo>
                <a:lnTo>
                  <a:pt x="3887" y="8155"/>
                </a:lnTo>
                <a:cubicBezTo>
                  <a:pt x="3882" y="8098"/>
                  <a:pt x="3870" y="8036"/>
                  <a:pt x="3870" y="8007"/>
                </a:cubicBezTo>
                <a:lnTo>
                  <a:pt x="3882" y="7990"/>
                </a:lnTo>
                <a:cubicBezTo>
                  <a:pt x="3910" y="7951"/>
                  <a:pt x="3865" y="7945"/>
                  <a:pt x="3859" y="7922"/>
                </a:cubicBezTo>
                <a:cubicBezTo>
                  <a:pt x="3859" y="7917"/>
                  <a:pt x="3870" y="7911"/>
                  <a:pt x="3870" y="7905"/>
                </a:cubicBezTo>
                <a:cubicBezTo>
                  <a:pt x="3882" y="7871"/>
                  <a:pt x="3899" y="7826"/>
                  <a:pt x="3887" y="7809"/>
                </a:cubicBezTo>
                <a:cubicBezTo>
                  <a:pt x="3865" y="7775"/>
                  <a:pt x="3893" y="7775"/>
                  <a:pt x="3904" y="7758"/>
                </a:cubicBezTo>
                <a:lnTo>
                  <a:pt x="3904" y="7752"/>
                </a:lnTo>
                <a:cubicBezTo>
                  <a:pt x="3904" y="7752"/>
                  <a:pt x="3893" y="7729"/>
                  <a:pt x="3887" y="7724"/>
                </a:cubicBezTo>
                <a:cubicBezTo>
                  <a:pt x="3882" y="7718"/>
                  <a:pt x="3899" y="7582"/>
                  <a:pt x="3882" y="7542"/>
                </a:cubicBezTo>
                <a:cubicBezTo>
                  <a:pt x="3859" y="7497"/>
                  <a:pt x="3865" y="7446"/>
                  <a:pt x="3876" y="7434"/>
                </a:cubicBezTo>
                <a:cubicBezTo>
                  <a:pt x="3887" y="7429"/>
                  <a:pt x="3870" y="7406"/>
                  <a:pt x="3865" y="7400"/>
                </a:cubicBezTo>
                <a:cubicBezTo>
                  <a:pt x="3859" y="7395"/>
                  <a:pt x="3882" y="7349"/>
                  <a:pt x="3893" y="7332"/>
                </a:cubicBezTo>
                <a:cubicBezTo>
                  <a:pt x="3899" y="7321"/>
                  <a:pt x="3882" y="7236"/>
                  <a:pt x="3882" y="7207"/>
                </a:cubicBezTo>
                <a:cubicBezTo>
                  <a:pt x="3887" y="7179"/>
                  <a:pt x="3887" y="7156"/>
                  <a:pt x="3887" y="7151"/>
                </a:cubicBezTo>
                <a:lnTo>
                  <a:pt x="3882" y="7145"/>
                </a:lnTo>
                <a:cubicBezTo>
                  <a:pt x="3865" y="7117"/>
                  <a:pt x="3870" y="7105"/>
                  <a:pt x="3904" y="7105"/>
                </a:cubicBezTo>
                <a:cubicBezTo>
                  <a:pt x="3904" y="7100"/>
                  <a:pt x="3893" y="7066"/>
                  <a:pt x="3876" y="7032"/>
                </a:cubicBezTo>
                <a:lnTo>
                  <a:pt x="3876" y="7003"/>
                </a:lnTo>
                <a:cubicBezTo>
                  <a:pt x="3876" y="6969"/>
                  <a:pt x="3865" y="6946"/>
                  <a:pt x="3842" y="6929"/>
                </a:cubicBezTo>
                <a:lnTo>
                  <a:pt x="3836" y="6929"/>
                </a:lnTo>
                <a:cubicBezTo>
                  <a:pt x="3842" y="6924"/>
                  <a:pt x="3853" y="6912"/>
                  <a:pt x="3865" y="6912"/>
                </a:cubicBezTo>
                <a:cubicBezTo>
                  <a:pt x="3870" y="6912"/>
                  <a:pt x="3853" y="6884"/>
                  <a:pt x="3848" y="6878"/>
                </a:cubicBezTo>
                <a:cubicBezTo>
                  <a:pt x="3842" y="6873"/>
                  <a:pt x="3836" y="6816"/>
                  <a:pt x="3842" y="6799"/>
                </a:cubicBezTo>
                <a:cubicBezTo>
                  <a:pt x="3848" y="6782"/>
                  <a:pt x="3893" y="6725"/>
                  <a:pt x="3893" y="6702"/>
                </a:cubicBezTo>
                <a:cubicBezTo>
                  <a:pt x="3887" y="6680"/>
                  <a:pt x="3882" y="6657"/>
                  <a:pt x="3876" y="6651"/>
                </a:cubicBezTo>
                <a:lnTo>
                  <a:pt x="3870" y="6646"/>
                </a:lnTo>
                <a:cubicBezTo>
                  <a:pt x="3865" y="6640"/>
                  <a:pt x="3853" y="6634"/>
                  <a:pt x="3853" y="6629"/>
                </a:cubicBezTo>
                <a:cubicBezTo>
                  <a:pt x="3859" y="6612"/>
                  <a:pt x="3876" y="6595"/>
                  <a:pt x="3870" y="6583"/>
                </a:cubicBezTo>
                <a:lnTo>
                  <a:pt x="3865" y="6561"/>
                </a:lnTo>
                <a:cubicBezTo>
                  <a:pt x="3865" y="6544"/>
                  <a:pt x="3853" y="6487"/>
                  <a:pt x="3859" y="6470"/>
                </a:cubicBezTo>
                <a:cubicBezTo>
                  <a:pt x="3865" y="6453"/>
                  <a:pt x="3865" y="6424"/>
                  <a:pt x="3859" y="6402"/>
                </a:cubicBezTo>
                <a:lnTo>
                  <a:pt x="3870" y="6379"/>
                </a:lnTo>
                <a:lnTo>
                  <a:pt x="3876" y="6362"/>
                </a:lnTo>
                <a:cubicBezTo>
                  <a:pt x="3876" y="6334"/>
                  <a:pt x="3865" y="6288"/>
                  <a:pt x="3859" y="6266"/>
                </a:cubicBezTo>
                <a:lnTo>
                  <a:pt x="3853" y="6243"/>
                </a:lnTo>
                <a:cubicBezTo>
                  <a:pt x="3853" y="6215"/>
                  <a:pt x="3865" y="6192"/>
                  <a:pt x="3865" y="6169"/>
                </a:cubicBezTo>
                <a:cubicBezTo>
                  <a:pt x="3865" y="6141"/>
                  <a:pt x="3853" y="6118"/>
                  <a:pt x="3853" y="6095"/>
                </a:cubicBezTo>
                <a:lnTo>
                  <a:pt x="3853" y="6050"/>
                </a:lnTo>
                <a:cubicBezTo>
                  <a:pt x="3836" y="6016"/>
                  <a:pt x="3853" y="5925"/>
                  <a:pt x="3865" y="5902"/>
                </a:cubicBezTo>
                <a:cubicBezTo>
                  <a:pt x="3876" y="5885"/>
                  <a:pt x="3865" y="5863"/>
                  <a:pt x="3842" y="5857"/>
                </a:cubicBezTo>
                <a:lnTo>
                  <a:pt x="3853" y="5834"/>
                </a:lnTo>
                <a:cubicBezTo>
                  <a:pt x="3870" y="5812"/>
                  <a:pt x="3870" y="5806"/>
                  <a:pt x="3853" y="5789"/>
                </a:cubicBezTo>
                <a:cubicBezTo>
                  <a:pt x="3836" y="5783"/>
                  <a:pt x="3836" y="5772"/>
                  <a:pt x="3848" y="5755"/>
                </a:cubicBezTo>
                <a:cubicBezTo>
                  <a:pt x="3859" y="5749"/>
                  <a:pt x="3853" y="5721"/>
                  <a:pt x="3842" y="5710"/>
                </a:cubicBezTo>
                <a:lnTo>
                  <a:pt x="3813" y="5664"/>
                </a:lnTo>
                <a:cubicBezTo>
                  <a:pt x="3848" y="5659"/>
                  <a:pt x="3853" y="5636"/>
                  <a:pt x="3842" y="5630"/>
                </a:cubicBezTo>
                <a:cubicBezTo>
                  <a:pt x="3836" y="5619"/>
                  <a:pt x="3830" y="5596"/>
                  <a:pt x="3830" y="5579"/>
                </a:cubicBezTo>
                <a:lnTo>
                  <a:pt x="3830" y="5562"/>
                </a:lnTo>
                <a:lnTo>
                  <a:pt x="3830" y="5556"/>
                </a:lnTo>
                <a:cubicBezTo>
                  <a:pt x="3825" y="5556"/>
                  <a:pt x="3808" y="5551"/>
                  <a:pt x="3791" y="5545"/>
                </a:cubicBezTo>
                <a:lnTo>
                  <a:pt x="3796" y="5528"/>
                </a:lnTo>
                <a:cubicBezTo>
                  <a:pt x="3800" y="5522"/>
                  <a:pt x="3804" y="5519"/>
                  <a:pt x="3807" y="5519"/>
                </a:cubicBezTo>
                <a:cubicBezTo>
                  <a:pt x="3816" y="5519"/>
                  <a:pt x="3824" y="5537"/>
                  <a:pt x="3831" y="5537"/>
                </a:cubicBezTo>
                <a:cubicBezTo>
                  <a:pt x="3833" y="5537"/>
                  <a:pt x="3834" y="5536"/>
                  <a:pt x="3836" y="5534"/>
                </a:cubicBezTo>
                <a:lnTo>
                  <a:pt x="3842" y="5534"/>
                </a:lnTo>
                <a:cubicBezTo>
                  <a:pt x="3848" y="5528"/>
                  <a:pt x="3842" y="5511"/>
                  <a:pt x="3825" y="5500"/>
                </a:cubicBezTo>
                <a:lnTo>
                  <a:pt x="3813" y="5483"/>
                </a:lnTo>
                <a:lnTo>
                  <a:pt x="3813" y="5477"/>
                </a:lnTo>
                <a:cubicBezTo>
                  <a:pt x="3816" y="5472"/>
                  <a:pt x="3820" y="5470"/>
                  <a:pt x="3825" y="5470"/>
                </a:cubicBezTo>
                <a:cubicBezTo>
                  <a:pt x="3832" y="5470"/>
                  <a:pt x="3839" y="5474"/>
                  <a:pt x="3842" y="5477"/>
                </a:cubicBezTo>
                <a:cubicBezTo>
                  <a:pt x="3842" y="5477"/>
                  <a:pt x="3843" y="5478"/>
                  <a:pt x="3843" y="5478"/>
                </a:cubicBezTo>
                <a:cubicBezTo>
                  <a:pt x="3848" y="5478"/>
                  <a:pt x="3848" y="5448"/>
                  <a:pt x="3848" y="5443"/>
                </a:cubicBezTo>
                <a:cubicBezTo>
                  <a:pt x="3848" y="5432"/>
                  <a:pt x="3836" y="5398"/>
                  <a:pt x="3830" y="5358"/>
                </a:cubicBezTo>
                <a:lnTo>
                  <a:pt x="3830" y="5301"/>
                </a:lnTo>
                <a:cubicBezTo>
                  <a:pt x="3830" y="5273"/>
                  <a:pt x="3813" y="5239"/>
                  <a:pt x="3819" y="5216"/>
                </a:cubicBezTo>
                <a:cubicBezTo>
                  <a:pt x="3830" y="5182"/>
                  <a:pt x="3836" y="5159"/>
                  <a:pt x="3819" y="5125"/>
                </a:cubicBezTo>
                <a:cubicBezTo>
                  <a:pt x="3808" y="5102"/>
                  <a:pt x="3808" y="5063"/>
                  <a:pt x="3819" y="5040"/>
                </a:cubicBezTo>
                <a:lnTo>
                  <a:pt x="3836" y="5017"/>
                </a:lnTo>
                <a:cubicBezTo>
                  <a:pt x="3836" y="4989"/>
                  <a:pt x="3819" y="4949"/>
                  <a:pt x="3802" y="4932"/>
                </a:cubicBezTo>
                <a:lnTo>
                  <a:pt x="3796" y="4915"/>
                </a:lnTo>
                <a:lnTo>
                  <a:pt x="3796" y="4893"/>
                </a:lnTo>
                <a:cubicBezTo>
                  <a:pt x="3802" y="4870"/>
                  <a:pt x="3796" y="4830"/>
                  <a:pt x="3785" y="4802"/>
                </a:cubicBezTo>
                <a:lnTo>
                  <a:pt x="3791" y="4762"/>
                </a:lnTo>
                <a:cubicBezTo>
                  <a:pt x="3808" y="4705"/>
                  <a:pt x="3785" y="4626"/>
                  <a:pt x="3757" y="4546"/>
                </a:cubicBezTo>
                <a:lnTo>
                  <a:pt x="3751" y="4535"/>
                </a:lnTo>
                <a:cubicBezTo>
                  <a:pt x="3757" y="4524"/>
                  <a:pt x="3757" y="4473"/>
                  <a:pt x="3757" y="4433"/>
                </a:cubicBezTo>
                <a:lnTo>
                  <a:pt x="3791" y="4410"/>
                </a:lnTo>
                <a:cubicBezTo>
                  <a:pt x="3796" y="4405"/>
                  <a:pt x="3791" y="4393"/>
                  <a:pt x="3785" y="4382"/>
                </a:cubicBezTo>
                <a:lnTo>
                  <a:pt x="3768" y="4365"/>
                </a:lnTo>
                <a:cubicBezTo>
                  <a:pt x="3762" y="4331"/>
                  <a:pt x="3785" y="4263"/>
                  <a:pt x="3774" y="4251"/>
                </a:cubicBezTo>
                <a:cubicBezTo>
                  <a:pt x="3762" y="4240"/>
                  <a:pt x="3745" y="4195"/>
                  <a:pt x="3751" y="4178"/>
                </a:cubicBezTo>
                <a:cubicBezTo>
                  <a:pt x="3751" y="4166"/>
                  <a:pt x="3745" y="4144"/>
                  <a:pt x="3745" y="4144"/>
                </a:cubicBezTo>
                <a:cubicBezTo>
                  <a:pt x="3740" y="4138"/>
                  <a:pt x="3728" y="4127"/>
                  <a:pt x="3717" y="4115"/>
                </a:cubicBezTo>
                <a:lnTo>
                  <a:pt x="3723" y="4098"/>
                </a:lnTo>
                <a:cubicBezTo>
                  <a:pt x="3728" y="4087"/>
                  <a:pt x="3740" y="4064"/>
                  <a:pt x="3734" y="4059"/>
                </a:cubicBezTo>
                <a:lnTo>
                  <a:pt x="3706" y="4030"/>
                </a:lnTo>
                <a:cubicBezTo>
                  <a:pt x="3721" y="4000"/>
                  <a:pt x="3700" y="3978"/>
                  <a:pt x="3683" y="3978"/>
                </a:cubicBezTo>
                <a:cubicBezTo>
                  <a:pt x="3681" y="3978"/>
                  <a:pt x="3679" y="3978"/>
                  <a:pt x="3677" y="3979"/>
                </a:cubicBezTo>
                <a:cubicBezTo>
                  <a:pt x="3666" y="3979"/>
                  <a:pt x="3638" y="4002"/>
                  <a:pt x="3621" y="4030"/>
                </a:cubicBezTo>
                <a:lnTo>
                  <a:pt x="3598" y="4013"/>
                </a:lnTo>
                <a:lnTo>
                  <a:pt x="3564" y="3990"/>
                </a:lnTo>
                <a:cubicBezTo>
                  <a:pt x="3587" y="3962"/>
                  <a:pt x="3609" y="3934"/>
                  <a:pt x="3609" y="3928"/>
                </a:cubicBezTo>
                <a:lnTo>
                  <a:pt x="3609" y="3917"/>
                </a:lnTo>
                <a:cubicBezTo>
                  <a:pt x="3604" y="3911"/>
                  <a:pt x="3587" y="3837"/>
                  <a:pt x="3592" y="3815"/>
                </a:cubicBezTo>
                <a:cubicBezTo>
                  <a:pt x="3592" y="3795"/>
                  <a:pt x="3614" y="3789"/>
                  <a:pt x="3633" y="3789"/>
                </a:cubicBezTo>
                <a:cubicBezTo>
                  <a:pt x="3641" y="3789"/>
                  <a:pt x="3649" y="3790"/>
                  <a:pt x="3655" y="3792"/>
                </a:cubicBezTo>
                <a:cubicBezTo>
                  <a:pt x="3663" y="3796"/>
                  <a:pt x="3673" y="3800"/>
                  <a:pt x="3679" y="3800"/>
                </a:cubicBezTo>
                <a:cubicBezTo>
                  <a:pt x="3682" y="3800"/>
                  <a:pt x="3683" y="3799"/>
                  <a:pt x="3683" y="3798"/>
                </a:cubicBezTo>
                <a:cubicBezTo>
                  <a:pt x="3677" y="3775"/>
                  <a:pt x="3655" y="3741"/>
                  <a:pt x="3666" y="3729"/>
                </a:cubicBezTo>
                <a:cubicBezTo>
                  <a:pt x="3682" y="3713"/>
                  <a:pt x="3668" y="3672"/>
                  <a:pt x="3704" y="3672"/>
                </a:cubicBezTo>
                <a:cubicBezTo>
                  <a:pt x="3706" y="3672"/>
                  <a:pt x="3709" y="3672"/>
                  <a:pt x="3711" y="3673"/>
                </a:cubicBezTo>
                <a:cubicBezTo>
                  <a:pt x="3711" y="3673"/>
                  <a:pt x="3717" y="3661"/>
                  <a:pt x="3717" y="3661"/>
                </a:cubicBezTo>
                <a:cubicBezTo>
                  <a:pt x="3683" y="3610"/>
                  <a:pt x="3711" y="3554"/>
                  <a:pt x="3700" y="3502"/>
                </a:cubicBezTo>
                <a:cubicBezTo>
                  <a:pt x="3694" y="3468"/>
                  <a:pt x="3689" y="3429"/>
                  <a:pt x="3683" y="3395"/>
                </a:cubicBezTo>
                <a:lnTo>
                  <a:pt x="3672" y="3378"/>
                </a:lnTo>
                <a:cubicBezTo>
                  <a:pt x="3655" y="3355"/>
                  <a:pt x="3666" y="3315"/>
                  <a:pt x="3677" y="3310"/>
                </a:cubicBezTo>
                <a:cubicBezTo>
                  <a:pt x="3689" y="3304"/>
                  <a:pt x="3649" y="3264"/>
                  <a:pt x="3626" y="3264"/>
                </a:cubicBezTo>
                <a:cubicBezTo>
                  <a:pt x="3604" y="3259"/>
                  <a:pt x="3626" y="3253"/>
                  <a:pt x="3638" y="3247"/>
                </a:cubicBezTo>
                <a:cubicBezTo>
                  <a:pt x="3655" y="3247"/>
                  <a:pt x="3643" y="3219"/>
                  <a:pt x="3638" y="3213"/>
                </a:cubicBezTo>
                <a:cubicBezTo>
                  <a:pt x="3632" y="3207"/>
                  <a:pt x="3649" y="3190"/>
                  <a:pt x="3672" y="3185"/>
                </a:cubicBezTo>
                <a:lnTo>
                  <a:pt x="3660" y="3151"/>
                </a:lnTo>
                <a:cubicBezTo>
                  <a:pt x="3655" y="3128"/>
                  <a:pt x="3638" y="3100"/>
                  <a:pt x="3649" y="3094"/>
                </a:cubicBezTo>
                <a:cubicBezTo>
                  <a:pt x="3660" y="3071"/>
                  <a:pt x="3649" y="3054"/>
                  <a:pt x="3643" y="3037"/>
                </a:cubicBezTo>
                <a:cubicBezTo>
                  <a:pt x="3632" y="3009"/>
                  <a:pt x="3632" y="2998"/>
                  <a:pt x="3643" y="2958"/>
                </a:cubicBezTo>
                <a:cubicBezTo>
                  <a:pt x="3643" y="2941"/>
                  <a:pt x="3638" y="2907"/>
                  <a:pt x="3632" y="2907"/>
                </a:cubicBezTo>
                <a:cubicBezTo>
                  <a:pt x="3581" y="2895"/>
                  <a:pt x="3609" y="2867"/>
                  <a:pt x="3621" y="2844"/>
                </a:cubicBezTo>
                <a:cubicBezTo>
                  <a:pt x="3626" y="2827"/>
                  <a:pt x="3632" y="2816"/>
                  <a:pt x="3609" y="2810"/>
                </a:cubicBezTo>
                <a:cubicBezTo>
                  <a:pt x="3575" y="2799"/>
                  <a:pt x="3581" y="2788"/>
                  <a:pt x="3598" y="2765"/>
                </a:cubicBezTo>
                <a:cubicBezTo>
                  <a:pt x="3609" y="2759"/>
                  <a:pt x="3632" y="2754"/>
                  <a:pt x="3615" y="2731"/>
                </a:cubicBezTo>
                <a:lnTo>
                  <a:pt x="3604" y="2719"/>
                </a:lnTo>
                <a:cubicBezTo>
                  <a:pt x="3587" y="2702"/>
                  <a:pt x="3535" y="2674"/>
                  <a:pt x="3535" y="2657"/>
                </a:cubicBezTo>
                <a:cubicBezTo>
                  <a:pt x="3535" y="2634"/>
                  <a:pt x="3564" y="2617"/>
                  <a:pt x="3575" y="2612"/>
                </a:cubicBezTo>
                <a:cubicBezTo>
                  <a:pt x="3587" y="2612"/>
                  <a:pt x="3587" y="2566"/>
                  <a:pt x="3575" y="2510"/>
                </a:cubicBezTo>
                <a:lnTo>
                  <a:pt x="3570" y="2464"/>
                </a:lnTo>
                <a:lnTo>
                  <a:pt x="3570" y="2453"/>
                </a:lnTo>
                <a:cubicBezTo>
                  <a:pt x="3558" y="2447"/>
                  <a:pt x="3541" y="2436"/>
                  <a:pt x="3524" y="2424"/>
                </a:cubicBezTo>
                <a:lnTo>
                  <a:pt x="3541" y="2407"/>
                </a:lnTo>
                <a:cubicBezTo>
                  <a:pt x="3570" y="2385"/>
                  <a:pt x="3570" y="2362"/>
                  <a:pt x="3552" y="2328"/>
                </a:cubicBezTo>
                <a:cubicBezTo>
                  <a:pt x="3535" y="2288"/>
                  <a:pt x="3541" y="2243"/>
                  <a:pt x="3530" y="2198"/>
                </a:cubicBezTo>
                <a:lnTo>
                  <a:pt x="3530" y="2186"/>
                </a:lnTo>
                <a:cubicBezTo>
                  <a:pt x="3507" y="2169"/>
                  <a:pt x="3513" y="2129"/>
                  <a:pt x="3524" y="2118"/>
                </a:cubicBezTo>
                <a:cubicBezTo>
                  <a:pt x="3530" y="2112"/>
                  <a:pt x="3496" y="2095"/>
                  <a:pt x="3479" y="2095"/>
                </a:cubicBezTo>
                <a:cubicBezTo>
                  <a:pt x="3461" y="2095"/>
                  <a:pt x="3432" y="2103"/>
                  <a:pt x="3412" y="2103"/>
                </a:cubicBezTo>
                <a:cubicBezTo>
                  <a:pt x="3407" y="2103"/>
                  <a:pt x="3403" y="2102"/>
                  <a:pt x="3399" y="2101"/>
                </a:cubicBezTo>
                <a:cubicBezTo>
                  <a:pt x="3382" y="2095"/>
                  <a:pt x="3399" y="2078"/>
                  <a:pt x="3405" y="2078"/>
                </a:cubicBezTo>
                <a:cubicBezTo>
                  <a:pt x="3411" y="2073"/>
                  <a:pt x="3394" y="2039"/>
                  <a:pt x="3388" y="2027"/>
                </a:cubicBezTo>
                <a:cubicBezTo>
                  <a:pt x="3377" y="2016"/>
                  <a:pt x="3422" y="2005"/>
                  <a:pt x="3433" y="2005"/>
                </a:cubicBezTo>
                <a:cubicBezTo>
                  <a:pt x="3445" y="2005"/>
                  <a:pt x="3456" y="1999"/>
                  <a:pt x="3456" y="1988"/>
                </a:cubicBezTo>
                <a:cubicBezTo>
                  <a:pt x="3462" y="1965"/>
                  <a:pt x="3473" y="1948"/>
                  <a:pt x="3473" y="1925"/>
                </a:cubicBezTo>
                <a:lnTo>
                  <a:pt x="3479" y="1908"/>
                </a:lnTo>
                <a:cubicBezTo>
                  <a:pt x="3473" y="1885"/>
                  <a:pt x="3467" y="1857"/>
                  <a:pt x="3462" y="1857"/>
                </a:cubicBezTo>
                <a:cubicBezTo>
                  <a:pt x="3462" y="1851"/>
                  <a:pt x="3399" y="1829"/>
                  <a:pt x="3394" y="1800"/>
                </a:cubicBezTo>
                <a:cubicBezTo>
                  <a:pt x="3394" y="1789"/>
                  <a:pt x="3399" y="1785"/>
                  <a:pt x="3406" y="1785"/>
                </a:cubicBezTo>
                <a:cubicBezTo>
                  <a:pt x="3413" y="1785"/>
                  <a:pt x="3422" y="1789"/>
                  <a:pt x="3428" y="1795"/>
                </a:cubicBezTo>
                <a:cubicBezTo>
                  <a:pt x="3430" y="1797"/>
                  <a:pt x="3431" y="1798"/>
                  <a:pt x="3433" y="1798"/>
                </a:cubicBezTo>
                <a:cubicBezTo>
                  <a:pt x="3441" y="1798"/>
                  <a:pt x="3444" y="1776"/>
                  <a:pt x="3439" y="1744"/>
                </a:cubicBezTo>
                <a:lnTo>
                  <a:pt x="3450" y="1715"/>
                </a:lnTo>
                <a:lnTo>
                  <a:pt x="3462" y="1676"/>
                </a:lnTo>
                <a:cubicBezTo>
                  <a:pt x="3439" y="1653"/>
                  <a:pt x="3422" y="1607"/>
                  <a:pt x="3422" y="1585"/>
                </a:cubicBezTo>
                <a:lnTo>
                  <a:pt x="3428" y="1562"/>
                </a:lnTo>
                <a:lnTo>
                  <a:pt x="3428" y="1556"/>
                </a:lnTo>
                <a:cubicBezTo>
                  <a:pt x="3428" y="1551"/>
                  <a:pt x="3422" y="1539"/>
                  <a:pt x="3411" y="1539"/>
                </a:cubicBezTo>
                <a:lnTo>
                  <a:pt x="3411" y="1545"/>
                </a:lnTo>
                <a:cubicBezTo>
                  <a:pt x="3399" y="1556"/>
                  <a:pt x="3388" y="1573"/>
                  <a:pt x="3382" y="1590"/>
                </a:cubicBezTo>
                <a:lnTo>
                  <a:pt x="3377" y="1602"/>
                </a:lnTo>
                <a:cubicBezTo>
                  <a:pt x="3377" y="1624"/>
                  <a:pt x="3371" y="1636"/>
                  <a:pt x="3365" y="1636"/>
                </a:cubicBezTo>
                <a:cubicBezTo>
                  <a:pt x="3365" y="1636"/>
                  <a:pt x="3365" y="1636"/>
                  <a:pt x="3365" y="1636"/>
                </a:cubicBezTo>
                <a:cubicBezTo>
                  <a:pt x="3363" y="1636"/>
                  <a:pt x="3342" y="1584"/>
                  <a:pt x="3331" y="1562"/>
                </a:cubicBezTo>
                <a:cubicBezTo>
                  <a:pt x="3327" y="1548"/>
                  <a:pt x="3310" y="1538"/>
                  <a:pt x="3302" y="1538"/>
                </a:cubicBezTo>
                <a:cubicBezTo>
                  <a:pt x="3300" y="1538"/>
                  <a:pt x="3298" y="1538"/>
                  <a:pt x="3297" y="1539"/>
                </a:cubicBezTo>
                <a:cubicBezTo>
                  <a:pt x="3291" y="1539"/>
                  <a:pt x="3274" y="1573"/>
                  <a:pt x="3263" y="1590"/>
                </a:cubicBezTo>
                <a:cubicBezTo>
                  <a:pt x="3260" y="1596"/>
                  <a:pt x="3256" y="1603"/>
                  <a:pt x="3251" y="1609"/>
                </a:cubicBezTo>
                <a:lnTo>
                  <a:pt x="3251" y="1609"/>
                </a:lnTo>
                <a:cubicBezTo>
                  <a:pt x="3245" y="1597"/>
                  <a:pt x="3240" y="1582"/>
                  <a:pt x="3240" y="1568"/>
                </a:cubicBezTo>
                <a:lnTo>
                  <a:pt x="3218" y="1568"/>
                </a:lnTo>
                <a:cubicBezTo>
                  <a:pt x="3217" y="1568"/>
                  <a:pt x="3216" y="1568"/>
                  <a:pt x="3215" y="1568"/>
                </a:cubicBezTo>
                <a:cubicBezTo>
                  <a:pt x="3205" y="1568"/>
                  <a:pt x="3201" y="1544"/>
                  <a:pt x="3201" y="1534"/>
                </a:cubicBezTo>
                <a:cubicBezTo>
                  <a:pt x="3201" y="1522"/>
                  <a:pt x="3206" y="1511"/>
                  <a:pt x="3206" y="1511"/>
                </a:cubicBezTo>
                <a:cubicBezTo>
                  <a:pt x="3206" y="1511"/>
                  <a:pt x="3246" y="1528"/>
                  <a:pt x="3263" y="1534"/>
                </a:cubicBezTo>
                <a:cubicBezTo>
                  <a:pt x="3265" y="1535"/>
                  <a:pt x="3267" y="1535"/>
                  <a:pt x="3270" y="1535"/>
                </a:cubicBezTo>
                <a:cubicBezTo>
                  <a:pt x="3280" y="1535"/>
                  <a:pt x="3292" y="1525"/>
                  <a:pt x="3297" y="1511"/>
                </a:cubicBezTo>
                <a:lnTo>
                  <a:pt x="3274" y="1505"/>
                </a:lnTo>
                <a:lnTo>
                  <a:pt x="3246" y="1505"/>
                </a:lnTo>
                <a:lnTo>
                  <a:pt x="3240" y="1494"/>
                </a:lnTo>
                <a:cubicBezTo>
                  <a:pt x="3235" y="1483"/>
                  <a:pt x="3240" y="1477"/>
                  <a:pt x="3246" y="1477"/>
                </a:cubicBezTo>
                <a:lnTo>
                  <a:pt x="3257" y="1477"/>
                </a:lnTo>
                <a:cubicBezTo>
                  <a:pt x="3263" y="1477"/>
                  <a:pt x="3280" y="1466"/>
                  <a:pt x="3297" y="1449"/>
                </a:cubicBezTo>
                <a:lnTo>
                  <a:pt x="3309" y="1432"/>
                </a:lnTo>
                <a:lnTo>
                  <a:pt x="3320" y="1420"/>
                </a:lnTo>
                <a:cubicBezTo>
                  <a:pt x="3323" y="1412"/>
                  <a:pt x="3313" y="1409"/>
                  <a:pt x="3301" y="1409"/>
                </a:cubicBezTo>
                <a:cubicBezTo>
                  <a:pt x="3289" y="1409"/>
                  <a:pt x="3274" y="1412"/>
                  <a:pt x="3269" y="1415"/>
                </a:cubicBezTo>
                <a:cubicBezTo>
                  <a:pt x="3266" y="1417"/>
                  <a:pt x="3262" y="1418"/>
                  <a:pt x="3259" y="1418"/>
                </a:cubicBezTo>
                <a:cubicBezTo>
                  <a:pt x="3244" y="1418"/>
                  <a:pt x="3228" y="1401"/>
                  <a:pt x="3223" y="1392"/>
                </a:cubicBezTo>
                <a:cubicBezTo>
                  <a:pt x="3223" y="1391"/>
                  <a:pt x="3222" y="1390"/>
                  <a:pt x="3222" y="1390"/>
                </a:cubicBezTo>
                <a:cubicBezTo>
                  <a:pt x="3217" y="1390"/>
                  <a:pt x="3212" y="1433"/>
                  <a:pt x="3212" y="1443"/>
                </a:cubicBezTo>
                <a:cubicBezTo>
                  <a:pt x="3208" y="1454"/>
                  <a:pt x="3205" y="1458"/>
                  <a:pt x="3200" y="1458"/>
                </a:cubicBezTo>
                <a:cubicBezTo>
                  <a:pt x="3197" y="1458"/>
                  <a:pt x="3194" y="1456"/>
                  <a:pt x="3189" y="1454"/>
                </a:cubicBezTo>
                <a:lnTo>
                  <a:pt x="3184" y="1443"/>
                </a:lnTo>
                <a:lnTo>
                  <a:pt x="3144" y="1403"/>
                </a:lnTo>
                <a:cubicBezTo>
                  <a:pt x="3167" y="1375"/>
                  <a:pt x="3195" y="1324"/>
                  <a:pt x="3184" y="1318"/>
                </a:cubicBezTo>
                <a:cubicBezTo>
                  <a:pt x="3178" y="1312"/>
                  <a:pt x="3155" y="1290"/>
                  <a:pt x="3133" y="1261"/>
                </a:cubicBezTo>
                <a:lnTo>
                  <a:pt x="3138" y="1250"/>
                </a:lnTo>
                <a:lnTo>
                  <a:pt x="3161" y="1205"/>
                </a:lnTo>
                <a:cubicBezTo>
                  <a:pt x="3148" y="1192"/>
                  <a:pt x="3135" y="1186"/>
                  <a:pt x="3125" y="1186"/>
                </a:cubicBezTo>
                <a:cubicBezTo>
                  <a:pt x="3112" y="1186"/>
                  <a:pt x="3102" y="1195"/>
                  <a:pt x="3099" y="1210"/>
                </a:cubicBezTo>
                <a:lnTo>
                  <a:pt x="3093" y="1233"/>
                </a:lnTo>
                <a:lnTo>
                  <a:pt x="3082" y="1250"/>
                </a:lnTo>
                <a:cubicBezTo>
                  <a:pt x="3059" y="1273"/>
                  <a:pt x="3065" y="1318"/>
                  <a:pt x="3087" y="1358"/>
                </a:cubicBezTo>
                <a:lnTo>
                  <a:pt x="3099" y="1392"/>
                </a:lnTo>
                <a:lnTo>
                  <a:pt x="3110" y="1432"/>
                </a:lnTo>
                <a:cubicBezTo>
                  <a:pt x="3065" y="1454"/>
                  <a:pt x="3036" y="1488"/>
                  <a:pt x="3053" y="1500"/>
                </a:cubicBezTo>
                <a:lnTo>
                  <a:pt x="3065" y="1511"/>
                </a:lnTo>
                <a:cubicBezTo>
                  <a:pt x="3065" y="1517"/>
                  <a:pt x="3065" y="1528"/>
                  <a:pt x="3065" y="1528"/>
                </a:cubicBezTo>
                <a:cubicBezTo>
                  <a:pt x="3059" y="1534"/>
                  <a:pt x="3048" y="1539"/>
                  <a:pt x="3042" y="1539"/>
                </a:cubicBezTo>
                <a:lnTo>
                  <a:pt x="3036" y="1539"/>
                </a:lnTo>
                <a:cubicBezTo>
                  <a:pt x="3030" y="1534"/>
                  <a:pt x="3008" y="1528"/>
                  <a:pt x="2979" y="1528"/>
                </a:cubicBezTo>
                <a:lnTo>
                  <a:pt x="2985" y="1568"/>
                </a:lnTo>
                <a:cubicBezTo>
                  <a:pt x="2985" y="1579"/>
                  <a:pt x="2985" y="1590"/>
                  <a:pt x="2979" y="1602"/>
                </a:cubicBezTo>
                <a:lnTo>
                  <a:pt x="2968" y="1619"/>
                </a:lnTo>
                <a:cubicBezTo>
                  <a:pt x="2979" y="1630"/>
                  <a:pt x="2996" y="1658"/>
                  <a:pt x="3008" y="1687"/>
                </a:cubicBezTo>
                <a:lnTo>
                  <a:pt x="3019" y="1715"/>
                </a:lnTo>
                <a:lnTo>
                  <a:pt x="3019" y="1721"/>
                </a:lnTo>
                <a:cubicBezTo>
                  <a:pt x="3019" y="1727"/>
                  <a:pt x="3025" y="1732"/>
                  <a:pt x="3036" y="1732"/>
                </a:cubicBezTo>
                <a:lnTo>
                  <a:pt x="3042" y="1727"/>
                </a:lnTo>
                <a:lnTo>
                  <a:pt x="3048" y="1721"/>
                </a:lnTo>
                <a:cubicBezTo>
                  <a:pt x="3050" y="1714"/>
                  <a:pt x="3053" y="1712"/>
                  <a:pt x="3056" y="1712"/>
                </a:cubicBezTo>
                <a:cubicBezTo>
                  <a:pt x="3061" y="1712"/>
                  <a:pt x="3067" y="1717"/>
                  <a:pt x="3070" y="1721"/>
                </a:cubicBezTo>
                <a:cubicBezTo>
                  <a:pt x="3070" y="1724"/>
                  <a:pt x="3071" y="1725"/>
                  <a:pt x="3072" y="1725"/>
                </a:cubicBezTo>
                <a:cubicBezTo>
                  <a:pt x="3075" y="1725"/>
                  <a:pt x="3083" y="1714"/>
                  <a:pt x="3087" y="1710"/>
                </a:cubicBezTo>
                <a:cubicBezTo>
                  <a:pt x="3087" y="1706"/>
                  <a:pt x="3089" y="1705"/>
                  <a:pt x="3091" y="1705"/>
                </a:cubicBezTo>
                <a:cubicBezTo>
                  <a:pt x="3097" y="1705"/>
                  <a:pt x="3109" y="1714"/>
                  <a:pt x="3121" y="1727"/>
                </a:cubicBezTo>
                <a:lnTo>
                  <a:pt x="3116" y="1738"/>
                </a:lnTo>
                <a:cubicBezTo>
                  <a:pt x="3116" y="1749"/>
                  <a:pt x="3099" y="1766"/>
                  <a:pt x="3082" y="1772"/>
                </a:cubicBezTo>
                <a:lnTo>
                  <a:pt x="3053" y="1783"/>
                </a:lnTo>
                <a:cubicBezTo>
                  <a:pt x="3019" y="1795"/>
                  <a:pt x="3019" y="1817"/>
                  <a:pt x="3030" y="1829"/>
                </a:cubicBezTo>
                <a:cubicBezTo>
                  <a:pt x="3036" y="1834"/>
                  <a:pt x="3019" y="1846"/>
                  <a:pt x="2985" y="1846"/>
                </a:cubicBezTo>
                <a:lnTo>
                  <a:pt x="2968" y="1817"/>
                </a:lnTo>
                <a:cubicBezTo>
                  <a:pt x="2951" y="1789"/>
                  <a:pt x="2945" y="1749"/>
                  <a:pt x="2900" y="1732"/>
                </a:cubicBezTo>
                <a:cubicBezTo>
                  <a:pt x="2894" y="1732"/>
                  <a:pt x="2894" y="1715"/>
                  <a:pt x="2894" y="1710"/>
                </a:cubicBezTo>
                <a:cubicBezTo>
                  <a:pt x="2906" y="1693"/>
                  <a:pt x="2911" y="1664"/>
                  <a:pt x="2928" y="1658"/>
                </a:cubicBezTo>
                <a:cubicBezTo>
                  <a:pt x="2957" y="1653"/>
                  <a:pt x="2951" y="1636"/>
                  <a:pt x="2951" y="1619"/>
                </a:cubicBezTo>
                <a:cubicBezTo>
                  <a:pt x="2945" y="1590"/>
                  <a:pt x="2934" y="1568"/>
                  <a:pt x="2923" y="1545"/>
                </a:cubicBezTo>
                <a:cubicBezTo>
                  <a:pt x="2906" y="1517"/>
                  <a:pt x="2911" y="1511"/>
                  <a:pt x="2940" y="1505"/>
                </a:cubicBezTo>
                <a:lnTo>
                  <a:pt x="2957" y="1500"/>
                </a:lnTo>
                <a:cubicBezTo>
                  <a:pt x="2945" y="1483"/>
                  <a:pt x="2877" y="1437"/>
                  <a:pt x="2860" y="1415"/>
                </a:cubicBezTo>
                <a:cubicBezTo>
                  <a:pt x="2843" y="1392"/>
                  <a:pt x="2866" y="1369"/>
                  <a:pt x="2877" y="1369"/>
                </a:cubicBezTo>
                <a:cubicBezTo>
                  <a:pt x="2889" y="1369"/>
                  <a:pt x="2889" y="1352"/>
                  <a:pt x="2872" y="1341"/>
                </a:cubicBezTo>
                <a:lnTo>
                  <a:pt x="2860" y="1329"/>
                </a:lnTo>
                <a:cubicBezTo>
                  <a:pt x="2855" y="1325"/>
                  <a:pt x="2838" y="1311"/>
                  <a:pt x="2830" y="1311"/>
                </a:cubicBezTo>
                <a:cubicBezTo>
                  <a:pt x="2828" y="1311"/>
                  <a:pt x="2827" y="1312"/>
                  <a:pt x="2826" y="1312"/>
                </a:cubicBezTo>
                <a:lnTo>
                  <a:pt x="2815" y="1318"/>
                </a:lnTo>
                <a:cubicBezTo>
                  <a:pt x="2792" y="1324"/>
                  <a:pt x="2781" y="1335"/>
                  <a:pt x="2781" y="1341"/>
                </a:cubicBezTo>
                <a:lnTo>
                  <a:pt x="2764" y="1346"/>
                </a:lnTo>
                <a:cubicBezTo>
                  <a:pt x="2752" y="1346"/>
                  <a:pt x="2747" y="1369"/>
                  <a:pt x="2758" y="1386"/>
                </a:cubicBezTo>
                <a:lnTo>
                  <a:pt x="2735" y="1386"/>
                </a:lnTo>
                <a:lnTo>
                  <a:pt x="2696" y="1392"/>
                </a:lnTo>
                <a:cubicBezTo>
                  <a:pt x="2680" y="1405"/>
                  <a:pt x="2666" y="1412"/>
                  <a:pt x="2655" y="1412"/>
                </a:cubicBezTo>
                <a:cubicBezTo>
                  <a:pt x="2647" y="1412"/>
                  <a:pt x="2641" y="1407"/>
                  <a:pt x="2639" y="1397"/>
                </a:cubicBezTo>
                <a:lnTo>
                  <a:pt x="2650" y="1380"/>
                </a:lnTo>
                <a:cubicBezTo>
                  <a:pt x="2662" y="1363"/>
                  <a:pt x="2667" y="1352"/>
                  <a:pt x="2645" y="1341"/>
                </a:cubicBezTo>
                <a:cubicBezTo>
                  <a:pt x="2628" y="1329"/>
                  <a:pt x="2633" y="1307"/>
                  <a:pt x="2628" y="1290"/>
                </a:cubicBezTo>
                <a:cubicBezTo>
                  <a:pt x="2628" y="1278"/>
                  <a:pt x="2611" y="1267"/>
                  <a:pt x="2599" y="1256"/>
                </a:cubicBezTo>
                <a:lnTo>
                  <a:pt x="2588" y="1256"/>
                </a:lnTo>
                <a:cubicBezTo>
                  <a:pt x="2577" y="1256"/>
                  <a:pt x="2537" y="1222"/>
                  <a:pt x="2526" y="1205"/>
                </a:cubicBezTo>
                <a:cubicBezTo>
                  <a:pt x="2521" y="1202"/>
                  <a:pt x="2518" y="1201"/>
                  <a:pt x="2514" y="1201"/>
                </a:cubicBezTo>
                <a:cubicBezTo>
                  <a:pt x="2504" y="1201"/>
                  <a:pt x="2497" y="1212"/>
                  <a:pt x="2497" y="1216"/>
                </a:cubicBezTo>
                <a:cubicBezTo>
                  <a:pt x="2497" y="1226"/>
                  <a:pt x="2470" y="1269"/>
                  <a:pt x="2456" y="1269"/>
                </a:cubicBezTo>
                <a:cubicBezTo>
                  <a:pt x="2454" y="1269"/>
                  <a:pt x="2453" y="1268"/>
                  <a:pt x="2452" y="1267"/>
                </a:cubicBezTo>
                <a:cubicBezTo>
                  <a:pt x="2446" y="1256"/>
                  <a:pt x="2423" y="1244"/>
                  <a:pt x="2406" y="1233"/>
                </a:cubicBezTo>
                <a:lnTo>
                  <a:pt x="2367" y="1233"/>
                </a:lnTo>
                <a:cubicBezTo>
                  <a:pt x="2344" y="1216"/>
                  <a:pt x="2327" y="1193"/>
                  <a:pt x="2333" y="1176"/>
                </a:cubicBezTo>
                <a:lnTo>
                  <a:pt x="2333" y="1165"/>
                </a:lnTo>
                <a:lnTo>
                  <a:pt x="2333" y="1159"/>
                </a:lnTo>
                <a:cubicBezTo>
                  <a:pt x="2337" y="1159"/>
                  <a:pt x="2396" y="1181"/>
                  <a:pt x="2428" y="1181"/>
                </a:cubicBezTo>
                <a:cubicBezTo>
                  <a:pt x="2436" y="1181"/>
                  <a:pt x="2443" y="1180"/>
                  <a:pt x="2446" y="1176"/>
                </a:cubicBezTo>
                <a:cubicBezTo>
                  <a:pt x="2463" y="1159"/>
                  <a:pt x="2469" y="1142"/>
                  <a:pt x="2469" y="1142"/>
                </a:cubicBezTo>
                <a:lnTo>
                  <a:pt x="2469" y="1137"/>
                </a:lnTo>
                <a:cubicBezTo>
                  <a:pt x="2463" y="1131"/>
                  <a:pt x="2463" y="1125"/>
                  <a:pt x="2457" y="1119"/>
                </a:cubicBezTo>
                <a:lnTo>
                  <a:pt x="2457" y="1114"/>
                </a:lnTo>
                <a:cubicBezTo>
                  <a:pt x="2463" y="1091"/>
                  <a:pt x="2497" y="1040"/>
                  <a:pt x="2503" y="1023"/>
                </a:cubicBezTo>
                <a:cubicBezTo>
                  <a:pt x="2510" y="1012"/>
                  <a:pt x="2501" y="1006"/>
                  <a:pt x="2484" y="1006"/>
                </a:cubicBezTo>
                <a:cubicBezTo>
                  <a:pt x="2475" y="1006"/>
                  <a:pt x="2464" y="1008"/>
                  <a:pt x="2452" y="1012"/>
                </a:cubicBezTo>
                <a:lnTo>
                  <a:pt x="2429" y="1000"/>
                </a:lnTo>
                <a:lnTo>
                  <a:pt x="2412" y="989"/>
                </a:lnTo>
                <a:cubicBezTo>
                  <a:pt x="2399" y="967"/>
                  <a:pt x="2422" y="949"/>
                  <a:pt x="2437" y="949"/>
                </a:cubicBezTo>
                <a:cubicBezTo>
                  <a:pt x="2441" y="949"/>
                  <a:pt x="2445" y="951"/>
                  <a:pt x="2446" y="955"/>
                </a:cubicBezTo>
                <a:cubicBezTo>
                  <a:pt x="2446" y="966"/>
                  <a:pt x="2451" y="972"/>
                  <a:pt x="2457" y="972"/>
                </a:cubicBezTo>
                <a:cubicBezTo>
                  <a:pt x="2461" y="972"/>
                  <a:pt x="2465" y="970"/>
                  <a:pt x="2469" y="966"/>
                </a:cubicBezTo>
                <a:lnTo>
                  <a:pt x="2463" y="944"/>
                </a:lnTo>
                <a:lnTo>
                  <a:pt x="2457" y="910"/>
                </a:lnTo>
                <a:cubicBezTo>
                  <a:pt x="2480" y="864"/>
                  <a:pt x="2509" y="824"/>
                  <a:pt x="2514" y="819"/>
                </a:cubicBezTo>
                <a:lnTo>
                  <a:pt x="2514" y="807"/>
                </a:lnTo>
                <a:cubicBezTo>
                  <a:pt x="2514" y="802"/>
                  <a:pt x="2503" y="796"/>
                  <a:pt x="2497" y="796"/>
                </a:cubicBezTo>
                <a:lnTo>
                  <a:pt x="2480" y="790"/>
                </a:lnTo>
                <a:cubicBezTo>
                  <a:pt x="2463" y="790"/>
                  <a:pt x="2435" y="745"/>
                  <a:pt x="2429" y="728"/>
                </a:cubicBezTo>
                <a:cubicBezTo>
                  <a:pt x="2423" y="717"/>
                  <a:pt x="2452" y="711"/>
                  <a:pt x="2463" y="711"/>
                </a:cubicBezTo>
                <a:cubicBezTo>
                  <a:pt x="2464" y="711"/>
                  <a:pt x="2465" y="712"/>
                  <a:pt x="2465" y="712"/>
                </a:cubicBezTo>
                <a:cubicBezTo>
                  <a:pt x="2471" y="712"/>
                  <a:pt x="2451" y="682"/>
                  <a:pt x="2446" y="677"/>
                </a:cubicBezTo>
                <a:cubicBezTo>
                  <a:pt x="2445" y="675"/>
                  <a:pt x="2440" y="675"/>
                  <a:pt x="2434" y="675"/>
                </a:cubicBezTo>
                <a:cubicBezTo>
                  <a:pt x="2418" y="675"/>
                  <a:pt x="2390" y="680"/>
                  <a:pt x="2378" y="688"/>
                </a:cubicBezTo>
                <a:cubicBezTo>
                  <a:pt x="2361" y="694"/>
                  <a:pt x="2344" y="700"/>
                  <a:pt x="2338" y="700"/>
                </a:cubicBezTo>
                <a:lnTo>
                  <a:pt x="2333" y="694"/>
                </a:lnTo>
                <a:cubicBezTo>
                  <a:pt x="2310" y="683"/>
                  <a:pt x="2304" y="626"/>
                  <a:pt x="2327" y="609"/>
                </a:cubicBezTo>
                <a:lnTo>
                  <a:pt x="2338" y="603"/>
                </a:lnTo>
                <a:cubicBezTo>
                  <a:pt x="2355" y="597"/>
                  <a:pt x="2321" y="569"/>
                  <a:pt x="2310" y="563"/>
                </a:cubicBezTo>
                <a:cubicBezTo>
                  <a:pt x="2293" y="558"/>
                  <a:pt x="2344" y="546"/>
                  <a:pt x="2367" y="546"/>
                </a:cubicBezTo>
                <a:cubicBezTo>
                  <a:pt x="2384" y="546"/>
                  <a:pt x="2406" y="575"/>
                  <a:pt x="2406" y="586"/>
                </a:cubicBezTo>
                <a:cubicBezTo>
                  <a:pt x="2406" y="587"/>
                  <a:pt x="2406" y="587"/>
                  <a:pt x="2407" y="587"/>
                </a:cubicBezTo>
                <a:cubicBezTo>
                  <a:pt x="2408" y="587"/>
                  <a:pt x="2414" y="571"/>
                  <a:pt x="2423" y="546"/>
                </a:cubicBezTo>
                <a:lnTo>
                  <a:pt x="2418" y="524"/>
                </a:lnTo>
                <a:lnTo>
                  <a:pt x="2418" y="518"/>
                </a:lnTo>
                <a:cubicBezTo>
                  <a:pt x="2412" y="512"/>
                  <a:pt x="2389" y="495"/>
                  <a:pt x="2378" y="490"/>
                </a:cubicBezTo>
                <a:lnTo>
                  <a:pt x="2384" y="478"/>
                </a:lnTo>
                <a:lnTo>
                  <a:pt x="2401" y="461"/>
                </a:lnTo>
                <a:cubicBezTo>
                  <a:pt x="2423" y="444"/>
                  <a:pt x="2435" y="427"/>
                  <a:pt x="2429" y="422"/>
                </a:cubicBezTo>
                <a:lnTo>
                  <a:pt x="2429" y="422"/>
                </a:lnTo>
                <a:lnTo>
                  <a:pt x="2452" y="427"/>
                </a:lnTo>
                <a:cubicBezTo>
                  <a:pt x="2446" y="422"/>
                  <a:pt x="2418" y="410"/>
                  <a:pt x="2395" y="399"/>
                </a:cubicBezTo>
                <a:lnTo>
                  <a:pt x="2406" y="382"/>
                </a:lnTo>
                <a:lnTo>
                  <a:pt x="2435" y="336"/>
                </a:lnTo>
                <a:cubicBezTo>
                  <a:pt x="2418" y="308"/>
                  <a:pt x="2384" y="300"/>
                  <a:pt x="2362" y="300"/>
                </a:cubicBezTo>
                <a:cubicBezTo>
                  <a:pt x="2354" y="300"/>
                  <a:pt x="2347" y="301"/>
                  <a:pt x="2344" y="302"/>
                </a:cubicBezTo>
                <a:cubicBezTo>
                  <a:pt x="2327" y="302"/>
                  <a:pt x="2293" y="308"/>
                  <a:pt x="2287" y="314"/>
                </a:cubicBezTo>
                <a:cubicBezTo>
                  <a:pt x="2282" y="314"/>
                  <a:pt x="2270" y="314"/>
                  <a:pt x="2270" y="308"/>
                </a:cubicBezTo>
                <a:cubicBezTo>
                  <a:pt x="2265" y="308"/>
                  <a:pt x="2293" y="274"/>
                  <a:pt x="2304" y="268"/>
                </a:cubicBezTo>
                <a:cubicBezTo>
                  <a:pt x="2307" y="263"/>
                  <a:pt x="2320" y="263"/>
                  <a:pt x="2333" y="263"/>
                </a:cubicBezTo>
                <a:cubicBezTo>
                  <a:pt x="2347" y="263"/>
                  <a:pt x="2361" y="263"/>
                  <a:pt x="2367" y="257"/>
                </a:cubicBezTo>
                <a:cubicBezTo>
                  <a:pt x="2372" y="246"/>
                  <a:pt x="2372" y="212"/>
                  <a:pt x="2367" y="206"/>
                </a:cubicBezTo>
                <a:cubicBezTo>
                  <a:pt x="2364" y="203"/>
                  <a:pt x="2358" y="202"/>
                  <a:pt x="2350" y="202"/>
                </a:cubicBezTo>
                <a:cubicBezTo>
                  <a:pt x="2343" y="202"/>
                  <a:pt x="2333" y="203"/>
                  <a:pt x="2321" y="206"/>
                </a:cubicBezTo>
                <a:lnTo>
                  <a:pt x="2316" y="200"/>
                </a:lnTo>
                <a:cubicBezTo>
                  <a:pt x="2299" y="183"/>
                  <a:pt x="2270" y="172"/>
                  <a:pt x="2270" y="138"/>
                </a:cubicBezTo>
                <a:cubicBezTo>
                  <a:pt x="2265" y="138"/>
                  <a:pt x="2253" y="149"/>
                  <a:pt x="2253" y="155"/>
                </a:cubicBezTo>
                <a:cubicBezTo>
                  <a:pt x="2253" y="155"/>
                  <a:pt x="2252" y="156"/>
                  <a:pt x="2251" y="156"/>
                </a:cubicBezTo>
                <a:cubicBezTo>
                  <a:pt x="2240" y="156"/>
                  <a:pt x="2203" y="131"/>
                  <a:pt x="2213" y="115"/>
                </a:cubicBezTo>
                <a:cubicBezTo>
                  <a:pt x="2224" y="95"/>
                  <a:pt x="2178" y="69"/>
                  <a:pt x="2148" y="69"/>
                </a:cubicBezTo>
                <a:cubicBezTo>
                  <a:pt x="2145" y="69"/>
                  <a:pt x="2142" y="69"/>
                  <a:pt x="2140" y="70"/>
                </a:cubicBezTo>
                <a:cubicBezTo>
                  <a:pt x="2117" y="70"/>
                  <a:pt x="2106" y="64"/>
                  <a:pt x="2117" y="47"/>
                </a:cubicBezTo>
                <a:lnTo>
                  <a:pt x="2123" y="41"/>
                </a:lnTo>
                <a:cubicBezTo>
                  <a:pt x="2123" y="36"/>
                  <a:pt x="2117" y="24"/>
                  <a:pt x="2117" y="24"/>
                </a:cubicBezTo>
                <a:lnTo>
                  <a:pt x="2111" y="19"/>
                </a:lnTo>
                <a:cubicBezTo>
                  <a:pt x="2100" y="19"/>
                  <a:pt x="2077" y="36"/>
                  <a:pt x="2072" y="47"/>
                </a:cubicBezTo>
                <a:cubicBezTo>
                  <a:pt x="2072" y="58"/>
                  <a:pt x="2083" y="87"/>
                  <a:pt x="2083" y="98"/>
                </a:cubicBezTo>
                <a:cubicBezTo>
                  <a:pt x="2089" y="104"/>
                  <a:pt x="2157" y="98"/>
                  <a:pt x="2157" y="115"/>
                </a:cubicBezTo>
                <a:cubicBezTo>
                  <a:pt x="2151" y="132"/>
                  <a:pt x="2134" y="138"/>
                  <a:pt x="2123" y="138"/>
                </a:cubicBezTo>
                <a:cubicBezTo>
                  <a:pt x="2122" y="137"/>
                  <a:pt x="2122" y="137"/>
                  <a:pt x="2121" y="137"/>
                </a:cubicBezTo>
                <a:cubicBezTo>
                  <a:pt x="2115" y="137"/>
                  <a:pt x="2105" y="161"/>
                  <a:pt x="2100" y="166"/>
                </a:cubicBezTo>
                <a:cubicBezTo>
                  <a:pt x="2094" y="178"/>
                  <a:pt x="2072" y="178"/>
                  <a:pt x="2066" y="178"/>
                </a:cubicBezTo>
                <a:cubicBezTo>
                  <a:pt x="2064" y="176"/>
                  <a:pt x="2063" y="175"/>
                  <a:pt x="2063" y="175"/>
                </a:cubicBezTo>
                <a:lnTo>
                  <a:pt x="2063" y="175"/>
                </a:lnTo>
                <a:cubicBezTo>
                  <a:pt x="2061" y="175"/>
                  <a:pt x="2062" y="181"/>
                  <a:pt x="2066" y="189"/>
                </a:cubicBezTo>
                <a:lnTo>
                  <a:pt x="2060" y="200"/>
                </a:lnTo>
                <a:lnTo>
                  <a:pt x="2055" y="223"/>
                </a:lnTo>
                <a:cubicBezTo>
                  <a:pt x="2048" y="240"/>
                  <a:pt x="2037" y="251"/>
                  <a:pt x="2028" y="251"/>
                </a:cubicBezTo>
                <a:cubicBezTo>
                  <a:pt x="2022" y="251"/>
                  <a:pt x="2017" y="246"/>
                  <a:pt x="2015" y="234"/>
                </a:cubicBezTo>
                <a:lnTo>
                  <a:pt x="2015" y="229"/>
                </a:lnTo>
                <a:cubicBezTo>
                  <a:pt x="2022" y="214"/>
                  <a:pt x="2020" y="209"/>
                  <a:pt x="2014" y="209"/>
                </a:cubicBezTo>
                <a:cubicBezTo>
                  <a:pt x="2011" y="209"/>
                  <a:pt x="2007" y="210"/>
                  <a:pt x="2004" y="212"/>
                </a:cubicBezTo>
                <a:cubicBezTo>
                  <a:pt x="1992" y="212"/>
                  <a:pt x="1975" y="223"/>
                  <a:pt x="1975" y="223"/>
                </a:cubicBezTo>
                <a:lnTo>
                  <a:pt x="1958" y="212"/>
                </a:lnTo>
                <a:cubicBezTo>
                  <a:pt x="1969" y="195"/>
                  <a:pt x="1981" y="172"/>
                  <a:pt x="1987" y="161"/>
                </a:cubicBezTo>
                <a:lnTo>
                  <a:pt x="1975" y="144"/>
                </a:lnTo>
                <a:lnTo>
                  <a:pt x="1958" y="132"/>
                </a:lnTo>
                <a:cubicBezTo>
                  <a:pt x="1955" y="123"/>
                  <a:pt x="1950" y="120"/>
                  <a:pt x="1946" y="120"/>
                </a:cubicBezTo>
                <a:cubicBezTo>
                  <a:pt x="1938" y="120"/>
                  <a:pt x="1930" y="136"/>
                  <a:pt x="1930" y="144"/>
                </a:cubicBezTo>
                <a:cubicBezTo>
                  <a:pt x="1928" y="149"/>
                  <a:pt x="1926" y="152"/>
                  <a:pt x="1923" y="152"/>
                </a:cubicBezTo>
                <a:cubicBezTo>
                  <a:pt x="1916" y="152"/>
                  <a:pt x="1907" y="140"/>
                  <a:pt x="1896" y="121"/>
                </a:cubicBezTo>
                <a:lnTo>
                  <a:pt x="1890" y="93"/>
                </a:lnTo>
                <a:lnTo>
                  <a:pt x="1884" y="19"/>
                </a:lnTo>
                <a:cubicBezTo>
                  <a:pt x="1843" y="9"/>
                  <a:pt x="1797" y="0"/>
                  <a:pt x="1782" y="0"/>
                </a:cubicBezTo>
                <a:close/>
              </a:path>
            </a:pathLst>
          </a:custGeom>
          <a:solidFill>
            <a:srgbClr val="F08B6B">
              <a:alpha val="668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" name="Google Shape;70;p11"/>
          <p:cNvGrpSpPr/>
          <p:nvPr/>
        </p:nvGrpSpPr>
        <p:grpSpPr>
          <a:xfrm flipH="1">
            <a:off x="-254210" y="4615593"/>
            <a:ext cx="9775731" cy="1409448"/>
            <a:chOff x="171050" y="4615593"/>
            <a:chExt cx="9775731" cy="1409448"/>
          </a:xfrm>
        </p:grpSpPr>
        <p:sp>
          <p:nvSpPr>
            <p:cNvPr id="71" name="Google Shape;71;p11"/>
            <p:cNvSpPr/>
            <p:nvPr/>
          </p:nvSpPr>
          <p:spPr>
            <a:xfrm>
              <a:off x="171050" y="4615593"/>
              <a:ext cx="9773814" cy="824548"/>
            </a:xfrm>
            <a:custGeom>
              <a:rect b="b" l="l" r="r" t="t"/>
              <a:pathLst>
                <a:path extrusionOk="0" h="5732" w="56098">
                  <a:moveTo>
                    <a:pt x="26026" y="106"/>
                  </a:moveTo>
                  <a:cubicBezTo>
                    <a:pt x="26043" y="112"/>
                    <a:pt x="26066" y="129"/>
                    <a:pt x="26077" y="140"/>
                  </a:cubicBezTo>
                  <a:lnTo>
                    <a:pt x="26083" y="140"/>
                  </a:lnTo>
                  <a:lnTo>
                    <a:pt x="26094" y="146"/>
                  </a:lnTo>
                  <a:lnTo>
                    <a:pt x="26100" y="146"/>
                  </a:lnTo>
                  <a:cubicBezTo>
                    <a:pt x="26088" y="150"/>
                    <a:pt x="26073" y="154"/>
                    <a:pt x="26065" y="154"/>
                  </a:cubicBezTo>
                  <a:cubicBezTo>
                    <a:pt x="26062" y="154"/>
                    <a:pt x="26060" y="153"/>
                    <a:pt x="26060" y="152"/>
                  </a:cubicBezTo>
                  <a:lnTo>
                    <a:pt x="26054" y="152"/>
                  </a:lnTo>
                  <a:cubicBezTo>
                    <a:pt x="26051" y="150"/>
                    <a:pt x="26048" y="149"/>
                    <a:pt x="26044" y="149"/>
                  </a:cubicBezTo>
                  <a:cubicBezTo>
                    <a:pt x="26037" y="149"/>
                    <a:pt x="26030" y="153"/>
                    <a:pt x="26026" y="157"/>
                  </a:cubicBezTo>
                  <a:cubicBezTo>
                    <a:pt x="26015" y="163"/>
                    <a:pt x="26003" y="163"/>
                    <a:pt x="25998" y="163"/>
                  </a:cubicBezTo>
                  <a:cubicBezTo>
                    <a:pt x="25986" y="169"/>
                    <a:pt x="25981" y="169"/>
                    <a:pt x="25964" y="169"/>
                  </a:cubicBezTo>
                  <a:cubicBezTo>
                    <a:pt x="25969" y="163"/>
                    <a:pt x="25975" y="152"/>
                    <a:pt x="25981" y="140"/>
                  </a:cubicBezTo>
                  <a:lnTo>
                    <a:pt x="25986" y="118"/>
                  </a:lnTo>
                  <a:cubicBezTo>
                    <a:pt x="25992" y="112"/>
                    <a:pt x="26003" y="106"/>
                    <a:pt x="26009" y="106"/>
                  </a:cubicBezTo>
                  <a:close/>
                  <a:moveTo>
                    <a:pt x="15856" y="1"/>
                  </a:moveTo>
                  <a:cubicBezTo>
                    <a:pt x="15852" y="1"/>
                    <a:pt x="15849" y="2"/>
                    <a:pt x="15847" y="4"/>
                  </a:cubicBezTo>
                  <a:cubicBezTo>
                    <a:pt x="15841" y="10"/>
                    <a:pt x="15824" y="15"/>
                    <a:pt x="15824" y="15"/>
                  </a:cubicBezTo>
                  <a:cubicBezTo>
                    <a:pt x="15819" y="15"/>
                    <a:pt x="15802" y="32"/>
                    <a:pt x="15785" y="55"/>
                  </a:cubicBezTo>
                  <a:lnTo>
                    <a:pt x="15751" y="38"/>
                  </a:lnTo>
                  <a:lnTo>
                    <a:pt x="15722" y="21"/>
                  </a:lnTo>
                  <a:cubicBezTo>
                    <a:pt x="15696" y="48"/>
                    <a:pt x="15659" y="90"/>
                    <a:pt x="15640" y="90"/>
                  </a:cubicBezTo>
                  <a:cubicBezTo>
                    <a:pt x="15639" y="90"/>
                    <a:pt x="15638" y="89"/>
                    <a:pt x="15637" y="89"/>
                  </a:cubicBezTo>
                  <a:cubicBezTo>
                    <a:pt x="15629" y="81"/>
                    <a:pt x="15611" y="76"/>
                    <a:pt x="15592" y="76"/>
                  </a:cubicBezTo>
                  <a:cubicBezTo>
                    <a:pt x="15584" y="76"/>
                    <a:pt x="15577" y="76"/>
                    <a:pt x="15569" y="78"/>
                  </a:cubicBezTo>
                  <a:lnTo>
                    <a:pt x="15546" y="61"/>
                  </a:lnTo>
                  <a:lnTo>
                    <a:pt x="15541" y="61"/>
                  </a:lnTo>
                  <a:cubicBezTo>
                    <a:pt x="15540" y="61"/>
                    <a:pt x="15538" y="62"/>
                    <a:pt x="15536" y="62"/>
                  </a:cubicBezTo>
                  <a:cubicBezTo>
                    <a:pt x="15520" y="62"/>
                    <a:pt x="15475" y="43"/>
                    <a:pt x="15451" y="43"/>
                  </a:cubicBezTo>
                  <a:cubicBezTo>
                    <a:pt x="15449" y="43"/>
                    <a:pt x="15446" y="43"/>
                    <a:pt x="15444" y="44"/>
                  </a:cubicBezTo>
                  <a:cubicBezTo>
                    <a:pt x="15422" y="49"/>
                    <a:pt x="15399" y="55"/>
                    <a:pt x="15399" y="61"/>
                  </a:cubicBezTo>
                  <a:cubicBezTo>
                    <a:pt x="15393" y="61"/>
                    <a:pt x="15399" y="89"/>
                    <a:pt x="15405" y="100"/>
                  </a:cubicBezTo>
                  <a:cubicBezTo>
                    <a:pt x="15407" y="105"/>
                    <a:pt x="15404" y="107"/>
                    <a:pt x="15398" y="107"/>
                  </a:cubicBezTo>
                  <a:cubicBezTo>
                    <a:pt x="15388" y="107"/>
                    <a:pt x="15369" y="102"/>
                    <a:pt x="15348" y="95"/>
                  </a:cubicBezTo>
                  <a:lnTo>
                    <a:pt x="15348" y="100"/>
                  </a:lnTo>
                  <a:lnTo>
                    <a:pt x="15319" y="135"/>
                  </a:lnTo>
                  <a:cubicBezTo>
                    <a:pt x="15285" y="129"/>
                    <a:pt x="15251" y="129"/>
                    <a:pt x="15246" y="129"/>
                  </a:cubicBezTo>
                  <a:cubicBezTo>
                    <a:pt x="15246" y="129"/>
                    <a:pt x="15229" y="112"/>
                    <a:pt x="15212" y="95"/>
                  </a:cubicBezTo>
                  <a:lnTo>
                    <a:pt x="15195" y="95"/>
                  </a:lnTo>
                  <a:cubicBezTo>
                    <a:pt x="15182" y="95"/>
                    <a:pt x="15163" y="91"/>
                    <a:pt x="15148" y="91"/>
                  </a:cubicBezTo>
                  <a:cubicBezTo>
                    <a:pt x="15136" y="91"/>
                    <a:pt x="15126" y="93"/>
                    <a:pt x="15121" y="100"/>
                  </a:cubicBezTo>
                  <a:lnTo>
                    <a:pt x="15092" y="135"/>
                  </a:lnTo>
                  <a:cubicBezTo>
                    <a:pt x="15084" y="128"/>
                    <a:pt x="15079" y="126"/>
                    <a:pt x="15076" y="126"/>
                  </a:cubicBezTo>
                  <a:cubicBezTo>
                    <a:pt x="15071" y="126"/>
                    <a:pt x="15072" y="133"/>
                    <a:pt x="15075" y="140"/>
                  </a:cubicBezTo>
                  <a:cubicBezTo>
                    <a:pt x="15078" y="143"/>
                    <a:pt x="15077" y="144"/>
                    <a:pt x="15074" y="144"/>
                  </a:cubicBezTo>
                  <a:cubicBezTo>
                    <a:pt x="15062" y="144"/>
                    <a:pt x="15029" y="133"/>
                    <a:pt x="15024" y="129"/>
                  </a:cubicBezTo>
                  <a:cubicBezTo>
                    <a:pt x="15019" y="123"/>
                    <a:pt x="15002" y="106"/>
                    <a:pt x="15002" y="106"/>
                  </a:cubicBezTo>
                  <a:cubicBezTo>
                    <a:pt x="14997" y="106"/>
                    <a:pt x="14969" y="124"/>
                    <a:pt x="14955" y="124"/>
                  </a:cubicBezTo>
                  <a:cubicBezTo>
                    <a:pt x="14953" y="124"/>
                    <a:pt x="14952" y="124"/>
                    <a:pt x="14951" y="123"/>
                  </a:cubicBezTo>
                  <a:cubicBezTo>
                    <a:pt x="14934" y="123"/>
                    <a:pt x="14894" y="118"/>
                    <a:pt x="14883" y="112"/>
                  </a:cubicBezTo>
                  <a:cubicBezTo>
                    <a:pt x="14875" y="108"/>
                    <a:pt x="14853" y="101"/>
                    <a:pt x="14839" y="101"/>
                  </a:cubicBezTo>
                  <a:cubicBezTo>
                    <a:pt x="14833" y="101"/>
                    <a:pt x="14828" y="103"/>
                    <a:pt x="14826" y="106"/>
                  </a:cubicBezTo>
                  <a:cubicBezTo>
                    <a:pt x="14826" y="123"/>
                    <a:pt x="14797" y="140"/>
                    <a:pt x="14763" y="146"/>
                  </a:cubicBezTo>
                  <a:lnTo>
                    <a:pt x="14741" y="129"/>
                  </a:lnTo>
                  <a:lnTo>
                    <a:pt x="14707" y="95"/>
                  </a:lnTo>
                  <a:cubicBezTo>
                    <a:pt x="14673" y="106"/>
                    <a:pt x="14639" y="118"/>
                    <a:pt x="14627" y="118"/>
                  </a:cubicBezTo>
                  <a:lnTo>
                    <a:pt x="14616" y="118"/>
                  </a:lnTo>
                  <a:lnTo>
                    <a:pt x="14605" y="129"/>
                  </a:lnTo>
                  <a:cubicBezTo>
                    <a:pt x="14588" y="129"/>
                    <a:pt x="14559" y="140"/>
                    <a:pt x="14542" y="152"/>
                  </a:cubicBezTo>
                  <a:lnTo>
                    <a:pt x="14519" y="146"/>
                  </a:lnTo>
                  <a:lnTo>
                    <a:pt x="14491" y="140"/>
                  </a:lnTo>
                  <a:cubicBezTo>
                    <a:pt x="14463" y="135"/>
                    <a:pt x="14429" y="123"/>
                    <a:pt x="14417" y="112"/>
                  </a:cubicBezTo>
                  <a:cubicBezTo>
                    <a:pt x="14414" y="107"/>
                    <a:pt x="14410" y="106"/>
                    <a:pt x="14405" y="106"/>
                  </a:cubicBezTo>
                  <a:cubicBezTo>
                    <a:pt x="14390" y="106"/>
                    <a:pt x="14369" y="120"/>
                    <a:pt x="14361" y="129"/>
                  </a:cubicBezTo>
                  <a:cubicBezTo>
                    <a:pt x="14357" y="132"/>
                    <a:pt x="14353" y="134"/>
                    <a:pt x="14350" y="134"/>
                  </a:cubicBezTo>
                  <a:cubicBezTo>
                    <a:pt x="14340" y="134"/>
                    <a:pt x="14331" y="126"/>
                    <a:pt x="14327" y="118"/>
                  </a:cubicBezTo>
                  <a:cubicBezTo>
                    <a:pt x="14323" y="113"/>
                    <a:pt x="14318" y="112"/>
                    <a:pt x="14312" y="112"/>
                  </a:cubicBezTo>
                  <a:cubicBezTo>
                    <a:pt x="14302" y="112"/>
                    <a:pt x="14290" y="118"/>
                    <a:pt x="14275" y="129"/>
                  </a:cubicBezTo>
                  <a:lnTo>
                    <a:pt x="14247" y="129"/>
                  </a:lnTo>
                  <a:cubicBezTo>
                    <a:pt x="14240" y="127"/>
                    <a:pt x="14232" y="127"/>
                    <a:pt x="14224" y="127"/>
                  </a:cubicBezTo>
                  <a:cubicBezTo>
                    <a:pt x="14203" y="127"/>
                    <a:pt x="14178" y="131"/>
                    <a:pt x="14162" y="135"/>
                  </a:cubicBezTo>
                  <a:lnTo>
                    <a:pt x="14139" y="140"/>
                  </a:lnTo>
                  <a:lnTo>
                    <a:pt x="14134" y="140"/>
                  </a:lnTo>
                  <a:cubicBezTo>
                    <a:pt x="14128" y="140"/>
                    <a:pt x="14094" y="129"/>
                    <a:pt x="14083" y="129"/>
                  </a:cubicBezTo>
                  <a:cubicBezTo>
                    <a:pt x="14079" y="131"/>
                    <a:pt x="14075" y="131"/>
                    <a:pt x="14070" y="131"/>
                  </a:cubicBezTo>
                  <a:cubicBezTo>
                    <a:pt x="14058" y="131"/>
                    <a:pt x="14042" y="127"/>
                    <a:pt x="14026" y="123"/>
                  </a:cubicBezTo>
                  <a:lnTo>
                    <a:pt x="14014" y="129"/>
                  </a:lnTo>
                  <a:cubicBezTo>
                    <a:pt x="14002" y="140"/>
                    <a:pt x="13991" y="144"/>
                    <a:pt x="13982" y="144"/>
                  </a:cubicBezTo>
                  <a:cubicBezTo>
                    <a:pt x="13963" y="144"/>
                    <a:pt x="13950" y="125"/>
                    <a:pt x="13935" y="106"/>
                  </a:cubicBezTo>
                  <a:lnTo>
                    <a:pt x="13929" y="106"/>
                  </a:lnTo>
                  <a:cubicBezTo>
                    <a:pt x="13924" y="106"/>
                    <a:pt x="13912" y="135"/>
                    <a:pt x="13912" y="146"/>
                  </a:cubicBezTo>
                  <a:cubicBezTo>
                    <a:pt x="13912" y="149"/>
                    <a:pt x="13910" y="150"/>
                    <a:pt x="13906" y="150"/>
                  </a:cubicBezTo>
                  <a:cubicBezTo>
                    <a:pt x="13898" y="150"/>
                    <a:pt x="13882" y="145"/>
                    <a:pt x="13870" y="145"/>
                  </a:cubicBezTo>
                  <a:cubicBezTo>
                    <a:pt x="13867" y="145"/>
                    <a:pt x="13864" y="145"/>
                    <a:pt x="13861" y="146"/>
                  </a:cubicBezTo>
                  <a:cubicBezTo>
                    <a:pt x="13850" y="146"/>
                    <a:pt x="13799" y="169"/>
                    <a:pt x="13782" y="174"/>
                  </a:cubicBezTo>
                  <a:cubicBezTo>
                    <a:pt x="13765" y="174"/>
                    <a:pt x="13731" y="169"/>
                    <a:pt x="13708" y="152"/>
                  </a:cubicBezTo>
                  <a:lnTo>
                    <a:pt x="13668" y="152"/>
                  </a:lnTo>
                  <a:cubicBezTo>
                    <a:pt x="13646" y="152"/>
                    <a:pt x="13623" y="180"/>
                    <a:pt x="13623" y="191"/>
                  </a:cubicBezTo>
                  <a:cubicBezTo>
                    <a:pt x="13623" y="193"/>
                    <a:pt x="13623" y="193"/>
                    <a:pt x="13622" y="193"/>
                  </a:cubicBezTo>
                  <a:cubicBezTo>
                    <a:pt x="13616" y="193"/>
                    <a:pt x="13594" y="163"/>
                    <a:pt x="13589" y="163"/>
                  </a:cubicBezTo>
                  <a:cubicBezTo>
                    <a:pt x="13584" y="163"/>
                    <a:pt x="13536" y="183"/>
                    <a:pt x="13507" y="183"/>
                  </a:cubicBezTo>
                  <a:cubicBezTo>
                    <a:pt x="13501" y="183"/>
                    <a:pt x="13496" y="182"/>
                    <a:pt x="13492" y="180"/>
                  </a:cubicBezTo>
                  <a:cubicBezTo>
                    <a:pt x="13474" y="175"/>
                    <a:pt x="13445" y="167"/>
                    <a:pt x="13431" y="167"/>
                  </a:cubicBezTo>
                  <a:cubicBezTo>
                    <a:pt x="13428" y="167"/>
                    <a:pt x="13425" y="167"/>
                    <a:pt x="13424" y="169"/>
                  </a:cubicBezTo>
                  <a:cubicBezTo>
                    <a:pt x="13419" y="174"/>
                    <a:pt x="13396" y="186"/>
                    <a:pt x="13390" y="186"/>
                  </a:cubicBezTo>
                  <a:cubicBezTo>
                    <a:pt x="13385" y="186"/>
                    <a:pt x="13362" y="174"/>
                    <a:pt x="13345" y="163"/>
                  </a:cubicBezTo>
                  <a:lnTo>
                    <a:pt x="13322" y="180"/>
                  </a:lnTo>
                  <a:lnTo>
                    <a:pt x="13305" y="197"/>
                  </a:lnTo>
                  <a:cubicBezTo>
                    <a:pt x="13277" y="197"/>
                    <a:pt x="13243" y="203"/>
                    <a:pt x="13226" y="208"/>
                  </a:cubicBezTo>
                  <a:lnTo>
                    <a:pt x="13209" y="197"/>
                  </a:lnTo>
                  <a:lnTo>
                    <a:pt x="13203" y="197"/>
                  </a:lnTo>
                  <a:cubicBezTo>
                    <a:pt x="13201" y="187"/>
                    <a:pt x="13197" y="184"/>
                    <a:pt x="13194" y="184"/>
                  </a:cubicBezTo>
                  <a:cubicBezTo>
                    <a:pt x="13189" y="184"/>
                    <a:pt x="13184" y="190"/>
                    <a:pt x="13180" y="197"/>
                  </a:cubicBezTo>
                  <a:cubicBezTo>
                    <a:pt x="13180" y="198"/>
                    <a:pt x="13180" y="198"/>
                    <a:pt x="13180" y="198"/>
                  </a:cubicBezTo>
                  <a:cubicBezTo>
                    <a:pt x="13176" y="198"/>
                    <a:pt x="13156" y="179"/>
                    <a:pt x="13146" y="174"/>
                  </a:cubicBezTo>
                  <a:cubicBezTo>
                    <a:pt x="13141" y="171"/>
                    <a:pt x="13119" y="171"/>
                    <a:pt x="13097" y="171"/>
                  </a:cubicBezTo>
                  <a:cubicBezTo>
                    <a:pt x="13074" y="171"/>
                    <a:pt x="13050" y="171"/>
                    <a:pt x="13039" y="169"/>
                  </a:cubicBezTo>
                  <a:cubicBezTo>
                    <a:pt x="13014" y="169"/>
                    <a:pt x="12977" y="181"/>
                    <a:pt x="12960" y="181"/>
                  </a:cubicBezTo>
                  <a:cubicBezTo>
                    <a:pt x="12957" y="181"/>
                    <a:pt x="12955" y="181"/>
                    <a:pt x="12953" y="180"/>
                  </a:cubicBezTo>
                  <a:cubicBezTo>
                    <a:pt x="12942" y="180"/>
                    <a:pt x="12897" y="191"/>
                    <a:pt x="12885" y="197"/>
                  </a:cubicBezTo>
                  <a:cubicBezTo>
                    <a:pt x="12873" y="201"/>
                    <a:pt x="12847" y="205"/>
                    <a:pt x="12827" y="205"/>
                  </a:cubicBezTo>
                  <a:cubicBezTo>
                    <a:pt x="12818" y="205"/>
                    <a:pt x="12811" y="204"/>
                    <a:pt x="12806" y="203"/>
                  </a:cubicBezTo>
                  <a:cubicBezTo>
                    <a:pt x="12798" y="199"/>
                    <a:pt x="12770" y="187"/>
                    <a:pt x="12752" y="187"/>
                  </a:cubicBezTo>
                  <a:cubicBezTo>
                    <a:pt x="12744" y="187"/>
                    <a:pt x="12738" y="190"/>
                    <a:pt x="12738" y="197"/>
                  </a:cubicBezTo>
                  <a:cubicBezTo>
                    <a:pt x="12738" y="211"/>
                    <a:pt x="12734" y="221"/>
                    <a:pt x="12730" y="221"/>
                  </a:cubicBezTo>
                  <a:cubicBezTo>
                    <a:pt x="12729" y="221"/>
                    <a:pt x="12728" y="221"/>
                    <a:pt x="12727" y="220"/>
                  </a:cubicBezTo>
                  <a:lnTo>
                    <a:pt x="12721" y="214"/>
                  </a:lnTo>
                  <a:lnTo>
                    <a:pt x="12675" y="174"/>
                  </a:lnTo>
                  <a:cubicBezTo>
                    <a:pt x="12647" y="203"/>
                    <a:pt x="12607" y="220"/>
                    <a:pt x="12596" y="220"/>
                  </a:cubicBezTo>
                  <a:cubicBezTo>
                    <a:pt x="12592" y="198"/>
                    <a:pt x="12586" y="185"/>
                    <a:pt x="12575" y="185"/>
                  </a:cubicBezTo>
                  <a:cubicBezTo>
                    <a:pt x="12569" y="185"/>
                    <a:pt x="12561" y="189"/>
                    <a:pt x="12551" y="197"/>
                  </a:cubicBezTo>
                  <a:lnTo>
                    <a:pt x="12539" y="203"/>
                  </a:lnTo>
                  <a:cubicBezTo>
                    <a:pt x="12533" y="198"/>
                    <a:pt x="12525" y="196"/>
                    <a:pt x="12516" y="196"/>
                  </a:cubicBezTo>
                  <a:cubicBezTo>
                    <a:pt x="12502" y="196"/>
                    <a:pt x="12487" y="201"/>
                    <a:pt x="12477" y="208"/>
                  </a:cubicBezTo>
                  <a:lnTo>
                    <a:pt x="12454" y="208"/>
                  </a:lnTo>
                  <a:cubicBezTo>
                    <a:pt x="12426" y="208"/>
                    <a:pt x="12397" y="214"/>
                    <a:pt x="12369" y="214"/>
                  </a:cubicBezTo>
                  <a:lnTo>
                    <a:pt x="12335" y="208"/>
                  </a:lnTo>
                  <a:cubicBezTo>
                    <a:pt x="12301" y="208"/>
                    <a:pt x="12233" y="248"/>
                    <a:pt x="12210" y="248"/>
                  </a:cubicBezTo>
                  <a:cubicBezTo>
                    <a:pt x="12193" y="248"/>
                    <a:pt x="12131" y="225"/>
                    <a:pt x="12114" y="220"/>
                  </a:cubicBezTo>
                  <a:cubicBezTo>
                    <a:pt x="12110" y="218"/>
                    <a:pt x="12107" y="217"/>
                    <a:pt x="12103" y="217"/>
                  </a:cubicBezTo>
                  <a:cubicBezTo>
                    <a:pt x="12086" y="217"/>
                    <a:pt x="12073" y="239"/>
                    <a:pt x="12068" y="248"/>
                  </a:cubicBezTo>
                  <a:cubicBezTo>
                    <a:pt x="12068" y="251"/>
                    <a:pt x="12068" y="252"/>
                    <a:pt x="12066" y="252"/>
                  </a:cubicBezTo>
                  <a:cubicBezTo>
                    <a:pt x="12062" y="252"/>
                    <a:pt x="12054" y="241"/>
                    <a:pt x="12046" y="220"/>
                  </a:cubicBezTo>
                  <a:lnTo>
                    <a:pt x="12012" y="242"/>
                  </a:lnTo>
                  <a:lnTo>
                    <a:pt x="11995" y="254"/>
                  </a:lnTo>
                  <a:cubicBezTo>
                    <a:pt x="11972" y="259"/>
                    <a:pt x="11938" y="276"/>
                    <a:pt x="11927" y="282"/>
                  </a:cubicBezTo>
                  <a:cubicBezTo>
                    <a:pt x="11925" y="283"/>
                    <a:pt x="11922" y="284"/>
                    <a:pt x="11918" y="284"/>
                  </a:cubicBezTo>
                  <a:cubicBezTo>
                    <a:pt x="11902" y="284"/>
                    <a:pt x="11866" y="276"/>
                    <a:pt x="11853" y="276"/>
                  </a:cubicBezTo>
                  <a:cubicBezTo>
                    <a:pt x="11839" y="272"/>
                    <a:pt x="11804" y="251"/>
                    <a:pt x="11784" y="251"/>
                  </a:cubicBezTo>
                  <a:cubicBezTo>
                    <a:pt x="11780" y="251"/>
                    <a:pt x="11776" y="252"/>
                    <a:pt x="11773" y="254"/>
                  </a:cubicBezTo>
                  <a:cubicBezTo>
                    <a:pt x="11762" y="265"/>
                    <a:pt x="11711" y="276"/>
                    <a:pt x="11694" y="282"/>
                  </a:cubicBezTo>
                  <a:cubicBezTo>
                    <a:pt x="11677" y="288"/>
                    <a:pt x="11648" y="299"/>
                    <a:pt x="11626" y="305"/>
                  </a:cubicBezTo>
                  <a:lnTo>
                    <a:pt x="11609" y="282"/>
                  </a:lnTo>
                  <a:lnTo>
                    <a:pt x="11597" y="265"/>
                  </a:lnTo>
                  <a:cubicBezTo>
                    <a:pt x="11586" y="276"/>
                    <a:pt x="11575" y="305"/>
                    <a:pt x="11569" y="327"/>
                  </a:cubicBezTo>
                  <a:lnTo>
                    <a:pt x="11558" y="305"/>
                  </a:lnTo>
                  <a:lnTo>
                    <a:pt x="11535" y="265"/>
                  </a:lnTo>
                  <a:cubicBezTo>
                    <a:pt x="11516" y="284"/>
                    <a:pt x="11490" y="295"/>
                    <a:pt x="11468" y="295"/>
                  </a:cubicBezTo>
                  <a:cubicBezTo>
                    <a:pt x="11464" y="295"/>
                    <a:pt x="11459" y="294"/>
                    <a:pt x="11456" y="293"/>
                  </a:cubicBezTo>
                  <a:lnTo>
                    <a:pt x="11149" y="293"/>
                  </a:lnTo>
                  <a:lnTo>
                    <a:pt x="11127" y="299"/>
                  </a:lnTo>
                  <a:cubicBezTo>
                    <a:pt x="11098" y="299"/>
                    <a:pt x="11155" y="327"/>
                    <a:pt x="11121" y="339"/>
                  </a:cubicBezTo>
                  <a:lnTo>
                    <a:pt x="11087" y="350"/>
                  </a:lnTo>
                  <a:cubicBezTo>
                    <a:pt x="11080" y="331"/>
                    <a:pt x="11067" y="324"/>
                    <a:pt x="11055" y="324"/>
                  </a:cubicBezTo>
                  <a:cubicBezTo>
                    <a:pt x="11046" y="324"/>
                    <a:pt x="11038" y="328"/>
                    <a:pt x="11036" y="333"/>
                  </a:cubicBezTo>
                  <a:cubicBezTo>
                    <a:pt x="11031" y="342"/>
                    <a:pt x="11004" y="354"/>
                    <a:pt x="10988" y="354"/>
                  </a:cubicBezTo>
                  <a:cubicBezTo>
                    <a:pt x="10984" y="354"/>
                    <a:pt x="10980" y="353"/>
                    <a:pt x="10979" y="350"/>
                  </a:cubicBezTo>
                  <a:cubicBezTo>
                    <a:pt x="10979" y="339"/>
                    <a:pt x="10934" y="316"/>
                    <a:pt x="10917" y="316"/>
                  </a:cubicBezTo>
                  <a:cubicBezTo>
                    <a:pt x="10904" y="316"/>
                    <a:pt x="10868" y="328"/>
                    <a:pt x="10842" y="328"/>
                  </a:cubicBezTo>
                  <a:cubicBezTo>
                    <a:pt x="10833" y="328"/>
                    <a:pt x="10825" y="326"/>
                    <a:pt x="10820" y="322"/>
                  </a:cubicBezTo>
                  <a:cubicBezTo>
                    <a:pt x="10816" y="319"/>
                    <a:pt x="10812" y="318"/>
                    <a:pt x="10808" y="318"/>
                  </a:cubicBezTo>
                  <a:cubicBezTo>
                    <a:pt x="10796" y="318"/>
                    <a:pt x="10786" y="330"/>
                    <a:pt x="10786" y="339"/>
                  </a:cubicBezTo>
                  <a:cubicBezTo>
                    <a:pt x="10786" y="342"/>
                    <a:pt x="10785" y="343"/>
                    <a:pt x="10782" y="343"/>
                  </a:cubicBezTo>
                  <a:cubicBezTo>
                    <a:pt x="10777" y="343"/>
                    <a:pt x="10767" y="335"/>
                    <a:pt x="10763" y="327"/>
                  </a:cubicBezTo>
                  <a:cubicBezTo>
                    <a:pt x="10758" y="322"/>
                    <a:pt x="10735" y="310"/>
                    <a:pt x="10712" y="305"/>
                  </a:cubicBezTo>
                  <a:lnTo>
                    <a:pt x="10712" y="344"/>
                  </a:lnTo>
                  <a:lnTo>
                    <a:pt x="10712" y="350"/>
                  </a:lnTo>
                  <a:cubicBezTo>
                    <a:pt x="10712" y="351"/>
                    <a:pt x="10711" y="351"/>
                    <a:pt x="10711" y="351"/>
                  </a:cubicBezTo>
                  <a:cubicBezTo>
                    <a:pt x="10700" y="351"/>
                    <a:pt x="10655" y="321"/>
                    <a:pt x="10628" y="321"/>
                  </a:cubicBezTo>
                  <a:cubicBezTo>
                    <a:pt x="10625" y="321"/>
                    <a:pt x="10623" y="321"/>
                    <a:pt x="10622" y="322"/>
                  </a:cubicBezTo>
                  <a:cubicBezTo>
                    <a:pt x="10618" y="323"/>
                    <a:pt x="10614" y="323"/>
                    <a:pt x="10611" y="323"/>
                  </a:cubicBezTo>
                  <a:cubicBezTo>
                    <a:pt x="10595" y="323"/>
                    <a:pt x="10588" y="313"/>
                    <a:pt x="10593" y="299"/>
                  </a:cubicBezTo>
                  <a:lnTo>
                    <a:pt x="10587" y="299"/>
                  </a:lnTo>
                  <a:lnTo>
                    <a:pt x="10553" y="276"/>
                  </a:lnTo>
                  <a:cubicBezTo>
                    <a:pt x="10553" y="303"/>
                    <a:pt x="10539" y="312"/>
                    <a:pt x="10531" y="312"/>
                  </a:cubicBezTo>
                  <a:cubicBezTo>
                    <a:pt x="10528" y="312"/>
                    <a:pt x="10526" y="312"/>
                    <a:pt x="10525" y="310"/>
                  </a:cubicBezTo>
                  <a:cubicBezTo>
                    <a:pt x="10522" y="308"/>
                    <a:pt x="10519" y="307"/>
                    <a:pt x="10515" y="307"/>
                  </a:cubicBezTo>
                  <a:cubicBezTo>
                    <a:pt x="10504" y="307"/>
                    <a:pt x="10490" y="317"/>
                    <a:pt x="10485" y="322"/>
                  </a:cubicBezTo>
                  <a:cubicBezTo>
                    <a:pt x="10480" y="327"/>
                    <a:pt x="10463" y="333"/>
                    <a:pt x="10457" y="333"/>
                  </a:cubicBezTo>
                  <a:cubicBezTo>
                    <a:pt x="10451" y="327"/>
                    <a:pt x="10440" y="310"/>
                    <a:pt x="10434" y="288"/>
                  </a:cubicBezTo>
                  <a:lnTo>
                    <a:pt x="10412" y="299"/>
                  </a:lnTo>
                  <a:cubicBezTo>
                    <a:pt x="10412" y="299"/>
                    <a:pt x="10423" y="327"/>
                    <a:pt x="10423" y="344"/>
                  </a:cubicBezTo>
                  <a:cubicBezTo>
                    <a:pt x="10422" y="347"/>
                    <a:pt x="10419" y="348"/>
                    <a:pt x="10416" y="348"/>
                  </a:cubicBezTo>
                  <a:cubicBezTo>
                    <a:pt x="10407" y="348"/>
                    <a:pt x="10393" y="337"/>
                    <a:pt x="10389" y="333"/>
                  </a:cubicBezTo>
                  <a:cubicBezTo>
                    <a:pt x="10388" y="332"/>
                    <a:pt x="10386" y="332"/>
                    <a:pt x="10384" y="332"/>
                  </a:cubicBezTo>
                  <a:cubicBezTo>
                    <a:pt x="10374" y="332"/>
                    <a:pt x="10355" y="340"/>
                    <a:pt x="10342" y="340"/>
                  </a:cubicBezTo>
                  <a:cubicBezTo>
                    <a:pt x="10335" y="340"/>
                    <a:pt x="10330" y="338"/>
                    <a:pt x="10326" y="333"/>
                  </a:cubicBezTo>
                  <a:cubicBezTo>
                    <a:pt x="10315" y="316"/>
                    <a:pt x="10292" y="299"/>
                    <a:pt x="10287" y="299"/>
                  </a:cubicBezTo>
                  <a:cubicBezTo>
                    <a:pt x="10281" y="299"/>
                    <a:pt x="10241" y="305"/>
                    <a:pt x="10202" y="310"/>
                  </a:cubicBezTo>
                  <a:lnTo>
                    <a:pt x="10168" y="316"/>
                  </a:lnTo>
                  <a:lnTo>
                    <a:pt x="10145" y="322"/>
                  </a:lnTo>
                  <a:cubicBezTo>
                    <a:pt x="10122" y="322"/>
                    <a:pt x="10083" y="310"/>
                    <a:pt x="10060" y="305"/>
                  </a:cubicBezTo>
                  <a:lnTo>
                    <a:pt x="10031" y="316"/>
                  </a:lnTo>
                  <a:cubicBezTo>
                    <a:pt x="10030" y="317"/>
                    <a:pt x="10029" y="317"/>
                    <a:pt x="10027" y="317"/>
                  </a:cubicBezTo>
                  <a:cubicBezTo>
                    <a:pt x="10017" y="317"/>
                    <a:pt x="10000" y="304"/>
                    <a:pt x="9986" y="304"/>
                  </a:cubicBezTo>
                  <a:cubicBezTo>
                    <a:pt x="9984" y="304"/>
                    <a:pt x="9982" y="304"/>
                    <a:pt x="9980" y="305"/>
                  </a:cubicBezTo>
                  <a:lnTo>
                    <a:pt x="9952" y="316"/>
                  </a:lnTo>
                  <a:cubicBezTo>
                    <a:pt x="9947" y="314"/>
                    <a:pt x="9941" y="313"/>
                    <a:pt x="9934" y="313"/>
                  </a:cubicBezTo>
                  <a:cubicBezTo>
                    <a:pt x="9910" y="313"/>
                    <a:pt x="9876" y="323"/>
                    <a:pt x="9861" y="323"/>
                  </a:cubicBezTo>
                  <a:cubicBezTo>
                    <a:pt x="9859" y="323"/>
                    <a:pt x="9857" y="322"/>
                    <a:pt x="9856" y="322"/>
                  </a:cubicBezTo>
                  <a:cubicBezTo>
                    <a:pt x="9839" y="310"/>
                    <a:pt x="9816" y="310"/>
                    <a:pt x="9810" y="305"/>
                  </a:cubicBezTo>
                  <a:cubicBezTo>
                    <a:pt x="9805" y="305"/>
                    <a:pt x="9782" y="310"/>
                    <a:pt x="9765" y="316"/>
                  </a:cubicBezTo>
                  <a:lnTo>
                    <a:pt x="9753" y="316"/>
                  </a:lnTo>
                  <a:cubicBezTo>
                    <a:pt x="9751" y="316"/>
                    <a:pt x="9750" y="317"/>
                    <a:pt x="9748" y="317"/>
                  </a:cubicBezTo>
                  <a:cubicBezTo>
                    <a:pt x="9732" y="317"/>
                    <a:pt x="9716" y="305"/>
                    <a:pt x="9702" y="305"/>
                  </a:cubicBezTo>
                  <a:cubicBezTo>
                    <a:pt x="9692" y="305"/>
                    <a:pt x="9682" y="310"/>
                    <a:pt x="9674" y="327"/>
                  </a:cubicBezTo>
                  <a:lnTo>
                    <a:pt x="9674" y="333"/>
                  </a:lnTo>
                  <a:cubicBezTo>
                    <a:pt x="9668" y="333"/>
                    <a:pt x="9646" y="305"/>
                    <a:pt x="9640" y="293"/>
                  </a:cubicBezTo>
                  <a:cubicBezTo>
                    <a:pt x="9638" y="290"/>
                    <a:pt x="9635" y="289"/>
                    <a:pt x="9630" y="289"/>
                  </a:cubicBezTo>
                  <a:cubicBezTo>
                    <a:pt x="9620" y="289"/>
                    <a:pt x="9604" y="297"/>
                    <a:pt x="9600" y="305"/>
                  </a:cubicBezTo>
                  <a:cubicBezTo>
                    <a:pt x="9598" y="307"/>
                    <a:pt x="9590" y="308"/>
                    <a:pt x="9581" y="308"/>
                  </a:cubicBezTo>
                  <a:cubicBezTo>
                    <a:pt x="9568" y="308"/>
                    <a:pt x="9553" y="306"/>
                    <a:pt x="9549" y="299"/>
                  </a:cubicBezTo>
                  <a:cubicBezTo>
                    <a:pt x="9549" y="296"/>
                    <a:pt x="9548" y="294"/>
                    <a:pt x="9545" y="294"/>
                  </a:cubicBezTo>
                  <a:cubicBezTo>
                    <a:pt x="9540" y="294"/>
                    <a:pt x="9530" y="301"/>
                    <a:pt x="9526" y="305"/>
                  </a:cubicBezTo>
                  <a:cubicBezTo>
                    <a:pt x="9523" y="306"/>
                    <a:pt x="9520" y="307"/>
                    <a:pt x="9517" y="307"/>
                  </a:cubicBezTo>
                  <a:cubicBezTo>
                    <a:pt x="9509" y="307"/>
                    <a:pt x="9501" y="302"/>
                    <a:pt x="9492" y="293"/>
                  </a:cubicBezTo>
                  <a:lnTo>
                    <a:pt x="9481" y="282"/>
                  </a:lnTo>
                  <a:lnTo>
                    <a:pt x="9475" y="276"/>
                  </a:lnTo>
                  <a:cubicBezTo>
                    <a:pt x="9464" y="276"/>
                    <a:pt x="9441" y="288"/>
                    <a:pt x="9430" y="310"/>
                  </a:cubicBezTo>
                  <a:lnTo>
                    <a:pt x="9402" y="299"/>
                  </a:lnTo>
                  <a:cubicBezTo>
                    <a:pt x="9400" y="298"/>
                    <a:pt x="9399" y="298"/>
                    <a:pt x="9397" y="298"/>
                  </a:cubicBezTo>
                  <a:cubicBezTo>
                    <a:pt x="9387" y="298"/>
                    <a:pt x="9371" y="311"/>
                    <a:pt x="9361" y="311"/>
                  </a:cubicBezTo>
                  <a:cubicBezTo>
                    <a:pt x="9359" y="311"/>
                    <a:pt x="9358" y="311"/>
                    <a:pt x="9356" y="310"/>
                  </a:cubicBezTo>
                  <a:lnTo>
                    <a:pt x="9345" y="310"/>
                  </a:lnTo>
                  <a:cubicBezTo>
                    <a:pt x="9340" y="304"/>
                    <a:pt x="9334" y="302"/>
                    <a:pt x="9328" y="302"/>
                  </a:cubicBezTo>
                  <a:cubicBezTo>
                    <a:pt x="9314" y="302"/>
                    <a:pt x="9298" y="316"/>
                    <a:pt x="9294" y="316"/>
                  </a:cubicBezTo>
                  <a:cubicBezTo>
                    <a:pt x="9289" y="316"/>
                    <a:pt x="9247" y="275"/>
                    <a:pt x="9226" y="275"/>
                  </a:cubicBezTo>
                  <a:cubicBezTo>
                    <a:pt x="9224" y="275"/>
                    <a:pt x="9222" y="275"/>
                    <a:pt x="9220" y="276"/>
                  </a:cubicBezTo>
                  <a:cubicBezTo>
                    <a:pt x="9197" y="288"/>
                    <a:pt x="9135" y="299"/>
                    <a:pt x="9118" y="299"/>
                  </a:cubicBezTo>
                  <a:cubicBezTo>
                    <a:pt x="9107" y="299"/>
                    <a:pt x="9041" y="339"/>
                    <a:pt x="9015" y="339"/>
                  </a:cubicBezTo>
                  <a:cubicBezTo>
                    <a:pt x="9013" y="339"/>
                    <a:pt x="9012" y="339"/>
                    <a:pt x="9010" y="339"/>
                  </a:cubicBezTo>
                  <a:cubicBezTo>
                    <a:pt x="8987" y="330"/>
                    <a:pt x="8922" y="320"/>
                    <a:pt x="8890" y="320"/>
                  </a:cubicBezTo>
                  <a:cubicBezTo>
                    <a:pt x="8883" y="320"/>
                    <a:pt x="8877" y="321"/>
                    <a:pt x="8874" y="322"/>
                  </a:cubicBezTo>
                  <a:cubicBezTo>
                    <a:pt x="8863" y="327"/>
                    <a:pt x="8834" y="333"/>
                    <a:pt x="8829" y="333"/>
                  </a:cubicBezTo>
                  <a:cubicBezTo>
                    <a:pt x="8823" y="333"/>
                    <a:pt x="8800" y="322"/>
                    <a:pt x="8778" y="310"/>
                  </a:cubicBezTo>
                  <a:lnTo>
                    <a:pt x="8749" y="316"/>
                  </a:lnTo>
                  <a:cubicBezTo>
                    <a:pt x="8743" y="317"/>
                    <a:pt x="8736" y="318"/>
                    <a:pt x="8729" y="318"/>
                  </a:cubicBezTo>
                  <a:cubicBezTo>
                    <a:pt x="8700" y="318"/>
                    <a:pt x="8668" y="309"/>
                    <a:pt x="8636" y="305"/>
                  </a:cubicBezTo>
                  <a:cubicBezTo>
                    <a:pt x="8630" y="305"/>
                    <a:pt x="8619" y="310"/>
                    <a:pt x="8619" y="310"/>
                  </a:cubicBezTo>
                  <a:cubicBezTo>
                    <a:pt x="8619" y="330"/>
                    <a:pt x="8617" y="336"/>
                    <a:pt x="8613" y="336"/>
                  </a:cubicBezTo>
                  <a:cubicBezTo>
                    <a:pt x="8608" y="336"/>
                    <a:pt x="8600" y="325"/>
                    <a:pt x="8590" y="322"/>
                  </a:cubicBezTo>
                  <a:lnTo>
                    <a:pt x="8573" y="310"/>
                  </a:lnTo>
                  <a:cubicBezTo>
                    <a:pt x="8571" y="310"/>
                    <a:pt x="8568" y="309"/>
                    <a:pt x="8566" y="309"/>
                  </a:cubicBezTo>
                  <a:cubicBezTo>
                    <a:pt x="8549" y="309"/>
                    <a:pt x="8527" y="323"/>
                    <a:pt x="8522" y="327"/>
                  </a:cubicBezTo>
                  <a:cubicBezTo>
                    <a:pt x="8521" y="329"/>
                    <a:pt x="8517" y="330"/>
                    <a:pt x="8512" y="330"/>
                  </a:cubicBezTo>
                  <a:cubicBezTo>
                    <a:pt x="8500" y="330"/>
                    <a:pt x="8482" y="326"/>
                    <a:pt x="8465" y="322"/>
                  </a:cubicBezTo>
                  <a:lnTo>
                    <a:pt x="8443" y="316"/>
                  </a:lnTo>
                  <a:lnTo>
                    <a:pt x="8414" y="316"/>
                  </a:lnTo>
                  <a:cubicBezTo>
                    <a:pt x="8387" y="316"/>
                    <a:pt x="8345" y="302"/>
                    <a:pt x="8324" y="302"/>
                  </a:cubicBezTo>
                  <a:cubicBezTo>
                    <a:pt x="8319" y="302"/>
                    <a:pt x="8315" y="302"/>
                    <a:pt x="8312" y="305"/>
                  </a:cubicBezTo>
                  <a:cubicBezTo>
                    <a:pt x="8301" y="310"/>
                    <a:pt x="8273" y="310"/>
                    <a:pt x="8267" y="322"/>
                  </a:cubicBezTo>
                  <a:cubicBezTo>
                    <a:pt x="8256" y="327"/>
                    <a:pt x="8239" y="333"/>
                    <a:pt x="8227" y="333"/>
                  </a:cubicBezTo>
                  <a:lnTo>
                    <a:pt x="8216" y="327"/>
                  </a:lnTo>
                  <a:lnTo>
                    <a:pt x="8193" y="322"/>
                  </a:lnTo>
                  <a:cubicBezTo>
                    <a:pt x="8178" y="316"/>
                    <a:pt x="8159" y="311"/>
                    <a:pt x="8141" y="311"/>
                  </a:cubicBezTo>
                  <a:cubicBezTo>
                    <a:pt x="8126" y="311"/>
                    <a:pt x="8113" y="314"/>
                    <a:pt x="8102" y="322"/>
                  </a:cubicBezTo>
                  <a:lnTo>
                    <a:pt x="8085" y="299"/>
                  </a:lnTo>
                  <a:cubicBezTo>
                    <a:pt x="8085" y="299"/>
                    <a:pt x="8068" y="310"/>
                    <a:pt x="8063" y="310"/>
                  </a:cubicBezTo>
                  <a:lnTo>
                    <a:pt x="8046" y="310"/>
                  </a:lnTo>
                  <a:cubicBezTo>
                    <a:pt x="8043" y="309"/>
                    <a:pt x="8038" y="308"/>
                    <a:pt x="8033" y="308"/>
                  </a:cubicBezTo>
                  <a:cubicBezTo>
                    <a:pt x="8018" y="308"/>
                    <a:pt x="7999" y="313"/>
                    <a:pt x="7995" y="322"/>
                  </a:cubicBezTo>
                  <a:cubicBezTo>
                    <a:pt x="7985" y="326"/>
                    <a:pt x="7980" y="335"/>
                    <a:pt x="7978" y="335"/>
                  </a:cubicBezTo>
                  <a:cubicBezTo>
                    <a:pt x="7978" y="335"/>
                    <a:pt x="7978" y="334"/>
                    <a:pt x="7978" y="333"/>
                  </a:cubicBezTo>
                  <a:cubicBezTo>
                    <a:pt x="7972" y="333"/>
                    <a:pt x="7955" y="316"/>
                    <a:pt x="7949" y="310"/>
                  </a:cubicBezTo>
                  <a:cubicBezTo>
                    <a:pt x="7948" y="309"/>
                    <a:pt x="7946" y="308"/>
                    <a:pt x="7944" y="308"/>
                  </a:cubicBezTo>
                  <a:cubicBezTo>
                    <a:pt x="7932" y="308"/>
                    <a:pt x="7907" y="323"/>
                    <a:pt x="7892" y="323"/>
                  </a:cubicBezTo>
                  <a:cubicBezTo>
                    <a:pt x="7890" y="323"/>
                    <a:pt x="7888" y="322"/>
                    <a:pt x="7887" y="322"/>
                  </a:cubicBezTo>
                  <a:cubicBezTo>
                    <a:pt x="7872" y="317"/>
                    <a:pt x="7816" y="298"/>
                    <a:pt x="7792" y="298"/>
                  </a:cubicBezTo>
                  <a:cubicBezTo>
                    <a:pt x="7789" y="298"/>
                    <a:pt x="7786" y="298"/>
                    <a:pt x="7785" y="299"/>
                  </a:cubicBezTo>
                  <a:cubicBezTo>
                    <a:pt x="7768" y="305"/>
                    <a:pt x="7751" y="310"/>
                    <a:pt x="7745" y="310"/>
                  </a:cubicBezTo>
                  <a:cubicBezTo>
                    <a:pt x="7745" y="310"/>
                    <a:pt x="7719" y="291"/>
                    <a:pt x="7704" y="291"/>
                  </a:cubicBezTo>
                  <a:cubicBezTo>
                    <a:pt x="7699" y="291"/>
                    <a:pt x="7695" y="293"/>
                    <a:pt x="7694" y="299"/>
                  </a:cubicBezTo>
                  <a:cubicBezTo>
                    <a:pt x="7694" y="295"/>
                    <a:pt x="7694" y="289"/>
                    <a:pt x="7694" y="282"/>
                  </a:cubicBezTo>
                  <a:lnTo>
                    <a:pt x="7660" y="305"/>
                  </a:lnTo>
                  <a:lnTo>
                    <a:pt x="7620" y="339"/>
                  </a:lnTo>
                  <a:cubicBezTo>
                    <a:pt x="7626" y="305"/>
                    <a:pt x="7614" y="271"/>
                    <a:pt x="7597" y="265"/>
                  </a:cubicBezTo>
                  <a:lnTo>
                    <a:pt x="7586" y="282"/>
                  </a:lnTo>
                  <a:cubicBezTo>
                    <a:pt x="7563" y="297"/>
                    <a:pt x="7531" y="302"/>
                    <a:pt x="7508" y="302"/>
                  </a:cubicBezTo>
                  <a:cubicBezTo>
                    <a:pt x="7497" y="302"/>
                    <a:pt x="7488" y="301"/>
                    <a:pt x="7484" y="299"/>
                  </a:cubicBezTo>
                  <a:cubicBezTo>
                    <a:pt x="7473" y="288"/>
                    <a:pt x="7461" y="282"/>
                    <a:pt x="7456" y="282"/>
                  </a:cubicBezTo>
                  <a:lnTo>
                    <a:pt x="7450" y="288"/>
                  </a:lnTo>
                  <a:lnTo>
                    <a:pt x="7416" y="322"/>
                  </a:lnTo>
                  <a:cubicBezTo>
                    <a:pt x="7399" y="310"/>
                    <a:pt x="7376" y="288"/>
                    <a:pt x="7376" y="282"/>
                  </a:cubicBezTo>
                  <a:cubicBezTo>
                    <a:pt x="7375" y="281"/>
                    <a:pt x="7374" y="281"/>
                    <a:pt x="7372" y="281"/>
                  </a:cubicBezTo>
                  <a:cubicBezTo>
                    <a:pt x="7364" y="281"/>
                    <a:pt x="7350" y="290"/>
                    <a:pt x="7336" y="299"/>
                  </a:cubicBezTo>
                  <a:lnTo>
                    <a:pt x="7319" y="316"/>
                  </a:lnTo>
                  <a:lnTo>
                    <a:pt x="7257" y="288"/>
                  </a:lnTo>
                  <a:lnTo>
                    <a:pt x="7240" y="276"/>
                  </a:lnTo>
                  <a:cubicBezTo>
                    <a:pt x="7212" y="276"/>
                    <a:pt x="7183" y="293"/>
                    <a:pt x="7178" y="305"/>
                  </a:cubicBezTo>
                  <a:cubicBezTo>
                    <a:pt x="7177" y="306"/>
                    <a:pt x="7176" y="306"/>
                    <a:pt x="7175" y="306"/>
                  </a:cubicBezTo>
                  <a:cubicBezTo>
                    <a:pt x="7169" y="306"/>
                    <a:pt x="7160" y="293"/>
                    <a:pt x="7155" y="288"/>
                  </a:cubicBezTo>
                  <a:cubicBezTo>
                    <a:pt x="7155" y="286"/>
                    <a:pt x="7152" y="285"/>
                    <a:pt x="7147" y="285"/>
                  </a:cubicBezTo>
                  <a:cubicBezTo>
                    <a:pt x="7138" y="285"/>
                    <a:pt x="7123" y="288"/>
                    <a:pt x="7115" y="288"/>
                  </a:cubicBezTo>
                  <a:cubicBezTo>
                    <a:pt x="7109" y="284"/>
                    <a:pt x="7096" y="281"/>
                    <a:pt x="7084" y="281"/>
                  </a:cubicBezTo>
                  <a:cubicBezTo>
                    <a:pt x="7075" y="281"/>
                    <a:pt x="7066" y="283"/>
                    <a:pt x="7058" y="288"/>
                  </a:cubicBezTo>
                  <a:cubicBezTo>
                    <a:pt x="7050" y="292"/>
                    <a:pt x="7013" y="317"/>
                    <a:pt x="6997" y="317"/>
                  </a:cubicBezTo>
                  <a:cubicBezTo>
                    <a:pt x="6993" y="317"/>
                    <a:pt x="6990" y="315"/>
                    <a:pt x="6990" y="310"/>
                  </a:cubicBezTo>
                  <a:cubicBezTo>
                    <a:pt x="6994" y="300"/>
                    <a:pt x="6985" y="298"/>
                    <a:pt x="6974" y="298"/>
                  </a:cubicBezTo>
                  <a:cubicBezTo>
                    <a:pt x="6966" y="298"/>
                    <a:pt x="6957" y="299"/>
                    <a:pt x="6951" y="299"/>
                  </a:cubicBezTo>
                  <a:cubicBezTo>
                    <a:pt x="6939" y="299"/>
                    <a:pt x="6877" y="276"/>
                    <a:pt x="6820" y="248"/>
                  </a:cubicBezTo>
                  <a:lnTo>
                    <a:pt x="6775" y="316"/>
                  </a:lnTo>
                  <a:cubicBezTo>
                    <a:pt x="6773" y="314"/>
                    <a:pt x="6771" y="314"/>
                    <a:pt x="6768" y="314"/>
                  </a:cubicBezTo>
                  <a:cubicBezTo>
                    <a:pt x="6752" y="314"/>
                    <a:pt x="6721" y="334"/>
                    <a:pt x="6701" y="334"/>
                  </a:cubicBezTo>
                  <a:cubicBezTo>
                    <a:pt x="6699" y="334"/>
                    <a:pt x="6697" y="334"/>
                    <a:pt x="6695" y="333"/>
                  </a:cubicBezTo>
                  <a:cubicBezTo>
                    <a:pt x="6687" y="327"/>
                    <a:pt x="6667" y="326"/>
                    <a:pt x="6646" y="326"/>
                  </a:cubicBezTo>
                  <a:cubicBezTo>
                    <a:pt x="6626" y="326"/>
                    <a:pt x="6604" y="327"/>
                    <a:pt x="6593" y="327"/>
                  </a:cubicBezTo>
                  <a:cubicBezTo>
                    <a:pt x="6584" y="325"/>
                    <a:pt x="6566" y="324"/>
                    <a:pt x="6546" y="324"/>
                  </a:cubicBezTo>
                  <a:cubicBezTo>
                    <a:pt x="6519" y="324"/>
                    <a:pt x="6490" y="326"/>
                    <a:pt x="6480" y="333"/>
                  </a:cubicBezTo>
                  <a:cubicBezTo>
                    <a:pt x="6463" y="344"/>
                    <a:pt x="6446" y="356"/>
                    <a:pt x="6440" y="356"/>
                  </a:cubicBezTo>
                  <a:cubicBezTo>
                    <a:pt x="6440" y="356"/>
                    <a:pt x="6423" y="322"/>
                    <a:pt x="6417" y="316"/>
                  </a:cubicBezTo>
                  <a:cubicBezTo>
                    <a:pt x="6415" y="313"/>
                    <a:pt x="6412" y="311"/>
                    <a:pt x="6407" y="311"/>
                  </a:cubicBezTo>
                  <a:cubicBezTo>
                    <a:pt x="6396" y="311"/>
                    <a:pt x="6381" y="318"/>
                    <a:pt x="6378" y="322"/>
                  </a:cubicBezTo>
                  <a:cubicBezTo>
                    <a:pt x="6376" y="323"/>
                    <a:pt x="6373" y="324"/>
                    <a:pt x="6369" y="324"/>
                  </a:cubicBezTo>
                  <a:cubicBezTo>
                    <a:pt x="6357" y="324"/>
                    <a:pt x="6335" y="318"/>
                    <a:pt x="6309" y="305"/>
                  </a:cubicBezTo>
                  <a:lnTo>
                    <a:pt x="6275" y="339"/>
                  </a:lnTo>
                  <a:lnTo>
                    <a:pt x="6275" y="344"/>
                  </a:lnTo>
                  <a:cubicBezTo>
                    <a:pt x="6258" y="339"/>
                    <a:pt x="6219" y="333"/>
                    <a:pt x="6190" y="327"/>
                  </a:cubicBezTo>
                  <a:lnTo>
                    <a:pt x="6173" y="316"/>
                  </a:lnTo>
                  <a:cubicBezTo>
                    <a:pt x="6170" y="314"/>
                    <a:pt x="6168" y="313"/>
                    <a:pt x="6165" y="313"/>
                  </a:cubicBezTo>
                  <a:cubicBezTo>
                    <a:pt x="6153" y="313"/>
                    <a:pt x="6143" y="335"/>
                    <a:pt x="6132" y="335"/>
                  </a:cubicBezTo>
                  <a:cubicBezTo>
                    <a:pt x="6127" y="335"/>
                    <a:pt x="6122" y="332"/>
                    <a:pt x="6117" y="322"/>
                  </a:cubicBezTo>
                  <a:cubicBezTo>
                    <a:pt x="6115" y="320"/>
                    <a:pt x="6111" y="319"/>
                    <a:pt x="6107" y="319"/>
                  </a:cubicBezTo>
                  <a:cubicBezTo>
                    <a:pt x="6095" y="319"/>
                    <a:pt x="6078" y="323"/>
                    <a:pt x="6065" y="327"/>
                  </a:cubicBezTo>
                  <a:lnTo>
                    <a:pt x="6037" y="344"/>
                  </a:lnTo>
                  <a:cubicBezTo>
                    <a:pt x="6027" y="320"/>
                    <a:pt x="6009" y="304"/>
                    <a:pt x="6000" y="304"/>
                  </a:cubicBezTo>
                  <a:cubicBezTo>
                    <a:pt x="5999" y="304"/>
                    <a:pt x="5998" y="304"/>
                    <a:pt x="5997" y="305"/>
                  </a:cubicBezTo>
                  <a:cubicBezTo>
                    <a:pt x="5992" y="305"/>
                    <a:pt x="5963" y="322"/>
                    <a:pt x="5935" y="339"/>
                  </a:cubicBezTo>
                  <a:lnTo>
                    <a:pt x="5912" y="339"/>
                  </a:lnTo>
                  <a:lnTo>
                    <a:pt x="5878" y="333"/>
                  </a:lnTo>
                  <a:cubicBezTo>
                    <a:pt x="5844" y="322"/>
                    <a:pt x="5810" y="310"/>
                    <a:pt x="5799" y="310"/>
                  </a:cubicBezTo>
                  <a:lnTo>
                    <a:pt x="5799" y="350"/>
                  </a:lnTo>
                  <a:cubicBezTo>
                    <a:pt x="5784" y="335"/>
                    <a:pt x="5757" y="321"/>
                    <a:pt x="5742" y="321"/>
                  </a:cubicBezTo>
                  <a:cubicBezTo>
                    <a:pt x="5740" y="321"/>
                    <a:pt x="5738" y="321"/>
                    <a:pt x="5736" y="322"/>
                  </a:cubicBezTo>
                  <a:cubicBezTo>
                    <a:pt x="5731" y="325"/>
                    <a:pt x="5724" y="326"/>
                    <a:pt x="5717" y="326"/>
                  </a:cubicBezTo>
                  <a:cubicBezTo>
                    <a:pt x="5711" y="326"/>
                    <a:pt x="5705" y="325"/>
                    <a:pt x="5702" y="322"/>
                  </a:cubicBezTo>
                  <a:lnTo>
                    <a:pt x="5697" y="322"/>
                  </a:lnTo>
                  <a:cubicBezTo>
                    <a:pt x="5685" y="327"/>
                    <a:pt x="5680" y="333"/>
                    <a:pt x="5668" y="339"/>
                  </a:cubicBezTo>
                  <a:lnTo>
                    <a:pt x="5629" y="339"/>
                  </a:lnTo>
                  <a:cubicBezTo>
                    <a:pt x="5612" y="339"/>
                    <a:pt x="5572" y="333"/>
                    <a:pt x="5566" y="333"/>
                  </a:cubicBezTo>
                  <a:cubicBezTo>
                    <a:pt x="5555" y="327"/>
                    <a:pt x="5526" y="322"/>
                    <a:pt x="5504" y="316"/>
                  </a:cubicBezTo>
                  <a:lnTo>
                    <a:pt x="5492" y="327"/>
                  </a:lnTo>
                  <a:lnTo>
                    <a:pt x="5470" y="356"/>
                  </a:lnTo>
                  <a:cubicBezTo>
                    <a:pt x="5458" y="341"/>
                    <a:pt x="5434" y="333"/>
                    <a:pt x="5418" y="333"/>
                  </a:cubicBezTo>
                  <a:cubicBezTo>
                    <a:pt x="5410" y="333"/>
                    <a:pt x="5404" y="335"/>
                    <a:pt x="5402" y="339"/>
                  </a:cubicBezTo>
                  <a:cubicBezTo>
                    <a:pt x="5402" y="343"/>
                    <a:pt x="5398" y="344"/>
                    <a:pt x="5392" y="344"/>
                  </a:cubicBezTo>
                  <a:cubicBezTo>
                    <a:pt x="5381" y="344"/>
                    <a:pt x="5362" y="339"/>
                    <a:pt x="5351" y="339"/>
                  </a:cubicBezTo>
                  <a:cubicBezTo>
                    <a:pt x="5339" y="339"/>
                    <a:pt x="5311" y="339"/>
                    <a:pt x="5294" y="344"/>
                  </a:cubicBezTo>
                  <a:lnTo>
                    <a:pt x="5288" y="339"/>
                  </a:lnTo>
                  <a:lnTo>
                    <a:pt x="5265" y="305"/>
                  </a:lnTo>
                  <a:cubicBezTo>
                    <a:pt x="5226" y="310"/>
                    <a:pt x="5158" y="322"/>
                    <a:pt x="5112" y="327"/>
                  </a:cubicBezTo>
                  <a:lnTo>
                    <a:pt x="5067" y="327"/>
                  </a:lnTo>
                  <a:cubicBezTo>
                    <a:pt x="5052" y="327"/>
                    <a:pt x="5034" y="315"/>
                    <a:pt x="5025" y="315"/>
                  </a:cubicBezTo>
                  <a:cubicBezTo>
                    <a:pt x="5023" y="315"/>
                    <a:pt x="5022" y="315"/>
                    <a:pt x="5021" y="316"/>
                  </a:cubicBezTo>
                  <a:lnTo>
                    <a:pt x="4999" y="350"/>
                  </a:lnTo>
                  <a:cubicBezTo>
                    <a:pt x="4991" y="343"/>
                    <a:pt x="4974" y="341"/>
                    <a:pt x="4954" y="341"/>
                  </a:cubicBezTo>
                  <a:cubicBezTo>
                    <a:pt x="4928" y="341"/>
                    <a:pt x="4898" y="344"/>
                    <a:pt x="4885" y="344"/>
                  </a:cubicBezTo>
                  <a:cubicBezTo>
                    <a:pt x="4863" y="344"/>
                    <a:pt x="4812" y="344"/>
                    <a:pt x="4778" y="350"/>
                  </a:cubicBezTo>
                  <a:lnTo>
                    <a:pt x="4749" y="316"/>
                  </a:lnTo>
                  <a:cubicBezTo>
                    <a:pt x="4738" y="316"/>
                    <a:pt x="4721" y="339"/>
                    <a:pt x="4721" y="344"/>
                  </a:cubicBezTo>
                  <a:cubicBezTo>
                    <a:pt x="4719" y="347"/>
                    <a:pt x="4718" y="348"/>
                    <a:pt x="4716" y="348"/>
                  </a:cubicBezTo>
                  <a:cubicBezTo>
                    <a:pt x="4710" y="348"/>
                    <a:pt x="4702" y="337"/>
                    <a:pt x="4698" y="333"/>
                  </a:cubicBezTo>
                  <a:cubicBezTo>
                    <a:pt x="4698" y="332"/>
                    <a:pt x="4697" y="332"/>
                    <a:pt x="4694" y="332"/>
                  </a:cubicBezTo>
                  <a:cubicBezTo>
                    <a:pt x="4684" y="332"/>
                    <a:pt x="4649" y="342"/>
                    <a:pt x="4607" y="356"/>
                  </a:cubicBezTo>
                  <a:lnTo>
                    <a:pt x="4573" y="350"/>
                  </a:lnTo>
                  <a:lnTo>
                    <a:pt x="4545" y="344"/>
                  </a:lnTo>
                  <a:cubicBezTo>
                    <a:pt x="4542" y="345"/>
                    <a:pt x="4538" y="345"/>
                    <a:pt x="4534" y="345"/>
                  </a:cubicBezTo>
                  <a:cubicBezTo>
                    <a:pt x="4514" y="345"/>
                    <a:pt x="4486" y="338"/>
                    <a:pt x="4469" y="338"/>
                  </a:cubicBezTo>
                  <a:cubicBezTo>
                    <a:pt x="4461" y="338"/>
                    <a:pt x="4456" y="340"/>
                    <a:pt x="4454" y="344"/>
                  </a:cubicBezTo>
                  <a:cubicBezTo>
                    <a:pt x="4451" y="350"/>
                    <a:pt x="4447" y="352"/>
                    <a:pt x="4444" y="352"/>
                  </a:cubicBezTo>
                  <a:cubicBezTo>
                    <a:pt x="4437" y="352"/>
                    <a:pt x="4431" y="341"/>
                    <a:pt x="4431" y="333"/>
                  </a:cubicBezTo>
                  <a:cubicBezTo>
                    <a:pt x="4430" y="330"/>
                    <a:pt x="4428" y="329"/>
                    <a:pt x="4426" y="329"/>
                  </a:cubicBezTo>
                  <a:cubicBezTo>
                    <a:pt x="4421" y="329"/>
                    <a:pt x="4413" y="340"/>
                    <a:pt x="4409" y="344"/>
                  </a:cubicBezTo>
                  <a:cubicBezTo>
                    <a:pt x="4409" y="346"/>
                    <a:pt x="4408" y="347"/>
                    <a:pt x="4406" y="347"/>
                  </a:cubicBezTo>
                  <a:cubicBezTo>
                    <a:pt x="4397" y="347"/>
                    <a:pt x="4373" y="334"/>
                    <a:pt x="4358" y="334"/>
                  </a:cubicBezTo>
                  <a:cubicBezTo>
                    <a:pt x="4353" y="334"/>
                    <a:pt x="4349" y="335"/>
                    <a:pt x="4346" y="339"/>
                  </a:cubicBezTo>
                  <a:cubicBezTo>
                    <a:pt x="4340" y="352"/>
                    <a:pt x="4329" y="358"/>
                    <a:pt x="4320" y="358"/>
                  </a:cubicBezTo>
                  <a:cubicBezTo>
                    <a:pt x="4314" y="358"/>
                    <a:pt x="4309" y="355"/>
                    <a:pt x="4307" y="350"/>
                  </a:cubicBezTo>
                  <a:cubicBezTo>
                    <a:pt x="4307" y="344"/>
                    <a:pt x="4273" y="333"/>
                    <a:pt x="4233" y="327"/>
                  </a:cubicBezTo>
                  <a:lnTo>
                    <a:pt x="4216" y="344"/>
                  </a:lnTo>
                  <a:cubicBezTo>
                    <a:pt x="4194" y="360"/>
                    <a:pt x="4172" y="365"/>
                    <a:pt x="4150" y="365"/>
                  </a:cubicBezTo>
                  <a:cubicBezTo>
                    <a:pt x="4131" y="365"/>
                    <a:pt x="4112" y="361"/>
                    <a:pt x="4097" y="356"/>
                  </a:cubicBezTo>
                  <a:lnTo>
                    <a:pt x="4057" y="344"/>
                  </a:lnTo>
                  <a:cubicBezTo>
                    <a:pt x="4023" y="350"/>
                    <a:pt x="3955" y="350"/>
                    <a:pt x="3955" y="361"/>
                  </a:cubicBezTo>
                  <a:cubicBezTo>
                    <a:pt x="3949" y="373"/>
                    <a:pt x="3932" y="373"/>
                    <a:pt x="3926" y="373"/>
                  </a:cubicBezTo>
                  <a:cubicBezTo>
                    <a:pt x="3926" y="372"/>
                    <a:pt x="3926" y="372"/>
                    <a:pt x="3926" y="372"/>
                  </a:cubicBezTo>
                  <a:cubicBezTo>
                    <a:pt x="3923" y="372"/>
                    <a:pt x="3914" y="386"/>
                    <a:pt x="3909" y="396"/>
                  </a:cubicBezTo>
                  <a:cubicBezTo>
                    <a:pt x="3909" y="396"/>
                    <a:pt x="3909" y="397"/>
                    <a:pt x="3908" y="397"/>
                  </a:cubicBezTo>
                  <a:cubicBezTo>
                    <a:pt x="3903" y="397"/>
                    <a:pt x="3886" y="383"/>
                    <a:pt x="3881" y="379"/>
                  </a:cubicBezTo>
                  <a:cubicBezTo>
                    <a:pt x="3878" y="377"/>
                    <a:pt x="3874" y="376"/>
                    <a:pt x="3870" y="376"/>
                  </a:cubicBezTo>
                  <a:cubicBezTo>
                    <a:pt x="3856" y="376"/>
                    <a:pt x="3836" y="383"/>
                    <a:pt x="3819" y="396"/>
                  </a:cubicBezTo>
                  <a:lnTo>
                    <a:pt x="3807" y="379"/>
                  </a:lnTo>
                  <a:cubicBezTo>
                    <a:pt x="3803" y="370"/>
                    <a:pt x="3799" y="367"/>
                    <a:pt x="3795" y="367"/>
                  </a:cubicBezTo>
                  <a:cubicBezTo>
                    <a:pt x="3786" y="367"/>
                    <a:pt x="3776" y="381"/>
                    <a:pt x="3767" y="381"/>
                  </a:cubicBezTo>
                  <a:cubicBezTo>
                    <a:pt x="3764" y="381"/>
                    <a:pt x="3760" y="379"/>
                    <a:pt x="3756" y="373"/>
                  </a:cubicBezTo>
                  <a:lnTo>
                    <a:pt x="3751" y="356"/>
                  </a:lnTo>
                  <a:cubicBezTo>
                    <a:pt x="3728" y="361"/>
                    <a:pt x="3682" y="379"/>
                    <a:pt x="3671" y="390"/>
                  </a:cubicBezTo>
                  <a:cubicBezTo>
                    <a:pt x="3670" y="391"/>
                    <a:pt x="3668" y="391"/>
                    <a:pt x="3666" y="391"/>
                  </a:cubicBezTo>
                  <a:cubicBezTo>
                    <a:pt x="3654" y="391"/>
                    <a:pt x="3635" y="378"/>
                    <a:pt x="3626" y="373"/>
                  </a:cubicBezTo>
                  <a:cubicBezTo>
                    <a:pt x="3624" y="370"/>
                    <a:pt x="3622" y="369"/>
                    <a:pt x="3619" y="369"/>
                  </a:cubicBezTo>
                  <a:cubicBezTo>
                    <a:pt x="3610" y="369"/>
                    <a:pt x="3596" y="380"/>
                    <a:pt x="3592" y="384"/>
                  </a:cubicBezTo>
                  <a:cubicBezTo>
                    <a:pt x="3592" y="391"/>
                    <a:pt x="3579" y="396"/>
                    <a:pt x="3567" y="396"/>
                  </a:cubicBezTo>
                  <a:cubicBezTo>
                    <a:pt x="3560" y="396"/>
                    <a:pt x="3554" y="394"/>
                    <a:pt x="3552" y="390"/>
                  </a:cubicBezTo>
                  <a:cubicBezTo>
                    <a:pt x="3552" y="383"/>
                    <a:pt x="3548" y="380"/>
                    <a:pt x="3544" y="380"/>
                  </a:cubicBezTo>
                  <a:cubicBezTo>
                    <a:pt x="3541" y="380"/>
                    <a:pt x="3537" y="382"/>
                    <a:pt x="3535" y="384"/>
                  </a:cubicBezTo>
                  <a:lnTo>
                    <a:pt x="3495" y="384"/>
                  </a:lnTo>
                  <a:cubicBezTo>
                    <a:pt x="3467" y="384"/>
                    <a:pt x="3404" y="390"/>
                    <a:pt x="3393" y="396"/>
                  </a:cubicBezTo>
                  <a:cubicBezTo>
                    <a:pt x="3382" y="401"/>
                    <a:pt x="3353" y="413"/>
                    <a:pt x="3331" y="424"/>
                  </a:cubicBezTo>
                  <a:lnTo>
                    <a:pt x="3297" y="424"/>
                  </a:lnTo>
                  <a:cubicBezTo>
                    <a:pt x="3280" y="424"/>
                    <a:pt x="3257" y="413"/>
                    <a:pt x="3234" y="401"/>
                  </a:cubicBezTo>
                  <a:lnTo>
                    <a:pt x="3217" y="424"/>
                  </a:lnTo>
                  <a:lnTo>
                    <a:pt x="3206" y="430"/>
                  </a:lnTo>
                  <a:cubicBezTo>
                    <a:pt x="3195" y="430"/>
                    <a:pt x="3145" y="427"/>
                    <a:pt x="3105" y="427"/>
                  </a:cubicBezTo>
                  <a:cubicBezTo>
                    <a:pt x="3085" y="427"/>
                    <a:pt x="3068" y="428"/>
                    <a:pt x="3058" y="430"/>
                  </a:cubicBezTo>
                  <a:cubicBezTo>
                    <a:pt x="3030" y="441"/>
                    <a:pt x="2990" y="447"/>
                    <a:pt x="2985" y="447"/>
                  </a:cubicBezTo>
                  <a:cubicBezTo>
                    <a:pt x="2979" y="447"/>
                    <a:pt x="2910" y="405"/>
                    <a:pt x="2871" y="405"/>
                  </a:cubicBezTo>
                  <a:cubicBezTo>
                    <a:pt x="2867" y="405"/>
                    <a:pt x="2863" y="406"/>
                    <a:pt x="2860" y="407"/>
                  </a:cubicBezTo>
                  <a:cubicBezTo>
                    <a:pt x="2826" y="418"/>
                    <a:pt x="2797" y="435"/>
                    <a:pt x="2786" y="441"/>
                  </a:cubicBezTo>
                  <a:lnTo>
                    <a:pt x="2780" y="441"/>
                  </a:lnTo>
                  <a:cubicBezTo>
                    <a:pt x="2766" y="451"/>
                    <a:pt x="2747" y="465"/>
                    <a:pt x="2738" y="465"/>
                  </a:cubicBezTo>
                  <a:cubicBezTo>
                    <a:pt x="2737" y="465"/>
                    <a:pt x="2736" y="464"/>
                    <a:pt x="2735" y="464"/>
                  </a:cubicBezTo>
                  <a:lnTo>
                    <a:pt x="2690" y="418"/>
                  </a:lnTo>
                  <a:cubicBezTo>
                    <a:pt x="2690" y="448"/>
                    <a:pt x="2681" y="465"/>
                    <a:pt x="2675" y="465"/>
                  </a:cubicBezTo>
                  <a:cubicBezTo>
                    <a:pt x="2674" y="465"/>
                    <a:pt x="2673" y="464"/>
                    <a:pt x="2673" y="464"/>
                  </a:cubicBezTo>
                  <a:cubicBezTo>
                    <a:pt x="2670" y="459"/>
                    <a:pt x="2659" y="456"/>
                    <a:pt x="2649" y="456"/>
                  </a:cubicBezTo>
                  <a:cubicBezTo>
                    <a:pt x="2635" y="456"/>
                    <a:pt x="2621" y="460"/>
                    <a:pt x="2621" y="469"/>
                  </a:cubicBezTo>
                  <a:cubicBezTo>
                    <a:pt x="2621" y="473"/>
                    <a:pt x="2618" y="474"/>
                    <a:pt x="2614" y="474"/>
                  </a:cubicBezTo>
                  <a:cubicBezTo>
                    <a:pt x="2604" y="474"/>
                    <a:pt x="2589" y="469"/>
                    <a:pt x="2582" y="469"/>
                  </a:cubicBezTo>
                  <a:cubicBezTo>
                    <a:pt x="2565" y="469"/>
                    <a:pt x="2536" y="475"/>
                    <a:pt x="2519" y="481"/>
                  </a:cubicBezTo>
                  <a:lnTo>
                    <a:pt x="2508" y="469"/>
                  </a:lnTo>
                  <a:lnTo>
                    <a:pt x="2468" y="418"/>
                  </a:lnTo>
                  <a:cubicBezTo>
                    <a:pt x="2468" y="454"/>
                    <a:pt x="2459" y="476"/>
                    <a:pt x="2453" y="476"/>
                  </a:cubicBezTo>
                  <a:cubicBezTo>
                    <a:pt x="2452" y="476"/>
                    <a:pt x="2452" y="476"/>
                    <a:pt x="2451" y="475"/>
                  </a:cubicBezTo>
                  <a:cubicBezTo>
                    <a:pt x="2451" y="474"/>
                    <a:pt x="2450" y="474"/>
                    <a:pt x="2449" y="474"/>
                  </a:cubicBezTo>
                  <a:cubicBezTo>
                    <a:pt x="2442" y="474"/>
                    <a:pt x="2428" y="493"/>
                    <a:pt x="2423" y="498"/>
                  </a:cubicBezTo>
                  <a:cubicBezTo>
                    <a:pt x="2422" y="500"/>
                    <a:pt x="2420" y="501"/>
                    <a:pt x="2417" y="501"/>
                  </a:cubicBezTo>
                  <a:cubicBezTo>
                    <a:pt x="2408" y="501"/>
                    <a:pt x="2390" y="485"/>
                    <a:pt x="2372" y="458"/>
                  </a:cubicBezTo>
                  <a:lnTo>
                    <a:pt x="2343" y="492"/>
                  </a:lnTo>
                  <a:lnTo>
                    <a:pt x="2338" y="498"/>
                  </a:lnTo>
                  <a:cubicBezTo>
                    <a:pt x="2332" y="503"/>
                    <a:pt x="2304" y="515"/>
                    <a:pt x="2270" y="520"/>
                  </a:cubicBezTo>
                  <a:lnTo>
                    <a:pt x="2241" y="526"/>
                  </a:lnTo>
                  <a:lnTo>
                    <a:pt x="2236" y="532"/>
                  </a:lnTo>
                  <a:cubicBezTo>
                    <a:pt x="2236" y="526"/>
                    <a:pt x="2224" y="509"/>
                    <a:pt x="2224" y="503"/>
                  </a:cubicBezTo>
                  <a:cubicBezTo>
                    <a:pt x="2224" y="501"/>
                    <a:pt x="2223" y="500"/>
                    <a:pt x="2222" y="500"/>
                  </a:cubicBezTo>
                  <a:cubicBezTo>
                    <a:pt x="2220" y="500"/>
                    <a:pt x="2216" y="502"/>
                    <a:pt x="2213" y="509"/>
                  </a:cubicBezTo>
                  <a:lnTo>
                    <a:pt x="2207" y="515"/>
                  </a:lnTo>
                  <a:lnTo>
                    <a:pt x="2207" y="520"/>
                  </a:lnTo>
                  <a:cubicBezTo>
                    <a:pt x="2206" y="521"/>
                    <a:pt x="2205" y="522"/>
                    <a:pt x="2203" y="522"/>
                  </a:cubicBezTo>
                  <a:cubicBezTo>
                    <a:pt x="2196" y="522"/>
                    <a:pt x="2183" y="514"/>
                    <a:pt x="2179" y="509"/>
                  </a:cubicBezTo>
                  <a:cubicBezTo>
                    <a:pt x="2179" y="508"/>
                    <a:pt x="2178" y="508"/>
                    <a:pt x="2177" y="508"/>
                  </a:cubicBezTo>
                  <a:cubicBezTo>
                    <a:pt x="2171" y="508"/>
                    <a:pt x="2145" y="521"/>
                    <a:pt x="2129" y="521"/>
                  </a:cubicBezTo>
                  <a:cubicBezTo>
                    <a:pt x="2126" y="521"/>
                    <a:pt x="2124" y="521"/>
                    <a:pt x="2122" y="520"/>
                  </a:cubicBezTo>
                  <a:cubicBezTo>
                    <a:pt x="2116" y="518"/>
                    <a:pt x="2107" y="518"/>
                    <a:pt x="2096" y="518"/>
                  </a:cubicBezTo>
                  <a:cubicBezTo>
                    <a:pt x="2075" y="518"/>
                    <a:pt x="2048" y="520"/>
                    <a:pt x="2037" y="520"/>
                  </a:cubicBezTo>
                  <a:lnTo>
                    <a:pt x="1997" y="520"/>
                  </a:lnTo>
                  <a:lnTo>
                    <a:pt x="1980" y="526"/>
                  </a:lnTo>
                  <a:cubicBezTo>
                    <a:pt x="1969" y="537"/>
                    <a:pt x="1941" y="554"/>
                    <a:pt x="1918" y="566"/>
                  </a:cubicBezTo>
                  <a:lnTo>
                    <a:pt x="1907" y="549"/>
                  </a:lnTo>
                  <a:lnTo>
                    <a:pt x="1884" y="503"/>
                  </a:lnTo>
                  <a:cubicBezTo>
                    <a:pt x="1866" y="514"/>
                    <a:pt x="1840" y="521"/>
                    <a:pt x="1817" y="521"/>
                  </a:cubicBezTo>
                  <a:cubicBezTo>
                    <a:pt x="1804" y="521"/>
                    <a:pt x="1792" y="519"/>
                    <a:pt x="1782" y="515"/>
                  </a:cubicBezTo>
                  <a:lnTo>
                    <a:pt x="1782" y="571"/>
                  </a:lnTo>
                  <a:cubicBezTo>
                    <a:pt x="1782" y="571"/>
                    <a:pt x="1743" y="552"/>
                    <a:pt x="1717" y="552"/>
                  </a:cubicBezTo>
                  <a:cubicBezTo>
                    <a:pt x="1708" y="552"/>
                    <a:pt x="1701" y="554"/>
                    <a:pt x="1697" y="560"/>
                  </a:cubicBezTo>
                  <a:cubicBezTo>
                    <a:pt x="1680" y="577"/>
                    <a:pt x="1651" y="594"/>
                    <a:pt x="1646" y="594"/>
                  </a:cubicBezTo>
                  <a:cubicBezTo>
                    <a:pt x="1640" y="594"/>
                    <a:pt x="1612" y="583"/>
                    <a:pt x="1577" y="566"/>
                  </a:cubicBezTo>
                  <a:lnTo>
                    <a:pt x="1572" y="577"/>
                  </a:lnTo>
                  <a:cubicBezTo>
                    <a:pt x="1565" y="585"/>
                    <a:pt x="1558" y="588"/>
                    <a:pt x="1551" y="588"/>
                  </a:cubicBezTo>
                  <a:cubicBezTo>
                    <a:pt x="1541" y="588"/>
                    <a:pt x="1530" y="583"/>
                    <a:pt x="1521" y="583"/>
                  </a:cubicBezTo>
                  <a:cubicBezTo>
                    <a:pt x="1515" y="583"/>
                    <a:pt x="1509" y="586"/>
                    <a:pt x="1504" y="594"/>
                  </a:cubicBezTo>
                  <a:cubicBezTo>
                    <a:pt x="1500" y="601"/>
                    <a:pt x="1484" y="616"/>
                    <a:pt x="1468" y="616"/>
                  </a:cubicBezTo>
                  <a:cubicBezTo>
                    <a:pt x="1459" y="616"/>
                    <a:pt x="1449" y="612"/>
                    <a:pt x="1441" y="600"/>
                  </a:cubicBezTo>
                  <a:cubicBezTo>
                    <a:pt x="1441" y="600"/>
                    <a:pt x="1424" y="605"/>
                    <a:pt x="1424" y="611"/>
                  </a:cubicBezTo>
                  <a:cubicBezTo>
                    <a:pt x="1422" y="631"/>
                    <a:pt x="1418" y="636"/>
                    <a:pt x="1414" y="636"/>
                  </a:cubicBezTo>
                  <a:cubicBezTo>
                    <a:pt x="1408" y="636"/>
                    <a:pt x="1400" y="626"/>
                    <a:pt x="1390" y="622"/>
                  </a:cubicBezTo>
                  <a:lnTo>
                    <a:pt x="1373" y="617"/>
                  </a:lnTo>
                  <a:cubicBezTo>
                    <a:pt x="1356" y="617"/>
                    <a:pt x="1301" y="607"/>
                    <a:pt x="1262" y="607"/>
                  </a:cubicBezTo>
                  <a:cubicBezTo>
                    <a:pt x="1249" y="607"/>
                    <a:pt x="1238" y="608"/>
                    <a:pt x="1231" y="611"/>
                  </a:cubicBezTo>
                  <a:cubicBezTo>
                    <a:pt x="1203" y="617"/>
                    <a:pt x="1175" y="628"/>
                    <a:pt x="1169" y="628"/>
                  </a:cubicBezTo>
                  <a:lnTo>
                    <a:pt x="1169" y="634"/>
                  </a:lnTo>
                  <a:lnTo>
                    <a:pt x="1169" y="685"/>
                  </a:lnTo>
                  <a:cubicBezTo>
                    <a:pt x="1141" y="668"/>
                    <a:pt x="1107" y="657"/>
                    <a:pt x="1095" y="651"/>
                  </a:cubicBezTo>
                  <a:lnTo>
                    <a:pt x="1095" y="674"/>
                  </a:lnTo>
                  <a:cubicBezTo>
                    <a:pt x="1094" y="674"/>
                    <a:pt x="1093" y="675"/>
                    <a:pt x="1091" y="675"/>
                  </a:cubicBezTo>
                  <a:cubicBezTo>
                    <a:pt x="1082" y="675"/>
                    <a:pt x="1063" y="667"/>
                    <a:pt x="1054" y="667"/>
                  </a:cubicBezTo>
                  <a:cubicBezTo>
                    <a:pt x="1052" y="667"/>
                    <a:pt x="1051" y="667"/>
                    <a:pt x="1050" y="668"/>
                  </a:cubicBezTo>
                  <a:cubicBezTo>
                    <a:pt x="1041" y="672"/>
                    <a:pt x="1017" y="681"/>
                    <a:pt x="1002" y="681"/>
                  </a:cubicBezTo>
                  <a:cubicBezTo>
                    <a:pt x="998" y="681"/>
                    <a:pt x="995" y="680"/>
                    <a:pt x="993" y="679"/>
                  </a:cubicBezTo>
                  <a:cubicBezTo>
                    <a:pt x="992" y="679"/>
                    <a:pt x="991" y="679"/>
                    <a:pt x="990" y="679"/>
                  </a:cubicBezTo>
                  <a:cubicBezTo>
                    <a:pt x="973" y="679"/>
                    <a:pt x="953" y="714"/>
                    <a:pt x="948" y="730"/>
                  </a:cubicBezTo>
                  <a:cubicBezTo>
                    <a:pt x="945" y="737"/>
                    <a:pt x="941" y="739"/>
                    <a:pt x="935" y="739"/>
                  </a:cubicBezTo>
                  <a:cubicBezTo>
                    <a:pt x="927" y="739"/>
                    <a:pt x="917" y="734"/>
                    <a:pt x="914" y="730"/>
                  </a:cubicBezTo>
                  <a:cubicBezTo>
                    <a:pt x="908" y="725"/>
                    <a:pt x="868" y="713"/>
                    <a:pt x="857" y="713"/>
                  </a:cubicBezTo>
                  <a:cubicBezTo>
                    <a:pt x="841" y="713"/>
                    <a:pt x="820" y="748"/>
                    <a:pt x="808" y="748"/>
                  </a:cubicBezTo>
                  <a:cubicBezTo>
                    <a:pt x="807" y="748"/>
                    <a:pt x="807" y="748"/>
                    <a:pt x="806" y="747"/>
                  </a:cubicBezTo>
                  <a:cubicBezTo>
                    <a:pt x="798" y="739"/>
                    <a:pt x="783" y="734"/>
                    <a:pt x="767" y="734"/>
                  </a:cubicBezTo>
                  <a:cubicBezTo>
                    <a:pt x="761" y="734"/>
                    <a:pt x="755" y="734"/>
                    <a:pt x="749" y="736"/>
                  </a:cubicBezTo>
                  <a:lnTo>
                    <a:pt x="738" y="753"/>
                  </a:lnTo>
                  <a:lnTo>
                    <a:pt x="726" y="776"/>
                  </a:lnTo>
                  <a:cubicBezTo>
                    <a:pt x="722" y="786"/>
                    <a:pt x="715" y="789"/>
                    <a:pt x="706" y="789"/>
                  </a:cubicBezTo>
                  <a:cubicBezTo>
                    <a:pt x="690" y="789"/>
                    <a:pt x="671" y="777"/>
                    <a:pt x="664" y="770"/>
                  </a:cubicBezTo>
                  <a:cubicBezTo>
                    <a:pt x="662" y="768"/>
                    <a:pt x="657" y="767"/>
                    <a:pt x="652" y="767"/>
                  </a:cubicBezTo>
                  <a:cubicBezTo>
                    <a:pt x="636" y="767"/>
                    <a:pt x="612" y="773"/>
                    <a:pt x="594" y="773"/>
                  </a:cubicBezTo>
                  <a:cubicBezTo>
                    <a:pt x="588" y="773"/>
                    <a:pt x="582" y="772"/>
                    <a:pt x="579" y="770"/>
                  </a:cubicBezTo>
                  <a:cubicBezTo>
                    <a:pt x="562" y="764"/>
                    <a:pt x="539" y="759"/>
                    <a:pt x="522" y="759"/>
                  </a:cubicBezTo>
                  <a:lnTo>
                    <a:pt x="516" y="764"/>
                  </a:lnTo>
                  <a:lnTo>
                    <a:pt x="505" y="781"/>
                  </a:lnTo>
                  <a:cubicBezTo>
                    <a:pt x="500" y="796"/>
                    <a:pt x="492" y="801"/>
                    <a:pt x="484" y="801"/>
                  </a:cubicBezTo>
                  <a:cubicBezTo>
                    <a:pt x="473" y="801"/>
                    <a:pt x="463" y="793"/>
                    <a:pt x="460" y="787"/>
                  </a:cubicBezTo>
                  <a:cubicBezTo>
                    <a:pt x="458" y="784"/>
                    <a:pt x="457" y="783"/>
                    <a:pt x="455" y="783"/>
                  </a:cubicBezTo>
                  <a:cubicBezTo>
                    <a:pt x="449" y="783"/>
                    <a:pt x="441" y="794"/>
                    <a:pt x="437" y="798"/>
                  </a:cubicBezTo>
                  <a:cubicBezTo>
                    <a:pt x="437" y="810"/>
                    <a:pt x="409" y="804"/>
                    <a:pt x="403" y="810"/>
                  </a:cubicBezTo>
                  <a:cubicBezTo>
                    <a:pt x="403" y="821"/>
                    <a:pt x="392" y="827"/>
                    <a:pt x="386" y="827"/>
                  </a:cubicBezTo>
                  <a:lnTo>
                    <a:pt x="380" y="821"/>
                  </a:lnTo>
                  <a:cubicBezTo>
                    <a:pt x="363" y="821"/>
                    <a:pt x="346" y="821"/>
                    <a:pt x="335" y="815"/>
                  </a:cubicBezTo>
                  <a:lnTo>
                    <a:pt x="329" y="815"/>
                  </a:lnTo>
                  <a:cubicBezTo>
                    <a:pt x="329" y="827"/>
                    <a:pt x="346" y="838"/>
                    <a:pt x="352" y="844"/>
                  </a:cubicBezTo>
                  <a:cubicBezTo>
                    <a:pt x="358" y="844"/>
                    <a:pt x="335" y="872"/>
                    <a:pt x="307" y="901"/>
                  </a:cubicBezTo>
                  <a:lnTo>
                    <a:pt x="295" y="872"/>
                  </a:lnTo>
                  <a:lnTo>
                    <a:pt x="273" y="821"/>
                  </a:lnTo>
                  <a:cubicBezTo>
                    <a:pt x="238" y="832"/>
                    <a:pt x="210" y="872"/>
                    <a:pt x="204" y="883"/>
                  </a:cubicBezTo>
                  <a:cubicBezTo>
                    <a:pt x="204" y="889"/>
                    <a:pt x="203" y="892"/>
                    <a:pt x="199" y="892"/>
                  </a:cubicBezTo>
                  <a:cubicBezTo>
                    <a:pt x="192" y="892"/>
                    <a:pt x="180" y="882"/>
                    <a:pt x="165" y="866"/>
                  </a:cubicBezTo>
                  <a:lnTo>
                    <a:pt x="148" y="901"/>
                  </a:lnTo>
                  <a:cubicBezTo>
                    <a:pt x="136" y="918"/>
                    <a:pt x="125" y="925"/>
                    <a:pt x="114" y="925"/>
                  </a:cubicBezTo>
                  <a:cubicBezTo>
                    <a:pt x="102" y="925"/>
                    <a:pt x="91" y="918"/>
                    <a:pt x="80" y="906"/>
                  </a:cubicBezTo>
                  <a:lnTo>
                    <a:pt x="74" y="901"/>
                  </a:lnTo>
                  <a:lnTo>
                    <a:pt x="74" y="901"/>
                  </a:lnTo>
                  <a:cubicBezTo>
                    <a:pt x="68" y="906"/>
                    <a:pt x="85" y="963"/>
                    <a:pt x="74" y="980"/>
                  </a:cubicBezTo>
                  <a:cubicBezTo>
                    <a:pt x="60" y="989"/>
                    <a:pt x="39" y="998"/>
                    <a:pt x="25" y="998"/>
                  </a:cubicBezTo>
                  <a:cubicBezTo>
                    <a:pt x="22" y="998"/>
                    <a:pt x="19" y="998"/>
                    <a:pt x="17" y="997"/>
                  </a:cubicBezTo>
                  <a:cubicBezTo>
                    <a:pt x="12" y="997"/>
                    <a:pt x="12" y="1003"/>
                    <a:pt x="17" y="1014"/>
                  </a:cubicBezTo>
                  <a:lnTo>
                    <a:pt x="17" y="1025"/>
                  </a:lnTo>
                  <a:cubicBezTo>
                    <a:pt x="17" y="1037"/>
                    <a:pt x="12" y="1042"/>
                    <a:pt x="12" y="1054"/>
                  </a:cubicBezTo>
                  <a:lnTo>
                    <a:pt x="6" y="1093"/>
                  </a:lnTo>
                  <a:cubicBezTo>
                    <a:pt x="23" y="1127"/>
                    <a:pt x="29" y="1161"/>
                    <a:pt x="29" y="1161"/>
                  </a:cubicBezTo>
                  <a:cubicBezTo>
                    <a:pt x="23" y="1161"/>
                    <a:pt x="12" y="1173"/>
                    <a:pt x="0" y="1184"/>
                  </a:cubicBezTo>
                  <a:lnTo>
                    <a:pt x="0" y="1190"/>
                  </a:lnTo>
                  <a:cubicBezTo>
                    <a:pt x="2" y="1202"/>
                    <a:pt x="5" y="1206"/>
                    <a:pt x="8" y="1206"/>
                  </a:cubicBezTo>
                  <a:cubicBezTo>
                    <a:pt x="14" y="1206"/>
                    <a:pt x="21" y="1189"/>
                    <a:pt x="23" y="1189"/>
                  </a:cubicBezTo>
                  <a:cubicBezTo>
                    <a:pt x="23" y="1189"/>
                    <a:pt x="23" y="1190"/>
                    <a:pt x="23" y="1190"/>
                  </a:cubicBezTo>
                  <a:cubicBezTo>
                    <a:pt x="34" y="1201"/>
                    <a:pt x="63" y="1201"/>
                    <a:pt x="46" y="1230"/>
                  </a:cubicBezTo>
                  <a:lnTo>
                    <a:pt x="29" y="1264"/>
                  </a:lnTo>
                  <a:cubicBezTo>
                    <a:pt x="36" y="1261"/>
                    <a:pt x="42" y="1259"/>
                    <a:pt x="48" y="1259"/>
                  </a:cubicBezTo>
                  <a:cubicBezTo>
                    <a:pt x="65" y="1259"/>
                    <a:pt x="74" y="1271"/>
                    <a:pt x="74" y="1292"/>
                  </a:cubicBezTo>
                  <a:lnTo>
                    <a:pt x="74" y="1303"/>
                  </a:lnTo>
                  <a:cubicBezTo>
                    <a:pt x="74" y="1343"/>
                    <a:pt x="74" y="1377"/>
                    <a:pt x="114" y="1394"/>
                  </a:cubicBezTo>
                  <a:lnTo>
                    <a:pt x="131" y="1405"/>
                  </a:lnTo>
                  <a:cubicBezTo>
                    <a:pt x="142" y="1428"/>
                    <a:pt x="148" y="1474"/>
                    <a:pt x="142" y="1496"/>
                  </a:cubicBezTo>
                  <a:lnTo>
                    <a:pt x="153" y="1519"/>
                  </a:lnTo>
                  <a:lnTo>
                    <a:pt x="153" y="1525"/>
                  </a:lnTo>
                  <a:cubicBezTo>
                    <a:pt x="159" y="1530"/>
                    <a:pt x="199" y="1570"/>
                    <a:pt x="233" y="1610"/>
                  </a:cubicBezTo>
                  <a:lnTo>
                    <a:pt x="227" y="1712"/>
                  </a:lnTo>
                  <a:lnTo>
                    <a:pt x="227" y="1723"/>
                  </a:lnTo>
                  <a:cubicBezTo>
                    <a:pt x="233" y="1740"/>
                    <a:pt x="261" y="1752"/>
                    <a:pt x="290" y="1752"/>
                  </a:cubicBezTo>
                  <a:lnTo>
                    <a:pt x="318" y="1752"/>
                  </a:lnTo>
                  <a:lnTo>
                    <a:pt x="335" y="1746"/>
                  </a:lnTo>
                  <a:cubicBezTo>
                    <a:pt x="340" y="1744"/>
                    <a:pt x="344" y="1742"/>
                    <a:pt x="347" y="1742"/>
                  </a:cubicBezTo>
                  <a:cubicBezTo>
                    <a:pt x="359" y="1742"/>
                    <a:pt x="359" y="1759"/>
                    <a:pt x="341" y="1786"/>
                  </a:cubicBezTo>
                  <a:lnTo>
                    <a:pt x="324" y="1808"/>
                  </a:lnTo>
                  <a:lnTo>
                    <a:pt x="324" y="1814"/>
                  </a:lnTo>
                  <a:cubicBezTo>
                    <a:pt x="324" y="1820"/>
                    <a:pt x="335" y="1825"/>
                    <a:pt x="341" y="1825"/>
                  </a:cubicBezTo>
                  <a:lnTo>
                    <a:pt x="346" y="1820"/>
                  </a:lnTo>
                  <a:lnTo>
                    <a:pt x="358" y="1820"/>
                  </a:lnTo>
                  <a:cubicBezTo>
                    <a:pt x="369" y="1820"/>
                    <a:pt x="375" y="1825"/>
                    <a:pt x="380" y="1842"/>
                  </a:cubicBezTo>
                  <a:lnTo>
                    <a:pt x="380" y="1854"/>
                  </a:lnTo>
                  <a:lnTo>
                    <a:pt x="375" y="1865"/>
                  </a:lnTo>
                  <a:cubicBezTo>
                    <a:pt x="369" y="1882"/>
                    <a:pt x="352" y="1933"/>
                    <a:pt x="358" y="1950"/>
                  </a:cubicBezTo>
                  <a:cubicBezTo>
                    <a:pt x="363" y="1967"/>
                    <a:pt x="369" y="1984"/>
                    <a:pt x="369" y="1984"/>
                  </a:cubicBezTo>
                  <a:cubicBezTo>
                    <a:pt x="369" y="1984"/>
                    <a:pt x="380" y="2001"/>
                    <a:pt x="386" y="2001"/>
                  </a:cubicBezTo>
                  <a:cubicBezTo>
                    <a:pt x="386" y="2002"/>
                    <a:pt x="387" y="2002"/>
                    <a:pt x="388" y="2002"/>
                  </a:cubicBezTo>
                  <a:cubicBezTo>
                    <a:pt x="395" y="2002"/>
                    <a:pt x="415" y="1973"/>
                    <a:pt x="426" y="1973"/>
                  </a:cubicBezTo>
                  <a:cubicBezTo>
                    <a:pt x="443" y="1979"/>
                    <a:pt x="443" y="2041"/>
                    <a:pt x="431" y="2120"/>
                  </a:cubicBezTo>
                  <a:lnTo>
                    <a:pt x="528" y="2126"/>
                  </a:lnTo>
                  <a:cubicBezTo>
                    <a:pt x="534" y="2126"/>
                    <a:pt x="551" y="2166"/>
                    <a:pt x="545" y="2183"/>
                  </a:cubicBezTo>
                  <a:lnTo>
                    <a:pt x="539" y="2200"/>
                  </a:lnTo>
                  <a:cubicBezTo>
                    <a:pt x="522" y="2200"/>
                    <a:pt x="484" y="2183"/>
                    <a:pt x="465" y="2183"/>
                  </a:cubicBezTo>
                  <a:cubicBezTo>
                    <a:pt x="459" y="2183"/>
                    <a:pt x="455" y="2185"/>
                    <a:pt x="454" y="2188"/>
                  </a:cubicBezTo>
                  <a:cubicBezTo>
                    <a:pt x="448" y="2205"/>
                    <a:pt x="460" y="2240"/>
                    <a:pt x="471" y="2251"/>
                  </a:cubicBezTo>
                  <a:cubicBezTo>
                    <a:pt x="472" y="2252"/>
                    <a:pt x="475" y="2252"/>
                    <a:pt x="478" y="2252"/>
                  </a:cubicBezTo>
                  <a:cubicBezTo>
                    <a:pt x="493" y="2252"/>
                    <a:pt x="525" y="2244"/>
                    <a:pt x="539" y="2240"/>
                  </a:cubicBezTo>
                  <a:cubicBezTo>
                    <a:pt x="556" y="2234"/>
                    <a:pt x="573" y="2222"/>
                    <a:pt x="585" y="2217"/>
                  </a:cubicBezTo>
                  <a:lnTo>
                    <a:pt x="590" y="2205"/>
                  </a:lnTo>
                  <a:lnTo>
                    <a:pt x="596" y="2200"/>
                  </a:lnTo>
                  <a:cubicBezTo>
                    <a:pt x="598" y="2198"/>
                    <a:pt x="600" y="2197"/>
                    <a:pt x="603" y="2197"/>
                  </a:cubicBezTo>
                  <a:cubicBezTo>
                    <a:pt x="611" y="2197"/>
                    <a:pt x="620" y="2201"/>
                    <a:pt x="624" y="2205"/>
                  </a:cubicBezTo>
                  <a:cubicBezTo>
                    <a:pt x="624" y="2211"/>
                    <a:pt x="636" y="2240"/>
                    <a:pt x="647" y="2262"/>
                  </a:cubicBezTo>
                  <a:lnTo>
                    <a:pt x="630" y="2291"/>
                  </a:lnTo>
                  <a:cubicBezTo>
                    <a:pt x="641" y="2302"/>
                    <a:pt x="698" y="2336"/>
                    <a:pt x="721" y="2342"/>
                  </a:cubicBezTo>
                  <a:cubicBezTo>
                    <a:pt x="724" y="2343"/>
                    <a:pt x="727" y="2343"/>
                    <a:pt x="730" y="2343"/>
                  </a:cubicBezTo>
                  <a:cubicBezTo>
                    <a:pt x="746" y="2343"/>
                    <a:pt x="763" y="2333"/>
                    <a:pt x="777" y="2319"/>
                  </a:cubicBezTo>
                  <a:lnTo>
                    <a:pt x="783" y="2347"/>
                  </a:lnTo>
                  <a:cubicBezTo>
                    <a:pt x="789" y="2370"/>
                    <a:pt x="789" y="2381"/>
                    <a:pt x="812" y="2381"/>
                  </a:cubicBezTo>
                  <a:lnTo>
                    <a:pt x="857" y="2370"/>
                  </a:lnTo>
                  <a:cubicBezTo>
                    <a:pt x="902" y="2393"/>
                    <a:pt x="953" y="2415"/>
                    <a:pt x="965" y="2415"/>
                  </a:cubicBezTo>
                  <a:cubicBezTo>
                    <a:pt x="966" y="2417"/>
                    <a:pt x="969" y="2417"/>
                    <a:pt x="973" y="2417"/>
                  </a:cubicBezTo>
                  <a:cubicBezTo>
                    <a:pt x="984" y="2417"/>
                    <a:pt x="1003" y="2414"/>
                    <a:pt x="1016" y="2414"/>
                  </a:cubicBezTo>
                  <a:cubicBezTo>
                    <a:pt x="1021" y="2414"/>
                    <a:pt x="1025" y="2414"/>
                    <a:pt x="1027" y="2415"/>
                  </a:cubicBezTo>
                  <a:cubicBezTo>
                    <a:pt x="1038" y="2427"/>
                    <a:pt x="1016" y="2455"/>
                    <a:pt x="965" y="2478"/>
                  </a:cubicBezTo>
                  <a:lnTo>
                    <a:pt x="970" y="2546"/>
                  </a:lnTo>
                  <a:cubicBezTo>
                    <a:pt x="970" y="2546"/>
                    <a:pt x="959" y="2552"/>
                    <a:pt x="953" y="2552"/>
                  </a:cubicBezTo>
                  <a:lnTo>
                    <a:pt x="925" y="2557"/>
                  </a:lnTo>
                  <a:cubicBezTo>
                    <a:pt x="919" y="2591"/>
                    <a:pt x="897" y="2648"/>
                    <a:pt x="908" y="2654"/>
                  </a:cubicBezTo>
                  <a:cubicBezTo>
                    <a:pt x="912" y="2656"/>
                    <a:pt x="917" y="2656"/>
                    <a:pt x="922" y="2656"/>
                  </a:cubicBezTo>
                  <a:cubicBezTo>
                    <a:pt x="933" y="2656"/>
                    <a:pt x="944" y="2654"/>
                    <a:pt x="948" y="2654"/>
                  </a:cubicBezTo>
                  <a:cubicBezTo>
                    <a:pt x="949" y="2653"/>
                    <a:pt x="950" y="2652"/>
                    <a:pt x="950" y="2652"/>
                  </a:cubicBezTo>
                  <a:cubicBezTo>
                    <a:pt x="953" y="2652"/>
                    <a:pt x="952" y="2661"/>
                    <a:pt x="948" y="2671"/>
                  </a:cubicBezTo>
                  <a:lnTo>
                    <a:pt x="948" y="2682"/>
                  </a:lnTo>
                  <a:lnTo>
                    <a:pt x="942" y="2699"/>
                  </a:lnTo>
                  <a:cubicBezTo>
                    <a:pt x="942" y="2705"/>
                    <a:pt x="945" y="2708"/>
                    <a:pt x="950" y="2708"/>
                  </a:cubicBezTo>
                  <a:cubicBezTo>
                    <a:pt x="955" y="2708"/>
                    <a:pt x="962" y="2705"/>
                    <a:pt x="970" y="2699"/>
                  </a:cubicBezTo>
                  <a:lnTo>
                    <a:pt x="987" y="2688"/>
                  </a:lnTo>
                  <a:lnTo>
                    <a:pt x="993" y="2682"/>
                  </a:lnTo>
                  <a:cubicBezTo>
                    <a:pt x="1004" y="2693"/>
                    <a:pt x="1010" y="2710"/>
                    <a:pt x="1010" y="2716"/>
                  </a:cubicBezTo>
                  <a:cubicBezTo>
                    <a:pt x="1010" y="2721"/>
                    <a:pt x="969" y="2739"/>
                    <a:pt x="943" y="2739"/>
                  </a:cubicBezTo>
                  <a:cubicBezTo>
                    <a:pt x="935" y="2739"/>
                    <a:pt x="929" y="2737"/>
                    <a:pt x="925" y="2733"/>
                  </a:cubicBezTo>
                  <a:cubicBezTo>
                    <a:pt x="913" y="2724"/>
                    <a:pt x="900" y="2720"/>
                    <a:pt x="891" y="2720"/>
                  </a:cubicBezTo>
                  <a:cubicBezTo>
                    <a:pt x="884" y="2720"/>
                    <a:pt x="880" y="2722"/>
                    <a:pt x="880" y="2727"/>
                  </a:cubicBezTo>
                  <a:lnTo>
                    <a:pt x="880" y="2739"/>
                  </a:lnTo>
                  <a:lnTo>
                    <a:pt x="885" y="2767"/>
                  </a:lnTo>
                  <a:cubicBezTo>
                    <a:pt x="897" y="2796"/>
                    <a:pt x="897" y="2847"/>
                    <a:pt x="885" y="2881"/>
                  </a:cubicBezTo>
                  <a:lnTo>
                    <a:pt x="902" y="2903"/>
                  </a:lnTo>
                  <a:lnTo>
                    <a:pt x="908" y="2915"/>
                  </a:lnTo>
                  <a:cubicBezTo>
                    <a:pt x="914" y="2926"/>
                    <a:pt x="942" y="2937"/>
                    <a:pt x="959" y="2937"/>
                  </a:cubicBezTo>
                  <a:lnTo>
                    <a:pt x="959" y="2977"/>
                  </a:lnTo>
                  <a:lnTo>
                    <a:pt x="959" y="2988"/>
                  </a:lnTo>
                  <a:cubicBezTo>
                    <a:pt x="976" y="3011"/>
                    <a:pt x="970" y="3034"/>
                    <a:pt x="965" y="3034"/>
                  </a:cubicBezTo>
                  <a:cubicBezTo>
                    <a:pt x="959" y="3040"/>
                    <a:pt x="1033" y="3119"/>
                    <a:pt x="1027" y="3142"/>
                  </a:cubicBezTo>
                  <a:cubicBezTo>
                    <a:pt x="1021" y="3170"/>
                    <a:pt x="1050" y="3215"/>
                    <a:pt x="1067" y="3221"/>
                  </a:cubicBezTo>
                  <a:cubicBezTo>
                    <a:pt x="1078" y="3232"/>
                    <a:pt x="1044" y="3272"/>
                    <a:pt x="1027" y="3272"/>
                  </a:cubicBezTo>
                  <a:cubicBezTo>
                    <a:pt x="1004" y="3272"/>
                    <a:pt x="965" y="3266"/>
                    <a:pt x="953" y="3266"/>
                  </a:cubicBezTo>
                  <a:cubicBezTo>
                    <a:pt x="938" y="3266"/>
                    <a:pt x="905" y="3284"/>
                    <a:pt x="886" y="3284"/>
                  </a:cubicBezTo>
                  <a:cubicBezTo>
                    <a:pt x="884" y="3284"/>
                    <a:pt x="881" y="3284"/>
                    <a:pt x="880" y="3283"/>
                  </a:cubicBezTo>
                  <a:cubicBezTo>
                    <a:pt x="868" y="3278"/>
                    <a:pt x="851" y="3278"/>
                    <a:pt x="846" y="3278"/>
                  </a:cubicBezTo>
                  <a:cubicBezTo>
                    <a:pt x="841" y="3306"/>
                    <a:pt x="834" y="3315"/>
                    <a:pt x="827" y="3315"/>
                  </a:cubicBezTo>
                  <a:cubicBezTo>
                    <a:pt x="816" y="3315"/>
                    <a:pt x="802" y="3296"/>
                    <a:pt x="789" y="3289"/>
                  </a:cubicBezTo>
                  <a:lnTo>
                    <a:pt x="783" y="3289"/>
                  </a:lnTo>
                  <a:cubicBezTo>
                    <a:pt x="772" y="3295"/>
                    <a:pt x="772" y="3312"/>
                    <a:pt x="777" y="3318"/>
                  </a:cubicBezTo>
                  <a:cubicBezTo>
                    <a:pt x="777" y="3318"/>
                    <a:pt x="750" y="3337"/>
                    <a:pt x="731" y="3337"/>
                  </a:cubicBezTo>
                  <a:cubicBezTo>
                    <a:pt x="727" y="3337"/>
                    <a:pt x="724" y="3336"/>
                    <a:pt x="721" y="3335"/>
                  </a:cubicBezTo>
                  <a:cubicBezTo>
                    <a:pt x="718" y="3333"/>
                    <a:pt x="716" y="3332"/>
                    <a:pt x="714" y="3332"/>
                  </a:cubicBezTo>
                  <a:cubicBezTo>
                    <a:pt x="699" y="3332"/>
                    <a:pt x="687" y="3360"/>
                    <a:pt x="687" y="3374"/>
                  </a:cubicBezTo>
                  <a:cubicBezTo>
                    <a:pt x="684" y="3387"/>
                    <a:pt x="675" y="3391"/>
                    <a:pt x="668" y="3391"/>
                  </a:cubicBezTo>
                  <a:cubicBezTo>
                    <a:pt x="663" y="3391"/>
                    <a:pt x="658" y="3388"/>
                    <a:pt x="658" y="3386"/>
                  </a:cubicBezTo>
                  <a:cubicBezTo>
                    <a:pt x="653" y="3381"/>
                    <a:pt x="630" y="3362"/>
                    <a:pt x="621" y="3362"/>
                  </a:cubicBezTo>
                  <a:cubicBezTo>
                    <a:pt x="620" y="3362"/>
                    <a:pt x="619" y="3362"/>
                    <a:pt x="619" y="3363"/>
                  </a:cubicBezTo>
                  <a:cubicBezTo>
                    <a:pt x="613" y="3369"/>
                    <a:pt x="602" y="3386"/>
                    <a:pt x="596" y="3391"/>
                  </a:cubicBezTo>
                  <a:cubicBezTo>
                    <a:pt x="590" y="3391"/>
                    <a:pt x="551" y="3403"/>
                    <a:pt x="539" y="3403"/>
                  </a:cubicBezTo>
                  <a:cubicBezTo>
                    <a:pt x="528" y="3403"/>
                    <a:pt x="505" y="3431"/>
                    <a:pt x="499" y="3437"/>
                  </a:cubicBezTo>
                  <a:cubicBezTo>
                    <a:pt x="494" y="3442"/>
                    <a:pt x="477" y="3448"/>
                    <a:pt x="460" y="3459"/>
                  </a:cubicBezTo>
                  <a:lnTo>
                    <a:pt x="460" y="3471"/>
                  </a:lnTo>
                  <a:cubicBezTo>
                    <a:pt x="448" y="3522"/>
                    <a:pt x="443" y="3573"/>
                    <a:pt x="437" y="3624"/>
                  </a:cubicBezTo>
                  <a:lnTo>
                    <a:pt x="437" y="3641"/>
                  </a:lnTo>
                  <a:cubicBezTo>
                    <a:pt x="443" y="3658"/>
                    <a:pt x="431" y="3686"/>
                    <a:pt x="409" y="3698"/>
                  </a:cubicBezTo>
                  <a:lnTo>
                    <a:pt x="397" y="3658"/>
                  </a:lnTo>
                  <a:cubicBezTo>
                    <a:pt x="392" y="3641"/>
                    <a:pt x="369" y="3618"/>
                    <a:pt x="363" y="3618"/>
                  </a:cubicBezTo>
                  <a:lnTo>
                    <a:pt x="312" y="3630"/>
                  </a:lnTo>
                  <a:cubicBezTo>
                    <a:pt x="302" y="3622"/>
                    <a:pt x="290" y="3619"/>
                    <a:pt x="277" y="3619"/>
                  </a:cubicBezTo>
                  <a:cubicBezTo>
                    <a:pt x="231" y="3619"/>
                    <a:pt x="174" y="3656"/>
                    <a:pt x="148" y="3669"/>
                  </a:cubicBezTo>
                  <a:cubicBezTo>
                    <a:pt x="114" y="3681"/>
                    <a:pt x="108" y="3698"/>
                    <a:pt x="142" y="3698"/>
                  </a:cubicBezTo>
                  <a:lnTo>
                    <a:pt x="142" y="3709"/>
                  </a:lnTo>
                  <a:cubicBezTo>
                    <a:pt x="153" y="3732"/>
                    <a:pt x="159" y="3743"/>
                    <a:pt x="176" y="3749"/>
                  </a:cubicBezTo>
                  <a:cubicBezTo>
                    <a:pt x="193" y="3754"/>
                    <a:pt x="193" y="3794"/>
                    <a:pt x="170" y="3811"/>
                  </a:cubicBezTo>
                  <a:cubicBezTo>
                    <a:pt x="165" y="3817"/>
                    <a:pt x="153" y="3817"/>
                    <a:pt x="148" y="3823"/>
                  </a:cubicBezTo>
                  <a:cubicBezTo>
                    <a:pt x="142" y="3834"/>
                    <a:pt x="131" y="3851"/>
                    <a:pt x="131" y="3868"/>
                  </a:cubicBezTo>
                  <a:lnTo>
                    <a:pt x="131" y="3874"/>
                  </a:lnTo>
                  <a:cubicBezTo>
                    <a:pt x="153" y="3885"/>
                    <a:pt x="153" y="3891"/>
                    <a:pt x="136" y="3896"/>
                  </a:cubicBezTo>
                  <a:lnTo>
                    <a:pt x="131" y="3908"/>
                  </a:lnTo>
                  <a:cubicBezTo>
                    <a:pt x="128" y="3914"/>
                    <a:pt x="125" y="3916"/>
                    <a:pt x="122" y="3916"/>
                  </a:cubicBezTo>
                  <a:cubicBezTo>
                    <a:pt x="114" y="3916"/>
                    <a:pt x="106" y="3902"/>
                    <a:pt x="98" y="3902"/>
                  </a:cubicBezTo>
                  <a:cubicBezTo>
                    <a:pt x="96" y="3902"/>
                    <a:pt x="93" y="3903"/>
                    <a:pt x="91" y="3908"/>
                  </a:cubicBezTo>
                  <a:cubicBezTo>
                    <a:pt x="80" y="3930"/>
                    <a:pt x="68" y="3947"/>
                    <a:pt x="57" y="3970"/>
                  </a:cubicBezTo>
                  <a:cubicBezTo>
                    <a:pt x="51" y="3976"/>
                    <a:pt x="57" y="3987"/>
                    <a:pt x="51" y="3998"/>
                  </a:cubicBezTo>
                  <a:lnTo>
                    <a:pt x="40" y="4027"/>
                  </a:lnTo>
                  <a:cubicBezTo>
                    <a:pt x="58" y="4054"/>
                    <a:pt x="79" y="4070"/>
                    <a:pt x="93" y="4070"/>
                  </a:cubicBezTo>
                  <a:cubicBezTo>
                    <a:pt x="97" y="4070"/>
                    <a:pt x="100" y="4069"/>
                    <a:pt x="102" y="4066"/>
                  </a:cubicBezTo>
                  <a:lnTo>
                    <a:pt x="119" y="4055"/>
                  </a:lnTo>
                  <a:lnTo>
                    <a:pt x="131" y="4044"/>
                  </a:lnTo>
                  <a:cubicBezTo>
                    <a:pt x="131" y="4044"/>
                    <a:pt x="132" y="4044"/>
                    <a:pt x="132" y="4044"/>
                  </a:cubicBezTo>
                  <a:cubicBezTo>
                    <a:pt x="148" y="4044"/>
                    <a:pt x="147" y="4129"/>
                    <a:pt x="119" y="4140"/>
                  </a:cubicBezTo>
                  <a:cubicBezTo>
                    <a:pt x="91" y="4157"/>
                    <a:pt x="74" y="4214"/>
                    <a:pt x="74" y="4231"/>
                  </a:cubicBezTo>
                  <a:cubicBezTo>
                    <a:pt x="74" y="4248"/>
                    <a:pt x="91" y="4293"/>
                    <a:pt x="108" y="4333"/>
                  </a:cubicBezTo>
                  <a:lnTo>
                    <a:pt x="102" y="4373"/>
                  </a:lnTo>
                  <a:lnTo>
                    <a:pt x="102" y="4390"/>
                  </a:lnTo>
                  <a:cubicBezTo>
                    <a:pt x="99" y="4399"/>
                    <a:pt x="101" y="4403"/>
                    <a:pt x="107" y="4403"/>
                  </a:cubicBezTo>
                  <a:cubicBezTo>
                    <a:pt x="113" y="4403"/>
                    <a:pt x="120" y="4401"/>
                    <a:pt x="131" y="4396"/>
                  </a:cubicBezTo>
                  <a:lnTo>
                    <a:pt x="136" y="4401"/>
                  </a:lnTo>
                  <a:lnTo>
                    <a:pt x="153" y="4407"/>
                  </a:lnTo>
                  <a:cubicBezTo>
                    <a:pt x="148" y="4430"/>
                    <a:pt x="136" y="4458"/>
                    <a:pt x="131" y="4469"/>
                  </a:cubicBezTo>
                  <a:lnTo>
                    <a:pt x="142" y="4486"/>
                  </a:lnTo>
                  <a:lnTo>
                    <a:pt x="159" y="4520"/>
                  </a:lnTo>
                  <a:cubicBezTo>
                    <a:pt x="170" y="4498"/>
                    <a:pt x="193" y="4486"/>
                    <a:pt x="193" y="4486"/>
                  </a:cubicBezTo>
                  <a:cubicBezTo>
                    <a:pt x="199" y="4486"/>
                    <a:pt x="182" y="4577"/>
                    <a:pt x="176" y="4611"/>
                  </a:cubicBezTo>
                  <a:cubicBezTo>
                    <a:pt x="170" y="4645"/>
                    <a:pt x="165" y="4730"/>
                    <a:pt x="182" y="4742"/>
                  </a:cubicBezTo>
                  <a:cubicBezTo>
                    <a:pt x="192" y="4748"/>
                    <a:pt x="206" y="4751"/>
                    <a:pt x="219" y="4751"/>
                  </a:cubicBezTo>
                  <a:cubicBezTo>
                    <a:pt x="228" y="4751"/>
                    <a:pt x="237" y="4750"/>
                    <a:pt x="244" y="4747"/>
                  </a:cubicBezTo>
                  <a:lnTo>
                    <a:pt x="261" y="4747"/>
                  </a:lnTo>
                  <a:lnTo>
                    <a:pt x="273" y="4742"/>
                  </a:lnTo>
                  <a:lnTo>
                    <a:pt x="273" y="4742"/>
                  </a:lnTo>
                  <a:cubicBezTo>
                    <a:pt x="290" y="4747"/>
                    <a:pt x="273" y="4821"/>
                    <a:pt x="255" y="4838"/>
                  </a:cubicBezTo>
                  <a:cubicBezTo>
                    <a:pt x="238" y="4861"/>
                    <a:pt x="210" y="4884"/>
                    <a:pt x="199" y="4901"/>
                  </a:cubicBezTo>
                  <a:lnTo>
                    <a:pt x="210" y="4912"/>
                  </a:lnTo>
                  <a:cubicBezTo>
                    <a:pt x="221" y="4929"/>
                    <a:pt x="227" y="4935"/>
                    <a:pt x="210" y="4946"/>
                  </a:cubicBezTo>
                  <a:cubicBezTo>
                    <a:pt x="199" y="4952"/>
                    <a:pt x="182" y="4957"/>
                    <a:pt x="170" y="4963"/>
                  </a:cubicBezTo>
                  <a:cubicBezTo>
                    <a:pt x="136" y="4963"/>
                    <a:pt x="165" y="4980"/>
                    <a:pt x="159" y="4991"/>
                  </a:cubicBezTo>
                  <a:cubicBezTo>
                    <a:pt x="159" y="5011"/>
                    <a:pt x="146" y="5026"/>
                    <a:pt x="169" y="5026"/>
                  </a:cubicBezTo>
                  <a:cubicBezTo>
                    <a:pt x="172" y="5026"/>
                    <a:pt x="177" y="5026"/>
                    <a:pt x="182" y="5025"/>
                  </a:cubicBezTo>
                  <a:cubicBezTo>
                    <a:pt x="199" y="5025"/>
                    <a:pt x="227" y="5025"/>
                    <a:pt x="250" y="5008"/>
                  </a:cubicBezTo>
                  <a:cubicBezTo>
                    <a:pt x="252" y="5006"/>
                    <a:pt x="255" y="5006"/>
                    <a:pt x="258" y="5006"/>
                  </a:cubicBezTo>
                  <a:cubicBezTo>
                    <a:pt x="266" y="5006"/>
                    <a:pt x="274" y="5008"/>
                    <a:pt x="278" y="5008"/>
                  </a:cubicBezTo>
                  <a:lnTo>
                    <a:pt x="284" y="5020"/>
                  </a:lnTo>
                  <a:cubicBezTo>
                    <a:pt x="284" y="5032"/>
                    <a:pt x="293" y="5039"/>
                    <a:pt x="301" y="5039"/>
                  </a:cubicBezTo>
                  <a:cubicBezTo>
                    <a:pt x="303" y="5039"/>
                    <a:pt x="305" y="5038"/>
                    <a:pt x="307" y="5037"/>
                  </a:cubicBezTo>
                  <a:cubicBezTo>
                    <a:pt x="312" y="5037"/>
                    <a:pt x="346" y="5048"/>
                    <a:pt x="358" y="5059"/>
                  </a:cubicBezTo>
                  <a:cubicBezTo>
                    <a:pt x="369" y="5065"/>
                    <a:pt x="409" y="5082"/>
                    <a:pt x="414" y="5093"/>
                  </a:cubicBezTo>
                  <a:cubicBezTo>
                    <a:pt x="420" y="5099"/>
                    <a:pt x="448" y="5116"/>
                    <a:pt x="471" y="5127"/>
                  </a:cubicBezTo>
                  <a:lnTo>
                    <a:pt x="494" y="5116"/>
                  </a:lnTo>
                  <a:cubicBezTo>
                    <a:pt x="494" y="5116"/>
                    <a:pt x="511" y="5122"/>
                    <a:pt x="511" y="5127"/>
                  </a:cubicBezTo>
                  <a:lnTo>
                    <a:pt x="516" y="5184"/>
                  </a:lnTo>
                  <a:cubicBezTo>
                    <a:pt x="545" y="5180"/>
                    <a:pt x="598" y="5176"/>
                    <a:pt x="635" y="5176"/>
                  </a:cubicBezTo>
                  <a:cubicBezTo>
                    <a:pt x="651" y="5176"/>
                    <a:pt x="663" y="5177"/>
                    <a:pt x="670" y="5179"/>
                  </a:cubicBezTo>
                  <a:lnTo>
                    <a:pt x="726" y="5179"/>
                  </a:lnTo>
                  <a:cubicBezTo>
                    <a:pt x="732" y="5179"/>
                    <a:pt x="783" y="5190"/>
                    <a:pt x="846" y="5201"/>
                  </a:cubicBezTo>
                  <a:lnTo>
                    <a:pt x="880" y="5258"/>
                  </a:lnTo>
                  <a:cubicBezTo>
                    <a:pt x="891" y="5258"/>
                    <a:pt x="965" y="5269"/>
                    <a:pt x="970" y="5292"/>
                  </a:cubicBezTo>
                  <a:cubicBezTo>
                    <a:pt x="973" y="5303"/>
                    <a:pt x="986" y="5306"/>
                    <a:pt x="999" y="5306"/>
                  </a:cubicBezTo>
                  <a:cubicBezTo>
                    <a:pt x="1013" y="5306"/>
                    <a:pt x="1027" y="5303"/>
                    <a:pt x="1033" y="5303"/>
                  </a:cubicBezTo>
                  <a:cubicBezTo>
                    <a:pt x="1034" y="5303"/>
                    <a:pt x="1036" y="5303"/>
                    <a:pt x="1037" y="5303"/>
                  </a:cubicBezTo>
                  <a:cubicBezTo>
                    <a:pt x="1059" y="5303"/>
                    <a:pt x="1114" y="5332"/>
                    <a:pt x="1135" y="5332"/>
                  </a:cubicBezTo>
                  <a:cubicBezTo>
                    <a:pt x="1152" y="5332"/>
                    <a:pt x="1220" y="5332"/>
                    <a:pt x="1237" y="5337"/>
                  </a:cubicBezTo>
                  <a:cubicBezTo>
                    <a:pt x="1247" y="5341"/>
                    <a:pt x="1259" y="5344"/>
                    <a:pt x="1267" y="5344"/>
                  </a:cubicBezTo>
                  <a:cubicBezTo>
                    <a:pt x="1273" y="5344"/>
                    <a:pt x="1277" y="5342"/>
                    <a:pt x="1277" y="5337"/>
                  </a:cubicBezTo>
                  <a:lnTo>
                    <a:pt x="1282" y="5337"/>
                  </a:lnTo>
                  <a:lnTo>
                    <a:pt x="1311" y="5332"/>
                  </a:lnTo>
                  <a:lnTo>
                    <a:pt x="1311" y="5332"/>
                  </a:lnTo>
                  <a:cubicBezTo>
                    <a:pt x="1306" y="5346"/>
                    <a:pt x="1314" y="5361"/>
                    <a:pt x="1327" y="5361"/>
                  </a:cubicBezTo>
                  <a:cubicBezTo>
                    <a:pt x="1329" y="5361"/>
                    <a:pt x="1331" y="5361"/>
                    <a:pt x="1334" y="5360"/>
                  </a:cubicBezTo>
                  <a:lnTo>
                    <a:pt x="1351" y="5354"/>
                  </a:lnTo>
                  <a:cubicBezTo>
                    <a:pt x="1351" y="5354"/>
                    <a:pt x="1356" y="5366"/>
                    <a:pt x="1356" y="5371"/>
                  </a:cubicBezTo>
                  <a:lnTo>
                    <a:pt x="1356" y="5388"/>
                  </a:lnTo>
                  <a:cubicBezTo>
                    <a:pt x="1356" y="5397"/>
                    <a:pt x="1359" y="5401"/>
                    <a:pt x="1363" y="5401"/>
                  </a:cubicBezTo>
                  <a:cubicBezTo>
                    <a:pt x="1372" y="5401"/>
                    <a:pt x="1386" y="5385"/>
                    <a:pt x="1390" y="5377"/>
                  </a:cubicBezTo>
                  <a:cubicBezTo>
                    <a:pt x="1395" y="5372"/>
                    <a:pt x="1402" y="5371"/>
                    <a:pt x="1409" y="5371"/>
                  </a:cubicBezTo>
                  <a:cubicBezTo>
                    <a:pt x="1419" y="5371"/>
                    <a:pt x="1429" y="5374"/>
                    <a:pt x="1436" y="5377"/>
                  </a:cubicBezTo>
                  <a:cubicBezTo>
                    <a:pt x="1441" y="5383"/>
                    <a:pt x="1436" y="5394"/>
                    <a:pt x="1419" y="5405"/>
                  </a:cubicBezTo>
                  <a:lnTo>
                    <a:pt x="1419" y="5417"/>
                  </a:lnTo>
                  <a:cubicBezTo>
                    <a:pt x="1415" y="5436"/>
                    <a:pt x="1423" y="5439"/>
                    <a:pt x="1433" y="5439"/>
                  </a:cubicBezTo>
                  <a:cubicBezTo>
                    <a:pt x="1438" y="5439"/>
                    <a:pt x="1443" y="5438"/>
                    <a:pt x="1449" y="5438"/>
                  </a:cubicBezTo>
                  <a:cubicBezTo>
                    <a:pt x="1452" y="5438"/>
                    <a:pt x="1455" y="5439"/>
                    <a:pt x="1458" y="5440"/>
                  </a:cubicBezTo>
                  <a:cubicBezTo>
                    <a:pt x="1464" y="5440"/>
                    <a:pt x="1470" y="5423"/>
                    <a:pt x="1470" y="5417"/>
                  </a:cubicBezTo>
                  <a:lnTo>
                    <a:pt x="1475" y="5411"/>
                  </a:lnTo>
                  <a:cubicBezTo>
                    <a:pt x="1476" y="5411"/>
                    <a:pt x="1477" y="5410"/>
                    <a:pt x="1478" y="5410"/>
                  </a:cubicBezTo>
                  <a:cubicBezTo>
                    <a:pt x="1486" y="5410"/>
                    <a:pt x="1504" y="5420"/>
                    <a:pt x="1514" y="5420"/>
                  </a:cubicBezTo>
                  <a:cubicBezTo>
                    <a:pt x="1517" y="5420"/>
                    <a:pt x="1520" y="5419"/>
                    <a:pt x="1521" y="5417"/>
                  </a:cubicBezTo>
                  <a:cubicBezTo>
                    <a:pt x="1523" y="5415"/>
                    <a:pt x="1526" y="5414"/>
                    <a:pt x="1529" y="5414"/>
                  </a:cubicBezTo>
                  <a:cubicBezTo>
                    <a:pt x="1542" y="5414"/>
                    <a:pt x="1562" y="5430"/>
                    <a:pt x="1566" y="5440"/>
                  </a:cubicBezTo>
                  <a:cubicBezTo>
                    <a:pt x="1567" y="5441"/>
                    <a:pt x="1569" y="5442"/>
                    <a:pt x="1573" y="5442"/>
                  </a:cubicBezTo>
                  <a:cubicBezTo>
                    <a:pt x="1589" y="5442"/>
                    <a:pt x="1629" y="5426"/>
                    <a:pt x="1648" y="5426"/>
                  </a:cubicBezTo>
                  <a:cubicBezTo>
                    <a:pt x="1652" y="5426"/>
                    <a:pt x="1655" y="5427"/>
                    <a:pt x="1657" y="5428"/>
                  </a:cubicBezTo>
                  <a:cubicBezTo>
                    <a:pt x="1674" y="5440"/>
                    <a:pt x="1697" y="5457"/>
                    <a:pt x="1708" y="5457"/>
                  </a:cubicBezTo>
                  <a:lnTo>
                    <a:pt x="1714" y="5451"/>
                  </a:lnTo>
                  <a:lnTo>
                    <a:pt x="1731" y="5445"/>
                  </a:lnTo>
                  <a:cubicBezTo>
                    <a:pt x="1733" y="5440"/>
                    <a:pt x="1740" y="5438"/>
                    <a:pt x="1750" y="5438"/>
                  </a:cubicBezTo>
                  <a:cubicBezTo>
                    <a:pt x="1770" y="5438"/>
                    <a:pt x="1799" y="5445"/>
                    <a:pt x="1810" y="5445"/>
                  </a:cubicBezTo>
                  <a:cubicBezTo>
                    <a:pt x="1824" y="5445"/>
                    <a:pt x="1845" y="5438"/>
                    <a:pt x="1858" y="5438"/>
                  </a:cubicBezTo>
                  <a:cubicBezTo>
                    <a:pt x="1862" y="5438"/>
                    <a:pt x="1865" y="5438"/>
                    <a:pt x="1867" y="5440"/>
                  </a:cubicBezTo>
                  <a:lnTo>
                    <a:pt x="1929" y="5440"/>
                  </a:lnTo>
                  <a:lnTo>
                    <a:pt x="1946" y="5428"/>
                  </a:lnTo>
                  <a:cubicBezTo>
                    <a:pt x="1951" y="5426"/>
                    <a:pt x="1955" y="5425"/>
                    <a:pt x="1959" y="5425"/>
                  </a:cubicBezTo>
                  <a:cubicBezTo>
                    <a:pt x="1984" y="5425"/>
                    <a:pt x="1989" y="5464"/>
                    <a:pt x="2008" y="5464"/>
                  </a:cubicBezTo>
                  <a:cubicBezTo>
                    <a:pt x="2010" y="5464"/>
                    <a:pt x="2012" y="5463"/>
                    <a:pt x="2014" y="5462"/>
                  </a:cubicBezTo>
                  <a:lnTo>
                    <a:pt x="2014" y="5457"/>
                  </a:lnTo>
                  <a:cubicBezTo>
                    <a:pt x="2014" y="5457"/>
                    <a:pt x="2043" y="5437"/>
                    <a:pt x="2055" y="5437"/>
                  </a:cubicBezTo>
                  <a:cubicBezTo>
                    <a:pt x="2059" y="5437"/>
                    <a:pt x="2061" y="5440"/>
                    <a:pt x="2060" y="5445"/>
                  </a:cubicBezTo>
                  <a:cubicBezTo>
                    <a:pt x="2060" y="5455"/>
                    <a:pt x="2061" y="5459"/>
                    <a:pt x="2064" y="5459"/>
                  </a:cubicBezTo>
                  <a:cubicBezTo>
                    <a:pt x="2066" y="5459"/>
                    <a:pt x="2069" y="5456"/>
                    <a:pt x="2071" y="5451"/>
                  </a:cubicBezTo>
                  <a:cubicBezTo>
                    <a:pt x="2071" y="5450"/>
                    <a:pt x="2072" y="5450"/>
                    <a:pt x="2073" y="5450"/>
                  </a:cubicBezTo>
                  <a:cubicBezTo>
                    <a:pt x="2077" y="5450"/>
                    <a:pt x="2089" y="5455"/>
                    <a:pt x="2097" y="5455"/>
                  </a:cubicBezTo>
                  <a:cubicBezTo>
                    <a:pt x="2101" y="5455"/>
                    <a:pt x="2104" y="5454"/>
                    <a:pt x="2105" y="5451"/>
                  </a:cubicBezTo>
                  <a:cubicBezTo>
                    <a:pt x="2110" y="5446"/>
                    <a:pt x="2136" y="5411"/>
                    <a:pt x="2148" y="5411"/>
                  </a:cubicBezTo>
                  <a:cubicBezTo>
                    <a:pt x="2149" y="5411"/>
                    <a:pt x="2150" y="5411"/>
                    <a:pt x="2151" y="5411"/>
                  </a:cubicBezTo>
                  <a:cubicBezTo>
                    <a:pt x="2162" y="5417"/>
                    <a:pt x="2179" y="5440"/>
                    <a:pt x="2185" y="5451"/>
                  </a:cubicBezTo>
                  <a:cubicBezTo>
                    <a:pt x="2186" y="5453"/>
                    <a:pt x="2187" y="5454"/>
                    <a:pt x="2190" y="5454"/>
                  </a:cubicBezTo>
                  <a:cubicBezTo>
                    <a:pt x="2198" y="5454"/>
                    <a:pt x="2214" y="5438"/>
                    <a:pt x="2219" y="5434"/>
                  </a:cubicBezTo>
                  <a:cubicBezTo>
                    <a:pt x="2220" y="5432"/>
                    <a:pt x="2221" y="5431"/>
                    <a:pt x="2222" y="5431"/>
                  </a:cubicBezTo>
                  <a:cubicBezTo>
                    <a:pt x="2228" y="5431"/>
                    <a:pt x="2239" y="5452"/>
                    <a:pt x="2253" y="5485"/>
                  </a:cubicBezTo>
                  <a:lnTo>
                    <a:pt x="2270" y="5451"/>
                  </a:lnTo>
                  <a:cubicBezTo>
                    <a:pt x="2281" y="5428"/>
                    <a:pt x="2290" y="5418"/>
                    <a:pt x="2299" y="5418"/>
                  </a:cubicBezTo>
                  <a:cubicBezTo>
                    <a:pt x="2308" y="5418"/>
                    <a:pt x="2318" y="5428"/>
                    <a:pt x="2332" y="5445"/>
                  </a:cubicBezTo>
                  <a:cubicBezTo>
                    <a:pt x="2336" y="5449"/>
                    <a:pt x="2343" y="5453"/>
                    <a:pt x="2347" y="5453"/>
                  </a:cubicBezTo>
                  <a:cubicBezTo>
                    <a:pt x="2348" y="5453"/>
                    <a:pt x="2349" y="5453"/>
                    <a:pt x="2349" y="5451"/>
                  </a:cubicBezTo>
                  <a:cubicBezTo>
                    <a:pt x="2356" y="5442"/>
                    <a:pt x="2363" y="5439"/>
                    <a:pt x="2369" y="5439"/>
                  </a:cubicBezTo>
                  <a:cubicBezTo>
                    <a:pt x="2383" y="5439"/>
                    <a:pt x="2394" y="5454"/>
                    <a:pt x="2406" y="5462"/>
                  </a:cubicBezTo>
                  <a:cubicBezTo>
                    <a:pt x="2417" y="5468"/>
                    <a:pt x="2434" y="5474"/>
                    <a:pt x="2446" y="5479"/>
                  </a:cubicBezTo>
                  <a:lnTo>
                    <a:pt x="2474" y="5496"/>
                  </a:lnTo>
                  <a:cubicBezTo>
                    <a:pt x="2502" y="5485"/>
                    <a:pt x="2531" y="5479"/>
                    <a:pt x="2536" y="5474"/>
                  </a:cubicBezTo>
                  <a:cubicBezTo>
                    <a:pt x="2541" y="5469"/>
                    <a:pt x="2560" y="5461"/>
                    <a:pt x="2571" y="5461"/>
                  </a:cubicBezTo>
                  <a:cubicBezTo>
                    <a:pt x="2573" y="5461"/>
                    <a:pt x="2575" y="5461"/>
                    <a:pt x="2576" y="5462"/>
                  </a:cubicBezTo>
                  <a:cubicBezTo>
                    <a:pt x="2577" y="5465"/>
                    <a:pt x="2580" y="5466"/>
                    <a:pt x="2583" y="5466"/>
                  </a:cubicBezTo>
                  <a:cubicBezTo>
                    <a:pt x="2592" y="5466"/>
                    <a:pt x="2606" y="5455"/>
                    <a:pt x="2610" y="5451"/>
                  </a:cubicBezTo>
                  <a:cubicBezTo>
                    <a:pt x="2614" y="5447"/>
                    <a:pt x="2621" y="5443"/>
                    <a:pt x="2627" y="5443"/>
                  </a:cubicBezTo>
                  <a:cubicBezTo>
                    <a:pt x="2629" y="5443"/>
                    <a:pt x="2631" y="5444"/>
                    <a:pt x="2633" y="5445"/>
                  </a:cubicBezTo>
                  <a:lnTo>
                    <a:pt x="2644" y="5451"/>
                  </a:lnTo>
                  <a:lnTo>
                    <a:pt x="2650" y="5457"/>
                  </a:lnTo>
                  <a:cubicBezTo>
                    <a:pt x="2654" y="5463"/>
                    <a:pt x="2660" y="5465"/>
                    <a:pt x="2667" y="5465"/>
                  </a:cubicBezTo>
                  <a:cubicBezTo>
                    <a:pt x="2679" y="5465"/>
                    <a:pt x="2692" y="5458"/>
                    <a:pt x="2695" y="5451"/>
                  </a:cubicBezTo>
                  <a:cubicBezTo>
                    <a:pt x="2697" y="5450"/>
                    <a:pt x="2699" y="5449"/>
                    <a:pt x="2701" y="5449"/>
                  </a:cubicBezTo>
                  <a:cubicBezTo>
                    <a:pt x="2710" y="5449"/>
                    <a:pt x="2718" y="5459"/>
                    <a:pt x="2718" y="5468"/>
                  </a:cubicBezTo>
                  <a:cubicBezTo>
                    <a:pt x="2719" y="5469"/>
                    <a:pt x="2722" y="5469"/>
                    <a:pt x="2727" y="5469"/>
                  </a:cubicBezTo>
                  <a:cubicBezTo>
                    <a:pt x="2745" y="5469"/>
                    <a:pt x="2785" y="5462"/>
                    <a:pt x="2803" y="5462"/>
                  </a:cubicBezTo>
                  <a:lnTo>
                    <a:pt x="2871" y="5462"/>
                  </a:lnTo>
                  <a:cubicBezTo>
                    <a:pt x="2882" y="5457"/>
                    <a:pt x="2922" y="5440"/>
                    <a:pt x="2968" y="5428"/>
                  </a:cubicBezTo>
                  <a:lnTo>
                    <a:pt x="2996" y="5445"/>
                  </a:lnTo>
                  <a:lnTo>
                    <a:pt x="3030" y="5468"/>
                  </a:lnTo>
                  <a:cubicBezTo>
                    <a:pt x="3034" y="5467"/>
                    <a:pt x="3039" y="5467"/>
                    <a:pt x="3044" y="5467"/>
                  </a:cubicBezTo>
                  <a:cubicBezTo>
                    <a:pt x="3075" y="5467"/>
                    <a:pt x="3126" y="5477"/>
                    <a:pt x="3159" y="5477"/>
                  </a:cubicBezTo>
                  <a:cubicBezTo>
                    <a:pt x="3169" y="5477"/>
                    <a:pt x="3177" y="5476"/>
                    <a:pt x="3183" y="5474"/>
                  </a:cubicBezTo>
                  <a:cubicBezTo>
                    <a:pt x="3212" y="5462"/>
                    <a:pt x="3280" y="5445"/>
                    <a:pt x="3302" y="5440"/>
                  </a:cubicBezTo>
                  <a:cubicBezTo>
                    <a:pt x="3325" y="5440"/>
                    <a:pt x="3365" y="5445"/>
                    <a:pt x="3393" y="5451"/>
                  </a:cubicBezTo>
                  <a:lnTo>
                    <a:pt x="3416" y="5440"/>
                  </a:lnTo>
                  <a:lnTo>
                    <a:pt x="3456" y="5428"/>
                  </a:lnTo>
                  <a:cubicBezTo>
                    <a:pt x="3465" y="5440"/>
                    <a:pt x="3479" y="5444"/>
                    <a:pt x="3495" y="5444"/>
                  </a:cubicBezTo>
                  <a:cubicBezTo>
                    <a:pt x="3517" y="5444"/>
                    <a:pt x="3540" y="5435"/>
                    <a:pt x="3546" y="5428"/>
                  </a:cubicBezTo>
                  <a:cubicBezTo>
                    <a:pt x="3557" y="5418"/>
                    <a:pt x="3577" y="5416"/>
                    <a:pt x="3595" y="5416"/>
                  </a:cubicBezTo>
                  <a:cubicBezTo>
                    <a:pt x="3608" y="5416"/>
                    <a:pt x="3619" y="5417"/>
                    <a:pt x="3626" y="5417"/>
                  </a:cubicBezTo>
                  <a:cubicBezTo>
                    <a:pt x="3637" y="5417"/>
                    <a:pt x="3656" y="5414"/>
                    <a:pt x="3671" y="5414"/>
                  </a:cubicBezTo>
                  <a:cubicBezTo>
                    <a:pt x="3678" y="5414"/>
                    <a:pt x="3684" y="5415"/>
                    <a:pt x="3688" y="5417"/>
                  </a:cubicBezTo>
                  <a:cubicBezTo>
                    <a:pt x="3698" y="5417"/>
                    <a:pt x="3744" y="5435"/>
                    <a:pt x="3766" y="5435"/>
                  </a:cubicBezTo>
                  <a:cubicBezTo>
                    <a:pt x="3769" y="5435"/>
                    <a:pt x="3771" y="5434"/>
                    <a:pt x="3773" y="5434"/>
                  </a:cubicBezTo>
                  <a:cubicBezTo>
                    <a:pt x="3790" y="5428"/>
                    <a:pt x="3819" y="5417"/>
                    <a:pt x="3836" y="5417"/>
                  </a:cubicBezTo>
                  <a:lnTo>
                    <a:pt x="3858" y="5428"/>
                  </a:lnTo>
                  <a:lnTo>
                    <a:pt x="3875" y="5440"/>
                  </a:lnTo>
                  <a:cubicBezTo>
                    <a:pt x="3904" y="5428"/>
                    <a:pt x="3949" y="5417"/>
                    <a:pt x="3972" y="5417"/>
                  </a:cubicBezTo>
                  <a:lnTo>
                    <a:pt x="3995" y="5417"/>
                  </a:lnTo>
                  <a:cubicBezTo>
                    <a:pt x="4008" y="5421"/>
                    <a:pt x="4015" y="5437"/>
                    <a:pt x="4028" y="5437"/>
                  </a:cubicBezTo>
                  <a:cubicBezTo>
                    <a:pt x="4032" y="5437"/>
                    <a:pt x="4035" y="5436"/>
                    <a:pt x="4040" y="5434"/>
                  </a:cubicBezTo>
                  <a:cubicBezTo>
                    <a:pt x="4047" y="5432"/>
                    <a:pt x="4053" y="5430"/>
                    <a:pt x="4059" y="5430"/>
                  </a:cubicBezTo>
                  <a:cubicBezTo>
                    <a:pt x="4080" y="5430"/>
                    <a:pt x="4089" y="5448"/>
                    <a:pt x="4080" y="5479"/>
                  </a:cubicBezTo>
                  <a:lnTo>
                    <a:pt x="4074" y="5491"/>
                  </a:lnTo>
                  <a:cubicBezTo>
                    <a:pt x="4069" y="5501"/>
                    <a:pt x="4121" y="5532"/>
                    <a:pt x="4137" y="5532"/>
                  </a:cubicBezTo>
                  <a:cubicBezTo>
                    <a:pt x="4140" y="5532"/>
                    <a:pt x="4141" y="5532"/>
                    <a:pt x="4142" y="5530"/>
                  </a:cubicBezTo>
                  <a:cubicBezTo>
                    <a:pt x="4153" y="5519"/>
                    <a:pt x="4131" y="5491"/>
                    <a:pt x="4119" y="5485"/>
                  </a:cubicBezTo>
                  <a:cubicBezTo>
                    <a:pt x="4114" y="5474"/>
                    <a:pt x="4114" y="5468"/>
                    <a:pt x="4125" y="5468"/>
                  </a:cubicBezTo>
                  <a:lnTo>
                    <a:pt x="4125" y="5462"/>
                  </a:lnTo>
                  <a:cubicBezTo>
                    <a:pt x="4136" y="5451"/>
                    <a:pt x="4136" y="5428"/>
                    <a:pt x="4148" y="5423"/>
                  </a:cubicBezTo>
                  <a:cubicBezTo>
                    <a:pt x="4159" y="5423"/>
                    <a:pt x="4176" y="5440"/>
                    <a:pt x="4187" y="5440"/>
                  </a:cubicBezTo>
                  <a:cubicBezTo>
                    <a:pt x="4216" y="5440"/>
                    <a:pt x="4239" y="5440"/>
                    <a:pt x="4250" y="5485"/>
                  </a:cubicBezTo>
                  <a:lnTo>
                    <a:pt x="4250" y="5502"/>
                  </a:lnTo>
                  <a:cubicBezTo>
                    <a:pt x="4273" y="5513"/>
                    <a:pt x="4307" y="5536"/>
                    <a:pt x="4329" y="5547"/>
                  </a:cubicBezTo>
                  <a:lnTo>
                    <a:pt x="4335" y="5570"/>
                  </a:lnTo>
                  <a:lnTo>
                    <a:pt x="4335" y="5587"/>
                  </a:lnTo>
                  <a:cubicBezTo>
                    <a:pt x="4336" y="5590"/>
                    <a:pt x="4338" y="5591"/>
                    <a:pt x="4340" y="5591"/>
                  </a:cubicBezTo>
                  <a:cubicBezTo>
                    <a:pt x="4346" y="5591"/>
                    <a:pt x="4355" y="5580"/>
                    <a:pt x="4363" y="5559"/>
                  </a:cubicBezTo>
                  <a:lnTo>
                    <a:pt x="4386" y="5542"/>
                  </a:lnTo>
                  <a:cubicBezTo>
                    <a:pt x="4409" y="5513"/>
                    <a:pt x="4443" y="5513"/>
                    <a:pt x="4454" y="5468"/>
                  </a:cubicBezTo>
                  <a:cubicBezTo>
                    <a:pt x="4457" y="5452"/>
                    <a:pt x="4470" y="5431"/>
                    <a:pt x="4482" y="5431"/>
                  </a:cubicBezTo>
                  <a:cubicBezTo>
                    <a:pt x="4491" y="5431"/>
                    <a:pt x="4500" y="5442"/>
                    <a:pt x="4505" y="5474"/>
                  </a:cubicBezTo>
                  <a:lnTo>
                    <a:pt x="4505" y="5479"/>
                  </a:lnTo>
                  <a:cubicBezTo>
                    <a:pt x="4522" y="5479"/>
                    <a:pt x="4562" y="5502"/>
                    <a:pt x="4562" y="5519"/>
                  </a:cubicBezTo>
                  <a:cubicBezTo>
                    <a:pt x="4562" y="5530"/>
                    <a:pt x="4551" y="5553"/>
                    <a:pt x="4545" y="5559"/>
                  </a:cubicBezTo>
                  <a:cubicBezTo>
                    <a:pt x="4539" y="5564"/>
                    <a:pt x="4511" y="5576"/>
                    <a:pt x="4482" y="5581"/>
                  </a:cubicBezTo>
                  <a:lnTo>
                    <a:pt x="4471" y="5542"/>
                  </a:lnTo>
                  <a:lnTo>
                    <a:pt x="4471" y="5536"/>
                  </a:lnTo>
                  <a:cubicBezTo>
                    <a:pt x="4470" y="5535"/>
                    <a:pt x="4469" y="5535"/>
                    <a:pt x="4468" y="5535"/>
                  </a:cubicBezTo>
                  <a:cubicBezTo>
                    <a:pt x="4459" y="5535"/>
                    <a:pt x="4442" y="5548"/>
                    <a:pt x="4437" y="5553"/>
                  </a:cubicBezTo>
                  <a:cubicBezTo>
                    <a:pt x="4431" y="5559"/>
                    <a:pt x="4454" y="5576"/>
                    <a:pt x="4465" y="5581"/>
                  </a:cubicBezTo>
                  <a:cubicBezTo>
                    <a:pt x="4471" y="5587"/>
                    <a:pt x="4494" y="5604"/>
                    <a:pt x="4499" y="5604"/>
                  </a:cubicBezTo>
                  <a:cubicBezTo>
                    <a:pt x="4505" y="5609"/>
                    <a:pt x="4520" y="5639"/>
                    <a:pt x="4526" y="5639"/>
                  </a:cubicBezTo>
                  <a:cubicBezTo>
                    <a:pt x="4527" y="5639"/>
                    <a:pt x="4527" y="5639"/>
                    <a:pt x="4528" y="5638"/>
                  </a:cubicBezTo>
                  <a:cubicBezTo>
                    <a:pt x="4539" y="5632"/>
                    <a:pt x="4562" y="5598"/>
                    <a:pt x="4579" y="5570"/>
                  </a:cubicBezTo>
                  <a:lnTo>
                    <a:pt x="4613" y="5570"/>
                  </a:lnTo>
                  <a:cubicBezTo>
                    <a:pt x="4618" y="5571"/>
                    <a:pt x="4624" y="5571"/>
                    <a:pt x="4629" y="5571"/>
                  </a:cubicBezTo>
                  <a:cubicBezTo>
                    <a:pt x="4675" y="5571"/>
                    <a:pt x="4720" y="5551"/>
                    <a:pt x="4760" y="5536"/>
                  </a:cubicBezTo>
                  <a:cubicBezTo>
                    <a:pt x="4762" y="5535"/>
                    <a:pt x="4763" y="5534"/>
                    <a:pt x="4764" y="5534"/>
                  </a:cubicBezTo>
                  <a:cubicBezTo>
                    <a:pt x="4768" y="5534"/>
                    <a:pt x="4773" y="5543"/>
                    <a:pt x="4778" y="5547"/>
                  </a:cubicBezTo>
                  <a:lnTo>
                    <a:pt x="4778" y="5553"/>
                  </a:lnTo>
                  <a:cubicBezTo>
                    <a:pt x="4772" y="5559"/>
                    <a:pt x="4743" y="5576"/>
                    <a:pt x="4738" y="5576"/>
                  </a:cubicBezTo>
                  <a:cubicBezTo>
                    <a:pt x="4726" y="5581"/>
                    <a:pt x="4675" y="5604"/>
                    <a:pt x="4675" y="5621"/>
                  </a:cubicBezTo>
                  <a:cubicBezTo>
                    <a:pt x="4675" y="5638"/>
                    <a:pt x="4641" y="5661"/>
                    <a:pt x="4630" y="5661"/>
                  </a:cubicBezTo>
                  <a:cubicBezTo>
                    <a:pt x="4619" y="5666"/>
                    <a:pt x="4607" y="5672"/>
                    <a:pt x="4607" y="5672"/>
                  </a:cubicBezTo>
                  <a:cubicBezTo>
                    <a:pt x="4607" y="5672"/>
                    <a:pt x="4658" y="5678"/>
                    <a:pt x="4675" y="5678"/>
                  </a:cubicBezTo>
                  <a:cubicBezTo>
                    <a:pt x="4692" y="5678"/>
                    <a:pt x="4738" y="5632"/>
                    <a:pt x="4749" y="5615"/>
                  </a:cubicBezTo>
                  <a:cubicBezTo>
                    <a:pt x="4752" y="5612"/>
                    <a:pt x="4754" y="5610"/>
                    <a:pt x="4757" y="5610"/>
                  </a:cubicBezTo>
                  <a:cubicBezTo>
                    <a:pt x="4767" y="5610"/>
                    <a:pt x="4779" y="5629"/>
                    <a:pt x="4783" y="5638"/>
                  </a:cubicBezTo>
                  <a:cubicBezTo>
                    <a:pt x="4783" y="5649"/>
                    <a:pt x="4772" y="5661"/>
                    <a:pt x="4749" y="5666"/>
                  </a:cubicBezTo>
                  <a:lnTo>
                    <a:pt x="4760" y="5695"/>
                  </a:lnTo>
                  <a:cubicBezTo>
                    <a:pt x="4777" y="5691"/>
                    <a:pt x="4795" y="5687"/>
                    <a:pt x="4807" y="5687"/>
                  </a:cubicBezTo>
                  <a:cubicBezTo>
                    <a:pt x="4812" y="5687"/>
                    <a:pt x="4816" y="5688"/>
                    <a:pt x="4817" y="5689"/>
                  </a:cubicBezTo>
                  <a:cubicBezTo>
                    <a:pt x="4818" y="5690"/>
                    <a:pt x="4820" y="5690"/>
                    <a:pt x="4821" y="5690"/>
                  </a:cubicBezTo>
                  <a:cubicBezTo>
                    <a:pt x="4830" y="5690"/>
                    <a:pt x="4834" y="5669"/>
                    <a:pt x="4834" y="5644"/>
                  </a:cubicBezTo>
                  <a:lnTo>
                    <a:pt x="4863" y="5644"/>
                  </a:lnTo>
                  <a:cubicBezTo>
                    <a:pt x="4868" y="5645"/>
                    <a:pt x="4873" y="5645"/>
                    <a:pt x="4878" y="5645"/>
                  </a:cubicBezTo>
                  <a:cubicBezTo>
                    <a:pt x="4899" y="5645"/>
                    <a:pt x="4914" y="5636"/>
                    <a:pt x="4914" y="5627"/>
                  </a:cubicBezTo>
                  <a:lnTo>
                    <a:pt x="4908" y="5610"/>
                  </a:lnTo>
                  <a:lnTo>
                    <a:pt x="4908" y="5598"/>
                  </a:lnTo>
                  <a:cubicBezTo>
                    <a:pt x="4902" y="5587"/>
                    <a:pt x="4897" y="5542"/>
                    <a:pt x="4902" y="5536"/>
                  </a:cubicBezTo>
                  <a:cubicBezTo>
                    <a:pt x="4912" y="5536"/>
                    <a:pt x="4947" y="5561"/>
                    <a:pt x="4967" y="5561"/>
                  </a:cubicBezTo>
                  <a:cubicBezTo>
                    <a:pt x="4971" y="5561"/>
                    <a:pt x="4974" y="5560"/>
                    <a:pt x="4976" y="5559"/>
                  </a:cubicBezTo>
                  <a:cubicBezTo>
                    <a:pt x="4980" y="5556"/>
                    <a:pt x="4983" y="5555"/>
                    <a:pt x="4986" y="5555"/>
                  </a:cubicBezTo>
                  <a:cubicBezTo>
                    <a:pt x="4993" y="5555"/>
                    <a:pt x="4992" y="5566"/>
                    <a:pt x="4987" y="5570"/>
                  </a:cubicBezTo>
                  <a:cubicBezTo>
                    <a:pt x="4982" y="5581"/>
                    <a:pt x="4942" y="5610"/>
                    <a:pt x="4948" y="5621"/>
                  </a:cubicBezTo>
                  <a:cubicBezTo>
                    <a:pt x="4959" y="5638"/>
                    <a:pt x="4976" y="5666"/>
                    <a:pt x="4982" y="5672"/>
                  </a:cubicBezTo>
                  <a:cubicBezTo>
                    <a:pt x="4987" y="5684"/>
                    <a:pt x="4999" y="5684"/>
                    <a:pt x="5004" y="5684"/>
                  </a:cubicBezTo>
                  <a:cubicBezTo>
                    <a:pt x="5004" y="5684"/>
                    <a:pt x="5010" y="5604"/>
                    <a:pt x="5016" y="5576"/>
                  </a:cubicBezTo>
                  <a:cubicBezTo>
                    <a:pt x="5027" y="5553"/>
                    <a:pt x="5033" y="5519"/>
                    <a:pt x="5033" y="5508"/>
                  </a:cubicBezTo>
                  <a:lnTo>
                    <a:pt x="5033" y="5496"/>
                  </a:lnTo>
                  <a:lnTo>
                    <a:pt x="5033" y="5485"/>
                  </a:lnTo>
                  <a:cubicBezTo>
                    <a:pt x="5038" y="5470"/>
                    <a:pt x="5059" y="5443"/>
                    <a:pt x="5065" y="5443"/>
                  </a:cubicBezTo>
                  <a:cubicBezTo>
                    <a:pt x="5066" y="5443"/>
                    <a:pt x="5067" y="5444"/>
                    <a:pt x="5067" y="5445"/>
                  </a:cubicBezTo>
                  <a:cubicBezTo>
                    <a:pt x="5073" y="5457"/>
                    <a:pt x="5090" y="5485"/>
                    <a:pt x="5101" y="5513"/>
                  </a:cubicBezTo>
                  <a:lnTo>
                    <a:pt x="5124" y="5530"/>
                  </a:lnTo>
                  <a:lnTo>
                    <a:pt x="5129" y="5542"/>
                  </a:lnTo>
                  <a:cubicBezTo>
                    <a:pt x="5135" y="5559"/>
                    <a:pt x="5169" y="5587"/>
                    <a:pt x="5163" y="5593"/>
                  </a:cubicBezTo>
                  <a:cubicBezTo>
                    <a:pt x="5158" y="5604"/>
                    <a:pt x="5129" y="5655"/>
                    <a:pt x="5118" y="5672"/>
                  </a:cubicBezTo>
                  <a:cubicBezTo>
                    <a:pt x="5117" y="5674"/>
                    <a:pt x="5118" y="5675"/>
                    <a:pt x="5120" y="5675"/>
                  </a:cubicBezTo>
                  <a:cubicBezTo>
                    <a:pt x="5132" y="5675"/>
                    <a:pt x="5171" y="5657"/>
                    <a:pt x="5180" y="5638"/>
                  </a:cubicBezTo>
                  <a:cubicBezTo>
                    <a:pt x="5186" y="5615"/>
                    <a:pt x="5214" y="5581"/>
                    <a:pt x="5237" y="5564"/>
                  </a:cubicBezTo>
                  <a:lnTo>
                    <a:pt x="5248" y="5576"/>
                  </a:lnTo>
                  <a:cubicBezTo>
                    <a:pt x="5262" y="5586"/>
                    <a:pt x="5271" y="5592"/>
                    <a:pt x="5280" y="5592"/>
                  </a:cubicBezTo>
                  <a:cubicBezTo>
                    <a:pt x="5289" y="5592"/>
                    <a:pt x="5296" y="5585"/>
                    <a:pt x="5305" y="5570"/>
                  </a:cubicBezTo>
                  <a:lnTo>
                    <a:pt x="5317" y="5553"/>
                  </a:lnTo>
                  <a:cubicBezTo>
                    <a:pt x="5339" y="5553"/>
                    <a:pt x="5356" y="5474"/>
                    <a:pt x="5356" y="5445"/>
                  </a:cubicBezTo>
                  <a:cubicBezTo>
                    <a:pt x="5356" y="5421"/>
                    <a:pt x="5378" y="5404"/>
                    <a:pt x="5391" y="5404"/>
                  </a:cubicBezTo>
                  <a:cubicBezTo>
                    <a:pt x="5393" y="5404"/>
                    <a:pt x="5394" y="5405"/>
                    <a:pt x="5396" y="5405"/>
                  </a:cubicBezTo>
                  <a:cubicBezTo>
                    <a:pt x="5402" y="5405"/>
                    <a:pt x="5424" y="5428"/>
                    <a:pt x="5436" y="5451"/>
                  </a:cubicBezTo>
                  <a:lnTo>
                    <a:pt x="5413" y="5479"/>
                  </a:lnTo>
                  <a:cubicBezTo>
                    <a:pt x="5402" y="5491"/>
                    <a:pt x="5402" y="5525"/>
                    <a:pt x="5390" y="5542"/>
                  </a:cubicBezTo>
                  <a:lnTo>
                    <a:pt x="5385" y="5553"/>
                  </a:lnTo>
                  <a:cubicBezTo>
                    <a:pt x="5368" y="5553"/>
                    <a:pt x="5351" y="5576"/>
                    <a:pt x="5345" y="5604"/>
                  </a:cubicBezTo>
                  <a:lnTo>
                    <a:pt x="5334" y="5627"/>
                  </a:lnTo>
                  <a:cubicBezTo>
                    <a:pt x="5334" y="5632"/>
                    <a:pt x="5317" y="5638"/>
                    <a:pt x="5311" y="5638"/>
                  </a:cubicBezTo>
                  <a:lnTo>
                    <a:pt x="5294" y="5632"/>
                  </a:lnTo>
                  <a:cubicBezTo>
                    <a:pt x="5277" y="5627"/>
                    <a:pt x="5254" y="5615"/>
                    <a:pt x="5248" y="5604"/>
                  </a:cubicBezTo>
                  <a:lnTo>
                    <a:pt x="5237" y="5604"/>
                  </a:lnTo>
                  <a:lnTo>
                    <a:pt x="5226" y="5598"/>
                  </a:lnTo>
                  <a:cubicBezTo>
                    <a:pt x="5209" y="5598"/>
                    <a:pt x="5186" y="5627"/>
                    <a:pt x="5186" y="5644"/>
                  </a:cubicBezTo>
                  <a:lnTo>
                    <a:pt x="5186" y="5684"/>
                  </a:lnTo>
                  <a:cubicBezTo>
                    <a:pt x="5186" y="5688"/>
                    <a:pt x="5189" y="5692"/>
                    <a:pt x="5193" y="5692"/>
                  </a:cubicBezTo>
                  <a:cubicBezTo>
                    <a:pt x="5194" y="5692"/>
                    <a:pt x="5196" y="5691"/>
                    <a:pt x="5197" y="5689"/>
                  </a:cubicBezTo>
                  <a:lnTo>
                    <a:pt x="5209" y="5689"/>
                  </a:lnTo>
                  <a:lnTo>
                    <a:pt x="5237" y="5684"/>
                  </a:lnTo>
                  <a:lnTo>
                    <a:pt x="5334" y="5684"/>
                  </a:lnTo>
                  <a:cubicBezTo>
                    <a:pt x="5339" y="5684"/>
                    <a:pt x="5362" y="5638"/>
                    <a:pt x="5368" y="5627"/>
                  </a:cubicBezTo>
                  <a:cubicBezTo>
                    <a:pt x="5373" y="5617"/>
                    <a:pt x="5387" y="5556"/>
                    <a:pt x="5402" y="5556"/>
                  </a:cubicBezTo>
                  <a:cubicBezTo>
                    <a:pt x="5404" y="5556"/>
                    <a:pt x="5406" y="5557"/>
                    <a:pt x="5407" y="5559"/>
                  </a:cubicBezTo>
                  <a:cubicBezTo>
                    <a:pt x="5409" y="5562"/>
                    <a:pt x="5411" y="5563"/>
                    <a:pt x="5413" y="5563"/>
                  </a:cubicBezTo>
                  <a:cubicBezTo>
                    <a:pt x="5424" y="5563"/>
                    <a:pt x="5436" y="5533"/>
                    <a:pt x="5436" y="5519"/>
                  </a:cubicBezTo>
                  <a:cubicBezTo>
                    <a:pt x="5436" y="5500"/>
                    <a:pt x="5440" y="5489"/>
                    <a:pt x="5447" y="5489"/>
                  </a:cubicBezTo>
                  <a:cubicBezTo>
                    <a:pt x="5449" y="5489"/>
                    <a:pt x="5451" y="5490"/>
                    <a:pt x="5453" y="5491"/>
                  </a:cubicBezTo>
                  <a:lnTo>
                    <a:pt x="5453" y="5496"/>
                  </a:lnTo>
                  <a:cubicBezTo>
                    <a:pt x="5457" y="5513"/>
                    <a:pt x="5446" y="5555"/>
                    <a:pt x="5463" y="5555"/>
                  </a:cubicBezTo>
                  <a:cubicBezTo>
                    <a:pt x="5469" y="5555"/>
                    <a:pt x="5480" y="5548"/>
                    <a:pt x="5498" y="5530"/>
                  </a:cubicBezTo>
                  <a:cubicBezTo>
                    <a:pt x="5498" y="5530"/>
                    <a:pt x="5526" y="5553"/>
                    <a:pt x="5526" y="5564"/>
                  </a:cubicBezTo>
                  <a:lnTo>
                    <a:pt x="5532" y="5649"/>
                  </a:lnTo>
                  <a:cubicBezTo>
                    <a:pt x="5549" y="5672"/>
                    <a:pt x="5578" y="5695"/>
                    <a:pt x="5589" y="5701"/>
                  </a:cubicBezTo>
                  <a:lnTo>
                    <a:pt x="5612" y="5701"/>
                  </a:lnTo>
                  <a:cubicBezTo>
                    <a:pt x="5617" y="5689"/>
                    <a:pt x="5617" y="5666"/>
                    <a:pt x="5612" y="5666"/>
                  </a:cubicBezTo>
                  <a:cubicBezTo>
                    <a:pt x="5612" y="5661"/>
                    <a:pt x="5560" y="5649"/>
                    <a:pt x="5566" y="5627"/>
                  </a:cubicBezTo>
                  <a:cubicBezTo>
                    <a:pt x="5567" y="5623"/>
                    <a:pt x="5569" y="5621"/>
                    <a:pt x="5571" y="5621"/>
                  </a:cubicBezTo>
                  <a:cubicBezTo>
                    <a:pt x="5581" y="5621"/>
                    <a:pt x="5604" y="5661"/>
                    <a:pt x="5623" y="5661"/>
                  </a:cubicBezTo>
                  <a:cubicBezTo>
                    <a:pt x="5646" y="5655"/>
                    <a:pt x="5725" y="5655"/>
                    <a:pt x="5736" y="5632"/>
                  </a:cubicBezTo>
                  <a:cubicBezTo>
                    <a:pt x="5751" y="5613"/>
                    <a:pt x="5766" y="5597"/>
                    <a:pt x="5770" y="5597"/>
                  </a:cubicBezTo>
                  <a:cubicBezTo>
                    <a:pt x="5770" y="5597"/>
                    <a:pt x="5770" y="5598"/>
                    <a:pt x="5770" y="5598"/>
                  </a:cubicBezTo>
                  <a:lnTo>
                    <a:pt x="5776" y="5598"/>
                  </a:lnTo>
                  <a:cubicBezTo>
                    <a:pt x="5787" y="5614"/>
                    <a:pt x="5762" y="5656"/>
                    <a:pt x="5793" y="5656"/>
                  </a:cubicBezTo>
                  <a:cubicBezTo>
                    <a:pt x="5794" y="5656"/>
                    <a:pt x="5796" y="5655"/>
                    <a:pt x="5799" y="5655"/>
                  </a:cubicBezTo>
                  <a:cubicBezTo>
                    <a:pt x="5810" y="5655"/>
                    <a:pt x="5821" y="5627"/>
                    <a:pt x="5833" y="5604"/>
                  </a:cubicBezTo>
                  <a:lnTo>
                    <a:pt x="5839" y="5587"/>
                  </a:lnTo>
                  <a:cubicBezTo>
                    <a:pt x="5839" y="5570"/>
                    <a:pt x="5890" y="5570"/>
                    <a:pt x="5907" y="5570"/>
                  </a:cubicBezTo>
                  <a:cubicBezTo>
                    <a:pt x="5918" y="5576"/>
                    <a:pt x="5912" y="5627"/>
                    <a:pt x="5895" y="5632"/>
                  </a:cubicBezTo>
                  <a:cubicBezTo>
                    <a:pt x="5878" y="5632"/>
                    <a:pt x="5850" y="5638"/>
                    <a:pt x="5833" y="5638"/>
                  </a:cubicBezTo>
                  <a:lnTo>
                    <a:pt x="5839" y="5661"/>
                  </a:lnTo>
                  <a:lnTo>
                    <a:pt x="5839" y="5672"/>
                  </a:lnTo>
                  <a:cubicBezTo>
                    <a:pt x="5848" y="5672"/>
                    <a:pt x="5871" y="5679"/>
                    <a:pt x="5883" y="5679"/>
                  </a:cubicBezTo>
                  <a:cubicBezTo>
                    <a:pt x="5886" y="5679"/>
                    <a:pt x="5888" y="5679"/>
                    <a:pt x="5890" y="5678"/>
                  </a:cubicBezTo>
                  <a:cubicBezTo>
                    <a:pt x="5894" y="5678"/>
                    <a:pt x="5927" y="5658"/>
                    <a:pt x="5944" y="5658"/>
                  </a:cubicBezTo>
                  <a:cubicBezTo>
                    <a:pt x="5947" y="5658"/>
                    <a:pt x="5950" y="5659"/>
                    <a:pt x="5952" y="5661"/>
                  </a:cubicBezTo>
                  <a:cubicBezTo>
                    <a:pt x="5963" y="5678"/>
                    <a:pt x="5980" y="5695"/>
                    <a:pt x="5986" y="5701"/>
                  </a:cubicBezTo>
                  <a:cubicBezTo>
                    <a:pt x="5992" y="5701"/>
                    <a:pt x="5997" y="5695"/>
                    <a:pt x="5997" y="5689"/>
                  </a:cubicBezTo>
                  <a:lnTo>
                    <a:pt x="5997" y="5684"/>
                  </a:lnTo>
                  <a:lnTo>
                    <a:pt x="6003" y="5672"/>
                  </a:lnTo>
                  <a:cubicBezTo>
                    <a:pt x="5997" y="5666"/>
                    <a:pt x="6031" y="5638"/>
                    <a:pt x="6048" y="5627"/>
                  </a:cubicBezTo>
                  <a:cubicBezTo>
                    <a:pt x="6051" y="5624"/>
                    <a:pt x="6054" y="5623"/>
                    <a:pt x="6057" y="5623"/>
                  </a:cubicBezTo>
                  <a:cubicBezTo>
                    <a:pt x="6069" y="5623"/>
                    <a:pt x="6085" y="5640"/>
                    <a:pt x="6094" y="5666"/>
                  </a:cubicBezTo>
                  <a:lnTo>
                    <a:pt x="6111" y="5672"/>
                  </a:lnTo>
                  <a:lnTo>
                    <a:pt x="6128" y="5684"/>
                  </a:lnTo>
                  <a:cubicBezTo>
                    <a:pt x="6146" y="5673"/>
                    <a:pt x="6175" y="5669"/>
                    <a:pt x="6197" y="5669"/>
                  </a:cubicBezTo>
                  <a:cubicBezTo>
                    <a:pt x="6210" y="5669"/>
                    <a:pt x="6220" y="5670"/>
                    <a:pt x="6224" y="5672"/>
                  </a:cubicBezTo>
                  <a:cubicBezTo>
                    <a:pt x="6236" y="5678"/>
                    <a:pt x="6258" y="5684"/>
                    <a:pt x="6264" y="5689"/>
                  </a:cubicBezTo>
                  <a:cubicBezTo>
                    <a:pt x="6269" y="5689"/>
                    <a:pt x="6313" y="5682"/>
                    <a:pt x="6342" y="5682"/>
                  </a:cubicBezTo>
                  <a:cubicBezTo>
                    <a:pt x="6350" y="5682"/>
                    <a:pt x="6356" y="5682"/>
                    <a:pt x="6361" y="5684"/>
                  </a:cubicBezTo>
                  <a:cubicBezTo>
                    <a:pt x="6389" y="5695"/>
                    <a:pt x="6429" y="5695"/>
                    <a:pt x="6451" y="5695"/>
                  </a:cubicBezTo>
                  <a:lnTo>
                    <a:pt x="6451" y="5644"/>
                  </a:lnTo>
                  <a:lnTo>
                    <a:pt x="6451" y="5627"/>
                  </a:lnTo>
                  <a:cubicBezTo>
                    <a:pt x="6454" y="5621"/>
                    <a:pt x="6459" y="5618"/>
                    <a:pt x="6464" y="5618"/>
                  </a:cubicBezTo>
                  <a:cubicBezTo>
                    <a:pt x="6479" y="5618"/>
                    <a:pt x="6498" y="5637"/>
                    <a:pt x="6502" y="5649"/>
                  </a:cubicBezTo>
                  <a:cubicBezTo>
                    <a:pt x="6504" y="5656"/>
                    <a:pt x="6513" y="5658"/>
                    <a:pt x="6523" y="5658"/>
                  </a:cubicBezTo>
                  <a:cubicBezTo>
                    <a:pt x="6542" y="5658"/>
                    <a:pt x="6567" y="5651"/>
                    <a:pt x="6582" y="5644"/>
                  </a:cubicBezTo>
                  <a:cubicBezTo>
                    <a:pt x="6587" y="5638"/>
                    <a:pt x="6594" y="5636"/>
                    <a:pt x="6600" y="5636"/>
                  </a:cubicBezTo>
                  <a:cubicBezTo>
                    <a:pt x="6613" y="5636"/>
                    <a:pt x="6625" y="5646"/>
                    <a:pt x="6633" y="5661"/>
                  </a:cubicBezTo>
                  <a:lnTo>
                    <a:pt x="6644" y="5672"/>
                  </a:lnTo>
                  <a:lnTo>
                    <a:pt x="6656" y="5678"/>
                  </a:lnTo>
                  <a:cubicBezTo>
                    <a:pt x="6657" y="5679"/>
                    <a:pt x="6658" y="5679"/>
                    <a:pt x="6659" y="5679"/>
                  </a:cubicBezTo>
                  <a:cubicBezTo>
                    <a:pt x="6669" y="5679"/>
                    <a:pt x="6679" y="5630"/>
                    <a:pt x="6684" y="5610"/>
                  </a:cubicBezTo>
                  <a:cubicBezTo>
                    <a:pt x="6684" y="5600"/>
                    <a:pt x="6687" y="5597"/>
                    <a:pt x="6690" y="5597"/>
                  </a:cubicBezTo>
                  <a:cubicBezTo>
                    <a:pt x="6695" y="5597"/>
                    <a:pt x="6701" y="5603"/>
                    <a:pt x="6701" y="5610"/>
                  </a:cubicBezTo>
                  <a:cubicBezTo>
                    <a:pt x="6707" y="5621"/>
                    <a:pt x="6729" y="5649"/>
                    <a:pt x="6718" y="5661"/>
                  </a:cubicBezTo>
                  <a:cubicBezTo>
                    <a:pt x="6707" y="5666"/>
                    <a:pt x="6729" y="5678"/>
                    <a:pt x="6769" y="5684"/>
                  </a:cubicBezTo>
                  <a:lnTo>
                    <a:pt x="6797" y="5695"/>
                  </a:lnTo>
                  <a:lnTo>
                    <a:pt x="6803" y="5695"/>
                  </a:lnTo>
                  <a:cubicBezTo>
                    <a:pt x="6809" y="5695"/>
                    <a:pt x="6831" y="5689"/>
                    <a:pt x="6860" y="5684"/>
                  </a:cubicBezTo>
                  <a:lnTo>
                    <a:pt x="6882" y="5678"/>
                  </a:lnTo>
                  <a:cubicBezTo>
                    <a:pt x="6887" y="5677"/>
                    <a:pt x="6892" y="5677"/>
                    <a:pt x="6897" y="5677"/>
                  </a:cubicBezTo>
                  <a:cubicBezTo>
                    <a:pt x="6914" y="5677"/>
                    <a:pt x="6930" y="5680"/>
                    <a:pt x="6946" y="5680"/>
                  </a:cubicBezTo>
                  <a:cubicBezTo>
                    <a:pt x="6964" y="5680"/>
                    <a:pt x="6980" y="5676"/>
                    <a:pt x="6996" y="5661"/>
                  </a:cubicBezTo>
                  <a:cubicBezTo>
                    <a:pt x="7000" y="5657"/>
                    <a:pt x="7004" y="5655"/>
                    <a:pt x="7008" y="5655"/>
                  </a:cubicBezTo>
                  <a:cubicBezTo>
                    <a:pt x="7016" y="5655"/>
                    <a:pt x="7024" y="5664"/>
                    <a:pt x="7024" y="5684"/>
                  </a:cubicBezTo>
                  <a:cubicBezTo>
                    <a:pt x="7024" y="5694"/>
                    <a:pt x="7027" y="5697"/>
                    <a:pt x="7030" y="5697"/>
                  </a:cubicBezTo>
                  <a:cubicBezTo>
                    <a:pt x="7035" y="5697"/>
                    <a:pt x="7041" y="5692"/>
                    <a:pt x="7047" y="5689"/>
                  </a:cubicBezTo>
                  <a:lnTo>
                    <a:pt x="7064" y="5684"/>
                  </a:lnTo>
                  <a:cubicBezTo>
                    <a:pt x="7066" y="5684"/>
                    <a:pt x="7067" y="5684"/>
                    <a:pt x="7069" y="5684"/>
                  </a:cubicBezTo>
                  <a:cubicBezTo>
                    <a:pt x="7085" y="5684"/>
                    <a:pt x="7104" y="5659"/>
                    <a:pt x="7104" y="5644"/>
                  </a:cubicBezTo>
                  <a:cubicBezTo>
                    <a:pt x="7107" y="5635"/>
                    <a:pt x="7115" y="5631"/>
                    <a:pt x="7128" y="5631"/>
                  </a:cubicBezTo>
                  <a:cubicBezTo>
                    <a:pt x="7141" y="5631"/>
                    <a:pt x="7158" y="5635"/>
                    <a:pt x="7178" y="5644"/>
                  </a:cubicBezTo>
                  <a:lnTo>
                    <a:pt x="7178" y="5689"/>
                  </a:lnTo>
                  <a:cubicBezTo>
                    <a:pt x="7178" y="5689"/>
                    <a:pt x="7192" y="5696"/>
                    <a:pt x="7204" y="5696"/>
                  </a:cubicBezTo>
                  <a:cubicBezTo>
                    <a:pt x="7207" y="5696"/>
                    <a:pt x="7209" y="5696"/>
                    <a:pt x="7212" y="5695"/>
                  </a:cubicBezTo>
                  <a:lnTo>
                    <a:pt x="7223" y="5684"/>
                  </a:lnTo>
                  <a:cubicBezTo>
                    <a:pt x="7229" y="5677"/>
                    <a:pt x="7237" y="5675"/>
                    <a:pt x="7245" y="5675"/>
                  </a:cubicBezTo>
                  <a:cubicBezTo>
                    <a:pt x="7258" y="5675"/>
                    <a:pt x="7270" y="5682"/>
                    <a:pt x="7274" y="5689"/>
                  </a:cubicBezTo>
                  <a:cubicBezTo>
                    <a:pt x="7275" y="5691"/>
                    <a:pt x="7277" y="5692"/>
                    <a:pt x="7279" y="5692"/>
                  </a:cubicBezTo>
                  <a:cubicBezTo>
                    <a:pt x="7290" y="5692"/>
                    <a:pt x="7309" y="5676"/>
                    <a:pt x="7314" y="5666"/>
                  </a:cubicBezTo>
                  <a:cubicBezTo>
                    <a:pt x="7316" y="5662"/>
                    <a:pt x="7320" y="5661"/>
                    <a:pt x="7326" y="5661"/>
                  </a:cubicBezTo>
                  <a:cubicBezTo>
                    <a:pt x="7336" y="5661"/>
                    <a:pt x="7352" y="5667"/>
                    <a:pt x="7370" y="5678"/>
                  </a:cubicBezTo>
                  <a:lnTo>
                    <a:pt x="7393" y="5695"/>
                  </a:lnTo>
                  <a:lnTo>
                    <a:pt x="7422" y="5723"/>
                  </a:lnTo>
                  <a:cubicBezTo>
                    <a:pt x="7434" y="5707"/>
                    <a:pt x="7456" y="5696"/>
                    <a:pt x="7475" y="5696"/>
                  </a:cubicBezTo>
                  <a:cubicBezTo>
                    <a:pt x="7482" y="5696"/>
                    <a:pt x="7489" y="5697"/>
                    <a:pt x="7495" y="5701"/>
                  </a:cubicBezTo>
                  <a:lnTo>
                    <a:pt x="7518" y="5695"/>
                  </a:lnTo>
                  <a:cubicBezTo>
                    <a:pt x="7533" y="5690"/>
                    <a:pt x="7558" y="5666"/>
                    <a:pt x="7571" y="5666"/>
                  </a:cubicBezTo>
                  <a:cubicBezTo>
                    <a:pt x="7573" y="5666"/>
                    <a:pt x="7574" y="5666"/>
                    <a:pt x="7575" y="5666"/>
                  </a:cubicBezTo>
                  <a:lnTo>
                    <a:pt x="7609" y="5689"/>
                  </a:lnTo>
                  <a:cubicBezTo>
                    <a:pt x="7623" y="5666"/>
                    <a:pt x="7633" y="5654"/>
                    <a:pt x="7636" y="5654"/>
                  </a:cubicBezTo>
                  <a:cubicBezTo>
                    <a:pt x="7637" y="5654"/>
                    <a:pt x="7637" y="5654"/>
                    <a:pt x="7637" y="5655"/>
                  </a:cubicBezTo>
                  <a:cubicBezTo>
                    <a:pt x="7637" y="5661"/>
                    <a:pt x="7694" y="5678"/>
                    <a:pt x="7717" y="5684"/>
                  </a:cubicBezTo>
                  <a:lnTo>
                    <a:pt x="7790" y="5684"/>
                  </a:lnTo>
                  <a:cubicBezTo>
                    <a:pt x="7798" y="5680"/>
                    <a:pt x="7818" y="5675"/>
                    <a:pt x="7830" y="5675"/>
                  </a:cubicBezTo>
                  <a:cubicBezTo>
                    <a:pt x="7836" y="5675"/>
                    <a:pt x="7840" y="5676"/>
                    <a:pt x="7841" y="5678"/>
                  </a:cubicBezTo>
                  <a:cubicBezTo>
                    <a:pt x="7844" y="5681"/>
                    <a:pt x="7851" y="5681"/>
                    <a:pt x="7859" y="5681"/>
                  </a:cubicBezTo>
                  <a:cubicBezTo>
                    <a:pt x="7867" y="5681"/>
                    <a:pt x="7875" y="5681"/>
                    <a:pt x="7881" y="5684"/>
                  </a:cubicBezTo>
                  <a:cubicBezTo>
                    <a:pt x="7891" y="5689"/>
                    <a:pt x="7949" y="5713"/>
                    <a:pt x="7980" y="5713"/>
                  </a:cubicBezTo>
                  <a:cubicBezTo>
                    <a:pt x="7983" y="5713"/>
                    <a:pt x="7986" y="5712"/>
                    <a:pt x="7989" y="5712"/>
                  </a:cubicBezTo>
                  <a:cubicBezTo>
                    <a:pt x="8012" y="5706"/>
                    <a:pt x="8034" y="5695"/>
                    <a:pt x="8034" y="5684"/>
                  </a:cubicBezTo>
                  <a:lnTo>
                    <a:pt x="8040" y="5678"/>
                  </a:lnTo>
                  <a:lnTo>
                    <a:pt x="8051" y="5661"/>
                  </a:lnTo>
                  <a:cubicBezTo>
                    <a:pt x="8055" y="5656"/>
                    <a:pt x="8059" y="5654"/>
                    <a:pt x="8062" y="5654"/>
                  </a:cubicBezTo>
                  <a:cubicBezTo>
                    <a:pt x="8073" y="5654"/>
                    <a:pt x="8082" y="5678"/>
                    <a:pt x="8091" y="5678"/>
                  </a:cubicBezTo>
                  <a:lnTo>
                    <a:pt x="8193" y="5678"/>
                  </a:lnTo>
                  <a:lnTo>
                    <a:pt x="8227" y="5689"/>
                  </a:lnTo>
                  <a:cubicBezTo>
                    <a:pt x="8247" y="5696"/>
                    <a:pt x="8265" y="5699"/>
                    <a:pt x="8283" y="5699"/>
                  </a:cubicBezTo>
                  <a:cubicBezTo>
                    <a:pt x="8296" y="5699"/>
                    <a:pt x="8310" y="5697"/>
                    <a:pt x="8324" y="5695"/>
                  </a:cubicBezTo>
                  <a:lnTo>
                    <a:pt x="8329" y="5695"/>
                  </a:lnTo>
                  <a:cubicBezTo>
                    <a:pt x="8331" y="5694"/>
                    <a:pt x="8333" y="5694"/>
                    <a:pt x="8336" y="5694"/>
                  </a:cubicBezTo>
                  <a:cubicBezTo>
                    <a:pt x="8347" y="5694"/>
                    <a:pt x="8365" y="5699"/>
                    <a:pt x="8378" y="5699"/>
                  </a:cubicBezTo>
                  <a:cubicBezTo>
                    <a:pt x="8384" y="5699"/>
                    <a:pt x="8389" y="5698"/>
                    <a:pt x="8392" y="5695"/>
                  </a:cubicBezTo>
                  <a:cubicBezTo>
                    <a:pt x="8394" y="5694"/>
                    <a:pt x="8397" y="5694"/>
                    <a:pt x="8401" y="5694"/>
                  </a:cubicBezTo>
                  <a:cubicBezTo>
                    <a:pt x="8415" y="5694"/>
                    <a:pt x="8436" y="5699"/>
                    <a:pt x="8451" y="5699"/>
                  </a:cubicBezTo>
                  <a:cubicBezTo>
                    <a:pt x="8457" y="5699"/>
                    <a:pt x="8463" y="5698"/>
                    <a:pt x="8465" y="5695"/>
                  </a:cubicBezTo>
                  <a:cubicBezTo>
                    <a:pt x="8467" y="5694"/>
                    <a:pt x="8470" y="5694"/>
                    <a:pt x="8474" y="5694"/>
                  </a:cubicBezTo>
                  <a:cubicBezTo>
                    <a:pt x="8495" y="5694"/>
                    <a:pt x="8548" y="5706"/>
                    <a:pt x="8568" y="5706"/>
                  </a:cubicBezTo>
                  <a:cubicBezTo>
                    <a:pt x="8590" y="5701"/>
                    <a:pt x="8624" y="5695"/>
                    <a:pt x="8641" y="5689"/>
                  </a:cubicBezTo>
                  <a:lnTo>
                    <a:pt x="8675" y="5689"/>
                  </a:lnTo>
                  <a:cubicBezTo>
                    <a:pt x="8679" y="5690"/>
                    <a:pt x="8683" y="5691"/>
                    <a:pt x="8687" y="5691"/>
                  </a:cubicBezTo>
                  <a:cubicBezTo>
                    <a:pt x="8703" y="5691"/>
                    <a:pt x="8715" y="5680"/>
                    <a:pt x="8715" y="5661"/>
                  </a:cubicBezTo>
                  <a:lnTo>
                    <a:pt x="8715" y="5649"/>
                  </a:lnTo>
                  <a:lnTo>
                    <a:pt x="8715" y="5638"/>
                  </a:lnTo>
                  <a:cubicBezTo>
                    <a:pt x="8709" y="5627"/>
                    <a:pt x="8726" y="5615"/>
                    <a:pt x="8732" y="5615"/>
                  </a:cubicBezTo>
                  <a:cubicBezTo>
                    <a:pt x="8744" y="5615"/>
                    <a:pt x="8749" y="5649"/>
                    <a:pt x="8744" y="5661"/>
                  </a:cubicBezTo>
                  <a:cubicBezTo>
                    <a:pt x="8744" y="5672"/>
                    <a:pt x="8761" y="5689"/>
                    <a:pt x="8778" y="5706"/>
                  </a:cubicBezTo>
                  <a:lnTo>
                    <a:pt x="8800" y="5701"/>
                  </a:lnTo>
                  <a:cubicBezTo>
                    <a:pt x="8806" y="5701"/>
                    <a:pt x="8812" y="5689"/>
                    <a:pt x="8817" y="5684"/>
                  </a:cubicBezTo>
                  <a:cubicBezTo>
                    <a:pt x="8817" y="5684"/>
                    <a:pt x="8888" y="5660"/>
                    <a:pt x="8900" y="5660"/>
                  </a:cubicBezTo>
                  <a:cubicBezTo>
                    <a:pt x="8902" y="5660"/>
                    <a:pt x="8902" y="5660"/>
                    <a:pt x="8902" y="5661"/>
                  </a:cubicBezTo>
                  <a:lnTo>
                    <a:pt x="8942" y="5689"/>
                  </a:lnTo>
                  <a:cubicBezTo>
                    <a:pt x="8975" y="5680"/>
                    <a:pt x="9049" y="5671"/>
                    <a:pt x="9087" y="5671"/>
                  </a:cubicBezTo>
                  <a:cubicBezTo>
                    <a:pt x="9096" y="5671"/>
                    <a:pt x="9102" y="5671"/>
                    <a:pt x="9107" y="5672"/>
                  </a:cubicBezTo>
                  <a:cubicBezTo>
                    <a:pt x="9129" y="5678"/>
                    <a:pt x="9169" y="5678"/>
                    <a:pt x="9175" y="5678"/>
                  </a:cubicBezTo>
                  <a:cubicBezTo>
                    <a:pt x="9180" y="5678"/>
                    <a:pt x="9216" y="5660"/>
                    <a:pt x="9232" y="5660"/>
                  </a:cubicBezTo>
                  <a:cubicBezTo>
                    <a:pt x="9234" y="5660"/>
                    <a:pt x="9236" y="5660"/>
                    <a:pt x="9237" y="5661"/>
                  </a:cubicBezTo>
                  <a:cubicBezTo>
                    <a:pt x="9241" y="5665"/>
                    <a:pt x="9249" y="5666"/>
                    <a:pt x="9256" y="5666"/>
                  </a:cubicBezTo>
                  <a:cubicBezTo>
                    <a:pt x="9265" y="5666"/>
                    <a:pt x="9274" y="5665"/>
                    <a:pt x="9281" y="5665"/>
                  </a:cubicBezTo>
                  <a:cubicBezTo>
                    <a:pt x="9284" y="5665"/>
                    <a:pt x="9287" y="5665"/>
                    <a:pt x="9288" y="5666"/>
                  </a:cubicBezTo>
                  <a:cubicBezTo>
                    <a:pt x="9294" y="5672"/>
                    <a:pt x="9328" y="5684"/>
                    <a:pt x="9356" y="5689"/>
                  </a:cubicBezTo>
                  <a:lnTo>
                    <a:pt x="9368" y="5678"/>
                  </a:lnTo>
                  <a:lnTo>
                    <a:pt x="9407" y="5632"/>
                  </a:lnTo>
                  <a:cubicBezTo>
                    <a:pt x="9455" y="5648"/>
                    <a:pt x="9559" y="5690"/>
                    <a:pt x="9594" y="5690"/>
                  </a:cubicBezTo>
                  <a:cubicBezTo>
                    <a:pt x="9597" y="5690"/>
                    <a:pt x="9599" y="5690"/>
                    <a:pt x="9600" y="5689"/>
                  </a:cubicBezTo>
                  <a:cubicBezTo>
                    <a:pt x="9629" y="5684"/>
                    <a:pt x="9646" y="5644"/>
                    <a:pt x="9651" y="5632"/>
                  </a:cubicBezTo>
                  <a:cubicBezTo>
                    <a:pt x="9652" y="5632"/>
                    <a:pt x="9652" y="5632"/>
                    <a:pt x="9653" y="5632"/>
                  </a:cubicBezTo>
                  <a:cubicBezTo>
                    <a:pt x="9667" y="5632"/>
                    <a:pt x="9715" y="5684"/>
                    <a:pt x="9736" y="5684"/>
                  </a:cubicBezTo>
                  <a:cubicBezTo>
                    <a:pt x="9753" y="5684"/>
                    <a:pt x="9839" y="5672"/>
                    <a:pt x="9867" y="5666"/>
                  </a:cubicBezTo>
                  <a:cubicBezTo>
                    <a:pt x="9881" y="5664"/>
                    <a:pt x="9894" y="5662"/>
                    <a:pt x="9903" y="5662"/>
                  </a:cubicBezTo>
                  <a:cubicBezTo>
                    <a:pt x="9912" y="5662"/>
                    <a:pt x="9918" y="5664"/>
                    <a:pt x="9918" y="5666"/>
                  </a:cubicBezTo>
                  <a:cubicBezTo>
                    <a:pt x="9918" y="5666"/>
                    <a:pt x="9928" y="5701"/>
                    <a:pt x="9938" y="5701"/>
                  </a:cubicBezTo>
                  <a:cubicBezTo>
                    <a:pt x="9939" y="5701"/>
                    <a:pt x="9940" y="5701"/>
                    <a:pt x="9941" y="5701"/>
                  </a:cubicBezTo>
                  <a:cubicBezTo>
                    <a:pt x="9946" y="5689"/>
                    <a:pt x="9986" y="5672"/>
                    <a:pt x="9997" y="5672"/>
                  </a:cubicBezTo>
                  <a:cubicBezTo>
                    <a:pt x="9999" y="5671"/>
                    <a:pt x="10002" y="5671"/>
                    <a:pt x="10004" y="5671"/>
                  </a:cubicBezTo>
                  <a:cubicBezTo>
                    <a:pt x="10017" y="5671"/>
                    <a:pt x="10035" y="5681"/>
                    <a:pt x="10054" y="5695"/>
                  </a:cubicBezTo>
                  <a:lnTo>
                    <a:pt x="10083" y="5666"/>
                  </a:lnTo>
                  <a:cubicBezTo>
                    <a:pt x="10085" y="5664"/>
                    <a:pt x="10088" y="5663"/>
                    <a:pt x="10092" y="5663"/>
                  </a:cubicBezTo>
                  <a:cubicBezTo>
                    <a:pt x="10107" y="5663"/>
                    <a:pt x="10134" y="5678"/>
                    <a:pt x="10156" y="5678"/>
                  </a:cubicBezTo>
                  <a:lnTo>
                    <a:pt x="10173" y="5678"/>
                  </a:lnTo>
                  <a:cubicBezTo>
                    <a:pt x="10185" y="5674"/>
                    <a:pt x="10209" y="5670"/>
                    <a:pt x="10223" y="5670"/>
                  </a:cubicBezTo>
                  <a:cubicBezTo>
                    <a:pt x="10229" y="5670"/>
                    <a:pt x="10234" y="5671"/>
                    <a:pt x="10236" y="5672"/>
                  </a:cubicBezTo>
                  <a:cubicBezTo>
                    <a:pt x="10241" y="5675"/>
                    <a:pt x="10247" y="5676"/>
                    <a:pt x="10252" y="5676"/>
                  </a:cubicBezTo>
                  <a:cubicBezTo>
                    <a:pt x="10257" y="5676"/>
                    <a:pt x="10261" y="5675"/>
                    <a:pt x="10264" y="5672"/>
                  </a:cubicBezTo>
                  <a:cubicBezTo>
                    <a:pt x="10264" y="5672"/>
                    <a:pt x="10264" y="5666"/>
                    <a:pt x="10253" y="5661"/>
                  </a:cubicBezTo>
                  <a:lnTo>
                    <a:pt x="10253" y="5655"/>
                  </a:lnTo>
                  <a:cubicBezTo>
                    <a:pt x="10253" y="5649"/>
                    <a:pt x="10264" y="5638"/>
                    <a:pt x="10270" y="5638"/>
                  </a:cubicBezTo>
                  <a:cubicBezTo>
                    <a:pt x="10275" y="5643"/>
                    <a:pt x="10288" y="5656"/>
                    <a:pt x="10295" y="5656"/>
                  </a:cubicBezTo>
                  <a:cubicBezTo>
                    <a:pt x="10296" y="5656"/>
                    <a:pt x="10297" y="5656"/>
                    <a:pt x="10298" y="5655"/>
                  </a:cubicBezTo>
                  <a:cubicBezTo>
                    <a:pt x="10305" y="5652"/>
                    <a:pt x="10310" y="5641"/>
                    <a:pt x="10317" y="5641"/>
                  </a:cubicBezTo>
                  <a:cubicBezTo>
                    <a:pt x="10321" y="5641"/>
                    <a:pt x="10326" y="5645"/>
                    <a:pt x="10332" y="5655"/>
                  </a:cubicBezTo>
                  <a:cubicBezTo>
                    <a:pt x="10332" y="5655"/>
                    <a:pt x="10345" y="5643"/>
                    <a:pt x="10355" y="5643"/>
                  </a:cubicBezTo>
                  <a:cubicBezTo>
                    <a:pt x="10357" y="5643"/>
                    <a:pt x="10359" y="5643"/>
                    <a:pt x="10361" y="5644"/>
                  </a:cubicBezTo>
                  <a:lnTo>
                    <a:pt x="10378" y="5649"/>
                  </a:lnTo>
                  <a:cubicBezTo>
                    <a:pt x="10395" y="5655"/>
                    <a:pt x="10446" y="5649"/>
                    <a:pt x="10457" y="5661"/>
                  </a:cubicBezTo>
                  <a:cubicBezTo>
                    <a:pt x="10468" y="5672"/>
                    <a:pt x="10514" y="5672"/>
                    <a:pt x="10525" y="5672"/>
                  </a:cubicBezTo>
                  <a:cubicBezTo>
                    <a:pt x="10526" y="5672"/>
                    <a:pt x="10528" y="5671"/>
                    <a:pt x="10530" y="5671"/>
                  </a:cubicBezTo>
                  <a:cubicBezTo>
                    <a:pt x="10543" y="5671"/>
                    <a:pt x="10569" y="5684"/>
                    <a:pt x="10583" y="5684"/>
                  </a:cubicBezTo>
                  <a:cubicBezTo>
                    <a:pt x="10585" y="5684"/>
                    <a:pt x="10586" y="5684"/>
                    <a:pt x="10587" y="5684"/>
                  </a:cubicBezTo>
                  <a:cubicBezTo>
                    <a:pt x="10593" y="5684"/>
                    <a:pt x="10616" y="5678"/>
                    <a:pt x="10627" y="5672"/>
                  </a:cubicBezTo>
                  <a:lnTo>
                    <a:pt x="10644" y="5678"/>
                  </a:lnTo>
                  <a:lnTo>
                    <a:pt x="10678" y="5695"/>
                  </a:lnTo>
                  <a:cubicBezTo>
                    <a:pt x="10682" y="5677"/>
                    <a:pt x="10685" y="5671"/>
                    <a:pt x="10687" y="5671"/>
                  </a:cubicBezTo>
                  <a:cubicBezTo>
                    <a:pt x="10689" y="5671"/>
                    <a:pt x="10690" y="5673"/>
                    <a:pt x="10690" y="5678"/>
                  </a:cubicBezTo>
                  <a:cubicBezTo>
                    <a:pt x="10692" y="5683"/>
                    <a:pt x="10697" y="5684"/>
                    <a:pt x="10704" y="5684"/>
                  </a:cubicBezTo>
                  <a:cubicBezTo>
                    <a:pt x="10712" y="5684"/>
                    <a:pt x="10723" y="5681"/>
                    <a:pt x="10729" y="5678"/>
                  </a:cubicBezTo>
                  <a:cubicBezTo>
                    <a:pt x="10731" y="5676"/>
                    <a:pt x="10734" y="5675"/>
                    <a:pt x="10738" y="5675"/>
                  </a:cubicBezTo>
                  <a:cubicBezTo>
                    <a:pt x="10748" y="5675"/>
                    <a:pt x="10763" y="5680"/>
                    <a:pt x="10775" y="5684"/>
                  </a:cubicBezTo>
                  <a:lnTo>
                    <a:pt x="10792" y="5666"/>
                  </a:lnTo>
                  <a:lnTo>
                    <a:pt x="10803" y="5649"/>
                  </a:lnTo>
                  <a:cubicBezTo>
                    <a:pt x="10810" y="5642"/>
                    <a:pt x="10817" y="5640"/>
                    <a:pt x="10822" y="5640"/>
                  </a:cubicBezTo>
                  <a:cubicBezTo>
                    <a:pt x="10835" y="5640"/>
                    <a:pt x="10843" y="5653"/>
                    <a:pt x="10843" y="5661"/>
                  </a:cubicBezTo>
                  <a:cubicBezTo>
                    <a:pt x="10848" y="5671"/>
                    <a:pt x="10878" y="5685"/>
                    <a:pt x="10897" y="5685"/>
                  </a:cubicBezTo>
                  <a:cubicBezTo>
                    <a:pt x="10900" y="5685"/>
                    <a:pt x="10903" y="5684"/>
                    <a:pt x="10905" y="5684"/>
                  </a:cubicBezTo>
                  <a:cubicBezTo>
                    <a:pt x="10915" y="5684"/>
                    <a:pt x="10951" y="5653"/>
                    <a:pt x="10968" y="5653"/>
                  </a:cubicBezTo>
                  <a:cubicBezTo>
                    <a:pt x="10970" y="5653"/>
                    <a:pt x="10972" y="5654"/>
                    <a:pt x="10973" y="5655"/>
                  </a:cubicBezTo>
                  <a:cubicBezTo>
                    <a:pt x="10979" y="5658"/>
                    <a:pt x="10990" y="5659"/>
                    <a:pt x="11003" y="5659"/>
                  </a:cubicBezTo>
                  <a:cubicBezTo>
                    <a:pt x="11016" y="5659"/>
                    <a:pt x="11030" y="5658"/>
                    <a:pt x="11041" y="5655"/>
                  </a:cubicBezTo>
                  <a:lnTo>
                    <a:pt x="11058" y="5678"/>
                  </a:lnTo>
                  <a:lnTo>
                    <a:pt x="11092" y="5712"/>
                  </a:lnTo>
                  <a:cubicBezTo>
                    <a:pt x="11121" y="5684"/>
                    <a:pt x="11189" y="5689"/>
                    <a:pt x="11200" y="5678"/>
                  </a:cubicBezTo>
                  <a:cubicBezTo>
                    <a:pt x="11212" y="5666"/>
                    <a:pt x="11257" y="5649"/>
                    <a:pt x="11268" y="5649"/>
                  </a:cubicBezTo>
                  <a:cubicBezTo>
                    <a:pt x="11280" y="5655"/>
                    <a:pt x="11359" y="5672"/>
                    <a:pt x="11387" y="5672"/>
                  </a:cubicBezTo>
                  <a:lnTo>
                    <a:pt x="11450" y="5672"/>
                  </a:lnTo>
                  <a:cubicBezTo>
                    <a:pt x="11454" y="5668"/>
                    <a:pt x="11474" y="5652"/>
                    <a:pt x="11484" y="5652"/>
                  </a:cubicBezTo>
                  <a:cubicBezTo>
                    <a:pt x="11487" y="5652"/>
                    <a:pt x="11489" y="5653"/>
                    <a:pt x="11490" y="5655"/>
                  </a:cubicBezTo>
                  <a:cubicBezTo>
                    <a:pt x="11491" y="5658"/>
                    <a:pt x="11495" y="5660"/>
                    <a:pt x="11500" y="5660"/>
                  </a:cubicBezTo>
                  <a:cubicBezTo>
                    <a:pt x="11514" y="5660"/>
                    <a:pt x="11538" y="5649"/>
                    <a:pt x="11563" y="5632"/>
                  </a:cubicBezTo>
                  <a:lnTo>
                    <a:pt x="11580" y="5644"/>
                  </a:lnTo>
                  <a:lnTo>
                    <a:pt x="11643" y="5666"/>
                  </a:lnTo>
                  <a:cubicBezTo>
                    <a:pt x="11665" y="5660"/>
                    <a:pt x="11691" y="5659"/>
                    <a:pt x="11717" y="5659"/>
                  </a:cubicBezTo>
                  <a:cubicBezTo>
                    <a:pt x="11753" y="5659"/>
                    <a:pt x="11788" y="5662"/>
                    <a:pt x="11809" y="5662"/>
                  </a:cubicBezTo>
                  <a:cubicBezTo>
                    <a:pt x="11816" y="5662"/>
                    <a:pt x="11821" y="5662"/>
                    <a:pt x="11824" y="5661"/>
                  </a:cubicBezTo>
                  <a:cubicBezTo>
                    <a:pt x="11841" y="5661"/>
                    <a:pt x="11858" y="5627"/>
                    <a:pt x="11864" y="5615"/>
                  </a:cubicBezTo>
                  <a:cubicBezTo>
                    <a:pt x="11864" y="5614"/>
                    <a:pt x="11865" y="5613"/>
                    <a:pt x="11867" y="5613"/>
                  </a:cubicBezTo>
                  <a:cubicBezTo>
                    <a:pt x="11876" y="5613"/>
                    <a:pt x="11906" y="5634"/>
                    <a:pt x="11915" y="5644"/>
                  </a:cubicBezTo>
                  <a:cubicBezTo>
                    <a:pt x="11918" y="5646"/>
                    <a:pt x="11922" y="5648"/>
                    <a:pt x="11927" y="5648"/>
                  </a:cubicBezTo>
                  <a:cubicBezTo>
                    <a:pt x="11943" y="5648"/>
                    <a:pt x="11969" y="5635"/>
                    <a:pt x="11978" y="5627"/>
                  </a:cubicBezTo>
                  <a:cubicBezTo>
                    <a:pt x="11981" y="5623"/>
                    <a:pt x="11988" y="5620"/>
                    <a:pt x="11995" y="5620"/>
                  </a:cubicBezTo>
                  <a:cubicBezTo>
                    <a:pt x="12001" y="5620"/>
                    <a:pt x="12007" y="5622"/>
                    <a:pt x="12012" y="5627"/>
                  </a:cubicBezTo>
                  <a:lnTo>
                    <a:pt x="12017" y="5632"/>
                  </a:lnTo>
                  <a:cubicBezTo>
                    <a:pt x="12041" y="5653"/>
                    <a:pt x="12052" y="5663"/>
                    <a:pt x="12063" y="5663"/>
                  </a:cubicBezTo>
                  <a:cubicBezTo>
                    <a:pt x="12073" y="5663"/>
                    <a:pt x="12083" y="5654"/>
                    <a:pt x="12102" y="5638"/>
                  </a:cubicBezTo>
                  <a:cubicBezTo>
                    <a:pt x="12114" y="5627"/>
                    <a:pt x="12142" y="5621"/>
                    <a:pt x="12148" y="5604"/>
                  </a:cubicBezTo>
                  <a:lnTo>
                    <a:pt x="12153" y="5587"/>
                  </a:lnTo>
                  <a:cubicBezTo>
                    <a:pt x="12157" y="5586"/>
                    <a:pt x="12160" y="5585"/>
                    <a:pt x="12164" y="5585"/>
                  </a:cubicBezTo>
                  <a:cubicBezTo>
                    <a:pt x="12175" y="5585"/>
                    <a:pt x="12188" y="5590"/>
                    <a:pt x="12188" y="5598"/>
                  </a:cubicBezTo>
                  <a:cubicBezTo>
                    <a:pt x="12190" y="5604"/>
                    <a:pt x="12195" y="5605"/>
                    <a:pt x="12199" y="5605"/>
                  </a:cubicBezTo>
                  <a:cubicBezTo>
                    <a:pt x="12203" y="5605"/>
                    <a:pt x="12207" y="5604"/>
                    <a:pt x="12210" y="5604"/>
                  </a:cubicBezTo>
                  <a:cubicBezTo>
                    <a:pt x="12211" y="5604"/>
                    <a:pt x="12211" y="5603"/>
                    <a:pt x="12212" y="5603"/>
                  </a:cubicBezTo>
                  <a:cubicBezTo>
                    <a:pt x="12218" y="5603"/>
                    <a:pt x="12227" y="5628"/>
                    <a:pt x="12227" y="5638"/>
                  </a:cubicBezTo>
                  <a:cubicBezTo>
                    <a:pt x="12227" y="5649"/>
                    <a:pt x="12267" y="5661"/>
                    <a:pt x="12278" y="5661"/>
                  </a:cubicBezTo>
                  <a:cubicBezTo>
                    <a:pt x="12290" y="5661"/>
                    <a:pt x="12335" y="5666"/>
                    <a:pt x="12346" y="5666"/>
                  </a:cubicBezTo>
                  <a:cubicBezTo>
                    <a:pt x="12349" y="5665"/>
                    <a:pt x="12353" y="5665"/>
                    <a:pt x="12358" y="5665"/>
                  </a:cubicBezTo>
                  <a:cubicBezTo>
                    <a:pt x="12366" y="5665"/>
                    <a:pt x="12378" y="5666"/>
                    <a:pt x="12387" y="5666"/>
                  </a:cubicBezTo>
                  <a:cubicBezTo>
                    <a:pt x="12397" y="5666"/>
                    <a:pt x="12405" y="5665"/>
                    <a:pt x="12409" y="5661"/>
                  </a:cubicBezTo>
                  <a:cubicBezTo>
                    <a:pt x="12426" y="5649"/>
                    <a:pt x="12460" y="5638"/>
                    <a:pt x="12471" y="5638"/>
                  </a:cubicBezTo>
                  <a:cubicBezTo>
                    <a:pt x="12483" y="5644"/>
                    <a:pt x="12517" y="5655"/>
                    <a:pt x="12528" y="5661"/>
                  </a:cubicBezTo>
                  <a:cubicBezTo>
                    <a:pt x="12530" y="5662"/>
                    <a:pt x="12532" y="5662"/>
                    <a:pt x="12535" y="5662"/>
                  </a:cubicBezTo>
                  <a:cubicBezTo>
                    <a:pt x="12547" y="5662"/>
                    <a:pt x="12565" y="5653"/>
                    <a:pt x="12579" y="5644"/>
                  </a:cubicBezTo>
                  <a:lnTo>
                    <a:pt x="12602" y="5661"/>
                  </a:lnTo>
                  <a:cubicBezTo>
                    <a:pt x="12614" y="5667"/>
                    <a:pt x="12627" y="5672"/>
                    <a:pt x="12639" y="5672"/>
                  </a:cubicBezTo>
                  <a:cubicBezTo>
                    <a:pt x="12649" y="5672"/>
                    <a:pt x="12660" y="5669"/>
                    <a:pt x="12670" y="5661"/>
                  </a:cubicBezTo>
                  <a:lnTo>
                    <a:pt x="12698" y="5649"/>
                  </a:lnTo>
                  <a:cubicBezTo>
                    <a:pt x="12703" y="5649"/>
                    <a:pt x="12707" y="5648"/>
                    <a:pt x="12712" y="5648"/>
                  </a:cubicBezTo>
                  <a:cubicBezTo>
                    <a:pt x="12742" y="5648"/>
                    <a:pt x="12773" y="5663"/>
                    <a:pt x="12778" y="5678"/>
                  </a:cubicBezTo>
                  <a:cubicBezTo>
                    <a:pt x="12779" y="5680"/>
                    <a:pt x="12782" y="5680"/>
                    <a:pt x="12785" y="5680"/>
                  </a:cubicBezTo>
                  <a:cubicBezTo>
                    <a:pt x="12801" y="5680"/>
                    <a:pt x="12830" y="5659"/>
                    <a:pt x="12834" y="5649"/>
                  </a:cubicBezTo>
                  <a:cubicBezTo>
                    <a:pt x="12837" y="5647"/>
                    <a:pt x="12841" y="5646"/>
                    <a:pt x="12847" y="5646"/>
                  </a:cubicBezTo>
                  <a:cubicBezTo>
                    <a:pt x="12865" y="5646"/>
                    <a:pt x="12895" y="5658"/>
                    <a:pt x="12908" y="5666"/>
                  </a:cubicBezTo>
                  <a:cubicBezTo>
                    <a:pt x="12911" y="5669"/>
                    <a:pt x="12913" y="5670"/>
                    <a:pt x="12917" y="5670"/>
                  </a:cubicBezTo>
                  <a:cubicBezTo>
                    <a:pt x="12929" y="5670"/>
                    <a:pt x="12945" y="5655"/>
                    <a:pt x="12953" y="5632"/>
                  </a:cubicBezTo>
                  <a:lnTo>
                    <a:pt x="12976" y="5644"/>
                  </a:lnTo>
                  <a:lnTo>
                    <a:pt x="13010" y="5655"/>
                  </a:lnTo>
                  <a:cubicBezTo>
                    <a:pt x="13042" y="5651"/>
                    <a:pt x="13074" y="5642"/>
                    <a:pt x="13089" y="5642"/>
                  </a:cubicBezTo>
                  <a:cubicBezTo>
                    <a:pt x="13092" y="5642"/>
                    <a:pt x="13094" y="5643"/>
                    <a:pt x="13095" y="5644"/>
                  </a:cubicBezTo>
                  <a:cubicBezTo>
                    <a:pt x="13101" y="5644"/>
                    <a:pt x="13188" y="5673"/>
                    <a:pt x="13233" y="5673"/>
                  </a:cubicBezTo>
                  <a:cubicBezTo>
                    <a:pt x="13236" y="5673"/>
                    <a:pt x="13240" y="5673"/>
                    <a:pt x="13243" y="5672"/>
                  </a:cubicBezTo>
                  <a:cubicBezTo>
                    <a:pt x="13274" y="5668"/>
                    <a:pt x="13335" y="5650"/>
                    <a:pt x="13372" y="5650"/>
                  </a:cubicBezTo>
                  <a:cubicBezTo>
                    <a:pt x="13382" y="5650"/>
                    <a:pt x="13391" y="5651"/>
                    <a:pt x="13396" y="5655"/>
                  </a:cubicBezTo>
                  <a:cubicBezTo>
                    <a:pt x="13403" y="5660"/>
                    <a:pt x="13412" y="5663"/>
                    <a:pt x="13421" y="5663"/>
                  </a:cubicBezTo>
                  <a:cubicBezTo>
                    <a:pt x="13434" y="5663"/>
                    <a:pt x="13446" y="5657"/>
                    <a:pt x="13453" y="5644"/>
                  </a:cubicBezTo>
                  <a:lnTo>
                    <a:pt x="13458" y="5644"/>
                  </a:lnTo>
                  <a:lnTo>
                    <a:pt x="13492" y="5666"/>
                  </a:lnTo>
                  <a:cubicBezTo>
                    <a:pt x="13532" y="5655"/>
                    <a:pt x="13589" y="5644"/>
                    <a:pt x="13629" y="5644"/>
                  </a:cubicBezTo>
                  <a:lnTo>
                    <a:pt x="13657" y="5666"/>
                  </a:lnTo>
                  <a:lnTo>
                    <a:pt x="13685" y="5695"/>
                  </a:lnTo>
                  <a:cubicBezTo>
                    <a:pt x="13714" y="5678"/>
                    <a:pt x="13788" y="5666"/>
                    <a:pt x="13805" y="5666"/>
                  </a:cubicBezTo>
                  <a:cubicBezTo>
                    <a:pt x="13820" y="5663"/>
                    <a:pt x="13852" y="5656"/>
                    <a:pt x="13872" y="5656"/>
                  </a:cubicBezTo>
                  <a:cubicBezTo>
                    <a:pt x="13881" y="5656"/>
                    <a:pt x="13888" y="5657"/>
                    <a:pt x="13890" y="5661"/>
                  </a:cubicBezTo>
                  <a:cubicBezTo>
                    <a:pt x="13893" y="5665"/>
                    <a:pt x="13898" y="5666"/>
                    <a:pt x="13902" y="5666"/>
                  </a:cubicBezTo>
                  <a:cubicBezTo>
                    <a:pt x="13912" y="5666"/>
                    <a:pt x="13922" y="5661"/>
                    <a:pt x="13929" y="5661"/>
                  </a:cubicBezTo>
                  <a:cubicBezTo>
                    <a:pt x="13941" y="5661"/>
                    <a:pt x="14009" y="5672"/>
                    <a:pt x="14037" y="5672"/>
                  </a:cubicBezTo>
                  <a:cubicBezTo>
                    <a:pt x="14060" y="5678"/>
                    <a:pt x="14094" y="5678"/>
                    <a:pt x="14105" y="5678"/>
                  </a:cubicBezTo>
                  <a:cubicBezTo>
                    <a:pt x="14114" y="5678"/>
                    <a:pt x="14134" y="5685"/>
                    <a:pt x="14148" y="5685"/>
                  </a:cubicBezTo>
                  <a:cubicBezTo>
                    <a:pt x="14151" y="5685"/>
                    <a:pt x="14154" y="5685"/>
                    <a:pt x="14156" y="5684"/>
                  </a:cubicBezTo>
                  <a:cubicBezTo>
                    <a:pt x="14167" y="5684"/>
                    <a:pt x="14216" y="5655"/>
                    <a:pt x="14237" y="5655"/>
                  </a:cubicBezTo>
                  <a:cubicBezTo>
                    <a:pt x="14239" y="5655"/>
                    <a:pt x="14240" y="5655"/>
                    <a:pt x="14241" y="5655"/>
                  </a:cubicBezTo>
                  <a:lnTo>
                    <a:pt x="14355" y="5655"/>
                  </a:lnTo>
                  <a:cubicBezTo>
                    <a:pt x="14369" y="5660"/>
                    <a:pt x="14408" y="5668"/>
                    <a:pt x="14432" y="5668"/>
                  </a:cubicBezTo>
                  <a:cubicBezTo>
                    <a:pt x="14438" y="5668"/>
                    <a:pt x="14442" y="5668"/>
                    <a:pt x="14446" y="5666"/>
                  </a:cubicBezTo>
                  <a:cubicBezTo>
                    <a:pt x="14448" y="5665"/>
                    <a:pt x="14452" y="5665"/>
                    <a:pt x="14458" y="5665"/>
                  </a:cubicBezTo>
                  <a:cubicBezTo>
                    <a:pt x="14480" y="5665"/>
                    <a:pt x="14523" y="5672"/>
                    <a:pt x="14536" y="5672"/>
                  </a:cubicBezTo>
                  <a:cubicBezTo>
                    <a:pt x="14553" y="5668"/>
                    <a:pt x="14580" y="5664"/>
                    <a:pt x="14599" y="5664"/>
                  </a:cubicBezTo>
                  <a:cubicBezTo>
                    <a:pt x="14606" y="5664"/>
                    <a:pt x="14613" y="5665"/>
                    <a:pt x="14616" y="5666"/>
                  </a:cubicBezTo>
                  <a:cubicBezTo>
                    <a:pt x="14620" y="5666"/>
                    <a:pt x="14654" y="5688"/>
                    <a:pt x="14667" y="5688"/>
                  </a:cubicBezTo>
                  <a:cubicBezTo>
                    <a:pt x="14671" y="5688"/>
                    <a:pt x="14673" y="5687"/>
                    <a:pt x="14673" y="5684"/>
                  </a:cubicBezTo>
                  <a:cubicBezTo>
                    <a:pt x="14673" y="5668"/>
                    <a:pt x="14678" y="5663"/>
                    <a:pt x="14681" y="5663"/>
                  </a:cubicBezTo>
                  <a:cubicBezTo>
                    <a:pt x="14683" y="5663"/>
                    <a:pt x="14684" y="5665"/>
                    <a:pt x="14684" y="5666"/>
                  </a:cubicBezTo>
                  <a:cubicBezTo>
                    <a:pt x="14684" y="5668"/>
                    <a:pt x="14686" y="5669"/>
                    <a:pt x="14689" y="5669"/>
                  </a:cubicBezTo>
                  <a:cubicBezTo>
                    <a:pt x="14696" y="5669"/>
                    <a:pt x="14709" y="5666"/>
                    <a:pt x="14724" y="5666"/>
                  </a:cubicBezTo>
                  <a:cubicBezTo>
                    <a:pt x="14736" y="5675"/>
                    <a:pt x="14749" y="5680"/>
                    <a:pt x="14759" y="5680"/>
                  </a:cubicBezTo>
                  <a:cubicBezTo>
                    <a:pt x="14763" y="5680"/>
                    <a:pt x="14766" y="5679"/>
                    <a:pt x="14769" y="5678"/>
                  </a:cubicBezTo>
                  <a:cubicBezTo>
                    <a:pt x="14779" y="5670"/>
                    <a:pt x="14789" y="5667"/>
                    <a:pt x="14799" y="5667"/>
                  </a:cubicBezTo>
                  <a:cubicBezTo>
                    <a:pt x="14816" y="5667"/>
                    <a:pt x="14832" y="5676"/>
                    <a:pt x="14843" y="5684"/>
                  </a:cubicBezTo>
                  <a:cubicBezTo>
                    <a:pt x="14870" y="5697"/>
                    <a:pt x="14898" y="5705"/>
                    <a:pt x="14924" y="5705"/>
                  </a:cubicBezTo>
                  <a:cubicBezTo>
                    <a:pt x="14941" y="5705"/>
                    <a:pt x="14958" y="5702"/>
                    <a:pt x="14973" y="5695"/>
                  </a:cubicBezTo>
                  <a:lnTo>
                    <a:pt x="15013" y="5684"/>
                  </a:lnTo>
                  <a:cubicBezTo>
                    <a:pt x="15019" y="5691"/>
                    <a:pt x="15025" y="5695"/>
                    <a:pt x="15030" y="5695"/>
                  </a:cubicBezTo>
                  <a:cubicBezTo>
                    <a:pt x="15040" y="5695"/>
                    <a:pt x="15049" y="5681"/>
                    <a:pt x="15053" y="5655"/>
                  </a:cubicBezTo>
                  <a:lnTo>
                    <a:pt x="15058" y="5655"/>
                  </a:lnTo>
                  <a:lnTo>
                    <a:pt x="15092" y="5689"/>
                  </a:lnTo>
                  <a:lnTo>
                    <a:pt x="15115" y="5712"/>
                  </a:lnTo>
                  <a:cubicBezTo>
                    <a:pt x="15178" y="5712"/>
                    <a:pt x="15217" y="5701"/>
                    <a:pt x="15217" y="5695"/>
                  </a:cubicBezTo>
                  <a:cubicBezTo>
                    <a:pt x="15215" y="5693"/>
                    <a:pt x="15221" y="5691"/>
                    <a:pt x="15231" y="5691"/>
                  </a:cubicBezTo>
                  <a:cubicBezTo>
                    <a:pt x="15243" y="5691"/>
                    <a:pt x="15262" y="5694"/>
                    <a:pt x="15268" y="5701"/>
                  </a:cubicBezTo>
                  <a:cubicBezTo>
                    <a:pt x="15281" y="5709"/>
                    <a:pt x="15299" y="5714"/>
                    <a:pt x="15313" y="5714"/>
                  </a:cubicBezTo>
                  <a:cubicBezTo>
                    <a:pt x="15318" y="5714"/>
                    <a:pt x="15322" y="5713"/>
                    <a:pt x="15325" y="5712"/>
                  </a:cubicBezTo>
                  <a:cubicBezTo>
                    <a:pt x="15329" y="5712"/>
                    <a:pt x="15346" y="5718"/>
                    <a:pt x="15357" y="5718"/>
                  </a:cubicBezTo>
                  <a:cubicBezTo>
                    <a:pt x="15365" y="5718"/>
                    <a:pt x="15369" y="5715"/>
                    <a:pt x="15365" y="5706"/>
                  </a:cubicBezTo>
                  <a:cubicBezTo>
                    <a:pt x="15363" y="5700"/>
                    <a:pt x="15367" y="5697"/>
                    <a:pt x="15375" y="5697"/>
                  </a:cubicBezTo>
                  <a:cubicBezTo>
                    <a:pt x="15386" y="5697"/>
                    <a:pt x="15403" y="5703"/>
                    <a:pt x="15410" y="5706"/>
                  </a:cubicBezTo>
                  <a:cubicBezTo>
                    <a:pt x="15415" y="5715"/>
                    <a:pt x="15442" y="5732"/>
                    <a:pt x="15455" y="5732"/>
                  </a:cubicBezTo>
                  <a:cubicBezTo>
                    <a:pt x="15458" y="5732"/>
                    <a:pt x="15460" y="5731"/>
                    <a:pt x="15461" y="5729"/>
                  </a:cubicBezTo>
                  <a:cubicBezTo>
                    <a:pt x="15473" y="5723"/>
                    <a:pt x="15484" y="5718"/>
                    <a:pt x="15490" y="5718"/>
                  </a:cubicBezTo>
                  <a:cubicBezTo>
                    <a:pt x="15490" y="5718"/>
                    <a:pt x="15507" y="5701"/>
                    <a:pt x="15529" y="5678"/>
                  </a:cubicBezTo>
                  <a:lnTo>
                    <a:pt x="15558" y="5695"/>
                  </a:lnTo>
                  <a:lnTo>
                    <a:pt x="15586" y="5706"/>
                  </a:lnTo>
                  <a:cubicBezTo>
                    <a:pt x="15612" y="5686"/>
                    <a:pt x="15651" y="5642"/>
                    <a:pt x="15667" y="5642"/>
                  </a:cubicBezTo>
                  <a:cubicBezTo>
                    <a:pt x="15669" y="5642"/>
                    <a:pt x="15670" y="5643"/>
                    <a:pt x="15671" y="5644"/>
                  </a:cubicBezTo>
                  <a:cubicBezTo>
                    <a:pt x="15683" y="5649"/>
                    <a:pt x="15717" y="5655"/>
                    <a:pt x="15745" y="5655"/>
                  </a:cubicBezTo>
                  <a:lnTo>
                    <a:pt x="15762" y="5672"/>
                  </a:lnTo>
                  <a:lnTo>
                    <a:pt x="15768" y="5672"/>
                  </a:lnTo>
                  <a:cubicBezTo>
                    <a:pt x="15769" y="5672"/>
                    <a:pt x="15770" y="5671"/>
                    <a:pt x="15772" y="5671"/>
                  </a:cubicBezTo>
                  <a:cubicBezTo>
                    <a:pt x="15788" y="5671"/>
                    <a:pt x="15833" y="5690"/>
                    <a:pt x="15857" y="5690"/>
                  </a:cubicBezTo>
                  <a:cubicBezTo>
                    <a:pt x="15860" y="5690"/>
                    <a:pt x="15862" y="5690"/>
                    <a:pt x="15864" y="5689"/>
                  </a:cubicBezTo>
                  <a:cubicBezTo>
                    <a:pt x="15887" y="5684"/>
                    <a:pt x="15910" y="5678"/>
                    <a:pt x="15915" y="5672"/>
                  </a:cubicBezTo>
                  <a:cubicBezTo>
                    <a:pt x="15915" y="5666"/>
                    <a:pt x="15910" y="5638"/>
                    <a:pt x="15910" y="5632"/>
                  </a:cubicBezTo>
                  <a:cubicBezTo>
                    <a:pt x="15907" y="5627"/>
                    <a:pt x="15910" y="5625"/>
                    <a:pt x="15918" y="5625"/>
                  </a:cubicBezTo>
                  <a:cubicBezTo>
                    <a:pt x="15927" y="5625"/>
                    <a:pt x="15942" y="5629"/>
                    <a:pt x="15961" y="5638"/>
                  </a:cubicBezTo>
                  <a:lnTo>
                    <a:pt x="15966" y="5632"/>
                  </a:lnTo>
                  <a:lnTo>
                    <a:pt x="15989" y="5598"/>
                  </a:lnTo>
                  <a:cubicBezTo>
                    <a:pt x="16023" y="5598"/>
                    <a:pt x="16057" y="5604"/>
                    <a:pt x="16063" y="5604"/>
                  </a:cubicBezTo>
                  <a:cubicBezTo>
                    <a:pt x="16068" y="5604"/>
                    <a:pt x="16085" y="5615"/>
                    <a:pt x="16097" y="5632"/>
                  </a:cubicBezTo>
                  <a:lnTo>
                    <a:pt x="16114" y="5638"/>
                  </a:lnTo>
                  <a:cubicBezTo>
                    <a:pt x="16130" y="5638"/>
                    <a:pt x="16150" y="5642"/>
                    <a:pt x="16166" y="5642"/>
                  </a:cubicBezTo>
                  <a:cubicBezTo>
                    <a:pt x="16178" y="5642"/>
                    <a:pt x="16188" y="5640"/>
                    <a:pt x="16193" y="5632"/>
                  </a:cubicBezTo>
                  <a:lnTo>
                    <a:pt x="16216" y="5598"/>
                  </a:lnTo>
                  <a:cubicBezTo>
                    <a:pt x="16226" y="5605"/>
                    <a:pt x="16233" y="5607"/>
                    <a:pt x="16237" y="5607"/>
                  </a:cubicBezTo>
                  <a:cubicBezTo>
                    <a:pt x="16243" y="5607"/>
                    <a:pt x="16240" y="5600"/>
                    <a:pt x="16233" y="5593"/>
                  </a:cubicBezTo>
                  <a:cubicBezTo>
                    <a:pt x="16232" y="5590"/>
                    <a:pt x="16233" y="5589"/>
                    <a:pt x="16237" y="5589"/>
                  </a:cubicBezTo>
                  <a:cubicBezTo>
                    <a:pt x="16250" y="5589"/>
                    <a:pt x="16281" y="5600"/>
                    <a:pt x="16290" y="5604"/>
                  </a:cubicBezTo>
                  <a:cubicBezTo>
                    <a:pt x="16295" y="5610"/>
                    <a:pt x="16307" y="5621"/>
                    <a:pt x="16312" y="5627"/>
                  </a:cubicBezTo>
                  <a:cubicBezTo>
                    <a:pt x="16312" y="5627"/>
                    <a:pt x="16339" y="5609"/>
                    <a:pt x="16357" y="5609"/>
                  </a:cubicBezTo>
                  <a:cubicBezTo>
                    <a:pt x="16359" y="5609"/>
                    <a:pt x="16362" y="5609"/>
                    <a:pt x="16363" y="5610"/>
                  </a:cubicBezTo>
                  <a:cubicBezTo>
                    <a:pt x="16375" y="5610"/>
                    <a:pt x="16420" y="5615"/>
                    <a:pt x="16432" y="5621"/>
                  </a:cubicBezTo>
                  <a:cubicBezTo>
                    <a:pt x="16435" y="5625"/>
                    <a:pt x="16453" y="5630"/>
                    <a:pt x="16467" y="5630"/>
                  </a:cubicBezTo>
                  <a:cubicBezTo>
                    <a:pt x="16476" y="5630"/>
                    <a:pt x="16483" y="5628"/>
                    <a:pt x="16483" y="5621"/>
                  </a:cubicBezTo>
                  <a:cubicBezTo>
                    <a:pt x="16488" y="5604"/>
                    <a:pt x="16517" y="5593"/>
                    <a:pt x="16551" y="5587"/>
                  </a:cubicBezTo>
                  <a:lnTo>
                    <a:pt x="16568" y="5604"/>
                  </a:lnTo>
                  <a:lnTo>
                    <a:pt x="16602" y="5638"/>
                  </a:lnTo>
                  <a:cubicBezTo>
                    <a:pt x="16636" y="5621"/>
                    <a:pt x="16675" y="5615"/>
                    <a:pt x="16687" y="5615"/>
                  </a:cubicBezTo>
                  <a:lnTo>
                    <a:pt x="16693" y="5610"/>
                  </a:lnTo>
                  <a:lnTo>
                    <a:pt x="16710" y="5604"/>
                  </a:lnTo>
                  <a:cubicBezTo>
                    <a:pt x="16727" y="5598"/>
                    <a:pt x="16755" y="5593"/>
                    <a:pt x="16772" y="5581"/>
                  </a:cubicBezTo>
                  <a:lnTo>
                    <a:pt x="16795" y="5587"/>
                  </a:lnTo>
                  <a:lnTo>
                    <a:pt x="16817" y="5593"/>
                  </a:lnTo>
                  <a:cubicBezTo>
                    <a:pt x="16846" y="5598"/>
                    <a:pt x="16885" y="5610"/>
                    <a:pt x="16891" y="5621"/>
                  </a:cubicBezTo>
                  <a:cubicBezTo>
                    <a:pt x="16894" y="5625"/>
                    <a:pt x="16899" y="5627"/>
                    <a:pt x="16904" y="5627"/>
                  </a:cubicBezTo>
                  <a:cubicBezTo>
                    <a:pt x="16921" y="5627"/>
                    <a:pt x="16944" y="5613"/>
                    <a:pt x="16948" y="5604"/>
                  </a:cubicBezTo>
                  <a:cubicBezTo>
                    <a:pt x="16951" y="5601"/>
                    <a:pt x="16955" y="5599"/>
                    <a:pt x="16960" y="5599"/>
                  </a:cubicBezTo>
                  <a:cubicBezTo>
                    <a:pt x="16971" y="5599"/>
                    <a:pt x="16984" y="5607"/>
                    <a:pt x="16988" y="5615"/>
                  </a:cubicBezTo>
                  <a:cubicBezTo>
                    <a:pt x="16990" y="5619"/>
                    <a:pt x="16994" y="5621"/>
                    <a:pt x="16999" y="5621"/>
                  </a:cubicBezTo>
                  <a:cubicBezTo>
                    <a:pt x="17009" y="5621"/>
                    <a:pt x="17022" y="5615"/>
                    <a:pt x="17033" y="5604"/>
                  </a:cubicBezTo>
                  <a:lnTo>
                    <a:pt x="17067" y="5604"/>
                  </a:lnTo>
                  <a:cubicBezTo>
                    <a:pt x="17072" y="5606"/>
                    <a:pt x="17079" y="5606"/>
                    <a:pt x="17087" y="5606"/>
                  </a:cubicBezTo>
                  <a:cubicBezTo>
                    <a:pt x="17106" y="5606"/>
                    <a:pt x="17130" y="5602"/>
                    <a:pt x="17146" y="5598"/>
                  </a:cubicBezTo>
                  <a:lnTo>
                    <a:pt x="17175" y="5593"/>
                  </a:lnTo>
                  <a:lnTo>
                    <a:pt x="17180" y="5587"/>
                  </a:lnTo>
                  <a:cubicBezTo>
                    <a:pt x="17186" y="5593"/>
                    <a:pt x="17220" y="5604"/>
                    <a:pt x="17226" y="5604"/>
                  </a:cubicBezTo>
                  <a:cubicBezTo>
                    <a:pt x="17229" y="5602"/>
                    <a:pt x="17234" y="5602"/>
                    <a:pt x="17240" y="5602"/>
                  </a:cubicBezTo>
                  <a:cubicBezTo>
                    <a:pt x="17253" y="5602"/>
                    <a:pt x="17272" y="5606"/>
                    <a:pt x="17288" y="5610"/>
                  </a:cubicBezTo>
                  <a:lnTo>
                    <a:pt x="17300" y="5598"/>
                  </a:lnTo>
                  <a:cubicBezTo>
                    <a:pt x="17310" y="5590"/>
                    <a:pt x="17319" y="5587"/>
                    <a:pt x="17327" y="5587"/>
                  </a:cubicBezTo>
                  <a:cubicBezTo>
                    <a:pt x="17347" y="5587"/>
                    <a:pt x="17363" y="5607"/>
                    <a:pt x="17379" y="5627"/>
                  </a:cubicBezTo>
                  <a:cubicBezTo>
                    <a:pt x="17385" y="5627"/>
                    <a:pt x="17396" y="5598"/>
                    <a:pt x="17396" y="5587"/>
                  </a:cubicBezTo>
                  <a:cubicBezTo>
                    <a:pt x="17398" y="5584"/>
                    <a:pt x="17401" y="5583"/>
                    <a:pt x="17405" y="5583"/>
                  </a:cubicBezTo>
                  <a:cubicBezTo>
                    <a:pt x="17415" y="5583"/>
                    <a:pt x="17431" y="5588"/>
                    <a:pt x="17441" y="5588"/>
                  </a:cubicBezTo>
                  <a:cubicBezTo>
                    <a:pt x="17443" y="5588"/>
                    <a:pt x="17445" y="5588"/>
                    <a:pt x="17447" y="5587"/>
                  </a:cubicBezTo>
                  <a:cubicBezTo>
                    <a:pt x="17458" y="5587"/>
                    <a:pt x="17515" y="5564"/>
                    <a:pt x="17532" y="5559"/>
                  </a:cubicBezTo>
                  <a:cubicBezTo>
                    <a:pt x="17549" y="5559"/>
                    <a:pt x="17583" y="5564"/>
                    <a:pt x="17606" y="5576"/>
                  </a:cubicBezTo>
                  <a:lnTo>
                    <a:pt x="17629" y="5581"/>
                  </a:lnTo>
                  <a:lnTo>
                    <a:pt x="17646" y="5581"/>
                  </a:lnTo>
                  <a:cubicBezTo>
                    <a:pt x="17663" y="5581"/>
                    <a:pt x="17685" y="5553"/>
                    <a:pt x="17685" y="5542"/>
                  </a:cubicBezTo>
                  <a:cubicBezTo>
                    <a:pt x="17686" y="5539"/>
                    <a:pt x="17688" y="5538"/>
                    <a:pt x="17690" y="5538"/>
                  </a:cubicBezTo>
                  <a:cubicBezTo>
                    <a:pt x="17699" y="5538"/>
                    <a:pt x="17720" y="5570"/>
                    <a:pt x="17725" y="5570"/>
                  </a:cubicBezTo>
                  <a:cubicBezTo>
                    <a:pt x="17730" y="5565"/>
                    <a:pt x="17780" y="5546"/>
                    <a:pt x="17807" y="5546"/>
                  </a:cubicBezTo>
                  <a:cubicBezTo>
                    <a:pt x="17810" y="5546"/>
                    <a:pt x="17813" y="5547"/>
                    <a:pt x="17816" y="5547"/>
                  </a:cubicBezTo>
                  <a:cubicBezTo>
                    <a:pt x="17834" y="5557"/>
                    <a:pt x="17864" y="5566"/>
                    <a:pt x="17881" y="5566"/>
                  </a:cubicBezTo>
                  <a:cubicBezTo>
                    <a:pt x="17885" y="5566"/>
                    <a:pt x="17888" y="5565"/>
                    <a:pt x="17890" y="5564"/>
                  </a:cubicBezTo>
                  <a:cubicBezTo>
                    <a:pt x="17895" y="5559"/>
                    <a:pt x="17912" y="5547"/>
                    <a:pt x="17918" y="5547"/>
                  </a:cubicBezTo>
                  <a:cubicBezTo>
                    <a:pt x="17929" y="5547"/>
                    <a:pt x="17946" y="5559"/>
                    <a:pt x="17963" y="5570"/>
                  </a:cubicBezTo>
                  <a:lnTo>
                    <a:pt x="17986" y="5553"/>
                  </a:lnTo>
                  <a:lnTo>
                    <a:pt x="18003" y="5536"/>
                  </a:lnTo>
                  <a:cubicBezTo>
                    <a:pt x="18032" y="5536"/>
                    <a:pt x="18071" y="5530"/>
                    <a:pt x="18088" y="5525"/>
                  </a:cubicBezTo>
                  <a:lnTo>
                    <a:pt x="18100" y="5530"/>
                  </a:lnTo>
                  <a:lnTo>
                    <a:pt x="18105" y="5536"/>
                  </a:lnTo>
                  <a:cubicBezTo>
                    <a:pt x="18108" y="5546"/>
                    <a:pt x="18112" y="5549"/>
                    <a:pt x="18116" y="5549"/>
                  </a:cubicBezTo>
                  <a:cubicBezTo>
                    <a:pt x="18122" y="5549"/>
                    <a:pt x="18128" y="5543"/>
                    <a:pt x="18128" y="5536"/>
                  </a:cubicBezTo>
                  <a:cubicBezTo>
                    <a:pt x="18129" y="5535"/>
                    <a:pt x="18129" y="5535"/>
                    <a:pt x="18130" y="5535"/>
                  </a:cubicBezTo>
                  <a:cubicBezTo>
                    <a:pt x="18138" y="5535"/>
                    <a:pt x="18157" y="5554"/>
                    <a:pt x="18162" y="5559"/>
                  </a:cubicBezTo>
                  <a:cubicBezTo>
                    <a:pt x="18168" y="5562"/>
                    <a:pt x="18189" y="5562"/>
                    <a:pt x="18212" y="5562"/>
                  </a:cubicBezTo>
                  <a:cubicBezTo>
                    <a:pt x="18236" y="5562"/>
                    <a:pt x="18261" y="5562"/>
                    <a:pt x="18276" y="5564"/>
                  </a:cubicBezTo>
                  <a:cubicBezTo>
                    <a:pt x="18298" y="5564"/>
                    <a:pt x="18344" y="5547"/>
                    <a:pt x="18355" y="5547"/>
                  </a:cubicBezTo>
                  <a:cubicBezTo>
                    <a:pt x="18357" y="5548"/>
                    <a:pt x="18361" y="5549"/>
                    <a:pt x="18365" y="5549"/>
                  </a:cubicBezTo>
                  <a:cubicBezTo>
                    <a:pt x="18383" y="5549"/>
                    <a:pt x="18415" y="5541"/>
                    <a:pt x="18429" y="5536"/>
                  </a:cubicBezTo>
                  <a:cubicBezTo>
                    <a:pt x="18437" y="5532"/>
                    <a:pt x="18465" y="5528"/>
                    <a:pt x="18484" y="5528"/>
                  </a:cubicBezTo>
                  <a:cubicBezTo>
                    <a:pt x="18492" y="5528"/>
                    <a:pt x="18499" y="5529"/>
                    <a:pt x="18502" y="5530"/>
                  </a:cubicBezTo>
                  <a:cubicBezTo>
                    <a:pt x="18510" y="5534"/>
                    <a:pt x="18542" y="5543"/>
                    <a:pt x="18561" y="5543"/>
                  </a:cubicBezTo>
                  <a:cubicBezTo>
                    <a:pt x="18570" y="5543"/>
                    <a:pt x="18576" y="5541"/>
                    <a:pt x="18576" y="5536"/>
                  </a:cubicBezTo>
                  <a:cubicBezTo>
                    <a:pt x="18576" y="5522"/>
                    <a:pt x="18580" y="5512"/>
                    <a:pt x="18581" y="5512"/>
                  </a:cubicBezTo>
                  <a:cubicBezTo>
                    <a:pt x="18582" y="5512"/>
                    <a:pt x="18582" y="5512"/>
                    <a:pt x="18582" y="5513"/>
                  </a:cubicBezTo>
                  <a:lnTo>
                    <a:pt x="18588" y="5519"/>
                  </a:lnTo>
                  <a:lnTo>
                    <a:pt x="18633" y="5559"/>
                  </a:lnTo>
                  <a:cubicBezTo>
                    <a:pt x="18661" y="5530"/>
                    <a:pt x="18701" y="5513"/>
                    <a:pt x="18718" y="5513"/>
                  </a:cubicBezTo>
                  <a:cubicBezTo>
                    <a:pt x="18722" y="5535"/>
                    <a:pt x="18725" y="5548"/>
                    <a:pt x="18735" y="5548"/>
                  </a:cubicBezTo>
                  <a:cubicBezTo>
                    <a:pt x="18741" y="5548"/>
                    <a:pt x="18748" y="5544"/>
                    <a:pt x="18758" y="5536"/>
                  </a:cubicBezTo>
                  <a:lnTo>
                    <a:pt x="18769" y="5530"/>
                  </a:lnTo>
                  <a:cubicBezTo>
                    <a:pt x="18776" y="5535"/>
                    <a:pt x="18785" y="5537"/>
                    <a:pt x="18794" y="5537"/>
                  </a:cubicBezTo>
                  <a:cubicBezTo>
                    <a:pt x="18809" y="5537"/>
                    <a:pt x="18825" y="5532"/>
                    <a:pt x="18832" y="5525"/>
                  </a:cubicBezTo>
                  <a:lnTo>
                    <a:pt x="18854" y="5525"/>
                  </a:lnTo>
                  <a:cubicBezTo>
                    <a:pt x="18883" y="5525"/>
                    <a:pt x="18911" y="5519"/>
                    <a:pt x="18945" y="5519"/>
                  </a:cubicBezTo>
                  <a:lnTo>
                    <a:pt x="18973" y="5525"/>
                  </a:lnTo>
                  <a:cubicBezTo>
                    <a:pt x="19013" y="5519"/>
                    <a:pt x="19081" y="5485"/>
                    <a:pt x="19098" y="5485"/>
                  </a:cubicBezTo>
                  <a:cubicBezTo>
                    <a:pt x="19115" y="5485"/>
                    <a:pt x="19183" y="5508"/>
                    <a:pt x="19200" y="5513"/>
                  </a:cubicBezTo>
                  <a:cubicBezTo>
                    <a:pt x="19203" y="5515"/>
                    <a:pt x="19206" y="5516"/>
                    <a:pt x="19209" y="5516"/>
                  </a:cubicBezTo>
                  <a:cubicBezTo>
                    <a:pt x="19224" y="5516"/>
                    <a:pt x="19240" y="5494"/>
                    <a:pt x="19240" y="5485"/>
                  </a:cubicBezTo>
                  <a:cubicBezTo>
                    <a:pt x="19240" y="5482"/>
                    <a:pt x="19241" y="5481"/>
                    <a:pt x="19243" y="5481"/>
                  </a:cubicBezTo>
                  <a:cubicBezTo>
                    <a:pt x="19248" y="5481"/>
                    <a:pt x="19260" y="5492"/>
                    <a:pt x="19268" y="5513"/>
                  </a:cubicBezTo>
                  <a:lnTo>
                    <a:pt x="19302" y="5491"/>
                  </a:lnTo>
                  <a:lnTo>
                    <a:pt x="19319" y="5479"/>
                  </a:lnTo>
                  <a:cubicBezTo>
                    <a:pt x="19342" y="5474"/>
                    <a:pt x="19376" y="5457"/>
                    <a:pt x="19382" y="5451"/>
                  </a:cubicBezTo>
                  <a:cubicBezTo>
                    <a:pt x="19384" y="5450"/>
                    <a:pt x="19388" y="5449"/>
                    <a:pt x="19392" y="5449"/>
                  </a:cubicBezTo>
                  <a:cubicBezTo>
                    <a:pt x="19410" y="5449"/>
                    <a:pt x="19442" y="5457"/>
                    <a:pt x="19456" y="5457"/>
                  </a:cubicBezTo>
                  <a:cubicBezTo>
                    <a:pt x="19471" y="5457"/>
                    <a:pt x="19515" y="5480"/>
                    <a:pt x="19531" y="5480"/>
                  </a:cubicBezTo>
                  <a:cubicBezTo>
                    <a:pt x="19533" y="5480"/>
                    <a:pt x="19534" y="5480"/>
                    <a:pt x="19535" y="5479"/>
                  </a:cubicBezTo>
                  <a:cubicBezTo>
                    <a:pt x="19546" y="5468"/>
                    <a:pt x="19603" y="5457"/>
                    <a:pt x="19620" y="5451"/>
                  </a:cubicBezTo>
                  <a:cubicBezTo>
                    <a:pt x="19637" y="5445"/>
                    <a:pt x="19666" y="5434"/>
                    <a:pt x="19688" y="5428"/>
                  </a:cubicBezTo>
                  <a:lnTo>
                    <a:pt x="19705" y="5451"/>
                  </a:lnTo>
                  <a:lnTo>
                    <a:pt x="19711" y="5468"/>
                  </a:lnTo>
                  <a:cubicBezTo>
                    <a:pt x="19728" y="5457"/>
                    <a:pt x="19739" y="5428"/>
                    <a:pt x="19739" y="5405"/>
                  </a:cubicBezTo>
                  <a:lnTo>
                    <a:pt x="19751" y="5428"/>
                  </a:lnTo>
                  <a:lnTo>
                    <a:pt x="19773" y="5462"/>
                  </a:lnTo>
                  <a:cubicBezTo>
                    <a:pt x="19792" y="5448"/>
                    <a:pt x="19822" y="5438"/>
                    <a:pt x="19845" y="5438"/>
                  </a:cubicBezTo>
                  <a:cubicBezTo>
                    <a:pt x="19850" y="5438"/>
                    <a:pt x="19854" y="5439"/>
                    <a:pt x="19858" y="5440"/>
                  </a:cubicBezTo>
                  <a:lnTo>
                    <a:pt x="20159" y="5440"/>
                  </a:lnTo>
                  <a:lnTo>
                    <a:pt x="20188" y="5434"/>
                  </a:lnTo>
                  <a:cubicBezTo>
                    <a:pt x="20210" y="5434"/>
                    <a:pt x="20154" y="5405"/>
                    <a:pt x="20193" y="5394"/>
                  </a:cubicBezTo>
                  <a:lnTo>
                    <a:pt x="20222" y="5383"/>
                  </a:lnTo>
                  <a:cubicBezTo>
                    <a:pt x="20228" y="5402"/>
                    <a:pt x="20242" y="5409"/>
                    <a:pt x="20253" y="5409"/>
                  </a:cubicBezTo>
                  <a:cubicBezTo>
                    <a:pt x="20262" y="5409"/>
                    <a:pt x="20270" y="5405"/>
                    <a:pt x="20273" y="5400"/>
                  </a:cubicBezTo>
                  <a:cubicBezTo>
                    <a:pt x="20277" y="5391"/>
                    <a:pt x="20308" y="5379"/>
                    <a:pt x="20322" y="5379"/>
                  </a:cubicBezTo>
                  <a:cubicBezTo>
                    <a:pt x="20327" y="5379"/>
                    <a:pt x="20329" y="5380"/>
                    <a:pt x="20329" y="5383"/>
                  </a:cubicBezTo>
                  <a:cubicBezTo>
                    <a:pt x="20335" y="5388"/>
                    <a:pt x="20380" y="5417"/>
                    <a:pt x="20398" y="5417"/>
                  </a:cubicBezTo>
                  <a:cubicBezTo>
                    <a:pt x="20410" y="5417"/>
                    <a:pt x="20446" y="5405"/>
                    <a:pt x="20470" y="5405"/>
                  </a:cubicBezTo>
                  <a:cubicBezTo>
                    <a:pt x="20478" y="5405"/>
                    <a:pt x="20485" y="5407"/>
                    <a:pt x="20488" y="5411"/>
                  </a:cubicBezTo>
                  <a:cubicBezTo>
                    <a:pt x="20492" y="5414"/>
                    <a:pt x="20496" y="5415"/>
                    <a:pt x="20500" y="5415"/>
                  </a:cubicBezTo>
                  <a:cubicBezTo>
                    <a:pt x="20512" y="5415"/>
                    <a:pt x="20522" y="5403"/>
                    <a:pt x="20522" y="5394"/>
                  </a:cubicBezTo>
                  <a:cubicBezTo>
                    <a:pt x="20524" y="5391"/>
                    <a:pt x="20527" y="5389"/>
                    <a:pt x="20530" y="5389"/>
                  </a:cubicBezTo>
                  <a:cubicBezTo>
                    <a:pt x="20537" y="5389"/>
                    <a:pt x="20547" y="5396"/>
                    <a:pt x="20551" y="5400"/>
                  </a:cubicBezTo>
                  <a:cubicBezTo>
                    <a:pt x="20556" y="5411"/>
                    <a:pt x="20579" y="5423"/>
                    <a:pt x="20602" y="5428"/>
                  </a:cubicBezTo>
                  <a:lnTo>
                    <a:pt x="20602" y="5388"/>
                  </a:lnTo>
                  <a:lnTo>
                    <a:pt x="20602" y="5383"/>
                  </a:lnTo>
                  <a:cubicBezTo>
                    <a:pt x="20602" y="5382"/>
                    <a:pt x="20603" y="5382"/>
                    <a:pt x="20604" y="5382"/>
                  </a:cubicBezTo>
                  <a:cubicBezTo>
                    <a:pt x="20614" y="5382"/>
                    <a:pt x="20659" y="5412"/>
                    <a:pt x="20682" y="5412"/>
                  </a:cubicBezTo>
                  <a:cubicBezTo>
                    <a:pt x="20684" y="5412"/>
                    <a:pt x="20685" y="5412"/>
                    <a:pt x="20687" y="5411"/>
                  </a:cubicBezTo>
                  <a:cubicBezTo>
                    <a:pt x="20691" y="5410"/>
                    <a:pt x="20695" y="5410"/>
                    <a:pt x="20698" y="5410"/>
                  </a:cubicBezTo>
                  <a:cubicBezTo>
                    <a:pt x="20715" y="5410"/>
                    <a:pt x="20726" y="5420"/>
                    <a:pt x="20721" y="5434"/>
                  </a:cubicBezTo>
                  <a:lnTo>
                    <a:pt x="20761" y="5457"/>
                  </a:lnTo>
                  <a:cubicBezTo>
                    <a:pt x="20761" y="5430"/>
                    <a:pt x="20775" y="5421"/>
                    <a:pt x="20783" y="5421"/>
                  </a:cubicBezTo>
                  <a:cubicBezTo>
                    <a:pt x="20786" y="5421"/>
                    <a:pt x="20788" y="5421"/>
                    <a:pt x="20789" y="5423"/>
                  </a:cubicBezTo>
                  <a:cubicBezTo>
                    <a:pt x="20790" y="5424"/>
                    <a:pt x="20792" y="5424"/>
                    <a:pt x="20794" y="5424"/>
                  </a:cubicBezTo>
                  <a:cubicBezTo>
                    <a:pt x="20803" y="5424"/>
                    <a:pt x="20818" y="5416"/>
                    <a:pt x="20823" y="5411"/>
                  </a:cubicBezTo>
                  <a:cubicBezTo>
                    <a:pt x="20829" y="5405"/>
                    <a:pt x="20846" y="5400"/>
                    <a:pt x="20857" y="5400"/>
                  </a:cubicBezTo>
                  <a:cubicBezTo>
                    <a:pt x="20863" y="5405"/>
                    <a:pt x="20868" y="5423"/>
                    <a:pt x="20874" y="5445"/>
                  </a:cubicBezTo>
                  <a:lnTo>
                    <a:pt x="20902" y="5434"/>
                  </a:lnTo>
                  <a:cubicBezTo>
                    <a:pt x="20902" y="5434"/>
                    <a:pt x="20891" y="5405"/>
                    <a:pt x="20885" y="5388"/>
                  </a:cubicBezTo>
                  <a:lnTo>
                    <a:pt x="20885" y="5383"/>
                  </a:lnTo>
                  <a:cubicBezTo>
                    <a:pt x="20886" y="5382"/>
                    <a:pt x="20887" y="5382"/>
                    <a:pt x="20889" y="5382"/>
                  </a:cubicBezTo>
                  <a:cubicBezTo>
                    <a:pt x="20897" y="5382"/>
                    <a:pt x="20915" y="5395"/>
                    <a:pt x="20925" y="5400"/>
                  </a:cubicBezTo>
                  <a:cubicBezTo>
                    <a:pt x="20926" y="5400"/>
                    <a:pt x="20927" y="5401"/>
                    <a:pt x="20929" y="5401"/>
                  </a:cubicBezTo>
                  <a:cubicBezTo>
                    <a:pt x="20937" y="5401"/>
                    <a:pt x="20957" y="5393"/>
                    <a:pt x="20971" y="5393"/>
                  </a:cubicBezTo>
                  <a:cubicBezTo>
                    <a:pt x="20978" y="5393"/>
                    <a:pt x="20984" y="5395"/>
                    <a:pt x="20988" y="5400"/>
                  </a:cubicBezTo>
                  <a:cubicBezTo>
                    <a:pt x="20993" y="5417"/>
                    <a:pt x="21016" y="5434"/>
                    <a:pt x="21022" y="5434"/>
                  </a:cubicBezTo>
                  <a:cubicBezTo>
                    <a:pt x="21033" y="5428"/>
                    <a:pt x="21067" y="5428"/>
                    <a:pt x="21112" y="5423"/>
                  </a:cubicBezTo>
                  <a:lnTo>
                    <a:pt x="21146" y="5417"/>
                  </a:lnTo>
                  <a:lnTo>
                    <a:pt x="21169" y="5411"/>
                  </a:lnTo>
                  <a:cubicBezTo>
                    <a:pt x="21186" y="5411"/>
                    <a:pt x="21226" y="5423"/>
                    <a:pt x="21254" y="5428"/>
                  </a:cubicBezTo>
                  <a:lnTo>
                    <a:pt x="21277" y="5417"/>
                  </a:lnTo>
                  <a:cubicBezTo>
                    <a:pt x="21279" y="5416"/>
                    <a:pt x="21282" y="5416"/>
                    <a:pt x="21285" y="5416"/>
                  </a:cubicBezTo>
                  <a:cubicBezTo>
                    <a:pt x="21300" y="5416"/>
                    <a:pt x="21318" y="5428"/>
                    <a:pt x="21328" y="5428"/>
                  </a:cubicBezTo>
                  <a:lnTo>
                    <a:pt x="21356" y="5417"/>
                  </a:lnTo>
                  <a:cubicBezTo>
                    <a:pt x="21362" y="5419"/>
                    <a:pt x="21369" y="5420"/>
                    <a:pt x="21377" y="5420"/>
                  </a:cubicBezTo>
                  <a:cubicBezTo>
                    <a:pt x="21402" y="5420"/>
                    <a:pt x="21434" y="5410"/>
                    <a:pt x="21451" y="5410"/>
                  </a:cubicBezTo>
                  <a:cubicBezTo>
                    <a:pt x="21454" y="5410"/>
                    <a:pt x="21457" y="5411"/>
                    <a:pt x="21459" y="5411"/>
                  </a:cubicBezTo>
                  <a:cubicBezTo>
                    <a:pt x="21470" y="5423"/>
                    <a:pt x="21493" y="5423"/>
                    <a:pt x="21504" y="5423"/>
                  </a:cubicBezTo>
                  <a:cubicBezTo>
                    <a:pt x="21506" y="5424"/>
                    <a:pt x="21509" y="5425"/>
                    <a:pt x="21513" y="5425"/>
                  </a:cubicBezTo>
                  <a:cubicBezTo>
                    <a:pt x="21522" y="5425"/>
                    <a:pt x="21537" y="5421"/>
                    <a:pt x="21549" y="5417"/>
                  </a:cubicBezTo>
                  <a:lnTo>
                    <a:pt x="21561" y="5411"/>
                  </a:lnTo>
                  <a:cubicBezTo>
                    <a:pt x="21575" y="5411"/>
                    <a:pt x="21594" y="5427"/>
                    <a:pt x="21610" y="5427"/>
                  </a:cubicBezTo>
                  <a:cubicBezTo>
                    <a:pt x="21620" y="5427"/>
                    <a:pt x="21628" y="5422"/>
                    <a:pt x="21634" y="5405"/>
                  </a:cubicBezTo>
                  <a:lnTo>
                    <a:pt x="21640" y="5400"/>
                  </a:lnTo>
                  <a:cubicBezTo>
                    <a:pt x="21640" y="5400"/>
                    <a:pt x="21663" y="5428"/>
                    <a:pt x="21668" y="5440"/>
                  </a:cubicBezTo>
                  <a:cubicBezTo>
                    <a:pt x="21670" y="5443"/>
                    <a:pt x="21674" y="5444"/>
                    <a:pt x="21678" y="5444"/>
                  </a:cubicBezTo>
                  <a:cubicBezTo>
                    <a:pt x="21689" y="5444"/>
                    <a:pt x="21706" y="5436"/>
                    <a:pt x="21714" y="5428"/>
                  </a:cubicBezTo>
                  <a:cubicBezTo>
                    <a:pt x="21716" y="5426"/>
                    <a:pt x="21724" y="5424"/>
                    <a:pt x="21733" y="5424"/>
                  </a:cubicBezTo>
                  <a:cubicBezTo>
                    <a:pt x="21746" y="5424"/>
                    <a:pt x="21759" y="5427"/>
                    <a:pt x="21759" y="5434"/>
                  </a:cubicBezTo>
                  <a:cubicBezTo>
                    <a:pt x="21759" y="5437"/>
                    <a:pt x="21761" y="5439"/>
                    <a:pt x="21765" y="5439"/>
                  </a:cubicBezTo>
                  <a:cubicBezTo>
                    <a:pt x="21772" y="5439"/>
                    <a:pt x="21784" y="5432"/>
                    <a:pt x="21788" y="5428"/>
                  </a:cubicBezTo>
                  <a:cubicBezTo>
                    <a:pt x="21789" y="5427"/>
                    <a:pt x="21791" y="5426"/>
                    <a:pt x="21794" y="5426"/>
                  </a:cubicBezTo>
                  <a:cubicBezTo>
                    <a:pt x="21802" y="5426"/>
                    <a:pt x="21813" y="5431"/>
                    <a:pt x="21822" y="5440"/>
                  </a:cubicBezTo>
                  <a:lnTo>
                    <a:pt x="21833" y="5451"/>
                  </a:lnTo>
                  <a:lnTo>
                    <a:pt x="21839" y="5457"/>
                  </a:lnTo>
                  <a:cubicBezTo>
                    <a:pt x="21850" y="5457"/>
                    <a:pt x="21867" y="5445"/>
                    <a:pt x="21884" y="5423"/>
                  </a:cubicBezTo>
                  <a:lnTo>
                    <a:pt x="21907" y="5434"/>
                  </a:lnTo>
                  <a:cubicBezTo>
                    <a:pt x="21909" y="5435"/>
                    <a:pt x="21911" y="5435"/>
                    <a:pt x="21912" y="5435"/>
                  </a:cubicBezTo>
                  <a:cubicBezTo>
                    <a:pt x="21926" y="5435"/>
                    <a:pt x="21939" y="5422"/>
                    <a:pt x="21952" y="5422"/>
                  </a:cubicBezTo>
                  <a:cubicBezTo>
                    <a:pt x="21954" y="5422"/>
                    <a:pt x="21956" y="5422"/>
                    <a:pt x="21958" y="5423"/>
                  </a:cubicBezTo>
                  <a:lnTo>
                    <a:pt x="21969" y="5423"/>
                  </a:lnTo>
                  <a:cubicBezTo>
                    <a:pt x="21972" y="5429"/>
                    <a:pt x="21977" y="5431"/>
                    <a:pt x="21983" y="5431"/>
                  </a:cubicBezTo>
                  <a:cubicBezTo>
                    <a:pt x="21998" y="5431"/>
                    <a:pt x="22016" y="5417"/>
                    <a:pt x="22020" y="5417"/>
                  </a:cubicBezTo>
                  <a:cubicBezTo>
                    <a:pt x="22025" y="5417"/>
                    <a:pt x="22063" y="5458"/>
                    <a:pt x="22087" y="5458"/>
                  </a:cubicBezTo>
                  <a:cubicBezTo>
                    <a:pt x="22089" y="5458"/>
                    <a:pt x="22092" y="5458"/>
                    <a:pt x="22094" y="5457"/>
                  </a:cubicBezTo>
                  <a:cubicBezTo>
                    <a:pt x="22111" y="5445"/>
                    <a:pt x="22173" y="5434"/>
                    <a:pt x="22190" y="5434"/>
                  </a:cubicBezTo>
                  <a:cubicBezTo>
                    <a:pt x="22206" y="5434"/>
                    <a:pt x="22268" y="5394"/>
                    <a:pt x="22299" y="5394"/>
                  </a:cubicBezTo>
                  <a:cubicBezTo>
                    <a:pt x="22300" y="5394"/>
                    <a:pt x="22302" y="5394"/>
                    <a:pt x="22304" y="5394"/>
                  </a:cubicBezTo>
                  <a:cubicBezTo>
                    <a:pt x="22322" y="5403"/>
                    <a:pt x="22390" y="5413"/>
                    <a:pt x="22421" y="5413"/>
                  </a:cubicBezTo>
                  <a:cubicBezTo>
                    <a:pt x="22427" y="5413"/>
                    <a:pt x="22432" y="5412"/>
                    <a:pt x="22434" y="5411"/>
                  </a:cubicBezTo>
                  <a:cubicBezTo>
                    <a:pt x="22451" y="5405"/>
                    <a:pt x="22480" y="5400"/>
                    <a:pt x="22485" y="5400"/>
                  </a:cubicBezTo>
                  <a:cubicBezTo>
                    <a:pt x="22491" y="5400"/>
                    <a:pt x="22514" y="5411"/>
                    <a:pt x="22537" y="5423"/>
                  </a:cubicBezTo>
                  <a:lnTo>
                    <a:pt x="22565" y="5417"/>
                  </a:lnTo>
                  <a:cubicBezTo>
                    <a:pt x="22571" y="5416"/>
                    <a:pt x="22578" y="5415"/>
                    <a:pt x="22585" y="5415"/>
                  </a:cubicBezTo>
                  <a:cubicBezTo>
                    <a:pt x="22614" y="5415"/>
                    <a:pt x="22645" y="5424"/>
                    <a:pt x="22673" y="5428"/>
                  </a:cubicBezTo>
                  <a:cubicBezTo>
                    <a:pt x="22678" y="5428"/>
                    <a:pt x="22690" y="5423"/>
                    <a:pt x="22690" y="5423"/>
                  </a:cubicBezTo>
                  <a:cubicBezTo>
                    <a:pt x="22690" y="5403"/>
                    <a:pt x="22693" y="5397"/>
                    <a:pt x="22698" y="5397"/>
                  </a:cubicBezTo>
                  <a:cubicBezTo>
                    <a:pt x="22704" y="5397"/>
                    <a:pt x="22714" y="5408"/>
                    <a:pt x="22724" y="5411"/>
                  </a:cubicBezTo>
                  <a:lnTo>
                    <a:pt x="22735" y="5423"/>
                  </a:lnTo>
                  <a:cubicBezTo>
                    <a:pt x="22738" y="5423"/>
                    <a:pt x="22742" y="5424"/>
                    <a:pt x="22745" y="5424"/>
                  </a:cubicBezTo>
                  <a:cubicBezTo>
                    <a:pt x="22765" y="5424"/>
                    <a:pt x="22787" y="5410"/>
                    <a:pt x="22792" y="5405"/>
                  </a:cubicBezTo>
                  <a:cubicBezTo>
                    <a:pt x="22794" y="5404"/>
                    <a:pt x="22797" y="5403"/>
                    <a:pt x="22801" y="5403"/>
                  </a:cubicBezTo>
                  <a:cubicBezTo>
                    <a:pt x="22811" y="5403"/>
                    <a:pt x="22827" y="5407"/>
                    <a:pt x="22843" y="5411"/>
                  </a:cubicBezTo>
                  <a:lnTo>
                    <a:pt x="22871" y="5417"/>
                  </a:lnTo>
                  <a:lnTo>
                    <a:pt x="22900" y="5417"/>
                  </a:lnTo>
                  <a:cubicBezTo>
                    <a:pt x="22922" y="5417"/>
                    <a:pt x="22967" y="5431"/>
                    <a:pt x="22990" y="5431"/>
                  </a:cubicBezTo>
                  <a:cubicBezTo>
                    <a:pt x="22995" y="5431"/>
                    <a:pt x="23000" y="5430"/>
                    <a:pt x="23002" y="5428"/>
                  </a:cubicBezTo>
                  <a:cubicBezTo>
                    <a:pt x="23007" y="5423"/>
                    <a:pt x="23042" y="5423"/>
                    <a:pt x="23047" y="5411"/>
                  </a:cubicBezTo>
                  <a:cubicBezTo>
                    <a:pt x="23053" y="5405"/>
                    <a:pt x="23070" y="5400"/>
                    <a:pt x="23081" y="5400"/>
                  </a:cubicBezTo>
                  <a:lnTo>
                    <a:pt x="23093" y="5405"/>
                  </a:lnTo>
                  <a:lnTo>
                    <a:pt x="23115" y="5411"/>
                  </a:lnTo>
                  <a:cubicBezTo>
                    <a:pt x="23131" y="5417"/>
                    <a:pt x="23150" y="5422"/>
                    <a:pt x="23168" y="5422"/>
                  </a:cubicBezTo>
                  <a:cubicBezTo>
                    <a:pt x="23182" y="5422"/>
                    <a:pt x="23196" y="5419"/>
                    <a:pt x="23206" y="5411"/>
                  </a:cubicBezTo>
                  <a:lnTo>
                    <a:pt x="23229" y="5434"/>
                  </a:lnTo>
                  <a:cubicBezTo>
                    <a:pt x="23229" y="5434"/>
                    <a:pt x="23246" y="5423"/>
                    <a:pt x="23251" y="5423"/>
                  </a:cubicBezTo>
                  <a:lnTo>
                    <a:pt x="23263" y="5423"/>
                  </a:lnTo>
                  <a:cubicBezTo>
                    <a:pt x="23267" y="5424"/>
                    <a:pt x="23273" y="5425"/>
                    <a:pt x="23278" y="5425"/>
                  </a:cubicBezTo>
                  <a:cubicBezTo>
                    <a:pt x="23294" y="5425"/>
                    <a:pt x="23311" y="5419"/>
                    <a:pt x="23320" y="5411"/>
                  </a:cubicBezTo>
                  <a:cubicBezTo>
                    <a:pt x="23324" y="5407"/>
                    <a:pt x="23332" y="5398"/>
                    <a:pt x="23335" y="5398"/>
                  </a:cubicBezTo>
                  <a:cubicBezTo>
                    <a:pt x="23336" y="5398"/>
                    <a:pt x="23337" y="5399"/>
                    <a:pt x="23337" y="5400"/>
                  </a:cubicBezTo>
                  <a:cubicBezTo>
                    <a:pt x="23337" y="5400"/>
                    <a:pt x="23354" y="5417"/>
                    <a:pt x="23359" y="5423"/>
                  </a:cubicBezTo>
                  <a:cubicBezTo>
                    <a:pt x="23360" y="5424"/>
                    <a:pt x="23362" y="5425"/>
                    <a:pt x="23365" y="5425"/>
                  </a:cubicBezTo>
                  <a:cubicBezTo>
                    <a:pt x="23378" y="5425"/>
                    <a:pt x="23406" y="5410"/>
                    <a:pt x="23422" y="5410"/>
                  </a:cubicBezTo>
                  <a:cubicBezTo>
                    <a:pt x="23424" y="5410"/>
                    <a:pt x="23426" y="5411"/>
                    <a:pt x="23427" y="5411"/>
                  </a:cubicBezTo>
                  <a:cubicBezTo>
                    <a:pt x="23442" y="5416"/>
                    <a:pt x="23494" y="5435"/>
                    <a:pt x="23517" y="5435"/>
                  </a:cubicBezTo>
                  <a:cubicBezTo>
                    <a:pt x="23519" y="5435"/>
                    <a:pt x="23522" y="5434"/>
                    <a:pt x="23524" y="5434"/>
                  </a:cubicBezTo>
                  <a:cubicBezTo>
                    <a:pt x="23541" y="5428"/>
                    <a:pt x="23563" y="5423"/>
                    <a:pt x="23563" y="5423"/>
                  </a:cubicBezTo>
                  <a:cubicBezTo>
                    <a:pt x="23568" y="5423"/>
                    <a:pt x="23594" y="5442"/>
                    <a:pt x="23607" y="5442"/>
                  </a:cubicBezTo>
                  <a:cubicBezTo>
                    <a:pt x="23612" y="5442"/>
                    <a:pt x="23615" y="5440"/>
                    <a:pt x="23615" y="5434"/>
                  </a:cubicBezTo>
                  <a:cubicBezTo>
                    <a:pt x="23617" y="5426"/>
                    <a:pt x="23618" y="5422"/>
                    <a:pt x="23619" y="5422"/>
                  </a:cubicBezTo>
                  <a:cubicBezTo>
                    <a:pt x="23620" y="5422"/>
                    <a:pt x="23620" y="5433"/>
                    <a:pt x="23620" y="5451"/>
                  </a:cubicBezTo>
                  <a:lnTo>
                    <a:pt x="23649" y="5428"/>
                  </a:lnTo>
                  <a:lnTo>
                    <a:pt x="23694" y="5394"/>
                  </a:lnTo>
                  <a:lnTo>
                    <a:pt x="23694" y="5394"/>
                  </a:lnTo>
                  <a:cubicBezTo>
                    <a:pt x="23688" y="5428"/>
                    <a:pt x="23694" y="5462"/>
                    <a:pt x="23711" y="5468"/>
                  </a:cubicBezTo>
                  <a:lnTo>
                    <a:pt x="23722" y="5451"/>
                  </a:lnTo>
                  <a:lnTo>
                    <a:pt x="23728" y="5451"/>
                  </a:lnTo>
                  <a:cubicBezTo>
                    <a:pt x="23751" y="5436"/>
                    <a:pt x="23784" y="5431"/>
                    <a:pt x="23805" y="5431"/>
                  </a:cubicBezTo>
                  <a:cubicBezTo>
                    <a:pt x="23815" y="5431"/>
                    <a:pt x="23823" y="5432"/>
                    <a:pt x="23824" y="5434"/>
                  </a:cubicBezTo>
                  <a:cubicBezTo>
                    <a:pt x="23836" y="5445"/>
                    <a:pt x="23853" y="5451"/>
                    <a:pt x="23859" y="5451"/>
                  </a:cubicBezTo>
                  <a:lnTo>
                    <a:pt x="23864" y="5445"/>
                  </a:lnTo>
                  <a:lnTo>
                    <a:pt x="23893" y="5411"/>
                  </a:lnTo>
                  <a:cubicBezTo>
                    <a:pt x="23910" y="5423"/>
                    <a:pt x="23932" y="5445"/>
                    <a:pt x="23938" y="5451"/>
                  </a:cubicBezTo>
                  <a:cubicBezTo>
                    <a:pt x="23939" y="5452"/>
                    <a:pt x="23940" y="5452"/>
                    <a:pt x="23942" y="5452"/>
                  </a:cubicBezTo>
                  <a:cubicBezTo>
                    <a:pt x="23950" y="5452"/>
                    <a:pt x="23964" y="5443"/>
                    <a:pt x="23978" y="5434"/>
                  </a:cubicBezTo>
                  <a:lnTo>
                    <a:pt x="23989" y="5417"/>
                  </a:lnTo>
                  <a:lnTo>
                    <a:pt x="24051" y="5445"/>
                  </a:lnTo>
                  <a:lnTo>
                    <a:pt x="24074" y="5457"/>
                  </a:lnTo>
                  <a:cubicBezTo>
                    <a:pt x="24097" y="5457"/>
                    <a:pt x="24131" y="5440"/>
                    <a:pt x="24137" y="5428"/>
                  </a:cubicBezTo>
                  <a:cubicBezTo>
                    <a:pt x="24137" y="5427"/>
                    <a:pt x="24138" y="5427"/>
                    <a:pt x="24139" y="5427"/>
                  </a:cubicBezTo>
                  <a:cubicBezTo>
                    <a:pt x="24145" y="5427"/>
                    <a:pt x="24154" y="5440"/>
                    <a:pt x="24154" y="5445"/>
                  </a:cubicBezTo>
                  <a:cubicBezTo>
                    <a:pt x="24155" y="5447"/>
                    <a:pt x="24160" y="5448"/>
                    <a:pt x="24165" y="5448"/>
                  </a:cubicBezTo>
                  <a:cubicBezTo>
                    <a:pt x="24176" y="5448"/>
                    <a:pt x="24190" y="5445"/>
                    <a:pt x="24193" y="5445"/>
                  </a:cubicBezTo>
                  <a:cubicBezTo>
                    <a:pt x="24200" y="5448"/>
                    <a:pt x="24214" y="5452"/>
                    <a:pt x="24227" y="5452"/>
                  </a:cubicBezTo>
                  <a:cubicBezTo>
                    <a:pt x="24236" y="5452"/>
                    <a:pt x="24245" y="5450"/>
                    <a:pt x="24250" y="5445"/>
                  </a:cubicBezTo>
                  <a:cubicBezTo>
                    <a:pt x="24263" y="5441"/>
                    <a:pt x="24301" y="5416"/>
                    <a:pt x="24314" y="5416"/>
                  </a:cubicBezTo>
                  <a:cubicBezTo>
                    <a:pt x="24318" y="5416"/>
                    <a:pt x="24319" y="5418"/>
                    <a:pt x="24318" y="5423"/>
                  </a:cubicBezTo>
                  <a:cubicBezTo>
                    <a:pt x="24318" y="5433"/>
                    <a:pt x="24328" y="5435"/>
                    <a:pt x="24339" y="5435"/>
                  </a:cubicBezTo>
                  <a:cubicBezTo>
                    <a:pt x="24346" y="5435"/>
                    <a:pt x="24353" y="5434"/>
                    <a:pt x="24358" y="5434"/>
                  </a:cubicBezTo>
                  <a:cubicBezTo>
                    <a:pt x="24375" y="5434"/>
                    <a:pt x="24432" y="5457"/>
                    <a:pt x="24488" y="5485"/>
                  </a:cubicBezTo>
                  <a:lnTo>
                    <a:pt x="24528" y="5428"/>
                  </a:lnTo>
                  <a:lnTo>
                    <a:pt x="24539" y="5428"/>
                  </a:lnTo>
                  <a:cubicBezTo>
                    <a:pt x="24542" y="5428"/>
                    <a:pt x="24544" y="5427"/>
                    <a:pt x="24547" y="5427"/>
                  </a:cubicBezTo>
                  <a:cubicBezTo>
                    <a:pt x="24572" y="5427"/>
                    <a:pt x="24590" y="5452"/>
                    <a:pt x="24590" y="5462"/>
                  </a:cubicBezTo>
                  <a:cubicBezTo>
                    <a:pt x="24590" y="5465"/>
                    <a:pt x="24596" y="5466"/>
                    <a:pt x="24603" y="5466"/>
                  </a:cubicBezTo>
                  <a:cubicBezTo>
                    <a:pt x="24609" y="5466"/>
                    <a:pt x="24616" y="5465"/>
                    <a:pt x="24619" y="5462"/>
                  </a:cubicBezTo>
                  <a:cubicBezTo>
                    <a:pt x="24624" y="5462"/>
                    <a:pt x="24687" y="5502"/>
                    <a:pt x="24715" y="5502"/>
                  </a:cubicBezTo>
                  <a:lnTo>
                    <a:pt x="24783" y="5502"/>
                  </a:lnTo>
                  <a:cubicBezTo>
                    <a:pt x="24788" y="5498"/>
                    <a:pt x="24813" y="5484"/>
                    <a:pt x="24826" y="5484"/>
                  </a:cubicBezTo>
                  <a:cubicBezTo>
                    <a:pt x="24831" y="5484"/>
                    <a:pt x="24834" y="5486"/>
                    <a:pt x="24834" y="5491"/>
                  </a:cubicBezTo>
                  <a:cubicBezTo>
                    <a:pt x="24832" y="5499"/>
                    <a:pt x="24836" y="5502"/>
                    <a:pt x="24842" y="5502"/>
                  </a:cubicBezTo>
                  <a:cubicBezTo>
                    <a:pt x="24847" y="5502"/>
                    <a:pt x="24854" y="5499"/>
                    <a:pt x="24857" y="5496"/>
                  </a:cubicBezTo>
                  <a:cubicBezTo>
                    <a:pt x="24868" y="5496"/>
                    <a:pt x="24908" y="5508"/>
                    <a:pt x="24920" y="5508"/>
                  </a:cubicBezTo>
                  <a:cubicBezTo>
                    <a:pt x="24921" y="5507"/>
                    <a:pt x="24924" y="5506"/>
                    <a:pt x="24927" y="5506"/>
                  </a:cubicBezTo>
                  <a:cubicBezTo>
                    <a:pt x="24949" y="5506"/>
                    <a:pt x="25002" y="5521"/>
                    <a:pt x="25022" y="5530"/>
                  </a:cubicBezTo>
                  <a:cubicBezTo>
                    <a:pt x="25044" y="5536"/>
                    <a:pt x="25084" y="5553"/>
                    <a:pt x="25118" y="5564"/>
                  </a:cubicBezTo>
                  <a:lnTo>
                    <a:pt x="25135" y="5604"/>
                  </a:lnTo>
                  <a:cubicBezTo>
                    <a:pt x="25135" y="5615"/>
                    <a:pt x="25164" y="5621"/>
                    <a:pt x="25175" y="5627"/>
                  </a:cubicBezTo>
                  <a:cubicBezTo>
                    <a:pt x="25186" y="5627"/>
                    <a:pt x="25203" y="5610"/>
                    <a:pt x="25209" y="5610"/>
                  </a:cubicBezTo>
                  <a:cubicBezTo>
                    <a:pt x="25237" y="5621"/>
                    <a:pt x="25198" y="5638"/>
                    <a:pt x="25209" y="5644"/>
                  </a:cubicBezTo>
                  <a:cubicBezTo>
                    <a:pt x="25227" y="5658"/>
                    <a:pt x="25253" y="5675"/>
                    <a:pt x="25272" y="5675"/>
                  </a:cubicBezTo>
                  <a:cubicBezTo>
                    <a:pt x="25276" y="5675"/>
                    <a:pt x="25279" y="5674"/>
                    <a:pt x="25283" y="5672"/>
                  </a:cubicBezTo>
                  <a:cubicBezTo>
                    <a:pt x="25293" y="5664"/>
                    <a:pt x="25302" y="5661"/>
                    <a:pt x="25311" y="5661"/>
                  </a:cubicBezTo>
                  <a:cubicBezTo>
                    <a:pt x="25327" y="5661"/>
                    <a:pt x="25340" y="5671"/>
                    <a:pt x="25351" y="5678"/>
                  </a:cubicBezTo>
                  <a:cubicBezTo>
                    <a:pt x="25381" y="5693"/>
                    <a:pt x="25414" y="5703"/>
                    <a:pt x="25444" y="5703"/>
                  </a:cubicBezTo>
                  <a:cubicBezTo>
                    <a:pt x="25459" y="5703"/>
                    <a:pt x="25474" y="5701"/>
                    <a:pt x="25487" y="5695"/>
                  </a:cubicBezTo>
                  <a:lnTo>
                    <a:pt x="25527" y="5678"/>
                  </a:lnTo>
                  <a:cubicBezTo>
                    <a:pt x="25532" y="5686"/>
                    <a:pt x="25538" y="5689"/>
                    <a:pt x="25544" y="5689"/>
                  </a:cubicBezTo>
                  <a:cubicBezTo>
                    <a:pt x="25554" y="5689"/>
                    <a:pt x="25563" y="5676"/>
                    <a:pt x="25566" y="5649"/>
                  </a:cubicBezTo>
                  <a:lnTo>
                    <a:pt x="25606" y="5689"/>
                  </a:lnTo>
                  <a:lnTo>
                    <a:pt x="25629" y="5706"/>
                  </a:lnTo>
                  <a:cubicBezTo>
                    <a:pt x="25691" y="5706"/>
                    <a:pt x="25731" y="5695"/>
                    <a:pt x="25725" y="5689"/>
                  </a:cubicBezTo>
                  <a:cubicBezTo>
                    <a:pt x="25725" y="5687"/>
                    <a:pt x="25733" y="5685"/>
                    <a:pt x="25743" y="5685"/>
                  </a:cubicBezTo>
                  <a:cubicBezTo>
                    <a:pt x="25757" y="5685"/>
                    <a:pt x="25775" y="5688"/>
                    <a:pt x="25782" y="5695"/>
                  </a:cubicBezTo>
                  <a:cubicBezTo>
                    <a:pt x="25793" y="5706"/>
                    <a:pt x="25827" y="5712"/>
                    <a:pt x="25833" y="5712"/>
                  </a:cubicBezTo>
                  <a:cubicBezTo>
                    <a:pt x="25835" y="5711"/>
                    <a:pt x="25837" y="5711"/>
                    <a:pt x="25840" y="5711"/>
                  </a:cubicBezTo>
                  <a:cubicBezTo>
                    <a:pt x="25849" y="5711"/>
                    <a:pt x="25862" y="5714"/>
                    <a:pt x="25871" y="5714"/>
                  </a:cubicBezTo>
                  <a:cubicBezTo>
                    <a:pt x="25877" y="5714"/>
                    <a:pt x="25880" y="5712"/>
                    <a:pt x="25878" y="5706"/>
                  </a:cubicBezTo>
                  <a:cubicBezTo>
                    <a:pt x="25876" y="5697"/>
                    <a:pt x="25881" y="5693"/>
                    <a:pt x="25888" y="5693"/>
                  </a:cubicBezTo>
                  <a:cubicBezTo>
                    <a:pt x="25897" y="5693"/>
                    <a:pt x="25912" y="5700"/>
                    <a:pt x="25918" y="5706"/>
                  </a:cubicBezTo>
                  <a:cubicBezTo>
                    <a:pt x="25927" y="5711"/>
                    <a:pt x="25951" y="5726"/>
                    <a:pt x="25966" y="5726"/>
                  </a:cubicBezTo>
                  <a:cubicBezTo>
                    <a:pt x="25970" y="5726"/>
                    <a:pt x="25973" y="5725"/>
                    <a:pt x="25975" y="5723"/>
                  </a:cubicBezTo>
                  <a:cubicBezTo>
                    <a:pt x="25986" y="5718"/>
                    <a:pt x="25998" y="5712"/>
                    <a:pt x="25998" y="5712"/>
                  </a:cubicBezTo>
                  <a:cubicBezTo>
                    <a:pt x="26003" y="5712"/>
                    <a:pt x="26020" y="5695"/>
                    <a:pt x="26037" y="5672"/>
                  </a:cubicBezTo>
                  <a:lnTo>
                    <a:pt x="26071" y="5689"/>
                  </a:lnTo>
                  <a:lnTo>
                    <a:pt x="26100" y="5706"/>
                  </a:lnTo>
                  <a:cubicBezTo>
                    <a:pt x="26126" y="5679"/>
                    <a:pt x="26168" y="5638"/>
                    <a:pt x="26182" y="5638"/>
                  </a:cubicBezTo>
                  <a:cubicBezTo>
                    <a:pt x="26183" y="5638"/>
                    <a:pt x="26184" y="5638"/>
                    <a:pt x="26185" y="5638"/>
                  </a:cubicBezTo>
                  <a:cubicBezTo>
                    <a:pt x="26193" y="5646"/>
                    <a:pt x="26214" y="5652"/>
                    <a:pt x="26233" y="5652"/>
                  </a:cubicBezTo>
                  <a:cubicBezTo>
                    <a:pt x="26240" y="5652"/>
                    <a:pt x="26247" y="5651"/>
                    <a:pt x="26253" y="5649"/>
                  </a:cubicBezTo>
                  <a:lnTo>
                    <a:pt x="26276" y="5666"/>
                  </a:lnTo>
                  <a:lnTo>
                    <a:pt x="26281" y="5666"/>
                  </a:lnTo>
                  <a:cubicBezTo>
                    <a:pt x="26282" y="5666"/>
                    <a:pt x="26284" y="5666"/>
                    <a:pt x="26286" y="5666"/>
                  </a:cubicBezTo>
                  <a:cubicBezTo>
                    <a:pt x="26302" y="5666"/>
                    <a:pt x="26347" y="5684"/>
                    <a:pt x="26371" y="5684"/>
                  </a:cubicBezTo>
                  <a:cubicBezTo>
                    <a:pt x="26373" y="5684"/>
                    <a:pt x="26376" y="5684"/>
                    <a:pt x="26378" y="5684"/>
                  </a:cubicBezTo>
                  <a:cubicBezTo>
                    <a:pt x="26400" y="5678"/>
                    <a:pt x="26423" y="5672"/>
                    <a:pt x="26429" y="5666"/>
                  </a:cubicBezTo>
                  <a:cubicBezTo>
                    <a:pt x="26429" y="5666"/>
                    <a:pt x="26423" y="5638"/>
                    <a:pt x="26417" y="5627"/>
                  </a:cubicBezTo>
                  <a:cubicBezTo>
                    <a:pt x="26417" y="5622"/>
                    <a:pt x="26421" y="5621"/>
                    <a:pt x="26427" y="5621"/>
                  </a:cubicBezTo>
                  <a:cubicBezTo>
                    <a:pt x="26436" y="5621"/>
                    <a:pt x="26453" y="5625"/>
                    <a:pt x="26474" y="5632"/>
                  </a:cubicBezTo>
                  <a:lnTo>
                    <a:pt x="26474" y="5627"/>
                  </a:lnTo>
                  <a:lnTo>
                    <a:pt x="26503" y="5593"/>
                  </a:lnTo>
                  <a:cubicBezTo>
                    <a:pt x="26537" y="5598"/>
                    <a:pt x="26571" y="5598"/>
                    <a:pt x="26576" y="5598"/>
                  </a:cubicBezTo>
                  <a:cubicBezTo>
                    <a:pt x="26582" y="5598"/>
                    <a:pt x="26593" y="5615"/>
                    <a:pt x="26610" y="5632"/>
                  </a:cubicBezTo>
                  <a:lnTo>
                    <a:pt x="26627" y="5632"/>
                  </a:lnTo>
                  <a:cubicBezTo>
                    <a:pt x="26644" y="5632"/>
                    <a:pt x="26662" y="5636"/>
                    <a:pt x="26676" y="5636"/>
                  </a:cubicBezTo>
                  <a:cubicBezTo>
                    <a:pt x="26687" y="5636"/>
                    <a:pt x="26696" y="5634"/>
                    <a:pt x="26701" y="5627"/>
                  </a:cubicBezTo>
                  <a:lnTo>
                    <a:pt x="26729" y="5593"/>
                  </a:lnTo>
                  <a:cubicBezTo>
                    <a:pt x="26738" y="5599"/>
                    <a:pt x="26744" y="5601"/>
                    <a:pt x="26748" y="5601"/>
                  </a:cubicBezTo>
                  <a:cubicBezTo>
                    <a:pt x="26754" y="5601"/>
                    <a:pt x="26754" y="5594"/>
                    <a:pt x="26746" y="5587"/>
                  </a:cubicBezTo>
                  <a:cubicBezTo>
                    <a:pt x="26745" y="5584"/>
                    <a:pt x="26747" y="5583"/>
                    <a:pt x="26751" y="5583"/>
                  </a:cubicBezTo>
                  <a:cubicBezTo>
                    <a:pt x="26763" y="5583"/>
                    <a:pt x="26795" y="5594"/>
                    <a:pt x="26803" y="5598"/>
                  </a:cubicBezTo>
                  <a:cubicBezTo>
                    <a:pt x="26809" y="5604"/>
                    <a:pt x="26820" y="5621"/>
                    <a:pt x="26826" y="5621"/>
                  </a:cubicBezTo>
                  <a:cubicBezTo>
                    <a:pt x="26826" y="5621"/>
                    <a:pt x="26853" y="5603"/>
                    <a:pt x="26871" y="5603"/>
                  </a:cubicBezTo>
                  <a:cubicBezTo>
                    <a:pt x="26873" y="5603"/>
                    <a:pt x="26875" y="5603"/>
                    <a:pt x="26877" y="5604"/>
                  </a:cubicBezTo>
                  <a:cubicBezTo>
                    <a:pt x="26888" y="5604"/>
                    <a:pt x="26934" y="5610"/>
                    <a:pt x="26939" y="5615"/>
                  </a:cubicBezTo>
                  <a:cubicBezTo>
                    <a:pt x="26947" y="5619"/>
                    <a:pt x="26971" y="5626"/>
                    <a:pt x="26985" y="5626"/>
                  </a:cubicBezTo>
                  <a:cubicBezTo>
                    <a:pt x="26992" y="5626"/>
                    <a:pt x="26996" y="5625"/>
                    <a:pt x="26996" y="5621"/>
                  </a:cubicBezTo>
                  <a:cubicBezTo>
                    <a:pt x="26996" y="5604"/>
                    <a:pt x="27030" y="5587"/>
                    <a:pt x="27064" y="5581"/>
                  </a:cubicBezTo>
                  <a:lnTo>
                    <a:pt x="27081" y="5598"/>
                  </a:lnTo>
                  <a:lnTo>
                    <a:pt x="27115" y="5632"/>
                  </a:lnTo>
                  <a:cubicBezTo>
                    <a:pt x="27149" y="5621"/>
                    <a:pt x="27189" y="5610"/>
                    <a:pt x="27200" y="5610"/>
                  </a:cubicBezTo>
                  <a:lnTo>
                    <a:pt x="27206" y="5610"/>
                  </a:lnTo>
                  <a:lnTo>
                    <a:pt x="27223" y="5598"/>
                  </a:lnTo>
                  <a:cubicBezTo>
                    <a:pt x="27240" y="5598"/>
                    <a:pt x="27268" y="5587"/>
                    <a:pt x="27286" y="5576"/>
                  </a:cubicBezTo>
                  <a:lnTo>
                    <a:pt x="27308" y="5581"/>
                  </a:lnTo>
                  <a:lnTo>
                    <a:pt x="27331" y="5587"/>
                  </a:lnTo>
                  <a:cubicBezTo>
                    <a:pt x="27359" y="5593"/>
                    <a:pt x="27393" y="5604"/>
                    <a:pt x="27405" y="5615"/>
                  </a:cubicBezTo>
                  <a:cubicBezTo>
                    <a:pt x="27408" y="5620"/>
                    <a:pt x="27412" y="5622"/>
                    <a:pt x="27418" y="5622"/>
                  </a:cubicBezTo>
                  <a:cubicBezTo>
                    <a:pt x="27434" y="5622"/>
                    <a:pt x="27457" y="5607"/>
                    <a:pt x="27461" y="5598"/>
                  </a:cubicBezTo>
                  <a:cubicBezTo>
                    <a:pt x="27464" y="5596"/>
                    <a:pt x="27467" y="5595"/>
                    <a:pt x="27471" y="5595"/>
                  </a:cubicBezTo>
                  <a:cubicBezTo>
                    <a:pt x="27482" y="5595"/>
                    <a:pt x="27497" y="5607"/>
                    <a:pt x="27501" y="5615"/>
                  </a:cubicBezTo>
                  <a:cubicBezTo>
                    <a:pt x="27503" y="5619"/>
                    <a:pt x="27506" y="5620"/>
                    <a:pt x="27509" y="5620"/>
                  </a:cubicBezTo>
                  <a:cubicBezTo>
                    <a:pt x="27519" y="5620"/>
                    <a:pt x="27534" y="5611"/>
                    <a:pt x="27547" y="5598"/>
                  </a:cubicBezTo>
                  <a:lnTo>
                    <a:pt x="27581" y="5598"/>
                  </a:lnTo>
                  <a:cubicBezTo>
                    <a:pt x="27586" y="5600"/>
                    <a:pt x="27592" y="5601"/>
                    <a:pt x="27600" y="5601"/>
                  </a:cubicBezTo>
                  <a:cubicBezTo>
                    <a:pt x="27619" y="5601"/>
                    <a:pt x="27644" y="5597"/>
                    <a:pt x="27660" y="5593"/>
                  </a:cubicBezTo>
                  <a:lnTo>
                    <a:pt x="27683" y="5587"/>
                  </a:lnTo>
                  <a:lnTo>
                    <a:pt x="27688" y="5587"/>
                  </a:lnTo>
                  <a:cubicBezTo>
                    <a:pt x="27700" y="5587"/>
                    <a:pt x="27728" y="5598"/>
                    <a:pt x="27739" y="5598"/>
                  </a:cubicBezTo>
                  <a:cubicBezTo>
                    <a:pt x="27751" y="5598"/>
                    <a:pt x="27779" y="5598"/>
                    <a:pt x="27796" y="5604"/>
                  </a:cubicBezTo>
                  <a:lnTo>
                    <a:pt x="27808" y="5598"/>
                  </a:lnTo>
                  <a:cubicBezTo>
                    <a:pt x="27820" y="5588"/>
                    <a:pt x="27830" y="5584"/>
                    <a:pt x="27839" y="5584"/>
                  </a:cubicBezTo>
                  <a:cubicBezTo>
                    <a:pt x="27861" y="5584"/>
                    <a:pt x="27877" y="5605"/>
                    <a:pt x="27893" y="5621"/>
                  </a:cubicBezTo>
                  <a:cubicBezTo>
                    <a:pt x="27898" y="5621"/>
                    <a:pt x="27910" y="5593"/>
                    <a:pt x="27910" y="5581"/>
                  </a:cubicBezTo>
                  <a:cubicBezTo>
                    <a:pt x="27911" y="5579"/>
                    <a:pt x="27914" y="5577"/>
                    <a:pt x="27918" y="5577"/>
                  </a:cubicBezTo>
                  <a:cubicBezTo>
                    <a:pt x="27929" y="5577"/>
                    <a:pt x="27948" y="5587"/>
                    <a:pt x="27961" y="5587"/>
                  </a:cubicBezTo>
                  <a:cubicBezTo>
                    <a:pt x="27972" y="5581"/>
                    <a:pt x="28029" y="5559"/>
                    <a:pt x="28046" y="5559"/>
                  </a:cubicBezTo>
                  <a:cubicBezTo>
                    <a:pt x="28050" y="5557"/>
                    <a:pt x="28055" y="5557"/>
                    <a:pt x="28061" y="5557"/>
                  </a:cubicBezTo>
                  <a:cubicBezTo>
                    <a:pt x="28079" y="5557"/>
                    <a:pt x="28103" y="5563"/>
                    <a:pt x="28120" y="5576"/>
                  </a:cubicBezTo>
                  <a:lnTo>
                    <a:pt x="28159" y="5576"/>
                  </a:lnTo>
                  <a:cubicBezTo>
                    <a:pt x="28176" y="5576"/>
                    <a:pt x="28199" y="5547"/>
                    <a:pt x="28199" y="5536"/>
                  </a:cubicBezTo>
                  <a:cubicBezTo>
                    <a:pt x="28199" y="5535"/>
                    <a:pt x="28200" y="5534"/>
                    <a:pt x="28200" y="5534"/>
                  </a:cubicBezTo>
                  <a:cubicBezTo>
                    <a:pt x="28207" y="5534"/>
                    <a:pt x="28234" y="5564"/>
                    <a:pt x="28239" y="5564"/>
                  </a:cubicBezTo>
                  <a:cubicBezTo>
                    <a:pt x="28243" y="5564"/>
                    <a:pt x="28288" y="5545"/>
                    <a:pt x="28315" y="5545"/>
                  </a:cubicBezTo>
                  <a:cubicBezTo>
                    <a:pt x="28321" y="5545"/>
                    <a:pt x="28326" y="5545"/>
                    <a:pt x="28329" y="5547"/>
                  </a:cubicBezTo>
                  <a:cubicBezTo>
                    <a:pt x="28348" y="5552"/>
                    <a:pt x="28377" y="5560"/>
                    <a:pt x="28391" y="5560"/>
                  </a:cubicBezTo>
                  <a:cubicBezTo>
                    <a:pt x="28394" y="5560"/>
                    <a:pt x="28396" y="5560"/>
                    <a:pt x="28398" y="5559"/>
                  </a:cubicBezTo>
                  <a:cubicBezTo>
                    <a:pt x="28403" y="5553"/>
                    <a:pt x="28426" y="5547"/>
                    <a:pt x="28432" y="5547"/>
                  </a:cubicBezTo>
                  <a:cubicBezTo>
                    <a:pt x="28443" y="5547"/>
                    <a:pt x="28460" y="5553"/>
                    <a:pt x="28477" y="5564"/>
                  </a:cubicBezTo>
                  <a:lnTo>
                    <a:pt x="28500" y="5547"/>
                  </a:lnTo>
                  <a:lnTo>
                    <a:pt x="28517" y="5530"/>
                  </a:lnTo>
                  <a:cubicBezTo>
                    <a:pt x="28545" y="5530"/>
                    <a:pt x="28585" y="5525"/>
                    <a:pt x="28602" y="5525"/>
                  </a:cubicBezTo>
                  <a:lnTo>
                    <a:pt x="28613" y="5530"/>
                  </a:lnTo>
                  <a:lnTo>
                    <a:pt x="28619" y="5530"/>
                  </a:lnTo>
                  <a:cubicBezTo>
                    <a:pt x="28621" y="5541"/>
                    <a:pt x="28626" y="5544"/>
                    <a:pt x="28631" y="5544"/>
                  </a:cubicBezTo>
                  <a:cubicBezTo>
                    <a:pt x="28636" y="5544"/>
                    <a:pt x="28642" y="5539"/>
                    <a:pt x="28642" y="5536"/>
                  </a:cubicBezTo>
                  <a:cubicBezTo>
                    <a:pt x="28642" y="5534"/>
                    <a:pt x="28642" y="5533"/>
                    <a:pt x="28644" y="5533"/>
                  </a:cubicBezTo>
                  <a:cubicBezTo>
                    <a:pt x="28650" y="5533"/>
                    <a:pt x="28666" y="5548"/>
                    <a:pt x="28676" y="5553"/>
                  </a:cubicBezTo>
                  <a:cubicBezTo>
                    <a:pt x="28681" y="5556"/>
                    <a:pt x="28703" y="5556"/>
                    <a:pt x="28726" y="5556"/>
                  </a:cubicBezTo>
                  <a:cubicBezTo>
                    <a:pt x="28749" y="5556"/>
                    <a:pt x="28775" y="5556"/>
                    <a:pt x="28789" y="5559"/>
                  </a:cubicBezTo>
                  <a:cubicBezTo>
                    <a:pt x="28792" y="5559"/>
                    <a:pt x="28794" y="5560"/>
                    <a:pt x="28798" y="5560"/>
                  </a:cubicBezTo>
                  <a:cubicBezTo>
                    <a:pt x="28819" y="5560"/>
                    <a:pt x="28849" y="5546"/>
                    <a:pt x="28863" y="5546"/>
                  </a:cubicBezTo>
                  <a:cubicBezTo>
                    <a:pt x="28866" y="5546"/>
                    <a:pt x="28867" y="5547"/>
                    <a:pt x="28869" y="5547"/>
                  </a:cubicBezTo>
                  <a:cubicBezTo>
                    <a:pt x="28880" y="5547"/>
                    <a:pt x="28925" y="5536"/>
                    <a:pt x="28937" y="5530"/>
                  </a:cubicBezTo>
                  <a:cubicBezTo>
                    <a:pt x="28949" y="5526"/>
                    <a:pt x="28975" y="5522"/>
                    <a:pt x="28995" y="5522"/>
                  </a:cubicBezTo>
                  <a:cubicBezTo>
                    <a:pt x="29004" y="5522"/>
                    <a:pt x="29011" y="5523"/>
                    <a:pt x="29016" y="5525"/>
                  </a:cubicBezTo>
                  <a:cubicBezTo>
                    <a:pt x="29024" y="5529"/>
                    <a:pt x="29057" y="5542"/>
                    <a:pt x="29074" y="5542"/>
                  </a:cubicBezTo>
                  <a:cubicBezTo>
                    <a:pt x="29080" y="5542"/>
                    <a:pt x="29084" y="5540"/>
                    <a:pt x="29084" y="5536"/>
                  </a:cubicBezTo>
                  <a:cubicBezTo>
                    <a:pt x="29084" y="5517"/>
                    <a:pt x="29088" y="5506"/>
                    <a:pt x="29093" y="5506"/>
                  </a:cubicBezTo>
                  <a:cubicBezTo>
                    <a:pt x="29094" y="5506"/>
                    <a:pt x="29094" y="5507"/>
                    <a:pt x="29095" y="5508"/>
                  </a:cubicBezTo>
                  <a:lnTo>
                    <a:pt x="29101" y="5513"/>
                  </a:lnTo>
                  <a:lnTo>
                    <a:pt x="29147" y="5553"/>
                  </a:lnTo>
                  <a:cubicBezTo>
                    <a:pt x="29175" y="5530"/>
                    <a:pt x="29215" y="5508"/>
                    <a:pt x="29232" y="5508"/>
                  </a:cubicBezTo>
                  <a:cubicBezTo>
                    <a:pt x="29232" y="5534"/>
                    <a:pt x="29236" y="5545"/>
                    <a:pt x="29248" y="5545"/>
                  </a:cubicBezTo>
                  <a:cubicBezTo>
                    <a:pt x="29254" y="5545"/>
                    <a:pt x="29262" y="5542"/>
                    <a:pt x="29271" y="5536"/>
                  </a:cubicBezTo>
                  <a:lnTo>
                    <a:pt x="29283" y="5525"/>
                  </a:lnTo>
                  <a:cubicBezTo>
                    <a:pt x="29289" y="5529"/>
                    <a:pt x="29297" y="5531"/>
                    <a:pt x="29306" y="5531"/>
                  </a:cubicBezTo>
                  <a:cubicBezTo>
                    <a:pt x="29320" y="5531"/>
                    <a:pt x="29335" y="5526"/>
                    <a:pt x="29345" y="5519"/>
                  </a:cubicBezTo>
                  <a:lnTo>
                    <a:pt x="29368" y="5519"/>
                  </a:lnTo>
                  <a:cubicBezTo>
                    <a:pt x="29374" y="5520"/>
                    <a:pt x="29380" y="5521"/>
                    <a:pt x="29386" y="5521"/>
                  </a:cubicBezTo>
                  <a:cubicBezTo>
                    <a:pt x="29402" y="5521"/>
                    <a:pt x="29419" y="5517"/>
                    <a:pt x="29438" y="5517"/>
                  </a:cubicBezTo>
                  <a:cubicBezTo>
                    <a:pt x="29444" y="5517"/>
                    <a:pt x="29451" y="5518"/>
                    <a:pt x="29459" y="5519"/>
                  </a:cubicBezTo>
                  <a:lnTo>
                    <a:pt x="29487" y="5519"/>
                  </a:lnTo>
                  <a:cubicBezTo>
                    <a:pt x="29521" y="5519"/>
                    <a:pt x="29589" y="5479"/>
                    <a:pt x="29612" y="5479"/>
                  </a:cubicBezTo>
                  <a:cubicBezTo>
                    <a:pt x="29629" y="5479"/>
                    <a:pt x="29691" y="5502"/>
                    <a:pt x="29714" y="5508"/>
                  </a:cubicBezTo>
                  <a:cubicBezTo>
                    <a:pt x="29717" y="5509"/>
                    <a:pt x="29719" y="5510"/>
                    <a:pt x="29722" y="5510"/>
                  </a:cubicBezTo>
                  <a:cubicBezTo>
                    <a:pt x="29736" y="5510"/>
                    <a:pt x="29749" y="5489"/>
                    <a:pt x="29754" y="5479"/>
                  </a:cubicBezTo>
                  <a:cubicBezTo>
                    <a:pt x="29754" y="5476"/>
                    <a:pt x="29754" y="5475"/>
                    <a:pt x="29756" y="5475"/>
                  </a:cubicBezTo>
                  <a:cubicBezTo>
                    <a:pt x="29760" y="5475"/>
                    <a:pt x="29769" y="5487"/>
                    <a:pt x="29782" y="5508"/>
                  </a:cubicBezTo>
                  <a:lnTo>
                    <a:pt x="29810" y="5485"/>
                  </a:lnTo>
                  <a:lnTo>
                    <a:pt x="29827" y="5474"/>
                  </a:lnTo>
                  <a:cubicBezTo>
                    <a:pt x="29850" y="5468"/>
                    <a:pt x="29884" y="5457"/>
                    <a:pt x="29895" y="5451"/>
                  </a:cubicBezTo>
                  <a:cubicBezTo>
                    <a:pt x="29897" y="5449"/>
                    <a:pt x="29904" y="5448"/>
                    <a:pt x="29913" y="5448"/>
                  </a:cubicBezTo>
                  <a:cubicBezTo>
                    <a:pt x="29931" y="5448"/>
                    <a:pt x="29958" y="5451"/>
                    <a:pt x="29969" y="5451"/>
                  </a:cubicBezTo>
                  <a:cubicBezTo>
                    <a:pt x="29983" y="5456"/>
                    <a:pt x="30021" y="5476"/>
                    <a:pt x="30040" y="5476"/>
                  </a:cubicBezTo>
                  <a:cubicBezTo>
                    <a:pt x="30044" y="5476"/>
                    <a:pt x="30047" y="5475"/>
                    <a:pt x="30049" y="5474"/>
                  </a:cubicBezTo>
                  <a:cubicBezTo>
                    <a:pt x="30060" y="5462"/>
                    <a:pt x="30117" y="5451"/>
                    <a:pt x="30128" y="5445"/>
                  </a:cubicBezTo>
                  <a:cubicBezTo>
                    <a:pt x="30145" y="5440"/>
                    <a:pt x="30179" y="5428"/>
                    <a:pt x="30196" y="5423"/>
                  </a:cubicBezTo>
                  <a:lnTo>
                    <a:pt x="30213" y="5451"/>
                  </a:lnTo>
                  <a:lnTo>
                    <a:pt x="30225" y="5462"/>
                  </a:lnTo>
                  <a:cubicBezTo>
                    <a:pt x="30236" y="5451"/>
                    <a:pt x="30253" y="5423"/>
                    <a:pt x="30253" y="5400"/>
                  </a:cubicBezTo>
                  <a:lnTo>
                    <a:pt x="30264" y="5423"/>
                  </a:lnTo>
                  <a:lnTo>
                    <a:pt x="30287" y="5462"/>
                  </a:lnTo>
                  <a:cubicBezTo>
                    <a:pt x="30306" y="5443"/>
                    <a:pt x="30332" y="5432"/>
                    <a:pt x="30354" y="5432"/>
                  </a:cubicBezTo>
                  <a:cubicBezTo>
                    <a:pt x="30358" y="5432"/>
                    <a:pt x="30362" y="5433"/>
                    <a:pt x="30366" y="5434"/>
                  </a:cubicBezTo>
                  <a:lnTo>
                    <a:pt x="30701" y="5434"/>
                  </a:lnTo>
                  <a:cubicBezTo>
                    <a:pt x="30724" y="5428"/>
                    <a:pt x="30667" y="5400"/>
                    <a:pt x="30701" y="5388"/>
                  </a:cubicBezTo>
                  <a:lnTo>
                    <a:pt x="30735" y="5377"/>
                  </a:lnTo>
                  <a:cubicBezTo>
                    <a:pt x="30742" y="5396"/>
                    <a:pt x="30755" y="5403"/>
                    <a:pt x="30767" y="5403"/>
                  </a:cubicBezTo>
                  <a:cubicBezTo>
                    <a:pt x="30776" y="5403"/>
                    <a:pt x="30784" y="5399"/>
                    <a:pt x="30786" y="5394"/>
                  </a:cubicBezTo>
                  <a:cubicBezTo>
                    <a:pt x="30791" y="5390"/>
                    <a:pt x="30821" y="5374"/>
                    <a:pt x="30836" y="5374"/>
                  </a:cubicBezTo>
                  <a:cubicBezTo>
                    <a:pt x="30839" y="5374"/>
                    <a:pt x="30842" y="5375"/>
                    <a:pt x="30843" y="5377"/>
                  </a:cubicBezTo>
                  <a:cubicBezTo>
                    <a:pt x="30843" y="5388"/>
                    <a:pt x="30888" y="5411"/>
                    <a:pt x="30905" y="5411"/>
                  </a:cubicBezTo>
                  <a:cubicBezTo>
                    <a:pt x="30918" y="5411"/>
                    <a:pt x="30954" y="5399"/>
                    <a:pt x="30980" y="5399"/>
                  </a:cubicBezTo>
                  <a:cubicBezTo>
                    <a:pt x="30989" y="5399"/>
                    <a:pt x="30997" y="5401"/>
                    <a:pt x="31002" y="5405"/>
                  </a:cubicBezTo>
                  <a:cubicBezTo>
                    <a:pt x="31006" y="5408"/>
                    <a:pt x="31010" y="5409"/>
                    <a:pt x="31014" y="5409"/>
                  </a:cubicBezTo>
                  <a:cubicBezTo>
                    <a:pt x="31026" y="5409"/>
                    <a:pt x="31036" y="5397"/>
                    <a:pt x="31036" y="5388"/>
                  </a:cubicBezTo>
                  <a:cubicBezTo>
                    <a:pt x="31036" y="5385"/>
                    <a:pt x="31038" y="5384"/>
                    <a:pt x="31041" y="5384"/>
                  </a:cubicBezTo>
                  <a:cubicBezTo>
                    <a:pt x="31048" y="5384"/>
                    <a:pt x="31060" y="5392"/>
                    <a:pt x="31064" y="5400"/>
                  </a:cubicBezTo>
                  <a:cubicBezTo>
                    <a:pt x="31070" y="5405"/>
                    <a:pt x="31093" y="5417"/>
                    <a:pt x="31110" y="5423"/>
                  </a:cubicBezTo>
                  <a:lnTo>
                    <a:pt x="31110" y="5383"/>
                  </a:lnTo>
                  <a:lnTo>
                    <a:pt x="31110" y="5377"/>
                  </a:lnTo>
                  <a:cubicBezTo>
                    <a:pt x="31110" y="5377"/>
                    <a:pt x="31111" y="5377"/>
                    <a:pt x="31111" y="5377"/>
                  </a:cubicBezTo>
                  <a:cubicBezTo>
                    <a:pt x="31122" y="5377"/>
                    <a:pt x="31167" y="5406"/>
                    <a:pt x="31194" y="5406"/>
                  </a:cubicBezTo>
                  <a:cubicBezTo>
                    <a:pt x="31197" y="5406"/>
                    <a:pt x="31199" y="5406"/>
                    <a:pt x="31200" y="5405"/>
                  </a:cubicBezTo>
                  <a:cubicBezTo>
                    <a:pt x="31204" y="5404"/>
                    <a:pt x="31208" y="5404"/>
                    <a:pt x="31212" y="5404"/>
                  </a:cubicBezTo>
                  <a:cubicBezTo>
                    <a:pt x="31228" y="5404"/>
                    <a:pt x="31239" y="5414"/>
                    <a:pt x="31234" y="5428"/>
                  </a:cubicBezTo>
                  <a:lnTo>
                    <a:pt x="31269" y="5451"/>
                  </a:lnTo>
                  <a:cubicBezTo>
                    <a:pt x="31273" y="5424"/>
                    <a:pt x="31284" y="5415"/>
                    <a:pt x="31292" y="5415"/>
                  </a:cubicBezTo>
                  <a:cubicBezTo>
                    <a:pt x="31294" y="5415"/>
                    <a:pt x="31296" y="5416"/>
                    <a:pt x="31297" y="5417"/>
                  </a:cubicBezTo>
                  <a:cubicBezTo>
                    <a:pt x="31300" y="5420"/>
                    <a:pt x="31305" y="5422"/>
                    <a:pt x="31309" y="5422"/>
                  </a:cubicBezTo>
                  <a:cubicBezTo>
                    <a:pt x="31320" y="5422"/>
                    <a:pt x="31333" y="5414"/>
                    <a:pt x="31337" y="5405"/>
                  </a:cubicBezTo>
                  <a:cubicBezTo>
                    <a:pt x="31342" y="5400"/>
                    <a:pt x="31359" y="5394"/>
                    <a:pt x="31365" y="5394"/>
                  </a:cubicBezTo>
                  <a:cubicBezTo>
                    <a:pt x="31371" y="5400"/>
                    <a:pt x="31382" y="5417"/>
                    <a:pt x="31388" y="5440"/>
                  </a:cubicBezTo>
                  <a:lnTo>
                    <a:pt x="31410" y="5428"/>
                  </a:lnTo>
                  <a:cubicBezTo>
                    <a:pt x="31410" y="5428"/>
                    <a:pt x="31399" y="5400"/>
                    <a:pt x="31399" y="5388"/>
                  </a:cubicBezTo>
                  <a:lnTo>
                    <a:pt x="31399" y="5383"/>
                  </a:lnTo>
                  <a:cubicBezTo>
                    <a:pt x="31400" y="5382"/>
                    <a:pt x="31402" y="5381"/>
                    <a:pt x="31404" y="5381"/>
                  </a:cubicBezTo>
                  <a:cubicBezTo>
                    <a:pt x="31413" y="5381"/>
                    <a:pt x="31428" y="5390"/>
                    <a:pt x="31433" y="5394"/>
                  </a:cubicBezTo>
                  <a:cubicBezTo>
                    <a:pt x="31435" y="5396"/>
                    <a:pt x="31438" y="5397"/>
                    <a:pt x="31441" y="5397"/>
                  </a:cubicBezTo>
                  <a:cubicBezTo>
                    <a:pt x="31453" y="5397"/>
                    <a:pt x="31470" y="5389"/>
                    <a:pt x="31483" y="5389"/>
                  </a:cubicBezTo>
                  <a:cubicBezTo>
                    <a:pt x="31488" y="5389"/>
                    <a:pt x="31493" y="5390"/>
                    <a:pt x="31495" y="5394"/>
                  </a:cubicBezTo>
                  <a:cubicBezTo>
                    <a:pt x="31507" y="5411"/>
                    <a:pt x="31530" y="5428"/>
                    <a:pt x="31535" y="5428"/>
                  </a:cubicBezTo>
                  <a:cubicBezTo>
                    <a:pt x="31541" y="5428"/>
                    <a:pt x="31581" y="5423"/>
                    <a:pt x="31620" y="5417"/>
                  </a:cubicBezTo>
                  <a:lnTo>
                    <a:pt x="31654" y="5411"/>
                  </a:lnTo>
                  <a:lnTo>
                    <a:pt x="31677" y="5405"/>
                  </a:lnTo>
                  <a:cubicBezTo>
                    <a:pt x="31700" y="5411"/>
                    <a:pt x="31739" y="5417"/>
                    <a:pt x="31762" y="5423"/>
                  </a:cubicBezTo>
                  <a:lnTo>
                    <a:pt x="31791" y="5411"/>
                  </a:lnTo>
                  <a:cubicBezTo>
                    <a:pt x="31792" y="5411"/>
                    <a:pt x="31793" y="5410"/>
                    <a:pt x="31795" y="5410"/>
                  </a:cubicBezTo>
                  <a:cubicBezTo>
                    <a:pt x="31805" y="5410"/>
                    <a:pt x="31822" y="5423"/>
                    <a:pt x="31836" y="5423"/>
                  </a:cubicBezTo>
                  <a:cubicBezTo>
                    <a:pt x="31838" y="5423"/>
                    <a:pt x="31840" y="5423"/>
                    <a:pt x="31842" y="5423"/>
                  </a:cubicBezTo>
                  <a:lnTo>
                    <a:pt x="31870" y="5411"/>
                  </a:lnTo>
                  <a:cubicBezTo>
                    <a:pt x="31875" y="5414"/>
                    <a:pt x="31881" y="5414"/>
                    <a:pt x="31889" y="5414"/>
                  </a:cubicBezTo>
                  <a:cubicBezTo>
                    <a:pt x="31909" y="5414"/>
                    <a:pt x="31937" y="5408"/>
                    <a:pt x="31953" y="5408"/>
                  </a:cubicBezTo>
                  <a:cubicBezTo>
                    <a:pt x="31959" y="5408"/>
                    <a:pt x="31964" y="5409"/>
                    <a:pt x="31966" y="5411"/>
                  </a:cubicBezTo>
                  <a:cubicBezTo>
                    <a:pt x="31983" y="5417"/>
                    <a:pt x="32006" y="5417"/>
                    <a:pt x="32012" y="5423"/>
                  </a:cubicBezTo>
                  <a:cubicBezTo>
                    <a:pt x="32017" y="5423"/>
                    <a:pt x="32040" y="5417"/>
                    <a:pt x="32057" y="5411"/>
                  </a:cubicBezTo>
                  <a:lnTo>
                    <a:pt x="32069" y="5411"/>
                  </a:lnTo>
                  <a:cubicBezTo>
                    <a:pt x="32070" y="5411"/>
                    <a:pt x="32072" y="5411"/>
                    <a:pt x="32074" y="5411"/>
                  </a:cubicBezTo>
                  <a:cubicBezTo>
                    <a:pt x="32090" y="5411"/>
                    <a:pt x="32106" y="5422"/>
                    <a:pt x="32120" y="5422"/>
                  </a:cubicBezTo>
                  <a:cubicBezTo>
                    <a:pt x="32130" y="5422"/>
                    <a:pt x="32139" y="5417"/>
                    <a:pt x="32148" y="5400"/>
                  </a:cubicBezTo>
                  <a:lnTo>
                    <a:pt x="32148" y="5394"/>
                  </a:lnTo>
                  <a:cubicBezTo>
                    <a:pt x="32154" y="5394"/>
                    <a:pt x="32171" y="5423"/>
                    <a:pt x="32176" y="5434"/>
                  </a:cubicBezTo>
                  <a:cubicBezTo>
                    <a:pt x="32180" y="5437"/>
                    <a:pt x="32184" y="5439"/>
                    <a:pt x="32190" y="5439"/>
                  </a:cubicBezTo>
                  <a:cubicBezTo>
                    <a:pt x="32202" y="5439"/>
                    <a:pt x="32218" y="5431"/>
                    <a:pt x="32222" y="5423"/>
                  </a:cubicBezTo>
                  <a:cubicBezTo>
                    <a:pt x="32224" y="5420"/>
                    <a:pt x="32232" y="5419"/>
                    <a:pt x="32241" y="5419"/>
                  </a:cubicBezTo>
                  <a:cubicBezTo>
                    <a:pt x="32254" y="5419"/>
                    <a:pt x="32269" y="5422"/>
                    <a:pt x="32273" y="5428"/>
                  </a:cubicBezTo>
                  <a:cubicBezTo>
                    <a:pt x="32273" y="5433"/>
                    <a:pt x="32275" y="5434"/>
                    <a:pt x="32279" y="5434"/>
                  </a:cubicBezTo>
                  <a:cubicBezTo>
                    <a:pt x="32284" y="5434"/>
                    <a:pt x="32292" y="5430"/>
                    <a:pt x="32295" y="5423"/>
                  </a:cubicBezTo>
                  <a:cubicBezTo>
                    <a:pt x="32297" y="5421"/>
                    <a:pt x="32299" y="5420"/>
                    <a:pt x="32302" y="5420"/>
                  </a:cubicBezTo>
                  <a:cubicBezTo>
                    <a:pt x="32310" y="5420"/>
                    <a:pt x="32321" y="5426"/>
                    <a:pt x="32330" y="5434"/>
                  </a:cubicBezTo>
                  <a:lnTo>
                    <a:pt x="32341" y="5445"/>
                  </a:lnTo>
                  <a:lnTo>
                    <a:pt x="32347" y="5451"/>
                  </a:lnTo>
                  <a:cubicBezTo>
                    <a:pt x="32358" y="5451"/>
                    <a:pt x="32381" y="5440"/>
                    <a:pt x="32392" y="5423"/>
                  </a:cubicBezTo>
                  <a:lnTo>
                    <a:pt x="32420" y="5428"/>
                  </a:lnTo>
                  <a:cubicBezTo>
                    <a:pt x="32422" y="5429"/>
                    <a:pt x="32423" y="5429"/>
                    <a:pt x="32424" y="5429"/>
                  </a:cubicBezTo>
                  <a:cubicBezTo>
                    <a:pt x="32434" y="5429"/>
                    <a:pt x="32447" y="5416"/>
                    <a:pt x="32460" y="5416"/>
                  </a:cubicBezTo>
                  <a:cubicBezTo>
                    <a:pt x="32462" y="5416"/>
                    <a:pt x="32464" y="5416"/>
                    <a:pt x="32466" y="5417"/>
                  </a:cubicBezTo>
                  <a:lnTo>
                    <a:pt x="32477" y="5423"/>
                  </a:lnTo>
                  <a:cubicBezTo>
                    <a:pt x="32482" y="5427"/>
                    <a:pt x="32487" y="5429"/>
                    <a:pt x="32492" y="5429"/>
                  </a:cubicBezTo>
                  <a:cubicBezTo>
                    <a:pt x="32507" y="5429"/>
                    <a:pt x="32524" y="5415"/>
                    <a:pt x="32528" y="5411"/>
                  </a:cubicBezTo>
                  <a:cubicBezTo>
                    <a:pt x="32533" y="5411"/>
                    <a:pt x="32575" y="5453"/>
                    <a:pt x="32596" y="5453"/>
                  </a:cubicBezTo>
                  <a:cubicBezTo>
                    <a:pt x="32598" y="5453"/>
                    <a:pt x="32600" y="5452"/>
                    <a:pt x="32602" y="5451"/>
                  </a:cubicBezTo>
                  <a:cubicBezTo>
                    <a:pt x="32625" y="5440"/>
                    <a:pt x="32687" y="5428"/>
                    <a:pt x="32698" y="5428"/>
                  </a:cubicBezTo>
                  <a:cubicBezTo>
                    <a:pt x="32699" y="5428"/>
                    <a:pt x="32700" y="5429"/>
                    <a:pt x="32701" y="5429"/>
                  </a:cubicBezTo>
                  <a:cubicBezTo>
                    <a:pt x="32721" y="5429"/>
                    <a:pt x="32777" y="5392"/>
                    <a:pt x="32804" y="5392"/>
                  </a:cubicBezTo>
                  <a:cubicBezTo>
                    <a:pt x="32807" y="5392"/>
                    <a:pt x="32810" y="5393"/>
                    <a:pt x="32812" y="5394"/>
                  </a:cubicBezTo>
                  <a:cubicBezTo>
                    <a:pt x="32835" y="5399"/>
                    <a:pt x="32899" y="5407"/>
                    <a:pt x="32931" y="5407"/>
                  </a:cubicBezTo>
                  <a:cubicBezTo>
                    <a:pt x="32939" y="5407"/>
                    <a:pt x="32945" y="5407"/>
                    <a:pt x="32948" y="5405"/>
                  </a:cubicBezTo>
                  <a:cubicBezTo>
                    <a:pt x="32959" y="5400"/>
                    <a:pt x="32988" y="5394"/>
                    <a:pt x="32993" y="5394"/>
                  </a:cubicBezTo>
                  <a:cubicBezTo>
                    <a:pt x="32999" y="5400"/>
                    <a:pt x="33022" y="5405"/>
                    <a:pt x="33044" y="5417"/>
                  </a:cubicBezTo>
                  <a:lnTo>
                    <a:pt x="33073" y="5411"/>
                  </a:lnTo>
                  <a:cubicBezTo>
                    <a:pt x="33079" y="5410"/>
                    <a:pt x="33086" y="5410"/>
                    <a:pt x="33093" y="5410"/>
                  </a:cubicBezTo>
                  <a:cubicBezTo>
                    <a:pt x="33122" y="5410"/>
                    <a:pt x="33153" y="5418"/>
                    <a:pt x="33181" y="5423"/>
                  </a:cubicBezTo>
                  <a:cubicBezTo>
                    <a:pt x="33186" y="5423"/>
                    <a:pt x="33203" y="5423"/>
                    <a:pt x="33203" y="5417"/>
                  </a:cubicBezTo>
                  <a:cubicBezTo>
                    <a:pt x="33203" y="5398"/>
                    <a:pt x="33205" y="5392"/>
                    <a:pt x="33209" y="5392"/>
                  </a:cubicBezTo>
                  <a:cubicBezTo>
                    <a:pt x="33214" y="5392"/>
                    <a:pt x="33222" y="5405"/>
                    <a:pt x="33232" y="5411"/>
                  </a:cubicBezTo>
                  <a:lnTo>
                    <a:pt x="33249" y="5417"/>
                  </a:lnTo>
                  <a:cubicBezTo>
                    <a:pt x="33252" y="5418"/>
                    <a:pt x="33256" y="5418"/>
                    <a:pt x="33259" y="5418"/>
                  </a:cubicBezTo>
                  <a:cubicBezTo>
                    <a:pt x="33276" y="5418"/>
                    <a:pt x="33295" y="5410"/>
                    <a:pt x="33300" y="5405"/>
                  </a:cubicBezTo>
                  <a:cubicBezTo>
                    <a:pt x="33302" y="5401"/>
                    <a:pt x="33308" y="5399"/>
                    <a:pt x="33315" y="5399"/>
                  </a:cubicBezTo>
                  <a:cubicBezTo>
                    <a:pt x="33326" y="5399"/>
                    <a:pt x="33340" y="5402"/>
                    <a:pt x="33356" y="5405"/>
                  </a:cubicBezTo>
                  <a:lnTo>
                    <a:pt x="33379" y="5411"/>
                  </a:lnTo>
                  <a:lnTo>
                    <a:pt x="33408" y="5411"/>
                  </a:lnTo>
                  <a:cubicBezTo>
                    <a:pt x="33432" y="5416"/>
                    <a:pt x="33482" y="5429"/>
                    <a:pt x="33502" y="5429"/>
                  </a:cubicBezTo>
                  <a:cubicBezTo>
                    <a:pt x="33506" y="5429"/>
                    <a:pt x="33508" y="5429"/>
                    <a:pt x="33510" y="5428"/>
                  </a:cubicBezTo>
                  <a:cubicBezTo>
                    <a:pt x="33521" y="5417"/>
                    <a:pt x="33549" y="5417"/>
                    <a:pt x="33555" y="5411"/>
                  </a:cubicBezTo>
                  <a:cubicBezTo>
                    <a:pt x="33566" y="5400"/>
                    <a:pt x="33578" y="5394"/>
                    <a:pt x="33595" y="5394"/>
                  </a:cubicBezTo>
                  <a:lnTo>
                    <a:pt x="33600" y="5400"/>
                  </a:lnTo>
                  <a:lnTo>
                    <a:pt x="33629" y="5411"/>
                  </a:lnTo>
                  <a:cubicBezTo>
                    <a:pt x="33643" y="5417"/>
                    <a:pt x="33660" y="5420"/>
                    <a:pt x="33676" y="5420"/>
                  </a:cubicBezTo>
                  <a:cubicBezTo>
                    <a:pt x="33693" y="5420"/>
                    <a:pt x="33708" y="5417"/>
                    <a:pt x="33720" y="5411"/>
                  </a:cubicBezTo>
                  <a:lnTo>
                    <a:pt x="33737" y="5434"/>
                  </a:lnTo>
                  <a:cubicBezTo>
                    <a:pt x="33737" y="5434"/>
                    <a:pt x="33754" y="5417"/>
                    <a:pt x="33759" y="5417"/>
                  </a:cubicBezTo>
                  <a:lnTo>
                    <a:pt x="33776" y="5423"/>
                  </a:lnTo>
                  <a:cubicBezTo>
                    <a:pt x="33779" y="5424"/>
                    <a:pt x="33782" y="5424"/>
                    <a:pt x="33785" y="5424"/>
                  </a:cubicBezTo>
                  <a:cubicBezTo>
                    <a:pt x="33800" y="5424"/>
                    <a:pt x="33823" y="5416"/>
                    <a:pt x="33827" y="5411"/>
                  </a:cubicBezTo>
                  <a:cubicBezTo>
                    <a:pt x="33833" y="5400"/>
                    <a:pt x="33844" y="5394"/>
                    <a:pt x="33844" y="5394"/>
                  </a:cubicBezTo>
                  <a:cubicBezTo>
                    <a:pt x="33844" y="5394"/>
                    <a:pt x="33867" y="5411"/>
                    <a:pt x="33873" y="5423"/>
                  </a:cubicBezTo>
                  <a:cubicBezTo>
                    <a:pt x="33873" y="5423"/>
                    <a:pt x="33874" y="5423"/>
                    <a:pt x="33875" y="5423"/>
                  </a:cubicBezTo>
                  <a:cubicBezTo>
                    <a:pt x="33885" y="5423"/>
                    <a:pt x="33913" y="5405"/>
                    <a:pt x="33930" y="5405"/>
                  </a:cubicBezTo>
                  <a:cubicBezTo>
                    <a:pt x="33932" y="5405"/>
                    <a:pt x="33934" y="5405"/>
                    <a:pt x="33935" y="5405"/>
                  </a:cubicBezTo>
                  <a:cubicBezTo>
                    <a:pt x="33950" y="5411"/>
                    <a:pt x="34006" y="5429"/>
                    <a:pt x="34030" y="5429"/>
                  </a:cubicBezTo>
                  <a:cubicBezTo>
                    <a:pt x="34033" y="5429"/>
                    <a:pt x="34035" y="5429"/>
                    <a:pt x="34037" y="5428"/>
                  </a:cubicBezTo>
                  <a:cubicBezTo>
                    <a:pt x="34054" y="5423"/>
                    <a:pt x="34071" y="5423"/>
                    <a:pt x="34077" y="5423"/>
                  </a:cubicBezTo>
                  <a:cubicBezTo>
                    <a:pt x="34077" y="5422"/>
                    <a:pt x="34077" y="5422"/>
                    <a:pt x="34078" y="5422"/>
                  </a:cubicBezTo>
                  <a:cubicBezTo>
                    <a:pt x="34082" y="5422"/>
                    <a:pt x="34104" y="5436"/>
                    <a:pt x="34117" y="5436"/>
                  </a:cubicBezTo>
                  <a:cubicBezTo>
                    <a:pt x="34123" y="5436"/>
                    <a:pt x="34127" y="5434"/>
                    <a:pt x="34128" y="5428"/>
                  </a:cubicBezTo>
                  <a:cubicBezTo>
                    <a:pt x="34128" y="5432"/>
                    <a:pt x="34128" y="5438"/>
                    <a:pt x="34128" y="5445"/>
                  </a:cubicBezTo>
                  <a:lnTo>
                    <a:pt x="34162" y="5423"/>
                  </a:lnTo>
                  <a:lnTo>
                    <a:pt x="34202" y="5394"/>
                  </a:lnTo>
                  <a:lnTo>
                    <a:pt x="34202" y="5394"/>
                  </a:lnTo>
                  <a:cubicBezTo>
                    <a:pt x="34196" y="5423"/>
                    <a:pt x="34208" y="5457"/>
                    <a:pt x="34225" y="5462"/>
                  </a:cubicBezTo>
                  <a:lnTo>
                    <a:pt x="34236" y="5445"/>
                  </a:lnTo>
                  <a:cubicBezTo>
                    <a:pt x="34261" y="5432"/>
                    <a:pt x="34300" y="5426"/>
                    <a:pt x="34322" y="5426"/>
                  </a:cubicBezTo>
                  <a:cubicBezTo>
                    <a:pt x="34330" y="5426"/>
                    <a:pt x="34335" y="5427"/>
                    <a:pt x="34338" y="5428"/>
                  </a:cubicBezTo>
                  <a:cubicBezTo>
                    <a:pt x="34344" y="5440"/>
                    <a:pt x="34361" y="5445"/>
                    <a:pt x="34366" y="5445"/>
                  </a:cubicBezTo>
                  <a:lnTo>
                    <a:pt x="34372" y="5440"/>
                  </a:lnTo>
                  <a:lnTo>
                    <a:pt x="34406" y="5405"/>
                  </a:lnTo>
                  <a:cubicBezTo>
                    <a:pt x="34417" y="5417"/>
                    <a:pt x="34446" y="5440"/>
                    <a:pt x="34446" y="5445"/>
                  </a:cubicBezTo>
                  <a:cubicBezTo>
                    <a:pt x="34447" y="5447"/>
                    <a:pt x="34449" y="5447"/>
                    <a:pt x="34452" y="5447"/>
                  </a:cubicBezTo>
                  <a:cubicBezTo>
                    <a:pt x="34460" y="5447"/>
                    <a:pt x="34473" y="5441"/>
                    <a:pt x="34486" y="5428"/>
                  </a:cubicBezTo>
                  <a:lnTo>
                    <a:pt x="34503" y="5417"/>
                  </a:lnTo>
                  <a:lnTo>
                    <a:pt x="34559" y="5440"/>
                  </a:lnTo>
                  <a:lnTo>
                    <a:pt x="34582" y="5457"/>
                  </a:lnTo>
                  <a:cubicBezTo>
                    <a:pt x="34605" y="5457"/>
                    <a:pt x="34639" y="5434"/>
                    <a:pt x="34644" y="5428"/>
                  </a:cubicBezTo>
                  <a:cubicBezTo>
                    <a:pt x="34646" y="5425"/>
                    <a:pt x="34647" y="5424"/>
                    <a:pt x="34649" y="5424"/>
                  </a:cubicBezTo>
                  <a:cubicBezTo>
                    <a:pt x="34655" y="5424"/>
                    <a:pt x="34663" y="5435"/>
                    <a:pt x="34667" y="5440"/>
                  </a:cubicBezTo>
                  <a:cubicBezTo>
                    <a:pt x="34667" y="5443"/>
                    <a:pt x="34670" y="5445"/>
                    <a:pt x="34675" y="5445"/>
                  </a:cubicBezTo>
                  <a:cubicBezTo>
                    <a:pt x="34684" y="5445"/>
                    <a:pt x="34699" y="5440"/>
                    <a:pt x="34707" y="5440"/>
                  </a:cubicBezTo>
                  <a:cubicBezTo>
                    <a:pt x="34713" y="5443"/>
                    <a:pt x="34726" y="5446"/>
                    <a:pt x="34738" y="5446"/>
                  </a:cubicBezTo>
                  <a:cubicBezTo>
                    <a:pt x="34747" y="5446"/>
                    <a:pt x="34756" y="5444"/>
                    <a:pt x="34764" y="5440"/>
                  </a:cubicBezTo>
                  <a:cubicBezTo>
                    <a:pt x="34773" y="5435"/>
                    <a:pt x="34811" y="5412"/>
                    <a:pt x="34826" y="5412"/>
                  </a:cubicBezTo>
                  <a:cubicBezTo>
                    <a:pt x="34829" y="5412"/>
                    <a:pt x="34832" y="5413"/>
                    <a:pt x="34832" y="5417"/>
                  </a:cubicBezTo>
                  <a:cubicBezTo>
                    <a:pt x="34828" y="5427"/>
                    <a:pt x="34837" y="5429"/>
                    <a:pt x="34847" y="5429"/>
                  </a:cubicBezTo>
                  <a:cubicBezTo>
                    <a:pt x="34854" y="5429"/>
                    <a:pt x="34861" y="5428"/>
                    <a:pt x="34866" y="5428"/>
                  </a:cubicBezTo>
                  <a:cubicBezTo>
                    <a:pt x="34883" y="5428"/>
                    <a:pt x="34939" y="5451"/>
                    <a:pt x="35002" y="5479"/>
                  </a:cubicBezTo>
                  <a:lnTo>
                    <a:pt x="35042" y="5411"/>
                  </a:lnTo>
                  <a:cubicBezTo>
                    <a:pt x="35044" y="5413"/>
                    <a:pt x="35047" y="5414"/>
                    <a:pt x="35051" y="5414"/>
                  </a:cubicBezTo>
                  <a:cubicBezTo>
                    <a:pt x="35068" y="5414"/>
                    <a:pt x="35095" y="5397"/>
                    <a:pt x="35112" y="5397"/>
                  </a:cubicBezTo>
                  <a:cubicBezTo>
                    <a:pt x="35115" y="5397"/>
                    <a:pt x="35119" y="5398"/>
                    <a:pt x="35121" y="5400"/>
                  </a:cubicBezTo>
                  <a:cubicBezTo>
                    <a:pt x="35132" y="5403"/>
                    <a:pt x="35154" y="5403"/>
                    <a:pt x="35175" y="5403"/>
                  </a:cubicBezTo>
                  <a:cubicBezTo>
                    <a:pt x="35196" y="5403"/>
                    <a:pt x="35217" y="5403"/>
                    <a:pt x="35229" y="5405"/>
                  </a:cubicBezTo>
                  <a:cubicBezTo>
                    <a:pt x="35252" y="5405"/>
                    <a:pt x="35325" y="5405"/>
                    <a:pt x="35342" y="5394"/>
                  </a:cubicBezTo>
                  <a:cubicBezTo>
                    <a:pt x="35359" y="5383"/>
                    <a:pt x="35376" y="5371"/>
                    <a:pt x="35376" y="5371"/>
                  </a:cubicBezTo>
                  <a:cubicBezTo>
                    <a:pt x="35382" y="5371"/>
                    <a:pt x="35399" y="5405"/>
                    <a:pt x="35405" y="5417"/>
                  </a:cubicBezTo>
                  <a:cubicBezTo>
                    <a:pt x="35406" y="5420"/>
                    <a:pt x="35408" y="5421"/>
                    <a:pt x="35411" y="5421"/>
                  </a:cubicBezTo>
                  <a:cubicBezTo>
                    <a:pt x="35421" y="5421"/>
                    <a:pt x="35436" y="5410"/>
                    <a:pt x="35444" y="5405"/>
                  </a:cubicBezTo>
                  <a:cubicBezTo>
                    <a:pt x="35446" y="5404"/>
                    <a:pt x="35449" y="5403"/>
                    <a:pt x="35453" y="5403"/>
                  </a:cubicBezTo>
                  <a:cubicBezTo>
                    <a:pt x="35465" y="5403"/>
                    <a:pt x="35487" y="5410"/>
                    <a:pt x="35513" y="5423"/>
                  </a:cubicBezTo>
                  <a:lnTo>
                    <a:pt x="35541" y="5388"/>
                  </a:lnTo>
                  <a:lnTo>
                    <a:pt x="35547" y="5383"/>
                  </a:lnTo>
                  <a:cubicBezTo>
                    <a:pt x="35564" y="5388"/>
                    <a:pt x="35598" y="5400"/>
                    <a:pt x="35626" y="5400"/>
                  </a:cubicBezTo>
                  <a:lnTo>
                    <a:pt x="35649" y="5411"/>
                  </a:lnTo>
                  <a:cubicBezTo>
                    <a:pt x="35652" y="5413"/>
                    <a:pt x="35654" y="5414"/>
                    <a:pt x="35656" y="5414"/>
                  </a:cubicBezTo>
                  <a:cubicBezTo>
                    <a:pt x="35668" y="5414"/>
                    <a:pt x="35676" y="5392"/>
                    <a:pt x="35688" y="5392"/>
                  </a:cubicBezTo>
                  <a:cubicBezTo>
                    <a:pt x="35693" y="5392"/>
                    <a:pt x="35698" y="5396"/>
                    <a:pt x="35705" y="5405"/>
                  </a:cubicBezTo>
                  <a:cubicBezTo>
                    <a:pt x="35707" y="5407"/>
                    <a:pt x="35711" y="5408"/>
                    <a:pt x="35715" y="5408"/>
                  </a:cubicBezTo>
                  <a:cubicBezTo>
                    <a:pt x="35726" y="5408"/>
                    <a:pt x="35743" y="5404"/>
                    <a:pt x="35751" y="5400"/>
                  </a:cubicBezTo>
                  <a:lnTo>
                    <a:pt x="35785" y="5388"/>
                  </a:lnTo>
                  <a:cubicBezTo>
                    <a:pt x="35790" y="5408"/>
                    <a:pt x="35808" y="5424"/>
                    <a:pt x="35820" y="5424"/>
                  </a:cubicBezTo>
                  <a:cubicBezTo>
                    <a:pt x="35821" y="5424"/>
                    <a:pt x="35823" y="5423"/>
                    <a:pt x="35825" y="5423"/>
                  </a:cubicBezTo>
                  <a:cubicBezTo>
                    <a:pt x="35830" y="5423"/>
                    <a:pt x="35859" y="5405"/>
                    <a:pt x="35887" y="5388"/>
                  </a:cubicBezTo>
                  <a:lnTo>
                    <a:pt x="35910" y="5388"/>
                  </a:lnTo>
                  <a:lnTo>
                    <a:pt x="35944" y="5394"/>
                  </a:lnTo>
                  <a:cubicBezTo>
                    <a:pt x="35978" y="5411"/>
                    <a:pt x="36012" y="5423"/>
                    <a:pt x="36023" y="5423"/>
                  </a:cubicBezTo>
                  <a:lnTo>
                    <a:pt x="36023" y="5377"/>
                  </a:lnTo>
                  <a:cubicBezTo>
                    <a:pt x="36038" y="5392"/>
                    <a:pt x="36065" y="5407"/>
                    <a:pt x="36080" y="5407"/>
                  </a:cubicBezTo>
                  <a:cubicBezTo>
                    <a:pt x="36082" y="5407"/>
                    <a:pt x="36084" y="5406"/>
                    <a:pt x="36086" y="5405"/>
                  </a:cubicBezTo>
                  <a:cubicBezTo>
                    <a:pt x="36091" y="5403"/>
                    <a:pt x="36097" y="5401"/>
                    <a:pt x="36103" y="5401"/>
                  </a:cubicBezTo>
                  <a:cubicBezTo>
                    <a:pt x="36108" y="5401"/>
                    <a:pt x="36114" y="5403"/>
                    <a:pt x="36120" y="5405"/>
                  </a:cubicBezTo>
                  <a:lnTo>
                    <a:pt x="36125" y="5405"/>
                  </a:lnTo>
                  <a:cubicBezTo>
                    <a:pt x="36131" y="5405"/>
                    <a:pt x="36142" y="5394"/>
                    <a:pt x="36154" y="5388"/>
                  </a:cubicBezTo>
                  <a:lnTo>
                    <a:pt x="36193" y="5388"/>
                  </a:lnTo>
                  <a:cubicBezTo>
                    <a:pt x="36205" y="5388"/>
                    <a:pt x="36244" y="5394"/>
                    <a:pt x="36256" y="5400"/>
                  </a:cubicBezTo>
                  <a:cubicBezTo>
                    <a:pt x="36267" y="5400"/>
                    <a:pt x="36296" y="5405"/>
                    <a:pt x="36318" y="5411"/>
                  </a:cubicBezTo>
                  <a:lnTo>
                    <a:pt x="36324" y="5405"/>
                  </a:lnTo>
                  <a:lnTo>
                    <a:pt x="36352" y="5377"/>
                  </a:lnTo>
                  <a:cubicBezTo>
                    <a:pt x="36364" y="5392"/>
                    <a:pt x="36388" y="5400"/>
                    <a:pt x="36402" y="5400"/>
                  </a:cubicBezTo>
                  <a:cubicBezTo>
                    <a:pt x="36410" y="5400"/>
                    <a:pt x="36415" y="5398"/>
                    <a:pt x="36415" y="5394"/>
                  </a:cubicBezTo>
                  <a:cubicBezTo>
                    <a:pt x="36418" y="5388"/>
                    <a:pt x="36427" y="5387"/>
                    <a:pt x="36438" y="5387"/>
                  </a:cubicBezTo>
                  <a:cubicBezTo>
                    <a:pt x="36449" y="5387"/>
                    <a:pt x="36460" y="5388"/>
                    <a:pt x="36466" y="5388"/>
                  </a:cubicBezTo>
                  <a:cubicBezTo>
                    <a:pt x="36483" y="5388"/>
                    <a:pt x="36505" y="5388"/>
                    <a:pt x="36522" y="5383"/>
                  </a:cubicBezTo>
                  <a:lnTo>
                    <a:pt x="36528" y="5388"/>
                  </a:lnTo>
                  <a:lnTo>
                    <a:pt x="36557" y="5428"/>
                  </a:lnTo>
                  <a:cubicBezTo>
                    <a:pt x="36591" y="5417"/>
                    <a:pt x="36659" y="5405"/>
                    <a:pt x="36710" y="5405"/>
                  </a:cubicBezTo>
                  <a:lnTo>
                    <a:pt x="36755" y="5400"/>
                  </a:lnTo>
                  <a:cubicBezTo>
                    <a:pt x="36765" y="5400"/>
                    <a:pt x="36787" y="5412"/>
                    <a:pt x="36793" y="5412"/>
                  </a:cubicBezTo>
                  <a:cubicBezTo>
                    <a:pt x="36794" y="5412"/>
                    <a:pt x="36795" y="5412"/>
                    <a:pt x="36795" y="5411"/>
                  </a:cubicBezTo>
                  <a:lnTo>
                    <a:pt x="36818" y="5377"/>
                  </a:lnTo>
                  <a:cubicBezTo>
                    <a:pt x="36825" y="5384"/>
                    <a:pt x="36843" y="5387"/>
                    <a:pt x="36862" y="5387"/>
                  </a:cubicBezTo>
                  <a:cubicBezTo>
                    <a:pt x="36888" y="5387"/>
                    <a:pt x="36918" y="5383"/>
                    <a:pt x="36931" y="5383"/>
                  </a:cubicBezTo>
                  <a:cubicBezTo>
                    <a:pt x="36938" y="5384"/>
                    <a:pt x="36947" y="5385"/>
                    <a:pt x="36957" y="5385"/>
                  </a:cubicBezTo>
                  <a:cubicBezTo>
                    <a:pt x="36982" y="5385"/>
                    <a:pt x="37015" y="5381"/>
                    <a:pt x="37039" y="5377"/>
                  </a:cubicBezTo>
                  <a:lnTo>
                    <a:pt x="37067" y="5411"/>
                  </a:lnTo>
                  <a:lnTo>
                    <a:pt x="37073" y="5411"/>
                  </a:lnTo>
                  <a:cubicBezTo>
                    <a:pt x="37079" y="5411"/>
                    <a:pt x="37096" y="5388"/>
                    <a:pt x="37101" y="5383"/>
                  </a:cubicBezTo>
                  <a:cubicBezTo>
                    <a:pt x="37101" y="5380"/>
                    <a:pt x="37102" y="5379"/>
                    <a:pt x="37104" y="5379"/>
                  </a:cubicBezTo>
                  <a:cubicBezTo>
                    <a:pt x="37108" y="5379"/>
                    <a:pt x="37118" y="5390"/>
                    <a:pt x="37118" y="5394"/>
                  </a:cubicBezTo>
                  <a:cubicBezTo>
                    <a:pt x="37120" y="5397"/>
                    <a:pt x="37124" y="5399"/>
                    <a:pt x="37130" y="5399"/>
                  </a:cubicBezTo>
                  <a:cubicBezTo>
                    <a:pt x="37146" y="5399"/>
                    <a:pt x="37176" y="5388"/>
                    <a:pt x="37209" y="5371"/>
                  </a:cubicBezTo>
                  <a:lnTo>
                    <a:pt x="37249" y="5377"/>
                  </a:lnTo>
                  <a:lnTo>
                    <a:pt x="37277" y="5383"/>
                  </a:lnTo>
                  <a:cubicBezTo>
                    <a:pt x="37280" y="5382"/>
                    <a:pt x="37283" y="5382"/>
                    <a:pt x="37286" y="5382"/>
                  </a:cubicBezTo>
                  <a:cubicBezTo>
                    <a:pt x="37304" y="5382"/>
                    <a:pt x="37331" y="5389"/>
                    <a:pt x="37349" y="5389"/>
                  </a:cubicBezTo>
                  <a:cubicBezTo>
                    <a:pt x="37358" y="5389"/>
                    <a:pt x="37365" y="5388"/>
                    <a:pt x="37368" y="5383"/>
                  </a:cubicBezTo>
                  <a:cubicBezTo>
                    <a:pt x="37370" y="5378"/>
                    <a:pt x="37372" y="5376"/>
                    <a:pt x="37374" y="5376"/>
                  </a:cubicBezTo>
                  <a:cubicBezTo>
                    <a:pt x="37380" y="5376"/>
                    <a:pt x="37387" y="5386"/>
                    <a:pt x="37391" y="5394"/>
                  </a:cubicBezTo>
                  <a:cubicBezTo>
                    <a:pt x="37391" y="5399"/>
                    <a:pt x="37391" y="5400"/>
                    <a:pt x="37393" y="5400"/>
                  </a:cubicBezTo>
                  <a:cubicBezTo>
                    <a:pt x="37396" y="5400"/>
                    <a:pt x="37403" y="5387"/>
                    <a:pt x="37408" y="5383"/>
                  </a:cubicBezTo>
                  <a:cubicBezTo>
                    <a:pt x="37408" y="5381"/>
                    <a:pt x="37410" y="5381"/>
                    <a:pt x="37412" y="5381"/>
                  </a:cubicBezTo>
                  <a:cubicBezTo>
                    <a:pt x="37422" y="5381"/>
                    <a:pt x="37446" y="5396"/>
                    <a:pt x="37460" y="5396"/>
                  </a:cubicBezTo>
                  <a:cubicBezTo>
                    <a:pt x="37465" y="5396"/>
                    <a:pt x="37469" y="5394"/>
                    <a:pt x="37470" y="5388"/>
                  </a:cubicBezTo>
                  <a:cubicBezTo>
                    <a:pt x="37476" y="5376"/>
                    <a:pt x="37486" y="5372"/>
                    <a:pt x="37494" y="5372"/>
                  </a:cubicBezTo>
                  <a:cubicBezTo>
                    <a:pt x="37501" y="5372"/>
                    <a:pt x="37507" y="5375"/>
                    <a:pt x="37510" y="5377"/>
                  </a:cubicBezTo>
                  <a:cubicBezTo>
                    <a:pt x="37515" y="5383"/>
                    <a:pt x="37549" y="5394"/>
                    <a:pt x="37583" y="5400"/>
                  </a:cubicBezTo>
                  <a:lnTo>
                    <a:pt x="37600" y="5388"/>
                  </a:lnTo>
                  <a:cubicBezTo>
                    <a:pt x="37623" y="5369"/>
                    <a:pt x="37647" y="5363"/>
                    <a:pt x="37670" y="5363"/>
                  </a:cubicBezTo>
                  <a:cubicBezTo>
                    <a:pt x="37688" y="5363"/>
                    <a:pt x="37705" y="5367"/>
                    <a:pt x="37720" y="5371"/>
                  </a:cubicBezTo>
                  <a:lnTo>
                    <a:pt x="37759" y="5388"/>
                  </a:lnTo>
                  <a:cubicBezTo>
                    <a:pt x="37799" y="5377"/>
                    <a:pt x="37861" y="5383"/>
                    <a:pt x="37867" y="5371"/>
                  </a:cubicBezTo>
                  <a:cubicBezTo>
                    <a:pt x="37867" y="5360"/>
                    <a:pt x="37884" y="5354"/>
                    <a:pt x="37890" y="5354"/>
                  </a:cubicBezTo>
                  <a:cubicBezTo>
                    <a:pt x="37891" y="5355"/>
                    <a:pt x="37892" y="5356"/>
                    <a:pt x="37893" y="5356"/>
                  </a:cubicBezTo>
                  <a:cubicBezTo>
                    <a:pt x="37898" y="5356"/>
                    <a:pt x="37907" y="5342"/>
                    <a:pt x="37907" y="5337"/>
                  </a:cubicBezTo>
                  <a:cubicBezTo>
                    <a:pt x="37907" y="5335"/>
                    <a:pt x="37909" y="5334"/>
                    <a:pt x="37911" y="5334"/>
                  </a:cubicBezTo>
                  <a:cubicBezTo>
                    <a:pt x="37919" y="5334"/>
                    <a:pt x="37937" y="5344"/>
                    <a:pt x="37941" y="5349"/>
                  </a:cubicBezTo>
                  <a:cubicBezTo>
                    <a:pt x="37943" y="5352"/>
                    <a:pt x="37946" y="5353"/>
                    <a:pt x="37951" y="5353"/>
                  </a:cubicBezTo>
                  <a:cubicBezTo>
                    <a:pt x="37963" y="5353"/>
                    <a:pt x="37983" y="5345"/>
                    <a:pt x="38003" y="5337"/>
                  </a:cubicBezTo>
                  <a:lnTo>
                    <a:pt x="38009" y="5349"/>
                  </a:lnTo>
                  <a:cubicBezTo>
                    <a:pt x="38014" y="5358"/>
                    <a:pt x="38018" y="5361"/>
                    <a:pt x="38023" y="5361"/>
                  </a:cubicBezTo>
                  <a:cubicBezTo>
                    <a:pt x="38031" y="5361"/>
                    <a:pt x="38040" y="5351"/>
                    <a:pt x="38048" y="5351"/>
                  </a:cubicBezTo>
                  <a:cubicBezTo>
                    <a:pt x="38052" y="5351"/>
                    <a:pt x="38056" y="5353"/>
                    <a:pt x="38060" y="5360"/>
                  </a:cubicBezTo>
                  <a:lnTo>
                    <a:pt x="38066" y="5371"/>
                  </a:lnTo>
                  <a:cubicBezTo>
                    <a:pt x="38088" y="5366"/>
                    <a:pt x="38134" y="5349"/>
                    <a:pt x="38145" y="5343"/>
                  </a:cubicBezTo>
                  <a:cubicBezTo>
                    <a:pt x="38148" y="5340"/>
                    <a:pt x="38152" y="5339"/>
                    <a:pt x="38156" y="5339"/>
                  </a:cubicBezTo>
                  <a:cubicBezTo>
                    <a:pt x="38169" y="5339"/>
                    <a:pt x="38186" y="5350"/>
                    <a:pt x="38191" y="5354"/>
                  </a:cubicBezTo>
                  <a:cubicBezTo>
                    <a:pt x="38193" y="5357"/>
                    <a:pt x="38196" y="5358"/>
                    <a:pt x="38200" y="5358"/>
                  </a:cubicBezTo>
                  <a:cubicBezTo>
                    <a:pt x="38209" y="5358"/>
                    <a:pt x="38220" y="5347"/>
                    <a:pt x="38225" y="5343"/>
                  </a:cubicBezTo>
                  <a:cubicBezTo>
                    <a:pt x="38228" y="5336"/>
                    <a:pt x="38241" y="5334"/>
                    <a:pt x="38251" y="5334"/>
                  </a:cubicBezTo>
                  <a:cubicBezTo>
                    <a:pt x="38258" y="5334"/>
                    <a:pt x="38264" y="5335"/>
                    <a:pt x="38264" y="5337"/>
                  </a:cubicBezTo>
                  <a:cubicBezTo>
                    <a:pt x="38264" y="5349"/>
                    <a:pt x="38276" y="5349"/>
                    <a:pt x="38287" y="5349"/>
                  </a:cubicBezTo>
                  <a:lnTo>
                    <a:pt x="38293" y="5349"/>
                  </a:lnTo>
                  <a:lnTo>
                    <a:pt x="38321" y="5343"/>
                  </a:lnTo>
                  <a:cubicBezTo>
                    <a:pt x="38355" y="5343"/>
                    <a:pt x="38412" y="5337"/>
                    <a:pt x="38423" y="5332"/>
                  </a:cubicBezTo>
                  <a:cubicBezTo>
                    <a:pt x="38440" y="5332"/>
                    <a:pt x="38469" y="5315"/>
                    <a:pt x="38491" y="5303"/>
                  </a:cubicBezTo>
                  <a:lnTo>
                    <a:pt x="38525" y="5303"/>
                  </a:lnTo>
                  <a:cubicBezTo>
                    <a:pt x="38537" y="5303"/>
                    <a:pt x="38565" y="5315"/>
                    <a:pt x="38582" y="5326"/>
                  </a:cubicBezTo>
                  <a:lnTo>
                    <a:pt x="38605" y="5303"/>
                  </a:lnTo>
                  <a:lnTo>
                    <a:pt x="38610" y="5298"/>
                  </a:lnTo>
                  <a:cubicBezTo>
                    <a:pt x="38627" y="5315"/>
                    <a:pt x="38644" y="5320"/>
                    <a:pt x="38650" y="5337"/>
                  </a:cubicBezTo>
                  <a:lnTo>
                    <a:pt x="38661" y="5383"/>
                  </a:lnTo>
                  <a:cubicBezTo>
                    <a:pt x="38687" y="5388"/>
                    <a:pt x="38752" y="5424"/>
                    <a:pt x="38787" y="5424"/>
                  </a:cubicBezTo>
                  <a:cubicBezTo>
                    <a:pt x="38791" y="5424"/>
                    <a:pt x="38795" y="5424"/>
                    <a:pt x="38798" y="5423"/>
                  </a:cubicBezTo>
                  <a:cubicBezTo>
                    <a:pt x="38800" y="5422"/>
                    <a:pt x="38802" y="5422"/>
                    <a:pt x="38804" y="5422"/>
                  </a:cubicBezTo>
                  <a:cubicBezTo>
                    <a:pt x="38825" y="5422"/>
                    <a:pt x="38849" y="5446"/>
                    <a:pt x="38849" y="5457"/>
                  </a:cubicBezTo>
                  <a:cubicBezTo>
                    <a:pt x="38849" y="5462"/>
                    <a:pt x="38854" y="5464"/>
                    <a:pt x="38861" y="5464"/>
                  </a:cubicBezTo>
                  <a:cubicBezTo>
                    <a:pt x="38867" y="5464"/>
                    <a:pt x="38874" y="5462"/>
                    <a:pt x="38877" y="5462"/>
                  </a:cubicBezTo>
                  <a:cubicBezTo>
                    <a:pt x="38877" y="5462"/>
                    <a:pt x="38878" y="5462"/>
                    <a:pt x="38879" y="5462"/>
                  </a:cubicBezTo>
                  <a:cubicBezTo>
                    <a:pt x="38891" y="5462"/>
                    <a:pt x="38947" y="5496"/>
                    <a:pt x="38974" y="5496"/>
                  </a:cubicBezTo>
                  <a:cubicBezTo>
                    <a:pt x="38989" y="5496"/>
                    <a:pt x="39009" y="5499"/>
                    <a:pt x="39022" y="5499"/>
                  </a:cubicBezTo>
                  <a:cubicBezTo>
                    <a:pt x="39029" y="5499"/>
                    <a:pt x="39034" y="5498"/>
                    <a:pt x="39036" y="5496"/>
                  </a:cubicBezTo>
                  <a:cubicBezTo>
                    <a:pt x="39044" y="5492"/>
                    <a:pt x="39071" y="5479"/>
                    <a:pt x="39085" y="5479"/>
                  </a:cubicBezTo>
                  <a:cubicBezTo>
                    <a:pt x="39090" y="5479"/>
                    <a:pt x="39093" y="5480"/>
                    <a:pt x="39093" y="5485"/>
                  </a:cubicBezTo>
                  <a:cubicBezTo>
                    <a:pt x="39089" y="5495"/>
                    <a:pt x="39096" y="5497"/>
                    <a:pt x="39103" y="5497"/>
                  </a:cubicBezTo>
                  <a:cubicBezTo>
                    <a:pt x="39108" y="5497"/>
                    <a:pt x="39113" y="5496"/>
                    <a:pt x="39115" y="5496"/>
                  </a:cubicBezTo>
                  <a:cubicBezTo>
                    <a:pt x="39117" y="5495"/>
                    <a:pt x="39119" y="5495"/>
                    <a:pt x="39122" y="5495"/>
                  </a:cubicBezTo>
                  <a:cubicBezTo>
                    <a:pt x="39134" y="5495"/>
                    <a:pt x="39154" y="5503"/>
                    <a:pt x="39169" y="5503"/>
                  </a:cubicBezTo>
                  <a:cubicBezTo>
                    <a:pt x="39172" y="5503"/>
                    <a:pt x="39175" y="5503"/>
                    <a:pt x="39178" y="5502"/>
                  </a:cubicBezTo>
                  <a:cubicBezTo>
                    <a:pt x="39189" y="5502"/>
                    <a:pt x="39257" y="5513"/>
                    <a:pt x="39280" y="5525"/>
                  </a:cubicBezTo>
                  <a:cubicBezTo>
                    <a:pt x="39297" y="5530"/>
                    <a:pt x="39342" y="5547"/>
                    <a:pt x="39376" y="5559"/>
                  </a:cubicBezTo>
                  <a:lnTo>
                    <a:pt x="39388" y="5598"/>
                  </a:lnTo>
                  <a:cubicBezTo>
                    <a:pt x="39393" y="5610"/>
                    <a:pt x="39416" y="5621"/>
                    <a:pt x="39433" y="5621"/>
                  </a:cubicBezTo>
                  <a:cubicBezTo>
                    <a:pt x="39444" y="5621"/>
                    <a:pt x="39456" y="5604"/>
                    <a:pt x="39467" y="5604"/>
                  </a:cubicBezTo>
                  <a:cubicBezTo>
                    <a:pt x="39490" y="5621"/>
                    <a:pt x="39450" y="5632"/>
                    <a:pt x="39462" y="5644"/>
                  </a:cubicBezTo>
                  <a:cubicBezTo>
                    <a:pt x="39480" y="5653"/>
                    <a:pt x="39509" y="5670"/>
                    <a:pt x="39526" y="5670"/>
                  </a:cubicBezTo>
                  <a:cubicBezTo>
                    <a:pt x="39530" y="5670"/>
                    <a:pt x="39533" y="5669"/>
                    <a:pt x="39535" y="5666"/>
                  </a:cubicBezTo>
                  <a:cubicBezTo>
                    <a:pt x="39546" y="5659"/>
                    <a:pt x="39556" y="5657"/>
                    <a:pt x="39565" y="5657"/>
                  </a:cubicBezTo>
                  <a:cubicBezTo>
                    <a:pt x="39583" y="5657"/>
                    <a:pt x="39597" y="5668"/>
                    <a:pt x="39609" y="5672"/>
                  </a:cubicBezTo>
                  <a:cubicBezTo>
                    <a:pt x="39639" y="5687"/>
                    <a:pt x="39672" y="5697"/>
                    <a:pt x="39702" y="5697"/>
                  </a:cubicBezTo>
                  <a:cubicBezTo>
                    <a:pt x="39717" y="5697"/>
                    <a:pt x="39732" y="5695"/>
                    <a:pt x="39745" y="5689"/>
                  </a:cubicBezTo>
                  <a:lnTo>
                    <a:pt x="39785" y="5672"/>
                  </a:lnTo>
                  <a:cubicBezTo>
                    <a:pt x="39791" y="5680"/>
                    <a:pt x="39797" y="5684"/>
                    <a:pt x="39802" y="5684"/>
                  </a:cubicBezTo>
                  <a:cubicBezTo>
                    <a:pt x="39813" y="5684"/>
                    <a:pt x="39821" y="5671"/>
                    <a:pt x="39825" y="5649"/>
                  </a:cubicBezTo>
                  <a:lnTo>
                    <a:pt x="39864" y="5684"/>
                  </a:lnTo>
                  <a:lnTo>
                    <a:pt x="39887" y="5701"/>
                  </a:lnTo>
                  <a:cubicBezTo>
                    <a:pt x="39895" y="5701"/>
                    <a:pt x="39903" y="5702"/>
                    <a:pt x="39910" y="5702"/>
                  </a:cubicBezTo>
                  <a:cubicBezTo>
                    <a:pt x="39954" y="5702"/>
                    <a:pt x="39983" y="5688"/>
                    <a:pt x="39983" y="5684"/>
                  </a:cubicBezTo>
                  <a:cubicBezTo>
                    <a:pt x="39981" y="5681"/>
                    <a:pt x="39989" y="5680"/>
                    <a:pt x="39999" y="5680"/>
                  </a:cubicBezTo>
                  <a:cubicBezTo>
                    <a:pt x="40013" y="5680"/>
                    <a:pt x="40034" y="5683"/>
                    <a:pt x="40040" y="5689"/>
                  </a:cubicBezTo>
                  <a:cubicBezTo>
                    <a:pt x="40052" y="5701"/>
                    <a:pt x="40086" y="5706"/>
                    <a:pt x="40091" y="5706"/>
                  </a:cubicBezTo>
                  <a:cubicBezTo>
                    <a:pt x="40092" y="5706"/>
                    <a:pt x="40093" y="5705"/>
                    <a:pt x="40095" y="5705"/>
                  </a:cubicBezTo>
                  <a:cubicBezTo>
                    <a:pt x="40102" y="5705"/>
                    <a:pt x="40118" y="5711"/>
                    <a:pt x="40128" y="5711"/>
                  </a:cubicBezTo>
                  <a:cubicBezTo>
                    <a:pt x="40134" y="5711"/>
                    <a:pt x="40139" y="5708"/>
                    <a:pt x="40137" y="5701"/>
                  </a:cubicBezTo>
                  <a:cubicBezTo>
                    <a:pt x="40132" y="5692"/>
                    <a:pt x="40135" y="5689"/>
                    <a:pt x="40141" y="5689"/>
                  </a:cubicBezTo>
                  <a:cubicBezTo>
                    <a:pt x="40151" y="5689"/>
                    <a:pt x="40169" y="5697"/>
                    <a:pt x="40176" y="5701"/>
                  </a:cubicBezTo>
                  <a:cubicBezTo>
                    <a:pt x="40187" y="5706"/>
                    <a:pt x="40215" y="5724"/>
                    <a:pt x="40229" y="5724"/>
                  </a:cubicBezTo>
                  <a:cubicBezTo>
                    <a:pt x="40230" y="5724"/>
                    <a:pt x="40232" y="5724"/>
                    <a:pt x="40233" y="5723"/>
                  </a:cubicBezTo>
                  <a:cubicBezTo>
                    <a:pt x="40239" y="5712"/>
                    <a:pt x="40250" y="5706"/>
                    <a:pt x="40256" y="5706"/>
                  </a:cubicBezTo>
                  <a:cubicBezTo>
                    <a:pt x="40256" y="5706"/>
                    <a:pt x="40279" y="5689"/>
                    <a:pt x="40296" y="5672"/>
                  </a:cubicBezTo>
                  <a:lnTo>
                    <a:pt x="40330" y="5684"/>
                  </a:lnTo>
                  <a:lnTo>
                    <a:pt x="40352" y="5701"/>
                  </a:lnTo>
                  <a:cubicBezTo>
                    <a:pt x="40379" y="5679"/>
                    <a:pt x="40421" y="5632"/>
                    <a:pt x="40440" y="5632"/>
                  </a:cubicBezTo>
                  <a:cubicBezTo>
                    <a:pt x="40441" y="5632"/>
                    <a:pt x="40442" y="5632"/>
                    <a:pt x="40443" y="5632"/>
                  </a:cubicBezTo>
                  <a:cubicBezTo>
                    <a:pt x="40454" y="5644"/>
                    <a:pt x="40483" y="5649"/>
                    <a:pt x="40511" y="5649"/>
                  </a:cubicBezTo>
                  <a:lnTo>
                    <a:pt x="40534" y="5661"/>
                  </a:lnTo>
                  <a:lnTo>
                    <a:pt x="40540" y="5666"/>
                  </a:lnTo>
                  <a:cubicBezTo>
                    <a:pt x="40540" y="5665"/>
                    <a:pt x="40543" y="5664"/>
                    <a:pt x="40547" y="5664"/>
                  </a:cubicBezTo>
                  <a:cubicBezTo>
                    <a:pt x="40563" y="5664"/>
                    <a:pt x="40601" y="5679"/>
                    <a:pt x="40623" y="5679"/>
                  </a:cubicBezTo>
                  <a:cubicBezTo>
                    <a:pt x="40626" y="5679"/>
                    <a:pt x="40628" y="5678"/>
                    <a:pt x="40630" y="5678"/>
                  </a:cubicBezTo>
                  <a:cubicBezTo>
                    <a:pt x="40653" y="5672"/>
                    <a:pt x="40681" y="5666"/>
                    <a:pt x="40681" y="5666"/>
                  </a:cubicBezTo>
                  <a:cubicBezTo>
                    <a:pt x="40687" y="5661"/>
                    <a:pt x="40681" y="5632"/>
                    <a:pt x="40676" y="5621"/>
                  </a:cubicBezTo>
                  <a:cubicBezTo>
                    <a:pt x="40674" y="5617"/>
                    <a:pt x="40676" y="5615"/>
                    <a:pt x="40681" y="5615"/>
                  </a:cubicBezTo>
                  <a:cubicBezTo>
                    <a:pt x="40691" y="5615"/>
                    <a:pt x="40710" y="5621"/>
                    <a:pt x="40732" y="5632"/>
                  </a:cubicBezTo>
                  <a:lnTo>
                    <a:pt x="40732" y="5627"/>
                  </a:lnTo>
                  <a:lnTo>
                    <a:pt x="40755" y="5587"/>
                  </a:lnTo>
                  <a:cubicBezTo>
                    <a:pt x="40795" y="5593"/>
                    <a:pt x="40829" y="5593"/>
                    <a:pt x="40835" y="5593"/>
                  </a:cubicBezTo>
                  <a:cubicBezTo>
                    <a:pt x="40835" y="5593"/>
                    <a:pt x="40852" y="5610"/>
                    <a:pt x="40869" y="5627"/>
                  </a:cubicBezTo>
                  <a:lnTo>
                    <a:pt x="40886" y="5627"/>
                  </a:lnTo>
                  <a:cubicBezTo>
                    <a:pt x="40901" y="5627"/>
                    <a:pt x="40923" y="5632"/>
                    <a:pt x="40940" y="5632"/>
                  </a:cubicBezTo>
                  <a:cubicBezTo>
                    <a:pt x="40949" y="5632"/>
                    <a:pt x="40956" y="5631"/>
                    <a:pt x="40959" y="5627"/>
                  </a:cubicBezTo>
                  <a:lnTo>
                    <a:pt x="40988" y="5593"/>
                  </a:lnTo>
                  <a:cubicBezTo>
                    <a:pt x="40994" y="5596"/>
                    <a:pt x="40999" y="5597"/>
                    <a:pt x="41002" y="5597"/>
                  </a:cubicBezTo>
                  <a:cubicBezTo>
                    <a:pt x="41010" y="5597"/>
                    <a:pt x="41009" y="5589"/>
                    <a:pt x="41005" y="5581"/>
                  </a:cubicBezTo>
                  <a:cubicBezTo>
                    <a:pt x="41002" y="5579"/>
                    <a:pt x="41003" y="5578"/>
                    <a:pt x="41007" y="5578"/>
                  </a:cubicBezTo>
                  <a:cubicBezTo>
                    <a:pt x="41018" y="5578"/>
                    <a:pt x="41052" y="5588"/>
                    <a:pt x="41056" y="5593"/>
                  </a:cubicBezTo>
                  <a:cubicBezTo>
                    <a:pt x="41067" y="5604"/>
                    <a:pt x="41079" y="5615"/>
                    <a:pt x="41079" y="5615"/>
                  </a:cubicBezTo>
                  <a:cubicBezTo>
                    <a:pt x="41079" y="5616"/>
                    <a:pt x="41080" y="5616"/>
                    <a:pt x="41081" y="5616"/>
                  </a:cubicBezTo>
                  <a:cubicBezTo>
                    <a:pt x="41089" y="5616"/>
                    <a:pt x="41114" y="5598"/>
                    <a:pt x="41126" y="5598"/>
                  </a:cubicBezTo>
                  <a:cubicBezTo>
                    <a:pt x="41127" y="5598"/>
                    <a:pt x="41129" y="5598"/>
                    <a:pt x="41130" y="5598"/>
                  </a:cubicBezTo>
                  <a:cubicBezTo>
                    <a:pt x="41147" y="5604"/>
                    <a:pt x="41186" y="5604"/>
                    <a:pt x="41198" y="5615"/>
                  </a:cubicBezTo>
                  <a:cubicBezTo>
                    <a:pt x="41205" y="5619"/>
                    <a:pt x="41222" y="5624"/>
                    <a:pt x="41236" y="5624"/>
                  </a:cubicBezTo>
                  <a:cubicBezTo>
                    <a:pt x="41245" y="5624"/>
                    <a:pt x="41252" y="5622"/>
                    <a:pt x="41254" y="5615"/>
                  </a:cubicBezTo>
                  <a:cubicBezTo>
                    <a:pt x="41254" y="5598"/>
                    <a:pt x="41283" y="5581"/>
                    <a:pt x="41317" y="5581"/>
                  </a:cubicBezTo>
                  <a:lnTo>
                    <a:pt x="41340" y="5598"/>
                  </a:lnTo>
                  <a:lnTo>
                    <a:pt x="41374" y="5627"/>
                  </a:lnTo>
                  <a:cubicBezTo>
                    <a:pt x="41401" y="5618"/>
                    <a:pt x="41429" y="5608"/>
                    <a:pt x="41445" y="5608"/>
                  </a:cubicBezTo>
                  <a:cubicBezTo>
                    <a:pt x="41448" y="5608"/>
                    <a:pt x="41451" y="5609"/>
                    <a:pt x="41453" y="5610"/>
                  </a:cubicBezTo>
                  <a:lnTo>
                    <a:pt x="41464" y="5604"/>
                  </a:lnTo>
                  <a:lnTo>
                    <a:pt x="41476" y="5593"/>
                  </a:lnTo>
                  <a:cubicBezTo>
                    <a:pt x="41493" y="5593"/>
                    <a:pt x="41521" y="5581"/>
                    <a:pt x="41538" y="5576"/>
                  </a:cubicBezTo>
                  <a:lnTo>
                    <a:pt x="41566" y="5581"/>
                  </a:lnTo>
                  <a:lnTo>
                    <a:pt x="41589" y="5587"/>
                  </a:lnTo>
                  <a:cubicBezTo>
                    <a:pt x="41618" y="5587"/>
                    <a:pt x="41652" y="5598"/>
                    <a:pt x="41663" y="5615"/>
                  </a:cubicBezTo>
                  <a:cubicBezTo>
                    <a:pt x="41665" y="5618"/>
                    <a:pt x="41668" y="5619"/>
                    <a:pt x="41672" y="5619"/>
                  </a:cubicBezTo>
                  <a:cubicBezTo>
                    <a:pt x="41686" y="5619"/>
                    <a:pt x="41710" y="5602"/>
                    <a:pt x="41720" y="5593"/>
                  </a:cubicBezTo>
                  <a:cubicBezTo>
                    <a:pt x="41722" y="5590"/>
                    <a:pt x="41725" y="5589"/>
                    <a:pt x="41728" y="5589"/>
                  </a:cubicBezTo>
                  <a:cubicBezTo>
                    <a:pt x="41739" y="5589"/>
                    <a:pt x="41751" y="5601"/>
                    <a:pt x="41759" y="5610"/>
                  </a:cubicBezTo>
                  <a:cubicBezTo>
                    <a:pt x="41761" y="5614"/>
                    <a:pt x="41764" y="5615"/>
                    <a:pt x="41769" y="5615"/>
                  </a:cubicBezTo>
                  <a:cubicBezTo>
                    <a:pt x="41777" y="5615"/>
                    <a:pt x="41790" y="5608"/>
                    <a:pt x="41805" y="5593"/>
                  </a:cubicBezTo>
                  <a:lnTo>
                    <a:pt x="41816" y="5593"/>
                  </a:lnTo>
                  <a:lnTo>
                    <a:pt x="41839" y="5598"/>
                  </a:lnTo>
                  <a:cubicBezTo>
                    <a:pt x="41856" y="5598"/>
                    <a:pt x="41896" y="5598"/>
                    <a:pt x="41918" y="5587"/>
                  </a:cubicBezTo>
                  <a:lnTo>
                    <a:pt x="41941" y="5581"/>
                  </a:lnTo>
                  <a:lnTo>
                    <a:pt x="41947" y="5581"/>
                  </a:lnTo>
                  <a:cubicBezTo>
                    <a:pt x="41951" y="5581"/>
                    <a:pt x="41977" y="5594"/>
                    <a:pt x="41992" y="5594"/>
                  </a:cubicBezTo>
                  <a:cubicBezTo>
                    <a:pt x="41994" y="5594"/>
                    <a:pt x="41996" y="5594"/>
                    <a:pt x="41998" y="5593"/>
                  </a:cubicBezTo>
                  <a:cubicBezTo>
                    <a:pt x="42009" y="5593"/>
                    <a:pt x="42032" y="5593"/>
                    <a:pt x="42054" y="5598"/>
                  </a:cubicBezTo>
                  <a:lnTo>
                    <a:pt x="42066" y="5593"/>
                  </a:lnTo>
                  <a:cubicBezTo>
                    <a:pt x="42078" y="5584"/>
                    <a:pt x="42088" y="5581"/>
                    <a:pt x="42096" y="5581"/>
                  </a:cubicBezTo>
                  <a:cubicBezTo>
                    <a:pt x="42116" y="5581"/>
                    <a:pt x="42129" y="5600"/>
                    <a:pt x="42145" y="5615"/>
                  </a:cubicBezTo>
                  <a:lnTo>
                    <a:pt x="42151" y="5621"/>
                  </a:lnTo>
                  <a:cubicBezTo>
                    <a:pt x="42157" y="5621"/>
                    <a:pt x="42168" y="5587"/>
                    <a:pt x="42168" y="5576"/>
                  </a:cubicBezTo>
                  <a:cubicBezTo>
                    <a:pt x="42168" y="5573"/>
                    <a:pt x="42170" y="5572"/>
                    <a:pt x="42173" y="5572"/>
                  </a:cubicBezTo>
                  <a:cubicBezTo>
                    <a:pt x="42184" y="5572"/>
                    <a:pt x="42206" y="5581"/>
                    <a:pt x="42219" y="5581"/>
                  </a:cubicBezTo>
                  <a:cubicBezTo>
                    <a:pt x="42230" y="5576"/>
                    <a:pt x="42281" y="5559"/>
                    <a:pt x="42298" y="5553"/>
                  </a:cubicBezTo>
                  <a:cubicBezTo>
                    <a:pt x="42303" y="5552"/>
                    <a:pt x="42308" y="5551"/>
                    <a:pt x="42314" y="5551"/>
                  </a:cubicBezTo>
                  <a:cubicBezTo>
                    <a:pt x="42332" y="5551"/>
                    <a:pt x="42355" y="5557"/>
                    <a:pt x="42372" y="5570"/>
                  </a:cubicBezTo>
                  <a:lnTo>
                    <a:pt x="42395" y="5570"/>
                  </a:lnTo>
                  <a:lnTo>
                    <a:pt x="42412" y="5576"/>
                  </a:lnTo>
                  <a:cubicBezTo>
                    <a:pt x="42435" y="5576"/>
                    <a:pt x="42457" y="5542"/>
                    <a:pt x="42457" y="5530"/>
                  </a:cubicBezTo>
                  <a:cubicBezTo>
                    <a:pt x="42457" y="5529"/>
                    <a:pt x="42458" y="5528"/>
                    <a:pt x="42458" y="5528"/>
                  </a:cubicBezTo>
                  <a:cubicBezTo>
                    <a:pt x="42463" y="5528"/>
                    <a:pt x="42483" y="5559"/>
                    <a:pt x="42490" y="5559"/>
                  </a:cubicBezTo>
                  <a:cubicBezTo>
                    <a:pt x="42491" y="5559"/>
                    <a:pt x="42491" y="5559"/>
                    <a:pt x="42491" y="5559"/>
                  </a:cubicBezTo>
                  <a:cubicBezTo>
                    <a:pt x="42496" y="5559"/>
                    <a:pt x="42551" y="5541"/>
                    <a:pt x="42579" y="5541"/>
                  </a:cubicBezTo>
                  <a:cubicBezTo>
                    <a:pt x="42582" y="5541"/>
                    <a:pt x="42585" y="5541"/>
                    <a:pt x="42588" y="5542"/>
                  </a:cubicBezTo>
                  <a:cubicBezTo>
                    <a:pt x="42610" y="5547"/>
                    <a:pt x="42650" y="5559"/>
                    <a:pt x="42656" y="5559"/>
                  </a:cubicBezTo>
                  <a:cubicBezTo>
                    <a:pt x="42662" y="5553"/>
                    <a:pt x="42684" y="5542"/>
                    <a:pt x="42690" y="5542"/>
                  </a:cubicBezTo>
                  <a:cubicBezTo>
                    <a:pt x="42696" y="5542"/>
                    <a:pt x="42718" y="5547"/>
                    <a:pt x="42735" y="5559"/>
                  </a:cubicBezTo>
                  <a:lnTo>
                    <a:pt x="42758" y="5542"/>
                  </a:lnTo>
                  <a:lnTo>
                    <a:pt x="42775" y="5530"/>
                  </a:lnTo>
                  <a:cubicBezTo>
                    <a:pt x="42803" y="5525"/>
                    <a:pt x="42837" y="5519"/>
                    <a:pt x="42854" y="5519"/>
                  </a:cubicBezTo>
                  <a:lnTo>
                    <a:pt x="42871" y="5525"/>
                  </a:lnTo>
                  <a:lnTo>
                    <a:pt x="42877" y="5530"/>
                  </a:lnTo>
                  <a:cubicBezTo>
                    <a:pt x="42879" y="5537"/>
                    <a:pt x="42882" y="5539"/>
                    <a:pt x="42886" y="5539"/>
                  </a:cubicBezTo>
                  <a:cubicBezTo>
                    <a:pt x="42891" y="5539"/>
                    <a:pt x="42896" y="5534"/>
                    <a:pt x="42900" y="5530"/>
                  </a:cubicBezTo>
                  <a:cubicBezTo>
                    <a:pt x="42900" y="5528"/>
                    <a:pt x="42900" y="5528"/>
                    <a:pt x="42902" y="5528"/>
                  </a:cubicBezTo>
                  <a:cubicBezTo>
                    <a:pt x="42907" y="5528"/>
                    <a:pt x="42924" y="5548"/>
                    <a:pt x="42934" y="5553"/>
                  </a:cubicBezTo>
                  <a:cubicBezTo>
                    <a:pt x="42938" y="5555"/>
                    <a:pt x="42948" y="5556"/>
                    <a:pt x="42962" y="5556"/>
                  </a:cubicBezTo>
                  <a:cubicBezTo>
                    <a:pt x="42989" y="5556"/>
                    <a:pt x="43027" y="5553"/>
                    <a:pt x="43042" y="5553"/>
                  </a:cubicBezTo>
                  <a:cubicBezTo>
                    <a:pt x="43045" y="5554"/>
                    <a:pt x="43048" y="5554"/>
                    <a:pt x="43052" y="5554"/>
                  </a:cubicBezTo>
                  <a:cubicBezTo>
                    <a:pt x="43076" y="5554"/>
                    <a:pt x="43107" y="5541"/>
                    <a:pt x="43122" y="5541"/>
                  </a:cubicBezTo>
                  <a:cubicBezTo>
                    <a:pt x="43124" y="5541"/>
                    <a:pt x="43126" y="5541"/>
                    <a:pt x="43127" y="5542"/>
                  </a:cubicBezTo>
                  <a:cubicBezTo>
                    <a:pt x="43128" y="5542"/>
                    <a:pt x="43131" y="5543"/>
                    <a:pt x="43133" y="5543"/>
                  </a:cubicBezTo>
                  <a:cubicBezTo>
                    <a:pt x="43150" y="5543"/>
                    <a:pt x="43185" y="5530"/>
                    <a:pt x="43195" y="5525"/>
                  </a:cubicBezTo>
                  <a:cubicBezTo>
                    <a:pt x="43212" y="5525"/>
                    <a:pt x="43257" y="5519"/>
                    <a:pt x="43274" y="5519"/>
                  </a:cubicBezTo>
                  <a:cubicBezTo>
                    <a:pt x="43283" y="5523"/>
                    <a:pt x="43316" y="5537"/>
                    <a:pt x="43332" y="5537"/>
                  </a:cubicBezTo>
                  <a:cubicBezTo>
                    <a:pt x="43338" y="5537"/>
                    <a:pt x="43342" y="5535"/>
                    <a:pt x="43342" y="5530"/>
                  </a:cubicBezTo>
                  <a:cubicBezTo>
                    <a:pt x="43342" y="5516"/>
                    <a:pt x="43346" y="5506"/>
                    <a:pt x="43351" y="5506"/>
                  </a:cubicBezTo>
                  <a:cubicBezTo>
                    <a:pt x="43352" y="5506"/>
                    <a:pt x="43353" y="5507"/>
                    <a:pt x="43354" y="5508"/>
                  </a:cubicBezTo>
                  <a:lnTo>
                    <a:pt x="43359" y="5508"/>
                  </a:lnTo>
                  <a:lnTo>
                    <a:pt x="43405" y="5553"/>
                  </a:lnTo>
                  <a:cubicBezTo>
                    <a:pt x="43433" y="5525"/>
                    <a:pt x="43473" y="5502"/>
                    <a:pt x="43484" y="5502"/>
                  </a:cubicBezTo>
                  <a:lnTo>
                    <a:pt x="43484" y="5508"/>
                  </a:lnTo>
                  <a:cubicBezTo>
                    <a:pt x="43488" y="5529"/>
                    <a:pt x="43494" y="5540"/>
                    <a:pt x="43505" y="5540"/>
                  </a:cubicBezTo>
                  <a:cubicBezTo>
                    <a:pt x="43511" y="5540"/>
                    <a:pt x="43519" y="5536"/>
                    <a:pt x="43530" y="5530"/>
                  </a:cubicBezTo>
                  <a:lnTo>
                    <a:pt x="43535" y="5525"/>
                  </a:lnTo>
                  <a:cubicBezTo>
                    <a:pt x="43544" y="5527"/>
                    <a:pt x="43553" y="5528"/>
                    <a:pt x="43562" y="5528"/>
                  </a:cubicBezTo>
                  <a:cubicBezTo>
                    <a:pt x="43577" y="5528"/>
                    <a:pt x="43593" y="5524"/>
                    <a:pt x="43603" y="5513"/>
                  </a:cubicBezTo>
                  <a:lnTo>
                    <a:pt x="43620" y="5513"/>
                  </a:lnTo>
                  <a:cubicBezTo>
                    <a:pt x="43628" y="5514"/>
                    <a:pt x="43635" y="5515"/>
                    <a:pt x="43641" y="5515"/>
                  </a:cubicBezTo>
                  <a:cubicBezTo>
                    <a:pt x="43660" y="5515"/>
                    <a:pt x="43677" y="5512"/>
                    <a:pt x="43693" y="5512"/>
                  </a:cubicBezTo>
                  <a:cubicBezTo>
                    <a:pt x="43699" y="5512"/>
                    <a:pt x="43705" y="5512"/>
                    <a:pt x="43711" y="5513"/>
                  </a:cubicBezTo>
                  <a:lnTo>
                    <a:pt x="43745" y="5513"/>
                  </a:lnTo>
                  <a:cubicBezTo>
                    <a:pt x="43779" y="5513"/>
                    <a:pt x="43847" y="5474"/>
                    <a:pt x="43864" y="5474"/>
                  </a:cubicBezTo>
                  <a:cubicBezTo>
                    <a:pt x="43887" y="5474"/>
                    <a:pt x="43949" y="5496"/>
                    <a:pt x="43967" y="5508"/>
                  </a:cubicBezTo>
                  <a:cubicBezTo>
                    <a:pt x="43969" y="5508"/>
                    <a:pt x="43971" y="5508"/>
                    <a:pt x="43972" y="5508"/>
                  </a:cubicBezTo>
                  <a:cubicBezTo>
                    <a:pt x="43992" y="5508"/>
                    <a:pt x="44006" y="5484"/>
                    <a:pt x="44006" y="5474"/>
                  </a:cubicBezTo>
                  <a:cubicBezTo>
                    <a:pt x="44007" y="5471"/>
                    <a:pt x="44009" y="5470"/>
                    <a:pt x="44011" y="5470"/>
                  </a:cubicBezTo>
                  <a:cubicBezTo>
                    <a:pt x="44017" y="5470"/>
                    <a:pt x="44026" y="5485"/>
                    <a:pt x="44035" y="5508"/>
                  </a:cubicBezTo>
                  <a:lnTo>
                    <a:pt x="44069" y="5479"/>
                  </a:lnTo>
                  <a:lnTo>
                    <a:pt x="44086" y="5468"/>
                  </a:lnTo>
                  <a:cubicBezTo>
                    <a:pt x="44108" y="5462"/>
                    <a:pt x="44142" y="5451"/>
                    <a:pt x="44154" y="5445"/>
                  </a:cubicBezTo>
                  <a:cubicBezTo>
                    <a:pt x="44155" y="5444"/>
                    <a:pt x="44158" y="5444"/>
                    <a:pt x="44162" y="5444"/>
                  </a:cubicBezTo>
                  <a:cubicBezTo>
                    <a:pt x="44178" y="5444"/>
                    <a:pt x="44214" y="5451"/>
                    <a:pt x="44228" y="5451"/>
                  </a:cubicBezTo>
                  <a:cubicBezTo>
                    <a:pt x="44242" y="5451"/>
                    <a:pt x="44276" y="5471"/>
                    <a:pt x="44296" y="5471"/>
                  </a:cubicBezTo>
                  <a:cubicBezTo>
                    <a:pt x="44300" y="5471"/>
                    <a:pt x="44304" y="5470"/>
                    <a:pt x="44307" y="5468"/>
                  </a:cubicBezTo>
                  <a:cubicBezTo>
                    <a:pt x="44318" y="5457"/>
                    <a:pt x="44369" y="5445"/>
                    <a:pt x="44386" y="5440"/>
                  </a:cubicBezTo>
                  <a:cubicBezTo>
                    <a:pt x="44403" y="5434"/>
                    <a:pt x="44432" y="5428"/>
                    <a:pt x="44454" y="5417"/>
                  </a:cubicBezTo>
                  <a:lnTo>
                    <a:pt x="44471" y="5445"/>
                  </a:lnTo>
                  <a:lnTo>
                    <a:pt x="44483" y="5462"/>
                  </a:lnTo>
                  <a:cubicBezTo>
                    <a:pt x="44494" y="5445"/>
                    <a:pt x="44506" y="5417"/>
                    <a:pt x="44511" y="5400"/>
                  </a:cubicBezTo>
                  <a:lnTo>
                    <a:pt x="44523" y="5417"/>
                  </a:lnTo>
                  <a:lnTo>
                    <a:pt x="44545" y="5457"/>
                  </a:lnTo>
                  <a:cubicBezTo>
                    <a:pt x="44564" y="5438"/>
                    <a:pt x="44591" y="5427"/>
                    <a:pt x="44612" y="5427"/>
                  </a:cubicBezTo>
                  <a:cubicBezTo>
                    <a:pt x="44617" y="5427"/>
                    <a:pt x="44621" y="5427"/>
                    <a:pt x="44625" y="5428"/>
                  </a:cubicBezTo>
                  <a:lnTo>
                    <a:pt x="44954" y="5428"/>
                  </a:lnTo>
                  <a:cubicBezTo>
                    <a:pt x="44982" y="5423"/>
                    <a:pt x="44925" y="5394"/>
                    <a:pt x="44959" y="5388"/>
                  </a:cubicBezTo>
                  <a:lnTo>
                    <a:pt x="44993" y="5377"/>
                  </a:lnTo>
                  <a:cubicBezTo>
                    <a:pt x="44999" y="5394"/>
                    <a:pt x="45010" y="5400"/>
                    <a:pt x="45021" y="5400"/>
                  </a:cubicBezTo>
                  <a:cubicBezTo>
                    <a:pt x="45032" y="5400"/>
                    <a:pt x="45042" y="5394"/>
                    <a:pt x="45045" y="5388"/>
                  </a:cubicBezTo>
                  <a:cubicBezTo>
                    <a:pt x="45049" y="5384"/>
                    <a:pt x="45084" y="5370"/>
                    <a:pt x="45097" y="5370"/>
                  </a:cubicBezTo>
                  <a:cubicBezTo>
                    <a:pt x="45099" y="5370"/>
                    <a:pt x="45100" y="5371"/>
                    <a:pt x="45101" y="5371"/>
                  </a:cubicBezTo>
                  <a:cubicBezTo>
                    <a:pt x="45101" y="5382"/>
                    <a:pt x="45139" y="5406"/>
                    <a:pt x="45158" y="5406"/>
                  </a:cubicBezTo>
                  <a:cubicBezTo>
                    <a:pt x="45160" y="5406"/>
                    <a:pt x="45162" y="5406"/>
                    <a:pt x="45164" y="5405"/>
                  </a:cubicBezTo>
                  <a:cubicBezTo>
                    <a:pt x="45176" y="5405"/>
                    <a:pt x="45212" y="5393"/>
                    <a:pt x="45238" y="5393"/>
                  </a:cubicBezTo>
                  <a:cubicBezTo>
                    <a:pt x="45247" y="5393"/>
                    <a:pt x="45255" y="5395"/>
                    <a:pt x="45260" y="5400"/>
                  </a:cubicBezTo>
                  <a:cubicBezTo>
                    <a:pt x="45265" y="5404"/>
                    <a:pt x="45268" y="5406"/>
                    <a:pt x="45272" y="5406"/>
                  </a:cubicBezTo>
                  <a:cubicBezTo>
                    <a:pt x="45283" y="5406"/>
                    <a:pt x="45290" y="5391"/>
                    <a:pt x="45294" y="5383"/>
                  </a:cubicBezTo>
                  <a:cubicBezTo>
                    <a:pt x="45294" y="5380"/>
                    <a:pt x="45295" y="5379"/>
                    <a:pt x="45297" y="5379"/>
                  </a:cubicBezTo>
                  <a:cubicBezTo>
                    <a:pt x="45302" y="5379"/>
                    <a:pt x="45313" y="5390"/>
                    <a:pt x="45317" y="5394"/>
                  </a:cubicBezTo>
                  <a:cubicBezTo>
                    <a:pt x="45323" y="5400"/>
                    <a:pt x="45345" y="5411"/>
                    <a:pt x="45368" y="5417"/>
                  </a:cubicBezTo>
                  <a:lnTo>
                    <a:pt x="45368" y="5383"/>
                  </a:lnTo>
                  <a:lnTo>
                    <a:pt x="45368" y="5377"/>
                  </a:lnTo>
                  <a:cubicBezTo>
                    <a:pt x="45368" y="5377"/>
                    <a:pt x="45369" y="5376"/>
                    <a:pt x="45370" y="5376"/>
                  </a:cubicBezTo>
                  <a:cubicBezTo>
                    <a:pt x="45381" y="5376"/>
                    <a:pt x="45424" y="5400"/>
                    <a:pt x="45447" y="5400"/>
                  </a:cubicBezTo>
                  <a:cubicBezTo>
                    <a:pt x="45449" y="5400"/>
                    <a:pt x="45451" y="5400"/>
                    <a:pt x="45453" y="5400"/>
                  </a:cubicBezTo>
                  <a:cubicBezTo>
                    <a:pt x="45481" y="5400"/>
                    <a:pt x="45493" y="5405"/>
                    <a:pt x="45487" y="5423"/>
                  </a:cubicBezTo>
                  <a:lnTo>
                    <a:pt x="45493" y="5423"/>
                  </a:lnTo>
                  <a:lnTo>
                    <a:pt x="45527" y="5445"/>
                  </a:lnTo>
                  <a:cubicBezTo>
                    <a:pt x="45527" y="5421"/>
                    <a:pt x="45538" y="5412"/>
                    <a:pt x="45546" y="5412"/>
                  </a:cubicBezTo>
                  <a:cubicBezTo>
                    <a:pt x="45550" y="5412"/>
                    <a:pt x="45553" y="5413"/>
                    <a:pt x="45555" y="5417"/>
                  </a:cubicBezTo>
                  <a:cubicBezTo>
                    <a:pt x="45556" y="5418"/>
                    <a:pt x="45558" y="5418"/>
                    <a:pt x="45560" y="5418"/>
                  </a:cubicBezTo>
                  <a:cubicBezTo>
                    <a:pt x="45569" y="5418"/>
                    <a:pt x="45586" y="5410"/>
                    <a:pt x="45595" y="5405"/>
                  </a:cubicBezTo>
                  <a:cubicBezTo>
                    <a:pt x="45601" y="5400"/>
                    <a:pt x="45618" y="5388"/>
                    <a:pt x="45623" y="5388"/>
                  </a:cubicBezTo>
                  <a:cubicBezTo>
                    <a:pt x="45629" y="5394"/>
                    <a:pt x="45640" y="5417"/>
                    <a:pt x="45646" y="5440"/>
                  </a:cubicBezTo>
                  <a:lnTo>
                    <a:pt x="45669" y="5423"/>
                  </a:lnTo>
                  <a:cubicBezTo>
                    <a:pt x="45669" y="5423"/>
                    <a:pt x="45657" y="5394"/>
                    <a:pt x="45657" y="5383"/>
                  </a:cubicBezTo>
                  <a:lnTo>
                    <a:pt x="45657" y="5377"/>
                  </a:lnTo>
                  <a:cubicBezTo>
                    <a:pt x="45657" y="5376"/>
                    <a:pt x="45658" y="5376"/>
                    <a:pt x="45660" y="5376"/>
                  </a:cubicBezTo>
                  <a:cubicBezTo>
                    <a:pt x="45667" y="5376"/>
                    <a:pt x="45687" y="5385"/>
                    <a:pt x="45691" y="5394"/>
                  </a:cubicBezTo>
                  <a:cubicBezTo>
                    <a:pt x="45692" y="5395"/>
                    <a:pt x="45693" y="5395"/>
                    <a:pt x="45694" y="5395"/>
                  </a:cubicBezTo>
                  <a:cubicBezTo>
                    <a:pt x="45702" y="5395"/>
                    <a:pt x="45725" y="5383"/>
                    <a:pt x="45741" y="5383"/>
                  </a:cubicBezTo>
                  <a:cubicBezTo>
                    <a:pt x="45746" y="5383"/>
                    <a:pt x="45751" y="5384"/>
                    <a:pt x="45754" y="5388"/>
                  </a:cubicBezTo>
                  <a:cubicBezTo>
                    <a:pt x="45765" y="5405"/>
                    <a:pt x="45782" y="5423"/>
                    <a:pt x="45793" y="5423"/>
                  </a:cubicBezTo>
                  <a:cubicBezTo>
                    <a:pt x="45799" y="5423"/>
                    <a:pt x="45839" y="5417"/>
                    <a:pt x="45879" y="5411"/>
                  </a:cubicBezTo>
                  <a:lnTo>
                    <a:pt x="45913" y="5405"/>
                  </a:lnTo>
                  <a:lnTo>
                    <a:pt x="45935" y="5400"/>
                  </a:lnTo>
                  <a:cubicBezTo>
                    <a:pt x="45958" y="5405"/>
                    <a:pt x="45992" y="5411"/>
                    <a:pt x="46020" y="5417"/>
                  </a:cubicBezTo>
                  <a:lnTo>
                    <a:pt x="46043" y="5411"/>
                  </a:lnTo>
                  <a:cubicBezTo>
                    <a:pt x="46046" y="5410"/>
                    <a:pt x="46048" y="5410"/>
                    <a:pt x="46051" y="5410"/>
                  </a:cubicBezTo>
                  <a:cubicBezTo>
                    <a:pt x="46064" y="5410"/>
                    <a:pt x="46078" y="5418"/>
                    <a:pt x="46089" y="5418"/>
                  </a:cubicBezTo>
                  <a:cubicBezTo>
                    <a:pt x="46091" y="5418"/>
                    <a:pt x="46093" y="5418"/>
                    <a:pt x="46094" y="5417"/>
                  </a:cubicBezTo>
                  <a:lnTo>
                    <a:pt x="46123" y="5411"/>
                  </a:lnTo>
                  <a:cubicBezTo>
                    <a:pt x="46127" y="5412"/>
                    <a:pt x="46132" y="5412"/>
                    <a:pt x="46137" y="5412"/>
                  </a:cubicBezTo>
                  <a:cubicBezTo>
                    <a:pt x="46163" y="5412"/>
                    <a:pt x="46199" y="5404"/>
                    <a:pt x="46217" y="5404"/>
                  </a:cubicBezTo>
                  <a:cubicBezTo>
                    <a:pt x="46220" y="5404"/>
                    <a:pt x="46223" y="5405"/>
                    <a:pt x="46225" y="5405"/>
                  </a:cubicBezTo>
                  <a:cubicBezTo>
                    <a:pt x="46242" y="5411"/>
                    <a:pt x="46259" y="5417"/>
                    <a:pt x="46270" y="5417"/>
                  </a:cubicBezTo>
                  <a:cubicBezTo>
                    <a:pt x="46276" y="5417"/>
                    <a:pt x="46298" y="5417"/>
                    <a:pt x="46315" y="5405"/>
                  </a:cubicBezTo>
                  <a:lnTo>
                    <a:pt x="46327" y="5405"/>
                  </a:lnTo>
                  <a:cubicBezTo>
                    <a:pt x="46344" y="5405"/>
                    <a:pt x="46361" y="5420"/>
                    <a:pt x="46376" y="5420"/>
                  </a:cubicBezTo>
                  <a:cubicBezTo>
                    <a:pt x="46386" y="5420"/>
                    <a:pt x="46394" y="5414"/>
                    <a:pt x="46401" y="5394"/>
                  </a:cubicBezTo>
                  <a:lnTo>
                    <a:pt x="46406" y="5388"/>
                  </a:lnTo>
                  <a:cubicBezTo>
                    <a:pt x="46406" y="5388"/>
                    <a:pt x="46429" y="5423"/>
                    <a:pt x="46435" y="5434"/>
                  </a:cubicBezTo>
                  <a:cubicBezTo>
                    <a:pt x="46436" y="5435"/>
                    <a:pt x="46438" y="5435"/>
                    <a:pt x="46440" y="5435"/>
                  </a:cubicBezTo>
                  <a:cubicBezTo>
                    <a:pt x="46451" y="5435"/>
                    <a:pt x="46471" y="5427"/>
                    <a:pt x="46480" y="5423"/>
                  </a:cubicBezTo>
                  <a:cubicBezTo>
                    <a:pt x="46483" y="5417"/>
                    <a:pt x="46494" y="5414"/>
                    <a:pt x="46505" y="5414"/>
                  </a:cubicBezTo>
                  <a:cubicBezTo>
                    <a:pt x="46515" y="5414"/>
                    <a:pt x="46525" y="5417"/>
                    <a:pt x="46525" y="5423"/>
                  </a:cubicBezTo>
                  <a:cubicBezTo>
                    <a:pt x="46528" y="5429"/>
                    <a:pt x="46532" y="5432"/>
                    <a:pt x="46536" y="5432"/>
                  </a:cubicBezTo>
                  <a:cubicBezTo>
                    <a:pt x="46543" y="5432"/>
                    <a:pt x="46550" y="5426"/>
                    <a:pt x="46554" y="5423"/>
                  </a:cubicBezTo>
                  <a:cubicBezTo>
                    <a:pt x="46556" y="5418"/>
                    <a:pt x="46559" y="5417"/>
                    <a:pt x="46563" y="5417"/>
                  </a:cubicBezTo>
                  <a:cubicBezTo>
                    <a:pt x="46571" y="5417"/>
                    <a:pt x="46580" y="5423"/>
                    <a:pt x="46588" y="5434"/>
                  </a:cubicBezTo>
                  <a:lnTo>
                    <a:pt x="46599" y="5440"/>
                  </a:lnTo>
                  <a:lnTo>
                    <a:pt x="46605" y="5445"/>
                  </a:lnTo>
                  <a:cubicBezTo>
                    <a:pt x="46606" y="5446"/>
                    <a:pt x="46608" y="5446"/>
                    <a:pt x="46610" y="5446"/>
                  </a:cubicBezTo>
                  <a:cubicBezTo>
                    <a:pt x="46621" y="5446"/>
                    <a:pt x="46635" y="5432"/>
                    <a:pt x="46650" y="5417"/>
                  </a:cubicBezTo>
                  <a:lnTo>
                    <a:pt x="46673" y="5428"/>
                  </a:lnTo>
                  <a:cubicBezTo>
                    <a:pt x="46675" y="5429"/>
                    <a:pt x="46677" y="5429"/>
                    <a:pt x="46679" y="5429"/>
                  </a:cubicBezTo>
                  <a:cubicBezTo>
                    <a:pt x="46694" y="5429"/>
                    <a:pt x="46709" y="5411"/>
                    <a:pt x="46724" y="5411"/>
                  </a:cubicBezTo>
                  <a:lnTo>
                    <a:pt x="46735" y="5417"/>
                  </a:lnTo>
                  <a:cubicBezTo>
                    <a:pt x="46738" y="5421"/>
                    <a:pt x="46743" y="5423"/>
                    <a:pt x="46749" y="5423"/>
                  </a:cubicBezTo>
                  <a:cubicBezTo>
                    <a:pt x="46763" y="5423"/>
                    <a:pt x="46782" y="5411"/>
                    <a:pt x="46786" y="5411"/>
                  </a:cubicBezTo>
                  <a:cubicBezTo>
                    <a:pt x="46791" y="5411"/>
                    <a:pt x="46825" y="5449"/>
                    <a:pt x="46849" y="5449"/>
                  </a:cubicBezTo>
                  <a:cubicBezTo>
                    <a:pt x="46853" y="5449"/>
                    <a:pt x="46857" y="5448"/>
                    <a:pt x="46860" y="5445"/>
                  </a:cubicBezTo>
                  <a:cubicBezTo>
                    <a:pt x="46883" y="5434"/>
                    <a:pt x="46940" y="5428"/>
                    <a:pt x="46957" y="5428"/>
                  </a:cubicBezTo>
                  <a:cubicBezTo>
                    <a:pt x="46972" y="5428"/>
                    <a:pt x="47033" y="5387"/>
                    <a:pt x="47062" y="5387"/>
                  </a:cubicBezTo>
                  <a:cubicBezTo>
                    <a:pt x="47065" y="5387"/>
                    <a:pt x="47068" y="5387"/>
                    <a:pt x="47070" y="5388"/>
                  </a:cubicBezTo>
                  <a:cubicBezTo>
                    <a:pt x="47091" y="5397"/>
                    <a:pt x="47145" y="5402"/>
                    <a:pt x="47177" y="5402"/>
                  </a:cubicBezTo>
                  <a:cubicBezTo>
                    <a:pt x="47189" y="5402"/>
                    <a:pt x="47198" y="5401"/>
                    <a:pt x="47201" y="5400"/>
                  </a:cubicBezTo>
                  <a:cubicBezTo>
                    <a:pt x="47214" y="5400"/>
                    <a:pt x="47235" y="5393"/>
                    <a:pt x="47246" y="5393"/>
                  </a:cubicBezTo>
                  <a:cubicBezTo>
                    <a:pt x="47248" y="5393"/>
                    <a:pt x="47251" y="5393"/>
                    <a:pt x="47252" y="5394"/>
                  </a:cubicBezTo>
                  <a:cubicBezTo>
                    <a:pt x="47257" y="5394"/>
                    <a:pt x="47280" y="5405"/>
                    <a:pt x="47303" y="5417"/>
                  </a:cubicBezTo>
                  <a:lnTo>
                    <a:pt x="47331" y="5411"/>
                  </a:lnTo>
                  <a:cubicBezTo>
                    <a:pt x="47338" y="5410"/>
                    <a:pt x="47345" y="5410"/>
                    <a:pt x="47352" y="5410"/>
                  </a:cubicBezTo>
                  <a:cubicBezTo>
                    <a:pt x="47381" y="5410"/>
                    <a:pt x="47412" y="5417"/>
                    <a:pt x="47439" y="5417"/>
                  </a:cubicBezTo>
                  <a:lnTo>
                    <a:pt x="47456" y="5417"/>
                  </a:lnTo>
                  <a:cubicBezTo>
                    <a:pt x="47456" y="5394"/>
                    <a:pt x="47459" y="5387"/>
                    <a:pt x="47464" y="5387"/>
                  </a:cubicBezTo>
                  <a:cubicBezTo>
                    <a:pt x="47471" y="5387"/>
                    <a:pt x="47480" y="5399"/>
                    <a:pt x="47490" y="5405"/>
                  </a:cubicBezTo>
                  <a:lnTo>
                    <a:pt x="47501" y="5411"/>
                  </a:lnTo>
                  <a:cubicBezTo>
                    <a:pt x="47506" y="5412"/>
                    <a:pt x="47510" y="5413"/>
                    <a:pt x="47515" y="5413"/>
                  </a:cubicBezTo>
                  <a:cubicBezTo>
                    <a:pt x="47534" y="5413"/>
                    <a:pt x="47553" y="5404"/>
                    <a:pt x="47558" y="5400"/>
                  </a:cubicBezTo>
                  <a:cubicBezTo>
                    <a:pt x="47560" y="5397"/>
                    <a:pt x="47566" y="5396"/>
                    <a:pt x="47573" y="5396"/>
                  </a:cubicBezTo>
                  <a:cubicBezTo>
                    <a:pt x="47583" y="5396"/>
                    <a:pt x="47598" y="5399"/>
                    <a:pt x="47615" y="5405"/>
                  </a:cubicBezTo>
                  <a:lnTo>
                    <a:pt x="47666" y="5405"/>
                  </a:lnTo>
                  <a:cubicBezTo>
                    <a:pt x="47690" y="5410"/>
                    <a:pt x="47740" y="5424"/>
                    <a:pt x="47760" y="5424"/>
                  </a:cubicBezTo>
                  <a:cubicBezTo>
                    <a:pt x="47764" y="5424"/>
                    <a:pt x="47766" y="5423"/>
                    <a:pt x="47768" y="5423"/>
                  </a:cubicBezTo>
                  <a:cubicBezTo>
                    <a:pt x="47774" y="5411"/>
                    <a:pt x="47808" y="5411"/>
                    <a:pt x="47813" y="5405"/>
                  </a:cubicBezTo>
                  <a:cubicBezTo>
                    <a:pt x="47819" y="5400"/>
                    <a:pt x="47836" y="5388"/>
                    <a:pt x="47847" y="5388"/>
                  </a:cubicBezTo>
                  <a:lnTo>
                    <a:pt x="47859" y="5394"/>
                  </a:lnTo>
                  <a:lnTo>
                    <a:pt x="47887" y="5405"/>
                  </a:lnTo>
                  <a:cubicBezTo>
                    <a:pt x="47898" y="5411"/>
                    <a:pt x="47914" y="5414"/>
                    <a:pt x="47930" y="5414"/>
                  </a:cubicBezTo>
                  <a:cubicBezTo>
                    <a:pt x="47945" y="5414"/>
                    <a:pt x="47961" y="5411"/>
                    <a:pt x="47972" y="5405"/>
                  </a:cubicBezTo>
                  <a:lnTo>
                    <a:pt x="47995" y="5428"/>
                  </a:lnTo>
                  <a:cubicBezTo>
                    <a:pt x="47995" y="5428"/>
                    <a:pt x="48007" y="5416"/>
                    <a:pt x="48015" y="5416"/>
                  </a:cubicBezTo>
                  <a:cubicBezTo>
                    <a:pt x="48016" y="5416"/>
                    <a:pt x="48017" y="5416"/>
                    <a:pt x="48018" y="5417"/>
                  </a:cubicBezTo>
                  <a:lnTo>
                    <a:pt x="48029" y="5417"/>
                  </a:lnTo>
                  <a:cubicBezTo>
                    <a:pt x="48032" y="5418"/>
                    <a:pt x="48036" y="5418"/>
                    <a:pt x="48040" y="5418"/>
                  </a:cubicBezTo>
                  <a:cubicBezTo>
                    <a:pt x="48058" y="5418"/>
                    <a:pt x="48081" y="5410"/>
                    <a:pt x="48086" y="5405"/>
                  </a:cubicBezTo>
                  <a:cubicBezTo>
                    <a:pt x="48091" y="5394"/>
                    <a:pt x="48103" y="5388"/>
                    <a:pt x="48103" y="5388"/>
                  </a:cubicBezTo>
                  <a:cubicBezTo>
                    <a:pt x="48103" y="5388"/>
                    <a:pt x="48120" y="5405"/>
                    <a:pt x="48125" y="5417"/>
                  </a:cubicBezTo>
                  <a:cubicBezTo>
                    <a:pt x="48126" y="5417"/>
                    <a:pt x="48128" y="5418"/>
                    <a:pt x="48129" y="5418"/>
                  </a:cubicBezTo>
                  <a:cubicBezTo>
                    <a:pt x="48142" y="5418"/>
                    <a:pt x="48171" y="5399"/>
                    <a:pt x="48188" y="5399"/>
                  </a:cubicBezTo>
                  <a:cubicBezTo>
                    <a:pt x="48190" y="5399"/>
                    <a:pt x="48192" y="5399"/>
                    <a:pt x="48193" y="5400"/>
                  </a:cubicBezTo>
                  <a:cubicBezTo>
                    <a:pt x="48209" y="5405"/>
                    <a:pt x="48260" y="5423"/>
                    <a:pt x="48283" y="5423"/>
                  </a:cubicBezTo>
                  <a:cubicBezTo>
                    <a:pt x="48286" y="5423"/>
                    <a:pt x="48288" y="5423"/>
                    <a:pt x="48290" y="5423"/>
                  </a:cubicBezTo>
                  <a:cubicBezTo>
                    <a:pt x="48307" y="5423"/>
                    <a:pt x="48330" y="5417"/>
                    <a:pt x="48330" y="5417"/>
                  </a:cubicBezTo>
                  <a:cubicBezTo>
                    <a:pt x="48334" y="5417"/>
                    <a:pt x="48358" y="5431"/>
                    <a:pt x="48372" y="5431"/>
                  </a:cubicBezTo>
                  <a:cubicBezTo>
                    <a:pt x="48377" y="5431"/>
                    <a:pt x="48381" y="5429"/>
                    <a:pt x="48381" y="5423"/>
                  </a:cubicBezTo>
                  <a:cubicBezTo>
                    <a:pt x="48383" y="5416"/>
                    <a:pt x="48384" y="5413"/>
                    <a:pt x="48385" y="5413"/>
                  </a:cubicBezTo>
                  <a:cubicBezTo>
                    <a:pt x="48386" y="5413"/>
                    <a:pt x="48386" y="5422"/>
                    <a:pt x="48386" y="5440"/>
                  </a:cubicBezTo>
                  <a:lnTo>
                    <a:pt x="48415" y="5417"/>
                  </a:lnTo>
                  <a:lnTo>
                    <a:pt x="48460" y="5388"/>
                  </a:lnTo>
                  <a:lnTo>
                    <a:pt x="48460" y="5388"/>
                  </a:lnTo>
                  <a:cubicBezTo>
                    <a:pt x="48454" y="5417"/>
                    <a:pt x="48466" y="5451"/>
                    <a:pt x="48477" y="5457"/>
                  </a:cubicBezTo>
                  <a:lnTo>
                    <a:pt x="48494" y="5445"/>
                  </a:lnTo>
                  <a:lnTo>
                    <a:pt x="48494" y="5440"/>
                  </a:lnTo>
                  <a:cubicBezTo>
                    <a:pt x="48516" y="5429"/>
                    <a:pt x="48548" y="5422"/>
                    <a:pt x="48570" y="5422"/>
                  </a:cubicBezTo>
                  <a:cubicBezTo>
                    <a:pt x="48583" y="5422"/>
                    <a:pt x="48592" y="5424"/>
                    <a:pt x="48596" y="5428"/>
                  </a:cubicBezTo>
                  <a:cubicBezTo>
                    <a:pt x="48602" y="5434"/>
                    <a:pt x="48619" y="5440"/>
                    <a:pt x="48625" y="5440"/>
                  </a:cubicBezTo>
                  <a:lnTo>
                    <a:pt x="48630" y="5434"/>
                  </a:lnTo>
                  <a:lnTo>
                    <a:pt x="48659" y="5400"/>
                  </a:lnTo>
                  <a:cubicBezTo>
                    <a:pt x="48676" y="5411"/>
                    <a:pt x="48704" y="5434"/>
                    <a:pt x="48704" y="5440"/>
                  </a:cubicBezTo>
                  <a:cubicBezTo>
                    <a:pt x="48706" y="5441"/>
                    <a:pt x="48708" y="5442"/>
                    <a:pt x="48710" y="5442"/>
                  </a:cubicBezTo>
                  <a:cubicBezTo>
                    <a:pt x="48718" y="5442"/>
                    <a:pt x="48731" y="5435"/>
                    <a:pt x="48744" y="5423"/>
                  </a:cubicBezTo>
                  <a:lnTo>
                    <a:pt x="48755" y="5411"/>
                  </a:lnTo>
                  <a:lnTo>
                    <a:pt x="48818" y="5434"/>
                  </a:lnTo>
                  <a:lnTo>
                    <a:pt x="48840" y="5451"/>
                  </a:lnTo>
                  <a:cubicBezTo>
                    <a:pt x="48863" y="5451"/>
                    <a:pt x="48897" y="5428"/>
                    <a:pt x="48903" y="5423"/>
                  </a:cubicBezTo>
                  <a:cubicBezTo>
                    <a:pt x="48904" y="5420"/>
                    <a:pt x="48906" y="5419"/>
                    <a:pt x="48908" y="5419"/>
                  </a:cubicBezTo>
                  <a:cubicBezTo>
                    <a:pt x="48913" y="5419"/>
                    <a:pt x="48920" y="5430"/>
                    <a:pt x="48920" y="5434"/>
                  </a:cubicBezTo>
                  <a:cubicBezTo>
                    <a:pt x="48922" y="5438"/>
                    <a:pt x="48926" y="5439"/>
                    <a:pt x="48931" y="5439"/>
                  </a:cubicBezTo>
                  <a:cubicBezTo>
                    <a:pt x="48942" y="5439"/>
                    <a:pt x="48956" y="5434"/>
                    <a:pt x="48959" y="5434"/>
                  </a:cubicBezTo>
                  <a:cubicBezTo>
                    <a:pt x="48967" y="5438"/>
                    <a:pt x="48987" y="5442"/>
                    <a:pt x="49002" y="5442"/>
                  </a:cubicBezTo>
                  <a:cubicBezTo>
                    <a:pt x="49008" y="5442"/>
                    <a:pt x="49013" y="5441"/>
                    <a:pt x="49016" y="5440"/>
                  </a:cubicBezTo>
                  <a:cubicBezTo>
                    <a:pt x="49030" y="5430"/>
                    <a:pt x="49069" y="5406"/>
                    <a:pt x="49081" y="5406"/>
                  </a:cubicBezTo>
                  <a:cubicBezTo>
                    <a:pt x="49084" y="5406"/>
                    <a:pt x="49085" y="5408"/>
                    <a:pt x="49084" y="5411"/>
                  </a:cubicBezTo>
                  <a:cubicBezTo>
                    <a:pt x="49084" y="5421"/>
                    <a:pt x="49094" y="5423"/>
                    <a:pt x="49105" y="5423"/>
                  </a:cubicBezTo>
                  <a:cubicBezTo>
                    <a:pt x="49112" y="5423"/>
                    <a:pt x="49119" y="5423"/>
                    <a:pt x="49124" y="5423"/>
                  </a:cubicBezTo>
                  <a:cubicBezTo>
                    <a:pt x="49141" y="5423"/>
                    <a:pt x="49198" y="5445"/>
                    <a:pt x="49254" y="5474"/>
                  </a:cubicBezTo>
                  <a:lnTo>
                    <a:pt x="49300" y="5405"/>
                  </a:lnTo>
                  <a:cubicBezTo>
                    <a:pt x="49302" y="5407"/>
                    <a:pt x="49305" y="5408"/>
                    <a:pt x="49309" y="5408"/>
                  </a:cubicBezTo>
                  <a:cubicBezTo>
                    <a:pt x="49326" y="5408"/>
                    <a:pt x="49353" y="5392"/>
                    <a:pt x="49370" y="5392"/>
                  </a:cubicBezTo>
                  <a:cubicBezTo>
                    <a:pt x="49374" y="5392"/>
                    <a:pt x="49377" y="5392"/>
                    <a:pt x="49379" y="5394"/>
                  </a:cubicBezTo>
                  <a:cubicBezTo>
                    <a:pt x="49388" y="5397"/>
                    <a:pt x="49408" y="5397"/>
                    <a:pt x="49428" y="5397"/>
                  </a:cubicBezTo>
                  <a:cubicBezTo>
                    <a:pt x="49449" y="5397"/>
                    <a:pt x="49470" y="5397"/>
                    <a:pt x="49481" y="5400"/>
                  </a:cubicBezTo>
                  <a:cubicBezTo>
                    <a:pt x="49489" y="5401"/>
                    <a:pt x="49500" y="5402"/>
                    <a:pt x="49511" y="5402"/>
                  </a:cubicBezTo>
                  <a:cubicBezTo>
                    <a:pt x="49543" y="5402"/>
                    <a:pt x="49582" y="5397"/>
                    <a:pt x="49595" y="5388"/>
                  </a:cubicBezTo>
                  <a:cubicBezTo>
                    <a:pt x="49618" y="5383"/>
                    <a:pt x="49635" y="5371"/>
                    <a:pt x="49635" y="5371"/>
                  </a:cubicBezTo>
                  <a:cubicBezTo>
                    <a:pt x="49635" y="5371"/>
                    <a:pt x="49657" y="5400"/>
                    <a:pt x="49663" y="5411"/>
                  </a:cubicBezTo>
                  <a:cubicBezTo>
                    <a:pt x="49664" y="5414"/>
                    <a:pt x="49667" y="5415"/>
                    <a:pt x="49670" y="5415"/>
                  </a:cubicBezTo>
                  <a:cubicBezTo>
                    <a:pt x="49679" y="5415"/>
                    <a:pt x="49693" y="5404"/>
                    <a:pt x="49697" y="5400"/>
                  </a:cubicBezTo>
                  <a:cubicBezTo>
                    <a:pt x="49698" y="5398"/>
                    <a:pt x="49702" y="5398"/>
                    <a:pt x="49706" y="5398"/>
                  </a:cubicBezTo>
                  <a:cubicBezTo>
                    <a:pt x="49720" y="5398"/>
                    <a:pt x="49745" y="5404"/>
                    <a:pt x="49771" y="5417"/>
                  </a:cubicBezTo>
                  <a:lnTo>
                    <a:pt x="49799" y="5383"/>
                  </a:lnTo>
                  <a:lnTo>
                    <a:pt x="49805" y="5377"/>
                  </a:lnTo>
                  <a:cubicBezTo>
                    <a:pt x="49822" y="5388"/>
                    <a:pt x="49856" y="5394"/>
                    <a:pt x="49884" y="5394"/>
                  </a:cubicBezTo>
                  <a:lnTo>
                    <a:pt x="49907" y="5405"/>
                  </a:lnTo>
                  <a:cubicBezTo>
                    <a:pt x="49910" y="5408"/>
                    <a:pt x="49913" y="5409"/>
                    <a:pt x="49915" y="5409"/>
                  </a:cubicBezTo>
                  <a:cubicBezTo>
                    <a:pt x="49927" y="5409"/>
                    <a:pt x="49934" y="5389"/>
                    <a:pt x="49944" y="5389"/>
                  </a:cubicBezTo>
                  <a:cubicBezTo>
                    <a:pt x="49948" y="5389"/>
                    <a:pt x="49953" y="5392"/>
                    <a:pt x="49958" y="5400"/>
                  </a:cubicBezTo>
                  <a:cubicBezTo>
                    <a:pt x="49960" y="5401"/>
                    <a:pt x="49963" y="5402"/>
                    <a:pt x="49968" y="5402"/>
                  </a:cubicBezTo>
                  <a:cubicBezTo>
                    <a:pt x="49979" y="5402"/>
                    <a:pt x="49997" y="5398"/>
                    <a:pt x="50009" y="5394"/>
                  </a:cubicBezTo>
                  <a:lnTo>
                    <a:pt x="50037" y="5383"/>
                  </a:lnTo>
                  <a:cubicBezTo>
                    <a:pt x="50049" y="5405"/>
                    <a:pt x="50072" y="5423"/>
                    <a:pt x="50077" y="5423"/>
                  </a:cubicBezTo>
                  <a:cubicBezTo>
                    <a:pt x="50083" y="5417"/>
                    <a:pt x="50111" y="5400"/>
                    <a:pt x="50140" y="5383"/>
                  </a:cubicBezTo>
                  <a:lnTo>
                    <a:pt x="50168" y="5388"/>
                  </a:lnTo>
                  <a:lnTo>
                    <a:pt x="50196" y="5388"/>
                  </a:lnTo>
                  <a:cubicBezTo>
                    <a:pt x="50230" y="5405"/>
                    <a:pt x="50270" y="5417"/>
                    <a:pt x="50281" y="5417"/>
                  </a:cubicBezTo>
                  <a:lnTo>
                    <a:pt x="50281" y="5377"/>
                  </a:lnTo>
                  <a:cubicBezTo>
                    <a:pt x="50296" y="5387"/>
                    <a:pt x="50319" y="5401"/>
                    <a:pt x="50333" y="5401"/>
                  </a:cubicBezTo>
                  <a:cubicBezTo>
                    <a:pt x="50335" y="5401"/>
                    <a:pt x="50337" y="5401"/>
                    <a:pt x="50338" y="5400"/>
                  </a:cubicBezTo>
                  <a:lnTo>
                    <a:pt x="50378" y="5400"/>
                  </a:lnTo>
                  <a:cubicBezTo>
                    <a:pt x="50389" y="5400"/>
                    <a:pt x="50401" y="5388"/>
                    <a:pt x="50406" y="5388"/>
                  </a:cubicBezTo>
                  <a:cubicBezTo>
                    <a:pt x="50410" y="5387"/>
                    <a:pt x="50414" y="5386"/>
                    <a:pt x="50417" y="5386"/>
                  </a:cubicBezTo>
                  <a:cubicBezTo>
                    <a:pt x="50425" y="5386"/>
                    <a:pt x="50431" y="5388"/>
                    <a:pt x="50435" y="5388"/>
                  </a:cubicBezTo>
                  <a:lnTo>
                    <a:pt x="50452" y="5388"/>
                  </a:lnTo>
                  <a:cubicBezTo>
                    <a:pt x="50463" y="5388"/>
                    <a:pt x="50503" y="5394"/>
                    <a:pt x="50514" y="5394"/>
                  </a:cubicBezTo>
                  <a:cubicBezTo>
                    <a:pt x="50525" y="5394"/>
                    <a:pt x="50548" y="5400"/>
                    <a:pt x="50576" y="5405"/>
                  </a:cubicBezTo>
                  <a:lnTo>
                    <a:pt x="50582" y="5400"/>
                  </a:lnTo>
                  <a:lnTo>
                    <a:pt x="50611" y="5371"/>
                  </a:lnTo>
                  <a:cubicBezTo>
                    <a:pt x="50618" y="5387"/>
                    <a:pt x="50643" y="5394"/>
                    <a:pt x="50659" y="5394"/>
                  </a:cubicBezTo>
                  <a:cubicBezTo>
                    <a:pt x="50667" y="5394"/>
                    <a:pt x="50673" y="5392"/>
                    <a:pt x="50673" y="5388"/>
                  </a:cubicBezTo>
                  <a:cubicBezTo>
                    <a:pt x="50673" y="5385"/>
                    <a:pt x="50677" y="5383"/>
                    <a:pt x="50684" y="5383"/>
                  </a:cubicBezTo>
                  <a:cubicBezTo>
                    <a:pt x="50696" y="5383"/>
                    <a:pt x="50716" y="5388"/>
                    <a:pt x="50724" y="5388"/>
                  </a:cubicBezTo>
                  <a:cubicBezTo>
                    <a:pt x="50741" y="5388"/>
                    <a:pt x="50764" y="5383"/>
                    <a:pt x="50781" y="5377"/>
                  </a:cubicBezTo>
                  <a:lnTo>
                    <a:pt x="50786" y="5388"/>
                  </a:lnTo>
                  <a:lnTo>
                    <a:pt x="50815" y="5423"/>
                  </a:lnTo>
                  <a:cubicBezTo>
                    <a:pt x="50849" y="5411"/>
                    <a:pt x="50917" y="5400"/>
                    <a:pt x="50962" y="5400"/>
                  </a:cubicBezTo>
                  <a:lnTo>
                    <a:pt x="51008" y="5394"/>
                  </a:lnTo>
                  <a:cubicBezTo>
                    <a:pt x="51022" y="5394"/>
                    <a:pt x="51041" y="5407"/>
                    <a:pt x="51050" y="5407"/>
                  </a:cubicBezTo>
                  <a:cubicBezTo>
                    <a:pt x="51051" y="5407"/>
                    <a:pt x="51052" y="5406"/>
                    <a:pt x="51053" y="5405"/>
                  </a:cubicBezTo>
                  <a:lnTo>
                    <a:pt x="51076" y="5371"/>
                  </a:lnTo>
                  <a:cubicBezTo>
                    <a:pt x="51083" y="5379"/>
                    <a:pt x="51101" y="5381"/>
                    <a:pt x="51120" y="5381"/>
                  </a:cubicBezTo>
                  <a:cubicBezTo>
                    <a:pt x="51147" y="5381"/>
                    <a:pt x="51176" y="5377"/>
                    <a:pt x="51189" y="5377"/>
                  </a:cubicBezTo>
                  <a:cubicBezTo>
                    <a:pt x="51197" y="5379"/>
                    <a:pt x="51208" y="5380"/>
                    <a:pt x="51220" y="5380"/>
                  </a:cubicBezTo>
                  <a:cubicBezTo>
                    <a:pt x="51244" y="5380"/>
                    <a:pt x="51274" y="5377"/>
                    <a:pt x="51297" y="5377"/>
                  </a:cubicBezTo>
                  <a:lnTo>
                    <a:pt x="51325" y="5405"/>
                  </a:lnTo>
                  <a:lnTo>
                    <a:pt x="51325" y="5411"/>
                  </a:lnTo>
                  <a:cubicBezTo>
                    <a:pt x="51337" y="5405"/>
                    <a:pt x="51354" y="5388"/>
                    <a:pt x="51359" y="5377"/>
                  </a:cubicBezTo>
                  <a:cubicBezTo>
                    <a:pt x="51359" y="5376"/>
                    <a:pt x="51360" y="5376"/>
                    <a:pt x="51361" y="5376"/>
                  </a:cubicBezTo>
                  <a:cubicBezTo>
                    <a:pt x="51364" y="5376"/>
                    <a:pt x="51372" y="5384"/>
                    <a:pt x="51377" y="5388"/>
                  </a:cubicBezTo>
                  <a:cubicBezTo>
                    <a:pt x="51377" y="5392"/>
                    <a:pt x="51380" y="5393"/>
                    <a:pt x="51385" y="5393"/>
                  </a:cubicBezTo>
                  <a:cubicBezTo>
                    <a:pt x="51401" y="5393"/>
                    <a:pt x="51434" y="5382"/>
                    <a:pt x="51467" y="5366"/>
                  </a:cubicBezTo>
                  <a:lnTo>
                    <a:pt x="51501" y="5371"/>
                  </a:lnTo>
                  <a:lnTo>
                    <a:pt x="51530" y="5377"/>
                  </a:lnTo>
                  <a:cubicBezTo>
                    <a:pt x="51532" y="5377"/>
                    <a:pt x="51535" y="5376"/>
                    <a:pt x="51538" y="5376"/>
                  </a:cubicBezTo>
                  <a:cubicBezTo>
                    <a:pt x="51559" y="5376"/>
                    <a:pt x="51587" y="5386"/>
                    <a:pt x="51606" y="5386"/>
                  </a:cubicBezTo>
                  <a:cubicBezTo>
                    <a:pt x="51616" y="5386"/>
                    <a:pt x="51623" y="5384"/>
                    <a:pt x="51626" y="5377"/>
                  </a:cubicBezTo>
                  <a:cubicBezTo>
                    <a:pt x="51628" y="5372"/>
                    <a:pt x="51630" y="5370"/>
                    <a:pt x="51632" y="5370"/>
                  </a:cubicBezTo>
                  <a:cubicBezTo>
                    <a:pt x="51638" y="5370"/>
                    <a:pt x="51643" y="5381"/>
                    <a:pt x="51643" y="5388"/>
                  </a:cubicBezTo>
                  <a:cubicBezTo>
                    <a:pt x="51645" y="5394"/>
                    <a:pt x="51647" y="5396"/>
                    <a:pt x="51650" y="5396"/>
                  </a:cubicBezTo>
                  <a:cubicBezTo>
                    <a:pt x="51655" y="5396"/>
                    <a:pt x="51662" y="5385"/>
                    <a:pt x="51666" y="5377"/>
                  </a:cubicBezTo>
                  <a:cubicBezTo>
                    <a:pt x="51666" y="5377"/>
                    <a:pt x="51666" y="5376"/>
                    <a:pt x="51667" y="5376"/>
                  </a:cubicBezTo>
                  <a:cubicBezTo>
                    <a:pt x="51672" y="5376"/>
                    <a:pt x="51696" y="5391"/>
                    <a:pt x="51713" y="5391"/>
                  </a:cubicBezTo>
                  <a:cubicBezTo>
                    <a:pt x="51720" y="5391"/>
                    <a:pt x="51725" y="5389"/>
                    <a:pt x="51728" y="5383"/>
                  </a:cubicBezTo>
                  <a:cubicBezTo>
                    <a:pt x="51735" y="5370"/>
                    <a:pt x="51744" y="5366"/>
                    <a:pt x="51753" y="5366"/>
                  </a:cubicBezTo>
                  <a:cubicBezTo>
                    <a:pt x="51760" y="5366"/>
                    <a:pt x="51765" y="5369"/>
                    <a:pt x="51768" y="5371"/>
                  </a:cubicBezTo>
                  <a:cubicBezTo>
                    <a:pt x="51768" y="5377"/>
                    <a:pt x="51802" y="5388"/>
                    <a:pt x="51842" y="5400"/>
                  </a:cubicBezTo>
                  <a:lnTo>
                    <a:pt x="51859" y="5383"/>
                  </a:lnTo>
                  <a:cubicBezTo>
                    <a:pt x="51881" y="5364"/>
                    <a:pt x="51906" y="5357"/>
                    <a:pt x="51929" y="5357"/>
                  </a:cubicBezTo>
                  <a:cubicBezTo>
                    <a:pt x="51946" y="5357"/>
                    <a:pt x="51963" y="5361"/>
                    <a:pt x="51978" y="5366"/>
                  </a:cubicBezTo>
                  <a:lnTo>
                    <a:pt x="52018" y="5383"/>
                  </a:lnTo>
                  <a:cubicBezTo>
                    <a:pt x="52057" y="5371"/>
                    <a:pt x="52120" y="5377"/>
                    <a:pt x="52120" y="5366"/>
                  </a:cubicBezTo>
                  <a:cubicBezTo>
                    <a:pt x="52124" y="5357"/>
                    <a:pt x="52134" y="5352"/>
                    <a:pt x="52142" y="5352"/>
                  </a:cubicBezTo>
                  <a:cubicBezTo>
                    <a:pt x="52144" y="5352"/>
                    <a:pt x="52147" y="5353"/>
                    <a:pt x="52148" y="5354"/>
                  </a:cubicBezTo>
                  <a:cubicBezTo>
                    <a:pt x="52154" y="5354"/>
                    <a:pt x="52159" y="5337"/>
                    <a:pt x="52165" y="5332"/>
                  </a:cubicBezTo>
                  <a:cubicBezTo>
                    <a:pt x="52165" y="5331"/>
                    <a:pt x="52166" y="5330"/>
                    <a:pt x="52167" y="5330"/>
                  </a:cubicBezTo>
                  <a:cubicBezTo>
                    <a:pt x="52173" y="5330"/>
                    <a:pt x="52190" y="5339"/>
                    <a:pt x="52199" y="5349"/>
                  </a:cubicBezTo>
                  <a:cubicBezTo>
                    <a:pt x="52201" y="5350"/>
                    <a:pt x="52203" y="5351"/>
                    <a:pt x="52207" y="5351"/>
                  </a:cubicBezTo>
                  <a:cubicBezTo>
                    <a:pt x="52219" y="5351"/>
                    <a:pt x="52240" y="5345"/>
                    <a:pt x="52262" y="5332"/>
                  </a:cubicBezTo>
                  <a:lnTo>
                    <a:pt x="52267" y="5343"/>
                  </a:lnTo>
                  <a:cubicBezTo>
                    <a:pt x="52272" y="5352"/>
                    <a:pt x="52277" y="5355"/>
                    <a:pt x="52281" y="5355"/>
                  </a:cubicBezTo>
                  <a:cubicBezTo>
                    <a:pt x="52290" y="5355"/>
                    <a:pt x="52298" y="5345"/>
                    <a:pt x="52306" y="5345"/>
                  </a:cubicBezTo>
                  <a:cubicBezTo>
                    <a:pt x="52310" y="5345"/>
                    <a:pt x="52314" y="5348"/>
                    <a:pt x="52318" y="5354"/>
                  </a:cubicBezTo>
                  <a:lnTo>
                    <a:pt x="52324" y="5366"/>
                  </a:lnTo>
                  <a:cubicBezTo>
                    <a:pt x="52347" y="5366"/>
                    <a:pt x="52392" y="5343"/>
                    <a:pt x="52403" y="5337"/>
                  </a:cubicBezTo>
                  <a:cubicBezTo>
                    <a:pt x="52406" y="5336"/>
                    <a:pt x="52408" y="5336"/>
                    <a:pt x="52411" y="5336"/>
                  </a:cubicBezTo>
                  <a:cubicBezTo>
                    <a:pt x="52424" y="5336"/>
                    <a:pt x="52444" y="5345"/>
                    <a:pt x="52449" y="5354"/>
                  </a:cubicBezTo>
                  <a:cubicBezTo>
                    <a:pt x="52450" y="5355"/>
                    <a:pt x="52451" y="5356"/>
                    <a:pt x="52452" y="5356"/>
                  </a:cubicBezTo>
                  <a:cubicBezTo>
                    <a:pt x="52461" y="5356"/>
                    <a:pt x="52478" y="5342"/>
                    <a:pt x="52483" y="5337"/>
                  </a:cubicBezTo>
                  <a:cubicBezTo>
                    <a:pt x="52487" y="5333"/>
                    <a:pt x="52505" y="5329"/>
                    <a:pt x="52515" y="5329"/>
                  </a:cubicBezTo>
                  <a:cubicBezTo>
                    <a:pt x="52520" y="5329"/>
                    <a:pt x="52523" y="5330"/>
                    <a:pt x="52523" y="5332"/>
                  </a:cubicBezTo>
                  <a:cubicBezTo>
                    <a:pt x="52523" y="5340"/>
                    <a:pt x="52529" y="5345"/>
                    <a:pt x="52534" y="5345"/>
                  </a:cubicBezTo>
                  <a:cubicBezTo>
                    <a:pt x="52536" y="5345"/>
                    <a:pt x="52538" y="5345"/>
                    <a:pt x="52540" y="5343"/>
                  </a:cubicBezTo>
                  <a:lnTo>
                    <a:pt x="52551" y="5343"/>
                  </a:lnTo>
                  <a:lnTo>
                    <a:pt x="52579" y="5337"/>
                  </a:lnTo>
                  <a:cubicBezTo>
                    <a:pt x="52613" y="5337"/>
                    <a:pt x="52670" y="5332"/>
                    <a:pt x="52681" y="5332"/>
                  </a:cubicBezTo>
                  <a:cubicBezTo>
                    <a:pt x="52693" y="5326"/>
                    <a:pt x="52721" y="5309"/>
                    <a:pt x="52744" y="5298"/>
                  </a:cubicBezTo>
                  <a:lnTo>
                    <a:pt x="52784" y="5298"/>
                  </a:lnTo>
                  <a:cubicBezTo>
                    <a:pt x="52795" y="5298"/>
                    <a:pt x="52823" y="5309"/>
                    <a:pt x="52840" y="5320"/>
                  </a:cubicBezTo>
                  <a:lnTo>
                    <a:pt x="52863" y="5303"/>
                  </a:lnTo>
                  <a:lnTo>
                    <a:pt x="52869" y="5292"/>
                  </a:lnTo>
                  <a:cubicBezTo>
                    <a:pt x="52880" y="5295"/>
                    <a:pt x="52911" y="5296"/>
                    <a:pt x="52943" y="5296"/>
                  </a:cubicBezTo>
                  <a:cubicBezTo>
                    <a:pt x="52975" y="5296"/>
                    <a:pt x="53008" y="5295"/>
                    <a:pt x="53022" y="5292"/>
                  </a:cubicBezTo>
                  <a:cubicBezTo>
                    <a:pt x="53045" y="5286"/>
                    <a:pt x="53084" y="5275"/>
                    <a:pt x="53096" y="5275"/>
                  </a:cubicBezTo>
                  <a:cubicBezTo>
                    <a:pt x="53101" y="5275"/>
                    <a:pt x="53172" y="5322"/>
                    <a:pt x="53206" y="5322"/>
                  </a:cubicBezTo>
                  <a:cubicBezTo>
                    <a:pt x="53209" y="5322"/>
                    <a:pt x="53212" y="5321"/>
                    <a:pt x="53215" y="5320"/>
                  </a:cubicBezTo>
                  <a:cubicBezTo>
                    <a:pt x="53249" y="5303"/>
                    <a:pt x="53283" y="5292"/>
                    <a:pt x="53289" y="5286"/>
                  </a:cubicBezTo>
                  <a:lnTo>
                    <a:pt x="53300" y="5281"/>
                  </a:lnTo>
                  <a:cubicBezTo>
                    <a:pt x="53310" y="5276"/>
                    <a:pt x="53334" y="5257"/>
                    <a:pt x="53339" y="5257"/>
                  </a:cubicBezTo>
                  <a:cubicBezTo>
                    <a:pt x="53339" y="5257"/>
                    <a:pt x="53340" y="5257"/>
                    <a:pt x="53340" y="5258"/>
                  </a:cubicBezTo>
                  <a:lnTo>
                    <a:pt x="53385" y="5309"/>
                  </a:lnTo>
                  <a:cubicBezTo>
                    <a:pt x="53385" y="5277"/>
                    <a:pt x="53392" y="5260"/>
                    <a:pt x="53398" y="5260"/>
                  </a:cubicBezTo>
                  <a:cubicBezTo>
                    <a:pt x="53399" y="5260"/>
                    <a:pt x="53401" y="5261"/>
                    <a:pt x="53402" y="5264"/>
                  </a:cubicBezTo>
                  <a:cubicBezTo>
                    <a:pt x="53407" y="5266"/>
                    <a:pt x="53416" y="5267"/>
                    <a:pt x="53426" y="5267"/>
                  </a:cubicBezTo>
                  <a:cubicBezTo>
                    <a:pt x="53439" y="5267"/>
                    <a:pt x="53453" y="5265"/>
                    <a:pt x="53453" y="5258"/>
                  </a:cubicBezTo>
                  <a:cubicBezTo>
                    <a:pt x="53453" y="5251"/>
                    <a:pt x="53459" y="5249"/>
                    <a:pt x="53467" y="5249"/>
                  </a:cubicBezTo>
                  <a:cubicBezTo>
                    <a:pt x="53478" y="5249"/>
                    <a:pt x="53492" y="5252"/>
                    <a:pt x="53499" y="5252"/>
                  </a:cubicBezTo>
                  <a:cubicBezTo>
                    <a:pt x="53510" y="5252"/>
                    <a:pt x="53538" y="5252"/>
                    <a:pt x="53561" y="5247"/>
                  </a:cubicBezTo>
                  <a:lnTo>
                    <a:pt x="53567" y="5252"/>
                  </a:lnTo>
                  <a:lnTo>
                    <a:pt x="53606" y="5309"/>
                  </a:lnTo>
                  <a:cubicBezTo>
                    <a:pt x="53606" y="5271"/>
                    <a:pt x="53614" y="5249"/>
                    <a:pt x="53620" y="5249"/>
                  </a:cubicBezTo>
                  <a:cubicBezTo>
                    <a:pt x="53621" y="5249"/>
                    <a:pt x="53622" y="5250"/>
                    <a:pt x="53623" y="5252"/>
                  </a:cubicBezTo>
                  <a:cubicBezTo>
                    <a:pt x="53624" y="5253"/>
                    <a:pt x="53625" y="5253"/>
                    <a:pt x="53626" y="5253"/>
                  </a:cubicBezTo>
                  <a:cubicBezTo>
                    <a:pt x="53634" y="5253"/>
                    <a:pt x="53652" y="5234"/>
                    <a:pt x="53657" y="5224"/>
                  </a:cubicBezTo>
                  <a:cubicBezTo>
                    <a:pt x="53658" y="5222"/>
                    <a:pt x="53660" y="5221"/>
                    <a:pt x="53662" y="5221"/>
                  </a:cubicBezTo>
                  <a:cubicBezTo>
                    <a:pt x="53671" y="5221"/>
                    <a:pt x="53689" y="5241"/>
                    <a:pt x="53703" y="5269"/>
                  </a:cubicBezTo>
                  <a:lnTo>
                    <a:pt x="53737" y="5230"/>
                  </a:lnTo>
                  <a:lnTo>
                    <a:pt x="53737" y="5224"/>
                  </a:lnTo>
                  <a:cubicBezTo>
                    <a:pt x="53742" y="5218"/>
                    <a:pt x="53777" y="5213"/>
                    <a:pt x="53805" y="5207"/>
                  </a:cubicBezTo>
                  <a:lnTo>
                    <a:pt x="53833" y="5196"/>
                  </a:lnTo>
                  <a:lnTo>
                    <a:pt x="53839" y="5196"/>
                  </a:lnTo>
                  <a:cubicBezTo>
                    <a:pt x="53845" y="5196"/>
                    <a:pt x="53850" y="5213"/>
                    <a:pt x="53850" y="5218"/>
                  </a:cubicBezTo>
                  <a:cubicBezTo>
                    <a:pt x="53853" y="5221"/>
                    <a:pt x="53856" y="5223"/>
                    <a:pt x="53859" y="5223"/>
                  </a:cubicBezTo>
                  <a:cubicBezTo>
                    <a:pt x="53862" y="5223"/>
                    <a:pt x="53864" y="5221"/>
                    <a:pt x="53867" y="5218"/>
                  </a:cubicBezTo>
                  <a:lnTo>
                    <a:pt x="53867" y="5213"/>
                  </a:lnTo>
                  <a:lnTo>
                    <a:pt x="53873" y="5207"/>
                  </a:lnTo>
                  <a:cubicBezTo>
                    <a:pt x="53873" y="5204"/>
                    <a:pt x="53874" y="5203"/>
                    <a:pt x="53876" y="5203"/>
                  </a:cubicBezTo>
                  <a:cubicBezTo>
                    <a:pt x="53881" y="5203"/>
                    <a:pt x="53891" y="5214"/>
                    <a:pt x="53896" y="5218"/>
                  </a:cubicBezTo>
                  <a:cubicBezTo>
                    <a:pt x="53896" y="5219"/>
                    <a:pt x="53897" y="5219"/>
                    <a:pt x="53899" y="5219"/>
                  </a:cubicBezTo>
                  <a:cubicBezTo>
                    <a:pt x="53910" y="5219"/>
                    <a:pt x="53942" y="5201"/>
                    <a:pt x="53952" y="5201"/>
                  </a:cubicBezTo>
                  <a:cubicBezTo>
                    <a:pt x="53958" y="5203"/>
                    <a:pt x="53968" y="5204"/>
                    <a:pt x="53980" y="5204"/>
                  </a:cubicBezTo>
                  <a:cubicBezTo>
                    <a:pt x="54002" y="5204"/>
                    <a:pt x="54030" y="5201"/>
                    <a:pt x="54038" y="5201"/>
                  </a:cubicBezTo>
                  <a:cubicBezTo>
                    <a:pt x="54046" y="5204"/>
                    <a:pt x="54055" y="5205"/>
                    <a:pt x="54062" y="5205"/>
                  </a:cubicBezTo>
                  <a:cubicBezTo>
                    <a:pt x="54069" y="5205"/>
                    <a:pt x="54074" y="5204"/>
                    <a:pt x="54077" y="5201"/>
                  </a:cubicBezTo>
                  <a:lnTo>
                    <a:pt x="54094" y="5196"/>
                  </a:lnTo>
                  <a:cubicBezTo>
                    <a:pt x="54111" y="5190"/>
                    <a:pt x="54140" y="5173"/>
                    <a:pt x="54162" y="5156"/>
                  </a:cubicBezTo>
                  <a:lnTo>
                    <a:pt x="54174" y="5179"/>
                  </a:lnTo>
                  <a:lnTo>
                    <a:pt x="54196" y="5218"/>
                  </a:lnTo>
                  <a:cubicBezTo>
                    <a:pt x="54211" y="5207"/>
                    <a:pt x="54235" y="5201"/>
                    <a:pt x="54260" y="5201"/>
                  </a:cubicBezTo>
                  <a:cubicBezTo>
                    <a:pt x="54273" y="5201"/>
                    <a:pt x="54286" y="5203"/>
                    <a:pt x="54299" y="5207"/>
                  </a:cubicBezTo>
                  <a:lnTo>
                    <a:pt x="54293" y="5156"/>
                  </a:lnTo>
                  <a:lnTo>
                    <a:pt x="54293" y="5150"/>
                  </a:lnTo>
                  <a:cubicBezTo>
                    <a:pt x="54293" y="5150"/>
                    <a:pt x="54336" y="5172"/>
                    <a:pt x="54363" y="5172"/>
                  </a:cubicBezTo>
                  <a:cubicBezTo>
                    <a:pt x="54369" y="5172"/>
                    <a:pt x="54375" y="5171"/>
                    <a:pt x="54378" y="5167"/>
                  </a:cubicBezTo>
                  <a:cubicBezTo>
                    <a:pt x="54401" y="5145"/>
                    <a:pt x="54423" y="5127"/>
                    <a:pt x="54429" y="5127"/>
                  </a:cubicBezTo>
                  <a:cubicBezTo>
                    <a:pt x="54435" y="5127"/>
                    <a:pt x="54469" y="5145"/>
                    <a:pt x="54497" y="5156"/>
                  </a:cubicBezTo>
                  <a:lnTo>
                    <a:pt x="54508" y="5145"/>
                  </a:lnTo>
                  <a:cubicBezTo>
                    <a:pt x="54513" y="5136"/>
                    <a:pt x="54520" y="5134"/>
                    <a:pt x="54526" y="5134"/>
                  </a:cubicBezTo>
                  <a:cubicBezTo>
                    <a:pt x="54535" y="5134"/>
                    <a:pt x="54545" y="5138"/>
                    <a:pt x="54555" y="5138"/>
                  </a:cubicBezTo>
                  <a:cubicBezTo>
                    <a:pt x="54563" y="5138"/>
                    <a:pt x="54570" y="5136"/>
                    <a:pt x="54577" y="5127"/>
                  </a:cubicBezTo>
                  <a:cubicBezTo>
                    <a:pt x="54580" y="5120"/>
                    <a:pt x="54593" y="5106"/>
                    <a:pt x="54608" y="5106"/>
                  </a:cubicBezTo>
                  <a:cubicBezTo>
                    <a:pt x="54617" y="5106"/>
                    <a:pt x="54625" y="5110"/>
                    <a:pt x="54633" y="5122"/>
                  </a:cubicBezTo>
                  <a:cubicBezTo>
                    <a:pt x="54633" y="5123"/>
                    <a:pt x="54634" y="5123"/>
                    <a:pt x="54635" y="5123"/>
                  </a:cubicBezTo>
                  <a:cubicBezTo>
                    <a:pt x="54641" y="5123"/>
                    <a:pt x="54656" y="5115"/>
                    <a:pt x="54656" y="5110"/>
                  </a:cubicBezTo>
                  <a:cubicBezTo>
                    <a:pt x="54656" y="5091"/>
                    <a:pt x="54658" y="5085"/>
                    <a:pt x="54662" y="5085"/>
                  </a:cubicBezTo>
                  <a:cubicBezTo>
                    <a:pt x="54667" y="5085"/>
                    <a:pt x="54675" y="5096"/>
                    <a:pt x="54684" y="5099"/>
                  </a:cubicBezTo>
                  <a:lnTo>
                    <a:pt x="54701" y="5105"/>
                  </a:lnTo>
                  <a:cubicBezTo>
                    <a:pt x="54721" y="5105"/>
                    <a:pt x="54794" y="5117"/>
                    <a:pt x="54829" y="5117"/>
                  </a:cubicBezTo>
                  <a:cubicBezTo>
                    <a:pt x="54835" y="5117"/>
                    <a:pt x="54840" y="5117"/>
                    <a:pt x="54843" y="5116"/>
                  </a:cubicBezTo>
                  <a:cubicBezTo>
                    <a:pt x="54872" y="5105"/>
                    <a:pt x="54900" y="5099"/>
                    <a:pt x="54906" y="5093"/>
                  </a:cubicBezTo>
                  <a:lnTo>
                    <a:pt x="54906" y="5088"/>
                  </a:lnTo>
                  <a:lnTo>
                    <a:pt x="54911" y="5037"/>
                  </a:lnTo>
                  <a:cubicBezTo>
                    <a:pt x="54934" y="5054"/>
                    <a:pt x="54968" y="5071"/>
                    <a:pt x="54979" y="5071"/>
                  </a:cubicBezTo>
                  <a:lnTo>
                    <a:pt x="54985" y="5054"/>
                  </a:lnTo>
                  <a:lnTo>
                    <a:pt x="54985" y="5048"/>
                  </a:lnTo>
                  <a:cubicBezTo>
                    <a:pt x="54986" y="5047"/>
                    <a:pt x="54987" y="5047"/>
                    <a:pt x="54989" y="5047"/>
                  </a:cubicBezTo>
                  <a:cubicBezTo>
                    <a:pt x="54997" y="5047"/>
                    <a:pt x="55014" y="5055"/>
                    <a:pt x="55024" y="5055"/>
                  </a:cubicBezTo>
                  <a:cubicBezTo>
                    <a:pt x="55027" y="5055"/>
                    <a:pt x="55029" y="5055"/>
                    <a:pt x="55030" y="5054"/>
                  </a:cubicBezTo>
                  <a:cubicBezTo>
                    <a:pt x="55038" y="5050"/>
                    <a:pt x="55054" y="5043"/>
                    <a:pt x="55069" y="5043"/>
                  </a:cubicBezTo>
                  <a:cubicBezTo>
                    <a:pt x="55076" y="5043"/>
                    <a:pt x="55082" y="5045"/>
                    <a:pt x="55087" y="5048"/>
                  </a:cubicBezTo>
                  <a:cubicBezTo>
                    <a:pt x="55088" y="5048"/>
                    <a:pt x="55089" y="5049"/>
                    <a:pt x="55090" y="5049"/>
                  </a:cubicBezTo>
                  <a:cubicBezTo>
                    <a:pt x="55102" y="5049"/>
                    <a:pt x="55127" y="5013"/>
                    <a:pt x="55133" y="4997"/>
                  </a:cubicBezTo>
                  <a:cubicBezTo>
                    <a:pt x="55135" y="4988"/>
                    <a:pt x="55142" y="4986"/>
                    <a:pt x="55150" y="4986"/>
                  </a:cubicBezTo>
                  <a:cubicBezTo>
                    <a:pt x="55157" y="4986"/>
                    <a:pt x="55164" y="4988"/>
                    <a:pt x="55167" y="4991"/>
                  </a:cubicBezTo>
                  <a:cubicBezTo>
                    <a:pt x="55172" y="4997"/>
                    <a:pt x="55212" y="5008"/>
                    <a:pt x="55223" y="5008"/>
                  </a:cubicBezTo>
                  <a:cubicBezTo>
                    <a:pt x="55233" y="5008"/>
                    <a:pt x="55252" y="4978"/>
                    <a:pt x="55264" y="4978"/>
                  </a:cubicBezTo>
                  <a:cubicBezTo>
                    <a:pt x="55266" y="4978"/>
                    <a:pt x="55267" y="4979"/>
                    <a:pt x="55269" y="4980"/>
                  </a:cubicBezTo>
                  <a:cubicBezTo>
                    <a:pt x="55280" y="4986"/>
                    <a:pt x="55308" y="4991"/>
                    <a:pt x="55331" y="4991"/>
                  </a:cubicBezTo>
                  <a:lnTo>
                    <a:pt x="55342" y="4969"/>
                  </a:lnTo>
                  <a:lnTo>
                    <a:pt x="55354" y="4952"/>
                  </a:lnTo>
                  <a:cubicBezTo>
                    <a:pt x="55358" y="4941"/>
                    <a:pt x="55365" y="4938"/>
                    <a:pt x="55373" y="4938"/>
                  </a:cubicBezTo>
                  <a:cubicBezTo>
                    <a:pt x="55387" y="4938"/>
                    <a:pt x="55403" y="4948"/>
                    <a:pt x="55411" y="4952"/>
                  </a:cubicBezTo>
                  <a:cubicBezTo>
                    <a:pt x="55413" y="4954"/>
                    <a:pt x="55418" y="4955"/>
                    <a:pt x="55424" y="4955"/>
                  </a:cubicBezTo>
                  <a:cubicBezTo>
                    <a:pt x="55440" y="4955"/>
                    <a:pt x="55467" y="4948"/>
                    <a:pt x="55485" y="4948"/>
                  </a:cubicBezTo>
                  <a:cubicBezTo>
                    <a:pt x="55492" y="4948"/>
                    <a:pt x="55498" y="4949"/>
                    <a:pt x="55501" y="4952"/>
                  </a:cubicBezTo>
                  <a:cubicBezTo>
                    <a:pt x="55514" y="4960"/>
                    <a:pt x="55529" y="4965"/>
                    <a:pt x="55541" y="4965"/>
                  </a:cubicBezTo>
                  <a:cubicBezTo>
                    <a:pt x="55546" y="4965"/>
                    <a:pt x="55549" y="4964"/>
                    <a:pt x="55552" y="4963"/>
                  </a:cubicBezTo>
                  <a:lnTo>
                    <a:pt x="55558" y="4957"/>
                  </a:lnTo>
                  <a:lnTo>
                    <a:pt x="55569" y="4940"/>
                  </a:lnTo>
                  <a:cubicBezTo>
                    <a:pt x="55577" y="4927"/>
                    <a:pt x="55588" y="4922"/>
                    <a:pt x="55597" y="4922"/>
                  </a:cubicBezTo>
                  <a:cubicBezTo>
                    <a:pt x="55608" y="4922"/>
                    <a:pt x="55617" y="4929"/>
                    <a:pt x="55621" y="4935"/>
                  </a:cubicBezTo>
                  <a:cubicBezTo>
                    <a:pt x="55622" y="4939"/>
                    <a:pt x="55624" y="4941"/>
                    <a:pt x="55626" y="4941"/>
                  </a:cubicBezTo>
                  <a:cubicBezTo>
                    <a:pt x="55632" y="4941"/>
                    <a:pt x="55639" y="4927"/>
                    <a:pt x="55643" y="4923"/>
                  </a:cubicBezTo>
                  <a:cubicBezTo>
                    <a:pt x="55643" y="4918"/>
                    <a:pt x="55672" y="4923"/>
                    <a:pt x="55672" y="4912"/>
                  </a:cubicBezTo>
                  <a:cubicBezTo>
                    <a:pt x="55676" y="4904"/>
                    <a:pt x="55680" y="4898"/>
                    <a:pt x="55686" y="4898"/>
                  </a:cubicBezTo>
                  <a:cubicBezTo>
                    <a:pt x="55689" y="4898"/>
                    <a:pt x="55691" y="4899"/>
                    <a:pt x="55694" y="4901"/>
                  </a:cubicBezTo>
                  <a:lnTo>
                    <a:pt x="55700" y="4901"/>
                  </a:lnTo>
                  <a:cubicBezTo>
                    <a:pt x="55717" y="4906"/>
                    <a:pt x="55728" y="4906"/>
                    <a:pt x="55745" y="4906"/>
                  </a:cubicBezTo>
                  <a:cubicBezTo>
                    <a:pt x="55751" y="4901"/>
                    <a:pt x="55734" y="4884"/>
                    <a:pt x="55728" y="4884"/>
                  </a:cubicBezTo>
                  <a:cubicBezTo>
                    <a:pt x="55723" y="4878"/>
                    <a:pt x="55740" y="4855"/>
                    <a:pt x="55774" y="4821"/>
                  </a:cubicBezTo>
                  <a:lnTo>
                    <a:pt x="55785" y="4849"/>
                  </a:lnTo>
                  <a:lnTo>
                    <a:pt x="55808" y="4901"/>
                  </a:lnTo>
                  <a:cubicBezTo>
                    <a:pt x="55836" y="4889"/>
                    <a:pt x="55870" y="4849"/>
                    <a:pt x="55870" y="4838"/>
                  </a:cubicBezTo>
                  <a:cubicBezTo>
                    <a:pt x="55872" y="4834"/>
                    <a:pt x="55875" y="4832"/>
                    <a:pt x="55879" y="4832"/>
                  </a:cubicBezTo>
                  <a:cubicBezTo>
                    <a:pt x="55887" y="4832"/>
                    <a:pt x="55899" y="4840"/>
                    <a:pt x="55910" y="4855"/>
                  </a:cubicBezTo>
                  <a:lnTo>
                    <a:pt x="55933" y="4827"/>
                  </a:lnTo>
                  <a:cubicBezTo>
                    <a:pt x="55944" y="4807"/>
                    <a:pt x="55954" y="4798"/>
                    <a:pt x="55964" y="4798"/>
                  </a:cubicBezTo>
                  <a:cubicBezTo>
                    <a:pt x="55975" y="4798"/>
                    <a:pt x="55986" y="4807"/>
                    <a:pt x="56001" y="4821"/>
                  </a:cubicBezTo>
                  <a:cubicBezTo>
                    <a:pt x="56012" y="4815"/>
                    <a:pt x="55995" y="4759"/>
                    <a:pt x="56006" y="4747"/>
                  </a:cubicBezTo>
                  <a:cubicBezTo>
                    <a:pt x="56018" y="4730"/>
                    <a:pt x="56052" y="4725"/>
                    <a:pt x="56057" y="4725"/>
                  </a:cubicBezTo>
                  <a:cubicBezTo>
                    <a:pt x="56059" y="4726"/>
                    <a:pt x="56061" y="4726"/>
                    <a:pt x="56063" y="4726"/>
                  </a:cubicBezTo>
                  <a:cubicBezTo>
                    <a:pt x="56069" y="4726"/>
                    <a:pt x="56068" y="4717"/>
                    <a:pt x="56063" y="4708"/>
                  </a:cubicBezTo>
                  <a:lnTo>
                    <a:pt x="56063" y="4696"/>
                  </a:lnTo>
                  <a:cubicBezTo>
                    <a:pt x="56063" y="4691"/>
                    <a:pt x="56069" y="4679"/>
                    <a:pt x="56069" y="4668"/>
                  </a:cubicBezTo>
                  <a:lnTo>
                    <a:pt x="56074" y="4634"/>
                  </a:lnTo>
                  <a:cubicBezTo>
                    <a:pt x="56057" y="4600"/>
                    <a:pt x="56046" y="4566"/>
                    <a:pt x="56052" y="4560"/>
                  </a:cubicBezTo>
                  <a:lnTo>
                    <a:pt x="56052" y="4560"/>
                  </a:lnTo>
                  <a:lnTo>
                    <a:pt x="56069" y="4577"/>
                  </a:lnTo>
                  <a:cubicBezTo>
                    <a:pt x="56069" y="4577"/>
                    <a:pt x="56086" y="4566"/>
                    <a:pt x="56097" y="4560"/>
                  </a:cubicBezTo>
                  <a:lnTo>
                    <a:pt x="56097" y="4554"/>
                  </a:lnTo>
                  <a:cubicBezTo>
                    <a:pt x="56093" y="4539"/>
                    <a:pt x="56089" y="4534"/>
                    <a:pt x="56085" y="4534"/>
                  </a:cubicBezTo>
                  <a:cubicBezTo>
                    <a:pt x="56076" y="4534"/>
                    <a:pt x="56069" y="4554"/>
                    <a:pt x="56069" y="4554"/>
                  </a:cubicBezTo>
                  <a:cubicBezTo>
                    <a:pt x="56063" y="4537"/>
                    <a:pt x="56035" y="4543"/>
                    <a:pt x="56046" y="4509"/>
                  </a:cubicBezTo>
                  <a:lnTo>
                    <a:pt x="56063" y="4475"/>
                  </a:lnTo>
                  <a:lnTo>
                    <a:pt x="56063" y="4475"/>
                  </a:lnTo>
                  <a:cubicBezTo>
                    <a:pt x="56057" y="4478"/>
                    <a:pt x="56051" y="4479"/>
                    <a:pt x="56045" y="4479"/>
                  </a:cubicBezTo>
                  <a:cubicBezTo>
                    <a:pt x="56030" y="4479"/>
                    <a:pt x="56018" y="4469"/>
                    <a:pt x="56018" y="4452"/>
                  </a:cubicBezTo>
                  <a:lnTo>
                    <a:pt x="56018" y="4435"/>
                  </a:lnTo>
                  <a:cubicBezTo>
                    <a:pt x="56018" y="4396"/>
                    <a:pt x="56023" y="4362"/>
                    <a:pt x="55984" y="4344"/>
                  </a:cubicBezTo>
                  <a:lnTo>
                    <a:pt x="55967" y="4339"/>
                  </a:lnTo>
                  <a:cubicBezTo>
                    <a:pt x="55955" y="4310"/>
                    <a:pt x="55944" y="4265"/>
                    <a:pt x="55950" y="4242"/>
                  </a:cubicBezTo>
                  <a:lnTo>
                    <a:pt x="55944" y="4220"/>
                  </a:lnTo>
                  <a:lnTo>
                    <a:pt x="55938" y="4214"/>
                  </a:lnTo>
                  <a:cubicBezTo>
                    <a:pt x="55933" y="4208"/>
                    <a:pt x="55899" y="4169"/>
                    <a:pt x="55859" y="4129"/>
                  </a:cubicBezTo>
                  <a:lnTo>
                    <a:pt x="55864" y="4027"/>
                  </a:lnTo>
                  <a:lnTo>
                    <a:pt x="55864" y="4015"/>
                  </a:lnTo>
                  <a:cubicBezTo>
                    <a:pt x="55864" y="3998"/>
                    <a:pt x="55836" y="3987"/>
                    <a:pt x="55802" y="3987"/>
                  </a:cubicBezTo>
                  <a:lnTo>
                    <a:pt x="55774" y="3993"/>
                  </a:lnTo>
                  <a:lnTo>
                    <a:pt x="55762" y="3993"/>
                  </a:lnTo>
                  <a:cubicBezTo>
                    <a:pt x="55756" y="3995"/>
                    <a:pt x="55752" y="3996"/>
                    <a:pt x="55748" y="3996"/>
                  </a:cubicBezTo>
                  <a:cubicBezTo>
                    <a:pt x="55733" y="3996"/>
                    <a:pt x="55734" y="3980"/>
                    <a:pt x="55757" y="3953"/>
                  </a:cubicBezTo>
                  <a:lnTo>
                    <a:pt x="55768" y="3930"/>
                  </a:lnTo>
                  <a:lnTo>
                    <a:pt x="55768" y="3925"/>
                  </a:lnTo>
                  <a:cubicBezTo>
                    <a:pt x="55768" y="3919"/>
                    <a:pt x="55757" y="3913"/>
                    <a:pt x="55751" y="3913"/>
                  </a:cubicBezTo>
                  <a:lnTo>
                    <a:pt x="55745" y="3919"/>
                  </a:lnTo>
                  <a:lnTo>
                    <a:pt x="55734" y="3919"/>
                  </a:lnTo>
                  <a:cubicBezTo>
                    <a:pt x="55728" y="3919"/>
                    <a:pt x="55717" y="3913"/>
                    <a:pt x="55717" y="3896"/>
                  </a:cubicBezTo>
                  <a:lnTo>
                    <a:pt x="55717" y="3885"/>
                  </a:lnTo>
                  <a:lnTo>
                    <a:pt x="55717" y="3874"/>
                  </a:lnTo>
                  <a:cubicBezTo>
                    <a:pt x="55723" y="3862"/>
                    <a:pt x="55745" y="3805"/>
                    <a:pt x="55740" y="3788"/>
                  </a:cubicBezTo>
                  <a:cubicBezTo>
                    <a:pt x="55734" y="3771"/>
                    <a:pt x="55723" y="3754"/>
                    <a:pt x="55723" y="3754"/>
                  </a:cubicBezTo>
                  <a:cubicBezTo>
                    <a:pt x="55723" y="3754"/>
                    <a:pt x="55711" y="3743"/>
                    <a:pt x="55711" y="3737"/>
                  </a:cubicBezTo>
                  <a:cubicBezTo>
                    <a:pt x="55711" y="3737"/>
                    <a:pt x="55710" y="3737"/>
                    <a:pt x="55710" y="3737"/>
                  </a:cubicBezTo>
                  <a:cubicBezTo>
                    <a:pt x="55701" y="3737"/>
                    <a:pt x="55676" y="3766"/>
                    <a:pt x="55666" y="3766"/>
                  </a:cubicBezTo>
                  <a:cubicBezTo>
                    <a:pt x="55655" y="3760"/>
                    <a:pt x="55649" y="3698"/>
                    <a:pt x="55666" y="3618"/>
                  </a:cubicBezTo>
                  <a:lnTo>
                    <a:pt x="55564" y="3613"/>
                  </a:lnTo>
                  <a:cubicBezTo>
                    <a:pt x="55558" y="3613"/>
                    <a:pt x="55547" y="3573"/>
                    <a:pt x="55552" y="3556"/>
                  </a:cubicBezTo>
                  <a:lnTo>
                    <a:pt x="55552" y="3539"/>
                  </a:lnTo>
                  <a:cubicBezTo>
                    <a:pt x="55570" y="3539"/>
                    <a:pt x="55607" y="3556"/>
                    <a:pt x="55629" y="3556"/>
                  </a:cubicBezTo>
                  <a:cubicBezTo>
                    <a:pt x="55636" y="3556"/>
                    <a:pt x="55641" y="3554"/>
                    <a:pt x="55643" y="3550"/>
                  </a:cubicBezTo>
                  <a:cubicBezTo>
                    <a:pt x="55649" y="3533"/>
                    <a:pt x="55632" y="3499"/>
                    <a:pt x="55626" y="3488"/>
                  </a:cubicBezTo>
                  <a:cubicBezTo>
                    <a:pt x="55625" y="3487"/>
                    <a:pt x="55622" y="3486"/>
                    <a:pt x="55619" y="3486"/>
                  </a:cubicBezTo>
                  <a:cubicBezTo>
                    <a:pt x="55602" y="3486"/>
                    <a:pt x="55567" y="3495"/>
                    <a:pt x="55558" y="3499"/>
                  </a:cubicBezTo>
                  <a:cubicBezTo>
                    <a:pt x="55541" y="3505"/>
                    <a:pt x="55518" y="3516"/>
                    <a:pt x="55507" y="3522"/>
                  </a:cubicBezTo>
                  <a:lnTo>
                    <a:pt x="55501" y="3533"/>
                  </a:lnTo>
                  <a:lnTo>
                    <a:pt x="55496" y="3539"/>
                  </a:lnTo>
                  <a:cubicBezTo>
                    <a:pt x="55494" y="3540"/>
                    <a:pt x="55492" y="3541"/>
                    <a:pt x="55490" y="3541"/>
                  </a:cubicBezTo>
                  <a:cubicBezTo>
                    <a:pt x="55484" y="3541"/>
                    <a:pt x="55477" y="3537"/>
                    <a:pt x="55473" y="3533"/>
                  </a:cubicBezTo>
                  <a:cubicBezTo>
                    <a:pt x="55467" y="3527"/>
                    <a:pt x="55456" y="3499"/>
                    <a:pt x="55445" y="3476"/>
                  </a:cubicBezTo>
                  <a:lnTo>
                    <a:pt x="55462" y="3454"/>
                  </a:lnTo>
                  <a:lnTo>
                    <a:pt x="55462" y="3448"/>
                  </a:lnTo>
                  <a:cubicBezTo>
                    <a:pt x="55450" y="3437"/>
                    <a:pt x="55394" y="3403"/>
                    <a:pt x="55377" y="3397"/>
                  </a:cubicBezTo>
                  <a:cubicBezTo>
                    <a:pt x="55374" y="3396"/>
                    <a:pt x="55370" y="3395"/>
                    <a:pt x="55367" y="3395"/>
                  </a:cubicBezTo>
                  <a:cubicBezTo>
                    <a:pt x="55350" y="3395"/>
                    <a:pt x="55329" y="3406"/>
                    <a:pt x="55320" y="3420"/>
                  </a:cubicBezTo>
                  <a:lnTo>
                    <a:pt x="55314" y="3391"/>
                  </a:lnTo>
                  <a:cubicBezTo>
                    <a:pt x="55309" y="3372"/>
                    <a:pt x="55305" y="3361"/>
                    <a:pt x="55294" y="3361"/>
                  </a:cubicBezTo>
                  <a:cubicBezTo>
                    <a:pt x="55291" y="3361"/>
                    <a:pt x="55289" y="3362"/>
                    <a:pt x="55286" y="3363"/>
                  </a:cubicBezTo>
                  <a:lnTo>
                    <a:pt x="55240" y="3369"/>
                  </a:lnTo>
                  <a:cubicBezTo>
                    <a:pt x="55195" y="3346"/>
                    <a:pt x="55138" y="3323"/>
                    <a:pt x="55133" y="3323"/>
                  </a:cubicBezTo>
                  <a:cubicBezTo>
                    <a:pt x="55130" y="3322"/>
                    <a:pt x="55126" y="3322"/>
                    <a:pt x="55121" y="3322"/>
                  </a:cubicBezTo>
                  <a:cubicBezTo>
                    <a:pt x="55108" y="3322"/>
                    <a:pt x="55089" y="3325"/>
                    <a:pt x="55076" y="3325"/>
                  </a:cubicBezTo>
                  <a:cubicBezTo>
                    <a:pt x="55071" y="3325"/>
                    <a:pt x="55067" y="3324"/>
                    <a:pt x="55064" y="3323"/>
                  </a:cubicBezTo>
                  <a:cubicBezTo>
                    <a:pt x="55053" y="3312"/>
                    <a:pt x="55081" y="3283"/>
                    <a:pt x="55127" y="3261"/>
                  </a:cubicBezTo>
                  <a:lnTo>
                    <a:pt x="55121" y="3193"/>
                  </a:lnTo>
                  <a:cubicBezTo>
                    <a:pt x="55121" y="3193"/>
                    <a:pt x="55133" y="3187"/>
                    <a:pt x="55138" y="3187"/>
                  </a:cubicBezTo>
                  <a:lnTo>
                    <a:pt x="55167" y="3181"/>
                  </a:lnTo>
                  <a:cubicBezTo>
                    <a:pt x="55178" y="3153"/>
                    <a:pt x="55195" y="3091"/>
                    <a:pt x="55184" y="3085"/>
                  </a:cubicBezTo>
                  <a:cubicBezTo>
                    <a:pt x="55172" y="3085"/>
                    <a:pt x="55155" y="3085"/>
                    <a:pt x="55150" y="3091"/>
                  </a:cubicBezTo>
                  <a:cubicBezTo>
                    <a:pt x="55144" y="3091"/>
                    <a:pt x="55144" y="3079"/>
                    <a:pt x="55144" y="3068"/>
                  </a:cubicBezTo>
                  <a:lnTo>
                    <a:pt x="55150" y="3057"/>
                  </a:lnTo>
                  <a:lnTo>
                    <a:pt x="55150" y="3045"/>
                  </a:lnTo>
                  <a:cubicBezTo>
                    <a:pt x="55152" y="3037"/>
                    <a:pt x="55151" y="3032"/>
                    <a:pt x="55146" y="3032"/>
                  </a:cubicBezTo>
                  <a:cubicBezTo>
                    <a:pt x="55141" y="3032"/>
                    <a:pt x="55133" y="3037"/>
                    <a:pt x="55121" y="3045"/>
                  </a:cubicBezTo>
                  <a:lnTo>
                    <a:pt x="55110" y="3051"/>
                  </a:lnTo>
                  <a:lnTo>
                    <a:pt x="55104" y="3057"/>
                  </a:lnTo>
                  <a:cubicBezTo>
                    <a:pt x="55087" y="3051"/>
                    <a:pt x="55081" y="3028"/>
                    <a:pt x="55081" y="3023"/>
                  </a:cubicBezTo>
                  <a:cubicBezTo>
                    <a:pt x="55086" y="3018"/>
                    <a:pt x="55127" y="3002"/>
                    <a:pt x="55155" y="3002"/>
                  </a:cubicBezTo>
                  <a:cubicBezTo>
                    <a:pt x="55162" y="3002"/>
                    <a:pt x="55168" y="3003"/>
                    <a:pt x="55172" y="3005"/>
                  </a:cubicBezTo>
                  <a:cubicBezTo>
                    <a:pt x="55182" y="3015"/>
                    <a:pt x="55193" y="3019"/>
                    <a:pt x="55201" y="3019"/>
                  </a:cubicBezTo>
                  <a:cubicBezTo>
                    <a:pt x="55207" y="3019"/>
                    <a:pt x="55212" y="3016"/>
                    <a:pt x="55212" y="3011"/>
                  </a:cubicBezTo>
                  <a:lnTo>
                    <a:pt x="55212" y="3005"/>
                  </a:lnTo>
                  <a:lnTo>
                    <a:pt x="55206" y="2971"/>
                  </a:lnTo>
                  <a:cubicBezTo>
                    <a:pt x="55201" y="2943"/>
                    <a:pt x="55201" y="2892"/>
                    <a:pt x="55206" y="2864"/>
                  </a:cubicBezTo>
                  <a:lnTo>
                    <a:pt x="55195" y="2835"/>
                  </a:lnTo>
                  <a:lnTo>
                    <a:pt x="55189" y="2824"/>
                  </a:lnTo>
                  <a:cubicBezTo>
                    <a:pt x="55178" y="2813"/>
                    <a:pt x="55155" y="2801"/>
                    <a:pt x="55133" y="2801"/>
                  </a:cubicBezTo>
                  <a:lnTo>
                    <a:pt x="55133" y="2767"/>
                  </a:lnTo>
                  <a:lnTo>
                    <a:pt x="55133" y="2750"/>
                  </a:lnTo>
                  <a:cubicBezTo>
                    <a:pt x="55116" y="2733"/>
                    <a:pt x="55121" y="2705"/>
                    <a:pt x="55127" y="2705"/>
                  </a:cubicBezTo>
                  <a:cubicBezTo>
                    <a:pt x="55133" y="2699"/>
                    <a:pt x="55059" y="2625"/>
                    <a:pt x="55064" y="2597"/>
                  </a:cubicBezTo>
                  <a:cubicBezTo>
                    <a:pt x="55076" y="2569"/>
                    <a:pt x="55042" y="2523"/>
                    <a:pt x="55030" y="2518"/>
                  </a:cubicBezTo>
                  <a:cubicBezTo>
                    <a:pt x="55013" y="2512"/>
                    <a:pt x="55047" y="2466"/>
                    <a:pt x="55070" y="2466"/>
                  </a:cubicBezTo>
                  <a:cubicBezTo>
                    <a:pt x="55087" y="2466"/>
                    <a:pt x="55127" y="2472"/>
                    <a:pt x="55138" y="2472"/>
                  </a:cubicBezTo>
                  <a:cubicBezTo>
                    <a:pt x="55153" y="2472"/>
                    <a:pt x="55191" y="2454"/>
                    <a:pt x="55207" y="2454"/>
                  </a:cubicBezTo>
                  <a:cubicBezTo>
                    <a:pt x="55209" y="2454"/>
                    <a:pt x="55211" y="2454"/>
                    <a:pt x="55212" y="2455"/>
                  </a:cubicBezTo>
                  <a:cubicBezTo>
                    <a:pt x="55223" y="2461"/>
                    <a:pt x="55240" y="2466"/>
                    <a:pt x="55252" y="2466"/>
                  </a:cubicBezTo>
                  <a:lnTo>
                    <a:pt x="55252" y="2461"/>
                  </a:lnTo>
                  <a:cubicBezTo>
                    <a:pt x="55254" y="2435"/>
                    <a:pt x="55259" y="2427"/>
                    <a:pt x="55266" y="2427"/>
                  </a:cubicBezTo>
                  <a:cubicBezTo>
                    <a:pt x="55276" y="2427"/>
                    <a:pt x="55290" y="2443"/>
                    <a:pt x="55303" y="2449"/>
                  </a:cubicBezTo>
                  <a:lnTo>
                    <a:pt x="55308" y="2449"/>
                  </a:lnTo>
                  <a:cubicBezTo>
                    <a:pt x="55320" y="2444"/>
                    <a:pt x="55320" y="2427"/>
                    <a:pt x="55314" y="2427"/>
                  </a:cubicBezTo>
                  <a:cubicBezTo>
                    <a:pt x="55314" y="2422"/>
                    <a:pt x="55342" y="2401"/>
                    <a:pt x="55361" y="2401"/>
                  </a:cubicBezTo>
                  <a:cubicBezTo>
                    <a:pt x="55365" y="2401"/>
                    <a:pt x="55368" y="2402"/>
                    <a:pt x="55371" y="2404"/>
                  </a:cubicBezTo>
                  <a:cubicBezTo>
                    <a:pt x="55374" y="2407"/>
                    <a:pt x="55377" y="2408"/>
                    <a:pt x="55379" y="2408"/>
                  </a:cubicBezTo>
                  <a:cubicBezTo>
                    <a:pt x="55393" y="2408"/>
                    <a:pt x="55405" y="2378"/>
                    <a:pt x="55405" y="2364"/>
                  </a:cubicBezTo>
                  <a:cubicBezTo>
                    <a:pt x="55408" y="2352"/>
                    <a:pt x="55416" y="2348"/>
                    <a:pt x="55423" y="2348"/>
                  </a:cubicBezTo>
                  <a:cubicBezTo>
                    <a:pt x="55429" y="2348"/>
                    <a:pt x="55433" y="2350"/>
                    <a:pt x="55433" y="2353"/>
                  </a:cubicBezTo>
                  <a:cubicBezTo>
                    <a:pt x="55438" y="2358"/>
                    <a:pt x="55459" y="2378"/>
                    <a:pt x="55469" y="2378"/>
                  </a:cubicBezTo>
                  <a:cubicBezTo>
                    <a:pt x="55471" y="2378"/>
                    <a:pt x="55472" y="2378"/>
                    <a:pt x="55473" y="2376"/>
                  </a:cubicBezTo>
                  <a:cubicBezTo>
                    <a:pt x="55479" y="2370"/>
                    <a:pt x="55490" y="2353"/>
                    <a:pt x="55496" y="2347"/>
                  </a:cubicBezTo>
                  <a:cubicBezTo>
                    <a:pt x="55501" y="2347"/>
                    <a:pt x="55541" y="2336"/>
                    <a:pt x="55552" y="2336"/>
                  </a:cubicBezTo>
                  <a:cubicBezTo>
                    <a:pt x="55569" y="2336"/>
                    <a:pt x="55586" y="2308"/>
                    <a:pt x="55592" y="2302"/>
                  </a:cubicBezTo>
                  <a:cubicBezTo>
                    <a:pt x="55598" y="2302"/>
                    <a:pt x="55615" y="2291"/>
                    <a:pt x="55632" y="2279"/>
                  </a:cubicBezTo>
                  <a:lnTo>
                    <a:pt x="55632" y="2268"/>
                  </a:lnTo>
                  <a:cubicBezTo>
                    <a:pt x="55643" y="2217"/>
                    <a:pt x="55649" y="2166"/>
                    <a:pt x="55655" y="2115"/>
                  </a:cubicBezTo>
                  <a:lnTo>
                    <a:pt x="55655" y="2098"/>
                  </a:lnTo>
                  <a:cubicBezTo>
                    <a:pt x="55649" y="2081"/>
                    <a:pt x="55660" y="2052"/>
                    <a:pt x="55683" y="2041"/>
                  </a:cubicBezTo>
                  <a:lnTo>
                    <a:pt x="55694" y="2081"/>
                  </a:lnTo>
                  <a:cubicBezTo>
                    <a:pt x="55699" y="2096"/>
                    <a:pt x="55719" y="2121"/>
                    <a:pt x="55726" y="2121"/>
                  </a:cubicBezTo>
                  <a:cubicBezTo>
                    <a:pt x="55727" y="2121"/>
                    <a:pt x="55728" y="2121"/>
                    <a:pt x="55728" y="2120"/>
                  </a:cubicBezTo>
                  <a:lnTo>
                    <a:pt x="55779" y="2115"/>
                  </a:lnTo>
                  <a:cubicBezTo>
                    <a:pt x="55788" y="2120"/>
                    <a:pt x="55799" y="2123"/>
                    <a:pt x="55810" y="2123"/>
                  </a:cubicBezTo>
                  <a:cubicBezTo>
                    <a:pt x="55856" y="2123"/>
                    <a:pt x="55916" y="2083"/>
                    <a:pt x="55944" y="2069"/>
                  </a:cubicBezTo>
                  <a:cubicBezTo>
                    <a:pt x="55978" y="2058"/>
                    <a:pt x="55984" y="2041"/>
                    <a:pt x="55950" y="2041"/>
                  </a:cubicBezTo>
                  <a:lnTo>
                    <a:pt x="55950" y="2030"/>
                  </a:lnTo>
                  <a:cubicBezTo>
                    <a:pt x="55938" y="2007"/>
                    <a:pt x="55933" y="1996"/>
                    <a:pt x="55916" y="1990"/>
                  </a:cubicBezTo>
                  <a:cubicBezTo>
                    <a:pt x="55899" y="1984"/>
                    <a:pt x="55899" y="1944"/>
                    <a:pt x="55916" y="1927"/>
                  </a:cubicBezTo>
                  <a:cubicBezTo>
                    <a:pt x="55927" y="1922"/>
                    <a:pt x="55938" y="1922"/>
                    <a:pt x="55944" y="1916"/>
                  </a:cubicBezTo>
                  <a:cubicBezTo>
                    <a:pt x="55950" y="1905"/>
                    <a:pt x="55961" y="1888"/>
                    <a:pt x="55961" y="1871"/>
                  </a:cubicBezTo>
                  <a:lnTo>
                    <a:pt x="55961" y="1865"/>
                  </a:lnTo>
                  <a:cubicBezTo>
                    <a:pt x="55938" y="1859"/>
                    <a:pt x="55938" y="1848"/>
                    <a:pt x="55955" y="1842"/>
                  </a:cubicBezTo>
                  <a:lnTo>
                    <a:pt x="55955" y="1831"/>
                  </a:lnTo>
                  <a:cubicBezTo>
                    <a:pt x="55959" y="1825"/>
                    <a:pt x="55963" y="1822"/>
                    <a:pt x="55967" y="1822"/>
                  </a:cubicBezTo>
                  <a:cubicBezTo>
                    <a:pt x="55977" y="1822"/>
                    <a:pt x="55986" y="1837"/>
                    <a:pt x="55994" y="1837"/>
                  </a:cubicBezTo>
                  <a:cubicBezTo>
                    <a:pt x="55996" y="1837"/>
                    <a:pt x="55998" y="1835"/>
                    <a:pt x="56001" y="1831"/>
                  </a:cubicBezTo>
                  <a:cubicBezTo>
                    <a:pt x="56012" y="1814"/>
                    <a:pt x="56023" y="1791"/>
                    <a:pt x="56035" y="1769"/>
                  </a:cubicBezTo>
                  <a:cubicBezTo>
                    <a:pt x="56035" y="1763"/>
                    <a:pt x="56035" y="1752"/>
                    <a:pt x="56040" y="1740"/>
                  </a:cubicBezTo>
                  <a:lnTo>
                    <a:pt x="56052" y="1712"/>
                  </a:lnTo>
                  <a:cubicBezTo>
                    <a:pt x="56034" y="1685"/>
                    <a:pt x="56012" y="1669"/>
                    <a:pt x="55998" y="1669"/>
                  </a:cubicBezTo>
                  <a:cubicBezTo>
                    <a:pt x="55995" y="1669"/>
                    <a:pt x="55992" y="1670"/>
                    <a:pt x="55989" y="1672"/>
                  </a:cubicBezTo>
                  <a:lnTo>
                    <a:pt x="55972" y="1683"/>
                  </a:lnTo>
                  <a:lnTo>
                    <a:pt x="55961" y="1695"/>
                  </a:lnTo>
                  <a:cubicBezTo>
                    <a:pt x="55960" y="1695"/>
                    <a:pt x="55960" y="1695"/>
                    <a:pt x="55959" y="1695"/>
                  </a:cubicBezTo>
                  <a:cubicBezTo>
                    <a:pt x="55944" y="1695"/>
                    <a:pt x="55939" y="1615"/>
                    <a:pt x="55972" y="1598"/>
                  </a:cubicBezTo>
                  <a:cubicBezTo>
                    <a:pt x="56001" y="1581"/>
                    <a:pt x="56018" y="1525"/>
                    <a:pt x="56018" y="1508"/>
                  </a:cubicBezTo>
                  <a:cubicBezTo>
                    <a:pt x="56012" y="1491"/>
                    <a:pt x="56001" y="1445"/>
                    <a:pt x="55984" y="1405"/>
                  </a:cubicBezTo>
                  <a:lnTo>
                    <a:pt x="55989" y="1366"/>
                  </a:lnTo>
                  <a:lnTo>
                    <a:pt x="55989" y="1354"/>
                  </a:lnTo>
                  <a:cubicBezTo>
                    <a:pt x="55993" y="1343"/>
                    <a:pt x="55990" y="1337"/>
                    <a:pt x="55981" y="1337"/>
                  </a:cubicBezTo>
                  <a:cubicBezTo>
                    <a:pt x="55976" y="1337"/>
                    <a:pt x="55969" y="1339"/>
                    <a:pt x="55961" y="1343"/>
                  </a:cubicBezTo>
                  <a:lnTo>
                    <a:pt x="55955" y="1343"/>
                  </a:lnTo>
                  <a:lnTo>
                    <a:pt x="55938" y="1332"/>
                  </a:lnTo>
                  <a:cubicBezTo>
                    <a:pt x="55944" y="1315"/>
                    <a:pt x="55955" y="1286"/>
                    <a:pt x="55961" y="1269"/>
                  </a:cubicBezTo>
                  <a:lnTo>
                    <a:pt x="55950" y="1252"/>
                  </a:lnTo>
                  <a:lnTo>
                    <a:pt x="55933" y="1218"/>
                  </a:lnTo>
                  <a:cubicBezTo>
                    <a:pt x="55921" y="1241"/>
                    <a:pt x="55899" y="1252"/>
                    <a:pt x="55899" y="1252"/>
                  </a:cubicBezTo>
                  <a:cubicBezTo>
                    <a:pt x="55893" y="1252"/>
                    <a:pt x="55910" y="1161"/>
                    <a:pt x="55916" y="1127"/>
                  </a:cubicBezTo>
                  <a:cubicBezTo>
                    <a:pt x="55921" y="1093"/>
                    <a:pt x="55921" y="1008"/>
                    <a:pt x="55910" y="997"/>
                  </a:cubicBezTo>
                  <a:cubicBezTo>
                    <a:pt x="55900" y="990"/>
                    <a:pt x="55886" y="988"/>
                    <a:pt x="55873" y="988"/>
                  </a:cubicBezTo>
                  <a:cubicBezTo>
                    <a:pt x="55864" y="988"/>
                    <a:pt x="55855" y="989"/>
                    <a:pt x="55847" y="991"/>
                  </a:cubicBezTo>
                  <a:lnTo>
                    <a:pt x="55830" y="997"/>
                  </a:lnTo>
                  <a:lnTo>
                    <a:pt x="55819" y="997"/>
                  </a:lnTo>
                  <a:cubicBezTo>
                    <a:pt x="55796" y="991"/>
                    <a:pt x="55819" y="918"/>
                    <a:pt x="55836" y="901"/>
                  </a:cubicBezTo>
                  <a:cubicBezTo>
                    <a:pt x="55853" y="883"/>
                    <a:pt x="55882" y="855"/>
                    <a:pt x="55893" y="844"/>
                  </a:cubicBezTo>
                  <a:lnTo>
                    <a:pt x="55882" y="827"/>
                  </a:lnTo>
                  <a:cubicBezTo>
                    <a:pt x="55870" y="815"/>
                    <a:pt x="55864" y="804"/>
                    <a:pt x="55882" y="798"/>
                  </a:cubicBezTo>
                  <a:cubicBezTo>
                    <a:pt x="55893" y="787"/>
                    <a:pt x="55910" y="781"/>
                    <a:pt x="55921" y="776"/>
                  </a:cubicBezTo>
                  <a:cubicBezTo>
                    <a:pt x="55955" y="776"/>
                    <a:pt x="55927" y="759"/>
                    <a:pt x="55927" y="747"/>
                  </a:cubicBezTo>
                  <a:cubicBezTo>
                    <a:pt x="55932" y="732"/>
                    <a:pt x="55946" y="712"/>
                    <a:pt x="55921" y="712"/>
                  </a:cubicBezTo>
                  <a:cubicBezTo>
                    <a:pt x="55918" y="712"/>
                    <a:pt x="55914" y="713"/>
                    <a:pt x="55910" y="713"/>
                  </a:cubicBezTo>
                  <a:cubicBezTo>
                    <a:pt x="55893" y="713"/>
                    <a:pt x="55864" y="713"/>
                    <a:pt x="55842" y="730"/>
                  </a:cubicBezTo>
                  <a:cubicBezTo>
                    <a:pt x="55839" y="733"/>
                    <a:pt x="55833" y="735"/>
                    <a:pt x="55828" y="735"/>
                  </a:cubicBezTo>
                  <a:cubicBezTo>
                    <a:pt x="55822" y="735"/>
                    <a:pt x="55816" y="733"/>
                    <a:pt x="55813" y="730"/>
                  </a:cubicBezTo>
                  <a:lnTo>
                    <a:pt x="55808" y="719"/>
                  </a:lnTo>
                  <a:cubicBezTo>
                    <a:pt x="55803" y="706"/>
                    <a:pt x="55796" y="700"/>
                    <a:pt x="55790" y="700"/>
                  </a:cubicBezTo>
                  <a:cubicBezTo>
                    <a:pt x="55788" y="700"/>
                    <a:pt x="55786" y="701"/>
                    <a:pt x="55785" y="702"/>
                  </a:cubicBezTo>
                  <a:cubicBezTo>
                    <a:pt x="55779" y="702"/>
                    <a:pt x="55745" y="691"/>
                    <a:pt x="55734" y="685"/>
                  </a:cubicBezTo>
                  <a:cubicBezTo>
                    <a:pt x="55723" y="674"/>
                    <a:pt x="55683" y="657"/>
                    <a:pt x="55677" y="645"/>
                  </a:cubicBezTo>
                  <a:cubicBezTo>
                    <a:pt x="55672" y="640"/>
                    <a:pt x="55643" y="622"/>
                    <a:pt x="55621" y="611"/>
                  </a:cubicBezTo>
                  <a:lnTo>
                    <a:pt x="55598" y="622"/>
                  </a:lnTo>
                  <a:cubicBezTo>
                    <a:pt x="55598" y="622"/>
                    <a:pt x="55581" y="617"/>
                    <a:pt x="55581" y="611"/>
                  </a:cubicBezTo>
                  <a:lnTo>
                    <a:pt x="55569" y="554"/>
                  </a:lnTo>
                  <a:cubicBezTo>
                    <a:pt x="55535" y="560"/>
                    <a:pt x="55445" y="566"/>
                    <a:pt x="55422" y="566"/>
                  </a:cubicBezTo>
                  <a:cubicBezTo>
                    <a:pt x="55411" y="563"/>
                    <a:pt x="55398" y="563"/>
                    <a:pt x="55387" y="563"/>
                  </a:cubicBezTo>
                  <a:cubicBezTo>
                    <a:pt x="55377" y="563"/>
                    <a:pt x="55368" y="563"/>
                    <a:pt x="55365" y="560"/>
                  </a:cubicBezTo>
                  <a:cubicBezTo>
                    <a:pt x="55360" y="560"/>
                    <a:pt x="55303" y="549"/>
                    <a:pt x="55246" y="543"/>
                  </a:cubicBezTo>
                  <a:lnTo>
                    <a:pt x="55206" y="481"/>
                  </a:lnTo>
                  <a:cubicBezTo>
                    <a:pt x="55201" y="481"/>
                    <a:pt x="55127" y="469"/>
                    <a:pt x="55121" y="447"/>
                  </a:cubicBezTo>
                  <a:cubicBezTo>
                    <a:pt x="55119" y="436"/>
                    <a:pt x="55108" y="433"/>
                    <a:pt x="55095" y="433"/>
                  </a:cubicBezTo>
                  <a:cubicBezTo>
                    <a:pt x="55080" y="433"/>
                    <a:pt x="55062" y="438"/>
                    <a:pt x="55053" y="441"/>
                  </a:cubicBezTo>
                  <a:cubicBezTo>
                    <a:pt x="55042" y="441"/>
                    <a:pt x="54979" y="407"/>
                    <a:pt x="54957" y="407"/>
                  </a:cubicBezTo>
                  <a:cubicBezTo>
                    <a:pt x="54952" y="409"/>
                    <a:pt x="54942" y="409"/>
                    <a:pt x="54931" y="409"/>
                  </a:cubicBezTo>
                  <a:cubicBezTo>
                    <a:pt x="54904" y="409"/>
                    <a:pt x="54867" y="405"/>
                    <a:pt x="54855" y="401"/>
                  </a:cubicBezTo>
                  <a:cubicBezTo>
                    <a:pt x="54846" y="398"/>
                    <a:pt x="54836" y="397"/>
                    <a:pt x="54828" y="397"/>
                  </a:cubicBezTo>
                  <a:cubicBezTo>
                    <a:pt x="54821" y="397"/>
                    <a:pt x="54815" y="398"/>
                    <a:pt x="54815" y="401"/>
                  </a:cubicBezTo>
                  <a:lnTo>
                    <a:pt x="54809" y="401"/>
                  </a:lnTo>
                  <a:lnTo>
                    <a:pt x="54781" y="413"/>
                  </a:lnTo>
                  <a:cubicBezTo>
                    <a:pt x="54786" y="390"/>
                    <a:pt x="54775" y="379"/>
                    <a:pt x="54758" y="379"/>
                  </a:cubicBezTo>
                  <a:lnTo>
                    <a:pt x="54741" y="384"/>
                  </a:lnTo>
                  <a:cubicBezTo>
                    <a:pt x="54741" y="384"/>
                    <a:pt x="54735" y="373"/>
                    <a:pt x="54735" y="367"/>
                  </a:cubicBezTo>
                  <a:lnTo>
                    <a:pt x="54735" y="350"/>
                  </a:lnTo>
                  <a:cubicBezTo>
                    <a:pt x="54735" y="341"/>
                    <a:pt x="54733" y="338"/>
                    <a:pt x="54729" y="338"/>
                  </a:cubicBezTo>
                  <a:cubicBezTo>
                    <a:pt x="54720" y="338"/>
                    <a:pt x="54704" y="355"/>
                    <a:pt x="54696" y="367"/>
                  </a:cubicBezTo>
                  <a:cubicBezTo>
                    <a:pt x="54693" y="372"/>
                    <a:pt x="54687" y="374"/>
                    <a:pt x="54680" y="374"/>
                  </a:cubicBezTo>
                  <a:cubicBezTo>
                    <a:pt x="54670" y="374"/>
                    <a:pt x="54659" y="370"/>
                    <a:pt x="54656" y="367"/>
                  </a:cubicBezTo>
                  <a:cubicBezTo>
                    <a:pt x="54645" y="361"/>
                    <a:pt x="54656" y="344"/>
                    <a:pt x="54673" y="333"/>
                  </a:cubicBezTo>
                  <a:lnTo>
                    <a:pt x="54673" y="322"/>
                  </a:lnTo>
                  <a:cubicBezTo>
                    <a:pt x="54676" y="303"/>
                    <a:pt x="54669" y="300"/>
                    <a:pt x="54659" y="300"/>
                  </a:cubicBezTo>
                  <a:cubicBezTo>
                    <a:pt x="54654" y="300"/>
                    <a:pt x="54648" y="300"/>
                    <a:pt x="54643" y="300"/>
                  </a:cubicBezTo>
                  <a:cubicBezTo>
                    <a:pt x="54640" y="300"/>
                    <a:pt x="54636" y="300"/>
                    <a:pt x="54633" y="299"/>
                  </a:cubicBezTo>
                  <a:cubicBezTo>
                    <a:pt x="54628" y="299"/>
                    <a:pt x="54622" y="316"/>
                    <a:pt x="54616" y="322"/>
                  </a:cubicBezTo>
                  <a:lnTo>
                    <a:pt x="54616" y="327"/>
                  </a:lnTo>
                  <a:cubicBezTo>
                    <a:pt x="54616" y="328"/>
                    <a:pt x="54615" y="328"/>
                    <a:pt x="54613" y="328"/>
                  </a:cubicBezTo>
                  <a:cubicBezTo>
                    <a:pt x="54605" y="328"/>
                    <a:pt x="54588" y="319"/>
                    <a:pt x="54577" y="319"/>
                  </a:cubicBezTo>
                  <a:cubicBezTo>
                    <a:pt x="54574" y="319"/>
                    <a:pt x="54572" y="319"/>
                    <a:pt x="54571" y="322"/>
                  </a:cubicBezTo>
                  <a:cubicBezTo>
                    <a:pt x="54568" y="324"/>
                    <a:pt x="54565" y="326"/>
                    <a:pt x="54561" y="326"/>
                  </a:cubicBezTo>
                  <a:cubicBezTo>
                    <a:pt x="54548" y="326"/>
                    <a:pt x="54530" y="313"/>
                    <a:pt x="54525" y="305"/>
                  </a:cubicBezTo>
                  <a:cubicBezTo>
                    <a:pt x="54524" y="301"/>
                    <a:pt x="54520" y="300"/>
                    <a:pt x="54514" y="300"/>
                  </a:cubicBezTo>
                  <a:cubicBezTo>
                    <a:pt x="54496" y="300"/>
                    <a:pt x="54460" y="313"/>
                    <a:pt x="54440" y="313"/>
                  </a:cubicBezTo>
                  <a:cubicBezTo>
                    <a:pt x="54435" y="313"/>
                    <a:pt x="54432" y="312"/>
                    <a:pt x="54429" y="310"/>
                  </a:cubicBezTo>
                  <a:cubicBezTo>
                    <a:pt x="54418" y="299"/>
                    <a:pt x="54395" y="282"/>
                    <a:pt x="54384" y="282"/>
                  </a:cubicBezTo>
                  <a:lnTo>
                    <a:pt x="54372" y="288"/>
                  </a:lnTo>
                  <a:lnTo>
                    <a:pt x="54361" y="293"/>
                  </a:lnTo>
                  <a:cubicBezTo>
                    <a:pt x="54357" y="299"/>
                    <a:pt x="54349" y="301"/>
                    <a:pt x="54339" y="301"/>
                  </a:cubicBezTo>
                  <a:cubicBezTo>
                    <a:pt x="54319" y="301"/>
                    <a:pt x="54293" y="293"/>
                    <a:pt x="54281" y="293"/>
                  </a:cubicBezTo>
                  <a:cubicBezTo>
                    <a:pt x="54265" y="297"/>
                    <a:pt x="54247" y="301"/>
                    <a:pt x="54235" y="301"/>
                  </a:cubicBezTo>
                  <a:cubicBezTo>
                    <a:pt x="54230" y="301"/>
                    <a:pt x="54226" y="301"/>
                    <a:pt x="54225" y="299"/>
                  </a:cubicBezTo>
                  <a:lnTo>
                    <a:pt x="54162" y="299"/>
                  </a:lnTo>
                  <a:lnTo>
                    <a:pt x="54145" y="310"/>
                  </a:lnTo>
                  <a:cubicBezTo>
                    <a:pt x="54139" y="314"/>
                    <a:pt x="54134" y="315"/>
                    <a:pt x="54129" y="315"/>
                  </a:cubicBezTo>
                  <a:cubicBezTo>
                    <a:pt x="54107" y="315"/>
                    <a:pt x="54102" y="281"/>
                    <a:pt x="54084" y="281"/>
                  </a:cubicBezTo>
                  <a:cubicBezTo>
                    <a:pt x="54082" y="281"/>
                    <a:pt x="54080" y="281"/>
                    <a:pt x="54077" y="282"/>
                  </a:cubicBezTo>
                  <a:lnTo>
                    <a:pt x="54072" y="282"/>
                  </a:lnTo>
                  <a:cubicBezTo>
                    <a:pt x="54072" y="282"/>
                    <a:pt x="54046" y="301"/>
                    <a:pt x="54036" y="301"/>
                  </a:cubicBezTo>
                  <a:cubicBezTo>
                    <a:pt x="54032" y="301"/>
                    <a:pt x="54030" y="299"/>
                    <a:pt x="54032" y="293"/>
                  </a:cubicBezTo>
                  <a:cubicBezTo>
                    <a:pt x="54032" y="284"/>
                    <a:pt x="54030" y="280"/>
                    <a:pt x="54028" y="280"/>
                  </a:cubicBezTo>
                  <a:cubicBezTo>
                    <a:pt x="54026" y="280"/>
                    <a:pt x="54023" y="283"/>
                    <a:pt x="54020" y="288"/>
                  </a:cubicBezTo>
                  <a:cubicBezTo>
                    <a:pt x="54020" y="289"/>
                    <a:pt x="54020" y="289"/>
                    <a:pt x="54019" y="289"/>
                  </a:cubicBezTo>
                  <a:cubicBezTo>
                    <a:pt x="54014" y="289"/>
                    <a:pt x="54003" y="284"/>
                    <a:pt x="53995" y="284"/>
                  </a:cubicBezTo>
                  <a:cubicBezTo>
                    <a:pt x="53991" y="284"/>
                    <a:pt x="53988" y="285"/>
                    <a:pt x="53986" y="288"/>
                  </a:cubicBezTo>
                  <a:cubicBezTo>
                    <a:pt x="53981" y="298"/>
                    <a:pt x="53957" y="328"/>
                    <a:pt x="53944" y="328"/>
                  </a:cubicBezTo>
                  <a:cubicBezTo>
                    <a:pt x="53943" y="328"/>
                    <a:pt x="53942" y="328"/>
                    <a:pt x="53941" y="327"/>
                  </a:cubicBezTo>
                  <a:cubicBezTo>
                    <a:pt x="53930" y="322"/>
                    <a:pt x="53907" y="299"/>
                    <a:pt x="53907" y="288"/>
                  </a:cubicBezTo>
                  <a:cubicBezTo>
                    <a:pt x="53906" y="286"/>
                    <a:pt x="53904" y="285"/>
                    <a:pt x="53902" y="285"/>
                  </a:cubicBezTo>
                  <a:cubicBezTo>
                    <a:pt x="53893" y="285"/>
                    <a:pt x="53878" y="300"/>
                    <a:pt x="53873" y="305"/>
                  </a:cubicBezTo>
                  <a:cubicBezTo>
                    <a:pt x="53872" y="307"/>
                    <a:pt x="53871" y="308"/>
                    <a:pt x="53869" y="308"/>
                  </a:cubicBezTo>
                  <a:cubicBezTo>
                    <a:pt x="53863" y="308"/>
                    <a:pt x="53853" y="286"/>
                    <a:pt x="53839" y="254"/>
                  </a:cubicBezTo>
                  <a:lnTo>
                    <a:pt x="53822" y="288"/>
                  </a:lnTo>
                  <a:cubicBezTo>
                    <a:pt x="53811" y="312"/>
                    <a:pt x="53801" y="323"/>
                    <a:pt x="53792" y="323"/>
                  </a:cubicBezTo>
                  <a:cubicBezTo>
                    <a:pt x="53781" y="323"/>
                    <a:pt x="53771" y="311"/>
                    <a:pt x="53760" y="293"/>
                  </a:cubicBezTo>
                  <a:cubicBezTo>
                    <a:pt x="53754" y="288"/>
                    <a:pt x="53742" y="288"/>
                    <a:pt x="53742" y="288"/>
                  </a:cubicBezTo>
                  <a:cubicBezTo>
                    <a:pt x="53733" y="299"/>
                    <a:pt x="53726" y="302"/>
                    <a:pt x="53720" y="302"/>
                  </a:cubicBezTo>
                  <a:cubicBezTo>
                    <a:pt x="53706" y="302"/>
                    <a:pt x="53697" y="284"/>
                    <a:pt x="53686" y="276"/>
                  </a:cubicBezTo>
                  <a:cubicBezTo>
                    <a:pt x="53669" y="271"/>
                    <a:pt x="53657" y="265"/>
                    <a:pt x="53646" y="259"/>
                  </a:cubicBezTo>
                  <a:lnTo>
                    <a:pt x="53618" y="248"/>
                  </a:lnTo>
                  <a:cubicBezTo>
                    <a:pt x="53589" y="254"/>
                    <a:pt x="53555" y="259"/>
                    <a:pt x="53550" y="265"/>
                  </a:cubicBezTo>
                  <a:cubicBezTo>
                    <a:pt x="53545" y="270"/>
                    <a:pt x="53529" y="278"/>
                    <a:pt x="53520" y="278"/>
                  </a:cubicBezTo>
                  <a:cubicBezTo>
                    <a:pt x="53518" y="278"/>
                    <a:pt x="53517" y="277"/>
                    <a:pt x="53516" y="276"/>
                  </a:cubicBezTo>
                  <a:cubicBezTo>
                    <a:pt x="53513" y="275"/>
                    <a:pt x="53511" y="275"/>
                    <a:pt x="53509" y="275"/>
                  </a:cubicBezTo>
                  <a:cubicBezTo>
                    <a:pt x="53498" y="275"/>
                    <a:pt x="53486" y="283"/>
                    <a:pt x="53481" y="288"/>
                  </a:cubicBezTo>
                  <a:cubicBezTo>
                    <a:pt x="53477" y="292"/>
                    <a:pt x="53471" y="296"/>
                    <a:pt x="53463" y="296"/>
                  </a:cubicBezTo>
                  <a:cubicBezTo>
                    <a:pt x="53460" y="296"/>
                    <a:pt x="53456" y="295"/>
                    <a:pt x="53453" y="293"/>
                  </a:cubicBezTo>
                  <a:lnTo>
                    <a:pt x="53447" y="288"/>
                  </a:lnTo>
                  <a:lnTo>
                    <a:pt x="53436" y="282"/>
                  </a:lnTo>
                  <a:cubicBezTo>
                    <a:pt x="53434" y="279"/>
                    <a:pt x="53430" y="277"/>
                    <a:pt x="53425" y="277"/>
                  </a:cubicBezTo>
                  <a:cubicBezTo>
                    <a:pt x="53414" y="277"/>
                    <a:pt x="53399" y="284"/>
                    <a:pt x="53391" y="288"/>
                  </a:cubicBezTo>
                  <a:cubicBezTo>
                    <a:pt x="53390" y="289"/>
                    <a:pt x="53388" y="289"/>
                    <a:pt x="53387" y="289"/>
                  </a:cubicBezTo>
                  <a:cubicBezTo>
                    <a:pt x="53381" y="289"/>
                    <a:pt x="53373" y="281"/>
                    <a:pt x="53368" y="276"/>
                  </a:cubicBezTo>
                  <a:cubicBezTo>
                    <a:pt x="53368" y="274"/>
                    <a:pt x="53364" y="272"/>
                    <a:pt x="53359" y="272"/>
                  </a:cubicBezTo>
                  <a:cubicBezTo>
                    <a:pt x="53342" y="272"/>
                    <a:pt x="53306" y="282"/>
                    <a:pt x="53289" y="282"/>
                  </a:cubicBezTo>
                  <a:cubicBezTo>
                    <a:pt x="53273" y="282"/>
                    <a:pt x="53251" y="280"/>
                    <a:pt x="53236" y="280"/>
                  </a:cubicBezTo>
                  <a:cubicBezTo>
                    <a:pt x="53228" y="280"/>
                    <a:pt x="53222" y="280"/>
                    <a:pt x="53220" y="282"/>
                  </a:cubicBezTo>
                  <a:cubicBezTo>
                    <a:pt x="53209" y="282"/>
                    <a:pt x="53164" y="299"/>
                    <a:pt x="53118" y="310"/>
                  </a:cubicBezTo>
                  <a:lnTo>
                    <a:pt x="53096" y="293"/>
                  </a:lnTo>
                  <a:lnTo>
                    <a:pt x="53062" y="271"/>
                  </a:lnTo>
                  <a:cubicBezTo>
                    <a:pt x="53056" y="273"/>
                    <a:pt x="53048" y="273"/>
                    <a:pt x="53040" y="273"/>
                  </a:cubicBezTo>
                  <a:cubicBezTo>
                    <a:pt x="53007" y="273"/>
                    <a:pt x="52958" y="262"/>
                    <a:pt x="52928" y="262"/>
                  </a:cubicBezTo>
                  <a:cubicBezTo>
                    <a:pt x="52920" y="262"/>
                    <a:pt x="52913" y="263"/>
                    <a:pt x="52908" y="265"/>
                  </a:cubicBezTo>
                  <a:cubicBezTo>
                    <a:pt x="52880" y="276"/>
                    <a:pt x="52812" y="299"/>
                    <a:pt x="52789" y="299"/>
                  </a:cubicBezTo>
                  <a:cubicBezTo>
                    <a:pt x="52767" y="299"/>
                    <a:pt x="52721" y="293"/>
                    <a:pt x="52698" y="293"/>
                  </a:cubicBezTo>
                  <a:lnTo>
                    <a:pt x="52670" y="299"/>
                  </a:lnTo>
                  <a:lnTo>
                    <a:pt x="52636" y="310"/>
                  </a:lnTo>
                  <a:cubicBezTo>
                    <a:pt x="52627" y="299"/>
                    <a:pt x="52613" y="295"/>
                    <a:pt x="52599" y="295"/>
                  </a:cubicBezTo>
                  <a:cubicBezTo>
                    <a:pt x="52576" y="295"/>
                    <a:pt x="52552" y="306"/>
                    <a:pt x="52545" y="316"/>
                  </a:cubicBezTo>
                  <a:cubicBezTo>
                    <a:pt x="52535" y="323"/>
                    <a:pt x="52514" y="326"/>
                    <a:pt x="52495" y="326"/>
                  </a:cubicBezTo>
                  <a:cubicBezTo>
                    <a:pt x="52482" y="326"/>
                    <a:pt x="52471" y="324"/>
                    <a:pt x="52466" y="322"/>
                  </a:cubicBezTo>
                  <a:cubicBezTo>
                    <a:pt x="52449" y="322"/>
                    <a:pt x="52415" y="327"/>
                    <a:pt x="52403" y="327"/>
                  </a:cubicBezTo>
                  <a:cubicBezTo>
                    <a:pt x="52393" y="322"/>
                    <a:pt x="52347" y="304"/>
                    <a:pt x="52325" y="304"/>
                  </a:cubicBezTo>
                  <a:cubicBezTo>
                    <a:pt x="52323" y="304"/>
                    <a:pt x="52320" y="304"/>
                    <a:pt x="52318" y="305"/>
                  </a:cubicBezTo>
                  <a:cubicBezTo>
                    <a:pt x="52301" y="316"/>
                    <a:pt x="52273" y="322"/>
                    <a:pt x="52256" y="327"/>
                  </a:cubicBezTo>
                  <a:lnTo>
                    <a:pt x="52233" y="310"/>
                  </a:lnTo>
                  <a:lnTo>
                    <a:pt x="52216" y="299"/>
                  </a:lnTo>
                  <a:cubicBezTo>
                    <a:pt x="52182" y="310"/>
                    <a:pt x="52142" y="322"/>
                    <a:pt x="52114" y="322"/>
                  </a:cubicBezTo>
                  <a:lnTo>
                    <a:pt x="52097" y="322"/>
                  </a:lnTo>
                  <a:cubicBezTo>
                    <a:pt x="52083" y="317"/>
                    <a:pt x="52077" y="302"/>
                    <a:pt x="52060" y="302"/>
                  </a:cubicBezTo>
                  <a:cubicBezTo>
                    <a:pt x="52056" y="302"/>
                    <a:pt x="52052" y="303"/>
                    <a:pt x="52046" y="305"/>
                  </a:cubicBezTo>
                  <a:cubicBezTo>
                    <a:pt x="52040" y="307"/>
                    <a:pt x="52035" y="308"/>
                    <a:pt x="52030" y="308"/>
                  </a:cubicBezTo>
                  <a:cubicBezTo>
                    <a:pt x="52012" y="308"/>
                    <a:pt x="52003" y="292"/>
                    <a:pt x="52012" y="265"/>
                  </a:cubicBezTo>
                  <a:lnTo>
                    <a:pt x="52018" y="248"/>
                  </a:lnTo>
                  <a:cubicBezTo>
                    <a:pt x="52023" y="238"/>
                    <a:pt x="51965" y="208"/>
                    <a:pt x="51952" y="208"/>
                  </a:cubicBezTo>
                  <a:cubicBezTo>
                    <a:pt x="51951" y="208"/>
                    <a:pt x="51950" y="208"/>
                    <a:pt x="51950" y="208"/>
                  </a:cubicBezTo>
                  <a:cubicBezTo>
                    <a:pt x="51938" y="220"/>
                    <a:pt x="51961" y="248"/>
                    <a:pt x="51967" y="259"/>
                  </a:cubicBezTo>
                  <a:cubicBezTo>
                    <a:pt x="51978" y="265"/>
                    <a:pt x="51978" y="271"/>
                    <a:pt x="51967" y="276"/>
                  </a:cubicBezTo>
                  <a:cubicBezTo>
                    <a:pt x="51955" y="293"/>
                    <a:pt x="51955" y="310"/>
                    <a:pt x="51944" y="316"/>
                  </a:cubicBezTo>
                  <a:cubicBezTo>
                    <a:pt x="51933" y="316"/>
                    <a:pt x="51916" y="299"/>
                    <a:pt x="51904" y="299"/>
                  </a:cubicBezTo>
                  <a:cubicBezTo>
                    <a:pt x="51876" y="299"/>
                    <a:pt x="51853" y="299"/>
                    <a:pt x="51842" y="259"/>
                  </a:cubicBezTo>
                  <a:lnTo>
                    <a:pt x="51842" y="242"/>
                  </a:lnTo>
                  <a:cubicBezTo>
                    <a:pt x="51819" y="225"/>
                    <a:pt x="51785" y="203"/>
                    <a:pt x="51762" y="191"/>
                  </a:cubicBezTo>
                  <a:lnTo>
                    <a:pt x="51757" y="169"/>
                  </a:lnTo>
                  <a:lnTo>
                    <a:pt x="51757" y="157"/>
                  </a:lnTo>
                  <a:cubicBezTo>
                    <a:pt x="51755" y="152"/>
                    <a:pt x="51752" y="149"/>
                    <a:pt x="51750" y="149"/>
                  </a:cubicBezTo>
                  <a:cubicBezTo>
                    <a:pt x="51744" y="149"/>
                    <a:pt x="51736" y="161"/>
                    <a:pt x="51728" y="180"/>
                  </a:cubicBezTo>
                  <a:lnTo>
                    <a:pt x="51706" y="203"/>
                  </a:lnTo>
                  <a:cubicBezTo>
                    <a:pt x="51683" y="225"/>
                    <a:pt x="51649" y="231"/>
                    <a:pt x="51637" y="271"/>
                  </a:cubicBezTo>
                  <a:cubicBezTo>
                    <a:pt x="51631" y="287"/>
                    <a:pt x="51617" y="307"/>
                    <a:pt x="51604" y="307"/>
                  </a:cubicBezTo>
                  <a:cubicBezTo>
                    <a:pt x="51594" y="307"/>
                    <a:pt x="51586" y="296"/>
                    <a:pt x="51581" y="265"/>
                  </a:cubicBezTo>
                  <a:lnTo>
                    <a:pt x="51581" y="259"/>
                  </a:lnTo>
                  <a:cubicBezTo>
                    <a:pt x="51569" y="259"/>
                    <a:pt x="51530" y="237"/>
                    <a:pt x="51530" y="225"/>
                  </a:cubicBezTo>
                  <a:cubicBezTo>
                    <a:pt x="51530" y="208"/>
                    <a:pt x="51541" y="186"/>
                    <a:pt x="51547" y="180"/>
                  </a:cubicBezTo>
                  <a:cubicBezTo>
                    <a:pt x="51552" y="174"/>
                    <a:pt x="51581" y="169"/>
                    <a:pt x="51603" y="163"/>
                  </a:cubicBezTo>
                  <a:lnTo>
                    <a:pt x="51620" y="197"/>
                  </a:lnTo>
                  <a:lnTo>
                    <a:pt x="51620" y="203"/>
                  </a:lnTo>
                  <a:cubicBezTo>
                    <a:pt x="51621" y="203"/>
                    <a:pt x="51622" y="204"/>
                    <a:pt x="51624" y="204"/>
                  </a:cubicBezTo>
                  <a:cubicBezTo>
                    <a:pt x="51632" y="204"/>
                    <a:pt x="51650" y="190"/>
                    <a:pt x="51655" y="186"/>
                  </a:cubicBezTo>
                  <a:cubicBezTo>
                    <a:pt x="51660" y="180"/>
                    <a:pt x="51637" y="163"/>
                    <a:pt x="51626" y="157"/>
                  </a:cubicBezTo>
                  <a:cubicBezTo>
                    <a:pt x="51620" y="152"/>
                    <a:pt x="51598" y="140"/>
                    <a:pt x="51592" y="135"/>
                  </a:cubicBezTo>
                  <a:cubicBezTo>
                    <a:pt x="51587" y="129"/>
                    <a:pt x="51572" y="105"/>
                    <a:pt x="51561" y="105"/>
                  </a:cubicBezTo>
                  <a:cubicBezTo>
                    <a:pt x="51560" y="105"/>
                    <a:pt x="51559" y="106"/>
                    <a:pt x="51558" y="106"/>
                  </a:cubicBezTo>
                  <a:cubicBezTo>
                    <a:pt x="51552" y="106"/>
                    <a:pt x="51530" y="140"/>
                    <a:pt x="51513" y="169"/>
                  </a:cubicBezTo>
                  <a:lnTo>
                    <a:pt x="51479" y="169"/>
                  </a:lnTo>
                  <a:cubicBezTo>
                    <a:pt x="51428" y="169"/>
                    <a:pt x="51377" y="186"/>
                    <a:pt x="51331" y="208"/>
                  </a:cubicBezTo>
                  <a:cubicBezTo>
                    <a:pt x="51325" y="208"/>
                    <a:pt x="51320" y="197"/>
                    <a:pt x="51314" y="191"/>
                  </a:cubicBezTo>
                  <a:lnTo>
                    <a:pt x="51314" y="186"/>
                  </a:lnTo>
                  <a:cubicBezTo>
                    <a:pt x="51320" y="180"/>
                    <a:pt x="51348" y="163"/>
                    <a:pt x="51354" y="163"/>
                  </a:cubicBezTo>
                  <a:cubicBezTo>
                    <a:pt x="51365" y="157"/>
                    <a:pt x="51416" y="140"/>
                    <a:pt x="51416" y="118"/>
                  </a:cubicBezTo>
                  <a:cubicBezTo>
                    <a:pt x="51416" y="100"/>
                    <a:pt x="51450" y="78"/>
                    <a:pt x="51462" y="78"/>
                  </a:cubicBezTo>
                  <a:cubicBezTo>
                    <a:pt x="51473" y="78"/>
                    <a:pt x="51484" y="72"/>
                    <a:pt x="51484" y="66"/>
                  </a:cubicBezTo>
                  <a:lnTo>
                    <a:pt x="51416" y="66"/>
                  </a:lnTo>
                  <a:cubicBezTo>
                    <a:pt x="51399" y="66"/>
                    <a:pt x="51354" y="106"/>
                    <a:pt x="51342" y="123"/>
                  </a:cubicBezTo>
                  <a:cubicBezTo>
                    <a:pt x="51340" y="128"/>
                    <a:pt x="51336" y="129"/>
                    <a:pt x="51332" y="129"/>
                  </a:cubicBezTo>
                  <a:cubicBezTo>
                    <a:pt x="51321" y="129"/>
                    <a:pt x="51308" y="115"/>
                    <a:pt x="51308" y="106"/>
                  </a:cubicBezTo>
                  <a:cubicBezTo>
                    <a:pt x="51308" y="95"/>
                    <a:pt x="51320" y="78"/>
                    <a:pt x="51342" y="78"/>
                  </a:cubicBezTo>
                  <a:lnTo>
                    <a:pt x="51331" y="49"/>
                  </a:lnTo>
                  <a:lnTo>
                    <a:pt x="51331" y="44"/>
                  </a:lnTo>
                  <a:cubicBezTo>
                    <a:pt x="51318" y="50"/>
                    <a:pt x="51303" y="53"/>
                    <a:pt x="51290" y="53"/>
                  </a:cubicBezTo>
                  <a:cubicBezTo>
                    <a:pt x="51281" y="53"/>
                    <a:pt x="51273" y="52"/>
                    <a:pt x="51269" y="49"/>
                  </a:cubicBezTo>
                  <a:cubicBezTo>
                    <a:pt x="51268" y="49"/>
                    <a:pt x="51268" y="49"/>
                    <a:pt x="51267" y="49"/>
                  </a:cubicBezTo>
                  <a:cubicBezTo>
                    <a:pt x="51262" y="49"/>
                    <a:pt x="51257" y="69"/>
                    <a:pt x="51252" y="95"/>
                  </a:cubicBezTo>
                  <a:lnTo>
                    <a:pt x="51229" y="100"/>
                  </a:lnTo>
                  <a:cubicBezTo>
                    <a:pt x="51221" y="99"/>
                    <a:pt x="51214" y="98"/>
                    <a:pt x="51208" y="98"/>
                  </a:cubicBezTo>
                  <a:cubicBezTo>
                    <a:pt x="51190" y="98"/>
                    <a:pt x="51178" y="104"/>
                    <a:pt x="51178" y="112"/>
                  </a:cubicBezTo>
                  <a:lnTo>
                    <a:pt x="51178" y="129"/>
                  </a:lnTo>
                  <a:lnTo>
                    <a:pt x="51184" y="140"/>
                  </a:lnTo>
                  <a:cubicBezTo>
                    <a:pt x="51184" y="157"/>
                    <a:pt x="51195" y="197"/>
                    <a:pt x="51189" y="203"/>
                  </a:cubicBezTo>
                  <a:cubicBezTo>
                    <a:pt x="51189" y="203"/>
                    <a:pt x="51188" y="203"/>
                    <a:pt x="51187" y="203"/>
                  </a:cubicBezTo>
                  <a:cubicBezTo>
                    <a:pt x="51174" y="203"/>
                    <a:pt x="51142" y="178"/>
                    <a:pt x="51123" y="178"/>
                  </a:cubicBezTo>
                  <a:cubicBezTo>
                    <a:pt x="51120" y="178"/>
                    <a:pt x="51118" y="178"/>
                    <a:pt x="51116" y="180"/>
                  </a:cubicBezTo>
                  <a:cubicBezTo>
                    <a:pt x="51110" y="185"/>
                    <a:pt x="51107" y="187"/>
                    <a:pt x="51104" y="187"/>
                  </a:cubicBezTo>
                  <a:cubicBezTo>
                    <a:pt x="51099" y="187"/>
                    <a:pt x="51100" y="176"/>
                    <a:pt x="51104" y="169"/>
                  </a:cubicBezTo>
                  <a:cubicBezTo>
                    <a:pt x="51110" y="157"/>
                    <a:pt x="51150" y="129"/>
                    <a:pt x="51144" y="118"/>
                  </a:cubicBezTo>
                  <a:cubicBezTo>
                    <a:pt x="51133" y="106"/>
                    <a:pt x="51110" y="72"/>
                    <a:pt x="51110" y="66"/>
                  </a:cubicBezTo>
                  <a:cubicBezTo>
                    <a:pt x="51104" y="61"/>
                    <a:pt x="51093" y="55"/>
                    <a:pt x="51087" y="55"/>
                  </a:cubicBezTo>
                  <a:cubicBezTo>
                    <a:pt x="51087" y="61"/>
                    <a:pt x="51081" y="135"/>
                    <a:pt x="51070" y="163"/>
                  </a:cubicBezTo>
                  <a:cubicBezTo>
                    <a:pt x="51064" y="186"/>
                    <a:pt x="51059" y="220"/>
                    <a:pt x="51059" y="231"/>
                  </a:cubicBezTo>
                  <a:lnTo>
                    <a:pt x="51059" y="242"/>
                  </a:lnTo>
                  <a:lnTo>
                    <a:pt x="51059" y="254"/>
                  </a:lnTo>
                  <a:cubicBezTo>
                    <a:pt x="51054" y="268"/>
                    <a:pt x="51032" y="296"/>
                    <a:pt x="51023" y="296"/>
                  </a:cubicBezTo>
                  <a:cubicBezTo>
                    <a:pt x="51021" y="296"/>
                    <a:pt x="51020" y="295"/>
                    <a:pt x="51019" y="293"/>
                  </a:cubicBezTo>
                  <a:cubicBezTo>
                    <a:pt x="51013" y="282"/>
                    <a:pt x="51002" y="254"/>
                    <a:pt x="50991" y="225"/>
                  </a:cubicBezTo>
                  <a:lnTo>
                    <a:pt x="50968" y="208"/>
                  </a:lnTo>
                  <a:lnTo>
                    <a:pt x="50962" y="203"/>
                  </a:lnTo>
                  <a:cubicBezTo>
                    <a:pt x="50957" y="186"/>
                    <a:pt x="50923" y="157"/>
                    <a:pt x="50928" y="146"/>
                  </a:cubicBezTo>
                  <a:cubicBezTo>
                    <a:pt x="50934" y="135"/>
                    <a:pt x="50962" y="89"/>
                    <a:pt x="50968" y="72"/>
                  </a:cubicBezTo>
                  <a:cubicBezTo>
                    <a:pt x="50971" y="68"/>
                    <a:pt x="50969" y="66"/>
                    <a:pt x="50966" y="66"/>
                  </a:cubicBezTo>
                  <a:cubicBezTo>
                    <a:pt x="50954" y="66"/>
                    <a:pt x="50920" y="83"/>
                    <a:pt x="50911" y="100"/>
                  </a:cubicBezTo>
                  <a:cubicBezTo>
                    <a:pt x="50900" y="129"/>
                    <a:pt x="50877" y="157"/>
                    <a:pt x="50855" y="174"/>
                  </a:cubicBezTo>
                  <a:lnTo>
                    <a:pt x="50837" y="163"/>
                  </a:lnTo>
                  <a:cubicBezTo>
                    <a:pt x="50828" y="153"/>
                    <a:pt x="50820" y="148"/>
                    <a:pt x="50813" y="148"/>
                  </a:cubicBezTo>
                  <a:cubicBezTo>
                    <a:pt x="50804" y="148"/>
                    <a:pt x="50796" y="156"/>
                    <a:pt x="50786" y="169"/>
                  </a:cubicBezTo>
                  <a:lnTo>
                    <a:pt x="50775" y="186"/>
                  </a:lnTo>
                  <a:cubicBezTo>
                    <a:pt x="50752" y="191"/>
                    <a:pt x="50735" y="265"/>
                    <a:pt x="50735" y="293"/>
                  </a:cubicBezTo>
                  <a:cubicBezTo>
                    <a:pt x="50735" y="318"/>
                    <a:pt x="50714" y="334"/>
                    <a:pt x="50701" y="334"/>
                  </a:cubicBezTo>
                  <a:cubicBezTo>
                    <a:pt x="50699" y="334"/>
                    <a:pt x="50697" y="334"/>
                    <a:pt x="50696" y="333"/>
                  </a:cubicBezTo>
                  <a:cubicBezTo>
                    <a:pt x="50684" y="333"/>
                    <a:pt x="50667" y="310"/>
                    <a:pt x="50650" y="288"/>
                  </a:cubicBezTo>
                  <a:lnTo>
                    <a:pt x="50679" y="259"/>
                  </a:lnTo>
                  <a:cubicBezTo>
                    <a:pt x="50690" y="248"/>
                    <a:pt x="50690" y="214"/>
                    <a:pt x="50701" y="197"/>
                  </a:cubicBezTo>
                  <a:lnTo>
                    <a:pt x="50707" y="191"/>
                  </a:lnTo>
                  <a:cubicBezTo>
                    <a:pt x="50724" y="191"/>
                    <a:pt x="50741" y="163"/>
                    <a:pt x="50747" y="135"/>
                  </a:cubicBezTo>
                  <a:lnTo>
                    <a:pt x="50758" y="112"/>
                  </a:lnTo>
                  <a:cubicBezTo>
                    <a:pt x="50758" y="106"/>
                    <a:pt x="50775" y="100"/>
                    <a:pt x="50781" y="100"/>
                  </a:cubicBezTo>
                  <a:lnTo>
                    <a:pt x="50798" y="106"/>
                  </a:lnTo>
                  <a:cubicBezTo>
                    <a:pt x="50815" y="112"/>
                    <a:pt x="50832" y="123"/>
                    <a:pt x="50843" y="135"/>
                  </a:cubicBezTo>
                  <a:lnTo>
                    <a:pt x="50855" y="135"/>
                  </a:lnTo>
                  <a:lnTo>
                    <a:pt x="50866" y="140"/>
                  </a:lnTo>
                  <a:cubicBezTo>
                    <a:pt x="50883" y="140"/>
                    <a:pt x="50906" y="112"/>
                    <a:pt x="50906" y="100"/>
                  </a:cubicBezTo>
                  <a:lnTo>
                    <a:pt x="50906" y="55"/>
                  </a:lnTo>
                  <a:cubicBezTo>
                    <a:pt x="50906" y="49"/>
                    <a:pt x="50900" y="49"/>
                    <a:pt x="50894" y="49"/>
                  </a:cubicBezTo>
                  <a:lnTo>
                    <a:pt x="50883" y="49"/>
                  </a:lnTo>
                  <a:lnTo>
                    <a:pt x="50855" y="55"/>
                  </a:lnTo>
                  <a:lnTo>
                    <a:pt x="50758" y="55"/>
                  </a:lnTo>
                  <a:cubicBezTo>
                    <a:pt x="50752" y="55"/>
                    <a:pt x="50730" y="100"/>
                    <a:pt x="50724" y="112"/>
                  </a:cubicBezTo>
                  <a:cubicBezTo>
                    <a:pt x="50719" y="127"/>
                    <a:pt x="50705" y="183"/>
                    <a:pt x="50690" y="183"/>
                  </a:cubicBezTo>
                  <a:cubicBezTo>
                    <a:pt x="50688" y="183"/>
                    <a:pt x="50686" y="182"/>
                    <a:pt x="50684" y="180"/>
                  </a:cubicBezTo>
                  <a:cubicBezTo>
                    <a:pt x="50683" y="178"/>
                    <a:pt x="50681" y="178"/>
                    <a:pt x="50679" y="178"/>
                  </a:cubicBezTo>
                  <a:cubicBezTo>
                    <a:pt x="50669" y="178"/>
                    <a:pt x="50656" y="206"/>
                    <a:pt x="50656" y="225"/>
                  </a:cubicBezTo>
                  <a:cubicBezTo>
                    <a:pt x="50656" y="239"/>
                    <a:pt x="50652" y="249"/>
                    <a:pt x="50644" y="249"/>
                  </a:cubicBezTo>
                  <a:cubicBezTo>
                    <a:pt x="50643" y="249"/>
                    <a:pt x="50641" y="249"/>
                    <a:pt x="50639" y="248"/>
                  </a:cubicBezTo>
                  <a:lnTo>
                    <a:pt x="50639" y="242"/>
                  </a:lnTo>
                  <a:cubicBezTo>
                    <a:pt x="50635" y="226"/>
                    <a:pt x="50645" y="184"/>
                    <a:pt x="50629" y="184"/>
                  </a:cubicBezTo>
                  <a:cubicBezTo>
                    <a:pt x="50622" y="184"/>
                    <a:pt x="50611" y="191"/>
                    <a:pt x="50594" y="208"/>
                  </a:cubicBezTo>
                  <a:cubicBezTo>
                    <a:pt x="50594" y="208"/>
                    <a:pt x="50565" y="186"/>
                    <a:pt x="50565" y="174"/>
                  </a:cubicBezTo>
                  <a:lnTo>
                    <a:pt x="50559" y="95"/>
                  </a:lnTo>
                  <a:cubicBezTo>
                    <a:pt x="50542" y="66"/>
                    <a:pt x="50514" y="44"/>
                    <a:pt x="50503" y="38"/>
                  </a:cubicBezTo>
                  <a:lnTo>
                    <a:pt x="50480" y="38"/>
                  </a:lnTo>
                  <a:cubicBezTo>
                    <a:pt x="50474" y="49"/>
                    <a:pt x="50474" y="72"/>
                    <a:pt x="50480" y="72"/>
                  </a:cubicBezTo>
                  <a:cubicBezTo>
                    <a:pt x="50480" y="78"/>
                    <a:pt x="50531" y="95"/>
                    <a:pt x="50525" y="112"/>
                  </a:cubicBezTo>
                  <a:cubicBezTo>
                    <a:pt x="50524" y="116"/>
                    <a:pt x="50523" y="117"/>
                    <a:pt x="50521" y="117"/>
                  </a:cubicBezTo>
                  <a:cubicBezTo>
                    <a:pt x="50511" y="117"/>
                    <a:pt x="50490" y="83"/>
                    <a:pt x="50472" y="83"/>
                  </a:cubicBezTo>
                  <a:cubicBezTo>
                    <a:pt x="50471" y="83"/>
                    <a:pt x="50470" y="83"/>
                    <a:pt x="50469" y="83"/>
                  </a:cubicBezTo>
                  <a:cubicBezTo>
                    <a:pt x="50446" y="83"/>
                    <a:pt x="50367" y="83"/>
                    <a:pt x="50355" y="106"/>
                  </a:cubicBezTo>
                  <a:cubicBezTo>
                    <a:pt x="50340" y="126"/>
                    <a:pt x="50326" y="141"/>
                    <a:pt x="50322" y="141"/>
                  </a:cubicBezTo>
                  <a:cubicBezTo>
                    <a:pt x="50321" y="141"/>
                    <a:pt x="50321" y="141"/>
                    <a:pt x="50321" y="140"/>
                  </a:cubicBezTo>
                  <a:lnTo>
                    <a:pt x="50315" y="140"/>
                  </a:lnTo>
                  <a:cubicBezTo>
                    <a:pt x="50304" y="123"/>
                    <a:pt x="50333" y="83"/>
                    <a:pt x="50293" y="83"/>
                  </a:cubicBezTo>
                  <a:cubicBezTo>
                    <a:pt x="50281" y="83"/>
                    <a:pt x="50264" y="118"/>
                    <a:pt x="50259" y="135"/>
                  </a:cubicBezTo>
                  <a:lnTo>
                    <a:pt x="50253" y="152"/>
                  </a:lnTo>
                  <a:cubicBezTo>
                    <a:pt x="50253" y="169"/>
                    <a:pt x="50202" y="169"/>
                    <a:pt x="50185" y="169"/>
                  </a:cubicBezTo>
                  <a:cubicBezTo>
                    <a:pt x="50168" y="163"/>
                    <a:pt x="50179" y="112"/>
                    <a:pt x="50196" y="106"/>
                  </a:cubicBezTo>
                  <a:lnTo>
                    <a:pt x="50259" y="106"/>
                  </a:lnTo>
                  <a:lnTo>
                    <a:pt x="50253" y="78"/>
                  </a:lnTo>
                  <a:lnTo>
                    <a:pt x="50253" y="72"/>
                  </a:lnTo>
                  <a:cubicBezTo>
                    <a:pt x="50236" y="66"/>
                    <a:pt x="50208" y="61"/>
                    <a:pt x="50202" y="61"/>
                  </a:cubicBezTo>
                  <a:cubicBezTo>
                    <a:pt x="50197" y="61"/>
                    <a:pt x="50165" y="80"/>
                    <a:pt x="50148" y="80"/>
                  </a:cubicBezTo>
                  <a:cubicBezTo>
                    <a:pt x="50144" y="80"/>
                    <a:pt x="50142" y="80"/>
                    <a:pt x="50140" y="78"/>
                  </a:cubicBezTo>
                  <a:cubicBezTo>
                    <a:pt x="50128" y="61"/>
                    <a:pt x="50111" y="44"/>
                    <a:pt x="50106" y="44"/>
                  </a:cubicBezTo>
                  <a:cubicBezTo>
                    <a:pt x="50104" y="42"/>
                    <a:pt x="50102" y="41"/>
                    <a:pt x="50101" y="41"/>
                  </a:cubicBezTo>
                  <a:cubicBezTo>
                    <a:pt x="50097" y="41"/>
                    <a:pt x="50093" y="45"/>
                    <a:pt x="50089" y="49"/>
                  </a:cubicBezTo>
                  <a:lnTo>
                    <a:pt x="50089" y="55"/>
                  </a:lnTo>
                  <a:lnTo>
                    <a:pt x="50089" y="66"/>
                  </a:lnTo>
                  <a:cubicBezTo>
                    <a:pt x="50089" y="72"/>
                    <a:pt x="50060" y="106"/>
                    <a:pt x="50043" y="112"/>
                  </a:cubicBezTo>
                  <a:cubicBezTo>
                    <a:pt x="50040" y="114"/>
                    <a:pt x="50036" y="115"/>
                    <a:pt x="50033" y="115"/>
                  </a:cubicBezTo>
                  <a:cubicBezTo>
                    <a:pt x="50019" y="115"/>
                    <a:pt x="50007" y="99"/>
                    <a:pt x="49998" y="72"/>
                  </a:cubicBezTo>
                  <a:lnTo>
                    <a:pt x="49981" y="66"/>
                  </a:lnTo>
                  <a:lnTo>
                    <a:pt x="49964" y="61"/>
                  </a:lnTo>
                  <a:cubicBezTo>
                    <a:pt x="49943" y="69"/>
                    <a:pt x="49907" y="74"/>
                    <a:pt x="49885" y="74"/>
                  </a:cubicBezTo>
                  <a:cubicBezTo>
                    <a:pt x="49877" y="74"/>
                    <a:pt x="49870" y="74"/>
                    <a:pt x="49867" y="72"/>
                  </a:cubicBezTo>
                  <a:cubicBezTo>
                    <a:pt x="49856" y="66"/>
                    <a:pt x="49828" y="55"/>
                    <a:pt x="49828" y="55"/>
                  </a:cubicBezTo>
                  <a:cubicBezTo>
                    <a:pt x="49826" y="54"/>
                    <a:pt x="49822" y="53"/>
                    <a:pt x="49817" y="53"/>
                  </a:cubicBezTo>
                  <a:cubicBezTo>
                    <a:pt x="49801" y="53"/>
                    <a:pt x="49771" y="57"/>
                    <a:pt x="49748" y="57"/>
                  </a:cubicBezTo>
                  <a:cubicBezTo>
                    <a:pt x="49739" y="57"/>
                    <a:pt x="49731" y="56"/>
                    <a:pt x="49725" y="55"/>
                  </a:cubicBezTo>
                  <a:cubicBezTo>
                    <a:pt x="49703" y="49"/>
                    <a:pt x="49663" y="44"/>
                    <a:pt x="49640" y="44"/>
                  </a:cubicBezTo>
                  <a:lnTo>
                    <a:pt x="49640" y="100"/>
                  </a:lnTo>
                  <a:lnTo>
                    <a:pt x="49640" y="118"/>
                  </a:lnTo>
                  <a:cubicBezTo>
                    <a:pt x="49636" y="123"/>
                    <a:pt x="49632" y="125"/>
                    <a:pt x="49627" y="125"/>
                  </a:cubicBezTo>
                  <a:cubicBezTo>
                    <a:pt x="49611" y="125"/>
                    <a:pt x="49594" y="102"/>
                    <a:pt x="49589" y="89"/>
                  </a:cubicBezTo>
                  <a:cubicBezTo>
                    <a:pt x="49585" y="83"/>
                    <a:pt x="49577" y="81"/>
                    <a:pt x="49566" y="81"/>
                  </a:cubicBezTo>
                  <a:cubicBezTo>
                    <a:pt x="49546" y="81"/>
                    <a:pt x="49521" y="89"/>
                    <a:pt x="49510" y="100"/>
                  </a:cubicBezTo>
                  <a:cubicBezTo>
                    <a:pt x="49504" y="104"/>
                    <a:pt x="49498" y="106"/>
                    <a:pt x="49492" y="106"/>
                  </a:cubicBezTo>
                  <a:cubicBezTo>
                    <a:pt x="49479" y="106"/>
                    <a:pt x="49466" y="99"/>
                    <a:pt x="49459" y="83"/>
                  </a:cubicBezTo>
                  <a:lnTo>
                    <a:pt x="49447" y="72"/>
                  </a:lnTo>
                  <a:lnTo>
                    <a:pt x="49436" y="61"/>
                  </a:lnTo>
                  <a:cubicBezTo>
                    <a:pt x="49435" y="60"/>
                    <a:pt x="49435" y="60"/>
                    <a:pt x="49434" y="60"/>
                  </a:cubicBezTo>
                  <a:cubicBezTo>
                    <a:pt x="49423" y="60"/>
                    <a:pt x="49408" y="107"/>
                    <a:pt x="49408" y="129"/>
                  </a:cubicBezTo>
                  <a:cubicBezTo>
                    <a:pt x="49408" y="138"/>
                    <a:pt x="49405" y="142"/>
                    <a:pt x="49401" y="142"/>
                  </a:cubicBezTo>
                  <a:cubicBezTo>
                    <a:pt x="49396" y="142"/>
                    <a:pt x="49391" y="135"/>
                    <a:pt x="49391" y="129"/>
                  </a:cubicBezTo>
                  <a:cubicBezTo>
                    <a:pt x="49385" y="118"/>
                    <a:pt x="49357" y="89"/>
                    <a:pt x="49374" y="83"/>
                  </a:cubicBezTo>
                  <a:cubicBezTo>
                    <a:pt x="49385" y="78"/>
                    <a:pt x="49362" y="61"/>
                    <a:pt x="49323" y="55"/>
                  </a:cubicBezTo>
                  <a:lnTo>
                    <a:pt x="49294" y="49"/>
                  </a:lnTo>
                  <a:lnTo>
                    <a:pt x="49289" y="49"/>
                  </a:lnTo>
                  <a:cubicBezTo>
                    <a:pt x="49283" y="49"/>
                    <a:pt x="49260" y="49"/>
                    <a:pt x="49232" y="55"/>
                  </a:cubicBezTo>
                  <a:lnTo>
                    <a:pt x="49203" y="61"/>
                  </a:lnTo>
                  <a:cubicBezTo>
                    <a:pt x="49199" y="61"/>
                    <a:pt x="49195" y="62"/>
                    <a:pt x="49191" y="62"/>
                  </a:cubicBezTo>
                  <a:cubicBezTo>
                    <a:pt x="49176" y="62"/>
                    <a:pt x="49160" y="59"/>
                    <a:pt x="49145" y="59"/>
                  </a:cubicBezTo>
                  <a:cubicBezTo>
                    <a:pt x="49128" y="59"/>
                    <a:pt x="49111" y="62"/>
                    <a:pt x="49096" y="78"/>
                  </a:cubicBezTo>
                  <a:cubicBezTo>
                    <a:pt x="49092" y="82"/>
                    <a:pt x="49087" y="83"/>
                    <a:pt x="49083" y="83"/>
                  </a:cubicBezTo>
                  <a:cubicBezTo>
                    <a:pt x="49075" y="83"/>
                    <a:pt x="49067" y="76"/>
                    <a:pt x="49067" y="61"/>
                  </a:cubicBezTo>
                  <a:cubicBezTo>
                    <a:pt x="49065" y="48"/>
                    <a:pt x="49062" y="44"/>
                    <a:pt x="49059" y="44"/>
                  </a:cubicBezTo>
                  <a:cubicBezTo>
                    <a:pt x="49055" y="44"/>
                    <a:pt x="49051" y="49"/>
                    <a:pt x="49045" y="49"/>
                  </a:cubicBezTo>
                  <a:lnTo>
                    <a:pt x="49028" y="55"/>
                  </a:lnTo>
                  <a:cubicBezTo>
                    <a:pt x="49011" y="55"/>
                    <a:pt x="48988" y="83"/>
                    <a:pt x="48988" y="95"/>
                  </a:cubicBezTo>
                  <a:cubicBezTo>
                    <a:pt x="48985" y="104"/>
                    <a:pt x="48973" y="108"/>
                    <a:pt x="48957" y="108"/>
                  </a:cubicBezTo>
                  <a:cubicBezTo>
                    <a:pt x="48945" y="108"/>
                    <a:pt x="48929" y="106"/>
                    <a:pt x="48914" y="100"/>
                  </a:cubicBezTo>
                  <a:lnTo>
                    <a:pt x="48908" y="49"/>
                  </a:lnTo>
                  <a:cubicBezTo>
                    <a:pt x="48908" y="49"/>
                    <a:pt x="48898" y="47"/>
                    <a:pt x="48890" y="47"/>
                  </a:cubicBezTo>
                  <a:cubicBezTo>
                    <a:pt x="48886" y="47"/>
                    <a:pt x="48882" y="48"/>
                    <a:pt x="48880" y="49"/>
                  </a:cubicBezTo>
                  <a:lnTo>
                    <a:pt x="48869" y="55"/>
                  </a:lnTo>
                  <a:cubicBezTo>
                    <a:pt x="48862" y="61"/>
                    <a:pt x="48855" y="64"/>
                    <a:pt x="48847" y="64"/>
                  </a:cubicBezTo>
                  <a:cubicBezTo>
                    <a:pt x="48834" y="64"/>
                    <a:pt x="48821" y="57"/>
                    <a:pt x="48818" y="49"/>
                  </a:cubicBezTo>
                  <a:cubicBezTo>
                    <a:pt x="48815" y="47"/>
                    <a:pt x="48813" y="46"/>
                    <a:pt x="48810" y="46"/>
                  </a:cubicBezTo>
                  <a:cubicBezTo>
                    <a:pt x="48798" y="46"/>
                    <a:pt x="48782" y="63"/>
                    <a:pt x="48778" y="72"/>
                  </a:cubicBezTo>
                  <a:cubicBezTo>
                    <a:pt x="48776" y="76"/>
                    <a:pt x="48770" y="78"/>
                    <a:pt x="48763" y="78"/>
                  </a:cubicBezTo>
                  <a:cubicBezTo>
                    <a:pt x="48751" y="78"/>
                    <a:pt x="48733" y="73"/>
                    <a:pt x="48715" y="66"/>
                  </a:cubicBezTo>
                  <a:lnTo>
                    <a:pt x="48698" y="49"/>
                  </a:lnTo>
                  <a:lnTo>
                    <a:pt x="48670" y="15"/>
                  </a:lnTo>
                  <a:cubicBezTo>
                    <a:pt x="48653" y="36"/>
                    <a:pt x="48630" y="48"/>
                    <a:pt x="48610" y="48"/>
                  </a:cubicBezTo>
                  <a:cubicBezTo>
                    <a:pt x="48603" y="48"/>
                    <a:pt x="48597" y="47"/>
                    <a:pt x="48591" y="44"/>
                  </a:cubicBezTo>
                  <a:lnTo>
                    <a:pt x="48574" y="44"/>
                  </a:lnTo>
                  <a:cubicBezTo>
                    <a:pt x="48554" y="49"/>
                    <a:pt x="48535" y="74"/>
                    <a:pt x="48522" y="74"/>
                  </a:cubicBezTo>
                  <a:cubicBezTo>
                    <a:pt x="48520" y="74"/>
                    <a:pt x="48519" y="74"/>
                    <a:pt x="48517" y="72"/>
                  </a:cubicBezTo>
                  <a:lnTo>
                    <a:pt x="48477" y="49"/>
                  </a:lnTo>
                  <a:cubicBezTo>
                    <a:pt x="48468" y="73"/>
                    <a:pt x="48458" y="85"/>
                    <a:pt x="48455" y="85"/>
                  </a:cubicBezTo>
                  <a:cubicBezTo>
                    <a:pt x="48455" y="85"/>
                    <a:pt x="48454" y="84"/>
                    <a:pt x="48454" y="83"/>
                  </a:cubicBezTo>
                  <a:cubicBezTo>
                    <a:pt x="48454" y="78"/>
                    <a:pt x="48398" y="61"/>
                    <a:pt x="48375" y="55"/>
                  </a:cubicBezTo>
                  <a:cubicBezTo>
                    <a:pt x="48352" y="55"/>
                    <a:pt x="48307" y="55"/>
                    <a:pt x="48301" y="61"/>
                  </a:cubicBezTo>
                  <a:cubicBezTo>
                    <a:pt x="48294" y="61"/>
                    <a:pt x="48276" y="63"/>
                    <a:pt x="48263" y="63"/>
                  </a:cubicBezTo>
                  <a:cubicBezTo>
                    <a:pt x="48257" y="63"/>
                    <a:pt x="48252" y="63"/>
                    <a:pt x="48250" y="61"/>
                  </a:cubicBezTo>
                  <a:cubicBezTo>
                    <a:pt x="48247" y="58"/>
                    <a:pt x="48239" y="58"/>
                    <a:pt x="48230" y="58"/>
                  </a:cubicBezTo>
                  <a:cubicBezTo>
                    <a:pt x="48220" y="58"/>
                    <a:pt x="48211" y="58"/>
                    <a:pt x="48205" y="55"/>
                  </a:cubicBezTo>
                  <a:cubicBezTo>
                    <a:pt x="48194" y="55"/>
                    <a:pt x="48136" y="26"/>
                    <a:pt x="48109" y="26"/>
                  </a:cubicBezTo>
                  <a:cubicBezTo>
                    <a:pt x="48106" y="26"/>
                    <a:pt x="48104" y="26"/>
                    <a:pt x="48103" y="27"/>
                  </a:cubicBezTo>
                  <a:cubicBezTo>
                    <a:pt x="48080" y="32"/>
                    <a:pt x="48057" y="49"/>
                    <a:pt x="48052" y="55"/>
                  </a:cubicBezTo>
                  <a:lnTo>
                    <a:pt x="48046" y="61"/>
                  </a:lnTo>
                  <a:lnTo>
                    <a:pt x="48040" y="78"/>
                  </a:lnTo>
                  <a:cubicBezTo>
                    <a:pt x="48036" y="83"/>
                    <a:pt x="48032" y="86"/>
                    <a:pt x="48028" y="86"/>
                  </a:cubicBezTo>
                  <a:cubicBezTo>
                    <a:pt x="48017" y="86"/>
                    <a:pt x="48008" y="66"/>
                    <a:pt x="47995" y="66"/>
                  </a:cubicBezTo>
                  <a:lnTo>
                    <a:pt x="47893" y="66"/>
                  </a:lnTo>
                  <a:lnTo>
                    <a:pt x="47864" y="55"/>
                  </a:lnTo>
                  <a:cubicBezTo>
                    <a:pt x="47843" y="44"/>
                    <a:pt x="47821" y="40"/>
                    <a:pt x="47801" y="40"/>
                  </a:cubicBezTo>
                  <a:cubicBezTo>
                    <a:pt x="47789" y="40"/>
                    <a:pt x="47778" y="42"/>
                    <a:pt x="47768" y="44"/>
                  </a:cubicBezTo>
                  <a:lnTo>
                    <a:pt x="47757" y="44"/>
                  </a:lnTo>
                  <a:cubicBezTo>
                    <a:pt x="47755" y="45"/>
                    <a:pt x="47753" y="45"/>
                    <a:pt x="47749" y="45"/>
                  </a:cubicBezTo>
                  <a:cubicBezTo>
                    <a:pt x="47739" y="45"/>
                    <a:pt x="47721" y="42"/>
                    <a:pt x="47707" y="42"/>
                  </a:cubicBezTo>
                  <a:cubicBezTo>
                    <a:pt x="47702" y="42"/>
                    <a:pt x="47698" y="43"/>
                    <a:pt x="47694" y="44"/>
                  </a:cubicBezTo>
                  <a:cubicBezTo>
                    <a:pt x="47691" y="47"/>
                    <a:pt x="47686" y="48"/>
                    <a:pt x="47680" y="48"/>
                  </a:cubicBezTo>
                  <a:cubicBezTo>
                    <a:pt x="47665" y="48"/>
                    <a:pt x="47645" y="43"/>
                    <a:pt x="47633" y="43"/>
                  </a:cubicBezTo>
                  <a:cubicBezTo>
                    <a:pt x="47630" y="43"/>
                    <a:pt x="47628" y="43"/>
                    <a:pt x="47626" y="44"/>
                  </a:cubicBezTo>
                  <a:cubicBezTo>
                    <a:pt x="47624" y="45"/>
                    <a:pt x="47620" y="45"/>
                    <a:pt x="47616" y="45"/>
                  </a:cubicBezTo>
                  <a:cubicBezTo>
                    <a:pt x="47596" y="45"/>
                    <a:pt x="47559" y="37"/>
                    <a:pt x="47536" y="37"/>
                  </a:cubicBezTo>
                  <a:cubicBezTo>
                    <a:pt x="47531" y="37"/>
                    <a:pt x="47527" y="37"/>
                    <a:pt x="47524" y="38"/>
                  </a:cubicBezTo>
                  <a:cubicBezTo>
                    <a:pt x="47501" y="38"/>
                    <a:pt x="47467" y="44"/>
                    <a:pt x="47450" y="49"/>
                  </a:cubicBezTo>
                  <a:lnTo>
                    <a:pt x="47416" y="49"/>
                  </a:lnTo>
                  <a:cubicBezTo>
                    <a:pt x="47412" y="48"/>
                    <a:pt x="47409" y="48"/>
                    <a:pt x="47405" y="48"/>
                  </a:cubicBezTo>
                  <a:cubicBezTo>
                    <a:pt x="47388" y="48"/>
                    <a:pt x="47376" y="59"/>
                    <a:pt x="47376" y="78"/>
                  </a:cubicBezTo>
                  <a:lnTo>
                    <a:pt x="47376" y="95"/>
                  </a:lnTo>
                  <a:lnTo>
                    <a:pt x="47376" y="106"/>
                  </a:lnTo>
                  <a:cubicBezTo>
                    <a:pt x="47382" y="118"/>
                    <a:pt x="47365" y="123"/>
                    <a:pt x="47359" y="123"/>
                  </a:cubicBezTo>
                  <a:cubicBezTo>
                    <a:pt x="47348" y="123"/>
                    <a:pt x="47342" y="89"/>
                    <a:pt x="47342" y="83"/>
                  </a:cubicBezTo>
                  <a:cubicBezTo>
                    <a:pt x="47348" y="72"/>
                    <a:pt x="47331" y="49"/>
                    <a:pt x="47308" y="38"/>
                  </a:cubicBezTo>
                  <a:lnTo>
                    <a:pt x="47286" y="44"/>
                  </a:lnTo>
                  <a:cubicBezTo>
                    <a:pt x="47286" y="44"/>
                    <a:pt x="47280" y="49"/>
                    <a:pt x="47274" y="55"/>
                  </a:cubicBezTo>
                  <a:cubicBezTo>
                    <a:pt x="47274" y="55"/>
                    <a:pt x="47184" y="83"/>
                    <a:pt x="47184" y="83"/>
                  </a:cubicBezTo>
                  <a:lnTo>
                    <a:pt x="47150" y="49"/>
                  </a:lnTo>
                  <a:cubicBezTo>
                    <a:pt x="47112" y="59"/>
                    <a:pt x="47041" y="68"/>
                    <a:pt x="47004" y="68"/>
                  </a:cubicBezTo>
                  <a:cubicBezTo>
                    <a:pt x="46996" y="68"/>
                    <a:pt x="46989" y="67"/>
                    <a:pt x="46985" y="66"/>
                  </a:cubicBezTo>
                  <a:cubicBezTo>
                    <a:pt x="46962" y="66"/>
                    <a:pt x="46923" y="61"/>
                    <a:pt x="46917" y="61"/>
                  </a:cubicBezTo>
                  <a:cubicBezTo>
                    <a:pt x="46912" y="66"/>
                    <a:pt x="46878" y="79"/>
                    <a:pt x="46861" y="79"/>
                  </a:cubicBezTo>
                  <a:cubicBezTo>
                    <a:pt x="46858" y="79"/>
                    <a:pt x="46856" y="79"/>
                    <a:pt x="46854" y="78"/>
                  </a:cubicBezTo>
                  <a:cubicBezTo>
                    <a:pt x="46850" y="74"/>
                    <a:pt x="46843" y="73"/>
                    <a:pt x="46835" y="73"/>
                  </a:cubicBezTo>
                  <a:cubicBezTo>
                    <a:pt x="46827" y="73"/>
                    <a:pt x="46817" y="74"/>
                    <a:pt x="46811" y="74"/>
                  </a:cubicBezTo>
                  <a:cubicBezTo>
                    <a:pt x="46807" y="74"/>
                    <a:pt x="46805" y="73"/>
                    <a:pt x="46803" y="72"/>
                  </a:cubicBezTo>
                  <a:cubicBezTo>
                    <a:pt x="46792" y="66"/>
                    <a:pt x="46764" y="55"/>
                    <a:pt x="46735" y="49"/>
                  </a:cubicBezTo>
                  <a:lnTo>
                    <a:pt x="46724" y="61"/>
                  </a:lnTo>
                  <a:lnTo>
                    <a:pt x="46684" y="112"/>
                  </a:lnTo>
                  <a:cubicBezTo>
                    <a:pt x="46633" y="95"/>
                    <a:pt x="46520" y="49"/>
                    <a:pt x="46491" y="49"/>
                  </a:cubicBezTo>
                  <a:cubicBezTo>
                    <a:pt x="46463" y="55"/>
                    <a:pt x="46446" y="100"/>
                    <a:pt x="46435" y="106"/>
                  </a:cubicBezTo>
                  <a:cubicBezTo>
                    <a:pt x="46434" y="107"/>
                    <a:pt x="46433" y="108"/>
                    <a:pt x="46432" y="108"/>
                  </a:cubicBezTo>
                  <a:cubicBezTo>
                    <a:pt x="46421" y="108"/>
                    <a:pt x="46376" y="55"/>
                    <a:pt x="46355" y="55"/>
                  </a:cubicBezTo>
                  <a:cubicBezTo>
                    <a:pt x="46338" y="61"/>
                    <a:pt x="46253" y="72"/>
                    <a:pt x="46225" y="72"/>
                  </a:cubicBezTo>
                  <a:cubicBezTo>
                    <a:pt x="46196" y="78"/>
                    <a:pt x="46174" y="78"/>
                    <a:pt x="46174" y="78"/>
                  </a:cubicBezTo>
                  <a:cubicBezTo>
                    <a:pt x="46169" y="78"/>
                    <a:pt x="46164" y="42"/>
                    <a:pt x="46155" y="42"/>
                  </a:cubicBezTo>
                  <a:cubicBezTo>
                    <a:pt x="46153" y="42"/>
                    <a:pt x="46152" y="42"/>
                    <a:pt x="46151" y="44"/>
                  </a:cubicBezTo>
                  <a:cubicBezTo>
                    <a:pt x="46140" y="49"/>
                    <a:pt x="46106" y="72"/>
                    <a:pt x="46094" y="72"/>
                  </a:cubicBezTo>
                  <a:cubicBezTo>
                    <a:pt x="46083" y="72"/>
                    <a:pt x="46054" y="61"/>
                    <a:pt x="46032" y="49"/>
                  </a:cubicBezTo>
                  <a:lnTo>
                    <a:pt x="46009" y="72"/>
                  </a:lnTo>
                  <a:cubicBezTo>
                    <a:pt x="46006" y="74"/>
                    <a:pt x="46002" y="75"/>
                    <a:pt x="45997" y="75"/>
                  </a:cubicBezTo>
                  <a:cubicBezTo>
                    <a:pt x="45979" y="75"/>
                    <a:pt x="45953" y="61"/>
                    <a:pt x="45935" y="61"/>
                  </a:cubicBezTo>
                  <a:lnTo>
                    <a:pt x="45918" y="61"/>
                  </a:lnTo>
                  <a:cubicBezTo>
                    <a:pt x="45906" y="69"/>
                    <a:pt x="45881" y="74"/>
                    <a:pt x="45864" y="74"/>
                  </a:cubicBezTo>
                  <a:cubicBezTo>
                    <a:pt x="45858" y="74"/>
                    <a:pt x="45853" y="74"/>
                    <a:pt x="45850" y="72"/>
                  </a:cubicBezTo>
                  <a:cubicBezTo>
                    <a:pt x="45845" y="66"/>
                    <a:pt x="45828" y="66"/>
                    <a:pt x="45828" y="66"/>
                  </a:cubicBezTo>
                  <a:lnTo>
                    <a:pt x="45828" y="66"/>
                  </a:lnTo>
                  <a:cubicBezTo>
                    <a:pt x="45822" y="72"/>
                    <a:pt x="45828" y="78"/>
                    <a:pt x="45833" y="83"/>
                  </a:cubicBezTo>
                  <a:lnTo>
                    <a:pt x="45833" y="89"/>
                  </a:lnTo>
                  <a:cubicBezTo>
                    <a:pt x="45833" y="95"/>
                    <a:pt x="45822" y="106"/>
                    <a:pt x="45822" y="106"/>
                  </a:cubicBezTo>
                  <a:cubicBezTo>
                    <a:pt x="45810" y="100"/>
                    <a:pt x="45799" y="83"/>
                    <a:pt x="45793" y="83"/>
                  </a:cubicBezTo>
                  <a:cubicBezTo>
                    <a:pt x="45786" y="87"/>
                    <a:pt x="45778" y="99"/>
                    <a:pt x="45770" y="99"/>
                  </a:cubicBezTo>
                  <a:cubicBezTo>
                    <a:pt x="45767" y="99"/>
                    <a:pt x="45763" y="96"/>
                    <a:pt x="45759" y="89"/>
                  </a:cubicBezTo>
                  <a:cubicBezTo>
                    <a:pt x="45759" y="88"/>
                    <a:pt x="45758" y="88"/>
                    <a:pt x="45756" y="88"/>
                  </a:cubicBezTo>
                  <a:cubicBezTo>
                    <a:pt x="45749" y="88"/>
                    <a:pt x="45736" y="100"/>
                    <a:pt x="45731" y="100"/>
                  </a:cubicBezTo>
                  <a:lnTo>
                    <a:pt x="45714" y="95"/>
                  </a:lnTo>
                  <a:cubicBezTo>
                    <a:pt x="45691" y="89"/>
                    <a:pt x="45646" y="95"/>
                    <a:pt x="45635" y="83"/>
                  </a:cubicBezTo>
                  <a:cubicBezTo>
                    <a:pt x="45622" y="75"/>
                    <a:pt x="45598" y="70"/>
                    <a:pt x="45581" y="70"/>
                  </a:cubicBezTo>
                  <a:cubicBezTo>
                    <a:pt x="45575" y="70"/>
                    <a:pt x="45570" y="71"/>
                    <a:pt x="45567" y="72"/>
                  </a:cubicBezTo>
                  <a:cubicBezTo>
                    <a:pt x="45550" y="72"/>
                    <a:pt x="45515" y="55"/>
                    <a:pt x="45504" y="55"/>
                  </a:cubicBezTo>
                  <a:cubicBezTo>
                    <a:pt x="45493" y="61"/>
                    <a:pt x="45476" y="66"/>
                    <a:pt x="45459" y="72"/>
                  </a:cubicBezTo>
                  <a:lnTo>
                    <a:pt x="45442" y="61"/>
                  </a:lnTo>
                  <a:lnTo>
                    <a:pt x="45413" y="44"/>
                  </a:lnTo>
                  <a:cubicBezTo>
                    <a:pt x="45410" y="63"/>
                    <a:pt x="45407" y="70"/>
                    <a:pt x="45404" y="70"/>
                  </a:cubicBezTo>
                  <a:cubicBezTo>
                    <a:pt x="45401" y="70"/>
                    <a:pt x="45399" y="66"/>
                    <a:pt x="45396" y="61"/>
                  </a:cubicBezTo>
                  <a:cubicBezTo>
                    <a:pt x="45396" y="56"/>
                    <a:pt x="45391" y="54"/>
                    <a:pt x="45385" y="54"/>
                  </a:cubicBezTo>
                  <a:cubicBezTo>
                    <a:pt x="45376" y="54"/>
                    <a:pt x="45366" y="58"/>
                    <a:pt x="45362" y="61"/>
                  </a:cubicBezTo>
                  <a:cubicBezTo>
                    <a:pt x="45358" y="63"/>
                    <a:pt x="45352" y="65"/>
                    <a:pt x="45345" y="65"/>
                  </a:cubicBezTo>
                  <a:cubicBezTo>
                    <a:pt x="45336" y="65"/>
                    <a:pt x="45324" y="62"/>
                    <a:pt x="45311" y="55"/>
                  </a:cubicBezTo>
                  <a:lnTo>
                    <a:pt x="45300" y="78"/>
                  </a:lnTo>
                  <a:lnTo>
                    <a:pt x="45283" y="95"/>
                  </a:lnTo>
                  <a:cubicBezTo>
                    <a:pt x="45278" y="100"/>
                    <a:pt x="45272" y="102"/>
                    <a:pt x="45267" y="102"/>
                  </a:cubicBezTo>
                  <a:cubicBezTo>
                    <a:pt x="45254" y="102"/>
                    <a:pt x="45243" y="91"/>
                    <a:pt x="45243" y="83"/>
                  </a:cubicBezTo>
                  <a:cubicBezTo>
                    <a:pt x="45243" y="72"/>
                    <a:pt x="45198" y="55"/>
                    <a:pt x="45186" y="55"/>
                  </a:cubicBezTo>
                  <a:cubicBezTo>
                    <a:pt x="45171" y="60"/>
                    <a:pt x="45139" y="91"/>
                    <a:pt x="45124" y="91"/>
                  </a:cubicBezTo>
                  <a:cubicBezTo>
                    <a:pt x="45122" y="91"/>
                    <a:pt x="45120" y="91"/>
                    <a:pt x="45118" y="89"/>
                  </a:cubicBezTo>
                  <a:cubicBezTo>
                    <a:pt x="45110" y="83"/>
                    <a:pt x="45098" y="81"/>
                    <a:pt x="45086" y="81"/>
                  </a:cubicBezTo>
                  <a:cubicBezTo>
                    <a:pt x="45074" y="81"/>
                    <a:pt x="45062" y="83"/>
                    <a:pt x="45050" y="89"/>
                  </a:cubicBezTo>
                  <a:lnTo>
                    <a:pt x="45033" y="66"/>
                  </a:lnTo>
                  <a:lnTo>
                    <a:pt x="44999" y="32"/>
                  </a:lnTo>
                  <a:cubicBezTo>
                    <a:pt x="44971" y="55"/>
                    <a:pt x="44903" y="55"/>
                    <a:pt x="44891" y="61"/>
                  </a:cubicBezTo>
                  <a:cubicBezTo>
                    <a:pt x="44876" y="71"/>
                    <a:pt x="44843" y="90"/>
                    <a:pt x="44828" y="90"/>
                  </a:cubicBezTo>
                  <a:cubicBezTo>
                    <a:pt x="44826" y="90"/>
                    <a:pt x="44824" y="90"/>
                    <a:pt x="44823" y="89"/>
                  </a:cubicBezTo>
                  <a:cubicBezTo>
                    <a:pt x="44812" y="83"/>
                    <a:pt x="44727" y="66"/>
                    <a:pt x="44698" y="66"/>
                  </a:cubicBezTo>
                  <a:cubicBezTo>
                    <a:pt x="44670" y="66"/>
                    <a:pt x="44642" y="66"/>
                    <a:pt x="44636" y="72"/>
                  </a:cubicBezTo>
                  <a:cubicBezTo>
                    <a:pt x="44636" y="77"/>
                    <a:pt x="44618" y="92"/>
                    <a:pt x="44605" y="92"/>
                  </a:cubicBezTo>
                  <a:cubicBezTo>
                    <a:pt x="44601" y="92"/>
                    <a:pt x="44599" y="91"/>
                    <a:pt x="44596" y="89"/>
                  </a:cubicBezTo>
                  <a:cubicBezTo>
                    <a:pt x="44594" y="83"/>
                    <a:pt x="44590" y="81"/>
                    <a:pt x="44584" y="81"/>
                  </a:cubicBezTo>
                  <a:cubicBezTo>
                    <a:pt x="44571" y="81"/>
                    <a:pt x="44551" y="91"/>
                    <a:pt x="44528" y="106"/>
                  </a:cubicBezTo>
                  <a:lnTo>
                    <a:pt x="44511" y="100"/>
                  </a:lnTo>
                  <a:lnTo>
                    <a:pt x="44449" y="72"/>
                  </a:lnTo>
                  <a:cubicBezTo>
                    <a:pt x="44422" y="79"/>
                    <a:pt x="44388" y="82"/>
                    <a:pt x="44356" y="82"/>
                  </a:cubicBezTo>
                  <a:cubicBezTo>
                    <a:pt x="44314" y="82"/>
                    <a:pt x="44277" y="78"/>
                    <a:pt x="44267" y="78"/>
                  </a:cubicBezTo>
                  <a:cubicBezTo>
                    <a:pt x="44250" y="83"/>
                    <a:pt x="44228" y="118"/>
                    <a:pt x="44228" y="129"/>
                  </a:cubicBezTo>
                  <a:cubicBezTo>
                    <a:pt x="44228" y="131"/>
                    <a:pt x="44226" y="131"/>
                    <a:pt x="44225" y="131"/>
                  </a:cubicBezTo>
                  <a:cubicBezTo>
                    <a:pt x="44215" y="131"/>
                    <a:pt x="44186" y="110"/>
                    <a:pt x="44176" y="100"/>
                  </a:cubicBezTo>
                  <a:cubicBezTo>
                    <a:pt x="44172" y="96"/>
                    <a:pt x="44166" y="94"/>
                    <a:pt x="44160" y="94"/>
                  </a:cubicBezTo>
                  <a:cubicBezTo>
                    <a:pt x="44143" y="94"/>
                    <a:pt x="44122" y="108"/>
                    <a:pt x="44114" y="112"/>
                  </a:cubicBezTo>
                  <a:cubicBezTo>
                    <a:pt x="44107" y="118"/>
                    <a:pt x="44101" y="121"/>
                    <a:pt x="44094" y="121"/>
                  </a:cubicBezTo>
                  <a:cubicBezTo>
                    <a:pt x="44089" y="121"/>
                    <a:pt x="44085" y="120"/>
                    <a:pt x="44080" y="118"/>
                  </a:cubicBezTo>
                  <a:lnTo>
                    <a:pt x="44074" y="112"/>
                  </a:lnTo>
                  <a:cubicBezTo>
                    <a:pt x="44051" y="91"/>
                    <a:pt x="44039" y="81"/>
                    <a:pt x="44028" y="81"/>
                  </a:cubicBezTo>
                  <a:cubicBezTo>
                    <a:pt x="44018" y="81"/>
                    <a:pt x="44008" y="90"/>
                    <a:pt x="43989" y="106"/>
                  </a:cubicBezTo>
                  <a:cubicBezTo>
                    <a:pt x="43972" y="118"/>
                    <a:pt x="43949" y="123"/>
                    <a:pt x="43944" y="135"/>
                  </a:cubicBezTo>
                  <a:lnTo>
                    <a:pt x="43938" y="157"/>
                  </a:lnTo>
                  <a:cubicBezTo>
                    <a:pt x="43936" y="158"/>
                    <a:pt x="43933" y="159"/>
                    <a:pt x="43931" y="159"/>
                  </a:cubicBezTo>
                  <a:cubicBezTo>
                    <a:pt x="43919" y="159"/>
                    <a:pt x="43903" y="150"/>
                    <a:pt x="43898" y="146"/>
                  </a:cubicBezTo>
                  <a:cubicBezTo>
                    <a:pt x="43898" y="139"/>
                    <a:pt x="43893" y="136"/>
                    <a:pt x="43887" y="136"/>
                  </a:cubicBezTo>
                  <a:cubicBezTo>
                    <a:pt x="43882" y="136"/>
                    <a:pt x="43878" y="138"/>
                    <a:pt x="43876" y="140"/>
                  </a:cubicBezTo>
                  <a:cubicBezTo>
                    <a:pt x="43875" y="141"/>
                    <a:pt x="43875" y="141"/>
                    <a:pt x="43874" y="141"/>
                  </a:cubicBezTo>
                  <a:cubicBezTo>
                    <a:pt x="43869" y="141"/>
                    <a:pt x="43864" y="111"/>
                    <a:pt x="43864" y="100"/>
                  </a:cubicBezTo>
                  <a:cubicBezTo>
                    <a:pt x="43864" y="89"/>
                    <a:pt x="43825" y="78"/>
                    <a:pt x="43813" y="78"/>
                  </a:cubicBezTo>
                  <a:cubicBezTo>
                    <a:pt x="43802" y="78"/>
                    <a:pt x="43778" y="75"/>
                    <a:pt x="43760" y="75"/>
                  </a:cubicBezTo>
                  <a:cubicBezTo>
                    <a:pt x="43751" y="75"/>
                    <a:pt x="43743" y="76"/>
                    <a:pt x="43740" y="78"/>
                  </a:cubicBezTo>
                  <a:cubicBezTo>
                    <a:pt x="43738" y="79"/>
                    <a:pt x="43735" y="79"/>
                    <a:pt x="43730" y="79"/>
                  </a:cubicBezTo>
                  <a:cubicBezTo>
                    <a:pt x="43722" y="79"/>
                    <a:pt x="43711" y="78"/>
                    <a:pt x="43700" y="78"/>
                  </a:cubicBezTo>
                  <a:cubicBezTo>
                    <a:pt x="43690" y="78"/>
                    <a:pt x="43681" y="79"/>
                    <a:pt x="43677" y="83"/>
                  </a:cubicBezTo>
                  <a:cubicBezTo>
                    <a:pt x="43668" y="93"/>
                    <a:pt x="43643" y="102"/>
                    <a:pt x="43629" y="102"/>
                  </a:cubicBezTo>
                  <a:cubicBezTo>
                    <a:pt x="43625" y="102"/>
                    <a:pt x="43622" y="102"/>
                    <a:pt x="43620" y="100"/>
                  </a:cubicBezTo>
                  <a:cubicBezTo>
                    <a:pt x="43609" y="100"/>
                    <a:pt x="43575" y="89"/>
                    <a:pt x="43564" y="83"/>
                  </a:cubicBezTo>
                  <a:cubicBezTo>
                    <a:pt x="43561" y="82"/>
                    <a:pt x="43557" y="81"/>
                    <a:pt x="43552" y="81"/>
                  </a:cubicBezTo>
                  <a:cubicBezTo>
                    <a:pt x="43541" y="81"/>
                    <a:pt x="43525" y="87"/>
                    <a:pt x="43513" y="95"/>
                  </a:cubicBezTo>
                  <a:lnTo>
                    <a:pt x="43490" y="83"/>
                  </a:lnTo>
                  <a:cubicBezTo>
                    <a:pt x="43477" y="74"/>
                    <a:pt x="43464" y="68"/>
                    <a:pt x="43449" y="68"/>
                  </a:cubicBezTo>
                  <a:cubicBezTo>
                    <a:pt x="43439" y="68"/>
                    <a:pt x="43428" y="71"/>
                    <a:pt x="43416" y="78"/>
                  </a:cubicBezTo>
                  <a:lnTo>
                    <a:pt x="43393" y="89"/>
                  </a:lnTo>
                  <a:cubicBezTo>
                    <a:pt x="43389" y="90"/>
                    <a:pt x="43384" y="90"/>
                    <a:pt x="43379" y="90"/>
                  </a:cubicBezTo>
                  <a:cubicBezTo>
                    <a:pt x="43349" y="90"/>
                    <a:pt x="43318" y="76"/>
                    <a:pt x="43308" y="66"/>
                  </a:cubicBezTo>
                  <a:cubicBezTo>
                    <a:pt x="43307" y="64"/>
                    <a:pt x="43305" y="63"/>
                    <a:pt x="43302" y="63"/>
                  </a:cubicBezTo>
                  <a:cubicBezTo>
                    <a:pt x="43289" y="63"/>
                    <a:pt x="43261" y="80"/>
                    <a:pt x="43252" y="89"/>
                  </a:cubicBezTo>
                  <a:cubicBezTo>
                    <a:pt x="43250" y="92"/>
                    <a:pt x="43245" y="94"/>
                    <a:pt x="43238" y="94"/>
                  </a:cubicBezTo>
                  <a:cubicBezTo>
                    <a:pt x="43222" y="94"/>
                    <a:pt x="43196" y="86"/>
                    <a:pt x="43184" y="78"/>
                  </a:cubicBezTo>
                  <a:cubicBezTo>
                    <a:pt x="43179" y="75"/>
                    <a:pt x="43174" y="73"/>
                    <a:pt x="43169" y="73"/>
                  </a:cubicBezTo>
                  <a:cubicBezTo>
                    <a:pt x="43156" y="73"/>
                    <a:pt x="43141" y="85"/>
                    <a:pt x="43132" y="106"/>
                  </a:cubicBezTo>
                  <a:lnTo>
                    <a:pt x="43115" y="100"/>
                  </a:lnTo>
                  <a:lnTo>
                    <a:pt x="43081" y="83"/>
                  </a:lnTo>
                  <a:cubicBezTo>
                    <a:pt x="43042" y="89"/>
                    <a:pt x="43002" y="100"/>
                    <a:pt x="42996" y="100"/>
                  </a:cubicBezTo>
                  <a:cubicBezTo>
                    <a:pt x="42991" y="95"/>
                    <a:pt x="42899" y="66"/>
                    <a:pt x="42853" y="66"/>
                  </a:cubicBezTo>
                  <a:cubicBezTo>
                    <a:pt x="42850" y="66"/>
                    <a:pt x="42846" y="66"/>
                    <a:pt x="42843" y="66"/>
                  </a:cubicBezTo>
                  <a:cubicBezTo>
                    <a:pt x="42811" y="71"/>
                    <a:pt x="42746" y="94"/>
                    <a:pt x="42713" y="94"/>
                  </a:cubicBezTo>
                  <a:cubicBezTo>
                    <a:pt x="42705" y="94"/>
                    <a:pt x="42699" y="92"/>
                    <a:pt x="42696" y="89"/>
                  </a:cubicBezTo>
                  <a:cubicBezTo>
                    <a:pt x="42689" y="82"/>
                    <a:pt x="42680" y="79"/>
                    <a:pt x="42672" y="79"/>
                  </a:cubicBezTo>
                  <a:cubicBezTo>
                    <a:pt x="42658" y="79"/>
                    <a:pt x="42643" y="87"/>
                    <a:pt x="42633" y="100"/>
                  </a:cubicBezTo>
                  <a:lnTo>
                    <a:pt x="42633" y="95"/>
                  </a:lnTo>
                  <a:lnTo>
                    <a:pt x="42593" y="78"/>
                  </a:lnTo>
                  <a:cubicBezTo>
                    <a:pt x="42559" y="89"/>
                    <a:pt x="42503" y="95"/>
                    <a:pt x="42463" y="95"/>
                  </a:cubicBezTo>
                  <a:lnTo>
                    <a:pt x="42435" y="78"/>
                  </a:lnTo>
                  <a:lnTo>
                    <a:pt x="42401" y="49"/>
                  </a:lnTo>
                  <a:cubicBezTo>
                    <a:pt x="42378" y="66"/>
                    <a:pt x="42304" y="72"/>
                    <a:pt x="42287" y="78"/>
                  </a:cubicBezTo>
                  <a:cubicBezTo>
                    <a:pt x="42270" y="78"/>
                    <a:pt x="42234" y="87"/>
                    <a:pt x="42214" y="87"/>
                  </a:cubicBezTo>
                  <a:cubicBezTo>
                    <a:pt x="42208" y="87"/>
                    <a:pt x="42203" y="86"/>
                    <a:pt x="42202" y="83"/>
                  </a:cubicBezTo>
                  <a:cubicBezTo>
                    <a:pt x="42197" y="76"/>
                    <a:pt x="42190" y="74"/>
                    <a:pt x="42183" y="74"/>
                  </a:cubicBezTo>
                  <a:cubicBezTo>
                    <a:pt x="42174" y="74"/>
                    <a:pt x="42165" y="78"/>
                    <a:pt x="42162" y="78"/>
                  </a:cubicBezTo>
                  <a:cubicBezTo>
                    <a:pt x="42151" y="78"/>
                    <a:pt x="42077" y="72"/>
                    <a:pt x="42054" y="66"/>
                  </a:cubicBezTo>
                  <a:cubicBezTo>
                    <a:pt x="42039" y="66"/>
                    <a:pt x="42019" y="64"/>
                    <a:pt x="42004" y="64"/>
                  </a:cubicBezTo>
                  <a:cubicBezTo>
                    <a:pt x="41996" y="64"/>
                    <a:pt x="41990" y="65"/>
                    <a:pt x="41986" y="66"/>
                  </a:cubicBezTo>
                  <a:cubicBezTo>
                    <a:pt x="41975" y="66"/>
                    <a:pt x="41941" y="55"/>
                    <a:pt x="41935" y="55"/>
                  </a:cubicBezTo>
                  <a:cubicBezTo>
                    <a:pt x="41925" y="55"/>
                    <a:pt x="41875" y="90"/>
                    <a:pt x="41854" y="90"/>
                  </a:cubicBezTo>
                  <a:cubicBezTo>
                    <a:pt x="41853" y="90"/>
                    <a:pt x="41851" y="90"/>
                    <a:pt x="41850" y="89"/>
                  </a:cubicBezTo>
                  <a:cubicBezTo>
                    <a:pt x="41839" y="86"/>
                    <a:pt x="41815" y="86"/>
                    <a:pt x="41791" y="86"/>
                  </a:cubicBezTo>
                  <a:cubicBezTo>
                    <a:pt x="41768" y="86"/>
                    <a:pt x="41745" y="86"/>
                    <a:pt x="41737" y="83"/>
                  </a:cubicBezTo>
                  <a:cubicBezTo>
                    <a:pt x="41714" y="83"/>
                    <a:pt x="41663" y="72"/>
                    <a:pt x="41646" y="72"/>
                  </a:cubicBezTo>
                  <a:cubicBezTo>
                    <a:pt x="41642" y="73"/>
                    <a:pt x="41637" y="74"/>
                    <a:pt x="41631" y="74"/>
                  </a:cubicBezTo>
                  <a:cubicBezTo>
                    <a:pt x="41613" y="74"/>
                    <a:pt x="41588" y="70"/>
                    <a:pt x="41571" y="70"/>
                  </a:cubicBezTo>
                  <a:cubicBezTo>
                    <a:pt x="41564" y="70"/>
                    <a:pt x="41559" y="71"/>
                    <a:pt x="41555" y="72"/>
                  </a:cubicBezTo>
                  <a:cubicBezTo>
                    <a:pt x="41532" y="78"/>
                    <a:pt x="41487" y="78"/>
                    <a:pt x="41476" y="78"/>
                  </a:cubicBezTo>
                  <a:cubicBezTo>
                    <a:pt x="41471" y="78"/>
                    <a:pt x="41439" y="54"/>
                    <a:pt x="41425" y="54"/>
                  </a:cubicBezTo>
                  <a:cubicBezTo>
                    <a:pt x="41421" y="54"/>
                    <a:pt x="41419" y="56"/>
                    <a:pt x="41419" y="61"/>
                  </a:cubicBezTo>
                  <a:cubicBezTo>
                    <a:pt x="41419" y="72"/>
                    <a:pt x="41414" y="76"/>
                    <a:pt x="41411" y="76"/>
                  </a:cubicBezTo>
                  <a:cubicBezTo>
                    <a:pt x="41409" y="76"/>
                    <a:pt x="41408" y="74"/>
                    <a:pt x="41408" y="72"/>
                  </a:cubicBezTo>
                  <a:cubicBezTo>
                    <a:pt x="41408" y="71"/>
                    <a:pt x="41406" y="71"/>
                    <a:pt x="41404" y="71"/>
                  </a:cubicBezTo>
                  <a:cubicBezTo>
                    <a:pt x="41389" y="71"/>
                    <a:pt x="41336" y="83"/>
                    <a:pt x="41317" y="83"/>
                  </a:cubicBezTo>
                  <a:cubicBezTo>
                    <a:pt x="41302" y="83"/>
                    <a:pt x="41279" y="81"/>
                    <a:pt x="41264" y="81"/>
                  </a:cubicBezTo>
                  <a:cubicBezTo>
                    <a:pt x="41256" y="81"/>
                    <a:pt x="41251" y="82"/>
                    <a:pt x="41249" y="83"/>
                  </a:cubicBezTo>
                  <a:cubicBezTo>
                    <a:pt x="41246" y="85"/>
                    <a:pt x="41243" y="85"/>
                    <a:pt x="41239" y="85"/>
                  </a:cubicBezTo>
                  <a:cubicBezTo>
                    <a:pt x="41223" y="85"/>
                    <a:pt x="41195" y="78"/>
                    <a:pt x="41186" y="78"/>
                  </a:cubicBezTo>
                  <a:cubicBezTo>
                    <a:pt x="41175" y="83"/>
                    <a:pt x="41141" y="95"/>
                    <a:pt x="41107" y="106"/>
                  </a:cubicBezTo>
                  <a:lnTo>
                    <a:pt x="41079" y="95"/>
                  </a:lnTo>
                  <a:lnTo>
                    <a:pt x="41039" y="83"/>
                  </a:lnTo>
                  <a:cubicBezTo>
                    <a:pt x="41010" y="92"/>
                    <a:pt x="40972" y="97"/>
                    <a:pt x="40942" y="97"/>
                  </a:cubicBezTo>
                  <a:cubicBezTo>
                    <a:pt x="40931" y="97"/>
                    <a:pt x="40922" y="96"/>
                    <a:pt x="40914" y="95"/>
                  </a:cubicBezTo>
                  <a:lnTo>
                    <a:pt x="40897" y="106"/>
                  </a:lnTo>
                  <a:lnTo>
                    <a:pt x="40869" y="123"/>
                  </a:lnTo>
                  <a:cubicBezTo>
                    <a:pt x="40855" y="116"/>
                    <a:pt x="40836" y="111"/>
                    <a:pt x="40818" y="111"/>
                  </a:cubicBezTo>
                  <a:cubicBezTo>
                    <a:pt x="40806" y="111"/>
                    <a:pt x="40794" y="113"/>
                    <a:pt x="40784" y="118"/>
                  </a:cubicBezTo>
                  <a:lnTo>
                    <a:pt x="40761" y="123"/>
                  </a:lnTo>
                  <a:lnTo>
                    <a:pt x="40738" y="123"/>
                  </a:lnTo>
                  <a:cubicBezTo>
                    <a:pt x="40733" y="124"/>
                    <a:pt x="40727" y="125"/>
                    <a:pt x="40721" y="125"/>
                  </a:cubicBezTo>
                  <a:cubicBezTo>
                    <a:pt x="40695" y="125"/>
                    <a:pt x="40666" y="116"/>
                    <a:pt x="40647" y="112"/>
                  </a:cubicBezTo>
                  <a:lnTo>
                    <a:pt x="40625" y="118"/>
                  </a:lnTo>
                  <a:lnTo>
                    <a:pt x="40602" y="129"/>
                  </a:lnTo>
                  <a:cubicBezTo>
                    <a:pt x="40597" y="128"/>
                    <a:pt x="40591" y="127"/>
                    <a:pt x="40586" y="127"/>
                  </a:cubicBezTo>
                  <a:cubicBezTo>
                    <a:pt x="40558" y="127"/>
                    <a:pt x="40525" y="138"/>
                    <a:pt x="40511" y="152"/>
                  </a:cubicBezTo>
                  <a:lnTo>
                    <a:pt x="40483" y="129"/>
                  </a:lnTo>
                  <a:lnTo>
                    <a:pt x="40477" y="123"/>
                  </a:lnTo>
                  <a:cubicBezTo>
                    <a:pt x="40474" y="125"/>
                    <a:pt x="40469" y="126"/>
                    <a:pt x="40463" y="126"/>
                  </a:cubicBezTo>
                  <a:cubicBezTo>
                    <a:pt x="40446" y="126"/>
                    <a:pt x="40419" y="120"/>
                    <a:pt x="40397" y="120"/>
                  </a:cubicBezTo>
                  <a:cubicBezTo>
                    <a:pt x="40385" y="120"/>
                    <a:pt x="40375" y="122"/>
                    <a:pt x="40369" y="129"/>
                  </a:cubicBezTo>
                  <a:cubicBezTo>
                    <a:pt x="40357" y="141"/>
                    <a:pt x="40336" y="150"/>
                    <a:pt x="40325" y="150"/>
                  </a:cubicBezTo>
                  <a:cubicBezTo>
                    <a:pt x="40321" y="150"/>
                    <a:pt x="40318" y="149"/>
                    <a:pt x="40318" y="146"/>
                  </a:cubicBezTo>
                  <a:cubicBezTo>
                    <a:pt x="40317" y="145"/>
                    <a:pt x="40316" y="145"/>
                    <a:pt x="40314" y="145"/>
                  </a:cubicBezTo>
                  <a:cubicBezTo>
                    <a:pt x="40300" y="145"/>
                    <a:pt x="40265" y="158"/>
                    <a:pt x="40250" y="163"/>
                  </a:cubicBezTo>
                  <a:cubicBezTo>
                    <a:pt x="40233" y="163"/>
                    <a:pt x="40188" y="169"/>
                    <a:pt x="40159" y="180"/>
                  </a:cubicBezTo>
                  <a:lnTo>
                    <a:pt x="40125" y="169"/>
                  </a:lnTo>
                  <a:lnTo>
                    <a:pt x="40108" y="163"/>
                  </a:lnTo>
                  <a:cubicBezTo>
                    <a:pt x="40088" y="173"/>
                    <a:pt x="40045" y="192"/>
                    <a:pt x="40028" y="192"/>
                  </a:cubicBezTo>
                  <a:cubicBezTo>
                    <a:pt x="40026" y="192"/>
                    <a:pt x="40024" y="192"/>
                    <a:pt x="40023" y="191"/>
                  </a:cubicBezTo>
                  <a:cubicBezTo>
                    <a:pt x="40022" y="189"/>
                    <a:pt x="40019" y="189"/>
                    <a:pt x="40014" y="189"/>
                  </a:cubicBezTo>
                  <a:cubicBezTo>
                    <a:pt x="39991" y="189"/>
                    <a:pt x="39928" y="208"/>
                    <a:pt x="39904" y="208"/>
                  </a:cubicBezTo>
                  <a:cubicBezTo>
                    <a:pt x="39876" y="208"/>
                    <a:pt x="39813" y="220"/>
                    <a:pt x="39802" y="225"/>
                  </a:cubicBezTo>
                  <a:cubicBezTo>
                    <a:pt x="39792" y="225"/>
                    <a:pt x="39757" y="213"/>
                    <a:pt x="39737" y="213"/>
                  </a:cubicBezTo>
                  <a:cubicBezTo>
                    <a:pt x="39734" y="213"/>
                    <a:pt x="39731" y="213"/>
                    <a:pt x="39728" y="214"/>
                  </a:cubicBezTo>
                  <a:cubicBezTo>
                    <a:pt x="39720" y="222"/>
                    <a:pt x="39699" y="228"/>
                    <a:pt x="39678" y="228"/>
                  </a:cubicBezTo>
                  <a:cubicBezTo>
                    <a:pt x="39670" y="228"/>
                    <a:pt x="39662" y="227"/>
                    <a:pt x="39654" y="225"/>
                  </a:cubicBezTo>
                  <a:lnTo>
                    <a:pt x="39632" y="248"/>
                  </a:lnTo>
                  <a:lnTo>
                    <a:pt x="39626" y="254"/>
                  </a:lnTo>
                  <a:cubicBezTo>
                    <a:pt x="39625" y="252"/>
                    <a:pt x="39622" y="251"/>
                    <a:pt x="39619" y="251"/>
                  </a:cubicBezTo>
                  <a:cubicBezTo>
                    <a:pt x="39611" y="251"/>
                    <a:pt x="39597" y="257"/>
                    <a:pt x="39581" y="265"/>
                  </a:cubicBezTo>
                  <a:cubicBezTo>
                    <a:pt x="39581" y="259"/>
                    <a:pt x="39575" y="254"/>
                    <a:pt x="39575" y="248"/>
                  </a:cubicBezTo>
                  <a:lnTo>
                    <a:pt x="39558" y="276"/>
                  </a:lnTo>
                  <a:lnTo>
                    <a:pt x="39558" y="265"/>
                  </a:lnTo>
                  <a:cubicBezTo>
                    <a:pt x="39554" y="258"/>
                    <a:pt x="39550" y="255"/>
                    <a:pt x="39546" y="255"/>
                  </a:cubicBezTo>
                  <a:cubicBezTo>
                    <a:pt x="39535" y="255"/>
                    <a:pt x="39522" y="272"/>
                    <a:pt x="39512" y="272"/>
                  </a:cubicBezTo>
                  <a:cubicBezTo>
                    <a:pt x="39508" y="272"/>
                    <a:pt x="39504" y="269"/>
                    <a:pt x="39501" y="259"/>
                  </a:cubicBezTo>
                  <a:cubicBezTo>
                    <a:pt x="39501" y="259"/>
                    <a:pt x="39472" y="272"/>
                    <a:pt x="39464" y="272"/>
                  </a:cubicBezTo>
                  <a:cubicBezTo>
                    <a:pt x="39462" y="272"/>
                    <a:pt x="39462" y="272"/>
                    <a:pt x="39462" y="271"/>
                  </a:cubicBezTo>
                  <a:lnTo>
                    <a:pt x="39439" y="231"/>
                  </a:lnTo>
                  <a:cubicBezTo>
                    <a:pt x="39427" y="242"/>
                    <a:pt x="39416" y="254"/>
                    <a:pt x="39405" y="265"/>
                  </a:cubicBezTo>
                  <a:cubicBezTo>
                    <a:pt x="39393" y="259"/>
                    <a:pt x="39388" y="254"/>
                    <a:pt x="39376" y="254"/>
                  </a:cubicBezTo>
                  <a:lnTo>
                    <a:pt x="39354" y="242"/>
                  </a:lnTo>
                  <a:cubicBezTo>
                    <a:pt x="39325" y="248"/>
                    <a:pt x="39291" y="254"/>
                    <a:pt x="39286" y="259"/>
                  </a:cubicBezTo>
                  <a:cubicBezTo>
                    <a:pt x="39281" y="264"/>
                    <a:pt x="39262" y="272"/>
                    <a:pt x="39251" y="272"/>
                  </a:cubicBezTo>
                  <a:cubicBezTo>
                    <a:pt x="39249" y="272"/>
                    <a:pt x="39247" y="272"/>
                    <a:pt x="39246" y="271"/>
                  </a:cubicBezTo>
                  <a:cubicBezTo>
                    <a:pt x="39245" y="270"/>
                    <a:pt x="39243" y="269"/>
                    <a:pt x="39242" y="269"/>
                  </a:cubicBezTo>
                  <a:cubicBezTo>
                    <a:pt x="39234" y="269"/>
                    <a:pt x="39222" y="277"/>
                    <a:pt x="39218" y="282"/>
                  </a:cubicBezTo>
                  <a:cubicBezTo>
                    <a:pt x="39214" y="286"/>
                    <a:pt x="39207" y="290"/>
                    <a:pt x="39199" y="290"/>
                  </a:cubicBezTo>
                  <a:cubicBezTo>
                    <a:pt x="39196" y="290"/>
                    <a:pt x="39192" y="289"/>
                    <a:pt x="39189" y="288"/>
                  </a:cubicBezTo>
                  <a:lnTo>
                    <a:pt x="39183" y="282"/>
                  </a:lnTo>
                  <a:lnTo>
                    <a:pt x="39172" y="276"/>
                  </a:lnTo>
                  <a:cubicBezTo>
                    <a:pt x="39168" y="272"/>
                    <a:pt x="39162" y="270"/>
                    <a:pt x="39155" y="270"/>
                  </a:cubicBezTo>
                  <a:cubicBezTo>
                    <a:pt x="39145" y="270"/>
                    <a:pt x="39134" y="275"/>
                    <a:pt x="39127" y="282"/>
                  </a:cubicBezTo>
                  <a:cubicBezTo>
                    <a:pt x="39126" y="283"/>
                    <a:pt x="39124" y="284"/>
                    <a:pt x="39123" y="284"/>
                  </a:cubicBezTo>
                  <a:cubicBezTo>
                    <a:pt x="39117" y="284"/>
                    <a:pt x="39109" y="275"/>
                    <a:pt x="39104" y="271"/>
                  </a:cubicBezTo>
                  <a:cubicBezTo>
                    <a:pt x="39104" y="268"/>
                    <a:pt x="39101" y="267"/>
                    <a:pt x="39095" y="267"/>
                  </a:cubicBezTo>
                  <a:cubicBezTo>
                    <a:pt x="39078" y="267"/>
                    <a:pt x="39042" y="276"/>
                    <a:pt x="39025" y="276"/>
                  </a:cubicBezTo>
                  <a:cubicBezTo>
                    <a:pt x="39009" y="276"/>
                    <a:pt x="38987" y="274"/>
                    <a:pt x="38972" y="274"/>
                  </a:cubicBezTo>
                  <a:cubicBezTo>
                    <a:pt x="38964" y="274"/>
                    <a:pt x="38958" y="274"/>
                    <a:pt x="38957" y="276"/>
                  </a:cubicBezTo>
                  <a:cubicBezTo>
                    <a:pt x="38945" y="276"/>
                    <a:pt x="38900" y="293"/>
                    <a:pt x="38854" y="305"/>
                  </a:cubicBezTo>
                  <a:lnTo>
                    <a:pt x="38832" y="288"/>
                  </a:lnTo>
                  <a:lnTo>
                    <a:pt x="38798" y="265"/>
                  </a:lnTo>
                  <a:cubicBezTo>
                    <a:pt x="38791" y="267"/>
                    <a:pt x="38783" y="268"/>
                    <a:pt x="38774" y="268"/>
                  </a:cubicBezTo>
                  <a:cubicBezTo>
                    <a:pt x="38739" y="268"/>
                    <a:pt x="38693" y="257"/>
                    <a:pt x="38664" y="257"/>
                  </a:cubicBezTo>
                  <a:cubicBezTo>
                    <a:pt x="38656" y="257"/>
                    <a:pt x="38649" y="257"/>
                    <a:pt x="38644" y="259"/>
                  </a:cubicBezTo>
                  <a:cubicBezTo>
                    <a:pt x="38616" y="271"/>
                    <a:pt x="38548" y="293"/>
                    <a:pt x="38525" y="293"/>
                  </a:cubicBezTo>
                  <a:cubicBezTo>
                    <a:pt x="38497" y="293"/>
                    <a:pt x="38457" y="288"/>
                    <a:pt x="38435" y="288"/>
                  </a:cubicBezTo>
                  <a:lnTo>
                    <a:pt x="38406" y="293"/>
                  </a:lnTo>
                  <a:lnTo>
                    <a:pt x="38372" y="305"/>
                  </a:lnTo>
                  <a:cubicBezTo>
                    <a:pt x="38363" y="294"/>
                    <a:pt x="38349" y="290"/>
                    <a:pt x="38335" y="290"/>
                  </a:cubicBezTo>
                  <a:cubicBezTo>
                    <a:pt x="38311" y="290"/>
                    <a:pt x="38286" y="300"/>
                    <a:pt x="38276" y="310"/>
                  </a:cubicBezTo>
                  <a:cubicBezTo>
                    <a:pt x="38269" y="317"/>
                    <a:pt x="38249" y="320"/>
                    <a:pt x="38230" y="320"/>
                  </a:cubicBezTo>
                  <a:cubicBezTo>
                    <a:pt x="38216" y="320"/>
                    <a:pt x="38203" y="318"/>
                    <a:pt x="38196" y="316"/>
                  </a:cubicBezTo>
                  <a:cubicBezTo>
                    <a:pt x="38189" y="316"/>
                    <a:pt x="38171" y="319"/>
                    <a:pt x="38157" y="319"/>
                  </a:cubicBezTo>
                  <a:cubicBezTo>
                    <a:pt x="38150" y="319"/>
                    <a:pt x="38143" y="318"/>
                    <a:pt x="38140" y="316"/>
                  </a:cubicBezTo>
                  <a:cubicBezTo>
                    <a:pt x="38129" y="316"/>
                    <a:pt x="38083" y="298"/>
                    <a:pt x="38061" y="298"/>
                  </a:cubicBezTo>
                  <a:cubicBezTo>
                    <a:pt x="38059" y="298"/>
                    <a:pt x="38056" y="298"/>
                    <a:pt x="38054" y="299"/>
                  </a:cubicBezTo>
                  <a:cubicBezTo>
                    <a:pt x="38037" y="305"/>
                    <a:pt x="38009" y="316"/>
                    <a:pt x="37986" y="316"/>
                  </a:cubicBezTo>
                  <a:lnTo>
                    <a:pt x="37969" y="305"/>
                  </a:lnTo>
                  <a:lnTo>
                    <a:pt x="37952" y="293"/>
                  </a:lnTo>
                  <a:cubicBezTo>
                    <a:pt x="37918" y="305"/>
                    <a:pt x="37873" y="316"/>
                    <a:pt x="37850" y="316"/>
                  </a:cubicBezTo>
                  <a:lnTo>
                    <a:pt x="37833" y="316"/>
                  </a:lnTo>
                  <a:cubicBezTo>
                    <a:pt x="37819" y="312"/>
                    <a:pt x="37813" y="296"/>
                    <a:pt x="37796" y="296"/>
                  </a:cubicBezTo>
                  <a:cubicBezTo>
                    <a:pt x="37792" y="296"/>
                    <a:pt x="37788" y="297"/>
                    <a:pt x="37782" y="299"/>
                  </a:cubicBezTo>
                  <a:cubicBezTo>
                    <a:pt x="37775" y="301"/>
                    <a:pt x="37769" y="303"/>
                    <a:pt x="37764" y="303"/>
                  </a:cubicBezTo>
                  <a:cubicBezTo>
                    <a:pt x="37744" y="303"/>
                    <a:pt x="37739" y="285"/>
                    <a:pt x="37748" y="254"/>
                  </a:cubicBezTo>
                  <a:lnTo>
                    <a:pt x="37748" y="242"/>
                  </a:lnTo>
                  <a:cubicBezTo>
                    <a:pt x="37758" y="232"/>
                    <a:pt x="37701" y="202"/>
                    <a:pt x="37683" y="202"/>
                  </a:cubicBezTo>
                  <a:cubicBezTo>
                    <a:pt x="37682" y="202"/>
                    <a:pt x="37681" y="202"/>
                    <a:pt x="37680" y="203"/>
                  </a:cubicBezTo>
                  <a:cubicBezTo>
                    <a:pt x="37674" y="214"/>
                    <a:pt x="37691" y="242"/>
                    <a:pt x="37703" y="254"/>
                  </a:cubicBezTo>
                  <a:cubicBezTo>
                    <a:pt x="37714" y="259"/>
                    <a:pt x="37714" y="265"/>
                    <a:pt x="37703" y="271"/>
                  </a:cubicBezTo>
                  <a:cubicBezTo>
                    <a:pt x="37691" y="282"/>
                    <a:pt x="37686" y="305"/>
                    <a:pt x="37674" y="310"/>
                  </a:cubicBezTo>
                  <a:cubicBezTo>
                    <a:pt x="37669" y="310"/>
                    <a:pt x="37652" y="293"/>
                    <a:pt x="37640" y="293"/>
                  </a:cubicBezTo>
                  <a:cubicBezTo>
                    <a:pt x="37606" y="293"/>
                    <a:pt x="37583" y="293"/>
                    <a:pt x="37578" y="254"/>
                  </a:cubicBezTo>
                  <a:lnTo>
                    <a:pt x="37572" y="237"/>
                  </a:lnTo>
                  <a:cubicBezTo>
                    <a:pt x="37555" y="220"/>
                    <a:pt x="37521" y="197"/>
                    <a:pt x="37493" y="186"/>
                  </a:cubicBezTo>
                  <a:lnTo>
                    <a:pt x="37493" y="163"/>
                  </a:lnTo>
                  <a:lnTo>
                    <a:pt x="37493" y="152"/>
                  </a:lnTo>
                  <a:cubicBezTo>
                    <a:pt x="37491" y="146"/>
                    <a:pt x="37488" y="144"/>
                    <a:pt x="37485" y="144"/>
                  </a:cubicBezTo>
                  <a:cubicBezTo>
                    <a:pt x="37479" y="144"/>
                    <a:pt x="37470" y="155"/>
                    <a:pt x="37459" y="174"/>
                  </a:cubicBezTo>
                  <a:lnTo>
                    <a:pt x="37442" y="197"/>
                  </a:lnTo>
                  <a:cubicBezTo>
                    <a:pt x="37419" y="220"/>
                    <a:pt x="37379" y="220"/>
                    <a:pt x="37368" y="265"/>
                  </a:cubicBezTo>
                  <a:cubicBezTo>
                    <a:pt x="37365" y="281"/>
                    <a:pt x="37352" y="301"/>
                    <a:pt x="37340" y="301"/>
                  </a:cubicBezTo>
                  <a:cubicBezTo>
                    <a:pt x="37330" y="301"/>
                    <a:pt x="37322" y="291"/>
                    <a:pt x="37317" y="259"/>
                  </a:cubicBezTo>
                  <a:lnTo>
                    <a:pt x="37317" y="254"/>
                  </a:lnTo>
                  <a:cubicBezTo>
                    <a:pt x="37305" y="254"/>
                    <a:pt x="37266" y="231"/>
                    <a:pt x="37266" y="220"/>
                  </a:cubicBezTo>
                  <a:cubicBezTo>
                    <a:pt x="37266" y="203"/>
                    <a:pt x="37277" y="180"/>
                    <a:pt x="37283" y="174"/>
                  </a:cubicBezTo>
                  <a:cubicBezTo>
                    <a:pt x="37288" y="169"/>
                    <a:pt x="37311" y="157"/>
                    <a:pt x="37339" y="152"/>
                  </a:cubicBezTo>
                  <a:lnTo>
                    <a:pt x="37351" y="191"/>
                  </a:lnTo>
                  <a:lnTo>
                    <a:pt x="37357" y="197"/>
                  </a:lnTo>
                  <a:cubicBezTo>
                    <a:pt x="37357" y="198"/>
                    <a:pt x="37358" y="198"/>
                    <a:pt x="37360" y="198"/>
                  </a:cubicBezTo>
                  <a:cubicBezTo>
                    <a:pt x="37368" y="198"/>
                    <a:pt x="37386" y="185"/>
                    <a:pt x="37391" y="180"/>
                  </a:cubicBezTo>
                  <a:cubicBezTo>
                    <a:pt x="37396" y="174"/>
                    <a:pt x="37374" y="157"/>
                    <a:pt x="37362" y="152"/>
                  </a:cubicBezTo>
                  <a:cubicBezTo>
                    <a:pt x="37351" y="146"/>
                    <a:pt x="37334" y="135"/>
                    <a:pt x="37328" y="129"/>
                  </a:cubicBezTo>
                  <a:cubicBezTo>
                    <a:pt x="37323" y="124"/>
                    <a:pt x="37308" y="94"/>
                    <a:pt x="37297" y="94"/>
                  </a:cubicBezTo>
                  <a:cubicBezTo>
                    <a:pt x="37296" y="94"/>
                    <a:pt x="37295" y="94"/>
                    <a:pt x="37294" y="95"/>
                  </a:cubicBezTo>
                  <a:cubicBezTo>
                    <a:pt x="37288" y="100"/>
                    <a:pt x="37266" y="135"/>
                    <a:pt x="37249" y="163"/>
                  </a:cubicBezTo>
                  <a:lnTo>
                    <a:pt x="37215" y="163"/>
                  </a:lnTo>
                  <a:cubicBezTo>
                    <a:pt x="37209" y="162"/>
                    <a:pt x="37203" y="162"/>
                    <a:pt x="37197" y="162"/>
                  </a:cubicBezTo>
                  <a:cubicBezTo>
                    <a:pt x="37148" y="162"/>
                    <a:pt x="37107" y="182"/>
                    <a:pt x="37061" y="197"/>
                  </a:cubicBezTo>
                  <a:cubicBezTo>
                    <a:pt x="37061" y="198"/>
                    <a:pt x="37061" y="198"/>
                    <a:pt x="37060" y="198"/>
                  </a:cubicBezTo>
                  <a:cubicBezTo>
                    <a:pt x="37058" y="198"/>
                    <a:pt x="37050" y="190"/>
                    <a:pt x="37050" y="186"/>
                  </a:cubicBezTo>
                  <a:lnTo>
                    <a:pt x="37050" y="180"/>
                  </a:lnTo>
                  <a:cubicBezTo>
                    <a:pt x="37050" y="174"/>
                    <a:pt x="37079" y="157"/>
                    <a:pt x="37090" y="157"/>
                  </a:cubicBezTo>
                  <a:cubicBezTo>
                    <a:pt x="37101" y="152"/>
                    <a:pt x="37152" y="129"/>
                    <a:pt x="37152" y="112"/>
                  </a:cubicBezTo>
                  <a:cubicBezTo>
                    <a:pt x="37152" y="95"/>
                    <a:pt x="37186" y="72"/>
                    <a:pt x="37198" y="72"/>
                  </a:cubicBezTo>
                  <a:cubicBezTo>
                    <a:pt x="37209" y="72"/>
                    <a:pt x="37220" y="61"/>
                    <a:pt x="37220" y="61"/>
                  </a:cubicBezTo>
                  <a:cubicBezTo>
                    <a:pt x="37220" y="61"/>
                    <a:pt x="37169" y="55"/>
                    <a:pt x="37152" y="55"/>
                  </a:cubicBezTo>
                  <a:cubicBezTo>
                    <a:pt x="37135" y="55"/>
                    <a:pt x="37090" y="100"/>
                    <a:pt x="37079" y="118"/>
                  </a:cubicBezTo>
                  <a:cubicBezTo>
                    <a:pt x="37076" y="121"/>
                    <a:pt x="37073" y="123"/>
                    <a:pt x="37070" y="123"/>
                  </a:cubicBezTo>
                  <a:cubicBezTo>
                    <a:pt x="37058" y="123"/>
                    <a:pt x="37044" y="104"/>
                    <a:pt x="37044" y="95"/>
                  </a:cubicBezTo>
                  <a:cubicBezTo>
                    <a:pt x="37039" y="83"/>
                    <a:pt x="37056" y="72"/>
                    <a:pt x="37073" y="66"/>
                  </a:cubicBezTo>
                  <a:lnTo>
                    <a:pt x="37061" y="38"/>
                  </a:lnTo>
                  <a:cubicBezTo>
                    <a:pt x="37052" y="45"/>
                    <a:pt x="37036" y="47"/>
                    <a:pt x="37023" y="47"/>
                  </a:cubicBezTo>
                  <a:cubicBezTo>
                    <a:pt x="37014" y="47"/>
                    <a:pt x="37007" y="46"/>
                    <a:pt x="37005" y="44"/>
                  </a:cubicBezTo>
                  <a:cubicBezTo>
                    <a:pt x="37004" y="43"/>
                    <a:pt x="37004" y="43"/>
                    <a:pt x="37003" y="43"/>
                  </a:cubicBezTo>
                  <a:cubicBezTo>
                    <a:pt x="36998" y="43"/>
                    <a:pt x="36993" y="64"/>
                    <a:pt x="36988" y="89"/>
                  </a:cubicBezTo>
                  <a:lnTo>
                    <a:pt x="36965" y="95"/>
                  </a:lnTo>
                  <a:cubicBezTo>
                    <a:pt x="36957" y="93"/>
                    <a:pt x="36950" y="93"/>
                    <a:pt x="36944" y="93"/>
                  </a:cubicBezTo>
                  <a:cubicBezTo>
                    <a:pt x="36926" y="93"/>
                    <a:pt x="36914" y="98"/>
                    <a:pt x="36914" y="106"/>
                  </a:cubicBezTo>
                  <a:lnTo>
                    <a:pt x="36914" y="123"/>
                  </a:lnTo>
                  <a:lnTo>
                    <a:pt x="36914" y="135"/>
                  </a:lnTo>
                  <a:cubicBezTo>
                    <a:pt x="36920" y="152"/>
                    <a:pt x="36931" y="191"/>
                    <a:pt x="36920" y="197"/>
                  </a:cubicBezTo>
                  <a:cubicBezTo>
                    <a:pt x="36919" y="197"/>
                    <a:pt x="36919" y="198"/>
                    <a:pt x="36918" y="198"/>
                  </a:cubicBezTo>
                  <a:cubicBezTo>
                    <a:pt x="36909" y="198"/>
                    <a:pt x="36874" y="172"/>
                    <a:pt x="36858" y="172"/>
                  </a:cubicBezTo>
                  <a:cubicBezTo>
                    <a:pt x="36855" y="172"/>
                    <a:pt x="36853" y="173"/>
                    <a:pt x="36852" y="174"/>
                  </a:cubicBezTo>
                  <a:cubicBezTo>
                    <a:pt x="36846" y="179"/>
                    <a:pt x="36843" y="181"/>
                    <a:pt x="36840" y="181"/>
                  </a:cubicBezTo>
                  <a:cubicBezTo>
                    <a:pt x="36835" y="181"/>
                    <a:pt x="36836" y="171"/>
                    <a:pt x="36840" y="163"/>
                  </a:cubicBezTo>
                  <a:cubicBezTo>
                    <a:pt x="36846" y="152"/>
                    <a:pt x="36886" y="123"/>
                    <a:pt x="36874" y="112"/>
                  </a:cubicBezTo>
                  <a:cubicBezTo>
                    <a:pt x="36869" y="100"/>
                    <a:pt x="36846" y="66"/>
                    <a:pt x="36840" y="61"/>
                  </a:cubicBezTo>
                  <a:cubicBezTo>
                    <a:pt x="36840" y="49"/>
                    <a:pt x="36829" y="49"/>
                    <a:pt x="36823" y="49"/>
                  </a:cubicBezTo>
                  <a:cubicBezTo>
                    <a:pt x="36818" y="55"/>
                    <a:pt x="36818" y="129"/>
                    <a:pt x="36806" y="157"/>
                  </a:cubicBezTo>
                  <a:cubicBezTo>
                    <a:pt x="36800" y="180"/>
                    <a:pt x="36795" y="214"/>
                    <a:pt x="36795" y="225"/>
                  </a:cubicBezTo>
                  <a:lnTo>
                    <a:pt x="36795" y="237"/>
                  </a:lnTo>
                  <a:lnTo>
                    <a:pt x="36795" y="248"/>
                  </a:lnTo>
                  <a:cubicBezTo>
                    <a:pt x="36790" y="263"/>
                    <a:pt x="36768" y="290"/>
                    <a:pt x="36759" y="290"/>
                  </a:cubicBezTo>
                  <a:cubicBezTo>
                    <a:pt x="36757" y="290"/>
                    <a:pt x="36756" y="289"/>
                    <a:pt x="36755" y="288"/>
                  </a:cubicBezTo>
                  <a:cubicBezTo>
                    <a:pt x="36749" y="276"/>
                    <a:pt x="36738" y="248"/>
                    <a:pt x="36721" y="220"/>
                  </a:cubicBezTo>
                  <a:lnTo>
                    <a:pt x="36704" y="203"/>
                  </a:lnTo>
                  <a:lnTo>
                    <a:pt x="36693" y="197"/>
                  </a:lnTo>
                  <a:cubicBezTo>
                    <a:pt x="36687" y="174"/>
                    <a:pt x="36659" y="152"/>
                    <a:pt x="36664" y="140"/>
                  </a:cubicBezTo>
                  <a:cubicBezTo>
                    <a:pt x="36670" y="129"/>
                    <a:pt x="36698" y="78"/>
                    <a:pt x="36704" y="66"/>
                  </a:cubicBezTo>
                  <a:cubicBezTo>
                    <a:pt x="36707" y="62"/>
                    <a:pt x="36706" y="61"/>
                    <a:pt x="36702" y="61"/>
                  </a:cubicBezTo>
                  <a:cubicBezTo>
                    <a:pt x="36690" y="61"/>
                    <a:pt x="36656" y="78"/>
                    <a:pt x="36647" y="95"/>
                  </a:cubicBezTo>
                  <a:cubicBezTo>
                    <a:pt x="36636" y="123"/>
                    <a:pt x="36608" y="152"/>
                    <a:pt x="36585" y="169"/>
                  </a:cubicBezTo>
                  <a:lnTo>
                    <a:pt x="36574" y="157"/>
                  </a:lnTo>
                  <a:cubicBezTo>
                    <a:pt x="36563" y="147"/>
                    <a:pt x="36553" y="141"/>
                    <a:pt x="36545" y="141"/>
                  </a:cubicBezTo>
                  <a:cubicBezTo>
                    <a:pt x="36536" y="141"/>
                    <a:pt x="36528" y="148"/>
                    <a:pt x="36522" y="163"/>
                  </a:cubicBezTo>
                  <a:lnTo>
                    <a:pt x="36505" y="180"/>
                  </a:lnTo>
                  <a:cubicBezTo>
                    <a:pt x="36488" y="180"/>
                    <a:pt x="36466" y="259"/>
                    <a:pt x="36466" y="288"/>
                  </a:cubicBezTo>
                  <a:cubicBezTo>
                    <a:pt x="36466" y="312"/>
                    <a:pt x="36444" y="329"/>
                    <a:pt x="36435" y="329"/>
                  </a:cubicBezTo>
                  <a:cubicBezTo>
                    <a:pt x="36434" y="329"/>
                    <a:pt x="36432" y="328"/>
                    <a:pt x="36432" y="327"/>
                  </a:cubicBezTo>
                  <a:cubicBezTo>
                    <a:pt x="36420" y="327"/>
                    <a:pt x="36403" y="305"/>
                    <a:pt x="36386" y="282"/>
                  </a:cubicBezTo>
                  <a:lnTo>
                    <a:pt x="36415" y="254"/>
                  </a:lnTo>
                  <a:cubicBezTo>
                    <a:pt x="36426" y="242"/>
                    <a:pt x="36426" y="208"/>
                    <a:pt x="36437" y="191"/>
                  </a:cubicBezTo>
                  <a:lnTo>
                    <a:pt x="36443" y="186"/>
                  </a:lnTo>
                  <a:cubicBezTo>
                    <a:pt x="36460" y="186"/>
                    <a:pt x="36477" y="157"/>
                    <a:pt x="36483" y="129"/>
                  </a:cubicBezTo>
                  <a:lnTo>
                    <a:pt x="36494" y="106"/>
                  </a:lnTo>
                  <a:cubicBezTo>
                    <a:pt x="36494" y="100"/>
                    <a:pt x="36505" y="95"/>
                    <a:pt x="36517" y="95"/>
                  </a:cubicBezTo>
                  <a:lnTo>
                    <a:pt x="36534" y="100"/>
                  </a:lnTo>
                  <a:cubicBezTo>
                    <a:pt x="36545" y="106"/>
                    <a:pt x="36568" y="118"/>
                    <a:pt x="36579" y="129"/>
                  </a:cubicBezTo>
                  <a:lnTo>
                    <a:pt x="36591" y="129"/>
                  </a:lnTo>
                  <a:lnTo>
                    <a:pt x="36602" y="135"/>
                  </a:lnTo>
                  <a:cubicBezTo>
                    <a:pt x="36613" y="135"/>
                    <a:pt x="36642" y="106"/>
                    <a:pt x="36642" y="95"/>
                  </a:cubicBezTo>
                  <a:lnTo>
                    <a:pt x="36642" y="49"/>
                  </a:lnTo>
                  <a:cubicBezTo>
                    <a:pt x="36642" y="44"/>
                    <a:pt x="36636" y="44"/>
                    <a:pt x="36625" y="44"/>
                  </a:cubicBezTo>
                  <a:lnTo>
                    <a:pt x="36619" y="44"/>
                  </a:lnTo>
                  <a:lnTo>
                    <a:pt x="36585" y="49"/>
                  </a:lnTo>
                  <a:lnTo>
                    <a:pt x="36494" y="49"/>
                  </a:lnTo>
                  <a:cubicBezTo>
                    <a:pt x="36488" y="49"/>
                    <a:pt x="36466" y="95"/>
                    <a:pt x="36460" y="106"/>
                  </a:cubicBezTo>
                  <a:cubicBezTo>
                    <a:pt x="36455" y="121"/>
                    <a:pt x="36436" y="177"/>
                    <a:pt x="36424" y="177"/>
                  </a:cubicBezTo>
                  <a:cubicBezTo>
                    <a:pt x="36423" y="177"/>
                    <a:pt x="36422" y="176"/>
                    <a:pt x="36420" y="174"/>
                  </a:cubicBezTo>
                  <a:cubicBezTo>
                    <a:pt x="36418" y="173"/>
                    <a:pt x="36416" y="172"/>
                    <a:pt x="36414" y="172"/>
                  </a:cubicBezTo>
                  <a:cubicBezTo>
                    <a:pt x="36400" y="172"/>
                    <a:pt x="36392" y="200"/>
                    <a:pt x="36392" y="220"/>
                  </a:cubicBezTo>
                  <a:cubicBezTo>
                    <a:pt x="36387" y="234"/>
                    <a:pt x="36383" y="244"/>
                    <a:pt x="36378" y="244"/>
                  </a:cubicBezTo>
                  <a:cubicBezTo>
                    <a:pt x="36377" y="244"/>
                    <a:pt x="36376" y="243"/>
                    <a:pt x="36375" y="242"/>
                  </a:cubicBezTo>
                  <a:lnTo>
                    <a:pt x="36375" y="237"/>
                  </a:lnTo>
                  <a:cubicBezTo>
                    <a:pt x="36371" y="220"/>
                    <a:pt x="36381" y="178"/>
                    <a:pt x="36365" y="178"/>
                  </a:cubicBezTo>
                  <a:cubicBezTo>
                    <a:pt x="36358" y="178"/>
                    <a:pt x="36347" y="185"/>
                    <a:pt x="36330" y="203"/>
                  </a:cubicBezTo>
                  <a:cubicBezTo>
                    <a:pt x="36324" y="203"/>
                    <a:pt x="36301" y="180"/>
                    <a:pt x="36301" y="169"/>
                  </a:cubicBezTo>
                  <a:lnTo>
                    <a:pt x="36296" y="89"/>
                  </a:lnTo>
                  <a:cubicBezTo>
                    <a:pt x="36273" y="61"/>
                    <a:pt x="36250" y="38"/>
                    <a:pt x="36233" y="32"/>
                  </a:cubicBezTo>
                  <a:lnTo>
                    <a:pt x="36216" y="32"/>
                  </a:lnTo>
                  <a:cubicBezTo>
                    <a:pt x="36210" y="44"/>
                    <a:pt x="36210" y="66"/>
                    <a:pt x="36210" y="66"/>
                  </a:cubicBezTo>
                  <a:cubicBezTo>
                    <a:pt x="36216" y="72"/>
                    <a:pt x="36267" y="89"/>
                    <a:pt x="36261" y="106"/>
                  </a:cubicBezTo>
                  <a:cubicBezTo>
                    <a:pt x="36261" y="110"/>
                    <a:pt x="36259" y="112"/>
                    <a:pt x="36257" y="112"/>
                  </a:cubicBezTo>
                  <a:cubicBezTo>
                    <a:pt x="36247" y="112"/>
                    <a:pt x="36226" y="77"/>
                    <a:pt x="36208" y="77"/>
                  </a:cubicBezTo>
                  <a:cubicBezTo>
                    <a:pt x="36207" y="77"/>
                    <a:pt x="36206" y="78"/>
                    <a:pt x="36205" y="78"/>
                  </a:cubicBezTo>
                  <a:cubicBezTo>
                    <a:pt x="36176" y="78"/>
                    <a:pt x="36103" y="78"/>
                    <a:pt x="36086" y="100"/>
                  </a:cubicBezTo>
                  <a:cubicBezTo>
                    <a:pt x="36076" y="120"/>
                    <a:pt x="36062" y="136"/>
                    <a:pt x="36054" y="136"/>
                  </a:cubicBezTo>
                  <a:cubicBezTo>
                    <a:pt x="36053" y="136"/>
                    <a:pt x="36052" y="135"/>
                    <a:pt x="36052" y="135"/>
                  </a:cubicBezTo>
                  <a:cubicBezTo>
                    <a:pt x="36035" y="118"/>
                    <a:pt x="36063" y="78"/>
                    <a:pt x="36029" y="78"/>
                  </a:cubicBezTo>
                  <a:cubicBezTo>
                    <a:pt x="36018" y="78"/>
                    <a:pt x="36000" y="112"/>
                    <a:pt x="35995" y="129"/>
                  </a:cubicBezTo>
                  <a:lnTo>
                    <a:pt x="35983" y="146"/>
                  </a:lnTo>
                  <a:cubicBezTo>
                    <a:pt x="35983" y="163"/>
                    <a:pt x="35938" y="163"/>
                    <a:pt x="35921" y="163"/>
                  </a:cubicBezTo>
                  <a:cubicBezTo>
                    <a:pt x="35904" y="157"/>
                    <a:pt x="35915" y="106"/>
                    <a:pt x="35927" y="100"/>
                  </a:cubicBezTo>
                  <a:lnTo>
                    <a:pt x="35995" y="100"/>
                  </a:lnTo>
                  <a:lnTo>
                    <a:pt x="35989" y="72"/>
                  </a:lnTo>
                  <a:lnTo>
                    <a:pt x="35989" y="66"/>
                  </a:lnTo>
                  <a:cubicBezTo>
                    <a:pt x="35972" y="61"/>
                    <a:pt x="35944" y="55"/>
                    <a:pt x="35938" y="55"/>
                  </a:cubicBezTo>
                  <a:cubicBezTo>
                    <a:pt x="35929" y="55"/>
                    <a:pt x="35899" y="75"/>
                    <a:pt x="35883" y="75"/>
                  </a:cubicBezTo>
                  <a:cubicBezTo>
                    <a:pt x="35880" y="75"/>
                    <a:pt x="35878" y="74"/>
                    <a:pt x="35876" y="72"/>
                  </a:cubicBezTo>
                  <a:cubicBezTo>
                    <a:pt x="35864" y="55"/>
                    <a:pt x="35847" y="38"/>
                    <a:pt x="35842" y="38"/>
                  </a:cubicBezTo>
                  <a:cubicBezTo>
                    <a:pt x="35840" y="36"/>
                    <a:pt x="35838" y="36"/>
                    <a:pt x="35837" y="36"/>
                  </a:cubicBezTo>
                  <a:cubicBezTo>
                    <a:pt x="35833" y="36"/>
                    <a:pt x="35829" y="40"/>
                    <a:pt x="35825" y="44"/>
                  </a:cubicBezTo>
                  <a:lnTo>
                    <a:pt x="35825" y="49"/>
                  </a:lnTo>
                  <a:lnTo>
                    <a:pt x="35825" y="61"/>
                  </a:lnTo>
                  <a:cubicBezTo>
                    <a:pt x="35825" y="66"/>
                    <a:pt x="35791" y="100"/>
                    <a:pt x="35779" y="106"/>
                  </a:cubicBezTo>
                  <a:cubicBezTo>
                    <a:pt x="35776" y="109"/>
                    <a:pt x="35772" y="110"/>
                    <a:pt x="35768" y="110"/>
                  </a:cubicBezTo>
                  <a:cubicBezTo>
                    <a:pt x="35753" y="110"/>
                    <a:pt x="35737" y="93"/>
                    <a:pt x="35728" y="66"/>
                  </a:cubicBezTo>
                  <a:lnTo>
                    <a:pt x="35711" y="61"/>
                  </a:lnTo>
                  <a:lnTo>
                    <a:pt x="35694" y="55"/>
                  </a:lnTo>
                  <a:cubicBezTo>
                    <a:pt x="35677" y="63"/>
                    <a:pt x="35643" y="69"/>
                    <a:pt x="35621" y="69"/>
                  </a:cubicBezTo>
                  <a:cubicBezTo>
                    <a:pt x="35613" y="69"/>
                    <a:pt x="35606" y="68"/>
                    <a:pt x="35603" y="66"/>
                  </a:cubicBezTo>
                  <a:cubicBezTo>
                    <a:pt x="35586" y="61"/>
                    <a:pt x="35564" y="49"/>
                    <a:pt x="35558" y="49"/>
                  </a:cubicBezTo>
                  <a:cubicBezTo>
                    <a:pt x="35557" y="48"/>
                    <a:pt x="35553" y="48"/>
                    <a:pt x="35547" y="48"/>
                  </a:cubicBezTo>
                  <a:cubicBezTo>
                    <a:pt x="35531" y="48"/>
                    <a:pt x="35502" y="51"/>
                    <a:pt x="35481" y="51"/>
                  </a:cubicBezTo>
                  <a:cubicBezTo>
                    <a:pt x="35473" y="51"/>
                    <a:pt x="35466" y="51"/>
                    <a:pt x="35461" y="49"/>
                  </a:cubicBezTo>
                  <a:cubicBezTo>
                    <a:pt x="35439" y="44"/>
                    <a:pt x="35399" y="38"/>
                    <a:pt x="35376" y="38"/>
                  </a:cubicBezTo>
                  <a:lnTo>
                    <a:pt x="35376" y="89"/>
                  </a:lnTo>
                  <a:lnTo>
                    <a:pt x="35376" y="112"/>
                  </a:lnTo>
                  <a:cubicBezTo>
                    <a:pt x="35373" y="116"/>
                    <a:pt x="35368" y="117"/>
                    <a:pt x="35364" y="117"/>
                  </a:cubicBezTo>
                  <a:cubicBezTo>
                    <a:pt x="35348" y="117"/>
                    <a:pt x="35329" y="97"/>
                    <a:pt x="35320" y="83"/>
                  </a:cubicBezTo>
                  <a:cubicBezTo>
                    <a:pt x="35318" y="77"/>
                    <a:pt x="35309" y="75"/>
                    <a:pt x="35299" y="75"/>
                  </a:cubicBezTo>
                  <a:cubicBezTo>
                    <a:pt x="35281" y="75"/>
                    <a:pt x="35257" y="82"/>
                    <a:pt x="35246" y="89"/>
                  </a:cubicBezTo>
                  <a:cubicBezTo>
                    <a:pt x="35239" y="96"/>
                    <a:pt x="35231" y="99"/>
                    <a:pt x="35222" y="99"/>
                  </a:cubicBezTo>
                  <a:cubicBezTo>
                    <a:pt x="35209" y="99"/>
                    <a:pt x="35196" y="92"/>
                    <a:pt x="35189" y="78"/>
                  </a:cubicBezTo>
                  <a:lnTo>
                    <a:pt x="35183" y="66"/>
                  </a:lnTo>
                  <a:lnTo>
                    <a:pt x="35172" y="55"/>
                  </a:lnTo>
                  <a:cubicBezTo>
                    <a:pt x="35172" y="55"/>
                    <a:pt x="35171" y="55"/>
                    <a:pt x="35170" y="55"/>
                  </a:cubicBezTo>
                  <a:cubicBezTo>
                    <a:pt x="35159" y="55"/>
                    <a:pt x="35144" y="102"/>
                    <a:pt x="35144" y="123"/>
                  </a:cubicBezTo>
                  <a:cubicBezTo>
                    <a:pt x="35144" y="133"/>
                    <a:pt x="35141" y="136"/>
                    <a:pt x="35137" y="136"/>
                  </a:cubicBezTo>
                  <a:cubicBezTo>
                    <a:pt x="35131" y="136"/>
                    <a:pt x="35124" y="130"/>
                    <a:pt x="35121" y="123"/>
                  </a:cubicBezTo>
                  <a:cubicBezTo>
                    <a:pt x="35121" y="112"/>
                    <a:pt x="35093" y="83"/>
                    <a:pt x="35110" y="78"/>
                  </a:cubicBezTo>
                  <a:cubicBezTo>
                    <a:pt x="35121" y="72"/>
                    <a:pt x="35098" y="55"/>
                    <a:pt x="35059" y="49"/>
                  </a:cubicBezTo>
                  <a:lnTo>
                    <a:pt x="35030" y="44"/>
                  </a:lnTo>
                  <a:lnTo>
                    <a:pt x="35025" y="44"/>
                  </a:lnTo>
                  <a:cubicBezTo>
                    <a:pt x="35019" y="44"/>
                    <a:pt x="34991" y="44"/>
                    <a:pt x="34962" y="49"/>
                  </a:cubicBezTo>
                  <a:lnTo>
                    <a:pt x="34939" y="55"/>
                  </a:lnTo>
                  <a:cubicBezTo>
                    <a:pt x="34935" y="56"/>
                    <a:pt x="34931" y="56"/>
                    <a:pt x="34927" y="56"/>
                  </a:cubicBezTo>
                  <a:cubicBezTo>
                    <a:pt x="34912" y="56"/>
                    <a:pt x="34896" y="53"/>
                    <a:pt x="34881" y="53"/>
                  </a:cubicBezTo>
                  <a:cubicBezTo>
                    <a:pt x="34864" y="53"/>
                    <a:pt x="34847" y="57"/>
                    <a:pt x="34832" y="72"/>
                  </a:cubicBezTo>
                  <a:cubicBezTo>
                    <a:pt x="34828" y="76"/>
                    <a:pt x="34823" y="78"/>
                    <a:pt x="34819" y="78"/>
                  </a:cubicBezTo>
                  <a:cubicBezTo>
                    <a:pt x="34810" y="78"/>
                    <a:pt x="34801" y="70"/>
                    <a:pt x="34798" y="55"/>
                  </a:cubicBezTo>
                  <a:cubicBezTo>
                    <a:pt x="34798" y="42"/>
                    <a:pt x="34796" y="39"/>
                    <a:pt x="34794" y="39"/>
                  </a:cubicBezTo>
                  <a:cubicBezTo>
                    <a:pt x="34791" y="39"/>
                    <a:pt x="34787" y="44"/>
                    <a:pt x="34781" y="44"/>
                  </a:cubicBezTo>
                  <a:lnTo>
                    <a:pt x="34764" y="49"/>
                  </a:lnTo>
                  <a:cubicBezTo>
                    <a:pt x="34741" y="49"/>
                    <a:pt x="34724" y="78"/>
                    <a:pt x="34718" y="89"/>
                  </a:cubicBezTo>
                  <a:cubicBezTo>
                    <a:pt x="34718" y="99"/>
                    <a:pt x="34708" y="103"/>
                    <a:pt x="34693" y="103"/>
                  </a:cubicBezTo>
                  <a:cubicBezTo>
                    <a:pt x="34681" y="103"/>
                    <a:pt x="34665" y="100"/>
                    <a:pt x="34650" y="95"/>
                  </a:cubicBezTo>
                  <a:lnTo>
                    <a:pt x="34644" y="44"/>
                  </a:lnTo>
                  <a:cubicBezTo>
                    <a:pt x="34644" y="44"/>
                    <a:pt x="34634" y="41"/>
                    <a:pt x="34626" y="41"/>
                  </a:cubicBezTo>
                  <a:cubicBezTo>
                    <a:pt x="34622" y="41"/>
                    <a:pt x="34618" y="42"/>
                    <a:pt x="34616" y="44"/>
                  </a:cubicBezTo>
                  <a:lnTo>
                    <a:pt x="34599" y="49"/>
                  </a:lnTo>
                  <a:cubicBezTo>
                    <a:pt x="34595" y="56"/>
                    <a:pt x="34588" y="58"/>
                    <a:pt x="34582" y="58"/>
                  </a:cubicBezTo>
                  <a:cubicBezTo>
                    <a:pt x="34570" y="58"/>
                    <a:pt x="34557" y="51"/>
                    <a:pt x="34554" y="44"/>
                  </a:cubicBezTo>
                  <a:cubicBezTo>
                    <a:pt x="34551" y="42"/>
                    <a:pt x="34549" y="41"/>
                    <a:pt x="34546" y="41"/>
                  </a:cubicBezTo>
                  <a:cubicBezTo>
                    <a:pt x="34534" y="41"/>
                    <a:pt x="34519" y="57"/>
                    <a:pt x="34514" y="66"/>
                  </a:cubicBezTo>
                  <a:cubicBezTo>
                    <a:pt x="34512" y="71"/>
                    <a:pt x="34506" y="73"/>
                    <a:pt x="34499" y="73"/>
                  </a:cubicBezTo>
                  <a:cubicBezTo>
                    <a:pt x="34487" y="73"/>
                    <a:pt x="34469" y="68"/>
                    <a:pt x="34452" y="61"/>
                  </a:cubicBezTo>
                  <a:lnTo>
                    <a:pt x="34435" y="44"/>
                  </a:lnTo>
                  <a:lnTo>
                    <a:pt x="34406" y="10"/>
                  </a:lnTo>
                  <a:cubicBezTo>
                    <a:pt x="34389" y="31"/>
                    <a:pt x="34366" y="42"/>
                    <a:pt x="34346" y="42"/>
                  </a:cubicBezTo>
                  <a:cubicBezTo>
                    <a:pt x="34339" y="42"/>
                    <a:pt x="34333" y="41"/>
                    <a:pt x="34327" y="38"/>
                  </a:cubicBezTo>
                  <a:lnTo>
                    <a:pt x="34310" y="38"/>
                  </a:lnTo>
                  <a:cubicBezTo>
                    <a:pt x="34290" y="43"/>
                    <a:pt x="34267" y="69"/>
                    <a:pt x="34257" y="69"/>
                  </a:cubicBezTo>
                  <a:cubicBezTo>
                    <a:pt x="34255" y="69"/>
                    <a:pt x="34254" y="68"/>
                    <a:pt x="34253" y="66"/>
                  </a:cubicBezTo>
                  <a:lnTo>
                    <a:pt x="34213" y="44"/>
                  </a:lnTo>
                  <a:cubicBezTo>
                    <a:pt x="34204" y="67"/>
                    <a:pt x="34194" y="79"/>
                    <a:pt x="34191" y="79"/>
                  </a:cubicBezTo>
                  <a:cubicBezTo>
                    <a:pt x="34191" y="79"/>
                    <a:pt x="34191" y="79"/>
                    <a:pt x="34191" y="78"/>
                  </a:cubicBezTo>
                  <a:cubicBezTo>
                    <a:pt x="34185" y="72"/>
                    <a:pt x="34128" y="55"/>
                    <a:pt x="34111" y="49"/>
                  </a:cubicBezTo>
                  <a:cubicBezTo>
                    <a:pt x="34088" y="49"/>
                    <a:pt x="34043" y="49"/>
                    <a:pt x="34032" y="55"/>
                  </a:cubicBezTo>
                  <a:cubicBezTo>
                    <a:pt x="34028" y="55"/>
                    <a:pt x="34011" y="58"/>
                    <a:pt x="33999" y="58"/>
                  </a:cubicBezTo>
                  <a:cubicBezTo>
                    <a:pt x="33993" y="58"/>
                    <a:pt x="33988" y="57"/>
                    <a:pt x="33986" y="55"/>
                  </a:cubicBezTo>
                  <a:cubicBezTo>
                    <a:pt x="33981" y="52"/>
                    <a:pt x="33972" y="52"/>
                    <a:pt x="33964" y="52"/>
                  </a:cubicBezTo>
                  <a:cubicBezTo>
                    <a:pt x="33955" y="52"/>
                    <a:pt x="33947" y="52"/>
                    <a:pt x="33941" y="49"/>
                  </a:cubicBezTo>
                  <a:cubicBezTo>
                    <a:pt x="33930" y="49"/>
                    <a:pt x="33872" y="20"/>
                    <a:pt x="33845" y="20"/>
                  </a:cubicBezTo>
                  <a:cubicBezTo>
                    <a:pt x="33843" y="20"/>
                    <a:pt x="33841" y="21"/>
                    <a:pt x="33839" y="21"/>
                  </a:cubicBezTo>
                  <a:cubicBezTo>
                    <a:pt x="33816" y="27"/>
                    <a:pt x="33793" y="44"/>
                    <a:pt x="33788" y="49"/>
                  </a:cubicBezTo>
                  <a:lnTo>
                    <a:pt x="33782" y="55"/>
                  </a:lnTo>
                  <a:lnTo>
                    <a:pt x="33776" y="72"/>
                  </a:lnTo>
                  <a:cubicBezTo>
                    <a:pt x="33772" y="78"/>
                    <a:pt x="33768" y="80"/>
                    <a:pt x="33764" y="80"/>
                  </a:cubicBezTo>
                  <a:cubicBezTo>
                    <a:pt x="33751" y="80"/>
                    <a:pt x="33739" y="61"/>
                    <a:pt x="33731" y="61"/>
                  </a:cubicBezTo>
                  <a:lnTo>
                    <a:pt x="33629" y="61"/>
                  </a:lnTo>
                  <a:lnTo>
                    <a:pt x="33600" y="49"/>
                  </a:lnTo>
                  <a:cubicBezTo>
                    <a:pt x="33579" y="39"/>
                    <a:pt x="33557" y="35"/>
                    <a:pt x="33536" y="35"/>
                  </a:cubicBezTo>
                  <a:cubicBezTo>
                    <a:pt x="33523" y="35"/>
                    <a:pt x="33511" y="36"/>
                    <a:pt x="33498" y="38"/>
                  </a:cubicBezTo>
                  <a:lnTo>
                    <a:pt x="33493" y="38"/>
                  </a:lnTo>
                  <a:cubicBezTo>
                    <a:pt x="33491" y="39"/>
                    <a:pt x="33488" y="40"/>
                    <a:pt x="33484" y="40"/>
                  </a:cubicBezTo>
                  <a:cubicBezTo>
                    <a:pt x="33473" y="40"/>
                    <a:pt x="33454" y="36"/>
                    <a:pt x="33441" y="36"/>
                  </a:cubicBezTo>
                  <a:cubicBezTo>
                    <a:pt x="33437" y="36"/>
                    <a:pt x="33433" y="37"/>
                    <a:pt x="33430" y="38"/>
                  </a:cubicBezTo>
                  <a:cubicBezTo>
                    <a:pt x="33427" y="41"/>
                    <a:pt x="33422" y="42"/>
                    <a:pt x="33416" y="42"/>
                  </a:cubicBezTo>
                  <a:cubicBezTo>
                    <a:pt x="33401" y="42"/>
                    <a:pt x="33381" y="37"/>
                    <a:pt x="33369" y="37"/>
                  </a:cubicBezTo>
                  <a:cubicBezTo>
                    <a:pt x="33366" y="37"/>
                    <a:pt x="33364" y="37"/>
                    <a:pt x="33362" y="38"/>
                  </a:cubicBezTo>
                  <a:cubicBezTo>
                    <a:pt x="33360" y="39"/>
                    <a:pt x="33356" y="39"/>
                    <a:pt x="33352" y="39"/>
                  </a:cubicBezTo>
                  <a:cubicBezTo>
                    <a:pt x="33331" y="39"/>
                    <a:pt x="33291" y="31"/>
                    <a:pt x="33267" y="31"/>
                  </a:cubicBezTo>
                  <a:cubicBezTo>
                    <a:pt x="33262" y="31"/>
                    <a:pt x="33258" y="32"/>
                    <a:pt x="33254" y="32"/>
                  </a:cubicBezTo>
                  <a:cubicBezTo>
                    <a:pt x="33232" y="32"/>
                    <a:pt x="33203" y="38"/>
                    <a:pt x="33186" y="44"/>
                  </a:cubicBezTo>
                  <a:lnTo>
                    <a:pt x="33152" y="44"/>
                  </a:lnTo>
                  <a:cubicBezTo>
                    <a:pt x="33148" y="43"/>
                    <a:pt x="33145" y="42"/>
                    <a:pt x="33141" y="42"/>
                  </a:cubicBezTo>
                  <a:cubicBezTo>
                    <a:pt x="33124" y="42"/>
                    <a:pt x="33112" y="53"/>
                    <a:pt x="33107" y="72"/>
                  </a:cubicBezTo>
                  <a:lnTo>
                    <a:pt x="33113" y="89"/>
                  </a:lnTo>
                  <a:lnTo>
                    <a:pt x="33113" y="100"/>
                  </a:lnTo>
                  <a:cubicBezTo>
                    <a:pt x="33118" y="112"/>
                    <a:pt x="33101" y="118"/>
                    <a:pt x="33090" y="118"/>
                  </a:cubicBezTo>
                  <a:cubicBezTo>
                    <a:pt x="33084" y="118"/>
                    <a:pt x="33078" y="83"/>
                    <a:pt x="33078" y="72"/>
                  </a:cubicBezTo>
                  <a:cubicBezTo>
                    <a:pt x="33078" y="61"/>
                    <a:pt x="33067" y="44"/>
                    <a:pt x="33044" y="32"/>
                  </a:cubicBezTo>
                  <a:lnTo>
                    <a:pt x="33022" y="38"/>
                  </a:lnTo>
                  <a:cubicBezTo>
                    <a:pt x="33016" y="38"/>
                    <a:pt x="33016" y="44"/>
                    <a:pt x="33010" y="49"/>
                  </a:cubicBezTo>
                  <a:cubicBezTo>
                    <a:pt x="33010" y="49"/>
                    <a:pt x="32920" y="78"/>
                    <a:pt x="32920" y="78"/>
                  </a:cubicBezTo>
                  <a:lnTo>
                    <a:pt x="32886" y="44"/>
                  </a:lnTo>
                  <a:cubicBezTo>
                    <a:pt x="32848" y="53"/>
                    <a:pt x="32777" y="62"/>
                    <a:pt x="32740" y="62"/>
                  </a:cubicBezTo>
                  <a:cubicBezTo>
                    <a:pt x="32732" y="62"/>
                    <a:pt x="32725" y="62"/>
                    <a:pt x="32721" y="61"/>
                  </a:cubicBezTo>
                  <a:cubicBezTo>
                    <a:pt x="32693" y="61"/>
                    <a:pt x="32659" y="55"/>
                    <a:pt x="32653" y="55"/>
                  </a:cubicBezTo>
                  <a:cubicBezTo>
                    <a:pt x="32643" y="60"/>
                    <a:pt x="32612" y="73"/>
                    <a:pt x="32597" y="73"/>
                  </a:cubicBezTo>
                  <a:cubicBezTo>
                    <a:pt x="32594" y="73"/>
                    <a:pt x="32592" y="73"/>
                    <a:pt x="32591" y="72"/>
                  </a:cubicBezTo>
                  <a:cubicBezTo>
                    <a:pt x="32584" y="68"/>
                    <a:pt x="32576" y="67"/>
                    <a:pt x="32569" y="67"/>
                  </a:cubicBezTo>
                  <a:cubicBezTo>
                    <a:pt x="32560" y="67"/>
                    <a:pt x="32552" y="68"/>
                    <a:pt x="32546" y="68"/>
                  </a:cubicBezTo>
                  <a:cubicBezTo>
                    <a:pt x="32543" y="68"/>
                    <a:pt x="32541" y="68"/>
                    <a:pt x="32539" y="66"/>
                  </a:cubicBezTo>
                  <a:cubicBezTo>
                    <a:pt x="32528" y="61"/>
                    <a:pt x="32500" y="49"/>
                    <a:pt x="32471" y="44"/>
                  </a:cubicBezTo>
                  <a:lnTo>
                    <a:pt x="32460" y="55"/>
                  </a:lnTo>
                  <a:lnTo>
                    <a:pt x="32415" y="100"/>
                  </a:lnTo>
                  <a:cubicBezTo>
                    <a:pt x="32372" y="84"/>
                    <a:pt x="32269" y="43"/>
                    <a:pt x="32233" y="43"/>
                  </a:cubicBezTo>
                  <a:cubicBezTo>
                    <a:pt x="32231" y="43"/>
                    <a:pt x="32229" y="43"/>
                    <a:pt x="32227" y="44"/>
                  </a:cubicBezTo>
                  <a:cubicBezTo>
                    <a:pt x="32193" y="49"/>
                    <a:pt x="32176" y="95"/>
                    <a:pt x="32171" y="100"/>
                  </a:cubicBezTo>
                  <a:cubicBezTo>
                    <a:pt x="32170" y="101"/>
                    <a:pt x="32169" y="102"/>
                    <a:pt x="32168" y="102"/>
                  </a:cubicBezTo>
                  <a:cubicBezTo>
                    <a:pt x="32156" y="102"/>
                    <a:pt x="32107" y="49"/>
                    <a:pt x="32091" y="49"/>
                  </a:cubicBezTo>
                  <a:cubicBezTo>
                    <a:pt x="32074" y="55"/>
                    <a:pt x="31983" y="66"/>
                    <a:pt x="31961" y="66"/>
                  </a:cubicBezTo>
                  <a:cubicBezTo>
                    <a:pt x="31932" y="72"/>
                    <a:pt x="31910" y="72"/>
                    <a:pt x="31904" y="72"/>
                  </a:cubicBezTo>
                  <a:cubicBezTo>
                    <a:pt x="31904" y="67"/>
                    <a:pt x="31900" y="36"/>
                    <a:pt x="31891" y="36"/>
                  </a:cubicBezTo>
                  <a:cubicBezTo>
                    <a:pt x="31890" y="36"/>
                    <a:pt x="31888" y="37"/>
                    <a:pt x="31887" y="38"/>
                  </a:cubicBezTo>
                  <a:cubicBezTo>
                    <a:pt x="31876" y="44"/>
                    <a:pt x="31842" y="61"/>
                    <a:pt x="31830" y="66"/>
                  </a:cubicBezTo>
                  <a:cubicBezTo>
                    <a:pt x="31819" y="66"/>
                    <a:pt x="31791" y="55"/>
                    <a:pt x="31768" y="44"/>
                  </a:cubicBezTo>
                  <a:lnTo>
                    <a:pt x="31745" y="66"/>
                  </a:lnTo>
                  <a:cubicBezTo>
                    <a:pt x="31742" y="69"/>
                    <a:pt x="31738" y="70"/>
                    <a:pt x="31733" y="70"/>
                  </a:cubicBezTo>
                  <a:cubicBezTo>
                    <a:pt x="31715" y="70"/>
                    <a:pt x="31690" y="55"/>
                    <a:pt x="31671" y="55"/>
                  </a:cubicBezTo>
                  <a:lnTo>
                    <a:pt x="31654" y="55"/>
                  </a:lnTo>
                  <a:cubicBezTo>
                    <a:pt x="31637" y="66"/>
                    <a:pt x="31598" y="66"/>
                    <a:pt x="31586" y="66"/>
                  </a:cubicBezTo>
                  <a:cubicBezTo>
                    <a:pt x="31578" y="62"/>
                    <a:pt x="31570" y="58"/>
                    <a:pt x="31566" y="58"/>
                  </a:cubicBezTo>
                  <a:cubicBezTo>
                    <a:pt x="31565" y="58"/>
                    <a:pt x="31564" y="59"/>
                    <a:pt x="31564" y="61"/>
                  </a:cubicBezTo>
                  <a:cubicBezTo>
                    <a:pt x="31558" y="66"/>
                    <a:pt x="31564" y="72"/>
                    <a:pt x="31569" y="78"/>
                  </a:cubicBezTo>
                  <a:lnTo>
                    <a:pt x="31569" y="83"/>
                  </a:lnTo>
                  <a:cubicBezTo>
                    <a:pt x="31569" y="88"/>
                    <a:pt x="31562" y="96"/>
                    <a:pt x="31559" y="96"/>
                  </a:cubicBezTo>
                  <a:cubicBezTo>
                    <a:pt x="31558" y="96"/>
                    <a:pt x="31558" y="96"/>
                    <a:pt x="31558" y="95"/>
                  </a:cubicBezTo>
                  <a:cubicBezTo>
                    <a:pt x="31547" y="89"/>
                    <a:pt x="31535" y="78"/>
                    <a:pt x="31530" y="78"/>
                  </a:cubicBezTo>
                  <a:cubicBezTo>
                    <a:pt x="31518" y="82"/>
                    <a:pt x="31512" y="93"/>
                    <a:pt x="31503" y="93"/>
                  </a:cubicBezTo>
                  <a:cubicBezTo>
                    <a:pt x="31500" y="93"/>
                    <a:pt x="31495" y="91"/>
                    <a:pt x="31490" y="83"/>
                  </a:cubicBezTo>
                  <a:cubicBezTo>
                    <a:pt x="31490" y="83"/>
                    <a:pt x="31489" y="82"/>
                    <a:pt x="31489" y="82"/>
                  </a:cubicBezTo>
                  <a:cubicBezTo>
                    <a:pt x="31485" y="82"/>
                    <a:pt x="31472" y="95"/>
                    <a:pt x="31467" y="95"/>
                  </a:cubicBezTo>
                  <a:lnTo>
                    <a:pt x="31450" y="89"/>
                  </a:lnTo>
                  <a:cubicBezTo>
                    <a:pt x="31427" y="78"/>
                    <a:pt x="31382" y="83"/>
                    <a:pt x="31365" y="78"/>
                  </a:cubicBezTo>
                  <a:cubicBezTo>
                    <a:pt x="31357" y="69"/>
                    <a:pt x="31330" y="64"/>
                    <a:pt x="31312" y="64"/>
                  </a:cubicBezTo>
                  <a:cubicBezTo>
                    <a:pt x="31305" y="64"/>
                    <a:pt x="31300" y="65"/>
                    <a:pt x="31297" y="66"/>
                  </a:cubicBezTo>
                  <a:cubicBezTo>
                    <a:pt x="31286" y="66"/>
                    <a:pt x="31252" y="49"/>
                    <a:pt x="31240" y="49"/>
                  </a:cubicBezTo>
                  <a:cubicBezTo>
                    <a:pt x="31229" y="55"/>
                    <a:pt x="31212" y="61"/>
                    <a:pt x="31195" y="66"/>
                  </a:cubicBezTo>
                  <a:lnTo>
                    <a:pt x="31178" y="55"/>
                  </a:lnTo>
                  <a:lnTo>
                    <a:pt x="31149" y="38"/>
                  </a:lnTo>
                  <a:cubicBezTo>
                    <a:pt x="31146" y="57"/>
                    <a:pt x="31141" y="64"/>
                    <a:pt x="31137" y="64"/>
                  </a:cubicBezTo>
                  <a:cubicBezTo>
                    <a:pt x="31134" y="64"/>
                    <a:pt x="31132" y="60"/>
                    <a:pt x="31132" y="55"/>
                  </a:cubicBezTo>
                  <a:cubicBezTo>
                    <a:pt x="31132" y="50"/>
                    <a:pt x="31127" y="49"/>
                    <a:pt x="31121" y="49"/>
                  </a:cubicBezTo>
                  <a:cubicBezTo>
                    <a:pt x="31112" y="49"/>
                    <a:pt x="31102" y="52"/>
                    <a:pt x="31098" y="55"/>
                  </a:cubicBezTo>
                  <a:cubicBezTo>
                    <a:pt x="31094" y="57"/>
                    <a:pt x="31087" y="59"/>
                    <a:pt x="31080" y="59"/>
                  </a:cubicBezTo>
                  <a:cubicBezTo>
                    <a:pt x="31069" y="59"/>
                    <a:pt x="31057" y="56"/>
                    <a:pt x="31047" y="49"/>
                  </a:cubicBezTo>
                  <a:lnTo>
                    <a:pt x="31030" y="72"/>
                  </a:lnTo>
                  <a:lnTo>
                    <a:pt x="31019" y="89"/>
                  </a:lnTo>
                  <a:cubicBezTo>
                    <a:pt x="31014" y="94"/>
                    <a:pt x="31009" y="95"/>
                    <a:pt x="31005" y="95"/>
                  </a:cubicBezTo>
                  <a:cubicBezTo>
                    <a:pt x="30991" y="95"/>
                    <a:pt x="30979" y="82"/>
                    <a:pt x="30979" y="78"/>
                  </a:cubicBezTo>
                  <a:cubicBezTo>
                    <a:pt x="30979" y="66"/>
                    <a:pt x="30934" y="49"/>
                    <a:pt x="30917" y="49"/>
                  </a:cubicBezTo>
                  <a:cubicBezTo>
                    <a:pt x="30906" y="55"/>
                    <a:pt x="30872" y="84"/>
                    <a:pt x="30853" y="84"/>
                  </a:cubicBezTo>
                  <a:cubicBezTo>
                    <a:pt x="30851" y="84"/>
                    <a:pt x="30850" y="84"/>
                    <a:pt x="30849" y="83"/>
                  </a:cubicBezTo>
                  <a:cubicBezTo>
                    <a:pt x="30843" y="78"/>
                    <a:pt x="30833" y="75"/>
                    <a:pt x="30822" y="75"/>
                  </a:cubicBezTo>
                  <a:cubicBezTo>
                    <a:pt x="30810" y="75"/>
                    <a:pt x="30798" y="78"/>
                    <a:pt x="30786" y="83"/>
                  </a:cubicBezTo>
                  <a:lnTo>
                    <a:pt x="30764" y="61"/>
                  </a:lnTo>
                  <a:lnTo>
                    <a:pt x="30735" y="27"/>
                  </a:lnTo>
                  <a:cubicBezTo>
                    <a:pt x="30707" y="49"/>
                    <a:pt x="30639" y="44"/>
                    <a:pt x="30622" y="55"/>
                  </a:cubicBezTo>
                  <a:cubicBezTo>
                    <a:pt x="30612" y="65"/>
                    <a:pt x="30579" y="84"/>
                    <a:pt x="30564" y="84"/>
                  </a:cubicBezTo>
                  <a:cubicBezTo>
                    <a:pt x="30562" y="84"/>
                    <a:pt x="30561" y="84"/>
                    <a:pt x="30559" y="83"/>
                  </a:cubicBezTo>
                  <a:cubicBezTo>
                    <a:pt x="30548" y="78"/>
                    <a:pt x="30463" y="61"/>
                    <a:pt x="30434" y="61"/>
                  </a:cubicBezTo>
                  <a:cubicBezTo>
                    <a:pt x="30406" y="61"/>
                    <a:pt x="30378" y="61"/>
                    <a:pt x="30372" y="66"/>
                  </a:cubicBezTo>
                  <a:cubicBezTo>
                    <a:pt x="30368" y="71"/>
                    <a:pt x="30351" y="84"/>
                    <a:pt x="30341" y="84"/>
                  </a:cubicBezTo>
                  <a:cubicBezTo>
                    <a:pt x="30337" y="84"/>
                    <a:pt x="30334" y="82"/>
                    <a:pt x="30332" y="78"/>
                  </a:cubicBezTo>
                  <a:cubicBezTo>
                    <a:pt x="30331" y="75"/>
                    <a:pt x="30327" y="73"/>
                    <a:pt x="30322" y="73"/>
                  </a:cubicBezTo>
                  <a:cubicBezTo>
                    <a:pt x="30309" y="73"/>
                    <a:pt x="30285" y="84"/>
                    <a:pt x="30264" y="100"/>
                  </a:cubicBezTo>
                  <a:lnTo>
                    <a:pt x="30242" y="95"/>
                  </a:lnTo>
                  <a:lnTo>
                    <a:pt x="30185" y="66"/>
                  </a:lnTo>
                  <a:cubicBezTo>
                    <a:pt x="30156" y="74"/>
                    <a:pt x="30121" y="76"/>
                    <a:pt x="30090" y="76"/>
                  </a:cubicBezTo>
                  <a:cubicBezTo>
                    <a:pt x="30049" y="76"/>
                    <a:pt x="30013" y="72"/>
                    <a:pt x="30003" y="72"/>
                  </a:cubicBezTo>
                  <a:cubicBezTo>
                    <a:pt x="29981" y="78"/>
                    <a:pt x="29964" y="112"/>
                    <a:pt x="29964" y="123"/>
                  </a:cubicBezTo>
                  <a:cubicBezTo>
                    <a:pt x="29963" y="125"/>
                    <a:pt x="29961" y="126"/>
                    <a:pt x="29959" y="126"/>
                  </a:cubicBezTo>
                  <a:cubicBezTo>
                    <a:pt x="29947" y="126"/>
                    <a:pt x="29921" y="104"/>
                    <a:pt x="29907" y="95"/>
                  </a:cubicBezTo>
                  <a:cubicBezTo>
                    <a:pt x="29903" y="90"/>
                    <a:pt x="29897" y="88"/>
                    <a:pt x="29890" y="88"/>
                  </a:cubicBezTo>
                  <a:cubicBezTo>
                    <a:pt x="29874" y="88"/>
                    <a:pt x="29854" y="98"/>
                    <a:pt x="29850" y="106"/>
                  </a:cubicBezTo>
                  <a:cubicBezTo>
                    <a:pt x="29843" y="113"/>
                    <a:pt x="29835" y="116"/>
                    <a:pt x="29828" y="116"/>
                  </a:cubicBezTo>
                  <a:cubicBezTo>
                    <a:pt x="29823" y="116"/>
                    <a:pt x="29818" y="114"/>
                    <a:pt x="29816" y="112"/>
                  </a:cubicBezTo>
                  <a:lnTo>
                    <a:pt x="29810" y="106"/>
                  </a:lnTo>
                  <a:cubicBezTo>
                    <a:pt x="29787" y="86"/>
                    <a:pt x="29775" y="76"/>
                    <a:pt x="29764" y="76"/>
                  </a:cubicBezTo>
                  <a:cubicBezTo>
                    <a:pt x="29753" y="76"/>
                    <a:pt x="29741" y="84"/>
                    <a:pt x="29720" y="100"/>
                  </a:cubicBezTo>
                  <a:cubicBezTo>
                    <a:pt x="29708" y="112"/>
                    <a:pt x="29686" y="118"/>
                    <a:pt x="29680" y="129"/>
                  </a:cubicBezTo>
                  <a:lnTo>
                    <a:pt x="29674" y="146"/>
                  </a:lnTo>
                  <a:cubicBezTo>
                    <a:pt x="29671" y="149"/>
                    <a:pt x="29666" y="151"/>
                    <a:pt x="29661" y="151"/>
                  </a:cubicBezTo>
                  <a:cubicBezTo>
                    <a:pt x="29650" y="151"/>
                    <a:pt x="29638" y="144"/>
                    <a:pt x="29634" y="140"/>
                  </a:cubicBezTo>
                  <a:cubicBezTo>
                    <a:pt x="29631" y="134"/>
                    <a:pt x="29626" y="131"/>
                    <a:pt x="29621" y="131"/>
                  </a:cubicBezTo>
                  <a:cubicBezTo>
                    <a:pt x="29617" y="131"/>
                    <a:pt x="29614" y="132"/>
                    <a:pt x="29612" y="135"/>
                  </a:cubicBezTo>
                  <a:cubicBezTo>
                    <a:pt x="29606" y="135"/>
                    <a:pt x="29600" y="106"/>
                    <a:pt x="29595" y="95"/>
                  </a:cubicBezTo>
                  <a:cubicBezTo>
                    <a:pt x="29595" y="83"/>
                    <a:pt x="29561" y="72"/>
                    <a:pt x="29544" y="72"/>
                  </a:cubicBezTo>
                  <a:cubicBezTo>
                    <a:pt x="29536" y="72"/>
                    <a:pt x="29513" y="70"/>
                    <a:pt x="29496" y="70"/>
                  </a:cubicBezTo>
                  <a:cubicBezTo>
                    <a:pt x="29487" y="70"/>
                    <a:pt x="29479" y="70"/>
                    <a:pt x="29476" y="72"/>
                  </a:cubicBezTo>
                  <a:cubicBezTo>
                    <a:pt x="29473" y="73"/>
                    <a:pt x="29469" y="74"/>
                    <a:pt x="29464" y="74"/>
                  </a:cubicBezTo>
                  <a:cubicBezTo>
                    <a:pt x="29456" y="74"/>
                    <a:pt x="29444" y="73"/>
                    <a:pt x="29435" y="73"/>
                  </a:cubicBezTo>
                  <a:cubicBezTo>
                    <a:pt x="29425" y="73"/>
                    <a:pt x="29417" y="74"/>
                    <a:pt x="29413" y="78"/>
                  </a:cubicBezTo>
                  <a:cubicBezTo>
                    <a:pt x="29402" y="83"/>
                    <a:pt x="29362" y="95"/>
                    <a:pt x="29356" y="95"/>
                  </a:cubicBezTo>
                  <a:cubicBezTo>
                    <a:pt x="29345" y="89"/>
                    <a:pt x="29305" y="78"/>
                    <a:pt x="29294" y="78"/>
                  </a:cubicBezTo>
                  <a:cubicBezTo>
                    <a:pt x="29293" y="76"/>
                    <a:pt x="29290" y="76"/>
                    <a:pt x="29286" y="76"/>
                  </a:cubicBezTo>
                  <a:cubicBezTo>
                    <a:pt x="29276" y="76"/>
                    <a:pt x="29260" y="81"/>
                    <a:pt x="29243" y="89"/>
                  </a:cubicBezTo>
                  <a:lnTo>
                    <a:pt x="29220" y="72"/>
                  </a:lnTo>
                  <a:cubicBezTo>
                    <a:pt x="29211" y="66"/>
                    <a:pt x="29200" y="61"/>
                    <a:pt x="29187" y="61"/>
                  </a:cubicBezTo>
                  <a:cubicBezTo>
                    <a:pt x="29177" y="61"/>
                    <a:pt x="29165" y="64"/>
                    <a:pt x="29152" y="72"/>
                  </a:cubicBezTo>
                  <a:lnTo>
                    <a:pt x="29129" y="83"/>
                  </a:lnTo>
                  <a:cubicBezTo>
                    <a:pt x="29125" y="84"/>
                    <a:pt x="29120" y="85"/>
                    <a:pt x="29115" y="85"/>
                  </a:cubicBezTo>
                  <a:cubicBezTo>
                    <a:pt x="29085" y="85"/>
                    <a:pt x="29054" y="71"/>
                    <a:pt x="29044" y="61"/>
                  </a:cubicBezTo>
                  <a:cubicBezTo>
                    <a:pt x="29043" y="59"/>
                    <a:pt x="29041" y="58"/>
                    <a:pt x="29038" y="58"/>
                  </a:cubicBezTo>
                  <a:cubicBezTo>
                    <a:pt x="29025" y="58"/>
                    <a:pt x="28997" y="74"/>
                    <a:pt x="28988" y="83"/>
                  </a:cubicBezTo>
                  <a:cubicBezTo>
                    <a:pt x="28985" y="86"/>
                    <a:pt x="28981" y="87"/>
                    <a:pt x="28976" y="87"/>
                  </a:cubicBezTo>
                  <a:cubicBezTo>
                    <a:pt x="28959" y="87"/>
                    <a:pt x="28933" y="75"/>
                    <a:pt x="28920" y="66"/>
                  </a:cubicBezTo>
                  <a:cubicBezTo>
                    <a:pt x="28916" y="64"/>
                    <a:pt x="28912" y="63"/>
                    <a:pt x="28908" y="63"/>
                  </a:cubicBezTo>
                  <a:cubicBezTo>
                    <a:pt x="28893" y="63"/>
                    <a:pt x="28877" y="78"/>
                    <a:pt x="28869" y="100"/>
                  </a:cubicBezTo>
                  <a:lnTo>
                    <a:pt x="28851" y="95"/>
                  </a:lnTo>
                  <a:lnTo>
                    <a:pt x="28812" y="78"/>
                  </a:lnTo>
                  <a:cubicBezTo>
                    <a:pt x="28778" y="83"/>
                    <a:pt x="28738" y="95"/>
                    <a:pt x="28732" y="95"/>
                  </a:cubicBezTo>
                  <a:cubicBezTo>
                    <a:pt x="28727" y="90"/>
                    <a:pt x="28635" y="60"/>
                    <a:pt x="28589" y="60"/>
                  </a:cubicBezTo>
                  <a:cubicBezTo>
                    <a:pt x="28586" y="60"/>
                    <a:pt x="28582" y="60"/>
                    <a:pt x="28579" y="61"/>
                  </a:cubicBezTo>
                  <a:cubicBezTo>
                    <a:pt x="28547" y="65"/>
                    <a:pt x="28482" y="88"/>
                    <a:pt x="28449" y="88"/>
                  </a:cubicBezTo>
                  <a:cubicBezTo>
                    <a:pt x="28441" y="88"/>
                    <a:pt x="28435" y="87"/>
                    <a:pt x="28432" y="83"/>
                  </a:cubicBezTo>
                  <a:cubicBezTo>
                    <a:pt x="28424" y="76"/>
                    <a:pt x="28415" y="73"/>
                    <a:pt x="28406" y="73"/>
                  </a:cubicBezTo>
                  <a:cubicBezTo>
                    <a:pt x="28393" y="73"/>
                    <a:pt x="28379" y="79"/>
                    <a:pt x="28369" y="89"/>
                  </a:cubicBezTo>
                  <a:lnTo>
                    <a:pt x="28364" y="89"/>
                  </a:lnTo>
                  <a:lnTo>
                    <a:pt x="28329" y="72"/>
                  </a:lnTo>
                  <a:cubicBezTo>
                    <a:pt x="28295" y="83"/>
                    <a:pt x="28233" y="89"/>
                    <a:pt x="28193" y="89"/>
                  </a:cubicBezTo>
                  <a:lnTo>
                    <a:pt x="28171" y="66"/>
                  </a:lnTo>
                  <a:lnTo>
                    <a:pt x="28137" y="38"/>
                  </a:lnTo>
                  <a:cubicBezTo>
                    <a:pt x="28108" y="61"/>
                    <a:pt x="28040" y="66"/>
                    <a:pt x="28023" y="72"/>
                  </a:cubicBezTo>
                  <a:cubicBezTo>
                    <a:pt x="28008" y="72"/>
                    <a:pt x="27978" y="80"/>
                    <a:pt x="27956" y="80"/>
                  </a:cubicBezTo>
                  <a:cubicBezTo>
                    <a:pt x="27945" y="80"/>
                    <a:pt x="27936" y="78"/>
                    <a:pt x="27932" y="72"/>
                  </a:cubicBezTo>
                  <a:cubicBezTo>
                    <a:pt x="27930" y="68"/>
                    <a:pt x="27927" y="67"/>
                    <a:pt x="27922" y="67"/>
                  </a:cubicBezTo>
                  <a:cubicBezTo>
                    <a:pt x="27913" y="67"/>
                    <a:pt x="27902" y="72"/>
                    <a:pt x="27898" y="72"/>
                  </a:cubicBezTo>
                  <a:cubicBezTo>
                    <a:pt x="27887" y="72"/>
                    <a:pt x="27813" y="66"/>
                    <a:pt x="27790" y="61"/>
                  </a:cubicBezTo>
                  <a:cubicBezTo>
                    <a:pt x="27762" y="61"/>
                    <a:pt x="27728" y="55"/>
                    <a:pt x="27717" y="55"/>
                  </a:cubicBezTo>
                  <a:cubicBezTo>
                    <a:pt x="27714" y="56"/>
                    <a:pt x="27711" y="57"/>
                    <a:pt x="27708" y="57"/>
                  </a:cubicBezTo>
                  <a:cubicBezTo>
                    <a:pt x="27695" y="57"/>
                    <a:pt x="27676" y="49"/>
                    <a:pt x="27671" y="49"/>
                  </a:cubicBezTo>
                  <a:cubicBezTo>
                    <a:pt x="27661" y="49"/>
                    <a:pt x="27611" y="84"/>
                    <a:pt x="27586" y="84"/>
                  </a:cubicBezTo>
                  <a:cubicBezTo>
                    <a:pt x="27584" y="84"/>
                    <a:pt x="27582" y="84"/>
                    <a:pt x="27581" y="83"/>
                  </a:cubicBezTo>
                  <a:cubicBezTo>
                    <a:pt x="27572" y="81"/>
                    <a:pt x="27549" y="81"/>
                    <a:pt x="27527" y="81"/>
                  </a:cubicBezTo>
                  <a:cubicBezTo>
                    <a:pt x="27504" y="81"/>
                    <a:pt x="27481" y="81"/>
                    <a:pt x="27473" y="78"/>
                  </a:cubicBezTo>
                  <a:cubicBezTo>
                    <a:pt x="27450" y="78"/>
                    <a:pt x="27393" y="66"/>
                    <a:pt x="27382" y="66"/>
                  </a:cubicBezTo>
                  <a:cubicBezTo>
                    <a:pt x="27378" y="68"/>
                    <a:pt x="27373" y="68"/>
                    <a:pt x="27367" y="68"/>
                  </a:cubicBezTo>
                  <a:cubicBezTo>
                    <a:pt x="27349" y="68"/>
                    <a:pt x="27323" y="65"/>
                    <a:pt x="27304" y="65"/>
                  </a:cubicBezTo>
                  <a:cubicBezTo>
                    <a:pt x="27297" y="65"/>
                    <a:pt x="27290" y="65"/>
                    <a:pt x="27286" y="66"/>
                  </a:cubicBezTo>
                  <a:cubicBezTo>
                    <a:pt x="27268" y="66"/>
                    <a:pt x="27223" y="72"/>
                    <a:pt x="27212" y="72"/>
                  </a:cubicBezTo>
                  <a:cubicBezTo>
                    <a:pt x="27203" y="72"/>
                    <a:pt x="27174" y="48"/>
                    <a:pt x="27158" y="48"/>
                  </a:cubicBezTo>
                  <a:cubicBezTo>
                    <a:pt x="27154" y="48"/>
                    <a:pt x="27151" y="50"/>
                    <a:pt x="27149" y="55"/>
                  </a:cubicBezTo>
                  <a:cubicBezTo>
                    <a:pt x="27149" y="66"/>
                    <a:pt x="27147" y="70"/>
                    <a:pt x="27145" y="70"/>
                  </a:cubicBezTo>
                  <a:cubicBezTo>
                    <a:pt x="27144" y="70"/>
                    <a:pt x="27144" y="69"/>
                    <a:pt x="27144" y="66"/>
                  </a:cubicBezTo>
                  <a:cubicBezTo>
                    <a:pt x="27143" y="66"/>
                    <a:pt x="27141" y="65"/>
                    <a:pt x="27138" y="65"/>
                  </a:cubicBezTo>
                  <a:cubicBezTo>
                    <a:pt x="27121" y="65"/>
                    <a:pt x="27072" y="78"/>
                    <a:pt x="27053" y="78"/>
                  </a:cubicBezTo>
                  <a:cubicBezTo>
                    <a:pt x="27042" y="75"/>
                    <a:pt x="27026" y="74"/>
                    <a:pt x="27012" y="74"/>
                  </a:cubicBezTo>
                  <a:cubicBezTo>
                    <a:pt x="26998" y="74"/>
                    <a:pt x="26985" y="75"/>
                    <a:pt x="26979" y="78"/>
                  </a:cubicBezTo>
                  <a:cubicBezTo>
                    <a:pt x="26977" y="79"/>
                    <a:pt x="26974" y="79"/>
                    <a:pt x="26970" y="79"/>
                  </a:cubicBezTo>
                  <a:cubicBezTo>
                    <a:pt x="26955" y="79"/>
                    <a:pt x="26931" y="72"/>
                    <a:pt x="26922" y="72"/>
                  </a:cubicBezTo>
                  <a:cubicBezTo>
                    <a:pt x="26911" y="72"/>
                    <a:pt x="26877" y="89"/>
                    <a:pt x="26837" y="100"/>
                  </a:cubicBezTo>
                  <a:lnTo>
                    <a:pt x="26815" y="89"/>
                  </a:lnTo>
                  <a:lnTo>
                    <a:pt x="26775" y="78"/>
                  </a:lnTo>
                  <a:cubicBezTo>
                    <a:pt x="26735" y="83"/>
                    <a:pt x="26678" y="89"/>
                    <a:pt x="26650" y="89"/>
                  </a:cubicBezTo>
                  <a:lnTo>
                    <a:pt x="26639" y="95"/>
                  </a:lnTo>
                  <a:cubicBezTo>
                    <a:pt x="26650" y="83"/>
                    <a:pt x="26673" y="72"/>
                    <a:pt x="26684" y="66"/>
                  </a:cubicBezTo>
                  <a:cubicBezTo>
                    <a:pt x="26695" y="66"/>
                    <a:pt x="26707" y="61"/>
                    <a:pt x="26707" y="55"/>
                  </a:cubicBezTo>
                  <a:lnTo>
                    <a:pt x="26639" y="55"/>
                  </a:lnTo>
                  <a:cubicBezTo>
                    <a:pt x="26622" y="55"/>
                    <a:pt x="26582" y="89"/>
                    <a:pt x="26565" y="106"/>
                  </a:cubicBezTo>
                  <a:lnTo>
                    <a:pt x="26537" y="106"/>
                  </a:lnTo>
                  <a:cubicBezTo>
                    <a:pt x="26531" y="100"/>
                    <a:pt x="26531" y="95"/>
                    <a:pt x="26525" y="95"/>
                  </a:cubicBezTo>
                  <a:cubicBezTo>
                    <a:pt x="26525" y="83"/>
                    <a:pt x="26537" y="72"/>
                    <a:pt x="26559" y="66"/>
                  </a:cubicBezTo>
                  <a:lnTo>
                    <a:pt x="26548" y="38"/>
                  </a:lnTo>
                  <a:cubicBezTo>
                    <a:pt x="26539" y="41"/>
                    <a:pt x="26527" y="42"/>
                    <a:pt x="26515" y="42"/>
                  </a:cubicBezTo>
                  <a:cubicBezTo>
                    <a:pt x="26504" y="42"/>
                    <a:pt x="26494" y="41"/>
                    <a:pt x="26491" y="38"/>
                  </a:cubicBezTo>
                  <a:cubicBezTo>
                    <a:pt x="26491" y="38"/>
                    <a:pt x="26490" y="37"/>
                    <a:pt x="26489" y="37"/>
                  </a:cubicBezTo>
                  <a:cubicBezTo>
                    <a:pt x="26483" y="37"/>
                    <a:pt x="26474" y="59"/>
                    <a:pt x="26474" y="89"/>
                  </a:cubicBezTo>
                  <a:lnTo>
                    <a:pt x="26446" y="89"/>
                  </a:lnTo>
                  <a:cubicBezTo>
                    <a:pt x="26440" y="88"/>
                    <a:pt x="26434" y="87"/>
                    <a:pt x="26429" y="87"/>
                  </a:cubicBezTo>
                  <a:cubicBezTo>
                    <a:pt x="26413" y="87"/>
                    <a:pt x="26400" y="93"/>
                    <a:pt x="26400" y="106"/>
                  </a:cubicBezTo>
                  <a:lnTo>
                    <a:pt x="26400" y="112"/>
                  </a:lnTo>
                  <a:cubicBezTo>
                    <a:pt x="26395" y="106"/>
                    <a:pt x="26389" y="106"/>
                    <a:pt x="26383" y="106"/>
                  </a:cubicBezTo>
                  <a:lnTo>
                    <a:pt x="26361" y="112"/>
                  </a:lnTo>
                  <a:cubicBezTo>
                    <a:pt x="26361" y="112"/>
                    <a:pt x="26361" y="106"/>
                    <a:pt x="26361" y="106"/>
                  </a:cubicBezTo>
                  <a:cubicBezTo>
                    <a:pt x="26349" y="95"/>
                    <a:pt x="26332" y="66"/>
                    <a:pt x="26327" y="55"/>
                  </a:cubicBezTo>
                  <a:cubicBezTo>
                    <a:pt x="26323" y="51"/>
                    <a:pt x="26316" y="47"/>
                    <a:pt x="26310" y="47"/>
                  </a:cubicBezTo>
                  <a:cubicBezTo>
                    <a:pt x="26308" y="47"/>
                    <a:pt x="26306" y="48"/>
                    <a:pt x="26304" y="49"/>
                  </a:cubicBezTo>
                  <a:cubicBezTo>
                    <a:pt x="26304" y="49"/>
                    <a:pt x="26304" y="89"/>
                    <a:pt x="26298" y="123"/>
                  </a:cubicBezTo>
                  <a:cubicBezTo>
                    <a:pt x="26276" y="129"/>
                    <a:pt x="26259" y="135"/>
                    <a:pt x="26242" y="146"/>
                  </a:cubicBezTo>
                  <a:lnTo>
                    <a:pt x="26219" y="123"/>
                  </a:lnTo>
                  <a:lnTo>
                    <a:pt x="26213" y="118"/>
                  </a:lnTo>
                  <a:cubicBezTo>
                    <a:pt x="26209" y="119"/>
                    <a:pt x="26204" y="120"/>
                    <a:pt x="26199" y="120"/>
                  </a:cubicBezTo>
                  <a:cubicBezTo>
                    <a:pt x="26187" y="120"/>
                    <a:pt x="26173" y="118"/>
                    <a:pt x="26162" y="118"/>
                  </a:cubicBezTo>
                  <a:cubicBezTo>
                    <a:pt x="26168" y="95"/>
                    <a:pt x="26185" y="72"/>
                    <a:pt x="26190" y="61"/>
                  </a:cubicBezTo>
                  <a:cubicBezTo>
                    <a:pt x="26193" y="57"/>
                    <a:pt x="26192" y="55"/>
                    <a:pt x="26188" y="55"/>
                  </a:cubicBezTo>
                  <a:cubicBezTo>
                    <a:pt x="26177" y="55"/>
                    <a:pt x="26142" y="72"/>
                    <a:pt x="26134" y="89"/>
                  </a:cubicBezTo>
                  <a:cubicBezTo>
                    <a:pt x="26128" y="100"/>
                    <a:pt x="26128" y="106"/>
                    <a:pt x="26122" y="112"/>
                  </a:cubicBezTo>
                  <a:lnTo>
                    <a:pt x="26117" y="112"/>
                  </a:lnTo>
                  <a:cubicBezTo>
                    <a:pt x="26122" y="106"/>
                    <a:pt x="26128" y="95"/>
                    <a:pt x="26128" y="89"/>
                  </a:cubicBezTo>
                  <a:lnTo>
                    <a:pt x="26128" y="49"/>
                  </a:lnTo>
                  <a:cubicBezTo>
                    <a:pt x="26128" y="45"/>
                    <a:pt x="26125" y="41"/>
                    <a:pt x="26120" y="41"/>
                  </a:cubicBezTo>
                  <a:cubicBezTo>
                    <a:pt x="26117" y="41"/>
                    <a:pt x="26114" y="42"/>
                    <a:pt x="26111" y="44"/>
                  </a:cubicBezTo>
                  <a:lnTo>
                    <a:pt x="26071" y="44"/>
                  </a:lnTo>
                  <a:cubicBezTo>
                    <a:pt x="26060" y="46"/>
                    <a:pt x="26047" y="46"/>
                    <a:pt x="26035" y="46"/>
                  </a:cubicBezTo>
                  <a:cubicBezTo>
                    <a:pt x="26011" y="46"/>
                    <a:pt x="25988" y="44"/>
                    <a:pt x="25981" y="44"/>
                  </a:cubicBezTo>
                  <a:cubicBezTo>
                    <a:pt x="25975" y="49"/>
                    <a:pt x="25952" y="89"/>
                    <a:pt x="25946" y="106"/>
                  </a:cubicBezTo>
                  <a:cubicBezTo>
                    <a:pt x="25941" y="112"/>
                    <a:pt x="25935" y="146"/>
                    <a:pt x="25924" y="163"/>
                  </a:cubicBezTo>
                  <a:cubicBezTo>
                    <a:pt x="25912" y="169"/>
                    <a:pt x="25901" y="169"/>
                    <a:pt x="25890" y="169"/>
                  </a:cubicBezTo>
                  <a:lnTo>
                    <a:pt x="25861" y="163"/>
                  </a:lnTo>
                  <a:lnTo>
                    <a:pt x="25839" y="157"/>
                  </a:lnTo>
                  <a:cubicBezTo>
                    <a:pt x="25827" y="157"/>
                    <a:pt x="25810" y="169"/>
                    <a:pt x="25793" y="174"/>
                  </a:cubicBezTo>
                  <a:cubicBezTo>
                    <a:pt x="25788" y="174"/>
                    <a:pt x="25788" y="169"/>
                    <a:pt x="25788" y="169"/>
                  </a:cubicBezTo>
                  <a:lnTo>
                    <a:pt x="25782" y="83"/>
                  </a:lnTo>
                  <a:cubicBezTo>
                    <a:pt x="25759" y="61"/>
                    <a:pt x="25737" y="32"/>
                    <a:pt x="25720" y="27"/>
                  </a:cubicBezTo>
                  <a:lnTo>
                    <a:pt x="25708" y="32"/>
                  </a:lnTo>
                  <a:lnTo>
                    <a:pt x="25703" y="32"/>
                  </a:lnTo>
                  <a:cubicBezTo>
                    <a:pt x="25697" y="44"/>
                    <a:pt x="25697" y="61"/>
                    <a:pt x="25697" y="66"/>
                  </a:cubicBezTo>
                  <a:cubicBezTo>
                    <a:pt x="25703" y="66"/>
                    <a:pt x="25754" y="83"/>
                    <a:pt x="25748" y="106"/>
                  </a:cubicBezTo>
                  <a:cubicBezTo>
                    <a:pt x="25746" y="109"/>
                    <a:pt x="25744" y="110"/>
                    <a:pt x="25742" y="110"/>
                  </a:cubicBezTo>
                  <a:cubicBezTo>
                    <a:pt x="25730" y="110"/>
                    <a:pt x="25711" y="72"/>
                    <a:pt x="25691" y="72"/>
                  </a:cubicBezTo>
                  <a:cubicBezTo>
                    <a:pt x="25663" y="72"/>
                    <a:pt x="25589" y="72"/>
                    <a:pt x="25572" y="95"/>
                  </a:cubicBezTo>
                  <a:cubicBezTo>
                    <a:pt x="25561" y="118"/>
                    <a:pt x="25544" y="135"/>
                    <a:pt x="25538" y="135"/>
                  </a:cubicBezTo>
                  <a:lnTo>
                    <a:pt x="25538" y="129"/>
                  </a:lnTo>
                  <a:cubicBezTo>
                    <a:pt x="25522" y="118"/>
                    <a:pt x="25546" y="77"/>
                    <a:pt x="25521" y="77"/>
                  </a:cubicBezTo>
                  <a:cubicBezTo>
                    <a:pt x="25519" y="77"/>
                    <a:pt x="25517" y="77"/>
                    <a:pt x="25515" y="78"/>
                  </a:cubicBezTo>
                  <a:cubicBezTo>
                    <a:pt x="25504" y="78"/>
                    <a:pt x="25487" y="106"/>
                    <a:pt x="25481" y="123"/>
                  </a:cubicBezTo>
                  <a:lnTo>
                    <a:pt x="25470" y="140"/>
                  </a:lnTo>
                  <a:cubicBezTo>
                    <a:pt x="25470" y="153"/>
                    <a:pt x="25444" y="159"/>
                    <a:pt x="25424" y="159"/>
                  </a:cubicBezTo>
                  <a:cubicBezTo>
                    <a:pt x="25418" y="159"/>
                    <a:pt x="25412" y="159"/>
                    <a:pt x="25407" y="157"/>
                  </a:cubicBezTo>
                  <a:cubicBezTo>
                    <a:pt x="25390" y="157"/>
                    <a:pt x="25402" y="100"/>
                    <a:pt x="25413" y="100"/>
                  </a:cubicBezTo>
                  <a:cubicBezTo>
                    <a:pt x="25430" y="95"/>
                    <a:pt x="25464" y="95"/>
                    <a:pt x="25481" y="95"/>
                  </a:cubicBezTo>
                  <a:lnTo>
                    <a:pt x="25476" y="66"/>
                  </a:lnTo>
                  <a:lnTo>
                    <a:pt x="25476" y="61"/>
                  </a:lnTo>
                  <a:cubicBezTo>
                    <a:pt x="25459" y="55"/>
                    <a:pt x="25430" y="49"/>
                    <a:pt x="25425" y="49"/>
                  </a:cubicBezTo>
                  <a:cubicBezTo>
                    <a:pt x="25415" y="49"/>
                    <a:pt x="25388" y="71"/>
                    <a:pt x="25372" y="71"/>
                  </a:cubicBezTo>
                  <a:cubicBezTo>
                    <a:pt x="25368" y="71"/>
                    <a:pt x="25364" y="70"/>
                    <a:pt x="25362" y="66"/>
                  </a:cubicBezTo>
                  <a:cubicBezTo>
                    <a:pt x="25351" y="55"/>
                    <a:pt x="25334" y="32"/>
                    <a:pt x="25328" y="32"/>
                  </a:cubicBezTo>
                  <a:cubicBezTo>
                    <a:pt x="25322" y="32"/>
                    <a:pt x="25317" y="32"/>
                    <a:pt x="25311" y="44"/>
                  </a:cubicBezTo>
                  <a:lnTo>
                    <a:pt x="25311" y="49"/>
                  </a:lnTo>
                  <a:lnTo>
                    <a:pt x="25311" y="55"/>
                  </a:lnTo>
                  <a:cubicBezTo>
                    <a:pt x="25311" y="66"/>
                    <a:pt x="25277" y="95"/>
                    <a:pt x="25266" y="106"/>
                  </a:cubicBezTo>
                  <a:cubicBezTo>
                    <a:pt x="25263" y="107"/>
                    <a:pt x="25261" y="107"/>
                    <a:pt x="25259" y="107"/>
                  </a:cubicBezTo>
                  <a:cubicBezTo>
                    <a:pt x="25243" y="107"/>
                    <a:pt x="25224" y="91"/>
                    <a:pt x="25215" y="66"/>
                  </a:cubicBezTo>
                  <a:lnTo>
                    <a:pt x="25198" y="55"/>
                  </a:lnTo>
                  <a:lnTo>
                    <a:pt x="25181" y="49"/>
                  </a:lnTo>
                  <a:cubicBezTo>
                    <a:pt x="25164" y="58"/>
                    <a:pt x="25129" y="63"/>
                    <a:pt x="25107" y="63"/>
                  </a:cubicBezTo>
                  <a:cubicBezTo>
                    <a:pt x="25099" y="63"/>
                    <a:pt x="25093" y="62"/>
                    <a:pt x="25090" y="61"/>
                  </a:cubicBezTo>
                  <a:cubicBezTo>
                    <a:pt x="25073" y="55"/>
                    <a:pt x="25050" y="44"/>
                    <a:pt x="25044" y="44"/>
                  </a:cubicBezTo>
                  <a:cubicBezTo>
                    <a:pt x="25041" y="44"/>
                    <a:pt x="25009" y="49"/>
                    <a:pt x="24982" y="49"/>
                  </a:cubicBezTo>
                  <a:cubicBezTo>
                    <a:pt x="24968" y="49"/>
                    <a:pt x="24955" y="48"/>
                    <a:pt x="24948" y="44"/>
                  </a:cubicBezTo>
                  <a:cubicBezTo>
                    <a:pt x="24932" y="40"/>
                    <a:pt x="24907" y="36"/>
                    <a:pt x="24886" y="36"/>
                  </a:cubicBezTo>
                  <a:cubicBezTo>
                    <a:pt x="24878" y="36"/>
                    <a:pt x="24869" y="36"/>
                    <a:pt x="24863" y="38"/>
                  </a:cubicBezTo>
                  <a:lnTo>
                    <a:pt x="24863" y="89"/>
                  </a:lnTo>
                  <a:lnTo>
                    <a:pt x="24863" y="106"/>
                  </a:lnTo>
                  <a:cubicBezTo>
                    <a:pt x="24858" y="112"/>
                    <a:pt x="24853" y="115"/>
                    <a:pt x="24847" y="115"/>
                  </a:cubicBezTo>
                  <a:cubicBezTo>
                    <a:pt x="24832" y="115"/>
                    <a:pt x="24814" y="96"/>
                    <a:pt x="24806" y="83"/>
                  </a:cubicBezTo>
                  <a:cubicBezTo>
                    <a:pt x="24804" y="76"/>
                    <a:pt x="24793" y="73"/>
                    <a:pt x="24781" y="73"/>
                  </a:cubicBezTo>
                  <a:cubicBezTo>
                    <a:pt x="24764" y="73"/>
                    <a:pt x="24742" y="79"/>
                    <a:pt x="24732" y="89"/>
                  </a:cubicBezTo>
                  <a:cubicBezTo>
                    <a:pt x="24727" y="93"/>
                    <a:pt x="24720" y="95"/>
                    <a:pt x="24713" y="95"/>
                  </a:cubicBezTo>
                  <a:cubicBezTo>
                    <a:pt x="24698" y="95"/>
                    <a:pt x="24683" y="87"/>
                    <a:pt x="24676" y="72"/>
                  </a:cubicBezTo>
                  <a:lnTo>
                    <a:pt x="24670" y="61"/>
                  </a:lnTo>
                  <a:lnTo>
                    <a:pt x="24659" y="49"/>
                  </a:lnTo>
                  <a:cubicBezTo>
                    <a:pt x="24658" y="49"/>
                    <a:pt x="24657" y="49"/>
                    <a:pt x="24657" y="49"/>
                  </a:cubicBezTo>
                  <a:cubicBezTo>
                    <a:pt x="24645" y="49"/>
                    <a:pt x="24630" y="96"/>
                    <a:pt x="24630" y="118"/>
                  </a:cubicBezTo>
                  <a:cubicBezTo>
                    <a:pt x="24630" y="128"/>
                    <a:pt x="24627" y="131"/>
                    <a:pt x="24622" y="131"/>
                  </a:cubicBezTo>
                  <a:cubicBezTo>
                    <a:pt x="24617" y="131"/>
                    <a:pt x="24611" y="126"/>
                    <a:pt x="24607" y="123"/>
                  </a:cubicBezTo>
                  <a:cubicBezTo>
                    <a:pt x="24607" y="112"/>
                    <a:pt x="24579" y="78"/>
                    <a:pt x="24596" y="72"/>
                  </a:cubicBezTo>
                  <a:cubicBezTo>
                    <a:pt x="24607" y="66"/>
                    <a:pt x="24585" y="55"/>
                    <a:pt x="24545" y="44"/>
                  </a:cubicBezTo>
                  <a:lnTo>
                    <a:pt x="24517" y="38"/>
                  </a:lnTo>
                  <a:lnTo>
                    <a:pt x="24511" y="38"/>
                  </a:lnTo>
                  <a:cubicBezTo>
                    <a:pt x="24505" y="38"/>
                    <a:pt x="24477" y="44"/>
                    <a:pt x="24449" y="49"/>
                  </a:cubicBezTo>
                  <a:lnTo>
                    <a:pt x="24426" y="55"/>
                  </a:lnTo>
                  <a:cubicBezTo>
                    <a:pt x="24422" y="56"/>
                    <a:pt x="24417" y="56"/>
                    <a:pt x="24413" y="56"/>
                  </a:cubicBezTo>
                  <a:cubicBezTo>
                    <a:pt x="24398" y="56"/>
                    <a:pt x="24383" y="53"/>
                    <a:pt x="24367" y="53"/>
                  </a:cubicBezTo>
                  <a:cubicBezTo>
                    <a:pt x="24350" y="53"/>
                    <a:pt x="24334" y="57"/>
                    <a:pt x="24318" y="72"/>
                  </a:cubicBezTo>
                  <a:cubicBezTo>
                    <a:pt x="24315" y="76"/>
                    <a:pt x="24310" y="78"/>
                    <a:pt x="24306" y="78"/>
                  </a:cubicBezTo>
                  <a:cubicBezTo>
                    <a:pt x="24297" y="78"/>
                    <a:pt x="24288" y="69"/>
                    <a:pt x="24284" y="49"/>
                  </a:cubicBezTo>
                  <a:cubicBezTo>
                    <a:pt x="24284" y="39"/>
                    <a:pt x="24283" y="36"/>
                    <a:pt x="24281" y="36"/>
                  </a:cubicBezTo>
                  <a:cubicBezTo>
                    <a:pt x="24278" y="36"/>
                    <a:pt x="24273" y="41"/>
                    <a:pt x="24267" y="44"/>
                  </a:cubicBezTo>
                  <a:lnTo>
                    <a:pt x="24250" y="49"/>
                  </a:lnTo>
                  <a:cubicBezTo>
                    <a:pt x="24248" y="49"/>
                    <a:pt x="24246" y="49"/>
                    <a:pt x="24244" y="49"/>
                  </a:cubicBezTo>
                  <a:cubicBezTo>
                    <a:pt x="24224" y="49"/>
                    <a:pt x="24210" y="74"/>
                    <a:pt x="24205" y="89"/>
                  </a:cubicBezTo>
                  <a:cubicBezTo>
                    <a:pt x="24205" y="95"/>
                    <a:pt x="24196" y="98"/>
                    <a:pt x="24183" y="98"/>
                  </a:cubicBezTo>
                  <a:cubicBezTo>
                    <a:pt x="24171" y="98"/>
                    <a:pt x="24154" y="95"/>
                    <a:pt x="24137" y="89"/>
                  </a:cubicBezTo>
                  <a:lnTo>
                    <a:pt x="24131" y="44"/>
                  </a:lnTo>
                  <a:cubicBezTo>
                    <a:pt x="24131" y="44"/>
                    <a:pt x="24116" y="36"/>
                    <a:pt x="24108" y="36"/>
                  </a:cubicBezTo>
                  <a:cubicBezTo>
                    <a:pt x="24105" y="36"/>
                    <a:pt x="24104" y="37"/>
                    <a:pt x="24103" y="38"/>
                  </a:cubicBezTo>
                  <a:lnTo>
                    <a:pt x="24085" y="44"/>
                  </a:lnTo>
                  <a:cubicBezTo>
                    <a:pt x="24081" y="53"/>
                    <a:pt x="24074" y="56"/>
                    <a:pt x="24066" y="56"/>
                  </a:cubicBezTo>
                  <a:cubicBezTo>
                    <a:pt x="24054" y="56"/>
                    <a:pt x="24041" y="48"/>
                    <a:pt x="24034" y="38"/>
                  </a:cubicBezTo>
                  <a:cubicBezTo>
                    <a:pt x="24033" y="36"/>
                    <a:pt x="24032" y="35"/>
                    <a:pt x="24030" y="35"/>
                  </a:cubicBezTo>
                  <a:cubicBezTo>
                    <a:pt x="24022" y="35"/>
                    <a:pt x="24005" y="56"/>
                    <a:pt x="24000" y="61"/>
                  </a:cubicBezTo>
                  <a:cubicBezTo>
                    <a:pt x="23998" y="66"/>
                    <a:pt x="23991" y="69"/>
                    <a:pt x="23981" y="69"/>
                  </a:cubicBezTo>
                  <a:cubicBezTo>
                    <a:pt x="23969" y="69"/>
                    <a:pt x="23954" y="64"/>
                    <a:pt x="23938" y="55"/>
                  </a:cubicBezTo>
                  <a:lnTo>
                    <a:pt x="23921" y="38"/>
                  </a:lnTo>
                  <a:lnTo>
                    <a:pt x="23887" y="10"/>
                  </a:lnTo>
                  <a:cubicBezTo>
                    <a:pt x="23874" y="26"/>
                    <a:pt x="23853" y="37"/>
                    <a:pt x="23833" y="37"/>
                  </a:cubicBezTo>
                  <a:cubicBezTo>
                    <a:pt x="23826" y="37"/>
                    <a:pt x="23819" y="35"/>
                    <a:pt x="23813" y="32"/>
                  </a:cubicBezTo>
                  <a:lnTo>
                    <a:pt x="23796" y="38"/>
                  </a:lnTo>
                  <a:cubicBezTo>
                    <a:pt x="23775" y="38"/>
                    <a:pt x="23749" y="67"/>
                    <a:pt x="23737" y="67"/>
                  </a:cubicBezTo>
                  <a:cubicBezTo>
                    <a:pt x="23736" y="67"/>
                    <a:pt x="23735" y="67"/>
                    <a:pt x="23734" y="66"/>
                  </a:cubicBezTo>
                  <a:lnTo>
                    <a:pt x="23700" y="38"/>
                  </a:lnTo>
                  <a:cubicBezTo>
                    <a:pt x="23688" y="72"/>
                    <a:pt x="23677" y="78"/>
                    <a:pt x="23671" y="78"/>
                  </a:cubicBezTo>
                  <a:cubicBezTo>
                    <a:pt x="23671" y="72"/>
                    <a:pt x="23615" y="49"/>
                    <a:pt x="23598" y="49"/>
                  </a:cubicBezTo>
                  <a:cubicBezTo>
                    <a:pt x="23590" y="48"/>
                    <a:pt x="23580" y="47"/>
                    <a:pt x="23569" y="47"/>
                  </a:cubicBezTo>
                  <a:cubicBezTo>
                    <a:pt x="23548" y="47"/>
                    <a:pt x="23526" y="49"/>
                    <a:pt x="23518" y="49"/>
                  </a:cubicBezTo>
                  <a:cubicBezTo>
                    <a:pt x="23512" y="49"/>
                    <a:pt x="23478" y="55"/>
                    <a:pt x="23473" y="55"/>
                  </a:cubicBezTo>
                  <a:cubicBezTo>
                    <a:pt x="23461" y="49"/>
                    <a:pt x="23439" y="49"/>
                    <a:pt x="23427" y="49"/>
                  </a:cubicBezTo>
                  <a:cubicBezTo>
                    <a:pt x="23417" y="44"/>
                    <a:pt x="23358" y="15"/>
                    <a:pt x="23331" y="15"/>
                  </a:cubicBezTo>
                  <a:cubicBezTo>
                    <a:pt x="23329" y="15"/>
                    <a:pt x="23327" y="15"/>
                    <a:pt x="23325" y="15"/>
                  </a:cubicBezTo>
                  <a:cubicBezTo>
                    <a:pt x="23302" y="27"/>
                    <a:pt x="23280" y="38"/>
                    <a:pt x="23274" y="44"/>
                  </a:cubicBezTo>
                  <a:lnTo>
                    <a:pt x="23268" y="55"/>
                  </a:lnTo>
                  <a:lnTo>
                    <a:pt x="23263" y="66"/>
                  </a:lnTo>
                  <a:cubicBezTo>
                    <a:pt x="23258" y="74"/>
                    <a:pt x="23254" y="77"/>
                    <a:pt x="23249" y="77"/>
                  </a:cubicBezTo>
                  <a:cubicBezTo>
                    <a:pt x="23237" y="77"/>
                    <a:pt x="23226" y="55"/>
                    <a:pt x="23217" y="55"/>
                  </a:cubicBezTo>
                  <a:lnTo>
                    <a:pt x="23115" y="55"/>
                  </a:lnTo>
                  <a:lnTo>
                    <a:pt x="23087" y="44"/>
                  </a:lnTo>
                  <a:cubicBezTo>
                    <a:pt x="23062" y="37"/>
                    <a:pt x="23042" y="32"/>
                    <a:pt x="23022" y="32"/>
                  </a:cubicBezTo>
                  <a:cubicBezTo>
                    <a:pt x="23010" y="32"/>
                    <a:pt x="22998" y="34"/>
                    <a:pt x="22985" y="38"/>
                  </a:cubicBezTo>
                  <a:lnTo>
                    <a:pt x="22979" y="38"/>
                  </a:lnTo>
                  <a:cubicBezTo>
                    <a:pt x="22978" y="39"/>
                    <a:pt x="22977" y="39"/>
                    <a:pt x="22974" y="39"/>
                  </a:cubicBezTo>
                  <a:cubicBezTo>
                    <a:pt x="22963" y="39"/>
                    <a:pt x="22938" y="31"/>
                    <a:pt x="22924" y="31"/>
                  </a:cubicBezTo>
                  <a:cubicBezTo>
                    <a:pt x="22921" y="31"/>
                    <a:pt x="22918" y="32"/>
                    <a:pt x="22917" y="32"/>
                  </a:cubicBezTo>
                  <a:cubicBezTo>
                    <a:pt x="22914" y="35"/>
                    <a:pt x="22908" y="36"/>
                    <a:pt x="22902" y="36"/>
                  </a:cubicBezTo>
                  <a:cubicBezTo>
                    <a:pt x="22887" y="36"/>
                    <a:pt x="22867" y="31"/>
                    <a:pt x="22852" y="31"/>
                  </a:cubicBezTo>
                  <a:cubicBezTo>
                    <a:pt x="22849" y="31"/>
                    <a:pt x="22845" y="32"/>
                    <a:pt x="22843" y="32"/>
                  </a:cubicBezTo>
                  <a:cubicBezTo>
                    <a:pt x="22840" y="35"/>
                    <a:pt x="22834" y="36"/>
                    <a:pt x="22825" y="36"/>
                  </a:cubicBezTo>
                  <a:cubicBezTo>
                    <a:pt x="22800" y="36"/>
                    <a:pt x="22758" y="27"/>
                    <a:pt x="22741" y="27"/>
                  </a:cubicBezTo>
                  <a:cubicBezTo>
                    <a:pt x="22718" y="27"/>
                    <a:pt x="22690" y="38"/>
                    <a:pt x="22673" y="44"/>
                  </a:cubicBezTo>
                  <a:lnTo>
                    <a:pt x="22639" y="44"/>
                  </a:lnTo>
                  <a:cubicBezTo>
                    <a:pt x="22635" y="43"/>
                    <a:pt x="22631" y="42"/>
                    <a:pt x="22627" y="42"/>
                  </a:cubicBezTo>
                  <a:cubicBezTo>
                    <a:pt x="22609" y="42"/>
                    <a:pt x="22593" y="53"/>
                    <a:pt x="22593" y="72"/>
                  </a:cubicBezTo>
                  <a:lnTo>
                    <a:pt x="22593" y="83"/>
                  </a:lnTo>
                  <a:lnTo>
                    <a:pt x="22599" y="95"/>
                  </a:lnTo>
                  <a:cubicBezTo>
                    <a:pt x="22605" y="106"/>
                    <a:pt x="22588" y="112"/>
                    <a:pt x="22576" y="112"/>
                  </a:cubicBezTo>
                  <a:cubicBezTo>
                    <a:pt x="22571" y="112"/>
                    <a:pt x="22565" y="83"/>
                    <a:pt x="22565" y="72"/>
                  </a:cubicBezTo>
                  <a:cubicBezTo>
                    <a:pt x="22565" y="61"/>
                    <a:pt x="22554" y="38"/>
                    <a:pt x="22531" y="27"/>
                  </a:cubicBezTo>
                  <a:lnTo>
                    <a:pt x="22508" y="32"/>
                  </a:lnTo>
                  <a:cubicBezTo>
                    <a:pt x="22502" y="32"/>
                    <a:pt x="22497" y="44"/>
                    <a:pt x="22497" y="49"/>
                  </a:cubicBezTo>
                  <a:cubicBezTo>
                    <a:pt x="22491" y="49"/>
                    <a:pt x="22406" y="72"/>
                    <a:pt x="22406" y="72"/>
                  </a:cubicBezTo>
                  <a:lnTo>
                    <a:pt x="22372" y="38"/>
                  </a:lnTo>
                  <a:cubicBezTo>
                    <a:pt x="22327" y="49"/>
                    <a:pt x="22230" y="61"/>
                    <a:pt x="22202" y="61"/>
                  </a:cubicBezTo>
                  <a:cubicBezTo>
                    <a:pt x="22186" y="57"/>
                    <a:pt x="22164" y="53"/>
                    <a:pt x="22149" y="53"/>
                  </a:cubicBezTo>
                  <a:cubicBezTo>
                    <a:pt x="22142" y="53"/>
                    <a:pt x="22137" y="53"/>
                    <a:pt x="22134" y="55"/>
                  </a:cubicBezTo>
                  <a:cubicBezTo>
                    <a:pt x="22129" y="55"/>
                    <a:pt x="22103" y="70"/>
                    <a:pt x="22087" y="70"/>
                  </a:cubicBezTo>
                  <a:cubicBezTo>
                    <a:pt x="22083" y="70"/>
                    <a:pt x="22079" y="69"/>
                    <a:pt x="22077" y="66"/>
                  </a:cubicBezTo>
                  <a:cubicBezTo>
                    <a:pt x="22068" y="64"/>
                    <a:pt x="22057" y="64"/>
                    <a:pt x="22046" y="64"/>
                  </a:cubicBezTo>
                  <a:cubicBezTo>
                    <a:pt x="22036" y="64"/>
                    <a:pt x="22026" y="64"/>
                    <a:pt x="22020" y="61"/>
                  </a:cubicBezTo>
                  <a:cubicBezTo>
                    <a:pt x="22015" y="55"/>
                    <a:pt x="21986" y="49"/>
                    <a:pt x="21958" y="38"/>
                  </a:cubicBezTo>
                  <a:lnTo>
                    <a:pt x="21946" y="55"/>
                  </a:lnTo>
                  <a:lnTo>
                    <a:pt x="21901" y="100"/>
                  </a:lnTo>
                  <a:cubicBezTo>
                    <a:pt x="21858" y="84"/>
                    <a:pt x="21755" y="43"/>
                    <a:pt x="21720" y="43"/>
                  </a:cubicBezTo>
                  <a:cubicBezTo>
                    <a:pt x="21717" y="43"/>
                    <a:pt x="21715" y="43"/>
                    <a:pt x="21714" y="44"/>
                  </a:cubicBezTo>
                  <a:cubicBezTo>
                    <a:pt x="21680" y="44"/>
                    <a:pt x="21663" y="89"/>
                    <a:pt x="21657" y="100"/>
                  </a:cubicBezTo>
                  <a:cubicBezTo>
                    <a:pt x="21657" y="101"/>
                    <a:pt x="21657" y="101"/>
                    <a:pt x="21656" y="101"/>
                  </a:cubicBezTo>
                  <a:cubicBezTo>
                    <a:pt x="21647" y="101"/>
                    <a:pt x="21599" y="49"/>
                    <a:pt x="21580" y="49"/>
                  </a:cubicBezTo>
                  <a:cubicBezTo>
                    <a:pt x="21579" y="49"/>
                    <a:pt x="21578" y="49"/>
                    <a:pt x="21578" y="49"/>
                  </a:cubicBezTo>
                  <a:cubicBezTo>
                    <a:pt x="21555" y="49"/>
                    <a:pt x="21470" y="61"/>
                    <a:pt x="21447" y="66"/>
                  </a:cubicBezTo>
                  <a:cubicBezTo>
                    <a:pt x="21428" y="66"/>
                    <a:pt x="21412" y="69"/>
                    <a:pt x="21401" y="69"/>
                  </a:cubicBezTo>
                  <a:cubicBezTo>
                    <a:pt x="21396" y="69"/>
                    <a:pt x="21392" y="68"/>
                    <a:pt x="21390" y="66"/>
                  </a:cubicBezTo>
                  <a:cubicBezTo>
                    <a:pt x="21390" y="66"/>
                    <a:pt x="21386" y="31"/>
                    <a:pt x="21377" y="31"/>
                  </a:cubicBezTo>
                  <a:cubicBezTo>
                    <a:pt x="21376" y="31"/>
                    <a:pt x="21375" y="31"/>
                    <a:pt x="21373" y="32"/>
                  </a:cubicBezTo>
                  <a:cubicBezTo>
                    <a:pt x="21362" y="44"/>
                    <a:pt x="21328" y="61"/>
                    <a:pt x="21317" y="61"/>
                  </a:cubicBezTo>
                  <a:cubicBezTo>
                    <a:pt x="21305" y="61"/>
                    <a:pt x="21277" y="55"/>
                    <a:pt x="21254" y="38"/>
                  </a:cubicBezTo>
                  <a:lnTo>
                    <a:pt x="21232" y="61"/>
                  </a:lnTo>
                  <a:cubicBezTo>
                    <a:pt x="21227" y="64"/>
                    <a:pt x="21222" y="65"/>
                    <a:pt x="21216" y="65"/>
                  </a:cubicBezTo>
                  <a:cubicBezTo>
                    <a:pt x="21198" y="65"/>
                    <a:pt x="21175" y="55"/>
                    <a:pt x="21158" y="55"/>
                  </a:cubicBezTo>
                  <a:lnTo>
                    <a:pt x="21141" y="55"/>
                  </a:lnTo>
                  <a:cubicBezTo>
                    <a:pt x="21129" y="59"/>
                    <a:pt x="21105" y="63"/>
                    <a:pt x="21089" y="63"/>
                  </a:cubicBezTo>
                  <a:cubicBezTo>
                    <a:pt x="21082" y="63"/>
                    <a:pt x="21076" y="62"/>
                    <a:pt x="21073" y="61"/>
                  </a:cubicBezTo>
                  <a:cubicBezTo>
                    <a:pt x="21061" y="55"/>
                    <a:pt x="21050" y="55"/>
                    <a:pt x="21050" y="55"/>
                  </a:cubicBezTo>
                  <a:lnTo>
                    <a:pt x="21050" y="55"/>
                  </a:lnTo>
                  <a:cubicBezTo>
                    <a:pt x="21044" y="61"/>
                    <a:pt x="21050" y="66"/>
                    <a:pt x="21056" y="72"/>
                  </a:cubicBezTo>
                  <a:lnTo>
                    <a:pt x="21056" y="78"/>
                  </a:lnTo>
                  <a:cubicBezTo>
                    <a:pt x="21056" y="83"/>
                    <a:pt x="21044" y="95"/>
                    <a:pt x="21044" y="95"/>
                  </a:cubicBezTo>
                  <a:cubicBezTo>
                    <a:pt x="21033" y="89"/>
                    <a:pt x="21022" y="72"/>
                    <a:pt x="21016" y="72"/>
                  </a:cubicBezTo>
                  <a:cubicBezTo>
                    <a:pt x="21005" y="79"/>
                    <a:pt x="20999" y="89"/>
                    <a:pt x="20991" y="89"/>
                  </a:cubicBezTo>
                  <a:cubicBezTo>
                    <a:pt x="20987" y="89"/>
                    <a:pt x="20982" y="86"/>
                    <a:pt x="20976" y="78"/>
                  </a:cubicBezTo>
                  <a:cubicBezTo>
                    <a:pt x="20976" y="78"/>
                    <a:pt x="20959" y="89"/>
                    <a:pt x="20954" y="89"/>
                  </a:cubicBezTo>
                  <a:lnTo>
                    <a:pt x="20937" y="83"/>
                  </a:lnTo>
                  <a:cubicBezTo>
                    <a:pt x="20914" y="78"/>
                    <a:pt x="20868" y="83"/>
                    <a:pt x="20851" y="72"/>
                  </a:cubicBezTo>
                  <a:cubicBezTo>
                    <a:pt x="20843" y="64"/>
                    <a:pt x="20817" y="59"/>
                    <a:pt x="20798" y="59"/>
                  </a:cubicBezTo>
                  <a:cubicBezTo>
                    <a:pt x="20792" y="59"/>
                    <a:pt x="20786" y="59"/>
                    <a:pt x="20783" y="61"/>
                  </a:cubicBezTo>
                  <a:cubicBezTo>
                    <a:pt x="20782" y="61"/>
                    <a:pt x="20780" y="62"/>
                    <a:pt x="20779" y="62"/>
                  </a:cubicBezTo>
                  <a:cubicBezTo>
                    <a:pt x="20766" y="62"/>
                    <a:pt x="20744" y="49"/>
                    <a:pt x="20731" y="49"/>
                  </a:cubicBezTo>
                  <a:cubicBezTo>
                    <a:pt x="20729" y="49"/>
                    <a:pt x="20728" y="49"/>
                    <a:pt x="20727" y="49"/>
                  </a:cubicBezTo>
                  <a:cubicBezTo>
                    <a:pt x="20715" y="49"/>
                    <a:pt x="20698" y="55"/>
                    <a:pt x="20681" y="61"/>
                  </a:cubicBezTo>
                  <a:lnTo>
                    <a:pt x="20664" y="49"/>
                  </a:lnTo>
                  <a:lnTo>
                    <a:pt x="20636" y="38"/>
                  </a:lnTo>
                  <a:cubicBezTo>
                    <a:pt x="20633" y="53"/>
                    <a:pt x="20628" y="59"/>
                    <a:pt x="20624" y="59"/>
                  </a:cubicBezTo>
                  <a:cubicBezTo>
                    <a:pt x="20621" y="59"/>
                    <a:pt x="20619" y="55"/>
                    <a:pt x="20619" y="49"/>
                  </a:cubicBezTo>
                  <a:cubicBezTo>
                    <a:pt x="20619" y="46"/>
                    <a:pt x="20616" y="45"/>
                    <a:pt x="20612" y="45"/>
                  </a:cubicBezTo>
                  <a:cubicBezTo>
                    <a:pt x="20603" y="45"/>
                    <a:pt x="20589" y="51"/>
                    <a:pt x="20585" y="55"/>
                  </a:cubicBezTo>
                  <a:cubicBezTo>
                    <a:pt x="20581" y="57"/>
                    <a:pt x="20577" y="57"/>
                    <a:pt x="20572" y="57"/>
                  </a:cubicBezTo>
                  <a:cubicBezTo>
                    <a:pt x="20561" y="57"/>
                    <a:pt x="20546" y="53"/>
                    <a:pt x="20534" y="49"/>
                  </a:cubicBezTo>
                  <a:lnTo>
                    <a:pt x="20522" y="66"/>
                  </a:lnTo>
                  <a:lnTo>
                    <a:pt x="20505" y="83"/>
                  </a:lnTo>
                  <a:cubicBezTo>
                    <a:pt x="20500" y="91"/>
                    <a:pt x="20494" y="93"/>
                    <a:pt x="20489" y="93"/>
                  </a:cubicBezTo>
                  <a:cubicBezTo>
                    <a:pt x="20476" y="93"/>
                    <a:pt x="20466" y="80"/>
                    <a:pt x="20466" y="72"/>
                  </a:cubicBezTo>
                  <a:cubicBezTo>
                    <a:pt x="20466" y="61"/>
                    <a:pt x="20420" y="44"/>
                    <a:pt x="20409" y="44"/>
                  </a:cubicBezTo>
                  <a:cubicBezTo>
                    <a:pt x="20394" y="49"/>
                    <a:pt x="20362" y="80"/>
                    <a:pt x="20346" y="80"/>
                  </a:cubicBezTo>
                  <a:cubicBezTo>
                    <a:pt x="20344" y="80"/>
                    <a:pt x="20342" y="79"/>
                    <a:pt x="20341" y="78"/>
                  </a:cubicBezTo>
                  <a:cubicBezTo>
                    <a:pt x="20331" y="75"/>
                    <a:pt x="20317" y="71"/>
                    <a:pt x="20303" y="71"/>
                  </a:cubicBezTo>
                  <a:cubicBezTo>
                    <a:pt x="20293" y="71"/>
                    <a:pt x="20282" y="73"/>
                    <a:pt x="20273" y="78"/>
                  </a:cubicBezTo>
                  <a:lnTo>
                    <a:pt x="20250" y="55"/>
                  </a:lnTo>
                  <a:lnTo>
                    <a:pt x="20222" y="21"/>
                  </a:lnTo>
                  <a:cubicBezTo>
                    <a:pt x="20193" y="44"/>
                    <a:pt x="20125" y="44"/>
                    <a:pt x="20114" y="55"/>
                  </a:cubicBezTo>
                  <a:cubicBezTo>
                    <a:pt x="20099" y="60"/>
                    <a:pt x="20066" y="79"/>
                    <a:pt x="20050" y="79"/>
                  </a:cubicBezTo>
                  <a:cubicBezTo>
                    <a:pt x="20049" y="79"/>
                    <a:pt x="20047" y="78"/>
                    <a:pt x="20046" y="78"/>
                  </a:cubicBezTo>
                  <a:cubicBezTo>
                    <a:pt x="20034" y="78"/>
                    <a:pt x="19949" y="55"/>
                    <a:pt x="19921" y="55"/>
                  </a:cubicBezTo>
                  <a:cubicBezTo>
                    <a:pt x="19893" y="55"/>
                    <a:pt x="19864" y="55"/>
                    <a:pt x="19858" y="61"/>
                  </a:cubicBezTo>
                  <a:cubicBezTo>
                    <a:pt x="19858" y="65"/>
                    <a:pt x="19836" y="81"/>
                    <a:pt x="19825" y="81"/>
                  </a:cubicBezTo>
                  <a:cubicBezTo>
                    <a:pt x="19822" y="81"/>
                    <a:pt x="19820" y="80"/>
                    <a:pt x="19819" y="78"/>
                  </a:cubicBezTo>
                  <a:cubicBezTo>
                    <a:pt x="19817" y="74"/>
                    <a:pt x="19813" y="72"/>
                    <a:pt x="19807" y="72"/>
                  </a:cubicBezTo>
                  <a:cubicBezTo>
                    <a:pt x="19795" y="72"/>
                    <a:pt x="19774" y="81"/>
                    <a:pt x="19751" y="100"/>
                  </a:cubicBezTo>
                  <a:lnTo>
                    <a:pt x="19734" y="89"/>
                  </a:lnTo>
                  <a:lnTo>
                    <a:pt x="19671" y="61"/>
                  </a:lnTo>
                  <a:cubicBezTo>
                    <a:pt x="19637" y="69"/>
                    <a:pt x="19596" y="71"/>
                    <a:pt x="19561" y="71"/>
                  </a:cubicBezTo>
                  <a:cubicBezTo>
                    <a:pt x="19544" y="71"/>
                    <a:pt x="19528" y="70"/>
                    <a:pt x="19516" y="70"/>
                  </a:cubicBezTo>
                  <a:cubicBezTo>
                    <a:pt x="19503" y="70"/>
                    <a:pt x="19494" y="71"/>
                    <a:pt x="19490" y="72"/>
                  </a:cubicBezTo>
                  <a:cubicBezTo>
                    <a:pt x="19473" y="72"/>
                    <a:pt x="19450" y="106"/>
                    <a:pt x="19450" y="118"/>
                  </a:cubicBezTo>
                  <a:cubicBezTo>
                    <a:pt x="19449" y="119"/>
                    <a:pt x="19447" y="120"/>
                    <a:pt x="19445" y="120"/>
                  </a:cubicBezTo>
                  <a:cubicBezTo>
                    <a:pt x="19434" y="120"/>
                    <a:pt x="19408" y="99"/>
                    <a:pt x="19399" y="89"/>
                  </a:cubicBezTo>
                  <a:cubicBezTo>
                    <a:pt x="19395" y="86"/>
                    <a:pt x="19390" y="85"/>
                    <a:pt x="19384" y="85"/>
                  </a:cubicBezTo>
                  <a:cubicBezTo>
                    <a:pt x="19367" y="85"/>
                    <a:pt x="19345" y="96"/>
                    <a:pt x="19337" y="100"/>
                  </a:cubicBezTo>
                  <a:cubicBezTo>
                    <a:pt x="19330" y="107"/>
                    <a:pt x="19323" y="110"/>
                    <a:pt x="19317" y="110"/>
                  </a:cubicBezTo>
                  <a:cubicBezTo>
                    <a:pt x="19312" y="110"/>
                    <a:pt x="19307" y="109"/>
                    <a:pt x="19302" y="106"/>
                  </a:cubicBezTo>
                  <a:lnTo>
                    <a:pt x="19297" y="100"/>
                  </a:lnTo>
                  <a:cubicBezTo>
                    <a:pt x="19273" y="80"/>
                    <a:pt x="19262" y="70"/>
                    <a:pt x="19251" y="70"/>
                  </a:cubicBezTo>
                  <a:cubicBezTo>
                    <a:pt x="19241" y="70"/>
                    <a:pt x="19231" y="78"/>
                    <a:pt x="19212" y="95"/>
                  </a:cubicBezTo>
                  <a:cubicBezTo>
                    <a:pt x="19195" y="106"/>
                    <a:pt x="19172" y="112"/>
                    <a:pt x="19166" y="129"/>
                  </a:cubicBezTo>
                  <a:lnTo>
                    <a:pt x="19161" y="146"/>
                  </a:lnTo>
                  <a:cubicBezTo>
                    <a:pt x="19158" y="147"/>
                    <a:pt x="19154" y="148"/>
                    <a:pt x="19150" y="148"/>
                  </a:cubicBezTo>
                  <a:cubicBezTo>
                    <a:pt x="19138" y="148"/>
                    <a:pt x="19125" y="143"/>
                    <a:pt x="19121" y="135"/>
                  </a:cubicBezTo>
                  <a:cubicBezTo>
                    <a:pt x="19121" y="128"/>
                    <a:pt x="19115" y="125"/>
                    <a:pt x="19109" y="125"/>
                  </a:cubicBezTo>
                  <a:cubicBezTo>
                    <a:pt x="19105" y="125"/>
                    <a:pt x="19101" y="127"/>
                    <a:pt x="19098" y="129"/>
                  </a:cubicBezTo>
                  <a:cubicBezTo>
                    <a:pt x="19098" y="129"/>
                    <a:pt x="19097" y="129"/>
                    <a:pt x="19097" y="129"/>
                  </a:cubicBezTo>
                  <a:cubicBezTo>
                    <a:pt x="19092" y="129"/>
                    <a:pt x="19087" y="100"/>
                    <a:pt x="19087" y="89"/>
                  </a:cubicBezTo>
                  <a:cubicBezTo>
                    <a:pt x="19081" y="78"/>
                    <a:pt x="19047" y="72"/>
                    <a:pt x="19030" y="72"/>
                  </a:cubicBezTo>
                  <a:cubicBezTo>
                    <a:pt x="19021" y="72"/>
                    <a:pt x="18990" y="65"/>
                    <a:pt x="18972" y="65"/>
                  </a:cubicBezTo>
                  <a:cubicBezTo>
                    <a:pt x="18968" y="65"/>
                    <a:pt x="18964" y="65"/>
                    <a:pt x="18962" y="66"/>
                  </a:cubicBezTo>
                  <a:cubicBezTo>
                    <a:pt x="18959" y="68"/>
                    <a:pt x="18955" y="68"/>
                    <a:pt x="18951" y="68"/>
                  </a:cubicBezTo>
                  <a:cubicBezTo>
                    <a:pt x="18942" y="68"/>
                    <a:pt x="18931" y="67"/>
                    <a:pt x="18921" y="67"/>
                  </a:cubicBezTo>
                  <a:cubicBezTo>
                    <a:pt x="18912" y="67"/>
                    <a:pt x="18904" y="68"/>
                    <a:pt x="18900" y="72"/>
                  </a:cubicBezTo>
                  <a:cubicBezTo>
                    <a:pt x="18890" y="81"/>
                    <a:pt x="18866" y="91"/>
                    <a:pt x="18851" y="91"/>
                  </a:cubicBezTo>
                  <a:cubicBezTo>
                    <a:pt x="18848" y="91"/>
                    <a:pt x="18845" y="90"/>
                    <a:pt x="18843" y="89"/>
                  </a:cubicBezTo>
                  <a:cubicBezTo>
                    <a:pt x="18832" y="89"/>
                    <a:pt x="18792" y="78"/>
                    <a:pt x="18780" y="72"/>
                  </a:cubicBezTo>
                  <a:cubicBezTo>
                    <a:pt x="18779" y="71"/>
                    <a:pt x="18777" y="70"/>
                    <a:pt x="18773" y="70"/>
                  </a:cubicBezTo>
                  <a:cubicBezTo>
                    <a:pt x="18763" y="70"/>
                    <a:pt x="18746" y="76"/>
                    <a:pt x="18729" y="89"/>
                  </a:cubicBezTo>
                  <a:lnTo>
                    <a:pt x="18707" y="72"/>
                  </a:lnTo>
                  <a:cubicBezTo>
                    <a:pt x="18697" y="63"/>
                    <a:pt x="18686" y="59"/>
                    <a:pt x="18673" y="59"/>
                  </a:cubicBezTo>
                  <a:cubicBezTo>
                    <a:pt x="18663" y="59"/>
                    <a:pt x="18651" y="61"/>
                    <a:pt x="18639" y="66"/>
                  </a:cubicBezTo>
                  <a:lnTo>
                    <a:pt x="18616" y="83"/>
                  </a:lnTo>
                  <a:cubicBezTo>
                    <a:pt x="18582" y="83"/>
                    <a:pt x="18542" y="66"/>
                    <a:pt x="18531" y="55"/>
                  </a:cubicBezTo>
                  <a:cubicBezTo>
                    <a:pt x="18530" y="53"/>
                    <a:pt x="18528" y="52"/>
                    <a:pt x="18526" y="52"/>
                  </a:cubicBezTo>
                  <a:cubicBezTo>
                    <a:pt x="18513" y="52"/>
                    <a:pt x="18484" y="74"/>
                    <a:pt x="18474" y="83"/>
                  </a:cubicBezTo>
                  <a:cubicBezTo>
                    <a:pt x="18471" y="86"/>
                    <a:pt x="18467" y="87"/>
                    <a:pt x="18462" y="87"/>
                  </a:cubicBezTo>
                  <a:cubicBezTo>
                    <a:pt x="18446" y="87"/>
                    <a:pt x="18419" y="75"/>
                    <a:pt x="18406" y="66"/>
                  </a:cubicBezTo>
                  <a:cubicBezTo>
                    <a:pt x="18402" y="64"/>
                    <a:pt x="18397" y="62"/>
                    <a:pt x="18392" y="62"/>
                  </a:cubicBezTo>
                  <a:cubicBezTo>
                    <a:pt x="18378" y="62"/>
                    <a:pt x="18363" y="75"/>
                    <a:pt x="18355" y="100"/>
                  </a:cubicBezTo>
                  <a:lnTo>
                    <a:pt x="18332" y="89"/>
                  </a:lnTo>
                  <a:lnTo>
                    <a:pt x="18298" y="72"/>
                  </a:lnTo>
                  <a:cubicBezTo>
                    <a:pt x="18264" y="83"/>
                    <a:pt x="18224" y="89"/>
                    <a:pt x="18219" y="89"/>
                  </a:cubicBezTo>
                  <a:cubicBezTo>
                    <a:pt x="18214" y="89"/>
                    <a:pt x="18121" y="60"/>
                    <a:pt x="18076" y="60"/>
                  </a:cubicBezTo>
                  <a:cubicBezTo>
                    <a:pt x="18072" y="60"/>
                    <a:pt x="18069" y="60"/>
                    <a:pt x="18066" y="61"/>
                  </a:cubicBezTo>
                  <a:cubicBezTo>
                    <a:pt x="18035" y="65"/>
                    <a:pt x="17973" y="83"/>
                    <a:pt x="17939" y="83"/>
                  </a:cubicBezTo>
                  <a:cubicBezTo>
                    <a:pt x="17929" y="83"/>
                    <a:pt x="17922" y="82"/>
                    <a:pt x="17918" y="78"/>
                  </a:cubicBezTo>
                  <a:cubicBezTo>
                    <a:pt x="17911" y="71"/>
                    <a:pt x="17903" y="68"/>
                    <a:pt x="17894" y="68"/>
                  </a:cubicBezTo>
                  <a:cubicBezTo>
                    <a:pt x="17880" y="68"/>
                    <a:pt x="17866" y="75"/>
                    <a:pt x="17856" y="89"/>
                  </a:cubicBezTo>
                  <a:lnTo>
                    <a:pt x="17850" y="83"/>
                  </a:lnTo>
                  <a:lnTo>
                    <a:pt x="17816" y="66"/>
                  </a:lnTo>
                  <a:cubicBezTo>
                    <a:pt x="17788" y="76"/>
                    <a:pt x="17741" y="85"/>
                    <a:pt x="17704" y="85"/>
                  </a:cubicBezTo>
                  <a:cubicBezTo>
                    <a:pt x="17695" y="85"/>
                    <a:pt x="17687" y="85"/>
                    <a:pt x="17680" y="83"/>
                  </a:cubicBezTo>
                  <a:lnTo>
                    <a:pt x="17657" y="66"/>
                  </a:lnTo>
                  <a:lnTo>
                    <a:pt x="17623" y="38"/>
                  </a:lnTo>
                  <a:cubicBezTo>
                    <a:pt x="17595" y="55"/>
                    <a:pt x="17527" y="61"/>
                    <a:pt x="17504" y="66"/>
                  </a:cubicBezTo>
                  <a:cubicBezTo>
                    <a:pt x="17491" y="66"/>
                    <a:pt x="17453" y="76"/>
                    <a:pt x="17432" y="76"/>
                  </a:cubicBezTo>
                  <a:cubicBezTo>
                    <a:pt x="17425" y="76"/>
                    <a:pt x="17420" y="75"/>
                    <a:pt x="17419" y="72"/>
                  </a:cubicBezTo>
                  <a:cubicBezTo>
                    <a:pt x="17416" y="66"/>
                    <a:pt x="17409" y="65"/>
                    <a:pt x="17401" y="65"/>
                  </a:cubicBezTo>
                  <a:cubicBezTo>
                    <a:pt x="17393" y="65"/>
                    <a:pt x="17385" y="66"/>
                    <a:pt x="17379" y="66"/>
                  </a:cubicBezTo>
                  <a:cubicBezTo>
                    <a:pt x="17373" y="66"/>
                    <a:pt x="17300" y="61"/>
                    <a:pt x="17277" y="61"/>
                  </a:cubicBezTo>
                  <a:cubicBezTo>
                    <a:pt x="17249" y="55"/>
                    <a:pt x="17215" y="55"/>
                    <a:pt x="17203" y="55"/>
                  </a:cubicBezTo>
                  <a:cubicBezTo>
                    <a:pt x="17192" y="55"/>
                    <a:pt x="17163" y="44"/>
                    <a:pt x="17152" y="44"/>
                  </a:cubicBezTo>
                  <a:cubicBezTo>
                    <a:pt x="17147" y="49"/>
                    <a:pt x="17098" y="78"/>
                    <a:pt x="17073" y="78"/>
                  </a:cubicBezTo>
                  <a:cubicBezTo>
                    <a:pt x="17071" y="78"/>
                    <a:pt x="17069" y="78"/>
                    <a:pt x="17067" y="78"/>
                  </a:cubicBezTo>
                  <a:cubicBezTo>
                    <a:pt x="17059" y="76"/>
                    <a:pt x="17047" y="75"/>
                    <a:pt x="17033" y="75"/>
                  </a:cubicBezTo>
                  <a:cubicBezTo>
                    <a:pt x="17005" y="75"/>
                    <a:pt x="16971" y="78"/>
                    <a:pt x="16959" y="78"/>
                  </a:cubicBezTo>
                  <a:cubicBezTo>
                    <a:pt x="16941" y="73"/>
                    <a:pt x="16900" y="65"/>
                    <a:pt x="16879" y="65"/>
                  </a:cubicBezTo>
                  <a:cubicBezTo>
                    <a:pt x="16874" y="65"/>
                    <a:pt x="16871" y="65"/>
                    <a:pt x="16868" y="66"/>
                  </a:cubicBezTo>
                  <a:cubicBezTo>
                    <a:pt x="16851" y="66"/>
                    <a:pt x="16795" y="61"/>
                    <a:pt x="16772" y="61"/>
                  </a:cubicBezTo>
                  <a:cubicBezTo>
                    <a:pt x="16755" y="66"/>
                    <a:pt x="16710" y="66"/>
                    <a:pt x="16698" y="66"/>
                  </a:cubicBezTo>
                  <a:cubicBezTo>
                    <a:pt x="16689" y="66"/>
                    <a:pt x="16657" y="42"/>
                    <a:pt x="16642" y="42"/>
                  </a:cubicBezTo>
                  <a:cubicBezTo>
                    <a:pt x="16638" y="42"/>
                    <a:pt x="16636" y="44"/>
                    <a:pt x="16636" y="49"/>
                  </a:cubicBezTo>
                  <a:cubicBezTo>
                    <a:pt x="16636" y="63"/>
                    <a:pt x="16634" y="68"/>
                    <a:pt x="16632" y="68"/>
                  </a:cubicBezTo>
                  <a:cubicBezTo>
                    <a:pt x="16631" y="68"/>
                    <a:pt x="16630" y="65"/>
                    <a:pt x="16630" y="61"/>
                  </a:cubicBezTo>
                  <a:cubicBezTo>
                    <a:pt x="16624" y="61"/>
                    <a:pt x="16607" y="61"/>
                    <a:pt x="16585" y="66"/>
                  </a:cubicBezTo>
                  <a:cubicBezTo>
                    <a:pt x="16572" y="58"/>
                    <a:pt x="16560" y="53"/>
                    <a:pt x="16552" y="53"/>
                  </a:cubicBezTo>
                  <a:cubicBezTo>
                    <a:pt x="16549" y="53"/>
                    <a:pt x="16547" y="54"/>
                    <a:pt x="16545" y="55"/>
                  </a:cubicBezTo>
                  <a:cubicBezTo>
                    <a:pt x="16533" y="63"/>
                    <a:pt x="16522" y="66"/>
                    <a:pt x="16512" y="66"/>
                  </a:cubicBezTo>
                  <a:cubicBezTo>
                    <a:pt x="16495" y="66"/>
                    <a:pt x="16482" y="57"/>
                    <a:pt x="16471" y="49"/>
                  </a:cubicBezTo>
                  <a:cubicBezTo>
                    <a:pt x="16441" y="34"/>
                    <a:pt x="16408" y="24"/>
                    <a:pt x="16378" y="24"/>
                  </a:cubicBezTo>
                  <a:cubicBezTo>
                    <a:pt x="16363" y="24"/>
                    <a:pt x="16348" y="27"/>
                    <a:pt x="16335" y="32"/>
                  </a:cubicBezTo>
                  <a:lnTo>
                    <a:pt x="16295" y="49"/>
                  </a:lnTo>
                  <a:cubicBezTo>
                    <a:pt x="16289" y="41"/>
                    <a:pt x="16283" y="38"/>
                    <a:pt x="16278" y="38"/>
                  </a:cubicBezTo>
                  <a:cubicBezTo>
                    <a:pt x="16268" y="38"/>
                    <a:pt x="16259" y="50"/>
                    <a:pt x="16256" y="72"/>
                  </a:cubicBezTo>
                  <a:lnTo>
                    <a:pt x="16216" y="38"/>
                  </a:lnTo>
                  <a:lnTo>
                    <a:pt x="16193" y="21"/>
                  </a:lnTo>
                  <a:cubicBezTo>
                    <a:pt x="16136" y="21"/>
                    <a:pt x="16091" y="32"/>
                    <a:pt x="16097" y="38"/>
                  </a:cubicBezTo>
                  <a:cubicBezTo>
                    <a:pt x="16097" y="40"/>
                    <a:pt x="16089" y="42"/>
                    <a:pt x="16079" y="42"/>
                  </a:cubicBezTo>
                  <a:cubicBezTo>
                    <a:pt x="16065" y="42"/>
                    <a:pt x="16047" y="39"/>
                    <a:pt x="16040" y="32"/>
                  </a:cubicBezTo>
                  <a:cubicBezTo>
                    <a:pt x="16029" y="21"/>
                    <a:pt x="15995" y="15"/>
                    <a:pt x="15989" y="15"/>
                  </a:cubicBezTo>
                  <a:cubicBezTo>
                    <a:pt x="15987" y="16"/>
                    <a:pt x="15985" y="17"/>
                    <a:pt x="15982" y="17"/>
                  </a:cubicBezTo>
                  <a:cubicBezTo>
                    <a:pt x="15973" y="17"/>
                    <a:pt x="15960" y="13"/>
                    <a:pt x="15951" y="13"/>
                  </a:cubicBezTo>
                  <a:cubicBezTo>
                    <a:pt x="15945" y="13"/>
                    <a:pt x="15942" y="15"/>
                    <a:pt x="15944" y="21"/>
                  </a:cubicBezTo>
                  <a:cubicBezTo>
                    <a:pt x="15946" y="31"/>
                    <a:pt x="15941" y="34"/>
                    <a:pt x="15934" y="34"/>
                  </a:cubicBezTo>
                  <a:cubicBezTo>
                    <a:pt x="15925" y="34"/>
                    <a:pt x="15910" y="28"/>
                    <a:pt x="15904" y="21"/>
                  </a:cubicBezTo>
                  <a:cubicBezTo>
                    <a:pt x="15895" y="16"/>
                    <a:pt x="15871" y="1"/>
                    <a:pt x="158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" name="Google Shape;72;p11"/>
            <p:cNvSpPr/>
            <p:nvPr/>
          </p:nvSpPr>
          <p:spPr>
            <a:xfrm>
              <a:off x="171921" y="5200350"/>
              <a:ext cx="9774860" cy="824692"/>
            </a:xfrm>
            <a:custGeom>
              <a:rect b="b" l="l" r="r" t="t"/>
              <a:pathLst>
                <a:path extrusionOk="0" h="5733" w="56104">
                  <a:moveTo>
                    <a:pt x="30134" y="5562"/>
                  </a:moveTo>
                  <a:cubicBezTo>
                    <a:pt x="30129" y="5567"/>
                    <a:pt x="30123" y="5579"/>
                    <a:pt x="30123" y="5590"/>
                  </a:cubicBezTo>
                  <a:lnTo>
                    <a:pt x="30112" y="5613"/>
                  </a:lnTo>
                  <a:cubicBezTo>
                    <a:pt x="30112" y="5621"/>
                    <a:pt x="30103" y="5626"/>
                    <a:pt x="30096" y="5626"/>
                  </a:cubicBezTo>
                  <a:cubicBezTo>
                    <a:pt x="30093" y="5626"/>
                    <a:pt x="30091" y="5626"/>
                    <a:pt x="30089" y="5624"/>
                  </a:cubicBezTo>
                  <a:lnTo>
                    <a:pt x="30072" y="5624"/>
                  </a:lnTo>
                  <a:cubicBezTo>
                    <a:pt x="30055" y="5619"/>
                    <a:pt x="30032" y="5602"/>
                    <a:pt x="30027" y="5596"/>
                  </a:cubicBezTo>
                  <a:lnTo>
                    <a:pt x="30015" y="5590"/>
                  </a:lnTo>
                  <a:lnTo>
                    <a:pt x="29998" y="5590"/>
                  </a:lnTo>
                  <a:cubicBezTo>
                    <a:pt x="30011" y="5582"/>
                    <a:pt x="30026" y="5577"/>
                    <a:pt x="30034" y="5577"/>
                  </a:cubicBezTo>
                  <a:cubicBezTo>
                    <a:pt x="30036" y="5577"/>
                    <a:pt x="30038" y="5577"/>
                    <a:pt x="30038" y="5579"/>
                  </a:cubicBezTo>
                  <a:lnTo>
                    <a:pt x="30049" y="5579"/>
                  </a:lnTo>
                  <a:cubicBezTo>
                    <a:pt x="30051" y="5580"/>
                    <a:pt x="30053" y="5581"/>
                    <a:pt x="30055" y="5581"/>
                  </a:cubicBezTo>
                  <a:cubicBezTo>
                    <a:pt x="30061" y="5581"/>
                    <a:pt x="30068" y="5577"/>
                    <a:pt x="30072" y="5573"/>
                  </a:cubicBezTo>
                  <a:cubicBezTo>
                    <a:pt x="30083" y="5573"/>
                    <a:pt x="30095" y="5567"/>
                    <a:pt x="30106" y="5567"/>
                  </a:cubicBezTo>
                  <a:cubicBezTo>
                    <a:pt x="30112" y="5567"/>
                    <a:pt x="30123" y="5562"/>
                    <a:pt x="30134" y="5562"/>
                  </a:cubicBezTo>
                  <a:close/>
                  <a:moveTo>
                    <a:pt x="40641" y="0"/>
                  </a:moveTo>
                  <a:cubicBezTo>
                    <a:pt x="40639" y="0"/>
                    <a:pt x="40637" y="1"/>
                    <a:pt x="40637" y="1"/>
                  </a:cubicBezTo>
                  <a:cubicBezTo>
                    <a:pt x="40625" y="7"/>
                    <a:pt x="40614" y="13"/>
                    <a:pt x="40614" y="13"/>
                  </a:cubicBezTo>
                  <a:cubicBezTo>
                    <a:pt x="40608" y="13"/>
                    <a:pt x="40591" y="30"/>
                    <a:pt x="40574" y="53"/>
                  </a:cubicBezTo>
                  <a:lnTo>
                    <a:pt x="40540" y="36"/>
                  </a:lnTo>
                  <a:lnTo>
                    <a:pt x="40512" y="24"/>
                  </a:lnTo>
                  <a:cubicBezTo>
                    <a:pt x="40486" y="45"/>
                    <a:pt x="40447" y="88"/>
                    <a:pt x="40431" y="88"/>
                  </a:cubicBezTo>
                  <a:cubicBezTo>
                    <a:pt x="40429" y="88"/>
                    <a:pt x="40428" y="88"/>
                    <a:pt x="40427" y="87"/>
                  </a:cubicBezTo>
                  <a:cubicBezTo>
                    <a:pt x="40415" y="81"/>
                    <a:pt x="40381" y="75"/>
                    <a:pt x="40359" y="75"/>
                  </a:cubicBezTo>
                  <a:lnTo>
                    <a:pt x="40336" y="64"/>
                  </a:lnTo>
                  <a:lnTo>
                    <a:pt x="40330" y="58"/>
                  </a:lnTo>
                  <a:cubicBezTo>
                    <a:pt x="40329" y="59"/>
                    <a:pt x="40327" y="59"/>
                    <a:pt x="40325" y="59"/>
                  </a:cubicBezTo>
                  <a:cubicBezTo>
                    <a:pt x="40306" y="59"/>
                    <a:pt x="40254" y="41"/>
                    <a:pt x="40234" y="41"/>
                  </a:cubicBezTo>
                  <a:cubicBezTo>
                    <a:pt x="40211" y="47"/>
                    <a:pt x="40188" y="53"/>
                    <a:pt x="40183" y="58"/>
                  </a:cubicBezTo>
                  <a:cubicBezTo>
                    <a:pt x="40183" y="64"/>
                    <a:pt x="40188" y="92"/>
                    <a:pt x="40194" y="104"/>
                  </a:cubicBezTo>
                  <a:cubicBezTo>
                    <a:pt x="40194" y="106"/>
                    <a:pt x="40191" y="107"/>
                    <a:pt x="40186" y="107"/>
                  </a:cubicBezTo>
                  <a:cubicBezTo>
                    <a:pt x="40176" y="107"/>
                    <a:pt x="40159" y="103"/>
                    <a:pt x="40137" y="92"/>
                  </a:cubicBezTo>
                  <a:lnTo>
                    <a:pt x="40132" y="98"/>
                  </a:lnTo>
                  <a:lnTo>
                    <a:pt x="40109" y="132"/>
                  </a:lnTo>
                  <a:cubicBezTo>
                    <a:pt x="40075" y="132"/>
                    <a:pt x="40041" y="126"/>
                    <a:pt x="40035" y="126"/>
                  </a:cubicBezTo>
                  <a:cubicBezTo>
                    <a:pt x="40030" y="126"/>
                    <a:pt x="40018" y="115"/>
                    <a:pt x="40001" y="98"/>
                  </a:cubicBezTo>
                  <a:lnTo>
                    <a:pt x="39984" y="98"/>
                  </a:lnTo>
                  <a:cubicBezTo>
                    <a:pt x="39967" y="94"/>
                    <a:pt x="39948" y="89"/>
                    <a:pt x="39933" y="89"/>
                  </a:cubicBezTo>
                  <a:cubicBezTo>
                    <a:pt x="39923" y="89"/>
                    <a:pt x="39915" y="91"/>
                    <a:pt x="39910" y="98"/>
                  </a:cubicBezTo>
                  <a:lnTo>
                    <a:pt x="39882" y="132"/>
                  </a:lnTo>
                  <a:cubicBezTo>
                    <a:pt x="39874" y="126"/>
                    <a:pt x="39868" y="123"/>
                    <a:pt x="39864" y="123"/>
                  </a:cubicBezTo>
                  <a:cubicBezTo>
                    <a:pt x="39857" y="123"/>
                    <a:pt x="39858" y="130"/>
                    <a:pt x="39865" y="138"/>
                  </a:cubicBezTo>
                  <a:cubicBezTo>
                    <a:pt x="39867" y="141"/>
                    <a:pt x="39863" y="142"/>
                    <a:pt x="39858" y="142"/>
                  </a:cubicBezTo>
                  <a:cubicBezTo>
                    <a:pt x="39845" y="142"/>
                    <a:pt x="39818" y="134"/>
                    <a:pt x="39814" y="126"/>
                  </a:cubicBezTo>
                  <a:cubicBezTo>
                    <a:pt x="39803" y="121"/>
                    <a:pt x="39791" y="109"/>
                    <a:pt x="39791" y="104"/>
                  </a:cubicBezTo>
                  <a:cubicBezTo>
                    <a:pt x="39786" y="104"/>
                    <a:pt x="39752" y="126"/>
                    <a:pt x="39735" y="126"/>
                  </a:cubicBezTo>
                  <a:cubicBezTo>
                    <a:pt x="39723" y="121"/>
                    <a:pt x="39678" y="115"/>
                    <a:pt x="39672" y="109"/>
                  </a:cubicBezTo>
                  <a:cubicBezTo>
                    <a:pt x="39665" y="106"/>
                    <a:pt x="39646" y="100"/>
                    <a:pt x="39632" y="100"/>
                  </a:cubicBezTo>
                  <a:cubicBezTo>
                    <a:pt x="39622" y="100"/>
                    <a:pt x="39615" y="103"/>
                    <a:pt x="39615" y="109"/>
                  </a:cubicBezTo>
                  <a:cubicBezTo>
                    <a:pt x="39615" y="126"/>
                    <a:pt x="39581" y="138"/>
                    <a:pt x="39547" y="143"/>
                  </a:cubicBezTo>
                  <a:lnTo>
                    <a:pt x="39530" y="126"/>
                  </a:lnTo>
                  <a:lnTo>
                    <a:pt x="39496" y="98"/>
                  </a:lnTo>
                  <a:cubicBezTo>
                    <a:pt x="39462" y="109"/>
                    <a:pt x="39422" y="115"/>
                    <a:pt x="39411" y="115"/>
                  </a:cubicBezTo>
                  <a:lnTo>
                    <a:pt x="39405" y="121"/>
                  </a:lnTo>
                  <a:lnTo>
                    <a:pt x="39394" y="126"/>
                  </a:lnTo>
                  <a:cubicBezTo>
                    <a:pt x="39377" y="132"/>
                    <a:pt x="39343" y="138"/>
                    <a:pt x="39326" y="149"/>
                  </a:cubicBezTo>
                  <a:lnTo>
                    <a:pt x="39303" y="143"/>
                  </a:lnTo>
                  <a:lnTo>
                    <a:pt x="39281" y="138"/>
                  </a:lnTo>
                  <a:cubicBezTo>
                    <a:pt x="39252" y="132"/>
                    <a:pt x="39218" y="121"/>
                    <a:pt x="39207" y="109"/>
                  </a:cubicBezTo>
                  <a:cubicBezTo>
                    <a:pt x="39205" y="107"/>
                    <a:pt x="39202" y="106"/>
                    <a:pt x="39198" y="106"/>
                  </a:cubicBezTo>
                  <a:cubicBezTo>
                    <a:pt x="39183" y="106"/>
                    <a:pt x="39159" y="122"/>
                    <a:pt x="39150" y="126"/>
                  </a:cubicBezTo>
                  <a:cubicBezTo>
                    <a:pt x="39147" y="130"/>
                    <a:pt x="39142" y="131"/>
                    <a:pt x="39138" y="131"/>
                  </a:cubicBezTo>
                  <a:cubicBezTo>
                    <a:pt x="39127" y="131"/>
                    <a:pt x="39114" y="123"/>
                    <a:pt x="39110" y="115"/>
                  </a:cubicBezTo>
                  <a:cubicBezTo>
                    <a:pt x="39109" y="111"/>
                    <a:pt x="39105" y="109"/>
                    <a:pt x="39100" y="109"/>
                  </a:cubicBezTo>
                  <a:cubicBezTo>
                    <a:pt x="39090" y="109"/>
                    <a:pt x="39076" y="117"/>
                    <a:pt x="39065" y="132"/>
                  </a:cubicBezTo>
                  <a:lnTo>
                    <a:pt x="39054" y="126"/>
                  </a:lnTo>
                  <a:lnTo>
                    <a:pt x="39031" y="126"/>
                  </a:lnTo>
                  <a:cubicBezTo>
                    <a:pt x="39026" y="125"/>
                    <a:pt x="39019" y="124"/>
                    <a:pt x="39011" y="124"/>
                  </a:cubicBezTo>
                  <a:cubicBezTo>
                    <a:pt x="38992" y="124"/>
                    <a:pt x="38968" y="128"/>
                    <a:pt x="38952" y="132"/>
                  </a:cubicBezTo>
                  <a:lnTo>
                    <a:pt x="38929" y="138"/>
                  </a:lnTo>
                  <a:lnTo>
                    <a:pt x="38923" y="143"/>
                  </a:lnTo>
                  <a:cubicBezTo>
                    <a:pt x="38912" y="138"/>
                    <a:pt x="38883" y="126"/>
                    <a:pt x="38872" y="126"/>
                  </a:cubicBezTo>
                  <a:cubicBezTo>
                    <a:pt x="38869" y="128"/>
                    <a:pt x="38864" y="129"/>
                    <a:pt x="38858" y="129"/>
                  </a:cubicBezTo>
                  <a:cubicBezTo>
                    <a:pt x="38845" y="129"/>
                    <a:pt x="38827" y="125"/>
                    <a:pt x="38815" y="121"/>
                  </a:cubicBezTo>
                  <a:lnTo>
                    <a:pt x="38804" y="132"/>
                  </a:lnTo>
                  <a:cubicBezTo>
                    <a:pt x="38792" y="140"/>
                    <a:pt x="38782" y="144"/>
                    <a:pt x="38773" y="144"/>
                  </a:cubicBezTo>
                  <a:cubicBezTo>
                    <a:pt x="38751" y="144"/>
                    <a:pt x="38735" y="124"/>
                    <a:pt x="38719" y="104"/>
                  </a:cubicBezTo>
                  <a:cubicBezTo>
                    <a:pt x="38713" y="104"/>
                    <a:pt x="38702" y="132"/>
                    <a:pt x="38702" y="143"/>
                  </a:cubicBezTo>
                  <a:cubicBezTo>
                    <a:pt x="38700" y="146"/>
                    <a:pt x="38697" y="147"/>
                    <a:pt x="38693" y="147"/>
                  </a:cubicBezTo>
                  <a:cubicBezTo>
                    <a:pt x="38684" y="147"/>
                    <a:pt x="38671" y="142"/>
                    <a:pt x="38659" y="142"/>
                  </a:cubicBezTo>
                  <a:cubicBezTo>
                    <a:pt x="38656" y="142"/>
                    <a:pt x="38653" y="142"/>
                    <a:pt x="38651" y="143"/>
                  </a:cubicBezTo>
                  <a:cubicBezTo>
                    <a:pt x="38639" y="143"/>
                    <a:pt x="38583" y="166"/>
                    <a:pt x="38566" y="172"/>
                  </a:cubicBezTo>
                  <a:cubicBezTo>
                    <a:pt x="38563" y="173"/>
                    <a:pt x="38559" y="173"/>
                    <a:pt x="38555" y="173"/>
                  </a:cubicBezTo>
                  <a:cubicBezTo>
                    <a:pt x="38537" y="173"/>
                    <a:pt x="38510" y="164"/>
                    <a:pt x="38492" y="155"/>
                  </a:cubicBezTo>
                  <a:lnTo>
                    <a:pt x="38469" y="149"/>
                  </a:lnTo>
                  <a:lnTo>
                    <a:pt x="38452" y="149"/>
                  </a:lnTo>
                  <a:cubicBezTo>
                    <a:pt x="38435" y="149"/>
                    <a:pt x="38413" y="177"/>
                    <a:pt x="38413" y="189"/>
                  </a:cubicBezTo>
                  <a:cubicBezTo>
                    <a:pt x="38413" y="191"/>
                    <a:pt x="38412" y="193"/>
                    <a:pt x="38410" y="193"/>
                  </a:cubicBezTo>
                  <a:cubicBezTo>
                    <a:pt x="38402" y="193"/>
                    <a:pt x="38378" y="160"/>
                    <a:pt x="38373" y="160"/>
                  </a:cubicBezTo>
                  <a:cubicBezTo>
                    <a:pt x="38368" y="165"/>
                    <a:pt x="38318" y="184"/>
                    <a:pt x="38291" y="184"/>
                  </a:cubicBezTo>
                  <a:cubicBezTo>
                    <a:pt x="38287" y="184"/>
                    <a:pt x="38285" y="184"/>
                    <a:pt x="38282" y="183"/>
                  </a:cubicBezTo>
                  <a:cubicBezTo>
                    <a:pt x="38263" y="174"/>
                    <a:pt x="38234" y="165"/>
                    <a:pt x="38220" y="165"/>
                  </a:cubicBezTo>
                  <a:cubicBezTo>
                    <a:pt x="38217" y="165"/>
                    <a:pt x="38215" y="165"/>
                    <a:pt x="38214" y="166"/>
                  </a:cubicBezTo>
                  <a:cubicBezTo>
                    <a:pt x="38208" y="172"/>
                    <a:pt x="38186" y="183"/>
                    <a:pt x="38180" y="183"/>
                  </a:cubicBezTo>
                  <a:cubicBezTo>
                    <a:pt x="38169" y="183"/>
                    <a:pt x="38152" y="172"/>
                    <a:pt x="38135" y="160"/>
                  </a:cubicBezTo>
                  <a:lnTo>
                    <a:pt x="38112" y="183"/>
                  </a:lnTo>
                  <a:lnTo>
                    <a:pt x="38095" y="194"/>
                  </a:lnTo>
                  <a:cubicBezTo>
                    <a:pt x="38066" y="200"/>
                    <a:pt x="38027" y="200"/>
                    <a:pt x="38010" y="206"/>
                  </a:cubicBezTo>
                  <a:lnTo>
                    <a:pt x="37998" y="200"/>
                  </a:lnTo>
                  <a:lnTo>
                    <a:pt x="37993" y="194"/>
                  </a:lnTo>
                  <a:cubicBezTo>
                    <a:pt x="37990" y="185"/>
                    <a:pt x="37986" y="181"/>
                    <a:pt x="37982" y="181"/>
                  </a:cubicBezTo>
                  <a:cubicBezTo>
                    <a:pt x="37976" y="181"/>
                    <a:pt x="37970" y="188"/>
                    <a:pt x="37970" y="194"/>
                  </a:cubicBezTo>
                  <a:cubicBezTo>
                    <a:pt x="37970" y="195"/>
                    <a:pt x="37970" y="195"/>
                    <a:pt x="37969" y="195"/>
                  </a:cubicBezTo>
                  <a:cubicBezTo>
                    <a:pt x="37965" y="195"/>
                    <a:pt x="37946" y="177"/>
                    <a:pt x="37936" y="172"/>
                  </a:cubicBezTo>
                  <a:cubicBezTo>
                    <a:pt x="37930" y="169"/>
                    <a:pt x="37909" y="169"/>
                    <a:pt x="37886" y="169"/>
                  </a:cubicBezTo>
                  <a:cubicBezTo>
                    <a:pt x="37862" y="169"/>
                    <a:pt x="37837" y="169"/>
                    <a:pt x="37822" y="166"/>
                  </a:cubicBezTo>
                  <a:cubicBezTo>
                    <a:pt x="37800" y="166"/>
                    <a:pt x="37754" y="183"/>
                    <a:pt x="37743" y="183"/>
                  </a:cubicBezTo>
                  <a:cubicBezTo>
                    <a:pt x="37741" y="182"/>
                    <a:pt x="37739" y="182"/>
                    <a:pt x="37736" y="182"/>
                  </a:cubicBezTo>
                  <a:cubicBezTo>
                    <a:pt x="37719" y="182"/>
                    <a:pt x="37685" y="194"/>
                    <a:pt x="37675" y="194"/>
                  </a:cubicBezTo>
                  <a:cubicBezTo>
                    <a:pt x="37663" y="198"/>
                    <a:pt x="37637" y="202"/>
                    <a:pt x="37616" y="202"/>
                  </a:cubicBezTo>
                  <a:cubicBezTo>
                    <a:pt x="37608" y="202"/>
                    <a:pt x="37600" y="202"/>
                    <a:pt x="37595" y="200"/>
                  </a:cubicBezTo>
                  <a:cubicBezTo>
                    <a:pt x="37588" y="196"/>
                    <a:pt x="37559" y="187"/>
                    <a:pt x="37541" y="187"/>
                  </a:cubicBezTo>
                  <a:cubicBezTo>
                    <a:pt x="37533" y="187"/>
                    <a:pt x="37527" y="189"/>
                    <a:pt x="37527" y="194"/>
                  </a:cubicBezTo>
                  <a:cubicBezTo>
                    <a:pt x="37527" y="208"/>
                    <a:pt x="37524" y="219"/>
                    <a:pt x="37519" y="219"/>
                  </a:cubicBezTo>
                  <a:cubicBezTo>
                    <a:pt x="37518" y="219"/>
                    <a:pt x="37517" y="218"/>
                    <a:pt x="37516" y="217"/>
                  </a:cubicBezTo>
                  <a:lnTo>
                    <a:pt x="37510" y="211"/>
                  </a:lnTo>
                  <a:lnTo>
                    <a:pt x="37465" y="172"/>
                  </a:lnTo>
                  <a:cubicBezTo>
                    <a:pt x="37440" y="197"/>
                    <a:pt x="37405" y="218"/>
                    <a:pt x="37386" y="218"/>
                  </a:cubicBezTo>
                  <a:cubicBezTo>
                    <a:pt x="37384" y="218"/>
                    <a:pt x="37382" y="218"/>
                    <a:pt x="37380" y="217"/>
                  </a:cubicBezTo>
                  <a:cubicBezTo>
                    <a:pt x="37380" y="195"/>
                    <a:pt x="37375" y="183"/>
                    <a:pt x="37364" y="183"/>
                  </a:cubicBezTo>
                  <a:cubicBezTo>
                    <a:pt x="37358" y="183"/>
                    <a:pt x="37350" y="186"/>
                    <a:pt x="37340" y="194"/>
                  </a:cubicBezTo>
                  <a:lnTo>
                    <a:pt x="37329" y="200"/>
                  </a:lnTo>
                  <a:cubicBezTo>
                    <a:pt x="37322" y="198"/>
                    <a:pt x="37313" y="196"/>
                    <a:pt x="37303" y="196"/>
                  </a:cubicBezTo>
                  <a:cubicBezTo>
                    <a:pt x="37290" y="196"/>
                    <a:pt x="37276" y="199"/>
                    <a:pt x="37266" y="206"/>
                  </a:cubicBezTo>
                  <a:lnTo>
                    <a:pt x="37244" y="206"/>
                  </a:lnTo>
                  <a:cubicBezTo>
                    <a:pt x="37215" y="206"/>
                    <a:pt x="37187" y="211"/>
                    <a:pt x="37153" y="211"/>
                  </a:cubicBezTo>
                  <a:lnTo>
                    <a:pt x="37125" y="206"/>
                  </a:lnTo>
                  <a:cubicBezTo>
                    <a:pt x="37085" y="211"/>
                    <a:pt x="37022" y="251"/>
                    <a:pt x="37000" y="251"/>
                  </a:cubicBezTo>
                  <a:cubicBezTo>
                    <a:pt x="36983" y="251"/>
                    <a:pt x="36920" y="228"/>
                    <a:pt x="36898" y="217"/>
                  </a:cubicBezTo>
                  <a:cubicBezTo>
                    <a:pt x="36895" y="215"/>
                    <a:pt x="36892" y="214"/>
                    <a:pt x="36889" y="214"/>
                  </a:cubicBezTo>
                  <a:cubicBezTo>
                    <a:pt x="36874" y="214"/>
                    <a:pt x="36858" y="236"/>
                    <a:pt x="36858" y="245"/>
                  </a:cubicBezTo>
                  <a:cubicBezTo>
                    <a:pt x="36858" y="248"/>
                    <a:pt x="36857" y="250"/>
                    <a:pt x="36856" y="250"/>
                  </a:cubicBezTo>
                  <a:cubicBezTo>
                    <a:pt x="36852" y="250"/>
                    <a:pt x="36842" y="238"/>
                    <a:pt x="36830" y="217"/>
                  </a:cubicBezTo>
                  <a:lnTo>
                    <a:pt x="36801" y="240"/>
                  </a:lnTo>
                  <a:lnTo>
                    <a:pt x="36784" y="251"/>
                  </a:lnTo>
                  <a:cubicBezTo>
                    <a:pt x="36761" y="257"/>
                    <a:pt x="36727" y="274"/>
                    <a:pt x="36716" y="279"/>
                  </a:cubicBezTo>
                  <a:cubicBezTo>
                    <a:pt x="36715" y="281"/>
                    <a:pt x="36712" y="281"/>
                    <a:pt x="36708" y="281"/>
                  </a:cubicBezTo>
                  <a:cubicBezTo>
                    <a:pt x="36691" y="281"/>
                    <a:pt x="36656" y="274"/>
                    <a:pt x="36642" y="274"/>
                  </a:cubicBezTo>
                  <a:cubicBezTo>
                    <a:pt x="36627" y="274"/>
                    <a:pt x="36583" y="250"/>
                    <a:pt x="36567" y="250"/>
                  </a:cubicBezTo>
                  <a:cubicBezTo>
                    <a:pt x="36565" y="250"/>
                    <a:pt x="36564" y="251"/>
                    <a:pt x="36563" y="251"/>
                  </a:cubicBezTo>
                  <a:cubicBezTo>
                    <a:pt x="36552" y="262"/>
                    <a:pt x="36495" y="274"/>
                    <a:pt x="36483" y="279"/>
                  </a:cubicBezTo>
                  <a:cubicBezTo>
                    <a:pt x="36466" y="285"/>
                    <a:pt x="36432" y="297"/>
                    <a:pt x="36415" y="302"/>
                  </a:cubicBezTo>
                  <a:lnTo>
                    <a:pt x="36398" y="279"/>
                  </a:lnTo>
                  <a:lnTo>
                    <a:pt x="36387" y="262"/>
                  </a:lnTo>
                  <a:cubicBezTo>
                    <a:pt x="36376" y="279"/>
                    <a:pt x="36359" y="308"/>
                    <a:pt x="36359" y="325"/>
                  </a:cubicBezTo>
                  <a:lnTo>
                    <a:pt x="36347" y="302"/>
                  </a:lnTo>
                  <a:lnTo>
                    <a:pt x="36325" y="268"/>
                  </a:lnTo>
                  <a:cubicBezTo>
                    <a:pt x="36302" y="285"/>
                    <a:pt x="36268" y="297"/>
                    <a:pt x="36245" y="297"/>
                  </a:cubicBezTo>
                  <a:lnTo>
                    <a:pt x="36222" y="291"/>
                  </a:lnTo>
                  <a:lnTo>
                    <a:pt x="35939" y="291"/>
                  </a:lnTo>
                  <a:lnTo>
                    <a:pt x="35910" y="297"/>
                  </a:lnTo>
                  <a:cubicBezTo>
                    <a:pt x="35888" y="302"/>
                    <a:pt x="35944" y="325"/>
                    <a:pt x="35910" y="336"/>
                  </a:cubicBezTo>
                  <a:lnTo>
                    <a:pt x="35876" y="348"/>
                  </a:lnTo>
                  <a:cubicBezTo>
                    <a:pt x="35870" y="329"/>
                    <a:pt x="35858" y="324"/>
                    <a:pt x="35846" y="324"/>
                  </a:cubicBezTo>
                  <a:cubicBezTo>
                    <a:pt x="35837" y="324"/>
                    <a:pt x="35828" y="328"/>
                    <a:pt x="35825" y="331"/>
                  </a:cubicBezTo>
                  <a:cubicBezTo>
                    <a:pt x="35821" y="339"/>
                    <a:pt x="35793" y="351"/>
                    <a:pt x="35778" y="351"/>
                  </a:cubicBezTo>
                  <a:cubicBezTo>
                    <a:pt x="35773" y="351"/>
                    <a:pt x="35770" y="350"/>
                    <a:pt x="35769" y="348"/>
                  </a:cubicBezTo>
                  <a:cubicBezTo>
                    <a:pt x="35763" y="342"/>
                    <a:pt x="35723" y="314"/>
                    <a:pt x="35706" y="314"/>
                  </a:cubicBezTo>
                  <a:cubicBezTo>
                    <a:pt x="35692" y="314"/>
                    <a:pt x="35650" y="328"/>
                    <a:pt x="35625" y="328"/>
                  </a:cubicBezTo>
                  <a:cubicBezTo>
                    <a:pt x="35618" y="328"/>
                    <a:pt x="35613" y="327"/>
                    <a:pt x="35610" y="325"/>
                  </a:cubicBezTo>
                  <a:cubicBezTo>
                    <a:pt x="35604" y="320"/>
                    <a:pt x="35599" y="318"/>
                    <a:pt x="35595" y="318"/>
                  </a:cubicBezTo>
                  <a:cubicBezTo>
                    <a:pt x="35584" y="318"/>
                    <a:pt x="35576" y="328"/>
                    <a:pt x="35576" y="336"/>
                  </a:cubicBezTo>
                  <a:cubicBezTo>
                    <a:pt x="35576" y="340"/>
                    <a:pt x="35573" y="341"/>
                    <a:pt x="35570" y="341"/>
                  </a:cubicBezTo>
                  <a:cubicBezTo>
                    <a:pt x="35563" y="341"/>
                    <a:pt x="35551" y="334"/>
                    <a:pt x="35547" y="331"/>
                  </a:cubicBezTo>
                  <a:cubicBezTo>
                    <a:pt x="35542" y="319"/>
                    <a:pt x="35519" y="308"/>
                    <a:pt x="35496" y="302"/>
                  </a:cubicBezTo>
                  <a:lnTo>
                    <a:pt x="35496" y="342"/>
                  </a:lnTo>
                  <a:lnTo>
                    <a:pt x="35502" y="348"/>
                  </a:lnTo>
                  <a:cubicBezTo>
                    <a:pt x="35501" y="348"/>
                    <a:pt x="35501" y="348"/>
                    <a:pt x="35500" y="348"/>
                  </a:cubicBezTo>
                  <a:cubicBezTo>
                    <a:pt x="35489" y="348"/>
                    <a:pt x="35440" y="319"/>
                    <a:pt x="35416" y="319"/>
                  </a:cubicBezTo>
                  <a:cubicBezTo>
                    <a:pt x="35414" y="319"/>
                    <a:pt x="35413" y="319"/>
                    <a:pt x="35411" y="319"/>
                  </a:cubicBezTo>
                  <a:cubicBezTo>
                    <a:pt x="35407" y="320"/>
                    <a:pt x="35403" y="321"/>
                    <a:pt x="35400" y="321"/>
                  </a:cubicBezTo>
                  <a:cubicBezTo>
                    <a:pt x="35383" y="321"/>
                    <a:pt x="35372" y="311"/>
                    <a:pt x="35377" y="297"/>
                  </a:cubicBezTo>
                  <a:lnTo>
                    <a:pt x="35343" y="279"/>
                  </a:lnTo>
                  <a:cubicBezTo>
                    <a:pt x="35339" y="301"/>
                    <a:pt x="35327" y="310"/>
                    <a:pt x="35317" y="310"/>
                  </a:cubicBezTo>
                  <a:cubicBezTo>
                    <a:pt x="35314" y="310"/>
                    <a:pt x="35311" y="309"/>
                    <a:pt x="35309" y="308"/>
                  </a:cubicBezTo>
                  <a:cubicBezTo>
                    <a:pt x="35308" y="307"/>
                    <a:pt x="35306" y="306"/>
                    <a:pt x="35304" y="306"/>
                  </a:cubicBezTo>
                  <a:cubicBezTo>
                    <a:pt x="35295" y="306"/>
                    <a:pt x="35279" y="315"/>
                    <a:pt x="35275" y="319"/>
                  </a:cubicBezTo>
                  <a:cubicBezTo>
                    <a:pt x="35270" y="324"/>
                    <a:pt x="35258" y="332"/>
                    <a:pt x="35251" y="332"/>
                  </a:cubicBezTo>
                  <a:cubicBezTo>
                    <a:pt x="35249" y="332"/>
                    <a:pt x="35248" y="332"/>
                    <a:pt x="35247" y="331"/>
                  </a:cubicBezTo>
                  <a:cubicBezTo>
                    <a:pt x="35241" y="331"/>
                    <a:pt x="35230" y="308"/>
                    <a:pt x="35224" y="285"/>
                  </a:cubicBezTo>
                  <a:lnTo>
                    <a:pt x="35201" y="302"/>
                  </a:lnTo>
                  <a:cubicBezTo>
                    <a:pt x="35201" y="302"/>
                    <a:pt x="35207" y="325"/>
                    <a:pt x="35212" y="342"/>
                  </a:cubicBezTo>
                  <a:lnTo>
                    <a:pt x="35212" y="348"/>
                  </a:lnTo>
                  <a:cubicBezTo>
                    <a:pt x="35212" y="348"/>
                    <a:pt x="35211" y="349"/>
                    <a:pt x="35209" y="349"/>
                  </a:cubicBezTo>
                  <a:cubicBezTo>
                    <a:pt x="35201" y="349"/>
                    <a:pt x="35183" y="335"/>
                    <a:pt x="35178" y="331"/>
                  </a:cubicBezTo>
                  <a:cubicBezTo>
                    <a:pt x="35177" y="330"/>
                    <a:pt x="35175" y="330"/>
                    <a:pt x="35173" y="330"/>
                  </a:cubicBezTo>
                  <a:cubicBezTo>
                    <a:pt x="35162" y="330"/>
                    <a:pt x="35142" y="337"/>
                    <a:pt x="35129" y="337"/>
                  </a:cubicBezTo>
                  <a:cubicBezTo>
                    <a:pt x="35122" y="337"/>
                    <a:pt x="35118" y="335"/>
                    <a:pt x="35116" y="331"/>
                  </a:cubicBezTo>
                  <a:cubicBezTo>
                    <a:pt x="35106" y="320"/>
                    <a:pt x="35087" y="301"/>
                    <a:pt x="35079" y="301"/>
                  </a:cubicBezTo>
                  <a:cubicBezTo>
                    <a:pt x="35078" y="301"/>
                    <a:pt x="35077" y="302"/>
                    <a:pt x="35076" y="302"/>
                  </a:cubicBezTo>
                  <a:cubicBezTo>
                    <a:pt x="35071" y="302"/>
                    <a:pt x="35031" y="302"/>
                    <a:pt x="34991" y="308"/>
                  </a:cubicBezTo>
                  <a:lnTo>
                    <a:pt x="34951" y="319"/>
                  </a:lnTo>
                  <a:lnTo>
                    <a:pt x="34934" y="319"/>
                  </a:lnTo>
                  <a:cubicBezTo>
                    <a:pt x="34912" y="319"/>
                    <a:pt x="34872" y="314"/>
                    <a:pt x="34849" y="302"/>
                  </a:cubicBezTo>
                  <a:lnTo>
                    <a:pt x="34821" y="314"/>
                  </a:lnTo>
                  <a:cubicBezTo>
                    <a:pt x="34819" y="314"/>
                    <a:pt x="34816" y="315"/>
                    <a:pt x="34814" y="315"/>
                  </a:cubicBezTo>
                  <a:cubicBezTo>
                    <a:pt x="34799" y="315"/>
                    <a:pt x="34785" y="302"/>
                    <a:pt x="34770" y="302"/>
                  </a:cubicBezTo>
                  <a:lnTo>
                    <a:pt x="34742" y="314"/>
                  </a:lnTo>
                  <a:cubicBezTo>
                    <a:pt x="34736" y="311"/>
                    <a:pt x="34729" y="310"/>
                    <a:pt x="34721" y="310"/>
                  </a:cubicBezTo>
                  <a:cubicBezTo>
                    <a:pt x="34696" y="310"/>
                    <a:pt x="34664" y="320"/>
                    <a:pt x="34647" y="320"/>
                  </a:cubicBezTo>
                  <a:cubicBezTo>
                    <a:pt x="34644" y="320"/>
                    <a:pt x="34641" y="320"/>
                    <a:pt x="34639" y="319"/>
                  </a:cubicBezTo>
                  <a:cubicBezTo>
                    <a:pt x="34628" y="314"/>
                    <a:pt x="34605" y="308"/>
                    <a:pt x="34600" y="308"/>
                  </a:cubicBezTo>
                  <a:cubicBezTo>
                    <a:pt x="34596" y="306"/>
                    <a:pt x="34593" y="306"/>
                    <a:pt x="34588" y="306"/>
                  </a:cubicBezTo>
                  <a:cubicBezTo>
                    <a:pt x="34578" y="306"/>
                    <a:pt x="34565" y="310"/>
                    <a:pt x="34549" y="314"/>
                  </a:cubicBezTo>
                  <a:lnTo>
                    <a:pt x="34537" y="319"/>
                  </a:lnTo>
                  <a:cubicBezTo>
                    <a:pt x="34523" y="319"/>
                    <a:pt x="34505" y="304"/>
                    <a:pt x="34490" y="304"/>
                  </a:cubicBezTo>
                  <a:cubicBezTo>
                    <a:pt x="34479" y="304"/>
                    <a:pt x="34470" y="311"/>
                    <a:pt x="34464" y="331"/>
                  </a:cubicBezTo>
                  <a:cubicBezTo>
                    <a:pt x="34458" y="331"/>
                    <a:pt x="34435" y="302"/>
                    <a:pt x="34430" y="291"/>
                  </a:cubicBezTo>
                  <a:cubicBezTo>
                    <a:pt x="34428" y="288"/>
                    <a:pt x="34424" y="286"/>
                    <a:pt x="34420" y="286"/>
                  </a:cubicBezTo>
                  <a:cubicBezTo>
                    <a:pt x="34409" y="286"/>
                    <a:pt x="34394" y="294"/>
                    <a:pt x="34390" y="302"/>
                  </a:cubicBezTo>
                  <a:cubicBezTo>
                    <a:pt x="34388" y="307"/>
                    <a:pt x="34380" y="308"/>
                    <a:pt x="34371" y="308"/>
                  </a:cubicBezTo>
                  <a:cubicBezTo>
                    <a:pt x="34356" y="308"/>
                    <a:pt x="34339" y="304"/>
                    <a:pt x="34339" y="297"/>
                  </a:cubicBezTo>
                  <a:cubicBezTo>
                    <a:pt x="34339" y="293"/>
                    <a:pt x="34337" y="292"/>
                    <a:pt x="34334" y="292"/>
                  </a:cubicBezTo>
                  <a:cubicBezTo>
                    <a:pt x="34329" y="292"/>
                    <a:pt x="34318" y="298"/>
                    <a:pt x="34310" y="302"/>
                  </a:cubicBezTo>
                  <a:cubicBezTo>
                    <a:pt x="34309" y="304"/>
                    <a:pt x="34307" y="304"/>
                    <a:pt x="34305" y="304"/>
                  </a:cubicBezTo>
                  <a:cubicBezTo>
                    <a:pt x="34299" y="304"/>
                    <a:pt x="34290" y="299"/>
                    <a:pt x="34282" y="291"/>
                  </a:cubicBezTo>
                  <a:lnTo>
                    <a:pt x="34271" y="279"/>
                  </a:lnTo>
                  <a:lnTo>
                    <a:pt x="34259" y="274"/>
                  </a:lnTo>
                  <a:cubicBezTo>
                    <a:pt x="34254" y="274"/>
                    <a:pt x="34231" y="291"/>
                    <a:pt x="34220" y="308"/>
                  </a:cubicBezTo>
                  <a:lnTo>
                    <a:pt x="34191" y="297"/>
                  </a:lnTo>
                  <a:cubicBezTo>
                    <a:pt x="34190" y="296"/>
                    <a:pt x="34189" y="296"/>
                    <a:pt x="34187" y="296"/>
                  </a:cubicBezTo>
                  <a:cubicBezTo>
                    <a:pt x="34176" y="296"/>
                    <a:pt x="34161" y="309"/>
                    <a:pt x="34150" y="309"/>
                  </a:cubicBezTo>
                  <a:cubicBezTo>
                    <a:pt x="34149" y="309"/>
                    <a:pt x="34147" y="309"/>
                    <a:pt x="34146" y="308"/>
                  </a:cubicBezTo>
                  <a:lnTo>
                    <a:pt x="34129" y="308"/>
                  </a:lnTo>
                  <a:cubicBezTo>
                    <a:pt x="34126" y="301"/>
                    <a:pt x="34121" y="299"/>
                    <a:pt x="34116" y="299"/>
                  </a:cubicBezTo>
                  <a:cubicBezTo>
                    <a:pt x="34103" y="299"/>
                    <a:pt x="34087" y="314"/>
                    <a:pt x="34083" y="314"/>
                  </a:cubicBezTo>
                  <a:cubicBezTo>
                    <a:pt x="34078" y="314"/>
                    <a:pt x="34036" y="272"/>
                    <a:pt x="34012" y="272"/>
                  </a:cubicBezTo>
                  <a:cubicBezTo>
                    <a:pt x="34009" y="272"/>
                    <a:pt x="34006" y="273"/>
                    <a:pt x="34004" y="274"/>
                  </a:cubicBezTo>
                  <a:cubicBezTo>
                    <a:pt x="33987" y="285"/>
                    <a:pt x="33925" y="297"/>
                    <a:pt x="33908" y="297"/>
                  </a:cubicBezTo>
                  <a:cubicBezTo>
                    <a:pt x="33891" y="297"/>
                    <a:pt x="33830" y="337"/>
                    <a:pt x="33799" y="337"/>
                  </a:cubicBezTo>
                  <a:cubicBezTo>
                    <a:pt x="33798" y="337"/>
                    <a:pt x="33796" y="337"/>
                    <a:pt x="33794" y="336"/>
                  </a:cubicBezTo>
                  <a:cubicBezTo>
                    <a:pt x="33776" y="327"/>
                    <a:pt x="33712" y="318"/>
                    <a:pt x="33679" y="318"/>
                  </a:cubicBezTo>
                  <a:cubicBezTo>
                    <a:pt x="33672" y="318"/>
                    <a:pt x="33667" y="318"/>
                    <a:pt x="33664" y="319"/>
                  </a:cubicBezTo>
                  <a:cubicBezTo>
                    <a:pt x="33647" y="325"/>
                    <a:pt x="33624" y="331"/>
                    <a:pt x="33612" y="331"/>
                  </a:cubicBezTo>
                  <a:cubicBezTo>
                    <a:pt x="33607" y="331"/>
                    <a:pt x="33584" y="319"/>
                    <a:pt x="33567" y="308"/>
                  </a:cubicBezTo>
                  <a:lnTo>
                    <a:pt x="33539" y="314"/>
                  </a:lnTo>
                  <a:cubicBezTo>
                    <a:pt x="33531" y="315"/>
                    <a:pt x="33524" y="315"/>
                    <a:pt x="33517" y="315"/>
                  </a:cubicBezTo>
                  <a:cubicBezTo>
                    <a:pt x="33486" y="315"/>
                    <a:pt x="33457" y="307"/>
                    <a:pt x="33425" y="302"/>
                  </a:cubicBezTo>
                  <a:cubicBezTo>
                    <a:pt x="33420" y="302"/>
                    <a:pt x="33408" y="308"/>
                    <a:pt x="33408" y="308"/>
                  </a:cubicBezTo>
                  <a:cubicBezTo>
                    <a:pt x="33408" y="327"/>
                    <a:pt x="33406" y="333"/>
                    <a:pt x="33402" y="333"/>
                  </a:cubicBezTo>
                  <a:cubicBezTo>
                    <a:pt x="33398" y="333"/>
                    <a:pt x="33390" y="322"/>
                    <a:pt x="33380" y="319"/>
                  </a:cubicBezTo>
                  <a:lnTo>
                    <a:pt x="33363" y="308"/>
                  </a:lnTo>
                  <a:cubicBezTo>
                    <a:pt x="33360" y="307"/>
                    <a:pt x="33356" y="307"/>
                    <a:pt x="33353" y="307"/>
                  </a:cubicBezTo>
                  <a:cubicBezTo>
                    <a:pt x="33333" y="307"/>
                    <a:pt x="33311" y="320"/>
                    <a:pt x="33306" y="325"/>
                  </a:cubicBezTo>
                  <a:cubicBezTo>
                    <a:pt x="33306" y="327"/>
                    <a:pt x="33301" y="329"/>
                    <a:pt x="33294" y="329"/>
                  </a:cubicBezTo>
                  <a:cubicBezTo>
                    <a:pt x="33284" y="329"/>
                    <a:pt x="33268" y="326"/>
                    <a:pt x="33255" y="319"/>
                  </a:cubicBezTo>
                  <a:lnTo>
                    <a:pt x="33232" y="319"/>
                  </a:lnTo>
                  <a:lnTo>
                    <a:pt x="33204" y="314"/>
                  </a:lnTo>
                  <a:cubicBezTo>
                    <a:pt x="33177" y="314"/>
                    <a:pt x="33131" y="299"/>
                    <a:pt x="33111" y="299"/>
                  </a:cubicBezTo>
                  <a:cubicBezTo>
                    <a:pt x="33106" y="299"/>
                    <a:pt x="33103" y="300"/>
                    <a:pt x="33102" y="302"/>
                  </a:cubicBezTo>
                  <a:cubicBezTo>
                    <a:pt x="33090" y="308"/>
                    <a:pt x="33062" y="314"/>
                    <a:pt x="33051" y="319"/>
                  </a:cubicBezTo>
                  <a:cubicBezTo>
                    <a:pt x="33045" y="325"/>
                    <a:pt x="33028" y="331"/>
                    <a:pt x="33017" y="331"/>
                  </a:cubicBezTo>
                  <a:lnTo>
                    <a:pt x="33005" y="325"/>
                  </a:lnTo>
                  <a:lnTo>
                    <a:pt x="32983" y="319"/>
                  </a:lnTo>
                  <a:cubicBezTo>
                    <a:pt x="32969" y="314"/>
                    <a:pt x="32951" y="311"/>
                    <a:pt x="32935" y="311"/>
                  </a:cubicBezTo>
                  <a:cubicBezTo>
                    <a:pt x="32919" y="311"/>
                    <a:pt x="32903" y="314"/>
                    <a:pt x="32892" y="319"/>
                  </a:cubicBezTo>
                  <a:lnTo>
                    <a:pt x="32869" y="297"/>
                  </a:lnTo>
                  <a:cubicBezTo>
                    <a:pt x="32869" y="297"/>
                    <a:pt x="32858" y="308"/>
                    <a:pt x="32847" y="308"/>
                  </a:cubicBezTo>
                  <a:lnTo>
                    <a:pt x="32835" y="308"/>
                  </a:lnTo>
                  <a:cubicBezTo>
                    <a:pt x="32832" y="306"/>
                    <a:pt x="32827" y="306"/>
                    <a:pt x="32822" y="306"/>
                  </a:cubicBezTo>
                  <a:cubicBezTo>
                    <a:pt x="32808" y="306"/>
                    <a:pt x="32788" y="311"/>
                    <a:pt x="32784" y="319"/>
                  </a:cubicBezTo>
                  <a:cubicBezTo>
                    <a:pt x="32773" y="325"/>
                    <a:pt x="32767" y="336"/>
                    <a:pt x="32761" y="336"/>
                  </a:cubicBezTo>
                  <a:cubicBezTo>
                    <a:pt x="32761" y="331"/>
                    <a:pt x="32744" y="314"/>
                    <a:pt x="32739" y="308"/>
                  </a:cubicBezTo>
                  <a:cubicBezTo>
                    <a:pt x="32738" y="307"/>
                    <a:pt x="32737" y="307"/>
                    <a:pt x="32735" y="307"/>
                  </a:cubicBezTo>
                  <a:cubicBezTo>
                    <a:pt x="32725" y="307"/>
                    <a:pt x="32695" y="320"/>
                    <a:pt x="32677" y="320"/>
                  </a:cubicBezTo>
                  <a:cubicBezTo>
                    <a:pt x="32675" y="320"/>
                    <a:pt x="32673" y="320"/>
                    <a:pt x="32671" y="319"/>
                  </a:cubicBezTo>
                  <a:cubicBezTo>
                    <a:pt x="32655" y="314"/>
                    <a:pt x="32604" y="296"/>
                    <a:pt x="32581" y="296"/>
                  </a:cubicBezTo>
                  <a:cubicBezTo>
                    <a:pt x="32578" y="296"/>
                    <a:pt x="32576" y="296"/>
                    <a:pt x="32574" y="297"/>
                  </a:cubicBezTo>
                  <a:cubicBezTo>
                    <a:pt x="32557" y="302"/>
                    <a:pt x="32534" y="308"/>
                    <a:pt x="32534" y="308"/>
                  </a:cubicBezTo>
                  <a:cubicBezTo>
                    <a:pt x="32534" y="308"/>
                    <a:pt x="32506" y="289"/>
                    <a:pt x="32491" y="289"/>
                  </a:cubicBezTo>
                  <a:cubicBezTo>
                    <a:pt x="32487" y="289"/>
                    <a:pt x="32483" y="291"/>
                    <a:pt x="32483" y="297"/>
                  </a:cubicBezTo>
                  <a:cubicBezTo>
                    <a:pt x="32481" y="305"/>
                    <a:pt x="32480" y="309"/>
                    <a:pt x="32479" y="309"/>
                  </a:cubicBezTo>
                  <a:cubicBezTo>
                    <a:pt x="32478" y="309"/>
                    <a:pt x="32480" y="297"/>
                    <a:pt x="32483" y="279"/>
                  </a:cubicBezTo>
                  <a:lnTo>
                    <a:pt x="32483" y="279"/>
                  </a:lnTo>
                  <a:lnTo>
                    <a:pt x="32449" y="302"/>
                  </a:lnTo>
                  <a:lnTo>
                    <a:pt x="32410" y="336"/>
                  </a:lnTo>
                  <a:cubicBezTo>
                    <a:pt x="32415" y="302"/>
                    <a:pt x="32404" y="274"/>
                    <a:pt x="32387" y="262"/>
                  </a:cubicBezTo>
                  <a:lnTo>
                    <a:pt x="32376" y="279"/>
                  </a:lnTo>
                  <a:lnTo>
                    <a:pt x="32370" y="285"/>
                  </a:lnTo>
                  <a:cubicBezTo>
                    <a:pt x="32348" y="296"/>
                    <a:pt x="32318" y="300"/>
                    <a:pt x="32297" y="300"/>
                  </a:cubicBezTo>
                  <a:cubicBezTo>
                    <a:pt x="32284" y="300"/>
                    <a:pt x="32276" y="299"/>
                    <a:pt x="32273" y="297"/>
                  </a:cubicBezTo>
                  <a:cubicBezTo>
                    <a:pt x="32262" y="291"/>
                    <a:pt x="32251" y="279"/>
                    <a:pt x="32239" y="279"/>
                  </a:cubicBezTo>
                  <a:lnTo>
                    <a:pt x="32239" y="285"/>
                  </a:lnTo>
                  <a:lnTo>
                    <a:pt x="32205" y="325"/>
                  </a:lnTo>
                  <a:cubicBezTo>
                    <a:pt x="32188" y="308"/>
                    <a:pt x="32166" y="291"/>
                    <a:pt x="32160" y="279"/>
                  </a:cubicBezTo>
                  <a:cubicBezTo>
                    <a:pt x="32160" y="278"/>
                    <a:pt x="32159" y="278"/>
                    <a:pt x="32158" y="278"/>
                  </a:cubicBezTo>
                  <a:cubicBezTo>
                    <a:pt x="32154" y="278"/>
                    <a:pt x="32139" y="288"/>
                    <a:pt x="32120" y="302"/>
                  </a:cubicBezTo>
                  <a:lnTo>
                    <a:pt x="32109" y="314"/>
                  </a:lnTo>
                  <a:lnTo>
                    <a:pt x="32047" y="285"/>
                  </a:lnTo>
                  <a:lnTo>
                    <a:pt x="32029" y="274"/>
                  </a:lnTo>
                  <a:cubicBezTo>
                    <a:pt x="32001" y="274"/>
                    <a:pt x="31967" y="291"/>
                    <a:pt x="31967" y="302"/>
                  </a:cubicBezTo>
                  <a:cubicBezTo>
                    <a:pt x="31966" y="303"/>
                    <a:pt x="31965" y="303"/>
                    <a:pt x="31964" y="303"/>
                  </a:cubicBezTo>
                  <a:cubicBezTo>
                    <a:pt x="31957" y="303"/>
                    <a:pt x="31944" y="290"/>
                    <a:pt x="31944" y="285"/>
                  </a:cubicBezTo>
                  <a:cubicBezTo>
                    <a:pt x="31944" y="284"/>
                    <a:pt x="31943" y="284"/>
                    <a:pt x="31941" y="284"/>
                  </a:cubicBezTo>
                  <a:cubicBezTo>
                    <a:pt x="31935" y="284"/>
                    <a:pt x="31923" y="287"/>
                    <a:pt x="31914" y="287"/>
                  </a:cubicBezTo>
                  <a:cubicBezTo>
                    <a:pt x="31910" y="287"/>
                    <a:pt x="31907" y="286"/>
                    <a:pt x="31905" y="285"/>
                  </a:cubicBezTo>
                  <a:cubicBezTo>
                    <a:pt x="31897" y="285"/>
                    <a:pt x="31882" y="283"/>
                    <a:pt x="31868" y="283"/>
                  </a:cubicBezTo>
                  <a:cubicBezTo>
                    <a:pt x="31861" y="283"/>
                    <a:pt x="31854" y="283"/>
                    <a:pt x="31848" y="285"/>
                  </a:cubicBezTo>
                  <a:cubicBezTo>
                    <a:pt x="31835" y="290"/>
                    <a:pt x="31801" y="315"/>
                    <a:pt x="31786" y="315"/>
                  </a:cubicBezTo>
                  <a:cubicBezTo>
                    <a:pt x="31782" y="315"/>
                    <a:pt x="31780" y="313"/>
                    <a:pt x="31780" y="308"/>
                  </a:cubicBezTo>
                  <a:cubicBezTo>
                    <a:pt x="31780" y="298"/>
                    <a:pt x="31772" y="296"/>
                    <a:pt x="31761" y="296"/>
                  </a:cubicBezTo>
                  <a:cubicBezTo>
                    <a:pt x="31755" y="296"/>
                    <a:pt x="31747" y="297"/>
                    <a:pt x="31740" y="297"/>
                  </a:cubicBezTo>
                  <a:cubicBezTo>
                    <a:pt x="31729" y="297"/>
                    <a:pt x="31666" y="274"/>
                    <a:pt x="31610" y="245"/>
                  </a:cubicBezTo>
                  <a:lnTo>
                    <a:pt x="31576" y="302"/>
                  </a:lnTo>
                  <a:lnTo>
                    <a:pt x="31559" y="302"/>
                  </a:lnTo>
                  <a:cubicBezTo>
                    <a:pt x="31557" y="303"/>
                    <a:pt x="31554" y="303"/>
                    <a:pt x="31552" y="303"/>
                  </a:cubicBezTo>
                  <a:cubicBezTo>
                    <a:pt x="31531" y="303"/>
                    <a:pt x="31507" y="279"/>
                    <a:pt x="31507" y="274"/>
                  </a:cubicBezTo>
                  <a:cubicBezTo>
                    <a:pt x="31507" y="267"/>
                    <a:pt x="31500" y="264"/>
                    <a:pt x="31492" y="264"/>
                  </a:cubicBezTo>
                  <a:cubicBezTo>
                    <a:pt x="31487" y="264"/>
                    <a:pt x="31481" y="266"/>
                    <a:pt x="31479" y="268"/>
                  </a:cubicBezTo>
                  <a:cubicBezTo>
                    <a:pt x="31473" y="268"/>
                    <a:pt x="31411" y="234"/>
                    <a:pt x="31383" y="228"/>
                  </a:cubicBezTo>
                  <a:lnTo>
                    <a:pt x="31320" y="228"/>
                  </a:lnTo>
                  <a:cubicBezTo>
                    <a:pt x="31312" y="233"/>
                    <a:pt x="31286" y="248"/>
                    <a:pt x="31272" y="248"/>
                  </a:cubicBezTo>
                  <a:cubicBezTo>
                    <a:pt x="31267" y="248"/>
                    <a:pt x="31264" y="246"/>
                    <a:pt x="31264" y="240"/>
                  </a:cubicBezTo>
                  <a:cubicBezTo>
                    <a:pt x="31266" y="231"/>
                    <a:pt x="31262" y="228"/>
                    <a:pt x="31256" y="228"/>
                  </a:cubicBezTo>
                  <a:cubicBezTo>
                    <a:pt x="31251" y="228"/>
                    <a:pt x="31244" y="231"/>
                    <a:pt x="31241" y="234"/>
                  </a:cubicBezTo>
                  <a:cubicBezTo>
                    <a:pt x="31229" y="234"/>
                    <a:pt x="31195" y="223"/>
                    <a:pt x="31178" y="223"/>
                  </a:cubicBezTo>
                  <a:cubicBezTo>
                    <a:pt x="31177" y="224"/>
                    <a:pt x="31174" y="224"/>
                    <a:pt x="31171" y="224"/>
                  </a:cubicBezTo>
                  <a:cubicBezTo>
                    <a:pt x="31149" y="224"/>
                    <a:pt x="31096" y="211"/>
                    <a:pt x="31076" y="206"/>
                  </a:cubicBezTo>
                  <a:cubicBezTo>
                    <a:pt x="31059" y="194"/>
                    <a:pt x="31014" y="177"/>
                    <a:pt x="30980" y="166"/>
                  </a:cubicBezTo>
                  <a:lnTo>
                    <a:pt x="30968" y="126"/>
                  </a:lnTo>
                  <a:cubicBezTo>
                    <a:pt x="30963" y="115"/>
                    <a:pt x="30940" y="109"/>
                    <a:pt x="30923" y="104"/>
                  </a:cubicBezTo>
                  <a:cubicBezTo>
                    <a:pt x="30913" y="104"/>
                    <a:pt x="30903" y="122"/>
                    <a:pt x="30893" y="122"/>
                  </a:cubicBezTo>
                  <a:cubicBezTo>
                    <a:pt x="30892" y="122"/>
                    <a:pt x="30890" y="121"/>
                    <a:pt x="30889" y="121"/>
                  </a:cubicBezTo>
                  <a:cubicBezTo>
                    <a:pt x="30866" y="109"/>
                    <a:pt x="30906" y="92"/>
                    <a:pt x="30895" y="87"/>
                  </a:cubicBezTo>
                  <a:cubicBezTo>
                    <a:pt x="30876" y="73"/>
                    <a:pt x="30847" y="55"/>
                    <a:pt x="30830" y="55"/>
                  </a:cubicBezTo>
                  <a:cubicBezTo>
                    <a:pt x="30826" y="55"/>
                    <a:pt x="30823" y="56"/>
                    <a:pt x="30821" y="58"/>
                  </a:cubicBezTo>
                  <a:cubicBezTo>
                    <a:pt x="30809" y="66"/>
                    <a:pt x="30798" y="69"/>
                    <a:pt x="30788" y="69"/>
                  </a:cubicBezTo>
                  <a:cubicBezTo>
                    <a:pt x="30771" y="69"/>
                    <a:pt x="30758" y="60"/>
                    <a:pt x="30747" y="53"/>
                  </a:cubicBezTo>
                  <a:cubicBezTo>
                    <a:pt x="30717" y="37"/>
                    <a:pt x="30684" y="30"/>
                    <a:pt x="30654" y="30"/>
                  </a:cubicBezTo>
                  <a:cubicBezTo>
                    <a:pt x="30639" y="30"/>
                    <a:pt x="30624" y="32"/>
                    <a:pt x="30611" y="36"/>
                  </a:cubicBezTo>
                  <a:lnTo>
                    <a:pt x="30571" y="53"/>
                  </a:lnTo>
                  <a:cubicBezTo>
                    <a:pt x="30565" y="45"/>
                    <a:pt x="30560" y="41"/>
                    <a:pt x="30554" y="41"/>
                  </a:cubicBezTo>
                  <a:cubicBezTo>
                    <a:pt x="30544" y="41"/>
                    <a:pt x="30535" y="55"/>
                    <a:pt x="30532" y="81"/>
                  </a:cubicBezTo>
                  <a:lnTo>
                    <a:pt x="30492" y="47"/>
                  </a:lnTo>
                  <a:lnTo>
                    <a:pt x="30469" y="24"/>
                  </a:lnTo>
                  <a:cubicBezTo>
                    <a:pt x="30412" y="24"/>
                    <a:pt x="30373" y="36"/>
                    <a:pt x="30373" y="41"/>
                  </a:cubicBezTo>
                  <a:cubicBezTo>
                    <a:pt x="30375" y="44"/>
                    <a:pt x="30368" y="45"/>
                    <a:pt x="30357" y="45"/>
                  </a:cubicBezTo>
                  <a:cubicBezTo>
                    <a:pt x="30343" y="45"/>
                    <a:pt x="30323" y="42"/>
                    <a:pt x="30316" y="36"/>
                  </a:cubicBezTo>
                  <a:cubicBezTo>
                    <a:pt x="30308" y="27"/>
                    <a:pt x="30287" y="22"/>
                    <a:pt x="30275" y="22"/>
                  </a:cubicBezTo>
                  <a:cubicBezTo>
                    <a:pt x="30270" y="22"/>
                    <a:pt x="30266" y="23"/>
                    <a:pt x="30265" y="24"/>
                  </a:cubicBezTo>
                  <a:cubicBezTo>
                    <a:pt x="30261" y="24"/>
                    <a:pt x="30240" y="17"/>
                    <a:pt x="30228" y="17"/>
                  </a:cubicBezTo>
                  <a:cubicBezTo>
                    <a:pt x="30221" y="17"/>
                    <a:pt x="30218" y="19"/>
                    <a:pt x="30220" y="24"/>
                  </a:cubicBezTo>
                  <a:cubicBezTo>
                    <a:pt x="30224" y="34"/>
                    <a:pt x="30220" y="37"/>
                    <a:pt x="30213" y="37"/>
                  </a:cubicBezTo>
                  <a:cubicBezTo>
                    <a:pt x="30202" y="37"/>
                    <a:pt x="30186" y="31"/>
                    <a:pt x="30180" y="24"/>
                  </a:cubicBezTo>
                  <a:cubicBezTo>
                    <a:pt x="30171" y="20"/>
                    <a:pt x="30147" y="4"/>
                    <a:pt x="30132" y="4"/>
                  </a:cubicBezTo>
                  <a:cubicBezTo>
                    <a:pt x="30128" y="4"/>
                    <a:pt x="30125" y="5"/>
                    <a:pt x="30123" y="7"/>
                  </a:cubicBezTo>
                  <a:cubicBezTo>
                    <a:pt x="30117" y="13"/>
                    <a:pt x="30106" y="19"/>
                    <a:pt x="30100" y="19"/>
                  </a:cubicBezTo>
                  <a:cubicBezTo>
                    <a:pt x="30100" y="19"/>
                    <a:pt x="30078" y="36"/>
                    <a:pt x="30061" y="58"/>
                  </a:cubicBezTo>
                  <a:lnTo>
                    <a:pt x="30027" y="41"/>
                  </a:lnTo>
                  <a:lnTo>
                    <a:pt x="30004" y="30"/>
                  </a:lnTo>
                  <a:cubicBezTo>
                    <a:pt x="29978" y="50"/>
                    <a:pt x="29939" y="94"/>
                    <a:pt x="29919" y="94"/>
                  </a:cubicBezTo>
                  <a:cubicBezTo>
                    <a:pt x="29917" y="94"/>
                    <a:pt x="29915" y="93"/>
                    <a:pt x="29913" y="92"/>
                  </a:cubicBezTo>
                  <a:cubicBezTo>
                    <a:pt x="29904" y="88"/>
                    <a:pt x="29884" y="79"/>
                    <a:pt x="29861" y="79"/>
                  </a:cubicBezTo>
                  <a:cubicBezTo>
                    <a:pt x="29856" y="79"/>
                    <a:pt x="29850" y="80"/>
                    <a:pt x="29845" y="81"/>
                  </a:cubicBezTo>
                  <a:lnTo>
                    <a:pt x="29822" y="64"/>
                  </a:lnTo>
                  <a:lnTo>
                    <a:pt x="29817" y="64"/>
                  </a:lnTo>
                  <a:cubicBezTo>
                    <a:pt x="29816" y="64"/>
                    <a:pt x="29815" y="65"/>
                    <a:pt x="29814" y="65"/>
                  </a:cubicBezTo>
                  <a:cubicBezTo>
                    <a:pt x="29801" y="65"/>
                    <a:pt x="29757" y="46"/>
                    <a:pt x="29733" y="46"/>
                  </a:cubicBezTo>
                  <a:cubicBezTo>
                    <a:pt x="29730" y="46"/>
                    <a:pt x="29728" y="46"/>
                    <a:pt x="29726" y="47"/>
                  </a:cubicBezTo>
                  <a:cubicBezTo>
                    <a:pt x="29703" y="53"/>
                    <a:pt x="29675" y="58"/>
                    <a:pt x="29675" y="64"/>
                  </a:cubicBezTo>
                  <a:cubicBezTo>
                    <a:pt x="29669" y="70"/>
                    <a:pt x="29675" y="92"/>
                    <a:pt x="29681" y="104"/>
                  </a:cubicBezTo>
                  <a:cubicBezTo>
                    <a:pt x="29683" y="108"/>
                    <a:pt x="29680" y="110"/>
                    <a:pt x="29674" y="110"/>
                  </a:cubicBezTo>
                  <a:cubicBezTo>
                    <a:pt x="29664" y="110"/>
                    <a:pt x="29645" y="105"/>
                    <a:pt x="29624" y="98"/>
                  </a:cubicBezTo>
                  <a:lnTo>
                    <a:pt x="29624" y="104"/>
                  </a:lnTo>
                  <a:lnTo>
                    <a:pt x="29601" y="138"/>
                  </a:lnTo>
                  <a:cubicBezTo>
                    <a:pt x="29561" y="132"/>
                    <a:pt x="29527" y="132"/>
                    <a:pt x="29522" y="132"/>
                  </a:cubicBezTo>
                  <a:cubicBezTo>
                    <a:pt x="29522" y="132"/>
                    <a:pt x="29505" y="115"/>
                    <a:pt x="29488" y="104"/>
                  </a:cubicBezTo>
                  <a:lnTo>
                    <a:pt x="29471" y="98"/>
                  </a:lnTo>
                  <a:cubicBezTo>
                    <a:pt x="29458" y="98"/>
                    <a:pt x="29439" y="94"/>
                    <a:pt x="29423" y="94"/>
                  </a:cubicBezTo>
                  <a:cubicBezTo>
                    <a:pt x="29412" y="94"/>
                    <a:pt x="29402" y="96"/>
                    <a:pt x="29397" y="104"/>
                  </a:cubicBezTo>
                  <a:lnTo>
                    <a:pt x="29368" y="138"/>
                  </a:lnTo>
                  <a:cubicBezTo>
                    <a:pt x="29360" y="131"/>
                    <a:pt x="29355" y="129"/>
                    <a:pt x="29352" y="129"/>
                  </a:cubicBezTo>
                  <a:cubicBezTo>
                    <a:pt x="29347" y="129"/>
                    <a:pt x="29348" y="136"/>
                    <a:pt x="29351" y="143"/>
                  </a:cubicBezTo>
                  <a:cubicBezTo>
                    <a:pt x="29354" y="146"/>
                    <a:pt x="29353" y="147"/>
                    <a:pt x="29349" y="147"/>
                  </a:cubicBezTo>
                  <a:cubicBezTo>
                    <a:pt x="29338" y="147"/>
                    <a:pt x="29305" y="136"/>
                    <a:pt x="29300" y="132"/>
                  </a:cubicBezTo>
                  <a:cubicBezTo>
                    <a:pt x="29289" y="126"/>
                    <a:pt x="29278" y="109"/>
                    <a:pt x="29278" y="109"/>
                  </a:cubicBezTo>
                  <a:cubicBezTo>
                    <a:pt x="29273" y="109"/>
                    <a:pt x="29245" y="127"/>
                    <a:pt x="29231" y="127"/>
                  </a:cubicBezTo>
                  <a:cubicBezTo>
                    <a:pt x="29229" y="127"/>
                    <a:pt x="29228" y="127"/>
                    <a:pt x="29227" y="126"/>
                  </a:cubicBezTo>
                  <a:cubicBezTo>
                    <a:pt x="29210" y="126"/>
                    <a:pt x="29170" y="121"/>
                    <a:pt x="29159" y="115"/>
                  </a:cubicBezTo>
                  <a:cubicBezTo>
                    <a:pt x="29152" y="112"/>
                    <a:pt x="29134" y="106"/>
                    <a:pt x="29120" y="106"/>
                  </a:cubicBezTo>
                  <a:cubicBezTo>
                    <a:pt x="29111" y="106"/>
                    <a:pt x="29104" y="108"/>
                    <a:pt x="29102" y="115"/>
                  </a:cubicBezTo>
                  <a:cubicBezTo>
                    <a:pt x="29102" y="126"/>
                    <a:pt x="29073" y="143"/>
                    <a:pt x="29039" y="149"/>
                  </a:cubicBezTo>
                  <a:lnTo>
                    <a:pt x="29017" y="132"/>
                  </a:lnTo>
                  <a:lnTo>
                    <a:pt x="28983" y="98"/>
                  </a:lnTo>
                  <a:cubicBezTo>
                    <a:pt x="28949" y="115"/>
                    <a:pt x="28915" y="121"/>
                    <a:pt x="28903" y="121"/>
                  </a:cubicBezTo>
                  <a:lnTo>
                    <a:pt x="28892" y="126"/>
                  </a:lnTo>
                  <a:lnTo>
                    <a:pt x="28881" y="132"/>
                  </a:lnTo>
                  <a:cubicBezTo>
                    <a:pt x="28864" y="132"/>
                    <a:pt x="28835" y="143"/>
                    <a:pt x="28818" y="155"/>
                  </a:cubicBezTo>
                  <a:lnTo>
                    <a:pt x="28790" y="149"/>
                  </a:lnTo>
                  <a:lnTo>
                    <a:pt x="28767" y="143"/>
                  </a:lnTo>
                  <a:cubicBezTo>
                    <a:pt x="28739" y="138"/>
                    <a:pt x="28705" y="126"/>
                    <a:pt x="28693" y="115"/>
                  </a:cubicBezTo>
                  <a:cubicBezTo>
                    <a:pt x="28690" y="111"/>
                    <a:pt x="28686" y="109"/>
                    <a:pt x="28681" y="109"/>
                  </a:cubicBezTo>
                  <a:cubicBezTo>
                    <a:pt x="28666" y="109"/>
                    <a:pt x="28645" y="124"/>
                    <a:pt x="28637" y="132"/>
                  </a:cubicBezTo>
                  <a:cubicBezTo>
                    <a:pt x="28633" y="135"/>
                    <a:pt x="28629" y="137"/>
                    <a:pt x="28625" y="137"/>
                  </a:cubicBezTo>
                  <a:cubicBezTo>
                    <a:pt x="28616" y="137"/>
                    <a:pt x="28605" y="129"/>
                    <a:pt x="28597" y="121"/>
                  </a:cubicBezTo>
                  <a:cubicBezTo>
                    <a:pt x="28595" y="117"/>
                    <a:pt x="28591" y="115"/>
                    <a:pt x="28587" y="115"/>
                  </a:cubicBezTo>
                  <a:cubicBezTo>
                    <a:pt x="28578" y="115"/>
                    <a:pt x="28566" y="121"/>
                    <a:pt x="28551" y="132"/>
                  </a:cubicBezTo>
                  <a:lnTo>
                    <a:pt x="28517" y="132"/>
                  </a:lnTo>
                  <a:cubicBezTo>
                    <a:pt x="28512" y="130"/>
                    <a:pt x="28505" y="130"/>
                    <a:pt x="28498" y="130"/>
                  </a:cubicBezTo>
                  <a:cubicBezTo>
                    <a:pt x="28479" y="130"/>
                    <a:pt x="28454" y="134"/>
                    <a:pt x="28438" y="138"/>
                  </a:cubicBezTo>
                  <a:lnTo>
                    <a:pt x="28415" y="143"/>
                  </a:lnTo>
                  <a:lnTo>
                    <a:pt x="28410" y="143"/>
                  </a:lnTo>
                  <a:cubicBezTo>
                    <a:pt x="28404" y="143"/>
                    <a:pt x="28370" y="132"/>
                    <a:pt x="28359" y="132"/>
                  </a:cubicBezTo>
                  <a:cubicBezTo>
                    <a:pt x="28355" y="134"/>
                    <a:pt x="28351" y="134"/>
                    <a:pt x="28346" y="134"/>
                  </a:cubicBezTo>
                  <a:cubicBezTo>
                    <a:pt x="28334" y="134"/>
                    <a:pt x="28318" y="130"/>
                    <a:pt x="28302" y="126"/>
                  </a:cubicBezTo>
                  <a:lnTo>
                    <a:pt x="28290" y="132"/>
                  </a:lnTo>
                  <a:cubicBezTo>
                    <a:pt x="28278" y="143"/>
                    <a:pt x="28267" y="148"/>
                    <a:pt x="28258" y="148"/>
                  </a:cubicBezTo>
                  <a:cubicBezTo>
                    <a:pt x="28239" y="148"/>
                    <a:pt x="28226" y="128"/>
                    <a:pt x="28211" y="109"/>
                  </a:cubicBezTo>
                  <a:lnTo>
                    <a:pt x="28205" y="109"/>
                  </a:lnTo>
                  <a:cubicBezTo>
                    <a:pt x="28200" y="109"/>
                    <a:pt x="28188" y="138"/>
                    <a:pt x="28188" y="149"/>
                  </a:cubicBezTo>
                  <a:cubicBezTo>
                    <a:pt x="28188" y="152"/>
                    <a:pt x="28186" y="153"/>
                    <a:pt x="28182" y="153"/>
                  </a:cubicBezTo>
                  <a:cubicBezTo>
                    <a:pt x="28174" y="153"/>
                    <a:pt x="28158" y="148"/>
                    <a:pt x="28146" y="148"/>
                  </a:cubicBezTo>
                  <a:cubicBezTo>
                    <a:pt x="28143" y="148"/>
                    <a:pt x="28140" y="148"/>
                    <a:pt x="28137" y="149"/>
                  </a:cubicBezTo>
                  <a:cubicBezTo>
                    <a:pt x="28126" y="149"/>
                    <a:pt x="28075" y="172"/>
                    <a:pt x="28058" y="177"/>
                  </a:cubicBezTo>
                  <a:cubicBezTo>
                    <a:pt x="28041" y="177"/>
                    <a:pt x="28007" y="172"/>
                    <a:pt x="27984" y="155"/>
                  </a:cubicBezTo>
                  <a:lnTo>
                    <a:pt x="27944" y="155"/>
                  </a:lnTo>
                  <a:cubicBezTo>
                    <a:pt x="27922" y="155"/>
                    <a:pt x="27899" y="183"/>
                    <a:pt x="27899" y="194"/>
                  </a:cubicBezTo>
                  <a:cubicBezTo>
                    <a:pt x="27899" y="196"/>
                    <a:pt x="27899" y="196"/>
                    <a:pt x="27898" y="196"/>
                  </a:cubicBezTo>
                  <a:cubicBezTo>
                    <a:pt x="27892" y="196"/>
                    <a:pt x="27870" y="166"/>
                    <a:pt x="27865" y="166"/>
                  </a:cubicBezTo>
                  <a:cubicBezTo>
                    <a:pt x="27860" y="166"/>
                    <a:pt x="27812" y="186"/>
                    <a:pt x="27783" y="186"/>
                  </a:cubicBezTo>
                  <a:cubicBezTo>
                    <a:pt x="27777" y="186"/>
                    <a:pt x="27772" y="185"/>
                    <a:pt x="27768" y="183"/>
                  </a:cubicBezTo>
                  <a:cubicBezTo>
                    <a:pt x="27750" y="178"/>
                    <a:pt x="27721" y="170"/>
                    <a:pt x="27707" y="170"/>
                  </a:cubicBezTo>
                  <a:cubicBezTo>
                    <a:pt x="27704" y="170"/>
                    <a:pt x="27701" y="171"/>
                    <a:pt x="27700" y="172"/>
                  </a:cubicBezTo>
                  <a:cubicBezTo>
                    <a:pt x="27695" y="177"/>
                    <a:pt x="27672" y="189"/>
                    <a:pt x="27666" y="189"/>
                  </a:cubicBezTo>
                  <a:cubicBezTo>
                    <a:pt x="27661" y="189"/>
                    <a:pt x="27638" y="177"/>
                    <a:pt x="27621" y="166"/>
                  </a:cubicBezTo>
                  <a:lnTo>
                    <a:pt x="27598" y="183"/>
                  </a:lnTo>
                  <a:lnTo>
                    <a:pt x="27581" y="200"/>
                  </a:lnTo>
                  <a:cubicBezTo>
                    <a:pt x="27553" y="200"/>
                    <a:pt x="27519" y="206"/>
                    <a:pt x="27502" y="211"/>
                  </a:cubicBezTo>
                  <a:lnTo>
                    <a:pt x="27485" y="200"/>
                  </a:lnTo>
                  <a:lnTo>
                    <a:pt x="27479" y="200"/>
                  </a:lnTo>
                  <a:cubicBezTo>
                    <a:pt x="27477" y="190"/>
                    <a:pt x="27473" y="187"/>
                    <a:pt x="27470" y="187"/>
                  </a:cubicBezTo>
                  <a:cubicBezTo>
                    <a:pt x="27465" y="187"/>
                    <a:pt x="27460" y="194"/>
                    <a:pt x="27456" y="200"/>
                  </a:cubicBezTo>
                  <a:cubicBezTo>
                    <a:pt x="27456" y="201"/>
                    <a:pt x="27456" y="201"/>
                    <a:pt x="27456" y="201"/>
                  </a:cubicBezTo>
                  <a:cubicBezTo>
                    <a:pt x="27452" y="201"/>
                    <a:pt x="27432" y="182"/>
                    <a:pt x="27422" y="177"/>
                  </a:cubicBezTo>
                  <a:cubicBezTo>
                    <a:pt x="27417" y="175"/>
                    <a:pt x="27395" y="175"/>
                    <a:pt x="27373" y="175"/>
                  </a:cubicBezTo>
                  <a:cubicBezTo>
                    <a:pt x="27350" y="175"/>
                    <a:pt x="27326" y="175"/>
                    <a:pt x="27315" y="172"/>
                  </a:cubicBezTo>
                  <a:cubicBezTo>
                    <a:pt x="27290" y="172"/>
                    <a:pt x="27253" y="184"/>
                    <a:pt x="27236" y="184"/>
                  </a:cubicBezTo>
                  <a:cubicBezTo>
                    <a:pt x="27233" y="184"/>
                    <a:pt x="27231" y="184"/>
                    <a:pt x="27229" y="183"/>
                  </a:cubicBezTo>
                  <a:cubicBezTo>
                    <a:pt x="27218" y="183"/>
                    <a:pt x="27173" y="194"/>
                    <a:pt x="27161" y="200"/>
                  </a:cubicBezTo>
                  <a:cubicBezTo>
                    <a:pt x="27149" y="204"/>
                    <a:pt x="27123" y="208"/>
                    <a:pt x="27103" y="208"/>
                  </a:cubicBezTo>
                  <a:cubicBezTo>
                    <a:pt x="27094" y="208"/>
                    <a:pt x="27087" y="207"/>
                    <a:pt x="27082" y="206"/>
                  </a:cubicBezTo>
                  <a:cubicBezTo>
                    <a:pt x="27074" y="202"/>
                    <a:pt x="27046" y="190"/>
                    <a:pt x="27028" y="190"/>
                  </a:cubicBezTo>
                  <a:cubicBezTo>
                    <a:pt x="27020" y="190"/>
                    <a:pt x="27014" y="193"/>
                    <a:pt x="27014" y="200"/>
                  </a:cubicBezTo>
                  <a:cubicBezTo>
                    <a:pt x="27014" y="214"/>
                    <a:pt x="27010" y="224"/>
                    <a:pt x="27005" y="224"/>
                  </a:cubicBezTo>
                  <a:cubicBezTo>
                    <a:pt x="27005" y="224"/>
                    <a:pt x="27003" y="224"/>
                    <a:pt x="27002" y="223"/>
                  </a:cubicBezTo>
                  <a:lnTo>
                    <a:pt x="26997" y="217"/>
                  </a:lnTo>
                  <a:lnTo>
                    <a:pt x="26951" y="177"/>
                  </a:lnTo>
                  <a:cubicBezTo>
                    <a:pt x="26923" y="206"/>
                    <a:pt x="26883" y="223"/>
                    <a:pt x="26872" y="223"/>
                  </a:cubicBezTo>
                  <a:cubicBezTo>
                    <a:pt x="26868" y="201"/>
                    <a:pt x="26862" y="188"/>
                    <a:pt x="26851" y="188"/>
                  </a:cubicBezTo>
                  <a:cubicBezTo>
                    <a:pt x="26845" y="188"/>
                    <a:pt x="26837" y="192"/>
                    <a:pt x="26827" y="200"/>
                  </a:cubicBezTo>
                  <a:lnTo>
                    <a:pt x="26821" y="206"/>
                  </a:lnTo>
                  <a:cubicBezTo>
                    <a:pt x="26812" y="201"/>
                    <a:pt x="26803" y="200"/>
                    <a:pt x="26793" y="200"/>
                  </a:cubicBezTo>
                  <a:cubicBezTo>
                    <a:pt x="26778" y="200"/>
                    <a:pt x="26763" y="204"/>
                    <a:pt x="26753" y="211"/>
                  </a:cubicBezTo>
                  <a:lnTo>
                    <a:pt x="26736" y="211"/>
                  </a:lnTo>
                  <a:cubicBezTo>
                    <a:pt x="26702" y="211"/>
                    <a:pt x="26673" y="217"/>
                    <a:pt x="26645" y="217"/>
                  </a:cubicBezTo>
                  <a:lnTo>
                    <a:pt x="26611" y="211"/>
                  </a:lnTo>
                  <a:cubicBezTo>
                    <a:pt x="26577" y="211"/>
                    <a:pt x="26509" y="251"/>
                    <a:pt x="26492" y="251"/>
                  </a:cubicBezTo>
                  <a:cubicBezTo>
                    <a:pt x="26469" y="251"/>
                    <a:pt x="26407" y="228"/>
                    <a:pt x="26390" y="223"/>
                  </a:cubicBezTo>
                  <a:cubicBezTo>
                    <a:pt x="26386" y="221"/>
                    <a:pt x="26383" y="220"/>
                    <a:pt x="26379" y="220"/>
                  </a:cubicBezTo>
                  <a:cubicBezTo>
                    <a:pt x="26362" y="220"/>
                    <a:pt x="26350" y="242"/>
                    <a:pt x="26350" y="251"/>
                  </a:cubicBezTo>
                  <a:cubicBezTo>
                    <a:pt x="26349" y="254"/>
                    <a:pt x="26347" y="255"/>
                    <a:pt x="26345" y="255"/>
                  </a:cubicBezTo>
                  <a:cubicBezTo>
                    <a:pt x="26338" y="255"/>
                    <a:pt x="26330" y="244"/>
                    <a:pt x="26322" y="223"/>
                  </a:cubicBezTo>
                  <a:lnTo>
                    <a:pt x="26288" y="245"/>
                  </a:lnTo>
                  <a:lnTo>
                    <a:pt x="26271" y="257"/>
                  </a:lnTo>
                  <a:cubicBezTo>
                    <a:pt x="26248" y="262"/>
                    <a:pt x="26214" y="279"/>
                    <a:pt x="26202" y="285"/>
                  </a:cubicBezTo>
                  <a:cubicBezTo>
                    <a:pt x="26201" y="286"/>
                    <a:pt x="26198" y="287"/>
                    <a:pt x="26194" y="287"/>
                  </a:cubicBezTo>
                  <a:cubicBezTo>
                    <a:pt x="26178" y="287"/>
                    <a:pt x="26142" y="279"/>
                    <a:pt x="26129" y="279"/>
                  </a:cubicBezTo>
                  <a:cubicBezTo>
                    <a:pt x="26114" y="275"/>
                    <a:pt x="26080" y="254"/>
                    <a:pt x="26060" y="254"/>
                  </a:cubicBezTo>
                  <a:cubicBezTo>
                    <a:pt x="26056" y="254"/>
                    <a:pt x="26052" y="255"/>
                    <a:pt x="26049" y="257"/>
                  </a:cubicBezTo>
                  <a:cubicBezTo>
                    <a:pt x="26038" y="268"/>
                    <a:pt x="25987" y="279"/>
                    <a:pt x="25970" y="285"/>
                  </a:cubicBezTo>
                  <a:cubicBezTo>
                    <a:pt x="25953" y="291"/>
                    <a:pt x="25924" y="302"/>
                    <a:pt x="25902" y="308"/>
                  </a:cubicBezTo>
                  <a:lnTo>
                    <a:pt x="25885" y="285"/>
                  </a:lnTo>
                  <a:lnTo>
                    <a:pt x="25873" y="268"/>
                  </a:lnTo>
                  <a:cubicBezTo>
                    <a:pt x="25862" y="279"/>
                    <a:pt x="25851" y="308"/>
                    <a:pt x="25845" y="331"/>
                  </a:cubicBezTo>
                  <a:lnTo>
                    <a:pt x="25834" y="308"/>
                  </a:lnTo>
                  <a:lnTo>
                    <a:pt x="25811" y="268"/>
                  </a:lnTo>
                  <a:cubicBezTo>
                    <a:pt x="25792" y="287"/>
                    <a:pt x="25766" y="298"/>
                    <a:pt x="25744" y="298"/>
                  </a:cubicBezTo>
                  <a:cubicBezTo>
                    <a:pt x="25740" y="298"/>
                    <a:pt x="25735" y="297"/>
                    <a:pt x="25732" y="297"/>
                  </a:cubicBezTo>
                  <a:lnTo>
                    <a:pt x="25425" y="297"/>
                  </a:lnTo>
                  <a:lnTo>
                    <a:pt x="25402" y="302"/>
                  </a:lnTo>
                  <a:cubicBezTo>
                    <a:pt x="25374" y="302"/>
                    <a:pt x="25431" y="331"/>
                    <a:pt x="25397" y="342"/>
                  </a:cubicBezTo>
                  <a:lnTo>
                    <a:pt x="25363" y="353"/>
                  </a:lnTo>
                  <a:cubicBezTo>
                    <a:pt x="25356" y="334"/>
                    <a:pt x="25343" y="327"/>
                    <a:pt x="25331" y="327"/>
                  </a:cubicBezTo>
                  <a:cubicBezTo>
                    <a:pt x="25322" y="327"/>
                    <a:pt x="25314" y="331"/>
                    <a:pt x="25312" y="336"/>
                  </a:cubicBezTo>
                  <a:cubicBezTo>
                    <a:pt x="25307" y="345"/>
                    <a:pt x="25280" y="357"/>
                    <a:pt x="25264" y="357"/>
                  </a:cubicBezTo>
                  <a:cubicBezTo>
                    <a:pt x="25260" y="357"/>
                    <a:pt x="25256" y="356"/>
                    <a:pt x="25255" y="353"/>
                  </a:cubicBezTo>
                  <a:cubicBezTo>
                    <a:pt x="25255" y="342"/>
                    <a:pt x="25210" y="319"/>
                    <a:pt x="25193" y="319"/>
                  </a:cubicBezTo>
                  <a:cubicBezTo>
                    <a:pt x="25180" y="319"/>
                    <a:pt x="25144" y="331"/>
                    <a:pt x="25118" y="331"/>
                  </a:cubicBezTo>
                  <a:cubicBezTo>
                    <a:pt x="25109" y="331"/>
                    <a:pt x="25101" y="330"/>
                    <a:pt x="25096" y="325"/>
                  </a:cubicBezTo>
                  <a:cubicBezTo>
                    <a:pt x="25092" y="322"/>
                    <a:pt x="25088" y="321"/>
                    <a:pt x="25085" y="321"/>
                  </a:cubicBezTo>
                  <a:cubicBezTo>
                    <a:pt x="25074" y="321"/>
                    <a:pt x="25066" y="333"/>
                    <a:pt x="25062" y="342"/>
                  </a:cubicBezTo>
                  <a:cubicBezTo>
                    <a:pt x="25062" y="345"/>
                    <a:pt x="25061" y="347"/>
                    <a:pt x="25058" y="347"/>
                  </a:cubicBezTo>
                  <a:cubicBezTo>
                    <a:pt x="25053" y="347"/>
                    <a:pt x="25043" y="339"/>
                    <a:pt x="25039" y="331"/>
                  </a:cubicBezTo>
                  <a:cubicBezTo>
                    <a:pt x="25034" y="325"/>
                    <a:pt x="25011" y="314"/>
                    <a:pt x="24988" y="308"/>
                  </a:cubicBezTo>
                  <a:lnTo>
                    <a:pt x="24988" y="348"/>
                  </a:lnTo>
                  <a:lnTo>
                    <a:pt x="24988" y="353"/>
                  </a:lnTo>
                  <a:cubicBezTo>
                    <a:pt x="24988" y="354"/>
                    <a:pt x="24987" y="354"/>
                    <a:pt x="24986" y="354"/>
                  </a:cubicBezTo>
                  <a:cubicBezTo>
                    <a:pt x="24976" y="354"/>
                    <a:pt x="24931" y="324"/>
                    <a:pt x="24908" y="324"/>
                  </a:cubicBezTo>
                  <a:cubicBezTo>
                    <a:pt x="24906" y="324"/>
                    <a:pt x="24905" y="325"/>
                    <a:pt x="24903" y="325"/>
                  </a:cubicBezTo>
                  <a:cubicBezTo>
                    <a:pt x="24898" y="326"/>
                    <a:pt x="24894" y="326"/>
                    <a:pt x="24890" y="326"/>
                  </a:cubicBezTo>
                  <a:cubicBezTo>
                    <a:pt x="24871" y="326"/>
                    <a:pt x="24864" y="316"/>
                    <a:pt x="24869" y="302"/>
                  </a:cubicBezTo>
                  <a:lnTo>
                    <a:pt x="24863" y="302"/>
                  </a:lnTo>
                  <a:lnTo>
                    <a:pt x="24829" y="279"/>
                  </a:lnTo>
                  <a:cubicBezTo>
                    <a:pt x="24829" y="306"/>
                    <a:pt x="24815" y="315"/>
                    <a:pt x="24807" y="315"/>
                  </a:cubicBezTo>
                  <a:cubicBezTo>
                    <a:pt x="24804" y="315"/>
                    <a:pt x="24802" y="315"/>
                    <a:pt x="24801" y="314"/>
                  </a:cubicBezTo>
                  <a:cubicBezTo>
                    <a:pt x="24800" y="311"/>
                    <a:pt x="24797" y="310"/>
                    <a:pt x="24794" y="310"/>
                  </a:cubicBezTo>
                  <a:cubicBezTo>
                    <a:pt x="24785" y="310"/>
                    <a:pt x="24770" y="321"/>
                    <a:pt x="24761" y="325"/>
                  </a:cubicBezTo>
                  <a:cubicBezTo>
                    <a:pt x="24756" y="331"/>
                    <a:pt x="24739" y="336"/>
                    <a:pt x="24733" y="336"/>
                  </a:cubicBezTo>
                  <a:cubicBezTo>
                    <a:pt x="24727" y="331"/>
                    <a:pt x="24716" y="314"/>
                    <a:pt x="24710" y="291"/>
                  </a:cubicBezTo>
                  <a:lnTo>
                    <a:pt x="24688" y="302"/>
                  </a:lnTo>
                  <a:cubicBezTo>
                    <a:pt x="24688" y="302"/>
                    <a:pt x="24699" y="331"/>
                    <a:pt x="24699" y="348"/>
                  </a:cubicBezTo>
                  <a:cubicBezTo>
                    <a:pt x="24699" y="350"/>
                    <a:pt x="24697" y="351"/>
                    <a:pt x="24695" y="351"/>
                  </a:cubicBezTo>
                  <a:cubicBezTo>
                    <a:pt x="24687" y="351"/>
                    <a:pt x="24669" y="341"/>
                    <a:pt x="24665" y="336"/>
                  </a:cubicBezTo>
                  <a:cubicBezTo>
                    <a:pt x="24664" y="336"/>
                    <a:pt x="24663" y="335"/>
                    <a:pt x="24661" y="335"/>
                  </a:cubicBezTo>
                  <a:cubicBezTo>
                    <a:pt x="24653" y="335"/>
                    <a:pt x="24633" y="343"/>
                    <a:pt x="24619" y="343"/>
                  </a:cubicBezTo>
                  <a:cubicBezTo>
                    <a:pt x="24612" y="343"/>
                    <a:pt x="24606" y="341"/>
                    <a:pt x="24602" y="336"/>
                  </a:cubicBezTo>
                  <a:cubicBezTo>
                    <a:pt x="24591" y="319"/>
                    <a:pt x="24574" y="302"/>
                    <a:pt x="24563" y="302"/>
                  </a:cubicBezTo>
                  <a:cubicBezTo>
                    <a:pt x="24557" y="302"/>
                    <a:pt x="24517" y="308"/>
                    <a:pt x="24478" y="314"/>
                  </a:cubicBezTo>
                  <a:lnTo>
                    <a:pt x="24444" y="319"/>
                  </a:lnTo>
                  <a:lnTo>
                    <a:pt x="24421" y="325"/>
                  </a:lnTo>
                  <a:cubicBezTo>
                    <a:pt x="24398" y="325"/>
                    <a:pt x="24364" y="314"/>
                    <a:pt x="24336" y="308"/>
                  </a:cubicBezTo>
                  <a:lnTo>
                    <a:pt x="24313" y="319"/>
                  </a:lnTo>
                  <a:cubicBezTo>
                    <a:pt x="24311" y="320"/>
                    <a:pt x="24309" y="320"/>
                    <a:pt x="24307" y="320"/>
                  </a:cubicBezTo>
                  <a:cubicBezTo>
                    <a:pt x="24293" y="320"/>
                    <a:pt x="24277" y="307"/>
                    <a:pt x="24266" y="307"/>
                  </a:cubicBezTo>
                  <a:cubicBezTo>
                    <a:pt x="24265" y="307"/>
                    <a:pt x="24263" y="307"/>
                    <a:pt x="24262" y="308"/>
                  </a:cubicBezTo>
                  <a:lnTo>
                    <a:pt x="24234" y="319"/>
                  </a:lnTo>
                  <a:cubicBezTo>
                    <a:pt x="24228" y="317"/>
                    <a:pt x="24221" y="316"/>
                    <a:pt x="24213" y="316"/>
                  </a:cubicBezTo>
                  <a:cubicBezTo>
                    <a:pt x="24186" y="316"/>
                    <a:pt x="24152" y="326"/>
                    <a:pt x="24137" y="326"/>
                  </a:cubicBezTo>
                  <a:cubicBezTo>
                    <a:pt x="24135" y="326"/>
                    <a:pt x="24133" y="326"/>
                    <a:pt x="24132" y="325"/>
                  </a:cubicBezTo>
                  <a:cubicBezTo>
                    <a:pt x="24115" y="314"/>
                    <a:pt x="24098" y="314"/>
                    <a:pt x="24086" y="308"/>
                  </a:cubicBezTo>
                  <a:cubicBezTo>
                    <a:pt x="24080" y="308"/>
                    <a:pt x="24058" y="314"/>
                    <a:pt x="24041" y="319"/>
                  </a:cubicBezTo>
                  <a:lnTo>
                    <a:pt x="24029" y="319"/>
                  </a:lnTo>
                  <a:cubicBezTo>
                    <a:pt x="24027" y="320"/>
                    <a:pt x="24025" y="320"/>
                    <a:pt x="24024" y="320"/>
                  </a:cubicBezTo>
                  <a:cubicBezTo>
                    <a:pt x="24008" y="320"/>
                    <a:pt x="23992" y="309"/>
                    <a:pt x="23979" y="309"/>
                  </a:cubicBezTo>
                  <a:cubicBezTo>
                    <a:pt x="23970" y="309"/>
                    <a:pt x="23962" y="314"/>
                    <a:pt x="23956" y="331"/>
                  </a:cubicBezTo>
                  <a:lnTo>
                    <a:pt x="23950" y="336"/>
                  </a:lnTo>
                  <a:cubicBezTo>
                    <a:pt x="23950" y="336"/>
                    <a:pt x="23927" y="308"/>
                    <a:pt x="23922" y="297"/>
                  </a:cubicBezTo>
                  <a:cubicBezTo>
                    <a:pt x="23920" y="293"/>
                    <a:pt x="23916" y="292"/>
                    <a:pt x="23912" y="292"/>
                  </a:cubicBezTo>
                  <a:cubicBezTo>
                    <a:pt x="23901" y="292"/>
                    <a:pt x="23884" y="300"/>
                    <a:pt x="23876" y="308"/>
                  </a:cubicBezTo>
                  <a:cubicBezTo>
                    <a:pt x="23874" y="310"/>
                    <a:pt x="23866" y="312"/>
                    <a:pt x="23857" y="312"/>
                  </a:cubicBezTo>
                  <a:cubicBezTo>
                    <a:pt x="23844" y="312"/>
                    <a:pt x="23831" y="309"/>
                    <a:pt x="23831" y="302"/>
                  </a:cubicBezTo>
                  <a:cubicBezTo>
                    <a:pt x="23829" y="299"/>
                    <a:pt x="23826" y="297"/>
                    <a:pt x="23823" y="297"/>
                  </a:cubicBezTo>
                  <a:cubicBezTo>
                    <a:pt x="23816" y="297"/>
                    <a:pt x="23806" y="304"/>
                    <a:pt x="23802" y="308"/>
                  </a:cubicBezTo>
                  <a:cubicBezTo>
                    <a:pt x="23801" y="309"/>
                    <a:pt x="23799" y="310"/>
                    <a:pt x="23796" y="310"/>
                  </a:cubicBezTo>
                  <a:cubicBezTo>
                    <a:pt x="23788" y="310"/>
                    <a:pt x="23777" y="305"/>
                    <a:pt x="23768" y="297"/>
                  </a:cubicBezTo>
                  <a:lnTo>
                    <a:pt x="23757" y="285"/>
                  </a:lnTo>
                  <a:lnTo>
                    <a:pt x="23751" y="279"/>
                  </a:lnTo>
                  <a:cubicBezTo>
                    <a:pt x="23740" y="279"/>
                    <a:pt x="23723" y="291"/>
                    <a:pt x="23706" y="308"/>
                  </a:cubicBezTo>
                  <a:lnTo>
                    <a:pt x="23683" y="302"/>
                  </a:lnTo>
                  <a:cubicBezTo>
                    <a:pt x="23681" y="302"/>
                    <a:pt x="23679" y="301"/>
                    <a:pt x="23678" y="301"/>
                  </a:cubicBezTo>
                  <a:cubicBezTo>
                    <a:pt x="23664" y="301"/>
                    <a:pt x="23651" y="314"/>
                    <a:pt x="23638" y="314"/>
                  </a:cubicBezTo>
                  <a:cubicBezTo>
                    <a:pt x="23636" y="314"/>
                    <a:pt x="23634" y="314"/>
                    <a:pt x="23632" y="314"/>
                  </a:cubicBezTo>
                  <a:lnTo>
                    <a:pt x="23621" y="308"/>
                  </a:lnTo>
                  <a:cubicBezTo>
                    <a:pt x="23618" y="304"/>
                    <a:pt x="23614" y="302"/>
                    <a:pt x="23610" y="302"/>
                  </a:cubicBezTo>
                  <a:cubicBezTo>
                    <a:pt x="23595" y="302"/>
                    <a:pt x="23574" y="319"/>
                    <a:pt x="23570" y="319"/>
                  </a:cubicBezTo>
                  <a:cubicBezTo>
                    <a:pt x="23565" y="319"/>
                    <a:pt x="23527" y="278"/>
                    <a:pt x="23504" y="278"/>
                  </a:cubicBezTo>
                  <a:cubicBezTo>
                    <a:pt x="23501" y="278"/>
                    <a:pt x="23498" y="278"/>
                    <a:pt x="23496" y="279"/>
                  </a:cubicBezTo>
                  <a:cubicBezTo>
                    <a:pt x="23473" y="291"/>
                    <a:pt x="23417" y="302"/>
                    <a:pt x="23400" y="302"/>
                  </a:cubicBezTo>
                  <a:cubicBezTo>
                    <a:pt x="23384" y="302"/>
                    <a:pt x="23325" y="338"/>
                    <a:pt x="23295" y="338"/>
                  </a:cubicBezTo>
                  <a:cubicBezTo>
                    <a:pt x="23292" y="338"/>
                    <a:pt x="23289" y="337"/>
                    <a:pt x="23286" y="336"/>
                  </a:cubicBezTo>
                  <a:cubicBezTo>
                    <a:pt x="23263" y="332"/>
                    <a:pt x="23199" y="323"/>
                    <a:pt x="23170" y="323"/>
                  </a:cubicBezTo>
                  <a:cubicBezTo>
                    <a:pt x="23163" y="323"/>
                    <a:pt x="23158" y="324"/>
                    <a:pt x="23156" y="325"/>
                  </a:cubicBezTo>
                  <a:cubicBezTo>
                    <a:pt x="23139" y="331"/>
                    <a:pt x="23110" y="336"/>
                    <a:pt x="23105" y="336"/>
                  </a:cubicBezTo>
                  <a:cubicBezTo>
                    <a:pt x="23099" y="336"/>
                    <a:pt x="23076" y="325"/>
                    <a:pt x="23054" y="314"/>
                  </a:cubicBezTo>
                  <a:lnTo>
                    <a:pt x="23025" y="319"/>
                  </a:lnTo>
                  <a:cubicBezTo>
                    <a:pt x="23019" y="320"/>
                    <a:pt x="23012" y="321"/>
                    <a:pt x="23005" y="321"/>
                  </a:cubicBezTo>
                  <a:cubicBezTo>
                    <a:pt x="22976" y="321"/>
                    <a:pt x="22945" y="312"/>
                    <a:pt x="22917" y="308"/>
                  </a:cubicBezTo>
                  <a:cubicBezTo>
                    <a:pt x="22912" y="308"/>
                    <a:pt x="22900" y="314"/>
                    <a:pt x="22900" y="314"/>
                  </a:cubicBezTo>
                  <a:cubicBezTo>
                    <a:pt x="22900" y="332"/>
                    <a:pt x="22897" y="338"/>
                    <a:pt x="22893" y="338"/>
                  </a:cubicBezTo>
                  <a:cubicBezTo>
                    <a:pt x="22886" y="338"/>
                    <a:pt x="22876" y="326"/>
                    <a:pt x="22866" y="319"/>
                  </a:cubicBezTo>
                  <a:lnTo>
                    <a:pt x="22855" y="314"/>
                  </a:lnTo>
                  <a:cubicBezTo>
                    <a:pt x="22851" y="312"/>
                    <a:pt x="22846" y="312"/>
                    <a:pt x="22842" y="312"/>
                  </a:cubicBezTo>
                  <a:cubicBezTo>
                    <a:pt x="22823" y="312"/>
                    <a:pt x="22803" y="321"/>
                    <a:pt x="22798" y="331"/>
                  </a:cubicBezTo>
                  <a:cubicBezTo>
                    <a:pt x="22797" y="332"/>
                    <a:pt x="22793" y="333"/>
                    <a:pt x="22789" y="333"/>
                  </a:cubicBezTo>
                  <a:cubicBezTo>
                    <a:pt x="22779" y="333"/>
                    <a:pt x="22762" y="329"/>
                    <a:pt x="22741" y="325"/>
                  </a:cubicBezTo>
                  <a:lnTo>
                    <a:pt x="22719" y="319"/>
                  </a:lnTo>
                  <a:lnTo>
                    <a:pt x="22690" y="319"/>
                  </a:lnTo>
                  <a:cubicBezTo>
                    <a:pt x="22669" y="315"/>
                    <a:pt x="22628" y="304"/>
                    <a:pt x="22604" y="304"/>
                  </a:cubicBezTo>
                  <a:cubicBezTo>
                    <a:pt x="22597" y="304"/>
                    <a:pt x="22591" y="305"/>
                    <a:pt x="22588" y="308"/>
                  </a:cubicBezTo>
                  <a:cubicBezTo>
                    <a:pt x="22583" y="314"/>
                    <a:pt x="22549" y="314"/>
                    <a:pt x="22543" y="325"/>
                  </a:cubicBezTo>
                  <a:cubicBezTo>
                    <a:pt x="22537" y="331"/>
                    <a:pt x="22520" y="336"/>
                    <a:pt x="22509" y="336"/>
                  </a:cubicBezTo>
                  <a:lnTo>
                    <a:pt x="22497" y="331"/>
                  </a:lnTo>
                  <a:lnTo>
                    <a:pt x="22469" y="319"/>
                  </a:lnTo>
                  <a:cubicBezTo>
                    <a:pt x="22458" y="314"/>
                    <a:pt x="22442" y="311"/>
                    <a:pt x="22427" y="311"/>
                  </a:cubicBezTo>
                  <a:cubicBezTo>
                    <a:pt x="22411" y="311"/>
                    <a:pt x="22395" y="314"/>
                    <a:pt x="22384" y="319"/>
                  </a:cubicBezTo>
                  <a:lnTo>
                    <a:pt x="22361" y="297"/>
                  </a:lnTo>
                  <a:cubicBezTo>
                    <a:pt x="22361" y="297"/>
                    <a:pt x="22344" y="314"/>
                    <a:pt x="22339" y="314"/>
                  </a:cubicBezTo>
                  <a:lnTo>
                    <a:pt x="22327" y="308"/>
                  </a:lnTo>
                  <a:cubicBezTo>
                    <a:pt x="22324" y="307"/>
                    <a:pt x="22320" y="306"/>
                    <a:pt x="22316" y="306"/>
                  </a:cubicBezTo>
                  <a:cubicBezTo>
                    <a:pt x="22299" y="306"/>
                    <a:pt x="22275" y="316"/>
                    <a:pt x="22271" y="325"/>
                  </a:cubicBezTo>
                  <a:cubicBezTo>
                    <a:pt x="22265" y="331"/>
                    <a:pt x="22254" y="336"/>
                    <a:pt x="22254" y="336"/>
                  </a:cubicBezTo>
                  <a:cubicBezTo>
                    <a:pt x="22254" y="336"/>
                    <a:pt x="22236" y="319"/>
                    <a:pt x="22231" y="314"/>
                  </a:cubicBezTo>
                  <a:cubicBezTo>
                    <a:pt x="22229" y="312"/>
                    <a:pt x="22226" y="311"/>
                    <a:pt x="22223" y="311"/>
                  </a:cubicBezTo>
                  <a:cubicBezTo>
                    <a:pt x="22208" y="311"/>
                    <a:pt x="22183" y="326"/>
                    <a:pt x="22168" y="326"/>
                  </a:cubicBezTo>
                  <a:cubicBezTo>
                    <a:pt x="22166" y="326"/>
                    <a:pt x="22164" y="325"/>
                    <a:pt x="22163" y="325"/>
                  </a:cubicBezTo>
                  <a:cubicBezTo>
                    <a:pt x="22148" y="320"/>
                    <a:pt x="22096" y="301"/>
                    <a:pt x="22073" y="301"/>
                  </a:cubicBezTo>
                  <a:cubicBezTo>
                    <a:pt x="22071" y="301"/>
                    <a:pt x="22068" y="302"/>
                    <a:pt x="22066" y="302"/>
                  </a:cubicBezTo>
                  <a:cubicBezTo>
                    <a:pt x="22049" y="308"/>
                    <a:pt x="22027" y="308"/>
                    <a:pt x="22027" y="314"/>
                  </a:cubicBezTo>
                  <a:cubicBezTo>
                    <a:pt x="22022" y="314"/>
                    <a:pt x="21996" y="294"/>
                    <a:pt x="21983" y="294"/>
                  </a:cubicBezTo>
                  <a:cubicBezTo>
                    <a:pt x="21978" y="294"/>
                    <a:pt x="21975" y="297"/>
                    <a:pt x="21975" y="302"/>
                  </a:cubicBezTo>
                  <a:cubicBezTo>
                    <a:pt x="21973" y="309"/>
                    <a:pt x="21972" y="312"/>
                    <a:pt x="21971" y="312"/>
                  </a:cubicBezTo>
                  <a:cubicBezTo>
                    <a:pt x="21970" y="312"/>
                    <a:pt x="21970" y="303"/>
                    <a:pt x="21970" y="285"/>
                  </a:cubicBezTo>
                  <a:lnTo>
                    <a:pt x="21941" y="308"/>
                  </a:lnTo>
                  <a:lnTo>
                    <a:pt x="21896" y="342"/>
                  </a:lnTo>
                  <a:cubicBezTo>
                    <a:pt x="21902" y="308"/>
                    <a:pt x="21890" y="274"/>
                    <a:pt x="21879" y="268"/>
                  </a:cubicBezTo>
                  <a:lnTo>
                    <a:pt x="21862" y="285"/>
                  </a:lnTo>
                  <a:cubicBezTo>
                    <a:pt x="21836" y="298"/>
                    <a:pt x="21798" y="304"/>
                    <a:pt x="21776" y="304"/>
                  </a:cubicBezTo>
                  <a:cubicBezTo>
                    <a:pt x="21768" y="304"/>
                    <a:pt x="21763" y="304"/>
                    <a:pt x="21760" y="302"/>
                  </a:cubicBezTo>
                  <a:cubicBezTo>
                    <a:pt x="21754" y="291"/>
                    <a:pt x="21737" y="285"/>
                    <a:pt x="21732" y="285"/>
                  </a:cubicBezTo>
                  <a:lnTo>
                    <a:pt x="21726" y="291"/>
                  </a:lnTo>
                  <a:lnTo>
                    <a:pt x="21697" y="325"/>
                  </a:lnTo>
                  <a:cubicBezTo>
                    <a:pt x="21680" y="314"/>
                    <a:pt x="21652" y="291"/>
                    <a:pt x="21652" y="285"/>
                  </a:cubicBezTo>
                  <a:cubicBezTo>
                    <a:pt x="21651" y="284"/>
                    <a:pt x="21650" y="284"/>
                    <a:pt x="21648" y="284"/>
                  </a:cubicBezTo>
                  <a:cubicBezTo>
                    <a:pt x="21640" y="284"/>
                    <a:pt x="21626" y="293"/>
                    <a:pt x="21612" y="302"/>
                  </a:cubicBezTo>
                  <a:lnTo>
                    <a:pt x="21601" y="314"/>
                  </a:lnTo>
                  <a:lnTo>
                    <a:pt x="21539" y="291"/>
                  </a:lnTo>
                  <a:lnTo>
                    <a:pt x="21516" y="279"/>
                  </a:lnTo>
                  <a:cubicBezTo>
                    <a:pt x="21493" y="279"/>
                    <a:pt x="21459" y="297"/>
                    <a:pt x="21454" y="308"/>
                  </a:cubicBezTo>
                  <a:cubicBezTo>
                    <a:pt x="21453" y="309"/>
                    <a:pt x="21452" y="309"/>
                    <a:pt x="21451" y="309"/>
                  </a:cubicBezTo>
                  <a:cubicBezTo>
                    <a:pt x="21445" y="309"/>
                    <a:pt x="21436" y="296"/>
                    <a:pt x="21436" y="291"/>
                  </a:cubicBezTo>
                  <a:cubicBezTo>
                    <a:pt x="21435" y="289"/>
                    <a:pt x="21430" y="288"/>
                    <a:pt x="21425" y="288"/>
                  </a:cubicBezTo>
                  <a:cubicBezTo>
                    <a:pt x="21414" y="288"/>
                    <a:pt x="21401" y="291"/>
                    <a:pt x="21397" y="291"/>
                  </a:cubicBezTo>
                  <a:cubicBezTo>
                    <a:pt x="21390" y="288"/>
                    <a:pt x="21376" y="284"/>
                    <a:pt x="21363" y="284"/>
                  </a:cubicBezTo>
                  <a:cubicBezTo>
                    <a:pt x="21354" y="284"/>
                    <a:pt x="21345" y="286"/>
                    <a:pt x="21340" y="291"/>
                  </a:cubicBezTo>
                  <a:cubicBezTo>
                    <a:pt x="21327" y="295"/>
                    <a:pt x="21289" y="320"/>
                    <a:pt x="21276" y="320"/>
                  </a:cubicBezTo>
                  <a:cubicBezTo>
                    <a:pt x="21272" y="320"/>
                    <a:pt x="21271" y="319"/>
                    <a:pt x="21272" y="314"/>
                  </a:cubicBezTo>
                  <a:cubicBezTo>
                    <a:pt x="21272" y="303"/>
                    <a:pt x="21262" y="301"/>
                    <a:pt x="21251" y="301"/>
                  </a:cubicBezTo>
                  <a:cubicBezTo>
                    <a:pt x="21244" y="301"/>
                    <a:pt x="21237" y="302"/>
                    <a:pt x="21232" y="302"/>
                  </a:cubicBezTo>
                  <a:cubicBezTo>
                    <a:pt x="21215" y="302"/>
                    <a:pt x="21158" y="279"/>
                    <a:pt x="21102" y="251"/>
                  </a:cubicBezTo>
                  <a:lnTo>
                    <a:pt x="21056" y="319"/>
                  </a:lnTo>
                  <a:cubicBezTo>
                    <a:pt x="21054" y="318"/>
                    <a:pt x="21051" y="317"/>
                    <a:pt x="21047" y="317"/>
                  </a:cubicBezTo>
                  <a:cubicBezTo>
                    <a:pt x="21030" y="317"/>
                    <a:pt x="21003" y="333"/>
                    <a:pt x="20986" y="333"/>
                  </a:cubicBezTo>
                  <a:cubicBezTo>
                    <a:pt x="20983" y="333"/>
                    <a:pt x="20979" y="332"/>
                    <a:pt x="20977" y="331"/>
                  </a:cubicBezTo>
                  <a:cubicBezTo>
                    <a:pt x="20968" y="328"/>
                    <a:pt x="20949" y="328"/>
                    <a:pt x="20928" y="328"/>
                  </a:cubicBezTo>
                  <a:cubicBezTo>
                    <a:pt x="20907" y="328"/>
                    <a:pt x="20886" y="328"/>
                    <a:pt x="20875" y="325"/>
                  </a:cubicBezTo>
                  <a:cubicBezTo>
                    <a:pt x="20846" y="325"/>
                    <a:pt x="20778" y="325"/>
                    <a:pt x="20761" y="336"/>
                  </a:cubicBezTo>
                  <a:cubicBezTo>
                    <a:pt x="20739" y="348"/>
                    <a:pt x="20722" y="359"/>
                    <a:pt x="20722" y="359"/>
                  </a:cubicBezTo>
                  <a:cubicBezTo>
                    <a:pt x="20722" y="359"/>
                    <a:pt x="20699" y="325"/>
                    <a:pt x="20693" y="314"/>
                  </a:cubicBezTo>
                  <a:cubicBezTo>
                    <a:pt x="20692" y="312"/>
                    <a:pt x="20690" y="312"/>
                    <a:pt x="20688" y="312"/>
                  </a:cubicBezTo>
                  <a:cubicBezTo>
                    <a:pt x="20679" y="312"/>
                    <a:pt x="20664" y="320"/>
                    <a:pt x="20659" y="325"/>
                  </a:cubicBezTo>
                  <a:cubicBezTo>
                    <a:pt x="20658" y="326"/>
                    <a:pt x="20655" y="327"/>
                    <a:pt x="20650" y="327"/>
                  </a:cubicBezTo>
                  <a:cubicBezTo>
                    <a:pt x="20636" y="327"/>
                    <a:pt x="20611" y="321"/>
                    <a:pt x="20585" y="308"/>
                  </a:cubicBezTo>
                  <a:lnTo>
                    <a:pt x="20557" y="342"/>
                  </a:lnTo>
                  <a:lnTo>
                    <a:pt x="20551" y="348"/>
                  </a:lnTo>
                  <a:cubicBezTo>
                    <a:pt x="20534" y="342"/>
                    <a:pt x="20500" y="331"/>
                    <a:pt x="20472" y="331"/>
                  </a:cubicBezTo>
                  <a:lnTo>
                    <a:pt x="20449" y="319"/>
                  </a:lnTo>
                  <a:cubicBezTo>
                    <a:pt x="20446" y="317"/>
                    <a:pt x="20444" y="316"/>
                    <a:pt x="20441" y="316"/>
                  </a:cubicBezTo>
                  <a:cubicBezTo>
                    <a:pt x="20430" y="316"/>
                    <a:pt x="20423" y="338"/>
                    <a:pt x="20413" y="338"/>
                  </a:cubicBezTo>
                  <a:cubicBezTo>
                    <a:pt x="20408" y="338"/>
                    <a:pt x="20404" y="335"/>
                    <a:pt x="20398" y="325"/>
                  </a:cubicBezTo>
                  <a:cubicBezTo>
                    <a:pt x="20397" y="323"/>
                    <a:pt x="20393" y="323"/>
                    <a:pt x="20388" y="323"/>
                  </a:cubicBezTo>
                  <a:cubicBezTo>
                    <a:pt x="20377" y="323"/>
                    <a:pt x="20359" y="327"/>
                    <a:pt x="20347" y="331"/>
                  </a:cubicBezTo>
                  <a:lnTo>
                    <a:pt x="20319" y="342"/>
                  </a:lnTo>
                  <a:cubicBezTo>
                    <a:pt x="20309" y="322"/>
                    <a:pt x="20290" y="307"/>
                    <a:pt x="20282" y="307"/>
                  </a:cubicBezTo>
                  <a:cubicBezTo>
                    <a:pt x="20281" y="307"/>
                    <a:pt x="20280" y="307"/>
                    <a:pt x="20279" y="308"/>
                  </a:cubicBezTo>
                  <a:cubicBezTo>
                    <a:pt x="20273" y="308"/>
                    <a:pt x="20245" y="325"/>
                    <a:pt x="20217" y="342"/>
                  </a:cubicBezTo>
                  <a:lnTo>
                    <a:pt x="20188" y="342"/>
                  </a:lnTo>
                  <a:lnTo>
                    <a:pt x="20160" y="336"/>
                  </a:lnTo>
                  <a:cubicBezTo>
                    <a:pt x="20126" y="325"/>
                    <a:pt x="20086" y="308"/>
                    <a:pt x="20075" y="308"/>
                  </a:cubicBezTo>
                  <a:lnTo>
                    <a:pt x="20075" y="353"/>
                  </a:lnTo>
                  <a:cubicBezTo>
                    <a:pt x="20060" y="339"/>
                    <a:pt x="20037" y="324"/>
                    <a:pt x="20023" y="324"/>
                  </a:cubicBezTo>
                  <a:cubicBezTo>
                    <a:pt x="20021" y="324"/>
                    <a:pt x="20020" y="324"/>
                    <a:pt x="20018" y="325"/>
                  </a:cubicBezTo>
                  <a:cubicBezTo>
                    <a:pt x="20012" y="328"/>
                    <a:pt x="20005" y="329"/>
                    <a:pt x="19999" y="329"/>
                  </a:cubicBezTo>
                  <a:cubicBezTo>
                    <a:pt x="19993" y="329"/>
                    <a:pt x="19987" y="328"/>
                    <a:pt x="19984" y="325"/>
                  </a:cubicBezTo>
                  <a:lnTo>
                    <a:pt x="19978" y="325"/>
                  </a:lnTo>
                  <a:cubicBezTo>
                    <a:pt x="19967" y="331"/>
                    <a:pt x="19956" y="336"/>
                    <a:pt x="19950" y="342"/>
                  </a:cubicBezTo>
                  <a:lnTo>
                    <a:pt x="19905" y="342"/>
                  </a:lnTo>
                  <a:cubicBezTo>
                    <a:pt x="19893" y="342"/>
                    <a:pt x="19853" y="336"/>
                    <a:pt x="19842" y="331"/>
                  </a:cubicBezTo>
                  <a:cubicBezTo>
                    <a:pt x="19831" y="331"/>
                    <a:pt x="19808" y="325"/>
                    <a:pt x="19780" y="319"/>
                  </a:cubicBezTo>
                  <a:lnTo>
                    <a:pt x="19774" y="331"/>
                  </a:lnTo>
                  <a:lnTo>
                    <a:pt x="19746" y="359"/>
                  </a:lnTo>
                  <a:cubicBezTo>
                    <a:pt x="19737" y="342"/>
                    <a:pt x="19708" y="332"/>
                    <a:pt x="19693" y="332"/>
                  </a:cubicBezTo>
                  <a:cubicBezTo>
                    <a:pt x="19687" y="332"/>
                    <a:pt x="19683" y="333"/>
                    <a:pt x="19683" y="336"/>
                  </a:cubicBezTo>
                  <a:cubicBezTo>
                    <a:pt x="19683" y="342"/>
                    <a:pt x="19673" y="343"/>
                    <a:pt x="19662" y="343"/>
                  </a:cubicBezTo>
                  <a:cubicBezTo>
                    <a:pt x="19651" y="343"/>
                    <a:pt x="19638" y="342"/>
                    <a:pt x="19632" y="342"/>
                  </a:cubicBezTo>
                  <a:cubicBezTo>
                    <a:pt x="19615" y="342"/>
                    <a:pt x="19592" y="342"/>
                    <a:pt x="19575" y="348"/>
                  </a:cubicBezTo>
                  <a:lnTo>
                    <a:pt x="19570" y="342"/>
                  </a:lnTo>
                  <a:lnTo>
                    <a:pt x="19541" y="308"/>
                  </a:lnTo>
                  <a:cubicBezTo>
                    <a:pt x="19507" y="314"/>
                    <a:pt x="19439" y="325"/>
                    <a:pt x="19394" y="331"/>
                  </a:cubicBezTo>
                  <a:lnTo>
                    <a:pt x="19349" y="331"/>
                  </a:lnTo>
                  <a:cubicBezTo>
                    <a:pt x="19334" y="331"/>
                    <a:pt x="19315" y="318"/>
                    <a:pt x="19307" y="318"/>
                  </a:cubicBezTo>
                  <a:cubicBezTo>
                    <a:pt x="19305" y="318"/>
                    <a:pt x="19304" y="318"/>
                    <a:pt x="19303" y="319"/>
                  </a:cubicBezTo>
                  <a:lnTo>
                    <a:pt x="19280" y="353"/>
                  </a:lnTo>
                  <a:cubicBezTo>
                    <a:pt x="19273" y="346"/>
                    <a:pt x="19255" y="344"/>
                    <a:pt x="19236" y="344"/>
                  </a:cubicBezTo>
                  <a:cubicBezTo>
                    <a:pt x="19210" y="344"/>
                    <a:pt x="19180" y="348"/>
                    <a:pt x="19167" y="348"/>
                  </a:cubicBezTo>
                  <a:cubicBezTo>
                    <a:pt x="19144" y="348"/>
                    <a:pt x="19093" y="348"/>
                    <a:pt x="19059" y="353"/>
                  </a:cubicBezTo>
                  <a:lnTo>
                    <a:pt x="19031" y="319"/>
                  </a:lnTo>
                  <a:cubicBezTo>
                    <a:pt x="19019" y="319"/>
                    <a:pt x="19002" y="342"/>
                    <a:pt x="18997" y="348"/>
                  </a:cubicBezTo>
                  <a:cubicBezTo>
                    <a:pt x="18997" y="350"/>
                    <a:pt x="18996" y="351"/>
                    <a:pt x="18995" y="351"/>
                  </a:cubicBezTo>
                  <a:cubicBezTo>
                    <a:pt x="18992" y="351"/>
                    <a:pt x="18984" y="341"/>
                    <a:pt x="18980" y="336"/>
                  </a:cubicBezTo>
                  <a:cubicBezTo>
                    <a:pt x="18980" y="333"/>
                    <a:pt x="18976" y="332"/>
                    <a:pt x="18971" y="332"/>
                  </a:cubicBezTo>
                  <a:cubicBezTo>
                    <a:pt x="18955" y="332"/>
                    <a:pt x="18922" y="342"/>
                    <a:pt x="18889" y="359"/>
                  </a:cubicBezTo>
                  <a:lnTo>
                    <a:pt x="18855" y="353"/>
                  </a:lnTo>
                  <a:lnTo>
                    <a:pt x="18827" y="348"/>
                  </a:lnTo>
                  <a:cubicBezTo>
                    <a:pt x="18823" y="348"/>
                    <a:pt x="18820" y="349"/>
                    <a:pt x="18816" y="349"/>
                  </a:cubicBezTo>
                  <a:cubicBezTo>
                    <a:pt x="18795" y="349"/>
                    <a:pt x="18768" y="341"/>
                    <a:pt x="18749" y="341"/>
                  </a:cubicBezTo>
                  <a:cubicBezTo>
                    <a:pt x="18740" y="341"/>
                    <a:pt x="18733" y="343"/>
                    <a:pt x="18730" y="348"/>
                  </a:cubicBezTo>
                  <a:cubicBezTo>
                    <a:pt x="18728" y="353"/>
                    <a:pt x="18726" y="355"/>
                    <a:pt x="18724" y="355"/>
                  </a:cubicBezTo>
                  <a:cubicBezTo>
                    <a:pt x="18719" y="355"/>
                    <a:pt x="18713" y="344"/>
                    <a:pt x="18713" y="336"/>
                  </a:cubicBezTo>
                  <a:cubicBezTo>
                    <a:pt x="18712" y="332"/>
                    <a:pt x="18710" y="330"/>
                    <a:pt x="18708" y="330"/>
                  </a:cubicBezTo>
                  <a:cubicBezTo>
                    <a:pt x="18702" y="330"/>
                    <a:pt x="18695" y="343"/>
                    <a:pt x="18690" y="348"/>
                  </a:cubicBezTo>
                  <a:cubicBezTo>
                    <a:pt x="18690" y="349"/>
                    <a:pt x="18690" y="350"/>
                    <a:pt x="18688" y="350"/>
                  </a:cubicBezTo>
                  <a:cubicBezTo>
                    <a:pt x="18680" y="350"/>
                    <a:pt x="18657" y="335"/>
                    <a:pt x="18641" y="335"/>
                  </a:cubicBezTo>
                  <a:cubicBezTo>
                    <a:pt x="18635" y="335"/>
                    <a:pt x="18631" y="337"/>
                    <a:pt x="18628" y="342"/>
                  </a:cubicBezTo>
                  <a:cubicBezTo>
                    <a:pt x="18622" y="354"/>
                    <a:pt x="18612" y="358"/>
                    <a:pt x="18604" y="358"/>
                  </a:cubicBezTo>
                  <a:cubicBezTo>
                    <a:pt x="18597" y="358"/>
                    <a:pt x="18591" y="356"/>
                    <a:pt x="18588" y="353"/>
                  </a:cubicBezTo>
                  <a:cubicBezTo>
                    <a:pt x="18588" y="348"/>
                    <a:pt x="18554" y="336"/>
                    <a:pt x="18514" y="331"/>
                  </a:cubicBezTo>
                  <a:lnTo>
                    <a:pt x="18497" y="342"/>
                  </a:lnTo>
                  <a:cubicBezTo>
                    <a:pt x="18475" y="361"/>
                    <a:pt x="18451" y="368"/>
                    <a:pt x="18428" y="368"/>
                  </a:cubicBezTo>
                  <a:cubicBezTo>
                    <a:pt x="18410" y="368"/>
                    <a:pt x="18393" y="364"/>
                    <a:pt x="18378" y="359"/>
                  </a:cubicBezTo>
                  <a:lnTo>
                    <a:pt x="18339" y="342"/>
                  </a:lnTo>
                  <a:cubicBezTo>
                    <a:pt x="18299" y="353"/>
                    <a:pt x="18236" y="353"/>
                    <a:pt x="18236" y="365"/>
                  </a:cubicBezTo>
                  <a:cubicBezTo>
                    <a:pt x="18231" y="376"/>
                    <a:pt x="18214" y="376"/>
                    <a:pt x="18208" y="376"/>
                  </a:cubicBezTo>
                  <a:cubicBezTo>
                    <a:pt x="18207" y="375"/>
                    <a:pt x="18207" y="375"/>
                    <a:pt x="18206" y="375"/>
                  </a:cubicBezTo>
                  <a:cubicBezTo>
                    <a:pt x="18201" y="375"/>
                    <a:pt x="18196" y="388"/>
                    <a:pt x="18191" y="393"/>
                  </a:cubicBezTo>
                  <a:cubicBezTo>
                    <a:pt x="18191" y="396"/>
                    <a:pt x="18190" y="397"/>
                    <a:pt x="18188" y="397"/>
                  </a:cubicBezTo>
                  <a:cubicBezTo>
                    <a:pt x="18181" y="397"/>
                    <a:pt x="18166" y="386"/>
                    <a:pt x="18157" y="382"/>
                  </a:cubicBezTo>
                  <a:cubicBezTo>
                    <a:pt x="18155" y="378"/>
                    <a:pt x="18152" y="377"/>
                    <a:pt x="18147" y="377"/>
                  </a:cubicBezTo>
                  <a:cubicBezTo>
                    <a:pt x="18136" y="377"/>
                    <a:pt x="18115" y="386"/>
                    <a:pt x="18095" y="399"/>
                  </a:cubicBezTo>
                  <a:lnTo>
                    <a:pt x="18089" y="382"/>
                  </a:lnTo>
                  <a:cubicBezTo>
                    <a:pt x="18084" y="373"/>
                    <a:pt x="18080" y="370"/>
                    <a:pt x="18075" y="370"/>
                  </a:cubicBezTo>
                  <a:cubicBezTo>
                    <a:pt x="18066" y="370"/>
                    <a:pt x="18057" y="382"/>
                    <a:pt x="18048" y="382"/>
                  </a:cubicBezTo>
                  <a:cubicBezTo>
                    <a:pt x="18045" y="382"/>
                    <a:pt x="18041" y="380"/>
                    <a:pt x="18038" y="376"/>
                  </a:cubicBezTo>
                  <a:lnTo>
                    <a:pt x="18032" y="359"/>
                  </a:lnTo>
                  <a:cubicBezTo>
                    <a:pt x="18010" y="365"/>
                    <a:pt x="17964" y="382"/>
                    <a:pt x="17953" y="387"/>
                  </a:cubicBezTo>
                  <a:cubicBezTo>
                    <a:pt x="17950" y="390"/>
                    <a:pt x="17946" y="391"/>
                    <a:pt x="17942" y="391"/>
                  </a:cubicBezTo>
                  <a:cubicBezTo>
                    <a:pt x="17929" y="391"/>
                    <a:pt x="17912" y="380"/>
                    <a:pt x="17907" y="376"/>
                  </a:cubicBezTo>
                  <a:cubicBezTo>
                    <a:pt x="17906" y="373"/>
                    <a:pt x="17904" y="372"/>
                    <a:pt x="17901" y="372"/>
                  </a:cubicBezTo>
                  <a:cubicBezTo>
                    <a:pt x="17892" y="372"/>
                    <a:pt x="17878" y="383"/>
                    <a:pt x="17873" y="387"/>
                  </a:cubicBezTo>
                  <a:cubicBezTo>
                    <a:pt x="17870" y="394"/>
                    <a:pt x="17855" y="399"/>
                    <a:pt x="17845" y="399"/>
                  </a:cubicBezTo>
                  <a:cubicBezTo>
                    <a:pt x="17839" y="399"/>
                    <a:pt x="17834" y="397"/>
                    <a:pt x="17834" y="393"/>
                  </a:cubicBezTo>
                  <a:cubicBezTo>
                    <a:pt x="17834" y="386"/>
                    <a:pt x="17830" y="384"/>
                    <a:pt x="17825" y="384"/>
                  </a:cubicBezTo>
                  <a:cubicBezTo>
                    <a:pt x="17822" y="384"/>
                    <a:pt x="17819" y="385"/>
                    <a:pt x="17817" y="387"/>
                  </a:cubicBezTo>
                  <a:lnTo>
                    <a:pt x="17777" y="387"/>
                  </a:lnTo>
                  <a:cubicBezTo>
                    <a:pt x="17743" y="387"/>
                    <a:pt x="17686" y="393"/>
                    <a:pt x="17675" y="399"/>
                  </a:cubicBezTo>
                  <a:cubicBezTo>
                    <a:pt x="17663" y="399"/>
                    <a:pt x="17635" y="416"/>
                    <a:pt x="17612" y="427"/>
                  </a:cubicBezTo>
                  <a:lnTo>
                    <a:pt x="17573" y="427"/>
                  </a:lnTo>
                  <a:cubicBezTo>
                    <a:pt x="17561" y="427"/>
                    <a:pt x="17533" y="416"/>
                    <a:pt x="17516" y="404"/>
                  </a:cubicBezTo>
                  <a:lnTo>
                    <a:pt x="17493" y="427"/>
                  </a:lnTo>
                  <a:lnTo>
                    <a:pt x="17488" y="433"/>
                  </a:lnTo>
                  <a:cubicBezTo>
                    <a:pt x="17470" y="416"/>
                    <a:pt x="17453" y="410"/>
                    <a:pt x="17448" y="393"/>
                  </a:cubicBezTo>
                  <a:lnTo>
                    <a:pt x="17442" y="353"/>
                  </a:lnTo>
                  <a:cubicBezTo>
                    <a:pt x="17410" y="343"/>
                    <a:pt x="17339" y="307"/>
                    <a:pt x="17307" y="307"/>
                  </a:cubicBezTo>
                  <a:cubicBezTo>
                    <a:pt x="17304" y="307"/>
                    <a:pt x="17302" y="307"/>
                    <a:pt x="17300" y="308"/>
                  </a:cubicBezTo>
                  <a:cubicBezTo>
                    <a:pt x="17298" y="308"/>
                    <a:pt x="17296" y="309"/>
                    <a:pt x="17294" y="309"/>
                  </a:cubicBezTo>
                  <a:cubicBezTo>
                    <a:pt x="17274" y="309"/>
                    <a:pt x="17255" y="284"/>
                    <a:pt x="17255" y="274"/>
                  </a:cubicBezTo>
                  <a:cubicBezTo>
                    <a:pt x="17255" y="268"/>
                    <a:pt x="17232" y="268"/>
                    <a:pt x="17221" y="268"/>
                  </a:cubicBezTo>
                  <a:cubicBezTo>
                    <a:pt x="17220" y="269"/>
                    <a:pt x="17220" y="269"/>
                    <a:pt x="17219" y="269"/>
                  </a:cubicBezTo>
                  <a:cubicBezTo>
                    <a:pt x="17207" y="269"/>
                    <a:pt x="17151" y="234"/>
                    <a:pt x="17130" y="234"/>
                  </a:cubicBezTo>
                  <a:lnTo>
                    <a:pt x="17062" y="234"/>
                  </a:lnTo>
                  <a:cubicBezTo>
                    <a:pt x="17058" y="238"/>
                    <a:pt x="17029" y="252"/>
                    <a:pt x="17016" y="252"/>
                  </a:cubicBezTo>
                  <a:cubicBezTo>
                    <a:pt x="17012" y="252"/>
                    <a:pt x="17009" y="250"/>
                    <a:pt x="17011" y="245"/>
                  </a:cubicBezTo>
                  <a:cubicBezTo>
                    <a:pt x="17011" y="235"/>
                    <a:pt x="17005" y="233"/>
                    <a:pt x="16997" y="233"/>
                  </a:cubicBezTo>
                  <a:cubicBezTo>
                    <a:pt x="16993" y="233"/>
                    <a:pt x="16987" y="234"/>
                    <a:pt x="16983" y="234"/>
                  </a:cubicBezTo>
                  <a:cubicBezTo>
                    <a:pt x="16981" y="235"/>
                    <a:pt x="16979" y="236"/>
                    <a:pt x="16976" y="236"/>
                  </a:cubicBezTo>
                  <a:cubicBezTo>
                    <a:pt x="16962" y="236"/>
                    <a:pt x="16935" y="228"/>
                    <a:pt x="16926" y="228"/>
                  </a:cubicBezTo>
                  <a:cubicBezTo>
                    <a:pt x="16923" y="229"/>
                    <a:pt x="16920" y="230"/>
                    <a:pt x="16916" y="230"/>
                  </a:cubicBezTo>
                  <a:cubicBezTo>
                    <a:pt x="16891" y="230"/>
                    <a:pt x="16838" y="216"/>
                    <a:pt x="16824" y="206"/>
                  </a:cubicBezTo>
                  <a:cubicBezTo>
                    <a:pt x="16801" y="200"/>
                    <a:pt x="16756" y="183"/>
                    <a:pt x="16727" y="172"/>
                  </a:cubicBezTo>
                  <a:lnTo>
                    <a:pt x="16710" y="132"/>
                  </a:lnTo>
                  <a:cubicBezTo>
                    <a:pt x="16705" y="121"/>
                    <a:pt x="16682" y="115"/>
                    <a:pt x="16665" y="109"/>
                  </a:cubicBezTo>
                  <a:cubicBezTo>
                    <a:pt x="16653" y="109"/>
                    <a:pt x="16642" y="126"/>
                    <a:pt x="16631" y="126"/>
                  </a:cubicBezTo>
                  <a:cubicBezTo>
                    <a:pt x="16608" y="115"/>
                    <a:pt x="16648" y="98"/>
                    <a:pt x="16636" y="92"/>
                  </a:cubicBezTo>
                  <a:cubicBezTo>
                    <a:pt x="16618" y="78"/>
                    <a:pt x="16588" y="61"/>
                    <a:pt x="16572" y="61"/>
                  </a:cubicBezTo>
                  <a:cubicBezTo>
                    <a:pt x="16568" y="61"/>
                    <a:pt x="16565" y="62"/>
                    <a:pt x="16563" y="64"/>
                  </a:cubicBezTo>
                  <a:cubicBezTo>
                    <a:pt x="16552" y="72"/>
                    <a:pt x="16542" y="75"/>
                    <a:pt x="16533" y="75"/>
                  </a:cubicBezTo>
                  <a:cubicBezTo>
                    <a:pt x="16515" y="75"/>
                    <a:pt x="16500" y="65"/>
                    <a:pt x="16489" y="58"/>
                  </a:cubicBezTo>
                  <a:cubicBezTo>
                    <a:pt x="16459" y="43"/>
                    <a:pt x="16426" y="33"/>
                    <a:pt x="16396" y="33"/>
                  </a:cubicBezTo>
                  <a:cubicBezTo>
                    <a:pt x="16380" y="33"/>
                    <a:pt x="16366" y="36"/>
                    <a:pt x="16353" y="41"/>
                  </a:cubicBezTo>
                  <a:lnTo>
                    <a:pt x="16319" y="58"/>
                  </a:lnTo>
                  <a:cubicBezTo>
                    <a:pt x="16311" y="50"/>
                    <a:pt x="16304" y="47"/>
                    <a:pt x="16298" y="47"/>
                  </a:cubicBezTo>
                  <a:cubicBezTo>
                    <a:pt x="16286" y="47"/>
                    <a:pt x="16279" y="61"/>
                    <a:pt x="16279" y="87"/>
                  </a:cubicBezTo>
                  <a:lnTo>
                    <a:pt x="16234" y="47"/>
                  </a:lnTo>
                  <a:lnTo>
                    <a:pt x="16217" y="30"/>
                  </a:lnTo>
                  <a:cubicBezTo>
                    <a:pt x="16154" y="30"/>
                    <a:pt x="16114" y="41"/>
                    <a:pt x="16114" y="47"/>
                  </a:cubicBezTo>
                  <a:cubicBezTo>
                    <a:pt x="16117" y="49"/>
                    <a:pt x="16110" y="51"/>
                    <a:pt x="16101" y="51"/>
                  </a:cubicBezTo>
                  <a:cubicBezTo>
                    <a:pt x="16087" y="51"/>
                    <a:pt x="16068" y="48"/>
                    <a:pt x="16058" y="41"/>
                  </a:cubicBezTo>
                  <a:cubicBezTo>
                    <a:pt x="16046" y="30"/>
                    <a:pt x="16018" y="24"/>
                    <a:pt x="16007" y="24"/>
                  </a:cubicBezTo>
                  <a:cubicBezTo>
                    <a:pt x="16006" y="25"/>
                    <a:pt x="16004" y="25"/>
                    <a:pt x="16001" y="25"/>
                  </a:cubicBezTo>
                  <a:cubicBezTo>
                    <a:pt x="15994" y="25"/>
                    <a:pt x="15980" y="22"/>
                    <a:pt x="15970" y="22"/>
                  </a:cubicBezTo>
                  <a:cubicBezTo>
                    <a:pt x="15964" y="22"/>
                    <a:pt x="15959" y="24"/>
                    <a:pt x="15961" y="30"/>
                  </a:cubicBezTo>
                  <a:cubicBezTo>
                    <a:pt x="15966" y="39"/>
                    <a:pt x="15962" y="43"/>
                    <a:pt x="15954" y="43"/>
                  </a:cubicBezTo>
                  <a:cubicBezTo>
                    <a:pt x="15944" y="43"/>
                    <a:pt x="15928" y="36"/>
                    <a:pt x="15922" y="30"/>
                  </a:cubicBezTo>
                  <a:cubicBezTo>
                    <a:pt x="15917" y="25"/>
                    <a:pt x="15890" y="10"/>
                    <a:pt x="15874" y="10"/>
                  </a:cubicBezTo>
                  <a:cubicBezTo>
                    <a:pt x="15870" y="10"/>
                    <a:pt x="15867" y="11"/>
                    <a:pt x="15865" y="13"/>
                  </a:cubicBezTo>
                  <a:cubicBezTo>
                    <a:pt x="15859" y="19"/>
                    <a:pt x="15848" y="24"/>
                    <a:pt x="15842" y="24"/>
                  </a:cubicBezTo>
                  <a:cubicBezTo>
                    <a:pt x="15842" y="24"/>
                    <a:pt x="15825" y="41"/>
                    <a:pt x="15802" y="64"/>
                  </a:cubicBezTo>
                  <a:lnTo>
                    <a:pt x="15774" y="47"/>
                  </a:lnTo>
                  <a:lnTo>
                    <a:pt x="15746" y="30"/>
                  </a:lnTo>
                  <a:cubicBezTo>
                    <a:pt x="15719" y="57"/>
                    <a:pt x="15677" y="98"/>
                    <a:pt x="15663" y="98"/>
                  </a:cubicBezTo>
                  <a:cubicBezTo>
                    <a:pt x="15662" y="98"/>
                    <a:pt x="15661" y="98"/>
                    <a:pt x="15661" y="98"/>
                  </a:cubicBezTo>
                  <a:cubicBezTo>
                    <a:pt x="15652" y="90"/>
                    <a:pt x="15632" y="84"/>
                    <a:pt x="15610" y="84"/>
                  </a:cubicBezTo>
                  <a:cubicBezTo>
                    <a:pt x="15602" y="84"/>
                    <a:pt x="15594" y="85"/>
                    <a:pt x="15587" y="87"/>
                  </a:cubicBezTo>
                  <a:lnTo>
                    <a:pt x="15564" y="70"/>
                  </a:lnTo>
                  <a:cubicBezTo>
                    <a:pt x="15563" y="70"/>
                    <a:pt x="15562" y="70"/>
                    <a:pt x="15560" y="70"/>
                  </a:cubicBezTo>
                  <a:cubicBezTo>
                    <a:pt x="15543" y="70"/>
                    <a:pt x="15499" y="52"/>
                    <a:pt x="15475" y="52"/>
                  </a:cubicBezTo>
                  <a:cubicBezTo>
                    <a:pt x="15472" y="52"/>
                    <a:pt x="15470" y="52"/>
                    <a:pt x="15468" y="53"/>
                  </a:cubicBezTo>
                  <a:cubicBezTo>
                    <a:pt x="15445" y="58"/>
                    <a:pt x="15417" y="64"/>
                    <a:pt x="15417" y="70"/>
                  </a:cubicBezTo>
                  <a:cubicBezTo>
                    <a:pt x="15411" y="70"/>
                    <a:pt x="15422" y="98"/>
                    <a:pt x="15422" y="109"/>
                  </a:cubicBezTo>
                  <a:cubicBezTo>
                    <a:pt x="15424" y="113"/>
                    <a:pt x="15423" y="115"/>
                    <a:pt x="15418" y="115"/>
                  </a:cubicBezTo>
                  <a:cubicBezTo>
                    <a:pt x="15410" y="115"/>
                    <a:pt x="15393" y="109"/>
                    <a:pt x="15371" y="98"/>
                  </a:cubicBezTo>
                  <a:lnTo>
                    <a:pt x="15366" y="104"/>
                  </a:lnTo>
                  <a:lnTo>
                    <a:pt x="15343" y="143"/>
                  </a:lnTo>
                  <a:cubicBezTo>
                    <a:pt x="15309" y="138"/>
                    <a:pt x="15269" y="138"/>
                    <a:pt x="15269" y="138"/>
                  </a:cubicBezTo>
                  <a:cubicBezTo>
                    <a:pt x="15263" y="138"/>
                    <a:pt x="15246" y="121"/>
                    <a:pt x="15235" y="104"/>
                  </a:cubicBezTo>
                  <a:lnTo>
                    <a:pt x="15212" y="104"/>
                  </a:lnTo>
                  <a:cubicBezTo>
                    <a:pt x="15197" y="104"/>
                    <a:pt x="15174" y="99"/>
                    <a:pt x="15158" y="99"/>
                  </a:cubicBezTo>
                  <a:cubicBezTo>
                    <a:pt x="15149" y="99"/>
                    <a:pt x="15142" y="100"/>
                    <a:pt x="15139" y="104"/>
                  </a:cubicBezTo>
                  <a:lnTo>
                    <a:pt x="15116" y="138"/>
                  </a:lnTo>
                  <a:cubicBezTo>
                    <a:pt x="15108" y="134"/>
                    <a:pt x="15102" y="133"/>
                    <a:pt x="15098" y="133"/>
                  </a:cubicBezTo>
                  <a:cubicBezTo>
                    <a:pt x="15088" y="133"/>
                    <a:pt x="15089" y="141"/>
                    <a:pt x="15093" y="149"/>
                  </a:cubicBezTo>
                  <a:cubicBezTo>
                    <a:pt x="15096" y="152"/>
                    <a:pt x="15095" y="153"/>
                    <a:pt x="15091" y="153"/>
                  </a:cubicBezTo>
                  <a:cubicBezTo>
                    <a:pt x="15080" y="153"/>
                    <a:pt x="15046" y="142"/>
                    <a:pt x="15042" y="138"/>
                  </a:cubicBezTo>
                  <a:cubicBezTo>
                    <a:pt x="15036" y="132"/>
                    <a:pt x="15019" y="115"/>
                    <a:pt x="15019" y="115"/>
                  </a:cubicBezTo>
                  <a:cubicBezTo>
                    <a:pt x="15014" y="115"/>
                    <a:pt x="14987" y="133"/>
                    <a:pt x="14973" y="133"/>
                  </a:cubicBezTo>
                  <a:cubicBezTo>
                    <a:pt x="14971" y="133"/>
                    <a:pt x="14970" y="133"/>
                    <a:pt x="14968" y="132"/>
                  </a:cubicBezTo>
                  <a:cubicBezTo>
                    <a:pt x="14951" y="126"/>
                    <a:pt x="14912" y="126"/>
                    <a:pt x="14900" y="121"/>
                  </a:cubicBezTo>
                  <a:cubicBezTo>
                    <a:pt x="14893" y="113"/>
                    <a:pt x="14875" y="106"/>
                    <a:pt x="14860" y="106"/>
                  </a:cubicBezTo>
                  <a:cubicBezTo>
                    <a:pt x="14852" y="106"/>
                    <a:pt x="14846" y="109"/>
                    <a:pt x="14844" y="115"/>
                  </a:cubicBezTo>
                  <a:cubicBezTo>
                    <a:pt x="14844" y="132"/>
                    <a:pt x="14815" y="149"/>
                    <a:pt x="14781" y="149"/>
                  </a:cubicBezTo>
                  <a:lnTo>
                    <a:pt x="14764" y="138"/>
                  </a:lnTo>
                  <a:lnTo>
                    <a:pt x="14730" y="104"/>
                  </a:lnTo>
                  <a:cubicBezTo>
                    <a:pt x="14698" y="113"/>
                    <a:pt x="14669" y="122"/>
                    <a:pt x="14653" y="122"/>
                  </a:cubicBezTo>
                  <a:cubicBezTo>
                    <a:pt x="14650" y="122"/>
                    <a:pt x="14647" y="122"/>
                    <a:pt x="14645" y="121"/>
                  </a:cubicBezTo>
                  <a:lnTo>
                    <a:pt x="14639" y="126"/>
                  </a:lnTo>
                  <a:lnTo>
                    <a:pt x="14622" y="138"/>
                  </a:lnTo>
                  <a:cubicBezTo>
                    <a:pt x="14605" y="138"/>
                    <a:pt x="14577" y="149"/>
                    <a:pt x="14560" y="155"/>
                  </a:cubicBezTo>
                  <a:lnTo>
                    <a:pt x="14537" y="149"/>
                  </a:lnTo>
                  <a:lnTo>
                    <a:pt x="14509" y="143"/>
                  </a:lnTo>
                  <a:cubicBezTo>
                    <a:pt x="14480" y="143"/>
                    <a:pt x="14446" y="132"/>
                    <a:pt x="14435" y="115"/>
                  </a:cubicBezTo>
                  <a:cubicBezTo>
                    <a:pt x="14434" y="113"/>
                    <a:pt x="14432" y="112"/>
                    <a:pt x="14428" y="112"/>
                  </a:cubicBezTo>
                  <a:cubicBezTo>
                    <a:pt x="14415" y="112"/>
                    <a:pt x="14387" y="128"/>
                    <a:pt x="14378" y="138"/>
                  </a:cubicBezTo>
                  <a:cubicBezTo>
                    <a:pt x="14377" y="140"/>
                    <a:pt x="14375" y="141"/>
                    <a:pt x="14372" y="141"/>
                  </a:cubicBezTo>
                  <a:cubicBezTo>
                    <a:pt x="14363" y="141"/>
                    <a:pt x="14349" y="129"/>
                    <a:pt x="14344" y="121"/>
                  </a:cubicBezTo>
                  <a:cubicBezTo>
                    <a:pt x="14342" y="117"/>
                    <a:pt x="14339" y="115"/>
                    <a:pt x="14334" y="115"/>
                  </a:cubicBezTo>
                  <a:cubicBezTo>
                    <a:pt x="14323" y="115"/>
                    <a:pt x="14308" y="123"/>
                    <a:pt x="14293" y="138"/>
                  </a:cubicBezTo>
                  <a:lnTo>
                    <a:pt x="14282" y="138"/>
                  </a:lnTo>
                  <a:lnTo>
                    <a:pt x="14265" y="132"/>
                  </a:lnTo>
                  <a:cubicBezTo>
                    <a:pt x="14242" y="132"/>
                    <a:pt x="14208" y="132"/>
                    <a:pt x="14180" y="143"/>
                  </a:cubicBezTo>
                  <a:lnTo>
                    <a:pt x="14157" y="149"/>
                  </a:lnTo>
                  <a:lnTo>
                    <a:pt x="14151" y="149"/>
                  </a:lnTo>
                  <a:cubicBezTo>
                    <a:pt x="14146" y="149"/>
                    <a:pt x="14112" y="138"/>
                    <a:pt x="14100" y="138"/>
                  </a:cubicBezTo>
                  <a:cubicBezTo>
                    <a:pt x="14095" y="138"/>
                    <a:pt x="14066" y="138"/>
                    <a:pt x="14044" y="132"/>
                  </a:cubicBezTo>
                  <a:lnTo>
                    <a:pt x="14032" y="138"/>
                  </a:lnTo>
                  <a:cubicBezTo>
                    <a:pt x="14020" y="148"/>
                    <a:pt x="14010" y="152"/>
                    <a:pt x="14001" y="152"/>
                  </a:cubicBezTo>
                  <a:cubicBezTo>
                    <a:pt x="13982" y="152"/>
                    <a:pt x="13969" y="131"/>
                    <a:pt x="13953" y="115"/>
                  </a:cubicBezTo>
                  <a:lnTo>
                    <a:pt x="13947" y="109"/>
                  </a:lnTo>
                  <a:cubicBezTo>
                    <a:pt x="13941" y="109"/>
                    <a:pt x="13936" y="143"/>
                    <a:pt x="13930" y="155"/>
                  </a:cubicBezTo>
                  <a:cubicBezTo>
                    <a:pt x="13930" y="158"/>
                    <a:pt x="13928" y="159"/>
                    <a:pt x="13925" y="159"/>
                  </a:cubicBezTo>
                  <a:cubicBezTo>
                    <a:pt x="13914" y="159"/>
                    <a:pt x="13893" y="149"/>
                    <a:pt x="13885" y="149"/>
                  </a:cubicBezTo>
                  <a:cubicBezTo>
                    <a:pt x="13868" y="155"/>
                    <a:pt x="13817" y="177"/>
                    <a:pt x="13800" y="177"/>
                  </a:cubicBezTo>
                  <a:cubicBezTo>
                    <a:pt x="13795" y="179"/>
                    <a:pt x="13790" y="179"/>
                    <a:pt x="13784" y="179"/>
                  </a:cubicBezTo>
                  <a:cubicBezTo>
                    <a:pt x="13766" y="179"/>
                    <a:pt x="13743" y="173"/>
                    <a:pt x="13726" y="160"/>
                  </a:cubicBezTo>
                  <a:lnTo>
                    <a:pt x="13686" y="160"/>
                  </a:lnTo>
                  <a:cubicBezTo>
                    <a:pt x="13663" y="160"/>
                    <a:pt x="13646" y="189"/>
                    <a:pt x="13641" y="200"/>
                  </a:cubicBezTo>
                  <a:cubicBezTo>
                    <a:pt x="13641" y="201"/>
                    <a:pt x="13640" y="202"/>
                    <a:pt x="13640" y="202"/>
                  </a:cubicBezTo>
                  <a:cubicBezTo>
                    <a:pt x="13635" y="202"/>
                    <a:pt x="13615" y="171"/>
                    <a:pt x="13608" y="171"/>
                  </a:cubicBezTo>
                  <a:cubicBezTo>
                    <a:pt x="13607" y="171"/>
                    <a:pt x="13607" y="171"/>
                    <a:pt x="13607" y="172"/>
                  </a:cubicBezTo>
                  <a:cubicBezTo>
                    <a:pt x="13602" y="172"/>
                    <a:pt x="13552" y="190"/>
                    <a:pt x="13525" y="190"/>
                  </a:cubicBezTo>
                  <a:cubicBezTo>
                    <a:pt x="13521" y="190"/>
                    <a:pt x="13518" y="189"/>
                    <a:pt x="13516" y="189"/>
                  </a:cubicBezTo>
                  <a:cubicBezTo>
                    <a:pt x="13497" y="184"/>
                    <a:pt x="13464" y="176"/>
                    <a:pt x="13449" y="176"/>
                  </a:cubicBezTo>
                  <a:cubicBezTo>
                    <a:pt x="13446" y="176"/>
                    <a:pt x="13443" y="176"/>
                    <a:pt x="13442" y="177"/>
                  </a:cubicBezTo>
                  <a:cubicBezTo>
                    <a:pt x="13436" y="177"/>
                    <a:pt x="13419" y="189"/>
                    <a:pt x="13408" y="189"/>
                  </a:cubicBezTo>
                  <a:cubicBezTo>
                    <a:pt x="13402" y="189"/>
                    <a:pt x="13385" y="183"/>
                    <a:pt x="13368" y="172"/>
                  </a:cubicBezTo>
                  <a:lnTo>
                    <a:pt x="13346" y="189"/>
                  </a:lnTo>
                  <a:lnTo>
                    <a:pt x="13329" y="206"/>
                  </a:lnTo>
                  <a:cubicBezTo>
                    <a:pt x="13300" y="206"/>
                    <a:pt x="13261" y="211"/>
                    <a:pt x="13244" y="211"/>
                  </a:cubicBezTo>
                  <a:lnTo>
                    <a:pt x="13232" y="206"/>
                  </a:lnTo>
                  <a:lnTo>
                    <a:pt x="13221" y="206"/>
                  </a:lnTo>
                  <a:cubicBezTo>
                    <a:pt x="13218" y="195"/>
                    <a:pt x="13215" y="192"/>
                    <a:pt x="13211" y="192"/>
                  </a:cubicBezTo>
                  <a:cubicBezTo>
                    <a:pt x="13207" y="192"/>
                    <a:pt x="13204" y="197"/>
                    <a:pt x="13204" y="200"/>
                  </a:cubicBezTo>
                  <a:cubicBezTo>
                    <a:pt x="13203" y="202"/>
                    <a:pt x="13201" y="203"/>
                    <a:pt x="13200" y="203"/>
                  </a:cubicBezTo>
                  <a:cubicBezTo>
                    <a:pt x="13191" y="203"/>
                    <a:pt x="13174" y="182"/>
                    <a:pt x="13164" y="177"/>
                  </a:cubicBezTo>
                  <a:cubicBezTo>
                    <a:pt x="13160" y="175"/>
                    <a:pt x="13150" y="175"/>
                    <a:pt x="13136" y="175"/>
                  </a:cubicBezTo>
                  <a:cubicBezTo>
                    <a:pt x="13109" y="175"/>
                    <a:pt x="13071" y="177"/>
                    <a:pt x="13056" y="177"/>
                  </a:cubicBezTo>
                  <a:cubicBezTo>
                    <a:pt x="13053" y="177"/>
                    <a:pt x="13050" y="176"/>
                    <a:pt x="13046" y="176"/>
                  </a:cubicBezTo>
                  <a:cubicBezTo>
                    <a:pt x="13022" y="176"/>
                    <a:pt x="12990" y="190"/>
                    <a:pt x="12976" y="190"/>
                  </a:cubicBezTo>
                  <a:cubicBezTo>
                    <a:pt x="12974" y="190"/>
                    <a:pt x="12972" y="189"/>
                    <a:pt x="12971" y="189"/>
                  </a:cubicBezTo>
                  <a:cubicBezTo>
                    <a:pt x="12960" y="189"/>
                    <a:pt x="12920" y="200"/>
                    <a:pt x="12903" y="206"/>
                  </a:cubicBezTo>
                  <a:cubicBezTo>
                    <a:pt x="12895" y="210"/>
                    <a:pt x="12867" y="214"/>
                    <a:pt x="12848" y="214"/>
                  </a:cubicBezTo>
                  <a:cubicBezTo>
                    <a:pt x="12839" y="214"/>
                    <a:pt x="12833" y="213"/>
                    <a:pt x="12829" y="211"/>
                  </a:cubicBezTo>
                  <a:cubicBezTo>
                    <a:pt x="12817" y="207"/>
                    <a:pt x="12783" y="194"/>
                    <a:pt x="12766" y="194"/>
                  </a:cubicBezTo>
                  <a:cubicBezTo>
                    <a:pt x="12760" y="194"/>
                    <a:pt x="12756" y="196"/>
                    <a:pt x="12756" y="200"/>
                  </a:cubicBezTo>
                  <a:cubicBezTo>
                    <a:pt x="12756" y="219"/>
                    <a:pt x="12752" y="230"/>
                    <a:pt x="12747" y="230"/>
                  </a:cubicBezTo>
                  <a:cubicBezTo>
                    <a:pt x="12746" y="230"/>
                    <a:pt x="12745" y="229"/>
                    <a:pt x="12744" y="228"/>
                  </a:cubicBezTo>
                  <a:lnTo>
                    <a:pt x="12744" y="223"/>
                  </a:lnTo>
                  <a:lnTo>
                    <a:pt x="12699" y="183"/>
                  </a:lnTo>
                  <a:cubicBezTo>
                    <a:pt x="12665" y="206"/>
                    <a:pt x="12631" y="228"/>
                    <a:pt x="12614" y="228"/>
                  </a:cubicBezTo>
                  <a:cubicBezTo>
                    <a:pt x="12610" y="202"/>
                    <a:pt x="12606" y="191"/>
                    <a:pt x="12595" y="191"/>
                  </a:cubicBezTo>
                  <a:cubicBezTo>
                    <a:pt x="12588" y="191"/>
                    <a:pt x="12580" y="194"/>
                    <a:pt x="12568" y="200"/>
                  </a:cubicBezTo>
                  <a:lnTo>
                    <a:pt x="12563" y="211"/>
                  </a:lnTo>
                  <a:cubicBezTo>
                    <a:pt x="12554" y="207"/>
                    <a:pt x="12544" y="205"/>
                    <a:pt x="12535" y="205"/>
                  </a:cubicBezTo>
                  <a:cubicBezTo>
                    <a:pt x="12520" y="205"/>
                    <a:pt x="12505" y="210"/>
                    <a:pt x="12495" y="217"/>
                  </a:cubicBezTo>
                  <a:lnTo>
                    <a:pt x="12478" y="217"/>
                  </a:lnTo>
                  <a:cubicBezTo>
                    <a:pt x="12472" y="216"/>
                    <a:pt x="12465" y="215"/>
                    <a:pt x="12459" y="215"/>
                  </a:cubicBezTo>
                  <a:cubicBezTo>
                    <a:pt x="12441" y="215"/>
                    <a:pt x="12423" y="219"/>
                    <a:pt x="12405" y="219"/>
                  </a:cubicBezTo>
                  <a:cubicBezTo>
                    <a:pt x="12399" y="219"/>
                    <a:pt x="12393" y="218"/>
                    <a:pt x="12387" y="217"/>
                  </a:cubicBezTo>
                  <a:lnTo>
                    <a:pt x="12358" y="217"/>
                  </a:lnTo>
                  <a:cubicBezTo>
                    <a:pt x="12319" y="217"/>
                    <a:pt x="12251" y="257"/>
                    <a:pt x="12234" y="257"/>
                  </a:cubicBezTo>
                  <a:cubicBezTo>
                    <a:pt x="12211" y="257"/>
                    <a:pt x="12148" y="234"/>
                    <a:pt x="12131" y="228"/>
                  </a:cubicBezTo>
                  <a:cubicBezTo>
                    <a:pt x="12129" y="227"/>
                    <a:pt x="12126" y="226"/>
                    <a:pt x="12123" y="226"/>
                  </a:cubicBezTo>
                  <a:cubicBezTo>
                    <a:pt x="12108" y="226"/>
                    <a:pt x="12092" y="247"/>
                    <a:pt x="12092" y="257"/>
                  </a:cubicBezTo>
                  <a:cubicBezTo>
                    <a:pt x="12092" y="260"/>
                    <a:pt x="12091" y="261"/>
                    <a:pt x="12089" y="261"/>
                  </a:cubicBezTo>
                  <a:cubicBezTo>
                    <a:pt x="12083" y="261"/>
                    <a:pt x="12072" y="249"/>
                    <a:pt x="12063" y="228"/>
                  </a:cubicBezTo>
                  <a:lnTo>
                    <a:pt x="12029" y="251"/>
                  </a:lnTo>
                  <a:lnTo>
                    <a:pt x="12012" y="262"/>
                  </a:lnTo>
                  <a:cubicBezTo>
                    <a:pt x="11990" y="268"/>
                    <a:pt x="11956" y="279"/>
                    <a:pt x="11950" y="285"/>
                  </a:cubicBezTo>
                  <a:cubicBezTo>
                    <a:pt x="11947" y="287"/>
                    <a:pt x="11940" y="288"/>
                    <a:pt x="11932" y="288"/>
                  </a:cubicBezTo>
                  <a:cubicBezTo>
                    <a:pt x="11912" y="288"/>
                    <a:pt x="11882" y="284"/>
                    <a:pt x="11870" y="279"/>
                  </a:cubicBezTo>
                  <a:cubicBezTo>
                    <a:pt x="11856" y="279"/>
                    <a:pt x="11822" y="260"/>
                    <a:pt x="11805" y="260"/>
                  </a:cubicBezTo>
                  <a:cubicBezTo>
                    <a:pt x="11801" y="260"/>
                    <a:pt x="11799" y="261"/>
                    <a:pt x="11797" y="262"/>
                  </a:cubicBezTo>
                  <a:cubicBezTo>
                    <a:pt x="11780" y="274"/>
                    <a:pt x="11729" y="285"/>
                    <a:pt x="11712" y="291"/>
                  </a:cubicBezTo>
                  <a:cubicBezTo>
                    <a:pt x="11695" y="297"/>
                    <a:pt x="11666" y="308"/>
                    <a:pt x="11643" y="314"/>
                  </a:cubicBezTo>
                  <a:lnTo>
                    <a:pt x="11626" y="285"/>
                  </a:lnTo>
                  <a:lnTo>
                    <a:pt x="11615" y="274"/>
                  </a:lnTo>
                  <a:cubicBezTo>
                    <a:pt x="11604" y="285"/>
                    <a:pt x="11592" y="314"/>
                    <a:pt x="11592" y="336"/>
                  </a:cubicBezTo>
                  <a:lnTo>
                    <a:pt x="11575" y="314"/>
                  </a:lnTo>
                  <a:lnTo>
                    <a:pt x="11553" y="274"/>
                  </a:lnTo>
                  <a:cubicBezTo>
                    <a:pt x="11539" y="293"/>
                    <a:pt x="11509" y="304"/>
                    <a:pt x="11486" y="304"/>
                  </a:cubicBezTo>
                  <a:cubicBezTo>
                    <a:pt x="11482" y="304"/>
                    <a:pt x="11477" y="303"/>
                    <a:pt x="11473" y="302"/>
                  </a:cubicBezTo>
                  <a:lnTo>
                    <a:pt x="11144" y="302"/>
                  </a:lnTo>
                  <a:cubicBezTo>
                    <a:pt x="11116" y="308"/>
                    <a:pt x="11173" y="336"/>
                    <a:pt x="11139" y="348"/>
                  </a:cubicBezTo>
                  <a:lnTo>
                    <a:pt x="11104" y="359"/>
                  </a:lnTo>
                  <a:cubicBezTo>
                    <a:pt x="11101" y="340"/>
                    <a:pt x="11089" y="333"/>
                    <a:pt x="11078" y="333"/>
                  </a:cubicBezTo>
                  <a:cubicBezTo>
                    <a:pt x="11069" y="333"/>
                    <a:pt x="11062" y="337"/>
                    <a:pt x="11059" y="342"/>
                  </a:cubicBezTo>
                  <a:cubicBezTo>
                    <a:pt x="11050" y="346"/>
                    <a:pt x="11019" y="362"/>
                    <a:pt x="11007" y="362"/>
                  </a:cubicBezTo>
                  <a:cubicBezTo>
                    <a:pt x="11004" y="362"/>
                    <a:pt x="11002" y="361"/>
                    <a:pt x="11002" y="359"/>
                  </a:cubicBezTo>
                  <a:cubicBezTo>
                    <a:pt x="10997" y="348"/>
                    <a:pt x="10951" y="325"/>
                    <a:pt x="10934" y="325"/>
                  </a:cubicBezTo>
                  <a:cubicBezTo>
                    <a:pt x="10922" y="325"/>
                    <a:pt x="10886" y="337"/>
                    <a:pt x="10860" y="337"/>
                  </a:cubicBezTo>
                  <a:cubicBezTo>
                    <a:pt x="10850" y="337"/>
                    <a:pt x="10842" y="335"/>
                    <a:pt x="10838" y="331"/>
                  </a:cubicBezTo>
                  <a:cubicBezTo>
                    <a:pt x="10835" y="328"/>
                    <a:pt x="10832" y="327"/>
                    <a:pt x="10829" y="327"/>
                  </a:cubicBezTo>
                  <a:cubicBezTo>
                    <a:pt x="10819" y="327"/>
                    <a:pt x="10809" y="339"/>
                    <a:pt x="10809" y="348"/>
                  </a:cubicBezTo>
                  <a:cubicBezTo>
                    <a:pt x="10808" y="351"/>
                    <a:pt x="10805" y="352"/>
                    <a:pt x="10802" y="352"/>
                  </a:cubicBezTo>
                  <a:cubicBezTo>
                    <a:pt x="10795" y="352"/>
                    <a:pt x="10785" y="344"/>
                    <a:pt x="10781" y="336"/>
                  </a:cubicBezTo>
                  <a:cubicBezTo>
                    <a:pt x="10775" y="331"/>
                    <a:pt x="10753" y="319"/>
                    <a:pt x="10730" y="314"/>
                  </a:cubicBezTo>
                  <a:lnTo>
                    <a:pt x="10730" y="353"/>
                  </a:lnTo>
                  <a:lnTo>
                    <a:pt x="10730" y="359"/>
                  </a:lnTo>
                  <a:cubicBezTo>
                    <a:pt x="10730" y="359"/>
                    <a:pt x="10729" y="359"/>
                    <a:pt x="10728" y="359"/>
                  </a:cubicBezTo>
                  <a:cubicBezTo>
                    <a:pt x="10718" y="359"/>
                    <a:pt x="10673" y="330"/>
                    <a:pt x="10650" y="330"/>
                  </a:cubicBezTo>
                  <a:cubicBezTo>
                    <a:pt x="10648" y="330"/>
                    <a:pt x="10646" y="330"/>
                    <a:pt x="10645" y="331"/>
                  </a:cubicBezTo>
                  <a:cubicBezTo>
                    <a:pt x="10641" y="332"/>
                    <a:pt x="10637" y="332"/>
                    <a:pt x="10633" y="332"/>
                  </a:cubicBezTo>
                  <a:cubicBezTo>
                    <a:pt x="10617" y="332"/>
                    <a:pt x="10606" y="322"/>
                    <a:pt x="10611" y="308"/>
                  </a:cubicBezTo>
                  <a:lnTo>
                    <a:pt x="10571" y="285"/>
                  </a:lnTo>
                  <a:cubicBezTo>
                    <a:pt x="10571" y="312"/>
                    <a:pt x="10557" y="321"/>
                    <a:pt x="10548" y="321"/>
                  </a:cubicBezTo>
                  <a:cubicBezTo>
                    <a:pt x="10546" y="321"/>
                    <a:pt x="10544" y="320"/>
                    <a:pt x="10543" y="319"/>
                  </a:cubicBezTo>
                  <a:cubicBezTo>
                    <a:pt x="10541" y="316"/>
                    <a:pt x="10538" y="315"/>
                    <a:pt x="10534" y="315"/>
                  </a:cubicBezTo>
                  <a:cubicBezTo>
                    <a:pt x="10525" y="315"/>
                    <a:pt x="10513" y="323"/>
                    <a:pt x="10509" y="331"/>
                  </a:cubicBezTo>
                  <a:cubicBezTo>
                    <a:pt x="10503" y="336"/>
                    <a:pt x="10480" y="342"/>
                    <a:pt x="10475" y="342"/>
                  </a:cubicBezTo>
                  <a:cubicBezTo>
                    <a:pt x="10469" y="336"/>
                    <a:pt x="10463" y="319"/>
                    <a:pt x="10458" y="297"/>
                  </a:cubicBezTo>
                  <a:lnTo>
                    <a:pt x="10429" y="308"/>
                  </a:lnTo>
                  <a:cubicBezTo>
                    <a:pt x="10429" y="308"/>
                    <a:pt x="10441" y="336"/>
                    <a:pt x="10446" y="348"/>
                  </a:cubicBezTo>
                  <a:lnTo>
                    <a:pt x="10446" y="353"/>
                  </a:lnTo>
                  <a:cubicBezTo>
                    <a:pt x="10445" y="354"/>
                    <a:pt x="10444" y="355"/>
                    <a:pt x="10441" y="355"/>
                  </a:cubicBezTo>
                  <a:cubicBezTo>
                    <a:pt x="10432" y="355"/>
                    <a:pt x="10416" y="346"/>
                    <a:pt x="10407" y="342"/>
                  </a:cubicBezTo>
                  <a:cubicBezTo>
                    <a:pt x="10406" y="340"/>
                    <a:pt x="10403" y="339"/>
                    <a:pt x="10400" y="339"/>
                  </a:cubicBezTo>
                  <a:cubicBezTo>
                    <a:pt x="10390" y="339"/>
                    <a:pt x="10371" y="347"/>
                    <a:pt x="10357" y="347"/>
                  </a:cubicBezTo>
                  <a:cubicBezTo>
                    <a:pt x="10352" y="347"/>
                    <a:pt x="10347" y="346"/>
                    <a:pt x="10344" y="342"/>
                  </a:cubicBezTo>
                  <a:cubicBezTo>
                    <a:pt x="10339" y="325"/>
                    <a:pt x="10316" y="308"/>
                    <a:pt x="10310" y="308"/>
                  </a:cubicBezTo>
                  <a:cubicBezTo>
                    <a:pt x="10304" y="308"/>
                    <a:pt x="10265" y="314"/>
                    <a:pt x="10225" y="319"/>
                  </a:cubicBezTo>
                  <a:lnTo>
                    <a:pt x="10185" y="325"/>
                  </a:lnTo>
                  <a:lnTo>
                    <a:pt x="10168" y="331"/>
                  </a:lnTo>
                  <a:cubicBezTo>
                    <a:pt x="10146" y="325"/>
                    <a:pt x="10106" y="319"/>
                    <a:pt x="10078" y="314"/>
                  </a:cubicBezTo>
                  <a:lnTo>
                    <a:pt x="10055" y="325"/>
                  </a:lnTo>
                  <a:cubicBezTo>
                    <a:pt x="10053" y="326"/>
                    <a:pt x="10051" y="326"/>
                    <a:pt x="10049" y="326"/>
                  </a:cubicBezTo>
                  <a:cubicBezTo>
                    <a:pt x="10036" y="326"/>
                    <a:pt x="10023" y="313"/>
                    <a:pt x="10010" y="313"/>
                  </a:cubicBezTo>
                  <a:cubicBezTo>
                    <a:pt x="10008" y="313"/>
                    <a:pt x="10006" y="313"/>
                    <a:pt x="10004" y="314"/>
                  </a:cubicBezTo>
                  <a:lnTo>
                    <a:pt x="9975" y="319"/>
                  </a:lnTo>
                  <a:cubicBezTo>
                    <a:pt x="9972" y="319"/>
                    <a:pt x="9969" y="318"/>
                    <a:pt x="9965" y="318"/>
                  </a:cubicBezTo>
                  <a:cubicBezTo>
                    <a:pt x="9942" y="318"/>
                    <a:pt x="9909" y="328"/>
                    <a:pt x="9888" y="328"/>
                  </a:cubicBezTo>
                  <a:cubicBezTo>
                    <a:pt x="9882" y="328"/>
                    <a:pt x="9877" y="327"/>
                    <a:pt x="9873" y="325"/>
                  </a:cubicBezTo>
                  <a:cubicBezTo>
                    <a:pt x="9862" y="319"/>
                    <a:pt x="9839" y="319"/>
                    <a:pt x="9834" y="314"/>
                  </a:cubicBezTo>
                  <a:cubicBezTo>
                    <a:pt x="9822" y="314"/>
                    <a:pt x="9800" y="319"/>
                    <a:pt x="9782" y="325"/>
                  </a:cubicBezTo>
                  <a:lnTo>
                    <a:pt x="9771" y="325"/>
                  </a:lnTo>
                  <a:cubicBezTo>
                    <a:pt x="9770" y="325"/>
                    <a:pt x="9768" y="325"/>
                    <a:pt x="9767" y="325"/>
                  </a:cubicBezTo>
                  <a:cubicBezTo>
                    <a:pt x="9753" y="325"/>
                    <a:pt x="9736" y="312"/>
                    <a:pt x="9722" y="312"/>
                  </a:cubicBezTo>
                  <a:cubicBezTo>
                    <a:pt x="9712" y="312"/>
                    <a:pt x="9704" y="317"/>
                    <a:pt x="9697" y="336"/>
                  </a:cubicBezTo>
                  <a:lnTo>
                    <a:pt x="9697" y="342"/>
                  </a:lnTo>
                  <a:cubicBezTo>
                    <a:pt x="9692" y="342"/>
                    <a:pt x="9669" y="308"/>
                    <a:pt x="9663" y="302"/>
                  </a:cubicBezTo>
                  <a:cubicBezTo>
                    <a:pt x="9662" y="299"/>
                    <a:pt x="9658" y="297"/>
                    <a:pt x="9654" y="297"/>
                  </a:cubicBezTo>
                  <a:cubicBezTo>
                    <a:pt x="9643" y="297"/>
                    <a:pt x="9628" y="306"/>
                    <a:pt x="9624" y="314"/>
                  </a:cubicBezTo>
                  <a:cubicBezTo>
                    <a:pt x="9619" y="316"/>
                    <a:pt x="9609" y="317"/>
                    <a:pt x="9600" y="317"/>
                  </a:cubicBezTo>
                  <a:cubicBezTo>
                    <a:pt x="9586" y="317"/>
                    <a:pt x="9573" y="315"/>
                    <a:pt x="9573" y="308"/>
                  </a:cubicBezTo>
                  <a:cubicBezTo>
                    <a:pt x="9573" y="304"/>
                    <a:pt x="9570" y="302"/>
                    <a:pt x="9566" y="302"/>
                  </a:cubicBezTo>
                  <a:cubicBezTo>
                    <a:pt x="9560" y="302"/>
                    <a:pt x="9551" y="307"/>
                    <a:pt x="9544" y="314"/>
                  </a:cubicBezTo>
                  <a:cubicBezTo>
                    <a:pt x="9543" y="315"/>
                    <a:pt x="9541" y="316"/>
                    <a:pt x="9539" y="316"/>
                  </a:cubicBezTo>
                  <a:cubicBezTo>
                    <a:pt x="9533" y="316"/>
                    <a:pt x="9524" y="309"/>
                    <a:pt x="9516" y="297"/>
                  </a:cubicBezTo>
                  <a:lnTo>
                    <a:pt x="9499" y="291"/>
                  </a:lnTo>
                  <a:lnTo>
                    <a:pt x="9493" y="285"/>
                  </a:lnTo>
                  <a:cubicBezTo>
                    <a:pt x="9482" y="285"/>
                    <a:pt x="9465" y="297"/>
                    <a:pt x="9448" y="314"/>
                  </a:cubicBezTo>
                  <a:lnTo>
                    <a:pt x="9425" y="302"/>
                  </a:lnTo>
                  <a:cubicBezTo>
                    <a:pt x="9414" y="302"/>
                    <a:pt x="9391" y="319"/>
                    <a:pt x="9380" y="319"/>
                  </a:cubicBezTo>
                  <a:lnTo>
                    <a:pt x="9363" y="314"/>
                  </a:lnTo>
                  <a:cubicBezTo>
                    <a:pt x="9360" y="309"/>
                    <a:pt x="9355" y="307"/>
                    <a:pt x="9349" y="307"/>
                  </a:cubicBezTo>
                  <a:cubicBezTo>
                    <a:pt x="9335" y="307"/>
                    <a:pt x="9316" y="319"/>
                    <a:pt x="9312" y="319"/>
                  </a:cubicBezTo>
                  <a:cubicBezTo>
                    <a:pt x="9311" y="320"/>
                    <a:pt x="9311" y="320"/>
                    <a:pt x="9310" y="320"/>
                  </a:cubicBezTo>
                  <a:cubicBezTo>
                    <a:pt x="9302" y="320"/>
                    <a:pt x="9268" y="284"/>
                    <a:pt x="9245" y="284"/>
                  </a:cubicBezTo>
                  <a:cubicBezTo>
                    <a:pt x="9243" y="284"/>
                    <a:pt x="9240" y="284"/>
                    <a:pt x="9238" y="285"/>
                  </a:cubicBezTo>
                  <a:cubicBezTo>
                    <a:pt x="9224" y="294"/>
                    <a:pt x="9180" y="304"/>
                    <a:pt x="9155" y="304"/>
                  </a:cubicBezTo>
                  <a:cubicBezTo>
                    <a:pt x="9149" y="304"/>
                    <a:pt x="9144" y="303"/>
                    <a:pt x="9141" y="302"/>
                  </a:cubicBezTo>
                  <a:cubicBezTo>
                    <a:pt x="9126" y="302"/>
                    <a:pt x="9069" y="344"/>
                    <a:pt x="9037" y="344"/>
                  </a:cubicBezTo>
                  <a:cubicBezTo>
                    <a:pt x="9034" y="344"/>
                    <a:pt x="9031" y="343"/>
                    <a:pt x="9028" y="342"/>
                  </a:cubicBezTo>
                  <a:cubicBezTo>
                    <a:pt x="9011" y="334"/>
                    <a:pt x="8955" y="328"/>
                    <a:pt x="8922" y="328"/>
                  </a:cubicBezTo>
                  <a:cubicBezTo>
                    <a:pt x="8910" y="328"/>
                    <a:pt x="8900" y="329"/>
                    <a:pt x="8897" y="331"/>
                  </a:cubicBezTo>
                  <a:cubicBezTo>
                    <a:pt x="8880" y="336"/>
                    <a:pt x="8852" y="342"/>
                    <a:pt x="8846" y="342"/>
                  </a:cubicBezTo>
                  <a:cubicBezTo>
                    <a:pt x="8841" y="336"/>
                    <a:pt x="8818" y="331"/>
                    <a:pt x="8795" y="319"/>
                  </a:cubicBezTo>
                  <a:lnTo>
                    <a:pt x="8773" y="319"/>
                  </a:lnTo>
                  <a:cubicBezTo>
                    <a:pt x="8763" y="322"/>
                    <a:pt x="8753" y="323"/>
                    <a:pt x="8744" y="323"/>
                  </a:cubicBezTo>
                  <a:cubicBezTo>
                    <a:pt x="8715" y="323"/>
                    <a:pt x="8689" y="314"/>
                    <a:pt x="8659" y="314"/>
                  </a:cubicBezTo>
                  <a:cubicBezTo>
                    <a:pt x="8653" y="314"/>
                    <a:pt x="8642" y="314"/>
                    <a:pt x="8642" y="319"/>
                  </a:cubicBezTo>
                  <a:cubicBezTo>
                    <a:pt x="8642" y="338"/>
                    <a:pt x="8639" y="344"/>
                    <a:pt x="8635" y="344"/>
                  </a:cubicBezTo>
                  <a:cubicBezTo>
                    <a:pt x="8629" y="344"/>
                    <a:pt x="8620" y="332"/>
                    <a:pt x="8614" y="325"/>
                  </a:cubicBezTo>
                  <a:lnTo>
                    <a:pt x="8597" y="319"/>
                  </a:lnTo>
                  <a:cubicBezTo>
                    <a:pt x="8592" y="318"/>
                    <a:pt x="8588" y="318"/>
                    <a:pt x="8583" y="318"/>
                  </a:cubicBezTo>
                  <a:cubicBezTo>
                    <a:pt x="8564" y="318"/>
                    <a:pt x="8545" y="326"/>
                    <a:pt x="8540" y="331"/>
                  </a:cubicBezTo>
                  <a:cubicBezTo>
                    <a:pt x="8538" y="335"/>
                    <a:pt x="8532" y="337"/>
                    <a:pt x="8525" y="337"/>
                  </a:cubicBezTo>
                  <a:cubicBezTo>
                    <a:pt x="8515" y="337"/>
                    <a:pt x="8502" y="334"/>
                    <a:pt x="8489" y="331"/>
                  </a:cubicBezTo>
                  <a:lnTo>
                    <a:pt x="8460" y="325"/>
                  </a:lnTo>
                  <a:lnTo>
                    <a:pt x="8432" y="325"/>
                  </a:lnTo>
                  <a:cubicBezTo>
                    <a:pt x="8408" y="320"/>
                    <a:pt x="8358" y="307"/>
                    <a:pt x="8341" y="307"/>
                  </a:cubicBezTo>
                  <a:cubicBezTo>
                    <a:pt x="8338" y="307"/>
                    <a:pt x="8336" y="307"/>
                    <a:pt x="8336" y="308"/>
                  </a:cubicBezTo>
                  <a:cubicBezTo>
                    <a:pt x="8324" y="319"/>
                    <a:pt x="8290" y="319"/>
                    <a:pt x="8285" y="325"/>
                  </a:cubicBezTo>
                  <a:cubicBezTo>
                    <a:pt x="8279" y="336"/>
                    <a:pt x="8262" y="342"/>
                    <a:pt x="8251" y="342"/>
                  </a:cubicBezTo>
                  <a:lnTo>
                    <a:pt x="8239" y="336"/>
                  </a:lnTo>
                  <a:lnTo>
                    <a:pt x="8217" y="325"/>
                  </a:lnTo>
                  <a:cubicBezTo>
                    <a:pt x="8202" y="319"/>
                    <a:pt x="8185" y="316"/>
                    <a:pt x="8169" y="316"/>
                  </a:cubicBezTo>
                  <a:cubicBezTo>
                    <a:pt x="8153" y="316"/>
                    <a:pt x="8137" y="319"/>
                    <a:pt x="8126" y="325"/>
                  </a:cubicBezTo>
                  <a:lnTo>
                    <a:pt x="8103" y="302"/>
                  </a:lnTo>
                  <a:cubicBezTo>
                    <a:pt x="8103" y="302"/>
                    <a:pt x="8092" y="319"/>
                    <a:pt x="8080" y="319"/>
                  </a:cubicBezTo>
                  <a:lnTo>
                    <a:pt x="8069" y="314"/>
                  </a:lnTo>
                  <a:cubicBezTo>
                    <a:pt x="8067" y="312"/>
                    <a:pt x="8064" y="312"/>
                    <a:pt x="8060" y="312"/>
                  </a:cubicBezTo>
                  <a:cubicBezTo>
                    <a:pt x="8045" y="312"/>
                    <a:pt x="8021" y="320"/>
                    <a:pt x="8012" y="325"/>
                  </a:cubicBezTo>
                  <a:cubicBezTo>
                    <a:pt x="8007" y="336"/>
                    <a:pt x="8001" y="342"/>
                    <a:pt x="7995" y="342"/>
                  </a:cubicBezTo>
                  <a:cubicBezTo>
                    <a:pt x="7995" y="342"/>
                    <a:pt x="7978" y="325"/>
                    <a:pt x="7973" y="314"/>
                  </a:cubicBezTo>
                  <a:cubicBezTo>
                    <a:pt x="7972" y="313"/>
                    <a:pt x="7971" y="313"/>
                    <a:pt x="7970" y="313"/>
                  </a:cubicBezTo>
                  <a:cubicBezTo>
                    <a:pt x="7960" y="313"/>
                    <a:pt x="7927" y="331"/>
                    <a:pt x="7910" y="331"/>
                  </a:cubicBezTo>
                  <a:cubicBezTo>
                    <a:pt x="7908" y="331"/>
                    <a:pt x="7906" y="331"/>
                    <a:pt x="7904" y="331"/>
                  </a:cubicBezTo>
                  <a:cubicBezTo>
                    <a:pt x="7889" y="326"/>
                    <a:pt x="7838" y="307"/>
                    <a:pt x="7815" y="307"/>
                  </a:cubicBezTo>
                  <a:cubicBezTo>
                    <a:pt x="7812" y="307"/>
                    <a:pt x="7810" y="307"/>
                    <a:pt x="7808" y="308"/>
                  </a:cubicBezTo>
                  <a:cubicBezTo>
                    <a:pt x="7791" y="314"/>
                    <a:pt x="7768" y="314"/>
                    <a:pt x="7768" y="314"/>
                  </a:cubicBezTo>
                  <a:cubicBezTo>
                    <a:pt x="7768" y="314"/>
                    <a:pt x="7767" y="314"/>
                    <a:pt x="7766" y="314"/>
                  </a:cubicBezTo>
                  <a:cubicBezTo>
                    <a:pt x="7759" y="314"/>
                    <a:pt x="7736" y="300"/>
                    <a:pt x="7725" y="300"/>
                  </a:cubicBezTo>
                  <a:cubicBezTo>
                    <a:pt x="7720" y="300"/>
                    <a:pt x="7717" y="302"/>
                    <a:pt x="7717" y="308"/>
                  </a:cubicBezTo>
                  <a:cubicBezTo>
                    <a:pt x="7715" y="314"/>
                    <a:pt x="7714" y="317"/>
                    <a:pt x="7713" y="317"/>
                  </a:cubicBezTo>
                  <a:cubicBezTo>
                    <a:pt x="7712" y="317"/>
                    <a:pt x="7714" y="309"/>
                    <a:pt x="7717" y="291"/>
                  </a:cubicBezTo>
                  <a:lnTo>
                    <a:pt x="7717" y="291"/>
                  </a:lnTo>
                  <a:lnTo>
                    <a:pt x="7683" y="314"/>
                  </a:lnTo>
                  <a:lnTo>
                    <a:pt x="7643" y="342"/>
                  </a:lnTo>
                  <a:cubicBezTo>
                    <a:pt x="7643" y="314"/>
                    <a:pt x="7638" y="279"/>
                    <a:pt x="7621" y="274"/>
                  </a:cubicBezTo>
                  <a:lnTo>
                    <a:pt x="7609" y="291"/>
                  </a:lnTo>
                  <a:lnTo>
                    <a:pt x="7604" y="291"/>
                  </a:lnTo>
                  <a:cubicBezTo>
                    <a:pt x="7578" y="304"/>
                    <a:pt x="7540" y="310"/>
                    <a:pt x="7520" y="310"/>
                  </a:cubicBezTo>
                  <a:cubicBezTo>
                    <a:pt x="7513" y="310"/>
                    <a:pt x="7509" y="309"/>
                    <a:pt x="7507" y="308"/>
                  </a:cubicBezTo>
                  <a:cubicBezTo>
                    <a:pt x="7496" y="297"/>
                    <a:pt x="7485" y="291"/>
                    <a:pt x="7473" y="291"/>
                  </a:cubicBezTo>
                  <a:lnTo>
                    <a:pt x="7473" y="297"/>
                  </a:lnTo>
                  <a:lnTo>
                    <a:pt x="7439" y="331"/>
                  </a:lnTo>
                  <a:cubicBezTo>
                    <a:pt x="7422" y="319"/>
                    <a:pt x="7399" y="297"/>
                    <a:pt x="7394" y="291"/>
                  </a:cubicBezTo>
                  <a:cubicBezTo>
                    <a:pt x="7394" y="289"/>
                    <a:pt x="7393" y="289"/>
                    <a:pt x="7391" y="289"/>
                  </a:cubicBezTo>
                  <a:cubicBezTo>
                    <a:pt x="7385" y="289"/>
                    <a:pt x="7371" y="295"/>
                    <a:pt x="7354" y="308"/>
                  </a:cubicBezTo>
                  <a:lnTo>
                    <a:pt x="7343" y="319"/>
                  </a:lnTo>
                  <a:lnTo>
                    <a:pt x="7280" y="297"/>
                  </a:lnTo>
                  <a:lnTo>
                    <a:pt x="7258" y="279"/>
                  </a:lnTo>
                  <a:cubicBezTo>
                    <a:pt x="7235" y="279"/>
                    <a:pt x="7201" y="302"/>
                    <a:pt x="7195" y="308"/>
                  </a:cubicBezTo>
                  <a:cubicBezTo>
                    <a:pt x="7195" y="311"/>
                    <a:pt x="7194" y="312"/>
                    <a:pt x="7193" y="312"/>
                  </a:cubicBezTo>
                  <a:cubicBezTo>
                    <a:pt x="7188" y="312"/>
                    <a:pt x="7178" y="301"/>
                    <a:pt x="7178" y="297"/>
                  </a:cubicBezTo>
                  <a:cubicBezTo>
                    <a:pt x="7176" y="293"/>
                    <a:pt x="7173" y="291"/>
                    <a:pt x="7168" y="291"/>
                  </a:cubicBezTo>
                  <a:cubicBezTo>
                    <a:pt x="7159" y="291"/>
                    <a:pt x="7146" y="297"/>
                    <a:pt x="7138" y="297"/>
                  </a:cubicBezTo>
                  <a:cubicBezTo>
                    <a:pt x="7132" y="293"/>
                    <a:pt x="7120" y="290"/>
                    <a:pt x="7107" y="290"/>
                  </a:cubicBezTo>
                  <a:cubicBezTo>
                    <a:pt x="7098" y="290"/>
                    <a:pt x="7089" y="292"/>
                    <a:pt x="7082" y="297"/>
                  </a:cubicBezTo>
                  <a:cubicBezTo>
                    <a:pt x="7068" y="301"/>
                    <a:pt x="7032" y="324"/>
                    <a:pt x="7019" y="324"/>
                  </a:cubicBezTo>
                  <a:cubicBezTo>
                    <a:pt x="7016" y="324"/>
                    <a:pt x="7014" y="323"/>
                    <a:pt x="7014" y="319"/>
                  </a:cubicBezTo>
                  <a:cubicBezTo>
                    <a:pt x="7014" y="309"/>
                    <a:pt x="7005" y="307"/>
                    <a:pt x="6995" y="307"/>
                  </a:cubicBezTo>
                  <a:cubicBezTo>
                    <a:pt x="6988" y="307"/>
                    <a:pt x="6981" y="308"/>
                    <a:pt x="6974" y="308"/>
                  </a:cubicBezTo>
                  <a:cubicBezTo>
                    <a:pt x="6963" y="308"/>
                    <a:pt x="6900" y="285"/>
                    <a:pt x="6843" y="257"/>
                  </a:cubicBezTo>
                  <a:lnTo>
                    <a:pt x="6798" y="325"/>
                  </a:lnTo>
                  <a:cubicBezTo>
                    <a:pt x="6796" y="323"/>
                    <a:pt x="6792" y="323"/>
                    <a:pt x="6789" y="323"/>
                  </a:cubicBezTo>
                  <a:cubicBezTo>
                    <a:pt x="6772" y="323"/>
                    <a:pt x="6745" y="339"/>
                    <a:pt x="6728" y="339"/>
                  </a:cubicBezTo>
                  <a:cubicBezTo>
                    <a:pt x="6724" y="339"/>
                    <a:pt x="6721" y="338"/>
                    <a:pt x="6719" y="336"/>
                  </a:cubicBezTo>
                  <a:cubicBezTo>
                    <a:pt x="6710" y="333"/>
                    <a:pt x="6690" y="333"/>
                    <a:pt x="6670" y="333"/>
                  </a:cubicBezTo>
                  <a:cubicBezTo>
                    <a:pt x="6649" y="333"/>
                    <a:pt x="6628" y="333"/>
                    <a:pt x="6617" y="331"/>
                  </a:cubicBezTo>
                  <a:cubicBezTo>
                    <a:pt x="6594" y="331"/>
                    <a:pt x="6520" y="331"/>
                    <a:pt x="6503" y="342"/>
                  </a:cubicBezTo>
                  <a:cubicBezTo>
                    <a:pt x="6486" y="353"/>
                    <a:pt x="6463" y="365"/>
                    <a:pt x="6463" y="365"/>
                  </a:cubicBezTo>
                  <a:cubicBezTo>
                    <a:pt x="6463" y="365"/>
                    <a:pt x="6446" y="331"/>
                    <a:pt x="6435" y="319"/>
                  </a:cubicBezTo>
                  <a:cubicBezTo>
                    <a:pt x="6434" y="316"/>
                    <a:pt x="6431" y="315"/>
                    <a:pt x="6428" y="315"/>
                  </a:cubicBezTo>
                  <a:cubicBezTo>
                    <a:pt x="6419" y="315"/>
                    <a:pt x="6405" y="326"/>
                    <a:pt x="6401" y="331"/>
                  </a:cubicBezTo>
                  <a:cubicBezTo>
                    <a:pt x="6399" y="332"/>
                    <a:pt x="6396" y="333"/>
                    <a:pt x="6392" y="333"/>
                  </a:cubicBezTo>
                  <a:cubicBezTo>
                    <a:pt x="6379" y="333"/>
                    <a:pt x="6354" y="326"/>
                    <a:pt x="6333" y="314"/>
                  </a:cubicBezTo>
                  <a:lnTo>
                    <a:pt x="6299" y="348"/>
                  </a:lnTo>
                  <a:lnTo>
                    <a:pt x="6293" y="353"/>
                  </a:lnTo>
                  <a:cubicBezTo>
                    <a:pt x="6276" y="348"/>
                    <a:pt x="6242" y="336"/>
                    <a:pt x="6214" y="336"/>
                  </a:cubicBezTo>
                  <a:lnTo>
                    <a:pt x="6197" y="325"/>
                  </a:lnTo>
                  <a:cubicBezTo>
                    <a:pt x="6194" y="323"/>
                    <a:pt x="6191" y="322"/>
                    <a:pt x="6189" y="322"/>
                  </a:cubicBezTo>
                  <a:cubicBezTo>
                    <a:pt x="6176" y="322"/>
                    <a:pt x="6167" y="344"/>
                    <a:pt x="6155" y="344"/>
                  </a:cubicBezTo>
                  <a:cubicBezTo>
                    <a:pt x="6151" y="344"/>
                    <a:pt x="6146" y="340"/>
                    <a:pt x="6140" y="331"/>
                  </a:cubicBezTo>
                  <a:cubicBezTo>
                    <a:pt x="6138" y="329"/>
                    <a:pt x="6135" y="328"/>
                    <a:pt x="6130" y="328"/>
                  </a:cubicBezTo>
                  <a:cubicBezTo>
                    <a:pt x="6119" y="328"/>
                    <a:pt x="6101" y="332"/>
                    <a:pt x="6089" y="336"/>
                  </a:cubicBezTo>
                  <a:lnTo>
                    <a:pt x="6060" y="348"/>
                  </a:lnTo>
                  <a:cubicBezTo>
                    <a:pt x="6051" y="328"/>
                    <a:pt x="6032" y="312"/>
                    <a:pt x="6024" y="312"/>
                  </a:cubicBezTo>
                  <a:cubicBezTo>
                    <a:pt x="6023" y="312"/>
                    <a:pt x="6021" y="313"/>
                    <a:pt x="6021" y="314"/>
                  </a:cubicBezTo>
                  <a:cubicBezTo>
                    <a:pt x="6015" y="314"/>
                    <a:pt x="5987" y="331"/>
                    <a:pt x="5958" y="348"/>
                  </a:cubicBezTo>
                  <a:lnTo>
                    <a:pt x="5936" y="348"/>
                  </a:lnTo>
                  <a:lnTo>
                    <a:pt x="5902" y="342"/>
                  </a:lnTo>
                  <a:cubicBezTo>
                    <a:pt x="5868" y="325"/>
                    <a:pt x="5828" y="314"/>
                    <a:pt x="5822" y="314"/>
                  </a:cubicBezTo>
                  <a:lnTo>
                    <a:pt x="5822" y="359"/>
                  </a:lnTo>
                  <a:cubicBezTo>
                    <a:pt x="5807" y="344"/>
                    <a:pt x="5780" y="329"/>
                    <a:pt x="5765" y="329"/>
                  </a:cubicBezTo>
                  <a:cubicBezTo>
                    <a:pt x="5763" y="329"/>
                    <a:pt x="5761" y="330"/>
                    <a:pt x="5760" y="331"/>
                  </a:cubicBezTo>
                  <a:cubicBezTo>
                    <a:pt x="5754" y="333"/>
                    <a:pt x="5747" y="335"/>
                    <a:pt x="5741" y="335"/>
                  </a:cubicBezTo>
                  <a:cubicBezTo>
                    <a:pt x="5734" y="335"/>
                    <a:pt x="5729" y="333"/>
                    <a:pt x="5726" y="331"/>
                  </a:cubicBezTo>
                  <a:lnTo>
                    <a:pt x="5720" y="331"/>
                  </a:lnTo>
                  <a:cubicBezTo>
                    <a:pt x="5709" y="331"/>
                    <a:pt x="5703" y="342"/>
                    <a:pt x="5692" y="348"/>
                  </a:cubicBezTo>
                  <a:lnTo>
                    <a:pt x="5652" y="348"/>
                  </a:lnTo>
                  <a:cubicBezTo>
                    <a:pt x="5635" y="348"/>
                    <a:pt x="5595" y="342"/>
                    <a:pt x="5584" y="336"/>
                  </a:cubicBezTo>
                  <a:cubicBezTo>
                    <a:pt x="5578" y="336"/>
                    <a:pt x="5550" y="331"/>
                    <a:pt x="5527" y="325"/>
                  </a:cubicBezTo>
                  <a:lnTo>
                    <a:pt x="5516" y="331"/>
                  </a:lnTo>
                  <a:lnTo>
                    <a:pt x="5493" y="359"/>
                  </a:lnTo>
                  <a:cubicBezTo>
                    <a:pt x="5482" y="344"/>
                    <a:pt x="5455" y="336"/>
                    <a:pt x="5439" y="336"/>
                  </a:cubicBezTo>
                  <a:cubicBezTo>
                    <a:pt x="5431" y="336"/>
                    <a:pt x="5425" y="338"/>
                    <a:pt x="5425" y="342"/>
                  </a:cubicBezTo>
                  <a:cubicBezTo>
                    <a:pt x="5425" y="348"/>
                    <a:pt x="5416" y="349"/>
                    <a:pt x="5406" y="349"/>
                  </a:cubicBezTo>
                  <a:cubicBezTo>
                    <a:pt x="5395" y="349"/>
                    <a:pt x="5382" y="348"/>
                    <a:pt x="5374" y="348"/>
                  </a:cubicBezTo>
                  <a:cubicBezTo>
                    <a:pt x="5363" y="348"/>
                    <a:pt x="5334" y="348"/>
                    <a:pt x="5317" y="353"/>
                  </a:cubicBezTo>
                  <a:lnTo>
                    <a:pt x="5312" y="348"/>
                  </a:lnTo>
                  <a:lnTo>
                    <a:pt x="5289" y="308"/>
                  </a:lnTo>
                  <a:cubicBezTo>
                    <a:pt x="5249" y="319"/>
                    <a:pt x="5181" y="331"/>
                    <a:pt x="5136" y="331"/>
                  </a:cubicBezTo>
                  <a:lnTo>
                    <a:pt x="5090" y="336"/>
                  </a:lnTo>
                  <a:cubicBezTo>
                    <a:pt x="5076" y="336"/>
                    <a:pt x="5057" y="324"/>
                    <a:pt x="5048" y="324"/>
                  </a:cubicBezTo>
                  <a:cubicBezTo>
                    <a:pt x="5047" y="324"/>
                    <a:pt x="5046" y="324"/>
                    <a:pt x="5045" y="325"/>
                  </a:cubicBezTo>
                  <a:lnTo>
                    <a:pt x="5028" y="359"/>
                  </a:lnTo>
                  <a:cubicBezTo>
                    <a:pt x="5021" y="352"/>
                    <a:pt x="5002" y="350"/>
                    <a:pt x="4981" y="350"/>
                  </a:cubicBezTo>
                  <a:cubicBezTo>
                    <a:pt x="4953" y="350"/>
                    <a:pt x="4922" y="353"/>
                    <a:pt x="4909" y="353"/>
                  </a:cubicBezTo>
                  <a:cubicBezTo>
                    <a:pt x="4902" y="352"/>
                    <a:pt x="4893" y="351"/>
                    <a:pt x="4884" y="351"/>
                  </a:cubicBezTo>
                  <a:cubicBezTo>
                    <a:pt x="4860" y="351"/>
                    <a:pt x="4829" y="355"/>
                    <a:pt x="4801" y="359"/>
                  </a:cubicBezTo>
                  <a:lnTo>
                    <a:pt x="4773" y="325"/>
                  </a:lnTo>
                  <a:cubicBezTo>
                    <a:pt x="4761" y="325"/>
                    <a:pt x="4744" y="348"/>
                    <a:pt x="4744" y="353"/>
                  </a:cubicBezTo>
                  <a:cubicBezTo>
                    <a:pt x="4743" y="356"/>
                    <a:pt x="4741" y="357"/>
                    <a:pt x="4739" y="357"/>
                  </a:cubicBezTo>
                  <a:cubicBezTo>
                    <a:pt x="4733" y="357"/>
                    <a:pt x="4726" y="346"/>
                    <a:pt x="4721" y="342"/>
                  </a:cubicBezTo>
                  <a:cubicBezTo>
                    <a:pt x="4721" y="339"/>
                    <a:pt x="4719" y="337"/>
                    <a:pt x="4714" y="337"/>
                  </a:cubicBezTo>
                  <a:cubicBezTo>
                    <a:pt x="4700" y="337"/>
                    <a:pt x="4670" y="348"/>
                    <a:pt x="4636" y="365"/>
                  </a:cubicBezTo>
                  <a:lnTo>
                    <a:pt x="4597" y="359"/>
                  </a:lnTo>
                  <a:lnTo>
                    <a:pt x="4568" y="353"/>
                  </a:lnTo>
                  <a:cubicBezTo>
                    <a:pt x="4566" y="354"/>
                    <a:pt x="4562" y="354"/>
                    <a:pt x="4559" y="354"/>
                  </a:cubicBezTo>
                  <a:cubicBezTo>
                    <a:pt x="4540" y="354"/>
                    <a:pt x="4512" y="347"/>
                    <a:pt x="4494" y="347"/>
                  </a:cubicBezTo>
                  <a:cubicBezTo>
                    <a:pt x="4485" y="347"/>
                    <a:pt x="4479" y="348"/>
                    <a:pt x="4477" y="353"/>
                  </a:cubicBezTo>
                  <a:cubicBezTo>
                    <a:pt x="4474" y="358"/>
                    <a:pt x="4471" y="360"/>
                    <a:pt x="4467" y="360"/>
                  </a:cubicBezTo>
                  <a:cubicBezTo>
                    <a:pt x="4460" y="360"/>
                    <a:pt x="4455" y="350"/>
                    <a:pt x="4455" y="342"/>
                  </a:cubicBezTo>
                  <a:cubicBezTo>
                    <a:pt x="4455" y="337"/>
                    <a:pt x="4454" y="336"/>
                    <a:pt x="4452" y="336"/>
                  </a:cubicBezTo>
                  <a:cubicBezTo>
                    <a:pt x="4447" y="336"/>
                    <a:pt x="4436" y="349"/>
                    <a:pt x="4432" y="353"/>
                  </a:cubicBezTo>
                  <a:cubicBezTo>
                    <a:pt x="4432" y="355"/>
                    <a:pt x="4431" y="355"/>
                    <a:pt x="4430" y="355"/>
                  </a:cubicBezTo>
                  <a:cubicBezTo>
                    <a:pt x="4422" y="355"/>
                    <a:pt x="4399" y="340"/>
                    <a:pt x="4383" y="340"/>
                  </a:cubicBezTo>
                  <a:cubicBezTo>
                    <a:pt x="4377" y="340"/>
                    <a:pt x="4372" y="342"/>
                    <a:pt x="4370" y="348"/>
                  </a:cubicBezTo>
                  <a:cubicBezTo>
                    <a:pt x="4363" y="360"/>
                    <a:pt x="4354" y="364"/>
                    <a:pt x="4346" y="364"/>
                  </a:cubicBezTo>
                  <a:cubicBezTo>
                    <a:pt x="4340" y="364"/>
                    <a:pt x="4336" y="361"/>
                    <a:pt x="4336" y="359"/>
                  </a:cubicBezTo>
                  <a:cubicBezTo>
                    <a:pt x="4330" y="353"/>
                    <a:pt x="4296" y="342"/>
                    <a:pt x="4262" y="336"/>
                  </a:cubicBezTo>
                  <a:lnTo>
                    <a:pt x="4239" y="348"/>
                  </a:lnTo>
                  <a:cubicBezTo>
                    <a:pt x="4217" y="367"/>
                    <a:pt x="4192" y="373"/>
                    <a:pt x="4170" y="373"/>
                  </a:cubicBezTo>
                  <a:cubicBezTo>
                    <a:pt x="4154" y="373"/>
                    <a:pt x="4138" y="370"/>
                    <a:pt x="4126" y="365"/>
                  </a:cubicBezTo>
                  <a:lnTo>
                    <a:pt x="4080" y="348"/>
                  </a:lnTo>
                  <a:cubicBezTo>
                    <a:pt x="4046" y="359"/>
                    <a:pt x="3984" y="353"/>
                    <a:pt x="3978" y="365"/>
                  </a:cubicBezTo>
                  <a:cubicBezTo>
                    <a:pt x="3973" y="376"/>
                    <a:pt x="3955" y="382"/>
                    <a:pt x="3950" y="382"/>
                  </a:cubicBezTo>
                  <a:cubicBezTo>
                    <a:pt x="3950" y="381"/>
                    <a:pt x="3950" y="380"/>
                    <a:pt x="3949" y="380"/>
                  </a:cubicBezTo>
                  <a:cubicBezTo>
                    <a:pt x="3947" y="380"/>
                    <a:pt x="3938" y="394"/>
                    <a:pt x="3933" y="399"/>
                  </a:cubicBezTo>
                  <a:cubicBezTo>
                    <a:pt x="3933" y="401"/>
                    <a:pt x="3931" y="402"/>
                    <a:pt x="3929" y="402"/>
                  </a:cubicBezTo>
                  <a:cubicBezTo>
                    <a:pt x="3923" y="402"/>
                    <a:pt x="3909" y="392"/>
                    <a:pt x="3904" y="387"/>
                  </a:cubicBezTo>
                  <a:cubicBezTo>
                    <a:pt x="3901" y="384"/>
                    <a:pt x="3896" y="383"/>
                    <a:pt x="3891" y="383"/>
                  </a:cubicBezTo>
                  <a:cubicBezTo>
                    <a:pt x="3877" y="383"/>
                    <a:pt x="3858" y="391"/>
                    <a:pt x="3842" y="399"/>
                  </a:cubicBezTo>
                  <a:lnTo>
                    <a:pt x="3831" y="387"/>
                  </a:lnTo>
                  <a:cubicBezTo>
                    <a:pt x="3826" y="378"/>
                    <a:pt x="3821" y="375"/>
                    <a:pt x="3817" y="375"/>
                  </a:cubicBezTo>
                  <a:cubicBezTo>
                    <a:pt x="3808" y="375"/>
                    <a:pt x="3800" y="385"/>
                    <a:pt x="3792" y="385"/>
                  </a:cubicBezTo>
                  <a:cubicBezTo>
                    <a:pt x="3788" y="385"/>
                    <a:pt x="3784" y="383"/>
                    <a:pt x="3780" y="376"/>
                  </a:cubicBezTo>
                  <a:lnTo>
                    <a:pt x="3774" y="365"/>
                  </a:lnTo>
                  <a:cubicBezTo>
                    <a:pt x="3751" y="370"/>
                    <a:pt x="3706" y="387"/>
                    <a:pt x="3694" y="393"/>
                  </a:cubicBezTo>
                  <a:cubicBezTo>
                    <a:pt x="3692" y="396"/>
                    <a:pt x="3688" y="397"/>
                    <a:pt x="3685" y="397"/>
                  </a:cubicBezTo>
                  <a:cubicBezTo>
                    <a:pt x="3673" y="397"/>
                    <a:pt x="3658" y="386"/>
                    <a:pt x="3649" y="382"/>
                  </a:cubicBezTo>
                  <a:cubicBezTo>
                    <a:pt x="3648" y="379"/>
                    <a:pt x="3645" y="378"/>
                    <a:pt x="3643" y="378"/>
                  </a:cubicBezTo>
                  <a:cubicBezTo>
                    <a:pt x="3633" y="378"/>
                    <a:pt x="3619" y="389"/>
                    <a:pt x="3615" y="393"/>
                  </a:cubicBezTo>
                  <a:cubicBezTo>
                    <a:pt x="3615" y="400"/>
                    <a:pt x="3603" y="402"/>
                    <a:pt x="3593" y="402"/>
                  </a:cubicBezTo>
                  <a:cubicBezTo>
                    <a:pt x="3585" y="402"/>
                    <a:pt x="3578" y="401"/>
                    <a:pt x="3575" y="399"/>
                  </a:cubicBezTo>
                  <a:cubicBezTo>
                    <a:pt x="3575" y="387"/>
                    <a:pt x="3564" y="387"/>
                    <a:pt x="3558" y="387"/>
                  </a:cubicBezTo>
                  <a:lnTo>
                    <a:pt x="3547" y="387"/>
                  </a:lnTo>
                  <a:lnTo>
                    <a:pt x="3519" y="393"/>
                  </a:lnTo>
                  <a:cubicBezTo>
                    <a:pt x="3490" y="393"/>
                    <a:pt x="3428" y="399"/>
                    <a:pt x="3416" y="404"/>
                  </a:cubicBezTo>
                  <a:cubicBezTo>
                    <a:pt x="3405" y="404"/>
                    <a:pt x="3377" y="421"/>
                    <a:pt x="3354" y="433"/>
                  </a:cubicBezTo>
                  <a:lnTo>
                    <a:pt x="3320" y="433"/>
                  </a:lnTo>
                  <a:cubicBezTo>
                    <a:pt x="3303" y="433"/>
                    <a:pt x="3280" y="421"/>
                    <a:pt x="3258" y="410"/>
                  </a:cubicBezTo>
                  <a:lnTo>
                    <a:pt x="3241" y="433"/>
                  </a:lnTo>
                  <a:lnTo>
                    <a:pt x="3229" y="438"/>
                  </a:lnTo>
                  <a:cubicBezTo>
                    <a:pt x="3214" y="438"/>
                    <a:pt x="3166" y="436"/>
                    <a:pt x="3128" y="436"/>
                  </a:cubicBezTo>
                  <a:cubicBezTo>
                    <a:pt x="3108" y="436"/>
                    <a:pt x="3091" y="436"/>
                    <a:pt x="3082" y="438"/>
                  </a:cubicBezTo>
                  <a:cubicBezTo>
                    <a:pt x="3053" y="444"/>
                    <a:pt x="3014" y="455"/>
                    <a:pt x="3008" y="455"/>
                  </a:cubicBezTo>
                  <a:cubicBezTo>
                    <a:pt x="2998" y="455"/>
                    <a:pt x="2937" y="412"/>
                    <a:pt x="2899" y="412"/>
                  </a:cubicBezTo>
                  <a:cubicBezTo>
                    <a:pt x="2893" y="412"/>
                    <a:pt x="2888" y="413"/>
                    <a:pt x="2883" y="416"/>
                  </a:cubicBezTo>
                  <a:cubicBezTo>
                    <a:pt x="2849" y="427"/>
                    <a:pt x="2815" y="438"/>
                    <a:pt x="2809" y="444"/>
                  </a:cubicBezTo>
                  <a:lnTo>
                    <a:pt x="2804" y="450"/>
                  </a:lnTo>
                  <a:cubicBezTo>
                    <a:pt x="2789" y="460"/>
                    <a:pt x="2770" y="474"/>
                    <a:pt x="2762" y="474"/>
                  </a:cubicBezTo>
                  <a:cubicBezTo>
                    <a:pt x="2760" y="474"/>
                    <a:pt x="2759" y="473"/>
                    <a:pt x="2758" y="472"/>
                  </a:cubicBezTo>
                  <a:lnTo>
                    <a:pt x="2713" y="421"/>
                  </a:lnTo>
                  <a:cubicBezTo>
                    <a:pt x="2713" y="453"/>
                    <a:pt x="2706" y="470"/>
                    <a:pt x="2700" y="470"/>
                  </a:cubicBezTo>
                  <a:cubicBezTo>
                    <a:pt x="2698" y="470"/>
                    <a:pt x="2697" y="469"/>
                    <a:pt x="2696" y="467"/>
                  </a:cubicBezTo>
                  <a:cubicBezTo>
                    <a:pt x="2694" y="464"/>
                    <a:pt x="2684" y="463"/>
                    <a:pt x="2674" y="463"/>
                  </a:cubicBezTo>
                  <a:cubicBezTo>
                    <a:pt x="2660" y="463"/>
                    <a:pt x="2645" y="466"/>
                    <a:pt x="2645" y="472"/>
                  </a:cubicBezTo>
                  <a:cubicBezTo>
                    <a:pt x="2645" y="480"/>
                    <a:pt x="2640" y="482"/>
                    <a:pt x="2632" y="482"/>
                  </a:cubicBezTo>
                  <a:cubicBezTo>
                    <a:pt x="2623" y="482"/>
                    <a:pt x="2609" y="478"/>
                    <a:pt x="2599" y="478"/>
                  </a:cubicBezTo>
                  <a:cubicBezTo>
                    <a:pt x="2588" y="478"/>
                    <a:pt x="2560" y="478"/>
                    <a:pt x="2543" y="484"/>
                  </a:cubicBezTo>
                  <a:lnTo>
                    <a:pt x="2531" y="478"/>
                  </a:lnTo>
                  <a:lnTo>
                    <a:pt x="2492" y="427"/>
                  </a:lnTo>
                  <a:cubicBezTo>
                    <a:pt x="2492" y="463"/>
                    <a:pt x="2482" y="485"/>
                    <a:pt x="2477" y="485"/>
                  </a:cubicBezTo>
                  <a:cubicBezTo>
                    <a:pt x="2476" y="485"/>
                    <a:pt x="2475" y="484"/>
                    <a:pt x="2475" y="484"/>
                  </a:cubicBezTo>
                  <a:cubicBezTo>
                    <a:pt x="2474" y="483"/>
                    <a:pt x="2473" y="483"/>
                    <a:pt x="2472" y="483"/>
                  </a:cubicBezTo>
                  <a:cubicBezTo>
                    <a:pt x="2465" y="483"/>
                    <a:pt x="2451" y="497"/>
                    <a:pt x="2446" y="506"/>
                  </a:cubicBezTo>
                  <a:cubicBezTo>
                    <a:pt x="2445" y="509"/>
                    <a:pt x="2443" y="510"/>
                    <a:pt x="2441" y="510"/>
                  </a:cubicBezTo>
                  <a:cubicBezTo>
                    <a:pt x="2431" y="510"/>
                    <a:pt x="2413" y="493"/>
                    <a:pt x="2395" y="461"/>
                  </a:cubicBezTo>
                  <a:lnTo>
                    <a:pt x="2367" y="501"/>
                  </a:lnTo>
                  <a:lnTo>
                    <a:pt x="2361" y="506"/>
                  </a:lnTo>
                  <a:cubicBezTo>
                    <a:pt x="2355" y="512"/>
                    <a:pt x="2321" y="518"/>
                    <a:pt x="2293" y="529"/>
                  </a:cubicBezTo>
                  <a:lnTo>
                    <a:pt x="2265" y="535"/>
                  </a:lnTo>
                  <a:lnTo>
                    <a:pt x="2259" y="535"/>
                  </a:lnTo>
                  <a:cubicBezTo>
                    <a:pt x="2253" y="535"/>
                    <a:pt x="2248" y="518"/>
                    <a:pt x="2248" y="512"/>
                  </a:cubicBezTo>
                  <a:cubicBezTo>
                    <a:pt x="2248" y="509"/>
                    <a:pt x="2246" y="508"/>
                    <a:pt x="2244" y="508"/>
                  </a:cubicBezTo>
                  <a:cubicBezTo>
                    <a:pt x="2242" y="508"/>
                    <a:pt x="2239" y="509"/>
                    <a:pt x="2236" y="512"/>
                  </a:cubicBezTo>
                  <a:lnTo>
                    <a:pt x="2231" y="523"/>
                  </a:lnTo>
                  <a:lnTo>
                    <a:pt x="2225" y="529"/>
                  </a:lnTo>
                  <a:cubicBezTo>
                    <a:pt x="2225" y="530"/>
                    <a:pt x="2225" y="530"/>
                    <a:pt x="2224" y="530"/>
                  </a:cubicBezTo>
                  <a:cubicBezTo>
                    <a:pt x="2220" y="530"/>
                    <a:pt x="2207" y="517"/>
                    <a:pt x="2202" y="512"/>
                  </a:cubicBezTo>
                  <a:cubicBezTo>
                    <a:pt x="2202" y="511"/>
                    <a:pt x="2202" y="511"/>
                    <a:pt x="2201" y="511"/>
                  </a:cubicBezTo>
                  <a:cubicBezTo>
                    <a:pt x="2194" y="511"/>
                    <a:pt x="2161" y="529"/>
                    <a:pt x="2146" y="529"/>
                  </a:cubicBezTo>
                  <a:cubicBezTo>
                    <a:pt x="2140" y="527"/>
                    <a:pt x="2130" y="527"/>
                    <a:pt x="2120" y="527"/>
                  </a:cubicBezTo>
                  <a:cubicBezTo>
                    <a:pt x="2098" y="527"/>
                    <a:pt x="2072" y="529"/>
                    <a:pt x="2060" y="529"/>
                  </a:cubicBezTo>
                  <a:cubicBezTo>
                    <a:pt x="2052" y="526"/>
                    <a:pt x="2045" y="525"/>
                    <a:pt x="2039" y="525"/>
                  </a:cubicBezTo>
                  <a:cubicBezTo>
                    <a:pt x="2033" y="525"/>
                    <a:pt x="2029" y="526"/>
                    <a:pt x="2026" y="529"/>
                  </a:cubicBezTo>
                  <a:lnTo>
                    <a:pt x="2021" y="529"/>
                  </a:lnTo>
                  <a:lnTo>
                    <a:pt x="2004" y="535"/>
                  </a:lnTo>
                  <a:cubicBezTo>
                    <a:pt x="1992" y="540"/>
                    <a:pt x="1958" y="558"/>
                    <a:pt x="1936" y="575"/>
                  </a:cubicBezTo>
                  <a:lnTo>
                    <a:pt x="1924" y="552"/>
                  </a:lnTo>
                  <a:lnTo>
                    <a:pt x="1907" y="512"/>
                  </a:lnTo>
                  <a:cubicBezTo>
                    <a:pt x="1889" y="523"/>
                    <a:pt x="1864" y="529"/>
                    <a:pt x="1840" y="529"/>
                  </a:cubicBezTo>
                  <a:cubicBezTo>
                    <a:pt x="1827" y="529"/>
                    <a:pt x="1815" y="527"/>
                    <a:pt x="1805" y="523"/>
                  </a:cubicBezTo>
                  <a:lnTo>
                    <a:pt x="1805" y="575"/>
                  </a:lnTo>
                  <a:lnTo>
                    <a:pt x="1805" y="580"/>
                  </a:lnTo>
                  <a:cubicBezTo>
                    <a:pt x="1805" y="580"/>
                    <a:pt x="1767" y="561"/>
                    <a:pt x="1740" y="561"/>
                  </a:cubicBezTo>
                  <a:cubicBezTo>
                    <a:pt x="1732" y="561"/>
                    <a:pt x="1724" y="563"/>
                    <a:pt x="1720" y="569"/>
                  </a:cubicBezTo>
                  <a:cubicBezTo>
                    <a:pt x="1703" y="586"/>
                    <a:pt x="1675" y="603"/>
                    <a:pt x="1669" y="603"/>
                  </a:cubicBezTo>
                  <a:cubicBezTo>
                    <a:pt x="1663" y="603"/>
                    <a:pt x="1635" y="592"/>
                    <a:pt x="1601" y="575"/>
                  </a:cubicBezTo>
                  <a:lnTo>
                    <a:pt x="1590" y="586"/>
                  </a:lnTo>
                  <a:cubicBezTo>
                    <a:pt x="1584" y="594"/>
                    <a:pt x="1578" y="597"/>
                    <a:pt x="1572" y="597"/>
                  </a:cubicBezTo>
                  <a:cubicBezTo>
                    <a:pt x="1563" y="597"/>
                    <a:pt x="1553" y="592"/>
                    <a:pt x="1545" y="592"/>
                  </a:cubicBezTo>
                  <a:cubicBezTo>
                    <a:pt x="1538" y="592"/>
                    <a:pt x="1532" y="595"/>
                    <a:pt x="1527" y="603"/>
                  </a:cubicBezTo>
                  <a:cubicBezTo>
                    <a:pt x="1520" y="610"/>
                    <a:pt x="1505" y="625"/>
                    <a:pt x="1490" y="625"/>
                  </a:cubicBezTo>
                  <a:cubicBezTo>
                    <a:pt x="1481" y="625"/>
                    <a:pt x="1473" y="621"/>
                    <a:pt x="1465" y="609"/>
                  </a:cubicBezTo>
                  <a:cubicBezTo>
                    <a:pt x="1465" y="607"/>
                    <a:pt x="1464" y="607"/>
                    <a:pt x="1463" y="607"/>
                  </a:cubicBezTo>
                  <a:cubicBezTo>
                    <a:pt x="1457" y="607"/>
                    <a:pt x="1442" y="615"/>
                    <a:pt x="1442" y="620"/>
                  </a:cubicBezTo>
                  <a:cubicBezTo>
                    <a:pt x="1442" y="639"/>
                    <a:pt x="1440" y="645"/>
                    <a:pt x="1436" y="645"/>
                  </a:cubicBezTo>
                  <a:cubicBezTo>
                    <a:pt x="1431" y="645"/>
                    <a:pt x="1423" y="635"/>
                    <a:pt x="1414" y="631"/>
                  </a:cubicBezTo>
                  <a:lnTo>
                    <a:pt x="1397" y="626"/>
                  </a:lnTo>
                  <a:cubicBezTo>
                    <a:pt x="1377" y="626"/>
                    <a:pt x="1308" y="613"/>
                    <a:pt x="1270" y="613"/>
                  </a:cubicBezTo>
                  <a:cubicBezTo>
                    <a:pt x="1264" y="613"/>
                    <a:pt x="1259" y="613"/>
                    <a:pt x="1255" y="614"/>
                  </a:cubicBezTo>
                  <a:cubicBezTo>
                    <a:pt x="1226" y="626"/>
                    <a:pt x="1198" y="637"/>
                    <a:pt x="1192" y="637"/>
                  </a:cubicBezTo>
                  <a:lnTo>
                    <a:pt x="1192" y="643"/>
                  </a:lnTo>
                  <a:lnTo>
                    <a:pt x="1192" y="694"/>
                  </a:lnTo>
                  <a:cubicBezTo>
                    <a:pt x="1164" y="677"/>
                    <a:pt x="1130" y="660"/>
                    <a:pt x="1119" y="660"/>
                  </a:cubicBezTo>
                  <a:lnTo>
                    <a:pt x="1113" y="677"/>
                  </a:lnTo>
                  <a:lnTo>
                    <a:pt x="1113" y="682"/>
                  </a:lnTo>
                  <a:cubicBezTo>
                    <a:pt x="1112" y="683"/>
                    <a:pt x="1111" y="684"/>
                    <a:pt x="1109" y="684"/>
                  </a:cubicBezTo>
                  <a:cubicBezTo>
                    <a:pt x="1101" y="684"/>
                    <a:pt x="1084" y="675"/>
                    <a:pt x="1073" y="675"/>
                  </a:cubicBezTo>
                  <a:cubicBezTo>
                    <a:pt x="1071" y="675"/>
                    <a:pt x="1069" y="676"/>
                    <a:pt x="1068" y="677"/>
                  </a:cubicBezTo>
                  <a:cubicBezTo>
                    <a:pt x="1058" y="681"/>
                    <a:pt x="1038" y="690"/>
                    <a:pt x="1025" y="690"/>
                  </a:cubicBezTo>
                  <a:cubicBezTo>
                    <a:pt x="1021" y="690"/>
                    <a:pt x="1019" y="689"/>
                    <a:pt x="1016" y="688"/>
                  </a:cubicBezTo>
                  <a:cubicBezTo>
                    <a:pt x="1015" y="687"/>
                    <a:pt x="1013" y="686"/>
                    <a:pt x="1011" y="686"/>
                  </a:cubicBezTo>
                  <a:cubicBezTo>
                    <a:pt x="995" y="686"/>
                    <a:pt x="976" y="723"/>
                    <a:pt x="971" y="733"/>
                  </a:cubicBezTo>
                  <a:cubicBezTo>
                    <a:pt x="968" y="742"/>
                    <a:pt x="960" y="745"/>
                    <a:pt x="951" y="745"/>
                  </a:cubicBezTo>
                  <a:cubicBezTo>
                    <a:pt x="943" y="745"/>
                    <a:pt x="934" y="742"/>
                    <a:pt x="931" y="739"/>
                  </a:cubicBezTo>
                  <a:cubicBezTo>
                    <a:pt x="931" y="733"/>
                    <a:pt x="892" y="722"/>
                    <a:pt x="875" y="722"/>
                  </a:cubicBezTo>
                  <a:cubicBezTo>
                    <a:pt x="865" y="722"/>
                    <a:pt x="846" y="752"/>
                    <a:pt x="834" y="752"/>
                  </a:cubicBezTo>
                  <a:cubicBezTo>
                    <a:pt x="832" y="752"/>
                    <a:pt x="831" y="752"/>
                    <a:pt x="829" y="750"/>
                  </a:cubicBezTo>
                  <a:cubicBezTo>
                    <a:pt x="818" y="745"/>
                    <a:pt x="789" y="739"/>
                    <a:pt x="772" y="739"/>
                  </a:cubicBezTo>
                  <a:lnTo>
                    <a:pt x="761" y="762"/>
                  </a:lnTo>
                  <a:lnTo>
                    <a:pt x="750" y="779"/>
                  </a:lnTo>
                  <a:cubicBezTo>
                    <a:pt x="744" y="789"/>
                    <a:pt x="735" y="793"/>
                    <a:pt x="726" y="793"/>
                  </a:cubicBezTo>
                  <a:cubicBezTo>
                    <a:pt x="711" y="793"/>
                    <a:pt x="695" y="782"/>
                    <a:pt x="687" y="779"/>
                  </a:cubicBezTo>
                  <a:cubicBezTo>
                    <a:pt x="685" y="776"/>
                    <a:pt x="680" y="776"/>
                    <a:pt x="674" y="776"/>
                  </a:cubicBezTo>
                  <a:cubicBezTo>
                    <a:pt x="658" y="776"/>
                    <a:pt x="631" y="782"/>
                    <a:pt x="613" y="782"/>
                  </a:cubicBezTo>
                  <a:cubicBezTo>
                    <a:pt x="606" y="782"/>
                    <a:pt x="600" y="781"/>
                    <a:pt x="597" y="779"/>
                  </a:cubicBezTo>
                  <a:cubicBezTo>
                    <a:pt x="588" y="770"/>
                    <a:pt x="571" y="765"/>
                    <a:pt x="558" y="765"/>
                  </a:cubicBezTo>
                  <a:cubicBezTo>
                    <a:pt x="553" y="765"/>
                    <a:pt x="549" y="766"/>
                    <a:pt x="546" y="767"/>
                  </a:cubicBezTo>
                  <a:lnTo>
                    <a:pt x="540" y="773"/>
                  </a:lnTo>
                  <a:lnTo>
                    <a:pt x="529" y="790"/>
                  </a:lnTo>
                  <a:cubicBezTo>
                    <a:pt x="521" y="803"/>
                    <a:pt x="510" y="808"/>
                    <a:pt x="501" y="808"/>
                  </a:cubicBezTo>
                  <a:cubicBezTo>
                    <a:pt x="491" y="808"/>
                    <a:pt x="483" y="802"/>
                    <a:pt x="483" y="796"/>
                  </a:cubicBezTo>
                  <a:cubicBezTo>
                    <a:pt x="482" y="793"/>
                    <a:pt x="480" y="792"/>
                    <a:pt x="477" y="792"/>
                  </a:cubicBezTo>
                  <a:cubicBezTo>
                    <a:pt x="470" y="792"/>
                    <a:pt x="460" y="803"/>
                    <a:pt x="460" y="807"/>
                  </a:cubicBezTo>
                  <a:cubicBezTo>
                    <a:pt x="455" y="813"/>
                    <a:pt x="432" y="807"/>
                    <a:pt x="426" y="819"/>
                  </a:cubicBezTo>
                  <a:cubicBezTo>
                    <a:pt x="422" y="827"/>
                    <a:pt x="418" y="832"/>
                    <a:pt x="414" y="832"/>
                  </a:cubicBezTo>
                  <a:cubicBezTo>
                    <a:pt x="412" y="832"/>
                    <a:pt x="411" y="831"/>
                    <a:pt x="409" y="830"/>
                  </a:cubicBezTo>
                  <a:lnTo>
                    <a:pt x="398" y="830"/>
                  </a:lnTo>
                  <a:cubicBezTo>
                    <a:pt x="387" y="830"/>
                    <a:pt x="370" y="824"/>
                    <a:pt x="353" y="824"/>
                  </a:cubicBezTo>
                  <a:cubicBezTo>
                    <a:pt x="353" y="836"/>
                    <a:pt x="370" y="847"/>
                    <a:pt x="375" y="847"/>
                  </a:cubicBezTo>
                  <a:cubicBezTo>
                    <a:pt x="381" y="853"/>
                    <a:pt x="358" y="881"/>
                    <a:pt x="330" y="909"/>
                  </a:cubicBezTo>
                  <a:lnTo>
                    <a:pt x="319" y="881"/>
                  </a:lnTo>
                  <a:lnTo>
                    <a:pt x="296" y="830"/>
                  </a:lnTo>
                  <a:cubicBezTo>
                    <a:pt x="262" y="841"/>
                    <a:pt x="228" y="881"/>
                    <a:pt x="228" y="892"/>
                  </a:cubicBezTo>
                  <a:cubicBezTo>
                    <a:pt x="228" y="896"/>
                    <a:pt x="226" y="898"/>
                    <a:pt x="223" y="898"/>
                  </a:cubicBezTo>
                  <a:cubicBezTo>
                    <a:pt x="216" y="898"/>
                    <a:pt x="203" y="890"/>
                    <a:pt x="188" y="875"/>
                  </a:cubicBezTo>
                  <a:lnTo>
                    <a:pt x="171" y="904"/>
                  </a:lnTo>
                  <a:cubicBezTo>
                    <a:pt x="160" y="923"/>
                    <a:pt x="148" y="932"/>
                    <a:pt x="136" y="932"/>
                  </a:cubicBezTo>
                  <a:cubicBezTo>
                    <a:pt x="124" y="932"/>
                    <a:pt x="111" y="923"/>
                    <a:pt x="97" y="909"/>
                  </a:cubicBezTo>
                  <a:lnTo>
                    <a:pt x="97" y="909"/>
                  </a:lnTo>
                  <a:cubicBezTo>
                    <a:pt x="86" y="915"/>
                    <a:pt x="109" y="972"/>
                    <a:pt x="92" y="989"/>
                  </a:cubicBezTo>
                  <a:cubicBezTo>
                    <a:pt x="80" y="1000"/>
                    <a:pt x="46" y="1006"/>
                    <a:pt x="41" y="1006"/>
                  </a:cubicBezTo>
                  <a:cubicBezTo>
                    <a:pt x="35" y="1006"/>
                    <a:pt x="29" y="1011"/>
                    <a:pt x="35" y="1023"/>
                  </a:cubicBezTo>
                  <a:lnTo>
                    <a:pt x="35" y="1034"/>
                  </a:lnTo>
                  <a:cubicBezTo>
                    <a:pt x="41" y="1040"/>
                    <a:pt x="35" y="1051"/>
                    <a:pt x="29" y="1062"/>
                  </a:cubicBezTo>
                  <a:lnTo>
                    <a:pt x="24" y="1102"/>
                  </a:lnTo>
                  <a:cubicBezTo>
                    <a:pt x="41" y="1131"/>
                    <a:pt x="52" y="1165"/>
                    <a:pt x="46" y="1170"/>
                  </a:cubicBezTo>
                  <a:lnTo>
                    <a:pt x="29" y="1153"/>
                  </a:lnTo>
                  <a:cubicBezTo>
                    <a:pt x="29" y="1153"/>
                    <a:pt x="18" y="1165"/>
                    <a:pt x="1" y="1176"/>
                  </a:cubicBezTo>
                  <a:lnTo>
                    <a:pt x="1" y="1182"/>
                  </a:lnTo>
                  <a:cubicBezTo>
                    <a:pt x="4" y="1194"/>
                    <a:pt x="8" y="1198"/>
                    <a:pt x="12" y="1198"/>
                  </a:cubicBezTo>
                  <a:cubicBezTo>
                    <a:pt x="20" y="1198"/>
                    <a:pt x="28" y="1181"/>
                    <a:pt x="29" y="1181"/>
                  </a:cubicBezTo>
                  <a:cubicBezTo>
                    <a:pt x="29" y="1181"/>
                    <a:pt x="29" y="1181"/>
                    <a:pt x="29" y="1182"/>
                  </a:cubicBezTo>
                  <a:cubicBezTo>
                    <a:pt x="41" y="1193"/>
                    <a:pt x="69" y="1193"/>
                    <a:pt x="52" y="1221"/>
                  </a:cubicBezTo>
                  <a:lnTo>
                    <a:pt x="35" y="1255"/>
                  </a:lnTo>
                  <a:cubicBezTo>
                    <a:pt x="42" y="1252"/>
                    <a:pt x="49" y="1251"/>
                    <a:pt x="54" y="1251"/>
                  </a:cubicBezTo>
                  <a:cubicBezTo>
                    <a:pt x="71" y="1251"/>
                    <a:pt x="80" y="1263"/>
                    <a:pt x="80" y="1284"/>
                  </a:cubicBezTo>
                  <a:lnTo>
                    <a:pt x="80" y="1295"/>
                  </a:lnTo>
                  <a:cubicBezTo>
                    <a:pt x="80" y="1335"/>
                    <a:pt x="80" y="1369"/>
                    <a:pt x="120" y="1386"/>
                  </a:cubicBezTo>
                  <a:lnTo>
                    <a:pt x="137" y="1392"/>
                  </a:lnTo>
                  <a:cubicBezTo>
                    <a:pt x="148" y="1420"/>
                    <a:pt x="154" y="1465"/>
                    <a:pt x="148" y="1488"/>
                  </a:cubicBezTo>
                  <a:lnTo>
                    <a:pt x="160" y="1511"/>
                  </a:lnTo>
                  <a:lnTo>
                    <a:pt x="160" y="1516"/>
                  </a:lnTo>
                  <a:cubicBezTo>
                    <a:pt x="165" y="1522"/>
                    <a:pt x="205" y="1562"/>
                    <a:pt x="239" y="1601"/>
                  </a:cubicBezTo>
                  <a:lnTo>
                    <a:pt x="233" y="1704"/>
                  </a:lnTo>
                  <a:lnTo>
                    <a:pt x="233" y="1715"/>
                  </a:lnTo>
                  <a:cubicBezTo>
                    <a:pt x="239" y="1732"/>
                    <a:pt x="268" y="1743"/>
                    <a:pt x="296" y="1743"/>
                  </a:cubicBezTo>
                  <a:lnTo>
                    <a:pt x="324" y="1743"/>
                  </a:lnTo>
                  <a:lnTo>
                    <a:pt x="341" y="1738"/>
                  </a:lnTo>
                  <a:cubicBezTo>
                    <a:pt x="346" y="1735"/>
                    <a:pt x="350" y="1734"/>
                    <a:pt x="353" y="1734"/>
                  </a:cubicBezTo>
                  <a:cubicBezTo>
                    <a:pt x="365" y="1734"/>
                    <a:pt x="365" y="1750"/>
                    <a:pt x="347" y="1777"/>
                  </a:cubicBezTo>
                  <a:lnTo>
                    <a:pt x="330" y="1800"/>
                  </a:lnTo>
                  <a:lnTo>
                    <a:pt x="330" y="1806"/>
                  </a:lnTo>
                  <a:cubicBezTo>
                    <a:pt x="330" y="1811"/>
                    <a:pt x="341" y="1817"/>
                    <a:pt x="347" y="1817"/>
                  </a:cubicBezTo>
                  <a:lnTo>
                    <a:pt x="353" y="1811"/>
                  </a:lnTo>
                  <a:lnTo>
                    <a:pt x="364" y="1811"/>
                  </a:lnTo>
                  <a:cubicBezTo>
                    <a:pt x="375" y="1811"/>
                    <a:pt x="381" y="1817"/>
                    <a:pt x="387" y="1834"/>
                  </a:cubicBezTo>
                  <a:lnTo>
                    <a:pt x="381" y="1845"/>
                  </a:lnTo>
                  <a:lnTo>
                    <a:pt x="381" y="1857"/>
                  </a:lnTo>
                  <a:cubicBezTo>
                    <a:pt x="375" y="1874"/>
                    <a:pt x="353" y="1925"/>
                    <a:pt x="358" y="1942"/>
                  </a:cubicBezTo>
                  <a:cubicBezTo>
                    <a:pt x="364" y="1959"/>
                    <a:pt x="375" y="1976"/>
                    <a:pt x="375" y="1976"/>
                  </a:cubicBezTo>
                  <a:cubicBezTo>
                    <a:pt x="375" y="1982"/>
                    <a:pt x="387" y="1993"/>
                    <a:pt x="392" y="1993"/>
                  </a:cubicBezTo>
                  <a:cubicBezTo>
                    <a:pt x="392" y="1993"/>
                    <a:pt x="393" y="1994"/>
                    <a:pt x="393" y="1994"/>
                  </a:cubicBezTo>
                  <a:cubicBezTo>
                    <a:pt x="397" y="1994"/>
                    <a:pt x="422" y="1965"/>
                    <a:pt x="432" y="1965"/>
                  </a:cubicBezTo>
                  <a:cubicBezTo>
                    <a:pt x="449" y="1970"/>
                    <a:pt x="449" y="2033"/>
                    <a:pt x="438" y="2112"/>
                  </a:cubicBezTo>
                  <a:lnTo>
                    <a:pt x="534" y="2118"/>
                  </a:lnTo>
                  <a:cubicBezTo>
                    <a:pt x="540" y="2118"/>
                    <a:pt x="551" y="2158"/>
                    <a:pt x="551" y="2175"/>
                  </a:cubicBezTo>
                  <a:lnTo>
                    <a:pt x="546" y="2192"/>
                  </a:lnTo>
                  <a:cubicBezTo>
                    <a:pt x="528" y="2192"/>
                    <a:pt x="490" y="2175"/>
                    <a:pt x="471" y="2175"/>
                  </a:cubicBezTo>
                  <a:cubicBezTo>
                    <a:pt x="466" y="2175"/>
                    <a:pt x="462" y="2176"/>
                    <a:pt x="460" y="2180"/>
                  </a:cubicBezTo>
                  <a:cubicBezTo>
                    <a:pt x="449" y="2197"/>
                    <a:pt x="466" y="2231"/>
                    <a:pt x="472" y="2243"/>
                  </a:cubicBezTo>
                  <a:cubicBezTo>
                    <a:pt x="474" y="2244"/>
                    <a:pt x="477" y="2244"/>
                    <a:pt x="482" y="2244"/>
                  </a:cubicBezTo>
                  <a:cubicBezTo>
                    <a:pt x="499" y="2244"/>
                    <a:pt x="532" y="2236"/>
                    <a:pt x="546" y="2231"/>
                  </a:cubicBezTo>
                  <a:cubicBezTo>
                    <a:pt x="557" y="2226"/>
                    <a:pt x="580" y="2214"/>
                    <a:pt x="591" y="2209"/>
                  </a:cubicBezTo>
                  <a:lnTo>
                    <a:pt x="597" y="2197"/>
                  </a:lnTo>
                  <a:lnTo>
                    <a:pt x="602" y="2192"/>
                  </a:lnTo>
                  <a:cubicBezTo>
                    <a:pt x="604" y="2190"/>
                    <a:pt x="606" y="2189"/>
                    <a:pt x="608" y="2189"/>
                  </a:cubicBezTo>
                  <a:cubicBezTo>
                    <a:pt x="614" y="2189"/>
                    <a:pt x="621" y="2193"/>
                    <a:pt x="625" y="2197"/>
                  </a:cubicBezTo>
                  <a:cubicBezTo>
                    <a:pt x="631" y="2203"/>
                    <a:pt x="642" y="2231"/>
                    <a:pt x="653" y="2254"/>
                  </a:cubicBezTo>
                  <a:lnTo>
                    <a:pt x="636" y="2282"/>
                  </a:lnTo>
                  <a:cubicBezTo>
                    <a:pt x="648" y="2294"/>
                    <a:pt x="704" y="2328"/>
                    <a:pt x="721" y="2333"/>
                  </a:cubicBezTo>
                  <a:cubicBezTo>
                    <a:pt x="725" y="2334"/>
                    <a:pt x="729" y="2335"/>
                    <a:pt x="733" y="2335"/>
                  </a:cubicBezTo>
                  <a:cubicBezTo>
                    <a:pt x="752" y="2335"/>
                    <a:pt x="769" y="2325"/>
                    <a:pt x="778" y="2311"/>
                  </a:cubicBezTo>
                  <a:lnTo>
                    <a:pt x="789" y="2339"/>
                  </a:lnTo>
                  <a:cubicBezTo>
                    <a:pt x="795" y="2362"/>
                    <a:pt x="795" y="2373"/>
                    <a:pt x="818" y="2373"/>
                  </a:cubicBezTo>
                  <a:lnTo>
                    <a:pt x="863" y="2362"/>
                  </a:lnTo>
                  <a:cubicBezTo>
                    <a:pt x="903" y="2384"/>
                    <a:pt x="960" y="2407"/>
                    <a:pt x="971" y="2407"/>
                  </a:cubicBezTo>
                  <a:cubicBezTo>
                    <a:pt x="972" y="2408"/>
                    <a:pt x="975" y="2409"/>
                    <a:pt x="979" y="2409"/>
                  </a:cubicBezTo>
                  <a:cubicBezTo>
                    <a:pt x="990" y="2409"/>
                    <a:pt x="1009" y="2406"/>
                    <a:pt x="1022" y="2406"/>
                  </a:cubicBezTo>
                  <a:cubicBezTo>
                    <a:pt x="1027" y="2406"/>
                    <a:pt x="1031" y="2406"/>
                    <a:pt x="1033" y="2407"/>
                  </a:cubicBezTo>
                  <a:cubicBezTo>
                    <a:pt x="1045" y="2419"/>
                    <a:pt x="1016" y="2447"/>
                    <a:pt x="971" y="2470"/>
                  </a:cubicBezTo>
                  <a:lnTo>
                    <a:pt x="977" y="2538"/>
                  </a:lnTo>
                  <a:cubicBezTo>
                    <a:pt x="977" y="2538"/>
                    <a:pt x="965" y="2543"/>
                    <a:pt x="960" y="2543"/>
                  </a:cubicBezTo>
                  <a:lnTo>
                    <a:pt x="931" y="2549"/>
                  </a:lnTo>
                  <a:cubicBezTo>
                    <a:pt x="926" y="2583"/>
                    <a:pt x="903" y="2640"/>
                    <a:pt x="914" y="2645"/>
                  </a:cubicBezTo>
                  <a:lnTo>
                    <a:pt x="954" y="2645"/>
                  </a:lnTo>
                  <a:cubicBezTo>
                    <a:pt x="954" y="2644"/>
                    <a:pt x="954" y="2644"/>
                    <a:pt x="955" y="2644"/>
                  </a:cubicBezTo>
                  <a:cubicBezTo>
                    <a:pt x="956" y="2644"/>
                    <a:pt x="959" y="2653"/>
                    <a:pt x="954" y="2662"/>
                  </a:cubicBezTo>
                  <a:lnTo>
                    <a:pt x="954" y="2674"/>
                  </a:lnTo>
                  <a:lnTo>
                    <a:pt x="948" y="2685"/>
                  </a:lnTo>
                  <a:cubicBezTo>
                    <a:pt x="948" y="2694"/>
                    <a:pt x="951" y="2698"/>
                    <a:pt x="956" y="2698"/>
                  </a:cubicBezTo>
                  <a:cubicBezTo>
                    <a:pt x="961" y="2698"/>
                    <a:pt x="968" y="2694"/>
                    <a:pt x="977" y="2685"/>
                  </a:cubicBezTo>
                  <a:lnTo>
                    <a:pt x="988" y="2680"/>
                  </a:lnTo>
                  <a:lnTo>
                    <a:pt x="999" y="2674"/>
                  </a:lnTo>
                  <a:cubicBezTo>
                    <a:pt x="1011" y="2680"/>
                    <a:pt x="1016" y="2702"/>
                    <a:pt x="1016" y="2708"/>
                  </a:cubicBezTo>
                  <a:cubicBezTo>
                    <a:pt x="1016" y="2712"/>
                    <a:pt x="972" y="2728"/>
                    <a:pt x="946" y="2728"/>
                  </a:cubicBezTo>
                  <a:cubicBezTo>
                    <a:pt x="940" y="2728"/>
                    <a:pt x="935" y="2727"/>
                    <a:pt x="931" y="2725"/>
                  </a:cubicBezTo>
                  <a:cubicBezTo>
                    <a:pt x="919" y="2716"/>
                    <a:pt x="906" y="2711"/>
                    <a:pt x="898" y="2711"/>
                  </a:cubicBezTo>
                  <a:cubicBezTo>
                    <a:pt x="891" y="2711"/>
                    <a:pt x="886" y="2714"/>
                    <a:pt x="886" y="2719"/>
                  </a:cubicBezTo>
                  <a:lnTo>
                    <a:pt x="886" y="2731"/>
                  </a:lnTo>
                  <a:lnTo>
                    <a:pt x="892" y="2759"/>
                  </a:lnTo>
                  <a:cubicBezTo>
                    <a:pt x="903" y="2787"/>
                    <a:pt x="903" y="2838"/>
                    <a:pt x="892" y="2872"/>
                  </a:cubicBezTo>
                  <a:lnTo>
                    <a:pt x="909" y="2895"/>
                  </a:lnTo>
                  <a:lnTo>
                    <a:pt x="914" y="2906"/>
                  </a:lnTo>
                  <a:cubicBezTo>
                    <a:pt x="920" y="2918"/>
                    <a:pt x="948" y="2929"/>
                    <a:pt x="965" y="2929"/>
                  </a:cubicBezTo>
                  <a:lnTo>
                    <a:pt x="965" y="2963"/>
                  </a:lnTo>
                  <a:lnTo>
                    <a:pt x="965" y="2980"/>
                  </a:lnTo>
                  <a:cubicBezTo>
                    <a:pt x="982" y="2997"/>
                    <a:pt x="977" y="3026"/>
                    <a:pt x="971" y="3026"/>
                  </a:cubicBezTo>
                  <a:cubicBezTo>
                    <a:pt x="965" y="3031"/>
                    <a:pt x="1039" y="3111"/>
                    <a:pt x="1033" y="3133"/>
                  </a:cubicBezTo>
                  <a:cubicBezTo>
                    <a:pt x="1028" y="3162"/>
                    <a:pt x="1056" y="3207"/>
                    <a:pt x="1073" y="3213"/>
                  </a:cubicBezTo>
                  <a:cubicBezTo>
                    <a:pt x="1085" y="3219"/>
                    <a:pt x="1050" y="3264"/>
                    <a:pt x="1033" y="3264"/>
                  </a:cubicBezTo>
                  <a:cubicBezTo>
                    <a:pt x="1011" y="3264"/>
                    <a:pt x="971" y="3258"/>
                    <a:pt x="960" y="3258"/>
                  </a:cubicBezTo>
                  <a:cubicBezTo>
                    <a:pt x="950" y="3258"/>
                    <a:pt x="913" y="3276"/>
                    <a:pt x="893" y="3276"/>
                  </a:cubicBezTo>
                  <a:cubicBezTo>
                    <a:pt x="890" y="3276"/>
                    <a:pt x="888" y="3276"/>
                    <a:pt x="886" y="3275"/>
                  </a:cubicBezTo>
                  <a:cubicBezTo>
                    <a:pt x="875" y="3270"/>
                    <a:pt x="858" y="3270"/>
                    <a:pt x="852" y="3270"/>
                  </a:cubicBezTo>
                  <a:cubicBezTo>
                    <a:pt x="847" y="3296"/>
                    <a:pt x="840" y="3304"/>
                    <a:pt x="833" y="3304"/>
                  </a:cubicBezTo>
                  <a:cubicBezTo>
                    <a:pt x="822" y="3304"/>
                    <a:pt x="808" y="3288"/>
                    <a:pt x="795" y="3281"/>
                  </a:cubicBezTo>
                  <a:lnTo>
                    <a:pt x="789" y="3281"/>
                  </a:lnTo>
                  <a:cubicBezTo>
                    <a:pt x="778" y="3287"/>
                    <a:pt x="778" y="3304"/>
                    <a:pt x="784" y="3309"/>
                  </a:cubicBezTo>
                  <a:cubicBezTo>
                    <a:pt x="789" y="3309"/>
                    <a:pt x="758" y="3329"/>
                    <a:pt x="738" y="3329"/>
                  </a:cubicBezTo>
                  <a:cubicBezTo>
                    <a:pt x="734" y="3329"/>
                    <a:pt x="730" y="3328"/>
                    <a:pt x="727" y="3326"/>
                  </a:cubicBezTo>
                  <a:cubicBezTo>
                    <a:pt x="725" y="3325"/>
                    <a:pt x="722" y="3324"/>
                    <a:pt x="720" y="3324"/>
                  </a:cubicBezTo>
                  <a:cubicBezTo>
                    <a:pt x="706" y="3324"/>
                    <a:pt x="693" y="3351"/>
                    <a:pt x="693" y="3366"/>
                  </a:cubicBezTo>
                  <a:cubicBezTo>
                    <a:pt x="690" y="3379"/>
                    <a:pt x="682" y="3382"/>
                    <a:pt x="675" y="3382"/>
                  </a:cubicBezTo>
                  <a:cubicBezTo>
                    <a:pt x="669" y="3382"/>
                    <a:pt x="665" y="3380"/>
                    <a:pt x="665" y="3377"/>
                  </a:cubicBezTo>
                  <a:cubicBezTo>
                    <a:pt x="660" y="3373"/>
                    <a:pt x="639" y="3352"/>
                    <a:pt x="629" y="3352"/>
                  </a:cubicBezTo>
                  <a:cubicBezTo>
                    <a:pt x="627" y="3352"/>
                    <a:pt x="626" y="3353"/>
                    <a:pt x="625" y="3355"/>
                  </a:cubicBezTo>
                  <a:cubicBezTo>
                    <a:pt x="619" y="3360"/>
                    <a:pt x="608" y="3377"/>
                    <a:pt x="602" y="3383"/>
                  </a:cubicBezTo>
                  <a:cubicBezTo>
                    <a:pt x="597" y="3383"/>
                    <a:pt x="557" y="3394"/>
                    <a:pt x="546" y="3394"/>
                  </a:cubicBezTo>
                  <a:cubicBezTo>
                    <a:pt x="534" y="3394"/>
                    <a:pt x="511" y="3423"/>
                    <a:pt x="506" y="3428"/>
                  </a:cubicBezTo>
                  <a:cubicBezTo>
                    <a:pt x="500" y="3434"/>
                    <a:pt x="483" y="3440"/>
                    <a:pt x="466" y="3451"/>
                  </a:cubicBezTo>
                  <a:lnTo>
                    <a:pt x="466" y="3463"/>
                  </a:lnTo>
                  <a:cubicBezTo>
                    <a:pt x="455" y="3514"/>
                    <a:pt x="449" y="3565"/>
                    <a:pt x="443" y="3616"/>
                  </a:cubicBezTo>
                  <a:lnTo>
                    <a:pt x="443" y="3633"/>
                  </a:lnTo>
                  <a:cubicBezTo>
                    <a:pt x="449" y="3650"/>
                    <a:pt x="438" y="3678"/>
                    <a:pt x="415" y="3689"/>
                  </a:cubicBezTo>
                  <a:lnTo>
                    <a:pt x="404" y="3650"/>
                  </a:lnTo>
                  <a:cubicBezTo>
                    <a:pt x="398" y="3633"/>
                    <a:pt x="375" y="3610"/>
                    <a:pt x="370" y="3610"/>
                  </a:cubicBezTo>
                  <a:lnTo>
                    <a:pt x="319" y="3621"/>
                  </a:lnTo>
                  <a:cubicBezTo>
                    <a:pt x="308" y="3614"/>
                    <a:pt x="296" y="3611"/>
                    <a:pt x="283" y="3611"/>
                  </a:cubicBezTo>
                  <a:cubicBezTo>
                    <a:pt x="238" y="3611"/>
                    <a:pt x="180" y="3648"/>
                    <a:pt x="154" y="3661"/>
                  </a:cubicBezTo>
                  <a:cubicBezTo>
                    <a:pt x="120" y="3672"/>
                    <a:pt x="114" y="3689"/>
                    <a:pt x="148" y="3689"/>
                  </a:cubicBezTo>
                  <a:lnTo>
                    <a:pt x="148" y="3701"/>
                  </a:lnTo>
                  <a:cubicBezTo>
                    <a:pt x="160" y="3723"/>
                    <a:pt x="165" y="3735"/>
                    <a:pt x="188" y="3741"/>
                  </a:cubicBezTo>
                  <a:cubicBezTo>
                    <a:pt x="205" y="3746"/>
                    <a:pt x="199" y="3786"/>
                    <a:pt x="182" y="3803"/>
                  </a:cubicBezTo>
                  <a:cubicBezTo>
                    <a:pt x="171" y="3809"/>
                    <a:pt x="160" y="3809"/>
                    <a:pt x="154" y="3814"/>
                  </a:cubicBezTo>
                  <a:cubicBezTo>
                    <a:pt x="148" y="3826"/>
                    <a:pt x="137" y="3843"/>
                    <a:pt x="143" y="3860"/>
                  </a:cubicBezTo>
                  <a:lnTo>
                    <a:pt x="143" y="3865"/>
                  </a:lnTo>
                  <a:cubicBezTo>
                    <a:pt x="160" y="3877"/>
                    <a:pt x="165" y="3882"/>
                    <a:pt x="143" y="3888"/>
                  </a:cubicBezTo>
                  <a:lnTo>
                    <a:pt x="143" y="3899"/>
                  </a:lnTo>
                  <a:cubicBezTo>
                    <a:pt x="139" y="3906"/>
                    <a:pt x="135" y="3908"/>
                    <a:pt x="132" y="3908"/>
                  </a:cubicBezTo>
                  <a:cubicBezTo>
                    <a:pt x="123" y="3908"/>
                    <a:pt x="115" y="3893"/>
                    <a:pt x="107" y="3893"/>
                  </a:cubicBezTo>
                  <a:cubicBezTo>
                    <a:pt x="104" y="3893"/>
                    <a:pt x="101" y="3895"/>
                    <a:pt x="97" y="3899"/>
                  </a:cubicBezTo>
                  <a:cubicBezTo>
                    <a:pt x="86" y="3922"/>
                    <a:pt x="75" y="3939"/>
                    <a:pt x="63" y="3962"/>
                  </a:cubicBezTo>
                  <a:cubicBezTo>
                    <a:pt x="63" y="3967"/>
                    <a:pt x="63" y="3979"/>
                    <a:pt x="58" y="3990"/>
                  </a:cubicBezTo>
                  <a:lnTo>
                    <a:pt x="46" y="4019"/>
                  </a:lnTo>
                  <a:cubicBezTo>
                    <a:pt x="64" y="4045"/>
                    <a:pt x="86" y="4062"/>
                    <a:pt x="102" y="4062"/>
                  </a:cubicBezTo>
                  <a:cubicBezTo>
                    <a:pt x="107" y="4062"/>
                    <a:pt x="111" y="4061"/>
                    <a:pt x="114" y="4058"/>
                  </a:cubicBezTo>
                  <a:lnTo>
                    <a:pt x="126" y="4047"/>
                  </a:lnTo>
                  <a:lnTo>
                    <a:pt x="137" y="4036"/>
                  </a:lnTo>
                  <a:cubicBezTo>
                    <a:pt x="138" y="4035"/>
                    <a:pt x="138" y="4035"/>
                    <a:pt x="139" y="4035"/>
                  </a:cubicBezTo>
                  <a:cubicBezTo>
                    <a:pt x="160" y="4035"/>
                    <a:pt x="159" y="4121"/>
                    <a:pt x="131" y="4132"/>
                  </a:cubicBezTo>
                  <a:cubicBezTo>
                    <a:pt x="103" y="4149"/>
                    <a:pt x="80" y="4206"/>
                    <a:pt x="80" y="4223"/>
                  </a:cubicBezTo>
                  <a:cubicBezTo>
                    <a:pt x="86" y="4240"/>
                    <a:pt x="97" y="4285"/>
                    <a:pt x="114" y="4325"/>
                  </a:cubicBezTo>
                  <a:lnTo>
                    <a:pt x="109" y="4365"/>
                  </a:lnTo>
                  <a:lnTo>
                    <a:pt x="109" y="4382"/>
                  </a:lnTo>
                  <a:cubicBezTo>
                    <a:pt x="106" y="4391"/>
                    <a:pt x="108" y="4395"/>
                    <a:pt x="114" y="4395"/>
                  </a:cubicBezTo>
                  <a:cubicBezTo>
                    <a:pt x="119" y="4395"/>
                    <a:pt x="127" y="4392"/>
                    <a:pt x="137" y="4387"/>
                  </a:cubicBezTo>
                  <a:lnTo>
                    <a:pt x="148" y="4393"/>
                  </a:lnTo>
                  <a:lnTo>
                    <a:pt x="165" y="4399"/>
                  </a:lnTo>
                  <a:cubicBezTo>
                    <a:pt x="154" y="4421"/>
                    <a:pt x="143" y="4450"/>
                    <a:pt x="137" y="4461"/>
                  </a:cubicBezTo>
                  <a:lnTo>
                    <a:pt x="148" y="4478"/>
                  </a:lnTo>
                  <a:lnTo>
                    <a:pt x="165" y="4512"/>
                  </a:lnTo>
                  <a:cubicBezTo>
                    <a:pt x="182" y="4489"/>
                    <a:pt x="199" y="4478"/>
                    <a:pt x="199" y="4478"/>
                  </a:cubicBezTo>
                  <a:cubicBezTo>
                    <a:pt x="205" y="4478"/>
                    <a:pt x="188" y="4569"/>
                    <a:pt x="182" y="4603"/>
                  </a:cubicBezTo>
                  <a:cubicBezTo>
                    <a:pt x="177" y="4637"/>
                    <a:pt x="177" y="4722"/>
                    <a:pt x="188" y="4733"/>
                  </a:cubicBezTo>
                  <a:cubicBezTo>
                    <a:pt x="198" y="4740"/>
                    <a:pt x="212" y="4743"/>
                    <a:pt x="225" y="4743"/>
                  </a:cubicBezTo>
                  <a:cubicBezTo>
                    <a:pt x="234" y="4743"/>
                    <a:pt x="243" y="4741"/>
                    <a:pt x="250" y="4739"/>
                  </a:cubicBezTo>
                  <a:lnTo>
                    <a:pt x="268" y="4739"/>
                  </a:lnTo>
                  <a:lnTo>
                    <a:pt x="279" y="4733"/>
                  </a:lnTo>
                  <a:lnTo>
                    <a:pt x="279" y="4733"/>
                  </a:lnTo>
                  <a:cubicBezTo>
                    <a:pt x="302" y="4739"/>
                    <a:pt x="279" y="4813"/>
                    <a:pt x="262" y="4830"/>
                  </a:cubicBezTo>
                  <a:cubicBezTo>
                    <a:pt x="245" y="4853"/>
                    <a:pt x="222" y="4875"/>
                    <a:pt x="205" y="4892"/>
                  </a:cubicBezTo>
                  <a:lnTo>
                    <a:pt x="222" y="4904"/>
                  </a:lnTo>
                  <a:cubicBezTo>
                    <a:pt x="233" y="4921"/>
                    <a:pt x="233" y="4926"/>
                    <a:pt x="216" y="4938"/>
                  </a:cubicBezTo>
                  <a:cubicBezTo>
                    <a:pt x="205" y="4943"/>
                    <a:pt x="194" y="4949"/>
                    <a:pt x="177" y="4955"/>
                  </a:cubicBezTo>
                  <a:cubicBezTo>
                    <a:pt x="148" y="4955"/>
                    <a:pt x="171" y="4972"/>
                    <a:pt x="171" y="4983"/>
                  </a:cubicBezTo>
                  <a:cubicBezTo>
                    <a:pt x="166" y="5003"/>
                    <a:pt x="153" y="5018"/>
                    <a:pt x="175" y="5018"/>
                  </a:cubicBezTo>
                  <a:cubicBezTo>
                    <a:pt x="179" y="5018"/>
                    <a:pt x="183" y="5018"/>
                    <a:pt x="188" y="5017"/>
                  </a:cubicBezTo>
                  <a:cubicBezTo>
                    <a:pt x="205" y="5017"/>
                    <a:pt x="233" y="5017"/>
                    <a:pt x="256" y="5000"/>
                  </a:cubicBezTo>
                  <a:cubicBezTo>
                    <a:pt x="260" y="4998"/>
                    <a:pt x="264" y="4998"/>
                    <a:pt x="267" y="4998"/>
                  </a:cubicBezTo>
                  <a:cubicBezTo>
                    <a:pt x="274" y="4998"/>
                    <a:pt x="281" y="5000"/>
                    <a:pt x="285" y="5000"/>
                  </a:cubicBezTo>
                  <a:lnTo>
                    <a:pt x="290" y="5011"/>
                  </a:lnTo>
                  <a:cubicBezTo>
                    <a:pt x="294" y="5024"/>
                    <a:pt x="305" y="5031"/>
                    <a:pt x="310" y="5031"/>
                  </a:cubicBezTo>
                  <a:cubicBezTo>
                    <a:pt x="312" y="5031"/>
                    <a:pt x="313" y="5030"/>
                    <a:pt x="313" y="5028"/>
                  </a:cubicBezTo>
                  <a:cubicBezTo>
                    <a:pt x="319" y="5028"/>
                    <a:pt x="358" y="5040"/>
                    <a:pt x="370" y="5051"/>
                  </a:cubicBezTo>
                  <a:cubicBezTo>
                    <a:pt x="381" y="5057"/>
                    <a:pt x="421" y="5074"/>
                    <a:pt x="426" y="5085"/>
                  </a:cubicBezTo>
                  <a:cubicBezTo>
                    <a:pt x="432" y="5091"/>
                    <a:pt x="455" y="5108"/>
                    <a:pt x="477" y="5119"/>
                  </a:cubicBezTo>
                  <a:lnTo>
                    <a:pt x="500" y="5108"/>
                  </a:lnTo>
                  <a:cubicBezTo>
                    <a:pt x="500" y="5108"/>
                    <a:pt x="517" y="5114"/>
                    <a:pt x="517" y="5119"/>
                  </a:cubicBezTo>
                  <a:lnTo>
                    <a:pt x="529" y="5176"/>
                  </a:lnTo>
                  <a:cubicBezTo>
                    <a:pt x="557" y="5172"/>
                    <a:pt x="610" y="5168"/>
                    <a:pt x="645" y="5168"/>
                  </a:cubicBezTo>
                  <a:cubicBezTo>
                    <a:pt x="660" y="5168"/>
                    <a:pt x="671" y="5169"/>
                    <a:pt x="676" y="5170"/>
                  </a:cubicBezTo>
                  <a:lnTo>
                    <a:pt x="733" y="5170"/>
                  </a:lnTo>
                  <a:cubicBezTo>
                    <a:pt x="738" y="5170"/>
                    <a:pt x="795" y="5182"/>
                    <a:pt x="858" y="5193"/>
                  </a:cubicBezTo>
                  <a:lnTo>
                    <a:pt x="892" y="5250"/>
                  </a:lnTo>
                  <a:cubicBezTo>
                    <a:pt x="897" y="5250"/>
                    <a:pt x="971" y="5261"/>
                    <a:pt x="977" y="5284"/>
                  </a:cubicBezTo>
                  <a:cubicBezTo>
                    <a:pt x="980" y="5295"/>
                    <a:pt x="992" y="5298"/>
                    <a:pt x="1007" y="5298"/>
                  </a:cubicBezTo>
                  <a:cubicBezTo>
                    <a:pt x="1021" y="5298"/>
                    <a:pt x="1036" y="5295"/>
                    <a:pt x="1045" y="5295"/>
                  </a:cubicBezTo>
                  <a:cubicBezTo>
                    <a:pt x="1046" y="5295"/>
                    <a:pt x="1048" y="5294"/>
                    <a:pt x="1050" y="5294"/>
                  </a:cubicBezTo>
                  <a:cubicBezTo>
                    <a:pt x="1071" y="5294"/>
                    <a:pt x="1126" y="5324"/>
                    <a:pt x="1141" y="5324"/>
                  </a:cubicBezTo>
                  <a:cubicBezTo>
                    <a:pt x="1158" y="5324"/>
                    <a:pt x="1226" y="5324"/>
                    <a:pt x="1249" y="5329"/>
                  </a:cubicBezTo>
                  <a:cubicBezTo>
                    <a:pt x="1258" y="5332"/>
                    <a:pt x="1266" y="5333"/>
                    <a:pt x="1273" y="5333"/>
                  </a:cubicBezTo>
                  <a:cubicBezTo>
                    <a:pt x="1280" y="5333"/>
                    <a:pt x="1286" y="5332"/>
                    <a:pt x="1289" y="5329"/>
                  </a:cubicBezTo>
                  <a:lnTo>
                    <a:pt x="1294" y="5329"/>
                  </a:lnTo>
                  <a:lnTo>
                    <a:pt x="1317" y="5324"/>
                  </a:lnTo>
                  <a:cubicBezTo>
                    <a:pt x="1317" y="5338"/>
                    <a:pt x="1326" y="5353"/>
                    <a:pt x="1339" y="5353"/>
                  </a:cubicBezTo>
                  <a:cubicBezTo>
                    <a:pt x="1341" y="5353"/>
                    <a:pt x="1343" y="5353"/>
                    <a:pt x="1346" y="5352"/>
                  </a:cubicBezTo>
                  <a:lnTo>
                    <a:pt x="1357" y="5346"/>
                  </a:lnTo>
                  <a:cubicBezTo>
                    <a:pt x="1357" y="5346"/>
                    <a:pt x="1363" y="5358"/>
                    <a:pt x="1363" y="5363"/>
                  </a:cubicBezTo>
                  <a:lnTo>
                    <a:pt x="1363" y="5380"/>
                  </a:lnTo>
                  <a:cubicBezTo>
                    <a:pt x="1363" y="5389"/>
                    <a:pt x="1366" y="5392"/>
                    <a:pt x="1371" y="5392"/>
                  </a:cubicBezTo>
                  <a:cubicBezTo>
                    <a:pt x="1381" y="5392"/>
                    <a:pt x="1398" y="5377"/>
                    <a:pt x="1402" y="5369"/>
                  </a:cubicBezTo>
                  <a:cubicBezTo>
                    <a:pt x="1405" y="5364"/>
                    <a:pt x="1411" y="5362"/>
                    <a:pt x="1418" y="5362"/>
                  </a:cubicBezTo>
                  <a:cubicBezTo>
                    <a:pt x="1428" y="5362"/>
                    <a:pt x="1439" y="5366"/>
                    <a:pt x="1442" y="5369"/>
                  </a:cubicBezTo>
                  <a:cubicBezTo>
                    <a:pt x="1453" y="5375"/>
                    <a:pt x="1442" y="5386"/>
                    <a:pt x="1425" y="5397"/>
                  </a:cubicBezTo>
                  <a:lnTo>
                    <a:pt x="1425" y="5409"/>
                  </a:lnTo>
                  <a:cubicBezTo>
                    <a:pt x="1425" y="5428"/>
                    <a:pt x="1432" y="5431"/>
                    <a:pt x="1441" y="5431"/>
                  </a:cubicBezTo>
                  <a:cubicBezTo>
                    <a:pt x="1446" y="5431"/>
                    <a:pt x="1451" y="5430"/>
                    <a:pt x="1455" y="5430"/>
                  </a:cubicBezTo>
                  <a:cubicBezTo>
                    <a:pt x="1459" y="5430"/>
                    <a:pt x="1462" y="5430"/>
                    <a:pt x="1465" y="5431"/>
                  </a:cubicBezTo>
                  <a:cubicBezTo>
                    <a:pt x="1470" y="5431"/>
                    <a:pt x="1476" y="5414"/>
                    <a:pt x="1482" y="5409"/>
                  </a:cubicBezTo>
                  <a:lnTo>
                    <a:pt x="1487" y="5403"/>
                  </a:lnTo>
                  <a:cubicBezTo>
                    <a:pt x="1487" y="5402"/>
                    <a:pt x="1488" y="5402"/>
                    <a:pt x="1489" y="5402"/>
                  </a:cubicBezTo>
                  <a:cubicBezTo>
                    <a:pt x="1493" y="5402"/>
                    <a:pt x="1511" y="5412"/>
                    <a:pt x="1523" y="5412"/>
                  </a:cubicBezTo>
                  <a:cubicBezTo>
                    <a:pt x="1527" y="5412"/>
                    <a:pt x="1530" y="5411"/>
                    <a:pt x="1533" y="5409"/>
                  </a:cubicBezTo>
                  <a:cubicBezTo>
                    <a:pt x="1534" y="5406"/>
                    <a:pt x="1536" y="5406"/>
                    <a:pt x="1538" y="5406"/>
                  </a:cubicBezTo>
                  <a:cubicBezTo>
                    <a:pt x="1548" y="5406"/>
                    <a:pt x="1568" y="5422"/>
                    <a:pt x="1572" y="5431"/>
                  </a:cubicBezTo>
                  <a:cubicBezTo>
                    <a:pt x="1574" y="5433"/>
                    <a:pt x="1577" y="5434"/>
                    <a:pt x="1581" y="5434"/>
                  </a:cubicBezTo>
                  <a:cubicBezTo>
                    <a:pt x="1599" y="5434"/>
                    <a:pt x="1638" y="5418"/>
                    <a:pt x="1659" y="5418"/>
                  </a:cubicBezTo>
                  <a:cubicBezTo>
                    <a:pt x="1663" y="5418"/>
                    <a:pt x="1666" y="5418"/>
                    <a:pt x="1669" y="5420"/>
                  </a:cubicBezTo>
                  <a:cubicBezTo>
                    <a:pt x="1680" y="5431"/>
                    <a:pt x="1703" y="5448"/>
                    <a:pt x="1720" y="5448"/>
                  </a:cubicBezTo>
                  <a:lnTo>
                    <a:pt x="1726" y="5443"/>
                  </a:lnTo>
                  <a:lnTo>
                    <a:pt x="1737" y="5437"/>
                  </a:lnTo>
                  <a:cubicBezTo>
                    <a:pt x="1741" y="5431"/>
                    <a:pt x="1749" y="5429"/>
                    <a:pt x="1759" y="5429"/>
                  </a:cubicBezTo>
                  <a:cubicBezTo>
                    <a:pt x="1779" y="5429"/>
                    <a:pt x="1807" y="5437"/>
                    <a:pt x="1822" y="5437"/>
                  </a:cubicBezTo>
                  <a:cubicBezTo>
                    <a:pt x="1836" y="5437"/>
                    <a:pt x="1857" y="5430"/>
                    <a:pt x="1867" y="5430"/>
                  </a:cubicBezTo>
                  <a:cubicBezTo>
                    <a:pt x="1870" y="5430"/>
                    <a:pt x="1872" y="5430"/>
                    <a:pt x="1873" y="5431"/>
                  </a:cubicBezTo>
                  <a:lnTo>
                    <a:pt x="1936" y="5431"/>
                  </a:lnTo>
                  <a:lnTo>
                    <a:pt x="1958" y="5420"/>
                  </a:lnTo>
                  <a:cubicBezTo>
                    <a:pt x="1962" y="5418"/>
                    <a:pt x="1966" y="5417"/>
                    <a:pt x="1969" y="5417"/>
                  </a:cubicBezTo>
                  <a:cubicBezTo>
                    <a:pt x="1991" y="5417"/>
                    <a:pt x="1995" y="5455"/>
                    <a:pt x="2014" y="5455"/>
                  </a:cubicBezTo>
                  <a:cubicBezTo>
                    <a:pt x="2016" y="5455"/>
                    <a:pt x="2018" y="5455"/>
                    <a:pt x="2021" y="5454"/>
                  </a:cubicBezTo>
                  <a:lnTo>
                    <a:pt x="2026" y="5448"/>
                  </a:lnTo>
                  <a:cubicBezTo>
                    <a:pt x="2026" y="5448"/>
                    <a:pt x="2052" y="5429"/>
                    <a:pt x="2065" y="5429"/>
                  </a:cubicBezTo>
                  <a:cubicBezTo>
                    <a:pt x="2069" y="5429"/>
                    <a:pt x="2072" y="5431"/>
                    <a:pt x="2072" y="5437"/>
                  </a:cubicBezTo>
                  <a:cubicBezTo>
                    <a:pt x="2069" y="5446"/>
                    <a:pt x="2071" y="5451"/>
                    <a:pt x="2073" y="5451"/>
                  </a:cubicBezTo>
                  <a:cubicBezTo>
                    <a:pt x="2075" y="5451"/>
                    <a:pt x="2077" y="5448"/>
                    <a:pt x="2077" y="5443"/>
                  </a:cubicBezTo>
                  <a:cubicBezTo>
                    <a:pt x="2078" y="5442"/>
                    <a:pt x="2080" y="5441"/>
                    <a:pt x="2081" y="5441"/>
                  </a:cubicBezTo>
                  <a:cubicBezTo>
                    <a:pt x="2087" y="5441"/>
                    <a:pt x="2097" y="5447"/>
                    <a:pt x="2104" y="5447"/>
                  </a:cubicBezTo>
                  <a:cubicBezTo>
                    <a:pt x="2107" y="5447"/>
                    <a:pt x="2110" y="5446"/>
                    <a:pt x="2111" y="5443"/>
                  </a:cubicBezTo>
                  <a:cubicBezTo>
                    <a:pt x="2117" y="5437"/>
                    <a:pt x="2142" y="5402"/>
                    <a:pt x="2154" y="5402"/>
                  </a:cubicBezTo>
                  <a:cubicBezTo>
                    <a:pt x="2155" y="5402"/>
                    <a:pt x="2156" y="5403"/>
                    <a:pt x="2157" y="5403"/>
                  </a:cubicBezTo>
                  <a:cubicBezTo>
                    <a:pt x="2168" y="5409"/>
                    <a:pt x="2191" y="5431"/>
                    <a:pt x="2197" y="5443"/>
                  </a:cubicBezTo>
                  <a:cubicBezTo>
                    <a:pt x="2198" y="5445"/>
                    <a:pt x="2199" y="5446"/>
                    <a:pt x="2201" y="5446"/>
                  </a:cubicBezTo>
                  <a:cubicBezTo>
                    <a:pt x="2208" y="5446"/>
                    <a:pt x="2220" y="5430"/>
                    <a:pt x="2225" y="5426"/>
                  </a:cubicBezTo>
                  <a:cubicBezTo>
                    <a:pt x="2226" y="5424"/>
                    <a:pt x="2227" y="5423"/>
                    <a:pt x="2229" y="5423"/>
                  </a:cubicBezTo>
                  <a:cubicBezTo>
                    <a:pt x="2236" y="5423"/>
                    <a:pt x="2250" y="5444"/>
                    <a:pt x="2259" y="5477"/>
                  </a:cubicBezTo>
                  <a:lnTo>
                    <a:pt x="2276" y="5443"/>
                  </a:lnTo>
                  <a:cubicBezTo>
                    <a:pt x="2290" y="5420"/>
                    <a:pt x="2300" y="5410"/>
                    <a:pt x="2309" y="5410"/>
                  </a:cubicBezTo>
                  <a:cubicBezTo>
                    <a:pt x="2319" y="5410"/>
                    <a:pt x="2327" y="5420"/>
                    <a:pt x="2338" y="5437"/>
                  </a:cubicBezTo>
                  <a:cubicBezTo>
                    <a:pt x="2342" y="5441"/>
                    <a:pt x="2349" y="5445"/>
                    <a:pt x="2355" y="5445"/>
                  </a:cubicBezTo>
                  <a:cubicBezTo>
                    <a:pt x="2357" y="5445"/>
                    <a:pt x="2359" y="5444"/>
                    <a:pt x="2361" y="5443"/>
                  </a:cubicBezTo>
                  <a:cubicBezTo>
                    <a:pt x="2368" y="5434"/>
                    <a:pt x="2374" y="5430"/>
                    <a:pt x="2380" y="5430"/>
                  </a:cubicBezTo>
                  <a:cubicBezTo>
                    <a:pt x="2392" y="5430"/>
                    <a:pt x="2401" y="5446"/>
                    <a:pt x="2412" y="5454"/>
                  </a:cubicBezTo>
                  <a:cubicBezTo>
                    <a:pt x="2429" y="5460"/>
                    <a:pt x="2441" y="5465"/>
                    <a:pt x="2458" y="5471"/>
                  </a:cubicBezTo>
                  <a:lnTo>
                    <a:pt x="2480" y="5488"/>
                  </a:lnTo>
                  <a:cubicBezTo>
                    <a:pt x="2509" y="5477"/>
                    <a:pt x="2543" y="5471"/>
                    <a:pt x="2548" y="5465"/>
                  </a:cubicBezTo>
                  <a:cubicBezTo>
                    <a:pt x="2553" y="5461"/>
                    <a:pt x="2572" y="5452"/>
                    <a:pt x="2583" y="5452"/>
                  </a:cubicBezTo>
                  <a:cubicBezTo>
                    <a:pt x="2585" y="5452"/>
                    <a:pt x="2587" y="5453"/>
                    <a:pt x="2588" y="5454"/>
                  </a:cubicBezTo>
                  <a:cubicBezTo>
                    <a:pt x="2589" y="5457"/>
                    <a:pt x="2591" y="5458"/>
                    <a:pt x="2594" y="5458"/>
                  </a:cubicBezTo>
                  <a:cubicBezTo>
                    <a:pt x="2601" y="5458"/>
                    <a:pt x="2612" y="5447"/>
                    <a:pt x="2616" y="5443"/>
                  </a:cubicBezTo>
                  <a:cubicBezTo>
                    <a:pt x="2620" y="5439"/>
                    <a:pt x="2627" y="5435"/>
                    <a:pt x="2635" y="5435"/>
                  </a:cubicBezTo>
                  <a:cubicBezTo>
                    <a:pt x="2638" y="5435"/>
                    <a:pt x="2642" y="5435"/>
                    <a:pt x="2645" y="5437"/>
                  </a:cubicBezTo>
                  <a:lnTo>
                    <a:pt x="2651" y="5443"/>
                  </a:lnTo>
                  <a:lnTo>
                    <a:pt x="2662" y="5448"/>
                  </a:lnTo>
                  <a:cubicBezTo>
                    <a:pt x="2666" y="5455"/>
                    <a:pt x="2672" y="5457"/>
                    <a:pt x="2678" y="5457"/>
                  </a:cubicBezTo>
                  <a:cubicBezTo>
                    <a:pt x="2688" y="5457"/>
                    <a:pt x="2700" y="5450"/>
                    <a:pt x="2707" y="5443"/>
                  </a:cubicBezTo>
                  <a:cubicBezTo>
                    <a:pt x="2708" y="5442"/>
                    <a:pt x="2710" y="5441"/>
                    <a:pt x="2711" y="5441"/>
                  </a:cubicBezTo>
                  <a:cubicBezTo>
                    <a:pt x="2717" y="5441"/>
                    <a:pt x="2725" y="5450"/>
                    <a:pt x="2730" y="5460"/>
                  </a:cubicBezTo>
                  <a:cubicBezTo>
                    <a:pt x="2730" y="5461"/>
                    <a:pt x="2732" y="5461"/>
                    <a:pt x="2736" y="5461"/>
                  </a:cubicBezTo>
                  <a:cubicBezTo>
                    <a:pt x="2751" y="5461"/>
                    <a:pt x="2791" y="5454"/>
                    <a:pt x="2809" y="5454"/>
                  </a:cubicBezTo>
                  <a:lnTo>
                    <a:pt x="2877" y="5454"/>
                  </a:lnTo>
                  <a:cubicBezTo>
                    <a:pt x="2889" y="5448"/>
                    <a:pt x="2934" y="5431"/>
                    <a:pt x="2980" y="5420"/>
                  </a:cubicBezTo>
                  <a:lnTo>
                    <a:pt x="3002" y="5437"/>
                  </a:lnTo>
                  <a:lnTo>
                    <a:pt x="3036" y="5460"/>
                  </a:lnTo>
                  <a:cubicBezTo>
                    <a:pt x="3041" y="5459"/>
                    <a:pt x="3046" y="5459"/>
                    <a:pt x="3052" y="5459"/>
                  </a:cubicBezTo>
                  <a:cubicBezTo>
                    <a:pt x="3085" y="5459"/>
                    <a:pt x="3134" y="5469"/>
                    <a:pt x="3166" y="5469"/>
                  </a:cubicBezTo>
                  <a:cubicBezTo>
                    <a:pt x="3175" y="5469"/>
                    <a:pt x="3184" y="5468"/>
                    <a:pt x="3190" y="5465"/>
                  </a:cubicBezTo>
                  <a:cubicBezTo>
                    <a:pt x="3218" y="5454"/>
                    <a:pt x="3286" y="5437"/>
                    <a:pt x="3309" y="5431"/>
                  </a:cubicBezTo>
                  <a:cubicBezTo>
                    <a:pt x="3337" y="5431"/>
                    <a:pt x="3377" y="5437"/>
                    <a:pt x="3399" y="5443"/>
                  </a:cubicBezTo>
                  <a:lnTo>
                    <a:pt x="3428" y="5431"/>
                  </a:lnTo>
                  <a:lnTo>
                    <a:pt x="3462" y="5420"/>
                  </a:lnTo>
                  <a:cubicBezTo>
                    <a:pt x="3471" y="5431"/>
                    <a:pt x="3486" y="5435"/>
                    <a:pt x="3501" y="5435"/>
                  </a:cubicBezTo>
                  <a:cubicBezTo>
                    <a:pt x="3524" y="5435"/>
                    <a:pt x="3548" y="5427"/>
                    <a:pt x="3558" y="5420"/>
                  </a:cubicBezTo>
                  <a:cubicBezTo>
                    <a:pt x="3565" y="5410"/>
                    <a:pt x="3586" y="5408"/>
                    <a:pt x="3606" y="5408"/>
                  </a:cubicBezTo>
                  <a:cubicBezTo>
                    <a:pt x="3619" y="5408"/>
                    <a:pt x="3631" y="5409"/>
                    <a:pt x="3638" y="5409"/>
                  </a:cubicBezTo>
                  <a:cubicBezTo>
                    <a:pt x="3645" y="5409"/>
                    <a:pt x="3663" y="5406"/>
                    <a:pt x="3677" y="5406"/>
                  </a:cubicBezTo>
                  <a:cubicBezTo>
                    <a:pt x="3684" y="5406"/>
                    <a:pt x="3691" y="5407"/>
                    <a:pt x="3694" y="5409"/>
                  </a:cubicBezTo>
                  <a:cubicBezTo>
                    <a:pt x="3705" y="5409"/>
                    <a:pt x="3751" y="5427"/>
                    <a:pt x="3773" y="5427"/>
                  </a:cubicBezTo>
                  <a:cubicBezTo>
                    <a:pt x="3775" y="5427"/>
                    <a:pt x="3778" y="5426"/>
                    <a:pt x="3780" y="5426"/>
                  </a:cubicBezTo>
                  <a:cubicBezTo>
                    <a:pt x="3797" y="5420"/>
                    <a:pt x="3825" y="5409"/>
                    <a:pt x="3848" y="5409"/>
                  </a:cubicBezTo>
                  <a:lnTo>
                    <a:pt x="3865" y="5420"/>
                  </a:lnTo>
                  <a:lnTo>
                    <a:pt x="3882" y="5431"/>
                  </a:lnTo>
                  <a:cubicBezTo>
                    <a:pt x="3916" y="5420"/>
                    <a:pt x="3961" y="5409"/>
                    <a:pt x="3984" y="5409"/>
                  </a:cubicBezTo>
                  <a:lnTo>
                    <a:pt x="4001" y="5409"/>
                  </a:lnTo>
                  <a:cubicBezTo>
                    <a:pt x="4015" y="5413"/>
                    <a:pt x="4021" y="5429"/>
                    <a:pt x="4038" y="5429"/>
                  </a:cubicBezTo>
                  <a:cubicBezTo>
                    <a:pt x="4042" y="5429"/>
                    <a:pt x="4046" y="5428"/>
                    <a:pt x="4052" y="5426"/>
                  </a:cubicBezTo>
                  <a:cubicBezTo>
                    <a:pt x="4059" y="5423"/>
                    <a:pt x="4065" y="5422"/>
                    <a:pt x="4070" y="5422"/>
                  </a:cubicBezTo>
                  <a:cubicBezTo>
                    <a:pt x="4090" y="5422"/>
                    <a:pt x="4095" y="5439"/>
                    <a:pt x="4086" y="5471"/>
                  </a:cubicBezTo>
                  <a:lnTo>
                    <a:pt x="4086" y="5482"/>
                  </a:lnTo>
                  <a:cubicBezTo>
                    <a:pt x="4076" y="5492"/>
                    <a:pt x="4127" y="5524"/>
                    <a:pt x="4148" y="5524"/>
                  </a:cubicBezTo>
                  <a:cubicBezTo>
                    <a:pt x="4150" y="5524"/>
                    <a:pt x="4153" y="5523"/>
                    <a:pt x="4154" y="5522"/>
                  </a:cubicBezTo>
                  <a:cubicBezTo>
                    <a:pt x="4160" y="5511"/>
                    <a:pt x="4143" y="5482"/>
                    <a:pt x="4131" y="5477"/>
                  </a:cubicBezTo>
                  <a:cubicBezTo>
                    <a:pt x="4120" y="5465"/>
                    <a:pt x="4120" y="5460"/>
                    <a:pt x="4131" y="5460"/>
                  </a:cubicBezTo>
                  <a:lnTo>
                    <a:pt x="4131" y="5454"/>
                  </a:lnTo>
                  <a:cubicBezTo>
                    <a:pt x="4143" y="5443"/>
                    <a:pt x="4148" y="5420"/>
                    <a:pt x="4160" y="5414"/>
                  </a:cubicBezTo>
                  <a:cubicBezTo>
                    <a:pt x="4165" y="5414"/>
                    <a:pt x="4182" y="5431"/>
                    <a:pt x="4194" y="5431"/>
                  </a:cubicBezTo>
                  <a:cubicBezTo>
                    <a:pt x="4228" y="5431"/>
                    <a:pt x="4251" y="5431"/>
                    <a:pt x="4256" y="5477"/>
                  </a:cubicBezTo>
                  <a:lnTo>
                    <a:pt x="4262" y="5494"/>
                  </a:lnTo>
                  <a:cubicBezTo>
                    <a:pt x="4279" y="5505"/>
                    <a:pt x="4313" y="5528"/>
                    <a:pt x="4341" y="5539"/>
                  </a:cubicBezTo>
                  <a:lnTo>
                    <a:pt x="4341" y="5562"/>
                  </a:lnTo>
                  <a:lnTo>
                    <a:pt x="4341" y="5579"/>
                  </a:lnTo>
                  <a:cubicBezTo>
                    <a:pt x="4343" y="5582"/>
                    <a:pt x="4345" y="5583"/>
                    <a:pt x="4347" y="5583"/>
                  </a:cubicBezTo>
                  <a:cubicBezTo>
                    <a:pt x="4353" y="5583"/>
                    <a:pt x="4363" y="5571"/>
                    <a:pt x="4375" y="5550"/>
                  </a:cubicBezTo>
                  <a:lnTo>
                    <a:pt x="4392" y="5533"/>
                  </a:lnTo>
                  <a:cubicBezTo>
                    <a:pt x="4415" y="5505"/>
                    <a:pt x="4455" y="5505"/>
                    <a:pt x="4466" y="5460"/>
                  </a:cubicBezTo>
                  <a:cubicBezTo>
                    <a:pt x="4469" y="5443"/>
                    <a:pt x="4482" y="5423"/>
                    <a:pt x="4494" y="5423"/>
                  </a:cubicBezTo>
                  <a:cubicBezTo>
                    <a:pt x="4503" y="5423"/>
                    <a:pt x="4512" y="5434"/>
                    <a:pt x="4517" y="5465"/>
                  </a:cubicBezTo>
                  <a:lnTo>
                    <a:pt x="4517" y="5471"/>
                  </a:lnTo>
                  <a:cubicBezTo>
                    <a:pt x="4529" y="5471"/>
                    <a:pt x="4568" y="5494"/>
                    <a:pt x="4568" y="5511"/>
                  </a:cubicBezTo>
                  <a:cubicBezTo>
                    <a:pt x="4568" y="5522"/>
                    <a:pt x="4557" y="5545"/>
                    <a:pt x="4551" y="5550"/>
                  </a:cubicBezTo>
                  <a:cubicBezTo>
                    <a:pt x="4546" y="5556"/>
                    <a:pt x="4523" y="5567"/>
                    <a:pt x="4494" y="5573"/>
                  </a:cubicBezTo>
                  <a:lnTo>
                    <a:pt x="4483" y="5533"/>
                  </a:lnTo>
                  <a:lnTo>
                    <a:pt x="4477" y="5528"/>
                  </a:lnTo>
                  <a:cubicBezTo>
                    <a:pt x="4477" y="5527"/>
                    <a:pt x="4476" y="5527"/>
                    <a:pt x="4474" y="5527"/>
                  </a:cubicBezTo>
                  <a:cubicBezTo>
                    <a:pt x="4466" y="5527"/>
                    <a:pt x="4448" y="5540"/>
                    <a:pt x="4443" y="5545"/>
                  </a:cubicBezTo>
                  <a:cubicBezTo>
                    <a:pt x="4438" y="5550"/>
                    <a:pt x="4460" y="5567"/>
                    <a:pt x="4472" y="5573"/>
                  </a:cubicBezTo>
                  <a:cubicBezTo>
                    <a:pt x="4483" y="5579"/>
                    <a:pt x="4500" y="5596"/>
                    <a:pt x="4506" y="5596"/>
                  </a:cubicBezTo>
                  <a:cubicBezTo>
                    <a:pt x="4511" y="5601"/>
                    <a:pt x="4526" y="5631"/>
                    <a:pt x="4537" y="5631"/>
                  </a:cubicBezTo>
                  <a:cubicBezTo>
                    <a:pt x="4538" y="5631"/>
                    <a:pt x="4539" y="5630"/>
                    <a:pt x="4540" y="5630"/>
                  </a:cubicBezTo>
                  <a:cubicBezTo>
                    <a:pt x="4546" y="5624"/>
                    <a:pt x="4568" y="5590"/>
                    <a:pt x="4585" y="5562"/>
                  </a:cubicBezTo>
                  <a:lnTo>
                    <a:pt x="4619" y="5562"/>
                  </a:lnTo>
                  <a:cubicBezTo>
                    <a:pt x="4625" y="5562"/>
                    <a:pt x="4631" y="5563"/>
                    <a:pt x="4637" y="5563"/>
                  </a:cubicBezTo>
                  <a:cubicBezTo>
                    <a:pt x="4686" y="5563"/>
                    <a:pt x="4727" y="5543"/>
                    <a:pt x="4773" y="5528"/>
                  </a:cubicBezTo>
                  <a:cubicBezTo>
                    <a:pt x="4773" y="5527"/>
                    <a:pt x="4773" y="5526"/>
                    <a:pt x="4774" y="5526"/>
                  </a:cubicBezTo>
                  <a:cubicBezTo>
                    <a:pt x="4776" y="5526"/>
                    <a:pt x="4784" y="5535"/>
                    <a:pt x="4784" y="5539"/>
                  </a:cubicBezTo>
                  <a:lnTo>
                    <a:pt x="4784" y="5545"/>
                  </a:lnTo>
                  <a:cubicBezTo>
                    <a:pt x="4784" y="5550"/>
                    <a:pt x="4755" y="5567"/>
                    <a:pt x="4744" y="5567"/>
                  </a:cubicBezTo>
                  <a:cubicBezTo>
                    <a:pt x="4733" y="5573"/>
                    <a:pt x="4682" y="5596"/>
                    <a:pt x="4682" y="5613"/>
                  </a:cubicBezTo>
                  <a:cubicBezTo>
                    <a:pt x="4682" y="5630"/>
                    <a:pt x="4648" y="5653"/>
                    <a:pt x="4636" y="5653"/>
                  </a:cubicBezTo>
                  <a:cubicBezTo>
                    <a:pt x="4625" y="5653"/>
                    <a:pt x="4614" y="5664"/>
                    <a:pt x="4614" y="5664"/>
                  </a:cubicBezTo>
                  <a:cubicBezTo>
                    <a:pt x="4614" y="5664"/>
                    <a:pt x="4665" y="5670"/>
                    <a:pt x="4682" y="5670"/>
                  </a:cubicBezTo>
                  <a:cubicBezTo>
                    <a:pt x="4699" y="5670"/>
                    <a:pt x="4744" y="5624"/>
                    <a:pt x="4755" y="5607"/>
                  </a:cubicBezTo>
                  <a:cubicBezTo>
                    <a:pt x="4758" y="5603"/>
                    <a:pt x="4761" y="5602"/>
                    <a:pt x="4764" y="5602"/>
                  </a:cubicBezTo>
                  <a:cubicBezTo>
                    <a:pt x="4776" y="5602"/>
                    <a:pt x="4790" y="5621"/>
                    <a:pt x="4790" y="5630"/>
                  </a:cubicBezTo>
                  <a:cubicBezTo>
                    <a:pt x="4795" y="5641"/>
                    <a:pt x="4778" y="5653"/>
                    <a:pt x="4761" y="5658"/>
                  </a:cubicBezTo>
                  <a:lnTo>
                    <a:pt x="4773" y="5687"/>
                  </a:lnTo>
                  <a:cubicBezTo>
                    <a:pt x="4785" y="5683"/>
                    <a:pt x="4805" y="5679"/>
                    <a:pt x="4818" y="5679"/>
                  </a:cubicBezTo>
                  <a:cubicBezTo>
                    <a:pt x="4823" y="5679"/>
                    <a:pt x="4828" y="5679"/>
                    <a:pt x="4829" y="5681"/>
                  </a:cubicBezTo>
                  <a:cubicBezTo>
                    <a:pt x="4830" y="5682"/>
                    <a:pt x="4830" y="5682"/>
                    <a:pt x="4831" y="5682"/>
                  </a:cubicBezTo>
                  <a:cubicBezTo>
                    <a:pt x="4836" y="5682"/>
                    <a:pt x="4841" y="5661"/>
                    <a:pt x="4846" y="5636"/>
                  </a:cubicBezTo>
                  <a:lnTo>
                    <a:pt x="4869" y="5636"/>
                  </a:lnTo>
                  <a:cubicBezTo>
                    <a:pt x="4874" y="5637"/>
                    <a:pt x="4879" y="5637"/>
                    <a:pt x="4884" y="5637"/>
                  </a:cubicBezTo>
                  <a:cubicBezTo>
                    <a:pt x="4905" y="5637"/>
                    <a:pt x="4920" y="5628"/>
                    <a:pt x="4920" y="5619"/>
                  </a:cubicBezTo>
                  <a:lnTo>
                    <a:pt x="4920" y="5602"/>
                  </a:lnTo>
                  <a:lnTo>
                    <a:pt x="4920" y="5590"/>
                  </a:lnTo>
                  <a:cubicBezTo>
                    <a:pt x="4914" y="5579"/>
                    <a:pt x="4903" y="5533"/>
                    <a:pt x="4914" y="5528"/>
                  </a:cubicBezTo>
                  <a:cubicBezTo>
                    <a:pt x="4919" y="5528"/>
                    <a:pt x="4957" y="5553"/>
                    <a:pt x="4975" y="5553"/>
                  </a:cubicBezTo>
                  <a:cubicBezTo>
                    <a:pt x="4978" y="5553"/>
                    <a:pt x="4981" y="5552"/>
                    <a:pt x="4982" y="5550"/>
                  </a:cubicBezTo>
                  <a:cubicBezTo>
                    <a:pt x="4987" y="5548"/>
                    <a:pt x="4990" y="5547"/>
                    <a:pt x="4992" y="5547"/>
                  </a:cubicBezTo>
                  <a:cubicBezTo>
                    <a:pt x="4999" y="5547"/>
                    <a:pt x="4998" y="5557"/>
                    <a:pt x="4994" y="5562"/>
                  </a:cubicBezTo>
                  <a:cubicBezTo>
                    <a:pt x="4988" y="5573"/>
                    <a:pt x="4948" y="5602"/>
                    <a:pt x="4960" y="5613"/>
                  </a:cubicBezTo>
                  <a:cubicBezTo>
                    <a:pt x="4965" y="5630"/>
                    <a:pt x="4988" y="5658"/>
                    <a:pt x="4994" y="5664"/>
                  </a:cubicBezTo>
                  <a:cubicBezTo>
                    <a:pt x="4994" y="5675"/>
                    <a:pt x="5005" y="5675"/>
                    <a:pt x="5011" y="5675"/>
                  </a:cubicBezTo>
                  <a:cubicBezTo>
                    <a:pt x="5016" y="5675"/>
                    <a:pt x="5016" y="5596"/>
                    <a:pt x="5028" y="5567"/>
                  </a:cubicBezTo>
                  <a:cubicBezTo>
                    <a:pt x="5034" y="5545"/>
                    <a:pt x="5039" y="5511"/>
                    <a:pt x="5039" y="5499"/>
                  </a:cubicBezTo>
                  <a:lnTo>
                    <a:pt x="5039" y="5488"/>
                  </a:lnTo>
                  <a:lnTo>
                    <a:pt x="5039" y="5477"/>
                  </a:lnTo>
                  <a:cubicBezTo>
                    <a:pt x="5044" y="5462"/>
                    <a:pt x="5066" y="5435"/>
                    <a:pt x="5075" y="5435"/>
                  </a:cubicBezTo>
                  <a:cubicBezTo>
                    <a:pt x="5077" y="5435"/>
                    <a:pt x="5078" y="5435"/>
                    <a:pt x="5079" y="5437"/>
                  </a:cubicBezTo>
                  <a:cubicBezTo>
                    <a:pt x="5085" y="5448"/>
                    <a:pt x="5096" y="5477"/>
                    <a:pt x="5113" y="5505"/>
                  </a:cubicBezTo>
                  <a:lnTo>
                    <a:pt x="5130" y="5522"/>
                  </a:lnTo>
                  <a:lnTo>
                    <a:pt x="5141" y="5533"/>
                  </a:lnTo>
                  <a:cubicBezTo>
                    <a:pt x="5147" y="5550"/>
                    <a:pt x="5175" y="5579"/>
                    <a:pt x="5170" y="5585"/>
                  </a:cubicBezTo>
                  <a:cubicBezTo>
                    <a:pt x="5164" y="5596"/>
                    <a:pt x="5136" y="5647"/>
                    <a:pt x="5130" y="5664"/>
                  </a:cubicBezTo>
                  <a:cubicBezTo>
                    <a:pt x="5128" y="5666"/>
                    <a:pt x="5128" y="5667"/>
                    <a:pt x="5130" y="5667"/>
                  </a:cubicBezTo>
                  <a:cubicBezTo>
                    <a:pt x="5138" y="5667"/>
                    <a:pt x="5177" y="5648"/>
                    <a:pt x="5187" y="5630"/>
                  </a:cubicBezTo>
                  <a:cubicBezTo>
                    <a:pt x="5198" y="5607"/>
                    <a:pt x="5226" y="5573"/>
                    <a:pt x="5249" y="5556"/>
                  </a:cubicBezTo>
                  <a:lnTo>
                    <a:pt x="5260" y="5567"/>
                  </a:lnTo>
                  <a:cubicBezTo>
                    <a:pt x="5271" y="5578"/>
                    <a:pt x="5281" y="5584"/>
                    <a:pt x="5289" y="5584"/>
                  </a:cubicBezTo>
                  <a:cubicBezTo>
                    <a:pt x="5298" y="5584"/>
                    <a:pt x="5306" y="5577"/>
                    <a:pt x="5312" y="5562"/>
                  </a:cubicBezTo>
                  <a:lnTo>
                    <a:pt x="5329" y="5545"/>
                  </a:lnTo>
                  <a:cubicBezTo>
                    <a:pt x="5346" y="5545"/>
                    <a:pt x="5368" y="5465"/>
                    <a:pt x="5368" y="5437"/>
                  </a:cubicBezTo>
                  <a:cubicBezTo>
                    <a:pt x="5368" y="5412"/>
                    <a:pt x="5390" y="5396"/>
                    <a:pt x="5399" y="5396"/>
                  </a:cubicBezTo>
                  <a:cubicBezTo>
                    <a:pt x="5400" y="5396"/>
                    <a:pt x="5402" y="5397"/>
                    <a:pt x="5402" y="5397"/>
                  </a:cubicBezTo>
                  <a:cubicBezTo>
                    <a:pt x="5414" y="5397"/>
                    <a:pt x="5431" y="5420"/>
                    <a:pt x="5448" y="5443"/>
                  </a:cubicBezTo>
                  <a:lnTo>
                    <a:pt x="5419" y="5471"/>
                  </a:lnTo>
                  <a:cubicBezTo>
                    <a:pt x="5408" y="5482"/>
                    <a:pt x="5408" y="5516"/>
                    <a:pt x="5397" y="5533"/>
                  </a:cubicBezTo>
                  <a:lnTo>
                    <a:pt x="5391" y="5545"/>
                  </a:lnTo>
                  <a:cubicBezTo>
                    <a:pt x="5374" y="5545"/>
                    <a:pt x="5357" y="5567"/>
                    <a:pt x="5351" y="5596"/>
                  </a:cubicBezTo>
                  <a:lnTo>
                    <a:pt x="5340" y="5619"/>
                  </a:lnTo>
                  <a:cubicBezTo>
                    <a:pt x="5340" y="5624"/>
                    <a:pt x="5329" y="5630"/>
                    <a:pt x="5317" y="5630"/>
                  </a:cubicBezTo>
                  <a:lnTo>
                    <a:pt x="5300" y="5624"/>
                  </a:lnTo>
                  <a:cubicBezTo>
                    <a:pt x="5289" y="5619"/>
                    <a:pt x="5266" y="5607"/>
                    <a:pt x="5255" y="5596"/>
                  </a:cubicBezTo>
                  <a:lnTo>
                    <a:pt x="5243" y="5596"/>
                  </a:lnTo>
                  <a:lnTo>
                    <a:pt x="5232" y="5590"/>
                  </a:lnTo>
                  <a:cubicBezTo>
                    <a:pt x="5221" y="5590"/>
                    <a:pt x="5192" y="5619"/>
                    <a:pt x="5192" y="5636"/>
                  </a:cubicBezTo>
                  <a:lnTo>
                    <a:pt x="5192" y="5675"/>
                  </a:lnTo>
                  <a:cubicBezTo>
                    <a:pt x="5192" y="5679"/>
                    <a:pt x="5195" y="5683"/>
                    <a:pt x="5201" y="5683"/>
                  </a:cubicBezTo>
                  <a:cubicBezTo>
                    <a:pt x="5203" y="5683"/>
                    <a:pt x="5206" y="5683"/>
                    <a:pt x="5209" y="5681"/>
                  </a:cubicBezTo>
                  <a:lnTo>
                    <a:pt x="5215" y="5681"/>
                  </a:lnTo>
                  <a:lnTo>
                    <a:pt x="5249" y="5675"/>
                  </a:lnTo>
                  <a:lnTo>
                    <a:pt x="5340" y="5675"/>
                  </a:lnTo>
                  <a:cubicBezTo>
                    <a:pt x="5346" y="5675"/>
                    <a:pt x="5368" y="5630"/>
                    <a:pt x="5374" y="5619"/>
                  </a:cubicBezTo>
                  <a:cubicBezTo>
                    <a:pt x="5379" y="5608"/>
                    <a:pt x="5398" y="5548"/>
                    <a:pt x="5410" y="5548"/>
                  </a:cubicBezTo>
                  <a:cubicBezTo>
                    <a:pt x="5411" y="5548"/>
                    <a:pt x="5412" y="5549"/>
                    <a:pt x="5414" y="5550"/>
                  </a:cubicBezTo>
                  <a:cubicBezTo>
                    <a:pt x="5417" y="5553"/>
                    <a:pt x="5419" y="5555"/>
                    <a:pt x="5422" y="5555"/>
                  </a:cubicBezTo>
                  <a:cubicBezTo>
                    <a:pt x="5434" y="5555"/>
                    <a:pt x="5442" y="5525"/>
                    <a:pt x="5442" y="5511"/>
                  </a:cubicBezTo>
                  <a:cubicBezTo>
                    <a:pt x="5447" y="5492"/>
                    <a:pt x="5451" y="5481"/>
                    <a:pt x="5456" y="5481"/>
                  </a:cubicBezTo>
                  <a:cubicBezTo>
                    <a:pt x="5457" y="5481"/>
                    <a:pt x="5458" y="5481"/>
                    <a:pt x="5459" y="5482"/>
                  </a:cubicBezTo>
                  <a:lnTo>
                    <a:pt x="5459" y="5488"/>
                  </a:lnTo>
                  <a:cubicBezTo>
                    <a:pt x="5463" y="5504"/>
                    <a:pt x="5453" y="5547"/>
                    <a:pt x="5469" y="5547"/>
                  </a:cubicBezTo>
                  <a:cubicBezTo>
                    <a:pt x="5476" y="5547"/>
                    <a:pt x="5487" y="5540"/>
                    <a:pt x="5504" y="5522"/>
                  </a:cubicBezTo>
                  <a:cubicBezTo>
                    <a:pt x="5510" y="5522"/>
                    <a:pt x="5533" y="5545"/>
                    <a:pt x="5533" y="5556"/>
                  </a:cubicBezTo>
                  <a:lnTo>
                    <a:pt x="5538" y="5641"/>
                  </a:lnTo>
                  <a:cubicBezTo>
                    <a:pt x="5561" y="5664"/>
                    <a:pt x="5584" y="5687"/>
                    <a:pt x="5601" y="5692"/>
                  </a:cubicBezTo>
                  <a:lnTo>
                    <a:pt x="5618" y="5692"/>
                  </a:lnTo>
                  <a:cubicBezTo>
                    <a:pt x="5624" y="5681"/>
                    <a:pt x="5624" y="5658"/>
                    <a:pt x="5624" y="5658"/>
                  </a:cubicBezTo>
                  <a:cubicBezTo>
                    <a:pt x="5618" y="5653"/>
                    <a:pt x="5567" y="5636"/>
                    <a:pt x="5573" y="5619"/>
                  </a:cubicBezTo>
                  <a:cubicBezTo>
                    <a:pt x="5573" y="5615"/>
                    <a:pt x="5575" y="5613"/>
                    <a:pt x="5577" y="5613"/>
                  </a:cubicBezTo>
                  <a:cubicBezTo>
                    <a:pt x="5587" y="5613"/>
                    <a:pt x="5610" y="5653"/>
                    <a:pt x="5629" y="5653"/>
                  </a:cubicBezTo>
                  <a:cubicBezTo>
                    <a:pt x="5658" y="5647"/>
                    <a:pt x="5731" y="5647"/>
                    <a:pt x="5748" y="5624"/>
                  </a:cubicBezTo>
                  <a:cubicBezTo>
                    <a:pt x="5758" y="5605"/>
                    <a:pt x="5772" y="5589"/>
                    <a:pt x="5780" y="5589"/>
                  </a:cubicBezTo>
                  <a:cubicBezTo>
                    <a:pt x="5781" y="5589"/>
                    <a:pt x="5782" y="5589"/>
                    <a:pt x="5782" y="5590"/>
                  </a:cubicBezTo>
                  <a:cubicBezTo>
                    <a:pt x="5799" y="5607"/>
                    <a:pt x="5771" y="5647"/>
                    <a:pt x="5805" y="5647"/>
                  </a:cubicBezTo>
                  <a:cubicBezTo>
                    <a:pt x="5816" y="5647"/>
                    <a:pt x="5834" y="5619"/>
                    <a:pt x="5839" y="5596"/>
                  </a:cubicBezTo>
                  <a:lnTo>
                    <a:pt x="5851" y="5579"/>
                  </a:lnTo>
                  <a:cubicBezTo>
                    <a:pt x="5851" y="5562"/>
                    <a:pt x="5896" y="5562"/>
                    <a:pt x="5913" y="5562"/>
                  </a:cubicBezTo>
                  <a:cubicBezTo>
                    <a:pt x="5930" y="5567"/>
                    <a:pt x="5919" y="5619"/>
                    <a:pt x="5907" y="5624"/>
                  </a:cubicBezTo>
                  <a:lnTo>
                    <a:pt x="5839" y="5624"/>
                  </a:lnTo>
                  <a:lnTo>
                    <a:pt x="5845" y="5653"/>
                  </a:lnTo>
                  <a:lnTo>
                    <a:pt x="5845" y="5658"/>
                  </a:lnTo>
                  <a:cubicBezTo>
                    <a:pt x="5862" y="5664"/>
                    <a:pt x="5890" y="5670"/>
                    <a:pt x="5896" y="5670"/>
                  </a:cubicBezTo>
                  <a:cubicBezTo>
                    <a:pt x="5905" y="5670"/>
                    <a:pt x="5935" y="5650"/>
                    <a:pt x="5951" y="5650"/>
                  </a:cubicBezTo>
                  <a:cubicBezTo>
                    <a:pt x="5954" y="5650"/>
                    <a:pt x="5956" y="5651"/>
                    <a:pt x="5958" y="5653"/>
                  </a:cubicBezTo>
                  <a:cubicBezTo>
                    <a:pt x="5970" y="5670"/>
                    <a:pt x="5987" y="5687"/>
                    <a:pt x="5992" y="5692"/>
                  </a:cubicBezTo>
                  <a:cubicBezTo>
                    <a:pt x="5998" y="5692"/>
                    <a:pt x="6004" y="5687"/>
                    <a:pt x="6009" y="5681"/>
                  </a:cubicBezTo>
                  <a:lnTo>
                    <a:pt x="6009" y="5675"/>
                  </a:lnTo>
                  <a:lnTo>
                    <a:pt x="6009" y="5664"/>
                  </a:lnTo>
                  <a:cubicBezTo>
                    <a:pt x="6009" y="5658"/>
                    <a:pt x="6043" y="5630"/>
                    <a:pt x="6055" y="5619"/>
                  </a:cubicBezTo>
                  <a:cubicBezTo>
                    <a:pt x="6058" y="5616"/>
                    <a:pt x="6062" y="5615"/>
                    <a:pt x="6066" y="5615"/>
                  </a:cubicBezTo>
                  <a:cubicBezTo>
                    <a:pt x="6081" y="5615"/>
                    <a:pt x="6097" y="5631"/>
                    <a:pt x="6106" y="5658"/>
                  </a:cubicBezTo>
                  <a:lnTo>
                    <a:pt x="6123" y="5664"/>
                  </a:lnTo>
                  <a:lnTo>
                    <a:pt x="6140" y="5670"/>
                  </a:lnTo>
                  <a:cubicBezTo>
                    <a:pt x="6163" y="5658"/>
                    <a:pt x="6219" y="5658"/>
                    <a:pt x="6231" y="5658"/>
                  </a:cubicBezTo>
                  <a:cubicBezTo>
                    <a:pt x="6248" y="5664"/>
                    <a:pt x="6270" y="5675"/>
                    <a:pt x="6276" y="5681"/>
                  </a:cubicBezTo>
                  <a:cubicBezTo>
                    <a:pt x="6281" y="5681"/>
                    <a:pt x="6325" y="5674"/>
                    <a:pt x="6354" y="5674"/>
                  </a:cubicBezTo>
                  <a:cubicBezTo>
                    <a:pt x="6362" y="5674"/>
                    <a:pt x="6368" y="5674"/>
                    <a:pt x="6373" y="5675"/>
                  </a:cubicBezTo>
                  <a:cubicBezTo>
                    <a:pt x="6395" y="5687"/>
                    <a:pt x="6435" y="5687"/>
                    <a:pt x="6458" y="5687"/>
                  </a:cubicBezTo>
                  <a:lnTo>
                    <a:pt x="6458" y="5636"/>
                  </a:lnTo>
                  <a:lnTo>
                    <a:pt x="6458" y="5619"/>
                  </a:lnTo>
                  <a:cubicBezTo>
                    <a:pt x="6462" y="5613"/>
                    <a:pt x="6467" y="5610"/>
                    <a:pt x="6473" y="5610"/>
                  </a:cubicBezTo>
                  <a:cubicBezTo>
                    <a:pt x="6489" y="5610"/>
                    <a:pt x="6506" y="5629"/>
                    <a:pt x="6514" y="5641"/>
                  </a:cubicBezTo>
                  <a:cubicBezTo>
                    <a:pt x="6516" y="5647"/>
                    <a:pt x="6525" y="5650"/>
                    <a:pt x="6535" y="5650"/>
                  </a:cubicBezTo>
                  <a:cubicBezTo>
                    <a:pt x="6553" y="5650"/>
                    <a:pt x="6577" y="5643"/>
                    <a:pt x="6588" y="5636"/>
                  </a:cubicBezTo>
                  <a:cubicBezTo>
                    <a:pt x="6594" y="5630"/>
                    <a:pt x="6601" y="5627"/>
                    <a:pt x="6609" y="5627"/>
                  </a:cubicBezTo>
                  <a:cubicBezTo>
                    <a:pt x="6623" y="5627"/>
                    <a:pt x="6637" y="5636"/>
                    <a:pt x="6645" y="5647"/>
                  </a:cubicBezTo>
                  <a:lnTo>
                    <a:pt x="6651" y="5658"/>
                  </a:lnTo>
                  <a:lnTo>
                    <a:pt x="6662" y="5670"/>
                  </a:lnTo>
                  <a:cubicBezTo>
                    <a:pt x="6663" y="5671"/>
                    <a:pt x="6664" y="5671"/>
                    <a:pt x="6665" y="5671"/>
                  </a:cubicBezTo>
                  <a:cubicBezTo>
                    <a:pt x="6676" y="5671"/>
                    <a:pt x="6690" y="5622"/>
                    <a:pt x="6690" y="5602"/>
                  </a:cubicBezTo>
                  <a:cubicBezTo>
                    <a:pt x="6690" y="5592"/>
                    <a:pt x="6693" y="5588"/>
                    <a:pt x="6697" y="5588"/>
                  </a:cubicBezTo>
                  <a:cubicBezTo>
                    <a:pt x="6703" y="5588"/>
                    <a:pt x="6710" y="5595"/>
                    <a:pt x="6713" y="5602"/>
                  </a:cubicBezTo>
                  <a:cubicBezTo>
                    <a:pt x="6713" y="5613"/>
                    <a:pt x="6741" y="5641"/>
                    <a:pt x="6724" y="5647"/>
                  </a:cubicBezTo>
                  <a:cubicBezTo>
                    <a:pt x="6713" y="5653"/>
                    <a:pt x="6736" y="5670"/>
                    <a:pt x="6775" y="5675"/>
                  </a:cubicBezTo>
                  <a:lnTo>
                    <a:pt x="6804" y="5681"/>
                  </a:lnTo>
                  <a:lnTo>
                    <a:pt x="6809" y="5681"/>
                  </a:lnTo>
                  <a:cubicBezTo>
                    <a:pt x="6815" y="5681"/>
                    <a:pt x="6843" y="5681"/>
                    <a:pt x="6872" y="5675"/>
                  </a:cubicBezTo>
                  <a:lnTo>
                    <a:pt x="6895" y="5670"/>
                  </a:lnTo>
                  <a:cubicBezTo>
                    <a:pt x="6899" y="5669"/>
                    <a:pt x="6903" y="5669"/>
                    <a:pt x="6907" y="5669"/>
                  </a:cubicBezTo>
                  <a:cubicBezTo>
                    <a:pt x="6922" y="5669"/>
                    <a:pt x="6938" y="5672"/>
                    <a:pt x="6953" y="5672"/>
                  </a:cubicBezTo>
                  <a:cubicBezTo>
                    <a:pt x="6970" y="5672"/>
                    <a:pt x="6987" y="5668"/>
                    <a:pt x="7002" y="5653"/>
                  </a:cubicBezTo>
                  <a:cubicBezTo>
                    <a:pt x="7006" y="5649"/>
                    <a:pt x="7011" y="5647"/>
                    <a:pt x="7015" y="5647"/>
                  </a:cubicBezTo>
                  <a:cubicBezTo>
                    <a:pt x="7024" y="5647"/>
                    <a:pt x="7033" y="5654"/>
                    <a:pt x="7036" y="5670"/>
                  </a:cubicBezTo>
                  <a:cubicBezTo>
                    <a:pt x="7036" y="5683"/>
                    <a:pt x="7038" y="5686"/>
                    <a:pt x="7040" y="5686"/>
                  </a:cubicBezTo>
                  <a:cubicBezTo>
                    <a:pt x="7043" y="5686"/>
                    <a:pt x="7047" y="5681"/>
                    <a:pt x="7053" y="5681"/>
                  </a:cubicBezTo>
                  <a:lnTo>
                    <a:pt x="7070" y="5675"/>
                  </a:lnTo>
                  <a:cubicBezTo>
                    <a:pt x="7072" y="5676"/>
                    <a:pt x="7074" y="5676"/>
                    <a:pt x="7076" y="5676"/>
                  </a:cubicBezTo>
                  <a:cubicBezTo>
                    <a:pt x="7096" y="5676"/>
                    <a:pt x="7111" y="5651"/>
                    <a:pt x="7116" y="5636"/>
                  </a:cubicBezTo>
                  <a:cubicBezTo>
                    <a:pt x="7116" y="5626"/>
                    <a:pt x="7126" y="5622"/>
                    <a:pt x="7141" y="5622"/>
                  </a:cubicBezTo>
                  <a:cubicBezTo>
                    <a:pt x="7153" y="5622"/>
                    <a:pt x="7169" y="5625"/>
                    <a:pt x="7184" y="5630"/>
                  </a:cubicBezTo>
                  <a:lnTo>
                    <a:pt x="7190" y="5681"/>
                  </a:lnTo>
                  <a:cubicBezTo>
                    <a:pt x="7190" y="5681"/>
                    <a:pt x="7212" y="5687"/>
                    <a:pt x="7218" y="5687"/>
                  </a:cubicBezTo>
                  <a:lnTo>
                    <a:pt x="7235" y="5675"/>
                  </a:lnTo>
                  <a:cubicBezTo>
                    <a:pt x="7239" y="5669"/>
                    <a:pt x="7246" y="5667"/>
                    <a:pt x="7252" y="5667"/>
                  </a:cubicBezTo>
                  <a:cubicBezTo>
                    <a:pt x="7264" y="5667"/>
                    <a:pt x="7277" y="5674"/>
                    <a:pt x="7280" y="5681"/>
                  </a:cubicBezTo>
                  <a:cubicBezTo>
                    <a:pt x="7283" y="5683"/>
                    <a:pt x="7285" y="5684"/>
                    <a:pt x="7288" y="5684"/>
                  </a:cubicBezTo>
                  <a:cubicBezTo>
                    <a:pt x="7300" y="5684"/>
                    <a:pt x="7315" y="5667"/>
                    <a:pt x="7320" y="5658"/>
                  </a:cubicBezTo>
                  <a:cubicBezTo>
                    <a:pt x="7322" y="5654"/>
                    <a:pt x="7327" y="5652"/>
                    <a:pt x="7334" y="5652"/>
                  </a:cubicBezTo>
                  <a:cubicBezTo>
                    <a:pt x="7346" y="5652"/>
                    <a:pt x="7364" y="5659"/>
                    <a:pt x="7382" y="5670"/>
                  </a:cubicBezTo>
                  <a:lnTo>
                    <a:pt x="7399" y="5687"/>
                  </a:lnTo>
                  <a:lnTo>
                    <a:pt x="7428" y="5715"/>
                  </a:lnTo>
                  <a:cubicBezTo>
                    <a:pt x="7445" y="5694"/>
                    <a:pt x="7468" y="5682"/>
                    <a:pt x="7488" y="5682"/>
                  </a:cubicBezTo>
                  <a:cubicBezTo>
                    <a:pt x="7495" y="5682"/>
                    <a:pt x="7501" y="5684"/>
                    <a:pt x="7507" y="5687"/>
                  </a:cubicBezTo>
                  <a:lnTo>
                    <a:pt x="7524" y="5687"/>
                  </a:lnTo>
                  <a:cubicBezTo>
                    <a:pt x="7544" y="5682"/>
                    <a:pt x="7567" y="5656"/>
                    <a:pt x="7577" y="5656"/>
                  </a:cubicBezTo>
                  <a:cubicBezTo>
                    <a:pt x="7579" y="5656"/>
                    <a:pt x="7580" y="5657"/>
                    <a:pt x="7581" y="5658"/>
                  </a:cubicBezTo>
                  <a:lnTo>
                    <a:pt x="7621" y="5681"/>
                  </a:lnTo>
                  <a:cubicBezTo>
                    <a:pt x="7630" y="5657"/>
                    <a:pt x="7640" y="5645"/>
                    <a:pt x="7643" y="5645"/>
                  </a:cubicBezTo>
                  <a:cubicBezTo>
                    <a:pt x="7643" y="5645"/>
                    <a:pt x="7643" y="5646"/>
                    <a:pt x="7643" y="5647"/>
                  </a:cubicBezTo>
                  <a:cubicBezTo>
                    <a:pt x="7649" y="5653"/>
                    <a:pt x="7706" y="5670"/>
                    <a:pt x="7723" y="5675"/>
                  </a:cubicBezTo>
                  <a:cubicBezTo>
                    <a:pt x="7746" y="5675"/>
                    <a:pt x="7791" y="5675"/>
                    <a:pt x="7802" y="5670"/>
                  </a:cubicBezTo>
                  <a:cubicBezTo>
                    <a:pt x="7806" y="5670"/>
                    <a:pt x="7823" y="5667"/>
                    <a:pt x="7835" y="5667"/>
                  </a:cubicBezTo>
                  <a:cubicBezTo>
                    <a:pt x="7841" y="5667"/>
                    <a:pt x="7846" y="5668"/>
                    <a:pt x="7848" y="5670"/>
                  </a:cubicBezTo>
                  <a:cubicBezTo>
                    <a:pt x="7853" y="5672"/>
                    <a:pt x="7862" y="5672"/>
                    <a:pt x="7870" y="5672"/>
                  </a:cubicBezTo>
                  <a:cubicBezTo>
                    <a:pt x="7879" y="5672"/>
                    <a:pt x="7887" y="5672"/>
                    <a:pt x="7893" y="5675"/>
                  </a:cubicBezTo>
                  <a:cubicBezTo>
                    <a:pt x="7904" y="5675"/>
                    <a:pt x="7962" y="5704"/>
                    <a:pt x="7989" y="5704"/>
                  </a:cubicBezTo>
                  <a:cubicBezTo>
                    <a:pt x="7991" y="5704"/>
                    <a:pt x="7993" y="5704"/>
                    <a:pt x="7995" y="5704"/>
                  </a:cubicBezTo>
                  <a:cubicBezTo>
                    <a:pt x="8018" y="5698"/>
                    <a:pt x="8041" y="5687"/>
                    <a:pt x="8046" y="5675"/>
                  </a:cubicBezTo>
                  <a:lnTo>
                    <a:pt x="8052" y="5670"/>
                  </a:lnTo>
                  <a:lnTo>
                    <a:pt x="8058" y="5653"/>
                  </a:lnTo>
                  <a:cubicBezTo>
                    <a:pt x="8062" y="5647"/>
                    <a:pt x="8066" y="5645"/>
                    <a:pt x="8070" y="5645"/>
                  </a:cubicBezTo>
                  <a:cubicBezTo>
                    <a:pt x="8083" y="5645"/>
                    <a:pt x="8094" y="5665"/>
                    <a:pt x="8103" y="5670"/>
                  </a:cubicBezTo>
                  <a:cubicBezTo>
                    <a:pt x="8114" y="5670"/>
                    <a:pt x="8160" y="5670"/>
                    <a:pt x="8205" y="5664"/>
                  </a:cubicBezTo>
                  <a:lnTo>
                    <a:pt x="8234" y="5675"/>
                  </a:lnTo>
                  <a:cubicBezTo>
                    <a:pt x="8255" y="5686"/>
                    <a:pt x="8277" y="5690"/>
                    <a:pt x="8298" y="5690"/>
                  </a:cubicBezTo>
                  <a:cubicBezTo>
                    <a:pt x="8311" y="5690"/>
                    <a:pt x="8323" y="5689"/>
                    <a:pt x="8336" y="5687"/>
                  </a:cubicBezTo>
                  <a:lnTo>
                    <a:pt x="8341" y="5687"/>
                  </a:lnTo>
                  <a:cubicBezTo>
                    <a:pt x="8342" y="5686"/>
                    <a:pt x="8344" y="5685"/>
                    <a:pt x="8346" y="5685"/>
                  </a:cubicBezTo>
                  <a:cubicBezTo>
                    <a:pt x="8356" y="5685"/>
                    <a:pt x="8375" y="5691"/>
                    <a:pt x="8389" y="5691"/>
                  </a:cubicBezTo>
                  <a:cubicBezTo>
                    <a:pt x="8395" y="5691"/>
                    <a:pt x="8401" y="5690"/>
                    <a:pt x="8404" y="5687"/>
                  </a:cubicBezTo>
                  <a:cubicBezTo>
                    <a:pt x="8406" y="5685"/>
                    <a:pt x="8410" y="5685"/>
                    <a:pt x="8415" y="5685"/>
                  </a:cubicBezTo>
                  <a:cubicBezTo>
                    <a:pt x="8428" y="5685"/>
                    <a:pt x="8448" y="5688"/>
                    <a:pt x="8461" y="5688"/>
                  </a:cubicBezTo>
                  <a:cubicBezTo>
                    <a:pt x="8466" y="5688"/>
                    <a:pt x="8469" y="5688"/>
                    <a:pt x="8472" y="5687"/>
                  </a:cubicBezTo>
                  <a:cubicBezTo>
                    <a:pt x="8474" y="5686"/>
                    <a:pt x="8478" y="5685"/>
                    <a:pt x="8482" y="5685"/>
                  </a:cubicBezTo>
                  <a:cubicBezTo>
                    <a:pt x="8503" y="5685"/>
                    <a:pt x="8543" y="5693"/>
                    <a:pt x="8567" y="5693"/>
                  </a:cubicBezTo>
                  <a:cubicBezTo>
                    <a:pt x="8572" y="5693"/>
                    <a:pt x="8576" y="5693"/>
                    <a:pt x="8580" y="5692"/>
                  </a:cubicBezTo>
                  <a:cubicBezTo>
                    <a:pt x="8602" y="5692"/>
                    <a:pt x="8631" y="5687"/>
                    <a:pt x="8648" y="5681"/>
                  </a:cubicBezTo>
                  <a:lnTo>
                    <a:pt x="8682" y="5681"/>
                  </a:lnTo>
                  <a:cubicBezTo>
                    <a:pt x="8686" y="5682"/>
                    <a:pt x="8689" y="5682"/>
                    <a:pt x="8693" y="5682"/>
                  </a:cubicBezTo>
                  <a:cubicBezTo>
                    <a:pt x="8710" y="5682"/>
                    <a:pt x="8722" y="5671"/>
                    <a:pt x="8727" y="5653"/>
                  </a:cubicBezTo>
                  <a:lnTo>
                    <a:pt x="8721" y="5636"/>
                  </a:lnTo>
                  <a:lnTo>
                    <a:pt x="8721" y="5624"/>
                  </a:lnTo>
                  <a:cubicBezTo>
                    <a:pt x="8716" y="5619"/>
                    <a:pt x="8733" y="5607"/>
                    <a:pt x="8744" y="5607"/>
                  </a:cubicBezTo>
                  <a:cubicBezTo>
                    <a:pt x="8750" y="5607"/>
                    <a:pt x="8756" y="5641"/>
                    <a:pt x="8756" y="5653"/>
                  </a:cubicBezTo>
                  <a:cubicBezTo>
                    <a:pt x="8756" y="5664"/>
                    <a:pt x="8767" y="5681"/>
                    <a:pt x="8790" y="5698"/>
                  </a:cubicBezTo>
                  <a:lnTo>
                    <a:pt x="8812" y="5692"/>
                  </a:lnTo>
                  <a:cubicBezTo>
                    <a:pt x="8818" y="5687"/>
                    <a:pt x="8818" y="5681"/>
                    <a:pt x="8824" y="5675"/>
                  </a:cubicBezTo>
                  <a:cubicBezTo>
                    <a:pt x="8824" y="5675"/>
                    <a:pt x="8914" y="5647"/>
                    <a:pt x="8914" y="5647"/>
                  </a:cubicBezTo>
                  <a:lnTo>
                    <a:pt x="8948" y="5681"/>
                  </a:lnTo>
                  <a:cubicBezTo>
                    <a:pt x="8985" y="5672"/>
                    <a:pt x="9057" y="5662"/>
                    <a:pt x="9094" y="5662"/>
                  </a:cubicBezTo>
                  <a:cubicBezTo>
                    <a:pt x="9102" y="5662"/>
                    <a:pt x="9109" y="5663"/>
                    <a:pt x="9113" y="5664"/>
                  </a:cubicBezTo>
                  <a:cubicBezTo>
                    <a:pt x="9141" y="5670"/>
                    <a:pt x="9175" y="5670"/>
                    <a:pt x="9181" y="5670"/>
                  </a:cubicBezTo>
                  <a:cubicBezTo>
                    <a:pt x="9191" y="5670"/>
                    <a:pt x="9224" y="5652"/>
                    <a:pt x="9239" y="5652"/>
                  </a:cubicBezTo>
                  <a:cubicBezTo>
                    <a:pt x="9241" y="5652"/>
                    <a:pt x="9242" y="5652"/>
                    <a:pt x="9243" y="5653"/>
                  </a:cubicBezTo>
                  <a:cubicBezTo>
                    <a:pt x="9250" y="5657"/>
                    <a:pt x="9258" y="5658"/>
                    <a:pt x="9265" y="5658"/>
                  </a:cubicBezTo>
                  <a:cubicBezTo>
                    <a:pt x="9274" y="5658"/>
                    <a:pt x="9282" y="5657"/>
                    <a:pt x="9288" y="5657"/>
                  </a:cubicBezTo>
                  <a:cubicBezTo>
                    <a:pt x="9291" y="5657"/>
                    <a:pt x="9293" y="5657"/>
                    <a:pt x="9295" y="5658"/>
                  </a:cubicBezTo>
                  <a:cubicBezTo>
                    <a:pt x="9306" y="5664"/>
                    <a:pt x="9334" y="5675"/>
                    <a:pt x="9363" y="5681"/>
                  </a:cubicBezTo>
                  <a:lnTo>
                    <a:pt x="9374" y="5670"/>
                  </a:lnTo>
                  <a:lnTo>
                    <a:pt x="9419" y="5624"/>
                  </a:lnTo>
                  <a:cubicBezTo>
                    <a:pt x="9462" y="5640"/>
                    <a:pt x="9565" y="5681"/>
                    <a:pt x="9601" y="5681"/>
                  </a:cubicBezTo>
                  <a:cubicBezTo>
                    <a:pt x="9603" y="5681"/>
                    <a:pt x="9605" y="5681"/>
                    <a:pt x="9607" y="5681"/>
                  </a:cubicBezTo>
                  <a:cubicBezTo>
                    <a:pt x="9641" y="5675"/>
                    <a:pt x="9658" y="5630"/>
                    <a:pt x="9663" y="5624"/>
                  </a:cubicBezTo>
                  <a:cubicBezTo>
                    <a:pt x="9664" y="5623"/>
                    <a:pt x="9665" y="5623"/>
                    <a:pt x="9666" y="5623"/>
                  </a:cubicBezTo>
                  <a:cubicBezTo>
                    <a:pt x="9678" y="5623"/>
                    <a:pt x="9727" y="5675"/>
                    <a:pt x="9743" y="5675"/>
                  </a:cubicBezTo>
                  <a:cubicBezTo>
                    <a:pt x="9760" y="5670"/>
                    <a:pt x="9851" y="5658"/>
                    <a:pt x="9873" y="5658"/>
                  </a:cubicBezTo>
                  <a:cubicBezTo>
                    <a:pt x="9902" y="5653"/>
                    <a:pt x="9924" y="5653"/>
                    <a:pt x="9930" y="5653"/>
                  </a:cubicBezTo>
                  <a:cubicBezTo>
                    <a:pt x="9930" y="5658"/>
                    <a:pt x="9934" y="5689"/>
                    <a:pt x="9943" y="5689"/>
                  </a:cubicBezTo>
                  <a:cubicBezTo>
                    <a:pt x="9944" y="5689"/>
                    <a:pt x="9946" y="5688"/>
                    <a:pt x="9947" y="5687"/>
                  </a:cubicBezTo>
                  <a:cubicBezTo>
                    <a:pt x="9958" y="5681"/>
                    <a:pt x="9992" y="5664"/>
                    <a:pt x="10004" y="5658"/>
                  </a:cubicBezTo>
                  <a:cubicBezTo>
                    <a:pt x="10015" y="5658"/>
                    <a:pt x="10043" y="5670"/>
                    <a:pt x="10066" y="5681"/>
                  </a:cubicBezTo>
                  <a:lnTo>
                    <a:pt x="10089" y="5658"/>
                  </a:lnTo>
                  <a:cubicBezTo>
                    <a:pt x="10092" y="5656"/>
                    <a:pt x="10096" y="5655"/>
                    <a:pt x="10101" y="5655"/>
                  </a:cubicBezTo>
                  <a:cubicBezTo>
                    <a:pt x="10119" y="5655"/>
                    <a:pt x="10144" y="5670"/>
                    <a:pt x="10163" y="5670"/>
                  </a:cubicBezTo>
                  <a:lnTo>
                    <a:pt x="10180" y="5670"/>
                  </a:lnTo>
                  <a:cubicBezTo>
                    <a:pt x="10190" y="5663"/>
                    <a:pt x="10207" y="5660"/>
                    <a:pt x="10223" y="5660"/>
                  </a:cubicBezTo>
                  <a:cubicBezTo>
                    <a:pt x="10233" y="5660"/>
                    <a:pt x="10243" y="5662"/>
                    <a:pt x="10248" y="5664"/>
                  </a:cubicBezTo>
                  <a:cubicBezTo>
                    <a:pt x="10255" y="5664"/>
                    <a:pt x="10263" y="5666"/>
                    <a:pt x="10267" y="5666"/>
                  </a:cubicBezTo>
                  <a:cubicBezTo>
                    <a:pt x="10269" y="5666"/>
                    <a:pt x="10270" y="5666"/>
                    <a:pt x="10270" y="5664"/>
                  </a:cubicBezTo>
                  <a:cubicBezTo>
                    <a:pt x="10276" y="5664"/>
                    <a:pt x="10270" y="5653"/>
                    <a:pt x="10265" y="5647"/>
                  </a:cubicBezTo>
                  <a:lnTo>
                    <a:pt x="10265" y="5641"/>
                  </a:lnTo>
                  <a:cubicBezTo>
                    <a:pt x="10265" y="5636"/>
                    <a:pt x="10276" y="5630"/>
                    <a:pt x="10276" y="5630"/>
                  </a:cubicBezTo>
                  <a:cubicBezTo>
                    <a:pt x="10286" y="5635"/>
                    <a:pt x="10296" y="5648"/>
                    <a:pt x="10302" y="5648"/>
                  </a:cubicBezTo>
                  <a:cubicBezTo>
                    <a:pt x="10303" y="5648"/>
                    <a:pt x="10304" y="5648"/>
                    <a:pt x="10304" y="5647"/>
                  </a:cubicBezTo>
                  <a:cubicBezTo>
                    <a:pt x="10316" y="5643"/>
                    <a:pt x="10322" y="5631"/>
                    <a:pt x="10331" y="5631"/>
                  </a:cubicBezTo>
                  <a:cubicBezTo>
                    <a:pt x="10334" y="5631"/>
                    <a:pt x="10339" y="5634"/>
                    <a:pt x="10344" y="5641"/>
                  </a:cubicBezTo>
                  <a:cubicBezTo>
                    <a:pt x="10344" y="5642"/>
                    <a:pt x="10345" y="5642"/>
                    <a:pt x="10345" y="5642"/>
                  </a:cubicBezTo>
                  <a:cubicBezTo>
                    <a:pt x="10348" y="5642"/>
                    <a:pt x="10358" y="5634"/>
                    <a:pt x="10364" y="5634"/>
                  </a:cubicBezTo>
                  <a:cubicBezTo>
                    <a:pt x="10365" y="5634"/>
                    <a:pt x="10366" y="5635"/>
                    <a:pt x="10367" y="5636"/>
                  </a:cubicBezTo>
                  <a:lnTo>
                    <a:pt x="10384" y="5636"/>
                  </a:lnTo>
                  <a:cubicBezTo>
                    <a:pt x="10407" y="5647"/>
                    <a:pt x="10452" y="5641"/>
                    <a:pt x="10469" y="5653"/>
                  </a:cubicBezTo>
                  <a:cubicBezTo>
                    <a:pt x="10480" y="5658"/>
                    <a:pt x="10526" y="5664"/>
                    <a:pt x="10537" y="5664"/>
                  </a:cubicBezTo>
                  <a:cubicBezTo>
                    <a:pt x="10539" y="5663"/>
                    <a:pt x="10541" y="5663"/>
                    <a:pt x="10543" y="5663"/>
                  </a:cubicBezTo>
                  <a:cubicBezTo>
                    <a:pt x="10558" y="5663"/>
                    <a:pt x="10584" y="5675"/>
                    <a:pt x="10594" y="5675"/>
                  </a:cubicBezTo>
                  <a:cubicBezTo>
                    <a:pt x="10605" y="5675"/>
                    <a:pt x="10622" y="5664"/>
                    <a:pt x="10639" y="5664"/>
                  </a:cubicBezTo>
                  <a:lnTo>
                    <a:pt x="10656" y="5670"/>
                  </a:lnTo>
                  <a:lnTo>
                    <a:pt x="10685" y="5687"/>
                  </a:lnTo>
                  <a:cubicBezTo>
                    <a:pt x="10688" y="5669"/>
                    <a:pt x="10694" y="5663"/>
                    <a:pt x="10698" y="5663"/>
                  </a:cubicBezTo>
                  <a:cubicBezTo>
                    <a:pt x="10700" y="5663"/>
                    <a:pt x="10702" y="5665"/>
                    <a:pt x="10702" y="5670"/>
                  </a:cubicBezTo>
                  <a:cubicBezTo>
                    <a:pt x="10702" y="5674"/>
                    <a:pt x="10707" y="5676"/>
                    <a:pt x="10713" y="5676"/>
                  </a:cubicBezTo>
                  <a:cubicBezTo>
                    <a:pt x="10722" y="5676"/>
                    <a:pt x="10732" y="5673"/>
                    <a:pt x="10736" y="5670"/>
                  </a:cubicBezTo>
                  <a:cubicBezTo>
                    <a:pt x="10740" y="5667"/>
                    <a:pt x="10747" y="5666"/>
                    <a:pt x="10754" y="5666"/>
                  </a:cubicBezTo>
                  <a:cubicBezTo>
                    <a:pt x="10765" y="5666"/>
                    <a:pt x="10777" y="5669"/>
                    <a:pt x="10787" y="5675"/>
                  </a:cubicBezTo>
                  <a:lnTo>
                    <a:pt x="10804" y="5653"/>
                  </a:lnTo>
                  <a:lnTo>
                    <a:pt x="10815" y="5636"/>
                  </a:lnTo>
                  <a:cubicBezTo>
                    <a:pt x="10819" y="5631"/>
                    <a:pt x="10824" y="5629"/>
                    <a:pt x="10829" y="5629"/>
                  </a:cubicBezTo>
                  <a:cubicBezTo>
                    <a:pt x="10842" y="5629"/>
                    <a:pt x="10855" y="5644"/>
                    <a:pt x="10855" y="5653"/>
                  </a:cubicBezTo>
                  <a:cubicBezTo>
                    <a:pt x="10855" y="5658"/>
                    <a:pt x="10891" y="5676"/>
                    <a:pt x="10911" y="5676"/>
                  </a:cubicBezTo>
                  <a:cubicBezTo>
                    <a:pt x="10913" y="5676"/>
                    <a:pt x="10915" y="5676"/>
                    <a:pt x="10917" y="5675"/>
                  </a:cubicBezTo>
                  <a:cubicBezTo>
                    <a:pt x="10928" y="5675"/>
                    <a:pt x="10963" y="5641"/>
                    <a:pt x="10982" y="5641"/>
                  </a:cubicBezTo>
                  <a:cubicBezTo>
                    <a:pt x="10983" y="5641"/>
                    <a:pt x="10984" y="5641"/>
                    <a:pt x="10985" y="5641"/>
                  </a:cubicBezTo>
                  <a:cubicBezTo>
                    <a:pt x="10992" y="5648"/>
                    <a:pt x="11004" y="5651"/>
                    <a:pt x="11018" y="5651"/>
                  </a:cubicBezTo>
                  <a:cubicBezTo>
                    <a:pt x="11028" y="5651"/>
                    <a:pt x="11038" y="5649"/>
                    <a:pt x="11048" y="5647"/>
                  </a:cubicBezTo>
                  <a:lnTo>
                    <a:pt x="11070" y="5664"/>
                  </a:lnTo>
                  <a:lnTo>
                    <a:pt x="11099" y="5704"/>
                  </a:lnTo>
                  <a:cubicBezTo>
                    <a:pt x="11127" y="5675"/>
                    <a:pt x="11195" y="5681"/>
                    <a:pt x="11212" y="5670"/>
                  </a:cubicBezTo>
                  <a:cubicBezTo>
                    <a:pt x="11222" y="5659"/>
                    <a:pt x="11255" y="5640"/>
                    <a:pt x="11270" y="5640"/>
                  </a:cubicBezTo>
                  <a:cubicBezTo>
                    <a:pt x="11272" y="5640"/>
                    <a:pt x="11273" y="5641"/>
                    <a:pt x="11275" y="5641"/>
                  </a:cubicBezTo>
                  <a:cubicBezTo>
                    <a:pt x="11286" y="5647"/>
                    <a:pt x="11371" y="5664"/>
                    <a:pt x="11400" y="5664"/>
                  </a:cubicBezTo>
                  <a:cubicBezTo>
                    <a:pt x="11428" y="5664"/>
                    <a:pt x="11456" y="5664"/>
                    <a:pt x="11462" y="5658"/>
                  </a:cubicBezTo>
                  <a:cubicBezTo>
                    <a:pt x="11466" y="5654"/>
                    <a:pt x="11483" y="5641"/>
                    <a:pt x="11493" y="5641"/>
                  </a:cubicBezTo>
                  <a:cubicBezTo>
                    <a:pt x="11497" y="5641"/>
                    <a:pt x="11500" y="5642"/>
                    <a:pt x="11502" y="5647"/>
                  </a:cubicBezTo>
                  <a:cubicBezTo>
                    <a:pt x="11503" y="5650"/>
                    <a:pt x="11507" y="5651"/>
                    <a:pt x="11512" y="5651"/>
                  </a:cubicBezTo>
                  <a:cubicBezTo>
                    <a:pt x="11525" y="5651"/>
                    <a:pt x="11549" y="5641"/>
                    <a:pt x="11570" y="5624"/>
                  </a:cubicBezTo>
                  <a:lnTo>
                    <a:pt x="11592" y="5630"/>
                  </a:lnTo>
                  <a:lnTo>
                    <a:pt x="11649" y="5658"/>
                  </a:lnTo>
                  <a:cubicBezTo>
                    <a:pt x="11678" y="5651"/>
                    <a:pt x="11713" y="5649"/>
                    <a:pt x="11744" y="5649"/>
                  </a:cubicBezTo>
                  <a:cubicBezTo>
                    <a:pt x="11785" y="5649"/>
                    <a:pt x="11821" y="5653"/>
                    <a:pt x="11831" y="5653"/>
                  </a:cubicBezTo>
                  <a:cubicBezTo>
                    <a:pt x="11853" y="5647"/>
                    <a:pt x="11870" y="5613"/>
                    <a:pt x="11870" y="5602"/>
                  </a:cubicBezTo>
                  <a:cubicBezTo>
                    <a:pt x="11871" y="5600"/>
                    <a:pt x="11873" y="5599"/>
                    <a:pt x="11875" y="5599"/>
                  </a:cubicBezTo>
                  <a:cubicBezTo>
                    <a:pt x="11887" y="5599"/>
                    <a:pt x="11913" y="5620"/>
                    <a:pt x="11927" y="5630"/>
                  </a:cubicBezTo>
                  <a:cubicBezTo>
                    <a:pt x="11931" y="5635"/>
                    <a:pt x="11937" y="5637"/>
                    <a:pt x="11944" y="5637"/>
                  </a:cubicBezTo>
                  <a:cubicBezTo>
                    <a:pt x="11960" y="5637"/>
                    <a:pt x="11980" y="5626"/>
                    <a:pt x="11984" y="5619"/>
                  </a:cubicBezTo>
                  <a:cubicBezTo>
                    <a:pt x="11991" y="5612"/>
                    <a:pt x="11999" y="5609"/>
                    <a:pt x="12006" y="5609"/>
                  </a:cubicBezTo>
                  <a:cubicBezTo>
                    <a:pt x="12011" y="5609"/>
                    <a:pt x="12016" y="5611"/>
                    <a:pt x="12018" y="5613"/>
                  </a:cubicBezTo>
                  <a:lnTo>
                    <a:pt x="12024" y="5619"/>
                  </a:lnTo>
                  <a:cubicBezTo>
                    <a:pt x="12047" y="5639"/>
                    <a:pt x="12059" y="5649"/>
                    <a:pt x="12070" y="5649"/>
                  </a:cubicBezTo>
                  <a:cubicBezTo>
                    <a:pt x="12081" y="5649"/>
                    <a:pt x="12093" y="5641"/>
                    <a:pt x="12114" y="5624"/>
                  </a:cubicBezTo>
                  <a:cubicBezTo>
                    <a:pt x="12126" y="5613"/>
                    <a:pt x="12148" y="5607"/>
                    <a:pt x="12154" y="5596"/>
                  </a:cubicBezTo>
                  <a:lnTo>
                    <a:pt x="12160" y="5579"/>
                  </a:lnTo>
                  <a:cubicBezTo>
                    <a:pt x="12163" y="5575"/>
                    <a:pt x="12168" y="5574"/>
                    <a:pt x="12173" y="5574"/>
                  </a:cubicBezTo>
                  <a:cubicBezTo>
                    <a:pt x="12184" y="5574"/>
                    <a:pt x="12196" y="5581"/>
                    <a:pt x="12200" y="5585"/>
                  </a:cubicBezTo>
                  <a:cubicBezTo>
                    <a:pt x="12203" y="5591"/>
                    <a:pt x="12208" y="5594"/>
                    <a:pt x="12213" y="5594"/>
                  </a:cubicBezTo>
                  <a:cubicBezTo>
                    <a:pt x="12217" y="5594"/>
                    <a:pt x="12220" y="5593"/>
                    <a:pt x="12222" y="5590"/>
                  </a:cubicBezTo>
                  <a:cubicBezTo>
                    <a:pt x="12228" y="5590"/>
                    <a:pt x="12234" y="5619"/>
                    <a:pt x="12239" y="5630"/>
                  </a:cubicBezTo>
                  <a:cubicBezTo>
                    <a:pt x="12239" y="5641"/>
                    <a:pt x="12273" y="5653"/>
                    <a:pt x="12290" y="5653"/>
                  </a:cubicBezTo>
                  <a:cubicBezTo>
                    <a:pt x="12298" y="5653"/>
                    <a:pt x="12321" y="5655"/>
                    <a:pt x="12338" y="5655"/>
                  </a:cubicBezTo>
                  <a:cubicBezTo>
                    <a:pt x="12347" y="5655"/>
                    <a:pt x="12355" y="5654"/>
                    <a:pt x="12358" y="5653"/>
                  </a:cubicBezTo>
                  <a:cubicBezTo>
                    <a:pt x="12361" y="5651"/>
                    <a:pt x="12365" y="5651"/>
                    <a:pt x="12370" y="5651"/>
                  </a:cubicBezTo>
                  <a:cubicBezTo>
                    <a:pt x="12378" y="5651"/>
                    <a:pt x="12390" y="5652"/>
                    <a:pt x="12399" y="5652"/>
                  </a:cubicBezTo>
                  <a:cubicBezTo>
                    <a:pt x="12409" y="5652"/>
                    <a:pt x="12417" y="5651"/>
                    <a:pt x="12421" y="5647"/>
                  </a:cubicBezTo>
                  <a:cubicBezTo>
                    <a:pt x="12432" y="5641"/>
                    <a:pt x="12472" y="5630"/>
                    <a:pt x="12478" y="5630"/>
                  </a:cubicBezTo>
                  <a:cubicBezTo>
                    <a:pt x="12489" y="5636"/>
                    <a:pt x="12529" y="5647"/>
                    <a:pt x="12540" y="5647"/>
                  </a:cubicBezTo>
                  <a:cubicBezTo>
                    <a:pt x="12541" y="5648"/>
                    <a:pt x="12544" y="5649"/>
                    <a:pt x="12548" y="5649"/>
                  </a:cubicBezTo>
                  <a:cubicBezTo>
                    <a:pt x="12558" y="5649"/>
                    <a:pt x="12574" y="5644"/>
                    <a:pt x="12591" y="5636"/>
                  </a:cubicBezTo>
                  <a:lnTo>
                    <a:pt x="12614" y="5653"/>
                  </a:lnTo>
                  <a:cubicBezTo>
                    <a:pt x="12623" y="5659"/>
                    <a:pt x="12634" y="5663"/>
                    <a:pt x="12647" y="5663"/>
                  </a:cubicBezTo>
                  <a:cubicBezTo>
                    <a:pt x="12657" y="5663"/>
                    <a:pt x="12669" y="5660"/>
                    <a:pt x="12682" y="5653"/>
                  </a:cubicBezTo>
                  <a:lnTo>
                    <a:pt x="12704" y="5641"/>
                  </a:lnTo>
                  <a:cubicBezTo>
                    <a:pt x="12709" y="5640"/>
                    <a:pt x="12714" y="5640"/>
                    <a:pt x="12719" y="5640"/>
                  </a:cubicBezTo>
                  <a:cubicBezTo>
                    <a:pt x="12749" y="5640"/>
                    <a:pt x="12780" y="5654"/>
                    <a:pt x="12790" y="5664"/>
                  </a:cubicBezTo>
                  <a:cubicBezTo>
                    <a:pt x="12791" y="5666"/>
                    <a:pt x="12793" y="5667"/>
                    <a:pt x="12796" y="5667"/>
                  </a:cubicBezTo>
                  <a:cubicBezTo>
                    <a:pt x="12809" y="5667"/>
                    <a:pt x="12837" y="5650"/>
                    <a:pt x="12846" y="5641"/>
                  </a:cubicBezTo>
                  <a:cubicBezTo>
                    <a:pt x="12849" y="5639"/>
                    <a:pt x="12853" y="5637"/>
                    <a:pt x="12858" y="5637"/>
                  </a:cubicBezTo>
                  <a:cubicBezTo>
                    <a:pt x="12875" y="5637"/>
                    <a:pt x="12901" y="5650"/>
                    <a:pt x="12914" y="5658"/>
                  </a:cubicBezTo>
                  <a:cubicBezTo>
                    <a:pt x="12918" y="5661"/>
                    <a:pt x="12922" y="5662"/>
                    <a:pt x="12926" y="5662"/>
                  </a:cubicBezTo>
                  <a:cubicBezTo>
                    <a:pt x="12941" y="5662"/>
                    <a:pt x="12957" y="5647"/>
                    <a:pt x="12965" y="5624"/>
                  </a:cubicBezTo>
                  <a:lnTo>
                    <a:pt x="12983" y="5630"/>
                  </a:lnTo>
                  <a:lnTo>
                    <a:pt x="13022" y="5647"/>
                  </a:lnTo>
                  <a:cubicBezTo>
                    <a:pt x="13056" y="5641"/>
                    <a:pt x="13096" y="5630"/>
                    <a:pt x="13102" y="5630"/>
                  </a:cubicBezTo>
                  <a:cubicBezTo>
                    <a:pt x="13107" y="5635"/>
                    <a:pt x="13199" y="5665"/>
                    <a:pt x="13245" y="5665"/>
                  </a:cubicBezTo>
                  <a:cubicBezTo>
                    <a:pt x="13248" y="5665"/>
                    <a:pt x="13252" y="5664"/>
                    <a:pt x="13255" y="5664"/>
                  </a:cubicBezTo>
                  <a:cubicBezTo>
                    <a:pt x="13287" y="5659"/>
                    <a:pt x="13352" y="5637"/>
                    <a:pt x="13385" y="5637"/>
                  </a:cubicBezTo>
                  <a:cubicBezTo>
                    <a:pt x="13393" y="5637"/>
                    <a:pt x="13399" y="5638"/>
                    <a:pt x="13402" y="5641"/>
                  </a:cubicBezTo>
                  <a:cubicBezTo>
                    <a:pt x="13410" y="5648"/>
                    <a:pt x="13419" y="5652"/>
                    <a:pt x="13428" y="5652"/>
                  </a:cubicBezTo>
                  <a:cubicBezTo>
                    <a:pt x="13441" y="5652"/>
                    <a:pt x="13455" y="5645"/>
                    <a:pt x="13465" y="5636"/>
                  </a:cubicBezTo>
                  <a:lnTo>
                    <a:pt x="13470" y="5636"/>
                  </a:lnTo>
                  <a:lnTo>
                    <a:pt x="13505" y="5653"/>
                  </a:lnTo>
                  <a:cubicBezTo>
                    <a:pt x="13539" y="5641"/>
                    <a:pt x="13601" y="5636"/>
                    <a:pt x="13641" y="5636"/>
                  </a:cubicBezTo>
                  <a:lnTo>
                    <a:pt x="13663" y="5658"/>
                  </a:lnTo>
                  <a:lnTo>
                    <a:pt x="13697" y="5687"/>
                  </a:lnTo>
                  <a:cubicBezTo>
                    <a:pt x="13726" y="5664"/>
                    <a:pt x="13794" y="5658"/>
                    <a:pt x="13811" y="5653"/>
                  </a:cubicBezTo>
                  <a:cubicBezTo>
                    <a:pt x="13826" y="5653"/>
                    <a:pt x="13856" y="5645"/>
                    <a:pt x="13878" y="5645"/>
                  </a:cubicBezTo>
                  <a:cubicBezTo>
                    <a:pt x="13889" y="5645"/>
                    <a:pt x="13898" y="5647"/>
                    <a:pt x="13902" y="5653"/>
                  </a:cubicBezTo>
                  <a:cubicBezTo>
                    <a:pt x="13904" y="5656"/>
                    <a:pt x="13907" y="5658"/>
                    <a:pt x="13912" y="5658"/>
                  </a:cubicBezTo>
                  <a:cubicBezTo>
                    <a:pt x="13921" y="5658"/>
                    <a:pt x="13932" y="5653"/>
                    <a:pt x="13936" y="5653"/>
                  </a:cubicBezTo>
                  <a:cubicBezTo>
                    <a:pt x="13947" y="5653"/>
                    <a:pt x="14021" y="5658"/>
                    <a:pt x="14044" y="5664"/>
                  </a:cubicBezTo>
                  <a:cubicBezTo>
                    <a:pt x="14072" y="5664"/>
                    <a:pt x="14106" y="5670"/>
                    <a:pt x="14117" y="5670"/>
                  </a:cubicBezTo>
                  <a:cubicBezTo>
                    <a:pt x="14120" y="5668"/>
                    <a:pt x="14122" y="5668"/>
                    <a:pt x="14126" y="5668"/>
                  </a:cubicBezTo>
                  <a:cubicBezTo>
                    <a:pt x="14139" y="5668"/>
                    <a:pt x="14158" y="5675"/>
                    <a:pt x="14163" y="5675"/>
                  </a:cubicBezTo>
                  <a:cubicBezTo>
                    <a:pt x="14173" y="5675"/>
                    <a:pt x="14223" y="5641"/>
                    <a:pt x="14248" y="5641"/>
                  </a:cubicBezTo>
                  <a:cubicBezTo>
                    <a:pt x="14250" y="5641"/>
                    <a:pt x="14252" y="5641"/>
                    <a:pt x="14253" y="5641"/>
                  </a:cubicBezTo>
                  <a:cubicBezTo>
                    <a:pt x="14262" y="5644"/>
                    <a:pt x="14285" y="5644"/>
                    <a:pt x="14307" y="5644"/>
                  </a:cubicBezTo>
                  <a:cubicBezTo>
                    <a:pt x="14330" y="5644"/>
                    <a:pt x="14353" y="5644"/>
                    <a:pt x="14361" y="5647"/>
                  </a:cubicBezTo>
                  <a:cubicBezTo>
                    <a:pt x="14384" y="5647"/>
                    <a:pt x="14441" y="5658"/>
                    <a:pt x="14452" y="5658"/>
                  </a:cubicBezTo>
                  <a:cubicBezTo>
                    <a:pt x="14456" y="5657"/>
                    <a:pt x="14461" y="5657"/>
                    <a:pt x="14467" y="5657"/>
                  </a:cubicBezTo>
                  <a:cubicBezTo>
                    <a:pt x="14485" y="5657"/>
                    <a:pt x="14511" y="5660"/>
                    <a:pt x="14530" y="5660"/>
                  </a:cubicBezTo>
                  <a:cubicBezTo>
                    <a:pt x="14537" y="5660"/>
                    <a:pt x="14544" y="5659"/>
                    <a:pt x="14548" y="5658"/>
                  </a:cubicBezTo>
                  <a:cubicBezTo>
                    <a:pt x="14566" y="5658"/>
                    <a:pt x="14611" y="5653"/>
                    <a:pt x="14622" y="5653"/>
                  </a:cubicBezTo>
                  <a:cubicBezTo>
                    <a:pt x="14631" y="5653"/>
                    <a:pt x="14660" y="5677"/>
                    <a:pt x="14676" y="5677"/>
                  </a:cubicBezTo>
                  <a:cubicBezTo>
                    <a:pt x="14680" y="5677"/>
                    <a:pt x="14683" y="5675"/>
                    <a:pt x="14685" y="5670"/>
                  </a:cubicBezTo>
                  <a:cubicBezTo>
                    <a:pt x="14685" y="5659"/>
                    <a:pt x="14687" y="5655"/>
                    <a:pt x="14689" y="5655"/>
                  </a:cubicBezTo>
                  <a:cubicBezTo>
                    <a:pt x="14690" y="5655"/>
                    <a:pt x="14690" y="5656"/>
                    <a:pt x="14690" y="5658"/>
                  </a:cubicBezTo>
                  <a:cubicBezTo>
                    <a:pt x="14691" y="5659"/>
                    <a:pt x="14693" y="5659"/>
                    <a:pt x="14696" y="5659"/>
                  </a:cubicBezTo>
                  <a:cubicBezTo>
                    <a:pt x="14713" y="5659"/>
                    <a:pt x="14762" y="5647"/>
                    <a:pt x="14781" y="5647"/>
                  </a:cubicBezTo>
                  <a:cubicBezTo>
                    <a:pt x="14792" y="5650"/>
                    <a:pt x="14808" y="5651"/>
                    <a:pt x="14822" y="5651"/>
                  </a:cubicBezTo>
                  <a:cubicBezTo>
                    <a:pt x="14836" y="5651"/>
                    <a:pt x="14849" y="5650"/>
                    <a:pt x="14855" y="5647"/>
                  </a:cubicBezTo>
                  <a:cubicBezTo>
                    <a:pt x="14857" y="5646"/>
                    <a:pt x="14860" y="5645"/>
                    <a:pt x="14864" y="5645"/>
                  </a:cubicBezTo>
                  <a:cubicBezTo>
                    <a:pt x="14879" y="5645"/>
                    <a:pt x="14903" y="5653"/>
                    <a:pt x="14912" y="5653"/>
                  </a:cubicBezTo>
                  <a:cubicBezTo>
                    <a:pt x="14923" y="5653"/>
                    <a:pt x="14957" y="5636"/>
                    <a:pt x="14997" y="5624"/>
                  </a:cubicBezTo>
                  <a:lnTo>
                    <a:pt x="15019" y="5636"/>
                  </a:lnTo>
                  <a:lnTo>
                    <a:pt x="15059" y="5647"/>
                  </a:lnTo>
                  <a:cubicBezTo>
                    <a:pt x="15099" y="5641"/>
                    <a:pt x="15156" y="5636"/>
                    <a:pt x="15184" y="5636"/>
                  </a:cubicBezTo>
                  <a:lnTo>
                    <a:pt x="15207" y="5624"/>
                  </a:lnTo>
                  <a:lnTo>
                    <a:pt x="15229" y="5607"/>
                  </a:lnTo>
                  <a:cubicBezTo>
                    <a:pt x="15243" y="5614"/>
                    <a:pt x="15264" y="5619"/>
                    <a:pt x="15283" y="5619"/>
                  </a:cubicBezTo>
                  <a:cubicBezTo>
                    <a:pt x="15295" y="5619"/>
                    <a:pt x="15306" y="5617"/>
                    <a:pt x="15314" y="5613"/>
                  </a:cubicBezTo>
                  <a:lnTo>
                    <a:pt x="15337" y="5613"/>
                  </a:lnTo>
                  <a:lnTo>
                    <a:pt x="15360" y="5607"/>
                  </a:lnTo>
                  <a:cubicBezTo>
                    <a:pt x="15388" y="5607"/>
                    <a:pt x="15428" y="5613"/>
                    <a:pt x="15451" y="5619"/>
                  </a:cubicBezTo>
                  <a:lnTo>
                    <a:pt x="15473" y="5613"/>
                  </a:lnTo>
                  <a:lnTo>
                    <a:pt x="15502" y="5602"/>
                  </a:lnTo>
                  <a:cubicBezTo>
                    <a:pt x="15507" y="5603"/>
                    <a:pt x="15512" y="5603"/>
                    <a:pt x="15518" y="5603"/>
                  </a:cubicBezTo>
                  <a:cubicBezTo>
                    <a:pt x="15544" y="5603"/>
                    <a:pt x="15574" y="5593"/>
                    <a:pt x="15592" y="5579"/>
                  </a:cubicBezTo>
                  <a:lnTo>
                    <a:pt x="15615" y="5602"/>
                  </a:lnTo>
                  <a:lnTo>
                    <a:pt x="15621" y="5607"/>
                  </a:lnTo>
                  <a:cubicBezTo>
                    <a:pt x="15624" y="5605"/>
                    <a:pt x="15629" y="5604"/>
                    <a:pt x="15634" y="5604"/>
                  </a:cubicBezTo>
                  <a:cubicBezTo>
                    <a:pt x="15654" y="5604"/>
                    <a:pt x="15686" y="5613"/>
                    <a:pt x="15708" y="5613"/>
                  </a:cubicBezTo>
                  <a:cubicBezTo>
                    <a:pt x="15717" y="5613"/>
                    <a:pt x="15725" y="5611"/>
                    <a:pt x="15729" y="5607"/>
                  </a:cubicBezTo>
                  <a:cubicBezTo>
                    <a:pt x="15741" y="5591"/>
                    <a:pt x="15763" y="5580"/>
                    <a:pt x="15776" y="5580"/>
                  </a:cubicBezTo>
                  <a:cubicBezTo>
                    <a:pt x="15780" y="5580"/>
                    <a:pt x="15784" y="5581"/>
                    <a:pt x="15785" y="5585"/>
                  </a:cubicBezTo>
                  <a:cubicBezTo>
                    <a:pt x="15785" y="5585"/>
                    <a:pt x="15786" y="5586"/>
                    <a:pt x="15788" y="5586"/>
                  </a:cubicBezTo>
                  <a:cubicBezTo>
                    <a:pt x="15798" y="5586"/>
                    <a:pt x="15833" y="5573"/>
                    <a:pt x="15848" y="5573"/>
                  </a:cubicBezTo>
                  <a:cubicBezTo>
                    <a:pt x="15870" y="5567"/>
                    <a:pt x="15910" y="5562"/>
                    <a:pt x="15944" y="5556"/>
                  </a:cubicBezTo>
                  <a:lnTo>
                    <a:pt x="15973" y="5562"/>
                  </a:lnTo>
                  <a:lnTo>
                    <a:pt x="15990" y="5567"/>
                  </a:lnTo>
                  <a:cubicBezTo>
                    <a:pt x="16010" y="5562"/>
                    <a:pt x="16054" y="5538"/>
                    <a:pt x="16071" y="5538"/>
                  </a:cubicBezTo>
                  <a:cubicBezTo>
                    <a:pt x="16072" y="5538"/>
                    <a:pt x="16074" y="5539"/>
                    <a:pt x="16075" y="5539"/>
                  </a:cubicBezTo>
                  <a:cubicBezTo>
                    <a:pt x="16076" y="5541"/>
                    <a:pt x="16079" y="5542"/>
                    <a:pt x="16084" y="5542"/>
                  </a:cubicBezTo>
                  <a:cubicBezTo>
                    <a:pt x="16107" y="5542"/>
                    <a:pt x="16170" y="5522"/>
                    <a:pt x="16194" y="5522"/>
                  </a:cubicBezTo>
                  <a:cubicBezTo>
                    <a:pt x="16228" y="5522"/>
                    <a:pt x="16285" y="5511"/>
                    <a:pt x="16296" y="5511"/>
                  </a:cubicBezTo>
                  <a:cubicBezTo>
                    <a:pt x="16298" y="5510"/>
                    <a:pt x="16300" y="5510"/>
                    <a:pt x="16303" y="5510"/>
                  </a:cubicBezTo>
                  <a:cubicBezTo>
                    <a:pt x="16318" y="5510"/>
                    <a:pt x="16347" y="5518"/>
                    <a:pt x="16362" y="5518"/>
                  </a:cubicBezTo>
                  <a:cubicBezTo>
                    <a:pt x="16366" y="5518"/>
                    <a:pt x="16368" y="5517"/>
                    <a:pt x="16370" y="5516"/>
                  </a:cubicBezTo>
                  <a:cubicBezTo>
                    <a:pt x="16381" y="5505"/>
                    <a:pt x="16415" y="5505"/>
                    <a:pt x="16444" y="5505"/>
                  </a:cubicBezTo>
                  <a:lnTo>
                    <a:pt x="16466" y="5482"/>
                  </a:lnTo>
                  <a:lnTo>
                    <a:pt x="16472" y="5482"/>
                  </a:lnTo>
                  <a:cubicBezTo>
                    <a:pt x="16478" y="5482"/>
                    <a:pt x="16500" y="5477"/>
                    <a:pt x="16517" y="5465"/>
                  </a:cubicBezTo>
                  <a:cubicBezTo>
                    <a:pt x="16517" y="5471"/>
                    <a:pt x="16523" y="5477"/>
                    <a:pt x="16523" y="5482"/>
                  </a:cubicBezTo>
                  <a:lnTo>
                    <a:pt x="16540" y="5454"/>
                  </a:lnTo>
                  <a:lnTo>
                    <a:pt x="16546" y="5465"/>
                  </a:lnTo>
                  <a:cubicBezTo>
                    <a:pt x="16549" y="5473"/>
                    <a:pt x="16553" y="5475"/>
                    <a:pt x="16557" y="5475"/>
                  </a:cubicBezTo>
                  <a:cubicBezTo>
                    <a:pt x="16567" y="5475"/>
                    <a:pt x="16578" y="5458"/>
                    <a:pt x="16587" y="5458"/>
                  </a:cubicBezTo>
                  <a:cubicBezTo>
                    <a:pt x="16591" y="5458"/>
                    <a:pt x="16594" y="5461"/>
                    <a:pt x="16597" y="5471"/>
                  </a:cubicBezTo>
                  <a:cubicBezTo>
                    <a:pt x="16597" y="5471"/>
                    <a:pt x="16626" y="5459"/>
                    <a:pt x="16634" y="5459"/>
                  </a:cubicBezTo>
                  <a:cubicBezTo>
                    <a:pt x="16636" y="5459"/>
                    <a:pt x="16636" y="5459"/>
                    <a:pt x="16636" y="5460"/>
                  </a:cubicBezTo>
                  <a:lnTo>
                    <a:pt x="16659" y="5499"/>
                  </a:lnTo>
                  <a:cubicBezTo>
                    <a:pt x="16670" y="5488"/>
                    <a:pt x="16682" y="5477"/>
                    <a:pt x="16693" y="5465"/>
                  </a:cubicBezTo>
                  <a:cubicBezTo>
                    <a:pt x="16705" y="5471"/>
                    <a:pt x="16710" y="5477"/>
                    <a:pt x="16722" y="5477"/>
                  </a:cubicBezTo>
                  <a:lnTo>
                    <a:pt x="16744" y="5494"/>
                  </a:lnTo>
                  <a:cubicBezTo>
                    <a:pt x="16778" y="5482"/>
                    <a:pt x="16807" y="5477"/>
                    <a:pt x="16812" y="5471"/>
                  </a:cubicBezTo>
                  <a:cubicBezTo>
                    <a:pt x="16817" y="5466"/>
                    <a:pt x="16836" y="5458"/>
                    <a:pt x="16847" y="5458"/>
                  </a:cubicBezTo>
                  <a:cubicBezTo>
                    <a:pt x="16849" y="5458"/>
                    <a:pt x="16851" y="5459"/>
                    <a:pt x="16852" y="5460"/>
                  </a:cubicBezTo>
                  <a:cubicBezTo>
                    <a:pt x="16853" y="5462"/>
                    <a:pt x="16855" y="5463"/>
                    <a:pt x="16858" y="5463"/>
                  </a:cubicBezTo>
                  <a:cubicBezTo>
                    <a:pt x="16865" y="5463"/>
                    <a:pt x="16876" y="5453"/>
                    <a:pt x="16880" y="5448"/>
                  </a:cubicBezTo>
                  <a:cubicBezTo>
                    <a:pt x="16884" y="5444"/>
                    <a:pt x="16891" y="5440"/>
                    <a:pt x="16899" y="5440"/>
                  </a:cubicBezTo>
                  <a:cubicBezTo>
                    <a:pt x="16902" y="5440"/>
                    <a:pt x="16905" y="5441"/>
                    <a:pt x="16909" y="5443"/>
                  </a:cubicBezTo>
                  <a:lnTo>
                    <a:pt x="16914" y="5448"/>
                  </a:lnTo>
                  <a:lnTo>
                    <a:pt x="16926" y="5454"/>
                  </a:lnTo>
                  <a:cubicBezTo>
                    <a:pt x="16930" y="5460"/>
                    <a:pt x="16936" y="5463"/>
                    <a:pt x="16943" y="5463"/>
                  </a:cubicBezTo>
                  <a:cubicBezTo>
                    <a:pt x="16955" y="5463"/>
                    <a:pt x="16968" y="5456"/>
                    <a:pt x="16971" y="5448"/>
                  </a:cubicBezTo>
                  <a:cubicBezTo>
                    <a:pt x="16972" y="5447"/>
                    <a:pt x="16974" y="5447"/>
                    <a:pt x="16975" y="5447"/>
                  </a:cubicBezTo>
                  <a:cubicBezTo>
                    <a:pt x="16983" y="5447"/>
                    <a:pt x="16994" y="5456"/>
                    <a:pt x="16994" y="5465"/>
                  </a:cubicBezTo>
                  <a:cubicBezTo>
                    <a:pt x="16994" y="5466"/>
                    <a:pt x="16996" y="5467"/>
                    <a:pt x="17001" y="5467"/>
                  </a:cubicBezTo>
                  <a:cubicBezTo>
                    <a:pt x="17017" y="5467"/>
                    <a:pt x="17061" y="5460"/>
                    <a:pt x="17079" y="5460"/>
                  </a:cubicBezTo>
                  <a:lnTo>
                    <a:pt x="17147" y="5460"/>
                  </a:lnTo>
                  <a:cubicBezTo>
                    <a:pt x="17153" y="5454"/>
                    <a:pt x="17198" y="5437"/>
                    <a:pt x="17244" y="5426"/>
                  </a:cubicBezTo>
                  <a:lnTo>
                    <a:pt x="17272" y="5443"/>
                  </a:lnTo>
                  <a:lnTo>
                    <a:pt x="17306" y="5465"/>
                  </a:lnTo>
                  <a:cubicBezTo>
                    <a:pt x="17310" y="5465"/>
                    <a:pt x="17314" y="5464"/>
                    <a:pt x="17319" y="5464"/>
                  </a:cubicBezTo>
                  <a:cubicBezTo>
                    <a:pt x="17350" y="5464"/>
                    <a:pt x="17398" y="5474"/>
                    <a:pt x="17430" y="5474"/>
                  </a:cubicBezTo>
                  <a:cubicBezTo>
                    <a:pt x="17439" y="5474"/>
                    <a:pt x="17448" y="5473"/>
                    <a:pt x="17453" y="5471"/>
                  </a:cubicBezTo>
                  <a:cubicBezTo>
                    <a:pt x="17482" y="5460"/>
                    <a:pt x="17550" y="5443"/>
                    <a:pt x="17578" y="5437"/>
                  </a:cubicBezTo>
                  <a:cubicBezTo>
                    <a:pt x="17601" y="5437"/>
                    <a:pt x="17641" y="5443"/>
                    <a:pt x="17669" y="5448"/>
                  </a:cubicBezTo>
                  <a:lnTo>
                    <a:pt x="17692" y="5437"/>
                  </a:lnTo>
                  <a:lnTo>
                    <a:pt x="17726" y="5426"/>
                  </a:lnTo>
                  <a:cubicBezTo>
                    <a:pt x="17737" y="5437"/>
                    <a:pt x="17752" y="5441"/>
                    <a:pt x="17768" y="5441"/>
                  </a:cubicBezTo>
                  <a:cubicBezTo>
                    <a:pt x="17790" y="5441"/>
                    <a:pt x="17812" y="5432"/>
                    <a:pt x="17822" y="5426"/>
                  </a:cubicBezTo>
                  <a:cubicBezTo>
                    <a:pt x="17829" y="5415"/>
                    <a:pt x="17850" y="5413"/>
                    <a:pt x="17870" y="5413"/>
                  </a:cubicBezTo>
                  <a:cubicBezTo>
                    <a:pt x="17883" y="5413"/>
                    <a:pt x="17895" y="5414"/>
                    <a:pt x="17902" y="5414"/>
                  </a:cubicBezTo>
                  <a:cubicBezTo>
                    <a:pt x="17913" y="5414"/>
                    <a:pt x="17929" y="5412"/>
                    <a:pt x="17942" y="5412"/>
                  </a:cubicBezTo>
                  <a:cubicBezTo>
                    <a:pt x="17949" y="5412"/>
                    <a:pt x="17955" y="5412"/>
                    <a:pt x="17958" y="5414"/>
                  </a:cubicBezTo>
                  <a:cubicBezTo>
                    <a:pt x="17974" y="5414"/>
                    <a:pt x="18020" y="5432"/>
                    <a:pt x="18042" y="5432"/>
                  </a:cubicBezTo>
                  <a:cubicBezTo>
                    <a:pt x="18045" y="5432"/>
                    <a:pt x="18047" y="5432"/>
                    <a:pt x="18049" y="5431"/>
                  </a:cubicBezTo>
                  <a:cubicBezTo>
                    <a:pt x="18061" y="5426"/>
                    <a:pt x="18095" y="5414"/>
                    <a:pt x="18112" y="5414"/>
                  </a:cubicBezTo>
                  <a:lnTo>
                    <a:pt x="18134" y="5426"/>
                  </a:lnTo>
                  <a:lnTo>
                    <a:pt x="18151" y="5437"/>
                  </a:lnTo>
                  <a:cubicBezTo>
                    <a:pt x="18180" y="5426"/>
                    <a:pt x="18225" y="5414"/>
                    <a:pt x="18248" y="5414"/>
                  </a:cubicBezTo>
                  <a:lnTo>
                    <a:pt x="18271" y="5414"/>
                  </a:lnTo>
                  <a:cubicBezTo>
                    <a:pt x="18280" y="5419"/>
                    <a:pt x="18289" y="5434"/>
                    <a:pt x="18304" y="5434"/>
                  </a:cubicBezTo>
                  <a:cubicBezTo>
                    <a:pt x="18307" y="5434"/>
                    <a:pt x="18311" y="5434"/>
                    <a:pt x="18316" y="5431"/>
                  </a:cubicBezTo>
                  <a:cubicBezTo>
                    <a:pt x="18323" y="5429"/>
                    <a:pt x="18329" y="5428"/>
                    <a:pt x="18334" y="5428"/>
                  </a:cubicBezTo>
                  <a:cubicBezTo>
                    <a:pt x="18354" y="5428"/>
                    <a:pt x="18359" y="5445"/>
                    <a:pt x="18350" y="5477"/>
                  </a:cubicBezTo>
                  <a:lnTo>
                    <a:pt x="18350" y="5488"/>
                  </a:lnTo>
                  <a:cubicBezTo>
                    <a:pt x="18340" y="5498"/>
                    <a:pt x="18391" y="5530"/>
                    <a:pt x="18412" y="5530"/>
                  </a:cubicBezTo>
                  <a:cubicBezTo>
                    <a:pt x="18414" y="5530"/>
                    <a:pt x="18417" y="5529"/>
                    <a:pt x="18418" y="5528"/>
                  </a:cubicBezTo>
                  <a:cubicBezTo>
                    <a:pt x="18424" y="5516"/>
                    <a:pt x="18407" y="5488"/>
                    <a:pt x="18395" y="5482"/>
                  </a:cubicBezTo>
                  <a:cubicBezTo>
                    <a:pt x="18384" y="5471"/>
                    <a:pt x="18384" y="5465"/>
                    <a:pt x="18395" y="5465"/>
                  </a:cubicBezTo>
                  <a:lnTo>
                    <a:pt x="18401" y="5460"/>
                  </a:lnTo>
                  <a:cubicBezTo>
                    <a:pt x="18407" y="5448"/>
                    <a:pt x="18412" y="5426"/>
                    <a:pt x="18424" y="5420"/>
                  </a:cubicBezTo>
                  <a:cubicBezTo>
                    <a:pt x="18435" y="5420"/>
                    <a:pt x="18446" y="5437"/>
                    <a:pt x="18463" y="5437"/>
                  </a:cubicBezTo>
                  <a:cubicBezTo>
                    <a:pt x="18492" y="5437"/>
                    <a:pt x="18514" y="5437"/>
                    <a:pt x="18520" y="5482"/>
                  </a:cubicBezTo>
                  <a:lnTo>
                    <a:pt x="18526" y="5499"/>
                  </a:lnTo>
                  <a:cubicBezTo>
                    <a:pt x="18543" y="5511"/>
                    <a:pt x="18583" y="5533"/>
                    <a:pt x="18605" y="5545"/>
                  </a:cubicBezTo>
                  <a:lnTo>
                    <a:pt x="18605" y="5567"/>
                  </a:lnTo>
                  <a:lnTo>
                    <a:pt x="18611" y="5585"/>
                  </a:lnTo>
                  <a:cubicBezTo>
                    <a:pt x="18611" y="5587"/>
                    <a:pt x="18612" y="5589"/>
                    <a:pt x="18614" y="5589"/>
                  </a:cubicBezTo>
                  <a:cubicBezTo>
                    <a:pt x="18619" y="5589"/>
                    <a:pt x="18631" y="5577"/>
                    <a:pt x="18639" y="5556"/>
                  </a:cubicBezTo>
                  <a:lnTo>
                    <a:pt x="18656" y="5539"/>
                  </a:lnTo>
                  <a:cubicBezTo>
                    <a:pt x="18679" y="5511"/>
                    <a:pt x="18719" y="5511"/>
                    <a:pt x="18730" y="5465"/>
                  </a:cubicBezTo>
                  <a:cubicBezTo>
                    <a:pt x="18733" y="5449"/>
                    <a:pt x="18746" y="5429"/>
                    <a:pt x="18758" y="5429"/>
                  </a:cubicBezTo>
                  <a:cubicBezTo>
                    <a:pt x="18767" y="5429"/>
                    <a:pt x="18776" y="5440"/>
                    <a:pt x="18781" y="5471"/>
                  </a:cubicBezTo>
                  <a:lnTo>
                    <a:pt x="18781" y="5477"/>
                  </a:lnTo>
                  <a:cubicBezTo>
                    <a:pt x="18792" y="5477"/>
                    <a:pt x="18832" y="5499"/>
                    <a:pt x="18832" y="5516"/>
                  </a:cubicBezTo>
                  <a:cubicBezTo>
                    <a:pt x="18832" y="5528"/>
                    <a:pt x="18827" y="5550"/>
                    <a:pt x="18821" y="5556"/>
                  </a:cubicBezTo>
                  <a:cubicBezTo>
                    <a:pt x="18815" y="5562"/>
                    <a:pt x="18787" y="5573"/>
                    <a:pt x="18758" y="5579"/>
                  </a:cubicBezTo>
                  <a:lnTo>
                    <a:pt x="18747" y="5539"/>
                  </a:lnTo>
                  <a:lnTo>
                    <a:pt x="18747" y="5533"/>
                  </a:lnTo>
                  <a:cubicBezTo>
                    <a:pt x="18746" y="5533"/>
                    <a:pt x="18744" y="5532"/>
                    <a:pt x="18742" y="5532"/>
                  </a:cubicBezTo>
                  <a:cubicBezTo>
                    <a:pt x="18730" y="5532"/>
                    <a:pt x="18713" y="5546"/>
                    <a:pt x="18713" y="5550"/>
                  </a:cubicBezTo>
                  <a:cubicBezTo>
                    <a:pt x="18707" y="5556"/>
                    <a:pt x="18730" y="5573"/>
                    <a:pt x="18736" y="5579"/>
                  </a:cubicBezTo>
                  <a:cubicBezTo>
                    <a:pt x="18747" y="5585"/>
                    <a:pt x="18770" y="5602"/>
                    <a:pt x="18770" y="5602"/>
                  </a:cubicBezTo>
                  <a:cubicBezTo>
                    <a:pt x="18775" y="5607"/>
                    <a:pt x="18795" y="5636"/>
                    <a:pt x="18802" y="5636"/>
                  </a:cubicBezTo>
                  <a:cubicBezTo>
                    <a:pt x="18803" y="5636"/>
                    <a:pt x="18803" y="5636"/>
                    <a:pt x="18804" y="5636"/>
                  </a:cubicBezTo>
                  <a:cubicBezTo>
                    <a:pt x="18815" y="5630"/>
                    <a:pt x="18832" y="5596"/>
                    <a:pt x="18849" y="5567"/>
                  </a:cubicBezTo>
                  <a:lnTo>
                    <a:pt x="18889" y="5567"/>
                  </a:lnTo>
                  <a:cubicBezTo>
                    <a:pt x="18894" y="5568"/>
                    <a:pt x="18900" y="5568"/>
                    <a:pt x="18905" y="5568"/>
                  </a:cubicBezTo>
                  <a:cubicBezTo>
                    <a:pt x="18950" y="5568"/>
                    <a:pt x="18991" y="5549"/>
                    <a:pt x="19036" y="5533"/>
                  </a:cubicBezTo>
                  <a:cubicBezTo>
                    <a:pt x="19036" y="5532"/>
                    <a:pt x="19037" y="5532"/>
                    <a:pt x="19038" y="5532"/>
                  </a:cubicBezTo>
                  <a:cubicBezTo>
                    <a:pt x="19040" y="5532"/>
                    <a:pt x="19048" y="5540"/>
                    <a:pt x="19048" y="5545"/>
                  </a:cubicBezTo>
                  <a:lnTo>
                    <a:pt x="19053" y="5550"/>
                  </a:lnTo>
                  <a:cubicBezTo>
                    <a:pt x="19048" y="5556"/>
                    <a:pt x="19019" y="5573"/>
                    <a:pt x="19008" y="5573"/>
                  </a:cubicBezTo>
                  <a:cubicBezTo>
                    <a:pt x="19002" y="5579"/>
                    <a:pt x="18951" y="5602"/>
                    <a:pt x="18951" y="5619"/>
                  </a:cubicBezTo>
                  <a:cubicBezTo>
                    <a:pt x="18951" y="5636"/>
                    <a:pt x="18912" y="5658"/>
                    <a:pt x="18900" y="5658"/>
                  </a:cubicBezTo>
                  <a:cubicBezTo>
                    <a:pt x="18889" y="5658"/>
                    <a:pt x="18878" y="5670"/>
                    <a:pt x="18878" y="5670"/>
                  </a:cubicBezTo>
                  <a:cubicBezTo>
                    <a:pt x="18878" y="5670"/>
                    <a:pt x="18929" y="5675"/>
                    <a:pt x="18946" y="5675"/>
                  </a:cubicBezTo>
                  <a:cubicBezTo>
                    <a:pt x="18963" y="5675"/>
                    <a:pt x="19008" y="5630"/>
                    <a:pt x="19019" y="5613"/>
                  </a:cubicBezTo>
                  <a:cubicBezTo>
                    <a:pt x="19023" y="5609"/>
                    <a:pt x="19027" y="5608"/>
                    <a:pt x="19031" y="5608"/>
                  </a:cubicBezTo>
                  <a:cubicBezTo>
                    <a:pt x="19043" y="5608"/>
                    <a:pt x="19053" y="5627"/>
                    <a:pt x="19053" y="5636"/>
                  </a:cubicBezTo>
                  <a:cubicBezTo>
                    <a:pt x="19059" y="5647"/>
                    <a:pt x="19042" y="5658"/>
                    <a:pt x="19025" y="5664"/>
                  </a:cubicBezTo>
                  <a:lnTo>
                    <a:pt x="19036" y="5692"/>
                  </a:lnTo>
                  <a:cubicBezTo>
                    <a:pt x="19049" y="5688"/>
                    <a:pt x="19069" y="5684"/>
                    <a:pt x="19082" y="5684"/>
                  </a:cubicBezTo>
                  <a:cubicBezTo>
                    <a:pt x="19087" y="5684"/>
                    <a:pt x="19092" y="5685"/>
                    <a:pt x="19093" y="5687"/>
                  </a:cubicBezTo>
                  <a:cubicBezTo>
                    <a:pt x="19094" y="5687"/>
                    <a:pt x="19094" y="5688"/>
                    <a:pt x="19095" y="5688"/>
                  </a:cubicBezTo>
                  <a:cubicBezTo>
                    <a:pt x="19101" y="5688"/>
                    <a:pt x="19110" y="5667"/>
                    <a:pt x="19110" y="5641"/>
                  </a:cubicBezTo>
                  <a:lnTo>
                    <a:pt x="19139" y="5641"/>
                  </a:lnTo>
                  <a:cubicBezTo>
                    <a:pt x="19143" y="5642"/>
                    <a:pt x="19147" y="5643"/>
                    <a:pt x="19151" y="5643"/>
                  </a:cubicBezTo>
                  <a:cubicBezTo>
                    <a:pt x="19169" y="5643"/>
                    <a:pt x="19184" y="5633"/>
                    <a:pt x="19184" y="5624"/>
                  </a:cubicBezTo>
                  <a:lnTo>
                    <a:pt x="19184" y="5607"/>
                  </a:lnTo>
                  <a:lnTo>
                    <a:pt x="19184" y="5596"/>
                  </a:lnTo>
                  <a:cubicBezTo>
                    <a:pt x="19178" y="5585"/>
                    <a:pt x="19167" y="5539"/>
                    <a:pt x="19178" y="5533"/>
                  </a:cubicBezTo>
                  <a:cubicBezTo>
                    <a:pt x="19188" y="5533"/>
                    <a:pt x="19223" y="5558"/>
                    <a:pt x="19243" y="5558"/>
                  </a:cubicBezTo>
                  <a:cubicBezTo>
                    <a:pt x="19247" y="5558"/>
                    <a:pt x="19250" y="5558"/>
                    <a:pt x="19252" y="5556"/>
                  </a:cubicBezTo>
                  <a:cubicBezTo>
                    <a:pt x="19255" y="5553"/>
                    <a:pt x="19257" y="5552"/>
                    <a:pt x="19258" y="5552"/>
                  </a:cubicBezTo>
                  <a:cubicBezTo>
                    <a:pt x="19263" y="5552"/>
                    <a:pt x="19263" y="5563"/>
                    <a:pt x="19263" y="5567"/>
                  </a:cubicBezTo>
                  <a:cubicBezTo>
                    <a:pt x="19258" y="5579"/>
                    <a:pt x="19212" y="5607"/>
                    <a:pt x="19224" y="5619"/>
                  </a:cubicBezTo>
                  <a:cubicBezTo>
                    <a:pt x="19235" y="5636"/>
                    <a:pt x="19252" y="5664"/>
                    <a:pt x="19258" y="5670"/>
                  </a:cubicBezTo>
                  <a:cubicBezTo>
                    <a:pt x="19258" y="5681"/>
                    <a:pt x="19275" y="5681"/>
                    <a:pt x="19275" y="5681"/>
                  </a:cubicBezTo>
                  <a:cubicBezTo>
                    <a:pt x="19280" y="5681"/>
                    <a:pt x="19280" y="5602"/>
                    <a:pt x="19292" y="5573"/>
                  </a:cubicBezTo>
                  <a:cubicBezTo>
                    <a:pt x="19303" y="5550"/>
                    <a:pt x="19309" y="5516"/>
                    <a:pt x="19303" y="5505"/>
                  </a:cubicBezTo>
                  <a:lnTo>
                    <a:pt x="19303" y="5494"/>
                  </a:lnTo>
                  <a:lnTo>
                    <a:pt x="19303" y="5482"/>
                  </a:lnTo>
                  <a:cubicBezTo>
                    <a:pt x="19313" y="5468"/>
                    <a:pt x="19331" y="5440"/>
                    <a:pt x="19340" y="5440"/>
                  </a:cubicBezTo>
                  <a:cubicBezTo>
                    <a:pt x="19341" y="5440"/>
                    <a:pt x="19342" y="5441"/>
                    <a:pt x="19343" y="5443"/>
                  </a:cubicBezTo>
                  <a:cubicBezTo>
                    <a:pt x="19349" y="5454"/>
                    <a:pt x="19366" y="5482"/>
                    <a:pt x="19377" y="5511"/>
                  </a:cubicBezTo>
                  <a:lnTo>
                    <a:pt x="19394" y="5528"/>
                  </a:lnTo>
                  <a:lnTo>
                    <a:pt x="19405" y="5539"/>
                  </a:lnTo>
                  <a:cubicBezTo>
                    <a:pt x="19411" y="5556"/>
                    <a:pt x="19439" y="5585"/>
                    <a:pt x="19434" y="5590"/>
                  </a:cubicBezTo>
                  <a:cubicBezTo>
                    <a:pt x="19428" y="5602"/>
                    <a:pt x="19405" y="5653"/>
                    <a:pt x="19394" y="5670"/>
                  </a:cubicBezTo>
                  <a:cubicBezTo>
                    <a:pt x="19393" y="5672"/>
                    <a:pt x="19394" y="5673"/>
                    <a:pt x="19396" y="5673"/>
                  </a:cubicBezTo>
                  <a:cubicBezTo>
                    <a:pt x="19406" y="5673"/>
                    <a:pt x="19441" y="5654"/>
                    <a:pt x="19451" y="5636"/>
                  </a:cubicBezTo>
                  <a:cubicBezTo>
                    <a:pt x="19462" y="5613"/>
                    <a:pt x="19490" y="5579"/>
                    <a:pt x="19513" y="5562"/>
                  </a:cubicBezTo>
                  <a:lnTo>
                    <a:pt x="19524" y="5573"/>
                  </a:lnTo>
                  <a:cubicBezTo>
                    <a:pt x="19535" y="5584"/>
                    <a:pt x="19545" y="5590"/>
                    <a:pt x="19553" y="5590"/>
                  </a:cubicBezTo>
                  <a:cubicBezTo>
                    <a:pt x="19563" y="5590"/>
                    <a:pt x="19572" y="5582"/>
                    <a:pt x="19581" y="5567"/>
                  </a:cubicBezTo>
                  <a:lnTo>
                    <a:pt x="19592" y="5550"/>
                  </a:lnTo>
                  <a:cubicBezTo>
                    <a:pt x="19615" y="5550"/>
                    <a:pt x="19632" y="5471"/>
                    <a:pt x="19632" y="5443"/>
                  </a:cubicBezTo>
                  <a:cubicBezTo>
                    <a:pt x="19632" y="5418"/>
                    <a:pt x="19654" y="5402"/>
                    <a:pt x="19663" y="5402"/>
                  </a:cubicBezTo>
                  <a:cubicBezTo>
                    <a:pt x="19664" y="5402"/>
                    <a:pt x="19666" y="5402"/>
                    <a:pt x="19666" y="5403"/>
                  </a:cubicBezTo>
                  <a:cubicBezTo>
                    <a:pt x="19678" y="5403"/>
                    <a:pt x="19695" y="5426"/>
                    <a:pt x="19712" y="5448"/>
                  </a:cubicBezTo>
                  <a:lnTo>
                    <a:pt x="19689" y="5477"/>
                  </a:lnTo>
                  <a:cubicBezTo>
                    <a:pt x="19672" y="5488"/>
                    <a:pt x="19672" y="5522"/>
                    <a:pt x="19661" y="5539"/>
                  </a:cubicBezTo>
                  <a:lnTo>
                    <a:pt x="19655" y="5550"/>
                  </a:lnTo>
                  <a:cubicBezTo>
                    <a:pt x="19644" y="5550"/>
                    <a:pt x="19621" y="5573"/>
                    <a:pt x="19615" y="5602"/>
                  </a:cubicBezTo>
                  <a:lnTo>
                    <a:pt x="19610" y="5624"/>
                  </a:lnTo>
                  <a:cubicBezTo>
                    <a:pt x="19604" y="5630"/>
                    <a:pt x="19592" y="5636"/>
                    <a:pt x="19581" y="5636"/>
                  </a:cubicBezTo>
                  <a:lnTo>
                    <a:pt x="19570" y="5630"/>
                  </a:lnTo>
                  <a:cubicBezTo>
                    <a:pt x="19553" y="5624"/>
                    <a:pt x="19530" y="5613"/>
                    <a:pt x="19519" y="5602"/>
                  </a:cubicBezTo>
                  <a:lnTo>
                    <a:pt x="19507" y="5602"/>
                  </a:lnTo>
                  <a:lnTo>
                    <a:pt x="19496" y="5596"/>
                  </a:lnTo>
                  <a:cubicBezTo>
                    <a:pt x="19485" y="5596"/>
                    <a:pt x="19456" y="5624"/>
                    <a:pt x="19456" y="5641"/>
                  </a:cubicBezTo>
                  <a:lnTo>
                    <a:pt x="19456" y="5681"/>
                  </a:lnTo>
                  <a:cubicBezTo>
                    <a:pt x="19456" y="5685"/>
                    <a:pt x="19462" y="5689"/>
                    <a:pt x="19467" y="5689"/>
                  </a:cubicBezTo>
                  <a:cubicBezTo>
                    <a:pt x="19470" y="5689"/>
                    <a:pt x="19472" y="5688"/>
                    <a:pt x="19473" y="5687"/>
                  </a:cubicBezTo>
                  <a:lnTo>
                    <a:pt x="19479" y="5687"/>
                  </a:lnTo>
                  <a:lnTo>
                    <a:pt x="19513" y="5681"/>
                  </a:lnTo>
                  <a:lnTo>
                    <a:pt x="19604" y="5681"/>
                  </a:lnTo>
                  <a:cubicBezTo>
                    <a:pt x="19615" y="5681"/>
                    <a:pt x="19632" y="5636"/>
                    <a:pt x="19638" y="5624"/>
                  </a:cubicBezTo>
                  <a:cubicBezTo>
                    <a:pt x="19643" y="5614"/>
                    <a:pt x="19662" y="5554"/>
                    <a:pt x="19674" y="5554"/>
                  </a:cubicBezTo>
                  <a:cubicBezTo>
                    <a:pt x="19675" y="5554"/>
                    <a:pt x="19676" y="5554"/>
                    <a:pt x="19678" y="5556"/>
                  </a:cubicBezTo>
                  <a:cubicBezTo>
                    <a:pt x="19681" y="5559"/>
                    <a:pt x="19683" y="5560"/>
                    <a:pt x="19686" y="5560"/>
                  </a:cubicBezTo>
                  <a:cubicBezTo>
                    <a:pt x="19698" y="5560"/>
                    <a:pt x="19706" y="5531"/>
                    <a:pt x="19706" y="5516"/>
                  </a:cubicBezTo>
                  <a:cubicBezTo>
                    <a:pt x="19711" y="5498"/>
                    <a:pt x="19715" y="5487"/>
                    <a:pt x="19720" y="5487"/>
                  </a:cubicBezTo>
                  <a:cubicBezTo>
                    <a:pt x="19721" y="5487"/>
                    <a:pt x="19722" y="5487"/>
                    <a:pt x="19723" y="5488"/>
                  </a:cubicBezTo>
                  <a:lnTo>
                    <a:pt x="19723" y="5494"/>
                  </a:lnTo>
                  <a:cubicBezTo>
                    <a:pt x="19727" y="5510"/>
                    <a:pt x="19720" y="5552"/>
                    <a:pt x="19736" y="5552"/>
                  </a:cubicBezTo>
                  <a:cubicBezTo>
                    <a:pt x="19742" y="5552"/>
                    <a:pt x="19752" y="5546"/>
                    <a:pt x="19768" y="5528"/>
                  </a:cubicBezTo>
                  <a:cubicBezTo>
                    <a:pt x="19774" y="5528"/>
                    <a:pt x="19797" y="5550"/>
                    <a:pt x="19797" y="5562"/>
                  </a:cubicBezTo>
                  <a:lnTo>
                    <a:pt x="19802" y="5647"/>
                  </a:lnTo>
                  <a:cubicBezTo>
                    <a:pt x="19825" y="5670"/>
                    <a:pt x="19848" y="5692"/>
                    <a:pt x="19865" y="5698"/>
                  </a:cubicBezTo>
                  <a:lnTo>
                    <a:pt x="19882" y="5698"/>
                  </a:lnTo>
                  <a:cubicBezTo>
                    <a:pt x="19893" y="5687"/>
                    <a:pt x="19888" y="5664"/>
                    <a:pt x="19888" y="5664"/>
                  </a:cubicBezTo>
                  <a:cubicBezTo>
                    <a:pt x="19882" y="5658"/>
                    <a:pt x="19831" y="5641"/>
                    <a:pt x="19836" y="5624"/>
                  </a:cubicBezTo>
                  <a:cubicBezTo>
                    <a:pt x="19838" y="5620"/>
                    <a:pt x="19841" y="5619"/>
                    <a:pt x="19843" y="5619"/>
                  </a:cubicBezTo>
                  <a:cubicBezTo>
                    <a:pt x="19855" y="5619"/>
                    <a:pt x="19874" y="5658"/>
                    <a:pt x="19893" y="5658"/>
                  </a:cubicBezTo>
                  <a:cubicBezTo>
                    <a:pt x="19922" y="5653"/>
                    <a:pt x="19995" y="5653"/>
                    <a:pt x="20012" y="5630"/>
                  </a:cubicBezTo>
                  <a:cubicBezTo>
                    <a:pt x="20022" y="5610"/>
                    <a:pt x="20036" y="5595"/>
                    <a:pt x="20044" y="5595"/>
                  </a:cubicBezTo>
                  <a:cubicBezTo>
                    <a:pt x="20045" y="5595"/>
                    <a:pt x="20046" y="5595"/>
                    <a:pt x="20046" y="5596"/>
                  </a:cubicBezTo>
                  <a:cubicBezTo>
                    <a:pt x="20063" y="5613"/>
                    <a:pt x="20035" y="5653"/>
                    <a:pt x="20069" y="5653"/>
                  </a:cubicBezTo>
                  <a:cubicBezTo>
                    <a:pt x="20086" y="5653"/>
                    <a:pt x="20097" y="5624"/>
                    <a:pt x="20103" y="5602"/>
                  </a:cubicBezTo>
                  <a:lnTo>
                    <a:pt x="20114" y="5585"/>
                  </a:lnTo>
                  <a:cubicBezTo>
                    <a:pt x="20114" y="5567"/>
                    <a:pt x="20160" y="5567"/>
                    <a:pt x="20177" y="5567"/>
                  </a:cubicBezTo>
                  <a:cubicBezTo>
                    <a:pt x="20194" y="5573"/>
                    <a:pt x="20188" y="5624"/>
                    <a:pt x="20171" y="5630"/>
                  </a:cubicBezTo>
                  <a:lnTo>
                    <a:pt x="20103" y="5630"/>
                  </a:lnTo>
                  <a:lnTo>
                    <a:pt x="20109" y="5658"/>
                  </a:lnTo>
                  <a:lnTo>
                    <a:pt x="20114" y="5664"/>
                  </a:lnTo>
                  <a:cubicBezTo>
                    <a:pt x="20126" y="5670"/>
                    <a:pt x="20154" y="5675"/>
                    <a:pt x="20166" y="5675"/>
                  </a:cubicBezTo>
                  <a:cubicBezTo>
                    <a:pt x="20170" y="5675"/>
                    <a:pt x="20203" y="5656"/>
                    <a:pt x="20217" y="5656"/>
                  </a:cubicBezTo>
                  <a:cubicBezTo>
                    <a:pt x="20219" y="5656"/>
                    <a:pt x="20221" y="5656"/>
                    <a:pt x="20222" y="5658"/>
                  </a:cubicBezTo>
                  <a:cubicBezTo>
                    <a:pt x="20234" y="5675"/>
                    <a:pt x="20256" y="5692"/>
                    <a:pt x="20256" y="5698"/>
                  </a:cubicBezTo>
                  <a:cubicBezTo>
                    <a:pt x="20262" y="5698"/>
                    <a:pt x="20273" y="5692"/>
                    <a:pt x="20273" y="5687"/>
                  </a:cubicBezTo>
                  <a:lnTo>
                    <a:pt x="20273" y="5681"/>
                  </a:lnTo>
                  <a:lnTo>
                    <a:pt x="20273" y="5670"/>
                  </a:lnTo>
                  <a:cubicBezTo>
                    <a:pt x="20273" y="5664"/>
                    <a:pt x="20307" y="5636"/>
                    <a:pt x="20324" y="5624"/>
                  </a:cubicBezTo>
                  <a:cubicBezTo>
                    <a:pt x="20327" y="5622"/>
                    <a:pt x="20330" y="5621"/>
                    <a:pt x="20333" y="5621"/>
                  </a:cubicBezTo>
                  <a:cubicBezTo>
                    <a:pt x="20345" y="5621"/>
                    <a:pt x="20361" y="5637"/>
                    <a:pt x="20370" y="5664"/>
                  </a:cubicBezTo>
                  <a:lnTo>
                    <a:pt x="20387" y="5670"/>
                  </a:lnTo>
                  <a:lnTo>
                    <a:pt x="20404" y="5675"/>
                  </a:lnTo>
                  <a:cubicBezTo>
                    <a:pt x="20432" y="5664"/>
                    <a:pt x="20483" y="5664"/>
                    <a:pt x="20500" y="5664"/>
                  </a:cubicBezTo>
                  <a:cubicBezTo>
                    <a:pt x="20512" y="5670"/>
                    <a:pt x="20534" y="5681"/>
                    <a:pt x="20540" y="5687"/>
                  </a:cubicBezTo>
                  <a:cubicBezTo>
                    <a:pt x="20545" y="5687"/>
                    <a:pt x="20589" y="5679"/>
                    <a:pt x="20618" y="5679"/>
                  </a:cubicBezTo>
                  <a:cubicBezTo>
                    <a:pt x="20626" y="5679"/>
                    <a:pt x="20632" y="5680"/>
                    <a:pt x="20636" y="5681"/>
                  </a:cubicBezTo>
                  <a:cubicBezTo>
                    <a:pt x="20659" y="5692"/>
                    <a:pt x="20699" y="5692"/>
                    <a:pt x="20727" y="5692"/>
                  </a:cubicBezTo>
                  <a:lnTo>
                    <a:pt x="20727" y="5641"/>
                  </a:lnTo>
                  <a:lnTo>
                    <a:pt x="20727" y="5624"/>
                  </a:lnTo>
                  <a:cubicBezTo>
                    <a:pt x="20730" y="5618"/>
                    <a:pt x="20735" y="5616"/>
                    <a:pt x="20740" y="5616"/>
                  </a:cubicBezTo>
                  <a:cubicBezTo>
                    <a:pt x="20755" y="5616"/>
                    <a:pt x="20774" y="5634"/>
                    <a:pt x="20778" y="5647"/>
                  </a:cubicBezTo>
                  <a:cubicBezTo>
                    <a:pt x="20780" y="5653"/>
                    <a:pt x="20789" y="5656"/>
                    <a:pt x="20799" y="5656"/>
                  </a:cubicBezTo>
                  <a:cubicBezTo>
                    <a:pt x="20817" y="5656"/>
                    <a:pt x="20841" y="5648"/>
                    <a:pt x="20852" y="5641"/>
                  </a:cubicBezTo>
                  <a:cubicBezTo>
                    <a:pt x="20860" y="5635"/>
                    <a:pt x="20868" y="5633"/>
                    <a:pt x="20875" y="5633"/>
                  </a:cubicBezTo>
                  <a:cubicBezTo>
                    <a:pt x="20889" y="5633"/>
                    <a:pt x="20901" y="5641"/>
                    <a:pt x="20909" y="5653"/>
                  </a:cubicBezTo>
                  <a:lnTo>
                    <a:pt x="20920" y="5664"/>
                  </a:lnTo>
                  <a:lnTo>
                    <a:pt x="20926" y="5675"/>
                  </a:lnTo>
                  <a:cubicBezTo>
                    <a:pt x="20927" y="5676"/>
                    <a:pt x="20929" y="5677"/>
                    <a:pt x="20930" y="5677"/>
                  </a:cubicBezTo>
                  <a:cubicBezTo>
                    <a:pt x="20945" y="5677"/>
                    <a:pt x="20954" y="5628"/>
                    <a:pt x="20954" y="5607"/>
                  </a:cubicBezTo>
                  <a:cubicBezTo>
                    <a:pt x="20957" y="5598"/>
                    <a:pt x="20960" y="5594"/>
                    <a:pt x="20964" y="5594"/>
                  </a:cubicBezTo>
                  <a:cubicBezTo>
                    <a:pt x="20968" y="5594"/>
                    <a:pt x="20974" y="5601"/>
                    <a:pt x="20977" y="5607"/>
                  </a:cubicBezTo>
                  <a:cubicBezTo>
                    <a:pt x="20977" y="5619"/>
                    <a:pt x="21005" y="5647"/>
                    <a:pt x="20994" y="5653"/>
                  </a:cubicBezTo>
                  <a:cubicBezTo>
                    <a:pt x="20977" y="5658"/>
                    <a:pt x="21000" y="5675"/>
                    <a:pt x="21039" y="5681"/>
                  </a:cubicBezTo>
                  <a:lnTo>
                    <a:pt x="21073" y="5687"/>
                  </a:lnTo>
                  <a:cubicBezTo>
                    <a:pt x="21079" y="5687"/>
                    <a:pt x="21107" y="5687"/>
                    <a:pt x="21136" y="5681"/>
                  </a:cubicBezTo>
                  <a:lnTo>
                    <a:pt x="21158" y="5675"/>
                  </a:lnTo>
                  <a:cubicBezTo>
                    <a:pt x="21163" y="5675"/>
                    <a:pt x="21168" y="5674"/>
                    <a:pt x="21173" y="5674"/>
                  </a:cubicBezTo>
                  <a:cubicBezTo>
                    <a:pt x="21189" y="5674"/>
                    <a:pt x="21204" y="5678"/>
                    <a:pt x="21219" y="5678"/>
                  </a:cubicBezTo>
                  <a:cubicBezTo>
                    <a:pt x="21235" y="5678"/>
                    <a:pt x="21251" y="5674"/>
                    <a:pt x="21266" y="5658"/>
                  </a:cubicBezTo>
                  <a:cubicBezTo>
                    <a:pt x="21272" y="5654"/>
                    <a:pt x="21278" y="5653"/>
                    <a:pt x="21283" y="5653"/>
                  </a:cubicBezTo>
                  <a:cubicBezTo>
                    <a:pt x="21293" y="5653"/>
                    <a:pt x="21300" y="5660"/>
                    <a:pt x="21300" y="5675"/>
                  </a:cubicBezTo>
                  <a:cubicBezTo>
                    <a:pt x="21300" y="5688"/>
                    <a:pt x="21303" y="5692"/>
                    <a:pt x="21306" y="5692"/>
                  </a:cubicBezTo>
                  <a:cubicBezTo>
                    <a:pt x="21311" y="5692"/>
                    <a:pt x="21317" y="5687"/>
                    <a:pt x="21323" y="5687"/>
                  </a:cubicBezTo>
                  <a:lnTo>
                    <a:pt x="21334" y="5681"/>
                  </a:lnTo>
                  <a:cubicBezTo>
                    <a:pt x="21336" y="5681"/>
                    <a:pt x="21338" y="5682"/>
                    <a:pt x="21340" y="5682"/>
                  </a:cubicBezTo>
                  <a:cubicBezTo>
                    <a:pt x="21361" y="5682"/>
                    <a:pt x="21380" y="5657"/>
                    <a:pt x="21380" y="5641"/>
                  </a:cubicBezTo>
                  <a:cubicBezTo>
                    <a:pt x="21380" y="5632"/>
                    <a:pt x="21390" y="5628"/>
                    <a:pt x="21406" y="5628"/>
                  </a:cubicBezTo>
                  <a:cubicBezTo>
                    <a:pt x="21419" y="5628"/>
                    <a:pt x="21436" y="5630"/>
                    <a:pt x="21454" y="5636"/>
                  </a:cubicBezTo>
                  <a:lnTo>
                    <a:pt x="21454" y="5687"/>
                  </a:lnTo>
                  <a:cubicBezTo>
                    <a:pt x="21454" y="5687"/>
                    <a:pt x="21476" y="5692"/>
                    <a:pt x="21482" y="5692"/>
                  </a:cubicBezTo>
                  <a:lnTo>
                    <a:pt x="21499" y="5681"/>
                  </a:lnTo>
                  <a:cubicBezTo>
                    <a:pt x="21503" y="5675"/>
                    <a:pt x="21510" y="5672"/>
                    <a:pt x="21517" y="5672"/>
                  </a:cubicBezTo>
                  <a:cubicBezTo>
                    <a:pt x="21529" y="5672"/>
                    <a:pt x="21543" y="5679"/>
                    <a:pt x="21550" y="5687"/>
                  </a:cubicBezTo>
                  <a:cubicBezTo>
                    <a:pt x="21551" y="5689"/>
                    <a:pt x="21553" y="5690"/>
                    <a:pt x="21555" y="5690"/>
                  </a:cubicBezTo>
                  <a:cubicBezTo>
                    <a:pt x="21564" y="5690"/>
                    <a:pt x="21579" y="5673"/>
                    <a:pt x="21584" y="5664"/>
                  </a:cubicBezTo>
                  <a:cubicBezTo>
                    <a:pt x="21586" y="5660"/>
                    <a:pt x="21591" y="5658"/>
                    <a:pt x="21598" y="5658"/>
                  </a:cubicBezTo>
                  <a:cubicBezTo>
                    <a:pt x="21610" y="5658"/>
                    <a:pt x="21628" y="5664"/>
                    <a:pt x="21646" y="5675"/>
                  </a:cubicBezTo>
                  <a:lnTo>
                    <a:pt x="21663" y="5692"/>
                  </a:lnTo>
                  <a:lnTo>
                    <a:pt x="21697" y="5721"/>
                  </a:lnTo>
                  <a:cubicBezTo>
                    <a:pt x="21710" y="5700"/>
                    <a:pt x="21732" y="5688"/>
                    <a:pt x="21752" y="5688"/>
                  </a:cubicBezTo>
                  <a:cubicBezTo>
                    <a:pt x="21759" y="5688"/>
                    <a:pt x="21765" y="5689"/>
                    <a:pt x="21771" y="5692"/>
                  </a:cubicBezTo>
                  <a:lnTo>
                    <a:pt x="21788" y="5692"/>
                  </a:lnTo>
                  <a:cubicBezTo>
                    <a:pt x="21808" y="5687"/>
                    <a:pt x="21831" y="5662"/>
                    <a:pt x="21845" y="5662"/>
                  </a:cubicBezTo>
                  <a:cubicBezTo>
                    <a:pt x="21847" y="5662"/>
                    <a:pt x="21849" y="5662"/>
                    <a:pt x="21851" y="5664"/>
                  </a:cubicBezTo>
                  <a:lnTo>
                    <a:pt x="21885" y="5687"/>
                  </a:lnTo>
                  <a:cubicBezTo>
                    <a:pt x="21894" y="5663"/>
                    <a:pt x="21904" y="5651"/>
                    <a:pt x="21910" y="5651"/>
                  </a:cubicBezTo>
                  <a:cubicBezTo>
                    <a:pt x="21911" y="5651"/>
                    <a:pt x="21912" y="5652"/>
                    <a:pt x="21913" y="5653"/>
                  </a:cubicBezTo>
                  <a:cubicBezTo>
                    <a:pt x="21913" y="5658"/>
                    <a:pt x="21970" y="5675"/>
                    <a:pt x="21993" y="5681"/>
                  </a:cubicBezTo>
                  <a:cubicBezTo>
                    <a:pt x="22010" y="5681"/>
                    <a:pt x="22055" y="5681"/>
                    <a:pt x="22066" y="5675"/>
                  </a:cubicBezTo>
                  <a:cubicBezTo>
                    <a:pt x="22070" y="5675"/>
                    <a:pt x="22086" y="5673"/>
                    <a:pt x="22100" y="5673"/>
                  </a:cubicBezTo>
                  <a:cubicBezTo>
                    <a:pt x="22107" y="5673"/>
                    <a:pt x="22114" y="5673"/>
                    <a:pt x="22117" y="5675"/>
                  </a:cubicBezTo>
                  <a:cubicBezTo>
                    <a:pt x="22120" y="5678"/>
                    <a:pt x="22127" y="5678"/>
                    <a:pt x="22135" y="5678"/>
                  </a:cubicBezTo>
                  <a:cubicBezTo>
                    <a:pt x="22143" y="5678"/>
                    <a:pt x="22151" y="5678"/>
                    <a:pt x="22157" y="5681"/>
                  </a:cubicBezTo>
                  <a:cubicBezTo>
                    <a:pt x="22168" y="5681"/>
                    <a:pt x="22226" y="5710"/>
                    <a:pt x="22253" y="5710"/>
                  </a:cubicBezTo>
                  <a:cubicBezTo>
                    <a:pt x="22255" y="5710"/>
                    <a:pt x="22257" y="5710"/>
                    <a:pt x="22259" y="5709"/>
                  </a:cubicBezTo>
                  <a:cubicBezTo>
                    <a:pt x="22282" y="5704"/>
                    <a:pt x="22305" y="5692"/>
                    <a:pt x="22310" y="5681"/>
                  </a:cubicBezTo>
                  <a:lnTo>
                    <a:pt x="22316" y="5675"/>
                  </a:lnTo>
                  <a:lnTo>
                    <a:pt x="22327" y="5658"/>
                  </a:lnTo>
                  <a:cubicBezTo>
                    <a:pt x="22330" y="5653"/>
                    <a:pt x="22333" y="5651"/>
                    <a:pt x="22336" y="5651"/>
                  </a:cubicBezTo>
                  <a:cubicBezTo>
                    <a:pt x="22347" y="5651"/>
                    <a:pt x="22358" y="5671"/>
                    <a:pt x="22367" y="5675"/>
                  </a:cubicBezTo>
                  <a:cubicBezTo>
                    <a:pt x="22384" y="5675"/>
                    <a:pt x="22429" y="5675"/>
                    <a:pt x="22469" y="5670"/>
                  </a:cubicBezTo>
                  <a:lnTo>
                    <a:pt x="22503" y="5681"/>
                  </a:lnTo>
                  <a:cubicBezTo>
                    <a:pt x="22525" y="5692"/>
                    <a:pt x="22544" y="5696"/>
                    <a:pt x="22564" y="5696"/>
                  </a:cubicBezTo>
                  <a:cubicBezTo>
                    <a:pt x="22575" y="5696"/>
                    <a:pt x="22587" y="5694"/>
                    <a:pt x="22600" y="5692"/>
                  </a:cubicBezTo>
                  <a:lnTo>
                    <a:pt x="22605" y="5692"/>
                  </a:lnTo>
                  <a:cubicBezTo>
                    <a:pt x="22606" y="5691"/>
                    <a:pt x="22608" y="5691"/>
                    <a:pt x="22610" y="5691"/>
                  </a:cubicBezTo>
                  <a:cubicBezTo>
                    <a:pt x="22620" y="5691"/>
                    <a:pt x="22639" y="5696"/>
                    <a:pt x="22653" y="5696"/>
                  </a:cubicBezTo>
                  <a:cubicBezTo>
                    <a:pt x="22659" y="5696"/>
                    <a:pt x="22665" y="5695"/>
                    <a:pt x="22668" y="5692"/>
                  </a:cubicBezTo>
                  <a:cubicBezTo>
                    <a:pt x="22670" y="5691"/>
                    <a:pt x="22674" y="5691"/>
                    <a:pt x="22679" y="5691"/>
                  </a:cubicBezTo>
                  <a:cubicBezTo>
                    <a:pt x="22692" y="5691"/>
                    <a:pt x="22712" y="5694"/>
                    <a:pt x="22727" y="5694"/>
                  </a:cubicBezTo>
                  <a:cubicBezTo>
                    <a:pt x="22733" y="5694"/>
                    <a:pt x="22738" y="5694"/>
                    <a:pt x="22741" y="5692"/>
                  </a:cubicBezTo>
                  <a:cubicBezTo>
                    <a:pt x="22743" y="5691"/>
                    <a:pt x="22746" y="5691"/>
                    <a:pt x="22750" y="5691"/>
                  </a:cubicBezTo>
                  <a:cubicBezTo>
                    <a:pt x="22768" y="5691"/>
                    <a:pt x="22807" y="5699"/>
                    <a:pt x="22831" y="5699"/>
                  </a:cubicBezTo>
                  <a:cubicBezTo>
                    <a:pt x="22836" y="5699"/>
                    <a:pt x="22840" y="5699"/>
                    <a:pt x="22844" y="5698"/>
                  </a:cubicBezTo>
                  <a:cubicBezTo>
                    <a:pt x="22866" y="5698"/>
                    <a:pt x="22900" y="5692"/>
                    <a:pt x="22912" y="5687"/>
                  </a:cubicBezTo>
                  <a:lnTo>
                    <a:pt x="22951" y="5687"/>
                  </a:lnTo>
                  <a:cubicBezTo>
                    <a:pt x="22954" y="5688"/>
                    <a:pt x="22957" y="5688"/>
                    <a:pt x="22961" y="5688"/>
                  </a:cubicBezTo>
                  <a:cubicBezTo>
                    <a:pt x="22976" y="5688"/>
                    <a:pt x="22991" y="5677"/>
                    <a:pt x="22991" y="5658"/>
                  </a:cubicBezTo>
                  <a:lnTo>
                    <a:pt x="22991" y="5641"/>
                  </a:lnTo>
                  <a:lnTo>
                    <a:pt x="22991" y="5630"/>
                  </a:lnTo>
                  <a:cubicBezTo>
                    <a:pt x="22980" y="5624"/>
                    <a:pt x="22997" y="5613"/>
                    <a:pt x="23008" y="5613"/>
                  </a:cubicBezTo>
                  <a:cubicBezTo>
                    <a:pt x="23014" y="5613"/>
                    <a:pt x="23025" y="5647"/>
                    <a:pt x="23019" y="5658"/>
                  </a:cubicBezTo>
                  <a:cubicBezTo>
                    <a:pt x="23019" y="5670"/>
                    <a:pt x="23037" y="5687"/>
                    <a:pt x="23054" y="5704"/>
                  </a:cubicBezTo>
                  <a:lnTo>
                    <a:pt x="23076" y="5698"/>
                  </a:lnTo>
                  <a:cubicBezTo>
                    <a:pt x="23082" y="5692"/>
                    <a:pt x="23088" y="5687"/>
                    <a:pt x="23088" y="5681"/>
                  </a:cubicBezTo>
                  <a:cubicBezTo>
                    <a:pt x="23093" y="5681"/>
                    <a:pt x="23178" y="5653"/>
                    <a:pt x="23178" y="5653"/>
                  </a:cubicBezTo>
                  <a:lnTo>
                    <a:pt x="23218" y="5687"/>
                  </a:lnTo>
                  <a:cubicBezTo>
                    <a:pt x="23250" y="5677"/>
                    <a:pt x="23321" y="5668"/>
                    <a:pt x="23361" y="5668"/>
                  </a:cubicBezTo>
                  <a:cubicBezTo>
                    <a:pt x="23370" y="5668"/>
                    <a:pt x="23377" y="5669"/>
                    <a:pt x="23383" y="5670"/>
                  </a:cubicBezTo>
                  <a:cubicBezTo>
                    <a:pt x="23405" y="5675"/>
                    <a:pt x="23439" y="5675"/>
                    <a:pt x="23451" y="5675"/>
                  </a:cubicBezTo>
                  <a:cubicBezTo>
                    <a:pt x="23456" y="5675"/>
                    <a:pt x="23488" y="5657"/>
                    <a:pt x="23507" y="5657"/>
                  </a:cubicBezTo>
                  <a:cubicBezTo>
                    <a:pt x="23509" y="5657"/>
                    <a:pt x="23511" y="5658"/>
                    <a:pt x="23513" y="5658"/>
                  </a:cubicBezTo>
                  <a:cubicBezTo>
                    <a:pt x="23517" y="5662"/>
                    <a:pt x="23524" y="5664"/>
                    <a:pt x="23531" y="5664"/>
                  </a:cubicBezTo>
                  <a:cubicBezTo>
                    <a:pt x="23539" y="5664"/>
                    <a:pt x="23547" y="5662"/>
                    <a:pt x="23554" y="5662"/>
                  </a:cubicBezTo>
                  <a:cubicBezTo>
                    <a:pt x="23558" y="5662"/>
                    <a:pt x="23562" y="5663"/>
                    <a:pt x="23564" y="5664"/>
                  </a:cubicBezTo>
                  <a:cubicBezTo>
                    <a:pt x="23570" y="5670"/>
                    <a:pt x="23598" y="5681"/>
                    <a:pt x="23627" y="5687"/>
                  </a:cubicBezTo>
                  <a:lnTo>
                    <a:pt x="23638" y="5675"/>
                  </a:lnTo>
                  <a:lnTo>
                    <a:pt x="23683" y="5630"/>
                  </a:lnTo>
                  <a:cubicBezTo>
                    <a:pt x="23726" y="5646"/>
                    <a:pt x="23829" y="5687"/>
                    <a:pt x="23870" y="5687"/>
                  </a:cubicBezTo>
                  <a:cubicBezTo>
                    <a:pt x="23872" y="5687"/>
                    <a:pt x="23874" y="5687"/>
                    <a:pt x="23876" y="5687"/>
                  </a:cubicBezTo>
                  <a:cubicBezTo>
                    <a:pt x="23905" y="5681"/>
                    <a:pt x="23922" y="5641"/>
                    <a:pt x="23927" y="5630"/>
                  </a:cubicBezTo>
                  <a:cubicBezTo>
                    <a:pt x="23928" y="5629"/>
                    <a:pt x="23929" y="5629"/>
                    <a:pt x="23930" y="5629"/>
                  </a:cubicBezTo>
                  <a:cubicBezTo>
                    <a:pt x="23942" y="5629"/>
                    <a:pt x="23991" y="5681"/>
                    <a:pt x="24007" y="5681"/>
                  </a:cubicBezTo>
                  <a:cubicBezTo>
                    <a:pt x="24029" y="5675"/>
                    <a:pt x="24115" y="5664"/>
                    <a:pt x="24143" y="5664"/>
                  </a:cubicBezTo>
                  <a:cubicBezTo>
                    <a:pt x="24166" y="5658"/>
                    <a:pt x="24194" y="5658"/>
                    <a:pt x="24194" y="5658"/>
                  </a:cubicBezTo>
                  <a:cubicBezTo>
                    <a:pt x="24194" y="5663"/>
                    <a:pt x="24203" y="5694"/>
                    <a:pt x="24209" y="5694"/>
                  </a:cubicBezTo>
                  <a:cubicBezTo>
                    <a:pt x="24209" y="5694"/>
                    <a:pt x="24210" y="5694"/>
                    <a:pt x="24211" y="5692"/>
                  </a:cubicBezTo>
                  <a:cubicBezTo>
                    <a:pt x="24222" y="5687"/>
                    <a:pt x="24262" y="5670"/>
                    <a:pt x="24273" y="5664"/>
                  </a:cubicBezTo>
                  <a:cubicBezTo>
                    <a:pt x="24285" y="5664"/>
                    <a:pt x="24307" y="5675"/>
                    <a:pt x="24330" y="5687"/>
                  </a:cubicBezTo>
                  <a:lnTo>
                    <a:pt x="24358" y="5664"/>
                  </a:lnTo>
                  <a:cubicBezTo>
                    <a:pt x="24361" y="5662"/>
                    <a:pt x="24364" y="5661"/>
                    <a:pt x="24368" y="5661"/>
                  </a:cubicBezTo>
                  <a:cubicBezTo>
                    <a:pt x="24383" y="5661"/>
                    <a:pt x="24410" y="5675"/>
                    <a:pt x="24432" y="5675"/>
                  </a:cubicBezTo>
                  <a:lnTo>
                    <a:pt x="24449" y="5675"/>
                  </a:lnTo>
                  <a:cubicBezTo>
                    <a:pt x="24459" y="5669"/>
                    <a:pt x="24477" y="5666"/>
                    <a:pt x="24491" y="5666"/>
                  </a:cubicBezTo>
                  <a:cubicBezTo>
                    <a:pt x="24501" y="5666"/>
                    <a:pt x="24509" y="5667"/>
                    <a:pt x="24512" y="5670"/>
                  </a:cubicBezTo>
                  <a:cubicBezTo>
                    <a:pt x="24519" y="5670"/>
                    <a:pt x="24527" y="5672"/>
                    <a:pt x="24533" y="5672"/>
                  </a:cubicBezTo>
                  <a:cubicBezTo>
                    <a:pt x="24536" y="5672"/>
                    <a:pt x="24538" y="5671"/>
                    <a:pt x="24540" y="5670"/>
                  </a:cubicBezTo>
                  <a:cubicBezTo>
                    <a:pt x="24540" y="5670"/>
                    <a:pt x="24540" y="5658"/>
                    <a:pt x="24529" y="5653"/>
                  </a:cubicBezTo>
                  <a:lnTo>
                    <a:pt x="24529" y="5647"/>
                  </a:lnTo>
                  <a:cubicBezTo>
                    <a:pt x="24529" y="5641"/>
                    <a:pt x="24540" y="5636"/>
                    <a:pt x="24540" y="5636"/>
                  </a:cubicBezTo>
                  <a:cubicBezTo>
                    <a:pt x="24550" y="5640"/>
                    <a:pt x="24564" y="5654"/>
                    <a:pt x="24571" y="5654"/>
                  </a:cubicBezTo>
                  <a:cubicBezTo>
                    <a:pt x="24572" y="5654"/>
                    <a:pt x="24573" y="5653"/>
                    <a:pt x="24574" y="5653"/>
                  </a:cubicBezTo>
                  <a:cubicBezTo>
                    <a:pt x="24582" y="5649"/>
                    <a:pt x="24587" y="5637"/>
                    <a:pt x="24595" y="5637"/>
                  </a:cubicBezTo>
                  <a:cubicBezTo>
                    <a:pt x="24598" y="5637"/>
                    <a:pt x="24603" y="5640"/>
                    <a:pt x="24608" y="5647"/>
                  </a:cubicBezTo>
                  <a:cubicBezTo>
                    <a:pt x="24608" y="5648"/>
                    <a:pt x="24609" y="5648"/>
                    <a:pt x="24609" y="5648"/>
                  </a:cubicBezTo>
                  <a:cubicBezTo>
                    <a:pt x="24612" y="5648"/>
                    <a:pt x="24622" y="5640"/>
                    <a:pt x="24628" y="5640"/>
                  </a:cubicBezTo>
                  <a:cubicBezTo>
                    <a:pt x="24629" y="5640"/>
                    <a:pt x="24630" y="5640"/>
                    <a:pt x="24631" y="5641"/>
                  </a:cubicBezTo>
                  <a:lnTo>
                    <a:pt x="24654" y="5641"/>
                  </a:lnTo>
                  <a:cubicBezTo>
                    <a:pt x="24671" y="5653"/>
                    <a:pt x="24722" y="5647"/>
                    <a:pt x="24733" y="5658"/>
                  </a:cubicBezTo>
                  <a:cubicBezTo>
                    <a:pt x="24744" y="5664"/>
                    <a:pt x="24790" y="5670"/>
                    <a:pt x="24801" y="5670"/>
                  </a:cubicBezTo>
                  <a:cubicBezTo>
                    <a:pt x="24803" y="5669"/>
                    <a:pt x="24805" y="5668"/>
                    <a:pt x="24807" y="5668"/>
                  </a:cubicBezTo>
                  <a:cubicBezTo>
                    <a:pt x="24823" y="5668"/>
                    <a:pt x="24853" y="5681"/>
                    <a:pt x="24858" y="5681"/>
                  </a:cubicBezTo>
                  <a:cubicBezTo>
                    <a:pt x="24869" y="5681"/>
                    <a:pt x="24892" y="5670"/>
                    <a:pt x="24903" y="5670"/>
                  </a:cubicBezTo>
                  <a:lnTo>
                    <a:pt x="24920" y="5675"/>
                  </a:lnTo>
                  <a:lnTo>
                    <a:pt x="24954" y="5692"/>
                  </a:lnTo>
                  <a:cubicBezTo>
                    <a:pt x="24958" y="5675"/>
                    <a:pt x="24961" y="5668"/>
                    <a:pt x="24963" y="5668"/>
                  </a:cubicBezTo>
                  <a:cubicBezTo>
                    <a:pt x="24965" y="5668"/>
                    <a:pt x="24966" y="5671"/>
                    <a:pt x="24966" y="5675"/>
                  </a:cubicBezTo>
                  <a:cubicBezTo>
                    <a:pt x="24966" y="5680"/>
                    <a:pt x="24971" y="5682"/>
                    <a:pt x="24977" y="5682"/>
                  </a:cubicBezTo>
                  <a:cubicBezTo>
                    <a:pt x="24987" y="5682"/>
                    <a:pt x="24999" y="5679"/>
                    <a:pt x="25005" y="5675"/>
                  </a:cubicBezTo>
                  <a:cubicBezTo>
                    <a:pt x="25008" y="5673"/>
                    <a:pt x="25013" y="5672"/>
                    <a:pt x="25020" y="5672"/>
                  </a:cubicBezTo>
                  <a:cubicBezTo>
                    <a:pt x="25029" y="5672"/>
                    <a:pt x="25041" y="5674"/>
                    <a:pt x="25051" y="5681"/>
                  </a:cubicBezTo>
                  <a:lnTo>
                    <a:pt x="25068" y="5658"/>
                  </a:lnTo>
                  <a:lnTo>
                    <a:pt x="25079" y="5641"/>
                  </a:lnTo>
                  <a:cubicBezTo>
                    <a:pt x="25083" y="5637"/>
                    <a:pt x="25088" y="5635"/>
                    <a:pt x="25093" y="5635"/>
                  </a:cubicBezTo>
                  <a:cubicBezTo>
                    <a:pt x="25106" y="5635"/>
                    <a:pt x="25119" y="5650"/>
                    <a:pt x="25119" y="5658"/>
                  </a:cubicBezTo>
                  <a:cubicBezTo>
                    <a:pt x="25124" y="5663"/>
                    <a:pt x="25156" y="5682"/>
                    <a:pt x="25175" y="5682"/>
                  </a:cubicBezTo>
                  <a:cubicBezTo>
                    <a:pt x="25177" y="5682"/>
                    <a:pt x="25179" y="5682"/>
                    <a:pt x="25181" y="5681"/>
                  </a:cubicBezTo>
                  <a:cubicBezTo>
                    <a:pt x="25192" y="5681"/>
                    <a:pt x="25227" y="5646"/>
                    <a:pt x="25246" y="5646"/>
                  </a:cubicBezTo>
                  <a:cubicBezTo>
                    <a:pt x="25247" y="5646"/>
                    <a:pt x="25248" y="5647"/>
                    <a:pt x="25249" y="5647"/>
                  </a:cubicBezTo>
                  <a:cubicBezTo>
                    <a:pt x="25256" y="5654"/>
                    <a:pt x="25268" y="5656"/>
                    <a:pt x="25283" y="5656"/>
                  </a:cubicBezTo>
                  <a:cubicBezTo>
                    <a:pt x="25294" y="5656"/>
                    <a:pt x="25306" y="5655"/>
                    <a:pt x="25317" y="5653"/>
                  </a:cubicBezTo>
                  <a:lnTo>
                    <a:pt x="25334" y="5670"/>
                  </a:lnTo>
                  <a:lnTo>
                    <a:pt x="25368" y="5709"/>
                  </a:lnTo>
                  <a:cubicBezTo>
                    <a:pt x="25397" y="5681"/>
                    <a:pt x="25459" y="5687"/>
                    <a:pt x="25476" y="5675"/>
                  </a:cubicBezTo>
                  <a:cubicBezTo>
                    <a:pt x="25488" y="5664"/>
                    <a:pt x="25527" y="5647"/>
                    <a:pt x="25539" y="5647"/>
                  </a:cubicBezTo>
                  <a:cubicBezTo>
                    <a:pt x="25550" y="5653"/>
                    <a:pt x="25635" y="5670"/>
                    <a:pt x="25663" y="5670"/>
                  </a:cubicBezTo>
                  <a:cubicBezTo>
                    <a:pt x="25692" y="5670"/>
                    <a:pt x="25726" y="5670"/>
                    <a:pt x="25726" y="5664"/>
                  </a:cubicBezTo>
                  <a:cubicBezTo>
                    <a:pt x="25730" y="5664"/>
                    <a:pt x="25749" y="5649"/>
                    <a:pt x="25760" y="5649"/>
                  </a:cubicBezTo>
                  <a:cubicBezTo>
                    <a:pt x="25762" y="5649"/>
                    <a:pt x="25764" y="5650"/>
                    <a:pt x="25766" y="5653"/>
                  </a:cubicBezTo>
                  <a:cubicBezTo>
                    <a:pt x="25767" y="5656"/>
                    <a:pt x="25771" y="5657"/>
                    <a:pt x="25776" y="5657"/>
                  </a:cubicBezTo>
                  <a:cubicBezTo>
                    <a:pt x="25789" y="5657"/>
                    <a:pt x="25813" y="5647"/>
                    <a:pt x="25834" y="5630"/>
                  </a:cubicBezTo>
                  <a:lnTo>
                    <a:pt x="25856" y="5636"/>
                  </a:lnTo>
                  <a:lnTo>
                    <a:pt x="25919" y="5664"/>
                  </a:lnTo>
                  <a:cubicBezTo>
                    <a:pt x="25946" y="5657"/>
                    <a:pt x="25979" y="5655"/>
                    <a:pt x="26009" y="5655"/>
                  </a:cubicBezTo>
                  <a:cubicBezTo>
                    <a:pt x="26049" y="5655"/>
                    <a:pt x="26085" y="5658"/>
                    <a:pt x="26095" y="5658"/>
                  </a:cubicBezTo>
                  <a:cubicBezTo>
                    <a:pt x="26117" y="5653"/>
                    <a:pt x="26134" y="5624"/>
                    <a:pt x="26140" y="5607"/>
                  </a:cubicBezTo>
                  <a:cubicBezTo>
                    <a:pt x="26140" y="5605"/>
                    <a:pt x="26141" y="5605"/>
                    <a:pt x="26143" y="5605"/>
                  </a:cubicBezTo>
                  <a:cubicBezTo>
                    <a:pt x="26152" y="5605"/>
                    <a:pt x="26182" y="5627"/>
                    <a:pt x="26191" y="5641"/>
                  </a:cubicBezTo>
                  <a:cubicBezTo>
                    <a:pt x="26194" y="5644"/>
                    <a:pt x="26198" y="5645"/>
                    <a:pt x="26203" y="5645"/>
                  </a:cubicBezTo>
                  <a:cubicBezTo>
                    <a:pt x="26219" y="5645"/>
                    <a:pt x="26244" y="5633"/>
                    <a:pt x="26248" y="5624"/>
                  </a:cubicBezTo>
                  <a:cubicBezTo>
                    <a:pt x="26256" y="5620"/>
                    <a:pt x="26267" y="5616"/>
                    <a:pt x="26274" y="5616"/>
                  </a:cubicBezTo>
                  <a:cubicBezTo>
                    <a:pt x="26278" y="5616"/>
                    <a:pt x="26280" y="5617"/>
                    <a:pt x="26282" y="5619"/>
                  </a:cubicBezTo>
                  <a:lnTo>
                    <a:pt x="26293" y="5624"/>
                  </a:lnTo>
                  <a:cubicBezTo>
                    <a:pt x="26314" y="5645"/>
                    <a:pt x="26325" y="5655"/>
                    <a:pt x="26337" y="5655"/>
                  </a:cubicBezTo>
                  <a:cubicBezTo>
                    <a:pt x="26348" y="5655"/>
                    <a:pt x="26359" y="5646"/>
                    <a:pt x="26378" y="5630"/>
                  </a:cubicBezTo>
                  <a:cubicBezTo>
                    <a:pt x="26390" y="5619"/>
                    <a:pt x="26418" y="5613"/>
                    <a:pt x="26424" y="5602"/>
                  </a:cubicBezTo>
                  <a:lnTo>
                    <a:pt x="26429" y="5585"/>
                  </a:lnTo>
                  <a:cubicBezTo>
                    <a:pt x="26432" y="5583"/>
                    <a:pt x="26436" y="5582"/>
                    <a:pt x="26440" y="5582"/>
                  </a:cubicBezTo>
                  <a:cubicBezTo>
                    <a:pt x="26451" y="5582"/>
                    <a:pt x="26463" y="5588"/>
                    <a:pt x="26463" y="5596"/>
                  </a:cubicBezTo>
                  <a:cubicBezTo>
                    <a:pt x="26466" y="5599"/>
                    <a:pt x="26471" y="5600"/>
                    <a:pt x="26475" y="5600"/>
                  </a:cubicBezTo>
                  <a:cubicBezTo>
                    <a:pt x="26479" y="5600"/>
                    <a:pt x="26483" y="5599"/>
                    <a:pt x="26486" y="5596"/>
                  </a:cubicBezTo>
                  <a:cubicBezTo>
                    <a:pt x="26492" y="5596"/>
                    <a:pt x="26503" y="5624"/>
                    <a:pt x="26503" y="5636"/>
                  </a:cubicBezTo>
                  <a:cubicBezTo>
                    <a:pt x="26503" y="5647"/>
                    <a:pt x="26543" y="5658"/>
                    <a:pt x="26554" y="5658"/>
                  </a:cubicBezTo>
                  <a:cubicBezTo>
                    <a:pt x="26562" y="5658"/>
                    <a:pt x="26585" y="5661"/>
                    <a:pt x="26602" y="5661"/>
                  </a:cubicBezTo>
                  <a:cubicBezTo>
                    <a:pt x="26611" y="5661"/>
                    <a:pt x="26619" y="5660"/>
                    <a:pt x="26622" y="5658"/>
                  </a:cubicBezTo>
                  <a:cubicBezTo>
                    <a:pt x="26630" y="5658"/>
                    <a:pt x="26650" y="5661"/>
                    <a:pt x="26666" y="5661"/>
                  </a:cubicBezTo>
                  <a:cubicBezTo>
                    <a:pt x="26674" y="5661"/>
                    <a:pt x="26681" y="5660"/>
                    <a:pt x="26685" y="5658"/>
                  </a:cubicBezTo>
                  <a:cubicBezTo>
                    <a:pt x="26696" y="5647"/>
                    <a:pt x="26736" y="5636"/>
                    <a:pt x="26747" y="5636"/>
                  </a:cubicBezTo>
                  <a:cubicBezTo>
                    <a:pt x="26753" y="5641"/>
                    <a:pt x="26793" y="5653"/>
                    <a:pt x="26804" y="5658"/>
                  </a:cubicBezTo>
                  <a:cubicBezTo>
                    <a:pt x="26815" y="5658"/>
                    <a:pt x="26838" y="5653"/>
                    <a:pt x="26855" y="5641"/>
                  </a:cubicBezTo>
                  <a:lnTo>
                    <a:pt x="26878" y="5658"/>
                  </a:lnTo>
                  <a:cubicBezTo>
                    <a:pt x="26887" y="5664"/>
                    <a:pt x="26900" y="5669"/>
                    <a:pt x="26913" y="5669"/>
                  </a:cubicBezTo>
                  <a:cubicBezTo>
                    <a:pt x="26924" y="5669"/>
                    <a:pt x="26936" y="5666"/>
                    <a:pt x="26946" y="5658"/>
                  </a:cubicBezTo>
                  <a:lnTo>
                    <a:pt x="26968" y="5647"/>
                  </a:lnTo>
                  <a:cubicBezTo>
                    <a:pt x="26973" y="5646"/>
                    <a:pt x="26978" y="5646"/>
                    <a:pt x="26983" y="5646"/>
                  </a:cubicBezTo>
                  <a:cubicBezTo>
                    <a:pt x="27014" y="5646"/>
                    <a:pt x="27049" y="5660"/>
                    <a:pt x="27054" y="5670"/>
                  </a:cubicBezTo>
                  <a:cubicBezTo>
                    <a:pt x="27056" y="5672"/>
                    <a:pt x="27059" y="5673"/>
                    <a:pt x="27062" y="5673"/>
                  </a:cubicBezTo>
                  <a:cubicBezTo>
                    <a:pt x="27077" y="5673"/>
                    <a:pt x="27101" y="5656"/>
                    <a:pt x="27110" y="5647"/>
                  </a:cubicBezTo>
                  <a:cubicBezTo>
                    <a:pt x="27113" y="5644"/>
                    <a:pt x="27117" y="5643"/>
                    <a:pt x="27123" y="5643"/>
                  </a:cubicBezTo>
                  <a:cubicBezTo>
                    <a:pt x="27141" y="5643"/>
                    <a:pt x="27170" y="5655"/>
                    <a:pt x="27178" y="5664"/>
                  </a:cubicBezTo>
                  <a:cubicBezTo>
                    <a:pt x="27182" y="5666"/>
                    <a:pt x="27186" y="5667"/>
                    <a:pt x="27190" y="5667"/>
                  </a:cubicBezTo>
                  <a:cubicBezTo>
                    <a:pt x="27205" y="5667"/>
                    <a:pt x="27221" y="5652"/>
                    <a:pt x="27229" y="5630"/>
                  </a:cubicBezTo>
                  <a:lnTo>
                    <a:pt x="27252" y="5636"/>
                  </a:lnTo>
                  <a:lnTo>
                    <a:pt x="27286" y="5653"/>
                  </a:lnTo>
                  <a:cubicBezTo>
                    <a:pt x="27314" y="5648"/>
                    <a:pt x="27345" y="5640"/>
                    <a:pt x="27359" y="5640"/>
                  </a:cubicBezTo>
                  <a:cubicBezTo>
                    <a:pt x="27362" y="5640"/>
                    <a:pt x="27365" y="5640"/>
                    <a:pt x="27366" y="5641"/>
                  </a:cubicBezTo>
                  <a:cubicBezTo>
                    <a:pt x="27371" y="5641"/>
                    <a:pt x="27463" y="5670"/>
                    <a:pt x="27509" y="5670"/>
                  </a:cubicBezTo>
                  <a:cubicBezTo>
                    <a:pt x="27512" y="5670"/>
                    <a:pt x="27516" y="5670"/>
                    <a:pt x="27519" y="5670"/>
                  </a:cubicBezTo>
                  <a:cubicBezTo>
                    <a:pt x="27552" y="5665"/>
                    <a:pt x="27621" y="5644"/>
                    <a:pt x="27653" y="5644"/>
                  </a:cubicBezTo>
                  <a:cubicBezTo>
                    <a:pt x="27659" y="5644"/>
                    <a:pt x="27664" y="5645"/>
                    <a:pt x="27666" y="5647"/>
                  </a:cubicBezTo>
                  <a:cubicBezTo>
                    <a:pt x="27676" y="5654"/>
                    <a:pt x="27685" y="5657"/>
                    <a:pt x="27694" y="5657"/>
                  </a:cubicBezTo>
                  <a:cubicBezTo>
                    <a:pt x="27707" y="5657"/>
                    <a:pt x="27719" y="5651"/>
                    <a:pt x="27729" y="5641"/>
                  </a:cubicBezTo>
                  <a:lnTo>
                    <a:pt x="27734" y="5641"/>
                  </a:lnTo>
                  <a:lnTo>
                    <a:pt x="27768" y="5658"/>
                  </a:lnTo>
                  <a:cubicBezTo>
                    <a:pt x="27803" y="5647"/>
                    <a:pt x="27865" y="5641"/>
                    <a:pt x="27905" y="5641"/>
                  </a:cubicBezTo>
                  <a:lnTo>
                    <a:pt x="27927" y="5664"/>
                  </a:lnTo>
                  <a:lnTo>
                    <a:pt x="27961" y="5692"/>
                  </a:lnTo>
                  <a:cubicBezTo>
                    <a:pt x="27990" y="5670"/>
                    <a:pt x="28058" y="5664"/>
                    <a:pt x="28081" y="5664"/>
                  </a:cubicBezTo>
                  <a:cubicBezTo>
                    <a:pt x="28092" y="5660"/>
                    <a:pt x="28125" y="5651"/>
                    <a:pt x="28146" y="5651"/>
                  </a:cubicBezTo>
                  <a:cubicBezTo>
                    <a:pt x="28156" y="5651"/>
                    <a:pt x="28164" y="5653"/>
                    <a:pt x="28166" y="5658"/>
                  </a:cubicBezTo>
                  <a:cubicBezTo>
                    <a:pt x="28168" y="5662"/>
                    <a:pt x="28171" y="5663"/>
                    <a:pt x="28176" y="5663"/>
                  </a:cubicBezTo>
                  <a:cubicBezTo>
                    <a:pt x="28185" y="5663"/>
                    <a:pt x="28198" y="5658"/>
                    <a:pt x="28205" y="5658"/>
                  </a:cubicBezTo>
                  <a:cubicBezTo>
                    <a:pt x="28211" y="5658"/>
                    <a:pt x="28285" y="5670"/>
                    <a:pt x="28307" y="5670"/>
                  </a:cubicBezTo>
                  <a:cubicBezTo>
                    <a:pt x="28336" y="5670"/>
                    <a:pt x="28370" y="5675"/>
                    <a:pt x="28381" y="5675"/>
                  </a:cubicBezTo>
                  <a:cubicBezTo>
                    <a:pt x="28383" y="5674"/>
                    <a:pt x="28386" y="5674"/>
                    <a:pt x="28390" y="5674"/>
                  </a:cubicBezTo>
                  <a:cubicBezTo>
                    <a:pt x="28403" y="5674"/>
                    <a:pt x="28423" y="5681"/>
                    <a:pt x="28432" y="5681"/>
                  </a:cubicBezTo>
                  <a:cubicBezTo>
                    <a:pt x="28438" y="5681"/>
                    <a:pt x="28487" y="5646"/>
                    <a:pt x="28512" y="5646"/>
                  </a:cubicBezTo>
                  <a:cubicBezTo>
                    <a:pt x="28514" y="5646"/>
                    <a:pt x="28516" y="5647"/>
                    <a:pt x="28517" y="5647"/>
                  </a:cubicBezTo>
                  <a:cubicBezTo>
                    <a:pt x="28529" y="5650"/>
                    <a:pt x="28551" y="5650"/>
                    <a:pt x="28574" y="5650"/>
                  </a:cubicBezTo>
                  <a:cubicBezTo>
                    <a:pt x="28597" y="5650"/>
                    <a:pt x="28620" y="5650"/>
                    <a:pt x="28631" y="5653"/>
                  </a:cubicBezTo>
                  <a:cubicBezTo>
                    <a:pt x="28648" y="5658"/>
                    <a:pt x="28705" y="5664"/>
                    <a:pt x="28716" y="5664"/>
                  </a:cubicBezTo>
                  <a:cubicBezTo>
                    <a:pt x="28720" y="5663"/>
                    <a:pt x="28725" y="5662"/>
                    <a:pt x="28731" y="5662"/>
                  </a:cubicBezTo>
                  <a:cubicBezTo>
                    <a:pt x="28749" y="5662"/>
                    <a:pt x="28775" y="5666"/>
                    <a:pt x="28794" y="5666"/>
                  </a:cubicBezTo>
                  <a:cubicBezTo>
                    <a:pt x="28801" y="5666"/>
                    <a:pt x="28808" y="5665"/>
                    <a:pt x="28812" y="5664"/>
                  </a:cubicBezTo>
                  <a:cubicBezTo>
                    <a:pt x="28835" y="5664"/>
                    <a:pt x="28875" y="5658"/>
                    <a:pt x="28886" y="5658"/>
                  </a:cubicBezTo>
                  <a:cubicBezTo>
                    <a:pt x="28895" y="5658"/>
                    <a:pt x="28928" y="5682"/>
                    <a:pt x="28942" y="5682"/>
                  </a:cubicBezTo>
                  <a:cubicBezTo>
                    <a:pt x="28946" y="5682"/>
                    <a:pt x="28949" y="5680"/>
                    <a:pt x="28949" y="5675"/>
                  </a:cubicBezTo>
                  <a:cubicBezTo>
                    <a:pt x="28949" y="5664"/>
                    <a:pt x="28951" y="5661"/>
                    <a:pt x="28954" y="5661"/>
                  </a:cubicBezTo>
                  <a:cubicBezTo>
                    <a:pt x="28956" y="5661"/>
                    <a:pt x="28958" y="5662"/>
                    <a:pt x="28960" y="5664"/>
                  </a:cubicBezTo>
                  <a:cubicBezTo>
                    <a:pt x="28960" y="5665"/>
                    <a:pt x="28961" y="5665"/>
                    <a:pt x="28964" y="5665"/>
                  </a:cubicBezTo>
                  <a:cubicBezTo>
                    <a:pt x="28975" y="5665"/>
                    <a:pt x="29010" y="5657"/>
                    <a:pt x="29033" y="5657"/>
                  </a:cubicBezTo>
                  <a:cubicBezTo>
                    <a:pt x="29038" y="5657"/>
                    <a:pt x="29042" y="5657"/>
                    <a:pt x="29045" y="5658"/>
                  </a:cubicBezTo>
                  <a:cubicBezTo>
                    <a:pt x="29073" y="5658"/>
                    <a:pt x="29107" y="5658"/>
                    <a:pt x="29119" y="5653"/>
                  </a:cubicBezTo>
                  <a:cubicBezTo>
                    <a:pt x="29121" y="5651"/>
                    <a:pt x="29124" y="5651"/>
                    <a:pt x="29128" y="5651"/>
                  </a:cubicBezTo>
                  <a:cubicBezTo>
                    <a:pt x="29143" y="5651"/>
                    <a:pt x="29166" y="5658"/>
                    <a:pt x="29176" y="5658"/>
                  </a:cubicBezTo>
                  <a:cubicBezTo>
                    <a:pt x="29187" y="5658"/>
                    <a:pt x="29227" y="5647"/>
                    <a:pt x="29261" y="5630"/>
                  </a:cubicBezTo>
                  <a:lnTo>
                    <a:pt x="29289" y="5641"/>
                  </a:lnTo>
                  <a:lnTo>
                    <a:pt x="29323" y="5653"/>
                  </a:lnTo>
                  <a:cubicBezTo>
                    <a:pt x="29363" y="5647"/>
                    <a:pt x="29420" y="5641"/>
                    <a:pt x="29448" y="5641"/>
                  </a:cubicBezTo>
                  <a:lnTo>
                    <a:pt x="29459" y="5636"/>
                  </a:lnTo>
                  <a:lnTo>
                    <a:pt x="29459" y="5636"/>
                  </a:lnTo>
                  <a:cubicBezTo>
                    <a:pt x="29448" y="5647"/>
                    <a:pt x="29425" y="5664"/>
                    <a:pt x="29420" y="5664"/>
                  </a:cubicBezTo>
                  <a:cubicBezTo>
                    <a:pt x="29403" y="5664"/>
                    <a:pt x="29397" y="5670"/>
                    <a:pt x="29397" y="5675"/>
                  </a:cubicBezTo>
                  <a:lnTo>
                    <a:pt x="29465" y="5675"/>
                  </a:lnTo>
                  <a:cubicBezTo>
                    <a:pt x="29476" y="5675"/>
                    <a:pt x="29516" y="5641"/>
                    <a:pt x="29533" y="5624"/>
                  </a:cubicBezTo>
                  <a:lnTo>
                    <a:pt x="29561" y="5624"/>
                  </a:lnTo>
                  <a:cubicBezTo>
                    <a:pt x="29567" y="5630"/>
                    <a:pt x="29573" y="5636"/>
                    <a:pt x="29573" y="5636"/>
                  </a:cubicBezTo>
                  <a:cubicBezTo>
                    <a:pt x="29573" y="5647"/>
                    <a:pt x="29561" y="5664"/>
                    <a:pt x="29539" y="5664"/>
                  </a:cubicBezTo>
                  <a:lnTo>
                    <a:pt x="29550" y="5692"/>
                  </a:lnTo>
                  <a:lnTo>
                    <a:pt x="29550" y="5698"/>
                  </a:lnTo>
                  <a:cubicBezTo>
                    <a:pt x="29563" y="5691"/>
                    <a:pt x="29579" y="5689"/>
                    <a:pt x="29590" y="5689"/>
                  </a:cubicBezTo>
                  <a:cubicBezTo>
                    <a:pt x="29598" y="5689"/>
                    <a:pt x="29604" y="5690"/>
                    <a:pt x="29607" y="5692"/>
                  </a:cubicBezTo>
                  <a:cubicBezTo>
                    <a:pt x="29608" y="5693"/>
                    <a:pt x="29609" y="5693"/>
                    <a:pt x="29610" y="5693"/>
                  </a:cubicBezTo>
                  <a:cubicBezTo>
                    <a:pt x="29619" y="5693"/>
                    <a:pt x="29624" y="5672"/>
                    <a:pt x="29624" y="5641"/>
                  </a:cubicBezTo>
                  <a:lnTo>
                    <a:pt x="29652" y="5641"/>
                  </a:lnTo>
                  <a:cubicBezTo>
                    <a:pt x="29659" y="5643"/>
                    <a:pt x="29666" y="5643"/>
                    <a:pt x="29672" y="5643"/>
                  </a:cubicBezTo>
                  <a:cubicBezTo>
                    <a:pt x="29690" y="5643"/>
                    <a:pt x="29703" y="5637"/>
                    <a:pt x="29703" y="5624"/>
                  </a:cubicBezTo>
                  <a:lnTo>
                    <a:pt x="29715" y="5624"/>
                  </a:lnTo>
                  <a:lnTo>
                    <a:pt x="29737" y="5619"/>
                  </a:lnTo>
                  <a:cubicBezTo>
                    <a:pt x="29737" y="5619"/>
                    <a:pt x="29737" y="5624"/>
                    <a:pt x="29737" y="5624"/>
                  </a:cubicBezTo>
                  <a:cubicBezTo>
                    <a:pt x="29749" y="5636"/>
                    <a:pt x="29771" y="5664"/>
                    <a:pt x="29771" y="5675"/>
                  </a:cubicBezTo>
                  <a:cubicBezTo>
                    <a:pt x="29775" y="5679"/>
                    <a:pt x="29782" y="5683"/>
                    <a:pt x="29788" y="5683"/>
                  </a:cubicBezTo>
                  <a:cubicBezTo>
                    <a:pt x="29790" y="5683"/>
                    <a:pt x="29792" y="5683"/>
                    <a:pt x="29794" y="5681"/>
                  </a:cubicBezTo>
                  <a:cubicBezTo>
                    <a:pt x="29794" y="5681"/>
                    <a:pt x="29800" y="5641"/>
                    <a:pt x="29800" y="5607"/>
                  </a:cubicBezTo>
                  <a:cubicBezTo>
                    <a:pt x="29822" y="5602"/>
                    <a:pt x="29845" y="5596"/>
                    <a:pt x="29856" y="5585"/>
                  </a:cubicBezTo>
                  <a:lnTo>
                    <a:pt x="29879" y="5607"/>
                  </a:lnTo>
                  <a:lnTo>
                    <a:pt x="29885" y="5613"/>
                  </a:lnTo>
                  <a:cubicBezTo>
                    <a:pt x="29889" y="5611"/>
                    <a:pt x="29894" y="5610"/>
                    <a:pt x="29899" y="5610"/>
                  </a:cubicBezTo>
                  <a:cubicBezTo>
                    <a:pt x="29911" y="5610"/>
                    <a:pt x="29926" y="5613"/>
                    <a:pt x="29942" y="5613"/>
                  </a:cubicBezTo>
                  <a:cubicBezTo>
                    <a:pt x="29930" y="5636"/>
                    <a:pt x="29913" y="5658"/>
                    <a:pt x="29907" y="5670"/>
                  </a:cubicBezTo>
                  <a:cubicBezTo>
                    <a:pt x="29906" y="5674"/>
                    <a:pt x="29908" y="5676"/>
                    <a:pt x="29912" y="5676"/>
                  </a:cubicBezTo>
                  <a:cubicBezTo>
                    <a:pt x="29924" y="5676"/>
                    <a:pt x="29956" y="5658"/>
                    <a:pt x="29964" y="5641"/>
                  </a:cubicBezTo>
                  <a:cubicBezTo>
                    <a:pt x="29970" y="5630"/>
                    <a:pt x="29976" y="5624"/>
                    <a:pt x="29981" y="5619"/>
                  </a:cubicBezTo>
                  <a:lnTo>
                    <a:pt x="29987" y="5619"/>
                  </a:lnTo>
                  <a:cubicBezTo>
                    <a:pt x="29976" y="5624"/>
                    <a:pt x="29970" y="5636"/>
                    <a:pt x="29970" y="5641"/>
                  </a:cubicBezTo>
                  <a:lnTo>
                    <a:pt x="29970" y="5681"/>
                  </a:lnTo>
                  <a:cubicBezTo>
                    <a:pt x="29970" y="5688"/>
                    <a:pt x="29974" y="5690"/>
                    <a:pt x="29978" y="5690"/>
                  </a:cubicBezTo>
                  <a:cubicBezTo>
                    <a:pt x="29981" y="5690"/>
                    <a:pt x="29985" y="5689"/>
                    <a:pt x="29987" y="5687"/>
                  </a:cubicBezTo>
                  <a:lnTo>
                    <a:pt x="30027" y="5687"/>
                  </a:lnTo>
                  <a:cubicBezTo>
                    <a:pt x="30038" y="5685"/>
                    <a:pt x="30051" y="5684"/>
                    <a:pt x="30064" y="5684"/>
                  </a:cubicBezTo>
                  <a:cubicBezTo>
                    <a:pt x="30090" y="5684"/>
                    <a:pt x="30114" y="5687"/>
                    <a:pt x="30117" y="5687"/>
                  </a:cubicBezTo>
                  <a:cubicBezTo>
                    <a:pt x="30129" y="5681"/>
                    <a:pt x="30146" y="5641"/>
                    <a:pt x="30151" y="5624"/>
                  </a:cubicBezTo>
                  <a:cubicBezTo>
                    <a:pt x="30157" y="5619"/>
                    <a:pt x="30168" y="5585"/>
                    <a:pt x="30174" y="5567"/>
                  </a:cubicBezTo>
                  <a:cubicBezTo>
                    <a:pt x="30185" y="5567"/>
                    <a:pt x="30197" y="5562"/>
                    <a:pt x="30208" y="5562"/>
                  </a:cubicBezTo>
                  <a:lnTo>
                    <a:pt x="30242" y="5573"/>
                  </a:lnTo>
                  <a:lnTo>
                    <a:pt x="30259" y="5579"/>
                  </a:lnTo>
                  <a:cubicBezTo>
                    <a:pt x="30271" y="5573"/>
                    <a:pt x="30288" y="5562"/>
                    <a:pt x="30310" y="5556"/>
                  </a:cubicBezTo>
                  <a:cubicBezTo>
                    <a:pt x="30310" y="5556"/>
                    <a:pt x="30310" y="5562"/>
                    <a:pt x="30310" y="5562"/>
                  </a:cubicBezTo>
                  <a:lnTo>
                    <a:pt x="30316" y="5647"/>
                  </a:lnTo>
                  <a:cubicBezTo>
                    <a:pt x="30339" y="5670"/>
                    <a:pt x="30367" y="5698"/>
                    <a:pt x="30378" y="5704"/>
                  </a:cubicBezTo>
                  <a:lnTo>
                    <a:pt x="30390" y="5704"/>
                  </a:lnTo>
                  <a:lnTo>
                    <a:pt x="30395" y="5698"/>
                  </a:lnTo>
                  <a:cubicBezTo>
                    <a:pt x="30407" y="5687"/>
                    <a:pt x="30401" y="5670"/>
                    <a:pt x="30401" y="5664"/>
                  </a:cubicBezTo>
                  <a:cubicBezTo>
                    <a:pt x="30395" y="5664"/>
                    <a:pt x="30344" y="5647"/>
                    <a:pt x="30356" y="5624"/>
                  </a:cubicBezTo>
                  <a:cubicBezTo>
                    <a:pt x="30357" y="5622"/>
                    <a:pt x="30358" y="5621"/>
                    <a:pt x="30359" y="5621"/>
                  </a:cubicBezTo>
                  <a:cubicBezTo>
                    <a:pt x="30368" y="5621"/>
                    <a:pt x="30388" y="5658"/>
                    <a:pt x="30412" y="5658"/>
                  </a:cubicBezTo>
                  <a:cubicBezTo>
                    <a:pt x="30435" y="5658"/>
                    <a:pt x="30509" y="5658"/>
                    <a:pt x="30526" y="5636"/>
                  </a:cubicBezTo>
                  <a:cubicBezTo>
                    <a:pt x="30543" y="5613"/>
                    <a:pt x="30554" y="5596"/>
                    <a:pt x="30560" y="5596"/>
                  </a:cubicBezTo>
                  <a:lnTo>
                    <a:pt x="30560" y="5602"/>
                  </a:lnTo>
                  <a:cubicBezTo>
                    <a:pt x="30577" y="5619"/>
                    <a:pt x="30549" y="5658"/>
                    <a:pt x="30583" y="5658"/>
                  </a:cubicBezTo>
                  <a:cubicBezTo>
                    <a:pt x="30600" y="5653"/>
                    <a:pt x="30611" y="5624"/>
                    <a:pt x="30622" y="5607"/>
                  </a:cubicBezTo>
                  <a:lnTo>
                    <a:pt x="30628" y="5590"/>
                  </a:lnTo>
                  <a:cubicBezTo>
                    <a:pt x="30628" y="5577"/>
                    <a:pt x="30654" y="5571"/>
                    <a:pt x="30674" y="5571"/>
                  </a:cubicBezTo>
                  <a:cubicBezTo>
                    <a:pt x="30680" y="5571"/>
                    <a:pt x="30686" y="5572"/>
                    <a:pt x="30690" y="5573"/>
                  </a:cubicBezTo>
                  <a:cubicBezTo>
                    <a:pt x="30707" y="5579"/>
                    <a:pt x="30702" y="5630"/>
                    <a:pt x="30685" y="5630"/>
                  </a:cubicBezTo>
                  <a:cubicBezTo>
                    <a:pt x="30668" y="5636"/>
                    <a:pt x="30639" y="5636"/>
                    <a:pt x="30617" y="5636"/>
                  </a:cubicBezTo>
                  <a:lnTo>
                    <a:pt x="30622" y="5664"/>
                  </a:lnTo>
                  <a:lnTo>
                    <a:pt x="30628" y="5670"/>
                  </a:lnTo>
                  <a:cubicBezTo>
                    <a:pt x="30639" y="5675"/>
                    <a:pt x="30668" y="5681"/>
                    <a:pt x="30679" y="5681"/>
                  </a:cubicBezTo>
                  <a:cubicBezTo>
                    <a:pt x="30684" y="5681"/>
                    <a:pt x="30714" y="5659"/>
                    <a:pt x="30728" y="5659"/>
                  </a:cubicBezTo>
                  <a:cubicBezTo>
                    <a:pt x="30732" y="5659"/>
                    <a:pt x="30735" y="5661"/>
                    <a:pt x="30736" y="5664"/>
                  </a:cubicBezTo>
                  <a:cubicBezTo>
                    <a:pt x="30747" y="5675"/>
                    <a:pt x="30770" y="5698"/>
                    <a:pt x="30770" y="5698"/>
                  </a:cubicBezTo>
                  <a:cubicBezTo>
                    <a:pt x="30776" y="5698"/>
                    <a:pt x="30787" y="5698"/>
                    <a:pt x="30787" y="5687"/>
                  </a:cubicBezTo>
                  <a:lnTo>
                    <a:pt x="30787" y="5681"/>
                  </a:lnTo>
                  <a:lnTo>
                    <a:pt x="30787" y="5675"/>
                  </a:lnTo>
                  <a:cubicBezTo>
                    <a:pt x="30787" y="5670"/>
                    <a:pt x="30821" y="5636"/>
                    <a:pt x="30838" y="5630"/>
                  </a:cubicBezTo>
                  <a:cubicBezTo>
                    <a:pt x="30840" y="5627"/>
                    <a:pt x="30843" y="5626"/>
                    <a:pt x="30847" y="5626"/>
                  </a:cubicBezTo>
                  <a:cubicBezTo>
                    <a:pt x="30859" y="5626"/>
                    <a:pt x="30874" y="5642"/>
                    <a:pt x="30883" y="5664"/>
                  </a:cubicBezTo>
                  <a:lnTo>
                    <a:pt x="30900" y="5675"/>
                  </a:lnTo>
                  <a:lnTo>
                    <a:pt x="30917" y="5681"/>
                  </a:lnTo>
                  <a:cubicBezTo>
                    <a:pt x="30938" y="5673"/>
                    <a:pt x="30971" y="5667"/>
                    <a:pt x="30994" y="5667"/>
                  </a:cubicBezTo>
                  <a:cubicBezTo>
                    <a:pt x="31002" y="5667"/>
                    <a:pt x="31009" y="5668"/>
                    <a:pt x="31014" y="5670"/>
                  </a:cubicBezTo>
                  <a:cubicBezTo>
                    <a:pt x="31025" y="5675"/>
                    <a:pt x="31048" y="5687"/>
                    <a:pt x="31054" y="5687"/>
                  </a:cubicBezTo>
                  <a:cubicBezTo>
                    <a:pt x="31054" y="5687"/>
                    <a:pt x="31057" y="5688"/>
                    <a:pt x="31060" y="5688"/>
                  </a:cubicBezTo>
                  <a:cubicBezTo>
                    <a:pt x="31073" y="5688"/>
                    <a:pt x="31102" y="5683"/>
                    <a:pt x="31125" y="5683"/>
                  </a:cubicBezTo>
                  <a:cubicBezTo>
                    <a:pt x="31135" y="5683"/>
                    <a:pt x="31144" y="5684"/>
                    <a:pt x="31150" y="5687"/>
                  </a:cubicBezTo>
                  <a:cubicBezTo>
                    <a:pt x="31173" y="5692"/>
                    <a:pt x="31212" y="5698"/>
                    <a:pt x="31241" y="5698"/>
                  </a:cubicBezTo>
                  <a:lnTo>
                    <a:pt x="31241" y="5641"/>
                  </a:lnTo>
                  <a:lnTo>
                    <a:pt x="31241" y="5624"/>
                  </a:lnTo>
                  <a:cubicBezTo>
                    <a:pt x="31244" y="5619"/>
                    <a:pt x="31247" y="5617"/>
                    <a:pt x="31252" y="5617"/>
                  </a:cubicBezTo>
                  <a:cubicBezTo>
                    <a:pt x="31267" y="5617"/>
                    <a:pt x="31288" y="5640"/>
                    <a:pt x="31292" y="5653"/>
                  </a:cubicBezTo>
                  <a:cubicBezTo>
                    <a:pt x="31294" y="5659"/>
                    <a:pt x="31301" y="5661"/>
                    <a:pt x="31311" y="5661"/>
                  </a:cubicBezTo>
                  <a:cubicBezTo>
                    <a:pt x="31329" y="5661"/>
                    <a:pt x="31355" y="5652"/>
                    <a:pt x="31366" y="5641"/>
                  </a:cubicBezTo>
                  <a:cubicBezTo>
                    <a:pt x="31373" y="5637"/>
                    <a:pt x="31381" y="5636"/>
                    <a:pt x="31388" y="5636"/>
                  </a:cubicBezTo>
                  <a:cubicBezTo>
                    <a:pt x="31402" y="5636"/>
                    <a:pt x="31415" y="5643"/>
                    <a:pt x="31422" y="5658"/>
                  </a:cubicBezTo>
                  <a:lnTo>
                    <a:pt x="31434" y="5670"/>
                  </a:lnTo>
                  <a:lnTo>
                    <a:pt x="31439" y="5681"/>
                  </a:lnTo>
                  <a:cubicBezTo>
                    <a:pt x="31440" y="5681"/>
                    <a:pt x="31441" y="5681"/>
                    <a:pt x="31442" y="5681"/>
                  </a:cubicBezTo>
                  <a:cubicBezTo>
                    <a:pt x="31458" y="5681"/>
                    <a:pt x="31468" y="5634"/>
                    <a:pt x="31468" y="5613"/>
                  </a:cubicBezTo>
                  <a:cubicBezTo>
                    <a:pt x="31470" y="5603"/>
                    <a:pt x="31474" y="5600"/>
                    <a:pt x="31477" y="5600"/>
                  </a:cubicBezTo>
                  <a:cubicBezTo>
                    <a:pt x="31482" y="5600"/>
                    <a:pt x="31487" y="5606"/>
                    <a:pt x="31490" y="5613"/>
                  </a:cubicBezTo>
                  <a:cubicBezTo>
                    <a:pt x="31490" y="5619"/>
                    <a:pt x="31519" y="5653"/>
                    <a:pt x="31507" y="5658"/>
                  </a:cubicBezTo>
                  <a:cubicBezTo>
                    <a:pt x="31490" y="5664"/>
                    <a:pt x="31513" y="5675"/>
                    <a:pt x="31553" y="5687"/>
                  </a:cubicBezTo>
                  <a:lnTo>
                    <a:pt x="31587" y="5692"/>
                  </a:lnTo>
                  <a:cubicBezTo>
                    <a:pt x="31593" y="5692"/>
                    <a:pt x="31621" y="5687"/>
                    <a:pt x="31649" y="5681"/>
                  </a:cubicBezTo>
                  <a:lnTo>
                    <a:pt x="31672" y="5681"/>
                  </a:lnTo>
                  <a:cubicBezTo>
                    <a:pt x="31682" y="5678"/>
                    <a:pt x="31692" y="5677"/>
                    <a:pt x="31701" y="5677"/>
                  </a:cubicBezTo>
                  <a:cubicBezTo>
                    <a:pt x="31710" y="5677"/>
                    <a:pt x="31719" y="5678"/>
                    <a:pt x="31728" y="5678"/>
                  </a:cubicBezTo>
                  <a:cubicBezTo>
                    <a:pt x="31746" y="5678"/>
                    <a:pt x="31763" y="5675"/>
                    <a:pt x="31780" y="5658"/>
                  </a:cubicBezTo>
                  <a:cubicBezTo>
                    <a:pt x="31785" y="5655"/>
                    <a:pt x="31791" y="5653"/>
                    <a:pt x="31795" y="5653"/>
                  </a:cubicBezTo>
                  <a:cubicBezTo>
                    <a:pt x="31806" y="5653"/>
                    <a:pt x="31814" y="5662"/>
                    <a:pt x="31814" y="5681"/>
                  </a:cubicBezTo>
                  <a:cubicBezTo>
                    <a:pt x="31814" y="5691"/>
                    <a:pt x="31816" y="5695"/>
                    <a:pt x="31820" y="5695"/>
                  </a:cubicBezTo>
                  <a:cubicBezTo>
                    <a:pt x="31824" y="5695"/>
                    <a:pt x="31830" y="5690"/>
                    <a:pt x="31837" y="5687"/>
                  </a:cubicBezTo>
                  <a:lnTo>
                    <a:pt x="31848" y="5681"/>
                  </a:lnTo>
                  <a:cubicBezTo>
                    <a:pt x="31850" y="5681"/>
                    <a:pt x="31852" y="5682"/>
                    <a:pt x="31854" y="5682"/>
                  </a:cubicBezTo>
                  <a:cubicBezTo>
                    <a:pt x="31874" y="5682"/>
                    <a:pt x="31893" y="5657"/>
                    <a:pt x="31893" y="5647"/>
                  </a:cubicBezTo>
                  <a:cubicBezTo>
                    <a:pt x="31893" y="5638"/>
                    <a:pt x="31904" y="5633"/>
                    <a:pt x="31920" y="5633"/>
                  </a:cubicBezTo>
                  <a:cubicBezTo>
                    <a:pt x="31933" y="5633"/>
                    <a:pt x="31949" y="5636"/>
                    <a:pt x="31967" y="5641"/>
                  </a:cubicBezTo>
                  <a:lnTo>
                    <a:pt x="31967" y="5692"/>
                  </a:lnTo>
                  <a:cubicBezTo>
                    <a:pt x="31967" y="5692"/>
                    <a:pt x="31977" y="5695"/>
                    <a:pt x="31987" y="5695"/>
                  </a:cubicBezTo>
                  <a:cubicBezTo>
                    <a:pt x="31992" y="5695"/>
                    <a:pt x="31997" y="5694"/>
                    <a:pt x="32001" y="5692"/>
                  </a:cubicBezTo>
                  <a:lnTo>
                    <a:pt x="32012" y="5687"/>
                  </a:lnTo>
                  <a:cubicBezTo>
                    <a:pt x="32017" y="5678"/>
                    <a:pt x="32024" y="5675"/>
                    <a:pt x="32031" y="5675"/>
                  </a:cubicBezTo>
                  <a:cubicBezTo>
                    <a:pt x="32045" y="5675"/>
                    <a:pt x="32060" y="5685"/>
                    <a:pt x="32064" y="5692"/>
                  </a:cubicBezTo>
                  <a:cubicBezTo>
                    <a:pt x="32064" y="5694"/>
                    <a:pt x="32066" y="5695"/>
                    <a:pt x="32068" y="5695"/>
                  </a:cubicBezTo>
                  <a:cubicBezTo>
                    <a:pt x="32078" y="5695"/>
                    <a:pt x="32098" y="5674"/>
                    <a:pt x="32098" y="5670"/>
                  </a:cubicBezTo>
                  <a:cubicBezTo>
                    <a:pt x="32100" y="5665"/>
                    <a:pt x="32105" y="5663"/>
                    <a:pt x="32113" y="5663"/>
                  </a:cubicBezTo>
                  <a:cubicBezTo>
                    <a:pt x="32125" y="5663"/>
                    <a:pt x="32142" y="5668"/>
                    <a:pt x="32160" y="5675"/>
                  </a:cubicBezTo>
                  <a:lnTo>
                    <a:pt x="32177" y="5692"/>
                  </a:lnTo>
                  <a:lnTo>
                    <a:pt x="32211" y="5726"/>
                  </a:lnTo>
                  <a:cubicBezTo>
                    <a:pt x="32224" y="5705"/>
                    <a:pt x="32246" y="5694"/>
                    <a:pt x="32265" y="5694"/>
                  </a:cubicBezTo>
                  <a:cubicBezTo>
                    <a:pt x="32272" y="5694"/>
                    <a:pt x="32279" y="5695"/>
                    <a:pt x="32285" y="5698"/>
                  </a:cubicBezTo>
                  <a:lnTo>
                    <a:pt x="32302" y="5698"/>
                  </a:lnTo>
                  <a:cubicBezTo>
                    <a:pt x="32323" y="5693"/>
                    <a:pt x="32349" y="5663"/>
                    <a:pt x="32361" y="5663"/>
                  </a:cubicBezTo>
                  <a:cubicBezTo>
                    <a:pt x="32362" y="5663"/>
                    <a:pt x="32363" y="5664"/>
                    <a:pt x="32364" y="5664"/>
                  </a:cubicBezTo>
                  <a:lnTo>
                    <a:pt x="32398" y="5692"/>
                  </a:lnTo>
                  <a:cubicBezTo>
                    <a:pt x="32408" y="5669"/>
                    <a:pt x="32421" y="5657"/>
                    <a:pt x="32425" y="5657"/>
                  </a:cubicBezTo>
                  <a:cubicBezTo>
                    <a:pt x="32426" y="5657"/>
                    <a:pt x="32427" y="5657"/>
                    <a:pt x="32427" y="5658"/>
                  </a:cubicBezTo>
                  <a:cubicBezTo>
                    <a:pt x="32427" y="5658"/>
                    <a:pt x="32483" y="5681"/>
                    <a:pt x="32506" y="5681"/>
                  </a:cubicBezTo>
                  <a:cubicBezTo>
                    <a:pt x="32512" y="5683"/>
                    <a:pt x="32521" y="5683"/>
                    <a:pt x="32530" y="5683"/>
                  </a:cubicBezTo>
                  <a:cubicBezTo>
                    <a:pt x="32550" y="5683"/>
                    <a:pt x="32572" y="5681"/>
                    <a:pt x="32580" y="5681"/>
                  </a:cubicBezTo>
                  <a:cubicBezTo>
                    <a:pt x="32587" y="5681"/>
                    <a:pt x="32603" y="5678"/>
                    <a:pt x="32615" y="5678"/>
                  </a:cubicBezTo>
                  <a:cubicBezTo>
                    <a:pt x="32621" y="5678"/>
                    <a:pt x="32627" y="5679"/>
                    <a:pt x="32631" y="5681"/>
                  </a:cubicBezTo>
                  <a:lnTo>
                    <a:pt x="32671" y="5681"/>
                  </a:lnTo>
                  <a:cubicBezTo>
                    <a:pt x="32681" y="5686"/>
                    <a:pt x="32740" y="5716"/>
                    <a:pt x="32767" y="5716"/>
                  </a:cubicBezTo>
                  <a:cubicBezTo>
                    <a:pt x="32769" y="5716"/>
                    <a:pt x="32771" y="5715"/>
                    <a:pt x="32773" y="5715"/>
                  </a:cubicBezTo>
                  <a:cubicBezTo>
                    <a:pt x="32795" y="5704"/>
                    <a:pt x="32818" y="5692"/>
                    <a:pt x="32824" y="5687"/>
                  </a:cubicBezTo>
                  <a:lnTo>
                    <a:pt x="32829" y="5675"/>
                  </a:lnTo>
                  <a:lnTo>
                    <a:pt x="32841" y="5664"/>
                  </a:lnTo>
                  <a:cubicBezTo>
                    <a:pt x="32845" y="5656"/>
                    <a:pt x="32849" y="5654"/>
                    <a:pt x="32853" y="5654"/>
                  </a:cubicBezTo>
                  <a:cubicBezTo>
                    <a:pt x="32864" y="5654"/>
                    <a:pt x="32872" y="5675"/>
                    <a:pt x="32881" y="5675"/>
                  </a:cubicBezTo>
                  <a:lnTo>
                    <a:pt x="32983" y="5675"/>
                  </a:lnTo>
                  <a:lnTo>
                    <a:pt x="33017" y="5687"/>
                  </a:lnTo>
                  <a:cubicBezTo>
                    <a:pt x="33042" y="5695"/>
                    <a:pt x="33064" y="5700"/>
                    <a:pt x="33087" y="5700"/>
                  </a:cubicBezTo>
                  <a:cubicBezTo>
                    <a:pt x="33095" y="5700"/>
                    <a:pt x="33104" y="5699"/>
                    <a:pt x="33113" y="5698"/>
                  </a:cubicBezTo>
                  <a:lnTo>
                    <a:pt x="33119" y="5692"/>
                  </a:lnTo>
                  <a:cubicBezTo>
                    <a:pt x="33128" y="5692"/>
                    <a:pt x="33155" y="5700"/>
                    <a:pt x="33172" y="5700"/>
                  </a:cubicBezTo>
                  <a:cubicBezTo>
                    <a:pt x="33176" y="5700"/>
                    <a:pt x="33179" y="5699"/>
                    <a:pt x="33181" y="5698"/>
                  </a:cubicBezTo>
                  <a:cubicBezTo>
                    <a:pt x="33186" y="5695"/>
                    <a:pt x="33192" y="5694"/>
                    <a:pt x="33198" y="5694"/>
                  </a:cubicBezTo>
                  <a:cubicBezTo>
                    <a:pt x="33214" y="5694"/>
                    <a:pt x="33233" y="5699"/>
                    <a:pt x="33246" y="5699"/>
                  </a:cubicBezTo>
                  <a:cubicBezTo>
                    <a:pt x="33249" y="5699"/>
                    <a:pt x="33252" y="5699"/>
                    <a:pt x="33255" y="5698"/>
                  </a:cubicBezTo>
                  <a:cubicBezTo>
                    <a:pt x="33258" y="5695"/>
                    <a:pt x="33264" y="5694"/>
                    <a:pt x="33273" y="5694"/>
                  </a:cubicBezTo>
                  <a:cubicBezTo>
                    <a:pt x="33298" y="5694"/>
                    <a:pt x="33340" y="5704"/>
                    <a:pt x="33357" y="5704"/>
                  </a:cubicBezTo>
                  <a:cubicBezTo>
                    <a:pt x="33380" y="5704"/>
                    <a:pt x="33414" y="5692"/>
                    <a:pt x="33431" y="5687"/>
                  </a:cubicBezTo>
                  <a:lnTo>
                    <a:pt x="33465" y="5687"/>
                  </a:lnTo>
                  <a:cubicBezTo>
                    <a:pt x="33470" y="5689"/>
                    <a:pt x="33475" y="5690"/>
                    <a:pt x="33479" y="5690"/>
                  </a:cubicBezTo>
                  <a:cubicBezTo>
                    <a:pt x="33494" y="5690"/>
                    <a:pt x="33505" y="5677"/>
                    <a:pt x="33505" y="5664"/>
                  </a:cubicBezTo>
                  <a:lnTo>
                    <a:pt x="33505" y="5647"/>
                  </a:lnTo>
                  <a:lnTo>
                    <a:pt x="33505" y="5636"/>
                  </a:lnTo>
                  <a:cubicBezTo>
                    <a:pt x="33493" y="5624"/>
                    <a:pt x="33516" y="5619"/>
                    <a:pt x="33522" y="5619"/>
                  </a:cubicBezTo>
                  <a:cubicBezTo>
                    <a:pt x="33533" y="5619"/>
                    <a:pt x="33539" y="5647"/>
                    <a:pt x="33533" y="5658"/>
                  </a:cubicBezTo>
                  <a:cubicBezTo>
                    <a:pt x="33533" y="5670"/>
                    <a:pt x="33550" y="5692"/>
                    <a:pt x="33567" y="5704"/>
                  </a:cubicBezTo>
                  <a:lnTo>
                    <a:pt x="33590" y="5698"/>
                  </a:lnTo>
                  <a:cubicBezTo>
                    <a:pt x="33595" y="5698"/>
                    <a:pt x="33601" y="5687"/>
                    <a:pt x="33607" y="5687"/>
                  </a:cubicBezTo>
                  <a:cubicBezTo>
                    <a:pt x="33607" y="5681"/>
                    <a:pt x="33692" y="5658"/>
                    <a:pt x="33692" y="5658"/>
                  </a:cubicBezTo>
                  <a:lnTo>
                    <a:pt x="33732" y="5692"/>
                  </a:lnTo>
                  <a:cubicBezTo>
                    <a:pt x="33771" y="5681"/>
                    <a:pt x="33873" y="5670"/>
                    <a:pt x="33896" y="5670"/>
                  </a:cubicBezTo>
                  <a:cubicBezTo>
                    <a:pt x="33912" y="5674"/>
                    <a:pt x="33937" y="5678"/>
                    <a:pt x="33952" y="5678"/>
                  </a:cubicBezTo>
                  <a:cubicBezTo>
                    <a:pt x="33958" y="5678"/>
                    <a:pt x="33963" y="5677"/>
                    <a:pt x="33964" y="5675"/>
                  </a:cubicBezTo>
                  <a:cubicBezTo>
                    <a:pt x="33969" y="5675"/>
                    <a:pt x="33995" y="5661"/>
                    <a:pt x="34014" y="5661"/>
                  </a:cubicBezTo>
                  <a:cubicBezTo>
                    <a:pt x="34019" y="5661"/>
                    <a:pt x="34023" y="5662"/>
                    <a:pt x="34027" y="5664"/>
                  </a:cubicBezTo>
                  <a:cubicBezTo>
                    <a:pt x="34032" y="5667"/>
                    <a:pt x="34042" y="5667"/>
                    <a:pt x="34052" y="5667"/>
                  </a:cubicBezTo>
                  <a:cubicBezTo>
                    <a:pt x="34062" y="5667"/>
                    <a:pt x="34072" y="5667"/>
                    <a:pt x="34078" y="5670"/>
                  </a:cubicBezTo>
                  <a:cubicBezTo>
                    <a:pt x="34083" y="5675"/>
                    <a:pt x="34112" y="5681"/>
                    <a:pt x="34146" y="5692"/>
                  </a:cubicBezTo>
                  <a:lnTo>
                    <a:pt x="34157" y="5675"/>
                  </a:lnTo>
                  <a:lnTo>
                    <a:pt x="34197" y="5630"/>
                  </a:lnTo>
                  <a:cubicBezTo>
                    <a:pt x="34242" y="5647"/>
                    <a:pt x="34356" y="5692"/>
                    <a:pt x="34390" y="5692"/>
                  </a:cubicBezTo>
                  <a:cubicBezTo>
                    <a:pt x="34418" y="5687"/>
                    <a:pt x="34435" y="5641"/>
                    <a:pt x="34441" y="5636"/>
                  </a:cubicBezTo>
                  <a:cubicBezTo>
                    <a:pt x="34441" y="5635"/>
                    <a:pt x="34442" y="5634"/>
                    <a:pt x="34443" y="5634"/>
                  </a:cubicBezTo>
                  <a:cubicBezTo>
                    <a:pt x="34455" y="5634"/>
                    <a:pt x="34500" y="5681"/>
                    <a:pt x="34518" y="5681"/>
                  </a:cubicBezTo>
                  <a:cubicBezTo>
                    <a:pt x="34519" y="5681"/>
                    <a:pt x="34520" y="5681"/>
                    <a:pt x="34520" y="5681"/>
                  </a:cubicBezTo>
                  <a:cubicBezTo>
                    <a:pt x="34543" y="5681"/>
                    <a:pt x="34628" y="5670"/>
                    <a:pt x="34656" y="5664"/>
                  </a:cubicBezTo>
                  <a:cubicBezTo>
                    <a:pt x="34672" y="5664"/>
                    <a:pt x="34689" y="5661"/>
                    <a:pt x="34699" y="5661"/>
                  </a:cubicBezTo>
                  <a:cubicBezTo>
                    <a:pt x="34704" y="5661"/>
                    <a:pt x="34708" y="5662"/>
                    <a:pt x="34708" y="5664"/>
                  </a:cubicBezTo>
                  <a:cubicBezTo>
                    <a:pt x="34708" y="5664"/>
                    <a:pt x="34716" y="5700"/>
                    <a:pt x="34722" y="5700"/>
                  </a:cubicBezTo>
                  <a:cubicBezTo>
                    <a:pt x="34723" y="5700"/>
                    <a:pt x="34724" y="5699"/>
                    <a:pt x="34725" y="5698"/>
                  </a:cubicBezTo>
                  <a:cubicBezTo>
                    <a:pt x="34736" y="5687"/>
                    <a:pt x="34776" y="5670"/>
                    <a:pt x="34787" y="5670"/>
                  </a:cubicBezTo>
                  <a:cubicBezTo>
                    <a:pt x="34798" y="5670"/>
                    <a:pt x="34821" y="5681"/>
                    <a:pt x="34844" y="5692"/>
                  </a:cubicBezTo>
                  <a:lnTo>
                    <a:pt x="34872" y="5670"/>
                  </a:lnTo>
                  <a:cubicBezTo>
                    <a:pt x="34874" y="5667"/>
                    <a:pt x="34878" y="5666"/>
                    <a:pt x="34881" y="5666"/>
                  </a:cubicBezTo>
                  <a:cubicBezTo>
                    <a:pt x="34897" y="5666"/>
                    <a:pt x="34923" y="5681"/>
                    <a:pt x="34946" y="5681"/>
                  </a:cubicBezTo>
                  <a:lnTo>
                    <a:pt x="34963" y="5681"/>
                  </a:lnTo>
                  <a:cubicBezTo>
                    <a:pt x="34975" y="5673"/>
                    <a:pt x="35000" y="5667"/>
                    <a:pt x="35014" y="5667"/>
                  </a:cubicBezTo>
                  <a:cubicBezTo>
                    <a:pt x="35020" y="5667"/>
                    <a:pt x="35024" y="5668"/>
                    <a:pt x="35025" y="5670"/>
                  </a:cubicBezTo>
                  <a:cubicBezTo>
                    <a:pt x="35037" y="5675"/>
                    <a:pt x="35048" y="5675"/>
                    <a:pt x="35054" y="5675"/>
                  </a:cubicBezTo>
                  <a:cubicBezTo>
                    <a:pt x="35054" y="5670"/>
                    <a:pt x="35054" y="5664"/>
                    <a:pt x="35042" y="5658"/>
                  </a:cubicBezTo>
                  <a:lnTo>
                    <a:pt x="35042" y="5653"/>
                  </a:lnTo>
                  <a:cubicBezTo>
                    <a:pt x="35042" y="5647"/>
                    <a:pt x="35054" y="5636"/>
                    <a:pt x="35054" y="5636"/>
                  </a:cubicBezTo>
                  <a:cubicBezTo>
                    <a:pt x="35065" y="5641"/>
                    <a:pt x="35082" y="5658"/>
                    <a:pt x="35088" y="5658"/>
                  </a:cubicBezTo>
                  <a:cubicBezTo>
                    <a:pt x="35095" y="5651"/>
                    <a:pt x="35100" y="5641"/>
                    <a:pt x="35107" y="5641"/>
                  </a:cubicBezTo>
                  <a:cubicBezTo>
                    <a:pt x="35111" y="5641"/>
                    <a:pt x="35116" y="5644"/>
                    <a:pt x="35122" y="5653"/>
                  </a:cubicBezTo>
                  <a:cubicBezTo>
                    <a:pt x="35122" y="5653"/>
                    <a:pt x="35139" y="5641"/>
                    <a:pt x="35144" y="5641"/>
                  </a:cubicBezTo>
                  <a:lnTo>
                    <a:pt x="35167" y="5647"/>
                  </a:lnTo>
                  <a:cubicBezTo>
                    <a:pt x="35184" y="5653"/>
                    <a:pt x="35235" y="5647"/>
                    <a:pt x="35247" y="5658"/>
                  </a:cubicBezTo>
                  <a:cubicBezTo>
                    <a:pt x="35255" y="5667"/>
                    <a:pt x="35281" y="5672"/>
                    <a:pt x="35299" y="5672"/>
                  </a:cubicBezTo>
                  <a:cubicBezTo>
                    <a:pt x="35306" y="5672"/>
                    <a:pt x="35312" y="5671"/>
                    <a:pt x="35315" y="5670"/>
                  </a:cubicBezTo>
                  <a:cubicBezTo>
                    <a:pt x="35326" y="5670"/>
                    <a:pt x="35366" y="5687"/>
                    <a:pt x="35371" y="5687"/>
                  </a:cubicBezTo>
                  <a:cubicBezTo>
                    <a:pt x="35383" y="5681"/>
                    <a:pt x="35405" y="5675"/>
                    <a:pt x="35417" y="5670"/>
                  </a:cubicBezTo>
                  <a:lnTo>
                    <a:pt x="35434" y="5681"/>
                  </a:lnTo>
                  <a:lnTo>
                    <a:pt x="35468" y="5698"/>
                  </a:lnTo>
                  <a:cubicBezTo>
                    <a:pt x="35471" y="5679"/>
                    <a:pt x="35474" y="5672"/>
                    <a:pt x="35476" y="5672"/>
                  </a:cubicBezTo>
                  <a:cubicBezTo>
                    <a:pt x="35478" y="5672"/>
                    <a:pt x="35479" y="5676"/>
                    <a:pt x="35479" y="5681"/>
                  </a:cubicBezTo>
                  <a:cubicBezTo>
                    <a:pt x="35479" y="5684"/>
                    <a:pt x="35482" y="5686"/>
                    <a:pt x="35486" y="5686"/>
                  </a:cubicBezTo>
                  <a:cubicBezTo>
                    <a:pt x="35495" y="5686"/>
                    <a:pt x="35511" y="5679"/>
                    <a:pt x="35519" y="5675"/>
                  </a:cubicBezTo>
                  <a:cubicBezTo>
                    <a:pt x="35520" y="5674"/>
                    <a:pt x="35523" y="5673"/>
                    <a:pt x="35527" y="5673"/>
                  </a:cubicBezTo>
                  <a:cubicBezTo>
                    <a:pt x="35536" y="5673"/>
                    <a:pt x="35552" y="5678"/>
                    <a:pt x="35564" y="5687"/>
                  </a:cubicBezTo>
                  <a:lnTo>
                    <a:pt x="35581" y="5664"/>
                  </a:lnTo>
                  <a:lnTo>
                    <a:pt x="35593" y="5647"/>
                  </a:lnTo>
                  <a:cubicBezTo>
                    <a:pt x="35598" y="5642"/>
                    <a:pt x="35604" y="5640"/>
                    <a:pt x="35609" y="5640"/>
                  </a:cubicBezTo>
                  <a:cubicBezTo>
                    <a:pt x="35621" y="5640"/>
                    <a:pt x="35632" y="5650"/>
                    <a:pt x="35632" y="5658"/>
                  </a:cubicBezTo>
                  <a:cubicBezTo>
                    <a:pt x="35632" y="5670"/>
                    <a:pt x="35678" y="5687"/>
                    <a:pt x="35695" y="5687"/>
                  </a:cubicBezTo>
                  <a:cubicBezTo>
                    <a:pt x="35705" y="5682"/>
                    <a:pt x="35736" y="5651"/>
                    <a:pt x="35756" y="5651"/>
                  </a:cubicBezTo>
                  <a:cubicBezTo>
                    <a:pt x="35758" y="5651"/>
                    <a:pt x="35761" y="5651"/>
                    <a:pt x="35763" y="5653"/>
                  </a:cubicBezTo>
                  <a:cubicBezTo>
                    <a:pt x="35769" y="5658"/>
                    <a:pt x="35778" y="5661"/>
                    <a:pt x="35790" y="5661"/>
                  </a:cubicBezTo>
                  <a:cubicBezTo>
                    <a:pt x="35801" y="5661"/>
                    <a:pt x="35814" y="5658"/>
                    <a:pt x="35825" y="5653"/>
                  </a:cubicBezTo>
                  <a:lnTo>
                    <a:pt x="35848" y="5675"/>
                  </a:lnTo>
                  <a:lnTo>
                    <a:pt x="35882" y="5709"/>
                  </a:lnTo>
                  <a:cubicBezTo>
                    <a:pt x="35905" y="5687"/>
                    <a:pt x="35973" y="5687"/>
                    <a:pt x="35990" y="5681"/>
                  </a:cubicBezTo>
                  <a:cubicBezTo>
                    <a:pt x="36000" y="5671"/>
                    <a:pt x="36033" y="5652"/>
                    <a:pt x="36048" y="5652"/>
                  </a:cubicBezTo>
                  <a:cubicBezTo>
                    <a:pt x="36049" y="5652"/>
                    <a:pt x="36051" y="5652"/>
                    <a:pt x="36052" y="5653"/>
                  </a:cubicBezTo>
                  <a:cubicBezTo>
                    <a:pt x="36064" y="5653"/>
                    <a:pt x="36149" y="5675"/>
                    <a:pt x="36177" y="5675"/>
                  </a:cubicBezTo>
                  <a:cubicBezTo>
                    <a:pt x="36205" y="5675"/>
                    <a:pt x="36234" y="5675"/>
                    <a:pt x="36239" y="5670"/>
                  </a:cubicBezTo>
                  <a:cubicBezTo>
                    <a:pt x="36244" y="5665"/>
                    <a:pt x="36263" y="5649"/>
                    <a:pt x="36274" y="5649"/>
                  </a:cubicBezTo>
                  <a:cubicBezTo>
                    <a:pt x="36276" y="5649"/>
                    <a:pt x="36278" y="5650"/>
                    <a:pt x="36279" y="5653"/>
                  </a:cubicBezTo>
                  <a:cubicBezTo>
                    <a:pt x="36281" y="5656"/>
                    <a:pt x="36286" y="5658"/>
                    <a:pt x="36293" y="5658"/>
                  </a:cubicBezTo>
                  <a:cubicBezTo>
                    <a:pt x="36307" y="5658"/>
                    <a:pt x="36328" y="5651"/>
                    <a:pt x="36347" y="5636"/>
                  </a:cubicBezTo>
                  <a:lnTo>
                    <a:pt x="36370" y="5641"/>
                  </a:lnTo>
                  <a:lnTo>
                    <a:pt x="36432" y="5670"/>
                  </a:lnTo>
                  <a:cubicBezTo>
                    <a:pt x="36464" y="5661"/>
                    <a:pt x="36503" y="5660"/>
                    <a:pt x="36537" y="5660"/>
                  </a:cubicBezTo>
                  <a:cubicBezTo>
                    <a:pt x="36554" y="5660"/>
                    <a:pt x="36570" y="5660"/>
                    <a:pt x="36582" y="5660"/>
                  </a:cubicBezTo>
                  <a:cubicBezTo>
                    <a:pt x="36595" y="5660"/>
                    <a:pt x="36604" y="5660"/>
                    <a:pt x="36608" y="5658"/>
                  </a:cubicBezTo>
                  <a:cubicBezTo>
                    <a:pt x="36631" y="5658"/>
                    <a:pt x="36648" y="5624"/>
                    <a:pt x="36654" y="5613"/>
                  </a:cubicBezTo>
                  <a:cubicBezTo>
                    <a:pt x="36654" y="5611"/>
                    <a:pt x="36655" y="5610"/>
                    <a:pt x="36656" y="5610"/>
                  </a:cubicBezTo>
                  <a:cubicBezTo>
                    <a:pt x="36664" y="5610"/>
                    <a:pt x="36690" y="5632"/>
                    <a:pt x="36705" y="5641"/>
                  </a:cubicBezTo>
                  <a:cubicBezTo>
                    <a:pt x="36707" y="5644"/>
                    <a:pt x="36712" y="5645"/>
                    <a:pt x="36717" y="5645"/>
                  </a:cubicBezTo>
                  <a:cubicBezTo>
                    <a:pt x="36733" y="5645"/>
                    <a:pt x="36757" y="5634"/>
                    <a:pt x="36761" y="5630"/>
                  </a:cubicBezTo>
                  <a:cubicBezTo>
                    <a:pt x="36768" y="5623"/>
                    <a:pt x="36777" y="5620"/>
                    <a:pt x="36784" y="5620"/>
                  </a:cubicBezTo>
                  <a:cubicBezTo>
                    <a:pt x="36789" y="5620"/>
                    <a:pt x="36793" y="5622"/>
                    <a:pt x="36795" y="5624"/>
                  </a:cubicBezTo>
                  <a:lnTo>
                    <a:pt x="36807" y="5630"/>
                  </a:lnTo>
                  <a:cubicBezTo>
                    <a:pt x="36827" y="5651"/>
                    <a:pt x="36837" y="5660"/>
                    <a:pt x="36848" y="5660"/>
                  </a:cubicBezTo>
                  <a:cubicBezTo>
                    <a:pt x="36859" y="5660"/>
                    <a:pt x="36870" y="5652"/>
                    <a:pt x="36892" y="5636"/>
                  </a:cubicBezTo>
                  <a:cubicBezTo>
                    <a:pt x="36903" y="5624"/>
                    <a:pt x="36932" y="5619"/>
                    <a:pt x="36932" y="5602"/>
                  </a:cubicBezTo>
                  <a:lnTo>
                    <a:pt x="36943" y="5585"/>
                  </a:lnTo>
                  <a:cubicBezTo>
                    <a:pt x="36946" y="5583"/>
                    <a:pt x="36950" y="5582"/>
                    <a:pt x="36954" y="5582"/>
                  </a:cubicBezTo>
                  <a:cubicBezTo>
                    <a:pt x="36965" y="5582"/>
                    <a:pt x="36977" y="5588"/>
                    <a:pt x="36977" y="5596"/>
                  </a:cubicBezTo>
                  <a:cubicBezTo>
                    <a:pt x="36980" y="5602"/>
                    <a:pt x="36986" y="5605"/>
                    <a:pt x="36991" y="5605"/>
                  </a:cubicBezTo>
                  <a:cubicBezTo>
                    <a:pt x="36994" y="5605"/>
                    <a:pt x="36997" y="5604"/>
                    <a:pt x="37000" y="5602"/>
                  </a:cubicBezTo>
                  <a:cubicBezTo>
                    <a:pt x="37000" y="5601"/>
                    <a:pt x="37001" y="5601"/>
                    <a:pt x="37001" y="5601"/>
                  </a:cubicBezTo>
                  <a:cubicBezTo>
                    <a:pt x="37006" y="5601"/>
                    <a:pt x="37012" y="5631"/>
                    <a:pt x="37017" y="5641"/>
                  </a:cubicBezTo>
                  <a:cubicBezTo>
                    <a:pt x="37017" y="5653"/>
                    <a:pt x="37051" y="5658"/>
                    <a:pt x="37068" y="5664"/>
                  </a:cubicBezTo>
                  <a:cubicBezTo>
                    <a:pt x="37075" y="5664"/>
                    <a:pt x="37098" y="5666"/>
                    <a:pt x="37116" y="5666"/>
                  </a:cubicBezTo>
                  <a:cubicBezTo>
                    <a:pt x="37125" y="5666"/>
                    <a:pt x="37132" y="5666"/>
                    <a:pt x="37136" y="5664"/>
                  </a:cubicBezTo>
                  <a:cubicBezTo>
                    <a:pt x="37138" y="5663"/>
                    <a:pt x="37143" y="5662"/>
                    <a:pt x="37147" y="5662"/>
                  </a:cubicBezTo>
                  <a:cubicBezTo>
                    <a:pt x="37156" y="5662"/>
                    <a:pt x="37167" y="5664"/>
                    <a:pt x="37177" y="5664"/>
                  </a:cubicBezTo>
                  <a:cubicBezTo>
                    <a:pt x="37186" y="5664"/>
                    <a:pt x="37194" y="5662"/>
                    <a:pt x="37198" y="5658"/>
                  </a:cubicBezTo>
                  <a:cubicBezTo>
                    <a:pt x="37208" y="5649"/>
                    <a:pt x="37236" y="5640"/>
                    <a:pt x="37252" y="5640"/>
                  </a:cubicBezTo>
                  <a:cubicBezTo>
                    <a:pt x="37256" y="5640"/>
                    <a:pt x="37259" y="5640"/>
                    <a:pt x="37261" y="5641"/>
                  </a:cubicBezTo>
                  <a:cubicBezTo>
                    <a:pt x="37266" y="5641"/>
                    <a:pt x="37306" y="5653"/>
                    <a:pt x="37317" y="5658"/>
                  </a:cubicBezTo>
                  <a:cubicBezTo>
                    <a:pt x="37320" y="5660"/>
                    <a:pt x="37324" y="5660"/>
                    <a:pt x="37328" y="5660"/>
                  </a:cubicBezTo>
                  <a:cubicBezTo>
                    <a:pt x="37340" y="5660"/>
                    <a:pt x="37356" y="5654"/>
                    <a:pt x="37369" y="5641"/>
                  </a:cubicBezTo>
                  <a:lnTo>
                    <a:pt x="37391" y="5658"/>
                  </a:lnTo>
                  <a:cubicBezTo>
                    <a:pt x="37401" y="5668"/>
                    <a:pt x="37413" y="5672"/>
                    <a:pt x="37427" y="5672"/>
                  </a:cubicBezTo>
                  <a:cubicBezTo>
                    <a:pt x="37438" y="5672"/>
                    <a:pt x="37449" y="5669"/>
                    <a:pt x="37459" y="5664"/>
                  </a:cubicBezTo>
                  <a:lnTo>
                    <a:pt x="37482" y="5653"/>
                  </a:lnTo>
                  <a:cubicBezTo>
                    <a:pt x="37487" y="5652"/>
                    <a:pt x="37492" y="5651"/>
                    <a:pt x="37496" y="5651"/>
                  </a:cubicBezTo>
                  <a:cubicBezTo>
                    <a:pt x="37528" y="5651"/>
                    <a:pt x="37562" y="5665"/>
                    <a:pt x="37567" y="5675"/>
                  </a:cubicBezTo>
                  <a:cubicBezTo>
                    <a:pt x="37569" y="5677"/>
                    <a:pt x="37571" y="5678"/>
                    <a:pt x="37574" y="5678"/>
                  </a:cubicBezTo>
                  <a:cubicBezTo>
                    <a:pt x="37589" y="5678"/>
                    <a:pt x="37614" y="5656"/>
                    <a:pt x="37624" y="5647"/>
                  </a:cubicBezTo>
                  <a:cubicBezTo>
                    <a:pt x="37626" y="5644"/>
                    <a:pt x="37631" y="5643"/>
                    <a:pt x="37636" y="5643"/>
                  </a:cubicBezTo>
                  <a:cubicBezTo>
                    <a:pt x="37654" y="5643"/>
                    <a:pt x="37683" y="5655"/>
                    <a:pt x="37692" y="5664"/>
                  </a:cubicBezTo>
                  <a:cubicBezTo>
                    <a:pt x="37696" y="5667"/>
                    <a:pt x="37701" y="5668"/>
                    <a:pt x="37706" y="5668"/>
                  </a:cubicBezTo>
                  <a:cubicBezTo>
                    <a:pt x="37720" y="5668"/>
                    <a:pt x="37735" y="5655"/>
                    <a:pt x="37743" y="5630"/>
                  </a:cubicBezTo>
                  <a:lnTo>
                    <a:pt x="37766" y="5641"/>
                  </a:lnTo>
                  <a:lnTo>
                    <a:pt x="37800" y="5658"/>
                  </a:lnTo>
                  <a:cubicBezTo>
                    <a:pt x="37834" y="5647"/>
                    <a:pt x="37874" y="5641"/>
                    <a:pt x="37879" y="5641"/>
                  </a:cubicBezTo>
                  <a:cubicBezTo>
                    <a:pt x="37884" y="5646"/>
                    <a:pt x="37974" y="5670"/>
                    <a:pt x="38020" y="5670"/>
                  </a:cubicBezTo>
                  <a:cubicBezTo>
                    <a:pt x="38025" y="5670"/>
                    <a:pt x="38029" y="5670"/>
                    <a:pt x="38032" y="5670"/>
                  </a:cubicBezTo>
                  <a:cubicBezTo>
                    <a:pt x="38063" y="5665"/>
                    <a:pt x="38124" y="5647"/>
                    <a:pt x="38159" y="5647"/>
                  </a:cubicBezTo>
                  <a:cubicBezTo>
                    <a:pt x="38168" y="5647"/>
                    <a:pt x="38176" y="5649"/>
                    <a:pt x="38180" y="5653"/>
                  </a:cubicBezTo>
                  <a:cubicBezTo>
                    <a:pt x="38189" y="5659"/>
                    <a:pt x="38199" y="5662"/>
                    <a:pt x="38208" y="5662"/>
                  </a:cubicBezTo>
                  <a:cubicBezTo>
                    <a:pt x="38222" y="5662"/>
                    <a:pt x="38235" y="5655"/>
                    <a:pt x="38242" y="5641"/>
                  </a:cubicBezTo>
                  <a:lnTo>
                    <a:pt x="38248" y="5647"/>
                  </a:lnTo>
                  <a:lnTo>
                    <a:pt x="38282" y="5664"/>
                  </a:lnTo>
                  <a:cubicBezTo>
                    <a:pt x="38310" y="5655"/>
                    <a:pt x="38357" y="5645"/>
                    <a:pt x="38394" y="5645"/>
                  </a:cubicBezTo>
                  <a:cubicBezTo>
                    <a:pt x="38403" y="5645"/>
                    <a:pt x="38411" y="5646"/>
                    <a:pt x="38418" y="5647"/>
                  </a:cubicBezTo>
                  <a:lnTo>
                    <a:pt x="38441" y="5664"/>
                  </a:lnTo>
                  <a:lnTo>
                    <a:pt x="38475" y="5692"/>
                  </a:lnTo>
                  <a:cubicBezTo>
                    <a:pt x="38503" y="5675"/>
                    <a:pt x="38571" y="5670"/>
                    <a:pt x="38594" y="5664"/>
                  </a:cubicBezTo>
                  <a:cubicBezTo>
                    <a:pt x="38607" y="5664"/>
                    <a:pt x="38645" y="5654"/>
                    <a:pt x="38666" y="5654"/>
                  </a:cubicBezTo>
                  <a:cubicBezTo>
                    <a:pt x="38673" y="5654"/>
                    <a:pt x="38678" y="5655"/>
                    <a:pt x="38679" y="5658"/>
                  </a:cubicBezTo>
                  <a:cubicBezTo>
                    <a:pt x="38682" y="5666"/>
                    <a:pt x="38687" y="5668"/>
                    <a:pt x="38694" y="5668"/>
                  </a:cubicBezTo>
                  <a:cubicBezTo>
                    <a:pt x="38702" y="5668"/>
                    <a:pt x="38712" y="5664"/>
                    <a:pt x="38719" y="5664"/>
                  </a:cubicBezTo>
                  <a:cubicBezTo>
                    <a:pt x="38725" y="5664"/>
                    <a:pt x="38798" y="5670"/>
                    <a:pt x="38827" y="5675"/>
                  </a:cubicBezTo>
                  <a:cubicBezTo>
                    <a:pt x="38842" y="5675"/>
                    <a:pt x="38862" y="5678"/>
                    <a:pt x="38877" y="5678"/>
                  </a:cubicBezTo>
                  <a:cubicBezTo>
                    <a:pt x="38885" y="5678"/>
                    <a:pt x="38891" y="5677"/>
                    <a:pt x="38895" y="5675"/>
                  </a:cubicBezTo>
                  <a:cubicBezTo>
                    <a:pt x="38906" y="5675"/>
                    <a:pt x="38935" y="5687"/>
                    <a:pt x="38946" y="5687"/>
                  </a:cubicBezTo>
                  <a:cubicBezTo>
                    <a:pt x="38951" y="5687"/>
                    <a:pt x="39001" y="5652"/>
                    <a:pt x="39026" y="5652"/>
                  </a:cubicBezTo>
                  <a:cubicBezTo>
                    <a:pt x="39028" y="5652"/>
                    <a:pt x="39029" y="5652"/>
                    <a:pt x="39031" y="5653"/>
                  </a:cubicBezTo>
                  <a:cubicBezTo>
                    <a:pt x="39042" y="5655"/>
                    <a:pt x="39065" y="5655"/>
                    <a:pt x="39088" y="5655"/>
                  </a:cubicBezTo>
                  <a:cubicBezTo>
                    <a:pt x="39110" y="5655"/>
                    <a:pt x="39133" y="5655"/>
                    <a:pt x="39144" y="5658"/>
                  </a:cubicBezTo>
                  <a:cubicBezTo>
                    <a:pt x="39158" y="5658"/>
                    <a:pt x="39197" y="5666"/>
                    <a:pt x="39221" y="5666"/>
                  </a:cubicBezTo>
                  <a:cubicBezTo>
                    <a:pt x="39227" y="5666"/>
                    <a:pt x="39232" y="5665"/>
                    <a:pt x="39235" y="5664"/>
                  </a:cubicBezTo>
                  <a:cubicBezTo>
                    <a:pt x="39244" y="5664"/>
                    <a:pt x="39282" y="5671"/>
                    <a:pt x="39309" y="5671"/>
                  </a:cubicBezTo>
                  <a:cubicBezTo>
                    <a:pt x="39316" y="5671"/>
                    <a:pt x="39321" y="5671"/>
                    <a:pt x="39326" y="5670"/>
                  </a:cubicBezTo>
                  <a:cubicBezTo>
                    <a:pt x="39349" y="5664"/>
                    <a:pt x="39394" y="5664"/>
                    <a:pt x="39400" y="5664"/>
                  </a:cubicBezTo>
                  <a:cubicBezTo>
                    <a:pt x="39409" y="5664"/>
                    <a:pt x="39441" y="5688"/>
                    <a:pt x="39456" y="5688"/>
                  </a:cubicBezTo>
                  <a:cubicBezTo>
                    <a:pt x="39460" y="5688"/>
                    <a:pt x="39462" y="5686"/>
                    <a:pt x="39462" y="5681"/>
                  </a:cubicBezTo>
                  <a:cubicBezTo>
                    <a:pt x="39462" y="5668"/>
                    <a:pt x="39464" y="5665"/>
                    <a:pt x="39466" y="5665"/>
                  </a:cubicBezTo>
                  <a:cubicBezTo>
                    <a:pt x="39468" y="5665"/>
                    <a:pt x="39471" y="5667"/>
                    <a:pt x="39474" y="5670"/>
                  </a:cubicBezTo>
                  <a:cubicBezTo>
                    <a:pt x="39474" y="5670"/>
                    <a:pt x="39491" y="5670"/>
                    <a:pt x="39513" y="5664"/>
                  </a:cubicBezTo>
                  <a:cubicBezTo>
                    <a:pt x="39526" y="5672"/>
                    <a:pt x="39538" y="5678"/>
                    <a:pt x="39548" y="5678"/>
                  </a:cubicBezTo>
                  <a:cubicBezTo>
                    <a:pt x="39552" y="5678"/>
                    <a:pt x="39556" y="5677"/>
                    <a:pt x="39559" y="5675"/>
                  </a:cubicBezTo>
                  <a:cubicBezTo>
                    <a:pt x="39569" y="5667"/>
                    <a:pt x="39578" y="5664"/>
                    <a:pt x="39587" y="5664"/>
                  </a:cubicBezTo>
                  <a:cubicBezTo>
                    <a:pt x="39603" y="5664"/>
                    <a:pt x="39616" y="5674"/>
                    <a:pt x="39627" y="5681"/>
                  </a:cubicBezTo>
                  <a:cubicBezTo>
                    <a:pt x="39657" y="5696"/>
                    <a:pt x="39690" y="5706"/>
                    <a:pt x="39720" y="5706"/>
                  </a:cubicBezTo>
                  <a:cubicBezTo>
                    <a:pt x="39735" y="5706"/>
                    <a:pt x="39750" y="5704"/>
                    <a:pt x="39763" y="5698"/>
                  </a:cubicBezTo>
                  <a:lnTo>
                    <a:pt x="39803" y="5681"/>
                  </a:lnTo>
                  <a:cubicBezTo>
                    <a:pt x="39809" y="5689"/>
                    <a:pt x="39815" y="5693"/>
                    <a:pt x="39820" y="5693"/>
                  </a:cubicBezTo>
                  <a:cubicBezTo>
                    <a:pt x="39830" y="5693"/>
                    <a:pt x="39839" y="5680"/>
                    <a:pt x="39842" y="5658"/>
                  </a:cubicBezTo>
                  <a:lnTo>
                    <a:pt x="39882" y="5692"/>
                  </a:lnTo>
                  <a:lnTo>
                    <a:pt x="39905" y="5709"/>
                  </a:lnTo>
                  <a:cubicBezTo>
                    <a:pt x="39967" y="5709"/>
                    <a:pt x="40007" y="5698"/>
                    <a:pt x="40001" y="5692"/>
                  </a:cubicBezTo>
                  <a:cubicBezTo>
                    <a:pt x="40001" y="5690"/>
                    <a:pt x="40009" y="5689"/>
                    <a:pt x="40019" y="5689"/>
                  </a:cubicBezTo>
                  <a:cubicBezTo>
                    <a:pt x="40033" y="5689"/>
                    <a:pt x="40051" y="5691"/>
                    <a:pt x="40058" y="5698"/>
                  </a:cubicBezTo>
                  <a:cubicBezTo>
                    <a:pt x="40069" y="5709"/>
                    <a:pt x="40103" y="5715"/>
                    <a:pt x="40109" y="5715"/>
                  </a:cubicBezTo>
                  <a:cubicBezTo>
                    <a:pt x="40111" y="5714"/>
                    <a:pt x="40113" y="5714"/>
                    <a:pt x="40116" y="5714"/>
                  </a:cubicBezTo>
                  <a:cubicBezTo>
                    <a:pt x="40126" y="5714"/>
                    <a:pt x="40141" y="5717"/>
                    <a:pt x="40149" y="5717"/>
                  </a:cubicBezTo>
                  <a:cubicBezTo>
                    <a:pt x="40155" y="5717"/>
                    <a:pt x="40158" y="5715"/>
                    <a:pt x="40154" y="5709"/>
                  </a:cubicBezTo>
                  <a:cubicBezTo>
                    <a:pt x="40152" y="5701"/>
                    <a:pt x="40157" y="5698"/>
                    <a:pt x="40163" y="5698"/>
                  </a:cubicBezTo>
                  <a:cubicBezTo>
                    <a:pt x="40174" y="5698"/>
                    <a:pt x="40191" y="5706"/>
                    <a:pt x="40194" y="5709"/>
                  </a:cubicBezTo>
                  <a:cubicBezTo>
                    <a:pt x="40204" y="5714"/>
                    <a:pt x="40237" y="5733"/>
                    <a:pt x="40248" y="5733"/>
                  </a:cubicBezTo>
                  <a:cubicBezTo>
                    <a:pt x="40249" y="5733"/>
                    <a:pt x="40250" y="5733"/>
                    <a:pt x="40251" y="5732"/>
                  </a:cubicBezTo>
                  <a:cubicBezTo>
                    <a:pt x="40262" y="5721"/>
                    <a:pt x="40274" y="5715"/>
                    <a:pt x="40274" y="5715"/>
                  </a:cubicBezTo>
                  <a:cubicBezTo>
                    <a:pt x="40279" y="5715"/>
                    <a:pt x="40296" y="5698"/>
                    <a:pt x="40313" y="5681"/>
                  </a:cubicBezTo>
                  <a:lnTo>
                    <a:pt x="40347" y="5692"/>
                  </a:lnTo>
                  <a:lnTo>
                    <a:pt x="40376" y="5709"/>
                  </a:lnTo>
                  <a:cubicBezTo>
                    <a:pt x="40402" y="5683"/>
                    <a:pt x="40444" y="5641"/>
                    <a:pt x="40458" y="5641"/>
                  </a:cubicBezTo>
                  <a:cubicBezTo>
                    <a:pt x="40459" y="5641"/>
                    <a:pt x="40460" y="5641"/>
                    <a:pt x="40461" y="5641"/>
                  </a:cubicBezTo>
                  <a:cubicBezTo>
                    <a:pt x="40469" y="5650"/>
                    <a:pt x="40490" y="5655"/>
                    <a:pt x="40509" y="5655"/>
                  </a:cubicBezTo>
                  <a:cubicBezTo>
                    <a:pt x="40516" y="5655"/>
                    <a:pt x="40523" y="5654"/>
                    <a:pt x="40529" y="5653"/>
                  </a:cubicBezTo>
                  <a:lnTo>
                    <a:pt x="40552" y="5670"/>
                  </a:lnTo>
                  <a:lnTo>
                    <a:pt x="40557" y="5670"/>
                  </a:lnTo>
                  <a:cubicBezTo>
                    <a:pt x="40558" y="5669"/>
                    <a:pt x="40560" y="5669"/>
                    <a:pt x="40562" y="5669"/>
                  </a:cubicBezTo>
                  <a:cubicBezTo>
                    <a:pt x="40578" y="5669"/>
                    <a:pt x="40623" y="5687"/>
                    <a:pt x="40646" y="5687"/>
                  </a:cubicBezTo>
                  <a:cubicBezTo>
                    <a:pt x="40649" y="5687"/>
                    <a:pt x="40652" y="5687"/>
                    <a:pt x="40654" y="5687"/>
                  </a:cubicBezTo>
                  <a:cubicBezTo>
                    <a:pt x="40676" y="5681"/>
                    <a:pt x="40699" y="5675"/>
                    <a:pt x="40705" y="5670"/>
                  </a:cubicBezTo>
                  <a:cubicBezTo>
                    <a:pt x="40705" y="5670"/>
                    <a:pt x="40699" y="5641"/>
                    <a:pt x="40693" y="5630"/>
                  </a:cubicBezTo>
                  <a:cubicBezTo>
                    <a:pt x="40693" y="5626"/>
                    <a:pt x="40696" y="5624"/>
                    <a:pt x="40701" y="5624"/>
                  </a:cubicBezTo>
                  <a:cubicBezTo>
                    <a:pt x="40711" y="5624"/>
                    <a:pt x="40728" y="5630"/>
                    <a:pt x="40750" y="5641"/>
                  </a:cubicBezTo>
                  <a:lnTo>
                    <a:pt x="40756" y="5636"/>
                  </a:lnTo>
                  <a:lnTo>
                    <a:pt x="40779" y="5596"/>
                  </a:lnTo>
                  <a:cubicBezTo>
                    <a:pt x="40813" y="5602"/>
                    <a:pt x="40847" y="5602"/>
                    <a:pt x="40852" y="5602"/>
                  </a:cubicBezTo>
                  <a:cubicBezTo>
                    <a:pt x="40858" y="5602"/>
                    <a:pt x="40869" y="5619"/>
                    <a:pt x="40886" y="5636"/>
                  </a:cubicBezTo>
                  <a:lnTo>
                    <a:pt x="40903" y="5636"/>
                  </a:lnTo>
                  <a:cubicBezTo>
                    <a:pt x="40922" y="5636"/>
                    <a:pt x="40944" y="5641"/>
                    <a:pt x="40959" y="5641"/>
                  </a:cubicBezTo>
                  <a:cubicBezTo>
                    <a:pt x="40967" y="5641"/>
                    <a:pt x="40973" y="5639"/>
                    <a:pt x="40977" y="5636"/>
                  </a:cubicBezTo>
                  <a:lnTo>
                    <a:pt x="41005" y="5602"/>
                  </a:lnTo>
                  <a:cubicBezTo>
                    <a:pt x="41012" y="5605"/>
                    <a:pt x="41017" y="5606"/>
                    <a:pt x="41021" y="5606"/>
                  </a:cubicBezTo>
                  <a:cubicBezTo>
                    <a:pt x="41030" y="5606"/>
                    <a:pt x="41030" y="5598"/>
                    <a:pt x="41022" y="5590"/>
                  </a:cubicBezTo>
                  <a:cubicBezTo>
                    <a:pt x="41021" y="5587"/>
                    <a:pt x="41023" y="5586"/>
                    <a:pt x="41027" y="5586"/>
                  </a:cubicBezTo>
                  <a:cubicBezTo>
                    <a:pt x="41039" y="5586"/>
                    <a:pt x="41069" y="5597"/>
                    <a:pt x="41074" y="5602"/>
                  </a:cubicBezTo>
                  <a:cubicBezTo>
                    <a:pt x="41085" y="5613"/>
                    <a:pt x="41096" y="5624"/>
                    <a:pt x="41096" y="5624"/>
                  </a:cubicBezTo>
                  <a:cubicBezTo>
                    <a:pt x="41101" y="5624"/>
                    <a:pt x="41129" y="5606"/>
                    <a:pt x="41147" y="5606"/>
                  </a:cubicBezTo>
                  <a:cubicBezTo>
                    <a:pt x="41149" y="5606"/>
                    <a:pt x="41151" y="5607"/>
                    <a:pt x="41153" y="5607"/>
                  </a:cubicBezTo>
                  <a:cubicBezTo>
                    <a:pt x="41164" y="5613"/>
                    <a:pt x="41210" y="5613"/>
                    <a:pt x="41215" y="5619"/>
                  </a:cubicBezTo>
                  <a:cubicBezTo>
                    <a:pt x="41223" y="5626"/>
                    <a:pt x="41243" y="5633"/>
                    <a:pt x="41258" y="5633"/>
                  </a:cubicBezTo>
                  <a:cubicBezTo>
                    <a:pt x="41266" y="5633"/>
                    <a:pt x="41272" y="5630"/>
                    <a:pt x="41272" y="5624"/>
                  </a:cubicBezTo>
                  <a:cubicBezTo>
                    <a:pt x="41272" y="5607"/>
                    <a:pt x="41306" y="5590"/>
                    <a:pt x="41340" y="5590"/>
                  </a:cubicBezTo>
                  <a:lnTo>
                    <a:pt x="41357" y="5602"/>
                  </a:lnTo>
                  <a:lnTo>
                    <a:pt x="41391" y="5636"/>
                  </a:lnTo>
                  <a:cubicBezTo>
                    <a:pt x="41419" y="5626"/>
                    <a:pt x="41451" y="5617"/>
                    <a:pt x="41467" y="5617"/>
                  </a:cubicBezTo>
                  <a:cubicBezTo>
                    <a:pt x="41471" y="5617"/>
                    <a:pt x="41474" y="5618"/>
                    <a:pt x="41476" y="5619"/>
                  </a:cubicBezTo>
                  <a:lnTo>
                    <a:pt x="41482" y="5613"/>
                  </a:lnTo>
                  <a:lnTo>
                    <a:pt x="41493" y="5602"/>
                  </a:lnTo>
                  <a:cubicBezTo>
                    <a:pt x="41510" y="5602"/>
                    <a:pt x="41544" y="5590"/>
                    <a:pt x="41561" y="5585"/>
                  </a:cubicBezTo>
                  <a:lnTo>
                    <a:pt x="41584" y="5585"/>
                  </a:lnTo>
                  <a:lnTo>
                    <a:pt x="41607" y="5590"/>
                  </a:lnTo>
                  <a:cubicBezTo>
                    <a:pt x="41635" y="5596"/>
                    <a:pt x="41669" y="5607"/>
                    <a:pt x="41681" y="5619"/>
                  </a:cubicBezTo>
                  <a:cubicBezTo>
                    <a:pt x="41684" y="5623"/>
                    <a:pt x="41688" y="5625"/>
                    <a:pt x="41693" y="5625"/>
                  </a:cubicBezTo>
                  <a:cubicBezTo>
                    <a:pt x="41708" y="5625"/>
                    <a:pt x="41729" y="5610"/>
                    <a:pt x="41737" y="5602"/>
                  </a:cubicBezTo>
                  <a:cubicBezTo>
                    <a:pt x="41740" y="5599"/>
                    <a:pt x="41743" y="5598"/>
                    <a:pt x="41747" y="5598"/>
                  </a:cubicBezTo>
                  <a:cubicBezTo>
                    <a:pt x="41758" y="5598"/>
                    <a:pt x="41773" y="5610"/>
                    <a:pt x="41777" y="5619"/>
                  </a:cubicBezTo>
                  <a:cubicBezTo>
                    <a:pt x="41779" y="5622"/>
                    <a:pt x="41782" y="5623"/>
                    <a:pt x="41785" y="5623"/>
                  </a:cubicBezTo>
                  <a:cubicBezTo>
                    <a:pt x="41795" y="5623"/>
                    <a:pt x="41810" y="5614"/>
                    <a:pt x="41822" y="5602"/>
                  </a:cubicBezTo>
                  <a:lnTo>
                    <a:pt x="41857" y="5602"/>
                  </a:lnTo>
                  <a:cubicBezTo>
                    <a:pt x="41862" y="5603"/>
                    <a:pt x="41868" y="5604"/>
                    <a:pt x="41876" y="5604"/>
                  </a:cubicBezTo>
                  <a:cubicBezTo>
                    <a:pt x="41895" y="5604"/>
                    <a:pt x="41920" y="5600"/>
                    <a:pt x="41936" y="5596"/>
                  </a:cubicBezTo>
                  <a:lnTo>
                    <a:pt x="41959" y="5590"/>
                  </a:lnTo>
                  <a:lnTo>
                    <a:pt x="41964" y="5590"/>
                  </a:lnTo>
                  <a:cubicBezTo>
                    <a:pt x="41976" y="5590"/>
                    <a:pt x="42004" y="5602"/>
                    <a:pt x="42015" y="5602"/>
                  </a:cubicBezTo>
                  <a:cubicBezTo>
                    <a:pt x="42027" y="5602"/>
                    <a:pt x="42055" y="5602"/>
                    <a:pt x="42072" y="5607"/>
                  </a:cubicBezTo>
                  <a:lnTo>
                    <a:pt x="42083" y="5602"/>
                  </a:lnTo>
                  <a:cubicBezTo>
                    <a:pt x="42096" y="5591"/>
                    <a:pt x="42106" y="5587"/>
                    <a:pt x="42115" y="5587"/>
                  </a:cubicBezTo>
                  <a:cubicBezTo>
                    <a:pt x="42137" y="5587"/>
                    <a:pt x="42153" y="5608"/>
                    <a:pt x="42169" y="5624"/>
                  </a:cubicBezTo>
                  <a:cubicBezTo>
                    <a:pt x="42174" y="5624"/>
                    <a:pt x="42186" y="5596"/>
                    <a:pt x="42186" y="5585"/>
                  </a:cubicBezTo>
                  <a:cubicBezTo>
                    <a:pt x="42187" y="5582"/>
                    <a:pt x="42190" y="5581"/>
                    <a:pt x="42194" y="5581"/>
                  </a:cubicBezTo>
                  <a:cubicBezTo>
                    <a:pt x="42205" y="5581"/>
                    <a:pt x="42224" y="5590"/>
                    <a:pt x="42237" y="5590"/>
                  </a:cubicBezTo>
                  <a:cubicBezTo>
                    <a:pt x="42248" y="5585"/>
                    <a:pt x="42305" y="5562"/>
                    <a:pt x="42322" y="5562"/>
                  </a:cubicBezTo>
                  <a:cubicBezTo>
                    <a:pt x="42326" y="5560"/>
                    <a:pt x="42331" y="5560"/>
                    <a:pt x="42337" y="5560"/>
                  </a:cubicBezTo>
                  <a:cubicBezTo>
                    <a:pt x="42355" y="5560"/>
                    <a:pt x="42379" y="5566"/>
                    <a:pt x="42396" y="5579"/>
                  </a:cubicBezTo>
                  <a:lnTo>
                    <a:pt x="42435" y="5579"/>
                  </a:lnTo>
                  <a:cubicBezTo>
                    <a:pt x="42452" y="5579"/>
                    <a:pt x="42475" y="5550"/>
                    <a:pt x="42475" y="5539"/>
                  </a:cubicBezTo>
                  <a:cubicBezTo>
                    <a:pt x="42475" y="5538"/>
                    <a:pt x="42476" y="5537"/>
                    <a:pt x="42476" y="5537"/>
                  </a:cubicBezTo>
                  <a:cubicBezTo>
                    <a:pt x="42483" y="5537"/>
                    <a:pt x="42510" y="5567"/>
                    <a:pt x="42515" y="5567"/>
                  </a:cubicBezTo>
                  <a:cubicBezTo>
                    <a:pt x="42519" y="5567"/>
                    <a:pt x="42564" y="5548"/>
                    <a:pt x="42591" y="5548"/>
                  </a:cubicBezTo>
                  <a:cubicBezTo>
                    <a:pt x="42597" y="5548"/>
                    <a:pt x="42602" y="5549"/>
                    <a:pt x="42605" y="5550"/>
                  </a:cubicBezTo>
                  <a:cubicBezTo>
                    <a:pt x="42624" y="5555"/>
                    <a:pt x="42653" y="5563"/>
                    <a:pt x="42667" y="5563"/>
                  </a:cubicBezTo>
                  <a:cubicBezTo>
                    <a:pt x="42670" y="5563"/>
                    <a:pt x="42672" y="5563"/>
                    <a:pt x="42674" y="5562"/>
                  </a:cubicBezTo>
                  <a:cubicBezTo>
                    <a:pt x="42679" y="5556"/>
                    <a:pt x="42702" y="5550"/>
                    <a:pt x="42708" y="5550"/>
                  </a:cubicBezTo>
                  <a:cubicBezTo>
                    <a:pt x="42719" y="5550"/>
                    <a:pt x="42736" y="5556"/>
                    <a:pt x="42753" y="5567"/>
                  </a:cubicBezTo>
                  <a:lnTo>
                    <a:pt x="42776" y="5550"/>
                  </a:lnTo>
                  <a:lnTo>
                    <a:pt x="42793" y="5533"/>
                  </a:lnTo>
                  <a:cubicBezTo>
                    <a:pt x="42821" y="5533"/>
                    <a:pt x="42861" y="5528"/>
                    <a:pt x="42878" y="5528"/>
                  </a:cubicBezTo>
                  <a:lnTo>
                    <a:pt x="42889" y="5533"/>
                  </a:lnTo>
                  <a:lnTo>
                    <a:pt x="42895" y="5533"/>
                  </a:lnTo>
                  <a:cubicBezTo>
                    <a:pt x="42897" y="5544"/>
                    <a:pt x="42902" y="5547"/>
                    <a:pt x="42907" y="5547"/>
                  </a:cubicBezTo>
                  <a:cubicBezTo>
                    <a:pt x="42912" y="5547"/>
                    <a:pt x="42918" y="5542"/>
                    <a:pt x="42918" y="5539"/>
                  </a:cubicBezTo>
                  <a:cubicBezTo>
                    <a:pt x="42918" y="5537"/>
                    <a:pt x="42918" y="5536"/>
                    <a:pt x="42920" y="5536"/>
                  </a:cubicBezTo>
                  <a:cubicBezTo>
                    <a:pt x="42926" y="5536"/>
                    <a:pt x="42942" y="5552"/>
                    <a:pt x="42952" y="5556"/>
                  </a:cubicBezTo>
                  <a:cubicBezTo>
                    <a:pt x="42957" y="5559"/>
                    <a:pt x="42979" y="5559"/>
                    <a:pt x="43002" y="5559"/>
                  </a:cubicBezTo>
                  <a:cubicBezTo>
                    <a:pt x="43025" y="5559"/>
                    <a:pt x="43051" y="5559"/>
                    <a:pt x="43065" y="5562"/>
                  </a:cubicBezTo>
                  <a:cubicBezTo>
                    <a:pt x="43068" y="5562"/>
                    <a:pt x="43070" y="5563"/>
                    <a:pt x="43074" y="5563"/>
                  </a:cubicBezTo>
                  <a:cubicBezTo>
                    <a:pt x="43094" y="5563"/>
                    <a:pt x="43125" y="5550"/>
                    <a:pt x="43139" y="5550"/>
                  </a:cubicBezTo>
                  <a:cubicBezTo>
                    <a:pt x="43141" y="5550"/>
                    <a:pt x="43143" y="5550"/>
                    <a:pt x="43144" y="5550"/>
                  </a:cubicBezTo>
                  <a:cubicBezTo>
                    <a:pt x="43156" y="5550"/>
                    <a:pt x="43201" y="5539"/>
                    <a:pt x="43213" y="5533"/>
                  </a:cubicBezTo>
                  <a:cubicBezTo>
                    <a:pt x="43225" y="5529"/>
                    <a:pt x="43251" y="5525"/>
                    <a:pt x="43271" y="5525"/>
                  </a:cubicBezTo>
                  <a:cubicBezTo>
                    <a:pt x="43280" y="5525"/>
                    <a:pt x="43287" y="5526"/>
                    <a:pt x="43292" y="5528"/>
                  </a:cubicBezTo>
                  <a:cubicBezTo>
                    <a:pt x="43300" y="5532"/>
                    <a:pt x="43333" y="5545"/>
                    <a:pt x="43350" y="5545"/>
                  </a:cubicBezTo>
                  <a:cubicBezTo>
                    <a:pt x="43356" y="5545"/>
                    <a:pt x="43360" y="5544"/>
                    <a:pt x="43360" y="5539"/>
                  </a:cubicBezTo>
                  <a:cubicBezTo>
                    <a:pt x="43360" y="5520"/>
                    <a:pt x="43364" y="5509"/>
                    <a:pt x="43369" y="5509"/>
                  </a:cubicBezTo>
                  <a:cubicBezTo>
                    <a:pt x="43369" y="5509"/>
                    <a:pt x="43370" y="5510"/>
                    <a:pt x="43371" y="5511"/>
                  </a:cubicBezTo>
                  <a:lnTo>
                    <a:pt x="43377" y="5516"/>
                  </a:lnTo>
                  <a:lnTo>
                    <a:pt x="43422" y="5556"/>
                  </a:lnTo>
                  <a:cubicBezTo>
                    <a:pt x="43451" y="5533"/>
                    <a:pt x="43491" y="5511"/>
                    <a:pt x="43508" y="5511"/>
                  </a:cubicBezTo>
                  <a:cubicBezTo>
                    <a:pt x="43508" y="5537"/>
                    <a:pt x="43512" y="5548"/>
                    <a:pt x="43524" y="5548"/>
                  </a:cubicBezTo>
                  <a:cubicBezTo>
                    <a:pt x="43530" y="5548"/>
                    <a:pt x="43538" y="5545"/>
                    <a:pt x="43547" y="5539"/>
                  </a:cubicBezTo>
                  <a:lnTo>
                    <a:pt x="43559" y="5528"/>
                  </a:lnTo>
                  <a:cubicBezTo>
                    <a:pt x="43565" y="5532"/>
                    <a:pt x="43573" y="5534"/>
                    <a:pt x="43582" y="5534"/>
                  </a:cubicBezTo>
                  <a:cubicBezTo>
                    <a:pt x="43596" y="5534"/>
                    <a:pt x="43611" y="5529"/>
                    <a:pt x="43621" y="5522"/>
                  </a:cubicBezTo>
                  <a:lnTo>
                    <a:pt x="43644" y="5522"/>
                  </a:lnTo>
                  <a:cubicBezTo>
                    <a:pt x="43650" y="5523"/>
                    <a:pt x="43656" y="5524"/>
                    <a:pt x="43662" y="5524"/>
                  </a:cubicBezTo>
                  <a:cubicBezTo>
                    <a:pt x="43678" y="5524"/>
                    <a:pt x="43695" y="5520"/>
                    <a:pt x="43714" y="5520"/>
                  </a:cubicBezTo>
                  <a:cubicBezTo>
                    <a:pt x="43720" y="5520"/>
                    <a:pt x="43727" y="5521"/>
                    <a:pt x="43735" y="5522"/>
                  </a:cubicBezTo>
                  <a:lnTo>
                    <a:pt x="43763" y="5522"/>
                  </a:lnTo>
                  <a:cubicBezTo>
                    <a:pt x="43803" y="5522"/>
                    <a:pt x="43865" y="5482"/>
                    <a:pt x="43888" y="5482"/>
                  </a:cubicBezTo>
                  <a:cubicBezTo>
                    <a:pt x="43905" y="5482"/>
                    <a:pt x="43967" y="5505"/>
                    <a:pt x="43990" y="5511"/>
                  </a:cubicBezTo>
                  <a:cubicBezTo>
                    <a:pt x="43993" y="5513"/>
                    <a:pt x="43996" y="5513"/>
                    <a:pt x="43998" y="5513"/>
                  </a:cubicBezTo>
                  <a:cubicBezTo>
                    <a:pt x="44014" y="5513"/>
                    <a:pt x="44030" y="5492"/>
                    <a:pt x="44030" y="5482"/>
                  </a:cubicBezTo>
                  <a:cubicBezTo>
                    <a:pt x="44030" y="5479"/>
                    <a:pt x="44030" y="5478"/>
                    <a:pt x="44032" y="5478"/>
                  </a:cubicBezTo>
                  <a:cubicBezTo>
                    <a:pt x="44036" y="5478"/>
                    <a:pt x="44045" y="5490"/>
                    <a:pt x="44058" y="5511"/>
                  </a:cubicBezTo>
                  <a:lnTo>
                    <a:pt x="44086" y="5488"/>
                  </a:lnTo>
                  <a:lnTo>
                    <a:pt x="44103" y="5477"/>
                  </a:lnTo>
                  <a:cubicBezTo>
                    <a:pt x="44126" y="5471"/>
                    <a:pt x="44160" y="5460"/>
                    <a:pt x="44171" y="5454"/>
                  </a:cubicBezTo>
                  <a:cubicBezTo>
                    <a:pt x="44173" y="5452"/>
                    <a:pt x="44180" y="5451"/>
                    <a:pt x="44189" y="5451"/>
                  </a:cubicBezTo>
                  <a:cubicBezTo>
                    <a:pt x="44207" y="5451"/>
                    <a:pt x="44234" y="5454"/>
                    <a:pt x="44245" y="5454"/>
                  </a:cubicBezTo>
                  <a:cubicBezTo>
                    <a:pt x="44259" y="5459"/>
                    <a:pt x="44297" y="5479"/>
                    <a:pt x="44316" y="5479"/>
                  </a:cubicBezTo>
                  <a:cubicBezTo>
                    <a:pt x="44320" y="5479"/>
                    <a:pt x="44323" y="5479"/>
                    <a:pt x="44325" y="5477"/>
                  </a:cubicBezTo>
                  <a:cubicBezTo>
                    <a:pt x="44336" y="5465"/>
                    <a:pt x="44393" y="5454"/>
                    <a:pt x="44404" y="5448"/>
                  </a:cubicBezTo>
                  <a:cubicBezTo>
                    <a:pt x="44421" y="5443"/>
                    <a:pt x="44455" y="5431"/>
                    <a:pt x="44472" y="5426"/>
                  </a:cubicBezTo>
                  <a:lnTo>
                    <a:pt x="44489" y="5454"/>
                  </a:lnTo>
                  <a:lnTo>
                    <a:pt x="44501" y="5465"/>
                  </a:lnTo>
                  <a:cubicBezTo>
                    <a:pt x="44512" y="5454"/>
                    <a:pt x="44529" y="5426"/>
                    <a:pt x="44529" y="5403"/>
                  </a:cubicBezTo>
                  <a:lnTo>
                    <a:pt x="44540" y="5426"/>
                  </a:lnTo>
                  <a:lnTo>
                    <a:pt x="44563" y="5465"/>
                  </a:lnTo>
                  <a:cubicBezTo>
                    <a:pt x="44582" y="5447"/>
                    <a:pt x="44608" y="5436"/>
                    <a:pt x="44630" y="5436"/>
                  </a:cubicBezTo>
                  <a:cubicBezTo>
                    <a:pt x="44634" y="5436"/>
                    <a:pt x="44638" y="5436"/>
                    <a:pt x="44642" y="5437"/>
                  </a:cubicBezTo>
                  <a:lnTo>
                    <a:pt x="44977" y="5437"/>
                  </a:lnTo>
                  <a:cubicBezTo>
                    <a:pt x="45000" y="5431"/>
                    <a:pt x="44943" y="5403"/>
                    <a:pt x="44977" y="5392"/>
                  </a:cubicBezTo>
                  <a:lnTo>
                    <a:pt x="45011" y="5380"/>
                  </a:lnTo>
                  <a:cubicBezTo>
                    <a:pt x="45018" y="5400"/>
                    <a:pt x="45031" y="5406"/>
                    <a:pt x="45043" y="5406"/>
                  </a:cubicBezTo>
                  <a:cubicBezTo>
                    <a:pt x="45052" y="5406"/>
                    <a:pt x="45060" y="5402"/>
                    <a:pt x="45062" y="5397"/>
                  </a:cubicBezTo>
                  <a:cubicBezTo>
                    <a:pt x="45067" y="5393"/>
                    <a:pt x="45097" y="5377"/>
                    <a:pt x="45112" y="5377"/>
                  </a:cubicBezTo>
                  <a:cubicBezTo>
                    <a:pt x="45115" y="5377"/>
                    <a:pt x="45118" y="5378"/>
                    <a:pt x="45119" y="5380"/>
                  </a:cubicBezTo>
                  <a:cubicBezTo>
                    <a:pt x="45125" y="5392"/>
                    <a:pt x="45164" y="5414"/>
                    <a:pt x="45181" y="5414"/>
                  </a:cubicBezTo>
                  <a:cubicBezTo>
                    <a:pt x="45194" y="5414"/>
                    <a:pt x="45230" y="5402"/>
                    <a:pt x="45256" y="5402"/>
                  </a:cubicBezTo>
                  <a:cubicBezTo>
                    <a:pt x="45265" y="5402"/>
                    <a:pt x="45273" y="5404"/>
                    <a:pt x="45278" y="5409"/>
                  </a:cubicBezTo>
                  <a:cubicBezTo>
                    <a:pt x="45282" y="5411"/>
                    <a:pt x="45286" y="5412"/>
                    <a:pt x="45289" y="5412"/>
                  </a:cubicBezTo>
                  <a:cubicBezTo>
                    <a:pt x="45302" y="5412"/>
                    <a:pt x="45312" y="5400"/>
                    <a:pt x="45312" y="5392"/>
                  </a:cubicBezTo>
                  <a:cubicBezTo>
                    <a:pt x="45312" y="5388"/>
                    <a:pt x="45314" y="5387"/>
                    <a:pt x="45317" y="5387"/>
                  </a:cubicBezTo>
                  <a:cubicBezTo>
                    <a:pt x="45324" y="5387"/>
                    <a:pt x="45336" y="5395"/>
                    <a:pt x="45340" y="5403"/>
                  </a:cubicBezTo>
                  <a:cubicBezTo>
                    <a:pt x="45346" y="5409"/>
                    <a:pt x="45369" y="5420"/>
                    <a:pt x="45391" y="5426"/>
                  </a:cubicBezTo>
                  <a:lnTo>
                    <a:pt x="45391" y="5386"/>
                  </a:lnTo>
                  <a:lnTo>
                    <a:pt x="45386" y="5380"/>
                  </a:lnTo>
                  <a:cubicBezTo>
                    <a:pt x="45386" y="5380"/>
                    <a:pt x="45387" y="5380"/>
                    <a:pt x="45388" y="5380"/>
                  </a:cubicBezTo>
                  <a:cubicBezTo>
                    <a:pt x="45399" y="5380"/>
                    <a:pt x="45447" y="5409"/>
                    <a:pt x="45471" y="5409"/>
                  </a:cubicBezTo>
                  <a:cubicBezTo>
                    <a:pt x="45473" y="5409"/>
                    <a:pt x="45475" y="5409"/>
                    <a:pt x="45476" y="5409"/>
                  </a:cubicBezTo>
                  <a:cubicBezTo>
                    <a:pt x="45480" y="5408"/>
                    <a:pt x="45484" y="5407"/>
                    <a:pt x="45488" y="5407"/>
                  </a:cubicBezTo>
                  <a:cubicBezTo>
                    <a:pt x="45504" y="5407"/>
                    <a:pt x="45515" y="5417"/>
                    <a:pt x="45510" y="5431"/>
                  </a:cubicBezTo>
                  <a:lnTo>
                    <a:pt x="45545" y="5454"/>
                  </a:lnTo>
                  <a:cubicBezTo>
                    <a:pt x="45549" y="5427"/>
                    <a:pt x="45560" y="5418"/>
                    <a:pt x="45571" y="5418"/>
                  </a:cubicBezTo>
                  <a:cubicBezTo>
                    <a:pt x="45573" y="5418"/>
                    <a:pt x="45576" y="5419"/>
                    <a:pt x="45579" y="5420"/>
                  </a:cubicBezTo>
                  <a:cubicBezTo>
                    <a:pt x="45580" y="5423"/>
                    <a:pt x="45583" y="5425"/>
                    <a:pt x="45587" y="5425"/>
                  </a:cubicBezTo>
                  <a:cubicBezTo>
                    <a:pt x="45596" y="5425"/>
                    <a:pt x="45609" y="5417"/>
                    <a:pt x="45613" y="5409"/>
                  </a:cubicBezTo>
                  <a:cubicBezTo>
                    <a:pt x="45618" y="5403"/>
                    <a:pt x="45635" y="5397"/>
                    <a:pt x="45641" y="5397"/>
                  </a:cubicBezTo>
                  <a:cubicBezTo>
                    <a:pt x="45647" y="5403"/>
                    <a:pt x="45658" y="5420"/>
                    <a:pt x="45664" y="5443"/>
                  </a:cubicBezTo>
                  <a:lnTo>
                    <a:pt x="45686" y="5431"/>
                  </a:lnTo>
                  <a:cubicBezTo>
                    <a:pt x="45686" y="5431"/>
                    <a:pt x="45681" y="5403"/>
                    <a:pt x="45675" y="5392"/>
                  </a:cubicBezTo>
                  <a:lnTo>
                    <a:pt x="45675" y="5386"/>
                  </a:lnTo>
                  <a:cubicBezTo>
                    <a:pt x="45676" y="5385"/>
                    <a:pt x="45678" y="5384"/>
                    <a:pt x="45680" y="5384"/>
                  </a:cubicBezTo>
                  <a:cubicBezTo>
                    <a:pt x="45689" y="5384"/>
                    <a:pt x="45704" y="5393"/>
                    <a:pt x="45709" y="5397"/>
                  </a:cubicBezTo>
                  <a:cubicBezTo>
                    <a:pt x="45711" y="5399"/>
                    <a:pt x="45714" y="5400"/>
                    <a:pt x="45718" y="5400"/>
                  </a:cubicBezTo>
                  <a:cubicBezTo>
                    <a:pt x="45730" y="5400"/>
                    <a:pt x="45749" y="5392"/>
                    <a:pt x="45761" y="5392"/>
                  </a:cubicBezTo>
                  <a:cubicBezTo>
                    <a:pt x="45766" y="5392"/>
                    <a:pt x="45770" y="5393"/>
                    <a:pt x="45771" y="5397"/>
                  </a:cubicBezTo>
                  <a:cubicBezTo>
                    <a:pt x="45783" y="5414"/>
                    <a:pt x="45805" y="5431"/>
                    <a:pt x="45811" y="5431"/>
                  </a:cubicBezTo>
                  <a:cubicBezTo>
                    <a:pt x="45817" y="5431"/>
                    <a:pt x="45857" y="5426"/>
                    <a:pt x="45896" y="5420"/>
                  </a:cubicBezTo>
                  <a:lnTo>
                    <a:pt x="45936" y="5414"/>
                  </a:lnTo>
                  <a:lnTo>
                    <a:pt x="45953" y="5409"/>
                  </a:lnTo>
                  <a:cubicBezTo>
                    <a:pt x="45976" y="5414"/>
                    <a:pt x="46015" y="5420"/>
                    <a:pt x="46038" y="5426"/>
                  </a:cubicBezTo>
                  <a:lnTo>
                    <a:pt x="46066" y="5414"/>
                  </a:lnTo>
                  <a:cubicBezTo>
                    <a:pt x="46068" y="5414"/>
                    <a:pt x="46070" y="5413"/>
                    <a:pt x="46072" y="5413"/>
                  </a:cubicBezTo>
                  <a:cubicBezTo>
                    <a:pt x="46085" y="5413"/>
                    <a:pt x="46099" y="5427"/>
                    <a:pt x="46112" y="5427"/>
                  </a:cubicBezTo>
                  <a:cubicBezTo>
                    <a:pt x="46114" y="5427"/>
                    <a:pt x="46116" y="5426"/>
                    <a:pt x="46118" y="5426"/>
                  </a:cubicBezTo>
                  <a:lnTo>
                    <a:pt x="46146" y="5414"/>
                  </a:lnTo>
                  <a:cubicBezTo>
                    <a:pt x="46152" y="5417"/>
                    <a:pt x="46159" y="5418"/>
                    <a:pt x="46167" y="5418"/>
                  </a:cubicBezTo>
                  <a:cubicBezTo>
                    <a:pt x="46189" y="5418"/>
                    <a:pt x="46215" y="5411"/>
                    <a:pt x="46233" y="5411"/>
                  </a:cubicBezTo>
                  <a:cubicBezTo>
                    <a:pt x="46239" y="5411"/>
                    <a:pt x="46244" y="5412"/>
                    <a:pt x="46248" y="5414"/>
                  </a:cubicBezTo>
                  <a:cubicBezTo>
                    <a:pt x="46259" y="5420"/>
                    <a:pt x="46282" y="5420"/>
                    <a:pt x="46288" y="5426"/>
                  </a:cubicBezTo>
                  <a:cubicBezTo>
                    <a:pt x="46299" y="5426"/>
                    <a:pt x="46316" y="5420"/>
                    <a:pt x="46339" y="5414"/>
                  </a:cubicBezTo>
                  <a:lnTo>
                    <a:pt x="46350" y="5414"/>
                  </a:lnTo>
                  <a:cubicBezTo>
                    <a:pt x="46352" y="5414"/>
                    <a:pt x="46353" y="5414"/>
                    <a:pt x="46355" y="5414"/>
                  </a:cubicBezTo>
                  <a:cubicBezTo>
                    <a:pt x="46369" y="5414"/>
                    <a:pt x="46385" y="5425"/>
                    <a:pt x="46399" y="5425"/>
                  </a:cubicBezTo>
                  <a:cubicBezTo>
                    <a:pt x="46409" y="5425"/>
                    <a:pt x="46418" y="5420"/>
                    <a:pt x="46424" y="5403"/>
                  </a:cubicBezTo>
                  <a:lnTo>
                    <a:pt x="46424" y="5397"/>
                  </a:lnTo>
                  <a:cubicBezTo>
                    <a:pt x="46430" y="5397"/>
                    <a:pt x="46452" y="5426"/>
                    <a:pt x="46458" y="5437"/>
                  </a:cubicBezTo>
                  <a:cubicBezTo>
                    <a:pt x="46460" y="5440"/>
                    <a:pt x="46463" y="5442"/>
                    <a:pt x="46468" y="5442"/>
                  </a:cubicBezTo>
                  <a:cubicBezTo>
                    <a:pt x="46478" y="5442"/>
                    <a:pt x="46494" y="5434"/>
                    <a:pt x="46498" y="5426"/>
                  </a:cubicBezTo>
                  <a:cubicBezTo>
                    <a:pt x="46500" y="5423"/>
                    <a:pt x="46509" y="5422"/>
                    <a:pt x="46519" y="5422"/>
                  </a:cubicBezTo>
                  <a:cubicBezTo>
                    <a:pt x="46533" y="5422"/>
                    <a:pt x="46549" y="5425"/>
                    <a:pt x="46549" y="5431"/>
                  </a:cubicBezTo>
                  <a:cubicBezTo>
                    <a:pt x="46549" y="5436"/>
                    <a:pt x="46551" y="5437"/>
                    <a:pt x="46555" y="5437"/>
                  </a:cubicBezTo>
                  <a:cubicBezTo>
                    <a:pt x="46561" y="5437"/>
                    <a:pt x="46570" y="5433"/>
                    <a:pt x="46577" y="5426"/>
                  </a:cubicBezTo>
                  <a:cubicBezTo>
                    <a:pt x="46579" y="5424"/>
                    <a:pt x="46581" y="5423"/>
                    <a:pt x="46583" y="5423"/>
                  </a:cubicBezTo>
                  <a:cubicBezTo>
                    <a:pt x="46589" y="5423"/>
                    <a:pt x="46597" y="5429"/>
                    <a:pt x="46606" y="5437"/>
                  </a:cubicBezTo>
                  <a:lnTo>
                    <a:pt x="46617" y="5448"/>
                  </a:lnTo>
                  <a:lnTo>
                    <a:pt x="46628" y="5454"/>
                  </a:lnTo>
                  <a:cubicBezTo>
                    <a:pt x="46634" y="5454"/>
                    <a:pt x="46657" y="5443"/>
                    <a:pt x="46668" y="5426"/>
                  </a:cubicBezTo>
                  <a:lnTo>
                    <a:pt x="46696" y="5431"/>
                  </a:lnTo>
                  <a:cubicBezTo>
                    <a:pt x="46698" y="5432"/>
                    <a:pt x="46699" y="5432"/>
                    <a:pt x="46701" y="5432"/>
                  </a:cubicBezTo>
                  <a:cubicBezTo>
                    <a:pt x="46711" y="5432"/>
                    <a:pt x="46727" y="5419"/>
                    <a:pt x="46737" y="5419"/>
                  </a:cubicBezTo>
                  <a:cubicBezTo>
                    <a:pt x="46739" y="5419"/>
                    <a:pt x="46740" y="5419"/>
                    <a:pt x="46742" y="5420"/>
                  </a:cubicBezTo>
                  <a:lnTo>
                    <a:pt x="46759" y="5426"/>
                  </a:lnTo>
                  <a:cubicBezTo>
                    <a:pt x="46761" y="5430"/>
                    <a:pt x="46765" y="5431"/>
                    <a:pt x="46769" y="5431"/>
                  </a:cubicBezTo>
                  <a:cubicBezTo>
                    <a:pt x="46782" y="5431"/>
                    <a:pt x="46800" y="5414"/>
                    <a:pt x="46804" y="5414"/>
                  </a:cubicBezTo>
                  <a:cubicBezTo>
                    <a:pt x="46809" y="5414"/>
                    <a:pt x="46851" y="5456"/>
                    <a:pt x="46876" y="5456"/>
                  </a:cubicBezTo>
                  <a:cubicBezTo>
                    <a:pt x="46879" y="5456"/>
                    <a:pt x="46881" y="5455"/>
                    <a:pt x="46884" y="5454"/>
                  </a:cubicBezTo>
                  <a:cubicBezTo>
                    <a:pt x="46901" y="5443"/>
                    <a:pt x="46963" y="5431"/>
                    <a:pt x="46980" y="5431"/>
                  </a:cubicBezTo>
                  <a:cubicBezTo>
                    <a:pt x="46995" y="5431"/>
                    <a:pt x="47051" y="5395"/>
                    <a:pt x="47083" y="5395"/>
                  </a:cubicBezTo>
                  <a:cubicBezTo>
                    <a:pt x="47087" y="5395"/>
                    <a:pt x="47090" y="5396"/>
                    <a:pt x="47093" y="5397"/>
                  </a:cubicBezTo>
                  <a:cubicBezTo>
                    <a:pt x="47112" y="5402"/>
                    <a:pt x="47175" y="5410"/>
                    <a:pt x="47207" y="5410"/>
                  </a:cubicBezTo>
                  <a:cubicBezTo>
                    <a:pt x="47215" y="5410"/>
                    <a:pt x="47221" y="5410"/>
                    <a:pt x="47224" y="5409"/>
                  </a:cubicBezTo>
                  <a:cubicBezTo>
                    <a:pt x="47241" y="5403"/>
                    <a:pt x="47264" y="5397"/>
                    <a:pt x="47275" y="5397"/>
                  </a:cubicBezTo>
                  <a:cubicBezTo>
                    <a:pt x="47281" y="5397"/>
                    <a:pt x="47303" y="5409"/>
                    <a:pt x="47320" y="5420"/>
                  </a:cubicBezTo>
                  <a:lnTo>
                    <a:pt x="47349" y="5414"/>
                  </a:lnTo>
                  <a:cubicBezTo>
                    <a:pt x="47356" y="5413"/>
                    <a:pt x="47364" y="5413"/>
                    <a:pt x="47371" y="5413"/>
                  </a:cubicBezTo>
                  <a:cubicBezTo>
                    <a:pt x="47402" y="5413"/>
                    <a:pt x="47430" y="5421"/>
                    <a:pt x="47462" y="5426"/>
                  </a:cubicBezTo>
                  <a:cubicBezTo>
                    <a:pt x="47468" y="5426"/>
                    <a:pt x="47479" y="5420"/>
                    <a:pt x="47479" y="5420"/>
                  </a:cubicBezTo>
                  <a:cubicBezTo>
                    <a:pt x="47479" y="5401"/>
                    <a:pt x="47481" y="5395"/>
                    <a:pt x="47485" y="5395"/>
                  </a:cubicBezTo>
                  <a:cubicBezTo>
                    <a:pt x="47490" y="5395"/>
                    <a:pt x="47498" y="5408"/>
                    <a:pt x="47508" y="5414"/>
                  </a:cubicBezTo>
                  <a:lnTo>
                    <a:pt x="47525" y="5420"/>
                  </a:lnTo>
                  <a:cubicBezTo>
                    <a:pt x="47529" y="5421"/>
                    <a:pt x="47533" y="5421"/>
                    <a:pt x="47538" y="5421"/>
                  </a:cubicBezTo>
                  <a:cubicBezTo>
                    <a:pt x="47557" y="5421"/>
                    <a:pt x="47577" y="5412"/>
                    <a:pt x="47581" y="5403"/>
                  </a:cubicBezTo>
                  <a:cubicBezTo>
                    <a:pt x="47581" y="5401"/>
                    <a:pt x="47584" y="5401"/>
                    <a:pt x="47588" y="5401"/>
                  </a:cubicBezTo>
                  <a:cubicBezTo>
                    <a:pt x="47598" y="5401"/>
                    <a:pt x="47616" y="5405"/>
                    <a:pt x="47632" y="5409"/>
                  </a:cubicBezTo>
                  <a:lnTo>
                    <a:pt x="47655" y="5414"/>
                  </a:lnTo>
                  <a:lnTo>
                    <a:pt x="47684" y="5414"/>
                  </a:lnTo>
                  <a:cubicBezTo>
                    <a:pt x="47709" y="5419"/>
                    <a:pt x="47752" y="5429"/>
                    <a:pt x="47773" y="5429"/>
                  </a:cubicBezTo>
                  <a:cubicBezTo>
                    <a:pt x="47780" y="5429"/>
                    <a:pt x="47784" y="5428"/>
                    <a:pt x="47786" y="5426"/>
                  </a:cubicBezTo>
                  <a:cubicBezTo>
                    <a:pt x="47797" y="5420"/>
                    <a:pt x="47825" y="5420"/>
                    <a:pt x="47837" y="5409"/>
                  </a:cubicBezTo>
                  <a:cubicBezTo>
                    <a:pt x="47842" y="5403"/>
                    <a:pt x="47859" y="5397"/>
                    <a:pt x="47871" y="5397"/>
                  </a:cubicBezTo>
                  <a:lnTo>
                    <a:pt x="47882" y="5403"/>
                  </a:lnTo>
                  <a:lnTo>
                    <a:pt x="47905" y="5414"/>
                  </a:lnTo>
                  <a:cubicBezTo>
                    <a:pt x="47919" y="5420"/>
                    <a:pt x="47936" y="5423"/>
                    <a:pt x="47952" y="5423"/>
                  </a:cubicBezTo>
                  <a:cubicBezTo>
                    <a:pt x="47969" y="5423"/>
                    <a:pt x="47984" y="5420"/>
                    <a:pt x="47996" y="5414"/>
                  </a:cubicBezTo>
                  <a:lnTo>
                    <a:pt x="48018" y="5437"/>
                  </a:lnTo>
                  <a:cubicBezTo>
                    <a:pt x="48018" y="5437"/>
                    <a:pt x="48030" y="5420"/>
                    <a:pt x="48041" y="5420"/>
                  </a:cubicBezTo>
                  <a:lnTo>
                    <a:pt x="48052" y="5426"/>
                  </a:lnTo>
                  <a:cubicBezTo>
                    <a:pt x="48054" y="5427"/>
                    <a:pt x="48057" y="5427"/>
                    <a:pt x="48061" y="5427"/>
                  </a:cubicBezTo>
                  <a:cubicBezTo>
                    <a:pt x="48075" y="5427"/>
                    <a:pt x="48099" y="5418"/>
                    <a:pt x="48103" y="5409"/>
                  </a:cubicBezTo>
                  <a:cubicBezTo>
                    <a:pt x="48115" y="5403"/>
                    <a:pt x="48120" y="5397"/>
                    <a:pt x="48126" y="5397"/>
                  </a:cubicBezTo>
                  <a:cubicBezTo>
                    <a:pt x="48126" y="5397"/>
                    <a:pt x="48143" y="5414"/>
                    <a:pt x="48149" y="5420"/>
                  </a:cubicBezTo>
                  <a:cubicBezTo>
                    <a:pt x="48150" y="5422"/>
                    <a:pt x="48152" y="5423"/>
                    <a:pt x="48155" y="5423"/>
                  </a:cubicBezTo>
                  <a:cubicBezTo>
                    <a:pt x="48167" y="5423"/>
                    <a:pt x="48195" y="5408"/>
                    <a:pt x="48211" y="5408"/>
                  </a:cubicBezTo>
                  <a:cubicBezTo>
                    <a:pt x="48213" y="5408"/>
                    <a:pt x="48215" y="5408"/>
                    <a:pt x="48217" y="5409"/>
                  </a:cubicBezTo>
                  <a:cubicBezTo>
                    <a:pt x="48232" y="5414"/>
                    <a:pt x="48283" y="5432"/>
                    <a:pt x="48306" y="5432"/>
                  </a:cubicBezTo>
                  <a:cubicBezTo>
                    <a:pt x="48309" y="5432"/>
                    <a:pt x="48311" y="5432"/>
                    <a:pt x="48313" y="5431"/>
                  </a:cubicBezTo>
                  <a:cubicBezTo>
                    <a:pt x="48330" y="5426"/>
                    <a:pt x="48353" y="5426"/>
                    <a:pt x="48353" y="5420"/>
                  </a:cubicBezTo>
                  <a:cubicBezTo>
                    <a:pt x="48353" y="5420"/>
                    <a:pt x="48382" y="5439"/>
                    <a:pt x="48396" y="5439"/>
                  </a:cubicBezTo>
                  <a:cubicBezTo>
                    <a:pt x="48401" y="5439"/>
                    <a:pt x="48404" y="5437"/>
                    <a:pt x="48404" y="5431"/>
                  </a:cubicBezTo>
                  <a:cubicBezTo>
                    <a:pt x="48406" y="5425"/>
                    <a:pt x="48408" y="5422"/>
                    <a:pt x="48408" y="5422"/>
                  </a:cubicBezTo>
                  <a:lnTo>
                    <a:pt x="48408" y="5422"/>
                  </a:lnTo>
                  <a:cubicBezTo>
                    <a:pt x="48409" y="5422"/>
                    <a:pt x="48408" y="5431"/>
                    <a:pt x="48404" y="5448"/>
                  </a:cubicBezTo>
                  <a:lnTo>
                    <a:pt x="48438" y="5426"/>
                  </a:lnTo>
                  <a:lnTo>
                    <a:pt x="48478" y="5392"/>
                  </a:lnTo>
                  <a:lnTo>
                    <a:pt x="48478" y="5392"/>
                  </a:lnTo>
                  <a:cubicBezTo>
                    <a:pt x="48472" y="5426"/>
                    <a:pt x="48484" y="5460"/>
                    <a:pt x="48501" y="5465"/>
                  </a:cubicBezTo>
                  <a:lnTo>
                    <a:pt x="48512" y="5448"/>
                  </a:lnTo>
                  <a:lnTo>
                    <a:pt x="48518" y="5448"/>
                  </a:lnTo>
                  <a:cubicBezTo>
                    <a:pt x="48543" y="5436"/>
                    <a:pt x="48581" y="5429"/>
                    <a:pt x="48601" y="5429"/>
                  </a:cubicBezTo>
                  <a:cubicBezTo>
                    <a:pt x="48608" y="5429"/>
                    <a:pt x="48613" y="5430"/>
                    <a:pt x="48614" y="5431"/>
                  </a:cubicBezTo>
                  <a:cubicBezTo>
                    <a:pt x="48625" y="5443"/>
                    <a:pt x="48637" y="5448"/>
                    <a:pt x="48648" y="5448"/>
                  </a:cubicBezTo>
                  <a:lnTo>
                    <a:pt x="48648" y="5443"/>
                  </a:lnTo>
                  <a:lnTo>
                    <a:pt x="48682" y="5409"/>
                  </a:lnTo>
                  <a:cubicBezTo>
                    <a:pt x="48699" y="5420"/>
                    <a:pt x="48722" y="5443"/>
                    <a:pt x="48728" y="5448"/>
                  </a:cubicBezTo>
                  <a:cubicBezTo>
                    <a:pt x="48728" y="5449"/>
                    <a:pt x="48728" y="5450"/>
                    <a:pt x="48729" y="5450"/>
                  </a:cubicBezTo>
                  <a:cubicBezTo>
                    <a:pt x="48734" y="5450"/>
                    <a:pt x="48749" y="5441"/>
                    <a:pt x="48767" y="5431"/>
                  </a:cubicBezTo>
                  <a:lnTo>
                    <a:pt x="48779" y="5420"/>
                  </a:lnTo>
                  <a:lnTo>
                    <a:pt x="48841" y="5443"/>
                  </a:lnTo>
                  <a:lnTo>
                    <a:pt x="48858" y="5454"/>
                  </a:lnTo>
                  <a:cubicBezTo>
                    <a:pt x="48886" y="5454"/>
                    <a:pt x="48920" y="5437"/>
                    <a:pt x="48920" y="5426"/>
                  </a:cubicBezTo>
                  <a:cubicBezTo>
                    <a:pt x="48921" y="5425"/>
                    <a:pt x="48922" y="5424"/>
                    <a:pt x="48923" y="5424"/>
                  </a:cubicBezTo>
                  <a:cubicBezTo>
                    <a:pt x="48931" y="5424"/>
                    <a:pt x="48943" y="5438"/>
                    <a:pt x="48943" y="5443"/>
                  </a:cubicBezTo>
                  <a:cubicBezTo>
                    <a:pt x="48943" y="5445"/>
                    <a:pt x="48946" y="5445"/>
                    <a:pt x="48951" y="5445"/>
                  </a:cubicBezTo>
                  <a:cubicBezTo>
                    <a:pt x="48960" y="5445"/>
                    <a:pt x="48975" y="5443"/>
                    <a:pt x="48983" y="5443"/>
                  </a:cubicBezTo>
                  <a:cubicBezTo>
                    <a:pt x="48989" y="5446"/>
                    <a:pt x="49003" y="5449"/>
                    <a:pt x="49016" y="5449"/>
                  </a:cubicBezTo>
                  <a:cubicBezTo>
                    <a:pt x="49026" y="5449"/>
                    <a:pt x="49035" y="5447"/>
                    <a:pt x="49040" y="5443"/>
                  </a:cubicBezTo>
                  <a:cubicBezTo>
                    <a:pt x="49053" y="5438"/>
                    <a:pt x="49087" y="5413"/>
                    <a:pt x="49101" y="5413"/>
                  </a:cubicBezTo>
                  <a:cubicBezTo>
                    <a:pt x="49105" y="5413"/>
                    <a:pt x="49108" y="5415"/>
                    <a:pt x="49108" y="5420"/>
                  </a:cubicBezTo>
                  <a:cubicBezTo>
                    <a:pt x="49108" y="5430"/>
                    <a:pt x="49116" y="5432"/>
                    <a:pt x="49126" y="5432"/>
                  </a:cubicBezTo>
                  <a:cubicBezTo>
                    <a:pt x="49133" y="5432"/>
                    <a:pt x="49141" y="5431"/>
                    <a:pt x="49147" y="5431"/>
                  </a:cubicBezTo>
                  <a:cubicBezTo>
                    <a:pt x="49159" y="5431"/>
                    <a:pt x="49221" y="5454"/>
                    <a:pt x="49278" y="5482"/>
                  </a:cubicBezTo>
                  <a:lnTo>
                    <a:pt x="49323" y="5414"/>
                  </a:lnTo>
                  <a:cubicBezTo>
                    <a:pt x="49326" y="5416"/>
                    <a:pt x="49329" y="5417"/>
                    <a:pt x="49332" y="5417"/>
                  </a:cubicBezTo>
                  <a:cubicBezTo>
                    <a:pt x="49349" y="5417"/>
                    <a:pt x="49377" y="5401"/>
                    <a:pt x="49394" y="5401"/>
                  </a:cubicBezTo>
                  <a:cubicBezTo>
                    <a:pt x="49397" y="5401"/>
                    <a:pt x="49400" y="5401"/>
                    <a:pt x="49403" y="5403"/>
                  </a:cubicBezTo>
                  <a:cubicBezTo>
                    <a:pt x="49411" y="5406"/>
                    <a:pt x="49431" y="5406"/>
                    <a:pt x="49452" y="5406"/>
                  </a:cubicBezTo>
                  <a:cubicBezTo>
                    <a:pt x="49472" y="5406"/>
                    <a:pt x="49493" y="5406"/>
                    <a:pt x="49505" y="5409"/>
                  </a:cubicBezTo>
                  <a:cubicBezTo>
                    <a:pt x="49528" y="5409"/>
                    <a:pt x="49601" y="5409"/>
                    <a:pt x="49618" y="5397"/>
                  </a:cubicBezTo>
                  <a:cubicBezTo>
                    <a:pt x="49635" y="5386"/>
                    <a:pt x="49658" y="5375"/>
                    <a:pt x="49658" y="5375"/>
                  </a:cubicBezTo>
                  <a:cubicBezTo>
                    <a:pt x="49658" y="5375"/>
                    <a:pt x="49675" y="5409"/>
                    <a:pt x="49686" y="5420"/>
                  </a:cubicBezTo>
                  <a:cubicBezTo>
                    <a:pt x="49687" y="5421"/>
                    <a:pt x="49689" y="5422"/>
                    <a:pt x="49691" y="5422"/>
                  </a:cubicBezTo>
                  <a:cubicBezTo>
                    <a:pt x="49700" y="5422"/>
                    <a:pt x="49716" y="5413"/>
                    <a:pt x="49720" y="5409"/>
                  </a:cubicBezTo>
                  <a:cubicBezTo>
                    <a:pt x="49722" y="5407"/>
                    <a:pt x="49725" y="5406"/>
                    <a:pt x="49729" y="5406"/>
                  </a:cubicBezTo>
                  <a:cubicBezTo>
                    <a:pt x="49743" y="5406"/>
                    <a:pt x="49767" y="5413"/>
                    <a:pt x="49789" y="5426"/>
                  </a:cubicBezTo>
                  <a:lnTo>
                    <a:pt x="49823" y="5392"/>
                  </a:lnTo>
                  <a:lnTo>
                    <a:pt x="49828" y="5386"/>
                  </a:lnTo>
                  <a:cubicBezTo>
                    <a:pt x="49845" y="5392"/>
                    <a:pt x="49879" y="5403"/>
                    <a:pt x="49908" y="5403"/>
                  </a:cubicBezTo>
                  <a:lnTo>
                    <a:pt x="49925" y="5414"/>
                  </a:lnTo>
                  <a:cubicBezTo>
                    <a:pt x="49928" y="5416"/>
                    <a:pt x="49930" y="5417"/>
                    <a:pt x="49933" y="5417"/>
                  </a:cubicBezTo>
                  <a:cubicBezTo>
                    <a:pt x="49945" y="5417"/>
                    <a:pt x="49955" y="5395"/>
                    <a:pt x="49966" y="5395"/>
                  </a:cubicBezTo>
                  <a:cubicBezTo>
                    <a:pt x="49971" y="5395"/>
                    <a:pt x="49976" y="5399"/>
                    <a:pt x="49981" y="5409"/>
                  </a:cubicBezTo>
                  <a:cubicBezTo>
                    <a:pt x="49983" y="5410"/>
                    <a:pt x="49987" y="5411"/>
                    <a:pt x="49991" y="5411"/>
                  </a:cubicBezTo>
                  <a:cubicBezTo>
                    <a:pt x="50003" y="5411"/>
                    <a:pt x="50020" y="5407"/>
                    <a:pt x="50032" y="5403"/>
                  </a:cubicBezTo>
                  <a:lnTo>
                    <a:pt x="50061" y="5392"/>
                  </a:lnTo>
                  <a:cubicBezTo>
                    <a:pt x="50071" y="5411"/>
                    <a:pt x="50089" y="5427"/>
                    <a:pt x="50098" y="5427"/>
                  </a:cubicBezTo>
                  <a:cubicBezTo>
                    <a:pt x="50099" y="5427"/>
                    <a:pt x="50100" y="5426"/>
                    <a:pt x="50101" y="5426"/>
                  </a:cubicBezTo>
                  <a:cubicBezTo>
                    <a:pt x="50106" y="5426"/>
                    <a:pt x="50135" y="5409"/>
                    <a:pt x="50163" y="5392"/>
                  </a:cubicBezTo>
                  <a:lnTo>
                    <a:pt x="50191" y="5392"/>
                  </a:lnTo>
                  <a:lnTo>
                    <a:pt x="50220" y="5397"/>
                  </a:lnTo>
                  <a:cubicBezTo>
                    <a:pt x="50254" y="5409"/>
                    <a:pt x="50293" y="5426"/>
                    <a:pt x="50299" y="5426"/>
                  </a:cubicBezTo>
                  <a:lnTo>
                    <a:pt x="50299" y="5380"/>
                  </a:lnTo>
                  <a:cubicBezTo>
                    <a:pt x="50314" y="5395"/>
                    <a:pt x="50341" y="5410"/>
                    <a:pt x="50356" y="5410"/>
                  </a:cubicBezTo>
                  <a:cubicBezTo>
                    <a:pt x="50358" y="5410"/>
                    <a:pt x="50360" y="5409"/>
                    <a:pt x="50362" y="5409"/>
                  </a:cubicBezTo>
                  <a:cubicBezTo>
                    <a:pt x="50367" y="5406"/>
                    <a:pt x="50374" y="5404"/>
                    <a:pt x="50381" y="5404"/>
                  </a:cubicBezTo>
                  <a:cubicBezTo>
                    <a:pt x="50387" y="5404"/>
                    <a:pt x="50393" y="5406"/>
                    <a:pt x="50396" y="5409"/>
                  </a:cubicBezTo>
                  <a:lnTo>
                    <a:pt x="50401" y="5409"/>
                  </a:lnTo>
                  <a:cubicBezTo>
                    <a:pt x="50413" y="5403"/>
                    <a:pt x="50424" y="5397"/>
                    <a:pt x="50430" y="5392"/>
                  </a:cubicBezTo>
                  <a:lnTo>
                    <a:pt x="50475" y="5392"/>
                  </a:lnTo>
                  <a:cubicBezTo>
                    <a:pt x="50486" y="5392"/>
                    <a:pt x="50526" y="5397"/>
                    <a:pt x="50537" y="5403"/>
                  </a:cubicBezTo>
                  <a:cubicBezTo>
                    <a:pt x="50549" y="5403"/>
                    <a:pt x="50571" y="5409"/>
                    <a:pt x="50594" y="5414"/>
                  </a:cubicBezTo>
                  <a:lnTo>
                    <a:pt x="50606" y="5403"/>
                  </a:lnTo>
                  <a:lnTo>
                    <a:pt x="50628" y="5375"/>
                  </a:lnTo>
                  <a:cubicBezTo>
                    <a:pt x="50641" y="5391"/>
                    <a:pt x="50671" y="5402"/>
                    <a:pt x="50687" y="5402"/>
                  </a:cubicBezTo>
                  <a:cubicBezTo>
                    <a:pt x="50693" y="5402"/>
                    <a:pt x="50696" y="5400"/>
                    <a:pt x="50696" y="5397"/>
                  </a:cubicBezTo>
                  <a:cubicBezTo>
                    <a:pt x="50696" y="5392"/>
                    <a:pt x="50705" y="5390"/>
                    <a:pt x="50715" y="5390"/>
                  </a:cubicBezTo>
                  <a:cubicBezTo>
                    <a:pt x="50726" y="5390"/>
                    <a:pt x="50739" y="5392"/>
                    <a:pt x="50747" y="5392"/>
                  </a:cubicBezTo>
                  <a:cubicBezTo>
                    <a:pt x="50764" y="5392"/>
                    <a:pt x="50787" y="5392"/>
                    <a:pt x="50804" y="5386"/>
                  </a:cubicBezTo>
                  <a:lnTo>
                    <a:pt x="50810" y="5392"/>
                  </a:lnTo>
                  <a:lnTo>
                    <a:pt x="50838" y="5426"/>
                  </a:lnTo>
                  <a:cubicBezTo>
                    <a:pt x="50872" y="5420"/>
                    <a:pt x="50940" y="5409"/>
                    <a:pt x="50991" y="5403"/>
                  </a:cubicBezTo>
                  <a:lnTo>
                    <a:pt x="51031" y="5403"/>
                  </a:lnTo>
                  <a:cubicBezTo>
                    <a:pt x="51046" y="5403"/>
                    <a:pt x="51069" y="5415"/>
                    <a:pt x="51075" y="5415"/>
                  </a:cubicBezTo>
                  <a:cubicBezTo>
                    <a:pt x="51076" y="5415"/>
                    <a:pt x="51076" y="5415"/>
                    <a:pt x="51076" y="5414"/>
                  </a:cubicBezTo>
                  <a:lnTo>
                    <a:pt x="51099" y="5380"/>
                  </a:lnTo>
                  <a:cubicBezTo>
                    <a:pt x="51106" y="5388"/>
                    <a:pt x="51124" y="5390"/>
                    <a:pt x="51144" y="5390"/>
                  </a:cubicBezTo>
                  <a:cubicBezTo>
                    <a:pt x="51170" y="5390"/>
                    <a:pt x="51200" y="5386"/>
                    <a:pt x="51213" y="5386"/>
                  </a:cubicBezTo>
                  <a:cubicBezTo>
                    <a:pt x="51235" y="5386"/>
                    <a:pt x="51286" y="5386"/>
                    <a:pt x="51320" y="5380"/>
                  </a:cubicBezTo>
                  <a:lnTo>
                    <a:pt x="51349" y="5414"/>
                  </a:lnTo>
                  <a:lnTo>
                    <a:pt x="51354" y="5414"/>
                  </a:lnTo>
                  <a:cubicBezTo>
                    <a:pt x="51360" y="5414"/>
                    <a:pt x="51377" y="5392"/>
                    <a:pt x="51383" y="5386"/>
                  </a:cubicBezTo>
                  <a:cubicBezTo>
                    <a:pt x="51383" y="5383"/>
                    <a:pt x="51384" y="5382"/>
                    <a:pt x="51385" y="5382"/>
                  </a:cubicBezTo>
                  <a:cubicBezTo>
                    <a:pt x="51388" y="5382"/>
                    <a:pt x="51396" y="5393"/>
                    <a:pt x="51400" y="5397"/>
                  </a:cubicBezTo>
                  <a:cubicBezTo>
                    <a:pt x="51401" y="5400"/>
                    <a:pt x="51405" y="5402"/>
                    <a:pt x="51411" y="5402"/>
                  </a:cubicBezTo>
                  <a:cubicBezTo>
                    <a:pt x="51427" y="5402"/>
                    <a:pt x="51457" y="5391"/>
                    <a:pt x="51491" y="5375"/>
                  </a:cubicBezTo>
                  <a:lnTo>
                    <a:pt x="51525" y="5380"/>
                  </a:lnTo>
                  <a:lnTo>
                    <a:pt x="51559" y="5386"/>
                  </a:lnTo>
                  <a:cubicBezTo>
                    <a:pt x="51561" y="5385"/>
                    <a:pt x="51564" y="5385"/>
                    <a:pt x="51568" y="5385"/>
                  </a:cubicBezTo>
                  <a:cubicBezTo>
                    <a:pt x="51586" y="5385"/>
                    <a:pt x="51612" y="5392"/>
                    <a:pt x="51631" y="5392"/>
                  </a:cubicBezTo>
                  <a:cubicBezTo>
                    <a:pt x="51639" y="5392"/>
                    <a:pt x="51646" y="5391"/>
                    <a:pt x="51650" y="5386"/>
                  </a:cubicBezTo>
                  <a:cubicBezTo>
                    <a:pt x="51651" y="5381"/>
                    <a:pt x="51653" y="5379"/>
                    <a:pt x="51656" y="5379"/>
                  </a:cubicBezTo>
                  <a:cubicBezTo>
                    <a:pt x="51661" y="5379"/>
                    <a:pt x="51667" y="5389"/>
                    <a:pt x="51667" y="5397"/>
                  </a:cubicBezTo>
                  <a:cubicBezTo>
                    <a:pt x="51668" y="5402"/>
                    <a:pt x="51670" y="5403"/>
                    <a:pt x="51672" y="5403"/>
                  </a:cubicBezTo>
                  <a:cubicBezTo>
                    <a:pt x="51678" y="5403"/>
                    <a:pt x="51685" y="5390"/>
                    <a:pt x="51689" y="5386"/>
                  </a:cubicBezTo>
                  <a:cubicBezTo>
                    <a:pt x="51690" y="5384"/>
                    <a:pt x="51691" y="5384"/>
                    <a:pt x="51693" y="5384"/>
                  </a:cubicBezTo>
                  <a:cubicBezTo>
                    <a:pt x="51703" y="5384"/>
                    <a:pt x="51725" y="5399"/>
                    <a:pt x="51739" y="5399"/>
                  </a:cubicBezTo>
                  <a:cubicBezTo>
                    <a:pt x="51745" y="5399"/>
                    <a:pt x="51749" y="5397"/>
                    <a:pt x="51752" y="5392"/>
                  </a:cubicBezTo>
                  <a:cubicBezTo>
                    <a:pt x="51758" y="5379"/>
                    <a:pt x="51768" y="5375"/>
                    <a:pt x="51776" y="5375"/>
                  </a:cubicBezTo>
                  <a:cubicBezTo>
                    <a:pt x="51783" y="5375"/>
                    <a:pt x="51789" y="5378"/>
                    <a:pt x="51791" y="5380"/>
                  </a:cubicBezTo>
                  <a:cubicBezTo>
                    <a:pt x="51797" y="5386"/>
                    <a:pt x="51825" y="5397"/>
                    <a:pt x="51865" y="5403"/>
                  </a:cubicBezTo>
                  <a:lnTo>
                    <a:pt x="51882" y="5392"/>
                  </a:lnTo>
                  <a:cubicBezTo>
                    <a:pt x="51905" y="5372"/>
                    <a:pt x="51929" y="5366"/>
                    <a:pt x="51952" y="5366"/>
                  </a:cubicBezTo>
                  <a:cubicBezTo>
                    <a:pt x="51970" y="5366"/>
                    <a:pt x="51987" y="5370"/>
                    <a:pt x="52001" y="5375"/>
                  </a:cubicBezTo>
                  <a:lnTo>
                    <a:pt x="52041" y="5392"/>
                  </a:lnTo>
                  <a:cubicBezTo>
                    <a:pt x="52081" y="5380"/>
                    <a:pt x="52143" y="5380"/>
                    <a:pt x="52143" y="5369"/>
                  </a:cubicBezTo>
                  <a:cubicBezTo>
                    <a:pt x="52149" y="5358"/>
                    <a:pt x="52166" y="5358"/>
                    <a:pt x="52172" y="5358"/>
                  </a:cubicBezTo>
                  <a:cubicBezTo>
                    <a:pt x="52172" y="5358"/>
                    <a:pt x="52173" y="5359"/>
                    <a:pt x="52174" y="5359"/>
                  </a:cubicBezTo>
                  <a:cubicBezTo>
                    <a:pt x="52179" y="5359"/>
                    <a:pt x="52184" y="5345"/>
                    <a:pt x="52189" y="5341"/>
                  </a:cubicBezTo>
                  <a:cubicBezTo>
                    <a:pt x="52189" y="5338"/>
                    <a:pt x="52190" y="5337"/>
                    <a:pt x="52192" y="5337"/>
                  </a:cubicBezTo>
                  <a:cubicBezTo>
                    <a:pt x="52199" y="5337"/>
                    <a:pt x="52214" y="5348"/>
                    <a:pt x="52223" y="5352"/>
                  </a:cubicBezTo>
                  <a:cubicBezTo>
                    <a:pt x="52224" y="5355"/>
                    <a:pt x="52228" y="5356"/>
                    <a:pt x="52232" y="5356"/>
                  </a:cubicBezTo>
                  <a:cubicBezTo>
                    <a:pt x="52244" y="5356"/>
                    <a:pt x="52265" y="5347"/>
                    <a:pt x="52285" y="5335"/>
                  </a:cubicBezTo>
                  <a:lnTo>
                    <a:pt x="52291" y="5352"/>
                  </a:lnTo>
                  <a:cubicBezTo>
                    <a:pt x="52295" y="5361"/>
                    <a:pt x="52300" y="5364"/>
                    <a:pt x="52304" y="5364"/>
                  </a:cubicBezTo>
                  <a:cubicBezTo>
                    <a:pt x="52313" y="5364"/>
                    <a:pt x="52323" y="5352"/>
                    <a:pt x="52332" y="5352"/>
                  </a:cubicBezTo>
                  <a:cubicBezTo>
                    <a:pt x="52335" y="5352"/>
                    <a:pt x="52338" y="5353"/>
                    <a:pt x="52342" y="5358"/>
                  </a:cubicBezTo>
                  <a:lnTo>
                    <a:pt x="52347" y="5375"/>
                  </a:lnTo>
                  <a:cubicBezTo>
                    <a:pt x="52370" y="5369"/>
                    <a:pt x="52415" y="5352"/>
                    <a:pt x="52427" y="5346"/>
                  </a:cubicBezTo>
                  <a:cubicBezTo>
                    <a:pt x="52430" y="5343"/>
                    <a:pt x="52433" y="5342"/>
                    <a:pt x="52437" y="5342"/>
                  </a:cubicBezTo>
                  <a:cubicBezTo>
                    <a:pt x="52451" y="5342"/>
                    <a:pt x="52468" y="5353"/>
                    <a:pt x="52472" y="5358"/>
                  </a:cubicBezTo>
                  <a:cubicBezTo>
                    <a:pt x="52474" y="5360"/>
                    <a:pt x="52476" y="5361"/>
                    <a:pt x="52479" y="5361"/>
                  </a:cubicBezTo>
                  <a:cubicBezTo>
                    <a:pt x="52488" y="5361"/>
                    <a:pt x="52502" y="5351"/>
                    <a:pt x="52506" y="5346"/>
                  </a:cubicBezTo>
                  <a:cubicBezTo>
                    <a:pt x="52510" y="5339"/>
                    <a:pt x="52524" y="5334"/>
                    <a:pt x="52535" y="5334"/>
                  </a:cubicBezTo>
                  <a:cubicBezTo>
                    <a:pt x="52541" y="5334"/>
                    <a:pt x="52546" y="5336"/>
                    <a:pt x="52546" y="5341"/>
                  </a:cubicBezTo>
                  <a:cubicBezTo>
                    <a:pt x="52546" y="5347"/>
                    <a:pt x="52550" y="5350"/>
                    <a:pt x="52554" y="5350"/>
                  </a:cubicBezTo>
                  <a:cubicBezTo>
                    <a:pt x="52557" y="5350"/>
                    <a:pt x="52561" y="5349"/>
                    <a:pt x="52563" y="5346"/>
                  </a:cubicBezTo>
                  <a:lnTo>
                    <a:pt x="52603" y="5346"/>
                  </a:lnTo>
                  <a:cubicBezTo>
                    <a:pt x="52637" y="5346"/>
                    <a:pt x="52693" y="5341"/>
                    <a:pt x="52705" y="5335"/>
                  </a:cubicBezTo>
                  <a:cubicBezTo>
                    <a:pt x="52716" y="5335"/>
                    <a:pt x="52745" y="5318"/>
                    <a:pt x="52767" y="5306"/>
                  </a:cubicBezTo>
                  <a:lnTo>
                    <a:pt x="52807" y="5306"/>
                  </a:lnTo>
                  <a:cubicBezTo>
                    <a:pt x="52818" y="5306"/>
                    <a:pt x="52841" y="5318"/>
                    <a:pt x="52864" y="5329"/>
                  </a:cubicBezTo>
                  <a:lnTo>
                    <a:pt x="52886" y="5306"/>
                  </a:lnTo>
                  <a:lnTo>
                    <a:pt x="52892" y="5301"/>
                  </a:lnTo>
                  <a:cubicBezTo>
                    <a:pt x="52907" y="5301"/>
                    <a:pt x="52958" y="5303"/>
                    <a:pt x="52996" y="5303"/>
                  </a:cubicBezTo>
                  <a:cubicBezTo>
                    <a:pt x="53016" y="5303"/>
                    <a:pt x="53032" y="5303"/>
                    <a:pt x="53040" y="5301"/>
                  </a:cubicBezTo>
                  <a:cubicBezTo>
                    <a:pt x="53068" y="5289"/>
                    <a:pt x="53108" y="5284"/>
                    <a:pt x="53119" y="5284"/>
                  </a:cubicBezTo>
                  <a:cubicBezTo>
                    <a:pt x="53124" y="5284"/>
                    <a:pt x="53194" y="5325"/>
                    <a:pt x="53228" y="5325"/>
                  </a:cubicBezTo>
                  <a:cubicBezTo>
                    <a:pt x="53232" y="5325"/>
                    <a:pt x="53235" y="5325"/>
                    <a:pt x="53238" y="5324"/>
                  </a:cubicBezTo>
                  <a:cubicBezTo>
                    <a:pt x="53272" y="5312"/>
                    <a:pt x="53306" y="5301"/>
                    <a:pt x="53312" y="5295"/>
                  </a:cubicBezTo>
                  <a:lnTo>
                    <a:pt x="53318" y="5289"/>
                  </a:lnTo>
                  <a:cubicBezTo>
                    <a:pt x="53332" y="5280"/>
                    <a:pt x="53355" y="5266"/>
                    <a:pt x="53362" y="5266"/>
                  </a:cubicBezTo>
                  <a:cubicBezTo>
                    <a:pt x="53362" y="5266"/>
                    <a:pt x="53363" y="5266"/>
                    <a:pt x="53363" y="5267"/>
                  </a:cubicBezTo>
                  <a:lnTo>
                    <a:pt x="53408" y="5312"/>
                  </a:lnTo>
                  <a:cubicBezTo>
                    <a:pt x="53408" y="5282"/>
                    <a:pt x="53417" y="5266"/>
                    <a:pt x="53423" y="5266"/>
                  </a:cubicBezTo>
                  <a:cubicBezTo>
                    <a:pt x="53424" y="5266"/>
                    <a:pt x="53425" y="5266"/>
                    <a:pt x="53425" y="5267"/>
                  </a:cubicBezTo>
                  <a:cubicBezTo>
                    <a:pt x="53428" y="5272"/>
                    <a:pt x="53439" y="5275"/>
                    <a:pt x="53449" y="5275"/>
                  </a:cubicBezTo>
                  <a:cubicBezTo>
                    <a:pt x="53463" y="5275"/>
                    <a:pt x="53476" y="5270"/>
                    <a:pt x="53476" y="5261"/>
                  </a:cubicBezTo>
                  <a:cubicBezTo>
                    <a:pt x="53476" y="5257"/>
                    <a:pt x="53480" y="5256"/>
                    <a:pt x="53484" y="5256"/>
                  </a:cubicBezTo>
                  <a:cubicBezTo>
                    <a:pt x="53494" y="5256"/>
                    <a:pt x="53511" y="5261"/>
                    <a:pt x="53522" y="5261"/>
                  </a:cubicBezTo>
                  <a:cubicBezTo>
                    <a:pt x="53533" y="5261"/>
                    <a:pt x="53562" y="5255"/>
                    <a:pt x="53584" y="5255"/>
                  </a:cubicBezTo>
                  <a:lnTo>
                    <a:pt x="53590" y="5261"/>
                  </a:lnTo>
                  <a:lnTo>
                    <a:pt x="53630" y="5312"/>
                  </a:lnTo>
                  <a:cubicBezTo>
                    <a:pt x="53630" y="5276"/>
                    <a:pt x="53639" y="5255"/>
                    <a:pt x="53645" y="5255"/>
                  </a:cubicBezTo>
                  <a:cubicBezTo>
                    <a:pt x="53645" y="5255"/>
                    <a:pt x="53646" y="5255"/>
                    <a:pt x="53647" y="5255"/>
                  </a:cubicBezTo>
                  <a:cubicBezTo>
                    <a:pt x="53647" y="5256"/>
                    <a:pt x="53649" y="5257"/>
                    <a:pt x="53650" y="5257"/>
                  </a:cubicBezTo>
                  <a:cubicBezTo>
                    <a:pt x="53658" y="5257"/>
                    <a:pt x="53676" y="5243"/>
                    <a:pt x="53681" y="5233"/>
                  </a:cubicBezTo>
                  <a:cubicBezTo>
                    <a:pt x="53682" y="5230"/>
                    <a:pt x="53684" y="5229"/>
                    <a:pt x="53686" y="5229"/>
                  </a:cubicBezTo>
                  <a:cubicBezTo>
                    <a:pt x="53694" y="5229"/>
                    <a:pt x="53708" y="5246"/>
                    <a:pt x="53726" y="5272"/>
                  </a:cubicBezTo>
                  <a:lnTo>
                    <a:pt x="53755" y="5238"/>
                  </a:lnTo>
                  <a:lnTo>
                    <a:pt x="53760" y="5233"/>
                  </a:lnTo>
                  <a:cubicBezTo>
                    <a:pt x="53766" y="5227"/>
                    <a:pt x="53800" y="5221"/>
                    <a:pt x="53828" y="5210"/>
                  </a:cubicBezTo>
                  <a:lnTo>
                    <a:pt x="53857" y="5204"/>
                  </a:lnTo>
                  <a:lnTo>
                    <a:pt x="53862" y="5199"/>
                  </a:lnTo>
                  <a:cubicBezTo>
                    <a:pt x="53868" y="5204"/>
                    <a:pt x="53874" y="5221"/>
                    <a:pt x="53874" y="5227"/>
                  </a:cubicBezTo>
                  <a:cubicBezTo>
                    <a:pt x="53876" y="5229"/>
                    <a:pt x="53878" y="5231"/>
                    <a:pt x="53880" y="5231"/>
                  </a:cubicBezTo>
                  <a:cubicBezTo>
                    <a:pt x="53883" y="5231"/>
                    <a:pt x="53885" y="5228"/>
                    <a:pt x="53885" y="5221"/>
                  </a:cubicBezTo>
                  <a:lnTo>
                    <a:pt x="53891" y="5216"/>
                  </a:lnTo>
                  <a:lnTo>
                    <a:pt x="53896" y="5210"/>
                  </a:lnTo>
                  <a:cubicBezTo>
                    <a:pt x="53896" y="5209"/>
                    <a:pt x="53897" y="5208"/>
                    <a:pt x="53898" y="5208"/>
                  </a:cubicBezTo>
                  <a:cubicBezTo>
                    <a:pt x="53902" y="5208"/>
                    <a:pt x="53914" y="5217"/>
                    <a:pt x="53919" y="5221"/>
                  </a:cubicBezTo>
                  <a:cubicBezTo>
                    <a:pt x="53920" y="5222"/>
                    <a:pt x="53921" y="5222"/>
                    <a:pt x="53922" y="5222"/>
                  </a:cubicBezTo>
                  <a:cubicBezTo>
                    <a:pt x="53932" y="5222"/>
                    <a:pt x="53958" y="5209"/>
                    <a:pt x="53971" y="5209"/>
                  </a:cubicBezTo>
                  <a:cubicBezTo>
                    <a:pt x="53973" y="5209"/>
                    <a:pt x="53975" y="5209"/>
                    <a:pt x="53976" y="5210"/>
                  </a:cubicBezTo>
                  <a:cubicBezTo>
                    <a:pt x="53981" y="5212"/>
                    <a:pt x="53991" y="5213"/>
                    <a:pt x="54002" y="5213"/>
                  </a:cubicBezTo>
                  <a:cubicBezTo>
                    <a:pt x="54023" y="5213"/>
                    <a:pt x="54050" y="5210"/>
                    <a:pt x="54061" y="5210"/>
                  </a:cubicBezTo>
                  <a:lnTo>
                    <a:pt x="54101" y="5210"/>
                  </a:lnTo>
                  <a:lnTo>
                    <a:pt x="54118" y="5204"/>
                  </a:lnTo>
                  <a:cubicBezTo>
                    <a:pt x="54129" y="5199"/>
                    <a:pt x="54163" y="5176"/>
                    <a:pt x="54186" y="5165"/>
                  </a:cubicBezTo>
                  <a:lnTo>
                    <a:pt x="54197" y="5187"/>
                  </a:lnTo>
                  <a:lnTo>
                    <a:pt x="54214" y="5227"/>
                  </a:lnTo>
                  <a:cubicBezTo>
                    <a:pt x="54232" y="5216"/>
                    <a:pt x="54258" y="5210"/>
                    <a:pt x="54281" y="5210"/>
                  </a:cubicBezTo>
                  <a:cubicBezTo>
                    <a:pt x="54294" y="5210"/>
                    <a:pt x="54306" y="5212"/>
                    <a:pt x="54316" y="5216"/>
                  </a:cubicBezTo>
                  <a:lnTo>
                    <a:pt x="54316" y="5159"/>
                  </a:lnTo>
                  <a:cubicBezTo>
                    <a:pt x="54316" y="5159"/>
                    <a:pt x="54355" y="5178"/>
                    <a:pt x="54381" y="5178"/>
                  </a:cubicBezTo>
                  <a:cubicBezTo>
                    <a:pt x="54390" y="5178"/>
                    <a:pt x="54397" y="5176"/>
                    <a:pt x="54401" y="5170"/>
                  </a:cubicBezTo>
                  <a:cubicBezTo>
                    <a:pt x="54418" y="5153"/>
                    <a:pt x="54447" y="5136"/>
                    <a:pt x="54452" y="5136"/>
                  </a:cubicBezTo>
                  <a:cubicBezTo>
                    <a:pt x="54458" y="5136"/>
                    <a:pt x="54486" y="5148"/>
                    <a:pt x="54520" y="5165"/>
                  </a:cubicBezTo>
                  <a:lnTo>
                    <a:pt x="54532" y="5153"/>
                  </a:lnTo>
                  <a:cubicBezTo>
                    <a:pt x="54537" y="5145"/>
                    <a:pt x="54543" y="5142"/>
                    <a:pt x="54549" y="5142"/>
                  </a:cubicBezTo>
                  <a:cubicBezTo>
                    <a:pt x="54558" y="5142"/>
                    <a:pt x="54568" y="5147"/>
                    <a:pt x="54577" y="5147"/>
                  </a:cubicBezTo>
                  <a:cubicBezTo>
                    <a:pt x="54583" y="5147"/>
                    <a:pt x="54589" y="5145"/>
                    <a:pt x="54594" y="5136"/>
                  </a:cubicBezTo>
                  <a:cubicBezTo>
                    <a:pt x="54598" y="5129"/>
                    <a:pt x="54614" y="5114"/>
                    <a:pt x="54630" y="5114"/>
                  </a:cubicBezTo>
                  <a:cubicBezTo>
                    <a:pt x="54639" y="5114"/>
                    <a:pt x="54649" y="5119"/>
                    <a:pt x="54657" y="5131"/>
                  </a:cubicBezTo>
                  <a:cubicBezTo>
                    <a:pt x="54657" y="5131"/>
                    <a:pt x="54679" y="5125"/>
                    <a:pt x="54679" y="5119"/>
                  </a:cubicBezTo>
                  <a:cubicBezTo>
                    <a:pt x="54679" y="5100"/>
                    <a:pt x="54681" y="5094"/>
                    <a:pt x="54685" y="5094"/>
                  </a:cubicBezTo>
                  <a:cubicBezTo>
                    <a:pt x="54690" y="5094"/>
                    <a:pt x="54698" y="5105"/>
                    <a:pt x="54708" y="5108"/>
                  </a:cubicBezTo>
                  <a:lnTo>
                    <a:pt x="54725" y="5114"/>
                  </a:lnTo>
                  <a:cubicBezTo>
                    <a:pt x="54744" y="5114"/>
                    <a:pt x="54814" y="5126"/>
                    <a:pt x="54851" y="5126"/>
                  </a:cubicBezTo>
                  <a:cubicBezTo>
                    <a:pt x="54857" y="5126"/>
                    <a:pt x="54863" y="5126"/>
                    <a:pt x="54867" y="5125"/>
                  </a:cubicBezTo>
                  <a:cubicBezTo>
                    <a:pt x="54895" y="5114"/>
                    <a:pt x="54923" y="5102"/>
                    <a:pt x="54929" y="5102"/>
                  </a:cubicBezTo>
                  <a:lnTo>
                    <a:pt x="54929" y="5097"/>
                  </a:lnTo>
                  <a:lnTo>
                    <a:pt x="54929" y="5045"/>
                  </a:lnTo>
                  <a:cubicBezTo>
                    <a:pt x="54957" y="5063"/>
                    <a:pt x="54991" y="5074"/>
                    <a:pt x="55003" y="5080"/>
                  </a:cubicBezTo>
                  <a:lnTo>
                    <a:pt x="55008" y="5063"/>
                  </a:lnTo>
                  <a:lnTo>
                    <a:pt x="55008" y="5057"/>
                  </a:lnTo>
                  <a:cubicBezTo>
                    <a:pt x="55009" y="5056"/>
                    <a:pt x="55011" y="5056"/>
                    <a:pt x="55012" y="5056"/>
                  </a:cubicBezTo>
                  <a:cubicBezTo>
                    <a:pt x="55020" y="5056"/>
                    <a:pt x="55037" y="5064"/>
                    <a:pt x="55048" y="5064"/>
                  </a:cubicBezTo>
                  <a:cubicBezTo>
                    <a:pt x="55050" y="5064"/>
                    <a:pt x="55052" y="5063"/>
                    <a:pt x="55054" y="5063"/>
                  </a:cubicBezTo>
                  <a:cubicBezTo>
                    <a:pt x="55063" y="5058"/>
                    <a:pt x="55083" y="5050"/>
                    <a:pt x="55097" y="5050"/>
                  </a:cubicBezTo>
                  <a:cubicBezTo>
                    <a:pt x="55100" y="5050"/>
                    <a:pt x="55103" y="5050"/>
                    <a:pt x="55105" y="5051"/>
                  </a:cubicBezTo>
                  <a:cubicBezTo>
                    <a:pt x="55106" y="5052"/>
                    <a:pt x="55107" y="5052"/>
                    <a:pt x="55108" y="5052"/>
                  </a:cubicBezTo>
                  <a:cubicBezTo>
                    <a:pt x="55125" y="5052"/>
                    <a:pt x="55145" y="5016"/>
                    <a:pt x="55150" y="5000"/>
                  </a:cubicBezTo>
                  <a:cubicBezTo>
                    <a:pt x="55153" y="4995"/>
                    <a:pt x="55159" y="4994"/>
                    <a:pt x="55166" y="4994"/>
                  </a:cubicBezTo>
                  <a:cubicBezTo>
                    <a:pt x="55175" y="4994"/>
                    <a:pt x="55184" y="4997"/>
                    <a:pt x="55184" y="5000"/>
                  </a:cubicBezTo>
                  <a:cubicBezTo>
                    <a:pt x="55190" y="5006"/>
                    <a:pt x="55230" y="5017"/>
                    <a:pt x="55247" y="5017"/>
                  </a:cubicBezTo>
                  <a:cubicBezTo>
                    <a:pt x="55257" y="5017"/>
                    <a:pt x="55275" y="4987"/>
                    <a:pt x="55287" y="4987"/>
                  </a:cubicBezTo>
                  <a:cubicBezTo>
                    <a:pt x="55289" y="4987"/>
                    <a:pt x="55291" y="4987"/>
                    <a:pt x="55292" y="4989"/>
                  </a:cubicBezTo>
                  <a:cubicBezTo>
                    <a:pt x="55303" y="4994"/>
                    <a:pt x="55332" y="5000"/>
                    <a:pt x="55349" y="5000"/>
                  </a:cubicBezTo>
                  <a:lnTo>
                    <a:pt x="55360" y="4977"/>
                  </a:lnTo>
                  <a:lnTo>
                    <a:pt x="55372" y="4960"/>
                  </a:lnTo>
                  <a:cubicBezTo>
                    <a:pt x="55378" y="4948"/>
                    <a:pt x="55386" y="4944"/>
                    <a:pt x="55395" y="4944"/>
                  </a:cubicBezTo>
                  <a:cubicBezTo>
                    <a:pt x="55410" y="4944"/>
                    <a:pt x="55427" y="4957"/>
                    <a:pt x="55434" y="4960"/>
                  </a:cubicBezTo>
                  <a:cubicBezTo>
                    <a:pt x="55436" y="4963"/>
                    <a:pt x="55441" y="4964"/>
                    <a:pt x="55447" y="4964"/>
                  </a:cubicBezTo>
                  <a:cubicBezTo>
                    <a:pt x="55463" y="4964"/>
                    <a:pt x="55490" y="4957"/>
                    <a:pt x="55506" y="4957"/>
                  </a:cubicBezTo>
                  <a:cubicBezTo>
                    <a:pt x="55512" y="4957"/>
                    <a:pt x="55517" y="4958"/>
                    <a:pt x="55519" y="4960"/>
                  </a:cubicBezTo>
                  <a:cubicBezTo>
                    <a:pt x="55533" y="4965"/>
                    <a:pt x="55554" y="4973"/>
                    <a:pt x="55568" y="4973"/>
                  </a:cubicBezTo>
                  <a:cubicBezTo>
                    <a:pt x="55571" y="4973"/>
                    <a:pt x="55574" y="4973"/>
                    <a:pt x="55576" y="4972"/>
                  </a:cubicBezTo>
                  <a:lnTo>
                    <a:pt x="55581" y="4966"/>
                  </a:lnTo>
                  <a:lnTo>
                    <a:pt x="55593" y="4949"/>
                  </a:lnTo>
                  <a:cubicBezTo>
                    <a:pt x="55598" y="4934"/>
                    <a:pt x="55606" y="4929"/>
                    <a:pt x="55614" y="4929"/>
                  </a:cubicBezTo>
                  <a:cubicBezTo>
                    <a:pt x="55625" y="4929"/>
                    <a:pt x="55635" y="4937"/>
                    <a:pt x="55638" y="4943"/>
                  </a:cubicBezTo>
                  <a:cubicBezTo>
                    <a:pt x="55640" y="4946"/>
                    <a:pt x="55642" y="4947"/>
                    <a:pt x="55644" y="4947"/>
                  </a:cubicBezTo>
                  <a:cubicBezTo>
                    <a:pt x="55651" y="4947"/>
                    <a:pt x="55661" y="4936"/>
                    <a:pt x="55661" y="4932"/>
                  </a:cubicBezTo>
                  <a:cubicBezTo>
                    <a:pt x="55667" y="4926"/>
                    <a:pt x="55689" y="4926"/>
                    <a:pt x="55695" y="4921"/>
                  </a:cubicBezTo>
                  <a:cubicBezTo>
                    <a:pt x="55695" y="4912"/>
                    <a:pt x="55701" y="4907"/>
                    <a:pt x="55707" y="4907"/>
                  </a:cubicBezTo>
                  <a:cubicBezTo>
                    <a:pt x="55709" y="4907"/>
                    <a:pt x="55710" y="4908"/>
                    <a:pt x="55712" y="4909"/>
                  </a:cubicBezTo>
                  <a:lnTo>
                    <a:pt x="55723" y="4909"/>
                  </a:lnTo>
                  <a:cubicBezTo>
                    <a:pt x="55735" y="4909"/>
                    <a:pt x="55752" y="4915"/>
                    <a:pt x="55769" y="4915"/>
                  </a:cubicBezTo>
                  <a:cubicBezTo>
                    <a:pt x="55769" y="4904"/>
                    <a:pt x="55752" y="4892"/>
                    <a:pt x="55746" y="4892"/>
                  </a:cubicBezTo>
                  <a:cubicBezTo>
                    <a:pt x="55740" y="4887"/>
                    <a:pt x="55763" y="4858"/>
                    <a:pt x="55791" y="4830"/>
                  </a:cubicBezTo>
                  <a:lnTo>
                    <a:pt x="55803" y="4858"/>
                  </a:lnTo>
                  <a:lnTo>
                    <a:pt x="55825" y="4909"/>
                  </a:lnTo>
                  <a:cubicBezTo>
                    <a:pt x="55859" y="4898"/>
                    <a:pt x="55894" y="4858"/>
                    <a:pt x="55894" y="4847"/>
                  </a:cubicBezTo>
                  <a:cubicBezTo>
                    <a:pt x="55894" y="4843"/>
                    <a:pt x="55895" y="4841"/>
                    <a:pt x="55899" y="4841"/>
                  </a:cubicBezTo>
                  <a:cubicBezTo>
                    <a:pt x="55906" y="4841"/>
                    <a:pt x="55918" y="4849"/>
                    <a:pt x="55933" y="4864"/>
                  </a:cubicBezTo>
                  <a:lnTo>
                    <a:pt x="55950" y="4830"/>
                  </a:lnTo>
                  <a:cubicBezTo>
                    <a:pt x="55962" y="4813"/>
                    <a:pt x="55973" y="4806"/>
                    <a:pt x="55985" y="4806"/>
                  </a:cubicBezTo>
                  <a:cubicBezTo>
                    <a:pt x="55997" y="4806"/>
                    <a:pt x="56010" y="4813"/>
                    <a:pt x="56024" y="4824"/>
                  </a:cubicBezTo>
                  <a:lnTo>
                    <a:pt x="56024" y="4830"/>
                  </a:lnTo>
                  <a:cubicBezTo>
                    <a:pt x="56035" y="4824"/>
                    <a:pt x="56013" y="4767"/>
                    <a:pt x="56030" y="4750"/>
                  </a:cubicBezTo>
                  <a:cubicBezTo>
                    <a:pt x="56041" y="4739"/>
                    <a:pt x="56075" y="4733"/>
                    <a:pt x="56081" y="4733"/>
                  </a:cubicBezTo>
                  <a:cubicBezTo>
                    <a:pt x="56086" y="4733"/>
                    <a:pt x="56092" y="4728"/>
                    <a:pt x="56086" y="4716"/>
                  </a:cubicBezTo>
                  <a:lnTo>
                    <a:pt x="56086" y="4705"/>
                  </a:lnTo>
                  <a:cubicBezTo>
                    <a:pt x="56081" y="4699"/>
                    <a:pt x="56086" y="4688"/>
                    <a:pt x="56092" y="4677"/>
                  </a:cubicBezTo>
                  <a:lnTo>
                    <a:pt x="56098" y="4637"/>
                  </a:lnTo>
                  <a:cubicBezTo>
                    <a:pt x="56075" y="4603"/>
                    <a:pt x="56069" y="4575"/>
                    <a:pt x="56075" y="4569"/>
                  </a:cubicBezTo>
                  <a:cubicBezTo>
                    <a:pt x="56075" y="4569"/>
                    <a:pt x="56086" y="4558"/>
                    <a:pt x="56103" y="4552"/>
                  </a:cubicBezTo>
                  <a:lnTo>
                    <a:pt x="56098" y="4546"/>
                  </a:lnTo>
                  <a:cubicBezTo>
                    <a:pt x="56096" y="4531"/>
                    <a:pt x="56093" y="4526"/>
                    <a:pt x="56089" y="4526"/>
                  </a:cubicBezTo>
                  <a:cubicBezTo>
                    <a:pt x="56083" y="4526"/>
                    <a:pt x="56075" y="4546"/>
                    <a:pt x="56075" y="4546"/>
                  </a:cubicBezTo>
                  <a:cubicBezTo>
                    <a:pt x="56064" y="4529"/>
                    <a:pt x="56041" y="4529"/>
                    <a:pt x="56052" y="4501"/>
                  </a:cubicBezTo>
                  <a:lnTo>
                    <a:pt x="56069" y="4467"/>
                  </a:lnTo>
                  <a:lnTo>
                    <a:pt x="56069" y="4467"/>
                  </a:lnTo>
                  <a:cubicBezTo>
                    <a:pt x="56064" y="4470"/>
                    <a:pt x="56058" y="4471"/>
                    <a:pt x="56052" y="4471"/>
                  </a:cubicBezTo>
                  <a:cubicBezTo>
                    <a:pt x="56037" y="4471"/>
                    <a:pt x="56024" y="4459"/>
                    <a:pt x="56024" y="4438"/>
                  </a:cubicBezTo>
                  <a:lnTo>
                    <a:pt x="56024" y="4427"/>
                  </a:lnTo>
                  <a:cubicBezTo>
                    <a:pt x="56024" y="4387"/>
                    <a:pt x="56030" y="4353"/>
                    <a:pt x="55984" y="4336"/>
                  </a:cubicBezTo>
                  <a:lnTo>
                    <a:pt x="55973" y="4331"/>
                  </a:lnTo>
                  <a:cubicBezTo>
                    <a:pt x="55962" y="4302"/>
                    <a:pt x="55950" y="4257"/>
                    <a:pt x="55956" y="4234"/>
                  </a:cubicBezTo>
                  <a:lnTo>
                    <a:pt x="55945" y="4211"/>
                  </a:lnTo>
                  <a:lnTo>
                    <a:pt x="55945" y="4206"/>
                  </a:lnTo>
                  <a:cubicBezTo>
                    <a:pt x="55939" y="4200"/>
                    <a:pt x="55905" y="4160"/>
                    <a:pt x="55865" y="4121"/>
                  </a:cubicBezTo>
                  <a:lnTo>
                    <a:pt x="55871" y="4019"/>
                  </a:lnTo>
                  <a:lnTo>
                    <a:pt x="55871" y="4007"/>
                  </a:lnTo>
                  <a:cubicBezTo>
                    <a:pt x="55871" y="3990"/>
                    <a:pt x="55842" y="3979"/>
                    <a:pt x="55808" y="3979"/>
                  </a:cubicBezTo>
                  <a:lnTo>
                    <a:pt x="55780" y="3984"/>
                  </a:lnTo>
                  <a:lnTo>
                    <a:pt x="55769" y="3984"/>
                  </a:lnTo>
                  <a:cubicBezTo>
                    <a:pt x="55763" y="3987"/>
                    <a:pt x="55758" y="3988"/>
                    <a:pt x="55754" y="3988"/>
                  </a:cubicBezTo>
                  <a:cubicBezTo>
                    <a:pt x="55739" y="3988"/>
                    <a:pt x="55741" y="3972"/>
                    <a:pt x="55763" y="3945"/>
                  </a:cubicBezTo>
                  <a:lnTo>
                    <a:pt x="55774" y="3922"/>
                  </a:lnTo>
                  <a:lnTo>
                    <a:pt x="55774" y="3916"/>
                  </a:lnTo>
                  <a:cubicBezTo>
                    <a:pt x="55774" y="3911"/>
                    <a:pt x="55763" y="3905"/>
                    <a:pt x="55757" y="3905"/>
                  </a:cubicBezTo>
                  <a:lnTo>
                    <a:pt x="55752" y="3911"/>
                  </a:lnTo>
                  <a:lnTo>
                    <a:pt x="55740" y="3911"/>
                  </a:lnTo>
                  <a:cubicBezTo>
                    <a:pt x="55735" y="3911"/>
                    <a:pt x="55723" y="3905"/>
                    <a:pt x="55718" y="3888"/>
                  </a:cubicBezTo>
                  <a:lnTo>
                    <a:pt x="55723" y="3877"/>
                  </a:lnTo>
                  <a:lnTo>
                    <a:pt x="55723" y="3865"/>
                  </a:lnTo>
                  <a:cubicBezTo>
                    <a:pt x="55729" y="3854"/>
                    <a:pt x="55752" y="3797"/>
                    <a:pt x="55746" y="3780"/>
                  </a:cubicBezTo>
                  <a:cubicBezTo>
                    <a:pt x="55740" y="3763"/>
                    <a:pt x="55729" y="3746"/>
                    <a:pt x="55729" y="3746"/>
                  </a:cubicBezTo>
                  <a:cubicBezTo>
                    <a:pt x="55729" y="3746"/>
                    <a:pt x="55718" y="3735"/>
                    <a:pt x="55712" y="3729"/>
                  </a:cubicBezTo>
                  <a:cubicBezTo>
                    <a:pt x="55712" y="3729"/>
                    <a:pt x="55712" y="3729"/>
                    <a:pt x="55711" y="3729"/>
                  </a:cubicBezTo>
                  <a:cubicBezTo>
                    <a:pt x="55708" y="3729"/>
                    <a:pt x="55683" y="3758"/>
                    <a:pt x="55672" y="3758"/>
                  </a:cubicBezTo>
                  <a:cubicBezTo>
                    <a:pt x="55655" y="3752"/>
                    <a:pt x="55655" y="3689"/>
                    <a:pt x="55667" y="3610"/>
                  </a:cubicBezTo>
                  <a:lnTo>
                    <a:pt x="55570" y="3604"/>
                  </a:lnTo>
                  <a:cubicBezTo>
                    <a:pt x="55564" y="3604"/>
                    <a:pt x="55553" y="3565"/>
                    <a:pt x="55553" y="3548"/>
                  </a:cubicBezTo>
                  <a:lnTo>
                    <a:pt x="55559" y="3531"/>
                  </a:lnTo>
                  <a:cubicBezTo>
                    <a:pt x="55576" y="3531"/>
                    <a:pt x="55614" y="3547"/>
                    <a:pt x="55633" y="3547"/>
                  </a:cubicBezTo>
                  <a:cubicBezTo>
                    <a:pt x="55639" y="3547"/>
                    <a:pt x="55643" y="3546"/>
                    <a:pt x="55644" y="3542"/>
                  </a:cubicBezTo>
                  <a:cubicBezTo>
                    <a:pt x="55655" y="3525"/>
                    <a:pt x="55638" y="3491"/>
                    <a:pt x="55633" y="3480"/>
                  </a:cubicBezTo>
                  <a:cubicBezTo>
                    <a:pt x="55630" y="3478"/>
                    <a:pt x="55627" y="3478"/>
                    <a:pt x="55623" y="3478"/>
                  </a:cubicBezTo>
                  <a:cubicBezTo>
                    <a:pt x="55605" y="3478"/>
                    <a:pt x="55573" y="3486"/>
                    <a:pt x="55559" y="3491"/>
                  </a:cubicBezTo>
                  <a:cubicBezTo>
                    <a:pt x="55547" y="3497"/>
                    <a:pt x="55525" y="3508"/>
                    <a:pt x="55513" y="3514"/>
                  </a:cubicBezTo>
                  <a:lnTo>
                    <a:pt x="55508" y="3525"/>
                  </a:lnTo>
                  <a:lnTo>
                    <a:pt x="55502" y="3531"/>
                  </a:lnTo>
                  <a:cubicBezTo>
                    <a:pt x="55500" y="3532"/>
                    <a:pt x="55498" y="3533"/>
                    <a:pt x="55496" y="3533"/>
                  </a:cubicBezTo>
                  <a:cubicBezTo>
                    <a:pt x="55490" y="3533"/>
                    <a:pt x="55483" y="3529"/>
                    <a:pt x="55479" y="3525"/>
                  </a:cubicBezTo>
                  <a:cubicBezTo>
                    <a:pt x="55474" y="3519"/>
                    <a:pt x="55462" y="3491"/>
                    <a:pt x="55451" y="3468"/>
                  </a:cubicBezTo>
                  <a:lnTo>
                    <a:pt x="55468" y="3445"/>
                  </a:lnTo>
                  <a:lnTo>
                    <a:pt x="55468" y="3440"/>
                  </a:lnTo>
                  <a:cubicBezTo>
                    <a:pt x="55457" y="3428"/>
                    <a:pt x="55400" y="3394"/>
                    <a:pt x="55383" y="3389"/>
                  </a:cubicBezTo>
                  <a:cubicBezTo>
                    <a:pt x="55379" y="3388"/>
                    <a:pt x="55375" y="3387"/>
                    <a:pt x="55371" y="3387"/>
                  </a:cubicBezTo>
                  <a:cubicBezTo>
                    <a:pt x="55353" y="3387"/>
                    <a:pt x="55335" y="3397"/>
                    <a:pt x="55326" y="3411"/>
                  </a:cubicBezTo>
                  <a:lnTo>
                    <a:pt x="55315" y="3383"/>
                  </a:lnTo>
                  <a:cubicBezTo>
                    <a:pt x="55310" y="3364"/>
                    <a:pt x="55309" y="3353"/>
                    <a:pt x="55296" y="3353"/>
                  </a:cubicBezTo>
                  <a:cubicBezTo>
                    <a:pt x="55294" y="3353"/>
                    <a:pt x="55290" y="3354"/>
                    <a:pt x="55286" y="3355"/>
                  </a:cubicBezTo>
                  <a:lnTo>
                    <a:pt x="55241" y="3360"/>
                  </a:lnTo>
                  <a:cubicBezTo>
                    <a:pt x="55201" y="3338"/>
                    <a:pt x="55145" y="3315"/>
                    <a:pt x="55139" y="3315"/>
                  </a:cubicBezTo>
                  <a:cubicBezTo>
                    <a:pt x="55137" y="3314"/>
                    <a:pt x="55133" y="3313"/>
                    <a:pt x="55128" y="3313"/>
                  </a:cubicBezTo>
                  <a:cubicBezTo>
                    <a:pt x="55115" y="3313"/>
                    <a:pt x="55095" y="3317"/>
                    <a:pt x="55082" y="3317"/>
                  </a:cubicBezTo>
                  <a:cubicBezTo>
                    <a:pt x="55077" y="3317"/>
                    <a:pt x="55073" y="3316"/>
                    <a:pt x="55071" y="3315"/>
                  </a:cubicBezTo>
                  <a:cubicBezTo>
                    <a:pt x="55059" y="3304"/>
                    <a:pt x="55088" y="3275"/>
                    <a:pt x="55133" y="3253"/>
                  </a:cubicBezTo>
                  <a:lnTo>
                    <a:pt x="55128" y="3184"/>
                  </a:lnTo>
                  <a:cubicBezTo>
                    <a:pt x="55128" y="3184"/>
                    <a:pt x="55139" y="3179"/>
                    <a:pt x="55145" y="3179"/>
                  </a:cubicBezTo>
                  <a:lnTo>
                    <a:pt x="55173" y="3173"/>
                  </a:lnTo>
                  <a:cubicBezTo>
                    <a:pt x="55179" y="3145"/>
                    <a:pt x="55201" y="3082"/>
                    <a:pt x="55190" y="3077"/>
                  </a:cubicBezTo>
                  <a:lnTo>
                    <a:pt x="55156" y="3077"/>
                  </a:lnTo>
                  <a:cubicBezTo>
                    <a:pt x="55155" y="3078"/>
                    <a:pt x="55154" y="3078"/>
                    <a:pt x="55153" y="3078"/>
                  </a:cubicBezTo>
                  <a:cubicBezTo>
                    <a:pt x="55149" y="3078"/>
                    <a:pt x="55146" y="3069"/>
                    <a:pt x="55150" y="3060"/>
                  </a:cubicBezTo>
                  <a:lnTo>
                    <a:pt x="55150" y="3048"/>
                  </a:lnTo>
                  <a:lnTo>
                    <a:pt x="55156" y="3037"/>
                  </a:lnTo>
                  <a:cubicBezTo>
                    <a:pt x="55159" y="3028"/>
                    <a:pt x="55156" y="3024"/>
                    <a:pt x="55150" y="3024"/>
                  </a:cubicBezTo>
                  <a:cubicBezTo>
                    <a:pt x="55145" y="3024"/>
                    <a:pt x="55136" y="3028"/>
                    <a:pt x="55128" y="3037"/>
                  </a:cubicBezTo>
                  <a:lnTo>
                    <a:pt x="55116" y="3043"/>
                  </a:lnTo>
                  <a:lnTo>
                    <a:pt x="55111" y="3048"/>
                  </a:lnTo>
                  <a:cubicBezTo>
                    <a:pt x="55094" y="3043"/>
                    <a:pt x="55088" y="3020"/>
                    <a:pt x="55088" y="3014"/>
                  </a:cubicBezTo>
                  <a:cubicBezTo>
                    <a:pt x="55092" y="3010"/>
                    <a:pt x="55134" y="2994"/>
                    <a:pt x="55162" y="2994"/>
                  </a:cubicBezTo>
                  <a:cubicBezTo>
                    <a:pt x="55168" y="2994"/>
                    <a:pt x="55174" y="2995"/>
                    <a:pt x="55179" y="2997"/>
                  </a:cubicBezTo>
                  <a:cubicBezTo>
                    <a:pt x="55188" y="3007"/>
                    <a:pt x="55199" y="3011"/>
                    <a:pt x="55207" y="3011"/>
                  </a:cubicBezTo>
                  <a:cubicBezTo>
                    <a:pt x="55214" y="3011"/>
                    <a:pt x="55218" y="3008"/>
                    <a:pt x="55218" y="3003"/>
                  </a:cubicBezTo>
                  <a:lnTo>
                    <a:pt x="55218" y="2992"/>
                  </a:lnTo>
                  <a:lnTo>
                    <a:pt x="55213" y="2963"/>
                  </a:lnTo>
                  <a:cubicBezTo>
                    <a:pt x="55207" y="2935"/>
                    <a:pt x="55207" y="2884"/>
                    <a:pt x="55213" y="2850"/>
                  </a:cubicBezTo>
                  <a:lnTo>
                    <a:pt x="55201" y="2827"/>
                  </a:lnTo>
                  <a:lnTo>
                    <a:pt x="55196" y="2816"/>
                  </a:lnTo>
                  <a:cubicBezTo>
                    <a:pt x="55184" y="2804"/>
                    <a:pt x="55162" y="2793"/>
                    <a:pt x="55139" y="2793"/>
                  </a:cubicBezTo>
                  <a:lnTo>
                    <a:pt x="55139" y="2759"/>
                  </a:lnTo>
                  <a:lnTo>
                    <a:pt x="55139" y="2742"/>
                  </a:lnTo>
                  <a:cubicBezTo>
                    <a:pt x="55122" y="2725"/>
                    <a:pt x="55128" y="2697"/>
                    <a:pt x="55133" y="2697"/>
                  </a:cubicBezTo>
                  <a:cubicBezTo>
                    <a:pt x="55139" y="2691"/>
                    <a:pt x="55065" y="2617"/>
                    <a:pt x="55071" y="2589"/>
                  </a:cubicBezTo>
                  <a:cubicBezTo>
                    <a:pt x="55082" y="2560"/>
                    <a:pt x="55048" y="2515"/>
                    <a:pt x="55037" y="2509"/>
                  </a:cubicBezTo>
                  <a:cubicBezTo>
                    <a:pt x="55020" y="2504"/>
                    <a:pt x="55054" y="2458"/>
                    <a:pt x="55076" y="2458"/>
                  </a:cubicBezTo>
                  <a:cubicBezTo>
                    <a:pt x="55094" y="2458"/>
                    <a:pt x="55133" y="2464"/>
                    <a:pt x="55150" y="2464"/>
                  </a:cubicBezTo>
                  <a:cubicBezTo>
                    <a:pt x="55160" y="2464"/>
                    <a:pt x="55197" y="2446"/>
                    <a:pt x="55213" y="2446"/>
                  </a:cubicBezTo>
                  <a:cubicBezTo>
                    <a:pt x="55215" y="2446"/>
                    <a:pt x="55217" y="2446"/>
                    <a:pt x="55218" y="2447"/>
                  </a:cubicBezTo>
                  <a:cubicBezTo>
                    <a:pt x="55230" y="2453"/>
                    <a:pt x="55247" y="2453"/>
                    <a:pt x="55258" y="2453"/>
                  </a:cubicBezTo>
                  <a:cubicBezTo>
                    <a:pt x="55260" y="2427"/>
                    <a:pt x="55267" y="2418"/>
                    <a:pt x="55274" y="2418"/>
                  </a:cubicBezTo>
                  <a:cubicBezTo>
                    <a:pt x="55285" y="2418"/>
                    <a:pt x="55299" y="2435"/>
                    <a:pt x="55309" y="2441"/>
                  </a:cubicBezTo>
                  <a:lnTo>
                    <a:pt x="55315" y="2441"/>
                  </a:lnTo>
                  <a:cubicBezTo>
                    <a:pt x="55326" y="2436"/>
                    <a:pt x="55326" y="2419"/>
                    <a:pt x="55320" y="2413"/>
                  </a:cubicBezTo>
                  <a:cubicBezTo>
                    <a:pt x="55320" y="2413"/>
                    <a:pt x="55352" y="2393"/>
                    <a:pt x="55369" y="2393"/>
                  </a:cubicBezTo>
                  <a:cubicBezTo>
                    <a:pt x="55372" y="2393"/>
                    <a:pt x="55375" y="2394"/>
                    <a:pt x="55377" y="2396"/>
                  </a:cubicBezTo>
                  <a:cubicBezTo>
                    <a:pt x="55380" y="2397"/>
                    <a:pt x="55382" y="2398"/>
                    <a:pt x="55384" y="2398"/>
                  </a:cubicBezTo>
                  <a:cubicBezTo>
                    <a:pt x="55399" y="2398"/>
                    <a:pt x="55412" y="2371"/>
                    <a:pt x="55417" y="2356"/>
                  </a:cubicBezTo>
                  <a:cubicBezTo>
                    <a:pt x="55417" y="2344"/>
                    <a:pt x="55424" y="2340"/>
                    <a:pt x="55431" y="2340"/>
                  </a:cubicBezTo>
                  <a:cubicBezTo>
                    <a:pt x="55437" y="2340"/>
                    <a:pt x="55443" y="2342"/>
                    <a:pt x="55445" y="2345"/>
                  </a:cubicBezTo>
                  <a:cubicBezTo>
                    <a:pt x="55445" y="2350"/>
                    <a:pt x="55465" y="2370"/>
                    <a:pt x="55475" y="2370"/>
                  </a:cubicBezTo>
                  <a:cubicBezTo>
                    <a:pt x="55477" y="2370"/>
                    <a:pt x="55478" y="2369"/>
                    <a:pt x="55479" y="2367"/>
                  </a:cubicBezTo>
                  <a:cubicBezTo>
                    <a:pt x="55485" y="2362"/>
                    <a:pt x="55502" y="2345"/>
                    <a:pt x="55508" y="2339"/>
                  </a:cubicBezTo>
                  <a:cubicBezTo>
                    <a:pt x="55508" y="2339"/>
                    <a:pt x="55547" y="2328"/>
                    <a:pt x="55559" y="2328"/>
                  </a:cubicBezTo>
                  <a:cubicBezTo>
                    <a:pt x="55576" y="2328"/>
                    <a:pt x="55593" y="2299"/>
                    <a:pt x="55598" y="2294"/>
                  </a:cubicBezTo>
                  <a:cubicBezTo>
                    <a:pt x="55604" y="2294"/>
                    <a:pt x="55621" y="2282"/>
                    <a:pt x="55638" y="2271"/>
                  </a:cubicBezTo>
                  <a:lnTo>
                    <a:pt x="55638" y="2260"/>
                  </a:lnTo>
                  <a:cubicBezTo>
                    <a:pt x="55650" y="2209"/>
                    <a:pt x="55655" y="2158"/>
                    <a:pt x="55661" y="2106"/>
                  </a:cubicBezTo>
                  <a:lnTo>
                    <a:pt x="55661" y="2089"/>
                  </a:lnTo>
                  <a:cubicBezTo>
                    <a:pt x="55655" y="2072"/>
                    <a:pt x="55667" y="2044"/>
                    <a:pt x="55689" y="2033"/>
                  </a:cubicBezTo>
                  <a:lnTo>
                    <a:pt x="55701" y="2072"/>
                  </a:lnTo>
                  <a:cubicBezTo>
                    <a:pt x="55706" y="2088"/>
                    <a:pt x="55725" y="2113"/>
                    <a:pt x="55737" y="2113"/>
                  </a:cubicBezTo>
                  <a:cubicBezTo>
                    <a:pt x="55738" y="2113"/>
                    <a:pt x="55739" y="2113"/>
                    <a:pt x="55740" y="2112"/>
                  </a:cubicBezTo>
                  <a:lnTo>
                    <a:pt x="55786" y="2106"/>
                  </a:lnTo>
                  <a:cubicBezTo>
                    <a:pt x="55795" y="2112"/>
                    <a:pt x="55805" y="2114"/>
                    <a:pt x="55817" y="2114"/>
                  </a:cubicBezTo>
                  <a:cubicBezTo>
                    <a:pt x="55864" y="2114"/>
                    <a:pt x="55927" y="2075"/>
                    <a:pt x="55950" y="2061"/>
                  </a:cubicBezTo>
                  <a:cubicBezTo>
                    <a:pt x="55984" y="2050"/>
                    <a:pt x="55990" y="2033"/>
                    <a:pt x="55962" y="2033"/>
                  </a:cubicBezTo>
                  <a:lnTo>
                    <a:pt x="55956" y="2021"/>
                  </a:lnTo>
                  <a:cubicBezTo>
                    <a:pt x="55945" y="1999"/>
                    <a:pt x="55939" y="1987"/>
                    <a:pt x="55922" y="1982"/>
                  </a:cubicBezTo>
                  <a:cubicBezTo>
                    <a:pt x="55905" y="1976"/>
                    <a:pt x="55911" y="1936"/>
                    <a:pt x="55928" y="1919"/>
                  </a:cubicBezTo>
                  <a:cubicBezTo>
                    <a:pt x="55933" y="1914"/>
                    <a:pt x="55945" y="1914"/>
                    <a:pt x="55950" y="1908"/>
                  </a:cubicBezTo>
                  <a:cubicBezTo>
                    <a:pt x="55962" y="1897"/>
                    <a:pt x="55967" y="1880"/>
                    <a:pt x="55967" y="1862"/>
                  </a:cubicBezTo>
                  <a:lnTo>
                    <a:pt x="55967" y="1857"/>
                  </a:lnTo>
                  <a:cubicBezTo>
                    <a:pt x="55945" y="1851"/>
                    <a:pt x="55945" y="1840"/>
                    <a:pt x="55962" y="1834"/>
                  </a:cubicBezTo>
                  <a:lnTo>
                    <a:pt x="55967" y="1823"/>
                  </a:lnTo>
                  <a:cubicBezTo>
                    <a:pt x="55970" y="1816"/>
                    <a:pt x="55973" y="1814"/>
                    <a:pt x="55976" y="1814"/>
                  </a:cubicBezTo>
                  <a:cubicBezTo>
                    <a:pt x="55984" y="1814"/>
                    <a:pt x="55992" y="1829"/>
                    <a:pt x="56000" y="1829"/>
                  </a:cubicBezTo>
                  <a:cubicBezTo>
                    <a:pt x="56002" y="1829"/>
                    <a:pt x="56005" y="1827"/>
                    <a:pt x="56007" y="1823"/>
                  </a:cubicBezTo>
                  <a:cubicBezTo>
                    <a:pt x="56018" y="1806"/>
                    <a:pt x="56030" y="1783"/>
                    <a:pt x="56041" y="1760"/>
                  </a:cubicBezTo>
                  <a:cubicBezTo>
                    <a:pt x="56047" y="1755"/>
                    <a:pt x="56047" y="1743"/>
                    <a:pt x="56047" y="1732"/>
                  </a:cubicBezTo>
                  <a:lnTo>
                    <a:pt x="56058" y="1704"/>
                  </a:lnTo>
                  <a:cubicBezTo>
                    <a:pt x="56045" y="1677"/>
                    <a:pt x="56024" y="1660"/>
                    <a:pt x="56008" y="1660"/>
                  </a:cubicBezTo>
                  <a:cubicBezTo>
                    <a:pt x="56003" y="1660"/>
                    <a:pt x="55999" y="1662"/>
                    <a:pt x="55996" y="1664"/>
                  </a:cubicBezTo>
                  <a:lnTo>
                    <a:pt x="55984" y="1675"/>
                  </a:lnTo>
                  <a:lnTo>
                    <a:pt x="55973" y="1687"/>
                  </a:lnTo>
                  <a:cubicBezTo>
                    <a:pt x="55972" y="1687"/>
                    <a:pt x="55972" y="1687"/>
                    <a:pt x="55971" y="1687"/>
                  </a:cubicBezTo>
                  <a:cubicBezTo>
                    <a:pt x="55950" y="1687"/>
                    <a:pt x="55951" y="1607"/>
                    <a:pt x="55979" y="1590"/>
                  </a:cubicBezTo>
                  <a:cubicBezTo>
                    <a:pt x="56007" y="1573"/>
                    <a:pt x="56024" y="1516"/>
                    <a:pt x="56024" y="1499"/>
                  </a:cubicBezTo>
                  <a:cubicBezTo>
                    <a:pt x="56024" y="1482"/>
                    <a:pt x="56007" y="1437"/>
                    <a:pt x="55996" y="1397"/>
                  </a:cubicBezTo>
                  <a:lnTo>
                    <a:pt x="55996" y="1358"/>
                  </a:lnTo>
                  <a:lnTo>
                    <a:pt x="56001" y="1346"/>
                  </a:lnTo>
                  <a:cubicBezTo>
                    <a:pt x="56005" y="1335"/>
                    <a:pt x="55999" y="1329"/>
                    <a:pt x="55990" y="1329"/>
                  </a:cubicBezTo>
                  <a:cubicBezTo>
                    <a:pt x="55985" y="1329"/>
                    <a:pt x="55979" y="1331"/>
                    <a:pt x="55973" y="1335"/>
                  </a:cubicBezTo>
                  <a:lnTo>
                    <a:pt x="55962" y="1329"/>
                  </a:lnTo>
                  <a:lnTo>
                    <a:pt x="55945" y="1323"/>
                  </a:lnTo>
                  <a:cubicBezTo>
                    <a:pt x="55956" y="1306"/>
                    <a:pt x="55967" y="1278"/>
                    <a:pt x="55967" y="1261"/>
                  </a:cubicBezTo>
                  <a:lnTo>
                    <a:pt x="55962" y="1244"/>
                  </a:lnTo>
                  <a:lnTo>
                    <a:pt x="55939" y="1210"/>
                  </a:lnTo>
                  <a:cubicBezTo>
                    <a:pt x="55928" y="1233"/>
                    <a:pt x="55911" y="1244"/>
                    <a:pt x="55905" y="1244"/>
                  </a:cubicBezTo>
                  <a:cubicBezTo>
                    <a:pt x="55905" y="1244"/>
                    <a:pt x="55916" y="1153"/>
                    <a:pt x="55922" y="1119"/>
                  </a:cubicBezTo>
                  <a:cubicBezTo>
                    <a:pt x="55928" y="1085"/>
                    <a:pt x="55933" y="1000"/>
                    <a:pt x="55916" y="989"/>
                  </a:cubicBezTo>
                  <a:cubicBezTo>
                    <a:pt x="55906" y="982"/>
                    <a:pt x="55894" y="979"/>
                    <a:pt x="55883" y="979"/>
                  </a:cubicBezTo>
                  <a:cubicBezTo>
                    <a:pt x="55875" y="979"/>
                    <a:pt x="55867" y="981"/>
                    <a:pt x="55859" y="983"/>
                  </a:cubicBezTo>
                  <a:lnTo>
                    <a:pt x="55842" y="989"/>
                  </a:lnTo>
                  <a:lnTo>
                    <a:pt x="55825" y="989"/>
                  </a:lnTo>
                  <a:cubicBezTo>
                    <a:pt x="55808" y="983"/>
                    <a:pt x="55831" y="909"/>
                    <a:pt x="55848" y="892"/>
                  </a:cubicBezTo>
                  <a:cubicBezTo>
                    <a:pt x="55865" y="875"/>
                    <a:pt x="55888" y="847"/>
                    <a:pt x="55899" y="836"/>
                  </a:cubicBezTo>
                  <a:lnTo>
                    <a:pt x="55888" y="819"/>
                  </a:lnTo>
                  <a:cubicBezTo>
                    <a:pt x="55877" y="807"/>
                    <a:pt x="55871" y="796"/>
                    <a:pt x="55888" y="784"/>
                  </a:cubicBezTo>
                  <a:cubicBezTo>
                    <a:pt x="55899" y="779"/>
                    <a:pt x="55916" y="773"/>
                    <a:pt x="55928" y="767"/>
                  </a:cubicBezTo>
                  <a:cubicBezTo>
                    <a:pt x="55962" y="767"/>
                    <a:pt x="55939" y="750"/>
                    <a:pt x="55939" y="739"/>
                  </a:cubicBezTo>
                  <a:cubicBezTo>
                    <a:pt x="55939" y="724"/>
                    <a:pt x="55957" y="704"/>
                    <a:pt x="55933" y="704"/>
                  </a:cubicBezTo>
                  <a:cubicBezTo>
                    <a:pt x="55930" y="704"/>
                    <a:pt x="55926" y="704"/>
                    <a:pt x="55922" y="705"/>
                  </a:cubicBezTo>
                  <a:cubicBezTo>
                    <a:pt x="55899" y="705"/>
                    <a:pt x="55877" y="705"/>
                    <a:pt x="55848" y="722"/>
                  </a:cubicBezTo>
                  <a:cubicBezTo>
                    <a:pt x="55845" y="725"/>
                    <a:pt x="55840" y="726"/>
                    <a:pt x="55835" y="726"/>
                  </a:cubicBezTo>
                  <a:cubicBezTo>
                    <a:pt x="55830" y="726"/>
                    <a:pt x="55825" y="725"/>
                    <a:pt x="55825" y="722"/>
                  </a:cubicBezTo>
                  <a:lnTo>
                    <a:pt x="55814" y="711"/>
                  </a:lnTo>
                  <a:cubicBezTo>
                    <a:pt x="55814" y="698"/>
                    <a:pt x="55805" y="692"/>
                    <a:pt x="55797" y="692"/>
                  </a:cubicBezTo>
                  <a:cubicBezTo>
                    <a:pt x="55795" y="692"/>
                    <a:pt x="55793" y="692"/>
                    <a:pt x="55791" y="694"/>
                  </a:cubicBezTo>
                  <a:cubicBezTo>
                    <a:pt x="55786" y="694"/>
                    <a:pt x="55752" y="682"/>
                    <a:pt x="55740" y="677"/>
                  </a:cubicBezTo>
                  <a:cubicBezTo>
                    <a:pt x="55729" y="665"/>
                    <a:pt x="55689" y="648"/>
                    <a:pt x="55684" y="637"/>
                  </a:cubicBezTo>
                  <a:cubicBezTo>
                    <a:pt x="55678" y="631"/>
                    <a:pt x="55655" y="614"/>
                    <a:pt x="55633" y="603"/>
                  </a:cubicBezTo>
                  <a:lnTo>
                    <a:pt x="55610" y="614"/>
                  </a:lnTo>
                  <a:cubicBezTo>
                    <a:pt x="55610" y="614"/>
                    <a:pt x="55587" y="609"/>
                    <a:pt x="55587" y="603"/>
                  </a:cubicBezTo>
                  <a:lnTo>
                    <a:pt x="55581" y="546"/>
                  </a:lnTo>
                  <a:cubicBezTo>
                    <a:pt x="55542" y="552"/>
                    <a:pt x="55451" y="558"/>
                    <a:pt x="55428" y="558"/>
                  </a:cubicBezTo>
                  <a:cubicBezTo>
                    <a:pt x="55406" y="552"/>
                    <a:pt x="55377" y="552"/>
                    <a:pt x="55372" y="552"/>
                  </a:cubicBezTo>
                  <a:cubicBezTo>
                    <a:pt x="55366" y="552"/>
                    <a:pt x="55315" y="540"/>
                    <a:pt x="55252" y="529"/>
                  </a:cubicBezTo>
                  <a:lnTo>
                    <a:pt x="55218" y="472"/>
                  </a:lnTo>
                  <a:cubicBezTo>
                    <a:pt x="55207" y="472"/>
                    <a:pt x="55133" y="461"/>
                    <a:pt x="55128" y="438"/>
                  </a:cubicBezTo>
                  <a:cubicBezTo>
                    <a:pt x="55125" y="427"/>
                    <a:pt x="55113" y="424"/>
                    <a:pt x="55101" y="424"/>
                  </a:cubicBezTo>
                  <a:cubicBezTo>
                    <a:pt x="55088" y="424"/>
                    <a:pt x="55074" y="427"/>
                    <a:pt x="55065" y="427"/>
                  </a:cubicBezTo>
                  <a:cubicBezTo>
                    <a:pt x="55064" y="427"/>
                    <a:pt x="55062" y="428"/>
                    <a:pt x="55060" y="428"/>
                  </a:cubicBezTo>
                  <a:cubicBezTo>
                    <a:pt x="55039" y="428"/>
                    <a:pt x="54984" y="399"/>
                    <a:pt x="54969" y="399"/>
                  </a:cubicBezTo>
                  <a:cubicBezTo>
                    <a:pt x="54946" y="399"/>
                    <a:pt x="54878" y="399"/>
                    <a:pt x="54861" y="393"/>
                  </a:cubicBezTo>
                  <a:cubicBezTo>
                    <a:pt x="54852" y="390"/>
                    <a:pt x="54844" y="389"/>
                    <a:pt x="54837" y="389"/>
                  </a:cubicBezTo>
                  <a:cubicBezTo>
                    <a:pt x="54830" y="389"/>
                    <a:pt x="54824" y="390"/>
                    <a:pt x="54821" y="393"/>
                  </a:cubicBezTo>
                  <a:lnTo>
                    <a:pt x="54816" y="393"/>
                  </a:lnTo>
                  <a:lnTo>
                    <a:pt x="54787" y="404"/>
                  </a:lnTo>
                  <a:cubicBezTo>
                    <a:pt x="54793" y="382"/>
                    <a:pt x="54781" y="370"/>
                    <a:pt x="54764" y="370"/>
                  </a:cubicBezTo>
                  <a:lnTo>
                    <a:pt x="54747" y="376"/>
                  </a:lnTo>
                  <a:cubicBezTo>
                    <a:pt x="54747" y="376"/>
                    <a:pt x="54742" y="365"/>
                    <a:pt x="54742" y="359"/>
                  </a:cubicBezTo>
                  <a:lnTo>
                    <a:pt x="54742" y="342"/>
                  </a:lnTo>
                  <a:cubicBezTo>
                    <a:pt x="54742" y="333"/>
                    <a:pt x="54739" y="330"/>
                    <a:pt x="54735" y="330"/>
                  </a:cubicBezTo>
                  <a:cubicBezTo>
                    <a:pt x="54726" y="330"/>
                    <a:pt x="54712" y="345"/>
                    <a:pt x="54708" y="353"/>
                  </a:cubicBezTo>
                  <a:cubicBezTo>
                    <a:pt x="54704" y="360"/>
                    <a:pt x="54693" y="363"/>
                    <a:pt x="54682" y="363"/>
                  </a:cubicBezTo>
                  <a:cubicBezTo>
                    <a:pt x="54675" y="363"/>
                    <a:pt x="54667" y="361"/>
                    <a:pt x="54662" y="359"/>
                  </a:cubicBezTo>
                  <a:cubicBezTo>
                    <a:pt x="54657" y="353"/>
                    <a:pt x="54662" y="336"/>
                    <a:pt x="54685" y="325"/>
                  </a:cubicBezTo>
                  <a:lnTo>
                    <a:pt x="54685" y="314"/>
                  </a:lnTo>
                  <a:cubicBezTo>
                    <a:pt x="54685" y="295"/>
                    <a:pt x="54676" y="291"/>
                    <a:pt x="54665" y="291"/>
                  </a:cubicBezTo>
                  <a:cubicBezTo>
                    <a:pt x="54660" y="291"/>
                    <a:pt x="54655" y="292"/>
                    <a:pt x="54649" y="292"/>
                  </a:cubicBezTo>
                  <a:cubicBezTo>
                    <a:pt x="54646" y="292"/>
                    <a:pt x="54643" y="292"/>
                    <a:pt x="54640" y="291"/>
                  </a:cubicBezTo>
                  <a:cubicBezTo>
                    <a:pt x="54640" y="291"/>
                    <a:pt x="54634" y="308"/>
                    <a:pt x="54628" y="314"/>
                  </a:cubicBezTo>
                  <a:lnTo>
                    <a:pt x="54623" y="319"/>
                  </a:lnTo>
                  <a:cubicBezTo>
                    <a:pt x="54622" y="320"/>
                    <a:pt x="54621" y="320"/>
                    <a:pt x="54620" y="320"/>
                  </a:cubicBezTo>
                  <a:cubicBezTo>
                    <a:pt x="54612" y="320"/>
                    <a:pt x="54594" y="310"/>
                    <a:pt x="54584" y="310"/>
                  </a:cubicBezTo>
                  <a:cubicBezTo>
                    <a:pt x="54581" y="310"/>
                    <a:pt x="54578" y="311"/>
                    <a:pt x="54577" y="314"/>
                  </a:cubicBezTo>
                  <a:cubicBezTo>
                    <a:pt x="54575" y="316"/>
                    <a:pt x="54571" y="317"/>
                    <a:pt x="54567" y="317"/>
                  </a:cubicBezTo>
                  <a:cubicBezTo>
                    <a:pt x="54554" y="317"/>
                    <a:pt x="54536" y="305"/>
                    <a:pt x="54532" y="297"/>
                  </a:cubicBezTo>
                  <a:cubicBezTo>
                    <a:pt x="54531" y="293"/>
                    <a:pt x="54527" y="292"/>
                    <a:pt x="54521" y="292"/>
                  </a:cubicBezTo>
                  <a:cubicBezTo>
                    <a:pt x="54502" y="292"/>
                    <a:pt x="54467" y="305"/>
                    <a:pt x="54450" y="305"/>
                  </a:cubicBezTo>
                  <a:cubicBezTo>
                    <a:pt x="54446" y="305"/>
                    <a:pt x="54443" y="304"/>
                    <a:pt x="54441" y="302"/>
                  </a:cubicBezTo>
                  <a:cubicBezTo>
                    <a:pt x="54424" y="291"/>
                    <a:pt x="54401" y="274"/>
                    <a:pt x="54390" y="274"/>
                  </a:cubicBezTo>
                  <a:lnTo>
                    <a:pt x="54384" y="279"/>
                  </a:lnTo>
                  <a:lnTo>
                    <a:pt x="54373" y="285"/>
                  </a:lnTo>
                  <a:cubicBezTo>
                    <a:pt x="54369" y="291"/>
                    <a:pt x="54360" y="293"/>
                    <a:pt x="54350" y="293"/>
                  </a:cubicBezTo>
                  <a:cubicBezTo>
                    <a:pt x="54328" y="293"/>
                    <a:pt x="54299" y="285"/>
                    <a:pt x="54288" y="285"/>
                  </a:cubicBezTo>
                  <a:cubicBezTo>
                    <a:pt x="54274" y="285"/>
                    <a:pt x="54253" y="292"/>
                    <a:pt x="54243" y="292"/>
                  </a:cubicBezTo>
                  <a:cubicBezTo>
                    <a:pt x="54240" y="292"/>
                    <a:pt x="54238" y="292"/>
                    <a:pt x="54237" y="291"/>
                  </a:cubicBezTo>
                  <a:lnTo>
                    <a:pt x="54169" y="291"/>
                  </a:lnTo>
                  <a:lnTo>
                    <a:pt x="54152" y="302"/>
                  </a:lnTo>
                  <a:cubicBezTo>
                    <a:pt x="54148" y="304"/>
                    <a:pt x="54144" y="305"/>
                    <a:pt x="54141" y="305"/>
                  </a:cubicBezTo>
                  <a:cubicBezTo>
                    <a:pt x="54119" y="305"/>
                    <a:pt x="54114" y="267"/>
                    <a:pt x="54092" y="267"/>
                  </a:cubicBezTo>
                  <a:cubicBezTo>
                    <a:pt x="54089" y="267"/>
                    <a:pt x="54086" y="267"/>
                    <a:pt x="54084" y="268"/>
                  </a:cubicBezTo>
                  <a:lnTo>
                    <a:pt x="54084" y="274"/>
                  </a:lnTo>
                  <a:cubicBezTo>
                    <a:pt x="54084" y="274"/>
                    <a:pt x="54058" y="293"/>
                    <a:pt x="54045" y="293"/>
                  </a:cubicBezTo>
                  <a:cubicBezTo>
                    <a:pt x="54041" y="293"/>
                    <a:pt x="54038" y="291"/>
                    <a:pt x="54038" y="285"/>
                  </a:cubicBezTo>
                  <a:cubicBezTo>
                    <a:pt x="54038" y="276"/>
                    <a:pt x="54036" y="272"/>
                    <a:pt x="54035" y="272"/>
                  </a:cubicBezTo>
                  <a:cubicBezTo>
                    <a:pt x="54034" y="272"/>
                    <a:pt x="54033" y="274"/>
                    <a:pt x="54033" y="279"/>
                  </a:cubicBezTo>
                  <a:cubicBezTo>
                    <a:pt x="54032" y="280"/>
                    <a:pt x="54030" y="281"/>
                    <a:pt x="54029" y="281"/>
                  </a:cubicBezTo>
                  <a:cubicBezTo>
                    <a:pt x="54023" y="281"/>
                    <a:pt x="54013" y="276"/>
                    <a:pt x="54006" y="276"/>
                  </a:cubicBezTo>
                  <a:cubicBezTo>
                    <a:pt x="54003" y="276"/>
                    <a:pt x="54000" y="277"/>
                    <a:pt x="53998" y="279"/>
                  </a:cubicBezTo>
                  <a:cubicBezTo>
                    <a:pt x="53988" y="285"/>
                    <a:pt x="53962" y="320"/>
                    <a:pt x="53950" y="320"/>
                  </a:cubicBezTo>
                  <a:cubicBezTo>
                    <a:pt x="53949" y="320"/>
                    <a:pt x="53948" y="320"/>
                    <a:pt x="53947" y="319"/>
                  </a:cubicBezTo>
                  <a:cubicBezTo>
                    <a:pt x="53936" y="314"/>
                    <a:pt x="53919" y="291"/>
                    <a:pt x="53913" y="279"/>
                  </a:cubicBezTo>
                  <a:cubicBezTo>
                    <a:pt x="53912" y="277"/>
                    <a:pt x="53911" y="276"/>
                    <a:pt x="53908" y="276"/>
                  </a:cubicBezTo>
                  <a:cubicBezTo>
                    <a:pt x="53900" y="276"/>
                    <a:pt x="53885" y="292"/>
                    <a:pt x="53885" y="297"/>
                  </a:cubicBezTo>
                  <a:cubicBezTo>
                    <a:pt x="53884" y="298"/>
                    <a:pt x="53883" y="299"/>
                    <a:pt x="53881" y="299"/>
                  </a:cubicBezTo>
                  <a:cubicBezTo>
                    <a:pt x="53874" y="299"/>
                    <a:pt x="53860" y="278"/>
                    <a:pt x="53851" y="245"/>
                  </a:cubicBezTo>
                  <a:lnTo>
                    <a:pt x="53834" y="279"/>
                  </a:lnTo>
                  <a:cubicBezTo>
                    <a:pt x="53820" y="304"/>
                    <a:pt x="53810" y="314"/>
                    <a:pt x="53801" y="314"/>
                  </a:cubicBezTo>
                  <a:cubicBezTo>
                    <a:pt x="53791" y="314"/>
                    <a:pt x="53781" y="303"/>
                    <a:pt x="53766" y="285"/>
                  </a:cubicBezTo>
                  <a:cubicBezTo>
                    <a:pt x="53766" y="279"/>
                    <a:pt x="53749" y="279"/>
                    <a:pt x="53749" y="279"/>
                  </a:cubicBezTo>
                  <a:cubicBezTo>
                    <a:pt x="53742" y="290"/>
                    <a:pt x="53735" y="294"/>
                    <a:pt x="53729" y="294"/>
                  </a:cubicBezTo>
                  <a:cubicBezTo>
                    <a:pt x="53715" y="294"/>
                    <a:pt x="53704" y="276"/>
                    <a:pt x="53692" y="268"/>
                  </a:cubicBezTo>
                  <a:cubicBezTo>
                    <a:pt x="53681" y="262"/>
                    <a:pt x="53669" y="257"/>
                    <a:pt x="53652" y="251"/>
                  </a:cubicBezTo>
                  <a:lnTo>
                    <a:pt x="53624" y="240"/>
                  </a:lnTo>
                  <a:cubicBezTo>
                    <a:pt x="53596" y="245"/>
                    <a:pt x="53567" y="251"/>
                    <a:pt x="53562" y="257"/>
                  </a:cubicBezTo>
                  <a:cubicBezTo>
                    <a:pt x="53557" y="261"/>
                    <a:pt x="53538" y="270"/>
                    <a:pt x="53527" y="270"/>
                  </a:cubicBezTo>
                  <a:cubicBezTo>
                    <a:pt x="53525" y="270"/>
                    <a:pt x="53523" y="269"/>
                    <a:pt x="53522" y="268"/>
                  </a:cubicBezTo>
                  <a:cubicBezTo>
                    <a:pt x="53521" y="267"/>
                    <a:pt x="53519" y="267"/>
                    <a:pt x="53518" y="267"/>
                  </a:cubicBezTo>
                  <a:cubicBezTo>
                    <a:pt x="53510" y="267"/>
                    <a:pt x="53498" y="275"/>
                    <a:pt x="53494" y="279"/>
                  </a:cubicBezTo>
                  <a:cubicBezTo>
                    <a:pt x="53489" y="284"/>
                    <a:pt x="53480" y="288"/>
                    <a:pt x="53472" y="288"/>
                  </a:cubicBezTo>
                  <a:cubicBezTo>
                    <a:pt x="53469" y="288"/>
                    <a:pt x="53467" y="287"/>
                    <a:pt x="53465" y="285"/>
                  </a:cubicBezTo>
                  <a:lnTo>
                    <a:pt x="53459" y="279"/>
                  </a:lnTo>
                  <a:lnTo>
                    <a:pt x="53448" y="274"/>
                  </a:lnTo>
                  <a:cubicBezTo>
                    <a:pt x="53444" y="269"/>
                    <a:pt x="53437" y="268"/>
                    <a:pt x="53430" y="268"/>
                  </a:cubicBezTo>
                  <a:cubicBezTo>
                    <a:pt x="53418" y="268"/>
                    <a:pt x="53406" y="272"/>
                    <a:pt x="53403" y="279"/>
                  </a:cubicBezTo>
                  <a:cubicBezTo>
                    <a:pt x="53401" y="281"/>
                    <a:pt x="53398" y="281"/>
                    <a:pt x="53396" y="281"/>
                  </a:cubicBezTo>
                  <a:cubicBezTo>
                    <a:pt x="53387" y="281"/>
                    <a:pt x="53380" y="273"/>
                    <a:pt x="53380" y="268"/>
                  </a:cubicBezTo>
                  <a:cubicBezTo>
                    <a:pt x="53379" y="265"/>
                    <a:pt x="53374" y="264"/>
                    <a:pt x="53368" y="264"/>
                  </a:cubicBezTo>
                  <a:cubicBezTo>
                    <a:pt x="53348" y="264"/>
                    <a:pt x="53312" y="274"/>
                    <a:pt x="53295" y="274"/>
                  </a:cubicBezTo>
                  <a:cubicBezTo>
                    <a:pt x="53280" y="274"/>
                    <a:pt x="53260" y="271"/>
                    <a:pt x="53244" y="271"/>
                  </a:cubicBezTo>
                  <a:cubicBezTo>
                    <a:pt x="53237" y="271"/>
                    <a:pt x="53231" y="272"/>
                    <a:pt x="53227" y="274"/>
                  </a:cubicBezTo>
                  <a:cubicBezTo>
                    <a:pt x="53221" y="274"/>
                    <a:pt x="53176" y="291"/>
                    <a:pt x="53130" y="302"/>
                  </a:cubicBezTo>
                  <a:lnTo>
                    <a:pt x="53102" y="285"/>
                  </a:lnTo>
                  <a:lnTo>
                    <a:pt x="53068" y="262"/>
                  </a:lnTo>
                  <a:cubicBezTo>
                    <a:pt x="53062" y="264"/>
                    <a:pt x="53055" y="265"/>
                    <a:pt x="53046" y="265"/>
                  </a:cubicBezTo>
                  <a:cubicBezTo>
                    <a:pt x="53014" y="265"/>
                    <a:pt x="52968" y="254"/>
                    <a:pt x="52936" y="254"/>
                  </a:cubicBezTo>
                  <a:cubicBezTo>
                    <a:pt x="52928" y="254"/>
                    <a:pt x="52921" y="255"/>
                    <a:pt x="52915" y="257"/>
                  </a:cubicBezTo>
                  <a:cubicBezTo>
                    <a:pt x="52886" y="268"/>
                    <a:pt x="52818" y="291"/>
                    <a:pt x="52796" y="291"/>
                  </a:cubicBezTo>
                  <a:cubicBezTo>
                    <a:pt x="52773" y="291"/>
                    <a:pt x="52733" y="285"/>
                    <a:pt x="52705" y="285"/>
                  </a:cubicBezTo>
                  <a:lnTo>
                    <a:pt x="52682" y="291"/>
                  </a:lnTo>
                  <a:lnTo>
                    <a:pt x="52648" y="302"/>
                  </a:lnTo>
                  <a:cubicBezTo>
                    <a:pt x="52637" y="291"/>
                    <a:pt x="52622" y="287"/>
                    <a:pt x="52607" y="287"/>
                  </a:cubicBezTo>
                  <a:cubicBezTo>
                    <a:pt x="52583" y="287"/>
                    <a:pt x="52559" y="297"/>
                    <a:pt x="52552" y="308"/>
                  </a:cubicBezTo>
                  <a:cubicBezTo>
                    <a:pt x="52545" y="315"/>
                    <a:pt x="52525" y="317"/>
                    <a:pt x="52506" y="317"/>
                  </a:cubicBezTo>
                  <a:cubicBezTo>
                    <a:pt x="52492" y="317"/>
                    <a:pt x="52479" y="316"/>
                    <a:pt x="52472" y="314"/>
                  </a:cubicBezTo>
                  <a:cubicBezTo>
                    <a:pt x="52461" y="314"/>
                    <a:pt x="52444" y="316"/>
                    <a:pt x="52430" y="316"/>
                  </a:cubicBezTo>
                  <a:cubicBezTo>
                    <a:pt x="52422" y="316"/>
                    <a:pt x="52415" y="315"/>
                    <a:pt x="52410" y="314"/>
                  </a:cubicBezTo>
                  <a:cubicBezTo>
                    <a:pt x="52400" y="314"/>
                    <a:pt x="52354" y="296"/>
                    <a:pt x="52332" y="296"/>
                  </a:cubicBezTo>
                  <a:cubicBezTo>
                    <a:pt x="52329" y="296"/>
                    <a:pt x="52327" y="296"/>
                    <a:pt x="52325" y="297"/>
                  </a:cubicBezTo>
                  <a:cubicBezTo>
                    <a:pt x="52308" y="302"/>
                    <a:pt x="52279" y="314"/>
                    <a:pt x="52262" y="314"/>
                  </a:cubicBezTo>
                  <a:lnTo>
                    <a:pt x="52240" y="302"/>
                  </a:lnTo>
                  <a:lnTo>
                    <a:pt x="52223" y="291"/>
                  </a:lnTo>
                  <a:cubicBezTo>
                    <a:pt x="52194" y="302"/>
                    <a:pt x="52149" y="314"/>
                    <a:pt x="52126" y="314"/>
                  </a:cubicBezTo>
                  <a:lnTo>
                    <a:pt x="52103" y="314"/>
                  </a:lnTo>
                  <a:cubicBezTo>
                    <a:pt x="52094" y="309"/>
                    <a:pt x="52085" y="293"/>
                    <a:pt x="52070" y="293"/>
                  </a:cubicBezTo>
                  <a:cubicBezTo>
                    <a:pt x="52066" y="293"/>
                    <a:pt x="52062" y="294"/>
                    <a:pt x="52058" y="297"/>
                  </a:cubicBezTo>
                  <a:cubicBezTo>
                    <a:pt x="52051" y="299"/>
                    <a:pt x="52045" y="300"/>
                    <a:pt x="52039" y="300"/>
                  </a:cubicBezTo>
                  <a:cubicBezTo>
                    <a:pt x="52018" y="300"/>
                    <a:pt x="52009" y="283"/>
                    <a:pt x="52018" y="251"/>
                  </a:cubicBezTo>
                  <a:lnTo>
                    <a:pt x="52024" y="240"/>
                  </a:lnTo>
                  <a:cubicBezTo>
                    <a:pt x="52029" y="229"/>
                    <a:pt x="51976" y="199"/>
                    <a:pt x="51959" y="199"/>
                  </a:cubicBezTo>
                  <a:cubicBezTo>
                    <a:pt x="51958" y="199"/>
                    <a:pt x="51957" y="200"/>
                    <a:pt x="51956" y="200"/>
                  </a:cubicBezTo>
                  <a:cubicBezTo>
                    <a:pt x="51945" y="211"/>
                    <a:pt x="51967" y="240"/>
                    <a:pt x="51979" y="251"/>
                  </a:cubicBezTo>
                  <a:cubicBezTo>
                    <a:pt x="51990" y="257"/>
                    <a:pt x="51990" y="262"/>
                    <a:pt x="51979" y="268"/>
                  </a:cubicBezTo>
                  <a:lnTo>
                    <a:pt x="51973" y="268"/>
                  </a:lnTo>
                  <a:cubicBezTo>
                    <a:pt x="51967" y="279"/>
                    <a:pt x="51962" y="302"/>
                    <a:pt x="51950" y="308"/>
                  </a:cubicBezTo>
                  <a:cubicBezTo>
                    <a:pt x="51939" y="308"/>
                    <a:pt x="51928" y="291"/>
                    <a:pt x="51911" y="291"/>
                  </a:cubicBezTo>
                  <a:cubicBezTo>
                    <a:pt x="51882" y="291"/>
                    <a:pt x="51859" y="291"/>
                    <a:pt x="51854" y="251"/>
                  </a:cubicBezTo>
                  <a:lnTo>
                    <a:pt x="51848" y="234"/>
                  </a:lnTo>
                  <a:cubicBezTo>
                    <a:pt x="51825" y="217"/>
                    <a:pt x="51791" y="194"/>
                    <a:pt x="51769" y="183"/>
                  </a:cubicBezTo>
                  <a:lnTo>
                    <a:pt x="51763" y="160"/>
                  </a:lnTo>
                  <a:lnTo>
                    <a:pt x="51763" y="149"/>
                  </a:lnTo>
                  <a:cubicBezTo>
                    <a:pt x="51763" y="144"/>
                    <a:pt x="51761" y="141"/>
                    <a:pt x="51758" y="141"/>
                  </a:cubicBezTo>
                  <a:cubicBezTo>
                    <a:pt x="51753" y="141"/>
                    <a:pt x="51742" y="152"/>
                    <a:pt x="51735" y="172"/>
                  </a:cubicBezTo>
                  <a:lnTo>
                    <a:pt x="51712" y="194"/>
                  </a:lnTo>
                  <a:cubicBezTo>
                    <a:pt x="51689" y="217"/>
                    <a:pt x="51655" y="217"/>
                    <a:pt x="51644" y="262"/>
                  </a:cubicBezTo>
                  <a:cubicBezTo>
                    <a:pt x="51641" y="279"/>
                    <a:pt x="51628" y="299"/>
                    <a:pt x="51616" y="299"/>
                  </a:cubicBezTo>
                  <a:cubicBezTo>
                    <a:pt x="51606" y="299"/>
                    <a:pt x="51598" y="288"/>
                    <a:pt x="51593" y="257"/>
                  </a:cubicBezTo>
                  <a:lnTo>
                    <a:pt x="51593" y="251"/>
                  </a:lnTo>
                  <a:cubicBezTo>
                    <a:pt x="51576" y="251"/>
                    <a:pt x="51542" y="228"/>
                    <a:pt x="51542" y="217"/>
                  </a:cubicBezTo>
                  <a:cubicBezTo>
                    <a:pt x="51542" y="200"/>
                    <a:pt x="51547" y="177"/>
                    <a:pt x="51553" y="172"/>
                  </a:cubicBezTo>
                  <a:cubicBezTo>
                    <a:pt x="51559" y="166"/>
                    <a:pt x="51587" y="155"/>
                    <a:pt x="51615" y="149"/>
                  </a:cubicBezTo>
                  <a:lnTo>
                    <a:pt x="51627" y="189"/>
                  </a:lnTo>
                  <a:lnTo>
                    <a:pt x="51627" y="194"/>
                  </a:lnTo>
                  <a:cubicBezTo>
                    <a:pt x="51628" y="195"/>
                    <a:pt x="51630" y="196"/>
                    <a:pt x="51632" y="196"/>
                  </a:cubicBezTo>
                  <a:cubicBezTo>
                    <a:pt x="51643" y="196"/>
                    <a:pt x="51656" y="182"/>
                    <a:pt x="51661" y="177"/>
                  </a:cubicBezTo>
                  <a:cubicBezTo>
                    <a:pt x="51667" y="172"/>
                    <a:pt x="51644" y="155"/>
                    <a:pt x="51638" y="149"/>
                  </a:cubicBezTo>
                  <a:cubicBezTo>
                    <a:pt x="51627" y="143"/>
                    <a:pt x="51604" y="132"/>
                    <a:pt x="51598" y="126"/>
                  </a:cubicBezTo>
                  <a:cubicBezTo>
                    <a:pt x="51598" y="121"/>
                    <a:pt x="51579" y="92"/>
                    <a:pt x="51572" y="92"/>
                  </a:cubicBezTo>
                  <a:cubicBezTo>
                    <a:pt x="51571" y="92"/>
                    <a:pt x="51571" y="92"/>
                    <a:pt x="51570" y="92"/>
                  </a:cubicBezTo>
                  <a:cubicBezTo>
                    <a:pt x="51559" y="98"/>
                    <a:pt x="51542" y="132"/>
                    <a:pt x="51525" y="160"/>
                  </a:cubicBezTo>
                  <a:lnTo>
                    <a:pt x="51485" y="160"/>
                  </a:lnTo>
                  <a:cubicBezTo>
                    <a:pt x="51480" y="160"/>
                    <a:pt x="51474" y="159"/>
                    <a:pt x="51469" y="159"/>
                  </a:cubicBezTo>
                  <a:cubicBezTo>
                    <a:pt x="51424" y="159"/>
                    <a:pt x="51383" y="179"/>
                    <a:pt x="51337" y="194"/>
                  </a:cubicBezTo>
                  <a:cubicBezTo>
                    <a:pt x="51336" y="195"/>
                    <a:pt x="51335" y="196"/>
                    <a:pt x="51334" y="196"/>
                  </a:cubicBezTo>
                  <a:cubicBezTo>
                    <a:pt x="51330" y="196"/>
                    <a:pt x="51326" y="188"/>
                    <a:pt x="51326" y="183"/>
                  </a:cubicBezTo>
                  <a:lnTo>
                    <a:pt x="51320" y="177"/>
                  </a:lnTo>
                  <a:cubicBezTo>
                    <a:pt x="51326" y="172"/>
                    <a:pt x="51354" y="155"/>
                    <a:pt x="51366" y="155"/>
                  </a:cubicBezTo>
                  <a:cubicBezTo>
                    <a:pt x="51372" y="149"/>
                    <a:pt x="51423" y="126"/>
                    <a:pt x="51423" y="109"/>
                  </a:cubicBezTo>
                  <a:cubicBezTo>
                    <a:pt x="51423" y="92"/>
                    <a:pt x="51457" y="70"/>
                    <a:pt x="51474" y="70"/>
                  </a:cubicBezTo>
                  <a:cubicBezTo>
                    <a:pt x="51485" y="70"/>
                    <a:pt x="51491" y="58"/>
                    <a:pt x="51491" y="58"/>
                  </a:cubicBezTo>
                  <a:cubicBezTo>
                    <a:pt x="51491" y="58"/>
                    <a:pt x="51445" y="53"/>
                    <a:pt x="51428" y="53"/>
                  </a:cubicBezTo>
                  <a:cubicBezTo>
                    <a:pt x="51406" y="53"/>
                    <a:pt x="51366" y="98"/>
                    <a:pt x="51349" y="115"/>
                  </a:cubicBezTo>
                  <a:cubicBezTo>
                    <a:pt x="51346" y="119"/>
                    <a:pt x="51344" y="120"/>
                    <a:pt x="51341" y="120"/>
                  </a:cubicBezTo>
                  <a:cubicBezTo>
                    <a:pt x="51330" y="120"/>
                    <a:pt x="51319" y="101"/>
                    <a:pt x="51315" y="92"/>
                  </a:cubicBezTo>
                  <a:cubicBezTo>
                    <a:pt x="51315" y="81"/>
                    <a:pt x="51326" y="70"/>
                    <a:pt x="51349" y="64"/>
                  </a:cubicBezTo>
                  <a:lnTo>
                    <a:pt x="51337" y="36"/>
                  </a:lnTo>
                  <a:cubicBezTo>
                    <a:pt x="51327" y="42"/>
                    <a:pt x="51312" y="45"/>
                    <a:pt x="51299" y="45"/>
                  </a:cubicBezTo>
                  <a:cubicBezTo>
                    <a:pt x="51290" y="45"/>
                    <a:pt x="51283" y="44"/>
                    <a:pt x="51281" y="41"/>
                  </a:cubicBezTo>
                  <a:cubicBezTo>
                    <a:pt x="51280" y="41"/>
                    <a:pt x="51279" y="40"/>
                    <a:pt x="51279" y="40"/>
                  </a:cubicBezTo>
                  <a:cubicBezTo>
                    <a:pt x="51273" y="40"/>
                    <a:pt x="51264" y="61"/>
                    <a:pt x="51264" y="87"/>
                  </a:cubicBezTo>
                  <a:lnTo>
                    <a:pt x="51258" y="87"/>
                  </a:lnTo>
                  <a:lnTo>
                    <a:pt x="51235" y="92"/>
                  </a:lnTo>
                  <a:cubicBezTo>
                    <a:pt x="51229" y="91"/>
                    <a:pt x="51223" y="90"/>
                    <a:pt x="51218" y="90"/>
                  </a:cubicBezTo>
                  <a:cubicBezTo>
                    <a:pt x="51202" y="90"/>
                    <a:pt x="51190" y="95"/>
                    <a:pt x="51190" y="104"/>
                  </a:cubicBezTo>
                  <a:lnTo>
                    <a:pt x="51190" y="121"/>
                  </a:lnTo>
                  <a:lnTo>
                    <a:pt x="51190" y="132"/>
                  </a:lnTo>
                  <a:cubicBezTo>
                    <a:pt x="51196" y="149"/>
                    <a:pt x="51207" y="189"/>
                    <a:pt x="51196" y="194"/>
                  </a:cubicBezTo>
                  <a:cubicBezTo>
                    <a:pt x="51195" y="195"/>
                    <a:pt x="51194" y="195"/>
                    <a:pt x="51193" y="195"/>
                  </a:cubicBezTo>
                  <a:cubicBezTo>
                    <a:pt x="51180" y="195"/>
                    <a:pt x="51148" y="170"/>
                    <a:pt x="51130" y="170"/>
                  </a:cubicBezTo>
                  <a:cubicBezTo>
                    <a:pt x="51127" y="170"/>
                    <a:pt x="51124" y="170"/>
                    <a:pt x="51122" y="172"/>
                  </a:cubicBezTo>
                  <a:cubicBezTo>
                    <a:pt x="51118" y="177"/>
                    <a:pt x="51115" y="179"/>
                    <a:pt x="51113" y="179"/>
                  </a:cubicBezTo>
                  <a:cubicBezTo>
                    <a:pt x="51108" y="179"/>
                    <a:pt x="51107" y="168"/>
                    <a:pt x="51111" y="160"/>
                  </a:cubicBezTo>
                  <a:cubicBezTo>
                    <a:pt x="51116" y="149"/>
                    <a:pt x="51162" y="121"/>
                    <a:pt x="51150" y="109"/>
                  </a:cubicBezTo>
                  <a:cubicBezTo>
                    <a:pt x="51139" y="98"/>
                    <a:pt x="51122" y="64"/>
                    <a:pt x="51116" y="58"/>
                  </a:cubicBezTo>
                  <a:cubicBezTo>
                    <a:pt x="51111" y="47"/>
                    <a:pt x="51099" y="47"/>
                    <a:pt x="51099" y="47"/>
                  </a:cubicBezTo>
                  <a:cubicBezTo>
                    <a:pt x="51093" y="53"/>
                    <a:pt x="51088" y="126"/>
                    <a:pt x="51082" y="155"/>
                  </a:cubicBezTo>
                  <a:cubicBezTo>
                    <a:pt x="51071" y="177"/>
                    <a:pt x="51065" y="211"/>
                    <a:pt x="51071" y="223"/>
                  </a:cubicBezTo>
                  <a:lnTo>
                    <a:pt x="51071" y="234"/>
                  </a:lnTo>
                  <a:lnTo>
                    <a:pt x="51071" y="245"/>
                  </a:lnTo>
                  <a:cubicBezTo>
                    <a:pt x="51061" y="260"/>
                    <a:pt x="51043" y="287"/>
                    <a:pt x="51034" y="287"/>
                  </a:cubicBezTo>
                  <a:cubicBezTo>
                    <a:pt x="51033" y="287"/>
                    <a:pt x="51032" y="287"/>
                    <a:pt x="51031" y="285"/>
                  </a:cubicBezTo>
                  <a:cubicBezTo>
                    <a:pt x="51025" y="274"/>
                    <a:pt x="51008" y="245"/>
                    <a:pt x="50997" y="217"/>
                  </a:cubicBezTo>
                  <a:lnTo>
                    <a:pt x="50980" y="200"/>
                  </a:lnTo>
                  <a:lnTo>
                    <a:pt x="50969" y="194"/>
                  </a:lnTo>
                  <a:cubicBezTo>
                    <a:pt x="50963" y="172"/>
                    <a:pt x="50935" y="149"/>
                    <a:pt x="50940" y="138"/>
                  </a:cubicBezTo>
                  <a:cubicBezTo>
                    <a:pt x="50940" y="126"/>
                    <a:pt x="50969" y="75"/>
                    <a:pt x="50980" y="64"/>
                  </a:cubicBezTo>
                  <a:cubicBezTo>
                    <a:pt x="50981" y="60"/>
                    <a:pt x="50979" y="58"/>
                    <a:pt x="50975" y="58"/>
                  </a:cubicBezTo>
                  <a:cubicBezTo>
                    <a:pt x="50963" y="58"/>
                    <a:pt x="50932" y="75"/>
                    <a:pt x="50923" y="92"/>
                  </a:cubicBezTo>
                  <a:cubicBezTo>
                    <a:pt x="50912" y="121"/>
                    <a:pt x="50884" y="149"/>
                    <a:pt x="50861" y="166"/>
                  </a:cubicBezTo>
                  <a:lnTo>
                    <a:pt x="50850" y="155"/>
                  </a:lnTo>
                  <a:cubicBezTo>
                    <a:pt x="50839" y="144"/>
                    <a:pt x="50829" y="138"/>
                    <a:pt x="50821" y="138"/>
                  </a:cubicBezTo>
                  <a:cubicBezTo>
                    <a:pt x="50811" y="138"/>
                    <a:pt x="50802" y="145"/>
                    <a:pt x="50793" y="160"/>
                  </a:cubicBezTo>
                  <a:lnTo>
                    <a:pt x="50781" y="177"/>
                  </a:lnTo>
                  <a:cubicBezTo>
                    <a:pt x="50759" y="177"/>
                    <a:pt x="50742" y="257"/>
                    <a:pt x="50742" y="285"/>
                  </a:cubicBezTo>
                  <a:cubicBezTo>
                    <a:pt x="50742" y="310"/>
                    <a:pt x="50720" y="326"/>
                    <a:pt x="50707" y="326"/>
                  </a:cubicBezTo>
                  <a:cubicBezTo>
                    <a:pt x="50705" y="326"/>
                    <a:pt x="50703" y="326"/>
                    <a:pt x="50702" y="325"/>
                  </a:cubicBezTo>
                  <a:cubicBezTo>
                    <a:pt x="50696" y="325"/>
                    <a:pt x="50674" y="302"/>
                    <a:pt x="50662" y="279"/>
                  </a:cubicBezTo>
                  <a:lnTo>
                    <a:pt x="50685" y="251"/>
                  </a:lnTo>
                  <a:cubicBezTo>
                    <a:pt x="50702" y="240"/>
                    <a:pt x="50702" y="206"/>
                    <a:pt x="50713" y="189"/>
                  </a:cubicBezTo>
                  <a:lnTo>
                    <a:pt x="50713" y="183"/>
                  </a:lnTo>
                  <a:cubicBezTo>
                    <a:pt x="50730" y="183"/>
                    <a:pt x="50747" y="155"/>
                    <a:pt x="50759" y="126"/>
                  </a:cubicBezTo>
                  <a:lnTo>
                    <a:pt x="50764" y="104"/>
                  </a:lnTo>
                  <a:cubicBezTo>
                    <a:pt x="50770" y="98"/>
                    <a:pt x="50781" y="92"/>
                    <a:pt x="50787" y="92"/>
                  </a:cubicBezTo>
                  <a:lnTo>
                    <a:pt x="50804" y="98"/>
                  </a:lnTo>
                  <a:cubicBezTo>
                    <a:pt x="50821" y="104"/>
                    <a:pt x="50844" y="115"/>
                    <a:pt x="50850" y="126"/>
                  </a:cubicBezTo>
                  <a:lnTo>
                    <a:pt x="50861" y="126"/>
                  </a:lnTo>
                  <a:lnTo>
                    <a:pt x="50872" y="132"/>
                  </a:lnTo>
                  <a:cubicBezTo>
                    <a:pt x="50889" y="132"/>
                    <a:pt x="50912" y="104"/>
                    <a:pt x="50912" y="92"/>
                  </a:cubicBezTo>
                  <a:lnTo>
                    <a:pt x="50912" y="47"/>
                  </a:lnTo>
                  <a:cubicBezTo>
                    <a:pt x="50912" y="41"/>
                    <a:pt x="50906" y="41"/>
                    <a:pt x="50901" y="41"/>
                  </a:cubicBezTo>
                  <a:lnTo>
                    <a:pt x="50895" y="41"/>
                  </a:lnTo>
                  <a:lnTo>
                    <a:pt x="50861" y="47"/>
                  </a:lnTo>
                  <a:lnTo>
                    <a:pt x="50770" y="47"/>
                  </a:lnTo>
                  <a:cubicBezTo>
                    <a:pt x="50759" y="47"/>
                    <a:pt x="50736" y="92"/>
                    <a:pt x="50730" y="104"/>
                  </a:cubicBezTo>
                  <a:cubicBezTo>
                    <a:pt x="50730" y="119"/>
                    <a:pt x="50712" y="174"/>
                    <a:pt x="50696" y="174"/>
                  </a:cubicBezTo>
                  <a:cubicBezTo>
                    <a:pt x="50694" y="174"/>
                    <a:pt x="50693" y="174"/>
                    <a:pt x="50691" y="172"/>
                  </a:cubicBezTo>
                  <a:cubicBezTo>
                    <a:pt x="50689" y="170"/>
                    <a:pt x="50687" y="169"/>
                    <a:pt x="50686" y="169"/>
                  </a:cubicBezTo>
                  <a:cubicBezTo>
                    <a:pt x="50675" y="169"/>
                    <a:pt x="50662" y="197"/>
                    <a:pt x="50662" y="217"/>
                  </a:cubicBezTo>
                  <a:cubicBezTo>
                    <a:pt x="50662" y="231"/>
                    <a:pt x="50658" y="241"/>
                    <a:pt x="50654" y="241"/>
                  </a:cubicBezTo>
                  <a:cubicBezTo>
                    <a:pt x="50653" y="241"/>
                    <a:pt x="50652" y="241"/>
                    <a:pt x="50651" y="240"/>
                  </a:cubicBezTo>
                  <a:lnTo>
                    <a:pt x="50651" y="234"/>
                  </a:lnTo>
                  <a:cubicBezTo>
                    <a:pt x="50643" y="218"/>
                    <a:pt x="50652" y="176"/>
                    <a:pt x="50635" y="176"/>
                  </a:cubicBezTo>
                  <a:cubicBezTo>
                    <a:pt x="50629" y="176"/>
                    <a:pt x="50618" y="182"/>
                    <a:pt x="50600" y="200"/>
                  </a:cubicBezTo>
                  <a:cubicBezTo>
                    <a:pt x="50600" y="200"/>
                    <a:pt x="50577" y="177"/>
                    <a:pt x="50571" y="166"/>
                  </a:cubicBezTo>
                  <a:lnTo>
                    <a:pt x="50571" y="87"/>
                  </a:lnTo>
                  <a:cubicBezTo>
                    <a:pt x="50549" y="58"/>
                    <a:pt x="50520" y="36"/>
                    <a:pt x="50509" y="30"/>
                  </a:cubicBezTo>
                  <a:lnTo>
                    <a:pt x="50492" y="30"/>
                  </a:lnTo>
                  <a:cubicBezTo>
                    <a:pt x="50481" y="41"/>
                    <a:pt x="50481" y="64"/>
                    <a:pt x="50486" y="64"/>
                  </a:cubicBezTo>
                  <a:cubicBezTo>
                    <a:pt x="50486" y="70"/>
                    <a:pt x="50543" y="87"/>
                    <a:pt x="50532" y="104"/>
                  </a:cubicBezTo>
                  <a:cubicBezTo>
                    <a:pt x="50531" y="107"/>
                    <a:pt x="50529" y="109"/>
                    <a:pt x="50527" y="109"/>
                  </a:cubicBezTo>
                  <a:cubicBezTo>
                    <a:pt x="50517" y="109"/>
                    <a:pt x="50494" y="70"/>
                    <a:pt x="50475" y="70"/>
                  </a:cubicBezTo>
                  <a:cubicBezTo>
                    <a:pt x="50452" y="75"/>
                    <a:pt x="50373" y="75"/>
                    <a:pt x="50362" y="98"/>
                  </a:cubicBezTo>
                  <a:cubicBezTo>
                    <a:pt x="50347" y="118"/>
                    <a:pt x="50336" y="133"/>
                    <a:pt x="50330" y="133"/>
                  </a:cubicBezTo>
                  <a:cubicBezTo>
                    <a:pt x="50329" y="133"/>
                    <a:pt x="50328" y="133"/>
                    <a:pt x="50328" y="132"/>
                  </a:cubicBezTo>
                  <a:cubicBezTo>
                    <a:pt x="50310" y="115"/>
                    <a:pt x="50339" y="75"/>
                    <a:pt x="50305" y="75"/>
                  </a:cubicBezTo>
                  <a:cubicBezTo>
                    <a:pt x="50288" y="75"/>
                    <a:pt x="50276" y="104"/>
                    <a:pt x="50265" y="126"/>
                  </a:cubicBezTo>
                  <a:lnTo>
                    <a:pt x="50259" y="143"/>
                  </a:lnTo>
                  <a:cubicBezTo>
                    <a:pt x="50259" y="160"/>
                    <a:pt x="50214" y="160"/>
                    <a:pt x="50197" y="160"/>
                  </a:cubicBezTo>
                  <a:cubicBezTo>
                    <a:pt x="50180" y="155"/>
                    <a:pt x="50186" y="104"/>
                    <a:pt x="50203" y="98"/>
                  </a:cubicBezTo>
                  <a:lnTo>
                    <a:pt x="50265" y="98"/>
                  </a:lnTo>
                  <a:lnTo>
                    <a:pt x="50265" y="70"/>
                  </a:lnTo>
                  <a:lnTo>
                    <a:pt x="50259" y="64"/>
                  </a:lnTo>
                  <a:cubicBezTo>
                    <a:pt x="50248" y="58"/>
                    <a:pt x="50220" y="53"/>
                    <a:pt x="50208" y="53"/>
                  </a:cubicBezTo>
                  <a:cubicBezTo>
                    <a:pt x="50204" y="53"/>
                    <a:pt x="50171" y="72"/>
                    <a:pt x="50154" y="72"/>
                  </a:cubicBezTo>
                  <a:cubicBezTo>
                    <a:pt x="50151" y="72"/>
                    <a:pt x="50148" y="71"/>
                    <a:pt x="50146" y="70"/>
                  </a:cubicBezTo>
                  <a:cubicBezTo>
                    <a:pt x="50140" y="53"/>
                    <a:pt x="50118" y="36"/>
                    <a:pt x="50112" y="30"/>
                  </a:cubicBezTo>
                  <a:cubicBezTo>
                    <a:pt x="50112" y="30"/>
                    <a:pt x="50101" y="36"/>
                    <a:pt x="50101" y="41"/>
                  </a:cubicBezTo>
                  <a:lnTo>
                    <a:pt x="50101" y="47"/>
                  </a:lnTo>
                  <a:lnTo>
                    <a:pt x="50101" y="58"/>
                  </a:lnTo>
                  <a:cubicBezTo>
                    <a:pt x="50101" y="64"/>
                    <a:pt x="50067" y="92"/>
                    <a:pt x="50050" y="104"/>
                  </a:cubicBezTo>
                  <a:cubicBezTo>
                    <a:pt x="50047" y="106"/>
                    <a:pt x="50044" y="107"/>
                    <a:pt x="50041" y="107"/>
                  </a:cubicBezTo>
                  <a:cubicBezTo>
                    <a:pt x="50029" y="107"/>
                    <a:pt x="50013" y="91"/>
                    <a:pt x="50004" y="64"/>
                  </a:cubicBezTo>
                  <a:lnTo>
                    <a:pt x="49987" y="58"/>
                  </a:lnTo>
                  <a:lnTo>
                    <a:pt x="49970" y="53"/>
                  </a:lnTo>
                  <a:cubicBezTo>
                    <a:pt x="49942" y="64"/>
                    <a:pt x="49891" y="64"/>
                    <a:pt x="49874" y="64"/>
                  </a:cubicBezTo>
                  <a:cubicBezTo>
                    <a:pt x="49862" y="58"/>
                    <a:pt x="49840" y="47"/>
                    <a:pt x="49834" y="41"/>
                  </a:cubicBezTo>
                  <a:cubicBezTo>
                    <a:pt x="49829" y="41"/>
                    <a:pt x="49785" y="48"/>
                    <a:pt x="49756" y="48"/>
                  </a:cubicBezTo>
                  <a:cubicBezTo>
                    <a:pt x="49748" y="48"/>
                    <a:pt x="49742" y="48"/>
                    <a:pt x="49737" y="47"/>
                  </a:cubicBezTo>
                  <a:cubicBezTo>
                    <a:pt x="49715" y="36"/>
                    <a:pt x="49675" y="36"/>
                    <a:pt x="49647" y="36"/>
                  </a:cubicBezTo>
                  <a:lnTo>
                    <a:pt x="49647" y="87"/>
                  </a:lnTo>
                  <a:lnTo>
                    <a:pt x="49647" y="104"/>
                  </a:lnTo>
                  <a:cubicBezTo>
                    <a:pt x="49644" y="110"/>
                    <a:pt x="49639" y="112"/>
                    <a:pt x="49634" y="112"/>
                  </a:cubicBezTo>
                  <a:cubicBezTo>
                    <a:pt x="49619" y="112"/>
                    <a:pt x="49600" y="93"/>
                    <a:pt x="49596" y="81"/>
                  </a:cubicBezTo>
                  <a:cubicBezTo>
                    <a:pt x="49594" y="75"/>
                    <a:pt x="49585" y="72"/>
                    <a:pt x="49575" y="72"/>
                  </a:cubicBezTo>
                  <a:cubicBezTo>
                    <a:pt x="49557" y="72"/>
                    <a:pt x="49533" y="79"/>
                    <a:pt x="49522" y="87"/>
                  </a:cubicBezTo>
                  <a:cubicBezTo>
                    <a:pt x="49514" y="93"/>
                    <a:pt x="49506" y="95"/>
                    <a:pt x="49499" y="95"/>
                  </a:cubicBezTo>
                  <a:cubicBezTo>
                    <a:pt x="49485" y="95"/>
                    <a:pt x="49472" y="86"/>
                    <a:pt x="49465" y="75"/>
                  </a:cubicBezTo>
                  <a:lnTo>
                    <a:pt x="49454" y="64"/>
                  </a:lnTo>
                  <a:lnTo>
                    <a:pt x="49448" y="53"/>
                  </a:lnTo>
                  <a:cubicBezTo>
                    <a:pt x="49447" y="52"/>
                    <a:pt x="49445" y="51"/>
                    <a:pt x="49444" y="51"/>
                  </a:cubicBezTo>
                  <a:cubicBezTo>
                    <a:pt x="49429" y="51"/>
                    <a:pt x="49420" y="100"/>
                    <a:pt x="49420" y="121"/>
                  </a:cubicBezTo>
                  <a:cubicBezTo>
                    <a:pt x="49417" y="130"/>
                    <a:pt x="49414" y="134"/>
                    <a:pt x="49410" y="134"/>
                  </a:cubicBezTo>
                  <a:cubicBezTo>
                    <a:pt x="49405" y="134"/>
                    <a:pt x="49400" y="127"/>
                    <a:pt x="49397" y="121"/>
                  </a:cubicBezTo>
                  <a:cubicBezTo>
                    <a:pt x="49397" y="109"/>
                    <a:pt x="49369" y="81"/>
                    <a:pt x="49380" y="75"/>
                  </a:cubicBezTo>
                  <a:cubicBezTo>
                    <a:pt x="49397" y="70"/>
                    <a:pt x="49374" y="53"/>
                    <a:pt x="49335" y="47"/>
                  </a:cubicBezTo>
                  <a:lnTo>
                    <a:pt x="49301" y="41"/>
                  </a:lnTo>
                  <a:cubicBezTo>
                    <a:pt x="49295" y="41"/>
                    <a:pt x="49267" y="41"/>
                    <a:pt x="49238" y="47"/>
                  </a:cubicBezTo>
                  <a:lnTo>
                    <a:pt x="49215" y="53"/>
                  </a:lnTo>
                  <a:cubicBezTo>
                    <a:pt x="49211" y="53"/>
                    <a:pt x="49206" y="54"/>
                    <a:pt x="49201" y="54"/>
                  </a:cubicBezTo>
                  <a:cubicBezTo>
                    <a:pt x="49185" y="54"/>
                    <a:pt x="49170" y="50"/>
                    <a:pt x="49155" y="50"/>
                  </a:cubicBezTo>
                  <a:cubicBezTo>
                    <a:pt x="49139" y="50"/>
                    <a:pt x="49123" y="54"/>
                    <a:pt x="49108" y="70"/>
                  </a:cubicBezTo>
                  <a:cubicBezTo>
                    <a:pt x="49102" y="73"/>
                    <a:pt x="49096" y="75"/>
                    <a:pt x="49091" y="75"/>
                  </a:cubicBezTo>
                  <a:cubicBezTo>
                    <a:pt x="49081" y="75"/>
                    <a:pt x="49074" y="68"/>
                    <a:pt x="49074" y="53"/>
                  </a:cubicBezTo>
                  <a:cubicBezTo>
                    <a:pt x="49074" y="40"/>
                    <a:pt x="49071" y="36"/>
                    <a:pt x="49068" y="36"/>
                  </a:cubicBezTo>
                  <a:cubicBezTo>
                    <a:pt x="49063" y="36"/>
                    <a:pt x="49057" y="41"/>
                    <a:pt x="49051" y="41"/>
                  </a:cubicBezTo>
                  <a:lnTo>
                    <a:pt x="49040" y="47"/>
                  </a:lnTo>
                  <a:cubicBezTo>
                    <a:pt x="49038" y="46"/>
                    <a:pt x="49036" y="46"/>
                    <a:pt x="49034" y="46"/>
                  </a:cubicBezTo>
                  <a:cubicBezTo>
                    <a:pt x="49013" y="46"/>
                    <a:pt x="48994" y="71"/>
                    <a:pt x="48994" y="87"/>
                  </a:cubicBezTo>
                  <a:cubicBezTo>
                    <a:pt x="48994" y="96"/>
                    <a:pt x="48984" y="100"/>
                    <a:pt x="48968" y="100"/>
                  </a:cubicBezTo>
                  <a:cubicBezTo>
                    <a:pt x="48955" y="100"/>
                    <a:pt x="48938" y="97"/>
                    <a:pt x="48920" y="92"/>
                  </a:cubicBezTo>
                  <a:lnTo>
                    <a:pt x="48920" y="41"/>
                  </a:lnTo>
                  <a:cubicBezTo>
                    <a:pt x="48920" y="41"/>
                    <a:pt x="48898" y="36"/>
                    <a:pt x="48892" y="36"/>
                  </a:cubicBezTo>
                  <a:lnTo>
                    <a:pt x="48875" y="47"/>
                  </a:lnTo>
                  <a:cubicBezTo>
                    <a:pt x="48871" y="53"/>
                    <a:pt x="48864" y="56"/>
                    <a:pt x="48857" y="56"/>
                  </a:cubicBezTo>
                  <a:cubicBezTo>
                    <a:pt x="48845" y="56"/>
                    <a:pt x="48831" y="48"/>
                    <a:pt x="48824" y="41"/>
                  </a:cubicBezTo>
                  <a:cubicBezTo>
                    <a:pt x="48823" y="39"/>
                    <a:pt x="48821" y="38"/>
                    <a:pt x="48819" y="38"/>
                  </a:cubicBezTo>
                  <a:cubicBezTo>
                    <a:pt x="48810" y="38"/>
                    <a:pt x="48795" y="55"/>
                    <a:pt x="48790" y="64"/>
                  </a:cubicBezTo>
                  <a:cubicBezTo>
                    <a:pt x="48788" y="68"/>
                    <a:pt x="48783" y="70"/>
                    <a:pt x="48776" y="70"/>
                  </a:cubicBezTo>
                  <a:cubicBezTo>
                    <a:pt x="48764" y="70"/>
                    <a:pt x="48746" y="64"/>
                    <a:pt x="48728" y="53"/>
                  </a:cubicBezTo>
                  <a:lnTo>
                    <a:pt x="48710" y="36"/>
                  </a:lnTo>
                  <a:lnTo>
                    <a:pt x="48676" y="7"/>
                  </a:lnTo>
                  <a:cubicBezTo>
                    <a:pt x="48664" y="28"/>
                    <a:pt x="48642" y="40"/>
                    <a:pt x="48622" y="40"/>
                  </a:cubicBezTo>
                  <a:cubicBezTo>
                    <a:pt x="48615" y="40"/>
                    <a:pt x="48609" y="38"/>
                    <a:pt x="48603" y="36"/>
                  </a:cubicBezTo>
                  <a:lnTo>
                    <a:pt x="48586" y="36"/>
                  </a:lnTo>
                  <a:cubicBezTo>
                    <a:pt x="48566" y="40"/>
                    <a:pt x="48542" y="66"/>
                    <a:pt x="48529" y="66"/>
                  </a:cubicBezTo>
                  <a:cubicBezTo>
                    <a:pt x="48527" y="66"/>
                    <a:pt x="48525" y="65"/>
                    <a:pt x="48523" y="64"/>
                  </a:cubicBezTo>
                  <a:lnTo>
                    <a:pt x="48489" y="41"/>
                  </a:lnTo>
                  <a:cubicBezTo>
                    <a:pt x="48480" y="65"/>
                    <a:pt x="48470" y="77"/>
                    <a:pt x="48464" y="77"/>
                  </a:cubicBezTo>
                  <a:cubicBezTo>
                    <a:pt x="48463" y="77"/>
                    <a:pt x="48462" y="76"/>
                    <a:pt x="48461" y="75"/>
                  </a:cubicBezTo>
                  <a:cubicBezTo>
                    <a:pt x="48461" y="70"/>
                    <a:pt x="48404" y="53"/>
                    <a:pt x="48381" y="47"/>
                  </a:cubicBezTo>
                  <a:cubicBezTo>
                    <a:pt x="48364" y="47"/>
                    <a:pt x="48319" y="47"/>
                    <a:pt x="48308" y="53"/>
                  </a:cubicBezTo>
                  <a:cubicBezTo>
                    <a:pt x="48300" y="53"/>
                    <a:pt x="48285" y="55"/>
                    <a:pt x="48272" y="55"/>
                  </a:cubicBezTo>
                  <a:cubicBezTo>
                    <a:pt x="48266" y="55"/>
                    <a:pt x="48260" y="54"/>
                    <a:pt x="48257" y="53"/>
                  </a:cubicBezTo>
                  <a:cubicBezTo>
                    <a:pt x="48254" y="50"/>
                    <a:pt x="48247" y="50"/>
                    <a:pt x="48239" y="50"/>
                  </a:cubicBezTo>
                  <a:cubicBezTo>
                    <a:pt x="48231" y="50"/>
                    <a:pt x="48223" y="50"/>
                    <a:pt x="48217" y="47"/>
                  </a:cubicBezTo>
                  <a:cubicBezTo>
                    <a:pt x="48206" y="47"/>
                    <a:pt x="48148" y="18"/>
                    <a:pt x="48121" y="18"/>
                  </a:cubicBezTo>
                  <a:cubicBezTo>
                    <a:pt x="48118" y="18"/>
                    <a:pt x="48116" y="18"/>
                    <a:pt x="48115" y="19"/>
                  </a:cubicBezTo>
                  <a:cubicBezTo>
                    <a:pt x="48092" y="24"/>
                    <a:pt x="48069" y="36"/>
                    <a:pt x="48064" y="47"/>
                  </a:cubicBezTo>
                  <a:lnTo>
                    <a:pt x="48058" y="53"/>
                  </a:lnTo>
                  <a:lnTo>
                    <a:pt x="48047" y="70"/>
                  </a:lnTo>
                  <a:cubicBezTo>
                    <a:pt x="48044" y="75"/>
                    <a:pt x="48041" y="77"/>
                    <a:pt x="48038" y="77"/>
                  </a:cubicBezTo>
                  <a:cubicBezTo>
                    <a:pt x="48028" y="77"/>
                    <a:pt x="48016" y="53"/>
                    <a:pt x="48007" y="53"/>
                  </a:cubicBezTo>
                  <a:cubicBezTo>
                    <a:pt x="47990" y="53"/>
                    <a:pt x="47945" y="53"/>
                    <a:pt x="47905" y="58"/>
                  </a:cubicBezTo>
                  <a:lnTo>
                    <a:pt x="47871" y="41"/>
                  </a:lnTo>
                  <a:cubicBezTo>
                    <a:pt x="47851" y="35"/>
                    <a:pt x="47833" y="32"/>
                    <a:pt x="47814" y="32"/>
                  </a:cubicBezTo>
                  <a:cubicBezTo>
                    <a:pt x="47802" y="32"/>
                    <a:pt x="47788" y="33"/>
                    <a:pt x="47774" y="36"/>
                  </a:cubicBezTo>
                  <a:lnTo>
                    <a:pt x="47769" y="36"/>
                  </a:lnTo>
                  <a:cubicBezTo>
                    <a:pt x="47768" y="36"/>
                    <a:pt x="47766" y="37"/>
                    <a:pt x="47764" y="37"/>
                  </a:cubicBezTo>
                  <a:cubicBezTo>
                    <a:pt x="47754" y="37"/>
                    <a:pt x="47735" y="32"/>
                    <a:pt x="47721" y="32"/>
                  </a:cubicBezTo>
                  <a:cubicBezTo>
                    <a:pt x="47714" y="32"/>
                    <a:pt x="47709" y="33"/>
                    <a:pt x="47706" y="36"/>
                  </a:cubicBezTo>
                  <a:cubicBezTo>
                    <a:pt x="47704" y="37"/>
                    <a:pt x="47700" y="37"/>
                    <a:pt x="47695" y="37"/>
                  </a:cubicBezTo>
                  <a:cubicBezTo>
                    <a:pt x="47682" y="37"/>
                    <a:pt x="47662" y="34"/>
                    <a:pt x="47646" y="34"/>
                  </a:cubicBezTo>
                  <a:cubicBezTo>
                    <a:pt x="47641" y="34"/>
                    <a:pt x="47636" y="34"/>
                    <a:pt x="47632" y="36"/>
                  </a:cubicBezTo>
                  <a:cubicBezTo>
                    <a:pt x="47631" y="36"/>
                    <a:pt x="47628" y="37"/>
                    <a:pt x="47624" y="37"/>
                  </a:cubicBezTo>
                  <a:cubicBezTo>
                    <a:pt x="47603" y="37"/>
                    <a:pt x="47550" y="24"/>
                    <a:pt x="47530" y="24"/>
                  </a:cubicBezTo>
                  <a:cubicBezTo>
                    <a:pt x="47508" y="30"/>
                    <a:pt x="47474" y="36"/>
                    <a:pt x="47462" y="41"/>
                  </a:cubicBezTo>
                  <a:lnTo>
                    <a:pt x="47423" y="41"/>
                  </a:lnTo>
                  <a:cubicBezTo>
                    <a:pt x="47420" y="40"/>
                    <a:pt x="47417" y="40"/>
                    <a:pt x="47413" y="40"/>
                  </a:cubicBezTo>
                  <a:cubicBezTo>
                    <a:pt x="47398" y="40"/>
                    <a:pt x="47383" y="51"/>
                    <a:pt x="47383" y="70"/>
                  </a:cubicBezTo>
                  <a:lnTo>
                    <a:pt x="47383" y="81"/>
                  </a:lnTo>
                  <a:lnTo>
                    <a:pt x="47383" y="92"/>
                  </a:lnTo>
                  <a:cubicBezTo>
                    <a:pt x="47394" y="104"/>
                    <a:pt x="47377" y="115"/>
                    <a:pt x="47366" y="115"/>
                  </a:cubicBezTo>
                  <a:cubicBezTo>
                    <a:pt x="47360" y="115"/>
                    <a:pt x="47349" y="81"/>
                    <a:pt x="47354" y="70"/>
                  </a:cubicBezTo>
                  <a:cubicBezTo>
                    <a:pt x="47354" y="58"/>
                    <a:pt x="47337" y="41"/>
                    <a:pt x="47320" y="24"/>
                  </a:cubicBezTo>
                  <a:lnTo>
                    <a:pt x="47298" y="30"/>
                  </a:lnTo>
                  <a:cubicBezTo>
                    <a:pt x="47292" y="36"/>
                    <a:pt x="47286" y="41"/>
                    <a:pt x="47286" y="47"/>
                  </a:cubicBezTo>
                  <a:cubicBezTo>
                    <a:pt x="47281" y="47"/>
                    <a:pt x="47196" y="75"/>
                    <a:pt x="47196" y="75"/>
                  </a:cubicBezTo>
                  <a:lnTo>
                    <a:pt x="47156" y="41"/>
                  </a:lnTo>
                  <a:cubicBezTo>
                    <a:pt x="47123" y="50"/>
                    <a:pt x="47053" y="60"/>
                    <a:pt x="47013" y="60"/>
                  </a:cubicBezTo>
                  <a:cubicBezTo>
                    <a:pt x="47004" y="60"/>
                    <a:pt x="46997" y="59"/>
                    <a:pt x="46991" y="58"/>
                  </a:cubicBezTo>
                  <a:cubicBezTo>
                    <a:pt x="46969" y="53"/>
                    <a:pt x="46935" y="53"/>
                    <a:pt x="46923" y="53"/>
                  </a:cubicBezTo>
                  <a:cubicBezTo>
                    <a:pt x="46918" y="53"/>
                    <a:pt x="46886" y="70"/>
                    <a:pt x="46867" y="70"/>
                  </a:cubicBezTo>
                  <a:cubicBezTo>
                    <a:pt x="46865" y="70"/>
                    <a:pt x="46863" y="70"/>
                    <a:pt x="46861" y="70"/>
                  </a:cubicBezTo>
                  <a:cubicBezTo>
                    <a:pt x="46857" y="65"/>
                    <a:pt x="46850" y="64"/>
                    <a:pt x="46843" y="64"/>
                  </a:cubicBezTo>
                  <a:cubicBezTo>
                    <a:pt x="46835" y="64"/>
                    <a:pt x="46827" y="66"/>
                    <a:pt x="46820" y="66"/>
                  </a:cubicBezTo>
                  <a:cubicBezTo>
                    <a:pt x="46816" y="66"/>
                    <a:pt x="46812" y="65"/>
                    <a:pt x="46810" y="64"/>
                  </a:cubicBezTo>
                  <a:cubicBezTo>
                    <a:pt x="46804" y="58"/>
                    <a:pt x="46776" y="47"/>
                    <a:pt x="46747" y="41"/>
                  </a:cubicBezTo>
                  <a:lnTo>
                    <a:pt x="46736" y="53"/>
                  </a:lnTo>
                  <a:lnTo>
                    <a:pt x="46691" y="98"/>
                  </a:lnTo>
                  <a:cubicBezTo>
                    <a:pt x="46648" y="82"/>
                    <a:pt x="46545" y="41"/>
                    <a:pt x="46504" y="41"/>
                  </a:cubicBezTo>
                  <a:cubicBezTo>
                    <a:pt x="46502" y="41"/>
                    <a:pt x="46500" y="41"/>
                    <a:pt x="46498" y="41"/>
                  </a:cubicBezTo>
                  <a:cubicBezTo>
                    <a:pt x="46469" y="47"/>
                    <a:pt x="46452" y="87"/>
                    <a:pt x="46447" y="98"/>
                  </a:cubicBezTo>
                  <a:cubicBezTo>
                    <a:pt x="46446" y="99"/>
                    <a:pt x="46445" y="99"/>
                    <a:pt x="46444" y="99"/>
                  </a:cubicBezTo>
                  <a:cubicBezTo>
                    <a:pt x="46432" y="99"/>
                    <a:pt x="46383" y="47"/>
                    <a:pt x="46367" y="47"/>
                  </a:cubicBezTo>
                  <a:cubicBezTo>
                    <a:pt x="46345" y="47"/>
                    <a:pt x="46259" y="58"/>
                    <a:pt x="46231" y="64"/>
                  </a:cubicBezTo>
                  <a:cubicBezTo>
                    <a:pt x="46208" y="70"/>
                    <a:pt x="46186" y="70"/>
                    <a:pt x="46180" y="70"/>
                  </a:cubicBezTo>
                  <a:cubicBezTo>
                    <a:pt x="46180" y="64"/>
                    <a:pt x="46170" y="29"/>
                    <a:pt x="46164" y="29"/>
                  </a:cubicBezTo>
                  <a:cubicBezTo>
                    <a:pt x="46164" y="29"/>
                    <a:pt x="46163" y="29"/>
                    <a:pt x="46163" y="30"/>
                  </a:cubicBezTo>
                  <a:cubicBezTo>
                    <a:pt x="46152" y="41"/>
                    <a:pt x="46112" y="58"/>
                    <a:pt x="46101" y="58"/>
                  </a:cubicBezTo>
                  <a:cubicBezTo>
                    <a:pt x="46098" y="59"/>
                    <a:pt x="46096" y="60"/>
                    <a:pt x="46093" y="60"/>
                  </a:cubicBezTo>
                  <a:cubicBezTo>
                    <a:pt x="46081" y="60"/>
                    <a:pt x="46062" y="50"/>
                    <a:pt x="46044" y="41"/>
                  </a:cubicBezTo>
                  <a:lnTo>
                    <a:pt x="46015" y="64"/>
                  </a:lnTo>
                  <a:cubicBezTo>
                    <a:pt x="46013" y="66"/>
                    <a:pt x="46010" y="67"/>
                    <a:pt x="46006" y="67"/>
                  </a:cubicBezTo>
                  <a:cubicBezTo>
                    <a:pt x="45991" y="67"/>
                    <a:pt x="45964" y="53"/>
                    <a:pt x="45942" y="53"/>
                  </a:cubicBezTo>
                  <a:lnTo>
                    <a:pt x="45930" y="53"/>
                  </a:lnTo>
                  <a:cubicBezTo>
                    <a:pt x="45917" y="59"/>
                    <a:pt x="45900" y="62"/>
                    <a:pt x="45886" y="62"/>
                  </a:cubicBezTo>
                  <a:cubicBezTo>
                    <a:pt x="45876" y="62"/>
                    <a:pt x="45867" y="61"/>
                    <a:pt x="45862" y="58"/>
                  </a:cubicBezTo>
                  <a:cubicBezTo>
                    <a:pt x="45857" y="55"/>
                    <a:pt x="45851" y="54"/>
                    <a:pt x="45846" y="54"/>
                  </a:cubicBezTo>
                  <a:cubicBezTo>
                    <a:pt x="45841" y="54"/>
                    <a:pt x="45837" y="55"/>
                    <a:pt x="45834" y="58"/>
                  </a:cubicBezTo>
                  <a:cubicBezTo>
                    <a:pt x="45834" y="58"/>
                    <a:pt x="45840" y="70"/>
                    <a:pt x="45845" y="75"/>
                  </a:cubicBezTo>
                  <a:cubicBezTo>
                    <a:pt x="45845" y="81"/>
                    <a:pt x="45834" y="92"/>
                    <a:pt x="45834" y="92"/>
                  </a:cubicBezTo>
                  <a:cubicBezTo>
                    <a:pt x="45824" y="87"/>
                    <a:pt x="45810" y="74"/>
                    <a:pt x="45803" y="74"/>
                  </a:cubicBezTo>
                  <a:cubicBezTo>
                    <a:pt x="45802" y="74"/>
                    <a:pt x="45801" y="74"/>
                    <a:pt x="45800" y="75"/>
                  </a:cubicBezTo>
                  <a:cubicBezTo>
                    <a:pt x="45793" y="79"/>
                    <a:pt x="45788" y="89"/>
                    <a:pt x="45781" y="89"/>
                  </a:cubicBezTo>
                  <a:cubicBezTo>
                    <a:pt x="45777" y="89"/>
                    <a:pt x="45772" y="86"/>
                    <a:pt x="45766" y="75"/>
                  </a:cubicBezTo>
                  <a:cubicBezTo>
                    <a:pt x="45766" y="75"/>
                    <a:pt x="45753" y="88"/>
                    <a:pt x="45746" y="88"/>
                  </a:cubicBezTo>
                  <a:cubicBezTo>
                    <a:pt x="45745" y="88"/>
                    <a:pt x="45744" y="87"/>
                    <a:pt x="45743" y="87"/>
                  </a:cubicBezTo>
                  <a:lnTo>
                    <a:pt x="45720" y="81"/>
                  </a:lnTo>
                  <a:cubicBezTo>
                    <a:pt x="45703" y="75"/>
                    <a:pt x="45652" y="81"/>
                    <a:pt x="45641" y="70"/>
                  </a:cubicBezTo>
                  <a:cubicBezTo>
                    <a:pt x="45630" y="58"/>
                    <a:pt x="45584" y="58"/>
                    <a:pt x="45573" y="58"/>
                  </a:cubicBezTo>
                  <a:cubicBezTo>
                    <a:pt x="45571" y="59"/>
                    <a:pt x="45569" y="59"/>
                    <a:pt x="45566" y="59"/>
                  </a:cubicBezTo>
                  <a:cubicBezTo>
                    <a:pt x="45551" y="59"/>
                    <a:pt x="45521" y="47"/>
                    <a:pt x="45516" y="47"/>
                  </a:cubicBezTo>
                  <a:cubicBezTo>
                    <a:pt x="45505" y="47"/>
                    <a:pt x="45482" y="53"/>
                    <a:pt x="45471" y="58"/>
                  </a:cubicBezTo>
                  <a:lnTo>
                    <a:pt x="45454" y="53"/>
                  </a:lnTo>
                  <a:lnTo>
                    <a:pt x="45420" y="36"/>
                  </a:lnTo>
                  <a:cubicBezTo>
                    <a:pt x="45420" y="53"/>
                    <a:pt x="45415" y="60"/>
                    <a:pt x="45412" y="60"/>
                  </a:cubicBezTo>
                  <a:cubicBezTo>
                    <a:pt x="45410" y="60"/>
                    <a:pt x="45408" y="57"/>
                    <a:pt x="45408" y="53"/>
                  </a:cubicBezTo>
                  <a:cubicBezTo>
                    <a:pt x="45408" y="48"/>
                    <a:pt x="45403" y="46"/>
                    <a:pt x="45397" y="46"/>
                  </a:cubicBezTo>
                  <a:cubicBezTo>
                    <a:pt x="45387" y="46"/>
                    <a:pt x="45375" y="49"/>
                    <a:pt x="45369" y="53"/>
                  </a:cubicBezTo>
                  <a:cubicBezTo>
                    <a:pt x="45366" y="55"/>
                    <a:pt x="45361" y="56"/>
                    <a:pt x="45354" y="56"/>
                  </a:cubicBezTo>
                  <a:cubicBezTo>
                    <a:pt x="45345" y="56"/>
                    <a:pt x="45333" y="54"/>
                    <a:pt x="45323" y="47"/>
                  </a:cubicBezTo>
                  <a:lnTo>
                    <a:pt x="45306" y="64"/>
                  </a:lnTo>
                  <a:lnTo>
                    <a:pt x="45295" y="81"/>
                  </a:lnTo>
                  <a:cubicBezTo>
                    <a:pt x="45290" y="88"/>
                    <a:pt x="45284" y="91"/>
                    <a:pt x="45278" y="91"/>
                  </a:cubicBezTo>
                  <a:cubicBezTo>
                    <a:pt x="45266" y="91"/>
                    <a:pt x="45255" y="77"/>
                    <a:pt x="45255" y="70"/>
                  </a:cubicBezTo>
                  <a:cubicBezTo>
                    <a:pt x="45255" y="60"/>
                    <a:pt x="45221" y="46"/>
                    <a:pt x="45201" y="46"/>
                  </a:cubicBezTo>
                  <a:cubicBezTo>
                    <a:pt x="45198" y="46"/>
                    <a:pt x="45195" y="46"/>
                    <a:pt x="45193" y="47"/>
                  </a:cubicBezTo>
                  <a:cubicBezTo>
                    <a:pt x="45182" y="47"/>
                    <a:pt x="45147" y="81"/>
                    <a:pt x="45128" y="81"/>
                  </a:cubicBezTo>
                  <a:cubicBezTo>
                    <a:pt x="45127" y="81"/>
                    <a:pt x="45126" y="81"/>
                    <a:pt x="45125" y="81"/>
                  </a:cubicBezTo>
                  <a:cubicBezTo>
                    <a:pt x="45118" y="74"/>
                    <a:pt x="45106" y="72"/>
                    <a:pt x="45092" y="72"/>
                  </a:cubicBezTo>
                  <a:cubicBezTo>
                    <a:pt x="45082" y="72"/>
                    <a:pt x="45072" y="73"/>
                    <a:pt x="45062" y="75"/>
                  </a:cubicBezTo>
                  <a:lnTo>
                    <a:pt x="45040" y="58"/>
                  </a:lnTo>
                  <a:lnTo>
                    <a:pt x="45005" y="19"/>
                  </a:lnTo>
                  <a:cubicBezTo>
                    <a:pt x="44983" y="47"/>
                    <a:pt x="44915" y="41"/>
                    <a:pt x="44898" y="53"/>
                  </a:cubicBezTo>
                  <a:cubicBezTo>
                    <a:pt x="44886" y="64"/>
                    <a:pt x="44847" y="81"/>
                    <a:pt x="44835" y="81"/>
                  </a:cubicBezTo>
                  <a:cubicBezTo>
                    <a:pt x="44824" y="75"/>
                    <a:pt x="44739" y="58"/>
                    <a:pt x="44710" y="58"/>
                  </a:cubicBezTo>
                  <a:cubicBezTo>
                    <a:pt x="44682" y="58"/>
                    <a:pt x="44654" y="58"/>
                    <a:pt x="44648" y="64"/>
                  </a:cubicBezTo>
                  <a:cubicBezTo>
                    <a:pt x="44643" y="64"/>
                    <a:pt x="44624" y="78"/>
                    <a:pt x="44614" y="78"/>
                  </a:cubicBezTo>
                  <a:cubicBezTo>
                    <a:pt x="44611" y="78"/>
                    <a:pt x="44609" y="78"/>
                    <a:pt x="44608" y="75"/>
                  </a:cubicBezTo>
                  <a:cubicBezTo>
                    <a:pt x="44607" y="72"/>
                    <a:pt x="44603" y="71"/>
                    <a:pt x="44598" y="71"/>
                  </a:cubicBezTo>
                  <a:cubicBezTo>
                    <a:pt x="44585" y="71"/>
                    <a:pt x="44561" y="81"/>
                    <a:pt x="44540" y="98"/>
                  </a:cubicBezTo>
                  <a:lnTo>
                    <a:pt x="44518" y="87"/>
                  </a:lnTo>
                  <a:lnTo>
                    <a:pt x="44455" y="64"/>
                  </a:lnTo>
                  <a:cubicBezTo>
                    <a:pt x="44428" y="71"/>
                    <a:pt x="44395" y="73"/>
                    <a:pt x="44365" y="73"/>
                  </a:cubicBezTo>
                  <a:cubicBezTo>
                    <a:pt x="44325" y="73"/>
                    <a:pt x="44289" y="70"/>
                    <a:pt x="44279" y="70"/>
                  </a:cubicBezTo>
                  <a:cubicBezTo>
                    <a:pt x="44257" y="75"/>
                    <a:pt x="44240" y="104"/>
                    <a:pt x="44234" y="115"/>
                  </a:cubicBezTo>
                  <a:cubicBezTo>
                    <a:pt x="44234" y="117"/>
                    <a:pt x="44233" y="118"/>
                    <a:pt x="44231" y="118"/>
                  </a:cubicBezTo>
                  <a:cubicBezTo>
                    <a:pt x="44222" y="118"/>
                    <a:pt x="44197" y="100"/>
                    <a:pt x="44183" y="87"/>
                  </a:cubicBezTo>
                  <a:cubicBezTo>
                    <a:pt x="44180" y="84"/>
                    <a:pt x="44176" y="83"/>
                    <a:pt x="44171" y="83"/>
                  </a:cubicBezTo>
                  <a:cubicBezTo>
                    <a:pt x="44155" y="83"/>
                    <a:pt x="44130" y="95"/>
                    <a:pt x="44126" y="104"/>
                  </a:cubicBezTo>
                  <a:cubicBezTo>
                    <a:pt x="44118" y="108"/>
                    <a:pt x="44107" y="112"/>
                    <a:pt x="44099" y="112"/>
                  </a:cubicBezTo>
                  <a:cubicBezTo>
                    <a:pt x="44096" y="112"/>
                    <a:pt x="44094" y="111"/>
                    <a:pt x="44092" y="109"/>
                  </a:cubicBezTo>
                  <a:lnTo>
                    <a:pt x="44081" y="98"/>
                  </a:lnTo>
                  <a:cubicBezTo>
                    <a:pt x="44061" y="78"/>
                    <a:pt x="44051" y="70"/>
                    <a:pt x="44040" y="70"/>
                  </a:cubicBezTo>
                  <a:cubicBezTo>
                    <a:pt x="44030" y="70"/>
                    <a:pt x="44018" y="78"/>
                    <a:pt x="43996" y="92"/>
                  </a:cubicBezTo>
                  <a:cubicBezTo>
                    <a:pt x="43984" y="104"/>
                    <a:pt x="43956" y="109"/>
                    <a:pt x="43956" y="126"/>
                  </a:cubicBezTo>
                  <a:lnTo>
                    <a:pt x="43944" y="143"/>
                  </a:lnTo>
                  <a:cubicBezTo>
                    <a:pt x="43941" y="145"/>
                    <a:pt x="43938" y="146"/>
                    <a:pt x="43934" y="146"/>
                  </a:cubicBezTo>
                  <a:cubicBezTo>
                    <a:pt x="43923" y="146"/>
                    <a:pt x="43910" y="140"/>
                    <a:pt x="43910" y="132"/>
                  </a:cubicBezTo>
                  <a:cubicBezTo>
                    <a:pt x="43905" y="126"/>
                    <a:pt x="43893" y="126"/>
                    <a:pt x="43888" y="126"/>
                  </a:cubicBezTo>
                  <a:cubicBezTo>
                    <a:pt x="43887" y="127"/>
                    <a:pt x="43887" y="127"/>
                    <a:pt x="43886" y="127"/>
                  </a:cubicBezTo>
                  <a:cubicBezTo>
                    <a:pt x="43881" y="127"/>
                    <a:pt x="43876" y="103"/>
                    <a:pt x="43871" y="92"/>
                  </a:cubicBezTo>
                  <a:cubicBezTo>
                    <a:pt x="43871" y="81"/>
                    <a:pt x="43837" y="70"/>
                    <a:pt x="43820" y="70"/>
                  </a:cubicBezTo>
                  <a:cubicBezTo>
                    <a:pt x="43812" y="70"/>
                    <a:pt x="43789" y="67"/>
                    <a:pt x="43772" y="67"/>
                  </a:cubicBezTo>
                  <a:cubicBezTo>
                    <a:pt x="43763" y="67"/>
                    <a:pt x="43755" y="68"/>
                    <a:pt x="43752" y="70"/>
                  </a:cubicBezTo>
                  <a:cubicBezTo>
                    <a:pt x="43744" y="70"/>
                    <a:pt x="43724" y="65"/>
                    <a:pt x="43708" y="65"/>
                  </a:cubicBezTo>
                  <a:cubicBezTo>
                    <a:pt x="43700" y="65"/>
                    <a:pt x="43693" y="66"/>
                    <a:pt x="43689" y="70"/>
                  </a:cubicBezTo>
                  <a:cubicBezTo>
                    <a:pt x="43678" y="81"/>
                    <a:pt x="43638" y="92"/>
                    <a:pt x="43627" y="92"/>
                  </a:cubicBezTo>
                  <a:cubicBezTo>
                    <a:pt x="43621" y="87"/>
                    <a:pt x="43581" y="75"/>
                    <a:pt x="43570" y="70"/>
                  </a:cubicBezTo>
                  <a:cubicBezTo>
                    <a:pt x="43568" y="69"/>
                    <a:pt x="43565" y="68"/>
                    <a:pt x="43563" y="68"/>
                  </a:cubicBezTo>
                  <a:cubicBezTo>
                    <a:pt x="43551" y="68"/>
                    <a:pt x="43533" y="77"/>
                    <a:pt x="43519" y="87"/>
                  </a:cubicBezTo>
                  <a:lnTo>
                    <a:pt x="43496" y="70"/>
                  </a:lnTo>
                  <a:cubicBezTo>
                    <a:pt x="43487" y="63"/>
                    <a:pt x="43474" y="59"/>
                    <a:pt x="43461" y="59"/>
                  </a:cubicBezTo>
                  <a:cubicBezTo>
                    <a:pt x="43450" y="59"/>
                    <a:pt x="43438" y="62"/>
                    <a:pt x="43428" y="70"/>
                  </a:cubicBezTo>
                  <a:lnTo>
                    <a:pt x="43405" y="81"/>
                  </a:lnTo>
                  <a:cubicBezTo>
                    <a:pt x="43401" y="82"/>
                    <a:pt x="43396" y="82"/>
                    <a:pt x="43391" y="82"/>
                  </a:cubicBezTo>
                  <a:cubicBezTo>
                    <a:pt x="43360" y="82"/>
                    <a:pt x="43325" y="68"/>
                    <a:pt x="43320" y="58"/>
                  </a:cubicBezTo>
                  <a:cubicBezTo>
                    <a:pt x="43318" y="54"/>
                    <a:pt x="43314" y="53"/>
                    <a:pt x="43310" y="53"/>
                  </a:cubicBezTo>
                  <a:cubicBezTo>
                    <a:pt x="43295" y="53"/>
                    <a:pt x="43272" y="72"/>
                    <a:pt x="43264" y="81"/>
                  </a:cubicBezTo>
                  <a:cubicBezTo>
                    <a:pt x="43261" y="84"/>
                    <a:pt x="43257" y="85"/>
                    <a:pt x="43251" y="85"/>
                  </a:cubicBezTo>
                  <a:cubicBezTo>
                    <a:pt x="43233" y="85"/>
                    <a:pt x="43204" y="73"/>
                    <a:pt x="43196" y="64"/>
                  </a:cubicBezTo>
                  <a:cubicBezTo>
                    <a:pt x="43192" y="61"/>
                    <a:pt x="43188" y="60"/>
                    <a:pt x="43184" y="60"/>
                  </a:cubicBezTo>
                  <a:cubicBezTo>
                    <a:pt x="43169" y="60"/>
                    <a:pt x="43153" y="76"/>
                    <a:pt x="43144" y="98"/>
                  </a:cubicBezTo>
                  <a:lnTo>
                    <a:pt x="43122" y="87"/>
                  </a:lnTo>
                  <a:lnTo>
                    <a:pt x="43088" y="75"/>
                  </a:lnTo>
                  <a:cubicBezTo>
                    <a:pt x="43060" y="80"/>
                    <a:pt x="43029" y="88"/>
                    <a:pt x="43015" y="88"/>
                  </a:cubicBezTo>
                  <a:cubicBezTo>
                    <a:pt x="43012" y="88"/>
                    <a:pt x="43009" y="88"/>
                    <a:pt x="43008" y="87"/>
                  </a:cubicBezTo>
                  <a:cubicBezTo>
                    <a:pt x="43003" y="87"/>
                    <a:pt x="42911" y="58"/>
                    <a:pt x="42865" y="58"/>
                  </a:cubicBezTo>
                  <a:cubicBezTo>
                    <a:pt x="42862" y="58"/>
                    <a:pt x="42858" y="58"/>
                    <a:pt x="42855" y="58"/>
                  </a:cubicBezTo>
                  <a:cubicBezTo>
                    <a:pt x="42824" y="63"/>
                    <a:pt x="42763" y="81"/>
                    <a:pt x="42729" y="81"/>
                  </a:cubicBezTo>
                  <a:cubicBezTo>
                    <a:pt x="42719" y="81"/>
                    <a:pt x="42711" y="79"/>
                    <a:pt x="42708" y="75"/>
                  </a:cubicBezTo>
                  <a:cubicBezTo>
                    <a:pt x="42698" y="71"/>
                    <a:pt x="42688" y="68"/>
                    <a:pt x="42678" y="68"/>
                  </a:cubicBezTo>
                  <a:cubicBezTo>
                    <a:pt x="42664" y="68"/>
                    <a:pt x="42652" y="73"/>
                    <a:pt x="42645" y="87"/>
                  </a:cubicBezTo>
                  <a:lnTo>
                    <a:pt x="42640" y="87"/>
                  </a:lnTo>
                  <a:lnTo>
                    <a:pt x="42605" y="70"/>
                  </a:lnTo>
                  <a:cubicBezTo>
                    <a:pt x="42571" y="81"/>
                    <a:pt x="42509" y="87"/>
                    <a:pt x="42469" y="87"/>
                  </a:cubicBezTo>
                  <a:lnTo>
                    <a:pt x="42447" y="64"/>
                  </a:lnTo>
                  <a:lnTo>
                    <a:pt x="42413" y="36"/>
                  </a:lnTo>
                  <a:cubicBezTo>
                    <a:pt x="42384" y="53"/>
                    <a:pt x="42316" y="64"/>
                    <a:pt x="42293" y="64"/>
                  </a:cubicBezTo>
                  <a:cubicBezTo>
                    <a:pt x="42282" y="68"/>
                    <a:pt x="42248" y="74"/>
                    <a:pt x="42227" y="74"/>
                  </a:cubicBezTo>
                  <a:cubicBezTo>
                    <a:pt x="42217" y="74"/>
                    <a:pt x="42210" y="73"/>
                    <a:pt x="42208" y="70"/>
                  </a:cubicBezTo>
                  <a:cubicBezTo>
                    <a:pt x="42206" y="66"/>
                    <a:pt x="42203" y="65"/>
                    <a:pt x="42198" y="65"/>
                  </a:cubicBezTo>
                  <a:cubicBezTo>
                    <a:pt x="42189" y="65"/>
                    <a:pt x="42176" y="70"/>
                    <a:pt x="42169" y="70"/>
                  </a:cubicBezTo>
                  <a:cubicBezTo>
                    <a:pt x="42163" y="70"/>
                    <a:pt x="42089" y="58"/>
                    <a:pt x="42061" y="58"/>
                  </a:cubicBezTo>
                  <a:cubicBezTo>
                    <a:pt x="42038" y="53"/>
                    <a:pt x="42004" y="53"/>
                    <a:pt x="41993" y="53"/>
                  </a:cubicBezTo>
                  <a:cubicBezTo>
                    <a:pt x="41981" y="53"/>
                    <a:pt x="41953" y="47"/>
                    <a:pt x="41942" y="47"/>
                  </a:cubicBezTo>
                  <a:cubicBezTo>
                    <a:pt x="41936" y="47"/>
                    <a:pt x="41879" y="81"/>
                    <a:pt x="41857" y="81"/>
                  </a:cubicBezTo>
                  <a:cubicBezTo>
                    <a:pt x="41845" y="78"/>
                    <a:pt x="41822" y="78"/>
                    <a:pt x="41800" y="78"/>
                  </a:cubicBezTo>
                  <a:cubicBezTo>
                    <a:pt x="41777" y="78"/>
                    <a:pt x="41754" y="78"/>
                    <a:pt x="41743" y="75"/>
                  </a:cubicBezTo>
                  <a:cubicBezTo>
                    <a:pt x="41729" y="71"/>
                    <a:pt x="41690" y="62"/>
                    <a:pt x="41666" y="62"/>
                  </a:cubicBezTo>
                  <a:cubicBezTo>
                    <a:pt x="41660" y="62"/>
                    <a:pt x="41656" y="63"/>
                    <a:pt x="41652" y="64"/>
                  </a:cubicBezTo>
                  <a:cubicBezTo>
                    <a:pt x="41650" y="65"/>
                    <a:pt x="41645" y="66"/>
                    <a:pt x="41640" y="66"/>
                  </a:cubicBezTo>
                  <a:cubicBezTo>
                    <a:pt x="41624" y="66"/>
                    <a:pt x="41599" y="62"/>
                    <a:pt x="41580" y="62"/>
                  </a:cubicBezTo>
                  <a:cubicBezTo>
                    <a:pt x="41573" y="62"/>
                    <a:pt x="41566" y="63"/>
                    <a:pt x="41561" y="64"/>
                  </a:cubicBezTo>
                  <a:cubicBezTo>
                    <a:pt x="41539" y="64"/>
                    <a:pt x="41493" y="70"/>
                    <a:pt x="41488" y="70"/>
                  </a:cubicBezTo>
                  <a:cubicBezTo>
                    <a:pt x="41478" y="70"/>
                    <a:pt x="41442" y="43"/>
                    <a:pt x="41430" y="43"/>
                  </a:cubicBezTo>
                  <a:cubicBezTo>
                    <a:pt x="41427" y="43"/>
                    <a:pt x="41425" y="44"/>
                    <a:pt x="41425" y="47"/>
                  </a:cubicBezTo>
                  <a:cubicBezTo>
                    <a:pt x="41425" y="62"/>
                    <a:pt x="41423" y="67"/>
                    <a:pt x="41419" y="67"/>
                  </a:cubicBezTo>
                  <a:cubicBezTo>
                    <a:pt x="41418" y="67"/>
                    <a:pt x="41416" y="66"/>
                    <a:pt x="41414" y="64"/>
                  </a:cubicBezTo>
                  <a:cubicBezTo>
                    <a:pt x="41414" y="62"/>
                    <a:pt x="41412" y="61"/>
                    <a:pt x="41409" y="61"/>
                  </a:cubicBezTo>
                  <a:cubicBezTo>
                    <a:pt x="41402" y="61"/>
                    <a:pt x="41389" y="64"/>
                    <a:pt x="41374" y="64"/>
                  </a:cubicBezTo>
                  <a:cubicBezTo>
                    <a:pt x="41360" y="59"/>
                    <a:pt x="41347" y="51"/>
                    <a:pt x="41336" y="51"/>
                  </a:cubicBezTo>
                  <a:cubicBezTo>
                    <a:pt x="41333" y="51"/>
                    <a:pt x="41331" y="51"/>
                    <a:pt x="41329" y="53"/>
                  </a:cubicBezTo>
                  <a:cubicBezTo>
                    <a:pt x="41319" y="61"/>
                    <a:pt x="41309" y="64"/>
                    <a:pt x="41300" y="64"/>
                  </a:cubicBezTo>
                  <a:cubicBezTo>
                    <a:pt x="41285" y="64"/>
                    <a:pt x="41272" y="54"/>
                    <a:pt x="41261" y="47"/>
                  </a:cubicBezTo>
                  <a:cubicBezTo>
                    <a:pt x="41233" y="33"/>
                    <a:pt x="41204" y="26"/>
                    <a:pt x="41176" y="26"/>
                  </a:cubicBezTo>
                  <a:cubicBezTo>
                    <a:pt x="41158" y="26"/>
                    <a:pt x="41140" y="29"/>
                    <a:pt x="41125" y="36"/>
                  </a:cubicBezTo>
                  <a:lnTo>
                    <a:pt x="41085" y="47"/>
                  </a:lnTo>
                  <a:cubicBezTo>
                    <a:pt x="41079" y="39"/>
                    <a:pt x="41073" y="35"/>
                    <a:pt x="41068" y="35"/>
                  </a:cubicBezTo>
                  <a:cubicBezTo>
                    <a:pt x="41058" y="35"/>
                    <a:pt x="41049" y="49"/>
                    <a:pt x="41045" y="75"/>
                  </a:cubicBezTo>
                  <a:lnTo>
                    <a:pt x="41005" y="41"/>
                  </a:lnTo>
                  <a:lnTo>
                    <a:pt x="40983" y="19"/>
                  </a:lnTo>
                  <a:cubicBezTo>
                    <a:pt x="40920" y="19"/>
                    <a:pt x="40881" y="30"/>
                    <a:pt x="40886" y="36"/>
                  </a:cubicBezTo>
                  <a:cubicBezTo>
                    <a:pt x="40886" y="38"/>
                    <a:pt x="40879" y="39"/>
                    <a:pt x="40869" y="39"/>
                  </a:cubicBezTo>
                  <a:cubicBezTo>
                    <a:pt x="40855" y="39"/>
                    <a:pt x="40836" y="36"/>
                    <a:pt x="40830" y="30"/>
                  </a:cubicBezTo>
                  <a:cubicBezTo>
                    <a:pt x="40821" y="22"/>
                    <a:pt x="40801" y="16"/>
                    <a:pt x="40788" y="16"/>
                  </a:cubicBezTo>
                  <a:cubicBezTo>
                    <a:pt x="40784" y="16"/>
                    <a:pt x="40780" y="17"/>
                    <a:pt x="40779" y="19"/>
                  </a:cubicBezTo>
                  <a:cubicBezTo>
                    <a:pt x="40772" y="19"/>
                    <a:pt x="40753" y="12"/>
                    <a:pt x="40741" y="12"/>
                  </a:cubicBezTo>
                  <a:cubicBezTo>
                    <a:pt x="40733" y="12"/>
                    <a:pt x="40729" y="15"/>
                    <a:pt x="40733" y="24"/>
                  </a:cubicBezTo>
                  <a:cubicBezTo>
                    <a:pt x="40735" y="31"/>
                    <a:pt x="40731" y="33"/>
                    <a:pt x="40724" y="33"/>
                  </a:cubicBezTo>
                  <a:cubicBezTo>
                    <a:pt x="40713" y="33"/>
                    <a:pt x="40697" y="28"/>
                    <a:pt x="40693" y="24"/>
                  </a:cubicBezTo>
                  <a:cubicBezTo>
                    <a:pt x="40684" y="14"/>
                    <a:pt x="40653" y="0"/>
                    <a:pt x="40641" y="0"/>
                  </a:cubicBezTo>
                  <a:close/>
                </a:path>
              </a:pathLst>
            </a:custGeom>
            <a:solidFill>
              <a:srgbClr val="5F220C">
                <a:alpha val="61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noFill/>
      </p:bgPr>
    </p:bg>
    <p:spTree>
      <p:nvGrpSpPr>
        <p:cNvPr id="73" name="Shape 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Google Shape;74;p12"/>
          <p:cNvSpPr/>
          <p:nvPr/>
        </p:nvSpPr>
        <p:spPr>
          <a:xfrm>
            <a:off x="3837428" y="3151982"/>
            <a:ext cx="411698" cy="411698"/>
          </a:xfrm>
          <a:custGeom>
            <a:rect b="b" l="l" r="r" t="t"/>
            <a:pathLst>
              <a:path extrusionOk="0" h="8084" w="8084">
                <a:moveTo>
                  <a:pt x="1" y="1"/>
                </a:moveTo>
                <a:lnTo>
                  <a:pt x="1" y="8084"/>
                </a:lnTo>
                <a:lnTo>
                  <a:pt x="8084" y="8084"/>
                </a:lnTo>
                <a:lnTo>
                  <a:pt x="8084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BLANK_1_1_1_1_1_1">
    <p:bg>
      <p:bgPr>
        <a:solidFill>
          <a:schemeClr val="lt1"/>
        </a:solidFill>
      </p:bgPr>
    </p:bg>
    <p:spTree>
      <p:nvGrpSpPr>
        <p:cNvPr id="75" name="Shape 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6" name="Google Shape;76;p13"/>
          <p:cNvPicPr preferRelativeResize="0"/>
          <p:nvPr/>
        </p:nvPicPr>
        <p:blipFill>
          <a:blip r:embed="rId2">
            <a:alphaModFix amt="90000"/>
          </a:blip>
          <a:stretch>
            <a:fillRect/>
          </a:stretch>
        </p:blipFill>
        <p:spPr>
          <a:xfrm>
            <a:off x="-46575" y="-26199"/>
            <a:ext cx="9237151" cy="5195897"/>
          </a:xfrm>
          <a:prstGeom prst="rect">
            <a:avLst/>
          </a:prstGeom>
          <a:noFill/>
          <a:ln>
            <a:noFill/>
          </a:ln>
        </p:spPr>
      </p:pic>
      <p:sp>
        <p:nvSpPr>
          <p:cNvPr id="77" name="Google Shape;77;p13"/>
          <p:cNvSpPr txBox="1"/>
          <p:nvPr>
            <p:ph type="title"/>
          </p:nvPr>
        </p:nvSpPr>
        <p:spPr>
          <a:xfrm>
            <a:off x="713225" y="445025"/>
            <a:ext cx="771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1">
                <a:latin typeface="Be Vietnam Pro"/>
                <a:ea typeface="Be Vietnam Pro"/>
                <a:cs typeface="Be Vietnam Pro"/>
                <a:sym typeface="Be Vietnam Pr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78" name="Google Shape;78;p13"/>
          <p:cNvSpPr txBox="1"/>
          <p:nvPr>
            <p:ph hasCustomPrompt="1" idx="2" type="title"/>
          </p:nvPr>
        </p:nvSpPr>
        <p:spPr>
          <a:xfrm>
            <a:off x="995675" y="1617475"/>
            <a:ext cx="731400" cy="593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1" sz="3000">
                <a:latin typeface="Be Vietnam Pro"/>
                <a:ea typeface="Be Vietnam Pro"/>
                <a:cs typeface="Be Vietnam Pro"/>
                <a:sym typeface="Be Vietnam Pro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79" name="Google Shape;79;p13"/>
          <p:cNvSpPr txBox="1"/>
          <p:nvPr>
            <p:ph idx="1" type="subTitle"/>
          </p:nvPr>
        </p:nvSpPr>
        <p:spPr>
          <a:xfrm>
            <a:off x="1936000" y="2046736"/>
            <a:ext cx="2575200" cy="4848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0" name="Google Shape;80;p13"/>
          <p:cNvSpPr txBox="1"/>
          <p:nvPr>
            <p:ph hasCustomPrompt="1" idx="3" type="title"/>
          </p:nvPr>
        </p:nvSpPr>
        <p:spPr>
          <a:xfrm>
            <a:off x="995600" y="3553921"/>
            <a:ext cx="731400" cy="593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1" sz="3000">
                <a:latin typeface="Be Vietnam Pro"/>
                <a:ea typeface="Be Vietnam Pro"/>
                <a:cs typeface="Be Vietnam Pro"/>
                <a:sym typeface="Be Vietnam Pro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81" name="Google Shape;81;p13"/>
          <p:cNvSpPr txBox="1"/>
          <p:nvPr>
            <p:ph idx="4" type="subTitle"/>
          </p:nvPr>
        </p:nvSpPr>
        <p:spPr>
          <a:xfrm>
            <a:off x="1936055" y="3983175"/>
            <a:ext cx="2575200" cy="4848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2" name="Google Shape;82;p13"/>
          <p:cNvSpPr txBox="1"/>
          <p:nvPr>
            <p:ph hasCustomPrompt="1" idx="5" type="title"/>
          </p:nvPr>
        </p:nvSpPr>
        <p:spPr>
          <a:xfrm>
            <a:off x="4908125" y="1617475"/>
            <a:ext cx="731400" cy="593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1" sz="3000">
                <a:latin typeface="Be Vietnam Pro"/>
                <a:ea typeface="Be Vietnam Pro"/>
                <a:cs typeface="Be Vietnam Pro"/>
                <a:sym typeface="Be Vietnam Pro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83" name="Google Shape;83;p13"/>
          <p:cNvSpPr txBox="1"/>
          <p:nvPr>
            <p:ph idx="6" type="subTitle"/>
          </p:nvPr>
        </p:nvSpPr>
        <p:spPr>
          <a:xfrm>
            <a:off x="5848575" y="2046736"/>
            <a:ext cx="2575200" cy="4848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4" name="Google Shape;84;p13"/>
          <p:cNvSpPr txBox="1"/>
          <p:nvPr>
            <p:ph hasCustomPrompt="1" idx="7" type="title"/>
          </p:nvPr>
        </p:nvSpPr>
        <p:spPr>
          <a:xfrm>
            <a:off x="4908125" y="3553921"/>
            <a:ext cx="731400" cy="593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1" sz="3000">
                <a:latin typeface="Be Vietnam Pro"/>
                <a:ea typeface="Be Vietnam Pro"/>
                <a:cs typeface="Be Vietnam Pro"/>
                <a:sym typeface="Be Vietnam Pro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85" name="Google Shape;85;p13"/>
          <p:cNvSpPr txBox="1"/>
          <p:nvPr>
            <p:ph idx="8" type="subTitle"/>
          </p:nvPr>
        </p:nvSpPr>
        <p:spPr>
          <a:xfrm>
            <a:off x="5848630" y="3983175"/>
            <a:ext cx="2575200" cy="4848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6" name="Google Shape;86;p13"/>
          <p:cNvSpPr txBox="1"/>
          <p:nvPr>
            <p:ph idx="9" type="subTitle"/>
          </p:nvPr>
        </p:nvSpPr>
        <p:spPr>
          <a:xfrm>
            <a:off x="1936050" y="1289175"/>
            <a:ext cx="2575200" cy="9114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b="1" sz="2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87" name="Google Shape;87;p13"/>
          <p:cNvSpPr txBox="1"/>
          <p:nvPr>
            <p:ph idx="13" type="subTitle"/>
          </p:nvPr>
        </p:nvSpPr>
        <p:spPr>
          <a:xfrm>
            <a:off x="1936050" y="3225626"/>
            <a:ext cx="2575200" cy="9114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b="1" sz="2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88" name="Google Shape;88;p13"/>
          <p:cNvSpPr txBox="1"/>
          <p:nvPr>
            <p:ph idx="14" type="subTitle"/>
          </p:nvPr>
        </p:nvSpPr>
        <p:spPr>
          <a:xfrm>
            <a:off x="5848625" y="1289175"/>
            <a:ext cx="2575200" cy="9114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b="1" sz="2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89" name="Google Shape;89;p13"/>
          <p:cNvSpPr txBox="1"/>
          <p:nvPr>
            <p:ph idx="15" type="subTitle"/>
          </p:nvPr>
        </p:nvSpPr>
        <p:spPr>
          <a:xfrm>
            <a:off x="5848625" y="3225625"/>
            <a:ext cx="2575200" cy="9114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b="1" sz="2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90" name="Google Shape;90;p13"/>
          <p:cNvSpPr/>
          <p:nvPr/>
        </p:nvSpPr>
        <p:spPr>
          <a:xfrm rot="-5400000">
            <a:off x="7752830" y="598766"/>
            <a:ext cx="2173793" cy="1065062"/>
          </a:xfrm>
          <a:custGeom>
            <a:rect b="b" l="l" r="r" t="t"/>
            <a:pathLst>
              <a:path extrusionOk="0" h="15884" w="29255">
                <a:moveTo>
                  <a:pt x="14565" y="94"/>
                </a:moveTo>
                <a:cubicBezTo>
                  <a:pt x="14596" y="114"/>
                  <a:pt x="14563" y="144"/>
                  <a:pt x="14537" y="144"/>
                </a:cubicBezTo>
                <a:cubicBezTo>
                  <a:pt x="14526" y="144"/>
                  <a:pt x="14516" y="138"/>
                  <a:pt x="14514" y="122"/>
                </a:cubicBezTo>
                <a:cubicBezTo>
                  <a:pt x="14525" y="111"/>
                  <a:pt x="14554" y="100"/>
                  <a:pt x="14565" y="94"/>
                </a:cubicBezTo>
                <a:close/>
                <a:moveTo>
                  <a:pt x="14610" y="117"/>
                </a:moveTo>
                <a:cubicBezTo>
                  <a:pt x="14690" y="145"/>
                  <a:pt x="14786" y="128"/>
                  <a:pt x="14854" y="156"/>
                </a:cubicBezTo>
                <a:cubicBezTo>
                  <a:pt x="14849" y="186"/>
                  <a:pt x="14831" y="203"/>
                  <a:pt x="14804" y="203"/>
                </a:cubicBezTo>
                <a:cubicBezTo>
                  <a:pt x="14800" y="203"/>
                  <a:pt x="14796" y="203"/>
                  <a:pt x="14792" y="202"/>
                </a:cubicBezTo>
                <a:cubicBezTo>
                  <a:pt x="14731" y="202"/>
                  <a:pt x="14673" y="197"/>
                  <a:pt x="14616" y="197"/>
                </a:cubicBezTo>
                <a:cubicBezTo>
                  <a:pt x="14588" y="197"/>
                  <a:pt x="14559" y="198"/>
                  <a:pt x="14531" y="202"/>
                </a:cubicBezTo>
                <a:cubicBezTo>
                  <a:pt x="14542" y="168"/>
                  <a:pt x="14582" y="168"/>
                  <a:pt x="14605" y="151"/>
                </a:cubicBezTo>
                <a:cubicBezTo>
                  <a:pt x="14605" y="139"/>
                  <a:pt x="14610" y="128"/>
                  <a:pt x="14610" y="117"/>
                </a:cubicBezTo>
                <a:close/>
                <a:moveTo>
                  <a:pt x="14912" y="138"/>
                </a:moveTo>
                <a:cubicBezTo>
                  <a:pt x="14940" y="138"/>
                  <a:pt x="14967" y="149"/>
                  <a:pt x="14991" y="168"/>
                </a:cubicBezTo>
                <a:cubicBezTo>
                  <a:pt x="14996" y="219"/>
                  <a:pt x="14957" y="259"/>
                  <a:pt x="14928" y="293"/>
                </a:cubicBezTo>
                <a:cubicBezTo>
                  <a:pt x="14939" y="270"/>
                  <a:pt x="14951" y="230"/>
                  <a:pt x="14962" y="207"/>
                </a:cubicBezTo>
                <a:lnTo>
                  <a:pt x="14849" y="207"/>
                </a:lnTo>
                <a:cubicBezTo>
                  <a:pt x="14860" y="190"/>
                  <a:pt x="14883" y="156"/>
                  <a:pt x="14894" y="139"/>
                </a:cubicBezTo>
                <a:cubicBezTo>
                  <a:pt x="14900" y="138"/>
                  <a:pt x="14906" y="138"/>
                  <a:pt x="14912" y="138"/>
                </a:cubicBezTo>
                <a:close/>
                <a:moveTo>
                  <a:pt x="14943" y="354"/>
                </a:moveTo>
                <a:cubicBezTo>
                  <a:pt x="14970" y="354"/>
                  <a:pt x="14998" y="382"/>
                  <a:pt x="14962" y="400"/>
                </a:cubicBezTo>
                <a:cubicBezTo>
                  <a:pt x="14957" y="405"/>
                  <a:pt x="14950" y="407"/>
                  <a:pt x="14943" y="407"/>
                </a:cubicBezTo>
                <a:cubicBezTo>
                  <a:pt x="14914" y="407"/>
                  <a:pt x="14881" y="374"/>
                  <a:pt x="14922" y="361"/>
                </a:cubicBezTo>
                <a:cubicBezTo>
                  <a:pt x="14928" y="356"/>
                  <a:pt x="14936" y="354"/>
                  <a:pt x="14943" y="354"/>
                </a:cubicBezTo>
                <a:close/>
                <a:moveTo>
                  <a:pt x="12993" y="383"/>
                </a:moveTo>
                <a:cubicBezTo>
                  <a:pt x="12999" y="389"/>
                  <a:pt x="13005" y="406"/>
                  <a:pt x="13010" y="417"/>
                </a:cubicBezTo>
                <a:cubicBezTo>
                  <a:pt x="12937" y="423"/>
                  <a:pt x="12857" y="429"/>
                  <a:pt x="12778" y="434"/>
                </a:cubicBezTo>
                <a:cubicBezTo>
                  <a:pt x="12852" y="417"/>
                  <a:pt x="12920" y="400"/>
                  <a:pt x="12993" y="383"/>
                </a:cubicBezTo>
                <a:close/>
                <a:moveTo>
                  <a:pt x="15094" y="377"/>
                </a:moveTo>
                <a:cubicBezTo>
                  <a:pt x="15202" y="377"/>
                  <a:pt x="15314" y="396"/>
                  <a:pt x="15420" y="396"/>
                </a:cubicBezTo>
                <a:cubicBezTo>
                  <a:pt x="15471" y="396"/>
                  <a:pt x="15521" y="392"/>
                  <a:pt x="15569" y="378"/>
                </a:cubicBezTo>
                <a:cubicBezTo>
                  <a:pt x="15569" y="383"/>
                  <a:pt x="15569" y="406"/>
                  <a:pt x="15569" y="412"/>
                </a:cubicBezTo>
                <a:cubicBezTo>
                  <a:pt x="15581" y="412"/>
                  <a:pt x="15586" y="417"/>
                  <a:pt x="15598" y="417"/>
                </a:cubicBezTo>
                <a:cubicBezTo>
                  <a:pt x="15603" y="429"/>
                  <a:pt x="15603" y="434"/>
                  <a:pt x="15603" y="446"/>
                </a:cubicBezTo>
                <a:cubicBezTo>
                  <a:pt x="15530" y="434"/>
                  <a:pt x="15450" y="423"/>
                  <a:pt x="15376" y="417"/>
                </a:cubicBezTo>
                <a:lnTo>
                  <a:pt x="15359" y="412"/>
                </a:lnTo>
                <a:lnTo>
                  <a:pt x="15342" y="412"/>
                </a:lnTo>
                <a:cubicBezTo>
                  <a:pt x="15229" y="400"/>
                  <a:pt x="15110" y="412"/>
                  <a:pt x="14996" y="383"/>
                </a:cubicBezTo>
                <a:cubicBezTo>
                  <a:pt x="15028" y="378"/>
                  <a:pt x="15061" y="377"/>
                  <a:pt x="15094" y="377"/>
                </a:cubicBezTo>
                <a:close/>
                <a:moveTo>
                  <a:pt x="12307" y="451"/>
                </a:moveTo>
                <a:cubicBezTo>
                  <a:pt x="12301" y="457"/>
                  <a:pt x="12295" y="457"/>
                  <a:pt x="12290" y="463"/>
                </a:cubicBezTo>
                <a:cubicBezTo>
                  <a:pt x="12290" y="463"/>
                  <a:pt x="12284" y="457"/>
                  <a:pt x="12284" y="457"/>
                </a:cubicBezTo>
                <a:cubicBezTo>
                  <a:pt x="12290" y="457"/>
                  <a:pt x="12301" y="451"/>
                  <a:pt x="12307" y="451"/>
                </a:cubicBezTo>
                <a:close/>
                <a:moveTo>
                  <a:pt x="12488" y="457"/>
                </a:moveTo>
                <a:cubicBezTo>
                  <a:pt x="12477" y="463"/>
                  <a:pt x="12466" y="463"/>
                  <a:pt x="12460" y="463"/>
                </a:cubicBezTo>
                <a:cubicBezTo>
                  <a:pt x="12466" y="463"/>
                  <a:pt x="12466" y="457"/>
                  <a:pt x="12471" y="457"/>
                </a:cubicBezTo>
                <a:close/>
                <a:moveTo>
                  <a:pt x="14412" y="440"/>
                </a:moveTo>
                <a:cubicBezTo>
                  <a:pt x="14429" y="446"/>
                  <a:pt x="14440" y="446"/>
                  <a:pt x="14452" y="446"/>
                </a:cubicBezTo>
                <a:cubicBezTo>
                  <a:pt x="14440" y="451"/>
                  <a:pt x="14435" y="457"/>
                  <a:pt x="14423" y="463"/>
                </a:cubicBezTo>
                <a:cubicBezTo>
                  <a:pt x="14417" y="457"/>
                  <a:pt x="14417" y="451"/>
                  <a:pt x="14412" y="440"/>
                </a:cubicBezTo>
                <a:close/>
                <a:moveTo>
                  <a:pt x="14332" y="434"/>
                </a:moveTo>
                <a:cubicBezTo>
                  <a:pt x="14349" y="440"/>
                  <a:pt x="14361" y="440"/>
                  <a:pt x="14372" y="446"/>
                </a:cubicBezTo>
                <a:cubicBezTo>
                  <a:pt x="14335" y="460"/>
                  <a:pt x="14298" y="464"/>
                  <a:pt x="14261" y="464"/>
                </a:cubicBezTo>
                <a:cubicBezTo>
                  <a:pt x="14223" y="464"/>
                  <a:pt x="14185" y="460"/>
                  <a:pt x="14145" y="457"/>
                </a:cubicBezTo>
                <a:cubicBezTo>
                  <a:pt x="14145" y="451"/>
                  <a:pt x="14145" y="446"/>
                  <a:pt x="14151" y="434"/>
                </a:cubicBezTo>
                <a:close/>
                <a:moveTo>
                  <a:pt x="14077" y="446"/>
                </a:moveTo>
                <a:cubicBezTo>
                  <a:pt x="14088" y="451"/>
                  <a:pt x="14100" y="451"/>
                  <a:pt x="14105" y="457"/>
                </a:cubicBezTo>
                <a:cubicBezTo>
                  <a:pt x="14105" y="457"/>
                  <a:pt x="14111" y="457"/>
                  <a:pt x="14111" y="463"/>
                </a:cubicBezTo>
                <a:cubicBezTo>
                  <a:pt x="14088" y="463"/>
                  <a:pt x="14066" y="463"/>
                  <a:pt x="14043" y="468"/>
                </a:cubicBezTo>
                <a:cubicBezTo>
                  <a:pt x="14049" y="457"/>
                  <a:pt x="14066" y="446"/>
                  <a:pt x="14077" y="446"/>
                </a:cubicBezTo>
                <a:close/>
                <a:moveTo>
                  <a:pt x="14616" y="446"/>
                </a:moveTo>
                <a:cubicBezTo>
                  <a:pt x="14616" y="457"/>
                  <a:pt x="14616" y="463"/>
                  <a:pt x="14616" y="468"/>
                </a:cubicBezTo>
                <a:lnTo>
                  <a:pt x="14605" y="468"/>
                </a:lnTo>
                <a:cubicBezTo>
                  <a:pt x="14605" y="457"/>
                  <a:pt x="14605" y="451"/>
                  <a:pt x="14605" y="446"/>
                </a:cubicBezTo>
                <a:close/>
                <a:moveTo>
                  <a:pt x="12341" y="468"/>
                </a:moveTo>
                <a:lnTo>
                  <a:pt x="12358" y="474"/>
                </a:lnTo>
                <a:lnTo>
                  <a:pt x="12330" y="474"/>
                </a:lnTo>
                <a:cubicBezTo>
                  <a:pt x="12335" y="474"/>
                  <a:pt x="12335" y="474"/>
                  <a:pt x="12341" y="468"/>
                </a:cubicBezTo>
                <a:close/>
                <a:moveTo>
                  <a:pt x="14479" y="432"/>
                </a:moveTo>
                <a:cubicBezTo>
                  <a:pt x="14483" y="432"/>
                  <a:pt x="14487" y="433"/>
                  <a:pt x="14491" y="434"/>
                </a:cubicBezTo>
                <a:cubicBezTo>
                  <a:pt x="14508" y="440"/>
                  <a:pt x="14514" y="451"/>
                  <a:pt x="14508" y="468"/>
                </a:cubicBezTo>
                <a:cubicBezTo>
                  <a:pt x="14491" y="468"/>
                  <a:pt x="14469" y="474"/>
                  <a:pt x="14452" y="474"/>
                </a:cubicBezTo>
                <a:cubicBezTo>
                  <a:pt x="14447" y="455"/>
                  <a:pt x="14458" y="432"/>
                  <a:pt x="14479" y="432"/>
                </a:cubicBezTo>
                <a:close/>
                <a:moveTo>
                  <a:pt x="13844" y="451"/>
                </a:moveTo>
                <a:cubicBezTo>
                  <a:pt x="13873" y="451"/>
                  <a:pt x="13884" y="463"/>
                  <a:pt x="13884" y="480"/>
                </a:cubicBezTo>
                <a:lnTo>
                  <a:pt x="13833" y="480"/>
                </a:lnTo>
                <a:cubicBezTo>
                  <a:pt x="13833" y="474"/>
                  <a:pt x="13833" y="463"/>
                  <a:pt x="13844" y="451"/>
                </a:cubicBezTo>
                <a:close/>
                <a:moveTo>
                  <a:pt x="14191" y="327"/>
                </a:moveTo>
                <a:cubicBezTo>
                  <a:pt x="14266" y="344"/>
                  <a:pt x="14343" y="347"/>
                  <a:pt x="14420" y="347"/>
                </a:cubicBezTo>
                <a:cubicBezTo>
                  <a:pt x="14469" y="347"/>
                  <a:pt x="14519" y="346"/>
                  <a:pt x="14568" y="346"/>
                </a:cubicBezTo>
                <a:cubicBezTo>
                  <a:pt x="14646" y="346"/>
                  <a:pt x="14722" y="349"/>
                  <a:pt x="14798" y="366"/>
                </a:cubicBezTo>
                <a:cubicBezTo>
                  <a:pt x="14730" y="372"/>
                  <a:pt x="14667" y="378"/>
                  <a:pt x="14599" y="383"/>
                </a:cubicBezTo>
                <a:cubicBezTo>
                  <a:pt x="14599" y="378"/>
                  <a:pt x="14599" y="378"/>
                  <a:pt x="14599" y="372"/>
                </a:cubicBezTo>
                <a:cubicBezTo>
                  <a:pt x="14593" y="378"/>
                  <a:pt x="14588" y="378"/>
                  <a:pt x="14582" y="383"/>
                </a:cubicBezTo>
                <a:cubicBezTo>
                  <a:pt x="14529" y="385"/>
                  <a:pt x="14475" y="386"/>
                  <a:pt x="14422" y="386"/>
                </a:cubicBezTo>
                <a:cubicBezTo>
                  <a:pt x="14314" y="386"/>
                  <a:pt x="14206" y="383"/>
                  <a:pt x="14100" y="383"/>
                </a:cubicBezTo>
                <a:cubicBezTo>
                  <a:pt x="14095" y="384"/>
                  <a:pt x="14091" y="384"/>
                  <a:pt x="14086" y="384"/>
                </a:cubicBezTo>
                <a:cubicBezTo>
                  <a:pt x="14065" y="384"/>
                  <a:pt x="14042" y="380"/>
                  <a:pt x="14020" y="380"/>
                </a:cubicBezTo>
                <a:cubicBezTo>
                  <a:pt x="13996" y="380"/>
                  <a:pt x="13974" y="385"/>
                  <a:pt x="13958" y="406"/>
                </a:cubicBezTo>
                <a:cubicBezTo>
                  <a:pt x="13969" y="412"/>
                  <a:pt x="14003" y="434"/>
                  <a:pt x="14015" y="446"/>
                </a:cubicBezTo>
                <a:cubicBezTo>
                  <a:pt x="14015" y="451"/>
                  <a:pt x="14009" y="463"/>
                  <a:pt x="14009" y="468"/>
                </a:cubicBezTo>
                <a:cubicBezTo>
                  <a:pt x="13975" y="474"/>
                  <a:pt x="13947" y="474"/>
                  <a:pt x="13918" y="480"/>
                </a:cubicBezTo>
                <a:cubicBezTo>
                  <a:pt x="13930" y="446"/>
                  <a:pt x="13930" y="417"/>
                  <a:pt x="13901" y="389"/>
                </a:cubicBezTo>
                <a:cubicBezTo>
                  <a:pt x="13876" y="384"/>
                  <a:pt x="13849" y="382"/>
                  <a:pt x="13823" y="382"/>
                </a:cubicBezTo>
                <a:cubicBezTo>
                  <a:pt x="13740" y="382"/>
                  <a:pt x="13653" y="401"/>
                  <a:pt x="13568" y="401"/>
                </a:cubicBezTo>
                <a:cubicBezTo>
                  <a:pt x="13560" y="401"/>
                  <a:pt x="13552" y="401"/>
                  <a:pt x="13544" y="400"/>
                </a:cubicBezTo>
                <a:cubicBezTo>
                  <a:pt x="13519" y="400"/>
                  <a:pt x="13493" y="399"/>
                  <a:pt x="13467" y="399"/>
                </a:cubicBezTo>
                <a:cubicBezTo>
                  <a:pt x="13422" y="399"/>
                  <a:pt x="13378" y="403"/>
                  <a:pt x="13345" y="429"/>
                </a:cubicBezTo>
                <a:cubicBezTo>
                  <a:pt x="13351" y="434"/>
                  <a:pt x="13362" y="440"/>
                  <a:pt x="13374" y="446"/>
                </a:cubicBezTo>
                <a:lnTo>
                  <a:pt x="13311" y="446"/>
                </a:lnTo>
                <a:cubicBezTo>
                  <a:pt x="13324" y="428"/>
                  <a:pt x="13320" y="390"/>
                  <a:pt x="13297" y="390"/>
                </a:cubicBezTo>
                <a:cubicBezTo>
                  <a:pt x="13290" y="390"/>
                  <a:pt x="13281" y="393"/>
                  <a:pt x="13271" y="400"/>
                </a:cubicBezTo>
                <a:cubicBezTo>
                  <a:pt x="13192" y="412"/>
                  <a:pt x="13113" y="417"/>
                  <a:pt x="13027" y="417"/>
                </a:cubicBezTo>
                <a:cubicBezTo>
                  <a:pt x="13033" y="406"/>
                  <a:pt x="13033" y="389"/>
                  <a:pt x="13033" y="378"/>
                </a:cubicBezTo>
                <a:lnTo>
                  <a:pt x="13033" y="372"/>
                </a:lnTo>
                <a:lnTo>
                  <a:pt x="13044" y="372"/>
                </a:lnTo>
                <a:cubicBezTo>
                  <a:pt x="13050" y="383"/>
                  <a:pt x="13061" y="400"/>
                  <a:pt x="13067" y="406"/>
                </a:cubicBezTo>
                <a:cubicBezTo>
                  <a:pt x="13107" y="395"/>
                  <a:pt x="13152" y="378"/>
                  <a:pt x="13192" y="361"/>
                </a:cubicBezTo>
                <a:cubicBezTo>
                  <a:pt x="13232" y="372"/>
                  <a:pt x="13273" y="381"/>
                  <a:pt x="13313" y="381"/>
                </a:cubicBezTo>
                <a:cubicBezTo>
                  <a:pt x="13354" y="381"/>
                  <a:pt x="13393" y="372"/>
                  <a:pt x="13430" y="349"/>
                </a:cubicBezTo>
                <a:lnTo>
                  <a:pt x="13464" y="349"/>
                </a:lnTo>
                <a:lnTo>
                  <a:pt x="13493" y="378"/>
                </a:lnTo>
                <a:cubicBezTo>
                  <a:pt x="13532" y="372"/>
                  <a:pt x="13572" y="361"/>
                  <a:pt x="13612" y="349"/>
                </a:cubicBezTo>
                <a:cubicBezTo>
                  <a:pt x="13805" y="349"/>
                  <a:pt x="13998" y="349"/>
                  <a:pt x="14191" y="327"/>
                </a:cubicBezTo>
                <a:close/>
                <a:moveTo>
                  <a:pt x="13663" y="457"/>
                </a:moveTo>
                <a:cubicBezTo>
                  <a:pt x="13663" y="463"/>
                  <a:pt x="13669" y="468"/>
                  <a:pt x="13669" y="480"/>
                </a:cubicBezTo>
                <a:cubicBezTo>
                  <a:pt x="13646" y="480"/>
                  <a:pt x="13635" y="485"/>
                  <a:pt x="13617" y="491"/>
                </a:cubicBezTo>
                <a:cubicBezTo>
                  <a:pt x="13629" y="480"/>
                  <a:pt x="13646" y="468"/>
                  <a:pt x="13663" y="457"/>
                </a:cubicBezTo>
                <a:close/>
                <a:moveTo>
                  <a:pt x="13691" y="446"/>
                </a:moveTo>
                <a:cubicBezTo>
                  <a:pt x="13731" y="446"/>
                  <a:pt x="13748" y="463"/>
                  <a:pt x="13731" y="485"/>
                </a:cubicBezTo>
                <a:cubicBezTo>
                  <a:pt x="13714" y="485"/>
                  <a:pt x="13697" y="485"/>
                  <a:pt x="13680" y="491"/>
                </a:cubicBezTo>
                <a:cubicBezTo>
                  <a:pt x="13674" y="480"/>
                  <a:pt x="13674" y="468"/>
                  <a:pt x="13691" y="446"/>
                </a:cubicBezTo>
                <a:close/>
                <a:moveTo>
                  <a:pt x="15473" y="491"/>
                </a:moveTo>
                <a:cubicBezTo>
                  <a:pt x="15478" y="497"/>
                  <a:pt x="15478" y="503"/>
                  <a:pt x="15484" y="503"/>
                </a:cubicBezTo>
                <a:cubicBezTo>
                  <a:pt x="15433" y="503"/>
                  <a:pt x="15382" y="503"/>
                  <a:pt x="15331" y="497"/>
                </a:cubicBezTo>
                <a:cubicBezTo>
                  <a:pt x="15382" y="491"/>
                  <a:pt x="15427" y="491"/>
                  <a:pt x="15473" y="491"/>
                </a:cubicBezTo>
                <a:close/>
                <a:moveTo>
                  <a:pt x="15489" y="499"/>
                </a:moveTo>
                <a:lnTo>
                  <a:pt x="15496" y="503"/>
                </a:lnTo>
                <a:lnTo>
                  <a:pt x="15490" y="503"/>
                </a:lnTo>
                <a:cubicBezTo>
                  <a:pt x="15490" y="503"/>
                  <a:pt x="15490" y="501"/>
                  <a:pt x="15489" y="499"/>
                </a:cubicBezTo>
                <a:close/>
                <a:moveTo>
                  <a:pt x="13402" y="480"/>
                </a:moveTo>
                <a:cubicBezTo>
                  <a:pt x="13396" y="491"/>
                  <a:pt x="13385" y="503"/>
                  <a:pt x="13374" y="508"/>
                </a:cubicBezTo>
                <a:lnTo>
                  <a:pt x="13362" y="508"/>
                </a:lnTo>
                <a:cubicBezTo>
                  <a:pt x="13374" y="503"/>
                  <a:pt x="13391" y="491"/>
                  <a:pt x="13402" y="480"/>
                </a:cubicBezTo>
                <a:close/>
                <a:moveTo>
                  <a:pt x="13538" y="434"/>
                </a:moveTo>
                <a:cubicBezTo>
                  <a:pt x="13498" y="463"/>
                  <a:pt x="13459" y="497"/>
                  <a:pt x="13408" y="508"/>
                </a:cubicBezTo>
                <a:cubicBezTo>
                  <a:pt x="13413" y="491"/>
                  <a:pt x="13419" y="480"/>
                  <a:pt x="13419" y="474"/>
                </a:cubicBezTo>
                <a:cubicBezTo>
                  <a:pt x="13430" y="468"/>
                  <a:pt x="13442" y="457"/>
                  <a:pt x="13453" y="451"/>
                </a:cubicBezTo>
                <a:cubicBezTo>
                  <a:pt x="13470" y="451"/>
                  <a:pt x="13493" y="446"/>
                  <a:pt x="13510" y="434"/>
                </a:cubicBezTo>
                <a:close/>
                <a:moveTo>
                  <a:pt x="13078" y="461"/>
                </a:moveTo>
                <a:cubicBezTo>
                  <a:pt x="13123" y="461"/>
                  <a:pt x="13169" y="463"/>
                  <a:pt x="13215" y="463"/>
                </a:cubicBezTo>
                <a:cubicBezTo>
                  <a:pt x="13169" y="468"/>
                  <a:pt x="13130" y="485"/>
                  <a:pt x="13095" y="508"/>
                </a:cubicBezTo>
                <a:lnTo>
                  <a:pt x="13084" y="480"/>
                </a:lnTo>
                <a:cubicBezTo>
                  <a:pt x="13078" y="485"/>
                  <a:pt x="13056" y="497"/>
                  <a:pt x="13050" y="503"/>
                </a:cubicBezTo>
                <a:lnTo>
                  <a:pt x="13027" y="463"/>
                </a:lnTo>
                <a:lnTo>
                  <a:pt x="13010" y="480"/>
                </a:lnTo>
                <a:cubicBezTo>
                  <a:pt x="13022" y="491"/>
                  <a:pt x="13044" y="508"/>
                  <a:pt x="13056" y="525"/>
                </a:cubicBezTo>
                <a:lnTo>
                  <a:pt x="13022" y="525"/>
                </a:lnTo>
                <a:cubicBezTo>
                  <a:pt x="13022" y="525"/>
                  <a:pt x="13022" y="531"/>
                  <a:pt x="13016" y="531"/>
                </a:cubicBezTo>
                <a:lnTo>
                  <a:pt x="12971" y="531"/>
                </a:lnTo>
                <a:cubicBezTo>
                  <a:pt x="12965" y="514"/>
                  <a:pt x="12965" y="485"/>
                  <a:pt x="12965" y="474"/>
                </a:cubicBezTo>
                <a:cubicBezTo>
                  <a:pt x="12948" y="480"/>
                  <a:pt x="12925" y="497"/>
                  <a:pt x="12908" y="508"/>
                </a:cubicBezTo>
                <a:cubicBezTo>
                  <a:pt x="12920" y="514"/>
                  <a:pt x="12937" y="531"/>
                  <a:pt x="12942" y="537"/>
                </a:cubicBezTo>
                <a:lnTo>
                  <a:pt x="12925" y="548"/>
                </a:lnTo>
                <a:cubicBezTo>
                  <a:pt x="12891" y="537"/>
                  <a:pt x="12857" y="525"/>
                  <a:pt x="12829" y="514"/>
                </a:cubicBezTo>
                <a:cubicBezTo>
                  <a:pt x="12901" y="468"/>
                  <a:pt x="12988" y="461"/>
                  <a:pt x="13078" y="461"/>
                </a:cubicBezTo>
                <a:close/>
                <a:moveTo>
                  <a:pt x="12343" y="551"/>
                </a:moveTo>
                <a:cubicBezTo>
                  <a:pt x="12348" y="551"/>
                  <a:pt x="12353" y="552"/>
                  <a:pt x="12358" y="554"/>
                </a:cubicBezTo>
                <a:lnTo>
                  <a:pt x="12358" y="559"/>
                </a:lnTo>
                <a:cubicBezTo>
                  <a:pt x="12341" y="559"/>
                  <a:pt x="12324" y="565"/>
                  <a:pt x="12307" y="565"/>
                </a:cubicBezTo>
                <a:cubicBezTo>
                  <a:pt x="12315" y="557"/>
                  <a:pt x="12330" y="551"/>
                  <a:pt x="12343" y="551"/>
                </a:cubicBezTo>
                <a:close/>
                <a:moveTo>
                  <a:pt x="12250" y="554"/>
                </a:moveTo>
                <a:cubicBezTo>
                  <a:pt x="12256" y="559"/>
                  <a:pt x="12256" y="565"/>
                  <a:pt x="12261" y="571"/>
                </a:cubicBezTo>
                <a:cubicBezTo>
                  <a:pt x="12244" y="571"/>
                  <a:pt x="12227" y="576"/>
                  <a:pt x="12210" y="576"/>
                </a:cubicBezTo>
                <a:cubicBezTo>
                  <a:pt x="12210" y="565"/>
                  <a:pt x="12222" y="559"/>
                  <a:pt x="12250" y="554"/>
                </a:cubicBezTo>
                <a:close/>
                <a:moveTo>
                  <a:pt x="11859" y="497"/>
                </a:moveTo>
                <a:lnTo>
                  <a:pt x="11859" y="497"/>
                </a:lnTo>
                <a:cubicBezTo>
                  <a:pt x="11808" y="520"/>
                  <a:pt x="11756" y="542"/>
                  <a:pt x="11717" y="576"/>
                </a:cubicBezTo>
                <a:cubicBezTo>
                  <a:pt x="11705" y="582"/>
                  <a:pt x="11694" y="582"/>
                  <a:pt x="11683" y="582"/>
                </a:cubicBezTo>
                <a:cubicBezTo>
                  <a:pt x="11717" y="565"/>
                  <a:pt x="11745" y="542"/>
                  <a:pt x="11768" y="514"/>
                </a:cubicBezTo>
                <a:cubicBezTo>
                  <a:pt x="11796" y="508"/>
                  <a:pt x="11825" y="503"/>
                  <a:pt x="11859" y="497"/>
                </a:cubicBezTo>
                <a:close/>
                <a:moveTo>
                  <a:pt x="11388" y="576"/>
                </a:moveTo>
                <a:cubicBezTo>
                  <a:pt x="11371" y="582"/>
                  <a:pt x="11359" y="582"/>
                  <a:pt x="11348" y="588"/>
                </a:cubicBezTo>
                <a:cubicBezTo>
                  <a:pt x="11348" y="582"/>
                  <a:pt x="11354" y="576"/>
                  <a:pt x="11354" y="576"/>
                </a:cubicBezTo>
                <a:close/>
                <a:moveTo>
                  <a:pt x="16199" y="593"/>
                </a:moveTo>
                <a:cubicBezTo>
                  <a:pt x="16205" y="593"/>
                  <a:pt x="16216" y="593"/>
                  <a:pt x="16227" y="599"/>
                </a:cubicBezTo>
                <a:cubicBezTo>
                  <a:pt x="16222" y="605"/>
                  <a:pt x="16210" y="605"/>
                  <a:pt x="16205" y="605"/>
                </a:cubicBezTo>
                <a:cubicBezTo>
                  <a:pt x="16199" y="605"/>
                  <a:pt x="16199" y="599"/>
                  <a:pt x="16193" y="593"/>
                </a:cubicBezTo>
                <a:close/>
                <a:moveTo>
                  <a:pt x="16369" y="616"/>
                </a:moveTo>
                <a:lnTo>
                  <a:pt x="16369" y="616"/>
                </a:lnTo>
                <a:cubicBezTo>
                  <a:pt x="16392" y="622"/>
                  <a:pt x="16420" y="627"/>
                  <a:pt x="16443" y="639"/>
                </a:cubicBezTo>
                <a:cubicBezTo>
                  <a:pt x="16443" y="639"/>
                  <a:pt x="16437" y="639"/>
                  <a:pt x="16437" y="644"/>
                </a:cubicBezTo>
                <a:cubicBezTo>
                  <a:pt x="16415" y="639"/>
                  <a:pt x="16392" y="627"/>
                  <a:pt x="16369" y="616"/>
                </a:cubicBezTo>
                <a:close/>
                <a:moveTo>
                  <a:pt x="15615" y="417"/>
                </a:moveTo>
                <a:cubicBezTo>
                  <a:pt x="15915" y="440"/>
                  <a:pt x="16210" y="491"/>
                  <a:pt x="16505" y="542"/>
                </a:cubicBezTo>
                <a:lnTo>
                  <a:pt x="16528" y="542"/>
                </a:lnTo>
                <a:lnTo>
                  <a:pt x="16625" y="559"/>
                </a:lnTo>
                <a:cubicBezTo>
                  <a:pt x="16698" y="576"/>
                  <a:pt x="16766" y="588"/>
                  <a:pt x="16840" y="599"/>
                </a:cubicBezTo>
                <a:cubicBezTo>
                  <a:pt x="16840" y="593"/>
                  <a:pt x="16846" y="582"/>
                  <a:pt x="16846" y="576"/>
                </a:cubicBezTo>
                <a:cubicBezTo>
                  <a:pt x="16937" y="644"/>
                  <a:pt x="17061" y="633"/>
                  <a:pt x="17164" y="661"/>
                </a:cubicBezTo>
                <a:cubicBezTo>
                  <a:pt x="17147" y="671"/>
                  <a:pt x="17130" y="675"/>
                  <a:pt x="17112" y="675"/>
                </a:cubicBezTo>
                <a:cubicBezTo>
                  <a:pt x="17070" y="675"/>
                  <a:pt x="17026" y="654"/>
                  <a:pt x="16982" y="650"/>
                </a:cubicBezTo>
                <a:cubicBezTo>
                  <a:pt x="16812" y="622"/>
                  <a:pt x="16642" y="593"/>
                  <a:pt x="16477" y="571"/>
                </a:cubicBezTo>
                <a:cubicBezTo>
                  <a:pt x="16477" y="565"/>
                  <a:pt x="16477" y="559"/>
                  <a:pt x="16477" y="559"/>
                </a:cubicBezTo>
                <a:cubicBezTo>
                  <a:pt x="16477" y="559"/>
                  <a:pt x="16471" y="565"/>
                  <a:pt x="16471" y="565"/>
                </a:cubicBezTo>
                <a:cubicBezTo>
                  <a:pt x="16205" y="525"/>
                  <a:pt x="15932" y="485"/>
                  <a:pt x="15666" y="451"/>
                </a:cubicBezTo>
                <a:cubicBezTo>
                  <a:pt x="15649" y="440"/>
                  <a:pt x="15632" y="429"/>
                  <a:pt x="15615" y="417"/>
                </a:cubicBezTo>
                <a:close/>
                <a:moveTo>
                  <a:pt x="11212" y="656"/>
                </a:moveTo>
                <a:cubicBezTo>
                  <a:pt x="11217" y="661"/>
                  <a:pt x="11223" y="678"/>
                  <a:pt x="11234" y="690"/>
                </a:cubicBezTo>
                <a:cubicBezTo>
                  <a:pt x="11223" y="690"/>
                  <a:pt x="11212" y="690"/>
                  <a:pt x="11206" y="695"/>
                </a:cubicBezTo>
                <a:cubicBezTo>
                  <a:pt x="11206" y="678"/>
                  <a:pt x="11212" y="667"/>
                  <a:pt x="11212" y="656"/>
                </a:cubicBezTo>
                <a:close/>
                <a:moveTo>
                  <a:pt x="16471" y="678"/>
                </a:moveTo>
                <a:cubicBezTo>
                  <a:pt x="16488" y="678"/>
                  <a:pt x="16505" y="684"/>
                  <a:pt x="16517" y="690"/>
                </a:cubicBezTo>
                <a:cubicBezTo>
                  <a:pt x="16505" y="695"/>
                  <a:pt x="16494" y="707"/>
                  <a:pt x="16483" y="718"/>
                </a:cubicBezTo>
                <a:cubicBezTo>
                  <a:pt x="16477" y="707"/>
                  <a:pt x="16477" y="690"/>
                  <a:pt x="16471" y="678"/>
                </a:cubicBezTo>
                <a:close/>
                <a:moveTo>
                  <a:pt x="11507" y="678"/>
                </a:moveTo>
                <a:cubicBezTo>
                  <a:pt x="11478" y="695"/>
                  <a:pt x="11456" y="718"/>
                  <a:pt x="11433" y="741"/>
                </a:cubicBezTo>
                <a:cubicBezTo>
                  <a:pt x="11410" y="746"/>
                  <a:pt x="11388" y="752"/>
                  <a:pt x="11365" y="752"/>
                </a:cubicBezTo>
                <a:lnTo>
                  <a:pt x="11359" y="752"/>
                </a:lnTo>
                <a:cubicBezTo>
                  <a:pt x="11359" y="752"/>
                  <a:pt x="11359" y="752"/>
                  <a:pt x="11354" y="758"/>
                </a:cubicBezTo>
                <a:cubicBezTo>
                  <a:pt x="11322" y="764"/>
                  <a:pt x="11293" y="766"/>
                  <a:pt x="11266" y="766"/>
                </a:cubicBezTo>
                <a:cubicBezTo>
                  <a:pt x="11239" y="766"/>
                  <a:pt x="11215" y="764"/>
                  <a:pt x="11195" y="758"/>
                </a:cubicBezTo>
                <a:cubicBezTo>
                  <a:pt x="11195" y="752"/>
                  <a:pt x="11195" y="746"/>
                  <a:pt x="11195" y="741"/>
                </a:cubicBezTo>
                <a:cubicBezTo>
                  <a:pt x="11234" y="729"/>
                  <a:pt x="11280" y="718"/>
                  <a:pt x="11320" y="707"/>
                </a:cubicBezTo>
                <a:cubicBezTo>
                  <a:pt x="11325" y="712"/>
                  <a:pt x="11331" y="718"/>
                  <a:pt x="11337" y="729"/>
                </a:cubicBezTo>
                <a:cubicBezTo>
                  <a:pt x="11348" y="718"/>
                  <a:pt x="11359" y="707"/>
                  <a:pt x="11376" y="695"/>
                </a:cubicBezTo>
                <a:lnTo>
                  <a:pt x="11422" y="690"/>
                </a:lnTo>
                <a:lnTo>
                  <a:pt x="11427" y="718"/>
                </a:lnTo>
                <a:cubicBezTo>
                  <a:pt x="11433" y="712"/>
                  <a:pt x="11433" y="695"/>
                  <a:pt x="11439" y="684"/>
                </a:cubicBezTo>
                <a:cubicBezTo>
                  <a:pt x="11461" y="678"/>
                  <a:pt x="11484" y="678"/>
                  <a:pt x="11507" y="678"/>
                </a:cubicBezTo>
                <a:close/>
                <a:moveTo>
                  <a:pt x="17164" y="678"/>
                </a:moveTo>
                <a:cubicBezTo>
                  <a:pt x="17351" y="678"/>
                  <a:pt x="17544" y="758"/>
                  <a:pt x="17725" y="809"/>
                </a:cubicBezTo>
                <a:cubicBezTo>
                  <a:pt x="17711" y="813"/>
                  <a:pt x="17696" y="814"/>
                  <a:pt x="17681" y="814"/>
                </a:cubicBezTo>
                <a:cubicBezTo>
                  <a:pt x="17627" y="814"/>
                  <a:pt x="17573" y="794"/>
                  <a:pt x="17515" y="781"/>
                </a:cubicBezTo>
                <a:cubicBezTo>
                  <a:pt x="17396" y="752"/>
                  <a:pt x="17271" y="741"/>
                  <a:pt x="17164" y="678"/>
                </a:cubicBezTo>
                <a:close/>
                <a:moveTo>
                  <a:pt x="17748" y="798"/>
                </a:moveTo>
                <a:cubicBezTo>
                  <a:pt x="17793" y="798"/>
                  <a:pt x="17805" y="820"/>
                  <a:pt x="17782" y="854"/>
                </a:cubicBezTo>
                <a:cubicBezTo>
                  <a:pt x="17731" y="854"/>
                  <a:pt x="17720" y="832"/>
                  <a:pt x="17748" y="798"/>
                </a:cubicBezTo>
                <a:close/>
                <a:moveTo>
                  <a:pt x="18497" y="894"/>
                </a:moveTo>
                <a:cubicBezTo>
                  <a:pt x="18565" y="928"/>
                  <a:pt x="18667" y="917"/>
                  <a:pt x="18707" y="990"/>
                </a:cubicBezTo>
                <a:cubicBezTo>
                  <a:pt x="18633" y="973"/>
                  <a:pt x="18559" y="956"/>
                  <a:pt x="18491" y="934"/>
                </a:cubicBezTo>
                <a:cubicBezTo>
                  <a:pt x="18491" y="928"/>
                  <a:pt x="18497" y="905"/>
                  <a:pt x="18497" y="894"/>
                </a:cubicBezTo>
                <a:close/>
                <a:moveTo>
                  <a:pt x="11149" y="758"/>
                </a:moveTo>
                <a:lnTo>
                  <a:pt x="11104" y="809"/>
                </a:lnTo>
                <a:cubicBezTo>
                  <a:pt x="11092" y="806"/>
                  <a:pt x="11080" y="805"/>
                  <a:pt x="11069" y="805"/>
                </a:cubicBezTo>
                <a:cubicBezTo>
                  <a:pt x="11004" y="805"/>
                  <a:pt x="10945" y="842"/>
                  <a:pt x="10883" y="866"/>
                </a:cubicBezTo>
                <a:cubicBezTo>
                  <a:pt x="10894" y="877"/>
                  <a:pt x="10905" y="888"/>
                  <a:pt x="10911" y="894"/>
                </a:cubicBezTo>
                <a:cubicBezTo>
                  <a:pt x="10888" y="911"/>
                  <a:pt x="10860" y="922"/>
                  <a:pt x="10837" y="939"/>
                </a:cubicBezTo>
                <a:cubicBezTo>
                  <a:pt x="10828" y="942"/>
                  <a:pt x="10819" y="943"/>
                  <a:pt x="10809" y="943"/>
                </a:cubicBezTo>
                <a:cubicBezTo>
                  <a:pt x="10771" y="943"/>
                  <a:pt x="10733" y="927"/>
                  <a:pt x="10696" y="927"/>
                </a:cubicBezTo>
                <a:cubicBezTo>
                  <a:pt x="10677" y="927"/>
                  <a:pt x="10657" y="931"/>
                  <a:pt x="10639" y="945"/>
                </a:cubicBezTo>
                <a:cubicBezTo>
                  <a:pt x="10633" y="956"/>
                  <a:pt x="10627" y="979"/>
                  <a:pt x="10622" y="990"/>
                </a:cubicBezTo>
                <a:cubicBezTo>
                  <a:pt x="10622" y="996"/>
                  <a:pt x="10616" y="996"/>
                  <a:pt x="10610" y="996"/>
                </a:cubicBezTo>
                <a:cubicBezTo>
                  <a:pt x="10622" y="979"/>
                  <a:pt x="10627" y="956"/>
                  <a:pt x="10639" y="939"/>
                </a:cubicBezTo>
                <a:cubicBezTo>
                  <a:pt x="10809" y="883"/>
                  <a:pt x="10973" y="815"/>
                  <a:pt x="11149" y="758"/>
                </a:cubicBezTo>
                <a:close/>
                <a:moveTo>
                  <a:pt x="17436" y="826"/>
                </a:moveTo>
                <a:lnTo>
                  <a:pt x="17436" y="826"/>
                </a:lnTo>
                <a:cubicBezTo>
                  <a:pt x="17595" y="866"/>
                  <a:pt x="17742" y="928"/>
                  <a:pt x="17901" y="945"/>
                </a:cubicBezTo>
                <a:cubicBezTo>
                  <a:pt x="17941" y="951"/>
                  <a:pt x="17969" y="973"/>
                  <a:pt x="17992" y="1002"/>
                </a:cubicBezTo>
                <a:cubicBezTo>
                  <a:pt x="17963" y="1002"/>
                  <a:pt x="17906" y="967"/>
                  <a:pt x="17869" y="967"/>
                </a:cubicBezTo>
                <a:cubicBezTo>
                  <a:pt x="17848" y="967"/>
                  <a:pt x="17833" y="978"/>
                  <a:pt x="17833" y="1013"/>
                </a:cubicBezTo>
                <a:cubicBezTo>
                  <a:pt x="17827" y="996"/>
                  <a:pt x="17822" y="973"/>
                  <a:pt x="17816" y="956"/>
                </a:cubicBezTo>
                <a:cubicBezTo>
                  <a:pt x="17680" y="939"/>
                  <a:pt x="17549" y="900"/>
                  <a:pt x="17436" y="826"/>
                </a:cubicBezTo>
                <a:close/>
                <a:moveTo>
                  <a:pt x="10599" y="951"/>
                </a:moveTo>
                <a:lnTo>
                  <a:pt x="10599" y="951"/>
                </a:lnTo>
                <a:cubicBezTo>
                  <a:pt x="10571" y="979"/>
                  <a:pt x="10542" y="1002"/>
                  <a:pt x="10508" y="1025"/>
                </a:cubicBezTo>
                <a:lnTo>
                  <a:pt x="10372" y="1053"/>
                </a:lnTo>
                <a:cubicBezTo>
                  <a:pt x="10451" y="1025"/>
                  <a:pt x="10525" y="990"/>
                  <a:pt x="10599" y="951"/>
                </a:cubicBezTo>
                <a:close/>
                <a:moveTo>
                  <a:pt x="10576" y="1093"/>
                </a:moveTo>
                <a:cubicBezTo>
                  <a:pt x="10582" y="1098"/>
                  <a:pt x="10588" y="1104"/>
                  <a:pt x="10593" y="1110"/>
                </a:cubicBezTo>
                <a:cubicBezTo>
                  <a:pt x="10588" y="1104"/>
                  <a:pt x="10576" y="1098"/>
                  <a:pt x="10571" y="1098"/>
                </a:cubicBezTo>
                <a:cubicBezTo>
                  <a:pt x="10571" y="1098"/>
                  <a:pt x="10571" y="1093"/>
                  <a:pt x="10576" y="1093"/>
                </a:cubicBezTo>
                <a:close/>
                <a:moveTo>
                  <a:pt x="10469" y="1121"/>
                </a:moveTo>
                <a:cubicBezTo>
                  <a:pt x="10486" y="1127"/>
                  <a:pt x="10508" y="1138"/>
                  <a:pt x="10520" y="1138"/>
                </a:cubicBezTo>
                <a:lnTo>
                  <a:pt x="10423" y="1138"/>
                </a:lnTo>
                <a:cubicBezTo>
                  <a:pt x="10423" y="1138"/>
                  <a:pt x="10429" y="1138"/>
                  <a:pt x="10429" y="1132"/>
                </a:cubicBezTo>
                <a:cubicBezTo>
                  <a:pt x="10440" y="1132"/>
                  <a:pt x="10457" y="1127"/>
                  <a:pt x="10469" y="1121"/>
                </a:cubicBezTo>
                <a:close/>
                <a:moveTo>
                  <a:pt x="10293" y="1172"/>
                </a:moveTo>
                <a:lnTo>
                  <a:pt x="10293" y="1172"/>
                </a:lnTo>
                <a:cubicBezTo>
                  <a:pt x="10253" y="1189"/>
                  <a:pt x="10219" y="1212"/>
                  <a:pt x="10179" y="1234"/>
                </a:cubicBezTo>
                <a:cubicBezTo>
                  <a:pt x="10134" y="1251"/>
                  <a:pt x="10088" y="1263"/>
                  <a:pt x="10043" y="1274"/>
                </a:cubicBezTo>
                <a:cubicBezTo>
                  <a:pt x="10043" y="1268"/>
                  <a:pt x="10037" y="1251"/>
                  <a:pt x="10037" y="1246"/>
                </a:cubicBezTo>
                <a:cubicBezTo>
                  <a:pt x="10077" y="1234"/>
                  <a:pt x="10122" y="1217"/>
                  <a:pt x="10168" y="1206"/>
                </a:cubicBezTo>
                <a:cubicBezTo>
                  <a:pt x="10173" y="1212"/>
                  <a:pt x="10179" y="1217"/>
                  <a:pt x="10185" y="1223"/>
                </a:cubicBezTo>
                <a:cubicBezTo>
                  <a:pt x="10185" y="1217"/>
                  <a:pt x="10191" y="1206"/>
                  <a:pt x="10191" y="1200"/>
                </a:cubicBezTo>
                <a:cubicBezTo>
                  <a:pt x="10225" y="1189"/>
                  <a:pt x="10259" y="1178"/>
                  <a:pt x="10293" y="1172"/>
                </a:cubicBezTo>
                <a:close/>
                <a:moveTo>
                  <a:pt x="17799" y="826"/>
                </a:moveTo>
                <a:lnTo>
                  <a:pt x="17799" y="826"/>
                </a:lnTo>
                <a:cubicBezTo>
                  <a:pt x="17986" y="843"/>
                  <a:pt x="18162" y="928"/>
                  <a:pt x="18344" y="973"/>
                </a:cubicBezTo>
                <a:lnTo>
                  <a:pt x="18344" y="939"/>
                </a:lnTo>
                <a:cubicBezTo>
                  <a:pt x="18355" y="956"/>
                  <a:pt x="18366" y="968"/>
                  <a:pt x="18378" y="985"/>
                </a:cubicBezTo>
                <a:cubicBezTo>
                  <a:pt x="18627" y="1070"/>
                  <a:pt x="18894" y="1127"/>
                  <a:pt x="19132" y="1240"/>
                </a:cubicBezTo>
                <a:cubicBezTo>
                  <a:pt x="19132" y="1229"/>
                  <a:pt x="19138" y="1212"/>
                  <a:pt x="19138" y="1200"/>
                </a:cubicBezTo>
                <a:cubicBezTo>
                  <a:pt x="19189" y="1291"/>
                  <a:pt x="19320" y="1291"/>
                  <a:pt x="19399" y="1348"/>
                </a:cubicBezTo>
                <a:cubicBezTo>
                  <a:pt x="19393" y="1349"/>
                  <a:pt x="19387" y="1349"/>
                  <a:pt x="19381" y="1349"/>
                </a:cubicBezTo>
                <a:cubicBezTo>
                  <a:pt x="19320" y="1349"/>
                  <a:pt x="19273" y="1302"/>
                  <a:pt x="19215" y="1302"/>
                </a:cubicBezTo>
                <a:cubicBezTo>
                  <a:pt x="19212" y="1302"/>
                  <a:pt x="19209" y="1302"/>
                  <a:pt x="19206" y="1303"/>
                </a:cubicBezTo>
                <a:cubicBezTo>
                  <a:pt x="18758" y="1093"/>
                  <a:pt x="18236" y="1030"/>
                  <a:pt x="17799" y="826"/>
                </a:cubicBezTo>
                <a:close/>
                <a:moveTo>
                  <a:pt x="9945" y="1285"/>
                </a:moveTo>
                <a:cubicBezTo>
                  <a:pt x="9965" y="1285"/>
                  <a:pt x="9985" y="1287"/>
                  <a:pt x="10003" y="1291"/>
                </a:cubicBezTo>
                <a:cubicBezTo>
                  <a:pt x="9935" y="1320"/>
                  <a:pt x="9856" y="1342"/>
                  <a:pt x="9782" y="1359"/>
                </a:cubicBezTo>
                <a:cubicBezTo>
                  <a:pt x="9817" y="1307"/>
                  <a:pt x="9881" y="1285"/>
                  <a:pt x="9945" y="1285"/>
                </a:cubicBezTo>
                <a:close/>
                <a:moveTo>
                  <a:pt x="10917" y="781"/>
                </a:moveTo>
                <a:cubicBezTo>
                  <a:pt x="10650" y="860"/>
                  <a:pt x="10395" y="968"/>
                  <a:pt x="10156" y="1110"/>
                </a:cubicBezTo>
                <a:lnTo>
                  <a:pt x="10156" y="1115"/>
                </a:lnTo>
                <a:cubicBezTo>
                  <a:pt x="10094" y="1132"/>
                  <a:pt x="10032" y="1155"/>
                  <a:pt x="9969" y="1189"/>
                </a:cubicBezTo>
                <a:cubicBezTo>
                  <a:pt x="9964" y="1172"/>
                  <a:pt x="9952" y="1144"/>
                  <a:pt x="9947" y="1127"/>
                </a:cubicBezTo>
                <a:cubicBezTo>
                  <a:pt x="9924" y="1132"/>
                  <a:pt x="9867" y="1138"/>
                  <a:pt x="9839" y="1144"/>
                </a:cubicBezTo>
                <a:cubicBezTo>
                  <a:pt x="9833" y="1166"/>
                  <a:pt x="9827" y="1189"/>
                  <a:pt x="9822" y="1212"/>
                </a:cubicBezTo>
                <a:lnTo>
                  <a:pt x="9878" y="1200"/>
                </a:lnTo>
                <a:lnTo>
                  <a:pt x="9878" y="1200"/>
                </a:lnTo>
                <a:cubicBezTo>
                  <a:pt x="9861" y="1212"/>
                  <a:pt x="9816" y="1234"/>
                  <a:pt x="9793" y="1246"/>
                </a:cubicBezTo>
                <a:cubicBezTo>
                  <a:pt x="9799" y="1234"/>
                  <a:pt x="9810" y="1206"/>
                  <a:pt x="9816" y="1195"/>
                </a:cubicBezTo>
                <a:cubicBezTo>
                  <a:pt x="9805" y="1189"/>
                  <a:pt x="9782" y="1166"/>
                  <a:pt x="9771" y="1161"/>
                </a:cubicBezTo>
                <a:cubicBezTo>
                  <a:pt x="9725" y="1183"/>
                  <a:pt x="9686" y="1200"/>
                  <a:pt x="9640" y="1217"/>
                </a:cubicBezTo>
                <a:lnTo>
                  <a:pt x="9640" y="1251"/>
                </a:lnTo>
                <a:cubicBezTo>
                  <a:pt x="9668" y="1244"/>
                  <a:pt x="9696" y="1240"/>
                  <a:pt x="9724" y="1240"/>
                </a:cubicBezTo>
                <a:cubicBezTo>
                  <a:pt x="9742" y="1240"/>
                  <a:pt x="9759" y="1241"/>
                  <a:pt x="9776" y="1246"/>
                </a:cubicBezTo>
                <a:cubicBezTo>
                  <a:pt x="9731" y="1246"/>
                  <a:pt x="9686" y="1268"/>
                  <a:pt x="9646" y="1297"/>
                </a:cubicBezTo>
                <a:cubicBezTo>
                  <a:pt x="9634" y="1268"/>
                  <a:pt x="9629" y="1246"/>
                  <a:pt x="9617" y="1217"/>
                </a:cubicBezTo>
                <a:cubicBezTo>
                  <a:pt x="9572" y="1234"/>
                  <a:pt x="9527" y="1251"/>
                  <a:pt x="9487" y="1268"/>
                </a:cubicBezTo>
                <a:cubicBezTo>
                  <a:pt x="9521" y="1268"/>
                  <a:pt x="9595" y="1268"/>
                  <a:pt x="9629" y="1274"/>
                </a:cubicBezTo>
                <a:cubicBezTo>
                  <a:pt x="9605" y="1293"/>
                  <a:pt x="9574" y="1304"/>
                  <a:pt x="9538" y="1304"/>
                </a:cubicBezTo>
                <a:cubicBezTo>
                  <a:pt x="9531" y="1304"/>
                  <a:pt x="9523" y="1303"/>
                  <a:pt x="9515" y="1303"/>
                </a:cubicBezTo>
                <a:cubicBezTo>
                  <a:pt x="9442" y="1354"/>
                  <a:pt x="9351" y="1371"/>
                  <a:pt x="9271" y="1405"/>
                </a:cubicBezTo>
                <a:lnTo>
                  <a:pt x="9237" y="1371"/>
                </a:lnTo>
                <a:cubicBezTo>
                  <a:pt x="9232" y="1388"/>
                  <a:pt x="9215" y="1427"/>
                  <a:pt x="9209" y="1444"/>
                </a:cubicBezTo>
                <a:cubicBezTo>
                  <a:pt x="9192" y="1427"/>
                  <a:pt x="9175" y="1405"/>
                  <a:pt x="9158" y="1382"/>
                </a:cubicBezTo>
                <a:cubicBezTo>
                  <a:pt x="9141" y="1416"/>
                  <a:pt x="9118" y="1444"/>
                  <a:pt x="9101" y="1478"/>
                </a:cubicBezTo>
                <a:cubicBezTo>
                  <a:pt x="9073" y="1484"/>
                  <a:pt x="9044" y="1490"/>
                  <a:pt x="9016" y="1495"/>
                </a:cubicBezTo>
                <a:cubicBezTo>
                  <a:pt x="9044" y="1467"/>
                  <a:pt x="9067" y="1433"/>
                  <a:pt x="9084" y="1399"/>
                </a:cubicBezTo>
                <a:lnTo>
                  <a:pt x="9084" y="1399"/>
                </a:lnTo>
                <a:cubicBezTo>
                  <a:pt x="9061" y="1410"/>
                  <a:pt x="9016" y="1433"/>
                  <a:pt x="8993" y="1444"/>
                </a:cubicBezTo>
                <a:cubicBezTo>
                  <a:pt x="8988" y="1433"/>
                  <a:pt x="8976" y="1405"/>
                  <a:pt x="8971" y="1388"/>
                </a:cubicBezTo>
                <a:cubicBezTo>
                  <a:pt x="8965" y="1410"/>
                  <a:pt x="8954" y="1450"/>
                  <a:pt x="8948" y="1473"/>
                </a:cubicBezTo>
                <a:cubicBezTo>
                  <a:pt x="8946" y="1472"/>
                  <a:pt x="8944" y="1472"/>
                  <a:pt x="8942" y="1472"/>
                </a:cubicBezTo>
                <a:cubicBezTo>
                  <a:pt x="8921" y="1472"/>
                  <a:pt x="8884" y="1485"/>
                  <a:pt x="8859" y="1485"/>
                </a:cubicBezTo>
                <a:cubicBezTo>
                  <a:pt x="8838" y="1485"/>
                  <a:pt x="8825" y="1476"/>
                  <a:pt x="8834" y="1444"/>
                </a:cubicBezTo>
                <a:cubicBezTo>
                  <a:pt x="8920" y="1359"/>
                  <a:pt x="9107" y="1382"/>
                  <a:pt x="9152" y="1251"/>
                </a:cubicBezTo>
                <a:cubicBezTo>
                  <a:pt x="9158" y="1263"/>
                  <a:pt x="9164" y="1291"/>
                  <a:pt x="9169" y="1303"/>
                </a:cubicBezTo>
                <a:cubicBezTo>
                  <a:pt x="9470" y="1212"/>
                  <a:pt x="9759" y="1087"/>
                  <a:pt x="10066" y="1002"/>
                </a:cubicBezTo>
                <a:cubicBezTo>
                  <a:pt x="10066" y="979"/>
                  <a:pt x="10071" y="962"/>
                  <a:pt x="10071" y="939"/>
                </a:cubicBezTo>
                <a:cubicBezTo>
                  <a:pt x="10083" y="945"/>
                  <a:pt x="10094" y="968"/>
                  <a:pt x="10105" y="973"/>
                </a:cubicBezTo>
                <a:cubicBezTo>
                  <a:pt x="10145" y="956"/>
                  <a:pt x="10196" y="945"/>
                  <a:pt x="10242" y="934"/>
                </a:cubicBezTo>
                <a:lnTo>
                  <a:pt x="10242" y="934"/>
                </a:lnTo>
                <a:cubicBezTo>
                  <a:pt x="10196" y="956"/>
                  <a:pt x="10151" y="973"/>
                  <a:pt x="10105" y="990"/>
                </a:cubicBezTo>
                <a:cubicBezTo>
                  <a:pt x="10117" y="1019"/>
                  <a:pt x="10128" y="1042"/>
                  <a:pt x="10145" y="1064"/>
                </a:cubicBezTo>
                <a:cubicBezTo>
                  <a:pt x="10208" y="1013"/>
                  <a:pt x="10287" y="979"/>
                  <a:pt x="10361" y="956"/>
                </a:cubicBezTo>
                <a:cubicBezTo>
                  <a:pt x="10372" y="945"/>
                  <a:pt x="10389" y="922"/>
                  <a:pt x="10395" y="911"/>
                </a:cubicBezTo>
                <a:cubicBezTo>
                  <a:pt x="10406" y="917"/>
                  <a:pt x="10429" y="934"/>
                  <a:pt x="10440" y="939"/>
                </a:cubicBezTo>
                <a:cubicBezTo>
                  <a:pt x="10474" y="911"/>
                  <a:pt x="10503" y="883"/>
                  <a:pt x="10537" y="854"/>
                </a:cubicBezTo>
                <a:cubicBezTo>
                  <a:pt x="10543" y="856"/>
                  <a:pt x="10550" y="857"/>
                  <a:pt x="10557" y="857"/>
                </a:cubicBezTo>
                <a:cubicBezTo>
                  <a:pt x="10573" y="857"/>
                  <a:pt x="10589" y="853"/>
                  <a:pt x="10605" y="849"/>
                </a:cubicBezTo>
                <a:cubicBezTo>
                  <a:pt x="10608" y="849"/>
                  <a:pt x="10612" y="849"/>
                  <a:pt x="10616" y="849"/>
                </a:cubicBezTo>
                <a:cubicBezTo>
                  <a:pt x="10714" y="849"/>
                  <a:pt x="10813" y="781"/>
                  <a:pt x="10917" y="781"/>
                </a:cubicBezTo>
                <a:close/>
                <a:moveTo>
                  <a:pt x="20299" y="1485"/>
                </a:moveTo>
                <a:cubicBezTo>
                  <a:pt x="20286" y="1491"/>
                  <a:pt x="20280" y="1497"/>
                  <a:pt x="20277" y="1503"/>
                </a:cubicBezTo>
                <a:lnTo>
                  <a:pt x="20277" y="1503"/>
                </a:lnTo>
                <a:cubicBezTo>
                  <a:pt x="20284" y="1497"/>
                  <a:pt x="20291" y="1491"/>
                  <a:pt x="20299" y="1485"/>
                </a:cubicBezTo>
                <a:close/>
                <a:moveTo>
                  <a:pt x="9730" y="1359"/>
                </a:moveTo>
                <a:cubicBezTo>
                  <a:pt x="9751" y="1359"/>
                  <a:pt x="9772" y="1361"/>
                  <a:pt x="9793" y="1365"/>
                </a:cubicBezTo>
                <a:cubicBezTo>
                  <a:pt x="9612" y="1405"/>
                  <a:pt x="9442" y="1467"/>
                  <a:pt x="9271" y="1541"/>
                </a:cubicBezTo>
                <a:lnTo>
                  <a:pt x="9260" y="1518"/>
                </a:lnTo>
                <a:cubicBezTo>
                  <a:pt x="9405" y="1463"/>
                  <a:pt x="9568" y="1359"/>
                  <a:pt x="9730" y="1359"/>
                </a:cubicBezTo>
                <a:close/>
                <a:moveTo>
                  <a:pt x="19405" y="1359"/>
                </a:moveTo>
                <a:lnTo>
                  <a:pt x="19405" y="1359"/>
                </a:lnTo>
                <a:cubicBezTo>
                  <a:pt x="19530" y="1382"/>
                  <a:pt x="19660" y="1427"/>
                  <a:pt x="19762" y="1501"/>
                </a:cubicBezTo>
                <a:lnTo>
                  <a:pt x="19757" y="1501"/>
                </a:lnTo>
                <a:cubicBezTo>
                  <a:pt x="19688" y="1484"/>
                  <a:pt x="19620" y="1456"/>
                  <a:pt x="19564" y="1416"/>
                </a:cubicBezTo>
                <a:cubicBezTo>
                  <a:pt x="19524" y="1427"/>
                  <a:pt x="19473" y="1422"/>
                  <a:pt x="19450" y="1456"/>
                </a:cubicBezTo>
                <a:cubicBezTo>
                  <a:pt x="19501" y="1507"/>
                  <a:pt x="19575" y="1524"/>
                  <a:pt x="19643" y="1541"/>
                </a:cubicBezTo>
                <a:cubicBezTo>
                  <a:pt x="19632" y="1546"/>
                  <a:pt x="19615" y="1564"/>
                  <a:pt x="19603" y="1569"/>
                </a:cubicBezTo>
                <a:cubicBezTo>
                  <a:pt x="19581" y="1558"/>
                  <a:pt x="19558" y="1541"/>
                  <a:pt x="19535" y="1524"/>
                </a:cubicBezTo>
                <a:cubicBezTo>
                  <a:pt x="19518" y="1541"/>
                  <a:pt x="19501" y="1552"/>
                  <a:pt x="19484" y="1569"/>
                </a:cubicBezTo>
                <a:lnTo>
                  <a:pt x="19496" y="1529"/>
                </a:lnTo>
                <a:cubicBezTo>
                  <a:pt x="19393" y="1490"/>
                  <a:pt x="19314" y="1422"/>
                  <a:pt x="19201" y="1410"/>
                </a:cubicBezTo>
                <a:cubicBezTo>
                  <a:pt x="19206" y="1405"/>
                  <a:pt x="19206" y="1399"/>
                  <a:pt x="19212" y="1393"/>
                </a:cubicBezTo>
                <a:cubicBezTo>
                  <a:pt x="19291" y="1416"/>
                  <a:pt x="19371" y="1439"/>
                  <a:pt x="19444" y="1456"/>
                </a:cubicBezTo>
                <a:cubicBezTo>
                  <a:pt x="19456" y="1444"/>
                  <a:pt x="19479" y="1416"/>
                  <a:pt x="19484" y="1405"/>
                </a:cubicBezTo>
                <a:cubicBezTo>
                  <a:pt x="19467" y="1393"/>
                  <a:pt x="19427" y="1371"/>
                  <a:pt x="19405" y="1359"/>
                </a:cubicBezTo>
                <a:close/>
                <a:moveTo>
                  <a:pt x="9366" y="1581"/>
                </a:moveTo>
                <a:cubicBezTo>
                  <a:pt x="9385" y="1581"/>
                  <a:pt x="9405" y="1586"/>
                  <a:pt x="9425" y="1598"/>
                </a:cubicBezTo>
                <a:cubicBezTo>
                  <a:pt x="9360" y="1618"/>
                  <a:pt x="9290" y="1651"/>
                  <a:pt x="9221" y="1651"/>
                </a:cubicBezTo>
                <a:cubicBezTo>
                  <a:pt x="9211" y="1651"/>
                  <a:pt x="9202" y="1650"/>
                  <a:pt x="9192" y="1649"/>
                </a:cubicBezTo>
                <a:cubicBezTo>
                  <a:pt x="9248" y="1631"/>
                  <a:pt x="9305" y="1581"/>
                  <a:pt x="9366" y="1581"/>
                </a:cubicBezTo>
                <a:close/>
                <a:moveTo>
                  <a:pt x="8983" y="1607"/>
                </a:moveTo>
                <a:cubicBezTo>
                  <a:pt x="8994" y="1607"/>
                  <a:pt x="9003" y="1609"/>
                  <a:pt x="9010" y="1615"/>
                </a:cubicBezTo>
                <a:cubicBezTo>
                  <a:pt x="9019" y="1650"/>
                  <a:pt x="8977" y="1671"/>
                  <a:pt x="8942" y="1671"/>
                </a:cubicBezTo>
                <a:cubicBezTo>
                  <a:pt x="8931" y="1671"/>
                  <a:pt x="8922" y="1669"/>
                  <a:pt x="8914" y="1666"/>
                </a:cubicBezTo>
                <a:cubicBezTo>
                  <a:pt x="8905" y="1631"/>
                  <a:pt x="8949" y="1607"/>
                  <a:pt x="8983" y="1607"/>
                </a:cubicBezTo>
                <a:close/>
                <a:moveTo>
                  <a:pt x="20218" y="1674"/>
                </a:moveTo>
                <a:cubicBezTo>
                  <a:pt x="20247" y="1674"/>
                  <a:pt x="20284" y="1698"/>
                  <a:pt x="20284" y="1722"/>
                </a:cubicBezTo>
                <a:cubicBezTo>
                  <a:pt x="20277" y="1735"/>
                  <a:pt x="20265" y="1740"/>
                  <a:pt x="20253" y="1740"/>
                </a:cubicBezTo>
                <a:cubicBezTo>
                  <a:pt x="20225" y="1740"/>
                  <a:pt x="20192" y="1716"/>
                  <a:pt x="20188" y="1688"/>
                </a:cubicBezTo>
                <a:cubicBezTo>
                  <a:pt x="20194" y="1678"/>
                  <a:pt x="20205" y="1674"/>
                  <a:pt x="20218" y="1674"/>
                </a:cubicBezTo>
                <a:close/>
                <a:moveTo>
                  <a:pt x="15983" y="1745"/>
                </a:moveTo>
                <a:lnTo>
                  <a:pt x="16000" y="1751"/>
                </a:lnTo>
                <a:cubicBezTo>
                  <a:pt x="16023" y="1768"/>
                  <a:pt x="16052" y="1768"/>
                  <a:pt x="16080" y="1768"/>
                </a:cubicBezTo>
                <a:cubicBezTo>
                  <a:pt x="16103" y="1773"/>
                  <a:pt x="16125" y="1779"/>
                  <a:pt x="16148" y="1785"/>
                </a:cubicBezTo>
                <a:cubicBezTo>
                  <a:pt x="16127" y="1792"/>
                  <a:pt x="16105" y="1795"/>
                  <a:pt x="16084" y="1795"/>
                </a:cubicBezTo>
                <a:cubicBezTo>
                  <a:pt x="16054" y="1795"/>
                  <a:pt x="16024" y="1789"/>
                  <a:pt x="15995" y="1779"/>
                </a:cubicBezTo>
                <a:cubicBezTo>
                  <a:pt x="15989" y="1768"/>
                  <a:pt x="15989" y="1756"/>
                  <a:pt x="15983" y="1745"/>
                </a:cubicBezTo>
                <a:close/>
                <a:moveTo>
                  <a:pt x="13720" y="1825"/>
                </a:moveTo>
                <a:cubicBezTo>
                  <a:pt x="13731" y="1836"/>
                  <a:pt x="13748" y="1842"/>
                  <a:pt x="13765" y="1842"/>
                </a:cubicBezTo>
                <a:cubicBezTo>
                  <a:pt x="13742" y="1847"/>
                  <a:pt x="13725" y="1847"/>
                  <a:pt x="13708" y="1847"/>
                </a:cubicBezTo>
                <a:cubicBezTo>
                  <a:pt x="13714" y="1842"/>
                  <a:pt x="13714" y="1836"/>
                  <a:pt x="13720" y="1825"/>
                </a:cubicBezTo>
                <a:close/>
                <a:moveTo>
                  <a:pt x="13561" y="1853"/>
                </a:moveTo>
                <a:cubicBezTo>
                  <a:pt x="13566" y="1853"/>
                  <a:pt x="13578" y="1853"/>
                  <a:pt x="13583" y="1859"/>
                </a:cubicBezTo>
                <a:lnTo>
                  <a:pt x="13544" y="1859"/>
                </a:lnTo>
                <a:cubicBezTo>
                  <a:pt x="13549" y="1859"/>
                  <a:pt x="13555" y="1853"/>
                  <a:pt x="13561" y="1853"/>
                </a:cubicBezTo>
                <a:close/>
                <a:moveTo>
                  <a:pt x="13127" y="1813"/>
                </a:moveTo>
                <a:cubicBezTo>
                  <a:pt x="13145" y="1813"/>
                  <a:pt x="13161" y="1822"/>
                  <a:pt x="13158" y="1842"/>
                </a:cubicBezTo>
                <a:cubicBezTo>
                  <a:pt x="13155" y="1856"/>
                  <a:pt x="13137" y="1864"/>
                  <a:pt x="13119" y="1864"/>
                </a:cubicBezTo>
                <a:cubicBezTo>
                  <a:pt x="13101" y="1864"/>
                  <a:pt x="13084" y="1856"/>
                  <a:pt x="13084" y="1836"/>
                </a:cubicBezTo>
                <a:cubicBezTo>
                  <a:pt x="13090" y="1822"/>
                  <a:pt x="13110" y="1813"/>
                  <a:pt x="13127" y="1813"/>
                </a:cubicBezTo>
                <a:close/>
                <a:moveTo>
                  <a:pt x="16177" y="1790"/>
                </a:moveTo>
                <a:cubicBezTo>
                  <a:pt x="16315" y="1790"/>
                  <a:pt x="16458" y="1827"/>
                  <a:pt x="16596" y="1864"/>
                </a:cubicBezTo>
                <a:cubicBezTo>
                  <a:pt x="16443" y="1864"/>
                  <a:pt x="16290" y="1836"/>
                  <a:pt x="16148" y="1790"/>
                </a:cubicBezTo>
                <a:cubicBezTo>
                  <a:pt x="16158" y="1790"/>
                  <a:pt x="16167" y="1790"/>
                  <a:pt x="16177" y="1790"/>
                </a:cubicBezTo>
                <a:close/>
                <a:moveTo>
                  <a:pt x="15093" y="1745"/>
                </a:moveTo>
                <a:cubicBezTo>
                  <a:pt x="15098" y="1745"/>
                  <a:pt x="15104" y="1745"/>
                  <a:pt x="15104" y="1751"/>
                </a:cubicBezTo>
                <a:cubicBezTo>
                  <a:pt x="15115" y="1762"/>
                  <a:pt x="15127" y="1773"/>
                  <a:pt x="15138" y="1785"/>
                </a:cubicBezTo>
                <a:cubicBezTo>
                  <a:pt x="15206" y="1779"/>
                  <a:pt x="15280" y="1779"/>
                  <a:pt x="15354" y="1773"/>
                </a:cubicBezTo>
                <a:cubicBezTo>
                  <a:pt x="15496" y="1785"/>
                  <a:pt x="15637" y="1790"/>
                  <a:pt x="15774" y="1796"/>
                </a:cubicBezTo>
                <a:cubicBezTo>
                  <a:pt x="15830" y="1813"/>
                  <a:pt x="15887" y="1830"/>
                  <a:pt x="15944" y="1842"/>
                </a:cubicBezTo>
                <a:cubicBezTo>
                  <a:pt x="15932" y="1813"/>
                  <a:pt x="15915" y="1790"/>
                  <a:pt x="15904" y="1768"/>
                </a:cubicBezTo>
                <a:cubicBezTo>
                  <a:pt x="15876" y="1762"/>
                  <a:pt x="15853" y="1756"/>
                  <a:pt x="15825" y="1751"/>
                </a:cubicBezTo>
                <a:cubicBezTo>
                  <a:pt x="15870" y="1751"/>
                  <a:pt x="15921" y="1756"/>
                  <a:pt x="15966" y="1773"/>
                </a:cubicBezTo>
                <a:cubicBezTo>
                  <a:pt x="15961" y="1802"/>
                  <a:pt x="15961" y="1825"/>
                  <a:pt x="15955" y="1853"/>
                </a:cubicBezTo>
                <a:cubicBezTo>
                  <a:pt x="15968" y="1852"/>
                  <a:pt x="15982" y="1851"/>
                  <a:pt x="15996" y="1851"/>
                </a:cubicBezTo>
                <a:cubicBezTo>
                  <a:pt x="16041" y="1851"/>
                  <a:pt x="16088" y="1858"/>
                  <a:pt x="16131" y="1876"/>
                </a:cubicBezTo>
                <a:cubicBezTo>
                  <a:pt x="16131" y="1864"/>
                  <a:pt x="16142" y="1836"/>
                  <a:pt x="16148" y="1825"/>
                </a:cubicBezTo>
                <a:lnTo>
                  <a:pt x="16148" y="1881"/>
                </a:lnTo>
                <a:cubicBezTo>
                  <a:pt x="16227" y="1887"/>
                  <a:pt x="16301" y="1898"/>
                  <a:pt x="16381" y="1915"/>
                </a:cubicBezTo>
                <a:cubicBezTo>
                  <a:pt x="15910" y="1859"/>
                  <a:pt x="15439" y="1825"/>
                  <a:pt x="14957" y="1819"/>
                </a:cubicBezTo>
                <a:cubicBezTo>
                  <a:pt x="14854" y="1816"/>
                  <a:pt x="14754" y="1815"/>
                  <a:pt x="14653" y="1815"/>
                </a:cubicBezTo>
                <a:cubicBezTo>
                  <a:pt x="14565" y="1815"/>
                  <a:pt x="14477" y="1816"/>
                  <a:pt x="14389" y="1818"/>
                </a:cubicBezTo>
                <a:lnTo>
                  <a:pt x="14389" y="1818"/>
                </a:lnTo>
                <a:cubicBezTo>
                  <a:pt x="14427" y="1816"/>
                  <a:pt x="14465" y="1812"/>
                  <a:pt x="14503" y="1807"/>
                </a:cubicBezTo>
                <a:cubicBezTo>
                  <a:pt x="14503" y="1790"/>
                  <a:pt x="14514" y="1762"/>
                  <a:pt x="14514" y="1751"/>
                </a:cubicBezTo>
                <a:lnTo>
                  <a:pt x="14537" y="1796"/>
                </a:lnTo>
                <a:cubicBezTo>
                  <a:pt x="14662" y="1789"/>
                  <a:pt x="14788" y="1772"/>
                  <a:pt x="14912" y="1772"/>
                </a:cubicBezTo>
                <a:cubicBezTo>
                  <a:pt x="14978" y="1772"/>
                  <a:pt x="15044" y="1777"/>
                  <a:pt x="15110" y="1790"/>
                </a:cubicBezTo>
                <a:lnTo>
                  <a:pt x="15110" y="1785"/>
                </a:lnTo>
                <a:cubicBezTo>
                  <a:pt x="15110" y="1779"/>
                  <a:pt x="15098" y="1762"/>
                  <a:pt x="15093" y="1745"/>
                </a:cubicBezTo>
                <a:close/>
                <a:moveTo>
                  <a:pt x="12942" y="1910"/>
                </a:moveTo>
                <a:cubicBezTo>
                  <a:pt x="12942" y="1910"/>
                  <a:pt x="12948" y="1915"/>
                  <a:pt x="12954" y="1921"/>
                </a:cubicBezTo>
                <a:lnTo>
                  <a:pt x="12948" y="1921"/>
                </a:lnTo>
                <a:cubicBezTo>
                  <a:pt x="12942" y="1915"/>
                  <a:pt x="12942" y="1910"/>
                  <a:pt x="12942" y="1910"/>
                </a:cubicBezTo>
                <a:close/>
                <a:moveTo>
                  <a:pt x="20381" y="1876"/>
                </a:moveTo>
                <a:cubicBezTo>
                  <a:pt x="20449" y="1910"/>
                  <a:pt x="20568" y="1910"/>
                  <a:pt x="20579" y="2000"/>
                </a:cubicBezTo>
                <a:cubicBezTo>
                  <a:pt x="20511" y="1966"/>
                  <a:pt x="20426" y="1938"/>
                  <a:pt x="20381" y="1876"/>
                </a:cubicBezTo>
                <a:close/>
                <a:moveTo>
                  <a:pt x="16591" y="1870"/>
                </a:moveTo>
                <a:cubicBezTo>
                  <a:pt x="16891" y="1915"/>
                  <a:pt x="17198" y="1983"/>
                  <a:pt x="17487" y="2080"/>
                </a:cubicBezTo>
                <a:cubicBezTo>
                  <a:pt x="17402" y="2074"/>
                  <a:pt x="17311" y="2034"/>
                  <a:pt x="17220" y="2034"/>
                </a:cubicBezTo>
                <a:cubicBezTo>
                  <a:pt x="17198" y="2034"/>
                  <a:pt x="17181" y="2029"/>
                  <a:pt x="17158" y="2029"/>
                </a:cubicBezTo>
                <a:cubicBezTo>
                  <a:pt x="17158" y="2017"/>
                  <a:pt x="17158" y="2012"/>
                  <a:pt x="17152" y="2006"/>
                </a:cubicBezTo>
                <a:cubicBezTo>
                  <a:pt x="16971" y="1949"/>
                  <a:pt x="16772" y="1938"/>
                  <a:pt x="16591" y="1870"/>
                </a:cubicBezTo>
                <a:close/>
                <a:moveTo>
                  <a:pt x="20534" y="1830"/>
                </a:moveTo>
                <a:cubicBezTo>
                  <a:pt x="20693" y="1904"/>
                  <a:pt x="20914" y="1961"/>
                  <a:pt x="21010" y="2103"/>
                </a:cubicBezTo>
                <a:cubicBezTo>
                  <a:pt x="20857" y="2006"/>
                  <a:pt x="20693" y="1927"/>
                  <a:pt x="20523" y="1859"/>
                </a:cubicBezTo>
                <a:lnTo>
                  <a:pt x="20534" y="1830"/>
                </a:lnTo>
                <a:close/>
                <a:moveTo>
                  <a:pt x="8483" y="1836"/>
                </a:moveTo>
                <a:lnTo>
                  <a:pt x="8483" y="1842"/>
                </a:lnTo>
                <a:cubicBezTo>
                  <a:pt x="8426" y="1876"/>
                  <a:pt x="8358" y="1910"/>
                  <a:pt x="8284" y="1921"/>
                </a:cubicBezTo>
                <a:cubicBezTo>
                  <a:pt x="8267" y="1955"/>
                  <a:pt x="8227" y="1983"/>
                  <a:pt x="8239" y="2023"/>
                </a:cubicBezTo>
                <a:cubicBezTo>
                  <a:pt x="8312" y="2023"/>
                  <a:pt x="8375" y="1983"/>
                  <a:pt x="8437" y="1949"/>
                </a:cubicBezTo>
                <a:lnTo>
                  <a:pt x="8437" y="1949"/>
                </a:lnTo>
                <a:cubicBezTo>
                  <a:pt x="8437" y="1961"/>
                  <a:pt x="8437" y="1983"/>
                  <a:pt x="8432" y="1995"/>
                </a:cubicBezTo>
                <a:cubicBezTo>
                  <a:pt x="8409" y="2000"/>
                  <a:pt x="8381" y="2006"/>
                  <a:pt x="8352" y="2012"/>
                </a:cubicBezTo>
                <a:cubicBezTo>
                  <a:pt x="8352" y="2034"/>
                  <a:pt x="8352" y="2051"/>
                  <a:pt x="8352" y="2074"/>
                </a:cubicBezTo>
                <a:lnTo>
                  <a:pt x="8329" y="2040"/>
                </a:lnTo>
                <a:cubicBezTo>
                  <a:pt x="8233" y="2091"/>
                  <a:pt x="8125" y="2103"/>
                  <a:pt x="8040" y="2171"/>
                </a:cubicBezTo>
                <a:cubicBezTo>
                  <a:pt x="8040" y="2165"/>
                  <a:pt x="8034" y="2154"/>
                  <a:pt x="8034" y="2154"/>
                </a:cubicBezTo>
                <a:cubicBezTo>
                  <a:pt x="8103" y="2108"/>
                  <a:pt x="8171" y="2068"/>
                  <a:pt x="8239" y="2029"/>
                </a:cubicBezTo>
                <a:cubicBezTo>
                  <a:pt x="8233" y="2012"/>
                  <a:pt x="8227" y="1978"/>
                  <a:pt x="8227" y="1966"/>
                </a:cubicBezTo>
                <a:cubicBezTo>
                  <a:pt x="8205" y="1972"/>
                  <a:pt x="8159" y="1983"/>
                  <a:pt x="8137" y="1989"/>
                </a:cubicBezTo>
                <a:cubicBezTo>
                  <a:pt x="8233" y="1921"/>
                  <a:pt x="8358" y="1859"/>
                  <a:pt x="8483" y="1836"/>
                </a:cubicBezTo>
                <a:close/>
                <a:moveTo>
                  <a:pt x="18737" y="2134"/>
                </a:moveTo>
                <a:cubicBezTo>
                  <a:pt x="18755" y="2134"/>
                  <a:pt x="18762" y="2147"/>
                  <a:pt x="18758" y="2171"/>
                </a:cubicBezTo>
                <a:cubicBezTo>
                  <a:pt x="18746" y="2176"/>
                  <a:pt x="18736" y="2178"/>
                  <a:pt x="18728" y="2178"/>
                </a:cubicBezTo>
                <a:cubicBezTo>
                  <a:pt x="18710" y="2178"/>
                  <a:pt x="18703" y="2166"/>
                  <a:pt x="18707" y="2142"/>
                </a:cubicBezTo>
                <a:cubicBezTo>
                  <a:pt x="18719" y="2137"/>
                  <a:pt x="18729" y="2134"/>
                  <a:pt x="18737" y="2134"/>
                </a:cubicBezTo>
                <a:close/>
                <a:moveTo>
                  <a:pt x="21031" y="2090"/>
                </a:moveTo>
                <a:cubicBezTo>
                  <a:pt x="21103" y="2090"/>
                  <a:pt x="21173" y="2142"/>
                  <a:pt x="21209" y="2205"/>
                </a:cubicBezTo>
                <a:cubicBezTo>
                  <a:pt x="21141" y="2171"/>
                  <a:pt x="21073" y="2137"/>
                  <a:pt x="21010" y="2091"/>
                </a:cubicBezTo>
                <a:cubicBezTo>
                  <a:pt x="21017" y="2090"/>
                  <a:pt x="21024" y="2090"/>
                  <a:pt x="21031" y="2090"/>
                </a:cubicBezTo>
                <a:close/>
                <a:moveTo>
                  <a:pt x="7346" y="2229"/>
                </a:moveTo>
                <a:cubicBezTo>
                  <a:pt x="7356" y="2229"/>
                  <a:pt x="7366" y="2230"/>
                  <a:pt x="7376" y="2233"/>
                </a:cubicBezTo>
                <a:cubicBezTo>
                  <a:pt x="7320" y="2273"/>
                  <a:pt x="7257" y="2312"/>
                  <a:pt x="7189" y="2346"/>
                </a:cubicBezTo>
                <a:cubicBezTo>
                  <a:pt x="7183" y="2341"/>
                  <a:pt x="7172" y="2324"/>
                  <a:pt x="7161" y="2312"/>
                </a:cubicBezTo>
                <a:cubicBezTo>
                  <a:pt x="7225" y="2293"/>
                  <a:pt x="7277" y="2229"/>
                  <a:pt x="7346" y="2229"/>
                </a:cubicBezTo>
                <a:close/>
                <a:moveTo>
                  <a:pt x="6537" y="2670"/>
                </a:moveTo>
                <a:cubicBezTo>
                  <a:pt x="6491" y="2676"/>
                  <a:pt x="6446" y="2676"/>
                  <a:pt x="6400" y="2681"/>
                </a:cubicBezTo>
                <a:cubicBezTo>
                  <a:pt x="6395" y="2704"/>
                  <a:pt x="6383" y="2744"/>
                  <a:pt x="6378" y="2761"/>
                </a:cubicBezTo>
                <a:cubicBezTo>
                  <a:pt x="6440" y="2749"/>
                  <a:pt x="6503" y="2727"/>
                  <a:pt x="6537" y="2670"/>
                </a:cubicBezTo>
                <a:close/>
                <a:moveTo>
                  <a:pt x="8125" y="1989"/>
                </a:moveTo>
                <a:lnTo>
                  <a:pt x="8125" y="1989"/>
                </a:lnTo>
                <a:cubicBezTo>
                  <a:pt x="8086" y="2046"/>
                  <a:pt x="8000" y="2040"/>
                  <a:pt x="7961" y="2097"/>
                </a:cubicBezTo>
                <a:cubicBezTo>
                  <a:pt x="7495" y="2261"/>
                  <a:pt x="7093" y="2590"/>
                  <a:pt x="6639" y="2761"/>
                </a:cubicBezTo>
                <a:cubicBezTo>
                  <a:pt x="6781" y="2636"/>
                  <a:pt x="6962" y="2573"/>
                  <a:pt x="7121" y="2477"/>
                </a:cubicBezTo>
                <a:cubicBezTo>
                  <a:pt x="7115" y="2471"/>
                  <a:pt x="7098" y="2460"/>
                  <a:pt x="7093" y="2454"/>
                </a:cubicBezTo>
                <a:cubicBezTo>
                  <a:pt x="7115" y="2454"/>
                  <a:pt x="7132" y="2460"/>
                  <a:pt x="7155" y="2460"/>
                </a:cubicBezTo>
                <a:cubicBezTo>
                  <a:pt x="7388" y="2341"/>
                  <a:pt x="7609" y="2193"/>
                  <a:pt x="7859" y="2103"/>
                </a:cubicBezTo>
                <a:cubicBezTo>
                  <a:pt x="7853" y="2097"/>
                  <a:pt x="7842" y="2080"/>
                  <a:pt x="7836" y="2068"/>
                </a:cubicBezTo>
                <a:lnTo>
                  <a:pt x="7836" y="2068"/>
                </a:lnTo>
                <a:cubicBezTo>
                  <a:pt x="7850" y="2072"/>
                  <a:pt x="7863" y="2074"/>
                  <a:pt x="7876" y="2074"/>
                </a:cubicBezTo>
                <a:cubicBezTo>
                  <a:pt x="7962" y="2074"/>
                  <a:pt x="8042" y="2004"/>
                  <a:pt x="8125" y="1989"/>
                </a:cubicBezTo>
                <a:close/>
                <a:moveTo>
                  <a:pt x="6620" y="2755"/>
                </a:moveTo>
                <a:cubicBezTo>
                  <a:pt x="6634" y="2755"/>
                  <a:pt x="6644" y="2767"/>
                  <a:pt x="6650" y="2789"/>
                </a:cubicBezTo>
                <a:cubicBezTo>
                  <a:pt x="6635" y="2804"/>
                  <a:pt x="6623" y="2811"/>
                  <a:pt x="6613" y="2811"/>
                </a:cubicBezTo>
                <a:cubicBezTo>
                  <a:pt x="6601" y="2811"/>
                  <a:pt x="6591" y="2800"/>
                  <a:pt x="6582" y="2778"/>
                </a:cubicBezTo>
                <a:cubicBezTo>
                  <a:pt x="6597" y="2763"/>
                  <a:pt x="6610" y="2755"/>
                  <a:pt x="6620" y="2755"/>
                </a:cubicBezTo>
                <a:close/>
                <a:moveTo>
                  <a:pt x="6911" y="2738"/>
                </a:moveTo>
                <a:cubicBezTo>
                  <a:pt x="6877" y="2778"/>
                  <a:pt x="6735" y="2795"/>
                  <a:pt x="6809" y="2863"/>
                </a:cubicBezTo>
                <a:cubicBezTo>
                  <a:pt x="6792" y="2851"/>
                  <a:pt x="6775" y="2846"/>
                  <a:pt x="6758" y="2834"/>
                </a:cubicBezTo>
                <a:cubicBezTo>
                  <a:pt x="6656" y="2920"/>
                  <a:pt x="6537" y="2982"/>
                  <a:pt x="6400" y="3016"/>
                </a:cubicBezTo>
                <a:cubicBezTo>
                  <a:pt x="6537" y="2931"/>
                  <a:pt x="6684" y="2868"/>
                  <a:pt x="6809" y="2766"/>
                </a:cubicBezTo>
                <a:cubicBezTo>
                  <a:pt x="6837" y="2744"/>
                  <a:pt x="6871" y="2738"/>
                  <a:pt x="6911" y="2738"/>
                </a:cubicBezTo>
                <a:close/>
                <a:moveTo>
                  <a:pt x="8312" y="2975"/>
                </a:moveTo>
                <a:cubicBezTo>
                  <a:pt x="8321" y="2975"/>
                  <a:pt x="8331" y="2981"/>
                  <a:pt x="8341" y="2993"/>
                </a:cubicBezTo>
                <a:cubicBezTo>
                  <a:pt x="8331" y="3013"/>
                  <a:pt x="8322" y="3023"/>
                  <a:pt x="8310" y="3023"/>
                </a:cubicBezTo>
                <a:cubicBezTo>
                  <a:pt x="8301" y="3023"/>
                  <a:pt x="8291" y="3017"/>
                  <a:pt x="8278" y="3005"/>
                </a:cubicBezTo>
                <a:cubicBezTo>
                  <a:pt x="8288" y="2985"/>
                  <a:pt x="8300" y="2975"/>
                  <a:pt x="8312" y="2975"/>
                </a:cubicBezTo>
                <a:close/>
                <a:moveTo>
                  <a:pt x="21266" y="2193"/>
                </a:moveTo>
                <a:cubicBezTo>
                  <a:pt x="21708" y="2443"/>
                  <a:pt x="22140" y="2710"/>
                  <a:pt x="22565" y="2988"/>
                </a:cubicBezTo>
                <a:cubicBezTo>
                  <a:pt x="22610" y="3016"/>
                  <a:pt x="22673" y="3039"/>
                  <a:pt x="22684" y="3095"/>
                </a:cubicBezTo>
                <a:cubicBezTo>
                  <a:pt x="22406" y="2880"/>
                  <a:pt x="22077" y="2727"/>
                  <a:pt x="21788" y="2522"/>
                </a:cubicBezTo>
                <a:cubicBezTo>
                  <a:pt x="21765" y="2534"/>
                  <a:pt x="21742" y="2545"/>
                  <a:pt x="21720" y="2556"/>
                </a:cubicBezTo>
                <a:cubicBezTo>
                  <a:pt x="21742" y="2585"/>
                  <a:pt x="21771" y="2613"/>
                  <a:pt x="21799" y="2636"/>
                </a:cubicBezTo>
                <a:lnTo>
                  <a:pt x="21799" y="2647"/>
                </a:lnTo>
                <a:cubicBezTo>
                  <a:pt x="21731" y="2619"/>
                  <a:pt x="21669" y="2585"/>
                  <a:pt x="21612" y="2551"/>
                </a:cubicBezTo>
                <a:cubicBezTo>
                  <a:pt x="21612" y="2545"/>
                  <a:pt x="21618" y="2528"/>
                  <a:pt x="21618" y="2522"/>
                </a:cubicBezTo>
                <a:cubicBezTo>
                  <a:pt x="21652" y="2539"/>
                  <a:pt x="21680" y="2551"/>
                  <a:pt x="21708" y="2568"/>
                </a:cubicBezTo>
                <a:cubicBezTo>
                  <a:pt x="21714" y="2551"/>
                  <a:pt x="21725" y="2517"/>
                  <a:pt x="21731" y="2505"/>
                </a:cubicBezTo>
                <a:cubicBezTo>
                  <a:pt x="21578" y="2398"/>
                  <a:pt x="21408" y="2312"/>
                  <a:pt x="21249" y="2222"/>
                </a:cubicBezTo>
                <a:cubicBezTo>
                  <a:pt x="21249" y="2216"/>
                  <a:pt x="21260" y="2205"/>
                  <a:pt x="21266" y="2193"/>
                </a:cubicBezTo>
                <a:close/>
                <a:moveTo>
                  <a:pt x="6582" y="2800"/>
                </a:moveTo>
                <a:lnTo>
                  <a:pt x="6582" y="2800"/>
                </a:lnTo>
                <a:cubicBezTo>
                  <a:pt x="6548" y="2863"/>
                  <a:pt x="6480" y="2891"/>
                  <a:pt x="6417" y="2925"/>
                </a:cubicBezTo>
                <a:cubicBezTo>
                  <a:pt x="6315" y="2988"/>
                  <a:pt x="6219" y="3073"/>
                  <a:pt x="6100" y="3101"/>
                </a:cubicBezTo>
                <a:cubicBezTo>
                  <a:pt x="6230" y="2971"/>
                  <a:pt x="6417" y="2891"/>
                  <a:pt x="6582" y="2800"/>
                </a:cubicBezTo>
                <a:close/>
                <a:moveTo>
                  <a:pt x="22696" y="3090"/>
                </a:moveTo>
                <a:cubicBezTo>
                  <a:pt x="22854" y="3164"/>
                  <a:pt x="22991" y="3283"/>
                  <a:pt x="23138" y="3373"/>
                </a:cubicBezTo>
                <a:cubicBezTo>
                  <a:pt x="22968" y="3317"/>
                  <a:pt x="22837" y="3192"/>
                  <a:pt x="22696" y="3090"/>
                </a:cubicBezTo>
                <a:close/>
                <a:moveTo>
                  <a:pt x="23175" y="3515"/>
                </a:moveTo>
                <a:cubicBezTo>
                  <a:pt x="23198" y="3515"/>
                  <a:pt x="23226" y="3550"/>
                  <a:pt x="23218" y="3572"/>
                </a:cubicBezTo>
                <a:cubicBezTo>
                  <a:pt x="23212" y="3580"/>
                  <a:pt x="23206" y="3583"/>
                  <a:pt x="23199" y="3583"/>
                </a:cubicBezTo>
                <a:cubicBezTo>
                  <a:pt x="23176" y="3583"/>
                  <a:pt x="23151" y="3548"/>
                  <a:pt x="23155" y="3527"/>
                </a:cubicBezTo>
                <a:cubicBezTo>
                  <a:pt x="23160" y="3519"/>
                  <a:pt x="23167" y="3515"/>
                  <a:pt x="23175" y="3515"/>
                </a:cubicBezTo>
                <a:close/>
                <a:moveTo>
                  <a:pt x="5674" y="3527"/>
                </a:moveTo>
                <a:lnTo>
                  <a:pt x="5674" y="3606"/>
                </a:lnTo>
                <a:cubicBezTo>
                  <a:pt x="5657" y="3600"/>
                  <a:pt x="5634" y="3589"/>
                  <a:pt x="5612" y="3578"/>
                </a:cubicBezTo>
                <a:cubicBezTo>
                  <a:pt x="5589" y="3606"/>
                  <a:pt x="5561" y="3629"/>
                  <a:pt x="5538" y="3651"/>
                </a:cubicBezTo>
                <a:lnTo>
                  <a:pt x="5521" y="3617"/>
                </a:lnTo>
                <a:cubicBezTo>
                  <a:pt x="5572" y="3589"/>
                  <a:pt x="5623" y="3561"/>
                  <a:pt x="5674" y="3527"/>
                </a:cubicBezTo>
                <a:close/>
                <a:moveTo>
                  <a:pt x="5430" y="3697"/>
                </a:moveTo>
                <a:lnTo>
                  <a:pt x="5481" y="3754"/>
                </a:lnTo>
                <a:cubicBezTo>
                  <a:pt x="5464" y="3748"/>
                  <a:pt x="5436" y="3737"/>
                  <a:pt x="5419" y="3731"/>
                </a:cubicBezTo>
                <a:cubicBezTo>
                  <a:pt x="5407" y="3748"/>
                  <a:pt x="5390" y="3788"/>
                  <a:pt x="5385" y="3810"/>
                </a:cubicBezTo>
                <a:cubicBezTo>
                  <a:pt x="5362" y="3759"/>
                  <a:pt x="5379" y="3720"/>
                  <a:pt x="5430" y="3697"/>
                </a:cubicBezTo>
                <a:close/>
                <a:moveTo>
                  <a:pt x="23144" y="3390"/>
                </a:moveTo>
                <a:lnTo>
                  <a:pt x="23144" y="3390"/>
                </a:lnTo>
                <a:cubicBezTo>
                  <a:pt x="23337" y="3521"/>
                  <a:pt x="23513" y="3668"/>
                  <a:pt x="23688" y="3810"/>
                </a:cubicBezTo>
                <a:cubicBezTo>
                  <a:pt x="23479" y="3720"/>
                  <a:pt x="23303" y="3549"/>
                  <a:pt x="23144" y="3390"/>
                </a:cubicBezTo>
                <a:close/>
                <a:moveTo>
                  <a:pt x="22072" y="3809"/>
                </a:moveTo>
                <a:cubicBezTo>
                  <a:pt x="22104" y="3809"/>
                  <a:pt x="22142" y="3847"/>
                  <a:pt x="22111" y="3873"/>
                </a:cubicBezTo>
                <a:cubicBezTo>
                  <a:pt x="22106" y="3875"/>
                  <a:pt x="22101" y="3876"/>
                  <a:pt x="22096" y="3876"/>
                </a:cubicBezTo>
                <a:cubicBezTo>
                  <a:pt x="22065" y="3876"/>
                  <a:pt x="22031" y="3835"/>
                  <a:pt x="22060" y="3810"/>
                </a:cubicBezTo>
                <a:cubicBezTo>
                  <a:pt x="22064" y="3809"/>
                  <a:pt x="22068" y="3809"/>
                  <a:pt x="22072" y="3809"/>
                </a:cubicBezTo>
                <a:close/>
                <a:moveTo>
                  <a:pt x="6060" y="3844"/>
                </a:moveTo>
                <a:cubicBezTo>
                  <a:pt x="6069" y="3844"/>
                  <a:pt x="6078" y="3851"/>
                  <a:pt x="6088" y="3867"/>
                </a:cubicBezTo>
                <a:cubicBezTo>
                  <a:pt x="6079" y="3886"/>
                  <a:pt x="6070" y="3896"/>
                  <a:pt x="6060" y="3896"/>
                </a:cubicBezTo>
                <a:cubicBezTo>
                  <a:pt x="6051" y="3896"/>
                  <a:pt x="6042" y="3888"/>
                  <a:pt x="6032" y="3873"/>
                </a:cubicBezTo>
                <a:cubicBezTo>
                  <a:pt x="6041" y="3854"/>
                  <a:pt x="6050" y="3844"/>
                  <a:pt x="6060" y="3844"/>
                </a:cubicBezTo>
                <a:close/>
                <a:moveTo>
                  <a:pt x="5334" y="3759"/>
                </a:moveTo>
                <a:lnTo>
                  <a:pt x="5334" y="3759"/>
                </a:lnTo>
                <a:cubicBezTo>
                  <a:pt x="5345" y="3793"/>
                  <a:pt x="5322" y="3822"/>
                  <a:pt x="5300" y="3844"/>
                </a:cubicBezTo>
                <a:cubicBezTo>
                  <a:pt x="5305" y="3861"/>
                  <a:pt x="5311" y="3873"/>
                  <a:pt x="5317" y="3890"/>
                </a:cubicBezTo>
                <a:lnTo>
                  <a:pt x="5237" y="3884"/>
                </a:lnTo>
                <a:lnTo>
                  <a:pt x="5237" y="3884"/>
                </a:lnTo>
                <a:cubicBezTo>
                  <a:pt x="5243" y="3890"/>
                  <a:pt x="5254" y="3912"/>
                  <a:pt x="5260" y="3924"/>
                </a:cubicBezTo>
                <a:cubicBezTo>
                  <a:pt x="5241" y="3916"/>
                  <a:pt x="5224" y="3912"/>
                  <a:pt x="5211" y="3912"/>
                </a:cubicBezTo>
                <a:cubicBezTo>
                  <a:pt x="5159" y="3912"/>
                  <a:pt x="5157" y="3966"/>
                  <a:pt x="5220" y="3998"/>
                </a:cubicBezTo>
                <a:cubicBezTo>
                  <a:pt x="5209" y="4003"/>
                  <a:pt x="5192" y="4020"/>
                  <a:pt x="5181" y="4032"/>
                </a:cubicBezTo>
                <a:cubicBezTo>
                  <a:pt x="5164" y="4003"/>
                  <a:pt x="5152" y="3975"/>
                  <a:pt x="5141" y="3947"/>
                </a:cubicBezTo>
                <a:cubicBezTo>
                  <a:pt x="5116" y="3971"/>
                  <a:pt x="5091" y="3987"/>
                  <a:pt x="5059" y="3987"/>
                </a:cubicBezTo>
                <a:cubicBezTo>
                  <a:pt x="5054" y="3987"/>
                  <a:pt x="5049" y="3987"/>
                  <a:pt x="5044" y="3986"/>
                </a:cubicBezTo>
                <a:cubicBezTo>
                  <a:pt x="5146" y="3918"/>
                  <a:pt x="5226" y="3827"/>
                  <a:pt x="5334" y="3759"/>
                </a:cubicBezTo>
                <a:close/>
                <a:moveTo>
                  <a:pt x="6661" y="3929"/>
                </a:moveTo>
                <a:lnTo>
                  <a:pt x="6661" y="3929"/>
                </a:lnTo>
                <a:cubicBezTo>
                  <a:pt x="6610" y="3969"/>
                  <a:pt x="6559" y="4009"/>
                  <a:pt x="6508" y="4049"/>
                </a:cubicBezTo>
                <a:cubicBezTo>
                  <a:pt x="6503" y="4043"/>
                  <a:pt x="6491" y="4032"/>
                  <a:pt x="6486" y="4026"/>
                </a:cubicBezTo>
                <a:cubicBezTo>
                  <a:pt x="6548" y="3992"/>
                  <a:pt x="6605" y="3964"/>
                  <a:pt x="6661" y="3929"/>
                </a:cubicBezTo>
                <a:close/>
                <a:moveTo>
                  <a:pt x="23815" y="4025"/>
                </a:moveTo>
                <a:cubicBezTo>
                  <a:pt x="23827" y="4025"/>
                  <a:pt x="23835" y="4037"/>
                  <a:pt x="23842" y="4060"/>
                </a:cubicBezTo>
                <a:cubicBezTo>
                  <a:pt x="23830" y="4069"/>
                  <a:pt x="23820" y="4074"/>
                  <a:pt x="23811" y="4074"/>
                </a:cubicBezTo>
                <a:cubicBezTo>
                  <a:pt x="23798" y="4074"/>
                  <a:pt x="23788" y="4063"/>
                  <a:pt x="23785" y="4043"/>
                </a:cubicBezTo>
                <a:cubicBezTo>
                  <a:pt x="23797" y="4031"/>
                  <a:pt x="23807" y="4025"/>
                  <a:pt x="23815" y="4025"/>
                </a:cubicBezTo>
                <a:close/>
                <a:moveTo>
                  <a:pt x="5706" y="4111"/>
                </a:moveTo>
                <a:cubicBezTo>
                  <a:pt x="5717" y="4111"/>
                  <a:pt x="5726" y="4114"/>
                  <a:pt x="5731" y="4122"/>
                </a:cubicBezTo>
                <a:cubicBezTo>
                  <a:pt x="5716" y="4153"/>
                  <a:pt x="5682" y="4174"/>
                  <a:pt x="5647" y="4174"/>
                </a:cubicBezTo>
                <a:cubicBezTo>
                  <a:pt x="5643" y="4174"/>
                  <a:pt x="5639" y="4174"/>
                  <a:pt x="5634" y="4173"/>
                </a:cubicBezTo>
                <a:cubicBezTo>
                  <a:pt x="5621" y="4147"/>
                  <a:pt x="5672" y="4111"/>
                  <a:pt x="5706" y="4111"/>
                </a:cubicBezTo>
                <a:close/>
                <a:moveTo>
                  <a:pt x="23949" y="4145"/>
                </a:moveTo>
                <a:cubicBezTo>
                  <a:pt x="23976" y="4145"/>
                  <a:pt x="23996" y="4188"/>
                  <a:pt x="23972" y="4202"/>
                </a:cubicBezTo>
                <a:cubicBezTo>
                  <a:pt x="23967" y="4206"/>
                  <a:pt x="23962" y="4208"/>
                  <a:pt x="23957" y="4208"/>
                </a:cubicBezTo>
                <a:cubicBezTo>
                  <a:pt x="23932" y="4208"/>
                  <a:pt x="23909" y="4169"/>
                  <a:pt x="23932" y="4151"/>
                </a:cubicBezTo>
                <a:cubicBezTo>
                  <a:pt x="23938" y="4147"/>
                  <a:pt x="23944" y="4145"/>
                  <a:pt x="23949" y="4145"/>
                </a:cubicBezTo>
                <a:close/>
                <a:moveTo>
                  <a:pt x="4903" y="4145"/>
                </a:moveTo>
                <a:lnTo>
                  <a:pt x="4903" y="4145"/>
                </a:lnTo>
                <a:cubicBezTo>
                  <a:pt x="4846" y="4196"/>
                  <a:pt x="4783" y="4242"/>
                  <a:pt x="4721" y="4281"/>
                </a:cubicBezTo>
                <a:cubicBezTo>
                  <a:pt x="4755" y="4242"/>
                  <a:pt x="4789" y="4202"/>
                  <a:pt x="4823" y="4162"/>
                </a:cubicBezTo>
                <a:cubicBezTo>
                  <a:pt x="4851" y="4156"/>
                  <a:pt x="4880" y="4151"/>
                  <a:pt x="4903" y="4145"/>
                </a:cubicBezTo>
                <a:close/>
                <a:moveTo>
                  <a:pt x="22565" y="4145"/>
                </a:moveTo>
                <a:lnTo>
                  <a:pt x="22565" y="4145"/>
                </a:lnTo>
                <a:cubicBezTo>
                  <a:pt x="22627" y="4190"/>
                  <a:pt x="22690" y="4236"/>
                  <a:pt x="22747" y="4281"/>
                </a:cubicBezTo>
                <a:cubicBezTo>
                  <a:pt x="22684" y="4242"/>
                  <a:pt x="22588" y="4225"/>
                  <a:pt x="22565" y="4145"/>
                </a:cubicBezTo>
                <a:close/>
                <a:moveTo>
                  <a:pt x="7416" y="3822"/>
                </a:moveTo>
                <a:cubicBezTo>
                  <a:pt x="7348" y="3878"/>
                  <a:pt x="7257" y="3918"/>
                  <a:pt x="7200" y="3986"/>
                </a:cubicBezTo>
                <a:cubicBezTo>
                  <a:pt x="7183" y="3998"/>
                  <a:pt x="7166" y="4003"/>
                  <a:pt x="7155" y="4015"/>
                </a:cubicBezTo>
                <a:cubicBezTo>
                  <a:pt x="7149" y="4009"/>
                  <a:pt x="7144" y="4009"/>
                  <a:pt x="7138" y="4009"/>
                </a:cubicBezTo>
                <a:cubicBezTo>
                  <a:pt x="6968" y="4100"/>
                  <a:pt x="6826" y="4225"/>
                  <a:pt x="6650" y="4310"/>
                </a:cubicBezTo>
                <a:cubicBezTo>
                  <a:pt x="6888" y="4128"/>
                  <a:pt x="7149" y="3958"/>
                  <a:pt x="7416" y="3822"/>
                </a:cubicBezTo>
                <a:close/>
                <a:moveTo>
                  <a:pt x="24012" y="4225"/>
                </a:moveTo>
                <a:lnTo>
                  <a:pt x="24012" y="4225"/>
                </a:lnTo>
                <a:cubicBezTo>
                  <a:pt x="24057" y="4247"/>
                  <a:pt x="24103" y="4281"/>
                  <a:pt x="24154" y="4310"/>
                </a:cubicBezTo>
                <a:cubicBezTo>
                  <a:pt x="24142" y="4315"/>
                  <a:pt x="24137" y="4338"/>
                  <a:pt x="24131" y="4344"/>
                </a:cubicBezTo>
                <a:cubicBezTo>
                  <a:pt x="24080" y="4310"/>
                  <a:pt x="24035" y="4276"/>
                  <a:pt x="24012" y="4225"/>
                </a:cubicBezTo>
                <a:close/>
                <a:moveTo>
                  <a:pt x="4244" y="4287"/>
                </a:moveTo>
                <a:cubicBezTo>
                  <a:pt x="4284" y="4321"/>
                  <a:pt x="4295" y="4372"/>
                  <a:pt x="4301" y="4412"/>
                </a:cubicBezTo>
                <a:cubicBezTo>
                  <a:pt x="4290" y="4395"/>
                  <a:pt x="4267" y="4355"/>
                  <a:pt x="4256" y="4338"/>
                </a:cubicBezTo>
                <a:cubicBezTo>
                  <a:pt x="4233" y="4361"/>
                  <a:pt x="4205" y="4389"/>
                  <a:pt x="4182" y="4417"/>
                </a:cubicBezTo>
                <a:cubicBezTo>
                  <a:pt x="4176" y="4395"/>
                  <a:pt x="4165" y="4361"/>
                  <a:pt x="4159" y="4338"/>
                </a:cubicBezTo>
                <a:cubicBezTo>
                  <a:pt x="4176" y="4310"/>
                  <a:pt x="4210" y="4293"/>
                  <a:pt x="4244" y="4287"/>
                </a:cubicBezTo>
                <a:close/>
                <a:moveTo>
                  <a:pt x="24177" y="4360"/>
                </a:moveTo>
                <a:cubicBezTo>
                  <a:pt x="24210" y="4360"/>
                  <a:pt x="24243" y="4397"/>
                  <a:pt x="24222" y="4423"/>
                </a:cubicBezTo>
                <a:cubicBezTo>
                  <a:pt x="24219" y="4424"/>
                  <a:pt x="24216" y="4425"/>
                  <a:pt x="24212" y="4425"/>
                </a:cubicBezTo>
                <a:cubicBezTo>
                  <a:pt x="24184" y="4425"/>
                  <a:pt x="24151" y="4386"/>
                  <a:pt x="24171" y="4361"/>
                </a:cubicBezTo>
                <a:cubicBezTo>
                  <a:pt x="24173" y="4360"/>
                  <a:pt x="24175" y="4360"/>
                  <a:pt x="24177" y="4360"/>
                </a:cubicBezTo>
                <a:close/>
                <a:moveTo>
                  <a:pt x="6088" y="3095"/>
                </a:moveTo>
                <a:cubicBezTo>
                  <a:pt x="6077" y="3158"/>
                  <a:pt x="6003" y="3175"/>
                  <a:pt x="5958" y="3215"/>
                </a:cubicBezTo>
                <a:cubicBezTo>
                  <a:pt x="5527" y="3527"/>
                  <a:pt x="5107" y="3850"/>
                  <a:pt x="4698" y="4185"/>
                </a:cubicBezTo>
                <a:cubicBezTo>
                  <a:pt x="4602" y="4264"/>
                  <a:pt x="4522" y="4366"/>
                  <a:pt x="4415" y="4429"/>
                </a:cubicBezTo>
                <a:cubicBezTo>
                  <a:pt x="4517" y="4276"/>
                  <a:pt x="4715" y="4179"/>
                  <a:pt x="4795" y="4020"/>
                </a:cubicBezTo>
                <a:cubicBezTo>
                  <a:pt x="4806" y="4026"/>
                  <a:pt x="4817" y="4043"/>
                  <a:pt x="4823" y="4049"/>
                </a:cubicBezTo>
                <a:cubicBezTo>
                  <a:pt x="5135" y="3765"/>
                  <a:pt x="5481" y="3527"/>
                  <a:pt x="5827" y="3283"/>
                </a:cubicBezTo>
                <a:lnTo>
                  <a:pt x="5805" y="3260"/>
                </a:lnTo>
                <a:cubicBezTo>
                  <a:pt x="5924" y="3243"/>
                  <a:pt x="5998" y="3152"/>
                  <a:pt x="6088" y="3095"/>
                </a:cubicBezTo>
                <a:close/>
                <a:moveTo>
                  <a:pt x="4391" y="4435"/>
                </a:moveTo>
                <a:cubicBezTo>
                  <a:pt x="4404" y="4435"/>
                  <a:pt x="4414" y="4443"/>
                  <a:pt x="4409" y="4463"/>
                </a:cubicBezTo>
                <a:cubicBezTo>
                  <a:pt x="4409" y="4485"/>
                  <a:pt x="4385" y="4498"/>
                  <a:pt x="4366" y="4498"/>
                </a:cubicBezTo>
                <a:cubicBezTo>
                  <a:pt x="4351" y="4498"/>
                  <a:pt x="4339" y="4489"/>
                  <a:pt x="4346" y="4468"/>
                </a:cubicBezTo>
                <a:cubicBezTo>
                  <a:pt x="4350" y="4449"/>
                  <a:pt x="4373" y="4435"/>
                  <a:pt x="4391" y="4435"/>
                </a:cubicBezTo>
                <a:close/>
                <a:moveTo>
                  <a:pt x="6650" y="4298"/>
                </a:moveTo>
                <a:lnTo>
                  <a:pt x="6650" y="4298"/>
                </a:lnTo>
                <a:cubicBezTo>
                  <a:pt x="6548" y="4406"/>
                  <a:pt x="6423" y="4497"/>
                  <a:pt x="6287" y="4565"/>
                </a:cubicBezTo>
                <a:cubicBezTo>
                  <a:pt x="6389" y="4457"/>
                  <a:pt x="6520" y="4378"/>
                  <a:pt x="6650" y="4298"/>
                </a:cubicBezTo>
                <a:close/>
                <a:moveTo>
                  <a:pt x="3907" y="4536"/>
                </a:moveTo>
                <a:cubicBezTo>
                  <a:pt x="3946" y="4536"/>
                  <a:pt x="3939" y="4595"/>
                  <a:pt x="3908" y="4595"/>
                </a:cubicBezTo>
                <a:cubicBezTo>
                  <a:pt x="3902" y="4595"/>
                  <a:pt x="3895" y="4593"/>
                  <a:pt x="3887" y="4588"/>
                </a:cubicBezTo>
                <a:cubicBezTo>
                  <a:pt x="3893" y="4576"/>
                  <a:pt x="3898" y="4554"/>
                  <a:pt x="3898" y="4537"/>
                </a:cubicBezTo>
                <a:cubicBezTo>
                  <a:pt x="3901" y="4536"/>
                  <a:pt x="3904" y="4536"/>
                  <a:pt x="3907" y="4536"/>
                </a:cubicBezTo>
                <a:close/>
                <a:moveTo>
                  <a:pt x="6315" y="4593"/>
                </a:moveTo>
                <a:cubicBezTo>
                  <a:pt x="6321" y="4593"/>
                  <a:pt x="6321" y="4593"/>
                  <a:pt x="6327" y="4599"/>
                </a:cubicBezTo>
                <a:lnTo>
                  <a:pt x="6321" y="4599"/>
                </a:lnTo>
                <a:cubicBezTo>
                  <a:pt x="6321" y="4599"/>
                  <a:pt x="6315" y="4593"/>
                  <a:pt x="6315" y="4593"/>
                </a:cubicBezTo>
                <a:close/>
                <a:moveTo>
                  <a:pt x="4142" y="4378"/>
                </a:moveTo>
                <a:cubicBezTo>
                  <a:pt x="4171" y="4406"/>
                  <a:pt x="4165" y="4429"/>
                  <a:pt x="4137" y="4451"/>
                </a:cubicBezTo>
                <a:cubicBezTo>
                  <a:pt x="4080" y="4514"/>
                  <a:pt x="4012" y="4565"/>
                  <a:pt x="3961" y="4633"/>
                </a:cubicBezTo>
                <a:cubicBezTo>
                  <a:pt x="3944" y="4605"/>
                  <a:pt x="3966" y="4576"/>
                  <a:pt x="3972" y="4548"/>
                </a:cubicBezTo>
                <a:cubicBezTo>
                  <a:pt x="3966" y="4542"/>
                  <a:pt x="3955" y="4525"/>
                  <a:pt x="3949" y="4520"/>
                </a:cubicBezTo>
                <a:cubicBezTo>
                  <a:pt x="4023" y="4486"/>
                  <a:pt x="4080" y="4406"/>
                  <a:pt x="4142" y="4378"/>
                </a:cubicBezTo>
                <a:close/>
                <a:moveTo>
                  <a:pt x="23921" y="4015"/>
                </a:moveTo>
                <a:lnTo>
                  <a:pt x="23921" y="4015"/>
                </a:lnTo>
                <a:cubicBezTo>
                  <a:pt x="24165" y="4208"/>
                  <a:pt x="24403" y="4417"/>
                  <a:pt x="24613" y="4644"/>
                </a:cubicBezTo>
                <a:cubicBezTo>
                  <a:pt x="24392" y="4508"/>
                  <a:pt x="24239" y="4298"/>
                  <a:pt x="24035" y="4145"/>
                </a:cubicBezTo>
                <a:cubicBezTo>
                  <a:pt x="23984" y="4111"/>
                  <a:pt x="23949" y="4066"/>
                  <a:pt x="23921" y="4015"/>
                </a:cubicBezTo>
                <a:close/>
                <a:moveTo>
                  <a:pt x="23149" y="4599"/>
                </a:moveTo>
                <a:lnTo>
                  <a:pt x="23149" y="4599"/>
                </a:lnTo>
                <a:cubicBezTo>
                  <a:pt x="23201" y="4616"/>
                  <a:pt x="23235" y="4650"/>
                  <a:pt x="23274" y="4678"/>
                </a:cubicBezTo>
                <a:cubicBezTo>
                  <a:pt x="23269" y="4684"/>
                  <a:pt x="23263" y="4701"/>
                  <a:pt x="23257" y="4712"/>
                </a:cubicBezTo>
                <a:cubicBezTo>
                  <a:pt x="23218" y="4678"/>
                  <a:pt x="23178" y="4639"/>
                  <a:pt x="23149" y="4599"/>
                </a:cubicBezTo>
                <a:close/>
                <a:moveTo>
                  <a:pt x="24296" y="4457"/>
                </a:moveTo>
                <a:cubicBezTo>
                  <a:pt x="24403" y="4571"/>
                  <a:pt x="24545" y="4650"/>
                  <a:pt x="24613" y="4786"/>
                </a:cubicBezTo>
                <a:cubicBezTo>
                  <a:pt x="24485" y="4691"/>
                  <a:pt x="24395" y="4552"/>
                  <a:pt x="24245" y="4483"/>
                </a:cubicBezTo>
                <a:lnTo>
                  <a:pt x="24245" y="4483"/>
                </a:lnTo>
                <a:cubicBezTo>
                  <a:pt x="24260" y="4477"/>
                  <a:pt x="24286" y="4467"/>
                  <a:pt x="24296" y="4457"/>
                </a:cubicBezTo>
                <a:close/>
                <a:moveTo>
                  <a:pt x="4210" y="4741"/>
                </a:moveTo>
                <a:cubicBezTo>
                  <a:pt x="4250" y="4758"/>
                  <a:pt x="4250" y="4781"/>
                  <a:pt x="4216" y="4803"/>
                </a:cubicBezTo>
                <a:cubicBezTo>
                  <a:pt x="4182" y="4786"/>
                  <a:pt x="4182" y="4764"/>
                  <a:pt x="4210" y="4741"/>
                </a:cubicBezTo>
                <a:close/>
                <a:moveTo>
                  <a:pt x="4136" y="4815"/>
                </a:moveTo>
                <a:cubicBezTo>
                  <a:pt x="4163" y="4815"/>
                  <a:pt x="4181" y="4857"/>
                  <a:pt x="4148" y="4871"/>
                </a:cubicBezTo>
                <a:cubicBezTo>
                  <a:pt x="4142" y="4875"/>
                  <a:pt x="4137" y="4877"/>
                  <a:pt x="4132" y="4877"/>
                </a:cubicBezTo>
                <a:cubicBezTo>
                  <a:pt x="4105" y="4877"/>
                  <a:pt x="4086" y="4835"/>
                  <a:pt x="4120" y="4820"/>
                </a:cubicBezTo>
                <a:cubicBezTo>
                  <a:pt x="4125" y="4817"/>
                  <a:pt x="4131" y="4815"/>
                  <a:pt x="4136" y="4815"/>
                </a:cubicBezTo>
                <a:close/>
                <a:moveTo>
                  <a:pt x="24625" y="4644"/>
                </a:moveTo>
                <a:cubicBezTo>
                  <a:pt x="24704" y="4729"/>
                  <a:pt x="24795" y="4803"/>
                  <a:pt x="24874" y="4888"/>
                </a:cubicBezTo>
                <a:cubicBezTo>
                  <a:pt x="24863" y="4905"/>
                  <a:pt x="24852" y="4917"/>
                  <a:pt x="24846" y="4928"/>
                </a:cubicBezTo>
                <a:cubicBezTo>
                  <a:pt x="24795" y="4860"/>
                  <a:pt x="24738" y="4803"/>
                  <a:pt x="24670" y="4752"/>
                </a:cubicBezTo>
                <a:cubicBezTo>
                  <a:pt x="24653" y="4718"/>
                  <a:pt x="24636" y="4684"/>
                  <a:pt x="24625" y="4644"/>
                </a:cubicBezTo>
                <a:close/>
                <a:moveTo>
                  <a:pt x="24718" y="4857"/>
                </a:moveTo>
                <a:cubicBezTo>
                  <a:pt x="24750" y="4857"/>
                  <a:pt x="24785" y="4903"/>
                  <a:pt x="24755" y="4928"/>
                </a:cubicBezTo>
                <a:cubicBezTo>
                  <a:pt x="24752" y="4929"/>
                  <a:pt x="24748" y="4930"/>
                  <a:pt x="24745" y="4930"/>
                </a:cubicBezTo>
                <a:cubicBezTo>
                  <a:pt x="24712" y="4930"/>
                  <a:pt x="24673" y="4886"/>
                  <a:pt x="24704" y="4860"/>
                </a:cubicBezTo>
                <a:cubicBezTo>
                  <a:pt x="24708" y="4858"/>
                  <a:pt x="24713" y="4857"/>
                  <a:pt x="24718" y="4857"/>
                </a:cubicBezTo>
                <a:close/>
                <a:moveTo>
                  <a:pt x="24846" y="4934"/>
                </a:moveTo>
                <a:cubicBezTo>
                  <a:pt x="24852" y="4939"/>
                  <a:pt x="24857" y="4945"/>
                  <a:pt x="24863" y="4945"/>
                </a:cubicBezTo>
                <a:cubicBezTo>
                  <a:pt x="24857" y="4956"/>
                  <a:pt x="24840" y="4973"/>
                  <a:pt x="24835" y="4985"/>
                </a:cubicBezTo>
                <a:cubicBezTo>
                  <a:pt x="24823" y="4979"/>
                  <a:pt x="24818" y="4973"/>
                  <a:pt x="24806" y="4968"/>
                </a:cubicBezTo>
                <a:cubicBezTo>
                  <a:pt x="24823" y="4956"/>
                  <a:pt x="24835" y="4945"/>
                  <a:pt x="24846" y="4934"/>
                </a:cubicBezTo>
                <a:close/>
                <a:moveTo>
                  <a:pt x="24818" y="5019"/>
                </a:moveTo>
                <a:cubicBezTo>
                  <a:pt x="24823" y="5025"/>
                  <a:pt x="24823" y="5025"/>
                  <a:pt x="24829" y="5030"/>
                </a:cubicBezTo>
                <a:cubicBezTo>
                  <a:pt x="24823" y="5025"/>
                  <a:pt x="24818" y="5025"/>
                  <a:pt x="24818" y="5019"/>
                </a:cubicBezTo>
                <a:close/>
                <a:moveTo>
                  <a:pt x="6287" y="4565"/>
                </a:moveTo>
                <a:lnTo>
                  <a:pt x="6287" y="4565"/>
                </a:lnTo>
                <a:cubicBezTo>
                  <a:pt x="6264" y="4622"/>
                  <a:pt x="6207" y="4650"/>
                  <a:pt x="6151" y="4678"/>
                </a:cubicBezTo>
                <a:lnTo>
                  <a:pt x="6179" y="4712"/>
                </a:lnTo>
                <a:lnTo>
                  <a:pt x="6151" y="4735"/>
                </a:lnTo>
                <a:cubicBezTo>
                  <a:pt x="6134" y="4729"/>
                  <a:pt x="6122" y="4724"/>
                  <a:pt x="6105" y="4724"/>
                </a:cubicBezTo>
                <a:cubicBezTo>
                  <a:pt x="5952" y="4820"/>
                  <a:pt x="5833" y="4968"/>
                  <a:pt x="5663" y="5042"/>
                </a:cubicBezTo>
                <a:cubicBezTo>
                  <a:pt x="5850" y="4860"/>
                  <a:pt x="6060" y="4701"/>
                  <a:pt x="6287" y="4565"/>
                </a:cubicBezTo>
                <a:close/>
                <a:moveTo>
                  <a:pt x="24886" y="4956"/>
                </a:moveTo>
                <a:lnTo>
                  <a:pt x="24886" y="4956"/>
                </a:lnTo>
                <a:cubicBezTo>
                  <a:pt x="24920" y="4973"/>
                  <a:pt x="24954" y="4996"/>
                  <a:pt x="24982" y="5019"/>
                </a:cubicBezTo>
                <a:cubicBezTo>
                  <a:pt x="24993" y="5036"/>
                  <a:pt x="25005" y="5053"/>
                  <a:pt x="25010" y="5070"/>
                </a:cubicBezTo>
                <a:cubicBezTo>
                  <a:pt x="24971" y="5030"/>
                  <a:pt x="24931" y="4990"/>
                  <a:pt x="24886" y="4956"/>
                </a:cubicBezTo>
                <a:close/>
                <a:moveTo>
                  <a:pt x="4103" y="4854"/>
                </a:moveTo>
                <a:cubicBezTo>
                  <a:pt x="4091" y="4956"/>
                  <a:pt x="4006" y="5030"/>
                  <a:pt x="3949" y="5110"/>
                </a:cubicBezTo>
                <a:cubicBezTo>
                  <a:pt x="3932" y="5093"/>
                  <a:pt x="3910" y="5076"/>
                  <a:pt x="3893" y="5059"/>
                </a:cubicBezTo>
                <a:cubicBezTo>
                  <a:pt x="3955" y="4985"/>
                  <a:pt x="4023" y="4911"/>
                  <a:pt x="4103" y="4854"/>
                </a:cubicBezTo>
                <a:close/>
                <a:moveTo>
                  <a:pt x="3874" y="5101"/>
                </a:moveTo>
                <a:cubicBezTo>
                  <a:pt x="3882" y="5101"/>
                  <a:pt x="3890" y="5105"/>
                  <a:pt x="3898" y="5115"/>
                </a:cubicBezTo>
                <a:cubicBezTo>
                  <a:pt x="3898" y="5127"/>
                  <a:pt x="3887" y="5149"/>
                  <a:pt x="3887" y="5161"/>
                </a:cubicBezTo>
                <a:cubicBezTo>
                  <a:pt x="3879" y="5164"/>
                  <a:pt x="3872" y="5165"/>
                  <a:pt x="3867" y="5165"/>
                </a:cubicBezTo>
                <a:cubicBezTo>
                  <a:pt x="3827" y="5165"/>
                  <a:pt x="3845" y="5101"/>
                  <a:pt x="3874" y="5101"/>
                </a:cubicBezTo>
                <a:close/>
                <a:moveTo>
                  <a:pt x="25010" y="5053"/>
                </a:moveTo>
                <a:lnTo>
                  <a:pt x="25010" y="5053"/>
                </a:lnTo>
                <a:cubicBezTo>
                  <a:pt x="25039" y="5076"/>
                  <a:pt x="25067" y="5098"/>
                  <a:pt x="25090" y="5127"/>
                </a:cubicBezTo>
                <a:cubicBezTo>
                  <a:pt x="25090" y="5127"/>
                  <a:pt x="25096" y="5132"/>
                  <a:pt x="25096" y="5132"/>
                </a:cubicBezTo>
                <a:cubicBezTo>
                  <a:pt x="25130" y="5161"/>
                  <a:pt x="25158" y="5189"/>
                  <a:pt x="25186" y="5223"/>
                </a:cubicBezTo>
                <a:cubicBezTo>
                  <a:pt x="25147" y="5189"/>
                  <a:pt x="25101" y="5161"/>
                  <a:pt x="25062" y="5127"/>
                </a:cubicBezTo>
                <a:cubicBezTo>
                  <a:pt x="25039" y="5104"/>
                  <a:pt x="25022" y="5081"/>
                  <a:pt x="25010" y="5053"/>
                </a:cubicBezTo>
                <a:close/>
                <a:moveTo>
                  <a:pt x="4647" y="5002"/>
                </a:moveTo>
                <a:lnTo>
                  <a:pt x="4659" y="5019"/>
                </a:lnTo>
                <a:cubicBezTo>
                  <a:pt x="4585" y="5087"/>
                  <a:pt x="4511" y="5161"/>
                  <a:pt x="4437" y="5240"/>
                </a:cubicBezTo>
                <a:cubicBezTo>
                  <a:pt x="4471" y="5138"/>
                  <a:pt x="4585" y="5087"/>
                  <a:pt x="4647" y="5002"/>
                </a:cubicBezTo>
                <a:close/>
                <a:moveTo>
                  <a:pt x="24837" y="5037"/>
                </a:moveTo>
                <a:cubicBezTo>
                  <a:pt x="24897" y="5085"/>
                  <a:pt x="24956" y="5129"/>
                  <a:pt x="25016" y="5172"/>
                </a:cubicBezTo>
                <a:cubicBezTo>
                  <a:pt x="25039" y="5200"/>
                  <a:pt x="25062" y="5223"/>
                  <a:pt x="25090" y="5246"/>
                </a:cubicBezTo>
                <a:cubicBezTo>
                  <a:pt x="25073" y="5234"/>
                  <a:pt x="25056" y="5229"/>
                  <a:pt x="25039" y="5223"/>
                </a:cubicBezTo>
                <a:cubicBezTo>
                  <a:pt x="25016" y="5195"/>
                  <a:pt x="24988" y="5178"/>
                  <a:pt x="24959" y="5155"/>
                </a:cubicBezTo>
                <a:cubicBezTo>
                  <a:pt x="24901" y="5134"/>
                  <a:pt x="24877" y="5072"/>
                  <a:pt x="24837" y="5037"/>
                </a:cubicBezTo>
                <a:close/>
                <a:moveTo>
                  <a:pt x="25124" y="5246"/>
                </a:moveTo>
                <a:cubicBezTo>
                  <a:pt x="25133" y="5250"/>
                  <a:pt x="25139" y="5259"/>
                  <a:pt x="25147" y="5265"/>
                </a:cubicBezTo>
                <a:lnTo>
                  <a:pt x="25147" y="5265"/>
                </a:lnTo>
                <a:cubicBezTo>
                  <a:pt x="25141" y="5262"/>
                  <a:pt x="25132" y="5261"/>
                  <a:pt x="25124" y="5257"/>
                </a:cubicBezTo>
                <a:cubicBezTo>
                  <a:pt x="25124" y="5251"/>
                  <a:pt x="25124" y="5251"/>
                  <a:pt x="25124" y="5246"/>
                </a:cubicBezTo>
                <a:close/>
                <a:moveTo>
                  <a:pt x="3730" y="5262"/>
                </a:moveTo>
                <a:cubicBezTo>
                  <a:pt x="3742" y="5262"/>
                  <a:pt x="3750" y="5272"/>
                  <a:pt x="3756" y="5291"/>
                </a:cubicBezTo>
                <a:cubicBezTo>
                  <a:pt x="3744" y="5303"/>
                  <a:pt x="3733" y="5309"/>
                  <a:pt x="3723" y="5309"/>
                </a:cubicBezTo>
                <a:cubicBezTo>
                  <a:pt x="3711" y="5309"/>
                  <a:pt x="3700" y="5299"/>
                  <a:pt x="3694" y="5280"/>
                </a:cubicBezTo>
                <a:cubicBezTo>
                  <a:pt x="3709" y="5268"/>
                  <a:pt x="3720" y="5262"/>
                  <a:pt x="3730" y="5262"/>
                </a:cubicBezTo>
                <a:close/>
                <a:moveTo>
                  <a:pt x="25181" y="5291"/>
                </a:moveTo>
                <a:cubicBezTo>
                  <a:pt x="25198" y="5303"/>
                  <a:pt x="25209" y="5314"/>
                  <a:pt x="25220" y="5331"/>
                </a:cubicBezTo>
                <a:lnTo>
                  <a:pt x="25186" y="5348"/>
                </a:lnTo>
                <a:cubicBezTo>
                  <a:pt x="25186" y="5354"/>
                  <a:pt x="25192" y="5359"/>
                  <a:pt x="25198" y="5365"/>
                </a:cubicBezTo>
                <a:cubicBezTo>
                  <a:pt x="25158" y="5348"/>
                  <a:pt x="25118" y="5331"/>
                  <a:pt x="25079" y="5314"/>
                </a:cubicBezTo>
                <a:cubicBezTo>
                  <a:pt x="25079" y="5308"/>
                  <a:pt x="25079" y="5308"/>
                  <a:pt x="25079" y="5303"/>
                </a:cubicBezTo>
                <a:cubicBezTo>
                  <a:pt x="25113" y="5297"/>
                  <a:pt x="25147" y="5297"/>
                  <a:pt x="25181" y="5291"/>
                </a:cubicBezTo>
                <a:close/>
                <a:moveTo>
                  <a:pt x="3629" y="5361"/>
                </a:moveTo>
                <a:cubicBezTo>
                  <a:pt x="3640" y="5361"/>
                  <a:pt x="3648" y="5374"/>
                  <a:pt x="3654" y="5399"/>
                </a:cubicBezTo>
                <a:cubicBezTo>
                  <a:pt x="3639" y="5414"/>
                  <a:pt x="3627" y="5421"/>
                  <a:pt x="3618" y="5421"/>
                </a:cubicBezTo>
                <a:cubicBezTo>
                  <a:pt x="3606" y="5421"/>
                  <a:pt x="3598" y="5410"/>
                  <a:pt x="3592" y="5388"/>
                </a:cubicBezTo>
                <a:cubicBezTo>
                  <a:pt x="3607" y="5370"/>
                  <a:pt x="3619" y="5361"/>
                  <a:pt x="3629" y="5361"/>
                </a:cubicBezTo>
                <a:close/>
                <a:moveTo>
                  <a:pt x="25209" y="5376"/>
                </a:moveTo>
                <a:cubicBezTo>
                  <a:pt x="25220" y="5399"/>
                  <a:pt x="25237" y="5416"/>
                  <a:pt x="25243" y="5433"/>
                </a:cubicBezTo>
                <a:lnTo>
                  <a:pt x="25232" y="5484"/>
                </a:lnTo>
                <a:lnTo>
                  <a:pt x="25215" y="5473"/>
                </a:lnTo>
                <a:cubicBezTo>
                  <a:pt x="25209" y="5467"/>
                  <a:pt x="25203" y="5461"/>
                  <a:pt x="25198" y="5456"/>
                </a:cubicBezTo>
                <a:cubicBezTo>
                  <a:pt x="25203" y="5439"/>
                  <a:pt x="25215" y="5422"/>
                  <a:pt x="25220" y="5405"/>
                </a:cubicBezTo>
                <a:cubicBezTo>
                  <a:pt x="25215" y="5405"/>
                  <a:pt x="25209" y="5399"/>
                  <a:pt x="25209" y="5399"/>
                </a:cubicBezTo>
                <a:cubicBezTo>
                  <a:pt x="25209" y="5393"/>
                  <a:pt x="25209" y="5388"/>
                  <a:pt x="25209" y="5376"/>
                </a:cubicBezTo>
                <a:close/>
                <a:moveTo>
                  <a:pt x="25289" y="5251"/>
                </a:moveTo>
                <a:lnTo>
                  <a:pt x="25289" y="5251"/>
                </a:lnTo>
                <a:cubicBezTo>
                  <a:pt x="25306" y="5257"/>
                  <a:pt x="25328" y="5269"/>
                  <a:pt x="25345" y="5269"/>
                </a:cubicBezTo>
                <a:cubicBezTo>
                  <a:pt x="25379" y="5320"/>
                  <a:pt x="25419" y="5365"/>
                  <a:pt x="25464" y="5405"/>
                </a:cubicBezTo>
                <a:cubicBezTo>
                  <a:pt x="25464" y="5405"/>
                  <a:pt x="25470" y="5410"/>
                  <a:pt x="25470" y="5410"/>
                </a:cubicBezTo>
                <a:cubicBezTo>
                  <a:pt x="25487" y="5427"/>
                  <a:pt x="25510" y="5444"/>
                  <a:pt x="25527" y="5456"/>
                </a:cubicBezTo>
                <a:cubicBezTo>
                  <a:pt x="25521" y="5473"/>
                  <a:pt x="25521" y="5495"/>
                  <a:pt x="25515" y="5507"/>
                </a:cubicBezTo>
                <a:cubicBezTo>
                  <a:pt x="25493" y="5484"/>
                  <a:pt x="25464" y="5461"/>
                  <a:pt x="25436" y="5433"/>
                </a:cubicBezTo>
                <a:cubicBezTo>
                  <a:pt x="25402" y="5393"/>
                  <a:pt x="25374" y="5348"/>
                  <a:pt x="25357" y="5291"/>
                </a:cubicBezTo>
                <a:cubicBezTo>
                  <a:pt x="25351" y="5291"/>
                  <a:pt x="25328" y="5286"/>
                  <a:pt x="25323" y="5286"/>
                </a:cubicBezTo>
                <a:cubicBezTo>
                  <a:pt x="25311" y="5274"/>
                  <a:pt x="25300" y="5263"/>
                  <a:pt x="25289" y="5251"/>
                </a:cubicBezTo>
                <a:close/>
                <a:moveTo>
                  <a:pt x="25549" y="5478"/>
                </a:moveTo>
                <a:cubicBezTo>
                  <a:pt x="25584" y="5507"/>
                  <a:pt x="25618" y="5529"/>
                  <a:pt x="25652" y="5564"/>
                </a:cubicBezTo>
                <a:cubicBezTo>
                  <a:pt x="25640" y="5575"/>
                  <a:pt x="25629" y="5592"/>
                  <a:pt x="25612" y="5603"/>
                </a:cubicBezTo>
                <a:cubicBezTo>
                  <a:pt x="25584" y="5575"/>
                  <a:pt x="25555" y="5547"/>
                  <a:pt x="25527" y="5518"/>
                </a:cubicBezTo>
                <a:cubicBezTo>
                  <a:pt x="25532" y="5501"/>
                  <a:pt x="25544" y="5490"/>
                  <a:pt x="25549" y="5478"/>
                </a:cubicBezTo>
                <a:close/>
                <a:moveTo>
                  <a:pt x="4563" y="5622"/>
                </a:moveTo>
                <a:cubicBezTo>
                  <a:pt x="4571" y="5622"/>
                  <a:pt x="4579" y="5625"/>
                  <a:pt x="4585" y="5632"/>
                </a:cubicBezTo>
                <a:cubicBezTo>
                  <a:pt x="4573" y="5660"/>
                  <a:pt x="4556" y="5683"/>
                  <a:pt x="4528" y="5700"/>
                </a:cubicBezTo>
                <a:cubicBezTo>
                  <a:pt x="4516" y="5705"/>
                  <a:pt x="4507" y="5708"/>
                  <a:pt x="4501" y="5708"/>
                </a:cubicBezTo>
                <a:cubicBezTo>
                  <a:pt x="4464" y="5708"/>
                  <a:pt x="4521" y="5622"/>
                  <a:pt x="4563" y="5622"/>
                </a:cubicBezTo>
                <a:close/>
                <a:moveTo>
                  <a:pt x="25254" y="5359"/>
                </a:moveTo>
                <a:lnTo>
                  <a:pt x="25254" y="5359"/>
                </a:lnTo>
                <a:cubicBezTo>
                  <a:pt x="25311" y="5405"/>
                  <a:pt x="25362" y="5450"/>
                  <a:pt x="25419" y="5495"/>
                </a:cubicBezTo>
                <a:cubicBezTo>
                  <a:pt x="25476" y="5569"/>
                  <a:pt x="25538" y="5649"/>
                  <a:pt x="25595" y="5722"/>
                </a:cubicBezTo>
                <a:cubicBezTo>
                  <a:pt x="25584" y="5711"/>
                  <a:pt x="25567" y="5705"/>
                  <a:pt x="25555" y="5700"/>
                </a:cubicBezTo>
                <a:cubicBezTo>
                  <a:pt x="25515" y="5637"/>
                  <a:pt x="25464" y="5592"/>
                  <a:pt x="25408" y="5547"/>
                </a:cubicBezTo>
                <a:cubicBezTo>
                  <a:pt x="25351" y="5484"/>
                  <a:pt x="25300" y="5427"/>
                  <a:pt x="25254" y="5359"/>
                </a:cubicBezTo>
                <a:close/>
                <a:moveTo>
                  <a:pt x="25640" y="5785"/>
                </a:moveTo>
                <a:lnTo>
                  <a:pt x="25640" y="5785"/>
                </a:lnTo>
                <a:cubicBezTo>
                  <a:pt x="25646" y="5791"/>
                  <a:pt x="25652" y="5796"/>
                  <a:pt x="25657" y="5802"/>
                </a:cubicBezTo>
                <a:cubicBezTo>
                  <a:pt x="25652" y="5802"/>
                  <a:pt x="25652" y="5808"/>
                  <a:pt x="25652" y="5808"/>
                </a:cubicBezTo>
                <a:cubicBezTo>
                  <a:pt x="25646" y="5796"/>
                  <a:pt x="25646" y="5791"/>
                  <a:pt x="25640" y="5785"/>
                </a:cubicBezTo>
                <a:close/>
                <a:moveTo>
                  <a:pt x="4409" y="5234"/>
                </a:moveTo>
                <a:cubicBezTo>
                  <a:pt x="4415" y="5240"/>
                  <a:pt x="4420" y="5251"/>
                  <a:pt x="4426" y="5257"/>
                </a:cubicBezTo>
                <a:cubicBezTo>
                  <a:pt x="4324" y="5365"/>
                  <a:pt x="4210" y="5473"/>
                  <a:pt x="4103" y="5581"/>
                </a:cubicBezTo>
                <a:cubicBezTo>
                  <a:pt x="4006" y="5705"/>
                  <a:pt x="3898" y="5825"/>
                  <a:pt x="3779" y="5932"/>
                </a:cubicBezTo>
                <a:cubicBezTo>
                  <a:pt x="3955" y="5677"/>
                  <a:pt x="4199" y="5461"/>
                  <a:pt x="4409" y="5234"/>
                </a:cubicBezTo>
                <a:close/>
                <a:moveTo>
                  <a:pt x="5033" y="5615"/>
                </a:moveTo>
                <a:cubicBezTo>
                  <a:pt x="4954" y="5694"/>
                  <a:pt x="4874" y="5768"/>
                  <a:pt x="4795" y="5847"/>
                </a:cubicBezTo>
                <a:cubicBezTo>
                  <a:pt x="4823" y="5853"/>
                  <a:pt x="4851" y="5859"/>
                  <a:pt x="4885" y="5864"/>
                </a:cubicBezTo>
                <a:cubicBezTo>
                  <a:pt x="4937" y="5813"/>
                  <a:pt x="4993" y="5756"/>
                  <a:pt x="5050" y="5705"/>
                </a:cubicBezTo>
                <a:lnTo>
                  <a:pt x="5050" y="5705"/>
                </a:lnTo>
                <a:cubicBezTo>
                  <a:pt x="4976" y="5785"/>
                  <a:pt x="4897" y="5864"/>
                  <a:pt x="4823" y="5944"/>
                </a:cubicBezTo>
                <a:lnTo>
                  <a:pt x="4817" y="5944"/>
                </a:lnTo>
                <a:cubicBezTo>
                  <a:pt x="4806" y="5921"/>
                  <a:pt x="4795" y="5898"/>
                  <a:pt x="4778" y="5881"/>
                </a:cubicBezTo>
                <a:lnTo>
                  <a:pt x="4800" y="5881"/>
                </a:lnTo>
                <a:cubicBezTo>
                  <a:pt x="4795" y="5864"/>
                  <a:pt x="4783" y="5842"/>
                  <a:pt x="4778" y="5830"/>
                </a:cubicBezTo>
                <a:cubicBezTo>
                  <a:pt x="4851" y="5745"/>
                  <a:pt x="4937" y="5671"/>
                  <a:pt x="5033" y="5615"/>
                </a:cubicBezTo>
                <a:close/>
                <a:moveTo>
                  <a:pt x="4681" y="5915"/>
                </a:moveTo>
                <a:lnTo>
                  <a:pt x="4681" y="5915"/>
                </a:lnTo>
                <a:cubicBezTo>
                  <a:pt x="4710" y="5995"/>
                  <a:pt x="4602" y="6029"/>
                  <a:pt x="4613" y="6108"/>
                </a:cubicBezTo>
                <a:cubicBezTo>
                  <a:pt x="4607" y="6097"/>
                  <a:pt x="4585" y="6063"/>
                  <a:pt x="4573" y="6046"/>
                </a:cubicBezTo>
                <a:cubicBezTo>
                  <a:pt x="4590" y="6012"/>
                  <a:pt x="4630" y="6000"/>
                  <a:pt x="4659" y="5978"/>
                </a:cubicBezTo>
                <a:cubicBezTo>
                  <a:pt x="4664" y="5966"/>
                  <a:pt x="4676" y="5932"/>
                  <a:pt x="4681" y="5915"/>
                </a:cubicBezTo>
                <a:close/>
                <a:moveTo>
                  <a:pt x="26100" y="6046"/>
                </a:moveTo>
                <a:lnTo>
                  <a:pt x="26100" y="6046"/>
                </a:lnTo>
                <a:cubicBezTo>
                  <a:pt x="26123" y="6074"/>
                  <a:pt x="26145" y="6103"/>
                  <a:pt x="26168" y="6137"/>
                </a:cubicBezTo>
                <a:cubicBezTo>
                  <a:pt x="26151" y="6120"/>
                  <a:pt x="26128" y="6108"/>
                  <a:pt x="26111" y="6091"/>
                </a:cubicBezTo>
                <a:cubicBezTo>
                  <a:pt x="26106" y="6074"/>
                  <a:pt x="26106" y="6063"/>
                  <a:pt x="26100" y="6046"/>
                </a:cubicBezTo>
                <a:close/>
                <a:moveTo>
                  <a:pt x="4140" y="6073"/>
                </a:moveTo>
                <a:cubicBezTo>
                  <a:pt x="4162" y="6073"/>
                  <a:pt x="4178" y="6105"/>
                  <a:pt x="4154" y="6125"/>
                </a:cubicBezTo>
                <a:cubicBezTo>
                  <a:pt x="4147" y="6138"/>
                  <a:pt x="4139" y="6143"/>
                  <a:pt x="4131" y="6143"/>
                </a:cubicBezTo>
                <a:cubicBezTo>
                  <a:pt x="4111" y="6143"/>
                  <a:pt x="4094" y="6111"/>
                  <a:pt x="4114" y="6091"/>
                </a:cubicBezTo>
                <a:cubicBezTo>
                  <a:pt x="4122" y="6078"/>
                  <a:pt x="4131" y="6073"/>
                  <a:pt x="4140" y="6073"/>
                </a:cubicBezTo>
                <a:close/>
                <a:moveTo>
                  <a:pt x="3773" y="5927"/>
                </a:moveTo>
                <a:lnTo>
                  <a:pt x="3773" y="5927"/>
                </a:lnTo>
                <a:cubicBezTo>
                  <a:pt x="3762" y="5966"/>
                  <a:pt x="3739" y="6000"/>
                  <a:pt x="3711" y="6029"/>
                </a:cubicBezTo>
                <a:cubicBezTo>
                  <a:pt x="3671" y="6069"/>
                  <a:pt x="3637" y="6108"/>
                  <a:pt x="3598" y="6148"/>
                </a:cubicBezTo>
                <a:cubicBezTo>
                  <a:pt x="3609" y="6120"/>
                  <a:pt x="3620" y="6097"/>
                  <a:pt x="3626" y="6069"/>
                </a:cubicBezTo>
                <a:cubicBezTo>
                  <a:pt x="3637" y="6063"/>
                  <a:pt x="3654" y="6057"/>
                  <a:pt x="3660" y="6051"/>
                </a:cubicBezTo>
                <a:cubicBezTo>
                  <a:pt x="3688" y="6000"/>
                  <a:pt x="3728" y="5961"/>
                  <a:pt x="3773" y="5927"/>
                </a:cubicBezTo>
                <a:close/>
                <a:moveTo>
                  <a:pt x="4556" y="6097"/>
                </a:moveTo>
                <a:cubicBezTo>
                  <a:pt x="4573" y="6120"/>
                  <a:pt x="4556" y="6154"/>
                  <a:pt x="4539" y="6171"/>
                </a:cubicBezTo>
                <a:cubicBezTo>
                  <a:pt x="4528" y="6178"/>
                  <a:pt x="4505" y="6193"/>
                  <a:pt x="4487" y="6193"/>
                </a:cubicBezTo>
                <a:cubicBezTo>
                  <a:pt x="4478" y="6193"/>
                  <a:pt x="4470" y="6188"/>
                  <a:pt x="4466" y="6176"/>
                </a:cubicBezTo>
                <a:cubicBezTo>
                  <a:pt x="4483" y="6142"/>
                  <a:pt x="4517" y="6108"/>
                  <a:pt x="4556" y="6097"/>
                </a:cubicBezTo>
                <a:close/>
                <a:moveTo>
                  <a:pt x="25674" y="5586"/>
                </a:moveTo>
                <a:lnTo>
                  <a:pt x="25674" y="5586"/>
                </a:lnTo>
                <a:cubicBezTo>
                  <a:pt x="25714" y="5626"/>
                  <a:pt x="25754" y="5671"/>
                  <a:pt x="25776" y="5722"/>
                </a:cubicBezTo>
                <a:cubicBezTo>
                  <a:pt x="25788" y="5722"/>
                  <a:pt x="25799" y="5722"/>
                  <a:pt x="25810" y="5728"/>
                </a:cubicBezTo>
                <a:lnTo>
                  <a:pt x="25816" y="5739"/>
                </a:lnTo>
                <a:cubicBezTo>
                  <a:pt x="25828" y="5745"/>
                  <a:pt x="25850" y="5751"/>
                  <a:pt x="25867" y="5756"/>
                </a:cubicBezTo>
                <a:cubicBezTo>
                  <a:pt x="25867" y="5768"/>
                  <a:pt x="25873" y="5773"/>
                  <a:pt x="25879" y="5785"/>
                </a:cubicBezTo>
                <a:cubicBezTo>
                  <a:pt x="25913" y="5898"/>
                  <a:pt x="26026" y="5961"/>
                  <a:pt x="26054" y="6080"/>
                </a:cubicBezTo>
                <a:cubicBezTo>
                  <a:pt x="26094" y="6108"/>
                  <a:pt x="26134" y="6131"/>
                  <a:pt x="26174" y="6148"/>
                </a:cubicBezTo>
                <a:cubicBezTo>
                  <a:pt x="26185" y="6159"/>
                  <a:pt x="26191" y="6171"/>
                  <a:pt x="26191" y="6182"/>
                </a:cubicBezTo>
                <a:cubicBezTo>
                  <a:pt x="26179" y="6188"/>
                  <a:pt x="26174" y="6199"/>
                  <a:pt x="26168" y="6210"/>
                </a:cubicBezTo>
                <a:cubicBezTo>
                  <a:pt x="26054" y="6086"/>
                  <a:pt x="25941" y="5955"/>
                  <a:pt x="25828" y="5825"/>
                </a:cubicBezTo>
                <a:cubicBezTo>
                  <a:pt x="25788" y="5768"/>
                  <a:pt x="25742" y="5717"/>
                  <a:pt x="25686" y="5677"/>
                </a:cubicBezTo>
                <a:cubicBezTo>
                  <a:pt x="25686" y="5649"/>
                  <a:pt x="25680" y="5615"/>
                  <a:pt x="25674" y="5586"/>
                </a:cubicBezTo>
                <a:close/>
                <a:moveTo>
                  <a:pt x="4428" y="6216"/>
                </a:moveTo>
                <a:cubicBezTo>
                  <a:pt x="4429" y="6216"/>
                  <a:pt x="4430" y="6216"/>
                  <a:pt x="4432" y="6216"/>
                </a:cubicBezTo>
                <a:cubicBezTo>
                  <a:pt x="4454" y="6239"/>
                  <a:pt x="4437" y="6278"/>
                  <a:pt x="4415" y="6301"/>
                </a:cubicBezTo>
                <a:cubicBezTo>
                  <a:pt x="4411" y="6302"/>
                  <a:pt x="4407" y="6303"/>
                  <a:pt x="4404" y="6303"/>
                </a:cubicBezTo>
                <a:cubicBezTo>
                  <a:pt x="4367" y="6303"/>
                  <a:pt x="4383" y="6216"/>
                  <a:pt x="4428" y="6216"/>
                </a:cubicBezTo>
                <a:close/>
                <a:moveTo>
                  <a:pt x="26259" y="6222"/>
                </a:moveTo>
                <a:lnTo>
                  <a:pt x="26259" y="6222"/>
                </a:lnTo>
                <a:cubicBezTo>
                  <a:pt x="26253" y="6256"/>
                  <a:pt x="26259" y="6284"/>
                  <a:pt x="26259" y="6312"/>
                </a:cubicBezTo>
                <a:cubicBezTo>
                  <a:pt x="26247" y="6301"/>
                  <a:pt x="26236" y="6284"/>
                  <a:pt x="26225" y="6273"/>
                </a:cubicBezTo>
                <a:cubicBezTo>
                  <a:pt x="26225" y="6261"/>
                  <a:pt x="26230" y="6250"/>
                  <a:pt x="26230" y="6239"/>
                </a:cubicBezTo>
                <a:cubicBezTo>
                  <a:pt x="26242" y="6233"/>
                  <a:pt x="26253" y="6227"/>
                  <a:pt x="26259" y="6222"/>
                </a:cubicBezTo>
                <a:close/>
                <a:moveTo>
                  <a:pt x="3529" y="6233"/>
                </a:moveTo>
                <a:cubicBezTo>
                  <a:pt x="3512" y="6284"/>
                  <a:pt x="3456" y="6318"/>
                  <a:pt x="3439" y="6375"/>
                </a:cubicBezTo>
                <a:cubicBezTo>
                  <a:pt x="3427" y="6381"/>
                  <a:pt x="3422" y="6386"/>
                  <a:pt x="3416" y="6386"/>
                </a:cubicBezTo>
                <a:cubicBezTo>
                  <a:pt x="3427" y="6369"/>
                  <a:pt x="3450" y="6341"/>
                  <a:pt x="3461" y="6324"/>
                </a:cubicBezTo>
                <a:cubicBezTo>
                  <a:pt x="3461" y="6318"/>
                  <a:pt x="3456" y="6312"/>
                  <a:pt x="3450" y="6307"/>
                </a:cubicBezTo>
                <a:cubicBezTo>
                  <a:pt x="3473" y="6278"/>
                  <a:pt x="3501" y="6250"/>
                  <a:pt x="3529" y="6233"/>
                </a:cubicBezTo>
                <a:close/>
                <a:moveTo>
                  <a:pt x="4273" y="4559"/>
                </a:moveTo>
                <a:lnTo>
                  <a:pt x="4273" y="4559"/>
                </a:lnTo>
                <a:cubicBezTo>
                  <a:pt x="4137" y="4741"/>
                  <a:pt x="3972" y="4894"/>
                  <a:pt x="3813" y="5059"/>
                </a:cubicBezTo>
                <a:cubicBezTo>
                  <a:pt x="3790" y="5098"/>
                  <a:pt x="3728" y="5121"/>
                  <a:pt x="3734" y="5172"/>
                </a:cubicBezTo>
                <a:cubicBezTo>
                  <a:pt x="3756" y="5172"/>
                  <a:pt x="3790" y="5161"/>
                  <a:pt x="3813" y="5161"/>
                </a:cubicBezTo>
                <a:lnTo>
                  <a:pt x="3853" y="5240"/>
                </a:lnTo>
                <a:cubicBezTo>
                  <a:pt x="3824" y="5246"/>
                  <a:pt x="3796" y="5246"/>
                  <a:pt x="3768" y="5251"/>
                </a:cubicBezTo>
                <a:cubicBezTo>
                  <a:pt x="3756" y="5217"/>
                  <a:pt x="3728" y="5200"/>
                  <a:pt x="3688" y="5200"/>
                </a:cubicBezTo>
                <a:cubicBezTo>
                  <a:pt x="3592" y="5269"/>
                  <a:pt x="3541" y="5382"/>
                  <a:pt x="3456" y="5461"/>
                </a:cubicBezTo>
                <a:cubicBezTo>
                  <a:pt x="3410" y="5507"/>
                  <a:pt x="3348" y="5558"/>
                  <a:pt x="3348" y="5620"/>
                </a:cubicBezTo>
                <a:cubicBezTo>
                  <a:pt x="3405" y="5603"/>
                  <a:pt x="3456" y="5564"/>
                  <a:pt x="3461" y="5501"/>
                </a:cubicBezTo>
                <a:cubicBezTo>
                  <a:pt x="3497" y="5483"/>
                  <a:pt x="3530" y="5411"/>
                  <a:pt x="3570" y="5411"/>
                </a:cubicBezTo>
                <a:cubicBezTo>
                  <a:pt x="3581" y="5411"/>
                  <a:pt x="3592" y="5416"/>
                  <a:pt x="3603" y="5427"/>
                </a:cubicBezTo>
                <a:cubicBezTo>
                  <a:pt x="3575" y="5456"/>
                  <a:pt x="3569" y="5490"/>
                  <a:pt x="3581" y="5524"/>
                </a:cubicBezTo>
                <a:cubicBezTo>
                  <a:pt x="3569" y="5518"/>
                  <a:pt x="3541" y="5512"/>
                  <a:pt x="3524" y="5507"/>
                </a:cubicBezTo>
                <a:cubicBezTo>
                  <a:pt x="3524" y="5524"/>
                  <a:pt x="3524" y="5558"/>
                  <a:pt x="3524" y="5581"/>
                </a:cubicBezTo>
                <a:cubicBezTo>
                  <a:pt x="3507" y="5603"/>
                  <a:pt x="3490" y="5626"/>
                  <a:pt x="3473" y="5649"/>
                </a:cubicBezTo>
                <a:cubicBezTo>
                  <a:pt x="3461" y="5637"/>
                  <a:pt x="3439" y="5603"/>
                  <a:pt x="3427" y="5586"/>
                </a:cubicBezTo>
                <a:lnTo>
                  <a:pt x="3427" y="5586"/>
                </a:lnTo>
                <a:cubicBezTo>
                  <a:pt x="3433" y="5626"/>
                  <a:pt x="3433" y="5666"/>
                  <a:pt x="3433" y="5700"/>
                </a:cubicBezTo>
                <a:cubicBezTo>
                  <a:pt x="3422" y="5694"/>
                  <a:pt x="3399" y="5683"/>
                  <a:pt x="3393" y="5671"/>
                </a:cubicBezTo>
                <a:cubicBezTo>
                  <a:pt x="3337" y="5756"/>
                  <a:pt x="3268" y="5830"/>
                  <a:pt x="3212" y="5910"/>
                </a:cubicBezTo>
                <a:cubicBezTo>
                  <a:pt x="3212" y="5983"/>
                  <a:pt x="3121" y="6000"/>
                  <a:pt x="3070" y="6040"/>
                </a:cubicBezTo>
                <a:cubicBezTo>
                  <a:pt x="3093" y="5887"/>
                  <a:pt x="3240" y="5796"/>
                  <a:pt x="3325" y="5677"/>
                </a:cubicBezTo>
                <a:cubicBezTo>
                  <a:pt x="3361" y="5661"/>
                  <a:pt x="3328" y="5618"/>
                  <a:pt x="3302" y="5618"/>
                </a:cubicBezTo>
                <a:cubicBezTo>
                  <a:pt x="3291" y="5618"/>
                  <a:pt x="3282" y="5626"/>
                  <a:pt x="3280" y="5649"/>
                </a:cubicBezTo>
                <a:cubicBezTo>
                  <a:pt x="3121" y="5847"/>
                  <a:pt x="2951" y="6034"/>
                  <a:pt x="2798" y="6239"/>
                </a:cubicBezTo>
                <a:cubicBezTo>
                  <a:pt x="2741" y="6312"/>
                  <a:pt x="2690" y="6386"/>
                  <a:pt x="2627" y="6449"/>
                </a:cubicBezTo>
                <a:cubicBezTo>
                  <a:pt x="2678" y="6307"/>
                  <a:pt x="2792" y="6210"/>
                  <a:pt x="2883" y="6086"/>
                </a:cubicBezTo>
                <a:lnTo>
                  <a:pt x="2883" y="6086"/>
                </a:lnTo>
                <a:lnTo>
                  <a:pt x="2877" y="6091"/>
                </a:lnTo>
                <a:lnTo>
                  <a:pt x="2854" y="6057"/>
                </a:lnTo>
                <a:lnTo>
                  <a:pt x="2854" y="6057"/>
                </a:lnTo>
                <a:cubicBezTo>
                  <a:pt x="2866" y="6063"/>
                  <a:pt x="2900" y="6074"/>
                  <a:pt x="2911" y="6080"/>
                </a:cubicBezTo>
                <a:cubicBezTo>
                  <a:pt x="2917" y="6063"/>
                  <a:pt x="2922" y="6017"/>
                  <a:pt x="2928" y="6000"/>
                </a:cubicBezTo>
                <a:cubicBezTo>
                  <a:pt x="2939" y="5989"/>
                  <a:pt x="2968" y="5972"/>
                  <a:pt x="2979" y="5961"/>
                </a:cubicBezTo>
                <a:lnTo>
                  <a:pt x="2979" y="5904"/>
                </a:lnTo>
                <a:cubicBezTo>
                  <a:pt x="2990" y="5904"/>
                  <a:pt x="3019" y="5898"/>
                  <a:pt x="3030" y="5893"/>
                </a:cubicBezTo>
                <a:cubicBezTo>
                  <a:pt x="3257" y="5552"/>
                  <a:pt x="3586" y="5280"/>
                  <a:pt x="3836" y="4956"/>
                </a:cubicBezTo>
                <a:cubicBezTo>
                  <a:pt x="4006" y="4849"/>
                  <a:pt x="4103" y="4667"/>
                  <a:pt x="4273" y="4559"/>
                </a:cubicBezTo>
                <a:close/>
                <a:moveTo>
                  <a:pt x="2781" y="6392"/>
                </a:moveTo>
                <a:cubicBezTo>
                  <a:pt x="2786" y="6398"/>
                  <a:pt x="2786" y="6403"/>
                  <a:pt x="2792" y="6403"/>
                </a:cubicBezTo>
                <a:cubicBezTo>
                  <a:pt x="2781" y="6420"/>
                  <a:pt x="2763" y="6437"/>
                  <a:pt x="2758" y="6454"/>
                </a:cubicBezTo>
                <a:cubicBezTo>
                  <a:pt x="2752" y="6432"/>
                  <a:pt x="2758" y="6398"/>
                  <a:pt x="2781" y="6392"/>
                </a:cubicBezTo>
                <a:close/>
                <a:moveTo>
                  <a:pt x="2786" y="6471"/>
                </a:moveTo>
                <a:cubicBezTo>
                  <a:pt x="2786" y="6471"/>
                  <a:pt x="2781" y="6477"/>
                  <a:pt x="2775" y="6477"/>
                </a:cubicBezTo>
                <a:cubicBezTo>
                  <a:pt x="2775" y="6477"/>
                  <a:pt x="2769" y="6477"/>
                  <a:pt x="2769" y="6471"/>
                </a:cubicBezTo>
                <a:close/>
                <a:moveTo>
                  <a:pt x="26252" y="6456"/>
                </a:moveTo>
                <a:cubicBezTo>
                  <a:pt x="26261" y="6456"/>
                  <a:pt x="26271" y="6463"/>
                  <a:pt x="26281" y="6477"/>
                </a:cubicBezTo>
                <a:cubicBezTo>
                  <a:pt x="26275" y="6496"/>
                  <a:pt x="26267" y="6504"/>
                  <a:pt x="26258" y="6504"/>
                </a:cubicBezTo>
                <a:cubicBezTo>
                  <a:pt x="26250" y="6504"/>
                  <a:pt x="26241" y="6499"/>
                  <a:pt x="26230" y="6488"/>
                </a:cubicBezTo>
                <a:cubicBezTo>
                  <a:pt x="26236" y="6483"/>
                  <a:pt x="26236" y="6477"/>
                  <a:pt x="26242" y="6471"/>
                </a:cubicBezTo>
                <a:lnTo>
                  <a:pt x="26236" y="6466"/>
                </a:lnTo>
                <a:cubicBezTo>
                  <a:pt x="26241" y="6459"/>
                  <a:pt x="26246" y="6456"/>
                  <a:pt x="26252" y="6456"/>
                </a:cubicBezTo>
                <a:close/>
                <a:moveTo>
                  <a:pt x="2707" y="6471"/>
                </a:moveTo>
                <a:cubicBezTo>
                  <a:pt x="2746" y="6471"/>
                  <a:pt x="2758" y="6488"/>
                  <a:pt x="2735" y="6522"/>
                </a:cubicBezTo>
                <a:cubicBezTo>
                  <a:pt x="2695" y="6522"/>
                  <a:pt x="2690" y="6505"/>
                  <a:pt x="2707" y="6471"/>
                </a:cubicBezTo>
                <a:close/>
                <a:moveTo>
                  <a:pt x="26279" y="6525"/>
                </a:moveTo>
                <a:cubicBezTo>
                  <a:pt x="26305" y="6525"/>
                  <a:pt x="26337" y="6543"/>
                  <a:pt x="26332" y="6568"/>
                </a:cubicBezTo>
                <a:cubicBezTo>
                  <a:pt x="26326" y="6574"/>
                  <a:pt x="26317" y="6577"/>
                  <a:pt x="26307" y="6577"/>
                </a:cubicBezTo>
                <a:cubicBezTo>
                  <a:pt x="26280" y="6577"/>
                  <a:pt x="26249" y="6558"/>
                  <a:pt x="26253" y="6534"/>
                </a:cubicBezTo>
                <a:cubicBezTo>
                  <a:pt x="26259" y="6527"/>
                  <a:pt x="26269" y="6525"/>
                  <a:pt x="26279" y="6525"/>
                </a:cubicBezTo>
                <a:close/>
                <a:moveTo>
                  <a:pt x="3314" y="6522"/>
                </a:moveTo>
                <a:lnTo>
                  <a:pt x="3314" y="6522"/>
                </a:lnTo>
                <a:cubicBezTo>
                  <a:pt x="3302" y="6545"/>
                  <a:pt x="3285" y="6568"/>
                  <a:pt x="3268" y="6585"/>
                </a:cubicBezTo>
                <a:cubicBezTo>
                  <a:pt x="3274" y="6556"/>
                  <a:pt x="3291" y="6534"/>
                  <a:pt x="3314" y="6522"/>
                </a:cubicBezTo>
                <a:close/>
                <a:moveTo>
                  <a:pt x="3742" y="6561"/>
                </a:moveTo>
                <a:cubicBezTo>
                  <a:pt x="3745" y="6561"/>
                  <a:pt x="3748" y="6561"/>
                  <a:pt x="3751" y="6562"/>
                </a:cubicBezTo>
                <a:cubicBezTo>
                  <a:pt x="3785" y="6585"/>
                  <a:pt x="3745" y="6630"/>
                  <a:pt x="3711" y="6630"/>
                </a:cubicBezTo>
                <a:cubicBezTo>
                  <a:pt x="3685" y="6610"/>
                  <a:pt x="3711" y="6561"/>
                  <a:pt x="3742" y="6561"/>
                </a:cubicBezTo>
                <a:close/>
                <a:moveTo>
                  <a:pt x="4806" y="5961"/>
                </a:moveTo>
                <a:lnTo>
                  <a:pt x="4806" y="5961"/>
                </a:lnTo>
                <a:cubicBezTo>
                  <a:pt x="4590" y="6182"/>
                  <a:pt x="4386" y="6415"/>
                  <a:pt x="4188" y="6659"/>
                </a:cubicBezTo>
                <a:cubicBezTo>
                  <a:pt x="4250" y="6568"/>
                  <a:pt x="4341" y="6488"/>
                  <a:pt x="4364" y="6386"/>
                </a:cubicBezTo>
                <a:lnTo>
                  <a:pt x="4364" y="6386"/>
                </a:lnTo>
                <a:cubicBezTo>
                  <a:pt x="4341" y="6392"/>
                  <a:pt x="4301" y="6403"/>
                  <a:pt x="4278" y="6415"/>
                </a:cubicBezTo>
                <a:cubicBezTo>
                  <a:pt x="4278" y="6398"/>
                  <a:pt x="4284" y="6364"/>
                  <a:pt x="4284" y="6352"/>
                </a:cubicBezTo>
                <a:cubicBezTo>
                  <a:pt x="4307" y="6358"/>
                  <a:pt x="4329" y="6364"/>
                  <a:pt x="4352" y="6369"/>
                </a:cubicBezTo>
                <a:lnTo>
                  <a:pt x="4346" y="6312"/>
                </a:lnTo>
                <a:lnTo>
                  <a:pt x="4346" y="6312"/>
                </a:lnTo>
                <a:cubicBezTo>
                  <a:pt x="4358" y="6347"/>
                  <a:pt x="4364" y="6375"/>
                  <a:pt x="4375" y="6409"/>
                </a:cubicBezTo>
                <a:cubicBezTo>
                  <a:pt x="4534" y="6273"/>
                  <a:pt x="4636" y="6086"/>
                  <a:pt x="4806" y="5961"/>
                </a:cubicBezTo>
                <a:close/>
                <a:moveTo>
                  <a:pt x="4114" y="6664"/>
                </a:moveTo>
                <a:lnTo>
                  <a:pt x="4085" y="6704"/>
                </a:lnTo>
                <a:cubicBezTo>
                  <a:pt x="4103" y="6704"/>
                  <a:pt x="4125" y="6710"/>
                  <a:pt x="4142" y="6715"/>
                </a:cubicBezTo>
                <a:cubicBezTo>
                  <a:pt x="4131" y="6727"/>
                  <a:pt x="4114" y="6744"/>
                  <a:pt x="4103" y="6761"/>
                </a:cubicBezTo>
                <a:cubicBezTo>
                  <a:pt x="4097" y="6744"/>
                  <a:pt x="4091" y="6721"/>
                  <a:pt x="4085" y="6710"/>
                </a:cubicBezTo>
                <a:cubicBezTo>
                  <a:pt x="4074" y="6727"/>
                  <a:pt x="4046" y="6761"/>
                  <a:pt x="4034" y="6778"/>
                </a:cubicBezTo>
                <a:lnTo>
                  <a:pt x="3961" y="6778"/>
                </a:lnTo>
                <a:cubicBezTo>
                  <a:pt x="4006" y="6732"/>
                  <a:pt x="4063" y="6698"/>
                  <a:pt x="4114" y="6664"/>
                </a:cubicBezTo>
                <a:close/>
                <a:moveTo>
                  <a:pt x="2559" y="6551"/>
                </a:moveTo>
                <a:lnTo>
                  <a:pt x="2559" y="6551"/>
                </a:lnTo>
                <a:cubicBezTo>
                  <a:pt x="2451" y="6727"/>
                  <a:pt x="2344" y="6903"/>
                  <a:pt x="2241" y="7078"/>
                </a:cubicBezTo>
                <a:cubicBezTo>
                  <a:pt x="2207" y="7118"/>
                  <a:pt x="2179" y="7164"/>
                  <a:pt x="2145" y="7203"/>
                </a:cubicBezTo>
                <a:lnTo>
                  <a:pt x="2122" y="7203"/>
                </a:lnTo>
                <a:cubicBezTo>
                  <a:pt x="2128" y="7198"/>
                  <a:pt x="2134" y="7192"/>
                  <a:pt x="2139" y="7186"/>
                </a:cubicBezTo>
                <a:cubicBezTo>
                  <a:pt x="2134" y="7158"/>
                  <a:pt x="2128" y="7135"/>
                  <a:pt x="2128" y="7112"/>
                </a:cubicBezTo>
                <a:cubicBezTo>
                  <a:pt x="2298" y="6976"/>
                  <a:pt x="2321" y="6732"/>
                  <a:pt x="2502" y="6613"/>
                </a:cubicBezTo>
                <a:cubicBezTo>
                  <a:pt x="2497" y="6608"/>
                  <a:pt x="2474" y="6590"/>
                  <a:pt x="2468" y="6585"/>
                </a:cubicBezTo>
                <a:cubicBezTo>
                  <a:pt x="2497" y="6573"/>
                  <a:pt x="2531" y="6562"/>
                  <a:pt x="2559" y="6551"/>
                </a:cubicBezTo>
                <a:close/>
                <a:moveTo>
                  <a:pt x="2304" y="7073"/>
                </a:moveTo>
                <a:cubicBezTo>
                  <a:pt x="2304" y="7084"/>
                  <a:pt x="2304" y="7095"/>
                  <a:pt x="2304" y="7112"/>
                </a:cubicBezTo>
                <a:cubicBezTo>
                  <a:pt x="2253" y="7141"/>
                  <a:pt x="2236" y="7215"/>
                  <a:pt x="2259" y="7271"/>
                </a:cubicBezTo>
                <a:cubicBezTo>
                  <a:pt x="2241" y="7260"/>
                  <a:pt x="2219" y="7249"/>
                  <a:pt x="2196" y="7237"/>
                </a:cubicBezTo>
                <a:cubicBezTo>
                  <a:pt x="2230" y="7181"/>
                  <a:pt x="2264" y="7124"/>
                  <a:pt x="2304" y="7073"/>
                </a:cubicBezTo>
                <a:close/>
                <a:moveTo>
                  <a:pt x="2077" y="7266"/>
                </a:moveTo>
                <a:cubicBezTo>
                  <a:pt x="2077" y="7277"/>
                  <a:pt x="2077" y="7288"/>
                  <a:pt x="2077" y="7300"/>
                </a:cubicBezTo>
                <a:cubicBezTo>
                  <a:pt x="2066" y="7305"/>
                  <a:pt x="2060" y="7305"/>
                  <a:pt x="2049" y="7311"/>
                </a:cubicBezTo>
                <a:cubicBezTo>
                  <a:pt x="2060" y="7294"/>
                  <a:pt x="2066" y="7277"/>
                  <a:pt x="2077" y="7266"/>
                </a:cubicBezTo>
                <a:close/>
                <a:moveTo>
                  <a:pt x="2185" y="7260"/>
                </a:moveTo>
                <a:cubicBezTo>
                  <a:pt x="2207" y="7260"/>
                  <a:pt x="2230" y="7271"/>
                  <a:pt x="2247" y="7271"/>
                </a:cubicBezTo>
                <a:cubicBezTo>
                  <a:pt x="2247" y="7277"/>
                  <a:pt x="2241" y="7283"/>
                  <a:pt x="2241" y="7288"/>
                </a:cubicBezTo>
                <a:cubicBezTo>
                  <a:pt x="2230" y="7300"/>
                  <a:pt x="2224" y="7311"/>
                  <a:pt x="2219" y="7322"/>
                </a:cubicBezTo>
                <a:cubicBezTo>
                  <a:pt x="2202" y="7311"/>
                  <a:pt x="2185" y="7300"/>
                  <a:pt x="2168" y="7288"/>
                </a:cubicBezTo>
                <a:cubicBezTo>
                  <a:pt x="2173" y="7277"/>
                  <a:pt x="2179" y="7271"/>
                  <a:pt x="2185" y="7260"/>
                </a:cubicBezTo>
                <a:close/>
                <a:moveTo>
                  <a:pt x="1929" y="7379"/>
                </a:moveTo>
                <a:cubicBezTo>
                  <a:pt x="1929" y="7381"/>
                  <a:pt x="1930" y="7383"/>
                  <a:pt x="1932" y="7383"/>
                </a:cubicBezTo>
                <a:lnTo>
                  <a:pt x="1932" y="7383"/>
                </a:lnTo>
                <a:lnTo>
                  <a:pt x="1929" y="7379"/>
                </a:lnTo>
                <a:close/>
                <a:moveTo>
                  <a:pt x="1992" y="7436"/>
                </a:moveTo>
                <a:cubicBezTo>
                  <a:pt x="1992" y="7436"/>
                  <a:pt x="1998" y="7442"/>
                  <a:pt x="1998" y="7442"/>
                </a:cubicBezTo>
                <a:cubicBezTo>
                  <a:pt x="1992" y="7447"/>
                  <a:pt x="1992" y="7453"/>
                  <a:pt x="1986" y="7453"/>
                </a:cubicBezTo>
                <a:cubicBezTo>
                  <a:pt x="1986" y="7447"/>
                  <a:pt x="1992" y="7442"/>
                  <a:pt x="1992" y="7436"/>
                </a:cubicBezTo>
                <a:close/>
                <a:moveTo>
                  <a:pt x="2213" y="7334"/>
                </a:moveTo>
                <a:cubicBezTo>
                  <a:pt x="2202" y="7351"/>
                  <a:pt x="2196" y="7373"/>
                  <a:pt x="2196" y="7391"/>
                </a:cubicBezTo>
                <a:cubicBezTo>
                  <a:pt x="2190" y="7396"/>
                  <a:pt x="2190" y="7402"/>
                  <a:pt x="2185" y="7408"/>
                </a:cubicBezTo>
                <a:cubicBezTo>
                  <a:pt x="2179" y="7408"/>
                  <a:pt x="2179" y="7408"/>
                  <a:pt x="2173" y="7413"/>
                </a:cubicBezTo>
                <a:cubicBezTo>
                  <a:pt x="2173" y="7413"/>
                  <a:pt x="2179" y="7413"/>
                  <a:pt x="2179" y="7419"/>
                </a:cubicBezTo>
                <a:cubicBezTo>
                  <a:pt x="2168" y="7436"/>
                  <a:pt x="2156" y="7453"/>
                  <a:pt x="2145" y="7470"/>
                </a:cubicBezTo>
                <a:cubicBezTo>
                  <a:pt x="2128" y="7464"/>
                  <a:pt x="2105" y="7464"/>
                  <a:pt x="2094" y="7464"/>
                </a:cubicBezTo>
                <a:cubicBezTo>
                  <a:pt x="2094" y="7459"/>
                  <a:pt x="2100" y="7453"/>
                  <a:pt x="2100" y="7447"/>
                </a:cubicBezTo>
                <a:lnTo>
                  <a:pt x="2100" y="7442"/>
                </a:lnTo>
                <a:cubicBezTo>
                  <a:pt x="2111" y="7436"/>
                  <a:pt x="2134" y="7425"/>
                  <a:pt x="2145" y="7419"/>
                </a:cubicBezTo>
                <a:lnTo>
                  <a:pt x="2156" y="7379"/>
                </a:lnTo>
                <a:cubicBezTo>
                  <a:pt x="2173" y="7368"/>
                  <a:pt x="2196" y="7351"/>
                  <a:pt x="2213" y="7334"/>
                </a:cubicBezTo>
                <a:close/>
                <a:moveTo>
                  <a:pt x="2083" y="7362"/>
                </a:moveTo>
                <a:lnTo>
                  <a:pt x="2083" y="7362"/>
                </a:lnTo>
                <a:cubicBezTo>
                  <a:pt x="2054" y="7419"/>
                  <a:pt x="2026" y="7476"/>
                  <a:pt x="2003" y="7532"/>
                </a:cubicBezTo>
                <a:lnTo>
                  <a:pt x="1998" y="7532"/>
                </a:lnTo>
                <a:cubicBezTo>
                  <a:pt x="2009" y="7470"/>
                  <a:pt x="2049" y="7419"/>
                  <a:pt x="2083" y="7362"/>
                </a:cubicBezTo>
                <a:close/>
                <a:moveTo>
                  <a:pt x="26440" y="7589"/>
                </a:moveTo>
                <a:cubicBezTo>
                  <a:pt x="26440" y="7595"/>
                  <a:pt x="26446" y="7606"/>
                  <a:pt x="26452" y="7617"/>
                </a:cubicBezTo>
                <a:cubicBezTo>
                  <a:pt x="26440" y="7606"/>
                  <a:pt x="26429" y="7600"/>
                  <a:pt x="26423" y="7595"/>
                </a:cubicBezTo>
                <a:cubicBezTo>
                  <a:pt x="26429" y="7589"/>
                  <a:pt x="26435" y="7589"/>
                  <a:pt x="26440" y="7589"/>
                </a:cubicBezTo>
                <a:close/>
                <a:moveTo>
                  <a:pt x="26446" y="7617"/>
                </a:moveTo>
                <a:cubicBezTo>
                  <a:pt x="26452" y="7623"/>
                  <a:pt x="26452" y="7634"/>
                  <a:pt x="26457" y="7640"/>
                </a:cubicBezTo>
                <a:lnTo>
                  <a:pt x="26463" y="7640"/>
                </a:lnTo>
                <a:cubicBezTo>
                  <a:pt x="26463" y="7651"/>
                  <a:pt x="26469" y="7657"/>
                  <a:pt x="26469" y="7669"/>
                </a:cubicBezTo>
                <a:cubicBezTo>
                  <a:pt x="26463" y="7651"/>
                  <a:pt x="26452" y="7634"/>
                  <a:pt x="26446" y="7617"/>
                </a:cubicBezTo>
                <a:close/>
                <a:moveTo>
                  <a:pt x="27024" y="7642"/>
                </a:moveTo>
                <a:cubicBezTo>
                  <a:pt x="27031" y="7642"/>
                  <a:pt x="27038" y="7644"/>
                  <a:pt x="27047" y="7646"/>
                </a:cubicBezTo>
                <a:cubicBezTo>
                  <a:pt x="27067" y="7681"/>
                  <a:pt x="27061" y="7698"/>
                  <a:pt x="27029" y="7698"/>
                </a:cubicBezTo>
                <a:cubicBezTo>
                  <a:pt x="27024" y="7698"/>
                  <a:pt x="27019" y="7698"/>
                  <a:pt x="27013" y="7697"/>
                </a:cubicBezTo>
                <a:cubicBezTo>
                  <a:pt x="26995" y="7661"/>
                  <a:pt x="26999" y="7642"/>
                  <a:pt x="27024" y="7642"/>
                </a:cubicBezTo>
                <a:close/>
                <a:moveTo>
                  <a:pt x="27102" y="7775"/>
                </a:moveTo>
                <a:cubicBezTo>
                  <a:pt x="27106" y="7775"/>
                  <a:pt x="27110" y="7776"/>
                  <a:pt x="27115" y="7776"/>
                </a:cubicBezTo>
                <a:cubicBezTo>
                  <a:pt x="27130" y="7806"/>
                  <a:pt x="27124" y="7823"/>
                  <a:pt x="27095" y="7823"/>
                </a:cubicBezTo>
                <a:cubicBezTo>
                  <a:pt x="27091" y="7823"/>
                  <a:pt x="27086" y="7822"/>
                  <a:pt x="27081" y="7822"/>
                </a:cubicBezTo>
                <a:cubicBezTo>
                  <a:pt x="27067" y="7792"/>
                  <a:pt x="27073" y="7775"/>
                  <a:pt x="27102" y="7775"/>
                </a:cubicBezTo>
                <a:close/>
                <a:moveTo>
                  <a:pt x="3569" y="7436"/>
                </a:moveTo>
                <a:lnTo>
                  <a:pt x="3569" y="7436"/>
                </a:lnTo>
                <a:cubicBezTo>
                  <a:pt x="3552" y="7481"/>
                  <a:pt x="3518" y="7521"/>
                  <a:pt x="3507" y="7566"/>
                </a:cubicBezTo>
                <a:cubicBezTo>
                  <a:pt x="3478" y="7612"/>
                  <a:pt x="3450" y="7657"/>
                  <a:pt x="3422" y="7697"/>
                </a:cubicBezTo>
                <a:cubicBezTo>
                  <a:pt x="3399" y="7720"/>
                  <a:pt x="3388" y="7742"/>
                  <a:pt x="3376" y="7771"/>
                </a:cubicBezTo>
                <a:cubicBezTo>
                  <a:pt x="3354" y="7799"/>
                  <a:pt x="3337" y="7827"/>
                  <a:pt x="3320" y="7861"/>
                </a:cubicBezTo>
                <a:cubicBezTo>
                  <a:pt x="3325" y="7793"/>
                  <a:pt x="3342" y="7731"/>
                  <a:pt x="3405" y="7697"/>
                </a:cubicBezTo>
                <a:cubicBezTo>
                  <a:pt x="3405" y="7686"/>
                  <a:pt x="3410" y="7657"/>
                  <a:pt x="3410" y="7651"/>
                </a:cubicBezTo>
                <a:cubicBezTo>
                  <a:pt x="3439" y="7623"/>
                  <a:pt x="3473" y="7600"/>
                  <a:pt x="3467" y="7555"/>
                </a:cubicBezTo>
                <a:cubicBezTo>
                  <a:pt x="3495" y="7532"/>
                  <a:pt x="3524" y="7504"/>
                  <a:pt x="3518" y="7459"/>
                </a:cubicBezTo>
                <a:cubicBezTo>
                  <a:pt x="3529" y="7453"/>
                  <a:pt x="3558" y="7442"/>
                  <a:pt x="3569" y="7436"/>
                </a:cubicBezTo>
                <a:close/>
                <a:moveTo>
                  <a:pt x="26514" y="7725"/>
                </a:moveTo>
                <a:cubicBezTo>
                  <a:pt x="26537" y="7776"/>
                  <a:pt x="26559" y="7827"/>
                  <a:pt x="26605" y="7850"/>
                </a:cubicBezTo>
                <a:cubicBezTo>
                  <a:pt x="26628" y="7890"/>
                  <a:pt x="26650" y="7935"/>
                  <a:pt x="26673" y="7975"/>
                </a:cubicBezTo>
                <a:cubicBezTo>
                  <a:pt x="26667" y="7981"/>
                  <a:pt x="26667" y="7986"/>
                  <a:pt x="26662" y="7998"/>
                </a:cubicBezTo>
                <a:cubicBezTo>
                  <a:pt x="26605" y="7912"/>
                  <a:pt x="26554" y="7822"/>
                  <a:pt x="26503" y="7737"/>
                </a:cubicBezTo>
                <a:cubicBezTo>
                  <a:pt x="26508" y="7731"/>
                  <a:pt x="26514" y="7725"/>
                  <a:pt x="26514" y="7725"/>
                </a:cubicBezTo>
                <a:close/>
                <a:moveTo>
                  <a:pt x="27192" y="7951"/>
                </a:moveTo>
                <a:cubicBezTo>
                  <a:pt x="27219" y="7951"/>
                  <a:pt x="27259" y="7999"/>
                  <a:pt x="27212" y="8015"/>
                </a:cubicBezTo>
                <a:cubicBezTo>
                  <a:pt x="27201" y="8003"/>
                  <a:pt x="27178" y="7992"/>
                  <a:pt x="27172" y="7986"/>
                </a:cubicBezTo>
                <a:cubicBezTo>
                  <a:pt x="27170" y="7960"/>
                  <a:pt x="27180" y="7951"/>
                  <a:pt x="27192" y="7951"/>
                </a:cubicBezTo>
                <a:close/>
                <a:moveTo>
                  <a:pt x="1748" y="8009"/>
                </a:moveTo>
                <a:cubicBezTo>
                  <a:pt x="1754" y="8009"/>
                  <a:pt x="1754" y="8015"/>
                  <a:pt x="1759" y="8015"/>
                </a:cubicBezTo>
                <a:cubicBezTo>
                  <a:pt x="1754" y="8020"/>
                  <a:pt x="1754" y="8026"/>
                  <a:pt x="1748" y="8032"/>
                </a:cubicBezTo>
                <a:cubicBezTo>
                  <a:pt x="1748" y="8020"/>
                  <a:pt x="1748" y="8015"/>
                  <a:pt x="1742" y="8009"/>
                </a:cubicBezTo>
                <a:close/>
                <a:moveTo>
                  <a:pt x="26707" y="8032"/>
                </a:moveTo>
                <a:lnTo>
                  <a:pt x="26741" y="8100"/>
                </a:lnTo>
                <a:cubicBezTo>
                  <a:pt x="26741" y="8111"/>
                  <a:pt x="26735" y="8117"/>
                  <a:pt x="26730" y="8128"/>
                </a:cubicBezTo>
                <a:cubicBezTo>
                  <a:pt x="26724" y="8105"/>
                  <a:pt x="26713" y="8083"/>
                  <a:pt x="26701" y="8066"/>
                </a:cubicBezTo>
                <a:lnTo>
                  <a:pt x="26701" y="8032"/>
                </a:lnTo>
                <a:close/>
                <a:moveTo>
                  <a:pt x="26747" y="8156"/>
                </a:moveTo>
                <a:cubicBezTo>
                  <a:pt x="26758" y="8156"/>
                  <a:pt x="26764" y="8162"/>
                  <a:pt x="26775" y="8162"/>
                </a:cubicBezTo>
                <a:lnTo>
                  <a:pt x="26798" y="8208"/>
                </a:lnTo>
                <a:lnTo>
                  <a:pt x="26792" y="8225"/>
                </a:lnTo>
                <a:lnTo>
                  <a:pt x="26781" y="8225"/>
                </a:lnTo>
                <a:cubicBezTo>
                  <a:pt x="26769" y="8202"/>
                  <a:pt x="26758" y="8179"/>
                  <a:pt x="26747" y="8156"/>
                </a:cubicBezTo>
                <a:close/>
                <a:moveTo>
                  <a:pt x="27734" y="8191"/>
                </a:moveTo>
                <a:cubicBezTo>
                  <a:pt x="27745" y="8196"/>
                  <a:pt x="27768" y="8208"/>
                  <a:pt x="27779" y="8219"/>
                </a:cubicBezTo>
                <a:cubicBezTo>
                  <a:pt x="27778" y="8235"/>
                  <a:pt x="27768" y="8241"/>
                  <a:pt x="27758" y="8241"/>
                </a:cubicBezTo>
                <a:cubicBezTo>
                  <a:pt x="27734" y="8241"/>
                  <a:pt x="27703" y="8210"/>
                  <a:pt x="27734" y="8191"/>
                </a:cubicBezTo>
                <a:close/>
                <a:moveTo>
                  <a:pt x="26849" y="8298"/>
                </a:moveTo>
                <a:cubicBezTo>
                  <a:pt x="26854" y="8315"/>
                  <a:pt x="26860" y="8327"/>
                  <a:pt x="26866" y="8338"/>
                </a:cubicBezTo>
                <a:cubicBezTo>
                  <a:pt x="26854" y="8338"/>
                  <a:pt x="26843" y="8332"/>
                  <a:pt x="26837" y="8332"/>
                </a:cubicBezTo>
                <a:cubicBezTo>
                  <a:pt x="26843" y="8321"/>
                  <a:pt x="26843" y="8310"/>
                  <a:pt x="26849" y="8298"/>
                </a:cubicBezTo>
                <a:close/>
                <a:moveTo>
                  <a:pt x="27269" y="8026"/>
                </a:moveTo>
                <a:cubicBezTo>
                  <a:pt x="27319" y="8105"/>
                  <a:pt x="27364" y="8195"/>
                  <a:pt x="27398" y="8285"/>
                </a:cubicBezTo>
                <a:lnTo>
                  <a:pt x="27398" y="8285"/>
                </a:lnTo>
                <a:cubicBezTo>
                  <a:pt x="27398" y="8285"/>
                  <a:pt x="27397" y="8285"/>
                  <a:pt x="27397" y="8285"/>
                </a:cubicBezTo>
                <a:cubicBezTo>
                  <a:pt x="27396" y="8285"/>
                  <a:pt x="27396" y="8285"/>
                  <a:pt x="27395" y="8285"/>
                </a:cubicBezTo>
                <a:lnTo>
                  <a:pt x="27395" y="8285"/>
                </a:lnTo>
                <a:cubicBezTo>
                  <a:pt x="27396" y="8286"/>
                  <a:pt x="27398" y="8286"/>
                  <a:pt x="27399" y="8287"/>
                </a:cubicBezTo>
                <a:cubicBezTo>
                  <a:pt x="27399" y="8286"/>
                  <a:pt x="27399" y="8286"/>
                  <a:pt x="27398" y="8285"/>
                </a:cubicBezTo>
                <a:lnTo>
                  <a:pt x="27398" y="8285"/>
                </a:lnTo>
                <a:cubicBezTo>
                  <a:pt x="27412" y="8286"/>
                  <a:pt x="27425" y="8293"/>
                  <a:pt x="27428" y="8310"/>
                </a:cubicBezTo>
                <a:cubicBezTo>
                  <a:pt x="27431" y="8332"/>
                  <a:pt x="27410" y="8346"/>
                  <a:pt x="27392" y="8346"/>
                </a:cubicBezTo>
                <a:cubicBezTo>
                  <a:pt x="27378" y="8346"/>
                  <a:pt x="27365" y="8338"/>
                  <a:pt x="27365" y="8321"/>
                </a:cubicBezTo>
                <a:cubicBezTo>
                  <a:pt x="27359" y="8299"/>
                  <a:pt x="27377" y="8286"/>
                  <a:pt x="27395" y="8285"/>
                </a:cubicBezTo>
                <a:lnTo>
                  <a:pt x="27395" y="8285"/>
                </a:lnTo>
                <a:cubicBezTo>
                  <a:pt x="27302" y="8239"/>
                  <a:pt x="27262" y="8133"/>
                  <a:pt x="27195" y="8060"/>
                </a:cubicBezTo>
                <a:cubicBezTo>
                  <a:pt x="27223" y="8049"/>
                  <a:pt x="27246" y="8037"/>
                  <a:pt x="27269" y="8026"/>
                </a:cubicBezTo>
                <a:close/>
                <a:moveTo>
                  <a:pt x="26877" y="8361"/>
                </a:moveTo>
                <a:cubicBezTo>
                  <a:pt x="26889" y="8383"/>
                  <a:pt x="26900" y="8400"/>
                  <a:pt x="26911" y="8423"/>
                </a:cubicBezTo>
                <a:cubicBezTo>
                  <a:pt x="26906" y="8423"/>
                  <a:pt x="26894" y="8429"/>
                  <a:pt x="26889" y="8429"/>
                </a:cubicBezTo>
                <a:cubicBezTo>
                  <a:pt x="26883" y="8417"/>
                  <a:pt x="26871" y="8400"/>
                  <a:pt x="26866" y="8389"/>
                </a:cubicBezTo>
                <a:cubicBezTo>
                  <a:pt x="26871" y="8383"/>
                  <a:pt x="26877" y="8372"/>
                  <a:pt x="26877" y="8361"/>
                </a:cubicBezTo>
                <a:close/>
                <a:moveTo>
                  <a:pt x="26423" y="8330"/>
                </a:moveTo>
                <a:cubicBezTo>
                  <a:pt x="26449" y="8330"/>
                  <a:pt x="26508" y="8416"/>
                  <a:pt x="26463" y="8434"/>
                </a:cubicBezTo>
                <a:cubicBezTo>
                  <a:pt x="26446" y="8406"/>
                  <a:pt x="26429" y="8378"/>
                  <a:pt x="26412" y="8349"/>
                </a:cubicBezTo>
                <a:cubicBezTo>
                  <a:pt x="26412" y="8336"/>
                  <a:pt x="26416" y="8330"/>
                  <a:pt x="26423" y="8330"/>
                </a:cubicBezTo>
                <a:close/>
                <a:moveTo>
                  <a:pt x="27441" y="8392"/>
                </a:moveTo>
                <a:cubicBezTo>
                  <a:pt x="27455" y="8392"/>
                  <a:pt x="27466" y="8403"/>
                  <a:pt x="27473" y="8423"/>
                </a:cubicBezTo>
                <a:cubicBezTo>
                  <a:pt x="27462" y="8432"/>
                  <a:pt x="27451" y="8437"/>
                  <a:pt x="27442" y="8437"/>
                </a:cubicBezTo>
                <a:cubicBezTo>
                  <a:pt x="27428" y="8437"/>
                  <a:pt x="27417" y="8427"/>
                  <a:pt x="27411" y="8406"/>
                </a:cubicBezTo>
                <a:cubicBezTo>
                  <a:pt x="27422" y="8397"/>
                  <a:pt x="27432" y="8392"/>
                  <a:pt x="27441" y="8392"/>
                </a:cubicBezTo>
                <a:close/>
                <a:moveTo>
                  <a:pt x="28013" y="8460"/>
                </a:moveTo>
                <a:cubicBezTo>
                  <a:pt x="28017" y="8461"/>
                  <a:pt x="28020" y="8462"/>
                  <a:pt x="28023" y="8463"/>
                </a:cubicBezTo>
                <a:cubicBezTo>
                  <a:pt x="28020" y="8462"/>
                  <a:pt x="28017" y="8461"/>
                  <a:pt x="28013" y="8460"/>
                </a:cubicBezTo>
                <a:close/>
                <a:moveTo>
                  <a:pt x="27673" y="8235"/>
                </a:moveTo>
                <a:cubicBezTo>
                  <a:pt x="27703" y="8235"/>
                  <a:pt x="27724" y="8266"/>
                  <a:pt x="27745" y="8281"/>
                </a:cubicBezTo>
                <a:cubicBezTo>
                  <a:pt x="27757" y="8276"/>
                  <a:pt x="27768" y="8270"/>
                  <a:pt x="27779" y="8270"/>
                </a:cubicBezTo>
                <a:cubicBezTo>
                  <a:pt x="27785" y="8344"/>
                  <a:pt x="27847" y="8423"/>
                  <a:pt x="27853" y="8486"/>
                </a:cubicBezTo>
                <a:cubicBezTo>
                  <a:pt x="27843" y="8491"/>
                  <a:pt x="27833" y="8493"/>
                  <a:pt x="27825" y="8493"/>
                </a:cubicBezTo>
                <a:cubicBezTo>
                  <a:pt x="27806" y="8493"/>
                  <a:pt x="27791" y="8481"/>
                  <a:pt x="27779" y="8457"/>
                </a:cubicBezTo>
                <a:cubicBezTo>
                  <a:pt x="27740" y="8383"/>
                  <a:pt x="27711" y="8304"/>
                  <a:pt x="27666" y="8236"/>
                </a:cubicBezTo>
                <a:cubicBezTo>
                  <a:pt x="27668" y="8235"/>
                  <a:pt x="27671" y="8235"/>
                  <a:pt x="27673" y="8235"/>
                </a:cubicBezTo>
                <a:close/>
                <a:moveTo>
                  <a:pt x="26332" y="6409"/>
                </a:moveTo>
                <a:lnTo>
                  <a:pt x="26332" y="6409"/>
                </a:lnTo>
                <a:cubicBezTo>
                  <a:pt x="26457" y="6505"/>
                  <a:pt x="26514" y="6647"/>
                  <a:pt x="26605" y="6766"/>
                </a:cubicBezTo>
                <a:cubicBezTo>
                  <a:pt x="26616" y="6761"/>
                  <a:pt x="26633" y="6755"/>
                  <a:pt x="26645" y="6749"/>
                </a:cubicBezTo>
                <a:lnTo>
                  <a:pt x="26645" y="6749"/>
                </a:lnTo>
                <a:cubicBezTo>
                  <a:pt x="26633" y="6761"/>
                  <a:pt x="26611" y="6783"/>
                  <a:pt x="26599" y="6795"/>
                </a:cubicBezTo>
                <a:cubicBezTo>
                  <a:pt x="26616" y="6806"/>
                  <a:pt x="26656" y="6829"/>
                  <a:pt x="26673" y="6840"/>
                </a:cubicBezTo>
                <a:cubicBezTo>
                  <a:pt x="26679" y="6851"/>
                  <a:pt x="26690" y="6886"/>
                  <a:pt x="26696" y="6897"/>
                </a:cubicBezTo>
                <a:cubicBezTo>
                  <a:pt x="26707" y="6903"/>
                  <a:pt x="26735" y="6914"/>
                  <a:pt x="26752" y="6920"/>
                </a:cubicBezTo>
                <a:cubicBezTo>
                  <a:pt x="26747" y="6931"/>
                  <a:pt x="26747" y="6954"/>
                  <a:pt x="26747" y="6965"/>
                </a:cubicBezTo>
                <a:cubicBezTo>
                  <a:pt x="27002" y="7288"/>
                  <a:pt x="27155" y="7674"/>
                  <a:pt x="27388" y="8009"/>
                </a:cubicBezTo>
                <a:cubicBezTo>
                  <a:pt x="27439" y="8196"/>
                  <a:pt x="27581" y="8349"/>
                  <a:pt x="27632" y="8537"/>
                </a:cubicBezTo>
                <a:cubicBezTo>
                  <a:pt x="27501" y="8355"/>
                  <a:pt x="27405" y="8151"/>
                  <a:pt x="27291" y="7958"/>
                </a:cubicBezTo>
                <a:cubicBezTo>
                  <a:pt x="27269" y="7918"/>
                  <a:pt x="27263" y="7856"/>
                  <a:pt x="27212" y="7844"/>
                </a:cubicBezTo>
                <a:cubicBezTo>
                  <a:pt x="27206" y="7861"/>
                  <a:pt x="27201" y="7901"/>
                  <a:pt x="27201" y="7918"/>
                </a:cubicBezTo>
                <a:cubicBezTo>
                  <a:pt x="27178" y="7918"/>
                  <a:pt x="27127" y="7924"/>
                  <a:pt x="27104" y="7924"/>
                </a:cubicBezTo>
                <a:cubicBezTo>
                  <a:pt x="27110" y="7901"/>
                  <a:pt x="27115" y="7873"/>
                  <a:pt x="27121" y="7844"/>
                </a:cubicBezTo>
                <a:cubicBezTo>
                  <a:pt x="27155" y="7844"/>
                  <a:pt x="27184" y="7827"/>
                  <a:pt x="27195" y="7793"/>
                </a:cubicBezTo>
                <a:cubicBezTo>
                  <a:pt x="27167" y="7686"/>
                  <a:pt x="27070" y="7600"/>
                  <a:pt x="27025" y="7498"/>
                </a:cubicBezTo>
                <a:cubicBezTo>
                  <a:pt x="26996" y="7442"/>
                  <a:pt x="26968" y="7368"/>
                  <a:pt x="26906" y="7339"/>
                </a:cubicBezTo>
                <a:lnTo>
                  <a:pt x="26906" y="7339"/>
                </a:lnTo>
                <a:cubicBezTo>
                  <a:pt x="26906" y="7402"/>
                  <a:pt x="26923" y="7459"/>
                  <a:pt x="26979" y="7487"/>
                </a:cubicBezTo>
                <a:cubicBezTo>
                  <a:pt x="26985" y="7538"/>
                  <a:pt x="27081" y="7606"/>
                  <a:pt x="27008" y="7640"/>
                </a:cubicBezTo>
                <a:cubicBezTo>
                  <a:pt x="26985" y="7600"/>
                  <a:pt x="26957" y="7583"/>
                  <a:pt x="26917" y="7583"/>
                </a:cubicBezTo>
                <a:cubicBezTo>
                  <a:pt x="26923" y="7572"/>
                  <a:pt x="26945" y="7555"/>
                  <a:pt x="26957" y="7544"/>
                </a:cubicBezTo>
                <a:cubicBezTo>
                  <a:pt x="26934" y="7538"/>
                  <a:pt x="26900" y="7521"/>
                  <a:pt x="26883" y="7515"/>
                </a:cubicBezTo>
                <a:cubicBezTo>
                  <a:pt x="26866" y="7493"/>
                  <a:pt x="26849" y="7464"/>
                  <a:pt x="26832" y="7442"/>
                </a:cubicBezTo>
                <a:cubicBezTo>
                  <a:pt x="26849" y="7436"/>
                  <a:pt x="26889" y="7430"/>
                  <a:pt x="26906" y="7425"/>
                </a:cubicBezTo>
                <a:cubicBezTo>
                  <a:pt x="26871" y="7413"/>
                  <a:pt x="26832" y="7402"/>
                  <a:pt x="26792" y="7391"/>
                </a:cubicBezTo>
                <a:cubicBezTo>
                  <a:pt x="26803" y="7385"/>
                  <a:pt x="26826" y="7368"/>
                  <a:pt x="26832" y="7362"/>
                </a:cubicBezTo>
                <a:cubicBezTo>
                  <a:pt x="26775" y="7283"/>
                  <a:pt x="26724" y="7198"/>
                  <a:pt x="26667" y="7118"/>
                </a:cubicBezTo>
                <a:cubicBezTo>
                  <a:pt x="26593" y="7090"/>
                  <a:pt x="26605" y="7010"/>
                  <a:pt x="26588" y="6948"/>
                </a:cubicBezTo>
                <a:lnTo>
                  <a:pt x="26588" y="6948"/>
                </a:lnTo>
                <a:cubicBezTo>
                  <a:pt x="26724" y="7022"/>
                  <a:pt x="26764" y="7186"/>
                  <a:pt x="26854" y="7300"/>
                </a:cubicBezTo>
                <a:cubicBezTo>
                  <a:pt x="26854" y="7317"/>
                  <a:pt x="26865" y="7324"/>
                  <a:pt x="26878" y="7324"/>
                </a:cubicBezTo>
                <a:cubicBezTo>
                  <a:pt x="26907" y="7324"/>
                  <a:pt x="26947" y="7291"/>
                  <a:pt x="26900" y="7271"/>
                </a:cubicBezTo>
                <a:cubicBezTo>
                  <a:pt x="26758" y="7061"/>
                  <a:pt x="26628" y="6846"/>
                  <a:pt x="26486" y="6636"/>
                </a:cubicBezTo>
                <a:cubicBezTo>
                  <a:pt x="26429" y="6562"/>
                  <a:pt x="26378" y="6488"/>
                  <a:pt x="26332" y="6409"/>
                </a:cubicBezTo>
                <a:close/>
                <a:moveTo>
                  <a:pt x="27802" y="8508"/>
                </a:moveTo>
                <a:cubicBezTo>
                  <a:pt x="27825" y="8508"/>
                  <a:pt x="27864" y="8514"/>
                  <a:pt x="27887" y="8514"/>
                </a:cubicBezTo>
                <a:cubicBezTo>
                  <a:pt x="27910" y="8542"/>
                  <a:pt x="27915" y="8576"/>
                  <a:pt x="27904" y="8610"/>
                </a:cubicBezTo>
                <a:cubicBezTo>
                  <a:pt x="27887" y="8622"/>
                  <a:pt x="27867" y="8626"/>
                  <a:pt x="27846" y="8626"/>
                </a:cubicBezTo>
                <a:cubicBezTo>
                  <a:pt x="27818" y="8626"/>
                  <a:pt x="27788" y="8619"/>
                  <a:pt x="27762" y="8616"/>
                </a:cubicBezTo>
                <a:cubicBezTo>
                  <a:pt x="27785" y="8610"/>
                  <a:pt x="27836" y="8605"/>
                  <a:pt x="27859" y="8605"/>
                </a:cubicBezTo>
                <a:cubicBezTo>
                  <a:pt x="27836" y="8571"/>
                  <a:pt x="27819" y="8542"/>
                  <a:pt x="27802" y="8508"/>
                </a:cubicBezTo>
                <a:close/>
                <a:moveTo>
                  <a:pt x="27675" y="8630"/>
                </a:moveTo>
                <a:cubicBezTo>
                  <a:pt x="27680" y="8630"/>
                  <a:pt x="27687" y="8632"/>
                  <a:pt x="27694" y="8639"/>
                </a:cubicBezTo>
                <a:cubicBezTo>
                  <a:pt x="27722" y="8653"/>
                  <a:pt x="27720" y="8697"/>
                  <a:pt x="27696" y="8697"/>
                </a:cubicBezTo>
                <a:cubicBezTo>
                  <a:pt x="27691" y="8697"/>
                  <a:pt x="27684" y="8695"/>
                  <a:pt x="27677" y="8690"/>
                </a:cubicBezTo>
                <a:cubicBezTo>
                  <a:pt x="27649" y="8681"/>
                  <a:pt x="27652" y="8630"/>
                  <a:pt x="27675" y="8630"/>
                </a:cubicBezTo>
                <a:close/>
                <a:moveTo>
                  <a:pt x="26894" y="8446"/>
                </a:moveTo>
                <a:lnTo>
                  <a:pt x="26894" y="8446"/>
                </a:lnTo>
                <a:cubicBezTo>
                  <a:pt x="26985" y="8508"/>
                  <a:pt x="27002" y="8627"/>
                  <a:pt x="27064" y="8712"/>
                </a:cubicBezTo>
                <a:lnTo>
                  <a:pt x="27042" y="8724"/>
                </a:lnTo>
                <a:cubicBezTo>
                  <a:pt x="26996" y="8627"/>
                  <a:pt x="26945" y="8537"/>
                  <a:pt x="26894" y="8446"/>
                </a:cubicBezTo>
                <a:close/>
                <a:moveTo>
                  <a:pt x="2364" y="8695"/>
                </a:moveTo>
                <a:cubicBezTo>
                  <a:pt x="2371" y="8695"/>
                  <a:pt x="2377" y="8697"/>
                  <a:pt x="2383" y="8701"/>
                </a:cubicBezTo>
                <a:cubicBezTo>
                  <a:pt x="2406" y="8729"/>
                  <a:pt x="2373" y="8764"/>
                  <a:pt x="2345" y="8764"/>
                </a:cubicBezTo>
                <a:cubicBezTo>
                  <a:pt x="2338" y="8764"/>
                  <a:pt x="2332" y="8762"/>
                  <a:pt x="2327" y="8758"/>
                </a:cubicBezTo>
                <a:cubicBezTo>
                  <a:pt x="2298" y="8734"/>
                  <a:pt x="2332" y="8695"/>
                  <a:pt x="2364" y="8695"/>
                </a:cubicBezTo>
                <a:close/>
                <a:moveTo>
                  <a:pt x="1304" y="9152"/>
                </a:moveTo>
                <a:cubicBezTo>
                  <a:pt x="1308" y="9152"/>
                  <a:pt x="1312" y="9153"/>
                  <a:pt x="1317" y="9155"/>
                </a:cubicBezTo>
                <a:cubicBezTo>
                  <a:pt x="1348" y="9176"/>
                  <a:pt x="1327" y="9230"/>
                  <a:pt x="1292" y="9230"/>
                </a:cubicBezTo>
                <a:cubicBezTo>
                  <a:pt x="1289" y="9230"/>
                  <a:pt x="1286" y="9230"/>
                  <a:pt x="1283" y="9229"/>
                </a:cubicBezTo>
                <a:cubicBezTo>
                  <a:pt x="1252" y="9209"/>
                  <a:pt x="1272" y="9152"/>
                  <a:pt x="1304" y="9152"/>
                </a:cubicBezTo>
                <a:close/>
                <a:moveTo>
                  <a:pt x="27745" y="9036"/>
                </a:moveTo>
                <a:cubicBezTo>
                  <a:pt x="27779" y="9076"/>
                  <a:pt x="27802" y="9121"/>
                  <a:pt x="27825" y="9172"/>
                </a:cubicBezTo>
                <a:cubicBezTo>
                  <a:pt x="27825" y="9195"/>
                  <a:pt x="27819" y="9217"/>
                  <a:pt x="27813" y="9246"/>
                </a:cubicBezTo>
                <a:cubicBezTo>
                  <a:pt x="27791" y="9178"/>
                  <a:pt x="27762" y="9104"/>
                  <a:pt x="27745" y="9036"/>
                </a:cubicBezTo>
                <a:close/>
                <a:moveTo>
                  <a:pt x="2707" y="8888"/>
                </a:moveTo>
                <a:lnTo>
                  <a:pt x="2729" y="8900"/>
                </a:lnTo>
                <a:cubicBezTo>
                  <a:pt x="2661" y="9036"/>
                  <a:pt x="2599" y="9166"/>
                  <a:pt x="2537" y="9303"/>
                </a:cubicBezTo>
                <a:cubicBezTo>
                  <a:pt x="2565" y="9206"/>
                  <a:pt x="2605" y="9110"/>
                  <a:pt x="2661" y="9025"/>
                </a:cubicBezTo>
                <a:lnTo>
                  <a:pt x="2599" y="9025"/>
                </a:lnTo>
                <a:cubicBezTo>
                  <a:pt x="2622" y="9013"/>
                  <a:pt x="2644" y="9008"/>
                  <a:pt x="2673" y="8996"/>
                </a:cubicBezTo>
                <a:cubicBezTo>
                  <a:pt x="2684" y="8962"/>
                  <a:pt x="2695" y="8928"/>
                  <a:pt x="2707" y="8888"/>
                </a:cubicBezTo>
                <a:close/>
                <a:moveTo>
                  <a:pt x="1674" y="8088"/>
                </a:moveTo>
                <a:lnTo>
                  <a:pt x="1674" y="8088"/>
                </a:lnTo>
                <a:cubicBezTo>
                  <a:pt x="1657" y="8151"/>
                  <a:pt x="1634" y="8213"/>
                  <a:pt x="1612" y="8270"/>
                </a:cubicBezTo>
                <a:cubicBezTo>
                  <a:pt x="1617" y="8270"/>
                  <a:pt x="1617" y="8276"/>
                  <a:pt x="1623" y="8276"/>
                </a:cubicBezTo>
                <a:cubicBezTo>
                  <a:pt x="1578" y="8378"/>
                  <a:pt x="1532" y="8480"/>
                  <a:pt x="1470" y="8571"/>
                </a:cubicBezTo>
                <a:lnTo>
                  <a:pt x="1510" y="8599"/>
                </a:lnTo>
                <a:cubicBezTo>
                  <a:pt x="1527" y="8576"/>
                  <a:pt x="1555" y="8531"/>
                  <a:pt x="1566" y="8508"/>
                </a:cubicBezTo>
                <a:lnTo>
                  <a:pt x="1617" y="8497"/>
                </a:lnTo>
                <a:lnTo>
                  <a:pt x="1617" y="8537"/>
                </a:lnTo>
                <a:cubicBezTo>
                  <a:pt x="1606" y="8537"/>
                  <a:pt x="1572" y="8542"/>
                  <a:pt x="1555" y="8542"/>
                </a:cubicBezTo>
                <a:cubicBezTo>
                  <a:pt x="1549" y="8593"/>
                  <a:pt x="1544" y="8650"/>
                  <a:pt x="1538" y="8701"/>
                </a:cubicBezTo>
                <a:cubicBezTo>
                  <a:pt x="1470" y="8741"/>
                  <a:pt x="1447" y="8809"/>
                  <a:pt x="1441" y="8877"/>
                </a:cubicBezTo>
                <a:cubicBezTo>
                  <a:pt x="1441" y="8962"/>
                  <a:pt x="1351" y="9025"/>
                  <a:pt x="1385" y="9110"/>
                </a:cubicBezTo>
                <a:cubicBezTo>
                  <a:pt x="1351" y="9098"/>
                  <a:pt x="1317" y="9081"/>
                  <a:pt x="1277" y="9070"/>
                </a:cubicBezTo>
                <a:cubicBezTo>
                  <a:pt x="1237" y="9144"/>
                  <a:pt x="1203" y="9217"/>
                  <a:pt x="1192" y="9303"/>
                </a:cubicBezTo>
                <a:cubicBezTo>
                  <a:pt x="1169" y="9331"/>
                  <a:pt x="1141" y="9359"/>
                  <a:pt x="1112" y="9393"/>
                </a:cubicBezTo>
                <a:cubicBezTo>
                  <a:pt x="1180" y="9217"/>
                  <a:pt x="1226" y="9030"/>
                  <a:pt x="1328" y="8871"/>
                </a:cubicBezTo>
                <a:lnTo>
                  <a:pt x="1328" y="8871"/>
                </a:lnTo>
                <a:cubicBezTo>
                  <a:pt x="1317" y="8928"/>
                  <a:pt x="1294" y="8991"/>
                  <a:pt x="1277" y="9053"/>
                </a:cubicBezTo>
                <a:cubicBezTo>
                  <a:pt x="1294" y="9053"/>
                  <a:pt x="1328" y="9064"/>
                  <a:pt x="1345" y="9064"/>
                </a:cubicBezTo>
                <a:cubicBezTo>
                  <a:pt x="1356" y="8928"/>
                  <a:pt x="1453" y="8815"/>
                  <a:pt x="1476" y="8684"/>
                </a:cubicBezTo>
                <a:lnTo>
                  <a:pt x="1476" y="8684"/>
                </a:lnTo>
                <a:cubicBezTo>
                  <a:pt x="1390" y="8724"/>
                  <a:pt x="1373" y="8815"/>
                  <a:pt x="1317" y="8877"/>
                </a:cubicBezTo>
                <a:cubicBezTo>
                  <a:pt x="1379" y="8656"/>
                  <a:pt x="1487" y="8446"/>
                  <a:pt x="1600" y="8236"/>
                </a:cubicBezTo>
                <a:cubicBezTo>
                  <a:pt x="1600" y="8236"/>
                  <a:pt x="1606" y="8230"/>
                  <a:pt x="1606" y="8225"/>
                </a:cubicBezTo>
                <a:cubicBezTo>
                  <a:pt x="1612" y="8219"/>
                  <a:pt x="1612" y="8213"/>
                  <a:pt x="1612" y="8208"/>
                </a:cubicBezTo>
                <a:cubicBezTo>
                  <a:pt x="1634" y="8168"/>
                  <a:pt x="1657" y="8128"/>
                  <a:pt x="1674" y="8088"/>
                </a:cubicBezTo>
                <a:close/>
                <a:moveTo>
                  <a:pt x="2434" y="9535"/>
                </a:moveTo>
                <a:cubicBezTo>
                  <a:pt x="2434" y="9535"/>
                  <a:pt x="2429" y="9541"/>
                  <a:pt x="2429" y="9541"/>
                </a:cubicBezTo>
                <a:cubicBezTo>
                  <a:pt x="2423" y="9541"/>
                  <a:pt x="2423" y="9535"/>
                  <a:pt x="2417" y="9535"/>
                </a:cubicBezTo>
                <a:close/>
                <a:moveTo>
                  <a:pt x="27927" y="9427"/>
                </a:moveTo>
                <a:cubicBezTo>
                  <a:pt x="27955" y="9541"/>
                  <a:pt x="28018" y="9643"/>
                  <a:pt x="28052" y="9762"/>
                </a:cubicBezTo>
                <a:cubicBezTo>
                  <a:pt x="28012" y="9762"/>
                  <a:pt x="27995" y="9734"/>
                  <a:pt x="27978" y="9700"/>
                </a:cubicBezTo>
                <a:lnTo>
                  <a:pt x="27921" y="9700"/>
                </a:lnTo>
                <a:cubicBezTo>
                  <a:pt x="27932" y="9683"/>
                  <a:pt x="27950" y="9649"/>
                  <a:pt x="27961" y="9632"/>
                </a:cubicBezTo>
                <a:lnTo>
                  <a:pt x="27961" y="9632"/>
                </a:lnTo>
                <a:cubicBezTo>
                  <a:pt x="27950" y="9637"/>
                  <a:pt x="27921" y="9637"/>
                  <a:pt x="27910" y="9643"/>
                </a:cubicBezTo>
                <a:cubicBezTo>
                  <a:pt x="27960" y="9592"/>
                  <a:pt x="27947" y="9555"/>
                  <a:pt x="27911" y="9555"/>
                </a:cubicBezTo>
                <a:cubicBezTo>
                  <a:pt x="27895" y="9555"/>
                  <a:pt x="27874" y="9563"/>
                  <a:pt x="27853" y="9581"/>
                </a:cubicBezTo>
                <a:cubicBezTo>
                  <a:pt x="27847" y="9569"/>
                  <a:pt x="27842" y="9541"/>
                  <a:pt x="27836" y="9530"/>
                </a:cubicBezTo>
                <a:cubicBezTo>
                  <a:pt x="27864" y="9530"/>
                  <a:pt x="27898" y="9524"/>
                  <a:pt x="27927" y="9524"/>
                </a:cubicBezTo>
                <a:cubicBezTo>
                  <a:pt x="27910" y="9490"/>
                  <a:pt x="27910" y="9456"/>
                  <a:pt x="27927" y="9427"/>
                </a:cubicBezTo>
                <a:close/>
                <a:moveTo>
                  <a:pt x="1249" y="9337"/>
                </a:moveTo>
                <a:cubicBezTo>
                  <a:pt x="1215" y="9490"/>
                  <a:pt x="1129" y="9632"/>
                  <a:pt x="1135" y="9791"/>
                </a:cubicBezTo>
                <a:cubicBezTo>
                  <a:pt x="1124" y="9779"/>
                  <a:pt x="1101" y="9762"/>
                  <a:pt x="1090" y="9751"/>
                </a:cubicBezTo>
                <a:cubicBezTo>
                  <a:pt x="1141" y="9615"/>
                  <a:pt x="1158" y="9456"/>
                  <a:pt x="1249" y="9337"/>
                </a:cubicBezTo>
                <a:close/>
                <a:moveTo>
                  <a:pt x="27993" y="9790"/>
                </a:moveTo>
                <a:cubicBezTo>
                  <a:pt x="28046" y="9790"/>
                  <a:pt x="28074" y="9818"/>
                  <a:pt x="28074" y="9870"/>
                </a:cubicBezTo>
                <a:cubicBezTo>
                  <a:pt x="28057" y="9876"/>
                  <a:pt x="28023" y="9893"/>
                  <a:pt x="28006" y="9898"/>
                </a:cubicBezTo>
                <a:cubicBezTo>
                  <a:pt x="28012" y="9887"/>
                  <a:pt x="28035" y="9859"/>
                  <a:pt x="28046" y="9847"/>
                </a:cubicBezTo>
                <a:cubicBezTo>
                  <a:pt x="28029" y="9836"/>
                  <a:pt x="28001" y="9802"/>
                  <a:pt x="27978" y="9791"/>
                </a:cubicBezTo>
                <a:cubicBezTo>
                  <a:pt x="27983" y="9790"/>
                  <a:pt x="27988" y="9790"/>
                  <a:pt x="27993" y="9790"/>
                </a:cubicBezTo>
                <a:close/>
                <a:moveTo>
                  <a:pt x="1084" y="9830"/>
                </a:moveTo>
                <a:cubicBezTo>
                  <a:pt x="1086" y="9830"/>
                  <a:pt x="1088" y="9830"/>
                  <a:pt x="1090" y="9830"/>
                </a:cubicBezTo>
                <a:cubicBezTo>
                  <a:pt x="1117" y="9852"/>
                  <a:pt x="1097" y="9904"/>
                  <a:pt x="1061" y="9904"/>
                </a:cubicBezTo>
                <a:cubicBezTo>
                  <a:pt x="1059" y="9904"/>
                  <a:pt x="1058" y="9904"/>
                  <a:pt x="1056" y="9904"/>
                </a:cubicBezTo>
                <a:cubicBezTo>
                  <a:pt x="1034" y="9882"/>
                  <a:pt x="1048" y="9830"/>
                  <a:pt x="1084" y="9830"/>
                </a:cubicBezTo>
                <a:close/>
                <a:moveTo>
                  <a:pt x="27530" y="9881"/>
                </a:moveTo>
                <a:cubicBezTo>
                  <a:pt x="27569" y="9881"/>
                  <a:pt x="27592" y="9978"/>
                  <a:pt x="27552" y="9983"/>
                </a:cubicBezTo>
                <a:cubicBezTo>
                  <a:pt x="27524" y="9961"/>
                  <a:pt x="27513" y="9915"/>
                  <a:pt x="27530" y="9881"/>
                </a:cubicBezTo>
                <a:close/>
                <a:moveTo>
                  <a:pt x="1016" y="9944"/>
                </a:moveTo>
                <a:cubicBezTo>
                  <a:pt x="1027" y="9944"/>
                  <a:pt x="1050" y="9944"/>
                  <a:pt x="1061" y="9949"/>
                </a:cubicBezTo>
                <a:cubicBezTo>
                  <a:pt x="1050" y="10006"/>
                  <a:pt x="1039" y="10057"/>
                  <a:pt x="999" y="10103"/>
                </a:cubicBezTo>
                <a:cubicBezTo>
                  <a:pt x="999" y="10046"/>
                  <a:pt x="1010" y="9995"/>
                  <a:pt x="1016" y="9944"/>
                </a:cubicBezTo>
                <a:close/>
                <a:moveTo>
                  <a:pt x="28125" y="9978"/>
                </a:moveTo>
                <a:cubicBezTo>
                  <a:pt x="28131" y="10034"/>
                  <a:pt x="28142" y="10091"/>
                  <a:pt x="28154" y="10148"/>
                </a:cubicBezTo>
                <a:cubicBezTo>
                  <a:pt x="28131" y="10137"/>
                  <a:pt x="28103" y="10131"/>
                  <a:pt x="28074" y="10120"/>
                </a:cubicBezTo>
                <a:cubicBezTo>
                  <a:pt x="28091" y="10103"/>
                  <a:pt x="28108" y="10086"/>
                  <a:pt x="28131" y="10069"/>
                </a:cubicBezTo>
                <a:cubicBezTo>
                  <a:pt x="28114" y="10040"/>
                  <a:pt x="28097" y="10012"/>
                  <a:pt x="28086" y="9983"/>
                </a:cubicBezTo>
                <a:lnTo>
                  <a:pt x="28125" y="9978"/>
                </a:lnTo>
                <a:close/>
                <a:moveTo>
                  <a:pt x="986" y="10139"/>
                </a:moveTo>
                <a:cubicBezTo>
                  <a:pt x="990" y="10139"/>
                  <a:pt x="995" y="10140"/>
                  <a:pt x="999" y="10142"/>
                </a:cubicBezTo>
                <a:cubicBezTo>
                  <a:pt x="1029" y="10157"/>
                  <a:pt x="1007" y="10202"/>
                  <a:pt x="978" y="10202"/>
                </a:cubicBezTo>
                <a:cubicBezTo>
                  <a:pt x="974" y="10202"/>
                  <a:pt x="969" y="10201"/>
                  <a:pt x="965" y="10199"/>
                </a:cubicBezTo>
                <a:cubicBezTo>
                  <a:pt x="935" y="10184"/>
                  <a:pt x="957" y="10139"/>
                  <a:pt x="986" y="10139"/>
                </a:cubicBezTo>
                <a:close/>
                <a:moveTo>
                  <a:pt x="1118" y="9399"/>
                </a:moveTo>
                <a:lnTo>
                  <a:pt x="1118" y="9399"/>
                </a:lnTo>
                <a:cubicBezTo>
                  <a:pt x="1090" y="9649"/>
                  <a:pt x="959" y="9870"/>
                  <a:pt x="914" y="10114"/>
                </a:cubicBezTo>
                <a:cubicBezTo>
                  <a:pt x="908" y="10171"/>
                  <a:pt x="880" y="10222"/>
                  <a:pt x="840" y="10273"/>
                </a:cubicBezTo>
                <a:cubicBezTo>
                  <a:pt x="908" y="9978"/>
                  <a:pt x="999" y="9677"/>
                  <a:pt x="1118" y="9399"/>
                </a:cubicBezTo>
                <a:close/>
                <a:moveTo>
                  <a:pt x="925" y="10318"/>
                </a:moveTo>
                <a:lnTo>
                  <a:pt x="925" y="10318"/>
                </a:lnTo>
                <a:cubicBezTo>
                  <a:pt x="959" y="10330"/>
                  <a:pt x="965" y="10347"/>
                  <a:pt x="931" y="10375"/>
                </a:cubicBezTo>
                <a:cubicBezTo>
                  <a:pt x="897" y="10358"/>
                  <a:pt x="891" y="10341"/>
                  <a:pt x="925" y="10318"/>
                </a:cubicBezTo>
                <a:close/>
                <a:moveTo>
                  <a:pt x="27689" y="10341"/>
                </a:moveTo>
                <a:lnTo>
                  <a:pt x="27689" y="10341"/>
                </a:lnTo>
                <a:cubicBezTo>
                  <a:pt x="27723" y="10369"/>
                  <a:pt x="27717" y="10386"/>
                  <a:pt x="27677" y="10392"/>
                </a:cubicBezTo>
                <a:cubicBezTo>
                  <a:pt x="27649" y="10364"/>
                  <a:pt x="27654" y="10347"/>
                  <a:pt x="27689" y="10341"/>
                </a:cubicBezTo>
                <a:close/>
                <a:moveTo>
                  <a:pt x="1805" y="10511"/>
                </a:moveTo>
                <a:cubicBezTo>
                  <a:pt x="1788" y="10562"/>
                  <a:pt x="1771" y="10608"/>
                  <a:pt x="1742" y="10653"/>
                </a:cubicBezTo>
                <a:cubicBezTo>
                  <a:pt x="1742" y="10602"/>
                  <a:pt x="1754" y="10556"/>
                  <a:pt x="1765" y="10511"/>
                </a:cubicBezTo>
                <a:close/>
                <a:moveTo>
                  <a:pt x="27706" y="8712"/>
                </a:moveTo>
                <a:cubicBezTo>
                  <a:pt x="27819" y="8860"/>
                  <a:pt x="27847" y="9070"/>
                  <a:pt x="27978" y="9195"/>
                </a:cubicBezTo>
                <a:cubicBezTo>
                  <a:pt x="27972" y="9200"/>
                  <a:pt x="27950" y="9206"/>
                  <a:pt x="27944" y="9212"/>
                </a:cubicBezTo>
                <a:cubicBezTo>
                  <a:pt x="28114" y="9586"/>
                  <a:pt x="28228" y="9978"/>
                  <a:pt x="28352" y="10369"/>
                </a:cubicBezTo>
                <a:cubicBezTo>
                  <a:pt x="28358" y="10364"/>
                  <a:pt x="28369" y="10358"/>
                  <a:pt x="28375" y="10358"/>
                </a:cubicBezTo>
                <a:lnTo>
                  <a:pt x="28375" y="10358"/>
                </a:lnTo>
                <a:cubicBezTo>
                  <a:pt x="28352" y="10466"/>
                  <a:pt x="28420" y="10562"/>
                  <a:pt x="28443" y="10670"/>
                </a:cubicBezTo>
                <a:cubicBezTo>
                  <a:pt x="28386" y="10636"/>
                  <a:pt x="28392" y="10562"/>
                  <a:pt x="28369" y="10505"/>
                </a:cubicBezTo>
                <a:cubicBezTo>
                  <a:pt x="28211" y="10012"/>
                  <a:pt x="28035" y="9530"/>
                  <a:pt x="27853" y="9047"/>
                </a:cubicBezTo>
                <a:cubicBezTo>
                  <a:pt x="27808" y="8934"/>
                  <a:pt x="27734" y="8832"/>
                  <a:pt x="27706" y="8712"/>
                </a:cubicBezTo>
                <a:close/>
                <a:moveTo>
                  <a:pt x="749" y="11061"/>
                </a:moveTo>
                <a:lnTo>
                  <a:pt x="749" y="11061"/>
                </a:lnTo>
                <a:cubicBezTo>
                  <a:pt x="789" y="11067"/>
                  <a:pt x="766" y="11130"/>
                  <a:pt x="738" y="11135"/>
                </a:cubicBezTo>
                <a:cubicBezTo>
                  <a:pt x="693" y="11130"/>
                  <a:pt x="721" y="11067"/>
                  <a:pt x="749" y="11061"/>
                </a:cubicBezTo>
                <a:close/>
                <a:moveTo>
                  <a:pt x="761" y="10556"/>
                </a:moveTo>
                <a:cubicBezTo>
                  <a:pt x="772" y="10772"/>
                  <a:pt x="693" y="10999"/>
                  <a:pt x="613" y="11203"/>
                </a:cubicBezTo>
                <a:cubicBezTo>
                  <a:pt x="647" y="10988"/>
                  <a:pt x="704" y="10772"/>
                  <a:pt x="761" y="10556"/>
                </a:cubicBezTo>
                <a:close/>
                <a:moveTo>
                  <a:pt x="28432" y="10676"/>
                </a:moveTo>
                <a:lnTo>
                  <a:pt x="28432" y="10676"/>
                </a:lnTo>
                <a:cubicBezTo>
                  <a:pt x="28517" y="10834"/>
                  <a:pt x="28528" y="11033"/>
                  <a:pt x="28562" y="11209"/>
                </a:cubicBezTo>
                <a:cubicBezTo>
                  <a:pt x="28511" y="11158"/>
                  <a:pt x="28511" y="11084"/>
                  <a:pt x="28494" y="11022"/>
                </a:cubicBezTo>
                <a:cubicBezTo>
                  <a:pt x="28466" y="10903"/>
                  <a:pt x="28420" y="10789"/>
                  <a:pt x="28432" y="10676"/>
                </a:cubicBezTo>
                <a:close/>
                <a:moveTo>
                  <a:pt x="28570" y="11219"/>
                </a:moveTo>
                <a:cubicBezTo>
                  <a:pt x="28574" y="11219"/>
                  <a:pt x="28579" y="11220"/>
                  <a:pt x="28585" y="11220"/>
                </a:cubicBezTo>
                <a:cubicBezTo>
                  <a:pt x="28600" y="11255"/>
                  <a:pt x="28593" y="11272"/>
                  <a:pt x="28561" y="11272"/>
                </a:cubicBezTo>
                <a:cubicBezTo>
                  <a:pt x="28556" y="11272"/>
                  <a:pt x="28551" y="11272"/>
                  <a:pt x="28545" y="11271"/>
                </a:cubicBezTo>
                <a:cubicBezTo>
                  <a:pt x="28530" y="11237"/>
                  <a:pt x="28537" y="11219"/>
                  <a:pt x="28570" y="11219"/>
                </a:cubicBezTo>
                <a:close/>
                <a:moveTo>
                  <a:pt x="1629" y="11135"/>
                </a:moveTo>
                <a:cubicBezTo>
                  <a:pt x="1623" y="11209"/>
                  <a:pt x="1651" y="11300"/>
                  <a:pt x="1589" y="11351"/>
                </a:cubicBezTo>
                <a:cubicBezTo>
                  <a:pt x="1600" y="11283"/>
                  <a:pt x="1617" y="11209"/>
                  <a:pt x="1629" y="11135"/>
                </a:cubicBezTo>
                <a:close/>
                <a:moveTo>
                  <a:pt x="28415" y="10971"/>
                </a:moveTo>
                <a:lnTo>
                  <a:pt x="28415" y="10971"/>
                </a:lnTo>
                <a:cubicBezTo>
                  <a:pt x="28449" y="11118"/>
                  <a:pt x="28454" y="11277"/>
                  <a:pt x="28517" y="11419"/>
                </a:cubicBezTo>
                <a:cubicBezTo>
                  <a:pt x="28528" y="11453"/>
                  <a:pt x="28523" y="11487"/>
                  <a:pt x="28506" y="11521"/>
                </a:cubicBezTo>
                <a:cubicBezTo>
                  <a:pt x="28486" y="11487"/>
                  <a:pt x="28504" y="11381"/>
                  <a:pt x="28452" y="11381"/>
                </a:cubicBezTo>
                <a:cubicBezTo>
                  <a:pt x="28444" y="11381"/>
                  <a:pt x="28433" y="11384"/>
                  <a:pt x="28420" y="11391"/>
                </a:cubicBezTo>
                <a:cubicBezTo>
                  <a:pt x="28437" y="11379"/>
                  <a:pt x="28449" y="11362"/>
                  <a:pt x="28466" y="11351"/>
                </a:cubicBezTo>
                <a:cubicBezTo>
                  <a:pt x="28420" y="11232"/>
                  <a:pt x="28398" y="11101"/>
                  <a:pt x="28415" y="10971"/>
                </a:cubicBezTo>
                <a:close/>
                <a:moveTo>
                  <a:pt x="602" y="11220"/>
                </a:moveTo>
                <a:cubicBezTo>
                  <a:pt x="630" y="11385"/>
                  <a:pt x="568" y="11555"/>
                  <a:pt x="539" y="11720"/>
                </a:cubicBezTo>
                <a:cubicBezTo>
                  <a:pt x="534" y="11555"/>
                  <a:pt x="585" y="11385"/>
                  <a:pt x="602" y="11220"/>
                </a:cubicBezTo>
                <a:close/>
                <a:moveTo>
                  <a:pt x="1526" y="11853"/>
                </a:moveTo>
                <a:cubicBezTo>
                  <a:pt x="1529" y="11853"/>
                  <a:pt x="1534" y="11854"/>
                  <a:pt x="1538" y="11856"/>
                </a:cubicBezTo>
                <a:cubicBezTo>
                  <a:pt x="1568" y="11876"/>
                  <a:pt x="1554" y="11932"/>
                  <a:pt x="1518" y="11932"/>
                </a:cubicBezTo>
                <a:cubicBezTo>
                  <a:pt x="1514" y="11932"/>
                  <a:pt x="1509" y="11931"/>
                  <a:pt x="1504" y="11930"/>
                </a:cubicBezTo>
                <a:cubicBezTo>
                  <a:pt x="1479" y="11909"/>
                  <a:pt x="1494" y="11853"/>
                  <a:pt x="1526" y="11853"/>
                </a:cubicBezTo>
                <a:close/>
                <a:moveTo>
                  <a:pt x="28840" y="11895"/>
                </a:moveTo>
                <a:cubicBezTo>
                  <a:pt x="28840" y="11969"/>
                  <a:pt x="28897" y="12049"/>
                  <a:pt x="28846" y="12117"/>
                </a:cubicBezTo>
                <a:cubicBezTo>
                  <a:pt x="28823" y="12049"/>
                  <a:pt x="28812" y="11975"/>
                  <a:pt x="28795" y="11907"/>
                </a:cubicBezTo>
                <a:cubicBezTo>
                  <a:pt x="28806" y="11907"/>
                  <a:pt x="28829" y="11901"/>
                  <a:pt x="28840" y="11895"/>
                </a:cubicBezTo>
                <a:close/>
                <a:moveTo>
                  <a:pt x="28579" y="11271"/>
                </a:moveTo>
                <a:cubicBezTo>
                  <a:pt x="28647" y="11442"/>
                  <a:pt x="28647" y="11623"/>
                  <a:pt x="28693" y="11799"/>
                </a:cubicBezTo>
                <a:cubicBezTo>
                  <a:pt x="28704" y="11793"/>
                  <a:pt x="28715" y="11788"/>
                  <a:pt x="28727" y="11782"/>
                </a:cubicBezTo>
                <a:lnTo>
                  <a:pt x="28727" y="11782"/>
                </a:lnTo>
                <a:cubicBezTo>
                  <a:pt x="28715" y="11799"/>
                  <a:pt x="28710" y="11816"/>
                  <a:pt x="28698" y="11833"/>
                </a:cubicBezTo>
                <a:cubicBezTo>
                  <a:pt x="28733" y="12088"/>
                  <a:pt x="28801" y="12332"/>
                  <a:pt x="28806" y="12588"/>
                </a:cubicBezTo>
                <a:cubicBezTo>
                  <a:pt x="28812" y="12582"/>
                  <a:pt x="28835" y="12576"/>
                  <a:pt x="28846" y="12576"/>
                </a:cubicBezTo>
                <a:cubicBezTo>
                  <a:pt x="28784" y="12656"/>
                  <a:pt x="28840" y="12769"/>
                  <a:pt x="28823" y="12860"/>
                </a:cubicBezTo>
                <a:cubicBezTo>
                  <a:pt x="28784" y="12803"/>
                  <a:pt x="28818" y="12730"/>
                  <a:pt x="28778" y="12678"/>
                </a:cubicBezTo>
                <a:cubicBezTo>
                  <a:pt x="28772" y="12208"/>
                  <a:pt x="28591" y="11737"/>
                  <a:pt x="28579" y="11271"/>
                </a:cubicBezTo>
                <a:close/>
                <a:moveTo>
                  <a:pt x="28693" y="12724"/>
                </a:moveTo>
                <a:cubicBezTo>
                  <a:pt x="28710" y="12798"/>
                  <a:pt x="28727" y="12877"/>
                  <a:pt x="28744" y="12951"/>
                </a:cubicBezTo>
                <a:cubicBezTo>
                  <a:pt x="28746" y="12951"/>
                  <a:pt x="28747" y="12951"/>
                  <a:pt x="28749" y="12951"/>
                </a:cubicBezTo>
                <a:lnTo>
                  <a:pt x="28749" y="12951"/>
                </a:lnTo>
                <a:cubicBezTo>
                  <a:pt x="28721" y="13019"/>
                  <a:pt x="28744" y="13087"/>
                  <a:pt x="28755" y="13155"/>
                </a:cubicBezTo>
                <a:cubicBezTo>
                  <a:pt x="28744" y="13149"/>
                  <a:pt x="28721" y="13138"/>
                  <a:pt x="28710" y="13132"/>
                </a:cubicBezTo>
                <a:cubicBezTo>
                  <a:pt x="28715" y="13110"/>
                  <a:pt x="28715" y="13081"/>
                  <a:pt x="28721" y="13053"/>
                </a:cubicBezTo>
                <a:cubicBezTo>
                  <a:pt x="28698" y="13047"/>
                  <a:pt x="28681" y="13042"/>
                  <a:pt x="28659" y="13036"/>
                </a:cubicBezTo>
                <a:lnTo>
                  <a:pt x="28704" y="13025"/>
                </a:lnTo>
                <a:cubicBezTo>
                  <a:pt x="28687" y="12922"/>
                  <a:pt x="28715" y="12820"/>
                  <a:pt x="28676" y="12724"/>
                </a:cubicBezTo>
                <a:close/>
                <a:moveTo>
                  <a:pt x="65" y="13188"/>
                </a:moveTo>
                <a:cubicBezTo>
                  <a:pt x="64" y="13188"/>
                  <a:pt x="63" y="13189"/>
                  <a:pt x="63" y="13189"/>
                </a:cubicBezTo>
                <a:cubicBezTo>
                  <a:pt x="63" y="13189"/>
                  <a:pt x="64" y="13190"/>
                  <a:pt x="65" y="13190"/>
                </a:cubicBezTo>
                <a:lnTo>
                  <a:pt x="65" y="13190"/>
                </a:lnTo>
                <a:cubicBezTo>
                  <a:pt x="65" y="13190"/>
                  <a:pt x="65" y="13189"/>
                  <a:pt x="65" y="13188"/>
                </a:cubicBezTo>
                <a:close/>
                <a:moveTo>
                  <a:pt x="28818" y="12871"/>
                </a:moveTo>
                <a:cubicBezTo>
                  <a:pt x="28852" y="12985"/>
                  <a:pt x="28874" y="13115"/>
                  <a:pt x="28846" y="13235"/>
                </a:cubicBezTo>
                <a:cubicBezTo>
                  <a:pt x="28829" y="13166"/>
                  <a:pt x="28823" y="13098"/>
                  <a:pt x="28835" y="13030"/>
                </a:cubicBezTo>
                <a:cubicBezTo>
                  <a:pt x="28812" y="13002"/>
                  <a:pt x="28795" y="12958"/>
                  <a:pt x="28752" y="12951"/>
                </a:cubicBezTo>
                <a:lnTo>
                  <a:pt x="28752" y="12951"/>
                </a:lnTo>
                <a:cubicBezTo>
                  <a:pt x="28770" y="12952"/>
                  <a:pt x="28797" y="12956"/>
                  <a:pt x="28812" y="12956"/>
                </a:cubicBezTo>
                <a:cubicBezTo>
                  <a:pt x="28812" y="12939"/>
                  <a:pt x="28818" y="12894"/>
                  <a:pt x="28818" y="12871"/>
                </a:cubicBezTo>
                <a:close/>
                <a:moveTo>
                  <a:pt x="551" y="11731"/>
                </a:moveTo>
                <a:lnTo>
                  <a:pt x="551" y="11731"/>
                </a:lnTo>
                <a:cubicBezTo>
                  <a:pt x="471" y="12060"/>
                  <a:pt x="477" y="12406"/>
                  <a:pt x="420" y="12741"/>
                </a:cubicBezTo>
                <a:cubicBezTo>
                  <a:pt x="443" y="12758"/>
                  <a:pt x="466" y="12769"/>
                  <a:pt x="488" y="12786"/>
                </a:cubicBezTo>
                <a:cubicBezTo>
                  <a:pt x="500" y="12752"/>
                  <a:pt x="511" y="12718"/>
                  <a:pt x="522" y="12678"/>
                </a:cubicBezTo>
                <a:lnTo>
                  <a:pt x="534" y="12678"/>
                </a:lnTo>
                <a:cubicBezTo>
                  <a:pt x="534" y="12747"/>
                  <a:pt x="534" y="12815"/>
                  <a:pt x="528" y="12877"/>
                </a:cubicBezTo>
                <a:cubicBezTo>
                  <a:pt x="522" y="12883"/>
                  <a:pt x="505" y="12883"/>
                  <a:pt x="500" y="12883"/>
                </a:cubicBezTo>
                <a:cubicBezTo>
                  <a:pt x="500" y="12854"/>
                  <a:pt x="500" y="12820"/>
                  <a:pt x="500" y="12786"/>
                </a:cubicBezTo>
                <a:lnTo>
                  <a:pt x="432" y="12798"/>
                </a:lnTo>
                <a:cubicBezTo>
                  <a:pt x="398" y="12979"/>
                  <a:pt x="398" y="13155"/>
                  <a:pt x="392" y="13337"/>
                </a:cubicBezTo>
                <a:cubicBezTo>
                  <a:pt x="380" y="13337"/>
                  <a:pt x="363" y="13331"/>
                  <a:pt x="358" y="13331"/>
                </a:cubicBezTo>
                <a:cubicBezTo>
                  <a:pt x="380" y="12843"/>
                  <a:pt x="437" y="12361"/>
                  <a:pt x="500" y="11878"/>
                </a:cubicBezTo>
                <a:cubicBezTo>
                  <a:pt x="505" y="11827"/>
                  <a:pt x="500" y="11765"/>
                  <a:pt x="551" y="11731"/>
                </a:cubicBezTo>
                <a:close/>
                <a:moveTo>
                  <a:pt x="386" y="13376"/>
                </a:moveTo>
                <a:lnTo>
                  <a:pt x="386" y="13376"/>
                </a:lnTo>
                <a:cubicBezTo>
                  <a:pt x="392" y="13450"/>
                  <a:pt x="386" y="13524"/>
                  <a:pt x="375" y="13598"/>
                </a:cubicBezTo>
                <a:cubicBezTo>
                  <a:pt x="324" y="13530"/>
                  <a:pt x="346" y="13439"/>
                  <a:pt x="386" y="13376"/>
                </a:cubicBezTo>
                <a:close/>
                <a:moveTo>
                  <a:pt x="28869" y="13683"/>
                </a:moveTo>
                <a:cubicBezTo>
                  <a:pt x="28914" y="13683"/>
                  <a:pt x="28914" y="13762"/>
                  <a:pt x="28880" y="13779"/>
                </a:cubicBezTo>
                <a:cubicBezTo>
                  <a:pt x="28835" y="13774"/>
                  <a:pt x="28835" y="13700"/>
                  <a:pt x="28869" y="13683"/>
                </a:cubicBezTo>
                <a:close/>
                <a:moveTo>
                  <a:pt x="386" y="13586"/>
                </a:moveTo>
                <a:cubicBezTo>
                  <a:pt x="363" y="13762"/>
                  <a:pt x="363" y="13938"/>
                  <a:pt x="380" y="14114"/>
                </a:cubicBezTo>
                <a:lnTo>
                  <a:pt x="352" y="14114"/>
                </a:lnTo>
                <a:cubicBezTo>
                  <a:pt x="346" y="13949"/>
                  <a:pt x="295" y="13734"/>
                  <a:pt x="386" y="13586"/>
                </a:cubicBezTo>
                <a:close/>
                <a:moveTo>
                  <a:pt x="28784" y="13927"/>
                </a:moveTo>
                <a:cubicBezTo>
                  <a:pt x="28784" y="14000"/>
                  <a:pt x="28835" y="14097"/>
                  <a:pt x="28755" y="14154"/>
                </a:cubicBezTo>
                <a:cubicBezTo>
                  <a:pt x="28761" y="14080"/>
                  <a:pt x="28744" y="13995"/>
                  <a:pt x="28784" y="13927"/>
                </a:cubicBezTo>
                <a:close/>
                <a:moveTo>
                  <a:pt x="488" y="14000"/>
                </a:moveTo>
                <a:lnTo>
                  <a:pt x="488" y="14000"/>
                </a:lnTo>
                <a:cubicBezTo>
                  <a:pt x="483" y="14074"/>
                  <a:pt x="500" y="14154"/>
                  <a:pt x="460" y="14227"/>
                </a:cubicBezTo>
                <a:cubicBezTo>
                  <a:pt x="460" y="14148"/>
                  <a:pt x="409" y="14052"/>
                  <a:pt x="488" y="14000"/>
                </a:cubicBezTo>
                <a:close/>
                <a:moveTo>
                  <a:pt x="363" y="14375"/>
                </a:moveTo>
                <a:cubicBezTo>
                  <a:pt x="409" y="14375"/>
                  <a:pt x="409" y="14449"/>
                  <a:pt x="375" y="14471"/>
                </a:cubicBezTo>
                <a:cubicBezTo>
                  <a:pt x="329" y="14471"/>
                  <a:pt x="329" y="14392"/>
                  <a:pt x="363" y="14375"/>
                </a:cubicBezTo>
                <a:close/>
                <a:moveTo>
                  <a:pt x="28891" y="14035"/>
                </a:moveTo>
                <a:cubicBezTo>
                  <a:pt x="28897" y="14205"/>
                  <a:pt x="28948" y="14415"/>
                  <a:pt x="28857" y="14562"/>
                </a:cubicBezTo>
                <a:cubicBezTo>
                  <a:pt x="28880" y="14386"/>
                  <a:pt x="28880" y="14210"/>
                  <a:pt x="28863" y="14040"/>
                </a:cubicBezTo>
                <a:lnTo>
                  <a:pt x="28891" y="14035"/>
                </a:lnTo>
                <a:close/>
                <a:moveTo>
                  <a:pt x="28869" y="14557"/>
                </a:moveTo>
                <a:lnTo>
                  <a:pt x="28869" y="14557"/>
                </a:lnTo>
                <a:cubicBezTo>
                  <a:pt x="28920" y="14619"/>
                  <a:pt x="28903" y="14710"/>
                  <a:pt x="28857" y="14778"/>
                </a:cubicBezTo>
                <a:cubicBezTo>
                  <a:pt x="28852" y="14704"/>
                  <a:pt x="28857" y="14630"/>
                  <a:pt x="28869" y="14557"/>
                </a:cubicBezTo>
                <a:close/>
                <a:moveTo>
                  <a:pt x="398" y="14920"/>
                </a:moveTo>
                <a:lnTo>
                  <a:pt x="398" y="14920"/>
                </a:lnTo>
                <a:cubicBezTo>
                  <a:pt x="415" y="14988"/>
                  <a:pt x="420" y="15056"/>
                  <a:pt x="409" y="15124"/>
                </a:cubicBezTo>
                <a:cubicBezTo>
                  <a:pt x="431" y="15152"/>
                  <a:pt x="448" y="15191"/>
                  <a:pt x="493" y="15203"/>
                </a:cubicBezTo>
                <a:lnTo>
                  <a:pt x="493" y="15203"/>
                </a:lnTo>
                <a:cubicBezTo>
                  <a:pt x="475" y="15202"/>
                  <a:pt x="447" y="15197"/>
                  <a:pt x="432" y="15192"/>
                </a:cubicBezTo>
                <a:cubicBezTo>
                  <a:pt x="432" y="15215"/>
                  <a:pt x="426" y="15260"/>
                  <a:pt x="426" y="15283"/>
                </a:cubicBezTo>
                <a:cubicBezTo>
                  <a:pt x="392" y="15169"/>
                  <a:pt x="369" y="15033"/>
                  <a:pt x="398" y="14920"/>
                </a:cubicBezTo>
                <a:close/>
                <a:moveTo>
                  <a:pt x="488" y="14999"/>
                </a:moveTo>
                <a:lnTo>
                  <a:pt x="488" y="14999"/>
                </a:lnTo>
                <a:cubicBezTo>
                  <a:pt x="500" y="15005"/>
                  <a:pt x="522" y="15010"/>
                  <a:pt x="534" y="15016"/>
                </a:cubicBezTo>
                <a:cubicBezTo>
                  <a:pt x="528" y="15044"/>
                  <a:pt x="528" y="15073"/>
                  <a:pt x="522" y="15096"/>
                </a:cubicBezTo>
                <a:cubicBezTo>
                  <a:pt x="545" y="15101"/>
                  <a:pt x="562" y="15113"/>
                  <a:pt x="585" y="15118"/>
                </a:cubicBezTo>
                <a:lnTo>
                  <a:pt x="539" y="15124"/>
                </a:lnTo>
                <a:cubicBezTo>
                  <a:pt x="556" y="15226"/>
                  <a:pt x="528" y="15328"/>
                  <a:pt x="568" y="15430"/>
                </a:cubicBezTo>
                <a:lnTo>
                  <a:pt x="551" y="15430"/>
                </a:lnTo>
                <a:cubicBezTo>
                  <a:pt x="534" y="15351"/>
                  <a:pt x="517" y="15277"/>
                  <a:pt x="500" y="15203"/>
                </a:cubicBezTo>
                <a:cubicBezTo>
                  <a:pt x="498" y="15203"/>
                  <a:pt x="496" y="15203"/>
                  <a:pt x="494" y="15203"/>
                </a:cubicBezTo>
                <a:lnTo>
                  <a:pt x="494" y="15203"/>
                </a:lnTo>
                <a:cubicBezTo>
                  <a:pt x="522" y="15135"/>
                  <a:pt x="500" y="15061"/>
                  <a:pt x="488" y="14999"/>
                </a:cubicBezTo>
                <a:close/>
                <a:moveTo>
                  <a:pt x="1487" y="15453"/>
                </a:moveTo>
                <a:lnTo>
                  <a:pt x="1487" y="15453"/>
                </a:lnTo>
                <a:cubicBezTo>
                  <a:pt x="1515" y="15481"/>
                  <a:pt x="1515" y="15498"/>
                  <a:pt x="1481" y="15510"/>
                </a:cubicBezTo>
                <a:cubicBezTo>
                  <a:pt x="1447" y="15487"/>
                  <a:pt x="1453" y="15464"/>
                  <a:pt x="1487" y="15453"/>
                </a:cubicBezTo>
                <a:close/>
                <a:moveTo>
                  <a:pt x="14589" y="0"/>
                </a:moveTo>
                <a:cubicBezTo>
                  <a:pt x="14564" y="0"/>
                  <a:pt x="14542" y="33"/>
                  <a:pt x="14520" y="37"/>
                </a:cubicBezTo>
                <a:cubicBezTo>
                  <a:pt x="14500" y="35"/>
                  <a:pt x="14481" y="34"/>
                  <a:pt x="14463" y="34"/>
                </a:cubicBezTo>
                <a:cubicBezTo>
                  <a:pt x="14381" y="34"/>
                  <a:pt x="14313" y="57"/>
                  <a:pt x="14253" y="122"/>
                </a:cubicBezTo>
                <a:cubicBezTo>
                  <a:pt x="14253" y="105"/>
                  <a:pt x="14247" y="71"/>
                  <a:pt x="14247" y="54"/>
                </a:cubicBezTo>
                <a:cubicBezTo>
                  <a:pt x="14242" y="71"/>
                  <a:pt x="14225" y="105"/>
                  <a:pt x="14219" y="122"/>
                </a:cubicBezTo>
                <a:cubicBezTo>
                  <a:pt x="14198" y="105"/>
                  <a:pt x="14170" y="67"/>
                  <a:pt x="14139" y="67"/>
                </a:cubicBezTo>
                <a:cubicBezTo>
                  <a:pt x="14128" y="67"/>
                  <a:pt x="14117" y="71"/>
                  <a:pt x="14105" y="83"/>
                </a:cubicBezTo>
                <a:cubicBezTo>
                  <a:pt x="14043" y="83"/>
                  <a:pt x="13975" y="77"/>
                  <a:pt x="13913" y="71"/>
                </a:cubicBezTo>
                <a:lnTo>
                  <a:pt x="13913" y="71"/>
                </a:lnTo>
                <a:cubicBezTo>
                  <a:pt x="13975" y="111"/>
                  <a:pt x="14054" y="122"/>
                  <a:pt x="14128" y="139"/>
                </a:cubicBezTo>
                <a:cubicBezTo>
                  <a:pt x="14128" y="122"/>
                  <a:pt x="14139" y="88"/>
                  <a:pt x="14139" y="77"/>
                </a:cubicBezTo>
                <a:cubicBezTo>
                  <a:pt x="14162" y="114"/>
                  <a:pt x="14189" y="137"/>
                  <a:pt x="14223" y="137"/>
                </a:cubicBezTo>
                <a:cubicBezTo>
                  <a:pt x="14240" y="137"/>
                  <a:pt x="14260" y="130"/>
                  <a:pt x="14281" y="117"/>
                </a:cubicBezTo>
                <a:lnTo>
                  <a:pt x="14281" y="117"/>
                </a:lnTo>
                <a:lnTo>
                  <a:pt x="14270" y="168"/>
                </a:lnTo>
                <a:cubicBezTo>
                  <a:pt x="14304" y="117"/>
                  <a:pt x="14344" y="77"/>
                  <a:pt x="14395" y="43"/>
                </a:cubicBezTo>
                <a:cubicBezTo>
                  <a:pt x="14474" y="83"/>
                  <a:pt x="14491" y="156"/>
                  <a:pt x="14503" y="230"/>
                </a:cubicBezTo>
                <a:cubicBezTo>
                  <a:pt x="14571" y="242"/>
                  <a:pt x="14644" y="253"/>
                  <a:pt x="14713" y="264"/>
                </a:cubicBezTo>
                <a:cubicBezTo>
                  <a:pt x="14407" y="273"/>
                  <a:pt x="14105" y="283"/>
                  <a:pt x="13800" y="283"/>
                </a:cubicBezTo>
                <a:cubicBezTo>
                  <a:pt x="13732" y="283"/>
                  <a:pt x="13664" y="282"/>
                  <a:pt x="13595" y="281"/>
                </a:cubicBezTo>
                <a:cubicBezTo>
                  <a:pt x="13606" y="270"/>
                  <a:pt x="13629" y="242"/>
                  <a:pt x="13640" y="230"/>
                </a:cubicBezTo>
                <a:cubicBezTo>
                  <a:pt x="13635" y="230"/>
                  <a:pt x="13617" y="224"/>
                  <a:pt x="13612" y="224"/>
                </a:cubicBezTo>
                <a:cubicBezTo>
                  <a:pt x="13597" y="270"/>
                  <a:pt x="13574" y="298"/>
                  <a:pt x="13540" y="298"/>
                </a:cubicBezTo>
                <a:cubicBezTo>
                  <a:pt x="13524" y="298"/>
                  <a:pt x="13504" y="291"/>
                  <a:pt x="13481" y="276"/>
                </a:cubicBezTo>
                <a:cubicBezTo>
                  <a:pt x="13498" y="264"/>
                  <a:pt x="13538" y="242"/>
                  <a:pt x="13555" y="230"/>
                </a:cubicBezTo>
                <a:cubicBezTo>
                  <a:pt x="13532" y="230"/>
                  <a:pt x="13510" y="236"/>
                  <a:pt x="13487" y="236"/>
                </a:cubicBezTo>
                <a:cubicBezTo>
                  <a:pt x="13481" y="259"/>
                  <a:pt x="13476" y="281"/>
                  <a:pt x="13464" y="298"/>
                </a:cubicBezTo>
                <a:cubicBezTo>
                  <a:pt x="13351" y="304"/>
                  <a:pt x="13237" y="298"/>
                  <a:pt x="13124" y="310"/>
                </a:cubicBezTo>
                <a:cubicBezTo>
                  <a:pt x="13116" y="309"/>
                  <a:pt x="13107" y="309"/>
                  <a:pt x="13099" y="309"/>
                </a:cubicBezTo>
                <a:cubicBezTo>
                  <a:pt x="13016" y="309"/>
                  <a:pt x="12920" y="337"/>
                  <a:pt x="12834" y="337"/>
                </a:cubicBezTo>
                <a:cubicBezTo>
                  <a:pt x="12782" y="337"/>
                  <a:pt x="12733" y="327"/>
                  <a:pt x="12693" y="293"/>
                </a:cubicBezTo>
                <a:cubicBezTo>
                  <a:pt x="12630" y="287"/>
                  <a:pt x="12562" y="281"/>
                  <a:pt x="12494" y="270"/>
                </a:cubicBezTo>
                <a:cubicBezTo>
                  <a:pt x="12483" y="276"/>
                  <a:pt x="12460" y="287"/>
                  <a:pt x="12454" y="298"/>
                </a:cubicBezTo>
                <a:cubicBezTo>
                  <a:pt x="12438" y="292"/>
                  <a:pt x="12422" y="289"/>
                  <a:pt x="12408" y="289"/>
                </a:cubicBezTo>
                <a:cubicBezTo>
                  <a:pt x="12372" y="289"/>
                  <a:pt x="12343" y="309"/>
                  <a:pt x="12335" y="349"/>
                </a:cubicBezTo>
                <a:cubicBezTo>
                  <a:pt x="12375" y="349"/>
                  <a:pt x="12415" y="344"/>
                  <a:pt x="12454" y="344"/>
                </a:cubicBezTo>
                <a:cubicBezTo>
                  <a:pt x="12398" y="361"/>
                  <a:pt x="12341" y="378"/>
                  <a:pt x="12284" y="383"/>
                </a:cubicBezTo>
                <a:cubicBezTo>
                  <a:pt x="12290" y="366"/>
                  <a:pt x="12295" y="332"/>
                  <a:pt x="12295" y="310"/>
                </a:cubicBezTo>
                <a:lnTo>
                  <a:pt x="12295" y="310"/>
                </a:lnTo>
                <a:cubicBezTo>
                  <a:pt x="12267" y="327"/>
                  <a:pt x="12239" y="338"/>
                  <a:pt x="12205" y="349"/>
                </a:cubicBezTo>
                <a:cubicBezTo>
                  <a:pt x="12210" y="321"/>
                  <a:pt x="12210" y="281"/>
                  <a:pt x="12216" y="247"/>
                </a:cubicBezTo>
                <a:cubicBezTo>
                  <a:pt x="12250" y="242"/>
                  <a:pt x="12290" y="236"/>
                  <a:pt x="12324" y="230"/>
                </a:cubicBezTo>
                <a:cubicBezTo>
                  <a:pt x="12330" y="230"/>
                  <a:pt x="12347" y="242"/>
                  <a:pt x="12352" y="242"/>
                </a:cubicBezTo>
                <a:cubicBezTo>
                  <a:pt x="12443" y="236"/>
                  <a:pt x="12528" y="213"/>
                  <a:pt x="12613" y="179"/>
                </a:cubicBezTo>
                <a:cubicBezTo>
                  <a:pt x="12630" y="185"/>
                  <a:pt x="12670" y="207"/>
                  <a:pt x="12687" y="219"/>
                </a:cubicBezTo>
                <a:cubicBezTo>
                  <a:pt x="12693" y="202"/>
                  <a:pt x="12698" y="162"/>
                  <a:pt x="12704" y="145"/>
                </a:cubicBezTo>
                <a:cubicBezTo>
                  <a:pt x="12660" y="132"/>
                  <a:pt x="12616" y="127"/>
                  <a:pt x="12573" y="127"/>
                </a:cubicBezTo>
                <a:cubicBezTo>
                  <a:pt x="12463" y="127"/>
                  <a:pt x="12354" y="156"/>
                  <a:pt x="12244" y="156"/>
                </a:cubicBezTo>
                <a:lnTo>
                  <a:pt x="12250" y="117"/>
                </a:lnTo>
                <a:lnTo>
                  <a:pt x="12250" y="117"/>
                </a:lnTo>
                <a:cubicBezTo>
                  <a:pt x="12244" y="128"/>
                  <a:pt x="12233" y="156"/>
                  <a:pt x="12227" y="168"/>
                </a:cubicBezTo>
                <a:cubicBezTo>
                  <a:pt x="12154" y="168"/>
                  <a:pt x="12074" y="173"/>
                  <a:pt x="12000" y="207"/>
                </a:cubicBezTo>
                <a:cubicBezTo>
                  <a:pt x="11985" y="204"/>
                  <a:pt x="11970" y="203"/>
                  <a:pt x="11955" y="203"/>
                </a:cubicBezTo>
                <a:cubicBezTo>
                  <a:pt x="11913" y="203"/>
                  <a:pt x="11874" y="217"/>
                  <a:pt x="11853" y="259"/>
                </a:cubicBezTo>
                <a:cubicBezTo>
                  <a:pt x="11847" y="247"/>
                  <a:pt x="11836" y="219"/>
                  <a:pt x="11830" y="202"/>
                </a:cubicBezTo>
                <a:cubicBezTo>
                  <a:pt x="11830" y="224"/>
                  <a:pt x="11825" y="259"/>
                  <a:pt x="11825" y="281"/>
                </a:cubicBezTo>
                <a:cubicBezTo>
                  <a:pt x="11802" y="270"/>
                  <a:pt x="11756" y="253"/>
                  <a:pt x="11734" y="242"/>
                </a:cubicBezTo>
                <a:cubicBezTo>
                  <a:pt x="11728" y="253"/>
                  <a:pt x="11722" y="270"/>
                  <a:pt x="11722" y="276"/>
                </a:cubicBezTo>
                <a:cubicBezTo>
                  <a:pt x="11765" y="281"/>
                  <a:pt x="11811" y="290"/>
                  <a:pt x="11855" y="290"/>
                </a:cubicBezTo>
                <a:cubicBezTo>
                  <a:pt x="11905" y="290"/>
                  <a:pt x="11953" y="278"/>
                  <a:pt x="11989" y="236"/>
                </a:cubicBezTo>
                <a:cubicBezTo>
                  <a:pt x="12006" y="242"/>
                  <a:pt x="12040" y="264"/>
                  <a:pt x="12063" y="270"/>
                </a:cubicBezTo>
                <a:cubicBezTo>
                  <a:pt x="12108" y="264"/>
                  <a:pt x="12159" y="253"/>
                  <a:pt x="12205" y="242"/>
                </a:cubicBezTo>
                <a:lnTo>
                  <a:pt x="12205" y="242"/>
                </a:lnTo>
                <a:cubicBezTo>
                  <a:pt x="12199" y="270"/>
                  <a:pt x="12182" y="327"/>
                  <a:pt x="12176" y="355"/>
                </a:cubicBezTo>
                <a:lnTo>
                  <a:pt x="12103" y="327"/>
                </a:lnTo>
                <a:lnTo>
                  <a:pt x="12103" y="400"/>
                </a:lnTo>
                <a:cubicBezTo>
                  <a:pt x="12091" y="406"/>
                  <a:pt x="12069" y="417"/>
                  <a:pt x="12057" y="423"/>
                </a:cubicBezTo>
                <a:cubicBezTo>
                  <a:pt x="12057" y="400"/>
                  <a:pt x="12057" y="355"/>
                  <a:pt x="12057" y="332"/>
                </a:cubicBezTo>
                <a:cubicBezTo>
                  <a:pt x="12040" y="355"/>
                  <a:pt x="12017" y="389"/>
                  <a:pt x="12000" y="412"/>
                </a:cubicBezTo>
                <a:cubicBezTo>
                  <a:pt x="11978" y="417"/>
                  <a:pt x="11949" y="423"/>
                  <a:pt x="11927" y="429"/>
                </a:cubicBezTo>
                <a:cubicBezTo>
                  <a:pt x="11949" y="412"/>
                  <a:pt x="11983" y="400"/>
                  <a:pt x="11995" y="372"/>
                </a:cubicBezTo>
                <a:cubicBezTo>
                  <a:pt x="11983" y="363"/>
                  <a:pt x="11972" y="359"/>
                  <a:pt x="11962" y="359"/>
                </a:cubicBezTo>
                <a:cubicBezTo>
                  <a:pt x="11916" y="359"/>
                  <a:pt x="11887" y="443"/>
                  <a:pt x="11836" y="457"/>
                </a:cubicBezTo>
                <a:cubicBezTo>
                  <a:pt x="11796" y="457"/>
                  <a:pt x="11728" y="451"/>
                  <a:pt x="11694" y="446"/>
                </a:cubicBezTo>
                <a:cubicBezTo>
                  <a:pt x="11711" y="429"/>
                  <a:pt x="11739" y="395"/>
                  <a:pt x="11756" y="378"/>
                </a:cubicBezTo>
                <a:lnTo>
                  <a:pt x="11756" y="378"/>
                </a:lnTo>
                <a:cubicBezTo>
                  <a:pt x="11711" y="406"/>
                  <a:pt x="11660" y="423"/>
                  <a:pt x="11603" y="423"/>
                </a:cubicBezTo>
                <a:cubicBezTo>
                  <a:pt x="11626" y="429"/>
                  <a:pt x="11671" y="446"/>
                  <a:pt x="11694" y="451"/>
                </a:cubicBezTo>
                <a:cubicBezTo>
                  <a:pt x="11672" y="474"/>
                  <a:pt x="11651" y="483"/>
                  <a:pt x="11631" y="483"/>
                </a:cubicBezTo>
                <a:cubicBezTo>
                  <a:pt x="11599" y="483"/>
                  <a:pt x="11571" y="460"/>
                  <a:pt x="11547" y="429"/>
                </a:cubicBezTo>
                <a:cubicBezTo>
                  <a:pt x="11535" y="446"/>
                  <a:pt x="11524" y="474"/>
                  <a:pt x="11512" y="491"/>
                </a:cubicBezTo>
                <a:cubicBezTo>
                  <a:pt x="11416" y="531"/>
                  <a:pt x="11314" y="548"/>
                  <a:pt x="11212" y="576"/>
                </a:cubicBezTo>
                <a:cubicBezTo>
                  <a:pt x="11234" y="542"/>
                  <a:pt x="11263" y="508"/>
                  <a:pt x="11286" y="474"/>
                </a:cubicBezTo>
                <a:lnTo>
                  <a:pt x="11286" y="474"/>
                </a:lnTo>
                <a:cubicBezTo>
                  <a:pt x="11229" y="497"/>
                  <a:pt x="11206" y="542"/>
                  <a:pt x="11189" y="588"/>
                </a:cubicBezTo>
                <a:cubicBezTo>
                  <a:pt x="11166" y="565"/>
                  <a:pt x="11138" y="542"/>
                  <a:pt x="11115" y="520"/>
                </a:cubicBezTo>
                <a:lnTo>
                  <a:pt x="11115" y="520"/>
                </a:lnTo>
                <a:cubicBezTo>
                  <a:pt x="11127" y="548"/>
                  <a:pt x="11132" y="576"/>
                  <a:pt x="11138" y="605"/>
                </a:cubicBezTo>
                <a:cubicBezTo>
                  <a:pt x="11133" y="604"/>
                  <a:pt x="11128" y="604"/>
                  <a:pt x="11123" y="604"/>
                </a:cubicBezTo>
                <a:cubicBezTo>
                  <a:pt x="11061" y="604"/>
                  <a:pt x="11002" y="635"/>
                  <a:pt x="10939" y="661"/>
                </a:cubicBezTo>
                <a:cubicBezTo>
                  <a:pt x="10945" y="644"/>
                  <a:pt x="10951" y="610"/>
                  <a:pt x="10951" y="593"/>
                </a:cubicBezTo>
                <a:lnTo>
                  <a:pt x="10951" y="593"/>
                </a:lnTo>
                <a:cubicBezTo>
                  <a:pt x="10934" y="599"/>
                  <a:pt x="10900" y="599"/>
                  <a:pt x="10883" y="605"/>
                </a:cubicBezTo>
                <a:cubicBezTo>
                  <a:pt x="10962" y="673"/>
                  <a:pt x="10854" y="695"/>
                  <a:pt x="10803" y="712"/>
                </a:cubicBezTo>
                <a:lnTo>
                  <a:pt x="10798" y="712"/>
                </a:lnTo>
                <a:lnTo>
                  <a:pt x="10781" y="695"/>
                </a:lnTo>
                <a:cubicBezTo>
                  <a:pt x="10781" y="701"/>
                  <a:pt x="10781" y="712"/>
                  <a:pt x="10781" y="718"/>
                </a:cubicBezTo>
                <a:cubicBezTo>
                  <a:pt x="10707" y="741"/>
                  <a:pt x="10639" y="769"/>
                  <a:pt x="10571" y="798"/>
                </a:cubicBezTo>
                <a:cubicBezTo>
                  <a:pt x="10531" y="809"/>
                  <a:pt x="10491" y="826"/>
                  <a:pt x="10457" y="843"/>
                </a:cubicBezTo>
                <a:cubicBezTo>
                  <a:pt x="10446" y="849"/>
                  <a:pt x="10440" y="854"/>
                  <a:pt x="10434" y="854"/>
                </a:cubicBezTo>
                <a:cubicBezTo>
                  <a:pt x="10426" y="857"/>
                  <a:pt x="10417" y="858"/>
                  <a:pt x="10409" y="858"/>
                </a:cubicBezTo>
                <a:cubicBezTo>
                  <a:pt x="10383" y="858"/>
                  <a:pt x="10358" y="849"/>
                  <a:pt x="10332" y="849"/>
                </a:cubicBezTo>
                <a:cubicBezTo>
                  <a:pt x="10321" y="871"/>
                  <a:pt x="10304" y="894"/>
                  <a:pt x="10293" y="911"/>
                </a:cubicBezTo>
                <a:cubicBezTo>
                  <a:pt x="10281" y="900"/>
                  <a:pt x="10264" y="883"/>
                  <a:pt x="10259" y="871"/>
                </a:cubicBezTo>
                <a:cubicBezTo>
                  <a:pt x="10236" y="877"/>
                  <a:pt x="10208" y="888"/>
                  <a:pt x="10185" y="900"/>
                </a:cubicBezTo>
                <a:cubicBezTo>
                  <a:pt x="10185" y="894"/>
                  <a:pt x="10179" y="894"/>
                  <a:pt x="10173" y="894"/>
                </a:cubicBezTo>
                <a:cubicBezTo>
                  <a:pt x="10170" y="892"/>
                  <a:pt x="10167" y="891"/>
                  <a:pt x="10163" y="891"/>
                </a:cubicBezTo>
                <a:cubicBezTo>
                  <a:pt x="10146" y="891"/>
                  <a:pt x="10126" y="909"/>
                  <a:pt x="10117" y="922"/>
                </a:cubicBezTo>
                <a:cubicBezTo>
                  <a:pt x="9861" y="1013"/>
                  <a:pt x="9589" y="1047"/>
                  <a:pt x="9339" y="1144"/>
                </a:cubicBezTo>
                <a:cubicBezTo>
                  <a:pt x="9305" y="1200"/>
                  <a:pt x="9226" y="1183"/>
                  <a:pt x="9169" y="1195"/>
                </a:cubicBezTo>
                <a:cubicBezTo>
                  <a:pt x="9101" y="1229"/>
                  <a:pt x="9033" y="1263"/>
                  <a:pt x="8959" y="1285"/>
                </a:cubicBezTo>
                <a:cubicBezTo>
                  <a:pt x="8954" y="1297"/>
                  <a:pt x="8937" y="1314"/>
                  <a:pt x="8925" y="1325"/>
                </a:cubicBezTo>
                <a:lnTo>
                  <a:pt x="8812" y="1325"/>
                </a:lnTo>
                <a:cubicBezTo>
                  <a:pt x="8783" y="1348"/>
                  <a:pt x="8755" y="1365"/>
                  <a:pt x="8727" y="1382"/>
                </a:cubicBezTo>
                <a:cubicBezTo>
                  <a:pt x="8715" y="1376"/>
                  <a:pt x="8693" y="1371"/>
                  <a:pt x="8681" y="1365"/>
                </a:cubicBezTo>
                <a:lnTo>
                  <a:pt x="8681" y="1365"/>
                </a:lnTo>
                <a:lnTo>
                  <a:pt x="8693" y="1393"/>
                </a:lnTo>
                <a:cubicBezTo>
                  <a:pt x="8636" y="1410"/>
                  <a:pt x="8585" y="1427"/>
                  <a:pt x="8534" y="1450"/>
                </a:cubicBezTo>
                <a:cubicBezTo>
                  <a:pt x="8528" y="1444"/>
                  <a:pt x="8517" y="1433"/>
                  <a:pt x="8511" y="1427"/>
                </a:cubicBezTo>
                <a:cubicBezTo>
                  <a:pt x="8505" y="1439"/>
                  <a:pt x="8494" y="1461"/>
                  <a:pt x="8483" y="1473"/>
                </a:cubicBezTo>
                <a:cubicBezTo>
                  <a:pt x="8375" y="1478"/>
                  <a:pt x="8301" y="1581"/>
                  <a:pt x="8193" y="1586"/>
                </a:cubicBezTo>
                <a:cubicBezTo>
                  <a:pt x="8080" y="1711"/>
                  <a:pt x="7898" y="1722"/>
                  <a:pt x="7762" y="1813"/>
                </a:cubicBezTo>
                <a:cubicBezTo>
                  <a:pt x="7762" y="1830"/>
                  <a:pt x="7756" y="1859"/>
                  <a:pt x="7756" y="1870"/>
                </a:cubicBezTo>
                <a:cubicBezTo>
                  <a:pt x="7745" y="1864"/>
                  <a:pt x="7717" y="1853"/>
                  <a:pt x="7700" y="1847"/>
                </a:cubicBezTo>
                <a:cubicBezTo>
                  <a:pt x="7529" y="1944"/>
                  <a:pt x="7325" y="1983"/>
                  <a:pt x="7178" y="2114"/>
                </a:cubicBezTo>
                <a:cubicBezTo>
                  <a:pt x="7183" y="2125"/>
                  <a:pt x="7195" y="2148"/>
                  <a:pt x="7200" y="2159"/>
                </a:cubicBezTo>
                <a:cubicBezTo>
                  <a:pt x="7286" y="2114"/>
                  <a:pt x="7365" y="2068"/>
                  <a:pt x="7439" y="2017"/>
                </a:cubicBezTo>
                <a:cubicBezTo>
                  <a:pt x="7450" y="2017"/>
                  <a:pt x="7473" y="2023"/>
                  <a:pt x="7484" y="2023"/>
                </a:cubicBezTo>
                <a:cubicBezTo>
                  <a:pt x="7586" y="1938"/>
                  <a:pt x="7739" y="1904"/>
                  <a:pt x="7870" y="1847"/>
                </a:cubicBezTo>
                <a:cubicBezTo>
                  <a:pt x="7870" y="1836"/>
                  <a:pt x="7876" y="1807"/>
                  <a:pt x="7876" y="1796"/>
                </a:cubicBezTo>
                <a:cubicBezTo>
                  <a:pt x="7915" y="1796"/>
                  <a:pt x="7955" y="1790"/>
                  <a:pt x="7995" y="1790"/>
                </a:cubicBezTo>
                <a:cubicBezTo>
                  <a:pt x="8000" y="1768"/>
                  <a:pt x="8017" y="1734"/>
                  <a:pt x="8029" y="1711"/>
                </a:cubicBezTo>
                <a:lnTo>
                  <a:pt x="8063" y="1756"/>
                </a:lnTo>
                <a:cubicBezTo>
                  <a:pt x="8074" y="1739"/>
                  <a:pt x="8103" y="1717"/>
                  <a:pt x="8114" y="1705"/>
                </a:cubicBezTo>
                <a:cubicBezTo>
                  <a:pt x="8137" y="1722"/>
                  <a:pt x="8159" y="1739"/>
                  <a:pt x="8182" y="1756"/>
                </a:cubicBezTo>
                <a:cubicBezTo>
                  <a:pt x="8176" y="1745"/>
                  <a:pt x="8159" y="1717"/>
                  <a:pt x="8154" y="1700"/>
                </a:cubicBezTo>
                <a:cubicBezTo>
                  <a:pt x="8381" y="1620"/>
                  <a:pt x="8608" y="1541"/>
                  <a:pt x="8829" y="1444"/>
                </a:cubicBezTo>
                <a:cubicBezTo>
                  <a:pt x="8829" y="1484"/>
                  <a:pt x="8834" y="1529"/>
                  <a:pt x="8834" y="1575"/>
                </a:cubicBezTo>
                <a:cubicBezTo>
                  <a:pt x="8829" y="1558"/>
                  <a:pt x="8812" y="1529"/>
                  <a:pt x="8806" y="1512"/>
                </a:cubicBezTo>
                <a:cubicBezTo>
                  <a:pt x="8693" y="1546"/>
                  <a:pt x="8590" y="1603"/>
                  <a:pt x="8488" y="1654"/>
                </a:cubicBezTo>
                <a:cubicBezTo>
                  <a:pt x="8494" y="1660"/>
                  <a:pt x="8517" y="1683"/>
                  <a:pt x="8528" y="1694"/>
                </a:cubicBezTo>
                <a:cubicBezTo>
                  <a:pt x="8392" y="1773"/>
                  <a:pt x="8244" y="1842"/>
                  <a:pt x="8091" y="1893"/>
                </a:cubicBezTo>
                <a:cubicBezTo>
                  <a:pt x="8103" y="1847"/>
                  <a:pt x="8142" y="1819"/>
                  <a:pt x="8188" y="1796"/>
                </a:cubicBezTo>
                <a:lnTo>
                  <a:pt x="8188" y="1790"/>
                </a:lnTo>
                <a:cubicBezTo>
                  <a:pt x="8154" y="1802"/>
                  <a:pt x="8120" y="1813"/>
                  <a:pt x="8086" y="1825"/>
                </a:cubicBezTo>
                <a:cubicBezTo>
                  <a:pt x="8086" y="1859"/>
                  <a:pt x="8086" y="1893"/>
                  <a:pt x="8086" y="1927"/>
                </a:cubicBezTo>
                <a:cubicBezTo>
                  <a:pt x="8040" y="1927"/>
                  <a:pt x="8040" y="1881"/>
                  <a:pt x="8017" y="1853"/>
                </a:cubicBezTo>
                <a:cubicBezTo>
                  <a:pt x="7961" y="1893"/>
                  <a:pt x="7893" y="1927"/>
                  <a:pt x="7830" y="1961"/>
                </a:cubicBezTo>
                <a:lnTo>
                  <a:pt x="7949" y="1961"/>
                </a:lnTo>
                <a:cubicBezTo>
                  <a:pt x="7882" y="1983"/>
                  <a:pt x="7811" y="2059"/>
                  <a:pt x="7737" y="2059"/>
                </a:cubicBezTo>
                <a:cubicBezTo>
                  <a:pt x="7717" y="2059"/>
                  <a:pt x="7697" y="2053"/>
                  <a:pt x="7677" y="2040"/>
                </a:cubicBezTo>
                <a:cubicBezTo>
                  <a:pt x="7632" y="2063"/>
                  <a:pt x="7592" y="2086"/>
                  <a:pt x="7547" y="2114"/>
                </a:cubicBezTo>
                <a:cubicBezTo>
                  <a:pt x="7575" y="2103"/>
                  <a:pt x="7603" y="2097"/>
                  <a:pt x="7632" y="2086"/>
                </a:cubicBezTo>
                <a:lnTo>
                  <a:pt x="7643" y="2103"/>
                </a:lnTo>
                <a:cubicBezTo>
                  <a:pt x="7598" y="2131"/>
                  <a:pt x="7558" y="2154"/>
                  <a:pt x="7518" y="2176"/>
                </a:cubicBezTo>
                <a:cubicBezTo>
                  <a:pt x="7512" y="2165"/>
                  <a:pt x="7495" y="2142"/>
                  <a:pt x="7490" y="2131"/>
                </a:cubicBezTo>
                <a:lnTo>
                  <a:pt x="7490" y="2131"/>
                </a:lnTo>
                <a:cubicBezTo>
                  <a:pt x="7512" y="2182"/>
                  <a:pt x="7467" y="2199"/>
                  <a:pt x="7422" y="2210"/>
                </a:cubicBezTo>
                <a:cubicBezTo>
                  <a:pt x="7422" y="2193"/>
                  <a:pt x="7416" y="2165"/>
                  <a:pt x="7416" y="2148"/>
                </a:cubicBezTo>
                <a:cubicBezTo>
                  <a:pt x="7291" y="2233"/>
                  <a:pt x="7161" y="2295"/>
                  <a:pt x="7030" y="2369"/>
                </a:cubicBezTo>
                <a:cubicBezTo>
                  <a:pt x="7053" y="2358"/>
                  <a:pt x="7087" y="2346"/>
                  <a:pt x="7104" y="2341"/>
                </a:cubicBezTo>
                <a:lnTo>
                  <a:pt x="7138" y="2381"/>
                </a:lnTo>
                <a:cubicBezTo>
                  <a:pt x="7093" y="2403"/>
                  <a:pt x="7047" y="2426"/>
                  <a:pt x="6996" y="2454"/>
                </a:cubicBezTo>
                <a:cubicBezTo>
                  <a:pt x="6996" y="2437"/>
                  <a:pt x="6990" y="2409"/>
                  <a:pt x="6985" y="2398"/>
                </a:cubicBezTo>
                <a:cubicBezTo>
                  <a:pt x="6826" y="2471"/>
                  <a:pt x="6661" y="2556"/>
                  <a:pt x="6520" y="2664"/>
                </a:cubicBezTo>
                <a:cubicBezTo>
                  <a:pt x="6610" y="2636"/>
                  <a:pt x="6690" y="2573"/>
                  <a:pt x="6786" y="2551"/>
                </a:cubicBezTo>
                <a:lnTo>
                  <a:pt x="6786" y="2551"/>
                </a:lnTo>
                <a:cubicBezTo>
                  <a:pt x="6678" y="2647"/>
                  <a:pt x="6548" y="2715"/>
                  <a:pt x="6417" y="2772"/>
                </a:cubicBezTo>
                <a:cubicBezTo>
                  <a:pt x="6406" y="2766"/>
                  <a:pt x="6389" y="2766"/>
                  <a:pt x="6378" y="2761"/>
                </a:cubicBezTo>
                <a:cubicBezTo>
                  <a:pt x="6332" y="2761"/>
                  <a:pt x="6287" y="2789"/>
                  <a:pt x="6247" y="2817"/>
                </a:cubicBezTo>
                <a:cubicBezTo>
                  <a:pt x="6260" y="2822"/>
                  <a:pt x="6274" y="2824"/>
                  <a:pt x="6287" y="2824"/>
                </a:cubicBezTo>
                <a:cubicBezTo>
                  <a:pt x="6319" y="2824"/>
                  <a:pt x="6351" y="2812"/>
                  <a:pt x="6383" y="2800"/>
                </a:cubicBezTo>
                <a:lnTo>
                  <a:pt x="6383" y="2800"/>
                </a:lnTo>
                <a:cubicBezTo>
                  <a:pt x="6338" y="2851"/>
                  <a:pt x="6281" y="2886"/>
                  <a:pt x="6225" y="2914"/>
                </a:cubicBezTo>
                <a:cubicBezTo>
                  <a:pt x="6219" y="2891"/>
                  <a:pt x="6213" y="2874"/>
                  <a:pt x="6207" y="2851"/>
                </a:cubicBezTo>
                <a:cubicBezTo>
                  <a:pt x="6162" y="2886"/>
                  <a:pt x="6117" y="2908"/>
                  <a:pt x="6071" y="2937"/>
                </a:cubicBezTo>
                <a:lnTo>
                  <a:pt x="6185" y="2937"/>
                </a:lnTo>
                <a:cubicBezTo>
                  <a:pt x="6117" y="2982"/>
                  <a:pt x="6043" y="3016"/>
                  <a:pt x="5969" y="3050"/>
                </a:cubicBezTo>
                <a:cubicBezTo>
                  <a:pt x="5946" y="3033"/>
                  <a:pt x="5924" y="3010"/>
                  <a:pt x="5901" y="2993"/>
                </a:cubicBezTo>
                <a:cubicBezTo>
                  <a:pt x="5873" y="3129"/>
                  <a:pt x="5674" y="3164"/>
                  <a:pt x="5600" y="3283"/>
                </a:cubicBezTo>
                <a:cubicBezTo>
                  <a:pt x="5617" y="3271"/>
                  <a:pt x="5651" y="3249"/>
                  <a:pt x="5668" y="3237"/>
                </a:cubicBezTo>
                <a:lnTo>
                  <a:pt x="5703" y="3271"/>
                </a:lnTo>
                <a:cubicBezTo>
                  <a:pt x="5680" y="3283"/>
                  <a:pt x="5634" y="3300"/>
                  <a:pt x="5617" y="3305"/>
                </a:cubicBezTo>
                <a:cubicBezTo>
                  <a:pt x="5606" y="3328"/>
                  <a:pt x="5595" y="3345"/>
                  <a:pt x="5583" y="3362"/>
                </a:cubicBezTo>
                <a:cubicBezTo>
                  <a:pt x="5572" y="3345"/>
                  <a:pt x="5555" y="3305"/>
                  <a:pt x="5544" y="3283"/>
                </a:cubicBezTo>
                <a:cubicBezTo>
                  <a:pt x="5498" y="3317"/>
                  <a:pt x="5447" y="3351"/>
                  <a:pt x="5436" y="3407"/>
                </a:cubicBezTo>
                <a:cubicBezTo>
                  <a:pt x="5379" y="3436"/>
                  <a:pt x="5322" y="3464"/>
                  <a:pt x="5266" y="3493"/>
                </a:cubicBezTo>
                <a:cubicBezTo>
                  <a:pt x="5260" y="3504"/>
                  <a:pt x="5243" y="3527"/>
                  <a:pt x="5237" y="3544"/>
                </a:cubicBezTo>
                <a:cubicBezTo>
                  <a:pt x="5169" y="3572"/>
                  <a:pt x="5107" y="3612"/>
                  <a:pt x="5056" y="3663"/>
                </a:cubicBezTo>
                <a:cubicBezTo>
                  <a:pt x="5056" y="3640"/>
                  <a:pt x="5061" y="3606"/>
                  <a:pt x="5067" y="3583"/>
                </a:cubicBezTo>
                <a:lnTo>
                  <a:pt x="5067" y="3583"/>
                </a:lnTo>
                <a:cubicBezTo>
                  <a:pt x="5044" y="3663"/>
                  <a:pt x="4965" y="3708"/>
                  <a:pt x="4948" y="3782"/>
                </a:cubicBezTo>
                <a:cubicBezTo>
                  <a:pt x="5005" y="3748"/>
                  <a:pt x="5061" y="3708"/>
                  <a:pt x="5129" y="3680"/>
                </a:cubicBezTo>
                <a:lnTo>
                  <a:pt x="5129" y="3680"/>
                </a:lnTo>
                <a:cubicBezTo>
                  <a:pt x="4965" y="3839"/>
                  <a:pt x="4778" y="3981"/>
                  <a:pt x="4590" y="4111"/>
                </a:cubicBezTo>
                <a:cubicBezTo>
                  <a:pt x="4619" y="4083"/>
                  <a:pt x="4647" y="4049"/>
                  <a:pt x="4676" y="4020"/>
                </a:cubicBezTo>
                <a:cubicBezTo>
                  <a:pt x="4666" y="4017"/>
                  <a:pt x="4656" y="4015"/>
                  <a:pt x="4646" y="4015"/>
                </a:cubicBezTo>
                <a:cubicBezTo>
                  <a:pt x="4613" y="4015"/>
                  <a:pt x="4582" y="4034"/>
                  <a:pt x="4551" y="4043"/>
                </a:cubicBezTo>
                <a:cubicBezTo>
                  <a:pt x="4528" y="4077"/>
                  <a:pt x="4505" y="4117"/>
                  <a:pt x="4477" y="4151"/>
                </a:cubicBezTo>
                <a:lnTo>
                  <a:pt x="4437" y="4134"/>
                </a:lnTo>
                <a:lnTo>
                  <a:pt x="4437" y="4134"/>
                </a:lnTo>
                <a:cubicBezTo>
                  <a:pt x="4442" y="4169"/>
                  <a:pt x="4364" y="4270"/>
                  <a:pt x="4315" y="4270"/>
                </a:cubicBezTo>
                <a:cubicBezTo>
                  <a:pt x="4302" y="4270"/>
                  <a:pt x="4290" y="4262"/>
                  <a:pt x="4284" y="4242"/>
                </a:cubicBezTo>
                <a:cubicBezTo>
                  <a:pt x="4409" y="4066"/>
                  <a:pt x="4624" y="3964"/>
                  <a:pt x="4738" y="3782"/>
                </a:cubicBezTo>
                <a:lnTo>
                  <a:pt x="4778" y="3782"/>
                </a:lnTo>
                <a:cubicBezTo>
                  <a:pt x="4874" y="3691"/>
                  <a:pt x="4988" y="3623"/>
                  <a:pt x="5090" y="3544"/>
                </a:cubicBezTo>
                <a:lnTo>
                  <a:pt x="5039" y="3453"/>
                </a:lnTo>
                <a:cubicBezTo>
                  <a:pt x="4982" y="3493"/>
                  <a:pt x="4925" y="3549"/>
                  <a:pt x="4931" y="3623"/>
                </a:cubicBezTo>
                <a:cubicBezTo>
                  <a:pt x="4908" y="3640"/>
                  <a:pt x="4880" y="3651"/>
                  <a:pt x="4851" y="3663"/>
                </a:cubicBezTo>
                <a:cubicBezTo>
                  <a:pt x="4849" y="3663"/>
                  <a:pt x="4847" y="3663"/>
                  <a:pt x="4845" y="3663"/>
                </a:cubicBezTo>
                <a:cubicBezTo>
                  <a:pt x="4782" y="3663"/>
                  <a:pt x="4753" y="3743"/>
                  <a:pt x="4704" y="3771"/>
                </a:cubicBezTo>
                <a:lnTo>
                  <a:pt x="4670" y="3714"/>
                </a:lnTo>
                <a:lnTo>
                  <a:pt x="4670" y="3714"/>
                </a:lnTo>
                <a:cubicBezTo>
                  <a:pt x="4676" y="3731"/>
                  <a:pt x="4687" y="3765"/>
                  <a:pt x="4693" y="3776"/>
                </a:cubicBezTo>
                <a:cubicBezTo>
                  <a:pt x="4653" y="3782"/>
                  <a:pt x="4596" y="3793"/>
                  <a:pt x="4562" y="3793"/>
                </a:cubicBezTo>
                <a:cubicBezTo>
                  <a:pt x="4556" y="3822"/>
                  <a:pt x="4556" y="3850"/>
                  <a:pt x="4551" y="3878"/>
                </a:cubicBezTo>
                <a:cubicBezTo>
                  <a:pt x="4534" y="3878"/>
                  <a:pt x="4494" y="3873"/>
                  <a:pt x="4477" y="3867"/>
                </a:cubicBezTo>
                <a:lnTo>
                  <a:pt x="4477" y="3867"/>
                </a:lnTo>
                <a:cubicBezTo>
                  <a:pt x="4488" y="3873"/>
                  <a:pt x="4505" y="3890"/>
                  <a:pt x="4517" y="3895"/>
                </a:cubicBezTo>
                <a:cubicBezTo>
                  <a:pt x="4476" y="3921"/>
                  <a:pt x="4436" y="3960"/>
                  <a:pt x="4387" y="3960"/>
                </a:cubicBezTo>
                <a:cubicBezTo>
                  <a:pt x="4381" y="3960"/>
                  <a:pt x="4375" y="3959"/>
                  <a:pt x="4369" y="3958"/>
                </a:cubicBezTo>
                <a:lnTo>
                  <a:pt x="4369" y="3958"/>
                </a:lnTo>
                <a:cubicBezTo>
                  <a:pt x="4375" y="3964"/>
                  <a:pt x="4398" y="3975"/>
                  <a:pt x="4403" y="3981"/>
                </a:cubicBezTo>
                <a:cubicBezTo>
                  <a:pt x="4278" y="4077"/>
                  <a:pt x="4182" y="4202"/>
                  <a:pt x="4068" y="4304"/>
                </a:cubicBezTo>
                <a:cubicBezTo>
                  <a:pt x="4063" y="4287"/>
                  <a:pt x="4057" y="4259"/>
                  <a:pt x="4051" y="4247"/>
                </a:cubicBezTo>
                <a:lnTo>
                  <a:pt x="4051" y="4247"/>
                </a:lnTo>
                <a:cubicBezTo>
                  <a:pt x="4063" y="4338"/>
                  <a:pt x="3955" y="4451"/>
                  <a:pt x="3859" y="4451"/>
                </a:cubicBezTo>
                <a:cubicBezTo>
                  <a:pt x="3813" y="4457"/>
                  <a:pt x="3830" y="4508"/>
                  <a:pt x="3819" y="4531"/>
                </a:cubicBezTo>
                <a:cubicBezTo>
                  <a:pt x="3739" y="4605"/>
                  <a:pt x="3700" y="4673"/>
                  <a:pt x="3711" y="4781"/>
                </a:cubicBezTo>
                <a:cubicBezTo>
                  <a:pt x="3694" y="4769"/>
                  <a:pt x="3666" y="4747"/>
                  <a:pt x="3649" y="4735"/>
                </a:cubicBezTo>
                <a:lnTo>
                  <a:pt x="3649" y="4735"/>
                </a:lnTo>
                <a:lnTo>
                  <a:pt x="3683" y="4803"/>
                </a:lnTo>
                <a:cubicBezTo>
                  <a:pt x="3649" y="4809"/>
                  <a:pt x="3575" y="4792"/>
                  <a:pt x="3581" y="4854"/>
                </a:cubicBezTo>
                <a:cubicBezTo>
                  <a:pt x="3535" y="4900"/>
                  <a:pt x="3484" y="4939"/>
                  <a:pt x="3439" y="4985"/>
                </a:cubicBezTo>
                <a:cubicBezTo>
                  <a:pt x="3512" y="4962"/>
                  <a:pt x="3575" y="4922"/>
                  <a:pt x="3637" y="4877"/>
                </a:cubicBezTo>
                <a:cubicBezTo>
                  <a:pt x="3626" y="4866"/>
                  <a:pt x="3603" y="4837"/>
                  <a:pt x="3598" y="4826"/>
                </a:cubicBezTo>
                <a:lnTo>
                  <a:pt x="3598" y="4826"/>
                </a:lnTo>
                <a:cubicBezTo>
                  <a:pt x="3612" y="4830"/>
                  <a:pt x="3626" y="4832"/>
                  <a:pt x="3639" y="4832"/>
                </a:cubicBezTo>
                <a:cubicBezTo>
                  <a:pt x="3682" y="4832"/>
                  <a:pt x="3714" y="4809"/>
                  <a:pt x="3722" y="4752"/>
                </a:cubicBezTo>
                <a:lnTo>
                  <a:pt x="3756" y="4798"/>
                </a:lnTo>
                <a:cubicBezTo>
                  <a:pt x="3739" y="4741"/>
                  <a:pt x="3734" y="4684"/>
                  <a:pt x="3745" y="4627"/>
                </a:cubicBezTo>
                <a:cubicBezTo>
                  <a:pt x="3765" y="4620"/>
                  <a:pt x="3785" y="4617"/>
                  <a:pt x="3803" y="4617"/>
                </a:cubicBezTo>
                <a:cubicBezTo>
                  <a:pt x="3859" y="4617"/>
                  <a:pt x="3908" y="4645"/>
                  <a:pt x="3955" y="4678"/>
                </a:cubicBezTo>
                <a:cubicBezTo>
                  <a:pt x="4017" y="4639"/>
                  <a:pt x="4074" y="4593"/>
                  <a:pt x="4125" y="4548"/>
                </a:cubicBezTo>
                <a:lnTo>
                  <a:pt x="4125" y="4548"/>
                </a:lnTo>
                <a:cubicBezTo>
                  <a:pt x="3887" y="4820"/>
                  <a:pt x="3649" y="5087"/>
                  <a:pt x="3393" y="5348"/>
                </a:cubicBezTo>
                <a:cubicBezTo>
                  <a:pt x="3388" y="5331"/>
                  <a:pt x="3382" y="5297"/>
                  <a:pt x="3382" y="5280"/>
                </a:cubicBezTo>
                <a:cubicBezTo>
                  <a:pt x="3376" y="5286"/>
                  <a:pt x="3365" y="5297"/>
                  <a:pt x="3359" y="5297"/>
                </a:cubicBezTo>
                <a:cubicBezTo>
                  <a:pt x="3399" y="5354"/>
                  <a:pt x="3393" y="5405"/>
                  <a:pt x="3314" y="5422"/>
                </a:cubicBezTo>
                <a:cubicBezTo>
                  <a:pt x="3314" y="5405"/>
                  <a:pt x="3325" y="5359"/>
                  <a:pt x="3325" y="5342"/>
                </a:cubicBezTo>
                <a:lnTo>
                  <a:pt x="3325" y="5342"/>
                </a:lnTo>
                <a:cubicBezTo>
                  <a:pt x="3314" y="5359"/>
                  <a:pt x="3302" y="5376"/>
                  <a:pt x="3285" y="5393"/>
                </a:cubicBezTo>
                <a:cubicBezTo>
                  <a:pt x="3302" y="5410"/>
                  <a:pt x="3314" y="5427"/>
                  <a:pt x="3320" y="5450"/>
                </a:cubicBezTo>
                <a:cubicBezTo>
                  <a:pt x="3251" y="5535"/>
                  <a:pt x="3172" y="5609"/>
                  <a:pt x="3098" y="5694"/>
                </a:cubicBezTo>
                <a:cubicBezTo>
                  <a:pt x="2996" y="5785"/>
                  <a:pt x="2951" y="5978"/>
                  <a:pt x="2798" y="5989"/>
                </a:cubicBezTo>
                <a:cubicBezTo>
                  <a:pt x="2746" y="6029"/>
                  <a:pt x="2701" y="6069"/>
                  <a:pt x="2650" y="6108"/>
                </a:cubicBezTo>
                <a:cubicBezTo>
                  <a:pt x="2644" y="6125"/>
                  <a:pt x="2639" y="6148"/>
                  <a:pt x="2639" y="6159"/>
                </a:cubicBezTo>
                <a:cubicBezTo>
                  <a:pt x="2588" y="6188"/>
                  <a:pt x="2565" y="6233"/>
                  <a:pt x="2605" y="6278"/>
                </a:cubicBezTo>
                <a:lnTo>
                  <a:pt x="2678" y="6193"/>
                </a:lnTo>
                <a:lnTo>
                  <a:pt x="2678" y="6193"/>
                </a:lnTo>
                <a:cubicBezTo>
                  <a:pt x="2656" y="6244"/>
                  <a:pt x="2627" y="6290"/>
                  <a:pt x="2593" y="6335"/>
                </a:cubicBezTo>
                <a:cubicBezTo>
                  <a:pt x="2582" y="6324"/>
                  <a:pt x="2559" y="6295"/>
                  <a:pt x="2548" y="6278"/>
                </a:cubicBezTo>
                <a:cubicBezTo>
                  <a:pt x="2537" y="6307"/>
                  <a:pt x="2531" y="6341"/>
                  <a:pt x="2520" y="6369"/>
                </a:cubicBezTo>
                <a:cubicBezTo>
                  <a:pt x="2497" y="6347"/>
                  <a:pt x="2468" y="6318"/>
                  <a:pt x="2446" y="6295"/>
                </a:cubicBezTo>
                <a:cubicBezTo>
                  <a:pt x="2463" y="6267"/>
                  <a:pt x="2480" y="6233"/>
                  <a:pt x="2502" y="6205"/>
                </a:cubicBezTo>
                <a:cubicBezTo>
                  <a:pt x="2508" y="6205"/>
                  <a:pt x="2525" y="6199"/>
                  <a:pt x="2531" y="6193"/>
                </a:cubicBezTo>
                <a:cubicBezTo>
                  <a:pt x="2588" y="6125"/>
                  <a:pt x="2627" y="6051"/>
                  <a:pt x="2650" y="5966"/>
                </a:cubicBezTo>
                <a:cubicBezTo>
                  <a:pt x="2673" y="5961"/>
                  <a:pt x="2712" y="5949"/>
                  <a:pt x="2735" y="5944"/>
                </a:cubicBezTo>
                <a:lnTo>
                  <a:pt x="2690" y="5887"/>
                </a:lnTo>
                <a:cubicBezTo>
                  <a:pt x="2548" y="5961"/>
                  <a:pt x="2491" y="6108"/>
                  <a:pt x="2389" y="6216"/>
                </a:cubicBezTo>
                <a:lnTo>
                  <a:pt x="2366" y="6182"/>
                </a:lnTo>
                <a:lnTo>
                  <a:pt x="2389" y="6227"/>
                </a:lnTo>
                <a:cubicBezTo>
                  <a:pt x="2338" y="6284"/>
                  <a:pt x="2293" y="6347"/>
                  <a:pt x="2270" y="6420"/>
                </a:cubicBezTo>
                <a:cubicBezTo>
                  <a:pt x="2219" y="6454"/>
                  <a:pt x="2185" y="6500"/>
                  <a:pt x="2207" y="6556"/>
                </a:cubicBezTo>
                <a:cubicBezTo>
                  <a:pt x="2196" y="6551"/>
                  <a:pt x="2162" y="6539"/>
                  <a:pt x="2151" y="6534"/>
                </a:cubicBezTo>
                <a:lnTo>
                  <a:pt x="2151" y="6534"/>
                </a:lnTo>
                <a:cubicBezTo>
                  <a:pt x="2162" y="6551"/>
                  <a:pt x="2190" y="6579"/>
                  <a:pt x="2202" y="6590"/>
                </a:cubicBezTo>
                <a:cubicBezTo>
                  <a:pt x="2185" y="6602"/>
                  <a:pt x="2139" y="6619"/>
                  <a:pt x="2117" y="6630"/>
                </a:cubicBezTo>
                <a:cubicBezTo>
                  <a:pt x="2122" y="6636"/>
                  <a:pt x="2128" y="6653"/>
                  <a:pt x="2134" y="6659"/>
                </a:cubicBezTo>
                <a:cubicBezTo>
                  <a:pt x="2202" y="6608"/>
                  <a:pt x="2298" y="6545"/>
                  <a:pt x="2281" y="6449"/>
                </a:cubicBezTo>
                <a:cubicBezTo>
                  <a:pt x="2298" y="6437"/>
                  <a:pt x="2338" y="6426"/>
                  <a:pt x="2361" y="6420"/>
                </a:cubicBezTo>
                <a:cubicBezTo>
                  <a:pt x="2383" y="6381"/>
                  <a:pt x="2412" y="6341"/>
                  <a:pt x="2434" y="6301"/>
                </a:cubicBezTo>
                <a:cubicBezTo>
                  <a:pt x="2451" y="6324"/>
                  <a:pt x="2485" y="6369"/>
                  <a:pt x="2502" y="6398"/>
                </a:cubicBezTo>
                <a:cubicBezTo>
                  <a:pt x="2485" y="6403"/>
                  <a:pt x="2446" y="6415"/>
                  <a:pt x="2429" y="6426"/>
                </a:cubicBezTo>
                <a:cubicBezTo>
                  <a:pt x="2451" y="6443"/>
                  <a:pt x="2468" y="6460"/>
                  <a:pt x="2491" y="6477"/>
                </a:cubicBezTo>
                <a:cubicBezTo>
                  <a:pt x="2485" y="6488"/>
                  <a:pt x="2474" y="6511"/>
                  <a:pt x="2474" y="6522"/>
                </a:cubicBezTo>
                <a:cubicBezTo>
                  <a:pt x="2457" y="6511"/>
                  <a:pt x="2423" y="6477"/>
                  <a:pt x="2406" y="6466"/>
                </a:cubicBezTo>
                <a:lnTo>
                  <a:pt x="2406" y="6466"/>
                </a:lnTo>
                <a:cubicBezTo>
                  <a:pt x="2406" y="6494"/>
                  <a:pt x="2417" y="6528"/>
                  <a:pt x="2429" y="6556"/>
                </a:cubicBezTo>
                <a:cubicBezTo>
                  <a:pt x="2417" y="6579"/>
                  <a:pt x="2406" y="6602"/>
                  <a:pt x="2395" y="6625"/>
                </a:cubicBezTo>
                <a:cubicBezTo>
                  <a:pt x="2395" y="6590"/>
                  <a:pt x="2412" y="6562"/>
                  <a:pt x="2395" y="6534"/>
                </a:cubicBezTo>
                <a:cubicBezTo>
                  <a:pt x="2304" y="6545"/>
                  <a:pt x="2383" y="6653"/>
                  <a:pt x="2355" y="6704"/>
                </a:cubicBezTo>
                <a:cubicBezTo>
                  <a:pt x="2327" y="6727"/>
                  <a:pt x="2276" y="6772"/>
                  <a:pt x="2247" y="6795"/>
                </a:cubicBezTo>
                <a:cubicBezTo>
                  <a:pt x="2247" y="6772"/>
                  <a:pt x="2241" y="6727"/>
                  <a:pt x="2236" y="6704"/>
                </a:cubicBezTo>
                <a:cubicBezTo>
                  <a:pt x="2230" y="6755"/>
                  <a:pt x="2207" y="6806"/>
                  <a:pt x="2168" y="6840"/>
                </a:cubicBezTo>
                <a:cubicBezTo>
                  <a:pt x="2190" y="6829"/>
                  <a:pt x="2230" y="6806"/>
                  <a:pt x="2253" y="6795"/>
                </a:cubicBezTo>
                <a:lnTo>
                  <a:pt x="2253" y="6795"/>
                </a:lnTo>
                <a:cubicBezTo>
                  <a:pt x="2258" y="6865"/>
                  <a:pt x="2214" y="6887"/>
                  <a:pt x="2156" y="6887"/>
                </a:cubicBezTo>
                <a:cubicBezTo>
                  <a:pt x="2149" y="6887"/>
                  <a:pt x="2141" y="6886"/>
                  <a:pt x="2134" y="6886"/>
                </a:cubicBezTo>
                <a:lnTo>
                  <a:pt x="2134" y="6886"/>
                </a:lnTo>
                <a:cubicBezTo>
                  <a:pt x="2139" y="6903"/>
                  <a:pt x="2156" y="6937"/>
                  <a:pt x="2162" y="6954"/>
                </a:cubicBezTo>
                <a:cubicBezTo>
                  <a:pt x="2128" y="7044"/>
                  <a:pt x="2071" y="7130"/>
                  <a:pt x="2026" y="7220"/>
                </a:cubicBezTo>
                <a:cubicBezTo>
                  <a:pt x="2020" y="7181"/>
                  <a:pt x="2009" y="7141"/>
                  <a:pt x="1998" y="7101"/>
                </a:cubicBezTo>
                <a:lnTo>
                  <a:pt x="1998" y="7101"/>
                </a:lnTo>
                <a:cubicBezTo>
                  <a:pt x="1975" y="7152"/>
                  <a:pt x="1998" y="7203"/>
                  <a:pt x="2020" y="7249"/>
                </a:cubicBezTo>
                <a:lnTo>
                  <a:pt x="1986" y="7249"/>
                </a:lnTo>
                <a:cubicBezTo>
                  <a:pt x="1992" y="7237"/>
                  <a:pt x="1986" y="7226"/>
                  <a:pt x="1975" y="7209"/>
                </a:cubicBezTo>
                <a:cubicBezTo>
                  <a:pt x="1970" y="7208"/>
                  <a:pt x="1966" y="7208"/>
                  <a:pt x="1963" y="7208"/>
                </a:cubicBezTo>
                <a:cubicBezTo>
                  <a:pt x="1937" y="7208"/>
                  <a:pt x="1925" y="7224"/>
                  <a:pt x="1935" y="7249"/>
                </a:cubicBezTo>
                <a:lnTo>
                  <a:pt x="1918" y="7249"/>
                </a:lnTo>
                <a:cubicBezTo>
                  <a:pt x="1924" y="7254"/>
                  <a:pt x="1929" y="7254"/>
                  <a:pt x="1935" y="7260"/>
                </a:cubicBezTo>
                <a:cubicBezTo>
                  <a:pt x="1935" y="7260"/>
                  <a:pt x="1941" y="7260"/>
                  <a:pt x="1941" y="7266"/>
                </a:cubicBezTo>
                <a:lnTo>
                  <a:pt x="1946" y="7266"/>
                </a:lnTo>
                <a:cubicBezTo>
                  <a:pt x="1963" y="7271"/>
                  <a:pt x="1986" y="7283"/>
                  <a:pt x="2003" y="7288"/>
                </a:cubicBezTo>
                <a:cubicBezTo>
                  <a:pt x="1969" y="7317"/>
                  <a:pt x="1952" y="7351"/>
                  <a:pt x="1941" y="7385"/>
                </a:cubicBezTo>
                <a:cubicBezTo>
                  <a:pt x="1937" y="7385"/>
                  <a:pt x="1934" y="7385"/>
                  <a:pt x="1932" y="7383"/>
                </a:cubicBezTo>
                <a:lnTo>
                  <a:pt x="1932" y="7383"/>
                </a:lnTo>
                <a:lnTo>
                  <a:pt x="1935" y="7391"/>
                </a:lnTo>
                <a:cubicBezTo>
                  <a:pt x="1929" y="7413"/>
                  <a:pt x="1918" y="7442"/>
                  <a:pt x="1907" y="7464"/>
                </a:cubicBezTo>
                <a:cubicBezTo>
                  <a:pt x="1901" y="7453"/>
                  <a:pt x="1878" y="7425"/>
                  <a:pt x="1867" y="7413"/>
                </a:cubicBezTo>
                <a:lnTo>
                  <a:pt x="1827" y="7470"/>
                </a:lnTo>
                <a:cubicBezTo>
                  <a:pt x="1833" y="7469"/>
                  <a:pt x="1838" y="7469"/>
                  <a:pt x="1842" y="7469"/>
                </a:cubicBezTo>
                <a:cubicBezTo>
                  <a:pt x="1891" y="7469"/>
                  <a:pt x="1895" y="7496"/>
                  <a:pt x="1890" y="7532"/>
                </a:cubicBezTo>
                <a:cubicBezTo>
                  <a:pt x="1878" y="7532"/>
                  <a:pt x="1867" y="7538"/>
                  <a:pt x="1861" y="7544"/>
                </a:cubicBezTo>
                <a:cubicBezTo>
                  <a:pt x="1861" y="7549"/>
                  <a:pt x="1867" y="7561"/>
                  <a:pt x="1873" y="7572"/>
                </a:cubicBezTo>
                <a:cubicBezTo>
                  <a:pt x="1867" y="7578"/>
                  <a:pt x="1861" y="7589"/>
                  <a:pt x="1856" y="7600"/>
                </a:cubicBezTo>
                <a:cubicBezTo>
                  <a:pt x="1850" y="7612"/>
                  <a:pt x="1844" y="7629"/>
                  <a:pt x="1839" y="7646"/>
                </a:cubicBezTo>
                <a:cubicBezTo>
                  <a:pt x="1822" y="7646"/>
                  <a:pt x="1805" y="7651"/>
                  <a:pt x="1788" y="7651"/>
                </a:cubicBezTo>
                <a:cubicBezTo>
                  <a:pt x="1720" y="7776"/>
                  <a:pt x="1629" y="7890"/>
                  <a:pt x="1595" y="8032"/>
                </a:cubicBezTo>
                <a:cubicBezTo>
                  <a:pt x="1555" y="8054"/>
                  <a:pt x="1515" y="8088"/>
                  <a:pt x="1464" y="8105"/>
                </a:cubicBezTo>
                <a:cubicBezTo>
                  <a:pt x="1464" y="8015"/>
                  <a:pt x="1532" y="7947"/>
                  <a:pt x="1595" y="7890"/>
                </a:cubicBezTo>
                <a:cubicBezTo>
                  <a:pt x="1595" y="7878"/>
                  <a:pt x="1589" y="7850"/>
                  <a:pt x="1589" y="7839"/>
                </a:cubicBezTo>
                <a:cubicBezTo>
                  <a:pt x="1702" y="7759"/>
                  <a:pt x="1702" y="7623"/>
                  <a:pt x="1805" y="7532"/>
                </a:cubicBezTo>
                <a:cubicBezTo>
                  <a:pt x="1816" y="7487"/>
                  <a:pt x="1822" y="7436"/>
                  <a:pt x="1816" y="7385"/>
                </a:cubicBezTo>
                <a:lnTo>
                  <a:pt x="1816" y="7385"/>
                </a:lnTo>
                <a:cubicBezTo>
                  <a:pt x="1810" y="7413"/>
                  <a:pt x="1799" y="7447"/>
                  <a:pt x="1793" y="7481"/>
                </a:cubicBezTo>
                <a:cubicBezTo>
                  <a:pt x="1595" y="7651"/>
                  <a:pt x="1527" y="7912"/>
                  <a:pt x="1368" y="8111"/>
                </a:cubicBezTo>
                <a:cubicBezTo>
                  <a:pt x="1390" y="8109"/>
                  <a:pt x="1413" y="8108"/>
                  <a:pt x="1436" y="8108"/>
                </a:cubicBezTo>
                <a:cubicBezTo>
                  <a:pt x="1481" y="8108"/>
                  <a:pt x="1527" y="8113"/>
                  <a:pt x="1572" y="8128"/>
                </a:cubicBezTo>
                <a:cubicBezTo>
                  <a:pt x="1561" y="8162"/>
                  <a:pt x="1544" y="8202"/>
                  <a:pt x="1532" y="8236"/>
                </a:cubicBezTo>
                <a:lnTo>
                  <a:pt x="1453" y="8236"/>
                </a:lnTo>
                <a:cubicBezTo>
                  <a:pt x="1453" y="8242"/>
                  <a:pt x="1447" y="8259"/>
                  <a:pt x="1447" y="8270"/>
                </a:cubicBezTo>
                <a:cubicBezTo>
                  <a:pt x="1470" y="8264"/>
                  <a:pt x="1510" y="8247"/>
                  <a:pt x="1527" y="8242"/>
                </a:cubicBezTo>
                <a:lnTo>
                  <a:pt x="1527" y="8242"/>
                </a:lnTo>
                <a:cubicBezTo>
                  <a:pt x="1493" y="8327"/>
                  <a:pt x="1459" y="8417"/>
                  <a:pt x="1385" y="8480"/>
                </a:cubicBezTo>
                <a:cubicBezTo>
                  <a:pt x="1390" y="8491"/>
                  <a:pt x="1396" y="8508"/>
                  <a:pt x="1396" y="8514"/>
                </a:cubicBezTo>
                <a:cubicBezTo>
                  <a:pt x="1368" y="8576"/>
                  <a:pt x="1339" y="8639"/>
                  <a:pt x="1317" y="8701"/>
                </a:cubicBezTo>
                <a:cubicBezTo>
                  <a:pt x="1302" y="8695"/>
                  <a:pt x="1286" y="8691"/>
                  <a:pt x="1273" y="8691"/>
                </a:cubicBezTo>
                <a:cubicBezTo>
                  <a:pt x="1251" y="8691"/>
                  <a:pt x="1233" y="8701"/>
                  <a:pt x="1226" y="8730"/>
                </a:cubicBezTo>
                <a:lnTo>
                  <a:pt x="1305" y="8730"/>
                </a:lnTo>
                <a:cubicBezTo>
                  <a:pt x="1254" y="8820"/>
                  <a:pt x="1215" y="8911"/>
                  <a:pt x="1186" y="9008"/>
                </a:cubicBezTo>
                <a:cubicBezTo>
                  <a:pt x="1152" y="8996"/>
                  <a:pt x="1124" y="8991"/>
                  <a:pt x="1090" y="8985"/>
                </a:cubicBezTo>
                <a:lnTo>
                  <a:pt x="1090" y="8985"/>
                </a:lnTo>
                <a:cubicBezTo>
                  <a:pt x="1095" y="9002"/>
                  <a:pt x="1101" y="9047"/>
                  <a:pt x="1107" y="9064"/>
                </a:cubicBezTo>
                <a:cubicBezTo>
                  <a:pt x="1118" y="9059"/>
                  <a:pt x="1152" y="9047"/>
                  <a:pt x="1169" y="9042"/>
                </a:cubicBezTo>
                <a:lnTo>
                  <a:pt x="1169" y="9042"/>
                </a:lnTo>
                <a:cubicBezTo>
                  <a:pt x="1158" y="9081"/>
                  <a:pt x="1146" y="9127"/>
                  <a:pt x="1135" y="9166"/>
                </a:cubicBezTo>
                <a:cubicBezTo>
                  <a:pt x="1107" y="9166"/>
                  <a:pt x="1073" y="9166"/>
                  <a:pt x="1044" y="9172"/>
                </a:cubicBezTo>
                <a:cubicBezTo>
                  <a:pt x="1027" y="9234"/>
                  <a:pt x="999" y="9291"/>
                  <a:pt x="993" y="9359"/>
                </a:cubicBezTo>
                <a:cubicBezTo>
                  <a:pt x="1022" y="9308"/>
                  <a:pt x="1044" y="9252"/>
                  <a:pt x="1084" y="9206"/>
                </a:cubicBezTo>
                <a:lnTo>
                  <a:pt x="1084" y="9206"/>
                </a:lnTo>
                <a:cubicBezTo>
                  <a:pt x="1084" y="9286"/>
                  <a:pt x="1044" y="9359"/>
                  <a:pt x="1010" y="9433"/>
                </a:cubicBezTo>
                <a:cubicBezTo>
                  <a:pt x="993" y="9427"/>
                  <a:pt x="971" y="9427"/>
                  <a:pt x="959" y="9427"/>
                </a:cubicBezTo>
                <a:cubicBezTo>
                  <a:pt x="948" y="9461"/>
                  <a:pt x="931" y="9495"/>
                  <a:pt x="919" y="9530"/>
                </a:cubicBezTo>
                <a:cubicBezTo>
                  <a:pt x="948" y="9501"/>
                  <a:pt x="982" y="9467"/>
                  <a:pt x="1010" y="9439"/>
                </a:cubicBezTo>
                <a:lnTo>
                  <a:pt x="1010" y="9439"/>
                </a:lnTo>
                <a:cubicBezTo>
                  <a:pt x="971" y="9592"/>
                  <a:pt x="914" y="9745"/>
                  <a:pt x="868" y="9893"/>
                </a:cubicBezTo>
                <a:lnTo>
                  <a:pt x="840" y="9830"/>
                </a:lnTo>
                <a:cubicBezTo>
                  <a:pt x="823" y="9847"/>
                  <a:pt x="800" y="9870"/>
                  <a:pt x="778" y="9887"/>
                </a:cubicBezTo>
                <a:cubicBezTo>
                  <a:pt x="778" y="9966"/>
                  <a:pt x="834" y="10046"/>
                  <a:pt x="795" y="10125"/>
                </a:cubicBezTo>
                <a:cubicBezTo>
                  <a:pt x="783" y="10080"/>
                  <a:pt x="772" y="10040"/>
                  <a:pt x="766" y="9995"/>
                </a:cubicBezTo>
                <a:cubicBezTo>
                  <a:pt x="732" y="10114"/>
                  <a:pt x="664" y="10233"/>
                  <a:pt x="698" y="10358"/>
                </a:cubicBezTo>
                <a:lnTo>
                  <a:pt x="664" y="10358"/>
                </a:lnTo>
                <a:cubicBezTo>
                  <a:pt x="670" y="10364"/>
                  <a:pt x="676" y="10386"/>
                  <a:pt x="676" y="10392"/>
                </a:cubicBezTo>
                <a:lnTo>
                  <a:pt x="630" y="10403"/>
                </a:lnTo>
                <a:lnTo>
                  <a:pt x="641" y="10420"/>
                </a:lnTo>
                <a:cubicBezTo>
                  <a:pt x="659" y="10415"/>
                  <a:pt x="693" y="10398"/>
                  <a:pt x="710" y="10392"/>
                </a:cubicBezTo>
                <a:lnTo>
                  <a:pt x="710" y="10392"/>
                </a:lnTo>
                <a:cubicBezTo>
                  <a:pt x="704" y="10415"/>
                  <a:pt x="687" y="10454"/>
                  <a:pt x="676" y="10477"/>
                </a:cubicBezTo>
                <a:cubicBezTo>
                  <a:pt x="659" y="10471"/>
                  <a:pt x="630" y="10466"/>
                  <a:pt x="619" y="10460"/>
                </a:cubicBezTo>
                <a:lnTo>
                  <a:pt x="619" y="10460"/>
                </a:lnTo>
                <a:cubicBezTo>
                  <a:pt x="624" y="10477"/>
                  <a:pt x="630" y="10505"/>
                  <a:pt x="636" y="10522"/>
                </a:cubicBezTo>
                <a:cubicBezTo>
                  <a:pt x="641" y="10517"/>
                  <a:pt x="664" y="10505"/>
                  <a:pt x="676" y="10505"/>
                </a:cubicBezTo>
                <a:cubicBezTo>
                  <a:pt x="681" y="10602"/>
                  <a:pt x="636" y="10698"/>
                  <a:pt x="619" y="10795"/>
                </a:cubicBezTo>
                <a:cubicBezTo>
                  <a:pt x="602" y="10789"/>
                  <a:pt x="573" y="10778"/>
                  <a:pt x="556" y="10766"/>
                </a:cubicBezTo>
                <a:lnTo>
                  <a:pt x="556" y="10766"/>
                </a:lnTo>
                <a:cubicBezTo>
                  <a:pt x="579" y="10783"/>
                  <a:pt x="596" y="10795"/>
                  <a:pt x="619" y="10806"/>
                </a:cubicBezTo>
                <a:cubicBezTo>
                  <a:pt x="602" y="10857"/>
                  <a:pt x="590" y="10914"/>
                  <a:pt x="579" y="10965"/>
                </a:cubicBezTo>
                <a:cubicBezTo>
                  <a:pt x="573" y="10920"/>
                  <a:pt x="562" y="10874"/>
                  <a:pt x="539" y="10829"/>
                </a:cubicBezTo>
                <a:cubicBezTo>
                  <a:pt x="539" y="10874"/>
                  <a:pt x="522" y="10908"/>
                  <a:pt x="483" y="10925"/>
                </a:cubicBezTo>
                <a:cubicBezTo>
                  <a:pt x="494" y="10925"/>
                  <a:pt x="517" y="10937"/>
                  <a:pt x="528" y="10942"/>
                </a:cubicBezTo>
                <a:cubicBezTo>
                  <a:pt x="466" y="11073"/>
                  <a:pt x="454" y="11215"/>
                  <a:pt x="420" y="11356"/>
                </a:cubicBezTo>
                <a:cubicBezTo>
                  <a:pt x="437" y="11351"/>
                  <a:pt x="477" y="11345"/>
                  <a:pt x="500" y="11339"/>
                </a:cubicBezTo>
                <a:lnTo>
                  <a:pt x="500" y="11339"/>
                </a:lnTo>
                <a:cubicBezTo>
                  <a:pt x="488" y="11470"/>
                  <a:pt x="466" y="11595"/>
                  <a:pt x="437" y="11725"/>
                </a:cubicBezTo>
                <a:cubicBezTo>
                  <a:pt x="409" y="11652"/>
                  <a:pt x="420" y="11578"/>
                  <a:pt x="437" y="11510"/>
                </a:cubicBezTo>
                <a:lnTo>
                  <a:pt x="437" y="11510"/>
                </a:lnTo>
                <a:cubicBezTo>
                  <a:pt x="318" y="11532"/>
                  <a:pt x="392" y="12015"/>
                  <a:pt x="284" y="12134"/>
                </a:cubicBezTo>
                <a:cubicBezTo>
                  <a:pt x="250" y="12117"/>
                  <a:pt x="216" y="12100"/>
                  <a:pt x="182" y="12083"/>
                </a:cubicBezTo>
                <a:cubicBezTo>
                  <a:pt x="199" y="12077"/>
                  <a:pt x="222" y="12077"/>
                  <a:pt x="233" y="12071"/>
                </a:cubicBezTo>
                <a:cubicBezTo>
                  <a:pt x="239" y="12032"/>
                  <a:pt x="261" y="12003"/>
                  <a:pt x="307" y="11992"/>
                </a:cubicBezTo>
                <a:cubicBezTo>
                  <a:pt x="290" y="11964"/>
                  <a:pt x="273" y="11935"/>
                  <a:pt x="261" y="11901"/>
                </a:cubicBezTo>
                <a:lnTo>
                  <a:pt x="261" y="11901"/>
                </a:lnTo>
                <a:lnTo>
                  <a:pt x="324" y="11913"/>
                </a:lnTo>
                <a:cubicBezTo>
                  <a:pt x="312" y="11901"/>
                  <a:pt x="284" y="11884"/>
                  <a:pt x="273" y="11873"/>
                </a:cubicBezTo>
                <a:cubicBezTo>
                  <a:pt x="295" y="11748"/>
                  <a:pt x="307" y="11612"/>
                  <a:pt x="216" y="11510"/>
                </a:cubicBezTo>
                <a:cubicBezTo>
                  <a:pt x="216" y="11674"/>
                  <a:pt x="171" y="11839"/>
                  <a:pt x="159" y="12009"/>
                </a:cubicBezTo>
                <a:cubicBezTo>
                  <a:pt x="154" y="12015"/>
                  <a:pt x="137" y="12026"/>
                  <a:pt x="131" y="12032"/>
                </a:cubicBezTo>
                <a:cubicBezTo>
                  <a:pt x="171" y="12077"/>
                  <a:pt x="137" y="12134"/>
                  <a:pt x="108" y="12179"/>
                </a:cubicBezTo>
                <a:cubicBezTo>
                  <a:pt x="154" y="12276"/>
                  <a:pt x="102" y="12378"/>
                  <a:pt x="102" y="12474"/>
                </a:cubicBezTo>
                <a:lnTo>
                  <a:pt x="68" y="12480"/>
                </a:lnTo>
                <a:cubicBezTo>
                  <a:pt x="80" y="12486"/>
                  <a:pt x="97" y="12497"/>
                  <a:pt x="108" y="12503"/>
                </a:cubicBezTo>
                <a:cubicBezTo>
                  <a:pt x="102" y="12610"/>
                  <a:pt x="80" y="12724"/>
                  <a:pt x="102" y="12832"/>
                </a:cubicBezTo>
                <a:cubicBezTo>
                  <a:pt x="114" y="12871"/>
                  <a:pt x="80" y="12900"/>
                  <a:pt x="63" y="12934"/>
                </a:cubicBezTo>
                <a:cubicBezTo>
                  <a:pt x="80" y="12956"/>
                  <a:pt x="97" y="12974"/>
                  <a:pt x="114" y="12996"/>
                </a:cubicBezTo>
                <a:cubicBezTo>
                  <a:pt x="102" y="12996"/>
                  <a:pt x="74" y="13008"/>
                  <a:pt x="57" y="13008"/>
                </a:cubicBezTo>
                <a:cubicBezTo>
                  <a:pt x="64" y="13068"/>
                  <a:pt x="66" y="13128"/>
                  <a:pt x="65" y="13188"/>
                </a:cubicBezTo>
                <a:lnTo>
                  <a:pt x="65" y="13188"/>
                </a:lnTo>
                <a:cubicBezTo>
                  <a:pt x="77" y="13183"/>
                  <a:pt x="97" y="13177"/>
                  <a:pt x="108" y="13172"/>
                </a:cubicBezTo>
                <a:cubicBezTo>
                  <a:pt x="97" y="13030"/>
                  <a:pt x="188" y="12871"/>
                  <a:pt x="131" y="12735"/>
                </a:cubicBezTo>
                <a:cubicBezTo>
                  <a:pt x="222" y="12639"/>
                  <a:pt x="154" y="12491"/>
                  <a:pt x="205" y="12378"/>
                </a:cubicBezTo>
                <a:cubicBezTo>
                  <a:pt x="222" y="12310"/>
                  <a:pt x="182" y="12219"/>
                  <a:pt x="261" y="12174"/>
                </a:cubicBezTo>
                <a:lnTo>
                  <a:pt x="295" y="12230"/>
                </a:lnTo>
                <a:cubicBezTo>
                  <a:pt x="256" y="12298"/>
                  <a:pt x="273" y="12372"/>
                  <a:pt x="278" y="12446"/>
                </a:cubicBezTo>
                <a:cubicBezTo>
                  <a:pt x="295" y="12440"/>
                  <a:pt x="335" y="12423"/>
                  <a:pt x="352" y="12417"/>
                </a:cubicBezTo>
                <a:lnTo>
                  <a:pt x="352" y="12417"/>
                </a:lnTo>
                <a:cubicBezTo>
                  <a:pt x="346" y="12440"/>
                  <a:pt x="335" y="12463"/>
                  <a:pt x="329" y="12486"/>
                </a:cubicBezTo>
                <a:cubicBezTo>
                  <a:pt x="346" y="12565"/>
                  <a:pt x="244" y="12610"/>
                  <a:pt x="267" y="12690"/>
                </a:cubicBezTo>
                <a:cubicBezTo>
                  <a:pt x="278" y="12696"/>
                  <a:pt x="301" y="12713"/>
                  <a:pt x="312" y="12718"/>
                </a:cubicBezTo>
                <a:cubicBezTo>
                  <a:pt x="301" y="12934"/>
                  <a:pt x="244" y="13149"/>
                  <a:pt x="278" y="13365"/>
                </a:cubicBezTo>
                <a:lnTo>
                  <a:pt x="210" y="13365"/>
                </a:lnTo>
                <a:cubicBezTo>
                  <a:pt x="205" y="13388"/>
                  <a:pt x="193" y="13444"/>
                  <a:pt x="188" y="13467"/>
                </a:cubicBezTo>
                <a:cubicBezTo>
                  <a:pt x="205" y="13478"/>
                  <a:pt x="227" y="13496"/>
                  <a:pt x="250" y="13507"/>
                </a:cubicBezTo>
                <a:lnTo>
                  <a:pt x="261" y="13450"/>
                </a:lnTo>
                <a:cubicBezTo>
                  <a:pt x="261" y="13473"/>
                  <a:pt x="267" y="13518"/>
                  <a:pt x="273" y="13541"/>
                </a:cubicBezTo>
                <a:cubicBezTo>
                  <a:pt x="261" y="13535"/>
                  <a:pt x="239" y="13518"/>
                  <a:pt x="233" y="13507"/>
                </a:cubicBezTo>
                <a:cubicBezTo>
                  <a:pt x="216" y="13513"/>
                  <a:pt x="193" y="13530"/>
                  <a:pt x="176" y="13535"/>
                </a:cubicBezTo>
                <a:cubicBezTo>
                  <a:pt x="182" y="13581"/>
                  <a:pt x="188" y="13626"/>
                  <a:pt x="188" y="13671"/>
                </a:cubicBezTo>
                <a:lnTo>
                  <a:pt x="222" y="13677"/>
                </a:lnTo>
                <a:cubicBezTo>
                  <a:pt x="233" y="13637"/>
                  <a:pt x="244" y="13592"/>
                  <a:pt x="267" y="13558"/>
                </a:cubicBezTo>
                <a:lnTo>
                  <a:pt x="267" y="13558"/>
                </a:lnTo>
                <a:cubicBezTo>
                  <a:pt x="244" y="13603"/>
                  <a:pt x="256" y="13649"/>
                  <a:pt x="267" y="13694"/>
                </a:cubicBezTo>
                <a:cubicBezTo>
                  <a:pt x="239" y="13694"/>
                  <a:pt x="210" y="13688"/>
                  <a:pt x="182" y="13688"/>
                </a:cubicBezTo>
                <a:cubicBezTo>
                  <a:pt x="182" y="13734"/>
                  <a:pt x="182" y="13779"/>
                  <a:pt x="182" y="13825"/>
                </a:cubicBezTo>
                <a:cubicBezTo>
                  <a:pt x="199" y="13791"/>
                  <a:pt x="227" y="13728"/>
                  <a:pt x="239" y="13700"/>
                </a:cubicBezTo>
                <a:lnTo>
                  <a:pt x="239" y="13700"/>
                </a:lnTo>
                <a:cubicBezTo>
                  <a:pt x="256" y="13739"/>
                  <a:pt x="250" y="13774"/>
                  <a:pt x="227" y="13808"/>
                </a:cubicBezTo>
                <a:cubicBezTo>
                  <a:pt x="256" y="13893"/>
                  <a:pt x="239" y="13978"/>
                  <a:pt x="244" y="14063"/>
                </a:cubicBezTo>
                <a:lnTo>
                  <a:pt x="199" y="14080"/>
                </a:lnTo>
                <a:cubicBezTo>
                  <a:pt x="216" y="14091"/>
                  <a:pt x="250" y="14120"/>
                  <a:pt x="267" y="14137"/>
                </a:cubicBezTo>
                <a:cubicBezTo>
                  <a:pt x="239" y="14142"/>
                  <a:pt x="210" y="14148"/>
                  <a:pt x="182" y="14159"/>
                </a:cubicBezTo>
                <a:cubicBezTo>
                  <a:pt x="210" y="14182"/>
                  <a:pt x="233" y="14210"/>
                  <a:pt x="261" y="14239"/>
                </a:cubicBezTo>
                <a:cubicBezTo>
                  <a:pt x="256" y="14267"/>
                  <a:pt x="250" y="14296"/>
                  <a:pt x="244" y="14324"/>
                </a:cubicBezTo>
                <a:cubicBezTo>
                  <a:pt x="227" y="14284"/>
                  <a:pt x="205" y="14250"/>
                  <a:pt x="171" y="14227"/>
                </a:cubicBezTo>
                <a:lnTo>
                  <a:pt x="171" y="14227"/>
                </a:lnTo>
                <a:cubicBezTo>
                  <a:pt x="176" y="14250"/>
                  <a:pt x="188" y="14301"/>
                  <a:pt x="188" y="14324"/>
                </a:cubicBezTo>
                <a:lnTo>
                  <a:pt x="125" y="14324"/>
                </a:lnTo>
                <a:cubicBezTo>
                  <a:pt x="142" y="14335"/>
                  <a:pt x="182" y="14358"/>
                  <a:pt x="199" y="14369"/>
                </a:cubicBezTo>
                <a:cubicBezTo>
                  <a:pt x="185" y="14398"/>
                  <a:pt x="194" y="14477"/>
                  <a:pt x="159" y="14477"/>
                </a:cubicBezTo>
                <a:cubicBezTo>
                  <a:pt x="151" y="14477"/>
                  <a:pt x="142" y="14473"/>
                  <a:pt x="131" y="14466"/>
                </a:cubicBezTo>
                <a:cubicBezTo>
                  <a:pt x="74" y="14364"/>
                  <a:pt x="171" y="14205"/>
                  <a:pt x="57" y="14120"/>
                </a:cubicBezTo>
                <a:lnTo>
                  <a:pt x="108" y="14120"/>
                </a:lnTo>
                <a:cubicBezTo>
                  <a:pt x="125" y="13819"/>
                  <a:pt x="102" y="13518"/>
                  <a:pt x="119" y="13217"/>
                </a:cubicBezTo>
                <a:cubicBezTo>
                  <a:pt x="103" y="13212"/>
                  <a:pt x="87" y="13201"/>
                  <a:pt x="65" y="13190"/>
                </a:cubicBezTo>
                <a:lnTo>
                  <a:pt x="65" y="13190"/>
                </a:lnTo>
                <a:cubicBezTo>
                  <a:pt x="61" y="13436"/>
                  <a:pt x="7" y="13675"/>
                  <a:pt x="12" y="13921"/>
                </a:cubicBezTo>
                <a:cubicBezTo>
                  <a:pt x="51" y="13972"/>
                  <a:pt x="12" y="14035"/>
                  <a:pt x="0" y="14086"/>
                </a:cubicBezTo>
                <a:cubicBezTo>
                  <a:pt x="12" y="14159"/>
                  <a:pt x="23" y="14233"/>
                  <a:pt x="17" y="14307"/>
                </a:cubicBezTo>
                <a:lnTo>
                  <a:pt x="46" y="14347"/>
                </a:lnTo>
                <a:cubicBezTo>
                  <a:pt x="34" y="14381"/>
                  <a:pt x="23" y="14415"/>
                  <a:pt x="6" y="14449"/>
                </a:cubicBezTo>
                <a:cubicBezTo>
                  <a:pt x="17" y="14483"/>
                  <a:pt x="23" y="14511"/>
                  <a:pt x="29" y="14545"/>
                </a:cubicBezTo>
                <a:cubicBezTo>
                  <a:pt x="23" y="14557"/>
                  <a:pt x="6" y="14574"/>
                  <a:pt x="0" y="14579"/>
                </a:cubicBezTo>
                <a:lnTo>
                  <a:pt x="34" y="14579"/>
                </a:lnTo>
                <a:cubicBezTo>
                  <a:pt x="29" y="14636"/>
                  <a:pt x="23" y="14687"/>
                  <a:pt x="34" y="14744"/>
                </a:cubicBezTo>
                <a:cubicBezTo>
                  <a:pt x="23" y="14744"/>
                  <a:pt x="6" y="14749"/>
                  <a:pt x="0" y="14749"/>
                </a:cubicBezTo>
                <a:cubicBezTo>
                  <a:pt x="12" y="14761"/>
                  <a:pt x="29" y="14783"/>
                  <a:pt x="40" y="14795"/>
                </a:cubicBezTo>
                <a:cubicBezTo>
                  <a:pt x="0" y="14891"/>
                  <a:pt x="80" y="14993"/>
                  <a:pt x="51" y="15090"/>
                </a:cubicBezTo>
                <a:cubicBezTo>
                  <a:pt x="131" y="15232"/>
                  <a:pt x="80" y="15402"/>
                  <a:pt x="119" y="15555"/>
                </a:cubicBezTo>
                <a:cubicBezTo>
                  <a:pt x="137" y="15561"/>
                  <a:pt x="165" y="15572"/>
                  <a:pt x="176" y="15578"/>
                </a:cubicBezTo>
                <a:cubicBezTo>
                  <a:pt x="165" y="15589"/>
                  <a:pt x="148" y="15606"/>
                  <a:pt x="137" y="15618"/>
                </a:cubicBezTo>
                <a:cubicBezTo>
                  <a:pt x="137" y="15635"/>
                  <a:pt x="137" y="15646"/>
                  <a:pt x="142" y="15663"/>
                </a:cubicBezTo>
                <a:cubicBezTo>
                  <a:pt x="159" y="15657"/>
                  <a:pt x="176" y="15652"/>
                  <a:pt x="199" y="15646"/>
                </a:cubicBezTo>
                <a:cubicBezTo>
                  <a:pt x="193" y="15583"/>
                  <a:pt x="193" y="15527"/>
                  <a:pt x="193" y="15470"/>
                </a:cubicBezTo>
                <a:lnTo>
                  <a:pt x="182" y="15470"/>
                </a:lnTo>
                <a:cubicBezTo>
                  <a:pt x="171" y="15459"/>
                  <a:pt x="148" y="15447"/>
                  <a:pt x="137" y="15442"/>
                </a:cubicBezTo>
                <a:cubicBezTo>
                  <a:pt x="148" y="15408"/>
                  <a:pt x="159" y="15374"/>
                  <a:pt x="171" y="15339"/>
                </a:cubicBezTo>
                <a:cubicBezTo>
                  <a:pt x="154" y="15322"/>
                  <a:pt x="119" y="15294"/>
                  <a:pt x="102" y="15283"/>
                </a:cubicBezTo>
                <a:cubicBezTo>
                  <a:pt x="119" y="15277"/>
                  <a:pt x="148" y="15266"/>
                  <a:pt x="159" y="15266"/>
                </a:cubicBezTo>
                <a:cubicBezTo>
                  <a:pt x="154" y="15249"/>
                  <a:pt x="137" y="15220"/>
                  <a:pt x="125" y="15203"/>
                </a:cubicBezTo>
                <a:cubicBezTo>
                  <a:pt x="154" y="15186"/>
                  <a:pt x="176" y="15175"/>
                  <a:pt x="205" y="15158"/>
                </a:cubicBezTo>
                <a:cubicBezTo>
                  <a:pt x="188" y="15158"/>
                  <a:pt x="154" y="15164"/>
                  <a:pt x="137" y="15164"/>
                </a:cubicBezTo>
                <a:cubicBezTo>
                  <a:pt x="137" y="14937"/>
                  <a:pt x="142" y="14704"/>
                  <a:pt x="119" y="14477"/>
                </a:cubicBezTo>
                <a:lnTo>
                  <a:pt x="119" y="14477"/>
                </a:lnTo>
                <a:cubicBezTo>
                  <a:pt x="165" y="14488"/>
                  <a:pt x="205" y="14505"/>
                  <a:pt x="250" y="14517"/>
                </a:cubicBezTo>
                <a:cubicBezTo>
                  <a:pt x="233" y="14517"/>
                  <a:pt x="199" y="14522"/>
                  <a:pt x="182" y="14522"/>
                </a:cubicBezTo>
                <a:cubicBezTo>
                  <a:pt x="176" y="14630"/>
                  <a:pt x="193" y="14744"/>
                  <a:pt x="205" y="14852"/>
                </a:cubicBezTo>
                <a:cubicBezTo>
                  <a:pt x="222" y="14846"/>
                  <a:pt x="244" y="14835"/>
                  <a:pt x="261" y="14835"/>
                </a:cubicBezTo>
                <a:cubicBezTo>
                  <a:pt x="295" y="14982"/>
                  <a:pt x="307" y="15135"/>
                  <a:pt x="307" y="15288"/>
                </a:cubicBezTo>
                <a:cubicBezTo>
                  <a:pt x="261" y="15260"/>
                  <a:pt x="250" y="15215"/>
                  <a:pt x="250" y="15169"/>
                </a:cubicBezTo>
                <a:lnTo>
                  <a:pt x="239" y="15169"/>
                </a:lnTo>
                <a:cubicBezTo>
                  <a:pt x="239" y="15198"/>
                  <a:pt x="239" y="15237"/>
                  <a:pt x="239" y="15271"/>
                </a:cubicBezTo>
                <a:cubicBezTo>
                  <a:pt x="273" y="15283"/>
                  <a:pt x="301" y="15294"/>
                  <a:pt x="335" y="15305"/>
                </a:cubicBezTo>
                <a:cubicBezTo>
                  <a:pt x="324" y="15345"/>
                  <a:pt x="273" y="15334"/>
                  <a:pt x="244" y="15339"/>
                </a:cubicBezTo>
                <a:cubicBezTo>
                  <a:pt x="261" y="15408"/>
                  <a:pt x="267" y="15476"/>
                  <a:pt x="284" y="15544"/>
                </a:cubicBezTo>
                <a:cubicBezTo>
                  <a:pt x="295" y="15510"/>
                  <a:pt x="312" y="15470"/>
                  <a:pt x="324" y="15436"/>
                </a:cubicBezTo>
                <a:cubicBezTo>
                  <a:pt x="324" y="15493"/>
                  <a:pt x="352" y="15555"/>
                  <a:pt x="352" y="15612"/>
                </a:cubicBezTo>
                <a:cubicBezTo>
                  <a:pt x="380" y="15612"/>
                  <a:pt x="409" y="15606"/>
                  <a:pt x="437" y="15606"/>
                </a:cubicBezTo>
                <a:cubicBezTo>
                  <a:pt x="437" y="15595"/>
                  <a:pt x="437" y="15578"/>
                  <a:pt x="437" y="15561"/>
                </a:cubicBezTo>
                <a:cubicBezTo>
                  <a:pt x="426" y="15566"/>
                  <a:pt x="409" y="15572"/>
                  <a:pt x="398" y="15572"/>
                </a:cubicBezTo>
                <a:cubicBezTo>
                  <a:pt x="460" y="15493"/>
                  <a:pt x="403" y="15385"/>
                  <a:pt x="415" y="15288"/>
                </a:cubicBezTo>
                <a:lnTo>
                  <a:pt x="415" y="15288"/>
                </a:lnTo>
                <a:cubicBezTo>
                  <a:pt x="460" y="15345"/>
                  <a:pt x="420" y="15419"/>
                  <a:pt x="466" y="15470"/>
                </a:cubicBezTo>
                <a:cubicBezTo>
                  <a:pt x="466" y="15515"/>
                  <a:pt x="466" y="15561"/>
                  <a:pt x="471" y="15606"/>
                </a:cubicBezTo>
                <a:lnTo>
                  <a:pt x="590" y="15606"/>
                </a:lnTo>
                <a:cubicBezTo>
                  <a:pt x="598" y="15602"/>
                  <a:pt x="606" y="15600"/>
                  <a:pt x="614" y="15600"/>
                </a:cubicBezTo>
                <a:cubicBezTo>
                  <a:pt x="626" y="15600"/>
                  <a:pt x="636" y="15607"/>
                  <a:pt x="636" y="15618"/>
                </a:cubicBezTo>
                <a:cubicBezTo>
                  <a:pt x="638" y="15625"/>
                  <a:pt x="654" y="15628"/>
                  <a:pt x="671" y="15628"/>
                </a:cubicBezTo>
                <a:cubicBezTo>
                  <a:pt x="696" y="15628"/>
                  <a:pt x="726" y="15622"/>
                  <a:pt x="732" y="15612"/>
                </a:cubicBezTo>
                <a:cubicBezTo>
                  <a:pt x="741" y="15603"/>
                  <a:pt x="777" y="15586"/>
                  <a:pt x="799" y="15586"/>
                </a:cubicBezTo>
                <a:cubicBezTo>
                  <a:pt x="804" y="15586"/>
                  <a:pt x="808" y="15587"/>
                  <a:pt x="812" y="15589"/>
                </a:cubicBezTo>
                <a:cubicBezTo>
                  <a:pt x="826" y="15603"/>
                  <a:pt x="869" y="15621"/>
                  <a:pt x="901" y="15621"/>
                </a:cubicBezTo>
                <a:cubicBezTo>
                  <a:pt x="908" y="15621"/>
                  <a:pt x="914" y="15620"/>
                  <a:pt x="919" y="15618"/>
                </a:cubicBezTo>
                <a:cubicBezTo>
                  <a:pt x="942" y="15606"/>
                  <a:pt x="1056" y="15578"/>
                  <a:pt x="1107" y="15578"/>
                </a:cubicBezTo>
                <a:lnTo>
                  <a:pt x="1124" y="15595"/>
                </a:lnTo>
                <a:cubicBezTo>
                  <a:pt x="1132" y="15605"/>
                  <a:pt x="1140" y="15609"/>
                  <a:pt x="1149" y="15609"/>
                </a:cubicBezTo>
                <a:cubicBezTo>
                  <a:pt x="1168" y="15609"/>
                  <a:pt x="1189" y="15592"/>
                  <a:pt x="1210" y="15592"/>
                </a:cubicBezTo>
                <a:cubicBezTo>
                  <a:pt x="1221" y="15592"/>
                  <a:pt x="1232" y="15597"/>
                  <a:pt x="1243" y="15612"/>
                </a:cubicBezTo>
                <a:lnTo>
                  <a:pt x="1260" y="15635"/>
                </a:lnTo>
                <a:cubicBezTo>
                  <a:pt x="1306" y="15618"/>
                  <a:pt x="1354" y="15607"/>
                  <a:pt x="1384" y="15607"/>
                </a:cubicBezTo>
                <a:cubicBezTo>
                  <a:pt x="1395" y="15607"/>
                  <a:pt x="1403" y="15609"/>
                  <a:pt x="1407" y="15612"/>
                </a:cubicBezTo>
                <a:cubicBezTo>
                  <a:pt x="1426" y="15621"/>
                  <a:pt x="1465" y="15643"/>
                  <a:pt x="1481" y="15643"/>
                </a:cubicBezTo>
                <a:cubicBezTo>
                  <a:pt x="1484" y="15643"/>
                  <a:pt x="1486" y="15642"/>
                  <a:pt x="1487" y="15640"/>
                </a:cubicBezTo>
                <a:cubicBezTo>
                  <a:pt x="1492" y="15630"/>
                  <a:pt x="1511" y="15605"/>
                  <a:pt x="1523" y="15605"/>
                </a:cubicBezTo>
                <a:cubicBezTo>
                  <a:pt x="1524" y="15605"/>
                  <a:pt x="1526" y="15606"/>
                  <a:pt x="1527" y="15606"/>
                </a:cubicBezTo>
                <a:cubicBezTo>
                  <a:pt x="1529" y="15608"/>
                  <a:pt x="1534" y="15608"/>
                  <a:pt x="1540" y="15608"/>
                </a:cubicBezTo>
                <a:cubicBezTo>
                  <a:pt x="1556" y="15608"/>
                  <a:pt x="1580" y="15602"/>
                  <a:pt x="1589" y="15589"/>
                </a:cubicBezTo>
                <a:cubicBezTo>
                  <a:pt x="1595" y="15566"/>
                  <a:pt x="1748" y="15578"/>
                  <a:pt x="1833" y="15561"/>
                </a:cubicBezTo>
                <a:lnTo>
                  <a:pt x="1929" y="15589"/>
                </a:lnTo>
                <a:cubicBezTo>
                  <a:pt x="1968" y="15600"/>
                  <a:pt x="2012" y="15608"/>
                  <a:pt x="2059" y="15608"/>
                </a:cubicBezTo>
                <a:cubicBezTo>
                  <a:pt x="2109" y="15608"/>
                  <a:pt x="2160" y="15599"/>
                  <a:pt x="2207" y="15572"/>
                </a:cubicBezTo>
                <a:lnTo>
                  <a:pt x="2253" y="15544"/>
                </a:lnTo>
                <a:cubicBezTo>
                  <a:pt x="2338" y="15561"/>
                  <a:pt x="2417" y="15583"/>
                  <a:pt x="2429" y="15589"/>
                </a:cubicBezTo>
                <a:cubicBezTo>
                  <a:pt x="2434" y="15594"/>
                  <a:pt x="2446" y="15598"/>
                  <a:pt x="2460" y="15598"/>
                </a:cubicBezTo>
                <a:cubicBezTo>
                  <a:pt x="2479" y="15598"/>
                  <a:pt x="2501" y="15591"/>
                  <a:pt x="2514" y="15572"/>
                </a:cubicBezTo>
                <a:cubicBezTo>
                  <a:pt x="2520" y="15565"/>
                  <a:pt x="2531" y="15562"/>
                  <a:pt x="2543" y="15562"/>
                </a:cubicBezTo>
                <a:cubicBezTo>
                  <a:pt x="2584" y="15562"/>
                  <a:pt x="2647" y="15591"/>
                  <a:pt x="2663" y="15591"/>
                </a:cubicBezTo>
                <a:cubicBezTo>
                  <a:pt x="2665" y="15591"/>
                  <a:pt x="2667" y="15590"/>
                  <a:pt x="2667" y="15589"/>
                </a:cubicBezTo>
                <a:cubicBezTo>
                  <a:pt x="2675" y="15577"/>
                  <a:pt x="2696" y="15558"/>
                  <a:pt x="2706" y="15558"/>
                </a:cubicBezTo>
                <a:cubicBezTo>
                  <a:pt x="2710" y="15558"/>
                  <a:pt x="2712" y="15560"/>
                  <a:pt x="2712" y="15566"/>
                </a:cubicBezTo>
                <a:cubicBezTo>
                  <a:pt x="2716" y="15582"/>
                  <a:pt x="2730" y="15597"/>
                  <a:pt x="2744" y="15597"/>
                </a:cubicBezTo>
                <a:cubicBezTo>
                  <a:pt x="2751" y="15597"/>
                  <a:pt x="2758" y="15593"/>
                  <a:pt x="2763" y="15583"/>
                </a:cubicBezTo>
                <a:cubicBezTo>
                  <a:pt x="2769" y="15576"/>
                  <a:pt x="2781" y="15574"/>
                  <a:pt x="2798" y="15574"/>
                </a:cubicBezTo>
                <a:cubicBezTo>
                  <a:pt x="2841" y="15574"/>
                  <a:pt x="2910" y="15591"/>
                  <a:pt x="2957" y="15591"/>
                </a:cubicBezTo>
                <a:cubicBezTo>
                  <a:pt x="2965" y="15591"/>
                  <a:pt x="2973" y="15590"/>
                  <a:pt x="2979" y="15589"/>
                </a:cubicBezTo>
                <a:lnTo>
                  <a:pt x="3047" y="15600"/>
                </a:lnTo>
                <a:lnTo>
                  <a:pt x="3138" y="15612"/>
                </a:lnTo>
                <a:cubicBezTo>
                  <a:pt x="3223" y="15590"/>
                  <a:pt x="3300" y="15574"/>
                  <a:pt x="3333" y="15574"/>
                </a:cubicBezTo>
                <a:cubicBezTo>
                  <a:pt x="3341" y="15574"/>
                  <a:pt x="3347" y="15575"/>
                  <a:pt x="3348" y="15578"/>
                </a:cubicBezTo>
                <a:cubicBezTo>
                  <a:pt x="3352" y="15587"/>
                  <a:pt x="3372" y="15604"/>
                  <a:pt x="3385" y="15604"/>
                </a:cubicBezTo>
                <a:cubicBezTo>
                  <a:pt x="3388" y="15604"/>
                  <a:pt x="3391" y="15603"/>
                  <a:pt x="3393" y="15600"/>
                </a:cubicBezTo>
                <a:cubicBezTo>
                  <a:pt x="3405" y="15589"/>
                  <a:pt x="3444" y="15549"/>
                  <a:pt x="3461" y="15549"/>
                </a:cubicBezTo>
                <a:lnTo>
                  <a:pt x="3473" y="15555"/>
                </a:lnTo>
                <a:lnTo>
                  <a:pt x="3535" y="15606"/>
                </a:lnTo>
                <a:cubicBezTo>
                  <a:pt x="3578" y="15603"/>
                  <a:pt x="3627" y="15602"/>
                  <a:pt x="3673" y="15602"/>
                </a:cubicBezTo>
                <a:cubicBezTo>
                  <a:pt x="3720" y="15602"/>
                  <a:pt x="3762" y="15603"/>
                  <a:pt x="3790" y="15606"/>
                </a:cubicBezTo>
                <a:cubicBezTo>
                  <a:pt x="3797" y="15607"/>
                  <a:pt x="3806" y="15607"/>
                  <a:pt x="3816" y="15607"/>
                </a:cubicBezTo>
                <a:cubicBezTo>
                  <a:pt x="3854" y="15607"/>
                  <a:pt x="3913" y="15603"/>
                  <a:pt x="3964" y="15603"/>
                </a:cubicBezTo>
                <a:cubicBezTo>
                  <a:pt x="4008" y="15603"/>
                  <a:pt x="4047" y="15606"/>
                  <a:pt x="4063" y="15618"/>
                </a:cubicBezTo>
                <a:lnTo>
                  <a:pt x="4114" y="15566"/>
                </a:lnTo>
                <a:cubicBezTo>
                  <a:pt x="4115" y="15566"/>
                  <a:pt x="4117" y="15566"/>
                  <a:pt x="4119" y="15566"/>
                </a:cubicBezTo>
                <a:cubicBezTo>
                  <a:pt x="4138" y="15566"/>
                  <a:pt x="4186" y="15583"/>
                  <a:pt x="4216" y="15583"/>
                </a:cubicBezTo>
                <a:lnTo>
                  <a:pt x="4324" y="15583"/>
                </a:lnTo>
                <a:cubicBezTo>
                  <a:pt x="4437" y="15578"/>
                  <a:pt x="4602" y="15566"/>
                  <a:pt x="4687" y="15555"/>
                </a:cubicBezTo>
                <a:lnTo>
                  <a:pt x="4744" y="15612"/>
                </a:lnTo>
                <a:lnTo>
                  <a:pt x="4755" y="15623"/>
                </a:lnTo>
                <a:cubicBezTo>
                  <a:pt x="4795" y="15618"/>
                  <a:pt x="4857" y="15612"/>
                  <a:pt x="4891" y="15612"/>
                </a:cubicBezTo>
                <a:cubicBezTo>
                  <a:pt x="4912" y="15615"/>
                  <a:pt x="4953" y="15623"/>
                  <a:pt x="4983" y="15623"/>
                </a:cubicBezTo>
                <a:cubicBezTo>
                  <a:pt x="5000" y="15623"/>
                  <a:pt x="5014" y="15620"/>
                  <a:pt x="5016" y="15612"/>
                </a:cubicBezTo>
                <a:cubicBezTo>
                  <a:pt x="5016" y="15607"/>
                  <a:pt x="5026" y="15604"/>
                  <a:pt x="5042" y="15604"/>
                </a:cubicBezTo>
                <a:cubicBezTo>
                  <a:pt x="5077" y="15604"/>
                  <a:pt x="5141" y="15618"/>
                  <a:pt x="5169" y="15646"/>
                </a:cubicBezTo>
                <a:lnTo>
                  <a:pt x="5226" y="15600"/>
                </a:lnTo>
                <a:lnTo>
                  <a:pt x="5249" y="15583"/>
                </a:lnTo>
                <a:cubicBezTo>
                  <a:pt x="5305" y="15595"/>
                  <a:pt x="5368" y="15606"/>
                  <a:pt x="5390" y="15612"/>
                </a:cubicBezTo>
                <a:cubicBezTo>
                  <a:pt x="5419" y="15612"/>
                  <a:pt x="5510" y="15623"/>
                  <a:pt x="5538" y="15629"/>
                </a:cubicBezTo>
                <a:lnTo>
                  <a:pt x="5640" y="15629"/>
                </a:lnTo>
                <a:cubicBezTo>
                  <a:pt x="5663" y="15623"/>
                  <a:pt x="5685" y="15606"/>
                  <a:pt x="5708" y="15606"/>
                </a:cubicBezTo>
                <a:lnTo>
                  <a:pt x="5720" y="15600"/>
                </a:lnTo>
                <a:cubicBezTo>
                  <a:pt x="5731" y="15606"/>
                  <a:pt x="5745" y="15609"/>
                  <a:pt x="5759" y="15609"/>
                </a:cubicBezTo>
                <a:cubicBezTo>
                  <a:pt x="5773" y="15609"/>
                  <a:pt x="5788" y="15606"/>
                  <a:pt x="5799" y="15600"/>
                </a:cubicBezTo>
                <a:cubicBezTo>
                  <a:pt x="5801" y="15600"/>
                  <a:pt x="5804" y="15600"/>
                  <a:pt x="5807" y="15600"/>
                </a:cubicBezTo>
                <a:cubicBezTo>
                  <a:pt x="5841" y="15600"/>
                  <a:pt x="5910" y="15626"/>
                  <a:pt x="5946" y="15652"/>
                </a:cubicBezTo>
                <a:lnTo>
                  <a:pt x="5946" y="15583"/>
                </a:lnTo>
                <a:cubicBezTo>
                  <a:pt x="5969" y="15583"/>
                  <a:pt x="6054" y="15606"/>
                  <a:pt x="6134" y="15629"/>
                </a:cubicBezTo>
                <a:lnTo>
                  <a:pt x="6213" y="15635"/>
                </a:lnTo>
                <a:lnTo>
                  <a:pt x="6270" y="15640"/>
                </a:lnTo>
                <a:cubicBezTo>
                  <a:pt x="6338" y="15612"/>
                  <a:pt x="6400" y="15589"/>
                  <a:pt x="6417" y="15583"/>
                </a:cubicBezTo>
                <a:cubicBezTo>
                  <a:pt x="6419" y="15583"/>
                  <a:pt x="6421" y="15583"/>
                  <a:pt x="6423" y="15583"/>
                </a:cubicBezTo>
                <a:cubicBezTo>
                  <a:pt x="6443" y="15583"/>
                  <a:pt x="6487" y="15610"/>
                  <a:pt x="6508" y="15646"/>
                </a:cubicBezTo>
                <a:lnTo>
                  <a:pt x="6582" y="15629"/>
                </a:lnTo>
                <a:cubicBezTo>
                  <a:pt x="6603" y="15622"/>
                  <a:pt x="6637" y="15617"/>
                  <a:pt x="6664" y="15617"/>
                </a:cubicBezTo>
                <a:cubicBezTo>
                  <a:pt x="6681" y="15617"/>
                  <a:pt x="6695" y="15619"/>
                  <a:pt x="6701" y="15623"/>
                </a:cubicBezTo>
                <a:cubicBezTo>
                  <a:pt x="6715" y="15637"/>
                  <a:pt x="6727" y="15642"/>
                  <a:pt x="6737" y="15642"/>
                </a:cubicBezTo>
                <a:cubicBezTo>
                  <a:pt x="6764" y="15642"/>
                  <a:pt x="6782" y="15608"/>
                  <a:pt x="6813" y="15608"/>
                </a:cubicBezTo>
                <a:cubicBezTo>
                  <a:pt x="6819" y="15608"/>
                  <a:pt x="6825" y="15609"/>
                  <a:pt x="6832" y="15612"/>
                </a:cubicBezTo>
                <a:lnTo>
                  <a:pt x="6877" y="15635"/>
                </a:lnTo>
                <a:cubicBezTo>
                  <a:pt x="6945" y="15640"/>
                  <a:pt x="7030" y="15652"/>
                  <a:pt x="7070" y="15663"/>
                </a:cubicBezTo>
                <a:lnTo>
                  <a:pt x="7081" y="15652"/>
                </a:lnTo>
                <a:lnTo>
                  <a:pt x="7149" y="15600"/>
                </a:lnTo>
                <a:cubicBezTo>
                  <a:pt x="7216" y="15624"/>
                  <a:pt x="7278" y="15636"/>
                  <a:pt x="7307" y="15636"/>
                </a:cubicBezTo>
                <a:cubicBezTo>
                  <a:pt x="7312" y="15636"/>
                  <a:pt x="7317" y="15635"/>
                  <a:pt x="7320" y="15635"/>
                </a:cubicBezTo>
                <a:cubicBezTo>
                  <a:pt x="7328" y="15626"/>
                  <a:pt x="7362" y="15611"/>
                  <a:pt x="7385" y="15611"/>
                </a:cubicBezTo>
                <a:cubicBezTo>
                  <a:pt x="7393" y="15611"/>
                  <a:pt x="7400" y="15613"/>
                  <a:pt x="7405" y="15618"/>
                </a:cubicBezTo>
                <a:cubicBezTo>
                  <a:pt x="7422" y="15635"/>
                  <a:pt x="7467" y="15686"/>
                  <a:pt x="7467" y="15686"/>
                </a:cubicBezTo>
                <a:cubicBezTo>
                  <a:pt x="7473" y="15686"/>
                  <a:pt x="7518" y="15669"/>
                  <a:pt x="7558" y="15652"/>
                </a:cubicBezTo>
                <a:cubicBezTo>
                  <a:pt x="7580" y="15642"/>
                  <a:pt x="7643" y="15638"/>
                  <a:pt x="7704" y="15638"/>
                </a:cubicBezTo>
                <a:cubicBezTo>
                  <a:pt x="7753" y="15638"/>
                  <a:pt x="7802" y="15641"/>
                  <a:pt x="7825" y="15646"/>
                </a:cubicBezTo>
                <a:cubicBezTo>
                  <a:pt x="7839" y="15647"/>
                  <a:pt x="7859" y="15648"/>
                  <a:pt x="7881" y="15648"/>
                </a:cubicBezTo>
                <a:cubicBezTo>
                  <a:pt x="7903" y="15648"/>
                  <a:pt x="7928" y="15647"/>
                  <a:pt x="7953" y="15647"/>
                </a:cubicBezTo>
                <a:cubicBezTo>
                  <a:pt x="8002" y="15647"/>
                  <a:pt x="8049" y="15649"/>
                  <a:pt x="8068" y="15657"/>
                </a:cubicBezTo>
                <a:cubicBezTo>
                  <a:pt x="8075" y="15660"/>
                  <a:pt x="8083" y="15661"/>
                  <a:pt x="8092" y="15661"/>
                </a:cubicBezTo>
                <a:cubicBezTo>
                  <a:pt x="8135" y="15661"/>
                  <a:pt x="8200" y="15637"/>
                  <a:pt x="8240" y="15637"/>
                </a:cubicBezTo>
                <a:cubicBezTo>
                  <a:pt x="8248" y="15637"/>
                  <a:pt x="8256" y="15638"/>
                  <a:pt x="8261" y="15640"/>
                </a:cubicBezTo>
                <a:lnTo>
                  <a:pt x="8364" y="15532"/>
                </a:lnTo>
                <a:cubicBezTo>
                  <a:pt x="8500" y="15578"/>
                  <a:pt x="8642" y="15618"/>
                  <a:pt x="8676" y="15618"/>
                </a:cubicBezTo>
                <a:cubicBezTo>
                  <a:pt x="8685" y="15618"/>
                  <a:pt x="8697" y="15617"/>
                  <a:pt x="8709" y="15617"/>
                </a:cubicBezTo>
                <a:cubicBezTo>
                  <a:pt x="8740" y="15617"/>
                  <a:pt x="8770" y="15620"/>
                  <a:pt x="8766" y="15640"/>
                </a:cubicBezTo>
                <a:cubicBezTo>
                  <a:pt x="8765" y="15647"/>
                  <a:pt x="8770" y="15650"/>
                  <a:pt x="8779" y="15650"/>
                </a:cubicBezTo>
                <a:cubicBezTo>
                  <a:pt x="8813" y="15650"/>
                  <a:pt x="8904" y="15609"/>
                  <a:pt x="8931" y="15600"/>
                </a:cubicBezTo>
                <a:cubicBezTo>
                  <a:pt x="8941" y="15597"/>
                  <a:pt x="8956" y="15596"/>
                  <a:pt x="8971" y="15596"/>
                </a:cubicBezTo>
                <a:cubicBezTo>
                  <a:pt x="9006" y="15596"/>
                  <a:pt x="9046" y="15602"/>
                  <a:pt x="9061" y="15606"/>
                </a:cubicBezTo>
                <a:cubicBezTo>
                  <a:pt x="9065" y="15607"/>
                  <a:pt x="9069" y="15607"/>
                  <a:pt x="9074" y="15607"/>
                </a:cubicBezTo>
                <a:cubicBezTo>
                  <a:pt x="9094" y="15607"/>
                  <a:pt x="9124" y="15602"/>
                  <a:pt x="9143" y="15602"/>
                </a:cubicBezTo>
                <a:cubicBezTo>
                  <a:pt x="9151" y="15602"/>
                  <a:pt x="9156" y="15603"/>
                  <a:pt x="9158" y="15606"/>
                </a:cubicBezTo>
                <a:cubicBezTo>
                  <a:pt x="9163" y="15616"/>
                  <a:pt x="9183" y="15637"/>
                  <a:pt x="9197" y="15637"/>
                </a:cubicBezTo>
                <a:cubicBezTo>
                  <a:pt x="9199" y="15637"/>
                  <a:pt x="9201" y="15636"/>
                  <a:pt x="9203" y="15635"/>
                </a:cubicBezTo>
                <a:cubicBezTo>
                  <a:pt x="9215" y="15623"/>
                  <a:pt x="9294" y="15589"/>
                  <a:pt x="9351" y="15589"/>
                </a:cubicBezTo>
                <a:lnTo>
                  <a:pt x="9402" y="15612"/>
                </a:lnTo>
                <a:lnTo>
                  <a:pt x="9544" y="15657"/>
                </a:lnTo>
                <a:lnTo>
                  <a:pt x="9578" y="15640"/>
                </a:lnTo>
                <a:cubicBezTo>
                  <a:pt x="9613" y="15622"/>
                  <a:pt x="9645" y="15608"/>
                  <a:pt x="9660" y="15608"/>
                </a:cubicBezTo>
                <a:cubicBezTo>
                  <a:pt x="9664" y="15608"/>
                  <a:pt x="9667" y="15609"/>
                  <a:pt x="9669" y="15612"/>
                </a:cubicBezTo>
                <a:cubicBezTo>
                  <a:pt x="9674" y="15623"/>
                  <a:pt x="9737" y="15663"/>
                  <a:pt x="9771" y="15680"/>
                </a:cubicBezTo>
                <a:lnTo>
                  <a:pt x="9850" y="15623"/>
                </a:lnTo>
                <a:lnTo>
                  <a:pt x="9856" y="15618"/>
                </a:lnTo>
                <a:cubicBezTo>
                  <a:pt x="9878" y="15618"/>
                  <a:pt x="9907" y="15629"/>
                  <a:pt x="9930" y="15640"/>
                </a:cubicBezTo>
                <a:cubicBezTo>
                  <a:pt x="9938" y="15645"/>
                  <a:pt x="9963" y="15647"/>
                  <a:pt x="9996" y="15647"/>
                </a:cubicBezTo>
                <a:cubicBezTo>
                  <a:pt x="10047" y="15647"/>
                  <a:pt x="10116" y="15641"/>
                  <a:pt x="10168" y="15623"/>
                </a:cubicBezTo>
                <a:lnTo>
                  <a:pt x="10173" y="15618"/>
                </a:lnTo>
                <a:lnTo>
                  <a:pt x="10202" y="15595"/>
                </a:lnTo>
                <a:cubicBezTo>
                  <a:pt x="10242" y="15606"/>
                  <a:pt x="10264" y="15663"/>
                  <a:pt x="10253" y="15708"/>
                </a:cubicBezTo>
                <a:lnTo>
                  <a:pt x="10349" y="15663"/>
                </a:lnTo>
                <a:lnTo>
                  <a:pt x="10423" y="15629"/>
                </a:lnTo>
                <a:lnTo>
                  <a:pt x="10423" y="15629"/>
                </a:lnTo>
                <a:cubicBezTo>
                  <a:pt x="10420" y="15656"/>
                  <a:pt x="10420" y="15671"/>
                  <a:pt x="10423" y="15671"/>
                </a:cubicBezTo>
                <a:cubicBezTo>
                  <a:pt x="10424" y="15671"/>
                  <a:pt x="10427" y="15665"/>
                  <a:pt x="10429" y="15652"/>
                </a:cubicBezTo>
                <a:cubicBezTo>
                  <a:pt x="10430" y="15644"/>
                  <a:pt x="10437" y="15641"/>
                  <a:pt x="10447" y="15641"/>
                </a:cubicBezTo>
                <a:cubicBezTo>
                  <a:pt x="10477" y="15641"/>
                  <a:pt x="10536" y="15669"/>
                  <a:pt x="10546" y="15669"/>
                </a:cubicBezTo>
                <a:cubicBezTo>
                  <a:pt x="10547" y="15669"/>
                  <a:pt x="10548" y="15669"/>
                  <a:pt x="10548" y="15669"/>
                </a:cubicBezTo>
                <a:cubicBezTo>
                  <a:pt x="10554" y="15669"/>
                  <a:pt x="10605" y="15663"/>
                  <a:pt x="10644" y="15657"/>
                </a:cubicBezTo>
                <a:cubicBezTo>
                  <a:pt x="10647" y="15657"/>
                  <a:pt x="10650" y="15657"/>
                  <a:pt x="10654" y="15657"/>
                </a:cubicBezTo>
                <a:cubicBezTo>
                  <a:pt x="10704" y="15657"/>
                  <a:pt x="10840" y="15692"/>
                  <a:pt x="10877" y="15703"/>
                </a:cubicBezTo>
                <a:cubicBezTo>
                  <a:pt x="10880" y="15703"/>
                  <a:pt x="10883" y="15703"/>
                  <a:pt x="10886" y="15703"/>
                </a:cubicBezTo>
                <a:cubicBezTo>
                  <a:pt x="10924" y="15703"/>
                  <a:pt x="10996" y="15678"/>
                  <a:pt x="11022" y="15678"/>
                </a:cubicBezTo>
                <a:cubicBezTo>
                  <a:pt x="11026" y="15678"/>
                  <a:pt x="11029" y="15678"/>
                  <a:pt x="11030" y="15680"/>
                </a:cubicBezTo>
                <a:cubicBezTo>
                  <a:pt x="11047" y="15691"/>
                  <a:pt x="11087" y="15720"/>
                  <a:pt x="11093" y="15725"/>
                </a:cubicBezTo>
                <a:cubicBezTo>
                  <a:pt x="11093" y="15725"/>
                  <a:pt x="11115" y="15714"/>
                  <a:pt x="11132" y="15697"/>
                </a:cubicBezTo>
                <a:cubicBezTo>
                  <a:pt x="11145" y="15688"/>
                  <a:pt x="11195" y="15676"/>
                  <a:pt x="11233" y="15676"/>
                </a:cubicBezTo>
                <a:cubicBezTo>
                  <a:pt x="11245" y="15676"/>
                  <a:pt x="11255" y="15677"/>
                  <a:pt x="11263" y="15680"/>
                </a:cubicBezTo>
                <a:lnTo>
                  <a:pt x="11291" y="15686"/>
                </a:lnTo>
                <a:cubicBezTo>
                  <a:pt x="11308" y="15686"/>
                  <a:pt x="11342" y="15663"/>
                  <a:pt x="11342" y="15663"/>
                </a:cubicBezTo>
                <a:lnTo>
                  <a:pt x="11393" y="15703"/>
                </a:lnTo>
                <a:cubicBezTo>
                  <a:pt x="11420" y="15695"/>
                  <a:pt x="11453" y="15690"/>
                  <a:pt x="11488" y="15690"/>
                </a:cubicBezTo>
                <a:cubicBezTo>
                  <a:pt x="11528" y="15690"/>
                  <a:pt x="11570" y="15696"/>
                  <a:pt x="11603" y="15708"/>
                </a:cubicBezTo>
                <a:lnTo>
                  <a:pt x="11666" y="15725"/>
                </a:lnTo>
                <a:lnTo>
                  <a:pt x="11688" y="15731"/>
                </a:lnTo>
                <a:cubicBezTo>
                  <a:pt x="11717" y="15731"/>
                  <a:pt x="11756" y="15720"/>
                  <a:pt x="11773" y="15708"/>
                </a:cubicBezTo>
                <a:cubicBezTo>
                  <a:pt x="11791" y="15697"/>
                  <a:pt x="11864" y="15697"/>
                  <a:pt x="11887" y="15686"/>
                </a:cubicBezTo>
                <a:cubicBezTo>
                  <a:pt x="11891" y="15684"/>
                  <a:pt x="11898" y="15683"/>
                  <a:pt x="11907" y="15683"/>
                </a:cubicBezTo>
                <a:cubicBezTo>
                  <a:pt x="11956" y="15683"/>
                  <a:pt x="12068" y="15704"/>
                  <a:pt x="12125" y="15708"/>
                </a:cubicBezTo>
                <a:lnTo>
                  <a:pt x="12193" y="15714"/>
                </a:lnTo>
                <a:lnTo>
                  <a:pt x="12250" y="15720"/>
                </a:lnTo>
                <a:cubicBezTo>
                  <a:pt x="12286" y="15730"/>
                  <a:pt x="12324" y="15734"/>
                  <a:pt x="12350" y="15734"/>
                </a:cubicBezTo>
                <a:cubicBezTo>
                  <a:pt x="12365" y="15734"/>
                  <a:pt x="12376" y="15733"/>
                  <a:pt x="12381" y="15731"/>
                </a:cubicBezTo>
                <a:cubicBezTo>
                  <a:pt x="12390" y="15722"/>
                  <a:pt x="12436" y="15705"/>
                  <a:pt x="12477" y="15705"/>
                </a:cubicBezTo>
                <a:cubicBezTo>
                  <a:pt x="12487" y="15705"/>
                  <a:pt x="12497" y="15706"/>
                  <a:pt x="12505" y="15708"/>
                </a:cubicBezTo>
                <a:lnTo>
                  <a:pt x="12545" y="15720"/>
                </a:lnTo>
                <a:cubicBezTo>
                  <a:pt x="12565" y="15730"/>
                  <a:pt x="12585" y="15749"/>
                  <a:pt x="12598" y="15749"/>
                </a:cubicBezTo>
                <a:cubicBezTo>
                  <a:pt x="12607" y="15749"/>
                  <a:pt x="12613" y="15739"/>
                  <a:pt x="12613" y="15708"/>
                </a:cubicBezTo>
                <a:cubicBezTo>
                  <a:pt x="12613" y="15708"/>
                  <a:pt x="12642" y="15703"/>
                  <a:pt x="12659" y="15703"/>
                </a:cubicBezTo>
                <a:cubicBezTo>
                  <a:pt x="12732" y="15712"/>
                  <a:pt x="12810" y="15726"/>
                  <a:pt x="12884" y="15726"/>
                </a:cubicBezTo>
                <a:cubicBezTo>
                  <a:pt x="12896" y="15726"/>
                  <a:pt x="12908" y="15726"/>
                  <a:pt x="12920" y="15725"/>
                </a:cubicBezTo>
                <a:lnTo>
                  <a:pt x="12982" y="15714"/>
                </a:lnTo>
                <a:cubicBezTo>
                  <a:pt x="13033" y="15737"/>
                  <a:pt x="13084" y="15754"/>
                  <a:pt x="13101" y="15754"/>
                </a:cubicBezTo>
                <a:cubicBezTo>
                  <a:pt x="13103" y="15755"/>
                  <a:pt x="13108" y="15755"/>
                  <a:pt x="13113" y="15755"/>
                </a:cubicBezTo>
                <a:cubicBezTo>
                  <a:pt x="13137" y="15755"/>
                  <a:pt x="13187" y="15747"/>
                  <a:pt x="13215" y="15742"/>
                </a:cubicBezTo>
                <a:cubicBezTo>
                  <a:pt x="13222" y="15740"/>
                  <a:pt x="13238" y="15739"/>
                  <a:pt x="13260" y="15739"/>
                </a:cubicBezTo>
                <a:cubicBezTo>
                  <a:pt x="13336" y="15739"/>
                  <a:pt x="13478" y="15753"/>
                  <a:pt x="13527" y="15771"/>
                </a:cubicBezTo>
                <a:cubicBezTo>
                  <a:pt x="13533" y="15772"/>
                  <a:pt x="13540" y="15773"/>
                  <a:pt x="13548" y="15773"/>
                </a:cubicBezTo>
                <a:cubicBezTo>
                  <a:pt x="13617" y="15773"/>
                  <a:pt x="13747" y="15714"/>
                  <a:pt x="13789" y="15714"/>
                </a:cubicBezTo>
                <a:cubicBezTo>
                  <a:pt x="13790" y="15714"/>
                  <a:pt x="13792" y="15714"/>
                  <a:pt x="13793" y="15714"/>
                </a:cubicBezTo>
                <a:cubicBezTo>
                  <a:pt x="13833" y="15714"/>
                  <a:pt x="13975" y="15703"/>
                  <a:pt x="14026" y="15680"/>
                </a:cubicBezTo>
                <a:cubicBezTo>
                  <a:pt x="14031" y="15678"/>
                  <a:pt x="14036" y="15678"/>
                  <a:pt x="14041" y="15678"/>
                </a:cubicBezTo>
                <a:cubicBezTo>
                  <a:pt x="14097" y="15678"/>
                  <a:pt x="14192" y="15748"/>
                  <a:pt x="14202" y="15748"/>
                </a:cubicBezTo>
                <a:cubicBezTo>
                  <a:pt x="14210" y="15744"/>
                  <a:pt x="14249" y="15723"/>
                  <a:pt x="14283" y="15723"/>
                </a:cubicBezTo>
                <a:cubicBezTo>
                  <a:pt x="14298" y="15723"/>
                  <a:pt x="14311" y="15727"/>
                  <a:pt x="14321" y="15737"/>
                </a:cubicBezTo>
                <a:lnTo>
                  <a:pt x="14349" y="15742"/>
                </a:lnTo>
                <a:cubicBezTo>
                  <a:pt x="14352" y="15743"/>
                  <a:pt x="14355" y="15743"/>
                  <a:pt x="14358" y="15743"/>
                </a:cubicBezTo>
                <a:cubicBezTo>
                  <a:pt x="14386" y="15743"/>
                  <a:pt x="14423" y="15723"/>
                  <a:pt x="14449" y="15723"/>
                </a:cubicBezTo>
                <a:cubicBezTo>
                  <a:pt x="14454" y="15723"/>
                  <a:pt x="14459" y="15724"/>
                  <a:pt x="14463" y="15725"/>
                </a:cubicBezTo>
                <a:lnTo>
                  <a:pt x="14525" y="15742"/>
                </a:lnTo>
                <a:cubicBezTo>
                  <a:pt x="14559" y="15714"/>
                  <a:pt x="14605" y="15691"/>
                  <a:pt x="14633" y="15691"/>
                </a:cubicBezTo>
                <a:lnTo>
                  <a:pt x="14644" y="15703"/>
                </a:lnTo>
                <a:lnTo>
                  <a:pt x="14673" y="15720"/>
                </a:lnTo>
                <a:cubicBezTo>
                  <a:pt x="14692" y="15735"/>
                  <a:pt x="14713" y="15745"/>
                  <a:pt x="14730" y="15745"/>
                </a:cubicBezTo>
                <a:cubicBezTo>
                  <a:pt x="14739" y="15745"/>
                  <a:pt x="14747" y="15742"/>
                  <a:pt x="14752" y="15737"/>
                </a:cubicBezTo>
                <a:cubicBezTo>
                  <a:pt x="14763" y="15729"/>
                  <a:pt x="14783" y="15722"/>
                  <a:pt x="14797" y="15722"/>
                </a:cubicBezTo>
                <a:cubicBezTo>
                  <a:pt x="14806" y="15722"/>
                  <a:pt x="14813" y="15725"/>
                  <a:pt x="14815" y="15731"/>
                </a:cubicBezTo>
                <a:cubicBezTo>
                  <a:pt x="14815" y="15744"/>
                  <a:pt x="14848" y="15750"/>
                  <a:pt x="14879" y="15750"/>
                </a:cubicBezTo>
                <a:cubicBezTo>
                  <a:pt x="14900" y="15750"/>
                  <a:pt x="14921" y="15747"/>
                  <a:pt x="14928" y="15742"/>
                </a:cubicBezTo>
                <a:cubicBezTo>
                  <a:pt x="14940" y="15730"/>
                  <a:pt x="14978" y="15718"/>
                  <a:pt x="15005" y="15718"/>
                </a:cubicBezTo>
                <a:cubicBezTo>
                  <a:pt x="15016" y="15718"/>
                  <a:pt x="15025" y="15720"/>
                  <a:pt x="15030" y="15725"/>
                </a:cubicBezTo>
                <a:cubicBezTo>
                  <a:pt x="15042" y="15742"/>
                  <a:pt x="15093" y="15793"/>
                  <a:pt x="15098" y="15793"/>
                </a:cubicBezTo>
                <a:lnTo>
                  <a:pt x="15104" y="15788"/>
                </a:lnTo>
                <a:cubicBezTo>
                  <a:pt x="15123" y="15758"/>
                  <a:pt x="15145" y="15749"/>
                  <a:pt x="15167" y="15749"/>
                </a:cubicBezTo>
                <a:cubicBezTo>
                  <a:pt x="15203" y="15749"/>
                  <a:pt x="15241" y="15771"/>
                  <a:pt x="15278" y="15771"/>
                </a:cubicBezTo>
                <a:cubicBezTo>
                  <a:pt x="15280" y="15771"/>
                  <a:pt x="15283" y="15771"/>
                  <a:pt x="15286" y="15771"/>
                </a:cubicBezTo>
                <a:lnTo>
                  <a:pt x="15314" y="15771"/>
                </a:lnTo>
                <a:cubicBezTo>
                  <a:pt x="15343" y="15762"/>
                  <a:pt x="15378" y="15757"/>
                  <a:pt x="15402" y="15757"/>
                </a:cubicBezTo>
                <a:cubicBezTo>
                  <a:pt x="15410" y="15757"/>
                  <a:pt x="15417" y="15758"/>
                  <a:pt x="15422" y="15759"/>
                </a:cubicBezTo>
                <a:cubicBezTo>
                  <a:pt x="15444" y="15759"/>
                  <a:pt x="15496" y="15765"/>
                  <a:pt x="15530" y="15776"/>
                </a:cubicBezTo>
                <a:cubicBezTo>
                  <a:pt x="15536" y="15780"/>
                  <a:pt x="15547" y="15781"/>
                  <a:pt x="15562" y="15781"/>
                </a:cubicBezTo>
                <a:cubicBezTo>
                  <a:pt x="15602" y="15781"/>
                  <a:pt x="15667" y="15771"/>
                  <a:pt x="15716" y="15771"/>
                </a:cubicBezTo>
                <a:cubicBezTo>
                  <a:pt x="15734" y="15771"/>
                  <a:pt x="15750" y="15773"/>
                  <a:pt x="15762" y="15776"/>
                </a:cubicBezTo>
                <a:lnTo>
                  <a:pt x="15830" y="15765"/>
                </a:lnTo>
                <a:cubicBezTo>
                  <a:pt x="15834" y="15765"/>
                  <a:pt x="15838" y="15764"/>
                  <a:pt x="15841" y="15764"/>
                </a:cubicBezTo>
                <a:cubicBezTo>
                  <a:pt x="15875" y="15764"/>
                  <a:pt x="15915" y="15783"/>
                  <a:pt x="15945" y="15783"/>
                </a:cubicBezTo>
                <a:cubicBezTo>
                  <a:pt x="15949" y="15783"/>
                  <a:pt x="15952" y="15783"/>
                  <a:pt x="15955" y="15782"/>
                </a:cubicBezTo>
                <a:lnTo>
                  <a:pt x="16012" y="15765"/>
                </a:lnTo>
                <a:cubicBezTo>
                  <a:pt x="16074" y="15776"/>
                  <a:pt x="16165" y="15788"/>
                  <a:pt x="16216" y="15793"/>
                </a:cubicBezTo>
                <a:lnTo>
                  <a:pt x="16267" y="15788"/>
                </a:lnTo>
                <a:lnTo>
                  <a:pt x="16352" y="15776"/>
                </a:lnTo>
                <a:cubicBezTo>
                  <a:pt x="16449" y="15776"/>
                  <a:pt x="16539" y="15771"/>
                  <a:pt x="16557" y="15765"/>
                </a:cubicBezTo>
                <a:cubicBezTo>
                  <a:pt x="16568" y="15765"/>
                  <a:pt x="16619" y="15799"/>
                  <a:pt x="16642" y="15822"/>
                </a:cubicBezTo>
                <a:cubicBezTo>
                  <a:pt x="16648" y="15830"/>
                  <a:pt x="16660" y="15832"/>
                  <a:pt x="16676" y="15832"/>
                </a:cubicBezTo>
                <a:cubicBezTo>
                  <a:pt x="16709" y="15832"/>
                  <a:pt x="16756" y="15820"/>
                  <a:pt x="16778" y="15820"/>
                </a:cubicBezTo>
                <a:cubicBezTo>
                  <a:pt x="16783" y="15820"/>
                  <a:pt x="16787" y="15820"/>
                  <a:pt x="16789" y="15822"/>
                </a:cubicBezTo>
                <a:cubicBezTo>
                  <a:pt x="16808" y="15831"/>
                  <a:pt x="16847" y="15853"/>
                  <a:pt x="16869" y="15853"/>
                </a:cubicBezTo>
                <a:cubicBezTo>
                  <a:pt x="16874" y="15853"/>
                  <a:pt x="16877" y="15852"/>
                  <a:pt x="16880" y="15850"/>
                </a:cubicBezTo>
                <a:lnTo>
                  <a:pt x="16874" y="15839"/>
                </a:lnTo>
                <a:cubicBezTo>
                  <a:pt x="16869" y="15816"/>
                  <a:pt x="16846" y="15776"/>
                  <a:pt x="16846" y="15776"/>
                </a:cubicBezTo>
                <a:lnTo>
                  <a:pt x="16903" y="15754"/>
                </a:lnTo>
                <a:cubicBezTo>
                  <a:pt x="16914" y="15788"/>
                  <a:pt x="16937" y="15822"/>
                  <a:pt x="16954" y="15827"/>
                </a:cubicBezTo>
                <a:cubicBezTo>
                  <a:pt x="16956" y="15828"/>
                  <a:pt x="16959" y="15829"/>
                  <a:pt x="16962" y="15829"/>
                </a:cubicBezTo>
                <a:cubicBezTo>
                  <a:pt x="16981" y="15829"/>
                  <a:pt x="17013" y="15815"/>
                  <a:pt x="17027" y="15810"/>
                </a:cubicBezTo>
                <a:cubicBezTo>
                  <a:pt x="17041" y="15802"/>
                  <a:pt x="17074" y="15790"/>
                  <a:pt x="17096" y="15790"/>
                </a:cubicBezTo>
                <a:cubicBezTo>
                  <a:pt x="17103" y="15790"/>
                  <a:pt x="17109" y="15791"/>
                  <a:pt x="17113" y="15793"/>
                </a:cubicBezTo>
                <a:cubicBezTo>
                  <a:pt x="17116" y="15796"/>
                  <a:pt x="17122" y="15797"/>
                  <a:pt x="17128" y="15797"/>
                </a:cubicBezTo>
                <a:cubicBezTo>
                  <a:pt x="17148" y="15797"/>
                  <a:pt x="17176" y="15782"/>
                  <a:pt x="17181" y="15742"/>
                </a:cubicBezTo>
                <a:lnTo>
                  <a:pt x="17271" y="15776"/>
                </a:lnTo>
                <a:lnTo>
                  <a:pt x="17271" y="15782"/>
                </a:lnTo>
                <a:cubicBezTo>
                  <a:pt x="17262" y="15802"/>
                  <a:pt x="17286" y="15817"/>
                  <a:pt x="17330" y="15817"/>
                </a:cubicBezTo>
                <a:cubicBezTo>
                  <a:pt x="17336" y="15817"/>
                  <a:pt x="17343" y="15817"/>
                  <a:pt x="17351" y="15816"/>
                </a:cubicBezTo>
                <a:cubicBezTo>
                  <a:pt x="17353" y="15816"/>
                  <a:pt x="17356" y="15816"/>
                  <a:pt x="17359" y="15816"/>
                </a:cubicBezTo>
                <a:cubicBezTo>
                  <a:pt x="17414" y="15816"/>
                  <a:pt x="17523" y="15863"/>
                  <a:pt x="17550" y="15863"/>
                </a:cubicBezTo>
                <a:cubicBezTo>
                  <a:pt x="17552" y="15863"/>
                  <a:pt x="17554" y="15862"/>
                  <a:pt x="17555" y="15861"/>
                </a:cubicBezTo>
                <a:lnTo>
                  <a:pt x="17555" y="15856"/>
                </a:lnTo>
                <a:lnTo>
                  <a:pt x="17555" y="15793"/>
                </a:lnTo>
                <a:cubicBezTo>
                  <a:pt x="17606" y="15805"/>
                  <a:pt x="17663" y="15827"/>
                  <a:pt x="17674" y="15839"/>
                </a:cubicBezTo>
                <a:cubicBezTo>
                  <a:pt x="17682" y="15847"/>
                  <a:pt x="17706" y="15860"/>
                  <a:pt x="17722" y="15860"/>
                </a:cubicBezTo>
                <a:cubicBezTo>
                  <a:pt x="17729" y="15860"/>
                  <a:pt x="17735" y="15857"/>
                  <a:pt x="17737" y="15850"/>
                </a:cubicBezTo>
                <a:cubicBezTo>
                  <a:pt x="17737" y="15838"/>
                  <a:pt x="17758" y="15819"/>
                  <a:pt x="17785" y="15819"/>
                </a:cubicBezTo>
                <a:cubicBezTo>
                  <a:pt x="17795" y="15819"/>
                  <a:pt x="17806" y="15821"/>
                  <a:pt x="17816" y="15827"/>
                </a:cubicBezTo>
                <a:cubicBezTo>
                  <a:pt x="17825" y="15833"/>
                  <a:pt x="17840" y="15835"/>
                  <a:pt x="17859" y="15835"/>
                </a:cubicBezTo>
                <a:cubicBezTo>
                  <a:pt x="17917" y="15835"/>
                  <a:pt x="18008" y="15816"/>
                  <a:pt x="18037" y="15816"/>
                </a:cubicBezTo>
                <a:cubicBezTo>
                  <a:pt x="18077" y="15816"/>
                  <a:pt x="18185" y="15861"/>
                  <a:pt x="18191" y="15879"/>
                </a:cubicBezTo>
                <a:cubicBezTo>
                  <a:pt x="18193" y="15882"/>
                  <a:pt x="18200" y="15884"/>
                  <a:pt x="18210" y="15884"/>
                </a:cubicBezTo>
                <a:cubicBezTo>
                  <a:pt x="18245" y="15884"/>
                  <a:pt x="18313" y="15865"/>
                  <a:pt x="18327" y="15856"/>
                </a:cubicBezTo>
                <a:cubicBezTo>
                  <a:pt x="18332" y="15848"/>
                  <a:pt x="18351" y="15841"/>
                  <a:pt x="18373" y="15841"/>
                </a:cubicBezTo>
                <a:cubicBezTo>
                  <a:pt x="18399" y="15841"/>
                  <a:pt x="18428" y="15851"/>
                  <a:pt x="18440" y="15879"/>
                </a:cubicBezTo>
                <a:lnTo>
                  <a:pt x="18520" y="15867"/>
                </a:lnTo>
                <a:cubicBezTo>
                  <a:pt x="18605" y="15850"/>
                  <a:pt x="18469" y="15805"/>
                  <a:pt x="18531" y="15799"/>
                </a:cubicBezTo>
                <a:lnTo>
                  <a:pt x="18593" y="15793"/>
                </a:lnTo>
                <a:cubicBezTo>
                  <a:pt x="18661" y="15793"/>
                  <a:pt x="18826" y="15799"/>
                  <a:pt x="18962" y="15805"/>
                </a:cubicBezTo>
                <a:lnTo>
                  <a:pt x="19081" y="15805"/>
                </a:lnTo>
                <a:cubicBezTo>
                  <a:pt x="19144" y="15805"/>
                  <a:pt x="19201" y="15805"/>
                  <a:pt x="19263" y="15810"/>
                </a:cubicBezTo>
                <a:lnTo>
                  <a:pt x="19314" y="15810"/>
                </a:lnTo>
                <a:cubicBezTo>
                  <a:pt x="19325" y="15813"/>
                  <a:pt x="19337" y="15814"/>
                  <a:pt x="19350" y="15814"/>
                </a:cubicBezTo>
                <a:cubicBezTo>
                  <a:pt x="19401" y="15814"/>
                  <a:pt x="19466" y="15798"/>
                  <a:pt x="19507" y="15771"/>
                </a:cubicBezTo>
                <a:lnTo>
                  <a:pt x="19558" y="15833"/>
                </a:lnTo>
                <a:lnTo>
                  <a:pt x="19592" y="15867"/>
                </a:lnTo>
                <a:cubicBezTo>
                  <a:pt x="19598" y="15833"/>
                  <a:pt x="19626" y="15788"/>
                  <a:pt x="19654" y="15765"/>
                </a:cubicBezTo>
                <a:lnTo>
                  <a:pt x="19677" y="15793"/>
                </a:lnTo>
                <a:lnTo>
                  <a:pt x="19722" y="15833"/>
                </a:lnTo>
                <a:cubicBezTo>
                  <a:pt x="19768" y="15822"/>
                  <a:pt x="19842" y="15810"/>
                  <a:pt x="19881" y="15799"/>
                </a:cubicBezTo>
                <a:cubicBezTo>
                  <a:pt x="19921" y="15793"/>
                  <a:pt x="20046" y="15776"/>
                  <a:pt x="20080" y="15759"/>
                </a:cubicBezTo>
                <a:cubicBezTo>
                  <a:pt x="20083" y="15758"/>
                  <a:pt x="20087" y="15758"/>
                  <a:pt x="20092" y="15758"/>
                </a:cubicBezTo>
                <a:cubicBezTo>
                  <a:pt x="20132" y="15758"/>
                  <a:pt x="20226" y="15794"/>
                  <a:pt x="20262" y="15799"/>
                </a:cubicBezTo>
                <a:cubicBezTo>
                  <a:pt x="20296" y="15799"/>
                  <a:pt x="20384" y="15812"/>
                  <a:pt x="20423" y="15812"/>
                </a:cubicBezTo>
                <a:cubicBezTo>
                  <a:pt x="20429" y="15812"/>
                  <a:pt x="20434" y="15811"/>
                  <a:pt x="20437" y="15810"/>
                </a:cubicBezTo>
                <a:cubicBezTo>
                  <a:pt x="20460" y="15799"/>
                  <a:pt x="20540" y="15782"/>
                  <a:pt x="20596" y="15771"/>
                </a:cubicBezTo>
                <a:lnTo>
                  <a:pt x="20636" y="15754"/>
                </a:lnTo>
                <a:lnTo>
                  <a:pt x="20710" y="15714"/>
                </a:lnTo>
                <a:cubicBezTo>
                  <a:pt x="20736" y="15749"/>
                  <a:pt x="20759" y="15771"/>
                  <a:pt x="20771" y="15771"/>
                </a:cubicBezTo>
                <a:cubicBezTo>
                  <a:pt x="20774" y="15771"/>
                  <a:pt x="20777" y="15769"/>
                  <a:pt x="20778" y="15765"/>
                </a:cubicBezTo>
                <a:cubicBezTo>
                  <a:pt x="20778" y="15751"/>
                  <a:pt x="20814" y="15716"/>
                  <a:pt x="20853" y="15716"/>
                </a:cubicBezTo>
                <a:cubicBezTo>
                  <a:pt x="20860" y="15716"/>
                  <a:pt x="20867" y="15717"/>
                  <a:pt x="20874" y="15720"/>
                </a:cubicBezTo>
                <a:cubicBezTo>
                  <a:pt x="20920" y="15731"/>
                  <a:pt x="21067" y="15771"/>
                  <a:pt x="21113" y="15776"/>
                </a:cubicBezTo>
                <a:cubicBezTo>
                  <a:pt x="21158" y="15776"/>
                  <a:pt x="21317" y="15714"/>
                  <a:pt x="21402" y="15714"/>
                </a:cubicBezTo>
                <a:lnTo>
                  <a:pt x="21476" y="15720"/>
                </a:lnTo>
                <a:cubicBezTo>
                  <a:pt x="21490" y="15721"/>
                  <a:pt x="21505" y="15721"/>
                  <a:pt x="21519" y="15721"/>
                </a:cubicBezTo>
                <a:cubicBezTo>
                  <a:pt x="21577" y="15721"/>
                  <a:pt x="21631" y="15714"/>
                  <a:pt x="21686" y="15714"/>
                </a:cubicBezTo>
                <a:lnTo>
                  <a:pt x="21737" y="15720"/>
                </a:lnTo>
                <a:cubicBezTo>
                  <a:pt x="21760" y="15706"/>
                  <a:pt x="21793" y="15701"/>
                  <a:pt x="21825" y="15701"/>
                </a:cubicBezTo>
                <a:cubicBezTo>
                  <a:pt x="21848" y="15701"/>
                  <a:pt x="21871" y="15704"/>
                  <a:pt x="21890" y="15708"/>
                </a:cubicBezTo>
                <a:lnTo>
                  <a:pt x="21913" y="15697"/>
                </a:lnTo>
                <a:cubicBezTo>
                  <a:pt x="21936" y="15687"/>
                  <a:pt x="21955" y="15682"/>
                  <a:pt x="21968" y="15682"/>
                </a:cubicBezTo>
                <a:cubicBezTo>
                  <a:pt x="21994" y="15682"/>
                  <a:pt x="22005" y="15700"/>
                  <a:pt x="22009" y="15737"/>
                </a:cubicBezTo>
                <a:lnTo>
                  <a:pt x="22009" y="15742"/>
                </a:lnTo>
                <a:cubicBezTo>
                  <a:pt x="22012" y="15743"/>
                  <a:pt x="22015" y="15743"/>
                  <a:pt x="22019" y="15743"/>
                </a:cubicBezTo>
                <a:cubicBezTo>
                  <a:pt x="22062" y="15743"/>
                  <a:pt x="22145" y="15711"/>
                  <a:pt x="22213" y="15669"/>
                </a:cubicBezTo>
                <a:lnTo>
                  <a:pt x="22315" y="15737"/>
                </a:lnTo>
                <a:lnTo>
                  <a:pt x="22327" y="15748"/>
                </a:lnTo>
                <a:cubicBezTo>
                  <a:pt x="22328" y="15749"/>
                  <a:pt x="22330" y="15749"/>
                  <a:pt x="22331" y="15749"/>
                </a:cubicBezTo>
                <a:cubicBezTo>
                  <a:pt x="22341" y="15749"/>
                  <a:pt x="22349" y="15733"/>
                  <a:pt x="22349" y="15708"/>
                </a:cubicBezTo>
                <a:cubicBezTo>
                  <a:pt x="22351" y="15700"/>
                  <a:pt x="22363" y="15697"/>
                  <a:pt x="22380" y="15697"/>
                </a:cubicBezTo>
                <a:cubicBezTo>
                  <a:pt x="22423" y="15697"/>
                  <a:pt x="22499" y="15717"/>
                  <a:pt x="22520" y="15725"/>
                </a:cubicBezTo>
                <a:cubicBezTo>
                  <a:pt x="22530" y="15727"/>
                  <a:pt x="22546" y="15728"/>
                  <a:pt x="22566" y="15728"/>
                </a:cubicBezTo>
                <a:cubicBezTo>
                  <a:pt x="22613" y="15728"/>
                  <a:pt x="22677" y="15724"/>
                  <a:pt x="22701" y="15720"/>
                </a:cubicBezTo>
                <a:cubicBezTo>
                  <a:pt x="22732" y="15715"/>
                  <a:pt x="22816" y="15696"/>
                  <a:pt x="22854" y="15696"/>
                </a:cubicBezTo>
                <a:cubicBezTo>
                  <a:pt x="22859" y="15696"/>
                  <a:pt x="22863" y="15696"/>
                  <a:pt x="22866" y="15697"/>
                </a:cubicBezTo>
                <a:cubicBezTo>
                  <a:pt x="22868" y="15697"/>
                  <a:pt x="22872" y="15698"/>
                  <a:pt x="22876" y="15698"/>
                </a:cubicBezTo>
                <a:cubicBezTo>
                  <a:pt x="22910" y="15698"/>
                  <a:pt x="22989" y="15679"/>
                  <a:pt x="23042" y="15679"/>
                </a:cubicBezTo>
                <a:cubicBezTo>
                  <a:pt x="23048" y="15679"/>
                  <a:pt x="23053" y="15679"/>
                  <a:pt x="23059" y="15680"/>
                </a:cubicBezTo>
                <a:cubicBezTo>
                  <a:pt x="23121" y="15686"/>
                  <a:pt x="23297" y="15680"/>
                  <a:pt x="23320" y="15691"/>
                </a:cubicBezTo>
                <a:cubicBezTo>
                  <a:pt x="23343" y="15701"/>
                  <a:pt x="23382" y="15729"/>
                  <a:pt x="23398" y="15729"/>
                </a:cubicBezTo>
                <a:cubicBezTo>
                  <a:pt x="23401" y="15729"/>
                  <a:pt x="23404" y="15728"/>
                  <a:pt x="23405" y="15725"/>
                </a:cubicBezTo>
                <a:cubicBezTo>
                  <a:pt x="23408" y="15719"/>
                  <a:pt x="23420" y="15711"/>
                  <a:pt x="23432" y="15711"/>
                </a:cubicBezTo>
                <a:cubicBezTo>
                  <a:pt x="23441" y="15711"/>
                  <a:pt x="23451" y="15716"/>
                  <a:pt x="23456" y="15731"/>
                </a:cubicBezTo>
                <a:lnTo>
                  <a:pt x="23473" y="15737"/>
                </a:lnTo>
                <a:lnTo>
                  <a:pt x="23501" y="15748"/>
                </a:lnTo>
                <a:cubicBezTo>
                  <a:pt x="23541" y="15742"/>
                  <a:pt x="23632" y="15737"/>
                  <a:pt x="23700" y="15737"/>
                </a:cubicBezTo>
                <a:lnTo>
                  <a:pt x="23740" y="15714"/>
                </a:lnTo>
                <a:lnTo>
                  <a:pt x="23796" y="15686"/>
                </a:lnTo>
                <a:cubicBezTo>
                  <a:pt x="23836" y="15703"/>
                  <a:pt x="23881" y="15720"/>
                  <a:pt x="23898" y="15720"/>
                </a:cubicBezTo>
                <a:cubicBezTo>
                  <a:pt x="23915" y="15720"/>
                  <a:pt x="23961" y="15703"/>
                  <a:pt x="23978" y="15697"/>
                </a:cubicBezTo>
                <a:cubicBezTo>
                  <a:pt x="23980" y="15695"/>
                  <a:pt x="23986" y="15694"/>
                  <a:pt x="23993" y="15694"/>
                </a:cubicBezTo>
                <a:cubicBezTo>
                  <a:pt x="24026" y="15694"/>
                  <a:pt x="24101" y="15710"/>
                  <a:pt x="24142" y="15720"/>
                </a:cubicBezTo>
                <a:cubicBezTo>
                  <a:pt x="24150" y="15721"/>
                  <a:pt x="24159" y="15722"/>
                  <a:pt x="24170" y="15722"/>
                </a:cubicBezTo>
                <a:cubicBezTo>
                  <a:pt x="24234" y="15722"/>
                  <a:pt x="24349" y="15697"/>
                  <a:pt x="24364" y="15697"/>
                </a:cubicBezTo>
                <a:cubicBezTo>
                  <a:pt x="24364" y="15697"/>
                  <a:pt x="24365" y="15697"/>
                  <a:pt x="24365" y="15697"/>
                </a:cubicBezTo>
                <a:cubicBezTo>
                  <a:pt x="24378" y="15697"/>
                  <a:pt x="24427" y="15747"/>
                  <a:pt x="24443" y="15747"/>
                </a:cubicBezTo>
                <a:cubicBezTo>
                  <a:pt x="24446" y="15747"/>
                  <a:pt x="24448" y="15745"/>
                  <a:pt x="24449" y="15742"/>
                </a:cubicBezTo>
                <a:cubicBezTo>
                  <a:pt x="24454" y="15720"/>
                  <a:pt x="24500" y="15674"/>
                  <a:pt x="24551" y="15674"/>
                </a:cubicBezTo>
                <a:lnTo>
                  <a:pt x="24591" y="15680"/>
                </a:lnTo>
                <a:lnTo>
                  <a:pt x="24642" y="15686"/>
                </a:lnTo>
                <a:cubicBezTo>
                  <a:pt x="24689" y="15704"/>
                  <a:pt x="24751" y="15715"/>
                  <a:pt x="24794" y="15715"/>
                </a:cubicBezTo>
                <a:cubicBezTo>
                  <a:pt x="24803" y="15715"/>
                  <a:pt x="24811" y="15715"/>
                  <a:pt x="24818" y="15714"/>
                </a:cubicBezTo>
                <a:cubicBezTo>
                  <a:pt x="24857" y="15708"/>
                  <a:pt x="24988" y="15680"/>
                  <a:pt x="25016" y="15674"/>
                </a:cubicBezTo>
                <a:cubicBezTo>
                  <a:pt x="25019" y="15674"/>
                  <a:pt x="25023" y="15673"/>
                  <a:pt x="25027" y="15673"/>
                </a:cubicBezTo>
                <a:cubicBezTo>
                  <a:pt x="25055" y="15673"/>
                  <a:pt x="25097" y="15685"/>
                  <a:pt x="25118" y="15685"/>
                </a:cubicBezTo>
                <a:cubicBezTo>
                  <a:pt x="25125" y="15685"/>
                  <a:pt x="25130" y="15684"/>
                  <a:pt x="25130" y="15680"/>
                </a:cubicBezTo>
                <a:cubicBezTo>
                  <a:pt x="25135" y="15663"/>
                  <a:pt x="25164" y="15612"/>
                  <a:pt x="25175" y="15612"/>
                </a:cubicBezTo>
                <a:lnTo>
                  <a:pt x="25181" y="15618"/>
                </a:lnTo>
                <a:cubicBezTo>
                  <a:pt x="25218" y="15646"/>
                  <a:pt x="25251" y="15681"/>
                  <a:pt x="25302" y="15681"/>
                </a:cubicBezTo>
                <a:cubicBezTo>
                  <a:pt x="25321" y="15681"/>
                  <a:pt x="25343" y="15676"/>
                  <a:pt x="25368" y="15663"/>
                </a:cubicBezTo>
                <a:lnTo>
                  <a:pt x="25396" y="15646"/>
                </a:lnTo>
                <a:cubicBezTo>
                  <a:pt x="25447" y="15657"/>
                  <a:pt x="25510" y="15663"/>
                  <a:pt x="25532" y="15663"/>
                </a:cubicBezTo>
                <a:cubicBezTo>
                  <a:pt x="25535" y="15662"/>
                  <a:pt x="25538" y="15662"/>
                  <a:pt x="25541" y="15662"/>
                </a:cubicBezTo>
                <a:cubicBezTo>
                  <a:pt x="25574" y="15662"/>
                  <a:pt x="25636" y="15686"/>
                  <a:pt x="25652" y="15686"/>
                </a:cubicBezTo>
                <a:lnTo>
                  <a:pt x="25663" y="15680"/>
                </a:lnTo>
                <a:lnTo>
                  <a:pt x="25720" y="15674"/>
                </a:lnTo>
                <a:cubicBezTo>
                  <a:pt x="25761" y="15666"/>
                  <a:pt x="25821" y="15661"/>
                  <a:pt x="25868" y="15661"/>
                </a:cubicBezTo>
                <a:cubicBezTo>
                  <a:pt x="25885" y="15661"/>
                  <a:pt x="25900" y="15661"/>
                  <a:pt x="25913" y="15663"/>
                </a:cubicBezTo>
                <a:lnTo>
                  <a:pt x="25958" y="15669"/>
                </a:lnTo>
                <a:lnTo>
                  <a:pt x="25992" y="15674"/>
                </a:lnTo>
                <a:cubicBezTo>
                  <a:pt x="26021" y="15652"/>
                  <a:pt x="26053" y="15640"/>
                  <a:pt x="26075" y="15640"/>
                </a:cubicBezTo>
                <a:cubicBezTo>
                  <a:pt x="26087" y="15640"/>
                  <a:pt x="26096" y="15644"/>
                  <a:pt x="26100" y="15652"/>
                </a:cubicBezTo>
                <a:cubicBezTo>
                  <a:pt x="26113" y="15664"/>
                  <a:pt x="26145" y="15680"/>
                  <a:pt x="26169" y="15680"/>
                </a:cubicBezTo>
                <a:cubicBezTo>
                  <a:pt x="26178" y="15680"/>
                  <a:pt x="26185" y="15679"/>
                  <a:pt x="26191" y="15674"/>
                </a:cubicBezTo>
                <a:cubicBezTo>
                  <a:pt x="26208" y="15661"/>
                  <a:pt x="26265" y="15638"/>
                  <a:pt x="26301" y="15638"/>
                </a:cubicBezTo>
                <a:cubicBezTo>
                  <a:pt x="26312" y="15638"/>
                  <a:pt x="26321" y="15641"/>
                  <a:pt x="26327" y="15646"/>
                </a:cubicBezTo>
                <a:cubicBezTo>
                  <a:pt x="26350" y="15669"/>
                  <a:pt x="26429" y="15691"/>
                  <a:pt x="26503" y="15697"/>
                </a:cubicBezTo>
                <a:lnTo>
                  <a:pt x="26559" y="15708"/>
                </a:lnTo>
                <a:lnTo>
                  <a:pt x="26611" y="15714"/>
                </a:lnTo>
                <a:cubicBezTo>
                  <a:pt x="26656" y="15703"/>
                  <a:pt x="26718" y="15686"/>
                  <a:pt x="26764" y="15686"/>
                </a:cubicBezTo>
                <a:lnTo>
                  <a:pt x="26798" y="15669"/>
                </a:lnTo>
                <a:lnTo>
                  <a:pt x="26815" y="15663"/>
                </a:lnTo>
                <a:cubicBezTo>
                  <a:pt x="26820" y="15664"/>
                  <a:pt x="26826" y="15664"/>
                  <a:pt x="26835" y="15664"/>
                </a:cubicBezTo>
                <a:cubicBezTo>
                  <a:pt x="26874" y="15664"/>
                  <a:pt x="26948" y="15653"/>
                  <a:pt x="27013" y="15635"/>
                </a:cubicBezTo>
                <a:lnTo>
                  <a:pt x="27093" y="15691"/>
                </a:lnTo>
                <a:lnTo>
                  <a:pt x="27138" y="15714"/>
                </a:lnTo>
                <a:cubicBezTo>
                  <a:pt x="27218" y="15714"/>
                  <a:pt x="27291" y="15691"/>
                  <a:pt x="27297" y="15663"/>
                </a:cubicBezTo>
                <a:cubicBezTo>
                  <a:pt x="27297" y="15653"/>
                  <a:pt x="27310" y="15649"/>
                  <a:pt x="27327" y="15649"/>
                </a:cubicBezTo>
                <a:cubicBezTo>
                  <a:pt x="27359" y="15649"/>
                  <a:pt x="27407" y="15661"/>
                  <a:pt x="27422" y="15669"/>
                </a:cubicBezTo>
                <a:cubicBezTo>
                  <a:pt x="27450" y="15680"/>
                  <a:pt x="27547" y="15686"/>
                  <a:pt x="27581" y="15691"/>
                </a:cubicBezTo>
                <a:cubicBezTo>
                  <a:pt x="27583" y="15692"/>
                  <a:pt x="27586" y="15692"/>
                  <a:pt x="27589" y="15692"/>
                </a:cubicBezTo>
                <a:cubicBezTo>
                  <a:pt x="27624" y="15692"/>
                  <a:pt x="27684" y="15668"/>
                  <a:pt x="27702" y="15668"/>
                </a:cubicBezTo>
                <a:cubicBezTo>
                  <a:pt x="27703" y="15668"/>
                  <a:pt x="27705" y="15668"/>
                  <a:pt x="27706" y="15669"/>
                </a:cubicBezTo>
                <a:cubicBezTo>
                  <a:pt x="27711" y="15669"/>
                  <a:pt x="27740" y="15691"/>
                  <a:pt x="27757" y="15703"/>
                </a:cubicBezTo>
                <a:cubicBezTo>
                  <a:pt x="27770" y="15711"/>
                  <a:pt x="27852" y="15731"/>
                  <a:pt x="27877" y="15731"/>
                </a:cubicBezTo>
                <a:cubicBezTo>
                  <a:pt x="27884" y="15731"/>
                  <a:pt x="27886" y="15729"/>
                  <a:pt x="27881" y="15725"/>
                </a:cubicBezTo>
                <a:cubicBezTo>
                  <a:pt x="27870" y="15714"/>
                  <a:pt x="27869" y="15701"/>
                  <a:pt x="27885" y="15701"/>
                </a:cubicBezTo>
                <a:cubicBezTo>
                  <a:pt x="27894" y="15701"/>
                  <a:pt x="27907" y="15704"/>
                  <a:pt x="27927" y="15714"/>
                </a:cubicBezTo>
                <a:lnTo>
                  <a:pt x="27989" y="15657"/>
                </a:lnTo>
                <a:cubicBezTo>
                  <a:pt x="27999" y="15650"/>
                  <a:pt x="28014" y="15647"/>
                  <a:pt x="28034" y="15647"/>
                </a:cubicBezTo>
                <a:cubicBezTo>
                  <a:pt x="28072" y="15647"/>
                  <a:pt x="28124" y="15657"/>
                  <a:pt x="28165" y="15657"/>
                </a:cubicBezTo>
                <a:lnTo>
                  <a:pt x="28211" y="15663"/>
                </a:lnTo>
                <a:cubicBezTo>
                  <a:pt x="28245" y="15691"/>
                  <a:pt x="28279" y="15714"/>
                  <a:pt x="28290" y="15714"/>
                </a:cubicBezTo>
                <a:cubicBezTo>
                  <a:pt x="28301" y="15714"/>
                  <a:pt x="28386" y="15720"/>
                  <a:pt x="28466" y="15725"/>
                </a:cubicBezTo>
                <a:lnTo>
                  <a:pt x="28523" y="15669"/>
                </a:lnTo>
                <a:lnTo>
                  <a:pt x="28534" y="15663"/>
                </a:lnTo>
                <a:cubicBezTo>
                  <a:pt x="28587" y="15678"/>
                  <a:pt x="28630" y="15688"/>
                  <a:pt x="28649" y="15688"/>
                </a:cubicBezTo>
                <a:cubicBezTo>
                  <a:pt x="28659" y="15688"/>
                  <a:pt x="28663" y="15686"/>
                  <a:pt x="28659" y="15680"/>
                </a:cubicBezTo>
                <a:cubicBezTo>
                  <a:pt x="28653" y="15663"/>
                  <a:pt x="28636" y="15618"/>
                  <a:pt x="28647" y="15612"/>
                </a:cubicBezTo>
                <a:cubicBezTo>
                  <a:pt x="28653" y="15600"/>
                  <a:pt x="28710" y="15595"/>
                  <a:pt x="28767" y="15589"/>
                </a:cubicBezTo>
                <a:lnTo>
                  <a:pt x="28806" y="15589"/>
                </a:lnTo>
                <a:cubicBezTo>
                  <a:pt x="28812" y="15532"/>
                  <a:pt x="28818" y="15470"/>
                  <a:pt x="28829" y="15413"/>
                </a:cubicBezTo>
                <a:cubicBezTo>
                  <a:pt x="28806" y="15396"/>
                  <a:pt x="28784" y="15385"/>
                  <a:pt x="28761" y="15368"/>
                </a:cubicBezTo>
                <a:cubicBezTo>
                  <a:pt x="28750" y="15402"/>
                  <a:pt x="28738" y="15436"/>
                  <a:pt x="28727" y="15470"/>
                </a:cubicBezTo>
                <a:lnTo>
                  <a:pt x="28715" y="15476"/>
                </a:lnTo>
                <a:cubicBezTo>
                  <a:pt x="28715" y="15408"/>
                  <a:pt x="28715" y="15339"/>
                  <a:pt x="28721" y="15271"/>
                </a:cubicBezTo>
                <a:lnTo>
                  <a:pt x="28750" y="15271"/>
                </a:lnTo>
                <a:cubicBezTo>
                  <a:pt x="28750" y="15300"/>
                  <a:pt x="28750" y="15334"/>
                  <a:pt x="28750" y="15368"/>
                </a:cubicBezTo>
                <a:lnTo>
                  <a:pt x="28818" y="15357"/>
                </a:lnTo>
                <a:cubicBezTo>
                  <a:pt x="28852" y="15175"/>
                  <a:pt x="28852" y="14999"/>
                  <a:pt x="28863" y="14818"/>
                </a:cubicBezTo>
                <a:cubicBezTo>
                  <a:pt x="28869" y="14818"/>
                  <a:pt x="28886" y="14823"/>
                  <a:pt x="28897" y="14823"/>
                </a:cubicBezTo>
                <a:cubicBezTo>
                  <a:pt x="28880" y="15078"/>
                  <a:pt x="28857" y="15339"/>
                  <a:pt x="28829" y="15595"/>
                </a:cubicBezTo>
                <a:cubicBezTo>
                  <a:pt x="28863" y="15600"/>
                  <a:pt x="28897" y="15606"/>
                  <a:pt x="28925" y="15612"/>
                </a:cubicBezTo>
                <a:cubicBezTo>
                  <a:pt x="28948" y="15561"/>
                  <a:pt x="28999" y="15521"/>
                  <a:pt x="28982" y="15464"/>
                </a:cubicBezTo>
                <a:cubicBezTo>
                  <a:pt x="28971" y="15453"/>
                  <a:pt x="28948" y="15442"/>
                  <a:pt x="28942" y="15430"/>
                </a:cubicBezTo>
                <a:cubicBezTo>
                  <a:pt x="28954" y="15215"/>
                  <a:pt x="29011" y="15005"/>
                  <a:pt x="28976" y="14783"/>
                </a:cubicBezTo>
                <a:cubicBezTo>
                  <a:pt x="28994" y="14783"/>
                  <a:pt x="29028" y="14789"/>
                  <a:pt x="29045" y="14789"/>
                </a:cubicBezTo>
                <a:cubicBezTo>
                  <a:pt x="29050" y="14761"/>
                  <a:pt x="29062" y="14710"/>
                  <a:pt x="29067" y="14687"/>
                </a:cubicBezTo>
                <a:cubicBezTo>
                  <a:pt x="29045" y="14670"/>
                  <a:pt x="29022" y="14659"/>
                  <a:pt x="29005" y="14647"/>
                </a:cubicBezTo>
                <a:lnTo>
                  <a:pt x="28994" y="14698"/>
                </a:lnTo>
                <a:cubicBezTo>
                  <a:pt x="28988" y="14676"/>
                  <a:pt x="28982" y="14630"/>
                  <a:pt x="28976" y="14608"/>
                </a:cubicBezTo>
                <a:lnTo>
                  <a:pt x="28976" y="14608"/>
                </a:lnTo>
                <a:cubicBezTo>
                  <a:pt x="28988" y="14619"/>
                  <a:pt x="29011" y="14636"/>
                  <a:pt x="29022" y="14647"/>
                </a:cubicBezTo>
                <a:cubicBezTo>
                  <a:pt x="29033" y="14636"/>
                  <a:pt x="29062" y="14625"/>
                  <a:pt x="29073" y="14619"/>
                </a:cubicBezTo>
                <a:cubicBezTo>
                  <a:pt x="29067" y="14574"/>
                  <a:pt x="29067" y="14528"/>
                  <a:pt x="29062" y="14483"/>
                </a:cubicBezTo>
                <a:lnTo>
                  <a:pt x="29028" y="14471"/>
                </a:lnTo>
                <a:cubicBezTo>
                  <a:pt x="29022" y="14517"/>
                  <a:pt x="29011" y="14557"/>
                  <a:pt x="28982" y="14596"/>
                </a:cubicBezTo>
                <a:cubicBezTo>
                  <a:pt x="29005" y="14551"/>
                  <a:pt x="28999" y="14505"/>
                  <a:pt x="28982" y="14460"/>
                </a:cubicBezTo>
                <a:lnTo>
                  <a:pt x="29073" y="14460"/>
                </a:lnTo>
                <a:cubicBezTo>
                  <a:pt x="29067" y="14420"/>
                  <a:pt x="29067" y="14375"/>
                  <a:pt x="29067" y="14330"/>
                </a:cubicBezTo>
                <a:cubicBezTo>
                  <a:pt x="29056" y="14358"/>
                  <a:pt x="29028" y="14420"/>
                  <a:pt x="29011" y="14454"/>
                </a:cubicBezTo>
                <a:cubicBezTo>
                  <a:pt x="28999" y="14415"/>
                  <a:pt x="28999" y="14381"/>
                  <a:pt x="29022" y="14341"/>
                </a:cubicBezTo>
                <a:cubicBezTo>
                  <a:pt x="28994" y="14256"/>
                  <a:pt x="29011" y="14171"/>
                  <a:pt x="29005" y="14086"/>
                </a:cubicBezTo>
                <a:lnTo>
                  <a:pt x="29050" y="14074"/>
                </a:lnTo>
                <a:cubicBezTo>
                  <a:pt x="29033" y="14063"/>
                  <a:pt x="29005" y="14035"/>
                  <a:pt x="28988" y="14017"/>
                </a:cubicBezTo>
                <a:cubicBezTo>
                  <a:pt x="29011" y="14012"/>
                  <a:pt x="29039" y="14006"/>
                  <a:pt x="29067" y="13995"/>
                </a:cubicBezTo>
                <a:cubicBezTo>
                  <a:pt x="29045" y="13966"/>
                  <a:pt x="29016" y="13938"/>
                  <a:pt x="28994" y="13910"/>
                </a:cubicBezTo>
                <a:cubicBezTo>
                  <a:pt x="28999" y="13887"/>
                  <a:pt x="29005" y="13859"/>
                  <a:pt x="29005" y="13830"/>
                </a:cubicBezTo>
                <a:cubicBezTo>
                  <a:pt x="29022" y="13870"/>
                  <a:pt x="29050" y="13898"/>
                  <a:pt x="29079" y="13927"/>
                </a:cubicBezTo>
                <a:cubicBezTo>
                  <a:pt x="29073" y="13904"/>
                  <a:pt x="29067" y="13853"/>
                  <a:pt x="29062" y="13830"/>
                </a:cubicBezTo>
                <a:lnTo>
                  <a:pt x="29130" y="13830"/>
                </a:lnTo>
                <a:cubicBezTo>
                  <a:pt x="29107" y="13819"/>
                  <a:pt x="29073" y="13796"/>
                  <a:pt x="29050" y="13785"/>
                </a:cubicBezTo>
                <a:cubicBezTo>
                  <a:pt x="29064" y="13757"/>
                  <a:pt x="29055" y="13677"/>
                  <a:pt x="29090" y="13677"/>
                </a:cubicBezTo>
                <a:cubicBezTo>
                  <a:pt x="29098" y="13677"/>
                  <a:pt x="29107" y="13681"/>
                  <a:pt x="29118" y="13688"/>
                </a:cubicBezTo>
                <a:cubicBezTo>
                  <a:pt x="29175" y="13791"/>
                  <a:pt x="29079" y="13949"/>
                  <a:pt x="29198" y="14035"/>
                </a:cubicBezTo>
                <a:lnTo>
                  <a:pt x="29141" y="14035"/>
                </a:lnTo>
                <a:cubicBezTo>
                  <a:pt x="29124" y="14335"/>
                  <a:pt x="29147" y="14636"/>
                  <a:pt x="29130" y="14931"/>
                </a:cubicBezTo>
                <a:cubicBezTo>
                  <a:pt x="29147" y="14942"/>
                  <a:pt x="29164" y="14954"/>
                  <a:pt x="29186" y="14965"/>
                </a:cubicBezTo>
                <a:cubicBezTo>
                  <a:pt x="29175" y="14971"/>
                  <a:pt x="29152" y="14976"/>
                  <a:pt x="29141" y="14976"/>
                </a:cubicBezTo>
                <a:cubicBezTo>
                  <a:pt x="29152" y="15124"/>
                  <a:pt x="29062" y="15277"/>
                  <a:pt x="29118" y="15419"/>
                </a:cubicBezTo>
                <a:cubicBezTo>
                  <a:pt x="29062" y="15481"/>
                  <a:pt x="29067" y="15566"/>
                  <a:pt x="29067" y="15646"/>
                </a:cubicBezTo>
                <a:cubicBezTo>
                  <a:pt x="29096" y="15646"/>
                  <a:pt x="29118" y="15646"/>
                  <a:pt x="29141" y="15652"/>
                </a:cubicBezTo>
                <a:cubicBezTo>
                  <a:pt x="29147" y="15544"/>
                  <a:pt x="29169" y="15436"/>
                  <a:pt x="29147" y="15328"/>
                </a:cubicBezTo>
                <a:cubicBezTo>
                  <a:pt x="29135" y="15288"/>
                  <a:pt x="29175" y="15254"/>
                  <a:pt x="29192" y="15220"/>
                </a:cubicBezTo>
                <a:cubicBezTo>
                  <a:pt x="29169" y="15203"/>
                  <a:pt x="29152" y="15181"/>
                  <a:pt x="29141" y="15164"/>
                </a:cubicBezTo>
                <a:cubicBezTo>
                  <a:pt x="29152" y="15158"/>
                  <a:pt x="29181" y="15152"/>
                  <a:pt x="29198" y="15147"/>
                </a:cubicBezTo>
                <a:cubicBezTo>
                  <a:pt x="29164" y="14840"/>
                  <a:pt x="29249" y="14539"/>
                  <a:pt x="29243" y="14233"/>
                </a:cubicBezTo>
                <a:cubicBezTo>
                  <a:pt x="29198" y="14182"/>
                  <a:pt x="29243" y="14125"/>
                  <a:pt x="29254" y="14069"/>
                </a:cubicBezTo>
                <a:cubicBezTo>
                  <a:pt x="29243" y="13995"/>
                  <a:pt x="29232" y="13927"/>
                  <a:pt x="29237" y="13853"/>
                </a:cubicBezTo>
                <a:lnTo>
                  <a:pt x="29209" y="13808"/>
                </a:lnTo>
                <a:cubicBezTo>
                  <a:pt x="29220" y="13774"/>
                  <a:pt x="29232" y="13739"/>
                  <a:pt x="29249" y="13705"/>
                </a:cubicBezTo>
                <a:cubicBezTo>
                  <a:pt x="29237" y="13677"/>
                  <a:pt x="29232" y="13643"/>
                  <a:pt x="29220" y="13609"/>
                </a:cubicBezTo>
                <a:cubicBezTo>
                  <a:pt x="29232" y="13603"/>
                  <a:pt x="29243" y="13581"/>
                  <a:pt x="29254" y="13575"/>
                </a:cubicBezTo>
                <a:lnTo>
                  <a:pt x="29220" y="13575"/>
                </a:lnTo>
                <a:cubicBezTo>
                  <a:pt x="29226" y="13518"/>
                  <a:pt x="29226" y="13467"/>
                  <a:pt x="29220" y="13416"/>
                </a:cubicBezTo>
                <a:cubicBezTo>
                  <a:pt x="29232" y="13410"/>
                  <a:pt x="29243" y="13405"/>
                  <a:pt x="29254" y="13405"/>
                </a:cubicBezTo>
                <a:cubicBezTo>
                  <a:pt x="29243" y="13393"/>
                  <a:pt x="29226" y="13371"/>
                  <a:pt x="29215" y="13365"/>
                </a:cubicBezTo>
                <a:cubicBezTo>
                  <a:pt x="29254" y="13263"/>
                  <a:pt x="29175" y="13161"/>
                  <a:pt x="29203" y="13064"/>
                </a:cubicBezTo>
                <a:cubicBezTo>
                  <a:pt x="29124" y="12922"/>
                  <a:pt x="29175" y="12758"/>
                  <a:pt x="29135" y="12605"/>
                </a:cubicBezTo>
                <a:cubicBezTo>
                  <a:pt x="29118" y="12599"/>
                  <a:pt x="29090" y="12582"/>
                  <a:pt x="29079" y="12576"/>
                </a:cubicBezTo>
                <a:cubicBezTo>
                  <a:pt x="29084" y="12571"/>
                  <a:pt x="29107" y="12548"/>
                  <a:pt x="29118" y="12537"/>
                </a:cubicBezTo>
                <a:cubicBezTo>
                  <a:pt x="29084" y="12355"/>
                  <a:pt x="29118" y="12151"/>
                  <a:pt x="29039" y="11981"/>
                </a:cubicBezTo>
                <a:cubicBezTo>
                  <a:pt x="29028" y="11981"/>
                  <a:pt x="28999" y="11986"/>
                  <a:pt x="28988" y="11986"/>
                </a:cubicBezTo>
                <a:cubicBezTo>
                  <a:pt x="29005" y="12071"/>
                  <a:pt x="29022" y="12162"/>
                  <a:pt x="29045" y="12247"/>
                </a:cubicBezTo>
                <a:cubicBezTo>
                  <a:pt x="29039" y="12253"/>
                  <a:pt x="29028" y="12270"/>
                  <a:pt x="29022" y="12281"/>
                </a:cubicBezTo>
                <a:cubicBezTo>
                  <a:pt x="29067" y="12406"/>
                  <a:pt x="29050" y="12554"/>
                  <a:pt x="29062" y="12684"/>
                </a:cubicBezTo>
                <a:cubicBezTo>
                  <a:pt x="29073" y="12690"/>
                  <a:pt x="29096" y="12707"/>
                  <a:pt x="29107" y="12713"/>
                </a:cubicBezTo>
                <a:cubicBezTo>
                  <a:pt x="29096" y="12747"/>
                  <a:pt x="29084" y="12781"/>
                  <a:pt x="29073" y="12815"/>
                </a:cubicBezTo>
                <a:cubicBezTo>
                  <a:pt x="29090" y="12832"/>
                  <a:pt x="29124" y="12860"/>
                  <a:pt x="29141" y="12871"/>
                </a:cubicBezTo>
                <a:cubicBezTo>
                  <a:pt x="29124" y="12877"/>
                  <a:pt x="29101" y="12883"/>
                  <a:pt x="29084" y="12888"/>
                </a:cubicBezTo>
                <a:cubicBezTo>
                  <a:pt x="29096" y="12905"/>
                  <a:pt x="29113" y="12934"/>
                  <a:pt x="29118" y="12951"/>
                </a:cubicBezTo>
                <a:cubicBezTo>
                  <a:pt x="29096" y="12968"/>
                  <a:pt x="29067" y="12979"/>
                  <a:pt x="29045" y="12996"/>
                </a:cubicBezTo>
                <a:cubicBezTo>
                  <a:pt x="29062" y="12991"/>
                  <a:pt x="29090" y="12991"/>
                  <a:pt x="29107" y="12991"/>
                </a:cubicBezTo>
                <a:cubicBezTo>
                  <a:pt x="29107" y="13217"/>
                  <a:pt x="29107" y="13450"/>
                  <a:pt x="29130" y="13677"/>
                </a:cubicBezTo>
                <a:cubicBezTo>
                  <a:pt x="29084" y="13666"/>
                  <a:pt x="29039" y="13649"/>
                  <a:pt x="28994" y="13637"/>
                </a:cubicBezTo>
                <a:cubicBezTo>
                  <a:pt x="29011" y="13637"/>
                  <a:pt x="29050" y="13632"/>
                  <a:pt x="29067" y="13632"/>
                </a:cubicBezTo>
                <a:cubicBezTo>
                  <a:pt x="29067" y="13518"/>
                  <a:pt x="29050" y="13410"/>
                  <a:pt x="29039" y="13303"/>
                </a:cubicBezTo>
                <a:cubicBezTo>
                  <a:pt x="29028" y="13308"/>
                  <a:pt x="28999" y="13314"/>
                  <a:pt x="28988" y="13320"/>
                </a:cubicBezTo>
                <a:cubicBezTo>
                  <a:pt x="28954" y="13172"/>
                  <a:pt x="28937" y="13019"/>
                  <a:pt x="28937" y="12866"/>
                </a:cubicBezTo>
                <a:lnTo>
                  <a:pt x="28937" y="12866"/>
                </a:lnTo>
                <a:cubicBezTo>
                  <a:pt x="28982" y="12894"/>
                  <a:pt x="28994" y="12934"/>
                  <a:pt x="28999" y="12985"/>
                </a:cubicBezTo>
                <a:lnTo>
                  <a:pt x="29011" y="12985"/>
                </a:lnTo>
                <a:cubicBezTo>
                  <a:pt x="29011" y="12951"/>
                  <a:pt x="29011" y="12917"/>
                  <a:pt x="29011" y="12883"/>
                </a:cubicBezTo>
                <a:cubicBezTo>
                  <a:pt x="28976" y="12871"/>
                  <a:pt x="28942" y="12860"/>
                  <a:pt x="28908" y="12849"/>
                </a:cubicBezTo>
                <a:cubicBezTo>
                  <a:pt x="28925" y="12809"/>
                  <a:pt x="28971" y="12820"/>
                  <a:pt x="29005" y="12815"/>
                </a:cubicBezTo>
                <a:cubicBezTo>
                  <a:pt x="28982" y="12747"/>
                  <a:pt x="28976" y="12678"/>
                  <a:pt x="28959" y="12610"/>
                </a:cubicBezTo>
                <a:cubicBezTo>
                  <a:pt x="28948" y="12644"/>
                  <a:pt x="28937" y="12678"/>
                  <a:pt x="28925" y="12718"/>
                </a:cubicBezTo>
                <a:cubicBezTo>
                  <a:pt x="28925" y="12627"/>
                  <a:pt x="28840" y="12508"/>
                  <a:pt x="28937" y="12446"/>
                </a:cubicBezTo>
                <a:cubicBezTo>
                  <a:pt x="28931" y="12400"/>
                  <a:pt x="28920" y="12349"/>
                  <a:pt x="28914" y="12304"/>
                </a:cubicBezTo>
                <a:cubicBezTo>
                  <a:pt x="28908" y="12332"/>
                  <a:pt x="28908" y="12361"/>
                  <a:pt x="28908" y="12389"/>
                </a:cubicBezTo>
                <a:lnTo>
                  <a:pt x="28886" y="12389"/>
                </a:lnTo>
                <a:cubicBezTo>
                  <a:pt x="28880" y="12349"/>
                  <a:pt x="28869" y="12304"/>
                  <a:pt x="28857" y="12259"/>
                </a:cubicBezTo>
                <a:cubicBezTo>
                  <a:pt x="28874" y="12253"/>
                  <a:pt x="28903" y="12247"/>
                  <a:pt x="28914" y="12247"/>
                </a:cubicBezTo>
                <a:cubicBezTo>
                  <a:pt x="28852" y="12247"/>
                  <a:pt x="28852" y="12208"/>
                  <a:pt x="28857" y="12156"/>
                </a:cubicBezTo>
                <a:lnTo>
                  <a:pt x="28857" y="12156"/>
                </a:lnTo>
                <a:cubicBezTo>
                  <a:pt x="28874" y="12162"/>
                  <a:pt x="28903" y="12168"/>
                  <a:pt x="28920" y="12174"/>
                </a:cubicBezTo>
                <a:cubicBezTo>
                  <a:pt x="28880" y="12037"/>
                  <a:pt x="28863" y="11901"/>
                  <a:pt x="28840" y="11759"/>
                </a:cubicBezTo>
                <a:cubicBezTo>
                  <a:pt x="28840" y="11776"/>
                  <a:pt x="28840" y="11816"/>
                  <a:pt x="28840" y="11833"/>
                </a:cubicBezTo>
                <a:lnTo>
                  <a:pt x="28789" y="11850"/>
                </a:lnTo>
                <a:cubicBezTo>
                  <a:pt x="28784" y="11799"/>
                  <a:pt x="28772" y="11748"/>
                  <a:pt x="28767" y="11703"/>
                </a:cubicBezTo>
                <a:cubicBezTo>
                  <a:pt x="28784" y="11703"/>
                  <a:pt x="28812" y="11703"/>
                  <a:pt x="28823" y="11708"/>
                </a:cubicBezTo>
                <a:cubicBezTo>
                  <a:pt x="28806" y="11538"/>
                  <a:pt x="28778" y="11362"/>
                  <a:pt x="28721" y="11203"/>
                </a:cubicBezTo>
                <a:lnTo>
                  <a:pt x="28721" y="11203"/>
                </a:lnTo>
                <a:cubicBezTo>
                  <a:pt x="28721" y="11294"/>
                  <a:pt x="28755" y="11385"/>
                  <a:pt x="28744" y="11476"/>
                </a:cubicBezTo>
                <a:cubicBezTo>
                  <a:pt x="28687" y="11345"/>
                  <a:pt x="28664" y="11209"/>
                  <a:pt x="28653" y="11073"/>
                </a:cubicBezTo>
                <a:cubicBezTo>
                  <a:pt x="28664" y="11061"/>
                  <a:pt x="28670" y="11050"/>
                  <a:pt x="28676" y="11044"/>
                </a:cubicBezTo>
                <a:lnTo>
                  <a:pt x="28676" y="11044"/>
                </a:lnTo>
                <a:cubicBezTo>
                  <a:pt x="28670" y="11101"/>
                  <a:pt x="28664" y="11164"/>
                  <a:pt x="28710" y="11209"/>
                </a:cubicBezTo>
                <a:cubicBezTo>
                  <a:pt x="28727" y="11169"/>
                  <a:pt x="28738" y="11130"/>
                  <a:pt x="28750" y="11090"/>
                </a:cubicBezTo>
                <a:cubicBezTo>
                  <a:pt x="28733" y="11078"/>
                  <a:pt x="28693" y="11056"/>
                  <a:pt x="28676" y="11039"/>
                </a:cubicBezTo>
                <a:cubicBezTo>
                  <a:pt x="28698" y="10999"/>
                  <a:pt x="28687" y="10954"/>
                  <a:pt x="28670" y="10908"/>
                </a:cubicBezTo>
                <a:cubicBezTo>
                  <a:pt x="28636" y="10942"/>
                  <a:pt x="28636" y="10988"/>
                  <a:pt x="28636" y="11027"/>
                </a:cubicBezTo>
                <a:cubicBezTo>
                  <a:pt x="28608" y="10976"/>
                  <a:pt x="28591" y="10914"/>
                  <a:pt x="28579" y="10852"/>
                </a:cubicBezTo>
                <a:cubicBezTo>
                  <a:pt x="28602" y="10852"/>
                  <a:pt x="28625" y="10857"/>
                  <a:pt x="28647" y="10857"/>
                </a:cubicBezTo>
                <a:cubicBezTo>
                  <a:pt x="28636" y="10806"/>
                  <a:pt x="28625" y="10761"/>
                  <a:pt x="28613" y="10710"/>
                </a:cubicBezTo>
                <a:cubicBezTo>
                  <a:pt x="28596" y="10744"/>
                  <a:pt x="28585" y="10778"/>
                  <a:pt x="28574" y="10806"/>
                </a:cubicBezTo>
                <a:cubicBezTo>
                  <a:pt x="28557" y="10732"/>
                  <a:pt x="28545" y="10653"/>
                  <a:pt x="28534" y="10579"/>
                </a:cubicBezTo>
                <a:cubicBezTo>
                  <a:pt x="28562" y="10562"/>
                  <a:pt x="28591" y="10551"/>
                  <a:pt x="28619" y="10539"/>
                </a:cubicBezTo>
                <a:cubicBezTo>
                  <a:pt x="28489" y="10466"/>
                  <a:pt x="28528" y="10273"/>
                  <a:pt x="28432" y="10171"/>
                </a:cubicBezTo>
                <a:lnTo>
                  <a:pt x="28432" y="10171"/>
                </a:lnTo>
                <a:cubicBezTo>
                  <a:pt x="28437" y="10188"/>
                  <a:pt x="28449" y="10227"/>
                  <a:pt x="28454" y="10244"/>
                </a:cubicBezTo>
                <a:cubicBezTo>
                  <a:pt x="28443" y="10250"/>
                  <a:pt x="28420" y="10256"/>
                  <a:pt x="28415" y="10261"/>
                </a:cubicBezTo>
                <a:cubicBezTo>
                  <a:pt x="28409" y="10239"/>
                  <a:pt x="28409" y="10193"/>
                  <a:pt x="28403" y="10176"/>
                </a:cubicBezTo>
                <a:cubicBezTo>
                  <a:pt x="28392" y="10159"/>
                  <a:pt x="28375" y="10142"/>
                  <a:pt x="28364" y="10125"/>
                </a:cubicBezTo>
                <a:cubicBezTo>
                  <a:pt x="28386" y="10125"/>
                  <a:pt x="28432" y="10120"/>
                  <a:pt x="28454" y="10120"/>
                </a:cubicBezTo>
                <a:cubicBezTo>
                  <a:pt x="28437" y="10069"/>
                  <a:pt x="28426" y="10012"/>
                  <a:pt x="28375" y="9978"/>
                </a:cubicBezTo>
                <a:cubicBezTo>
                  <a:pt x="28358" y="9921"/>
                  <a:pt x="28352" y="9859"/>
                  <a:pt x="28347" y="9796"/>
                </a:cubicBezTo>
                <a:cubicBezTo>
                  <a:pt x="28335" y="9791"/>
                  <a:pt x="28318" y="9768"/>
                  <a:pt x="28307" y="9756"/>
                </a:cubicBezTo>
                <a:cubicBezTo>
                  <a:pt x="28301" y="9688"/>
                  <a:pt x="28279" y="9620"/>
                  <a:pt x="28250" y="9552"/>
                </a:cubicBezTo>
                <a:lnTo>
                  <a:pt x="28250" y="9552"/>
                </a:lnTo>
                <a:cubicBezTo>
                  <a:pt x="28273" y="9564"/>
                  <a:pt x="28307" y="9581"/>
                  <a:pt x="28324" y="9592"/>
                </a:cubicBezTo>
                <a:cubicBezTo>
                  <a:pt x="28256" y="9541"/>
                  <a:pt x="28239" y="9456"/>
                  <a:pt x="28171" y="9410"/>
                </a:cubicBezTo>
                <a:lnTo>
                  <a:pt x="28171" y="9410"/>
                </a:lnTo>
                <a:cubicBezTo>
                  <a:pt x="28182" y="9478"/>
                  <a:pt x="28199" y="9547"/>
                  <a:pt x="28211" y="9609"/>
                </a:cubicBezTo>
                <a:cubicBezTo>
                  <a:pt x="28108" y="9410"/>
                  <a:pt x="28029" y="9195"/>
                  <a:pt x="27967" y="8979"/>
                </a:cubicBezTo>
                <a:lnTo>
                  <a:pt x="27967" y="8979"/>
                </a:lnTo>
                <a:cubicBezTo>
                  <a:pt x="27989" y="9019"/>
                  <a:pt x="28006" y="9053"/>
                  <a:pt x="28029" y="9087"/>
                </a:cubicBezTo>
                <a:cubicBezTo>
                  <a:pt x="28063" y="9059"/>
                  <a:pt x="28052" y="9013"/>
                  <a:pt x="28052" y="8968"/>
                </a:cubicBezTo>
                <a:cubicBezTo>
                  <a:pt x="28023" y="8939"/>
                  <a:pt x="27995" y="8905"/>
                  <a:pt x="27972" y="8871"/>
                </a:cubicBezTo>
                <a:cubicBezTo>
                  <a:pt x="27978" y="8860"/>
                  <a:pt x="27995" y="8843"/>
                  <a:pt x="28001" y="8837"/>
                </a:cubicBezTo>
                <a:cubicBezTo>
                  <a:pt x="27951" y="8832"/>
                  <a:pt x="27854" y="8667"/>
                  <a:pt x="27941" y="8667"/>
                </a:cubicBezTo>
                <a:cubicBezTo>
                  <a:pt x="27943" y="8667"/>
                  <a:pt x="27946" y="8667"/>
                  <a:pt x="27950" y="8667"/>
                </a:cubicBezTo>
                <a:cubicBezTo>
                  <a:pt x="28074" y="8837"/>
                  <a:pt x="28103" y="9064"/>
                  <a:pt x="28245" y="9229"/>
                </a:cubicBezTo>
                <a:cubicBezTo>
                  <a:pt x="28239" y="9240"/>
                  <a:pt x="28228" y="9257"/>
                  <a:pt x="28228" y="9269"/>
                </a:cubicBezTo>
                <a:cubicBezTo>
                  <a:pt x="28284" y="9382"/>
                  <a:pt x="28313" y="9507"/>
                  <a:pt x="28352" y="9626"/>
                </a:cubicBezTo>
                <a:cubicBezTo>
                  <a:pt x="28381" y="9620"/>
                  <a:pt x="28437" y="9615"/>
                  <a:pt x="28460" y="9615"/>
                </a:cubicBezTo>
                <a:cubicBezTo>
                  <a:pt x="28443" y="9547"/>
                  <a:pt x="28409" y="9478"/>
                  <a:pt x="28330" y="9456"/>
                </a:cubicBezTo>
                <a:cubicBezTo>
                  <a:pt x="28324" y="9433"/>
                  <a:pt x="28324" y="9405"/>
                  <a:pt x="28318" y="9371"/>
                </a:cubicBezTo>
                <a:cubicBezTo>
                  <a:pt x="28352" y="9314"/>
                  <a:pt x="28279" y="9257"/>
                  <a:pt x="28262" y="9206"/>
                </a:cubicBezTo>
                <a:lnTo>
                  <a:pt x="28330" y="9195"/>
                </a:lnTo>
                <a:cubicBezTo>
                  <a:pt x="28313" y="9195"/>
                  <a:pt x="28279" y="9189"/>
                  <a:pt x="28262" y="9189"/>
                </a:cubicBezTo>
                <a:cubicBezTo>
                  <a:pt x="28273" y="9155"/>
                  <a:pt x="28284" y="9104"/>
                  <a:pt x="28296" y="9070"/>
                </a:cubicBezTo>
                <a:cubicBezTo>
                  <a:pt x="28267" y="9059"/>
                  <a:pt x="28239" y="9042"/>
                  <a:pt x="28211" y="9030"/>
                </a:cubicBezTo>
                <a:cubicBezTo>
                  <a:pt x="28222" y="9013"/>
                  <a:pt x="28239" y="8985"/>
                  <a:pt x="28250" y="8968"/>
                </a:cubicBezTo>
                <a:lnTo>
                  <a:pt x="28250" y="8968"/>
                </a:lnTo>
                <a:cubicBezTo>
                  <a:pt x="28239" y="8973"/>
                  <a:pt x="28216" y="8985"/>
                  <a:pt x="28211" y="8991"/>
                </a:cubicBezTo>
                <a:cubicBezTo>
                  <a:pt x="28199" y="8945"/>
                  <a:pt x="28171" y="8888"/>
                  <a:pt x="28199" y="8843"/>
                </a:cubicBezTo>
                <a:lnTo>
                  <a:pt x="28199" y="8843"/>
                </a:lnTo>
                <a:cubicBezTo>
                  <a:pt x="28188" y="8849"/>
                  <a:pt x="28171" y="8860"/>
                  <a:pt x="28159" y="8866"/>
                </a:cubicBezTo>
                <a:cubicBezTo>
                  <a:pt x="28108" y="8718"/>
                  <a:pt x="28023" y="8593"/>
                  <a:pt x="27961" y="8452"/>
                </a:cubicBezTo>
                <a:cubicBezTo>
                  <a:pt x="27975" y="8452"/>
                  <a:pt x="27997" y="8455"/>
                  <a:pt x="28013" y="8460"/>
                </a:cubicBezTo>
                <a:lnTo>
                  <a:pt x="28013" y="8460"/>
                </a:lnTo>
                <a:cubicBezTo>
                  <a:pt x="27927" y="8430"/>
                  <a:pt x="27854" y="8295"/>
                  <a:pt x="27887" y="8213"/>
                </a:cubicBezTo>
                <a:cubicBezTo>
                  <a:pt x="27898" y="8173"/>
                  <a:pt x="27842" y="8173"/>
                  <a:pt x="27819" y="8151"/>
                </a:cubicBezTo>
                <a:cubicBezTo>
                  <a:pt x="27779" y="8060"/>
                  <a:pt x="27728" y="7998"/>
                  <a:pt x="27620" y="7969"/>
                </a:cubicBezTo>
                <a:cubicBezTo>
                  <a:pt x="27632" y="7958"/>
                  <a:pt x="27666" y="7941"/>
                  <a:pt x="27683" y="7930"/>
                </a:cubicBezTo>
                <a:cubicBezTo>
                  <a:pt x="27660" y="7930"/>
                  <a:pt x="27620" y="7935"/>
                  <a:pt x="27603" y="7935"/>
                </a:cubicBezTo>
                <a:cubicBezTo>
                  <a:pt x="27609" y="7901"/>
                  <a:pt x="27654" y="7844"/>
                  <a:pt x="27592" y="7827"/>
                </a:cubicBezTo>
                <a:cubicBezTo>
                  <a:pt x="27558" y="7771"/>
                  <a:pt x="27535" y="7714"/>
                  <a:pt x="27507" y="7657"/>
                </a:cubicBezTo>
                <a:lnTo>
                  <a:pt x="27507" y="7657"/>
                </a:lnTo>
                <a:cubicBezTo>
                  <a:pt x="27507" y="7731"/>
                  <a:pt x="27524" y="7799"/>
                  <a:pt x="27547" y="7867"/>
                </a:cubicBezTo>
                <a:cubicBezTo>
                  <a:pt x="27564" y="7861"/>
                  <a:pt x="27598" y="7856"/>
                  <a:pt x="27609" y="7850"/>
                </a:cubicBezTo>
                <a:lnTo>
                  <a:pt x="27609" y="7850"/>
                </a:lnTo>
                <a:cubicBezTo>
                  <a:pt x="27575" y="7907"/>
                  <a:pt x="27575" y="7952"/>
                  <a:pt x="27637" y="7986"/>
                </a:cubicBezTo>
                <a:lnTo>
                  <a:pt x="27581" y="8003"/>
                </a:lnTo>
                <a:cubicBezTo>
                  <a:pt x="27643" y="8003"/>
                  <a:pt x="27706" y="8020"/>
                  <a:pt x="27757" y="8054"/>
                </a:cubicBezTo>
                <a:cubicBezTo>
                  <a:pt x="27757" y="8134"/>
                  <a:pt x="27694" y="8179"/>
                  <a:pt x="27632" y="8225"/>
                </a:cubicBezTo>
                <a:cubicBezTo>
                  <a:pt x="27649" y="8293"/>
                  <a:pt x="27677" y="8355"/>
                  <a:pt x="27700" y="8417"/>
                </a:cubicBezTo>
                <a:cubicBezTo>
                  <a:pt x="27513" y="8111"/>
                  <a:pt x="27331" y="7805"/>
                  <a:pt x="27167" y="7481"/>
                </a:cubicBezTo>
                <a:lnTo>
                  <a:pt x="27167" y="7481"/>
                </a:lnTo>
                <a:cubicBezTo>
                  <a:pt x="27184" y="7487"/>
                  <a:pt x="27218" y="7498"/>
                  <a:pt x="27235" y="7498"/>
                </a:cubicBezTo>
                <a:lnTo>
                  <a:pt x="27223" y="7470"/>
                </a:lnTo>
                <a:cubicBezTo>
                  <a:pt x="27209" y="7473"/>
                  <a:pt x="27196" y="7475"/>
                  <a:pt x="27184" y="7475"/>
                </a:cubicBezTo>
                <a:cubicBezTo>
                  <a:pt x="27139" y="7475"/>
                  <a:pt x="27111" y="7448"/>
                  <a:pt x="27115" y="7385"/>
                </a:cubicBezTo>
                <a:lnTo>
                  <a:pt x="27115" y="7385"/>
                </a:lnTo>
                <a:cubicBezTo>
                  <a:pt x="27138" y="7396"/>
                  <a:pt x="27178" y="7419"/>
                  <a:pt x="27195" y="7430"/>
                </a:cubicBezTo>
                <a:cubicBezTo>
                  <a:pt x="27184" y="7413"/>
                  <a:pt x="27172" y="7396"/>
                  <a:pt x="27161" y="7373"/>
                </a:cubicBezTo>
                <a:cubicBezTo>
                  <a:pt x="27138" y="7379"/>
                  <a:pt x="27115" y="7385"/>
                  <a:pt x="27093" y="7385"/>
                </a:cubicBezTo>
                <a:cubicBezTo>
                  <a:pt x="27030" y="7294"/>
                  <a:pt x="26985" y="7192"/>
                  <a:pt x="26923" y="7101"/>
                </a:cubicBezTo>
                <a:cubicBezTo>
                  <a:pt x="26871" y="6976"/>
                  <a:pt x="26701" y="6869"/>
                  <a:pt x="26741" y="6732"/>
                </a:cubicBezTo>
                <a:cubicBezTo>
                  <a:pt x="26718" y="6670"/>
                  <a:pt x="26696" y="6613"/>
                  <a:pt x="26673" y="6556"/>
                </a:cubicBezTo>
                <a:cubicBezTo>
                  <a:pt x="26662" y="6551"/>
                  <a:pt x="26639" y="6534"/>
                  <a:pt x="26628" y="6528"/>
                </a:cubicBezTo>
                <a:cubicBezTo>
                  <a:pt x="26618" y="6486"/>
                  <a:pt x="26593" y="6456"/>
                  <a:pt x="26550" y="6456"/>
                </a:cubicBezTo>
                <a:cubicBezTo>
                  <a:pt x="26541" y="6456"/>
                  <a:pt x="26531" y="6457"/>
                  <a:pt x="26520" y="6460"/>
                </a:cubicBezTo>
                <a:cubicBezTo>
                  <a:pt x="26542" y="6488"/>
                  <a:pt x="26559" y="6522"/>
                  <a:pt x="26582" y="6551"/>
                </a:cubicBezTo>
                <a:cubicBezTo>
                  <a:pt x="26537" y="6517"/>
                  <a:pt x="26503" y="6471"/>
                  <a:pt x="26463" y="6426"/>
                </a:cubicBezTo>
                <a:cubicBezTo>
                  <a:pt x="26486" y="6420"/>
                  <a:pt x="26520" y="6415"/>
                  <a:pt x="26542" y="6409"/>
                </a:cubicBezTo>
                <a:cubicBezTo>
                  <a:pt x="26514" y="6386"/>
                  <a:pt x="26486" y="6369"/>
                  <a:pt x="26463" y="6347"/>
                </a:cubicBezTo>
                <a:cubicBezTo>
                  <a:pt x="26491" y="6335"/>
                  <a:pt x="26525" y="6324"/>
                  <a:pt x="26559" y="6312"/>
                </a:cubicBezTo>
                <a:cubicBezTo>
                  <a:pt x="26582" y="6341"/>
                  <a:pt x="26605" y="6364"/>
                  <a:pt x="26628" y="6392"/>
                </a:cubicBezTo>
                <a:cubicBezTo>
                  <a:pt x="26628" y="6398"/>
                  <a:pt x="26628" y="6415"/>
                  <a:pt x="26628" y="6420"/>
                </a:cubicBezTo>
                <a:cubicBezTo>
                  <a:pt x="26679" y="6500"/>
                  <a:pt x="26741" y="6556"/>
                  <a:pt x="26809" y="6608"/>
                </a:cubicBezTo>
                <a:cubicBezTo>
                  <a:pt x="26809" y="6630"/>
                  <a:pt x="26809" y="6670"/>
                  <a:pt x="26809" y="6693"/>
                </a:cubicBezTo>
                <a:cubicBezTo>
                  <a:pt x="26826" y="6687"/>
                  <a:pt x="26860" y="6676"/>
                  <a:pt x="26883" y="6670"/>
                </a:cubicBezTo>
                <a:cubicBezTo>
                  <a:pt x="26854" y="6522"/>
                  <a:pt x="26730" y="6420"/>
                  <a:pt x="26656" y="6290"/>
                </a:cubicBezTo>
                <a:lnTo>
                  <a:pt x="26701" y="6278"/>
                </a:lnTo>
                <a:cubicBezTo>
                  <a:pt x="26684" y="6278"/>
                  <a:pt x="26656" y="6284"/>
                  <a:pt x="26645" y="6284"/>
                </a:cubicBezTo>
                <a:cubicBezTo>
                  <a:pt x="26611" y="6216"/>
                  <a:pt x="26565" y="6159"/>
                  <a:pt x="26497" y="6108"/>
                </a:cubicBezTo>
                <a:cubicBezTo>
                  <a:pt x="26486" y="6057"/>
                  <a:pt x="26452" y="6006"/>
                  <a:pt x="26384" y="6006"/>
                </a:cubicBezTo>
                <a:cubicBezTo>
                  <a:pt x="26395" y="5995"/>
                  <a:pt x="26418" y="5972"/>
                  <a:pt x="26429" y="5966"/>
                </a:cubicBezTo>
                <a:lnTo>
                  <a:pt x="26429" y="5966"/>
                </a:lnTo>
                <a:cubicBezTo>
                  <a:pt x="26406" y="5972"/>
                  <a:pt x="26372" y="5983"/>
                  <a:pt x="26350" y="5995"/>
                </a:cubicBezTo>
                <a:cubicBezTo>
                  <a:pt x="26350" y="5972"/>
                  <a:pt x="26350" y="5921"/>
                  <a:pt x="26344" y="5898"/>
                </a:cubicBezTo>
                <a:cubicBezTo>
                  <a:pt x="26338" y="5904"/>
                  <a:pt x="26315" y="5904"/>
                  <a:pt x="26310" y="5904"/>
                </a:cubicBezTo>
                <a:cubicBezTo>
                  <a:pt x="26338" y="5989"/>
                  <a:pt x="26367" y="6091"/>
                  <a:pt x="26469" y="6108"/>
                </a:cubicBezTo>
                <a:cubicBezTo>
                  <a:pt x="26469" y="6131"/>
                  <a:pt x="26469" y="6171"/>
                  <a:pt x="26469" y="6188"/>
                </a:cubicBezTo>
                <a:cubicBezTo>
                  <a:pt x="26497" y="6227"/>
                  <a:pt x="26531" y="6261"/>
                  <a:pt x="26559" y="6301"/>
                </a:cubicBezTo>
                <a:cubicBezTo>
                  <a:pt x="26531" y="6307"/>
                  <a:pt x="26474" y="6318"/>
                  <a:pt x="26440" y="6324"/>
                </a:cubicBezTo>
                <a:cubicBezTo>
                  <a:pt x="26440" y="6307"/>
                  <a:pt x="26440" y="6267"/>
                  <a:pt x="26440" y="6250"/>
                </a:cubicBezTo>
                <a:cubicBezTo>
                  <a:pt x="26412" y="6261"/>
                  <a:pt x="26389" y="6273"/>
                  <a:pt x="26367" y="6284"/>
                </a:cubicBezTo>
                <a:cubicBezTo>
                  <a:pt x="26355" y="6278"/>
                  <a:pt x="26332" y="6261"/>
                  <a:pt x="26327" y="6256"/>
                </a:cubicBezTo>
                <a:cubicBezTo>
                  <a:pt x="26344" y="6244"/>
                  <a:pt x="26389" y="6227"/>
                  <a:pt x="26406" y="6216"/>
                </a:cubicBezTo>
                <a:cubicBezTo>
                  <a:pt x="26378" y="6210"/>
                  <a:pt x="26338" y="6205"/>
                  <a:pt x="26310" y="6205"/>
                </a:cubicBezTo>
                <a:cubicBezTo>
                  <a:pt x="26287" y="6188"/>
                  <a:pt x="26270" y="6165"/>
                  <a:pt x="26259" y="6148"/>
                </a:cubicBezTo>
                <a:lnTo>
                  <a:pt x="26259" y="6148"/>
                </a:lnTo>
                <a:cubicBezTo>
                  <a:pt x="26285" y="6158"/>
                  <a:pt x="26306" y="6183"/>
                  <a:pt x="26335" y="6183"/>
                </a:cubicBezTo>
                <a:cubicBezTo>
                  <a:pt x="26338" y="6183"/>
                  <a:pt x="26341" y="6182"/>
                  <a:pt x="26344" y="6182"/>
                </a:cubicBezTo>
                <a:cubicBezTo>
                  <a:pt x="26361" y="6097"/>
                  <a:pt x="26230" y="6131"/>
                  <a:pt x="26185" y="6086"/>
                </a:cubicBezTo>
                <a:cubicBezTo>
                  <a:pt x="26174" y="6051"/>
                  <a:pt x="26151" y="5989"/>
                  <a:pt x="26134" y="5961"/>
                </a:cubicBezTo>
                <a:lnTo>
                  <a:pt x="26134" y="5961"/>
                </a:lnTo>
                <a:cubicBezTo>
                  <a:pt x="26157" y="5966"/>
                  <a:pt x="26208" y="5978"/>
                  <a:pt x="26230" y="5983"/>
                </a:cubicBezTo>
                <a:cubicBezTo>
                  <a:pt x="26179" y="5955"/>
                  <a:pt x="26140" y="5921"/>
                  <a:pt x="26117" y="5876"/>
                </a:cubicBezTo>
                <a:lnTo>
                  <a:pt x="26117" y="5876"/>
                </a:lnTo>
                <a:lnTo>
                  <a:pt x="26134" y="5966"/>
                </a:lnTo>
                <a:cubicBezTo>
                  <a:pt x="26049" y="5944"/>
                  <a:pt x="26054" y="5887"/>
                  <a:pt x="26083" y="5830"/>
                </a:cubicBezTo>
                <a:lnTo>
                  <a:pt x="26009" y="5830"/>
                </a:lnTo>
                <a:cubicBezTo>
                  <a:pt x="25975" y="5802"/>
                  <a:pt x="25941" y="5768"/>
                  <a:pt x="25907" y="5734"/>
                </a:cubicBezTo>
                <a:cubicBezTo>
                  <a:pt x="25879" y="5694"/>
                  <a:pt x="25850" y="5660"/>
                  <a:pt x="25822" y="5620"/>
                </a:cubicBezTo>
                <a:cubicBezTo>
                  <a:pt x="25856" y="5620"/>
                  <a:pt x="25884" y="5626"/>
                  <a:pt x="25918" y="5626"/>
                </a:cubicBezTo>
                <a:cubicBezTo>
                  <a:pt x="25896" y="5604"/>
                  <a:pt x="25864" y="5596"/>
                  <a:pt x="25832" y="5596"/>
                </a:cubicBezTo>
                <a:cubicBezTo>
                  <a:pt x="25823" y="5596"/>
                  <a:pt x="25814" y="5596"/>
                  <a:pt x="25805" y="5598"/>
                </a:cubicBezTo>
                <a:cubicBezTo>
                  <a:pt x="25799" y="5586"/>
                  <a:pt x="25788" y="5575"/>
                  <a:pt x="25782" y="5564"/>
                </a:cubicBezTo>
                <a:cubicBezTo>
                  <a:pt x="25788" y="5541"/>
                  <a:pt x="25793" y="5524"/>
                  <a:pt x="25799" y="5507"/>
                </a:cubicBezTo>
                <a:lnTo>
                  <a:pt x="25799" y="5507"/>
                </a:lnTo>
                <a:cubicBezTo>
                  <a:pt x="25788" y="5518"/>
                  <a:pt x="25776" y="5529"/>
                  <a:pt x="25765" y="5535"/>
                </a:cubicBezTo>
                <a:cubicBezTo>
                  <a:pt x="25748" y="5512"/>
                  <a:pt x="25731" y="5484"/>
                  <a:pt x="25720" y="5456"/>
                </a:cubicBezTo>
                <a:cubicBezTo>
                  <a:pt x="25714" y="5473"/>
                  <a:pt x="25703" y="5490"/>
                  <a:pt x="25691" y="5507"/>
                </a:cubicBezTo>
                <a:cubicBezTo>
                  <a:pt x="25663" y="5478"/>
                  <a:pt x="25623" y="5450"/>
                  <a:pt x="25589" y="5422"/>
                </a:cubicBezTo>
                <a:cubicBezTo>
                  <a:pt x="25606" y="5416"/>
                  <a:pt x="25640" y="5410"/>
                  <a:pt x="25657" y="5405"/>
                </a:cubicBezTo>
                <a:cubicBezTo>
                  <a:pt x="25646" y="5388"/>
                  <a:pt x="25623" y="5359"/>
                  <a:pt x="25612" y="5348"/>
                </a:cubicBezTo>
                <a:cubicBezTo>
                  <a:pt x="25604" y="5383"/>
                  <a:pt x="25589" y="5395"/>
                  <a:pt x="25571" y="5395"/>
                </a:cubicBezTo>
                <a:cubicBezTo>
                  <a:pt x="25540" y="5395"/>
                  <a:pt x="25501" y="5356"/>
                  <a:pt x="25476" y="5331"/>
                </a:cubicBezTo>
                <a:cubicBezTo>
                  <a:pt x="25396" y="5251"/>
                  <a:pt x="25306" y="5178"/>
                  <a:pt x="25215" y="5115"/>
                </a:cubicBezTo>
                <a:cubicBezTo>
                  <a:pt x="25226" y="5093"/>
                  <a:pt x="25232" y="5070"/>
                  <a:pt x="25203" y="5047"/>
                </a:cubicBezTo>
                <a:cubicBezTo>
                  <a:pt x="25198" y="5059"/>
                  <a:pt x="25192" y="5076"/>
                  <a:pt x="25181" y="5093"/>
                </a:cubicBezTo>
                <a:cubicBezTo>
                  <a:pt x="25158" y="5070"/>
                  <a:pt x="25130" y="5053"/>
                  <a:pt x="25107" y="5036"/>
                </a:cubicBezTo>
                <a:cubicBezTo>
                  <a:pt x="25067" y="4990"/>
                  <a:pt x="25028" y="4951"/>
                  <a:pt x="24982" y="4905"/>
                </a:cubicBezTo>
                <a:lnTo>
                  <a:pt x="24982" y="4905"/>
                </a:lnTo>
                <a:cubicBezTo>
                  <a:pt x="24986" y="4907"/>
                  <a:pt x="24991" y="4908"/>
                  <a:pt x="24996" y="4908"/>
                </a:cubicBezTo>
                <a:cubicBezTo>
                  <a:pt x="25009" y="4908"/>
                  <a:pt x="25022" y="4901"/>
                  <a:pt x="25022" y="4888"/>
                </a:cubicBezTo>
                <a:cubicBezTo>
                  <a:pt x="25016" y="4871"/>
                  <a:pt x="25005" y="4866"/>
                  <a:pt x="24988" y="4860"/>
                </a:cubicBezTo>
                <a:cubicBezTo>
                  <a:pt x="25005" y="4843"/>
                  <a:pt x="25016" y="4832"/>
                  <a:pt x="25028" y="4820"/>
                </a:cubicBezTo>
                <a:cubicBezTo>
                  <a:pt x="25005" y="4815"/>
                  <a:pt x="24965" y="4798"/>
                  <a:pt x="24942" y="4792"/>
                </a:cubicBezTo>
                <a:cubicBezTo>
                  <a:pt x="24942" y="4809"/>
                  <a:pt x="24937" y="4837"/>
                  <a:pt x="24937" y="4854"/>
                </a:cubicBezTo>
                <a:cubicBezTo>
                  <a:pt x="24903" y="4826"/>
                  <a:pt x="24869" y="4798"/>
                  <a:pt x="24835" y="4769"/>
                </a:cubicBezTo>
                <a:cubicBezTo>
                  <a:pt x="24846" y="4747"/>
                  <a:pt x="24863" y="4718"/>
                  <a:pt x="24874" y="4695"/>
                </a:cubicBezTo>
                <a:cubicBezTo>
                  <a:pt x="24823" y="4650"/>
                  <a:pt x="24778" y="4599"/>
                  <a:pt x="24715" y="4565"/>
                </a:cubicBezTo>
                <a:lnTo>
                  <a:pt x="24715" y="4565"/>
                </a:lnTo>
                <a:cubicBezTo>
                  <a:pt x="24755" y="4610"/>
                  <a:pt x="24801" y="4656"/>
                  <a:pt x="24823" y="4712"/>
                </a:cubicBezTo>
                <a:cubicBezTo>
                  <a:pt x="24744" y="4673"/>
                  <a:pt x="24698" y="4605"/>
                  <a:pt x="24642" y="4542"/>
                </a:cubicBezTo>
                <a:cubicBezTo>
                  <a:pt x="24653" y="4531"/>
                  <a:pt x="24664" y="4514"/>
                  <a:pt x="24670" y="4503"/>
                </a:cubicBezTo>
                <a:cubicBezTo>
                  <a:pt x="24647" y="4474"/>
                  <a:pt x="24619" y="4451"/>
                  <a:pt x="24591" y="4423"/>
                </a:cubicBezTo>
                <a:lnTo>
                  <a:pt x="24591" y="4423"/>
                </a:lnTo>
                <a:cubicBezTo>
                  <a:pt x="24608" y="4463"/>
                  <a:pt x="24619" y="4503"/>
                  <a:pt x="24636" y="4537"/>
                </a:cubicBezTo>
                <a:cubicBezTo>
                  <a:pt x="24511" y="4434"/>
                  <a:pt x="24392" y="4321"/>
                  <a:pt x="24273" y="4213"/>
                </a:cubicBezTo>
                <a:cubicBezTo>
                  <a:pt x="24296" y="4213"/>
                  <a:pt x="24330" y="4219"/>
                  <a:pt x="24347" y="4219"/>
                </a:cubicBezTo>
                <a:cubicBezTo>
                  <a:pt x="24341" y="4196"/>
                  <a:pt x="24330" y="4168"/>
                  <a:pt x="24324" y="4139"/>
                </a:cubicBezTo>
                <a:cubicBezTo>
                  <a:pt x="24245" y="4100"/>
                  <a:pt x="24148" y="4117"/>
                  <a:pt x="24091" y="4043"/>
                </a:cubicBezTo>
                <a:lnTo>
                  <a:pt x="24091" y="4043"/>
                </a:lnTo>
                <a:cubicBezTo>
                  <a:pt x="24137" y="4054"/>
                  <a:pt x="24182" y="4066"/>
                  <a:pt x="24222" y="4077"/>
                </a:cubicBezTo>
                <a:cubicBezTo>
                  <a:pt x="24131" y="3998"/>
                  <a:pt x="24046" y="3884"/>
                  <a:pt x="23915" y="3856"/>
                </a:cubicBezTo>
                <a:lnTo>
                  <a:pt x="23932" y="3827"/>
                </a:lnTo>
                <a:cubicBezTo>
                  <a:pt x="23921" y="3827"/>
                  <a:pt x="23898" y="3822"/>
                  <a:pt x="23893" y="3822"/>
                </a:cubicBezTo>
                <a:lnTo>
                  <a:pt x="23904" y="3776"/>
                </a:lnTo>
                <a:lnTo>
                  <a:pt x="23881" y="3776"/>
                </a:lnTo>
                <a:cubicBezTo>
                  <a:pt x="23881" y="3793"/>
                  <a:pt x="23876" y="3833"/>
                  <a:pt x="23876" y="3850"/>
                </a:cubicBezTo>
                <a:cubicBezTo>
                  <a:pt x="23864" y="3833"/>
                  <a:pt x="23830" y="3799"/>
                  <a:pt x="23813" y="3782"/>
                </a:cubicBezTo>
                <a:cubicBezTo>
                  <a:pt x="23825" y="3771"/>
                  <a:pt x="23842" y="3748"/>
                  <a:pt x="23853" y="3737"/>
                </a:cubicBezTo>
                <a:cubicBezTo>
                  <a:pt x="23836" y="3737"/>
                  <a:pt x="23808" y="3731"/>
                  <a:pt x="23791" y="3725"/>
                </a:cubicBezTo>
                <a:cubicBezTo>
                  <a:pt x="23791" y="3737"/>
                  <a:pt x="23791" y="3759"/>
                  <a:pt x="23791" y="3771"/>
                </a:cubicBezTo>
                <a:cubicBezTo>
                  <a:pt x="23694" y="3731"/>
                  <a:pt x="23626" y="3646"/>
                  <a:pt x="23541" y="3589"/>
                </a:cubicBezTo>
                <a:cubicBezTo>
                  <a:pt x="23558" y="3578"/>
                  <a:pt x="23581" y="3555"/>
                  <a:pt x="23592" y="3544"/>
                </a:cubicBezTo>
                <a:lnTo>
                  <a:pt x="23592" y="3544"/>
                </a:lnTo>
                <a:cubicBezTo>
                  <a:pt x="23569" y="3561"/>
                  <a:pt x="23552" y="3572"/>
                  <a:pt x="23530" y="3583"/>
                </a:cubicBezTo>
                <a:cubicBezTo>
                  <a:pt x="23490" y="3544"/>
                  <a:pt x="23445" y="3510"/>
                  <a:pt x="23393" y="3476"/>
                </a:cubicBezTo>
                <a:lnTo>
                  <a:pt x="23393" y="3476"/>
                </a:lnTo>
                <a:cubicBezTo>
                  <a:pt x="23445" y="3493"/>
                  <a:pt x="23490" y="3504"/>
                  <a:pt x="23541" y="3504"/>
                </a:cubicBezTo>
                <a:cubicBezTo>
                  <a:pt x="23501" y="3481"/>
                  <a:pt x="23479" y="3453"/>
                  <a:pt x="23484" y="3413"/>
                </a:cubicBezTo>
                <a:lnTo>
                  <a:pt x="23484" y="3413"/>
                </a:lnTo>
                <a:cubicBezTo>
                  <a:pt x="23473" y="3419"/>
                  <a:pt x="23456" y="3430"/>
                  <a:pt x="23445" y="3442"/>
                </a:cubicBezTo>
                <a:cubicBezTo>
                  <a:pt x="23348" y="3328"/>
                  <a:pt x="23218" y="3254"/>
                  <a:pt x="23104" y="3158"/>
                </a:cubicBezTo>
                <a:cubicBezTo>
                  <a:pt x="23098" y="3181"/>
                  <a:pt x="23087" y="3215"/>
                  <a:pt x="23081" y="3237"/>
                </a:cubicBezTo>
                <a:cubicBezTo>
                  <a:pt x="22968" y="3164"/>
                  <a:pt x="22854" y="3084"/>
                  <a:pt x="22752" y="3005"/>
                </a:cubicBezTo>
                <a:lnTo>
                  <a:pt x="22752" y="3005"/>
                </a:lnTo>
                <a:cubicBezTo>
                  <a:pt x="22826" y="3016"/>
                  <a:pt x="22894" y="3061"/>
                  <a:pt x="22951" y="3107"/>
                </a:cubicBezTo>
                <a:cubicBezTo>
                  <a:pt x="22985" y="2993"/>
                  <a:pt x="22497" y="2834"/>
                  <a:pt x="22435" y="2687"/>
                </a:cubicBezTo>
                <a:cubicBezTo>
                  <a:pt x="22469" y="2670"/>
                  <a:pt x="22497" y="2653"/>
                  <a:pt x="22531" y="2630"/>
                </a:cubicBezTo>
                <a:lnTo>
                  <a:pt x="22531" y="2630"/>
                </a:lnTo>
                <a:cubicBezTo>
                  <a:pt x="22525" y="2642"/>
                  <a:pt x="22520" y="2664"/>
                  <a:pt x="22514" y="2676"/>
                </a:cubicBezTo>
                <a:cubicBezTo>
                  <a:pt x="22548" y="2698"/>
                  <a:pt x="22565" y="2732"/>
                  <a:pt x="22554" y="2772"/>
                </a:cubicBezTo>
                <a:lnTo>
                  <a:pt x="22662" y="2772"/>
                </a:lnTo>
                <a:lnTo>
                  <a:pt x="22627" y="2823"/>
                </a:lnTo>
                <a:cubicBezTo>
                  <a:pt x="22639" y="2817"/>
                  <a:pt x="22667" y="2806"/>
                  <a:pt x="22684" y="2795"/>
                </a:cubicBezTo>
                <a:cubicBezTo>
                  <a:pt x="22776" y="2862"/>
                  <a:pt x="22880" y="2926"/>
                  <a:pt x="22993" y="2926"/>
                </a:cubicBezTo>
                <a:cubicBezTo>
                  <a:pt x="23013" y="2926"/>
                  <a:pt x="23033" y="2924"/>
                  <a:pt x="23053" y="2920"/>
                </a:cubicBezTo>
                <a:cubicBezTo>
                  <a:pt x="22894" y="2840"/>
                  <a:pt x="22758" y="2727"/>
                  <a:pt x="22610" y="2642"/>
                </a:cubicBezTo>
                <a:cubicBezTo>
                  <a:pt x="22605" y="2630"/>
                  <a:pt x="22605" y="2613"/>
                  <a:pt x="22599" y="2602"/>
                </a:cubicBezTo>
                <a:cubicBezTo>
                  <a:pt x="22591" y="2604"/>
                  <a:pt x="22584" y="2605"/>
                  <a:pt x="22577" y="2605"/>
                </a:cubicBezTo>
                <a:cubicBezTo>
                  <a:pt x="22527" y="2605"/>
                  <a:pt x="22494" y="2556"/>
                  <a:pt x="22474" y="2517"/>
                </a:cubicBezTo>
                <a:cubicBezTo>
                  <a:pt x="22361" y="2511"/>
                  <a:pt x="22287" y="2426"/>
                  <a:pt x="22196" y="2381"/>
                </a:cubicBezTo>
                <a:lnTo>
                  <a:pt x="22208" y="2346"/>
                </a:lnTo>
                <a:lnTo>
                  <a:pt x="22208" y="2346"/>
                </a:lnTo>
                <a:cubicBezTo>
                  <a:pt x="22196" y="2352"/>
                  <a:pt x="22174" y="2364"/>
                  <a:pt x="22168" y="2369"/>
                </a:cubicBezTo>
                <a:cubicBezTo>
                  <a:pt x="22066" y="2318"/>
                  <a:pt x="21975" y="2244"/>
                  <a:pt x="21862" y="2216"/>
                </a:cubicBezTo>
                <a:cubicBezTo>
                  <a:pt x="21822" y="2205"/>
                  <a:pt x="21805" y="2165"/>
                  <a:pt x="21782" y="2131"/>
                </a:cubicBezTo>
                <a:cubicBezTo>
                  <a:pt x="21754" y="2137"/>
                  <a:pt x="21731" y="2142"/>
                  <a:pt x="21703" y="2148"/>
                </a:cubicBezTo>
                <a:cubicBezTo>
                  <a:pt x="21708" y="2137"/>
                  <a:pt x="21714" y="2108"/>
                  <a:pt x="21714" y="2097"/>
                </a:cubicBezTo>
                <a:cubicBezTo>
                  <a:pt x="21413" y="1983"/>
                  <a:pt x="21169" y="1768"/>
                  <a:pt x="20880" y="1632"/>
                </a:cubicBezTo>
                <a:cubicBezTo>
                  <a:pt x="20872" y="1634"/>
                  <a:pt x="20865" y="1634"/>
                  <a:pt x="20858" y="1634"/>
                </a:cubicBezTo>
                <a:cubicBezTo>
                  <a:pt x="20804" y="1634"/>
                  <a:pt x="20773" y="1582"/>
                  <a:pt x="20732" y="1552"/>
                </a:cubicBezTo>
                <a:cubicBezTo>
                  <a:pt x="20659" y="1529"/>
                  <a:pt x="20585" y="1501"/>
                  <a:pt x="20517" y="1467"/>
                </a:cubicBezTo>
                <a:lnTo>
                  <a:pt x="20466" y="1467"/>
                </a:lnTo>
                <a:cubicBezTo>
                  <a:pt x="20437" y="1444"/>
                  <a:pt x="20409" y="1416"/>
                  <a:pt x="20386" y="1388"/>
                </a:cubicBezTo>
                <a:cubicBezTo>
                  <a:pt x="20352" y="1382"/>
                  <a:pt x="20318" y="1376"/>
                  <a:pt x="20284" y="1365"/>
                </a:cubicBezTo>
                <a:cubicBezTo>
                  <a:pt x="20279" y="1354"/>
                  <a:pt x="20267" y="1331"/>
                  <a:pt x="20262" y="1325"/>
                </a:cubicBezTo>
                <a:lnTo>
                  <a:pt x="20250" y="1348"/>
                </a:lnTo>
                <a:cubicBezTo>
                  <a:pt x="20205" y="1320"/>
                  <a:pt x="20154" y="1297"/>
                  <a:pt x="20097" y="1274"/>
                </a:cubicBezTo>
                <a:cubicBezTo>
                  <a:pt x="20103" y="1268"/>
                  <a:pt x="20103" y="1251"/>
                  <a:pt x="20103" y="1246"/>
                </a:cubicBezTo>
                <a:cubicBezTo>
                  <a:pt x="20091" y="1246"/>
                  <a:pt x="20063" y="1257"/>
                  <a:pt x="20046" y="1257"/>
                </a:cubicBezTo>
                <a:cubicBezTo>
                  <a:pt x="19972" y="1178"/>
                  <a:pt x="19842" y="1200"/>
                  <a:pt x="19762" y="1127"/>
                </a:cubicBezTo>
                <a:cubicBezTo>
                  <a:pt x="19758" y="1127"/>
                  <a:pt x="19754" y="1127"/>
                  <a:pt x="19750" y="1127"/>
                </a:cubicBezTo>
                <a:cubicBezTo>
                  <a:pt x="19586" y="1127"/>
                  <a:pt x="19458" y="1012"/>
                  <a:pt x="19297" y="979"/>
                </a:cubicBezTo>
                <a:cubicBezTo>
                  <a:pt x="19286" y="985"/>
                  <a:pt x="19263" y="1002"/>
                  <a:pt x="19252" y="1013"/>
                </a:cubicBezTo>
                <a:cubicBezTo>
                  <a:pt x="19246" y="1002"/>
                  <a:pt x="19235" y="973"/>
                  <a:pt x="19229" y="956"/>
                </a:cubicBezTo>
                <a:cubicBezTo>
                  <a:pt x="19042" y="905"/>
                  <a:pt x="18871" y="781"/>
                  <a:pt x="18673" y="769"/>
                </a:cubicBezTo>
                <a:cubicBezTo>
                  <a:pt x="18667" y="781"/>
                  <a:pt x="18656" y="803"/>
                  <a:pt x="18650" y="815"/>
                </a:cubicBezTo>
                <a:cubicBezTo>
                  <a:pt x="18741" y="843"/>
                  <a:pt x="18832" y="866"/>
                  <a:pt x="18922" y="888"/>
                </a:cubicBezTo>
                <a:cubicBezTo>
                  <a:pt x="18928" y="894"/>
                  <a:pt x="18940" y="917"/>
                  <a:pt x="18945" y="922"/>
                </a:cubicBezTo>
                <a:cubicBezTo>
                  <a:pt x="19081" y="939"/>
                  <a:pt x="19218" y="1025"/>
                  <a:pt x="19342" y="1076"/>
                </a:cubicBezTo>
                <a:cubicBezTo>
                  <a:pt x="19354" y="1070"/>
                  <a:pt x="19376" y="1053"/>
                  <a:pt x="19388" y="1047"/>
                </a:cubicBezTo>
                <a:cubicBezTo>
                  <a:pt x="19416" y="1076"/>
                  <a:pt x="19444" y="1098"/>
                  <a:pt x="19473" y="1127"/>
                </a:cubicBezTo>
                <a:cubicBezTo>
                  <a:pt x="19496" y="1115"/>
                  <a:pt x="19535" y="1104"/>
                  <a:pt x="19558" y="1093"/>
                </a:cubicBezTo>
                <a:lnTo>
                  <a:pt x="19558" y="1093"/>
                </a:lnTo>
                <a:cubicBezTo>
                  <a:pt x="19552" y="1110"/>
                  <a:pt x="19547" y="1138"/>
                  <a:pt x="19547" y="1149"/>
                </a:cubicBezTo>
                <a:lnTo>
                  <a:pt x="19620" y="1149"/>
                </a:lnTo>
                <a:cubicBezTo>
                  <a:pt x="19620" y="1178"/>
                  <a:pt x="19626" y="1206"/>
                  <a:pt x="19626" y="1234"/>
                </a:cubicBezTo>
                <a:cubicBezTo>
                  <a:pt x="19632" y="1217"/>
                  <a:pt x="19643" y="1189"/>
                  <a:pt x="19649" y="1178"/>
                </a:cubicBezTo>
                <a:cubicBezTo>
                  <a:pt x="19864" y="1280"/>
                  <a:pt x="20080" y="1388"/>
                  <a:pt x="20307" y="1478"/>
                </a:cubicBezTo>
                <a:cubicBezTo>
                  <a:pt x="20304" y="1481"/>
                  <a:pt x="20301" y="1483"/>
                  <a:pt x="20299" y="1485"/>
                </a:cubicBezTo>
                <a:lnTo>
                  <a:pt x="20299" y="1485"/>
                </a:lnTo>
                <a:cubicBezTo>
                  <a:pt x="20299" y="1485"/>
                  <a:pt x="20300" y="1484"/>
                  <a:pt x="20301" y="1484"/>
                </a:cubicBezTo>
                <a:cubicBezTo>
                  <a:pt x="20407" y="1484"/>
                  <a:pt x="20500" y="1593"/>
                  <a:pt x="20605" y="1593"/>
                </a:cubicBezTo>
                <a:cubicBezTo>
                  <a:pt x="20624" y="1593"/>
                  <a:pt x="20644" y="1589"/>
                  <a:pt x="20664" y="1581"/>
                </a:cubicBezTo>
                <a:lnTo>
                  <a:pt x="20664" y="1581"/>
                </a:lnTo>
                <a:cubicBezTo>
                  <a:pt x="20659" y="1592"/>
                  <a:pt x="20647" y="1615"/>
                  <a:pt x="20636" y="1626"/>
                </a:cubicBezTo>
                <a:cubicBezTo>
                  <a:pt x="20914" y="1773"/>
                  <a:pt x="21203" y="1893"/>
                  <a:pt x="21476" y="2051"/>
                </a:cubicBezTo>
                <a:cubicBezTo>
                  <a:pt x="21493" y="2040"/>
                  <a:pt x="21515" y="2029"/>
                  <a:pt x="21532" y="2017"/>
                </a:cubicBezTo>
                <a:lnTo>
                  <a:pt x="21532" y="2017"/>
                </a:lnTo>
                <a:cubicBezTo>
                  <a:pt x="21527" y="2029"/>
                  <a:pt x="21527" y="2051"/>
                  <a:pt x="21527" y="2063"/>
                </a:cubicBezTo>
                <a:cubicBezTo>
                  <a:pt x="21669" y="2120"/>
                  <a:pt x="21771" y="2261"/>
                  <a:pt x="21930" y="2284"/>
                </a:cubicBezTo>
                <a:cubicBezTo>
                  <a:pt x="21975" y="2398"/>
                  <a:pt x="22145" y="2409"/>
                  <a:pt x="22230" y="2505"/>
                </a:cubicBezTo>
                <a:cubicBezTo>
                  <a:pt x="22287" y="2551"/>
                  <a:pt x="22389" y="2556"/>
                  <a:pt x="22395" y="2647"/>
                </a:cubicBezTo>
                <a:lnTo>
                  <a:pt x="22327" y="2653"/>
                </a:lnTo>
                <a:cubicBezTo>
                  <a:pt x="22281" y="2585"/>
                  <a:pt x="22202" y="2568"/>
                  <a:pt x="22134" y="2534"/>
                </a:cubicBezTo>
                <a:cubicBezTo>
                  <a:pt x="22134" y="2556"/>
                  <a:pt x="22128" y="2590"/>
                  <a:pt x="22128" y="2613"/>
                </a:cubicBezTo>
                <a:cubicBezTo>
                  <a:pt x="22111" y="2596"/>
                  <a:pt x="22088" y="2573"/>
                  <a:pt x="22071" y="2556"/>
                </a:cubicBezTo>
                <a:cubicBezTo>
                  <a:pt x="21986" y="2539"/>
                  <a:pt x="21992" y="2432"/>
                  <a:pt x="21907" y="2415"/>
                </a:cubicBezTo>
                <a:cubicBezTo>
                  <a:pt x="21896" y="2420"/>
                  <a:pt x="21873" y="2432"/>
                  <a:pt x="21862" y="2437"/>
                </a:cubicBezTo>
                <a:cubicBezTo>
                  <a:pt x="21663" y="2329"/>
                  <a:pt x="21487" y="2182"/>
                  <a:pt x="21271" y="2108"/>
                </a:cubicBezTo>
                <a:cubicBezTo>
                  <a:pt x="21277" y="2097"/>
                  <a:pt x="21294" y="2068"/>
                  <a:pt x="21300" y="2051"/>
                </a:cubicBezTo>
                <a:cubicBezTo>
                  <a:pt x="21277" y="2034"/>
                  <a:pt x="21237" y="2006"/>
                  <a:pt x="21215" y="1989"/>
                </a:cubicBezTo>
                <a:cubicBezTo>
                  <a:pt x="21192" y="2000"/>
                  <a:pt x="21169" y="2012"/>
                  <a:pt x="21152" y="2023"/>
                </a:cubicBezTo>
                <a:lnTo>
                  <a:pt x="21198" y="2057"/>
                </a:lnTo>
                <a:cubicBezTo>
                  <a:pt x="21175" y="2046"/>
                  <a:pt x="21130" y="2034"/>
                  <a:pt x="21107" y="2023"/>
                </a:cubicBezTo>
                <a:cubicBezTo>
                  <a:pt x="21118" y="2017"/>
                  <a:pt x="21147" y="2012"/>
                  <a:pt x="21158" y="2006"/>
                </a:cubicBezTo>
                <a:cubicBezTo>
                  <a:pt x="21158" y="1989"/>
                  <a:pt x="21158" y="1961"/>
                  <a:pt x="21152" y="1949"/>
                </a:cubicBezTo>
                <a:cubicBezTo>
                  <a:pt x="21107" y="1932"/>
                  <a:pt x="21067" y="1915"/>
                  <a:pt x="21022" y="1893"/>
                </a:cubicBezTo>
                <a:lnTo>
                  <a:pt x="20999" y="1921"/>
                </a:lnTo>
                <a:cubicBezTo>
                  <a:pt x="21033" y="1949"/>
                  <a:pt x="21073" y="1972"/>
                  <a:pt x="21090" y="2012"/>
                </a:cubicBezTo>
                <a:cubicBezTo>
                  <a:pt x="21062" y="1978"/>
                  <a:pt x="21016" y="1961"/>
                  <a:pt x="20965" y="1949"/>
                </a:cubicBezTo>
                <a:cubicBezTo>
                  <a:pt x="20982" y="1927"/>
                  <a:pt x="20993" y="1904"/>
                  <a:pt x="21005" y="1881"/>
                </a:cubicBezTo>
                <a:cubicBezTo>
                  <a:pt x="20965" y="1859"/>
                  <a:pt x="20925" y="1842"/>
                  <a:pt x="20880" y="1819"/>
                </a:cubicBezTo>
                <a:lnTo>
                  <a:pt x="20880" y="1819"/>
                </a:lnTo>
                <a:cubicBezTo>
                  <a:pt x="20903" y="1847"/>
                  <a:pt x="20948" y="1898"/>
                  <a:pt x="20971" y="1927"/>
                </a:cubicBezTo>
                <a:cubicBezTo>
                  <a:pt x="20931" y="1921"/>
                  <a:pt x="20897" y="1904"/>
                  <a:pt x="20874" y="1864"/>
                </a:cubicBezTo>
                <a:cubicBezTo>
                  <a:pt x="20784" y="1847"/>
                  <a:pt x="20710" y="1796"/>
                  <a:pt x="20625" y="1762"/>
                </a:cubicBezTo>
                <a:lnTo>
                  <a:pt x="20636" y="1717"/>
                </a:lnTo>
                <a:lnTo>
                  <a:pt x="20636" y="1717"/>
                </a:lnTo>
                <a:cubicBezTo>
                  <a:pt x="20613" y="1722"/>
                  <a:pt x="20574" y="1739"/>
                  <a:pt x="20551" y="1745"/>
                </a:cubicBezTo>
                <a:cubicBezTo>
                  <a:pt x="20557" y="1722"/>
                  <a:pt x="20562" y="1694"/>
                  <a:pt x="20568" y="1666"/>
                </a:cubicBezTo>
                <a:lnTo>
                  <a:pt x="20568" y="1666"/>
                </a:lnTo>
                <a:cubicBezTo>
                  <a:pt x="20534" y="1677"/>
                  <a:pt x="20494" y="1683"/>
                  <a:pt x="20454" y="1694"/>
                </a:cubicBezTo>
                <a:cubicBezTo>
                  <a:pt x="20432" y="1677"/>
                  <a:pt x="20409" y="1660"/>
                  <a:pt x="20386" y="1643"/>
                </a:cubicBezTo>
                <a:cubicBezTo>
                  <a:pt x="20426" y="1643"/>
                  <a:pt x="20471" y="1643"/>
                  <a:pt x="20505" y="1626"/>
                </a:cubicBezTo>
                <a:lnTo>
                  <a:pt x="20409" y="1598"/>
                </a:lnTo>
                <a:cubicBezTo>
                  <a:pt x="20420" y="1581"/>
                  <a:pt x="20432" y="1552"/>
                  <a:pt x="20437" y="1541"/>
                </a:cubicBezTo>
                <a:lnTo>
                  <a:pt x="20437" y="1541"/>
                </a:lnTo>
                <a:cubicBezTo>
                  <a:pt x="20420" y="1552"/>
                  <a:pt x="20381" y="1569"/>
                  <a:pt x="20358" y="1581"/>
                </a:cubicBezTo>
                <a:cubicBezTo>
                  <a:pt x="20340" y="1558"/>
                  <a:pt x="20265" y="1531"/>
                  <a:pt x="20277" y="1503"/>
                </a:cubicBezTo>
                <a:lnTo>
                  <a:pt x="20277" y="1503"/>
                </a:lnTo>
                <a:cubicBezTo>
                  <a:pt x="20253" y="1524"/>
                  <a:pt x="20229" y="1545"/>
                  <a:pt x="20205" y="1569"/>
                </a:cubicBezTo>
                <a:cubicBezTo>
                  <a:pt x="20216" y="1552"/>
                  <a:pt x="20227" y="1524"/>
                  <a:pt x="20233" y="1507"/>
                </a:cubicBezTo>
                <a:cubicBezTo>
                  <a:pt x="20131" y="1456"/>
                  <a:pt x="20023" y="1416"/>
                  <a:pt x="19910" y="1376"/>
                </a:cubicBezTo>
                <a:cubicBezTo>
                  <a:pt x="19910" y="1393"/>
                  <a:pt x="19910" y="1422"/>
                  <a:pt x="19904" y="1433"/>
                </a:cubicBezTo>
                <a:cubicBezTo>
                  <a:pt x="19751" y="1393"/>
                  <a:pt x="19603" y="1331"/>
                  <a:pt x="19456" y="1263"/>
                </a:cubicBezTo>
                <a:cubicBezTo>
                  <a:pt x="19476" y="1253"/>
                  <a:pt x="19497" y="1248"/>
                  <a:pt x="19518" y="1248"/>
                </a:cubicBezTo>
                <a:cubicBezTo>
                  <a:pt x="19545" y="1248"/>
                  <a:pt x="19572" y="1256"/>
                  <a:pt x="19598" y="1268"/>
                </a:cubicBezTo>
                <a:lnTo>
                  <a:pt x="19603" y="1263"/>
                </a:lnTo>
                <a:cubicBezTo>
                  <a:pt x="19569" y="1246"/>
                  <a:pt x="19535" y="1229"/>
                  <a:pt x="19507" y="1212"/>
                </a:cubicBezTo>
                <a:cubicBezTo>
                  <a:pt x="19479" y="1234"/>
                  <a:pt x="19456" y="1257"/>
                  <a:pt x="19427" y="1280"/>
                </a:cubicBezTo>
                <a:cubicBezTo>
                  <a:pt x="19393" y="1246"/>
                  <a:pt x="19427" y="1217"/>
                  <a:pt x="19439" y="1183"/>
                </a:cubicBezTo>
                <a:cubicBezTo>
                  <a:pt x="19365" y="1172"/>
                  <a:pt x="19297" y="1144"/>
                  <a:pt x="19223" y="1127"/>
                </a:cubicBezTo>
                <a:lnTo>
                  <a:pt x="19223" y="1127"/>
                </a:lnTo>
                <a:cubicBezTo>
                  <a:pt x="19252" y="1155"/>
                  <a:pt x="19280" y="1178"/>
                  <a:pt x="19308" y="1206"/>
                </a:cubicBezTo>
                <a:cubicBezTo>
                  <a:pt x="19229" y="1166"/>
                  <a:pt x="19076" y="1183"/>
                  <a:pt x="19064" y="1070"/>
                </a:cubicBezTo>
                <a:cubicBezTo>
                  <a:pt x="19013" y="1053"/>
                  <a:pt x="18968" y="1042"/>
                  <a:pt x="18917" y="1025"/>
                </a:cubicBezTo>
                <a:lnTo>
                  <a:pt x="18917" y="1025"/>
                </a:lnTo>
                <a:cubicBezTo>
                  <a:pt x="18945" y="1042"/>
                  <a:pt x="18968" y="1053"/>
                  <a:pt x="18996" y="1070"/>
                </a:cubicBezTo>
                <a:lnTo>
                  <a:pt x="18991" y="1087"/>
                </a:lnTo>
                <a:cubicBezTo>
                  <a:pt x="18940" y="1076"/>
                  <a:pt x="18894" y="1064"/>
                  <a:pt x="18849" y="1047"/>
                </a:cubicBezTo>
                <a:cubicBezTo>
                  <a:pt x="18854" y="1036"/>
                  <a:pt x="18860" y="1008"/>
                  <a:pt x="18866" y="996"/>
                </a:cubicBezTo>
                <a:lnTo>
                  <a:pt x="18866" y="996"/>
                </a:lnTo>
                <a:cubicBezTo>
                  <a:pt x="18853" y="1023"/>
                  <a:pt x="18837" y="1032"/>
                  <a:pt x="18820" y="1032"/>
                </a:cubicBezTo>
                <a:cubicBezTo>
                  <a:pt x="18800" y="1032"/>
                  <a:pt x="18779" y="1020"/>
                  <a:pt x="18758" y="1007"/>
                </a:cubicBezTo>
                <a:lnTo>
                  <a:pt x="18798" y="962"/>
                </a:lnTo>
                <a:cubicBezTo>
                  <a:pt x="18656" y="928"/>
                  <a:pt x="18514" y="883"/>
                  <a:pt x="18372" y="837"/>
                </a:cubicBezTo>
                <a:lnTo>
                  <a:pt x="18372" y="837"/>
                </a:lnTo>
                <a:cubicBezTo>
                  <a:pt x="18389" y="843"/>
                  <a:pt x="18423" y="860"/>
                  <a:pt x="18446" y="871"/>
                </a:cubicBezTo>
                <a:lnTo>
                  <a:pt x="18435" y="917"/>
                </a:lnTo>
                <a:cubicBezTo>
                  <a:pt x="18383" y="905"/>
                  <a:pt x="18332" y="888"/>
                  <a:pt x="18287" y="871"/>
                </a:cubicBezTo>
                <a:cubicBezTo>
                  <a:pt x="18293" y="860"/>
                  <a:pt x="18310" y="837"/>
                  <a:pt x="18321" y="826"/>
                </a:cubicBezTo>
                <a:cubicBezTo>
                  <a:pt x="18151" y="764"/>
                  <a:pt x="17975" y="707"/>
                  <a:pt x="17799" y="678"/>
                </a:cubicBezTo>
                <a:lnTo>
                  <a:pt x="17799" y="678"/>
                </a:lnTo>
                <a:cubicBezTo>
                  <a:pt x="17884" y="724"/>
                  <a:pt x="17981" y="735"/>
                  <a:pt x="18060" y="786"/>
                </a:cubicBezTo>
                <a:cubicBezTo>
                  <a:pt x="17918" y="775"/>
                  <a:pt x="17776" y="729"/>
                  <a:pt x="17640" y="678"/>
                </a:cubicBezTo>
                <a:cubicBezTo>
                  <a:pt x="17640" y="667"/>
                  <a:pt x="17635" y="656"/>
                  <a:pt x="17629" y="644"/>
                </a:cubicBezTo>
                <a:lnTo>
                  <a:pt x="17629" y="644"/>
                </a:lnTo>
                <a:cubicBezTo>
                  <a:pt x="17671" y="672"/>
                  <a:pt x="17716" y="700"/>
                  <a:pt x="17765" y="700"/>
                </a:cubicBezTo>
                <a:cubicBezTo>
                  <a:pt x="17776" y="700"/>
                  <a:pt x="17788" y="699"/>
                  <a:pt x="17799" y="695"/>
                </a:cubicBezTo>
                <a:cubicBezTo>
                  <a:pt x="17771" y="667"/>
                  <a:pt x="17737" y="633"/>
                  <a:pt x="17703" y="605"/>
                </a:cubicBezTo>
                <a:cubicBezTo>
                  <a:pt x="17686" y="616"/>
                  <a:pt x="17646" y="633"/>
                  <a:pt x="17623" y="644"/>
                </a:cubicBezTo>
                <a:cubicBezTo>
                  <a:pt x="17595" y="610"/>
                  <a:pt x="17544" y="593"/>
                  <a:pt x="17493" y="588"/>
                </a:cubicBezTo>
                <a:lnTo>
                  <a:pt x="17493" y="588"/>
                </a:lnTo>
                <a:cubicBezTo>
                  <a:pt x="17510" y="633"/>
                  <a:pt x="17555" y="656"/>
                  <a:pt x="17595" y="673"/>
                </a:cubicBezTo>
                <a:cubicBezTo>
                  <a:pt x="17532" y="673"/>
                  <a:pt x="17464" y="656"/>
                  <a:pt x="17408" y="639"/>
                </a:cubicBezTo>
                <a:cubicBezTo>
                  <a:pt x="17419" y="622"/>
                  <a:pt x="17430" y="605"/>
                  <a:pt x="17436" y="582"/>
                </a:cubicBezTo>
                <a:cubicBezTo>
                  <a:pt x="17385" y="576"/>
                  <a:pt x="17334" y="559"/>
                  <a:pt x="17283" y="548"/>
                </a:cubicBezTo>
                <a:lnTo>
                  <a:pt x="17283" y="548"/>
                </a:lnTo>
                <a:cubicBezTo>
                  <a:pt x="17311" y="576"/>
                  <a:pt x="17334" y="599"/>
                  <a:pt x="17357" y="627"/>
                </a:cubicBezTo>
                <a:cubicBezTo>
                  <a:pt x="17277" y="605"/>
                  <a:pt x="17203" y="582"/>
                  <a:pt x="17124" y="554"/>
                </a:cubicBezTo>
                <a:cubicBezTo>
                  <a:pt x="17124" y="520"/>
                  <a:pt x="17124" y="491"/>
                  <a:pt x="17124" y="463"/>
                </a:cubicBezTo>
                <a:cubicBezTo>
                  <a:pt x="17094" y="481"/>
                  <a:pt x="17061" y="487"/>
                  <a:pt x="17027" y="487"/>
                </a:cubicBezTo>
                <a:cubicBezTo>
                  <a:pt x="16938" y="487"/>
                  <a:pt x="16838" y="441"/>
                  <a:pt x="16742" y="441"/>
                </a:cubicBezTo>
                <a:cubicBezTo>
                  <a:pt x="16725" y="441"/>
                  <a:pt x="16709" y="443"/>
                  <a:pt x="16693" y="446"/>
                </a:cubicBezTo>
                <a:cubicBezTo>
                  <a:pt x="16715" y="451"/>
                  <a:pt x="16755" y="463"/>
                  <a:pt x="16778" y="463"/>
                </a:cubicBezTo>
                <a:cubicBezTo>
                  <a:pt x="16772" y="474"/>
                  <a:pt x="16772" y="497"/>
                  <a:pt x="16772" y="508"/>
                </a:cubicBezTo>
                <a:cubicBezTo>
                  <a:pt x="16749" y="503"/>
                  <a:pt x="16710" y="480"/>
                  <a:pt x="16687" y="474"/>
                </a:cubicBezTo>
                <a:cubicBezTo>
                  <a:pt x="16664" y="480"/>
                  <a:pt x="16642" y="485"/>
                  <a:pt x="16619" y="485"/>
                </a:cubicBezTo>
                <a:cubicBezTo>
                  <a:pt x="16630" y="468"/>
                  <a:pt x="16647" y="429"/>
                  <a:pt x="16659" y="412"/>
                </a:cubicBezTo>
                <a:cubicBezTo>
                  <a:pt x="16627" y="402"/>
                  <a:pt x="16593" y="394"/>
                  <a:pt x="16561" y="394"/>
                </a:cubicBezTo>
                <a:cubicBezTo>
                  <a:pt x="16536" y="394"/>
                  <a:pt x="16511" y="399"/>
                  <a:pt x="16488" y="412"/>
                </a:cubicBezTo>
                <a:cubicBezTo>
                  <a:pt x="16426" y="395"/>
                  <a:pt x="16364" y="378"/>
                  <a:pt x="16307" y="349"/>
                </a:cubicBezTo>
                <a:cubicBezTo>
                  <a:pt x="16290" y="355"/>
                  <a:pt x="16261" y="361"/>
                  <a:pt x="16250" y="366"/>
                </a:cubicBezTo>
                <a:cubicBezTo>
                  <a:pt x="16182" y="338"/>
                  <a:pt x="16108" y="321"/>
                  <a:pt x="16029" y="315"/>
                </a:cubicBezTo>
                <a:lnTo>
                  <a:pt x="16097" y="276"/>
                </a:lnTo>
                <a:lnTo>
                  <a:pt x="16097" y="276"/>
                </a:lnTo>
                <a:cubicBezTo>
                  <a:pt x="16023" y="310"/>
                  <a:pt x="15938" y="287"/>
                  <a:pt x="15864" y="321"/>
                </a:cubicBezTo>
                <a:cubicBezTo>
                  <a:pt x="15932" y="338"/>
                  <a:pt x="16000" y="355"/>
                  <a:pt x="16069" y="378"/>
                </a:cubicBezTo>
                <a:cubicBezTo>
                  <a:pt x="15932" y="372"/>
                  <a:pt x="15796" y="361"/>
                  <a:pt x="15666" y="344"/>
                </a:cubicBezTo>
                <a:cubicBezTo>
                  <a:pt x="15626" y="338"/>
                  <a:pt x="15598" y="327"/>
                  <a:pt x="15564" y="321"/>
                </a:cubicBezTo>
                <a:cubicBezTo>
                  <a:pt x="15564" y="321"/>
                  <a:pt x="15564" y="327"/>
                  <a:pt x="15564" y="327"/>
                </a:cubicBezTo>
                <a:cubicBezTo>
                  <a:pt x="15501" y="315"/>
                  <a:pt x="15433" y="304"/>
                  <a:pt x="15365" y="293"/>
                </a:cubicBezTo>
                <a:lnTo>
                  <a:pt x="15496" y="293"/>
                </a:lnTo>
                <a:cubicBezTo>
                  <a:pt x="15478" y="247"/>
                  <a:pt x="15433" y="242"/>
                  <a:pt x="15393" y="219"/>
                </a:cubicBezTo>
                <a:cubicBezTo>
                  <a:pt x="15348" y="224"/>
                  <a:pt x="15308" y="236"/>
                  <a:pt x="15263" y="242"/>
                </a:cubicBezTo>
                <a:cubicBezTo>
                  <a:pt x="15257" y="230"/>
                  <a:pt x="15252" y="207"/>
                  <a:pt x="15246" y="196"/>
                </a:cubicBezTo>
                <a:cubicBezTo>
                  <a:pt x="15233" y="215"/>
                  <a:pt x="15181" y="227"/>
                  <a:pt x="15133" y="227"/>
                </a:cubicBezTo>
                <a:cubicBezTo>
                  <a:pt x="15079" y="227"/>
                  <a:pt x="15031" y="210"/>
                  <a:pt x="15059" y="168"/>
                </a:cubicBezTo>
                <a:cubicBezTo>
                  <a:pt x="15097" y="162"/>
                  <a:pt x="15136" y="160"/>
                  <a:pt x="15174" y="160"/>
                </a:cubicBezTo>
                <a:cubicBezTo>
                  <a:pt x="15315" y="160"/>
                  <a:pt x="15456" y="190"/>
                  <a:pt x="15594" y="190"/>
                </a:cubicBezTo>
                <a:cubicBezTo>
                  <a:pt x="15637" y="190"/>
                  <a:pt x="15680" y="187"/>
                  <a:pt x="15722" y="179"/>
                </a:cubicBezTo>
                <a:cubicBezTo>
                  <a:pt x="15734" y="185"/>
                  <a:pt x="15745" y="202"/>
                  <a:pt x="15751" y="207"/>
                </a:cubicBezTo>
                <a:cubicBezTo>
                  <a:pt x="15887" y="213"/>
                  <a:pt x="16012" y="247"/>
                  <a:pt x="16148" y="264"/>
                </a:cubicBezTo>
                <a:cubicBezTo>
                  <a:pt x="16154" y="242"/>
                  <a:pt x="16176" y="190"/>
                  <a:pt x="16182" y="168"/>
                </a:cubicBezTo>
                <a:cubicBezTo>
                  <a:pt x="16158" y="164"/>
                  <a:pt x="16132" y="160"/>
                  <a:pt x="16106" y="160"/>
                </a:cubicBezTo>
                <a:cubicBezTo>
                  <a:pt x="16060" y="160"/>
                  <a:pt x="16014" y="171"/>
                  <a:pt x="15978" y="207"/>
                </a:cubicBezTo>
                <a:cubicBezTo>
                  <a:pt x="15949" y="196"/>
                  <a:pt x="15921" y="190"/>
                  <a:pt x="15893" y="179"/>
                </a:cubicBezTo>
                <a:cubicBezTo>
                  <a:pt x="15874" y="153"/>
                  <a:pt x="15846" y="147"/>
                  <a:pt x="15815" y="147"/>
                </a:cubicBezTo>
                <a:cubicBezTo>
                  <a:pt x="15793" y="147"/>
                  <a:pt x="15771" y="150"/>
                  <a:pt x="15750" y="150"/>
                </a:cubicBezTo>
                <a:cubicBezTo>
                  <a:pt x="15736" y="150"/>
                  <a:pt x="15723" y="149"/>
                  <a:pt x="15711" y="145"/>
                </a:cubicBezTo>
                <a:lnTo>
                  <a:pt x="15728" y="88"/>
                </a:lnTo>
                <a:lnTo>
                  <a:pt x="15728" y="88"/>
                </a:lnTo>
                <a:cubicBezTo>
                  <a:pt x="15722" y="100"/>
                  <a:pt x="15705" y="128"/>
                  <a:pt x="15694" y="145"/>
                </a:cubicBezTo>
                <a:cubicBezTo>
                  <a:pt x="15666" y="117"/>
                  <a:pt x="15626" y="88"/>
                  <a:pt x="15598" y="60"/>
                </a:cubicBezTo>
                <a:cubicBezTo>
                  <a:pt x="15575" y="77"/>
                  <a:pt x="15547" y="94"/>
                  <a:pt x="15524" y="117"/>
                </a:cubicBezTo>
                <a:cubicBezTo>
                  <a:pt x="15513" y="100"/>
                  <a:pt x="15490" y="66"/>
                  <a:pt x="15478" y="54"/>
                </a:cubicBezTo>
                <a:lnTo>
                  <a:pt x="15478" y="54"/>
                </a:lnTo>
                <a:cubicBezTo>
                  <a:pt x="15484" y="66"/>
                  <a:pt x="15484" y="88"/>
                  <a:pt x="15484" y="100"/>
                </a:cubicBezTo>
                <a:cubicBezTo>
                  <a:pt x="15433" y="83"/>
                  <a:pt x="15371" y="83"/>
                  <a:pt x="15337" y="37"/>
                </a:cubicBezTo>
                <a:lnTo>
                  <a:pt x="15337" y="37"/>
                </a:lnTo>
                <a:cubicBezTo>
                  <a:pt x="15342" y="49"/>
                  <a:pt x="15342" y="66"/>
                  <a:pt x="15342" y="77"/>
                </a:cubicBezTo>
                <a:cubicBezTo>
                  <a:pt x="15183" y="54"/>
                  <a:pt x="15025" y="71"/>
                  <a:pt x="14866" y="54"/>
                </a:cubicBezTo>
                <a:cubicBezTo>
                  <a:pt x="14877" y="43"/>
                  <a:pt x="14894" y="20"/>
                  <a:pt x="14900" y="9"/>
                </a:cubicBezTo>
                <a:lnTo>
                  <a:pt x="14900" y="9"/>
                </a:lnTo>
                <a:cubicBezTo>
                  <a:pt x="14869" y="43"/>
                  <a:pt x="14812" y="60"/>
                  <a:pt x="14755" y="60"/>
                </a:cubicBezTo>
                <a:cubicBezTo>
                  <a:pt x="14698" y="60"/>
                  <a:pt x="14642" y="43"/>
                  <a:pt x="14610" y="9"/>
                </a:cubicBezTo>
                <a:cubicBezTo>
                  <a:pt x="14603" y="3"/>
                  <a:pt x="14596" y="0"/>
                  <a:pt x="14589" y="0"/>
                </a:cubicBezTo>
                <a:close/>
              </a:path>
            </a:pathLst>
          </a:custGeom>
          <a:solidFill>
            <a:srgbClr val="FFCEA6">
              <a:alpha val="58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" name="Google Shape;91;p13"/>
          <p:cNvSpPr/>
          <p:nvPr/>
        </p:nvSpPr>
        <p:spPr>
          <a:xfrm rot="10800000">
            <a:off x="-583139" y="4137025"/>
            <a:ext cx="1181821" cy="1082361"/>
          </a:xfrm>
          <a:custGeom>
            <a:rect b="b" l="l" r="r" t="t"/>
            <a:pathLst>
              <a:path extrusionOk="0" h="16142" w="15905">
                <a:moveTo>
                  <a:pt x="8086" y="51"/>
                </a:moveTo>
                <a:lnTo>
                  <a:pt x="8086" y="51"/>
                </a:lnTo>
                <a:cubicBezTo>
                  <a:pt x="8101" y="62"/>
                  <a:pt x="8086" y="78"/>
                  <a:pt x="8073" y="78"/>
                </a:cubicBezTo>
                <a:cubicBezTo>
                  <a:pt x="8066" y="78"/>
                  <a:pt x="8060" y="74"/>
                  <a:pt x="8058" y="62"/>
                </a:cubicBezTo>
                <a:lnTo>
                  <a:pt x="8086" y="51"/>
                </a:lnTo>
                <a:close/>
                <a:moveTo>
                  <a:pt x="7994" y="23"/>
                </a:moveTo>
                <a:cubicBezTo>
                  <a:pt x="7965" y="28"/>
                  <a:pt x="7939" y="41"/>
                  <a:pt x="7916" y="68"/>
                </a:cubicBezTo>
                <a:cubicBezTo>
                  <a:pt x="7916" y="57"/>
                  <a:pt x="7916" y="39"/>
                  <a:pt x="7910" y="28"/>
                </a:cubicBezTo>
                <a:lnTo>
                  <a:pt x="7893" y="68"/>
                </a:lnTo>
                <a:cubicBezTo>
                  <a:pt x="7885" y="56"/>
                  <a:pt x="7871" y="34"/>
                  <a:pt x="7855" y="34"/>
                </a:cubicBezTo>
                <a:cubicBezTo>
                  <a:pt x="7849" y="34"/>
                  <a:pt x="7843" y="37"/>
                  <a:pt x="7836" y="45"/>
                </a:cubicBezTo>
                <a:cubicBezTo>
                  <a:pt x="7802" y="45"/>
                  <a:pt x="7763" y="39"/>
                  <a:pt x="7729" y="34"/>
                </a:cubicBezTo>
                <a:lnTo>
                  <a:pt x="7729" y="34"/>
                </a:lnTo>
                <a:cubicBezTo>
                  <a:pt x="7768" y="57"/>
                  <a:pt x="7808" y="68"/>
                  <a:pt x="7848" y="74"/>
                </a:cubicBezTo>
                <a:cubicBezTo>
                  <a:pt x="7848" y="68"/>
                  <a:pt x="7853" y="51"/>
                  <a:pt x="7853" y="39"/>
                </a:cubicBezTo>
                <a:cubicBezTo>
                  <a:pt x="7864" y="61"/>
                  <a:pt x="7880" y="74"/>
                  <a:pt x="7899" y="74"/>
                </a:cubicBezTo>
                <a:cubicBezTo>
                  <a:pt x="7910" y="74"/>
                  <a:pt x="7921" y="70"/>
                  <a:pt x="7933" y="62"/>
                </a:cubicBezTo>
                <a:lnTo>
                  <a:pt x="7933" y="62"/>
                </a:lnTo>
                <a:lnTo>
                  <a:pt x="7927" y="96"/>
                </a:lnTo>
                <a:cubicBezTo>
                  <a:pt x="7944" y="68"/>
                  <a:pt x="7966" y="40"/>
                  <a:pt x="7994" y="23"/>
                </a:cubicBezTo>
                <a:close/>
                <a:moveTo>
                  <a:pt x="8109" y="68"/>
                </a:moveTo>
                <a:cubicBezTo>
                  <a:pt x="8149" y="85"/>
                  <a:pt x="8205" y="74"/>
                  <a:pt x="8239" y="91"/>
                </a:cubicBezTo>
                <a:cubicBezTo>
                  <a:pt x="8239" y="105"/>
                  <a:pt x="8232" y="115"/>
                  <a:pt x="8216" y="115"/>
                </a:cubicBezTo>
                <a:cubicBezTo>
                  <a:pt x="8213" y="115"/>
                  <a:pt x="8209" y="114"/>
                  <a:pt x="8205" y="113"/>
                </a:cubicBezTo>
                <a:cubicBezTo>
                  <a:pt x="8175" y="113"/>
                  <a:pt x="8145" y="111"/>
                  <a:pt x="8113" y="111"/>
                </a:cubicBezTo>
                <a:cubicBezTo>
                  <a:pt x="8097" y="111"/>
                  <a:pt x="8080" y="111"/>
                  <a:pt x="8063" y="113"/>
                </a:cubicBezTo>
                <a:cubicBezTo>
                  <a:pt x="8069" y="91"/>
                  <a:pt x="8092" y="91"/>
                  <a:pt x="8109" y="85"/>
                </a:cubicBezTo>
                <a:cubicBezTo>
                  <a:pt x="8109" y="79"/>
                  <a:pt x="8109" y="68"/>
                  <a:pt x="8109" y="68"/>
                </a:cubicBezTo>
                <a:close/>
                <a:moveTo>
                  <a:pt x="8262" y="79"/>
                </a:moveTo>
                <a:cubicBezTo>
                  <a:pt x="8285" y="79"/>
                  <a:pt x="8302" y="85"/>
                  <a:pt x="8313" y="96"/>
                </a:cubicBezTo>
                <a:cubicBezTo>
                  <a:pt x="8319" y="125"/>
                  <a:pt x="8296" y="147"/>
                  <a:pt x="8279" y="164"/>
                </a:cubicBezTo>
                <a:cubicBezTo>
                  <a:pt x="8285" y="153"/>
                  <a:pt x="8296" y="130"/>
                  <a:pt x="8302" y="119"/>
                </a:cubicBezTo>
                <a:lnTo>
                  <a:pt x="8239" y="119"/>
                </a:lnTo>
                <a:cubicBezTo>
                  <a:pt x="8245" y="108"/>
                  <a:pt x="8256" y="91"/>
                  <a:pt x="8262" y="79"/>
                </a:cubicBezTo>
                <a:close/>
                <a:moveTo>
                  <a:pt x="6560" y="193"/>
                </a:moveTo>
                <a:cubicBezTo>
                  <a:pt x="6559" y="193"/>
                  <a:pt x="6558" y="194"/>
                  <a:pt x="6557" y="194"/>
                </a:cubicBezTo>
                <a:lnTo>
                  <a:pt x="6557" y="194"/>
                </a:lnTo>
                <a:cubicBezTo>
                  <a:pt x="6558" y="194"/>
                  <a:pt x="6559" y="193"/>
                  <a:pt x="6560" y="193"/>
                </a:cubicBezTo>
                <a:close/>
                <a:moveTo>
                  <a:pt x="7229" y="198"/>
                </a:moveTo>
                <a:lnTo>
                  <a:pt x="7241" y="221"/>
                </a:lnTo>
                <a:lnTo>
                  <a:pt x="7116" y="227"/>
                </a:lnTo>
                <a:cubicBezTo>
                  <a:pt x="7156" y="221"/>
                  <a:pt x="7195" y="210"/>
                  <a:pt x="7229" y="198"/>
                </a:cubicBezTo>
                <a:close/>
                <a:moveTo>
                  <a:pt x="8284" y="201"/>
                </a:moveTo>
                <a:cubicBezTo>
                  <a:pt x="8301" y="201"/>
                  <a:pt x="8319" y="218"/>
                  <a:pt x="8296" y="227"/>
                </a:cubicBezTo>
                <a:cubicBezTo>
                  <a:pt x="8294" y="230"/>
                  <a:pt x="8290" y="232"/>
                  <a:pt x="8286" y="232"/>
                </a:cubicBezTo>
                <a:cubicBezTo>
                  <a:pt x="8272" y="232"/>
                  <a:pt x="8256" y="213"/>
                  <a:pt x="8273" y="204"/>
                </a:cubicBezTo>
                <a:cubicBezTo>
                  <a:pt x="8277" y="202"/>
                  <a:pt x="8280" y="201"/>
                  <a:pt x="8284" y="201"/>
                </a:cubicBezTo>
                <a:close/>
                <a:moveTo>
                  <a:pt x="6861" y="232"/>
                </a:moveTo>
                <a:cubicBezTo>
                  <a:pt x="6855" y="232"/>
                  <a:pt x="6849" y="238"/>
                  <a:pt x="6849" y="238"/>
                </a:cubicBezTo>
                <a:cubicBezTo>
                  <a:pt x="6849" y="238"/>
                  <a:pt x="6844" y="238"/>
                  <a:pt x="6844" y="232"/>
                </a:cubicBezTo>
                <a:close/>
                <a:moveTo>
                  <a:pt x="7853" y="238"/>
                </a:moveTo>
                <a:cubicBezTo>
                  <a:pt x="7888" y="238"/>
                  <a:pt x="7922" y="238"/>
                  <a:pt x="7956" y="244"/>
                </a:cubicBezTo>
                <a:cubicBezTo>
                  <a:pt x="7967" y="244"/>
                  <a:pt x="7973" y="244"/>
                  <a:pt x="7978" y="249"/>
                </a:cubicBezTo>
                <a:cubicBezTo>
                  <a:pt x="7958" y="255"/>
                  <a:pt x="7939" y="257"/>
                  <a:pt x="7918" y="257"/>
                </a:cubicBezTo>
                <a:cubicBezTo>
                  <a:pt x="7897" y="257"/>
                  <a:pt x="7876" y="255"/>
                  <a:pt x="7853" y="255"/>
                </a:cubicBezTo>
                <a:lnTo>
                  <a:pt x="7853" y="238"/>
                </a:lnTo>
                <a:close/>
                <a:moveTo>
                  <a:pt x="7819" y="249"/>
                </a:moveTo>
                <a:lnTo>
                  <a:pt x="7831" y="255"/>
                </a:lnTo>
                <a:lnTo>
                  <a:pt x="7836" y="255"/>
                </a:lnTo>
                <a:cubicBezTo>
                  <a:pt x="7819" y="255"/>
                  <a:pt x="7808" y="261"/>
                  <a:pt x="7797" y="261"/>
                </a:cubicBezTo>
                <a:cubicBezTo>
                  <a:pt x="7802" y="255"/>
                  <a:pt x="7808" y="249"/>
                  <a:pt x="7819" y="249"/>
                </a:cubicBezTo>
                <a:close/>
                <a:moveTo>
                  <a:pt x="8018" y="249"/>
                </a:moveTo>
                <a:cubicBezTo>
                  <a:pt x="8018" y="255"/>
                  <a:pt x="8012" y="255"/>
                  <a:pt x="8007" y="261"/>
                </a:cubicBezTo>
                <a:cubicBezTo>
                  <a:pt x="8001" y="255"/>
                  <a:pt x="8001" y="249"/>
                  <a:pt x="8001" y="249"/>
                </a:cubicBezTo>
                <a:close/>
                <a:moveTo>
                  <a:pt x="8109" y="255"/>
                </a:moveTo>
                <a:cubicBezTo>
                  <a:pt x="8109" y="255"/>
                  <a:pt x="8109" y="261"/>
                  <a:pt x="8109" y="261"/>
                </a:cubicBezTo>
                <a:lnTo>
                  <a:pt x="8103" y="261"/>
                </a:lnTo>
                <a:cubicBezTo>
                  <a:pt x="8103" y="261"/>
                  <a:pt x="8103" y="258"/>
                  <a:pt x="8103" y="255"/>
                </a:cubicBezTo>
                <a:close/>
                <a:moveTo>
                  <a:pt x="7592" y="249"/>
                </a:moveTo>
                <a:cubicBezTo>
                  <a:pt x="7598" y="249"/>
                  <a:pt x="7598" y="255"/>
                  <a:pt x="7598" y="261"/>
                </a:cubicBezTo>
                <a:cubicBezTo>
                  <a:pt x="7587" y="261"/>
                  <a:pt x="7575" y="266"/>
                  <a:pt x="7570" y="266"/>
                </a:cubicBezTo>
                <a:cubicBezTo>
                  <a:pt x="7575" y="261"/>
                  <a:pt x="7587" y="255"/>
                  <a:pt x="7592" y="249"/>
                </a:cubicBezTo>
                <a:close/>
                <a:moveTo>
                  <a:pt x="7610" y="244"/>
                </a:moveTo>
                <a:cubicBezTo>
                  <a:pt x="7632" y="244"/>
                  <a:pt x="7638" y="255"/>
                  <a:pt x="7632" y="266"/>
                </a:cubicBezTo>
                <a:lnTo>
                  <a:pt x="7604" y="266"/>
                </a:lnTo>
                <a:cubicBezTo>
                  <a:pt x="7598" y="266"/>
                  <a:pt x="7604" y="255"/>
                  <a:pt x="7610" y="244"/>
                </a:cubicBezTo>
                <a:close/>
                <a:moveTo>
                  <a:pt x="7695" y="249"/>
                </a:moveTo>
                <a:cubicBezTo>
                  <a:pt x="7712" y="249"/>
                  <a:pt x="7717" y="255"/>
                  <a:pt x="7712" y="266"/>
                </a:cubicBezTo>
                <a:lnTo>
                  <a:pt x="7689" y="266"/>
                </a:lnTo>
                <a:cubicBezTo>
                  <a:pt x="7689" y="261"/>
                  <a:pt x="7689" y="255"/>
                  <a:pt x="7695" y="249"/>
                </a:cubicBezTo>
                <a:close/>
                <a:moveTo>
                  <a:pt x="7876" y="181"/>
                </a:moveTo>
                <a:cubicBezTo>
                  <a:pt x="7930" y="196"/>
                  <a:pt x="7985" y="196"/>
                  <a:pt x="8041" y="196"/>
                </a:cubicBezTo>
                <a:cubicBezTo>
                  <a:pt x="8096" y="196"/>
                  <a:pt x="8151" y="196"/>
                  <a:pt x="8205" y="210"/>
                </a:cubicBezTo>
                <a:cubicBezTo>
                  <a:pt x="8171" y="215"/>
                  <a:pt x="8137" y="215"/>
                  <a:pt x="8097" y="215"/>
                </a:cubicBezTo>
                <a:lnTo>
                  <a:pt x="8097" y="210"/>
                </a:lnTo>
                <a:cubicBezTo>
                  <a:pt x="8097" y="215"/>
                  <a:pt x="8092" y="215"/>
                  <a:pt x="8092" y="215"/>
                </a:cubicBezTo>
                <a:lnTo>
                  <a:pt x="7825" y="215"/>
                </a:lnTo>
                <a:cubicBezTo>
                  <a:pt x="7811" y="215"/>
                  <a:pt x="7794" y="209"/>
                  <a:pt x="7778" y="209"/>
                </a:cubicBezTo>
                <a:cubicBezTo>
                  <a:pt x="7768" y="209"/>
                  <a:pt x="7758" y="212"/>
                  <a:pt x="7751" y="221"/>
                </a:cubicBezTo>
                <a:cubicBezTo>
                  <a:pt x="7757" y="227"/>
                  <a:pt x="7774" y="244"/>
                  <a:pt x="7785" y="249"/>
                </a:cubicBezTo>
                <a:cubicBezTo>
                  <a:pt x="7780" y="249"/>
                  <a:pt x="7780" y="255"/>
                  <a:pt x="7780" y="261"/>
                </a:cubicBezTo>
                <a:cubicBezTo>
                  <a:pt x="7763" y="261"/>
                  <a:pt x="7746" y="261"/>
                  <a:pt x="7729" y="266"/>
                </a:cubicBezTo>
                <a:cubicBezTo>
                  <a:pt x="7734" y="249"/>
                  <a:pt x="7734" y="232"/>
                  <a:pt x="7723" y="215"/>
                </a:cubicBezTo>
                <a:cubicBezTo>
                  <a:pt x="7705" y="211"/>
                  <a:pt x="7687" y="209"/>
                  <a:pt x="7669" y="209"/>
                </a:cubicBezTo>
                <a:cubicBezTo>
                  <a:pt x="7630" y="209"/>
                  <a:pt x="7589" y="216"/>
                  <a:pt x="7548" y="216"/>
                </a:cubicBezTo>
                <a:cubicBezTo>
                  <a:pt x="7540" y="216"/>
                  <a:pt x="7532" y="216"/>
                  <a:pt x="7524" y="215"/>
                </a:cubicBezTo>
                <a:cubicBezTo>
                  <a:pt x="7513" y="215"/>
                  <a:pt x="7500" y="215"/>
                  <a:pt x="7488" y="215"/>
                </a:cubicBezTo>
                <a:cubicBezTo>
                  <a:pt x="7462" y="215"/>
                  <a:pt x="7436" y="217"/>
                  <a:pt x="7417" y="232"/>
                </a:cubicBezTo>
                <a:cubicBezTo>
                  <a:pt x="7422" y="232"/>
                  <a:pt x="7428" y="238"/>
                  <a:pt x="7434" y="238"/>
                </a:cubicBezTo>
                <a:cubicBezTo>
                  <a:pt x="7422" y="238"/>
                  <a:pt x="7411" y="238"/>
                  <a:pt x="7400" y="244"/>
                </a:cubicBezTo>
                <a:cubicBezTo>
                  <a:pt x="7408" y="230"/>
                  <a:pt x="7407" y="210"/>
                  <a:pt x="7395" y="210"/>
                </a:cubicBezTo>
                <a:cubicBezTo>
                  <a:pt x="7392" y="210"/>
                  <a:pt x="7387" y="212"/>
                  <a:pt x="7383" y="215"/>
                </a:cubicBezTo>
                <a:cubicBezTo>
                  <a:pt x="7337" y="215"/>
                  <a:pt x="7292" y="221"/>
                  <a:pt x="7246" y="221"/>
                </a:cubicBezTo>
                <a:cubicBezTo>
                  <a:pt x="7246" y="215"/>
                  <a:pt x="7252" y="204"/>
                  <a:pt x="7252" y="198"/>
                </a:cubicBezTo>
                <a:lnTo>
                  <a:pt x="7258" y="198"/>
                </a:lnTo>
                <a:cubicBezTo>
                  <a:pt x="7258" y="204"/>
                  <a:pt x="7263" y="210"/>
                  <a:pt x="7269" y="215"/>
                </a:cubicBezTo>
                <a:cubicBezTo>
                  <a:pt x="7292" y="210"/>
                  <a:pt x="7314" y="198"/>
                  <a:pt x="7337" y="193"/>
                </a:cubicBezTo>
                <a:cubicBezTo>
                  <a:pt x="7358" y="199"/>
                  <a:pt x="7383" y="205"/>
                  <a:pt x="7407" y="205"/>
                </a:cubicBezTo>
                <a:cubicBezTo>
                  <a:pt x="7428" y="205"/>
                  <a:pt x="7449" y="200"/>
                  <a:pt x="7468" y="187"/>
                </a:cubicBezTo>
                <a:lnTo>
                  <a:pt x="7485" y="187"/>
                </a:lnTo>
                <a:cubicBezTo>
                  <a:pt x="7490" y="193"/>
                  <a:pt x="7496" y="198"/>
                  <a:pt x="7496" y="204"/>
                </a:cubicBezTo>
                <a:lnTo>
                  <a:pt x="7564" y="187"/>
                </a:lnTo>
                <a:cubicBezTo>
                  <a:pt x="7609" y="189"/>
                  <a:pt x="7652" y="191"/>
                  <a:pt x="7696" y="191"/>
                </a:cubicBezTo>
                <a:cubicBezTo>
                  <a:pt x="7757" y="191"/>
                  <a:pt x="7816" y="188"/>
                  <a:pt x="7876" y="181"/>
                </a:cubicBezTo>
                <a:close/>
                <a:moveTo>
                  <a:pt x="8034" y="243"/>
                </a:moveTo>
                <a:cubicBezTo>
                  <a:pt x="8036" y="243"/>
                  <a:pt x="8038" y="243"/>
                  <a:pt x="8041" y="244"/>
                </a:cubicBezTo>
                <a:cubicBezTo>
                  <a:pt x="8052" y="249"/>
                  <a:pt x="8052" y="255"/>
                  <a:pt x="8052" y="261"/>
                </a:cubicBezTo>
                <a:cubicBezTo>
                  <a:pt x="8041" y="266"/>
                  <a:pt x="8029" y="266"/>
                  <a:pt x="8018" y="266"/>
                </a:cubicBezTo>
                <a:cubicBezTo>
                  <a:pt x="8018" y="257"/>
                  <a:pt x="8022" y="243"/>
                  <a:pt x="8034" y="243"/>
                </a:cubicBezTo>
                <a:close/>
                <a:moveTo>
                  <a:pt x="8371" y="217"/>
                </a:moveTo>
                <a:cubicBezTo>
                  <a:pt x="8432" y="217"/>
                  <a:pt x="8496" y="231"/>
                  <a:pt x="8556" y="231"/>
                </a:cubicBezTo>
                <a:cubicBezTo>
                  <a:pt x="8581" y="231"/>
                  <a:pt x="8607" y="228"/>
                  <a:pt x="8631" y="221"/>
                </a:cubicBezTo>
                <a:lnTo>
                  <a:pt x="8636" y="221"/>
                </a:lnTo>
                <a:cubicBezTo>
                  <a:pt x="8636" y="227"/>
                  <a:pt x="8631" y="238"/>
                  <a:pt x="8631" y="244"/>
                </a:cubicBezTo>
                <a:cubicBezTo>
                  <a:pt x="8636" y="244"/>
                  <a:pt x="8642" y="249"/>
                  <a:pt x="8648" y="249"/>
                </a:cubicBezTo>
                <a:cubicBezTo>
                  <a:pt x="8648" y="255"/>
                  <a:pt x="8648" y="261"/>
                  <a:pt x="8653" y="266"/>
                </a:cubicBezTo>
                <a:cubicBezTo>
                  <a:pt x="8608" y="255"/>
                  <a:pt x="8568" y="249"/>
                  <a:pt x="8529" y="244"/>
                </a:cubicBezTo>
                <a:lnTo>
                  <a:pt x="8512" y="244"/>
                </a:lnTo>
                <a:cubicBezTo>
                  <a:pt x="8444" y="238"/>
                  <a:pt x="8381" y="238"/>
                  <a:pt x="8319" y="221"/>
                </a:cubicBezTo>
                <a:cubicBezTo>
                  <a:pt x="8336" y="218"/>
                  <a:pt x="8353" y="217"/>
                  <a:pt x="8371" y="217"/>
                </a:cubicBezTo>
                <a:close/>
                <a:moveTo>
                  <a:pt x="7456" y="261"/>
                </a:moveTo>
                <a:lnTo>
                  <a:pt x="7456" y="261"/>
                </a:lnTo>
                <a:cubicBezTo>
                  <a:pt x="7451" y="266"/>
                  <a:pt x="7445" y="272"/>
                  <a:pt x="7439" y="278"/>
                </a:cubicBezTo>
                <a:lnTo>
                  <a:pt x="7428" y="278"/>
                </a:lnTo>
                <a:cubicBezTo>
                  <a:pt x="7439" y="272"/>
                  <a:pt x="7445" y="266"/>
                  <a:pt x="7456" y="261"/>
                </a:cubicBezTo>
                <a:close/>
                <a:moveTo>
                  <a:pt x="7530" y="238"/>
                </a:moveTo>
                <a:cubicBezTo>
                  <a:pt x="7502" y="255"/>
                  <a:pt x="7485" y="272"/>
                  <a:pt x="7456" y="278"/>
                </a:cubicBezTo>
                <a:cubicBezTo>
                  <a:pt x="7462" y="266"/>
                  <a:pt x="7462" y="261"/>
                  <a:pt x="7462" y="255"/>
                </a:cubicBezTo>
                <a:lnTo>
                  <a:pt x="7479" y="244"/>
                </a:lnTo>
                <a:cubicBezTo>
                  <a:pt x="7490" y="244"/>
                  <a:pt x="7502" y="244"/>
                  <a:pt x="7513" y="238"/>
                </a:cubicBezTo>
                <a:close/>
                <a:moveTo>
                  <a:pt x="7271" y="248"/>
                </a:moveTo>
                <a:cubicBezTo>
                  <a:pt x="7297" y="248"/>
                  <a:pt x="7324" y="249"/>
                  <a:pt x="7349" y="249"/>
                </a:cubicBezTo>
                <a:cubicBezTo>
                  <a:pt x="7326" y="249"/>
                  <a:pt x="7309" y="261"/>
                  <a:pt x="7286" y="272"/>
                </a:cubicBezTo>
                <a:lnTo>
                  <a:pt x="7280" y="255"/>
                </a:lnTo>
                <a:cubicBezTo>
                  <a:pt x="7275" y="261"/>
                  <a:pt x="7269" y="266"/>
                  <a:pt x="7263" y="266"/>
                </a:cubicBezTo>
                <a:lnTo>
                  <a:pt x="7246" y="249"/>
                </a:lnTo>
                <a:lnTo>
                  <a:pt x="7241" y="255"/>
                </a:lnTo>
                <a:cubicBezTo>
                  <a:pt x="7246" y="261"/>
                  <a:pt x="7258" y="278"/>
                  <a:pt x="7263" y="283"/>
                </a:cubicBezTo>
                <a:lnTo>
                  <a:pt x="7218" y="283"/>
                </a:lnTo>
                <a:cubicBezTo>
                  <a:pt x="7218" y="278"/>
                  <a:pt x="7213" y="263"/>
                  <a:pt x="7212" y="252"/>
                </a:cubicBezTo>
                <a:lnTo>
                  <a:pt x="7212" y="252"/>
                </a:lnTo>
                <a:cubicBezTo>
                  <a:pt x="7232" y="249"/>
                  <a:pt x="7251" y="248"/>
                  <a:pt x="7271" y="248"/>
                </a:cubicBezTo>
                <a:close/>
                <a:moveTo>
                  <a:pt x="6874" y="287"/>
                </a:moveTo>
                <a:cubicBezTo>
                  <a:pt x="6877" y="287"/>
                  <a:pt x="6880" y="287"/>
                  <a:pt x="6883" y="289"/>
                </a:cubicBezTo>
                <a:lnTo>
                  <a:pt x="6883" y="295"/>
                </a:lnTo>
                <a:lnTo>
                  <a:pt x="6855" y="295"/>
                </a:lnTo>
                <a:cubicBezTo>
                  <a:pt x="6863" y="291"/>
                  <a:pt x="6868" y="287"/>
                  <a:pt x="6874" y="287"/>
                </a:cubicBezTo>
                <a:close/>
                <a:moveTo>
                  <a:pt x="7210" y="252"/>
                </a:moveTo>
                <a:cubicBezTo>
                  <a:pt x="7203" y="258"/>
                  <a:pt x="7194" y="267"/>
                  <a:pt x="7184" y="272"/>
                </a:cubicBezTo>
                <a:cubicBezTo>
                  <a:pt x="7190" y="278"/>
                  <a:pt x="7201" y="283"/>
                  <a:pt x="7201" y="289"/>
                </a:cubicBezTo>
                <a:cubicBezTo>
                  <a:pt x="7201" y="289"/>
                  <a:pt x="7195" y="289"/>
                  <a:pt x="7195" y="295"/>
                </a:cubicBezTo>
                <a:cubicBezTo>
                  <a:pt x="7178" y="289"/>
                  <a:pt x="7156" y="278"/>
                  <a:pt x="7139" y="278"/>
                </a:cubicBezTo>
                <a:cubicBezTo>
                  <a:pt x="7161" y="264"/>
                  <a:pt x="7185" y="256"/>
                  <a:pt x="7210" y="252"/>
                </a:cubicBezTo>
                <a:close/>
                <a:moveTo>
                  <a:pt x="8580" y="289"/>
                </a:moveTo>
                <a:cubicBezTo>
                  <a:pt x="8580" y="289"/>
                  <a:pt x="8580" y="295"/>
                  <a:pt x="8585" y="295"/>
                </a:cubicBezTo>
                <a:cubicBezTo>
                  <a:pt x="8557" y="295"/>
                  <a:pt x="8529" y="295"/>
                  <a:pt x="8500" y="289"/>
                </a:cubicBezTo>
                <a:close/>
                <a:moveTo>
                  <a:pt x="6356" y="295"/>
                </a:moveTo>
                <a:cubicBezTo>
                  <a:pt x="6350" y="295"/>
                  <a:pt x="6344" y="300"/>
                  <a:pt x="6333" y="300"/>
                </a:cubicBezTo>
                <a:cubicBezTo>
                  <a:pt x="6339" y="295"/>
                  <a:pt x="6339" y="295"/>
                  <a:pt x="6339" y="295"/>
                </a:cubicBezTo>
                <a:close/>
                <a:moveTo>
                  <a:pt x="6611" y="255"/>
                </a:moveTo>
                <a:cubicBezTo>
                  <a:pt x="6583" y="266"/>
                  <a:pt x="6560" y="278"/>
                  <a:pt x="6537" y="295"/>
                </a:cubicBezTo>
                <a:lnTo>
                  <a:pt x="6520" y="300"/>
                </a:lnTo>
                <a:cubicBezTo>
                  <a:pt x="6537" y="289"/>
                  <a:pt x="6554" y="278"/>
                  <a:pt x="6566" y="261"/>
                </a:cubicBezTo>
                <a:cubicBezTo>
                  <a:pt x="6583" y="255"/>
                  <a:pt x="6594" y="255"/>
                  <a:pt x="6611" y="255"/>
                </a:cubicBezTo>
                <a:close/>
                <a:moveTo>
                  <a:pt x="6822" y="291"/>
                </a:moveTo>
                <a:cubicBezTo>
                  <a:pt x="6824" y="293"/>
                  <a:pt x="6828" y="297"/>
                  <a:pt x="6832" y="300"/>
                </a:cubicBezTo>
                <a:lnTo>
                  <a:pt x="6804" y="300"/>
                </a:lnTo>
                <a:cubicBezTo>
                  <a:pt x="6804" y="295"/>
                  <a:pt x="6809" y="295"/>
                  <a:pt x="6822" y="291"/>
                </a:cubicBezTo>
                <a:close/>
                <a:moveTo>
                  <a:pt x="6259" y="335"/>
                </a:moveTo>
                <a:cubicBezTo>
                  <a:pt x="6265" y="340"/>
                  <a:pt x="6270" y="352"/>
                  <a:pt x="6270" y="357"/>
                </a:cubicBezTo>
                <a:lnTo>
                  <a:pt x="6259" y="357"/>
                </a:lnTo>
                <a:lnTo>
                  <a:pt x="6259" y="335"/>
                </a:lnTo>
                <a:close/>
                <a:moveTo>
                  <a:pt x="8988" y="357"/>
                </a:moveTo>
                <a:cubicBezTo>
                  <a:pt x="8983" y="363"/>
                  <a:pt x="8977" y="363"/>
                  <a:pt x="8977" y="363"/>
                </a:cubicBezTo>
                <a:cubicBezTo>
                  <a:pt x="8971" y="363"/>
                  <a:pt x="8971" y="357"/>
                  <a:pt x="8971" y="357"/>
                </a:cubicBezTo>
                <a:close/>
                <a:moveTo>
                  <a:pt x="9062" y="369"/>
                </a:moveTo>
                <a:cubicBezTo>
                  <a:pt x="9079" y="374"/>
                  <a:pt x="9090" y="380"/>
                  <a:pt x="9102" y="380"/>
                </a:cubicBezTo>
                <a:cubicBezTo>
                  <a:pt x="9102" y="386"/>
                  <a:pt x="9102" y="386"/>
                  <a:pt x="9102" y="386"/>
                </a:cubicBezTo>
                <a:cubicBezTo>
                  <a:pt x="9090" y="380"/>
                  <a:pt x="9073" y="374"/>
                  <a:pt x="9062" y="369"/>
                </a:cubicBezTo>
                <a:close/>
                <a:moveTo>
                  <a:pt x="6424" y="352"/>
                </a:moveTo>
                <a:cubicBezTo>
                  <a:pt x="6407" y="363"/>
                  <a:pt x="6395" y="374"/>
                  <a:pt x="6378" y="386"/>
                </a:cubicBezTo>
                <a:cubicBezTo>
                  <a:pt x="6367" y="391"/>
                  <a:pt x="6356" y="391"/>
                  <a:pt x="6344" y="397"/>
                </a:cubicBezTo>
                <a:cubicBezTo>
                  <a:pt x="6344" y="397"/>
                  <a:pt x="6344" y="397"/>
                  <a:pt x="6339" y="391"/>
                </a:cubicBezTo>
                <a:lnTo>
                  <a:pt x="6339" y="397"/>
                </a:lnTo>
                <a:cubicBezTo>
                  <a:pt x="6322" y="400"/>
                  <a:pt x="6305" y="401"/>
                  <a:pt x="6289" y="401"/>
                </a:cubicBezTo>
                <a:cubicBezTo>
                  <a:pt x="6273" y="401"/>
                  <a:pt x="6259" y="400"/>
                  <a:pt x="6248" y="397"/>
                </a:cubicBezTo>
                <a:cubicBezTo>
                  <a:pt x="6248" y="391"/>
                  <a:pt x="6253" y="391"/>
                  <a:pt x="6253" y="386"/>
                </a:cubicBezTo>
                <a:cubicBezTo>
                  <a:pt x="6276" y="380"/>
                  <a:pt x="6299" y="374"/>
                  <a:pt x="6316" y="369"/>
                </a:cubicBezTo>
                <a:cubicBezTo>
                  <a:pt x="6322" y="374"/>
                  <a:pt x="6327" y="374"/>
                  <a:pt x="6327" y="380"/>
                </a:cubicBezTo>
                <a:lnTo>
                  <a:pt x="6350" y="363"/>
                </a:lnTo>
                <a:lnTo>
                  <a:pt x="6373" y="357"/>
                </a:lnTo>
                <a:lnTo>
                  <a:pt x="6378" y="374"/>
                </a:lnTo>
                <a:cubicBezTo>
                  <a:pt x="6378" y="369"/>
                  <a:pt x="6384" y="363"/>
                  <a:pt x="6384" y="357"/>
                </a:cubicBezTo>
                <a:cubicBezTo>
                  <a:pt x="6395" y="357"/>
                  <a:pt x="6407" y="352"/>
                  <a:pt x="6424" y="352"/>
                </a:cubicBezTo>
                <a:close/>
                <a:moveTo>
                  <a:pt x="8659" y="249"/>
                </a:moveTo>
                <a:cubicBezTo>
                  <a:pt x="8824" y="261"/>
                  <a:pt x="8983" y="295"/>
                  <a:pt x="9141" y="329"/>
                </a:cubicBezTo>
                <a:lnTo>
                  <a:pt x="9153" y="329"/>
                </a:lnTo>
                <a:cubicBezTo>
                  <a:pt x="9170" y="335"/>
                  <a:pt x="9187" y="335"/>
                  <a:pt x="9204" y="340"/>
                </a:cubicBezTo>
                <a:cubicBezTo>
                  <a:pt x="9244" y="352"/>
                  <a:pt x="9283" y="357"/>
                  <a:pt x="9323" y="363"/>
                </a:cubicBezTo>
                <a:cubicBezTo>
                  <a:pt x="9323" y="363"/>
                  <a:pt x="9323" y="357"/>
                  <a:pt x="9323" y="352"/>
                </a:cubicBezTo>
                <a:cubicBezTo>
                  <a:pt x="9374" y="391"/>
                  <a:pt x="9436" y="386"/>
                  <a:pt x="9499" y="403"/>
                </a:cubicBezTo>
                <a:cubicBezTo>
                  <a:pt x="9490" y="407"/>
                  <a:pt x="9480" y="409"/>
                  <a:pt x="9471" y="409"/>
                </a:cubicBezTo>
                <a:cubicBezTo>
                  <a:pt x="9446" y="409"/>
                  <a:pt x="9422" y="397"/>
                  <a:pt x="9397" y="397"/>
                </a:cubicBezTo>
                <a:cubicBezTo>
                  <a:pt x="9306" y="374"/>
                  <a:pt x="9215" y="357"/>
                  <a:pt x="9124" y="340"/>
                </a:cubicBezTo>
                <a:cubicBezTo>
                  <a:pt x="9124" y="340"/>
                  <a:pt x="9124" y="340"/>
                  <a:pt x="9124" y="335"/>
                </a:cubicBezTo>
                <a:cubicBezTo>
                  <a:pt x="9124" y="340"/>
                  <a:pt x="9124" y="340"/>
                  <a:pt x="9119" y="340"/>
                </a:cubicBezTo>
                <a:cubicBezTo>
                  <a:pt x="8977" y="312"/>
                  <a:pt x="8829" y="289"/>
                  <a:pt x="8682" y="266"/>
                </a:cubicBezTo>
                <a:cubicBezTo>
                  <a:pt x="8676" y="261"/>
                  <a:pt x="8665" y="255"/>
                  <a:pt x="8659" y="249"/>
                </a:cubicBezTo>
                <a:close/>
                <a:moveTo>
                  <a:pt x="9119" y="408"/>
                </a:moveTo>
                <a:cubicBezTo>
                  <a:pt x="9124" y="408"/>
                  <a:pt x="9136" y="408"/>
                  <a:pt x="9147" y="414"/>
                </a:cubicBezTo>
                <a:cubicBezTo>
                  <a:pt x="9136" y="420"/>
                  <a:pt x="9130" y="425"/>
                  <a:pt x="9124" y="431"/>
                </a:cubicBezTo>
                <a:cubicBezTo>
                  <a:pt x="9124" y="420"/>
                  <a:pt x="9119" y="414"/>
                  <a:pt x="9119" y="408"/>
                </a:cubicBezTo>
                <a:close/>
                <a:moveTo>
                  <a:pt x="9499" y="414"/>
                </a:moveTo>
                <a:cubicBezTo>
                  <a:pt x="9601" y="414"/>
                  <a:pt x="9703" y="459"/>
                  <a:pt x="9800" y="493"/>
                </a:cubicBezTo>
                <a:cubicBezTo>
                  <a:pt x="9790" y="496"/>
                  <a:pt x="9781" y="497"/>
                  <a:pt x="9773" y="497"/>
                </a:cubicBezTo>
                <a:cubicBezTo>
                  <a:pt x="9744" y="497"/>
                  <a:pt x="9717" y="485"/>
                  <a:pt x="9686" y="476"/>
                </a:cubicBezTo>
                <a:cubicBezTo>
                  <a:pt x="9624" y="459"/>
                  <a:pt x="9556" y="448"/>
                  <a:pt x="9499" y="414"/>
                </a:cubicBezTo>
                <a:close/>
                <a:moveTo>
                  <a:pt x="9834" y="510"/>
                </a:moveTo>
                <a:cubicBezTo>
                  <a:pt x="9834" y="511"/>
                  <a:pt x="9834" y="511"/>
                  <a:pt x="9835" y="511"/>
                </a:cubicBezTo>
                <a:lnTo>
                  <a:pt x="9835" y="511"/>
                </a:lnTo>
                <a:cubicBezTo>
                  <a:pt x="9835" y="511"/>
                  <a:pt x="9835" y="511"/>
                  <a:pt x="9835" y="511"/>
                </a:cubicBezTo>
                <a:lnTo>
                  <a:pt x="9835" y="511"/>
                </a:lnTo>
                <a:cubicBezTo>
                  <a:pt x="9835" y="511"/>
                  <a:pt x="9834" y="510"/>
                  <a:pt x="9834" y="510"/>
                </a:cubicBezTo>
                <a:close/>
                <a:moveTo>
                  <a:pt x="6225" y="397"/>
                </a:moveTo>
                <a:lnTo>
                  <a:pt x="6197" y="425"/>
                </a:lnTo>
                <a:cubicBezTo>
                  <a:pt x="6190" y="424"/>
                  <a:pt x="6184" y="423"/>
                  <a:pt x="6178" y="423"/>
                </a:cubicBezTo>
                <a:cubicBezTo>
                  <a:pt x="6144" y="423"/>
                  <a:pt x="6111" y="445"/>
                  <a:pt x="6078" y="459"/>
                </a:cubicBezTo>
                <a:cubicBezTo>
                  <a:pt x="6083" y="459"/>
                  <a:pt x="6089" y="465"/>
                  <a:pt x="6095" y="476"/>
                </a:cubicBezTo>
                <a:cubicBezTo>
                  <a:pt x="6078" y="482"/>
                  <a:pt x="6066" y="488"/>
                  <a:pt x="6049" y="493"/>
                </a:cubicBezTo>
                <a:cubicBezTo>
                  <a:pt x="6043" y="495"/>
                  <a:pt x="6037" y="496"/>
                  <a:pt x="6031" y="496"/>
                </a:cubicBezTo>
                <a:cubicBezTo>
                  <a:pt x="6013" y="496"/>
                  <a:pt x="5996" y="490"/>
                  <a:pt x="5978" y="490"/>
                </a:cubicBezTo>
                <a:cubicBezTo>
                  <a:pt x="5968" y="490"/>
                  <a:pt x="5957" y="492"/>
                  <a:pt x="5947" y="499"/>
                </a:cubicBezTo>
                <a:cubicBezTo>
                  <a:pt x="5941" y="505"/>
                  <a:pt x="5936" y="522"/>
                  <a:pt x="5936" y="527"/>
                </a:cubicBezTo>
                <a:lnTo>
                  <a:pt x="5930" y="527"/>
                </a:lnTo>
                <a:cubicBezTo>
                  <a:pt x="5936" y="516"/>
                  <a:pt x="5941" y="505"/>
                  <a:pt x="5941" y="493"/>
                </a:cubicBezTo>
                <a:cubicBezTo>
                  <a:pt x="6038" y="465"/>
                  <a:pt x="6129" y="425"/>
                  <a:pt x="6225" y="397"/>
                </a:cubicBezTo>
                <a:close/>
                <a:moveTo>
                  <a:pt x="5924" y="499"/>
                </a:moveTo>
                <a:lnTo>
                  <a:pt x="5924" y="499"/>
                </a:lnTo>
                <a:cubicBezTo>
                  <a:pt x="5907" y="516"/>
                  <a:pt x="5890" y="527"/>
                  <a:pt x="5873" y="539"/>
                </a:cubicBezTo>
                <a:cubicBezTo>
                  <a:pt x="5851" y="544"/>
                  <a:pt x="5822" y="550"/>
                  <a:pt x="5800" y="556"/>
                </a:cubicBezTo>
                <a:cubicBezTo>
                  <a:pt x="5839" y="539"/>
                  <a:pt x="5885" y="522"/>
                  <a:pt x="5924" y="499"/>
                </a:cubicBezTo>
                <a:close/>
                <a:moveTo>
                  <a:pt x="5907" y="584"/>
                </a:moveTo>
                <a:cubicBezTo>
                  <a:pt x="5913" y="584"/>
                  <a:pt x="5913" y="584"/>
                  <a:pt x="5919" y="590"/>
                </a:cubicBezTo>
                <a:cubicBezTo>
                  <a:pt x="5913" y="590"/>
                  <a:pt x="5907" y="584"/>
                  <a:pt x="5902" y="584"/>
                </a:cubicBezTo>
                <a:close/>
                <a:moveTo>
                  <a:pt x="5851" y="596"/>
                </a:moveTo>
                <a:cubicBezTo>
                  <a:pt x="5862" y="601"/>
                  <a:pt x="5868" y="607"/>
                  <a:pt x="5879" y="607"/>
                </a:cubicBezTo>
                <a:lnTo>
                  <a:pt x="5828" y="607"/>
                </a:lnTo>
                <a:cubicBezTo>
                  <a:pt x="5828" y="607"/>
                  <a:pt x="5828" y="607"/>
                  <a:pt x="5828" y="601"/>
                </a:cubicBezTo>
                <a:cubicBezTo>
                  <a:pt x="5834" y="601"/>
                  <a:pt x="5845" y="601"/>
                  <a:pt x="5851" y="596"/>
                </a:cubicBezTo>
                <a:close/>
                <a:moveTo>
                  <a:pt x="10219" y="550"/>
                </a:moveTo>
                <a:cubicBezTo>
                  <a:pt x="10253" y="573"/>
                  <a:pt x="10310" y="567"/>
                  <a:pt x="10327" y="607"/>
                </a:cubicBezTo>
                <a:cubicBezTo>
                  <a:pt x="10288" y="601"/>
                  <a:pt x="10253" y="590"/>
                  <a:pt x="10214" y="573"/>
                </a:cubicBezTo>
                <a:cubicBezTo>
                  <a:pt x="10214" y="567"/>
                  <a:pt x="10219" y="556"/>
                  <a:pt x="10219" y="550"/>
                </a:cubicBezTo>
                <a:close/>
                <a:moveTo>
                  <a:pt x="9641" y="510"/>
                </a:moveTo>
                <a:lnTo>
                  <a:pt x="9641" y="510"/>
                </a:lnTo>
                <a:cubicBezTo>
                  <a:pt x="9720" y="533"/>
                  <a:pt x="9805" y="573"/>
                  <a:pt x="9890" y="584"/>
                </a:cubicBezTo>
                <a:cubicBezTo>
                  <a:pt x="9913" y="584"/>
                  <a:pt x="9924" y="596"/>
                  <a:pt x="9936" y="613"/>
                </a:cubicBezTo>
                <a:cubicBezTo>
                  <a:pt x="9921" y="613"/>
                  <a:pt x="9890" y="591"/>
                  <a:pt x="9870" y="591"/>
                </a:cubicBezTo>
                <a:cubicBezTo>
                  <a:pt x="9859" y="591"/>
                  <a:pt x="9851" y="598"/>
                  <a:pt x="9851" y="618"/>
                </a:cubicBezTo>
                <a:cubicBezTo>
                  <a:pt x="9851" y="607"/>
                  <a:pt x="9845" y="596"/>
                  <a:pt x="9845" y="590"/>
                </a:cubicBezTo>
                <a:cubicBezTo>
                  <a:pt x="9771" y="579"/>
                  <a:pt x="9697" y="550"/>
                  <a:pt x="9641" y="510"/>
                </a:cubicBezTo>
                <a:close/>
                <a:moveTo>
                  <a:pt x="5754" y="624"/>
                </a:moveTo>
                <a:lnTo>
                  <a:pt x="5692" y="658"/>
                </a:lnTo>
                <a:cubicBezTo>
                  <a:pt x="5669" y="669"/>
                  <a:pt x="5641" y="675"/>
                  <a:pt x="5618" y="681"/>
                </a:cubicBezTo>
                <a:cubicBezTo>
                  <a:pt x="5618" y="681"/>
                  <a:pt x="5612" y="669"/>
                  <a:pt x="5612" y="664"/>
                </a:cubicBezTo>
                <a:cubicBezTo>
                  <a:pt x="5635" y="658"/>
                  <a:pt x="5663" y="652"/>
                  <a:pt x="5686" y="641"/>
                </a:cubicBezTo>
                <a:cubicBezTo>
                  <a:pt x="5686" y="647"/>
                  <a:pt x="5692" y="652"/>
                  <a:pt x="5697" y="652"/>
                </a:cubicBezTo>
                <a:cubicBezTo>
                  <a:pt x="5697" y="647"/>
                  <a:pt x="5697" y="647"/>
                  <a:pt x="5697" y="641"/>
                </a:cubicBezTo>
                <a:cubicBezTo>
                  <a:pt x="5714" y="635"/>
                  <a:pt x="5737" y="630"/>
                  <a:pt x="5754" y="624"/>
                </a:cubicBezTo>
                <a:close/>
                <a:moveTo>
                  <a:pt x="5555" y="692"/>
                </a:moveTo>
                <a:cubicBezTo>
                  <a:pt x="5568" y="692"/>
                  <a:pt x="5582" y="694"/>
                  <a:pt x="5595" y="698"/>
                </a:cubicBezTo>
                <a:cubicBezTo>
                  <a:pt x="5556" y="709"/>
                  <a:pt x="5516" y="720"/>
                  <a:pt x="5470" y="732"/>
                </a:cubicBezTo>
                <a:cubicBezTo>
                  <a:pt x="5491" y="704"/>
                  <a:pt x="5522" y="692"/>
                  <a:pt x="5555" y="692"/>
                </a:cubicBezTo>
                <a:close/>
                <a:moveTo>
                  <a:pt x="9811" y="488"/>
                </a:moveTo>
                <a:cubicBezTo>
                  <a:pt x="9834" y="488"/>
                  <a:pt x="9842" y="495"/>
                  <a:pt x="9835" y="511"/>
                </a:cubicBezTo>
                <a:lnTo>
                  <a:pt x="9835" y="511"/>
                </a:lnTo>
                <a:cubicBezTo>
                  <a:pt x="9937" y="522"/>
                  <a:pt x="10033" y="573"/>
                  <a:pt x="10129" y="601"/>
                </a:cubicBezTo>
                <a:lnTo>
                  <a:pt x="10129" y="584"/>
                </a:lnTo>
                <a:cubicBezTo>
                  <a:pt x="10134" y="590"/>
                  <a:pt x="10140" y="601"/>
                  <a:pt x="10146" y="607"/>
                </a:cubicBezTo>
                <a:cubicBezTo>
                  <a:pt x="10282" y="658"/>
                  <a:pt x="10424" y="692"/>
                  <a:pt x="10554" y="760"/>
                </a:cubicBezTo>
                <a:cubicBezTo>
                  <a:pt x="10554" y="754"/>
                  <a:pt x="10560" y="743"/>
                  <a:pt x="10560" y="737"/>
                </a:cubicBezTo>
                <a:cubicBezTo>
                  <a:pt x="10583" y="794"/>
                  <a:pt x="10656" y="794"/>
                  <a:pt x="10696" y="828"/>
                </a:cubicBezTo>
                <a:cubicBezTo>
                  <a:pt x="10693" y="829"/>
                  <a:pt x="10691" y="829"/>
                  <a:pt x="10688" y="829"/>
                </a:cubicBezTo>
                <a:cubicBezTo>
                  <a:pt x="10656" y="829"/>
                  <a:pt x="10634" y="799"/>
                  <a:pt x="10602" y="799"/>
                </a:cubicBezTo>
                <a:cubicBezTo>
                  <a:pt x="10599" y="799"/>
                  <a:pt x="10597" y="799"/>
                  <a:pt x="10594" y="800"/>
                </a:cubicBezTo>
                <a:cubicBezTo>
                  <a:pt x="10356" y="675"/>
                  <a:pt x="10073" y="630"/>
                  <a:pt x="9835" y="511"/>
                </a:cubicBezTo>
                <a:lnTo>
                  <a:pt x="9835" y="511"/>
                </a:lnTo>
                <a:cubicBezTo>
                  <a:pt x="9833" y="514"/>
                  <a:pt x="9831" y="518"/>
                  <a:pt x="9828" y="522"/>
                </a:cubicBezTo>
                <a:cubicBezTo>
                  <a:pt x="9805" y="516"/>
                  <a:pt x="9800" y="510"/>
                  <a:pt x="9811" y="488"/>
                </a:cubicBezTo>
                <a:close/>
                <a:moveTo>
                  <a:pt x="5436" y="733"/>
                </a:moveTo>
                <a:cubicBezTo>
                  <a:pt x="5449" y="733"/>
                  <a:pt x="5463" y="734"/>
                  <a:pt x="5476" y="737"/>
                </a:cubicBezTo>
                <a:cubicBezTo>
                  <a:pt x="5380" y="754"/>
                  <a:pt x="5283" y="788"/>
                  <a:pt x="5192" y="834"/>
                </a:cubicBezTo>
                <a:lnTo>
                  <a:pt x="5187" y="817"/>
                </a:lnTo>
                <a:cubicBezTo>
                  <a:pt x="5265" y="787"/>
                  <a:pt x="5352" y="733"/>
                  <a:pt x="5436" y="733"/>
                </a:cubicBezTo>
                <a:close/>
                <a:moveTo>
                  <a:pt x="5242" y="850"/>
                </a:moveTo>
                <a:cubicBezTo>
                  <a:pt x="5254" y="850"/>
                  <a:pt x="5266" y="853"/>
                  <a:pt x="5278" y="862"/>
                </a:cubicBezTo>
                <a:cubicBezTo>
                  <a:pt x="5242" y="872"/>
                  <a:pt x="5202" y="891"/>
                  <a:pt x="5162" y="891"/>
                </a:cubicBezTo>
                <a:cubicBezTo>
                  <a:pt x="5157" y="891"/>
                  <a:pt x="5152" y="891"/>
                  <a:pt x="5147" y="891"/>
                </a:cubicBezTo>
                <a:cubicBezTo>
                  <a:pt x="5176" y="878"/>
                  <a:pt x="5209" y="850"/>
                  <a:pt x="5242" y="850"/>
                </a:cubicBezTo>
                <a:close/>
                <a:moveTo>
                  <a:pt x="5032" y="861"/>
                </a:moveTo>
                <a:cubicBezTo>
                  <a:pt x="5039" y="861"/>
                  <a:pt x="5046" y="863"/>
                  <a:pt x="5051" y="868"/>
                </a:cubicBezTo>
                <a:cubicBezTo>
                  <a:pt x="5055" y="884"/>
                  <a:pt x="5035" y="895"/>
                  <a:pt x="5017" y="895"/>
                </a:cubicBezTo>
                <a:cubicBezTo>
                  <a:pt x="5010" y="895"/>
                  <a:pt x="5004" y="894"/>
                  <a:pt x="5000" y="891"/>
                </a:cubicBezTo>
                <a:cubicBezTo>
                  <a:pt x="4995" y="874"/>
                  <a:pt x="5015" y="861"/>
                  <a:pt x="5032" y="861"/>
                </a:cubicBezTo>
                <a:close/>
                <a:moveTo>
                  <a:pt x="10702" y="828"/>
                </a:moveTo>
                <a:lnTo>
                  <a:pt x="10702" y="828"/>
                </a:lnTo>
                <a:cubicBezTo>
                  <a:pt x="10770" y="839"/>
                  <a:pt x="10844" y="868"/>
                  <a:pt x="10895" y="913"/>
                </a:cubicBezTo>
                <a:cubicBezTo>
                  <a:pt x="10855" y="902"/>
                  <a:pt x="10821" y="885"/>
                  <a:pt x="10787" y="862"/>
                </a:cubicBezTo>
                <a:cubicBezTo>
                  <a:pt x="10764" y="868"/>
                  <a:pt x="10741" y="862"/>
                  <a:pt x="10724" y="885"/>
                </a:cubicBezTo>
                <a:cubicBezTo>
                  <a:pt x="10753" y="913"/>
                  <a:pt x="10793" y="925"/>
                  <a:pt x="10832" y="936"/>
                </a:cubicBezTo>
                <a:cubicBezTo>
                  <a:pt x="10827" y="942"/>
                  <a:pt x="10815" y="947"/>
                  <a:pt x="10810" y="953"/>
                </a:cubicBezTo>
                <a:cubicBezTo>
                  <a:pt x="10798" y="942"/>
                  <a:pt x="10781" y="930"/>
                  <a:pt x="10770" y="925"/>
                </a:cubicBezTo>
                <a:cubicBezTo>
                  <a:pt x="10764" y="930"/>
                  <a:pt x="10753" y="942"/>
                  <a:pt x="10747" y="947"/>
                </a:cubicBezTo>
                <a:lnTo>
                  <a:pt x="10753" y="925"/>
                </a:lnTo>
                <a:cubicBezTo>
                  <a:pt x="10696" y="902"/>
                  <a:pt x="10651" y="862"/>
                  <a:pt x="10594" y="857"/>
                </a:cubicBezTo>
                <a:cubicBezTo>
                  <a:pt x="10594" y="851"/>
                  <a:pt x="10594" y="851"/>
                  <a:pt x="10600" y="845"/>
                </a:cubicBezTo>
                <a:cubicBezTo>
                  <a:pt x="10639" y="857"/>
                  <a:pt x="10685" y="874"/>
                  <a:pt x="10724" y="885"/>
                </a:cubicBezTo>
                <a:cubicBezTo>
                  <a:pt x="10730" y="874"/>
                  <a:pt x="10741" y="862"/>
                  <a:pt x="10747" y="851"/>
                </a:cubicBezTo>
                <a:cubicBezTo>
                  <a:pt x="10736" y="845"/>
                  <a:pt x="10713" y="834"/>
                  <a:pt x="10702" y="828"/>
                </a:cubicBezTo>
                <a:close/>
                <a:moveTo>
                  <a:pt x="7610" y="1032"/>
                </a:moveTo>
                <a:lnTo>
                  <a:pt x="7610" y="1038"/>
                </a:lnTo>
                <a:cubicBezTo>
                  <a:pt x="7615" y="1038"/>
                  <a:pt x="7627" y="1044"/>
                  <a:pt x="7632" y="1044"/>
                </a:cubicBezTo>
                <a:cubicBezTo>
                  <a:pt x="7627" y="1044"/>
                  <a:pt x="7615" y="1049"/>
                  <a:pt x="7604" y="1049"/>
                </a:cubicBezTo>
                <a:cubicBezTo>
                  <a:pt x="7604" y="1044"/>
                  <a:pt x="7610" y="1038"/>
                  <a:pt x="7610" y="1032"/>
                </a:cubicBezTo>
                <a:close/>
                <a:moveTo>
                  <a:pt x="7288" y="1021"/>
                </a:moveTo>
                <a:cubicBezTo>
                  <a:pt x="7299" y="1021"/>
                  <a:pt x="7309" y="1027"/>
                  <a:pt x="7309" y="1038"/>
                </a:cubicBezTo>
                <a:cubicBezTo>
                  <a:pt x="7306" y="1047"/>
                  <a:pt x="7293" y="1053"/>
                  <a:pt x="7282" y="1053"/>
                </a:cubicBezTo>
                <a:cubicBezTo>
                  <a:pt x="7272" y="1053"/>
                  <a:pt x="7263" y="1049"/>
                  <a:pt x="7263" y="1038"/>
                </a:cubicBezTo>
                <a:cubicBezTo>
                  <a:pt x="7266" y="1027"/>
                  <a:pt x="7278" y="1021"/>
                  <a:pt x="7288" y="1021"/>
                </a:cubicBezTo>
                <a:close/>
                <a:moveTo>
                  <a:pt x="11143" y="1017"/>
                </a:moveTo>
                <a:cubicBezTo>
                  <a:pt x="11159" y="1017"/>
                  <a:pt x="11178" y="1032"/>
                  <a:pt x="11178" y="1044"/>
                </a:cubicBezTo>
                <a:cubicBezTo>
                  <a:pt x="11175" y="1051"/>
                  <a:pt x="11169" y="1053"/>
                  <a:pt x="11162" y="1053"/>
                </a:cubicBezTo>
                <a:cubicBezTo>
                  <a:pt x="11147" y="1053"/>
                  <a:pt x="11127" y="1039"/>
                  <a:pt x="11127" y="1027"/>
                </a:cubicBezTo>
                <a:cubicBezTo>
                  <a:pt x="11131" y="1020"/>
                  <a:pt x="11137" y="1017"/>
                  <a:pt x="11143" y="1017"/>
                </a:cubicBezTo>
                <a:close/>
                <a:moveTo>
                  <a:pt x="7536" y="1049"/>
                </a:moveTo>
                <a:lnTo>
                  <a:pt x="7513" y="1055"/>
                </a:lnTo>
                <a:cubicBezTo>
                  <a:pt x="7513" y="1055"/>
                  <a:pt x="7519" y="1049"/>
                  <a:pt x="7524" y="1049"/>
                </a:cubicBezTo>
                <a:close/>
                <a:moveTo>
                  <a:pt x="7184" y="1072"/>
                </a:moveTo>
                <a:cubicBezTo>
                  <a:pt x="7190" y="1078"/>
                  <a:pt x="7190" y="1078"/>
                  <a:pt x="7190" y="1083"/>
                </a:cubicBezTo>
                <a:cubicBezTo>
                  <a:pt x="7190" y="1078"/>
                  <a:pt x="7184" y="1078"/>
                  <a:pt x="7184" y="1072"/>
                </a:cubicBezTo>
                <a:close/>
                <a:moveTo>
                  <a:pt x="8852" y="1015"/>
                </a:moveTo>
                <a:cubicBezTo>
                  <a:pt x="8863" y="1021"/>
                  <a:pt x="8880" y="1027"/>
                  <a:pt x="8892" y="1027"/>
                </a:cubicBezTo>
                <a:cubicBezTo>
                  <a:pt x="8909" y="1032"/>
                  <a:pt x="8920" y="1032"/>
                  <a:pt x="8932" y="1038"/>
                </a:cubicBezTo>
                <a:cubicBezTo>
                  <a:pt x="9011" y="1038"/>
                  <a:pt x="9096" y="1061"/>
                  <a:pt x="9175" y="1083"/>
                </a:cubicBezTo>
                <a:cubicBezTo>
                  <a:pt x="9090" y="1083"/>
                  <a:pt x="9005" y="1066"/>
                  <a:pt x="8932" y="1038"/>
                </a:cubicBezTo>
                <a:cubicBezTo>
                  <a:pt x="8923" y="1042"/>
                  <a:pt x="8914" y="1043"/>
                  <a:pt x="8905" y="1043"/>
                </a:cubicBezTo>
                <a:cubicBezTo>
                  <a:pt x="8886" y="1043"/>
                  <a:pt x="8866" y="1036"/>
                  <a:pt x="8846" y="1032"/>
                </a:cubicBezTo>
                <a:cubicBezTo>
                  <a:pt x="8846" y="1027"/>
                  <a:pt x="8846" y="1021"/>
                  <a:pt x="8841" y="1015"/>
                </a:cubicBezTo>
                <a:close/>
                <a:moveTo>
                  <a:pt x="8041" y="998"/>
                </a:moveTo>
                <a:cubicBezTo>
                  <a:pt x="8046" y="1004"/>
                  <a:pt x="8052" y="1015"/>
                  <a:pt x="8052" y="1021"/>
                </a:cubicBezTo>
                <a:cubicBezTo>
                  <a:pt x="8114" y="1018"/>
                  <a:pt x="8174" y="1011"/>
                  <a:pt x="8233" y="1011"/>
                </a:cubicBezTo>
                <a:cubicBezTo>
                  <a:pt x="8277" y="1011"/>
                  <a:pt x="8321" y="1015"/>
                  <a:pt x="8364" y="1027"/>
                </a:cubicBezTo>
                <a:cubicBezTo>
                  <a:pt x="8364" y="1021"/>
                  <a:pt x="8358" y="1010"/>
                  <a:pt x="8358" y="1004"/>
                </a:cubicBezTo>
                <a:lnTo>
                  <a:pt x="8364" y="1004"/>
                </a:lnTo>
                <a:cubicBezTo>
                  <a:pt x="8370" y="1010"/>
                  <a:pt x="8375" y="1015"/>
                  <a:pt x="8381" y="1021"/>
                </a:cubicBezTo>
                <a:lnTo>
                  <a:pt x="8500" y="1021"/>
                </a:lnTo>
                <a:cubicBezTo>
                  <a:pt x="8574" y="1027"/>
                  <a:pt x="8648" y="1032"/>
                  <a:pt x="8727" y="1038"/>
                </a:cubicBezTo>
                <a:cubicBezTo>
                  <a:pt x="8756" y="1044"/>
                  <a:pt x="8784" y="1055"/>
                  <a:pt x="8818" y="1066"/>
                </a:cubicBezTo>
                <a:cubicBezTo>
                  <a:pt x="8812" y="1049"/>
                  <a:pt x="8801" y="1038"/>
                  <a:pt x="8795" y="1021"/>
                </a:cubicBezTo>
                <a:cubicBezTo>
                  <a:pt x="8784" y="1015"/>
                  <a:pt x="8767" y="1015"/>
                  <a:pt x="8756" y="1010"/>
                </a:cubicBezTo>
                <a:cubicBezTo>
                  <a:pt x="8778" y="1010"/>
                  <a:pt x="8807" y="1015"/>
                  <a:pt x="8829" y="1027"/>
                </a:cubicBezTo>
                <a:cubicBezTo>
                  <a:pt x="8829" y="1038"/>
                  <a:pt x="8824" y="1055"/>
                  <a:pt x="8824" y="1072"/>
                </a:cubicBezTo>
                <a:cubicBezTo>
                  <a:pt x="8852" y="1072"/>
                  <a:pt x="8886" y="1072"/>
                  <a:pt x="8914" y="1083"/>
                </a:cubicBezTo>
                <a:cubicBezTo>
                  <a:pt x="8920" y="1078"/>
                  <a:pt x="8926" y="1066"/>
                  <a:pt x="8926" y="1061"/>
                </a:cubicBezTo>
                <a:lnTo>
                  <a:pt x="8926" y="1089"/>
                </a:lnTo>
                <a:cubicBezTo>
                  <a:pt x="8971" y="1095"/>
                  <a:pt x="9011" y="1100"/>
                  <a:pt x="9051" y="1112"/>
                </a:cubicBezTo>
                <a:cubicBezTo>
                  <a:pt x="8801" y="1072"/>
                  <a:pt x="8540" y="1049"/>
                  <a:pt x="8279" y="1038"/>
                </a:cubicBezTo>
                <a:cubicBezTo>
                  <a:pt x="8207" y="1038"/>
                  <a:pt x="8135" y="1036"/>
                  <a:pt x="8062" y="1036"/>
                </a:cubicBezTo>
                <a:cubicBezTo>
                  <a:pt x="8025" y="1036"/>
                  <a:pt x="7988" y="1036"/>
                  <a:pt x="7950" y="1038"/>
                </a:cubicBezTo>
                <a:cubicBezTo>
                  <a:pt x="7978" y="1032"/>
                  <a:pt x="8007" y="1032"/>
                  <a:pt x="8035" y="1027"/>
                </a:cubicBezTo>
                <a:cubicBezTo>
                  <a:pt x="8035" y="1021"/>
                  <a:pt x="8041" y="1004"/>
                  <a:pt x="8041" y="998"/>
                </a:cubicBezTo>
                <a:close/>
                <a:moveTo>
                  <a:pt x="4761" y="987"/>
                </a:moveTo>
                <a:cubicBezTo>
                  <a:pt x="4727" y="1010"/>
                  <a:pt x="4693" y="1027"/>
                  <a:pt x="4653" y="1032"/>
                </a:cubicBezTo>
                <a:cubicBezTo>
                  <a:pt x="4642" y="1049"/>
                  <a:pt x="4625" y="1066"/>
                  <a:pt x="4625" y="1095"/>
                </a:cubicBezTo>
                <a:cubicBezTo>
                  <a:pt x="4670" y="1095"/>
                  <a:pt x="4705" y="1066"/>
                  <a:pt x="4739" y="1049"/>
                </a:cubicBezTo>
                <a:lnTo>
                  <a:pt x="4739" y="1049"/>
                </a:lnTo>
                <a:cubicBezTo>
                  <a:pt x="4739" y="1055"/>
                  <a:pt x="4733" y="1072"/>
                  <a:pt x="4733" y="1078"/>
                </a:cubicBezTo>
                <a:cubicBezTo>
                  <a:pt x="4722" y="1078"/>
                  <a:pt x="4705" y="1083"/>
                  <a:pt x="4687" y="1083"/>
                </a:cubicBezTo>
                <a:lnTo>
                  <a:pt x="4687" y="1123"/>
                </a:lnTo>
                <a:lnTo>
                  <a:pt x="4676" y="1100"/>
                </a:lnTo>
                <a:cubicBezTo>
                  <a:pt x="4625" y="1129"/>
                  <a:pt x="4563" y="1135"/>
                  <a:pt x="4517" y="1174"/>
                </a:cubicBezTo>
                <a:cubicBezTo>
                  <a:pt x="4517" y="1169"/>
                  <a:pt x="4517" y="1163"/>
                  <a:pt x="4517" y="1163"/>
                </a:cubicBezTo>
                <a:cubicBezTo>
                  <a:pt x="4551" y="1140"/>
                  <a:pt x="4591" y="1118"/>
                  <a:pt x="4625" y="1095"/>
                </a:cubicBezTo>
                <a:cubicBezTo>
                  <a:pt x="4625" y="1083"/>
                  <a:pt x="4625" y="1066"/>
                  <a:pt x="4619" y="1055"/>
                </a:cubicBezTo>
                <a:cubicBezTo>
                  <a:pt x="4608" y="1061"/>
                  <a:pt x="4585" y="1066"/>
                  <a:pt x="4574" y="1072"/>
                </a:cubicBezTo>
                <a:cubicBezTo>
                  <a:pt x="4625" y="1032"/>
                  <a:pt x="4693" y="998"/>
                  <a:pt x="4761" y="987"/>
                </a:cubicBezTo>
                <a:close/>
                <a:moveTo>
                  <a:pt x="11229" y="1135"/>
                </a:moveTo>
                <a:lnTo>
                  <a:pt x="11229" y="1135"/>
                </a:lnTo>
                <a:cubicBezTo>
                  <a:pt x="11263" y="1152"/>
                  <a:pt x="11326" y="1157"/>
                  <a:pt x="11332" y="1208"/>
                </a:cubicBezTo>
                <a:cubicBezTo>
                  <a:pt x="11297" y="1186"/>
                  <a:pt x="11252" y="1169"/>
                  <a:pt x="11229" y="1135"/>
                </a:cubicBezTo>
                <a:close/>
                <a:moveTo>
                  <a:pt x="4103" y="1210"/>
                </a:moveTo>
                <a:cubicBezTo>
                  <a:pt x="4099" y="1212"/>
                  <a:pt x="4096" y="1214"/>
                  <a:pt x="4093" y="1216"/>
                </a:cubicBezTo>
                <a:lnTo>
                  <a:pt x="4093" y="1216"/>
                </a:lnTo>
                <a:cubicBezTo>
                  <a:pt x="4096" y="1214"/>
                  <a:pt x="4099" y="1212"/>
                  <a:pt x="4103" y="1210"/>
                </a:cubicBezTo>
                <a:close/>
                <a:moveTo>
                  <a:pt x="9170" y="1095"/>
                </a:moveTo>
                <a:lnTo>
                  <a:pt x="9170" y="1095"/>
                </a:lnTo>
                <a:cubicBezTo>
                  <a:pt x="9334" y="1129"/>
                  <a:pt x="9499" y="1169"/>
                  <a:pt x="9652" y="1225"/>
                </a:cubicBezTo>
                <a:cubicBezTo>
                  <a:pt x="9612" y="1220"/>
                  <a:pt x="9567" y="1202"/>
                  <a:pt x="9521" y="1202"/>
                </a:cubicBezTo>
                <a:cubicBezTo>
                  <a:pt x="9516" y="1202"/>
                  <a:pt x="9510" y="1202"/>
                  <a:pt x="9505" y="1203"/>
                </a:cubicBezTo>
                <a:lnTo>
                  <a:pt x="9476" y="1191"/>
                </a:lnTo>
                <a:cubicBezTo>
                  <a:pt x="9476" y="1191"/>
                  <a:pt x="9476" y="1186"/>
                  <a:pt x="9471" y="1186"/>
                </a:cubicBezTo>
                <a:cubicBezTo>
                  <a:pt x="9374" y="1146"/>
                  <a:pt x="9266" y="1140"/>
                  <a:pt x="9170" y="1095"/>
                </a:cubicBezTo>
                <a:close/>
                <a:moveTo>
                  <a:pt x="11309" y="1118"/>
                </a:moveTo>
                <a:cubicBezTo>
                  <a:pt x="11394" y="1157"/>
                  <a:pt x="11513" y="1191"/>
                  <a:pt x="11564" y="1276"/>
                </a:cubicBezTo>
                <a:cubicBezTo>
                  <a:pt x="11479" y="1214"/>
                  <a:pt x="11394" y="1169"/>
                  <a:pt x="11297" y="1129"/>
                </a:cubicBezTo>
                <a:lnTo>
                  <a:pt x="11309" y="1118"/>
                </a:lnTo>
                <a:close/>
                <a:moveTo>
                  <a:pt x="10324" y="1269"/>
                </a:moveTo>
                <a:cubicBezTo>
                  <a:pt x="10337" y="1269"/>
                  <a:pt x="10343" y="1276"/>
                  <a:pt x="10339" y="1293"/>
                </a:cubicBezTo>
                <a:cubicBezTo>
                  <a:pt x="10333" y="1295"/>
                  <a:pt x="10329" y="1295"/>
                  <a:pt x="10325" y="1295"/>
                </a:cubicBezTo>
                <a:cubicBezTo>
                  <a:pt x="10314" y="1295"/>
                  <a:pt x="10310" y="1288"/>
                  <a:pt x="10310" y="1271"/>
                </a:cubicBezTo>
                <a:cubicBezTo>
                  <a:pt x="10316" y="1269"/>
                  <a:pt x="10320" y="1269"/>
                  <a:pt x="10324" y="1269"/>
                </a:cubicBezTo>
                <a:close/>
                <a:moveTo>
                  <a:pt x="11582" y="1268"/>
                </a:moveTo>
                <a:cubicBezTo>
                  <a:pt x="11620" y="1268"/>
                  <a:pt x="11652" y="1299"/>
                  <a:pt x="11672" y="1333"/>
                </a:cubicBezTo>
                <a:cubicBezTo>
                  <a:pt x="11632" y="1316"/>
                  <a:pt x="11598" y="1293"/>
                  <a:pt x="11564" y="1271"/>
                </a:cubicBezTo>
                <a:cubicBezTo>
                  <a:pt x="11570" y="1269"/>
                  <a:pt x="11576" y="1268"/>
                  <a:pt x="11582" y="1268"/>
                </a:cubicBezTo>
                <a:close/>
                <a:moveTo>
                  <a:pt x="4568" y="1072"/>
                </a:moveTo>
                <a:lnTo>
                  <a:pt x="4568" y="1072"/>
                </a:lnTo>
                <a:cubicBezTo>
                  <a:pt x="4546" y="1100"/>
                  <a:pt x="4495" y="1100"/>
                  <a:pt x="4472" y="1129"/>
                </a:cubicBezTo>
                <a:cubicBezTo>
                  <a:pt x="4222" y="1225"/>
                  <a:pt x="4001" y="1407"/>
                  <a:pt x="3751" y="1498"/>
                </a:cubicBezTo>
                <a:cubicBezTo>
                  <a:pt x="3831" y="1430"/>
                  <a:pt x="3927" y="1396"/>
                  <a:pt x="4018" y="1339"/>
                </a:cubicBezTo>
                <a:cubicBezTo>
                  <a:pt x="4018" y="1339"/>
                  <a:pt x="4007" y="1327"/>
                  <a:pt x="4001" y="1327"/>
                </a:cubicBezTo>
                <a:lnTo>
                  <a:pt x="4035" y="1327"/>
                </a:lnTo>
                <a:cubicBezTo>
                  <a:pt x="4166" y="1265"/>
                  <a:pt x="4285" y="1180"/>
                  <a:pt x="4421" y="1135"/>
                </a:cubicBezTo>
                <a:cubicBezTo>
                  <a:pt x="4415" y="1129"/>
                  <a:pt x="4409" y="1118"/>
                  <a:pt x="4409" y="1118"/>
                </a:cubicBezTo>
                <a:lnTo>
                  <a:pt x="4409" y="1118"/>
                </a:lnTo>
                <a:cubicBezTo>
                  <a:pt x="4415" y="1119"/>
                  <a:pt x="4421" y="1119"/>
                  <a:pt x="4426" y="1119"/>
                </a:cubicBezTo>
                <a:cubicBezTo>
                  <a:pt x="4472" y="1119"/>
                  <a:pt x="4518" y="1082"/>
                  <a:pt x="4568" y="1072"/>
                </a:cubicBezTo>
                <a:close/>
                <a:moveTo>
                  <a:pt x="3695" y="1452"/>
                </a:moveTo>
                <a:lnTo>
                  <a:pt x="3695" y="1452"/>
                </a:lnTo>
                <a:cubicBezTo>
                  <a:pt x="3672" y="1458"/>
                  <a:pt x="3644" y="1458"/>
                  <a:pt x="3621" y="1458"/>
                </a:cubicBezTo>
                <a:cubicBezTo>
                  <a:pt x="3615" y="1469"/>
                  <a:pt x="3609" y="1492"/>
                  <a:pt x="3609" y="1503"/>
                </a:cubicBezTo>
                <a:cubicBezTo>
                  <a:pt x="3644" y="1498"/>
                  <a:pt x="3678" y="1486"/>
                  <a:pt x="3695" y="1452"/>
                </a:cubicBezTo>
                <a:close/>
                <a:moveTo>
                  <a:pt x="3742" y="1495"/>
                </a:moveTo>
                <a:cubicBezTo>
                  <a:pt x="3749" y="1495"/>
                  <a:pt x="3754" y="1502"/>
                  <a:pt x="3757" y="1515"/>
                </a:cubicBezTo>
                <a:cubicBezTo>
                  <a:pt x="3749" y="1523"/>
                  <a:pt x="3742" y="1527"/>
                  <a:pt x="3737" y="1527"/>
                </a:cubicBezTo>
                <a:cubicBezTo>
                  <a:pt x="3731" y="1527"/>
                  <a:pt x="3726" y="1521"/>
                  <a:pt x="3723" y="1509"/>
                </a:cubicBezTo>
                <a:cubicBezTo>
                  <a:pt x="3730" y="1499"/>
                  <a:pt x="3737" y="1495"/>
                  <a:pt x="3742" y="1495"/>
                </a:cubicBezTo>
                <a:close/>
                <a:moveTo>
                  <a:pt x="3882" y="1490"/>
                </a:moveTo>
                <a:cubicBezTo>
                  <a:pt x="3887" y="1490"/>
                  <a:pt x="3893" y="1490"/>
                  <a:pt x="3899" y="1492"/>
                </a:cubicBezTo>
                <a:cubicBezTo>
                  <a:pt x="3882" y="1509"/>
                  <a:pt x="3802" y="1520"/>
                  <a:pt x="3842" y="1560"/>
                </a:cubicBezTo>
                <a:cubicBezTo>
                  <a:pt x="3836" y="1554"/>
                  <a:pt x="3825" y="1549"/>
                  <a:pt x="3814" y="1543"/>
                </a:cubicBezTo>
                <a:cubicBezTo>
                  <a:pt x="3757" y="1588"/>
                  <a:pt x="3695" y="1628"/>
                  <a:pt x="3621" y="1640"/>
                </a:cubicBezTo>
                <a:cubicBezTo>
                  <a:pt x="3695" y="1594"/>
                  <a:pt x="3774" y="1560"/>
                  <a:pt x="3842" y="1503"/>
                </a:cubicBezTo>
                <a:cubicBezTo>
                  <a:pt x="3855" y="1495"/>
                  <a:pt x="3867" y="1490"/>
                  <a:pt x="3882" y="1490"/>
                </a:cubicBezTo>
                <a:close/>
                <a:moveTo>
                  <a:pt x="4656" y="1638"/>
                </a:moveTo>
                <a:cubicBezTo>
                  <a:pt x="4661" y="1638"/>
                  <a:pt x="4666" y="1640"/>
                  <a:pt x="4670" y="1645"/>
                </a:cubicBezTo>
                <a:cubicBezTo>
                  <a:pt x="4667" y="1659"/>
                  <a:pt x="4662" y="1666"/>
                  <a:pt x="4654" y="1666"/>
                </a:cubicBezTo>
                <a:cubicBezTo>
                  <a:pt x="4649" y="1666"/>
                  <a:pt x="4643" y="1663"/>
                  <a:pt x="4636" y="1657"/>
                </a:cubicBezTo>
                <a:cubicBezTo>
                  <a:pt x="4643" y="1643"/>
                  <a:pt x="4650" y="1638"/>
                  <a:pt x="4656" y="1638"/>
                </a:cubicBezTo>
                <a:close/>
                <a:moveTo>
                  <a:pt x="3717" y="1520"/>
                </a:moveTo>
                <a:cubicBezTo>
                  <a:pt x="3700" y="1554"/>
                  <a:pt x="3661" y="1571"/>
                  <a:pt x="3632" y="1588"/>
                </a:cubicBezTo>
                <a:cubicBezTo>
                  <a:pt x="3575" y="1628"/>
                  <a:pt x="3519" y="1674"/>
                  <a:pt x="3456" y="1691"/>
                </a:cubicBezTo>
                <a:cubicBezTo>
                  <a:pt x="3524" y="1617"/>
                  <a:pt x="3632" y="1571"/>
                  <a:pt x="3717" y="1520"/>
                </a:cubicBezTo>
                <a:close/>
                <a:moveTo>
                  <a:pt x="11706" y="1327"/>
                </a:moveTo>
                <a:cubicBezTo>
                  <a:pt x="11944" y="1469"/>
                  <a:pt x="12171" y="1628"/>
                  <a:pt x="12398" y="1793"/>
                </a:cubicBezTo>
                <a:cubicBezTo>
                  <a:pt x="12427" y="1810"/>
                  <a:pt x="12455" y="1821"/>
                  <a:pt x="12461" y="1855"/>
                </a:cubicBezTo>
                <a:cubicBezTo>
                  <a:pt x="12313" y="1730"/>
                  <a:pt x="12137" y="1640"/>
                  <a:pt x="11984" y="1520"/>
                </a:cubicBezTo>
                <a:cubicBezTo>
                  <a:pt x="11973" y="1526"/>
                  <a:pt x="11956" y="1532"/>
                  <a:pt x="11944" y="1537"/>
                </a:cubicBezTo>
                <a:cubicBezTo>
                  <a:pt x="11961" y="1554"/>
                  <a:pt x="11973" y="1566"/>
                  <a:pt x="11990" y="1583"/>
                </a:cubicBezTo>
                <a:lnTo>
                  <a:pt x="11984" y="1588"/>
                </a:lnTo>
                <a:cubicBezTo>
                  <a:pt x="11950" y="1571"/>
                  <a:pt x="11916" y="1554"/>
                  <a:pt x="11888" y="1532"/>
                </a:cubicBezTo>
                <a:cubicBezTo>
                  <a:pt x="11888" y="1526"/>
                  <a:pt x="11893" y="1520"/>
                  <a:pt x="11893" y="1515"/>
                </a:cubicBezTo>
                <a:cubicBezTo>
                  <a:pt x="11910" y="1526"/>
                  <a:pt x="11927" y="1532"/>
                  <a:pt x="11939" y="1543"/>
                </a:cubicBezTo>
                <a:cubicBezTo>
                  <a:pt x="11944" y="1532"/>
                  <a:pt x="11950" y="1515"/>
                  <a:pt x="11956" y="1503"/>
                </a:cubicBezTo>
                <a:cubicBezTo>
                  <a:pt x="11871" y="1441"/>
                  <a:pt x="11780" y="1396"/>
                  <a:pt x="11695" y="1339"/>
                </a:cubicBezTo>
                <a:cubicBezTo>
                  <a:pt x="11695" y="1339"/>
                  <a:pt x="11700" y="1327"/>
                  <a:pt x="11706" y="1327"/>
                </a:cubicBezTo>
                <a:close/>
                <a:moveTo>
                  <a:pt x="3218" y="1929"/>
                </a:moveTo>
                <a:cubicBezTo>
                  <a:pt x="3218" y="1946"/>
                  <a:pt x="3218" y="1957"/>
                  <a:pt x="3218" y="1974"/>
                </a:cubicBezTo>
                <a:cubicBezTo>
                  <a:pt x="3207" y="1969"/>
                  <a:pt x="3195" y="1963"/>
                  <a:pt x="3184" y="1957"/>
                </a:cubicBezTo>
                <a:cubicBezTo>
                  <a:pt x="3173" y="1969"/>
                  <a:pt x="3156" y="1986"/>
                  <a:pt x="3144" y="1997"/>
                </a:cubicBezTo>
                <a:lnTo>
                  <a:pt x="3133" y="1980"/>
                </a:lnTo>
                <a:cubicBezTo>
                  <a:pt x="3161" y="1963"/>
                  <a:pt x="3190" y="1946"/>
                  <a:pt x="3218" y="1929"/>
                </a:cubicBezTo>
                <a:close/>
                <a:moveTo>
                  <a:pt x="12466" y="1849"/>
                </a:moveTo>
                <a:cubicBezTo>
                  <a:pt x="12551" y="1895"/>
                  <a:pt x="12625" y="1969"/>
                  <a:pt x="12705" y="2020"/>
                </a:cubicBezTo>
                <a:cubicBezTo>
                  <a:pt x="12614" y="1986"/>
                  <a:pt x="12546" y="1912"/>
                  <a:pt x="12466" y="1849"/>
                </a:cubicBezTo>
                <a:close/>
                <a:moveTo>
                  <a:pt x="3087" y="2025"/>
                </a:moveTo>
                <a:cubicBezTo>
                  <a:pt x="3093" y="2031"/>
                  <a:pt x="3104" y="2048"/>
                  <a:pt x="3116" y="2054"/>
                </a:cubicBezTo>
                <a:cubicBezTo>
                  <a:pt x="3104" y="2054"/>
                  <a:pt x="3087" y="2048"/>
                  <a:pt x="3076" y="2042"/>
                </a:cubicBezTo>
                <a:cubicBezTo>
                  <a:pt x="3076" y="2054"/>
                  <a:pt x="3065" y="2076"/>
                  <a:pt x="3059" y="2088"/>
                </a:cubicBezTo>
                <a:cubicBezTo>
                  <a:pt x="3048" y="2059"/>
                  <a:pt x="3053" y="2037"/>
                  <a:pt x="3087" y="2025"/>
                </a:cubicBezTo>
                <a:close/>
                <a:moveTo>
                  <a:pt x="12722" y="2100"/>
                </a:moveTo>
                <a:cubicBezTo>
                  <a:pt x="12736" y="2100"/>
                  <a:pt x="12749" y="2120"/>
                  <a:pt x="12744" y="2133"/>
                </a:cubicBezTo>
                <a:cubicBezTo>
                  <a:pt x="12742" y="2137"/>
                  <a:pt x="12739" y="2138"/>
                  <a:pt x="12736" y="2138"/>
                </a:cubicBezTo>
                <a:cubicBezTo>
                  <a:pt x="12724" y="2138"/>
                  <a:pt x="12710" y="2118"/>
                  <a:pt x="12710" y="2105"/>
                </a:cubicBezTo>
                <a:cubicBezTo>
                  <a:pt x="12714" y="2101"/>
                  <a:pt x="12718" y="2100"/>
                  <a:pt x="12722" y="2100"/>
                </a:cubicBezTo>
                <a:close/>
                <a:moveTo>
                  <a:pt x="3423" y="2115"/>
                </a:moveTo>
                <a:cubicBezTo>
                  <a:pt x="3429" y="2115"/>
                  <a:pt x="3434" y="2120"/>
                  <a:pt x="3439" y="2127"/>
                </a:cubicBezTo>
                <a:cubicBezTo>
                  <a:pt x="3433" y="2140"/>
                  <a:pt x="3427" y="2145"/>
                  <a:pt x="3421" y="2145"/>
                </a:cubicBezTo>
                <a:cubicBezTo>
                  <a:pt x="3416" y="2145"/>
                  <a:pt x="3410" y="2141"/>
                  <a:pt x="3405" y="2133"/>
                </a:cubicBezTo>
                <a:cubicBezTo>
                  <a:pt x="3411" y="2121"/>
                  <a:pt x="3417" y="2115"/>
                  <a:pt x="3423" y="2115"/>
                </a:cubicBezTo>
                <a:close/>
                <a:moveTo>
                  <a:pt x="3031" y="2054"/>
                </a:moveTo>
                <a:lnTo>
                  <a:pt x="3031" y="2054"/>
                </a:lnTo>
                <a:cubicBezTo>
                  <a:pt x="3036" y="2076"/>
                  <a:pt x="3025" y="2093"/>
                  <a:pt x="3014" y="2105"/>
                </a:cubicBezTo>
                <a:cubicBezTo>
                  <a:pt x="3014" y="2116"/>
                  <a:pt x="3019" y="2122"/>
                  <a:pt x="3019" y="2133"/>
                </a:cubicBezTo>
                <a:lnTo>
                  <a:pt x="2980" y="2127"/>
                </a:lnTo>
                <a:lnTo>
                  <a:pt x="2980" y="2127"/>
                </a:lnTo>
                <a:cubicBezTo>
                  <a:pt x="2980" y="2133"/>
                  <a:pt x="2985" y="2144"/>
                  <a:pt x="2991" y="2150"/>
                </a:cubicBezTo>
                <a:cubicBezTo>
                  <a:pt x="2980" y="2145"/>
                  <a:pt x="2971" y="2143"/>
                  <a:pt x="2964" y="2143"/>
                </a:cubicBezTo>
                <a:cubicBezTo>
                  <a:pt x="2937" y="2143"/>
                  <a:pt x="2937" y="2172"/>
                  <a:pt x="2968" y="2190"/>
                </a:cubicBezTo>
                <a:cubicBezTo>
                  <a:pt x="2963" y="2196"/>
                  <a:pt x="2951" y="2207"/>
                  <a:pt x="2946" y="2213"/>
                </a:cubicBezTo>
                <a:cubicBezTo>
                  <a:pt x="2940" y="2196"/>
                  <a:pt x="2934" y="2179"/>
                  <a:pt x="2923" y="2161"/>
                </a:cubicBezTo>
                <a:cubicBezTo>
                  <a:pt x="2912" y="2179"/>
                  <a:pt x="2895" y="2184"/>
                  <a:pt x="2872" y="2184"/>
                </a:cubicBezTo>
                <a:cubicBezTo>
                  <a:pt x="2929" y="2144"/>
                  <a:pt x="2974" y="2093"/>
                  <a:pt x="3031" y="2054"/>
                </a:cubicBezTo>
                <a:close/>
                <a:moveTo>
                  <a:pt x="3751" y="2167"/>
                </a:moveTo>
                <a:lnTo>
                  <a:pt x="3751" y="2167"/>
                </a:lnTo>
                <a:cubicBezTo>
                  <a:pt x="3723" y="2190"/>
                  <a:pt x="3695" y="2213"/>
                  <a:pt x="3666" y="2235"/>
                </a:cubicBezTo>
                <a:cubicBezTo>
                  <a:pt x="3661" y="2230"/>
                  <a:pt x="3655" y="2224"/>
                  <a:pt x="3655" y="2224"/>
                </a:cubicBezTo>
                <a:cubicBezTo>
                  <a:pt x="3689" y="2207"/>
                  <a:pt x="3717" y="2184"/>
                  <a:pt x="3751" y="2167"/>
                </a:cubicBezTo>
                <a:close/>
                <a:moveTo>
                  <a:pt x="12710" y="2031"/>
                </a:moveTo>
                <a:cubicBezTo>
                  <a:pt x="12807" y="2105"/>
                  <a:pt x="12903" y="2190"/>
                  <a:pt x="13000" y="2275"/>
                </a:cubicBezTo>
                <a:cubicBezTo>
                  <a:pt x="12886" y="2224"/>
                  <a:pt x="12790" y="2122"/>
                  <a:pt x="12710" y="2031"/>
                </a:cubicBezTo>
                <a:close/>
                <a:moveTo>
                  <a:pt x="12119" y="2257"/>
                </a:moveTo>
                <a:cubicBezTo>
                  <a:pt x="12136" y="2257"/>
                  <a:pt x="12158" y="2282"/>
                  <a:pt x="12143" y="2298"/>
                </a:cubicBezTo>
                <a:cubicBezTo>
                  <a:pt x="12141" y="2298"/>
                  <a:pt x="12140" y="2298"/>
                  <a:pt x="12138" y="2298"/>
                </a:cubicBezTo>
                <a:cubicBezTo>
                  <a:pt x="12121" y="2298"/>
                  <a:pt x="12099" y="2273"/>
                  <a:pt x="12115" y="2258"/>
                </a:cubicBezTo>
                <a:cubicBezTo>
                  <a:pt x="12116" y="2257"/>
                  <a:pt x="12118" y="2257"/>
                  <a:pt x="12119" y="2257"/>
                </a:cubicBezTo>
                <a:close/>
                <a:moveTo>
                  <a:pt x="3229" y="2264"/>
                </a:moveTo>
                <a:cubicBezTo>
                  <a:pt x="3234" y="2264"/>
                  <a:pt x="3238" y="2266"/>
                  <a:pt x="3241" y="2269"/>
                </a:cubicBezTo>
                <a:cubicBezTo>
                  <a:pt x="3236" y="2284"/>
                  <a:pt x="3218" y="2299"/>
                  <a:pt x="3199" y="2299"/>
                </a:cubicBezTo>
                <a:cubicBezTo>
                  <a:pt x="3196" y="2299"/>
                  <a:pt x="3193" y="2298"/>
                  <a:pt x="3190" y="2298"/>
                </a:cubicBezTo>
                <a:cubicBezTo>
                  <a:pt x="3185" y="2284"/>
                  <a:pt x="3212" y="2264"/>
                  <a:pt x="3229" y="2264"/>
                </a:cubicBezTo>
                <a:close/>
                <a:moveTo>
                  <a:pt x="2792" y="2275"/>
                </a:moveTo>
                <a:cubicBezTo>
                  <a:pt x="2758" y="2298"/>
                  <a:pt x="2730" y="2326"/>
                  <a:pt x="2690" y="2349"/>
                </a:cubicBezTo>
                <a:cubicBezTo>
                  <a:pt x="2713" y="2326"/>
                  <a:pt x="2730" y="2303"/>
                  <a:pt x="2753" y="2281"/>
                </a:cubicBezTo>
                <a:cubicBezTo>
                  <a:pt x="2764" y="2281"/>
                  <a:pt x="2781" y="2275"/>
                  <a:pt x="2792" y="2275"/>
                </a:cubicBezTo>
                <a:close/>
                <a:moveTo>
                  <a:pt x="4160" y="2116"/>
                </a:moveTo>
                <a:lnTo>
                  <a:pt x="4160" y="2116"/>
                </a:lnTo>
                <a:cubicBezTo>
                  <a:pt x="4126" y="2144"/>
                  <a:pt x="4069" y="2167"/>
                  <a:pt x="4041" y="2207"/>
                </a:cubicBezTo>
                <a:cubicBezTo>
                  <a:pt x="4029" y="2213"/>
                  <a:pt x="4024" y="2218"/>
                  <a:pt x="4018" y="2224"/>
                </a:cubicBezTo>
                <a:cubicBezTo>
                  <a:pt x="4012" y="2218"/>
                  <a:pt x="4012" y="2218"/>
                  <a:pt x="4007" y="2218"/>
                </a:cubicBezTo>
                <a:cubicBezTo>
                  <a:pt x="3916" y="2269"/>
                  <a:pt x="3836" y="2337"/>
                  <a:pt x="3740" y="2383"/>
                </a:cubicBezTo>
                <a:cubicBezTo>
                  <a:pt x="3870" y="2286"/>
                  <a:pt x="4012" y="2190"/>
                  <a:pt x="4160" y="2116"/>
                </a:cubicBezTo>
                <a:close/>
                <a:moveTo>
                  <a:pt x="2435" y="2349"/>
                </a:moveTo>
                <a:cubicBezTo>
                  <a:pt x="2458" y="2366"/>
                  <a:pt x="2458" y="2394"/>
                  <a:pt x="2463" y="2417"/>
                </a:cubicBezTo>
                <a:cubicBezTo>
                  <a:pt x="2458" y="2405"/>
                  <a:pt x="2446" y="2383"/>
                  <a:pt x="2441" y="2371"/>
                </a:cubicBezTo>
                <a:cubicBezTo>
                  <a:pt x="2424" y="2388"/>
                  <a:pt x="2412" y="2405"/>
                  <a:pt x="2395" y="2417"/>
                </a:cubicBezTo>
                <a:cubicBezTo>
                  <a:pt x="2395" y="2405"/>
                  <a:pt x="2390" y="2383"/>
                  <a:pt x="2390" y="2377"/>
                </a:cubicBezTo>
                <a:cubicBezTo>
                  <a:pt x="2401" y="2354"/>
                  <a:pt x="2412" y="2349"/>
                  <a:pt x="2435" y="2349"/>
                </a:cubicBezTo>
                <a:close/>
                <a:moveTo>
                  <a:pt x="13063" y="2401"/>
                </a:moveTo>
                <a:cubicBezTo>
                  <a:pt x="13070" y="2401"/>
                  <a:pt x="13076" y="2409"/>
                  <a:pt x="13079" y="2422"/>
                </a:cubicBezTo>
                <a:cubicBezTo>
                  <a:pt x="13073" y="2427"/>
                  <a:pt x="13068" y="2428"/>
                  <a:pt x="13063" y="2428"/>
                </a:cubicBezTo>
                <a:cubicBezTo>
                  <a:pt x="13055" y="2428"/>
                  <a:pt x="13049" y="2422"/>
                  <a:pt x="13045" y="2411"/>
                </a:cubicBezTo>
                <a:cubicBezTo>
                  <a:pt x="13052" y="2404"/>
                  <a:pt x="13058" y="2401"/>
                  <a:pt x="13063" y="2401"/>
                </a:cubicBezTo>
                <a:close/>
                <a:moveTo>
                  <a:pt x="3451" y="1685"/>
                </a:moveTo>
                <a:lnTo>
                  <a:pt x="3451" y="1685"/>
                </a:lnTo>
                <a:cubicBezTo>
                  <a:pt x="3445" y="1719"/>
                  <a:pt x="3400" y="1730"/>
                  <a:pt x="3377" y="1753"/>
                </a:cubicBezTo>
                <a:cubicBezTo>
                  <a:pt x="3139" y="1929"/>
                  <a:pt x="2906" y="2110"/>
                  <a:pt x="2679" y="2298"/>
                </a:cubicBezTo>
                <a:cubicBezTo>
                  <a:pt x="2628" y="2337"/>
                  <a:pt x="2588" y="2394"/>
                  <a:pt x="2526" y="2434"/>
                </a:cubicBezTo>
                <a:cubicBezTo>
                  <a:pt x="2583" y="2349"/>
                  <a:pt x="2696" y="2292"/>
                  <a:pt x="2736" y="2201"/>
                </a:cubicBezTo>
                <a:cubicBezTo>
                  <a:pt x="2741" y="2207"/>
                  <a:pt x="2747" y="2213"/>
                  <a:pt x="2753" y="2218"/>
                </a:cubicBezTo>
                <a:cubicBezTo>
                  <a:pt x="2923" y="2059"/>
                  <a:pt x="3116" y="1923"/>
                  <a:pt x="3303" y="1787"/>
                </a:cubicBezTo>
                <a:lnTo>
                  <a:pt x="3292" y="1776"/>
                </a:lnTo>
                <a:cubicBezTo>
                  <a:pt x="3360" y="1770"/>
                  <a:pt x="3400" y="1713"/>
                  <a:pt x="3451" y="1685"/>
                </a:cubicBezTo>
                <a:close/>
                <a:moveTo>
                  <a:pt x="2509" y="2432"/>
                </a:moveTo>
                <a:cubicBezTo>
                  <a:pt x="2517" y="2432"/>
                  <a:pt x="2523" y="2437"/>
                  <a:pt x="2520" y="2451"/>
                </a:cubicBezTo>
                <a:cubicBezTo>
                  <a:pt x="2520" y="2460"/>
                  <a:pt x="2508" y="2468"/>
                  <a:pt x="2498" y="2468"/>
                </a:cubicBezTo>
                <a:cubicBezTo>
                  <a:pt x="2490" y="2468"/>
                  <a:pt x="2484" y="2463"/>
                  <a:pt x="2486" y="2451"/>
                </a:cubicBezTo>
                <a:cubicBezTo>
                  <a:pt x="2489" y="2439"/>
                  <a:pt x="2500" y="2432"/>
                  <a:pt x="2509" y="2432"/>
                </a:cubicBezTo>
                <a:close/>
                <a:moveTo>
                  <a:pt x="13133" y="2471"/>
                </a:moveTo>
                <a:cubicBezTo>
                  <a:pt x="13148" y="2471"/>
                  <a:pt x="13161" y="2492"/>
                  <a:pt x="13147" y="2502"/>
                </a:cubicBezTo>
                <a:cubicBezTo>
                  <a:pt x="13144" y="2504"/>
                  <a:pt x="13141" y="2505"/>
                  <a:pt x="13139" y="2505"/>
                </a:cubicBezTo>
                <a:cubicBezTo>
                  <a:pt x="13124" y="2505"/>
                  <a:pt x="13110" y="2483"/>
                  <a:pt x="13124" y="2474"/>
                </a:cubicBezTo>
                <a:cubicBezTo>
                  <a:pt x="13127" y="2472"/>
                  <a:pt x="13130" y="2471"/>
                  <a:pt x="13133" y="2471"/>
                </a:cubicBezTo>
                <a:close/>
                <a:moveTo>
                  <a:pt x="2247" y="2484"/>
                </a:moveTo>
                <a:cubicBezTo>
                  <a:pt x="2270" y="2484"/>
                  <a:pt x="2266" y="2519"/>
                  <a:pt x="2249" y="2519"/>
                </a:cubicBezTo>
                <a:cubicBezTo>
                  <a:pt x="2245" y="2519"/>
                  <a:pt x="2241" y="2517"/>
                  <a:pt x="2236" y="2513"/>
                </a:cubicBezTo>
                <a:cubicBezTo>
                  <a:pt x="2242" y="2508"/>
                  <a:pt x="2242" y="2496"/>
                  <a:pt x="2242" y="2485"/>
                </a:cubicBezTo>
                <a:cubicBezTo>
                  <a:pt x="2244" y="2485"/>
                  <a:pt x="2245" y="2484"/>
                  <a:pt x="2247" y="2484"/>
                </a:cubicBezTo>
                <a:close/>
                <a:moveTo>
                  <a:pt x="3740" y="2383"/>
                </a:moveTo>
                <a:lnTo>
                  <a:pt x="3740" y="2383"/>
                </a:lnTo>
                <a:cubicBezTo>
                  <a:pt x="3683" y="2440"/>
                  <a:pt x="3615" y="2491"/>
                  <a:pt x="3541" y="2530"/>
                </a:cubicBezTo>
                <a:cubicBezTo>
                  <a:pt x="3598" y="2468"/>
                  <a:pt x="3666" y="2422"/>
                  <a:pt x="3740" y="2383"/>
                </a:cubicBezTo>
                <a:close/>
                <a:moveTo>
                  <a:pt x="12387" y="2457"/>
                </a:moveTo>
                <a:cubicBezTo>
                  <a:pt x="12415" y="2479"/>
                  <a:pt x="12449" y="2508"/>
                  <a:pt x="12483" y="2536"/>
                </a:cubicBezTo>
                <a:cubicBezTo>
                  <a:pt x="12449" y="2513"/>
                  <a:pt x="12398" y="2502"/>
                  <a:pt x="12387" y="2457"/>
                </a:cubicBezTo>
                <a:close/>
                <a:moveTo>
                  <a:pt x="2378" y="2400"/>
                </a:moveTo>
                <a:lnTo>
                  <a:pt x="2378" y="2400"/>
                </a:lnTo>
                <a:cubicBezTo>
                  <a:pt x="2390" y="2411"/>
                  <a:pt x="2390" y="2428"/>
                  <a:pt x="2373" y="2440"/>
                </a:cubicBezTo>
                <a:cubicBezTo>
                  <a:pt x="2344" y="2474"/>
                  <a:pt x="2304" y="2502"/>
                  <a:pt x="2276" y="2542"/>
                </a:cubicBezTo>
                <a:cubicBezTo>
                  <a:pt x="2265" y="2525"/>
                  <a:pt x="2282" y="2508"/>
                  <a:pt x="2282" y="2491"/>
                </a:cubicBezTo>
                <a:cubicBezTo>
                  <a:pt x="2282" y="2491"/>
                  <a:pt x="2276" y="2479"/>
                  <a:pt x="2270" y="2479"/>
                </a:cubicBezTo>
                <a:cubicBezTo>
                  <a:pt x="2316" y="2457"/>
                  <a:pt x="2344" y="2411"/>
                  <a:pt x="2378" y="2400"/>
                </a:cubicBezTo>
                <a:close/>
                <a:moveTo>
                  <a:pt x="2157" y="2547"/>
                </a:moveTo>
                <a:lnTo>
                  <a:pt x="2157" y="2547"/>
                </a:lnTo>
                <a:cubicBezTo>
                  <a:pt x="2157" y="2547"/>
                  <a:pt x="2157" y="2547"/>
                  <a:pt x="2157" y="2547"/>
                </a:cubicBezTo>
                <a:cubicBezTo>
                  <a:pt x="2157" y="2548"/>
                  <a:pt x="2157" y="2548"/>
                  <a:pt x="2157" y="2548"/>
                </a:cubicBezTo>
                <a:lnTo>
                  <a:pt x="2157" y="2548"/>
                </a:lnTo>
                <a:cubicBezTo>
                  <a:pt x="2157" y="2548"/>
                  <a:pt x="2157" y="2547"/>
                  <a:pt x="2157" y="2547"/>
                </a:cubicBezTo>
                <a:close/>
                <a:moveTo>
                  <a:pt x="13170" y="2513"/>
                </a:moveTo>
                <a:lnTo>
                  <a:pt x="13170" y="2513"/>
                </a:lnTo>
                <a:cubicBezTo>
                  <a:pt x="13193" y="2530"/>
                  <a:pt x="13215" y="2547"/>
                  <a:pt x="13244" y="2564"/>
                </a:cubicBezTo>
                <a:cubicBezTo>
                  <a:pt x="13238" y="2570"/>
                  <a:pt x="13232" y="2581"/>
                  <a:pt x="13227" y="2587"/>
                </a:cubicBezTo>
                <a:cubicBezTo>
                  <a:pt x="13204" y="2564"/>
                  <a:pt x="13181" y="2547"/>
                  <a:pt x="13170" y="2513"/>
                </a:cubicBezTo>
                <a:close/>
                <a:moveTo>
                  <a:pt x="13255" y="2597"/>
                </a:moveTo>
                <a:cubicBezTo>
                  <a:pt x="13272" y="2597"/>
                  <a:pt x="13293" y="2617"/>
                  <a:pt x="13278" y="2632"/>
                </a:cubicBezTo>
                <a:cubicBezTo>
                  <a:pt x="13276" y="2633"/>
                  <a:pt x="13274" y="2633"/>
                  <a:pt x="13272" y="2633"/>
                </a:cubicBezTo>
                <a:cubicBezTo>
                  <a:pt x="13256" y="2633"/>
                  <a:pt x="13239" y="2614"/>
                  <a:pt x="13249" y="2598"/>
                </a:cubicBezTo>
                <a:cubicBezTo>
                  <a:pt x="13251" y="2598"/>
                  <a:pt x="13253" y="2597"/>
                  <a:pt x="13255" y="2597"/>
                </a:cubicBezTo>
                <a:close/>
                <a:moveTo>
                  <a:pt x="2412" y="2604"/>
                </a:moveTo>
                <a:cubicBezTo>
                  <a:pt x="2429" y="2615"/>
                  <a:pt x="2429" y="2627"/>
                  <a:pt x="2412" y="2638"/>
                </a:cubicBezTo>
                <a:cubicBezTo>
                  <a:pt x="2395" y="2632"/>
                  <a:pt x="2395" y="2621"/>
                  <a:pt x="2412" y="2604"/>
                </a:cubicBezTo>
                <a:close/>
                <a:moveTo>
                  <a:pt x="2368" y="2647"/>
                </a:moveTo>
                <a:cubicBezTo>
                  <a:pt x="2382" y="2647"/>
                  <a:pt x="2393" y="2673"/>
                  <a:pt x="2378" y="2678"/>
                </a:cubicBezTo>
                <a:cubicBezTo>
                  <a:pt x="2375" y="2680"/>
                  <a:pt x="2371" y="2680"/>
                  <a:pt x="2368" y="2680"/>
                </a:cubicBezTo>
                <a:cubicBezTo>
                  <a:pt x="2351" y="2680"/>
                  <a:pt x="2342" y="2659"/>
                  <a:pt x="2361" y="2649"/>
                </a:cubicBezTo>
                <a:cubicBezTo>
                  <a:pt x="2364" y="2648"/>
                  <a:pt x="2366" y="2647"/>
                  <a:pt x="2368" y="2647"/>
                </a:cubicBezTo>
                <a:close/>
                <a:moveTo>
                  <a:pt x="2157" y="2548"/>
                </a:moveTo>
                <a:lnTo>
                  <a:pt x="2157" y="2548"/>
                </a:lnTo>
                <a:cubicBezTo>
                  <a:pt x="2142" y="2573"/>
                  <a:pt x="2134" y="2600"/>
                  <a:pt x="2134" y="2632"/>
                </a:cubicBezTo>
                <a:cubicBezTo>
                  <a:pt x="2129" y="2627"/>
                  <a:pt x="2112" y="2615"/>
                  <a:pt x="2106" y="2610"/>
                </a:cubicBezTo>
                <a:lnTo>
                  <a:pt x="2106" y="2610"/>
                </a:lnTo>
                <a:cubicBezTo>
                  <a:pt x="2112" y="2621"/>
                  <a:pt x="2117" y="2638"/>
                  <a:pt x="2123" y="2649"/>
                </a:cubicBezTo>
                <a:cubicBezTo>
                  <a:pt x="2115" y="2649"/>
                  <a:pt x="2104" y="2648"/>
                  <a:pt x="2094" y="2648"/>
                </a:cubicBezTo>
                <a:cubicBezTo>
                  <a:pt x="2077" y="2648"/>
                  <a:pt x="2063" y="2653"/>
                  <a:pt x="2066" y="2678"/>
                </a:cubicBezTo>
                <a:cubicBezTo>
                  <a:pt x="2038" y="2701"/>
                  <a:pt x="2015" y="2723"/>
                  <a:pt x="1987" y="2752"/>
                </a:cubicBezTo>
                <a:cubicBezTo>
                  <a:pt x="2026" y="2740"/>
                  <a:pt x="2061" y="2712"/>
                  <a:pt x="2095" y="2689"/>
                </a:cubicBezTo>
                <a:cubicBezTo>
                  <a:pt x="2089" y="2683"/>
                  <a:pt x="2078" y="2666"/>
                  <a:pt x="2072" y="2661"/>
                </a:cubicBezTo>
                <a:lnTo>
                  <a:pt x="2072" y="2661"/>
                </a:lnTo>
                <a:cubicBezTo>
                  <a:pt x="2082" y="2664"/>
                  <a:pt x="2090" y="2665"/>
                  <a:pt x="2098" y="2665"/>
                </a:cubicBezTo>
                <a:cubicBezTo>
                  <a:pt x="2122" y="2665"/>
                  <a:pt x="2137" y="2651"/>
                  <a:pt x="2146" y="2621"/>
                </a:cubicBezTo>
                <a:lnTo>
                  <a:pt x="2163" y="2644"/>
                </a:lnTo>
                <a:cubicBezTo>
                  <a:pt x="2151" y="2616"/>
                  <a:pt x="2151" y="2582"/>
                  <a:pt x="2157" y="2548"/>
                </a:cubicBezTo>
                <a:close/>
                <a:moveTo>
                  <a:pt x="13124" y="2394"/>
                </a:moveTo>
                <a:lnTo>
                  <a:pt x="13124" y="2394"/>
                </a:lnTo>
                <a:cubicBezTo>
                  <a:pt x="13252" y="2505"/>
                  <a:pt x="13374" y="2627"/>
                  <a:pt x="13480" y="2754"/>
                </a:cubicBezTo>
                <a:lnTo>
                  <a:pt x="13480" y="2754"/>
                </a:lnTo>
                <a:cubicBezTo>
                  <a:pt x="13368" y="2674"/>
                  <a:pt x="13290" y="2555"/>
                  <a:pt x="13181" y="2474"/>
                </a:cubicBezTo>
                <a:cubicBezTo>
                  <a:pt x="13153" y="2451"/>
                  <a:pt x="13136" y="2422"/>
                  <a:pt x="13124" y="2394"/>
                </a:cubicBezTo>
                <a:close/>
                <a:moveTo>
                  <a:pt x="12699" y="2718"/>
                </a:moveTo>
                <a:cubicBezTo>
                  <a:pt x="12722" y="2735"/>
                  <a:pt x="12744" y="2752"/>
                  <a:pt x="12761" y="2769"/>
                </a:cubicBezTo>
                <a:cubicBezTo>
                  <a:pt x="12761" y="2774"/>
                  <a:pt x="12756" y="2780"/>
                  <a:pt x="12756" y="2786"/>
                </a:cubicBezTo>
                <a:cubicBezTo>
                  <a:pt x="12733" y="2769"/>
                  <a:pt x="12716" y="2746"/>
                  <a:pt x="12699" y="2718"/>
                </a:cubicBezTo>
                <a:close/>
                <a:moveTo>
                  <a:pt x="3541" y="2536"/>
                </a:moveTo>
                <a:cubicBezTo>
                  <a:pt x="3524" y="2564"/>
                  <a:pt x="3496" y="2581"/>
                  <a:pt x="3468" y="2598"/>
                </a:cubicBezTo>
                <a:cubicBezTo>
                  <a:pt x="3468" y="2604"/>
                  <a:pt x="3473" y="2610"/>
                  <a:pt x="3479" y="2615"/>
                </a:cubicBezTo>
                <a:lnTo>
                  <a:pt x="3462" y="2627"/>
                </a:lnTo>
                <a:cubicBezTo>
                  <a:pt x="3456" y="2627"/>
                  <a:pt x="3445" y="2627"/>
                  <a:pt x="3439" y="2621"/>
                </a:cubicBezTo>
                <a:cubicBezTo>
                  <a:pt x="3354" y="2678"/>
                  <a:pt x="3292" y="2757"/>
                  <a:pt x="3195" y="2797"/>
                </a:cubicBezTo>
                <a:cubicBezTo>
                  <a:pt x="3303" y="2701"/>
                  <a:pt x="3417" y="2610"/>
                  <a:pt x="3541" y="2536"/>
                </a:cubicBezTo>
                <a:close/>
                <a:moveTo>
                  <a:pt x="2350" y="2666"/>
                </a:moveTo>
                <a:lnTo>
                  <a:pt x="2350" y="2666"/>
                </a:lnTo>
                <a:cubicBezTo>
                  <a:pt x="2344" y="2729"/>
                  <a:pt x="2293" y="2769"/>
                  <a:pt x="2265" y="2814"/>
                </a:cubicBezTo>
                <a:cubicBezTo>
                  <a:pt x="2253" y="2803"/>
                  <a:pt x="2242" y="2797"/>
                  <a:pt x="2231" y="2786"/>
                </a:cubicBezTo>
                <a:cubicBezTo>
                  <a:pt x="2270" y="2740"/>
                  <a:pt x="2304" y="2701"/>
                  <a:pt x="2350" y="2666"/>
                </a:cubicBezTo>
                <a:close/>
                <a:moveTo>
                  <a:pt x="13323" y="2655"/>
                </a:moveTo>
                <a:cubicBezTo>
                  <a:pt x="13374" y="2718"/>
                  <a:pt x="13454" y="2769"/>
                  <a:pt x="13488" y="2842"/>
                </a:cubicBezTo>
                <a:cubicBezTo>
                  <a:pt x="13419" y="2786"/>
                  <a:pt x="13374" y="2706"/>
                  <a:pt x="13289" y="2666"/>
                </a:cubicBezTo>
                <a:cubicBezTo>
                  <a:pt x="13295" y="2661"/>
                  <a:pt x="13312" y="2655"/>
                  <a:pt x="13323" y="2655"/>
                </a:cubicBezTo>
                <a:close/>
                <a:moveTo>
                  <a:pt x="2223" y="2811"/>
                </a:moveTo>
                <a:cubicBezTo>
                  <a:pt x="2227" y="2811"/>
                  <a:pt x="2232" y="2813"/>
                  <a:pt x="2236" y="2820"/>
                </a:cubicBezTo>
                <a:cubicBezTo>
                  <a:pt x="2236" y="2825"/>
                  <a:pt x="2231" y="2837"/>
                  <a:pt x="2231" y="2842"/>
                </a:cubicBezTo>
                <a:cubicBezTo>
                  <a:pt x="2226" y="2844"/>
                  <a:pt x="2222" y="2845"/>
                  <a:pt x="2219" y="2845"/>
                </a:cubicBezTo>
                <a:cubicBezTo>
                  <a:pt x="2197" y="2845"/>
                  <a:pt x="2208" y="2811"/>
                  <a:pt x="2223" y="2811"/>
                </a:cubicBezTo>
                <a:close/>
                <a:moveTo>
                  <a:pt x="2645" y="2757"/>
                </a:moveTo>
                <a:lnTo>
                  <a:pt x="2651" y="2769"/>
                </a:lnTo>
                <a:cubicBezTo>
                  <a:pt x="2611" y="2808"/>
                  <a:pt x="2571" y="2854"/>
                  <a:pt x="2531" y="2893"/>
                </a:cubicBezTo>
                <a:cubicBezTo>
                  <a:pt x="2548" y="2837"/>
                  <a:pt x="2611" y="2808"/>
                  <a:pt x="2645" y="2757"/>
                </a:cubicBezTo>
                <a:close/>
                <a:moveTo>
                  <a:pt x="13493" y="2763"/>
                </a:moveTo>
                <a:cubicBezTo>
                  <a:pt x="13539" y="2814"/>
                  <a:pt x="13584" y="2859"/>
                  <a:pt x="13629" y="2905"/>
                </a:cubicBezTo>
                <a:cubicBezTo>
                  <a:pt x="13624" y="2916"/>
                  <a:pt x="13618" y="2922"/>
                  <a:pt x="13612" y="2927"/>
                </a:cubicBezTo>
                <a:cubicBezTo>
                  <a:pt x="13590" y="2888"/>
                  <a:pt x="13556" y="2854"/>
                  <a:pt x="13522" y="2825"/>
                </a:cubicBezTo>
                <a:cubicBezTo>
                  <a:pt x="13510" y="2808"/>
                  <a:pt x="13505" y="2786"/>
                  <a:pt x="13493" y="2763"/>
                </a:cubicBezTo>
                <a:close/>
                <a:moveTo>
                  <a:pt x="13547" y="2891"/>
                </a:moveTo>
                <a:cubicBezTo>
                  <a:pt x="13563" y="2891"/>
                  <a:pt x="13580" y="2913"/>
                  <a:pt x="13561" y="2927"/>
                </a:cubicBezTo>
                <a:cubicBezTo>
                  <a:pt x="13559" y="2929"/>
                  <a:pt x="13556" y="2930"/>
                  <a:pt x="13554" y="2930"/>
                </a:cubicBezTo>
                <a:cubicBezTo>
                  <a:pt x="13539" y="2930"/>
                  <a:pt x="13524" y="2903"/>
                  <a:pt x="13539" y="2893"/>
                </a:cubicBezTo>
                <a:cubicBezTo>
                  <a:pt x="13541" y="2892"/>
                  <a:pt x="13544" y="2891"/>
                  <a:pt x="13547" y="2891"/>
                </a:cubicBezTo>
                <a:close/>
                <a:moveTo>
                  <a:pt x="2142" y="2903"/>
                </a:moveTo>
                <a:cubicBezTo>
                  <a:pt x="2148" y="2903"/>
                  <a:pt x="2154" y="2908"/>
                  <a:pt x="2157" y="2922"/>
                </a:cubicBezTo>
                <a:cubicBezTo>
                  <a:pt x="2150" y="2928"/>
                  <a:pt x="2144" y="2932"/>
                  <a:pt x="2140" y="2932"/>
                </a:cubicBezTo>
                <a:cubicBezTo>
                  <a:pt x="2133" y="2932"/>
                  <a:pt x="2129" y="2924"/>
                  <a:pt x="2129" y="2910"/>
                </a:cubicBezTo>
                <a:cubicBezTo>
                  <a:pt x="2133" y="2906"/>
                  <a:pt x="2138" y="2903"/>
                  <a:pt x="2142" y="2903"/>
                </a:cubicBezTo>
                <a:close/>
                <a:moveTo>
                  <a:pt x="13612" y="2933"/>
                </a:moveTo>
                <a:cubicBezTo>
                  <a:pt x="13618" y="2939"/>
                  <a:pt x="13618" y="2939"/>
                  <a:pt x="13624" y="2939"/>
                </a:cubicBezTo>
                <a:cubicBezTo>
                  <a:pt x="13618" y="2944"/>
                  <a:pt x="13612" y="2956"/>
                  <a:pt x="13607" y="2961"/>
                </a:cubicBezTo>
                <a:cubicBezTo>
                  <a:pt x="13601" y="2956"/>
                  <a:pt x="13595" y="2956"/>
                  <a:pt x="13595" y="2956"/>
                </a:cubicBezTo>
                <a:cubicBezTo>
                  <a:pt x="13601" y="2950"/>
                  <a:pt x="13607" y="2939"/>
                  <a:pt x="13612" y="2933"/>
                </a:cubicBezTo>
                <a:close/>
                <a:moveTo>
                  <a:pt x="13595" y="2984"/>
                </a:moveTo>
                <a:cubicBezTo>
                  <a:pt x="13595" y="2984"/>
                  <a:pt x="13601" y="2984"/>
                  <a:pt x="13601" y="2990"/>
                </a:cubicBezTo>
                <a:lnTo>
                  <a:pt x="13595" y="2984"/>
                </a:lnTo>
                <a:close/>
                <a:moveTo>
                  <a:pt x="2090" y="2958"/>
                </a:moveTo>
                <a:cubicBezTo>
                  <a:pt x="2097" y="2958"/>
                  <a:pt x="2100" y="2966"/>
                  <a:pt x="2100" y="2979"/>
                </a:cubicBezTo>
                <a:cubicBezTo>
                  <a:pt x="2093" y="2988"/>
                  <a:pt x="2086" y="2993"/>
                  <a:pt x="2081" y="2993"/>
                </a:cubicBezTo>
                <a:cubicBezTo>
                  <a:pt x="2074" y="2993"/>
                  <a:pt x="2069" y="2986"/>
                  <a:pt x="2066" y="2973"/>
                </a:cubicBezTo>
                <a:cubicBezTo>
                  <a:pt x="2076" y="2963"/>
                  <a:pt x="2084" y="2958"/>
                  <a:pt x="2090" y="2958"/>
                </a:cubicBezTo>
                <a:close/>
                <a:moveTo>
                  <a:pt x="13635" y="2944"/>
                </a:moveTo>
                <a:lnTo>
                  <a:pt x="13635" y="2944"/>
                </a:lnTo>
                <a:cubicBezTo>
                  <a:pt x="13652" y="2956"/>
                  <a:pt x="13669" y="2967"/>
                  <a:pt x="13686" y="2984"/>
                </a:cubicBezTo>
                <a:cubicBezTo>
                  <a:pt x="13692" y="2990"/>
                  <a:pt x="13697" y="3001"/>
                  <a:pt x="13703" y="3013"/>
                </a:cubicBezTo>
                <a:cubicBezTo>
                  <a:pt x="13680" y="2990"/>
                  <a:pt x="13658" y="2967"/>
                  <a:pt x="13635" y="2944"/>
                </a:cubicBezTo>
                <a:close/>
                <a:moveTo>
                  <a:pt x="13703" y="3001"/>
                </a:moveTo>
                <a:lnTo>
                  <a:pt x="13703" y="3001"/>
                </a:lnTo>
                <a:cubicBezTo>
                  <a:pt x="13715" y="3018"/>
                  <a:pt x="13732" y="3030"/>
                  <a:pt x="13743" y="3047"/>
                </a:cubicBezTo>
                <a:lnTo>
                  <a:pt x="13749" y="3047"/>
                </a:lnTo>
                <a:cubicBezTo>
                  <a:pt x="13766" y="3064"/>
                  <a:pt x="13777" y="3081"/>
                  <a:pt x="13794" y="3103"/>
                </a:cubicBezTo>
                <a:cubicBezTo>
                  <a:pt x="13771" y="3081"/>
                  <a:pt x="13749" y="3064"/>
                  <a:pt x="13726" y="3047"/>
                </a:cubicBezTo>
                <a:cubicBezTo>
                  <a:pt x="13715" y="3030"/>
                  <a:pt x="13709" y="3018"/>
                  <a:pt x="13703" y="3001"/>
                </a:cubicBezTo>
                <a:close/>
                <a:moveTo>
                  <a:pt x="13616" y="3003"/>
                </a:moveTo>
                <a:cubicBezTo>
                  <a:pt x="13645" y="3027"/>
                  <a:pt x="13674" y="3050"/>
                  <a:pt x="13703" y="3069"/>
                </a:cubicBezTo>
                <a:cubicBezTo>
                  <a:pt x="13715" y="3086"/>
                  <a:pt x="13726" y="3098"/>
                  <a:pt x="13737" y="3115"/>
                </a:cubicBezTo>
                <a:cubicBezTo>
                  <a:pt x="13732" y="3109"/>
                  <a:pt x="13720" y="3103"/>
                  <a:pt x="13715" y="3098"/>
                </a:cubicBezTo>
                <a:cubicBezTo>
                  <a:pt x="13703" y="3086"/>
                  <a:pt x="13686" y="3069"/>
                  <a:pt x="13669" y="3064"/>
                </a:cubicBezTo>
                <a:cubicBezTo>
                  <a:pt x="13647" y="3051"/>
                  <a:pt x="13632" y="3024"/>
                  <a:pt x="13616" y="3003"/>
                </a:cubicBezTo>
                <a:close/>
                <a:moveTo>
                  <a:pt x="13760" y="3115"/>
                </a:moveTo>
                <a:cubicBezTo>
                  <a:pt x="13766" y="3120"/>
                  <a:pt x="13771" y="3120"/>
                  <a:pt x="13777" y="3126"/>
                </a:cubicBezTo>
                <a:cubicBezTo>
                  <a:pt x="13771" y="3126"/>
                  <a:pt x="13766" y="3120"/>
                  <a:pt x="13760" y="3120"/>
                </a:cubicBezTo>
                <a:lnTo>
                  <a:pt x="13760" y="3115"/>
                </a:lnTo>
                <a:close/>
                <a:moveTo>
                  <a:pt x="13851" y="3120"/>
                </a:moveTo>
                <a:cubicBezTo>
                  <a:pt x="13862" y="3126"/>
                  <a:pt x="13873" y="3126"/>
                  <a:pt x="13879" y="3132"/>
                </a:cubicBezTo>
                <a:cubicBezTo>
                  <a:pt x="13881" y="3136"/>
                  <a:pt x="13884" y="3139"/>
                  <a:pt x="13886" y="3143"/>
                </a:cubicBezTo>
                <a:lnTo>
                  <a:pt x="13886" y="3143"/>
                </a:lnTo>
                <a:cubicBezTo>
                  <a:pt x="13880" y="3143"/>
                  <a:pt x="13872" y="3142"/>
                  <a:pt x="13868" y="3137"/>
                </a:cubicBezTo>
                <a:cubicBezTo>
                  <a:pt x="13862" y="3132"/>
                  <a:pt x="13856" y="3126"/>
                  <a:pt x="13851" y="3120"/>
                </a:cubicBezTo>
                <a:close/>
                <a:moveTo>
                  <a:pt x="2594" y="3115"/>
                </a:moveTo>
                <a:cubicBezTo>
                  <a:pt x="2598" y="3115"/>
                  <a:pt x="2602" y="3116"/>
                  <a:pt x="2605" y="3120"/>
                </a:cubicBezTo>
                <a:cubicBezTo>
                  <a:pt x="2600" y="3137"/>
                  <a:pt x="2588" y="3149"/>
                  <a:pt x="2571" y="3160"/>
                </a:cubicBezTo>
                <a:cubicBezTo>
                  <a:pt x="2565" y="3163"/>
                  <a:pt x="2561" y="3164"/>
                  <a:pt x="2558" y="3164"/>
                </a:cubicBezTo>
                <a:cubicBezTo>
                  <a:pt x="2537" y="3164"/>
                  <a:pt x="2571" y="3115"/>
                  <a:pt x="2594" y="3115"/>
                </a:cubicBezTo>
                <a:close/>
                <a:moveTo>
                  <a:pt x="13794" y="3143"/>
                </a:moveTo>
                <a:lnTo>
                  <a:pt x="13811" y="3166"/>
                </a:lnTo>
                <a:lnTo>
                  <a:pt x="13794" y="3171"/>
                </a:lnTo>
                <a:cubicBezTo>
                  <a:pt x="13794" y="3171"/>
                  <a:pt x="13800" y="3177"/>
                  <a:pt x="13800" y="3183"/>
                </a:cubicBezTo>
                <a:cubicBezTo>
                  <a:pt x="13777" y="3171"/>
                  <a:pt x="13760" y="3166"/>
                  <a:pt x="13737" y="3154"/>
                </a:cubicBezTo>
                <a:cubicBezTo>
                  <a:pt x="13737" y="3154"/>
                  <a:pt x="13737" y="3149"/>
                  <a:pt x="13737" y="3149"/>
                </a:cubicBezTo>
                <a:cubicBezTo>
                  <a:pt x="13754" y="3143"/>
                  <a:pt x="13771" y="3143"/>
                  <a:pt x="13794" y="3143"/>
                </a:cubicBezTo>
                <a:close/>
                <a:moveTo>
                  <a:pt x="13805" y="3194"/>
                </a:moveTo>
                <a:cubicBezTo>
                  <a:pt x="13811" y="3205"/>
                  <a:pt x="13822" y="3217"/>
                  <a:pt x="13822" y="3222"/>
                </a:cubicBezTo>
                <a:lnTo>
                  <a:pt x="13817" y="3251"/>
                </a:lnTo>
                <a:lnTo>
                  <a:pt x="13805" y="3245"/>
                </a:lnTo>
                <a:cubicBezTo>
                  <a:pt x="13805" y="3245"/>
                  <a:pt x="13800" y="3240"/>
                  <a:pt x="13800" y="3234"/>
                </a:cubicBezTo>
                <a:cubicBezTo>
                  <a:pt x="13805" y="3228"/>
                  <a:pt x="13811" y="3217"/>
                  <a:pt x="13811" y="3211"/>
                </a:cubicBezTo>
                <a:cubicBezTo>
                  <a:pt x="13811" y="3205"/>
                  <a:pt x="13805" y="3205"/>
                  <a:pt x="13805" y="3205"/>
                </a:cubicBezTo>
                <a:cubicBezTo>
                  <a:pt x="13805" y="3200"/>
                  <a:pt x="13805" y="3194"/>
                  <a:pt x="13805" y="3194"/>
                </a:cubicBezTo>
                <a:close/>
                <a:moveTo>
                  <a:pt x="13892" y="3151"/>
                </a:moveTo>
                <a:cubicBezTo>
                  <a:pt x="13907" y="3171"/>
                  <a:pt x="13926" y="3190"/>
                  <a:pt x="13947" y="3211"/>
                </a:cubicBezTo>
                <a:cubicBezTo>
                  <a:pt x="13958" y="3222"/>
                  <a:pt x="13970" y="3234"/>
                  <a:pt x="13976" y="3240"/>
                </a:cubicBezTo>
                <a:cubicBezTo>
                  <a:pt x="13976" y="3251"/>
                  <a:pt x="13976" y="3262"/>
                  <a:pt x="13970" y="3268"/>
                </a:cubicBezTo>
                <a:cubicBezTo>
                  <a:pt x="13958" y="3257"/>
                  <a:pt x="13941" y="3240"/>
                  <a:pt x="13930" y="3228"/>
                </a:cubicBezTo>
                <a:cubicBezTo>
                  <a:pt x="13915" y="3203"/>
                  <a:pt x="13899" y="3177"/>
                  <a:pt x="13892" y="3151"/>
                </a:cubicBezTo>
                <a:close/>
                <a:moveTo>
                  <a:pt x="2514" y="2893"/>
                </a:moveTo>
                <a:cubicBezTo>
                  <a:pt x="2514" y="2893"/>
                  <a:pt x="2520" y="2899"/>
                  <a:pt x="2520" y="2905"/>
                </a:cubicBezTo>
                <a:cubicBezTo>
                  <a:pt x="2463" y="2967"/>
                  <a:pt x="2401" y="3024"/>
                  <a:pt x="2344" y="3086"/>
                </a:cubicBezTo>
                <a:cubicBezTo>
                  <a:pt x="2287" y="3154"/>
                  <a:pt x="2231" y="3222"/>
                  <a:pt x="2163" y="3285"/>
                </a:cubicBezTo>
                <a:cubicBezTo>
                  <a:pt x="2259" y="3137"/>
                  <a:pt x="2395" y="3018"/>
                  <a:pt x="2514" y="2893"/>
                </a:cubicBezTo>
                <a:close/>
                <a:moveTo>
                  <a:pt x="2849" y="3120"/>
                </a:moveTo>
                <a:cubicBezTo>
                  <a:pt x="2804" y="3160"/>
                  <a:pt x="2758" y="3205"/>
                  <a:pt x="2713" y="3245"/>
                </a:cubicBezTo>
                <a:cubicBezTo>
                  <a:pt x="2730" y="3251"/>
                  <a:pt x="2747" y="3257"/>
                  <a:pt x="2764" y="3257"/>
                </a:cubicBezTo>
                <a:cubicBezTo>
                  <a:pt x="2792" y="3228"/>
                  <a:pt x="2821" y="3200"/>
                  <a:pt x="2855" y="3171"/>
                </a:cubicBezTo>
                <a:lnTo>
                  <a:pt x="2855" y="3171"/>
                </a:lnTo>
                <a:cubicBezTo>
                  <a:pt x="2809" y="3211"/>
                  <a:pt x="2770" y="3257"/>
                  <a:pt x="2724" y="3302"/>
                </a:cubicBezTo>
                <a:cubicBezTo>
                  <a:pt x="2719" y="3291"/>
                  <a:pt x="2713" y="3279"/>
                  <a:pt x="2707" y="3268"/>
                </a:cubicBezTo>
                <a:lnTo>
                  <a:pt x="2719" y="3268"/>
                </a:lnTo>
                <a:cubicBezTo>
                  <a:pt x="2713" y="3257"/>
                  <a:pt x="2707" y="3245"/>
                  <a:pt x="2707" y="3240"/>
                </a:cubicBezTo>
                <a:cubicBezTo>
                  <a:pt x="2747" y="3188"/>
                  <a:pt x="2792" y="3149"/>
                  <a:pt x="2849" y="3120"/>
                </a:cubicBezTo>
                <a:close/>
                <a:moveTo>
                  <a:pt x="13993" y="3251"/>
                </a:moveTo>
                <a:cubicBezTo>
                  <a:pt x="14010" y="3268"/>
                  <a:pt x="14027" y="3285"/>
                  <a:pt x="14044" y="3302"/>
                </a:cubicBezTo>
                <a:cubicBezTo>
                  <a:pt x="14038" y="3308"/>
                  <a:pt x="14032" y="3313"/>
                  <a:pt x="14021" y="3325"/>
                </a:cubicBezTo>
                <a:cubicBezTo>
                  <a:pt x="14010" y="3308"/>
                  <a:pt x="13993" y="3291"/>
                  <a:pt x="13976" y="3274"/>
                </a:cubicBezTo>
                <a:cubicBezTo>
                  <a:pt x="13981" y="3268"/>
                  <a:pt x="13987" y="3257"/>
                  <a:pt x="13993" y="3251"/>
                </a:cubicBezTo>
                <a:close/>
                <a:moveTo>
                  <a:pt x="13834" y="3183"/>
                </a:moveTo>
                <a:cubicBezTo>
                  <a:pt x="13862" y="3205"/>
                  <a:pt x="13890" y="3234"/>
                  <a:pt x="13919" y="3262"/>
                </a:cubicBezTo>
                <a:cubicBezTo>
                  <a:pt x="13953" y="3308"/>
                  <a:pt x="13981" y="3347"/>
                  <a:pt x="14010" y="3393"/>
                </a:cubicBezTo>
                <a:cubicBezTo>
                  <a:pt x="14004" y="3387"/>
                  <a:pt x="13998" y="3381"/>
                  <a:pt x="13993" y="3381"/>
                </a:cubicBezTo>
                <a:cubicBezTo>
                  <a:pt x="13970" y="3342"/>
                  <a:pt x="13941" y="3313"/>
                  <a:pt x="13913" y="3291"/>
                </a:cubicBezTo>
                <a:cubicBezTo>
                  <a:pt x="13885" y="3257"/>
                  <a:pt x="13856" y="3217"/>
                  <a:pt x="13834" y="3183"/>
                </a:cubicBezTo>
                <a:close/>
                <a:moveTo>
                  <a:pt x="2651" y="3285"/>
                </a:moveTo>
                <a:cubicBezTo>
                  <a:pt x="2668" y="3330"/>
                  <a:pt x="2611" y="3353"/>
                  <a:pt x="2617" y="3398"/>
                </a:cubicBezTo>
                <a:cubicBezTo>
                  <a:pt x="2611" y="3387"/>
                  <a:pt x="2600" y="3370"/>
                  <a:pt x="2594" y="3359"/>
                </a:cubicBezTo>
                <a:cubicBezTo>
                  <a:pt x="2605" y="3342"/>
                  <a:pt x="2622" y="3336"/>
                  <a:pt x="2639" y="3325"/>
                </a:cubicBezTo>
                <a:cubicBezTo>
                  <a:pt x="2645" y="3313"/>
                  <a:pt x="2651" y="3296"/>
                  <a:pt x="2651" y="3285"/>
                </a:cubicBezTo>
                <a:close/>
                <a:moveTo>
                  <a:pt x="2358" y="3369"/>
                </a:moveTo>
                <a:cubicBezTo>
                  <a:pt x="2369" y="3369"/>
                  <a:pt x="2379" y="3387"/>
                  <a:pt x="2367" y="3398"/>
                </a:cubicBezTo>
                <a:cubicBezTo>
                  <a:pt x="2362" y="3406"/>
                  <a:pt x="2357" y="3409"/>
                  <a:pt x="2352" y="3409"/>
                </a:cubicBezTo>
                <a:cubicBezTo>
                  <a:pt x="2340" y="3409"/>
                  <a:pt x="2332" y="3390"/>
                  <a:pt x="2344" y="3381"/>
                </a:cubicBezTo>
                <a:cubicBezTo>
                  <a:pt x="2348" y="3373"/>
                  <a:pt x="2353" y="3369"/>
                  <a:pt x="2358" y="3369"/>
                </a:cubicBezTo>
                <a:close/>
                <a:moveTo>
                  <a:pt x="2163" y="3285"/>
                </a:moveTo>
                <a:lnTo>
                  <a:pt x="2163" y="3285"/>
                </a:lnTo>
                <a:cubicBezTo>
                  <a:pt x="2157" y="3308"/>
                  <a:pt x="2140" y="3325"/>
                  <a:pt x="2123" y="3342"/>
                </a:cubicBezTo>
                <a:cubicBezTo>
                  <a:pt x="2106" y="3364"/>
                  <a:pt x="2083" y="3387"/>
                  <a:pt x="2066" y="3410"/>
                </a:cubicBezTo>
                <a:cubicBezTo>
                  <a:pt x="2072" y="3393"/>
                  <a:pt x="2072" y="3376"/>
                  <a:pt x="2078" y="3359"/>
                </a:cubicBezTo>
                <a:cubicBezTo>
                  <a:pt x="2083" y="3359"/>
                  <a:pt x="2095" y="3353"/>
                  <a:pt x="2100" y="3353"/>
                </a:cubicBezTo>
                <a:cubicBezTo>
                  <a:pt x="2117" y="3325"/>
                  <a:pt x="2134" y="3302"/>
                  <a:pt x="2163" y="3285"/>
                </a:cubicBezTo>
                <a:close/>
                <a:moveTo>
                  <a:pt x="14038" y="3427"/>
                </a:moveTo>
                <a:cubicBezTo>
                  <a:pt x="14038" y="3432"/>
                  <a:pt x="14044" y="3438"/>
                  <a:pt x="14044" y="3438"/>
                </a:cubicBezTo>
                <a:lnTo>
                  <a:pt x="14038" y="3438"/>
                </a:lnTo>
                <a:cubicBezTo>
                  <a:pt x="14038" y="3438"/>
                  <a:pt x="14038" y="3432"/>
                  <a:pt x="14038" y="3427"/>
                </a:cubicBezTo>
                <a:close/>
                <a:moveTo>
                  <a:pt x="2583" y="3387"/>
                </a:moveTo>
                <a:cubicBezTo>
                  <a:pt x="2594" y="3398"/>
                  <a:pt x="2583" y="3421"/>
                  <a:pt x="2571" y="3427"/>
                </a:cubicBezTo>
                <a:cubicBezTo>
                  <a:pt x="2568" y="3434"/>
                  <a:pt x="2555" y="3441"/>
                  <a:pt x="2545" y="3441"/>
                </a:cubicBezTo>
                <a:cubicBezTo>
                  <a:pt x="2539" y="3441"/>
                  <a:pt x="2534" y="3439"/>
                  <a:pt x="2531" y="3432"/>
                </a:cubicBezTo>
                <a:cubicBezTo>
                  <a:pt x="2543" y="3415"/>
                  <a:pt x="2560" y="3393"/>
                  <a:pt x="2583" y="3387"/>
                </a:cubicBezTo>
                <a:close/>
                <a:moveTo>
                  <a:pt x="14288" y="3483"/>
                </a:moveTo>
                <a:lnTo>
                  <a:pt x="14288" y="3483"/>
                </a:lnTo>
                <a:cubicBezTo>
                  <a:pt x="14288" y="3485"/>
                  <a:pt x="14288" y="3486"/>
                  <a:pt x="14289" y="3487"/>
                </a:cubicBezTo>
                <a:lnTo>
                  <a:pt x="14289" y="3487"/>
                </a:lnTo>
                <a:cubicBezTo>
                  <a:pt x="14289" y="3486"/>
                  <a:pt x="14288" y="3484"/>
                  <a:pt x="14288" y="3483"/>
                </a:cubicBezTo>
                <a:close/>
                <a:moveTo>
                  <a:pt x="2511" y="3455"/>
                </a:moveTo>
                <a:cubicBezTo>
                  <a:pt x="2512" y="3455"/>
                  <a:pt x="2513" y="3455"/>
                  <a:pt x="2514" y="3455"/>
                </a:cubicBezTo>
                <a:cubicBezTo>
                  <a:pt x="2526" y="3466"/>
                  <a:pt x="2514" y="3495"/>
                  <a:pt x="2503" y="3506"/>
                </a:cubicBezTo>
                <a:cubicBezTo>
                  <a:pt x="2502" y="3506"/>
                  <a:pt x="2501" y="3507"/>
                  <a:pt x="2500" y="3507"/>
                </a:cubicBezTo>
                <a:cubicBezTo>
                  <a:pt x="2477" y="3507"/>
                  <a:pt x="2486" y="3455"/>
                  <a:pt x="2511" y="3455"/>
                </a:cubicBezTo>
                <a:close/>
                <a:moveTo>
                  <a:pt x="2026" y="3455"/>
                </a:moveTo>
                <a:cubicBezTo>
                  <a:pt x="2015" y="3483"/>
                  <a:pt x="1981" y="3501"/>
                  <a:pt x="1975" y="3535"/>
                </a:cubicBezTo>
                <a:cubicBezTo>
                  <a:pt x="1970" y="3540"/>
                  <a:pt x="1964" y="3540"/>
                  <a:pt x="1958" y="3546"/>
                </a:cubicBezTo>
                <a:cubicBezTo>
                  <a:pt x="1970" y="3535"/>
                  <a:pt x="1981" y="3518"/>
                  <a:pt x="1987" y="3506"/>
                </a:cubicBezTo>
                <a:cubicBezTo>
                  <a:pt x="1987" y="3501"/>
                  <a:pt x="1981" y="3501"/>
                  <a:pt x="1981" y="3495"/>
                </a:cubicBezTo>
                <a:cubicBezTo>
                  <a:pt x="1992" y="3483"/>
                  <a:pt x="2009" y="3466"/>
                  <a:pt x="2026" y="3455"/>
                </a:cubicBezTo>
                <a:close/>
                <a:moveTo>
                  <a:pt x="2446" y="2502"/>
                </a:moveTo>
                <a:lnTo>
                  <a:pt x="2446" y="2502"/>
                </a:lnTo>
                <a:cubicBezTo>
                  <a:pt x="2373" y="2604"/>
                  <a:pt x="2276" y="2689"/>
                  <a:pt x="2191" y="2786"/>
                </a:cubicBezTo>
                <a:cubicBezTo>
                  <a:pt x="2174" y="2808"/>
                  <a:pt x="2140" y="2820"/>
                  <a:pt x="2146" y="2848"/>
                </a:cubicBezTo>
                <a:cubicBezTo>
                  <a:pt x="2157" y="2848"/>
                  <a:pt x="2180" y="2842"/>
                  <a:pt x="2185" y="2842"/>
                </a:cubicBezTo>
                <a:cubicBezTo>
                  <a:pt x="2191" y="2854"/>
                  <a:pt x="2202" y="2876"/>
                  <a:pt x="2208" y="2888"/>
                </a:cubicBezTo>
                <a:cubicBezTo>
                  <a:pt x="2191" y="2893"/>
                  <a:pt x="2180" y="2893"/>
                  <a:pt x="2163" y="2893"/>
                </a:cubicBezTo>
                <a:cubicBezTo>
                  <a:pt x="2157" y="2876"/>
                  <a:pt x="2140" y="2865"/>
                  <a:pt x="2123" y="2865"/>
                </a:cubicBezTo>
                <a:cubicBezTo>
                  <a:pt x="2066" y="2899"/>
                  <a:pt x="2038" y="2967"/>
                  <a:pt x="1992" y="3013"/>
                </a:cubicBezTo>
                <a:cubicBezTo>
                  <a:pt x="1970" y="3035"/>
                  <a:pt x="1930" y="3064"/>
                  <a:pt x="1930" y="3103"/>
                </a:cubicBezTo>
                <a:cubicBezTo>
                  <a:pt x="1964" y="3092"/>
                  <a:pt x="1987" y="3069"/>
                  <a:pt x="1998" y="3035"/>
                </a:cubicBezTo>
                <a:cubicBezTo>
                  <a:pt x="2017" y="3026"/>
                  <a:pt x="2035" y="2983"/>
                  <a:pt x="2057" y="2983"/>
                </a:cubicBezTo>
                <a:cubicBezTo>
                  <a:pt x="2062" y="2983"/>
                  <a:pt x="2067" y="2985"/>
                  <a:pt x="2072" y="2990"/>
                </a:cubicBezTo>
                <a:cubicBezTo>
                  <a:pt x="2055" y="3007"/>
                  <a:pt x="2055" y="3030"/>
                  <a:pt x="2061" y="3047"/>
                </a:cubicBezTo>
                <a:cubicBezTo>
                  <a:pt x="2055" y="3047"/>
                  <a:pt x="2038" y="3041"/>
                  <a:pt x="2032" y="3035"/>
                </a:cubicBezTo>
                <a:cubicBezTo>
                  <a:pt x="2032" y="3047"/>
                  <a:pt x="2026" y="3069"/>
                  <a:pt x="2026" y="3081"/>
                </a:cubicBezTo>
                <a:cubicBezTo>
                  <a:pt x="2021" y="3092"/>
                  <a:pt x="2009" y="3103"/>
                  <a:pt x="1998" y="3120"/>
                </a:cubicBezTo>
                <a:cubicBezTo>
                  <a:pt x="1992" y="3109"/>
                  <a:pt x="1981" y="3092"/>
                  <a:pt x="1975" y="3081"/>
                </a:cubicBezTo>
                <a:lnTo>
                  <a:pt x="1975" y="3149"/>
                </a:lnTo>
                <a:cubicBezTo>
                  <a:pt x="1970" y="3143"/>
                  <a:pt x="1958" y="3137"/>
                  <a:pt x="1953" y="3132"/>
                </a:cubicBezTo>
                <a:cubicBezTo>
                  <a:pt x="1924" y="3177"/>
                  <a:pt x="1885" y="3222"/>
                  <a:pt x="1851" y="3262"/>
                </a:cubicBezTo>
                <a:cubicBezTo>
                  <a:pt x="1851" y="3308"/>
                  <a:pt x="1805" y="3319"/>
                  <a:pt x="1777" y="3336"/>
                </a:cubicBezTo>
                <a:cubicBezTo>
                  <a:pt x="1788" y="3251"/>
                  <a:pt x="1873" y="3200"/>
                  <a:pt x="1919" y="3132"/>
                </a:cubicBezTo>
                <a:cubicBezTo>
                  <a:pt x="1939" y="3124"/>
                  <a:pt x="1919" y="3099"/>
                  <a:pt x="1906" y="3099"/>
                </a:cubicBezTo>
                <a:cubicBezTo>
                  <a:pt x="1900" y="3099"/>
                  <a:pt x="1896" y="3103"/>
                  <a:pt x="1896" y="3115"/>
                </a:cubicBezTo>
                <a:cubicBezTo>
                  <a:pt x="1805" y="3228"/>
                  <a:pt x="1709" y="3336"/>
                  <a:pt x="1624" y="3449"/>
                </a:cubicBezTo>
                <a:cubicBezTo>
                  <a:pt x="1595" y="3489"/>
                  <a:pt x="1567" y="3535"/>
                  <a:pt x="1527" y="3569"/>
                </a:cubicBezTo>
                <a:cubicBezTo>
                  <a:pt x="1561" y="3489"/>
                  <a:pt x="1624" y="3432"/>
                  <a:pt x="1675" y="3364"/>
                </a:cubicBezTo>
                <a:cubicBezTo>
                  <a:pt x="1669" y="3359"/>
                  <a:pt x="1663" y="3353"/>
                  <a:pt x="1658" y="3347"/>
                </a:cubicBezTo>
                <a:lnTo>
                  <a:pt x="1658" y="3347"/>
                </a:lnTo>
                <a:lnTo>
                  <a:pt x="1692" y="3359"/>
                </a:lnTo>
                <a:cubicBezTo>
                  <a:pt x="1692" y="3347"/>
                  <a:pt x="1697" y="3325"/>
                  <a:pt x="1697" y="3313"/>
                </a:cubicBezTo>
                <a:cubicBezTo>
                  <a:pt x="1709" y="3308"/>
                  <a:pt x="1720" y="3296"/>
                  <a:pt x="1731" y="3291"/>
                </a:cubicBezTo>
                <a:lnTo>
                  <a:pt x="1731" y="3262"/>
                </a:lnTo>
                <a:cubicBezTo>
                  <a:pt x="1737" y="3262"/>
                  <a:pt x="1748" y="3257"/>
                  <a:pt x="1754" y="3257"/>
                </a:cubicBezTo>
                <a:cubicBezTo>
                  <a:pt x="1885" y="3064"/>
                  <a:pt x="2066" y="2910"/>
                  <a:pt x="2202" y="2729"/>
                </a:cubicBezTo>
                <a:cubicBezTo>
                  <a:pt x="2299" y="2666"/>
                  <a:pt x="2350" y="2564"/>
                  <a:pt x="2446" y="2502"/>
                </a:cubicBezTo>
                <a:close/>
                <a:moveTo>
                  <a:pt x="1618" y="3540"/>
                </a:moveTo>
                <a:cubicBezTo>
                  <a:pt x="1618" y="3546"/>
                  <a:pt x="1618" y="3546"/>
                  <a:pt x="1624" y="3552"/>
                </a:cubicBezTo>
                <a:cubicBezTo>
                  <a:pt x="1612" y="3557"/>
                  <a:pt x="1607" y="3569"/>
                  <a:pt x="1601" y="3574"/>
                </a:cubicBezTo>
                <a:cubicBezTo>
                  <a:pt x="1595" y="3563"/>
                  <a:pt x="1601" y="3546"/>
                  <a:pt x="1618" y="3540"/>
                </a:cubicBezTo>
                <a:close/>
                <a:moveTo>
                  <a:pt x="1618" y="3586"/>
                </a:moveTo>
                <a:cubicBezTo>
                  <a:pt x="1618" y="3586"/>
                  <a:pt x="1612" y="3591"/>
                  <a:pt x="1612" y="3591"/>
                </a:cubicBezTo>
                <a:cubicBezTo>
                  <a:pt x="1612" y="3591"/>
                  <a:pt x="1607" y="3591"/>
                  <a:pt x="1607" y="3586"/>
                </a:cubicBezTo>
                <a:close/>
                <a:moveTo>
                  <a:pt x="1573" y="3586"/>
                </a:moveTo>
                <a:cubicBezTo>
                  <a:pt x="1595" y="3586"/>
                  <a:pt x="1601" y="3591"/>
                  <a:pt x="1590" y="3614"/>
                </a:cubicBezTo>
                <a:cubicBezTo>
                  <a:pt x="1567" y="3614"/>
                  <a:pt x="1561" y="3603"/>
                  <a:pt x="1573" y="3586"/>
                </a:cubicBezTo>
                <a:close/>
                <a:moveTo>
                  <a:pt x="14282" y="3586"/>
                </a:moveTo>
                <a:lnTo>
                  <a:pt x="14282" y="3586"/>
                </a:lnTo>
                <a:cubicBezTo>
                  <a:pt x="14293" y="3597"/>
                  <a:pt x="14305" y="3614"/>
                  <a:pt x="14316" y="3637"/>
                </a:cubicBezTo>
                <a:cubicBezTo>
                  <a:pt x="14305" y="3625"/>
                  <a:pt x="14299" y="3614"/>
                  <a:pt x="14288" y="3608"/>
                </a:cubicBezTo>
                <a:cubicBezTo>
                  <a:pt x="14282" y="3603"/>
                  <a:pt x="14282" y="3591"/>
                  <a:pt x="14282" y="3586"/>
                </a:cubicBezTo>
                <a:close/>
                <a:moveTo>
                  <a:pt x="1907" y="3625"/>
                </a:moveTo>
                <a:lnTo>
                  <a:pt x="1907" y="3625"/>
                </a:lnTo>
                <a:cubicBezTo>
                  <a:pt x="1902" y="3642"/>
                  <a:pt x="1890" y="3654"/>
                  <a:pt x="1885" y="3665"/>
                </a:cubicBezTo>
                <a:cubicBezTo>
                  <a:pt x="1885" y="3648"/>
                  <a:pt x="1890" y="3637"/>
                  <a:pt x="1907" y="3625"/>
                </a:cubicBezTo>
                <a:close/>
                <a:moveTo>
                  <a:pt x="14055" y="3313"/>
                </a:moveTo>
                <a:lnTo>
                  <a:pt x="14055" y="3313"/>
                </a:lnTo>
                <a:cubicBezTo>
                  <a:pt x="14078" y="3336"/>
                  <a:pt x="14095" y="3364"/>
                  <a:pt x="14112" y="3393"/>
                </a:cubicBezTo>
                <a:cubicBezTo>
                  <a:pt x="14117" y="3393"/>
                  <a:pt x="14123" y="3393"/>
                  <a:pt x="14129" y="3398"/>
                </a:cubicBezTo>
                <a:lnTo>
                  <a:pt x="14129" y="3404"/>
                </a:lnTo>
                <a:cubicBezTo>
                  <a:pt x="14134" y="3404"/>
                  <a:pt x="14146" y="3410"/>
                  <a:pt x="14157" y="3415"/>
                </a:cubicBezTo>
                <a:cubicBezTo>
                  <a:pt x="14157" y="3421"/>
                  <a:pt x="14157" y="3427"/>
                  <a:pt x="14163" y="3427"/>
                </a:cubicBezTo>
                <a:cubicBezTo>
                  <a:pt x="14180" y="3495"/>
                  <a:pt x="14242" y="3535"/>
                  <a:pt x="14259" y="3603"/>
                </a:cubicBezTo>
                <a:cubicBezTo>
                  <a:pt x="14276" y="3620"/>
                  <a:pt x="14299" y="3631"/>
                  <a:pt x="14322" y="3642"/>
                </a:cubicBezTo>
                <a:cubicBezTo>
                  <a:pt x="14322" y="3648"/>
                  <a:pt x="14327" y="3654"/>
                  <a:pt x="14327" y="3659"/>
                </a:cubicBezTo>
                <a:cubicBezTo>
                  <a:pt x="14322" y="3665"/>
                  <a:pt x="14316" y="3671"/>
                  <a:pt x="14316" y="3676"/>
                </a:cubicBezTo>
                <a:cubicBezTo>
                  <a:pt x="14259" y="3603"/>
                  <a:pt x="14197" y="3529"/>
                  <a:pt x="14134" y="3455"/>
                </a:cubicBezTo>
                <a:cubicBezTo>
                  <a:pt x="14112" y="3421"/>
                  <a:pt x="14089" y="3393"/>
                  <a:pt x="14061" y="3364"/>
                </a:cubicBezTo>
                <a:cubicBezTo>
                  <a:pt x="14061" y="3347"/>
                  <a:pt x="14055" y="3330"/>
                  <a:pt x="14055" y="3313"/>
                </a:cubicBezTo>
                <a:close/>
                <a:moveTo>
                  <a:pt x="2135" y="3647"/>
                </a:moveTo>
                <a:cubicBezTo>
                  <a:pt x="2137" y="3647"/>
                  <a:pt x="2138" y="3648"/>
                  <a:pt x="2140" y="3648"/>
                </a:cubicBezTo>
                <a:cubicBezTo>
                  <a:pt x="2155" y="3658"/>
                  <a:pt x="2138" y="3683"/>
                  <a:pt x="2122" y="3683"/>
                </a:cubicBezTo>
                <a:cubicBezTo>
                  <a:pt x="2120" y="3683"/>
                  <a:pt x="2119" y="3683"/>
                  <a:pt x="2117" y="3682"/>
                </a:cubicBezTo>
                <a:cubicBezTo>
                  <a:pt x="2107" y="3672"/>
                  <a:pt x="2120" y="3647"/>
                  <a:pt x="2135" y="3647"/>
                </a:cubicBezTo>
                <a:close/>
                <a:moveTo>
                  <a:pt x="2719" y="3313"/>
                </a:moveTo>
                <a:cubicBezTo>
                  <a:pt x="2600" y="3438"/>
                  <a:pt x="2486" y="3569"/>
                  <a:pt x="2378" y="3705"/>
                </a:cubicBezTo>
                <a:cubicBezTo>
                  <a:pt x="2412" y="3654"/>
                  <a:pt x="2463" y="3614"/>
                  <a:pt x="2475" y="3552"/>
                </a:cubicBezTo>
                <a:lnTo>
                  <a:pt x="2475" y="3552"/>
                </a:lnTo>
                <a:cubicBezTo>
                  <a:pt x="2463" y="3557"/>
                  <a:pt x="2441" y="3563"/>
                  <a:pt x="2429" y="3569"/>
                </a:cubicBezTo>
                <a:cubicBezTo>
                  <a:pt x="2429" y="3557"/>
                  <a:pt x="2435" y="3540"/>
                  <a:pt x="2435" y="3529"/>
                </a:cubicBezTo>
                <a:cubicBezTo>
                  <a:pt x="2446" y="3535"/>
                  <a:pt x="2458" y="3540"/>
                  <a:pt x="2469" y="3540"/>
                </a:cubicBezTo>
                <a:lnTo>
                  <a:pt x="2469" y="3512"/>
                </a:lnTo>
                <a:cubicBezTo>
                  <a:pt x="2469" y="3529"/>
                  <a:pt x="2475" y="3546"/>
                  <a:pt x="2480" y="3569"/>
                </a:cubicBezTo>
                <a:cubicBezTo>
                  <a:pt x="2571" y="3489"/>
                  <a:pt x="2628" y="3381"/>
                  <a:pt x="2719" y="3313"/>
                </a:cubicBezTo>
                <a:close/>
                <a:moveTo>
                  <a:pt x="14367" y="3688"/>
                </a:moveTo>
                <a:cubicBezTo>
                  <a:pt x="14361" y="3705"/>
                  <a:pt x="14361" y="3722"/>
                  <a:pt x="14367" y="3739"/>
                </a:cubicBezTo>
                <a:cubicBezTo>
                  <a:pt x="14356" y="3727"/>
                  <a:pt x="14350" y="3722"/>
                  <a:pt x="14344" y="3710"/>
                </a:cubicBezTo>
                <a:cubicBezTo>
                  <a:pt x="14344" y="3705"/>
                  <a:pt x="14350" y="3699"/>
                  <a:pt x="14350" y="3693"/>
                </a:cubicBezTo>
                <a:cubicBezTo>
                  <a:pt x="14356" y="3688"/>
                  <a:pt x="14361" y="3688"/>
                  <a:pt x="14367" y="3688"/>
                </a:cubicBezTo>
                <a:close/>
                <a:moveTo>
                  <a:pt x="2339" y="3710"/>
                </a:moveTo>
                <a:lnTo>
                  <a:pt x="2322" y="3733"/>
                </a:lnTo>
                <a:cubicBezTo>
                  <a:pt x="2333" y="3733"/>
                  <a:pt x="2339" y="3733"/>
                  <a:pt x="2350" y="3739"/>
                </a:cubicBezTo>
                <a:cubicBezTo>
                  <a:pt x="2344" y="3744"/>
                  <a:pt x="2339" y="3756"/>
                  <a:pt x="2327" y="3762"/>
                </a:cubicBezTo>
                <a:cubicBezTo>
                  <a:pt x="2327" y="3756"/>
                  <a:pt x="2322" y="3739"/>
                  <a:pt x="2322" y="3733"/>
                </a:cubicBezTo>
                <a:cubicBezTo>
                  <a:pt x="2316" y="3744"/>
                  <a:pt x="2299" y="3762"/>
                  <a:pt x="2293" y="3773"/>
                </a:cubicBezTo>
                <a:lnTo>
                  <a:pt x="2253" y="3773"/>
                </a:lnTo>
                <a:cubicBezTo>
                  <a:pt x="2276" y="3750"/>
                  <a:pt x="2304" y="3727"/>
                  <a:pt x="2339" y="3710"/>
                </a:cubicBezTo>
                <a:close/>
                <a:moveTo>
                  <a:pt x="14359" y="3818"/>
                </a:moveTo>
                <a:cubicBezTo>
                  <a:pt x="14364" y="3818"/>
                  <a:pt x="14371" y="3823"/>
                  <a:pt x="14378" y="3830"/>
                </a:cubicBezTo>
                <a:cubicBezTo>
                  <a:pt x="14372" y="3842"/>
                  <a:pt x="14368" y="3847"/>
                  <a:pt x="14362" y="3847"/>
                </a:cubicBezTo>
                <a:cubicBezTo>
                  <a:pt x="14358" y="3847"/>
                  <a:pt x="14352" y="3843"/>
                  <a:pt x="14344" y="3835"/>
                </a:cubicBezTo>
                <a:cubicBezTo>
                  <a:pt x="14350" y="3830"/>
                  <a:pt x="14350" y="3830"/>
                  <a:pt x="14356" y="3824"/>
                </a:cubicBezTo>
                <a:lnTo>
                  <a:pt x="14350" y="3824"/>
                </a:lnTo>
                <a:cubicBezTo>
                  <a:pt x="14352" y="3820"/>
                  <a:pt x="14355" y="3818"/>
                  <a:pt x="14359" y="3818"/>
                </a:cubicBezTo>
                <a:close/>
                <a:moveTo>
                  <a:pt x="14371" y="3859"/>
                </a:moveTo>
                <a:cubicBezTo>
                  <a:pt x="14386" y="3859"/>
                  <a:pt x="14401" y="3870"/>
                  <a:pt x="14401" y="3886"/>
                </a:cubicBezTo>
                <a:cubicBezTo>
                  <a:pt x="14398" y="3889"/>
                  <a:pt x="14393" y="3891"/>
                  <a:pt x="14388" y="3891"/>
                </a:cubicBezTo>
                <a:cubicBezTo>
                  <a:pt x="14374" y="3891"/>
                  <a:pt x="14356" y="3880"/>
                  <a:pt x="14356" y="3864"/>
                </a:cubicBezTo>
                <a:cubicBezTo>
                  <a:pt x="14360" y="3861"/>
                  <a:pt x="14366" y="3859"/>
                  <a:pt x="14371" y="3859"/>
                </a:cubicBezTo>
                <a:close/>
                <a:moveTo>
                  <a:pt x="1493" y="3625"/>
                </a:moveTo>
                <a:cubicBezTo>
                  <a:pt x="1436" y="3727"/>
                  <a:pt x="1374" y="3824"/>
                  <a:pt x="1317" y="3926"/>
                </a:cubicBezTo>
                <a:cubicBezTo>
                  <a:pt x="1300" y="3949"/>
                  <a:pt x="1278" y="3977"/>
                  <a:pt x="1261" y="4000"/>
                </a:cubicBezTo>
                <a:cubicBezTo>
                  <a:pt x="1255" y="4000"/>
                  <a:pt x="1255" y="3994"/>
                  <a:pt x="1249" y="3994"/>
                </a:cubicBezTo>
                <a:cubicBezTo>
                  <a:pt x="1255" y="3994"/>
                  <a:pt x="1255" y="3988"/>
                  <a:pt x="1261" y="3988"/>
                </a:cubicBezTo>
                <a:cubicBezTo>
                  <a:pt x="1255" y="3971"/>
                  <a:pt x="1255" y="3960"/>
                  <a:pt x="1255" y="3943"/>
                </a:cubicBezTo>
                <a:cubicBezTo>
                  <a:pt x="1346" y="3869"/>
                  <a:pt x="1363" y="3727"/>
                  <a:pt x="1465" y="3665"/>
                </a:cubicBezTo>
                <a:cubicBezTo>
                  <a:pt x="1459" y="3659"/>
                  <a:pt x="1448" y="3648"/>
                  <a:pt x="1442" y="3648"/>
                </a:cubicBezTo>
                <a:cubicBezTo>
                  <a:pt x="1459" y="3642"/>
                  <a:pt x="1476" y="3637"/>
                  <a:pt x="1493" y="3625"/>
                </a:cubicBezTo>
                <a:close/>
                <a:moveTo>
                  <a:pt x="1351" y="3926"/>
                </a:moveTo>
                <a:cubicBezTo>
                  <a:pt x="1351" y="3932"/>
                  <a:pt x="1351" y="3943"/>
                  <a:pt x="1351" y="3949"/>
                </a:cubicBezTo>
                <a:cubicBezTo>
                  <a:pt x="1323" y="3966"/>
                  <a:pt x="1312" y="4005"/>
                  <a:pt x="1323" y="4040"/>
                </a:cubicBezTo>
                <a:cubicBezTo>
                  <a:pt x="1317" y="4034"/>
                  <a:pt x="1300" y="4022"/>
                  <a:pt x="1295" y="4017"/>
                </a:cubicBezTo>
                <a:cubicBezTo>
                  <a:pt x="1312" y="3988"/>
                  <a:pt x="1329" y="3954"/>
                  <a:pt x="1351" y="3926"/>
                </a:cubicBezTo>
                <a:close/>
                <a:moveTo>
                  <a:pt x="1226" y="4034"/>
                </a:moveTo>
                <a:cubicBezTo>
                  <a:pt x="1226" y="4040"/>
                  <a:pt x="1226" y="4045"/>
                  <a:pt x="1221" y="4057"/>
                </a:cubicBezTo>
                <a:lnTo>
                  <a:pt x="1209" y="4057"/>
                </a:lnTo>
                <a:cubicBezTo>
                  <a:pt x="1215" y="4051"/>
                  <a:pt x="1221" y="4040"/>
                  <a:pt x="1226" y="4034"/>
                </a:cubicBezTo>
                <a:close/>
                <a:moveTo>
                  <a:pt x="1283" y="4034"/>
                </a:moveTo>
                <a:cubicBezTo>
                  <a:pt x="1295" y="4034"/>
                  <a:pt x="1306" y="4040"/>
                  <a:pt x="1317" y="4040"/>
                </a:cubicBezTo>
                <a:cubicBezTo>
                  <a:pt x="1317" y="4040"/>
                  <a:pt x="1317" y="4045"/>
                  <a:pt x="1317" y="4051"/>
                </a:cubicBezTo>
                <a:cubicBezTo>
                  <a:pt x="1312" y="4057"/>
                  <a:pt x="1306" y="4062"/>
                  <a:pt x="1300" y="4068"/>
                </a:cubicBezTo>
                <a:cubicBezTo>
                  <a:pt x="1295" y="4062"/>
                  <a:pt x="1283" y="4057"/>
                  <a:pt x="1278" y="4051"/>
                </a:cubicBezTo>
                <a:cubicBezTo>
                  <a:pt x="1278" y="4045"/>
                  <a:pt x="1283" y="4040"/>
                  <a:pt x="1283" y="4034"/>
                </a:cubicBezTo>
                <a:close/>
                <a:moveTo>
                  <a:pt x="1175" y="4130"/>
                </a:moveTo>
                <a:lnTo>
                  <a:pt x="1181" y="4136"/>
                </a:lnTo>
                <a:cubicBezTo>
                  <a:pt x="1175" y="4136"/>
                  <a:pt x="1175" y="4142"/>
                  <a:pt x="1170" y="4142"/>
                </a:cubicBezTo>
                <a:lnTo>
                  <a:pt x="1175" y="4130"/>
                </a:lnTo>
                <a:close/>
                <a:moveTo>
                  <a:pt x="1300" y="4074"/>
                </a:moveTo>
                <a:lnTo>
                  <a:pt x="1300" y="4074"/>
                </a:lnTo>
                <a:cubicBezTo>
                  <a:pt x="1295" y="4085"/>
                  <a:pt x="1289" y="4096"/>
                  <a:pt x="1289" y="4108"/>
                </a:cubicBezTo>
                <a:lnTo>
                  <a:pt x="1283" y="4113"/>
                </a:lnTo>
                <a:cubicBezTo>
                  <a:pt x="1283" y="4113"/>
                  <a:pt x="1278" y="4119"/>
                  <a:pt x="1278" y="4119"/>
                </a:cubicBezTo>
                <a:cubicBezTo>
                  <a:pt x="1272" y="4130"/>
                  <a:pt x="1266" y="4142"/>
                  <a:pt x="1261" y="4153"/>
                </a:cubicBezTo>
                <a:cubicBezTo>
                  <a:pt x="1249" y="4147"/>
                  <a:pt x="1238" y="4147"/>
                  <a:pt x="1232" y="4147"/>
                </a:cubicBezTo>
                <a:cubicBezTo>
                  <a:pt x="1232" y="4142"/>
                  <a:pt x="1232" y="4142"/>
                  <a:pt x="1238" y="4136"/>
                </a:cubicBezTo>
                <a:cubicBezTo>
                  <a:pt x="1243" y="4130"/>
                  <a:pt x="1255" y="4125"/>
                  <a:pt x="1261" y="4119"/>
                </a:cubicBezTo>
                <a:lnTo>
                  <a:pt x="1266" y="4102"/>
                </a:lnTo>
                <a:cubicBezTo>
                  <a:pt x="1278" y="4091"/>
                  <a:pt x="1289" y="4085"/>
                  <a:pt x="1300" y="4074"/>
                </a:cubicBezTo>
                <a:close/>
                <a:moveTo>
                  <a:pt x="1226" y="4091"/>
                </a:moveTo>
                <a:cubicBezTo>
                  <a:pt x="1209" y="4125"/>
                  <a:pt x="1198" y="4153"/>
                  <a:pt x="1181" y="4187"/>
                </a:cubicBezTo>
                <a:lnTo>
                  <a:pt x="1175" y="4187"/>
                </a:lnTo>
                <a:cubicBezTo>
                  <a:pt x="1187" y="4153"/>
                  <a:pt x="1209" y="4119"/>
                  <a:pt x="1226" y="4091"/>
                </a:cubicBezTo>
                <a:close/>
                <a:moveTo>
                  <a:pt x="2032" y="4147"/>
                </a:moveTo>
                <a:cubicBezTo>
                  <a:pt x="2021" y="4170"/>
                  <a:pt x="2004" y="4198"/>
                  <a:pt x="1998" y="4221"/>
                </a:cubicBezTo>
                <a:cubicBezTo>
                  <a:pt x="1981" y="4244"/>
                  <a:pt x="1964" y="4272"/>
                  <a:pt x="1947" y="4295"/>
                </a:cubicBezTo>
                <a:cubicBezTo>
                  <a:pt x="1936" y="4306"/>
                  <a:pt x="1930" y="4323"/>
                  <a:pt x="1924" y="4335"/>
                </a:cubicBezTo>
                <a:cubicBezTo>
                  <a:pt x="1913" y="4352"/>
                  <a:pt x="1902" y="4369"/>
                  <a:pt x="1890" y="4386"/>
                </a:cubicBezTo>
                <a:cubicBezTo>
                  <a:pt x="1896" y="4352"/>
                  <a:pt x="1902" y="4312"/>
                  <a:pt x="1941" y="4295"/>
                </a:cubicBezTo>
                <a:cubicBezTo>
                  <a:pt x="1941" y="4289"/>
                  <a:pt x="1941" y="4272"/>
                  <a:pt x="1941" y="4266"/>
                </a:cubicBezTo>
                <a:cubicBezTo>
                  <a:pt x="1958" y="4249"/>
                  <a:pt x="1981" y="4238"/>
                  <a:pt x="1975" y="4215"/>
                </a:cubicBezTo>
                <a:cubicBezTo>
                  <a:pt x="1992" y="4198"/>
                  <a:pt x="2009" y="4187"/>
                  <a:pt x="2004" y="4159"/>
                </a:cubicBezTo>
                <a:cubicBezTo>
                  <a:pt x="2009" y="4159"/>
                  <a:pt x="2026" y="4153"/>
                  <a:pt x="2032" y="4147"/>
                </a:cubicBezTo>
                <a:close/>
                <a:moveTo>
                  <a:pt x="1045" y="4459"/>
                </a:moveTo>
                <a:cubicBezTo>
                  <a:pt x="1039" y="4465"/>
                  <a:pt x="1039" y="4465"/>
                  <a:pt x="1039" y="4471"/>
                </a:cubicBezTo>
                <a:cubicBezTo>
                  <a:pt x="1039" y="4465"/>
                  <a:pt x="1034" y="4459"/>
                  <a:pt x="1034" y="4459"/>
                </a:cubicBezTo>
                <a:close/>
                <a:moveTo>
                  <a:pt x="14441" y="4471"/>
                </a:moveTo>
                <a:cubicBezTo>
                  <a:pt x="14441" y="4476"/>
                  <a:pt x="14446" y="4482"/>
                  <a:pt x="14446" y="4488"/>
                </a:cubicBezTo>
                <a:cubicBezTo>
                  <a:pt x="14441" y="4488"/>
                  <a:pt x="14435" y="4482"/>
                  <a:pt x="14435" y="4476"/>
                </a:cubicBezTo>
                <a:cubicBezTo>
                  <a:pt x="14435" y="4476"/>
                  <a:pt x="14441" y="4471"/>
                  <a:pt x="14441" y="4471"/>
                </a:cubicBezTo>
                <a:close/>
                <a:moveTo>
                  <a:pt x="14447" y="4496"/>
                </a:moveTo>
                <a:lnTo>
                  <a:pt x="14447" y="4496"/>
                </a:lnTo>
                <a:cubicBezTo>
                  <a:pt x="14448" y="4498"/>
                  <a:pt x="14450" y="4499"/>
                  <a:pt x="14452" y="4499"/>
                </a:cubicBezTo>
                <a:cubicBezTo>
                  <a:pt x="14452" y="4505"/>
                  <a:pt x="14458" y="4510"/>
                  <a:pt x="14458" y="4516"/>
                </a:cubicBezTo>
                <a:cubicBezTo>
                  <a:pt x="14454" y="4512"/>
                  <a:pt x="14449" y="4504"/>
                  <a:pt x="14447" y="4496"/>
                </a:cubicBezTo>
                <a:close/>
                <a:moveTo>
                  <a:pt x="14760" y="4515"/>
                </a:moveTo>
                <a:cubicBezTo>
                  <a:pt x="14763" y="4515"/>
                  <a:pt x="14766" y="4515"/>
                  <a:pt x="14770" y="4516"/>
                </a:cubicBezTo>
                <a:cubicBezTo>
                  <a:pt x="14779" y="4535"/>
                  <a:pt x="14777" y="4546"/>
                  <a:pt x="14763" y="4546"/>
                </a:cubicBezTo>
                <a:cubicBezTo>
                  <a:pt x="14760" y="4546"/>
                  <a:pt x="14757" y="4545"/>
                  <a:pt x="14753" y="4544"/>
                </a:cubicBezTo>
                <a:cubicBezTo>
                  <a:pt x="14743" y="4526"/>
                  <a:pt x="14746" y="4515"/>
                  <a:pt x="14760" y="4515"/>
                </a:cubicBezTo>
                <a:close/>
                <a:moveTo>
                  <a:pt x="14810" y="4590"/>
                </a:moveTo>
                <a:cubicBezTo>
                  <a:pt x="14815" y="4613"/>
                  <a:pt x="14810" y="4618"/>
                  <a:pt x="14787" y="4618"/>
                </a:cubicBezTo>
                <a:cubicBezTo>
                  <a:pt x="14781" y="4596"/>
                  <a:pt x="14787" y="4590"/>
                  <a:pt x="14810" y="4590"/>
                </a:cubicBezTo>
                <a:close/>
                <a:moveTo>
                  <a:pt x="14480" y="4550"/>
                </a:moveTo>
                <a:cubicBezTo>
                  <a:pt x="14492" y="4579"/>
                  <a:pt x="14503" y="4613"/>
                  <a:pt x="14526" y="4624"/>
                </a:cubicBezTo>
                <a:cubicBezTo>
                  <a:pt x="14537" y="4647"/>
                  <a:pt x="14554" y="4675"/>
                  <a:pt x="14566" y="4698"/>
                </a:cubicBezTo>
                <a:cubicBezTo>
                  <a:pt x="14560" y="4703"/>
                  <a:pt x="14560" y="4703"/>
                  <a:pt x="14560" y="4709"/>
                </a:cubicBezTo>
                <a:cubicBezTo>
                  <a:pt x="14526" y="4664"/>
                  <a:pt x="14498" y="4613"/>
                  <a:pt x="14475" y="4556"/>
                </a:cubicBezTo>
                <a:cubicBezTo>
                  <a:pt x="14475" y="4556"/>
                  <a:pt x="14480" y="4556"/>
                  <a:pt x="14480" y="4550"/>
                </a:cubicBezTo>
                <a:close/>
                <a:moveTo>
                  <a:pt x="14845" y="4691"/>
                </a:moveTo>
                <a:cubicBezTo>
                  <a:pt x="14860" y="4691"/>
                  <a:pt x="14883" y="4718"/>
                  <a:pt x="14855" y="4726"/>
                </a:cubicBezTo>
                <a:cubicBezTo>
                  <a:pt x="14849" y="4720"/>
                  <a:pt x="14838" y="4715"/>
                  <a:pt x="14832" y="4709"/>
                </a:cubicBezTo>
                <a:cubicBezTo>
                  <a:pt x="14832" y="4696"/>
                  <a:pt x="14838" y="4691"/>
                  <a:pt x="14845" y="4691"/>
                </a:cubicBezTo>
                <a:close/>
                <a:moveTo>
                  <a:pt x="14577" y="4732"/>
                </a:moveTo>
                <a:cubicBezTo>
                  <a:pt x="14588" y="4743"/>
                  <a:pt x="14594" y="4760"/>
                  <a:pt x="14600" y="4771"/>
                </a:cubicBezTo>
                <a:lnTo>
                  <a:pt x="14594" y="4788"/>
                </a:lnTo>
                <a:cubicBezTo>
                  <a:pt x="14588" y="4771"/>
                  <a:pt x="14583" y="4760"/>
                  <a:pt x="14577" y="4749"/>
                </a:cubicBezTo>
                <a:lnTo>
                  <a:pt x="14577" y="4732"/>
                </a:lnTo>
                <a:close/>
                <a:moveTo>
                  <a:pt x="14600" y="4805"/>
                </a:moveTo>
                <a:cubicBezTo>
                  <a:pt x="14605" y="4805"/>
                  <a:pt x="14611" y="4805"/>
                  <a:pt x="14617" y="4811"/>
                </a:cubicBezTo>
                <a:lnTo>
                  <a:pt x="14628" y="4834"/>
                </a:lnTo>
                <a:lnTo>
                  <a:pt x="14622" y="4845"/>
                </a:lnTo>
                <a:lnTo>
                  <a:pt x="14617" y="4845"/>
                </a:lnTo>
                <a:cubicBezTo>
                  <a:pt x="14611" y="4828"/>
                  <a:pt x="14605" y="4817"/>
                  <a:pt x="14600" y="4805"/>
                </a:cubicBezTo>
                <a:close/>
                <a:moveTo>
                  <a:pt x="15144" y="4828"/>
                </a:moveTo>
                <a:lnTo>
                  <a:pt x="15144" y="4828"/>
                </a:lnTo>
                <a:cubicBezTo>
                  <a:pt x="15150" y="4828"/>
                  <a:pt x="15161" y="4840"/>
                  <a:pt x="15167" y="4845"/>
                </a:cubicBezTo>
                <a:cubicBezTo>
                  <a:pt x="15165" y="4854"/>
                  <a:pt x="15160" y="4857"/>
                  <a:pt x="15154" y="4857"/>
                </a:cubicBezTo>
                <a:cubicBezTo>
                  <a:pt x="15140" y="4857"/>
                  <a:pt x="15125" y="4840"/>
                  <a:pt x="15144" y="4828"/>
                </a:cubicBezTo>
                <a:close/>
                <a:moveTo>
                  <a:pt x="14889" y="4732"/>
                </a:moveTo>
                <a:cubicBezTo>
                  <a:pt x="14917" y="4783"/>
                  <a:pt x="14940" y="4834"/>
                  <a:pt x="14957" y="4885"/>
                </a:cubicBezTo>
                <a:cubicBezTo>
                  <a:pt x="14902" y="4857"/>
                  <a:pt x="14884" y="4798"/>
                  <a:pt x="14852" y="4753"/>
                </a:cubicBezTo>
                <a:lnTo>
                  <a:pt x="14852" y="4753"/>
                </a:lnTo>
                <a:cubicBezTo>
                  <a:pt x="14863" y="4747"/>
                  <a:pt x="14873" y="4737"/>
                  <a:pt x="14889" y="4732"/>
                </a:cubicBezTo>
                <a:close/>
                <a:moveTo>
                  <a:pt x="1361" y="4857"/>
                </a:moveTo>
                <a:cubicBezTo>
                  <a:pt x="1366" y="4857"/>
                  <a:pt x="1370" y="4859"/>
                  <a:pt x="1374" y="4862"/>
                </a:cubicBezTo>
                <a:cubicBezTo>
                  <a:pt x="1383" y="4876"/>
                  <a:pt x="1366" y="4894"/>
                  <a:pt x="1350" y="4894"/>
                </a:cubicBezTo>
                <a:cubicBezTo>
                  <a:pt x="1347" y="4894"/>
                  <a:pt x="1343" y="4893"/>
                  <a:pt x="1340" y="4891"/>
                </a:cubicBezTo>
                <a:cubicBezTo>
                  <a:pt x="1327" y="4877"/>
                  <a:pt x="1345" y="4857"/>
                  <a:pt x="1361" y="4857"/>
                </a:cubicBezTo>
                <a:close/>
                <a:moveTo>
                  <a:pt x="14651" y="4885"/>
                </a:moveTo>
                <a:cubicBezTo>
                  <a:pt x="14656" y="4896"/>
                  <a:pt x="14662" y="4902"/>
                  <a:pt x="14662" y="4908"/>
                </a:cubicBezTo>
                <a:lnTo>
                  <a:pt x="14651" y="4908"/>
                </a:lnTo>
                <a:cubicBezTo>
                  <a:pt x="14651" y="4896"/>
                  <a:pt x="14651" y="4891"/>
                  <a:pt x="14651" y="4885"/>
                </a:cubicBezTo>
                <a:close/>
                <a:moveTo>
                  <a:pt x="14951" y="4887"/>
                </a:moveTo>
                <a:cubicBezTo>
                  <a:pt x="14960" y="4887"/>
                  <a:pt x="14968" y="4891"/>
                  <a:pt x="14968" y="4902"/>
                </a:cubicBezTo>
                <a:cubicBezTo>
                  <a:pt x="14971" y="4914"/>
                  <a:pt x="14962" y="4921"/>
                  <a:pt x="14952" y="4921"/>
                </a:cubicBezTo>
                <a:cubicBezTo>
                  <a:pt x="14943" y="4921"/>
                  <a:pt x="14934" y="4915"/>
                  <a:pt x="14934" y="4902"/>
                </a:cubicBezTo>
                <a:cubicBezTo>
                  <a:pt x="14931" y="4893"/>
                  <a:pt x="14941" y="4887"/>
                  <a:pt x="14951" y="4887"/>
                </a:cubicBezTo>
                <a:close/>
                <a:moveTo>
                  <a:pt x="14424" y="4897"/>
                </a:moveTo>
                <a:cubicBezTo>
                  <a:pt x="14437" y="4897"/>
                  <a:pt x="14468" y="4950"/>
                  <a:pt x="14441" y="4959"/>
                </a:cubicBezTo>
                <a:cubicBezTo>
                  <a:pt x="14435" y="4942"/>
                  <a:pt x="14424" y="4925"/>
                  <a:pt x="14418" y="4908"/>
                </a:cubicBezTo>
                <a:cubicBezTo>
                  <a:pt x="14418" y="4900"/>
                  <a:pt x="14420" y="4897"/>
                  <a:pt x="14424" y="4897"/>
                </a:cubicBezTo>
                <a:close/>
                <a:moveTo>
                  <a:pt x="14668" y="4925"/>
                </a:moveTo>
                <a:cubicBezTo>
                  <a:pt x="14673" y="4936"/>
                  <a:pt x="14679" y="4947"/>
                  <a:pt x="14690" y="4959"/>
                </a:cubicBezTo>
                <a:cubicBezTo>
                  <a:pt x="14685" y="4959"/>
                  <a:pt x="14679" y="4959"/>
                  <a:pt x="14673" y="4964"/>
                </a:cubicBezTo>
                <a:cubicBezTo>
                  <a:pt x="14668" y="4953"/>
                  <a:pt x="14668" y="4947"/>
                  <a:pt x="14662" y="4942"/>
                </a:cubicBezTo>
                <a:cubicBezTo>
                  <a:pt x="14668" y="4936"/>
                  <a:pt x="14668" y="4930"/>
                  <a:pt x="14668" y="4925"/>
                </a:cubicBezTo>
                <a:close/>
                <a:moveTo>
                  <a:pt x="14975" y="4946"/>
                </a:moveTo>
                <a:cubicBezTo>
                  <a:pt x="14983" y="4946"/>
                  <a:pt x="14988" y="4951"/>
                  <a:pt x="14991" y="4964"/>
                </a:cubicBezTo>
                <a:cubicBezTo>
                  <a:pt x="14984" y="4969"/>
                  <a:pt x="14978" y="4972"/>
                  <a:pt x="14973" y="4972"/>
                </a:cubicBezTo>
                <a:cubicBezTo>
                  <a:pt x="14966" y="4972"/>
                  <a:pt x="14960" y="4966"/>
                  <a:pt x="14957" y="4953"/>
                </a:cubicBezTo>
                <a:cubicBezTo>
                  <a:pt x="14964" y="4948"/>
                  <a:pt x="14970" y="4946"/>
                  <a:pt x="14975" y="4946"/>
                </a:cubicBezTo>
                <a:close/>
                <a:moveTo>
                  <a:pt x="15105" y="4851"/>
                </a:moveTo>
                <a:cubicBezTo>
                  <a:pt x="15122" y="4851"/>
                  <a:pt x="15133" y="4868"/>
                  <a:pt x="15150" y="4879"/>
                </a:cubicBezTo>
                <a:cubicBezTo>
                  <a:pt x="15156" y="4874"/>
                  <a:pt x="15161" y="4874"/>
                  <a:pt x="15167" y="4874"/>
                </a:cubicBezTo>
                <a:cubicBezTo>
                  <a:pt x="15167" y="4919"/>
                  <a:pt x="15201" y="4959"/>
                  <a:pt x="15207" y="4998"/>
                </a:cubicBezTo>
                <a:cubicBezTo>
                  <a:pt x="15201" y="5000"/>
                  <a:pt x="15196" y="5001"/>
                  <a:pt x="15192" y="5001"/>
                </a:cubicBezTo>
                <a:cubicBezTo>
                  <a:pt x="15179" y="5001"/>
                  <a:pt x="15171" y="4994"/>
                  <a:pt x="15167" y="4981"/>
                </a:cubicBezTo>
                <a:cubicBezTo>
                  <a:pt x="15144" y="4936"/>
                  <a:pt x="15127" y="4891"/>
                  <a:pt x="15105" y="4851"/>
                </a:cubicBezTo>
                <a:close/>
                <a:moveTo>
                  <a:pt x="14395" y="3796"/>
                </a:moveTo>
                <a:cubicBezTo>
                  <a:pt x="14463" y="3852"/>
                  <a:pt x="14492" y="3932"/>
                  <a:pt x="14537" y="4005"/>
                </a:cubicBezTo>
                <a:cubicBezTo>
                  <a:pt x="14543" y="4000"/>
                  <a:pt x="14554" y="4000"/>
                  <a:pt x="14560" y="4000"/>
                </a:cubicBezTo>
                <a:cubicBezTo>
                  <a:pt x="14554" y="4005"/>
                  <a:pt x="14543" y="4017"/>
                  <a:pt x="14537" y="4022"/>
                </a:cubicBezTo>
                <a:lnTo>
                  <a:pt x="14577" y="4045"/>
                </a:lnTo>
                <a:cubicBezTo>
                  <a:pt x="14583" y="4057"/>
                  <a:pt x="14583" y="4074"/>
                  <a:pt x="14588" y="4085"/>
                </a:cubicBezTo>
                <a:cubicBezTo>
                  <a:pt x="14594" y="4085"/>
                  <a:pt x="14611" y="4091"/>
                  <a:pt x="14617" y="4096"/>
                </a:cubicBezTo>
                <a:cubicBezTo>
                  <a:pt x="14617" y="4102"/>
                  <a:pt x="14617" y="4113"/>
                  <a:pt x="14611" y="4119"/>
                </a:cubicBezTo>
                <a:cubicBezTo>
                  <a:pt x="14747" y="4306"/>
                  <a:pt x="14827" y="4533"/>
                  <a:pt x="14951" y="4726"/>
                </a:cubicBezTo>
                <a:cubicBezTo>
                  <a:pt x="14974" y="4834"/>
                  <a:pt x="15054" y="4925"/>
                  <a:pt x="15076" y="5032"/>
                </a:cubicBezTo>
                <a:cubicBezTo>
                  <a:pt x="15008" y="4925"/>
                  <a:pt x="14957" y="4805"/>
                  <a:pt x="14900" y="4692"/>
                </a:cubicBezTo>
                <a:cubicBezTo>
                  <a:pt x="14889" y="4669"/>
                  <a:pt x="14883" y="4635"/>
                  <a:pt x="14855" y="4630"/>
                </a:cubicBezTo>
                <a:cubicBezTo>
                  <a:pt x="14855" y="4641"/>
                  <a:pt x="14849" y="4658"/>
                  <a:pt x="14849" y="4669"/>
                </a:cubicBezTo>
                <a:cubicBezTo>
                  <a:pt x="14838" y="4669"/>
                  <a:pt x="14810" y="4669"/>
                  <a:pt x="14798" y="4675"/>
                </a:cubicBezTo>
                <a:cubicBezTo>
                  <a:pt x="14804" y="4658"/>
                  <a:pt x="14804" y="4641"/>
                  <a:pt x="14810" y="4630"/>
                </a:cubicBezTo>
                <a:cubicBezTo>
                  <a:pt x="14827" y="4630"/>
                  <a:pt x="14844" y="4618"/>
                  <a:pt x="14849" y="4601"/>
                </a:cubicBezTo>
                <a:cubicBezTo>
                  <a:pt x="14838" y="4539"/>
                  <a:pt x="14787" y="4488"/>
                  <a:pt x="14759" y="4425"/>
                </a:cubicBezTo>
                <a:cubicBezTo>
                  <a:pt x="14741" y="4397"/>
                  <a:pt x="14730" y="4352"/>
                  <a:pt x="14696" y="4340"/>
                </a:cubicBezTo>
                <a:lnTo>
                  <a:pt x="14696" y="4340"/>
                </a:lnTo>
                <a:cubicBezTo>
                  <a:pt x="14696" y="4369"/>
                  <a:pt x="14707" y="4403"/>
                  <a:pt x="14736" y="4420"/>
                </a:cubicBezTo>
                <a:cubicBezTo>
                  <a:pt x="14741" y="4448"/>
                  <a:pt x="14787" y="4493"/>
                  <a:pt x="14747" y="4510"/>
                </a:cubicBezTo>
                <a:cubicBezTo>
                  <a:pt x="14736" y="4488"/>
                  <a:pt x="14724" y="4476"/>
                  <a:pt x="14702" y="4476"/>
                </a:cubicBezTo>
                <a:cubicBezTo>
                  <a:pt x="14707" y="4471"/>
                  <a:pt x="14713" y="4459"/>
                  <a:pt x="14719" y="4454"/>
                </a:cubicBezTo>
                <a:cubicBezTo>
                  <a:pt x="14713" y="4448"/>
                  <a:pt x="14690" y="4442"/>
                  <a:pt x="14685" y="4437"/>
                </a:cubicBezTo>
                <a:lnTo>
                  <a:pt x="14656" y="4397"/>
                </a:lnTo>
                <a:cubicBezTo>
                  <a:pt x="14668" y="4391"/>
                  <a:pt x="14685" y="4391"/>
                  <a:pt x="14696" y="4386"/>
                </a:cubicBezTo>
                <a:cubicBezTo>
                  <a:pt x="14673" y="4380"/>
                  <a:pt x="14656" y="4374"/>
                  <a:pt x="14634" y="4363"/>
                </a:cubicBezTo>
                <a:cubicBezTo>
                  <a:pt x="14639" y="4363"/>
                  <a:pt x="14651" y="4352"/>
                  <a:pt x="14656" y="4352"/>
                </a:cubicBezTo>
                <a:cubicBezTo>
                  <a:pt x="14628" y="4306"/>
                  <a:pt x="14600" y="4255"/>
                  <a:pt x="14571" y="4210"/>
                </a:cubicBezTo>
                <a:cubicBezTo>
                  <a:pt x="14532" y="4193"/>
                  <a:pt x="14537" y="4142"/>
                  <a:pt x="14526" y="4108"/>
                </a:cubicBezTo>
                <a:lnTo>
                  <a:pt x="14526" y="4108"/>
                </a:lnTo>
                <a:cubicBezTo>
                  <a:pt x="14605" y="4153"/>
                  <a:pt x="14622" y="4249"/>
                  <a:pt x="14668" y="4312"/>
                </a:cubicBezTo>
                <a:cubicBezTo>
                  <a:pt x="14668" y="4322"/>
                  <a:pt x="14674" y="4326"/>
                  <a:pt x="14681" y="4326"/>
                </a:cubicBezTo>
                <a:cubicBezTo>
                  <a:pt x="14697" y="4326"/>
                  <a:pt x="14718" y="4307"/>
                  <a:pt x="14690" y="4295"/>
                </a:cubicBezTo>
                <a:cubicBezTo>
                  <a:pt x="14617" y="4176"/>
                  <a:pt x="14554" y="4051"/>
                  <a:pt x="14475" y="3932"/>
                </a:cubicBezTo>
                <a:cubicBezTo>
                  <a:pt x="14446" y="3886"/>
                  <a:pt x="14418" y="3847"/>
                  <a:pt x="14395" y="3796"/>
                </a:cubicBezTo>
                <a:close/>
                <a:moveTo>
                  <a:pt x="15178" y="5010"/>
                </a:moveTo>
                <a:lnTo>
                  <a:pt x="15224" y="5015"/>
                </a:lnTo>
                <a:cubicBezTo>
                  <a:pt x="15235" y="5032"/>
                  <a:pt x="15235" y="5049"/>
                  <a:pt x="15229" y="5072"/>
                </a:cubicBezTo>
                <a:cubicBezTo>
                  <a:pt x="15220" y="5077"/>
                  <a:pt x="15209" y="5079"/>
                  <a:pt x="15198" y="5079"/>
                </a:cubicBezTo>
                <a:cubicBezTo>
                  <a:pt x="15184" y="5079"/>
                  <a:pt x="15169" y="5075"/>
                  <a:pt x="15156" y="5072"/>
                </a:cubicBezTo>
                <a:cubicBezTo>
                  <a:pt x="15167" y="5072"/>
                  <a:pt x="15190" y="5066"/>
                  <a:pt x="15207" y="5066"/>
                </a:cubicBezTo>
                <a:cubicBezTo>
                  <a:pt x="15195" y="5044"/>
                  <a:pt x="15184" y="5027"/>
                  <a:pt x="15178" y="5010"/>
                </a:cubicBezTo>
                <a:close/>
                <a:moveTo>
                  <a:pt x="15100" y="5085"/>
                </a:moveTo>
                <a:cubicBezTo>
                  <a:pt x="15103" y="5085"/>
                  <a:pt x="15106" y="5086"/>
                  <a:pt x="15110" y="5089"/>
                </a:cubicBezTo>
                <a:cubicBezTo>
                  <a:pt x="15124" y="5098"/>
                  <a:pt x="15123" y="5122"/>
                  <a:pt x="15110" y="5122"/>
                </a:cubicBezTo>
                <a:cubicBezTo>
                  <a:pt x="15107" y="5122"/>
                  <a:pt x="15103" y="5121"/>
                  <a:pt x="15099" y="5118"/>
                </a:cubicBezTo>
                <a:cubicBezTo>
                  <a:pt x="15085" y="5113"/>
                  <a:pt x="15086" y="5085"/>
                  <a:pt x="15100" y="5085"/>
                </a:cubicBezTo>
                <a:close/>
                <a:moveTo>
                  <a:pt x="14679" y="4970"/>
                </a:moveTo>
                <a:cubicBezTo>
                  <a:pt x="14724" y="5010"/>
                  <a:pt x="14730" y="5078"/>
                  <a:pt x="14764" y="5129"/>
                </a:cubicBezTo>
                <a:lnTo>
                  <a:pt x="14753" y="5135"/>
                </a:lnTo>
                <a:cubicBezTo>
                  <a:pt x="14730" y="5078"/>
                  <a:pt x="14707" y="5027"/>
                  <a:pt x="14679" y="4970"/>
                </a:cubicBezTo>
                <a:close/>
                <a:moveTo>
                  <a:pt x="778" y="5110"/>
                </a:moveTo>
                <a:cubicBezTo>
                  <a:pt x="780" y="5110"/>
                  <a:pt x="782" y="5110"/>
                  <a:pt x="784" y="5112"/>
                </a:cubicBezTo>
                <a:cubicBezTo>
                  <a:pt x="799" y="5122"/>
                  <a:pt x="792" y="5154"/>
                  <a:pt x="775" y="5154"/>
                </a:cubicBezTo>
                <a:cubicBezTo>
                  <a:pt x="772" y="5154"/>
                  <a:pt x="770" y="5153"/>
                  <a:pt x="767" y="5152"/>
                </a:cubicBezTo>
                <a:cubicBezTo>
                  <a:pt x="752" y="5142"/>
                  <a:pt x="763" y="5110"/>
                  <a:pt x="778" y="5110"/>
                </a:cubicBezTo>
                <a:close/>
                <a:moveTo>
                  <a:pt x="1544" y="4970"/>
                </a:moveTo>
                <a:lnTo>
                  <a:pt x="1556" y="4981"/>
                </a:lnTo>
                <a:cubicBezTo>
                  <a:pt x="1522" y="5055"/>
                  <a:pt x="1482" y="5129"/>
                  <a:pt x="1448" y="5208"/>
                </a:cubicBezTo>
                <a:cubicBezTo>
                  <a:pt x="1465" y="5152"/>
                  <a:pt x="1487" y="5095"/>
                  <a:pt x="1522" y="5049"/>
                </a:cubicBezTo>
                <a:lnTo>
                  <a:pt x="1487" y="5049"/>
                </a:lnTo>
                <a:cubicBezTo>
                  <a:pt x="1499" y="5044"/>
                  <a:pt x="1510" y="5038"/>
                  <a:pt x="1522" y="5032"/>
                </a:cubicBezTo>
                <a:cubicBezTo>
                  <a:pt x="1533" y="5015"/>
                  <a:pt x="1539" y="4993"/>
                  <a:pt x="1544" y="4970"/>
                </a:cubicBezTo>
                <a:close/>
                <a:moveTo>
                  <a:pt x="994" y="4505"/>
                </a:moveTo>
                <a:lnTo>
                  <a:pt x="994" y="4505"/>
                </a:lnTo>
                <a:cubicBezTo>
                  <a:pt x="982" y="4539"/>
                  <a:pt x="971" y="4573"/>
                  <a:pt x="960" y="4607"/>
                </a:cubicBezTo>
                <a:cubicBezTo>
                  <a:pt x="937" y="4669"/>
                  <a:pt x="914" y="4726"/>
                  <a:pt x="875" y="4777"/>
                </a:cubicBezTo>
                <a:lnTo>
                  <a:pt x="897" y="4794"/>
                </a:lnTo>
                <a:cubicBezTo>
                  <a:pt x="909" y="4783"/>
                  <a:pt x="920" y="4754"/>
                  <a:pt x="931" y="4743"/>
                </a:cubicBezTo>
                <a:lnTo>
                  <a:pt x="960" y="4737"/>
                </a:lnTo>
                <a:lnTo>
                  <a:pt x="960" y="4760"/>
                </a:lnTo>
                <a:lnTo>
                  <a:pt x="920" y="4760"/>
                </a:lnTo>
                <a:cubicBezTo>
                  <a:pt x="920" y="4794"/>
                  <a:pt x="914" y="4823"/>
                  <a:pt x="909" y="4851"/>
                </a:cubicBezTo>
                <a:cubicBezTo>
                  <a:pt x="875" y="4874"/>
                  <a:pt x="863" y="4913"/>
                  <a:pt x="858" y="4953"/>
                </a:cubicBezTo>
                <a:cubicBezTo>
                  <a:pt x="858" y="4998"/>
                  <a:pt x="807" y="5032"/>
                  <a:pt x="824" y="5083"/>
                </a:cubicBezTo>
                <a:cubicBezTo>
                  <a:pt x="807" y="5078"/>
                  <a:pt x="784" y="5066"/>
                  <a:pt x="767" y="5061"/>
                </a:cubicBezTo>
                <a:cubicBezTo>
                  <a:pt x="744" y="5101"/>
                  <a:pt x="727" y="5146"/>
                  <a:pt x="716" y="5191"/>
                </a:cubicBezTo>
                <a:cubicBezTo>
                  <a:pt x="704" y="5208"/>
                  <a:pt x="687" y="5225"/>
                  <a:pt x="676" y="5242"/>
                </a:cubicBezTo>
                <a:cubicBezTo>
                  <a:pt x="710" y="5146"/>
                  <a:pt x="739" y="5038"/>
                  <a:pt x="795" y="4947"/>
                </a:cubicBezTo>
                <a:lnTo>
                  <a:pt x="795" y="4947"/>
                </a:lnTo>
                <a:cubicBezTo>
                  <a:pt x="790" y="4981"/>
                  <a:pt x="778" y="5015"/>
                  <a:pt x="767" y="5049"/>
                </a:cubicBezTo>
                <a:cubicBezTo>
                  <a:pt x="778" y="5055"/>
                  <a:pt x="795" y="5055"/>
                  <a:pt x="801" y="5061"/>
                </a:cubicBezTo>
                <a:cubicBezTo>
                  <a:pt x="812" y="4981"/>
                  <a:pt x="863" y="4919"/>
                  <a:pt x="875" y="4840"/>
                </a:cubicBezTo>
                <a:lnTo>
                  <a:pt x="875" y="4840"/>
                </a:lnTo>
                <a:cubicBezTo>
                  <a:pt x="829" y="4862"/>
                  <a:pt x="824" y="4919"/>
                  <a:pt x="790" y="4953"/>
                </a:cubicBezTo>
                <a:cubicBezTo>
                  <a:pt x="829" y="4828"/>
                  <a:pt x="886" y="4703"/>
                  <a:pt x="948" y="4584"/>
                </a:cubicBezTo>
                <a:cubicBezTo>
                  <a:pt x="954" y="4584"/>
                  <a:pt x="954" y="4584"/>
                  <a:pt x="954" y="4579"/>
                </a:cubicBezTo>
                <a:cubicBezTo>
                  <a:pt x="954" y="4579"/>
                  <a:pt x="960" y="4573"/>
                  <a:pt x="960" y="4573"/>
                </a:cubicBezTo>
                <a:cubicBezTo>
                  <a:pt x="971" y="4550"/>
                  <a:pt x="982" y="4527"/>
                  <a:pt x="994" y="4505"/>
                </a:cubicBezTo>
                <a:close/>
                <a:moveTo>
                  <a:pt x="1391" y="5339"/>
                </a:moveTo>
                <a:cubicBezTo>
                  <a:pt x="1391" y="5339"/>
                  <a:pt x="1391" y="5344"/>
                  <a:pt x="1391" y="5344"/>
                </a:cubicBezTo>
                <a:cubicBezTo>
                  <a:pt x="1385" y="5344"/>
                  <a:pt x="1385" y="5339"/>
                  <a:pt x="1380" y="5339"/>
                </a:cubicBezTo>
                <a:close/>
                <a:moveTo>
                  <a:pt x="15133" y="5316"/>
                </a:moveTo>
                <a:lnTo>
                  <a:pt x="15133" y="5316"/>
                </a:lnTo>
                <a:cubicBezTo>
                  <a:pt x="15150" y="5344"/>
                  <a:pt x="15161" y="5367"/>
                  <a:pt x="15173" y="5396"/>
                </a:cubicBezTo>
                <a:cubicBezTo>
                  <a:pt x="15173" y="5413"/>
                  <a:pt x="15167" y="5424"/>
                  <a:pt x="15167" y="5441"/>
                </a:cubicBezTo>
                <a:cubicBezTo>
                  <a:pt x="15156" y="5401"/>
                  <a:pt x="15139" y="5362"/>
                  <a:pt x="15133" y="5316"/>
                </a:cubicBezTo>
                <a:close/>
                <a:moveTo>
                  <a:pt x="744" y="5214"/>
                </a:moveTo>
                <a:cubicBezTo>
                  <a:pt x="727" y="5299"/>
                  <a:pt x="676" y="5379"/>
                  <a:pt x="682" y="5475"/>
                </a:cubicBezTo>
                <a:lnTo>
                  <a:pt x="653" y="5452"/>
                </a:lnTo>
                <a:cubicBezTo>
                  <a:pt x="687" y="5373"/>
                  <a:pt x="693" y="5282"/>
                  <a:pt x="744" y="5214"/>
                </a:cubicBezTo>
                <a:close/>
                <a:moveTo>
                  <a:pt x="650" y="5497"/>
                </a:moveTo>
                <a:cubicBezTo>
                  <a:pt x="651" y="5497"/>
                  <a:pt x="652" y="5497"/>
                  <a:pt x="653" y="5498"/>
                </a:cubicBezTo>
                <a:cubicBezTo>
                  <a:pt x="669" y="5508"/>
                  <a:pt x="656" y="5538"/>
                  <a:pt x="640" y="5538"/>
                </a:cubicBezTo>
                <a:cubicBezTo>
                  <a:pt x="639" y="5538"/>
                  <a:pt x="638" y="5538"/>
                  <a:pt x="636" y="5537"/>
                </a:cubicBezTo>
                <a:cubicBezTo>
                  <a:pt x="626" y="5527"/>
                  <a:pt x="635" y="5497"/>
                  <a:pt x="650" y="5497"/>
                </a:cubicBezTo>
                <a:close/>
                <a:moveTo>
                  <a:pt x="636" y="5560"/>
                </a:moveTo>
                <a:cubicBezTo>
                  <a:pt x="631" y="5594"/>
                  <a:pt x="625" y="5623"/>
                  <a:pt x="602" y="5651"/>
                </a:cubicBezTo>
                <a:cubicBezTo>
                  <a:pt x="602" y="5623"/>
                  <a:pt x="608" y="5588"/>
                  <a:pt x="614" y="5560"/>
                </a:cubicBezTo>
                <a:close/>
                <a:moveTo>
                  <a:pt x="593" y="5671"/>
                </a:moveTo>
                <a:cubicBezTo>
                  <a:pt x="596" y="5671"/>
                  <a:pt x="599" y="5672"/>
                  <a:pt x="602" y="5674"/>
                </a:cubicBezTo>
                <a:cubicBezTo>
                  <a:pt x="618" y="5684"/>
                  <a:pt x="605" y="5708"/>
                  <a:pt x="586" y="5708"/>
                </a:cubicBezTo>
                <a:cubicBezTo>
                  <a:pt x="584" y="5708"/>
                  <a:pt x="582" y="5708"/>
                  <a:pt x="580" y="5708"/>
                </a:cubicBezTo>
                <a:cubicBezTo>
                  <a:pt x="565" y="5698"/>
                  <a:pt x="576" y="5671"/>
                  <a:pt x="593" y="5671"/>
                </a:cubicBezTo>
                <a:close/>
                <a:moveTo>
                  <a:pt x="15229" y="5537"/>
                </a:moveTo>
                <a:cubicBezTo>
                  <a:pt x="15246" y="5605"/>
                  <a:pt x="15280" y="5662"/>
                  <a:pt x="15298" y="5730"/>
                </a:cubicBezTo>
                <a:cubicBezTo>
                  <a:pt x="15275" y="5730"/>
                  <a:pt x="15263" y="5713"/>
                  <a:pt x="15258" y="5696"/>
                </a:cubicBezTo>
                <a:lnTo>
                  <a:pt x="15229" y="5696"/>
                </a:lnTo>
                <a:cubicBezTo>
                  <a:pt x="15235" y="5685"/>
                  <a:pt x="15241" y="5668"/>
                  <a:pt x="15246" y="5657"/>
                </a:cubicBezTo>
                <a:lnTo>
                  <a:pt x="15246" y="5657"/>
                </a:lnTo>
                <a:cubicBezTo>
                  <a:pt x="15241" y="5657"/>
                  <a:pt x="15229" y="5662"/>
                  <a:pt x="15224" y="5662"/>
                </a:cubicBezTo>
                <a:cubicBezTo>
                  <a:pt x="15252" y="5634"/>
                  <a:pt x="15243" y="5611"/>
                  <a:pt x="15220" y="5611"/>
                </a:cubicBezTo>
                <a:cubicBezTo>
                  <a:pt x="15212" y="5611"/>
                  <a:pt x="15201" y="5615"/>
                  <a:pt x="15190" y="5623"/>
                </a:cubicBezTo>
                <a:cubicBezTo>
                  <a:pt x="15190" y="5617"/>
                  <a:pt x="15184" y="5605"/>
                  <a:pt x="15184" y="5594"/>
                </a:cubicBezTo>
                <a:lnTo>
                  <a:pt x="15235" y="5594"/>
                </a:lnTo>
                <a:cubicBezTo>
                  <a:pt x="15224" y="5577"/>
                  <a:pt x="15224" y="5554"/>
                  <a:pt x="15229" y="5537"/>
                </a:cubicBezTo>
                <a:close/>
                <a:moveTo>
                  <a:pt x="676" y="5248"/>
                </a:moveTo>
                <a:cubicBezTo>
                  <a:pt x="659" y="5390"/>
                  <a:pt x="585" y="5520"/>
                  <a:pt x="557" y="5657"/>
                </a:cubicBezTo>
                <a:cubicBezTo>
                  <a:pt x="551" y="5691"/>
                  <a:pt x="534" y="5719"/>
                  <a:pt x="517" y="5747"/>
                </a:cubicBezTo>
                <a:cubicBezTo>
                  <a:pt x="557" y="5577"/>
                  <a:pt x="608" y="5407"/>
                  <a:pt x="676" y="5248"/>
                </a:cubicBezTo>
                <a:close/>
                <a:moveTo>
                  <a:pt x="557" y="5770"/>
                </a:moveTo>
                <a:cubicBezTo>
                  <a:pt x="580" y="5781"/>
                  <a:pt x="580" y="5793"/>
                  <a:pt x="563" y="5804"/>
                </a:cubicBezTo>
                <a:cubicBezTo>
                  <a:pt x="540" y="5798"/>
                  <a:pt x="540" y="5787"/>
                  <a:pt x="557" y="5770"/>
                </a:cubicBezTo>
                <a:close/>
                <a:moveTo>
                  <a:pt x="15258" y="5747"/>
                </a:moveTo>
                <a:cubicBezTo>
                  <a:pt x="15286" y="5747"/>
                  <a:pt x="15309" y="5764"/>
                  <a:pt x="15309" y="5793"/>
                </a:cubicBezTo>
                <a:cubicBezTo>
                  <a:pt x="15298" y="5798"/>
                  <a:pt x="15280" y="5804"/>
                  <a:pt x="15269" y="5810"/>
                </a:cubicBezTo>
                <a:cubicBezTo>
                  <a:pt x="15275" y="5804"/>
                  <a:pt x="15286" y="5787"/>
                  <a:pt x="15292" y="5781"/>
                </a:cubicBezTo>
                <a:cubicBezTo>
                  <a:pt x="15286" y="5770"/>
                  <a:pt x="15263" y="5753"/>
                  <a:pt x="15258" y="5747"/>
                </a:cubicBezTo>
                <a:close/>
                <a:moveTo>
                  <a:pt x="15008" y="5798"/>
                </a:moveTo>
                <a:cubicBezTo>
                  <a:pt x="15025" y="5798"/>
                  <a:pt x="15037" y="5855"/>
                  <a:pt x="15014" y="5861"/>
                </a:cubicBezTo>
                <a:cubicBezTo>
                  <a:pt x="15002" y="5844"/>
                  <a:pt x="14997" y="5821"/>
                  <a:pt x="15008" y="5798"/>
                </a:cubicBezTo>
                <a:close/>
                <a:moveTo>
                  <a:pt x="15332" y="5855"/>
                </a:moveTo>
                <a:cubicBezTo>
                  <a:pt x="15337" y="5889"/>
                  <a:pt x="15343" y="5923"/>
                  <a:pt x="15349" y="5952"/>
                </a:cubicBezTo>
                <a:lnTo>
                  <a:pt x="15303" y="5935"/>
                </a:lnTo>
                <a:cubicBezTo>
                  <a:pt x="15315" y="5929"/>
                  <a:pt x="15326" y="5918"/>
                  <a:pt x="15332" y="5906"/>
                </a:cubicBezTo>
                <a:cubicBezTo>
                  <a:pt x="15326" y="5889"/>
                  <a:pt x="15320" y="5872"/>
                  <a:pt x="15309" y="5855"/>
                </a:cubicBezTo>
                <a:close/>
                <a:moveTo>
                  <a:pt x="1039" y="5895"/>
                </a:moveTo>
                <a:cubicBezTo>
                  <a:pt x="1028" y="5918"/>
                  <a:pt x="1017" y="5946"/>
                  <a:pt x="1005" y="5974"/>
                </a:cubicBezTo>
                <a:cubicBezTo>
                  <a:pt x="1000" y="5946"/>
                  <a:pt x="1011" y="5918"/>
                  <a:pt x="1017" y="5895"/>
                </a:cubicBezTo>
                <a:close/>
                <a:moveTo>
                  <a:pt x="15088" y="6065"/>
                </a:moveTo>
                <a:cubicBezTo>
                  <a:pt x="15105" y="6082"/>
                  <a:pt x="15099" y="6093"/>
                  <a:pt x="15082" y="6093"/>
                </a:cubicBezTo>
                <a:cubicBezTo>
                  <a:pt x="15065" y="6082"/>
                  <a:pt x="15065" y="6071"/>
                  <a:pt x="15088" y="6065"/>
                </a:cubicBezTo>
                <a:close/>
                <a:moveTo>
                  <a:pt x="455" y="6201"/>
                </a:moveTo>
                <a:cubicBezTo>
                  <a:pt x="478" y="6201"/>
                  <a:pt x="466" y="6235"/>
                  <a:pt x="449" y="6241"/>
                </a:cubicBezTo>
                <a:cubicBezTo>
                  <a:pt x="426" y="6241"/>
                  <a:pt x="438" y="6201"/>
                  <a:pt x="455" y="6201"/>
                </a:cubicBezTo>
                <a:close/>
                <a:moveTo>
                  <a:pt x="15122" y="5123"/>
                </a:moveTo>
                <a:lnTo>
                  <a:pt x="15122" y="5123"/>
                </a:lnTo>
                <a:cubicBezTo>
                  <a:pt x="15184" y="5208"/>
                  <a:pt x="15195" y="5327"/>
                  <a:pt x="15263" y="5407"/>
                </a:cubicBezTo>
                <a:cubicBezTo>
                  <a:pt x="15258" y="5407"/>
                  <a:pt x="15246" y="5413"/>
                  <a:pt x="15241" y="5413"/>
                </a:cubicBezTo>
                <a:cubicBezTo>
                  <a:pt x="15332" y="5628"/>
                  <a:pt x="15388" y="5855"/>
                  <a:pt x="15451" y="6082"/>
                </a:cubicBezTo>
                <a:cubicBezTo>
                  <a:pt x="15456" y="6076"/>
                  <a:pt x="15462" y="6076"/>
                  <a:pt x="15468" y="6076"/>
                </a:cubicBezTo>
                <a:cubicBezTo>
                  <a:pt x="15451" y="6139"/>
                  <a:pt x="15490" y="6196"/>
                  <a:pt x="15496" y="6252"/>
                </a:cubicBezTo>
                <a:cubicBezTo>
                  <a:pt x="15468" y="6235"/>
                  <a:pt x="15473" y="6190"/>
                  <a:pt x="15462" y="6162"/>
                </a:cubicBezTo>
                <a:cubicBezTo>
                  <a:pt x="15383" y="5878"/>
                  <a:pt x="15292" y="5600"/>
                  <a:pt x="15195" y="5316"/>
                </a:cubicBezTo>
                <a:cubicBezTo>
                  <a:pt x="15173" y="5254"/>
                  <a:pt x="15133" y="5191"/>
                  <a:pt x="15122" y="5123"/>
                </a:cubicBezTo>
                <a:close/>
                <a:moveTo>
                  <a:pt x="466" y="5912"/>
                </a:moveTo>
                <a:lnTo>
                  <a:pt x="466" y="5912"/>
                </a:lnTo>
                <a:cubicBezTo>
                  <a:pt x="472" y="6037"/>
                  <a:pt x="426" y="6162"/>
                  <a:pt x="381" y="6281"/>
                </a:cubicBezTo>
                <a:cubicBezTo>
                  <a:pt x="404" y="6156"/>
                  <a:pt x="432" y="6031"/>
                  <a:pt x="466" y="5912"/>
                </a:cubicBezTo>
                <a:close/>
                <a:moveTo>
                  <a:pt x="937" y="6252"/>
                </a:moveTo>
                <a:cubicBezTo>
                  <a:pt x="931" y="6292"/>
                  <a:pt x="943" y="6343"/>
                  <a:pt x="909" y="6371"/>
                </a:cubicBezTo>
                <a:cubicBezTo>
                  <a:pt x="914" y="6332"/>
                  <a:pt x="926" y="6292"/>
                  <a:pt x="937" y="6252"/>
                </a:cubicBezTo>
                <a:close/>
                <a:moveTo>
                  <a:pt x="375" y="6286"/>
                </a:moveTo>
                <a:cubicBezTo>
                  <a:pt x="387" y="6383"/>
                  <a:pt x="353" y="6479"/>
                  <a:pt x="336" y="6576"/>
                </a:cubicBezTo>
                <a:cubicBezTo>
                  <a:pt x="336" y="6479"/>
                  <a:pt x="364" y="6383"/>
                  <a:pt x="375" y="6286"/>
                </a:cubicBezTo>
                <a:close/>
                <a:moveTo>
                  <a:pt x="15485" y="6264"/>
                </a:moveTo>
                <a:cubicBezTo>
                  <a:pt x="15530" y="6360"/>
                  <a:pt x="15536" y="6474"/>
                  <a:pt x="15553" y="6576"/>
                </a:cubicBezTo>
                <a:cubicBezTo>
                  <a:pt x="15524" y="6542"/>
                  <a:pt x="15524" y="6502"/>
                  <a:pt x="15513" y="6462"/>
                </a:cubicBezTo>
                <a:cubicBezTo>
                  <a:pt x="15502" y="6400"/>
                  <a:pt x="15479" y="6332"/>
                  <a:pt x="15485" y="6264"/>
                </a:cubicBezTo>
                <a:close/>
                <a:moveTo>
                  <a:pt x="867" y="6659"/>
                </a:moveTo>
                <a:cubicBezTo>
                  <a:pt x="869" y="6659"/>
                  <a:pt x="872" y="6659"/>
                  <a:pt x="875" y="6661"/>
                </a:cubicBezTo>
                <a:cubicBezTo>
                  <a:pt x="890" y="6671"/>
                  <a:pt x="883" y="6703"/>
                  <a:pt x="865" y="6703"/>
                </a:cubicBezTo>
                <a:cubicBezTo>
                  <a:pt x="863" y="6703"/>
                  <a:pt x="860" y="6702"/>
                  <a:pt x="858" y="6701"/>
                </a:cubicBezTo>
                <a:cubicBezTo>
                  <a:pt x="843" y="6691"/>
                  <a:pt x="850" y="6659"/>
                  <a:pt x="867" y="6659"/>
                </a:cubicBezTo>
                <a:close/>
                <a:moveTo>
                  <a:pt x="15473" y="6434"/>
                </a:moveTo>
                <a:cubicBezTo>
                  <a:pt x="15490" y="6525"/>
                  <a:pt x="15490" y="6610"/>
                  <a:pt x="15519" y="6695"/>
                </a:cubicBezTo>
                <a:cubicBezTo>
                  <a:pt x="15530" y="6712"/>
                  <a:pt x="15524" y="6735"/>
                  <a:pt x="15513" y="6752"/>
                </a:cubicBezTo>
                <a:cubicBezTo>
                  <a:pt x="15503" y="6732"/>
                  <a:pt x="15514" y="6672"/>
                  <a:pt x="15490" y="6672"/>
                </a:cubicBezTo>
                <a:cubicBezTo>
                  <a:pt x="15485" y="6672"/>
                  <a:pt x="15480" y="6674"/>
                  <a:pt x="15473" y="6678"/>
                </a:cubicBezTo>
                <a:cubicBezTo>
                  <a:pt x="15479" y="6666"/>
                  <a:pt x="15485" y="6661"/>
                  <a:pt x="15496" y="6655"/>
                </a:cubicBezTo>
                <a:cubicBezTo>
                  <a:pt x="15473" y="6587"/>
                  <a:pt x="15462" y="6513"/>
                  <a:pt x="15473" y="6434"/>
                </a:cubicBezTo>
                <a:close/>
                <a:moveTo>
                  <a:pt x="15700" y="6962"/>
                </a:moveTo>
                <a:cubicBezTo>
                  <a:pt x="15700" y="7001"/>
                  <a:pt x="15729" y="7047"/>
                  <a:pt x="15700" y="7086"/>
                </a:cubicBezTo>
                <a:cubicBezTo>
                  <a:pt x="15689" y="7047"/>
                  <a:pt x="15683" y="7007"/>
                  <a:pt x="15678" y="6967"/>
                </a:cubicBezTo>
                <a:cubicBezTo>
                  <a:pt x="15683" y="6967"/>
                  <a:pt x="15695" y="6962"/>
                  <a:pt x="15700" y="6962"/>
                </a:cubicBezTo>
                <a:close/>
                <a:moveTo>
                  <a:pt x="58" y="7415"/>
                </a:moveTo>
                <a:cubicBezTo>
                  <a:pt x="58" y="7415"/>
                  <a:pt x="58" y="7415"/>
                  <a:pt x="58" y="7415"/>
                </a:cubicBezTo>
                <a:cubicBezTo>
                  <a:pt x="58" y="7415"/>
                  <a:pt x="58" y="7416"/>
                  <a:pt x="58" y="7416"/>
                </a:cubicBezTo>
                <a:lnTo>
                  <a:pt x="58" y="7416"/>
                </a:lnTo>
                <a:cubicBezTo>
                  <a:pt x="58" y="7415"/>
                  <a:pt x="58" y="7415"/>
                  <a:pt x="58" y="7415"/>
                </a:cubicBezTo>
                <a:close/>
                <a:moveTo>
                  <a:pt x="341" y="6581"/>
                </a:moveTo>
                <a:cubicBezTo>
                  <a:pt x="296" y="6769"/>
                  <a:pt x="296" y="6967"/>
                  <a:pt x="256" y="7160"/>
                </a:cubicBezTo>
                <a:cubicBezTo>
                  <a:pt x="268" y="7166"/>
                  <a:pt x="279" y="7177"/>
                  <a:pt x="296" y="7183"/>
                </a:cubicBezTo>
                <a:cubicBezTo>
                  <a:pt x="302" y="7166"/>
                  <a:pt x="307" y="7143"/>
                  <a:pt x="313" y="7126"/>
                </a:cubicBezTo>
                <a:lnTo>
                  <a:pt x="319" y="7126"/>
                </a:lnTo>
                <a:cubicBezTo>
                  <a:pt x="319" y="7160"/>
                  <a:pt x="319" y="7200"/>
                  <a:pt x="313" y="7240"/>
                </a:cubicBezTo>
                <a:lnTo>
                  <a:pt x="296" y="7240"/>
                </a:lnTo>
                <a:cubicBezTo>
                  <a:pt x="296" y="7223"/>
                  <a:pt x="302" y="7205"/>
                  <a:pt x="296" y="7183"/>
                </a:cubicBezTo>
                <a:lnTo>
                  <a:pt x="262" y="7188"/>
                </a:lnTo>
                <a:cubicBezTo>
                  <a:pt x="245" y="7291"/>
                  <a:pt x="239" y="7393"/>
                  <a:pt x="234" y="7501"/>
                </a:cubicBezTo>
                <a:cubicBezTo>
                  <a:pt x="228" y="7495"/>
                  <a:pt x="217" y="7495"/>
                  <a:pt x="217" y="7495"/>
                </a:cubicBezTo>
                <a:cubicBezTo>
                  <a:pt x="234" y="7217"/>
                  <a:pt x="268" y="6939"/>
                  <a:pt x="313" y="6666"/>
                </a:cubicBezTo>
                <a:cubicBezTo>
                  <a:pt x="313" y="6632"/>
                  <a:pt x="313" y="6598"/>
                  <a:pt x="341" y="6581"/>
                </a:cubicBezTo>
                <a:close/>
                <a:moveTo>
                  <a:pt x="15552" y="6580"/>
                </a:moveTo>
                <a:cubicBezTo>
                  <a:pt x="15555" y="6580"/>
                  <a:pt x="15559" y="6580"/>
                  <a:pt x="15564" y="6581"/>
                </a:cubicBezTo>
                <a:cubicBezTo>
                  <a:pt x="15567" y="6592"/>
                  <a:pt x="15567" y="6600"/>
                  <a:pt x="15564" y="6605"/>
                </a:cubicBezTo>
                <a:lnTo>
                  <a:pt x="15564" y="6605"/>
                </a:lnTo>
                <a:cubicBezTo>
                  <a:pt x="15564" y="6604"/>
                  <a:pt x="15564" y="6604"/>
                  <a:pt x="15564" y="6604"/>
                </a:cubicBezTo>
                <a:lnTo>
                  <a:pt x="15564" y="6604"/>
                </a:lnTo>
                <a:cubicBezTo>
                  <a:pt x="15564" y="6604"/>
                  <a:pt x="15564" y="6605"/>
                  <a:pt x="15564" y="6605"/>
                </a:cubicBezTo>
                <a:lnTo>
                  <a:pt x="15564" y="6605"/>
                </a:lnTo>
                <a:cubicBezTo>
                  <a:pt x="15564" y="6605"/>
                  <a:pt x="15564" y="6605"/>
                  <a:pt x="15564" y="6605"/>
                </a:cubicBezTo>
                <a:lnTo>
                  <a:pt x="15564" y="6605"/>
                </a:lnTo>
                <a:cubicBezTo>
                  <a:pt x="15604" y="6701"/>
                  <a:pt x="15598" y="6803"/>
                  <a:pt x="15621" y="6905"/>
                </a:cubicBezTo>
                <a:lnTo>
                  <a:pt x="15638" y="6899"/>
                </a:lnTo>
                <a:lnTo>
                  <a:pt x="15638" y="6899"/>
                </a:lnTo>
                <a:cubicBezTo>
                  <a:pt x="15632" y="6905"/>
                  <a:pt x="15627" y="6916"/>
                  <a:pt x="15627" y="6927"/>
                </a:cubicBezTo>
                <a:cubicBezTo>
                  <a:pt x="15638" y="7069"/>
                  <a:pt x="15672" y="7211"/>
                  <a:pt x="15672" y="7359"/>
                </a:cubicBezTo>
                <a:cubicBezTo>
                  <a:pt x="15678" y="7353"/>
                  <a:pt x="15689" y="7353"/>
                  <a:pt x="15695" y="7353"/>
                </a:cubicBezTo>
                <a:cubicBezTo>
                  <a:pt x="15661" y="7398"/>
                  <a:pt x="15689" y="7461"/>
                  <a:pt x="15678" y="7512"/>
                </a:cubicBezTo>
                <a:cubicBezTo>
                  <a:pt x="15655" y="7484"/>
                  <a:pt x="15678" y="7438"/>
                  <a:pt x="15655" y="7410"/>
                </a:cubicBezTo>
                <a:cubicBezTo>
                  <a:pt x="15661" y="7138"/>
                  <a:pt x="15564" y="6866"/>
                  <a:pt x="15564" y="6605"/>
                </a:cubicBezTo>
                <a:lnTo>
                  <a:pt x="15564" y="6605"/>
                </a:lnTo>
                <a:cubicBezTo>
                  <a:pt x="15562" y="6609"/>
                  <a:pt x="15558" y="6611"/>
                  <a:pt x="15552" y="6611"/>
                </a:cubicBezTo>
                <a:cubicBezTo>
                  <a:pt x="15549" y="6611"/>
                  <a:pt x="15545" y="6611"/>
                  <a:pt x="15541" y="6610"/>
                </a:cubicBezTo>
                <a:cubicBezTo>
                  <a:pt x="15532" y="6591"/>
                  <a:pt x="15534" y="6580"/>
                  <a:pt x="15552" y="6580"/>
                </a:cubicBezTo>
                <a:close/>
                <a:moveTo>
                  <a:pt x="234" y="7523"/>
                </a:moveTo>
                <a:cubicBezTo>
                  <a:pt x="234" y="7563"/>
                  <a:pt x="228" y="7608"/>
                  <a:pt x="222" y="7648"/>
                </a:cubicBezTo>
                <a:cubicBezTo>
                  <a:pt x="200" y="7608"/>
                  <a:pt x="205" y="7557"/>
                  <a:pt x="234" y="7523"/>
                </a:cubicBezTo>
                <a:close/>
                <a:moveTo>
                  <a:pt x="15610" y="7432"/>
                </a:moveTo>
                <a:cubicBezTo>
                  <a:pt x="15621" y="7478"/>
                  <a:pt x="15627" y="7523"/>
                  <a:pt x="15638" y="7563"/>
                </a:cubicBezTo>
                <a:cubicBezTo>
                  <a:pt x="15644" y="7569"/>
                  <a:pt x="15666" y="7569"/>
                  <a:pt x="15672" y="7569"/>
                </a:cubicBezTo>
                <a:cubicBezTo>
                  <a:pt x="15672" y="7557"/>
                  <a:pt x="15672" y="7535"/>
                  <a:pt x="15678" y="7518"/>
                </a:cubicBezTo>
                <a:cubicBezTo>
                  <a:pt x="15695" y="7586"/>
                  <a:pt x="15700" y="7665"/>
                  <a:pt x="15689" y="7727"/>
                </a:cubicBezTo>
                <a:cubicBezTo>
                  <a:pt x="15678" y="7693"/>
                  <a:pt x="15678" y="7654"/>
                  <a:pt x="15683" y="7614"/>
                </a:cubicBezTo>
                <a:cubicBezTo>
                  <a:pt x="15672" y="7597"/>
                  <a:pt x="15661" y="7569"/>
                  <a:pt x="15638" y="7569"/>
                </a:cubicBezTo>
                <a:cubicBezTo>
                  <a:pt x="15621" y="7603"/>
                  <a:pt x="15632" y="7648"/>
                  <a:pt x="15638" y="7682"/>
                </a:cubicBezTo>
                <a:cubicBezTo>
                  <a:pt x="15632" y="7682"/>
                  <a:pt x="15621" y="7676"/>
                  <a:pt x="15615" y="7671"/>
                </a:cubicBezTo>
                <a:cubicBezTo>
                  <a:pt x="15615" y="7659"/>
                  <a:pt x="15621" y="7642"/>
                  <a:pt x="15621" y="7625"/>
                </a:cubicBezTo>
                <a:cubicBezTo>
                  <a:pt x="15610" y="7620"/>
                  <a:pt x="15598" y="7620"/>
                  <a:pt x="15587" y="7614"/>
                </a:cubicBezTo>
                <a:lnTo>
                  <a:pt x="15610" y="7608"/>
                </a:lnTo>
                <a:cubicBezTo>
                  <a:pt x="15604" y="7552"/>
                  <a:pt x="15621" y="7495"/>
                  <a:pt x="15604" y="7432"/>
                </a:cubicBezTo>
                <a:close/>
                <a:moveTo>
                  <a:pt x="228" y="7648"/>
                </a:moveTo>
                <a:lnTo>
                  <a:pt x="228" y="7648"/>
                </a:lnTo>
                <a:cubicBezTo>
                  <a:pt x="211" y="7745"/>
                  <a:pt x="211" y="7847"/>
                  <a:pt x="222" y="7943"/>
                </a:cubicBezTo>
                <a:lnTo>
                  <a:pt x="205" y="7949"/>
                </a:lnTo>
                <a:cubicBezTo>
                  <a:pt x="205" y="7852"/>
                  <a:pt x="177" y="7727"/>
                  <a:pt x="228" y="7648"/>
                </a:cubicBezTo>
                <a:close/>
                <a:moveTo>
                  <a:pt x="279" y="7881"/>
                </a:moveTo>
                <a:cubicBezTo>
                  <a:pt x="279" y="7920"/>
                  <a:pt x="285" y="7971"/>
                  <a:pt x="262" y="8011"/>
                </a:cubicBezTo>
                <a:cubicBezTo>
                  <a:pt x="262" y="7966"/>
                  <a:pt x="234" y="7909"/>
                  <a:pt x="279" y="7881"/>
                </a:cubicBezTo>
                <a:close/>
                <a:moveTo>
                  <a:pt x="15695" y="7988"/>
                </a:moveTo>
                <a:cubicBezTo>
                  <a:pt x="15717" y="7988"/>
                  <a:pt x="15717" y="8034"/>
                  <a:pt x="15700" y="8045"/>
                </a:cubicBezTo>
                <a:cubicBezTo>
                  <a:pt x="15678" y="8040"/>
                  <a:pt x="15678" y="8000"/>
                  <a:pt x="15695" y="7988"/>
                </a:cubicBezTo>
                <a:close/>
                <a:moveTo>
                  <a:pt x="205" y="8096"/>
                </a:moveTo>
                <a:cubicBezTo>
                  <a:pt x="234" y="8096"/>
                  <a:pt x="228" y="8136"/>
                  <a:pt x="211" y="8153"/>
                </a:cubicBezTo>
                <a:cubicBezTo>
                  <a:pt x="188" y="8147"/>
                  <a:pt x="188" y="8102"/>
                  <a:pt x="205" y="8096"/>
                </a:cubicBezTo>
                <a:close/>
                <a:moveTo>
                  <a:pt x="15644" y="8125"/>
                </a:moveTo>
                <a:cubicBezTo>
                  <a:pt x="15644" y="8164"/>
                  <a:pt x="15672" y="8227"/>
                  <a:pt x="15627" y="8255"/>
                </a:cubicBezTo>
                <a:cubicBezTo>
                  <a:pt x="15632" y="8210"/>
                  <a:pt x="15621" y="8164"/>
                  <a:pt x="15644" y="8125"/>
                </a:cubicBezTo>
                <a:close/>
                <a:moveTo>
                  <a:pt x="15695" y="8198"/>
                </a:moveTo>
                <a:cubicBezTo>
                  <a:pt x="15695" y="8295"/>
                  <a:pt x="15723" y="8414"/>
                  <a:pt x="15672" y="8499"/>
                </a:cubicBezTo>
                <a:cubicBezTo>
                  <a:pt x="15689" y="8403"/>
                  <a:pt x="15689" y="8301"/>
                  <a:pt x="15683" y="8198"/>
                </a:cubicBezTo>
                <a:close/>
                <a:moveTo>
                  <a:pt x="220" y="8420"/>
                </a:moveTo>
                <a:cubicBezTo>
                  <a:pt x="228" y="8456"/>
                  <a:pt x="227" y="8492"/>
                  <a:pt x="222" y="8527"/>
                </a:cubicBezTo>
                <a:cubicBezTo>
                  <a:pt x="239" y="8538"/>
                  <a:pt x="244" y="8565"/>
                  <a:pt x="265" y="8572"/>
                </a:cubicBezTo>
                <a:lnTo>
                  <a:pt x="265" y="8572"/>
                </a:lnTo>
                <a:cubicBezTo>
                  <a:pt x="255" y="8571"/>
                  <a:pt x="242" y="8567"/>
                  <a:pt x="234" y="8567"/>
                </a:cubicBezTo>
                <a:cubicBezTo>
                  <a:pt x="234" y="8579"/>
                  <a:pt x="234" y="8607"/>
                  <a:pt x="234" y="8618"/>
                </a:cubicBezTo>
                <a:cubicBezTo>
                  <a:pt x="218" y="8554"/>
                  <a:pt x="207" y="8485"/>
                  <a:pt x="220" y="8420"/>
                </a:cubicBezTo>
                <a:close/>
                <a:moveTo>
                  <a:pt x="15678" y="8493"/>
                </a:moveTo>
                <a:cubicBezTo>
                  <a:pt x="15706" y="8533"/>
                  <a:pt x="15695" y="8584"/>
                  <a:pt x="15666" y="8624"/>
                </a:cubicBezTo>
                <a:cubicBezTo>
                  <a:pt x="15666" y="8579"/>
                  <a:pt x="15672" y="8539"/>
                  <a:pt x="15678" y="8493"/>
                </a:cubicBezTo>
                <a:close/>
                <a:moveTo>
                  <a:pt x="268" y="8454"/>
                </a:moveTo>
                <a:cubicBezTo>
                  <a:pt x="273" y="8454"/>
                  <a:pt x="285" y="8465"/>
                  <a:pt x="290" y="8465"/>
                </a:cubicBezTo>
                <a:cubicBezTo>
                  <a:pt x="290" y="8482"/>
                  <a:pt x="290" y="8493"/>
                  <a:pt x="285" y="8510"/>
                </a:cubicBezTo>
                <a:cubicBezTo>
                  <a:pt x="296" y="8516"/>
                  <a:pt x="307" y="8522"/>
                  <a:pt x="319" y="8522"/>
                </a:cubicBezTo>
                <a:lnTo>
                  <a:pt x="296" y="8527"/>
                </a:lnTo>
                <a:cubicBezTo>
                  <a:pt x="302" y="8590"/>
                  <a:pt x="290" y="8647"/>
                  <a:pt x="307" y="8703"/>
                </a:cubicBezTo>
                <a:lnTo>
                  <a:pt x="296" y="8703"/>
                </a:lnTo>
                <a:cubicBezTo>
                  <a:pt x="290" y="8658"/>
                  <a:pt x="279" y="8613"/>
                  <a:pt x="273" y="8573"/>
                </a:cubicBezTo>
                <a:cubicBezTo>
                  <a:pt x="272" y="8573"/>
                  <a:pt x="270" y="8573"/>
                  <a:pt x="268" y="8573"/>
                </a:cubicBezTo>
                <a:lnTo>
                  <a:pt x="268" y="8573"/>
                </a:lnTo>
                <a:cubicBezTo>
                  <a:pt x="285" y="8533"/>
                  <a:pt x="273" y="8493"/>
                  <a:pt x="268" y="8454"/>
                </a:cubicBezTo>
                <a:close/>
                <a:moveTo>
                  <a:pt x="807" y="8726"/>
                </a:moveTo>
                <a:lnTo>
                  <a:pt x="807" y="8726"/>
                </a:lnTo>
                <a:cubicBezTo>
                  <a:pt x="824" y="8737"/>
                  <a:pt x="818" y="8749"/>
                  <a:pt x="801" y="8754"/>
                </a:cubicBezTo>
                <a:cubicBezTo>
                  <a:pt x="784" y="8743"/>
                  <a:pt x="784" y="8732"/>
                  <a:pt x="807" y="8726"/>
                </a:cubicBezTo>
                <a:close/>
                <a:moveTo>
                  <a:pt x="211" y="9049"/>
                </a:moveTo>
                <a:cubicBezTo>
                  <a:pt x="217" y="9089"/>
                  <a:pt x="228" y="9129"/>
                  <a:pt x="234" y="9169"/>
                </a:cubicBezTo>
                <a:cubicBezTo>
                  <a:pt x="228" y="9169"/>
                  <a:pt x="217" y="9174"/>
                  <a:pt x="211" y="9174"/>
                </a:cubicBezTo>
                <a:cubicBezTo>
                  <a:pt x="211" y="9135"/>
                  <a:pt x="182" y="9089"/>
                  <a:pt x="211" y="9049"/>
                </a:cubicBezTo>
                <a:close/>
                <a:moveTo>
                  <a:pt x="15805" y="7993"/>
                </a:moveTo>
                <a:cubicBezTo>
                  <a:pt x="15808" y="7993"/>
                  <a:pt x="15813" y="7995"/>
                  <a:pt x="15820" y="8000"/>
                </a:cubicBezTo>
                <a:cubicBezTo>
                  <a:pt x="15848" y="8062"/>
                  <a:pt x="15797" y="8153"/>
                  <a:pt x="15859" y="8198"/>
                </a:cubicBezTo>
                <a:lnTo>
                  <a:pt x="15831" y="8198"/>
                </a:lnTo>
                <a:cubicBezTo>
                  <a:pt x="15820" y="8369"/>
                  <a:pt x="15825" y="8545"/>
                  <a:pt x="15814" y="8715"/>
                </a:cubicBezTo>
                <a:cubicBezTo>
                  <a:pt x="15820" y="8720"/>
                  <a:pt x="15831" y="8726"/>
                  <a:pt x="15842" y="8732"/>
                </a:cubicBezTo>
                <a:cubicBezTo>
                  <a:pt x="15837" y="8732"/>
                  <a:pt x="15825" y="8737"/>
                  <a:pt x="15820" y="8737"/>
                </a:cubicBezTo>
                <a:cubicBezTo>
                  <a:pt x="15820" y="8823"/>
                  <a:pt x="15774" y="8913"/>
                  <a:pt x="15802" y="8993"/>
                </a:cubicBezTo>
                <a:cubicBezTo>
                  <a:pt x="15751" y="9044"/>
                  <a:pt x="15785" y="9129"/>
                  <a:pt x="15757" y="9197"/>
                </a:cubicBezTo>
                <a:cubicBezTo>
                  <a:pt x="15746" y="9237"/>
                  <a:pt x="15768" y="9288"/>
                  <a:pt x="15723" y="9310"/>
                </a:cubicBezTo>
                <a:lnTo>
                  <a:pt x="15706" y="9276"/>
                </a:lnTo>
                <a:cubicBezTo>
                  <a:pt x="15729" y="9242"/>
                  <a:pt x="15717" y="9197"/>
                  <a:pt x="15717" y="9157"/>
                </a:cubicBezTo>
                <a:cubicBezTo>
                  <a:pt x="15706" y="9157"/>
                  <a:pt x="15689" y="9169"/>
                  <a:pt x="15678" y="9174"/>
                </a:cubicBezTo>
                <a:cubicBezTo>
                  <a:pt x="15683" y="9157"/>
                  <a:pt x="15689" y="9146"/>
                  <a:pt x="15689" y="9129"/>
                </a:cubicBezTo>
                <a:cubicBezTo>
                  <a:pt x="15683" y="9084"/>
                  <a:pt x="15734" y="9061"/>
                  <a:pt x="15723" y="9015"/>
                </a:cubicBezTo>
                <a:cubicBezTo>
                  <a:pt x="15717" y="9010"/>
                  <a:pt x="15706" y="9004"/>
                  <a:pt x="15700" y="8998"/>
                </a:cubicBezTo>
                <a:cubicBezTo>
                  <a:pt x="15712" y="8874"/>
                  <a:pt x="15746" y="8754"/>
                  <a:pt x="15729" y="8630"/>
                </a:cubicBezTo>
                <a:lnTo>
                  <a:pt x="15768" y="8630"/>
                </a:lnTo>
                <a:cubicBezTo>
                  <a:pt x="15768" y="8613"/>
                  <a:pt x="15774" y="8584"/>
                  <a:pt x="15780" y="8573"/>
                </a:cubicBezTo>
                <a:cubicBezTo>
                  <a:pt x="15768" y="8562"/>
                  <a:pt x="15757" y="8556"/>
                  <a:pt x="15746" y="8550"/>
                </a:cubicBezTo>
                <a:lnTo>
                  <a:pt x="15740" y="8579"/>
                </a:lnTo>
                <a:cubicBezTo>
                  <a:pt x="15740" y="8567"/>
                  <a:pt x="15734" y="8539"/>
                  <a:pt x="15734" y="8527"/>
                </a:cubicBezTo>
                <a:lnTo>
                  <a:pt x="15734" y="8527"/>
                </a:lnTo>
                <a:cubicBezTo>
                  <a:pt x="15740" y="8533"/>
                  <a:pt x="15751" y="8545"/>
                  <a:pt x="15757" y="8550"/>
                </a:cubicBezTo>
                <a:cubicBezTo>
                  <a:pt x="15763" y="8545"/>
                  <a:pt x="15780" y="8539"/>
                  <a:pt x="15785" y="8533"/>
                </a:cubicBezTo>
                <a:cubicBezTo>
                  <a:pt x="15780" y="8505"/>
                  <a:pt x="15780" y="8482"/>
                  <a:pt x="15780" y="8454"/>
                </a:cubicBezTo>
                <a:lnTo>
                  <a:pt x="15763" y="8448"/>
                </a:lnTo>
                <a:cubicBezTo>
                  <a:pt x="15757" y="8476"/>
                  <a:pt x="15751" y="8499"/>
                  <a:pt x="15734" y="8516"/>
                </a:cubicBezTo>
                <a:cubicBezTo>
                  <a:pt x="15746" y="8493"/>
                  <a:pt x="15746" y="8465"/>
                  <a:pt x="15740" y="8442"/>
                </a:cubicBezTo>
                <a:lnTo>
                  <a:pt x="15785" y="8442"/>
                </a:lnTo>
                <a:lnTo>
                  <a:pt x="15785" y="8369"/>
                </a:lnTo>
                <a:cubicBezTo>
                  <a:pt x="15780" y="8386"/>
                  <a:pt x="15763" y="8420"/>
                  <a:pt x="15751" y="8437"/>
                </a:cubicBezTo>
                <a:cubicBezTo>
                  <a:pt x="15746" y="8414"/>
                  <a:pt x="15746" y="8397"/>
                  <a:pt x="15763" y="8374"/>
                </a:cubicBezTo>
                <a:cubicBezTo>
                  <a:pt x="15746" y="8323"/>
                  <a:pt x="15757" y="8278"/>
                  <a:pt x="15757" y="8227"/>
                </a:cubicBezTo>
                <a:lnTo>
                  <a:pt x="15780" y="8221"/>
                </a:lnTo>
                <a:cubicBezTo>
                  <a:pt x="15774" y="8210"/>
                  <a:pt x="15751" y="8198"/>
                  <a:pt x="15746" y="8187"/>
                </a:cubicBezTo>
                <a:cubicBezTo>
                  <a:pt x="15757" y="8181"/>
                  <a:pt x="15774" y="8181"/>
                  <a:pt x="15791" y="8176"/>
                </a:cubicBezTo>
                <a:cubicBezTo>
                  <a:pt x="15774" y="8159"/>
                  <a:pt x="15763" y="8142"/>
                  <a:pt x="15751" y="8125"/>
                </a:cubicBezTo>
                <a:cubicBezTo>
                  <a:pt x="15751" y="8113"/>
                  <a:pt x="15757" y="8096"/>
                  <a:pt x="15757" y="8079"/>
                </a:cubicBezTo>
                <a:cubicBezTo>
                  <a:pt x="15768" y="8102"/>
                  <a:pt x="15780" y="8119"/>
                  <a:pt x="15797" y="8136"/>
                </a:cubicBezTo>
                <a:lnTo>
                  <a:pt x="15791" y="8079"/>
                </a:lnTo>
                <a:lnTo>
                  <a:pt x="15825" y="8079"/>
                </a:lnTo>
                <a:cubicBezTo>
                  <a:pt x="15814" y="8074"/>
                  <a:pt x="15797" y="8062"/>
                  <a:pt x="15785" y="8051"/>
                </a:cubicBezTo>
                <a:cubicBezTo>
                  <a:pt x="15790" y="8037"/>
                  <a:pt x="15787" y="7993"/>
                  <a:pt x="15805" y="7993"/>
                </a:cubicBezTo>
                <a:close/>
                <a:moveTo>
                  <a:pt x="228" y="8624"/>
                </a:moveTo>
                <a:cubicBezTo>
                  <a:pt x="251" y="8652"/>
                  <a:pt x="228" y="8698"/>
                  <a:pt x="251" y="8726"/>
                </a:cubicBezTo>
                <a:cubicBezTo>
                  <a:pt x="251" y="8998"/>
                  <a:pt x="341" y="9271"/>
                  <a:pt x="341" y="9537"/>
                </a:cubicBezTo>
                <a:cubicBezTo>
                  <a:pt x="307" y="9435"/>
                  <a:pt x="307" y="9333"/>
                  <a:pt x="290" y="9231"/>
                </a:cubicBezTo>
                <a:lnTo>
                  <a:pt x="285" y="9231"/>
                </a:lnTo>
                <a:lnTo>
                  <a:pt x="268" y="9242"/>
                </a:lnTo>
                <a:cubicBezTo>
                  <a:pt x="273" y="9231"/>
                  <a:pt x="279" y="9220"/>
                  <a:pt x="285" y="9214"/>
                </a:cubicBezTo>
                <a:cubicBezTo>
                  <a:pt x="268" y="9067"/>
                  <a:pt x="234" y="8925"/>
                  <a:pt x="239" y="8777"/>
                </a:cubicBezTo>
                <a:lnTo>
                  <a:pt x="239" y="8777"/>
                </a:lnTo>
                <a:cubicBezTo>
                  <a:pt x="234" y="8783"/>
                  <a:pt x="222" y="8783"/>
                  <a:pt x="217" y="8788"/>
                </a:cubicBezTo>
                <a:cubicBezTo>
                  <a:pt x="251" y="8743"/>
                  <a:pt x="222" y="8675"/>
                  <a:pt x="228" y="8624"/>
                </a:cubicBezTo>
                <a:close/>
                <a:moveTo>
                  <a:pt x="15683" y="8647"/>
                </a:moveTo>
                <a:cubicBezTo>
                  <a:pt x="15666" y="8925"/>
                  <a:pt x="15632" y="9203"/>
                  <a:pt x="15587" y="9481"/>
                </a:cubicBezTo>
                <a:cubicBezTo>
                  <a:pt x="15587" y="9509"/>
                  <a:pt x="15587" y="9543"/>
                  <a:pt x="15559" y="9566"/>
                </a:cubicBezTo>
                <a:cubicBezTo>
                  <a:pt x="15604" y="9373"/>
                  <a:pt x="15610" y="9180"/>
                  <a:pt x="15644" y="8987"/>
                </a:cubicBezTo>
                <a:cubicBezTo>
                  <a:pt x="15632" y="8976"/>
                  <a:pt x="15621" y="8970"/>
                  <a:pt x="15610" y="8959"/>
                </a:cubicBezTo>
                <a:cubicBezTo>
                  <a:pt x="15598" y="8981"/>
                  <a:pt x="15593" y="8998"/>
                  <a:pt x="15587" y="9021"/>
                </a:cubicBezTo>
                <a:lnTo>
                  <a:pt x="15581" y="9021"/>
                </a:lnTo>
                <a:cubicBezTo>
                  <a:pt x="15581" y="8981"/>
                  <a:pt x="15581" y="8942"/>
                  <a:pt x="15587" y="8908"/>
                </a:cubicBezTo>
                <a:cubicBezTo>
                  <a:pt x="15587" y="8908"/>
                  <a:pt x="15598" y="8902"/>
                  <a:pt x="15604" y="8902"/>
                </a:cubicBezTo>
                <a:lnTo>
                  <a:pt x="15604" y="8902"/>
                </a:lnTo>
                <a:cubicBezTo>
                  <a:pt x="15604" y="8919"/>
                  <a:pt x="15598" y="8942"/>
                  <a:pt x="15604" y="8959"/>
                </a:cubicBezTo>
                <a:lnTo>
                  <a:pt x="15638" y="8953"/>
                </a:lnTo>
                <a:cubicBezTo>
                  <a:pt x="15655" y="8851"/>
                  <a:pt x="15661" y="8749"/>
                  <a:pt x="15666" y="8647"/>
                </a:cubicBezTo>
                <a:close/>
                <a:moveTo>
                  <a:pt x="351" y="9536"/>
                </a:moveTo>
                <a:cubicBezTo>
                  <a:pt x="355" y="9536"/>
                  <a:pt x="359" y="9536"/>
                  <a:pt x="364" y="9537"/>
                </a:cubicBezTo>
                <a:cubicBezTo>
                  <a:pt x="369" y="9556"/>
                  <a:pt x="366" y="9567"/>
                  <a:pt x="352" y="9567"/>
                </a:cubicBezTo>
                <a:cubicBezTo>
                  <a:pt x="349" y="9567"/>
                  <a:pt x="345" y="9567"/>
                  <a:pt x="341" y="9566"/>
                </a:cubicBezTo>
                <a:cubicBezTo>
                  <a:pt x="332" y="9547"/>
                  <a:pt x="334" y="9536"/>
                  <a:pt x="351" y="9536"/>
                </a:cubicBezTo>
                <a:close/>
                <a:moveTo>
                  <a:pt x="387" y="9390"/>
                </a:moveTo>
                <a:cubicBezTo>
                  <a:pt x="397" y="9410"/>
                  <a:pt x="385" y="9473"/>
                  <a:pt x="412" y="9473"/>
                </a:cubicBezTo>
                <a:cubicBezTo>
                  <a:pt x="416" y="9473"/>
                  <a:pt x="421" y="9472"/>
                  <a:pt x="426" y="9469"/>
                </a:cubicBezTo>
                <a:lnTo>
                  <a:pt x="426" y="9469"/>
                </a:lnTo>
                <a:cubicBezTo>
                  <a:pt x="421" y="9475"/>
                  <a:pt x="409" y="9481"/>
                  <a:pt x="404" y="9486"/>
                </a:cubicBezTo>
                <a:cubicBezTo>
                  <a:pt x="426" y="9560"/>
                  <a:pt x="438" y="9634"/>
                  <a:pt x="426" y="9708"/>
                </a:cubicBezTo>
                <a:cubicBezTo>
                  <a:pt x="409" y="9623"/>
                  <a:pt x="409" y="9532"/>
                  <a:pt x="381" y="9452"/>
                </a:cubicBezTo>
                <a:cubicBezTo>
                  <a:pt x="370" y="9430"/>
                  <a:pt x="375" y="9413"/>
                  <a:pt x="387" y="9390"/>
                </a:cubicBezTo>
                <a:close/>
                <a:moveTo>
                  <a:pt x="15570" y="9571"/>
                </a:moveTo>
                <a:lnTo>
                  <a:pt x="15570" y="9571"/>
                </a:lnTo>
                <a:cubicBezTo>
                  <a:pt x="15564" y="9662"/>
                  <a:pt x="15536" y="9759"/>
                  <a:pt x="15524" y="9855"/>
                </a:cubicBezTo>
                <a:cubicBezTo>
                  <a:pt x="15513" y="9759"/>
                  <a:pt x="15547" y="9662"/>
                  <a:pt x="15570" y="9571"/>
                </a:cubicBezTo>
                <a:close/>
                <a:moveTo>
                  <a:pt x="353" y="9571"/>
                </a:moveTo>
                <a:lnTo>
                  <a:pt x="353" y="9571"/>
                </a:lnTo>
                <a:cubicBezTo>
                  <a:pt x="381" y="9600"/>
                  <a:pt x="381" y="9645"/>
                  <a:pt x="387" y="9679"/>
                </a:cubicBezTo>
                <a:cubicBezTo>
                  <a:pt x="398" y="9747"/>
                  <a:pt x="426" y="9810"/>
                  <a:pt x="415" y="9878"/>
                </a:cubicBezTo>
                <a:cubicBezTo>
                  <a:pt x="375" y="9787"/>
                  <a:pt x="370" y="9674"/>
                  <a:pt x="353" y="9571"/>
                </a:cubicBezTo>
                <a:close/>
                <a:moveTo>
                  <a:pt x="971" y="9764"/>
                </a:moveTo>
                <a:cubicBezTo>
                  <a:pt x="982" y="9798"/>
                  <a:pt x="994" y="9832"/>
                  <a:pt x="1005" y="9867"/>
                </a:cubicBezTo>
                <a:cubicBezTo>
                  <a:pt x="1000" y="9872"/>
                  <a:pt x="994" y="9872"/>
                  <a:pt x="988" y="9878"/>
                </a:cubicBezTo>
                <a:cubicBezTo>
                  <a:pt x="982" y="9838"/>
                  <a:pt x="977" y="9804"/>
                  <a:pt x="971" y="9770"/>
                </a:cubicBezTo>
                <a:lnTo>
                  <a:pt x="971" y="9764"/>
                </a:lnTo>
                <a:close/>
                <a:moveTo>
                  <a:pt x="14980" y="9827"/>
                </a:moveTo>
                <a:lnTo>
                  <a:pt x="14980" y="9827"/>
                </a:lnTo>
                <a:cubicBezTo>
                  <a:pt x="14974" y="9849"/>
                  <a:pt x="14968" y="9872"/>
                  <a:pt x="14968" y="9895"/>
                </a:cubicBezTo>
                <a:cubicBezTo>
                  <a:pt x="14968" y="9889"/>
                  <a:pt x="14968" y="9884"/>
                  <a:pt x="14968" y="9878"/>
                </a:cubicBezTo>
                <a:cubicBezTo>
                  <a:pt x="14968" y="9861"/>
                  <a:pt x="14974" y="9844"/>
                  <a:pt x="14980" y="9827"/>
                </a:cubicBezTo>
                <a:close/>
                <a:moveTo>
                  <a:pt x="15451" y="9901"/>
                </a:moveTo>
                <a:lnTo>
                  <a:pt x="15451" y="9901"/>
                </a:lnTo>
                <a:cubicBezTo>
                  <a:pt x="15473" y="9906"/>
                  <a:pt x="15462" y="9940"/>
                  <a:pt x="15445" y="9946"/>
                </a:cubicBezTo>
                <a:cubicBezTo>
                  <a:pt x="15422" y="9940"/>
                  <a:pt x="15434" y="9906"/>
                  <a:pt x="15451" y="9901"/>
                </a:cubicBezTo>
                <a:close/>
                <a:moveTo>
                  <a:pt x="824" y="10042"/>
                </a:moveTo>
                <a:lnTo>
                  <a:pt x="824" y="10042"/>
                </a:lnTo>
                <a:cubicBezTo>
                  <a:pt x="841" y="10059"/>
                  <a:pt x="835" y="10071"/>
                  <a:pt x="818" y="10076"/>
                </a:cubicBezTo>
                <a:cubicBezTo>
                  <a:pt x="801" y="10059"/>
                  <a:pt x="801" y="10048"/>
                  <a:pt x="824" y="10042"/>
                </a:cubicBezTo>
                <a:close/>
                <a:moveTo>
                  <a:pt x="15519" y="9867"/>
                </a:moveTo>
                <a:lnTo>
                  <a:pt x="15519" y="9867"/>
                </a:lnTo>
                <a:cubicBezTo>
                  <a:pt x="15496" y="9991"/>
                  <a:pt x="15468" y="10110"/>
                  <a:pt x="15434" y="10235"/>
                </a:cubicBezTo>
                <a:cubicBezTo>
                  <a:pt x="15428" y="10110"/>
                  <a:pt x="15473" y="9980"/>
                  <a:pt x="15519" y="9867"/>
                </a:cubicBezTo>
                <a:close/>
                <a:moveTo>
                  <a:pt x="14900" y="10167"/>
                </a:moveTo>
                <a:cubicBezTo>
                  <a:pt x="14900" y="10196"/>
                  <a:pt x="14895" y="10224"/>
                  <a:pt x="14889" y="10247"/>
                </a:cubicBezTo>
                <a:lnTo>
                  <a:pt x="14866" y="10247"/>
                </a:lnTo>
                <a:cubicBezTo>
                  <a:pt x="14872" y="10218"/>
                  <a:pt x="14883" y="10196"/>
                  <a:pt x="14900" y="10167"/>
                </a:cubicBezTo>
                <a:close/>
                <a:moveTo>
                  <a:pt x="557" y="10184"/>
                </a:moveTo>
                <a:lnTo>
                  <a:pt x="557" y="10184"/>
                </a:lnTo>
                <a:cubicBezTo>
                  <a:pt x="574" y="10190"/>
                  <a:pt x="585" y="10196"/>
                  <a:pt x="597" y="10201"/>
                </a:cubicBezTo>
                <a:cubicBezTo>
                  <a:pt x="591" y="10207"/>
                  <a:pt x="580" y="10218"/>
                  <a:pt x="568" y="10224"/>
                </a:cubicBezTo>
                <a:cubicBezTo>
                  <a:pt x="580" y="10241"/>
                  <a:pt x="585" y="10264"/>
                  <a:pt x="591" y="10281"/>
                </a:cubicBezTo>
                <a:lnTo>
                  <a:pt x="574" y="10281"/>
                </a:lnTo>
                <a:cubicBezTo>
                  <a:pt x="568" y="10247"/>
                  <a:pt x="563" y="10213"/>
                  <a:pt x="557" y="10184"/>
                </a:cubicBezTo>
                <a:close/>
                <a:moveTo>
                  <a:pt x="886" y="10281"/>
                </a:moveTo>
                <a:lnTo>
                  <a:pt x="886" y="10281"/>
                </a:lnTo>
                <a:cubicBezTo>
                  <a:pt x="903" y="10292"/>
                  <a:pt x="909" y="10320"/>
                  <a:pt x="897" y="10337"/>
                </a:cubicBezTo>
                <a:cubicBezTo>
                  <a:pt x="875" y="10337"/>
                  <a:pt x="863" y="10286"/>
                  <a:pt x="886" y="10281"/>
                </a:cubicBezTo>
                <a:close/>
                <a:moveTo>
                  <a:pt x="15343" y="10332"/>
                </a:moveTo>
                <a:cubicBezTo>
                  <a:pt x="15366" y="10337"/>
                  <a:pt x="15366" y="10349"/>
                  <a:pt x="15349" y="10360"/>
                </a:cubicBezTo>
                <a:cubicBezTo>
                  <a:pt x="15326" y="10354"/>
                  <a:pt x="15326" y="10343"/>
                  <a:pt x="15343" y="10332"/>
                </a:cubicBezTo>
                <a:close/>
                <a:moveTo>
                  <a:pt x="636" y="10326"/>
                </a:moveTo>
                <a:lnTo>
                  <a:pt x="636" y="10326"/>
                </a:lnTo>
                <a:cubicBezTo>
                  <a:pt x="631" y="10332"/>
                  <a:pt x="619" y="10349"/>
                  <a:pt x="614" y="10354"/>
                </a:cubicBezTo>
                <a:cubicBezTo>
                  <a:pt x="625" y="10366"/>
                  <a:pt x="642" y="10382"/>
                  <a:pt x="648" y="10388"/>
                </a:cubicBezTo>
                <a:lnTo>
                  <a:pt x="648" y="10388"/>
                </a:lnTo>
                <a:cubicBezTo>
                  <a:pt x="617" y="10386"/>
                  <a:pt x="602" y="10370"/>
                  <a:pt x="602" y="10343"/>
                </a:cubicBezTo>
                <a:cubicBezTo>
                  <a:pt x="608" y="10337"/>
                  <a:pt x="631" y="10332"/>
                  <a:pt x="636" y="10326"/>
                </a:cubicBezTo>
                <a:close/>
                <a:moveTo>
                  <a:pt x="15313" y="10426"/>
                </a:moveTo>
                <a:cubicBezTo>
                  <a:pt x="15315" y="10426"/>
                  <a:pt x="15318" y="10427"/>
                  <a:pt x="15320" y="10428"/>
                </a:cubicBezTo>
                <a:cubicBezTo>
                  <a:pt x="15341" y="10439"/>
                  <a:pt x="15324" y="10463"/>
                  <a:pt x="15308" y="10463"/>
                </a:cubicBezTo>
                <a:cubicBezTo>
                  <a:pt x="15306" y="10463"/>
                  <a:pt x="15305" y="10463"/>
                  <a:pt x="15303" y="10462"/>
                </a:cubicBezTo>
                <a:cubicBezTo>
                  <a:pt x="15289" y="10452"/>
                  <a:pt x="15299" y="10426"/>
                  <a:pt x="15313" y="10426"/>
                </a:cubicBezTo>
                <a:close/>
                <a:moveTo>
                  <a:pt x="466" y="10508"/>
                </a:moveTo>
                <a:cubicBezTo>
                  <a:pt x="467" y="10508"/>
                  <a:pt x="467" y="10509"/>
                  <a:pt x="468" y="10509"/>
                </a:cubicBezTo>
                <a:lnTo>
                  <a:pt x="468" y="10509"/>
                </a:lnTo>
                <a:cubicBezTo>
                  <a:pt x="468" y="10509"/>
                  <a:pt x="467" y="10508"/>
                  <a:pt x="466" y="10508"/>
                </a:cubicBezTo>
                <a:close/>
                <a:moveTo>
                  <a:pt x="15303" y="10485"/>
                </a:moveTo>
                <a:cubicBezTo>
                  <a:pt x="15303" y="10513"/>
                  <a:pt x="15298" y="10547"/>
                  <a:pt x="15292" y="10576"/>
                </a:cubicBezTo>
                <a:lnTo>
                  <a:pt x="15269" y="10576"/>
                </a:lnTo>
                <a:cubicBezTo>
                  <a:pt x="15275" y="10542"/>
                  <a:pt x="15280" y="10513"/>
                  <a:pt x="15303" y="10485"/>
                </a:cubicBezTo>
                <a:close/>
                <a:moveTo>
                  <a:pt x="614" y="10406"/>
                </a:moveTo>
                <a:cubicBezTo>
                  <a:pt x="636" y="10406"/>
                  <a:pt x="642" y="10423"/>
                  <a:pt x="653" y="10440"/>
                </a:cubicBezTo>
                <a:lnTo>
                  <a:pt x="682" y="10440"/>
                </a:lnTo>
                <a:cubicBezTo>
                  <a:pt x="676" y="10451"/>
                  <a:pt x="665" y="10468"/>
                  <a:pt x="659" y="10479"/>
                </a:cubicBezTo>
                <a:cubicBezTo>
                  <a:pt x="665" y="10479"/>
                  <a:pt x="682" y="10474"/>
                  <a:pt x="687" y="10474"/>
                </a:cubicBezTo>
                <a:lnTo>
                  <a:pt x="687" y="10474"/>
                </a:lnTo>
                <a:cubicBezTo>
                  <a:pt x="660" y="10501"/>
                  <a:pt x="668" y="10523"/>
                  <a:pt x="686" y="10523"/>
                </a:cubicBezTo>
                <a:cubicBezTo>
                  <a:pt x="695" y="10523"/>
                  <a:pt x="705" y="10518"/>
                  <a:pt x="716" y="10508"/>
                </a:cubicBezTo>
                <a:cubicBezTo>
                  <a:pt x="722" y="10519"/>
                  <a:pt x="727" y="10530"/>
                  <a:pt x="727" y="10542"/>
                </a:cubicBezTo>
                <a:lnTo>
                  <a:pt x="676" y="10542"/>
                </a:lnTo>
                <a:cubicBezTo>
                  <a:pt x="687" y="10559"/>
                  <a:pt x="687" y="10581"/>
                  <a:pt x="676" y="10598"/>
                </a:cubicBezTo>
                <a:cubicBezTo>
                  <a:pt x="665" y="10530"/>
                  <a:pt x="631" y="10468"/>
                  <a:pt x="614" y="10406"/>
                </a:cubicBezTo>
                <a:close/>
                <a:moveTo>
                  <a:pt x="15265" y="10598"/>
                </a:moveTo>
                <a:cubicBezTo>
                  <a:pt x="15267" y="10598"/>
                  <a:pt x="15268" y="10598"/>
                  <a:pt x="15269" y="10598"/>
                </a:cubicBezTo>
                <a:cubicBezTo>
                  <a:pt x="15280" y="10609"/>
                  <a:pt x="15271" y="10639"/>
                  <a:pt x="15256" y="10639"/>
                </a:cubicBezTo>
                <a:cubicBezTo>
                  <a:pt x="15255" y="10639"/>
                  <a:pt x="15253" y="10639"/>
                  <a:pt x="15252" y="10638"/>
                </a:cubicBezTo>
                <a:cubicBezTo>
                  <a:pt x="15236" y="10628"/>
                  <a:pt x="15250" y="10598"/>
                  <a:pt x="15265" y="10598"/>
                </a:cubicBezTo>
                <a:close/>
                <a:moveTo>
                  <a:pt x="733" y="10706"/>
                </a:moveTo>
                <a:cubicBezTo>
                  <a:pt x="744" y="10746"/>
                  <a:pt x="761" y="10786"/>
                  <a:pt x="767" y="10825"/>
                </a:cubicBezTo>
                <a:cubicBezTo>
                  <a:pt x="750" y="10803"/>
                  <a:pt x="739" y="10774"/>
                  <a:pt x="727" y="10746"/>
                </a:cubicBezTo>
                <a:cubicBezTo>
                  <a:pt x="727" y="10735"/>
                  <a:pt x="733" y="10718"/>
                  <a:pt x="733" y="10706"/>
                </a:cubicBezTo>
                <a:close/>
                <a:moveTo>
                  <a:pt x="15383" y="10400"/>
                </a:moveTo>
                <a:lnTo>
                  <a:pt x="15383" y="10400"/>
                </a:lnTo>
                <a:cubicBezTo>
                  <a:pt x="15343" y="10564"/>
                  <a:pt x="15292" y="10735"/>
                  <a:pt x="15224" y="10893"/>
                </a:cubicBezTo>
                <a:cubicBezTo>
                  <a:pt x="15241" y="10752"/>
                  <a:pt x="15315" y="10627"/>
                  <a:pt x="15343" y="10485"/>
                </a:cubicBezTo>
                <a:cubicBezTo>
                  <a:pt x="15349" y="10451"/>
                  <a:pt x="15366" y="10423"/>
                  <a:pt x="15383" y="10400"/>
                </a:cubicBezTo>
                <a:close/>
                <a:moveTo>
                  <a:pt x="15224" y="10661"/>
                </a:moveTo>
                <a:lnTo>
                  <a:pt x="15252" y="10684"/>
                </a:lnTo>
                <a:cubicBezTo>
                  <a:pt x="15218" y="10763"/>
                  <a:pt x="15212" y="10854"/>
                  <a:pt x="15161" y="10922"/>
                </a:cubicBezTo>
                <a:cubicBezTo>
                  <a:pt x="15178" y="10837"/>
                  <a:pt x="15229" y="10757"/>
                  <a:pt x="15224" y="10661"/>
                </a:cubicBezTo>
                <a:close/>
                <a:moveTo>
                  <a:pt x="409" y="9884"/>
                </a:moveTo>
                <a:lnTo>
                  <a:pt x="409" y="9884"/>
                </a:lnTo>
                <a:cubicBezTo>
                  <a:pt x="443" y="9901"/>
                  <a:pt x="438" y="9946"/>
                  <a:pt x="449" y="9974"/>
                </a:cubicBezTo>
                <a:cubicBezTo>
                  <a:pt x="529" y="10258"/>
                  <a:pt x="619" y="10542"/>
                  <a:pt x="710" y="10820"/>
                </a:cubicBezTo>
                <a:cubicBezTo>
                  <a:pt x="733" y="10882"/>
                  <a:pt x="773" y="10945"/>
                  <a:pt x="784" y="11013"/>
                </a:cubicBezTo>
                <a:cubicBezTo>
                  <a:pt x="727" y="10928"/>
                  <a:pt x="716" y="10808"/>
                  <a:pt x="642" y="10735"/>
                </a:cubicBezTo>
                <a:cubicBezTo>
                  <a:pt x="648" y="10729"/>
                  <a:pt x="659" y="10729"/>
                  <a:pt x="665" y="10723"/>
                </a:cubicBezTo>
                <a:cubicBezTo>
                  <a:pt x="580" y="10508"/>
                  <a:pt x="517" y="10281"/>
                  <a:pt x="455" y="10054"/>
                </a:cubicBezTo>
                <a:cubicBezTo>
                  <a:pt x="455" y="10059"/>
                  <a:pt x="449" y="10059"/>
                  <a:pt x="443" y="10059"/>
                </a:cubicBezTo>
                <a:cubicBezTo>
                  <a:pt x="455" y="9997"/>
                  <a:pt x="421" y="9940"/>
                  <a:pt x="409" y="9884"/>
                </a:cubicBezTo>
                <a:close/>
                <a:moveTo>
                  <a:pt x="15131" y="10982"/>
                </a:moveTo>
                <a:cubicBezTo>
                  <a:pt x="15133" y="10982"/>
                  <a:pt x="15136" y="10983"/>
                  <a:pt x="15139" y="10984"/>
                </a:cubicBezTo>
                <a:cubicBezTo>
                  <a:pt x="15154" y="10994"/>
                  <a:pt x="15142" y="11026"/>
                  <a:pt x="15128" y="11026"/>
                </a:cubicBezTo>
                <a:cubicBezTo>
                  <a:pt x="15126" y="11026"/>
                  <a:pt x="15124" y="11025"/>
                  <a:pt x="15122" y="11024"/>
                </a:cubicBezTo>
                <a:cubicBezTo>
                  <a:pt x="15107" y="11014"/>
                  <a:pt x="15114" y="10982"/>
                  <a:pt x="15131" y="10982"/>
                </a:cubicBezTo>
                <a:close/>
                <a:moveTo>
                  <a:pt x="791" y="11020"/>
                </a:moveTo>
                <a:cubicBezTo>
                  <a:pt x="794" y="11020"/>
                  <a:pt x="797" y="11021"/>
                  <a:pt x="801" y="11024"/>
                </a:cubicBezTo>
                <a:cubicBezTo>
                  <a:pt x="820" y="11033"/>
                  <a:pt x="815" y="11062"/>
                  <a:pt x="800" y="11062"/>
                </a:cubicBezTo>
                <a:cubicBezTo>
                  <a:pt x="797" y="11062"/>
                  <a:pt x="793" y="11061"/>
                  <a:pt x="790" y="11058"/>
                </a:cubicBezTo>
                <a:cubicBezTo>
                  <a:pt x="780" y="11049"/>
                  <a:pt x="779" y="11020"/>
                  <a:pt x="791" y="11020"/>
                </a:cubicBezTo>
                <a:close/>
                <a:moveTo>
                  <a:pt x="707" y="11060"/>
                </a:moveTo>
                <a:cubicBezTo>
                  <a:pt x="724" y="11060"/>
                  <a:pt x="742" y="11066"/>
                  <a:pt x="756" y="11069"/>
                </a:cubicBezTo>
                <a:cubicBezTo>
                  <a:pt x="744" y="11069"/>
                  <a:pt x="716" y="11069"/>
                  <a:pt x="704" y="11075"/>
                </a:cubicBezTo>
                <a:cubicBezTo>
                  <a:pt x="716" y="11092"/>
                  <a:pt x="722" y="11109"/>
                  <a:pt x="733" y="11132"/>
                </a:cubicBezTo>
                <a:lnTo>
                  <a:pt x="687" y="11126"/>
                </a:lnTo>
                <a:lnTo>
                  <a:pt x="687" y="11120"/>
                </a:lnTo>
                <a:cubicBezTo>
                  <a:pt x="676" y="11103"/>
                  <a:pt x="670" y="11086"/>
                  <a:pt x="676" y="11069"/>
                </a:cubicBezTo>
                <a:cubicBezTo>
                  <a:pt x="685" y="11063"/>
                  <a:pt x="696" y="11060"/>
                  <a:pt x="707" y="11060"/>
                </a:cubicBezTo>
                <a:close/>
                <a:moveTo>
                  <a:pt x="1147" y="11007"/>
                </a:moveTo>
                <a:cubicBezTo>
                  <a:pt x="1170" y="11064"/>
                  <a:pt x="1198" y="11115"/>
                  <a:pt x="1226" y="11166"/>
                </a:cubicBezTo>
                <a:cubicBezTo>
                  <a:pt x="1175" y="11132"/>
                  <a:pt x="1170" y="11064"/>
                  <a:pt x="1136" y="11013"/>
                </a:cubicBezTo>
                <a:lnTo>
                  <a:pt x="1147" y="11007"/>
                </a:lnTo>
                <a:close/>
                <a:moveTo>
                  <a:pt x="928" y="11167"/>
                </a:moveTo>
                <a:cubicBezTo>
                  <a:pt x="934" y="11167"/>
                  <a:pt x="939" y="11173"/>
                  <a:pt x="943" y="11183"/>
                </a:cubicBezTo>
                <a:cubicBezTo>
                  <a:pt x="938" y="11190"/>
                  <a:pt x="933" y="11193"/>
                  <a:pt x="929" y="11193"/>
                </a:cubicBezTo>
                <a:cubicBezTo>
                  <a:pt x="923" y="11193"/>
                  <a:pt x="918" y="11187"/>
                  <a:pt x="914" y="11177"/>
                </a:cubicBezTo>
                <a:cubicBezTo>
                  <a:pt x="919" y="11170"/>
                  <a:pt x="924" y="11167"/>
                  <a:pt x="928" y="11167"/>
                </a:cubicBezTo>
                <a:close/>
                <a:moveTo>
                  <a:pt x="1226" y="11177"/>
                </a:moveTo>
                <a:cubicBezTo>
                  <a:pt x="1232" y="11183"/>
                  <a:pt x="1238" y="11194"/>
                  <a:pt x="1238" y="11200"/>
                </a:cubicBezTo>
                <a:cubicBezTo>
                  <a:pt x="1238" y="11206"/>
                  <a:pt x="1232" y="11211"/>
                  <a:pt x="1232" y="11217"/>
                </a:cubicBezTo>
                <a:cubicBezTo>
                  <a:pt x="1226" y="11206"/>
                  <a:pt x="1221" y="11194"/>
                  <a:pt x="1215" y="11183"/>
                </a:cubicBezTo>
                <a:cubicBezTo>
                  <a:pt x="1221" y="11177"/>
                  <a:pt x="1226" y="11177"/>
                  <a:pt x="1226" y="11177"/>
                </a:cubicBezTo>
                <a:close/>
                <a:moveTo>
                  <a:pt x="1459" y="11177"/>
                </a:moveTo>
                <a:lnTo>
                  <a:pt x="1459" y="11177"/>
                </a:lnTo>
                <a:cubicBezTo>
                  <a:pt x="1476" y="11189"/>
                  <a:pt x="1482" y="11200"/>
                  <a:pt x="1482" y="11223"/>
                </a:cubicBezTo>
                <a:cubicBezTo>
                  <a:pt x="1484" y="11236"/>
                  <a:pt x="1483" y="11241"/>
                  <a:pt x="1479" y="11241"/>
                </a:cubicBezTo>
                <a:cubicBezTo>
                  <a:pt x="1467" y="11241"/>
                  <a:pt x="1433" y="11186"/>
                  <a:pt x="1459" y="11177"/>
                </a:cubicBezTo>
                <a:close/>
                <a:moveTo>
                  <a:pt x="1238" y="11228"/>
                </a:moveTo>
                <a:lnTo>
                  <a:pt x="1238" y="11228"/>
                </a:lnTo>
                <a:cubicBezTo>
                  <a:pt x="1243" y="11228"/>
                  <a:pt x="1249" y="11234"/>
                  <a:pt x="1255" y="11234"/>
                </a:cubicBezTo>
                <a:cubicBezTo>
                  <a:pt x="1255" y="11240"/>
                  <a:pt x="1249" y="11245"/>
                  <a:pt x="1249" y="11251"/>
                </a:cubicBezTo>
                <a:cubicBezTo>
                  <a:pt x="1243" y="11245"/>
                  <a:pt x="1243" y="11234"/>
                  <a:pt x="1238" y="11228"/>
                </a:cubicBezTo>
                <a:close/>
                <a:moveTo>
                  <a:pt x="955" y="11219"/>
                </a:moveTo>
                <a:cubicBezTo>
                  <a:pt x="964" y="11219"/>
                  <a:pt x="971" y="11224"/>
                  <a:pt x="971" y="11234"/>
                </a:cubicBezTo>
                <a:cubicBezTo>
                  <a:pt x="974" y="11247"/>
                  <a:pt x="963" y="11254"/>
                  <a:pt x="953" y="11254"/>
                </a:cubicBezTo>
                <a:cubicBezTo>
                  <a:pt x="945" y="11254"/>
                  <a:pt x="937" y="11250"/>
                  <a:pt x="937" y="11240"/>
                </a:cubicBezTo>
                <a:cubicBezTo>
                  <a:pt x="934" y="11227"/>
                  <a:pt x="945" y="11219"/>
                  <a:pt x="955" y="11219"/>
                </a:cubicBezTo>
                <a:close/>
                <a:moveTo>
                  <a:pt x="14551" y="11243"/>
                </a:moveTo>
                <a:cubicBezTo>
                  <a:pt x="14554" y="11243"/>
                  <a:pt x="14557" y="11243"/>
                  <a:pt x="14560" y="11245"/>
                </a:cubicBezTo>
                <a:cubicBezTo>
                  <a:pt x="14574" y="11259"/>
                  <a:pt x="14558" y="11284"/>
                  <a:pt x="14542" y="11284"/>
                </a:cubicBezTo>
                <a:cubicBezTo>
                  <a:pt x="14538" y="11284"/>
                  <a:pt x="14535" y="11283"/>
                  <a:pt x="14532" y="11279"/>
                </a:cubicBezTo>
                <a:cubicBezTo>
                  <a:pt x="14517" y="11265"/>
                  <a:pt x="14535" y="11243"/>
                  <a:pt x="14551" y="11243"/>
                </a:cubicBezTo>
                <a:close/>
                <a:moveTo>
                  <a:pt x="716" y="11135"/>
                </a:moveTo>
                <a:cubicBezTo>
                  <a:pt x="729" y="11135"/>
                  <a:pt x="740" y="11143"/>
                  <a:pt x="744" y="11160"/>
                </a:cubicBezTo>
                <a:cubicBezTo>
                  <a:pt x="767" y="11200"/>
                  <a:pt x="778" y="11245"/>
                  <a:pt x="807" y="11285"/>
                </a:cubicBezTo>
                <a:cubicBezTo>
                  <a:pt x="804" y="11286"/>
                  <a:pt x="802" y="11286"/>
                  <a:pt x="800" y="11286"/>
                </a:cubicBezTo>
                <a:cubicBezTo>
                  <a:pt x="781" y="11286"/>
                  <a:pt x="771" y="11267"/>
                  <a:pt x="761" y="11262"/>
                </a:cubicBezTo>
                <a:cubicBezTo>
                  <a:pt x="756" y="11262"/>
                  <a:pt x="744" y="11268"/>
                  <a:pt x="744" y="11268"/>
                </a:cubicBezTo>
                <a:cubicBezTo>
                  <a:pt x="739" y="11223"/>
                  <a:pt x="704" y="11177"/>
                  <a:pt x="704" y="11137"/>
                </a:cubicBezTo>
                <a:cubicBezTo>
                  <a:pt x="708" y="11136"/>
                  <a:pt x="713" y="11135"/>
                  <a:pt x="716" y="11135"/>
                </a:cubicBezTo>
                <a:close/>
                <a:moveTo>
                  <a:pt x="755" y="11282"/>
                </a:moveTo>
                <a:cubicBezTo>
                  <a:pt x="768" y="11282"/>
                  <a:pt x="786" y="11302"/>
                  <a:pt x="767" y="11313"/>
                </a:cubicBezTo>
                <a:cubicBezTo>
                  <a:pt x="761" y="11308"/>
                  <a:pt x="750" y="11302"/>
                  <a:pt x="744" y="11296"/>
                </a:cubicBezTo>
                <a:cubicBezTo>
                  <a:pt x="744" y="11286"/>
                  <a:pt x="749" y="11282"/>
                  <a:pt x="755" y="11282"/>
                </a:cubicBezTo>
                <a:close/>
                <a:moveTo>
                  <a:pt x="1283" y="11296"/>
                </a:moveTo>
                <a:cubicBezTo>
                  <a:pt x="1289" y="11308"/>
                  <a:pt x="1295" y="11325"/>
                  <a:pt x="1306" y="11336"/>
                </a:cubicBezTo>
                <a:lnTo>
                  <a:pt x="1300" y="11336"/>
                </a:lnTo>
                <a:cubicBezTo>
                  <a:pt x="1300" y="11336"/>
                  <a:pt x="1295" y="11336"/>
                  <a:pt x="1289" y="11330"/>
                </a:cubicBezTo>
                <a:lnTo>
                  <a:pt x="1278" y="11308"/>
                </a:lnTo>
                <a:lnTo>
                  <a:pt x="1278" y="11296"/>
                </a:lnTo>
                <a:close/>
                <a:moveTo>
                  <a:pt x="756" y="11397"/>
                </a:moveTo>
                <a:lnTo>
                  <a:pt x="756" y="11397"/>
                </a:lnTo>
                <a:cubicBezTo>
                  <a:pt x="756" y="11397"/>
                  <a:pt x="756" y="11398"/>
                  <a:pt x="756" y="11398"/>
                </a:cubicBezTo>
                <a:cubicBezTo>
                  <a:pt x="756" y="11399"/>
                  <a:pt x="757" y="11399"/>
                  <a:pt x="758" y="11400"/>
                </a:cubicBezTo>
                <a:lnTo>
                  <a:pt x="758" y="11400"/>
                </a:lnTo>
                <a:cubicBezTo>
                  <a:pt x="757" y="11399"/>
                  <a:pt x="756" y="11398"/>
                  <a:pt x="756" y="11397"/>
                </a:cubicBezTo>
                <a:close/>
                <a:moveTo>
                  <a:pt x="948" y="11257"/>
                </a:moveTo>
                <a:cubicBezTo>
                  <a:pt x="1005" y="11285"/>
                  <a:pt x="1022" y="11342"/>
                  <a:pt x="1056" y="11387"/>
                </a:cubicBezTo>
                <a:cubicBezTo>
                  <a:pt x="1045" y="11393"/>
                  <a:pt x="1034" y="11398"/>
                  <a:pt x="1017" y="11404"/>
                </a:cubicBezTo>
                <a:cubicBezTo>
                  <a:pt x="994" y="11359"/>
                  <a:pt x="965" y="11308"/>
                  <a:pt x="948" y="11257"/>
                </a:cubicBezTo>
                <a:close/>
                <a:moveTo>
                  <a:pt x="1312" y="11353"/>
                </a:moveTo>
                <a:cubicBezTo>
                  <a:pt x="1317" y="11364"/>
                  <a:pt x="1323" y="11376"/>
                  <a:pt x="1323" y="11387"/>
                </a:cubicBezTo>
                <a:lnTo>
                  <a:pt x="1329" y="11387"/>
                </a:lnTo>
                <a:lnTo>
                  <a:pt x="1323" y="11410"/>
                </a:lnTo>
                <a:cubicBezTo>
                  <a:pt x="1317" y="11393"/>
                  <a:pt x="1312" y="11381"/>
                  <a:pt x="1306" y="11364"/>
                </a:cubicBezTo>
                <a:cubicBezTo>
                  <a:pt x="1306" y="11364"/>
                  <a:pt x="1306" y="11359"/>
                  <a:pt x="1312" y="11353"/>
                </a:cubicBezTo>
                <a:close/>
                <a:moveTo>
                  <a:pt x="1051" y="11415"/>
                </a:moveTo>
                <a:cubicBezTo>
                  <a:pt x="1056" y="11415"/>
                  <a:pt x="1068" y="11427"/>
                  <a:pt x="1073" y="11432"/>
                </a:cubicBezTo>
                <a:cubicBezTo>
                  <a:pt x="1073" y="11446"/>
                  <a:pt x="1068" y="11451"/>
                  <a:pt x="1061" y="11451"/>
                </a:cubicBezTo>
                <a:cubicBezTo>
                  <a:pt x="1045" y="11451"/>
                  <a:pt x="1023" y="11423"/>
                  <a:pt x="1051" y="11415"/>
                </a:cubicBezTo>
                <a:close/>
                <a:moveTo>
                  <a:pt x="1113" y="11523"/>
                </a:moveTo>
                <a:cubicBezTo>
                  <a:pt x="1124" y="11546"/>
                  <a:pt x="1119" y="11552"/>
                  <a:pt x="1096" y="11552"/>
                </a:cubicBezTo>
                <a:cubicBezTo>
                  <a:pt x="1085" y="11529"/>
                  <a:pt x="1096" y="11523"/>
                  <a:pt x="1113" y="11523"/>
                </a:cubicBezTo>
                <a:close/>
                <a:moveTo>
                  <a:pt x="1346" y="11427"/>
                </a:moveTo>
                <a:cubicBezTo>
                  <a:pt x="1374" y="11478"/>
                  <a:pt x="1402" y="11529"/>
                  <a:pt x="1425" y="11580"/>
                </a:cubicBezTo>
                <a:lnTo>
                  <a:pt x="1431" y="11580"/>
                </a:lnTo>
                <a:cubicBezTo>
                  <a:pt x="1431" y="11580"/>
                  <a:pt x="1425" y="11586"/>
                  <a:pt x="1419" y="11586"/>
                </a:cubicBezTo>
                <a:cubicBezTo>
                  <a:pt x="1408" y="11557"/>
                  <a:pt x="1397" y="11529"/>
                  <a:pt x="1374" y="11512"/>
                </a:cubicBezTo>
                <a:cubicBezTo>
                  <a:pt x="1363" y="11489"/>
                  <a:pt x="1351" y="11467"/>
                  <a:pt x="1340" y="11438"/>
                </a:cubicBezTo>
                <a:cubicBezTo>
                  <a:pt x="1340" y="11438"/>
                  <a:pt x="1340" y="11432"/>
                  <a:pt x="1346" y="11427"/>
                </a:cubicBezTo>
                <a:close/>
                <a:moveTo>
                  <a:pt x="758" y="11400"/>
                </a:moveTo>
                <a:cubicBezTo>
                  <a:pt x="776" y="11420"/>
                  <a:pt x="798" y="11435"/>
                  <a:pt x="829" y="11444"/>
                </a:cubicBezTo>
                <a:cubicBezTo>
                  <a:pt x="818" y="11449"/>
                  <a:pt x="801" y="11461"/>
                  <a:pt x="795" y="11467"/>
                </a:cubicBezTo>
                <a:lnTo>
                  <a:pt x="835" y="11467"/>
                </a:lnTo>
                <a:cubicBezTo>
                  <a:pt x="835" y="11484"/>
                  <a:pt x="807" y="11518"/>
                  <a:pt x="841" y="11529"/>
                </a:cubicBezTo>
                <a:cubicBezTo>
                  <a:pt x="858" y="11557"/>
                  <a:pt x="869" y="11591"/>
                  <a:pt x="886" y="11625"/>
                </a:cubicBezTo>
                <a:cubicBezTo>
                  <a:pt x="886" y="11586"/>
                  <a:pt x="880" y="11546"/>
                  <a:pt x="869" y="11506"/>
                </a:cubicBezTo>
                <a:cubicBezTo>
                  <a:pt x="858" y="11506"/>
                  <a:pt x="841" y="11512"/>
                  <a:pt x="829" y="11512"/>
                </a:cubicBezTo>
                <a:cubicBezTo>
                  <a:pt x="852" y="11484"/>
                  <a:pt x="852" y="11455"/>
                  <a:pt x="818" y="11432"/>
                </a:cubicBezTo>
                <a:lnTo>
                  <a:pt x="846" y="11427"/>
                </a:lnTo>
                <a:cubicBezTo>
                  <a:pt x="819" y="11421"/>
                  <a:pt x="786" y="11416"/>
                  <a:pt x="758" y="11400"/>
                </a:cubicBezTo>
                <a:close/>
                <a:moveTo>
                  <a:pt x="1140" y="11596"/>
                </a:moveTo>
                <a:cubicBezTo>
                  <a:pt x="1144" y="11596"/>
                  <a:pt x="1148" y="11596"/>
                  <a:pt x="1153" y="11597"/>
                </a:cubicBezTo>
                <a:cubicBezTo>
                  <a:pt x="1162" y="11616"/>
                  <a:pt x="1160" y="11627"/>
                  <a:pt x="1143" y="11627"/>
                </a:cubicBezTo>
                <a:cubicBezTo>
                  <a:pt x="1139" y="11627"/>
                  <a:pt x="1135" y="11626"/>
                  <a:pt x="1130" y="11625"/>
                </a:cubicBezTo>
                <a:cubicBezTo>
                  <a:pt x="1121" y="11607"/>
                  <a:pt x="1123" y="11596"/>
                  <a:pt x="1140" y="11596"/>
                </a:cubicBezTo>
                <a:close/>
                <a:moveTo>
                  <a:pt x="15224" y="10899"/>
                </a:moveTo>
                <a:lnTo>
                  <a:pt x="15224" y="10899"/>
                </a:lnTo>
                <a:cubicBezTo>
                  <a:pt x="15190" y="11001"/>
                  <a:pt x="15161" y="11103"/>
                  <a:pt x="15105" y="11194"/>
                </a:cubicBezTo>
                <a:cubicBezTo>
                  <a:pt x="15110" y="11160"/>
                  <a:pt x="15122" y="11126"/>
                  <a:pt x="15133" y="11092"/>
                </a:cubicBezTo>
                <a:cubicBezTo>
                  <a:pt x="15122" y="11092"/>
                  <a:pt x="15105" y="11086"/>
                  <a:pt x="15099" y="11081"/>
                </a:cubicBezTo>
                <a:cubicBezTo>
                  <a:pt x="15088" y="11160"/>
                  <a:pt x="15037" y="11223"/>
                  <a:pt x="15025" y="11302"/>
                </a:cubicBezTo>
                <a:cubicBezTo>
                  <a:pt x="15071" y="11279"/>
                  <a:pt x="15076" y="11228"/>
                  <a:pt x="15110" y="11189"/>
                </a:cubicBezTo>
                <a:lnTo>
                  <a:pt x="15110" y="11189"/>
                </a:lnTo>
                <a:cubicBezTo>
                  <a:pt x="15071" y="11319"/>
                  <a:pt x="15014" y="11438"/>
                  <a:pt x="14951" y="11557"/>
                </a:cubicBezTo>
                <a:cubicBezTo>
                  <a:pt x="14946" y="11557"/>
                  <a:pt x="14946" y="11557"/>
                  <a:pt x="14946" y="11563"/>
                </a:cubicBezTo>
                <a:cubicBezTo>
                  <a:pt x="14946" y="11563"/>
                  <a:pt x="14940" y="11569"/>
                  <a:pt x="14940" y="11574"/>
                </a:cubicBezTo>
                <a:cubicBezTo>
                  <a:pt x="14929" y="11597"/>
                  <a:pt x="14917" y="11614"/>
                  <a:pt x="14906" y="11637"/>
                </a:cubicBezTo>
                <a:cubicBezTo>
                  <a:pt x="14917" y="11603"/>
                  <a:pt x="14929" y="11569"/>
                  <a:pt x="14940" y="11535"/>
                </a:cubicBezTo>
                <a:cubicBezTo>
                  <a:pt x="14963" y="11478"/>
                  <a:pt x="14985" y="11415"/>
                  <a:pt x="15025" y="11364"/>
                </a:cubicBezTo>
                <a:lnTo>
                  <a:pt x="15002" y="11347"/>
                </a:lnTo>
                <a:cubicBezTo>
                  <a:pt x="14991" y="11359"/>
                  <a:pt x="14980" y="11387"/>
                  <a:pt x="14968" y="11398"/>
                </a:cubicBezTo>
                <a:lnTo>
                  <a:pt x="14940" y="11404"/>
                </a:lnTo>
                <a:lnTo>
                  <a:pt x="14940" y="11381"/>
                </a:lnTo>
                <a:lnTo>
                  <a:pt x="14974" y="11381"/>
                </a:lnTo>
                <a:cubicBezTo>
                  <a:pt x="14980" y="11347"/>
                  <a:pt x="14985" y="11319"/>
                  <a:pt x="14991" y="11291"/>
                </a:cubicBezTo>
                <a:cubicBezTo>
                  <a:pt x="15025" y="11268"/>
                  <a:pt x="15037" y="11228"/>
                  <a:pt x="15042" y="11189"/>
                </a:cubicBezTo>
                <a:cubicBezTo>
                  <a:pt x="15042" y="11143"/>
                  <a:pt x="15093" y="11109"/>
                  <a:pt x="15076" y="11058"/>
                </a:cubicBezTo>
                <a:lnTo>
                  <a:pt x="15076" y="11058"/>
                </a:lnTo>
                <a:cubicBezTo>
                  <a:pt x="15093" y="11064"/>
                  <a:pt x="15110" y="11075"/>
                  <a:pt x="15133" y="11081"/>
                </a:cubicBezTo>
                <a:cubicBezTo>
                  <a:pt x="15156" y="11041"/>
                  <a:pt x="15173" y="10996"/>
                  <a:pt x="15184" y="10950"/>
                </a:cubicBezTo>
                <a:cubicBezTo>
                  <a:pt x="15195" y="10933"/>
                  <a:pt x="15212" y="10916"/>
                  <a:pt x="15224" y="10899"/>
                </a:cubicBezTo>
                <a:close/>
                <a:moveTo>
                  <a:pt x="1448" y="11620"/>
                </a:moveTo>
                <a:cubicBezTo>
                  <a:pt x="1453" y="11631"/>
                  <a:pt x="1453" y="11637"/>
                  <a:pt x="1459" y="11648"/>
                </a:cubicBezTo>
                <a:cubicBezTo>
                  <a:pt x="1453" y="11642"/>
                  <a:pt x="1453" y="11637"/>
                  <a:pt x="1453" y="11637"/>
                </a:cubicBezTo>
                <a:cubicBezTo>
                  <a:pt x="1448" y="11631"/>
                  <a:pt x="1448" y="11625"/>
                  <a:pt x="1448" y="11620"/>
                </a:cubicBezTo>
                <a:close/>
                <a:moveTo>
                  <a:pt x="1453" y="11648"/>
                </a:moveTo>
                <a:lnTo>
                  <a:pt x="1453" y="11648"/>
                </a:lnTo>
                <a:cubicBezTo>
                  <a:pt x="1459" y="11654"/>
                  <a:pt x="1465" y="11654"/>
                  <a:pt x="1470" y="11659"/>
                </a:cubicBezTo>
                <a:cubicBezTo>
                  <a:pt x="1470" y="11659"/>
                  <a:pt x="1465" y="11665"/>
                  <a:pt x="1459" y="11665"/>
                </a:cubicBezTo>
                <a:cubicBezTo>
                  <a:pt x="1459" y="11659"/>
                  <a:pt x="1459" y="11654"/>
                  <a:pt x="1453" y="11648"/>
                </a:cubicBezTo>
                <a:close/>
                <a:moveTo>
                  <a:pt x="14866" y="11671"/>
                </a:moveTo>
                <a:cubicBezTo>
                  <a:pt x="14866" y="11676"/>
                  <a:pt x="14866" y="11682"/>
                  <a:pt x="14866" y="11682"/>
                </a:cubicBezTo>
                <a:lnTo>
                  <a:pt x="14861" y="11682"/>
                </a:lnTo>
                <a:cubicBezTo>
                  <a:pt x="14861" y="11676"/>
                  <a:pt x="14861" y="11676"/>
                  <a:pt x="14866" y="11671"/>
                </a:cubicBezTo>
                <a:close/>
                <a:moveTo>
                  <a:pt x="14730" y="11994"/>
                </a:moveTo>
                <a:lnTo>
                  <a:pt x="14730" y="12006"/>
                </a:lnTo>
                <a:lnTo>
                  <a:pt x="14724" y="12006"/>
                </a:lnTo>
                <a:cubicBezTo>
                  <a:pt x="14730" y="12000"/>
                  <a:pt x="14730" y="12000"/>
                  <a:pt x="14730" y="11994"/>
                </a:cubicBezTo>
                <a:close/>
                <a:moveTo>
                  <a:pt x="14764" y="12034"/>
                </a:moveTo>
                <a:cubicBezTo>
                  <a:pt x="14764" y="12034"/>
                  <a:pt x="14764" y="12040"/>
                  <a:pt x="14770" y="12040"/>
                </a:cubicBezTo>
                <a:lnTo>
                  <a:pt x="14764" y="12034"/>
                </a:lnTo>
                <a:close/>
                <a:moveTo>
                  <a:pt x="14730" y="11954"/>
                </a:moveTo>
                <a:cubicBezTo>
                  <a:pt x="14719" y="11989"/>
                  <a:pt x="14696" y="12017"/>
                  <a:pt x="14679" y="12051"/>
                </a:cubicBezTo>
                <a:cubicBezTo>
                  <a:pt x="14696" y="12017"/>
                  <a:pt x="14707" y="11983"/>
                  <a:pt x="14724" y="11954"/>
                </a:cubicBezTo>
                <a:close/>
                <a:moveTo>
                  <a:pt x="14645" y="11989"/>
                </a:moveTo>
                <a:cubicBezTo>
                  <a:pt x="14653" y="11989"/>
                  <a:pt x="14660" y="11991"/>
                  <a:pt x="14666" y="11991"/>
                </a:cubicBezTo>
                <a:cubicBezTo>
                  <a:pt x="14669" y="11991"/>
                  <a:pt x="14672" y="11990"/>
                  <a:pt x="14673" y="11989"/>
                </a:cubicBezTo>
                <a:lnTo>
                  <a:pt x="14673" y="11989"/>
                </a:lnTo>
                <a:cubicBezTo>
                  <a:pt x="14673" y="11994"/>
                  <a:pt x="14673" y="12000"/>
                  <a:pt x="14668" y="12006"/>
                </a:cubicBezTo>
                <a:cubicBezTo>
                  <a:pt x="14662" y="12006"/>
                  <a:pt x="14651" y="12011"/>
                  <a:pt x="14645" y="12017"/>
                </a:cubicBezTo>
                <a:lnTo>
                  <a:pt x="14639" y="12040"/>
                </a:lnTo>
                <a:cubicBezTo>
                  <a:pt x="14628" y="12045"/>
                  <a:pt x="14617" y="12057"/>
                  <a:pt x="14605" y="12062"/>
                </a:cubicBezTo>
                <a:cubicBezTo>
                  <a:pt x="14611" y="12051"/>
                  <a:pt x="14617" y="12045"/>
                  <a:pt x="14617" y="12034"/>
                </a:cubicBezTo>
                <a:lnTo>
                  <a:pt x="14622" y="12023"/>
                </a:lnTo>
                <a:lnTo>
                  <a:pt x="14628" y="12023"/>
                </a:lnTo>
                <a:cubicBezTo>
                  <a:pt x="14628" y="12023"/>
                  <a:pt x="14628" y="12017"/>
                  <a:pt x="14628" y="12017"/>
                </a:cubicBezTo>
                <a:cubicBezTo>
                  <a:pt x="14634" y="12011"/>
                  <a:pt x="14639" y="12000"/>
                  <a:pt x="14645" y="11989"/>
                </a:cubicBezTo>
                <a:close/>
                <a:moveTo>
                  <a:pt x="14605" y="12074"/>
                </a:moveTo>
                <a:cubicBezTo>
                  <a:pt x="14611" y="12079"/>
                  <a:pt x="14622" y="12085"/>
                  <a:pt x="14628" y="12091"/>
                </a:cubicBezTo>
                <a:cubicBezTo>
                  <a:pt x="14628" y="12096"/>
                  <a:pt x="14622" y="12102"/>
                  <a:pt x="14622" y="12108"/>
                </a:cubicBezTo>
                <a:cubicBezTo>
                  <a:pt x="14611" y="12108"/>
                  <a:pt x="14600" y="12102"/>
                  <a:pt x="14588" y="12102"/>
                </a:cubicBezTo>
                <a:cubicBezTo>
                  <a:pt x="14588" y="12096"/>
                  <a:pt x="14588" y="12091"/>
                  <a:pt x="14588" y="12091"/>
                </a:cubicBezTo>
                <a:cubicBezTo>
                  <a:pt x="14594" y="12085"/>
                  <a:pt x="14600" y="12079"/>
                  <a:pt x="14605" y="12074"/>
                </a:cubicBezTo>
                <a:close/>
                <a:moveTo>
                  <a:pt x="14696" y="12079"/>
                </a:moveTo>
                <a:cubicBezTo>
                  <a:pt x="14690" y="12091"/>
                  <a:pt x="14685" y="12096"/>
                  <a:pt x="14679" y="12108"/>
                </a:cubicBezTo>
                <a:cubicBezTo>
                  <a:pt x="14679" y="12102"/>
                  <a:pt x="14679" y="12091"/>
                  <a:pt x="14685" y="12085"/>
                </a:cubicBezTo>
                <a:cubicBezTo>
                  <a:pt x="14685" y="12085"/>
                  <a:pt x="14690" y="12079"/>
                  <a:pt x="14696" y="12079"/>
                </a:cubicBezTo>
                <a:close/>
                <a:moveTo>
                  <a:pt x="14583" y="12102"/>
                </a:moveTo>
                <a:cubicBezTo>
                  <a:pt x="14588" y="12108"/>
                  <a:pt x="14605" y="12113"/>
                  <a:pt x="14617" y="12119"/>
                </a:cubicBezTo>
                <a:cubicBezTo>
                  <a:pt x="14594" y="12153"/>
                  <a:pt x="14577" y="12181"/>
                  <a:pt x="14554" y="12215"/>
                </a:cubicBezTo>
                <a:cubicBezTo>
                  <a:pt x="14554" y="12204"/>
                  <a:pt x="14554" y="12198"/>
                  <a:pt x="14554" y="12193"/>
                </a:cubicBezTo>
                <a:cubicBezTo>
                  <a:pt x="14583" y="12176"/>
                  <a:pt x="14594" y="12130"/>
                  <a:pt x="14583" y="12102"/>
                </a:cubicBezTo>
                <a:close/>
                <a:moveTo>
                  <a:pt x="1523" y="12251"/>
                </a:moveTo>
                <a:cubicBezTo>
                  <a:pt x="1537" y="12251"/>
                  <a:pt x="1554" y="12261"/>
                  <a:pt x="1550" y="12278"/>
                </a:cubicBezTo>
                <a:cubicBezTo>
                  <a:pt x="1547" y="12281"/>
                  <a:pt x="1542" y="12282"/>
                  <a:pt x="1537" y="12282"/>
                </a:cubicBezTo>
                <a:cubicBezTo>
                  <a:pt x="1523" y="12282"/>
                  <a:pt x="1506" y="12272"/>
                  <a:pt x="1510" y="12255"/>
                </a:cubicBezTo>
                <a:cubicBezTo>
                  <a:pt x="1513" y="12252"/>
                  <a:pt x="1518" y="12251"/>
                  <a:pt x="1523" y="12251"/>
                </a:cubicBezTo>
                <a:close/>
                <a:moveTo>
                  <a:pt x="1546" y="12294"/>
                </a:moveTo>
                <a:cubicBezTo>
                  <a:pt x="1551" y="12294"/>
                  <a:pt x="1556" y="12298"/>
                  <a:pt x="1561" y="12306"/>
                </a:cubicBezTo>
                <a:cubicBezTo>
                  <a:pt x="1561" y="12306"/>
                  <a:pt x="1561" y="12312"/>
                  <a:pt x="1556" y="12312"/>
                </a:cubicBezTo>
                <a:cubicBezTo>
                  <a:pt x="1561" y="12312"/>
                  <a:pt x="1561" y="12318"/>
                  <a:pt x="1561" y="12318"/>
                </a:cubicBezTo>
                <a:cubicBezTo>
                  <a:pt x="1559" y="12322"/>
                  <a:pt x="1556" y="12324"/>
                  <a:pt x="1553" y="12324"/>
                </a:cubicBezTo>
                <a:cubicBezTo>
                  <a:pt x="1547" y="12324"/>
                  <a:pt x="1540" y="12319"/>
                  <a:pt x="1533" y="12312"/>
                </a:cubicBezTo>
                <a:cubicBezTo>
                  <a:pt x="1536" y="12300"/>
                  <a:pt x="1541" y="12294"/>
                  <a:pt x="1546" y="12294"/>
                </a:cubicBezTo>
                <a:close/>
                <a:moveTo>
                  <a:pt x="829" y="11115"/>
                </a:moveTo>
                <a:lnTo>
                  <a:pt x="829" y="11115"/>
                </a:lnTo>
                <a:cubicBezTo>
                  <a:pt x="897" y="11223"/>
                  <a:pt x="948" y="11336"/>
                  <a:pt x="1005" y="11449"/>
                </a:cubicBezTo>
                <a:cubicBezTo>
                  <a:pt x="1017" y="11472"/>
                  <a:pt x="1017" y="11512"/>
                  <a:pt x="1045" y="11518"/>
                </a:cubicBezTo>
                <a:cubicBezTo>
                  <a:pt x="1051" y="11506"/>
                  <a:pt x="1051" y="11484"/>
                  <a:pt x="1056" y="11478"/>
                </a:cubicBezTo>
                <a:cubicBezTo>
                  <a:pt x="1068" y="11472"/>
                  <a:pt x="1096" y="11472"/>
                  <a:pt x="1107" y="11472"/>
                </a:cubicBezTo>
                <a:cubicBezTo>
                  <a:pt x="1102" y="11489"/>
                  <a:pt x="1102" y="11501"/>
                  <a:pt x="1096" y="11518"/>
                </a:cubicBezTo>
                <a:cubicBezTo>
                  <a:pt x="1079" y="11518"/>
                  <a:pt x="1062" y="11523"/>
                  <a:pt x="1056" y="11546"/>
                </a:cubicBezTo>
                <a:cubicBezTo>
                  <a:pt x="1068" y="11608"/>
                  <a:pt x="1119" y="11659"/>
                  <a:pt x="1141" y="11716"/>
                </a:cubicBezTo>
                <a:cubicBezTo>
                  <a:pt x="1158" y="11750"/>
                  <a:pt x="1175" y="11790"/>
                  <a:pt x="1209" y="11807"/>
                </a:cubicBezTo>
                <a:cubicBezTo>
                  <a:pt x="1209" y="11773"/>
                  <a:pt x="1198" y="11739"/>
                  <a:pt x="1170" y="11722"/>
                </a:cubicBezTo>
                <a:cubicBezTo>
                  <a:pt x="1164" y="11693"/>
                  <a:pt x="1113" y="11654"/>
                  <a:pt x="1153" y="11637"/>
                </a:cubicBezTo>
                <a:lnTo>
                  <a:pt x="1153" y="11637"/>
                </a:lnTo>
                <a:cubicBezTo>
                  <a:pt x="1164" y="11654"/>
                  <a:pt x="1181" y="11665"/>
                  <a:pt x="1204" y="11665"/>
                </a:cubicBezTo>
                <a:cubicBezTo>
                  <a:pt x="1198" y="11671"/>
                  <a:pt x="1187" y="11688"/>
                  <a:pt x="1181" y="11693"/>
                </a:cubicBezTo>
                <a:cubicBezTo>
                  <a:pt x="1192" y="11693"/>
                  <a:pt x="1209" y="11705"/>
                  <a:pt x="1221" y="11705"/>
                </a:cubicBezTo>
                <a:lnTo>
                  <a:pt x="1249" y="11750"/>
                </a:lnTo>
                <a:cubicBezTo>
                  <a:pt x="1238" y="11750"/>
                  <a:pt x="1215" y="11756"/>
                  <a:pt x="1204" y="11756"/>
                </a:cubicBezTo>
                <a:cubicBezTo>
                  <a:pt x="1226" y="11767"/>
                  <a:pt x="1249" y="11773"/>
                  <a:pt x="1266" y="11779"/>
                </a:cubicBezTo>
                <a:lnTo>
                  <a:pt x="1243" y="11796"/>
                </a:lnTo>
                <a:cubicBezTo>
                  <a:pt x="1278" y="11841"/>
                  <a:pt x="1306" y="11892"/>
                  <a:pt x="1334" y="11937"/>
                </a:cubicBezTo>
                <a:cubicBezTo>
                  <a:pt x="1374" y="11954"/>
                  <a:pt x="1368" y="12000"/>
                  <a:pt x="1374" y="12034"/>
                </a:cubicBezTo>
                <a:cubicBezTo>
                  <a:pt x="1300" y="11994"/>
                  <a:pt x="1283" y="11898"/>
                  <a:pt x="1238" y="11830"/>
                </a:cubicBezTo>
                <a:cubicBezTo>
                  <a:pt x="1236" y="11821"/>
                  <a:pt x="1229" y="11818"/>
                  <a:pt x="1221" y="11818"/>
                </a:cubicBezTo>
                <a:cubicBezTo>
                  <a:pt x="1203" y="11818"/>
                  <a:pt x="1182" y="11835"/>
                  <a:pt x="1209" y="11847"/>
                </a:cubicBezTo>
                <a:cubicBezTo>
                  <a:pt x="1283" y="11971"/>
                  <a:pt x="1351" y="12096"/>
                  <a:pt x="1431" y="12215"/>
                </a:cubicBezTo>
                <a:cubicBezTo>
                  <a:pt x="1459" y="12261"/>
                  <a:pt x="1487" y="12301"/>
                  <a:pt x="1504" y="12346"/>
                </a:cubicBezTo>
                <a:cubicBezTo>
                  <a:pt x="1442" y="12289"/>
                  <a:pt x="1414" y="12210"/>
                  <a:pt x="1363" y="12142"/>
                </a:cubicBezTo>
                <a:cubicBezTo>
                  <a:pt x="1357" y="12142"/>
                  <a:pt x="1346" y="12147"/>
                  <a:pt x="1340" y="12147"/>
                </a:cubicBezTo>
                <a:lnTo>
                  <a:pt x="1363" y="12125"/>
                </a:lnTo>
                <a:lnTo>
                  <a:pt x="1323" y="12096"/>
                </a:lnTo>
                <a:cubicBezTo>
                  <a:pt x="1323" y="12091"/>
                  <a:pt x="1317" y="12074"/>
                  <a:pt x="1317" y="12062"/>
                </a:cubicBezTo>
                <a:cubicBezTo>
                  <a:pt x="1306" y="12062"/>
                  <a:pt x="1295" y="12057"/>
                  <a:pt x="1283" y="12051"/>
                </a:cubicBezTo>
                <a:cubicBezTo>
                  <a:pt x="1289" y="12045"/>
                  <a:pt x="1289" y="12034"/>
                  <a:pt x="1289" y="12028"/>
                </a:cubicBezTo>
                <a:cubicBezTo>
                  <a:pt x="1153" y="11835"/>
                  <a:pt x="1073" y="11614"/>
                  <a:pt x="954" y="11421"/>
                </a:cubicBezTo>
                <a:cubicBezTo>
                  <a:pt x="931" y="11313"/>
                  <a:pt x="852" y="11223"/>
                  <a:pt x="829" y="11115"/>
                </a:cubicBezTo>
                <a:close/>
                <a:moveTo>
                  <a:pt x="1544" y="12403"/>
                </a:moveTo>
                <a:lnTo>
                  <a:pt x="1544" y="12403"/>
                </a:lnTo>
                <a:cubicBezTo>
                  <a:pt x="1550" y="12408"/>
                  <a:pt x="1561" y="12420"/>
                  <a:pt x="1567" y="12425"/>
                </a:cubicBezTo>
                <a:cubicBezTo>
                  <a:pt x="1561" y="12431"/>
                  <a:pt x="1561" y="12442"/>
                  <a:pt x="1561" y="12448"/>
                </a:cubicBezTo>
                <a:cubicBezTo>
                  <a:pt x="1556" y="12448"/>
                  <a:pt x="1550" y="12454"/>
                  <a:pt x="1544" y="12454"/>
                </a:cubicBezTo>
                <a:cubicBezTo>
                  <a:pt x="1550" y="12437"/>
                  <a:pt x="1550" y="12420"/>
                  <a:pt x="1544" y="12403"/>
                </a:cubicBezTo>
                <a:close/>
                <a:moveTo>
                  <a:pt x="13784" y="12447"/>
                </a:moveTo>
                <a:cubicBezTo>
                  <a:pt x="13785" y="12447"/>
                  <a:pt x="13787" y="12448"/>
                  <a:pt x="13788" y="12448"/>
                </a:cubicBezTo>
                <a:cubicBezTo>
                  <a:pt x="13804" y="12459"/>
                  <a:pt x="13786" y="12488"/>
                  <a:pt x="13770" y="12488"/>
                </a:cubicBezTo>
                <a:cubicBezTo>
                  <a:pt x="13768" y="12488"/>
                  <a:pt x="13767" y="12488"/>
                  <a:pt x="13766" y="12488"/>
                </a:cubicBezTo>
                <a:cubicBezTo>
                  <a:pt x="13750" y="12472"/>
                  <a:pt x="13768" y="12447"/>
                  <a:pt x="13784" y="12447"/>
                </a:cubicBezTo>
                <a:close/>
                <a:moveTo>
                  <a:pt x="14027" y="12476"/>
                </a:moveTo>
                <a:lnTo>
                  <a:pt x="14027" y="12476"/>
                </a:lnTo>
                <a:cubicBezTo>
                  <a:pt x="14027" y="12493"/>
                  <a:pt x="14015" y="12505"/>
                  <a:pt x="14004" y="12510"/>
                </a:cubicBezTo>
                <a:cubicBezTo>
                  <a:pt x="14010" y="12499"/>
                  <a:pt x="14021" y="12488"/>
                  <a:pt x="14027" y="12476"/>
                </a:cubicBezTo>
                <a:close/>
                <a:moveTo>
                  <a:pt x="14651" y="12142"/>
                </a:moveTo>
                <a:cubicBezTo>
                  <a:pt x="14651" y="12147"/>
                  <a:pt x="14651" y="12147"/>
                  <a:pt x="14645" y="12153"/>
                </a:cubicBezTo>
                <a:cubicBezTo>
                  <a:pt x="14645" y="12164"/>
                  <a:pt x="14651" y="12181"/>
                  <a:pt x="14651" y="12193"/>
                </a:cubicBezTo>
                <a:cubicBezTo>
                  <a:pt x="14554" y="12267"/>
                  <a:pt x="14543" y="12408"/>
                  <a:pt x="14441" y="12476"/>
                </a:cubicBezTo>
                <a:cubicBezTo>
                  <a:pt x="14446" y="12482"/>
                  <a:pt x="14452" y="12488"/>
                  <a:pt x="14458" y="12493"/>
                </a:cubicBezTo>
                <a:cubicBezTo>
                  <a:pt x="14441" y="12499"/>
                  <a:pt x="14424" y="12505"/>
                  <a:pt x="14412" y="12510"/>
                </a:cubicBezTo>
                <a:cubicBezTo>
                  <a:pt x="14469" y="12414"/>
                  <a:pt x="14532" y="12312"/>
                  <a:pt x="14588" y="12210"/>
                </a:cubicBezTo>
                <a:cubicBezTo>
                  <a:pt x="14605" y="12187"/>
                  <a:pt x="14622" y="12164"/>
                  <a:pt x="14645" y="12142"/>
                </a:cubicBezTo>
                <a:close/>
                <a:moveTo>
                  <a:pt x="1595" y="12505"/>
                </a:moveTo>
                <a:cubicBezTo>
                  <a:pt x="1607" y="12516"/>
                  <a:pt x="1612" y="12522"/>
                  <a:pt x="1624" y="12533"/>
                </a:cubicBezTo>
                <a:cubicBezTo>
                  <a:pt x="1624" y="12539"/>
                  <a:pt x="1629" y="12550"/>
                  <a:pt x="1629" y="12556"/>
                </a:cubicBezTo>
                <a:cubicBezTo>
                  <a:pt x="1618" y="12539"/>
                  <a:pt x="1607" y="12522"/>
                  <a:pt x="1595" y="12505"/>
                </a:cubicBezTo>
                <a:close/>
                <a:moveTo>
                  <a:pt x="14316" y="12528"/>
                </a:moveTo>
                <a:cubicBezTo>
                  <a:pt x="14333" y="12528"/>
                  <a:pt x="14339" y="12533"/>
                  <a:pt x="14327" y="12556"/>
                </a:cubicBezTo>
                <a:cubicBezTo>
                  <a:pt x="14305" y="12556"/>
                  <a:pt x="14305" y="12545"/>
                  <a:pt x="14316" y="12528"/>
                </a:cubicBezTo>
                <a:close/>
                <a:moveTo>
                  <a:pt x="14299" y="12562"/>
                </a:moveTo>
                <a:lnTo>
                  <a:pt x="14299" y="12562"/>
                </a:lnTo>
                <a:cubicBezTo>
                  <a:pt x="14305" y="12579"/>
                  <a:pt x="14299" y="12590"/>
                  <a:pt x="14288" y="12596"/>
                </a:cubicBezTo>
                <a:cubicBezTo>
                  <a:pt x="14282" y="12596"/>
                  <a:pt x="14282" y="12590"/>
                  <a:pt x="14282" y="12590"/>
                </a:cubicBezTo>
                <a:cubicBezTo>
                  <a:pt x="14288" y="12579"/>
                  <a:pt x="14293" y="12573"/>
                  <a:pt x="14299" y="12562"/>
                </a:cubicBezTo>
                <a:close/>
                <a:moveTo>
                  <a:pt x="13947" y="12590"/>
                </a:moveTo>
                <a:cubicBezTo>
                  <a:pt x="13943" y="12594"/>
                  <a:pt x="13935" y="12605"/>
                  <a:pt x="13928" y="12614"/>
                </a:cubicBezTo>
                <a:lnTo>
                  <a:pt x="13928" y="12614"/>
                </a:lnTo>
                <a:cubicBezTo>
                  <a:pt x="13931" y="12608"/>
                  <a:pt x="13934" y="12602"/>
                  <a:pt x="13936" y="12596"/>
                </a:cubicBezTo>
                <a:cubicBezTo>
                  <a:pt x="13941" y="12596"/>
                  <a:pt x="13941" y="12590"/>
                  <a:pt x="13947" y="12590"/>
                </a:cubicBezTo>
                <a:close/>
                <a:moveTo>
                  <a:pt x="13920" y="12625"/>
                </a:moveTo>
                <a:lnTo>
                  <a:pt x="13920" y="12625"/>
                </a:lnTo>
                <a:cubicBezTo>
                  <a:pt x="13924" y="12630"/>
                  <a:pt x="13924" y="12635"/>
                  <a:pt x="13924" y="12635"/>
                </a:cubicBezTo>
                <a:cubicBezTo>
                  <a:pt x="13913" y="12652"/>
                  <a:pt x="13902" y="12664"/>
                  <a:pt x="13885" y="12681"/>
                </a:cubicBezTo>
                <a:cubicBezTo>
                  <a:pt x="13892" y="12658"/>
                  <a:pt x="13907" y="12643"/>
                  <a:pt x="13920" y="12625"/>
                </a:cubicBezTo>
                <a:close/>
                <a:moveTo>
                  <a:pt x="1868" y="12698"/>
                </a:moveTo>
                <a:cubicBezTo>
                  <a:pt x="1873" y="12703"/>
                  <a:pt x="1873" y="12709"/>
                  <a:pt x="1873" y="12709"/>
                </a:cubicBezTo>
                <a:cubicBezTo>
                  <a:pt x="1873" y="12709"/>
                  <a:pt x="1868" y="12703"/>
                  <a:pt x="1868" y="12703"/>
                </a:cubicBezTo>
                <a:cubicBezTo>
                  <a:pt x="1868" y="12703"/>
                  <a:pt x="1868" y="12698"/>
                  <a:pt x="1868" y="12698"/>
                </a:cubicBezTo>
                <a:close/>
                <a:moveTo>
                  <a:pt x="13556" y="12723"/>
                </a:moveTo>
                <a:cubicBezTo>
                  <a:pt x="13568" y="12723"/>
                  <a:pt x="13580" y="12742"/>
                  <a:pt x="13567" y="12754"/>
                </a:cubicBezTo>
                <a:cubicBezTo>
                  <a:pt x="13562" y="12760"/>
                  <a:pt x="13558" y="12763"/>
                  <a:pt x="13553" y="12763"/>
                </a:cubicBezTo>
                <a:cubicBezTo>
                  <a:pt x="13541" y="12763"/>
                  <a:pt x="13532" y="12744"/>
                  <a:pt x="13544" y="12732"/>
                </a:cubicBezTo>
                <a:cubicBezTo>
                  <a:pt x="13547" y="12726"/>
                  <a:pt x="13552" y="12723"/>
                  <a:pt x="13556" y="12723"/>
                </a:cubicBezTo>
                <a:close/>
                <a:moveTo>
                  <a:pt x="1595" y="12465"/>
                </a:moveTo>
                <a:cubicBezTo>
                  <a:pt x="1652" y="12539"/>
                  <a:pt x="1714" y="12613"/>
                  <a:pt x="1777" y="12686"/>
                </a:cubicBezTo>
                <a:cubicBezTo>
                  <a:pt x="1794" y="12720"/>
                  <a:pt x="1817" y="12749"/>
                  <a:pt x="1851" y="12777"/>
                </a:cubicBezTo>
                <a:cubicBezTo>
                  <a:pt x="1851" y="12794"/>
                  <a:pt x="1851" y="12811"/>
                  <a:pt x="1856" y="12828"/>
                </a:cubicBezTo>
                <a:cubicBezTo>
                  <a:pt x="1834" y="12800"/>
                  <a:pt x="1811" y="12777"/>
                  <a:pt x="1800" y="12749"/>
                </a:cubicBezTo>
                <a:lnTo>
                  <a:pt x="1783" y="12743"/>
                </a:lnTo>
                <a:lnTo>
                  <a:pt x="1777" y="12737"/>
                </a:lnTo>
                <a:cubicBezTo>
                  <a:pt x="1771" y="12732"/>
                  <a:pt x="1760" y="12732"/>
                  <a:pt x="1754" y="12726"/>
                </a:cubicBezTo>
                <a:lnTo>
                  <a:pt x="1748" y="12709"/>
                </a:lnTo>
                <a:cubicBezTo>
                  <a:pt x="1731" y="12647"/>
                  <a:pt x="1669" y="12607"/>
                  <a:pt x="1652" y="12539"/>
                </a:cubicBezTo>
                <a:cubicBezTo>
                  <a:pt x="1635" y="12522"/>
                  <a:pt x="1612" y="12505"/>
                  <a:pt x="1590" y="12499"/>
                </a:cubicBezTo>
                <a:cubicBezTo>
                  <a:pt x="1584" y="12493"/>
                  <a:pt x="1584" y="12488"/>
                  <a:pt x="1578" y="12476"/>
                </a:cubicBezTo>
                <a:cubicBezTo>
                  <a:pt x="1590" y="12476"/>
                  <a:pt x="1590" y="12471"/>
                  <a:pt x="1595" y="12465"/>
                </a:cubicBezTo>
                <a:close/>
                <a:moveTo>
                  <a:pt x="13845" y="12720"/>
                </a:moveTo>
                <a:lnTo>
                  <a:pt x="13845" y="12720"/>
                </a:lnTo>
                <a:cubicBezTo>
                  <a:pt x="13839" y="12737"/>
                  <a:pt x="13834" y="12754"/>
                  <a:pt x="13828" y="12771"/>
                </a:cubicBezTo>
                <a:cubicBezTo>
                  <a:pt x="13822" y="12771"/>
                  <a:pt x="13817" y="12777"/>
                  <a:pt x="13811" y="12777"/>
                </a:cubicBezTo>
                <a:cubicBezTo>
                  <a:pt x="13794" y="12806"/>
                  <a:pt x="13771" y="12828"/>
                  <a:pt x="13749" y="12851"/>
                </a:cubicBezTo>
                <a:cubicBezTo>
                  <a:pt x="13754" y="12828"/>
                  <a:pt x="13766" y="12806"/>
                  <a:pt x="13783" y="12789"/>
                </a:cubicBezTo>
                <a:lnTo>
                  <a:pt x="13845" y="12720"/>
                </a:lnTo>
                <a:close/>
                <a:moveTo>
                  <a:pt x="2095" y="12891"/>
                </a:moveTo>
                <a:lnTo>
                  <a:pt x="2100" y="12896"/>
                </a:lnTo>
                <a:cubicBezTo>
                  <a:pt x="2106" y="12902"/>
                  <a:pt x="2106" y="12902"/>
                  <a:pt x="2112" y="12908"/>
                </a:cubicBezTo>
                <a:cubicBezTo>
                  <a:pt x="2106" y="12913"/>
                  <a:pt x="2100" y="12925"/>
                  <a:pt x="2100" y="12936"/>
                </a:cubicBezTo>
                <a:lnTo>
                  <a:pt x="2106" y="12936"/>
                </a:lnTo>
                <a:cubicBezTo>
                  <a:pt x="2106" y="12942"/>
                  <a:pt x="2106" y="12947"/>
                  <a:pt x="2106" y="12953"/>
                </a:cubicBezTo>
                <a:cubicBezTo>
                  <a:pt x="2100" y="12942"/>
                  <a:pt x="2089" y="12925"/>
                  <a:pt x="2083" y="12919"/>
                </a:cubicBezTo>
                <a:lnTo>
                  <a:pt x="2095" y="12891"/>
                </a:lnTo>
                <a:close/>
                <a:moveTo>
                  <a:pt x="1902" y="12749"/>
                </a:moveTo>
                <a:lnTo>
                  <a:pt x="1902" y="12749"/>
                </a:lnTo>
                <a:cubicBezTo>
                  <a:pt x="1907" y="12754"/>
                  <a:pt x="1913" y="12760"/>
                  <a:pt x="1919" y="12760"/>
                </a:cubicBezTo>
                <a:cubicBezTo>
                  <a:pt x="1941" y="12800"/>
                  <a:pt x="1970" y="12828"/>
                  <a:pt x="1998" y="12851"/>
                </a:cubicBezTo>
                <a:cubicBezTo>
                  <a:pt x="2026" y="12885"/>
                  <a:pt x="2055" y="12925"/>
                  <a:pt x="2078" y="12959"/>
                </a:cubicBezTo>
                <a:cubicBezTo>
                  <a:pt x="2049" y="12936"/>
                  <a:pt x="2021" y="12908"/>
                  <a:pt x="1992" y="12879"/>
                </a:cubicBezTo>
                <a:cubicBezTo>
                  <a:pt x="1958" y="12834"/>
                  <a:pt x="1930" y="12789"/>
                  <a:pt x="1902" y="12749"/>
                </a:cubicBezTo>
                <a:close/>
                <a:moveTo>
                  <a:pt x="2112" y="12959"/>
                </a:moveTo>
                <a:cubicBezTo>
                  <a:pt x="2129" y="12970"/>
                  <a:pt x="2151" y="12976"/>
                  <a:pt x="2174" y="12987"/>
                </a:cubicBezTo>
                <a:cubicBezTo>
                  <a:pt x="2174" y="12993"/>
                  <a:pt x="2174" y="12993"/>
                  <a:pt x="2174" y="12993"/>
                </a:cubicBezTo>
                <a:cubicBezTo>
                  <a:pt x="2157" y="12998"/>
                  <a:pt x="2134" y="12998"/>
                  <a:pt x="2117" y="12998"/>
                </a:cubicBezTo>
                <a:lnTo>
                  <a:pt x="2095" y="12981"/>
                </a:lnTo>
                <a:lnTo>
                  <a:pt x="2117" y="12970"/>
                </a:lnTo>
                <a:cubicBezTo>
                  <a:pt x="2117" y="12970"/>
                  <a:pt x="2112" y="12964"/>
                  <a:pt x="2112" y="12959"/>
                </a:cubicBezTo>
                <a:close/>
                <a:moveTo>
                  <a:pt x="13349" y="12970"/>
                </a:moveTo>
                <a:cubicBezTo>
                  <a:pt x="13367" y="12970"/>
                  <a:pt x="13340" y="13017"/>
                  <a:pt x="13318" y="13017"/>
                </a:cubicBezTo>
                <a:cubicBezTo>
                  <a:pt x="13314" y="13017"/>
                  <a:pt x="13309" y="13015"/>
                  <a:pt x="13306" y="13010"/>
                </a:cubicBezTo>
                <a:cubicBezTo>
                  <a:pt x="13306" y="12993"/>
                  <a:pt x="13317" y="12981"/>
                  <a:pt x="13334" y="12976"/>
                </a:cubicBezTo>
                <a:cubicBezTo>
                  <a:pt x="13341" y="12972"/>
                  <a:pt x="13346" y="12970"/>
                  <a:pt x="13349" y="12970"/>
                </a:cubicBezTo>
                <a:close/>
                <a:moveTo>
                  <a:pt x="1885" y="12817"/>
                </a:moveTo>
                <a:cubicBezTo>
                  <a:pt x="1902" y="12834"/>
                  <a:pt x="1919" y="12851"/>
                  <a:pt x="1936" y="12868"/>
                </a:cubicBezTo>
                <a:cubicBezTo>
                  <a:pt x="1953" y="12885"/>
                  <a:pt x="1964" y="12902"/>
                  <a:pt x="1981" y="12913"/>
                </a:cubicBezTo>
                <a:cubicBezTo>
                  <a:pt x="1998" y="12942"/>
                  <a:pt x="2015" y="12964"/>
                  <a:pt x="2021" y="12998"/>
                </a:cubicBezTo>
                <a:lnTo>
                  <a:pt x="2043" y="12998"/>
                </a:lnTo>
                <a:cubicBezTo>
                  <a:pt x="2049" y="13010"/>
                  <a:pt x="2055" y="13015"/>
                  <a:pt x="2061" y="13021"/>
                </a:cubicBezTo>
                <a:cubicBezTo>
                  <a:pt x="2049" y="13015"/>
                  <a:pt x="2038" y="13010"/>
                  <a:pt x="2026" y="13010"/>
                </a:cubicBezTo>
                <a:cubicBezTo>
                  <a:pt x="2009" y="12981"/>
                  <a:pt x="1992" y="12953"/>
                  <a:pt x="1964" y="12930"/>
                </a:cubicBezTo>
                <a:cubicBezTo>
                  <a:pt x="1964" y="12930"/>
                  <a:pt x="1964" y="12930"/>
                  <a:pt x="1964" y="12925"/>
                </a:cubicBezTo>
                <a:cubicBezTo>
                  <a:pt x="1953" y="12919"/>
                  <a:pt x="1941" y="12908"/>
                  <a:pt x="1936" y="12902"/>
                </a:cubicBezTo>
                <a:cubicBezTo>
                  <a:pt x="1936" y="12891"/>
                  <a:pt x="1936" y="12879"/>
                  <a:pt x="1936" y="12868"/>
                </a:cubicBezTo>
                <a:cubicBezTo>
                  <a:pt x="1930" y="12874"/>
                  <a:pt x="1924" y="12879"/>
                  <a:pt x="1919" y="12891"/>
                </a:cubicBezTo>
                <a:cubicBezTo>
                  <a:pt x="1902" y="12874"/>
                  <a:pt x="1885" y="12857"/>
                  <a:pt x="1868" y="12840"/>
                </a:cubicBezTo>
                <a:cubicBezTo>
                  <a:pt x="1873" y="12834"/>
                  <a:pt x="1879" y="12823"/>
                  <a:pt x="1885" y="12817"/>
                </a:cubicBezTo>
                <a:close/>
                <a:moveTo>
                  <a:pt x="2134" y="13015"/>
                </a:moveTo>
                <a:lnTo>
                  <a:pt x="2134" y="13015"/>
                </a:lnTo>
                <a:cubicBezTo>
                  <a:pt x="2140" y="13016"/>
                  <a:pt x="2146" y="13021"/>
                  <a:pt x="2151" y="13021"/>
                </a:cubicBezTo>
                <a:lnTo>
                  <a:pt x="2151" y="13027"/>
                </a:lnTo>
                <a:cubicBezTo>
                  <a:pt x="2146" y="13021"/>
                  <a:pt x="2140" y="13016"/>
                  <a:pt x="2134" y="13015"/>
                </a:cubicBezTo>
                <a:close/>
                <a:moveTo>
                  <a:pt x="2168" y="13021"/>
                </a:moveTo>
                <a:lnTo>
                  <a:pt x="2168" y="13021"/>
                </a:lnTo>
                <a:cubicBezTo>
                  <a:pt x="2180" y="13027"/>
                  <a:pt x="2185" y="13032"/>
                  <a:pt x="2197" y="13038"/>
                </a:cubicBezTo>
                <a:cubicBezTo>
                  <a:pt x="2208" y="13050"/>
                  <a:pt x="2219" y="13061"/>
                  <a:pt x="2236" y="13072"/>
                </a:cubicBezTo>
                <a:cubicBezTo>
                  <a:pt x="2264" y="13086"/>
                  <a:pt x="2277" y="13116"/>
                  <a:pt x="2293" y="13135"/>
                </a:cubicBezTo>
                <a:lnTo>
                  <a:pt x="2293" y="13135"/>
                </a:lnTo>
                <a:cubicBezTo>
                  <a:pt x="2267" y="13110"/>
                  <a:pt x="2237" y="13086"/>
                  <a:pt x="2202" y="13061"/>
                </a:cubicBezTo>
                <a:cubicBezTo>
                  <a:pt x="2191" y="13050"/>
                  <a:pt x="2180" y="13038"/>
                  <a:pt x="2168" y="13021"/>
                </a:cubicBezTo>
                <a:close/>
                <a:moveTo>
                  <a:pt x="2310" y="13149"/>
                </a:moveTo>
                <a:lnTo>
                  <a:pt x="2316" y="13152"/>
                </a:lnTo>
                <a:lnTo>
                  <a:pt x="2310" y="13152"/>
                </a:lnTo>
                <a:cubicBezTo>
                  <a:pt x="2310" y="13152"/>
                  <a:pt x="2310" y="13152"/>
                  <a:pt x="2310" y="13149"/>
                </a:cubicBezTo>
                <a:close/>
                <a:moveTo>
                  <a:pt x="13826" y="13141"/>
                </a:moveTo>
                <a:cubicBezTo>
                  <a:pt x="13832" y="13141"/>
                  <a:pt x="13836" y="13148"/>
                  <a:pt x="13839" y="13163"/>
                </a:cubicBezTo>
                <a:cubicBezTo>
                  <a:pt x="13831" y="13171"/>
                  <a:pt x="13825" y="13175"/>
                  <a:pt x="13819" y="13175"/>
                </a:cubicBezTo>
                <a:cubicBezTo>
                  <a:pt x="13813" y="13175"/>
                  <a:pt x="13808" y="13169"/>
                  <a:pt x="13805" y="13157"/>
                </a:cubicBezTo>
                <a:cubicBezTo>
                  <a:pt x="13813" y="13147"/>
                  <a:pt x="13820" y="13141"/>
                  <a:pt x="13826" y="13141"/>
                </a:cubicBezTo>
                <a:close/>
                <a:moveTo>
                  <a:pt x="2112" y="13038"/>
                </a:moveTo>
                <a:lnTo>
                  <a:pt x="2112" y="13038"/>
                </a:lnTo>
                <a:cubicBezTo>
                  <a:pt x="2134" y="13055"/>
                  <a:pt x="2157" y="13078"/>
                  <a:pt x="2180" y="13095"/>
                </a:cubicBezTo>
                <a:cubicBezTo>
                  <a:pt x="2189" y="13104"/>
                  <a:pt x="2198" y="13117"/>
                  <a:pt x="2204" y="13130"/>
                </a:cubicBezTo>
                <a:lnTo>
                  <a:pt x="2204" y="13130"/>
                </a:lnTo>
                <a:cubicBezTo>
                  <a:pt x="2204" y="13130"/>
                  <a:pt x="2203" y="13129"/>
                  <a:pt x="2202" y="13129"/>
                </a:cubicBezTo>
                <a:lnTo>
                  <a:pt x="2202" y="13129"/>
                </a:lnTo>
                <a:cubicBezTo>
                  <a:pt x="2204" y="13132"/>
                  <a:pt x="2205" y="13135"/>
                  <a:pt x="2207" y="13137"/>
                </a:cubicBezTo>
                <a:lnTo>
                  <a:pt x="2207" y="13137"/>
                </a:lnTo>
                <a:cubicBezTo>
                  <a:pt x="2206" y="13135"/>
                  <a:pt x="2205" y="13133"/>
                  <a:pt x="2204" y="13130"/>
                </a:cubicBezTo>
                <a:lnTo>
                  <a:pt x="2204" y="13130"/>
                </a:lnTo>
                <a:cubicBezTo>
                  <a:pt x="2231" y="13153"/>
                  <a:pt x="2248" y="13175"/>
                  <a:pt x="2270" y="13191"/>
                </a:cubicBezTo>
                <a:cubicBezTo>
                  <a:pt x="2253" y="13186"/>
                  <a:pt x="2236" y="13169"/>
                  <a:pt x="2219" y="13157"/>
                </a:cubicBezTo>
                <a:cubicBezTo>
                  <a:pt x="2215" y="13149"/>
                  <a:pt x="2211" y="13144"/>
                  <a:pt x="2207" y="13137"/>
                </a:cubicBezTo>
                <a:lnTo>
                  <a:pt x="2207" y="13137"/>
                </a:lnTo>
                <a:cubicBezTo>
                  <a:pt x="2207" y="13138"/>
                  <a:pt x="2208" y="13139"/>
                  <a:pt x="2208" y="13140"/>
                </a:cubicBezTo>
                <a:cubicBezTo>
                  <a:pt x="2191" y="13123"/>
                  <a:pt x="2180" y="13112"/>
                  <a:pt x="2163" y="13095"/>
                </a:cubicBezTo>
                <a:cubicBezTo>
                  <a:pt x="2146" y="13072"/>
                  <a:pt x="2129" y="13055"/>
                  <a:pt x="2112" y="13038"/>
                </a:cubicBezTo>
                <a:close/>
                <a:moveTo>
                  <a:pt x="2304" y="13174"/>
                </a:moveTo>
                <a:cubicBezTo>
                  <a:pt x="2310" y="13180"/>
                  <a:pt x="2310" y="13180"/>
                  <a:pt x="2316" y="13180"/>
                </a:cubicBezTo>
                <a:cubicBezTo>
                  <a:pt x="2310" y="13191"/>
                  <a:pt x="2304" y="13197"/>
                  <a:pt x="2293" y="13203"/>
                </a:cubicBezTo>
                <a:cubicBezTo>
                  <a:pt x="2293" y="13197"/>
                  <a:pt x="2287" y="13197"/>
                  <a:pt x="2287" y="13197"/>
                </a:cubicBezTo>
                <a:cubicBezTo>
                  <a:pt x="2287" y="13191"/>
                  <a:pt x="2299" y="13180"/>
                  <a:pt x="2304" y="13174"/>
                </a:cubicBezTo>
                <a:close/>
                <a:moveTo>
                  <a:pt x="13767" y="13204"/>
                </a:moveTo>
                <a:cubicBezTo>
                  <a:pt x="13774" y="13204"/>
                  <a:pt x="13779" y="13210"/>
                  <a:pt x="13783" y="13220"/>
                </a:cubicBezTo>
                <a:cubicBezTo>
                  <a:pt x="13775" y="13228"/>
                  <a:pt x="13768" y="13232"/>
                  <a:pt x="13763" y="13232"/>
                </a:cubicBezTo>
                <a:cubicBezTo>
                  <a:pt x="13756" y="13232"/>
                  <a:pt x="13752" y="13226"/>
                  <a:pt x="13749" y="13214"/>
                </a:cubicBezTo>
                <a:cubicBezTo>
                  <a:pt x="13756" y="13207"/>
                  <a:pt x="13762" y="13204"/>
                  <a:pt x="13767" y="13204"/>
                </a:cubicBezTo>
                <a:close/>
                <a:moveTo>
                  <a:pt x="13743" y="12851"/>
                </a:moveTo>
                <a:lnTo>
                  <a:pt x="13743" y="12851"/>
                </a:lnTo>
                <a:cubicBezTo>
                  <a:pt x="13641" y="12993"/>
                  <a:pt x="13510" y="13112"/>
                  <a:pt x="13391" y="13242"/>
                </a:cubicBezTo>
                <a:cubicBezTo>
                  <a:pt x="13391" y="13242"/>
                  <a:pt x="13385" y="13231"/>
                  <a:pt x="13380" y="13231"/>
                </a:cubicBezTo>
                <a:cubicBezTo>
                  <a:pt x="13442" y="13169"/>
                  <a:pt x="13499" y="13106"/>
                  <a:pt x="13561" y="13050"/>
                </a:cubicBezTo>
                <a:cubicBezTo>
                  <a:pt x="13618" y="12976"/>
                  <a:pt x="13675" y="12913"/>
                  <a:pt x="13743" y="12851"/>
                </a:cubicBezTo>
                <a:close/>
                <a:moveTo>
                  <a:pt x="2353" y="13206"/>
                </a:moveTo>
                <a:cubicBezTo>
                  <a:pt x="2369" y="13206"/>
                  <a:pt x="2387" y="13228"/>
                  <a:pt x="2373" y="13242"/>
                </a:cubicBezTo>
                <a:cubicBezTo>
                  <a:pt x="2369" y="13244"/>
                  <a:pt x="2366" y="13245"/>
                  <a:pt x="2363" y="13245"/>
                </a:cubicBezTo>
                <a:cubicBezTo>
                  <a:pt x="2344" y="13245"/>
                  <a:pt x="2330" y="13218"/>
                  <a:pt x="2344" y="13208"/>
                </a:cubicBezTo>
                <a:cubicBezTo>
                  <a:pt x="2347" y="13207"/>
                  <a:pt x="2350" y="13206"/>
                  <a:pt x="2353" y="13206"/>
                </a:cubicBezTo>
                <a:close/>
                <a:moveTo>
                  <a:pt x="13684" y="13287"/>
                </a:moveTo>
                <a:cubicBezTo>
                  <a:pt x="13709" y="13287"/>
                  <a:pt x="13698" y="13325"/>
                  <a:pt x="13679" y="13325"/>
                </a:cubicBezTo>
                <a:cubicBezTo>
                  <a:pt x="13674" y="13325"/>
                  <a:pt x="13669" y="13323"/>
                  <a:pt x="13663" y="13316"/>
                </a:cubicBezTo>
                <a:cubicBezTo>
                  <a:pt x="13669" y="13311"/>
                  <a:pt x="13675" y="13299"/>
                  <a:pt x="13675" y="13288"/>
                </a:cubicBezTo>
                <a:cubicBezTo>
                  <a:pt x="13678" y="13287"/>
                  <a:pt x="13681" y="13287"/>
                  <a:pt x="13684" y="13287"/>
                </a:cubicBezTo>
                <a:close/>
                <a:moveTo>
                  <a:pt x="2293" y="13208"/>
                </a:moveTo>
                <a:cubicBezTo>
                  <a:pt x="2322" y="13248"/>
                  <a:pt x="2350" y="13282"/>
                  <a:pt x="2384" y="13311"/>
                </a:cubicBezTo>
                <a:cubicBezTo>
                  <a:pt x="2395" y="13333"/>
                  <a:pt x="2401" y="13356"/>
                  <a:pt x="2412" y="13373"/>
                </a:cubicBezTo>
                <a:cubicBezTo>
                  <a:pt x="2367" y="13328"/>
                  <a:pt x="2322" y="13282"/>
                  <a:pt x="2282" y="13231"/>
                </a:cubicBezTo>
                <a:cubicBezTo>
                  <a:pt x="2282" y="13225"/>
                  <a:pt x="2287" y="13220"/>
                  <a:pt x="2293" y="13208"/>
                </a:cubicBezTo>
                <a:close/>
                <a:moveTo>
                  <a:pt x="13380" y="13237"/>
                </a:moveTo>
                <a:cubicBezTo>
                  <a:pt x="13357" y="13293"/>
                  <a:pt x="13295" y="13322"/>
                  <a:pt x="13261" y="13373"/>
                </a:cubicBezTo>
                <a:lnTo>
                  <a:pt x="13255" y="13362"/>
                </a:lnTo>
                <a:cubicBezTo>
                  <a:pt x="13295" y="13322"/>
                  <a:pt x="13340" y="13282"/>
                  <a:pt x="13380" y="13237"/>
                </a:cubicBezTo>
                <a:close/>
                <a:moveTo>
                  <a:pt x="3156" y="13350"/>
                </a:moveTo>
                <a:cubicBezTo>
                  <a:pt x="3173" y="13367"/>
                  <a:pt x="3195" y="13390"/>
                  <a:pt x="3207" y="13413"/>
                </a:cubicBezTo>
                <a:cubicBezTo>
                  <a:pt x="3184" y="13401"/>
                  <a:pt x="3161" y="13384"/>
                  <a:pt x="3144" y="13367"/>
                </a:cubicBezTo>
                <a:cubicBezTo>
                  <a:pt x="3144" y="13362"/>
                  <a:pt x="3150" y="13350"/>
                  <a:pt x="3156" y="13350"/>
                </a:cubicBezTo>
                <a:close/>
                <a:moveTo>
                  <a:pt x="13641" y="13316"/>
                </a:moveTo>
                <a:cubicBezTo>
                  <a:pt x="13652" y="13328"/>
                  <a:pt x="13658" y="13339"/>
                  <a:pt x="13669" y="13350"/>
                </a:cubicBezTo>
                <a:cubicBezTo>
                  <a:pt x="13635" y="13390"/>
                  <a:pt x="13595" y="13430"/>
                  <a:pt x="13556" y="13464"/>
                </a:cubicBezTo>
                <a:cubicBezTo>
                  <a:pt x="13561" y="13407"/>
                  <a:pt x="13607" y="13367"/>
                  <a:pt x="13641" y="13316"/>
                </a:cubicBezTo>
                <a:close/>
                <a:moveTo>
                  <a:pt x="2418" y="13293"/>
                </a:moveTo>
                <a:cubicBezTo>
                  <a:pt x="2486" y="13350"/>
                  <a:pt x="2537" y="13435"/>
                  <a:pt x="2617" y="13475"/>
                </a:cubicBezTo>
                <a:cubicBezTo>
                  <a:pt x="2611" y="13475"/>
                  <a:pt x="2594" y="13481"/>
                  <a:pt x="2588" y="13486"/>
                </a:cubicBezTo>
                <a:cubicBezTo>
                  <a:pt x="2531" y="13424"/>
                  <a:pt x="2452" y="13373"/>
                  <a:pt x="2418" y="13293"/>
                </a:cubicBezTo>
                <a:close/>
                <a:moveTo>
                  <a:pt x="13535" y="13450"/>
                </a:moveTo>
                <a:cubicBezTo>
                  <a:pt x="13550" y="13450"/>
                  <a:pt x="13564" y="13477"/>
                  <a:pt x="13544" y="13486"/>
                </a:cubicBezTo>
                <a:cubicBezTo>
                  <a:pt x="13542" y="13488"/>
                  <a:pt x="13539" y="13489"/>
                  <a:pt x="13537" y="13489"/>
                </a:cubicBezTo>
                <a:cubicBezTo>
                  <a:pt x="13522" y="13489"/>
                  <a:pt x="13508" y="13462"/>
                  <a:pt x="13527" y="13452"/>
                </a:cubicBezTo>
                <a:cubicBezTo>
                  <a:pt x="13530" y="13451"/>
                  <a:pt x="13532" y="13450"/>
                  <a:pt x="13535" y="13450"/>
                </a:cubicBezTo>
                <a:close/>
                <a:moveTo>
                  <a:pt x="13488" y="13492"/>
                </a:moveTo>
                <a:cubicBezTo>
                  <a:pt x="13510" y="13503"/>
                  <a:pt x="13510" y="13515"/>
                  <a:pt x="13493" y="13526"/>
                </a:cubicBezTo>
                <a:cubicBezTo>
                  <a:pt x="13476" y="13520"/>
                  <a:pt x="13471" y="13509"/>
                  <a:pt x="13488" y="13492"/>
                </a:cubicBezTo>
                <a:close/>
                <a:moveTo>
                  <a:pt x="2634" y="13503"/>
                </a:moveTo>
                <a:cubicBezTo>
                  <a:pt x="2649" y="13503"/>
                  <a:pt x="2666" y="13522"/>
                  <a:pt x="2656" y="13537"/>
                </a:cubicBezTo>
                <a:cubicBezTo>
                  <a:pt x="2654" y="13538"/>
                  <a:pt x="2653" y="13538"/>
                  <a:pt x="2650" y="13538"/>
                </a:cubicBezTo>
                <a:cubicBezTo>
                  <a:pt x="2634" y="13538"/>
                  <a:pt x="2613" y="13519"/>
                  <a:pt x="2628" y="13503"/>
                </a:cubicBezTo>
                <a:cubicBezTo>
                  <a:pt x="2630" y="13503"/>
                  <a:pt x="2632" y="13503"/>
                  <a:pt x="2634" y="13503"/>
                </a:cubicBezTo>
                <a:close/>
                <a:moveTo>
                  <a:pt x="2679" y="13549"/>
                </a:moveTo>
                <a:cubicBezTo>
                  <a:pt x="2702" y="13566"/>
                  <a:pt x="2724" y="13589"/>
                  <a:pt x="2736" y="13623"/>
                </a:cubicBezTo>
                <a:cubicBezTo>
                  <a:pt x="2713" y="13606"/>
                  <a:pt x="2690" y="13589"/>
                  <a:pt x="2662" y="13571"/>
                </a:cubicBezTo>
                <a:cubicBezTo>
                  <a:pt x="2668" y="13566"/>
                  <a:pt x="2673" y="13554"/>
                  <a:pt x="2679" y="13549"/>
                </a:cubicBezTo>
                <a:close/>
                <a:moveTo>
                  <a:pt x="14373" y="12562"/>
                </a:moveTo>
                <a:cubicBezTo>
                  <a:pt x="14345" y="12645"/>
                  <a:pt x="14278" y="12702"/>
                  <a:pt x="14233" y="12768"/>
                </a:cubicBezTo>
                <a:lnTo>
                  <a:pt x="14233" y="12768"/>
                </a:lnTo>
                <a:cubicBezTo>
                  <a:pt x="14232" y="12767"/>
                  <a:pt x="14232" y="12767"/>
                  <a:pt x="14231" y="12766"/>
                </a:cubicBezTo>
                <a:lnTo>
                  <a:pt x="14231" y="12771"/>
                </a:lnTo>
                <a:cubicBezTo>
                  <a:pt x="14232" y="12770"/>
                  <a:pt x="14232" y="12769"/>
                  <a:pt x="14233" y="12768"/>
                </a:cubicBezTo>
                <a:lnTo>
                  <a:pt x="14233" y="12768"/>
                </a:lnTo>
                <a:cubicBezTo>
                  <a:pt x="14238" y="12774"/>
                  <a:pt x="14242" y="12784"/>
                  <a:pt x="14242" y="12789"/>
                </a:cubicBezTo>
                <a:lnTo>
                  <a:pt x="14214" y="12771"/>
                </a:lnTo>
                <a:cubicBezTo>
                  <a:pt x="14208" y="12783"/>
                  <a:pt x="14202" y="12806"/>
                  <a:pt x="14202" y="12817"/>
                </a:cubicBezTo>
                <a:cubicBezTo>
                  <a:pt x="14197" y="12823"/>
                  <a:pt x="14180" y="12834"/>
                  <a:pt x="14174" y="12840"/>
                </a:cubicBezTo>
                <a:lnTo>
                  <a:pt x="14174" y="12874"/>
                </a:lnTo>
                <a:cubicBezTo>
                  <a:pt x="14168" y="12874"/>
                  <a:pt x="14151" y="12879"/>
                  <a:pt x="14146" y="12879"/>
                </a:cubicBezTo>
                <a:cubicBezTo>
                  <a:pt x="14021" y="13072"/>
                  <a:pt x="13839" y="13225"/>
                  <a:pt x="13697" y="13407"/>
                </a:cubicBezTo>
                <a:cubicBezTo>
                  <a:pt x="13607" y="13469"/>
                  <a:pt x="13550" y="13571"/>
                  <a:pt x="13459" y="13634"/>
                </a:cubicBezTo>
                <a:cubicBezTo>
                  <a:pt x="13533" y="13532"/>
                  <a:pt x="13624" y="13441"/>
                  <a:pt x="13709" y="13350"/>
                </a:cubicBezTo>
                <a:cubicBezTo>
                  <a:pt x="13726" y="13328"/>
                  <a:pt x="13760" y="13316"/>
                  <a:pt x="13754" y="13288"/>
                </a:cubicBezTo>
                <a:cubicBezTo>
                  <a:pt x="13743" y="13288"/>
                  <a:pt x="13726" y="13293"/>
                  <a:pt x="13715" y="13293"/>
                </a:cubicBezTo>
                <a:cubicBezTo>
                  <a:pt x="13709" y="13282"/>
                  <a:pt x="13697" y="13259"/>
                  <a:pt x="13692" y="13248"/>
                </a:cubicBezTo>
                <a:cubicBezTo>
                  <a:pt x="13709" y="13242"/>
                  <a:pt x="13726" y="13242"/>
                  <a:pt x="13737" y="13237"/>
                </a:cubicBezTo>
                <a:cubicBezTo>
                  <a:pt x="13743" y="13259"/>
                  <a:pt x="13760" y="13271"/>
                  <a:pt x="13783" y="13271"/>
                </a:cubicBezTo>
                <a:cubicBezTo>
                  <a:pt x="13834" y="13231"/>
                  <a:pt x="13862" y="13169"/>
                  <a:pt x="13907" y="13123"/>
                </a:cubicBezTo>
                <a:cubicBezTo>
                  <a:pt x="13936" y="13101"/>
                  <a:pt x="13970" y="13072"/>
                  <a:pt x="13970" y="13032"/>
                </a:cubicBezTo>
                <a:lnTo>
                  <a:pt x="13970" y="13032"/>
                </a:lnTo>
                <a:cubicBezTo>
                  <a:pt x="13941" y="13044"/>
                  <a:pt x="13913" y="13067"/>
                  <a:pt x="13907" y="13101"/>
                </a:cubicBezTo>
                <a:cubicBezTo>
                  <a:pt x="13885" y="13110"/>
                  <a:pt x="13870" y="13150"/>
                  <a:pt x="13847" y="13150"/>
                </a:cubicBezTo>
                <a:cubicBezTo>
                  <a:pt x="13842" y="13150"/>
                  <a:pt x="13835" y="13147"/>
                  <a:pt x="13828" y="13140"/>
                </a:cubicBezTo>
                <a:cubicBezTo>
                  <a:pt x="13845" y="13123"/>
                  <a:pt x="13851" y="13106"/>
                  <a:pt x="13845" y="13084"/>
                </a:cubicBezTo>
                <a:lnTo>
                  <a:pt x="13845" y="13084"/>
                </a:lnTo>
                <a:cubicBezTo>
                  <a:pt x="13851" y="13089"/>
                  <a:pt x="13868" y="13095"/>
                  <a:pt x="13873" y="13101"/>
                </a:cubicBezTo>
                <a:cubicBezTo>
                  <a:pt x="13873" y="13089"/>
                  <a:pt x="13873" y="13067"/>
                  <a:pt x="13873" y="13055"/>
                </a:cubicBezTo>
                <a:cubicBezTo>
                  <a:pt x="13885" y="13044"/>
                  <a:pt x="13896" y="13027"/>
                  <a:pt x="13902" y="13015"/>
                </a:cubicBezTo>
                <a:cubicBezTo>
                  <a:pt x="13907" y="13021"/>
                  <a:pt x="13919" y="13044"/>
                  <a:pt x="13924" y="13050"/>
                </a:cubicBezTo>
                <a:lnTo>
                  <a:pt x="13924" y="12987"/>
                </a:lnTo>
                <a:cubicBezTo>
                  <a:pt x="13930" y="12987"/>
                  <a:pt x="13941" y="12998"/>
                  <a:pt x="13947" y="13004"/>
                </a:cubicBezTo>
                <a:cubicBezTo>
                  <a:pt x="13981" y="12953"/>
                  <a:pt x="14015" y="12913"/>
                  <a:pt x="14049" y="12868"/>
                </a:cubicBezTo>
                <a:cubicBezTo>
                  <a:pt x="14049" y="12828"/>
                  <a:pt x="14100" y="12817"/>
                  <a:pt x="14129" y="12794"/>
                </a:cubicBezTo>
                <a:lnTo>
                  <a:pt x="14129" y="12794"/>
                </a:lnTo>
                <a:cubicBezTo>
                  <a:pt x="14112" y="12879"/>
                  <a:pt x="14032" y="12930"/>
                  <a:pt x="13987" y="12998"/>
                </a:cubicBezTo>
                <a:cubicBezTo>
                  <a:pt x="13967" y="13006"/>
                  <a:pt x="13983" y="13034"/>
                  <a:pt x="13997" y="13034"/>
                </a:cubicBezTo>
                <a:cubicBezTo>
                  <a:pt x="14003" y="13034"/>
                  <a:pt x="14008" y="13029"/>
                  <a:pt x="14010" y="13015"/>
                </a:cubicBezTo>
                <a:cubicBezTo>
                  <a:pt x="14100" y="12902"/>
                  <a:pt x="14191" y="12800"/>
                  <a:pt x="14276" y="12686"/>
                </a:cubicBezTo>
                <a:cubicBezTo>
                  <a:pt x="14310" y="12641"/>
                  <a:pt x="14339" y="12601"/>
                  <a:pt x="14373" y="12562"/>
                </a:cubicBezTo>
                <a:close/>
                <a:moveTo>
                  <a:pt x="13655" y="13614"/>
                </a:moveTo>
                <a:cubicBezTo>
                  <a:pt x="13658" y="13614"/>
                  <a:pt x="13660" y="13615"/>
                  <a:pt x="13663" y="13617"/>
                </a:cubicBezTo>
                <a:cubicBezTo>
                  <a:pt x="13663" y="13628"/>
                  <a:pt x="13658" y="13640"/>
                  <a:pt x="13658" y="13645"/>
                </a:cubicBezTo>
                <a:cubicBezTo>
                  <a:pt x="13655" y="13646"/>
                  <a:pt x="13653" y="13647"/>
                  <a:pt x="13651" y="13647"/>
                </a:cubicBezTo>
                <a:cubicBezTo>
                  <a:pt x="13634" y="13647"/>
                  <a:pt x="13640" y="13614"/>
                  <a:pt x="13655" y="13614"/>
                </a:cubicBezTo>
                <a:close/>
                <a:moveTo>
                  <a:pt x="2766" y="13626"/>
                </a:moveTo>
                <a:cubicBezTo>
                  <a:pt x="2781" y="13626"/>
                  <a:pt x="2796" y="13653"/>
                  <a:pt x="2781" y="13662"/>
                </a:cubicBezTo>
                <a:cubicBezTo>
                  <a:pt x="2779" y="13664"/>
                  <a:pt x="2776" y="13665"/>
                  <a:pt x="2774" y="13665"/>
                </a:cubicBezTo>
                <a:cubicBezTo>
                  <a:pt x="2759" y="13665"/>
                  <a:pt x="2744" y="13638"/>
                  <a:pt x="2758" y="13628"/>
                </a:cubicBezTo>
                <a:cubicBezTo>
                  <a:pt x="2761" y="13627"/>
                  <a:pt x="2763" y="13626"/>
                  <a:pt x="2766" y="13626"/>
                </a:cubicBezTo>
                <a:close/>
                <a:moveTo>
                  <a:pt x="3422" y="13600"/>
                </a:moveTo>
                <a:cubicBezTo>
                  <a:pt x="3456" y="13623"/>
                  <a:pt x="3513" y="13634"/>
                  <a:pt x="3524" y="13679"/>
                </a:cubicBezTo>
                <a:cubicBezTo>
                  <a:pt x="3490" y="13651"/>
                  <a:pt x="3456" y="13628"/>
                  <a:pt x="3422" y="13600"/>
                </a:cubicBezTo>
                <a:close/>
                <a:moveTo>
                  <a:pt x="13405" y="13666"/>
                </a:moveTo>
                <a:cubicBezTo>
                  <a:pt x="13413" y="13666"/>
                  <a:pt x="13419" y="13672"/>
                  <a:pt x="13414" y="13685"/>
                </a:cubicBezTo>
                <a:cubicBezTo>
                  <a:pt x="13414" y="13695"/>
                  <a:pt x="13401" y="13702"/>
                  <a:pt x="13392" y="13702"/>
                </a:cubicBezTo>
                <a:cubicBezTo>
                  <a:pt x="13385" y="13702"/>
                  <a:pt x="13380" y="13697"/>
                  <a:pt x="13385" y="13685"/>
                </a:cubicBezTo>
                <a:cubicBezTo>
                  <a:pt x="13385" y="13673"/>
                  <a:pt x="13396" y="13666"/>
                  <a:pt x="13405" y="13666"/>
                </a:cubicBezTo>
                <a:close/>
                <a:moveTo>
                  <a:pt x="13629" y="13594"/>
                </a:moveTo>
                <a:cubicBezTo>
                  <a:pt x="13635" y="13611"/>
                  <a:pt x="13624" y="13628"/>
                  <a:pt x="13618" y="13645"/>
                </a:cubicBezTo>
                <a:cubicBezTo>
                  <a:pt x="13624" y="13645"/>
                  <a:pt x="13629" y="13651"/>
                  <a:pt x="13629" y="13657"/>
                </a:cubicBezTo>
                <a:cubicBezTo>
                  <a:pt x="13590" y="13674"/>
                  <a:pt x="13561" y="13725"/>
                  <a:pt x="13527" y="13736"/>
                </a:cubicBezTo>
                <a:cubicBezTo>
                  <a:pt x="13510" y="13719"/>
                  <a:pt x="13510" y="13708"/>
                  <a:pt x="13527" y="13696"/>
                </a:cubicBezTo>
                <a:cubicBezTo>
                  <a:pt x="13561" y="13657"/>
                  <a:pt x="13595" y="13628"/>
                  <a:pt x="13629" y="13594"/>
                </a:cubicBezTo>
                <a:close/>
                <a:moveTo>
                  <a:pt x="2845" y="13712"/>
                </a:moveTo>
                <a:cubicBezTo>
                  <a:pt x="2852" y="13712"/>
                  <a:pt x="2857" y="13717"/>
                  <a:pt x="2861" y="13730"/>
                </a:cubicBezTo>
                <a:cubicBezTo>
                  <a:pt x="2853" y="13735"/>
                  <a:pt x="2847" y="13738"/>
                  <a:pt x="2842" y="13738"/>
                </a:cubicBezTo>
                <a:cubicBezTo>
                  <a:pt x="2835" y="13738"/>
                  <a:pt x="2830" y="13732"/>
                  <a:pt x="2826" y="13719"/>
                </a:cubicBezTo>
                <a:cubicBezTo>
                  <a:pt x="2834" y="13714"/>
                  <a:pt x="2840" y="13712"/>
                  <a:pt x="2845" y="13712"/>
                </a:cubicBezTo>
                <a:close/>
                <a:moveTo>
                  <a:pt x="2418" y="13379"/>
                </a:moveTo>
                <a:lnTo>
                  <a:pt x="2418" y="13379"/>
                </a:lnTo>
                <a:cubicBezTo>
                  <a:pt x="2537" y="13458"/>
                  <a:pt x="2617" y="13577"/>
                  <a:pt x="2724" y="13668"/>
                </a:cubicBezTo>
                <a:cubicBezTo>
                  <a:pt x="2753" y="13685"/>
                  <a:pt x="2770" y="13713"/>
                  <a:pt x="2787" y="13747"/>
                </a:cubicBezTo>
                <a:cubicBezTo>
                  <a:pt x="2656" y="13634"/>
                  <a:pt x="2526" y="13509"/>
                  <a:pt x="2418" y="13379"/>
                </a:cubicBezTo>
                <a:close/>
                <a:moveTo>
                  <a:pt x="13505" y="13713"/>
                </a:moveTo>
                <a:cubicBezTo>
                  <a:pt x="13510" y="13725"/>
                  <a:pt x="13516" y="13747"/>
                  <a:pt x="13516" y="13759"/>
                </a:cubicBezTo>
                <a:cubicBezTo>
                  <a:pt x="13505" y="13776"/>
                  <a:pt x="13488" y="13787"/>
                  <a:pt x="13471" y="13787"/>
                </a:cubicBezTo>
                <a:cubicBezTo>
                  <a:pt x="13448" y="13770"/>
                  <a:pt x="13442" y="13742"/>
                  <a:pt x="13442" y="13713"/>
                </a:cubicBezTo>
                <a:lnTo>
                  <a:pt x="13442" y="13713"/>
                </a:lnTo>
                <a:cubicBezTo>
                  <a:pt x="13448" y="13725"/>
                  <a:pt x="13459" y="13747"/>
                  <a:pt x="13465" y="13759"/>
                </a:cubicBezTo>
                <a:cubicBezTo>
                  <a:pt x="13476" y="13747"/>
                  <a:pt x="13493" y="13730"/>
                  <a:pt x="13505" y="13713"/>
                </a:cubicBezTo>
                <a:close/>
                <a:moveTo>
                  <a:pt x="13215" y="13787"/>
                </a:moveTo>
                <a:cubicBezTo>
                  <a:pt x="13198" y="13810"/>
                  <a:pt x="13176" y="13832"/>
                  <a:pt x="13158" y="13855"/>
                </a:cubicBezTo>
                <a:cubicBezTo>
                  <a:pt x="13141" y="13855"/>
                  <a:pt x="13130" y="13855"/>
                  <a:pt x="13113" y="13861"/>
                </a:cubicBezTo>
                <a:cubicBezTo>
                  <a:pt x="13147" y="13832"/>
                  <a:pt x="13181" y="13810"/>
                  <a:pt x="13215" y="13787"/>
                </a:cubicBezTo>
                <a:close/>
                <a:moveTo>
                  <a:pt x="12704" y="13837"/>
                </a:moveTo>
                <a:cubicBezTo>
                  <a:pt x="12708" y="13837"/>
                  <a:pt x="12712" y="13837"/>
                  <a:pt x="12716" y="13838"/>
                </a:cubicBezTo>
                <a:cubicBezTo>
                  <a:pt x="12720" y="13851"/>
                  <a:pt x="12694" y="13872"/>
                  <a:pt x="12676" y="13872"/>
                </a:cubicBezTo>
                <a:cubicBezTo>
                  <a:pt x="12671" y="13872"/>
                  <a:pt x="12667" y="13870"/>
                  <a:pt x="12665" y="13867"/>
                </a:cubicBezTo>
                <a:cubicBezTo>
                  <a:pt x="12670" y="13848"/>
                  <a:pt x="12686" y="13837"/>
                  <a:pt x="12704" y="13837"/>
                </a:cubicBezTo>
                <a:close/>
                <a:moveTo>
                  <a:pt x="3770" y="13836"/>
                </a:moveTo>
                <a:cubicBezTo>
                  <a:pt x="3787" y="13836"/>
                  <a:pt x="3806" y="13863"/>
                  <a:pt x="3791" y="13878"/>
                </a:cubicBezTo>
                <a:cubicBezTo>
                  <a:pt x="3790" y="13878"/>
                  <a:pt x="3788" y="13879"/>
                  <a:pt x="3786" y="13879"/>
                </a:cubicBezTo>
                <a:cubicBezTo>
                  <a:pt x="3769" y="13879"/>
                  <a:pt x="3747" y="13854"/>
                  <a:pt x="3763" y="13838"/>
                </a:cubicBezTo>
                <a:cubicBezTo>
                  <a:pt x="3765" y="13837"/>
                  <a:pt x="3768" y="13836"/>
                  <a:pt x="3770" y="13836"/>
                </a:cubicBezTo>
                <a:close/>
                <a:moveTo>
                  <a:pt x="12239" y="13901"/>
                </a:moveTo>
                <a:lnTo>
                  <a:pt x="12251" y="13912"/>
                </a:lnTo>
                <a:cubicBezTo>
                  <a:pt x="12222" y="13929"/>
                  <a:pt x="12188" y="13946"/>
                  <a:pt x="12154" y="13963"/>
                </a:cubicBezTo>
                <a:cubicBezTo>
                  <a:pt x="12183" y="13940"/>
                  <a:pt x="12211" y="13918"/>
                  <a:pt x="12239" y="13901"/>
                </a:cubicBezTo>
                <a:close/>
                <a:moveTo>
                  <a:pt x="12479" y="13993"/>
                </a:moveTo>
                <a:cubicBezTo>
                  <a:pt x="12484" y="13993"/>
                  <a:pt x="12489" y="13998"/>
                  <a:pt x="12495" y="14008"/>
                </a:cubicBezTo>
                <a:cubicBezTo>
                  <a:pt x="12492" y="14017"/>
                  <a:pt x="12488" y="14021"/>
                  <a:pt x="12483" y="14021"/>
                </a:cubicBezTo>
                <a:cubicBezTo>
                  <a:pt x="12478" y="14021"/>
                  <a:pt x="12472" y="14017"/>
                  <a:pt x="12466" y="14008"/>
                </a:cubicBezTo>
                <a:cubicBezTo>
                  <a:pt x="12469" y="13999"/>
                  <a:pt x="12474" y="13993"/>
                  <a:pt x="12479" y="13993"/>
                </a:cubicBezTo>
                <a:close/>
                <a:moveTo>
                  <a:pt x="3173" y="13994"/>
                </a:moveTo>
                <a:cubicBezTo>
                  <a:pt x="3185" y="13994"/>
                  <a:pt x="3199" y="14013"/>
                  <a:pt x="3195" y="14025"/>
                </a:cubicBezTo>
                <a:cubicBezTo>
                  <a:pt x="3192" y="14031"/>
                  <a:pt x="3188" y="14034"/>
                  <a:pt x="3184" y="14034"/>
                </a:cubicBezTo>
                <a:cubicBezTo>
                  <a:pt x="3171" y="14034"/>
                  <a:pt x="3157" y="14015"/>
                  <a:pt x="3161" y="14003"/>
                </a:cubicBezTo>
                <a:cubicBezTo>
                  <a:pt x="3164" y="13997"/>
                  <a:pt x="3168" y="13994"/>
                  <a:pt x="3173" y="13994"/>
                </a:cubicBezTo>
                <a:close/>
                <a:moveTo>
                  <a:pt x="12960" y="13923"/>
                </a:moveTo>
                <a:cubicBezTo>
                  <a:pt x="12966" y="13940"/>
                  <a:pt x="12977" y="13957"/>
                  <a:pt x="12983" y="13969"/>
                </a:cubicBezTo>
                <a:cubicBezTo>
                  <a:pt x="12991" y="13956"/>
                  <a:pt x="13006" y="13950"/>
                  <a:pt x="13020" y="13950"/>
                </a:cubicBezTo>
                <a:cubicBezTo>
                  <a:pt x="13025" y="13950"/>
                  <a:pt x="13029" y="13950"/>
                  <a:pt x="13034" y="13952"/>
                </a:cubicBezTo>
                <a:cubicBezTo>
                  <a:pt x="12977" y="13986"/>
                  <a:pt x="12932" y="14042"/>
                  <a:pt x="12875" y="14076"/>
                </a:cubicBezTo>
                <a:cubicBezTo>
                  <a:pt x="12869" y="14059"/>
                  <a:pt x="12880" y="14042"/>
                  <a:pt x="12897" y="14031"/>
                </a:cubicBezTo>
                <a:cubicBezTo>
                  <a:pt x="12892" y="14020"/>
                  <a:pt x="12886" y="14008"/>
                  <a:pt x="12886" y="14003"/>
                </a:cubicBezTo>
                <a:lnTo>
                  <a:pt x="12886" y="14003"/>
                </a:lnTo>
                <a:lnTo>
                  <a:pt x="12926" y="14008"/>
                </a:lnTo>
                <a:cubicBezTo>
                  <a:pt x="12926" y="14003"/>
                  <a:pt x="12920" y="13991"/>
                  <a:pt x="12915" y="13986"/>
                </a:cubicBezTo>
                <a:lnTo>
                  <a:pt x="12915" y="13986"/>
                </a:lnTo>
                <a:cubicBezTo>
                  <a:pt x="12924" y="13990"/>
                  <a:pt x="12933" y="13992"/>
                  <a:pt x="12940" y="13992"/>
                </a:cubicBezTo>
                <a:cubicBezTo>
                  <a:pt x="12970" y="13992"/>
                  <a:pt x="12974" y="13959"/>
                  <a:pt x="12937" y="13940"/>
                </a:cubicBezTo>
                <a:cubicBezTo>
                  <a:pt x="12943" y="13935"/>
                  <a:pt x="12954" y="13929"/>
                  <a:pt x="12960" y="13923"/>
                </a:cubicBezTo>
                <a:close/>
                <a:moveTo>
                  <a:pt x="2906" y="13861"/>
                </a:moveTo>
                <a:cubicBezTo>
                  <a:pt x="3019" y="13918"/>
                  <a:pt x="3116" y="14014"/>
                  <a:pt x="3195" y="14111"/>
                </a:cubicBezTo>
                <a:cubicBezTo>
                  <a:pt x="3099" y="14031"/>
                  <a:pt x="3002" y="13946"/>
                  <a:pt x="2906" y="13861"/>
                </a:cubicBezTo>
                <a:close/>
                <a:moveTo>
                  <a:pt x="12846" y="14048"/>
                </a:moveTo>
                <a:cubicBezTo>
                  <a:pt x="12863" y="14076"/>
                  <a:pt x="12852" y="14099"/>
                  <a:pt x="12824" y="14111"/>
                </a:cubicBezTo>
                <a:cubicBezTo>
                  <a:pt x="12812" y="14105"/>
                  <a:pt x="12801" y="14088"/>
                  <a:pt x="12795" y="14082"/>
                </a:cubicBezTo>
                <a:lnTo>
                  <a:pt x="12795" y="14082"/>
                </a:lnTo>
                <a:cubicBezTo>
                  <a:pt x="12801" y="14082"/>
                  <a:pt x="12818" y="14088"/>
                  <a:pt x="12829" y="14093"/>
                </a:cubicBezTo>
                <a:cubicBezTo>
                  <a:pt x="12835" y="14082"/>
                  <a:pt x="12846" y="14059"/>
                  <a:pt x="12846" y="14048"/>
                </a:cubicBezTo>
                <a:close/>
                <a:moveTo>
                  <a:pt x="12761" y="14133"/>
                </a:moveTo>
                <a:lnTo>
                  <a:pt x="12773" y="14156"/>
                </a:lnTo>
                <a:cubicBezTo>
                  <a:pt x="12744" y="14173"/>
                  <a:pt x="12716" y="14184"/>
                  <a:pt x="12688" y="14207"/>
                </a:cubicBezTo>
                <a:cubicBezTo>
                  <a:pt x="12688" y="14190"/>
                  <a:pt x="12688" y="14173"/>
                  <a:pt x="12688" y="14162"/>
                </a:cubicBezTo>
                <a:cubicBezTo>
                  <a:pt x="12699" y="14167"/>
                  <a:pt x="12710" y="14173"/>
                  <a:pt x="12722" y="14179"/>
                </a:cubicBezTo>
                <a:cubicBezTo>
                  <a:pt x="12733" y="14162"/>
                  <a:pt x="12750" y="14150"/>
                  <a:pt x="12761" y="14133"/>
                </a:cubicBezTo>
                <a:close/>
                <a:moveTo>
                  <a:pt x="3201" y="14122"/>
                </a:moveTo>
                <a:cubicBezTo>
                  <a:pt x="3292" y="14156"/>
                  <a:pt x="3365" y="14224"/>
                  <a:pt x="3439" y="14286"/>
                </a:cubicBezTo>
                <a:cubicBezTo>
                  <a:pt x="3354" y="14241"/>
                  <a:pt x="3280" y="14173"/>
                  <a:pt x="3201" y="14122"/>
                </a:cubicBezTo>
                <a:close/>
                <a:moveTo>
                  <a:pt x="13380" y="13702"/>
                </a:moveTo>
                <a:lnTo>
                  <a:pt x="13380" y="13702"/>
                </a:lnTo>
                <a:cubicBezTo>
                  <a:pt x="13323" y="13792"/>
                  <a:pt x="13211" y="13843"/>
                  <a:pt x="13165" y="13932"/>
                </a:cubicBezTo>
                <a:lnTo>
                  <a:pt x="13165" y="13932"/>
                </a:lnTo>
                <a:cubicBezTo>
                  <a:pt x="13161" y="13929"/>
                  <a:pt x="13157" y="13922"/>
                  <a:pt x="13153" y="13918"/>
                </a:cubicBezTo>
                <a:cubicBezTo>
                  <a:pt x="12983" y="14076"/>
                  <a:pt x="12790" y="14213"/>
                  <a:pt x="12602" y="14349"/>
                </a:cubicBezTo>
                <a:cubicBezTo>
                  <a:pt x="12602" y="14354"/>
                  <a:pt x="12608" y="14354"/>
                  <a:pt x="12608" y="14360"/>
                </a:cubicBezTo>
                <a:cubicBezTo>
                  <a:pt x="12546" y="14372"/>
                  <a:pt x="12506" y="14423"/>
                  <a:pt x="12455" y="14451"/>
                </a:cubicBezTo>
                <a:cubicBezTo>
                  <a:pt x="12461" y="14417"/>
                  <a:pt x="12506" y="14406"/>
                  <a:pt x="12529" y="14383"/>
                </a:cubicBezTo>
                <a:cubicBezTo>
                  <a:pt x="12767" y="14213"/>
                  <a:pt x="12994" y="14031"/>
                  <a:pt x="13221" y="13844"/>
                </a:cubicBezTo>
                <a:cubicBezTo>
                  <a:pt x="13278" y="13798"/>
                  <a:pt x="13317" y="13742"/>
                  <a:pt x="13380" y="13702"/>
                </a:cubicBezTo>
                <a:close/>
                <a:moveTo>
                  <a:pt x="11252" y="14469"/>
                </a:moveTo>
                <a:cubicBezTo>
                  <a:pt x="11257" y="14469"/>
                  <a:pt x="11262" y="14472"/>
                  <a:pt x="11269" y="14479"/>
                </a:cubicBezTo>
                <a:cubicBezTo>
                  <a:pt x="11263" y="14491"/>
                  <a:pt x="11257" y="14497"/>
                  <a:pt x="11251" y="14497"/>
                </a:cubicBezTo>
                <a:cubicBezTo>
                  <a:pt x="11246" y="14497"/>
                  <a:pt x="11240" y="14493"/>
                  <a:pt x="11235" y="14485"/>
                </a:cubicBezTo>
                <a:cubicBezTo>
                  <a:pt x="11242" y="14475"/>
                  <a:pt x="11246" y="14469"/>
                  <a:pt x="11252" y="14469"/>
                </a:cubicBezTo>
                <a:close/>
                <a:moveTo>
                  <a:pt x="12449" y="14445"/>
                </a:moveTo>
                <a:lnTo>
                  <a:pt x="12449" y="14445"/>
                </a:lnTo>
                <a:cubicBezTo>
                  <a:pt x="12376" y="14519"/>
                  <a:pt x="12273" y="14564"/>
                  <a:pt x="12183" y="14615"/>
                </a:cubicBezTo>
                <a:cubicBezTo>
                  <a:pt x="12205" y="14581"/>
                  <a:pt x="12245" y="14564"/>
                  <a:pt x="12273" y="14547"/>
                </a:cubicBezTo>
                <a:cubicBezTo>
                  <a:pt x="12330" y="14513"/>
                  <a:pt x="12381" y="14468"/>
                  <a:pt x="12449" y="14445"/>
                </a:cubicBezTo>
                <a:close/>
                <a:moveTo>
                  <a:pt x="12168" y="14610"/>
                </a:moveTo>
                <a:cubicBezTo>
                  <a:pt x="12174" y="14610"/>
                  <a:pt x="12179" y="14617"/>
                  <a:pt x="12183" y="14632"/>
                </a:cubicBezTo>
                <a:cubicBezTo>
                  <a:pt x="12176" y="14639"/>
                  <a:pt x="12170" y="14642"/>
                  <a:pt x="12165" y="14642"/>
                </a:cubicBezTo>
                <a:cubicBezTo>
                  <a:pt x="12158" y="14642"/>
                  <a:pt x="12152" y="14635"/>
                  <a:pt x="12149" y="14621"/>
                </a:cubicBezTo>
                <a:cubicBezTo>
                  <a:pt x="12156" y="14614"/>
                  <a:pt x="12162" y="14610"/>
                  <a:pt x="12168" y="14610"/>
                </a:cubicBezTo>
                <a:close/>
                <a:moveTo>
                  <a:pt x="12285" y="14491"/>
                </a:moveTo>
                <a:cubicBezTo>
                  <a:pt x="12211" y="14542"/>
                  <a:pt x="12132" y="14570"/>
                  <a:pt x="12063" y="14627"/>
                </a:cubicBezTo>
                <a:cubicBezTo>
                  <a:pt x="12046" y="14644"/>
                  <a:pt x="12029" y="14644"/>
                  <a:pt x="12007" y="14644"/>
                </a:cubicBezTo>
                <a:cubicBezTo>
                  <a:pt x="12024" y="14621"/>
                  <a:pt x="12103" y="14615"/>
                  <a:pt x="12063" y="14576"/>
                </a:cubicBezTo>
                <a:lnTo>
                  <a:pt x="12063" y="14576"/>
                </a:lnTo>
                <a:cubicBezTo>
                  <a:pt x="12075" y="14581"/>
                  <a:pt x="12080" y="14587"/>
                  <a:pt x="12092" y="14593"/>
                </a:cubicBezTo>
                <a:cubicBezTo>
                  <a:pt x="12149" y="14547"/>
                  <a:pt x="12211" y="14508"/>
                  <a:pt x="12285" y="14491"/>
                </a:cubicBezTo>
                <a:close/>
                <a:moveTo>
                  <a:pt x="12302" y="14638"/>
                </a:moveTo>
                <a:lnTo>
                  <a:pt x="12302" y="14638"/>
                </a:lnTo>
                <a:cubicBezTo>
                  <a:pt x="12268" y="14650"/>
                  <a:pt x="12234" y="14661"/>
                  <a:pt x="12217" y="14689"/>
                </a:cubicBezTo>
                <a:lnTo>
                  <a:pt x="12285" y="14689"/>
                </a:lnTo>
                <a:cubicBezTo>
                  <a:pt x="12290" y="14678"/>
                  <a:pt x="12296" y="14650"/>
                  <a:pt x="12302" y="14638"/>
                </a:cubicBezTo>
                <a:close/>
                <a:moveTo>
                  <a:pt x="3445" y="14281"/>
                </a:moveTo>
                <a:lnTo>
                  <a:pt x="3445" y="14281"/>
                </a:lnTo>
                <a:cubicBezTo>
                  <a:pt x="3592" y="14411"/>
                  <a:pt x="3768" y="14502"/>
                  <a:pt x="3922" y="14621"/>
                </a:cubicBezTo>
                <a:lnTo>
                  <a:pt x="3961" y="14604"/>
                </a:lnTo>
                <a:cubicBezTo>
                  <a:pt x="3950" y="14587"/>
                  <a:pt x="3933" y="14570"/>
                  <a:pt x="3922" y="14559"/>
                </a:cubicBezTo>
                <a:lnTo>
                  <a:pt x="3922" y="14553"/>
                </a:lnTo>
                <a:cubicBezTo>
                  <a:pt x="3956" y="14570"/>
                  <a:pt x="3990" y="14587"/>
                  <a:pt x="4024" y="14610"/>
                </a:cubicBezTo>
                <a:cubicBezTo>
                  <a:pt x="4018" y="14610"/>
                  <a:pt x="4018" y="14621"/>
                  <a:pt x="4012" y="14621"/>
                </a:cubicBezTo>
                <a:cubicBezTo>
                  <a:pt x="4001" y="14615"/>
                  <a:pt x="3984" y="14604"/>
                  <a:pt x="3967" y="14598"/>
                </a:cubicBezTo>
                <a:cubicBezTo>
                  <a:pt x="3961" y="14604"/>
                  <a:pt x="3956" y="14627"/>
                  <a:pt x="3956" y="14632"/>
                </a:cubicBezTo>
                <a:cubicBezTo>
                  <a:pt x="4035" y="14695"/>
                  <a:pt x="4126" y="14746"/>
                  <a:pt x="4217" y="14797"/>
                </a:cubicBezTo>
                <a:cubicBezTo>
                  <a:pt x="4211" y="14803"/>
                  <a:pt x="4205" y="14808"/>
                  <a:pt x="4205" y="14814"/>
                </a:cubicBezTo>
                <a:cubicBezTo>
                  <a:pt x="3967" y="14667"/>
                  <a:pt x="3734" y="14513"/>
                  <a:pt x="3507" y="14349"/>
                </a:cubicBezTo>
                <a:cubicBezTo>
                  <a:pt x="3485" y="14332"/>
                  <a:pt x="3451" y="14315"/>
                  <a:pt x="3445" y="14281"/>
                </a:cubicBezTo>
                <a:close/>
                <a:moveTo>
                  <a:pt x="5578" y="14846"/>
                </a:moveTo>
                <a:cubicBezTo>
                  <a:pt x="5589" y="14846"/>
                  <a:pt x="5594" y="14852"/>
                  <a:pt x="5590" y="14865"/>
                </a:cubicBezTo>
                <a:cubicBezTo>
                  <a:pt x="5584" y="14869"/>
                  <a:pt x="5579" y="14871"/>
                  <a:pt x="5575" y="14871"/>
                </a:cubicBezTo>
                <a:cubicBezTo>
                  <a:pt x="5567" y="14871"/>
                  <a:pt x="5563" y="14863"/>
                  <a:pt x="5567" y="14848"/>
                </a:cubicBezTo>
                <a:cubicBezTo>
                  <a:pt x="5571" y="14847"/>
                  <a:pt x="5575" y="14846"/>
                  <a:pt x="5578" y="14846"/>
                </a:cubicBezTo>
                <a:close/>
                <a:moveTo>
                  <a:pt x="4234" y="14808"/>
                </a:moveTo>
                <a:lnTo>
                  <a:pt x="4234" y="14808"/>
                </a:lnTo>
                <a:cubicBezTo>
                  <a:pt x="4273" y="14825"/>
                  <a:pt x="4307" y="14848"/>
                  <a:pt x="4341" y="14871"/>
                </a:cubicBezTo>
                <a:cubicBezTo>
                  <a:pt x="4338" y="14871"/>
                  <a:pt x="4335" y="14871"/>
                  <a:pt x="4331" y="14871"/>
                </a:cubicBezTo>
                <a:cubicBezTo>
                  <a:pt x="4289" y="14871"/>
                  <a:pt x="4249" y="14840"/>
                  <a:pt x="4234" y="14808"/>
                </a:cubicBezTo>
                <a:close/>
                <a:moveTo>
                  <a:pt x="4058" y="14915"/>
                </a:moveTo>
                <a:cubicBezTo>
                  <a:pt x="4058" y="14916"/>
                  <a:pt x="4058" y="14916"/>
                  <a:pt x="4058" y="14916"/>
                </a:cubicBezTo>
                <a:cubicBezTo>
                  <a:pt x="4058" y="14916"/>
                  <a:pt x="4058" y="14916"/>
                  <a:pt x="4058" y="14916"/>
                </a:cubicBezTo>
                <a:lnTo>
                  <a:pt x="4058" y="14916"/>
                </a:lnTo>
                <a:cubicBezTo>
                  <a:pt x="4058" y="14915"/>
                  <a:pt x="4058" y="14915"/>
                  <a:pt x="4058" y="14915"/>
                </a:cubicBezTo>
                <a:close/>
                <a:moveTo>
                  <a:pt x="11848" y="14871"/>
                </a:moveTo>
                <a:cubicBezTo>
                  <a:pt x="11854" y="14876"/>
                  <a:pt x="11859" y="14888"/>
                  <a:pt x="11865" y="14893"/>
                </a:cubicBezTo>
                <a:cubicBezTo>
                  <a:pt x="11831" y="14903"/>
                  <a:pt x="11802" y="14937"/>
                  <a:pt x="11766" y="14937"/>
                </a:cubicBezTo>
                <a:cubicBezTo>
                  <a:pt x="11759" y="14937"/>
                  <a:pt x="11753" y="14936"/>
                  <a:pt x="11746" y="14933"/>
                </a:cubicBezTo>
                <a:cubicBezTo>
                  <a:pt x="11780" y="14911"/>
                  <a:pt x="11814" y="14893"/>
                  <a:pt x="11848" y="14871"/>
                </a:cubicBezTo>
                <a:close/>
                <a:moveTo>
                  <a:pt x="11687" y="14985"/>
                </a:moveTo>
                <a:cubicBezTo>
                  <a:pt x="11688" y="14986"/>
                  <a:pt x="11688" y="14988"/>
                  <a:pt x="11689" y="14990"/>
                </a:cubicBezTo>
                <a:cubicBezTo>
                  <a:pt x="11689" y="14989"/>
                  <a:pt x="11688" y="14987"/>
                  <a:pt x="11687" y="14985"/>
                </a:cubicBezTo>
                <a:close/>
                <a:moveTo>
                  <a:pt x="4574" y="14928"/>
                </a:moveTo>
                <a:lnTo>
                  <a:pt x="4574" y="14928"/>
                </a:lnTo>
                <a:cubicBezTo>
                  <a:pt x="4608" y="14950"/>
                  <a:pt x="4653" y="14967"/>
                  <a:pt x="4682" y="15001"/>
                </a:cubicBezTo>
                <a:cubicBezTo>
                  <a:pt x="4642" y="14984"/>
                  <a:pt x="4580" y="14979"/>
                  <a:pt x="4574" y="14928"/>
                </a:cubicBezTo>
                <a:close/>
                <a:moveTo>
                  <a:pt x="4341" y="14865"/>
                </a:moveTo>
                <a:cubicBezTo>
                  <a:pt x="4421" y="14922"/>
                  <a:pt x="4512" y="14967"/>
                  <a:pt x="4602" y="15007"/>
                </a:cubicBezTo>
                <a:lnTo>
                  <a:pt x="4597" y="15024"/>
                </a:lnTo>
                <a:cubicBezTo>
                  <a:pt x="4512" y="14979"/>
                  <a:pt x="4392" y="14950"/>
                  <a:pt x="4341" y="14865"/>
                </a:cubicBezTo>
                <a:close/>
                <a:moveTo>
                  <a:pt x="6384" y="14956"/>
                </a:moveTo>
                <a:lnTo>
                  <a:pt x="6384" y="14956"/>
                </a:lnTo>
                <a:cubicBezTo>
                  <a:pt x="6463" y="14973"/>
                  <a:pt x="6549" y="14996"/>
                  <a:pt x="6628" y="15007"/>
                </a:cubicBezTo>
                <a:cubicBezTo>
                  <a:pt x="6668" y="15018"/>
                  <a:pt x="6702" y="15030"/>
                  <a:pt x="6741" y="15041"/>
                </a:cubicBezTo>
                <a:cubicBezTo>
                  <a:pt x="6622" y="15024"/>
                  <a:pt x="6503" y="14996"/>
                  <a:pt x="6384" y="14956"/>
                </a:cubicBezTo>
                <a:close/>
                <a:moveTo>
                  <a:pt x="12154" y="14638"/>
                </a:moveTo>
                <a:lnTo>
                  <a:pt x="12154" y="14638"/>
                </a:lnTo>
                <a:cubicBezTo>
                  <a:pt x="12075" y="14706"/>
                  <a:pt x="11973" y="14740"/>
                  <a:pt x="11888" y="14797"/>
                </a:cubicBezTo>
                <a:cubicBezTo>
                  <a:pt x="11888" y="14797"/>
                  <a:pt x="11899" y="14808"/>
                  <a:pt x="11905" y="14808"/>
                </a:cubicBezTo>
                <a:lnTo>
                  <a:pt x="11871" y="14808"/>
                </a:lnTo>
                <a:cubicBezTo>
                  <a:pt x="11740" y="14871"/>
                  <a:pt x="11621" y="14956"/>
                  <a:pt x="11485" y="15001"/>
                </a:cubicBezTo>
                <a:cubicBezTo>
                  <a:pt x="11485" y="15007"/>
                  <a:pt x="11490" y="15018"/>
                  <a:pt x="11496" y="15024"/>
                </a:cubicBezTo>
                <a:cubicBezTo>
                  <a:pt x="11488" y="15022"/>
                  <a:pt x="11480" y="15021"/>
                  <a:pt x="11473" y="15021"/>
                </a:cubicBezTo>
                <a:cubicBezTo>
                  <a:pt x="11426" y="15021"/>
                  <a:pt x="11386" y="15060"/>
                  <a:pt x="11337" y="15069"/>
                </a:cubicBezTo>
                <a:cubicBezTo>
                  <a:pt x="11360" y="15035"/>
                  <a:pt x="11405" y="15041"/>
                  <a:pt x="11428" y="15007"/>
                </a:cubicBezTo>
                <a:cubicBezTo>
                  <a:pt x="11683" y="14916"/>
                  <a:pt x="11905" y="14735"/>
                  <a:pt x="12154" y="14638"/>
                </a:cubicBezTo>
                <a:close/>
                <a:moveTo>
                  <a:pt x="6736" y="15047"/>
                </a:moveTo>
                <a:cubicBezTo>
                  <a:pt x="6815" y="15047"/>
                  <a:pt x="6900" y="15064"/>
                  <a:pt x="6980" y="15092"/>
                </a:cubicBezTo>
                <a:cubicBezTo>
                  <a:pt x="6895" y="15092"/>
                  <a:pt x="6815" y="15069"/>
                  <a:pt x="6736" y="15047"/>
                </a:cubicBezTo>
                <a:close/>
                <a:moveTo>
                  <a:pt x="11383" y="14967"/>
                </a:moveTo>
                <a:cubicBezTo>
                  <a:pt x="11388" y="14967"/>
                  <a:pt x="11388" y="14973"/>
                  <a:pt x="11388" y="14973"/>
                </a:cubicBezTo>
                <a:cubicBezTo>
                  <a:pt x="11349" y="15001"/>
                  <a:pt x="11315" y="15018"/>
                  <a:pt x="11275" y="15047"/>
                </a:cubicBezTo>
                <a:cubicBezTo>
                  <a:pt x="11235" y="15047"/>
                  <a:pt x="11201" y="15069"/>
                  <a:pt x="11167" y="15092"/>
                </a:cubicBezTo>
                <a:cubicBezTo>
                  <a:pt x="11167" y="15081"/>
                  <a:pt x="11167" y="15069"/>
                  <a:pt x="11167" y="15064"/>
                </a:cubicBezTo>
                <a:cubicBezTo>
                  <a:pt x="11184" y="15058"/>
                  <a:pt x="11201" y="15058"/>
                  <a:pt x="11212" y="15052"/>
                </a:cubicBezTo>
                <a:lnTo>
                  <a:pt x="11212" y="15018"/>
                </a:lnTo>
                <a:lnTo>
                  <a:pt x="11224" y="15035"/>
                </a:lnTo>
                <a:cubicBezTo>
                  <a:pt x="11280" y="15013"/>
                  <a:pt x="11337" y="15007"/>
                  <a:pt x="11383" y="14967"/>
                </a:cubicBezTo>
                <a:close/>
                <a:moveTo>
                  <a:pt x="7010" y="15092"/>
                </a:moveTo>
                <a:cubicBezTo>
                  <a:pt x="7026" y="15092"/>
                  <a:pt x="7042" y="15096"/>
                  <a:pt x="7059" y="15103"/>
                </a:cubicBezTo>
                <a:cubicBezTo>
                  <a:pt x="7065" y="15109"/>
                  <a:pt x="7065" y="15115"/>
                  <a:pt x="7065" y="15120"/>
                </a:cubicBezTo>
                <a:cubicBezTo>
                  <a:pt x="7065" y="15120"/>
                  <a:pt x="7059" y="15120"/>
                  <a:pt x="7059" y="15115"/>
                </a:cubicBezTo>
                <a:cubicBezTo>
                  <a:pt x="7048" y="15109"/>
                  <a:pt x="7031" y="15109"/>
                  <a:pt x="7014" y="15103"/>
                </a:cubicBezTo>
                <a:cubicBezTo>
                  <a:pt x="7002" y="15103"/>
                  <a:pt x="6991" y="15098"/>
                  <a:pt x="6980" y="15098"/>
                </a:cubicBezTo>
                <a:cubicBezTo>
                  <a:pt x="6991" y="15093"/>
                  <a:pt x="7001" y="15092"/>
                  <a:pt x="7010" y="15092"/>
                </a:cubicBezTo>
                <a:close/>
                <a:moveTo>
                  <a:pt x="7099" y="15081"/>
                </a:moveTo>
                <a:cubicBezTo>
                  <a:pt x="7105" y="15092"/>
                  <a:pt x="7105" y="15098"/>
                  <a:pt x="7110" y="15109"/>
                </a:cubicBezTo>
                <a:cubicBezTo>
                  <a:pt x="7127" y="15115"/>
                  <a:pt x="7139" y="15115"/>
                  <a:pt x="7156" y="15120"/>
                </a:cubicBezTo>
                <a:cubicBezTo>
                  <a:pt x="7127" y="15120"/>
                  <a:pt x="7105" y="15115"/>
                  <a:pt x="7076" y="15103"/>
                </a:cubicBezTo>
                <a:lnTo>
                  <a:pt x="7082" y="15081"/>
                </a:lnTo>
                <a:close/>
                <a:moveTo>
                  <a:pt x="4745" y="15085"/>
                </a:moveTo>
                <a:cubicBezTo>
                  <a:pt x="4761" y="15085"/>
                  <a:pt x="4780" y="15099"/>
                  <a:pt x="4784" y="15115"/>
                </a:cubicBezTo>
                <a:cubicBezTo>
                  <a:pt x="4779" y="15121"/>
                  <a:pt x="4772" y="15124"/>
                  <a:pt x="4765" y="15124"/>
                </a:cubicBezTo>
                <a:cubicBezTo>
                  <a:pt x="4747" y="15124"/>
                  <a:pt x="4727" y="15108"/>
                  <a:pt x="4727" y="15092"/>
                </a:cubicBezTo>
                <a:cubicBezTo>
                  <a:pt x="4732" y="15087"/>
                  <a:pt x="4738" y="15085"/>
                  <a:pt x="4745" y="15085"/>
                </a:cubicBezTo>
                <a:close/>
                <a:moveTo>
                  <a:pt x="11276" y="15053"/>
                </a:moveTo>
                <a:lnTo>
                  <a:pt x="11276" y="15053"/>
                </a:lnTo>
                <a:cubicBezTo>
                  <a:pt x="11277" y="15060"/>
                  <a:pt x="11280" y="15072"/>
                  <a:pt x="11280" y="15081"/>
                </a:cubicBezTo>
                <a:cubicBezTo>
                  <a:pt x="11292" y="15075"/>
                  <a:pt x="11320" y="15069"/>
                  <a:pt x="11332" y="15064"/>
                </a:cubicBezTo>
                <a:lnTo>
                  <a:pt x="11332" y="15064"/>
                </a:lnTo>
                <a:cubicBezTo>
                  <a:pt x="11275" y="15103"/>
                  <a:pt x="11207" y="15143"/>
                  <a:pt x="11139" y="15149"/>
                </a:cubicBezTo>
                <a:cubicBezTo>
                  <a:pt x="11173" y="15132"/>
                  <a:pt x="11212" y="15115"/>
                  <a:pt x="11246" y="15109"/>
                </a:cubicBezTo>
                <a:cubicBezTo>
                  <a:pt x="11257" y="15088"/>
                  <a:pt x="11276" y="15073"/>
                  <a:pt x="11276" y="15053"/>
                </a:cubicBezTo>
                <a:close/>
                <a:moveTo>
                  <a:pt x="10887" y="15242"/>
                </a:moveTo>
                <a:cubicBezTo>
                  <a:pt x="10892" y="15242"/>
                  <a:pt x="10897" y="15243"/>
                  <a:pt x="10900" y="15245"/>
                </a:cubicBezTo>
                <a:cubicBezTo>
                  <a:pt x="10909" y="15263"/>
                  <a:pt x="10883" y="15277"/>
                  <a:pt x="10864" y="15277"/>
                </a:cubicBezTo>
                <a:cubicBezTo>
                  <a:pt x="10858" y="15277"/>
                  <a:pt x="10853" y="15276"/>
                  <a:pt x="10849" y="15274"/>
                </a:cubicBezTo>
                <a:cubicBezTo>
                  <a:pt x="10845" y="15256"/>
                  <a:pt x="10868" y="15242"/>
                  <a:pt x="10887" y="15242"/>
                </a:cubicBezTo>
                <a:close/>
                <a:moveTo>
                  <a:pt x="10744" y="15244"/>
                </a:moveTo>
                <a:cubicBezTo>
                  <a:pt x="10749" y="15244"/>
                  <a:pt x="10754" y="15245"/>
                  <a:pt x="10758" y="15245"/>
                </a:cubicBezTo>
                <a:cubicBezTo>
                  <a:pt x="10729" y="15258"/>
                  <a:pt x="10697" y="15286"/>
                  <a:pt x="10666" y="15286"/>
                </a:cubicBezTo>
                <a:cubicBezTo>
                  <a:pt x="10655" y="15286"/>
                  <a:pt x="10644" y="15282"/>
                  <a:pt x="10634" y="15274"/>
                </a:cubicBezTo>
                <a:cubicBezTo>
                  <a:pt x="10669" y="15264"/>
                  <a:pt x="10704" y="15244"/>
                  <a:pt x="10744" y="15244"/>
                </a:cubicBezTo>
                <a:close/>
                <a:moveTo>
                  <a:pt x="5096" y="15189"/>
                </a:moveTo>
                <a:cubicBezTo>
                  <a:pt x="5113" y="15200"/>
                  <a:pt x="5124" y="15206"/>
                  <a:pt x="5136" y="15217"/>
                </a:cubicBezTo>
                <a:cubicBezTo>
                  <a:pt x="5141" y="15211"/>
                  <a:pt x="5153" y="15200"/>
                  <a:pt x="5164" y="15194"/>
                </a:cubicBezTo>
                <a:lnTo>
                  <a:pt x="5164" y="15194"/>
                </a:lnTo>
                <a:lnTo>
                  <a:pt x="5153" y="15217"/>
                </a:lnTo>
                <a:cubicBezTo>
                  <a:pt x="5209" y="15240"/>
                  <a:pt x="5255" y="15279"/>
                  <a:pt x="5317" y="15285"/>
                </a:cubicBezTo>
                <a:cubicBezTo>
                  <a:pt x="5312" y="15291"/>
                  <a:pt x="5312" y="15291"/>
                  <a:pt x="5312" y="15296"/>
                </a:cubicBezTo>
                <a:cubicBezTo>
                  <a:pt x="5266" y="15285"/>
                  <a:pt x="5227" y="15268"/>
                  <a:pt x="5181" y="15257"/>
                </a:cubicBezTo>
                <a:cubicBezTo>
                  <a:pt x="5153" y="15228"/>
                  <a:pt x="5113" y="15217"/>
                  <a:pt x="5073" y="15206"/>
                </a:cubicBezTo>
                <a:cubicBezTo>
                  <a:pt x="5079" y="15200"/>
                  <a:pt x="5090" y="15194"/>
                  <a:pt x="5096" y="15189"/>
                </a:cubicBezTo>
                <a:close/>
                <a:moveTo>
                  <a:pt x="5011" y="15228"/>
                </a:moveTo>
                <a:lnTo>
                  <a:pt x="5011" y="15228"/>
                </a:lnTo>
                <a:cubicBezTo>
                  <a:pt x="5051" y="15240"/>
                  <a:pt x="5085" y="15257"/>
                  <a:pt x="5119" y="15279"/>
                </a:cubicBezTo>
                <a:cubicBezTo>
                  <a:pt x="5141" y="15274"/>
                  <a:pt x="5164" y="15279"/>
                  <a:pt x="5181" y="15257"/>
                </a:cubicBezTo>
                <a:lnTo>
                  <a:pt x="5181" y="15257"/>
                </a:lnTo>
                <a:cubicBezTo>
                  <a:pt x="5175" y="15268"/>
                  <a:pt x="5164" y="15279"/>
                  <a:pt x="5158" y="15285"/>
                </a:cubicBezTo>
                <a:cubicBezTo>
                  <a:pt x="5170" y="15296"/>
                  <a:pt x="5192" y="15308"/>
                  <a:pt x="5204" y="15313"/>
                </a:cubicBezTo>
                <a:cubicBezTo>
                  <a:pt x="5136" y="15302"/>
                  <a:pt x="5062" y="15274"/>
                  <a:pt x="5011" y="15228"/>
                </a:cubicBezTo>
                <a:close/>
                <a:moveTo>
                  <a:pt x="10713" y="15308"/>
                </a:moveTo>
                <a:lnTo>
                  <a:pt x="10719" y="15325"/>
                </a:lnTo>
                <a:cubicBezTo>
                  <a:pt x="10641" y="15354"/>
                  <a:pt x="10554" y="15409"/>
                  <a:pt x="10470" y="15409"/>
                </a:cubicBezTo>
                <a:cubicBezTo>
                  <a:pt x="10456" y="15409"/>
                  <a:pt x="10443" y="15407"/>
                  <a:pt x="10429" y="15404"/>
                </a:cubicBezTo>
                <a:cubicBezTo>
                  <a:pt x="10526" y="15381"/>
                  <a:pt x="10622" y="15347"/>
                  <a:pt x="10713" y="15308"/>
                </a:cubicBezTo>
                <a:close/>
                <a:moveTo>
                  <a:pt x="10435" y="15410"/>
                </a:moveTo>
                <a:lnTo>
                  <a:pt x="10435" y="15410"/>
                </a:lnTo>
                <a:cubicBezTo>
                  <a:pt x="10414" y="15435"/>
                  <a:pt x="10380" y="15448"/>
                  <a:pt x="10345" y="15448"/>
                </a:cubicBezTo>
                <a:cubicBezTo>
                  <a:pt x="10333" y="15448"/>
                  <a:pt x="10322" y="15447"/>
                  <a:pt x="10310" y="15444"/>
                </a:cubicBezTo>
                <a:cubicBezTo>
                  <a:pt x="10350" y="15427"/>
                  <a:pt x="10390" y="15415"/>
                  <a:pt x="10435" y="15410"/>
                </a:cubicBezTo>
                <a:close/>
                <a:moveTo>
                  <a:pt x="10293" y="15450"/>
                </a:moveTo>
                <a:cubicBezTo>
                  <a:pt x="10293" y="15455"/>
                  <a:pt x="10293" y="15467"/>
                  <a:pt x="10293" y="15472"/>
                </a:cubicBezTo>
                <a:cubicBezTo>
                  <a:pt x="10271" y="15478"/>
                  <a:pt x="10248" y="15484"/>
                  <a:pt x="10225" y="15489"/>
                </a:cubicBezTo>
                <a:cubicBezTo>
                  <a:pt x="10219" y="15489"/>
                  <a:pt x="10219" y="15484"/>
                  <a:pt x="10214" y="15484"/>
                </a:cubicBezTo>
                <a:cubicBezTo>
                  <a:pt x="10214" y="15484"/>
                  <a:pt x="10208" y="15489"/>
                  <a:pt x="10208" y="15495"/>
                </a:cubicBezTo>
                <a:cubicBezTo>
                  <a:pt x="10191" y="15501"/>
                  <a:pt x="10174" y="15506"/>
                  <a:pt x="10151" y="15512"/>
                </a:cubicBezTo>
                <a:lnTo>
                  <a:pt x="10219" y="15472"/>
                </a:lnTo>
                <a:cubicBezTo>
                  <a:pt x="10242" y="15467"/>
                  <a:pt x="10265" y="15461"/>
                  <a:pt x="10293" y="15450"/>
                </a:cubicBezTo>
                <a:close/>
                <a:moveTo>
                  <a:pt x="5505" y="15521"/>
                </a:moveTo>
                <a:lnTo>
                  <a:pt x="5505" y="15521"/>
                </a:lnTo>
                <a:cubicBezTo>
                  <a:pt x="5503" y="15523"/>
                  <a:pt x="5501" y="15526"/>
                  <a:pt x="5499" y="15529"/>
                </a:cubicBezTo>
                <a:cubicBezTo>
                  <a:pt x="5501" y="15527"/>
                  <a:pt x="5503" y="15524"/>
                  <a:pt x="5505" y="15521"/>
                </a:cubicBezTo>
                <a:close/>
                <a:moveTo>
                  <a:pt x="10032" y="15523"/>
                </a:moveTo>
                <a:cubicBezTo>
                  <a:pt x="10049" y="15523"/>
                  <a:pt x="10066" y="15523"/>
                  <a:pt x="10083" y="15529"/>
                </a:cubicBezTo>
                <a:cubicBezTo>
                  <a:pt x="10072" y="15529"/>
                  <a:pt x="10066" y="15535"/>
                  <a:pt x="10061" y="15535"/>
                </a:cubicBezTo>
                <a:cubicBezTo>
                  <a:pt x="10049" y="15535"/>
                  <a:pt x="10038" y="15529"/>
                  <a:pt x="10032" y="15523"/>
                </a:cubicBezTo>
                <a:close/>
                <a:moveTo>
                  <a:pt x="9993" y="15546"/>
                </a:moveTo>
                <a:cubicBezTo>
                  <a:pt x="9993" y="15546"/>
                  <a:pt x="9998" y="15546"/>
                  <a:pt x="10004" y="15552"/>
                </a:cubicBezTo>
                <a:lnTo>
                  <a:pt x="9998" y="15552"/>
                </a:lnTo>
                <a:cubicBezTo>
                  <a:pt x="9998" y="15546"/>
                  <a:pt x="9993" y="15546"/>
                  <a:pt x="9993" y="15546"/>
                </a:cubicBezTo>
                <a:close/>
                <a:moveTo>
                  <a:pt x="5578" y="15535"/>
                </a:moveTo>
                <a:cubicBezTo>
                  <a:pt x="5618" y="15540"/>
                  <a:pt x="5658" y="15552"/>
                  <a:pt x="5697" y="15569"/>
                </a:cubicBezTo>
                <a:cubicBezTo>
                  <a:pt x="5692" y="15574"/>
                  <a:pt x="5692" y="15586"/>
                  <a:pt x="5692" y="15591"/>
                </a:cubicBezTo>
                <a:cubicBezTo>
                  <a:pt x="5652" y="15569"/>
                  <a:pt x="5595" y="15574"/>
                  <a:pt x="5578" y="15535"/>
                </a:cubicBezTo>
                <a:close/>
                <a:moveTo>
                  <a:pt x="5747" y="15620"/>
                </a:moveTo>
                <a:lnTo>
                  <a:pt x="5747" y="15620"/>
                </a:lnTo>
                <a:cubicBezTo>
                  <a:pt x="5753" y="15623"/>
                  <a:pt x="5760" y="15625"/>
                  <a:pt x="5766" y="15625"/>
                </a:cubicBezTo>
                <a:cubicBezTo>
                  <a:pt x="5759" y="15623"/>
                  <a:pt x="5753" y="15622"/>
                  <a:pt x="5747" y="15620"/>
                </a:cubicBezTo>
                <a:close/>
                <a:moveTo>
                  <a:pt x="6055" y="15523"/>
                </a:moveTo>
                <a:cubicBezTo>
                  <a:pt x="6055" y="15529"/>
                  <a:pt x="6061" y="15540"/>
                  <a:pt x="6061" y="15552"/>
                </a:cubicBezTo>
                <a:cubicBezTo>
                  <a:pt x="6134" y="15563"/>
                  <a:pt x="6208" y="15586"/>
                  <a:pt x="6270" y="15631"/>
                </a:cubicBezTo>
                <a:cubicBezTo>
                  <a:pt x="6185" y="15608"/>
                  <a:pt x="6106" y="15569"/>
                  <a:pt x="6015" y="15557"/>
                </a:cubicBezTo>
                <a:cubicBezTo>
                  <a:pt x="5992" y="15557"/>
                  <a:pt x="5981" y="15540"/>
                  <a:pt x="5970" y="15523"/>
                </a:cubicBezTo>
                <a:cubicBezTo>
                  <a:pt x="5985" y="15523"/>
                  <a:pt x="6018" y="15546"/>
                  <a:pt x="6038" y="15546"/>
                </a:cubicBezTo>
                <a:cubicBezTo>
                  <a:pt x="6048" y="15546"/>
                  <a:pt x="6055" y="15540"/>
                  <a:pt x="6055" y="15523"/>
                </a:cubicBezTo>
                <a:close/>
                <a:moveTo>
                  <a:pt x="10106" y="15574"/>
                </a:moveTo>
                <a:lnTo>
                  <a:pt x="10106" y="15574"/>
                </a:lnTo>
                <a:cubicBezTo>
                  <a:pt x="10066" y="15591"/>
                  <a:pt x="10027" y="15614"/>
                  <a:pt x="9987" y="15631"/>
                </a:cubicBezTo>
                <a:cubicBezTo>
                  <a:pt x="9998" y="15620"/>
                  <a:pt x="10015" y="15603"/>
                  <a:pt x="10038" y="15591"/>
                </a:cubicBezTo>
                <a:cubicBezTo>
                  <a:pt x="10061" y="15586"/>
                  <a:pt x="10083" y="15580"/>
                  <a:pt x="10106" y="15574"/>
                </a:cubicBezTo>
                <a:close/>
                <a:moveTo>
                  <a:pt x="5212" y="15318"/>
                </a:moveTo>
                <a:cubicBezTo>
                  <a:pt x="5245" y="15318"/>
                  <a:pt x="5271" y="15348"/>
                  <a:pt x="5304" y="15348"/>
                </a:cubicBezTo>
                <a:cubicBezTo>
                  <a:pt x="5306" y="15348"/>
                  <a:pt x="5309" y="15348"/>
                  <a:pt x="5312" y="15347"/>
                </a:cubicBezTo>
                <a:cubicBezTo>
                  <a:pt x="5550" y="15472"/>
                  <a:pt x="5834" y="15518"/>
                  <a:pt x="6072" y="15637"/>
                </a:cubicBezTo>
                <a:cubicBezTo>
                  <a:pt x="5964" y="15625"/>
                  <a:pt x="5873" y="15574"/>
                  <a:pt x="5777" y="15546"/>
                </a:cubicBezTo>
                <a:lnTo>
                  <a:pt x="5777" y="15569"/>
                </a:lnTo>
                <a:cubicBezTo>
                  <a:pt x="5771" y="15557"/>
                  <a:pt x="5766" y="15546"/>
                  <a:pt x="5754" y="15540"/>
                </a:cubicBezTo>
                <a:cubicBezTo>
                  <a:pt x="5624" y="15489"/>
                  <a:pt x="5482" y="15455"/>
                  <a:pt x="5351" y="15387"/>
                </a:cubicBezTo>
                <a:cubicBezTo>
                  <a:pt x="5351" y="15393"/>
                  <a:pt x="5346" y="15404"/>
                  <a:pt x="5346" y="15410"/>
                </a:cubicBezTo>
                <a:cubicBezTo>
                  <a:pt x="5323" y="15359"/>
                  <a:pt x="5249" y="15353"/>
                  <a:pt x="5204" y="15319"/>
                </a:cubicBezTo>
                <a:cubicBezTo>
                  <a:pt x="5206" y="15319"/>
                  <a:pt x="5209" y="15318"/>
                  <a:pt x="5212" y="15318"/>
                </a:cubicBezTo>
                <a:close/>
                <a:moveTo>
                  <a:pt x="6078" y="15620"/>
                </a:moveTo>
                <a:cubicBezTo>
                  <a:pt x="6106" y="15620"/>
                  <a:pt x="6112" y="15631"/>
                  <a:pt x="6095" y="15654"/>
                </a:cubicBezTo>
                <a:cubicBezTo>
                  <a:pt x="6072" y="15654"/>
                  <a:pt x="6066" y="15642"/>
                  <a:pt x="6078" y="15620"/>
                </a:cubicBezTo>
                <a:close/>
                <a:moveTo>
                  <a:pt x="6134" y="15644"/>
                </a:moveTo>
                <a:cubicBezTo>
                  <a:pt x="6164" y="15644"/>
                  <a:pt x="6193" y="15656"/>
                  <a:pt x="6219" y="15665"/>
                </a:cubicBezTo>
                <a:cubicBezTo>
                  <a:pt x="6288" y="15682"/>
                  <a:pt x="6356" y="15693"/>
                  <a:pt x="6412" y="15728"/>
                </a:cubicBezTo>
                <a:cubicBezTo>
                  <a:pt x="6310" y="15728"/>
                  <a:pt x="6208" y="15682"/>
                  <a:pt x="6106" y="15648"/>
                </a:cubicBezTo>
                <a:cubicBezTo>
                  <a:pt x="6115" y="15645"/>
                  <a:pt x="6124" y="15644"/>
                  <a:pt x="6134" y="15644"/>
                </a:cubicBezTo>
                <a:close/>
                <a:moveTo>
                  <a:pt x="6781" y="15705"/>
                </a:moveTo>
                <a:cubicBezTo>
                  <a:pt x="6787" y="15711"/>
                  <a:pt x="6787" y="15722"/>
                  <a:pt x="6787" y="15728"/>
                </a:cubicBezTo>
                <a:cubicBezTo>
                  <a:pt x="6781" y="15728"/>
                  <a:pt x="6770" y="15722"/>
                  <a:pt x="6764" y="15722"/>
                </a:cubicBezTo>
                <a:cubicBezTo>
                  <a:pt x="6770" y="15716"/>
                  <a:pt x="6775" y="15711"/>
                  <a:pt x="6781" y="15705"/>
                </a:cubicBezTo>
                <a:close/>
                <a:moveTo>
                  <a:pt x="9975" y="15614"/>
                </a:moveTo>
                <a:cubicBezTo>
                  <a:pt x="9970" y="15625"/>
                  <a:pt x="9964" y="15631"/>
                  <a:pt x="9964" y="15642"/>
                </a:cubicBezTo>
                <a:cubicBezTo>
                  <a:pt x="9868" y="15676"/>
                  <a:pt x="9777" y="15716"/>
                  <a:pt x="9680" y="15745"/>
                </a:cubicBezTo>
                <a:lnTo>
                  <a:pt x="9709" y="15716"/>
                </a:lnTo>
                <a:cubicBezTo>
                  <a:pt x="9715" y="15718"/>
                  <a:pt x="9721" y="15719"/>
                  <a:pt x="9728" y="15719"/>
                </a:cubicBezTo>
                <a:cubicBezTo>
                  <a:pt x="9761" y="15719"/>
                  <a:pt x="9795" y="15696"/>
                  <a:pt x="9828" y="15682"/>
                </a:cubicBezTo>
                <a:cubicBezTo>
                  <a:pt x="9822" y="15682"/>
                  <a:pt x="9817" y="15671"/>
                  <a:pt x="9811" y="15665"/>
                </a:cubicBezTo>
                <a:cubicBezTo>
                  <a:pt x="9822" y="15659"/>
                  <a:pt x="9839" y="15654"/>
                  <a:pt x="9856" y="15642"/>
                </a:cubicBezTo>
                <a:cubicBezTo>
                  <a:pt x="9860" y="15642"/>
                  <a:pt x="9863" y="15642"/>
                  <a:pt x="9866" y="15642"/>
                </a:cubicBezTo>
                <a:cubicBezTo>
                  <a:pt x="9887" y="15642"/>
                  <a:pt x="9908" y="15651"/>
                  <a:pt x="9928" y="15651"/>
                </a:cubicBezTo>
                <a:cubicBezTo>
                  <a:pt x="9938" y="15651"/>
                  <a:pt x="9948" y="15649"/>
                  <a:pt x="9958" y="15642"/>
                </a:cubicBezTo>
                <a:cubicBezTo>
                  <a:pt x="9964" y="15637"/>
                  <a:pt x="9970" y="15620"/>
                  <a:pt x="9970" y="15614"/>
                </a:cubicBezTo>
                <a:close/>
                <a:moveTo>
                  <a:pt x="6804" y="15750"/>
                </a:moveTo>
                <a:cubicBezTo>
                  <a:pt x="6821" y="15750"/>
                  <a:pt x="6832" y="15756"/>
                  <a:pt x="6844" y="15762"/>
                </a:cubicBezTo>
                <a:lnTo>
                  <a:pt x="6804" y="15750"/>
                </a:lnTo>
                <a:close/>
                <a:moveTo>
                  <a:pt x="6093" y="15713"/>
                </a:moveTo>
                <a:cubicBezTo>
                  <a:pt x="6086" y="15713"/>
                  <a:pt x="6079" y="15714"/>
                  <a:pt x="6072" y="15716"/>
                </a:cubicBezTo>
                <a:cubicBezTo>
                  <a:pt x="6089" y="15733"/>
                  <a:pt x="6106" y="15750"/>
                  <a:pt x="6129" y="15767"/>
                </a:cubicBezTo>
                <a:cubicBezTo>
                  <a:pt x="6134" y="15762"/>
                  <a:pt x="6157" y="15750"/>
                  <a:pt x="6168" y="15745"/>
                </a:cubicBezTo>
                <a:cubicBezTo>
                  <a:pt x="6145" y="15731"/>
                  <a:pt x="6122" y="15713"/>
                  <a:pt x="6093" y="15713"/>
                </a:cubicBezTo>
                <a:close/>
                <a:moveTo>
                  <a:pt x="6934" y="15767"/>
                </a:moveTo>
                <a:cubicBezTo>
                  <a:pt x="6934" y="15773"/>
                  <a:pt x="6934" y="15773"/>
                  <a:pt x="6934" y="15779"/>
                </a:cubicBezTo>
                <a:cubicBezTo>
                  <a:pt x="6929" y="15779"/>
                  <a:pt x="6923" y="15779"/>
                  <a:pt x="6917" y="15773"/>
                </a:cubicBezTo>
                <a:cubicBezTo>
                  <a:pt x="6923" y="15773"/>
                  <a:pt x="6929" y="15773"/>
                  <a:pt x="6934" y="15767"/>
                </a:cubicBezTo>
                <a:close/>
                <a:moveTo>
                  <a:pt x="9617" y="15740"/>
                </a:moveTo>
                <a:cubicBezTo>
                  <a:pt x="9632" y="15740"/>
                  <a:pt x="9646" y="15742"/>
                  <a:pt x="9658" y="15745"/>
                </a:cubicBezTo>
                <a:cubicBezTo>
                  <a:pt x="9658" y="15750"/>
                  <a:pt x="9652" y="15750"/>
                  <a:pt x="9652" y="15756"/>
                </a:cubicBezTo>
                <a:cubicBezTo>
                  <a:pt x="9629" y="15762"/>
                  <a:pt x="9612" y="15767"/>
                  <a:pt x="9590" y="15773"/>
                </a:cubicBezTo>
                <a:cubicBezTo>
                  <a:pt x="9584" y="15767"/>
                  <a:pt x="9578" y="15762"/>
                  <a:pt x="9578" y="15762"/>
                </a:cubicBezTo>
                <a:lnTo>
                  <a:pt x="9556" y="15779"/>
                </a:lnTo>
                <a:lnTo>
                  <a:pt x="9533" y="15784"/>
                </a:lnTo>
                <a:lnTo>
                  <a:pt x="9527" y="15767"/>
                </a:lnTo>
                <a:cubicBezTo>
                  <a:pt x="9527" y="15767"/>
                  <a:pt x="9522" y="15779"/>
                  <a:pt x="9522" y="15784"/>
                </a:cubicBezTo>
                <a:cubicBezTo>
                  <a:pt x="9510" y="15784"/>
                  <a:pt x="9499" y="15784"/>
                  <a:pt x="9488" y="15790"/>
                </a:cubicBezTo>
                <a:cubicBezTo>
                  <a:pt x="9499" y="15779"/>
                  <a:pt x="9516" y="15767"/>
                  <a:pt x="9527" y="15756"/>
                </a:cubicBezTo>
                <a:cubicBezTo>
                  <a:pt x="9539" y="15750"/>
                  <a:pt x="9550" y="15750"/>
                  <a:pt x="9561" y="15745"/>
                </a:cubicBezTo>
                <a:cubicBezTo>
                  <a:pt x="9561" y="15745"/>
                  <a:pt x="9567" y="15745"/>
                  <a:pt x="9567" y="15750"/>
                </a:cubicBezTo>
                <a:lnTo>
                  <a:pt x="9567" y="15745"/>
                </a:lnTo>
                <a:cubicBezTo>
                  <a:pt x="9584" y="15742"/>
                  <a:pt x="9601" y="15740"/>
                  <a:pt x="9617" y="15740"/>
                </a:cubicBezTo>
                <a:close/>
                <a:moveTo>
                  <a:pt x="9646" y="15779"/>
                </a:moveTo>
                <a:lnTo>
                  <a:pt x="9646" y="15801"/>
                </a:lnTo>
                <a:cubicBezTo>
                  <a:pt x="9641" y="15801"/>
                  <a:pt x="9635" y="15790"/>
                  <a:pt x="9635" y="15784"/>
                </a:cubicBezTo>
                <a:cubicBezTo>
                  <a:pt x="9641" y="15784"/>
                  <a:pt x="9646" y="15779"/>
                  <a:pt x="9646" y="15779"/>
                </a:cubicBezTo>
                <a:close/>
                <a:moveTo>
                  <a:pt x="7320" y="15835"/>
                </a:moveTo>
                <a:cubicBezTo>
                  <a:pt x="7320" y="15835"/>
                  <a:pt x="7320" y="15835"/>
                  <a:pt x="7320" y="15841"/>
                </a:cubicBezTo>
                <a:cubicBezTo>
                  <a:pt x="7320" y="15841"/>
                  <a:pt x="7320" y="15835"/>
                  <a:pt x="7314" y="15835"/>
                </a:cubicBezTo>
                <a:close/>
                <a:moveTo>
                  <a:pt x="7320" y="15835"/>
                </a:moveTo>
                <a:cubicBezTo>
                  <a:pt x="7349" y="15835"/>
                  <a:pt x="7377" y="15835"/>
                  <a:pt x="7405" y="15841"/>
                </a:cubicBezTo>
                <a:lnTo>
                  <a:pt x="7326" y="15841"/>
                </a:lnTo>
                <a:cubicBezTo>
                  <a:pt x="7326" y="15841"/>
                  <a:pt x="7326" y="15835"/>
                  <a:pt x="7320" y="15835"/>
                </a:cubicBezTo>
                <a:close/>
                <a:moveTo>
                  <a:pt x="9573" y="15841"/>
                </a:moveTo>
                <a:cubicBezTo>
                  <a:pt x="9567" y="15841"/>
                  <a:pt x="9567" y="15847"/>
                  <a:pt x="9567" y="15847"/>
                </a:cubicBezTo>
                <a:lnTo>
                  <a:pt x="9550" y="15847"/>
                </a:lnTo>
                <a:cubicBezTo>
                  <a:pt x="9556" y="15847"/>
                  <a:pt x="9567" y="15841"/>
                  <a:pt x="9573" y="15841"/>
                </a:cubicBezTo>
                <a:close/>
                <a:moveTo>
                  <a:pt x="9051" y="15841"/>
                </a:moveTo>
                <a:lnTo>
                  <a:pt x="9051" y="15841"/>
                </a:lnTo>
                <a:cubicBezTo>
                  <a:pt x="9047" y="15848"/>
                  <a:pt x="9042" y="15850"/>
                  <a:pt x="9036" y="15850"/>
                </a:cubicBezTo>
                <a:cubicBezTo>
                  <a:pt x="9032" y="15850"/>
                  <a:pt x="9027" y="15849"/>
                  <a:pt x="9022" y="15847"/>
                </a:cubicBezTo>
                <a:cubicBezTo>
                  <a:pt x="9034" y="15847"/>
                  <a:pt x="9039" y="15847"/>
                  <a:pt x="9051" y="15841"/>
                </a:cubicBezTo>
                <a:close/>
                <a:moveTo>
                  <a:pt x="9102" y="15835"/>
                </a:moveTo>
                <a:cubicBezTo>
                  <a:pt x="9102" y="15841"/>
                  <a:pt x="9096" y="15847"/>
                  <a:pt x="9085" y="15852"/>
                </a:cubicBezTo>
                <a:cubicBezTo>
                  <a:pt x="9085" y="15852"/>
                  <a:pt x="9079" y="15841"/>
                  <a:pt x="9073" y="15841"/>
                </a:cubicBezTo>
                <a:cubicBezTo>
                  <a:pt x="9085" y="15841"/>
                  <a:pt x="9096" y="15841"/>
                  <a:pt x="9102" y="15835"/>
                </a:cubicBezTo>
                <a:close/>
                <a:moveTo>
                  <a:pt x="8478" y="15852"/>
                </a:moveTo>
                <a:cubicBezTo>
                  <a:pt x="8466" y="15858"/>
                  <a:pt x="8461" y="15864"/>
                  <a:pt x="8449" y="15869"/>
                </a:cubicBezTo>
                <a:lnTo>
                  <a:pt x="8466" y="15852"/>
                </a:lnTo>
                <a:close/>
                <a:moveTo>
                  <a:pt x="7797" y="15864"/>
                </a:moveTo>
                <a:cubicBezTo>
                  <a:pt x="7797" y="15869"/>
                  <a:pt x="7797" y="15875"/>
                  <a:pt x="7797" y="15875"/>
                </a:cubicBezTo>
                <a:cubicBezTo>
                  <a:pt x="7791" y="15869"/>
                  <a:pt x="7791" y="15869"/>
                  <a:pt x="7791" y="15864"/>
                </a:cubicBezTo>
                <a:close/>
                <a:moveTo>
                  <a:pt x="7883" y="15875"/>
                </a:moveTo>
                <a:cubicBezTo>
                  <a:pt x="7882" y="15875"/>
                  <a:pt x="7882" y="15875"/>
                  <a:pt x="7882" y="15875"/>
                </a:cubicBezTo>
                <a:cubicBezTo>
                  <a:pt x="7882" y="15875"/>
                  <a:pt x="7882" y="15875"/>
                  <a:pt x="7882" y="15876"/>
                </a:cubicBezTo>
                <a:lnTo>
                  <a:pt x="7882" y="15876"/>
                </a:lnTo>
                <a:cubicBezTo>
                  <a:pt x="7883" y="15875"/>
                  <a:pt x="7883" y="15875"/>
                  <a:pt x="7883" y="15875"/>
                </a:cubicBezTo>
                <a:close/>
                <a:moveTo>
                  <a:pt x="8103" y="15869"/>
                </a:moveTo>
                <a:cubicBezTo>
                  <a:pt x="8103" y="15875"/>
                  <a:pt x="8092" y="15881"/>
                  <a:pt x="8086" y="15881"/>
                </a:cubicBezTo>
                <a:lnTo>
                  <a:pt x="8069" y="15875"/>
                </a:lnTo>
                <a:cubicBezTo>
                  <a:pt x="8080" y="15869"/>
                  <a:pt x="8092" y="15869"/>
                  <a:pt x="8103" y="15869"/>
                </a:cubicBezTo>
                <a:close/>
                <a:moveTo>
                  <a:pt x="8217" y="15864"/>
                </a:moveTo>
                <a:cubicBezTo>
                  <a:pt x="8217" y="15869"/>
                  <a:pt x="8217" y="15875"/>
                  <a:pt x="8211" y="15881"/>
                </a:cubicBezTo>
                <a:cubicBezTo>
                  <a:pt x="8194" y="15881"/>
                  <a:pt x="8188" y="15875"/>
                  <a:pt x="8194" y="15864"/>
                </a:cubicBezTo>
                <a:close/>
                <a:moveTo>
                  <a:pt x="8336" y="15864"/>
                </a:moveTo>
                <a:lnTo>
                  <a:pt x="8336" y="15864"/>
                </a:lnTo>
                <a:cubicBezTo>
                  <a:pt x="8330" y="15869"/>
                  <a:pt x="8319" y="15875"/>
                  <a:pt x="8313" y="15881"/>
                </a:cubicBezTo>
                <a:cubicBezTo>
                  <a:pt x="8307" y="15881"/>
                  <a:pt x="8307" y="15875"/>
                  <a:pt x="8307" y="15869"/>
                </a:cubicBezTo>
                <a:cubicBezTo>
                  <a:pt x="8319" y="15869"/>
                  <a:pt x="8330" y="15864"/>
                  <a:pt x="8336" y="15864"/>
                </a:cubicBezTo>
                <a:close/>
                <a:moveTo>
                  <a:pt x="7882" y="15864"/>
                </a:moveTo>
                <a:cubicBezTo>
                  <a:pt x="7884" y="15867"/>
                  <a:pt x="7884" y="15871"/>
                  <a:pt x="7883" y="15875"/>
                </a:cubicBezTo>
                <a:lnTo>
                  <a:pt x="7883" y="15875"/>
                </a:lnTo>
                <a:cubicBezTo>
                  <a:pt x="7888" y="15875"/>
                  <a:pt x="7893" y="15869"/>
                  <a:pt x="7899" y="15869"/>
                </a:cubicBezTo>
                <a:cubicBezTo>
                  <a:pt x="7899" y="15875"/>
                  <a:pt x="7899" y="15875"/>
                  <a:pt x="7905" y="15881"/>
                </a:cubicBezTo>
                <a:cubicBezTo>
                  <a:pt x="7899" y="15881"/>
                  <a:pt x="7888" y="15881"/>
                  <a:pt x="7882" y="15876"/>
                </a:cubicBezTo>
                <a:lnTo>
                  <a:pt x="7882" y="15876"/>
                </a:lnTo>
                <a:cubicBezTo>
                  <a:pt x="7881" y="15881"/>
                  <a:pt x="7877" y="15884"/>
                  <a:pt x="7873" y="15884"/>
                </a:cubicBezTo>
                <a:cubicBezTo>
                  <a:pt x="7870" y="15884"/>
                  <a:pt x="7867" y="15883"/>
                  <a:pt x="7865" y="15881"/>
                </a:cubicBezTo>
                <a:cubicBezTo>
                  <a:pt x="7853" y="15881"/>
                  <a:pt x="7848" y="15875"/>
                  <a:pt x="7853" y="15864"/>
                </a:cubicBezTo>
                <a:close/>
                <a:moveTo>
                  <a:pt x="7987" y="15869"/>
                </a:moveTo>
                <a:cubicBezTo>
                  <a:pt x="8007" y="15869"/>
                  <a:pt x="8027" y="15872"/>
                  <a:pt x="8046" y="15875"/>
                </a:cubicBezTo>
                <a:lnTo>
                  <a:pt x="8046" y="15886"/>
                </a:lnTo>
                <a:lnTo>
                  <a:pt x="7944" y="15886"/>
                </a:lnTo>
                <a:cubicBezTo>
                  <a:pt x="7939" y="15881"/>
                  <a:pt x="7933" y="15881"/>
                  <a:pt x="7927" y="15881"/>
                </a:cubicBezTo>
                <a:cubicBezTo>
                  <a:pt x="7947" y="15872"/>
                  <a:pt x="7967" y="15869"/>
                  <a:pt x="7987" y="15869"/>
                </a:cubicBezTo>
                <a:close/>
                <a:moveTo>
                  <a:pt x="8302" y="15864"/>
                </a:moveTo>
                <a:cubicBezTo>
                  <a:pt x="8307" y="15869"/>
                  <a:pt x="8302" y="15875"/>
                  <a:pt x="8296" y="15886"/>
                </a:cubicBezTo>
                <a:cubicBezTo>
                  <a:pt x="8273" y="15886"/>
                  <a:pt x="8268" y="15881"/>
                  <a:pt x="8273" y="15864"/>
                </a:cubicBezTo>
                <a:close/>
                <a:moveTo>
                  <a:pt x="9391" y="15841"/>
                </a:moveTo>
                <a:cubicBezTo>
                  <a:pt x="9368" y="15847"/>
                  <a:pt x="9357" y="15864"/>
                  <a:pt x="9340" y="15881"/>
                </a:cubicBezTo>
                <a:cubicBezTo>
                  <a:pt x="9323" y="15881"/>
                  <a:pt x="9312" y="15886"/>
                  <a:pt x="9295" y="15886"/>
                </a:cubicBezTo>
                <a:cubicBezTo>
                  <a:pt x="9323" y="15875"/>
                  <a:pt x="9346" y="15864"/>
                  <a:pt x="9368" y="15841"/>
                </a:cubicBezTo>
                <a:close/>
                <a:moveTo>
                  <a:pt x="8716" y="15841"/>
                </a:moveTo>
                <a:cubicBezTo>
                  <a:pt x="8733" y="15841"/>
                  <a:pt x="8750" y="15852"/>
                  <a:pt x="8767" y="15858"/>
                </a:cubicBezTo>
                <a:cubicBezTo>
                  <a:pt x="8727" y="15883"/>
                  <a:pt x="8683" y="15888"/>
                  <a:pt x="8637" y="15888"/>
                </a:cubicBezTo>
                <a:cubicBezTo>
                  <a:pt x="8611" y="15888"/>
                  <a:pt x="8584" y="15886"/>
                  <a:pt x="8557" y="15886"/>
                </a:cubicBezTo>
                <a:cubicBezTo>
                  <a:pt x="8580" y="15881"/>
                  <a:pt x="8602" y="15875"/>
                  <a:pt x="8619" y="15858"/>
                </a:cubicBezTo>
                <a:lnTo>
                  <a:pt x="8625" y="15875"/>
                </a:lnTo>
                <a:cubicBezTo>
                  <a:pt x="8631" y="15875"/>
                  <a:pt x="8642" y="15869"/>
                  <a:pt x="8648" y="15864"/>
                </a:cubicBezTo>
                <a:lnTo>
                  <a:pt x="8659" y="15886"/>
                </a:lnTo>
                <a:lnTo>
                  <a:pt x="8671" y="15875"/>
                </a:lnTo>
                <a:cubicBezTo>
                  <a:pt x="8659" y="15869"/>
                  <a:pt x="8648" y="15858"/>
                  <a:pt x="8642" y="15852"/>
                </a:cubicBezTo>
                <a:cubicBezTo>
                  <a:pt x="8648" y="15852"/>
                  <a:pt x="8659" y="15852"/>
                  <a:pt x="8665" y="15847"/>
                </a:cubicBezTo>
                <a:lnTo>
                  <a:pt x="8693" y="15847"/>
                </a:lnTo>
                <a:cubicBezTo>
                  <a:pt x="8693" y="15858"/>
                  <a:pt x="8693" y="15875"/>
                  <a:pt x="8693" y="15881"/>
                </a:cubicBezTo>
                <a:cubicBezTo>
                  <a:pt x="8699" y="15875"/>
                  <a:pt x="8716" y="15869"/>
                  <a:pt x="8722" y="15864"/>
                </a:cubicBezTo>
                <a:cubicBezTo>
                  <a:pt x="8716" y="15858"/>
                  <a:pt x="8710" y="15847"/>
                  <a:pt x="8705" y="15841"/>
                </a:cubicBezTo>
                <a:close/>
                <a:moveTo>
                  <a:pt x="6439" y="15730"/>
                </a:moveTo>
                <a:cubicBezTo>
                  <a:pt x="6462" y="15730"/>
                  <a:pt x="6489" y="15745"/>
                  <a:pt x="6509" y="15745"/>
                </a:cubicBezTo>
                <a:cubicBezTo>
                  <a:pt x="6600" y="15767"/>
                  <a:pt x="6696" y="15784"/>
                  <a:pt x="6787" y="15801"/>
                </a:cubicBezTo>
                <a:cubicBezTo>
                  <a:pt x="6934" y="15824"/>
                  <a:pt x="7076" y="15852"/>
                  <a:pt x="7224" y="15875"/>
                </a:cubicBezTo>
                <a:cubicBezTo>
                  <a:pt x="7235" y="15881"/>
                  <a:pt x="7241" y="15886"/>
                  <a:pt x="7252" y="15892"/>
                </a:cubicBezTo>
                <a:cubicBezTo>
                  <a:pt x="7088" y="15875"/>
                  <a:pt x="6929" y="15847"/>
                  <a:pt x="6770" y="15813"/>
                </a:cubicBezTo>
                <a:lnTo>
                  <a:pt x="6753" y="15813"/>
                </a:lnTo>
                <a:cubicBezTo>
                  <a:pt x="6736" y="15807"/>
                  <a:pt x="6724" y="15801"/>
                  <a:pt x="6707" y="15801"/>
                </a:cubicBezTo>
                <a:lnTo>
                  <a:pt x="6702" y="15801"/>
                </a:lnTo>
                <a:cubicBezTo>
                  <a:pt x="6662" y="15790"/>
                  <a:pt x="6628" y="15784"/>
                  <a:pt x="6588" y="15773"/>
                </a:cubicBezTo>
                <a:cubicBezTo>
                  <a:pt x="6588" y="15779"/>
                  <a:pt x="6583" y="15784"/>
                  <a:pt x="6583" y="15790"/>
                </a:cubicBezTo>
                <a:cubicBezTo>
                  <a:pt x="6537" y="15750"/>
                  <a:pt x="6469" y="15756"/>
                  <a:pt x="6412" y="15739"/>
                </a:cubicBezTo>
                <a:cubicBezTo>
                  <a:pt x="6420" y="15732"/>
                  <a:pt x="6429" y="15730"/>
                  <a:pt x="6439" y="15730"/>
                </a:cubicBezTo>
                <a:close/>
                <a:moveTo>
                  <a:pt x="8449" y="15858"/>
                </a:moveTo>
                <a:cubicBezTo>
                  <a:pt x="8444" y="15864"/>
                  <a:pt x="8444" y="15869"/>
                  <a:pt x="8444" y="15875"/>
                </a:cubicBezTo>
                <a:lnTo>
                  <a:pt x="8427" y="15886"/>
                </a:lnTo>
                <a:cubicBezTo>
                  <a:pt x="8415" y="15886"/>
                  <a:pt x="8404" y="15892"/>
                  <a:pt x="8392" y="15898"/>
                </a:cubicBezTo>
                <a:cubicBezTo>
                  <a:pt x="8387" y="15892"/>
                  <a:pt x="8381" y="15892"/>
                  <a:pt x="8375" y="15892"/>
                </a:cubicBezTo>
                <a:cubicBezTo>
                  <a:pt x="8404" y="15881"/>
                  <a:pt x="8421" y="15864"/>
                  <a:pt x="8449" y="15858"/>
                </a:cubicBezTo>
                <a:close/>
                <a:moveTo>
                  <a:pt x="9039" y="15892"/>
                </a:moveTo>
                <a:cubicBezTo>
                  <a:pt x="9034" y="15892"/>
                  <a:pt x="9034" y="15892"/>
                  <a:pt x="9034" y="15898"/>
                </a:cubicBezTo>
                <a:cubicBezTo>
                  <a:pt x="9034" y="15898"/>
                  <a:pt x="9022" y="15892"/>
                  <a:pt x="9022" y="15892"/>
                </a:cubicBezTo>
                <a:close/>
                <a:moveTo>
                  <a:pt x="8966" y="15898"/>
                </a:moveTo>
                <a:cubicBezTo>
                  <a:pt x="8966" y="15903"/>
                  <a:pt x="8960" y="15903"/>
                  <a:pt x="8960" y="15903"/>
                </a:cubicBezTo>
                <a:lnTo>
                  <a:pt x="8949" y="15903"/>
                </a:lnTo>
                <a:cubicBezTo>
                  <a:pt x="8954" y="15903"/>
                  <a:pt x="8960" y="15898"/>
                  <a:pt x="8966" y="15898"/>
                </a:cubicBezTo>
                <a:close/>
                <a:moveTo>
                  <a:pt x="9062" y="15903"/>
                </a:moveTo>
                <a:cubicBezTo>
                  <a:pt x="9056" y="15909"/>
                  <a:pt x="9051" y="15909"/>
                  <a:pt x="9051" y="15909"/>
                </a:cubicBezTo>
                <a:cubicBezTo>
                  <a:pt x="9051" y="15903"/>
                  <a:pt x="9056" y="15903"/>
                  <a:pt x="9062" y="15903"/>
                </a:cubicBezTo>
                <a:close/>
                <a:moveTo>
                  <a:pt x="7258" y="15881"/>
                </a:moveTo>
                <a:cubicBezTo>
                  <a:pt x="7297" y="15886"/>
                  <a:pt x="7337" y="15892"/>
                  <a:pt x="7383" y="15898"/>
                </a:cubicBezTo>
                <a:lnTo>
                  <a:pt x="7400" y="15898"/>
                </a:lnTo>
                <a:cubicBezTo>
                  <a:pt x="7462" y="15909"/>
                  <a:pt x="7524" y="15903"/>
                  <a:pt x="7587" y="15920"/>
                </a:cubicBezTo>
                <a:cubicBezTo>
                  <a:pt x="7570" y="15923"/>
                  <a:pt x="7552" y="15924"/>
                  <a:pt x="7535" y="15924"/>
                </a:cubicBezTo>
                <a:cubicBezTo>
                  <a:pt x="7474" y="15924"/>
                  <a:pt x="7410" y="15911"/>
                  <a:pt x="7350" y="15911"/>
                </a:cubicBezTo>
                <a:cubicBezTo>
                  <a:pt x="7324" y="15911"/>
                  <a:pt x="7299" y="15913"/>
                  <a:pt x="7275" y="15920"/>
                </a:cubicBezTo>
                <a:cubicBezTo>
                  <a:pt x="7275" y="15915"/>
                  <a:pt x="7275" y="15903"/>
                  <a:pt x="7275" y="15898"/>
                </a:cubicBezTo>
                <a:lnTo>
                  <a:pt x="7258" y="15898"/>
                </a:lnTo>
                <a:cubicBezTo>
                  <a:pt x="7258" y="15892"/>
                  <a:pt x="7258" y="15886"/>
                  <a:pt x="7258" y="15881"/>
                </a:cubicBezTo>
                <a:close/>
                <a:moveTo>
                  <a:pt x="7613" y="15895"/>
                </a:moveTo>
                <a:cubicBezTo>
                  <a:pt x="7630" y="15895"/>
                  <a:pt x="7650" y="15917"/>
                  <a:pt x="7627" y="15926"/>
                </a:cubicBezTo>
                <a:cubicBezTo>
                  <a:pt x="7624" y="15927"/>
                  <a:pt x="7622" y="15927"/>
                  <a:pt x="7619" y="15927"/>
                </a:cubicBezTo>
                <a:cubicBezTo>
                  <a:pt x="7603" y="15927"/>
                  <a:pt x="7584" y="15912"/>
                  <a:pt x="7604" y="15898"/>
                </a:cubicBezTo>
                <a:cubicBezTo>
                  <a:pt x="7607" y="15896"/>
                  <a:pt x="7610" y="15895"/>
                  <a:pt x="7613" y="15895"/>
                </a:cubicBezTo>
                <a:close/>
                <a:moveTo>
                  <a:pt x="8790" y="15909"/>
                </a:moveTo>
                <a:lnTo>
                  <a:pt x="8790" y="15909"/>
                </a:lnTo>
                <a:cubicBezTo>
                  <a:pt x="8750" y="15920"/>
                  <a:pt x="8716" y="15932"/>
                  <a:pt x="8676" y="15937"/>
                </a:cubicBezTo>
                <a:cubicBezTo>
                  <a:pt x="8671" y="15932"/>
                  <a:pt x="8671" y="15926"/>
                  <a:pt x="8665" y="15915"/>
                </a:cubicBezTo>
                <a:lnTo>
                  <a:pt x="8790" y="15909"/>
                </a:lnTo>
                <a:close/>
                <a:moveTo>
                  <a:pt x="8177" y="15875"/>
                </a:moveTo>
                <a:cubicBezTo>
                  <a:pt x="8166" y="15892"/>
                  <a:pt x="8171" y="15909"/>
                  <a:pt x="8183" y="15926"/>
                </a:cubicBezTo>
                <a:cubicBezTo>
                  <a:pt x="8200" y="15931"/>
                  <a:pt x="8218" y="15933"/>
                  <a:pt x="8237" y="15933"/>
                </a:cubicBezTo>
                <a:cubicBezTo>
                  <a:pt x="8276" y="15933"/>
                  <a:pt x="8315" y="15925"/>
                  <a:pt x="8353" y="15925"/>
                </a:cubicBezTo>
                <a:cubicBezTo>
                  <a:pt x="8361" y="15925"/>
                  <a:pt x="8368" y="15925"/>
                  <a:pt x="8375" y="15926"/>
                </a:cubicBezTo>
                <a:cubicBezTo>
                  <a:pt x="8389" y="15926"/>
                  <a:pt x="8402" y="15927"/>
                  <a:pt x="8415" y="15927"/>
                </a:cubicBezTo>
                <a:cubicBezTo>
                  <a:pt x="8441" y="15927"/>
                  <a:pt x="8466" y="15924"/>
                  <a:pt x="8489" y="15909"/>
                </a:cubicBezTo>
                <a:cubicBezTo>
                  <a:pt x="8483" y="15903"/>
                  <a:pt x="8472" y="15903"/>
                  <a:pt x="8466" y="15898"/>
                </a:cubicBezTo>
                <a:lnTo>
                  <a:pt x="8500" y="15898"/>
                </a:lnTo>
                <a:cubicBezTo>
                  <a:pt x="8496" y="15911"/>
                  <a:pt x="8498" y="15931"/>
                  <a:pt x="8511" y="15931"/>
                </a:cubicBezTo>
                <a:cubicBezTo>
                  <a:pt x="8514" y="15931"/>
                  <a:pt x="8518" y="15930"/>
                  <a:pt x="8523" y="15926"/>
                </a:cubicBezTo>
                <a:cubicBezTo>
                  <a:pt x="8568" y="15920"/>
                  <a:pt x="8614" y="15920"/>
                  <a:pt x="8653" y="15915"/>
                </a:cubicBezTo>
                <a:cubicBezTo>
                  <a:pt x="8653" y="15926"/>
                  <a:pt x="8653" y="15932"/>
                  <a:pt x="8653" y="15943"/>
                </a:cubicBezTo>
                <a:lnTo>
                  <a:pt x="8648" y="15943"/>
                </a:lnTo>
                <a:cubicBezTo>
                  <a:pt x="8642" y="15937"/>
                  <a:pt x="8636" y="15926"/>
                  <a:pt x="8636" y="15920"/>
                </a:cubicBezTo>
                <a:cubicBezTo>
                  <a:pt x="8614" y="15932"/>
                  <a:pt x="8591" y="15937"/>
                  <a:pt x="8568" y="15949"/>
                </a:cubicBezTo>
                <a:cubicBezTo>
                  <a:pt x="8544" y="15943"/>
                  <a:pt x="8520" y="15937"/>
                  <a:pt x="8496" y="15937"/>
                </a:cubicBezTo>
                <a:cubicBezTo>
                  <a:pt x="8476" y="15937"/>
                  <a:pt x="8456" y="15941"/>
                  <a:pt x="8438" y="15954"/>
                </a:cubicBezTo>
                <a:lnTo>
                  <a:pt x="8421" y="15954"/>
                </a:lnTo>
                <a:cubicBezTo>
                  <a:pt x="8415" y="15949"/>
                  <a:pt x="8410" y="15937"/>
                  <a:pt x="8404" y="15937"/>
                </a:cubicBezTo>
                <a:lnTo>
                  <a:pt x="8341" y="15949"/>
                </a:lnTo>
                <a:cubicBezTo>
                  <a:pt x="8234" y="15949"/>
                  <a:pt x="8131" y="15949"/>
                  <a:pt x="8024" y="15960"/>
                </a:cubicBezTo>
                <a:cubicBezTo>
                  <a:pt x="7970" y="15946"/>
                  <a:pt x="7914" y="15946"/>
                  <a:pt x="7859" y="15946"/>
                </a:cubicBezTo>
                <a:cubicBezTo>
                  <a:pt x="7804" y="15946"/>
                  <a:pt x="7749" y="15946"/>
                  <a:pt x="7695" y="15932"/>
                </a:cubicBezTo>
                <a:cubicBezTo>
                  <a:pt x="7734" y="15926"/>
                  <a:pt x="7768" y="15926"/>
                  <a:pt x="7802" y="15926"/>
                </a:cubicBezTo>
                <a:lnTo>
                  <a:pt x="7814" y="15926"/>
                </a:lnTo>
                <a:cubicBezTo>
                  <a:pt x="7842" y="15924"/>
                  <a:pt x="7871" y="15924"/>
                  <a:pt x="7900" y="15924"/>
                </a:cubicBezTo>
                <a:cubicBezTo>
                  <a:pt x="7959" y="15924"/>
                  <a:pt x="8018" y="15926"/>
                  <a:pt x="8075" y="15926"/>
                </a:cubicBezTo>
                <a:cubicBezTo>
                  <a:pt x="8092" y="15926"/>
                  <a:pt x="8111" y="15932"/>
                  <a:pt x="8127" y="15932"/>
                </a:cubicBezTo>
                <a:cubicBezTo>
                  <a:pt x="8138" y="15932"/>
                  <a:pt x="8147" y="15930"/>
                  <a:pt x="8154" y="15920"/>
                </a:cubicBezTo>
                <a:cubicBezTo>
                  <a:pt x="8143" y="15909"/>
                  <a:pt x="8126" y="15898"/>
                  <a:pt x="8120" y="15892"/>
                </a:cubicBezTo>
                <a:cubicBezTo>
                  <a:pt x="8120" y="15886"/>
                  <a:pt x="8126" y="15886"/>
                  <a:pt x="8126" y="15881"/>
                </a:cubicBezTo>
                <a:cubicBezTo>
                  <a:pt x="8143" y="15881"/>
                  <a:pt x="8160" y="15875"/>
                  <a:pt x="8177" y="15875"/>
                </a:cubicBezTo>
                <a:close/>
                <a:moveTo>
                  <a:pt x="6996" y="15969"/>
                </a:moveTo>
                <a:lnTo>
                  <a:pt x="6996" y="15969"/>
                </a:lnTo>
                <a:cubicBezTo>
                  <a:pt x="6994" y="15970"/>
                  <a:pt x="6993" y="15971"/>
                  <a:pt x="6991" y="15972"/>
                </a:cubicBezTo>
                <a:cubicBezTo>
                  <a:pt x="6993" y="15971"/>
                  <a:pt x="6994" y="15970"/>
                  <a:pt x="6996" y="15969"/>
                </a:cubicBezTo>
                <a:close/>
                <a:moveTo>
                  <a:pt x="7621" y="15972"/>
                </a:moveTo>
                <a:cubicBezTo>
                  <a:pt x="7615" y="15989"/>
                  <a:pt x="7610" y="16011"/>
                  <a:pt x="7604" y="16023"/>
                </a:cubicBezTo>
                <a:lnTo>
                  <a:pt x="7666" y="16023"/>
                </a:lnTo>
                <a:cubicBezTo>
                  <a:pt x="7661" y="16028"/>
                  <a:pt x="7649" y="16051"/>
                  <a:pt x="7638" y="16057"/>
                </a:cubicBezTo>
                <a:lnTo>
                  <a:pt x="7638" y="16062"/>
                </a:lnTo>
                <a:cubicBezTo>
                  <a:pt x="7621" y="16062"/>
                  <a:pt x="7604" y="16057"/>
                  <a:pt x="7587" y="16045"/>
                </a:cubicBezTo>
                <a:cubicBezTo>
                  <a:pt x="7587" y="16017"/>
                  <a:pt x="7604" y="15994"/>
                  <a:pt x="7621" y="15972"/>
                </a:cubicBezTo>
                <a:close/>
                <a:moveTo>
                  <a:pt x="7695" y="16023"/>
                </a:moveTo>
                <a:cubicBezTo>
                  <a:pt x="7735" y="16023"/>
                  <a:pt x="7773" y="16030"/>
                  <a:pt x="7812" y="16030"/>
                </a:cubicBezTo>
                <a:cubicBezTo>
                  <a:pt x="7820" y="16030"/>
                  <a:pt x="7828" y="16030"/>
                  <a:pt x="7836" y="16029"/>
                </a:cubicBezTo>
                <a:lnTo>
                  <a:pt x="7836" y="16029"/>
                </a:lnTo>
                <a:cubicBezTo>
                  <a:pt x="7830" y="16045"/>
                  <a:pt x="7808" y="16051"/>
                  <a:pt x="7797" y="16057"/>
                </a:cubicBezTo>
                <a:cubicBezTo>
                  <a:pt x="7797" y="16062"/>
                  <a:pt x="7797" y="16068"/>
                  <a:pt x="7791" y="16074"/>
                </a:cubicBezTo>
                <a:cubicBezTo>
                  <a:pt x="7751" y="16057"/>
                  <a:pt x="7700" y="16068"/>
                  <a:pt x="7661" y="16051"/>
                </a:cubicBezTo>
                <a:cubicBezTo>
                  <a:pt x="7666" y="16028"/>
                  <a:pt x="7678" y="16023"/>
                  <a:pt x="7695" y="16023"/>
                </a:cubicBezTo>
                <a:close/>
                <a:moveTo>
                  <a:pt x="7832" y="16062"/>
                </a:moveTo>
                <a:cubicBezTo>
                  <a:pt x="7837" y="16062"/>
                  <a:pt x="7842" y="16065"/>
                  <a:pt x="7842" y="16074"/>
                </a:cubicBezTo>
                <a:lnTo>
                  <a:pt x="7819" y="16091"/>
                </a:lnTo>
                <a:cubicBezTo>
                  <a:pt x="7800" y="16079"/>
                  <a:pt x="7818" y="16062"/>
                  <a:pt x="7832" y="16062"/>
                </a:cubicBezTo>
                <a:close/>
                <a:moveTo>
                  <a:pt x="8097" y="0"/>
                </a:moveTo>
                <a:cubicBezTo>
                  <a:pt x="8084" y="0"/>
                  <a:pt x="8072" y="18"/>
                  <a:pt x="8063" y="22"/>
                </a:cubicBezTo>
                <a:cubicBezTo>
                  <a:pt x="8051" y="21"/>
                  <a:pt x="8039" y="21"/>
                  <a:pt x="8028" y="21"/>
                </a:cubicBezTo>
                <a:cubicBezTo>
                  <a:pt x="8017" y="21"/>
                  <a:pt x="8006" y="21"/>
                  <a:pt x="7996" y="23"/>
                </a:cubicBezTo>
                <a:lnTo>
                  <a:pt x="7996" y="23"/>
                </a:lnTo>
                <a:cubicBezTo>
                  <a:pt x="7996" y="23"/>
                  <a:pt x="7996" y="23"/>
                  <a:pt x="7995" y="22"/>
                </a:cubicBezTo>
                <a:cubicBezTo>
                  <a:pt x="7995" y="23"/>
                  <a:pt x="7994" y="23"/>
                  <a:pt x="7994" y="23"/>
                </a:cubicBezTo>
                <a:lnTo>
                  <a:pt x="7994" y="23"/>
                </a:lnTo>
                <a:cubicBezTo>
                  <a:pt x="7995" y="23"/>
                  <a:pt x="7995" y="23"/>
                  <a:pt x="7996" y="23"/>
                </a:cubicBezTo>
                <a:lnTo>
                  <a:pt x="7996" y="23"/>
                </a:lnTo>
                <a:cubicBezTo>
                  <a:pt x="8035" y="46"/>
                  <a:pt x="8046" y="91"/>
                  <a:pt x="8052" y="130"/>
                </a:cubicBezTo>
                <a:cubicBezTo>
                  <a:pt x="8086" y="142"/>
                  <a:pt x="8126" y="147"/>
                  <a:pt x="8166" y="153"/>
                </a:cubicBezTo>
                <a:cubicBezTo>
                  <a:pt x="8063" y="156"/>
                  <a:pt x="7961" y="157"/>
                  <a:pt x="7860" y="157"/>
                </a:cubicBezTo>
                <a:cubicBezTo>
                  <a:pt x="7758" y="157"/>
                  <a:pt x="7658" y="156"/>
                  <a:pt x="7558" y="153"/>
                </a:cubicBezTo>
                <a:lnTo>
                  <a:pt x="7581" y="125"/>
                </a:lnTo>
                <a:cubicBezTo>
                  <a:pt x="7575" y="125"/>
                  <a:pt x="7570" y="119"/>
                  <a:pt x="7564" y="119"/>
                </a:cubicBezTo>
                <a:cubicBezTo>
                  <a:pt x="7557" y="145"/>
                  <a:pt x="7544" y="161"/>
                  <a:pt x="7527" y="161"/>
                </a:cubicBezTo>
                <a:cubicBezTo>
                  <a:pt x="7518" y="161"/>
                  <a:pt x="7508" y="157"/>
                  <a:pt x="7496" y="147"/>
                </a:cubicBezTo>
                <a:lnTo>
                  <a:pt x="7536" y="125"/>
                </a:lnTo>
                <a:lnTo>
                  <a:pt x="7496" y="125"/>
                </a:lnTo>
                <a:cubicBezTo>
                  <a:pt x="7496" y="136"/>
                  <a:pt x="7490" y="153"/>
                  <a:pt x="7485" y="159"/>
                </a:cubicBezTo>
                <a:cubicBezTo>
                  <a:pt x="7453" y="161"/>
                  <a:pt x="7422" y="161"/>
                  <a:pt x="7392" y="161"/>
                </a:cubicBezTo>
                <a:cubicBezTo>
                  <a:pt x="7361" y="161"/>
                  <a:pt x="7331" y="161"/>
                  <a:pt x="7303" y="164"/>
                </a:cubicBezTo>
                <a:cubicBezTo>
                  <a:pt x="7295" y="163"/>
                  <a:pt x="7288" y="163"/>
                  <a:pt x="7280" y="163"/>
                </a:cubicBezTo>
                <a:cubicBezTo>
                  <a:pt x="7236" y="163"/>
                  <a:pt x="7188" y="177"/>
                  <a:pt x="7145" y="177"/>
                </a:cubicBezTo>
                <a:cubicBezTo>
                  <a:pt x="7115" y="177"/>
                  <a:pt x="7088" y="170"/>
                  <a:pt x="7065" y="147"/>
                </a:cubicBezTo>
                <a:cubicBezTo>
                  <a:pt x="7031" y="147"/>
                  <a:pt x="6997" y="142"/>
                  <a:pt x="6963" y="136"/>
                </a:cubicBezTo>
                <a:cubicBezTo>
                  <a:pt x="6951" y="136"/>
                  <a:pt x="6940" y="147"/>
                  <a:pt x="6934" y="153"/>
                </a:cubicBezTo>
                <a:cubicBezTo>
                  <a:pt x="6926" y="148"/>
                  <a:pt x="6917" y="145"/>
                  <a:pt x="6909" y="145"/>
                </a:cubicBezTo>
                <a:cubicBezTo>
                  <a:pt x="6891" y="145"/>
                  <a:pt x="6876" y="158"/>
                  <a:pt x="6872" y="181"/>
                </a:cubicBezTo>
                <a:cubicBezTo>
                  <a:pt x="6895" y="181"/>
                  <a:pt x="6912" y="181"/>
                  <a:pt x="6934" y="176"/>
                </a:cubicBezTo>
                <a:lnTo>
                  <a:pt x="6934" y="176"/>
                </a:lnTo>
                <a:cubicBezTo>
                  <a:pt x="6906" y="187"/>
                  <a:pt x="6872" y="193"/>
                  <a:pt x="6844" y="198"/>
                </a:cubicBezTo>
                <a:cubicBezTo>
                  <a:pt x="6844" y="187"/>
                  <a:pt x="6849" y="170"/>
                  <a:pt x="6849" y="159"/>
                </a:cubicBezTo>
                <a:lnTo>
                  <a:pt x="6849" y="159"/>
                </a:lnTo>
                <a:cubicBezTo>
                  <a:pt x="6838" y="164"/>
                  <a:pt x="6821" y="170"/>
                  <a:pt x="6804" y="181"/>
                </a:cubicBezTo>
                <a:cubicBezTo>
                  <a:pt x="6804" y="159"/>
                  <a:pt x="6804" y="142"/>
                  <a:pt x="6809" y="119"/>
                </a:cubicBezTo>
                <a:cubicBezTo>
                  <a:pt x="6827" y="119"/>
                  <a:pt x="6849" y="113"/>
                  <a:pt x="6866" y="108"/>
                </a:cubicBezTo>
                <a:cubicBezTo>
                  <a:pt x="6872" y="113"/>
                  <a:pt x="6878" y="113"/>
                  <a:pt x="6883" y="119"/>
                </a:cubicBezTo>
                <a:cubicBezTo>
                  <a:pt x="6934" y="119"/>
                  <a:pt x="6980" y="102"/>
                  <a:pt x="7025" y="85"/>
                </a:cubicBezTo>
                <a:cubicBezTo>
                  <a:pt x="7036" y="91"/>
                  <a:pt x="7053" y="102"/>
                  <a:pt x="7065" y="108"/>
                </a:cubicBezTo>
                <a:lnTo>
                  <a:pt x="7070" y="68"/>
                </a:lnTo>
                <a:cubicBezTo>
                  <a:pt x="7044" y="58"/>
                  <a:pt x="7017" y="55"/>
                  <a:pt x="6990" y="55"/>
                </a:cubicBezTo>
                <a:cubicBezTo>
                  <a:pt x="6935" y="55"/>
                  <a:pt x="6879" y="68"/>
                  <a:pt x="6827" y="68"/>
                </a:cubicBezTo>
                <a:lnTo>
                  <a:pt x="6827" y="45"/>
                </a:lnTo>
                <a:lnTo>
                  <a:pt x="6815" y="74"/>
                </a:lnTo>
                <a:cubicBezTo>
                  <a:pt x="6775" y="74"/>
                  <a:pt x="6730" y="79"/>
                  <a:pt x="6690" y="96"/>
                </a:cubicBezTo>
                <a:cubicBezTo>
                  <a:pt x="6682" y="95"/>
                  <a:pt x="6673" y="93"/>
                  <a:pt x="6665" y="93"/>
                </a:cubicBezTo>
                <a:cubicBezTo>
                  <a:pt x="6644" y="93"/>
                  <a:pt x="6623" y="100"/>
                  <a:pt x="6611" y="125"/>
                </a:cubicBezTo>
                <a:cubicBezTo>
                  <a:pt x="6611" y="113"/>
                  <a:pt x="6605" y="96"/>
                  <a:pt x="6600" y="91"/>
                </a:cubicBezTo>
                <a:cubicBezTo>
                  <a:pt x="6600" y="102"/>
                  <a:pt x="6594" y="125"/>
                  <a:pt x="6594" y="136"/>
                </a:cubicBezTo>
                <a:cubicBezTo>
                  <a:pt x="6583" y="130"/>
                  <a:pt x="6560" y="119"/>
                  <a:pt x="6549" y="113"/>
                </a:cubicBezTo>
                <a:cubicBezTo>
                  <a:pt x="6543" y="113"/>
                  <a:pt x="6543" y="125"/>
                  <a:pt x="6543" y="130"/>
                </a:cubicBezTo>
                <a:cubicBezTo>
                  <a:pt x="6564" y="133"/>
                  <a:pt x="6589" y="138"/>
                  <a:pt x="6614" y="138"/>
                </a:cubicBezTo>
                <a:cubicBezTo>
                  <a:pt x="6641" y="138"/>
                  <a:pt x="6667" y="132"/>
                  <a:pt x="6685" y="108"/>
                </a:cubicBezTo>
                <a:cubicBezTo>
                  <a:pt x="6696" y="113"/>
                  <a:pt x="6713" y="125"/>
                  <a:pt x="6724" y="130"/>
                </a:cubicBezTo>
                <a:cubicBezTo>
                  <a:pt x="6753" y="125"/>
                  <a:pt x="6775" y="125"/>
                  <a:pt x="6804" y="119"/>
                </a:cubicBezTo>
                <a:lnTo>
                  <a:pt x="6804" y="119"/>
                </a:lnTo>
                <a:cubicBezTo>
                  <a:pt x="6798" y="130"/>
                  <a:pt x="6792" y="164"/>
                  <a:pt x="6787" y="181"/>
                </a:cubicBezTo>
                <a:cubicBezTo>
                  <a:pt x="6775" y="176"/>
                  <a:pt x="6758" y="170"/>
                  <a:pt x="6747" y="164"/>
                </a:cubicBezTo>
                <a:cubicBezTo>
                  <a:pt x="6747" y="176"/>
                  <a:pt x="6747" y="193"/>
                  <a:pt x="6747" y="210"/>
                </a:cubicBezTo>
                <a:cubicBezTo>
                  <a:pt x="6741" y="210"/>
                  <a:pt x="6724" y="215"/>
                  <a:pt x="6719" y="215"/>
                </a:cubicBezTo>
                <a:cubicBezTo>
                  <a:pt x="6719" y="204"/>
                  <a:pt x="6719" y="181"/>
                  <a:pt x="6724" y="170"/>
                </a:cubicBezTo>
                <a:lnTo>
                  <a:pt x="6724" y="170"/>
                </a:lnTo>
                <a:cubicBezTo>
                  <a:pt x="6713" y="181"/>
                  <a:pt x="6702" y="198"/>
                  <a:pt x="6690" y="210"/>
                </a:cubicBezTo>
                <a:cubicBezTo>
                  <a:pt x="6673" y="215"/>
                  <a:pt x="6662" y="221"/>
                  <a:pt x="6651" y="221"/>
                </a:cubicBezTo>
                <a:cubicBezTo>
                  <a:pt x="6662" y="210"/>
                  <a:pt x="6679" y="204"/>
                  <a:pt x="6685" y="187"/>
                </a:cubicBezTo>
                <a:cubicBezTo>
                  <a:pt x="6679" y="182"/>
                  <a:pt x="6674" y="180"/>
                  <a:pt x="6669" y="180"/>
                </a:cubicBezTo>
                <a:cubicBezTo>
                  <a:pt x="6644" y="180"/>
                  <a:pt x="6628" y="229"/>
                  <a:pt x="6600" y="238"/>
                </a:cubicBezTo>
                <a:cubicBezTo>
                  <a:pt x="6577" y="238"/>
                  <a:pt x="6543" y="232"/>
                  <a:pt x="6520" y="227"/>
                </a:cubicBezTo>
                <a:cubicBezTo>
                  <a:pt x="6531" y="221"/>
                  <a:pt x="6546" y="202"/>
                  <a:pt x="6557" y="194"/>
                </a:cubicBezTo>
                <a:lnTo>
                  <a:pt x="6557" y="194"/>
                </a:lnTo>
                <a:cubicBezTo>
                  <a:pt x="6530" y="210"/>
                  <a:pt x="6502" y="215"/>
                  <a:pt x="6475" y="215"/>
                </a:cubicBezTo>
                <a:cubicBezTo>
                  <a:pt x="6486" y="215"/>
                  <a:pt x="6509" y="227"/>
                  <a:pt x="6526" y="232"/>
                </a:cubicBezTo>
                <a:cubicBezTo>
                  <a:pt x="6513" y="245"/>
                  <a:pt x="6501" y="251"/>
                  <a:pt x="6489" y="251"/>
                </a:cubicBezTo>
                <a:cubicBezTo>
                  <a:pt x="6471" y="251"/>
                  <a:pt x="6455" y="236"/>
                  <a:pt x="6441" y="215"/>
                </a:cubicBezTo>
                <a:cubicBezTo>
                  <a:pt x="6435" y="227"/>
                  <a:pt x="6429" y="244"/>
                  <a:pt x="6424" y="255"/>
                </a:cubicBezTo>
                <a:cubicBezTo>
                  <a:pt x="6373" y="272"/>
                  <a:pt x="6316" y="283"/>
                  <a:pt x="6259" y="300"/>
                </a:cubicBezTo>
                <a:cubicBezTo>
                  <a:pt x="6270" y="283"/>
                  <a:pt x="6288" y="261"/>
                  <a:pt x="6299" y="244"/>
                </a:cubicBezTo>
                <a:lnTo>
                  <a:pt x="6299" y="244"/>
                </a:lnTo>
                <a:cubicBezTo>
                  <a:pt x="6270" y="255"/>
                  <a:pt x="6253" y="278"/>
                  <a:pt x="6248" y="306"/>
                </a:cubicBezTo>
                <a:cubicBezTo>
                  <a:pt x="6231" y="295"/>
                  <a:pt x="6219" y="278"/>
                  <a:pt x="6208" y="266"/>
                </a:cubicBezTo>
                <a:lnTo>
                  <a:pt x="6208" y="266"/>
                </a:lnTo>
                <a:cubicBezTo>
                  <a:pt x="6214" y="283"/>
                  <a:pt x="6214" y="300"/>
                  <a:pt x="6219" y="312"/>
                </a:cubicBezTo>
                <a:cubicBezTo>
                  <a:pt x="6180" y="312"/>
                  <a:pt x="6146" y="329"/>
                  <a:pt x="6112" y="346"/>
                </a:cubicBezTo>
                <a:cubicBezTo>
                  <a:pt x="6112" y="335"/>
                  <a:pt x="6117" y="318"/>
                  <a:pt x="6117" y="306"/>
                </a:cubicBezTo>
                <a:cubicBezTo>
                  <a:pt x="6106" y="306"/>
                  <a:pt x="6089" y="312"/>
                  <a:pt x="6078" y="312"/>
                </a:cubicBezTo>
                <a:cubicBezTo>
                  <a:pt x="6123" y="352"/>
                  <a:pt x="6066" y="363"/>
                  <a:pt x="6032" y="374"/>
                </a:cubicBezTo>
                <a:lnTo>
                  <a:pt x="6021" y="363"/>
                </a:lnTo>
                <a:cubicBezTo>
                  <a:pt x="6021" y="363"/>
                  <a:pt x="6021" y="369"/>
                  <a:pt x="6021" y="374"/>
                </a:cubicBezTo>
                <a:cubicBezTo>
                  <a:pt x="5981" y="386"/>
                  <a:pt x="5941" y="403"/>
                  <a:pt x="5907" y="420"/>
                </a:cubicBezTo>
                <a:cubicBezTo>
                  <a:pt x="5885" y="425"/>
                  <a:pt x="5862" y="431"/>
                  <a:pt x="5845" y="448"/>
                </a:cubicBezTo>
                <a:cubicBezTo>
                  <a:pt x="5839" y="448"/>
                  <a:pt x="5834" y="448"/>
                  <a:pt x="5834" y="454"/>
                </a:cubicBezTo>
                <a:cubicBezTo>
                  <a:pt x="5817" y="454"/>
                  <a:pt x="5794" y="448"/>
                  <a:pt x="5777" y="448"/>
                </a:cubicBezTo>
                <a:cubicBezTo>
                  <a:pt x="5771" y="459"/>
                  <a:pt x="5760" y="471"/>
                  <a:pt x="5754" y="482"/>
                </a:cubicBezTo>
                <a:cubicBezTo>
                  <a:pt x="5748" y="476"/>
                  <a:pt x="5743" y="465"/>
                  <a:pt x="5737" y="459"/>
                </a:cubicBezTo>
                <a:cubicBezTo>
                  <a:pt x="5726" y="465"/>
                  <a:pt x="5709" y="471"/>
                  <a:pt x="5697" y="476"/>
                </a:cubicBezTo>
                <a:cubicBezTo>
                  <a:pt x="5697" y="471"/>
                  <a:pt x="5692" y="471"/>
                  <a:pt x="5692" y="471"/>
                </a:cubicBezTo>
                <a:cubicBezTo>
                  <a:pt x="5690" y="470"/>
                  <a:pt x="5688" y="469"/>
                  <a:pt x="5686" y="469"/>
                </a:cubicBezTo>
                <a:cubicBezTo>
                  <a:pt x="5676" y="469"/>
                  <a:pt x="5668" y="478"/>
                  <a:pt x="5663" y="488"/>
                </a:cubicBezTo>
                <a:cubicBezTo>
                  <a:pt x="5656" y="490"/>
                  <a:pt x="5649" y="493"/>
                  <a:pt x="5642" y="495"/>
                </a:cubicBezTo>
                <a:lnTo>
                  <a:pt x="5642" y="495"/>
                </a:lnTo>
                <a:cubicBezTo>
                  <a:pt x="5640" y="492"/>
                  <a:pt x="5637" y="490"/>
                  <a:pt x="5635" y="488"/>
                </a:cubicBezTo>
                <a:cubicBezTo>
                  <a:pt x="5635" y="491"/>
                  <a:pt x="5635" y="494"/>
                  <a:pt x="5635" y="498"/>
                </a:cubicBezTo>
                <a:lnTo>
                  <a:pt x="5635" y="498"/>
                </a:lnTo>
                <a:cubicBezTo>
                  <a:pt x="5637" y="497"/>
                  <a:pt x="5640" y="496"/>
                  <a:pt x="5642" y="495"/>
                </a:cubicBezTo>
                <a:lnTo>
                  <a:pt x="5642" y="495"/>
                </a:lnTo>
                <a:cubicBezTo>
                  <a:pt x="5647" y="501"/>
                  <a:pt x="5652" y="507"/>
                  <a:pt x="5652" y="510"/>
                </a:cubicBezTo>
                <a:cubicBezTo>
                  <a:pt x="5675" y="499"/>
                  <a:pt x="5703" y="493"/>
                  <a:pt x="5731" y="488"/>
                </a:cubicBezTo>
                <a:lnTo>
                  <a:pt x="5731" y="488"/>
                </a:lnTo>
                <a:cubicBezTo>
                  <a:pt x="5703" y="499"/>
                  <a:pt x="5680" y="510"/>
                  <a:pt x="5652" y="522"/>
                </a:cubicBezTo>
                <a:cubicBezTo>
                  <a:pt x="5663" y="533"/>
                  <a:pt x="5669" y="550"/>
                  <a:pt x="5675" y="561"/>
                </a:cubicBezTo>
                <a:cubicBezTo>
                  <a:pt x="5709" y="533"/>
                  <a:pt x="5754" y="516"/>
                  <a:pt x="5794" y="505"/>
                </a:cubicBezTo>
                <a:cubicBezTo>
                  <a:pt x="5800" y="493"/>
                  <a:pt x="5811" y="482"/>
                  <a:pt x="5811" y="476"/>
                </a:cubicBezTo>
                <a:cubicBezTo>
                  <a:pt x="5817" y="482"/>
                  <a:pt x="5828" y="488"/>
                  <a:pt x="5834" y="493"/>
                </a:cubicBezTo>
                <a:cubicBezTo>
                  <a:pt x="5856" y="476"/>
                  <a:pt x="5873" y="465"/>
                  <a:pt x="5890" y="448"/>
                </a:cubicBezTo>
                <a:cubicBezTo>
                  <a:pt x="5902" y="448"/>
                  <a:pt x="5913" y="448"/>
                  <a:pt x="5924" y="442"/>
                </a:cubicBezTo>
                <a:cubicBezTo>
                  <a:pt x="5928" y="443"/>
                  <a:pt x="5931" y="443"/>
                  <a:pt x="5934" y="443"/>
                </a:cubicBezTo>
                <a:cubicBezTo>
                  <a:pt x="5984" y="443"/>
                  <a:pt x="6035" y="408"/>
                  <a:pt x="6085" y="408"/>
                </a:cubicBezTo>
                <a:cubicBezTo>
                  <a:pt x="6088" y="408"/>
                  <a:pt x="6091" y="408"/>
                  <a:pt x="6095" y="408"/>
                </a:cubicBezTo>
                <a:cubicBezTo>
                  <a:pt x="5953" y="448"/>
                  <a:pt x="5811" y="505"/>
                  <a:pt x="5680" y="584"/>
                </a:cubicBezTo>
                <a:cubicBezTo>
                  <a:pt x="5680" y="590"/>
                  <a:pt x="5680" y="590"/>
                  <a:pt x="5680" y="590"/>
                </a:cubicBezTo>
                <a:cubicBezTo>
                  <a:pt x="5646" y="601"/>
                  <a:pt x="5612" y="613"/>
                  <a:pt x="5578" y="630"/>
                </a:cubicBezTo>
                <a:cubicBezTo>
                  <a:pt x="5578" y="624"/>
                  <a:pt x="5573" y="607"/>
                  <a:pt x="5567" y="596"/>
                </a:cubicBezTo>
                <a:cubicBezTo>
                  <a:pt x="5556" y="596"/>
                  <a:pt x="5522" y="601"/>
                  <a:pt x="5510" y="601"/>
                </a:cubicBezTo>
                <a:cubicBezTo>
                  <a:pt x="5505" y="618"/>
                  <a:pt x="5505" y="630"/>
                  <a:pt x="5499" y="641"/>
                </a:cubicBezTo>
                <a:lnTo>
                  <a:pt x="5533" y="635"/>
                </a:lnTo>
                <a:lnTo>
                  <a:pt x="5533" y="635"/>
                </a:lnTo>
                <a:cubicBezTo>
                  <a:pt x="5522" y="641"/>
                  <a:pt x="5493" y="658"/>
                  <a:pt x="5482" y="664"/>
                </a:cubicBezTo>
                <a:lnTo>
                  <a:pt x="5493" y="635"/>
                </a:lnTo>
                <a:cubicBezTo>
                  <a:pt x="5487" y="630"/>
                  <a:pt x="5476" y="618"/>
                  <a:pt x="5470" y="613"/>
                </a:cubicBezTo>
                <a:cubicBezTo>
                  <a:pt x="5448" y="624"/>
                  <a:pt x="5425" y="635"/>
                  <a:pt x="5397" y="641"/>
                </a:cubicBezTo>
                <a:lnTo>
                  <a:pt x="5402" y="664"/>
                </a:lnTo>
                <a:cubicBezTo>
                  <a:pt x="5414" y="661"/>
                  <a:pt x="5425" y="659"/>
                  <a:pt x="5437" y="659"/>
                </a:cubicBezTo>
                <a:cubicBezTo>
                  <a:pt x="5449" y="659"/>
                  <a:pt x="5462" y="661"/>
                  <a:pt x="5476" y="664"/>
                </a:cubicBezTo>
                <a:cubicBezTo>
                  <a:pt x="5471" y="663"/>
                  <a:pt x="5466" y="662"/>
                  <a:pt x="5462" y="662"/>
                </a:cubicBezTo>
                <a:cubicBezTo>
                  <a:pt x="5440" y="662"/>
                  <a:pt x="5421" y="672"/>
                  <a:pt x="5402" y="686"/>
                </a:cubicBezTo>
                <a:lnTo>
                  <a:pt x="5385" y="641"/>
                </a:lnTo>
                <a:cubicBezTo>
                  <a:pt x="5363" y="652"/>
                  <a:pt x="5340" y="658"/>
                  <a:pt x="5317" y="669"/>
                </a:cubicBezTo>
                <a:cubicBezTo>
                  <a:pt x="5334" y="669"/>
                  <a:pt x="5374" y="675"/>
                  <a:pt x="5391" y="675"/>
                </a:cubicBezTo>
                <a:cubicBezTo>
                  <a:pt x="5374" y="686"/>
                  <a:pt x="5357" y="692"/>
                  <a:pt x="5329" y="692"/>
                </a:cubicBezTo>
                <a:cubicBezTo>
                  <a:pt x="5289" y="720"/>
                  <a:pt x="5238" y="726"/>
                  <a:pt x="5198" y="749"/>
                </a:cubicBezTo>
                <a:lnTo>
                  <a:pt x="5181" y="726"/>
                </a:lnTo>
                <a:cubicBezTo>
                  <a:pt x="5175" y="737"/>
                  <a:pt x="5164" y="760"/>
                  <a:pt x="5164" y="771"/>
                </a:cubicBezTo>
                <a:lnTo>
                  <a:pt x="5136" y="732"/>
                </a:lnTo>
                <a:cubicBezTo>
                  <a:pt x="5124" y="749"/>
                  <a:pt x="5113" y="766"/>
                  <a:pt x="5102" y="788"/>
                </a:cubicBezTo>
                <a:cubicBezTo>
                  <a:pt x="5090" y="788"/>
                  <a:pt x="5073" y="788"/>
                  <a:pt x="5056" y="794"/>
                </a:cubicBezTo>
                <a:cubicBezTo>
                  <a:pt x="5073" y="777"/>
                  <a:pt x="5085" y="760"/>
                  <a:pt x="5096" y="737"/>
                </a:cubicBezTo>
                <a:lnTo>
                  <a:pt x="5096" y="737"/>
                </a:lnTo>
                <a:cubicBezTo>
                  <a:pt x="5085" y="743"/>
                  <a:pt x="5056" y="760"/>
                  <a:pt x="5045" y="766"/>
                </a:cubicBezTo>
                <a:cubicBezTo>
                  <a:pt x="5045" y="760"/>
                  <a:pt x="5039" y="743"/>
                  <a:pt x="5034" y="732"/>
                </a:cubicBezTo>
                <a:cubicBezTo>
                  <a:pt x="5034" y="743"/>
                  <a:pt x="5028" y="766"/>
                  <a:pt x="5022" y="783"/>
                </a:cubicBezTo>
                <a:cubicBezTo>
                  <a:pt x="5020" y="782"/>
                  <a:pt x="5018" y="782"/>
                  <a:pt x="5015" y="782"/>
                </a:cubicBezTo>
                <a:cubicBezTo>
                  <a:pt x="5002" y="782"/>
                  <a:pt x="4985" y="787"/>
                  <a:pt x="4973" y="787"/>
                </a:cubicBezTo>
                <a:cubicBezTo>
                  <a:pt x="4962" y="787"/>
                  <a:pt x="4955" y="783"/>
                  <a:pt x="4960" y="766"/>
                </a:cubicBezTo>
                <a:cubicBezTo>
                  <a:pt x="5005" y="720"/>
                  <a:pt x="5107" y="737"/>
                  <a:pt x="5136" y="658"/>
                </a:cubicBezTo>
                <a:cubicBezTo>
                  <a:pt x="5136" y="669"/>
                  <a:pt x="5141" y="681"/>
                  <a:pt x="5141" y="692"/>
                </a:cubicBezTo>
                <a:cubicBezTo>
                  <a:pt x="5306" y="641"/>
                  <a:pt x="5465" y="573"/>
                  <a:pt x="5629" y="527"/>
                </a:cubicBezTo>
                <a:cubicBezTo>
                  <a:pt x="5634" y="519"/>
                  <a:pt x="5635" y="508"/>
                  <a:pt x="5635" y="498"/>
                </a:cubicBezTo>
                <a:lnTo>
                  <a:pt x="5635" y="498"/>
                </a:lnTo>
                <a:cubicBezTo>
                  <a:pt x="5502" y="541"/>
                  <a:pt x="5365" y="559"/>
                  <a:pt x="5232" y="607"/>
                </a:cubicBezTo>
                <a:cubicBezTo>
                  <a:pt x="5215" y="641"/>
                  <a:pt x="5175" y="630"/>
                  <a:pt x="5141" y="635"/>
                </a:cubicBezTo>
                <a:cubicBezTo>
                  <a:pt x="5107" y="652"/>
                  <a:pt x="5068" y="669"/>
                  <a:pt x="5028" y="686"/>
                </a:cubicBezTo>
                <a:cubicBezTo>
                  <a:pt x="5022" y="692"/>
                  <a:pt x="5017" y="698"/>
                  <a:pt x="5011" y="703"/>
                </a:cubicBezTo>
                <a:lnTo>
                  <a:pt x="4948" y="703"/>
                </a:lnTo>
                <a:cubicBezTo>
                  <a:pt x="4931" y="715"/>
                  <a:pt x="4914" y="726"/>
                  <a:pt x="4897" y="737"/>
                </a:cubicBezTo>
                <a:cubicBezTo>
                  <a:pt x="4892" y="732"/>
                  <a:pt x="4880" y="732"/>
                  <a:pt x="4875" y="726"/>
                </a:cubicBezTo>
                <a:lnTo>
                  <a:pt x="4875" y="726"/>
                </a:lnTo>
                <a:lnTo>
                  <a:pt x="4880" y="743"/>
                </a:lnTo>
                <a:cubicBezTo>
                  <a:pt x="4852" y="749"/>
                  <a:pt x="4824" y="760"/>
                  <a:pt x="4795" y="771"/>
                </a:cubicBezTo>
                <a:cubicBezTo>
                  <a:pt x="4790" y="771"/>
                  <a:pt x="4784" y="766"/>
                  <a:pt x="4784" y="760"/>
                </a:cubicBezTo>
                <a:cubicBezTo>
                  <a:pt x="4778" y="766"/>
                  <a:pt x="4773" y="777"/>
                  <a:pt x="4767" y="788"/>
                </a:cubicBezTo>
                <a:cubicBezTo>
                  <a:pt x="4705" y="788"/>
                  <a:pt x="4665" y="845"/>
                  <a:pt x="4608" y="851"/>
                </a:cubicBezTo>
                <a:cubicBezTo>
                  <a:pt x="4546" y="919"/>
                  <a:pt x="4444" y="925"/>
                  <a:pt x="4370" y="976"/>
                </a:cubicBezTo>
                <a:cubicBezTo>
                  <a:pt x="4370" y="981"/>
                  <a:pt x="4370" y="998"/>
                  <a:pt x="4370" y="1004"/>
                </a:cubicBezTo>
                <a:cubicBezTo>
                  <a:pt x="4358" y="1004"/>
                  <a:pt x="4347" y="998"/>
                  <a:pt x="4336" y="993"/>
                </a:cubicBezTo>
                <a:cubicBezTo>
                  <a:pt x="4245" y="1044"/>
                  <a:pt x="4131" y="1066"/>
                  <a:pt x="4052" y="1140"/>
                </a:cubicBezTo>
                <a:cubicBezTo>
                  <a:pt x="4052" y="1146"/>
                  <a:pt x="4058" y="1157"/>
                  <a:pt x="4063" y="1163"/>
                </a:cubicBezTo>
                <a:cubicBezTo>
                  <a:pt x="4109" y="1140"/>
                  <a:pt x="4148" y="1112"/>
                  <a:pt x="4194" y="1083"/>
                </a:cubicBezTo>
                <a:cubicBezTo>
                  <a:pt x="4200" y="1089"/>
                  <a:pt x="4211" y="1089"/>
                  <a:pt x="4217" y="1095"/>
                </a:cubicBezTo>
                <a:cubicBezTo>
                  <a:pt x="4273" y="1044"/>
                  <a:pt x="4358" y="1027"/>
                  <a:pt x="4426" y="993"/>
                </a:cubicBezTo>
                <a:cubicBezTo>
                  <a:pt x="4432" y="987"/>
                  <a:pt x="4432" y="970"/>
                  <a:pt x="4432" y="964"/>
                </a:cubicBezTo>
                <a:lnTo>
                  <a:pt x="4495" y="964"/>
                </a:lnTo>
                <a:cubicBezTo>
                  <a:pt x="4500" y="953"/>
                  <a:pt x="4512" y="930"/>
                  <a:pt x="4517" y="919"/>
                </a:cubicBezTo>
                <a:cubicBezTo>
                  <a:pt x="4517" y="925"/>
                  <a:pt x="4529" y="936"/>
                  <a:pt x="4534" y="942"/>
                </a:cubicBezTo>
                <a:cubicBezTo>
                  <a:pt x="4540" y="936"/>
                  <a:pt x="4557" y="919"/>
                  <a:pt x="4563" y="913"/>
                </a:cubicBezTo>
                <a:cubicBezTo>
                  <a:pt x="4574" y="925"/>
                  <a:pt x="4585" y="936"/>
                  <a:pt x="4597" y="947"/>
                </a:cubicBezTo>
                <a:cubicBezTo>
                  <a:pt x="4597" y="936"/>
                  <a:pt x="4585" y="919"/>
                  <a:pt x="4585" y="913"/>
                </a:cubicBezTo>
                <a:cubicBezTo>
                  <a:pt x="4705" y="868"/>
                  <a:pt x="4829" y="828"/>
                  <a:pt x="4954" y="771"/>
                </a:cubicBezTo>
                <a:cubicBezTo>
                  <a:pt x="4954" y="800"/>
                  <a:pt x="4954" y="822"/>
                  <a:pt x="4954" y="845"/>
                </a:cubicBezTo>
                <a:cubicBezTo>
                  <a:pt x="4948" y="839"/>
                  <a:pt x="4943" y="822"/>
                  <a:pt x="4937" y="811"/>
                </a:cubicBezTo>
                <a:cubicBezTo>
                  <a:pt x="4880" y="834"/>
                  <a:pt x="4824" y="862"/>
                  <a:pt x="4767" y="891"/>
                </a:cubicBezTo>
                <a:cubicBezTo>
                  <a:pt x="4767" y="896"/>
                  <a:pt x="4778" y="908"/>
                  <a:pt x="4784" y="913"/>
                </a:cubicBezTo>
                <a:cubicBezTo>
                  <a:pt x="4710" y="959"/>
                  <a:pt x="4631" y="993"/>
                  <a:pt x="4546" y="1027"/>
                </a:cubicBezTo>
                <a:cubicBezTo>
                  <a:pt x="4557" y="998"/>
                  <a:pt x="4574" y="981"/>
                  <a:pt x="4602" y="970"/>
                </a:cubicBezTo>
                <a:lnTo>
                  <a:pt x="4602" y="964"/>
                </a:lnTo>
                <a:cubicBezTo>
                  <a:pt x="4580" y="970"/>
                  <a:pt x="4563" y="976"/>
                  <a:pt x="4546" y="987"/>
                </a:cubicBezTo>
                <a:cubicBezTo>
                  <a:pt x="4546" y="1004"/>
                  <a:pt x="4546" y="1021"/>
                  <a:pt x="4540" y="1044"/>
                </a:cubicBezTo>
                <a:cubicBezTo>
                  <a:pt x="4517" y="1044"/>
                  <a:pt x="4517" y="1015"/>
                  <a:pt x="4506" y="998"/>
                </a:cubicBezTo>
                <a:cubicBezTo>
                  <a:pt x="4478" y="1021"/>
                  <a:pt x="4438" y="1038"/>
                  <a:pt x="4404" y="1061"/>
                </a:cubicBezTo>
                <a:lnTo>
                  <a:pt x="4466" y="1061"/>
                </a:lnTo>
                <a:cubicBezTo>
                  <a:pt x="4431" y="1074"/>
                  <a:pt x="4393" y="1113"/>
                  <a:pt x="4354" y="1113"/>
                </a:cubicBezTo>
                <a:cubicBezTo>
                  <a:pt x="4343" y="1113"/>
                  <a:pt x="4331" y="1110"/>
                  <a:pt x="4319" y="1100"/>
                </a:cubicBezTo>
                <a:cubicBezTo>
                  <a:pt x="4296" y="1118"/>
                  <a:pt x="4273" y="1129"/>
                  <a:pt x="4245" y="1146"/>
                </a:cubicBezTo>
                <a:cubicBezTo>
                  <a:pt x="4262" y="1140"/>
                  <a:pt x="4279" y="1135"/>
                  <a:pt x="4296" y="1129"/>
                </a:cubicBezTo>
                <a:lnTo>
                  <a:pt x="4302" y="1140"/>
                </a:lnTo>
                <a:cubicBezTo>
                  <a:pt x="4279" y="1152"/>
                  <a:pt x="4256" y="1169"/>
                  <a:pt x="4234" y="1180"/>
                </a:cubicBezTo>
                <a:cubicBezTo>
                  <a:pt x="4228" y="1174"/>
                  <a:pt x="4222" y="1157"/>
                  <a:pt x="4217" y="1152"/>
                </a:cubicBezTo>
                <a:lnTo>
                  <a:pt x="4217" y="1152"/>
                </a:lnTo>
                <a:cubicBezTo>
                  <a:pt x="4228" y="1186"/>
                  <a:pt x="4205" y="1197"/>
                  <a:pt x="4177" y="1197"/>
                </a:cubicBezTo>
                <a:cubicBezTo>
                  <a:pt x="4177" y="1191"/>
                  <a:pt x="4177" y="1174"/>
                  <a:pt x="4177" y="1163"/>
                </a:cubicBezTo>
                <a:cubicBezTo>
                  <a:pt x="4152" y="1179"/>
                  <a:pt x="4128" y="1195"/>
                  <a:pt x="4103" y="1210"/>
                </a:cubicBezTo>
                <a:lnTo>
                  <a:pt x="4103" y="1210"/>
                </a:lnTo>
                <a:cubicBezTo>
                  <a:pt x="4114" y="1203"/>
                  <a:pt x="4127" y="1199"/>
                  <a:pt x="4140" y="1199"/>
                </a:cubicBezTo>
                <a:cubicBezTo>
                  <a:pt x="4146" y="1199"/>
                  <a:pt x="4153" y="1200"/>
                  <a:pt x="4160" y="1203"/>
                </a:cubicBezTo>
                <a:cubicBezTo>
                  <a:pt x="4126" y="1225"/>
                  <a:pt x="4092" y="1248"/>
                  <a:pt x="4058" y="1265"/>
                </a:cubicBezTo>
                <a:cubicBezTo>
                  <a:pt x="4052" y="1265"/>
                  <a:pt x="4046" y="1254"/>
                  <a:pt x="4041" y="1248"/>
                </a:cubicBezTo>
                <a:cubicBezTo>
                  <a:pt x="4059" y="1240"/>
                  <a:pt x="4075" y="1227"/>
                  <a:pt x="4093" y="1216"/>
                </a:cubicBezTo>
                <a:lnTo>
                  <a:pt x="4093" y="1216"/>
                </a:lnTo>
                <a:cubicBezTo>
                  <a:pt x="4052" y="1240"/>
                  <a:pt x="4010" y="1262"/>
                  <a:pt x="3967" y="1282"/>
                </a:cubicBezTo>
                <a:cubicBezTo>
                  <a:pt x="3978" y="1282"/>
                  <a:pt x="3995" y="1271"/>
                  <a:pt x="4007" y="1271"/>
                </a:cubicBezTo>
                <a:lnTo>
                  <a:pt x="4024" y="1293"/>
                </a:lnTo>
                <a:cubicBezTo>
                  <a:pt x="4001" y="1305"/>
                  <a:pt x="3973" y="1322"/>
                  <a:pt x="3950" y="1333"/>
                </a:cubicBezTo>
                <a:cubicBezTo>
                  <a:pt x="3944" y="1327"/>
                  <a:pt x="3944" y="1310"/>
                  <a:pt x="3939" y="1299"/>
                </a:cubicBezTo>
                <a:cubicBezTo>
                  <a:pt x="3853" y="1344"/>
                  <a:pt x="3763" y="1390"/>
                  <a:pt x="3689" y="1452"/>
                </a:cubicBezTo>
                <a:cubicBezTo>
                  <a:pt x="3734" y="1435"/>
                  <a:pt x="3780" y="1401"/>
                  <a:pt x="3831" y="1390"/>
                </a:cubicBezTo>
                <a:lnTo>
                  <a:pt x="3831" y="1390"/>
                </a:lnTo>
                <a:cubicBezTo>
                  <a:pt x="3768" y="1441"/>
                  <a:pt x="3700" y="1475"/>
                  <a:pt x="3626" y="1509"/>
                </a:cubicBezTo>
                <a:cubicBezTo>
                  <a:pt x="3621" y="1509"/>
                  <a:pt x="3615" y="1503"/>
                  <a:pt x="3609" y="1503"/>
                </a:cubicBezTo>
                <a:cubicBezTo>
                  <a:pt x="3581" y="1503"/>
                  <a:pt x="3558" y="1515"/>
                  <a:pt x="3536" y="1532"/>
                </a:cubicBezTo>
                <a:cubicBezTo>
                  <a:pt x="3543" y="1535"/>
                  <a:pt x="3550" y="1537"/>
                  <a:pt x="3558" y="1537"/>
                </a:cubicBezTo>
                <a:cubicBezTo>
                  <a:pt x="3575" y="1537"/>
                  <a:pt x="3594" y="1530"/>
                  <a:pt x="3609" y="1526"/>
                </a:cubicBezTo>
                <a:lnTo>
                  <a:pt x="3609" y="1526"/>
                </a:lnTo>
                <a:cubicBezTo>
                  <a:pt x="3587" y="1554"/>
                  <a:pt x="3553" y="1571"/>
                  <a:pt x="3524" y="1588"/>
                </a:cubicBezTo>
                <a:cubicBezTo>
                  <a:pt x="3519" y="1577"/>
                  <a:pt x="3519" y="1566"/>
                  <a:pt x="3513" y="1554"/>
                </a:cubicBezTo>
                <a:cubicBezTo>
                  <a:pt x="3490" y="1571"/>
                  <a:pt x="3468" y="1583"/>
                  <a:pt x="3439" y="1600"/>
                </a:cubicBezTo>
                <a:lnTo>
                  <a:pt x="3502" y="1600"/>
                </a:lnTo>
                <a:cubicBezTo>
                  <a:pt x="3462" y="1622"/>
                  <a:pt x="3422" y="1645"/>
                  <a:pt x="3383" y="1662"/>
                </a:cubicBezTo>
                <a:cubicBezTo>
                  <a:pt x="3371" y="1651"/>
                  <a:pt x="3360" y="1640"/>
                  <a:pt x="3343" y="1628"/>
                </a:cubicBezTo>
                <a:cubicBezTo>
                  <a:pt x="3331" y="1708"/>
                  <a:pt x="3218" y="1725"/>
                  <a:pt x="3178" y="1793"/>
                </a:cubicBezTo>
                <a:cubicBezTo>
                  <a:pt x="3190" y="1787"/>
                  <a:pt x="3207" y="1776"/>
                  <a:pt x="3218" y="1770"/>
                </a:cubicBezTo>
                <a:cubicBezTo>
                  <a:pt x="3218" y="1776"/>
                  <a:pt x="3229" y="1781"/>
                  <a:pt x="3235" y="1787"/>
                </a:cubicBezTo>
                <a:cubicBezTo>
                  <a:pt x="3224" y="1793"/>
                  <a:pt x="3195" y="1804"/>
                  <a:pt x="3184" y="1804"/>
                </a:cubicBezTo>
                <a:cubicBezTo>
                  <a:pt x="3178" y="1815"/>
                  <a:pt x="3173" y="1827"/>
                  <a:pt x="3167" y="1838"/>
                </a:cubicBezTo>
                <a:cubicBezTo>
                  <a:pt x="3161" y="1827"/>
                  <a:pt x="3156" y="1804"/>
                  <a:pt x="3150" y="1793"/>
                </a:cubicBezTo>
                <a:cubicBezTo>
                  <a:pt x="3122" y="1810"/>
                  <a:pt x="3093" y="1827"/>
                  <a:pt x="3087" y="1861"/>
                </a:cubicBezTo>
                <a:cubicBezTo>
                  <a:pt x="3059" y="1878"/>
                  <a:pt x="3025" y="1895"/>
                  <a:pt x="2991" y="1906"/>
                </a:cubicBezTo>
                <a:cubicBezTo>
                  <a:pt x="2991" y="1918"/>
                  <a:pt x="2980" y="1929"/>
                  <a:pt x="2980" y="1935"/>
                </a:cubicBezTo>
                <a:cubicBezTo>
                  <a:pt x="2940" y="1952"/>
                  <a:pt x="2906" y="1974"/>
                  <a:pt x="2878" y="2003"/>
                </a:cubicBezTo>
                <a:cubicBezTo>
                  <a:pt x="2878" y="1991"/>
                  <a:pt x="2883" y="1969"/>
                  <a:pt x="2883" y="1957"/>
                </a:cubicBezTo>
                <a:lnTo>
                  <a:pt x="2883" y="1957"/>
                </a:lnTo>
                <a:cubicBezTo>
                  <a:pt x="2872" y="2003"/>
                  <a:pt x="2832" y="2031"/>
                  <a:pt x="2815" y="2071"/>
                </a:cubicBezTo>
                <a:cubicBezTo>
                  <a:pt x="2849" y="2054"/>
                  <a:pt x="2883" y="2031"/>
                  <a:pt x="2917" y="2014"/>
                </a:cubicBezTo>
                <a:lnTo>
                  <a:pt x="2917" y="2014"/>
                </a:lnTo>
                <a:cubicBezTo>
                  <a:pt x="2826" y="2105"/>
                  <a:pt x="2724" y="2184"/>
                  <a:pt x="2622" y="2258"/>
                </a:cubicBezTo>
                <a:cubicBezTo>
                  <a:pt x="2634" y="2241"/>
                  <a:pt x="2651" y="2224"/>
                  <a:pt x="2668" y="2207"/>
                </a:cubicBezTo>
                <a:cubicBezTo>
                  <a:pt x="2662" y="2204"/>
                  <a:pt x="2657" y="2203"/>
                  <a:pt x="2651" y="2203"/>
                </a:cubicBezTo>
                <a:cubicBezTo>
                  <a:pt x="2634" y="2203"/>
                  <a:pt x="2617" y="2214"/>
                  <a:pt x="2600" y="2218"/>
                </a:cubicBezTo>
                <a:cubicBezTo>
                  <a:pt x="2588" y="2235"/>
                  <a:pt x="2571" y="2258"/>
                  <a:pt x="2560" y="2275"/>
                </a:cubicBezTo>
                <a:cubicBezTo>
                  <a:pt x="2554" y="2275"/>
                  <a:pt x="2543" y="2269"/>
                  <a:pt x="2537" y="2269"/>
                </a:cubicBezTo>
                <a:lnTo>
                  <a:pt x="2537" y="2269"/>
                </a:lnTo>
                <a:cubicBezTo>
                  <a:pt x="2541" y="2291"/>
                  <a:pt x="2500" y="2345"/>
                  <a:pt x="2472" y="2345"/>
                </a:cubicBezTo>
                <a:cubicBezTo>
                  <a:pt x="2463" y="2345"/>
                  <a:pt x="2456" y="2340"/>
                  <a:pt x="2452" y="2326"/>
                </a:cubicBezTo>
                <a:cubicBezTo>
                  <a:pt x="2520" y="2230"/>
                  <a:pt x="2639" y="2173"/>
                  <a:pt x="2707" y="2071"/>
                </a:cubicBezTo>
                <a:lnTo>
                  <a:pt x="2730" y="2071"/>
                </a:lnTo>
                <a:cubicBezTo>
                  <a:pt x="2781" y="2020"/>
                  <a:pt x="2844" y="1986"/>
                  <a:pt x="2900" y="1940"/>
                </a:cubicBezTo>
                <a:cubicBezTo>
                  <a:pt x="2895" y="1923"/>
                  <a:pt x="2878" y="1900"/>
                  <a:pt x="2872" y="1883"/>
                </a:cubicBezTo>
                <a:cubicBezTo>
                  <a:pt x="2838" y="1912"/>
                  <a:pt x="2809" y="1940"/>
                  <a:pt x="2815" y="1980"/>
                </a:cubicBezTo>
                <a:cubicBezTo>
                  <a:pt x="2798" y="1991"/>
                  <a:pt x="2787" y="1997"/>
                  <a:pt x="2770" y="2003"/>
                </a:cubicBezTo>
                <a:cubicBezTo>
                  <a:pt x="2768" y="2002"/>
                  <a:pt x="2766" y="2002"/>
                  <a:pt x="2764" y="2002"/>
                </a:cubicBezTo>
                <a:cubicBezTo>
                  <a:pt x="2728" y="2002"/>
                  <a:pt x="2712" y="2049"/>
                  <a:pt x="2690" y="2065"/>
                </a:cubicBezTo>
                <a:lnTo>
                  <a:pt x="2673" y="2031"/>
                </a:lnTo>
                <a:lnTo>
                  <a:pt x="2673" y="2031"/>
                </a:lnTo>
                <a:cubicBezTo>
                  <a:pt x="2673" y="2042"/>
                  <a:pt x="2679" y="2059"/>
                  <a:pt x="2679" y="2071"/>
                </a:cubicBezTo>
                <a:cubicBezTo>
                  <a:pt x="2662" y="2071"/>
                  <a:pt x="2634" y="2076"/>
                  <a:pt x="2611" y="2076"/>
                </a:cubicBezTo>
                <a:cubicBezTo>
                  <a:pt x="2611" y="2093"/>
                  <a:pt x="2605" y="2110"/>
                  <a:pt x="2605" y="2127"/>
                </a:cubicBezTo>
                <a:cubicBezTo>
                  <a:pt x="2594" y="2127"/>
                  <a:pt x="2571" y="2122"/>
                  <a:pt x="2565" y="2122"/>
                </a:cubicBezTo>
                <a:lnTo>
                  <a:pt x="2565" y="2122"/>
                </a:lnTo>
                <a:cubicBezTo>
                  <a:pt x="2565" y="2122"/>
                  <a:pt x="2577" y="2133"/>
                  <a:pt x="2583" y="2139"/>
                </a:cubicBezTo>
                <a:cubicBezTo>
                  <a:pt x="2563" y="2148"/>
                  <a:pt x="2544" y="2170"/>
                  <a:pt x="2519" y="2170"/>
                </a:cubicBezTo>
                <a:cubicBezTo>
                  <a:pt x="2514" y="2170"/>
                  <a:pt x="2509" y="2169"/>
                  <a:pt x="2503" y="2167"/>
                </a:cubicBezTo>
                <a:lnTo>
                  <a:pt x="2503" y="2167"/>
                </a:lnTo>
                <a:cubicBezTo>
                  <a:pt x="2509" y="2173"/>
                  <a:pt x="2520" y="2179"/>
                  <a:pt x="2526" y="2184"/>
                </a:cubicBezTo>
                <a:cubicBezTo>
                  <a:pt x="2452" y="2235"/>
                  <a:pt x="2401" y="2309"/>
                  <a:pt x="2333" y="2366"/>
                </a:cubicBezTo>
                <a:lnTo>
                  <a:pt x="2327" y="2332"/>
                </a:lnTo>
                <a:lnTo>
                  <a:pt x="2327" y="2332"/>
                </a:lnTo>
                <a:cubicBezTo>
                  <a:pt x="2333" y="2383"/>
                  <a:pt x="2270" y="2451"/>
                  <a:pt x="2219" y="2451"/>
                </a:cubicBezTo>
                <a:cubicBezTo>
                  <a:pt x="2197" y="2451"/>
                  <a:pt x="2208" y="2479"/>
                  <a:pt x="2202" y="2496"/>
                </a:cubicBezTo>
                <a:cubicBezTo>
                  <a:pt x="2183" y="2513"/>
                  <a:pt x="2168" y="2529"/>
                  <a:pt x="2157" y="2547"/>
                </a:cubicBezTo>
                <a:lnTo>
                  <a:pt x="2157" y="2547"/>
                </a:lnTo>
                <a:cubicBezTo>
                  <a:pt x="2168" y="2543"/>
                  <a:pt x="2179" y="2541"/>
                  <a:pt x="2188" y="2541"/>
                </a:cubicBezTo>
                <a:cubicBezTo>
                  <a:pt x="2219" y="2541"/>
                  <a:pt x="2245" y="2559"/>
                  <a:pt x="2270" y="2576"/>
                </a:cubicBezTo>
                <a:cubicBezTo>
                  <a:pt x="2304" y="2559"/>
                  <a:pt x="2333" y="2530"/>
                  <a:pt x="2367" y="2508"/>
                </a:cubicBezTo>
                <a:lnTo>
                  <a:pt x="2367" y="2508"/>
                </a:lnTo>
                <a:cubicBezTo>
                  <a:pt x="2231" y="2661"/>
                  <a:pt x="2100" y="2814"/>
                  <a:pt x="1958" y="2956"/>
                </a:cubicBezTo>
                <a:cubicBezTo>
                  <a:pt x="1958" y="2950"/>
                  <a:pt x="1953" y="2927"/>
                  <a:pt x="1953" y="2922"/>
                </a:cubicBezTo>
                <a:cubicBezTo>
                  <a:pt x="1947" y="2922"/>
                  <a:pt x="1941" y="2927"/>
                  <a:pt x="1941" y="2927"/>
                </a:cubicBezTo>
                <a:cubicBezTo>
                  <a:pt x="1958" y="2961"/>
                  <a:pt x="1958" y="2990"/>
                  <a:pt x="1913" y="3001"/>
                </a:cubicBezTo>
                <a:cubicBezTo>
                  <a:pt x="1913" y="2990"/>
                  <a:pt x="1919" y="2967"/>
                  <a:pt x="1924" y="2950"/>
                </a:cubicBezTo>
                <a:lnTo>
                  <a:pt x="1924" y="2950"/>
                </a:lnTo>
                <a:lnTo>
                  <a:pt x="1902" y="2984"/>
                </a:lnTo>
                <a:cubicBezTo>
                  <a:pt x="1907" y="2990"/>
                  <a:pt x="1913" y="3001"/>
                  <a:pt x="1919" y="3018"/>
                </a:cubicBezTo>
                <a:cubicBezTo>
                  <a:pt x="1879" y="3064"/>
                  <a:pt x="1834" y="3109"/>
                  <a:pt x="1794" y="3154"/>
                </a:cubicBezTo>
                <a:cubicBezTo>
                  <a:pt x="1737" y="3205"/>
                  <a:pt x="1709" y="3313"/>
                  <a:pt x="1629" y="3319"/>
                </a:cubicBezTo>
                <a:cubicBezTo>
                  <a:pt x="1601" y="3342"/>
                  <a:pt x="1573" y="3364"/>
                  <a:pt x="1544" y="3387"/>
                </a:cubicBezTo>
                <a:cubicBezTo>
                  <a:pt x="1544" y="3393"/>
                  <a:pt x="1539" y="3410"/>
                  <a:pt x="1539" y="3415"/>
                </a:cubicBezTo>
                <a:cubicBezTo>
                  <a:pt x="1510" y="3432"/>
                  <a:pt x="1499" y="3455"/>
                  <a:pt x="1522" y="3483"/>
                </a:cubicBezTo>
                <a:cubicBezTo>
                  <a:pt x="1533" y="3466"/>
                  <a:pt x="1544" y="3449"/>
                  <a:pt x="1561" y="3432"/>
                </a:cubicBezTo>
                <a:lnTo>
                  <a:pt x="1561" y="3432"/>
                </a:lnTo>
                <a:cubicBezTo>
                  <a:pt x="1550" y="3466"/>
                  <a:pt x="1533" y="3489"/>
                  <a:pt x="1516" y="3518"/>
                </a:cubicBezTo>
                <a:lnTo>
                  <a:pt x="1487" y="3483"/>
                </a:lnTo>
                <a:cubicBezTo>
                  <a:pt x="1482" y="3501"/>
                  <a:pt x="1476" y="3518"/>
                  <a:pt x="1470" y="3535"/>
                </a:cubicBezTo>
                <a:cubicBezTo>
                  <a:pt x="1459" y="3523"/>
                  <a:pt x="1442" y="3506"/>
                  <a:pt x="1431" y="3489"/>
                </a:cubicBezTo>
                <a:cubicBezTo>
                  <a:pt x="1442" y="3472"/>
                  <a:pt x="1453" y="3461"/>
                  <a:pt x="1465" y="3444"/>
                </a:cubicBezTo>
                <a:lnTo>
                  <a:pt x="1482" y="3438"/>
                </a:lnTo>
                <a:cubicBezTo>
                  <a:pt x="1510" y="3398"/>
                  <a:pt x="1533" y="3353"/>
                  <a:pt x="1550" y="3308"/>
                </a:cubicBezTo>
                <a:cubicBezTo>
                  <a:pt x="1561" y="3302"/>
                  <a:pt x="1584" y="3296"/>
                  <a:pt x="1595" y="3291"/>
                </a:cubicBezTo>
                <a:cubicBezTo>
                  <a:pt x="1590" y="3285"/>
                  <a:pt x="1573" y="3268"/>
                  <a:pt x="1567" y="3262"/>
                </a:cubicBezTo>
                <a:cubicBezTo>
                  <a:pt x="1493" y="3302"/>
                  <a:pt x="1459" y="3387"/>
                  <a:pt x="1402" y="3444"/>
                </a:cubicBezTo>
                <a:lnTo>
                  <a:pt x="1391" y="3427"/>
                </a:lnTo>
                <a:lnTo>
                  <a:pt x="1391" y="3427"/>
                </a:lnTo>
                <a:cubicBezTo>
                  <a:pt x="1391" y="3432"/>
                  <a:pt x="1397" y="3449"/>
                  <a:pt x="1402" y="3455"/>
                </a:cubicBezTo>
                <a:cubicBezTo>
                  <a:pt x="1374" y="3483"/>
                  <a:pt x="1346" y="3518"/>
                  <a:pt x="1334" y="3563"/>
                </a:cubicBezTo>
                <a:cubicBezTo>
                  <a:pt x="1306" y="3580"/>
                  <a:pt x="1289" y="3603"/>
                  <a:pt x="1300" y="3637"/>
                </a:cubicBezTo>
                <a:cubicBezTo>
                  <a:pt x="1295" y="3637"/>
                  <a:pt x="1278" y="3631"/>
                  <a:pt x="1272" y="3625"/>
                </a:cubicBezTo>
                <a:lnTo>
                  <a:pt x="1272" y="3625"/>
                </a:lnTo>
                <a:cubicBezTo>
                  <a:pt x="1278" y="3637"/>
                  <a:pt x="1289" y="3654"/>
                  <a:pt x="1300" y="3659"/>
                </a:cubicBezTo>
                <a:cubicBezTo>
                  <a:pt x="1289" y="3665"/>
                  <a:pt x="1261" y="3676"/>
                  <a:pt x="1249" y="3682"/>
                </a:cubicBezTo>
                <a:cubicBezTo>
                  <a:pt x="1255" y="3682"/>
                  <a:pt x="1255" y="3693"/>
                  <a:pt x="1261" y="3699"/>
                </a:cubicBezTo>
                <a:cubicBezTo>
                  <a:pt x="1300" y="3665"/>
                  <a:pt x="1351" y="3637"/>
                  <a:pt x="1340" y="3574"/>
                </a:cubicBezTo>
                <a:cubicBezTo>
                  <a:pt x="1351" y="3574"/>
                  <a:pt x="1374" y="3569"/>
                  <a:pt x="1385" y="3563"/>
                </a:cubicBezTo>
                <a:cubicBezTo>
                  <a:pt x="1397" y="3540"/>
                  <a:pt x="1414" y="3518"/>
                  <a:pt x="1425" y="3495"/>
                </a:cubicBezTo>
                <a:cubicBezTo>
                  <a:pt x="1436" y="3506"/>
                  <a:pt x="1453" y="3535"/>
                  <a:pt x="1465" y="3552"/>
                </a:cubicBezTo>
                <a:cubicBezTo>
                  <a:pt x="1453" y="3552"/>
                  <a:pt x="1431" y="3563"/>
                  <a:pt x="1425" y="3563"/>
                </a:cubicBezTo>
                <a:cubicBezTo>
                  <a:pt x="1436" y="3574"/>
                  <a:pt x="1442" y="3586"/>
                  <a:pt x="1453" y="3597"/>
                </a:cubicBezTo>
                <a:cubicBezTo>
                  <a:pt x="1453" y="3603"/>
                  <a:pt x="1448" y="3614"/>
                  <a:pt x="1448" y="3625"/>
                </a:cubicBezTo>
                <a:cubicBezTo>
                  <a:pt x="1436" y="3614"/>
                  <a:pt x="1419" y="3597"/>
                  <a:pt x="1408" y="3586"/>
                </a:cubicBezTo>
                <a:lnTo>
                  <a:pt x="1408" y="3586"/>
                </a:lnTo>
                <a:cubicBezTo>
                  <a:pt x="1414" y="3603"/>
                  <a:pt x="1419" y="3625"/>
                  <a:pt x="1419" y="3642"/>
                </a:cubicBezTo>
                <a:cubicBezTo>
                  <a:pt x="1414" y="3654"/>
                  <a:pt x="1408" y="3665"/>
                  <a:pt x="1402" y="3676"/>
                </a:cubicBezTo>
                <a:cubicBezTo>
                  <a:pt x="1402" y="3659"/>
                  <a:pt x="1414" y="3642"/>
                  <a:pt x="1402" y="3625"/>
                </a:cubicBezTo>
                <a:cubicBezTo>
                  <a:pt x="1357" y="3631"/>
                  <a:pt x="1397" y="3693"/>
                  <a:pt x="1380" y="3727"/>
                </a:cubicBezTo>
                <a:cubicBezTo>
                  <a:pt x="1363" y="3739"/>
                  <a:pt x="1334" y="3762"/>
                  <a:pt x="1323" y="3773"/>
                </a:cubicBezTo>
                <a:cubicBezTo>
                  <a:pt x="1317" y="3762"/>
                  <a:pt x="1317" y="3739"/>
                  <a:pt x="1317" y="3722"/>
                </a:cubicBezTo>
                <a:cubicBezTo>
                  <a:pt x="1312" y="3756"/>
                  <a:pt x="1300" y="3779"/>
                  <a:pt x="1278" y="3801"/>
                </a:cubicBezTo>
                <a:cubicBezTo>
                  <a:pt x="1289" y="3796"/>
                  <a:pt x="1312" y="3784"/>
                  <a:pt x="1323" y="3773"/>
                </a:cubicBezTo>
                <a:lnTo>
                  <a:pt x="1323" y="3773"/>
                </a:lnTo>
                <a:cubicBezTo>
                  <a:pt x="1327" y="3814"/>
                  <a:pt x="1306" y="3826"/>
                  <a:pt x="1280" y="3826"/>
                </a:cubicBezTo>
                <a:cubicBezTo>
                  <a:pt x="1274" y="3826"/>
                  <a:pt x="1267" y="3825"/>
                  <a:pt x="1261" y="3824"/>
                </a:cubicBezTo>
                <a:lnTo>
                  <a:pt x="1261" y="3824"/>
                </a:lnTo>
                <a:cubicBezTo>
                  <a:pt x="1261" y="3835"/>
                  <a:pt x="1272" y="3852"/>
                  <a:pt x="1272" y="3864"/>
                </a:cubicBezTo>
                <a:cubicBezTo>
                  <a:pt x="1255" y="3915"/>
                  <a:pt x="1221" y="3966"/>
                  <a:pt x="1198" y="4017"/>
                </a:cubicBezTo>
                <a:cubicBezTo>
                  <a:pt x="1192" y="3994"/>
                  <a:pt x="1187" y="3971"/>
                  <a:pt x="1181" y="3949"/>
                </a:cubicBezTo>
                <a:lnTo>
                  <a:pt x="1181" y="3949"/>
                </a:lnTo>
                <a:cubicBezTo>
                  <a:pt x="1170" y="3977"/>
                  <a:pt x="1175" y="4005"/>
                  <a:pt x="1192" y="4034"/>
                </a:cubicBezTo>
                <a:lnTo>
                  <a:pt x="1175" y="4034"/>
                </a:lnTo>
                <a:cubicBezTo>
                  <a:pt x="1175" y="4028"/>
                  <a:pt x="1175" y="4017"/>
                  <a:pt x="1170" y="4011"/>
                </a:cubicBezTo>
                <a:cubicBezTo>
                  <a:pt x="1164" y="4010"/>
                  <a:pt x="1160" y="4009"/>
                  <a:pt x="1156" y="4009"/>
                </a:cubicBezTo>
                <a:cubicBezTo>
                  <a:pt x="1145" y="4009"/>
                  <a:pt x="1143" y="4017"/>
                  <a:pt x="1147" y="4034"/>
                </a:cubicBezTo>
                <a:lnTo>
                  <a:pt x="1136" y="4034"/>
                </a:lnTo>
                <a:cubicBezTo>
                  <a:pt x="1141" y="4034"/>
                  <a:pt x="1141" y="4034"/>
                  <a:pt x="1147" y="4040"/>
                </a:cubicBezTo>
                <a:lnTo>
                  <a:pt x="1153" y="4040"/>
                </a:lnTo>
                <a:cubicBezTo>
                  <a:pt x="1164" y="4045"/>
                  <a:pt x="1170" y="4051"/>
                  <a:pt x="1181" y="4057"/>
                </a:cubicBezTo>
                <a:cubicBezTo>
                  <a:pt x="1164" y="4068"/>
                  <a:pt x="1153" y="4091"/>
                  <a:pt x="1147" y="4108"/>
                </a:cubicBezTo>
                <a:lnTo>
                  <a:pt x="1141" y="4108"/>
                </a:lnTo>
                <a:lnTo>
                  <a:pt x="1147" y="4113"/>
                </a:lnTo>
                <a:cubicBezTo>
                  <a:pt x="1141" y="4125"/>
                  <a:pt x="1136" y="4142"/>
                  <a:pt x="1130" y="4153"/>
                </a:cubicBezTo>
                <a:cubicBezTo>
                  <a:pt x="1124" y="4147"/>
                  <a:pt x="1113" y="4130"/>
                  <a:pt x="1107" y="4125"/>
                </a:cubicBezTo>
                <a:cubicBezTo>
                  <a:pt x="1102" y="4136"/>
                  <a:pt x="1090" y="4147"/>
                  <a:pt x="1085" y="4159"/>
                </a:cubicBezTo>
                <a:cubicBezTo>
                  <a:pt x="1089" y="4158"/>
                  <a:pt x="1093" y="4158"/>
                  <a:pt x="1097" y="4158"/>
                </a:cubicBezTo>
                <a:cubicBezTo>
                  <a:pt x="1120" y="4158"/>
                  <a:pt x="1124" y="4173"/>
                  <a:pt x="1119" y="4193"/>
                </a:cubicBezTo>
                <a:cubicBezTo>
                  <a:pt x="1113" y="4193"/>
                  <a:pt x="1107" y="4198"/>
                  <a:pt x="1102" y="4198"/>
                </a:cubicBezTo>
                <a:cubicBezTo>
                  <a:pt x="1102" y="4204"/>
                  <a:pt x="1107" y="4210"/>
                  <a:pt x="1107" y="4215"/>
                </a:cubicBezTo>
                <a:cubicBezTo>
                  <a:pt x="1107" y="4221"/>
                  <a:pt x="1102" y="4227"/>
                  <a:pt x="1102" y="4232"/>
                </a:cubicBezTo>
                <a:cubicBezTo>
                  <a:pt x="1096" y="4238"/>
                  <a:pt x="1090" y="4249"/>
                  <a:pt x="1085" y="4261"/>
                </a:cubicBezTo>
                <a:lnTo>
                  <a:pt x="1062" y="4261"/>
                </a:lnTo>
                <a:cubicBezTo>
                  <a:pt x="1022" y="4329"/>
                  <a:pt x="971" y="4397"/>
                  <a:pt x="954" y="4476"/>
                </a:cubicBezTo>
                <a:cubicBezTo>
                  <a:pt x="926" y="4493"/>
                  <a:pt x="909" y="4510"/>
                  <a:pt x="880" y="4516"/>
                </a:cubicBezTo>
                <a:cubicBezTo>
                  <a:pt x="880" y="4465"/>
                  <a:pt x="920" y="4425"/>
                  <a:pt x="954" y="4397"/>
                </a:cubicBezTo>
                <a:cubicBezTo>
                  <a:pt x="954" y="4386"/>
                  <a:pt x="954" y="4374"/>
                  <a:pt x="948" y="4363"/>
                </a:cubicBezTo>
                <a:cubicBezTo>
                  <a:pt x="1011" y="4318"/>
                  <a:pt x="1017" y="4244"/>
                  <a:pt x="1073" y="4193"/>
                </a:cubicBezTo>
                <a:cubicBezTo>
                  <a:pt x="1079" y="4164"/>
                  <a:pt x="1085" y="4136"/>
                  <a:pt x="1079" y="4108"/>
                </a:cubicBezTo>
                <a:lnTo>
                  <a:pt x="1079" y="4108"/>
                </a:lnTo>
                <a:cubicBezTo>
                  <a:pt x="1073" y="4125"/>
                  <a:pt x="1068" y="4142"/>
                  <a:pt x="1062" y="4164"/>
                </a:cubicBezTo>
                <a:cubicBezTo>
                  <a:pt x="954" y="4255"/>
                  <a:pt x="914" y="4408"/>
                  <a:pt x="829" y="4522"/>
                </a:cubicBezTo>
                <a:cubicBezTo>
                  <a:pt x="842" y="4520"/>
                  <a:pt x="855" y="4518"/>
                  <a:pt x="868" y="4518"/>
                </a:cubicBezTo>
                <a:cubicBezTo>
                  <a:pt x="892" y="4518"/>
                  <a:pt x="916" y="4522"/>
                  <a:pt x="937" y="4533"/>
                </a:cubicBezTo>
                <a:cubicBezTo>
                  <a:pt x="931" y="4550"/>
                  <a:pt x="920" y="4573"/>
                  <a:pt x="914" y="4596"/>
                </a:cubicBezTo>
                <a:cubicBezTo>
                  <a:pt x="897" y="4596"/>
                  <a:pt x="886" y="4590"/>
                  <a:pt x="869" y="4590"/>
                </a:cubicBezTo>
                <a:cubicBezTo>
                  <a:pt x="869" y="4596"/>
                  <a:pt x="869" y="4607"/>
                  <a:pt x="869" y="4613"/>
                </a:cubicBezTo>
                <a:cubicBezTo>
                  <a:pt x="880" y="4607"/>
                  <a:pt x="903" y="4601"/>
                  <a:pt x="914" y="4596"/>
                </a:cubicBezTo>
                <a:lnTo>
                  <a:pt x="914" y="4596"/>
                </a:lnTo>
                <a:cubicBezTo>
                  <a:pt x="892" y="4647"/>
                  <a:pt x="875" y="4698"/>
                  <a:pt x="829" y="4732"/>
                </a:cubicBezTo>
                <a:cubicBezTo>
                  <a:pt x="835" y="4737"/>
                  <a:pt x="835" y="4749"/>
                  <a:pt x="841" y="4754"/>
                </a:cubicBezTo>
                <a:cubicBezTo>
                  <a:pt x="824" y="4788"/>
                  <a:pt x="807" y="4823"/>
                  <a:pt x="790" y="4857"/>
                </a:cubicBezTo>
                <a:cubicBezTo>
                  <a:pt x="783" y="4854"/>
                  <a:pt x="775" y="4852"/>
                  <a:pt x="767" y="4852"/>
                </a:cubicBezTo>
                <a:cubicBezTo>
                  <a:pt x="756" y="4852"/>
                  <a:pt x="745" y="4857"/>
                  <a:pt x="739" y="4874"/>
                </a:cubicBezTo>
                <a:lnTo>
                  <a:pt x="784" y="4874"/>
                </a:lnTo>
                <a:cubicBezTo>
                  <a:pt x="756" y="4925"/>
                  <a:pt x="733" y="4976"/>
                  <a:pt x="716" y="5032"/>
                </a:cubicBezTo>
                <a:cubicBezTo>
                  <a:pt x="699" y="5027"/>
                  <a:pt x="682" y="5021"/>
                  <a:pt x="665" y="5015"/>
                </a:cubicBezTo>
                <a:lnTo>
                  <a:pt x="665" y="5015"/>
                </a:lnTo>
                <a:cubicBezTo>
                  <a:pt x="665" y="5027"/>
                  <a:pt x="670" y="5055"/>
                  <a:pt x="670" y="5066"/>
                </a:cubicBezTo>
                <a:cubicBezTo>
                  <a:pt x="682" y="5061"/>
                  <a:pt x="699" y="5055"/>
                  <a:pt x="704" y="5049"/>
                </a:cubicBezTo>
                <a:lnTo>
                  <a:pt x="704" y="5049"/>
                </a:lnTo>
                <a:cubicBezTo>
                  <a:pt x="699" y="5078"/>
                  <a:pt x="693" y="5101"/>
                  <a:pt x="687" y="5123"/>
                </a:cubicBezTo>
                <a:lnTo>
                  <a:pt x="636" y="5123"/>
                </a:lnTo>
                <a:cubicBezTo>
                  <a:pt x="625" y="5157"/>
                  <a:pt x="608" y="5191"/>
                  <a:pt x="608" y="5231"/>
                </a:cubicBezTo>
                <a:cubicBezTo>
                  <a:pt x="625" y="5203"/>
                  <a:pt x="636" y="5169"/>
                  <a:pt x="659" y="5146"/>
                </a:cubicBezTo>
                <a:lnTo>
                  <a:pt x="659" y="5146"/>
                </a:lnTo>
                <a:cubicBezTo>
                  <a:pt x="659" y="5191"/>
                  <a:pt x="636" y="5231"/>
                  <a:pt x="614" y="5271"/>
                </a:cubicBezTo>
                <a:lnTo>
                  <a:pt x="585" y="5271"/>
                </a:lnTo>
                <a:lnTo>
                  <a:pt x="563" y="5327"/>
                </a:lnTo>
                <a:cubicBezTo>
                  <a:pt x="580" y="5310"/>
                  <a:pt x="597" y="5293"/>
                  <a:pt x="614" y="5276"/>
                </a:cubicBezTo>
                <a:lnTo>
                  <a:pt x="614" y="5276"/>
                </a:lnTo>
                <a:cubicBezTo>
                  <a:pt x="591" y="5367"/>
                  <a:pt x="557" y="5452"/>
                  <a:pt x="534" y="5537"/>
                </a:cubicBezTo>
                <a:cubicBezTo>
                  <a:pt x="529" y="5526"/>
                  <a:pt x="523" y="5509"/>
                  <a:pt x="517" y="5498"/>
                </a:cubicBezTo>
                <a:cubicBezTo>
                  <a:pt x="506" y="5509"/>
                  <a:pt x="495" y="5520"/>
                  <a:pt x="483" y="5532"/>
                </a:cubicBezTo>
                <a:cubicBezTo>
                  <a:pt x="483" y="5577"/>
                  <a:pt x="512" y="5623"/>
                  <a:pt x="489" y="5668"/>
                </a:cubicBezTo>
                <a:cubicBezTo>
                  <a:pt x="483" y="5640"/>
                  <a:pt x="483" y="5617"/>
                  <a:pt x="478" y="5594"/>
                </a:cubicBezTo>
                <a:cubicBezTo>
                  <a:pt x="455" y="5662"/>
                  <a:pt x="421" y="5730"/>
                  <a:pt x="432" y="5798"/>
                </a:cubicBezTo>
                <a:lnTo>
                  <a:pt x="415" y="5798"/>
                </a:lnTo>
                <a:cubicBezTo>
                  <a:pt x="421" y="5804"/>
                  <a:pt x="421" y="5815"/>
                  <a:pt x="421" y="5821"/>
                </a:cubicBezTo>
                <a:lnTo>
                  <a:pt x="398" y="5827"/>
                </a:lnTo>
                <a:lnTo>
                  <a:pt x="404" y="5838"/>
                </a:lnTo>
                <a:cubicBezTo>
                  <a:pt x="415" y="5832"/>
                  <a:pt x="432" y="5821"/>
                  <a:pt x="443" y="5821"/>
                </a:cubicBezTo>
                <a:cubicBezTo>
                  <a:pt x="438" y="5832"/>
                  <a:pt x="426" y="5855"/>
                  <a:pt x="421" y="5866"/>
                </a:cubicBezTo>
                <a:cubicBezTo>
                  <a:pt x="415" y="5866"/>
                  <a:pt x="398" y="5861"/>
                  <a:pt x="387" y="5861"/>
                </a:cubicBezTo>
                <a:cubicBezTo>
                  <a:pt x="392" y="5866"/>
                  <a:pt x="392" y="5884"/>
                  <a:pt x="398" y="5895"/>
                </a:cubicBezTo>
                <a:cubicBezTo>
                  <a:pt x="404" y="5889"/>
                  <a:pt x="415" y="5884"/>
                  <a:pt x="421" y="5884"/>
                </a:cubicBezTo>
                <a:lnTo>
                  <a:pt x="421" y="5884"/>
                </a:lnTo>
                <a:cubicBezTo>
                  <a:pt x="421" y="5940"/>
                  <a:pt x="398" y="5997"/>
                  <a:pt x="387" y="6048"/>
                </a:cubicBezTo>
                <a:cubicBezTo>
                  <a:pt x="375" y="6048"/>
                  <a:pt x="358" y="6037"/>
                  <a:pt x="353" y="6037"/>
                </a:cubicBezTo>
                <a:lnTo>
                  <a:pt x="353" y="6037"/>
                </a:lnTo>
                <a:lnTo>
                  <a:pt x="387" y="6054"/>
                </a:lnTo>
                <a:cubicBezTo>
                  <a:pt x="375" y="6088"/>
                  <a:pt x="370" y="6116"/>
                  <a:pt x="364" y="6150"/>
                </a:cubicBezTo>
                <a:cubicBezTo>
                  <a:pt x="358" y="6122"/>
                  <a:pt x="353" y="6093"/>
                  <a:pt x="341" y="6071"/>
                </a:cubicBezTo>
                <a:cubicBezTo>
                  <a:pt x="341" y="6093"/>
                  <a:pt x="330" y="6116"/>
                  <a:pt x="307" y="6122"/>
                </a:cubicBezTo>
                <a:cubicBezTo>
                  <a:pt x="313" y="6127"/>
                  <a:pt x="330" y="6133"/>
                  <a:pt x="336" y="6133"/>
                </a:cubicBezTo>
                <a:cubicBezTo>
                  <a:pt x="302" y="6207"/>
                  <a:pt x="290" y="6292"/>
                  <a:pt x="273" y="6371"/>
                </a:cubicBezTo>
                <a:cubicBezTo>
                  <a:pt x="285" y="6366"/>
                  <a:pt x="302" y="6366"/>
                  <a:pt x="313" y="6360"/>
                </a:cubicBezTo>
                <a:lnTo>
                  <a:pt x="313" y="6360"/>
                </a:lnTo>
                <a:cubicBezTo>
                  <a:pt x="307" y="6434"/>
                  <a:pt x="290" y="6508"/>
                  <a:pt x="273" y="6581"/>
                </a:cubicBezTo>
                <a:cubicBezTo>
                  <a:pt x="262" y="6542"/>
                  <a:pt x="268" y="6496"/>
                  <a:pt x="279" y="6457"/>
                </a:cubicBezTo>
                <a:lnTo>
                  <a:pt x="279" y="6457"/>
                </a:lnTo>
                <a:cubicBezTo>
                  <a:pt x="217" y="6468"/>
                  <a:pt x="251" y="6746"/>
                  <a:pt x="188" y="6814"/>
                </a:cubicBezTo>
                <a:cubicBezTo>
                  <a:pt x="171" y="6803"/>
                  <a:pt x="154" y="6791"/>
                  <a:pt x="137" y="6780"/>
                </a:cubicBezTo>
                <a:lnTo>
                  <a:pt x="160" y="6780"/>
                </a:lnTo>
                <a:cubicBezTo>
                  <a:pt x="165" y="6757"/>
                  <a:pt x="177" y="6740"/>
                  <a:pt x="200" y="6735"/>
                </a:cubicBezTo>
                <a:cubicBezTo>
                  <a:pt x="194" y="6718"/>
                  <a:pt x="188" y="6701"/>
                  <a:pt x="177" y="6684"/>
                </a:cubicBezTo>
                <a:lnTo>
                  <a:pt x="211" y="6684"/>
                </a:lnTo>
                <a:cubicBezTo>
                  <a:pt x="205" y="6678"/>
                  <a:pt x="194" y="6672"/>
                  <a:pt x="182" y="6666"/>
                </a:cubicBezTo>
                <a:cubicBezTo>
                  <a:pt x="200" y="6593"/>
                  <a:pt x="205" y="6513"/>
                  <a:pt x="160" y="6451"/>
                </a:cubicBezTo>
                <a:cubicBezTo>
                  <a:pt x="154" y="6547"/>
                  <a:pt x="131" y="6644"/>
                  <a:pt x="120" y="6740"/>
                </a:cubicBezTo>
                <a:cubicBezTo>
                  <a:pt x="114" y="6746"/>
                  <a:pt x="109" y="6752"/>
                  <a:pt x="103" y="6752"/>
                </a:cubicBezTo>
                <a:cubicBezTo>
                  <a:pt x="126" y="6780"/>
                  <a:pt x="109" y="6814"/>
                  <a:pt x="92" y="6837"/>
                </a:cubicBezTo>
                <a:cubicBezTo>
                  <a:pt x="114" y="6893"/>
                  <a:pt x="86" y="6950"/>
                  <a:pt x="86" y="7007"/>
                </a:cubicBezTo>
                <a:lnTo>
                  <a:pt x="69" y="7013"/>
                </a:lnTo>
                <a:cubicBezTo>
                  <a:pt x="75" y="7013"/>
                  <a:pt x="80" y="7018"/>
                  <a:pt x="86" y="7024"/>
                </a:cubicBezTo>
                <a:cubicBezTo>
                  <a:pt x="86" y="7086"/>
                  <a:pt x="69" y="7149"/>
                  <a:pt x="80" y="7211"/>
                </a:cubicBezTo>
                <a:cubicBezTo>
                  <a:pt x="86" y="7234"/>
                  <a:pt x="69" y="7251"/>
                  <a:pt x="58" y="7268"/>
                </a:cubicBezTo>
                <a:cubicBezTo>
                  <a:pt x="69" y="7279"/>
                  <a:pt x="75" y="7291"/>
                  <a:pt x="86" y="7302"/>
                </a:cubicBezTo>
                <a:cubicBezTo>
                  <a:pt x="80" y="7308"/>
                  <a:pt x="63" y="7308"/>
                  <a:pt x="58" y="7313"/>
                </a:cubicBezTo>
                <a:cubicBezTo>
                  <a:pt x="60" y="7347"/>
                  <a:pt x="60" y="7381"/>
                  <a:pt x="58" y="7415"/>
                </a:cubicBezTo>
                <a:lnTo>
                  <a:pt x="58" y="7415"/>
                </a:lnTo>
                <a:cubicBezTo>
                  <a:pt x="64" y="7410"/>
                  <a:pt x="75" y="7410"/>
                  <a:pt x="80" y="7404"/>
                </a:cubicBezTo>
                <a:cubicBezTo>
                  <a:pt x="80" y="7319"/>
                  <a:pt x="126" y="7234"/>
                  <a:pt x="97" y="7154"/>
                </a:cubicBezTo>
                <a:cubicBezTo>
                  <a:pt x="148" y="7098"/>
                  <a:pt x="114" y="7018"/>
                  <a:pt x="143" y="6950"/>
                </a:cubicBezTo>
                <a:cubicBezTo>
                  <a:pt x="154" y="6910"/>
                  <a:pt x="131" y="6859"/>
                  <a:pt x="177" y="6831"/>
                </a:cubicBezTo>
                <a:lnTo>
                  <a:pt x="194" y="6865"/>
                </a:lnTo>
                <a:cubicBezTo>
                  <a:pt x="171" y="6905"/>
                  <a:pt x="182" y="6950"/>
                  <a:pt x="182" y="6990"/>
                </a:cubicBezTo>
                <a:cubicBezTo>
                  <a:pt x="194" y="6984"/>
                  <a:pt x="211" y="6979"/>
                  <a:pt x="222" y="6973"/>
                </a:cubicBezTo>
                <a:lnTo>
                  <a:pt x="222" y="6973"/>
                </a:lnTo>
                <a:cubicBezTo>
                  <a:pt x="217" y="6984"/>
                  <a:pt x="211" y="7001"/>
                  <a:pt x="211" y="7013"/>
                </a:cubicBezTo>
                <a:cubicBezTo>
                  <a:pt x="217" y="7058"/>
                  <a:pt x="165" y="7081"/>
                  <a:pt x="177" y="7132"/>
                </a:cubicBezTo>
                <a:lnTo>
                  <a:pt x="177" y="7126"/>
                </a:lnTo>
                <a:cubicBezTo>
                  <a:pt x="182" y="7132"/>
                  <a:pt x="194" y="7143"/>
                  <a:pt x="200" y="7143"/>
                </a:cubicBezTo>
                <a:cubicBezTo>
                  <a:pt x="188" y="7268"/>
                  <a:pt x="154" y="7393"/>
                  <a:pt x="171" y="7518"/>
                </a:cubicBezTo>
                <a:cubicBezTo>
                  <a:pt x="160" y="7518"/>
                  <a:pt x="143" y="7512"/>
                  <a:pt x="137" y="7512"/>
                </a:cubicBezTo>
                <a:cubicBezTo>
                  <a:pt x="131" y="7529"/>
                  <a:pt x="126" y="7557"/>
                  <a:pt x="120" y="7574"/>
                </a:cubicBezTo>
                <a:cubicBezTo>
                  <a:pt x="131" y="7580"/>
                  <a:pt x="143" y="7586"/>
                  <a:pt x="154" y="7597"/>
                </a:cubicBezTo>
                <a:lnTo>
                  <a:pt x="160" y="7563"/>
                </a:lnTo>
                <a:cubicBezTo>
                  <a:pt x="160" y="7580"/>
                  <a:pt x="165" y="7603"/>
                  <a:pt x="165" y="7620"/>
                </a:cubicBezTo>
                <a:cubicBezTo>
                  <a:pt x="160" y="7614"/>
                  <a:pt x="148" y="7603"/>
                  <a:pt x="143" y="7597"/>
                </a:cubicBezTo>
                <a:cubicBezTo>
                  <a:pt x="137" y="7603"/>
                  <a:pt x="126" y="7608"/>
                  <a:pt x="114" y="7614"/>
                </a:cubicBezTo>
                <a:cubicBezTo>
                  <a:pt x="120" y="7637"/>
                  <a:pt x="120" y="7665"/>
                  <a:pt x="120" y="7693"/>
                </a:cubicBezTo>
                <a:lnTo>
                  <a:pt x="137" y="7693"/>
                </a:lnTo>
                <a:cubicBezTo>
                  <a:pt x="143" y="7671"/>
                  <a:pt x="148" y="7648"/>
                  <a:pt x="165" y="7625"/>
                </a:cubicBezTo>
                <a:lnTo>
                  <a:pt x="165" y="7625"/>
                </a:lnTo>
                <a:cubicBezTo>
                  <a:pt x="154" y="7654"/>
                  <a:pt x="154" y="7676"/>
                  <a:pt x="160" y="7705"/>
                </a:cubicBezTo>
                <a:lnTo>
                  <a:pt x="114" y="7705"/>
                </a:lnTo>
                <a:lnTo>
                  <a:pt x="114" y="7779"/>
                </a:lnTo>
                <a:cubicBezTo>
                  <a:pt x="126" y="7762"/>
                  <a:pt x="137" y="7727"/>
                  <a:pt x="148" y="7710"/>
                </a:cubicBezTo>
                <a:lnTo>
                  <a:pt x="148" y="7710"/>
                </a:lnTo>
                <a:cubicBezTo>
                  <a:pt x="154" y="7727"/>
                  <a:pt x="154" y="7750"/>
                  <a:pt x="143" y="7773"/>
                </a:cubicBezTo>
                <a:cubicBezTo>
                  <a:pt x="154" y="7818"/>
                  <a:pt x="143" y="7869"/>
                  <a:pt x="143" y="7920"/>
                </a:cubicBezTo>
                <a:lnTo>
                  <a:pt x="120" y="7926"/>
                </a:lnTo>
                <a:cubicBezTo>
                  <a:pt x="126" y="7932"/>
                  <a:pt x="148" y="7949"/>
                  <a:pt x="154" y="7954"/>
                </a:cubicBezTo>
                <a:cubicBezTo>
                  <a:pt x="143" y="7960"/>
                  <a:pt x="126" y="7966"/>
                  <a:pt x="109" y="7971"/>
                </a:cubicBezTo>
                <a:cubicBezTo>
                  <a:pt x="126" y="7983"/>
                  <a:pt x="137" y="8000"/>
                  <a:pt x="148" y="8017"/>
                </a:cubicBezTo>
                <a:cubicBezTo>
                  <a:pt x="148" y="8034"/>
                  <a:pt x="143" y="8051"/>
                  <a:pt x="143" y="8062"/>
                </a:cubicBezTo>
                <a:cubicBezTo>
                  <a:pt x="131" y="8045"/>
                  <a:pt x="120" y="8023"/>
                  <a:pt x="103" y="8011"/>
                </a:cubicBezTo>
                <a:lnTo>
                  <a:pt x="103" y="8011"/>
                </a:lnTo>
                <a:lnTo>
                  <a:pt x="109" y="8062"/>
                </a:lnTo>
                <a:cubicBezTo>
                  <a:pt x="103" y="8062"/>
                  <a:pt x="86" y="8068"/>
                  <a:pt x="75" y="8068"/>
                </a:cubicBezTo>
                <a:cubicBezTo>
                  <a:pt x="86" y="8074"/>
                  <a:pt x="103" y="8085"/>
                  <a:pt x="114" y="8091"/>
                </a:cubicBezTo>
                <a:cubicBezTo>
                  <a:pt x="110" y="8110"/>
                  <a:pt x="113" y="8153"/>
                  <a:pt x="94" y="8153"/>
                </a:cubicBezTo>
                <a:cubicBezTo>
                  <a:pt x="90" y="8153"/>
                  <a:pt x="86" y="8151"/>
                  <a:pt x="80" y="8147"/>
                </a:cubicBezTo>
                <a:cubicBezTo>
                  <a:pt x="52" y="8085"/>
                  <a:pt x="103" y="7994"/>
                  <a:pt x="41" y="7949"/>
                </a:cubicBezTo>
                <a:lnTo>
                  <a:pt x="69" y="7949"/>
                </a:lnTo>
                <a:cubicBezTo>
                  <a:pt x="80" y="7779"/>
                  <a:pt x="75" y="7603"/>
                  <a:pt x="86" y="7432"/>
                </a:cubicBezTo>
                <a:cubicBezTo>
                  <a:pt x="80" y="7427"/>
                  <a:pt x="69" y="7421"/>
                  <a:pt x="58" y="7416"/>
                </a:cubicBezTo>
                <a:lnTo>
                  <a:pt x="58" y="7416"/>
                </a:lnTo>
                <a:cubicBezTo>
                  <a:pt x="51" y="7556"/>
                  <a:pt x="18" y="7694"/>
                  <a:pt x="18" y="7835"/>
                </a:cubicBezTo>
                <a:cubicBezTo>
                  <a:pt x="41" y="7864"/>
                  <a:pt x="18" y="7898"/>
                  <a:pt x="12" y="7932"/>
                </a:cubicBezTo>
                <a:cubicBezTo>
                  <a:pt x="18" y="7971"/>
                  <a:pt x="18" y="8011"/>
                  <a:pt x="18" y="8057"/>
                </a:cubicBezTo>
                <a:cubicBezTo>
                  <a:pt x="24" y="8062"/>
                  <a:pt x="29" y="8074"/>
                  <a:pt x="29" y="8079"/>
                </a:cubicBezTo>
                <a:cubicBezTo>
                  <a:pt x="24" y="8102"/>
                  <a:pt x="18" y="8119"/>
                  <a:pt x="12" y="8142"/>
                </a:cubicBezTo>
                <a:cubicBezTo>
                  <a:pt x="12" y="8159"/>
                  <a:pt x="18" y="8176"/>
                  <a:pt x="24" y="8193"/>
                </a:cubicBezTo>
                <a:lnTo>
                  <a:pt x="7" y="8215"/>
                </a:lnTo>
                <a:lnTo>
                  <a:pt x="24" y="8215"/>
                </a:lnTo>
                <a:cubicBezTo>
                  <a:pt x="18" y="8244"/>
                  <a:pt x="18" y="8278"/>
                  <a:pt x="24" y="8306"/>
                </a:cubicBezTo>
                <a:cubicBezTo>
                  <a:pt x="18" y="8306"/>
                  <a:pt x="7" y="8312"/>
                  <a:pt x="1" y="8312"/>
                </a:cubicBezTo>
                <a:cubicBezTo>
                  <a:pt x="7" y="8318"/>
                  <a:pt x="18" y="8329"/>
                  <a:pt x="24" y="8335"/>
                </a:cubicBezTo>
                <a:cubicBezTo>
                  <a:pt x="1" y="8391"/>
                  <a:pt x="41" y="8454"/>
                  <a:pt x="24" y="8510"/>
                </a:cubicBezTo>
                <a:cubicBezTo>
                  <a:pt x="69" y="8590"/>
                  <a:pt x="41" y="8686"/>
                  <a:pt x="58" y="8771"/>
                </a:cubicBezTo>
                <a:cubicBezTo>
                  <a:pt x="69" y="8777"/>
                  <a:pt x="80" y="8783"/>
                  <a:pt x="92" y="8788"/>
                </a:cubicBezTo>
                <a:cubicBezTo>
                  <a:pt x="86" y="8794"/>
                  <a:pt x="75" y="8806"/>
                  <a:pt x="63" y="8811"/>
                </a:cubicBezTo>
                <a:cubicBezTo>
                  <a:pt x="86" y="8919"/>
                  <a:pt x="63" y="9032"/>
                  <a:pt x="103" y="9129"/>
                </a:cubicBezTo>
                <a:lnTo>
                  <a:pt x="131" y="9129"/>
                </a:lnTo>
                <a:cubicBezTo>
                  <a:pt x="120" y="9078"/>
                  <a:pt x="114" y="9027"/>
                  <a:pt x="103" y="8976"/>
                </a:cubicBezTo>
                <a:cubicBezTo>
                  <a:pt x="109" y="8970"/>
                  <a:pt x="114" y="8964"/>
                  <a:pt x="114" y="8959"/>
                </a:cubicBezTo>
                <a:cubicBezTo>
                  <a:pt x="92" y="8885"/>
                  <a:pt x="103" y="8800"/>
                  <a:pt x="97" y="8726"/>
                </a:cubicBezTo>
                <a:cubicBezTo>
                  <a:pt x="92" y="8720"/>
                  <a:pt x="80" y="8715"/>
                  <a:pt x="75" y="8709"/>
                </a:cubicBezTo>
                <a:cubicBezTo>
                  <a:pt x="80" y="8692"/>
                  <a:pt x="86" y="8669"/>
                  <a:pt x="92" y="8652"/>
                </a:cubicBezTo>
                <a:cubicBezTo>
                  <a:pt x="86" y="8641"/>
                  <a:pt x="69" y="8624"/>
                  <a:pt x="58" y="8618"/>
                </a:cubicBezTo>
                <a:cubicBezTo>
                  <a:pt x="63" y="8618"/>
                  <a:pt x="80" y="8613"/>
                  <a:pt x="86" y="8607"/>
                </a:cubicBezTo>
                <a:cubicBezTo>
                  <a:pt x="86" y="8601"/>
                  <a:pt x="75" y="8579"/>
                  <a:pt x="69" y="8573"/>
                </a:cubicBezTo>
                <a:cubicBezTo>
                  <a:pt x="86" y="8567"/>
                  <a:pt x="97" y="8556"/>
                  <a:pt x="114" y="8550"/>
                </a:cubicBezTo>
                <a:lnTo>
                  <a:pt x="75" y="8550"/>
                </a:lnTo>
                <a:cubicBezTo>
                  <a:pt x="80" y="8420"/>
                  <a:pt x="86" y="8289"/>
                  <a:pt x="75" y="8159"/>
                </a:cubicBezTo>
                <a:lnTo>
                  <a:pt x="75" y="8159"/>
                </a:lnTo>
                <a:cubicBezTo>
                  <a:pt x="97" y="8164"/>
                  <a:pt x="120" y="8170"/>
                  <a:pt x="148" y="8181"/>
                </a:cubicBezTo>
                <a:lnTo>
                  <a:pt x="109" y="8181"/>
                </a:lnTo>
                <a:cubicBezTo>
                  <a:pt x="103" y="8244"/>
                  <a:pt x="114" y="8306"/>
                  <a:pt x="120" y="8374"/>
                </a:cubicBezTo>
                <a:cubicBezTo>
                  <a:pt x="126" y="8369"/>
                  <a:pt x="143" y="8363"/>
                  <a:pt x="148" y="8363"/>
                </a:cubicBezTo>
                <a:cubicBezTo>
                  <a:pt x="165" y="8448"/>
                  <a:pt x="171" y="8533"/>
                  <a:pt x="171" y="8624"/>
                </a:cubicBezTo>
                <a:cubicBezTo>
                  <a:pt x="143" y="8607"/>
                  <a:pt x="137" y="8584"/>
                  <a:pt x="137" y="8556"/>
                </a:cubicBezTo>
                <a:lnTo>
                  <a:pt x="131" y="8556"/>
                </a:lnTo>
                <a:cubicBezTo>
                  <a:pt x="131" y="8573"/>
                  <a:pt x="131" y="8590"/>
                  <a:pt x="131" y="8613"/>
                </a:cubicBezTo>
                <a:cubicBezTo>
                  <a:pt x="148" y="8618"/>
                  <a:pt x="165" y="8624"/>
                  <a:pt x="182" y="8635"/>
                </a:cubicBezTo>
                <a:cubicBezTo>
                  <a:pt x="179" y="8650"/>
                  <a:pt x="165" y="8650"/>
                  <a:pt x="151" y="8650"/>
                </a:cubicBezTo>
                <a:cubicBezTo>
                  <a:pt x="144" y="8650"/>
                  <a:pt x="137" y="8650"/>
                  <a:pt x="131" y="8652"/>
                </a:cubicBezTo>
                <a:cubicBezTo>
                  <a:pt x="143" y="8692"/>
                  <a:pt x="143" y="8732"/>
                  <a:pt x="154" y="8771"/>
                </a:cubicBezTo>
                <a:cubicBezTo>
                  <a:pt x="160" y="8749"/>
                  <a:pt x="165" y="8732"/>
                  <a:pt x="177" y="8709"/>
                </a:cubicBezTo>
                <a:lnTo>
                  <a:pt x="177" y="8709"/>
                </a:lnTo>
                <a:cubicBezTo>
                  <a:pt x="171" y="8760"/>
                  <a:pt x="217" y="8828"/>
                  <a:pt x="165" y="8862"/>
                </a:cubicBezTo>
                <a:cubicBezTo>
                  <a:pt x="165" y="8891"/>
                  <a:pt x="171" y="8919"/>
                  <a:pt x="177" y="8947"/>
                </a:cubicBezTo>
                <a:cubicBezTo>
                  <a:pt x="177" y="8930"/>
                  <a:pt x="177" y="8913"/>
                  <a:pt x="177" y="8896"/>
                </a:cubicBezTo>
                <a:lnTo>
                  <a:pt x="188" y="8896"/>
                </a:lnTo>
                <a:cubicBezTo>
                  <a:pt x="194" y="8919"/>
                  <a:pt x="200" y="8947"/>
                  <a:pt x="205" y="8976"/>
                </a:cubicBezTo>
                <a:lnTo>
                  <a:pt x="171" y="8976"/>
                </a:lnTo>
                <a:cubicBezTo>
                  <a:pt x="205" y="8976"/>
                  <a:pt x="211" y="9004"/>
                  <a:pt x="205" y="9027"/>
                </a:cubicBezTo>
                <a:cubicBezTo>
                  <a:pt x="194" y="9027"/>
                  <a:pt x="177" y="9021"/>
                  <a:pt x="171" y="9021"/>
                </a:cubicBezTo>
                <a:lnTo>
                  <a:pt x="171" y="9021"/>
                </a:lnTo>
                <a:cubicBezTo>
                  <a:pt x="188" y="9095"/>
                  <a:pt x="200" y="9180"/>
                  <a:pt x="211" y="9259"/>
                </a:cubicBezTo>
                <a:lnTo>
                  <a:pt x="211" y="9214"/>
                </a:lnTo>
                <a:lnTo>
                  <a:pt x="239" y="9208"/>
                </a:lnTo>
                <a:cubicBezTo>
                  <a:pt x="239" y="9237"/>
                  <a:pt x="245" y="9265"/>
                  <a:pt x="251" y="9293"/>
                </a:cubicBezTo>
                <a:cubicBezTo>
                  <a:pt x="239" y="9293"/>
                  <a:pt x="222" y="9288"/>
                  <a:pt x="217" y="9288"/>
                </a:cubicBezTo>
                <a:lnTo>
                  <a:pt x="217" y="9288"/>
                </a:lnTo>
                <a:cubicBezTo>
                  <a:pt x="222" y="9384"/>
                  <a:pt x="234" y="9486"/>
                  <a:pt x="268" y="9577"/>
                </a:cubicBezTo>
                <a:cubicBezTo>
                  <a:pt x="268" y="9526"/>
                  <a:pt x="251" y="9475"/>
                  <a:pt x="256" y="9424"/>
                </a:cubicBezTo>
                <a:lnTo>
                  <a:pt x="256" y="9424"/>
                </a:lnTo>
                <a:cubicBezTo>
                  <a:pt x="285" y="9498"/>
                  <a:pt x="296" y="9577"/>
                  <a:pt x="302" y="9657"/>
                </a:cubicBezTo>
                <a:cubicBezTo>
                  <a:pt x="296" y="9657"/>
                  <a:pt x="290" y="9662"/>
                  <a:pt x="290" y="9668"/>
                </a:cubicBezTo>
                <a:cubicBezTo>
                  <a:pt x="290" y="9634"/>
                  <a:pt x="296" y="9600"/>
                  <a:pt x="273" y="9571"/>
                </a:cubicBezTo>
                <a:cubicBezTo>
                  <a:pt x="262" y="9594"/>
                  <a:pt x="256" y="9617"/>
                  <a:pt x="251" y="9645"/>
                </a:cubicBezTo>
                <a:cubicBezTo>
                  <a:pt x="262" y="9651"/>
                  <a:pt x="279" y="9662"/>
                  <a:pt x="290" y="9674"/>
                </a:cubicBezTo>
                <a:cubicBezTo>
                  <a:pt x="279" y="9696"/>
                  <a:pt x="285" y="9725"/>
                  <a:pt x="290" y="9747"/>
                </a:cubicBezTo>
                <a:cubicBezTo>
                  <a:pt x="313" y="9730"/>
                  <a:pt x="307" y="9702"/>
                  <a:pt x="313" y="9679"/>
                </a:cubicBezTo>
                <a:cubicBezTo>
                  <a:pt x="324" y="9708"/>
                  <a:pt x="336" y="9747"/>
                  <a:pt x="336" y="9781"/>
                </a:cubicBezTo>
                <a:cubicBezTo>
                  <a:pt x="324" y="9781"/>
                  <a:pt x="313" y="9776"/>
                  <a:pt x="302" y="9776"/>
                </a:cubicBezTo>
                <a:cubicBezTo>
                  <a:pt x="307" y="9804"/>
                  <a:pt x="313" y="9832"/>
                  <a:pt x="319" y="9861"/>
                </a:cubicBezTo>
                <a:cubicBezTo>
                  <a:pt x="330" y="9844"/>
                  <a:pt x="336" y="9827"/>
                  <a:pt x="341" y="9804"/>
                </a:cubicBezTo>
                <a:cubicBezTo>
                  <a:pt x="353" y="9849"/>
                  <a:pt x="358" y="9895"/>
                  <a:pt x="364" y="9940"/>
                </a:cubicBezTo>
                <a:cubicBezTo>
                  <a:pt x="347" y="9946"/>
                  <a:pt x="330" y="9952"/>
                  <a:pt x="313" y="9963"/>
                </a:cubicBezTo>
                <a:cubicBezTo>
                  <a:pt x="387" y="10003"/>
                  <a:pt x="358" y="10110"/>
                  <a:pt x="409" y="10173"/>
                </a:cubicBezTo>
                <a:cubicBezTo>
                  <a:pt x="409" y="10162"/>
                  <a:pt x="404" y="10145"/>
                  <a:pt x="398" y="10133"/>
                </a:cubicBezTo>
                <a:cubicBezTo>
                  <a:pt x="404" y="10128"/>
                  <a:pt x="415" y="10122"/>
                  <a:pt x="426" y="10122"/>
                </a:cubicBezTo>
                <a:cubicBezTo>
                  <a:pt x="426" y="10133"/>
                  <a:pt x="426" y="10162"/>
                  <a:pt x="426" y="10173"/>
                </a:cubicBezTo>
                <a:cubicBezTo>
                  <a:pt x="432" y="10184"/>
                  <a:pt x="443" y="10190"/>
                  <a:pt x="449" y="10201"/>
                </a:cubicBezTo>
                <a:lnTo>
                  <a:pt x="398" y="10201"/>
                </a:lnTo>
                <a:cubicBezTo>
                  <a:pt x="409" y="10235"/>
                  <a:pt x="415" y="10264"/>
                  <a:pt x="443" y="10286"/>
                </a:cubicBezTo>
                <a:cubicBezTo>
                  <a:pt x="449" y="10320"/>
                  <a:pt x="449" y="10354"/>
                  <a:pt x="455" y="10388"/>
                </a:cubicBezTo>
                <a:cubicBezTo>
                  <a:pt x="461" y="10394"/>
                  <a:pt x="472" y="10406"/>
                  <a:pt x="478" y="10411"/>
                </a:cubicBezTo>
                <a:cubicBezTo>
                  <a:pt x="478" y="10457"/>
                  <a:pt x="489" y="10496"/>
                  <a:pt x="500" y="10530"/>
                </a:cubicBezTo>
                <a:cubicBezTo>
                  <a:pt x="495" y="10525"/>
                  <a:pt x="476" y="10515"/>
                  <a:pt x="468" y="10509"/>
                </a:cubicBezTo>
                <a:lnTo>
                  <a:pt x="468" y="10509"/>
                </a:lnTo>
                <a:cubicBezTo>
                  <a:pt x="501" y="10538"/>
                  <a:pt x="512" y="10588"/>
                  <a:pt x="546" y="10610"/>
                </a:cubicBezTo>
                <a:cubicBezTo>
                  <a:pt x="540" y="10576"/>
                  <a:pt x="529" y="10536"/>
                  <a:pt x="523" y="10496"/>
                </a:cubicBezTo>
                <a:lnTo>
                  <a:pt x="523" y="10496"/>
                </a:lnTo>
                <a:cubicBezTo>
                  <a:pt x="580" y="10615"/>
                  <a:pt x="619" y="10740"/>
                  <a:pt x="648" y="10859"/>
                </a:cubicBezTo>
                <a:cubicBezTo>
                  <a:pt x="636" y="10842"/>
                  <a:pt x="631" y="10820"/>
                  <a:pt x="619" y="10797"/>
                </a:cubicBezTo>
                <a:cubicBezTo>
                  <a:pt x="597" y="10820"/>
                  <a:pt x="602" y="10842"/>
                  <a:pt x="602" y="10865"/>
                </a:cubicBezTo>
                <a:cubicBezTo>
                  <a:pt x="619" y="10888"/>
                  <a:pt x="631" y="10905"/>
                  <a:pt x="648" y="10928"/>
                </a:cubicBezTo>
                <a:lnTo>
                  <a:pt x="631" y="10945"/>
                </a:lnTo>
                <a:cubicBezTo>
                  <a:pt x="658" y="10950"/>
                  <a:pt x="707" y="11041"/>
                  <a:pt x="663" y="11041"/>
                </a:cubicBezTo>
                <a:cubicBezTo>
                  <a:pt x="662" y="11041"/>
                  <a:pt x="661" y="11041"/>
                  <a:pt x="659" y="11041"/>
                </a:cubicBezTo>
                <a:cubicBezTo>
                  <a:pt x="591" y="10945"/>
                  <a:pt x="574" y="10814"/>
                  <a:pt x="500" y="10718"/>
                </a:cubicBezTo>
                <a:cubicBezTo>
                  <a:pt x="506" y="10712"/>
                  <a:pt x="512" y="10701"/>
                  <a:pt x="512" y="10695"/>
                </a:cubicBezTo>
                <a:cubicBezTo>
                  <a:pt x="483" y="10627"/>
                  <a:pt x="466" y="10559"/>
                  <a:pt x="449" y="10491"/>
                </a:cubicBezTo>
                <a:lnTo>
                  <a:pt x="387" y="10496"/>
                </a:lnTo>
                <a:cubicBezTo>
                  <a:pt x="398" y="10536"/>
                  <a:pt x="415" y="10570"/>
                  <a:pt x="461" y="10587"/>
                </a:cubicBezTo>
                <a:cubicBezTo>
                  <a:pt x="461" y="10598"/>
                  <a:pt x="461" y="10615"/>
                  <a:pt x="461" y="10632"/>
                </a:cubicBezTo>
                <a:cubicBezTo>
                  <a:pt x="443" y="10667"/>
                  <a:pt x="483" y="10701"/>
                  <a:pt x="489" y="10729"/>
                </a:cubicBezTo>
                <a:lnTo>
                  <a:pt x="455" y="10735"/>
                </a:lnTo>
                <a:cubicBezTo>
                  <a:pt x="466" y="10735"/>
                  <a:pt x="483" y="10740"/>
                  <a:pt x="495" y="10740"/>
                </a:cubicBezTo>
                <a:cubicBezTo>
                  <a:pt x="489" y="10757"/>
                  <a:pt x="483" y="10791"/>
                  <a:pt x="472" y="10808"/>
                </a:cubicBezTo>
                <a:cubicBezTo>
                  <a:pt x="489" y="10814"/>
                  <a:pt x="506" y="10825"/>
                  <a:pt x="517" y="10831"/>
                </a:cubicBezTo>
                <a:cubicBezTo>
                  <a:pt x="512" y="10842"/>
                  <a:pt x="500" y="10859"/>
                  <a:pt x="500" y="10865"/>
                </a:cubicBezTo>
                <a:cubicBezTo>
                  <a:pt x="506" y="10865"/>
                  <a:pt x="517" y="10859"/>
                  <a:pt x="523" y="10854"/>
                </a:cubicBezTo>
                <a:cubicBezTo>
                  <a:pt x="529" y="10882"/>
                  <a:pt x="540" y="10910"/>
                  <a:pt x="523" y="10939"/>
                </a:cubicBezTo>
                <a:cubicBezTo>
                  <a:pt x="529" y="10939"/>
                  <a:pt x="540" y="10928"/>
                  <a:pt x="546" y="10928"/>
                </a:cubicBezTo>
                <a:cubicBezTo>
                  <a:pt x="568" y="11007"/>
                  <a:pt x="614" y="11086"/>
                  <a:pt x="648" y="11166"/>
                </a:cubicBezTo>
                <a:lnTo>
                  <a:pt x="614" y="11160"/>
                </a:lnTo>
                <a:lnTo>
                  <a:pt x="614" y="11160"/>
                </a:lnTo>
                <a:cubicBezTo>
                  <a:pt x="665" y="11171"/>
                  <a:pt x="704" y="11257"/>
                  <a:pt x="687" y="11302"/>
                </a:cubicBezTo>
                <a:cubicBezTo>
                  <a:pt x="682" y="11325"/>
                  <a:pt x="710" y="11325"/>
                  <a:pt x="722" y="11336"/>
                </a:cubicBezTo>
                <a:cubicBezTo>
                  <a:pt x="731" y="11360"/>
                  <a:pt x="742" y="11380"/>
                  <a:pt x="756" y="11397"/>
                </a:cubicBezTo>
                <a:lnTo>
                  <a:pt x="756" y="11397"/>
                </a:lnTo>
                <a:cubicBezTo>
                  <a:pt x="756" y="11347"/>
                  <a:pt x="790" y="11324"/>
                  <a:pt x="824" y="11296"/>
                </a:cubicBezTo>
                <a:cubicBezTo>
                  <a:pt x="818" y="11262"/>
                  <a:pt x="801" y="11223"/>
                  <a:pt x="790" y="11189"/>
                </a:cubicBezTo>
                <a:lnTo>
                  <a:pt x="790" y="11189"/>
                </a:lnTo>
                <a:cubicBezTo>
                  <a:pt x="886" y="11364"/>
                  <a:pt x="982" y="11546"/>
                  <a:pt x="1068" y="11728"/>
                </a:cubicBezTo>
                <a:cubicBezTo>
                  <a:pt x="1062" y="11728"/>
                  <a:pt x="1039" y="11722"/>
                  <a:pt x="1034" y="11716"/>
                </a:cubicBezTo>
                <a:lnTo>
                  <a:pt x="1034" y="11716"/>
                </a:lnTo>
                <a:cubicBezTo>
                  <a:pt x="1034" y="11722"/>
                  <a:pt x="1034" y="11728"/>
                  <a:pt x="1039" y="11733"/>
                </a:cubicBezTo>
                <a:cubicBezTo>
                  <a:pt x="1044" y="11732"/>
                  <a:pt x="1050" y="11732"/>
                  <a:pt x="1055" y="11732"/>
                </a:cubicBezTo>
                <a:cubicBezTo>
                  <a:pt x="1081" y="11732"/>
                  <a:pt x="1101" y="11746"/>
                  <a:pt x="1096" y="11784"/>
                </a:cubicBezTo>
                <a:cubicBezTo>
                  <a:pt x="1085" y="11779"/>
                  <a:pt x="1062" y="11762"/>
                  <a:pt x="1051" y="11756"/>
                </a:cubicBezTo>
                <a:lnTo>
                  <a:pt x="1051" y="11756"/>
                </a:lnTo>
                <a:cubicBezTo>
                  <a:pt x="1056" y="11767"/>
                  <a:pt x="1068" y="11779"/>
                  <a:pt x="1073" y="11790"/>
                </a:cubicBezTo>
                <a:cubicBezTo>
                  <a:pt x="1085" y="11784"/>
                  <a:pt x="1096" y="11784"/>
                  <a:pt x="1107" y="11784"/>
                </a:cubicBezTo>
                <a:cubicBezTo>
                  <a:pt x="1141" y="11841"/>
                  <a:pt x="1164" y="11898"/>
                  <a:pt x="1198" y="11949"/>
                </a:cubicBezTo>
                <a:cubicBezTo>
                  <a:pt x="1221" y="12017"/>
                  <a:pt x="1317" y="12085"/>
                  <a:pt x="1289" y="12164"/>
                </a:cubicBezTo>
                <a:cubicBezTo>
                  <a:pt x="1300" y="12198"/>
                  <a:pt x="1317" y="12232"/>
                  <a:pt x="1329" y="12267"/>
                </a:cubicBezTo>
                <a:cubicBezTo>
                  <a:pt x="1334" y="12267"/>
                  <a:pt x="1346" y="12278"/>
                  <a:pt x="1351" y="12278"/>
                </a:cubicBezTo>
                <a:cubicBezTo>
                  <a:pt x="1356" y="12308"/>
                  <a:pt x="1370" y="12324"/>
                  <a:pt x="1396" y="12324"/>
                </a:cubicBezTo>
                <a:cubicBezTo>
                  <a:pt x="1400" y="12324"/>
                  <a:pt x="1404" y="12324"/>
                  <a:pt x="1408" y="12323"/>
                </a:cubicBezTo>
                <a:cubicBezTo>
                  <a:pt x="1397" y="12306"/>
                  <a:pt x="1385" y="12284"/>
                  <a:pt x="1374" y="12267"/>
                </a:cubicBezTo>
                <a:lnTo>
                  <a:pt x="1374" y="12267"/>
                </a:lnTo>
                <a:cubicBezTo>
                  <a:pt x="1397" y="12289"/>
                  <a:pt x="1419" y="12312"/>
                  <a:pt x="1436" y="12340"/>
                </a:cubicBezTo>
                <a:cubicBezTo>
                  <a:pt x="1425" y="12340"/>
                  <a:pt x="1408" y="12346"/>
                  <a:pt x="1397" y="12352"/>
                </a:cubicBezTo>
                <a:lnTo>
                  <a:pt x="1436" y="12386"/>
                </a:lnTo>
                <a:cubicBezTo>
                  <a:pt x="1419" y="12391"/>
                  <a:pt x="1402" y="12397"/>
                  <a:pt x="1385" y="12408"/>
                </a:cubicBezTo>
                <a:cubicBezTo>
                  <a:pt x="1374" y="12391"/>
                  <a:pt x="1357" y="12374"/>
                  <a:pt x="1346" y="12357"/>
                </a:cubicBezTo>
                <a:cubicBezTo>
                  <a:pt x="1346" y="12357"/>
                  <a:pt x="1346" y="12346"/>
                  <a:pt x="1346" y="12340"/>
                </a:cubicBezTo>
                <a:cubicBezTo>
                  <a:pt x="1323" y="12301"/>
                  <a:pt x="1289" y="12261"/>
                  <a:pt x="1249" y="12232"/>
                </a:cubicBezTo>
                <a:cubicBezTo>
                  <a:pt x="1249" y="12221"/>
                  <a:pt x="1255" y="12198"/>
                  <a:pt x="1255" y="12187"/>
                </a:cubicBezTo>
                <a:cubicBezTo>
                  <a:pt x="1243" y="12187"/>
                  <a:pt x="1226" y="12193"/>
                  <a:pt x="1215" y="12198"/>
                </a:cubicBezTo>
                <a:cubicBezTo>
                  <a:pt x="1226" y="12284"/>
                  <a:pt x="1295" y="12340"/>
                  <a:pt x="1329" y="12414"/>
                </a:cubicBezTo>
                <a:lnTo>
                  <a:pt x="1306" y="12425"/>
                </a:lnTo>
                <a:cubicBezTo>
                  <a:pt x="1317" y="12425"/>
                  <a:pt x="1329" y="12420"/>
                  <a:pt x="1340" y="12420"/>
                </a:cubicBezTo>
                <a:cubicBezTo>
                  <a:pt x="1357" y="12459"/>
                  <a:pt x="1380" y="12493"/>
                  <a:pt x="1414" y="12522"/>
                </a:cubicBezTo>
                <a:cubicBezTo>
                  <a:pt x="1425" y="12550"/>
                  <a:pt x="1436" y="12579"/>
                  <a:pt x="1476" y="12579"/>
                </a:cubicBezTo>
                <a:cubicBezTo>
                  <a:pt x="1470" y="12584"/>
                  <a:pt x="1459" y="12601"/>
                  <a:pt x="1453" y="12607"/>
                </a:cubicBezTo>
                <a:cubicBezTo>
                  <a:pt x="1465" y="12601"/>
                  <a:pt x="1482" y="12596"/>
                  <a:pt x="1493" y="12590"/>
                </a:cubicBezTo>
                <a:cubicBezTo>
                  <a:pt x="1493" y="12601"/>
                  <a:pt x="1493" y="12630"/>
                  <a:pt x="1499" y="12641"/>
                </a:cubicBezTo>
                <a:lnTo>
                  <a:pt x="1516" y="12641"/>
                </a:lnTo>
                <a:cubicBezTo>
                  <a:pt x="1499" y="12590"/>
                  <a:pt x="1487" y="12533"/>
                  <a:pt x="1431" y="12522"/>
                </a:cubicBezTo>
                <a:cubicBezTo>
                  <a:pt x="1431" y="12510"/>
                  <a:pt x="1431" y="12488"/>
                  <a:pt x="1431" y="12476"/>
                </a:cubicBezTo>
                <a:cubicBezTo>
                  <a:pt x="1419" y="12454"/>
                  <a:pt x="1402" y="12431"/>
                  <a:pt x="1385" y="12414"/>
                </a:cubicBezTo>
                <a:cubicBezTo>
                  <a:pt x="1397" y="12408"/>
                  <a:pt x="1431" y="12403"/>
                  <a:pt x="1448" y="12397"/>
                </a:cubicBezTo>
                <a:cubicBezTo>
                  <a:pt x="1448" y="12408"/>
                  <a:pt x="1448" y="12431"/>
                  <a:pt x="1448" y="12442"/>
                </a:cubicBezTo>
                <a:cubicBezTo>
                  <a:pt x="1465" y="12437"/>
                  <a:pt x="1476" y="12425"/>
                  <a:pt x="1487" y="12420"/>
                </a:cubicBezTo>
                <a:cubicBezTo>
                  <a:pt x="1493" y="12425"/>
                  <a:pt x="1504" y="12437"/>
                  <a:pt x="1510" y="12442"/>
                </a:cubicBezTo>
                <a:cubicBezTo>
                  <a:pt x="1499" y="12442"/>
                  <a:pt x="1476" y="12454"/>
                  <a:pt x="1465" y="12459"/>
                </a:cubicBezTo>
                <a:cubicBezTo>
                  <a:pt x="1482" y="12465"/>
                  <a:pt x="1504" y="12465"/>
                  <a:pt x="1522" y="12471"/>
                </a:cubicBezTo>
                <a:cubicBezTo>
                  <a:pt x="1527" y="12482"/>
                  <a:pt x="1539" y="12488"/>
                  <a:pt x="1550" y="12499"/>
                </a:cubicBezTo>
                <a:cubicBezTo>
                  <a:pt x="1535" y="12494"/>
                  <a:pt x="1521" y="12481"/>
                  <a:pt x="1506" y="12481"/>
                </a:cubicBezTo>
                <a:cubicBezTo>
                  <a:pt x="1504" y="12481"/>
                  <a:pt x="1501" y="12481"/>
                  <a:pt x="1499" y="12482"/>
                </a:cubicBezTo>
                <a:cubicBezTo>
                  <a:pt x="1487" y="12528"/>
                  <a:pt x="1561" y="12510"/>
                  <a:pt x="1584" y="12539"/>
                </a:cubicBezTo>
                <a:cubicBezTo>
                  <a:pt x="1590" y="12556"/>
                  <a:pt x="1607" y="12590"/>
                  <a:pt x="1612" y="12613"/>
                </a:cubicBezTo>
                <a:cubicBezTo>
                  <a:pt x="1601" y="12607"/>
                  <a:pt x="1573" y="12601"/>
                  <a:pt x="1561" y="12596"/>
                </a:cubicBezTo>
                <a:lnTo>
                  <a:pt x="1561" y="12596"/>
                </a:lnTo>
                <a:cubicBezTo>
                  <a:pt x="1584" y="12613"/>
                  <a:pt x="1607" y="12635"/>
                  <a:pt x="1618" y="12658"/>
                </a:cubicBezTo>
                <a:cubicBezTo>
                  <a:pt x="1618" y="12647"/>
                  <a:pt x="1612" y="12624"/>
                  <a:pt x="1612" y="12607"/>
                </a:cubicBezTo>
                <a:lnTo>
                  <a:pt x="1612" y="12607"/>
                </a:lnTo>
                <a:cubicBezTo>
                  <a:pt x="1658" y="12624"/>
                  <a:pt x="1652" y="12652"/>
                  <a:pt x="1635" y="12686"/>
                </a:cubicBezTo>
                <a:lnTo>
                  <a:pt x="1680" y="12686"/>
                </a:lnTo>
                <a:cubicBezTo>
                  <a:pt x="1697" y="12703"/>
                  <a:pt x="1714" y="12720"/>
                  <a:pt x="1731" y="12743"/>
                </a:cubicBezTo>
                <a:cubicBezTo>
                  <a:pt x="1748" y="12766"/>
                  <a:pt x="1760" y="12789"/>
                  <a:pt x="1777" y="12811"/>
                </a:cubicBezTo>
                <a:cubicBezTo>
                  <a:pt x="1760" y="12811"/>
                  <a:pt x="1743" y="12806"/>
                  <a:pt x="1726" y="12806"/>
                </a:cubicBezTo>
                <a:cubicBezTo>
                  <a:pt x="1743" y="12823"/>
                  <a:pt x="1765" y="12823"/>
                  <a:pt x="1788" y="12823"/>
                </a:cubicBezTo>
                <a:cubicBezTo>
                  <a:pt x="1788" y="12828"/>
                  <a:pt x="1794" y="12840"/>
                  <a:pt x="1800" y="12845"/>
                </a:cubicBezTo>
                <a:lnTo>
                  <a:pt x="1788" y="12874"/>
                </a:lnTo>
                <a:cubicBezTo>
                  <a:pt x="1794" y="12868"/>
                  <a:pt x="1800" y="12862"/>
                  <a:pt x="1805" y="12857"/>
                </a:cubicBezTo>
                <a:cubicBezTo>
                  <a:pt x="1817" y="12874"/>
                  <a:pt x="1822" y="12891"/>
                  <a:pt x="1834" y="12908"/>
                </a:cubicBezTo>
                <a:cubicBezTo>
                  <a:pt x="1834" y="12896"/>
                  <a:pt x="1839" y="12885"/>
                  <a:pt x="1845" y="12874"/>
                </a:cubicBezTo>
                <a:cubicBezTo>
                  <a:pt x="1862" y="12896"/>
                  <a:pt x="1885" y="12908"/>
                  <a:pt x="1902" y="12925"/>
                </a:cubicBezTo>
                <a:cubicBezTo>
                  <a:pt x="1890" y="12930"/>
                  <a:pt x="1873" y="12936"/>
                  <a:pt x="1862" y="12936"/>
                </a:cubicBezTo>
                <a:cubicBezTo>
                  <a:pt x="1868" y="12942"/>
                  <a:pt x="1879" y="12959"/>
                  <a:pt x="1885" y="12970"/>
                </a:cubicBezTo>
                <a:cubicBezTo>
                  <a:pt x="1891" y="12950"/>
                  <a:pt x="1900" y="12943"/>
                  <a:pt x="1909" y="12943"/>
                </a:cubicBezTo>
                <a:cubicBezTo>
                  <a:pt x="1927" y="12943"/>
                  <a:pt x="1947" y="12967"/>
                  <a:pt x="1958" y="12981"/>
                </a:cubicBezTo>
                <a:cubicBezTo>
                  <a:pt x="2004" y="13027"/>
                  <a:pt x="2055" y="13067"/>
                  <a:pt x="2100" y="13106"/>
                </a:cubicBezTo>
                <a:cubicBezTo>
                  <a:pt x="2095" y="13118"/>
                  <a:pt x="2095" y="13129"/>
                  <a:pt x="2106" y="13146"/>
                </a:cubicBezTo>
                <a:cubicBezTo>
                  <a:pt x="2112" y="13140"/>
                  <a:pt x="2112" y="13129"/>
                  <a:pt x="2117" y="13123"/>
                </a:cubicBezTo>
                <a:cubicBezTo>
                  <a:pt x="2134" y="13129"/>
                  <a:pt x="2146" y="13140"/>
                  <a:pt x="2163" y="13152"/>
                </a:cubicBezTo>
                <a:cubicBezTo>
                  <a:pt x="2180" y="13180"/>
                  <a:pt x="2202" y="13203"/>
                  <a:pt x="2225" y="13225"/>
                </a:cubicBezTo>
                <a:cubicBezTo>
                  <a:pt x="2214" y="13225"/>
                  <a:pt x="2202" y="13225"/>
                  <a:pt x="2202" y="13237"/>
                </a:cubicBezTo>
                <a:cubicBezTo>
                  <a:pt x="2208" y="13248"/>
                  <a:pt x="2214" y="13254"/>
                  <a:pt x="2219" y="13254"/>
                </a:cubicBezTo>
                <a:cubicBezTo>
                  <a:pt x="2214" y="13265"/>
                  <a:pt x="2208" y="13271"/>
                  <a:pt x="2202" y="13276"/>
                </a:cubicBezTo>
                <a:cubicBezTo>
                  <a:pt x="2214" y="13282"/>
                  <a:pt x="2236" y="13288"/>
                  <a:pt x="2248" y="13293"/>
                </a:cubicBezTo>
                <a:cubicBezTo>
                  <a:pt x="2248" y="13282"/>
                  <a:pt x="2248" y="13265"/>
                  <a:pt x="2248" y="13259"/>
                </a:cubicBezTo>
                <a:cubicBezTo>
                  <a:pt x="2265" y="13276"/>
                  <a:pt x="2287" y="13288"/>
                  <a:pt x="2304" y="13305"/>
                </a:cubicBezTo>
                <a:cubicBezTo>
                  <a:pt x="2299" y="13322"/>
                  <a:pt x="2287" y="13333"/>
                  <a:pt x="2282" y="13350"/>
                </a:cubicBezTo>
                <a:cubicBezTo>
                  <a:pt x="2310" y="13379"/>
                  <a:pt x="2333" y="13407"/>
                  <a:pt x="2367" y="13424"/>
                </a:cubicBezTo>
                <a:cubicBezTo>
                  <a:pt x="2344" y="13401"/>
                  <a:pt x="2322" y="13373"/>
                  <a:pt x="2310" y="13339"/>
                </a:cubicBezTo>
                <a:lnTo>
                  <a:pt x="2310" y="13339"/>
                </a:lnTo>
                <a:cubicBezTo>
                  <a:pt x="2356" y="13362"/>
                  <a:pt x="2378" y="13401"/>
                  <a:pt x="2407" y="13441"/>
                </a:cubicBezTo>
                <a:cubicBezTo>
                  <a:pt x="2401" y="13447"/>
                  <a:pt x="2395" y="13458"/>
                  <a:pt x="2390" y="13464"/>
                </a:cubicBezTo>
                <a:cubicBezTo>
                  <a:pt x="2407" y="13475"/>
                  <a:pt x="2418" y="13492"/>
                  <a:pt x="2435" y="13509"/>
                </a:cubicBezTo>
                <a:cubicBezTo>
                  <a:pt x="2424" y="13486"/>
                  <a:pt x="2418" y="13464"/>
                  <a:pt x="2412" y="13441"/>
                </a:cubicBezTo>
                <a:lnTo>
                  <a:pt x="2412" y="13441"/>
                </a:lnTo>
                <a:cubicBezTo>
                  <a:pt x="2475" y="13503"/>
                  <a:pt x="2537" y="13571"/>
                  <a:pt x="2605" y="13634"/>
                </a:cubicBezTo>
                <a:cubicBezTo>
                  <a:pt x="2594" y="13634"/>
                  <a:pt x="2571" y="13628"/>
                  <a:pt x="2565" y="13628"/>
                </a:cubicBezTo>
                <a:lnTo>
                  <a:pt x="2565" y="13628"/>
                </a:lnTo>
                <a:cubicBezTo>
                  <a:pt x="2565" y="13645"/>
                  <a:pt x="2571" y="13657"/>
                  <a:pt x="2577" y="13674"/>
                </a:cubicBezTo>
                <a:cubicBezTo>
                  <a:pt x="2617" y="13696"/>
                  <a:pt x="2673" y="13691"/>
                  <a:pt x="2702" y="13730"/>
                </a:cubicBezTo>
                <a:cubicBezTo>
                  <a:pt x="2673" y="13725"/>
                  <a:pt x="2651" y="13719"/>
                  <a:pt x="2628" y="13713"/>
                </a:cubicBezTo>
                <a:lnTo>
                  <a:pt x="2628" y="13713"/>
                </a:lnTo>
                <a:cubicBezTo>
                  <a:pt x="2679" y="13759"/>
                  <a:pt x="2724" y="13821"/>
                  <a:pt x="2792" y="13844"/>
                </a:cubicBezTo>
                <a:lnTo>
                  <a:pt x="2787" y="13855"/>
                </a:lnTo>
                <a:cubicBezTo>
                  <a:pt x="2792" y="13855"/>
                  <a:pt x="2804" y="13861"/>
                  <a:pt x="2809" y="13861"/>
                </a:cubicBezTo>
                <a:lnTo>
                  <a:pt x="2798" y="13884"/>
                </a:lnTo>
                <a:lnTo>
                  <a:pt x="2809" y="13884"/>
                </a:lnTo>
                <a:cubicBezTo>
                  <a:pt x="2809" y="13878"/>
                  <a:pt x="2815" y="13855"/>
                  <a:pt x="2815" y="13844"/>
                </a:cubicBezTo>
                <a:cubicBezTo>
                  <a:pt x="2821" y="13855"/>
                  <a:pt x="2838" y="13872"/>
                  <a:pt x="2849" y="13884"/>
                </a:cubicBezTo>
                <a:cubicBezTo>
                  <a:pt x="2844" y="13889"/>
                  <a:pt x="2832" y="13901"/>
                  <a:pt x="2826" y="13906"/>
                </a:cubicBezTo>
                <a:cubicBezTo>
                  <a:pt x="2838" y="13912"/>
                  <a:pt x="2849" y="13918"/>
                  <a:pt x="2861" y="13918"/>
                </a:cubicBezTo>
                <a:cubicBezTo>
                  <a:pt x="2861" y="13912"/>
                  <a:pt x="2861" y="13901"/>
                  <a:pt x="2861" y="13895"/>
                </a:cubicBezTo>
                <a:cubicBezTo>
                  <a:pt x="2917" y="13918"/>
                  <a:pt x="2951" y="13963"/>
                  <a:pt x="2997" y="13997"/>
                </a:cubicBezTo>
                <a:cubicBezTo>
                  <a:pt x="2985" y="14003"/>
                  <a:pt x="2974" y="14014"/>
                  <a:pt x="2968" y="14025"/>
                </a:cubicBezTo>
                <a:cubicBezTo>
                  <a:pt x="2980" y="14014"/>
                  <a:pt x="2991" y="14008"/>
                  <a:pt x="3002" y="14003"/>
                </a:cubicBezTo>
                <a:cubicBezTo>
                  <a:pt x="3025" y="14025"/>
                  <a:pt x="3048" y="14048"/>
                  <a:pt x="3070" y="14065"/>
                </a:cubicBezTo>
                <a:cubicBezTo>
                  <a:pt x="3048" y="14054"/>
                  <a:pt x="3019" y="14048"/>
                  <a:pt x="2991" y="14048"/>
                </a:cubicBezTo>
                <a:cubicBezTo>
                  <a:pt x="3014" y="14059"/>
                  <a:pt x="3025" y="14076"/>
                  <a:pt x="3025" y="14099"/>
                </a:cubicBezTo>
                <a:cubicBezTo>
                  <a:pt x="3031" y="14099"/>
                  <a:pt x="3042" y="14088"/>
                  <a:pt x="3048" y="14082"/>
                </a:cubicBezTo>
                <a:cubicBezTo>
                  <a:pt x="3099" y="14150"/>
                  <a:pt x="3167" y="14196"/>
                  <a:pt x="3229" y="14247"/>
                </a:cubicBezTo>
                <a:cubicBezTo>
                  <a:pt x="3229" y="14235"/>
                  <a:pt x="3235" y="14218"/>
                  <a:pt x="3241" y="14207"/>
                </a:cubicBezTo>
                <a:cubicBezTo>
                  <a:pt x="3303" y="14247"/>
                  <a:pt x="3360" y="14292"/>
                  <a:pt x="3417" y="14343"/>
                </a:cubicBezTo>
                <a:cubicBezTo>
                  <a:pt x="3371" y="14332"/>
                  <a:pt x="3337" y="14309"/>
                  <a:pt x="3309" y="14281"/>
                </a:cubicBezTo>
                <a:lnTo>
                  <a:pt x="3309" y="14281"/>
                </a:lnTo>
                <a:cubicBezTo>
                  <a:pt x="3286" y="14343"/>
                  <a:pt x="3553" y="14440"/>
                  <a:pt x="3581" y="14525"/>
                </a:cubicBezTo>
                <a:cubicBezTo>
                  <a:pt x="3564" y="14536"/>
                  <a:pt x="3547" y="14547"/>
                  <a:pt x="3530" y="14559"/>
                </a:cubicBezTo>
                <a:cubicBezTo>
                  <a:pt x="3536" y="14553"/>
                  <a:pt x="3536" y="14536"/>
                  <a:pt x="3541" y="14530"/>
                </a:cubicBezTo>
                <a:cubicBezTo>
                  <a:pt x="3519" y="14519"/>
                  <a:pt x="3513" y="14502"/>
                  <a:pt x="3519" y="14479"/>
                </a:cubicBezTo>
                <a:cubicBezTo>
                  <a:pt x="3502" y="14474"/>
                  <a:pt x="3479" y="14474"/>
                  <a:pt x="3462" y="14474"/>
                </a:cubicBezTo>
                <a:lnTo>
                  <a:pt x="3479" y="14445"/>
                </a:lnTo>
                <a:lnTo>
                  <a:pt x="3479" y="14445"/>
                </a:lnTo>
                <a:cubicBezTo>
                  <a:pt x="3473" y="14451"/>
                  <a:pt x="3456" y="14457"/>
                  <a:pt x="3451" y="14462"/>
                </a:cubicBezTo>
                <a:cubicBezTo>
                  <a:pt x="3402" y="14424"/>
                  <a:pt x="3346" y="14385"/>
                  <a:pt x="3284" y="14385"/>
                </a:cubicBezTo>
                <a:cubicBezTo>
                  <a:pt x="3274" y="14385"/>
                  <a:pt x="3263" y="14386"/>
                  <a:pt x="3252" y="14389"/>
                </a:cubicBezTo>
                <a:cubicBezTo>
                  <a:pt x="3337" y="14434"/>
                  <a:pt x="3405" y="14496"/>
                  <a:pt x="3490" y="14553"/>
                </a:cubicBezTo>
                <a:cubicBezTo>
                  <a:pt x="3490" y="14559"/>
                  <a:pt x="3490" y="14570"/>
                  <a:pt x="3490" y="14570"/>
                </a:cubicBezTo>
                <a:cubicBezTo>
                  <a:pt x="3493" y="14570"/>
                  <a:pt x="3496" y="14569"/>
                  <a:pt x="3499" y="14569"/>
                </a:cubicBezTo>
                <a:cubicBezTo>
                  <a:pt x="3533" y="14569"/>
                  <a:pt x="3548" y="14600"/>
                  <a:pt x="3564" y="14621"/>
                </a:cubicBezTo>
                <a:cubicBezTo>
                  <a:pt x="3621" y="14627"/>
                  <a:pt x="3661" y="14678"/>
                  <a:pt x="3712" y="14706"/>
                </a:cubicBezTo>
                <a:lnTo>
                  <a:pt x="3706" y="14723"/>
                </a:lnTo>
                <a:cubicBezTo>
                  <a:pt x="3712" y="14718"/>
                  <a:pt x="3723" y="14712"/>
                  <a:pt x="3729" y="14712"/>
                </a:cubicBezTo>
                <a:cubicBezTo>
                  <a:pt x="3780" y="14740"/>
                  <a:pt x="3831" y="14786"/>
                  <a:pt x="3887" y="14803"/>
                </a:cubicBezTo>
                <a:cubicBezTo>
                  <a:pt x="3910" y="14808"/>
                  <a:pt x="3922" y="14831"/>
                  <a:pt x="3933" y="14848"/>
                </a:cubicBezTo>
                <a:cubicBezTo>
                  <a:pt x="3944" y="14848"/>
                  <a:pt x="3961" y="14842"/>
                  <a:pt x="3978" y="14842"/>
                </a:cubicBezTo>
                <a:cubicBezTo>
                  <a:pt x="3973" y="14848"/>
                  <a:pt x="3973" y="14865"/>
                  <a:pt x="3967" y="14871"/>
                </a:cubicBezTo>
                <a:cubicBezTo>
                  <a:pt x="3998" y="14884"/>
                  <a:pt x="4028" y="14899"/>
                  <a:pt x="4058" y="14915"/>
                </a:cubicBezTo>
                <a:lnTo>
                  <a:pt x="4058" y="14915"/>
                </a:lnTo>
                <a:cubicBezTo>
                  <a:pt x="4058" y="14909"/>
                  <a:pt x="4058" y="14893"/>
                  <a:pt x="4058" y="14888"/>
                </a:cubicBezTo>
                <a:cubicBezTo>
                  <a:pt x="3984" y="14854"/>
                  <a:pt x="3927" y="14769"/>
                  <a:pt x="3842" y="14757"/>
                </a:cubicBezTo>
                <a:cubicBezTo>
                  <a:pt x="3819" y="14689"/>
                  <a:pt x="3729" y="14684"/>
                  <a:pt x="3683" y="14627"/>
                </a:cubicBezTo>
                <a:cubicBezTo>
                  <a:pt x="3649" y="14598"/>
                  <a:pt x="3598" y="14593"/>
                  <a:pt x="3592" y="14542"/>
                </a:cubicBezTo>
                <a:lnTo>
                  <a:pt x="3632" y="14542"/>
                </a:lnTo>
                <a:cubicBezTo>
                  <a:pt x="3655" y="14581"/>
                  <a:pt x="3700" y="14593"/>
                  <a:pt x="3734" y="14610"/>
                </a:cubicBezTo>
                <a:cubicBezTo>
                  <a:pt x="3734" y="14598"/>
                  <a:pt x="3740" y="14576"/>
                  <a:pt x="3740" y="14564"/>
                </a:cubicBezTo>
                <a:cubicBezTo>
                  <a:pt x="3751" y="14576"/>
                  <a:pt x="3757" y="14587"/>
                  <a:pt x="3768" y="14598"/>
                </a:cubicBezTo>
                <a:cubicBezTo>
                  <a:pt x="3814" y="14610"/>
                  <a:pt x="3808" y="14672"/>
                  <a:pt x="3859" y="14684"/>
                </a:cubicBezTo>
                <a:cubicBezTo>
                  <a:pt x="3865" y="14678"/>
                  <a:pt x="3876" y="14672"/>
                  <a:pt x="3882" y="14667"/>
                </a:cubicBezTo>
                <a:cubicBezTo>
                  <a:pt x="3990" y="14735"/>
                  <a:pt x="4080" y="14820"/>
                  <a:pt x="4200" y="14859"/>
                </a:cubicBezTo>
                <a:cubicBezTo>
                  <a:pt x="4194" y="14871"/>
                  <a:pt x="4188" y="14888"/>
                  <a:pt x="4183" y="14893"/>
                </a:cubicBezTo>
                <a:cubicBezTo>
                  <a:pt x="4194" y="14905"/>
                  <a:pt x="4217" y="14922"/>
                  <a:pt x="4228" y="14933"/>
                </a:cubicBezTo>
                <a:cubicBezTo>
                  <a:pt x="4239" y="14928"/>
                  <a:pt x="4251" y="14922"/>
                  <a:pt x="4262" y="14916"/>
                </a:cubicBezTo>
                <a:lnTo>
                  <a:pt x="4239" y="14893"/>
                </a:lnTo>
                <a:lnTo>
                  <a:pt x="4239" y="14893"/>
                </a:lnTo>
                <a:cubicBezTo>
                  <a:pt x="4251" y="14899"/>
                  <a:pt x="4273" y="14905"/>
                  <a:pt x="4290" y="14911"/>
                </a:cubicBezTo>
                <a:cubicBezTo>
                  <a:pt x="4279" y="14916"/>
                  <a:pt x="4268" y="14922"/>
                  <a:pt x="4256" y="14922"/>
                </a:cubicBezTo>
                <a:lnTo>
                  <a:pt x="4256" y="14956"/>
                </a:lnTo>
                <a:cubicBezTo>
                  <a:pt x="4285" y="14967"/>
                  <a:pt x="4307" y="14979"/>
                  <a:pt x="4330" y="14990"/>
                </a:cubicBezTo>
                <a:lnTo>
                  <a:pt x="4341" y="14973"/>
                </a:lnTo>
                <a:cubicBezTo>
                  <a:pt x="4324" y="14956"/>
                  <a:pt x="4307" y="14945"/>
                  <a:pt x="4296" y="14922"/>
                </a:cubicBezTo>
                <a:lnTo>
                  <a:pt x="4296" y="14922"/>
                </a:lnTo>
                <a:cubicBezTo>
                  <a:pt x="4307" y="14939"/>
                  <a:pt x="4336" y="14950"/>
                  <a:pt x="4358" y="14956"/>
                </a:cubicBezTo>
                <a:cubicBezTo>
                  <a:pt x="4353" y="14967"/>
                  <a:pt x="4347" y="14984"/>
                  <a:pt x="4336" y="14996"/>
                </a:cubicBezTo>
                <a:cubicBezTo>
                  <a:pt x="4358" y="15007"/>
                  <a:pt x="4381" y="15018"/>
                  <a:pt x="4404" y="15030"/>
                </a:cubicBezTo>
                <a:cubicBezTo>
                  <a:pt x="4392" y="15018"/>
                  <a:pt x="4370" y="14984"/>
                  <a:pt x="4358" y="14973"/>
                </a:cubicBezTo>
                <a:cubicBezTo>
                  <a:pt x="4381" y="14973"/>
                  <a:pt x="4398" y="14984"/>
                  <a:pt x="4409" y="15007"/>
                </a:cubicBezTo>
                <a:cubicBezTo>
                  <a:pt x="4461" y="15018"/>
                  <a:pt x="4500" y="15047"/>
                  <a:pt x="4546" y="15069"/>
                </a:cubicBezTo>
                <a:lnTo>
                  <a:pt x="4540" y="15092"/>
                </a:lnTo>
                <a:cubicBezTo>
                  <a:pt x="4551" y="15092"/>
                  <a:pt x="4574" y="15081"/>
                  <a:pt x="4585" y="15081"/>
                </a:cubicBezTo>
                <a:cubicBezTo>
                  <a:pt x="4580" y="15092"/>
                  <a:pt x="4580" y="15109"/>
                  <a:pt x="4574" y="15126"/>
                </a:cubicBezTo>
                <a:cubicBezTo>
                  <a:pt x="4597" y="15120"/>
                  <a:pt x="4614" y="15115"/>
                  <a:pt x="4636" y="15109"/>
                </a:cubicBezTo>
                <a:cubicBezTo>
                  <a:pt x="4648" y="15120"/>
                  <a:pt x="4659" y="15132"/>
                  <a:pt x="4670" y="15137"/>
                </a:cubicBezTo>
                <a:cubicBezTo>
                  <a:pt x="4648" y="15137"/>
                  <a:pt x="4625" y="15137"/>
                  <a:pt x="4608" y="15149"/>
                </a:cubicBezTo>
                <a:cubicBezTo>
                  <a:pt x="4619" y="15154"/>
                  <a:pt x="4648" y="15160"/>
                  <a:pt x="4659" y="15166"/>
                </a:cubicBezTo>
                <a:cubicBezTo>
                  <a:pt x="4653" y="15172"/>
                  <a:pt x="4648" y="15189"/>
                  <a:pt x="4642" y="15200"/>
                </a:cubicBezTo>
                <a:cubicBezTo>
                  <a:pt x="4653" y="15194"/>
                  <a:pt x="4676" y="15183"/>
                  <a:pt x="4687" y="15177"/>
                </a:cubicBezTo>
                <a:cubicBezTo>
                  <a:pt x="4699" y="15189"/>
                  <a:pt x="4756" y="15211"/>
                  <a:pt x="4716" y="15234"/>
                </a:cubicBezTo>
                <a:cubicBezTo>
                  <a:pt x="4657" y="15229"/>
                  <a:pt x="4612" y="15166"/>
                  <a:pt x="4553" y="15166"/>
                </a:cubicBezTo>
                <a:cubicBezTo>
                  <a:pt x="4543" y="15166"/>
                  <a:pt x="4533" y="15167"/>
                  <a:pt x="4523" y="15172"/>
                </a:cubicBezTo>
                <a:cubicBezTo>
                  <a:pt x="4523" y="15166"/>
                  <a:pt x="4534" y="15154"/>
                  <a:pt x="4534" y="15149"/>
                </a:cubicBezTo>
                <a:cubicBezTo>
                  <a:pt x="4387" y="15058"/>
                  <a:pt x="4234" y="14990"/>
                  <a:pt x="4086" y="14893"/>
                </a:cubicBezTo>
                <a:cubicBezTo>
                  <a:pt x="4075" y="14899"/>
                  <a:pt x="4064" y="14910"/>
                  <a:pt x="4058" y="14916"/>
                </a:cubicBezTo>
                <a:lnTo>
                  <a:pt x="4058" y="14916"/>
                </a:lnTo>
                <a:cubicBezTo>
                  <a:pt x="4182" y="14985"/>
                  <a:pt x="4291" y="15079"/>
                  <a:pt x="4415" y="15143"/>
                </a:cubicBezTo>
                <a:cubicBezTo>
                  <a:pt x="4418" y="15143"/>
                  <a:pt x="4421" y="15143"/>
                  <a:pt x="4424" y="15143"/>
                </a:cubicBezTo>
                <a:cubicBezTo>
                  <a:pt x="4457" y="15143"/>
                  <a:pt x="4474" y="15173"/>
                  <a:pt x="4495" y="15194"/>
                </a:cubicBezTo>
                <a:cubicBezTo>
                  <a:pt x="4534" y="15206"/>
                  <a:pt x="4574" y="15223"/>
                  <a:pt x="4614" y="15245"/>
                </a:cubicBezTo>
                <a:lnTo>
                  <a:pt x="4642" y="15245"/>
                </a:lnTo>
                <a:cubicBezTo>
                  <a:pt x="4653" y="15262"/>
                  <a:pt x="4665" y="15274"/>
                  <a:pt x="4682" y="15291"/>
                </a:cubicBezTo>
                <a:lnTo>
                  <a:pt x="4739" y="15308"/>
                </a:lnTo>
                <a:cubicBezTo>
                  <a:pt x="4739" y="15313"/>
                  <a:pt x="4744" y="15325"/>
                  <a:pt x="4744" y="15330"/>
                </a:cubicBezTo>
                <a:lnTo>
                  <a:pt x="4756" y="15313"/>
                </a:lnTo>
                <a:cubicBezTo>
                  <a:pt x="4778" y="15330"/>
                  <a:pt x="4807" y="15347"/>
                  <a:pt x="4835" y="15359"/>
                </a:cubicBezTo>
                <a:cubicBezTo>
                  <a:pt x="4835" y="15364"/>
                  <a:pt x="4835" y="15370"/>
                  <a:pt x="4829" y="15376"/>
                </a:cubicBezTo>
                <a:cubicBezTo>
                  <a:pt x="4841" y="15376"/>
                  <a:pt x="4852" y="15370"/>
                  <a:pt x="4863" y="15370"/>
                </a:cubicBezTo>
                <a:cubicBezTo>
                  <a:pt x="4903" y="15415"/>
                  <a:pt x="4971" y="15404"/>
                  <a:pt x="5017" y="15444"/>
                </a:cubicBezTo>
                <a:cubicBezTo>
                  <a:pt x="5107" y="15444"/>
                  <a:pt x="5181" y="15518"/>
                  <a:pt x="5266" y="15540"/>
                </a:cubicBezTo>
                <a:cubicBezTo>
                  <a:pt x="5272" y="15535"/>
                  <a:pt x="5289" y="15523"/>
                  <a:pt x="5295" y="15518"/>
                </a:cubicBezTo>
                <a:cubicBezTo>
                  <a:pt x="5295" y="15523"/>
                  <a:pt x="5300" y="15540"/>
                  <a:pt x="5300" y="15552"/>
                </a:cubicBezTo>
                <a:cubicBezTo>
                  <a:pt x="5408" y="15580"/>
                  <a:pt x="5499" y="15654"/>
                  <a:pt x="5607" y="15665"/>
                </a:cubicBezTo>
                <a:cubicBezTo>
                  <a:pt x="5607" y="15654"/>
                  <a:pt x="5612" y="15642"/>
                  <a:pt x="5618" y="15637"/>
                </a:cubicBezTo>
                <a:cubicBezTo>
                  <a:pt x="5567" y="15620"/>
                  <a:pt x="5516" y="15603"/>
                  <a:pt x="5470" y="15591"/>
                </a:cubicBezTo>
                <a:cubicBezTo>
                  <a:pt x="5465" y="15586"/>
                  <a:pt x="5459" y="15574"/>
                  <a:pt x="5459" y="15569"/>
                </a:cubicBezTo>
                <a:cubicBezTo>
                  <a:pt x="5380" y="15563"/>
                  <a:pt x="5312" y="15512"/>
                  <a:pt x="5244" y="15478"/>
                </a:cubicBezTo>
                <a:cubicBezTo>
                  <a:pt x="5238" y="15484"/>
                  <a:pt x="5227" y="15489"/>
                  <a:pt x="5221" y="15495"/>
                </a:cubicBezTo>
                <a:cubicBezTo>
                  <a:pt x="5204" y="15484"/>
                  <a:pt x="5187" y="15467"/>
                  <a:pt x="5175" y="15450"/>
                </a:cubicBezTo>
                <a:cubicBezTo>
                  <a:pt x="5164" y="15455"/>
                  <a:pt x="5141" y="15461"/>
                  <a:pt x="5130" y="15467"/>
                </a:cubicBezTo>
                <a:cubicBezTo>
                  <a:pt x="5130" y="15461"/>
                  <a:pt x="5130" y="15444"/>
                  <a:pt x="5136" y="15438"/>
                </a:cubicBezTo>
                <a:lnTo>
                  <a:pt x="5096" y="15438"/>
                </a:lnTo>
                <a:cubicBezTo>
                  <a:pt x="5096" y="15421"/>
                  <a:pt x="5090" y="15404"/>
                  <a:pt x="5090" y="15387"/>
                </a:cubicBezTo>
                <a:cubicBezTo>
                  <a:pt x="5090" y="15393"/>
                  <a:pt x="5079" y="15410"/>
                  <a:pt x="5079" y="15421"/>
                </a:cubicBezTo>
                <a:cubicBezTo>
                  <a:pt x="4960" y="15359"/>
                  <a:pt x="4846" y="15296"/>
                  <a:pt x="4727" y="15240"/>
                </a:cubicBezTo>
                <a:cubicBezTo>
                  <a:pt x="4744" y="15223"/>
                  <a:pt x="4761" y="15206"/>
                  <a:pt x="4778" y="15189"/>
                </a:cubicBezTo>
                <a:lnTo>
                  <a:pt x="4778" y="15189"/>
                </a:lnTo>
                <a:cubicBezTo>
                  <a:pt x="4773" y="15200"/>
                  <a:pt x="4767" y="15217"/>
                  <a:pt x="4761" y="15223"/>
                </a:cubicBezTo>
                <a:cubicBezTo>
                  <a:pt x="4818" y="15257"/>
                  <a:pt x="4880" y="15279"/>
                  <a:pt x="4937" y="15302"/>
                </a:cubicBezTo>
                <a:cubicBezTo>
                  <a:pt x="4937" y="15296"/>
                  <a:pt x="4943" y="15279"/>
                  <a:pt x="4943" y="15268"/>
                </a:cubicBezTo>
                <a:cubicBezTo>
                  <a:pt x="5022" y="15296"/>
                  <a:pt x="5107" y="15330"/>
                  <a:pt x="5181" y="15370"/>
                </a:cubicBezTo>
                <a:cubicBezTo>
                  <a:pt x="5171" y="15378"/>
                  <a:pt x="5159" y="15381"/>
                  <a:pt x="5148" y="15381"/>
                </a:cubicBezTo>
                <a:cubicBezTo>
                  <a:pt x="5134" y="15381"/>
                  <a:pt x="5120" y="15376"/>
                  <a:pt x="5107" y="15370"/>
                </a:cubicBezTo>
                <a:lnTo>
                  <a:pt x="5107" y="15370"/>
                </a:lnTo>
                <a:cubicBezTo>
                  <a:pt x="5124" y="15381"/>
                  <a:pt x="5141" y="15393"/>
                  <a:pt x="5158" y="15404"/>
                </a:cubicBezTo>
                <a:cubicBezTo>
                  <a:pt x="5170" y="15387"/>
                  <a:pt x="5187" y="15376"/>
                  <a:pt x="5198" y="15364"/>
                </a:cubicBezTo>
                <a:lnTo>
                  <a:pt x="5198" y="15364"/>
                </a:lnTo>
                <a:cubicBezTo>
                  <a:pt x="5215" y="15381"/>
                  <a:pt x="5198" y="15398"/>
                  <a:pt x="5192" y="15415"/>
                </a:cubicBezTo>
                <a:cubicBezTo>
                  <a:pt x="5232" y="15427"/>
                  <a:pt x="5266" y="15444"/>
                  <a:pt x="5306" y="15455"/>
                </a:cubicBezTo>
                <a:cubicBezTo>
                  <a:pt x="5295" y="15438"/>
                  <a:pt x="5278" y="15421"/>
                  <a:pt x="5261" y="15404"/>
                </a:cubicBezTo>
                <a:lnTo>
                  <a:pt x="5261" y="15404"/>
                </a:lnTo>
                <a:cubicBezTo>
                  <a:pt x="5306" y="15433"/>
                  <a:pt x="5391" y="15421"/>
                  <a:pt x="5391" y="15489"/>
                </a:cubicBezTo>
                <a:cubicBezTo>
                  <a:pt x="5419" y="15495"/>
                  <a:pt x="5448" y="15506"/>
                  <a:pt x="5470" y="15512"/>
                </a:cubicBezTo>
                <a:cubicBezTo>
                  <a:pt x="5459" y="15506"/>
                  <a:pt x="5442" y="15495"/>
                  <a:pt x="5431" y="15489"/>
                </a:cubicBezTo>
                <a:lnTo>
                  <a:pt x="5436" y="15478"/>
                </a:lnTo>
                <a:cubicBezTo>
                  <a:pt x="5459" y="15484"/>
                  <a:pt x="5487" y="15495"/>
                  <a:pt x="5510" y="15501"/>
                </a:cubicBezTo>
                <a:cubicBezTo>
                  <a:pt x="5510" y="15508"/>
                  <a:pt x="5508" y="15515"/>
                  <a:pt x="5505" y="15521"/>
                </a:cubicBezTo>
                <a:lnTo>
                  <a:pt x="5505" y="15521"/>
                </a:lnTo>
                <a:cubicBezTo>
                  <a:pt x="5511" y="15514"/>
                  <a:pt x="5517" y="15512"/>
                  <a:pt x="5524" y="15512"/>
                </a:cubicBezTo>
                <a:cubicBezTo>
                  <a:pt x="5536" y="15512"/>
                  <a:pt x="5549" y="15519"/>
                  <a:pt x="5561" y="15529"/>
                </a:cubicBezTo>
                <a:cubicBezTo>
                  <a:pt x="5556" y="15535"/>
                  <a:pt x="5544" y="15546"/>
                  <a:pt x="5539" y="15552"/>
                </a:cubicBezTo>
                <a:cubicBezTo>
                  <a:pt x="5606" y="15572"/>
                  <a:pt x="5678" y="15598"/>
                  <a:pt x="5747" y="15620"/>
                </a:cubicBezTo>
                <a:lnTo>
                  <a:pt x="5747" y="15620"/>
                </a:lnTo>
                <a:cubicBezTo>
                  <a:pt x="5739" y="15616"/>
                  <a:pt x="5732" y="15611"/>
                  <a:pt x="5726" y="15608"/>
                </a:cubicBezTo>
                <a:lnTo>
                  <a:pt x="5731" y="15580"/>
                </a:lnTo>
                <a:cubicBezTo>
                  <a:pt x="5760" y="15591"/>
                  <a:pt x="5788" y="15597"/>
                  <a:pt x="5817" y="15608"/>
                </a:cubicBezTo>
                <a:cubicBezTo>
                  <a:pt x="5811" y="15614"/>
                  <a:pt x="5800" y="15631"/>
                  <a:pt x="5794" y="15637"/>
                </a:cubicBezTo>
                <a:cubicBezTo>
                  <a:pt x="5885" y="15671"/>
                  <a:pt x="5981" y="15711"/>
                  <a:pt x="6078" y="15722"/>
                </a:cubicBezTo>
                <a:cubicBezTo>
                  <a:pt x="6032" y="15699"/>
                  <a:pt x="5975" y="15688"/>
                  <a:pt x="5936" y="15659"/>
                </a:cubicBezTo>
                <a:lnTo>
                  <a:pt x="5936" y="15659"/>
                </a:lnTo>
                <a:cubicBezTo>
                  <a:pt x="6015" y="15671"/>
                  <a:pt x="6089" y="15693"/>
                  <a:pt x="6163" y="15728"/>
                </a:cubicBezTo>
                <a:cubicBezTo>
                  <a:pt x="6163" y="15733"/>
                  <a:pt x="6163" y="15739"/>
                  <a:pt x="6168" y="15745"/>
                </a:cubicBezTo>
                <a:cubicBezTo>
                  <a:pt x="6185" y="15767"/>
                  <a:pt x="6214" y="15773"/>
                  <a:pt x="6242" y="15779"/>
                </a:cubicBezTo>
                <a:cubicBezTo>
                  <a:pt x="6231" y="15756"/>
                  <a:pt x="6208" y="15745"/>
                  <a:pt x="6185" y="15728"/>
                </a:cubicBezTo>
                <a:cubicBezTo>
                  <a:pt x="6219" y="15728"/>
                  <a:pt x="6253" y="15739"/>
                  <a:pt x="6288" y="15750"/>
                </a:cubicBezTo>
                <a:cubicBezTo>
                  <a:pt x="6282" y="15762"/>
                  <a:pt x="6276" y="15773"/>
                  <a:pt x="6270" y="15784"/>
                </a:cubicBezTo>
                <a:cubicBezTo>
                  <a:pt x="6299" y="15790"/>
                  <a:pt x="6327" y="15796"/>
                  <a:pt x="6356" y="15807"/>
                </a:cubicBezTo>
                <a:cubicBezTo>
                  <a:pt x="6339" y="15790"/>
                  <a:pt x="6327" y="15773"/>
                  <a:pt x="6316" y="15762"/>
                </a:cubicBezTo>
                <a:lnTo>
                  <a:pt x="6316" y="15762"/>
                </a:lnTo>
                <a:cubicBezTo>
                  <a:pt x="6356" y="15773"/>
                  <a:pt x="6401" y="15790"/>
                  <a:pt x="6441" y="15807"/>
                </a:cubicBezTo>
                <a:lnTo>
                  <a:pt x="6441" y="15858"/>
                </a:lnTo>
                <a:cubicBezTo>
                  <a:pt x="6457" y="15847"/>
                  <a:pt x="6475" y="15843"/>
                  <a:pt x="6493" y="15843"/>
                </a:cubicBezTo>
                <a:cubicBezTo>
                  <a:pt x="6542" y="15843"/>
                  <a:pt x="6595" y="15872"/>
                  <a:pt x="6648" y="15872"/>
                </a:cubicBezTo>
                <a:cubicBezTo>
                  <a:pt x="6656" y="15872"/>
                  <a:pt x="6665" y="15871"/>
                  <a:pt x="6673" y="15869"/>
                </a:cubicBezTo>
                <a:cubicBezTo>
                  <a:pt x="6662" y="15864"/>
                  <a:pt x="6639" y="15858"/>
                  <a:pt x="6628" y="15858"/>
                </a:cubicBezTo>
                <a:cubicBezTo>
                  <a:pt x="6628" y="15852"/>
                  <a:pt x="6628" y="15835"/>
                  <a:pt x="6628" y="15830"/>
                </a:cubicBezTo>
                <a:cubicBezTo>
                  <a:pt x="6639" y="15835"/>
                  <a:pt x="6662" y="15847"/>
                  <a:pt x="6673" y="15852"/>
                </a:cubicBezTo>
                <a:cubicBezTo>
                  <a:pt x="6690" y="15847"/>
                  <a:pt x="6702" y="15847"/>
                  <a:pt x="6713" y="15847"/>
                </a:cubicBezTo>
                <a:cubicBezTo>
                  <a:pt x="6707" y="15858"/>
                  <a:pt x="6696" y="15875"/>
                  <a:pt x="6690" y="15886"/>
                </a:cubicBezTo>
                <a:cubicBezTo>
                  <a:pt x="6706" y="15893"/>
                  <a:pt x="6723" y="15897"/>
                  <a:pt x="6740" y="15897"/>
                </a:cubicBezTo>
                <a:cubicBezTo>
                  <a:pt x="6754" y="15897"/>
                  <a:pt x="6768" y="15894"/>
                  <a:pt x="6781" y="15886"/>
                </a:cubicBezTo>
                <a:cubicBezTo>
                  <a:pt x="6815" y="15898"/>
                  <a:pt x="6849" y="15909"/>
                  <a:pt x="6878" y="15926"/>
                </a:cubicBezTo>
                <a:cubicBezTo>
                  <a:pt x="6889" y="15926"/>
                  <a:pt x="6906" y="15920"/>
                  <a:pt x="6912" y="15920"/>
                </a:cubicBezTo>
                <a:cubicBezTo>
                  <a:pt x="6946" y="15932"/>
                  <a:pt x="6985" y="15943"/>
                  <a:pt x="7031" y="15949"/>
                </a:cubicBezTo>
                <a:cubicBezTo>
                  <a:pt x="7021" y="15954"/>
                  <a:pt x="7007" y="15963"/>
                  <a:pt x="6996" y="15969"/>
                </a:cubicBezTo>
                <a:lnTo>
                  <a:pt x="6996" y="15969"/>
                </a:lnTo>
                <a:cubicBezTo>
                  <a:pt x="7035" y="15950"/>
                  <a:pt x="7083" y="15965"/>
                  <a:pt x="7122" y="15943"/>
                </a:cubicBezTo>
                <a:cubicBezTo>
                  <a:pt x="7082" y="15937"/>
                  <a:pt x="7048" y="15926"/>
                  <a:pt x="7008" y="15909"/>
                </a:cubicBezTo>
                <a:lnTo>
                  <a:pt x="7008" y="15909"/>
                </a:lnTo>
                <a:cubicBezTo>
                  <a:pt x="7082" y="15915"/>
                  <a:pt x="7156" y="15926"/>
                  <a:pt x="7229" y="15937"/>
                </a:cubicBezTo>
                <a:cubicBezTo>
                  <a:pt x="7246" y="15937"/>
                  <a:pt x="7263" y="15943"/>
                  <a:pt x="7280" y="15949"/>
                </a:cubicBezTo>
                <a:cubicBezTo>
                  <a:pt x="7280" y="15949"/>
                  <a:pt x="7280" y="15949"/>
                  <a:pt x="7280" y="15943"/>
                </a:cubicBezTo>
                <a:cubicBezTo>
                  <a:pt x="7314" y="15954"/>
                  <a:pt x="7354" y="15960"/>
                  <a:pt x="7388" y="15966"/>
                </a:cubicBezTo>
                <a:lnTo>
                  <a:pt x="7320" y="15966"/>
                </a:lnTo>
                <a:cubicBezTo>
                  <a:pt x="7326" y="15994"/>
                  <a:pt x="7354" y="16000"/>
                  <a:pt x="7371" y="16011"/>
                </a:cubicBezTo>
                <a:cubicBezTo>
                  <a:pt x="7394" y="16006"/>
                  <a:pt x="7422" y="16000"/>
                  <a:pt x="7445" y="16000"/>
                </a:cubicBezTo>
                <a:cubicBezTo>
                  <a:pt x="7445" y="16006"/>
                  <a:pt x="7451" y="16017"/>
                  <a:pt x="7451" y="16023"/>
                </a:cubicBezTo>
                <a:cubicBezTo>
                  <a:pt x="7458" y="16013"/>
                  <a:pt x="7481" y="16008"/>
                  <a:pt x="7504" y="16008"/>
                </a:cubicBezTo>
                <a:cubicBezTo>
                  <a:pt x="7537" y="16008"/>
                  <a:pt x="7569" y="16019"/>
                  <a:pt x="7553" y="16045"/>
                </a:cubicBezTo>
                <a:cubicBezTo>
                  <a:pt x="7539" y="16047"/>
                  <a:pt x="7526" y="16047"/>
                  <a:pt x="7512" y="16047"/>
                </a:cubicBezTo>
                <a:cubicBezTo>
                  <a:pt x="7426" y="16047"/>
                  <a:pt x="7339" y="16024"/>
                  <a:pt x="7250" y="16024"/>
                </a:cubicBezTo>
                <a:cubicBezTo>
                  <a:pt x="7230" y="16024"/>
                  <a:pt x="7210" y="16026"/>
                  <a:pt x="7190" y="16028"/>
                </a:cubicBezTo>
                <a:cubicBezTo>
                  <a:pt x="7190" y="16028"/>
                  <a:pt x="7184" y="16017"/>
                  <a:pt x="7178" y="16011"/>
                </a:cubicBezTo>
                <a:cubicBezTo>
                  <a:pt x="7105" y="16006"/>
                  <a:pt x="7036" y="15989"/>
                  <a:pt x="6963" y="15977"/>
                </a:cubicBezTo>
                <a:cubicBezTo>
                  <a:pt x="6957" y="15989"/>
                  <a:pt x="6946" y="16017"/>
                  <a:pt x="6940" y="16028"/>
                </a:cubicBezTo>
                <a:cubicBezTo>
                  <a:pt x="6955" y="16033"/>
                  <a:pt x="6972" y="16035"/>
                  <a:pt x="6987" y="16035"/>
                </a:cubicBezTo>
                <a:cubicBezTo>
                  <a:pt x="7012" y="16035"/>
                  <a:pt x="7036" y="16029"/>
                  <a:pt x="7053" y="16011"/>
                </a:cubicBezTo>
                <a:cubicBezTo>
                  <a:pt x="7070" y="16017"/>
                  <a:pt x="7088" y="16023"/>
                  <a:pt x="7099" y="16028"/>
                </a:cubicBezTo>
                <a:cubicBezTo>
                  <a:pt x="7109" y="16044"/>
                  <a:pt x="7124" y="16047"/>
                  <a:pt x="7141" y="16047"/>
                </a:cubicBezTo>
                <a:cubicBezTo>
                  <a:pt x="7156" y="16047"/>
                  <a:pt x="7173" y="16044"/>
                  <a:pt x="7188" y="16044"/>
                </a:cubicBezTo>
                <a:cubicBezTo>
                  <a:pt x="7192" y="16044"/>
                  <a:pt x="7197" y="16045"/>
                  <a:pt x="7201" y="16045"/>
                </a:cubicBezTo>
                <a:lnTo>
                  <a:pt x="7190" y="16085"/>
                </a:lnTo>
                <a:cubicBezTo>
                  <a:pt x="7195" y="16074"/>
                  <a:pt x="7201" y="16057"/>
                  <a:pt x="7207" y="16051"/>
                </a:cubicBezTo>
                <a:cubicBezTo>
                  <a:pt x="7224" y="16062"/>
                  <a:pt x="7246" y="16085"/>
                  <a:pt x="7263" y="16102"/>
                </a:cubicBezTo>
                <a:cubicBezTo>
                  <a:pt x="7275" y="16091"/>
                  <a:pt x="7286" y="16079"/>
                  <a:pt x="7303" y="16068"/>
                </a:cubicBezTo>
                <a:cubicBezTo>
                  <a:pt x="7309" y="16079"/>
                  <a:pt x="7320" y="16096"/>
                  <a:pt x="7326" y="16108"/>
                </a:cubicBezTo>
                <a:cubicBezTo>
                  <a:pt x="7326" y="16096"/>
                  <a:pt x="7326" y="16085"/>
                  <a:pt x="7320" y="16079"/>
                </a:cubicBezTo>
                <a:lnTo>
                  <a:pt x="7320" y="16079"/>
                </a:lnTo>
                <a:cubicBezTo>
                  <a:pt x="7349" y="16085"/>
                  <a:pt x="7383" y="16085"/>
                  <a:pt x="7400" y="16113"/>
                </a:cubicBezTo>
                <a:cubicBezTo>
                  <a:pt x="7400" y="16108"/>
                  <a:pt x="7400" y="16096"/>
                  <a:pt x="7400" y="16091"/>
                </a:cubicBezTo>
                <a:cubicBezTo>
                  <a:pt x="7485" y="16108"/>
                  <a:pt x="7570" y="16102"/>
                  <a:pt x="7655" y="16108"/>
                </a:cubicBezTo>
                <a:lnTo>
                  <a:pt x="7638" y="16136"/>
                </a:lnTo>
                <a:cubicBezTo>
                  <a:pt x="7655" y="16116"/>
                  <a:pt x="7686" y="16106"/>
                  <a:pt x="7717" y="16106"/>
                </a:cubicBezTo>
                <a:cubicBezTo>
                  <a:pt x="7749" y="16106"/>
                  <a:pt x="7780" y="16116"/>
                  <a:pt x="7797" y="16136"/>
                </a:cubicBezTo>
                <a:cubicBezTo>
                  <a:pt x="7801" y="16140"/>
                  <a:pt x="7805" y="16141"/>
                  <a:pt x="7808" y="16141"/>
                </a:cubicBezTo>
                <a:cubicBezTo>
                  <a:pt x="7821" y="16141"/>
                  <a:pt x="7833" y="16125"/>
                  <a:pt x="7842" y="16125"/>
                </a:cubicBezTo>
                <a:cubicBezTo>
                  <a:pt x="7852" y="16126"/>
                  <a:pt x="7861" y="16126"/>
                  <a:pt x="7871" y="16126"/>
                </a:cubicBezTo>
                <a:cubicBezTo>
                  <a:pt x="7919" y="16126"/>
                  <a:pt x="7956" y="16113"/>
                  <a:pt x="7990" y="16079"/>
                </a:cubicBezTo>
                <a:cubicBezTo>
                  <a:pt x="7990" y="16085"/>
                  <a:pt x="7990" y="16108"/>
                  <a:pt x="7995" y="16119"/>
                </a:cubicBezTo>
                <a:lnTo>
                  <a:pt x="8012" y="16079"/>
                </a:lnTo>
                <a:cubicBezTo>
                  <a:pt x="8021" y="16088"/>
                  <a:pt x="8036" y="16110"/>
                  <a:pt x="8053" y="16110"/>
                </a:cubicBezTo>
                <a:cubicBezTo>
                  <a:pt x="8058" y="16110"/>
                  <a:pt x="8064" y="16107"/>
                  <a:pt x="8069" y="16102"/>
                </a:cubicBezTo>
                <a:cubicBezTo>
                  <a:pt x="8103" y="16102"/>
                  <a:pt x="8143" y="16108"/>
                  <a:pt x="8177" y="16108"/>
                </a:cubicBezTo>
                <a:cubicBezTo>
                  <a:pt x="8137" y="16085"/>
                  <a:pt x="8097" y="16079"/>
                  <a:pt x="8058" y="16068"/>
                </a:cubicBezTo>
                <a:cubicBezTo>
                  <a:pt x="8058" y="16079"/>
                  <a:pt x="8052" y="16096"/>
                  <a:pt x="8052" y="16108"/>
                </a:cubicBezTo>
                <a:cubicBezTo>
                  <a:pt x="8040" y="16084"/>
                  <a:pt x="8023" y="16069"/>
                  <a:pt x="8003" y="16069"/>
                </a:cubicBezTo>
                <a:cubicBezTo>
                  <a:pt x="7993" y="16069"/>
                  <a:pt x="7983" y="16072"/>
                  <a:pt x="7973" y="16079"/>
                </a:cubicBezTo>
                <a:lnTo>
                  <a:pt x="7984" y="16051"/>
                </a:lnTo>
                <a:lnTo>
                  <a:pt x="7984" y="16051"/>
                </a:lnTo>
                <a:cubicBezTo>
                  <a:pt x="7961" y="16079"/>
                  <a:pt x="7939" y="16102"/>
                  <a:pt x="7910" y="16119"/>
                </a:cubicBezTo>
                <a:cubicBezTo>
                  <a:pt x="7870" y="16096"/>
                  <a:pt x="7859" y="16057"/>
                  <a:pt x="7859" y="16011"/>
                </a:cubicBezTo>
                <a:cubicBezTo>
                  <a:pt x="7819" y="16006"/>
                  <a:pt x="7780" y="16000"/>
                  <a:pt x="7740" y="15994"/>
                </a:cubicBezTo>
                <a:cubicBezTo>
                  <a:pt x="7858" y="15991"/>
                  <a:pt x="7976" y="15988"/>
                  <a:pt x="8094" y="15988"/>
                </a:cubicBezTo>
                <a:cubicBezTo>
                  <a:pt x="8180" y="15988"/>
                  <a:pt x="8266" y="15989"/>
                  <a:pt x="8353" y="15994"/>
                </a:cubicBezTo>
                <a:lnTo>
                  <a:pt x="8324" y="16023"/>
                </a:lnTo>
                <a:lnTo>
                  <a:pt x="8341" y="16023"/>
                </a:lnTo>
                <a:cubicBezTo>
                  <a:pt x="8349" y="15999"/>
                  <a:pt x="8362" y="15984"/>
                  <a:pt x="8381" y="15984"/>
                </a:cubicBezTo>
                <a:cubicBezTo>
                  <a:pt x="8389" y="15984"/>
                  <a:pt x="8399" y="15987"/>
                  <a:pt x="8410" y="15994"/>
                </a:cubicBezTo>
                <a:lnTo>
                  <a:pt x="8370" y="16023"/>
                </a:lnTo>
                <a:cubicBezTo>
                  <a:pt x="8381" y="16023"/>
                  <a:pt x="8392" y="16017"/>
                  <a:pt x="8410" y="16017"/>
                </a:cubicBezTo>
                <a:cubicBezTo>
                  <a:pt x="8410" y="16006"/>
                  <a:pt x="8415" y="15994"/>
                  <a:pt x="8421" y="15983"/>
                </a:cubicBezTo>
                <a:lnTo>
                  <a:pt x="8608" y="15983"/>
                </a:lnTo>
                <a:cubicBezTo>
                  <a:pt x="8612" y="15983"/>
                  <a:pt x="8616" y="15983"/>
                  <a:pt x="8620" y="15983"/>
                </a:cubicBezTo>
                <a:cubicBezTo>
                  <a:pt x="8664" y="15983"/>
                  <a:pt x="8715" y="15967"/>
                  <a:pt x="8762" y="15967"/>
                </a:cubicBezTo>
                <a:cubicBezTo>
                  <a:pt x="8791" y="15967"/>
                  <a:pt x="8818" y="15974"/>
                  <a:pt x="8841" y="15994"/>
                </a:cubicBezTo>
                <a:cubicBezTo>
                  <a:pt x="8875" y="16000"/>
                  <a:pt x="8909" y="16006"/>
                  <a:pt x="8949" y="16011"/>
                </a:cubicBezTo>
                <a:cubicBezTo>
                  <a:pt x="8954" y="16006"/>
                  <a:pt x="8966" y="16000"/>
                  <a:pt x="8971" y="15994"/>
                </a:cubicBezTo>
                <a:cubicBezTo>
                  <a:pt x="8979" y="15997"/>
                  <a:pt x="8986" y="15999"/>
                  <a:pt x="8993" y="15999"/>
                </a:cubicBezTo>
                <a:cubicBezTo>
                  <a:pt x="9013" y="15999"/>
                  <a:pt x="9029" y="15987"/>
                  <a:pt x="9034" y="15966"/>
                </a:cubicBezTo>
                <a:lnTo>
                  <a:pt x="8971" y="15966"/>
                </a:lnTo>
                <a:cubicBezTo>
                  <a:pt x="9000" y="15954"/>
                  <a:pt x="9034" y="15949"/>
                  <a:pt x="9062" y="15943"/>
                </a:cubicBezTo>
                <a:lnTo>
                  <a:pt x="9062" y="15943"/>
                </a:lnTo>
                <a:cubicBezTo>
                  <a:pt x="9062" y="15954"/>
                  <a:pt x="9056" y="15977"/>
                  <a:pt x="9056" y="15989"/>
                </a:cubicBezTo>
                <a:cubicBezTo>
                  <a:pt x="9073" y="15977"/>
                  <a:pt x="9085" y="15972"/>
                  <a:pt x="9102" y="15966"/>
                </a:cubicBezTo>
                <a:lnTo>
                  <a:pt x="9102" y="15966"/>
                </a:lnTo>
                <a:cubicBezTo>
                  <a:pt x="9102" y="15983"/>
                  <a:pt x="9102" y="16006"/>
                  <a:pt x="9096" y="16023"/>
                </a:cubicBezTo>
                <a:cubicBezTo>
                  <a:pt x="9079" y="16028"/>
                  <a:pt x="9056" y="16028"/>
                  <a:pt x="9039" y="16034"/>
                </a:cubicBezTo>
                <a:cubicBezTo>
                  <a:pt x="9034" y="16034"/>
                  <a:pt x="9028" y="16028"/>
                  <a:pt x="9022" y="16023"/>
                </a:cubicBezTo>
                <a:cubicBezTo>
                  <a:pt x="8977" y="16028"/>
                  <a:pt x="8926" y="16040"/>
                  <a:pt x="8880" y="16062"/>
                </a:cubicBezTo>
                <a:cubicBezTo>
                  <a:pt x="8875" y="16057"/>
                  <a:pt x="8852" y="16045"/>
                  <a:pt x="8841" y="16040"/>
                </a:cubicBezTo>
                <a:lnTo>
                  <a:pt x="8835" y="16079"/>
                </a:lnTo>
                <a:cubicBezTo>
                  <a:pt x="8858" y="16088"/>
                  <a:pt x="8882" y="16091"/>
                  <a:pt x="8906" y="16091"/>
                </a:cubicBezTo>
                <a:cubicBezTo>
                  <a:pt x="8965" y="16091"/>
                  <a:pt x="9025" y="16074"/>
                  <a:pt x="9085" y="16074"/>
                </a:cubicBezTo>
                <a:lnTo>
                  <a:pt x="9079" y="16096"/>
                </a:lnTo>
                <a:lnTo>
                  <a:pt x="9090" y="16068"/>
                </a:lnTo>
                <a:cubicBezTo>
                  <a:pt x="9130" y="16068"/>
                  <a:pt x="9175" y="16068"/>
                  <a:pt x="9215" y="16051"/>
                </a:cubicBezTo>
                <a:cubicBezTo>
                  <a:pt x="9223" y="16053"/>
                  <a:pt x="9232" y="16054"/>
                  <a:pt x="9241" y="16054"/>
                </a:cubicBezTo>
                <a:cubicBezTo>
                  <a:pt x="9262" y="16054"/>
                  <a:pt x="9283" y="16047"/>
                  <a:pt x="9295" y="16023"/>
                </a:cubicBezTo>
                <a:lnTo>
                  <a:pt x="9306" y="16051"/>
                </a:lnTo>
                <a:cubicBezTo>
                  <a:pt x="9306" y="16040"/>
                  <a:pt x="9312" y="16023"/>
                  <a:pt x="9312" y="16011"/>
                </a:cubicBezTo>
                <a:cubicBezTo>
                  <a:pt x="9323" y="16017"/>
                  <a:pt x="9346" y="16028"/>
                  <a:pt x="9357" y="16034"/>
                </a:cubicBezTo>
                <a:cubicBezTo>
                  <a:pt x="9363" y="16028"/>
                  <a:pt x="9363" y="16017"/>
                  <a:pt x="9368" y="16011"/>
                </a:cubicBezTo>
                <a:cubicBezTo>
                  <a:pt x="9344" y="16009"/>
                  <a:pt x="9319" y="16003"/>
                  <a:pt x="9295" y="16003"/>
                </a:cubicBezTo>
                <a:cubicBezTo>
                  <a:pt x="9268" y="16003"/>
                  <a:pt x="9242" y="16010"/>
                  <a:pt x="9221" y="16034"/>
                </a:cubicBezTo>
                <a:lnTo>
                  <a:pt x="9181" y="16011"/>
                </a:lnTo>
                <a:cubicBezTo>
                  <a:pt x="9153" y="16017"/>
                  <a:pt x="9130" y="16023"/>
                  <a:pt x="9102" y="16028"/>
                </a:cubicBezTo>
                <a:cubicBezTo>
                  <a:pt x="9107" y="16011"/>
                  <a:pt x="9113" y="15977"/>
                  <a:pt x="9119" y="15960"/>
                </a:cubicBezTo>
                <a:cubicBezTo>
                  <a:pt x="9130" y="15966"/>
                  <a:pt x="9147" y="15977"/>
                  <a:pt x="9158" y="15983"/>
                </a:cubicBezTo>
                <a:cubicBezTo>
                  <a:pt x="9158" y="15966"/>
                  <a:pt x="9158" y="15949"/>
                  <a:pt x="9158" y="15937"/>
                </a:cubicBezTo>
                <a:cubicBezTo>
                  <a:pt x="9164" y="15932"/>
                  <a:pt x="9181" y="15926"/>
                  <a:pt x="9187" y="15926"/>
                </a:cubicBezTo>
                <a:cubicBezTo>
                  <a:pt x="9187" y="15937"/>
                  <a:pt x="9187" y="15960"/>
                  <a:pt x="9187" y="15977"/>
                </a:cubicBezTo>
                <a:cubicBezTo>
                  <a:pt x="9192" y="15966"/>
                  <a:pt x="9210" y="15943"/>
                  <a:pt x="9215" y="15932"/>
                </a:cubicBezTo>
                <a:cubicBezTo>
                  <a:pt x="9232" y="15926"/>
                  <a:pt x="9244" y="15926"/>
                  <a:pt x="9255" y="15920"/>
                </a:cubicBezTo>
                <a:lnTo>
                  <a:pt x="9255" y="15920"/>
                </a:lnTo>
                <a:cubicBezTo>
                  <a:pt x="9244" y="15932"/>
                  <a:pt x="9227" y="15937"/>
                  <a:pt x="9221" y="15954"/>
                </a:cubicBezTo>
                <a:cubicBezTo>
                  <a:pt x="9227" y="15959"/>
                  <a:pt x="9232" y="15961"/>
                  <a:pt x="9237" y="15961"/>
                </a:cubicBezTo>
                <a:cubicBezTo>
                  <a:pt x="9261" y="15961"/>
                  <a:pt x="9278" y="15913"/>
                  <a:pt x="9306" y="15903"/>
                </a:cubicBezTo>
                <a:cubicBezTo>
                  <a:pt x="9329" y="15909"/>
                  <a:pt x="9363" y="15915"/>
                  <a:pt x="9385" y="15915"/>
                </a:cubicBezTo>
                <a:cubicBezTo>
                  <a:pt x="9374" y="15926"/>
                  <a:pt x="9357" y="15943"/>
                  <a:pt x="9351" y="15954"/>
                </a:cubicBezTo>
                <a:cubicBezTo>
                  <a:pt x="9370" y="15940"/>
                  <a:pt x="9393" y="15930"/>
                  <a:pt x="9416" y="15930"/>
                </a:cubicBezTo>
                <a:cubicBezTo>
                  <a:pt x="9421" y="15930"/>
                  <a:pt x="9426" y="15931"/>
                  <a:pt x="9431" y="15932"/>
                </a:cubicBezTo>
                <a:cubicBezTo>
                  <a:pt x="9419" y="15926"/>
                  <a:pt x="9397" y="15915"/>
                  <a:pt x="9385" y="15909"/>
                </a:cubicBezTo>
                <a:cubicBezTo>
                  <a:pt x="9396" y="15899"/>
                  <a:pt x="9406" y="15895"/>
                  <a:pt x="9416" y="15895"/>
                </a:cubicBezTo>
                <a:cubicBezTo>
                  <a:pt x="9434" y="15895"/>
                  <a:pt x="9450" y="15908"/>
                  <a:pt x="9465" y="15926"/>
                </a:cubicBezTo>
                <a:cubicBezTo>
                  <a:pt x="9471" y="15915"/>
                  <a:pt x="9476" y="15898"/>
                  <a:pt x="9482" y="15886"/>
                </a:cubicBezTo>
                <a:cubicBezTo>
                  <a:pt x="9539" y="15869"/>
                  <a:pt x="9595" y="15858"/>
                  <a:pt x="9646" y="15847"/>
                </a:cubicBezTo>
                <a:lnTo>
                  <a:pt x="9646" y="15847"/>
                </a:lnTo>
                <a:cubicBezTo>
                  <a:pt x="9635" y="15864"/>
                  <a:pt x="9624" y="15881"/>
                  <a:pt x="9607" y="15903"/>
                </a:cubicBezTo>
                <a:cubicBezTo>
                  <a:pt x="9635" y="15892"/>
                  <a:pt x="9652" y="15864"/>
                  <a:pt x="9663" y="15835"/>
                </a:cubicBezTo>
                <a:cubicBezTo>
                  <a:pt x="9675" y="15852"/>
                  <a:pt x="9686" y="15864"/>
                  <a:pt x="9697" y="15875"/>
                </a:cubicBezTo>
                <a:cubicBezTo>
                  <a:pt x="9697" y="15864"/>
                  <a:pt x="9692" y="15847"/>
                  <a:pt x="9686" y="15830"/>
                </a:cubicBezTo>
                <a:cubicBezTo>
                  <a:pt x="9726" y="15830"/>
                  <a:pt x="9760" y="15813"/>
                  <a:pt x="9800" y="15801"/>
                </a:cubicBezTo>
                <a:lnTo>
                  <a:pt x="9800" y="15801"/>
                </a:lnTo>
                <a:cubicBezTo>
                  <a:pt x="9794" y="15807"/>
                  <a:pt x="9794" y="15830"/>
                  <a:pt x="9788" y="15835"/>
                </a:cubicBezTo>
                <a:cubicBezTo>
                  <a:pt x="9800" y="15835"/>
                  <a:pt x="9817" y="15835"/>
                  <a:pt x="9828" y="15830"/>
                </a:cubicBezTo>
                <a:cubicBezTo>
                  <a:pt x="9788" y="15796"/>
                  <a:pt x="9845" y="15779"/>
                  <a:pt x="9873" y="15773"/>
                </a:cubicBezTo>
                <a:cubicBezTo>
                  <a:pt x="9873" y="15773"/>
                  <a:pt x="9873" y="15767"/>
                  <a:pt x="9879" y="15767"/>
                </a:cubicBezTo>
                <a:lnTo>
                  <a:pt x="9885" y="15779"/>
                </a:lnTo>
                <a:cubicBezTo>
                  <a:pt x="9885" y="15779"/>
                  <a:pt x="9885" y="15773"/>
                  <a:pt x="9885" y="15767"/>
                </a:cubicBezTo>
                <a:cubicBezTo>
                  <a:pt x="9924" y="15756"/>
                  <a:pt x="9964" y="15739"/>
                  <a:pt x="9998" y="15722"/>
                </a:cubicBezTo>
                <a:cubicBezTo>
                  <a:pt x="10021" y="15716"/>
                  <a:pt x="10044" y="15711"/>
                  <a:pt x="10066" y="15699"/>
                </a:cubicBezTo>
                <a:cubicBezTo>
                  <a:pt x="10066" y="15693"/>
                  <a:pt x="10072" y="15693"/>
                  <a:pt x="10078" y="15693"/>
                </a:cubicBezTo>
                <a:cubicBezTo>
                  <a:pt x="10083" y="15692"/>
                  <a:pt x="10088" y="15691"/>
                  <a:pt x="10093" y="15691"/>
                </a:cubicBezTo>
                <a:cubicBezTo>
                  <a:pt x="10105" y="15691"/>
                  <a:pt x="10117" y="15695"/>
                  <a:pt x="10129" y="15699"/>
                </a:cubicBezTo>
                <a:cubicBezTo>
                  <a:pt x="10140" y="15682"/>
                  <a:pt x="10146" y="15671"/>
                  <a:pt x="10151" y="15659"/>
                </a:cubicBezTo>
                <a:cubicBezTo>
                  <a:pt x="10157" y="15665"/>
                  <a:pt x="10168" y="15676"/>
                  <a:pt x="10174" y="15688"/>
                </a:cubicBezTo>
                <a:cubicBezTo>
                  <a:pt x="10185" y="15676"/>
                  <a:pt x="10197" y="15676"/>
                  <a:pt x="10208" y="15671"/>
                </a:cubicBezTo>
                <a:lnTo>
                  <a:pt x="10214" y="15671"/>
                </a:lnTo>
                <a:cubicBezTo>
                  <a:pt x="10216" y="15672"/>
                  <a:pt x="10218" y="15672"/>
                  <a:pt x="10220" y="15672"/>
                </a:cubicBezTo>
                <a:cubicBezTo>
                  <a:pt x="10231" y="15672"/>
                  <a:pt x="10243" y="15663"/>
                  <a:pt x="10248" y="15654"/>
                </a:cubicBezTo>
                <a:cubicBezTo>
                  <a:pt x="10255" y="15651"/>
                  <a:pt x="10262" y="15649"/>
                  <a:pt x="10269" y="15646"/>
                </a:cubicBezTo>
                <a:lnTo>
                  <a:pt x="10269" y="15646"/>
                </a:lnTo>
                <a:cubicBezTo>
                  <a:pt x="10269" y="15647"/>
                  <a:pt x="10270" y="15648"/>
                  <a:pt x="10271" y="15648"/>
                </a:cubicBezTo>
                <a:cubicBezTo>
                  <a:pt x="10271" y="15647"/>
                  <a:pt x="10271" y="15647"/>
                  <a:pt x="10271" y="15646"/>
                </a:cubicBezTo>
                <a:lnTo>
                  <a:pt x="10271" y="15646"/>
                </a:lnTo>
                <a:cubicBezTo>
                  <a:pt x="10270" y="15646"/>
                  <a:pt x="10269" y="15646"/>
                  <a:pt x="10269" y="15646"/>
                </a:cubicBezTo>
                <a:lnTo>
                  <a:pt x="10269" y="15646"/>
                </a:lnTo>
                <a:cubicBezTo>
                  <a:pt x="10263" y="15641"/>
                  <a:pt x="10253" y="15636"/>
                  <a:pt x="10253" y="15631"/>
                </a:cubicBezTo>
                <a:cubicBezTo>
                  <a:pt x="10231" y="15642"/>
                  <a:pt x="10202" y="15648"/>
                  <a:pt x="10174" y="15648"/>
                </a:cubicBezTo>
                <a:cubicBezTo>
                  <a:pt x="10202" y="15637"/>
                  <a:pt x="10225" y="15625"/>
                  <a:pt x="10253" y="15620"/>
                </a:cubicBezTo>
                <a:cubicBezTo>
                  <a:pt x="10242" y="15603"/>
                  <a:pt x="10236" y="15591"/>
                  <a:pt x="10231" y="15580"/>
                </a:cubicBezTo>
                <a:cubicBezTo>
                  <a:pt x="10197" y="15603"/>
                  <a:pt x="10151" y="15625"/>
                  <a:pt x="10112" y="15637"/>
                </a:cubicBezTo>
                <a:cubicBezTo>
                  <a:pt x="10106" y="15642"/>
                  <a:pt x="10095" y="15659"/>
                  <a:pt x="10095" y="15665"/>
                </a:cubicBezTo>
                <a:cubicBezTo>
                  <a:pt x="10089" y="15659"/>
                  <a:pt x="10078" y="15648"/>
                  <a:pt x="10072" y="15642"/>
                </a:cubicBezTo>
                <a:cubicBezTo>
                  <a:pt x="10049" y="15659"/>
                  <a:pt x="10032" y="15676"/>
                  <a:pt x="10015" y="15693"/>
                </a:cubicBezTo>
                <a:lnTo>
                  <a:pt x="9981" y="15693"/>
                </a:lnTo>
                <a:cubicBezTo>
                  <a:pt x="9924" y="15693"/>
                  <a:pt x="9868" y="15733"/>
                  <a:pt x="9811" y="15733"/>
                </a:cubicBezTo>
                <a:cubicBezTo>
                  <a:pt x="9953" y="15688"/>
                  <a:pt x="10095" y="15631"/>
                  <a:pt x="10225" y="15552"/>
                </a:cubicBezTo>
                <a:cubicBezTo>
                  <a:pt x="10259" y="15540"/>
                  <a:pt x="10293" y="15523"/>
                  <a:pt x="10327" y="15506"/>
                </a:cubicBezTo>
                <a:cubicBezTo>
                  <a:pt x="10327" y="15518"/>
                  <a:pt x="10333" y="15535"/>
                  <a:pt x="10339" y="15546"/>
                </a:cubicBezTo>
                <a:cubicBezTo>
                  <a:pt x="10350" y="15540"/>
                  <a:pt x="10384" y="15540"/>
                  <a:pt x="10395" y="15535"/>
                </a:cubicBezTo>
                <a:cubicBezTo>
                  <a:pt x="10401" y="15523"/>
                  <a:pt x="10401" y="15512"/>
                  <a:pt x="10407" y="15495"/>
                </a:cubicBezTo>
                <a:lnTo>
                  <a:pt x="10407" y="15495"/>
                </a:lnTo>
                <a:lnTo>
                  <a:pt x="10373" y="15501"/>
                </a:lnTo>
                <a:cubicBezTo>
                  <a:pt x="10384" y="15495"/>
                  <a:pt x="10412" y="15484"/>
                  <a:pt x="10424" y="15478"/>
                </a:cubicBezTo>
                <a:lnTo>
                  <a:pt x="10424" y="15478"/>
                </a:lnTo>
                <a:lnTo>
                  <a:pt x="10412" y="15506"/>
                </a:lnTo>
                <a:cubicBezTo>
                  <a:pt x="10418" y="15512"/>
                  <a:pt x="10429" y="15523"/>
                  <a:pt x="10435" y="15529"/>
                </a:cubicBezTo>
                <a:cubicBezTo>
                  <a:pt x="10458" y="15518"/>
                  <a:pt x="10480" y="15506"/>
                  <a:pt x="10509" y="15495"/>
                </a:cubicBezTo>
                <a:lnTo>
                  <a:pt x="10503" y="15478"/>
                </a:lnTo>
                <a:cubicBezTo>
                  <a:pt x="10492" y="15481"/>
                  <a:pt x="10479" y="15482"/>
                  <a:pt x="10466" y="15482"/>
                </a:cubicBezTo>
                <a:cubicBezTo>
                  <a:pt x="10453" y="15482"/>
                  <a:pt x="10441" y="15481"/>
                  <a:pt x="10429" y="15478"/>
                </a:cubicBezTo>
                <a:cubicBezTo>
                  <a:pt x="10458" y="15478"/>
                  <a:pt x="10480" y="15467"/>
                  <a:pt x="10503" y="15455"/>
                </a:cubicBezTo>
                <a:lnTo>
                  <a:pt x="10520" y="15495"/>
                </a:lnTo>
                <a:cubicBezTo>
                  <a:pt x="10543" y="15489"/>
                  <a:pt x="10566" y="15478"/>
                  <a:pt x="10588" y="15472"/>
                </a:cubicBezTo>
                <a:cubicBezTo>
                  <a:pt x="10571" y="15467"/>
                  <a:pt x="10532" y="15467"/>
                  <a:pt x="10514" y="15467"/>
                </a:cubicBezTo>
                <a:cubicBezTo>
                  <a:pt x="10527" y="15454"/>
                  <a:pt x="10540" y="15447"/>
                  <a:pt x="10555" y="15447"/>
                </a:cubicBezTo>
                <a:cubicBezTo>
                  <a:pt x="10560" y="15447"/>
                  <a:pt x="10566" y="15448"/>
                  <a:pt x="10571" y="15450"/>
                </a:cubicBezTo>
                <a:cubicBezTo>
                  <a:pt x="10617" y="15421"/>
                  <a:pt x="10662" y="15415"/>
                  <a:pt x="10707" y="15393"/>
                </a:cubicBezTo>
                <a:lnTo>
                  <a:pt x="10724" y="15415"/>
                </a:lnTo>
                <a:cubicBezTo>
                  <a:pt x="10730" y="15404"/>
                  <a:pt x="10736" y="15381"/>
                  <a:pt x="10741" y="15370"/>
                </a:cubicBezTo>
                <a:lnTo>
                  <a:pt x="10770" y="15410"/>
                </a:lnTo>
                <a:cubicBezTo>
                  <a:pt x="10781" y="15387"/>
                  <a:pt x="10793" y="15370"/>
                  <a:pt x="10798" y="15353"/>
                </a:cubicBezTo>
                <a:cubicBezTo>
                  <a:pt x="10815" y="15347"/>
                  <a:pt x="10832" y="15347"/>
                  <a:pt x="10849" y="15347"/>
                </a:cubicBezTo>
                <a:cubicBezTo>
                  <a:pt x="10832" y="15359"/>
                  <a:pt x="10815" y="15376"/>
                  <a:pt x="10810" y="15398"/>
                </a:cubicBezTo>
                <a:cubicBezTo>
                  <a:pt x="10821" y="15393"/>
                  <a:pt x="10844" y="15381"/>
                  <a:pt x="10855" y="15370"/>
                </a:cubicBezTo>
                <a:cubicBezTo>
                  <a:pt x="10861" y="15381"/>
                  <a:pt x="10866" y="15398"/>
                  <a:pt x="10872" y="15404"/>
                </a:cubicBezTo>
                <a:cubicBezTo>
                  <a:pt x="10872" y="15393"/>
                  <a:pt x="10878" y="15370"/>
                  <a:pt x="10883" y="15359"/>
                </a:cubicBezTo>
                <a:cubicBezTo>
                  <a:pt x="10893" y="15359"/>
                  <a:pt x="10914" y="15350"/>
                  <a:pt x="10930" y="15350"/>
                </a:cubicBezTo>
                <a:cubicBezTo>
                  <a:pt x="10942" y="15350"/>
                  <a:pt x="10951" y="15356"/>
                  <a:pt x="10946" y="15376"/>
                </a:cubicBezTo>
                <a:cubicBezTo>
                  <a:pt x="10900" y="15421"/>
                  <a:pt x="10798" y="15404"/>
                  <a:pt x="10770" y="15478"/>
                </a:cubicBezTo>
                <a:cubicBezTo>
                  <a:pt x="10770" y="15472"/>
                  <a:pt x="10764" y="15455"/>
                  <a:pt x="10764" y="15450"/>
                </a:cubicBezTo>
                <a:cubicBezTo>
                  <a:pt x="10600" y="15501"/>
                  <a:pt x="10441" y="15569"/>
                  <a:pt x="10276" y="15614"/>
                </a:cubicBezTo>
                <a:cubicBezTo>
                  <a:pt x="10271" y="15625"/>
                  <a:pt x="10271" y="15635"/>
                  <a:pt x="10271" y="15646"/>
                </a:cubicBezTo>
                <a:lnTo>
                  <a:pt x="10271" y="15646"/>
                </a:lnTo>
                <a:cubicBezTo>
                  <a:pt x="10405" y="15601"/>
                  <a:pt x="10544" y="15583"/>
                  <a:pt x="10673" y="15535"/>
                </a:cubicBezTo>
                <a:cubicBezTo>
                  <a:pt x="10690" y="15514"/>
                  <a:pt x="10714" y="15511"/>
                  <a:pt x="10738" y="15511"/>
                </a:cubicBezTo>
                <a:cubicBezTo>
                  <a:pt x="10747" y="15511"/>
                  <a:pt x="10756" y="15512"/>
                  <a:pt x="10764" y="15512"/>
                </a:cubicBezTo>
                <a:cubicBezTo>
                  <a:pt x="10804" y="15489"/>
                  <a:pt x="10844" y="15472"/>
                  <a:pt x="10883" y="15455"/>
                </a:cubicBezTo>
                <a:cubicBezTo>
                  <a:pt x="10883" y="15455"/>
                  <a:pt x="10895" y="15444"/>
                  <a:pt x="10900" y="15438"/>
                </a:cubicBezTo>
                <a:lnTo>
                  <a:pt x="10963" y="15438"/>
                </a:lnTo>
                <a:cubicBezTo>
                  <a:pt x="10980" y="15427"/>
                  <a:pt x="10991" y="15415"/>
                  <a:pt x="11008" y="15404"/>
                </a:cubicBezTo>
                <a:cubicBezTo>
                  <a:pt x="11014" y="15410"/>
                  <a:pt x="11031" y="15415"/>
                  <a:pt x="11036" y="15415"/>
                </a:cubicBezTo>
                <a:lnTo>
                  <a:pt x="11031" y="15398"/>
                </a:lnTo>
                <a:cubicBezTo>
                  <a:pt x="11059" y="15393"/>
                  <a:pt x="11088" y="15381"/>
                  <a:pt x="11116" y="15370"/>
                </a:cubicBezTo>
                <a:cubicBezTo>
                  <a:pt x="11116" y="15370"/>
                  <a:pt x="11122" y="15381"/>
                  <a:pt x="11127" y="15381"/>
                </a:cubicBezTo>
                <a:cubicBezTo>
                  <a:pt x="11127" y="15376"/>
                  <a:pt x="11139" y="15364"/>
                  <a:pt x="11139" y="15353"/>
                </a:cubicBezTo>
                <a:cubicBezTo>
                  <a:pt x="11201" y="15353"/>
                  <a:pt x="11241" y="15296"/>
                  <a:pt x="11303" y="15296"/>
                </a:cubicBezTo>
                <a:cubicBezTo>
                  <a:pt x="11366" y="15223"/>
                  <a:pt x="11462" y="15223"/>
                  <a:pt x="11536" y="15172"/>
                </a:cubicBezTo>
                <a:cubicBezTo>
                  <a:pt x="11536" y="15160"/>
                  <a:pt x="11541" y="15143"/>
                  <a:pt x="11541" y="15137"/>
                </a:cubicBezTo>
                <a:cubicBezTo>
                  <a:pt x="11547" y="15137"/>
                  <a:pt x="11564" y="15149"/>
                  <a:pt x="11570" y="15149"/>
                </a:cubicBezTo>
                <a:cubicBezTo>
                  <a:pt x="11666" y="15098"/>
                  <a:pt x="11780" y="15075"/>
                  <a:pt x="11859" y="15001"/>
                </a:cubicBezTo>
                <a:cubicBezTo>
                  <a:pt x="11854" y="14996"/>
                  <a:pt x="11848" y="14984"/>
                  <a:pt x="11848" y="14979"/>
                </a:cubicBezTo>
                <a:cubicBezTo>
                  <a:pt x="11802" y="15001"/>
                  <a:pt x="11757" y="15030"/>
                  <a:pt x="11717" y="15058"/>
                </a:cubicBezTo>
                <a:cubicBezTo>
                  <a:pt x="11712" y="15052"/>
                  <a:pt x="11700" y="15052"/>
                  <a:pt x="11695" y="15052"/>
                </a:cubicBezTo>
                <a:cubicBezTo>
                  <a:pt x="11632" y="15098"/>
                  <a:pt x="11553" y="15120"/>
                  <a:pt x="11479" y="15149"/>
                </a:cubicBezTo>
                <a:cubicBezTo>
                  <a:pt x="11479" y="15154"/>
                  <a:pt x="11479" y="15172"/>
                  <a:pt x="11473" y="15177"/>
                </a:cubicBezTo>
                <a:cubicBezTo>
                  <a:pt x="11456" y="15177"/>
                  <a:pt x="11434" y="15177"/>
                  <a:pt x="11411" y="15183"/>
                </a:cubicBezTo>
                <a:cubicBezTo>
                  <a:pt x="11405" y="15194"/>
                  <a:pt x="11400" y="15211"/>
                  <a:pt x="11394" y="15223"/>
                </a:cubicBezTo>
                <a:cubicBezTo>
                  <a:pt x="11388" y="15217"/>
                  <a:pt x="11377" y="15206"/>
                  <a:pt x="11377" y="15200"/>
                </a:cubicBezTo>
                <a:cubicBezTo>
                  <a:pt x="11366" y="15206"/>
                  <a:pt x="11354" y="15223"/>
                  <a:pt x="11349" y="15228"/>
                </a:cubicBezTo>
                <a:cubicBezTo>
                  <a:pt x="11337" y="15217"/>
                  <a:pt x="11320" y="15211"/>
                  <a:pt x="11309" y="15200"/>
                </a:cubicBezTo>
                <a:lnTo>
                  <a:pt x="11309" y="15200"/>
                </a:lnTo>
                <a:cubicBezTo>
                  <a:pt x="11315" y="15206"/>
                  <a:pt x="11320" y="15223"/>
                  <a:pt x="11326" y="15228"/>
                </a:cubicBezTo>
                <a:cubicBezTo>
                  <a:pt x="11201" y="15274"/>
                  <a:pt x="11076" y="15319"/>
                  <a:pt x="10957" y="15370"/>
                </a:cubicBezTo>
                <a:cubicBezTo>
                  <a:pt x="10957" y="15347"/>
                  <a:pt x="10957" y="15319"/>
                  <a:pt x="10957" y="15296"/>
                </a:cubicBezTo>
                <a:cubicBezTo>
                  <a:pt x="10957" y="15302"/>
                  <a:pt x="10968" y="15325"/>
                  <a:pt x="10968" y="15330"/>
                </a:cubicBezTo>
                <a:cubicBezTo>
                  <a:pt x="11031" y="15313"/>
                  <a:pt x="11088" y="15279"/>
                  <a:pt x="11144" y="15257"/>
                </a:cubicBezTo>
                <a:cubicBezTo>
                  <a:pt x="11139" y="15251"/>
                  <a:pt x="11127" y="15240"/>
                  <a:pt x="11122" y="15234"/>
                </a:cubicBezTo>
                <a:cubicBezTo>
                  <a:pt x="11195" y="15189"/>
                  <a:pt x="11280" y="15149"/>
                  <a:pt x="11360" y="15120"/>
                </a:cubicBezTo>
                <a:lnTo>
                  <a:pt x="11360" y="15120"/>
                </a:lnTo>
                <a:cubicBezTo>
                  <a:pt x="11354" y="15149"/>
                  <a:pt x="11332" y="15160"/>
                  <a:pt x="11309" y="15172"/>
                </a:cubicBezTo>
                <a:lnTo>
                  <a:pt x="11309" y="15177"/>
                </a:lnTo>
                <a:cubicBezTo>
                  <a:pt x="11326" y="15172"/>
                  <a:pt x="11343" y="15166"/>
                  <a:pt x="11366" y="15160"/>
                </a:cubicBezTo>
                <a:cubicBezTo>
                  <a:pt x="11366" y="15143"/>
                  <a:pt x="11366" y="15120"/>
                  <a:pt x="11366" y="15103"/>
                </a:cubicBezTo>
                <a:cubicBezTo>
                  <a:pt x="11388" y="15103"/>
                  <a:pt x="11388" y="15126"/>
                  <a:pt x="11400" y="15143"/>
                </a:cubicBezTo>
                <a:cubicBezTo>
                  <a:pt x="11434" y="15120"/>
                  <a:pt x="11468" y="15103"/>
                  <a:pt x="11502" y="15081"/>
                </a:cubicBezTo>
                <a:cubicBezTo>
                  <a:pt x="11485" y="15081"/>
                  <a:pt x="11462" y="15081"/>
                  <a:pt x="11439" y="15086"/>
                </a:cubicBezTo>
                <a:cubicBezTo>
                  <a:pt x="11475" y="15073"/>
                  <a:pt x="11514" y="15029"/>
                  <a:pt x="11553" y="15029"/>
                </a:cubicBezTo>
                <a:cubicBezTo>
                  <a:pt x="11564" y="15029"/>
                  <a:pt x="11576" y="15032"/>
                  <a:pt x="11587" y="15041"/>
                </a:cubicBezTo>
                <a:cubicBezTo>
                  <a:pt x="11610" y="15030"/>
                  <a:pt x="11638" y="15013"/>
                  <a:pt x="11661" y="15001"/>
                </a:cubicBezTo>
                <a:lnTo>
                  <a:pt x="11661" y="15001"/>
                </a:lnTo>
                <a:cubicBezTo>
                  <a:pt x="11644" y="15007"/>
                  <a:pt x="11627" y="15013"/>
                  <a:pt x="11615" y="15013"/>
                </a:cubicBezTo>
                <a:lnTo>
                  <a:pt x="11610" y="15007"/>
                </a:lnTo>
                <a:lnTo>
                  <a:pt x="11678" y="14962"/>
                </a:lnTo>
                <a:cubicBezTo>
                  <a:pt x="11678" y="14970"/>
                  <a:pt x="11684" y="14979"/>
                  <a:pt x="11687" y="14985"/>
                </a:cubicBezTo>
                <a:lnTo>
                  <a:pt x="11687" y="14985"/>
                </a:lnTo>
                <a:cubicBezTo>
                  <a:pt x="11681" y="14960"/>
                  <a:pt x="11702" y="14950"/>
                  <a:pt x="11729" y="14945"/>
                </a:cubicBezTo>
                <a:cubicBezTo>
                  <a:pt x="11729" y="14956"/>
                  <a:pt x="11729" y="14973"/>
                  <a:pt x="11729" y="14979"/>
                </a:cubicBezTo>
                <a:cubicBezTo>
                  <a:pt x="11797" y="14933"/>
                  <a:pt x="11871" y="14899"/>
                  <a:pt x="11939" y="14859"/>
                </a:cubicBezTo>
                <a:lnTo>
                  <a:pt x="11939" y="14859"/>
                </a:lnTo>
                <a:cubicBezTo>
                  <a:pt x="11927" y="14865"/>
                  <a:pt x="11910" y="14871"/>
                  <a:pt x="11899" y="14876"/>
                </a:cubicBezTo>
                <a:lnTo>
                  <a:pt x="11882" y="14854"/>
                </a:lnTo>
                <a:cubicBezTo>
                  <a:pt x="11910" y="14837"/>
                  <a:pt x="11933" y="14825"/>
                  <a:pt x="11961" y="14814"/>
                </a:cubicBezTo>
                <a:cubicBezTo>
                  <a:pt x="11961" y="14820"/>
                  <a:pt x="11967" y="14837"/>
                  <a:pt x="11967" y="14842"/>
                </a:cubicBezTo>
                <a:cubicBezTo>
                  <a:pt x="12052" y="14803"/>
                  <a:pt x="12143" y="14757"/>
                  <a:pt x="12222" y="14695"/>
                </a:cubicBezTo>
                <a:lnTo>
                  <a:pt x="12222" y="14695"/>
                </a:lnTo>
                <a:cubicBezTo>
                  <a:pt x="12171" y="14712"/>
                  <a:pt x="12132" y="14746"/>
                  <a:pt x="12075" y="14757"/>
                </a:cubicBezTo>
                <a:cubicBezTo>
                  <a:pt x="12137" y="14706"/>
                  <a:pt x="12205" y="14667"/>
                  <a:pt x="12279" y="14632"/>
                </a:cubicBezTo>
                <a:cubicBezTo>
                  <a:pt x="12285" y="14638"/>
                  <a:pt x="12290" y="14638"/>
                  <a:pt x="12302" y="14638"/>
                </a:cubicBezTo>
                <a:cubicBezTo>
                  <a:pt x="12305" y="14639"/>
                  <a:pt x="12308" y="14639"/>
                  <a:pt x="12311" y="14639"/>
                </a:cubicBezTo>
                <a:cubicBezTo>
                  <a:pt x="12331" y="14639"/>
                  <a:pt x="12350" y="14625"/>
                  <a:pt x="12370" y="14610"/>
                </a:cubicBezTo>
                <a:cubicBezTo>
                  <a:pt x="12363" y="14606"/>
                  <a:pt x="12355" y="14605"/>
                  <a:pt x="12347" y="14605"/>
                </a:cubicBezTo>
                <a:cubicBezTo>
                  <a:pt x="12330" y="14605"/>
                  <a:pt x="12312" y="14612"/>
                  <a:pt x="12296" y="14615"/>
                </a:cubicBezTo>
                <a:cubicBezTo>
                  <a:pt x="12324" y="14593"/>
                  <a:pt x="12353" y="14576"/>
                  <a:pt x="12381" y="14559"/>
                </a:cubicBezTo>
                <a:cubicBezTo>
                  <a:pt x="12387" y="14570"/>
                  <a:pt x="12393" y="14581"/>
                  <a:pt x="12393" y="14593"/>
                </a:cubicBezTo>
                <a:cubicBezTo>
                  <a:pt x="12415" y="14576"/>
                  <a:pt x="12444" y="14559"/>
                  <a:pt x="12466" y="14547"/>
                </a:cubicBezTo>
                <a:cubicBezTo>
                  <a:pt x="12444" y="14547"/>
                  <a:pt x="12427" y="14542"/>
                  <a:pt x="12404" y="14542"/>
                </a:cubicBezTo>
                <a:cubicBezTo>
                  <a:pt x="12444" y="14519"/>
                  <a:pt x="12483" y="14496"/>
                  <a:pt x="12523" y="14479"/>
                </a:cubicBezTo>
                <a:cubicBezTo>
                  <a:pt x="12534" y="14491"/>
                  <a:pt x="12551" y="14502"/>
                  <a:pt x="12563" y="14513"/>
                </a:cubicBezTo>
                <a:cubicBezTo>
                  <a:pt x="12580" y="14434"/>
                  <a:pt x="12688" y="14417"/>
                  <a:pt x="12727" y="14349"/>
                </a:cubicBezTo>
                <a:lnTo>
                  <a:pt x="12727" y="14349"/>
                </a:lnTo>
                <a:cubicBezTo>
                  <a:pt x="12716" y="14354"/>
                  <a:pt x="12699" y="14372"/>
                  <a:pt x="12693" y="14377"/>
                </a:cubicBezTo>
                <a:cubicBezTo>
                  <a:pt x="12688" y="14372"/>
                  <a:pt x="12676" y="14360"/>
                  <a:pt x="12676" y="14354"/>
                </a:cubicBezTo>
                <a:cubicBezTo>
                  <a:pt x="12688" y="14349"/>
                  <a:pt x="12710" y="14343"/>
                  <a:pt x="12722" y="14337"/>
                </a:cubicBezTo>
                <a:cubicBezTo>
                  <a:pt x="12727" y="14326"/>
                  <a:pt x="12733" y="14315"/>
                  <a:pt x="12739" y="14303"/>
                </a:cubicBezTo>
                <a:cubicBezTo>
                  <a:pt x="12744" y="14315"/>
                  <a:pt x="12756" y="14337"/>
                  <a:pt x="12756" y="14349"/>
                </a:cubicBezTo>
                <a:cubicBezTo>
                  <a:pt x="12784" y="14332"/>
                  <a:pt x="12812" y="14315"/>
                  <a:pt x="12818" y="14281"/>
                </a:cubicBezTo>
                <a:cubicBezTo>
                  <a:pt x="12852" y="14264"/>
                  <a:pt x="12880" y="14247"/>
                  <a:pt x="12915" y="14235"/>
                </a:cubicBezTo>
                <a:cubicBezTo>
                  <a:pt x="12915" y="14230"/>
                  <a:pt x="12926" y="14213"/>
                  <a:pt x="12926" y="14207"/>
                </a:cubicBezTo>
                <a:cubicBezTo>
                  <a:pt x="12966" y="14190"/>
                  <a:pt x="13000" y="14167"/>
                  <a:pt x="13028" y="14139"/>
                </a:cubicBezTo>
                <a:lnTo>
                  <a:pt x="13028" y="14139"/>
                </a:lnTo>
                <a:cubicBezTo>
                  <a:pt x="13028" y="14150"/>
                  <a:pt x="13022" y="14173"/>
                  <a:pt x="13022" y="14184"/>
                </a:cubicBezTo>
                <a:cubicBezTo>
                  <a:pt x="13034" y="14139"/>
                  <a:pt x="13079" y="14116"/>
                  <a:pt x="13090" y="14071"/>
                </a:cubicBezTo>
                <a:lnTo>
                  <a:pt x="13090" y="14071"/>
                </a:lnTo>
                <a:cubicBezTo>
                  <a:pt x="13056" y="14093"/>
                  <a:pt x="13022" y="14111"/>
                  <a:pt x="12988" y="14128"/>
                </a:cubicBezTo>
                <a:cubicBezTo>
                  <a:pt x="13079" y="14042"/>
                  <a:pt x="13181" y="13957"/>
                  <a:pt x="13283" y="13884"/>
                </a:cubicBezTo>
                <a:lnTo>
                  <a:pt x="13283" y="13884"/>
                </a:lnTo>
                <a:cubicBezTo>
                  <a:pt x="13272" y="13906"/>
                  <a:pt x="13255" y="13918"/>
                  <a:pt x="13238" y="13940"/>
                </a:cubicBezTo>
                <a:cubicBezTo>
                  <a:pt x="13243" y="13943"/>
                  <a:pt x="13248" y="13944"/>
                  <a:pt x="13254" y="13944"/>
                </a:cubicBezTo>
                <a:cubicBezTo>
                  <a:pt x="13271" y="13944"/>
                  <a:pt x="13289" y="13932"/>
                  <a:pt x="13306" y="13923"/>
                </a:cubicBezTo>
                <a:cubicBezTo>
                  <a:pt x="13317" y="13906"/>
                  <a:pt x="13334" y="13884"/>
                  <a:pt x="13346" y="13867"/>
                </a:cubicBezTo>
                <a:cubicBezTo>
                  <a:pt x="13351" y="13867"/>
                  <a:pt x="13363" y="13872"/>
                  <a:pt x="13368" y="13878"/>
                </a:cubicBezTo>
                <a:cubicBezTo>
                  <a:pt x="13364" y="13856"/>
                  <a:pt x="13411" y="13799"/>
                  <a:pt x="13438" y="13799"/>
                </a:cubicBezTo>
                <a:cubicBezTo>
                  <a:pt x="13445" y="13799"/>
                  <a:pt x="13451" y="13804"/>
                  <a:pt x="13454" y="13815"/>
                </a:cubicBezTo>
                <a:cubicBezTo>
                  <a:pt x="13385" y="13912"/>
                  <a:pt x="13266" y="13969"/>
                  <a:pt x="13198" y="14071"/>
                </a:cubicBezTo>
                <a:lnTo>
                  <a:pt x="13176" y="14071"/>
                </a:lnTo>
                <a:cubicBezTo>
                  <a:pt x="13124" y="14122"/>
                  <a:pt x="13062" y="14162"/>
                  <a:pt x="13005" y="14201"/>
                </a:cubicBezTo>
                <a:cubicBezTo>
                  <a:pt x="13011" y="14218"/>
                  <a:pt x="13028" y="14247"/>
                  <a:pt x="13034" y="14258"/>
                </a:cubicBezTo>
                <a:cubicBezTo>
                  <a:pt x="13062" y="14235"/>
                  <a:pt x="13096" y="14207"/>
                  <a:pt x="13090" y="14162"/>
                </a:cubicBezTo>
                <a:cubicBezTo>
                  <a:pt x="13107" y="14150"/>
                  <a:pt x="13119" y="14145"/>
                  <a:pt x="13136" y="14139"/>
                </a:cubicBezTo>
                <a:cubicBezTo>
                  <a:pt x="13138" y="14139"/>
                  <a:pt x="13140" y="14139"/>
                  <a:pt x="13142" y="14139"/>
                </a:cubicBezTo>
                <a:cubicBezTo>
                  <a:pt x="13177" y="14139"/>
                  <a:pt x="13194" y="14093"/>
                  <a:pt x="13215" y="14076"/>
                </a:cubicBezTo>
                <a:lnTo>
                  <a:pt x="13232" y="14111"/>
                </a:lnTo>
                <a:cubicBezTo>
                  <a:pt x="13232" y="14099"/>
                  <a:pt x="13227" y="14082"/>
                  <a:pt x="13227" y="14071"/>
                </a:cubicBezTo>
                <a:cubicBezTo>
                  <a:pt x="13244" y="14071"/>
                  <a:pt x="13272" y="14065"/>
                  <a:pt x="13295" y="14065"/>
                </a:cubicBezTo>
                <a:cubicBezTo>
                  <a:pt x="13300" y="14048"/>
                  <a:pt x="13300" y="14031"/>
                  <a:pt x="13300" y="14014"/>
                </a:cubicBezTo>
                <a:cubicBezTo>
                  <a:pt x="13312" y="14020"/>
                  <a:pt x="13334" y="14020"/>
                  <a:pt x="13346" y="14025"/>
                </a:cubicBezTo>
                <a:cubicBezTo>
                  <a:pt x="13340" y="14020"/>
                  <a:pt x="13329" y="14008"/>
                  <a:pt x="13323" y="14008"/>
                </a:cubicBezTo>
                <a:cubicBezTo>
                  <a:pt x="13343" y="13993"/>
                  <a:pt x="13364" y="13973"/>
                  <a:pt x="13392" y="13973"/>
                </a:cubicBezTo>
                <a:cubicBezTo>
                  <a:pt x="13395" y="13973"/>
                  <a:pt x="13399" y="13974"/>
                  <a:pt x="13402" y="13974"/>
                </a:cubicBezTo>
                <a:cubicBezTo>
                  <a:pt x="13397" y="13969"/>
                  <a:pt x="13385" y="13963"/>
                  <a:pt x="13385" y="13957"/>
                </a:cubicBezTo>
                <a:cubicBezTo>
                  <a:pt x="13454" y="13906"/>
                  <a:pt x="13505" y="13838"/>
                  <a:pt x="13573" y="13781"/>
                </a:cubicBezTo>
                <a:lnTo>
                  <a:pt x="13578" y="13810"/>
                </a:lnTo>
                <a:cubicBezTo>
                  <a:pt x="13573" y="13759"/>
                  <a:pt x="13635" y="13696"/>
                  <a:pt x="13686" y="13696"/>
                </a:cubicBezTo>
                <a:cubicBezTo>
                  <a:pt x="13709" y="13691"/>
                  <a:pt x="13697" y="13662"/>
                  <a:pt x="13709" y="13651"/>
                </a:cubicBezTo>
                <a:cubicBezTo>
                  <a:pt x="13749" y="13611"/>
                  <a:pt x="13777" y="13571"/>
                  <a:pt x="13771" y="13509"/>
                </a:cubicBezTo>
                <a:lnTo>
                  <a:pt x="13771" y="13509"/>
                </a:lnTo>
                <a:cubicBezTo>
                  <a:pt x="13777" y="13515"/>
                  <a:pt x="13794" y="13526"/>
                  <a:pt x="13800" y="13537"/>
                </a:cubicBezTo>
                <a:cubicBezTo>
                  <a:pt x="13794" y="13526"/>
                  <a:pt x="13788" y="13503"/>
                  <a:pt x="13783" y="13498"/>
                </a:cubicBezTo>
                <a:cubicBezTo>
                  <a:pt x="13805" y="13492"/>
                  <a:pt x="13845" y="13503"/>
                  <a:pt x="13839" y="13469"/>
                </a:cubicBezTo>
                <a:cubicBezTo>
                  <a:pt x="13868" y="13441"/>
                  <a:pt x="13890" y="13418"/>
                  <a:pt x="13919" y="13396"/>
                </a:cubicBezTo>
                <a:lnTo>
                  <a:pt x="13919" y="13396"/>
                </a:lnTo>
                <a:cubicBezTo>
                  <a:pt x="13879" y="13407"/>
                  <a:pt x="13845" y="13430"/>
                  <a:pt x="13811" y="13452"/>
                </a:cubicBezTo>
                <a:cubicBezTo>
                  <a:pt x="13817" y="13464"/>
                  <a:pt x="13828" y="13475"/>
                  <a:pt x="13834" y="13486"/>
                </a:cubicBezTo>
                <a:cubicBezTo>
                  <a:pt x="13824" y="13484"/>
                  <a:pt x="13815" y="13482"/>
                  <a:pt x="13807" y="13482"/>
                </a:cubicBezTo>
                <a:cubicBezTo>
                  <a:pt x="13783" y="13482"/>
                  <a:pt x="13768" y="13495"/>
                  <a:pt x="13760" y="13520"/>
                </a:cubicBezTo>
                <a:lnTo>
                  <a:pt x="13743" y="13498"/>
                </a:lnTo>
                <a:lnTo>
                  <a:pt x="13743" y="13498"/>
                </a:lnTo>
                <a:cubicBezTo>
                  <a:pt x="13754" y="13532"/>
                  <a:pt x="13754" y="13566"/>
                  <a:pt x="13749" y="13600"/>
                </a:cubicBezTo>
                <a:cubicBezTo>
                  <a:pt x="13740" y="13602"/>
                  <a:pt x="13732" y="13603"/>
                  <a:pt x="13725" y="13603"/>
                </a:cubicBezTo>
                <a:cubicBezTo>
                  <a:pt x="13691" y="13603"/>
                  <a:pt x="13663" y="13584"/>
                  <a:pt x="13635" y="13566"/>
                </a:cubicBezTo>
                <a:cubicBezTo>
                  <a:pt x="13601" y="13589"/>
                  <a:pt x="13573" y="13611"/>
                  <a:pt x="13539" y="13640"/>
                </a:cubicBezTo>
                <a:cubicBezTo>
                  <a:pt x="13675" y="13486"/>
                  <a:pt x="13805" y="13333"/>
                  <a:pt x="13953" y="13186"/>
                </a:cubicBezTo>
                <a:cubicBezTo>
                  <a:pt x="13953" y="13197"/>
                  <a:pt x="13953" y="13214"/>
                  <a:pt x="13953" y="13225"/>
                </a:cubicBezTo>
                <a:cubicBezTo>
                  <a:pt x="13958" y="13220"/>
                  <a:pt x="13964" y="13220"/>
                  <a:pt x="13970" y="13214"/>
                </a:cubicBezTo>
                <a:cubicBezTo>
                  <a:pt x="13947" y="13180"/>
                  <a:pt x="13947" y="13152"/>
                  <a:pt x="13993" y="13140"/>
                </a:cubicBezTo>
                <a:lnTo>
                  <a:pt x="13993" y="13140"/>
                </a:lnTo>
                <a:cubicBezTo>
                  <a:pt x="13993" y="13157"/>
                  <a:pt x="13987" y="13180"/>
                  <a:pt x="13987" y="13191"/>
                </a:cubicBezTo>
                <a:lnTo>
                  <a:pt x="14010" y="13163"/>
                </a:lnTo>
                <a:cubicBezTo>
                  <a:pt x="13998" y="13152"/>
                  <a:pt x="13993" y="13140"/>
                  <a:pt x="13993" y="13129"/>
                </a:cubicBezTo>
                <a:cubicBezTo>
                  <a:pt x="14027" y="13078"/>
                  <a:pt x="14072" y="13038"/>
                  <a:pt x="14112" y="12987"/>
                </a:cubicBezTo>
                <a:cubicBezTo>
                  <a:pt x="14168" y="12942"/>
                  <a:pt x="14197" y="12828"/>
                  <a:pt x="14282" y="12828"/>
                </a:cubicBezTo>
                <a:cubicBezTo>
                  <a:pt x="14305" y="12800"/>
                  <a:pt x="14333" y="12777"/>
                  <a:pt x="14361" y="12754"/>
                </a:cubicBezTo>
                <a:cubicBezTo>
                  <a:pt x="14361" y="12749"/>
                  <a:pt x="14367" y="12732"/>
                  <a:pt x="14367" y="12726"/>
                </a:cubicBezTo>
                <a:cubicBezTo>
                  <a:pt x="14395" y="12715"/>
                  <a:pt x="14407" y="12686"/>
                  <a:pt x="14390" y="12658"/>
                </a:cubicBezTo>
                <a:lnTo>
                  <a:pt x="14390" y="12658"/>
                </a:lnTo>
                <a:cubicBezTo>
                  <a:pt x="14373" y="12675"/>
                  <a:pt x="14361" y="12692"/>
                  <a:pt x="14350" y="12709"/>
                </a:cubicBezTo>
                <a:cubicBezTo>
                  <a:pt x="14361" y="12681"/>
                  <a:pt x="14378" y="12652"/>
                  <a:pt x="14395" y="12624"/>
                </a:cubicBezTo>
                <a:cubicBezTo>
                  <a:pt x="14401" y="12635"/>
                  <a:pt x="14412" y="12652"/>
                  <a:pt x="14418" y="12658"/>
                </a:cubicBezTo>
                <a:cubicBezTo>
                  <a:pt x="14424" y="12647"/>
                  <a:pt x="14429" y="12624"/>
                  <a:pt x="14435" y="12607"/>
                </a:cubicBezTo>
                <a:cubicBezTo>
                  <a:pt x="14446" y="12624"/>
                  <a:pt x="14463" y="12635"/>
                  <a:pt x="14475" y="12652"/>
                </a:cubicBezTo>
                <a:cubicBezTo>
                  <a:pt x="14463" y="12669"/>
                  <a:pt x="14452" y="12686"/>
                  <a:pt x="14441" y="12703"/>
                </a:cubicBezTo>
                <a:lnTo>
                  <a:pt x="14424" y="12709"/>
                </a:lnTo>
                <a:cubicBezTo>
                  <a:pt x="14395" y="12749"/>
                  <a:pt x="14373" y="12789"/>
                  <a:pt x="14356" y="12840"/>
                </a:cubicBezTo>
                <a:cubicBezTo>
                  <a:pt x="14344" y="12840"/>
                  <a:pt x="14322" y="12851"/>
                  <a:pt x="14310" y="12851"/>
                </a:cubicBezTo>
                <a:cubicBezTo>
                  <a:pt x="14316" y="12862"/>
                  <a:pt x="14333" y="12874"/>
                  <a:pt x="14339" y="12885"/>
                </a:cubicBezTo>
                <a:cubicBezTo>
                  <a:pt x="14412" y="12845"/>
                  <a:pt x="14446" y="12760"/>
                  <a:pt x="14503" y="12698"/>
                </a:cubicBezTo>
                <a:lnTo>
                  <a:pt x="14515" y="12720"/>
                </a:lnTo>
                <a:cubicBezTo>
                  <a:pt x="14515" y="12709"/>
                  <a:pt x="14509" y="12698"/>
                  <a:pt x="14503" y="12692"/>
                </a:cubicBezTo>
                <a:cubicBezTo>
                  <a:pt x="14532" y="12658"/>
                  <a:pt x="14560" y="12624"/>
                  <a:pt x="14571" y="12584"/>
                </a:cubicBezTo>
                <a:cubicBezTo>
                  <a:pt x="14600" y="12562"/>
                  <a:pt x="14617" y="12539"/>
                  <a:pt x="14605" y="12505"/>
                </a:cubicBezTo>
                <a:lnTo>
                  <a:pt x="14605" y="12505"/>
                </a:lnTo>
                <a:cubicBezTo>
                  <a:pt x="14611" y="12510"/>
                  <a:pt x="14628" y="12516"/>
                  <a:pt x="14639" y="12516"/>
                </a:cubicBezTo>
                <a:cubicBezTo>
                  <a:pt x="14628" y="12510"/>
                  <a:pt x="14617" y="12493"/>
                  <a:pt x="14605" y="12488"/>
                </a:cubicBezTo>
                <a:cubicBezTo>
                  <a:pt x="14622" y="12482"/>
                  <a:pt x="14645" y="12471"/>
                  <a:pt x="14656" y="12465"/>
                </a:cubicBezTo>
                <a:cubicBezTo>
                  <a:pt x="14656" y="12459"/>
                  <a:pt x="14651" y="12454"/>
                  <a:pt x="14645" y="12448"/>
                </a:cubicBezTo>
                <a:cubicBezTo>
                  <a:pt x="14611" y="12476"/>
                  <a:pt x="14554" y="12510"/>
                  <a:pt x="14566" y="12567"/>
                </a:cubicBezTo>
                <a:cubicBezTo>
                  <a:pt x="14554" y="12573"/>
                  <a:pt x="14532" y="12579"/>
                  <a:pt x="14520" y="12579"/>
                </a:cubicBezTo>
                <a:cubicBezTo>
                  <a:pt x="14509" y="12607"/>
                  <a:pt x="14492" y="12630"/>
                  <a:pt x="14480" y="12652"/>
                </a:cubicBezTo>
                <a:cubicBezTo>
                  <a:pt x="14469" y="12635"/>
                  <a:pt x="14452" y="12607"/>
                  <a:pt x="14446" y="12596"/>
                </a:cubicBezTo>
                <a:cubicBezTo>
                  <a:pt x="14452" y="12590"/>
                  <a:pt x="14475" y="12584"/>
                  <a:pt x="14486" y="12579"/>
                </a:cubicBezTo>
                <a:cubicBezTo>
                  <a:pt x="14475" y="12567"/>
                  <a:pt x="14463" y="12562"/>
                  <a:pt x="14452" y="12550"/>
                </a:cubicBezTo>
                <a:cubicBezTo>
                  <a:pt x="14452" y="12545"/>
                  <a:pt x="14458" y="12528"/>
                  <a:pt x="14463" y="12522"/>
                </a:cubicBezTo>
                <a:cubicBezTo>
                  <a:pt x="14469" y="12533"/>
                  <a:pt x="14486" y="12550"/>
                  <a:pt x="14498" y="12556"/>
                </a:cubicBezTo>
                <a:cubicBezTo>
                  <a:pt x="14498" y="12539"/>
                  <a:pt x="14492" y="12522"/>
                  <a:pt x="14486" y="12505"/>
                </a:cubicBezTo>
                <a:cubicBezTo>
                  <a:pt x="14492" y="12493"/>
                  <a:pt x="14498" y="12482"/>
                  <a:pt x="14503" y="12465"/>
                </a:cubicBezTo>
                <a:lnTo>
                  <a:pt x="14503" y="12465"/>
                </a:lnTo>
                <a:cubicBezTo>
                  <a:pt x="14503" y="12482"/>
                  <a:pt x="14498" y="12505"/>
                  <a:pt x="14503" y="12516"/>
                </a:cubicBezTo>
                <a:cubicBezTo>
                  <a:pt x="14554" y="12510"/>
                  <a:pt x="14515" y="12454"/>
                  <a:pt x="14526" y="12420"/>
                </a:cubicBezTo>
                <a:cubicBezTo>
                  <a:pt x="14543" y="12408"/>
                  <a:pt x="14571" y="12386"/>
                  <a:pt x="14588" y="12369"/>
                </a:cubicBezTo>
                <a:cubicBezTo>
                  <a:pt x="14588" y="12386"/>
                  <a:pt x="14588" y="12408"/>
                  <a:pt x="14588" y="12420"/>
                </a:cubicBezTo>
                <a:cubicBezTo>
                  <a:pt x="14594" y="12391"/>
                  <a:pt x="14611" y="12363"/>
                  <a:pt x="14628" y="12346"/>
                </a:cubicBezTo>
                <a:lnTo>
                  <a:pt x="14628" y="12346"/>
                </a:lnTo>
                <a:cubicBezTo>
                  <a:pt x="14617" y="12352"/>
                  <a:pt x="14594" y="12363"/>
                  <a:pt x="14583" y="12369"/>
                </a:cubicBezTo>
                <a:cubicBezTo>
                  <a:pt x="14583" y="12323"/>
                  <a:pt x="14611" y="12318"/>
                  <a:pt x="14651" y="12318"/>
                </a:cubicBezTo>
                <a:cubicBezTo>
                  <a:pt x="14645" y="12306"/>
                  <a:pt x="14639" y="12289"/>
                  <a:pt x="14634" y="12278"/>
                </a:cubicBezTo>
                <a:cubicBezTo>
                  <a:pt x="14656" y="12227"/>
                  <a:pt x="14685" y="12181"/>
                  <a:pt x="14713" y="12130"/>
                </a:cubicBezTo>
                <a:cubicBezTo>
                  <a:pt x="14713" y="12153"/>
                  <a:pt x="14719" y="12176"/>
                  <a:pt x="14724" y="12198"/>
                </a:cubicBezTo>
                <a:cubicBezTo>
                  <a:pt x="14736" y="12170"/>
                  <a:pt x="14730" y="12136"/>
                  <a:pt x="14713" y="12113"/>
                </a:cubicBezTo>
                <a:lnTo>
                  <a:pt x="14736" y="12113"/>
                </a:lnTo>
                <a:cubicBezTo>
                  <a:pt x="14730" y="12119"/>
                  <a:pt x="14736" y="12125"/>
                  <a:pt x="14736" y="12136"/>
                </a:cubicBezTo>
                <a:cubicBezTo>
                  <a:pt x="14759" y="12136"/>
                  <a:pt x="14770" y="12130"/>
                  <a:pt x="14764" y="12113"/>
                </a:cubicBezTo>
                <a:lnTo>
                  <a:pt x="14770" y="12113"/>
                </a:lnTo>
                <a:cubicBezTo>
                  <a:pt x="14764" y="12113"/>
                  <a:pt x="14764" y="12108"/>
                  <a:pt x="14759" y="12108"/>
                </a:cubicBezTo>
                <a:cubicBezTo>
                  <a:pt x="14759" y="12108"/>
                  <a:pt x="14759" y="12108"/>
                  <a:pt x="14759" y="12102"/>
                </a:cubicBezTo>
                <a:lnTo>
                  <a:pt x="14753" y="12102"/>
                </a:lnTo>
                <a:cubicBezTo>
                  <a:pt x="14747" y="12102"/>
                  <a:pt x="14736" y="12096"/>
                  <a:pt x="14724" y="12091"/>
                </a:cubicBezTo>
                <a:cubicBezTo>
                  <a:pt x="14741" y="12074"/>
                  <a:pt x="14753" y="12057"/>
                  <a:pt x="14764" y="12034"/>
                </a:cubicBezTo>
                <a:cubicBezTo>
                  <a:pt x="14770" y="12017"/>
                  <a:pt x="14776" y="12006"/>
                  <a:pt x="14781" y="11989"/>
                </a:cubicBezTo>
                <a:cubicBezTo>
                  <a:pt x="14787" y="11994"/>
                  <a:pt x="14798" y="12011"/>
                  <a:pt x="14804" y="12017"/>
                </a:cubicBezTo>
                <a:cubicBezTo>
                  <a:pt x="14810" y="12011"/>
                  <a:pt x="14821" y="11994"/>
                  <a:pt x="14827" y="11989"/>
                </a:cubicBezTo>
                <a:cubicBezTo>
                  <a:pt x="14787" y="11989"/>
                  <a:pt x="14787" y="11971"/>
                  <a:pt x="14793" y="11954"/>
                </a:cubicBezTo>
                <a:cubicBezTo>
                  <a:pt x="14798" y="11949"/>
                  <a:pt x="14804" y="11949"/>
                  <a:pt x="14810" y="11943"/>
                </a:cubicBezTo>
                <a:cubicBezTo>
                  <a:pt x="14804" y="11943"/>
                  <a:pt x="14804" y="11937"/>
                  <a:pt x="14798" y="11932"/>
                </a:cubicBezTo>
                <a:cubicBezTo>
                  <a:pt x="14804" y="11926"/>
                  <a:pt x="14804" y="11920"/>
                  <a:pt x="14810" y="11915"/>
                </a:cubicBezTo>
                <a:cubicBezTo>
                  <a:pt x="14815" y="11903"/>
                  <a:pt x="14815" y="11892"/>
                  <a:pt x="14821" y="11886"/>
                </a:cubicBezTo>
                <a:lnTo>
                  <a:pt x="14849" y="11886"/>
                </a:lnTo>
                <a:cubicBezTo>
                  <a:pt x="14889" y="11813"/>
                  <a:pt x="14940" y="11750"/>
                  <a:pt x="14957" y="11671"/>
                </a:cubicBezTo>
                <a:cubicBezTo>
                  <a:pt x="14980" y="11654"/>
                  <a:pt x="15002" y="11637"/>
                  <a:pt x="15031" y="11625"/>
                </a:cubicBezTo>
                <a:lnTo>
                  <a:pt x="15031" y="11625"/>
                </a:lnTo>
                <a:cubicBezTo>
                  <a:pt x="15031" y="11676"/>
                  <a:pt x="14991" y="11716"/>
                  <a:pt x="14951" y="11750"/>
                </a:cubicBezTo>
                <a:cubicBezTo>
                  <a:pt x="14957" y="11756"/>
                  <a:pt x="14957" y="11773"/>
                  <a:pt x="14957" y="11779"/>
                </a:cubicBezTo>
                <a:cubicBezTo>
                  <a:pt x="14895" y="11824"/>
                  <a:pt x="14895" y="11903"/>
                  <a:pt x="14838" y="11949"/>
                </a:cubicBezTo>
                <a:cubicBezTo>
                  <a:pt x="14832" y="11977"/>
                  <a:pt x="14827" y="12006"/>
                  <a:pt x="14827" y="12040"/>
                </a:cubicBezTo>
                <a:cubicBezTo>
                  <a:pt x="14832" y="12017"/>
                  <a:pt x="14838" y="12000"/>
                  <a:pt x="14844" y="11983"/>
                </a:cubicBezTo>
                <a:cubicBezTo>
                  <a:pt x="14951" y="11886"/>
                  <a:pt x="14991" y="11733"/>
                  <a:pt x="15082" y="11625"/>
                </a:cubicBezTo>
                <a:cubicBezTo>
                  <a:pt x="15042" y="11625"/>
                  <a:pt x="15008" y="11625"/>
                  <a:pt x="14968" y="11614"/>
                </a:cubicBezTo>
                <a:cubicBezTo>
                  <a:pt x="14980" y="11591"/>
                  <a:pt x="14985" y="11569"/>
                  <a:pt x="14997" y="11552"/>
                </a:cubicBezTo>
                <a:lnTo>
                  <a:pt x="15037" y="11552"/>
                </a:lnTo>
                <a:cubicBezTo>
                  <a:pt x="15037" y="11546"/>
                  <a:pt x="15037" y="11535"/>
                  <a:pt x="15037" y="11535"/>
                </a:cubicBezTo>
                <a:cubicBezTo>
                  <a:pt x="15031" y="11535"/>
                  <a:pt x="15008" y="11540"/>
                  <a:pt x="14997" y="11546"/>
                </a:cubicBezTo>
                <a:cubicBezTo>
                  <a:pt x="15014" y="11495"/>
                  <a:pt x="15037" y="11449"/>
                  <a:pt x="15076" y="11410"/>
                </a:cubicBezTo>
                <a:cubicBezTo>
                  <a:pt x="15076" y="11404"/>
                  <a:pt x="15071" y="11398"/>
                  <a:pt x="15071" y="11393"/>
                </a:cubicBezTo>
                <a:cubicBezTo>
                  <a:pt x="15088" y="11359"/>
                  <a:pt x="15105" y="11319"/>
                  <a:pt x="15116" y="11285"/>
                </a:cubicBezTo>
                <a:cubicBezTo>
                  <a:pt x="15125" y="11290"/>
                  <a:pt x="15135" y="11292"/>
                  <a:pt x="15143" y="11292"/>
                </a:cubicBezTo>
                <a:cubicBezTo>
                  <a:pt x="15155" y="11292"/>
                  <a:pt x="15164" y="11287"/>
                  <a:pt x="15167" y="11274"/>
                </a:cubicBezTo>
                <a:cubicBezTo>
                  <a:pt x="15156" y="11274"/>
                  <a:pt x="15133" y="11268"/>
                  <a:pt x="15127" y="11268"/>
                </a:cubicBezTo>
                <a:cubicBezTo>
                  <a:pt x="15150" y="11217"/>
                  <a:pt x="15173" y="11166"/>
                  <a:pt x="15190" y="11109"/>
                </a:cubicBezTo>
                <a:cubicBezTo>
                  <a:pt x="15207" y="11115"/>
                  <a:pt x="15224" y="11120"/>
                  <a:pt x="15246" y="11126"/>
                </a:cubicBezTo>
                <a:cubicBezTo>
                  <a:pt x="15241" y="11115"/>
                  <a:pt x="15241" y="11092"/>
                  <a:pt x="15235" y="11081"/>
                </a:cubicBezTo>
                <a:cubicBezTo>
                  <a:pt x="15229" y="11081"/>
                  <a:pt x="15212" y="11086"/>
                  <a:pt x="15201" y="11092"/>
                </a:cubicBezTo>
                <a:cubicBezTo>
                  <a:pt x="15212" y="11069"/>
                  <a:pt x="15218" y="11047"/>
                  <a:pt x="15224" y="11018"/>
                </a:cubicBezTo>
                <a:lnTo>
                  <a:pt x="15269" y="11018"/>
                </a:lnTo>
                <a:cubicBezTo>
                  <a:pt x="15286" y="10984"/>
                  <a:pt x="15298" y="10950"/>
                  <a:pt x="15303" y="10910"/>
                </a:cubicBezTo>
                <a:lnTo>
                  <a:pt x="15303" y="10910"/>
                </a:lnTo>
                <a:cubicBezTo>
                  <a:pt x="15286" y="10945"/>
                  <a:pt x="15275" y="10973"/>
                  <a:pt x="15252" y="11001"/>
                </a:cubicBezTo>
                <a:cubicBezTo>
                  <a:pt x="15252" y="10956"/>
                  <a:pt x="15275" y="10910"/>
                  <a:pt x="15298" y="10871"/>
                </a:cubicBezTo>
                <a:cubicBezTo>
                  <a:pt x="15303" y="10871"/>
                  <a:pt x="15315" y="10876"/>
                  <a:pt x="15320" y="10876"/>
                </a:cubicBezTo>
                <a:cubicBezTo>
                  <a:pt x="15332" y="10854"/>
                  <a:pt x="15337" y="10837"/>
                  <a:pt x="15343" y="10814"/>
                </a:cubicBezTo>
                <a:lnTo>
                  <a:pt x="15343" y="10814"/>
                </a:lnTo>
                <a:cubicBezTo>
                  <a:pt x="15326" y="10831"/>
                  <a:pt x="15309" y="10848"/>
                  <a:pt x="15292" y="10865"/>
                </a:cubicBezTo>
                <a:cubicBezTo>
                  <a:pt x="15320" y="10780"/>
                  <a:pt x="15349" y="10695"/>
                  <a:pt x="15377" y="10610"/>
                </a:cubicBezTo>
                <a:cubicBezTo>
                  <a:pt x="15383" y="10615"/>
                  <a:pt x="15388" y="10638"/>
                  <a:pt x="15388" y="10644"/>
                </a:cubicBezTo>
                <a:cubicBezTo>
                  <a:pt x="15400" y="10632"/>
                  <a:pt x="15411" y="10621"/>
                  <a:pt x="15422" y="10610"/>
                </a:cubicBezTo>
                <a:cubicBezTo>
                  <a:pt x="15428" y="10564"/>
                  <a:pt x="15394" y="10519"/>
                  <a:pt x="15417" y="10474"/>
                </a:cubicBezTo>
                <a:lnTo>
                  <a:pt x="15417" y="10474"/>
                </a:lnTo>
                <a:cubicBezTo>
                  <a:pt x="15422" y="10502"/>
                  <a:pt x="15428" y="10525"/>
                  <a:pt x="15434" y="10547"/>
                </a:cubicBezTo>
                <a:cubicBezTo>
                  <a:pt x="15451" y="10479"/>
                  <a:pt x="15490" y="10411"/>
                  <a:pt x="15473" y="10343"/>
                </a:cubicBezTo>
                <a:lnTo>
                  <a:pt x="15490" y="10343"/>
                </a:lnTo>
                <a:cubicBezTo>
                  <a:pt x="15490" y="10337"/>
                  <a:pt x="15485" y="10326"/>
                  <a:pt x="15485" y="10320"/>
                </a:cubicBezTo>
                <a:lnTo>
                  <a:pt x="15507" y="10315"/>
                </a:lnTo>
                <a:lnTo>
                  <a:pt x="15502" y="10303"/>
                </a:lnTo>
                <a:cubicBezTo>
                  <a:pt x="15496" y="10309"/>
                  <a:pt x="15473" y="10320"/>
                  <a:pt x="15468" y="10320"/>
                </a:cubicBezTo>
                <a:cubicBezTo>
                  <a:pt x="15473" y="10309"/>
                  <a:pt x="15479" y="10286"/>
                  <a:pt x="15485" y="10275"/>
                </a:cubicBezTo>
                <a:cubicBezTo>
                  <a:pt x="15496" y="10275"/>
                  <a:pt x="15507" y="10281"/>
                  <a:pt x="15519" y="10281"/>
                </a:cubicBezTo>
                <a:cubicBezTo>
                  <a:pt x="15513" y="10275"/>
                  <a:pt x="15513" y="10258"/>
                  <a:pt x="15507" y="10247"/>
                </a:cubicBezTo>
                <a:cubicBezTo>
                  <a:pt x="15502" y="10252"/>
                  <a:pt x="15490" y="10258"/>
                  <a:pt x="15485" y="10258"/>
                </a:cubicBezTo>
                <a:cubicBezTo>
                  <a:pt x="15485" y="10201"/>
                  <a:pt x="15513" y="10150"/>
                  <a:pt x="15524" y="10093"/>
                </a:cubicBezTo>
                <a:cubicBezTo>
                  <a:pt x="15530" y="10093"/>
                  <a:pt x="15547" y="10105"/>
                  <a:pt x="15553" y="10105"/>
                </a:cubicBezTo>
                <a:lnTo>
                  <a:pt x="15519" y="10088"/>
                </a:lnTo>
                <a:cubicBezTo>
                  <a:pt x="15530" y="10054"/>
                  <a:pt x="15536" y="10025"/>
                  <a:pt x="15541" y="9991"/>
                </a:cubicBezTo>
                <a:cubicBezTo>
                  <a:pt x="15547" y="10020"/>
                  <a:pt x="15553" y="10048"/>
                  <a:pt x="15564" y="10071"/>
                </a:cubicBezTo>
                <a:cubicBezTo>
                  <a:pt x="15564" y="10048"/>
                  <a:pt x="15576" y="10025"/>
                  <a:pt x="15598" y="10020"/>
                </a:cubicBezTo>
                <a:cubicBezTo>
                  <a:pt x="15593" y="10014"/>
                  <a:pt x="15581" y="10008"/>
                  <a:pt x="15576" y="10008"/>
                </a:cubicBezTo>
                <a:cubicBezTo>
                  <a:pt x="15610" y="9935"/>
                  <a:pt x="15615" y="9849"/>
                  <a:pt x="15638" y="9770"/>
                </a:cubicBezTo>
                <a:lnTo>
                  <a:pt x="15638" y="9770"/>
                </a:lnTo>
                <a:cubicBezTo>
                  <a:pt x="15627" y="9776"/>
                  <a:pt x="15604" y="9776"/>
                  <a:pt x="15593" y="9781"/>
                </a:cubicBezTo>
                <a:cubicBezTo>
                  <a:pt x="15598" y="9708"/>
                  <a:pt x="15615" y="9634"/>
                  <a:pt x="15632" y="9560"/>
                </a:cubicBezTo>
                <a:lnTo>
                  <a:pt x="15632" y="9560"/>
                </a:lnTo>
                <a:cubicBezTo>
                  <a:pt x="15644" y="9600"/>
                  <a:pt x="15638" y="9645"/>
                  <a:pt x="15627" y="9685"/>
                </a:cubicBezTo>
                <a:cubicBezTo>
                  <a:pt x="15695" y="9674"/>
                  <a:pt x="15661" y="9396"/>
                  <a:pt x="15717" y="9327"/>
                </a:cubicBezTo>
                <a:cubicBezTo>
                  <a:pt x="15734" y="9339"/>
                  <a:pt x="15757" y="9350"/>
                  <a:pt x="15774" y="9362"/>
                </a:cubicBezTo>
                <a:lnTo>
                  <a:pt x="15746" y="9362"/>
                </a:lnTo>
                <a:cubicBezTo>
                  <a:pt x="15740" y="9384"/>
                  <a:pt x="15729" y="9401"/>
                  <a:pt x="15706" y="9407"/>
                </a:cubicBezTo>
                <a:cubicBezTo>
                  <a:pt x="15712" y="9424"/>
                  <a:pt x="15723" y="9441"/>
                  <a:pt x="15729" y="9458"/>
                </a:cubicBezTo>
                <a:lnTo>
                  <a:pt x="15695" y="9458"/>
                </a:lnTo>
                <a:cubicBezTo>
                  <a:pt x="15700" y="9464"/>
                  <a:pt x="15717" y="9469"/>
                  <a:pt x="15723" y="9475"/>
                </a:cubicBezTo>
                <a:cubicBezTo>
                  <a:pt x="15712" y="9549"/>
                  <a:pt x="15700" y="9628"/>
                  <a:pt x="15746" y="9691"/>
                </a:cubicBezTo>
                <a:cubicBezTo>
                  <a:pt x="15751" y="9594"/>
                  <a:pt x="15780" y="9498"/>
                  <a:pt x="15785" y="9401"/>
                </a:cubicBezTo>
                <a:cubicBezTo>
                  <a:pt x="15791" y="9396"/>
                  <a:pt x="15797" y="9390"/>
                  <a:pt x="15802" y="9390"/>
                </a:cubicBezTo>
                <a:cubicBezTo>
                  <a:pt x="15780" y="9362"/>
                  <a:pt x="15797" y="9327"/>
                  <a:pt x="15814" y="9305"/>
                </a:cubicBezTo>
                <a:cubicBezTo>
                  <a:pt x="15791" y="9248"/>
                  <a:pt x="15820" y="9191"/>
                  <a:pt x="15820" y="9135"/>
                </a:cubicBezTo>
                <a:lnTo>
                  <a:pt x="15842" y="9129"/>
                </a:lnTo>
                <a:cubicBezTo>
                  <a:pt x="15837" y="9129"/>
                  <a:pt x="15825" y="9123"/>
                  <a:pt x="15820" y="9118"/>
                </a:cubicBezTo>
                <a:cubicBezTo>
                  <a:pt x="15825" y="9055"/>
                  <a:pt x="15837" y="8993"/>
                  <a:pt x="15825" y="8930"/>
                </a:cubicBezTo>
                <a:cubicBezTo>
                  <a:pt x="15820" y="8908"/>
                  <a:pt x="15837" y="8891"/>
                  <a:pt x="15848" y="8868"/>
                </a:cubicBezTo>
                <a:cubicBezTo>
                  <a:pt x="15842" y="8857"/>
                  <a:pt x="15831" y="8845"/>
                  <a:pt x="15820" y="8834"/>
                </a:cubicBezTo>
                <a:cubicBezTo>
                  <a:pt x="15831" y="8834"/>
                  <a:pt x="15842" y="8828"/>
                  <a:pt x="15854" y="8828"/>
                </a:cubicBezTo>
                <a:cubicBezTo>
                  <a:pt x="15837" y="8652"/>
                  <a:pt x="15888" y="8482"/>
                  <a:pt x="15888" y="8306"/>
                </a:cubicBezTo>
                <a:lnTo>
                  <a:pt x="15893" y="8306"/>
                </a:lnTo>
                <a:cubicBezTo>
                  <a:pt x="15871" y="8278"/>
                  <a:pt x="15893" y="8244"/>
                  <a:pt x="15899" y="8210"/>
                </a:cubicBezTo>
                <a:cubicBezTo>
                  <a:pt x="15893" y="8170"/>
                  <a:pt x="15888" y="8130"/>
                  <a:pt x="15888" y="8085"/>
                </a:cubicBezTo>
                <a:cubicBezTo>
                  <a:pt x="15888" y="8079"/>
                  <a:pt x="15882" y="8068"/>
                  <a:pt x="15876" y="8062"/>
                </a:cubicBezTo>
                <a:cubicBezTo>
                  <a:pt x="15882" y="8040"/>
                  <a:pt x="15888" y="8023"/>
                  <a:pt x="15899" y="8006"/>
                </a:cubicBezTo>
                <a:cubicBezTo>
                  <a:pt x="15893" y="7983"/>
                  <a:pt x="15888" y="7966"/>
                  <a:pt x="15888" y="7949"/>
                </a:cubicBezTo>
                <a:lnTo>
                  <a:pt x="15905" y="7926"/>
                </a:lnTo>
                <a:lnTo>
                  <a:pt x="15888" y="7926"/>
                </a:lnTo>
                <a:cubicBezTo>
                  <a:pt x="15888" y="7898"/>
                  <a:pt x="15888" y="7864"/>
                  <a:pt x="15888" y="7835"/>
                </a:cubicBezTo>
                <a:cubicBezTo>
                  <a:pt x="15893" y="7835"/>
                  <a:pt x="15899" y="7830"/>
                  <a:pt x="15905" y="7830"/>
                </a:cubicBezTo>
                <a:cubicBezTo>
                  <a:pt x="15899" y="7824"/>
                  <a:pt x="15888" y="7813"/>
                  <a:pt x="15888" y="7807"/>
                </a:cubicBezTo>
                <a:cubicBezTo>
                  <a:pt x="15905" y="7750"/>
                  <a:pt x="15865" y="7688"/>
                  <a:pt x="15882" y="7631"/>
                </a:cubicBezTo>
                <a:cubicBezTo>
                  <a:pt x="15842" y="7552"/>
                  <a:pt x="15871" y="7455"/>
                  <a:pt x="15848" y="7370"/>
                </a:cubicBezTo>
                <a:cubicBezTo>
                  <a:pt x="15842" y="7364"/>
                  <a:pt x="15825" y="7359"/>
                  <a:pt x="15820" y="7353"/>
                </a:cubicBezTo>
                <a:cubicBezTo>
                  <a:pt x="15825" y="7347"/>
                  <a:pt x="15837" y="7336"/>
                  <a:pt x="15842" y="7330"/>
                </a:cubicBezTo>
                <a:cubicBezTo>
                  <a:pt x="15825" y="7223"/>
                  <a:pt x="15848" y="7109"/>
                  <a:pt x="15808" y="7013"/>
                </a:cubicBezTo>
                <a:lnTo>
                  <a:pt x="15780" y="7013"/>
                </a:lnTo>
                <a:cubicBezTo>
                  <a:pt x="15785" y="7064"/>
                  <a:pt x="15791" y="7115"/>
                  <a:pt x="15808" y="7166"/>
                </a:cubicBezTo>
                <a:cubicBezTo>
                  <a:pt x="15802" y="7171"/>
                  <a:pt x="15797" y="7177"/>
                  <a:pt x="15791" y="7183"/>
                </a:cubicBezTo>
                <a:cubicBezTo>
                  <a:pt x="15820" y="7257"/>
                  <a:pt x="15808" y="7342"/>
                  <a:pt x="15808" y="7415"/>
                </a:cubicBezTo>
                <a:cubicBezTo>
                  <a:pt x="15820" y="7421"/>
                  <a:pt x="15831" y="7427"/>
                  <a:pt x="15837" y="7432"/>
                </a:cubicBezTo>
                <a:cubicBezTo>
                  <a:pt x="15831" y="7449"/>
                  <a:pt x="15820" y="7472"/>
                  <a:pt x="15814" y="7489"/>
                </a:cubicBezTo>
                <a:cubicBezTo>
                  <a:pt x="15825" y="7501"/>
                  <a:pt x="15842" y="7518"/>
                  <a:pt x="15854" y="7523"/>
                </a:cubicBezTo>
                <a:cubicBezTo>
                  <a:pt x="15842" y="7523"/>
                  <a:pt x="15825" y="7529"/>
                  <a:pt x="15820" y="7535"/>
                </a:cubicBezTo>
                <a:lnTo>
                  <a:pt x="15837" y="7569"/>
                </a:lnTo>
                <a:cubicBezTo>
                  <a:pt x="15825" y="7574"/>
                  <a:pt x="15808" y="7586"/>
                  <a:pt x="15797" y="7591"/>
                </a:cubicBezTo>
                <a:lnTo>
                  <a:pt x="15831" y="7591"/>
                </a:lnTo>
                <a:cubicBezTo>
                  <a:pt x="15831" y="7722"/>
                  <a:pt x="15825" y="7852"/>
                  <a:pt x="15837" y="7988"/>
                </a:cubicBezTo>
                <a:cubicBezTo>
                  <a:pt x="15808" y="7977"/>
                  <a:pt x="15785" y="7971"/>
                  <a:pt x="15763" y="7960"/>
                </a:cubicBezTo>
                <a:lnTo>
                  <a:pt x="15802" y="7960"/>
                </a:lnTo>
                <a:cubicBezTo>
                  <a:pt x="15802" y="7898"/>
                  <a:pt x="15797" y="7835"/>
                  <a:pt x="15791" y="7767"/>
                </a:cubicBezTo>
                <a:cubicBezTo>
                  <a:pt x="15785" y="7773"/>
                  <a:pt x="15768" y="7779"/>
                  <a:pt x="15763" y="7779"/>
                </a:cubicBezTo>
                <a:cubicBezTo>
                  <a:pt x="15746" y="7693"/>
                  <a:pt x="15740" y="7608"/>
                  <a:pt x="15740" y="7518"/>
                </a:cubicBezTo>
                <a:lnTo>
                  <a:pt x="15740" y="7518"/>
                </a:lnTo>
                <a:cubicBezTo>
                  <a:pt x="15763" y="7535"/>
                  <a:pt x="15768" y="7563"/>
                  <a:pt x="15768" y="7586"/>
                </a:cubicBezTo>
                <a:lnTo>
                  <a:pt x="15774" y="7591"/>
                </a:lnTo>
                <a:cubicBezTo>
                  <a:pt x="15774" y="7569"/>
                  <a:pt x="15780" y="7552"/>
                  <a:pt x="15780" y="7529"/>
                </a:cubicBezTo>
                <a:cubicBezTo>
                  <a:pt x="15763" y="7523"/>
                  <a:pt x="15740" y="7518"/>
                  <a:pt x="15723" y="7506"/>
                </a:cubicBezTo>
                <a:cubicBezTo>
                  <a:pt x="15731" y="7491"/>
                  <a:pt x="15743" y="7491"/>
                  <a:pt x="15756" y="7491"/>
                </a:cubicBezTo>
                <a:cubicBezTo>
                  <a:pt x="15762" y="7491"/>
                  <a:pt x="15768" y="7491"/>
                  <a:pt x="15774" y="7489"/>
                </a:cubicBezTo>
                <a:cubicBezTo>
                  <a:pt x="15768" y="7449"/>
                  <a:pt x="15763" y="7410"/>
                  <a:pt x="15757" y="7370"/>
                </a:cubicBezTo>
                <a:cubicBezTo>
                  <a:pt x="15746" y="7393"/>
                  <a:pt x="15740" y="7410"/>
                  <a:pt x="15734" y="7432"/>
                </a:cubicBezTo>
                <a:cubicBezTo>
                  <a:pt x="15734" y="7381"/>
                  <a:pt x="15689" y="7313"/>
                  <a:pt x="15746" y="7279"/>
                </a:cubicBezTo>
                <a:cubicBezTo>
                  <a:pt x="15740" y="7251"/>
                  <a:pt x="15734" y="7223"/>
                  <a:pt x="15734" y="7194"/>
                </a:cubicBezTo>
                <a:cubicBezTo>
                  <a:pt x="15729" y="7211"/>
                  <a:pt x="15729" y="7228"/>
                  <a:pt x="15729" y="7245"/>
                </a:cubicBezTo>
                <a:lnTo>
                  <a:pt x="15717" y="7245"/>
                </a:lnTo>
                <a:cubicBezTo>
                  <a:pt x="15712" y="7223"/>
                  <a:pt x="15706" y="7194"/>
                  <a:pt x="15706" y="7171"/>
                </a:cubicBezTo>
                <a:cubicBezTo>
                  <a:pt x="15712" y="7166"/>
                  <a:pt x="15729" y="7166"/>
                  <a:pt x="15734" y="7166"/>
                </a:cubicBezTo>
                <a:cubicBezTo>
                  <a:pt x="15700" y="7166"/>
                  <a:pt x="15700" y="7137"/>
                  <a:pt x="15706" y="7115"/>
                </a:cubicBezTo>
                <a:lnTo>
                  <a:pt x="15706" y="7115"/>
                </a:lnTo>
                <a:cubicBezTo>
                  <a:pt x="15712" y="7115"/>
                  <a:pt x="15729" y="7120"/>
                  <a:pt x="15740" y="7120"/>
                </a:cubicBezTo>
                <a:cubicBezTo>
                  <a:pt x="15717" y="7047"/>
                  <a:pt x="15712" y="6962"/>
                  <a:pt x="15700" y="6882"/>
                </a:cubicBezTo>
                <a:lnTo>
                  <a:pt x="15700" y="6927"/>
                </a:lnTo>
                <a:lnTo>
                  <a:pt x="15672" y="6933"/>
                </a:lnTo>
                <a:cubicBezTo>
                  <a:pt x="15666" y="6905"/>
                  <a:pt x="15666" y="6876"/>
                  <a:pt x="15661" y="6848"/>
                </a:cubicBezTo>
                <a:lnTo>
                  <a:pt x="15661" y="6848"/>
                </a:lnTo>
                <a:cubicBezTo>
                  <a:pt x="15666" y="6854"/>
                  <a:pt x="15683" y="6854"/>
                  <a:pt x="15695" y="6854"/>
                </a:cubicBezTo>
                <a:cubicBezTo>
                  <a:pt x="15683" y="6757"/>
                  <a:pt x="15672" y="6655"/>
                  <a:pt x="15644" y="6564"/>
                </a:cubicBezTo>
                <a:lnTo>
                  <a:pt x="15644" y="6564"/>
                </a:lnTo>
                <a:cubicBezTo>
                  <a:pt x="15638" y="6615"/>
                  <a:pt x="15655" y="6666"/>
                  <a:pt x="15649" y="6723"/>
                </a:cubicBezTo>
                <a:cubicBezTo>
                  <a:pt x="15621" y="6644"/>
                  <a:pt x="15610" y="6570"/>
                  <a:pt x="15610" y="6491"/>
                </a:cubicBezTo>
                <a:cubicBezTo>
                  <a:pt x="15615" y="6485"/>
                  <a:pt x="15615" y="6479"/>
                  <a:pt x="15621" y="6474"/>
                </a:cubicBezTo>
                <a:lnTo>
                  <a:pt x="15621" y="6474"/>
                </a:lnTo>
                <a:cubicBezTo>
                  <a:pt x="15615" y="6508"/>
                  <a:pt x="15615" y="6542"/>
                  <a:pt x="15638" y="6570"/>
                </a:cubicBezTo>
                <a:cubicBezTo>
                  <a:pt x="15644" y="6547"/>
                  <a:pt x="15649" y="6525"/>
                  <a:pt x="15661" y="6502"/>
                </a:cubicBezTo>
                <a:cubicBezTo>
                  <a:pt x="15649" y="6491"/>
                  <a:pt x="15632" y="6479"/>
                  <a:pt x="15621" y="6474"/>
                </a:cubicBezTo>
                <a:lnTo>
                  <a:pt x="15621" y="6474"/>
                </a:lnTo>
                <a:cubicBezTo>
                  <a:pt x="15621" y="6474"/>
                  <a:pt x="15621" y="6474"/>
                  <a:pt x="15621" y="6474"/>
                </a:cubicBezTo>
                <a:cubicBezTo>
                  <a:pt x="15632" y="6451"/>
                  <a:pt x="15627" y="6423"/>
                  <a:pt x="15615" y="6394"/>
                </a:cubicBezTo>
                <a:cubicBezTo>
                  <a:pt x="15598" y="6411"/>
                  <a:pt x="15598" y="6440"/>
                  <a:pt x="15598" y="6462"/>
                </a:cubicBezTo>
                <a:cubicBezTo>
                  <a:pt x="15581" y="6434"/>
                  <a:pt x="15576" y="6400"/>
                  <a:pt x="15570" y="6360"/>
                </a:cubicBezTo>
                <a:lnTo>
                  <a:pt x="15570" y="6360"/>
                </a:lnTo>
                <a:cubicBezTo>
                  <a:pt x="15581" y="6366"/>
                  <a:pt x="15593" y="6366"/>
                  <a:pt x="15604" y="6366"/>
                </a:cubicBezTo>
                <a:cubicBezTo>
                  <a:pt x="15598" y="6337"/>
                  <a:pt x="15593" y="6309"/>
                  <a:pt x="15587" y="6281"/>
                </a:cubicBezTo>
                <a:cubicBezTo>
                  <a:pt x="15581" y="6298"/>
                  <a:pt x="15570" y="6320"/>
                  <a:pt x="15564" y="6337"/>
                </a:cubicBezTo>
                <a:cubicBezTo>
                  <a:pt x="15559" y="6292"/>
                  <a:pt x="15553" y="6247"/>
                  <a:pt x="15547" y="6201"/>
                </a:cubicBezTo>
                <a:cubicBezTo>
                  <a:pt x="15564" y="6196"/>
                  <a:pt x="15576" y="6190"/>
                  <a:pt x="15593" y="6184"/>
                </a:cubicBezTo>
                <a:cubicBezTo>
                  <a:pt x="15524" y="6139"/>
                  <a:pt x="15547" y="6031"/>
                  <a:pt x="15496" y="5969"/>
                </a:cubicBezTo>
                <a:lnTo>
                  <a:pt x="15496" y="5969"/>
                </a:lnTo>
                <a:cubicBezTo>
                  <a:pt x="15502" y="5980"/>
                  <a:pt x="15507" y="6003"/>
                  <a:pt x="15507" y="6014"/>
                </a:cubicBezTo>
                <a:cubicBezTo>
                  <a:pt x="15502" y="6014"/>
                  <a:pt x="15490" y="6020"/>
                  <a:pt x="15485" y="6020"/>
                </a:cubicBezTo>
                <a:cubicBezTo>
                  <a:pt x="15485" y="6008"/>
                  <a:pt x="15485" y="5986"/>
                  <a:pt x="15485" y="5969"/>
                </a:cubicBezTo>
                <a:cubicBezTo>
                  <a:pt x="15473" y="5963"/>
                  <a:pt x="15468" y="5952"/>
                  <a:pt x="15462" y="5940"/>
                </a:cubicBezTo>
                <a:lnTo>
                  <a:pt x="15507" y="5940"/>
                </a:lnTo>
                <a:cubicBezTo>
                  <a:pt x="15502" y="5912"/>
                  <a:pt x="15496" y="5878"/>
                  <a:pt x="15468" y="5861"/>
                </a:cubicBezTo>
                <a:cubicBezTo>
                  <a:pt x="15462" y="5827"/>
                  <a:pt x="15456" y="5787"/>
                  <a:pt x="15456" y="5753"/>
                </a:cubicBezTo>
                <a:cubicBezTo>
                  <a:pt x="15451" y="5747"/>
                  <a:pt x="15439" y="5736"/>
                  <a:pt x="15434" y="5730"/>
                </a:cubicBezTo>
                <a:cubicBezTo>
                  <a:pt x="15434" y="5691"/>
                  <a:pt x="15422" y="5651"/>
                  <a:pt x="15405" y="5611"/>
                </a:cubicBezTo>
                <a:lnTo>
                  <a:pt x="15405" y="5611"/>
                </a:lnTo>
                <a:cubicBezTo>
                  <a:pt x="15417" y="5617"/>
                  <a:pt x="15434" y="5628"/>
                  <a:pt x="15445" y="5634"/>
                </a:cubicBezTo>
                <a:cubicBezTo>
                  <a:pt x="15411" y="5605"/>
                  <a:pt x="15400" y="5560"/>
                  <a:pt x="15366" y="5532"/>
                </a:cubicBezTo>
                <a:lnTo>
                  <a:pt x="15366" y="5532"/>
                </a:lnTo>
                <a:cubicBezTo>
                  <a:pt x="15371" y="5566"/>
                  <a:pt x="15383" y="5605"/>
                  <a:pt x="15383" y="5645"/>
                </a:cubicBezTo>
                <a:cubicBezTo>
                  <a:pt x="15332" y="5532"/>
                  <a:pt x="15292" y="5407"/>
                  <a:pt x="15258" y="5282"/>
                </a:cubicBezTo>
                <a:lnTo>
                  <a:pt x="15258" y="5282"/>
                </a:lnTo>
                <a:cubicBezTo>
                  <a:pt x="15269" y="5299"/>
                  <a:pt x="15280" y="5322"/>
                  <a:pt x="15292" y="5344"/>
                </a:cubicBezTo>
                <a:cubicBezTo>
                  <a:pt x="15309" y="5327"/>
                  <a:pt x="15303" y="5299"/>
                  <a:pt x="15303" y="5276"/>
                </a:cubicBezTo>
                <a:cubicBezTo>
                  <a:pt x="15292" y="5259"/>
                  <a:pt x="15275" y="5237"/>
                  <a:pt x="15263" y="5220"/>
                </a:cubicBezTo>
                <a:cubicBezTo>
                  <a:pt x="15269" y="5214"/>
                  <a:pt x="15275" y="5203"/>
                  <a:pt x="15280" y="5203"/>
                </a:cubicBezTo>
                <a:cubicBezTo>
                  <a:pt x="15253" y="5197"/>
                  <a:pt x="15204" y="5100"/>
                  <a:pt x="15248" y="5100"/>
                </a:cubicBezTo>
                <a:cubicBezTo>
                  <a:pt x="15249" y="5100"/>
                  <a:pt x="15251" y="5100"/>
                  <a:pt x="15252" y="5101"/>
                </a:cubicBezTo>
                <a:cubicBezTo>
                  <a:pt x="15320" y="5203"/>
                  <a:pt x="15332" y="5327"/>
                  <a:pt x="15405" y="5430"/>
                </a:cubicBezTo>
                <a:cubicBezTo>
                  <a:pt x="15405" y="5430"/>
                  <a:pt x="15400" y="5441"/>
                  <a:pt x="15400" y="5447"/>
                </a:cubicBezTo>
                <a:cubicBezTo>
                  <a:pt x="15428" y="5515"/>
                  <a:pt x="15439" y="5583"/>
                  <a:pt x="15462" y="5657"/>
                </a:cubicBezTo>
                <a:lnTo>
                  <a:pt x="15519" y="5651"/>
                </a:lnTo>
                <a:cubicBezTo>
                  <a:pt x="15513" y="5611"/>
                  <a:pt x="15496" y="5571"/>
                  <a:pt x="15451" y="5560"/>
                </a:cubicBezTo>
                <a:cubicBezTo>
                  <a:pt x="15451" y="5543"/>
                  <a:pt x="15445" y="5526"/>
                  <a:pt x="15445" y="5509"/>
                </a:cubicBezTo>
                <a:cubicBezTo>
                  <a:pt x="15462" y="5475"/>
                  <a:pt x="15422" y="5447"/>
                  <a:pt x="15417" y="5413"/>
                </a:cubicBezTo>
                <a:lnTo>
                  <a:pt x="15456" y="5407"/>
                </a:lnTo>
                <a:lnTo>
                  <a:pt x="15417" y="5407"/>
                </a:lnTo>
                <a:cubicBezTo>
                  <a:pt x="15422" y="5384"/>
                  <a:pt x="15428" y="5356"/>
                  <a:pt x="15434" y="5333"/>
                </a:cubicBezTo>
                <a:cubicBezTo>
                  <a:pt x="15422" y="5327"/>
                  <a:pt x="15405" y="5322"/>
                  <a:pt x="15388" y="5310"/>
                </a:cubicBezTo>
                <a:cubicBezTo>
                  <a:pt x="15394" y="5305"/>
                  <a:pt x="15405" y="5282"/>
                  <a:pt x="15411" y="5276"/>
                </a:cubicBezTo>
                <a:lnTo>
                  <a:pt x="15411" y="5276"/>
                </a:lnTo>
                <a:cubicBezTo>
                  <a:pt x="15405" y="5282"/>
                  <a:pt x="15394" y="5288"/>
                  <a:pt x="15388" y="5288"/>
                </a:cubicBezTo>
                <a:cubicBezTo>
                  <a:pt x="15383" y="5259"/>
                  <a:pt x="15366" y="5231"/>
                  <a:pt x="15383" y="5203"/>
                </a:cubicBezTo>
                <a:lnTo>
                  <a:pt x="15383" y="5203"/>
                </a:lnTo>
                <a:cubicBezTo>
                  <a:pt x="15377" y="5208"/>
                  <a:pt x="15371" y="5214"/>
                  <a:pt x="15366" y="5220"/>
                </a:cubicBezTo>
                <a:cubicBezTo>
                  <a:pt x="15337" y="5135"/>
                  <a:pt x="15292" y="5061"/>
                  <a:pt x="15263" y="4976"/>
                </a:cubicBezTo>
                <a:lnTo>
                  <a:pt x="15263" y="4976"/>
                </a:lnTo>
                <a:lnTo>
                  <a:pt x="15292" y="4981"/>
                </a:lnTo>
                <a:cubicBezTo>
                  <a:pt x="15246" y="4970"/>
                  <a:pt x="15207" y="4891"/>
                  <a:pt x="15224" y="4840"/>
                </a:cubicBezTo>
                <a:cubicBezTo>
                  <a:pt x="15229" y="4817"/>
                  <a:pt x="15201" y="4817"/>
                  <a:pt x="15190" y="4805"/>
                </a:cubicBezTo>
                <a:cubicBezTo>
                  <a:pt x="15167" y="4749"/>
                  <a:pt x="15139" y="4715"/>
                  <a:pt x="15082" y="4698"/>
                </a:cubicBezTo>
                <a:cubicBezTo>
                  <a:pt x="15088" y="4692"/>
                  <a:pt x="15105" y="4681"/>
                  <a:pt x="15116" y="4675"/>
                </a:cubicBezTo>
                <a:cubicBezTo>
                  <a:pt x="15105" y="4675"/>
                  <a:pt x="15082" y="4681"/>
                  <a:pt x="15071" y="4681"/>
                </a:cubicBezTo>
                <a:cubicBezTo>
                  <a:pt x="15076" y="4658"/>
                  <a:pt x="15099" y="4624"/>
                  <a:pt x="15065" y="4618"/>
                </a:cubicBezTo>
                <a:cubicBezTo>
                  <a:pt x="15048" y="4584"/>
                  <a:pt x="15037" y="4550"/>
                  <a:pt x="15025" y="4516"/>
                </a:cubicBezTo>
                <a:lnTo>
                  <a:pt x="15025" y="4516"/>
                </a:lnTo>
                <a:cubicBezTo>
                  <a:pt x="15019" y="4562"/>
                  <a:pt x="15031" y="4601"/>
                  <a:pt x="15042" y="4641"/>
                </a:cubicBezTo>
                <a:cubicBezTo>
                  <a:pt x="15054" y="4635"/>
                  <a:pt x="15071" y="4635"/>
                  <a:pt x="15076" y="4630"/>
                </a:cubicBezTo>
                <a:lnTo>
                  <a:pt x="15076" y="4630"/>
                </a:lnTo>
                <a:cubicBezTo>
                  <a:pt x="15054" y="4658"/>
                  <a:pt x="15054" y="4686"/>
                  <a:pt x="15088" y="4709"/>
                </a:cubicBezTo>
                <a:lnTo>
                  <a:pt x="15059" y="4715"/>
                </a:lnTo>
                <a:cubicBezTo>
                  <a:pt x="15093" y="4720"/>
                  <a:pt x="15127" y="4732"/>
                  <a:pt x="15156" y="4749"/>
                </a:cubicBezTo>
                <a:cubicBezTo>
                  <a:pt x="15156" y="4794"/>
                  <a:pt x="15122" y="4823"/>
                  <a:pt x="15082" y="4845"/>
                </a:cubicBezTo>
                <a:cubicBezTo>
                  <a:pt x="15093" y="4885"/>
                  <a:pt x="15105" y="4919"/>
                  <a:pt x="15116" y="4959"/>
                </a:cubicBezTo>
                <a:cubicBezTo>
                  <a:pt x="15019" y="4777"/>
                  <a:pt x="14929" y="4601"/>
                  <a:pt x="14838" y="4414"/>
                </a:cubicBezTo>
                <a:lnTo>
                  <a:pt x="14838" y="4414"/>
                </a:lnTo>
                <a:cubicBezTo>
                  <a:pt x="14849" y="4420"/>
                  <a:pt x="14866" y="4425"/>
                  <a:pt x="14878" y="4425"/>
                </a:cubicBezTo>
                <a:cubicBezTo>
                  <a:pt x="14878" y="4420"/>
                  <a:pt x="14872" y="4414"/>
                  <a:pt x="14872" y="4408"/>
                </a:cubicBezTo>
                <a:cubicBezTo>
                  <a:pt x="14864" y="4411"/>
                  <a:pt x="14857" y="4412"/>
                  <a:pt x="14850" y="4412"/>
                </a:cubicBezTo>
                <a:cubicBezTo>
                  <a:pt x="14824" y="4412"/>
                  <a:pt x="14811" y="4394"/>
                  <a:pt x="14815" y="4357"/>
                </a:cubicBezTo>
                <a:lnTo>
                  <a:pt x="14815" y="4357"/>
                </a:lnTo>
                <a:cubicBezTo>
                  <a:pt x="14827" y="4369"/>
                  <a:pt x="14844" y="4380"/>
                  <a:pt x="14855" y="4386"/>
                </a:cubicBezTo>
                <a:cubicBezTo>
                  <a:pt x="14849" y="4374"/>
                  <a:pt x="14844" y="4363"/>
                  <a:pt x="14838" y="4352"/>
                </a:cubicBezTo>
                <a:cubicBezTo>
                  <a:pt x="14827" y="4357"/>
                  <a:pt x="14810" y="4357"/>
                  <a:pt x="14798" y="4357"/>
                </a:cubicBezTo>
                <a:cubicBezTo>
                  <a:pt x="14770" y="4306"/>
                  <a:pt x="14741" y="4249"/>
                  <a:pt x="14713" y="4193"/>
                </a:cubicBezTo>
                <a:cubicBezTo>
                  <a:pt x="14685" y="4125"/>
                  <a:pt x="14594" y="4062"/>
                  <a:pt x="14617" y="3983"/>
                </a:cubicBezTo>
                <a:cubicBezTo>
                  <a:pt x="14605" y="3949"/>
                  <a:pt x="14594" y="3915"/>
                  <a:pt x="14583" y="3881"/>
                </a:cubicBezTo>
                <a:cubicBezTo>
                  <a:pt x="14577" y="3875"/>
                  <a:pt x="14566" y="3869"/>
                  <a:pt x="14560" y="3864"/>
                </a:cubicBezTo>
                <a:cubicBezTo>
                  <a:pt x="14555" y="3837"/>
                  <a:pt x="14540" y="3820"/>
                  <a:pt x="14520" y="3820"/>
                </a:cubicBezTo>
                <a:cubicBezTo>
                  <a:pt x="14515" y="3820"/>
                  <a:pt x="14509" y="3822"/>
                  <a:pt x="14503" y="3824"/>
                </a:cubicBezTo>
                <a:cubicBezTo>
                  <a:pt x="14515" y="3841"/>
                  <a:pt x="14520" y="3858"/>
                  <a:pt x="14532" y="3875"/>
                </a:cubicBezTo>
                <a:cubicBezTo>
                  <a:pt x="14509" y="3852"/>
                  <a:pt x="14492" y="3830"/>
                  <a:pt x="14475" y="3801"/>
                </a:cubicBezTo>
                <a:cubicBezTo>
                  <a:pt x="14480" y="3801"/>
                  <a:pt x="14503" y="3796"/>
                  <a:pt x="14515" y="3790"/>
                </a:cubicBezTo>
                <a:lnTo>
                  <a:pt x="14469" y="3756"/>
                </a:lnTo>
                <a:cubicBezTo>
                  <a:pt x="14486" y="3750"/>
                  <a:pt x="14509" y="3744"/>
                  <a:pt x="14526" y="3739"/>
                </a:cubicBezTo>
                <a:cubicBezTo>
                  <a:pt x="14537" y="3756"/>
                  <a:pt x="14549" y="3767"/>
                  <a:pt x="14560" y="3784"/>
                </a:cubicBezTo>
                <a:cubicBezTo>
                  <a:pt x="14560" y="3790"/>
                  <a:pt x="14560" y="3796"/>
                  <a:pt x="14560" y="3801"/>
                </a:cubicBezTo>
                <a:cubicBezTo>
                  <a:pt x="14588" y="3847"/>
                  <a:pt x="14622" y="3881"/>
                  <a:pt x="14656" y="3909"/>
                </a:cubicBezTo>
                <a:cubicBezTo>
                  <a:pt x="14656" y="3926"/>
                  <a:pt x="14656" y="3949"/>
                  <a:pt x="14656" y="3960"/>
                </a:cubicBezTo>
                <a:cubicBezTo>
                  <a:pt x="14668" y="3954"/>
                  <a:pt x="14685" y="3949"/>
                  <a:pt x="14696" y="3949"/>
                </a:cubicBezTo>
                <a:cubicBezTo>
                  <a:pt x="14685" y="3864"/>
                  <a:pt x="14617" y="3801"/>
                  <a:pt x="14577" y="3727"/>
                </a:cubicBezTo>
                <a:lnTo>
                  <a:pt x="14600" y="3722"/>
                </a:lnTo>
                <a:lnTo>
                  <a:pt x="14571" y="3722"/>
                </a:lnTo>
                <a:cubicBezTo>
                  <a:pt x="14549" y="3682"/>
                  <a:pt x="14526" y="3648"/>
                  <a:pt x="14492" y="3620"/>
                </a:cubicBezTo>
                <a:cubicBezTo>
                  <a:pt x="14486" y="3591"/>
                  <a:pt x="14469" y="3563"/>
                  <a:pt x="14435" y="3563"/>
                </a:cubicBezTo>
                <a:cubicBezTo>
                  <a:pt x="14441" y="3557"/>
                  <a:pt x="14452" y="3546"/>
                  <a:pt x="14458" y="3535"/>
                </a:cubicBezTo>
                <a:lnTo>
                  <a:pt x="14458" y="3535"/>
                </a:lnTo>
                <a:cubicBezTo>
                  <a:pt x="14446" y="3540"/>
                  <a:pt x="14424" y="3546"/>
                  <a:pt x="14412" y="3552"/>
                </a:cubicBezTo>
                <a:cubicBezTo>
                  <a:pt x="14412" y="3540"/>
                  <a:pt x="14412" y="3512"/>
                  <a:pt x="14412" y="3501"/>
                </a:cubicBezTo>
                <a:lnTo>
                  <a:pt x="14390" y="3501"/>
                </a:lnTo>
                <a:cubicBezTo>
                  <a:pt x="14407" y="3552"/>
                  <a:pt x="14418" y="3608"/>
                  <a:pt x="14475" y="3620"/>
                </a:cubicBezTo>
                <a:cubicBezTo>
                  <a:pt x="14475" y="3631"/>
                  <a:pt x="14475" y="3654"/>
                  <a:pt x="14475" y="3665"/>
                </a:cubicBezTo>
                <a:cubicBezTo>
                  <a:pt x="14492" y="3688"/>
                  <a:pt x="14509" y="3710"/>
                  <a:pt x="14526" y="3727"/>
                </a:cubicBezTo>
                <a:cubicBezTo>
                  <a:pt x="14509" y="3733"/>
                  <a:pt x="14475" y="3739"/>
                  <a:pt x="14458" y="3744"/>
                </a:cubicBezTo>
                <a:cubicBezTo>
                  <a:pt x="14458" y="3733"/>
                  <a:pt x="14458" y="3710"/>
                  <a:pt x="14458" y="3699"/>
                </a:cubicBezTo>
                <a:cubicBezTo>
                  <a:pt x="14446" y="3705"/>
                  <a:pt x="14429" y="3716"/>
                  <a:pt x="14418" y="3722"/>
                </a:cubicBezTo>
                <a:cubicBezTo>
                  <a:pt x="14412" y="3716"/>
                  <a:pt x="14401" y="3705"/>
                  <a:pt x="14395" y="3699"/>
                </a:cubicBezTo>
                <a:cubicBezTo>
                  <a:pt x="14407" y="3699"/>
                  <a:pt x="14429" y="3688"/>
                  <a:pt x="14441" y="3682"/>
                </a:cubicBezTo>
                <a:cubicBezTo>
                  <a:pt x="14424" y="3676"/>
                  <a:pt x="14401" y="3676"/>
                  <a:pt x="14390" y="3671"/>
                </a:cubicBezTo>
                <a:cubicBezTo>
                  <a:pt x="14378" y="3659"/>
                  <a:pt x="14367" y="3654"/>
                  <a:pt x="14361" y="3642"/>
                </a:cubicBezTo>
                <a:lnTo>
                  <a:pt x="14361" y="3642"/>
                </a:lnTo>
                <a:cubicBezTo>
                  <a:pt x="14378" y="3648"/>
                  <a:pt x="14390" y="3659"/>
                  <a:pt x="14407" y="3659"/>
                </a:cubicBezTo>
                <a:cubicBezTo>
                  <a:pt x="14418" y="3614"/>
                  <a:pt x="14350" y="3631"/>
                  <a:pt x="14322" y="3603"/>
                </a:cubicBezTo>
                <a:cubicBezTo>
                  <a:pt x="14316" y="3586"/>
                  <a:pt x="14305" y="3552"/>
                  <a:pt x="14299" y="3535"/>
                </a:cubicBezTo>
                <a:cubicBezTo>
                  <a:pt x="14310" y="3535"/>
                  <a:pt x="14333" y="3540"/>
                  <a:pt x="14344" y="3546"/>
                </a:cubicBezTo>
                <a:cubicBezTo>
                  <a:pt x="14322" y="3530"/>
                  <a:pt x="14301" y="3513"/>
                  <a:pt x="14289" y="3487"/>
                </a:cubicBezTo>
                <a:lnTo>
                  <a:pt x="14289" y="3487"/>
                </a:lnTo>
                <a:cubicBezTo>
                  <a:pt x="14293" y="3499"/>
                  <a:pt x="14293" y="3519"/>
                  <a:pt x="14293" y="3535"/>
                </a:cubicBezTo>
                <a:cubicBezTo>
                  <a:pt x="14254" y="3518"/>
                  <a:pt x="14254" y="3489"/>
                  <a:pt x="14271" y="3455"/>
                </a:cubicBezTo>
                <a:lnTo>
                  <a:pt x="14231" y="3455"/>
                </a:lnTo>
                <a:cubicBezTo>
                  <a:pt x="14208" y="3438"/>
                  <a:pt x="14191" y="3421"/>
                  <a:pt x="14174" y="3398"/>
                </a:cubicBezTo>
                <a:cubicBezTo>
                  <a:pt x="14163" y="3376"/>
                  <a:pt x="14146" y="3353"/>
                  <a:pt x="14129" y="3330"/>
                </a:cubicBezTo>
                <a:lnTo>
                  <a:pt x="14129" y="3330"/>
                </a:lnTo>
                <a:cubicBezTo>
                  <a:pt x="14146" y="3336"/>
                  <a:pt x="14168" y="3336"/>
                  <a:pt x="14185" y="3336"/>
                </a:cubicBezTo>
                <a:cubicBezTo>
                  <a:pt x="14168" y="3325"/>
                  <a:pt x="14146" y="3319"/>
                  <a:pt x="14123" y="3319"/>
                </a:cubicBezTo>
                <a:cubicBezTo>
                  <a:pt x="14117" y="3313"/>
                  <a:pt x="14112" y="3308"/>
                  <a:pt x="14112" y="3296"/>
                </a:cubicBezTo>
                <a:lnTo>
                  <a:pt x="14123" y="3268"/>
                </a:lnTo>
                <a:lnTo>
                  <a:pt x="14123" y="3268"/>
                </a:lnTo>
                <a:cubicBezTo>
                  <a:pt x="14112" y="3274"/>
                  <a:pt x="14106" y="3279"/>
                  <a:pt x="14100" y="3285"/>
                </a:cubicBezTo>
                <a:cubicBezTo>
                  <a:pt x="14095" y="3268"/>
                  <a:pt x="14083" y="3251"/>
                  <a:pt x="14078" y="3234"/>
                </a:cubicBezTo>
                <a:cubicBezTo>
                  <a:pt x="14072" y="3245"/>
                  <a:pt x="14066" y="3257"/>
                  <a:pt x="14061" y="3268"/>
                </a:cubicBezTo>
                <a:cubicBezTo>
                  <a:pt x="14044" y="3251"/>
                  <a:pt x="14027" y="3234"/>
                  <a:pt x="14010" y="3217"/>
                </a:cubicBezTo>
                <a:cubicBezTo>
                  <a:pt x="14015" y="3217"/>
                  <a:pt x="14032" y="3211"/>
                  <a:pt x="14044" y="3205"/>
                </a:cubicBezTo>
                <a:cubicBezTo>
                  <a:pt x="14038" y="3200"/>
                  <a:pt x="14027" y="3183"/>
                  <a:pt x="14021" y="3171"/>
                </a:cubicBezTo>
                <a:cubicBezTo>
                  <a:pt x="14015" y="3192"/>
                  <a:pt x="14007" y="3199"/>
                  <a:pt x="13998" y="3199"/>
                </a:cubicBezTo>
                <a:cubicBezTo>
                  <a:pt x="13981" y="3199"/>
                  <a:pt x="13962" y="3175"/>
                  <a:pt x="13947" y="3160"/>
                </a:cubicBezTo>
                <a:cubicBezTo>
                  <a:pt x="13902" y="3115"/>
                  <a:pt x="13856" y="3075"/>
                  <a:pt x="13805" y="3035"/>
                </a:cubicBezTo>
                <a:cubicBezTo>
                  <a:pt x="13817" y="3024"/>
                  <a:pt x="13817" y="3013"/>
                  <a:pt x="13800" y="2996"/>
                </a:cubicBezTo>
                <a:cubicBezTo>
                  <a:pt x="13800" y="3001"/>
                  <a:pt x="13794" y="3013"/>
                  <a:pt x="13788" y="3024"/>
                </a:cubicBezTo>
                <a:cubicBezTo>
                  <a:pt x="13777" y="3013"/>
                  <a:pt x="13760" y="3001"/>
                  <a:pt x="13749" y="2990"/>
                </a:cubicBezTo>
                <a:cubicBezTo>
                  <a:pt x="13726" y="2961"/>
                  <a:pt x="13703" y="2939"/>
                  <a:pt x="13680" y="2916"/>
                </a:cubicBezTo>
                <a:cubicBezTo>
                  <a:pt x="13692" y="2916"/>
                  <a:pt x="13703" y="2916"/>
                  <a:pt x="13703" y="2905"/>
                </a:cubicBezTo>
                <a:cubicBezTo>
                  <a:pt x="13703" y="2899"/>
                  <a:pt x="13697" y="2893"/>
                  <a:pt x="13686" y="2888"/>
                </a:cubicBezTo>
                <a:cubicBezTo>
                  <a:pt x="13692" y="2882"/>
                  <a:pt x="13703" y="2871"/>
                  <a:pt x="13709" y="2865"/>
                </a:cubicBezTo>
                <a:cubicBezTo>
                  <a:pt x="13697" y="2859"/>
                  <a:pt x="13675" y="2854"/>
                  <a:pt x="13663" y="2848"/>
                </a:cubicBezTo>
                <a:cubicBezTo>
                  <a:pt x="13663" y="2859"/>
                  <a:pt x="13658" y="2876"/>
                  <a:pt x="13658" y="2888"/>
                </a:cubicBezTo>
                <a:cubicBezTo>
                  <a:pt x="13641" y="2871"/>
                  <a:pt x="13624" y="2854"/>
                  <a:pt x="13601" y="2837"/>
                </a:cubicBezTo>
                <a:cubicBezTo>
                  <a:pt x="13612" y="2820"/>
                  <a:pt x="13618" y="2808"/>
                  <a:pt x="13624" y="2791"/>
                </a:cubicBezTo>
                <a:cubicBezTo>
                  <a:pt x="13601" y="2769"/>
                  <a:pt x="13573" y="2735"/>
                  <a:pt x="13544" y="2718"/>
                </a:cubicBezTo>
                <a:lnTo>
                  <a:pt x="13544" y="2718"/>
                </a:lnTo>
                <a:cubicBezTo>
                  <a:pt x="13561" y="2746"/>
                  <a:pt x="13584" y="2769"/>
                  <a:pt x="13595" y="2803"/>
                </a:cubicBezTo>
                <a:cubicBezTo>
                  <a:pt x="13556" y="2780"/>
                  <a:pt x="13527" y="2740"/>
                  <a:pt x="13505" y="2706"/>
                </a:cubicBezTo>
                <a:cubicBezTo>
                  <a:pt x="13505" y="2701"/>
                  <a:pt x="13516" y="2689"/>
                  <a:pt x="13516" y="2683"/>
                </a:cubicBezTo>
                <a:cubicBezTo>
                  <a:pt x="13505" y="2666"/>
                  <a:pt x="13488" y="2649"/>
                  <a:pt x="13476" y="2632"/>
                </a:cubicBezTo>
                <a:lnTo>
                  <a:pt x="13476" y="2632"/>
                </a:lnTo>
                <a:cubicBezTo>
                  <a:pt x="13482" y="2655"/>
                  <a:pt x="13488" y="2678"/>
                  <a:pt x="13499" y="2701"/>
                </a:cubicBezTo>
                <a:cubicBezTo>
                  <a:pt x="13431" y="2638"/>
                  <a:pt x="13368" y="2576"/>
                  <a:pt x="13306" y="2508"/>
                </a:cubicBezTo>
                <a:lnTo>
                  <a:pt x="13306" y="2508"/>
                </a:lnTo>
                <a:lnTo>
                  <a:pt x="13346" y="2513"/>
                </a:lnTo>
                <a:cubicBezTo>
                  <a:pt x="13340" y="2502"/>
                  <a:pt x="13334" y="2485"/>
                  <a:pt x="13329" y="2468"/>
                </a:cubicBezTo>
                <a:cubicBezTo>
                  <a:pt x="13289" y="2445"/>
                  <a:pt x="13238" y="2457"/>
                  <a:pt x="13210" y="2411"/>
                </a:cubicBezTo>
                <a:lnTo>
                  <a:pt x="13210" y="2411"/>
                </a:lnTo>
                <a:cubicBezTo>
                  <a:pt x="13232" y="2417"/>
                  <a:pt x="13255" y="2428"/>
                  <a:pt x="13278" y="2434"/>
                </a:cubicBezTo>
                <a:cubicBezTo>
                  <a:pt x="13232" y="2383"/>
                  <a:pt x="13187" y="2320"/>
                  <a:pt x="13113" y="2303"/>
                </a:cubicBezTo>
                <a:lnTo>
                  <a:pt x="13124" y="2286"/>
                </a:lnTo>
                <a:cubicBezTo>
                  <a:pt x="13119" y="2286"/>
                  <a:pt x="13107" y="2281"/>
                  <a:pt x="13102" y="2281"/>
                </a:cubicBezTo>
                <a:lnTo>
                  <a:pt x="13107" y="2258"/>
                </a:lnTo>
                <a:lnTo>
                  <a:pt x="13096" y="2258"/>
                </a:lnTo>
                <a:cubicBezTo>
                  <a:pt x="13096" y="2269"/>
                  <a:pt x="13096" y="2286"/>
                  <a:pt x="13096" y="2298"/>
                </a:cubicBezTo>
                <a:cubicBezTo>
                  <a:pt x="13085" y="2292"/>
                  <a:pt x="13068" y="2269"/>
                  <a:pt x="13062" y="2258"/>
                </a:cubicBezTo>
                <a:cubicBezTo>
                  <a:pt x="13068" y="2252"/>
                  <a:pt x="13079" y="2241"/>
                  <a:pt x="13079" y="2235"/>
                </a:cubicBezTo>
                <a:cubicBezTo>
                  <a:pt x="13073" y="2235"/>
                  <a:pt x="13056" y="2230"/>
                  <a:pt x="13051" y="2224"/>
                </a:cubicBezTo>
                <a:cubicBezTo>
                  <a:pt x="13051" y="2235"/>
                  <a:pt x="13045" y="2247"/>
                  <a:pt x="13045" y="2252"/>
                </a:cubicBezTo>
                <a:cubicBezTo>
                  <a:pt x="12994" y="2230"/>
                  <a:pt x="12960" y="2179"/>
                  <a:pt x="12915" y="2144"/>
                </a:cubicBezTo>
                <a:cubicBezTo>
                  <a:pt x="12920" y="2139"/>
                  <a:pt x="12937" y="2127"/>
                  <a:pt x="12943" y="2122"/>
                </a:cubicBezTo>
                <a:lnTo>
                  <a:pt x="12943" y="2122"/>
                </a:lnTo>
                <a:cubicBezTo>
                  <a:pt x="12932" y="2127"/>
                  <a:pt x="12920" y="2133"/>
                  <a:pt x="12909" y="2139"/>
                </a:cubicBezTo>
                <a:cubicBezTo>
                  <a:pt x="12886" y="2122"/>
                  <a:pt x="12863" y="2099"/>
                  <a:pt x="12835" y="2076"/>
                </a:cubicBezTo>
                <a:lnTo>
                  <a:pt x="12835" y="2076"/>
                </a:lnTo>
                <a:cubicBezTo>
                  <a:pt x="12863" y="2088"/>
                  <a:pt x="12886" y="2099"/>
                  <a:pt x="12915" y="2099"/>
                </a:cubicBezTo>
                <a:cubicBezTo>
                  <a:pt x="12892" y="2082"/>
                  <a:pt x="12880" y="2065"/>
                  <a:pt x="12886" y="2042"/>
                </a:cubicBezTo>
                <a:lnTo>
                  <a:pt x="12886" y="2042"/>
                </a:lnTo>
                <a:cubicBezTo>
                  <a:pt x="12880" y="2048"/>
                  <a:pt x="12869" y="2054"/>
                  <a:pt x="12863" y="2059"/>
                </a:cubicBezTo>
                <a:cubicBezTo>
                  <a:pt x="12812" y="1997"/>
                  <a:pt x="12744" y="1952"/>
                  <a:pt x="12682" y="1895"/>
                </a:cubicBezTo>
                <a:cubicBezTo>
                  <a:pt x="12676" y="1906"/>
                  <a:pt x="12671" y="1929"/>
                  <a:pt x="12671" y="1940"/>
                </a:cubicBezTo>
                <a:cubicBezTo>
                  <a:pt x="12608" y="1895"/>
                  <a:pt x="12546" y="1849"/>
                  <a:pt x="12489" y="1804"/>
                </a:cubicBezTo>
                <a:lnTo>
                  <a:pt x="12489" y="1804"/>
                </a:lnTo>
                <a:cubicBezTo>
                  <a:pt x="12534" y="1810"/>
                  <a:pt x="12568" y="1832"/>
                  <a:pt x="12602" y="1861"/>
                </a:cubicBezTo>
                <a:cubicBezTo>
                  <a:pt x="12619" y="1798"/>
                  <a:pt x="12358" y="1702"/>
                  <a:pt x="12324" y="1617"/>
                </a:cubicBezTo>
                <a:cubicBezTo>
                  <a:pt x="12341" y="1605"/>
                  <a:pt x="12358" y="1594"/>
                  <a:pt x="12376" y="1583"/>
                </a:cubicBezTo>
                <a:lnTo>
                  <a:pt x="12376" y="1583"/>
                </a:lnTo>
                <a:cubicBezTo>
                  <a:pt x="12376" y="1594"/>
                  <a:pt x="12370" y="1605"/>
                  <a:pt x="12370" y="1611"/>
                </a:cubicBezTo>
                <a:cubicBezTo>
                  <a:pt x="12387" y="1628"/>
                  <a:pt x="12398" y="1645"/>
                  <a:pt x="12387" y="1668"/>
                </a:cubicBezTo>
                <a:lnTo>
                  <a:pt x="12444" y="1668"/>
                </a:lnTo>
                <a:lnTo>
                  <a:pt x="12427" y="1702"/>
                </a:lnTo>
                <a:cubicBezTo>
                  <a:pt x="12432" y="1696"/>
                  <a:pt x="12449" y="1685"/>
                  <a:pt x="12455" y="1685"/>
                </a:cubicBezTo>
                <a:cubicBezTo>
                  <a:pt x="12503" y="1724"/>
                  <a:pt x="12560" y="1762"/>
                  <a:pt x="12625" y="1762"/>
                </a:cubicBezTo>
                <a:cubicBezTo>
                  <a:pt x="12636" y="1762"/>
                  <a:pt x="12648" y="1761"/>
                  <a:pt x="12659" y="1759"/>
                </a:cubicBezTo>
                <a:cubicBezTo>
                  <a:pt x="12574" y="1713"/>
                  <a:pt x="12500" y="1645"/>
                  <a:pt x="12421" y="1594"/>
                </a:cubicBezTo>
                <a:cubicBezTo>
                  <a:pt x="12415" y="1588"/>
                  <a:pt x="12415" y="1577"/>
                  <a:pt x="12415" y="1571"/>
                </a:cubicBezTo>
                <a:cubicBezTo>
                  <a:pt x="12411" y="1573"/>
                  <a:pt x="12406" y="1574"/>
                  <a:pt x="12402" y="1574"/>
                </a:cubicBezTo>
                <a:cubicBezTo>
                  <a:pt x="12375" y="1574"/>
                  <a:pt x="12357" y="1545"/>
                  <a:pt x="12347" y="1520"/>
                </a:cubicBezTo>
                <a:cubicBezTo>
                  <a:pt x="12285" y="1520"/>
                  <a:pt x="12245" y="1469"/>
                  <a:pt x="12200" y="1441"/>
                </a:cubicBezTo>
                <a:lnTo>
                  <a:pt x="12205" y="1424"/>
                </a:lnTo>
                <a:lnTo>
                  <a:pt x="12205" y="1424"/>
                </a:lnTo>
                <a:cubicBezTo>
                  <a:pt x="12200" y="1424"/>
                  <a:pt x="12188" y="1430"/>
                  <a:pt x="12183" y="1435"/>
                </a:cubicBezTo>
                <a:cubicBezTo>
                  <a:pt x="12132" y="1401"/>
                  <a:pt x="12080" y="1361"/>
                  <a:pt x="12018" y="1344"/>
                </a:cubicBezTo>
                <a:cubicBezTo>
                  <a:pt x="11995" y="1339"/>
                  <a:pt x="11990" y="1310"/>
                  <a:pt x="11978" y="1293"/>
                </a:cubicBezTo>
                <a:cubicBezTo>
                  <a:pt x="11961" y="1299"/>
                  <a:pt x="11950" y="1299"/>
                  <a:pt x="11933" y="1305"/>
                </a:cubicBezTo>
                <a:cubicBezTo>
                  <a:pt x="11933" y="1293"/>
                  <a:pt x="11939" y="1282"/>
                  <a:pt x="11939" y="1271"/>
                </a:cubicBezTo>
                <a:cubicBezTo>
                  <a:pt x="11907" y="1258"/>
                  <a:pt x="11877" y="1243"/>
                  <a:pt x="11848" y="1226"/>
                </a:cubicBezTo>
                <a:lnTo>
                  <a:pt x="11848" y="1226"/>
                </a:lnTo>
                <a:cubicBezTo>
                  <a:pt x="11848" y="1232"/>
                  <a:pt x="11848" y="1243"/>
                  <a:pt x="11848" y="1248"/>
                </a:cubicBezTo>
                <a:cubicBezTo>
                  <a:pt x="11922" y="1282"/>
                  <a:pt x="11978" y="1367"/>
                  <a:pt x="12063" y="1384"/>
                </a:cubicBezTo>
                <a:cubicBezTo>
                  <a:pt x="12086" y="1447"/>
                  <a:pt x="12177" y="1458"/>
                  <a:pt x="12222" y="1515"/>
                </a:cubicBezTo>
                <a:cubicBezTo>
                  <a:pt x="12256" y="1537"/>
                  <a:pt x="12313" y="1543"/>
                  <a:pt x="12313" y="1600"/>
                </a:cubicBezTo>
                <a:lnTo>
                  <a:pt x="12273" y="1600"/>
                </a:lnTo>
                <a:cubicBezTo>
                  <a:pt x="12251" y="1560"/>
                  <a:pt x="12211" y="1549"/>
                  <a:pt x="12171" y="1532"/>
                </a:cubicBezTo>
                <a:cubicBezTo>
                  <a:pt x="12171" y="1543"/>
                  <a:pt x="12166" y="1560"/>
                  <a:pt x="12166" y="1571"/>
                </a:cubicBezTo>
                <a:cubicBezTo>
                  <a:pt x="12160" y="1566"/>
                  <a:pt x="12149" y="1554"/>
                  <a:pt x="12137" y="1543"/>
                </a:cubicBezTo>
                <a:cubicBezTo>
                  <a:pt x="12092" y="1532"/>
                  <a:pt x="12097" y="1469"/>
                  <a:pt x="12052" y="1458"/>
                </a:cubicBezTo>
                <a:cubicBezTo>
                  <a:pt x="12041" y="1464"/>
                  <a:pt x="12029" y="1469"/>
                  <a:pt x="12024" y="1469"/>
                </a:cubicBezTo>
                <a:cubicBezTo>
                  <a:pt x="11916" y="1407"/>
                  <a:pt x="11825" y="1322"/>
                  <a:pt x="11706" y="1276"/>
                </a:cubicBezTo>
                <a:cubicBezTo>
                  <a:pt x="11712" y="1271"/>
                  <a:pt x="11723" y="1254"/>
                  <a:pt x="11723" y="1248"/>
                </a:cubicBezTo>
                <a:cubicBezTo>
                  <a:pt x="11712" y="1237"/>
                  <a:pt x="11689" y="1214"/>
                  <a:pt x="11678" y="1208"/>
                </a:cubicBezTo>
                <a:cubicBezTo>
                  <a:pt x="11666" y="1214"/>
                  <a:pt x="11655" y="1220"/>
                  <a:pt x="11644" y="1225"/>
                </a:cubicBezTo>
                <a:lnTo>
                  <a:pt x="11666" y="1248"/>
                </a:lnTo>
                <a:cubicBezTo>
                  <a:pt x="11655" y="1242"/>
                  <a:pt x="11632" y="1231"/>
                  <a:pt x="11621" y="1225"/>
                </a:cubicBezTo>
                <a:cubicBezTo>
                  <a:pt x="11627" y="1225"/>
                  <a:pt x="11638" y="1220"/>
                  <a:pt x="11649" y="1214"/>
                </a:cubicBezTo>
                <a:lnTo>
                  <a:pt x="11649" y="1186"/>
                </a:lnTo>
                <a:cubicBezTo>
                  <a:pt x="11627" y="1174"/>
                  <a:pt x="11598" y="1163"/>
                  <a:pt x="11575" y="1152"/>
                </a:cubicBezTo>
                <a:lnTo>
                  <a:pt x="11564" y="1169"/>
                </a:lnTo>
                <a:cubicBezTo>
                  <a:pt x="11581" y="1180"/>
                  <a:pt x="11604" y="1197"/>
                  <a:pt x="11615" y="1220"/>
                </a:cubicBezTo>
                <a:cubicBezTo>
                  <a:pt x="11598" y="1197"/>
                  <a:pt x="11570" y="1191"/>
                  <a:pt x="11547" y="1186"/>
                </a:cubicBezTo>
                <a:cubicBezTo>
                  <a:pt x="11553" y="1169"/>
                  <a:pt x="11564" y="1157"/>
                  <a:pt x="11570" y="1140"/>
                </a:cubicBezTo>
                <a:cubicBezTo>
                  <a:pt x="11547" y="1129"/>
                  <a:pt x="11524" y="1118"/>
                  <a:pt x="11502" y="1106"/>
                </a:cubicBezTo>
                <a:lnTo>
                  <a:pt x="11502" y="1106"/>
                </a:lnTo>
                <a:cubicBezTo>
                  <a:pt x="11513" y="1123"/>
                  <a:pt x="11536" y="1152"/>
                  <a:pt x="11547" y="1169"/>
                </a:cubicBezTo>
                <a:cubicBezTo>
                  <a:pt x="11524" y="1169"/>
                  <a:pt x="11507" y="1152"/>
                  <a:pt x="11496" y="1135"/>
                </a:cubicBezTo>
                <a:cubicBezTo>
                  <a:pt x="11445" y="1123"/>
                  <a:pt x="11411" y="1089"/>
                  <a:pt x="11366" y="1072"/>
                </a:cubicBezTo>
                <a:lnTo>
                  <a:pt x="11366" y="1044"/>
                </a:lnTo>
                <a:cubicBezTo>
                  <a:pt x="11354" y="1049"/>
                  <a:pt x="11337" y="1061"/>
                  <a:pt x="11326" y="1061"/>
                </a:cubicBezTo>
                <a:cubicBezTo>
                  <a:pt x="11326" y="1049"/>
                  <a:pt x="11332" y="1032"/>
                  <a:pt x="11332" y="1015"/>
                </a:cubicBezTo>
                <a:lnTo>
                  <a:pt x="11332" y="1015"/>
                </a:lnTo>
                <a:cubicBezTo>
                  <a:pt x="11315" y="1021"/>
                  <a:pt x="11292" y="1027"/>
                  <a:pt x="11269" y="1032"/>
                </a:cubicBezTo>
                <a:cubicBezTo>
                  <a:pt x="11258" y="1021"/>
                  <a:pt x="11246" y="1010"/>
                  <a:pt x="11235" y="998"/>
                </a:cubicBezTo>
                <a:lnTo>
                  <a:pt x="11235" y="998"/>
                </a:lnTo>
                <a:cubicBezTo>
                  <a:pt x="11242" y="1000"/>
                  <a:pt x="11248" y="1001"/>
                  <a:pt x="11255" y="1001"/>
                </a:cubicBezTo>
                <a:cubicBezTo>
                  <a:pt x="11271" y="1001"/>
                  <a:pt x="11287" y="997"/>
                  <a:pt x="11303" y="993"/>
                </a:cubicBezTo>
                <a:cubicBezTo>
                  <a:pt x="11286" y="987"/>
                  <a:pt x="11263" y="981"/>
                  <a:pt x="11246" y="976"/>
                </a:cubicBezTo>
                <a:cubicBezTo>
                  <a:pt x="11252" y="964"/>
                  <a:pt x="11258" y="953"/>
                  <a:pt x="11263" y="942"/>
                </a:cubicBezTo>
                <a:lnTo>
                  <a:pt x="11263" y="942"/>
                </a:lnTo>
                <a:cubicBezTo>
                  <a:pt x="11252" y="947"/>
                  <a:pt x="11235" y="959"/>
                  <a:pt x="11224" y="964"/>
                </a:cubicBezTo>
                <a:cubicBezTo>
                  <a:pt x="11207" y="947"/>
                  <a:pt x="11150" y="930"/>
                  <a:pt x="11190" y="908"/>
                </a:cubicBezTo>
                <a:lnTo>
                  <a:pt x="11190" y="908"/>
                </a:lnTo>
                <a:cubicBezTo>
                  <a:pt x="11246" y="912"/>
                  <a:pt x="11295" y="972"/>
                  <a:pt x="11350" y="972"/>
                </a:cubicBezTo>
                <a:cubicBezTo>
                  <a:pt x="11360" y="972"/>
                  <a:pt x="11371" y="970"/>
                  <a:pt x="11383" y="964"/>
                </a:cubicBezTo>
                <a:lnTo>
                  <a:pt x="11383" y="964"/>
                </a:lnTo>
                <a:cubicBezTo>
                  <a:pt x="11383" y="970"/>
                  <a:pt x="11371" y="987"/>
                  <a:pt x="11371" y="993"/>
                </a:cubicBezTo>
                <a:cubicBezTo>
                  <a:pt x="11519" y="1083"/>
                  <a:pt x="11672" y="1152"/>
                  <a:pt x="11819" y="1242"/>
                </a:cubicBezTo>
                <a:cubicBezTo>
                  <a:pt x="11831" y="1237"/>
                  <a:pt x="11842" y="1231"/>
                  <a:pt x="11847" y="1226"/>
                </a:cubicBezTo>
                <a:lnTo>
                  <a:pt x="11847" y="1226"/>
                </a:lnTo>
                <a:cubicBezTo>
                  <a:pt x="11848" y="1226"/>
                  <a:pt x="11848" y="1226"/>
                  <a:pt x="11848" y="1226"/>
                </a:cubicBezTo>
                <a:lnTo>
                  <a:pt x="11848" y="1226"/>
                </a:lnTo>
                <a:cubicBezTo>
                  <a:pt x="11848" y="1226"/>
                  <a:pt x="11848" y="1226"/>
                  <a:pt x="11848" y="1225"/>
                </a:cubicBezTo>
                <a:cubicBezTo>
                  <a:pt x="11848" y="1225"/>
                  <a:pt x="11848" y="1226"/>
                  <a:pt x="11847" y="1226"/>
                </a:cubicBezTo>
                <a:lnTo>
                  <a:pt x="11847" y="1226"/>
                </a:lnTo>
                <a:cubicBezTo>
                  <a:pt x="11725" y="1156"/>
                  <a:pt x="11619" y="1062"/>
                  <a:pt x="11490" y="998"/>
                </a:cubicBezTo>
                <a:cubicBezTo>
                  <a:pt x="11486" y="1000"/>
                  <a:pt x="11482" y="1000"/>
                  <a:pt x="11479" y="1000"/>
                </a:cubicBezTo>
                <a:cubicBezTo>
                  <a:pt x="11451" y="1000"/>
                  <a:pt x="11431" y="967"/>
                  <a:pt x="11411" y="947"/>
                </a:cubicBezTo>
                <a:cubicBezTo>
                  <a:pt x="11371" y="936"/>
                  <a:pt x="11332" y="919"/>
                  <a:pt x="11297" y="896"/>
                </a:cubicBezTo>
                <a:cubicBezTo>
                  <a:pt x="11292" y="896"/>
                  <a:pt x="11275" y="896"/>
                  <a:pt x="11269" y="902"/>
                </a:cubicBezTo>
                <a:cubicBezTo>
                  <a:pt x="11258" y="885"/>
                  <a:pt x="11241" y="868"/>
                  <a:pt x="11229" y="857"/>
                </a:cubicBezTo>
                <a:lnTo>
                  <a:pt x="11173" y="839"/>
                </a:lnTo>
                <a:cubicBezTo>
                  <a:pt x="11167" y="834"/>
                  <a:pt x="11161" y="822"/>
                  <a:pt x="11161" y="817"/>
                </a:cubicBezTo>
                <a:lnTo>
                  <a:pt x="11156" y="828"/>
                </a:lnTo>
                <a:cubicBezTo>
                  <a:pt x="11127" y="811"/>
                  <a:pt x="11105" y="800"/>
                  <a:pt x="11071" y="788"/>
                </a:cubicBezTo>
                <a:cubicBezTo>
                  <a:pt x="11076" y="783"/>
                  <a:pt x="11076" y="771"/>
                  <a:pt x="11076" y="766"/>
                </a:cubicBezTo>
                <a:lnTo>
                  <a:pt x="11076" y="766"/>
                </a:lnTo>
                <a:cubicBezTo>
                  <a:pt x="11071" y="771"/>
                  <a:pt x="11054" y="771"/>
                  <a:pt x="11048" y="777"/>
                </a:cubicBezTo>
                <a:cubicBezTo>
                  <a:pt x="11008" y="732"/>
                  <a:pt x="10934" y="737"/>
                  <a:pt x="10895" y="698"/>
                </a:cubicBezTo>
                <a:cubicBezTo>
                  <a:pt x="10798" y="698"/>
                  <a:pt x="10730" y="630"/>
                  <a:pt x="10639" y="607"/>
                </a:cubicBezTo>
                <a:cubicBezTo>
                  <a:pt x="10634" y="613"/>
                  <a:pt x="10622" y="624"/>
                  <a:pt x="10617" y="630"/>
                </a:cubicBezTo>
                <a:cubicBezTo>
                  <a:pt x="10611" y="618"/>
                  <a:pt x="10605" y="601"/>
                  <a:pt x="10605" y="596"/>
                </a:cubicBezTo>
                <a:cubicBezTo>
                  <a:pt x="10503" y="561"/>
                  <a:pt x="10412" y="493"/>
                  <a:pt x="10305" y="482"/>
                </a:cubicBezTo>
                <a:cubicBezTo>
                  <a:pt x="10299" y="488"/>
                  <a:pt x="10293" y="499"/>
                  <a:pt x="10293" y="510"/>
                </a:cubicBezTo>
                <a:cubicBezTo>
                  <a:pt x="10344" y="522"/>
                  <a:pt x="10390" y="539"/>
                  <a:pt x="10441" y="550"/>
                </a:cubicBezTo>
                <a:cubicBezTo>
                  <a:pt x="10441" y="556"/>
                  <a:pt x="10446" y="567"/>
                  <a:pt x="10452" y="573"/>
                </a:cubicBezTo>
                <a:cubicBezTo>
                  <a:pt x="10526" y="584"/>
                  <a:pt x="10594" y="635"/>
                  <a:pt x="10668" y="664"/>
                </a:cubicBezTo>
                <a:cubicBezTo>
                  <a:pt x="10673" y="658"/>
                  <a:pt x="10685" y="652"/>
                  <a:pt x="10690" y="647"/>
                </a:cubicBezTo>
                <a:cubicBezTo>
                  <a:pt x="10707" y="664"/>
                  <a:pt x="10719" y="681"/>
                  <a:pt x="10736" y="692"/>
                </a:cubicBezTo>
                <a:cubicBezTo>
                  <a:pt x="10747" y="692"/>
                  <a:pt x="10770" y="681"/>
                  <a:pt x="10781" y="675"/>
                </a:cubicBezTo>
                <a:lnTo>
                  <a:pt x="10781" y="675"/>
                </a:lnTo>
                <a:cubicBezTo>
                  <a:pt x="10781" y="686"/>
                  <a:pt x="10775" y="703"/>
                  <a:pt x="10775" y="709"/>
                </a:cubicBezTo>
                <a:lnTo>
                  <a:pt x="10815" y="709"/>
                </a:lnTo>
                <a:cubicBezTo>
                  <a:pt x="10815" y="726"/>
                  <a:pt x="10815" y="743"/>
                  <a:pt x="10815" y="760"/>
                </a:cubicBezTo>
                <a:cubicBezTo>
                  <a:pt x="10821" y="749"/>
                  <a:pt x="10827" y="732"/>
                  <a:pt x="10832" y="726"/>
                </a:cubicBezTo>
                <a:cubicBezTo>
                  <a:pt x="10946" y="788"/>
                  <a:pt x="11065" y="851"/>
                  <a:pt x="11184" y="902"/>
                </a:cubicBezTo>
                <a:cubicBezTo>
                  <a:pt x="11167" y="919"/>
                  <a:pt x="11144" y="936"/>
                  <a:pt x="11127" y="953"/>
                </a:cubicBezTo>
                <a:cubicBezTo>
                  <a:pt x="11133" y="947"/>
                  <a:pt x="11139" y="930"/>
                  <a:pt x="11144" y="919"/>
                </a:cubicBezTo>
                <a:cubicBezTo>
                  <a:pt x="11088" y="891"/>
                  <a:pt x="11031" y="868"/>
                  <a:pt x="10968" y="845"/>
                </a:cubicBezTo>
                <a:cubicBezTo>
                  <a:pt x="10968" y="851"/>
                  <a:pt x="10968" y="868"/>
                  <a:pt x="10968" y="874"/>
                </a:cubicBezTo>
                <a:cubicBezTo>
                  <a:pt x="10883" y="851"/>
                  <a:pt x="10804" y="811"/>
                  <a:pt x="10724" y="771"/>
                </a:cubicBezTo>
                <a:cubicBezTo>
                  <a:pt x="10735" y="767"/>
                  <a:pt x="10745" y="765"/>
                  <a:pt x="10755" y="765"/>
                </a:cubicBezTo>
                <a:cubicBezTo>
                  <a:pt x="10770" y="765"/>
                  <a:pt x="10784" y="770"/>
                  <a:pt x="10798" y="777"/>
                </a:cubicBezTo>
                <a:lnTo>
                  <a:pt x="10804" y="771"/>
                </a:lnTo>
                <a:cubicBezTo>
                  <a:pt x="10787" y="760"/>
                  <a:pt x="10770" y="754"/>
                  <a:pt x="10753" y="743"/>
                </a:cubicBezTo>
                <a:cubicBezTo>
                  <a:pt x="10736" y="754"/>
                  <a:pt x="10724" y="771"/>
                  <a:pt x="10707" y="783"/>
                </a:cubicBezTo>
                <a:cubicBezTo>
                  <a:pt x="10690" y="766"/>
                  <a:pt x="10713" y="743"/>
                  <a:pt x="10719" y="726"/>
                </a:cubicBezTo>
                <a:cubicBezTo>
                  <a:pt x="10679" y="715"/>
                  <a:pt x="10639" y="703"/>
                  <a:pt x="10600" y="692"/>
                </a:cubicBezTo>
                <a:lnTo>
                  <a:pt x="10600" y="692"/>
                </a:lnTo>
                <a:cubicBezTo>
                  <a:pt x="10617" y="709"/>
                  <a:pt x="10634" y="720"/>
                  <a:pt x="10645" y="737"/>
                </a:cubicBezTo>
                <a:cubicBezTo>
                  <a:pt x="10605" y="715"/>
                  <a:pt x="10520" y="720"/>
                  <a:pt x="10514" y="658"/>
                </a:cubicBezTo>
                <a:cubicBezTo>
                  <a:pt x="10486" y="647"/>
                  <a:pt x="10463" y="641"/>
                  <a:pt x="10435" y="630"/>
                </a:cubicBezTo>
                <a:lnTo>
                  <a:pt x="10435" y="630"/>
                </a:lnTo>
                <a:cubicBezTo>
                  <a:pt x="10452" y="641"/>
                  <a:pt x="10463" y="647"/>
                  <a:pt x="10480" y="658"/>
                </a:cubicBezTo>
                <a:lnTo>
                  <a:pt x="10475" y="664"/>
                </a:lnTo>
                <a:cubicBezTo>
                  <a:pt x="10446" y="658"/>
                  <a:pt x="10424" y="652"/>
                  <a:pt x="10395" y="641"/>
                </a:cubicBezTo>
                <a:cubicBezTo>
                  <a:pt x="10401" y="635"/>
                  <a:pt x="10407" y="618"/>
                  <a:pt x="10407" y="613"/>
                </a:cubicBezTo>
                <a:lnTo>
                  <a:pt x="10407" y="613"/>
                </a:lnTo>
                <a:cubicBezTo>
                  <a:pt x="10401" y="627"/>
                  <a:pt x="10393" y="632"/>
                  <a:pt x="10383" y="632"/>
                </a:cubicBezTo>
                <a:cubicBezTo>
                  <a:pt x="10373" y="632"/>
                  <a:pt x="10361" y="627"/>
                  <a:pt x="10350" y="618"/>
                </a:cubicBezTo>
                <a:cubicBezTo>
                  <a:pt x="10356" y="613"/>
                  <a:pt x="10367" y="596"/>
                  <a:pt x="10373" y="590"/>
                </a:cubicBezTo>
                <a:cubicBezTo>
                  <a:pt x="10293" y="573"/>
                  <a:pt x="10219" y="544"/>
                  <a:pt x="10140" y="516"/>
                </a:cubicBezTo>
                <a:lnTo>
                  <a:pt x="10140" y="516"/>
                </a:lnTo>
                <a:cubicBezTo>
                  <a:pt x="10151" y="522"/>
                  <a:pt x="10168" y="533"/>
                  <a:pt x="10180" y="533"/>
                </a:cubicBezTo>
                <a:lnTo>
                  <a:pt x="10174" y="561"/>
                </a:lnTo>
                <a:cubicBezTo>
                  <a:pt x="10146" y="556"/>
                  <a:pt x="10123" y="544"/>
                  <a:pt x="10095" y="533"/>
                </a:cubicBezTo>
                <a:cubicBezTo>
                  <a:pt x="10100" y="527"/>
                  <a:pt x="10106" y="516"/>
                  <a:pt x="10112" y="510"/>
                </a:cubicBezTo>
                <a:cubicBezTo>
                  <a:pt x="10021" y="471"/>
                  <a:pt x="9930" y="437"/>
                  <a:pt x="9834" y="420"/>
                </a:cubicBezTo>
                <a:lnTo>
                  <a:pt x="9834" y="420"/>
                </a:lnTo>
                <a:cubicBezTo>
                  <a:pt x="9879" y="448"/>
                  <a:pt x="9930" y="454"/>
                  <a:pt x="9975" y="488"/>
                </a:cubicBezTo>
                <a:cubicBezTo>
                  <a:pt x="9896" y="476"/>
                  <a:pt x="9822" y="448"/>
                  <a:pt x="9749" y="420"/>
                </a:cubicBezTo>
                <a:cubicBezTo>
                  <a:pt x="9749" y="408"/>
                  <a:pt x="9743" y="403"/>
                  <a:pt x="9737" y="397"/>
                </a:cubicBezTo>
                <a:lnTo>
                  <a:pt x="9737" y="397"/>
                </a:lnTo>
                <a:cubicBezTo>
                  <a:pt x="9762" y="417"/>
                  <a:pt x="9791" y="432"/>
                  <a:pt x="9820" y="432"/>
                </a:cubicBezTo>
                <a:cubicBezTo>
                  <a:pt x="9825" y="432"/>
                  <a:pt x="9829" y="432"/>
                  <a:pt x="9834" y="431"/>
                </a:cubicBezTo>
                <a:cubicBezTo>
                  <a:pt x="9817" y="414"/>
                  <a:pt x="9800" y="397"/>
                  <a:pt x="9783" y="380"/>
                </a:cubicBezTo>
                <a:cubicBezTo>
                  <a:pt x="9771" y="386"/>
                  <a:pt x="9749" y="391"/>
                  <a:pt x="9737" y="397"/>
                </a:cubicBezTo>
                <a:cubicBezTo>
                  <a:pt x="9726" y="380"/>
                  <a:pt x="9697" y="369"/>
                  <a:pt x="9669" y="369"/>
                </a:cubicBezTo>
                <a:cubicBezTo>
                  <a:pt x="9675" y="391"/>
                  <a:pt x="9703" y="403"/>
                  <a:pt x="9720" y="414"/>
                </a:cubicBezTo>
                <a:cubicBezTo>
                  <a:pt x="9686" y="414"/>
                  <a:pt x="9652" y="403"/>
                  <a:pt x="9618" y="391"/>
                </a:cubicBezTo>
                <a:cubicBezTo>
                  <a:pt x="9624" y="386"/>
                  <a:pt x="9629" y="374"/>
                  <a:pt x="9635" y="363"/>
                </a:cubicBezTo>
                <a:cubicBezTo>
                  <a:pt x="9612" y="357"/>
                  <a:pt x="9584" y="346"/>
                  <a:pt x="9556" y="340"/>
                </a:cubicBezTo>
                <a:lnTo>
                  <a:pt x="9556" y="340"/>
                </a:lnTo>
                <a:cubicBezTo>
                  <a:pt x="9567" y="357"/>
                  <a:pt x="9578" y="369"/>
                  <a:pt x="9595" y="386"/>
                </a:cubicBezTo>
                <a:cubicBezTo>
                  <a:pt x="9550" y="374"/>
                  <a:pt x="9510" y="357"/>
                  <a:pt x="9465" y="340"/>
                </a:cubicBezTo>
                <a:lnTo>
                  <a:pt x="9471" y="289"/>
                </a:lnTo>
                <a:lnTo>
                  <a:pt x="9471" y="289"/>
                </a:lnTo>
                <a:cubicBezTo>
                  <a:pt x="9453" y="298"/>
                  <a:pt x="9436" y="302"/>
                  <a:pt x="9417" y="302"/>
                </a:cubicBezTo>
                <a:cubicBezTo>
                  <a:pt x="9367" y="302"/>
                  <a:pt x="9313" y="275"/>
                  <a:pt x="9264" y="275"/>
                </a:cubicBezTo>
                <a:cubicBezTo>
                  <a:pt x="9255" y="275"/>
                  <a:pt x="9246" y="276"/>
                  <a:pt x="9238" y="278"/>
                </a:cubicBezTo>
                <a:cubicBezTo>
                  <a:pt x="9249" y="278"/>
                  <a:pt x="9266" y="283"/>
                  <a:pt x="9278" y="289"/>
                </a:cubicBezTo>
                <a:cubicBezTo>
                  <a:pt x="9278" y="295"/>
                  <a:pt x="9278" y="306"/>
                  <a:pt x="9278" y="312"/>
                </a:cubicBezTo>
                <a:cubicBezTo>
                  <a:pt x="9266" y="306"/>
                  <a:pt x="9244" y="300"/>
                  <a:pt x="9232" y="295"/>
                </a:cubicBezTo>
                <a:cubicBezTo>
                  <a:pt x="9221" y="295"/>
                  <a:pt x="9210" y="300"/>
                  <a:pt x="9192" y="300"/>
                </a:cubicBezTo>
                <a:cubicBezTo>
                  <a:pt x="9198" y="289"/>
                  <a:pt x="9210" y="266"/>
                  <a:pt x="9215" y="255"/>
                </a:cubicBezTo>
                <a:cubicBezTo>
                  <a:pt x="9198" y="252"/>
                  <a:pt x="9179" y="246"/>
                  <a:pt x="9160" y="246"/>
                </a:cubicBezTo>
                <a:cubicBezTo>
                  <a:pt x="9148" y="246"/>
                  <a:pt x="9136" y="248"/>
                  <a:pt x="9124" y="255"/>
                </a:cubicBezTo>
                <a:cubicBezTo>
                  <a:pt x="9090" y="244"/>
                  <a:pt x="9062" y="232"/>
                  <a:pt x="9028" y="221"/>
                </a:cubicBezTo>
                <a:cubicBezTo>
                  <a:pt x="9022" y="221"/>
                  <a:pt x="9005" y="227"/>
                  <a:pt x="8994" y="227"/>
                </a:cubicBezTo>
                <a:cubicBezTo>
                  <a:pt x="8960" y="210"/>
                  <a:pt x="8920" y="204"/>
                  <a:pt x="8880" y="198"/>
                </a:cubicBezTo>
                <a:cubicBezTo>
                  <a:pt x="8886" y="193"/>
                  <a:pt x="8909" y="181"/>
                  <a:pt x="8914" y="176"/>
                </a:cubicBezTo>
                <a:lnTo>
                  <a:pt x="8914" y="176"/>
                </a:lnTo>
                <a:cubicBezTo>
                  <a:pt x="8875" y="193"/>
                  <a:pt x="8829" y="181"/>
                  <a:pt x="8790" y="198"/>
                </a:cubicBezTo>
                <a:cubicBezTo>
                  <a:pt x="8824" y="210"/>
                  <a:pt x="8863" y="221"/>
                  <a:pt x="8897" y="232"/>
                </a:cubicBezTo>
                <a:cubicBezTo>
                  <a:pt x="8824" y="232"/>
                  <a:pt x="8750" y="221"/>
                  <a:pt x="8682" y="210"/>
                </a:cubicBezTo>
                <a:cubicBezTo>
                  <a:pt x="8659" y="204"/>
                  <a:pt x="8642" y="198"/>
                  <a:pt x="8625" y="193"/>
                </a:cubicBezTo>
                <a:cubicBezTo>
                  <a:pt x="8625" y="198"/>
                  <a:pt x="8625" y="198"/>
                  <a:pt x="8625" y="198"/>
                </a:cubicBezTo>
                <a:cubicBezTo>
                  <a:pt x="8591" y="193"/>
                  <a:pt x="8551" y="187"/>
                  <a:pt x="8517" y="176"/>
                </a:cubicBezTo>
                <a:lnTo>
                  <a:pt x="8591" y="176"/>
                </a:lnTo>
                <a:cubicBezTo>
                  <a:pt x="8580" y="153"/>
                  <a:pt x="8557" y="147"/>
                  <a:pt x="8534" y="136"/>
                </a:cubicBezTo>
                <a:cubicBezTo>
                  <a:pt x="8512" y="142"/>
                  <a:pt x="8489" y="142"/>
                  <a:pt x="8461" y="147"/>
                </a:cubicBezTo>
                <a:cubicBezTo>
                  <a:pt x="8461" y="142"/>
                  <a:pt x="8455" y="130"/>
                  <a:pt x="8455" y="119"/>
                </a:cubicBezTo>
                <a:cubicBezTo>
                  <a:pt x="8447" y="129"/>
                  <a:pt x="8419" y="136"/>
                  <a:pt x="8394" y="136"/>
                </a:cubicBezTo>
                <a:cubicBezTo>
                  <a:pt x="8364" y="136"/>
                  <a:pt x="8337" y="127"/>
                  <a:pt x="8353" y="102"/>
                </a:cubicBezTo>
                <a:cubicBezTo>
                  <a:pt x="8370" y="99"/>
                  <a:pt x="8388" y="98"/>
                  <a:pt x="8406" y="98"/>
                </a:cubicBezTo>
                <a:cubicBezTo>
                  <a:pt x="8486" y="98"/>
                  <a:pt x="8568" y="119"/>
                  <a:pt x="8648" y="119"/>
                </a:cubicBezTo>
                <a:cubicBezTo>
                  <a:pt x="8671" y="119"/>
                  <a:pt x="8694" y="118"/>
                  <a:pt x="8716" y="113"/>
                </a:cubicBezTo>
                <a:cubicBezTo>
                  <a:pt x="8716" y="119"/>
                  <a:pt x="8727" y="125"/>
                  <a:pt x="8727" y="130"/>
                </a:cubicBezTo>
                <a:cubicBezTo>
                  <a:pt x="8801" y="136"/>
                  <a:pt x="8869" y="159"/>
                  <a:pt x="8943" y="170"/>
                </a:cubicBezTo>
                <a:cubicBezTo>
                  <a:pt x="8949" y="153"/>
                  <a:pt x="8960" y="125"/>
                  <a:pt x="8966" y="113"/>
                </a:cubicBezTo>
                <a:cubicBezTo>
                  <a:pt x="8951" y="111"/>
                  <a:pt x="8935" y="109"/>
                  <a:pt x="8919" y="109"/>
                </a:cubicBezTo>
                <a:cubicBezTo>
                  <a:pt x="8894" y="109"/>
                  <a:pt x="8870" y="115"/>
                  <a:pt x="8852" y="136"/>
                </a:cubicBezTo>
                <a:cubicBezTo>
                  <a:pt x="8835" y="130"/>
                  <a:pt x="8824" y="125"/>
                  <a:pt x="8807" y="113"/>
                </a:cubicBezTo>
                <a:cubicBezTo>
                  <a:pt x="8795" y="99"/>
                  <a:pt x="8778" y="96"/>
                  <a:pt x="8760" y="96"/>
                </a:cubicBezTo>
                <a:cubicBezTo>
                  <a:pt x="8748" y="96"/>
                  <a:pt x="8735" y="97"/>
                  <a:pt x="8722" y="97"/>
                </a:cubicBezTo>
                <a:cubicBezTo>
                  <a:pt x="8716" y="97"/>
                  <a:pt x="8710" y="97"/>
                  <a:pt x="8705" y="96"/>
                </a:cubicBezTo>
                <a:lnTo>
                  <a:pt x="8716" y="62"/>
                </a:lnTo>
                <a:lnTo>
                  <a:pt x="8716" y="62"/>
                </a:lnTo>
                <a:cubicBezTo>
                  <a:pt x="8710" y="68"/>
                  <a:pt x="8705" y="85"/>
                  <a:pt x="8699" y="91"/>
                </a:cubicBezTo>
                <a:cubicBezTo>
                  <a:pt x="8682" y="79"/>
                  <a:pt x="8659" y="62"/>
                  <a:pt x="8648" y="45"/>
                </a:cubicBezTo>
                <a:cubicBezTo>
                  <a:pt x="8631" y="57"/>
                  <a:pt x="8619" y="62"/>
                  <a:pt x="8602" y="74"/>
                </a:cubicBezTo>
                <a:cubicBezTo>
                  <a:pt x="8597" y="68"/>
                  <a:pt x="8585" y="45"/>
                  <a:pt x="8580" y="39"/>
                </a:cubicBezTo>
                <a:lnTo>
                  <a:pt x="8580" y="39"/>
                </a:lnTo>
                <a:cubicBezTo>
                  <a:pt x="8580" y="45"/>
                  <a:pt x="8585" y="57"/>
                  <a:pt x="8585" y="68"/>
                </a:cubicBezTo>
                <a:cubicBezTo>
                  <a:pt x="8557" y="57"/>
                  <a:pt x="8523" y="57"/>
                  <a:pt x="8506" y="28"/>
                </a:cubicBezTo>
                <a:cubicBezTo>
                  <a:pt x="8506" y="34"/>
                  <a:pt x="8506" y="45"/>
                  <a:pt x="8506" y="57"/>
                </a:cubicBezTo>
                <a:cubicBezTo>
                  <a:pt x="8421" y="39"/>
                  <a:pt x="8336" y="45"/>
                  <a:pt x="8251" y="34"/>
                </a:cubicBezTo>
                <a:cubicBezTo>
                  <a:pt x="8256" y="28"/>
                  <a:pt x="8262" y="17"/>
                  <a:pt x="8268" y="11"/>
                </a:cubicBezTo>
                <a:lnTo>
                  <a:pt x="8268" y="11"/>
                </a:lnTo>
                <a:cubicBezTo>
                  <a:pt x="8251" y="27"/>
                  <a:pt x="8222" y="36"/>
                  <a:pt x="8192" y="36"/>
                </a:cubicBezTo>
                <a:cubicBezTo>
                  <a:pt x="8159" y="36"/>
                  <a:pt x="8126" y="26"/>
                  <a:pt x="8109" y="5"/>
                </a:cubicBezTo>
                <a:cubicBezTo>
                  <a:pt x="8105" y="2"/>
                  <a:pt x="8101" y="0"/>
                  <a:pt x="8097" y="0"/>
                </a:cubicBezTo>
                <a:close/>
              </a:path>
            </a:pathLst>
          </a:custGeom>
          <a:solidFill>
            <a:srgbClr val="B3BCA5">
              <a:alpha val="712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" name="Google Shape;92;p13"/>
          <p:cNvSpPr/>
          <p:nvPr/>
        </p:nvSpPr>
        <p:spPr>
          <a:xfrm rot="-7200000">
            <a:off x="-629361" y="3782093"/>
            <a:ext cx="1547699" cy="1072191"/>
          </a:xfrm>
          <a:custGeom>
            <a:rect b="b" l="l" r="r" t="t"/>
            <a:pathLst>
              <a:path extrusionOk="0" h="15990" w="20829">
                <a:moveTo>
                  <a:pt x="534" y="670"/>
                </a:moveTo>
                <a:lnTo>
                  <a:pt x="534" y="670"/>
                </a:lnTo>
                <a:cubicBezTo>
                  <a:pt x="556" y="704"/>
                  <a:pt x="573" y="744"/>
                  <a:pt x="596" y="784"/>
                </a:cubicBezTo>
                <a:cubicBezTo>
                  <a:pt x="585" y="801"/>
                  <a:pt x="562" y="846"/>
                  <a:pt x="551" y="863"/>
                </a:cubicBezTo>
                <a:cubicBezTo>
                  <a:pt x="488" y="812"/>
                  <a:pt x="517" y="738"/>
                  <a:pt x="534" y="670"/>
                </a:cubicBezTo>
                <a:close/>
                <a:moveTo>
                  <a:pt x="744" y="892"/>
                </a:moveTo>
                <a:lnTo>
                  <a:pt x="744" y="892"/>
                </a:lnTo>
                <a:cubicBezTo>
                  <a:pt x="829" y="1028"/>
                  <a:pt x="925" y="1187"/>
                  <a:pt x="931" y="1357"/>
                </a:cubicBezTo>
                <a:cubicBezTo>
                  <a:pt x="874" y="1300"/>
                  <a:pt x="851" y="1232"/>
                  <a:pt x="834" y="1158"/>
                </a:cubicBezTo>
                <a:cubicBezTo>
                  <a:pt x="812" y="1067"/>
                  <a:pt x="721" y="994"/>
                  <a:pt x="744" y="892"/>
                </a:cubicBezTo>
                <a:close/>
                <a:moveTo>
                  <a:pt x="1470" y="1652"/>
                </a:moveTo>
                <a:lnTo>
                  <a:pt x="1470" y="1652"/>
                </a:lnTo>
                <a:cubicBezTo>
                  <a:pt x="1544" y="1720"/>
                  <a:pt x="1595" y="1822"/>
                  <a:pt x="1583" y="1924"/>
                </a:cubicBezTo>
                <a:cubicBezTo>
                  <a:pt x="1549" y="1839"/>
                  <a:pt x="1436" y="1748"/>
                  <a:pt x="1470" y="1652"/>
                </a:cubicBezTo>
                <a:close/>
                <a:moveTo>
                  <a:pt x="182" y="2106"/>
                </a:moveTo>
                <a:lnTo>
                  <a:pt x="182" y="2106"/>
                </a:lnTo>
                <a:cubicBezTo>
                  <a:pt x="233" y="2123"/>
                  <a:pt x="239" y="2145"/>
                  <a:pt x="205" y="2191"/>
                </a:cubicBezTo>
                <a:cubicBezTo>
                  <a:pt x="148" y="2174"/>
                  <a:pt x="142" y="2151"/>
                  <a:pt x="182" y="2106"/>
                </a:cubicBezTo>
                <a:close/>
                <a:moveTo>
                  <a:pt x="1163" y="1782"/>
                </a:moveTo>
                <a:lnTo>
                  <a:pt x="1163" y="1782"/>
                </a:lnTo>
                <a:cubicBezTo>
                  <a:pt x="1215" y="1930"/>
                  <a:pt x="1311" y="2060"/>
                  <a:pt x="1345" y="2219"/>
                </a:cubicBezTo>
                <a:cubicBezTo>
                  <a:pt x="1254" y="2100"/>
                  <a:pt x="1101" y="1935"/>
                  <a:pt x="1163" y="1782"/>
                </a:cubicBezTo>
                <a:close/>
                <a:moveTo>
                  <a:pt x="935" y="2389"/>
                </a:moveTo>
                <a:cubicBezTo>
                  <a:pt x="984" y="2389"/>
                  <a:pt x="1020" y="2476"/>
                  <a:pt x="976" y="2509"/>
                </a:cubicBezTo>
                <a:cubicBezTo>
                  <a:pt x="919" y="2509"/>
                  <a:pt x="880" y="2418"/>
                  <a:pt x="931" y="2389"/>
                </a:cubicBezTo>
                <a:cubicBezTo>
                  <a:pt x="932" y="2389"/>
                  <a:pt x="934" y="2389"/>
                  <a:pt x="935" y="2389"/>
                </a:cubicBezTo>
                <a:close/>
                <a:moveTo>
                  <a:pt x="346" y="2094"/>
                </a:moveTo>
                <a:cubicBezTo>
                  <a:pt x="346" y="2140"/>
                  <a:pt x="341" y="2179"/>
                  <a:pt x="341" y="2225"/>
                </a:cubicBezTo>
                <a:cubicBezTo>
                  <a:pt x="403" y="2287"/>
                  <a:pt x="375" y="2384"/>
                  <a:pt x="392" y="2463"/>
                </a:cubicBezTo>
                <a:cubicBezTo>
                  <a:pt x="380" y="2435"/>
                  <a:pt x="352" y="2372"/>
                  <a:pt x="341" y="2338"/>
                </a:cubicBezTo>
                <a:lnTo>
                  <a:pt x="341" y="2338"/>
                </a:lnTo>
                <a:cubicBezTo>
                  <a:pt x="244" y="2429"/>
                  <a:pt x="335" y="2582"/>
                  <a:pt x="443" y="2611"/>
                </a:cubicBezTo>
                <a:cubicBezTo>
                  <a:pt x="415" y="2622"/>
                  <a:pt x="358" y="2645"/>
                  <a:pt x="335" y="2650"/>
                </a:cubicBezTo>
                <a:cubicBezTo>
                  <a:pt x="273" y="2548"/>
                  <a:pt x="233" y="2435"/>
                  <a:pt x="210" y="2316"/>
                </a:cubicBezTo>
                <a:cubicBezTo>
                  <a:pt x="233" y="2310"/>
                  <a:pt x="278" y="2293"/>
                  <a:pt x="301" y="2287"/>
                </a:cubicBezTo>
                <a:cubicBezTo>
                  <a:pt x="278" y="2231"/>
                  <a:pt x="261" y="2168"/>
                  <a:pt x="239" y="2117"/>
                </a:cubicBezTo>
                <a:cubicBezTo>
                  <a:pt x="273" y="2106"/>
                  <a:pt x="312" y="2100"/>
                  <a:pt x="346" y="2094"/>
                </a:cubicBezTo>
                <a:close/>
                <a:moveTo>
                  <a:pt x="1844" y="2372"/>
                </a:moveTo>
                <a:lnTo>
                  <a:pt x="1844" y="2372"/>
                </a:lnTo>
                <a:cubicBezTo>
                  <a:pt x="1907" y="2457"/>
                  <a:pt x="1969" y="2548"/>
                  <a:pt x="1986" y="2656"/>
                </a:cubicBezTo>
                <a:cubicBezTo>
                  <a:pt x="1918" y="2577"/>
                  <a:pt x="1856" y="2480"/>
                  <a:pt x="1844" y="2372"/>
                </a:cubicBezTo>
                <a:close/>
                <a:moveTo>
                  <a:pt x="613" y="2594"/>
                </a:moveTo>
                <a:lnTo>
                  <a:pt x="613" y="2594"/>
                </a:lnTo>
                <a:cubicBezTo>
                  <a:pt x="585" y="2673"/>
                  <a:pt x="556" y="2753"/>
                  <a:pt x="528" y="2838"/>
                </a:cubicBezTo>
                <a:cubicBezTo>
                  <a:pt x="551" y="2843"/>
                  <a:pt x="596" y="2866"/>
                  <a:pt x="619" y="2872"/>
                </a:cubicBezTo>
                <a:cubicBezTo>
                  <a:pt x="562" y="2940"/>
                  <a:pt x="432" y="3008"/>
                  <a:pt x="545" y="3087"/>
                </a:cubicBezTo>
                <a:lnTo>
                  <a:pt x="511" y="3150"/>
                </a:lnTo>
                <a:cubicBezTo>
                  <a:pt x="420" y="3031"/>
                  <a:pt x="397" y="2883"/>
                  <a:pt x="352" y="2753"/>
                </a:cubicBezTo>
                <a:cubicBezTo>
                  <a:pt x="318" y="2690"/>
                  <a:pt x="403" y="2662"/>
                  <a:pt x="432" y="2622"/>
                </a:cubicBezTo>
                <a:cubicBezTo>
                  <a:pt x="466" y="2662"/>
                  <a:pt x="494" y="2707"/>
                  <a:pt x="522" y="2747"/>
                </a:cubicBezTo>
                <a:cubicBezTo>
                  <a:pt x="551" y="2696"/>
                  <a:pt x="585" y="2645"/>
                  <a:pt x="613" y="2594"/>
                </a:cubicBezTo>
                <a:close/>
                <a:moveTo>
                  <a:pt x="2212" y="3825"/>
                </a:moveTo>
                <a:cubicBezTo>
                  <a:pt x="2264" y="3825"/>
                  <a:pt x="2268" y="3922"/>
                  <a:pt x="2219" y="3938"/>
                </a:cubicBezTo>
                <a:cubicBezTo>
                  <a:pt x="2156" y="3938"/>
                  <a:pt x="2145" y="3836"/>
                  <a:pt x="2207" y="3825"/>
                </a:cubicBezTo>
                <a:cubicBezTo>
                  <a:pt x="2209" y="3825"/>
                  <a:pt x="2210" y="3825"/>
                  <a:pt x="2212" y="3825"/>
                </a:cubicBezTo>
                <a:close/>
                <a:moveTo>
                  <a:pt x="1786" y="5407"/>
                </a:moveTo>
                <a:cubicBezTo>
                  <a:pt x="1839" y="5407"/>
                  <a:pt x="1881" y="5489"/>
                  <a:pt x="1827" y="5516"/>
                </a:cubicBezTo>
                <a:cubicBezTo>
                  <a:pt x="1823" y="5517"/>
                  <a:pt x="1818" y="5518"/>
                  <a:pt x="1814" y="5518"/>
                </a:cubicBezTo>
                <a:cubicBezTo>
                  <a:pt x="1764" y="5518"/>
                  <a:pt x="1729" y="5434"/>
                  <a:pt x="1776" y="5408"/>
                </a:cubicBezTo>
                <a:cubicBezTo>
                  <a:pt x="1780" y="5407"/>
                  <a:pt x="1783" y="5407"/>
                  <a:pt x="1786" y="5407"/>
                </a:cubicBezTo>
                <a:close/>
                <a:moveTo>
                  <a:pt x="857" y="3859"/>
                </a:moveTo>
                <a:cubicBezTo>
                  <a:pt x="948" y="4148"/>
                  <a:pt x="1146" y="4398"/>
                  <a:pt x="1243" y="4693"/>
                </a:cubicBezTo>
                <a:lnTo>
                  <a:pt x="1311" y="4670"/>
                </a:lnTo>
                <a:cubicBezTo>
                  <a:pt x="1300" y="4636"/>
                  <a:pt x="1271" y="4568"/>
                  <a:pt x="1254" y="4528"/>
                </a:cubicBezTo>
                <a:lnTo>
                  <a:pt x="1288" y="4460"/>
                </a:lnTo>
                <a:lnTo>
                  <a:pt x="1334" y="4500"/>
                </a:lnTo>
                <a:cubicBezTo>
                  <a:pt x="1322" y="4517"/>
                  <a:pt x="1294" y="4551"/>
                  <a:pt x="1283" y="4574"/>
                </a:cubicBezTo>
                <a:cubicBezTo>
                  <a:pt x="1339" y="4625"/>
                  <a:pt x="1396" y="4682"/>
                  <a:pt x="1447" y="4738"/>
                </a:cubicBezTo>
                <a:cubicBezTo>
                  <a:pt x="1436" y="4846"/>
                  <a:pt x="1493" y="4937"/>
                  <a:pt x="1566" y="5011"/>
                </a:cubicBezTo>
                <a:cubicBezTo>
                  <a:pt x="1668" y="5084"/>
                  <a:pt x="1651" y="5249"/>
                  <a:pt x="1782" y="5289"/>
                </a:cubicBezTo>
                <a:cubicBezTo>
                  <a:pt x="1737" y="5317"/>
                  <a:pt x="1691" y="5340"/>
                  <a:pt x="1651" y="5368"/>
                </a:cubicBezTo>
                <a:cubicBezTo>
                  <a:pt x="1691" y="5482"/>
                  <a:pt x="1754" y="5589"/>
                  <a:pt x="1839" y="5680"/>
                </a:cubicBezTo>
                <a:cubicBezTo>
                  <a:pt x="1850" y="5737"/>
                  <a:pt x="1861" y="5794"/>
                  <a:pt x="1873" y="5850"/>
                </a:cubicBezTo>
                <a:cubicBezTo>
                  <a:pt x="1725" y="5612"/>
                  <a:pt x="1549" y="5391"/>
                  <a:pt x="1464" y="5124"/>
                </a:cubicBezTo>
                <a:lnTo>
                  <a:pt x="1464" y="5124"/>
                </a:lnTo>
                <a:cubicBezTo>
                  <a:pt x="1521" y="5198"/>
                  <a:pt x="1566" y="5277"/>
                  <a:pt x="1623" y="5351"/>
                </a:cubicBezTo>
                <a:lnTo>
                  <a:pt x="1697" y="5294"/>
                </a:lnTo>
                <a:cubicBezTo>
                  <a:pt x="1555" y="5153"/>
                  <a:pt x="1504" y="4943"/>
                  <a:pt x="1373" y="4795"/>
                </a:cubicBezTo>
                <a:lnTo>
                  <a:pt x="1373" y="4795"/>
                </a:lnTo>
                <a:cubicBezTo>
                  <a:pt x="1345" y="4926"/>
                  <a:pt x="1436" y="5028"/>
                  <a:pt x="1458" y="5147"/>
                </a:cubicBezTo>
                <a:cubicBezTo>
                  <a:pt x="1180" y="4767"/>
                  <a:pt x="999" y="4301"/>
                  <a:pt x="806" y="3876"/>
                </a:cubicBezTo>
                <a:cubicBezTo>
                  <a:pt x="817" y="3870"/>
                  <a:pt x="846" y="3859"/>
                  <a:pt x="857" y="3859"/>
                </a:cubicBezTo>
                <a:close/>
                <a:moveTo>
                  <a:pt x="1924" y="5652"/>
                </a:moveTo>
                <a:cubicBezTo>
                  <a:pt x="2071" y="5833"/>
                  <a:pt x="2156" y="6060"/>
                  <a:pt x="2349" y="6202"/>
                </a:cubicBezTo>
                <a:cubicBezTo>
                  <a:pt x="2327" y="6202"/>
                  <a:pt x="2287" y="6214"/>
                  <a:pt x="2264" y="6219"/>
                </a:cubicBezTo>
                <a:cubicBezTo>
                  <a:pt x="2151" y="6032"/>
                  <a:pt x="1980" y="5867"/>
                  <a:pt x="1924" y="5652"/>
                </a:cubicBezTo>
                <a:close/>
                <a:moveTo>
                  <a:pt x="4282" y="6133"/>
                </a:moveTo>
                <a:cubicBezTo>
                  <a:pt x="4326" y="6133"/>
                  <a:pt x="4371" y="6199"/>
                  <a:pt x="4324" y="6225"/>
                </a:cubicBezTo>
                <a:cubicBezTo>
                  <a:pt x="4319" y="6227"/>
                  <a:pt x="4315" y="6227"/>
                  <a:pt x="4311" y="6227"/>
                </a:cubicBezTo>
                <a:cubicBezTo>
                  <a:pt x="4269" y="6227"/>
                  <a:pt x="4226" y="6160"/>
                  <a:pt x="4273" y="6134"/>
                </a:cubicBezTo>
                <a:cubicBezTo>
                  <a:pt x="4276" y="6133"/>
                  <a:pt x="4279" y="6133"/>
                  <a:pt x="4282" y="6133"/>
                </a:cubicBezTo>
                <a:close/>
                <a:moveTo>
                  <a:pt x="3773" y="6151"/>
                </a:moveTo>
                <a:cubicBezTo>
                  <a:pt x="3813" y="6214"/>
                  <a:pt x="3853" y="6276"/>
                  <a:pt x="3881" y="6344"/>
                </a:cubicBezTo>
                <a:cubicBezTo>
                  <a:pt x="3824" y="6304"/>
                  <a:pt x="3779" y="6248"/>
                  <a:pt x="3739" y="6191"/>
                </a:cubicBezTo>
                <a:cubicBezTo>
                  <a:pt x="3745" y="6179"/>
                  <a:pt x="3762" y="6162"/>
                  <a:pt x="3773" y="6151"/>
                </a:cubicBezTo>
                <a:close/>
                <a:moveTo>
                  <a:pt x="2364" y="6292"/>
                </a:moveTo>
                <a:cubicBezTo>
                  <a:pt x="2407" y="6292"/>
                  <a:pt x="2449" y="6363"/>
                  <a:pt x="2412" y="6395"/>
                </a:cubicBezTo>
                <a:cubicBezTo>
                  <a:pt x="2410" y="6395"/>
                  <a:pt x="2408" y="6395"/>
                  <a:pt x="2406" y="6395"/>
                </a:cubicBezTo>
                <a:cubicBezTo>
                  <a:pt x="2357" y="6395"/>
                  <a:pt x="2317" y="6326"/>
                  <a:pt x="2355" y="6293"/>
                </a:cubicBezTo>
                <a:cubicBezTo>
                  <a:pt x="2358" y="6292"/>
                  <a:pt x="2361" y="6292"/>
                  <a:pt x="2364" y="6292"/>
                </a:cubicBezTo>
                <a:close/>
                <a:moveTo>
                  <a:pt x="2463" y="6435"/>
                </a:moveTo>
                <a:cubicBezTo>
                  <a:pt x="2519" y="6497"/>
                  <a:pt x="2565" y="6560"/>
                  <a:pt x="2582" y="6645"/>
                </a:cubicBezTo>
                <a:cubicBezTo>
                  <a:pt x="2525" y="6594"/>
                  <a:pt x="2474" y="6537"/>
                  <a:pt x="2417" y="6480"/>
                </a:cubicBezTo>
                <a:cubicBezTo>
                  <a:pt x="2429" y="6469"/>
                  <a:pt x="2451" y="6446"/>
                  <a:pt x="2463" y="6435"/>
                </a:cubicBezTo>
                <a:close/>
                <a:moveTo>
                  <a:pt x="2649" y="6681"/>
                </a:moveTo>
                <a:cubicBezTo>
                  <a:pt x="2691" y="6681"/>
                  <a:pt x="2713" y="6755"/>
                  <a:pt x="2673" y="6775"/>
                </a:cubicBezTo>
                <a:cubicBezTo>
                  <a:pt x="2668" y="6777"/>
                  <a:pt x="2664" y="6777"/>
                  <a:pt x="2659" y="6777"/>
                </a:cubicBezTo>
                <a:cubicBezTo>
                  <a:pt x="2615" y="6777"/>
                  <a:pt x="2586" y="6705"/>
                  <a:pt x="2633" y="6684"/>
                </a:cubicBezTo>
                <a:cubicBezTo>
                  <a:pt x="2639" y="6682"/>
                  <a:pt x="2644" y="6681"/>
                  <a:pt x="2649" y="6681"/>
                </a:cubicBezTo>
                <a:close/>
                <a:moveTo>
                  <a:pt x="1891" y="5869"/>
                </a:moveTo>
                <a:cubicBezTo>
                  <a:pt x="2148" y="6123"/>
                  <a:pt x="2289" y="6471"/>
                  <a:pt x="2531" y="6753"/>
                </a:cubicBezTo>
                <a:cubicBezTo>
                  <a:pt x="2588" y="6815"/>
                  <a:pt x="2622" y="6894"/>
                  <a:pt x="2644" y="6974"/>
                </a:cubicBezTo>
                <a:cubicBezTo>
                  <a:pt x="2369" y="6626"/>
                  <a:pt x="2105" y="6256"/>
                  <a:pt x="1891" y="5869"/>
                </a:cubicBezTo>
                <a:close/>
                <a:moveTo>
                  <a:pt x="2808" y="6919"/>
                </a:moveTo>
                <a:cubicBezTo>
                  <a:pt x="2828" y="6919"/>
                  <a:pt x="2837" y="6937"/>
                  <a:pt x="2837" y="6974"/>
                </a:cubicBezTo>
                <a:cubicBezTo>
                  <a:pt x="2821" y="6984"/>
                  <a:pt x="2808" y="6989"/>
                  <a:pt x="2798" y="6989"/>
                </a:cubicBezTo>
                <a:cubicBezTo>
                  <a:pt x="2779" y="6989"/>
                  <a:pt x="2769" y="6971"/>
                  <a:pt x="2769" y="6934"/>
                </a:cubicBezTo>
                <a:cubicBezTo>
                  <a:pt x="2785" y="6924"/>
                  <a:pt x="2798" y="6919"/>
                  <a:pt x="2808" y="6919"/>
                </a:cubicBezTo>
                <a:close/>
                <a:moveTo>
                  <a:pt x="4341" y="6923"/>
                </a:moveTo>
                <a:cubicBezTo>
                  <a:pt x="4415" y="6997"/>
                  <a:pt x="4545" y="7053"/>
                  <a:pt x="4551" y="7172"/>
                </a:cubicBezTo>
                <a:cubicBezTo>
                  <a:pt x="4483" y="7087"/>
                  <a:pt x="4409" y="7008"/>
                  <a:pt x="4341" y="6923"/>
                </a:cubicBezTo>
                <a:close/>
                <a:moveTo>
                  <a:pt x="5103" y="7698"/>
                </a:moveTo>
                <a:cubicBezTo>
                  <a:pt x="5150" y="7698"/>
                  <a:pt x="5192" y="7771"/>
                  <a:pt x="5141" y="7802"/>
                </a:cubicBezTo>
                <a:cubicBezTo>
                  <a:pt x="5138" y="7803"/>
                  <a:pt x="5134" y="7803"/>
                  <a:pt x="5131" y="7803"/>
                </a:cubicBezTo>
                <a:cubicBezTo>
                  <a:pt x="5083" y="7803"/>
                  <a:pt x="5037" y="7727"/>
                  <a:pt x="5090" y="7700"/>
                </a:cubicBezTo>
                <a:cubicBezTo>
                  <a:pt x="5094" y="7699"/>
                  <a:pt x="5099" y="7698"/>
                  <a:pt x="5103" y="7698"/>
                </a:cubicBezTo>
                <a:close/>
                <a:moveTo>
                  <a:pt x="3500" y="7806"/>
                </a:moveTo>
                <a:cubicBezTo>
                  <a:pt x="3536" y="7806"/>
                  <a:pt x="3565" y="7867"/>
                  <a:pt x="3546" y="7899"/>
                </a:cubicBezTo>
                <a:cubicBezTo>
                  <a:pt x="3538" y="7908"/>
                  <a:pt x="3530" y="7912"/>
                  <a:pt x="3522" y="7912"/>
                </a:cubicBezTo>
                <a:cubicBezTo>
                  <a:pt x="3489" y="7912"/>
                  <a:pt x="3459" y="7851"/>
                  <a:pt x="3473" y="7819"/>
                </a:cubicBezTo>
                <a:cubicBezTo>
                  <a:pt x="3482" y="7810"/>
                  <a:pt x="3491" y="7806"/>
                  <a:pt x="3500" y="7806"/>
                </a:cubicBezTo>
                <a:close/>
                <a:moveTo>
                  <a:pt x="2900" y="7331"/>
                </a:moveTo>
                <a:cubicBezTo>
                  <a:pt x="3166" y="7524"/>
                  <a:pt x="3354" y="7825"/>
                  <a:pt x="3518" y="8097"/>
                </a:cubicBezTo>
                <a:cubicBezTo>
                  <a:pt x="3302" y="7859"/>
                  <a:pt x="3098" y="7598"/>
                  <a:pt x="2900" y="7331"/>
                </a:cubicBezTo>
                <a:close/>
                <a:moveTo>
                  <a:pt x="3524" y="8126"/>
                </a:moveTo>
                <a:lnTo>
                  <a:pt x="3524" y="8126"/>
                </a:lnTo>
                <a:cubicBezTo>
                  <a:pt x="3745" y="8256"/>
                  <a:pt x="3887" y="8477"/>
                  <a:pt x="4051" y="8670"/>
                </a:cubicBezTo>
                <a:cubicBezTo>
                  <a:pt x="3853" y="8511"/>
                  <a:pt x="3705" y="8301"/>
                  <a:pt x="3524" y="8126"/>
                </a:cubicBezTo>
                <a:close/>
                <a:moveTo>
                  <a:pt x="4068" y="8659"/>
                </a:moveTo>
                <a:lnTo>
                  <a:pt x="4068" y="8659"/>
                </a:lnTo>
                <a:cubicBezTo>
                  <a:pt x="4386" y="9056"/>
                  <a:pt x="4783" y="9374"/>
                  <a:pt x="5118" y="9748"/>
                </a:cubicBezTo>
                <a:lnTo>
                  <a:pt x="5232" y="9720"/>
                </a:lnTo>
                <a:cubicBezTo>
                  <a:pt x="5203" y="9675"/>
                  <a:pt x="5175" y="9629"/>
                  <a:pt x="5141" y="9584"/>
                </a:cubicBezTo>
                <a:lnTo>
                  <a:pt x="5146" y="9567"/>
                </a:lnTo>
                <a:cubicBezTo>
                  <a:pt x="5226" y="9629"/>
                  <a:pt x="5305" y="9692"/>
                  <a:pt x="5379" y="9760"/>
                </a:cubicBezTo>
                <a:cubicBezTo>
                  <a:pt x="5373" y="9771"/>
                  <a:pt x="5362" y="9788"/>
                  <a:pt x="5356" y="9799"/>
                </a:cubicBezTo>
                <a:cubicBezTo>
                  <a:pt x="5317" y="9771"/>
                  <a:pt x="5283" y="9737"/>
                  <a:pt x="5243" y="9709"/>
                </a:cubicBezTo>
                <a:cubicBezTo>
                  <a:pt x="5232" y="9731"/>
                  <a:pt x="5209" y="9777"/>
                  <a:pt x="5198" y="9794"/>
                </a:cubicBezTo>
                <a:cubicBezTo>
                  <a:pt x="5373" y="9992"/>
                  <a:pt x="5583" y="10162"/>
                  <a:pt x="5776" y="10344"/>
                </a:cubicBezTo>
                <a:cubicBezTo>
                  <a:pt x="5771" y="10350"/>
                  <a:pt x="5754" y="10367"/>
                  <a:pt x="5742" y="10378"/>
                </a:cubicBezTo>
                <a:cubicBezTo>
                  <a:pt x="5203" y="9890"/>
                  <a:pt x="4698" y="9380"/>
                  <a:pt x="4199" y="8858"/>
                </a:cubicBezTo>
                <a:cubicBezTo>
                  <a:pt x="4142" y="8801"/>
                  <a:pt x="4063" y="8750"/>
                  <a:pt x="4068" y="8659"/>
                </a:cubicBezTo>
                <a:close/>
                <a:moveTo>
                  <a:pt x="5827" y="10384"/>
                </a:moveTo>
                <a:cubicBezTo>
                  <a:pt x="5918" y="10446"/>
                  <a:pt x="5998" y="10520"/>
                  <a:pt x="6071" y="10599"/>
                </a:cubicBezTo>
                <a:cubicBezTo>
                  <a:pt x="5952" y="10594"/>
                  <a:pt x="5861" y="10486"/>
                  <a:pt x="5827" y="10384"/>
                </a:cubicBezTo>
                <a:close/>
                <a:moveTo>
                  <a:pt x="6639" y="10855"/>
                </a:moveTo>
                <a:lnTo>
                  <a:pt x="6639" y="10855"/>
                </a:lnTo>
                <a:cubicBezTo>
                  <a:pt x="6718" y="10928"/>
                  <a:pt x="6826" y="10991"/>
                  <a:pt x="6871" y="11099"/>
                </a:cubicBezTo>
                <a:cubicBezTo>
                  <a:pt x="6786" y="11025"/>
                  <a:pt x="6627" y="10991"/>
                  <a:pt x="6639" y="10855"/>
                </a:cubicBezTo>
                <a:close/>
                <a:moveTo>
                  <a:pt x="6071" y="10582"/>
                </a:moveTo>
                <a:cubicBezTo>
                  <a:pt x="6253" y="10770"/>
                  <a:pt x="6457" y="10934"/>
                  <a:pt x="6673" y="11082"/>
                </a:cubicBezTo>
                <a:lnTo>
                  <a:pt x="6650" y="11116"/>
                </a:lnTo>
                <a:cubicBezTo>
                  <a:pt x="6451" y="10963"/>
                  <a:pt x="6162" y="10821"/>
                  <a:pt x="6071" y="10582"/>
                </a:cubicBezTo>
                <a:close/>
                <a:moveTo>
                  <a:pt x="9217" y="11124"/>
                </a:moveTo>
                <a:cubicBezTo>
                  <a:pt x="9253" y="11124"/>
                  <a:pt x="9263" y="11147"/>
                  <a:pt x="9249" y="11189"/>
                </a:cubicBezTo>
                <a:cubicBezTo>
                  <a:pt x="9242" y="11190"/>
                  <a:pt x="9235" y="11190"/>
                  <a:pt x="9230" y="11190"/>
                </a:cubicBezTo>
                <a:cubicBezTo>
                  <a:pt x="9187" y="11190"/>
                  <a:pt x="9172" y="11172"/>
                  <a:pt x="9192" y="11127"/>
                </a:cubicBezTo>
                <a:cubicBezTo>
                  <a:pt x="9201" y="11125"/>
                  <a:pt x="9210" y="11124"/>
                  <a:pt x="9217" y="11124"/>
                </a:cubicBezTo>
                <a:close/>
                <a:moveTo>
                  <a:pt x="6993" y="11328"/>
                </a:moveTo>
                <a:cubicBezTo>
                  <a:pt x="7036" y="11328"/>
                  <a:pt x="7086" y="11377"/>
                  <a:pt x="7081" y="11416"/>
                </a:cubicBezTo>
                <a:cubicBezTo>
                  <a:pt x="7072" y="11429"/>
                  <a:pt x="7059" y="11434"/>
                  <a:pt x="7045" y="11434"/>
                </a:cubicBezTo>
                <a:cubicBezTo>
                  <a:pt x="7002" y="11434"/>
                  <a:pt x="6948" y="11382"/>
                  <a:pt x="6956" y="11343"/>
                </a:cubicBezTo>
                <a:cubicBezTo>
                  <a:pt x="6967" y="11332"/>
                  <a:pt x="6979" y="11328"/>
                  <a:pt x="6993" y="11328"/>
                </a:cubicBezTo>
                <a:close/>
                <a:moveTo>
                  <a:pt x="4324" y="9391"/>
                </a:moveTo>
                <a:lnTo>
                  <a:pt x="4426" y="9408"/>
                </a:lnTo>
                <a:cubicBezTo>
                  <a:pt x="4460" y="9521"/>
                  <a:pt x="4568" y="9567"/>
                  <a:pt x="4653" y="9635"/>
                </a:cubicBezTo>
                <a:cubicBezTo>
                  <a:pt x="4664" y="9606"/>
                  <a:pt x="4676" y="9550"/>
                  <a:pt x="4681" y="9521"/>
                </a:cubicBezTo>
                <a:lnTo>
                  <a:pt x="4687" y="9521"/>
                </a:lnTo>
                <a:cubicBezTo>
                  <a:pt x="4704" y="9550"/>
                  <a:pt x="4727" y="9584"/>
                  <a:pt x="4749" y="9618"/>
                </a:cubicBezTo>
                <a:cubicBezTo>
                  <a:pt x="4857" y="9669"/>
                  <a:pt x="4817" y="9816"/>
                  <a:pt x="4931" y="9867"/>
                </a:cubicBezTo>
                <a:cubicBezTo>
                  <a:pt x="4948" y="9867"/>
                  <a:pt x="4982" y="9856"/>
                  <a:pt x="5005" y="9850"/>
                </a:cubicBezTo>
                <a:cubicBezTo>
                  <a:pt x="5243" y="10066"/>
                  <a:pt x="5436" y="10327"/>
                  <a:pt x="5714" y="10497"/>
                </a:cubicBezTo>
                <a:cubicBezTo>
                  <a:pt x="5703" y="10514"/>
                  <a:pt x="5668" y="10548"/>
                  <a:pt x="5651" y="10565"/>
                </a:cubicBezTo>
                <a:cubicBezTo>
                  <a:pt x="5680" y="10599"/>
                  <a:pt x="5725" y="10662"/>
                  <a:pt x="5754" y="10690"/>
                </a:cubicBezTo>
                <a:cubicBezTo>
                  <a:pt x="5788" y="10679"/>
                  <a:pt x="5816" y="10667"/>
                  <a:pt x="5850" y="10656"/>
                </a:cubicBezTo>
                <a:lnTo>
                  <a:pt x="5799" y="10594"/>
                </a:lnTo>
                <a:lnTo>
                  <a:pt x="5799" y="10594"/>
                </a:lnTo>
                <a:cubicBezTo>
                  <a:pt x="5827" y="10611"/>
                  <a:pt x="5884" y="10645"/>
                  <a:pt x="5912" y="10667"/>
                </a:cubicBezTo>
                <a:lnTo>
                  <a:pt x="5839" y="10679"/>
                </a:lnTo>
                <a:cubicBezTo>
                  <a:pt x="5833" y="10696"/>
                  <a:pt x="5827" y="10741"/>
                  <a:pt x="5822" y="10758"/>
                </a:cubicBezTo>
                <a:cubicBezTo>
                  <a:pt x="5878" y="10798"/>
                  <a:pt x="5935" y="10838"/>
                  <a:pt x="5986" y="10877"/>
                </a:cubicBezTo>
                <a:lnTo>
                  <a:pt x="6026" y="10849"/>
                </a:lnTo>
                <a:cubicBezTo>
                  <a:pt x="5986" y="10798"/>
                  <a:pt x="5946" y="10747"/>
                  <a:pt x="5929" y="10684"/>
                </a:cubicBezTo>
                <a:lnTo>
                  <a:pt x="5929" y="10684"/>
                </a:lnTo>
                <a:cubicBezTo>
                  <a:pt x="5958" y="10747"/>
                  <a:pt x="6020" y="10787"/>
                  <a:pt x="6083" y="10809"/>
                </a:cubicBezTo>
                <a:cubicBezTo>
                  <a:pt x="6054" y="10843"/>
                  <a:pt x="6032" y="10872"/>
                  <a:pt x="6003" y="10906"/>
                </a:cubicBezTo>
                <a:cubicBezTo>
                  <a:pt x="6054" y="10945"/>
                  <a:pt x="6105" y="10985"/>
                  <a:pt x="6156" y="11025"/>
                </a:cubicBezTo>
                <a:cubicBezTo>
                  <a:pt x="6134" y="10985"/>
                  <a:pt x="6088" y="10894"/>
                  <a:pt x="6066" y="10849"/>
                </a:cubicBezTo>
                <a:lnTo>
                  <a:pt x="6066" y="10849"/>
                </a:lnTo>
                <a:cubicBezTo>
                  <a:pt x="6122" y="10866"/>
                  <a:pt x="6162" y="10906"/>
                  <a:pt x="6185" y="10963"/>
                </a:cubicBezTo>
                <a:cubicBezTo>
                  <a:pt x="6304" y="11014"/>
                  <a:pt x="6389" y="11116"/>
                  <a:pt x="6491" y="11184"/>
                </a:cubicBezTo>
                <a:lnTo>
                  <a:pt x="6468" y="11252"/>
                </a:lnTo>
                <a:cubicBezTo>
                  <a:pt x="6497" y="11246"/>
                  <a:pt x="6559" y="11235"/>
                  <a:pt x="6588" y="11229"/>
                </a:cubicBezTo>
                <a:lnTo>
                  <a:pt x="6588" y="11229"/>
                </a:lnTo>
                <a:cubicBezTo>
                  <a:pt x="6571" y="11263"/>
                  <a:pt x="6554" y="11303"/>
                  <a:pt x="6542" y="11343"/>
                </a:cubicBezTo>
                <a:cubicBezTo>
                  <a:pt x="6593" y="11337"/>
                  <a:pt x="6650" y="11337"/>
                  <a:pt x="6707" y="11337"/>
                </a:cubicBezTo>
                <a:cubicBezTo>
                  <a:pt x="6729" y="11365"/>
                  <a:pt x="6758" y="11394"/>
                  <a:pt x="6786" y="11428"/>
                </a:cubicBezTo>
                <a:cubicBezTo>
                  <a:pt x="6750" y="11417"/>
                  <a:pt x="6711" y="11411"/>
                  <a:pt x="6672" y="11411"/>
                </a:cubicBezTo>
                <a:cubicBezTo>
                  <a:pt x="6651" y="11411"/>
                  <a:pt x="6630" y="11412"/>
                  <a:pt x="6610" y="11416"/>
                </a:cubicBezTo>
                <a:cubicBezTo>
                  <a:pt x="6644" y="11433"/>
                  <a:pt x="6707" y="11473"/>
                  <a:pt x="6735" y="11490"/>
                </a:cubicBezTo>
                <a:cubicBezTo>
                  <a:pt x="6724" y="11507"/>
                  <a:pt x="6695" y="11541"/>
                  <a:pt x="6684" y="11564"/>
                </a:cubicBezTo>
                <a:cubicBezTo>
                  <a:pt x="6712" y="11553"/>
                  <a:pt x="6769" y="11536"/>
                  <a:pt x="6803" y="11524"/>
                </a:cubicBezTo>
                <a:cubicBezTo>
                  <a:pt x="6826" y="11570"/>
                  <a:pt x="6962" y="11649"/>
                  <a:pt x="6854" y="11683"/>
                </a:cubicBezTo>
                <a:cubicBezTo>
                  <a:pt x="6699" y="11652"/>
                  <a:pt x="6601" y="11438"/>
                  <a:pt x="6435" y="11438"/>
                </a:cubicBezTo>
                <a:cubicBezTo>
                  <a:pt x="6418" y="11438"/>
                  <a:pt x="6401" y="11440"/>
                  <a:pt x="6383" y="11445"/>
                </a:cubicBezTo>
                <a:cubicBezTo>
                  <a:pt x="6395" y="11428"/>
                  <a:pt x="6423" y="11399"/>
                  <a:pt x="6434" y="11382"/>
                </a:cubicBezTo>
                <a:cubicBezTo>
                  <a:pt x="6100" y="11087"/>
                  <a:pt x="5737" y="10832"/>
                  <a:pt x="5407" y="10526"/>
                </a:cubicBezTo>
                <a:cubicBezTo>
                  <a:pt x="5379" y="10537"/>
                  <a:pt x="5351" y="10548"/>
                  <a:pt x="5322" y="10560"/>
                </a:cubicBezTo>
                <a:cubicBezTo>
                  <a:pt x="5328" y="10543"/>
                  <a:pt x="5339" y="10514"/>
                  <a:pt x="5345" y="10497"/>
                </a:cubicBezTo>
                <a:cubicBezTo>
                  <a:pt x="5163" y="10372"/>
                  <a:pt x="5067" y="10128"/>
                  <a:pt x="4857" y="10060"/>
                </a:cubicBezTo>
                <a:cubicBezTo>
                  <a:pt x="4829" y="9879"/>
                  <a:pt x="4602" y="9816"/>
                  <a:pt x="4511" y="9652"/>
                </a:cubicBezTo>
                <a:cubicBezTo>
                  <a:pt x="4443" y="9567"/>
                  <a:pt x="4307" y="9527"/>
                  <a:pt x="4324" y="9391"/>
                </a:cubicBezTo>
                <a:close/>
                <a:moveTo>
                  <a:pt x="7847" y="11763"/>
                </a:moveTo>
                <a:cubicBezTo>
                  <a:pt x="7876" y="11791"/>
                  <a:pt x="7904" y="11819"/>
                  <a:pt x="7932" y="11848"/>
                </a:cubicBezTo>
                <a:cubicBezTo>
                  <a:pt x="7961" y="11831"/>
                  <a:pt x="7983" y="11814"/>
                  <a:pt x="8012" y="11797"/>
                </a:cubicBezTo>
                <a:lnTo>
                  <a:pt x="8012" y="11797"/>
                </a:lnTo>
                <a:lnTo>
                  <a:pt x="7983" y="11853"/>
                </a:lnTo>
                <a:cubicBezTo>
                  <a:pt x="8114" y="11933"/>
                  <a:pt x="8205" y="12058"/>
                  <a:pt x="8358" y="12109"/>
                </a:cubicBezTo>
                <a:cubicBezTo>
                  <a:pt x="8352" y="12114"/>
                  <a:pt x="8341" y="12120"/>
                  <a:pt x="8341" y="12126"/>
                </a:cubicBezTo>
                <a:cubicBezTo>
                  <a:pt x="8239" y="12075"/>
                  <a:pt x="8137" y="12024"/>
                  <a:pt x="8034" y="11972"/>
                </a:cubicBezTo>
                <a:cubicBezTo>
                  <a:pt x="8017" y="11989"/>
                  <a:pt x="7978" y="12018"/>
                  <a:pt x="7961" y="12035"/>
                </a:cubicBezTo>
                <a:cubicBezTo>
                  <a:pt x="7989" y="12058"/>
                  <a:pt x="8034" y="12103"/>
                  <a:pt x="8063" y="12126"/>
                </a:cubicBezTo>
                <a:cubicBezTo>
                  <a:pt x="7898" y="12058"/>
                  <a:pt x="7728" y="11955"/>
                  <a:pt x="7615" y="11814"/>
                </a:cubicBezTo>
                <a:lnTo>
                  <a:pt x="7615" y="11814"/>
                </a:lnTo>
                <a:cubicBezTo>
                  <a:pt x="7705" y="11859"/>
                  <a:pt x="7790" y="11921"/>
                  <a:pt x="7859" y="11995"/>
                </a:cubicBezTo>
                <a:cubicBezTo>
                  <a:pt x="7887" y="11995"/>
                  <a:pt x="7917" y="12001"/>
                  <a:pt x="7946" y="12001"/>
                </a:cubicBezTo>
                <a:cubicBezTo>
                  <a:pt x="7975" y="12001"/>
                  <a:pt x="8003" y="11995"/>
                  <a:pt x="8029" y="11972"/>
                </a:cubicBezTo>
                <a:cubicBezTo>
                  <a:pt x="7972" y="11882"/>
                  <a:pt x="7876" y="11836"/>
                  <a:pt x="7785" y="11791"/>
                </a:cubicBezTo>
                <a:cubicBezTo>
                  <a:pt x="7802" y="11785"/>
                  <a:pt x="7836" y="11768"/>
                  <a:pt x="7847" y="11763"/>
                </a:cubicBezTo>
                <a:close/>
                <a:moveTo>
                  <a:pt x="12069" y="12199"/>
                </a:moveTo>
                <a:lnTo>
                  <a:pt x="12069" y="12199"/>
                </a:lnTo>
                <a:cubicBezTo>
                  <a:pt x="12284" y="12239"/>
                  <a:pt x="12483" y="12324"/>
                  <a:pt x="12670" y="12432"/>
                </a:cubicBezTo>
                <a:cubicBezTo>
                  <a:pt x="12460" y="12392"/>
                  <a:pt x="12261" y="12296"/>
                  <a:pt x="12069" y="12199"/>
                </a:cubicBezTo>
                <a:close/>
                <a:moveTo>
                  <a:pt x="11592" y="12455"/>
                </a:moveTo>
                <a:cubicBezTo>
                  <a:pt x="11677" y="12489"/>
                  <a:pt x="11762" y="12517"/>
                  <a:pt x="11847" y="12551"/>
                </a:cubicBezTo>
                <a:cubicBezTo>
                  <a:pt x="11847" y="12563"/>
                  <a:pt x="11836" y="12585"/>
                  <a:pt x="11836" y="12597"/>
                </a:cubicBezTo>
                <a:cubicBezTo>
                  <a:pt x="11751" y="12551"/>
                  <a:pt x="11671" y="12500"/>
                  <a:pt x="11586" y="12455"/>
                </a:cubicBezTo>
                <a:close/>
                <a:moveTo>
                  <a:pt x="8908" y="12863"/>
                </a:moveTo>
                <a:cubicBezTo>
                  <a:pt x="9005" y="12903"/>
                  <a:pt x="9095" y="12954"/>
                  <a:pt x="9192" y="12999"/>
                </a:cubicBezTo>
                <a:cubicBezTo>
                  <a:pt x="9186" y="13016"/>
                  <a:pt x="9169" y="13045"/>
                  <a:pt x="9164" y="13062"/>
                </a:cubicBezTo>
                <a:cubicBezTo>
                  <a:pt x="9078" y="12994"/>
                  <a:pt x="8937" y="12982"/>
                  <a:pt x="8908" y="12863"/>
                </a:cubicBezTo>
                <a:close/>
                <a:moveTo>
                  <a:pt x="11931" y="13197"/>
                </a:moveTo>
                <a:cubicBezTo>
                  <a:pt x="11975" y="13197"/>
                  <a:pt x="11987" y="13220"/>
                  <a:pt x="11966" y="13266"/>
                </a:cubicBezTo>
                <a:cubicBezTo>
                  <a:pt x="11961" y="13267"/>
                  <a:pt x="11955" y="13267"/>
                  <a:pt x="11951" y="13267"/>
                </a:cubicBezTo>
                <a:cubicBezTo>
                  <a:pt x="11907" y="13267"/>
                  <a:pt x="11895" y="13244"/>
                  <a:pt x="11915" y="13198"/>
                </a:cubicBezTo>
                <a:cubicBezTo>
                  <a:pt x="11921" y="13197"/>
                  <a:pt x="11926" y="13197"/>
                  <a:pt x="11931" y="13197"/>
                </a:cubicBezTo>
                <a:close/>
                <a:moveTo>
                  <a:pt x="8063" y="12137"/>
                </a:moveTo>
                <a:cubicBezTo>
                  <a:pt x="8165" y="12143"/>
                  <a:pt x="8216" y="12256"/>
                  <a:pt x="8318" y="12262"/>
                </a:cubicBezTo>
                <a:cubicBezTo>
                  <a:pt x="8868" y="12699"/>
                  <a:pt x="9566" y="12937"/>
                  <a:pt x="10111" y="13363"/>
                </a:cubicBezTo>
                <a:cubicBezTo>
                  <a:pt x="9856" y="13277"/>
                  <a:pt x="9646" y="13107"/>
                  <a:pt x="9402" y="12994"/>
                </a:cubicBezTo>
                <a:cubicBezTo>
                  <a:pt x="9402" y="13005"/>
                  <a:pt x="9396" y="13028"/>
                  <a:pt x="9396" y="13039"/>
                </a:cubicBezTo>
                <a:cubicBezTo>
                  <a:pt x="9385" y="13011"/>
                  <a:pt x="9373" y="12988"/>
                  <a:pt x="9356" y="12965"/>
                </a:cubicBezTo>
                <a:cubicBezTo>
                  <a:pt x="9039" y="12767"/>
                  <a:pt x="8693" y="12614"/>
                  <a:pt x="8398" y="12375"/>
                </a:cubicBezTo>
                <a:cubicBezTo>
                  <a:pt x="8392" y="12387"/>
                  <a:pt x="8381" y="12415"/>
                  <a:pt x="8375" y="12432"/>
                </a:cubicBezTo>
                <a:cubicBezTo>
                  <a:pt x="8341" y="12284"/>
                  <a:pt x="8159" y="12245"/>
                  <a:pt x="8063" y="12143"/>
                </a:cubicBezTo>
                <a:lnTo>
                  <a:pt x="8063" y="12137"/>
                </a:lnTo>
                <a:close/>
                <a:moveTo>
                  <a:pt x="15842" y="13300"/>
                </a:moveTo>
                <a:lnTo>
                  <a:pt x="15842" y="13300"/>
                </a:lnTo>
                <a:cubicBezTo>
                  <a:pt x="15830" y="13328"/>
                  <a:pt x="15802" y="13374"/>
                  <a:pt x="15791" y="13397"/>
                </a:cubicBezTo>
                <a:cubicBezTo>
                  <a:pt x="15786" y="13397"/>
                  <a:pt x="15782" y="13397"/>
                  <a:pt x="15778" y="13397"/>
                </a:cubicBezTo>
                <a:cubicBezTo>
                  <a:pt x="15727" y="13397"/>
                  <a:pt x="15685" y="13366"/>
                  <a:pt x="15643" y="13345"/>
                </a:cubicBezTo>
                <a:cubicBezTo>
                  <a:pt x="15620" y="13351"/>
                  <a:pt x="15569" y="13363"/>
                  <a:pt x="15547" y="13368"/>
                </a:cubicBezTo>
                <a:cubicBezTo>
                  <a:pt x="15575" y="13333"/>
                  <a:pt x="15609" y="13325"/>
                  <a:pt x="15645" y="13325"/>
                </a:cubicBezTo>
                <a:cubicBezTo>
                  <a:pt x="15677" y="13325"/>
                  <a:pt x="15711" y="13332"/>
                  <a:pt x="15745" y="13332"/>
                </a:cubicBezTo>
                <a:cubicBezTo>
                  <a:pt x="15778" y="13332"/>
                  <a:pt x="15811" y="13325"/>
                  <a:pt x="15842" y="13300"/>
                </a:cubicBezTo>
                <a:close/>
                <a:moveTo>
                  <a:pt x="10139" y="13323"/>
                </a:moveTo>
                <a:lnTo>
                  <a:pt x="10139" y="13323"/>
                </a:lnTo>
                <a:cubicBezTo>
                  <a:pt x="10208" y="13340"/>
                  <a:pt x="10219" y="13368"/>
                  <a:pt x="10173" y="13414"/>
                </a:cubicBezTo>
                <a:cubicBezTo>
                  <a:pt x="10105" y="13397"/>
                  <a:pt x="10094" y="13368"/>
                  <a:pt x="10139" y="13323"/>
                </a:cubicBezTo>
                <a:close/>
                <a:moveTo>
                  <a:pt x="15938" y="13346"/>
                </a:moveTo>
                <a:cubicBezTo>
                  <a:pt x="15950" y="13346"/>
                  <a:pt x="15962" y="13348"/>
                  <a:pt x="15972" y="13351"/>
                </a:cubicBezTo>
                <a:cubicBezTo>
                  <a:pt x="16000" y="13363"/>
                  <a:pt x="16069" y="13397"/>
                  <a:pt x="16035" y="13436"/>
                </a:cubicBezTo>
                <a:cubicBezTo>
                  <a:pt x="16027" y="13437"/>
                  <a:pt x="16020" y="13437"/>
                  <a:pt x="16013" y="13437"/>
                </a:cubicBezTo>
                <a:cubicBezTo>
                  <a:pt x="15961" y="13437"/>
                  <a:pt x="15905" y="13420"/>
                  <a:pt x="15870" y="13385"/>
                </a:cubicBezTo>
                <a:cubicBezTo>
                  <a:pt x="15878" y="13357"/>
                  <a:pt x="15909" y="13346"/>
                  <a:pt x="15938" y="13346"/>
                </a:cubicBezTo>
                <a:close/>
                <a:moveTo>
                  <a:pt x="9895" y="13050"/>
                </a:moveTo>
                <a:lnTo>
                  <a:pt x="9895" y="13050"/>
                </a:lnTo>
                <a:cubicBezTo>
                  <a:pt x="9943" y="13054"/>
                  <a:pt x="10019" y="13136"/>
                  <a:pt x="10071" y="13136"/>
                </a:cubicBezTo>
                <a:cubicBezTo>
                  <a:pt x="10094" y="13136"/>
                  <a:pt x="10112" y="13121"/>
                  <a:pt x="10122" y="13079"/>
                </a:cubicBezTo>
                <a:cubicBezTo>
                  <a:pt x="10122" y="13107"/>
                  <a:pt x="10122" y="13136"/>
                  <a:pt x="10122" y="13164"/>
                </a:cubicBezTo>
                <a:cubicBezTo>
                  <a:pt x="10304" y="13226"/>
                  <a:pt x="10474" y="13323"/>
                  <a:pt x="10610" y="13459"/>
                </a:cubicBezTo>
                <a:cubicBezTo>
                  <a:pt x="10406" y="13363"/>
                  <a:pt x="10219" y="13226"/>
                  <a:pt x="10003" y="13153"/>
                </a:cubicBezTo>
                <a:cubicBezTo>
                  <a:pt x="9947" y="13136"/>
                  <a:pt x="9918" y="13096"/>
                  <a:pt x="9895" y="13050"/>
                </a:cubicBezTo>
                <a:close/>
                <a:moveTo>
                  <a:pt x="16196" y="13398"/>
                </a:moveTo>
                <a:cubicBezTo>
                  <a:pt x="16207" y="13398"/>
                  <a:pt x="16218" y="13400"/>
                  <a:pt x="16227" y="13402"/>
                </a:cubicBezTo>
                <a:cubicBezTo>
                  <a:pt x="16266" y="13437"/>
                  <a:pt x="16206" y="13475"/>
                  <a:pt x="16158" y="13475"/>
                </a:cubicBezTo>
                <a:cubicBezTo>
                  <a:pt x="16135" y="13475"/>
                  <a:pt x="16115" y="13467"/>
                  <a:pt x="16108" y="13448"/>
                </a:cubicBezTo>
                <a:cubicBezTo>
                  <a:pt x="16117" y="13413"/>
                  <a:pt x="16159" y="13398"/>
                  <a:pt x="16196" y="13398"/>
                </a:cubicBezTo>
                <a:close/>
                <a:moveTo>
                  <a:pt x="19978" y="13431"/>
                </a:moveTo>
                <a:cubicBezTo>
                  <a:pt x="19885" y="13475"/>
                  <a:pt x="19783" y="13491"/>
                  <a:pt x="19678" y="13491"/>
                </a:cubicBezTo>
                <a:cubicBezTo>
                  <a:pt x="19648" y="13491"/>
                  <a:pt x="19617" y="13490"/>
                  <a:pt x="19586" y="13487"/>
                </a:cubicBezTo>
                <a:cubicBezTo>
                  <a:pt x="19717" y="13448"/>
                  <a:pt x="19847" y="13431"/>
                  <a:pt x="19978" y="13431"/>
                </a:cubicBezTo>
                <a:close/>
                <a:moveTo>
                  <a:pt x="12513" y="13441"/>
                </a:moveTo>
                <a:cubicBezTo>
                  <a:pt x="12561" y="13441"/>
                  <a:pt x="12615" y="13469"/>
                  <a:pt x="12636" y="13516"/>
                </a:cubicBezTo>
                <a:cubicBezTo>
                  <a:pt x="12628" y="13526"/>
                  <a:pt x="12615" y="13531"/>
                  <a:pt x="12600" y="13531"/>
                </a:cubicBezTo>
                <a:cubicBezTo>
                  <a:pt x="12550" y="13531"/>
                  <a:pt x="12478" y="13481"/>
                  <a:pt x="12500" y="13442"/>
                </a:cubicBezTo>
                <a:cubicBezTo>
                  <a:pt x="12504" y="13441"/>
                  <a:pt x="12508" y="13441"/>
                  <a:pt x="12513" y="13441"/>
                </a:cubicBezTo>
                <a:close/>
                <a:moveTo>
                  <a:pt x="10215" y="13402"/>
                </a:moveTo>
                <a:cubicBezTo>
                  <a:pt x="10311" y="13402"/>
                  <a:pt x="10393" y="13461"/>
                  <a:pt x="10480" y="13504"/>
                </a:cubicBezTo>
                <a:cubicBezTo>
                  <a:pt x="10633" y="13578"/>
                  <a:pt x="10809" y="13635"/>
                  <a:pt x="10934" y="13760"/>
                </a:cubicBezTo>
                <a:cubicBezTo>
                  <a:pt x="10673" y="13697"/>
                  <a:pt x="10434" y="13533"/>
                  <a:pt x="10202" y="13402"/>
                </a:cubicBezTo>
                <a:cubicBezTo>
                  <a:pt x="10206" y="13402"/>
                  <a:pt x="10211" y="13402"/>
                  <a:pt x="10215" y="13402"/>
                </a:cubicBezTo>
                <a:close/>
                <a:moveTo>
                  <a:pt x="15291" y="13697"/>
                </a:moveTo>
                <a:cubicBezTo>
                  <a:pt x="15318" y="13697"/>
                  <a:pt x="15346" y="13705"/>
                  <a:pt x="15376" y="13720"/>
                </a:cubicBezTo>
                <a:cubicBezTo>
                  <a:pt x="15435" y="13757"/>
                  <a:pt x="15403" y="13776"/>
                  <a:pt x="15356" y="13776"/>
                </a:cubicBezTo>
                <a:cubicBezTo>
                  <a:pt x="15303" y="13776"/>
                  <a:pt x="15230" y="13751"/>
                  <a:pt x="15252" y="13703"/>
                </a:cubicBezTo>
                <a:cubicBezTo>
                  <a:pt x="15265" y="13699"/>
                  <a:pt x="15278" y="13697"/>
                  <a:pt x="15291" y="13697"/>
                </a:cubicBezTo>
                <a:close/>
                <a:moveTo>
                  <a:pt x="16174" y="13848"/>
                </a:moveTo>
                <a:cubicBezTo>
                  <a:pt x="16178" y="13848"/>
                  <a:pt x="16183" y="13849"/>
                  <a:pt x="16188" y="13850"/>
                </a:cubicBezTo>
                <a:cubicBezTo>
                  <a:pt x="16190" y="13850"/>
                  <a:pt x="16192" y="13850"/>
                  <a:pt x="16194" y="13850"/>
                </a:cubicBezTo>
                <a:cubicBezTo>
                  <a:pt x="16254" y="13850"/>
                  <a:pt x="16231" y="13926"/>
                  <a:pt x="16184" y="13926"/>
                </a:cubicBezTo>
                <a:cubicBezTo>
                  <a:pt x="16180" y="13926"/>
                  <a:pt x="16175" y="13926"/>
                  <a:pt x="16171" y="13924"/>
                </a:cubicBezTo>
                <a:cubicBezTo>
                  <a:pt x="16108" y="13924"/>
                  <a:pt x="16127" y="13848"/>
                  <a:pt x="16174" y="13848"/>
                </a:cubicBezTo>
                <a:close/>
                <a:moveTo>
                  <a:pt x="17088" y="13973"/>
                </a:moveTo>
                <a:cubicBezTo>
                  <a:pt x="17115" y="13973"/>
                  <a:pt x="17143" y="13986"/>
                  <a:pt x="17152" y="14009"/>
                </a:cubicBezTo>
                <a:cubicBezTo>
                  <a:pt x="17147" y="14034"/>
                  <a:pt x="17123" y="14046"/>
                  <a:pt x="17097" y="14046"/>
                </a:cubicBezTo>
                <a:cubicBezTo>
                  <a:pt x="17070" y="14046"/>
                  <a:pt x="17042" y="14033"/>
                  <a:pt x="17033" y="14009"/>
                </a:cubicBezTo>
                <a:cubicBezTo>
                  <a:pt x="17039" y="13985"/>
                  <a:pt x="17063" y="13973"/>
                  <a:pt x="17088" y="13973"/>
                </a:cubicBezTo>
                <a:close/>
                <a:moveTo>
                  <a:pt x="11887" y="13890"/>
                </a:moveTo>
                <a:cubicBezTo>
                  <a:pt x="11887" y="13924"/>
                  <a:pt x="11893" y="13958"/>
                  <a:pt x="11893" y="13992"/>
                </a:cubicBezTo>
                <a:cubicBezTo>
                  <a:pt x="11944" y="14004"/>
                  <a:pt x="11989" y="14015"/>
                  <a:pt x="12040" y="14026"/>
                </a:cubicBezTo>
                <a:lnTo>
                  <a:pt x="12006" y="14077"/>
                </a:lnTo>
                <a:cubicBezTo>
                  <a:pt x="11932" y="14032"/>
                  <a:pt x="11859" y="13992"/>
                  <a:pt x="11785" y="13953"/>
                </a:cubicBezTo>
                <a:cubicBezTo>
                  <a:pt x="11819" y="13930"/>
                  <a:pt x="11853" y="13913"/>
                  <a:pt x="11887" y="13890"/>
                </a:cubicBezTo>
                <a:close/>
                <a:moveTo>
                  <a:pt x="12205" y="14021"/>
                </a:moveTo>
                <a:cubicBezTo>
                  <a:pt x="12210" y="14043"/>
                  <a:pt x="12216" y="14089"/>
                  <a:pt x="12222" y="14111"/>
                </a:cubicBezTo>
                <a:cubicBezTo>
                  <a:pt x="12256" y="14111"/>
                  <a:pt x="12318" y="14100"/>
                  <a:pt x="12352" y="14094"/>
                </a:cubicBezTo>
                <a:lnTo>
                  <a:pt x="12352" y="14094"/>
                </a:lnTo>
                <a:cubicBezTo>
                  <a:pt x="12322" y="14134"/>
                  <a:pt x="12289" y="14155"/>
                  <a:pt x="12254" y="14155"/>
                </a:cubicBezTo>
                <a:cubicBezTo>
                  <a:pt x="12228" y="14155"/>
                  <a:pt x="12202" y="14144"/>
                  <a:pt x="12176" y="14123"/>
                </a:cubicBezTo>
                <a:cubicBezTo>
                  <a:pt x="12182" y="14094"/>
                  <a:pt x="12199" y="14043"/>
                  <a:pt x="12205" y="14021"/>
                </a:cubicBezTo>
                <a:close/>
                <a:moveTo>
                  <a:pt x="14406" y="14066"/>
                </a:moveTo>
                <a:cubicBezTo>
                  <a:pt x="14554" y="14106"/>
                  <a:pt x="14701" y="14140"/>
                  <a:pt x="14854" y="14168"/>
                </a:cubicBezTo>
                <a:cubicBezTo>
                  <a:pt x="14828" y="14175"/>
                  <a:pt x="14803" y="14178"/>
                  <a:pt x="14777" y="14178"/>
                </a:cubicBezTo>
                <a:cubicBezTo>
                  <a:pt x="14651" y="14178"/>
                  <a:pt x="14528" y="14110"/>
                  <a:pt x="14400" y="14100"/>
                </a:cubicBezTo>
                <a:lnTo>
                  <a:pt x="14406" y="14066"/>
                </a:lnTo>
                <a:close/>
                <a:moveTo>
                  <a:pt x="12500" y="14117"/>
                </a:moveTo>
                <a:lnTo>
                  <a:pt x="12545" y="14219"/>
                </a:lnTo>
                <a:cubicBezTo>
                  <a:pt x="12556" y="14202"/>
                  <a:pt x="12573" y="14174"/>
                  <a:pt x="12579" y="14157"/>
                </a:cubicBezTo>
                <a:cubicBezTo>
                  <a:pt x="12587" y="14226"/>
                  <a:pt x="12616" y="14257"/>
                  <a:pt x="12645" y="14257"/>
                </a:cubicBezTo>
                <a:cubicBezTo>
                  <a:pt x="12676" y="14257"/>
                  <a:pt x="12707" y="14217"/>
                  <a:pt x="12704" y="14151"/>
                </a:cubicBezTo>
                <a:lnTo>
                  <a:pt x="12704" y="14151"/>
                </a:lnTo>
                <a:cubicBezTo>
                  <a:pt x="12721" y="14157"/>
                  <a:pt x="12761" y="14174"/>
                  <a:pt x="12778" y="14180"/>
                </a:cubicBezTo>
                <a:cubicBezTo>
                  <a:pt x="12749" y="14214"/>
                  <a:pt x="12727" y="14253"/>
                  <a:pt x="12698" y="14287"/>
                </a:cubicBezTo>
                <a:cubicBezTo>
                  <a:pt x="12755" y="14299"/>
                  <a:pt x="12795" y="14327"/>
                  <a:pt x="12817" y="14372"/>
                </a:cubicBezTo>
                <a:cubicBezTo>
                  <a:pt x="12659" y="14299"/>
                  <a:pt x="12483" y="14270"/>
                  <a:pt x="12318" y="14197"/>
                </a:cubicBezTo>
                <a:cubicBezTo>
                  <a:pt x="12338" y="14173"/>
                  <a:pt x="12364" y="14166"/>
                  <a:pt x="12393" y="14166"/>
                </a:cubicBezTo>
                <a:cubicBezTo>
                  <a:pt x="12412" y="14166"/>
                  <a:pt x="12433" y="14169"/>
                  <a:pt x="12454" y="14174"/>
                </a:cubicBezTo>
                <a:cubicBezTo>
                  <a:pt x="12466" y="14151"/>
                  <a:pt x="12483" y="14134"/>
                  <a:pt x="12500" y="14117"/>
                </a:cubicBezTo>
                <a:close/>
                <a:moveTo>
                  <a:pt x="14877" y="14180"/>
                </a:moveTo>
                <a:cubicBezTo>
                  <a:pt x="15093" y="14219"/>
                  <a:pt x="15308" y="14276"/>
                  <a:pt x="15524" y="14327"/>
                </a:cubicBezTo>
                <a:cubicBezTo>
                  <a:pt x="15751" y="14355"/>
                  <a:pt x="15983" y="14389"/>
                  <a:pt x="16205" y="14452"/>
                </a:cubicBezTo>
                <a:cubicBezTo>
                  <a:pt x="15751" y="14435"/>
                  <a:pt x="15308" y="14299"/>
                  <a:pt x="14860" y="14208"/>
                </a:cubicBezTo>
                <a:cubicBezTo>
                  <a:pt x="14866" y="14202"/>
                  <a:pt x="14871" y="14185"/>
                  <a:pt x="14877" y="14180"/>
                </a:cubicBezTo>
                <a:close/>
                <a:moveTo>
                  <a:pt x="16269" y="14449"/>
                </a:moveTo>
                <a:cubicBezTo>
                  <a:pt x="16307" y="14449"/>
                  <a:pt x="16345" y="14456"/>
                  <a:pt x="16381" y="14463"/>
                </a:cubicBezTo>
                <a:cubicBezTo>
                  <a:pt x="16460" y="14480"/>
                  <a:pt x="16539" y="14492"/>
                  <a:pt x="16619" y="14509"/>
                </a:cubicBezTo>
                <a:cubicBezTo>
                  <a:pt x="16574" y="14514"/>
                  <a:pt x="16534" y="14526"/>
                  <a:pt x="16488" y="14537"/>
                </a:cubicBezTo>
                <a:cubicBezTo>
                  <a:pt x="16477" y="14531"/>
                  <a:pt x="16454" y="14514"/>
                  <a:pt x="16443" y="14509"/>
                </a:cubicBezTo>
                <a:cubicBezTo>
                  <a:pt x="16364" y="14503"/>
                  <a:pt x="16278" y="14492"/>
                  <a:pt x="16205" y="14458"/>
                </a:cubicBezTo>
                <a:cubicBezTo>
                  <a:pt x="16226" y="14451"/>
                  <a:pt x="16247" y="14449"/>
                  <a:pt x="16269" y="14449"/>
                </a:cubicBezTo>
                <a:close/>
                <a:moveTo>
                  <a:pt x="13124" y="14424"/>
                </a:moveTo>
                <a:lnTo>
                  <a:pt x="13124" y="14424"/>
                </a:lnTo>
                <a:cubicBezTo>
                  <a:pt x="13226" y="14458"/>
                  <a:pt x="13328" y="14497"/>
                  <a:pt x="13430" y="14548"/>
                </a:cubicBezTo>
                <a:cubicBezTo>
                  <a:pt x="13351" y="14537"/>
                  <a:pt x="13277" y="14526"/>
                  <a:pt x="13198" y="14509"/>
                </a:cubicBezTo>
                <a:cubicBezTo>
                  <a:pt x="13175" y="14480"/>
                  <a:pt x="13147" y="14452"/>
                  <a:pt x="13124" y="14424"/>
                </a:cubicBezTo>
                <a:close/>
                <a:moveTo>
                  <a:pt x="16820" y="14525"/>
                </a:moveTo>
                <a:cubicBezTo>
                  <a:pt x="16869" y="14525"/>
                  <a:pt x="16918" y="14538"/>
                  <a:pt x="16965" y="14538"/>
                </a:cubicBezTo>
                <a:cubicBezTo>
                  <a:pt x="16982" y="14538"/>
                  <a:pt x="16999" y="14536"/>
                  <a:pt x="17016" y="14531"/>
                </a:cubicBezTo>
                <a:cubicBezTo>
                  <a:pt x="17096" y="14548"/>
                  <a:pt x="17175" y="14565"/>
                  <a:pt x="17249" y="14588"/>
                </a:cubicBezTo>
                <a:cubicBezTo>
                  <a:pt x="17090" y="14582"/>
                  <a:pt x="16920" y="14588"/>
                  <a:pt x="16766" y="14531"/>
                </a:cubicBezTo>
                <a:cubicBezTo>
                  <a:pt x="16784" y="14527"/>
                  <a:pt x="16802" y="14525"/>
                  <a:pt x="16820" y="14525"/>
                </a:cubicBezTo>
                <a:close/>
                <a:moveTo>
                  <a:pt x="17347" y="14571"/>
                </a:moveTo>
                <a:cubicBezTo>
                  <a:pt x="17433" y="14571"/>
                  <a:pt x="17521" y="14590"/>
                  <a:pt x="17606" y="14594"/>
                </a:cubicBezTo>
                <a:cubicBezTo>
                  <a:pt x="17782" y="14605"/>
                  <a:pt x="17952" y="14605"/>
                  <a:pt x="18128" y="14633"/>
                </a:cubicBezTo>
                <a:cubicBezTo>
                  <a:pt x="18040" y="14637"/>
                  <a:pt x="17951" y="14639"/>
                  <a:pt x="17861" y="14639"/>
                </a:cubicBezTo>
                <a:cubicBezTo>
                  <a:pt x="17652" y="14639"/>
                  <a:pt x="17442" y="14626"/>
                  <a:pt x="17243" y="14582"/>
                </a:cubicBezTo>
                <a:cubicBezTo>
                  <a:pt x="17277" y="14574"/>
                  <a:pt x="17312" y="14571"/>
                  <a:pt x="17347" y="14571"/>
                </a:cubicBezTo>
                <a:close/>
                <a:moveTo>
                  <a:pt x="18513" y="14624"/>
                </a:moveTo>
                <a:cubicBezTo>
                  <a:pt x="18561" y="14624"/>
                  <a:pt x="18610" y="14628"/>
                  <a:pt x="18657" y="14628"/>
                </a:cubicBezTo>
                <a:cubicBezTo>
                  <a:pt x="18666" y="14628"/>
                  <a:pt x="18675" y="14628"/>
                  <a:pt x="18684" y="14628"/>
                </a:cubicBezTo>
                <a:lnTo>
                  <a:pt x="18684" y="14628"/>
                </a:lnTo>
                <a:cubicBezTo>
                  <a:pt x="18603" y="14653"/>
                  <a:pt x="18519" y="14666"/>
                  <a:pt x="18434" y="14666"/>
                </a:cubicBezTo>
                <a:cubicBezTo>
                  <a:pt x="18406" y="14666"/>
                  <a:pt x="18378" y="14665"/>
                  <a:pt x="18349" y="14662"/>
                </a:cubicBezTo>
                <a:cubicBezTo>
                  <a:pt x="18398" y="14631"/>
                  <a:pt x="18454" y="14624"/>
                  <a:pt x="18513" y="14624"/>
                </a:cubicBezTo>
                <a:close/>
                <a:moveTo>
                  <a:pt x="18254" y="14608"/>
                </a:moveTo>
                <a:cubicBezTo>
                  <a:pt x="18276" y="14608"/>
                  <a:pt x="18297" y="14617"/>
                  <a:pt x="18304" y="14639"/>
                </a:cubicBezTo>
                <a:cubicBezTo>
                  <a:pt x="18301" y="14667"/>
                  <a:pt x="18274" y="14681"/>
                  <a:pt x="18247" y="14681"/>
                </a:cubicBezTo>
                <a:cubicBezTo>
                  <a:pt x="18224" y="14681"/>
                  <a:pt x="18201" y="14671"/>
                  <a:pt x="18191" y="14650"/>
                </a:cubicBezTo>
                <a:cubicBezTo>
                  <a:pt x="18194" y="14625"/>
                  <a:pt x="18225" y="14608"/>
                  <a:pt x="18254" y="14608"/>
                </a:cubicBezTo>
                <a:close/>
                <a:moveTo>
                  <a:pt x="10973" y="13768"/>
                </a:moveTo>
                <a:cubicBezTo>
                  <a:pt x="11044" y="13768"/>
                  <a:pt x="11107" y="13827"/>
                  <a:pt x="11178" y="13850"/>
                </a:cubicBezTo>
                <a:cubicBezTo>
                  <a:pt x="11887" y="14140"/>
                  <a:pt x="12596" y="14401"/>
                  <a:pt x="13317" y="14650"/>
                </a:cubicBezTo>
                <a:cubicBezTo>
                  <a:pt x="13487" y="14707"/>
                  <a:pt x="13674" y="14724"/>
                  <a:pt x="13833" y="14809"/>
                </a:cubicBezTo>
                <a:cubicBezTo>
                  <a:pt x="13583" y="14799"/>
                  <a:pt x="13333" y="14648"/>
                  <a:pt x="13083" y="14648"/>
                </a:cubicBezTo>
                <a:cubicBezTo>
                  <a:pt x="13066" y="14648"/>
                  <a:pt x="13050" y="14649"/>
                  <a:pt x="13033" y="14650"/>
                </a:cubicBezTo>
                <a:cubicBezTo>
                  <a:pt x="13039" y="14639"/>
                  <a:pt x="13050" y="14611"/>
                  <a:pt x="13050" y="14599"/>
                </a:cubicBezTo>
                <a:cubicBezTo>
                  <a:pt x="12466" y="14429"/>
                  <a:pt x="11915" y="14191"/>
                  <a:pt x="11354" y="13958"/>
                </a:cubicBezTo>
                <a:cubicBezTo>
                  <a:pt x="11354" y="13970"/>
                  <a:pt x="11348" y="13987"/>
                  <a:pt x="11342" y="13992"/>
                </a:cubicBezTo>
                <a:cubicBezTo>
                  <a:pt x="11240" y="13867"/>
                  <a:pt x="11064" y="13850"/>
                  <a:pt x="10928" y="13777"/>
                </a:cubicBezTo>
                <a:cubicBezTo>
                  <a:pt x="10944" y="13771"/>
                  <a:pt x="10959" y="13768"/>
                  <a:pt x="10973" y="13768"/>
                </a:cubicBezTo>
                <a:close/>
                <a:moveTo>
                  <a:pt x="14408" y="14760"/>
                </a:moveTo>
                <a:cubicBezTo>
                  <a:pt x="14419" y="14760"/>
                  <a:pt x="14431" y="14763"/>
                  <a:pt x="14446" y="14770"/>
                </a:cubicBezTo>
                <a:cubicBezTo>
                  <a:pt x="14446" y="14808"/>
                  <a:pt x="14433" y="14827"/>
                  <a:pt x="14405" y="14827"/>
                </a:cubicBezTo>
                <a:cubicBezTo>
                  <a:pt x="14396" y="14827"/>
                  <a:pt x="14385" y="14825"/>
                  <a:pt x="14372" y="14821"/>
                </a:cubicBezTo>
                <a:cubicBezTo>
                  <a:pt x="14368" y="14780"/>
                  <a:pt x="14381" y="14760"/>
                  <a:pt x="14408" y="14760"/>
                </a:cubicBezTo>
                <a:close/>
                <a:moveTo>
                  <a:pt x="13906" y="14786"/>
                </a:moveTo>
                <a:cubicBezTo>
                  <a:pt x="13948" y="14786"/>
                  <a:pt x="13992" y="14846"/>
                  <a:pt x="13930" y="14860"/>
                </a:cubicBezTo>
                <a:cubicBezTo>
                  <a:pt x="13924" y="14863"/>
                  <a:pt x="13917" y="14865"/>
                  <a:pt x="13911" y="14865"/>
                </a:cubicBezTo>
                <a:cubicBezTo>
                  <a:pt x="13867" y="14865"/>
                  <a:pt x="13820" y="14807"/>
                  <a:pt x="13884" y="14792"/>
                </a:cubicBezTo>
                <a:cubicBezTo>
                  <a:pt x="13891" y="14788"/>
                  <a:pt x="13898" y="14786"/>
                  <a:pt x="13906" y="14786"/>
                </a:cubicBezTo>
                <a:close/>
                <a:moveTo>
                  <a:pt x="14558" y="14790"/>
                </a:moveTo>
                <a:cubicBezTo>
                  <a:pt x="14566" y="14790"/>
                  <a:pt x="14574" y="14792"/>
                  <a:pt x="14582" y="14798"/>
                </a:cubicBezTo>
                <a:cubicBezTo>
                  <a:pt x="14626" y="14818"/>
                  <a:pt x="14599" y="14883"/>
                  <a:pt x="14558" y="14883"/>
                </a:cubicBezTo>
                <a:cubicBezTo>
                  <a:pt x="14551" y="14883"/>
                  <a:pt x="14544" y="14881"/>
                  <a:pt x="14537" y="14877"/>
                </a:cubicBezTo>
                <a:cubicBezTo>
                  <a:pt x="14494" y="14854"/>
                  <a:pt x="14519" y="14790"/>
                  <a:pt x="14558" y="14790"/>
                </a:cubicBezTo>
                <a:close/>
                <a:moveTo>
                  <a:pt x="14764" y="14837"/>
                </a:moveTo>
                <a:cubicBezTo>
                  <a:pt x="14854" y="14837"/>
                  <a:pt x="14946" y="14857"/>
                  <a:pt x="15036" y="14860"/>
                </a:cubicBezTo>
                <a:cubicBezTo>
                  <a:pt x="15025" y="14894"/>
                  <a:pt x="15013" y="14934"/>
                  <a:pt x="15008" y="14974"/>
                </a:cubicBezTo>
                <a:cubicBezTo>
                  <a:pt x="14866" y="14951"/>
                  <a:pt x="14730" y="14917"/>
                  <a:pt x="14593" y="14872"/>
                </a:cubicBezTo>
                <a:cubicBezTo>
                  <a:pt x="14649" y="14845"/>
                  <a:pt x="14706" y="14837"/>
                  <a:pt x="14764" y="14837"/>
                </a:cubicBezTo>
                <a:close/>
                <a:moveTo>
                  <a:pt x="15144" y="14900"/>
                </a:moveTo>
                <a:lnTo>
                  <a:pt x="15144" y="14900"/>
                </a:lnTo>
                <a:cubicBezTo>
                  <a:pt x="15200" y="14943"/>
                  <a:pt x="15155" y="14974"/>
                  <a:pt x="15114" y="14974"/>
                </a:cubicBezTo>
                <a:cubicBezTo>
                  <a:pt x="15085" y="14974"/>
                  <a:pt x="15059" y="14958"/>
                  <a:pt x="15076" y="14917"/>
                </a:cubicBezTo>
                <a:cubicBezTo>
                  <a:pt x="15093" y="14911"/>
                  <a:pt x="15127" y="14906"/>
                  <a:pt x="15144" y="14900"/>
                </a:cubicBezTo>
                <a:close/>
                <a:moveTo>
                  <a:pt x="15410" y="14957"/>
                </a:moveTo>
                <a:lnTo>
                  <a:pt x="15410" y="14957"/>
                </a:lnTo>
                <a:cubicBezTo>
                  <a:pt x="15461" y="14974"/>
                  <a:pt x="15473" y="15002"/>
                  <a:pt x="15433" y="15042"/>
                </a:cubicBezTo>
                <a:cubicBezTo>
                  <a:pt x="15376" y="15025"/>
                  <a:pt x="15371" y="14997"/>
                  <a:pt x="15410" y="14957"/>
                </a:cubicBezTo>
                <a:close/>
                <a:moveTo>
                  <a:pt x="15615" y="15002"/>
                </a:moveTo>
                <a:lnTo>
                  <a:pt x="15615" y="15002"/>
                </a:lnTo>
                <a:cubicBezTo>
                  <a:pt x="15683" y="15014"/>
                  <a:pt x="15694" y="15042"/>
                  <a:pt x="15643" y="15087"/>
                </a:cubicBezTo>
                <a:cubicBezTo>
                  <a:pt x="15575" y="15070"/>
                  <a:pt x="15564" y="15048"/>
                  <a:pt x="15615" y="15002"/>
                </a:cubicBezTo>
                <a:close/>
                <a:moveTo>
                  <a:pt x="13895" y="14957"/>
                </a:moveTo>
                <a:lnTo>
                  <a:pt x="13827" y="15070"/>
                </a:lnTo>
                <a:cubicBezTo>
                  <a:pt x="13878" y="15082"/>
                  <a:pt x="13935" y="15093"/>
                  <a:pt x="13986" y="15104"/>
                </a:cubicBezTo>
                <a:cubicBezTo>
                  <a:pt x="13964" y="15121"/>
                  <a:pt x="13924" y="15167"/>
                  <a:pt x="13901" y="15184"/>
                </a:cubicBezTo>
                <a:cubicBezTo>
                  <a:pt x="13844" y="15184"/>
                  <a:pt x="13805" y="15161"/>
                  <a:pt x="13776" y="15116"/>
                </a:cubicBezTo>
                <a:cubicBezTo>
                  <a:pt x="13782" y="15048"/>
                  <a:pt x="13844" y="15002"/>
                  <a:pt x="13895" y="14957"/>
                </a:cubicBezTo>
                <a:close/>
                <a:moveTo>
                  <a:pt x="19895" y="15205"/>
                </a:moveTo>
                <a:cubicBezTo>
                  <a:pt x="19895" y="15206"/>
                  <a:pt x="19894" y="15206"/>
                  <a:pt x="19893" y="15207"/>
                </a:cubicBezTo>
                <a:lnTo>
                  <a:pt x="19898" y="15207"/>
                </a:lnTo>
                <a:cubicBezTo>
                  <a:pt x="19897" y="15206"/>
                  <a:pt x="19896" y="15206"/>
                  <a:pt x="19895" y="15205"/>
                </a:cubicBezTo>
                <a:close/>
                <a:moveTo>
                  <a:pt x="14026" y="15121"/>
                </a:moveTo>
                <a:cubicBezTo>
                  <a:pt x="14036" y="15121"/>
                  <a:pt x="14047" y="15123"/>
                  <a:pt x="14060" y="15127"/>
                </a:cubicBezTo>
                <a:cubicBezTo>
                  <a:pt x="14179" y="15150"/>
                  <a:pt x="14298" y="15195"/>
                  <a:pt x="14423" y="15207"/>
                </a:cubicBezTo>
                <a:cubicBezTo>
                  <a:pt x="14395" y="15246"/>
                  <a:pt x="14338" y="15241"/>
                  <a:pt x="14298" y="15258"/>
                </a:cubicBezTo>
                <a:cubicBezTo>
                  <a:pt x="14293" y="15269"/>
                  <a:pt x="14287" y="15292"/>
                  <a:pt x="14281" y="15297"/>
                </a:cubicBezTo>
                <a:cubicBezTo>
                  <a:pt x="14185" y="15235"/>
                  <a:pt x="14043" y="15235"/>
                  <a:pt x="13964" y="15178"/>
                </a:cubicBezTo>
                <a:cubicBezTo>
                  <a:pt x="13976" y="15140"/>
                  <a:pt x="13995" y="15121"/>
                  <a:pt x="14026" y="15121"/>
                </a:cubicBezTo>
                <a:close/>
                <a:moveTo>
                  <a:pt x="17592" y="15246"/>
                </a:moveTo>
                <a:cubicBezTo>
                  <a:pt x="17604" y="15246"/>
                  <a:pt x="17615" y="15249"/>
                  <a:pt x="17623" y="15258"/>
                </a:cubicBezTo>
                <a:cubicBezTo>
                  <a:pt x="17627" y="15295"/>
                  <a:pt x="17586" y="15329"/>
                  <a:pt x="17550" y="15329"/>
                </a:cubicBezTo>
                <a:cubicBezTo>
                  <a:pt x="17537" y="15329"/>
                  <a:pt x="17524" y="15325"/>
                  <a:pt x="17515" y="15314"/>
                </a:cubicBezTo>
                <a:cubicBezTo>
                  <a:pt x="17511" y="15280"/>
                  <a:pt x="17555" y="15246"/>
                  <a:pt x="17592" y="15246"/>
                </a:cubicBezTo>
                <a:close/>
                <a:moveTo>
                  <a:pt x="14377" y="15283"/>
                </a:moveTo>
                <a:cubicBezTo>
                  <a:pt x="14398" y="15283"/>
                  <a:pt x="14416" y="15295"/>
                  <a:pt x="14412" y="15326"/>
                </a:cubicBezTo>
                <a:cubicBezTo>
                  <a:pt x="14395" y="15331"/>
                  <a:pt x="14361" y="15343"/>
                  <a:pt x="14344" y="15348"/>
                </a:cubicBezTo>
                <a:cubicBezTo>
                  <a:pt x="14305" y="15314"/>
                  <a:pt x="14344" y="15283"/>
                  <a:pt x="14377" y="15283"/>
                </a:cubicBezTo>
                <a:close/>
                <a:moveTo>
                  <a:pt x="17708" y="15280"/>
                </a:moveTo>
                <a:cubicBezTo>
                  <a:pt x="17737" y="15326"/>
                  <a:pt x="17720" y="15348"/>
                  <a:pt x="17663" y="15348"/>
                </a:cubicBezTo>
                <a:cubicBezTo>
                  <a:pt x="17629" y="15303"/>
                  <a:pt x="17646" y="15280"/>
                  <a:pt x="17708" y="15280"/>
                </a:cubicBezTo>
                <a:close/>
                <a:moveTo>
                  <a:pt x="20103" y="15099"/>
                </a:moveTo>
                <a:lnTo>
                  <a:pt x="20103" y="15099"/>
                </a:lnTo>
                <a:cubicBezTo>
                  <a:pt x="20069" y="15144"/>
                  <a:pt x="20035" y="15195"/>
                  <a:pt x="20000" y="15252"/>
                </a:cubicBezTo>
                <a:cubicBezTo>
                  <a:pt x="19636" y="15291"/>
                  <a:pt x="19272" y="15392"/>
                  <a:pt x="18905" y="15392"/>
                </a:cubicBezTo>
                <a:cubicBezTo>
                  <a:pt x="18843" y="15392"/>
                  <a:pt x="18781" y="15389"/>
                  <a:pt x="18718" y="15382"/>
                </a:cubicBezTo>
                <a:cubicBezTo>
                  <a:pt x="18798" y="15343"/>
                  <a:pt x="18871" y="15303"/>
                  <a:pt x="18922" y="15241"/>
                </a:cubicBezTo>
                <a:cubicBezTo>
                  <a:pt x="18928" y="15258"/>
                  <a:pt x="18939" y="15297"/>
                  <a:pt x="18945" y="15314"/>
                </a:cubicBezTo>
                <a:lnTo>
                  <a:pt x="18996" y="15280"/>
                </a:lnTo>
                <a:cubicBezTo>
                  <a:pt x="19029" y="15294"/>
                  <a:pt x="19063" y="15301"/>
                  <a:pt x="19096" y="15301"/>
                </a:cubicBezTo>
                <a:cubicBezTo>
                  <a:pt x="19133" y="15301"/>
                  <a:pt x="19171" y="15292"/>
                  <a:pt x="19206" y="15275"/>
                </a:cubicBezTo>
                <a:cubicBezTo>
                  <a:pt x="19240" y="15281"/>
                  <a:pt x="19274" y="15283"/>
                  <a:pt x="19308" y="15283"/>
                </a:cubicBezTo>
                <a:cubicBezTo>
                  <a:pt x="19465" y="15283"/>
                  <a:pt x="19618" y="15226"/>
                  <a:pt x="19768" y="15184"/>
                </a:cubicBezTo>
                <a:cubicBezTo>
                  <a:pt x="19751" y="15167"/>
                  <a:pt x="19722" y="15127"/>
                  <a:pt x="19705" y="15110"/>
                </a:cubicBezTo>
                <a:cubicBezTo>
                  <a:pt x="19740" y="15110"/>
                  <a:pt x="19779" y="15116"/>
                  <a:pt x="19813" y="15116"/>
                </a:cubicBezTo>
                <a:cubicBezTo>
                  <a:pt x="19835" y="15149"/>
                  <a:pt x="19858" y="15188"/>
                  <a:pt x="19895" y="15205"/>
                </a:cubicBezTo>
                <a:lnTo>
                  <a:pt x="19895" y="15205"/>
                </a:lnTo>
                <a:cubicBezTo>
                  <a:pt x="19968" y="15171"/>
                  <a:pt x="20035" y="15132"/>
                  <a:pt x="20103" y="15099"/>
                </a:cubicBezTo>
                <a:close/>
                <a:moveTo>
                  <a:pt x="15269" y="14889"/>
                </a:moveTo>
                <a:cubicBezTo>
                  <a:pt x="15291" y="14917"/>
                  <a:pt x="15320" y="14951"/>
                  <a:pt x="15348" y="14980"/>
                </a:cubicBezTo>
                <a:cubicBezTo>
                  <a:pt x="15314" y="15019"/>
                  <a:pt x="15308" y="15065"/>
                  <a:pt x="15337" y="15110"/>
                </a:cubicBezTo>
                <a:cubicBezTo>
                  <a:pt x="15490" y="15184"/>
                  <a:pt x="15671" y="15155"/>
                  <a:pt x="15830" y="15201"/>
                </a:cubicBezTo>
                <a:cubicBezTo>
                  <a:pt x="15890" y="15212"/>
                  <a:pt x="15960" y="15233"/>
                  <a:pt x="16025" y="15233"/>
                </a:cubicBezTo>
                <a:cubicBezTo>
                  <a:pt x="16059" y="15233"/>
                  <a:pt x="16091" y="15228"/>
                  <a:pt x="16120" y="15212"/>
                </a:cubicBezTo>
                <a:cubicBezTo>
                  <a:pt x="16071" y="15175"/>
                  <a:pt x="16013" y="15147"/>
                  <a:pt x="15952" y="15147"/>
                </a:cubicBezTo>
                <a:cubicBezTo>
                  <a:pt x="15929" y="15147"/>
                  <a:pt x="15905" y="15152"/>
                  <a:pt x="15881" y="15161"/>
                </a:cubicBezTo>
                <a:cubicBezTo>
                  <a:pt x="15819" y="15121"/>
                  <a:pt x="15654" y="15155"/>
                  <a:pt x="15683" y="15048"/>
                </a:cubicBezTo>
                <a:lnTo>
                  <a:pt x="15683" y="15048"/>
                </a:lnTo>
                <a:cubicBezTo>
                  <a:pt x="15696" y="15050"/>
                  <a:pt x="15709" y="15052"/>
                  <a:pt x="15722" y="15052"/>
                </a:cubicBezTo>
                <a:cubicBezTo>
                  <a:pt x="15763" y="15052"/>
                  <a:pt x="15799" y="15037"/>
                  <a:pt x="15825" y="15002"/>
                </a:cubicBezTo>
                <a:cubicBezTo>
                  <a:pt x="15830" y="15019"/>
                  <a:pt x="15836" y="15065"/>
                  <a:pt x="15842" y="15082"/>
                </a:cubicBezTo>
                <a:cubicBezTo>
                  <a:pt x="15864" y="15070"/>
                  <a:pt x="15910" y="15042"/>
                  <a:pt x="15938" y="15031"/>
                </a:cubicBezTo>
                <a:cubicBezTo>
                  <a:pt x="15978" y="15031"/>
                  <a:pt x="16023" y="15036"/>
                  <a:pt x="16069" y="15042"/>
                </a:cubicBezTo>
                <a:cubicBezTo>
                  <a:pt x="16052" y="15065"/>
                  <a:pt x="16029" y="15116"/>
                  <a:pt x="16012" y="15138"/>
                </a:cubicBezTo>
                <a:cubicBezTo>
                  <a:pt x="16063" y="15110"/>
                  <a:pt x="16114" y="15082"/>
                  <a:pt x="16159" y="15048"/>
                </a:cubicBezTo>
                <a:lnTo>
                  <a:pt x="16159" y="15048"/>
                </a:lnTo>
                <a:cubicBezTo>
                  <a:pt x="16159" y="15065"/>
                  <a:pt x="16154" y="15104"/>
                  <a:pt x="16154" y="15121"/>
                </a:cubicBezTo>
                <a:cubicBezTo>
                  <a:pt x="16296" y="15127"/>
                  <a:pt x="16437" y="15150"/>
                  <a:pt x="16585" y="15167"/>
                </a:cubicBezTo>
                <a:cubicBezTo>
                  <a:pt x="16607" y="15154"/>
                  <a:pt x="16628" y="15149"/>
                  <a:pt x="16649" y="15149"/>
                </a:cubicBezTo>
                <a:cubicBezTo>
                  <a:pt x="16720" y="15149"/>
                  <a:pt x="16786" y="15210"/>
                  <a:pt x="16852" y="15241"/>
                </a:cubicBezTo>
                <a:cubicBezTo>
                  <a:pt x="16796" y="15261"/>
                  <a:pt x="16740" y="15269"/>
                  <a:pt x="16683" y="15269"/>
                </a:cubicBezTo>
                <a:cubicBezTo>
                  <a:pt x="16526" y="15269"/>
                  <a:pt x="16365" y="15208"/>
                  <a:pt x="16210" y="15195"/>
                </a:cubicBezTo>
                <a:cubicBezTo>
                  <a:pt x="16202" y="15190"/>
                  <a:pt x="16195" y="15188"/>
                  <a:pt x="16188" y="15188"/>
                </a:cubicBezTo>
                <a:cubicBezTo>
                  <a:pt x="16144" y="15188"/>
                  <a:pt x="16125" y="15284"/>
                  <a:pt x="16174" y="15284"/>
                </a:cubicBezTo>
                <a:cubicBezTo>
                  <a:pt x="16182" y="15284"/>
                  <a:pt x="16192" y="15281"/>
                  <a:pt x="16205" y="15275"/>
                </a:cubicBezTo>
                <a:cubicBezTo>
                  <a:pt x="16568" y="15320"/>
                  <a:pt x="16931" y="15382"/>
                  <a:pt x="17300" y="15416"/>
                </a:cubicBezTo>
                <a:lnTo>
                  <a:pt x="17305" y="15416"/>
                </a:lnTo>
                <a:cubicBezTo>
                  <a:pt x="17436" y="15428"/>
                  <a:pt x="17566" y="15433"/>
                  <a:pt x="17697" y="15462"/>
                </a:cubicBezTo>
                <a:cubicBezTo>
                  <a:pt x="17644" y="15473"/>
                  <a:pt x="17591" y="15477"/>
                  <a:pt x="17538" y="15477"/>
                </a:cubicBezTo>
                <a:cubicBezTo>
                  <a:pt x="17376" y="15477"/>
                  <a:pt x="17213" y="15436"/>
                  <a:pt x="17050" y="15428"/>
                </a:cubicBezTo>
                <a:cubicBezTo>
                  <a:pt x="17044" y="15439"/>
                  <a:pt x="17033" y="15467"/>
                  <a:pt x="17027" y="15485"/>
                </a:cubicBezTo>
                <a:lnTo>
                  <a:pt x="17016" y="15394"/>
                </a:lnTo>
                <a:cubicBezTo>
                  <a:pt x="16988" y="15405"/>
                  <a:pt x="16931" y="15422"/>
                  <a:pt x="16903" y="15433"/>
                </a:cubicBezTo>
                <a:cubicBezTo>
                  <a:pt x="16880" y="15428"/>
                  <a:pt x="16835" y="15411"/>
                  <a:pt x="16812" y="15399"/>
                </a:cubicBezTo>
                <a:cubicBezTo>
                  <a:pt x="16795" y="15411"/>
                  <a:pt x="16761" y="15433"/>
                  <a:pt x="16744" y="15445"/>
                </a:cubicBezTo>
                <a:cubicBezTo>
                  <a:pt x="16732" y="15433"/>
                  <a:pt x="16704" y="15405"/>
                  <a:pt x="16693" y="15394"/>
                </a:cubicBezTo>
                <a:cubicBezTo>
                  <a:pt x="16091" y="15371"/>
                  <a:pt x="15513" y="15178"/>
                  <a:pt x="14922" y="15121"/>
                </a:cubicBezTo>
                <a:cubicBezTo>
                  <a:pt x="14661" y="14997"/>
                  <a:pt x="14361" y="15014"/>
                  <a:pt x="14094" y="14889"/>
                </a:cubicBezTo>
                <a:lnTo>
                  <a:pt x="14094" y="14889"/>
                </a:lnTo>
                <a:cubicBezTo>
                  <a:pt x="14423" y="14917"/>
                  <a:pt x="14741" y="15002"/>
                  <a:pt x="15064" y="15065"/>
                </a:cubicBezTo>
                <a:cubicBezTo>
                  <a:pt x="15112" y="15069"/>
                  <a:pt x="15162" y="15097"/>
                  <a:pt x="15209" y="15097"/>
                </a:cubicBezTo>
                <a:cubicBezTo>
                  <a:pt x="15229" y="15097"/>
                  <a:pt x="15249" y="15092"/>
                  <a:pt x="15269" y="15076"/>
                </a:cubicBezTo>
                <a:cubicBezTo>
                  <a:pt x="15246" y="15059"/>
                  <a:pt x="15212" y="15019"/>
                  <a:pt x="15195" y="14997"/>
                </a:cubicBezTo>
                <a:lnTo>
                  <a:pt x="15269" y="14889"/>
                </a:lnTo>
                <a:close/>
                <a:moveTo>
                  <a:pt x="573" y="1"/>
                </a:moveTo>
                <a:cubicBezTo>
                  <a:pt x="545" y="57"/>
                  <a:pt x="483" y="160"/>
                  <a:pt x="454" y="211"/>
                </a:cubicBezTo>
                <a:cubicBezTo>
                  <a:pt x="483" y="211"/>
                  <a:pt x="539" y="205"/>
                  <a:pt x="568" y="205"/>
                </a:cubicBezTo>
                <a:cubicBezTo>
                  <a:pt x="607" y="284"/>
                  <a:pt x="670" y="358"/>
                  <a:pt x="693" y="443"/>
                </a:cubicBezTo>
                <a:cubicBezTo>
                  <a:pt x="664" y="466"/>
                  <a:pt x="636" y="483"/>
                  <a:pt x="613" y="506"/>
                </a:cubicBezTo>
                <a:cubicBezTo>
                  <a:pt x="658" y="648"/>
                  <a:pt x="761" y="778"/>
                  <a:pt x="738" y="931"/>
                </a:cubicBezTo>
                <a:cubicBezTo>
                  <a:pt x="613" y="772"/>
                  <a:pt x="573" y="568"/>
                  <a:pt x="466" y="392"/>
                </a:cubicBezTo>
                <a:cubicBezTo>
                  <a:pt x="460" y="426"/>
                  <a:pt x="454" y="489"/>
                  <a:pt x="449" y="523"/>
                </a:cubicBezTo>
                <a:cubicBezTo>
                  <a:pt x="443" y="494"/>
                  <a:pt x="426" y="432"/>
                  <a:pt x="415" y="404"/>
                </a:cubicBezTo>
                <a:lnTo>
                  <a:pt x="290" y="392"/>
                </a:lnTo>
                <a:lnTo>
                  <a:pt x="290" y="392"/>
                </a:lnTo>
                <a:cubicBezTo>
                  <a:pt x="312" y="585"/>
                  <a:pt x="329" y="784"/>
                  <a:pt x="403" y="965"/>
                </a:cubicBezTo>
                <a:cubicBezTo>
                  <a:pt x="392" y="982"/>
                  <a:pt x="369" y="1016"/>
                  <a:pt x="358" y="1033"/>
                </a:cubicBezTo>
                <a:cubicBezTo>
                  <a:pt x="335" y="1039"/>
                  <a:pt x="290" y="1050"/>
                  <a:pt x="267" y="1056"/>
                </a:cubicBezTo>
                <a:cubicBezTo>
                  <a:pt x="267" y="1011"/>
                  <a:pt x="261" y="971"/>
                  <a:pt x="250" y="926"/>
                </a:cubicBezTo>
                <a:lnTo>
                  <a:pt x="250" y="926"/>
                </a:lnTo>
                <a:cubicBezTo>
                  <a:pt x="267" y="943"/>
                  <a:pt x="301" y="977"/>
                  <a:pt x="318" y="994"/>
                </a:cubicBezTo>
                <a:cubicBezTo>
                  <a:pt x="415" y="943"/>
                  <a:pt x="324" y="857"/>
                  <a:pt x="284" y="801"/>
                </a:cubicBezTo>
                <a:lnTo>
                  <a:pt x="205" y="835"/>
                </a:lnTo>
                <a:cubicBezTo>
                  <a:pt x="193" y="733"/>
                  <a:pt x="171" y="625"/>
                  <a:pt x="63" y="585"/>
                </a:cubicBezTo>
                <a:lnTo>
                  <a:pt x="0" y="727"/>
                </a:lnTo>
                <a:cubicBezTo>
                  <a:pt x="108" y="818"/>
                  <a:pt x="108" y="971"/>
                  <a:pt x="63" y="1090"/>
                </a:cubicBezTo>
                <a:cubicBezTo>
                  <a:pt x="108" y="1118"/>
                  <a:pt x="102" y="1170"/>
                  <a:pt x="97" y="1215"/>
                </a:cubicBezTo>
                <a:cubicBezTo>
                  <a:pt x="114" y="1209"/>
                  <a:pt x="154" y="1204"/>
                  <a:pt x="171" y="1204"/>
                </a:cubicBezTo>
                <a:cubicBezTo>
                  <a:pt x="142" y="1249"/>
                  <a:pt x="108" y="1300"/>
                  <a:pt x="85" y="1351"/>
                </a:cubicBezTo>
                <a:cubicBezTo>
                  <a:pt x="97" y="1402"/>
                  <a:pt x="119" y="1453"/>
                  <a:pt x="136" y="1504"/>
                </a:cubicBezTo>
                <a:cubicBezTo>
                  <a:pt x="159" y="1504"/>
                  <a:pt x="205" y="1516"/>
                  <a:pt x="227" y="1521"/>
                </a:cubicBezTo>
                <a:lnTo>
                  <a:pt x="154" y="1612"/>
                </a:lnTo>
                <a:cubicBezTo>
                  <a:pt x="182" y="1618"/>
                  <a:pt x="233" y="1629"/>
                  <a:pt x="256" y="1635"/>
                </a:cubicBezTo>
                <a:cubicBezTo>
                  <a:pt x="239" y="1663"/>
                  <a:pt x="199" y="1720"/>
                  <a:pt x="182" y="1754"/>
                </a:cubicBezTo>
                <a:cubicBezTo>
                  <a:pt x="210" y="1862"/>
                  <a:pt x="256" y="1975"/>
                  <a:pt x="363" y="2032"/>
                </a:cubicBezTo>
                <a:cubicBezTo>
                  <a:pt x="346" y="2044"/>
                  <a:pt x="326" y="2048"/>
                  <a:pt x="306" y="2048"/>
                </a:cubicBezTo>
                <a:cubicBezTo>
                  <a:pt x="270" y="2048"/>
                  <a:pt x="232" y="2034"/>
                  <a:pt x="199" y="2026"/>
                </a:cubicBezTo>
                <a:cubicBezTo>
                  <a:pt x="188" y="2049"/>
                  <a:pt x="176" y="2089"/>
                  <a:pt x="165" y="2111"/>
                </a:cubicBezTo>
                <a:cubicBezTo>
                  <a:pt x="136" y="2055"/>
                  <a:pt x="108" y="2004"/>
                  <a:pt x="80" y="1947"/>
                </a:cubicBezTo>
                <a:lnTo>
                  <a:pt x="80" y="1947"/>
                </a:lnTo>
                <a:cubicBezTo>
                  <a:pt x="114" y="2196"/>
                  <a:pt x="210" y="2429"/>
                  <a:pt x="261" y="2673"/>
                </a:cubicBezTo>
                <a:cubicBezTo>
                  <a:pt x="239" y="2696"/>
                  <a:pt x="222" y="2713"/>
                  <a:pt x="199" y="2735"/>
                </a:cubicBezTo>
                <a:cubicBezTo>
                  <a:pt x="239" y="2770"/>
                  <a:pt x="273" y="2804"/>
                  <a:pt x="312" y="2843"/>
                </a:cubicBezTo>
                <a:cubicBezTo>
                  <a:pt x="301" y="2877"/>
                  <a:pt x="284" y="2911"/>
                  <a:pt x="273" y="2951"/>
                </a:cubicBezTo>
                <a:cubicBezTo>
                  <a:pt x="307" y="2974"/>
                  <a:pt x="346" y="2996"/>
                  <a:pt x="380" y="3025"/>
                </a:cubicBezTo>
                <a:cubicBezTo>
                  <a:pt x="352" y="3036"/>
                  <a:pt x="295" y="3065"/>
                  <a:pt x="267" y="3076"/>
                </a:cubicBezTo>
                <a:cubicBezTo>
                  <a:pt x="312" y="3070"/>
                  <a:pt x="358" y="3065"/>
                  <a:pt x="403" y="3059"/>
                </a:cubicBezTo>
                <a:lnTo>
                  <a:pt x="403" y="3059"/>
                </a:lnTo>
                <a:cubicBezTo>
                  <a:pt x="432" y="3138"/>
                  <a:pt x="420" y="3223"/>
                  <a:pt x="392" y="3303"/>
                </a:cubicBezTo>
                <a:cubicBezTo>
                  <a:pt x="443" y="3314"/>
                  <a:pt x="494" y="3326"/>
                  <a:pt x="528" y="3371"/>
                </a:cubicBezTo>
                <a:cubicBezTo>
                  <a:pt x="505" y="3411"/>
                  <a:pt x="483" y="3445"/>
                  <a:pt x="454" y="3484"/>
                </a:cubicBezTo>
                <a:cubicBezTo>
                  <a:pt x="534" y="3677"/>
                  <a:pt x="590" y="3887"/>
                  <a:pt x="721" y="4052"/>
                </a:cubicBezTo>
                <a:cubicBezTo>
                  <a:pt x="715" y="4120"/>
                  <a:pt x="715" y="4194"/>
                  <a:pt x="693" y="4267"/>
                </a:cubicBezTo>
                <a:cubicBezTo>
                  <a:pt x="585" y="4177"/>
                  <a:pt x="568" y="4046"/>
                  <a:pt x="562" y="3916"/>
                </a:cubicBezTo>
                <a:cubicBezTo>
                  <a:pt x="545" y="3904"/>
                  <a:pt x="511" y="3887"/>
                  <a:pt x="494" y="3876"/>
                </a:cubicBezTo>
                <a:cubicBezTo>
                  <a:pt x="500" y="3677"/>
                  <a:pt x="346" y="3547"/>
                  <a:pt x="335" y="3354"/>
                </a:cubicBezTo>
                <a:cubicBezTo>
                  <a:pt x="290" y="3297"/>
                  <a:pt x="233" y="3240"/>
                  <a:pt x="171" y="3201"/>
                </a:cubicBezTo>
                <a:lnTo>
                  <a:pt x="171" y="3201"/>
                </a:lnTo>
                <a:cubicBezTo>
                  <a:pt x="199" y="3240"/>
                  <a:pt x="233" y="3280"/>
                  <a:pt x="261" y="3320"/>
                </a:cubicBezTo>
                <a:cubicBezTo>
                  <a:pt x="278" y="3694"/>
                  <a:pt x="528" y="4018"/>
                  <a:pt x="613" y="4375"/>
                </a:cubicBezTo>
                <a:cubicBezTo>
                  <a:pt x="664" y="4290"/>
                  <a:pt x="732" y="4222"/>
                  <a:pt x="812" y="4165"/>
                </a:cubicBezTo>
                <a:cubicBezTo>
                  <a:pt x="846" y="4216"/>
                  <a:pt x="874" y="4267"/>
                  <a:pt x="902" y="4318"/>
                </a:cubicBezTo>
                <a:lnTo>
                  <a:pt x="829" y="4398"/>
                </a:lnTo>
                <a:cubicBezTo>
                  <a:pt x="840" y="4409"/>
                  <a:pt x="857" y="4426"/>
                  <a:pt x="868" y="4432"/>
                </a:cubicBezTo>
                <a:cubicBezTo>
                  <a:pt x="880" y="4404"/>
                  <a:pt x="897" y="4353"/>
                  <a:pt x="908" y="4324"/>
                </a:cubicBezTo>
                <a:cubicBezTo>
                  <a:pt x="976" y="4438"/>
                  <a:pt x="1050" y="4562"/>
                  <a:pt x="1056" y="4704"/>
                </a:cubicBezTo>
                <a:cubicBezTo>
                  <a:pt x="1067" y="4704"/>
                  <a:pt x="1095" y="4716"/>
                  <a:pt x="1107" y="4721"/>
                </a:cubicBezTo>
                <a:cubicBezTo>
                  <a:pt x="1152" y="4812"/>
                  <a:pt x="1197" y="4903"/>
                  <a:pt x="1249" y="4988"/>
                </a:cubicBezTo>
                <a:cubicBezTo>
                  <a:pt x="1197" y="5016"/>
                  <a:pt x="1158" y="5050"/>
                  <a:pt x="1197" y="5113"/>
                </a:cubicBezTo>
                <a:cubicBezTo>
                  <a:pt x="1220" y="5090"/>
                  <a:pt x="1254" y="5050"/>
                  <a:pt x="1271" y="5028"/>
                </a:cubicBezTo>
                <a:cubicBezTo>
                  <a:pt x="1328" y="5164"/>
                  <a:pt x="1402" y="5294"/>
                  <a:pt x="1487" y="5414"/>
                </a:cubicBezTo>
                <a:cubicBezTo>
                  <a:pt x="1453" y="5442"/>
                  <a:pt x="1413" y="5470"/>
                  <a:pt x="1373" y="5499"/>
                </a:cubicBezTo>
                <a:cubicBezTo>
                  <a:pt x="1402" y="5510"/>
                  <a:pt x="1453" y="5544"/>
                  <a:pt x="1481" y="5555"/>
                </a:cubicBezTo>
                <a:cubicBezTo>
                  <a:pt x="1487" y="5533"/>
                  <a:pt x="1504" y="5493"/>
                  <a:pt x="1510" y="5470"/>
                </a:cubicBezTo>
                <a:cubicBezTo>
                  <a:pt x="1549" y="5521"/>
                  <a:pt x="1589" y="5572"/>
                  <a:pt x="1623" y="5623"/>
                </a:cubicBezTo>
                <a:cubicBezTo>
                  <a:pt x="1600" y="5652"/>
                  <a:pt x="1578" y="5686"/>
                  <a:pt x="1549" y="5720"/>
                </a:cubicBezTo>
                <a:cubicBezTo>
                  <a:pt x="1606" y="5805"/>
                  <a:pt x="1651" y="5890"/>
                  <a:pt x="1725" y="5958"/>
                </a:cubicBezTo>
                <a:cubicBezTo>
                  <a:pt x="1685" y="5879"/>
                  <a:pt x="1640" y="5799"/>
                  <a:pt x="1629" y="5709"/>
                </a:cubicBezTo>
                <a:lnTo>
                  <a:pt x="1629" y="5709"/>
                </a:lnTo>
                <a:cubicBezTo>
                  <a:pt x="1719" y="5788"/>
                  <a:pt x="1765" y="5901"/>
                  <a:pt x="1816" y="6009"/>
                </a:cubicBezTo>
                <a:cubicBezTo>
                  <a:pt x="1805" y="6021"/>
                  <a:pt x="1782" y="6043"/>
                  <a:pt x="1771" y="6060"/>
                </a:cubicBezTo>
                <a:cubicBezTo>
                  <a:pt x="1799" y="6106"/>
                  <a:pt x="1827" y="6151"/>
                  <a:pt x="1856" y="6197"/>
                </a:cubicBezTo>
                <a:cubicBezTo>
                  <a:pt x="1850" y="6134"/>
                  <a:pt x="1839" y="6077"/>
                  <a:pt x="1833" y="6015"/>
                </a:cubicBezTo>
                <a:lnTo>
                  <a:pt x="1833" y="6015"/>
                </a:lnTo>
                <a:cubicBezTo>
                  <a:pt x="1969" y="6202"/>
                  <a:pt x="2094" y="6401"/>
                  <a:pt x="2224" y="6594"/>
                </a:cubicBezTo>
                <a:cubicBezTo>
                  <a:pt x="2202" y="6588"/>
                  <a:pt x="2156" y="6571"/>
                  <a:pt x="2128" y="6565"/>
                </a:cubicBezTo>
                <a:lnTo>
                  <a:pt x="2128" y="6565"/>
                </a:lnTo>
                <a:cubicBezTo>
                  <a:pt x="2134" y="6605"/>
                  <a:pt x="2139" y="6645"/>
                  <a:pt x="2139" y="6684"/>
                </a:cubicBezTo>
                <a:cubicBezTo>
                  <a:pt x="2230" y="6764"/>
                  <a:pt x="2378" y="6770"/>
                  <a:pt x="2429" y="6894"/>
                </a:cubicBezTo>
                <a:cubicBezTo>
                  <a:pt x="2372" y="6866"/>
                  <a:pt x="2315" y="6832"/>
                  <a:pt x="2259" y="6804"/>
                </a:cubicBezTo>
                <a:lnTo>
                  <a:pt x="2259" y="6804"/>
                </a:lnTo>
                <a:cubicBezTo>
                  <a:pt x="2361" y="6951"/>
                  <a:pt x="2446" y="7138"/>
                  <a:pt x="2616" y="7218"/>
                </a:cubicBezTo>
                <a:lnTo>
                  <a:pt x="2582" y="7252"/>
                </a:lnTo>
                <a:cubicBezTo>
                  <a:pt x="2599" y="7258"/>
                  <a:pt x="2622" y="7269"/>
                  <a:pt x="2639" y="7275"/>
                </a:cubicBezTo>
                <a:lnTo>
                  <a:pt x="2610" y="7331"/>
                </a:lnTo>
                <a:lnTo>
                  <a:pt x="2639" y="7337"/>
                </a:lnTo>
                <a:cubicBezTo>
                  <a:pt x="2644" y="7314"/>
                  <a:pt x="2661" y="7258"/>
                  <a:pt x="2667" y="7235"/>
                </a:cubicBezTo>
                <a:cubicBezTo>
                  <a:pt x="2684" y="7263"/>
                  <a:pt x="2718" y="7320"/>
                  <a:pt x="2729" y="7354"/>
                </a:cubicBezTo>
                <a:cubicBezTo>
                  <a:pt x="2712" y="7365"/>
                  <a:pt x="2678" y="7388"/>
                  <a:pt x="2661" y="7399"/>
                </a:cubicBezTo>
                <a:cubicBezTo>
                  <a:pt x="2684" y="7411"/>
                  <a:pt x="2724" y="7428"/>
                  <a:pt x="2746" y="7439"/>
                </a:cubicBezTo>
                <a:lnTo>
                  <a:pt x="2763" y="7377"/>
                </a:lnTo>
                <a:cubicBezTo>
                  <a:pt x="2883" y="7462"/>
                  <a:pt x="2951" y="7604"/>
                  <a:pt x="3047" y="7711"/>
                </a:cubicBezTo>
                <a:cubicBezTo>
                  <a:pt x="3024" y="7723"/>
                  <a:pt x="2985" y="7745"/>
                  <a:pt x="2962" y="7757"/>
                </a:cubicBezTo>
                <a:cubicBezTo>
                  <a:pt x="2996" y="7745"/>
                  <a:pt x="3030" y="7734"/>
                  <a:pt x="3064" y="7723"/>
                </a:cubicBezTo>
                <a:cubicBezTo>
                  <a:pt x="3110" y="7791"/>
                  <a:pt x="3161" y="7853"/>
                  <a:pt x="3212" y="7916"/>
                </a:cubicBezTo>
                <a:cubicBezTo>
                  <a:pt x="3155" y="7876"/>
                  <a:pt x="3093" y="7848"/>
                  <a:pt x="3019" y="7831"/>
                </a:cubicBezTo>
                <a:lnTo>
                  <a:pt x="3019" y="7831"/>
                </a:lnTo>
                <a:cubicBezTo>
                  <a:pt x="3076" y="7876"/>
                  <a:pt x="3093" y="7921"/>
                  <a:pt x="3076" y="7984"/>
                </a:cubicBezTo>
                <a:cubicBezTo>
                  <a:pt x="3087" y="7978"/>
                  <a:pt x="3121" y="7961"/>
                  <a:pt x="3138" y="7950"/>
                </a:cubicBezTo>
                <a:cubicBezTo>
                  <a:pt x="3234" y="8143"/>
                  <a:pt x="3388" y="8290"/>
                  <a:pt x="3518" y="8455"/>
                </a:cubicBezTo>
                <a:cubicBezTo>
                  <a:pt x="3529" y="8432"/>
                  <a:pt x="3558" y="8381"/>
                  <a:pt x="3569" y="8353"/>
                </a:cubicBezTo>
                <a:cubicBezTo>
                  <a:pt x="3711" y="8489"/>
                  <a:pt x="3836" y="8636"/>
                  <a:pt x="3955" y="8784"/>
                </a:cubicBezTo>
                <a:cubicBezTo>
                  <a:pt x="3853" y="8744"/>
                  <a:pt x="3779" y="8665"/>
                  <a:pt x="3711" y="8580"/>
                </a:cubicBezTo>
                <a:lnTo>
                  <a:pt x="3711" y="8580"/>
                </a:lnTo>
                <a:cubicBezTo>
                  <a:pt x="3632" y="8733"/>
                  <a:pt x="4256" y="9101"/>
                  <a:pt x="4290" y="9334"/>
                </a:cubicBezTo>
                <a:cubicBezTo>
                  <a:pt x="4244" y="9351"/>
                  <a:pt x="4193" y="9374"/>
                  <a:pt x="4148" y="9391"/>
                </a:cubicBezTo>
                <a:cubicBezTo>
                  <a:pt x="4154" y="9374"/>
                  <a:pt x="4171" y="9345"/>
                  <a:pt x="4182" y="9328"/>
                </a:cubicBezTo>
                <a:cubicBezTo>
                  <a:pt x="4137" y="9289"/>
                  <a:pt x="4125" y="9238"/>
                  <a:pt x="4154" y="9181"/>
                </a:cubicBezTo>
                <a:cubicBezTo>
                  <a:pt x="4102" y="9170"/>
                  <a:pt x="4057" y="9158"/>
                  <a:pt x="4006" y="9147"/>
                </a:cubicBezTo>
                <a:lnTo>
                  <a:pt x="4074" y="9079"/>
                </a:lnTo>
                <a:lnTo>
                  <a:pt x="4074" y="9079"/>
                </a:lnTo>
                <a:cubicBezTo>
                  <a:pt x="4051" y="9084"/>
                  <a:pt x="4006" y="9096"/>
                  <a:pt x="3983" y="9101"/>
                </a:cubicBezTo>
                <a:cubicBezTo>
                  <a:pt x="3864" y="8965"/>
                  <a:pt x="3717" y="8818"/>
                  <a:pt x="3512" y="8818"/>
                </a:cubicBezTo>
                <a:cubicBezTo>
                  <a:pt x="3705" y="8977"/>
                  <a:pt x="3859" y="9181"/>
                  <a:pt x="4040" y="9351"/>
                </a:cubicBezTo>
                <a:cubicBezTo>
                  <a:pt x="4040" y="9368"/>
                  <a:pt x="4040" y="9397"/>
                  <a:pt x="4040" y="9408"/>
                </a:cubicBezTo>
                <a:cubicBezTo>
                  <a:pt x="4043" y="9408"/>
                  <a:pt x="4045" y="9408"/>
                  <a:pt x="4048" y="9408"/>
                </a:cubicBezTo>
                <a:cubicBezTo>
                  <a:pt x="4133" y="9408"/>
                  <a:pt x="4171" y="9501"/>
                  <a:pt x="4193" y="9567"/>
                </a:cubicBezTo>
                <a:cubicBezTo>
                  <a:pt x="4341" y="9606"/>
                  <a:pt x="4415" y="9754"/>
                  <a:pt x="4528" y="9850"/>
                </a:cubicBezTo>
                <a:lnTo>
                  <a:pt x="4505" y="9896"/>
                </a:lnTo>
                <a:cubicBezTo>
                  <a:pt x="4522" y="9890"/>
                  <a:pt x="4551" y="9879"/>
                  <a:pt x="4568" y="9873"/>
                </a:cubicBezTo>
                <a:cubicBezTo>
                  <a:pt x="4687" y="9981"/>
                  <a:pt x="4795" y="10106"/>
                  <a:pt x="4937" y="10180"/>
                </a:cubicBezTo>
                <a:cubicBezTo>
                  <a:pt x="4993" y="10208"/>
                  <a:pt x="4999" y="10276"/>
                  <a:pt x="5022" y="10327"/>
                </a:cubicBezTo>
                <a:lnTo>
                  <a:pt x="5135" y="10327"/>
                </a:lnTo>
                <a:cubicBezTo>
                  <a:pt x="5129" y="10344"/>
                  <a:pt x="5112" y="10384"/>
                  <a:pt x="5101" y="10401"/>
                </a:cubicBezTo>
                <a:cubicBezTo>
                  <a:pt x="5487" y="10656"/>
                  <a:pt x="5754" y="11031"/>
                  <a:pt x="6111" y="11309"/>
                </a:cubicBezTo>
                <a:cubicBezTo>
                  <a:pt x="6207" y="11309"/>
                  <a:pt x="6242" y="11411"/>
                  <a:pt x="6293" y="11473"/>
                </a:cubicBezTo>
                <a:cubicBezTo>
                  <a:pt x="6389" y="11530"/>
                  <a:pt x="6480" y="11587"/>
                  <a:pt x="6565" y="11660"/>
                </a:cubicBezTo>
                <a:cubicBezTo>
                  <a:pt x="6582" y="11660"/>
                  <a:pt x="6616" y="11666"/>
                  <a:pt x="6633" y="11672"/>
                </a:cubicBezTo>
                <a:cubicBezTo>
                  <a:pt x="6661" y="11711"/>
                  <a:pt x="6690" y="11757"/>
                  <a:pt x="6718" y="11802"/>
                </a:cubicBezTo>
                <a:cubicBezTo>
                  <a:pt x="6764" y="11825"/>
                  <a:pt x="6809" y="11848"/>
                  <a:pt x="6854" y="11870"/>
                </a:cubicBezTo>
                <a:cubicBezTo>
                  <a:pt x="6854" y="11887"/>
                  <a:pt x="6866" y="11921"/>
                  <a:pt x="6866" y="11938"/>
                </a:cubicBezTo>
                <a:lnTo>
                  <a:pt x="6894" y="11899"/>
                </a:lnTo>
                <a:cubicBezTo>
                  <a:pt x="6951" y="11955"/>
                  <a:pt x="7013" y="12012"/>
                  <a:pt x="7081" y="12052"/>
                </a:cubicBezTo>
                <a:cubicBezTo>
                  <a:pt x="7076" y="12063"/>
                  <a:pt x="7070" y="12086"/>
                  <a:pt x="7064" y="12097"/>
                </a:cubicBezTo>
                <a:cubicBezTo>
                  <a:pt x="7081" y="12097"/>
                  <a:pt x="7127" y="12092"/>
                  <a:pt x="7144" y="12092"/>
                </a:cubicBezTo>
                <a:cubicBezTo>
                  <a:pt x="7223" y="12228"/>
                  <a:pt x="7410" y="12239"/>
                  <a:pt x="7495" y="12364"/>
                </a:cubicBezTo>
                <a:cubicBezTo>
                  <a:pt x="7734" y="12404"/>
                  <a:pt x="7881" y="12619"/>
                  <a:pt x="8091" y="12716"/>
                </a:cubicBezTo>
                <a:cubicBezTo>
                  <a:pt x="8114" y="12710"/>
                  <a:pt x="8154" y="12687"/>
                  <a:pt x="8171" y="12676"/>
                </a:cubicBezTo>
                <a:cubicBezTo>
                  <a:pt x="8171" y="12699"/>
                  <a:pt x="8176" y="12744"/>
                  <a:pt x="8182" y="12767"/>
                </a:cubicBezTo>
                <a:cubicBezTo>
                  <a:pt x="8426" y="12897"/>
                  <a:pt x="8625" y="13124"/>
                  <a:pt x="8891" y="13198"/>
                </a:cubicBezTo>
                <a:cubicBezTo>
                  <a:pt x="8903" y="13187"/>
                  <a:pt x="8920" y="13153"/>
                  <a:pt x="8931" y="13136"/>
                </a:cubicBezTo>
                <a:cubicBezTo>
                  <a:pt x="8817" y="13073"/>
                  <a:pt x="8698" y="13011"/>
                  <a:pt x="8579" y="12954"/>
                </a:cubicBezTo>
                <a:cubicBezTo>
                  <a:pt x="8573" y="12937"/>
                  <a:pt x="8568" y="12909"/>
                  <a:pt x="8562" y="12897"/>
                </a:cubicBezTo>
                <a:cubicBezTo>
                  <a:pt x="8375" y="12835"/>
                  <a:pt x="8222" y="12676"/>
                  <a:pt x="8057" y="12563"/>
                </a:cubicBezTo>
                <a:cubicBezTo>
                  <a:pt x="8040" y="12568"/>
                  <a:pt x="8006" y="12580"/>
                  <a:pt x="7989" y="12591"/>
                </a:cubicBezTo>
                <a:cubicBezTo>
                  <a:pt x="7961" y="12545"/>
                  <a:pt x="7927" y="12500"/>
                  <a:pt x="7898" y="12455"/>
                </a:cubicBezTo>
                <a:cubicBezTo>
                  <a:pt x="7864" y="12460"/>
                  <a:pt x="7807" y="12466"/>
                  <a:pt x="7773" y="12472"/>
                </a:cubicBezTo>
                <a:lnTo>
                  <a:pt x="7802" y="12398"/>
                </a:lnTo>
                <a:cubicBezTo>
                  <a:pt x="7779" y="12392"/>
                  <a:pt x="7728" y="12381"/>
                  <a:pt x="7700" y="12375"/>
                </a:cubicBezTo>
                <a:cubicBezTo>
                  <a:pt x="7705" y="12336"/>
                  <a:pt x="7711" y="12290"/>
                  <a:pt x="7722" y="12250"/>
                </a:cubicBezTo>
                <a:lnTo>
                  <a:pt x="7722" y="12250"/>
                </a:lnTo>
                <a:cubicBezTo>
                  <a:pt x="7705" y="12273"/>
                  <a:pt x="7683" y="12307"/>
                  <a:pt x="7671" y="12330"/>
                </a:cubicBezTo>
                <a:cubicBezTo>
                  <a:pt x="7405" y="12114"/>
                  <a:pt x="7138" y="11893"/>
                  <a:pt x="6854" y="11706"/>
                </a:cubicBezTo>
                <a:cubicBezTo>
                  <a:pt x="6911" y="11666"/>
                  <a:pt x="6968" y="11632"/>
                  <a:pt x="7019" y="11598"/>
                </a:cubicBezTo>
                <a:lnTo>
                  <a:pt x="7019" y="11598"/>
                </a:lnTo>
                <a:cubicBezTo>
                  <a:pt x="7007" y="11615"/>
                  <a:pt x="6979" y="11660"/>
                  <a:pt x="6962" y="11677"/>
                </a:cubicBezTo>
                <a:cubicBezTo>
                  <a:pt x="7087" y="11785"/>
                  <a:pt x="7229" y="11870"/>
                  <a:pt x="7371" y="11961"/>
                </a:cubicBezTo>
                <a:cubicBezTo>
                  <a:pt x="7376" y="11938"/>
                  <a:pt x="7388" y="11899"/>
                  <a:pt x="7393" y="11882"/>
                </a:cubicBezTo>
                <a:cubicBezTo>
                  <a:pt x="7592" y="11984"/>
                  <a:pt x="7785" y="12114"/>
                  <a:pt x="7961" y="12256"/>
                </a:cubicBezTo>
                <a:cubicBezTo>
                  <a:pt x="7944" y="12262"/>
                  <a:pt x="7928" y="12264"/>
                  <a:pt x="7911" y="12264"/>
                </a:cubicBezTo>
                <a:cubicBezTo>
                  <a:pt x="7862" y="12264"/>
                  <a:pt x="7815" y="12241"/>
                  <a:pt x="7768" y="12211"/>
                </a:cubicBezTo>
                <a:lnTo>
                  <a:pt x="7756" y="12222"/>
                </a:lnTo>
                <a:cubicBezTo>
                  <a:pt x="7796" y="12250"/>
                  <a:pt x="7836" y="12284"/>
                  <a:pt x="7876" y="12319"/>
                </a:cubicBezTo>
                <a:cubicBezTo>
                  <a:pt x="7921" y="12296"/>
                  <a:pt x="7961" y="12267"/>
                  <a:pt x="8006" y="12245"/>
                </a:cubicBezTo>
                <a:lnTo>
                  <a:pt x="8006" y="12245"/>
                </a:lnTo>
                <a:cubicBezTo>
                  <a:pt x="8040" y="12296"/>
                  <a:pt x="7983" y="12336"/>
                  <a:pt x="7961" y="12375"/>
                </a:cubicBezTo>
                <a:cubicBezTo>
                  <a:pt x="8057" y="12421"/>
                  <a:pt x="8142" y="12477"/>
                  <a:pt x="8239" y="12523"/>
                </a:cubicBezTo>
                <a:cubicBezTo>
                  <a:pt x="8205" y="12477"/>
                  <a:pt x="8176" y="12426"/>
                  <a:pt x="8142" y="12381"/>
                </a:cubicBezTo>
                <a:lnTo>
                  <a:pt x="8142" y="12381"/>
                </a:lnTo>
                <a:cubicBezTo>
                  <a:pt x="8244" y="12466"/>
                  <a:pt x="8460" y="12483"/>
                  <a:pt x="8437" y="12648"/>
                </a:cubicBezTo>
                <a:cubicBezTo>
                  <a:pt x="8500" y="12687"/>
                  <a:pt x="8568" y="12721"/>
                  <a:pt x="8630" y="12755"/>
                </a:cubicBezTo>
                <a:cubicBezTo>
                  <a:pt x="8596" y="12727"/>
                  <a:pt x="8568" y="12699"/>
                  <a:pt x="8534" y="12670"/>
                </a:cubicBezTo>
                <a:lnTo>
                  <a:pt x="8551" y="12648"/>
                </a:lnTo>
                <a:cubicBezTo>
                  <a:pt x="8613" y="12676"/>
                  <a:pt x="8670" y="12710"/>
                  <a:pt x="8732" y="12744"/>
                </a:cubicBezTo>
                <a:cubicBezTo>
                  <a:pt x="8721" y="12761"/>
                  <a:pt x="8704" y="12795"/>
                  <a:pt x="8693" y="12812"/>
                </a:cubicBezTo>
                <a:cubicBezTo>
                  <a:pt x="8715" y="12785"/>
                  <a:pt x="8736" y="12774"/>
                  <a:pt x="8757" y="12774"/>
                </a:cubicBezTo>
                <a:cubicBezTo>
                  <a:pt x="8789" y="12774"/>
                  <a:pt x="8818" y="12800"/>
                  <a:pt x="8846" y="12835"/>
                </a:cubicBezTo>
                <a:cubicBezTo>
                  <a:pt x="8829" y="12846"/>
                  <a:pt x="8789" y="12875"/>
                  <a:pt x="8772" y="12886"/>
                </a:cubicBezTo>
                <a:cubicBezTo>
                  <a:pt x="8965" y="12971"/>
                  <a:pt x="9141" y="13085"/>
                  <a:pt x="9322" y="13187"/>
                </a:cubicBezTo>
                <a:cubicBezTo>
                  <a:pt x="9300" y="13170"/>
                  <a:pt x="9254" y="13136"/>
                  <a:pt x="9237" y="13119"/>
                </a:cubicBezTo>
                <a:lnTo>
                  <a:pt x="9260" y="13050"/>
                </a:lnTo>
                <a:cubicBezTo>
                  <a:pt x="9328" y="13085"/>
                  <a:pt x="9390" y="13124"/>
                  <a:pt x="9453" y="13164"/>
                </a:cubicBezTo>
                <a:cubicBezTo>
                  <a:pt x="9442" y="13175"/>
                  <a:pt x="9407" y="13204"/>
                  <a:pt x="9396" y="13221"/>
                </a:cubicBezTo>
                <a:cubicBezTo>
                  <a:pt x="9606" y="13357"/>
                  <a:pt x="9827" y="13493"/>
                  <a:pt x="10066" y="13578"/>
                </a:cubicBezTo>
                <a:cubicBezTo>
                  <a:pt x="9964" y="13493"/>
                  <a:pt x="9827" y="13448"/>
                  <a:pt x="9737" y="13345"/>
                </a:cubicBezTo>
                <a:lnTo>
                  <a:pt x="9737" y="13345"/>
                </a:lnTo>
                <a:cubicBezTo>
                  <a:pt x="9929" y="13408"/>
                  <a:pt x="10111" y="13516"/>
                  <a:pt x="10281" y="13629"/>
                </a:cubicBezTo>
                <a:cubicBezTo>
                  <a:pt x="10287" y="13726"/>
                  <a:pt x="10372" y="13771"/>
                  <a:pt x="10457" y="13799"/>
                </a:cubicBezTo>
                <a:cubicBezTo>
                  <a:pt x="10446" y="13726"/>
                  <a:pt x="10389" y="13686"/>
                  <a:pt x="10344" y="13646"/>
                </a:cubicBezTo>
                <a:lnTo>
                  <a:pt x="10344" y="13646"/>
                </a:lnTo>
                <a:cubicBezTo>
                  <a:pt x="10434" y="13663"/>
                  <a:pt x="10514" y="13709"/>
                  <a:pt x="10593" y="13754"/>
                </a:cubicBezTo>
                <a:cubicBezTo>
                  <a:pt x="10576" y="13777"/>
                  <a:pt x="10554" y="13799"/>
                  <a:pt x="10531" y="13822"/>
                </a:cubicBezTo>
                <a:cubicBezTo>
                  <a:pt x="10599" y="13850"/>
                  <a:pt x="10667" y="13885"/>
                  <a:pt x="10729" y="13919"/>
                </a:cubicBezTo>
                <a:cubicBezTo>
                  <a:pt x="10707" y="13873"/>
                  <a:pt x="10678" y="13828"/>
                  <a:pt x="10656" y="13782"/>
                </a:cubicBezTo>
                <a:lnTo>
                  <a:pt x="10656" y="13782"/>
                </a:lnTo>
                <a:cubicBezTo>
                  <a:pt x="10758" y="13839"/>
                  <a:pt x="10860" y="13896"/>
                  <a:pt x="10956" y="13958"/>
                </a:cubicBezTo>
                <a:cubicBezTo>
                  <a:pt x="10945" y="14004"/>
                  <a:pt x="10934" y="14049"/>
                  <a:pt x="10928" y="14089"/>
                </a:cubicBezTo>
                <a:cubicBezTo>
                  <a:pt x="10956" y="14078"/>
                  <a:pt x="10983" y="14074"/>
                  <a:pt x="11011" y="14074"/>
                </a:cubicBezTo>
                <a:cubicBezTo>
                  <a:pt x="11176" y="14074"/>
                  <a:pt x="11332" y="14236"/>
                  <a:pt x="11505" y="14236"/>
                </a:cubicBezTo>
                <a:cubicBezTo>
                  <a:pt x="11507" y="14236"/>
                  <a:pt x="11510" y="14236"/>
                  <a:pt x="11512" y="14236"/>
                </a:cubicBezTo>
                <a:cubicBezTo>
                  <a:pt x="11490" y="14219"/>
                  <a:pt x="11439" y="14197"/>
                  <a:pt x="11410" y="14185"/>
                </a:cubicBezTo>
                <a:cubicBezTo>
                  <a:pt x="11416" y="14168"/>
                  <a:pt x="11422" y="14140"/>
                  <a:pt x="11427" y="14123"/>
                </a:cubicBezTo>
                <a:cubicBezTo>
                  <a:pt x="11456" y="14140"/>
                  <a:pt x="11507" y="14180"/>
                  <a:pt x="11535" y="14197"/>
                </a:cubicBezTo>
                <a:lnTo>
                  <a:pt x="11632" y="14197"/>
                </a:lnTo>
                <a:cubicBezTo>
                  <a:pt x="11615" y="14225"/>
                  <a:pt x="11575" y="14276"/>
                  <a:pt x="11558" y="14299"/>
                </a:cubicBezTo>
                <a:cubicBezTo>
                  <a:pt x="11614" y="14325"/>
                  <a:pt x="11670" y="14354"/>
                  <a:pt x="11731" y="14354"/>
                </a:cubicBezTo>
                <a:cubicBezTo>
                  <a:pt x="11750" y="14354"/>
                  <a:pt x="11770" y="14351"/>
                  <a:pt x="11790" y="14344"/>
                </a:cubicBezTo>
                <a:cubicBezTo>
                  <a:pt x="11870" y="14384"/>
                  <a:pt x="11944" y="14435"/>
                  <a:pt x="12023" y="14486"/>
                </a:cubicBezTo>
                <a:cubicBezTo>
                  <a:pt x="12040" y="14486"/>
                  <a:pt x="12086" y="14486"/>
                  <a:pt x="12103" y="14480"/>
                </a:cubicBezTo>
                <a:cubicBezTo>
                  <a:pt x="12193" y="14543"/>
                  <a:pt x="12290" y="14582"/>
                  <a:pt x="12386" y="14616"/>
                </a:cubicBezTo>
                <a:cubicBezTo>
                  <a:pt x="12364" y="14628"/>
                  <a:pt x="12307" y="14645"/>
                  <a:pt x="12284" y="14656"/>
                </a:cubicBezTo>
                <a:cubicBezTo>
                  <a:pt x="12308" y="14650"/>
                  <a:pt x="12332" y="14648"/>
                  <a:pt x="12356" y="14648"/>
                </a:cubicBezTo>
                <a:cubicBezTo>
                  <a:pt x="12422" y="14648"/>
                  <a:pt x="12487" y="14664"/>
                  <a:pt x="12553" y="14664"/>
                </a:cubicBezTo>
                <a:cubicBezTo>
                  <a:pt x="12577" y="14664"/>
                  <a:pt x="12601" y="14662"/>
                  <a:pt x="12625" y="14656"/>
                </a:cubicBezTo>
                <a:cubicBezTo>
                  <a:pt x="12534" y="14611"/>
                  <a:pt x="12443" y="14565"/>
                  <a:pt x="12358" y="14514"/>
                </a:cubicBezTo>
                <a:lnTo>
                  <a:pt x="12358" y="14514"/>
                </a:lnTo>
                <a:cubicBezTo>
                  <a:pt x="12676" y="14588"/>
                  <a:pt x="12993" y="14707"/>
                  <a:pt x="13300" y="14843"/>
                </a:cubicBezTo>
                <a:cubicBezTo>
                  <a:pt x="13237" y="14832"/>
                  <a:pt x="13181" y="14815"/>
                  <a:pt x="13118" y="14804"/>
                </a:cubicBezTo>
                <a:lnTo>
                  <a:pt x="13118" y="14804"/>
                </a:lnTo>
                <a:cubicBezTo>
                  <a:pt x="13124" y="14872"/>
                  <a:pt x="13192" y="14900"/>
                  <a:pt x="13237" y="14940"/>
                </a:cubicBezTo>
                <a:cubicBezTo>
                  <a:pt x="13300" y="14940"/>
                  <a:pt x="13362" y="14940"/>
                  <a:pt x="13425" y="14946"/>
                </a:cubicBezTo>
                <a:cubicBezTo>
                  <a:pt x="13430" y="14963"/>
                  <a:pt x="13430" y="14997"/>
                  <a:pt x="13436" y="15008"/>
                </a:cubicBezTo>
                <a:cubicBezTo>
                  <a:pt x="13449" y="14996"/>
                  <a:pt x="13477" y="14991"/>
                  <a:pt x="13510" y="14991"/>
                </a:cubicBezTo>
                <a:cubicBezTo>
                  <a:pt x="13608" y="14991"/>
                  <a:pt x="13752" y="15038"/>
                  <a:pt x="13680" y="15110"/>
                </a:cubicBezTo>
                <a:cubicBezTo>
                  <a:pt x="13373" y="15093"/>
                  <a:pt x="13084" y="14911"/>
                  <a:pt x="12772" y="14906"/>
                </a:cubicBezTo>
                <a:cubicBezTo>
                  <a:pt x="12761" y="14894"/>
                  <a:pt x="12749" y="14866"/>
                  <a:pt x="12744" y="14855"/>
                </a:cubicBezTo>
                <a:cubicBezTo>
                  <a:pt x="12556" y="14809"/>
                  <a:pt x="12392" y="14724"/>
                  <a:pt x="12216" y="14656"/>
                </a:cubicBezTo>
                <a:lnTo>
                  <a:pt x="12131" y="14787"/>
                </a:lnTo>
                <a:cubicBezTo>
                  <a:pt x="12185" y="14809"/>
                  <a:pt x="12243" y="14828"/>
                  <a:pt x="12299" y="14828"/>
                </a:cubicBezTo>
                <a:cubicBezTo>
                  <a:pt x="12343" y="14828"/>
                  <a:pt x="12386" y="14816"/>
                  <a:pt x="12426" y="14787"/>
                </a:cubicBezTo>
                <a:cubicBezTo>
                  <a:pt x="12466" y="14809"/>
                  <a:pt x="12500" y="14832"/>
                  <a:pt x="12534" y="14855"/>
                </a:cubicBezTo>
                <a:cubicBezTo>
                  <a:pt x="12579" y="14946"/>
                  <a:pt x="12704" y="14917"/>
                  <a:pt x="12783" y="14951"/>
                </a:cubicBezTo>
                <a:lnTo>
                  <a:pt x="12732" y="15036"/>
                </a:lnTo>
                <a:cubicBezTo>
                  <a:pt x="12749" y="15019"/>
                  <a:pt x="12783" y="14980"/>
                  <a:pt x="12800" y="14963"/>
                </a:cubicBezTo>
                <a:cubicBezTo>
                  <a:pt x="12829" y="15008"/>
                  <a:pt x="12880" y="15065"/>
                  <a:pt x="12908" y="15116"/>
                </a:cubicBezTo>
                <a:cubicBezTo>
                  <a:pt x="12948" y="15093"/>
                  <a:pt x="12988" y="15076"/>
                  <a:pt x="13027" y="15053"/>
                </a:cubicBezTo>
                <a:cubicBezTo>
                  <a:pt x="13039" y="15082"/>
                  <a:pt x="13056" y="15133"/>
                  <a:pt x="13067" y="15161"/>
                </a:cubicBezTo>
                <a:cubicBezTo>
                  <a:pt x="13067" y="15144"/>
                  <a:pt x="13073" y="15104"/>
                  <a:pt x="13078" y="15087"/>
                </a:cubicBezTo>
                <a:cubicBezTo>
                  <a:pt x="13141" y="15127"/>
                  <a:pt x="13232" y="15144"/>
                  <a:pt x="13260" y="15224"/>
                </a:cubicBezTo>
                <a:cubicBezTo>
                  <a:pt x="13260" y="15207"/>
                  <a:pt x="13266" y="15172"/>
                  <a:pt x="13266" y="15155"/>
                </a:cubicBezTo>
                <a:cubicBezTo>
                  <a:pt x="13476" y="15241"/>
                  <a:pt x="13703" y="15263"/>
                  <a:pt x="13918" y="15331"/>
                </a:cubicBezTo>
                <a:cubicBezTo>
                  <a:pt x="13901" y="15343"/>
                  <a:pt x="13867" y="15371"/>
                  <a:pt x="13856" y="15382"/>
                </a:cubicBezTo>
                <a:cubicBezTo>
                  <a:pt x="13889" y="15358"/>
                  <a:pt x="13937" y="15347"/>
                  <a:pt x="13989" y="15347"/>
                </a:cubicBezTo>
                <a:cubicBezTo>
                  <a:pt x="14093" y="15347"/>
                  <a:pt x="14211" y="15393"/>
                  <a:pt x="14253" y="15473"/>
                </a:cubicBezTo>
                <a:cubicBezTo>
                  <a:pt x="14264" y="15485"/>
                  <a:pt x="14275" y="15490"/>
                  <a:pt x="14287" y="15490"/>
                </a:cubicBezTo>
                <a:cubicBezTo>
                  <a:pt x="14319" y="15490"/>
                  <a:pt x="14356" y="15456"/>
                  <a:pt x="14389" y="15456"/>
                </a:cubicBezTo>
                <a:cubicBezTo>
                  <a:pt x="14445" y="15474"/>
                  <a:pt x="14497" y="15484"/>
                  <a:pt x="14548" y="15484"/>
                </a:cubicBezTo>
                <a:cubicBezTo>
                  <a:pt x="14626" y="15484"/>
                  <a:pt x="14701" y="15460"/>
                  <a:pt x="14781" y="15405"/>
                </a:cubicBezTo>
                <a:lnTo>
                  <a:pt x="14781" y="15405"/>
                </a:lnTo>
                <a:cubicBezTo>
                  <a:pt x="14775" y="15433"/>
                  <a:pt x="14769" y="15485"/>
                  <a:pt x="14769" y="15507"/>
                </a:cubicBezTo>
                <a:cubicBezTo>
                  <a:pt x="14781" y="15485"/>
                  <a:pt x="14815" y="15439"/>
                  <a:pt x="14832" y="15416"/>
                </a:cubicBezTo>
                <a:cubicBezTo>
                  <a:pt x="14859" y="15453"/>
                  <a:pt x="14882" y="15522"/>
                  <a:pt x="14929" y="15522"/>
                </a:cubicBezTo>
                <a:cubicBezTo>
                  <a:pt x="14940" y="15522"/>
                  <a:pt x="14953" y="15517"/>
                  <a:pt x="14968" y="15507"/>
                </a:cubicBezTo>
                <a:cubicBezTo>
                  <a:pt x="15059" y="15524"/>
                  <a:pt x="15149" y="15553"/>
                  <a:pt x="15240" y="15575"/>
                </a:cubicBezTo>
                <a:cubicBezTo>
                  <a:pt x="15155" y="15507"/>
                  <a:pt x="15059" y="15462"/>
                  <a:pt x="14962" y="15422"/>
                </a:cubicBezTo>
                <a:cubicBezTo>
                  <a:pt x="14951" y="15439"/>
                  <a:pt x="14928" y="15485"/>
                  <a:pt x="14922" y="15507"/>
                </a:cubicBezTo>
                <a:cubicBezTo>
                  <a:pt x="14900" y="15437"/>
                  <a:pt x="14861" y="15394"/>
                  <a:pt x="14800" y="15394"/>
                </a:cubicBezTo>
                <a:cubicBezTo>
                  <a:pt x="14782" y="15394"/>
                  <a:pt x="14763" y="15397"/>
                  <a:pt x="14741" y="15405"/>
                </a:cubicBezTo>
                <a:lnTo>
                  <a:pt x="14769" y="15337"/>
                </a:lnTo>
                <a:lnTo>
                  <a:pt x="14769" y="15337"/>
                </a:lnTo>
                <a:cubicBezTo>
                  <a:pt x="14713" y="15399"/>
                  <a:pt x="14639" y="15450"/>
                  <a:pt x="14559" y="15479"/>
                </a:cubicBezTo>
                <a:cubicBezTo>
                  <a:pt x="14469" y="15399"/>
                  <a:pt x="14463" y="15292"/>
                  <a:pt x="14469" y="15178"/>
                </a:cubicBezTo>
                <a:cubicBezTo>
                  <a:pt x="14378" y="15138"/>
                  <a:pt x="14281" y="15104"/>
                  <a:pt x="14191" y="15070"/>
                </a:cubicBezTo>
                <a:lnTo>
                  <a:pt x="14191" y="15070"/>
                </a:lnTo>
                <a:cubicBezTo>
                  <a:pt x="14707" y="15155"/>
                  <a:pt x="15223" y="15246"/>
                  <a:pt x="15739" y="15365"/>
                </a:cubicBezTo>
                <a:cubicBezTo>
                  <a:pt x="15717" y="15382"/>
                  <a:pt x="15677" y="15411"/>
                  <a:pt x="15660" y="15422"/>
                </a:cubicBezTo>
                <a:cubicBezTo>
                  <a:pt x="15666" y="15428"/>
                  <a:pt x="15688" y="15439"/>
                  <a:pt x="15700" y="15445"/>
                </a:cubicBezTo>
                <a:cubicBezTo>
                  <a:pt x="15724" y="15390"/>
                  <a:pt x="15758" y="15356"/>
                  <a:pt x="15800" y="15356"/>
                </a:cubicBezTo>
                <a:cubicBezTo>
                  <a:pt x="15827" y="15356"/>
                  <a:pt x="15859" y="15371"/>
                  <a:pt x="15893" y="15405"/>
                </a:cubicBezTo>
                <a:cubicBezTo>
                  <a:pt x="15859" y="15416"/>
                  <a:pt x="15802" y="15439"/>
                  <a:pt x="15774" y="15450"/>
                </a:cubicBezTo>
                <a:cubicBezTo>
                  <a:pt x="15802" y="15450"/>
                  <a:pt x="15836" y="15456"/>
                  <a:pt x="15870" y="15462"/>
                </a:cubicBezTo>
                <a:cubicBezTo>
                  <a:pt x="15881" y="15428"/>
                  <a:pt x="15898" y="15399"/>
                  <a:pt x="15921" y="15377"/>
                </a:cubicBezTo>
                <a:cubicBezTo>
                  <a:pt x="16074" y="15399"/>
                  <a:pt x="16233" y="15439"/>
                  <a:pt x="16392" y="15462"/>
                </a:cubicBezTo>
                <a:cubicBezTo>
                  <a:pt x="16579" y="15519"/>
                  <a:pt x="16857" y="15433"/>
                  <a:pt x="16982" y="15609"/>
                </a:cubicBezTo>
                <a:cubicBezTo>
                  <a:pt x="17067" y="15638"/>
                  <a:pt x="17158" y="15666"/>
                  <a:pt x="17243" y="15700"/>
                </a:cubicBezTo>
                <a:cubicBezTo>
                  <a:pt x="17260" y="15689"/>
                  <a:pt x="17294" y="15677"/>
                  <a:pt x="17311" y="15672"/>
                </a:cubicBezTo>
                <a:cubicBezTo>
                  <a:pt x="17340" y="15687"/>
                  <a:pt x="17368" y="15696"/>
                  <a:pt x="17393" y="15696"/>
                </a:cubicBezTo>
                <a:cubicBezTo>
                  <a:pt x="17433" y="15696"/>
                  <a:pt x="17466" y="15675"/>
                  <a:pt x="17487" y="15626"/>
                </a:cubicBezTo>
                <a:cubicBezTo>
                  <a:pt x="17436" y="15615"/>
                  <a:pt x="17379" y="15609"/>
                  <a:pt x="17328" y="15598"/>
                </a:cubicBezTo>
                <a:cubicBezTo>
                  <a:pt x="17375" y="15591"/>
                  <a:pt x="17423" y="15589"/>
                  <a:pt x="17471" y="15589"/>
                </a:cubicBezTo>
                <a:cubicBezTo>
                  <a:pt x="17505" y="15589"/>
                  <a:pt x="17539" y="15590"/>
                  <a:pt x="17572" y="15592"/>
                </a:cubicBezTo>
                <a:cubicBezTo>
                  <a:pt x="17561" y="15615"/>
                  <a:pt x="17544" y="15666"/>
                  <a:pt x="17532" y="15694"/>
                </a:cubicBezTo>
                <a:cubicBezTo>
                  <a:pt x="17578" y="15683"/>
                  <a:pt x="17623" y="15672"/>
                  <a:pt x="17669" y="15660"/>
                </a:cubicBezTo>
                <a:lnTo>
                  <a:pt x="17669" y="15660"/>
                </a:lnTo>
                <a:cubicBezTo>
                  <a:pt x="17652" y="15706"/>
                  <a:pt x="17640" y="15757"/>
                  <a:pt x="17623" y="15808"/>
                </a:cubicBezTo>
                <a:cubicBezTo>
                  <a:pt x="17572" y="15802"/>
                  <a:pt x="17521" y="15802"/>
                  <a:pt x="17470" y="15802"/>
                </a:cubicBezTo>
                <a:cubicBezTo>
                  <a:pt x="17459" y="15797"/>
                  <a:pt x="17442" y="15780"/>
                  <a:pt x="17436" y="15774"/>
                </a:cubicBezTo>
                <a:cubicBezTo>
                  <a:pt x="17394" y="15768"/>
                  <a:pt x="17353" y="15766"/>
                  <a:pt x="17312" y="15766"/>
                </a:cubicBezTo>
                <a:cubicBezTo>
                  <a:pt x="17225" y="15766"/>
                  <a:pt x="17141" y="15777"/>
                  <a:pt x="17056" y="15797"/>
                </a:cubicBezTo>
                <a:cubicBezTo>
                  <a:pt x="17033" y="15780"/>
                  <a:pt x="16988" y="15740"/>
                  <a:pt x="16965" y="15717"/>
                </a:cubicBezTo>
                <a:cubicBezTo>
                  <a:pt x="16954" y="15746"/>
                  <a:pt x="16937" y="15791"/>
                  <a:pt x="16925" y="15819"/>
                </a:cubicBezTo>
                <a:cubicBezTo>
                  <a:pt x="17118" y="15933"/>
                  <a:pt x="17351" y="15887"/>
                  <a:pt x="17561" y="15933"/>
                </a:cubicBezTo>
                <a:lnTo>
                  <a:pt x="17538" y="15989"/>
                </a:lnTo>
                <a:cubicBezTo>
                  <a:pt x="17549" y="15972"/>
                  <a:pt x="17566" y="15938"/>
                  <a:pt x="17578" y="15921"/>
                </a:cubicBezTo>
                <a:cubicBezTo>
                  <a:pt x="17640" y="15935"/>
                  <a:pt x="17705" y="15944"/>
                  <a:pt x="17769" y="15944"/>
                </a:cubicBezTo>
                <a:cubicBezTo>
                  <a:pt x="17815" y="15944"/>
                  <a:pt x="17862" y="15939"/>
                  <a:pt x="17907" y="15927"/>
                </a:cubicBezTo>
                <a:cubicBezTo>
                  <a:pt x="17943" y="15943"/>
                  <a:pt x="17981" y="15954"/>
                  <a:pt x="18017" y="15954"/>
                </a:cubicBezTo>
                <a:cubicBezTo>
                  <a:pt x="18059" y="15954"/>
                  <a:pt x="18097" y="15939"/>
                  <a:pt x="18128" y="15899"/>
                </a:cubicBezTo>
                <a:cubicBezTo>
                  <a:pt x="18134" y="15921"/>
                  <a:pt x="18139" y="15961"/>
                  <a:pt x="18145" y="15984"/>
                </a:cubicBezTo>
                <a:cubicBezTo>
                  <a:pt x="18151" y="15955"/>
                  <a:pt x="18168" y="15904"/>
                  <a:pt x="18174" y="15876"/>
                </a:cubicBezTo>
                <a:cubicBezTo>
                  <a:pt x="18202" y="15893"/>
                  <a:pt x="18259" y="15933"/>
                  <a:pt x="18287" y="15955"/>
                </a:cubicBezTo>
                <a:cubicBezTo>
                  <a:pt x="18293" y="15944"/>
                  <a:pt x="18310" y="15921"/>
                  <a:pt x="18315" y="15910"/>
                </a:cubicBezTo>
                <a:cubicBezTo>
                  <a:pt x="18237" y="15882"/>
                  <a:pt x="18152" y="15844"/>
                  <a:pt x="18071" y="15844"/>
                </a:cubicBezTo>
                <a:cubicBezTo>
                  <a:pt x="18024" y="15844"/>
                  <a:pt x="17977" y="15857"/>
                  <a:pt x="17935" y="15893"/>
                </a:cubicBezTo>
                <a:cubicBezTo>
                  <a:pt x="17913" y="15876"/>
                  <a:pt x="17867" y="15836"/>
                  <a:pt x="17844" y="15819"/>
                </a:cubicBezTo>
                <a:cubicBezTo>
                  <a:pt x="17810" y="15816"/>
                  <a:pt x="17776" y="15815"/>
                  <a:pt x="17742" y="15815"/>
                </a:cubicBezTo>
                <a:cubicBezTo>
                  <a:pt x="17707" y="15815"/>
                  <a:pt x="17671" y="15816"/>
                  <a:pt x="17635" y="15819"/>
                </a:cubicBezTo>
                <a:cubicBezTo>
                  <a:pt x="17657" y="15780"/>
                  <a:pt x="17691" y="15700"/>
                  <a:pt x="17714" y="15660"/>
                </a:cubicBezTo>
                <a:lnTo>
                  <a:pt x="17799" y="15728"/>
                </a:lnTo>
                <a:cubicBezTo>
                  <a:pt x="17810" y="15689"/>
                  <a:pt x="17816" y="15655"/>
                  <a:pt x="17827" y="15615"/>
                </a:cubicBezTo>
                <a:lnTo>
                  <a:pt x="17901" y="15598"/>
                </a:lnTo>
                <a:lnTo>
                  <a:pt x="17901" y="15598"/>
                </a:lnTo>
                <a:cubicBezTo>
                  <a:pt x="17890" y="15632"/>
                  <a:pt x="17878" y="15694"/>
                  <a:pt x="17867" y="15728"/>
                </a:cubicBezTo>
                <a:cubicBezTo>
                  <a:pt x="17901" y="15700"/>
                  <a:pt x="17941" y="15660"/>
                  <a:pt x="17975" y="15632"/>
                </a:cubicBezTo>
                <a:cubicBezTo>
                  <a:pt x="18009" y="15626"/>
                  <a:pt x="18043" y="15626"/>
                  <a:pt x="18083" y="15626"/>
                </a:cubicBezTo>
                <a:cubicBezTo>
                  <a:pt x="18043" y="15643"/>
                  <a:pt x="17992" y="15649"/>
                  <a:pt x="17964" y="15689"/>
                </a:cubicBezTo>
                <a:cubicBezTo>
                  <a:pt x="17981" y="15710"/>
                  <a:pt x="17999" y="15718"/>
                  <a:pt x="18016" y="15718"/>
                </a:cubicBezTo>
                <a:cubicBezTo>
                  <a:pt x="18079" y="15718"/>
                  <a:pt x="18144" y="15614"/>
                  <a:pt x="18219" y="15609"/>
                </a:cubicBezTo>
                <a:cubicBezTo>
                  <a:pt x="18264" y="15626"/>
                  <a:pt x="18355" y="15655"/>
                  <a:pt x="18406" y="15666"/>
                </a:cubicBezTo>
                <a:cubicBezTo>
                  <a:pt x="18378" y="15689"/>
                  <a:pt x="18327" y="15728"/>
                  <a:pt x="18298" y="15746"/>
                </a:cubicBezTo>
                <a:cubicBezTo>
                  <a:pt x="18344" y="15728"/>
                  <a:pt x="18391" y="15719"/>
                  <a:pt x="18437" y="15719"/>
                </a:cubicBezTo>
                <a:cubicBezTo>
                  <a:pt x="18464" y="15719"/>
                  <a:pt x="18492" y="15722"/>
                  <a:pt x="18520" y="15728"/>
                </a:cubicBezTo>
                <a:cubicBezTo>
                  <a:pt x="18491" y="15711"/>
                  <a:pt x="18435" y="15677"/>
                  <a:pt x="18406" y="15660"/>
                </a:cubicBezTo>
                <a:cubicBezTo>
                  <a:pt x="18436" y="15640"/>
                  <a:pt x="18462" y="15630"/>
                  <a:pt x="18485" y="15630"/>
                </a:cubicBezTo>
                <a:cubicBezTo>
                  <a:pt x="18536" y="15630"/>
                  <a:pt x="18573" y="15677"/>
                  <a:pt x="18605" y="15740"/>
                </a:cubicBezTo>
                <a:cubicBezTo>
                  <a:pt x="18622" y="15717"/>
                  <a:pt x="18650" y="15672"/>
                  <a:pt x="18667" y="15655"/>
                </a:cubicBezTo>
                <a:cubicBezTo>
                  <a:pt x="18815" y="15626"/>
                  <a:pt x="18962" y="15632"/>
                  <a:pt x="19110" y="15615"/>
                </a:cubicBezTo>
                <a:lnTo>
                  <a:pt x="19110" y="15615"/>
                </a:lnTo>
                <a:cubicBezTo>
                  <a:pt x="19064" y="15660"/>
                  <a:pt x="19025" y="15700"/>
                  <a:pt x="18979" y="15746"/>
                </a:cubicBezTo>
                <a:cubicBezTo>
                  <a:pt x="19059" y="15734"/>
                  <a:pt x="19110" y="15672"/>
                  <a:pt x="19149" y="15604"/>
                </a:cubicBezTo>
                <a:cubicBezTo>
                  <a:pt x="19172" y="15643"/>
                  <a:pt x="19200" y="15683"/>
                  <a:pt x="19223" y="15728"/>
                </a:cubicBezTo>
                <a:cubicBezTo>
                  <a:pt x="19223" y="15683"/>
                  <a:pt x="19218" y="15638"/>
                  <a:pt x="19218" y="15598"/>
                </a:cubicBezTo>
                <a:lnTo>
                  <a:pt x="19218" y="15598"/>
                </a:lnTo>
                <a:cubicBezTo>
                  <a:pt x="19246" y="15606"/>
                  <a:pt x="19276" y="15610"/>
                  <a:pt x="19305" y="15610"/>
                </a:cubicBezTo>
                <a:cubicBezTo>
                  <a:pt x="19375" y="15610"/>
                  <a:pt x="19445" y="15591"/>
                  <a:pt x="19513" y="15575"/>
                </a:cubicBezTo>
                <a:lnTo>
                  <a:pt x="19513" y="15575"/>
                </a:lnTo>
                <a:cubicBezTo>
                  <a:pt x="19501" y="15598"/>
                  <a:pt x="19484" y="15643"/>
                  <a:pt x="19473" y="15666"/>
                </a:cubicBezTo>
                <a:cubicBezTo>
                  <a:pt x="19501" y="15666"/>
                  <a:pt x="19552" y="15672"/>
                  <a:pt x="19575" y="15672"/>
                </a:cubicBezTo>
                <a:cubicBezTo>
                  <a:pt x="19484" y="15553"/>
                  <a:pt x="19637" y="15547"/>
                  <a:pt x="19717" y="15541"/>
                </a:cubicBezTo>
                <a:cubicBezTo>
                  <a:pt x="20069" y="15507"/>
                  <a:pt x="20409" y="15388"/>
                  <a:pt x="20755" y="15326"/>
                </a:cubicBezTo>
                <a:cubicBezTo>
                  <a:pt x="20744" y="15286"/>
                  <a:pt x="20732" y="15252"/>
                  <a:pt x="20721" y="15212"/>
                </a:cubicBezTo>
                <a:cubicBezTo>
                  <a:pt x="20619" y="15263"/>
                  <a:pt x="20505" y="15292"/>
                  <a:pt x="20386" y="15303"/>
                </a:cubicBezTo>
                <a:cubicBezTo>
                  <a:pt x="20369" y="15320"/>
                  <a:pt x="20341" y="15348"/>
                  <a:pt x="20324" y="15365"/>
                </a:cubicBezTo>
                <a:cubicBezTo>
                  <a:pt x="20313" y="15348"/>
                  <a:pt x="20290" y="15320"/>
                  <a:pt x="20279" y="15303"/>
                </a:cubicBezTo>
                <a:cubicBezTo>
                  <a:pt x="20222" y="15337"/>
                  <a:pt x="20171" y="15371"/>
                  <a:pt x="20114" y="15405"/>
                </a:cubicBezTo>
                <a:cubicBezTo>
                  <a:pt x="20090" y="15395"/>
                  <a:pt x="20066" y="15390"/>
                  <a:pt x="20042" y="15390"/>
                </a:cubicBezTo>
                <a:cubicBezTo>
                  <a:pt x="19988" y="15390"/>
                  <a:pt x="19935" y="15415"/>
                  <a:pt x="19887" y="15450"/>
                </a:cubicBezTo>
                <a:cubicBezTo>
                  <a:pt x="19853" y="15446"/>
                  <a:pt x="19820" y="15444"/>
                  <a:pt x="19786" y="15444"/>
                </a:cubicBezTo>
                <a:cubicBezTo>
                  <a:pt x="19576" y="15444"/>
                  <a:pt x="19361" y="15519"/>
                  <a:pt x="19148" y="15519"/>
                </a:cubicBezTo>
                <a:cubicBezTo>
                  <a:pt x="19094" y="15519"/>
                  <a:pt x="19039" y="15514"/>
                  <a:pt x="18985" y="15502"/>
                </a:cubicBezTo>
                <a:cubicBezTo>
                  <a:pt x="18957" y="15524"/>
                  <a:pt x="18934" y="15547"/>
                  <a:pt x="18905" y="15575"/>
                </a:cubicBezTo>
                <a:cubicBezTo>
                  <a:pt x="18816" y="15541"/>
                  <a:pt x="18723" y="15532"/>
                  <a:pt x="18629" y="15532"/>
                </a:cubicBezTo>
                <a:cubicBezTo>
                  <a:pt x="18516" y="15532"/>
                  <a:pt x="18401" y="15545"/>
                  <a:pt x="18289" y="15545"/>
                </a:cubicBezTo>
                <a:cubicBezTo>
                  <a:pt x="18187" y="15545"/>
                  <a:pt x="18087" y="15534"/>
                  <a:pt x="17992" y="15490"/>
                </a:cubicBezTo>
                <a:cubicBezTo>
                  <a:pt x="17992" y="15507"/>
                  <a:pt x="17986" y="15536"/>
                  <a:pt x="17981" y="15553"/>
                </a:cubicBezTo>
                <a:cubicBezTo>
                  <a:pt x="17947" y="15524"/>
                  <a:pt x="17913" y="15496"/>
                  <a:pt x="17878" y="15473"/>
                </a:cubicBezTo>
                <a:cubicBezTo>
                  <a:pt x="18820" y="15462"/>
                  <a:pt x="19813" y="15479"/>
                  <a:pt x="20715" y="15144"/>
                </a:cubicBezTo>
                <a:cubicBezTo>
                  <a:pt x="20738" y="15093"/>
                  <a:pt x="20766" y="15014"/>
                  <a:pt x="20710" y="14968"/>
                </a:cubicBezTo>
                <a:cubicBezTo>
                  <a:pt x="20693" y="15002"/>
                  <a:pt x="20664" y="15070"/>
                  <a:pt x="20647" y="15104"/>
                </a:cubicBezTo>
                <a:cubicBezTo>
                  <a:pt x="20449" y="15144"/>
                  <a:pt x="20250" y="15189"/>
                  <a:pt x="20063" y="15246"/>
                </a:cubicBezTo>
                <a:cubicBezTo>
                  <a:pt x="20120" y="15207"/>
                  <a:pt x="20182" y="15172"/>
                  <a:pt x="20250" y="15144"/>
                </a:cubicBezTo>
                <a:cubicBezTo>
                  <a:pt x="20205" y="15104"/>
                  <a:pt x="20159" y="15065"/>
                  <a:pt x="20114" y="15019"/>
                </a:cubicBezTo>
                <a:lnTo>
                  <a:pt x="20114" y="15019"/>
                </a:lnTo>
                <a:cubicBezTo>
                  <a:pt x="20160" y="15054"/>
                  <a:pt x="20208" y="15080"/>
                  <a:pt x="20259" y="15080"/>
                </a:cubicBezTo>
                <a:cubicBezTo>
                  <a:pt x="20284" y="15080"/>
                  <a:pt x="20309" y="15074"/>
                  <a:pt x="20335" y="15059"/>
                </a:cubicBezTo>
                <a:cubicBezTo>
                  <a:pt x="20307" y="15042"/>
                  <a:pt x="20256" y="15008"/>
                  <a:pt x="20227" y="14991"/>
                </a:cubicBezTo>
                <a:lnTo>
                  <a:pt x="20227" y="14991"/>
                </a:lnTo>
                <a:cubicBezTo>
                  <a:pt x="20273" y="15002"/>
                  <a:pt x="20313" y="15008"/>
                  <a:pt x="20358" y="15019"/>
                </a:cubicBezTo>
                <a:cubicBezTo>
                  <a:pt x="20347" y="15042"/>
                  <a:pt x="20324" y="15087"/>
                  <a:pt x="20313" y="15110"/>
                </a:cubicBezTo>
                <a:cubicBezTo>
                  <a:pt x="20409" y="15093"/>
                  <a:pt x="20505" y="15082"/>
                  <a:pt x="20602" y="15070"/>
                </a:cubicBezTo>
                <a:cubicBezTo>
                  <a:pt x="20585" y="15059"/>
                  <a:pt x="20551" y="15031"/>
                  <a:pt x="20534" y="15019"/>
                </a:cubicBezTo>
                <a:cubicBezTo>
                  <a:pt x="20608" y="14991"/>
                  <a:pt x="20681" y="14963"/>
                  <a:pt x="20761" y="14940"/>
                </a:cubicBezTo>
                <a:lnTo>
                  <a:pt x="20693" y="14894"/>
                </a:lnTo>
                <a:lnTo>
                  <a:pt x="20693" y="14894"/>
                </a:lnTo>
                <a:cubicBezTo>
                  <a:pt x="20710" y="14900"/>
                  <a:pt x="20744" y="14911"/>
                  <a:pt x="20755" y="14917"/>
                </a:cubicBezTo>
                <a:cubicBezTo>
                  <a:pt x="20710" y="14736"/>
                  <a:pt x="20829" y="14492"/>
                  <a:pt x="20715" y="14350"/>
                </a:cubicBezTo>
                <a:cubicBezTo>
                  <a:pt x="20732" y="14225"/>
                  <a:pt x="20761" y="14094"/>
                  <a:pt x="20755" y="13964"/>
                </a:cubicBezTo>
                <a:cubicBezTo>
                  <a:pt x="20721" y="13930"/>
                  <a:pt x="20681" y="13896"/>
                  <a:pt x="20642" y="13873"/>
                </a:cubicBezTo>
                <a:cubicBezTo>
                  <a:pt x="20687" y="13850"/>
                  <a:pt x="20732" y="13828"/>
                  <a:pt x="20772" y="13805"/>
                </a:cubicBezTo>
                <a:cubicBezTo>
                  <a:pt x="20778" y="13697"/>
                  <a:pt x="20778" y="13584"/>
                  <a:pt x="20766" y="13476"/>
                </a:cubicBezTo>
                <a:cubicBezTo>
                  <a:pt x="20738" y="13470"/>
                  <a:pt x="20681" y="13453"/>
                  <a:pt x="20659" y="13448"/>
                </a:cubicBezTo>
                <a:cubicBezTo>
                  <a:pt x="20681" y="13408"/>
                  <a:pt x="20710" y="13363"/>
                  <a:pt x="20732" y="13323"/>
                </a:cubicBezTo>
                <a:cubicBezTo>
                  <a:pt x="20640" y="13305"/>
                  <a:pt x="20548" y="13298"/>
                  <a:pt x="20456" y="13298"/>
                </a:cubicBezTo>
                <a:cubicBezTo>
                  <a:pt x="20068" y="13298"/>
                  <a:pt x="19675" y="13424"/>
                  <a:pt x="19286" y="13442"/>
                </a:cubicBezTo>
                <a:cubicBezTo>
                  <a:pt x="19223" y="13469"/>
                  <a:pt x="19151" y="13475"/>
                  <a:pt x="19078" y="13475"/>
                </a:cubicBezTo>
                <a:cubicBezTo>
                  <a:pt x="19012" y="13475"/>
                  <a:pt x="18944" y="13470"/>
                  <a:pt x="18879" y="13470"/>
                </a:cubicBezTo>
                <a:cubicBezTo>
                  <a:pt x="18790" y="13470"/>
                  <a:pt x="18706" y="13480"/>
                  <a:pt x="18639" y="13527"/>
                </a:cubicBezTo>
                <a:cubicBezTo>
                  <a:pt x="18694" y="13558"/>
                  <a:pt x="18750" y="13567"/>
                  <a:pt x="18807" y="13567"/>
                </a:cubicBezTo>
                <a:cubicBezTo>
                  <a:pt x="18895" y="13567"/>
                  <a:pt x="18986" y="13544"/>
                  <a:pt x="19076" y="13544"/>
                </a:cubicBezTo>
                <a:cubicBezTo>
                  <a:pt x="18999" y="13568"/>
                  <a:pt x="18918" y="13609"/>
                  <a:pt x="18838" y="13609"/>
                </a:cubicBezTo>
                <a:cubicBezTo>
                  <a:pt x="18805" y="13609"/>
                  <a:pt x="18773" y="13602"/>
                  <a:pt x="18741" y="13584"/>
                </a:cubicBezTo>
                <a:cubicBezTo>
                  <a:pt x="18724" y="13589"/>
                  <a:pt x="18690" y="13601"/>
                  <a:pt x="18673" y="13606"/>
                </a:cubicBezTo>
                <a:cubicBezTo>
                  <a:pt x="18643" y="13600"/>
                  <a:pt x="18611" y="13587"/>
                  <a:pt x="18580" y="13587"/>
                </a:cubicBezTo>
                <a:cubicBezTo>
                  <a:pt x="18559" y="13587"/>
                  <a:pt x="18538" y="13593"/>
                  <a:pt x="18520" y="13612"/>
                </a:cubicBezTo>
                <a:cubicBezTo>
                  <a:pt x="18490" y="13600"/>
                  <a:pt x="18460" y="13592"/>
                  <a:pt x="18432" y="13592"/>
                </a:cubicBezTo>
                <a:cubicBezTo>
                  <a:pt x="18407" y="13592"/>
                  <a:pt x="18382" y="13599"/>
                  <a:pt x="18361" y="13618"/>
                </a:cubicBezTo>
                <a:cubicBezTo>
                  <a:pt x="18344" y="13606"/>
                  <a:pt x="18310" y="13589"/>
                  <a:pt x="18293" y="13578"/>
                </a:cubicBezTo>
                <a:cubicBezTo>
                  <a:pt x="18378" y="13561"/>
                  <a:pt x="18474" y="13578"/>
                  <a:pt x="18554" y="13533"/>
                </a:cubicBezTo>
                <a:cubicBezTo>
                  <a:pt x="18077" y="13448"/>
                  <a:pt x="17538" y="13510"/>
                  <a:pt x="17050" y="13425"/>
                </a:cubicBezTo>
                <a:cubicBezTo>
                  <a:pt x="17039" y="13442"/>
                  <a:pt x="17005" y="13476"/>
                  <a:pt x="16988" y="13493"/>
                </a:cubicBezTo>
                <a:cubicBezTo>
                  <a:pt x="17022" y="13499"/>
                  <a:pt x="17084" y="13504"/>
                  <a:pt x="17113" y="13510"/>
                </a:cubicBezTo>
                <a:cubicBezTo>
                  <a:pt x="17130" y="13538"/>
                  <a:pt x="17147" y="13567"/>
                  <a:pt x="17164" y="13595"/>
                </a:cubicBezTo>
                <a:cubicBezTo>
                  <a:pt x="17078" y="13572"/>
                  <a:pt x="16993" y="13533"/>
                  <a:pt x="16914" y="13493"/>
                </a:cubicBezTo>
                <a:lnTo>
                  <a:pt x="16914" y="13493"/>
                </a:lnTo>
                <a:lnTo>
                  <a:pt x="16982" y="13504"/>
                </a:lnTo>
                <a:cubicBezTo>
                  <a:pt x="16971" y="13470"/>
                  <a:pt x="16965" y="13442"/>
                  <a:pt x="16954" y="13414"/>
                </a:cubicBezTo>
                <a:cubicBezTo>
                  <a:pt x="16937" y="13415"/>
                  <a:pt x="16920" y="13416"/>
                  <a:pt x="16902" y="13416"/>
                </a:cubicBezTo>
                <a:cubicBezTo>
                  <a:pt x="16777" y="13416"/>
                  <a:pt x="16649" y="13380"/>
                  <a:pt x="16524" y="13380"/>
                </a:cubicBezTo>
                <a:cubicBezTo>
                  <a:pt x="16474" y="13380"/>
                  <a:pt x="16424" y="13386"/>
                  <a:pt x="16375" y="13402"/>
                </a:cubicBezTo>
                <a:cubicBezTo>
                  <a:pt x="16403" y="13425"/>
                  <a:pt x="16449" y="13470"/>
                  <a:pt x="16471" y="13487"/>
                </a:cubicBezTo>
                <a:cubicBezTo>
                  <a:pt x="16454" y="13499"/>
                  <a:pt x="16409" y="13516"/>
                  <a:pt x="16386" y="13527"/>
                </a:cubicBezTo>
                <a:cubicBezTo>
                  <a:pt x="16381" y="13493"/>
                  <a:pt x="16369" y="13465"/>
                  <a:pt x="16364" y="13436"/>
                </a:cubicBezTo>
                <a:lnTo>
                  <a:pt x="16296" y="13482"/>
                </a:lnTo>
                <a:cubicBezTo>
                  <a:pt x="16330" y="13442"/>
                  <a:pt x="16364" y="13408"/>
                  <a:pt x="16403" y="13374"/>
                </a:cubicBezTo>
                <a:cubicBezTo>
                  <a:pt x="16103" y="13277"/>
                  <a:pt x="15774" y="13300"/>
                  <a:pt x="15484" y="13181"/>
                </a:cubicBezTo>
                <a:cubicBezTo>
                  <a:pt x="15467" y="13209"/>
                  <a:pt x="15450" y="13249"/>
                  <a:pt x="15433" y="13283"/>
                </a:cubicBezTo>
                <a:cubicBezTo>
                  <a:pt x="15427" y="13277"/>
                  <a:pt x="15422" y="13260"/>
                  <a:pt x="15416" y="13255"/>
                </a:cubicBezTo>
                <a:cubicBezTo>
                  <a:pt x="15405" y="13272"/>
                  <a:pt x="15382" y="13300"/>
                  <a:pt x="15365" y="13317"/>
                </a:cubicBezTo>
                <a:cubicBezTo>
                  <a:pt x="15212" y="13294"/>
                  <a:pt x="15053" y="13249"/>
                  <a:pt x="14911" y="13170"/>
                </a:cubicBezTo>
                <a:lnTo>
                  <a:pt x="14911" y="13170"/>
                </a:lnTo>
                <a:cubicBezTo>
                  <a:pt x="15070" y="13204"/>
                  <a:pt x="15223" y="13249"/>
                  <a:pt x="15382" y="13289"/>
                </a:cubicBezTo>
                <a:cubicBezTo>
                  <a:pt x="15365" y="13243"/>
                  <a:pt x="15354" y="13204"/>
                  <a:pt x="15337" y="13170"/>
                </a:cubicBezTo>
                <a:cubicBezTo>
                  <a:pt x="14610" y="12988"/>
                  <a:pt x="13907" y="12699"/>
                  <a:pt x="13186" y="12534"/>
                </a:cubicBezTo>
                <a:cubicBezTo>
                  <a:pt x="13112" y="12494"/>
                  <a:pt x="13044" y="12455"/>
                  <a:pt x="12971" y="12421"/>
                </a:cubicBezTo>
                <a:lnTo>
                  <a:pt x="12971" y="12421"/>
                </a:lnTo>
                <a:cubicBezTo>
                  <a:pt x="12976" y="12460"/>
                  <a:pt x="12988" y="12500"/>
                  <a:pt x="12999" y="12540"/>
                </a:cubicBezTo>
                <a:cubicBezTo>
                  <a:pt x="13237" y="12653"/>
                  <a:pt x="13510" y="12687"/>
                  <a:pt x="13725" y="12841"/>
                </a:cubicBezTo>
                <a:cubicBezTo>
                  <a:pt x="13362" y="12744"/>
                  <a:pt x="13005" y="12614"/>
                  <a:pt x="12670" y="12443"/>
                </a:cubicBezTo>
                <a:cubicBezTo>
                  <a:pt x="12683" y="12441"/>
                  <a:pt x="12696" y="12440"/>
                  <a:pt x="12709" y="12440"/>
                </a:cubicBezTo>
                <a:cubicBezTo>
                  <a:pt x="12784" y="12440"/>
                  <a:pt x="12851" y="12478"/>
                  <a:pt x="12914" y="12517"/>
                </a:cubicBezTo>
                <a:cubicBezTo>
                  <a:pt x="12931" y="12477"/>
                  <a:pt x="12942" y="12438"/>
                  <a:pt x="12959" y="12398"/>
                </a:cubicBezTo>
                <a:cubicBezTo>
                  <a:pt x="12874" y="12387"/>
                  <a:pt x="12795" y="12358"/>
                  <a:pt x="12727" y="12313"/>
                </a:cubicBezTo>
                <a:cubicBezTo>
                  <a:pt x="12715" y="12330"/>
                  <a:pt x="12693" y="12364"/>
                  <a:pt x="12687" y="12381"/>
                </a:cubicBezTo>
                <a:cubicBezTo>
                  <a:pt x="12687" y="12358"/>
                  <a:pt x="12698" y="12319"/>
                  <a:pt x="12704" y="12296"/>
                </a:cubicBezTo>
                <a:cubicBezTo>
                  <a:pt x="12227" y="12177"/>
                  <a:pt x="11836" y="11853"/>
                  <a:pt x="11371" y="11723"/>
                </a:cubicBezTo>
                <a:cubicBezTo>
                  <a:pt x="11365" y="11751"/>
                  <a:pt x="11342" y="11791"/>
                  <a:pt x="11354" y="11825"/>
                </a:cubicBezTo>
                <a:cubicBezTo>
                  <a:pt x="11586" y="11961"/>
                  <a:pt x="11853" y="12041"/>
                  <a:pt x="12086" y="12188"/>
                </a:cubicBezTo>
                <a:cubicBezTo>
                  <a:pt x="11683" y="12041"/>
                  <a:pt x="11280" y="11848"/>
                  <a:pt x="10911" y="11626"/>
                </a:cubicBezTo>
                <a:lnTo>
                  <a:pt x="10911" y="11626"/>
                </a:lnTo>
                <a:cubicBezTo>
                  <a:pt x="11047" y="11666"/>
                  <a:pt x="11166" y="11768"/>
                  <a:pt x="11308" y="11768"/>
                </a:cubicBezTo>
                <a:cubicBezTo>
                  <a:pt x="11325" y="11751"/>
                  <a:pt x="11348" y="11700"/>
                  <a:pt x="11359" y="11677"/>
                </a:cubicBezTo>
                <a:cubicBezTo>
                  <a:pt x="10327" y="11167"/>
                  <a:pt x="9311" y="10531"/>
                  <a:pt x="8381" y="9839"/>
                </a:cubicBezTo>
                <a:cubicBezTo>
                  <a:pt x="8346" y="9856"/>
                  <a:pt x="8318" y="9879"/>
                  <a:pt x="8284" y="9902"/>
                </a:cubicBezTo>
                <a:cubicBezTo>
                  <a:pt x="8301" y="9879"/>
                  <a:pt x="8324" y="9828"/>
                  <a:pt x="8341" y="9805"/>
                </a:cubicBezTo>
                <a:cubicBezTo>
                  <a:pt x="8295" y="9799"/>
                  <a:pt x="8250" y="9794"/>
                  <a:pt x="8205" y="9794"/>
                </a:cubicBezTo>
                <a:cubicBezTo>
                  <a:pt x="8216" y="9782"/>
                  <a:pt x="8233" y="9760"/>
                  <a:pt x="8239" y="9748"/>
                </a:cubicBezTo>
                <a:cubicBezTo>
                  <a:pt x="8074" y="9680"/>
                  <a:pt x="7949" y="9544"/>
                  <a:pt x="7807" y="9431"/>
                </a:cubicBezTo>
                <a:cubicBezTo>
                  <a:pt x="7756" y="9397"/>
                  <a:pt x="7688" y="9380"/>
                  <a:pt x="7683" y="9306"/>
                </a:cubicBezTo>
                <a:cubicBezTo>
                  <a:pt x="7564" y="9260"/>
                  <a:pt x="7507" y="9130"/>
                  <a:pt x="7393" y="9067"/>
                </a:cubicBezTo>
                <a:cubicBezTo>
                  <a:pt x="7337" y="9016"/>
                  <a:pt x="7234" y="9005"/>
                  <a:pt x="7217" y="8920"/>
                </a:cubicBezTo>
                <a:cubicBezTo>
                  <a:pt x="6951" y="8812"/>
                  <a:pt x="6843" y="8426"/>
                  <a:pt x="6537" y="8404"/>
                </a:cubicBezTo>
                <a:cubicBezTo>
                  <a:pt x="6537" y="8381"/>
                  <a:pt x="6537" y="8336"/>
                  <a:pt x="6537" y="8313"/>
                </a:cubicBezTo>
                <a:cubicBezTo>
                  <a:pt x="6514" y="8301"/>
                  <a:pt x="6463" y="8279"/>
                  <a:pt x="6440" y="8267"/>
                </a:cubicBezTo>
                <a:cubicBezTo>
                  <a:pt x="6338" y="8069"/>
                  <a:pt x="6111" y="7961"/>
                  <a:pt x="5969" y="7791"/>
                </a:cubicBezTo>
                <a:cubicBezTo>
                  <a:pt x="5759" y="7496"/>
                  <a:pt x="5442" y="7280"/>
                  <a:pt x="5237" y="6985"/>
                </a:cubicBezTo>
                <a:cubicBezTo>
                  <a:pt x="5226" y="6997"/>
                  <a:pt x="5209" y="7019"/>
                  <a:pt x="5203" y="7025"/>
                </a:cubicBezTo>
                <a:cubicBezTo>
                  <a:pt x="5175" y="6974"/>
                  <a:pt x="5129" y="6928"/>
                  <a:pt x="5078" y="6900"/>
                </a:cubicBezTo>
                <a:cubicBezTo>
                  <a:pt x="5056" y="6838"/>
                  <a:pt x="5033" y="6775"/>
                  <a:pt x="5010" y="6719"/>
                </a:cubicBezTo>
                <a:cubicBezTo>
                  <a:pt x="4988" y="6724"/>
                  <a:pt x="4948" y="6747"/>
                  <a:pt x="4925" y="6758"/>
                </a:cubicBezTo>
                <a:cubicBezTo>
                  <a:pt x="4925" y="6741"/>
                  <a:pt x="4931" y="6707"/>
                  <a:pt x="4931" y="6690"/>
                </a:cubicBezTo>
                <a:cubicBezTo>
                  <a:pt x="4897" y="6667"/>
                  <a:pt x="4840" y="6662"/>
                  <a:pt x="4851" y="6599"/>
                </a:cubicBezTo>
                <a:cubicBezTo>
                  <a:pt x="4800" y="6537"/>
                  <a:pt x="4744" y="6492"/>
                  <a:pt x="4676" y="6452"/>
                </a:cubicBezTo>
                <a:cubicBezTo>
                  <a:pt x="4676" y="6423"/>
                  <a:pt x="4670" y="6395"/>
                  <a:pt x="4670" y="6361"/>
                </a:cubicBezTo>
                <a:cubicBezTo>
                  <a:pt x="4647" y="6350"/>
                  <a:pt x="4596" y="6316"/>
                  <a:pt x="4568" y="6299"/>
                </a:cubicBezTo>
                <a:cubicBezTo>
                  <a:pt x="4556" y="6310"/>
                  <a:pt x="4534" y="6338"/>
                  <a:pt x="4517" y="6355"/>
                </a:cubicBezTo>
                <a:cubicBezTo>
                  <a:pt x="4528" y="6327"/>
                  <a:pt x="4556" y="6270"/>
                  <a:pt x="4568" y="6242"/>
                </a:cubicBezTo>
                <a:lnTo>
                  <a:pt x="4568" y="6242"/>
                </a:lnTo>
                <a:cubicBezTo>
                  <a:pt x="4545" y="6253"/>
                  <a:pt x="4505" y="6265"/>
                  <a:pt x="4483" y="6276"/>
                </a:cubicBezTo>
                <a:cubicBezTo>
                  <a:pt x="4528" y="6185"/>
                  <a:pt x="4432" y="6134"/>
                  <a:pt x="4358" y="6111"/>
                </a:cubicBezTo>
                <a:cubicBezTo>
                  <a:pt x="4363" y="6094"/>
                  <a:pt x="4369" y="6049"/>
                  <a:pt x="4369" y="6026"/>
                </a:cubicBezTo>
                <a:cubicBezTo>
                  <a:pt x="4346" y="6015"/>
                  <a:pt x="4301" y="5992"/>
                  <a:pt x="4273" y="5981"/>
                </a:cubicBezTo>
                <a:cubicBezTo>
                  <a:pt x="4284" y="5970"/>
                  <a:pt x="4301" y="5941"/>
                  <a:pt x="4312" y="5930"/>
                </a:cubicBezTo>
                <a:cubicBezTo>
                  <a:pt x="4210" y="5833"/>
                  <a:pt x="4137" y="5709"/>
                  <a:pt x="4006" y="5646"/>
                </a:cubicBezTo>
                <a:cubicBezTo>
                  <a:pt x="3981" y="5577"/>
                  <a:pt x="3982" y="5469"/>
                  <a:pt x="3904" y="5469"/>
                </a:cubicBezTo>
                <a:cubicBezTo>
                  <a:pt x="3892" y="5469"/>
                  <a:pt x="3879" y="5471"/>
                  <a:pt x="3864" y="5476"/>
                </a:cubicBezTo>
                <a:cubicBezTo>
                  <a:pt x="3853" y="5260"/>
                  <a:pt x="3671" y="5136"/>
                  <a:pt x="3563" y="4971"/>
                </a:cubicBezTo>
                <a:cubicBezTo>
                  <a:pt x="3473" y="4823"/>
                  <a:pt x="3388" y="4670"/>
                  <a:pt x="3280" y="4540"/>
                </a:cubicBezTo>
                <a:cubicBezTo>
                  <a:pt x="3257" y="4545"/>
                  <a:pt x="3217" y="4557"/>
                  <a:pt x="3195" y="4562"/>
                </a:cubicBezTo>
                <a:cubicBezTo>
                  <a:pt x="3206" y="4551"/>
                  <a:pt x="3229" y="4523"/>
                  <a:pt x="3240" y="4506"/>
                </a:cubicBezTo>
                <a:cubicBezTo>
                  <a:pt x="3081" y="4279"/>
                  <a:pt x="2905" y="4075"/>
                  <a:pt x="2820" y="3814"/>
                </a:cubicBezTo>
                <a:cubicBezTo>
                  <a:pt x="2803" y="3831"/>
                  <a:pt x="2780" y="3865"/>
                  <a:pt x="2763" y="3882"/>
                </a:cubicBezTo>
                <a:cubicBezTo>
                  <a:pt x="2775" y="3848"/>
                  <a:pt x="2786" y="3814"/>
                  <a:pt x="2798" y="3785"/>
                </a:cubicBezTo>
                <a:cubicBezTo>
                  <a:pt x="2741" y="3700"/>
                  <a:pt x="2684" y="3615"/>
                  <a:pt x="2633" y="3530"/>
                </a:cubicBezTo>
                <a:cubicBezTo>
                  <a:pt x="2616" y="3530"/>
                  <a:pt x="2571" y="3541"/>
                  <a:pt x="2554" y="3541"/>
                </a:cubicBezTo>
                <a:cubicBezTo>
                  <a:pt x="2554" y="3518"/>
                  <a:pt x="2559" y="3479"/>
                  <a:pt x="2559" y="3456"/>
                </a:cubicBezTo>
                <a:cubicBezTo>
                  <a:pt x="2519" y="3411"/>
                  <a:pt x="2485" y="3360"/>
                  <a:pt x="2446" y="3314"/>
                </a:cubicBezTo>
                <a:cubicBezTo>
                  <a:pt x="2451" y="3292"/>
                  <a:pt x="2463" y="3246"/>
                  <a:pt x="2468" y="3223"/>
                </a:cubicBezTo>
                <a:cubicBezTo>
                  <a:pt x="2446" y="3218"/>
                  <a:pt x="2389" y="3212"/>
                  <a:pt x="2366" y="3212"/>
                </a:cubicBezTo>
                <a:cubicBezTo>
                  <a:pt x="2366" y="3184"/>
                  <a:pt x="2366" y="3133"/>
                  <a:pt x="2372" y="3110"/>
                </a:cubicBezTo>
                <a:cubicBezTo>
                  <a:pt x="2259" y="3002"/>
                  <a:pt x="2213" y="2883"/>
                  <a:pt x="2185" y="2741"/>
                </a:cubicBezTo>
                <a:cubicBezTo>
                  <a:pt x="2131" y="2805"/>
                  <a:pt x="2078" y="2884"/>
                  <a:pt x="2142" y="2955"/>
                </a:cubicBezTo>
                <a:lnTo>
                  <a:pt x="2142" y="2955"/>
                </a:lnTo>
                <a:cubicBezTo>
                  <a:pt x="2072" y="2883"/>
                  <a:pt x="2030" y="2792"/>
                  <a:pt x="1998" y="2696"/>
                </a:cubicBezTo>
                <a:lnTo>
                  <a:pt x="1998" y="2696"/>
                </a:lnTo>
                <a:cubicBezTo>
                  <a:pt x="2026" y="2741"/>
                  <a:pt x="2054" y="2787"/>
                  <a:pt x="2083" y="2838"/>
                </a:cubicBezTo>
                <a:cubicBezTo>
                  <a:pt x="2224" y="2753"/>
                  <a:pt x="2071" y="2616"/>
                  <a:pt x="2032" y="2514"/>
                </a:cubicBezTo>
                <a:lnTo>
                  <a:pt x="1980" y="2497"/>
                </a:lnTo>
                <a:cubicBezTo>
                  <a:pt x="1998" y="2276"/>
                  <a:pt x="1816" y="2134"/>
                  <a:pt x="1714" y="1964"/>
                </a:cubicBezTo>
                <a:lnTo>
                  <a:pt x="1714" y="1964"/>
                </a:lnTo>
                <a:cubicBezTo>
                  <a:pt x="1646" y="2038"/>
                  <a:pt x="1737" y="2128"/>
                  <a:pt x="1748" y="2208"/>
                </a:cubicBezTo>
                <a:cubicBezTo>
                  <a:pt x="1685" y="2134"/>
                  <a:pt x="1640" y="2038"/>
                  <a:pt x="1600" y="1947"/>
                </a:cubicBezTo>
                <a:lnTo>
                  <a:pt x="1600" y="1947"/>
                </a:lnTo>
                <a:cubicBezTo>
                  <a:pt x="1623" y="1953"/>
                  <a:pt x="1674" y="1958"/>
                  <a:pt x="1702" y="1964"/>
                </a:cubicBezTo>
                <a:cubicBezTo>
                  <a:pt x="1640" y="1822"/>
                  <a:pt x="1572" y="1686"/>
                  <a:pt x="1487" y="1567"/>
                </a:cubicBezTo>
                <a:cubicBezTo>
                  <a:pt x="1476" y="1578"/>
                  <a:pt x="1453" y="1601"/>
                  <a:pt x="1441" y="1618"/>
                </a:cubicBezTo>
                <a:lnTo>
                  <a:pt x="1419" y="1623"/>
                </a:lnTo>
                <a:cubicBezTo>
                  <a:pt x="1356" y="1459"/>
                  <a:pt x="1232" y="1323"/>
                  <a:pt x="1209" y="1147"/>
                </a:cubicBezTo>
                <a:lnTo>
                  <a:pt x="1209" y="1147"/>
                </a:lnTo>
                <a:cubicBezTo>
                  <a:pt x="1288" y="1238"/>
                  <a:pt x="1328" y="1357"/>
                  <a:pt x="1419" y="1442"/>
                </a:cubicBezTo>
                <a:cubicBezTo>
                  <a:pt x="1328" y="1215"/>
                  <a:pt x="1215" y="954"/>
                  <a:pt x="1044" y="778"/>
                </a:cubicBezTo>
                <a:lnTo>
                  <a:pt x="1044" y="778"/>
                </a:lnTo>
                <a:cubicBezTo>
                  <a:pt x="1078" y="863"/>
                  <a:pt x="1146" y="943"/>
                  <a:pt x="1135" y="1045"/>
                </a:cubicBezTo>
                <a:cubicBezTo>
                  <a:pt x="1067" y="948"/>
                  <a:pt x="1016" y="846"/>
                  <a:pt x="959" y="738"/>
                </a:cubicBezTo>
                <a:cubicBezTo>
                  <a:pt x="988" y="699"/>
                  <a:pt x="1016" y="665"/>
                  <a:pt x="1039" y="625"/>
                </a:cubicBezTo>
                <a:cubicBezTo>
                  <a:pt x="993" y="574"/>
                  <a:pt x="942" y="523"/>
                  <a:pt x="885" y="483"/>
                </a:cubicBezTo>
                <a:lnTo>
                  <a:pt x="885" y="483"/>
                </a:lnTo>
                <a:cubicBezTo>
                  <a:pt x="908" y="562"/>
                  <a:pt x="942" y="636"/>
                  <a:pt x="965" y="716"/>
                </a:cubicBezTo>
                <a:cubicBezTo>
                  <a:pt x="812" y="494"/>
                  <a:pt x="715" y="239"/>
                  <a:pt x="573" y="6"/>
                </a:cubicBezTo>
                <a:lnTo>
                  <a:pt x="573" y="1"/>
                </a:lnTo>
                <a:close/>
              </a:path>
            </a:pathLst>
          </a:custGeom>
          <a:solidFill>
            <a:srgbClr val="7A866C">
              <a:alpha val="593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BLANK_1_1">
    <p:spTree>
      <p:nvGrpSpPr>
        <p:cNvPr id="93" name="Shape 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4" name="Google Shape;94;p14"/>
          <p:cNvPicPr preferRelativeResize="0"/>
          <p:nvPr/>
        </p:nvPicPr>
        <p:blipFill>
          <a:blip r:embed="rId2">
            <a:alphaModFix amt="90000"/>
          </a:blip>
          <a:stretch>
            <a:fillRect/>
          </a:stretch>
        </p:blipFill>
        <p:spPr>
          <a:xfrm>
            <a:off x="-46575" y="-26199"/>
            <a:ext cx="9237151" cy="5195897"/>
          </a:xfrm>
          <a:prstGeom prst="rect">
            <a:avLst/>
          </a:prstGeom>
          <a:noFill/>
          <a:ln>
            <a:noFill/>
          </a:ln>
        </p:spPr>
      </p:pic>
      <p:sp>
        <p:nvSpPr>
          <p:cNvPr id="95" name="Google Shape;95;p14"/>
          <p:cNvSpPr txBox="1"/>
          <p:nvPr>
            <p:ph type="title"/>
          </p:nvPr>
        </p:nvSpPr>
        <p:spPr>
          <a:xfrm>
            <a:off x="4012396" y="3753875"/>
            <a:ext cx="4418400" cy="5319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96" name="Google Shape;96;p14"/>
          <p:cNvSpPr txBox="1"/>
          <p:nvPr>
            <p:ph idx="1" type="subTitle"/>
          </p:nvPr>
        </p:nvSpPr>
        <p:spPr>
          <a:xfrm>
            <a:off x="4012350" y="857725"/>
            <a:ext cx="4418400" cy="2715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97" name="Google Shape;97;p14"/>
          <p:cNvSpPr/>
          <p:nvPr/>
        </p:nvSpPr>
        <p:spPr>
          <a:xfrm>
            <a:off x="-131311" y="-308668"/>
            <a:ext cx="844544" cy="849207"/>
          </a:xfrm>
          <a:custGeom>
            <a:rect b="b" l="l" r="r" t="t"/>
            <a:pathLst>
              <a:path extrusionOk="0" h="6921" w="6883">
                <a:moveTo>
                  <a:pt x="3422" y="14"/>
                </a:moveTo>
                <a:cubicBezTo>
                  <a:pt x="3422" y="14"/>
                  <a:pt x="3422" y="14"/>
                  <a:pt x="3422" y="14"/>
                </a:cubicBezTo>
                <a:cubicBezTo>
                  <a:pt x="3422" y="14"/>
                  <a:pt x="3422" y="14"/>
                  <a:pt x="3422" y="14"/>
                </a:cubicBezTo>
                <a:close/>
                <a:moveTo>
                  <a:pt x="3717" y="14"/>
                </a:moveTo>
                <a:lnTo>
                  <a:pt x="3717" y="14"/>
                </a:lnTo>
                <a:cubicBezTo>
                  <a:pt x="3717" y="14"/>
                  <a:pt x="3717" y="14"/>
                  <a:pt x="3717" y="14"/>
                </a:cubicBezTo>
                <a:close/>
                <a:moveTo>
                  <a:pt x="3501" y="31"/>
                </a:moveTo>
                <a:lnTo>
                  <a:pt x="3501" y="31"/>
                </a:lnTo>
                <a:cubicBezTo>
                  <a:pt x="3509" y="35"/>
                  <a:pt x="3501" y="41"/>
                  <a:pt x="3495" y="41"/>
                </a:cubicBezTo>
                <a:cubicBezTo>
                  <a:pt x="3492" y="41"/>
                  <a:pt x="3490" y="40"/>
                  <a:pt x="3490" y="36"/>
                </a:cubicBezTo>
                <a:cubicBezTo>
                  <a:pt x="3490" y="36"/>
                  <a:pt x="3495" y="31"/>
                  <a:pt x="3501" y="31"/>
                </a:cubicBezTo>
                <a:close/>
                <a:moveTo>
                  <a:pt x="3513" y="36"/>
                </a:moveTo>
                <a:cubicBezTo>
                  <a:pt x="3521" y="39"/>
                  <a:pt x="3531" y="39"/>
                  <a:pt x="3541" y="39"/>
                </a:cubicBezTo>
                <a:cubicBezTo>
                  <a:pt x="3551" y="39"/>
                  <a:pt x="3561" y="39"/>
                  <a:pt x="3569" y="42"/>
                </a:cubicBezTo>
                <a:cubicBezTo>
                  <a:pt x="3565" y="50"/>
                  <a:pt x="3561" y="56"/>
                  <a:pt x="3557" y="56"/>
                </a:cubicBezTo>
                <a:cubicBezTo>
                  <a:pt x="3555" y="56"/>
                  <a:pt x="3554" y="55"/>
                  <a:pt x="3552" y="53"/>
                </a:cubicBezTo>
                <a:lnTo>
                  <a:pt x="3490" y="53"/>
                </a:lnTo>
                <a:cubicBezTo>
                  <a:pt x="3495" y="48"/>
                  <a:pt x="3501" y="48"/>
                  <a:pt x="3507" y="42"/>
                </a:cubicBezTo>
                <a:cubicBezTo>
                  <a:pt x="3507" y="42"/>
                  <a:pt x="3513" y="36"/>
                  <a:pt x="3513" y="36"/>
                </a:cubicBezTo>
                <a:close/>
                <a:moveTo>
                  <a:pt x="2905" y="70"/>
                </a:moveTo>
                <a:cubicBezTo>
                  <a:pt x="2905" y="70"/>
                  <a:pt x="2905" y="70"/>
                  <a:pt x="2905" y="70"/>
                </a:cubicBezTo>
                <a:cubicBezTo>
                  <a:pt x="2905" y="70"/>
                  <a:pt x="2905" y="70"/>
                  <a:pt x="2905" y="70"/>
                </a:cubicBezTo>
                <a:close/>
                <a:moveTo>
                  <a:pt x="3575" y="42"/>
                </a:moveTo>
                <a:cubicBezTo>
                  <a:pt x="3586" y="42"/>
                  <a:pt x="3592" y="42"/>
                  <a:pt x="3598" y="48"/>
                </a:cubicBezTo>
                <a:cubicBezTo>
                  <a:pt x="3603" y="59"/>
                  <a:pt x="3592" y="70"/>
                  <a:pt x="3586" y="76"/>
                </a:cubicBezTo>
                <a:cubicBezTo>
                  <a:pt x="3586" y="76"/>
                  <a:pt x="3592" y="65"/>
                  <a:pt x="3592" y="59"/>
                </a:cubicBezTo>
                <a:lnTo>
                  <a:pt x="3564" y="59"/>
                </a:lnTo>
                <a:cubicBezTo>
                  <a:pt x="3569" y="53"/>
                  <a:pt x="3575" y="48"/>
                  <a:pt x="3575" y="42"/>
                </a:cubicBezTo>
                <a:close/>
                <a:moveTo>
                  <a:pt x="2837" y="82"/>
                </a:moveTo>
                <a:cubicBezTo>
                  <a:pt x="2826" y="88"/>
                  <a:pt x="2815" y="93"/>
                  <a:pt x="2798" y="93"/>
                </a:cubicBezTo>
                <a:cubicBezTo>
                  <a:pt x="2803" y="93"/>
                  <a:pt x="2815" y="99"/>
                  <a:pt x="2820" y="99"/>
                </a:cubicBezTo>
                <a:cubicBezTo>
                  <a:pt x="2826" y="93"/>
                  <a:pt x="2832" y="88"/>
                  <a:pt x="2837" y="82"/>
                </a:cubicBezTo>
                <a:close/>
                <a:moveTo>
                  <a:pt x="3138" y="93"/>
                </a:moveTo>
                <a:cubicBezTo>
                  <a:pt x="3144" y="93"/>
                  <a:pt x="3144" y="99"/>
                  <a:pt x="3144" y="99"/>
                </a:cubicBezTo>
                <a:lnTo>
                  <a:pt x="3138" y="99"/>
                </a:lnTo>
                <a:cubicBezTo>
                  <a:pt x="3138" y="99"/>
                  <a:pt x="3138" y="96"/>
                  <a:pt x="3138" y="93"/>
                </a:cubicBezTo>
                <a:close/>
                <a:moveTo>
                  <a:pt x="3127" y="93"/>
                </a:moveTo>
                <a:cubicBezTo>
                  <a:pt x="3127" y="93"/>
                  <a:pt x="3132" y="99"/>
                  <a:pt x="3132" y="105"/>
                </a:cubicBezTo>
                <a:lnTo>
                  <a:pt x="3076" y="105"/>
                </a:lnTo>
                <a:cubicBezTo>
                  <a:pt x="3093" y="99"/>
                  <a:pt x="3110" y="99"/>
                  <a:pt x="3127" y="93"/>
                </a:cubicBezTo>
                <a:close/>
                <a:moveTo>
                  <a:pt x="3581" y="93"/>
                </a:moveTo>
                <a:cubicBezTo>
                  <a:pt x="3592" y="93"/>
                  <a:pt x="3603" y="99"/>
                  <a:pt x="3592" y="105"/>
                </a:cubicBezTo>
                <a:cubicBezTo>
                  <a:pt x="3591" y="106"/>
                  <a:pt x="3589" y="106"/>
                  <a:pt x="3588" y="106"/>
                </a:cubicBezTo>
                <a:cubicBezTo>
                  <a:pt x="3581" y="106"/>
                  <a:pt x="3571" y="98"/>
                  <a:pt x="3581" y="93"/>
                </a:cubicBezTo>
                <a:close/>
                <a:moveTo>
                  <a:pt x="3008" y="105"/>
                </a:moveTo>
                <a:lnTo>
                  <a:pt x="3008" y="110"/>
                </a:lnTo>
                <a:lnTo>
                  <a:pt x="3002" y="110"/>
                </a:lnTo>
                <a:cubicBezTo>
                  <a:pt x="3002" y="110"/>
                  <a:pt x="3002" y="110"/>
                  <a:pt x="3008" y="105"/>
                </a:cubicBezTo>
                <a:close/>
                <a:moveTo>
                  <a:pt x="3382" y="110"/>
                </a:moveTo>
                <a:cubicBezTo>
                  <a:pt x="3388" y="110"/>
                  <a:pt x="3388" y="116"/>
                  <a:pt x="3388" y="116"/>
                </a:cubicBezTo>
                <a:lnTo>
                  <a:pt x="3376" y="116"/>
                </a:lnTo>
                <a:cubicBezTo>
                  <a:pt x="3376" y="116"/>
                  <a:pt x="3382" y="110"/>
                  <a:pt x="3382" y="110"/>
                </a:cubicBezTo>
                <a:close/>
                <a:moveTo>
                  <a:pt x="3467" y="110"/>
                </a:moveTo>
                <a:cubicBezTo>
                  <a:pt x="3467" y="110"/>
                  <a:pt x="3473" y="110"/>
                  <a:pt x="3473" y="116"/>
                </a:cubicBezTo>
                <a:lnTo>
                  <a:pt x="3467" y="116"/>
                </a:lnTo>
                <a:cubicBezTo>
                  <a:pt x="3467" y="116"/>
                  <a:pt x="3467" y="116"/>
                  <a:pt x="3467" y="110"/>
                </a:cubicBezTo>
                <a:close/>
                <a:moveTo>
                  <a:pt x="3618" y="98"/>
                </a:moveTo>
                <a:cubicBezTo>
                  <a:pt x="3643" y="98"/>
                  <a:pt x="3672" y="105"/>
                  <a:pt x="3700" y="105"/>
                </a:cubicBezTo>
                <a:cubicBezTo>
                  <a:pt x="3713" y="105"/>
                  <a:pt x="3727" y="104"/>
                  <a:pt x="3739" y="99"/>
                </a:cubicBezTo>
                <a:lnTo>
                  <a:pt x="3739" y="99"/>
                </a:lnTo>
                <a:cubicBezTo>
                  <a:pt x="3739" y="99"/>
                  <a:pt x="3734" y="110"/>
                  <a:pt x="3734" y="110"/>
                </a:cubicBezTo>
                <a:lnTo>
                  <a:pt x="3745" y="110"/>
                </a:lnTo>
                <a:cubicBezTo>
                  <a:pt x="3745" y="110"/>
                  <a:pt x="3745" y="116"/>
                  <a:pt x="3745" y="116"/>
                </a:cubicBezTo>
                <a:cubicBezTo>
                  <a:pt x="3728" y="116"/>
                  <a:pt x="3711" y="110"/>
                  <a:pt x="3688" y="110"/>
                </a:cubicBezTo>
                <a:lnTo>
                  <a:pt x="3683" y="110"/>
                </a:lnTo>
                <a:cubicBezTo>
                  <a:pt x="3654" y="105"/>
                  <a:pt x="3626" y="110"/>
                  <a:pt x="3603" y="99"/>
                </a:cubicBezTo>
                <a:cubicBezTo>
                  <a:pt x="3608" y="98"/>
                  <a:pt x="3613" y="98"/>
                  <a:pt x="3618" y="98"/>
                </a:cubicBezTo>
                <a:close/>
                <a:moveTo>
                  <a:pt x="3444" y="110"/>
                </a:moveTo>
                <a:cubicBezTo>
                  <a:pt x="3450" y="110"/>
                  <a:pt x="3450" y="110"/>
                  <a:pt x="3456" y="116"/>
                </a:cubicBezTo>
                <a:cubicBezTo>
                  <a:pt x="3450" y="118"/>
                  <a:pt x="3444" y="118"/>
                  <a:pt x="3439" y="118"/>
                </a:cubicBezTo>
                <a:cubicBezTo>
                  <a:pt x="3427" y="118"/>
                  <a:pt x="3416" y="116"/>
                  <a:pt x="3405" y="116"/>
                </a:cubicBezTo>
                <a:lnTo>
                  <a:pt x="3405" y="110"/>
                </a:lnTo>
                <a:close/>
                <a:moveTo>
                  <a:pt x="3178" y="110"/>
                </a:moveTo>
                <a:lnTo>
                  <a:pt x="3178" y="110"/>
                </a:lnTo>
                <a:cubicBezTo>
                  <a:pt x="3166" y="116"/>
                  <a:pt x="3161" y="116"/>
                  <a:pt x="3149" y="122"/>
                </a:cubicBezTo>
                <a:lnTo>
                  <a:pt x="3149" y="116"/>
                </a:lnTo>
                <a:lnTo>
                  <a:pt x="3138" y="122"/>
                </a:lnTo>
                <a:lnTo>
                  <a:pt x="3134" y="114"/>
                </a:lnTo>
                <a:lnTo>
                  <a:pt x="3134" y="114"/>
                </a:lnTo>
                <a:cubicBezTo>
                  <a:pt x="3149" y="113"/>
                  <a:pt x="3164" y="113"/>
                  <a:pt x="3178" y="110"/>
                </a:cubicBezTo>
                <a:close/>
                <a:moveTo>
                  <a:pt x="3286" y="116"/>
                </a:moveTo>
                <a:cubicBezTo>
                  <a:pt x="3286" y="116"/>
                  <a:pt x="3286" y="116"/>
                  <a:pt x="3286" y="122"/>
                </a:cubicBezTo>
                <a:lnTo>
                  <a:pt x="3274" y="122"/>
                </a:lnTo>
                <a:lnTo>
                  <a:pt x="3286" y="116"/>
                </a:lnTo>
                <a:close/>
                <a:moveTo>
                  <a:pt x="3291" y="110"/>
                </a:moveTo>
                <a:cubicBezTo>
                  <a:pt x="3303" y="110"/>
                  <a:pt x="3303" y="116"/>
                  <a:pt x="3303" y="122"/>
                </a:cubicBezTo>
                <a:lnTo>
                  <a:pt x="3286" y="122"/>
                </a:lnTo>
                <a:cubicBezTo>
                  <a:pt x="3286" y="122"/>
                  <a:pt x="3286" y="116"/>
                  <a:pt x="3291" y="110"/>
                </a:cubicBezTo>
                <a:close/>
                <a:moveTo>
                  <a:pt x="3325" y="110"/>
                </a:moveTo>
                <a:cubicBezTo>
                  <a:pt x="3337" y="110"/>
                  <a:pt x="3337" y="116"/>
                  <a:pt x="3337" y="122"/>
                </a:cubicBezTo>
                <a:lnTo>
                  <a:pt x="3325" y="122"/>
                </a:lnTo>
                <a:cubicBezTo>
                  <a:pt x="3325" y="122"/>
                  <a:pt x="3325" y="116"/>
                  <a:pt x="3325" y="110"/>
                </a:cubicBezTo>
                <a:close/>
                <a:moveTo>
                  <a:pt x="3410" y="82"/>
                </a:moveTo>
                <a:cubicBezTo>
                  <a:pt x="3433" y="90"/>
                  <a:pt x="3457" y="90"/>
                  <a:pt x="3481" y="90"/>
                </a:cubicBezTo>
                <a:cubicBezTo>
                  <a:pt x="3505" y="90"/>
                  <a:pt x="3530" y="90"/>
                  <a:pt x="3552" y="99"/>
                </a:cubicBezTo>
                <a:lnTo>
                  <a:pt x="3388" y="99"/>
                </a:lnTo>
                <a:cubicBezTo>
                  <a:pt x="3382" y="99"/>
                  <a:pt x="3376" y="97"/>
                  <a:pt x="3371" y="97"/>
                </a:cubicBezTo>
                <a:cubicBezTo>
                  <a:pt x="3365" y="97"/>
                  <a:pt x="3359" y="99"/>
                  <a:pt x="3354" y="105"/>
                </a:cubicBezTo>
                <a:cubicBezTo>
                  <a:pt x="3359" y="105"/>
                  <a:pt x="3365" y="110"/>
                  <a:pt x="3371" y="110"/>
                </a:cubicBezTo>
                <a:cubicBezTo>
                  <a:pt x="3371" y="116"/>
                  <a:pt x="3365" y="116"/>
                  <a:pt x="3365" y="116"/>
                </a:cubicBezTo>
                <a:cubicBezTo>
                  <a:pt x="3359" y="116"/>
                  <a:pt x="3354" y="122"/>
                  <a:pt x="3342" y="122"/>
                </a:cubicBezTo>
                <a:cubicBezTo>
                  <a:pt x="3348" y="110"/>
                  <a:pt x="3348" y="105"/>
                  <a:pt x="3342" y="99"/>
                </a:cubicBezTo>
                <a:cubicBezTo>
                  <a:pt x="3333" y="97"/>
                  <a:pt x="3323" y="96"/>
                  <a:pt x="3314" y="96"/>
                </a:cubicBezTo>
                <a:cubicBezTo>
                  <a:pt x="3295" y="96"/>
                  <a:pt x="3276" y="99"/>
                  <a:pt x="3257" y="99"/>
                </a:cubicBezTo>
                <a:cubicBezTo>
                  <a:pt x="3249" y="99"/>
                  <a:pt x="3240" y="97"/>
                  <a:pt x="3232" y="97"/>
                </a:cubicBezTo>
                <a:cubicBezTo>
                  <a:pt x="3225" y="97"/>
                  <a:pt x="3217" y="99"/>
                  <a:pt x="3212" y="105"/>
                </a:cubicBezTo>
                <a:cubicBezTo>
                  <a:pt x="3212" y="105"/>
                  <a:pt x="3217" y="110"/>
                  <a:pt x="3217" y="110"/>
                </a:cubicBezTo>
                <a:lnTo>
                  <a:pt x="3200" y="110"/>
                </a:lnTo>
                <a:cubicBezTo>
                  <a:pt x="3205" y="106"/>
                  <a:pt x="3206" y="95"/>
                  <a:pt x="3201" y="95"/>
                </a:cubicBezTo>
                <a:lnTo>
                  <a:pt x="3201" y="95"/>
                </a:lnTo>
                <a:cubicBezTo>
                  <a:pt x="3200" y="95"/>
                  <a:pt x="3197" y="96"/>
                  <a:pt x="3195" y="99"/>
                </a:cubicBezTo>
                <a:lnTo>
                  <a:pt x="3144" y="99"/>
                </a:lnTo>
                <a:cubicBezTo>
                  <a:pt x="3155" y="93"/>
                  <a:pt x="3166" y="93"/>
                  <a:pt x="3178" y="88"/>
                </a:cubicBezTo>
                <a:cubicBezTo>
                  <a:pt x="3188" y="91"/>
                  <a:pt x="3199" y="94"/>
                  <a:pt x="3210" y="94"/>
                </a:cubicBezTo>
                <a:cubicBezTo>
                  <a:pt x="3217" y="94"/>
                  <a:pt x="3224" y="92"/>
                  <a:pt x="3229" y="88"/>
                </a:cubicBezTo>
                <a:lnTo>
                  <a:pt x="3240" y="88"/>
                </a:lnTo>
                <a:cubicBezTo>
                  <a:pt x="3240" y="88"/>
                  <a:pt x="3246" y="93"/>
                  <a:pt x="3246" y="93"/>
                </a:cubicBezTo>
                <a:cubicBezTo>
                  <a:pt x="3257" y="93"/>
                  <a:pt x="3263" y="88"/>
                  <a:pt x="3274" y="88"/>
                </a:cubicBezTo>
                <a:cubicBezTo>
                  <a:pt x="3320" y="88"/>
                  <a:pt x="3365" y="88"/>
                  <a:pt x="3410" y="82"/>
                </a:cubicBezTo>
                <a:close/>
                <a:moveTo>
                  <a:pt x="3484" y="110"/>
                </a:moveTo>
                <a:cubicBezTo>
                  <a:pt x="3484" y="116"/>
                  <a:pt x="3490" y="116"/>
                  <a:pt x="3490" y="122"/>
                </a:cubicBezTo>
                <a:lnTo>
                  <a:pt x="3473" y="122"/>
                </a:lnTo>
                <a:cubicBezTo>
                  <a:pt x="3473" y="116"/>
                  <a:pt x="3478" y="110"/>
                  <a:pt x="3484" y="110"/>
                </a:cubicBezTo>
                <a:close/>
                <a:moveTo>
                  <a:pt x="3513" y="116"/>
                </a:moveTo>
                <a:lnTo>
                  <a:pt x="3513" y="122"/>
                </a:lnTo>
                <a:lnTo>
                  <a:pt x="3507" y="122"/>
                </a:lnTo>
                <a:lnTo>
                  <a:pt x="3507" y="116"/>
                </a:lnTo>
                <a:close/>
                <a:moveTo>
                  <a:pt x="3132" y="114"/>
                </a:moveTo>
                <a:lnTo>
                  <a:pt x="3132" y="116"/>
                </a:lnTo>
                <a:lnTo>
                  <a:pt x="3144" y="127"/>
                </a:lnTo>
                <a:lnTo>
                  <a:pt x="3121" y="127"/>
                </a:lnTo>
                <a:cubicBezTo>
                  <a:pt x="3121" y="122"/>
                  <a:pt x="3121" y="116"/>
                  <a:pt x="3121" y="116"/>
                </a:cubicBezTo>
                <a:cubicBezTo>
                  <a:pt x="3121" y="116"/>
                  <a:pt x="3121" y="116"/>
                  <a:pt x="3120" y="116"/>
                </a:cubicBezTo>
                <a:lnTo>
                  <a:pt x="3120" y="116"/>
                </a:lnTo>
                <a:cubicBezTo>
                  <a:pt x="3124" y="115"/>
                  <a:pt x="3128" y="115"/>
                  <a:pt x="3132" y="114"/>
                </a:cubicBezTo>
                <a:close/>
                <a:moveTo>
                  <a:pt x="3223" y="116"/>
                </a:moveTo>
                <a:lnTo>
                  <a:pt x="3223" y="116"/>
                </a:lnTo>
                <a:cubicBezTo>
                  <a:pt x="3223" y="122"/>
                  <a:pt x="3217" y="122"/>
                  <a:pt x="3217" y="127"/>
                </a:cubicBezTo>
                <a:lnTo>
                  <a:pt x="3212" y="127"/>
                </a:lnTo>
                <a:lnTo>
                  <a:pt x="3223" y="116"/>
                </a:lnTo>
                <a:close/>
                <a:moveTo>
                  <a:pt x="3257" y="110"/>
                </a:moveTo>
                <a:cubicBezTo>
                  <a:pt x="3246" y="116"/>
                  <a:pt x="3234" y="122"/>
                  <a:pt x="3223" y="127"/>
                </a:cubicBezTo>
                <a:cubicBezTo>
                  <a:pt x="3223" y="127"/>
                  <a:pt x="3229" y="122"/>
                  <a:pt x="3229" y="116"/>
                </a:cubicBezTo>
                <a:cubicBezTo>
                  <a:pt x="3229" y="116"/>
                  <a:pt x="3234" y="116"/>
                  <a:pt x="3234" y="110"/>
                </a:cubicBezTo>
                <a:close/>
                <a:moveTo>
                  <a:pt x="2860" y="116"/>
                </a:moveTo>
                <a:cubicBezTo>
                  <a:pt x="2849" y="116"/>
                  <a:pt x="2837" y="122"/>
                  <a:pt x="2826" y="133"/>
                </a:cubicBezTo>
                <a:lnTo>
                  <a:pt x="2820" y="133"/>
                </a:lnTo>
                <a:cubicBezTo>
                  <a:pt x="2826" y="127"/>
                  <a:pt x="2832" y="122"/>
                  <a:pt x="2837" y="116"/>
                </a:cubicBezTo>
                <a:close/>
                <a:moveTo>
                  <a:pt x="2951" y="127"/>
                </a:moveTo>
                <a:cubicBezTo>
                  <a:pt x="2951" y="127"/>
                  <a:pt x="2951" y="133"/>
                  <a:pt x="2951" y="133"/>
                </a:cubicBezTo>
                <a:lnTo>
                  <a:pt x="2939" y="133"/>
                </a:lnTo>
                <a:cubicBezTo>
                  <a:pt x="2939" y="133"/>
                  <a:pt x="2945" y="127"/>
                  <a:pt x="2951" y="127"/>
                </a:cubicBezTo>
                <a:close/>
                <a:moveTo>
                  <a:pt x="2979" y="127"/>
                </a:moveTo>
                <a:lnTo>
                  <a:pt x="2979" y="133"/>
                </a:lnTo>
                <a:lnTo>
                  <a:pt x="2962" y="133"/>
                </a:lnTo>
                <a:cubicBezTo>
                  <a:pt x="2968" y="127"/>
                  <a:pt x="2973" y="127"/>
                  <a:pt x="2979" y="127"/>
                </a:cubicBezTo>
                <a:close/>
                <a:moveTo>
                  <a:pt x="3119" y="116"/>
                </a:moveTo>
                <a:lnTo>
                  <a:pt x="3119" y="116"/>
                </a:lnTo>
                <a:cubicBezTo>
                  <a:pt x="3114" y="117"/>
                  <a:pt x="3110" y="122"/>
                  <a:pt x="3110" y="122"/>
                </a:cubicBezTo>
                <a:cubicBezTo>
                  <a:pt x="3110" y="127"/>
                  <a:pt x="3115" y="127"/>
                  <a:pt x="3115" y="133"/>
                </a:cubicBezTo>
                <a:lnTo>
                  <a:pt x="3110" y="133"/>
                </a:lnTo>
                <a:cubicBezTo>
                  <a:pt x="3104" y="133"/>
                  <a:pt x="3093" y="127"/>
                  <a:pt x="3087" y="127"/>
                </a:cubicBezTo>
                <a:cubicBezTo>
                  <a:pt x="3097" y="121"/>
                  <a:pt x="3108" y="118"/>
                  <a:pt x="3119" y="116"/>
                </a:cubicBezTo>
                <a:close/>
                <a:moveTo>
                  <a:pt x="3711" y="127"/>
                </a:moveTo>
                <a:cubicBezTo>
                  <a:pt x="3717" y="133"/>
                  <a:pt x="3717" y="133"/>
                  <a:pt x="3717" y="133"/>
                </a:cubicBezTo>
                <a:cubicBezTo>
                  <a:pt x="3705" y="133"/>
                  <a:pt x="3694" y="133"/>
                  <a:pt x="3683" y="127"/>
                </a:cubicBezTo>
                <a:close/>
                <a:moveTo>
                  <a:pt x="2707" y="150"/>
                </a:moveTo>
                <a:cubicBezTo>
                  <a:pt x="2707" y="150"/>
                  <a:pt x="2712" y="156"/>
                  <a:pt x="2712" y="156"/>
                </a:cubicBezTo>
                <a:cubicBezTo>
                  <a:pt x="2712" y="156"/>
                  <a:pt x="2707" y="161"/>
                  <a:pt x="2707" y="161"/>
                </a:cubicBezTo>
                <a:cubicBezTo>
                  <a:pt x="2707" y="156"/>
                  <a:pt x="2707" y="150"/>
                  <a:pt x="2707" y="150"/>
                </a:cubicBezTo>
                <a:close/>
                <a:moveTo>
                  <a:pt x="3881" y="156"/>
                </a:moveTo>
                <a:cubicBezTo>
                  <a:pt x="3881" y="156"/>
                  <a:pt x="3887" y="156"/>
                  <a:pt x="3893" y="161"/>
                </a:cubicBezTo>
                <a:lnTo>
                  <a:pt x="3887" y="161"/>
                </a:lnTo>
                <a:cubicBezTo>
                  <a:pt x="3887" y="161"/>
                  <a:pt x="3881" y="161"/>
                  <a:pt x="3881" y="156"/>
                </a:cubicBezTo>
                <a:close/>
                <a:moveTo>
                  <a:pt x="3921" y="162"/>
                </a:moveTo>
                <a:cubicBezTo>
                  <a:pt x="3927" y="167"/>
                  <a:pt x="3932" y="167"/>
                  <a:pt x="3938" y="167"/>
                </a:cubicBezTo>
                <a:cubicBezTo>
                  <a:pt x="3938" y="167"/>
                  <a:pt x="3938" y="173"/>
                  <a:pt x="3938" y="173"/>
                </a:cubicBezTo>
                <a:cubicBezTo>
                  <a:pt x="3932" y="167"/>
                  <a:pt x="3927" y="167"/>
                  <a:pt x="3921" y="162"/>
                </a:cubicBezTo>
                <a:close/>
                <a:moveTo>
                  <a:pt x="2775" y="156"/>
                </a:moveTo>
                <a:cubicBezTo>
                  <a:pt x="2769" y="161"/>
                  <a:pt x="2764" y="167"/>
                  <a:pt x="2758" y="173"/>
                </a:cubicBezTo>
                <a:lnTo>
                  <a:pt x="2741" y="173"/>
                </a:lnTo>
                <a:lnTo>
                  <a:pt x="2741" y="178"/>
                </a:lnTo>
                <a:lnTo>
                  <a:pt x="2707" y="178"/>
                </a:lnTo>
                <a:cubicBezTo>
                  <a:pt x="2707" y="173"/>
                  <a:pt x="2707" y="173"/>
                  <a:pt x="2707" y="173"/>
                </a:cubicBezTo>
                <a:lnTo>
                  <a:pt x="2701" y="173"/>
                </a:lnTo>
                <a:cubicBezTo>
                  <a:pt x="2712" y="167"/>
                  <a:pt x="2724" y="167"/>
                  <a:pt x="2730" y="161"/>
                </a:cubicBezTo>
                <a:cubicBezTo>
                  <a:pt x="2735" y="167"/>
                  <a:pt x="2735" y="167"/>
                  <a:pt x="2735" y="167"/>
                </a:cubicBezTo>
                <a:cubicBezTo>
                  <a:pt x="2741" y="167"/>
                  <a:pt x="2741" y="161"/>
                  <a:pt x="2747" y="161"/>
                </a:cubicBezTo>
                <a:lnTo>
                  <a:pt x="2758" y="161"/>
                </a:lnTo>
                <a:lnTo>
                  <a:pt x="2758" y="167"/>
                </a:lnTo>
                <a:cubicBezTo>
                  <a:pt x="2758" y="167"/>
                  <a:pt x="2758" y="161"/>
                  <a:pt x="2764" y="156"/>
                </a:cubicBezTo>
                <a:close/>
                <a:moveTo>
                  <a:pt x="3745" y="110"/>
                </a:moveTo>
                <a:cubicBezTo>
                  <a:pt x="3819" y="116"/>
                  <a:pt x="3887" y="133"/>
                  <a:pt x="3955" y="144"/>
                </a:cubicBezTo>
                <a:lnTo>
                  <a:pt x="3961" y="144"/>
                </a:lnTo>
                <a:cubicBezTo>
                  <a:pt x="3972" y="150"/>
                  <a:pt x="3978" y="150"/>
                  <a:pt x="3983" y="150"/>
                </a:cubicBezTo>
                <a:lnTo>
                  <a:pt x="4034" y="161"/>
                </a:lnTo>
                <a:lnTo>
                  <a:pt x="4034" y="156"/>
                </a:lnTo>
                <a:cubicBezTo>
                  <a:pt x="4057" y="173"/>
                  <a:pt x="4086" y="173"/>
                  <a:pt x="4114" y="178"/>
                </a:cubicBezTo>
                <a:cubicBezTo>
                  <a:pt x="4109" y="180"/>
                  <a:pt x="4104" y="181"/>
                  <a:pt x="4099" y="181"/>
                </a:cubicBezTo>
                <a:cubicBezTo>
                  <a:pt x="4087" y="181"/>
                  <a:pt x="4077" y="177"/>
                  <a:pt x="4069" y="173"/>
                </a:cubicBezTo>
                <a:cubicBezTo>
                  <a:pt x="4029" y="167"/>
                  <a:pt x="3989" y="161"/>
                  <a:pt x="3949" y="150"/>
                </a:cubicBezTo>
                <a:cubicBezTo>
                  <a:pt x="3887" y="139"/>
                  <a:pt x="3819" y="127"/>
                  <a:pt x="3756" y="122"/>
                </a:cubicBezTo>
                <a:lnTo>
                  <a:pt x="3745" y="110"/>
                </a:lnTo>
                <a:close/>
                <a:moveTo>
                  <a:pt x="3949" y="178"/>
                </a:moveTo>
                <a:cubicBezTo>
                  <a:pt x="3949" y="178"/>
                  <a:pt x="3955" y="178"/>
                  <a:pt x="3961" y="184"/>
                </a:cubicBezTo>
                <a:cubicBezTo>
                  <a:pt x="3955" y="184"/>
                  <a:pt x="3955" y="190"/>
                  <a:pt x="3949" y="190"/>
                </a:cubicBezTo>
                <a:cubicBezTo>
                  <a:pt x="3949" y="184"/>
                  <a:pt x="3949" y="184"/>
                  <a:pt x="3949" y="178"/>
                </a:cubicBezTo>
                <a:close/>
                <a:moveTo>
                  <a:pt x="4114" y="178"/>
                </a:moveTo>
                <a:cubicBezTo>
                  <a:pt x="4159" y="184"/>
                  <a:pt x="4199" y="201"/>
                  <a:pt x="4244" y="218"/>
                </a:cubicBezTo>
                <a:cubicBezTo>
                  <a:pt x="4227" y="218"/>
                  <a:pt x="4210" y="212"/>
                  <a:pt x="4193" y="207"/>
                </a:cubicBezTo>
                <a:cubicBezTo>
                  <a:pt x="4165" y="201"/>
                  <a:pt x="4137" y="195"/>
                  <a:pt x="4114" y="178"/>
                </a:cubicBezTo>
                <a:close/>
                <a:moveTo>
                  <a:pt x="2695" y="173"/>
                </a:moveTo>
                <a:lnTo>
                  <a:pt x="2684" y="190"/>
                </a:lnTo>
                <a:cubicBezTo>
                  <a:pt x="2680" y="189"/>
                  <a:pt x="2676" y="188"/>
                  <a:pt x="2672" y="188"/>
                </a:cubicBezTo>
                <a:cubicBezTo>
                  <a:pt x="2657" y="188"/>
                  <a:pt x="2647" y="196"/>
                  <a:pt x="2633" y="201"/>
                </a:cubicBezTo>
                <a:cubicBezTo>
                  <a:pt x="2633" y="201"/>
                  <a:pt x="2633" y="207"/>
                  <a:pt x="2639" y="207"/>
                </a:cubicBezTo>
                <a:cubicBezTo>
                  <a:pt x="2633" y="212"/>
                  <a:pt x="2627" y="212"/>
                  <a:pt x="2622" y="218"/>
                </a:cubicBezTo>
                <a:cubicBezTo>
                  <a:pt x="2619" y="219"/>
                  <a:pt x="2617" y="219"/>
                  <a:pt x="2614" y="219"/>
                </a:cubicBezTo>
                <a:cubicBezTo>
                  <a:pt x="2605" y="219"/>
                  <a:pt x="2595" y="215"/>
                  <a:pt x="2585" y="214"/>
                </a:cubicBezTo>
                <a:lnTo>
                  <a:pt x="2585" y="214"/>
                </a:lnTo>
                <a:cubicBezTo>
                  <a:pt x="2625" y="203"/>
                  <a:pt x="2660" y="188"/>
                  <a:pt x="2695" y="173"/>
                </a:cubicBezTo>
                <a:close/>
                <a:moveTo>
                  <a:pt x="2571" y="218"/>
                </a:moveTo>
                <a:cubicBezTo>
                  <a:pt x="2571" y="224"/>
                  <a:pt x="2571" y="229"/>
                  <a:pt x="2571" y="229"/>
                </a:cubicBezTo>
                <a:lnTo>
                  <a:pt x="2565" y="229"/>
                </a:lnTo>
                <a:cubicBezTo>
                  <a:pt x="2571" y="224"/>
                  <a:pt x="2571" y="224"/>
                  <a:pt x="2571" y="218"/>
                </a:cubicBezTo>
                <a:close/>
                <a:moveTo>
                  <a:pt x="4250" y="212"/>
                </a:moveTo>
                <a:cubicBezTo>
                  <a:pt x="4261" y="212"/>
                  <a:pt x="4261" y="218"/>
                  <a:pt x="4256" y="229"/>
                </a:cubicBezTo>
                <a:cubicBezTo>
                  <a:pt x="4244" y="229"/>
                  <a:pt x="4244" y="224"/>
                  <a:pt x="4250" y="212"/>
                </a:cubicBezTo>
                <a:close/>
                <a:moveTo>
                  <a:pt x="2565" y="218"/>
                </a:moveTo>
                <a:lnTo>
                  <a:pt x="2565" y="218"/>
                </a:lnTo>
                <a:cubicBezTo>
                  <a:pt x="2559" y="229"/>
                  <a:pt x="2548" y="235"/>
                  <a:pt x="2542" y="241"/>
                </a:cubicBezTo>
                <a:cubicBezTo>
                  <a:pt x="2531" y="241"/>
                  <a:pt x="2520" y="241"/>
                  <a:pt x="2508" y="246"/>
                </a:cubicBezTo>
                <a:cubicBezTo>
                  <a:pt x="2531" y="235"/>
                  <a:pt x="2548" y="229"/>
                  <a:pt x="2565" y="218"/>
                </a:cubicBezTo>
                <a:close/>
                <a:moveTo>
                  <a:pt x="4426" y="241"/>
                </a:moveTo>
                <a:cubicBezTo>
                  <a:pt x="4437" y="246"/>
                  <a:pt x="4466" y="246"/>
                  <a:pt x="4471" y="263"/>
                </a:cubicBezTo>
                <a:cubicBezTo>
                  <a:pt x="4454" y="263"/>
                  <a:pt x="4437" y="258"/>
                  <a:pt x="4420" y="252"/>
                </a:cubicBezTo>
                <a:cubicBezTo>
                  <a:pt x="4420" y="246"/>
                  <a:pt x="4420" y="241"/>
                  <a:pt x="4426" y="241"/>
                </a:cubicBezTo>
                <a:close/>
                <a:moveTo>
                  <a:pt x="2531" y="263"/>
                </a:moveTo>
                <a:cubicBezTo>
                  <a:pt x="2537" y="263"/>
                  <a:pt x="2542" y="263"/>
                  <a:pt x="2542" y="269"/>
                </a:cubicBezTo>
                <a:lnTo>
                  <a:pt x="2520" y="269"/>
                </a:lnTo>
                <a:lnTo>
                  <a:pt x="2520" y="263"/>
                </a:lnTo>
                <a:close/>
                <a:moveTo>
                  <a:pt x="4182" y="224"/>
                </a:moveTo>
                <a:lnTo>
                  <a:pt x="4182" y="224"/>
                </a:lnTo>
                <a:cubicBezTo>
                  <a:pt x="4216" y="235"/>
                  <a:pt x="4250" y="252"/>
                  <a:pt x="4290" y="252"/>
                </a:cubicBezTo>
                <a:cubicBezTo>
                  <a:pt x="4295" y="252"/>
                  <a:pt x="4307" y="263"/>
                  <a:pt x="4307" y="269"/>
                </a:cubicBezTo>
                <a:cubicBezTo>
                  <a:pt x="4299" y="269"/>
                  <a:pt x="4287" y="259"/>
                  <a:pt x="4279" y="259"/>
                </a:cubicBezTo>
                <a:cubicBezTo>
                  <a:pt x="4275" y="259"/>
                  <a:pt x="4273" y="262"/>
                  <a:pt x="4273" y="269"/>
                </a:cubicBezTo>
                <a:cubicBezTo>
                  <a:pt x="4273" y="263"/>
                  <a:pt x="4267" y="263"/>
                  <a:pt x="4267" y="258"/>
                </a:cubicBezTo>
                <a:cubicBezTo>
                  <a:pt x="4239" y="252"/>
                  <a:pt x="4205" y="241"/>
                  <a:pt x="4182" y="224"/>
                </a:cubicBezTo>
                <a:close/>
                <a:moveTo>
                  <a:pt x="4653" y="314"/>
                </a:moveTo>
                <a:cubicBezTo>
                  <a:pt x="4649" y="318"/>
                  <a:pt x="4645" y="322"/>
                  <a:pt x="4642" y="326"/>
                </a:cubicBezTo>
                <a:cubicBezTo>
                  <a:pt x="4645" y="324"/>
                  <a:pt x="4648" y="323"/>
                  <a:pt x="4652" y="323"/>
                </a:cubicBezTo>
                <a:cubicBezTo>
                  <a:pt x="4660" y="323"/>
                  <a:pt x="4668" y="327"/>
                  <a:pt x="4676" y="331"/>
                </a:cubicBezTo>
                <a:lnTo>
                  <a:pt x="4676" y="326"/>
                </a:lnTo>
                <a:cubicBezTo>
                  <a:pt x="4670" y="326"/>
                  <a:pt x="4664" y="320"/>
                  <a:pt x="4653" y="314"/>
                </a:cubicBezTo>
                <a:close/>
                <a:moveTo>
                  <a:pt x="2639" y="178"/>
                </a:moveTo>
                <a:cubicBezTo>
                  <a:pt x="2576" y="195"/>
                  <a:pt x="2520" y="224"/>
                  <a:pt x="2463" y="258"/>
                </a:cubicBezTo>
                <a:cubicBezTo>
                  <a:pt x="2446" y="263"/>
                  <a:pt x="2429" y="269"/>
                  <a:pt x="2417" y="275"/>
                </a:cubicBezTo>
                <a:cubicBezTo>
                  <a:pt x="2417" y="269"/>
                  <a:pt x="2412" y="263"/>
                  <a:pt x="2412" y="258"/>
                </a:cubicBezTo>
                <a:cubicBezTo>
                  <a:pt x="2406" y="263"/>
                  <a:pt x="2395" y="263"/>
                  <a:pt x="2383" y="263"/>
                </a:cubicBezTo>
                <a:lnTo>
                  <a:pt x="2383" y="280"/>
                </a:lnTo>
                <a:lnTo>
                  <a:pt x="2395" y="280"/>
                </a:lnTo>
                <a:cubicBezTo>
                  <a:pt x="2389" y="280"/>
                  <a:pt x="2378" y="286"/>
                  <a:pt x="2372" y="286"/>
                </a:cubicBezTo>
                <a:cubicBezTo>
                  <a:pt x="2378" y="286"/>
                  <a:pt x="2378" y="280"/>
                  <a:pt x="2378" y="275"/>
                </a:cubicBezTo>
                <a:cubicBezTo>
                  <a:pt x="2378" y="275"/>
                  <a:pt x="2372" y="269"/>
                  <a:pt x="2366" y="269"/>
                </a:cubicBezTo>
                <a:cubicBezTo>
                  <a:pt x="2361" y="275"/>
                  <a:pt x="2349" y="275"/>
                  <a:pt x="2338" y="280"/>
                </a:cubicBezTo>
                <a:lnTo>
                  <a:pt x="2338" y="292"/>
                </a:lnTo>
                <a:cubicBezTo>
                  <a:pt x="2344" y="289"/>
                  <a:pt x="2349" y="288"/>
                  <a:pt x="2355" y="288"/>
                </a:cubicBezTo>
                <a:cubicBezTo>
                  <a:pt x="2361" y="288"/>
                  <a:pt x="2366" y="289"/>
                  <a:pt x="2372" y="292"/>
                </a:cubicBezTo>
                <a:cubicBezTo>
                  <a:pt x="2369" y="290"/>
                  <a:pt x="2365" y="289"/>
                  <a:pt x="2362" y="289"/>
                </a:cubicBezTo>
                <a:cubicBezTo>
                  <a:pt x="2354" y="289"/>
                  <a:pt x="2346" y="293"/>
                  <a:pt x="2338" y="297"/>
                </a:cubicBezTo>
                <a:lnTo>
                  <a:pt x="2332" y="280"/>
                </a:lnTo>
                <a:cubicBezTo>
                  <a:pt x="2321" y="286"/>
                  <a:pt x="2310" y="286"/>
                  <a:pt x="2304" y="292"/>
                </a:cubicBezTo>
                <a:lnTo>
                  <a:pt x="2332" y="292"/>
                </a:lnTo>
                <a:cubicBezTo>
                  <a:pt x="2327" y="303"/>
                  <a:pt x="2321" y="303"/>
                  <a:pt x="2310" y="303"/>
                </a:cubicBezTo>
                <a:cubicBezTo>
                  <a:pt x="2293" y="314"/>
                  <a:pt x="2270" y="314"/>
                  <a:pt x="2247" y="326"/>
                </a:cubicBezTo>
                <a:lnTo>
                  <a:pt x="2242" y="314"/>
                </a:lnTo>
                <a:cubicBezTo>
                  <a:pt x="2242" y="320"/>
                  <a:pt x="2236" y="331"/>
                  <a:pt x="2236" y="337"/>
                </a:cubicBezTo>
                <a:cubicBezTo>
                  <a:pt x="2230" y="331"/>
                  <a:pt x="2225" y="326"/>
                  <a:pt x="2225" y="320"/>
                </a:cubicBezTo>
                <a:cubicBezTo>
                  <a:pt x="2219" y="326"/>
                  <a:pt x="2213" y="337"/>
                  <a:pt x="2208" y="343"/>
                </a:cubicBezTo>
                <a:cubicBezTo>
                  <a:pt x="2202" y="343"/>
                  <a:pt x="2196" y="343"/>
                  <a:pt x="2191" y="348"/>
                </a:cubicBezTo>
                <a:cubicBezTo>
                  <a:pt x="2196" y="343"/>
                  <a:pt x="2202" y="331"/>
                  <a:pt x="2208" y="326"/>
                </a:cubicBezTo>
                <a:lnTo>
                  <a:pt x="2208" y="326"/>
                </a:lnTo>
                <a:cubicBezTo>
                  <a:pt x="2202" y="326"/>
                  <a:pt x="2191" y="331"/>
                  <a:pt x="2185" y="337"/>
                </a:cubicBezTo>
                <a:lnTo>
                  <a:pt x="2179" y="320"/>
                </a:lnTo>
                <a:cubicBezTo>
                  <a:pt x="2179" y="326"/>
                  <a:pt x="2173" y="337"/>
                  <a:pt x="2173" y="343"/>
                </a:cubicBezTo>
                <a:cubicBezTo>
                  <a:pt x="2171" y="343"/>
                  <a:pt x="2162" y="346"/>
                  <a:pt x="2155" y="346"/>
                </a:cubicBezTo>
                <a:cubicBezTo>
                  <a:pt x="2148" y="346"/>
                  <a:pt x="2142" y="343"/>
                  <a:pt x="2145" y="331"/>
                </a:cubicBezTo>
                <a:cubicBezTo>
                  <a:pt x="2168" y="314"/>
                  <a:pt x="2213" y="320"/>
                  <a:pt x="2225" y="286"/>
                </a:cubicBezTo>
                <a:cubicBezTo>
                  <a:pt x="2225" y="292"/>
                  <a:pt x="2225" y="297"/>
                  <a:pt x="2225" y="303"/>
                </a:cubicBezTo>
                <a:cubicBezTo>
                  <a:pt x="2298" y="280"/>
                  <a:pt x="2366" y="252"/>
                  <a:pt x="2440" y="229"/>
                </a:cubicBezTo>
                <a:cubicBezTo>
                  <a:pt x="2440" y="224"/>
                  <a:pt x="2440" y="218"/>
                  <a:pt x="2440" y="218"/>
                </a:cubicBezTo>
                <a:cubicBezTo>
                  <a:pt x="2440" y="218"/>
                  <a:pt x="2446" y="224"/>
                  <a:pt x="2446" y="224"/>
                </a:cubicBezTo>
                <a:cubicBezTo>
                  <a:pt x="2457" y="218"/>
                  <a:pt x="2469" y="218"/>
                  <a:pt x="2480" y="212"/>
                </a:cubicBezTo>
                <a:lnTo>
                  <a:pt x="2480" y="212"/>
                </a:lnTo>
                <a:cubicBezTo>
                  <a:pt x="2469" y="218"/>
                  <a:pt x="2457" y="224"/>
                  <a:pt x="2446" y="229"/>
                </a:cubicBezTo>
                <a:lnTo>
                  <a:pt x="2457" y="246"/>
                </a:lnTo>
                <a:cubicBezTo>
                  <a:pt x="2474" y="235"/>
                  <a:pt x="2491" y="224"/>
                  <a:pt x="2508" y="218"/>
                </a:cubicBezTo>
                <a:lnTo>
                  <a:pt x="2520" y="207"/>
                </a:lnTo>
                <a:cubicBezTo>
                  <a:pt x="2520" y="212"/>
                  <a:pt x="2525" y="212"/>
                  <a:pt x="2525" y="218"/>
                </a:cubicBezTo>
                <a:cubicBezTo>
                  <a:pt x="2537" y="207"/>
                  <a:pt x="2542" y="201"/>
                  <a:pt x="2554" y="195"/>
                </a:cubicBezTo>
                <a:lnTo>
                  <a:pt x="2565" y="195"/>
                </a:lnTo>
                <a:cubicBezTo>
                  <a:pt x="2593" y="195"/>
                  <a:pt x="2616" y="178"/>
                  <a:pt x="2639" y="178"/>
                </a:cubicBezTo>
                <a:close/>
                <a:moveTo>
                  <a:pt x="2491" y="275"/>
                </a:moveTo>
                <a:cubicBezTo>
                  <a:pt x="2480" y="280"/>
                  <a:pt x="2474" y="286"/>
                  <a:pt x="2463" y="286"/>
                </a:cubicBezTo>
                <a:cubicBezTo>
                  <a:pt x="2452" y="292"/>
                  <a:pt x="2440" y="297"/>
                  <a:pt x="2429" y="297"/>
                </a:cubicBezTo>
                <a:cubicBezTo>
                  <a:pt x="2412" y="303"/>
                  <a:pt x="2396" y="309"/>
                  <a:pt x="2374" y="314"/>
                </a:cubicBezTo>
                <a:lnTo>
                  <a:pt x="2374" y="314"/>
                </a:lnTo>
                <a:cubicBezTo>
                  <a:pt x="2373" y="314"/>
                  <a:pt x="2373" y="314"/>
                  <a:pt x="2372" y="314"/>
                </a:cubicBezTo>
                <a:lnTo>
                  <a:pt x="2372" y="314"/>
                </a:lnTo>
                <a:cubicBezTo>
                  <a:pt x="2372" y="314"/>
                  <a:pt x="2372" y="314"/>
                  <a:pt x="2372" y="314"/>
                </a:cubicBezTo>
                <a:cubicBezTo>
                  <a:pt x="2373" y="314"/>
                  <a:pt x="2373" y="314"/>
                  <a:pt x="2374" y="314"/>
                </a:cubicBezTo>
                <a:lnTo>
                  <a:pt x="2374" y="314"/>
                </a:lnTo>
                <a:cubicBezTo>
                  <a:pt x="2375" y="314"/>
                  <a:pt x="2376" y="314"/>
                  <a:pt x="2378" y="314"/>
                </a:cubicBezTo>
                <a:cubicBezTo>
                  <a:pt x="2332" y="326"/>
                  <a:pt x="2293" y="337"/>
                  <a:pt x="2253" y="354"/>
                </a:cubicBezTo>
                <a:lnTo>
                  <a:pt x="2253" y="348"/>
                </a:lnTo>
                <a:cubicBezTo>
                  <a:pt x="2284" y="338"/>
                  <a:pt x="2324" y="314"/>
                  <a:pt x="2366" y="314"/>
                </a:cubicBezTo>
                <a:cubicBezTo>
                  <a:pt x="2368" y="314"/>
                  <a:pt x="2370" y="314"/>
                  <a:pt x="2372" y="314"/>
                </a:cubicBezTo>
                <a:lnTo>
                  <a:pt x="2372" y="314"/>
                </a:lnTo>
                <a:cubicBezTo>
                  <a:pt x="2381" y="302"/>
                  <a:pt x="2396" y="295"/>
                  <a:pt x="2412" y="295"/>
                </a:cubicBezTo>
                <a:cubicBezTo>
                  <a:pt x="2417" y="295"/>
                  <a:pt x="2423" y="296"/>
                  <a:pt x="2429" y="297"/>
                </a:cubicBezTo>
                <a:cubicBezTo>
                  <a:pt x="2429" y="297"/>
                  <a:pt x="2429" y="292"/>
                  <a:pt x="2429" y="292"/>
                </a:cubicBezTo>
                <a:cubicBezTo>
                  <a:pt x="2440" y="286"/>
                  <a:pt x="2452" y="286"/>
                  <a:pt x="2463" y="280"/>
                </a:cubicBezTo>
                <a:cubicBezTo>
                  <a:pt x="2463" y="280"/>
                  <a:pt x="2463" y="286"/>
                  <a:pt x="2463" y="286"/>
                </a:cubicBezTo>
                <a:cubicBezTo>
                  <a:pt x="2463" y="286"/>
                  <a:pt x="2469" y="280"/>
                  <a:pt x="2469" y="280"/>
                </a:cubicBezTo>
                <a:cubicBezTo>
                  <a:pt x="2474" y="275"/>
                  <a:pt x="2486" y="275"/>
                  <a:pt x="2491" y="275"/>
                </a:cubicBezTo>
                <a:close/>
                <a:moveTo>
                  <a:pt x="4261" y="224"/>
                </a:moveTo>
                <a:lnTo>
                  <a:pt x="4261" y="224"/>
                </a:lnTo>
                <a:cubicBezTo>
                  <a:pt x="4307" y="229"/>
                  <a:pt x="4347" y="252"/>
                  <a:pt x="4392" y="263"/>
                </a:cubicBezTo>
                <a:lnTo>
                  <a:pt x="4392" y="252"/>
                </a:lnTo>
                <a:cubicBezTo>
                  <a:pt x="4392" y="258"/>
                  <a:pt x="4398" y="263"/>
                  <a:pt x="4398" y="263"/>
                </a:cubicBezTo>
                <a:cubicBezTo>
                  <a:pt x="4454" y="286"/>
                  <a:pt x="4517" y="303"/>
                  <a:pt x="4574" y="331"/>
                </a:cubicBezTo>
                <a:cubicBezTo>
                  <a:pt x="4574" y="331"/>
                  <a:pt x="4574" y="326"/>
                  <a:pt x="4574" y="320"/>
                </a:cubicBezTo>
                <a:cubicBezTo>
                  <a:pt x="4585" y="343"/>
                  <a:pt x="4619" y="343"/>
                  <a:pt x="4636" y="360"/>
                </a:cubicBezTo>
                <a:cubicBezTo>
                  <a:pt x="4621" y="360"/>
                  <a:pt x="4611" y="347"/>
                  <a:pt x="4598" y="347"/>
                </a:cubicBezTo>
                <a:cubicBezTo>
                  <a:pt x="4595" y="347"/>
                  <a:pt x="4593" y="348"/>
                  <a:pt x="4591" y="348"/>
                </a:cubicBezTo>
                <a:cubicBezTo>
                  <a:pt x="4488" y="292"/>
                  <a:pt x="4364" y="275"/>
                  <a:pt x="4261" y="224"/>
                </a:cubicBezTo>
                <a:close/>
                <a:moveTo>
                  <a:pt x="2268" y="371"/>
                </a:moveTo>
                <a:cubicBezTo>
                  <a:pt x="2272" y="371"/>
                  <a:pt x="2277" y="372"/>
                  <a:pt x="2281" y="377"/>
                </a:cubicBezTo>
                <a:cubicBezTo>
                  <a:pt x="2264" y="383"/>
                  <a:pt x="2247" y="388"/>
                  <a:pt x="2230" y="388"/>
                </a:cubicBezTo>
                <a:cubicBezTo>
                  <a:pt x="2243" y="384"/>
                  <a:pt x="2255" y="371"/>
                  <a:pt x="2268" y="371"/>
                </a:cubicBezTo>
                <a:close/>
                <a:moveTo>
                  <a:pt x="2178" y="375"/>
                </a:moveTo>
                <a:cubicBezTo>
                  <a:pt x="2181" y="375"/>
                  <a:pt x="2183" y="375"/>
                  <a:pt x="2185" y="377"/>
                </a:cubicBezTo>
                <a:cubicBezTo>
                  <a:pt x="2189" y="385"/>
                  <a:pt x="2181" y="390"/>
                  <a:pt x="2172" y="390"/>
                </a:cubicBezTo>
                <a:cubicBezTo>
                  <a:pt x="2169" y="390"/>
                  <a:pt x="2165" y="390"/>
                  <a:pt x="2162" y="388"/>
                </a:cubicBezTo>
                <a:cubicBezTo>
                  <a:pt x="2162" y="380"/>
                  <a:pt x="2171" y="375"/>
                  <a:pt x="2178" y="375"/>
                </a:cubicBezTo>
                <a:close/>
                <a:moveTo>
                  <a:pt x="4636" y="360"/>
                </a:moveTo>
                <a:lnTo>
                  <a:pt x="4636" y="360"/>
                </a:lnTo>
                <a:cubicBezTo>
                  <a:pt x="4664" y="366"/>
                  <a:pt x="4693" y="377"/>
                  <a:pt x="4715" y="394"/>
                </a:cubicBezTo>
                <a:cubicBezTo>
                  <a:pt x="4698" y="388"/>
                  <a:pt x="4681" y="383"/>
                  <a:pt x="4670" y="371"/>
                </a:cubicBezTo>
                <a:cubicBezTo>
                  <a:pt x="4663" y="371"/>
                  <a:pt x="4656" y="371"/>
                  <a:pt x="4650" y="374"/>
                </a:cubicBezTo>
                <a:lnTo>
                  <a:pt x="4650" y="374"/>
                </a:lnTo>
                <a:cubicBezTo>
                  <a:pt x="4652" y="372"/>
                  <a:pt x="4653" y="371"/>
                  <a:pt x="4653" y="371"/>
                </a:cubicBezTo>
                <a:cubicBezTo>
                  <a:pt x="4647" y="366"/>
                  <a:pt x="4636" y="360"/>
                  <a:pt x="4636" y="360"/>
                </a:cubicBezTo>
                <a:close/>
                <a:moveTo>
                  <a:pt x="4591" y="366"/>
                </a:moveTo>
                <a:cubicBezTo>
                  <a:pt x="4608" y="371"/>
                  <a:pt x="4625" y="377"/>
                  <a:pt x="4642" y="383"/>
                </a:cubicBezTo>
                <a:cubicBezTo>
                  <a:pt x="4653" y="394"/>
                  <a:pt x="4670" y="400"/>
                  <a:pt x="4687" y="405"/>
                </a:cubicBezTo>
                <a:cubicBezTo>
                  <a:pt x="4687" y="405"/>
                  <a:pt x="4681" y="411"/>
                  <a:pt x="4681" y="411"/>
                </a:cubicBezTo>
                <a:cubicBezTo>
                  <a:pt x="4676" y="405"/>
                  <a:pt x="4670" y="405"/>
                  <a:pt x="4664" y="400"/>
                </a:cubicBezTo>
                <a:cubicBezTo>
                  <a:pt x="4659" y="405"/>
                  <a:pt x="4653" y="405"/>
                  <a:pt x="4653" y="411"/>
                </a:cubicBezTo>
                <a:lnTo>
                  <a:pt x="4653" y="400"/>
                </a:lnTo>
                <a:cubicBezTo>
                  <a:pt x="4630" y="388"/>
                  <a:pt x="4613" y="371"/>
                  <a:pt x="4585" y="371"/>
                </a:cubicBezTo>
                <a:cubicBezTo>
                  <a:pt x="4585" y="371"/>
                  <a:pt x="4585" y="366"/>
                  <a:pt x="4591" y="366"/>
                </a:cubicBezTo>
                <a:close/>
                <a:moveTo>
                  <a:pt x="4846" y="394"/>
                </a:moveTo>
                <a:cubicBezTo>
                  <a:pt x="4858" y="394"/>
                  <a:pt x="4868" y="400"/>
                  <a:pt x="4879" y="406"/>
                </a:cubicBezTo>
                <a:lnTo>
                  <a:pt x="4879" y="406"/>
                </a:lnTo>
                <a:cubicBezTo>
                  <a:pt x="4874" y="411"/>
                  <a:pt x="4863" y="417"/>
                  <a:pt x="4857" y="417"/>
                </a:cubicBezTo>
                <a:cubicBezTo>
                  <a:pt x="4852" y="411"/>
                  <a:pt x="4829" y="400"/>
                  <a:pt x="4846" y="394"/>
                </a:cubicBezTo>
                <a:close/>
                <a:moveTo>
                  <a:pt x="4825" y="440"/>
                </a:moveTo>
                <a:cubicBezTo>
                  <a:pt x="4832" y="440"/>
                  <a:pt x="4840" y="447"/>
                  <a:pt x="4840" y="451"/>
                </a:cubicBezTo>
                <a:cubicBezTo>
                  <a:pt x="4838" y="454"/>
                  <a:pt x="4836" y="455"/>
                  <a:pt x="4832" y="455"/>
                </a:cubicBezTo>
                <a:cubicBezTo>
                  <a:pt x="4826" y="455"/>
                  <a:pt x="4817" y="449"/>
                  <a:pt x="4817" y="445"/>
                </a:cubicBezTo>
                <a:cubicBezTo>
                  <a:pt x="4819" y="441"/>
                  <a:pt x="4822" y="440"/>
                  <a:pt x="4825" y="440"/>
                </a:cubicBezTo>
                <a:close/>
                <a:moveTo>
                  <a:pt x="3291" y="451"/>
                </a:moveTo>
                <a:cubicBezTo>
                  <a:pt x="3291" y="451"/>
                  <a:pt x="3297" y="456"/>
                  <a:pt x="3303" y="456"/>
                </a:cubicBezTo>
                <a:lnTo>
                  <a:pt x="3286" y="456"/>
                </a:lnTo>
                <a:cubicBezTo>
                  <a:pt x="3291" y="456"/>
                  <a:pt x="3291" y="451"/>
                  <a:pt x="3291" y="451"/>
                </a:cubicBezTo>
                <a:close/>
                <a:moveTo>
                  <a:pt x="3154" y="444"/>
                </a:moveTo>
                <a:cubicBezTo>
                  <a:pt x="3158" y="444"/>
                  <a:pt x="3161" y="446"/>
                  <a:pt x="3161" y="451"/>
                </a:cubicBezTo>
                <a:cubicBezTo>
                  <a:pt x="3157" y="454"/>
                  <a:pt x="3152" y="457"/>
                  <a:pt x="3149" y="457"/>
                </a:cubicBezTo>
                <a:cubicBezTo>
                  <a:pt x="3146" y="457"/>
                  <a:pt x="3144" y="455"/>
                  <a:pt x="3144" y="451"/>
                </a:cubicBezTo>
                <a:cubicBezTo>
                  <a:pt x="3144" y="447"/>
                  <a:pt x="3149" y="444"/>
                  <a:pt x="3154" y="444"/>
                </a:cubicBezTo>
                <a:close/>
                <a:moveTo>
                  <a:pt x="3830" y="439"/>
                </a:moveTo>
                <a:cubicBezTo>
                  <a:pt x="3836" y="445"/>
                  <a:pt x="3842" y="445"/>
                  <a:pt x="3847" y="445"/>
                </a:cubicBezTo>
                <a:cubicBezTo>
                  <a:pt x="3853" y="445"/>
                  <a:pt x="3859" y="451"/>
                  <a:pt x="3864" y="451"/>
                </a:cubicBezTo>
                <a:cubicBezTo>
                  <a:pt x="3898" y="451"/>
                  <a:pt x="3938" y="462"/>
                  <a:pt x="3972" y="473"/>
                </a:cubicBezTo>
                <a:cubicBezTo>
                  <a:pt x="3932" y="473"/>
                  <a:pt x="3898" y="462"/>
                  <a:pt x="3864" y="451"/>
                </a:cubicBezTo>
                <a:cubicBezTo>
                  <a:pt x="3860" y="453"/>
                  <a:pt x="3857" y="453"/>
                  <a:pt x="3853" y="453"/>
                </a:cubicBezTo>
                <a:cubicBezTo>
                  <a:pt x="3845" y="453"/>
                  <a:pt x="3838" y="451"/>
                  <a:pt x="3830" y="451"/>
                </a:cubicBezTo>
                <a:lnTo>
                  <a:pt x="3830" y="445"/>
                </a:lnTo>
                <a:cubicBezTo>
                  <a:pt x="3830" y="445"/>
                  <a:pt x="3830" y="445"/>
                  <a:pt x="3825" y="439"/>
                </a:cubicBezTo>
                <a:close/>
                <a:moveTo>
                  <a:pt x="3620" y="434"/>
                </a:moveTo>
                <a:cubicBezTo>
                  <a:pt x="3626" y="439"/>
                  <a:pt x="3626" y="439"/>
                  <a:pt x="3626" y="445"/>
                </a:cubicBezTo>
                <a:lnTo>
                  <a:pt x="3677" y="445"/>
                </a:lnTo>
                <a:cubicBezTo>
                  <a:pt x="3711" y="445"/>
                  <a:pt x="3745" y="451"/>
                  <a:pt x="3779" y="451"/>
                </a:cubicBezTo>
                <a:cubicBezTo>
                  <a:pt x="3791" y="456"/>
                  <a:pt x="3802" y="456"/>
                  <a:pt x="3819" y="462"/>
                </a:cubicBezTo>
                <a:cubicBezTo>
                  <a:pt x="3813" y="456"/>
                  <a:pt x="3813" y="451"/>
                  <a:pt x="3808" y="445"/>
                </a:cubicBezTo>
                <a:cubicBezTo>
                  <a:pt x="3802" y="445"/>
                  <a:pt x="3796" y="439"/>
                  <a:pt x="3791" y="439"/>
                </a:cubicBezTo>
                <a:lnTo>
                  <a:pt x="3791" y="439"/>
                </a:lnTo>
                <a:cubicBezTo>
                  <a:pt x="3802" y="439"/>
                  <a:pt x="3813" y="445"/>
                  <a:pt x="3825" y="445"/>
                </a:cubicBezTo>
                <a:cubicBezTo>
                  <a:pt x="3819" y="451"/>
                  <a:pt x="3819" y="456"/>
                  <a:pt x="3819" y="468"/>
                </a:cubicBezTo>
                <a:cubicBezTo>
                  <a:pt x="3836" y="468"/>
                  <a:pt x="3847" y="468"/>
                  <a:pt x="3859" y="473"/>
                </a:cubicBezTo>
                <a:cubicBezTo>
                  <a:pt x="3864" y="468"/>
                  <a:pt x="3864" y="462"/>
                  <a:pt x="3864" y="462"/>
                </a:cubicBezTo>
                <a:lnTo>
                  <a:pt x="3864" y="473"/>
                </a:lnTo>
                <a:cubicBezTo>
                  <a:pt x="3881" y="473"/>
                  <a:pt x="3904" y="479"/>
                  <a:pt x="3921" y="485"/>
                </a:cubicBezTo>
                <a:cubicBezTo>
                  <a:pt x="3808" y="468"/>
                  <a:pt x="3700" y="456"/>
                  <a:pt x="3586" y="451"/>
                </a:cubicBezTo>
                <a:lnTo>
                  <a:pt x="3478" y="451"/>
                </a:lnTo>
                <a:cubicBezTo>
                  <a:pt x="3478" y="445"/>
                  <a:pt x="3478" y="439"/>
                  <a:pt x="3484" y="434"/>
                </a:cubicBezTo>
                <a:cubicBezTo>
                  <a:pt x="3484" y="439"/>
                  <a:pt x="3484" y="445"/>
                  <a:pt x="3484" y="445"/>
                </a:cubicBezTo>
                <a:cubicBezTo>
                  <a:pt x="3514" y="445"/>
                  <a:pt x="3545" y="440"/>
                  <a:pt x="3575" y="440"/>
                </a:cubicBezTo>
                <a:cubicBezTo>
                  <a:pt x="3590" y="440"/>
                  <a:pt x="3605" y="441"/>
                  <a:pt x="3620" y="445"/>
                </a:cubicBezTo>
                <a:cubicBezTo>
                  <a:pt x="3620" y="445"/>
                  <a:pt x="3620" y="439"/>
                  <a:pt x="3620" y="434"/>
                </a:cubicBezTo>
                <a:close/>
                <a:moveTo>
                  <a:pt x="2060" y="428"/>
                </a:moveTo>
                <a:cubicBezTo>
                  <a:pt x="2049" y="439"/>
                  <a:pt x="2032" y="445"/>
                  <a:pt x="2015" y="451"/>
                </a:cubicBezTo>
                <a:cubicBezTo>
                  <a:pt x="2009" y="456"/>
                  <a:pt x="2003" y="462"/>
                  <a:pt x="2003" y="473"/>
                </a:cubicBezTo>
                <a:cubicBezTo>
                  <a:pt x="2020" y="473"/>
                  <a:pt x="2037" y="462"/>
                  <a:pt x="2049" y="456"/>
                </a:cubicBezTo>
                <a:cubicBezTo>
                  <a:pt x="2049" y="456"/>
                  <a:pt x="2049" y="462"/>
                  <a:pt x="2049" y="468"/>
                </a:cubicBezTo>
                <a:cubicBezTo>
                  <a:pt x="2043" y="468"/>
                  <a:pt x="2037" y="468"/>
                  <a:pt x="2032" y="473"/>
                </a:cubicBezTo>
                <a:lnTo>
                  <a:pt x="2032" y="485"/>
                </a:lnTo>
                <a:lnTo>
                  <a:pt x="2026" y="479"/>
                </a:lnTo>
                <a:cubicBezTo>
                  <a:pt x="2003" y="490"/>
                  <a:pt x="1975" y="490"/>
                  <a:pt x="1958" y="507"/>
                </a:cubicBezTo>
                <a:cubicBezTo>
                  <a:pt x="1958" y="507"/>
                  <a:pt x="1952" y="507"/>
                  <a:pt x="1952" y="502"/>
                </a:cubicBezTo>
                <a:cubicBezTo>
                  <a:pt x="1969" y="496"/>
                  <a:pt x="1986" y="485"/>
                  <a:pt x="2003" y="473"/>
                </a:cubicBezTo>
                <a:cubicBezTo>
                  <a:pt x="2003" y="468"/>
                  <a:pt x="2003" y="462"/>
                  <a:pt x="1998" y="456"/>
                </a:cubicBezTo>
                <a:cubicBezTo>
                  <a:pt x="1992" y="462"/>
                  <a:pt x="1986" y="462"/>
                  <a:pt x="1981" y="462"/>
                </a:cubicBezTo>
                <a:cubicBezTo>
                  <a:pt x="2003" y="445"/>
                  <a:pt x="2032" y="434"/>
                  <a:pt x="2060" y="428"/>
                </a:cubicBezTo>
                <a:close/>
                <a:moveTo>
                  <a:pt x="4863" y="490"/>
                </a:moveTo>
                <a:cubicBezTo>
                  <a:pt x="4880" y="496"/>
                  <a:pt x="4903" y="496"/>
                  <a:pt x="4908" y="519"/>
                </a:cubicBezTo>
                <a:cubicBezTo>
                  <a:pt x="4891" y="513"/>
                  <a:pt x="4874" y="502"/>
                  <a:pt x="4863" y="490"/>
                </a:cubicBezTo>
                <a:close/>
                <a:moveTo>
                  <a:pt x="5005" y="502"/>
                </a:moveTo>
                <a:lnTo>
                  <a:pt x="5005" y="502"/>
                </a:lnTo>
                <a:cubicBezTo>
                  <a:pt x="5016" y="508"/>
                  <a:pt x="5022" y="519"/>
                  <a:pt x="5027" y="524"/>
                </a:cubicBezTo>
                <a:cubicBezTo>
                  <a:pt x="5022" y="519"/>
                  <a:pt x="5010" y="513"/>
                  <a:pt x="4999" y="513"/>
                </a:cubicBezTo>
                <a:cubicBezTo>
                  <a:pt x="5002" y="510"/>
                  <a:pt x="5004" y="506"/>
                  <a:pt x="5005" y="502"/>
                </a:cubicBezTo>
                <a:close/>
                <a:moveTo>
                  <a:pt x="3978" y="473"/>
                </a:moveTo>
                <a:cubicBezTo>
                  <a:pt x="4046" y="485"/>
                  <a:pt x="4120" y="507"/>
                  <a:pt x="4188" y="530"/>
                </a:cubicBezTo>
                <a:cubicBezTo>
                  <a:pt x="4165" y="530"/>
                  <a:pt x="4142" y="519"/>
                  <a:pt x="4120" y="519"/>
                </a:cubicBezTo>
                <a:lnTo>
                  <a:pt x="4125" y="519"/>
                </a:lnTo>
                <a:cubicBezTo>
                  <a:pt x="4120" y="519"/>
                  <a:pt x="4114" y="519"/>
                  <a:pt x="4108" y="513"/>
                </a:cubicBezTo>
                <a:cubicBezTo>
                  <a:pt x="4063" y="496"/>
                  <a:pt x="4017" y="490"/>
                  <a:pt x="3978" y="473"/>
                </a:cubicBezTo>
                <a:close/>
                <a:moveTo>
                  <a:pt x="1793" y="518"/>
                </a:moveTo>
                <a:cubicBezTo>
                  <a:pt x="1795" y="518"/>
                  <a:pt x="1797" y="518"/>
                  <a:pt x="1799" y="519"/>
                </a:cubicBezTo>
                <a:cubicBezTo>
                  <a:pt x="1788" y="530"/>
                  <a:pt x="1771" y="541"/>
                  <a:pt x="1754" y="547"/>
                </a:cubicBezTo>
                <a:cubicBezTo>
                  <a:pt x="1754" y="547"/>
                  <a:pt x="1748" y="541"/>
                  <a:pt x="1748" y="541"/>
                </a:cubicBezTo>
                <a:cubicBezTo>
                  <a:pt x="1763" y="536"/>
                  <a:pt x="1778" y="518"/>
                  <a:pt x="1793" y="518"/>
                </a:cubicBezTo>
                <a:close/>
                <a:moveTo>
                  <a:pt x="4897" y="485"/>
                </a:moveTo>
                <a:cubicBezTo>
                  <a:pt x="4937" y="502"/>
                  <a:pt x="4988" y="513"/>
                  <a:pt x="5010" y="553"/>
                </a:cubicBezTo>
                <a:cubicBezTo>
                  <a:pt x="4976" y="524"/>
                  <a:pt x="4937" y="507"/>
                  <a:pt x="4897" y="490"/>
                </a:cubicBezTo>
                <a:lnTo>
                  <a:pt x="4897" y="485"/>
                </a:lnTo>
                <a:close/>
                <a:moveTo>
                  <a:pt x="4476" y="550"/>
                </a:moveTo>
                <a:cubicBezTo>
                  <a:pt x="4480" y="550"/>
                  <a:pt x="4483" y="554"/>
                  <a:pt x="4483" y="558"/>
                </a:cubicBezTo>
                <a:cubicBezTo>
                  <a:pt x="4479" y="560"/>
                  <a:pt x="4477" y="561"/>
                  <a:pt x="4474" y="561"/>
                </a:cubicBezTo>
                <a:cubicBezTo>
                  <a:pt x="4469" y="561"/>
                  <a:pt x="4467" y="557"/>
                  <a:pt x="4471" y="553"/>
                </a:cubicBezTo>
                <a:cubicBezTo>
                  <a:pt x="4473" y="551"/>
                  <a:pt x="4475" y="550"/>
                  <a:pt x="4476" y="550"/>
                </a:cubicBezTo>
                <a:close/>
                <a:moveTo>
                  <a:pt x="5010" y="547"/>
                </a:moveTo>
                <a:cubicBezTo>
                  <a:pt x="5027" y="547"/>
                  <a:pt x="5044" y="558"/>
                  <a:pt x="5056" y="575"/>
                </a:cubicBezTo>
                <a:cubicBezTo>
                  <a:pt x="5039" y="570"/>
                  <a:pt x="5022" y="558"/>
                  <a:pt x="5010" y="547"/>
                </a:cubicBezTo>
                <a:close/>
                <a:moveTo>
                  <a:pt x="1566" y="621"/>
                </a:moveTo>
                <a:lnTo>
                  <a:pt x="1561" y="644"/>
                </a:lnTo>
                <a:cubicBezTo>
                  <a:pt x="1572" y="638"/>
                  <a:pt x="1589" y="632"/>
                  <a:pt x="1595" y="621"/>
                </a:cubicBezTo>
                <a:close/>
                <a:moveTo>
                  <a:pt x="1975" y="462"/>
                </a:moveTo>
                <a:lnTo>
                  <a:pt x="1975" y="462"/>
                </a:lnTo>
                <a:cubicBezTo>
                  <a:pt x="1969" y="479"/>
                  <a:pt x="1947" y="473"/>
                  <a:pt x="1935" y="490"/>
                </a:cubicBezTo>
                <a:cubicBezTo>
                  <a:pt x="1829" y="530"/>
                  <a:pt x="1733" y="602"/>
                  <a:pt x="1627" y="647"/>
                </a:cubicBezTo>
                <a:lnTo>
                  <a:pt x="1627" y="647"/>
                </a:lnTo>
                <a:cubicBezTo>
                  <a:pt x="1627" y="647"/>
                  <a:pt x="1626" y="647"/>
                  <a:pt x="1626" y="646"/>
                </a:cubicBezTo>
                <a:lnTo>
                  <a:pt x="1626" y="646"/>
                </a:lnTo>
                <a:cubicBezTo>
                  <a:pt x="1625" y="647"/>
                  <a:pt x="1624" y="648"/>
                  <a:pt x="1623" y="649"/>
                </a:cubicBezTo>
                <a:cubicBezTo>
                  <a:pt x="1624" y="649"/>
                  <a:pt x="1626" y="648"/>
                  <a:pt x="1627" y="647"/>
                </a:cubicBezTo>
                <a:lnTo>
                  <a:pt x="1627" y="647"/>
                </a:lnTo>
                <a:cubicBezTo>
                  <a:pt x="1628" y="649"/>
                  <a:pt x="1629" y="651"/>
                  <a:pt x="1629" y="655"/>
                </a:cubicBezTo>
                <a:cubicBezTo>
                  <a:pt x="1626" y="657"/>
                  <a:pt x="1624" y="659"/>
                  <a:pt x="1622" y="659"/>
                </a:cubicBezTo>
                <a:cubicBezTo>
                  <a:pt x="1618" y="659"/>
                  <a:pt x="1615" y="656"/>
                  <a:pt x="1612" y="649"/>
                </a:cubicBezTo>
                <a:cubicBezTo>
                  <a:pt x="1616" y="647"/>
                  <a:pt x="1620" y="645"/>
                  <a:pt x="1623" y="645"/>
                </a:cubicBezTo>
                <a:cubicBezTo>
                  <a:pt x="1624" y="645"/>
                  <a:pt x="1625" y="646"/>
                  <a:pt x="1626" y="646"/>
                </a:cubicBezTo>
                <a:lnTo>
                  <a:pt x="1626" y="646"/>
                </a:lnTo>
                <a:cubicBezTo>
                  <a:pt x="1660" y="615"/>
                  <a:pt x="1704" y="603"/>
                  <a:pt x="1737" y="581"/>
                </a:cubicBezTo>
                <a:cubicBezTo>
                  <a:pt x="1737" y="581"/>
                  <a:pt x="1731" y="575"/>
                  <a:pt x="1731" y="575"/>
                </a:cubicBezTo>
                <a:lnTo>
                  <a:pt x="1748" y="575"/>
                </a:lnTo>
                <a:cubicBezTo>
                  <a:pt x="1799" y="547"/>
                  <a:pt x="1856" y="513"/>
                  <a:pt x="1912" y="490"/>
                </a:cubicBezTo>
                <a:cubicBezTo>
                  <a:pt x="1912" y="490"/>
                  <a:pt x="1907" y="485"/>
                  <a:pt x="1907" y="485"/>
                </a:cubicBezTo>
                <a:lnTo>
                  <a:pt x="1907" y="485"/>
                </a:lnTo>
                <a:cubicBezTo>
                  <a:pt x="1909" y="485"/>
                  <a:pt x="1912" y="486"/>
                  <a:pt x="1914" y="486"/>
                </a:cubicBezTo>
                <a:cubicBezTo>
                  <a:pt x="1934" y="486"/>
                  <a:pt x="1955" y="467"/>
                  <a:pt x="1975" y="462"/>
                </a:cubicBezTo>
                <a:close/>
                <a:moveTo>
                  <a:pt x="1691" y="644"/>
                </a:moveTo>
                <a:cubicBezTo>
                  <a:pt x="1680" y="649"/>
                  <a:pt x="1646" y="655"/>
                  <a:pt x="1663" y="672"/>
                </a:cubicBezTo>
                <a:cubicBezTo>
                  <a:pt x="1663" y="672"/>
                  <a:pt x="1657" y="666"/>
                  <a:pt x="1651" y="666"/>
                </a:cubicBezTo>
                <a:cubicBezTo>
                  <a:pt x="1629" y="683"/>
                  <a:pt x="1600" y="700"/>
                  <a:pt x="1566" y="706"/>
                </a:cubicBezTo>
                <a:cubicBezTo>
                  <a:pt x="1600" y="689"/>
                  <a:pt x="1634" y="672"/>
                  <a:pt x="1663" y="649"/>
                </a:cubicBezTo>
                <a:cubicBezTo>
                  <a:pt x="1674" y="644"/>
                  <a:pt x="1680" y="644"/>
                  <a:pt x="1691" y="644"/>
                </a:cubicBezTo>
                <a:close/>
                <a:moveTo>
                  <a:pt x="2015" y="707"/>
                </a:moveTo>
                <a:cubicBezTo>
                  <a:pt x="2016" y="707"/>
                  <a:pt x="2017" y="709"/>
                  <a:pt x="2020" y="712"/>
                </a:cubicBezTo>
                <a:cubicBezTo>
                  <a:pt x="2020" y="717"/>
                  <a:pt x="2019" y="720"/>
                  <a:pt x="2017" y="720"/>
                </a:cubicBezTo>
                <a:cubicBezTo>
                  <a:pt x="2015" y="720"/>
                  <a:pt x="2012" y="717"/>
                  <a:pt x="2009" y="712"/>
                </a:cubicBezTo>
                <a:cubicBezTo>
                  <a:pt x="2012" y="709"/>
                  <a:pt x="2013" y="707"/>
                  <a:pt x="2015" y="707"/>
                </a:cubicBezTo>
                <a:close/>
                <a:moveTo>
                  <a:pt x="1612" y="655"/>
                </a:moveTo>
                <a:lnTo>
                  <a:pt x="1612" y="655"/>
                </a:lnTo>
                <a:cubicBezTo>
                  <a:pt x="1606" y="666"/>
                  <a:pt x="1589" y="678"/>
                  <a:pt x="1572" y="683"/>
                </a:cubicBezTo>
                <a:cubicBezTo>
                  <a:pt x="1549" y="700"/>
                  <a:pt x="1527" y="717"/>
                  <a:pt x="1498" y="729"/>
                </a:cubicBezTo>
                <a:cubicBezTo>
                  <a:pt x="1532" y="695"/>
                  <a:pt x="1572" y="678"/>
                  <a:pt x="1612" y="655"/>
                </a:cubicBezTo>
                <a:close/>
                <a:moveTo>
                  <a:pt x="1383" y="762"/>
                </a:moveTo>
                <a:lnTo>
                  <a:pt x="1383" y="762"/>
                </a:lnTo>
                <a:cubicBezTo>
                  <a:pt x="1381" y="764"/>
                  <a:pt x="1379" y="766"/>
                  <a:pt x="1379" y="768"/>
                </a:cubicBezTo>
                <a:cubicBezTo>
                  <a:pt x="1380" y="766"/>
                  <a:pt x="1381" y="764"/>
                  <a:pt x="1383" y="762"/>
                </a:cubicBezTo>
                <a:close/>
                <a:moveTo>
                  <a:pt x="5067" y="570"/>
                </a:moveTo>
                <a:cubicBezTo>
                  <a:pt x="5169" y="632"/>
                  <a:pt x="5271" y="700"/>
                  <a:pt x="5368" y="768"/>
                </a:cubicBezTo>
                <a:cubicBezTo>
                  <a:pt x="5379" y="774"/>
                  <a:pt x="5391" y="780"/>
                  <a:pt x="5396" y="797"/>
                </a:cubicBezTo>
                <a:cubicBezTo>
                  <a:pt x="5328" y="740"/>
                  <a:pt x="5254" y="706"/>
                  <a:pt x="5186" y="655"/>
                </a:cubicBezTo>
                <a:cubicBezTo>
                  <a:pt x="5181" y="655"/>
                  <a:pt x="5175" y="661"/>
                  <a:pt x="5169" y="661"/>
                </a:cubicBezTo>
                <a:cubicBezTo>
                  <a:pt x="5181" y="666"/>
                  <a:pt x="5186" y="672"/>
                  <a:pt x="5192" y="678"/>
                </a:cubicBezTo>
                <a:lnTo>
                  <a:pt x="5192" y="683"/>
                </a:lnTo>
                <a:cubicBezTo>
                  <a:pt x="5175" y="678"/>
                  <a:pt x="5164" y="666"/>
                  <a:pt x="5147" y="661"/>
                </a:cubicBezTo>
                <a:cubicBezTo>
                  <a:pt x="5147" y="655"/>
                  <a:pt x="5147" y="655"/>
                  <a:pt x="5152" y="649"/>
                </a:cubicBezTo>
                <a:cubicBezTo>
                  <a:pt x="5158" y="655"/>
                  <a:pt x="5164" y="661"/>
                  <a:pt x="5169" y="661"/>
                </a:cubicBezTo>
                <a:cubicBezTo>
                  <a:pt x="5175" y="661"/>
                  <a:pt x="5175" y="649"/>
                  <a:pt x="5175" y="649"/>
                </a:cubicBezTo>
                <a:cubicBezTo>
                  <a:pt x="5141" y="621"/>
                  <a:pt x="5101" y="598"/>
                  <a:pt x="5061" y="575"/>
                </a:cubicBezTo>
                <a:cubicBezTo>
                  <a:pt x="5067" y="575"/>
                  <a:pt x="5067" y="570"/>
                  <a:pt x="5067" y="570"/>
                </a:cubicBezTo>
                <a:close/>
                <a:moveTo>
                  <a:pt x="1396" y="831"/>
                </a:moveTo>
                <a:lnTo>
                  <a:pt x="1396" y="848"/>
                </a:lnTo>
                <a:cubicBezTo>
                  <a:pt x="1390" y="848"/>
                  <a:pt x="1385" y="842"/>
                  <a:pt x="1379" y="842"/>
                </a:cubicBezTo>
                <a:cubicBezTo>
                  <a:pt x="1373" y="848"/>
                  <a:pt x="1368" y="853"/>
                  <a:pt x="1362" y="859"/>
                </a:cubicBezTo>
                <a:lnTo>
                  <a:pt x="1362" y="848"/>
                </a:lnTo>
                <a:cubicBezTo>
                  <a:pt x="1373" y="842"/>
                  <a:pt x="1385" y="836"/>
                  <a:pt x="1396" y="831"/>
                </a:cubicBezTo>
                <a:close/>
                <a:moveTo>
                  <a:pt x="5396" y="797"/>
                </a:moveTo>
                <a:lnTo>
                  <a:pt x="5396" y="797"/>
                </a:lnTo>
                <a:cubicBezTo>
                  <a:pt x="5436" y="814"/>
                  <a:pt x="5464" y="842"/>
                  <a:pt x="5498" y="865"/>
                </a:cubicBezTo>
                <a:cubicBezTo>
                  <a:pt x="5459" y="853"/>
                  <a:pt x="5430" y="819"/>
                  <a:pt x="5396" y="797"/>
                </a:cubicBezTo>
                <a:close/>
                <a:moveTo>
                  <a:pt x="1339" y="870"/>
                </a:moveTo>
                <a:cubicBezTo>
                  <a:pt x="1339" y="876"/>
                  <a:pt x="1351" y="882"/>
                  <a:pt x="1351" y="882"/>
                </a:cubicBezTo>
                <a:cubicBezTo>
                  <a:pt x="1345" y="882"/>
                  <a:pt x="1339" y="882"/>
                  <a:pt x="1334" y="876"/>
                </a:cubicBezTo>
                <a:lnTo>
                  <a:pt x="1328" y="899"/>
                </a:lnTo>
                <a:cubicBezTo>
                  <a:pt x="1322" y="888"/>
                  <a:pt x="1328" y="876"/>
                  <a:pt x="1339" y="870"/>
                </a:cubicBezTo>
                <a:close/>
                <a:moveTo>
                  <a:pt x="5606" y="905"/>
                </a:moveTo>
                <a:lnTo>
                  <a:pt x="5589" y="916"/>
                </a:lnTo>
                <a:cubicBezTo>
                  <a:pt x="5595" y="916"/>
                  <a:pt x="5600" y="910"/>
                  <a:pt x="5606" y="905"/>
                </a:cubicBezTo>
                <a:close/>
                <a:moveTo>
                  <a:pt x="5508" y="903"/>
                </a:moveTo>
                <a:cubicBezTo>
                  <a:pt x="5514" y="903"/>
                  <a:pt x="5521" y="911"/>
                  <a:pt x="5521" y="916"/>
                </a:cubicBezTo>
                <a:cubicBezTo>
                  <a:pt x="5520" y="917"/>
                  <a:pt x="5519" y="917"/>
                  <a:pt x="5517" y="917"/>
                </a:cubicBezTo>
                <a:cubicBezTo>
                  <a:pt x="5511" y="917"/>
                  <a:pt x="5504" y="909"/>
                  <a:pt x="5504" y="905"/>
                </a:cubicBezTo>
                <a:cubicBezTo>
                  <a:pt x="5505" y="903"/>
                  <a:pt x="5506" y="903"/>
                  <a:pt x="5508" y="903"/>
                </a:cubicBezTo>
                <a:close/>
                <a:moveTo>
                  <a:pt x="1486" y="909"/>
                </a:moveTo>
                <a:cubicBezTo>
                  <a:pt x="1488" y="909"/>
                  <a:pt x="1490" y="911"/>
                  <a:pt x="1493" y="916"/>
                </a:cubicBezTo>
                <a:cubicBezTo>
                  <a:pt x="1490" y="919"/>
                  <a:pt x="1487" y="920"/>
                  <a:pt x="1485" y="920"/>
                </a:cubicBezTo>
                <a:cubicBezTo>
                  <a:pt x="1483" y="920"/>
                  <a:pt x="1481" y="919"/>
                  <a:pt x="1481" y="916"/>
                </a:cubicBezTo>
                <a:cubicBezTo>
                  <a:pt x="1481" y="913"/>
                  <a:pt x="1483" y="909"/>
                  <a:pt x="1486" y="909"/>
                </a:cubicBezTo>
                <a:close/>
                <a:moveTo>
                  <a:pt x="1317" y="882"/>
                </a:moveTo>
                <a:cubicBezTo>
                  <a:pt x="1317" y="893"/>
                  <a:pt x="1311" y="899"/>
                  <a:pt x="1305" y="905"/>
                </a:cubicBezTo>
                <a:cubicBezTo>
                  <a:pt x="1311" y="910"/>
                  <a:pt x="1311" y="910"/>
                  <a:pt x="1311" y="916"/>
                </a:cubicBezTo>
                <a:lnTo>
                  <a:pt x="1294" y="916"/>
                </a:lnTo>
                <a:cubicBezTo>
                  <a:pt x="1294" y="916"/>
                  <a:pt x="1294" y="919"/>
                  <a:pt x="1297" y="921"/>
                </a:cubicBezTo>
                <a:lnTo>
                  <a:pt x="1297" y="921"/>
                </a:lnTo>
                <a:cubicBezTo>
                  <a:pt x="1295" y="921"/>
                  <a:pt x="1293" y="920"/>
                  <a:pt x="1291" y="920"/>
                </a:cubicBezTo>
                <a:cubicBezTo>
                  <a:pt x="1276" y="920"/>
                  <a:pt x="1274" y="934"/>
                  <a:pt x="1288" y="944"/>
                </a:cubicBezTo>
                <a:cubicBezTo>
                  <a:pt x="1283" y="944"/>
                  <a:pt x="1283" y="950"/>
                  <a:pt x="1277" y="950"/>
                </a:cubicBezTo>
                <a:cubicBezTo>
                  <a:pt x="1277" y="944"/>
                  <a:pt x="1271" y="939"/>
                  <a:pt x="1271" y="927"/>
                </a:cubicBezTo>
                <a:cubicBezTo>
                  <a:pt x="1266" y="939"/>
                  <a:pt x="1254" y="939"/>
                  <a:pt x="1249" y="939"/>
                </a:cubicBezTo>
                <a:cubicBezTo>
                  <a:pt x="1271" y="922"/>
                  <a:pt x="1288" y="899"/>
                  <a:pt x="1317" y="882"/>
                </a:cubicBezTo>
                <a:close/>
                <a:moveTo>
                  <a:pt x="1623" y="933"/>
                </a:moveTo>
                <a:lnTo>
                  <a:pt x="1623" y="933"/>
                </a:lnTo>
                <a:cubicBezTo>
                  <a:pt x="1612" y="944"/>
                  <a:pt x="1600" y="950"/>
                  <a:pt x="1589" y="961"/>
                </a:cubicBezTo>
                <a:cubicBezTo>
                  <a:pt x="1589" y="961"/>
                  <a:pt x="1583" y="956"/>
                  <a:pt x="1583" y="956"/>
                </a:cubicBezTo>
                <a:cubicBezTo>
                  <a:pt x="1600" y="950"/>
                  <a:pt x="1612" y="939"/>
                  <a:pt x="1623" y="933"/>
                </a:cubicBezTo>
                <a:close/>
                <a:moveTo>
                  <a:pt x="5504" y="870"/>
                </a:moveTo>
                <a:lnTo>
                  <a:pt x="5504" y="870"/>
                </a:lnTo>
                <a:cubicBezTo>
                  <a:pt x="5549" y="905"/>
                  <a:pt x="5589" y="939"/>
                  <a:pt x="5629" y="978"/>
                </a:cubicBezTo>
                <a:cubicBezTo>
                  <a:pt x="5578" y="956"/>
                  <a:pt x="5538" y="910"/>
                  <a:pt x="5504" y="870"/>
                </a:cubicBezTo>
                <a:close/>
                <a:moveTo>
                  <a:pt x="1403" y="971"/>
                </a:moveTo>
                <a:cubicBezTo>
                  <a:pt x="1405" y="971"/>
                  <a:pt x="1406" y="972"/>
                  <a:pt x="1408" y="973"/>
                </a:cubicBezTo>
                <a:cubicBezTo>
                  <a:pt x="1402" y="984"/>
                  <a:pt x="1390" y="990"/>
                  <a:pt x="1385" y="990"/>
                </a:cubicBezTo>
                <a:cubicBezTo>
                  <a:pt x="1380" y="980"/>
                  <a:pt x="1394" y="971"/>
                  <a:pt x="1403" y="971"/>
                </a:cubicBezTo>
                <a:close/>
                <a:moveTo>
                  <a:pt x="5252" y="971"/>
                </a:moveTo>
                <a:cubicBezTo>
                  <a:pt x="5258" y="971"/>
                  <a:pt x="5265" y="980"/>
                  <a:pt x="5260" y="990"/>
                </a:cubicBezTo>
                <a:cubicBezTo>
                  <a:pt x="5249" y="990"/>
                  <a:pt x="5237" y="978"/>
                  <a:pt x="5249" y="973"/>
                </a:cubicBezTo>
                <a:cubicBezTo>
                  <a:pt x="5250" y="972"/>
                  <a:pt x="5251" y="971"/>
                  <a:pt x="5252" y="971"/>
                </a:cubicBezTo>
                <a:close/>
                <a:moveTo>
                  <a:pt x="1215" y="978"/>
                </a:moveTo>
                <a:cubicBezTo>
                  <a:pt x="1198" y="990"/>
                  <a:pt x="1186" y="1001"/>
                  <a:pt x="1169" y="1012"/>
                </a:cubicBezTo>
                <a:cubicBezTo>
                  <a:pt x="1175" y="1001"/>
                  <a:pt x="1186" y="990"/>
                  <a:pt x="1192" y="984"/>
                </a:cubicBezTo>
                <a:cubicBezTo>
                  <a:pt x="1203" y="978"/>
                  <a:pt x="1209" y="978"/>
                  <a:pt x="1215" y="978"/>
                </a:cubicBezTo>
                <a:close/>
                <a:moveTo>
                  <a:pt x="1799" y="910"/>
                </a:moveTo>
                <a:lnTo>
                  <a:pt x="1799" y="910"/>
                </a:lnTo>
                <a:cubicBezTo>
                  <a:pt x="1788" y="927"/>
                  <a:pt x="1765" y="933"/>
                  <a:pt x="1748" y="950"/>
                </a:cubicBezTo>
                <a:cubicBezTo>
                  <a:pt x="1748" y="956"/>
                  <a:pt x="1742" y="956"/>
                  <a:pt x="1737" y="956"/>
                </a:cubicBezTo>
                <a:cubicBezTo>
                  <a:pt x="1697" y="978"/>
                  <a:pt x="1663" y="1007"/>
                  <a:pt x="1617" y="1029"/>
                </a:cubicBezTo>
                <a:cubicBezTo>
                  <a:pt x="1674" y="984"/>
                  <a:pt x="1737" y="944"/>
                  <a:pt x="1799" y="910"/>
                </a:cubicBezTo>
                <a:close/>
                <a:moveTo>
                  <a:pt x="1056" y="1012"/>
                </a:moveTo>
                <a:cubicBezTo>
                  <a:pt x="1067" y="1018"/>
                  <a:pt x="1067" y="1029"/>
                  <a:pt x="1073" y="1041"/>
                </a:cubicBezTo>
                <a:cubicBezTo>
                  <a:pt x="1067" y="1035"/>
                  <a:pt x="1061" y="1024"/>
                  <a:pt x="1061" y="1024"/>
                </a:cubicBezTo>
                <a:cubicBezTo>
                  <a:pt x="1056" y="1029"/>
                  <a:pt x="1050" y="1035"/>
                  <a:pt x="1044" y="1041"/>
                </a:cubicBezTo>
                <a:cubicBezTo>
                  <a:pt x="1039" y="1035"/>
                  <a:pt x="1039" y="1029"/>
                  <a:pt x="1039" y="1024"/>
                </a:cubicBezTo>
                <a:cubicBezTo>
                  <a:pt x="1044" y="1012"/>
                  <a:pt x="1050" y="1012"/>
                  <a:pt x="1056" y="1012"/>
                </a:cubicBezTo>
                <a:close/>
                <a:moveTo>
                  <a:pt x="5658" y="1031"/>
                </a:moveTo>
                <a:cubicBezTo>
                  <a:pt x="5661" y="1031"/>
                  <a:pt x="5663" y="1034"/>
                  <a:pt x="5663" y="1041"/>
                </a:cubicBezTo>
                <a:cubicBezTo>
                  <a:pt x="5661" y="1042"/>
                  <a:pt x="5660" y="1043"/>
                  <a:pt x="5658" y="1043"/>
                </a:cubicBezTo>
                <a:cubicBezTo>
                  <a:pt x="5654" y="1043"/>
                  <a:pt x="5652" y="1039"/>
                  <a:pt x="5652" y="1035"/>
                </a:cubicBezTo>
                <a:cubicBezTo>
                  <a:pt x="5654" y="1033"/>
                  <a:pt x="5656" y="1031"/>
                  <a:pt x="5658" y="1031"/>
                </a:cubicBezTo>
                <a:close/>
                <a:moveTo>
                  <a:pt x="1498" y="723"/>
                </a:moveTo>
                <a:lnTo>
                  <a:pt x="1498" y="723"/>
                </a:lnTo>
                <a:cubicBezTo>
                  <a:pt x="1493" y="740"/>
                  <a:pt x="1476" y="746"/>
                  <a:pt x="1464" y="751"/>
                </a:cubicBezTo>
                <a:cubicBezTo>
                  <a:pt x="1362" y="831"/>
                  <a:pt x="1260" y="905"/>
                  <a:pt x="1164" y="984"/>
                </a:cubicBezTo>
                <a:cubicBezTo>
                  <a:pt x="1141" y="1007"/>
                  <a:pt x="1124" y="1029"/>
                  <a:pt x="1096" y="1046"/>
                </a:cubicBezTo>
                <a:lnTo>
                  <a:pt x="1096" y="1046"/>
                </a:lnTo>
                <a:cubicBezTo>
                  <a:pt x="1096" y="1046"/>
                  <a:pt x="1096" y="1046"/>
                  <a:pt x="1096" y="1046"/>
                </a:cubicBezTo>
                <a:lnTo>
                  <a:pt x="1096" y="1046"/>
                </a:lnTo>
                <a:cubicBezTo>
                  <a:pt x="1096" y="1046"/>
                  <a:pt x="1096" y="1046"/>
                  <a:pt x="1095" y="1046"/>
                </a:cubicBezTo>
                <a:cubicBezTo>
                  <a:pt x="1096" y="1046"/>
                  <a:pt x="1096" y="1046"/>
                  <a:pt x="1096" y="1046"/>
                </a:cubicBezTo>
                <a:lnTo>
                  <a:pt x="1096" y="1046"/>
                </a:lnTo>
                <a:cubicBezTo>
                  <a:pt x="1097" y="1047"/>
                  <a:pt x="1097" y="1049"/>
                  <a:pt x="1095" y="1052"/>
                </a:cubicBezTo>
                <a:cubicBezTo>
                  <a:pt x="1095" y="1058"/>
                  <a:pt x="1091" y="1061"/>
                  <a:pt x="1087" y="1061"/>
                </a:cubicBezTo>
                <a:cubicBezTo>
                  <a:pt x="1083" y="1061"/>
                  <a:pt x="1078" y="1058"/>
                  <a:pt x="1078" y="1052"/>
                </a:cubicBezTo>
                <a:cubicBezTo>
                  <a:pt x="1082" y="1049"/>
                  <a:pt x="1089" y="1045"/>
                  <a:pt x="1093" y="1045"/>
                </a:cubicBezTo>
                <a:cubicBezTo>
                  <a:pt x="1094" y="1045"/>
                  <a:pt x="1095" y="1046"/>
                  <a:pt x="1096" y="1046"/>
                </a:cubicBezTo>
                <a:lnTo>
                  <a:pt x="1096" y="1046"/>
                </a:lnTo>
                <a:cubicBezTo>
                  <a:pt x="1124" y="1007"/>
                  <a:pt x="1169" y="984"/>
                  <a:pt x="1186" y="944"/>
                </a:cubicBezTo>
                <a:cubicBezTo>
                  <a:pt x="1186" y="944"/>
                  <a:pt x="1192" y="950"/>
                  <a:pt x="1192" y="956"/>
                </a:cubicBezTo>
                <a:cubicBezTo>
                  <a:pt x="1271" y="888"/>
                  <a:pt x="1351" y="825"/>
                  <a:pt x="1436" y="768"/>
                </a:cubicBezTo>
                <a:lnTo>
                  <a:pt x="1430" y="763"/>
                </a:lnTo>
                <a:cubicBezTo>
                  <a:pt x="1459" y="763"/>
                  <a:pt x="1476" y="740"/>
                  <a:pt x="1498" y="723"/>
                </a:cubicBezTo>
                <a:close/>
                <a:moveTo>
                  <a:pt x="5686" y="1058"/>
                </a:moveTo>
                <a:lnTo>
                  <a:pt x="5686" y="1058"/>
                </a:lnTo>
                <a:cubicBezTo>
                  <a:pt x="5691" y="1058"/>
                  <a:pt x="5703" y="1069"/>
                  <a:pt x="5691" y="1075"/>
                </a:cubicBezTo>
                <a:cubicBezTo>
                  <a:pt x="5690" y="1076"/>
                  <a:pt x="5690" y="1076"/>
                  <a:pt x="5689" y="1076"/>
                </a:cubicBezTo>
                <a:cubicBezTo>
                  <a:pt x="5684" y="1076"/>
                  <a:pt x="5681" y="1063"/>
                  <a:pt x="5686" y="1058"/>
                </a:cubicBezTo>
                <a:close/>
                <a:moveTo>
                  <a:pt x="976" y="1069"/>
                </a:moveTo>
                <a:cubicBezTo>
                  <a:pt x="985" y="1069"/>
                  <a:pt x="984" y="1084"/>
                  <a:pt x="977" y="1084"/>
                </a:cubicBezTo>
                <a:cubicBezTo>
                  <a:pt x="975" y="1084"/>
                  <a:pt x="973" y="1083"/>
                  <a:pt x="971" y="1080"/>
                </a:cubicBezTo>
                <a:cubicBezTo>
                  <a:pt x="971" y="1080"/>
                  <a:pt x="976" y="1075"/>
                  <a:pt x="976" y="1069"/>
                </a:cubicBezTo>
                <a:close/>
                <a:moveTo>
                  <a:pt x="1617" y="1024"/>
                </a:moveTo>
                <a:lnTo>
                  <a:pt x="1617" y="1024"/>
                </a:lnTo>
                <a:cubicBezTo>
                  <a:pt x="1595" y="1052"/>
                  <a:pt x="1566" y="1075"/>
                  <a:pt x="1532" y="1086"/>
                </a:cubicBezTo>
                <a:cubicBezTo>
                  <a:pt x="1561" y="1063"/>
                  <a:pt x="1589" y="1041"/>
                  <a:pt x="1617" y="1024"/>
                </a:cubicBezTo>
                <a:close/>
                <a:moveTo>
                  <a:pt x="5362" y="1052"/>
                </a:moveTo>
                <a:cubicBezTo>
                  <a:pt x="5379" y="1063"/>
                  <a:pt x="5391" y="1075"/>
                  <a:pt x="5408" y="1086"/>
                </a:cubicBezTo>
                <a:cubicBezTo>
                  <a:pt x="5391" y="1080"/>
                  <a:pt x="5368" y="1075"/>
                  <a:pt x="5362" y="1052"/>
                </a:cubicBezTo>
                <a:close/>
                <a:moveTo>
                  <a:pt x="932" y="1086"/>
                </a:moveTo>
                <a:cubicBezTo>
                  <a:pt x="932" y="1086"/>
                  <a:pt x="931" y="1086"/>
                  <a:pt x="931" y="1086"/>
                </a:cubicBezTo>
                <a:cubicBezTo>
                  <a:pt x="931" y="1087"/>
                  <a:pt x="931" y="1087"/>
                  <a:pt x="931" y="1087"/>
                </a:cubicBezTo>
                <a:lnTo>
                  <a:pt x="931" y="1087"/>
                </a:lnTo>
                <a:cubicBezTo>
                  <a:pt x="931" y="1087"/>
                  <a:pt x="932" y="1086"/>
                  <a:pt x="932" y="1086"/>
                </a:cubicBezTo>
                <a:close/>
                <a:moveTo>
                  <a:pt x="1033" y="1029"/>
                </a:moveTo>
                <a:cubicBezTo>
                  <a:pt x="1039" y="1041"/>
                  <a:pt x="1039" y="1046"/>
                  <a:pt x="1033" y="1052"/>
                </a:cubicBezTo>
                <a:cubicBezTo>
                  <a:pt x="1016" y="1063"/>
                  <a:pt x="999" y="1075"/>
                  <a:pt x="988" y="1092"/>
                </a:cubicBezTo>
                <a:cubicBezTo>
                  <a:pt x="988" y="1086"/>
                  <a:pt x="993" y="1080"/>
                  <a:pt x="993" y="1069"/>
                </a:cubicBezTo>
                <a:cubicBezTo>
                  <a:pt x="993" y="1069"/>
                  <a:pt x="988" y="1069"/>
                  <a:pt x="988" y="1063"/>
                </a:cubicBezTo>
                <a:cubicBezTo>
                  <a:pt x="1005" y="1058"/>
                  <a:pt x="1016" y="1035"/>
                  <a:pt x="1033" y="1029"/>
                </a:cubicBezTo>
                <a:close/>
                <a:moveTo>
                  <a:pt x="5703" y="1080"/>
                </a:moveTo>
                <a:lnTo>
                  <a:pt x="5703" y="1080"/>
                </a:lnTo>
                <a:cubicBezTo>
                  <a:pt x="5714" y="1086"/>
                  <a:pt x="5725" y="1092"/>
                  <a:pt x="5737" y="1097"/>
                </a:cubicBezTo>
                <a:cubicBezTo>
                  <a:pt x="5731" y="1103"/>
                  <a:pt x="5731" y="1109"/>
                  <a:pt x="5731" y="1109"/>
                </a:cubicBezTo>
                <a:cubicBezTo>
                  <a:pt x="5720" y="1103"/>
                  <a:pt x="5708" y="1092"/>
                  <a:pt x="5703" y="1080"/>
                </a:cubicBezTo>
                <a:close/>
                <a:moveTo>
                  <a:pt x="931" y="1087"/>
                </a:moveTo>
                <a:cubicBezTo>
                  <a:pt x="925" y="1098"/>
                  <a:pt x="922" y="1111"/>
                  <a:pt x="925" y="1125"/>
                </a:cubicBezTo>
                <a:lnTo>
                  <a:pt x="925" y="1125"/>
                </a:lnTo>
                <a:cubicBezTo>
                  <a:pt x="925" y="1123"/>
                  <a:pt x="925" y="1122"/>
                  <a:pt x="925" y="1120"/>
                </a:cubicBezTo>
                <a:lnTo>
                  <a:pt x="937" y="1131"/>
                </a:lnTo>
                <a:cubicBezTo>
                  <a:pt x="931" y="1120"/>
                  <a:pt x="931" y="1104"/>
                  <a:pt x="931" y="1087"/>
                </a:cubicBezTo>
                <a:close/>
                <a:moveTo>
                  <a:pt x="5737" y="1114"/>
                </a:moveTo>
                <a:cubicBezTo>
                  <a:pt x="5748" y="1114"/>
                  <a:pt x="5759" y="1120"/>
                  <a:pt x="5754" y="1131"/>
                </a:cubicBezTo>
                <a:cubicBezTo>
                  <a:pt x="5742" y="1131"/>
                  <a:pt x="5731" y="1120"/>
                  <a:pt x="5737" y="1114"/>
                </a:cubicBezTo>
                <a:close/>
                <a:moveTo>
                  <a:pt x="1050" y="1120"/>
                </a:moveTo>
                <a:cubicBezTo>
                  <a:pt x="1056" y="1126"/>
                  <a:pt x="1056" y="1131"/>
                  <a:pt x="1050" y="1137"/>
                </a:cubicBezTo>
                <a:cubicBezTo>
                  <a:pt x="1044" y="1131"/>
                  <a:pt x="1039" y="1126"/>
                  <a:pt x="1050" y="1120"/>
                </a:cubicBezTo>
                <a:close/>
                <a:moveTo>
                  <a:pt x="5833" y="1126"/>
                </a:moveTo>
                <a:lnTo>
                  <a:pt x="5833" y="1126"/>
                </a:lnTo>
                <a:cubicBezTo>
                  <a:pt x="5839" y="1137"/>
                  <a:pt x="5839" y="1149"/>
                  <a:pt x="5844" y="1154"/>
                </a:cubicBezTo>
                <a:cubicBezTo>
                  <a:pt x="5850" y="1154"/>
                  <a:pt x="5850" y="1149"/>
                  <a:pt x="5856" y="1149"/>
                </a:cubicBezTo>
                <a:cubicBezTo>
                  <a:pt x="5850" y="1143"/>
                  <a:pt x="5839" y="1131"/>
                  <a:pt x="5833" y="1126"/>
                </a:cubicBezTo>
                <a:close/>
                <a:moveTo>
                  <a:pt x="1027" y="1137"/>
                </a:moveTo>
                <a:lnTo>
                  <a:pt x="1027" y="1137"/>
                </a:lnTo>
                <a:cubicBezTo>
                  <a:pt x="1033" y="1137"/>
                  <a:pt x="1044" y="1149"/>
                  <a:pt x="1033" y="1154"/>
                </a:cubicBezTo>
                <a:cubicBezTo>
                  <a:pt x="1032" y="1155"/>
                  <a:pt x="1031" y="1155"/>
                  <a:pt x="1030" y="1155"/>
                </a:cubicBezTo>
                <a:cubicBezTo>
                  <a:pt x="1025" y="1155"/>
                  <a:pt x="1018" y="1142"/>
                  <a:pt x="1027" y="1137"/>
                </a:cubicBezTo>
                <a:close/>
                <a:moveTo>
                  <a:pt x="908" y="1114"/>
                </a:moveTo>
                <a:lnTo>
                  <a:pt x="908" y="1114"/>
                </a:lnTo>
                <a:cubicBezTo>
                  <a:pt x="914" y="1120"/>
                  <a:pt x="914" y="1126"/>
                  <a:pt x="920" y="1131"/>
                </a:cubicBezTo>
                <a:cubicBezTo>
                  <a:pt x="908" y="1131"/>
                  <a:pt x="891" y="1131"/>
                  <a:pt x="891" y="1143"/>
                </a:cubicBezTo>
                <a:cubicBezTo>
                  <a:pt x="880" y="1154"/>
                  <a:pt x="869" y="1166"/>
                  <a:pt x="857" y="1177"/>
                </a:cubicBezTo>
                <a:cubicBezTo>
                  <a:pt x="874" y="1171"/>
                  <a:pt x="891" y="1160"/>
                  <a:pt x="908" y="1149"/>
                </a:cubicBezTo>
                <a:cubicBezTo>
                  <a:pt x="903" y="1149"/>
                  <a:pt x="897" y="1143"/>
                  <a:pt x="897" y="1137"/>
                </a:cubicBezTo>
                <a:lnTo>
                  <a:pt x="897" y="1137"/>
                </a:lnTo>
                <a:cubicBezTo>
                  <a:pt x="901" y="1139"/>
                  <a:pt x="905" y="1139"/>
                  <a:pt x="908" y="1139"/>
                </a:cubicBezTo>
                <a:cubicBezTo>
                  <a:pt x="917" y="1139"/>
                  <a:pt x="923" y="1135"/>
                  <a:pt x="925" y="1126"/>
                </a:cubicBezTo>
                <a:lnTo>
                  <a:pt x="925" y="1126"/>
                </a:lnTo>
                <a:cubicBezTo>
                  <a:pt x="925" y="1126"/>
                  <a:pt x="925" y="1126"/>
                  <a:pt x="925" y="1126"/>
                </a:cubicBezTo>
                <a:cubicBezTo>
                  <a:pt x="925" y="1125"/>
                  <a:pt x="925" y="1125"/>
                  <a:pt x="925" y="1125"/>
                </a:cubicBezTo>
                <a:lnTo>
                  <a:pt x="925" y="1125"/>
                </a:lnTo>
                <a:cubicBezTo>
                  <a:pt x="925" y="1125"/>
                  <a:pt x="925" y="1125"/>
                  <a:pt x="925" y="1126"/>
                </a:cubicBezTo>
                <a:lnTo>
                  <a:pt x="925" y="1126"/>
                </a:lnTo>
                <a:cubicBezTo>
                  <a:pt x="919" y="1125"/>
                  <a:pt x="914" y="1120"/>
                  <a:pt x="908" y="1114"/>
                </a:cubicBezTo>
                <a:close/>
                <a:moveTo>
                  <a:pt x="5680" y="1024"/>
                </a:moveTo>
                <a:cubicBezTo>
                  <a:pt x="5737" y="1075"/>
                  <a:pt x="5793" y="1126"/>
                  <a:pt x="5844" y="1183"/>
                </a:cubicBezTo>
                <a:cubicBezTo>
                  <a:pt x="5788" y="1149"/>
                  <a:pt x="5754" y="1097"/>
                  <a:pt x="5708" y="1058"/>
                </a:cubicBezTo>
                <a:cubicBezTo>
                  <a:pt x="5697" y="1052"/>
                  <a:pt x="5686" y="1041"/>
                  <a:pt x="5680" y="1024"/>
                </a:cubicBezTo>
                <a:close/>
                <a:moveTo>
                  <a:pt x="5498" y="1166"/>
                </a:moveTo>
                <a:lnTo>
                  <a:pt x="5498" y="1166"/>
                </a:lnTo>
                <a:cubicBezTo>
                  <a:pt x="5510" y="1171"/>
                  <a:pt x="5515" y="1183"/>
                  <a:pt x="5527" y="1188"/>
                </a:cubicBezTo>
                <a:cubicBezTo>
                  <a:pt x="5527" y="1188"/>
                  <a:pt x="5521" y="1194"/>
                  <a:pt x="5521" y="1194"/>
                </a:cubicBezTo>
                <a:cubicBezTo>
                  <a:pt x="5515" y="1188"/>
                  <a:pt x="5504" y="1177"/>
                  <a:pt x="5498" y="1166"/>
                </a:cubicBezTo>
                <a:close/>
                <a:moveTo>
                  <a:pt x="1538" y="1086"/>
                </a:moveTo>
                <a:lnTo>
                  <a:pt x="1538" y="1086"/>
                </a:lnTo>
                <a:cubicBezTo>
                  <a:pt x="1532" y="1103"/>
                  <a:pt x="1521" y="1109"/>
                  <a:pt x="1504" y="1114"/>
                </a:cubicBezTo>
                <a:cubicBezTo>
                  <a:pt x="1510" y="1120"/>
                  <a:pt x="1510" y="1120"/>
                  <a:pt x="1510" y="1126"/>
                </a:cubicBezTo>
                <a:lnTo>
                  <a:pt x="1504" y="1131"/>
                </a:lnTo>
                <a:cubicBezTo>
                  <a:pt x="1504" y="1131"/>
                  <a:pt x="1498" y="1126"/>
                  <a:pt x="1493" y="1126"/>
                </a:cubicBezTo>
                <a:cubicBezTo>
                  <a:pt x="1459" y="1149"/>
                  <a:pt x="1430" y="1183"/>
                  <a:pt x="1390" y="1200"/>
                </a:cubicBezTo>
                <a:cubicBezTo>
                  <a:pt x="1436" y="1160"/>
                  <a:pt x="1487" y="1120"/>
                  <a:pt x="1538" y="1086"/>
                </a:cubicBezTo>
                <a:close/>
                <a:moveTo>
                  <a:pt x="1022" y="1149"/>
                </a:moveTo>
                <a:lnTo>
                  <a:pt x="1022" y="1149"/>
                </a:lnTo>
                <a:cubicBezTo>
                  <a:pt x="1016" y="1171"/>
                  <a:pt x="999" y="1188"/>
                  <a:pt x="982" y="1211"/>
                </a:cubicBezTo>
                <a:lnTo>
                  <a:pt x="971" y="1200"/>
                </a:lnTo>
                <a:cubicBezTo>
                  <a:pt x="988" y="1177"/>
                  <a:pt x="1005" y="1160"/>
                  <a:pt x="1022" y="1149"/>
                </a:cubicBezTo>
                <a:close/>
                <a:moveTo>
                  <a:pt x="5771" y="1137"/>
                </a:moveTo>
                <a:cubicBezTo>
                  <a:pt x="5793" y="1166"/>
                  <a:pt x="5827" y="1188"/>
                  <a:pt x="5844" y="1217"/>
                </a:cubicBezTo>
                <a:cubicBezTo>
                  <a:pt x="5810" y="1194"/>
                  <a:pt x="5793" y="1160"/>
                  <a:pt x="5754" y="1143"/>
                </a:cubicBezTo>
                <a:cubicBezTo>
                  <a:pt x="5754" y="1143"/>
                  <a:pt x="5765" y="1137"/>
                  <a:pt x="5771" y="1137"/>
                </a:cubicBezTo>
                <a:close/>
                <a:moveTo>
                  <a:pt x="967" y="1208"/>
                </a:moveTo>
                <a:cubicBezTo>
                  <a:pt x="968" y="1208"/>
                  <a:pt x="970" y="1209"/>
                  <a:pt x="971" y="1211"/>
                </a:cubicBezTo>
                <a:cubicBezTo>
                  <a:pt x="971" y="1211"/>
                  <a:pt x="971" y="1222"/>
                  <a:pt x="971" y="1222"/>
                </a:cubicBezTo>
                <a:cubicBezTo>
                  <a:pt x="969" y="1223"/>
                  <a:pt x="967" y="1223"/>
                  <a:pt x="965" y="1223"/>
                </a:cubicBezTo>
                <a:cubicBezTo>
                  <a:pt x="954" y="1223"/>
                  <a:pt x="961" y="1208"/>
                  <a:pt x="967" y="1208"/>
                </a:cubicBezTo>
                <a:close/>
                <a:moveTo>
                  <a:pt x="1152" y="1188"/>
                </a:moveTo>
                <a:cubicBezTo>
                  <a:pt x="1135" y="1205"/>
                  <a:pt x="1118" y="1228"/>
                  <a:pt x="1101" y="1245"/>
                </a:cubicBezTo>
                <a:cubicBezTo>
                  <a:pt x="1107" y="1217"/>
                  <a:pt x="1135" y="1205"/>
                  <a:pt x="1147" y="1188"/>
                </a:cubicBezTo>
                <a:close/>
                <a:moveTo>
                  <a:pt x="5866" y="1238"/>
                </a:moveTo>
                <a:cubicBezTo>
                  <a:pt x="5876" y="1238"/>
                  <a:pt x="5883" y="1251"/>
                  <a:pt x="5873" y="1256"/>
                </a:cubicBezTo>
                <a:cubicBezTo>
                  <a:pt x="5867" y="1256"/>
                  <a:pt x="5856" y="1245"/>
                  <a:pt x="5861" y="1239"/>
                </a:cubicBezTo>
                <a:cubicBezTo>
                  <a:pt x="5863" y="1238"/>
                  <a:pt x="5865" y="1238"/>
                  <a:pt x="5866" y="1238"/>
                </a:cubicBezTo>
                <a:close/>
                <a:moveTo>
                  <a:pt x="932" y="1247"/>
                </a:moveTo>
                <a:cubicBezTo>
                  <a:pt x="935" y="1247"/>
                  <a:pt x="937" y="1250"/>
                  <a:pt x="937" y="1256"/>
                </a:cubicBezTo>
                <a:cubicBezTo>
                  <a:pt x="934" y="1259"/>
                  <a:pt x="932" y="1260"/>
                  <a:pt x="930" y="1260"/>
                </a:cubicBezTo>
                <a:cubicBezTo>
                  <a:pt x="927" y="1260"/>
                  <a:pt x="925" y="1257"/>
                  <a:pt x="925" y="1251"/>
                </a:cubicBezTo>
                <a:cubicBezTo>
                  <a:pt x="928" y="1248"/>
                  <a:pt x="930" y="1247"/>
                  <a:pt x="932" y="1247"/>
                </a:cubicBezTo>
                <a:close/>
                <a:moveTo>
                  <a:pt x="5844" y="1183"/>
                </a:moveTo>
                <a:cubicBezTo>
                  <a:pt x="5861" y="1205"/>
                  <a:pt x="5884" y="1222"/>
                  <a:pt x="5901" y="1245"/>
                </a:cubicBezTo>
                <a:cubicBezTo>
                  <a:pt x="5901" y="1245"/>
                  <a:pt x="5901" y="1251"/>
                  <a:pt x="5896" y="1256"/>
                </a:cubicBezTo>
                <a:cubicBezTo>
                  <a:pt x="5901" y="1262"/>
                  <a:pt x="5901" y="1262"/>
                  <a:pt x="5901" y="1262"/>
                </a:cubicBezTo>
                <a:cubicBezTo>
                  <a:pt x="5901" y="1262"/>
                  <a:pt x="5896" y="1268"/>
                  <a:pt x="5896" y="1273"/>
                </a:cubicBezTo>
                <a:cubicBezTo>
                  <a:pt x="5890" y="1268"/>
                  <a:pt x="5890" y="1268"/>
                  <a:pt x="5890" y="1268"/>
                </a:cubicBezTo>
                <a:cubicBezTo>
                  <a:pt x="5890" y="1268"/>
                  <a:pt x="5896" y="1262"/>
                  <a:pt x="5896" y="1256"/>
                </a:cubicBezTo>
                <a:cubicBezTo>
                  <a:pt x="5884" y="1239"/>
                  <a:pt x="5873" y="1222"/>
                  <a:pt x="5856" y="1211"/>
                </a:cubicBezTo>
                <a:cubicBezTo>
                  <a:pt x="5850" y="1205"/>
                  <a:pt x="5850" y="1194"/>
                  <a:pt x="5844" y="1183"/>
                </a:cubicBezTo>
                <a:close/>
                <a:moveTo>
                  <a:pt x="899" y="1283"/>
                </a:moveTo>
                <a:lnTo>
                  <a:pt x="899" y="1283"/>
                </a:lnTo>
                <a:cubicBezTo>
                  <a:pt x="900" y="1284"/>
                  <a:pt x="900" y="1285"/>
                  <a:pt x="901" y="1286"/>
                </a:cubicBezTo>
                <a:lnTo>
                  <a:pt x="901" y="1286"/>
                </a:lnTo>
                <a:cubicBezTo>
                  <a:pt x="901" y="1286"/>
                  <a:pt x="902" y="1285"/>
                  <a:pt x="903" y="1285"/>
                </a:cubicBezTo>
                <a:cubicBezTo>
                  <a:pt x="901" y="1284"/>
                  <a:pt x="900" y="1283"/>
                  <a:pt x="899" y="1283"/>
                </a:cubicBezTo>
                <a:close/>
                <a:moveTo>
                  <a:pt x="5907" y="1262"/>
                </a:moveTo>
                <a:lnTo>
                  <a:pt x="5907" y="1262"/>
                </a:lnTo>
                <a:cubicBezTo>
                  <a:pt x="5913" y="1268"/>
                  <a:pt x="5918" y="1273"/>
                  <a:pt x="5930" y="1279"/>
                </a:cubicBezTo>
                <a:cubicBezTo>
                  <a:pt x="5930" y="1285"/>
                  <a:pt x="5935" y="1285"/>
                  <a:pt x="5935" y="1290"/>
                </a:cubicBezTo>
                <a:cubicBezTo>
                  <a:pt x="5924" y="1279"/>
                  <a:pt x="5918" y="1273"/>
                  <a:pt x="5907" y="1262"/>
                </a:cubicBezTo>
                <a:close/>
                <a:moveTo>
                  <a:pt x="5935" y="1285"/>
                </a:moveTo>
                <a:lnTo>
                  <a:pt x="5935" y="1285"/>
                </a:lnTo>
                <a:cubicBezTo>
                  <a:pt x="5941" y="1290"/>
                  <a:pt x="5947" y="1296"/>
                  <a:pt x="5952" y="1307"/>
                </a:cubicBezTo>
                <a:lnTo>
                  <a:pt x="5958" y="1307"/>
                </a:lnTo>
                <a:lnTo>
                  <a:pt x="5968" y="1321"/>
                </a:lnTo>
                <a:lnTo>
                  <a:pt x="5968" y="1321"/>
                </a:lnTo>
                <a:cubicBezTo>
                  <a:pt x="5962" y="1315"/>
                  <a:pt x="5954" y="1311"/>
                  <a:pt x="5947" y="1307"/>
                </a:cubicBezTo>
                <a:cubicBezTo>
                  <a:pt x="5941" y="1302"/>
                  <a:pt x="5941" y="1296"/>
                  <a:pt x="5935" y="1285"/>
                </a:cubicBezTo>
                <a:close/>
                <a:moveTo>
                  <a:pt x="5901" y="1290"/>
                </a:moveTo>
                <a:cubicBezTo>
                  <a:pt x="5912" y="1301"/>
                  <a:pt x="5922" y="1310"/>
                  <a:pt x="5935" y="1319"/>
                </a:cubicBezTo>
                <a:cubicBezTo>
                  <a:pt x="5941" y="1324"/>
                  <a:pt x="5947" y="1330"/>
                  <a:pt x="5952" y="1336"/>
                </a:cubicBezTo>
                <a:cubicBezTo>
                  <a:pt x="5947" y="1336"/>
                  <a:pt x="5947" y="1330"/>
                  <a:pt x="5941" y="1330"/>
                </a:cubicBezTo>
                <a:cubicBezTo>
                  <a:pt x="5935" y="1324"/>
                  <a:pt x="5930" y="1319"/>
                  <a:pt x="5924" y="1313"/>
                </a:cubicBezTo>
                <a:cubicBezTo>
                  <a:pt x="5912" y="1309"/>
                  <a:pt x="5905" y="1299"/>
                  <a:pt x="5901" y="1290"/>
                </a:cubicBezTo>
                <a:close/>
                <a:moveTo>
                  <a:pt x="5964" y="1336"/>
                </a:moveTo>
                <a:cubicBezTo>
                  <a:pt x="5964" y="1336"/>
                  <a:pt x="5964" y="1341"/>
                  <a:pt x="5969" y="1341"/>
                </a:cubicBezTo>
                <a:cubicBezTo>
                  <a:pt x="5964" y="1341"/>
                  <a:pt x="5964" y="1341"/>
                  <a:pt x="5964" y="1336"/>
                </a:cubicBezTo>
                <a:close/>
                <a:moveTo>
                  <a:pt x="1125" y="1339"/>
                </a:moveTo>
                <a:cubicBezTo>
                  <a:pt x="1126" y="1339"/>
                  <a:pt x="1128" y="1340"/>
                  <a:pt x="1130" y="1341"/>
                </a:cubicBezTo>
                <a:cubicBezTo>
                  <a:pt x="1130" y="1347"/>
                  <a:pt x="1124" y="1353"/>
                  <a:pt x="1118" y="1358"/>
                </a:cubicBezTo>
                <a:cubicBezTo>
                  <a:pt x="1115" y="1360"/>
                  <a:pt x="1113" y="1360"/>
                  <a:pt x="1112" y="1360"/>
                </a:cubicBezTo>
                <a:cubicBezTo>
                  <a:pt x="1103" y="1360"/>
                  <a:pt x="1115" y="1339"/>
                  <a:pt x="1125" y="1339"/>
                </a:cubicBezTo>
                <a:close/>
                <a:moveTo>
                  <a:pt x="5975" y="1347"/>
                </a:moveTo>
                <a:cubicBezTo>
                  <a:pt x="5975" y="1353"/>
                  <a:pt x="5981" y="1353"/>
                  <a:pt x="5986" y="1358"/>
                </a:cubicBezTo>
                <a:lnTo>
                  <a:pt x="5975" y="1358"/>
                </a:lnTo>
                <a:cubicBezTo>
                  <a:pt x="5975" y="1358"/>
                  <a:pt x="5975" y="1364"/>
                  <a:pt x="5975" y="1364"/>
                </a:cubicBezTo>
                <a:cubicBezTo>
                  <a:pt x="5969" y="1358"/>
                  <a:pt x="5958" y="1358"/>
                  <a:pt x="5952" y="1353"/>
                </a:cubicBezTo>
                <a:lnTo>
                  <a:pt x="5952" y="1347"/>
                </a:lnTo>
                <a:close/>
                <a:moveTo>
                  <a:pt x="5981" y="1370"/>
                </a:moveTo>
                <a:cubicBezTo>
                  <a:pt x="5981" y="1375"/>
                  <a:pt x="5986" y="1375"/>
                  <a:pt x="5986" y="1381"/>
                </a:cubicBezTo>
                <a:lnTo>
                  <a:pt x="5986" y="1392"/>
                </a:lnTo>
                <a:lnTo>
                  <a:pt x="5981" y="1392"/>
                </a:lnTo>
                <a:cubicBezTo>
                  <a:pt x="5981" y="1392"/>
                  <a:pt x="5981" y="1387"/>
                  <a:pt x="5975" y="1387"/>
                </a:cubicBezTo>
                <a:cubicBezTo>
                  <a:pt x="5981" y="1381"/>
                  <a:pt x="5981" y="1381"/>
                  <a:pt x="5981" y="1375"/>
                </a:cubicBezTo>
                <a:lnTo>
                  <a:pt x="5981" y="1370"/>
                </a:lnTo>
                <a:close/>
                <a:moveTo>
                  <a:pt x="5998" y="1336"/>
                </a:moveTo>
                <a:lnTo>
                  <a:pt x="5998" y="1336"/>
                </a:lnTo>
                <a:cubicBezTo>
                  <a:pt x="6003" y="1336"/>
                  <a:pt x="6009" y="1341"/>
                  <a:pt x="6015" y="1341"/>
                </a:cubicBezTo>
                <a:cubicBezTo>
                  <a:pt x="6020" y="1353"/>
                  <a:pt x="6032" y="1364"/>
                  <a:pt x="6037" y="1375"/>
                </a:cubicBezTo>
                <a:lnTo>
                  <a:pt x="6043" y="1375"/>
                </a:lnTo>
                <a:cubicBezTo>
                  <a:pt x="6049" y="1381"/>
                  <a:pt x="6049" y="1387"/>
                  <a:pt x="6054" y="1387"/>
                </a:cubicBezTo>
                <a:cubicBezTo>
                  <a:pt x="6054" y="1392"/>
                  <a:pt x="6054" y="1398"/>
                  <a:pt x="6054" y="1398"/>
                </a:cubicBezTo>
                <a:cubicBezTo>
                  <a:pt x="6043" y="1392"/>
                  <a:pt x="6037" y="1387"/>
                  <a:pt x="6032" y="1381"/>
                </a:cubicBezTo>
                <a:cubicBezTo>
                  <a:pt x="6026" y="1370"/>
                  <a:pt x="6020" y="1358"/>
                  <a:pt x="6015" y="1347"/>
                </a:cubicBezTo>
                <a:lnTo>
                  <a:pt x="6009" y="1347"/>
                </a:lnTo>
                <a:lnTo>
                  <a:pt x="5998" y="1336"/>
                </a:lnTo>
                <a:close/>
                <a:moveTo>
                  <a:pt x="1095" y="1245"/>
                </a:moveTo>
                <a:cubicBezTo>
                  <a:pt x="1073" y="1273"/>
                  <a:pt x="1044" y="1302"/>
                  <a:pt x="1016" y="1324"/>
                </a:cubicBezTo>
                <a:cubicBezTo>
                  <a:pt x="993" y="1358"/>
                  <a:pt x="971" y="1387"/>
                  <a:pt x="942" y="1409"/>
                </a:cubicBezTo>
                <a:cubicBezTo>
                  <a:pt x="982" y="1347"/>
                  <a:pt x="1039" y="1296"/>
                  <a:pt x="1090" y="1245"/>
                </a:cubicBezTo>
                <a:close/>
                <a:moveTo>
                  <a:pt x="1237" y="1341"/>
                </a:moveTo>
                <a:lnTo>
                  <a:pt x="1181" y="1392"/>
                </a:lnTo>
                <a:cubicBezTo>
                  <a:pt x="1186" y="1398"/>
                  <a:pt x="1192" y="1398"/>
                  <a:pt x="1198" y="1398"/>
                </a:cubicBezTo>
                <a:cubicBezTo>
                  <a:pt x="1214" y="1387"/>
                  <a:pt x="1226" y="1376"/>
                  <a:pt x="1237" y="1365"/>
                </a:cubicBezTo>
                <a:lnTo>
                  <a:pt x="1237" y="1365"/>
                </a:lnTo>
                <a:cubicBezTo>
                  <a:pt x="1220" y="1381"/>
                  <a:pt x="1203" y="1398"/>
                  <a:pt x="1186" y="1421"/>
                </a:cubicBezTo>
                <a:cubicBezTo>
                  <a:pt x="1181" y="1415"/>
                  <a:pt x="1175" y="1409"/>
                  <a:pt x="1175" y="1404"/>
                </a:cubicBezTo>
                <a:lnTo>
                  <a:pt x="1181" y="1404"/>
                </a:lnTo>
                <a:cubicBezTo>
                  <a:pt x="1181" y="1398"/>
                  <a:pt x="1175" y="1392"/>
                  <a:pt x="1175" y="1392"/>
                </a:cubicBezTo>
                <a:cubicBezTo>
                  <a:pt x="1192" y="1370"/>
                  <a:pt x="1215" y="1353"/>
                  <a:pt x="1237" y="1341"/>
                </a:cubicBezTo>
                <a:close/>
                <a:moveTo>
                  <a:pt x="6060" y="1392"/>
                </a:moveTo>
                <a:cubicBezTo>
                  <a:pt x="6066" y="1398"/>
                  <a:pt x="6077" y="1409"/>
                  <a:pt x="6083" y="1415"/>
                </a:cubicBezTo>
                <a:cubicBezTo>
                  <a:pt x="6077" y="1415"/>
                  <a:pt x="6077" y="1421"/>
                  <a:pt x="6071" y="1427"/>
                </a:cubicBezTo>
                <a:cubicBezTo>
                  <a:pt x="6066" y="1415"/>
                  <a:pt x="6060" y="1409"/>
                  <a:pt x="6054" y="1404"/>
                </a:cubicBezTo>
                <a:cubicBezTo>
                  <a:pt x="6054" y="1398"/>
                  <a:pt x="6060" y="1398"/>
                  <a:pt x="6060" y="1392"/>
                </a:cubicBezTo>
                <a:close/>
                <a:moveTo>
                  <a:pt x="5992" y="1364"/>
                </a:moveTo>
                <a:lnTo>
                  <a:pt x="5992" y="1364"/>
                </a:lnTo>
                <a:cubicBezTo>
                  <a:pt x="6003" y="1375"/>
                  <a:pt x="6015" y="1387"/>
                  <a:pt x="6032" y="1398"/>
                </a:cubicBezTo>
                <a:cubicBezTo>
                  <a:pt x="6043" y="1415"/>
                  <a:pt x="6054" y="1432"/>
                  <a:pt x="6071" y="1455"/>
                </a:cubicBezTo>
                <a:cubicBezTo>
                  <a:pt x="6066" y="1449"/>
                  <a:pt x="6066" y="1449"/>
                  <a:pt x="6060" y="1449"/>
                </a:cubicBezTo>
                <a:cubicBezTo>
                  <a:pt x="6049" y="1432"/>
                  <a:pt x="6037" y="1421"/>
                  <a:pt x="6026" y="1409"/>
                </a:cubicBezTo>
                <a:cubicBezTo>
                  <a:pt x="6015" y="1392"/>
                  <a:pt x="6003" y="1381"/>
                  <a:pt x="5992" y="1364"/>
                </a:cubicBezTo>
                <a:close/>
                <a:moveTo>
                  <a:pt x="1152" y="1409"/>
                </a:moveTo>
                <a:cubicBezTo>
                  <a:pt x="1158" y="1432"/>
                  <a:pt x="1135" y="1438"/>
                  <a:pt x="1135" y="1461"/>
                </a:cubicBezTo>
                <a:cubicBezTo>
                  <a:pt x="1135" y="1455"/>
                  <a:pt x="1130" y="1449"/>
                  <a:pt x="1124" y="1444"/>
                </a:cubicBezTo>
                <a:cubicBezTo>
                  <a:pt x="1130" y="1438"/>
                  <a:pt x="1141" y="1432"/>
                  <a:pt x="1147" y="1427"/>
                </a:cubicBezTo>
                <a:cubicBezTo>
                  <a:pt x="1147" y="1427"/>
                  <a:pt x="1152" y="1415"/>
                  <a:pt x="1152" y="1409"/>
                </a:cubicBezTo>
                <a:close/>
                <a:moveTo>
                  <a:pt x="1022" y="1448"/>
                </a:moveTo>
                <a:cubicBezTo>
                  <a:pt x="1029" y="1448"/>
                  <a:pt x="1032" y="1456"/>
                  <a:pt x="1027" y="1461"/>
                </a:cubicBezTo>
                <a:cubicBezTo>
                  <a:pt x="1026" y="1464"/>
                  <a:pt x="1024" y="1465"/>
                  <a:pt x="1021" y="1465"/>
                </a:cubicBezTo>
                <a:cubicBezTo>
                  <a:pt x="1017" y="1465"/>
                  <a:pt x="1012" y="1457"/>
                  <a:pt x="1016" y="1449"/>
                </a:cubicBezTo>
                <a:cubicBezTo>
                  <a:pt x="1018" y="1448"/>
                  <a:pt x="1020" y="1448"/>
                  <a:pt x="1022" y="1448"/>
                </a:cubicBezTo>
                <a:close/>
                <a:moveTo>
                  <a:pt x="937" y="1409"/>
                </a:moveTo>
                <a:lnTo>
                  <a:pt x="937" y="1409"/>
                </a:lnTo>
                <a:cubicBezTo>
                  <a:pt x="937" y="1421"/>
                  <a:pt x="931" y="1427"/>
                  <a:pt x="925" y="1438"/>
                </a:cubicBezTo>
                <a:cubicBezTo>
                  <a:pt x="914" y="1444"/>
                  <a:pt x="908" y="1455"/>
                  <a:pt x="897" y="1466"/>
                </a:cubicBezTo>
                <a:cubicBezTo>
                  <a:pt x="897" y="1461"/>
                  <a:pt x="903" y="1449"/>
                  <a:pt x="903" y="1444"/>
                </a:cubicBezTo>
                <a:lnTo>
                  <a:pt x="914" y="1444"/>
                </a:lnTo>
                <a:cubicBezTo>
                  <a:pt x="920" y="1432"/>
                  <a:pt x="931" y="1421"/>
                  <a:pt x="937" y="1409"/>
                </a:cubicBezTo>
                <a:close/>
                <a:moveTo>
                  <a:pt x="1118" y="1455"/>
                </a:moveTo>
                <a:cubicBezTo>
                  <a:pt x="1124" y="1461"/>
                  <a:pt x="1118" y="1466"/>
                  <a:pt x="1118" y="1472"/>
                </a:cubicBezTo>
                <a:cubicBezTo>
                  <a:pt x="1115" y="1475"/>
                  <a:pt x="1110" y="1478"/>
                  <a:pt x="1106" y="1478"/>
                </a:cubicBezTo>
                <a:cubicBezTo>
                  <a:pt x="1103" y="1478"/>
                  <a:pt x="1101" y="1477"/>
                  <a:pt x="1101" y="1472"/>
                </a:cubicBezTo>
                <a:cubicBezTo>
                  <a:pt x="1101" y="1466"/>
                  <a:pt x="1112" y="1461"/>
                  <a:pt x="1118" y="1455"/>
                </a:cubicBezTo>
                <a:close/>
                <a:moveTo>
                  <a:pt x="1181" y="1421"/>
                </a:moveTo>
                <a:lnTo>
                  <a:pt x="1181" y="1421"/>
                </a:lnTo>
                <a:cubicBezTo>
                  <a:pt x="1163" y="1440"/>
                  <a:pt x="1145" y="1460"/>
                  <a:pt x="1128" y="1480"/>
                </a:cubicBezTo>
                <a:lnTo>
                  <a:pt x="1128" y="1480"/>
                </a:lnTo>
                <a:cubicBezTo>
                  <a:pt x="1144" y="1459"/>
                  <a:pt x="1160" y="1438"/>
                  <a:pt x="1181" y="1421"/>
                </a:cubicBezTo>
                <a:close/>
                <a:moveTo>
                  <a:pt x="1090" y="1483"/>
                </a:moveTo>
                <a:cubicBezTo>
                  <a:pt x="1095" y="1489"/>
                  <a:pt x="1090" y="1500"/>
                  <a:pt x="1090" y="1506"/>
                </a:cubicBezTo>
                <a:cubicBezTo>
                  <a:pt x="1088" y="1506"/>
                  <a:pt x="1087" y="1507"/>
                  <a:pt x="1086" y="1507"/>
                </a:cubicBezTo>
                <a:cubicBezTo>
                  <a:pt x="1074" y="1507"/>
                  <a:pt x="1079" y="1483"/>
                  <a:pt x="1090" y="1483"/>
                </a:cubicBezTo>
                <a:close/>
                <a:moveTo>
                  <a:pt x="880" y="1483"/>
                </a:moveTo>
                <a:lnTo>
                  <a:pt x="880" y="1483"/>
                </a:lnTo>
                <a:cubicBezTo>
                  <a:pt x="876" y="1496"/>
                  <a:pt x="868" y="1503"/>
                  <a:pt x="862" y="1510"/>
                </a:cubicBezTo>
                <a:lnTo>
                  <a:pt x="862" y="1510"/>
                </a:lnTo>
                <a:cubicBezTo>
                  <a:pt x="863" y="1509"/>
                  <a:pt x="863" y="1507"/>
                  <a:pt x="863" y="1506"/>
                </a:cubicBezTo>
                <a:cubicBezTo>
                  <a:pt x="863" y="1506"/>
                  <a:pt x="863" y="1506"/>
                  <a:pt x="863" y="1500"/>
                </a:cubicBezTo>
                <a:cubicBezTo>
                  <a:pt x="869" y="1495"/>
                  <a:pt x="874" y="1489"/>
                  <a:pt x="880" y="1483"/>
                </a:cubicBezTo>
                <a:close/>
                <a:moveTo>
                  <a:pt x="857" y="1517"/>
                </a:moveTo>
                <a:lnTo>
                  <a:pt x="857" y="1517"/>
                </a:lnTo>
                <a:cubicBezTo>
                  <a:pt x="857" y="1517"/>
                  <a:pt x="857" y="1517"/>
                  <a:pt x="857" y="1517"/>
                </a:cubicBezTo>
                <a:cubicBezTo>
                  <a:pt x="857" y="1517"/>
                  <a:pt x="851" y="1523"/>
                  <a:pt x="851" y="1523"/>
                </a:cubicBezTo>
                <a:cubicBezTo>
                  <a:pt x="854" y="1521"/>
                  <a:pt x="856" y="1519"/>
                  <a:pt x="857" y="1517"/>
                </a:cubicBezTo>
                <a:close/>
                <a:moveTo>
                  <a:pt x="1061" y="1075"/>
                </a:moveTo>
                <a:lnTo>
                  <a:pt x="1061" y="1075"/>
                </a:lnTo>
                <a:cubicBezTo>
                  <a:pt x="1027" y="1120"/>
                  <a:pt x="988" y="1160"/>
                  <a:pt x="954" y="1200"/>
                </a:cubicBezTo>
                <a:cubicBezTo>
                  <a:pt x="948" y="1205"/>
                  <a:pt x="931" y="1211"/>
                  <a:pt x="931" y="1222"/>
                </a:cubicBezTo>
                <a:lnTo>
                  <a:pt x="948" y="1222"/>
                </a:lnTo>
                <a:cubicBezTo>
                  <a:pt x="954" y="1228"/>
                  <a:pt x="959" y="1239"/>
                  <a:pt x="959" y="1239"/>
                </a:cubicBezTo>
                <a:cubicBezTo>
                  <a:pt x="954" y="1245"/>
                  <a:pt x="948" y="1245"/>
                  <a:pt x="942" y="1245"/>
                </a:cubicBezTo>
                <a:cubicBezTo>
                  <a:pt x="937" y="1239"/>
                  <a:pt x="931" y="1234"/>
                  <a:pt x="920" y="1234"/>
                </a:cubicBezTo>
                <a:cubicBezTo>
                  <a:pt x="897" y="1245"/>
                  <a:pt x="886" y="1273"/>
                  <a:pt x="869" y="1296"/>
                </a:cubicBezTo>
                <a:cubicBezTo>
                  <a:pt x="857" y="1307"/>
                  <a:pt x="840" y="1319"/>
                  <a:pt x="840" y="1336"/>
                </a:cubicBezTo>
                <a:cubicBezTo>
                  <a:pt x="851" y="1330"/>
                  <a:pt x="863" y="1319"/>
                  <a:pt x="869" y="1307"/>
                </a:cubicBezTo>
                <a:cubicBezTo>
                  <a:pt x="878" y="1303"/>
                  <a:pt x="884" y="1282"/>
                  <a:pt x="895" y="1282"/>
                </a:cubicBezTo>
                <a:cubicBezTo>
                  <a:pt x="896" y="1282"/>
                  <a:pt x="897" y="1282"/>
                  <a:pt x="899" y="1283"/>
                </a:cubicBezTo>
                <a:lnTo>
                  <a:pt x="899" y="1283"/>
                </a:lnTo>
                <a:cubicBezTo>
                  <a:pt x="898" y="1282"/>
                  <a:pt x="898" y="1280"/>
                  <a:pt x="897" y="1279"/>
                </a:cubicBezTo>
                <a:cubicBezTo>
                  <a:pt x="903" y="1273"/>
                  <a:pt x="905" y="1270"/>
                  <a:pt x="908" y="1270"/>
                </a:cubicBezTo>
                <a:cubicBezTo>
                  <a:pt x="910" y="1270"/>
                  <a:pt x="911" y="1273"/>
                  <a:pt x="914" y="1279"/>
                </a:cubicBezTo>
                <a:cubicBezTo>
                  <a:pt x="908" y="1285"/>
                  <a:pt x="905" y="1288"/>
                  <a:pt x="903" y="1288"/>
                </a:cubicBezTo>
                <a:cubicBezTo>
                  <a:pt x="902" y="1288"/>
                  <a:pt x="902" y="1287"/>
                  <a:pt x="901" y="1286"/>
                </a:cubicBezTo>
                <a:lnTo>
                  <a:pt x="901" y="1286"/>
                </a:lnTo>
                <a:cubicBezTo>
                  <a:pt x="891" y="1297"/>
                  <a:pt x="891" y="1302"/>
                  <a:pt x="897" y="1313"/>
                </a:cubicBezTo>
                <a:cubicBezTo>
                  <a:pt x="891" y="1307"/>
                  <a:pt x="886" y="1307"/>
                  <a:pt x="880" y="1307"/>
                </a:cubicBezTo>
                <a:cubicBezTo>
                  <a:pt x="880" y="1307"/>
                  <a:pt x="880" y="1319"/>
                  <a:pt x="880" y="1324"/>
                </a:cubicBezTo>
                <a:cubicBezTo>
                  <a:pt x="880" y="1330"/>
                  <a:pt x="874" y="1336"/>
                  <a:pt x="869" y="1341"/>
                </a:cubicBezTo>
                <a:cubicBezTo>
                  <a:pt x="869" y="1336"/>
                  <a:pt x="863" y="1330"/>
                  <a:pt x="857" y="1324"/>
                </a:cubicBezTo>
                <a:lnTo>
                  <a:pt x="857" y="1353"/>
                </a:lnTo>
                <a:cubicBezTo>
                  <a:pt x="857" y="1353"/>
                  <a:pt x="851" y="1347"/>
                  <a:pt x="851" y="1347"/>
                </a:cubicBezTo>
                <a:cubicBezTo>
                  <a:pt x="834" y="1364"/>
                  <a:pt x="823" y="1387"/>
                  <a:pt x="806" y="1404"/>
                </a:cubicBezTo>
                <a:cubicBezTo>
                  <a:pt x="806" y="1421"/>
                  <a:pt x="783" y="1427"/>
                  <a:pt x="772" y="1432"/>
                </a:cubicBezTo>
                <a:cubicBezTo>
                  <a:pt x="778" y="1398"/>
                  <a:pt x="812" y="1375"/>
                  <a:pt x="834" y="1347"/>
                </a:cubicBezTo>
                <a:cubicBezTo>
                  <a:pt x="842" y="1343"/>
                  <a:pt x="834" y="1334"/>
                  <a:pt x="828" y="1334"/>
                </a:cubicBezTo>
                <a:cubicBezTo>
                  <a:pt x="825" y="1334"/>
                  <a:pt x="823" y="1336"/>
                  <a:pt x="823" y="1341"/>
                </a:cubicBezTo>
                <a:cubicBezTo>
                  <a:pt x="783" y="1387"/>
                  <a:pt x="744" y="1432"/>
                  <a:pt x="710" y="1483"/>
                </a:cubicBezTo>
                <a:cubicBezTo>
                  <a:pt x="693" y="1500"/>
                  <a:pt x="681" y="1517"/>
                  <a:pt x="664" y="1534"/>
                </a:cubicBezTo>
                <a:cubicBezTo>
                  <a:pt x="681" y="1500"/>
                  <a:pt x="710" y="1478"/>
                  <a:pt x="727" y="1449"/>
                </a:cubicBezTo>
                <a:cubicBezTo>
                  <a:pt x="727" y="1449"/>
                  <a:pt x="721" y="1444"/>
                  <a:pt x="721" y="1438"/>
                </a:cubicBezTo>
                <a:lnTo>
                  <a:pt x="721" y="1438"/>
                </a:lnTo>
                <a:cubicBezTo>
                  <a:pt x="727" y="1438"/>
                  <a:pt x="732" y="1444"/>
                  <a:pt x="732" y="1444"/>
                </a:cubicBezTo>
                <a:cubicBezTo>
                  <a:pt x="738" y="1438"/>
                  <a:pt x="738" y="1432"/>
                  <a:pt x="738" y="1427"/>
                </a:cubicBezTo>
                <a:cubicBezTo>
                  <a:pt x="744" y="1421"/>
                  <a:pt x="749" y="1415"/>
                  <a:pt x="749" y="1415"/>
                </a:cubicBezTo>
                <a:lnTo>
                  <a:pt x="749" y="1404"/>
                </a:lnTo>
                <a:cubicBezTo>
                  <a:pt x="755" y="1404"/>
                  <a:pt x="761" y="1398"/>
                  <a:pt x="761" y="1398"/>
                </a:cubicBezTo>
                <a:cubicBezTo>
                  <a:pt x="817" y="1319"/>
                  <a:pt x="897" y="1251"/>
                  <a:pt x="959" y="1171"/>
                </a:cubicBezTo>
                <a:cubicBezTo>
                  <a:pt x="999" y="1149"/>
                  <a:pt x="1022" y="1103"/>
                  <a:pt x="1061" y="1075"/>
                </a:cubicBezTo>
                <a:close/>
                <a:moveTo>
                  <a:pt x="704" y="1523"/>
                </a:moveTo>
                <a:cubicBezTo>
                  <a:pt x="698" y="1529"/>
                  <a:pt x="698" y="1534"/>
                  <a:pt x="693" y="1534"/>
                </a:cubicBezTo>
                <a:cubicBezTo>
                  <a:pt x="693" y="1529"/>
                  <a:pt x="693" y="1523"/>
                  <a:pt x="698" y="1523"/>
                </a:cubicBezTo>
                <a:close/>
                <a:moveTo>
                  <a:pt x="6088" y="1421"/>
                </a:moveTo>
                <a:cubicBezTo>
                  <a:pt x="6094" y="1432"/>
                  <a:pt x="6105" y="1444"/>
                  <a:pt x="6111" y="1455"/>
                </a:cubicBezTo>
                <a:lnTo>
                  <a:pt x="6117" y="1455"/>
                </a:lnTo>
                <a:cubicBezTo>
                  <a:pt x="6117" y="1455"/>
                  <a:pt x="6117" y="1461"/>
                  <a:pt x="6117" y="1461"/>
                </a:cubicBezTo>
                <a:cubicBezTo>
                  <a:pt x="6122" y="1461"/>
                  <a:pt x="6128" y="1461"/>
                  <a:pt x="6128" y="1466"/>
                </a:cubicBezTo>
                <a:cubicBezTo>
                  <a:pt x="6128" y="1466"/>
                  <a:pt x="6128" y="1466"/>
                  <a:pt x="6134" y="1472"/>
                </a:cubicBezTo>
                <a:cubicBezTo>
                  <a:pt x="6139" y="1499"/>
                  <a:pt x="6166" y="1516"/>
                  <a:pt x="6173" y="1543"/>
                </a:cubicBezTo>
                <a:lnTo>
                  <a:pt x="6173" y="1543"/>
                </a:lnTo>
                <a:cubicBezTo>
                  <a:pt x="6155" y="1522"/>
                  <a:pt x="6137" y="1500"/>
                  <a:pt x="6122" y="1478"/>
                </a:cubicBezTo>
                <a:cubicBezTo>
                  <a:pt x="6111" y="1466"/>
                  <a:pt x="6100" y="1455"/>
                  <a:pt x="6088" y="1444"/>
                </a:cubicBezTo>
                <a:cubicBezTo>
                  <a:pt x="6088" y="1438"/>
                  <a:pt x="6088" y="1427"/>
                  <a:pt x="6088" y="1421"/>
                </a:cubicBezTo>
                <a:close/>
                <a:moveTo>
                  <a:pt x="681" y="1540"/>
                </a:moveTo>
                <a:cubicBezTo>
                  <a:pt x="693" y="1540"/>
                  <a:pt x="693" y="1546"/>
                  <a:pt x="687" y="1551"/>
                </a:cubicBezTo>
                <a:cubicBezTo>
                  <a:pt x="681" y="1551"/>
                  <a:pt x="676" y="1551"/>
                  <a:pt x="681" y="1540"/>
                </a:cubicBezTo>
                <a:close/>
                <a:moveTo>
                  <a:pt x="6185" y="1534"/>
                </a:moveTo>
                <a:cubicBezTo>
                  <a:pt x="6191" y="1546"/>
                  <a:pt x="6196" y="1551"/>
                  <a:pt x="6196" y="1557"/>
                </a:cubicBezTo>
                <a:cubicBezTo>
                  <a:pt x="6196" y="1557"/>
                  <a:pt x="6191" y="1551"/>
                  <a:pt x="6185" y="1546"/>
                </a:cubicBezTo>
                <a:cubicBezTo>
                  <a:pt x="6185" y="1546"/>
                  <a:pt x="6185" y="1540"/>
                  <a:pt x="6185" y="1534"/>
                </a:cubicBezTo>
                <a:close/>
                <a:moveTo>
                  <a:pt x="829" y="1557"/>
                </a:moveTo>
                <a:lnTo>
                  <a:pt x="829" y="1557"/>
                </a:lnTo>
                <a:cubicBezTo>
                  <a:pt x="829" y="1563"/>
                  <a:pt x="823" y="1568"/>
                  <a:pt x="817" y="1574"/>
                </a:cubicBezTo>
                <a:cubicBezTo>
                  <a:pt x="817" y="1563"/>
                  <a:pt x="823" y="1563"/>
                  <a:pt x="829" y="1557"/>
                </a:cubicBezTo>
                <a:close/>
                <a:moveTo>
                  <a:pt x="6179" y="1550"/>
                </a:moveTo>
                <a:cubicBezTo>
                  <a:pt x="6186" y="1554"/>
                  <a:pt x="6194" y="1559"/>
                  <a:pt x="6202" y="1563"/>
                </a:cubicBezTo>
                <a:cubicBezTo>
                  <a:pt x="6202" y="1563"/>
                  <a:pt x="6202" y="1568"/>
                  <a:pt x="6208" y="1568"/>
                </a:cubicBezTo>
                <a:cubicBezTo>
                  <a:pt x="6202" y="1568"/>
                  <a:pt x="6202" y="1574"/>
                  <a:pt x="6202" y="1574"/>
                </a:cubicBezTo>
                <a:cubicBezTo>
                  <a:pt x="6194" y="1567"/>
                  <a:pt x="6187" y="1559"/>
                  <a:pt x="6179" y="1550"/>
                </a:cubicBezTo>
                <a:close/>
                <a:moveTo>
                  <a:pt x="681" y="1392"/>
                </a:moveTo>
                <a:cubicBezTo>
                  <a:pt x="647" y="1409"/>
                  <a:pt x="630" y="1449"/>
                  <a:pt x="608" y="1472"/>
                </a:cubicBezTo>
                <a:lnTo>
                  <a:pt x="602" y="1466"/>
                </a:lnTo>
                <a:lnTo>
                  <a:pt x="602" y="1466"/>
                </a:lnTo>
                <a:cubicBezTo>
                  <a:pt x="602" y="1466"/>
                  <a:pt x="608" y="1472"/>
                  <a:pt x="608" y="1478"/>
                </a:cubicBezTo>
                <a:cubicBezTo>
                  <a:pt x="596" y="1489"/>
                  <a:pt x="585" y="1506"/>
                  <a:pt x="579" y="1523"/>
                </a:cubicBezTo>
                <a:cubicBezTo>
                  <a:pt x="568" y="1529"/>
                  <a:pt x="556" y="1540"/>
                  <a:pt x="562" y="1557"/>
                </a:cubicBezTo>
                <a:cubicBezTo>
                  <a:pt x="562" y="1557"/>
                  <a:pt x="551" y="1551"/>
                  <a:pt x="551" y="1551"/>
                </a:cubicBezTo>
                <a:lnTo>
                  <a:pt x="551" y="1551"/>
                </a:lnTo>
                <a:cubicBezTo>
                  <a:pt x="551" y="1551"/>
                  <a:pt x="556" y="1563"/>
                  <a:pt x="562" y="1563"/>
                </a:cubicBezTo>
                <a:cubicBezTo>
                  <a:pt x="556" y="1568"/>
                  <a:pt x="545" y="1574"/>
                  <a:pt x="539" y="1574"/>
                </a:cubicBezTo>
                <a:cubicBezTo>
                  <a:pt x="539" y="1574"/>
                  <a:pt x="545" y="1580"/>
                  <a:pt x="545" y="1580"/>
                </a:cubicBezTo>
                <a:cubicBezTo>
                  <a:pt x="562" y="1568"/>
                  <a:pt x="585" y="1551"/>
                  <a:pt x="579" y="1529"/>
                </a:cubicBezTo>
                <a:cubicBezTo>
                  <a:pt x="585" y="1529"/>
                  <a:pt x="596" y="1523"/>
                  <a:pt x="602" y="1523"/>
                </a:cubicBezTo>
                <a:cubicBezTo>
                  <a:pt x="608" y="1512"/>
                  <a:pt x="613" y="1506"/>
                  <a:pt x="619" y="1495"/>
                </a:cubicBezTo>
                <a:cubicBezTo>
                  <a:pt x="625" y="1489"/>
                  <a:pt x="630" y="1478"/>
                  <a:pt x="636" y="1472"/>
                </a:cubicBezTo>
                <a:lnTo>
                  <a:pt x="642" y="1472"/>
                </a:lnTo>
                <a:cubicBezTo>
                  <a:pt x="653" y="1455"/>
                  <a:pt x="664" y="1432"/>
                  <a:pt x="670" y="1415"/>
                </a:cubicBezTo>
                <a:cubicBezTo>
                  <a:pt x="676" y="1415"/>
                  <a:pt x="687" y="1409"/>
                  <a:pt x="693" y="1409"/>
                </a:cubicBezTo>
                <a:cubicBezTo>
                  <a:pt x="687" y="1404"/>
                  <a:pt x="681" y="1398"/>
                  <a:pt x="681" y="1392"/>
                </a:cubicBezTo>
                <a:close/>
                <a:moveTo>
                  <a:pt x="928" y="1567"/>
                </a:moveTo>
                <a:cubicBezTo>
                  <a:pt x="929" y="1567"/>
                  <a:pt x="930" y="1568"/>
                  <a:pt x="931" y="1568"/>
                </a:cubicBezTo>
                <a:cubicBezTo>
                  <a:pt x="937" y="1574"/>
                  <a:pt x="931" y="1585"/>
                  <a:pt x="920" y="1585"/>
                </a:cubicBezTo>
                <a:cubicBezTo>
                  <a:pt x="915" y="1581"/>
                  <a:pt x="922" y="1567"/>
                  <a:pt x="928" y="1567"/>
                </a:cubicBezTo>
                <a:close/>
                <a:moveTo>
                  <a:pt x="1073" y="1506"/>
                </a:moveTo>
                <a:cubicBezTo>
                  <a:pt x="1073" y="1517"/>
                  <a:pt x="1073" y="1523"/>
                  <a:pt x="1078" y="1534"/>
                </a:cubicBezTo>
                <a:cubicBezTo>
                  <a:pt x="1081" y="1532"/>
                  <a:pt x="1083" y="1530"/>
                  <a:pt x="1086" y="1528"/>
                </a:cubicBezTo>
                <a:lnTo>
                  <a:pt x="1086" y="1528"/>
                </a:lnTo>
                <a:cubicBezTo>
                  <a:pt x="1068" y="1549"/>
                  <a:pt x="1050" y="1570"/>
                  <a:pt x="1033" y="1591"/>
                </a:cubicBezTo>
                <a:cubicBezTo>
                  <a:pt x="1050" y="1568"/>
                  <a:pt x="1067" y="1551"/>
                  <a:pt x="1073" y="1523"/>
                </a:cubicBezTo>
                <a:lnTo>
                  <a:pt x="1073" y="1523"/>
                </a:lnTo>
                <a:cubicBezTo>
                  <a:pt x="1067" y="1529"/>
                  <a:pt x="1061" y="1529"/>
                  <a:pt x="1056" y="1534"/>
                </a:cubicBezTo>
                <a:cubicBezTo>
                  <a:pt x="1056" y="1529"/>
                  <a:pt x="1056" y="1523"/>
                  <a:pt x="1056" y="1517"/>
                </a:cubicBezTo>
                <a:lnTo>
                  <a:pt x="1073" y="1523"/>
                </a:lnTo>
                <a:lnTo>
                  <a:pt x="1073" y="1506"/>
                </a:lnTo>
                <a:close/>
                <a:moveTo>
                  <a:pt x="6219" y="1580"/>
                </a:moveTo>
                <a:lnTo>
                  <a:pt x="6219" y="1602"/>
                </a:lnTo>
                <a:lnTo>
                  <a:pt x="6213" y="1591"/>
                </a:lnTo>
                <a:cubicBezTo>
                  <a:pt x="6213" y="1591"/>
                  <a:pt x="6213" y="1585"/>
                  <a:pt x="6213" y="1585"/>
                </a:cubicBezTo>
                <a:cubicBezTo>
                  <a:pt x="6213" y="1585"/>
                  <a:pt x="6219" y="1580"/>
                  <a:pt x="6219" y="1580"/>
                </a:cubicBezTo>
                <a:close/>
                <a:moveTo>
                  <a:pt x="1016" y="1597"/>
                </a:moveTo>
                <a:lnTo>
                  <a:pt x="1010" y="1602"/>
                </a:lnTo>
                <a:cubicBezTo>
                  <a:pt x="1010" y="1602"/>
                  <a:pt x="1014" y="1602"/>
                  <a:pt x="1019" y="1606"/>
                </a:cubicBezTo>
                <a:lnTo>
                  <a:pt x="1019" y="1606"/>
                </a:lnTo>
                <a:cubicBezTo>
                  <a:pt x="1016" y="1610"/>
                  <a:pt x="1015" y="1614"/>
                  <a:pt x="1010" y="1614"/>
                </a:cubicBezTo>
                <a:cubicBezTo>
                  <a:pt x="1010" y="1614"/>
                  <a:pt x="1010" y="1608"/>
                  <a:pt x="1010" y="1602"/>
                </a:cubicBezTo>
                <a:cubicBezTo>
                  <a:pt x="1005" y="1608"/>
                  <a:pt x="999" y="1614"/>
                  <a:pt x="993" y="1619"/>
                </a:cubicBezTo>
                <a:lnTo>
                  <a:pt x="976" y="1619"/>
                </a:lnTo>
                <a:cubicBezTo>
                  <a:pt x="988" y="1608"/>
                  <a:pt x="1005" y="1602"/>
                  <a:pt x="1016" y="1597"/>
                </a:cubicBezTo>
                <a:close/>
                <a:moveTo>
                  <a:pt x="6219" y="1638"/>
                </a:moveTo>
                <a:cubicBezTo>
                  <a:pt x="6220" y="1638"/>
                  <a:pt x="6222" y="1639"/>
                  <a:pt x="6225" y="1642"/>
                </a:cubicBezTo>
                <a:cubicBezTo>
                  <a:pt x="6225" y="1649"/>
                  <a:pt x="6223" y="1652"/>
                  <a:pt x="6220" y="1652"/>
                </a:cubicBezTo>
                <a:cubicBezTo>
                  <a:pt x="6218" y="1652"/>
                  <a:pt x="6216" y="1650"/>
                  <a:pt x="6213" y="1648"/>
                </a:cubicBezTo>
                <a:cubicBezTo>
                  <a:pt x="6213" y="1642"/>
                  <a:pt x="6213" y="1642"/>
                  <a:pt x="6213" y="1642"/>
                </a:cubicBezTo>
                <a:cubicBezTo>
                  <a:pt x="6216" y="1639"/>
                  <a:pt x="6217" y="1638"/>
                  <a:pt x="6219" y="1638"/>
                </a:cubicBezTo>
                <a:close/>
                <a:moveTo>
                  <a:pt x="6225" y="1657"/>
                </a:moveTo>
                <a:cubicBezTo>
                  <a:pt x="6230" y="1657"/>
                  <a:pt x="6236" y="1661"/>
                  <a:pt x="6236" y="1665"/>
                </a:cubicBezTo>
                <a:cubicBezTo>
                  <a:pt x="6234" y="1666"/>
                  <a:pt x="6232" y="1667"/>
                  <a:pt x="6229" y="1667"/>
                </a:cubicBezTo>
                <a:cubicBezTo>
                  <a:pt x="6222" y="1667"/>
                  <a:pt x="6215" y="1663"/>
                  <a:pt x="6219" y="1659"/>
                </a:cubicBezTo>
                <a:cubicBezTo>
                  <a:pt x="6221" y="1657"/>
                  <a:pt x="6223" y="1657"/>
                  <a:pt x="6225" y="1657"/>
                </a:cubicBezTo>
                <a:close/>
                <a:moveTo>
                  <a:pt x="647" y="1563"/>
                </a:moveTo>
                <a:cubicBezTo>
                  <a:pt x="625" y="1602"/>
                  <a:pt x="596" y="1648"/>
                  <a:pt x="573" y="1688"/>
                </a:cubicBezTo>
                <a:cubicBezTo>
                  <a:pt x="562" y="1699"/>
                  <a:pt x="556" y="1710"/>
                  <a:pt x="551" y="1716"/>
                </a:cubicBezTo>
                <a:cubicBezTo>
                  <a:pt x="545" y="1710"/>
                  <a:pt x="545" y="1705"/>
                  <a:pt x="545" y="1699"/>
                </a:cubicBezTo>
                <a:cubicBezTo>
                  <a:pt x="585" y="1665"/>
                  <a:pt x="596" y="1602"/>
                  <a:pt x="636" y="1574"/>
                </a:cubicBezTo>
                <a:cubicBezTo>
                  <a:pt x="636" y="1574"/>
                  <a:pt x="630" y="1568"/>
                  <a:pt x="630" y="1568"/>
                </a:cubicBezTo>
                <a:cubicBezTo>
                  <a:pt x="636" y="1568"/>
                  <a:pt x="642" y="1563"/>
                  <a:pt x="647" y="1563"/>
                </a:cubicBezTo>
                <a:close/>
                <a:moveTo>
                  <a:pt x="590" y="1688"/>
                </a:moveTo>
                <a:cubicBezTo>
                  <a:pt x="590" y="1693"/>
                  <a:pt x="590" y="1693"/>
                  <a:pt x="590" y="1699"/>
                </a:cubicBezTo>
                <a:cubicBezTo>
                  <a:pt x="579" y="1705"/>
                  <a:pt x="573" y="1727"/>
                  <a:pt x="579" y="1739"/>
                </a:cubicBezTo>
                <a:cubicBezTo>
                  <a:pt x="579" y="1739"/>
                  <a:pt x="568" y="1733"/>
                  <a:pt x="562" y="1727"/>
                </a:cubicBezTo>
                <a:cubicBezTo>
                  <a:pt x="573" y="1716"/>
                  <a:pt x="579" y="1705"/>
                  <a:pt x="590" y="1688"/>
                </a:cubicBezTo>
                <a:close/>
                <a:moveTo>
                  <a:pt x="534" y="1733"/>
                </a:moveTo>
                <a:cubicBezTo>
                  <a:pt x="534" y="1733"/>
                  <a:pt x="534" y="1739"/>
                  <a:pt x="534" y="1744"/>
                </a:cubicBezTo>
                <a:lnTo>
                  <a:pt x="528" y="1744"/>
                </a:lnTo>
                <a:cubicBezTo>
                  <a:pt x="528" y="1744"/>
                  <a:pt x="534" y="1739"/>
                  <a:pt x="534" y="1733"/>
                </a:cubicBezTo>
                <a:close/>
                <a:moveTo>
                  <a:pt x="562" y="1733"/>
                </a:moveTo>
                <a:cubicBezTo>
                  <a:pt x="568" y="1733"/>
                  <a:pt x="568" y="1739"/>
                  <a:pt x="573" y="1739"/>
                </a:cubicBezTo>
                <a:cubicBezTo>
                  <a:pt x="573" y="1739"/>
                  <a:pt x="573" y="1739"/>
                  <a:pt x="573" y="1744"/>
                </a:cubicBezTo>
                <a:cubicBezTo>
                  <a:pt x="573" y="1744"/>
                  <a:pt x="568" y="1750"/>
                  <a:pt x="568" y="1750"/>
                </a:cubicBezTo>
                <a:cubicBezTo>
                  <a:pt x="562" y="1750"/>
                  <a:pt x="556" y="1744"/>
                  <a:pt x="556" y="1744"/>
                </a:cubicBezTo>
                <a:cubicBezTo>
                  <a:pt x="556" y="1739"/>
                  <a:pt x="556" y="1739"/>
                  <a:pt x="562" y="1733"/>
                </a:cubicBezTo>
                <a:close/>
                <a:moveTo>
                  <a:pt x="568" y="1750"/>
                </a:moveTo>
                <a:lnTo>
                  <a:pt x="568" y="1750"/>
                </a:lnTo>
                <a:cubicBezTo>
                  <a:pt x="562" y="1756"/>
                  <a:pt x="562" y="1761"/>
                  <a:pt x="562" y="1767"/>
                </a:cubicBezTo>
                <a:lnTo>
                  <a:pt x="556" y="1767"/>
                </a:lnTo>
                <a:cubicBezTo>
                  <a:pt x="556" y="1767"/>
                  <a:pt x="556" y="1767"/>
                  <a:pt x="556" y="1773"/>
                </a:cubicBezTo>
                <a:cubicBezTo>
                  <a:pt x="551" y="1778"/>
                  <a:pt x="551" y="1778"/>
                  <a:pt x="551" y="1784"/>
                </a:cubicBezTo>
                <a:lnTo>
                  <a:pt x="534" y="1784"/>
                </a:lnTo>
                <a:cubicBezTo>
                  <a:pt x="539" y="1784"/>
                  <a:pt x="539" y="1778"/>
                  <a:pt x="539" y="1778"/>
                </a:cubicBezTo>
                <a:cubicBezTo>
                  <a:pt x="539" y="1778"/>
                  <a:pt x="545" y="1773"/>
                  <a:pt x="551" y="1773"/>
                </a:cubicBezTo>
                <a:lnTo>
                  <a:pt x="551" y="1761"/>
                </a:lnTo>
                <a:cubicBezTo>
                  <a:pt x="556" y="1761"/>
                  <a:pt x="562" y="1756"/>
                  <a:pt x="568" y="1750"/>
                </a:cubicBezTo>
                <a:close/>
                <a:moveTo>
                  <a:pt x="534" y="1761"/>
                </a:moveTo>
                <a:lnTo>
                  <a:pt x="534" y="1761"/>
                </a:lnTo>
                <a:cubicBezTo>
                  <a:pt x="528" y="1773"/>
                  <a:pt x="522" y="1784"/>
                  <a:pt x="517" y="1801"/>
                </a:cubicBezTo>
                <a:lnTo>
                  <a:pt x="511" y="1801"/>
                </a:lnTo>
                <a:cubicBezTo>
                  <a:pt x="517" y="1784"/>
                  <a:pt x="528" y="1773"/>
                  <a:pt x="534" y="1761"/>
                </a:cubicBezTo>
                <a:close/>
                <a:moveTo>
                  <a:pt x="880" y="1784"/>
                </a:moveTo>
                <a:cubicBezTo>
                  <a:pt x="880" y="1790"/>
                  <a:pt x="869" y="1801"/>
                  <a:pt x="869" y="1812"/>
                </a:cubicBezTo>
                <a:lnTo>
                  <a:pt x="846" y="1846"/>
                </a:lnTo>
                <a:cubicBezTo>
                  <a:pt x="840" y="1852"/>
                  <a:pt x="840" y="1858"/>
                  <a:pt x="834" y="1863"/>
                </a:cubicBezTo>
                <a:cubicBezTo>
                  <a:pt x="829" y="1869"/>
                  <a:pt x="823" y="1875"/>
                  <a:pt x="823" y="1886"/>
                </a:cubicBezTo>
                <a:cubicBezTo>
                  <a:pt x="823" y="1869"/>
                  <a:pt x="829" y="1852"/>
                  <a:pt x="840" y="1846"/>
                </a:cubicBezTo>
                <a:cubicBezTo>
                  <a:pt x="840" y="1846"/>
                  <a:pt x="846" y="1835"/>
                  <a:pt x="846" y="1835"/>
                </a:cubicBezTo>
                <a:cubicBezTo>
                  <a:pt x="851" y="1829"/>
                  <a:pt x="857" y="1824"/>
                  <a:pt x="857" y="1812"/>
                </a:cubicBezTo>
                <a:cubicBezTo>
                  <a:pt x="863" y="1807"/>
                  <a:pt x="874" y="1795"/>
                  <a:pt x="869" y="1790"/>
                </a:cubicBezTo>
                <a:lnTo>
                  <a:pt x="880" y="1784"/>
                </a:lnTo>
                <a:close/>
                <a:moveTo>
                  <a:pt x="6253" y="1926"/>
                </a:moveTo>
                <a:cubicBezTo>
                  <a:pt x="6253" y="1926"/>
                  <a:pt x="6259" y="1926"/>
                  <a:pt x="6259" y="1931"/>
                </a:cubicBezTo>
                <a:cubicBezTo>
                  <a:pt x="6253" y="1931"/>
                  <a:pt x="6253" y="1926"/>
                  <a:pt x="6253" y="1926"/>
                </a:cubicBezTo>
                <a:close/>
                <a:moveTo>
                  <a:pt x="6366" y="1892"/>
                </a:moveTo>
                <a:cubicBezTo>
                  <a:pt x="6369" y="1897"/>
                  <a:pt x="6373" y="1901"/>
                  <a:pt x="6378" y="1903"/>
                </a:cubicBezTo>
                <a:cubicBezTo>
                  <a:pt x="6383" y="1920"/>
                  <a:pt x="6400" y="1937"/>
                  <a:pt x="6383" y="1943"/>
                </a:cubicBezTo>
                <a:cubicBezTo>
                  <a:pt x="6383" y="1931"/>
                  <a:pt x="6372" y="1931"/>
                  <a:pt x="6366" y="1931"/>
                </a:cubicBezTo>
                <a:cubicBezTo>
                  <a:pt x="6366" y="1926"/>
                  <a:pt x="6372" y="1920"/>
                  <a:pt x="6372" y="1920"/>
                </a:cubicBezTo>
                <a:cubicBezTo>
                  <a:pt x="6372" y="1914"/>
                  <a:pt x="6361" y="1914"/>
                  <a:pt x="6355" y="1914"/>
                </a:cubicBezTo>
                <a:cubicBezTo>
                  <a:pt x="6355" y="1909"/>
                  <a:pt x="6349" y="1897"/>
                  <a:pt x="6344" y="1892"/>
                </a:cubicBezTo>
                <a:close/>
                <a:moveTo>
                  <a:pt x="6393" y="1941"/>
                </a:moveTo>
                <a:cubicBezTo>
                  <a:pt x="6395" y="1941"/>
                  <a:pt x="6397" y="1941"/>
                  <a:pt x="6400" y="1943"/>
                </a:cubicBezTo>
                <a:cubicBezTo>
                  <a:pt x="6406" y="1954"/>
                  <a:pt x="6400" y="1954"/>
                  <a:pt x="6389" y="1954"/>
                </a:cubicBezTo>
                <a:cubicBezTo>
                  <a:pt x="6385" y="1946"/>
                  <a:pt x="6387" y="1941"/>
                  <a:pt x="6393" y="1941"/>
                </a:cubicBezTo>
                <a:close/>
                <a:moveTo>
                  <a:pt x="6412" y="1971"/>
                </a:moveTo>
                <a:cubicBezTo>
                  <a:pt x="6416" y="1980"/>
                  <a:pt x="6417" y="1985"/>
                  <a:pt x="6413" y="1985"/>
                </a:cubicBezTo>
                <a:cubicBezTo>
                  <a:pt x="6411" y="1985"/>
                  <a:pt x="6409" y="1984"/>
                  <a:pt x="6406" y="1983"/>
                </a:cubicBezTo>
                <a:cubicBezTo>
                  <a:pt x="6400" y="1977"/>
                  <a:pt x="6406" y="1971"/>
                  <a:pt x="6412" y="1971"/>
                </a:cubicBezTo>
                <a:close/>
                <a:moveTo>
                  <a:pt x="6270" y="1960"/>
                </a:moveTo>
                <a:lnTo>
                  <a:pt x="6270" y="1960"/>
                </a:lnTo>
                <a:cubicBezTo>
                  <a:pt x="6276" y="1971"/>
                  <a:pt x="6281" y="1983"/>
                  <a:pt x="6293" y="1988"/>
                </a:cubicBezTo>
                <a:cubicBezTo>
                  <a:pt x="6298" y="2000"/>
                  <a:pt x="6304" y="2011"/>
                  <a:pt x="6310" y="2017"/>
                </a:cubicBezTo>
                <a:cubicBezTo>
                  <a:pt x="6310" y="2022"/>
                  <a:pt x="6304" y="2022"/>
                  <a:pt x="6304" y="2022"/>
                </a:cubicBezTo>
                <a:cubicBezTo>
                  <a:pt x="6293" y="2005"/>
                  <a:pt x="6281" y="1983"/>
                  <a:pt x="6270" y="1960"/>
                </a:cubicBezTo>
                <a:close/>
                <a:moveTo>
                  <a:pt x="6429" y="2018"/>
                </a:moveTo>
                <a:cubicBezTo>
                  <a:pt x="6437" y="2018"/>
                  <a:pt x="6446" y="2030"/>
                  <a:pt x="6435" y="2034"/>
                </a:cubicBezTo>
                <a:cubicBezTo>
                  <a:pt x="6435" y="2034"/>
                  <a:pt x="6423" y="2028"/>
                  <a:pt x="6423" y="2028"/>
                </a:cubicBezTo>
                <a:cubicBezTo>
                  <a:pt x="6423" y="2021"/>
                  <a:pt x="6426" y="2018"/>
                  <a:pt x="6429" y="2018"/>
                </a:cubicBezTo>
                <a:close/>
                <a:moveTo>
                  <a:pt x="6315" y="2034"/>
                </a:moveTo>
                <a:cubicBezTo>
                  <a:pt x="6315" y="2039"/>
                  <a:pt x="6321" y="2045"/>
                  <a:pt x="6321" y="2051"/>
                </a:cubicBezTo>
                <a:cubicBezTo>
                  <a:pt x="6321" y="2056"/>
                  <a:pt x="6321" y="2056"/>
                  <a:pt x="6321" y="2056"/>
                </a:cubicBezTo>
                <a:cubicBezTo>
                  <a:pt x="6321" y="2051"/>
                  <a:pt x="6315" y="2045"/>
                  <a:pt x="6315" y="2045"/>
                </a:cubicBezTo>
                <a:lnTo>
                  <a:pt x="6315" y="2034"/>
                </a:lnTo>
                <a:close/>
                <a:moveTo>
                  <a:pt x="6554" y="2073"/>
                </a:moveTo>
                <a:cubicBezTo>
                  <a:pt x="6554" y="2073"/>
                  <a:pt x="6565" y="2073"/>
                  <a:pt x="6565" y="2079"/>
                </a:cubicBezTo>
                <a:cubicBezTo>
                  <a:pt x="6565" y="2083"/>
                  <a:pt x="6563" y="2084"/>
                  <a:pt x="6560" y="2084"/>
                </a:cubicBezTo>
                <a:cubicBezTo>
                  <a:pt x="6554" y="2084"/>
                  <a:pt x="6546" y="2077"/>
                  <a:pt x="6554" y="2073"/>
                </a:cubicBezTo>
                <a:close/>
                <a:moveTo>
                  <a:pt x="6332" y="2068"/>
                </a:moveTo>
                <a:lnTo>
                  <a:pt x="6338" y="2079"/>
                </a:lnTo>
                <a:lnTo>
                  <a:pt x="6332" y="2085"/>
                </a:lnTo>
                <a:cubicBezTo>
                  <a:pt x="6327" y="2079"/>
                  <a:pt x="6327" y="2073"/>
                  <a:pt x="6321" y="2068"/>
                </a:cubicBezTo>
                <a:close/>
                <a:moveTo>
                  <a:pt x="592" y="2089"/>
                </a:moveTo>
                <a:cubicBezTo>
                  <a:pt x="594" y="2089"/>
                  <a:pt x="595" y="2089"/>
                  <a:pt x="596" y="2090"/>
                </a:cubicBezTo>
                <a:cubicBezTo>
                  <a:pt x="601" y="2095"/>
                  <a:pt x="594" y="2103"/>
                  <a:pt x="589" y="2103"/>
                </a:cubicBezTo>
                <a:cubicBezTo>
                  <a:pt x="587" y="2103"/>
                  <a:pt x="586" y="2103"/>
                  <a:pt x="585" y="2102"/>
                </a:cubicBezTo>
                <a:cubicBezTo>
                  <a:pt x="576" y="2097"/>
                  <a:pt x="585" y="2089"/>
                  <a:pt x="592" y="2089"/>
                </a:cubicBezTo>
                <a:close/>
                <a:moveTo>
                  <a:pt x="6349" y="2102"/>
                </a:moveTo>
                <a:cubicBezTo>
                  <a:pt x="6349" y="2102"/>
                  <a:pt x="6349" y="2107"/>
                  <a:pt x="6349" y="2113"/>
                </a:cubicBezTo>
                <a:cubicBezTo>
                  <a:pt x="6349" y="2113"/>
                  <a:pt x="6344" y="2107"/>
                  <a:pt x="6344" y="2107"/>
                </a:cubicBezTo>
                <a:cubicBezTo>
                  <a:pt x="6344" y="2107"/>
                  <a:pt x="6344" y="2102"/>
                  <a:pt x="6349" y="2102"/>
                </a:cubicBezTo>
                <a:close/>
                <a:moveTo>
                  <a:pt x="6446" y="2039"/>
                </a:moveTo>
                <a:cubicBezTo>
                  <a:pt x="6457" y="2056"/>
                  <a:pt x="6468" y="2078"/>
                  <a:pt x="6474" y="2101"/>
                </a:cubicBezTo>
                <a:lnTo>
                  <a:pt x="6474" y="2101"/>
                </a:lnTo>
                <a:cubicBezTo>
                  <a:pt x="6474" y="2101"/>
                  <a:pt x="6475" y="2101"/>
                  <a:pt x="6475" y="2101"/>
                </a:cubicBezTo>
                <a:cubicBezTo>
                  <a:pt x="6479" y="2101"/>
                  <a:pt x="6483" y="2103"/>
                  <a:pt x="6486" y="2107"/>
                </a:cubicBezTo>
                <a:cubicBezTo>
                  <a:pt x="6486" y="2113"/>
                  <a:pt x="6481" y="2116"/>
                  <a:pt x="6477" y="2116"/>
                </a:cubicBezTo>
                <a:cubicBezTo>
                  <a:pt x="6473" y="2116"/>
                  <a:pt x="6469" y="2113"/>
                  <a:pt x="6469" y="2107"/>
                </a:cubicBezTo>
                <a:cubicBezTo>
                  <a:pt x="6466" y="2105"/>
                  <a:pt x="6469" y="2102"/>
                  <a:pt x="6473" y="2101"/>
                </a:cubicBezTo>
                <a:lnTo>
                  <a:pt x="6473" y="2101"/>
                </a:lnTo>
                <a:cubicBezTo>
                  <a:pt x="6473" y="2101"/>
                  <a:pt x="6474" y="2101"/>
                  <a:pt x="6474" y="2102"/>
                </a:cubicBezTo>
                <a:cubicBezTo>
                  <a:pt x="6474" y="2101"/>
                  <a:pt x="6474" y="2101"/>
                  <a:pt x="6474" y="2101"/>
                </a:cubicBezTo>
                <a:lnTo>
                  <a:pt x="6474" y="2101"/>
                </a:lnTo>
                <a:cubicBezTo>
                  <a:pt x="6474" y="2101"/>
                  <a:pt x="6473" y="2101"/>
                  <a:pt x="6473" y="2101"/>
                </a:cubicBezTo>
                <a:lnTo>
                  <a:pt x="6473" y="2101"/>
                </a:lnTo>
                <a:cubicBezTo>
                  <a:pt x="6451" y="2089"/>
                  <a:pt x="6446" y="2062"/>
                  <a:pt x="6429" y="2045"/>
                </a:cubicBezTo>
                <a:cubicBezTo>
                  <a:pt x="6435" y="2045"/>
                  <a:pt x="6440" y="2039"/>
                  <a:pt x="6446" y="2039"/>
                </a:cubicBezTo>
                <a:close/>
                <a:moveTo>
                  <a:pt x="6250" y="2108"/>
                </a:moveTo>
                <a:cubicBezTo>
                  <a:pt x="6256" y="2108"/>
                  <a:pt x="6267" y="2126"/>
                  <a:pt x="6259" y="2130"/>
                </a:cubicBezTo>
                <a:cubicBezTo>
                  <a:pt x="6253" y="2124"/>
                  <a:pt x="6247" y="2119"/>
                  <a:pt x="6247" y="2113"/>
                </a:cubicBezTo>
                <a:cubicBezTo>
                  <a:pt x="6247" y="2109"/>
                  <a:pt x="6248" y="2108"/>
                  <a:pt x="6250" y="2108"/>
                </a:cubicBezTo>
                <a:close/>
                <a:moveTo>
                  <a:pt x="6355" y="2119"/>
                </a:moveTo>
                <a:cubicBezTo>
                  <a:pt x="6355" y="2119"/>
                  <a:pt x="6361" y="2124"/>
                  <a:pt x="6361" y="2130"/>
                </a:cubicBezTo>
                <a:cubicBezTo>
                  <a:pt x="6361" y="2130"/>
                  <a:pt x="6361" y="2130"/>
                  <a:pt x="6355" y="2136"/>
                </a:cubicBezTo>
                <a:cubicBezTo>
                  <a:pt x="6355" y="2130"/>
                  <a:pt x="6355" y="2124"/>
                  <a:pt x="6349" y="2124"/>
                </a:cubicBezTo>
                <a:lnTo>
                  <a:pt x="6355" y="2119"/>
                </a:lnTo>
                <a:close/>
                <a:moveTo>
                  <a:pt x="6487" y="2126"/>
                </a:moveTo>
                <a:cubicBezTo>
                  <a:pt x="6489" y="2126"/>
                  <a:pt x="6491" y="2129"/>
                  <a:pt x="6491" y="2136"/>
                </a:cubicBezTo>
                <a:cubicBezTo>
                  <a:pt x="6489" y="2138"/>
                  <a:pt x="6487" y="2139"/>
                  <a:pt x="6485" y="2139"/>
                </a:cubicBezTo>
                <a:cubicBezTo>
                  <a:pt x="6482" y="2139"/>
                  <a:pt x="6480" y="2137"/>
                  <a:pt x="6480" y="2130"/>
                </a:cubicBezTo>
                <a:cubicBezTo>
                  <a:pt x="6482" y="2128"/>
                  <a:pt x="6485" y="2126"/>
                  <a:pt x="6487" y="2126"/>
                </a:cubicBezTo>
                <a:close/>
                <a:moveTo>
                  <a:pt x="6546" y="2083"/>
                </a:moveTo>
                <a:cubicBezTo>
                  <a:pt x="6550" y="2083"/>
                  <a:pt x="6555" y="2091"/>
                  <a:pt x="6559" y="2096"/>
                </a:cubicBezTo>
                <a:cubicBezTo>
                  <a:pt x="6559" y="2096"/>
                  <a:pt x="6565" y="2090"/>
                  <a:pt x="6565" y="2090"/>
                </a:cubicBezTo>
                <a:cubicBezTo>
                  <a:pt x="6565" y="2107"/>
                  <a:pt x="6582" y="2130"/>
                  <a:pt x="6582" y="2147"/>
                </a:cubicBezTo>
                <a:cubicBezTo>
                  <a:pt x="6576" y="2147"/>
                  <a:pt x="6571" y="2147"/>
                  <a:pt x="6565" y="2136"/>
                </a:cubicBezTo>
                <a:cubicBezTo>
                  <a:pt x="6559" y="2119"/>
                  <a:pt x="6548" y="2102"/>
                  <a:pt x="6542" y="2085"/>
                </a:cubicBezTo>
                <a:cubicBezTo>
                  <a:pt x="6543" y="2084"/>
                  <a:pt x="6544" y="2083"/>
                  <a:pt x="6546" y="2083"/>
                </a:cubicBezTo>
                <a:close/>
                <a:moveTo>
                  <a:pt x="6236" y="1636"/>
                </a:moveTo>
                <a:cubicBezTo>
                  <a:pt x="6264" y="1665"/>
                  <a:pt x="6276" y="1699"/>
                  <a:pt x="6293" y="1727"/>
                </a:cubicBezTo>
                <a:cubicBezTo>
                  <a:pt x="6298" y="1727"/>
                  <a:pt x="6304" y="1722"/>
                  <a:pt x="6304" y="1722"/>
                </a:cubicBezTo>
                <a:lnTo>
                  <a:pt x="6304" y="1722"/>
                </a:lnTo>
                <a:lnTo>
                  <a:pt x="6293" y="1733"/>
                </a:lnTo>
                <a:cubicBezTo>
                  <a:pt x="6298" y="1739"/>
                  <a:pt x="6304" y="1744"/>
                  <a:pt x="6310" y="1744"/>
                </a:cubicBezTo>
                <a:cubicBezTo>
                  <a:pt x="6310" y="1750"/>
                  <a:pt x="6315" y="1756"/>
                  <a:pt x="6315" y="1761"/>
                </a:cubicBezTo>
                <a:cubicBezTo>
                  <a:pt x="6321" y="1761"/>
                  <a:pt x="6327" y="1761"/>
                  <a:pt x="6327" y="1767"/>
                </a:cubicBezTo>
                <a:cubicBezTo>
                  <a:pt x="6327" y="1767"/>
                  <a:pt x="6327" y="1773"/>
                  <a:pt x="6327" y="1778"/>
                </a:cubicBezTo>
                <a:cubicBezTo>
                  <a:pt x="6383" y="1858"/>
                  <a:pt x="6417" y="1954"/>
                  <a:pt x="6474" y="2034"/>
                </a:cubicBezTo>
                <a:cubicBezTo>
                  <a:pt x="6480" y="2085"/>
                  <a:pt x="6514" y="2119"/>
                  <a:pt x="6525" y="2164"/>
                </a:cubicBezTo>
                <a:cubicBezTo>
                  <a:pt x="6497" y="2119"/>
                  <a:pt x="6474" y="2073"/>
                  <a:pt x="6452" y="2022"/>
                </a:cubicBezTo>
                <a:cubicBezTo>
                  <a:pt x="6446" y="2011"/>
                  <a:pt x="6446" y="2000"/>
                  <a:pt x="6435" y="1994"/>
                </a:cubicBezTo>
                <a:cubicBezTo>
                  <a:pt x="6435" y="2000"/>
                  <a:pt x="6429" y="2005"/>
                  <a:pt x="6429" y="2011"/>
                </a:cubicBezTo>
                <a:lnTo>
                  <a:pt x="6406" y="2011"/>
                </a:lnTo>
                <a:lnTo>
                  <a:pt x="6412" y="1994"/>
                </a:lnTo>
                <a:cubicBezTo>
                  <a:pt x="6417" y="1994"/>
                  <a:pt x="6429" y="1988"/>
                  <a:pt x="6429" y="1983"/>
                </a:cubicBezTo>
                <a:cubicBezTo>
                  <a:pt x="6423" y="1954"/>
                  <a:pt x="6400" y="1931"/>
                  <a:pt x="6389" y="1909"/>
                </a:cubicBezTo>
                <a:cubicBezTo>
                  <a:pt x="6383" y="1892"/>
                  <a:pt x="6378" y="1875"/>
                  <a:pt x="6361" y="1869"/>
                </a:cubicBezTo>
                <a:lnTo>
                  <a:pt x="6361" y="1869"/>
                </a:lnTo>
                <a:cubicBezTo>
                  <a:pt x="6361" y="1878"/>
                  <a:pt x="6362" y="1885"/>
                  <a:pt x="6366" y="1891"/>
                </a:cubicBezTo>
                <a:lnTo>
                  <a:pt x="6366" y="1891"/>
                </a:lnTo>
                <a:cubicBezTo>
                  <a:pt x="6354" y="1886"/>
                  <a:pt x="6344" y="1886"/>
                  <a:pt x="6338" y="1880"/>
                </a:cubicBezTo>
                <a:cubicBezTo>
                  <a:pt x="6338" y="1880"/>
                  <a:pt x="6344" y="1875"/>
                  <a:pt x="6349" y="1875"/>
                </a:cubicBezTo>
                <a:cubicBezTo>
                  <a:pt x="6332" y="1852"/>
                  <a:pt x="6321" y="1835"/>
                  <a:pt x="6310" y="1812"/>
                </a:cubicBezTo>
                <a:cubicBezTo>
                  <a:pt x="6293" y="1807"/>
                  <a:pt x="6293" y="1784"/>
                  <a:pt x="6293" y="1773"/>
                </a:cubicBezTo>
                <a:lnTo>
                  <a:pt x="6293" y="1773"/>
                </a:lnTo>
                <a:cubicBezTo>
                  <a:pt x="6321" y="1790"/>
                  <a:pt x="6332" y="1829"/>
                  <a:pt x="6349" y="1858"/>
                </a:cubicBezTo>
                <a:cubicBezTo>
                  <a:pt x="6349" y="1863"/>
                  <a:pt x="6352" y="1865"/>
                  <a:pt x="6356" y="1865"/>
                </a:cubicBezTo>
                <a:cubicBezTo>
                  <a:pt x="6363" y="1865"/>
                  <a:pt x="6372" y="1856"/>
                  <a:pt x="6361" y="1852"/>
                </a:cubicBezTo>
                <a:cubicBezTo>
                  <a:pt x="6332" y="1801"/>
                  <a:pt x="6298" y="1744"/>
                  <a:pt x="6270" y="1693"/>
                </a:cubicBezTo>
                <a:cubicBezTo>
                  <a:pt x="6253" y="1676"/>
                  <a:pt x="6242" y="1659"/>
                  <a:pt x="6236" y="1636"/>
                </a:cubicBezTo>
                <a:close/>
                <a:moveTo>
                  <a:pt x="6571" y="2147"/>
                </a:moveTo>
                <a:cubicBezTo>
                  <a:pt x="6576" y="2147"/>
                  <a:pt x="6588" y="2153"/>
                  <a:pt x="6588" y="2153"/>
                </a:cubicBezTo>
                <a:cubicBezTo>
                  <a:pt x="6593" y="2158"/>
                  <a:pt x="6599" y="2170"/>
                  <a:pt x="6593" y="2175"/>
                </a:cubicBezTo>
                <a:cubicBezTo>
                  <a:pt x="6588" y="2178"/>
                  <a:pt x="6582" y="2180"/>
                  <a:pt x="6576" y="2180"/>
                </a:cubicBezTo>
                <a:cubicBezTo>
                  <a:pt x="6571" y="2180"/>
                  <a:pt x="6565" y="2178"/>
                  <a:pt x="6559" y="2175"/>
                </a:cubicBezTo>
                <a:lnTo>
                  <a:pt x="6582" y="2175"/>
                </a:lnTo>
                <a:cubicBezTo>
                  <a:pt x="6576" y="2164"/>
                  <a:pt x="6576" y="2158"/>
                  <a:pt x="6571" y="2147"/>
                </a:cubicBezTo>
                <a:close/>
                <a:moveTo>
                  <a:pt x="6361" y="2136"/>
                </a:moveTo>
                <a:cubicBezTo>
                  <a:pt x="6378" y="2153"/>
                  <a:pt x="6383" y="2181"/>
                  <a:pt x="6395" y="2204"/>
                </a:cubicBezTo>
                <a:lnTo>
                  <a:pt x="6389" y="2204"/>
                </a:lnTo>
                <a:cubicBezTo>
                  <a:pt x="6383" y="2181"/>
                  <a:pt x="6372" y="2158"/>
                  <a:pt x="6361" y="2136"/>
                </a:cubicBezTo>
                <a:close/>
                <a:moveTo>
                  <a:pt x="6536" y="2189"/>
                </a:moveTo>
                <a:cubicBezTo>
                  <a:pt x="6538" y="2189"/>
                  <a:pt x="6540" y="2190"/>
                  <a:pt x="6542" y="2192"/>
                </a:cubicBezTo>
                <a:cubicBezTo>
                  <a:pt x="6547" y="2197"/>
                  <a:pt x="6548" y="2205"/>
                  <a:pt x="6542" y="2205"/>
                </a:cubicBezTo>
                <a:cubicBezTo>
                  <a:pt x="6541" y="2205"/>
                  <a:pt x="6539" y="2205"/>
                  <a:pt x="6537" y="2204"/>
                </a:cubicBezTo>
                <a:cubicBezTo>
                  <a:pt x="6528" y="2204"/>
                  <a:pt x="6529" y="2189"/>
                  <a:pt x="6536" y="2189"/>
                </a:cubicBezTo>
                <a:close/>
                <a:moveTo>
                  <a:pt x="342" y="2191"/>
                </a:moveTo>
                <a:cubicBezTo>
                  <a:pt x="343" y="2191"/>
                  <a:pt x="345" y="2192"/>
                  <a:pt x="347" y="2192"/>
                </a:cubicBezTo>
                <a:cubicBezTo>
                  <a:pt x="351" y="2197"/>
                  <a:pt x="348" y="2211"/>
                  <a:pt x="340" y="2211"/>
                </a:cubicBezTo>
                <a:cubicBezTo>
                  <a:pt x="338" y="2211"/>
                  <a:pt x="337" y="2210"/>
                  <a:pt x="335" y="2210"/>
                </a:cubicBezTo>
                <a:cubicBezTo>
                  <a:pt x="330" y="2205"/>
                  <a:pt x="334" y="2191"/>
                  <a:pt x="342" y="2191"/>
                </a:cubicBezTo>
                <a:close/>
                <a:moveTo>
                  <a:pt x="676" y="2136"/>
                </a:moveTo>
                <a:cubicBezTo>
                  <a:pt x="659" y="2170"/>
                  <a:pt x="642" y="2204"/>
                  <a:pt x="630" y="2238"/>
                </a:cubicBezTo>
                <a:cubicBezTo>
                  <a:pt x="636" y="2210"/>
                  <a:pt x="647" y="2187"/>
                  <a:pt x="659" y="2170"/>
                </a:cubicBezTo>
                <a:lnTo>
                  <a:pt x="659" y="2164"/>
                </a:lnTo>
                <a:lnTo>
                  <a:pt x="647" y="2164"/>
                </a:lnTo>
                <a:cubicBezTo>
                  <a:pt x="653" y="2164"/>
                  <a:pt x="659" y="2164"/>
                  <a:pt x="659" y="2158"/>
                </a:cubicBezTo>
                <a:cubicBezTo>
                  <a:pt x="664" y="2153"/>
                  <a:pt x="670" y="2141"/>
                  <a:pt x="670" y="2136"/>
                </a:cubicBezTo>
                <a:close/>
                <a:moveTo>
                  <a:pt x="437" y="1931"/>
                </a:moveTo>
                <a:lnTo>
                  <a:pt x="437" y="1931"/>
                </a:lnTo>
                <a:cubicBezTo>
                  <a:pt x="432" y="1949"/>
                  <a:pt x="426" y="1966"/>
                  <a:pt x="420" y="1977"/>
                </a:cubicBezTo>
                <a:cubicBezTo>
                  <a:pt x="409" y="2005"/>
                  <a:pt x="398" y="2028"/>
                  <a:pt x="386" y="2051"/>
                </a:cubicBezTo>
                <a:lnTo>
                  <a:pt x="398" y="2056"/>
                </a:lnTo>
                <a:cubicBezTo>
                  <a:pt x="398" y="2051"/>
                  <a:pt x="403" y="2039"/>
                  <a:pt x="409" y="2034"/>
                </a:cubicBezTo>
                <a:lnTo>
                  <a:pt x="420" y="2034"/>
                </a:lnTo>
                <a:lnTo>
                  <a:pt x="420" y="2045"/>
                </a:lnTo>
                <a:lnTo>
                  <a:pt x="403" y="2045"/>
                </a:lnTo>
                <a:cubicBezTo>
                  <a:pt x="403" y="2056"/>
                  <a:pt x="403" y="2068"/>
                  <a:pt x="398" y="2079"/>
                </a:cubicBezTo>
                <a:cubicBezTo>
                  <a:pt x="386" y="2090"/>
                  <a:pt x="381" y="2107"/>
                  <a:pt x="375" y="2124"/>
                </a:cubicBezTo>
                <a:cubicBezTo>
                  <a:pt x="375" y="2147"/>
                  <a:pt x="352" y="2158"/>
                  <a:pt x="364" y="2181"/>
                </a:cubicBezTo>
                <a:cubicBezTo>
                  <a:pt x="352" y="2175"/>
                  <a:pt x="347" y="2175"/>
                  <a:pt x="335" y="2170"/>
                </a:cubicBezTo>
                <a:cubicBezTo>
                  <a:pt x="329" y="2187"/>
                  <a:pt x="318" y="2210"/>
                  <a:pt x="318" y="2227"/>
                </a:cubicBezTo>
                <a:cubicBezTo>
                  <a:pt x="312" y="2232"/>
                  <a:pt x="301" y="2244"/>
                  <a:pt x="295" y="2249"/>
                </a:cubicBezTo>
                <a:cubicBezTo>
                  <a:pt x="312" y="2210"/>
                  <a:pt x="324" y="2158"/>
                  <a:pt x="352" y="2124"/>
                </a:cubicBezTo>
                <a:lnTo>
                  <a:pt x="352" y="2124"/>
                </a:lnTo>
                <a:cubicBezTo>
                  <a:pt x="347" y="2141"/>
                  <a:pt x="341" y="2153"/>
                  <a:pt x="335" y="2170"/>
                </a:cubicBezTo>
                <a:lnTo>
                  <a:pt x="352" y="2170"/>
                </a:lnTo>
                <a:cubicBezTo>
                  <a:pt x="358" y="2141"/>
                  <a:pt x="381" y="2113"/>
                  <a:pt x="386" y="2079"/>
                </a:cubicBezTo>
                <a:lnTo>
                  <a:pt x="386" y="2079"/>
                </a:lnTo>
                <a:cubicBezTo>
                  <a:pt x="364" y="2090"/>
                  <a:pt x="358" y="2113"/>
                  <a:pt x="347" y="2124"/>
                </a:cubicBezTo>
                <a:cubicBezTo>
                  <a:pt x="364" y="2073"/>
                  <a:pt x="386" y="2022"/>
                  <a:pt x="415" y="1971"/>
                </a:cubicBezTo>
                <a:cubicBezTo>
                  <a:pt x="415" y="1971"/>
                  <a:pt x="420" y="1966"/>
                  <a:pt x="420" y="1966"/>
                </a:cubicBezTo>
                <a:cubicBezTo>
                  <a:pt x="420" y="1966"/>
                  <a:pt x="420" y="1966"/>
                  <a:pt x="420" y="1960"/>
                </a:cubicBezTo>
                <a:cubicBezTo>
                  <a:pt x="426" y="1954"/>
                  <a:pt x="432" y="1943"/>
                  <a:pt x="437" y="1931"/>
                </a:cubicBezTo>
                <a:close/>
                <a:moveTo>
                  <a:pt x="6548" y="2289"/>
                </a:moveTo>
                <a:lnTo>
                  <a:pt x="6548" y="2289"/>
                </a:lnTo>
                <a:cubicBezTo>
                  <a:pt x="6559" y="2300"/>
                  <a:pt x="6565" y="2312"/>
                  <a:pt x="6571" y="2323"/>
                </a:cubicBezTo>
                <a:cubicBezTo>
                  <a:pt x="6565" y="2329"/>
                  <a:pt x="6565" y="2334"/>
                  <a:pt x="6565" y="2340"/>
                </a:cubicBezTo>
                <a:cubicBezTo>
                  <a:pt x="6559" y="2323"/>
                  <a:pt x="6554" y="2306"/>
                  <a:pt x="6548" y="2289"/>
                </a:cubicBezTo>
                <a:close/>
                <a:moveTo>
                  <a:pt x="329" y="2238"/>
                </a:moveTo>
                <a:cubicBezTo>
                  <a:pt x="318" y="2272"/>
                  <a:pt x="301" y="2306"/>
                  <a:pt x="301" y="2346"/>
                </a:cubicBezTo>
                <a:cubicBezTo>
                  <a:pt x="301" y="2346"/>
                  <a:pt x="290" y="2340"/>
                  <a:pt x="290" y="2340"/>
                </a:cubicBezTo>
                <a:cubicBezTo>
                  <a:pt x="301" y="2306"/>
                  <a:pt x="307" y="2266"/>
                  <a:pt x="329" y="2238"/>
                </a:cubicBezTo>
                <a:close/>
                <a:moveTo>
                  <a:pt x="290" y="2357"/>
                </a:moveTo>
                <a:cubicBezTo>
                  <a:pt x="295" y="2363"/>
                  <a:pt x="290" y="2374"/>
                  <a:pt x="278" y="2374"/>
                </a:cubicBezTo>
                <a:cubicBezTo>
                  <a:pt x="273" y="2368"/>
                  <a:pt x="278" y="2357"/>
                  <a:pt x="290" y="2357"/>
                </a:cubicBezTo>
                <a:close/>
                <a:moveTo>
                  <a:pt x="278" y="2385"/>
                </a:moveTo>
                <a:cubicBezTo>
                  <a:pt x="278" y="2397"/>
                  <a:pt x="273" y="2414"/>
                  <a:pt x="267" y="2425"/>
                </a:cubicBezTo>
                <a:cubicBezTo>
                  <a:pt x="267" y="2408"/>
                  <a:pt x="267" y="2397"/>
                  <a:pt x="267" y="2385"/>
                </a:cubicBezTo>
                <a:close/>
                <a:moveTo>
                  <a:pt x="267" y="2431"/>
                </a:moveTo>
                <a:cubicBezTo>
                  <a:pt x="272" y="2436"/>
                  <a:pt x="268" y="2449"/>
                  <a:pt x="260" y="2449"/>
                </a:cubicBezTo>
                <a:cubicBezTo>
                  <a:pt x="259" y="2449"/>
                  <a:pt x="257" y="2449"/>
                  <a:pt x="256" y="2448"/>
                </a:cubicBezTo>
                <a:cubicBezTo>
                  <a:pt x="250" y="2442"/>
                  <a:pt x="256" y="2431"/>
                  <a:pt x="267" y="2431"/>
                </a:cubicBezTo>
                <a:close/>
                <a:moveTo>
                  <a:pt x="6593" y="2374"/>
                </a:moveTo>
                <a:cubicBezTo>
                  <a:pt x="6599" y="2402"/>
                  <a:pt x="6616" y="2431"/>
                  <a:pt x="6622" y="2459"/>
                </a:cubicBezTo>
                <a:cubicBezTo>
                  <a:pt x="6610" y="2459"/>
                  <a:pt x="6610" y="2453"/>
                  <a:pt x="6605" y="2442"/>
                </a:cubicBezTo>
                <a:lnTo>
                  <a:pt x="6593" y="2442"/>
                </a:lnTo>
                <a:cubicBezTo>
                  <a:pt x="6593" y="2436"/>
                  <a:pt x="6599" y="2431"/>
                  <a:pt x="6599" y="2425"/>
                </a:cubicBezTo>
                <a:lnTo>
                  <a:pt x="6599" y="2425"/>
                </a:lnTo>
                <a:cubicBezTo>
                  <a:pt x="6599" y="2425"/>
                  <a:pt x="6593" y="2431"/>
                  <a:pt x="6588" y="2431"/>
                </a:cubicBezTo>
                <a:cubicBezTo>
                  <a:pt x="6600" y="2419"/>
                  <a:pt x="6598" y="2407"/>
                  <a:pt x="6589" y="2407"/>
                </a:cubicBezTo>
                <a:cubicBezTo>
                  <a:pt x="6586" y="2407"/>
                  <a:pt x="6581" y="2409"/>
                  <a:pt x="6576" y="2414"/>
                </a:cubicBezTo>
                <a:cubicBezTo>
                  <a:pt x="6576" y="2408"/>
                  <a:pt x="6571" y="2402"/>
                  <a:pt x="6571" y="2402"/>
                </a:cubicBezTo>
                <a:cubicBezTo>
                  <a:pt x="6576" y="2402"/>
                  <a:pt x="6588" y="2402"/>
                  <a:pt x="6593" y="2397"/>
                </a:cubicBezTo>
                <a:cubicBezTo>
                  <a:pt x="6588" y="2391"/>
                  <a:pt x="6588" y="2385"/>
                  <a:pt x="6593" y="2374"/>
                </a:cubicBezTo>
                <a:close/>
                <a:moveTo>
                  <a:pt x="295" y="2249"/>
                </a:moveTo>
                <a:lnTo>
                  <a:pt x="295" y="2249"/>
                </a:lnTo>
                <a:cubicBezTo>
                  <a:pt x="290" y="2312"/>
                  <a:pt x="256" y="2368"/>
                  <a:pt x="244" y="2425"/>
                </a:cubicBezTo>
                <a:cubicBezTo>
                  <a:pt x="244" y="2442"/>
                  <a:pt x="233" y="2453"/>
                  <a:pt x="227" y="2465"/>
                </a:cubicBezTo>
                <a:cubicBezTo>
                  <a:pt x="244" y="2391"/>
                  <a:pt x="267" y="2317"/>
                  <a:pt x="295" y="2249"/>
                </a:cubicBezTo>
                <a:close/>
                <a:moveTo>
                  <a:pt x="244" y="2476"/>
                </a:moveTo>
                <a:lnTo>
                  <a:pt x="244" y="2476"/>
                </a:lnTo>
                <a:cubicBezTo>
                  <a:pt x="256" y="2482"/>
                  <a:pt x="256" y="2482"/>
                  <a:pt x="250" y="2488"/>
                </a:cubicBezTo>
                <a:cubicBezTo>
                  <a:pt x="239" y="2488"/>
                  <a:pt x="239" y="2482"/>
                  <a:pt x="244" y="2476"/>
                </a:cubicBezTo>
                <a:close/>
                <a:moveTo>
                  <a:pt x="6605" y="2465"/>
                </a:moveTo>
                <a:cubicBezTo>
                  <a:pt x="6616" y="2465"/>
                  <a:pt x="6627" y="2470"/>
                  <a:pt x="6627" y="2488"/>
                </a:cubicBezTo>
                <a:cubicBezTo>
                  <a:pt x="6622" y="2488"/>
                  <a:pt x="6616" y="2488"/>
                  <a:pt x="6610" y="2493"/>
                </a:cubicBezTo>
                <a:cubicBezTo>
                  <a:pt x="6610" y="2488"/>
                  <a:pt x="6616" y="2482"/>
                  <a:pt x="6622" y="2482"/>
                </a:cubicBezTo>
                <a:cubicBezTo>
                  <a:pt x="6616" y="2476"/>
                  <a:pt x="6610" y="2470"/>
                  <a:pt x="6605" y="2465"/>
                </a:cubicBezTo>
                <a:close/>
                <a:moveTo>
                  <a:pt x="6497" y="2499"/>
                </a:moveTo>
                <a:cubicBezTo>
                  <a:pt x="6503" y="2499"/>
                  <a:pt x="6508" y="2522"/>
                  <a:pt x="6497" y="2522"/>
                </a:cubicBezTo>
                <a:cubicBezTo>
                  <a:pt x="6491" y="2516"/>
                  <a:pt x="6491" y="2505"/>
                  <a:pt x="6497" y="2499"/>
                </a:cubicBezTo>
                <a:close/>
                <a:moveTo>
                  <a:pt x="6639" y="2510"/>
                </a:moveTo>
                <a:cubicBezTo>
                  <a:pt x="6639" y="2527"/>
                  <a:pt x="6639" y="2539"/>
                  <a:pt x="6644" y="2556"/>
                </a:cubicBezTo>
                <a:cubicBezTo>
                  <a:pt x="6639" y="2550"/>
                  <a:pt x="6633" y="2550"/>
                  <a:pt x="6627" y="2544"/>
                </a:cubicBezTo>
                <a:cubicBezTo>
                  <a:pt x="6627" y="2544"/>
                  <a:pt x="6633" y="2539"/>
                  <a:pt x="6639" y="2533"/>
                </a:cubicBezTo>
                <a:cubicBezTo>
                  <a:pt x="6633" y="2527"/>
                  <a:pt x="6633" y="2522"/>
                  <a:pt x="6627" y="2510"/>
                </a:cubicBezTo>
                <a:close/>
                <a:moveTo>
                  <a:pt x="454" y="2533"/>
                </a:moveTo>
                <a:cubicBezTo>
                  <a:pt x="449" y="2544"/>
                  <a:pt x="443" y="2556"/>
                  <a:pt x="437" y="2567"/>
                </a:cubicBezTo>
                <a:cubicBezTo>
                  <a:pt x="437" y="2556"/>
                  <a:pt x="443" y="2544"/>
                  <a:pt x="443" y="2533"/>
                </a:cubicBezTo>
                <a:close/>
                <a:moveTo>
                  <a:pt x="6531" y="2607"/>
                </a:moveTo>
                <a:lnTo>
                  <a:pt x="6531" y="2607"/>
                </a:lnTo>
                <a:cubicBezTo>
                  <a:pt x="6537" y="2618"/>
                  <a:pt x="6537" y="2618"/>
                  <a:pt x="6525" y="2624"/>
                </a:cubicBezTo>
                <a:cubicBezTo>
                  <a:pt x="6520" y="2612"/>
                  <a:pt x="6520" y="2612"/>
                  <a:pt x="6531" y="2607"/>
                </a:cubicBezTo>
                <a:close/>
                <a:moveTo>
                  <a:pt x="199" y="2658"/>
                </a:moveTo>
                <a:cubicBezTo>
                  <a:pt x="210" y="2658"/>
                  <a:pt x="205" y="2675"/>
                  <a:pt x="199" y="2675"/>
                </a:cubicBezTo>
                <a:cubicBezTo>
                  <a:pt x="188" y="2675"/>
                  <a:pt x="193" y="2658"/>
                  <a:pt x="199" y="2658"/>
                </a:cubicBezTo>
                <a:close/>
                <a:moveTo>
                  <a:pt x="6548" y="2198"/>
                </a:moveTo>
                <a:cubicBezTo>
                  <a:pt x="6571" y="2232"/>
                  <a:pt x="6576" y="2283"/>
                  <a:pt x="6605" y="2317"/>
                </a:cubicBezTo>
                <a:lnTo>
                  <a:pt x="6610" y="2317"/>
                </a:lnTo>
                <a:cubicBezTo>
                  <a:pt x="6610" y="2317"/>
                  <a:pt x="6599" y="2323"/>
                  <a:pt x="6599" y="2323"/>
                </a:cubicBezTo>
                <a:cubicBezTo>
                  <a:pt x="6639" y="2414"/>
                  <a:pt x="6661" y="2510"/>
                  <a:pt x="6690" y="2607"/>
                </a:cubicBezTo>
                <a:lnTo>
                  <a:pt x="6696" y="2607"/>
                </a:lnTo>
                <a:cubicBezTo>
                  <a:pt x="6690" y="2635"/>
                  <a:pt x="6707" y="2658"/>
                  <a:pt x="6707" y="2680"/>
                </a:cubicBezTo>
                <a:cubicBezTo>
                  <a:pt x="6696" y="2675"/>
                  <a:pt x="6696" y="2658"/>
                  <a:pt x="6690" y="2641"/>
                </a:cubicBezTo>
                <a:cubicBezTo>
                  <a:pt x="6656" y="2522"/>
                  <a:pt x="6616" y="2402"/>
                  <a:pt x="6576" y="2283"/>
                </a:cubicBezTo>
                <a:cubicBezTo>
                  <a:pt x="6571" y="2255"/>
                  <a:pt x="6554" y="2227"/>
                  <a:pt x="6548" y="2198"/>
                </a:cubicBezTo>
                <a:close/>
                <a:moveTo>
                  <a:pt x="205" y="2533"/>
                </a:moveTo>
                <a:lnTo>
                  <a:pt x="205" y="2533"/>
                </a:lnTo>
                <a:cubicBezTo>
                  <a:pt x="210" y="2590"/>
                  <a:pt x="188" y="2641"/>
                  <a:pt x="171" y="2692"/>
                </a:cubicBezTo>
                <a:cubicBezTo>
                  <a:pt x="176" y="2641"/>
                  <a:pt x="193" y="2584"/>
                  <a:pt x="205" y="2533"/>
                </a:cubicBezTo>
                <a:close/>
                <a:moveTo>
                  <a:pt x="409" y="2686"/>
                </a:moveTo>
                <a:lnTo>
                  <a:pt x="409" y="2686"/>
                </a:lnTo>
                <a:cubicBezTo>
                  <a:pt x="409" y="2703"/>
                  <a:pt x="415" y="2726"/>
                  <a:pt x="398" y="2737"/>
                </a:cubicBezTo>
                <a:cubicBezTo>
                  <a:pt x="403" y="2720"/>
                  <a:pt x="403" y="2703"/>
                  <a:pt x="409" y="2686"/>
                </a:cubicBezTo>
                <a:close/>
                <a:moveTo>
                  <a:pt x="165" y="2697"/>
                </a:moveTo>
                <a:lnTo>
                  <a:pt x="165" y="2697"/>
                </a:lnTo>
                <a:cubicBezTo>
                  <a:pt x="171" y="2737"/>
                  <a:pt x="154" y="2777"/>
                  <a:pt x="148" y="2822"/>
                </a:cubicBezTo>
                <a:cubicBezTo>
                  <a:pt x="148" y="2777"/>
                  <a:pt x="159" y="2737"/>
                  <a:pt x="165" y="2697"/>
                </a:cubicBezTo>
                <a:close/>
                <a:moveTo>
                  <a:pt x="6701" y="2697"/>
                </a:moveTo>
                <a:lnTo>
                  <a:pt x="6701" y="2697"/>
                </a:lnTo>
                <a:cubicBezTo>
                  <a:pt x="6724" y="2737"/>
                  <a:pt x="6724" y="2783"/>
                  <a:pt x="6730" y="2828"/>
                </a:cubicBezTo>
                <a:cubicBezTo>
                  <a:pt x="6718" y="2817"/>
                  <a:pt x="6718" y="2800"/>
                  <a:pt x="6718" y="2783"/>
                </a:cubicBezTo>
                <a:lnTo>
                  <a:pt x="6713" y="2783"/>
                </a:lnTo>
                <a:cubicBezTo>
                  <a:pt x="6707" y="2754"/>
                  <a:pt x="6701" y="2726"/>
                  <a:pt x="6701" y="2697"/>
                </a:cubicBezTo>
                <a:close/>
                <a:moveTo>
                  <a:pt x="6728" y="2831"/>
                </a:moveTo>
                <a:lnTo>
                  <a:pt x="6728" y="2831"/>
                </a:lnTo>
                <a:cubicBezTo>
                  <a:pt x="6730" y="2831"/>
                  <a:pt x="6732" y="2832"/>
                  <a:pt x="6735" y="2834"/>
                </a:cubicBezTo>
                <a:cubicBezTo>
                  <a:pt x="6741" y="2839"/>
                  <a:pt x="6735" y="2845"/>
                  <a:pt x="6730" y="2845"/>
                </a:cubicBezTo>
                <a:cubicBezTo>
                  <a:pt x="6725" y="2837"/>
                  <a:pt x="6724" y="2831"/>
                  <a:pt x="6728" y="2831"/>
                </a:cubicBezTo>
                <a:close/>
                <a:moveTo>
                  <a:pt x="6762" y="2775"/>
                </a:moveTo>
                <a:cubicBezTo>
                  <a:pt x="6758" y="2791"/>
                  <a:pt x="6759" y="2806"/>
                  <a:pt x="6769" y="2817"/>
                </a:cubicBezTo>
                <a:cubicBezTo>
                  <a:pt x="6769" y="2816"/>
                  <a:pt x="6769" y="2816"/>
                  <a:pt x="6769" y="2816"/>
                </a:cubicBezTo>
                <a:lnTo>
                  <a:pt x="6769" y="2816"/>
                </a:lnTo>
                <a:cubicBezTo>
                  <a:pt x="6771" y="2837"/>
                  <a:pt x="6780" y="2858"/>
                  <a:pt x="6775" y="2879"/>
                </a:cubicBezTo>
                <a:cubicBezTo>
                  <a:pt x="6764" y="2845"/>
                  <a:pt x="6758" y="2811"/>
                  <a:pt x="6758" y="2783"/>
                </a:cubicBezTo>
                <a:cubicBezTo>
                  <a:pt x="6758" y="2779"/>
                  <a:pt x="6761" y="2777"/>
                  <a:pt x="6762" y="2775"/>
                </a:cubicBezTo>
                <a:close/>
                <a:moveTo>
                  <a:pt x="382" y="2861"/>
                </a:moveTo>
                <a:cubicBezTo>
                  <a:pt x="383" y="2861"/>
                  <a:pt x="385" y="2861"/>
                  <a:pt x="386" y="2862"/>
                </a:cubicBezTo>
                <a:cubicBezTo>
                  <a:pt x="391" y="2867"/>
                  <a:pt x="388" y="2880"/>
                  <a:pt x="379" y="2880"/>
                </a:cubicBezTo>
                <a:cubicBezTo>
                  <a:pt x="378" y="2880"/>
                  <a:pt x="376" y="2880"/>
                  <a:pt x="375" y="2879"/>
                </a:cubicBezTo>
                <a:cubicBezTo>
                  <a:pt x="370" y="2874"/>
                  <a:pt x="374" y="2861"/>
                  <a:pt x="382" y="2861"/>
                </a:cubicBezTo>
                <a:close/>
                <a:moveTo>
                  <a:pt x="6696" y="2771"/>
                </a:moveTo>
                <a:lnTo>
                  <a:pt x="6696" y="2771"/>
                </a:lnTo>
                <a:cubicBezTo>
                  <a:pt x="6707" y="2805"/>
                  <a:pt x="6707" y="2845"/>
                  <a:pt x="6718" y="2879"/>
                </a:cubicBezTo>
                <a:cubicBezTo>
                  <a:pt x="6722" y="2887"/>
                  <a:pt x="6720" y="2893"/>
                  <a:pt x="6717" y="2899"/>
                </a:cubicBezTo>
                <a:lnTo>
                  <a:pt x="6717" y="2899"/>
                </a:lnTo>
                <a:cubicBezTo>
                  <a:pt x="6714" y="2891"/>
                  <a:pt x="6715" y="2871"/>
                  <a:pt x="6704" y="2871"/>
                </a:cubicBezTo>
                <a:cubicBezTo>
                  <a:pt x="6701" y="2871"/>
                  <a:pt x="6699" y="2872"/>
                  <a:pt x="6696" y="2873"/>
                </a:cubicBezTo>
                <a:lnTo>
                  <a:pt x="6707" y="2862"/>
                </a:lnTo>
                <a:cubicBezTo>
                  <a:pt x="6696" y="2834"/>
                  <a:pt x="6690" y="2800"/>
                  <a:pt x="6696" y="2771"/>
                </a:cubicBezTo>
                <a:close/>
                <a:moveTo>
                  <a:pt x="6798" y="2987"/>
                </a:moveTo>
                <a:cubicBezTo>
                  <a:pt x="6798" y="3004"/>
                  <a:pt x="6809" y="3027"/>
                  <a:pt x="6798" y="3038"/>
                </a:cubicBezTo>
                <a:cubicBezTo>
                  <a:pt x="6792" y="3021"/>
                  <a:pt x="6786" y="3004"/>
                  <a:pt x="6786" y="2987"/>
                </a:cubicBezTo>
                <a:close/>
                <a:moveTo>
                  <a:pt x="154" y="2822"/>
                </a:moveTo>
                <a:lnTo>
                  <a:pt x="154" y="2822"/>
                </a:lnTo>
                <a:cubicBezTo>
                  <a:pt x="131" y="2902"/>
                  <a:pt x="131" y="2987"/>
                  <a:pt x="114" y="3072"/>
                </a:cubicBezTo>
                <a:cubicBezTo>
                  <a:pt x="120" y="3072"/>
                  <a:pt x="125" y="3078"/>
                  <a:pt x="131" y="3083"/>
                </a:cubicBezTo>
                <a:cubicBezTo>
                  <a:pt x="137" y="3072"/>
                  <a:pt x="137" y="3066"/>
                  <a:pt x="137" y="3055"/>
                </a:cubicBezTo>
                <a:lnTo>
                  <a:pt x="142" y="3055"/>
                </a:lnTo>
                <a:cubicBezTo>
                  <a:pt x="142" y="3072"/>
                  <a:pt x="142" y="3089"/>
                  <a:pt x="142" y="3106"/>
                </a:cubicBezTo>
                <a:lnTo>
                  <a:pt x="131" y="3106"/>
                </a:lnTo>
                <a:lnTo>
                  <a:pt x="131" y="3083"/>
                </a:lnTo>
                <a:lnTo>
                  <a:pt x="114" y="3083"/>
                </a:lnTo>
                <a:cubicBezTo>
                  <a:pt x="108" y="3129"/>
                  <a:pt x="108" y="3174"/>
                  <a:pt x="103" y="3214"/>
                </a:cubicBezTo>
                <a:lnTo>
                  <a:pt x="97" y="3214"/>
                </a:lnTo>
                <a:cubicBezTo>
                  <a:pt x="103" y="3095"/>
                  <a:pt x="120" y="2975"/>
                  <a:pt x="137" y="2856"/>
                </a:cubicBezTo>
                <a:cubicBezTo>
                  <a:pt x="142" y="2845"/>
                  <a:pt x="137" y="2828"/>
                  <a:pt x="154" y="2822"/>
                </a:cubicBezTo>
                <a:close/>
                <a:moveTo>
                  <a:pt x="6741" y="2834"/>
                </a:moveTo>
                <a:cubicBezTo>
                  <a:pt x="6752" y="2873"/>
                  <a:pt x="6752" y="2919"/>
                  <a:pt x="6764" y="2958"/>
                </a:cubicBezTo>
                <a:lnTo>
                  <a:pt x="6764" y="2964"/>
                </a:lnTo>
                <a:lnTo>
                  <a:pt x="6769" y="2958"/>
                </a:lnTo>
                <a:lnTo>
                  <a:pt x="6769" y="2958"/>
                </a:lnTo>
                <a:cubicBezTo>
                  <a:pt x="6769" y="2964"/>
                  <a:pt x="6764" y="2964"/>
                  <a:pt x="6764" y="2970"/>
                </a:cubicBezTo>
                <a:cubicBezTo>
                  <a:pt x="6769" y="3032"/>
                  <a:pt x="6786" y="3095"/>
                  <a:pt x="6786" y="3157"/>
                </a:cubicBezTo>
                <a:cubicBezTo>
                  <a:pt x="6786" y="3157"/>
                  <a:pt x="6792" y="3151"/>
                  <a:pt x="6792" y="3151"/>
                </a:cubicBezTo>
                <a:lnTo>
                  <a:pt x="6792" y="3151"/>
                </a:lnTo>
                <a:cubicBezTo>
                  <a:pt x="6781" y="3174"/>
                  <a:pt x="6792" y="3202"/>
                  <a:pt x="6786" y="3225"/>
                </a:cubicBezTo>
                <a:cubicBezTo>
                  <a:pt x="6792" y="3253"/>
                  <a:pt x="6798" y="3288"/>
                  <a:pt x="6792" y="3316"/>
                </a:cubicBezTo>
                <a:cubicBezTo>
                  <a:pt x="6786" y="3299"/>
                  <a:pt x="6786" y="3282"/>
                  <a:pt x="6792" y="3265"/>
                </a:cubicBezTo>
                <a:cubicBezTo>
                  <a:pt x="6786" y="3259"/>
                  <a:pt x="6781" y="3248"/>
                  <a:pt x="6769" y="3248"/>
                </a:cubicBezTo>
                <a:cubicBezTo>
                  <a:pt x="6764" y="3259"/>
                  <a:pt x="6769" y="3276"/>
                  <a:pt x="6769" y="3293"/>
                </a:cubicBezTo>
                <a:lnTo>
                  <a:pt x="6758" y="3293"/>
                </a:lnTo>
                <a:cubicBezTo>
                  <a:pt x="6764" y="3282"/>
                  <a:pt x="6764" y="3276"/>
                  <a:pt x="6764" y="3271"/>
                </a:cubicBezTo>
                <a:cubicBezTo>
                  <a:pt x="6758" y="3271"/>
                  <a:pt x="6752" y="3265"/>
                  <a:pt x="6747" y="3265"/>
                </a:cubicBezTo>
                <a:lnTo>
                  <a:pt x="6758" y="3265"/>
                </a:lnTo>
                <a:cubicBezTo>
                  <a:pt x="6758" y="3236"/>
                  <a:pt x="6764" y="3214"/>
                  <a:pt x="6752" y="3191"/>
                </a:cubicBezTo>
                <a:lnTo>
                  <a:pt x="6758" y="3191"/>
                </a:lnTo>
                <a:cubicBezTo>
                  <a:pt x="6764" y="3208"/>
                  <a:pt x="6764" y="3225"/>
                  <a:pt x="6769" y="3242"/>
                </a:cubicBezTo>
                <a:cubicBezTo>
                  <a:pt x="6775" y="3242"/>
                  <a:pt x="6781" y="3248"/>
                  <a:pt x="6786" y="3248"/>
                </a:cubicBezTo>
                <a:cubicBezTo>
                  <a:pt x="6786" y="3242"/>
                  <a:pt x="6786" y="3231"/>
                  <a:pt x="6786" y="3225"/>
                </a:cubicBezTo>
                <a:cubicBezTo>
                  <a:pt x="6775" y="3208"/>
                  <a:pt x="6786" y="3191"/>
                  <a:pt x="6775" y="3180"/>
                </a:cubicBezTo>
                <a:cubicBezTo>
                  <a:pt x="6781" y="3061"/>
                  <a:pt x="6741" y="2947"/>
                  <a:pt x="6741" y="2834"/>
                </a:cubicBezTo>
                <a:close/>
                <a:moveTo>
                  <a:pt x="103" y="3225"/>
                </a:moveTo>
                <a:cubicBezTo>
                  <a:pt x="103" y="3242"/>
                  <a:pt x="103" y="3265"/>
                  <a:pt x="103" y="3282"/>
                </a:cubicBezTo>
                <a:cubicBezTo>
                  <a:pt x="102" y="3282"/>
                  <a:pt x="102" y="3281"/>
                  <a:pt x="102" y="3281"/>
                </a:cubicBezTo>
                <a:lnTo>
                  <a:pt x="102" y="3281"/>
                </a:lnTo>
                <a:cubicBezTo>
                  <a:pt x="97" y="3324"/>
                  <a:pt x="97" y="3363"/>
                  <a:pt x="97" y="3407"/>
                </a:cubicBezTo>
                <a:lnTo>
                  <a:pt x="91" y="3407"/>
                </a:lnTo>
                <a:cubicBezTo>
                  <a:pt x="91" y="3368"/>
                  <a:pt x="80" y="3318"/>
                  <a:pt x="101" y="3279"/>
                </a:cubicBezTo>
                <a:lnTo>
                  <a:pt x="101" y="3279"/>
                </a:lnTo>
                <a:cubicBezTo>
                  <a:pt x="101" y="3280"/>
                  <a:pt x="102" y="3280"/>
                  <a:pt x="102" y="3281"/>
                </a:cubicBezTo>
                <a:lnTo>
                  <a:pt x="102" y="3281"/>
                </a:lnTo>
                <a:cubicBezTo>
                  <a:pt x="102" y="3279"/>
                  <a:pt x="102" y="3278"/>
                  <a:pt x="103" y="3276"/>
                </a:cubicBezTo>
                <a:lnTo>
                  <a:pt x="103" y="3276"/>
                </a:lnTo>
                <a:cubicBezTo>
                  <a:pt x="102" y="3277"/>
                  <a:pt x="101" y="3278"/>
                  <a:pt x="101" y="3279"/>
                </a:cubicBezTo>
                <a:lnTo>
                  <a:pt x="101" y="3279"/>
                </a:lnTo>
                <a:cubicBezTo>
                  <a:pt x="91" y="3263"/>
                  <a:pt x="92" y="3241"/>
                  <a:pt x="103" y="3225"/>
                </a:cubicBezTo>
                <a:close/>
                <a:moveTo>
                  <a:pt x="125" y="3378"/>
                </a:moveTo>
                <a:cubicBezTo>
                  <a:pt x="125" y="3401"/>
                  <a:pt x="125" y="3418"/>
                  <a:pt x="114" y="3435"/>
                </a:cubicBezTo>
                <a:cubicBezTo>
                  <a:pt x="114" y="3418"/>
                  <a:pt x="103" y="3395"/>
                  <a:pt x="125" y="3378"/>
                </a:cubicBezTo>
                <a:close/>
                <a:moveTo>
                  <a:pt x="6798" y="3424"/>
                </a:moveTo>
                <a:cubicBezTo>
                  <a:pt x="6803" y="3424"/>
                  <a:pt x="6803" y="3446"/>
                  <a:pt x="6798" y="3452"/>
                </a:cubicBezTo>
                <a:cubicBezTo>
                  <a:pt x="6786" y="3446"/>
                  <a:pt x="6786" y="3429"/>
                  <a:pt x="6798" y="3424"/>
                </a:cubicBezTo>
                <a:close/>
                <a:moveTo>
                  <a:pt x="80" y="2930"/>
                </a:moveTo>
                <a:lnTo>
                  <a:pt x="86" y="2941"/>
                </a:lnTo>
                <a:cubicBezTo>
                  <a:pt x="74" y="2958"/>
                  <a:pt x="80" y="2981"/>
                  <a:pt x="80" y="2998"/>
                </a:cubicBezTo>
                <a:cubicBezTo>
                  <a:pt x="86" y="2992"/>
                  <a:pt x="97" y="2992"/>
                  <a:pt x="97" y="2987"/>
                </a:cubicBezTo>
                <a:lnTo>
                  <a:pt x="97" y="2987"/>
                </a:lnTo>
                <a:cubicBezTo>
                  <a:pt x="97" y="2992"/>
                  <a:pt x="97" y="2998"/>
                  <a:pt x="91" y="3010"/>
                </a:cubicBezTo>
                <a:cubicBezTo>
                  <a:pt x="97" y="3027"/>
                  <a:pt x="74" y="3038"/>
                  <a:pt x="80" y="3055"/>
                </a:cubicBezTo>
                <a:cubicBezTo>
                  <a:pt x="80" y="3055"/>
                  <a:pt x="86" y="3061"/>
                  <a:pt x="91" y="3066"/>
                </a:cubicBezTo>
                <a:cubicBezTo>
                  <a:pt x="86" y="3117"/>
                  <a:pt x="69" y="3168"/>
                  <a:pt x="80" y="3225"/>
                </a:cubicBezTo>
                <a:lnTo>
                  <a:pt x="63" y="3225"/>
                </a:lnTo>
                <a:cubicBezTo>
                  <a:pt x="63" y="3231"/>
                  <a:pt x="57" y="3242"/>
                  <a:pt x="57" y="3248"/>
                </a:cubicBezTo>
                <a:cubicBezTo>
                  <a:pt x="63" y="3253"/>
                  <a:pt x="63" y="3253"/>
                  <a:pt x="69" y="3259"/>
                </a:cubicBezTo>
                <a:lnTo>
                  <a:pt x="74" y="3248"/>
                </a:lnTo>
                <a:lnTo>
                  <a:pt x="74" y="3271"/>
                </a:lnTo>
                <a:cubicBezTo>
                  <a:pt x="74" y="3265"/>
                  <a:pt x="69" y="3259"/>
                  <a:pt x="63" y="3259"/>
                </a:cubicBezTo>
                <a:cubicBezTo>
                  <a:pt x="63" y="3259"/>
                  <a:pt x="57" y="3265"/>
                  <a:pt x="51" y="3265"/>
                </a:cubicBezTo>
                <a:cubicBezTo>
                  <a:pt x="51" y="3276"/>
                  <a:pt x="51" y="3288"/>
                  <a:pt x="51" y="3299"/>
                </a:cubicBezTo>
                <a:lnTo>
                  <a:pt x="63" y="3299"/>
                </a:lnTo>
                <a:cubicBezTo>
                  <a:pt x="63" y="3288"/>
                  <a:pt x="68" y="3282"/>
                  <a:pt x="74" y="3271"/>
                </a:cubicBezTo>
                <a:lnTo>
                  <a:pt x="74" y="3271"/>
                </a:lnTo>
                <a:cubicBezTo>
                  <a:pt x="69" y="3282"/>
                  <a:pt x="69" y="3293"/>
                  <a:pt x="74" y="3305"/>
                </a:cubicBezTo>
                <a:lnTo>
                  <a:pt x="51" y="3305"/>
                </a:lnTo>
                <a:lnTo>
                  <a:pt x="51" y="3339"/>
                </a:lnTo>
                <a:cubicBezTo>
                  <a:pt x="57" y="3327"/>
                  <a:pt x="63" y="3316"/>
                  <a:pt x="69" y="3305"/>
                </a:cubicBezTo>
                <a:lnTo>
                  <a:pt x="69" y="3305"/>
                </a:lnTo>
                <a:cubicBezTo>
                  <a:pt x="69" y="3316"/>
                  <a:pt x="69" y="3327"/>
                  <a:pt x="63" y="3333"/>
                </a:cubicBezTo>
                <a:cubicBezTo>
                  <a:pt x="69" y="3356"/>
                  <a:pt x="63" y="3373"/>
                  <a:pt x="63" y="3395"/>
                </a:cubicBezTo>
                <a:lnTo>
                  <a:pt x="57" y="3401"/>
                </a:lnTo>
                <a:cubicBezTo>
                  <a:pt x="57" y="3401"/>
                  <a:pt x="69" y="3412"/>
                  <a:pt x="69" y="3412"/>
                </a:cubicBezTo>
                <a:cubicBezTo>
                  <a:pt x="63" y="3412"/>
                  <a:pt x="57" y="3418"/>
                  <a:pt x="51" y="3418"/>
                </a:cubicBezTo>
                <a:cubicBezTo>
                  <a:pt x="57" y="3424"/>
                  <a:pt x="63" y="3429"/>
                  <a:pt x="69" y="3441"/>
                </a:cubicBezTo>
                <a:cubicBezTo>
                  <a:pt x="69" y="3446"/>
                  <a:pt x="63" y="3452"/>
                  <a:pt x="63" y="3458"/>
                </a:cubicBezTo>
                <a:cubicBezTo>
                  <a:pt x="63" y="3452"/>
                  <a:pt x="57" y="3441"/>
                  <a:pt x="46" y="3435"/>
                </a:cubicBezTo>
                <a:lnTo>
                  <a:pt x="46" y="3435"/>
                </a:lnTo>
                <a:cubicBezTo>
                  <a:pt x="46" y="3441"/>
                  <a:pt x="51" y="3452"/>
                  <a:pt x="51" y="3458"/>
                </a:cubicBezTo>
                <a:lnTo>
                  <a:pt x="34" y="3458"/>
                </a:lnTo>
                <a:lnTo>
                  <a:pt x="51" y="3469"/>
                </a:lnTo>
                <a:cubicBezTo>
                  <a:pt x="51" y="3478"/>
                  <a:pt x="51" y="3495"/>
                  <a:pt x="42" y="3495"/>
                </a:cubicBezTo>
                <a:cubicBezTo>
                  <a:pt x="40" y="3495"/>
                  <a:pt x="38" y="3494"/>
                  <a:pt x="34" y="3492"/>
                </a:cubicBezTo>
                <a:cubicBezTo>
                  <a:pt x="23" y="3469"/>
                  <a:pt x="46" y="3429"/>
                  <a:pt x="17" y="3407"/>
                </a:cubicBezTo>
                <a:lnTo>
                  <a:pt x="34" y="3407"/>
                </a:lnTo>
                <a:cubicBezTo>
                  <a:pt x="40" y="3333"/>
                  <a:pt x="34" y="3259"/>
                  <a:pt x="40" y="3185"/>
                </a:cubicBezTo>
                <a:cubicBezTo>
                  <a:pt x="34" y="3185"/>
                  <a:pt x="34" y="3180"/>
                  <a:pt x="29" y="3180"/>
                </a:cubicBezTo>
                <a:cubicBezTo>
                  <a:pt x="29" y="3180"/>
                  <a:pt x="34" y="3174"/>
                  <a:pt x="40" y="3174"/>
                </a:cubicBezTo>
                <a:cubicBezTo>
                  <a:pt x="34" y="3140"/>
                  <a:pt x="57" y="3100"/>
                  <a:pt x="46" y="3066"/>
                </a:cubicBezTo>
                <a:cubicBezTo>
                  <a:pt x="69" y="3044"/>
                  <a:pt x="51" y="3010"/>
                  <a:pt x="63" y="2981"/>
                </a:cubicBezTo>
                <a:cubicBezTo>
                  <a:pt x="69" y="2964"/>
                  <a:pt x="57" y="2941"/>
                  <a:pt x="80" y="2930"/>
                </a:cubicBezTo>
                <a:close/>
                <a:moveTo>
                  <a:pt x="91" y="3469"/>
                </a:moveTo>
                <a:cubicBezTo>
                  <a:pt x="103" y="3469"/>
                  <a:pt x="103" y="3492"/>
                  <a:pt x="97" y="3497"/>
                </a:cubicBezTo>
                <a:cubicBezTo>
                  <a:pt x="86" y="3492"/>
                  <a:pt x="86" y="3475"/>
                  <a:pt x="91" y="3469"/>
                </a:cubicBezTo>
                <a:close/>
                <a:moveTo>
                  <a:pt x="6775" y="3486"/>
                </a:moveTo>
                <a:cubicBezTo>
                  <a:pt x="6775" y="3503"/>
                  <a:pt x="6786" y="3526"/>
                  <a:pt x="6764" y="3543"/>
                </a:cubicBezTo>
                <a:cubicBezTo>
                  <a:pt x="6769" y="3520"/>
                  <a:pt x="6764" y="3503"/>
                  <a:pt x="6775" y="3486"/>
                </a:cubicBezTo>
                <a:close/>
                <a:moveTo>
                  <a:pt x="6832" y="3594"/>
                </a:moveTo>
                <a:cubicBezTo>
                  <a:pt x="6832" y="3605"/>
                  <a:pt x="6820" y="3617"/>
                  <a:pt x="6820" y="3628"/>
                </a:cubicBezTo>
                <a:lnTo>
                  <a:pt x="6832" y="3628"/>
                </a:lnTo>
                <a:lnTo>
                  <a:pt x="6832" y="3594"/>
                </a:lnTo>
                <a:close/>
                <a:moveTo>
                  <a:pt x="6792" y="3526"/>
                </a:moveTo>
                <a:cubicBezTo>
                  <a:pt x="6792" y="3566"/>
                  <a:pt x="6803" y="3617"/>
                  <a:pt x="6786" y="3651"/>
                </a:cubicBezTo>
                <a:cubicBezTo>
                  <a:pt x="6792" y="3611"/>
                  <a:pt x="6792" y="3566"/>
                  <a:pt x="6786" y="3526"/>
                </a:cubicBezTo>
                <a:close/>
                <a:moveTo>
                  <a:pt x="6786" y="3651"/>
                </a:moveTo>
                <a:lnTo>
                  <a:pt x="6786" y="3651"/>
                </a:lnTo>
                <a:cubicBezTo>
                  <a:pt x="6798" y="3668"/>
                  <a:pt x="6792" y="3690"/>
                  <a:pt x="6781" y="3707"/>
                </a:cubicBezTo>
                <a:cubicBezTo>
                  <a:pt x="6781" y="3690"/>
                  <a:pt x="6781" y="3668"/>
                  <a:pt x="6786" y="3651"/>
                </a:cubicBezTo>
                <a:close/>
                <a:moveTo>
                  <a:pt x="97" y="3605"/>
                </a:moveTo>
                <a:cubicBezTo>
                  <a:pt x="103" y="3622"/>
                  <a:pt x="103" y="3639"/>
                  <a:pt x="97" y="3656"/>
                </a:cubicBezTo>
                <a:cubicBezTo>
                  <a:pt x="103" y="3662"/>
                  <a:pt x="108" y="3673"/>
                  <a:pt x="120" y="3673"/>
                </a:cubicBezTo>
                <a:cubicBezTo>
                  <a:pt x="125" y="3656"/>
                  <a:pt x="120" y="3639"/>
                  <a:pt x="120" y="3622"/>
                </a:cubicBezTo>
                <a:lnTo>
                  <a:pt x="120" y="3622"/>
                </a:lnTo>
                <a:cubicBezTo>
                  <a:pt x="120" y="3628"/>
                  <a:pt x="125" y="3628"/>
                  <a:pt x="131" y="3628"/>
                </a:cubicBezTo>
                <a:cubicBezTo>
                  <a:pt x="125" y="3634"/>
                  <a:pt x="125" y="3639"/>
                  <a:pt x="125" y="3651"/>
                </a:cubicBezTo>
                <a:cubicBezTo>
                  <a:pt x="131" y="3651"/>
                  <a:pt x="137" y="3651"/>
                  <a:pt x="142" y="3656"/>
                </a:cubicBezTo>
                <a:lnTo>
                  <a:pt x="131" y="3656"/>
                </a:lnTo>
                <a:cubicBezTo>
                  <a:pt x="131" y="3679"/>
                  <a:pt x="125" y="3707"/>
                  <a:pt x="137" y="3730"/>
                </a:cubicBezTo>
                <a:lnTo>
                  <a:pt x="131" y="3730"/>
                </a:lnTo>
                <a:cubicBezTo>
                  <a:pt x="125" y="3713"/>
                  <a:pt x="125" y="3696"/>
                  <a:pt x="120" y="3673"/>
                </a:cubicBezTo>
                <a:lnTo>
                  <a:pt x="103" y="3673"/>
                </a:lnTo>
                <a:cubicBezTo>
                  <a:pt x="103" y="3679"/>
                  <a:pt x="103" y="3690"/>
                  <a:pt x="103" y="3696"/>
                </a:cubicBezTo>
                <a:cubicBezTo>
                  <a:pt x="97" y="3668"/>
                  <a:pt x="91" y="3634"/>
                  <a:pt x="97" y="3605"/>
                </a:cubicBezTo>
                <a:close/>
                <a:moveTo>
                  <a:pt x="352" y="3747"/>
                </a:moveTo>
                <a:cubicBezTo>
                  <a:pt x="358" y="3753"/>
                  <a:pt x="358" y="3758"/>
                  <a:pt x="352" y="3758"/>
                </a:cubicBezTo>
                <a:cubicBezTo>
                  <a:pt x="347" y="3753"/>
                  <a:pt x="347" y="3747"/>
                  <a:pt x="352" y="3747"/>
                </a:cubicBezTo>
                <a:close/>
                <a:moveTo>
                  <a:pt x="91" y="3883"/>
                </a:moveTo>
                <a:cubicBezTo>
                  <a:pt x="97" y="3900"/>
                  <a:pt x="103" y="3917"/>
                  <a:pt x="103" y="3934"/>
                </a:cubicBezTo>
                <a:lnTo>
                  <a:pt x="91" y="3934"/>
                </a:lnTo>
                <a:cubicBezTo>
                  <a:pt x="91" y="3917"/>
                  <a:pt x="80" y="3895"/>
                  <a:pt x="91" y="3883"/>
                </a:cubicBezTo>
                <a:close/>
                <a:moveTo>
                  <a:pt x="103" y="3696"/>
                </a:moveTo>
                <a:cubicBezTo>
                  <a:pt x="114" y="3713"/>
                  <a:pt x="103" y="3730"/>
                  <a:pt x="114" y="3741"/>
                </a:cubicBezTo>
                <a:cubicBezTo>
                  <a:pt x="114" y="3861"/>
                  <a:pt x="154" y="3974"/>
                  <a:pt x="154" y="4088"/>
                </a:cubicBezTo>
                <a:cubicBezTo>
                  <a:pt x="137" y="4048"/>
                  <a:pt x="137" y="4002"/>
                  <a:pt x="125" y="3957"/>
                </a:cubicBezTo>
                <a:lnTo>
                  <a:pt x="120" y="3963"/>
                </a:lnTo>
                <a:cubicBezTo>
                  <a:pt x="120" y="3957"/>
                  <a:pt x="125" y="3951"/>
                  <a:pt x="125" y="3951"/>
                </a:cubicBezTo>
                <a:cubicBezTo>
                  <a:pt x="120" y="3889"/>
                  <a:pt x="103" y="3827"/>
                  <a:pt x="103" y="3764"/>
                </a:cubicBezTo>
                <a:cubicBezTo>
                  <a:pt x="103" y="3764"/>
                  <a:pt x="97" y="3770"/>
                  <a:pt x="97" y="3770"/>
                </a:cubicBezTo>
                <a:cubicBezTo>
                  <a:pt x="108" y="3747"/>
                  <a:pt x="97" y="3719"/>
                  <a:pt x="103" y="3696"/>
                </a:cubicBezTo>
                <a:close/>
                <a:moveTo>
                  <a:pt x="159" y="4088"/>
                </a:moveTo>
                <a:cubicBezTo>
                  <a:pt x="165" y="4099"/>
                  <a:pt x="159" y="4105"/>
                  <a:pt x="148" y="4105"/>
                </a:cubicBezTo>
                <a:cubicBezTo>
                  <a:pt x="148" y="4093"/>
                  <a:pt x="148" y="4088"/>
                  <a:pt x="159" y="4088"/>
                </a:cubicBezTo>
                <a:close/>
                <a:moveTo>
                  <a:pt x="6781" y="3713"/>
                </a:moveTo>
                <a:cubicBezTo>
                  <a:pt x="6786" y="3713"/>
                  <a:pt x="6786" y="3719"/>
                  <a:pt x="6792" y="3719"/>
                </a:cubicBezTo>
                <a:cubicBezTo>
                  <a:pt x="6781" y="3838"/>
                  <a:pt x="6764" y="3957"/>
                  <a:pt x="6747" y="4071"/>
                </a:cubicBezTo>
                <a:lnTo>
                  <a:pt x="6747" y="4076"/>
                </a:lnTo>
                <a:cubicBezTo>
                  <a:pt x="6747" y="4088"/>
                  <a:pt x="6747" y="4105"/>
                  <a:pt x="6735" y="4110"/>
                </a:cubicBezTo>
                <a:cubicBezTo>
                  <a:pt x="6752" y="4031"/>
                  <a:pt x="6758" y="3946"/>
                  <a:pt x="6769" y="3861"/>
                </a:cubicBezTo>
                <a:cubicBezTo>
                  <a:pt x="6764" y="3861"/>
                  <a:pt x="6758" y="3855"/>
                  <a:pt x="6758" y="3849"/>
                </a:cubicBezTo>
                <a:cubicBezTo>
                  <a:pt x="6752" y="3861"/>
                  <a:pt x="6747" y="3866"/>
                  <a:pt x="6747" y="3878"/>
                </a:cubicBezTo>
                <a:cubicBezTo>
                  <a:pt x="6747" y="3861"/>
                  <a:pt x="6747" y="3844"/>
                  <a:pt x="6747" y="3827"/>
                </a:cubicBezTo>
                <a:lnTo>
                  <a:pt x="6752" y="3827"/>
                </a:lnTo>
                <a:lnTo>
                  <a:pt x="6752" y="3849"/>
                </a:lnTo>
                <a:lnTo>
                  <a:pt x="6769" y="3849"/>
                </a:lnTo>
                <a:cubicBezTo>
                  <a:pt x="6781" y="3804"/>
                  <a:pt x="6781" y="3758"/>
                  <a:pt x="6781" y="3713"/>
                </a:cubicBezTo>
                <a:close/>
                <a:moveTo>
                  <a:pt x="114" y="4105"/>
                </a:moveTo>
                <a:cubicBezTo>
                  <a:pt x="114" y="4116"/>
                  <a:pt x="108" y="4122"/>
                  <a:pt x="108" y="4133"/>
                </a:cubicBezTo>
                <a:cubicBezTo>
                  <a:pt x="114" y="4139"/>
                  <a:pt x="120" y="4144"/>
                  <a:pt x="125" y="4144"/>
                </a:cubicBezTo>
                <a:cubicBezTo>
                  <a:pt x="125" y="4133"/>
                  <a:pt x="125" y="4116"/>
                  <a:pt x="114" y="4105"/>
                </a:cubicBezTo>
                <a:close/>
                <a:moveTo>
                  <a:pt x="171" y="4025"/>
                </a:moveTo>
                <a:lnTo>
                  <a:pt x="171" y="4031"/>
                </a:lnTo>
                <a:cubicBezTo>
                  <a:pt x="176" y="4036"/>
                  <a:pt x="168" y="4061"/>
                  <a:pt x="180" y="4061"/>
                </a:cubicBezTo>
                <a:cubicBezTo>
                  <a:pt x="182" y="4061"/>
                  <a:pt x="184" y="4061"/>
                  <a:pt x="188" y="4059"/>
                </a:cubicBezTo>
                <a:lnTo>
                  <a:pt x="188" y="4059"/>
                </a:lnTo>
                <a:lnTo>
                  <a:pt x="176" y="4071"/>
                </a:lnTo>
                <a:cubicBezTo>
                  <a:pt x="188" y="4099"/>
                  <a:pt x="193" y="4133"/>
                  <a:pt x="188" y="4161"/>
                </a:cubicBezTo>
                <a:cubicBezTo>
                  <a:pt x="182" y="4127"/>
                  <a:pt x="182" y="4088"/>
                  <a:pt x="165" y="4053"/>
                </a:cubicBezTo>
                <a:cubicBezTo>
                  <a:pt x="165" y="4042"/>
                  <a:pt x="165" y="4036"/>
                  <a:pt x="171" y="4025"/>
                </a:cubicBezTo>
                <a:close/>
                <a:moveTo>
                  <a:pt x="154" y="4105"/>
                </a:moveTo>
                <a:cubicBezTo>
                  <a:pt x="165" y="4116"/>
                  <a:pt x="165" y="4133"/>
                  <a:pt x="171" y="4150"/>
                </a:cubicBezTo>
                <a:cubicBezTo>
                  <a:pt x="176" y="4178"/>
                  <a:pt x="188" y="4207"/>
                  <a:pt x="182" y="4235"/>
                </a:cubicBezTo>
                <a:cubicBezTo>
                  <a:pt x="165" y="4195"/>
                  <a:pt x="159" y="4150"/>
                  <a:pt x="154" y="4105"/>
                </a:cubicBezTo>
                <a:close/>
                <a:moveTo>
                  <a:pt x="6741" y="4110"/>
                </a:moveTo>
                <a:cubicBezTo>
                  <a:pt x="6741" y="4156"/>
                  <a:pt x="6724" y="4195"/>
                  <a:pt x="6718" y="4235"/>
                </a:cubicBezTo>
                <a:cubicBezTo>
                  <a:pt x="6713" y="4195"/>
                  <a:pt x="6730" y="4156"/>
                  <a:pt x="6741" y="4110"/>
                </a:cubicBezTo>
                <a:close/>
                <a:moveTo>
                  <a:pt x="426" y="4195"/>
                </a:moveTo>
                <a:cubicBezTo>
                  <a:pt x="432" y="4207"/>
                  <a:pt x="432" y="4224"/>
                  <a:pt x="437" y="4241"/>
                </a:cubicBezTo>
                <a:lnTo>
                  <a:pt x="432" y="4241"/>
                </a:lnTo>
                <a:cubicBezTo>
                  <a:pt x="426" y="4224"/>
                  <a:pt x="426" y="4212"/>
                  <a:pt x="426" y="4195"/>
                </a:cubicBezTo>
                <a:close/>
                <a:moveTo>
                  <a:pt x="6486" y="4224"/>
                </a:moveTo>
                <a:cubicBezTo>
                  <a:pt x="6480" y="4229"/>
                  <a:pt x="6480" y="4241"/>
                  <a:pt x="6480" y="4252"/>
                </a:cubicBezTo>
                <a:lnTo>
                  <a:pt x="6480" y="4246"/>
                </a:lnTo>
                <a:cubicBezTo>
                  <a:pt x="6480" y="4235"/>
                  <a:pt x="6480" y="4229"/>
                  <a:pt x="6486" y="4224"/>
                </a:cubicBezTo>
                <a:close/>
                <a:moveTo>
                  <a:pt x="6690" y="4258"/>
                </a:moveTo>
                <a:cubicBezTo>
                  <a:pt x="6696" y="4258"/>
                  <a:pt x="6690" y="4275"/>
                  <a:pt x="6684" y="4275"/>
                </a:cubicBezTo>
                <a:cubicBezTo>
                  <a:pt x="6673" y="4275"/>
                  <a:pt x="6678" y="4258"/>
                  <a:pt x="6690" y="4258"/>
                </a:cubicBezTo>
                <a:close/>
                <a:moveTo>
                  <a:pt x="358" y="4314"/>
                </a:moveTo>
                <a:cubicBezTo>
                  <a:pt x="369" y="4320"/>
                  <a:pt x="364" y="4326"/>
                  <a:pt x="358" y="4326"/>
                </a:cubicBezTo>
                <a:cubicBezTo>
                  <a:pt x="352" y="4320"/>
                  <a:pt x="352" y="4314"/>
                  <a:pt x="358" y="4314"/>
                </a:cubicBezTo>
                <a:close/>
                <a:moveTo>
                  <a:pt x="6724" y="4327"/>
                </a:moveTo>
                <a:cubicBezTo>
                  <a:pt x="6725" y="4332"/>
                  <a:pt x="6730" y="4332"/>
                  <a:pt x="6735" y="4332"/>
                </a:cubicBezTo>
                <a:cubicBezTo>
                  <a:pt x="6731" y="4332"/>
                  <a:pt x="6728" y="4329"/>
                  <a:pt x="6724" y="4327"/>
                </a:cubicBezTo>
                <a:close/>
                <a:moveTo>
                  <a:pt x="244" y="4366"/>
                </a:moveTo>
                <a:lnTo>
                  <a:pt x="244" y="4366"/>
                </a:lnTo>
                <a:cubicBezTo>
                  <a:pt x="256" y="4371"/>
                  <a:pt x="261" y="4371"/>
                  <a:pt x="267" y="4377"/>
                </a:cubicBezTo>
                <a:cubicBezTo>
                  <a:pt x="261" y="4377"/>
                  <a:pt x="256" y="4383"/>
                  <a:pt x="250" y="4388"/>
                </a:cubicBezTo>
                <a:cubicBezTo>
                  <a:pt x="249" y="4381"/>
                  <a:pt x="247" y="4374"/>
                  <a:pt x="244" y="4366"/>
                </a:cubicBezTo>
                <a:close/>
                <a:moveTo>
                  <a:pt x="6718" y="4241"/>
                </a:moveTo>
                <a:lnTo>
                  <a:pt x="6718" y="4241"/>
                </a:lnTo>
                <a:cubicBezTo>
                  <a:pt x="6707" y="4292"/>
                  <a:pt x="6696" y="4349"/>
                  <a:pt x="6678" y="4400"/>
                </a:cubicBezTo>
                <a:cubicBezTo>
                  <a:pt x="6678" y="4343"/>
                  <a:pt x="6696" y="4292"/>
                  <a:pt x="6718" y="4241"/>
                </a:cubicBezTo>
                <a:close/>
                <a:moveTo>
                  <a:pt x="6452" y="4371"/>
                </a:moveTo>
                <a:cubicBezTo>
                  <a:pt x="6452" y="4383"/>
                  <a:pt x="6446" y="4394"/>
                  <a:pt x="6446" y="4405"/>
                </a:cubicBezTo>
                <a:lnTo>
                  <a:pt x="6435" y="4405"/>
                </a:lnTo>
                <a:cubicBezTo>
                  <a:pt x="6440" y="4394"/>
                  <a:pt x="6440" y="4383"/>
                  <a:pt x="6452" y="4371"/>
                </a:cubicBezTo>
                <a:close/>
                <a:moveTo>
                  <a:pt x="250" y="4388"/>
                </a:moveTo>
                <a:lnTo>
                  <a:pt x="250" y="4388"/>
                </a:lnTo>
                <a:cubicBezTo>
                  <a:pt x="256" y="4394"/>
                  <a:pt x="261" y="4400"/>
                  <a:pt x="261" y="4411"/>
                </a:cubicBezTo>
                <a:lnTo>
                  <a:pt x="256" y="4411"/>
                </a:lnTo>
                <a:cubicBezTo>
                  <a:pt x="253" y="4402"/>
                  <a:pt x="251" y="4395"/>
                  <a:pt x="250" y="4388"/>
                </a:cubicBezTo>
                <a:close/>
                <a:moveTo>
                  <a:pt x="386" y="4411"/>
                </a:moveTo>
                <a:cubicBezTo>
                  <a:pt x="398" y="4417"/>
                  <a:pt x="398" y="4428"/>
                  <a:pt x="392" y="4439"/>
                </a:cubicBezTo>
                <a:cubicBezTo>
                  <a:pt x="386" y="4439"/>
                  <a:pt x="381" y="4417"/>
                  <a:pt x="386" y="4411"/>
                </a:cubicBezTo>
                <a:close/>
                <a:moveTo>
                  <a:pt x="6639" y="4428"/>
                </a:moveTo>
                <a:cubicBezTo>
                  <a:pt x="6650" y="4434"/>
                  <a:pt x="6650" y="4439"/>
                  <a:pt x="6644" y="4445"/>
                </a:cubicBezTo>
                <a:cubicBezTo>
                  <a:pt x="6633" y="4439"/>
                  <a:pt x="6633" y="4434"/>
                  <a:pt x="6639" y="4428"/>
                </a:cubicBezTo>
                <a:close/>
                <a:moveTo>
                  <a:pt x="284" y="4434"/>
                </a:moveTo>
                <a:lnTo>
                  <a:pt x="284" y="4434"/>
                </a:lnTo>
                <a:cubicBezTo>
                  <a:pt x="278" y="4434"/>
                  <a:pt x="273" y="4439"/>
                  <a:pt x="273" y="4445"/>
                </a:cubicBezTo>
                <a:cubicBezTo>
                  <a:pt x="273" y="4445"/>
                  <a:pt x="284" y="4456"/>
                  <a:pt x="284" y="4456"/>
                </a:cubicBezTo>
                <a:cubicBezTo>
                  <a:pt x="273" y="4456"/>
                  <a:pt x="267" y="4451"/>
                  <a:pt x="267" y="4439"/>
                </a:cubicBezTo>
                <a:cubicBezTo>
                  <a:pt x="267" y="4439"/>
                  <a:pt x="278" y="4434"/>
                  <a:pt x="284" y="4434"/>
                </a:cubicBezTo>
                <a:close/>
                <a:moveTo>
                  <a:pt x="6629" y="4472"/>
                </a:moveTo>
                <a:cubicBezTo>
                  <a:pt x="6630" y="4472"/>
                  <a:pt x="6631" y="4473"/>
                  <a:pt x="6633" y="4473"/>
                </a:cubicBezTo>
                <a:cubicBezTo>
                  <a:pt x="6638" y="4478"/>
                  <a:pt x="6635" y="4486"/>
                  <a:pt x="6628" y="4486"/>
                </a:cubicBezTo>
                <a:cubicBezTo>
                  <a:pt x="6626" y="4486"/>
                  <a:pt x="6624" y="4486"/>
                  <a:pt x="6622" y="4485"/>
                </a:cubicBezTo>
                <a:cubicBezTo>
                  <a:pt x="6617" y="4485"/>
                  <a:pt x="6620" y="4472"/>
                  <a:pt x="6629" y="4472"/>
                </a:cubicBezTo>
                <a:close/>
                <a:moveTo>
                  <a:pt x="6627" y="4496"/>
                </a:moveTo>
                <a:lnTo>
                  <a:pt x="6627" y="4496"/>
                </a:lnTo>
                <a:cubicBezTo>
                  <a:pt x="6622" y="4507"/>
                  <a:pt x="6622" y="4524"/>
                  <a:pt x="6622" y="4536"/>
                </a:cubicBezTo>
                <a:lnTo>
                  <a:pt x="6610" y="4536"/>
                </a:lnTo>
                <a:cubicBezTo>
                  <a:pt x="6610" y="4519"/>
                  <a:pt x="6616" y="4507"/>
                  <a:pt x="6627" y="4496"/>
                </a:cubicBezTo>
                <a:close/>
                <a:moveTo>
                  <a:pt x="267" y="4468"/>
                </a:moveTo>
                <a:cubicBezTo>
                  <a:pt x="278" y="4468"/>
                  <a:pt x="284" y="4473"/>
                  <a:pt x="284" y="4479"/>
                </a:cubicBezTo>
                <a:lnTo>
                  <a:pt x="301" y="4479"/>
                </a:lnTo>
                <a:cubicBezTo>
                  <a:pt x="295" y="4485"/>
                  <a:pt x="295" y="4496"/>
                  <a:pt x="290" y="4496"/>
                </a:cubicBezTo>
                <a:lnTo>
                  <a:pt x="301" y="4496"/>
                </a:lnTo>
                <a:cubicBezTo>
                  <a:pt x="289" y="4508"/>
                  <a:pt x="294" y="4518"/>
                  <a:pt x="305" y="4518"/>
                </a:cubicBezTo>
                <a:cubicBezTo>
                  <a:pt x="309" y="4518"/>
                  <a:pt x="313" y="4516"/>
                  <a:pt x="318" y="4513"/>
                </a:cubicBezTo>
                <a:cubicBezTo>
                  <a:pt x="318" y="4513"/>
                  <a:pt x="318" y="4519"/>
                  <a:pt x="318" y="4524"/>
                </a:cubicBezTo>
                <a:lnTo>
                  <a:pt x="295" y="4524"/>
                </a:lnTo>
                <a:cubicBezTo>
                  <a:pt x="301" y="4530"/>
                  <a:pt x="301" y="4541"/>
                  <a:pt x="295" y="4547"/>
                </a:cubicBezTo>
                <a:cubicBezTo>
                  <a:pt x="290" y="4519"/>
                  <a:pt x="278" y="4496"/>
                  <a:pt x="267" y="4468"/>
                </a:cubicBezTo>
                <a:close/>
                <a:moveTo>
                  <a:pt x="6606" y="4546"/>
                </a:moveTo>
                <a:cubicBezTo>
                  <a:pt x="6607" y="4546"/>
                  <a:pt x="6609" y="4546"/>
                  <a:pt x="6610" y="4547"/>
                </a:cubicBezTo>
                <a:cubicBezTo>
                  <a:pt x="6616" y="4553"/>
                  <a:pt x="6610" y="4564"/>
                  <a:pt x="6605" y="4564"/>
                </a:cubicBezTo>
                <a:cubicBezTo>
                  <a:pt x="6595" y="4559"/>
                  <a:pt x="6598" y="4546"/>
                  <a:pt x="6606" y="4546"/>
                </a:cubicBezTo>
                <a:close/>
                <a:moveTo>
                  <a:pt x="324" y="4592"/>
                </a:moveTo>
                <a:cubicBezTo>
                  <a:pt x="329" y="4610"/>
                  <a:pt x="335" y="4627"/>
                  <a:pt x="335" y="4644"/>
                </a:cubicBezTo>
                <a:cubicBezTo>
                  <a:pt x="329" y="4632"/>
                  <a:pt x="324" y="4621"/>
                  <a:pt x="318" y="4610"/>
                </a:cubicBezTo>
                <a:cubicBezTo>
                  <a:pt x="318" y="4604"/>
                  <a:pt x="318" y="4598"/>
                  <a:pt x="324" y="4592"/>
                </a:cubicBezTo>
                <a:close/>
                <a:moveTo>
                  <a:pt x="6644" y="4638"/>
                </a:moveTo>
                <a:lnTo>
                  <a:pt x="6644" y="4638"/>
                </a:lnTo>
                <a:cubicBezTo>
                  <a:pt x="6639" y="4644"/>
                  <a:pt x="6627" y="4655"/>
                  <a:pt x="6622" y="4661"/>
                </a:cubicBezTo>
                <a:lnTo>
                  <a:pt x="6633" y="4661"/>
                </a:lnTo>
                <a:cubicBezTo>
                  <a:pt x="6639" y="4655"/>
                  <a:pt x="6639" y="4644"/>
                  <a:pt x="6644" y="4638"/>
                </a:cubicBezTo>
                <a:close/>
                <a:moveTo>
                  <a:pt x="6593" y="4578"/>
                </a:moveTo>
                <a:lnTo>
                  <a:pt x="6593" y="4578"/>
                </a:lnTo>
                <a:cubicBezTo>
                  <a:pt x="6596" y="4580"/>
                  <a:pt x="6599" y="4581"/>
                  <a:pt x="6599" y="4581"/>
                </a:cubicBezTo>
                <a:cubicBezTo>
                  <a:pt x="6588" y="4615"/>
                  <a:pt x="6582" y="4655"/>
                  <a:pt x="6565" y="4683"/>
                </a:cubicBezTo>
                <a:cubicBezTo>
                  <a:pt x="6571" y="4650"/>
                  <a:pt x="6592" y="4617"/>
                  <a:pt x="6593" y="4578"/>
                </a:cubicBezTo>
                <a:close/>
                <a:moveTo>
                  <a:pt x="6661" y="4468"/>
                </a:moveTo>
                <a:lnTo>
                  <a:pt x="6661" y="4468"/>
                </a:lnTo>
                <a:cubicBezTo>
                  <a:pt x="6639" y="4541"/>
                  <a:pt x="6616" y="4615"/>
                  <a:pt x="6588" y="4683"/>
                </a:cubicBezTo>
                <a:cubicBezTo>
                  <a:pt x="6599" y="4621"/>
                  <a:pt x="6627" y="4564"/>
                  <a:pt x="6639" y="4507"/>
                </a:cubicBezTo>
                <a:cubicBezTo>
                  <a:pt x="6644" y="4490"/>
                  <a:pt x="6650" y="4479"/>
                  <a:pt x="6661" y="4468"/>
                </a:cubicBezTo>
                <a:close/>
                <a:moveTo>
                  <a:pt x="182" y="4235"/>
                </a:moveTo>
                <a:cubicBezTo>
                  <a:pt x="193" y="4246"/>
                  <a:pt x="193" y="4263"/>
                  <a:pt x="199" y="4275"/>
                </a:cubicBezTo>
                <a:cubicBezTo>
                  <a:pt x="233" y="4400"/>
                  <a:pt x="273" y="4519"/>
                  <a:pt x="312" y="4638"/>
                </a:cubicBezTo>
                <a:cubicBezTo>
                  <a:pt x="324" y="4666"/>
                  <a:pt x="341" y="4689"/>
                  <a:pt x="347" y="4723"/>
                </a:cubicBezTo>
                <a:cubicBezTo>
                  <a:pt x="318" y="4683"/>
                  <a:pt x="312" y="4632"/>
                  <a:pt x="284" y="4604"/>
                </a:cubicBezTo>
                <a:cubicBezTo>
                  <a:pt x="284" y="4604"/>
                  <a:pt x="290" y="4598"/>
                  <a:pt x="290" y="4598"/>
                </a:cubicBezTo>
                <a:cubicBezTo>
                  <a:pt x="250" y="4507"/>
                  <a:pt x="227" y="4411"/>
                  <a:pt x="199" y="4314"/>
                </a:cubicBezTo>
                <a:lnTo>
                  <a:pt x="193" y="4314"/>
                </a:lnTo>
                <a:cubicBezTo>
                  <a:pt x="199" y="4286"/>
                  <a:pt x="188" y="4263"/>
                  <a:pt x="182" y="4235"/>
                </a:cubicBezTo>
                <a:close/>
                <a:moveTo>
                  <a:pt x="6549" y="4711"/>
                </a:moveTo>
                <a:cubicBezTo>
                  <a:pt x="6551" y="4711"/>
                  <a:pt x="6552" y="4711"/>
                  <a:pt x="6554" y="4712"/>
                </a:cubicBezTo>
                <a:cubicBezTo>
                  <a:pt x="6559" y="4717"/>
                  <a:pt x="6555" y="4730"/>
                  <a:pt x="6547" y="4730"/>
                </a:cubicBezTo>
                <a:cubicBezTo>
                  <a:pt x="6545" y="4730"/>
                  <a:pt x="6544" y="4729"/>
                  <a:pt x="6542" y="4729"/>
                </a:cubicBezTo>
                <a:cubicBezTo>
                  <a:pt x="6537" y="4724"/>
                  <a:pt x="6541" y="4711"/>
                  <a:pt x="6549" y="4711"/>
                </a:cubicBezTo>
                <a:close/>
                <a:moveTo>
                  <a:pt x="346" y="4725"/>
                </a:moveTo>
                <a:cubicBezTo>
                  <a:pt x="347" y="4725"/>
                  <a:pt x="349" y="4726"/>
                  <a:pt x="352" y="4729"/>
                </a:cubicBezTo>
                <a:cubicBezTo>
                  <a:pt x="357" y="4729"/>
                  <a:pt x="354" y="4741"/>
                  <a:pt x="349" y="4741"/>
                </a:cubicBezTo>
                <a:cubicBezTo>
                  <a:pt x="348" y="4741"/>
                  <a:pt x="347" y="4741"/>
                  <a:pt x="347" y="4740"/>
                </a:cubicBezTo>
                <a:cubicBezTo>
                  <a:pt x="342" y="4736"/>
                  <a:pt x="341" y="4725"/>
                  <a:pt x="346" y="4725"/>
                </a:cubicBezTo>
                <a:close/>
                <a:moveTo>
                  <a:pt x="312" y="4741"/>
                </a:moveTo>
                <a:cubicBezTo>
                  <a:pt x="318" y="4741"/>
                  <a:pt x="324" y="4743"/>
                  <a:pt x="329" y="4746"/>
                </a:cubicBezTo>
                <a:lnTo>
                  <a:pt x="307" y="4746"/>
                </a:lnTo>
                <a:cubicBezTo>
                  <a:pt x="312" y="4757"/>
                  <a:pt x="318" y="4763"/>
                  <a:pt x="318" y="4774"/>
                </a:cubicBezTo>
                <a:cubicBezTo>
                  <a:pt x="312" y="4774"/>
                  <a:pt x="307" y="4768"/>
                  <a:pt x="301" y="4768"/>
                </a:cubicBezTo>
                <a:cubicBezTo>
                  <a:pt x="295" y="4763"/>
                  <a:pt x="295" y="4751"/>
                  <a:pt x="295" y="4746"/>
                </a:cubicBezTo>
                <a:cubicBezTo>
                  <a:pt x="301" y="4743"/>
                  <a:pt x="307" y="4741"/>
                  <a:pt x="312" y="4741"/>
                </a:cubicBezTo>
                <a:close/>
                <a:moveTo>
                  <a:pt x="500" y="4723"/>
                </a:moveTo>
                <a:cubicBezTo>
                  <a:pt x="511" y="4746"/>
                  <a:pt x="522" y="4768"/>
                  <a:pt x="534" y="4791"/>
                </a:cubicBezTo>
                <a:cubicBezTo>
                  <a:pt x="512" y="4775"/>
                  <a:pt x="511" y="4748"/>
                  <a:pt x="496" y="4726"/>
                </a:cubicBezTo>
                <a:lnTo>
                  <a:pt x="496" y="4726"/>
                </a:lnTo>
                <a:lnTo>
                  <a:pt x="500" y="4723"/>
                </a:lnTo>
                <a:close/>
                <a:moveTo>
                  <a:pt x="405" y="4793"/>
                </a:moveTo>
                <a:cubicBezTo>
                  <a:pt x="408" y="4793"/>
                  <a:pt x="411" y="4796"/>
                  <a:pt x="415" y="4802"/>
                </a:cubicBezTo>
                <a:cubicBezTo>
                  <a:pt x="410" y="4805"/>
                  <a:pt x="407" y="4806"/>
                  <a:pt x="405" y="4806"/>
                </a:cubicBezTo>
                <a:cubicBezTo>
                  <a:pt x="402" y="4806"/>
                  <a:pt x="401" y="4803"/>
                  <a:pt x="398" y="4797"/>
                </a:cubicBezTo>
                <a:cubicBezTo>
                  <a:pt x="400" y="4794"/>
                  <a:pt x="402" y="4793"/>
                  <a:pt x="405" y="4793"/>
                </a:cubicBezTo>
                <a:close/>
                <a:moveTo>
                  <a:pt x="534" y="4797"/>
                </a:moveTo>
                <a:cubicBezTo>
                  <a:pt x="534" y="4797"/>
                  <a:pt x="539" y="4802"/>
                  <a:pt x="539" y="4808"/>
                </a:cubicBezTo>
                <a:cubicBezTo>
                  <a:pt x="539" y="4808"/>
                  <a:pt x="539" y="4814"/>
                  <a:pt x="534" y="4814"/>
                </a:cubicBezTo>
                <a:cubicBezTo>
                  <a:pt x="534" y="4808"/>
                  <a:pt x="534" y="4802"/>
                  <a:pt x="528" y="4797"/>
                </a:cubicBezTo>
                <a:close/>
                <a:moveTo>
                  <a:pt x="636" y="4797"/>
                </a:moveTo>
                <a:lnTo>
                  <a:pt x="636" y="4797"/>
                </a:lnTo>
                <a:cubicBezTo>
                  <a:pt x="642" y="4802"/>
                  <a:pt x="642" y="4808"/>
                  <a:pt x="647" y="4814"/>
                </a:cubicBezTo>
                <a:cubicBezTo>
                  <a:pt x="647" y="4819"/>
                  <a:pt x="646" y="4821"/>
                  <a:pt x="643" y="4821"/>
                </a:cubicBezTo>
                <a:cubicBezTo>
                  <a:pt x="636" y="4821"/>
                  <a:pt x="623" y="4801"/>
                  <a:pt x="636" y="4797"/>
                </a:cubicBezTo>
                <a:close/>
                <a:moveTo>
                  <a:pt x="545" y="4819"/>
                </a:moveTo>
                <a:cubicBezTo>
                  <a:pt x="545" y="4819"/>
                  <a:pt x="545" y="4825"/>
                  <a:pt x="545" y="4831"/>
                </a:cubicBezTo>
                <a:cubicBezTo>
                  <a:pt x="539" y="4825"/>
                  <a:pt x="539" y="4819"/>
                  <a:pt x="539" y="4819"/>
                </a:cubicBezTo>
                <a:close/>
                <a:moveTo>
                  <a:pt x="415" y="4817"/>
                </a:moveTo>
                <a:cubicBezTo>
                  <a:pt x="419" y="4817"/>
                  <a:pt x="423" y="4819"/>
                  <a:pt x="426" y="4825"/>
                </a:cubicBezTo>
                <a:cubicBezTo>
                  <a:pt x="426" y="4828"/>
                  <a:pt x="421" y="4831"/>
                  <a:pt x="416" y="4832"/>
                </a:cubicBezTo>
                <a:lnTo>
                  <a:pt x="416" y="4832"/>
                </a:lnTo>
                <a:cubicBezTo>
                  <a:pt x="416" y="4831"/>
                  <a:pt x="415" y="4831"/>
                  <a:pt x="415" y="4831"/>
                </a:cubicBezTo>
                <a:lnTo>
                  <a:pt x="415" y="4831"/>
                </a:lnTo>
                <a:cubicBezTo>
                  <a:pt x="415" y="4831"/>
                  <a:pt x="415" y="4831"/>
                  <a:pt x="415" y="4832"/>
                </a:cubicBezTo>
                <a:lnTo>
                  <a:pt x="415" y="4832"/>
                </a:lnTo>
                <a:cubicBezTo>
                  <a:pt x="412" y="4831"/>
                  <a:pt x="409" y="4830"/>
                  <a:pt x="409" y="4825"/>
                </a:cubicBezTo>
                <a:cubicBezTo>
                  <a:pt x="409" y="4819"/>
                  <a:pt x="412" y="4817"/>
                  <a:pt x="415" y="4817"/>
                </a:cubicBezTo>
                <a:close/>
                <a:moveTo>
                  <a:pt x="307" y="4774"/>
                </a:moveTo>
                <a:cubicBezTo>
                  <a:pt x="318" y="4774"/>
                  <a:pt x="324" y="4774"/>
                  <a:pt x="324" y="4785"/>
                </a:cubicBezTo>
                <a:cubicBezTo>
                  <a:pt x="334" y="4801"/>
                  <a:pt x="340" y="4817"/>
                  <a:pt x="350" y="4837"/>
                </a:cubicBezTo>
                <a:lnTo>
                  <a:pt x="350" y="4837"/>
                </a:lnTo>
                <a:cubicBezTo>
                  <a:pt x="349" y="4838"/>
                  <a:pt x="347" y="4838"/>
                  <a:pt x="346" y="4838"/>
                </a:cubicBezTo>
                <a:cubicBezTo>
                  <a:pt x="339" y="4838"/>
                  <a:pt x="334" y="4831"/>
                  <a:pt x="329" y="4831"/>
                </a:cubicBezTo>
                <a:lnTo>
                  <a:pt x="324" y="4831"/>
                </a:lnTo>
                <a:cubicBezTo>
                  <a:pt x="324" y="4814"/>
                  <a:pt x="307" y="4791"/>
                  <a:pt x="307" y="4774"/>
                </a:cubicBezTo>
                <a:close/>
                <a:moveTo>
                  <a:pt x="6303" y="4829"/>
                </a:moveTo>
                <a:cubicBezTo>
                  <a:pt x="6305" y="4829"/>
                  <a:pt x="6308" y="4830"/>
                  <a:pt x="6310" y="4831"/>
                </a:cubicBezTo>
                <a:cubicBezTo>
                  <a:pt x="6314" y="4835"/>
                  <a:pt x="6308" y="4844"/>
                  <a:pt x="6299" y="4844"/>
                </a:cubicBezTo>
                <a:cubicBezTo>
                  <a:pt x="6297" y="4844"/>
                  <a:pt x="6295" y="4843"/>
                  <a:pt x="6293" y="4842"/>
                </a:cubicBezTo>
                <a:cubicBezTo>
                  <a:pt x="6288" y="4838"/>
                  <a:pt x="6295" y="4829"/>
                  <a:pt x="6303" y="4829"/>
                </a:cubicBezTo>
                <a:close/>
                <a:moveTo>
                  <a:pt x="329" y="4837"/>
                </a:moveTo>
                <a:cubicBezTo>
                  <a:pt x="335" y="4837"/>
                  <a:pt x="343" y="4844"/>
                  <a:pt x="335" y="4848"/>
                </a:cubicBezTo>
                <a:cubicBezTo>
                  <a:pt x="335" y="4848"/>
                  <a:pt x="324" y="4848"/>
                  <a:pt x="324" y="4842"/>
                </a:cubicBezTo>
                <a:cubicBezTo>
                  <a:pt x="324" y="4839"/>
                  <a:pt x="326" y="4837"/>
                  <a:pt x="329" y="4837"/>
                </a:cubicBezTo>
                <a:close/>
                <a:moveTo>
                  <a:pt x="556" y="4848"/>
                </a:moveTo>
                <a:cubicBezTo>
                  <a:pt x="562" y="4853"/>
                  <a:pt x="562" y="4859"/>
                  <a:pt x="568" y="4865"/>
                </a:cubicBezTo>
                <a:lnTo>
                  <a:pt x="556" y="4865"/>
                </a:lnTo>
                <a:lnTo>
                  <a:pt x="551" y="4853"/>
                </a:lnTo>
                <a:lnTo>
                  <a:pt x="556" y="4848"/>
                </a:lnTo>
                <a:close/>
                <a:moveTo>
                  <a:pt x="324" y="4887"/>
                </a:moveTo>
                <a:cubicBezTo>
                  <a:pt x="324" y="4887"/>
                  <a:pt x="324" y="4887"/>
                  <a:pt x="324" y="4888"/>
                </a:cubicBezTo>
                <a:cubicBezTo>
                  <a:pt x="324" y="4888"/>
                  <a:pt x="325" y="4888"/>
                  <a:pt x="325" y="4888"/>
                </a:cubicBezTo>
                <a:lnTo>
                  <a:pt x="325" y="4888"/>
                </a:lnTo>
                <a:cubicBezTo>
                  <a:pt x="325" y="4888"/>
                  <a:pt x="324" y="4887"/>
                  <a:pt x="324" y="4887"/>
                </a:cubicBezTo>
                <a:close/>
                <a:moveTo>
                  <a:pt x="568" y="4871"/>
                </a:moveTo>
                <a:cubicBezTo>
                  <a:pt x="568" y="4876"/>
                  <a:pt x="573" y="4882"/>
                  <a:pt x="573" y="4888"/>
                </a:cubicBezTo>
                <a:lnTo>
                  <a:pt x="573" y="4893"/>
                </a:lnTo>
                <a:cubicBezTo>
                  <a:pt x="573" y="4888"/>
                  <a:pt x="568" y="4882"/>
                  <a:pt x="568" y="4876"/>
                </a:cubicBezTo>
                <a:cubicBezTo>
                  <a:pt x="568" y="4876"/>
                  <a:pt x="568" y="4871"/>
                  <a:pt x="568" y="4871"/>
                </a:cubicBezTo>
                <a:close/>
                <a:moveTo>
                  <a:pt x="416" y="4832"/>
                </a:moveTo>
                <a:cubicBezTo>
                  <a:pt x="438" y="4844"/>
                  <a:pt x="449" y="4871"/>
                  <a:pt x="460" y="4888"/>
                </a:cubicBezTo>
                <a:cubicBezTo>
                  <a:pt x="454" y="4893"/>
                  <a:pt x="449" y="4893"/>
                  <a:pt x="443" y="4899"/>
                </a:cubicBezTo>
                <a:cubicBezTo>
                  <a:pt x="432" y="4876"/>
                  <a:pt x="421" y="4854"/>
                  <a:pt x="415" y="4832"/>
                </a:cubicBezTo>
                <a:lnTo>
                  <a:pt x="415" y="4832"/>
                </a:lnTo>
                <a:cubicBezTo>
                  <a:pt x="415" y="4832"/>
                  <a:pt x="415" y="4832"/>
                  <a:pt x="415" y="4832"/>
                </a:cubicBezTo>
                <a:cubicBezTo>
                  <a:pt x="416" y="4832"/>
                  <a:pt x="416" y="4832"/>
                  <a:pt x="416" y="4832"/>
                </a:cubicBezTo>
                <a:close/>
                <a:moveTo>
                  <a:pt x="460" y="4899"/>
                </a:moveTo>
                <a:lnTo>
                  <a:pt x="460" y="4899"/>
                </a:lnTo>
                <a:cubicBezTo>
                  <a:pt x="460" y="4899"/>
                  <a:pt x="466" y="4905"/>
                  <a:pt x="466" y="4905"/>
                </a:cubicBezTo>
                <a:cubicBezTo>
                  <a:pt x="466" y="4912"/>
                  <a:pt x="463" y="4914"/>
                  <a:pt x="461" y="4914"/>
                </a:cubicBezTo>
                <a:cubicBezTo>
                  <a:pt x="455" y="4914"/>
                  <a:pt x="448" y="4903"/>
                  <a:pt x="460" y="4899"/>
                </a:cubicBezTo>
                <a:close/>
                <a:moveTo>
                  <a:pt x="483" y="4944"/>
                </a:moveTo>
                <a:cubicBezTo>
                  <a:pt x="488" y="4956"/>
                  <a:pt x="488" y="4956"/>
                  <a:pt x="477" y="4956"/>
                </a:cubicBezTo>
                <a:cubicBezTo>
                  <a:pt x="471" y="4950"/>
                  <a:pt x="477" y="4944"/>
                  <a:pt x="483" y="4944"/>
                </a:cubicBezTo>
                <a:close/>
                <a:moveTo>
                  <a:pt x="6514" y="4944"/>
                </a:moveTo>
                <a:cubicBezTo>
                  <a:pt x="6508" y="4944"/>
                  <a:pt x="6497" y="4950"/>
                  <a:pt x="6491" y="4950"/>
                </a:cubicBezTo>
                <a:cubicBezTo>
                  <a:pt x="6497" y="4950"/>
                  <a:pt x="6508" y="4956"/>
                  <a:pt x="6514" y="4956"/>
                </a:cubicBezTo>
                <a:cubicBezTo>
                  <a:pt x="6514" y="4950"/>
                  <a:pt x="6514" y="4944"/>
                  <a:pt x="6514" y="4944"/>
                </a:cubicBezTo>
                <a:close/>
                <a:moveTo>
                  <a:pt x="585" y="4905"/>
                </a:moveTo>
                <a:cubicBezTo>
                  <a:pt x="596" y="4927"/>
                  <a:pt x="608" y="4944"/>
                  <a:pt x="619" y="4967"/>
                </a:cubicBezTo>
                <a:cubicBezTo>
                  <a:pt x="619" y="4967"/>
                  <a:pt x="619" y="4967"/>
                  <a:pt x="619" y="4973"/>
                </a:cubicBezTo>
                <a:cubicBezTo>
                  <a:pt x="613" y="4956"/>
                  <a:pt x="608" y="4944"/>
                  <a:pt x="596" y="4939"/>
                </a:cubicBezTo>
                <a:cubicBezTo>
                  <a:pt x="590" y="4927"/>
                  <a:pt x="585" y="4916"/>
                  <a:pt x="579" y="4910"/>
                </a:cubicBezTo>
                <a:cubicBezTo>
                  <a:pt x="585" y="4905"/>
                  <a:pt x="585" y="4905"/>
                  <a:pt x="585" y="4905"/>
                </a:cubicBezTo>
                <a:close/>
                <a:moveTo>
                  <a:pt x="325" y="4888"/>
                </a:moveTo>
                <a:cubicBezTo>
                  <a:pt x="333" y="4897"/>
                  <a:pt x="345" y="4904"/>
                  <a:pt x="358" y="4910"/>
                </a:cubicBezTo>
                <a:cubicBezTo>
                  <a:pt x="352" y="4910"/>
                  <a:pt x="347" y="4916"/>
                  <a:pt x="341" y="4916"/>
                </a:cubicBezTo>
                <a:lnTo>
                  <a:pt x="364" y="4916"/>
                </a:lnTo>
                <a:cubicBezTo>
                  <a:pt x="358" y="4927"/>
                  <a:pt x="352" y="4939"/>
                  <a:pt x="364" y="4944"/>
                </a:cubicBezTo>
                <a:cubicBezTo>
                  <a:pt x="369" y="4956"/>
                  <a:pt x="375" y="4973"/>
                  <a:pt x="381" y="4984"/>
                </a:cubicBezTo>
                <a:cubicBezTo>
                  <a:pt x="386" y="4967"/>
                  <a:pt x="381" y="4950"/>
                  <a:pt x="375" y="4933"/>
                </a:cubicBezTo>
                <a:cubicBezTo>
                  <a:pt x="369" y="4933"/>
                  <a:pt x="364" y="4933"/>
                  <a:pt x="358" y="4939"/>
                </a:cubicBezTo>
                <a:cubicBezTo>
                  <a:pt x="369" y="4922"/>
                  <a:pt x="369" y="4910"/>
                  <a:pt x="352" y="4905"/>
                </a:cubicBezTo>
                <a:lnTo>
                  <a:pt x="364" y="4899"/>
                </a:lnTo>
                <a:cubicBezTo>
                  <a:pt x="353" y="4899"/>
                  <a:pt x="336" y="4894"/>
                  <a:pt x="325" y="4888"/>
                </a:cubicBezTo>
                <a:close/>
                <a:moveTo>
                  <a:pt x="493" y="4976"/>
                </a:moveTo>
                <a:cubicBezTo>
                  <a:pt x="494" y="4976"/>
                  <a:pt x="497" y="4977"/>
                  <a:pt x="500" y="4978"/>
                </a:cubicBezTo>
                <a:cubicBezTo>
                  <a:pt x="505" y="4984"/>
                  <a:pt x="505" y="4990"/>
                  <a:pt x="494" y="4990"/>
                </a:cubicBezTo>
                <a:cubicBezTo>
                  <a:pt x="490" y="4981"/>
                  <a:pt x="489" y="4976"/>
                  <a:pt x="493" y="4976"/>
                </a:cubicBezTo>
                <a:close/>
                <a:moveTo>
                  <a:pt x="6588" y="4683"/>
                </a:moveTo>
                <a:lnTo>
                  <a:pt x="6588" y="4683"/>
                </a:lnTo>
                <a:cubicBezTo>
                  <a:pt x="6576" y="4723"/>
                  <a:pt x="6565" y="4774"/>
                  <a:pt x="6537" y="4808"/>
                </a:cubicBezTo>
                <a:cubicBezTo>
                  <a:pt x="6542" y="4791"/>
                  <a:pt x="6548" y="4780"/>
                  <a:pt x="6548" y="4763"/>
                </a:cubicBezTo>
                <a:lnTo>
                  <a:pt x="6537" y="4763"/>
                </a:lnTo>
                <a:cubicBezTo>
                  <a:pt x="6531" y="4797"/>
                  <a:pt x="6508" y="4819"/>
                  <a:pt x="6503" y="4853"/>
                </a:cubicBezTo>
                <a:cubicBezTo>
                  <a:pt x="6525" y="4848"/>
                  <a:pt x="6525" y="4825"/>
                  <a:pt x="6542" y="4808"/>
                </a:cubicBezTo>
                <a:lnTo>
                  <a:pt x="6542" y="4808"/>
                </a:lnTo>
                <a:cubicBezTo>
                  <a:pt x="6525" y="4859"/>
                  <a:pt x="6497" y="4916"/>
                  <a:pt x="6469" y="4961"/>
                </a:cubicBezTo>
                <a:cubicBezTo>
                  <a:pt x="6469" y="4961"/>
                  <a:pt x="6469" y="4967"/>
                  <a:pt x="6469" y="4967"/>
                </a:cubicBezTo>
                <a:cubicBezTo>
                  <a:pt x="6469" y="4967"/>
                  <a:pt x="6469" y="4967"/>
                  <a:pt x="6469" y="4973"/>
                </a:cubicBezTo>
                <a:cubicBezTo>
                  <a:pt x="6463" y="4978"/>
                  <a:pt x="6457" y="4990"/>
                  <a:pt x="6452" y="5001"/>
                </a:cubicBezTo>
                <a:cubicBezTo>
                  <a:pt x="6457" y="4984"/>
                  <a:pt x="6463" y="4967"/>
                  <a:pt x="6469" y="4956"/>
                </a:cubicBezTo>
                <a:lnTo>
                  <a:pt x="6463" y="4956"/>
                </a:lnTo>
                <a:cubicBezTo>
                  <a:pt x="6474" y="4927"/>
                  <a:pt x="6486" y="4905"/>
                  <a:pt x="6503" y="4882"/>
                </a:cubicBezTo>
                <a:lnTo>
                  <a:pt x="6491" y="4876"/>
                </a:lnTo>
                <a:cubicBezTo>
                  <a:pt x="6491" y="4882"/>
                  <a:pt x="6480" y="4893"/>
                  <a:pt x="6480" y="4899"/>
                </a:cubicBezTo>
                <a:lnTo>
                  <a:pt x="6469" y="4899"/>
                </a:lnTo>
                <a:lnTo>
                  <a:pt x="6469" y="4888"/>
                </a:lnTo>
                <a:lnTo>
                  <a:pt x="6480" y="4888"/>
                </a:lnTo>
                <a:cubicBezTo>
                  <a:pt x="6486" y="4876"/>
                  <a:pt x="6486" y="4865"/>
                  <a:pt x="6486" y="4853"/>
                </a:cubicBezTo>
                <a:cubicBezTo>
                  <a:pt x="6503" y="4842"/>
                  <a:pt x="6508" y="4825"/>
                  <a:pt x="6508" y="4808"/>
                </a:cubicBezTo>
                <a:cubicBezTo>
                  <a:pt x="6508" y="4785"/>
                  <a:pt x="6531" y="4774"/>
                  <a:pt x="6525" y="4751"/>
                </a:cubicBezTo>
                <a:lnTo>
                  <a:pt x="6525" y="4751"/>
                </a:lnTo>
                <a:cubicBezTo>
                  <a:pt x="6531" y="4757"/>
                  <a:pt x="6542" y="4757"/>
                  <a:pt x="6548" y="4763"/>
                </a:cubicBezTo>
                <a:cubicBezTo>
                  <a:pt x="6559" y="4746"/>
                  <a:pt x="6565" y="4723"/>
                  <a:pt x="6571" y="4706"/>
                </a:cubicBezTo>
                <a:cubicBezTo>
                  <a:pt x="6576" y="4700"/>
                  <a:pt x="6582" y="4689"/>
                  <a:pt x="6588" y="4683"/>
                </a:cubicBezTo>
                <a:close/>
                <a:moveTo>
                  <a:pt x="630" y="4984"/>
                </a:moveTo>
                <a:cubicBezTo>
                  <a:pt x="630" y="4990"/>
                  <a:pt x="630" y="4995"/>
                  <a:pt x="636" y="4995"/>
                </a:cubicBezTo>
                <a:cubicBezTo>
                  <a:pt x="636" y="5001"/>
                  <a:pt x="636" y="5001"/>
                  <a:pt x="642" y="5001"/>
                </a:cubicBezTo>
                <a:cubicBezTo>
                  <a:pt x="642" y="5001"/>
                  <a:pt x="636" y="5007"/>
                  <a:pt x="636" y="5007"/>
                </a:cubicBezTo>
                <a:cubicBezTo>
                  <a:pt x="636" y="5001"/>
                  <a:pt x="636" y="5001"/>
                  <a:pt x="636" y="4995"/>
                </a:cubicBezTo>
                <a:cubicBezTo>
                  <a:pt x="630" y="4995"/>
                  <a:pt x="630" y="4995"/>
                  <a:pt x="630" y="4990"/>
                </a:cubicBezTo>
                <a:cubicBezTo>
                  <a:pt x="630" y="4990"/>
                  <a:pt x="630" y="4990"/>
                  <a:pt x="630" y="4984"/>
                </a:cubicBezTo>
                <a:close/>
                <a:moveTo>
                  <a:pt x="6378" y="5132"/>
                </a:moveTo>
                <a:lnTo>
                  <a:pt x="6378" y="5132"/>
                </a:lnTo>
                <a:cubicBezTo>
                  <a:pt x="6372" y="5149"/>
                  <a:pt x="6366" y="5160"/>
                  <a:pt x="6355" y="5177"/>
                </a:cubicBezTo>
                <a:cubicBezTo>
                  <a:pt x="6361" y="5160"/>
                  <a:pt x="6372" y="5149"/>
                  <a:pt x="6378" y="5132"/>
                </a:cubicBezTo>
                <a:close/>
                <a:moveTo>
                  <a:pt x="6355" y="5149"/>
                </a:moveTo>
                <a:cubicBezTo>
                  <a:pt x="6355" y="5154"/>
                  <a:pt x="6355" y="5154"/>
                  <a:pt x="6349" y="5154"/>
                </a:cubicBezTo>
                <a:cubicBezTo>
                  <a:pt x="6349" y="5154"/>
                  <a:pt x="6344" y="5160"/>
                  <a:pt x="6344" y="5160"/>
                </a:cubicBezTo>
                <a:lnTo>
                  <a:pt x="6338" y="5171"/>
                </a:lnTo>
                <a:cubicBezTo>
                  <a:pt x="6332" y="5177"/>
                  <a:pt x="6327" y="5177"/>
                  <a:pt x="6327" y="5183"/>
                </a:cubicBezTo>
                <a:cubicBezTo>
                  <a:pt x="6327" y="5177"/>
                  <a:pt x="6327" y="5171"/>
                  <a:pt x="6327" y="5166"/>
                </a:cubicBezTo>
                <a:lnTo>
                  <a:pt x="6332" y="5166"/>
                </a:lnTo>
                <a:lnTo>
                  <a:pt x="6332" y="5160"/>
                </a:lnTo>
                <a:cubicBezTo>
                  <a:pt x="6338" y="5160"/>
                  <a:pt x="6338" y="5154"/>
                  <a:pt x="6344" y="5149"/>
                </a:cubicBezTo>
                <a:close/>
                <a:moveTo>
                  <a:pt x="6361" y="5188"/>
                </a:moveTo>
                <a:cubicBezTo>
                  <a:pt x="6361" y="5194"/>
                  <a:pt x="6361" y="5194"/>
                  <a:pt x="6355" y="5200"/>
                </a:cubicBezTo>
                <a:cubicBezTo>
                  <a:pt x="6355" y="5200"/>
                  <a:pt x="6355" y="5194"/>
                  <a:pt x="6355" y="5188"/>
                </a:cubicBezTo>
                <a:close/>
                <a:moveTo>
                  <a:pt x="6321" y="5183"/>
                </a:moveTo>
                <a:cubicBezTo>
                  <a:pt x="6327" y="5188"/>
                  <a:pt x="6332" y="5188"/>
                  <a:pt x="6332" y="5194"/>
                </a:cubicBezTo>
                <a:cubicBezTo>
                  <a:pt x="6332" y="5194"/>
                  <a:pt x="6332" y="5200"/>
                  <a:pt x="6332" y="5200"/>
                </a:cubicBezTo>
                <a:lnTo>
                  <a:pt x="6321" y="5200"/>
                </a:lnTo>
                <a:cubicBezTo>
                  <a:pt x="6323" y="5201"/>
                  <a:pt x="6325" y="5203"/>
                  <a:pt x="6327" y="5205"/>
                </a:cubicBezTo>
                <a:cubicBezTo>
                  <a:pt x="6321" y="5217"/>
                  <a:pt x="6310" y="5234"/>
                  <a:pt x="6304" y="5245"/>
                </a:cubicBezTo>
                <a:cubicBezTo>
                  <a:pt x="6304" y="5239"/>
                  <a:pt x="6304" y="5239"/>
                  <a:pt x="6304" y="5234"/>
                </a:cubicBezTo>
                <a:cubicBezTo>
                  <a:pt x="6314" y="5229"/>
                  <a:pt x="6320" y="5215"/>
                  <a:pt x="6317" y="5200"/>
                </a:cubicBezTo>
                <a:lnTo>
                  <a:pt x="6315" y="5200"/>
                </a:lnTo>
                <a:lnTo>
                  <a:pt x="6315" y="5194"/>
                </a:lnTo>
                <a:lnTo>
                  <a:pt x="6315" y="5194"/>
                </a:lnTo>
                <a:cubicBezTo>
                  <a:pt x="6316" y="5196"/>
                  <a:pt x="6316" y="5198"/>
                  <a:pt x="6317" y="5200"/>
                </a:cubicBezTo>
                <a:lnTo>
                  <a:pt x="6321" y="5200"/>
                </a:lnTo>
                <a:cubicBezTo>
                  <a:pt x="6318" y="5196"/>
                  <a:pt x="6315" y="5194"/>
                  <a:pt x="6315" y="5194"/>
                </a:cubicBezTo>
                <a:lnTo>
                  <a:pt x="6315" y="5194"/>
                </a:lnTo>
                <a:cubicBezTo>
                  <a:pt x="6315" y="5194"/>
                  <a:pt x="6315" y="5194"/>
                  <a:pt x="6315" y="5194"/>
                </a:cubicBezTo>
                <a:cubicBezTo>
                  <a:pt x="6321" y="5188"/>
                  <a:pt x="6321" y="5188"/>
                  <a:pt x="6321" y="5183"/>
                </a:cubicBezTo>
                <a:close/>
                <a:moveTo>
                  <a:pt x="665" y="5254"/>
                </a:moveTo>
                <a:cubicBezTo>
                  <a:pt x="670" y="5254"/>
                  <a:pt x="676" y="5258"/>
                  <a:pt x="676" y="5262"/>
                </a:cubicBezTo>
                <a:cubicBezTo>
                  <a:pt x="674" y="5264"/>
                  <a:pt x="672" y="5264"/>
                  <a:pt x="670" y="5264"/>
                </a:cubicBezTo>
                <a:cubicBezTo>
                  <a:pt x="664" y="5264"/>
                  <a:pt x="659" y="5260"/>
                  <a:pt x="659" y="5256"/>
                </a:cubicBezTo>
                <a:cubicBezTo>
                  <a:pt x="660" y="5255"/>
                  <a:pt x="662" y="5254"/>
                  <a:pt x="665" y="5254"/>
                </a:cubicBezTo>
                <a:close/>
                <a:moveTo>
                  <a:pt x="675" y="5270"/>
                </a:moveTo>
                <a:cubicBezTo>
                  <a:pt x="677" y="5270"/>
                  <a:pt x="679" y="5271"/>
                  <a:pt x="681" y="5273"/>
                </a:cubicBezTo>
                <a:cubicBezTo>
                  <a:pt x="681" y="5279"/>
                  <a:pt x="681" y="5279"/>
                  <a:pt x="676" y="5279"/>
                </a:cubicBezTo>
                <a:lnTo>
                  <a:pt x="681" y="5279"/>
                </a:lnTo>
                <a:cubicBezTo>
                  <a:pt x="678" y="5282"/>
                  <a:pt x="677" y="5283"/>
                  <a:pt x="676" y="5283"/>
                </a:cubicBezTo>
                <a:cubicBezTo>
                  <a:pt x="674" y="5283"/>
                  <a:pt x="673" y="5282"/>
                  <a:pt x="670" y="5279"/>
                </a:cubicBezTo>
                <a:cubicBezTo>
                  <a:pt x="670" y="5272"/>
                  <a:pt x="672" y="5270"/>
                  <a:pt x="675" y="5270"/>
                </a:cubicBezTo>
                <a:close/>
                <a:moveTo>
                  <a:pt x="364" y="4763"/>
                </a:moveTo>
                <a:lnTo>
                  <a:pt x="364" y="4763"/>
                </a:lnTo>
                <a:cubicBezTo>
                  <a:pt x="392" y="4808"/>
                  <a:pt x="415" y="4859"/>
                  <a:pt x="437" y="4910"/>
                </a:cubicBezTo>
                <a:cubicBezTo>
                  <a:pt x="443" y="4922"/>
                  <a:pt x="443" y="4933"/>
                  <a:pt x="454" y="4939"/>
                </a:cubicBezTo>
                <a:cubicBezTo>
                  <a:pt x="460" y="4933"/>
                  <a:pt x="460" y="4922"/>
                  <a:pt x="460" y="4922"/>
                </a:cubicBezTo>
                <a:cubicBezTo>
                  <a:pt x="466" y="4922"/>
                  <a:pt x="477" y="4922"/>
                  <a:pt x="483" y="4916"/>
                </a:cubicBezTo>
                <a:lnTo>
                  <a:pt x="483" y="4916"/>
                </a:lnTo>
                <a:cubicBezTo>
                  <a:pt x="483" y="4927"/>
                  <a:pt x="477" y="4933"/>
                  <a:pt x="477" y="4939"/>
                </a:cubicBezTo>
                <a:cubicBezTo>
                  <a:pt x="471" y="4939"/>
                  <a:pt x="466" y="4939"/>
                  <a:pt x="460" y="4950"/>
                </a:cubicBezTo>
                <a:cubicBezTo>
                  <a:pt x="466" y="4978"/>
                  <a:pt x="488" y="4995"/>
                  <a:pt x="500" y="5024"/>
                </a:cubicBezTo>
                <a:cubicBezTo>
                  <a:pt x="505" y="5035"/>
                  <a:pt x="511" y="5058"/>
                  <a:pt x="528" y="5063"/>
                </a:cubicBezTo>
                <a:cubicBezTo>
                  <a:pt x="528" y="5046"/>
                  <a:pt x="522" y="5035"/>
                  <a:pt x="511" y="5024"/>
                </a:cubicBezTo>
                <a:cubicBezTo>
                  <a:pt x="511" y="5012"/>
                  <a:pt x="488" y="4995"/>
                  <a:pt x="505" y="4990"/>
                </a:cubicBezTo>
                <a:lnTo>
                  <a:pt x="505" y="4990"/>
                </a:lnTo>
                <a:cubicBezTo>
                  <a:pt x="511" y="4995"/>
                  <a:pt x="517" y="5001"/>
                  <a:pt x="528" y="5001"/>
                </a:cubicBezTo>
                <a:cubicBezTo>
                  <a:pt x="522" y="5007"/>
                  <a:pt x="517" y="5012"/>
                  <a:pt x="517" y="5012"/>
                </a:cubicBezTo>
                <a:cubicBezTo>
                  <a:pt x="522" y="5012"/>
                  <a:pt x="528" y="5018"/>
                  <a:pt x="534" y="5018"/>
                </a:cubicBezTo>
                <a:cubicBezTo>
                  <a:pt x="539" y="5024"/>
                  <a:pt x="539" y="5029"/>
                  <a:pt x="545" y="5041"/>
                </a:cubicBezTo>
                <a:lnTo>
                  <a:pt x="528" y="5041"/>
                </a:lnTo>
                <a:cubicBezTo>
                  <a:pt x="534" y="5046"/>
                  <a:pt x="545" y="5046"/>
                  <a:pt x="551" y="5052"/>
                </a:cubicBezTo>
                <a:cubicBezTo>
                  <a:pt x="551" y="5052"/>
                  <a:pt x="545" y="5058"/>
                  <a:pt x="545" y="5058"/>
                </a:cubicBezTo>
                <a:cubicBezTo>
                  <a:pt x="556" y="5080"/>
                  <a:pt x="568" y="5097"/>
                  <a:pt x="579" y="5120"/>
                </a:cubicBezTo>
                <a:cubicBezTo>
                  <a:pt x="596" y="5126"/>
                  <a:pt x="596" y="5149"/>
                  <a:pt x="602" y="5160"/>
                </a:cubicBezTo>
                <a:cubicBezTo>
                  <a:pt x="568" y="5143"/>
                  <a:pt x="556" y="5103"/>
                  <a:pt x="539" y="5075"/>
                </a:cubicBezTo>
                <a:cubicBezTo>
                  <a:pt x="539" y="5069"/>
                  <a:pt x="537" y="5067"/>
                  <a:pt x="533" y="5067"/>
                </a:cubicBezTo>
                <a:cubicBezTo>
                  <a:pt x="526" y="5067"/>
                  <a:pt x="516" y="5077"/>
                  <a:pt x="528" y="5080"/>
                </a:cubicBezTo>
                <a:cubicBezTo>
                  <a:pt x="562" y="5132"/>
                  <a:pt x="590" y="5188"/>
                  <a:pt x="625" y="5239"/>
                </a:cubicBezTo>
                <a:cubicBezTo>
                  <a:pt x="636" y="5256"/>
                  <a:pt x="647" y="5273"/>
                  <a:pt x="659" y="5296"/>
                </a:cubicBezTo>
                <a:cubicBezTo>
                  <a:pt x="630" y="5268"/>
                  <a:pt x="613" y="5234"/>
                  <a:pt x="596" y="5205"/>
                </a:cubicBezTo>
                <a:lnTo>
                  <a:pt x="590" y="5205"/>
                </a:lnTo>
                <a:lnTo>
                  <a:pt x="596" y="5200"/>
                </a:lnTo>
                <a:cubicBezTo>
                  <a:pt x="590" y="5194"/>
                  <a:pt x="579" y="5188"/>
                  <a:pt x="579" y="5188"/>
                </a:cubicBezTo>
                <a:cubicBezTo>
                  <a:pt x="573" y="5183"/>
                  <a:pt x="573" y="5177"/>
                  <a:pt x="573" y="5171"/>
                </a:cubicBezTo>
                <a:cubicBezTo>
                  <a:pt x="568" y="5171"/>
                  <a:pt x="562" y="5171"/>
                  <a:pt x="562" y="5166"/>
                </a:cubicBezTo>
                <a:cubicBezTo>
                  <a:pt x="562" y="5166"/>
                  <a:pt x="562" y="5160"/>
                  <a:pt x="562" y="5154"/>
                </a:cubicBezTo>
                <a:cubicBezTo>
                  <a:pt x="500" y="5075"/>
                  <a:pt x="466" y="4978"/>
                  <a:pt x="415" y="4899"/>
                </a:cubicBezTo>
                <a:cubicBezTo>
                  <a:pt x="403" y="4848"/>
                  <a:pt x="369" y="4814"/>
                  <a:pt x="364" y="4763"/>
                </a:cubicBezTo>
                <a:close/>
                <a:moveTo>
                  <a:pt x="6332" y="5296"/>
                </a:moveTo>
                <a:lnTo>
                  <a:pt x="6332" y="5296"/>
                </a:lnTo>
                <a:cubicBezTo>
                  <a:pt x="6327" y="5296"/>
                  <a:pt x="6321" y="5302"/>
                  <a:pt x="6315" y="5307"/>
                </a:cubicBezTo>
                <a:cubicBezTo>
                  <a:pt x="6315" y="5313"/>
                  <a:pt x="6315" y="5319"/>
                  <a:pt x="6315" y="5324"/>
                </a:cubicBezTo>
                <a:cubicBezTo>
                  <a:pt x="6321" y="5313"/>
                  <a:pt x="6327" y="5302"/>
                  <a:pt x="6332" y="5296"/>
                </a:cubicBezTo>
                <a:close/>
                <a:moveTo>
                  <a:pt x="676" y="5319"/>
                </a:moveTo>
                <a:lnTo>
                  <a:pt x="681" y="5330"/>
                </a:lnTo>
                <a:cubicBezTo>
                  <a:pt x="681" y="5330"/>
                  <a:pt x="681" y="5336"/>
                  <a:pt x="681" y="5336"/>
                </a:cubicBezTo>
                <a:cubicBezTo>
                  <a:pt x="681" y="5336"/>
                  <a:pt x="676" y="5341"/>
                  <a:pt x="676" y="5341"/>
                </a:cubicBezTo>
                <a:cubicBezTo>
                  <a:pt x="676" y="5336"/>
                  <a:pt x="676" y="5324"/>
                  <a:pt x="676" y="5319"/>
                </a:cubicBezTo>
                <a:close/>
                <a:moveTo>
                  <a:pt x="5975" y="5336"/>
                </a:moveTo>
                <a:cubicBezTo>
                  <a:pt x="5981" y="5341"/>
                  <a:pt x="5969" y="5353"/>
                  <a:pt x="5964" y="5353"/>
                </a:cubicBezTo>
                <a:cubicBezTo>
                  <a:pt x="5958" y="5347"/>
                  <a:pt x="5964" y="5336"/>
                  <a:pt x="5975" y="5336"/>
                </a:cubicBezTo>
                <a:close/>
                <a:moveTo>
                  <a:pt x="6071" y="5353"/>
                </a:moveTo>
                <a:cubicBezTo>
                  <a:pt x="6071" y="5358"/>
                  <a:pt x="6071" y="5364"/>
                  <a:pt x="6066" y="5364"/>
                </a:cubicBezTo>
                <a:cubicBezTo>
                  <a:pt x="6066" y="5358"/>
                  <a:pt x="6071" y="5353"/>
                  <a:pt x="6071" y="5353"/>
                </a:cubicBezTo>
                <a:close/>
                <a:moveTo>
                  <a:pt x="6344" y="5211"/>
                </a:moveTo>
                <a:cubicBezTo>
                  <a:pt x="6344" y="5217"/>
                  <a:pt x="6344" y="5217"/>
                  <a:pt x="6344" y="5217"/>
                </a:cubicBezTo>
                <a:cubicBezTo>
                  <a:pt x="6344" y="5222"/>
                  <a:pt x="6344" y="5228"/>
                  <a:pt x="6344" y="5234"/>
                </a:cubicBezTo>
                <a:cubicBezTo>
                  <a:pt x="6304" y="5268"/>
                  <a:pt x="6298" y="5330"/>
                  <a:pt x="6253" y="5358"/>
                </a:cubicBezTo>
                <a:cubicBezTo>
                  <a:pt x="6253" y="5358"/>
                  <a:pt x="6264" y="5364"/>
                  <a:pt x="6264" y="5364"/>
                </a:cubicBezTo>
                <a:cubicBezTo>
                  <a:pt x="6259" y="5364"/>
                  <a:pt x="6247" y="5370"/>
                  <a:pt x="6242" y="5370"/>
                </a:cubicBezTo>
                <a:cubicBezTo>
                  <a:pt x="6270" y="5330"/>
                  <a:pt x="6293" y="5285"/>
                  <a:pt x="6321" y="5245"/>
                </a:cubicBezTo>
                <a:cubicBezTo>
                  <a:pt x="6327" y="5234"/>
                  <a:pt x="6332" y="5222"/>
                  <a:pt x="6344" y="5211"/>
                </a:cubicBezTo>
                <a:close/>
                <a:moveTo>
                  <a:pt x="693" y="5364"/>
                </a:moveTo>
                <a:cubicBezTo>
                  <a:pt x="698" y="5370"/>
                  <a:pt x="704" y="5370"/>
                  <a:pt x="710" y="5375"/>
                </a:cubicBezTo>
                <a:cubicBezTo>
                  <a:pt x="710" y="5381"/>
                  <a:pt x="710" y="5381"/>
                  <a:pt x="710" y="5387"/>
                </a:cubicBezTo>
                <a:cubicBezTo>
                  <a:pt x="704" y="5381"/>
                  <a:pt x="698" y="5370"/>
                  <a:pt x="693" y="5364"/>
                </a:cubicBezTo>
                <a:close/>
                <a:moveTo>
                  <a:pt x="6202" y="5375"/>
                </a:moveTo>
                <a:lnTo>
                  <a:pt x="6202" y="5375"/>
                </a:lnTo>
                <a:cubicBezTo>
                  <a:pt x="6208" y="5375"/>
                  <a:pt x="6213" y="5381"/>
                  <a:pt x="6208" y="5387"/>
                </a:cubicBezTo>
                <a:cubicBezTo>
                  <a:pt x="6196" y="5387"/>
                  <a:pt x="6196" y="5387"/>
                  <a:pt x="6202" y="5375"/>
                </a:cubicBezTo>
                <a:close/>
                <a:moveTo>
                  <a:pt x="6196" y="5393"/>
                </a:moveTo>
                <a:cubicBezTo>
                  <a:pt x="6196" y="5398"/>
                  <a:pt x="6196" y="5404"/>
                  <a:pt x="6191" y="5410"/>
                </a:cubicBezTo>
                <a:cubicBezTo>
                  <a:pt x="6185" y="5410"/>
                  <a:pt x="6185" y="5404"/>
                  <a:pt x="6185" y="5404"/>
                </a:cubicBezTo>
                <a:cubicBezTo>
                  <a:pt x="6191" y="5398"/>
                  <a:pt x="6191" y="5398"/>
                  <a:pt x="6196" y="5393"/>
                </a:cubicBezTo>
                <a:close/>
                <a:moveTo>
                  <a:pt x="647" y="5401"/>
                </a:moveTo>
                <a:cubicBezTo>
                  <a:pt x="647" y="5407"/>
                  <a:pt x="647" y="5416"/>
                  <a:pt x="647" y="5421"/>
                </a:cubicBezTo>
                <a:lnTo>
                  <a:pt x="653" y="5421"/>
                </a:lnTo>
                <a:cubicBezTo>
                  <a:pt x="651" y="5414"/>
                  <a:pt x="649" y="5407"/>
                  <a:pt x="647" y="5401"/>
                </a:cubicBezTo>
                <a:close/>
                <a:moveTo>
                  <a:pt x="6037" y="5398"/>
                </a:moveTo>
                <a:cubicBezTo>
                  <a:pt x="6037" y="5404"/>
                  <a:pt x="6032" y="5410"/>
                  <a:pt x="6026" y="5415"/>
                </a:cubicBezTo>
                <a:lnTo>
                  <a:pt x="6032" y="5415"/>
                </a:lnTo>
                <a:cubicBezTo>
                  <a:pt x="6026" y="5427"/>
                  <a:pt x="6020" y="5432"/>
                  <a:pt x="6009" y="5438"/>
                </a:cubicBezTo>
                <a:cubicBezTo>
                  <a:pt x="6015" y="5421"/>
                  <a:pt x="6032" y="5415"/>
                  <a:pt x="6032" y="5398"/>
                </a:cubicBezTo>
                <a:close/>
                <a:moveTo>
                  <a:pt x="5873" y="5456"/>
                </a:moveTo>
                <a:cubicBezTo>
                  <a:pt x="5878" y="5456"/>
                  <a:pt x="5882" y="5462"/>
                  <a:pt x="5878" y="5466"/>
                </a:cubicBezTo>
                <a:cubicBezTo>
                  <a:pt x="5875" y="5470"/>
                  <a:pt x="5872" y="5471"/>
                  <a:pt x="5870" y="5471"/>
                </a:cubicBezTo>
                <a:cubicBezTo>
                  <a:pt x="5865" y="5471"/>
                  <a:pt x="5863" y="5465"/>
                  <a:pt x="5867" y="5461"/>
                </a:cubicBezTo>
                <a:cubicBezTo>
                  <a:pt x="5869" y="5457"/>
                  <a:pt x="5871" y="5456"/>
                  <a:pt x="5873" y="5456"/>
                </a:cubicBezTo>
                <a:close/>
                <a:moveTo>
                  <a:pt x="693" y="5347"/>
                </a:moveTo>
                <a:cubicBezTo>
                  <a:pt x="721" y="5375"/>
                  <a:pt x="744" y="5410"/>
                  <a:pt x="772" y="5444"/>
                </a:cubicBezTo>
                <a:cubicBezTo>
                  <a:pt x="783" y="5455"/>
                  <a:pt x="795" y="5472"/>
                  <a:pt x="806" y="5478"/>
                </a:cubicBezTo>
                <a:cubicBezTo>
                  <a:pt x="806" y="5489"/>
                  <a:pt x="806" y="5495"/>
                  <a:pt x="806" y="5500"/>
                </a:cubicBezTo>
                <a:cubicBezTo>
                  <a:pt x="800" y="5495"/>
                  <a:pt x="789" y="5483"/>
                  <a:pt x="783" y="5466"/>
                </a:cubicBezTo>
                <a:lnTo>
                  <a:pt x="778" y="5466"/>
                </a:lnTo>
                <a:cubicBezTo>
                  <a:pt x="778" y="5466"/>
                  <a:pt x="778" y="5466"/>
                  <a:pt x="778" y="5461"/>
                </a:cubicBezTo>
                <a:lnTo>
                  <a:pt x="766" y="5461"/>
                </a:lnTo>
                <a:cubicBezTo>
                  <a:pt x="766" y="5455"/>
                  <a:pt x="761" y="5455"/>
                  <a:pt x="761" y="5455"/>
                </a:cubicBezTo>
                <a:cubicBezTo>
                  <a:pt x="755" y="5427"/>
                  <a:pt x="727" y="5410"/>
                  <a:pt x="721" y="5381"/>
                </a:cubicBezTo>
                <a:cubicBezTo>
                  <a:pt x="710" y="5370"/>
                  <a:pt x="704" y="5364"/>
                  <a:pt x="693" y="5358"/>
                </a:cubicBezTo>
                <a:cubicBezTo>
                  <a:pt x="693" y="5358"/>
                  <a:pt x="693" y="5358"/>
                  <a:pt x="687" y="5353"/>
                </a:cubicBezTo>
                <a:cubicBezTo>
                  <a:pt x="693" y="5353"/>
                  <a:pt x="693" y="5347"/>
                  <a:pt x="693" y="5347"/>
                </a:cubicBezTo>
                <a:close/>
                <a:moveTo>
                  <a:pt x="5998" y="5455"/>
                </a:moveTo>
                <a:cubicBezTo>
                  <a:pt x="5992" y="5461"/>
                  <a:pt x="5992" y="5466"/>
                  <a:pt x="5986" y="5478"/>
                </a:cubicBezTo>
                <a:lnTo>
                  <a:pt x="5981" y="5478"/>
                </a:lnTo>
                <a:cubicBezTo>
                  <a:pt x="5975" y="5489"/>
                  <a:pt x="5964" y="5500"/>
                  <a:pt x="5952" y="5512"/>
                </a:cubicBezTo>
                <a:cubicBezTo>
                  <a:pt x="5958" y="5500"/>
                  <a:pt x="5964" y="5489"/>
                  <a:pt x="5969" y="5483"/>
                </a:cubicBezTo>
                <a:cubicBezTo>
                  <a:pt x="5975" y="5472"/>
                  <a:pt x="5986" y="5466"/>
                  <a:pt x="5998" y="5455"/>
                </a:cubicBezTo>
                <a:close/>
                <a:moveTo>
                  <a:pt x="823" y="5500"/>
                </a:moveTo>
                <a:cubicBezTo>
                  <a:pt x="829" y="5506"/>
                  <a:pt x="834" y="5512"/>
                  <a:pt x="840" y="5517"/>
                </a:cubicBezTo>
                <a:cubicBezTo>
                  <a:pt x="840" y="5523"/>
                  <a:pt x="840" y="5529"/>
                  <a:pt x="834" y="5529"/>
                </a:cubicBezTo>
                <a:cubicBezTo>
                  <a:pt x="829" y="5523"/>
                  <a:pt x="823" y="5517"/>
                  <a:pt x="812" y="5506"/>
                </a:cubicBezTo>
                <a:cubicBezTo>
                  <a:pt x="817" y="5506"/>
                  <a:pt x="817" y="5500"/>
                  <a:pt x="823" y="5500"/>
                </a:cubicBezTo>
                <a:close/>
                <a:moveTo>
                  <a:pt x="914" y="5529"/>
                </a:moveTo>
                <a:cubicBezTo>
                  <a:pt x="914" y="5529"/>
                  <a:pt x="914" y="5534"/>
                  <a:pt x="920" y="5534"/>
                </a:cubicBezTo>
                <a:cubicBezTo>
                  <a:pt x="914" y="5540"/>
                  <a:pt x="914" y="5546"/>
                  <a:pt x="914" y="5546"/>
                </a:cubicBezTo>
                <a:lnTo>
                  <a:pt x="914" y="5551"/>
                </a:lnTo>
                <a:cubicBezTo>
                  <a:pt x="914" y="5546"/>
                  <a:pt x="908" y="5546"/>
                  <a:pt x="908" y="5540"/>
                </a:cubicBezTo>
                <a:lnTo>
                  <a:pt x="908" y="5529"/>
                </a:lnTo>
                <a:close/>
                <a:moveTo>
                  <a:pt x="831" y="5471"/>
                </a:moveTo>
                <a:cubicBezTo>
                  <a:pt x="833" y="5472"/>
                  <a:pt x="834" y="5472"/>
                  <a:pt x="834" y="5472"/>
                </a:cubicBezTo>
                <a:cubicBezTo>
                  <a:pt x="846" y="5489"/>
                  <a:pt x="857" y="5500"/>
                  <a:pt x="869" y="5512"/>
                </a:cubicBezTo>
                <a:cubicBezTo>
                  <a:pt x="880" y="5529"/>
                  <a:pt x="891" y="5540"/>
                  <a:pt x="903" y="5557"/>
                </a:cubicBezTo>
                <a:cubicBezTo>
                  <a:pt x="891" y="5546"/>
                  <a:pt x="880" y="5534"/>
                  <a:pt x="869" y="5523"/>
                </a:cubicBezTo>
                <a:cubicBezTo>
                  <a:pt x="853" y="5507"/>
                  <a:pt x="842" y="5491"/>
                  <a:pt x="831" y="5471"/>
                </a:cubicBezTo>
                <a:close/>
                <a:moveTo>
                  <a:pt x="846" y="5523"/>
                </a:moveTo>
                <a:cubicBezTo>
                  <a:pt x="851" y="5529"/>
                  <a:pt x="857" y="5534"/>
                  <a:pt x="863" y="5540"/>
                </a:cubicBezTo>
                <a:cubicBezTo>
                  <a:pt x="868" y="5551"/>
                  <a:pt x="874" y="5562"/>
                  <a:pt x="879" y="5573"/>
                </a:cubicBezTo>
                <a:lnTo>
                  <a:pt x="879" y="5573"/>
                </a:lnTo>
                <a:cubicBezTo>
                  <a:pt x="872" y="5564"/>
                  <a:pt x="866" y="5555"/>
                  <a:pt x="857" y="5546"/>
                </a:cubicBezTo>
                <a:lnTo>
                  <a:pt x="851" y="5546"/>
                </a:lnTo>
                <a:cubicBezTo>
                  <a:pt x="851" y="5540"/>
                  <a:pt x="846" y="5540"/>
                  <a:pt x="840" y="5534"/>
                </a:cubicBezTo>
                <a:cubicBezTo>
                  <a:pt x="840" y="5529"/>
                  <a:pt x="840" y="5523"/>
                  <a:pt x="846" y="5523"/>
                </a:cubicBezTo>
                <a:close/>
                <a:moveTo>
                  <a:pt x="920" y="5557"/>
                </a:moveTo>
                <a:cubicBezTo>
                  <a:pt x="925" y="5563"/>
                  <a:pt x="937" y="5563"/>
                  <a:pt x="942" y="5568"/>
                </a:cubicBezTo>
                <a:lnTo>
                  <a:pt x="942" y="5574"/>
                </a:lnTo>
                <a:lnTo>
                  <a:pt x="920" y="5574"/>
                </a:lnTo>
                <a:cubicBezTo>
                  <a:pt x="920" y="5574"/>
                  <a:pt x="914" y="5568"/>
                  <a:pt x="908" y="5568"/>
                </a:cubicBezTo>
                <a:lnTo>
                  <a:pt x="914" y="5568"/>
                </a:lnTo>
                <a:lnTo>
                  <a:pt x="920" y="5563"/>
                </a:lnTo>
                <a:cubicBezTo>
                  <a:pt x="920" y="5563"/>
                  <a:pt x="920" y="5557"/>
                  <a:pt x="920" y="5557"/>
                </a:cubicBezTo>
                <a:close/>
                <a:moveTo>
                  <a:pt x="5783" y="5561"/>
                </a:moveTo>
                <a:cubicBezTo>
                  <a:pt x="5792" y="5561"/>
                  <a:pt x="5780" y="5582"/>
                  <a:pt x="5770" y="5582"/>
                </a:cubicBezTo>
                <a:cubicBezTo>
                  <a:pt x="5768" y="5582"/>
                  <a:pt x="5766" y="5581"/>
                  <a:pt x="5765" y="5580"/>
                </a:cubicBezTo>
                <a:cubicBezTo>
                  <a:pt x="5765" y="5574"/>
                  <a:pt x="5771" y="5568"/>
                  <a:pt x="5776" y="5563"/>
                </a:cubicBezTo>
                <a:cubicBezTo>
                  <a:pt x="5779" y="5561"/>
                  <a:pt x="5781" y="5561"/>
                  <a:pt x="5783" y="5561"/>
                </a:cubicBezTo>
                <a:close/>
                <a:moveTo>
                  <a:pt x="882" y="5576"/>
                </a:moveTo>
                <a:cubicBezTo>
                  <a:pt x="884" y="5577"/>
                  <a:pt x="887" y="5580"/>
                  <a:pt x="891" y="5580"/>
                </a:cubicBezTo>
                <a:lnTo>
                  <a:pt x="897" y="5585"/>
                </a:lnTo>
                <a:cubicBezTo>
                  <a:pt x="891" y="5585"/>
                  <a:pt x="886" y="5580"/>
                  <a:pt x="880" y="5580"/>
                </a:cubicBezTo>
                <a:lnTo>
                  <a:pt x="886" y="5580"/>
                </a:lnTo>
                <a:cubicBezTo>
                  <a:pt x="884" y="5578"/>
                  <a:pt x="883" y="5577"/>
                  <a:pt x="882" y="5576"/>
                </a:cubicBezTo>
                <a:close/>
                <a:moveTo>
                  <a:pt x="925" y="5580"/>
                </a:moveTo>
                <a:cubicBezTo>
                  <a:pt x="931" y="5580"/>
                  <a:pt x="931" y="5585"/>
                  <a:pt x="931" y="5585"/>
                </a:cubicBezTo>
                <a:cubicBezTo>
                  <a:pt x="931" y="5585"/>
                  <a:pt x="931" y="5585"/>
                  <a:pt x="925" y="5580"/>
                </a:cubicBezTo>
                <a:close/>
                <a:moveTo>
                  <a:pt x="927" y="5601"/>
                </a:moveTo>
                <a:lnTo>
                  <a:pt x="927" y="5601"/>
                </a:lnTo>
                <a:cubicBezTo>
                  <a:pt x="931" y="5605"/>
                  <a:pt x="936" y="5609"/>
                  <a:pt x="942" y="5614"/>
                </a:cubicBezTo>
                <a:lnTo>
                  <a:pt x="937" y="5614"/>
                </a:lnTo>
                <a:lnTo>
                  <a:pt x="927" y="5601"/>
                </a:lnTo>
                <a:close/>
                <a:moveTo>
                  <a:pt x="942" y="5614"/>
                </a:moveTo>
                <a:cubicBezTo>
                  <a:pt x="944" y="5616"/>
                  <a:pt x="946" y="5618"/>
                  <a:pt x="948" y="5619"/>
                </a:cubicBezTo>
                <a:cubicBezTo>
                  <a:pt x="954" y="5625"/>
                  <a:pt x="954" y="5631"/>
                  <a:pt x="959" y="5636"/>
                </a:cubicBezTo>
                <a:cubicBezTo>
                  <a:pt x="954" y="5631"/>
                  <a:pt x="948" y="5625"/>
                  <a:pt x="942" y="5619"/>
                </a:cubicBezTo>
                <a:lnTo>
                  <a:pt x="942" y="5614"/>
                </a:lnTo>
                <a:close/>
                <a:moveTo>
                  <a:pt x="942" y="5585"/>
                </a:moveTo>
                <a:cubicBezTo>
                  <a:pt x="948" y="5585"/>
                  <a:pt x="948" y="5591"/>
                  <a:pt x="954" y="5591"/>
                </a:cubicBezTo>
                <a:cubicBezTo>
                  <a:pt x="959" y="5597"/>
                  <a:pt x="965" y="5602"/>
                  <a:pt x="971" y="5608"/>
                </a:cubicBezTo>
                <a:cubicBezTo>
                  <a:pt x="988" y="5614"/>
                  <a:pt x="993" y="5631"/>
                  <a:pt x="999" y="5642"/>
                </a:cubicBezTo>
                <a:cubicBezTo>
                  <a:pt x="988" y="5625"/>
                  <a:pt x="971" y="5614"/>
                  <a:pt x="959" y="5602"/>
                </a:cubicBezTo>
                <a:cubicBezTo>
                  <a:pt x="954" y="5597"/>
                  <a:pt x="948" y="5591"/>
                  <a:pt x="942" y="5585"/>
                </a:cubicBezTo>
                <a:close/>
                <a:moveTo>
                  <a:pt x="959" y="5631"/>
                </a:moveTo>
                <a:lnTo>
                  <a:pt x="959" y="5631"/>
                </a:lnTo>
                <a:cubicBezTo>
                  <a:pt x="971" y="5642"/>
                  <a:pt x="976" y="5648"/>
                  <a:pt x="988" y="5659"/>
                </a:cubicBezTo>
                <a:cubicBezTo>
                  <a:pt x="982" y="5653"/>
                  <a:pt x="976" y="5648"/>
                  <a:pt x="965" y="5642"/>
                </a:cubicBezTo>
                <a:cubicBezTo>
                  <a:pt x="965" y="5642"/>
                  <a:pt x="959" y="5636"/>
                  <a:pt x="959" y="5631"/>
                </a:cubicBezTo>
                <a:close/>
                <a:moveTo>
                  <a:pt x="5965" y="5661"/>
                </a:moveTo>
                <a:cubicBezTo>
                  <a:pt x="5967" y="5661"/>
                  <a:pt x="5969" y="5664"/>
                  <a:pt x="5969" y="5671"/>
                </a:cubicBezTo>
                <a:cubicBezTo>
                  <a:pt x="5967" y="5673"/>
                  <a:pt x="5965" y="5674"/>
                  <a:pt x="5963" y="5674"/>
                </a:cubicBezTo>
                <a:cubicBezTo>
                  <a:pt x="5960" y="5674"/>
                  <a:pt x="5958" y="5671"/>
                  <a:pt x="5958" y="5665"/>
                </a:cubicBezTo>
                <a:cubicBezTo>
                  <a:pt x="5960" y="5662"/>
                  <a:pt x="5963" y="5661"/>
                  <a:pt x="5965" y="5661"/>
                </a:cubicBezTo>
                <a:close/>
                <a:moveTo>
                  <a:pt x="5952" y="5517"/>
                </a:moveTo>
                <a:lnTo>
                  <a:pt x="5952" y="5517"/>
                </a:lnTo>
                <a:cubicBezTo>
                  <a:pt x="5907" y="5580"/>
                  <a:pt x="5850" y="5631"/>
                  <a:pt x="5799" y="5682"/>
                </a:cubicBezTo>
                <a:cubicBezTo>
                  <a:pt x="5822" y="5653"/>
                  <a:pt x="5850" y="5625"/>
                  <a:pt x="5873" y="5602"/>
                </a:cubicBezTo>
                <a:cubicBezTo>
                  <a:pt x="5896" y="5568"/>
                  <a:pt x="5924" y="5540"/>
                  <a:pt x="5952" y="5517"/>
                </a:cubicBezTo>
                <a:close/>
                <a:moveTo>
                  <a:pt x="1016" y="5665"/>
                </a:moveTo>
                <a:lnTo>
                  <a:pt x="1016" y="5665"/>
                </a:lnTo>
                <a:cubicBezTo>
                  <a:pt x="1027" y="5665"/>
                  <a:pt x="1039" y="5676"/>
                  <a:pt x="1027" y="5682"/>
                </a:cubicBezTo>
                <a:cubicBezTo>
                  <a:pt x="1027" y="5683"/>
                  <a:pt x="1026" y="5683"/>
                  <a:pt x="1025" y="5683"/>
                </a:cubicBezTo>
                <a:cubicBezTo>
                  <a:pt x="1019" y="5683"/>
                  <a:pt x="1011" y="5670"/>
                  <a:pt x="1016" y="5665"/>
                </a:cubicBezTo>
                <a:close/>
                <a:moveTo>
                  <a:pt x="5927" y="5704"/>
                </a:moveTo>
                <a:cubicBezTo>
                  <a:pt x="5937" y="5704"/>
                  <a:pt x="5932" y="5721"/>
                  <a:pt x="5925" y="5721"/>
                </a:cubicBezTo>
                <a:cubicBezTo>
                  <a:pt x="5923" y="5721"/>
                  <a:pt x="5921" y="5719"/>
                  <a:pt x="5918" y="5716"/>
                </a:cubicBezTo>
                <a:cubicBezTo>
                  <a:pt x="5918" y="5716"/>
                  <a:pt x="5924" y="5710"/>
                  <a:pt x="5924" y="5705"/>
                </a:cubicBezTo>
                <a:cubicBezTo>
                  <a:pt x="5925" y="5704"/>
                  <a:pt x="5926" y="5704"/>
                  <a:pt x="5927" y="5704"/>
                </a:cubicBezTo>
                <a:close/>
                <a:moveTo>
                  <a:pt x="5793" y="5676"/>
                </a:moveTo>
                <a:cubicBezTo>
                  <a:pt x="5788" y="5705"/>
                  <a:pt x="5759" y="5716"/>
                  <a:pt x="5748" y="5733"/>
                </a:cubicBezTo>
                <a:lnTo>
                  <a:pt x="5742" y="5733"/>
                </a:lnTo>
                <a:cubicBezTo>
                  <a:pt x="5759" y="5716"/>
                  <a:pt x="5776" y="5693"/>
                  <a:pt x="5793" y="5676"/>
                </a:cubicBezTo>
                <a:close/>
                <a:moveTo>
                  <a:pt x="1005" y="5653"/>
                </a:moveTo>
                <a:cubicBezTo>
                  <a:pt x="1005" y="5659"/>
                  <a:pt x="999" y="5659"/>
                  <a:pt x="999" y="5665"/>
                </a:cubicBezTo>
                <a:cubicBezTo>
                  <a:pt x="1010" y="5682"/>
                  <a:pt x="1022" y="5699"/>
                  <a:pt x="1039" y="5710"/>
                </a:cubicBezTo>
                <a:cubicBezTo>
                  <a:pt x="1044" y="5716"/>
                  <a:pt x="1044" y="5727"/>
                  <a:pt x="1050" y="5739"/>
                </a:cubicBezTo>
                <a:cubicBezTo>
                  <a:pt x="1033" y="5716"/>
                  <a:pt x="1010" y="5699"/>
                  <a:pt x="993" y="5676"/>
                </a:cubicBezTo>
                <a:cubicBezTo>
                  <a:pt x="993" y="5676"/>
                  <a:pt x="993" y="5671"/>
                  <a:pt x="999" y="5665"/>
                </a:cubicBezTo>
                <a:lnTo>
                  <a:pt x="993" y="5659"/>
                </a:lnTo>
                <a:cubicBezTo>
                  <a:pt x="993" y="5659"/>
                  <a:pt x="999" y="5653"/>
                  <a:pt x="999" y="5653"/>
                </a:cubicBezTo>
                <a:close/>
                <a:moveTo>
                  <a:pt x="1368" y="5727"/>
                </a:moveTo>
                <a:cubicBezTo>
                  <a:pt x="1373" y="5739"/>
                  <a:pt x="1385" y="5744"/>
                  <a:pt x="1390" y="5756"/>
                </a:cubicBezTo>
                <a:cubicBezTo>
                  <a:pt x="1379" y="5750"/>
                  <a:pt x="1368" y="5744"/>
                  <a:pt x="1362" y="5739"/>
                </a:cubicBezTo>
                <a:cubicBezTo>
                  <a:pt x="1362" y="5733"/>
                  <a:pt x="1362" y="5733"/>
                  <a:pt x="1368" y="5727"/>
                </a:cubicBezTo>
                <a:close/>
                <a:moveTo>
                  <a:pt x="5907" y="5716"/>
                </a:moveTo>
                <a:lnTo>
                  <a:pt x="5924" y="5733"/>
                </a:lnTo>
                <a:cubicBezTo>
                  <a:pt x="5907" y="5750"/>
                  <a:pt x="5890" y="5767"/>
                  <a:pt x="5873" y="5778"/>
                </a:cubicBezTo>
                <a:cubicBezTo>
                  <a:pt x="5873" y="5756"/>
                  <a:pt x="5896" y="5739"/>
                  <a:pt x="5907" y="5716"/>
                </a:cubicBezTo>
                <a:close/>
                <a:moveTo>
                  <a:pt x="1050" y="5705"/>
                </a:moveTo>
                <a:lnTo>
                  <a:pt x="1050" y="5705"/>
                </a:lnTo>
                <a:cubicBezTo>
                  <a:pt x="1084" y="5727"/>
                  <a:pt x="1101" y="5761"/>
                  <a:pt x="1141" y="5778"/>
                </a:cubicBezTo>
                <a:cubicBezTo>
                  <a:pt x="1141" y="5778"/>
                  <a:pt x="1130" y="5784"/>
                  <a:pt x="1124" y="5784"/>
                </a:cubicBezTo>
                <a:cubicBezTo>
                  <a:pt x="1101" y="5756"/>
                  <a:pt x="1067" y="5739"/>
                  <a:pt x="1050" y="5705"/>
                </a:cubicBezTo>
                <a:close/>
                <a:moveTo>
                  <a:pt x="5861" y="5773"/>
                </a:moveTo>
                <a:lnTo>
                  <a:pt x="5861" y="5773"/>
                </a:lnTo>
                <a:cubicBezTo>
                  <a:pt x="5867" y="5773"/>
                  <a:pt x="5878" y="5784"/>
                  <a:pt x="5867" y="5790"/>
                </a:cubicBezTo>
                <a:cubicBezTo>
                  <a:pt x="5866" y="5790"/>
                  <a:pt x="5865" y="5791"/>
                  <a:pt x="5865" y="5791"/>
                </a:cubicBezTo>
                <a:cubicBezTo>
                  <a:pt x="5859" y="5791"/>
                  <a:pt x="5852" y="5778"/>
                  <a:pt x="5861" y="5773"/>
                </a:cubicBezTo>
                <a:close/>
                <a:moveTo>
                  <a:pt x="5844" y="5790"/>
                </a:moveTo>
                <a:cubicBezTo>
                  <a:pt x="5850" y="5795"/>
                  <a:pt x="5850" y="5801"/>
                  <a:pt x="5844" y="5807"/>
                </a:cubicBezTo>
                <a:cubicBezTo>
                  <a:pt x="5839" y="5801"/>
                  <a:pt x="5839" y="5795"/>
                  <a:pt x="5844" y="5790"/>
                </a:cubicBezTo>
                <a:close/>
                <a:moveTo>
                  <a:pt x="1145" y="5794"/>
                </a:moveTo>
                <a:cubicBezTo>
                  <a:pt x="1150" y="5794"/>
                  <a:pt x="1157" y="5802"/>
                  <a:pt x="1152" y="5807"/>
                </a:cubicBezTo>
                <a:cubicBezTo>
                  <a:pt x="1151" y="5808"/>
                  <a:pt x="1150" y="5808"/>
                  <a:pt x="1148" y="5808"/>
                </a:cubicBezTo>
                <a:cubicBezTo>
                  <a:pt x="1143" y="5808"/>
                  <a:pt x="1136" y="5800"/>
                  <a:pt x="1141" y="5795"/>
                </a:cubicBezTo>
                <a:cubicBezTo>
                  <a:pt x="1142" y="5794"/>
                  <a:pt x="1143" y="5794"/>
                  <a:pt x="1145" y="5794"/>
                </a:cubicBezTo>
                <a:close/>
                <a:moveTo>
                  <a:pt x="1164" y="5812"/>
                </a:moveTo>
                <a:cubicBezTo>
                  <a:pt x="1175" y="5824"/>
                  <a:pt x="1186" y="5829"/>
                  <a:pt x="1186" y="5841"/>
                </a:cubicBezTo>
                <a:cubicBezTo>
                  <a:pt x="1181" y="5835"/>
                  <a:pt x="1169" y="5829"/>
                  <a:pt x="1158" y="5824"/>
                </a:cubicBezTo>
                <a:cubicBezTo>
                  <a:pt x="1158" y="5818"/>
                  <a:pt x="1164" y="5812"/>
                  <a:pt x="1164" y="5812"/>
                </a:cubicBezTo>
                <a:close/>
                <a:moveTo>
                  <a:pt x="6225" y="5393"/>
                </a:moveTo>
                <a:cubicBezTo>
                  <a:pt x="6213" y="5427"/>
                  <a:pt x="6185" y="5455"/>
                  <a:pt x="6162" y="5483"/>
                </a:cubicBezTo>
                <a:lnTo>
                  <a:pt x="6168" y="5483"/>
                </a:lnTo>
                <a:cubicBezTo>
                  <a:pt x="6168" y="5483"/>
                  <a:pt x="6168" y="5489"/>
                  <a:pt x="6174" y="5489"/>
                </a:cubicBezTo>
                <a:cubicBezTo>
                  <a:pt x="6168" y="5489"/>
                  <a:pt x="6162" y="5483"/>
                  <a:pt x="6156" y="5483"/>
                </a:cubicBezTo>
                <a:cubicBezTo>
                  <a:pt x="6156" y="5489"/>
                  <a:pt x="6156" y="5500"/>
                  <a:pt x="6151" y="5506"/>
                </a:cubicBezTo>
                <a:cubicBezTo>
                  <a:pt x="6151" y="5506"/>
                  <a:pt x="6145" y="5512"/>
                  <a:pt x="6139" y="5512"/>
                </a:cubicBezTo>
                <a:lnTo>
                  <a:pt x="6139" y="5529"/>
                </a:lnTo>
                <a:lnTo>
                  <a:pt x="6128" y="5529"/>
                </a:lnTo>
                <a:cubicBezTo>
                  <a:pt x="6071" y="5614"/>
                  <a:pt x="5998" y="5676"/>
                  <a:pt x="5935" y="5756"/>
                </a:cubicBezTo>
                <a:cubicBezTo>
                  <a:pt x="5896" y="5784"/>
                  <a:pt x="5873" y="5824"/>
                  <a:pt x="5833" y="5852"/>
                </a:cubicBezTo>
                <a:cubicBezTo>
                  <a:pt x="5861" y="5807"/>
                  <a:pt x="5901" y="5773"/>
                  <a:pt x="5941" y="5733"/>
                </a:cubicBezTo>
                <a:cubicBezTo>
                  <a:pt x="5947" y="5722"/>
                  <a:pt x="5964" y="5716"/>
                  <a:pt x="5958" y="5705"/>
                </a:cubicBezTo>
                <a:lnTo>
                  <a:pt x="5941" y="5705"/>
                </a:lnTo>
                <a:cubicBezTo>
                  <a:pt x="5941" y="5705"/>
                  <a:pt x="5935" y="5693"/>
                  <a:pt x="5935" y="5688"/>
                </a:cubicBezTo>
                <a:cubicBezTo>
                  <a:pt x="5941" y="5688"/>
                  <a:pt x="5947" y="5688"/>
                  <a:pt x="5952" y="5682"/>
                </a:cubicBezTo>
                <a:cubicBezTo>
                  <a:pt x="5958" y="5693"/>
                  <a:pt x="5964" y="5699"/>
                  <a:pt x="5969" y="5699"/>
                </a:cubicBezTo>
                <a:cubicBezTo>
                  <a:pt x="5992" y="5682"/>
                  <a:pt x="6003" y="5653"/>
                  <a:pt x="6026" y="5636"/>
                </a:cubicBezTo>
                <a:cubicBezTo>
                  <a:pt x="6037" y="5625"/>
                  <a:pt x="6054" y="5614"/>
                  <a:pt x="6054" y="5597"/>
                </a:cubicBezTo>
                <a:lnTo>
                  <a:pt x="6054" y="5597"/>
                </a:lnTo>
                <a:cubicBezTo>
                  <a:pt x="6037" y="5602"/>
                  <a:pt x="6026" y="5608"/>
                  <a:pt x="6026" y="5625"/>
                </a:cubicBezTo>
                <a:cubicBezTo>
                  <a:pt x="6017" y="5630"/>
                  <a:pt x="6008" y="5645"/>
                  <a:pt x="5999" y="5645"/>
                </a:cubicBezTo>
                <a:cubicBezTo>
                  <a:pt x="5996" y="5645"/>
                  <a:pt x="5994" y="5644"/>
                  <a:pt x="5992" y="5642"/>
                </a:cubicBezTo>
                <a:cubicBezTo>
                  <a:pt x="5990" y="5647"/>
                  <a:pt x="5987" y="5649"/>
                  <a:pt x="5985" y="5649"/>
                </a:cubicBezTo>
                <a:cubicBezTo>
                  <a:pt x="5983" y="5649"/>
                  <a:pt x="5981" y="5645"/>
                  <a:pt x="5981" y="5642"/>
                </a:cubicBezTo>
                <a:cubicBezTo>
                  <a:pt x="5983" y="5636"/>
                  <a:pt x="5986" y="5634"/>
                  <a:pt x="5988" y="5634"/>
                </a:cubicBezTo>
                <a:cubicBezTo>
                  <a:pt x="5991" y="5634"/>
                  <a:pt x="5992" y="5636"/>
                  <a:pt x="5992" y="5642"/>
                </a:cubicBezTo>
                <a:cubicBezTo>
                  <a:pt x="5998" y="5636"/>
                  <a:pt x="6003" y="5625"/>
                  <a:pt x="5998" y="5619"/>
                </a:cubicBezTo>
                <a:lnTo>
                  <a:pt x="5998" y="5619"/>
                </a:lnTo>
                <a:cubicBezTo>
                  <a:pt x="5998" y="5619"/>
                  <a:pt x="6009" y="5619"/>
                  <a:pt x="6009" y="5625"/>
                </a:cubicBezTo>
                <a:cubicBezTo>
                  <a:pt x="6009" y="5619"/>
                  <a:pt x="6009" y="5608"/>
                  <a:pt x="6009" y="5602"/>
                </a:cubicBezTo>
                <a:cubicBezTo>
                  <a:pt x="6015" y="5597"/>
                  <a:pt x="6020" y="5591"/>
                  <a:pt x="6026" y="5585"/>
                </a:cubicBezTo>
                <a:cubicBezTo>
                  <a:pt x="6026" y="5591"/>
                  <a:pt x="6032" y="5597"/>
                  <a:pt x="6032" y="5602"/>
                </a:cubicBezTo>
                <a:lnTo>
                  <a:pt x="6032" y="5574"/>
                </a:lnTo>
                <a:cubicBezTo>
                  <a:pt x="6037" y="5574"/>
                  <a:pt x="6037" y="5580"/>
                  <a:pt x="6043" y="5580"/>
                </a:cubicBezTo>
                <a:cubicBezTo>
                  <a:pt x="6054" y="5563"/>
                  <a:pt x="6071" y="5546"/>
                  <a:pt x="6088" y="5523"/>
                </a:cubicBezTo>
                <a:cubicBezTo>
                  <a:pt x="6088" y="5506"/>
                  <a:pt x="6105" y="5500"/>
                  <a:pt x="6117" y="5495"/>
                </a:cubicBezTo>
                <a:lnTo>
                  <a:pt x="6117" y="5495"/>
                </a:lnTo>
                <a:cubicBezTo>
                  <a:pt x="6111" y="5529"/>
                  <a:pt x="6077" y="5551"/>
                  <a:pt x="6060" y="5580"/>
                </a:cubicBezTo>
                <a:cubicBezTo>
                  <a:pt x="6048" y="5584"/>
                  <a:pt x="6056" y="5597"/>
                  <a:pt x="6062" y="5597"/>
                </a:cubicBezTo>
                <a:cubicBezTo>
                  <a:pt x="6064" y="5597"/>
                  <a:pt x="6066" y="5596"/>
                  <a:pt x="6066" y="5591"/>
                </a:cubicBezTo>
                <a:cubicBezTo>
                  <a:pt x="6105" y="5540"/>
                  <a:pt x="6145" y="5495"/>
                  <a:pt x="6185" y="5444"/>
                </a:cubicBezTo>
                <a:cubicBezTo>
                  <a:pt x="6196" y="5427"/>
                  <a:pt x="6213" y="5410"/>
                  <a:pt x="6225" y="5393"/>
                </a:cubicBezTo>
                <a:close/>
                <a:moveTo>
                  <a:pt x="5913" y="5844"/>
                </a:moveTo>
                <a:lnTo>
                  <a:pt x="5913" y="5844"/>
                </a:lnTo>
                <a:cubicBezTo>
                  <a:pt x="5915" y="5844"/>
                  <a:pt x="5916" y="5844"/>
                  <a:pt x="5918" y="5846"/>
                </a:cubicBezTo>
                <a:cubicBezTo>
                  <a:pt x="5918" y="5846"/>
                  <a:pt x="5918" y="5858"/>
                  <a:pt x="5918" y="5858"/>
                </a:cubicBezTo>
                <a:cubicBezTo>
                  <a:pt x="5917" y="5858"/>
                  <a:pt x="5915" y="5859"/>
                  <a:pt x="5914" y="5859"/>
                </a:cubicBezTo>
                <a:cubicBezTo>
                  <a:pt x="5904" y="5859"/>
                  <a:pt x="5906" y="5844"/>
                  <a:pt x="5913" y="5844"/>
                </a:cubicBezTo>
                <a:close/>
                <a:moveTo>
                  <a:pt x="1201" y="5845"/>
                </a:moveTo>
                <a:cubicBezTo>
                  <a:pt x="1207" y="5845"/>
                  <a:pt x="1214" y="5853"/>
                  <a:pt x="1209" y="5858"/>
                </a:cubicBezTo>
                <a:cubicBezTo>
                  <a:pt x="1207" y="5859"/>
                  <a:pt x="1205" y="5859"/>
                  <a:pt x="1203" y="5859"/>
                </a:cubicBezTo>
                <a:cubicBezTo>
                  <a:pt x="1196" y="5859"/>
                  <a:pt x="1193" y="5851"/>
                  <a:pt x="1198" y="5846"/>
                </a:cubicBezTo>
                <a:cubicBezTo>
                  <a:pt x="1199" y="5845"/>
                  <a:pt x="1200" y="5845"/>
                  <a:pt x="1201" y="5845"/>
                </a:cubicBezTo>
                <a:close/>
                <a:moveTo>
                  <a:pt x="1481" y="5835"/>
                </a:moveTo>
                <a:cubicBezTo>
                  <a:pt x="1498" y="5846"/>
                  <a:pt x="1521" y="5852"/>
                  <a:pt x="1527" y="5869"/>
                </a:cubicBezTo>
                <a:cubicBezTo>
                  <a:pt x="1510" y="5858"/>
                  <a:pt x="1498" y="5846"/>
                  <a:pt x="1481" y="5835"/>
                </a:cubicBezTo>
                <a:close/>
                <a:moveTo>
                  <a:pt x="5807" y="5866"/>
                </a:moveTo>
                <a:cubicBezTo>
                  <a:pt x="5810" y="5866"/>
                  <a:pt x="5813" y="5869"/>
                  <a:pt x="5810" y="5875"/>
                </a:cubicBezTo>
                <a:cubicBezTo>
                  <a:pt x="5810" y="5878"/>
                  <a:pt x="5805" y="5881"/>
                  <a:pt x="5801" y="5881"/>
                </a:cubicBezTo>
                <a:cubicBezTo>
                  <a:pt x="5798" y="5881"/>
                  <a:pt x="5797" y="5880"/>
                  <a:pt x="5799" y="5875"/>
                </a:cubicBezTo>
                <a:cubicBezTo>
                  <a:pt x="5799" y="5869"/>
                  <a:pt x="5803" y="5866"/>
                  <a:pt x="5807" y="5866"/>
                </a:cubicBezTo>
                <a:close/>
                <a:moveTo>
                  <a:pt x="1238" y="5882"/>
                </a:moveTo>
                <a:cubicBezTo>
                  <a:pt x="1241" y="5882"/>
                  <a:pt x="1243" y="5885"/>
                  <a:pt x="1243" y="5892"/>
                </a:cubicBezTo>
                <a:cubicBezTo>
                  <a:pt x="1241" y="5893"/>
                  <a:pt x="1240" y="5894"/>
                  <a:pt x="1238" y="5894"/>
                </a:cubicBezTo>
                <a:cubicBezTo>
                  <a:pt x="1234" y="5894"/>
                  <a:pt x="1232" y="5890"/>
                  <a:pt x="1232" y="5886"/>
                </a:cubicBezTo>
                <a:cubicBezTo>
                  <a:pt x="1234" y="5884"/>
                  <a:pt x="1236" y="5882"/>
                  <a:pt x="1238" y="5882"/>
                </a:cubicBezTo>
                <a:close/>
                <a:moveTo>
                  <a:pt x="1050" y="5739"/>
                </a:moveTo>
                <a:cubicBezTo>
                  <a:pt x="1101" y="5773"/>
                  <a:pt x="1135" y="5824"/>
                  <a:pt x="1186" y="5863"/>
                </a:cubicBezTo>
                <a:cubicBezTo>
                  <a:pt x="1198" y="5869"/>
                  <a:pt x="1203" y="5886"/>
                  <a:pt x="1209" y="5897"/>
                </a:cubicBezTo>
                <a:cubicBezTo>
                  <a:pt x="1152" y="5846"/>
                  <a:pt x="1101" y="5795"/>
                  <a:pt x="1050" y="5739"/>
                </a:cubicBezTo>
                <a:close/>
                <a:moveTo>
                  <a:pt x="5901" y="5835"/>
                </a:moveTo>
                <a:cubicBezTo>
                  <a:pt x="5907" y="5841"/>
                  <a:pt x="5901" y="5846"/>
                  <a:pt x="5901" y="5858"/>
                </a:cubicBezTo>
                <a:cubicBezTo>
                  <a:pt x="5901" y="5858"/>
                  <a:pt x="5901" y="5863"/>
                  <a:pt x="5907" y="5863"/>
                </a:cubicBezTo>
                <a:cubicBezTo>
                  <a:pt x="5884" y="5869"/>
                  <a:pt x="5873" y="5892"/>
                  <a:pt x="5861" y="5897"/>
                </a:cubicBezTo>
                <a:cubicBezTo>
                  <a:pt x="5856" y="5892"/>
                  <a:pt x="5856" y="5886"/>
                  <a:pt x="5861" y="5880"/>
                </a:cubicBezTo>
                <a:cubicBezTo>
                  <a:pt x="5873" y="5863"/>
                  <a:pt x="5890" y="5852"/>
                  <a:pt x="5901" y="5835"/>
                </a:cubicBezTo>
                <a:close/>
                <a:moveTo>
                  <a:pt x="5850" y="5886"/>
                </a:moveTo>
                <a:cubicBezTo>
                  <a:pt x="5850" y="5892"/>
                  <a:pt x="5856" y="5903"/>
                  <a:pt x="5856" y="5909"/>
                </a:cubicBezTo>
                <a:cubicBezTo>
                  <a:pt x="5850" y="5914"/>
                  <a:pt x="5844" y="5920"/>
                  <a:pt x="5833" y="5920"/>
                </a:cubicBezTo>
                <a:cubicBezTo>
                  <a:pt x="5827" y="5909"/>
                  <a:pt x="5822" y="5897"/>
                  <a:pt x="5822" y="5886"/>
                </a:cubicBezTo>
                <a:lnTo>
                  <a:pt x="5822" y="5886"/>
                </a:lnTo>
                <a:cubicBezTo>
                  <a:pt x="5827" y="5892"/>
                  <a:pt x="5827" y="5903"/>
                  <a:pt x="5833" y="5909"/>
                </a:cubicBezTo>
                <a:cubicBezTo>
                  <a:pt x="5839" y="5897"/>
                  <a:pt x="5844" y="5892"/>
                  <a:pt x="5850" y="5886"/>
                </a:cubicBezTo>
                <a:close/>
                <a:moveTo>
                  <a:pt x="5725" y="5909"/>
                </a:moveTo>
                <a:lnTo>
                  <a:pt x="5725" y="5909"/>
                </a:lnTo>
                <a:cubicBezTo>
                  <a:pt x="5720" y="5920"/>
                  <a:pt x="5708" y="5932"/>
                  <a:pt x="5697" y="5937"/>
                </a:cubicBezTo>
                <a:cubicBezTo>
                  <a:pt x="5691" y="5943"/>
                  <a:pt x="5686" y="5943"/>
                  <a:pt x="5680" y="5943"/>
                </a:cubicBezTo>
                <a:cubicBezTo>
                  <a:pt x="5697" y="5932"/>
                  <a:pt x="5708" y="5920"/>
                  <a:pt x="5725" y="5909"/>
                </a:cubicBezTo>
                <a:close/>
                <a:moveTo>
                  <a:pt x="5510" y="5932"/>
                </a:moveTo>
                <a:cubicBezTo>
                  <a:pt x="5510" y="5941"/>
                  <a:pt x="5495" y="5950"/>
                  <a:pt x="5489" y="5950"/>
                </a:cubicBezTo>
                <a:cubicBezTo>
                  <a:pt x="5488" y="5950"/>
                  <a:pt x="5487" y="5950"/>
                  <a:pt x="5487" y="5949"/>
                </a:cubicBezTo>
                <a:cubicBezTo>
                  <a:pt x="5487" y="5937"/>
                  <a:pt x="5498" y="5932"/>
                  <a:pt x="5510" y="5932"/>
                </a:cubicBezTo>
                <a:close/>
                <a:moveTo>
                  <a:pt x="1629" y="5937"/>
                </a:moveTo>
                <a:lnTo>
                  <a:pt x="1629" y="5937"/>
                </a:lnTo>
                <a:cubicBezTo>
                  <a:pt x="1640" y="5937"/>
                  <a:pt x="1651" y="5949"/>
                  <a:pt x="1640" y="5954"/>
                </a:cubicBezTo>
                <a:cubicBezTo>
                  <a:pt x="1639" y="5955"/>
                  <a:pt x="1638" y="5956"/>
                  <a:pt x="1637" y="5956"/>
                </a:cubicBezTo>
                <a:cubicBezTo>
                  <a:pt x="1631" y="5956"/>
                  <a:pt x="1624" y="5946"/>
                  <a:pt x="1629" y="5937"/>
                </a:cubicBezTo>
                <a:close/>
                <a:moveTo>
                  <a:pt x="5300" y="5960"/>
                </a:moveTo>
                <a:lnTo>
                  <a:pt x="5305" y="5966"/>
                </a:lnTo>
                <a:cubicBezTo>
                  <a:pt x="5294" y="5971"/>
                  <a:pt x="5277" y="5983"/>
                  <a:pt x="5266" y="5988"/>
                </a:cubicBezTo>
                <a:cubicBezTo>
                  <a:pt x="5277" y="5983"/>
                  <a:pt x="5288" y="5971"/>
                  <a:pt x="5300" y="5960"/>
                </a:cubicBezTo>
                <a:close/>
                <a:moveTo>
                  <a:pt x="5405" y="6007"/>
                </a:moveTo>
                <a:cubicBezTo>
                  <a:pt x="5408" y="6007"/>
                  <a:pt x="5410" y="6008"/>
                  <a:pt x="5413" y="6011"/>
                </a:cubicBezTo>
                <a:cubicBezTo>
                  <a:pt x="5410" y="6017"/>
                  <a:pt x="5408" y="6019"/>
                  <a:pt x="5405" y="6019"/>
                </a:cubicBezTo>
                <a:cubicBezTo>
                  <a:pt x="5403" y="6019"/>
                  <a:pt x="5402" y="6017"/>
                  <a:pt x="5402" y="6011"/>
                </a:cubicBezTo>
                <a:cubicBezTo>
                  <a:pt x="5402" y="6008"/>
                  <a:pt x="5403" y="6007"/>
                  <a:pt x="5405" y="6007"/>
                </a:cubicBezTo>
                <a:close/>
                <a:moveTo>
                  <a:pt x="1372" y="6004"/>
                </a:moveTo>
                <a:cubicBezTo>
                  <a:pt x="1377" y="6004"/>
                  <a:pt x="1385" y="6012"/>
                  <a:pt x="1385" y="6017"/>
                </a:cubicBezTo>
                <a:cubicBezTo>
                  <a:pt x="1383" y="6020"/>
                  <a:pt x="1381" y="6021"/>
                  <a:pt x="1379" y="6021"/>
                </a:cubicBezTo>
                <a:cubicBezTo>
                  <a:pt x="1373" y="6021"/>
                  <a:pt x="1368" y="6013"/>
                  <a:pt x="1368" y="6005"/>
                </a:cubicBezTo>
                <a:cubicBezTo>
                  <a:pt x="1369" y="6004"/>
                  <a:pt x="1370" y="6004"/>
                  <a:pt x="1372" y="6004"/>
                </a:cubicBezTo>
                <a:close/>
                <a:moveTo>
                  <a:pt x="5612" y="5971"/>
                </a:moveTo>
                <a:cubicBezTo>
                  <a:pt x="5617" y="5977"/>
                  <a:pt x="5617" y="5983"/>
                  <a:pt x="5623" y="5988"/>
                </a:cubicBezTo>
                <a:cubicBezTo>
                  <a:pt x="5629" y="5983"/>
                  <a:pt x="5635" y="5983"/>
                  <a:pt x="5646" y="5983"/>
                </a:cubicBezTo>
                <a:cubicBezTo>
                  <a:pt x="5623" y="6000"/>
                  <a:pt x="5600" y="6022"/>
                  <a:pt x="5578" y="6039"/>
                </a:cubicBezTo>
                <a:cubicBezTo>
                  <a:pt x="5572" y="6028"/>
                  <a:pt x="5578" y="6022"/>
                  <a:pt x="5583" y="6017"/>
                </a:cubicBezTo>
                <a:cubicBezTo>
                  <a:pt x="5583" y="6011"/>
                  <a:pt x="5583" y="6011"/>
                  <a:pt x="5583" y="6005"/>
                </a:cubicBezTo>
                <a:lnTo>
                  <a:pt x="5600" y="6005"/>
                </a:lnTo>
                <a:cubicBezTo>
                  <a:pt x="5600" y="6005"/>
                  <a:pt x="5595" y="6000"/>
                  <a:pt x="5595" y="5994"/>
                </a:cubicBezTo>
                <a:lnTo>
                  <a:pt x="5595" y="5994"/>
                </a:lnTo>
                <a:cubicBezTo>
                  <a:pt x="5600" y="5997"/>
                  <a:pt x="5604" y="5998"/>
                  <a:pt x="5608" y="5998"/>
                </a:cubicBezTo>
                <a:cubicBezTo>
                  <a:pt x="5619" y="5998"/>
                  <a:pt x="5619" y="5986"/>
                  <a:pt x="5606" y="5977"/>
                </a:cubicBezTo>
                <a:cubicBezTo>
                  <a:pt x="5606" y="5977"/>
                  <a:pt x="5612" y="5971"/>
                  <a:pt x="5612" y="5971"/>
                </a:cubicBezTo>
                <a:close/>
                <a:moveTo>
                  <a:pt x="1266" y="5949"/>
                </a:moveTo>
                <a:cubicBezTo>
                  <a:pt x="1311" y="5971"/>
                  <a:pt x="1356" y="6011"/>
                  <a:pt x="1390" y="6051"/>
                </a:cubicBezTo>
                <a:cubicBezTo>
                  <a:pt x="1345" y="6017"/>
                  <a:pt x="1305" y="5983"/>
                  <a:pt x="1266" y="5949"/>
                </a:cubicBezTo>
                <a:close/>
                <a:moveTo>
                  <a:pt x="5566" y="6022"/>
                </a:moveTo>
                <a:lnTo>
                  <a:pt x="5566" y="6022"/>
                </a:lnTo>
                <a:cubicBezTo>
                  <a:pt x="5572" y="6039"/>
                  <a:pt x="5566" y="6045"/>
                  <a:pt x="5555" y="6051"/>
                </a:cubicBezTo>
                <a:cubicBezTo>
                  <a:pt x="5549" y="6045"/>
                  <a:pt x="5544" y="6039"/>
                  <a:pt x="5538" y="6039"/>
                </a:cubicBezTo>
                <a:lnTo>
                  <a:pt x="5538" y="6039"/>
                </a:lnTo>
                <a:cubicBezTo>
                  <a:pt x="5544" y="6039"/>
                  <a:pt x="5549" y="6045"/>
                  <a:pt x="5555" y="6045"/>
                </a:cubicBezTo>
                <a:lnTo>
                  <a:pt x="5566" y="6022"/>
                </a:lnTo>
                <a:close/>
                <a:moveTo>
                  <a:pt x="5817" y="5918"/>
                </a:moveTo>
                <a:cubicBezTo>
                  <a:pt x="5820" y="5918"/>
                  <a:pt x="5822" y="5920"/>
                  <a:pt x="5822" y="5926"/>
                </a:cubicBezTo>
                <a:cubicBezTo>
                  <a:pt x="5793" y="5966"/>
                  <a:pt x="5742" y="5994"/>
                  <a:pt x="5714" y="6034"/>
                </a:cubicBezTo>
                <a:lnTo>
                  <a:pt x="5708" y="6034"/>
                </a:lnTo>
                <a:cubicBezTo>
                  <a:pt x="5689" y="6053"/>
                  <a:pt x="5665" y="6069"/>
                  <a:pt x="5641" y="6083"/>
                </a:cubicBezTo>
                <a:lnTo>
                  <a:pt x="5641" y="6083"/>
                </a:lnTo>
                <a:cubicBezTo>
                  <a:pt x="5647" y="6062"/>
                  <a:pt x="5663" y="6056"/>
                  <a:pt x="5669" y="6034"/>
                </a:cubicBezTo>
                <a:lnTo>
                  <a:pt x="5669" y="6034"/>
                </a:lnTo>
                <a:cubicBezTo>
                  <a:pt x="5652" y="6045"/>
                  <a:pt x="5640" y="6056"/>
                  <a:pt x="5623" y="6062"/>
                </a:cubicBezTo>
                <a:cubicBezTo>
                  <a:pt x="5663" y="6022"/>
                  <a:pt x="5708" y="5988"/>
                  <a:pt x="5754" y="5954"/>
                </a:cubicBezTo>
                <a:lnTo>
                  <a:pt x="5754" y="5954"/>
                </a:lnTo>
                <a:cubicBezTo>
                  <a:pt x="5742" y="5966"/>
                  <a:pt x="5737" y="5971"/>
                  <a:pt x="5731" y="5977"/>
                </a:cubicBezTo>
                <a:cubicBezTo>
                  <a:pt x="5734" y="5979"/>
                  <a:pt x="5738" y="5979"/>
                  <a:pt x="5741" y="5979"/>
                </a:cubicBezTo>
                <a:cubicBezTo>
                  <a:pt x="5748" y="5979"/>
                  <a:pt x="5755" y="5975"/>
                  <a:pt x="5759" y="5971"/>
                </a:cubicBezTo>
                <a:cubicBezTo>
                  <a:pt x="5765" y="5966"/>
                  <a:pt x="5771" y="5954"/>
                  <a:pt x="5776" y="5949"/>
                </a:cubicBezTo>
                <a:cubicBezTo>
                  <a:pt x="5782" y="5949"/>
                  <a:pt x="5788" y="5949"/>
                  <a:pt x="5788" y="5954"/>
                </a:cubicBezTo>
                <a:cubicBezTo>
                  <a:pt x="5788" y="5941"/>
                  <a:pt x="5808" y="5918"/>
                  <a:pt x="5817" y="5918"/>
                </a:cubicBezTo>
                <a:close/>
                <a:moveTo>
                  <a:pt x="5527" y="6062"/>
                </a:moveTo>
                <a:lnTo>
                  <a:pt x="5532" y="6068"/>
                </a:lnTo>
                <a:cubicBezTo>
                  <a:pt x="5521" y="6079"/>
                  <a:pt x="5504" y="6085"/>
                  <a:pt x="5493" y="6090"/>
                </a:cubicBezTo>
                <a:lnTo>
                  <a:pt x="5493" y="6073"/>
                </a:lnTo>
                <a:cubicBezTo>
                  <a:pt x="5498" y="6073"/>
                  <a:pt x="5504" y="6079"/>
                  <a:pt x="5510" y="6079"/>
                </a:cubicBezTo>
                <a:cubicBezTo>
                  <a:pt x="5515" y="6073"/>
                  <a:pt x="5521" y="6068"/>
                  <a:pt x="5527" y="6062"/>
                </a:cubicBezTo>
                <a:close/>
                <a:moveTo>
                  <a:pt x="1390" y="6056"/>
                </a:moveTo>
                <a:lnTo>
                  <a:pt x="1390" y="6056"/>
                </a:lnTo>
                <a:cubicBezTo>
                  <a:pt x="1430" y="6068"/>
                  <a:pt x="1464" y="6102"/>
                  <a:pt x="1493" y="6130"/>
                </a:cubicBezTo>
                <a:cubicBezTo>
                  <a:pt x="1459" y="6107"/>
                  <a:pt x="1425" y="6079"/>
                  <a:pt x="1390" y="6056"/>
                </a:cubicBezTo>
                <a:close/>
                <a:moveTo>
                  <a:pt x="5793" y="5880"/>
                </a:moveTo>
                <a:lnTo>
                  <a:pt x="5793" y="5880"/>
                </a:lnTo>
                <a:cubicBezTo>
                  <a:pt x="5771" y="5920"/>
                  <a:pt x="5725" y="5943"/>
                  <a:pt x="5703" y="5983"/>
                </a:cubicBezTo>
                <a:cubicBezTo>
                  <a:pt x="5703" y="5983"/>
                  <a:pt x="5697" y="5977"/>
                  <a:pt x="5697" y="5977"/>
                </a:cubicBezTo>
                <a:cubicBezTo>
                  <a:pt x="5623" y="6045"/>
                  <a:pt x="5538" y="6102"/>
                  <a:pt x="5459" y="6158"/>
                </a:cubicBezTo>
                <a:cubicBezTo>
                  <a:pt x="5459" y="6158"/>
                  <a:pt x="5459" y="6164"/>
                  <a:pt x="5464" y="6164"/>
                </a:cubicBezTo>
                <a:cubicBezTo>
                  <a:pt x="5436" y="6164"/>
                  <a:pt x="5419" y="6193"/>
                  <a:pt x="5396" y="6204"/>
                </a:cubicBezTo>
                <a:cubicBezTo>
                  <a:pt x="5396" y="6187"/>
                  <a:pt x="5419" y="6181"/>
                  <a:pt x="5425" y="6175"/>
                </a:cubicBezTo>
                <a:cubicBezTo>
                  <a:pt x="5532" y="6102"/>
                  <a:pt x="5629" y="6022"/>
                  <a:pt x="5725" y="5943"/>
                </a:cubicBezTo>
                <a:cubicBezTo>
                  <a:pt x="5754" y="5920"/>
                  <a:pt x="5771" y="5897"/>
                  <a:pt x="5793" y="5880"/>
                </a:cubicBezTo>
                <a:close/>
                <a:moveTo>
                  <a:pt x="4873" y="6206"/>
                </a:moveTo>
                <a:cubicBezTo>
                  <a:pt x="4875" y="6206"/>
                  <a:pt x="4878" y="6207"/>
                  <a:pt x="4880" y="6210"/>
                </a:cubicBezTo>
                <a:cubicBezTo>
                  <a:pt x="4877" y="6216"/>
                  <a:pt x="4873" y="6219"/>
                  <a:pt x="4870" y="6219"/>
                </a:cubicBezTo>
                <a:cubicBezTo>
                  <a:pt x="4868" y="6219"/>
                  <a:pt x="4865" y="6218"/>
                  <a:pt x="4863" y="6215"/>
                </a:cubicBezTo>
                <a:cubicBezTo>
                  <a:pt x="4866" y="6209"/>
                  <a:pt x="4870" y="6206"/>
                  <a:pt x="4873" y="6206"/>
                </a:cubicBezTo>
                <a:close/>
                <a:moveTo>
                  <a:pt x="5391" y="6204"/>
                </a:moveTo>
                <a:lnTo>
                  <a:pt x="5391" y="6204"/>
                </a:lnTo>
                <a:cubicBezTo>
                  <a:pt x="5362" y="6232"/>
                  <a:pt x="5317" y="6255"/>
                  <a:pt x="5277" y="6272"/>
                </a:cubicBezTo>
                <a:cubicBezTo>
                  <a:pt x="5288" y="6261"/>
                  <a:pt x="5305" y="6255"/>
                  <a:pt x="5317" y="6244"/>
                </a:cubicBezTo>
                <a:cubicBezTo>
                  <a:pt x="5339" y="6227"/>
                  <a:pt x="5362" y="6210"/>
                  <a:pt x="5391" y="6204"/>
                </a:cubicBezTo>
                <a:close/>
                <a:moveTo>
                  <a:pt x="5322" y="6215"/>
                </a:moveTo>
                <a:lnTo>
                  <a:pt x="5322" y="6215"/>
                </a:lnTo>
                <a:cubicBezTo>
                  <a:pt x="5288" y="6238"/>
                  <a:pt x="5254" y="6249"/>
                  <a:pt x="5226" y="6272"/>
                </a:cubicBezTo>
                <a:cubicBezTo>
                  <a:pt x="5215" y="6283"/>
                  <a:pt x="5209" y="6283"/>
                  <a:pt x="5198" y="6283"/>
                </a:cubicBezTo>
                <a:cubicBezTo>
                  <a:pt x="5207" y="6273"/>
                  <a:pt x="5235" y="6268"/>
                  <a:pt x="5230" y="6255"/>
                </a:cubicBezTo>
                <a:lnTo>
                  <a:pt x="5230" y="6255"/>
                </a:lnTo>
                <a:cubicBezTo>
                  <a:pt x="5232" y="6257"/>
                  <a:pt x="5235" y="6258"/>
                  <a:pt x="5237" y="6261"/>
                </a:cubicBezTo>
                <a:cubicBezTo>
                  <a:pt x="5260" y="6238"/>
                  <a:pt x="5288" y="6221"/>
                  <a:pt x="5322" y="6215"/>
                </a:cubicBezTo>
                <a:close/>
                <a:moveTo>
                  <a:pt x="5271" y="6271"/>
                </a:moveTo>
                <a:cubicBezTo>
                  <a:pt x="5275" y="6271"/>
                  <a:pt x="5277" y="6274"/>
                  <a:pt x="5277" y="6278"/>
                </a:cubicBezTo>
                <a:cubicBezTo>
                  <a:pt x="5275" y="6282"/>
                  <a:pt x="5272" y="6284"/>
                  <a:pt x="5270" y="6284"/>
                </a:cubicBezTo>
                <a:cubicBezTo>
                  <a:pt x="5267" y="6284"/>
                  <a:pt x="5263" y="6281"/>
                  <a:pt x="5260" y="6278"/>
                </a:cubicBezTo>
                <a:cubicBezTo>
                  <a:pt x="5265" y="6273"/>
                  <a:pt x="5269" y="6271"/>
                  <a:pt x="5271" y="6271"/>
                </a:cubicBezTo>
                <a:close/>
                <a:moveTo>
                  <a:pt x="5328" y="6278"/>
                </a:moveTo>
                <a:lnTo>
                  <a:pt x="5328" y="6278"/>
                </a:lnTo>
                <a:cubicBezTo>
                  <a:pt x="5311" y="6283"/>
                  <a:pt x="5300" y="6289"/>
                  <a:pt x="5288" y="6300"/>
                </a:cubicBezTo>
                <a:lnTo>
                  <a:pt x="5322" y="6300"/>
                </a:lnTo>
                <a:lnTo>
                  <a:pt x="5328" y="6278"/>
                </a:lnTo>
                <a:close/>
                <a:moveTo>
                  <a:pt x="1498" y="6124"/>
                </a:moveTo>
                <a:lnTo>
                  <a:pt x="1498" y="6124"/>
                </a:lnTo>
                <a:cubicBezTo>
                  <a:pt x="1561" y="6181"/>
                  <a:pt x="1634" y="6221"/>
                  <a:pt x="1703" y="6272"/>
                </a:cubicBezTo>
                <a:cubicBezTo>
                  <a:pt x="1708" y="6266"/>
                  <a:pt x="1714" y="6266"/>
                  <a:pt x="1720" y="6261"/>
                </a:cubicBezTo>
                <a:cubicBezTo>
                  <a:pt x="1714" y="6255"/>
                  <a:pt x="1708" y="6249"/>
                  <a:pt x="1703" y="6244"/>
                </a:cubicBezTo>
                <a:lnTo>
                  <a:pt x="1703" y="6238"/>
                </a:lnTo>
                <a:cubicBezTo>
                  <a:pt x="1720" y="6249"/>
                  <a:pt x="1731" y="6255"/>
                  <a:pt x="1748" y="6266"/>
                </a:cubicBezTo>
                <a:cubicBezTo>
                  <a:pt x="1748" y="6266"/>
                  <a:pt x="1742" y="6272"/>
                  <a:pt x="1742" y="6272"/>
                </a:cubicBezTo>
                <a:cubicBezTo>
                  <a:pt x="1737" y="6266"/>
                  <a:pt x="1731" y="6266"/>
                  <a:pt x="1720" y="6261"/>
                </a:cubicBezTo>
                <a:cubicBezTo>
                  <a:pt x="1720" y="6266"/>
                  <a:pt x="1720" y="6272"/>
                  <a:pt x="1720" y="6278"/>
                </a:cubicBezTo>
                <a:cubicBezTo>
                  <a:pt x="1754" y="6300"/>
                  <a:pt x="1793" y="6323"/>
                  <a:pt x="1827" y="6346"/>
                </a:cubicBezTo>
                <a:cubicBezTo>
                  <a:pt x="1827" y="6346"/>
                  <a:pt x="1827" y="6351"/>
                  <a:pt x="1827" y="6351"/>
                </a:cubicBezTo>
                <a:cubicBezTo>
                  <a:pt x="1720" y="6289"/>
                  <a:pt x="1623" y="6221"/>
                  <a:pt x="1527" y="6153"/>
                </a:cubicBezTo>
                <a:cubicBezTo>
                  <a:pt x="1515" y="6147"/>
                  <a:pt x="1498" y="6141"/>
                  <a:pt x="1498" y="6124"/>
                </a:cubicBezTo>
                <a:close/>
                <a:moveTo>
                  <a:pt x="1833" y="6357"/>
                </a:moveTo>
                <a:lnTo>
                  <a:pt x="1833" y="6357"/>
                </a:lnTo>
                <a:cubicBezTo>
                  <a:pt x="1850" y="6363"/>
                  <a:pt x="1861" y="6374"/>
                  <a:pt x="1878" y="6380"/>
                </a:cubicBezTo>
                <a:cubicBezTo>
                  <a:pt x="1876" y="6381"/>
                  <a:pt x="1874" y="6381"/>
                  <a:pt x="1871" y="6381"/>
                </a:cubicBezTo>
                <a:cubicBezTo>
                  <a:pt x="1856" y="6381"/>
                  <a:pt x="1838" y="6367"/>
                  <a:pt x="1833" y="6357"/>
                </a:cubicBezTo>
                <a:close/>
                <a:moveTo>
                  <a:pt x="2417" y="6372"/>
                </a:moveTo>
                <a:cubicBezTo>
                  <a:pt x="2420" y="6372"/>
                  <a:pt x="2423" y="6376"/>
                  <a:pt x="2423" y="6380"/>
                </a:cubicBezTo>
                <a:cubicBezTo>
                  <a:pt x="2420" y="6381"/>
                  <a:pt x="2417" y="6382"/>
                  <a:pt x="2415" y="6382"/>
                </a:cubicBezTo>
                <a:cubicBezTo>
                  <a:pt x="2409" y="6382"/>
                  <a:pt x="2408" y="6378"/>
                  <a:pt x="2412" y="6374"/>
                </a:cubicBezTo>
                <a:cubicBezTo>
                  <a:pt x="2413" y="6372"/>
                  <a:pt x="2415" y="6372"/>
                  <a:pt x="2417" y="6372"/>
                </a:cubicBezTo>
                <a:close/>
                <a:moveTo>
                  <a:pt x="5140" y="6391"/>
                </a:moveTo>
                <a:lnTo>
                  <a:pt x="5140" y="6391"/>
                </a:lnTo>
                <a:cubicBezTo>
                  <a:pt x="5138" y="6392"/>
                  <a:pt x="5137" y="6392"/>
                  <a:pt x="5136" y="6393"/>
                </a:cubicBezTo>
                <a:lnTo>
                  <a:pt x="5136" y="6393"/>
                </a:lnTo>
                <a:cubicBezTo>
                  <a:pt x="5137" y="6392"/>
                  <a:pt x="5139" y="6392"/>
                  <a:pt x="5141" y="6391"/>
                </a:cubicBezTo>
                <a:cubicBezTo>
                  <a:pt x="5140" y="6391"/>
                  <a:pt x="5140" y="6391"/>
                  <a:pt x="5140" y="6391"/>
                </a:cubicBezTo>
                <a:close/>
                <a:moveTo>
                  <a:pt x="1890" y="6419"/>
                </a:moveTo>
                <a:cubicBezTo>
                  <a:pt x="1890" y="6419"/>
                  <a:pt x="1890" y="6420"/>
                  <a:pt x="1890" y="6420"/>
                </a:cubicBezTo>
                <a:lnTo>
                  <a:pt x="1890" y="6420"/>
                </a:lnTo>
                <a:cubicBezTo>
                  <a:pt x="1890" y="6420"/>
                  <a:pt x="1890" y="6419"/>
                  <a:pt x="1890" y="6419"/>
                </a:cubicBezTo>
                <a:lnTo>
                  <a:pt x="1890" y="6419"/>
                </a:lnTo>
                <a:cubicBezTo>
                  <a:pt x="1890" y="6419"/>
                  <a:pt x="1890" y="6419"/>
                  <a:pt x="1890" y="6419"/>
                </a:cubicBezTo>
                <a:close/>
                <a:moveTo>
                  <a:pt x="1981" y="6408"/>
                </a:moveTo>
                <a:cubicBezTo>
                  <a:pt x="1998" y="6414"/>
                  <a:pt x="2015" y="6425"/>
                  <a:pt x="2026" y="6436"/>
                </a:cubicBezTo>
                <a:cubicBezTo>
                  <a:pt x="2009" y="6431"/>
                  <a:pt x="1981" y="6431"/>
                  <a:pt x="1981" y="6408"/>
                </a:cubicBezTo>
                <a:close/>
                <a:moveTo>
                  <a:pt x="1890" y="6420"/>
                </a:moveTo>
                <a:lnTo>
                  <a:pt x="1890" y="6420"/>
                </a:lnTo>
                <a:cubicBezTo>
                  <a:pt x="1887" y="6423"/>
                  <a:pt x="1884" y="6427"/>
                  <a:pt x="1884" y="6431"/>
                </a:cubicBezTo>
                <a:cubicBezTo>
                  <a:pt x="1895" y="6436"/>
                  <a:pt x="1901" y="6442"/>
                  <a:pt x="1912" y="6448"/>
                </a:cubicBezTo>
                <a:cubicBezTo>
                  <a:pt x="1907" y="6437"/>
                  <a:pt x="1896" y="6425"/>
                  <a:pt x="1890" y="6420"/>
                </a:cubicBezTo>
                <a:close/>
                <a:moveTo>
                  <a:pt x="1878" y="6380"/>
                </a:moveTo>
                <a:lnTo>
                  <a:pt x="1878" y="6380"/>
                </a:lnTo>
                <a:cubicBezTo>
                  <a:pt x="1912" y="6402"/>
                  <a:pt x="1952" y="6425"/>
                  <a:pt x="1992" y="6442"/>
                </a:cubicBezTo>
                <a:lnTo>
                  <a:pt x="1992" y="6448"/>
                </a:lnTo>
                <a:cubicBezTo>
                  <a:pt x="1952" y="6431"/>
                  <a:pt x="1901" y="6414"/>
                  <a:pt x="1878" y="6380"/>
                </a:cubicBezTo>
                <a:close/>
                <a:moveTo>
                  <a:pt x="2764" y="6419"/>
                </a:moveTo>
                <a:lnTo>
                  <a:pt x="2764" y="6419"/>
                </a:lnTo>
                <a:cubicBezTo>
                  <a:pt x="2798" y="6431"/>
                  <a:pt x="2832" y="6436"/>
                  <a:pt x="2866" y="6442"/>
                </a:cubicBezTo>
                <a:cubicBezTo>
                  <a:pt x="2883" y="6448"/>
                  <a:pt x="2900" y="6454"/>
                  <a:pt x="2917" y="6459"/>
                </a:cubicBezTo>
                <a:cubicBezTo>
                  <a:pt x="2866" y="6448"/>
                  <a:pt x="2809" y="6436"/>
                  <a:pt x="2764" y="6419"/>
                </a:cubicBezTo>
                <a:close/>
                <a:moveTo>
                  <a:pt x="5266" y="6283"/>
                </a:moveTo>
                <a:lnTo>
                  <a:pt x="5266" y="6283"/>
                </a:lnTo>
                <a:cubicBezTo>
                  <a:pt x="5232" y="6312"/>
                  <a:pt x="5186" y="6329"/>
                  <a:pt x="5152" y="6351"/>
                </a:cubicBezTo>
                <a:cubicBezTo>
                  <a:pt x="5152" y="6351"/>
                  <a:pt x="5152" y="6357"/>
                  <a:pt x="5158" y="6357"/>
                </a:cubicBezTo>
                <a:lnTo>
                  <a:pt x="5141" y="6357"/>
                </a:lnTo>
                <a:cubicBezTo>
                  <a:pt x="5084" y="6385"/>
                  <a:pt x="5033" y="6419"/>
                  <a:pt x="4976" y="6442"/>
                </a:cubicBezTo>
                <a:cubicBezTo>
                  <a:pt x="4976" y="6442"/>
                  <a:pt x="4976" y="6446"/>
                  <a:pt x="4980" y="6447"/>
                </a:cubicBezTo>
                <a:lnTo>
                  <a:pt x="4980" y="6447"/>
                </a:lnTo>
                <a:cubicBezTo>
                  <a:pt x="4977" y="6447"/>
                  <a:pt x="4974" y="6447"/>
                  <a:pt x="4971" y="6447"/>
                </a:cubicBezTo>
                <a:cubicBezTo>
                  <a:pt x="4949" y="6447"/>
                  <a:pt x="4933" y="6460"/>
                  <a:pt x="4914" y="6465"/>
                </a:cubicBezTo>
                <a:cubicBezTo>
                  <a:pt x="4920" y="6454"/>
                  <a:pt x="4942" y="6454"/>
                  <a:pt x="4954" y="6442"/>
                </a:cubicBezTo>
                <a:cubicBezTo>
                  <a:pt x="5061" y="6402"/>
                  <a:pt x="5158" y="6323"/>
                  <a:pt x="5266" y="6283"/>
                </a:cubicBezTo>
                <a:close/>
                <a:moveTo>
                  <a:pt x="2911" y="6459"/>
                </a:moveTo>
                <a:cubicBezTo>
                  <a:pt x="2951" y="6459"/>
                  <a:pt x="2985" y="6465"/>
                  <a:pt x="3019" y="6476"/>
                </a:cubicBezTo>
                <a:cubicBezTo>
                  <a:pt x="2985" y="6476"/>
                  <a:pt x="2945" y="6471"/>
                  <a:pt x="2911" y="6459"/>
                </a:cubicBezTo>
                <a:close/>
                <a:moveTo>
                  <a:pt x="2058" y="6468"/>
                </a:moveTo>
                <a:cubicBezTo>
                  <a:pt x="2066" y="6468"/>
                  <a:pt x="2073" y="6474"/>
                  <a:pt x="2077" y="6482"/>
                </a:cubicBezTo>
                <a:cubicBezTo>
                  <a:pt x="2076" y="6483"/>
                  <a:pt x="2073" y="6484"/>
                  <a:pt x="2070" y="6484"/>
                </a:cubicBezTo>
                <a:cubicBezTo>
                  <a:pt x="2063" y="6484"/>
                  <a:pt x="2053" y="6479"/>
                  <a:pt x="2049" y="6471"/>
                </a:cubicBezTo>
                <a:cubicBezTo>
                  <a:pt x="2052" y="6469"/>
                  <a:pt x="2055" y="6468"/>
                  <a:pt x="2058" y="6468"/>
                </a:cubicBezTo>
                <a:close/>
                <a:moveTo>
                  <a:pt x="3070" y="6476"/>
                </a:moveTo>
                <a:cubicBezTo>
                  <a:pt x="3070" y="6476"/>
                  <a:pt x="3075" y="6481"/>
                  <a:pt x="3076" y="6487"/>
                </a:cubicBezTo>
                <a:lnTo>
                  <a:pt x="3076" y="6487"/>
                </a:lnTo>
                <a:cubicBezTo>
                  <a:pt x="3070" y="6486"/>
                  <a:pt x="3064" y="6485"/>
                  <a:pt x="3059" y="6482"/>
                </a:cubicBezTo>
                <a:cubicBezTo>
                  <a:pt x="3059" y="6482"/>
                  <a:pt x="3064" y="6476"/>
                  <a:pt x="3064" y="6476"/>
                </a:cubicBezTo>
                <a:close/>
                <a:moveTo>
                  <a:pt x="3030" y="6479"/>
                </a:moveTo>
                <a:cubicBezTo>
                  <a:pt x="3038" y="6479"/>
                  <a:pt x="3045" y="6482"/>
                  <a:pt x="3053" y="6482"/>
                </a:cubicBezTo>
                <a:cubicBezTo>
                  <a:pt x="3053" y="6482"/>
                  <a:pt x="3053" y="6488"/>
                  <a:pt x="3059" y="6493"/>
                </a:cubicBezTo>
                <a:cubicBezTo>
                  <a:pt x="3053" y="6493"/>
                  <a:pt x="3053" y="6493"/>
                  <a:pt x="3053" y="6488"/>
                </a:cubicBezTo>
                <a:lnTo>
                  <a:pt x="3036" y="6488"/>
                </a:lnTo>
                <a:cubicBezTo>
                  <a:pt x="3030" y="6482"/>
                  <a:pt x="3025" y="6482"/>
                  <a:pt x="3019" y="6482"/>
                </a:cubicBezTo>
                <a:cubicBezTo>
                  <a:pt x="3023" y="6480"/>
                  <a:pt x="3026" y="6479"/>
                  <a:pt x="3030" y="6479"/>
                </a:cubicBezTo>
                <a:close/>
                <a:moveTo>
                  <a:pt x="4937" y="6425"/>
                </a:moveTo>
                <a:cubicBezTo>
                  <a:pt x="4920" y="6436"/>
                  <a:pt x="4903" y="6448"/>
                  <a:pt x="4886" y="6459"/>
                </a:cubicBezTo>
                <a:cubicBezTo>
                  <a:pt x="4886" y="6459"/>
                  <a:pt x="4886" y="6471"/>
                  <a:pt x="4886" y="6471"/>
                </a:cubicBezTo>
                <a:cubicBezTo>
                  <a:pt x="4891" y="6471"/>
                  <a:pt x="4903" y="6465"/>
                  <a:pt x="4908" y="6465"/>
                </a:cubicBezTo>
                <a:lnTo>
                  <a:pt x="4908" y="6465"/>
                </a:lnTo>
                <a:cubicBezTo>
                  <a:pt x="4886" y="6482"/>
                  <a:pt x="4857" y="6499"/>
                  <a:pt x="4829" y="6505"/>
                </a:cubicBezTo>
                <a:lnTo>
                  <a:pt x="4829" y="6499"/>
                </a:lnTo>
                <a:cubicBezTo>
                  <a:pt x="4840" y="6493"/>
                  <a:pt x="4857" y="6488"/>
                  <a:pt x="4874" y="6482"/>
                </a:cubicBezTo>
                <a:cubicBezTo>
                  <a:pt x="4880" y="6476"/>
                  <a:pt x="4886" y="6465"/>
                  <a:pt x="4886" y="6459"/>
                </a:cubicBezTo>
                <a:cubicBezTo>
                  <a:pt x="4869" y="6459"/>
                  <a:pt x="4852" y="6465"/>
                  <a:pt x="4840" y="6476"/>
                </a:cubicBezTo>
                <a:cubicBezTo>
                  <a:pt x="4840" y="6471"/>
                  <a:pt x="4840" y="6465"/>
                  <a:pt x="4840" y="6465"/>
                </a:cubicBezTo>
                <a:cubicBezTo>
                  <a:pt x="4846" y="6465"/>
                  <a:pt x="4852" y="6459"/>
                  <a:pt x="4857" y="6459"/>
                </a:cubicBezTo>
                <a:lnTo>
                  <a:pt x="4857" y="6442"/>
                </a:lnTo>
                <a:lnTo>
                  <a:pt x="4863" y="6454"/>
                </a:lnTo>
                <a:cubicBezTo>
                  <a:pt x="4886" y="6442"/>
                  <a:pt x="4914" y="6436"/>
                  <a:pt x="4931" y="6425"/>
                </a:cubicBezTo>
                <a:close/>
                <a:moveTo>
                  <a:pt x="4920" y="6488"/>
                </a:moveTo>
                <a:cubicBezTo>
                  <a:pt x="4920" y="6499"/>
                  <a:pt x="4908" y="6505"/>
                  <a:pt x="4897" y="6510"/>
                </a:cubicBezTo>
                <a:cubicBezTo>
                  <a:pt x="4903" y="6510"/>
                  <a:pt x="4914" y="6505"/>
                  <a:pt x="4920" y="6505"/>
                </a:cubicBezTo>
                <a:lnTo>
                  <a:pt x="4920" y="6488"/>
                </a:lnTo>
                <a:close/>
                <a:moveTo>
                  <a:pt x="4897" y="6522"/>
                </a:moveTo>
                <a:lnTo>
                  <a:pt x="4897" y="6522"/>
                </a:lnTo>
                <a:cubicBezTo>
                  <a:pt x="4898" y="6523"/>
                  <a:pt x="4900" y="6524"/>
                  <a:pt x="4901" y="6525"/>
                </a:cubicBezTo>
                <a:lnTo>
                  <a:pt x="4901" y="6525"/>
                </a:lnTo>
                <a:cubicBezTo>
                  <a:pt x="4900" y="6523"/>
                  <a:pt x="4899" y="6522"/>
                  <a:pt x="4897" y="6522"/>
                </a:cubicBezTo>
                <a:close/>
                <a:moveTo>
                  <a:pt x="1578" y="6238"/>
                </a:moveTo>
                <a:cubicBezTo>
                  <a:pt x="1589" y="6255"/>
                  <a:pt x="1606" y="6255"/>
                  <a:pt x="1623" y="6266"/>
                </a:cubicBezTo>
                <a:cubicBezTo>
                  <a:pt x="1623" y="6261"/>
                  <a:pt x="1623" y="6249"/>
                  <a:pt x="1623" y="6244"/>
                </a:cubicBezTo>
                <a:cubicBezTo>
                  <a:pt x="1629" y="6249"/>
                  <a:pt x="1634" y="6255"/>
                  <a:pt x="1634" y="6261"/>
                </a:cubicBezTo>
                <a:cubicBezTo>
                  <a:pt x="1657" y="6266"/>
                  <a:pt x="1651" y="6289"/>
                  <a:pt x="1674" y="6295"/>
                </a:cubicBezTo>
                <a:cubicBezTo>
                  <a:pt x="1680" y="6295"/>
                  <a:pt x="1686" y="6289"/>
                  <a:pt x="1686" y="6289"/>
                </a:cubicBezTo>
                <a:cubicBezTo>
                  <a:pt x="1731" y="6317"/>
                  <a:pt x="1771" y="6357"/>
                  <a:pt x="1822" y="6374"/>
                </a:cubicBezTo>
                <a:cubicBezTo>
                  <a:pt x="1822" y="6374"/>
                  <a:pt x="1816" y="6385"/>
                  <a:pt x="1816" y="6385"/>
                </a:cubicBezTo>
                <a:lnTo>
                  <a:pt x="1833" y="6402"/>
                </a:lnTo>
                <a:cubicBezTo>
                  <a:pt x="1839" y="6402"/>
                  <a:pt x="1844" y="6397"/>
                  <a:pt x="1850" y="6397"/>
                </a:cubicBezTo>
                <a:lnTo>
                  <a:pt x="1839" y="6385"/>
                </a:lnTo>
                <a:lnTo>
                  <a:pt x="1839" y="6385"/>
                </a:lnTo>
                <a:cubicBezTo>
                  <a:pt x="1844" y="6391"/>
                  <a:pt x="1856" y="6391"/>
                  <a:pt x="1861" y="6397"/>
                </a:cubicBezTo>
                <a:lnTo>
                  <a:pt x="1850" y="6397"/>
                </a:lnTo>
                <a:lnTo>
                  <a:pt x="1850" y="6414"/>
                </a:lnTo>
                <a:cubicBezTo>
                  <a:pt x="1861" y="6419"/>
                  <a:pt x="1867" y="6419"/>
                  <a:pt x="1878" y="6425"/>
                </a:cubicBezTo>
                <a:lnTo>
                  <a:pt x="1884" y="6419"/>
                </a:lnTo>
                <a:cubicBezTo>
                  <a:pt x="1878" y="6414"/>
                  <a:pt x="1867" y="6408"/>
                  <a:pt x="1861" y="6397"/>
                </a:cubicBezTo>
                <a:lnTo>
                  <a:pt x="1861" y="6397"/>
                </a:lnTo>
                <a:cubicBezTo>
                  <a:pt x="1873" y="6408"/>
                  <a:pt x="1884" y="6408"/>
                  <a:pt x="1895" y="6414"/>
                </a:cubicBezTo>
                <a:cubicBezTo>
                  <a:pt x="1894" y="6416"/>
                  <a:pt x="1892" y="6418"/>
                  <a:pt x="1890" y="6419"/>
                </a:cubicBezTo>
                <a:lnTo>
                  <a:pt x="1890" y="6419"/>
                </a:lnTo>
                <a:cubicBezTo>
                  <a:pt x="1901" y="6420"/>
                  <a:pt x="1907" y="6425"/>
                  <a:pt x="1912" y="6436"/>
                </a:cubicBezTo>
                <a:cubicBezTo>
                  <a:pt x="1935" y="6436"/>
                  <a:pt x="1952" y="6454"/>
                  <a:pt x="1969" y="6459"/>
                </a:cubicBezTo>
                <a:lnTo>
                  <a:pt x="1969" y="6471"/>
                </a:lnTo>
                <a:cubicBezTo>
                  <a:pt x="1975" y="6471"/>
                  <a:pt x="1986" y="6465"/>
                  <a:pt x="1986" y="6465"/>
                </a:cubicBezTo>
                <a:cubicBezTo>
                  <a:pt x="1986" y="6471"/>
                  <a:pt x="1986" y="6476"/>
                  <a:pt x="1986" y="6488"/>
                </a:cubicBezTo>
                <a:cubicBezTo>
                  <a:pt x="1992" y="6482"/>
                  <a:pt x="2003" y="6482"/>
                  <a:pt x="2009" y="6476"/>
                </a:cubicBezTo>
                <a:cubicBezTo>
                  <a:pt x="2015" y="6482"/>
                  <a:pt x="2020" y="6488"/>
                  <a:pt x="2026" y="6493"/>
                </a:cubicBezTo>
                <a:lnTo>
                  <a:pt x="1998" y="6493"/>
                </a:lnTo>
                <a:cubicBezTo>
                  <a:pt x="2003" y="6499"/>
                  <a:pt x="2015" y="6499"/>
                  <a:pt x="2020" y="6505"/>
                </a:cubicBezTo>
                <a:cubicBezTo>
                  <a:pt x="2020" y="6505"/>
                  <a:pt x="2015" y="6516"/>
                  <a:pt x="2015" y="6516"/>
                </a:cubicBezTo>
                <a:cubicBezTo>
                  <a:pt x="2020" y="6516"/>
                  <a:pt x="2026" y="6510"/>
                  <a:pt x="2032" y="6505"/>
                </a:cubicBezTo>
                <a:cubicBezTo>
                  <a:pt x="2037" y="6516"/>
                  <a:pt x="2066" y="6522"/>
                  <a:pt x="2049" y="6533"/>
                </a:cubicBezTo>
                <a:cubicBezTo>
                  <a:pt x="2024" y="6533"/>
                  <a:pt x="1999" y="6503"/>
                  <a:pt x="1974" y="6503"/>
                </a:cubicBezTo>
                <a:cubicBezTo>
                  <a:pt x="1971" y="6503"/>
                  <a:pt x="1967" y="6503"/>
                  <a:pt x="1964" y="6505"/>
                </a:cubicBezTo>
                <a:cubicBezTo>
                  <a:pt x="1964" y="6505"/>
                  <a:pt x="1969" y="6499"/>
                  <a:pt x="1969" y="6493"/>
                </a:cubicBezTo>
                <a:cubicBezTo>
                  <a:pt x="1907" y="6459"/>
                  <a:pt x="1839" y="6425"/>
                  <a:pt x="1776" y="6385"/>
                </a:cubicBezTo>
                <a:cubicBezTo>
                  <a:pt x="1771" y="6391"/>
                  <a:pt x="1765" y="6391"/>
                  <a:pt x="1759" y="6397"/>
                </a:cubicBezTo>
                <a:cubicBezTo>
                  <a:pt x="1759" y="6391"/>
                  <a:pt x="1765" y="6385"/>
                  <a:pt x="1765" y="6385"/>
                </a:cubicBezTo>
                <a:cubicBezTo>
                  <a:pt x="1731" y="6368"/>
                  <a:pt x="1708" y="6334"/>
                  <a:pt x="1669" y="6329"/>
                </a:cubicBezTo>
                <a:cubicBezTo>
                  <a:pt x="1657" y="6300"/>
                  <a:pt x="1617" y="6295"/>
                  <a:pt x="1600" y="6272"/>
                </a:cubicBezTo>
                <a:cubicBezTo>
                  <a:pt x="1583" y="6261"/>
                  <a:pt x="1561" y="6261"/>
                  <a:pt x="1561" y="6238"/>
                </a:cubicBezTo>
                <a:close/>
                <a:moveTo>
                  <a:pt x="2213" y="6510"/>
                </a:moveTo>
                <a:cubicBezTo>
                  <a:pt x="2219" y="6516"/>
                  <a:pt x="2225" y="6522"/>
                  <a:pt x="2230" y="6522"/>
                </a:cubicBezTo>
                <a:cubicBezTo>
                  <a:pt x="2230" y="6522"/>
                  <a:pt x="2236" y="6516"/>
                  <a:pt x="2242" y="6516"/>
                </a:cubicBezTo>
                <a:lnTo>
                  <a:pt x="2242" y="6516"/>
                </a:lnTo>
                <a:lnTo>
                  <a:pt x="2236" y="6522"/>
                </a:lnTo>
                <a:cubicBezTo>
                  <a:pt x="2255" y="6531"/>
                  <a:pt x="2275" y="6545"/>
                  <a:pt x="2295" y="6553"/>
                </a:cubicBezTo>
                <a:lnTo>
                  <a:pt x="2295" y="6553"/>
                </a:lnTo>
                <a:cubicBezTo>
                  <a:pt x="2279" y="6548"/>
                  <a:pt x="2261" y="6544"/>
                  <a:pt x="2247" y="6544"/>
                </a:cubicBezTo>
                <a:cubicBezTo>
                  <a:pt x="2236" y="6527"/>
                  <a:pt x="2219" y="6527"/>
                  <a:pt x="2202" y="6522"/>
                </a:cubicBezTo>
                <a:cubicBezTo>
                  <a:pt x="2208" y="6516"/>
                  <a:pt x="2208" y="6516"/>
                  <a:pt x="2213" y="6510"/>
                </a:cubicBezTo>
                <a:close/>
                <a:moveTo>
                  <a:pt x="4659" y="6539"/>
                </a:moveTo>
                <a:cubicBezTo>
                  <a:pt x="4646" y="6543"/>
                  <a:pt x="4634" y="6556"/>
                  <a:pt x="4619" y="6556"/>
                </a:cubicBezTo>
                <a:cubicBezTo>
                  <a:pt x="4613" y="6556"/>
                  <a:pt x="4608" y="6554"/>
                  <a:pt x="4602" y="6550"/>
                </a:cubicBezTo>
                <a:cubicBezTo>
                  <a:pt x="4619" y="6544"/>
                  <a:pt x="4642" y="6539"/>
                  <a:pt x="4659" y="6539"/>
                </a:cubicBezTo>
                <a:close/>
                <a:moveTo>
                  <a:pt x="4715" y="6542"/>
                </a:moveTo>
                <a:cubicBezTo>
                  <a:pt x="4717" y="6542"/>
                  <a:pt x="4720" y="6543"/>
                  <a:pt x="4721" y="6544"/>
                </a:cubicBezTo>
                <a:cubicBezTo>
                  <a:pt x="4726" y="6549"/>
                  <a:pt x="4715" y="6557"/>
                  <a:pt x="4705" y="6557"/>
                </a:cubicBezTo>
                <a:cubicBezTo>
                  <a:pt x="4703" y="6557"/>
                  <a:pt x="4700" y="6557"/>
                  <a:pt x="4698" y="6556"/>
                </a:cubicBezTo>
                <a:cubicBezTo>
                  <a:pt x="4698" y="6547"/>
                  <a:pt x="4707" y="6542"/>
                  <a:pt x="4715" y="6542"/>
                </a:cubicBezTo>
                <a:close/>
                <a:moveTo>
                  <a:pt x="2208" y="6595"/>
                </a:moveTo>
                <a:cubicBezTo>
                  <a:pt x="2213" y="6601"/>
                  <a:pt x="2225" y="6601"/>
                  <a:pt x="2230" y="6607"/>
                </a:cubicBezTo>
                <a:cubicBezTo>
                  <a:pt x="2234" y="6603"/>
                  <a:pt x="2238" y="6599"/>
                  <a:pt x="2242" y="6595"/>
                </a:cubicBezTo>
                <a:lnTo>
                  <a:pt x="2242" y="6595"/>
                </a:lnTo>
                <a:cubicBezTo>
                  <a:pt x="2236" y="6598"/>
                  <a:pt x="2230" y="6600"/>
                  <a:pt x="2225" y="6600"/>
                </a:cubicBezTo>
                <a:cubicBezTo>
                  <a:pt x="2219" y="6600"/>
                  <a:pt x="2213" y="6598"/>
                  <a:pt x="2208" y="6595"/>
                </a:cubicBezTo>
                <a:close/>
                <a:moveTo>
                  <a:pt x="4636" y="6567"/>
                </a:moveTo>
                <a:lnTo>
                  <a:pt x="4642" y="6573"/>
                </a:lnTo>
                <a:cubicBezTo>
                  <a:pt x="4608" y="6587"/>
                  <a:pt x="4571" y="6609"/>
                  <a:pt x="4536" y="6609"/>
                </a:cubicBezTo>
                <a:cubicBezTo>
                  <a:pt x="4530" y="6609"/>
                  <a:pt x="4523" y="6609"/>
                  <a:pt x="4517" y="6607"/>
                </a:cubicBezTo>
                <a:cubicBezTo>
                  <a:pt x="4556" y="6601"/>
                  <a:pt x="4596" y="6584"/>
                  <a:pt x="4636" y="6567"/>
                </a:cubicBezTo>
                <a:close/>
                <a:moveTo>
                  <a:pt x="4517" y="6612"/>
                </a:moveTo>
                <a:cubicBezTo>
                  <a:pt x="4508" y="6621"/>
                  <a:pt x="4494" y="6626"/>
                  <a:pt x="4480" y="6626"/>
                </a:cubicBezTo>
                <a:cubicBezTo>
                  <a:pt x="4475" y="6626"/>
                  <a:pt x="4470" y="6625"/>
                  <a:pt x="4466" y="6624"/>
                </a:cubicBezTo>
                <a:cubicBezTo>
                  <a:pt x="4483" y="6618"/>
                  <a:pt x="4500" y="6612"/>
                  <a:pt x="4517" y="6612"/>
                </a:cubicBezTo>
                <a:close/>
                <a:moveTo>
                  <a:pt x="4552" y="6634"/>
                </a:moveTo>
                <a:cubicBezTo>
                  <a:pt x="4552" y="6635"/>
                  <a:pt x="4551" y="6635"/>
                  <a:pt x="4551" y="6635"/>
                </a:cubicBezTo>
                <a:cubicBezTo>
                  <a:pt x="4551" y="6635"/>
                  <a:pt x="4552" y="6635"/>
                  <a:pt x="4552" y="6635"/>
                </a:cubicBezTo>
                <a:lnTo>
                  <a:pt x="4552" y="6635"/>
                </a:lnTo>
                <a:lnTo>
                  <a:pt x="4552" y="6634"/>
                </a:lnTo>
                <a:close/>
                <a:moveTo>
                  <a:pt x="4454" y="6629"/>
                </a:moveTo>
                <a:cubicBezTo>
                  <a:pt x="4454" y="6629"/>
                  <a:pt x="4454" y="6635"/>
                  <a:pt x="4454" y="6635"/>
                </a:cubicBezTo>
                <a:cubicBezTo>
                  <a:pt x="4443" y="6641"/>
                  <a:pt x="4437" y="6641"/>
                  <a:pt x="4426" y="6646"/>
                </a:cubicBezTo>
                <a:cubicBezTo>
                  <a:pt x="4426" y="6646"/>
                  <a:pt x="4420" y="6641"/>
                  <a:pt x="4420" y="6641"/>
                </a:cubicBezTo>
                <a:cubicBezTo>
                  <a:pt x="4420" y="6641"/>
                  <a:pt x="4420" y="6646"/>
                  <a:pt x="4420" y="6646"/>
                </a:cubicBezTo>
                <a:cubicBezTo>
                  <a:pt x="4409" y="6652"/>
                  <a:pt x="4403" y="6652"/>
                  <a:pt x="4398" y="6652"/>
                </a:cubicBezTo>
                <a:cubicBezTo>
                  <a:pt x="4403" y="6652"/>
                  <a:pt x="4415" y="6646"/>
                  <a:pt x="4420" y="6641"/>
                </a:cubicBezTo>
                <a:cubicBezTo>
                  <a:pt x="4432" y="6635"/>
                  <a:pt x="4443" y="6635"/>
                  <a:pt x="4454" y="6629"/>
                </a:cubicBezTo>
                <a:close/>
                <a:moveTo>
                  <a:pt x="4552" y="6635"/>
                </a:moveTo>
                <a:lnTo>
                  <a:pt x="4556" y="6652"/>
                </a:lnTo>
                <a:cubicBezTo>
                  <a:pt x="4568" y="6646"/>
                  <a:pt x="4574" y="6641"/>
                  <a:pt x="4585" y="6641"/>
                </a:cubicBezTo>
                <a:cubicBezTo>
                  <a:pt x="4579" y="6641"/>
                  <a:pt x="4564" y="6636"/>
                  <a:pt x="4552" y="6635"/>
                </a:cubicBezTo>
                <a:close/>
                <a:moveTo>
                  <a:pt x="2423" y="6658"/>
                </a:moveTo>
                <a:cubicBezTo>
                  <a:pt x="2440" y="6663"/>
                  <a:pt x="2457" y="6669"/>
                  <a:pt x="2469" y="6675"/>
                </a:cubicBezTo>
                <a:cubicBezTo>
                  <a:pt x="2469" y="6675"/>
                  <a:pt x="2469" y="6680"/>
                  <a:pt x="2469" y="6686"/>
                </a:cubicBezTo>
                <a:cubicBezTo>
                  <a:pt x="2452" y="6675"/>
                  <a:pt x="2429" y="6680"/>
                  <a:pt x="2423" y="6658"/>
                </a:cubicBezTo>
                <a:close/>
                <a:moveTo>
                  <a:pt x="2480" y="6697"/>
                </a:moveTo>
                <a:lnTo>
                  <a:pt x="2480" y="6697"/>
                </a:lnTo>
                <a:cubicBezTo>
                  <a:pt x="2483" y="6698"/>
                  <a:pt x="2486" y="6699"/>
                  <a:pt x="2488" y="6700"/>
                </a:cubicBezTo>
                <a:cubicBezTo>
                  <a:pt x="2486" y="6699"/>
                  <a:pt x="2483" y="6697"/>
                  <a:pt x="2480" y="6697"/>
                </a:cubicBezTo>
                <a:close/>
                <a:moveTo>
                  <a:pt x="2488" y="6700"/>
                </a:moveTo>
                <a:cubicBezTo>
                  <a:pt x="2491" y="6702"/>
                  <a:pt x="2494" y="6703"/>
                  <a:pt x="2497" y="6703"/>
                </a:cubicBezTo>
                <a:cubicBezTo>
                  <a:pt x="2494" y="6702"/>
                  <a:pt x="2491" y="6701"/>
                  <a:pt x="2488" y="6700"/>
                </a:cubicBezTo>
                <a:close/>
                <a:moveTo>
                  <a:pt x="2173" y="6527"/>
                </a:moveTo>
                <a:cubicBezTo>
                  <a:pt x="2191" y="6533"/>
                  <a:pt x="2208" y="6539"/>
                  <a:pt x="2219" y="6550"/>
                </a:cubicBezTo>
                <a:cubicBezTo>
                  <a:pt x="2230" y="6550"/>
                  <a:pt x="2242" y="6550"/>
                  <a:pt x="2247" y="6544"/>
                </a:cubicBezTo>
                <a:lnTo>
                  <a:pt x="2247" y="6544"/>
                </a:lnTo>
                <a:cubicBezTo>
                  <a:pt x="2247" y="6544"/>
                  <a:pt x="2242" y="6550"/>
                  <a:pt x="2242" y="6556"/>
                </a:cubicBezTo>
                <a:cubicBezTo>
                  <a:pt x="2242" y="6556"/>
                  <a:pt x="2253" y="6561"/>
                  <a:pt x="2259" y="6567"/>
                </a:cubicBezTo>
                <a:cubicBezTo>
                  <a:pt x="2273" y="6567"/>
                  <a:pt x="2284" y="6579"/>
                  <a:pt x="2297" y="6579"/>
                </a:cubicBezTo>
                <a:cubicBezTo>
                  <a:pt x="2299" y="6579"/>
                  <a:pt x="2302" y="6579"/>
                  <a:pt x="2304" y="6578"/>
                </a:cubicBezTo>
                <a:cubicBezTo>
                  <a:pt x="2406" y="6635"/>
                  <a:pt x="2531" y="6652"/>
                  <a:pt x="2633" y="6703"/>
                </a:cubicBezTo>
                <a:cubicBezTo>
                  <a:pt x="2590" y="6698"/>
                  <a:pt x="2551" y="6682"/>
                  <a:pt x="2508" y="6671"/>
                </a:cubicBezTo>
                <a:lnTo>
                  <a:pt x="2508" y="6671"/>
                </a:lnTo>
                <a:lnTo>
                  <a:pt x="2508" y="6675"/>
                </a:lnTo>
                <a:cubicBezTo>
                  <a:pt x="2505" y="6672"/>
                  <a:pt x="2504" y="6671"/>
                  <a:pt x="2503" y="6669"/>
                </a:cubicBezTo>
                <a:lnTo>
                  <a:pt x="2503" y="6669"/>
                </a:lnTo>
                <a:cubicBezTo>
                  <a:pt x="2504" y="6670"/>
                  <a:pt x="2506" y="6670"/>
                  <a:pt x="2508" y="6671"/>
                </a:cubicBezTo>
                <a:lnTo>
                  <a:pt x="2508" y="6671"/>
                </a:lnTo>
                <a:lnTo>
                  <a:pt x="2508" y="6663"/>
                </a:lnTo>
                <a:lnTo>
                  <a:pt x="2503" y="6669"/>
                </a:lnTo>
                <a:lnTo>
                  <a:pt x="2503" y="6669"/>
                </a:lnTo>
                <a:cubicBezTo>
                  <a:pt x="2501" y="6668"/>
                  <a:pt x="2500" y="6666"/>
                  <a:pt x="2497" y="6663"/>
                </a:cubicBezTo>
                <a:cubicBezTo>
                  <a:pt x="2440" y="6641"/>
                  <a:pt x="2378" y="6624"/>
                  <a:pt x="2321" y="6595"/>
                </a:cubicBezTo>
                <a:cubicBezTo>
                  <a:pt x="2321" y="6601"/>
                  <a:pt x="2321" y="6601"/>
                  <a:pt x="2321" y="6607"/>
                </a:cubicBezTo>
                <a:cubicBezTo>
                  <a:pt x="2310" y="6584"/>
                  <a:pt x="2276" y="6584"/>
                  <a:pt x="2259" y="6567"/>
                </a:cubicBezTo>
                <a:cubicBezTo>
                  <a:pt x="2230" y="6561"/>
                  <a:pt x="2196" y="6550"/>
                  <a:pt x="2173" y="6527"/>
                </a:cubicBezTo>
                <a:close/>
                <a:moveTo>
                  <a:pt x="2616" y="6658"/>
                </a:moveTo>
                <a:cubicBezTo>
                  <a:pt x="2616" y="6663"/>
                  <a:pt x="2622" y="6669"/>
                  <a:pt x="2622" y="6675"/>
                </a:cubicBezTo>
                <a:cubicBezTo>
                  <a:pt x="2650" y="6680"/>
                  <a:pt x="2684" y="6686"/>
                  <a:pt x="2712" y="6709"/>
                </a:cubicBezTo>
                <a:cubicBezTo>
                  <a:pt x="2673" y="6697"/>
                  <a:pt x="2639" y="6680"/>
                  <a:pt x="2599" y="6675"/>
                </a:cubicBezTo>
                <a:cubicBezTo>
                  <a:pt x="2593" y="6675"/>
                  <a:pt x="2588" y="6669"/>
                  <a:pt x="2582" y="6663"/>
                </a:cubicBezTo>
                <a:lnTo>
                  <a:pt x="2582" y="6663"/>
                </a:lnTo>
                <a:cubicBezTo>
                  <a:pt x="2590" y="6663"/>
                  <a:pt x="2602" y="6674"/>
                  <a:pt x="2610" y="6674"/>
                </a:cubicBezTo>
                <a:cubicBezTo>
                  <a:pt x="2614" y="6674"/>
                  <a:pt x="2616" y="6671"/>
                  <a:pt x="2616" y="6663"/>
                </a:cubicBezTo>
                <a:lnTo>
                  <a:pt x="2616" y="6658"/>
                </a:lnTo>
                <a:close/>
                <a:moveTo>
                  <a:pt x="4375" y="6680"/>
                </a:moveTo>
                <a:lnTo>
                  <a:pt x="4375" y="6680"/>
                </a:lnTo>
                <a:cubicBezTo>
                  <a:pt x="4358" y="6692"/>
                  <a:pt x="4341" y="6697"/>
                  <a:pt x="4324" y="6709"/>
                </a:cubicBezTo>
                <a:cubicBezTo>
                  <a:pt x="4330" y="6703"/>
                  <a:pt x="4335" y="6697"/>
                  <a:pt x="4347" y="6692"/>
                </a:cubicBezTo>
                <a:cubicBezTo>
                  <a:pt x="4352" y="6686"/>
                  <a:pt x="4364" y="6686"/>
                  <a:pt x="4375" y="6680"/>
                </a:cubicBezTo>
                <a:close/>
                <a:moveTo>
                  <a:pt x="5130" y="6425"/>
                </a:moveTo>
                <a:cubicBezTo>
                  <a:pt x="5113" y="6436"/>
                  <a:pt x="5095" y="6448"/>
                  <a:pt x="5073" y="6459"/>
                </a:cubicBezTo>
                <a:lnTo>
                  <a:pt x="5067" y="6459"/>
                </a:lnTo>
                <a:cubicBezTo>
                  <a:pt x="5039" y="6476"/>
                  <a:pt x="5005" y="6488"/>
                  <a:pt x="4971" y="6499"/>
                </a:cubicBezTo>
                <a:cubicBezTo>
                  <a:pt x="4971" y="6505"/>
                  <a:pt x="4971" y="6510"/>
                  <a:pt x="4971" y="6510"/>
                </a:cubicBezTo>
                <a:lnTo>
                  <a:pt x="4942" y="6510"/>
                </a:lnTo>
                <a:cubicBezTo>
                  <a:pt x="4942" y="6516"/>
                  <a:pt x="4937" y="6527"/>
                  <a:pt x="4937" y="6533"/>
                </a:cubicBezTo>
                <a:cubicBezTo>
                  <a:pt x="4931" y="6527"/>
                  <a:pt x="4931" y="6522"/>
                  <a:pt x="4925" y="6522"/>
                </a:cubicBezTo>
                <a:cubicBezTo>
                  <a:pt x="4925" y="6522"/>
                  <a:pt x="4920" y="6533"/>
                  <a:pt x="4914" y="6533"/>
                </a:cubicBezTo>
                <a:cubicBezTo>
                  <a:pt x="4910" y="6529"/>
                  <a:pt x="4905" y="6528"/>
                  <a:pt x="4901" y="6525"/>
                </a:cubicBezTo>
                <a:lnTo>
                  <a:pt x="4901" y="6525"/>
                </a:lnTo>
                <a:cubicBezTo>
                  <a:pt x="4903" y="6528"/>
                  <a:pt x="4903" y="6533"/>
                  <a:pt x="4903" y="6533"/>
                </a:cubicBezTo>
                <a:cubicBezTo>
                  <a:pt x="4852" y="6556"/>
                  <a:pt x="4795" y="6573"/>
                  <a:pt x="4744" y="6595"/>
                </a:cubicBezTo>
                <a:cubicBezTo>
                  <a:pt x="4721" y="6618"/>
                  <a:pt x="4676" y="6612"/>
                  <a:pt x="4664" y="6641"/>
                </a:cubicBezTo>
                <a:cubicBezTo>
                  <a:pt x="4664" y="6641"/>
                  <a:pt x="4664" y="6635"/>
                  <a:pt x="4664" y="6629"/>
                </a:cubicBezTo>
                <a:cubicBezTo>
                  <a:pt x="4591" y="6652"/>
                  <a:pt x="4522" y="6680"/>
                  <a:pt x="4449" y="6703"/>
                </a:cubicBezTo>
                <a:cubicBezTo>
                  <a:pt x="4449" y="6703"/>
                  <a:pt x="4449" y="6707"/>
                  <a:pt x="4449" y="6712"/>
                </a:cubicBezTo>
                <a:lnTo>
                  <a:pt x="4449" y="6712"/>
                </a:lnTo>
                <a:cubicBezTo>
                  <a:pt x="4504" y="6691"/>
                  <a:pt x="4570" y="6685"/>
                  <a:pt x="4625" y="6663"/>
                </a:cubicBezTo>
                <a:cubicBezTo>
                  <a:pt x="4636" y="6652"/>
                  <a:pt x="4653" y="6652"/>
                  <a:pt x="4664" y="6652"/>
                </a:cubicBezTo>
                <a:cubicBezTo>
                  <a:pt x="4681" y="6641"/>
                  <a:pt x="4698" y="6635"/>
                  <a:pt x="4715" y="6629"/>
                </a:cubicBezTo>
                <a:cubicBezTo>
                  <a:pt x="4715" y="6629"/>
                  <a:pt x="4721" y="6624"/>
                  <a:pt x="4721" y="6618"/>
                </a:cubicBezTo>
                <a:lnTo>
                  <a:pt x="4749" y="6618"/>
                </a:lnTo>
                <a:cubicBezTo>
                  <a:pt x="4755" y="6618"/>
                  <a:pt x="4761" y="6612"/>
                  <a:pt x="4772" y="6607"/>
                </a:cubicBezTo>
                <a:cubicBezTo>
                  <a:pt x="4772" y="6607"/>
                  <a:pt x="4778" y="6612"/>
                  <a:pt x="4783" y="6612"/>
                </a:cubicBezTo>
                <a:lnTo>
                  <a:pt x="4778" y="6607"/>
                </a:lnTo>
                <a:cubicBezTo>
                  <a:pt x="4789" y="6601"/>
                  <a:pt x="4806" y="6595"/>
                  <a:pt x="4817" y="6590"/>
                </a:cubicBezTo>
                <a:cubicBezTo>
                  <a:pt x="4817" y="6595"/>
                  <a:pt x="4817" y="6595"/>
                  <a:pt x="4823" y="6601"/>
                </a:cubicBezTo>
                <a:cubicBezTo>
                  <a:pt x="4823" y="6595"/>
                  <a:pt x="4823" y="6590"/>
                  <a:pt x="4829" y="6584"/>
                </a:cubicBezTo>
                <a:cubicBezTo>
                  <a:pt x="4852" y="6584"/>
                  <a:pt x="4869" y="6561"/>
                  <a:pt x="4897" y="6561"/>
                </a:cubicBezTo>
                <a:cubicBezTo>
                  <a:pt x="4925" y="6533"/>
                  <a:pt x="4965" y="6527"/>
                  <a:pt x="4999" y="6505"/>
                </a:cubicBezTo>
                <a:cubicBezTo>
                  <a:pt x="4999" y="6505"/>
                  <a:pt x="4999" y="6499"/>
                  <a:pt x="4999" y="6493"/>
                </a:cubicBezTo>
                <a:cubicBezTo>
                  <a:pt x="5005" y="6493"/>
                  <a:pt x="5010" y="6499"/>
                  <a:pt x="5010" y="6499"/>
                </a:cubicBezTo>
                <a:cubicBezTo>
                  <a:pt x="5056" y="6476"/>
                  <a:pt x="5101" y="6465"/>
                  <a:pt x="5135" y="6436"/>
                </a:cubicBezTo>
                <a:lnTo>
                  <a:pt x="5130" y="6425"/>
                </a:lnTo>
                <a:close/>
                <a:moveTo>
                  <a:pt x="2639" y="6697"/>
                </a:moveTo>
                <a:cubicBezTo>
                  <a:pt x="2650" y="6697"/>
                  <a:pt x="2650" y="6703"/>
                  <a:pt x="2644" y="6714"/>
                </a:cubicBezTo>
                <a:cubicBezTo>
                  <a:pt x="2633" y="6709"/>
                  <a:pt x="2627" y="6709"/>
                  <a:pt x="2639" y="6697"/>
                </a:cubicBezTo>
                <a:close/>
                <a:moveTo>
                  <a:pt x="4320" y="6703"/>
                </a:moveTo>
                <a:cubicBezTo>
                  <a:pt x="4318" y="6707"/>
                  <a:pt x="4318" y="6711"/>
                  <a:pt x="4318" y="6714"/>
                </a:cubicBezTo>
                <a:cubicBezTo>
                  <a:pt x="4318" y="6709"/>
                  <a:pt x="4318" y="6703"/>
                  <a:pt x="4318" y="6703"/>
                </a:cubicBezTo>
                <a:cubicBezTo>
                  <a:pt x="4318" y="6703"/>
                  <a:pt x="4319" y="6703"/>
                  <a:pt x="4320" y="6703"/>
                </a:cubicBezTo>
                <a:close/>
                <a:moveTo>
                  <a:pt x="2660" y="6707"/>
                </a:moveTo>
                <a:cubicBezTo>
                  <a:pt x="2672" y="6707"/>
                  <a:pt x="2682" y="6714"/>
                  <a:pt x="2695" y="6714"/>
                </a:cubicBezTo>
                <a:cubicBezTo>
                  <a:pt x="2724" y="6726"/>
                  <a:pt x="2752" y="6732"/>
                  <a:pt x="2781" y="6743"/>
                </a:cubicBezTo>
                <a:cubicBezTo>
                  <a:pt x="2735" y="6743"/>
                  <a:pt x="2690" y="6726"/>
                  <a:pt x="2650" y="6709"/>
                </a:cubicBezTo>
                <a:cubicBezTo>
                  <a:pt x="2653" y="6708"/>
                  <a:pt x="2657" y="6707"/>
                  <a:pt x="2660" y="6707"/>
                </a:cubicBezTo>
                <a:close/>
                <a:moveTo>
                  <a:pt x="2934" y="6743"/>
                </a:moveTo>
                <a:cubicBezTo>
                  <a:pt x="2934" y="6743"/>
                  <a:pt x="2934" y="6749"/>
                  <a:pt x="2934" y="6749"/>
                </a:cubicBezTo>
                <a:lnTo>
                  <a:pt x="2922" y="6749"/>
                </a:lnTo>
                <a:cubicBezTo>
                  <a:pt x="2928" y="6743"/>
                  <a:pt x="2928" y="6743"/>
                  <a:pt x="2934" y="6743"/>
                </a:cubicBezTo>
                <a:close/>
                <a:moveTo>
                  <a:pt x="4278" y="6713"/>
                </a:moveTo>
                <a:cubicBezTo>
                  <a:pt x="4286" y="6713"/>
                  <a:pt x="4295" y="6718"/>
                  <a:pt x="4305" y="6718"/>
                </a:cubicBezTo>
                <a:lnTo>
                  <a:pt x="4305" y="6718"/>
                </a:lnTo>
                <a:cubicBezTo>
                  <a:pt x="4270" y="6730"/>
                  <a:pt x="4234" y="6744"/>
                  <a:pt x="4193" y="6754"/>
                </a:cubicBezTo>
                <a:lnTo>
                  <a:pt x="4205" y="6743"/>
                </a:lnTo>
                <a:cubicBezTo>
                  <a:pt x="4209" y="6744"/>
                  <a:pt x="4213" y="6744"/>
                  <a:pt x="4217" y="6744"/>
                </a:cubicBezTo>
                <a:cubicBezTo>
                  <a:pt x="4234" y="6744"/>
                  <a:pt x="4248" y="6736"/>
                  <a:pt x="4261" y="6732"/>
                </a:cubicBezTo>
                <a:cubicBezTo>
                  <a:pt x="4256" y="6726"/>
                  <a:pt x="4256" y="6726"/>
                  <a:pt x="4250" y="6726"/>
                </a:cubicBezTo>
                <a:cubicBezTo>
                  <a:pt x="4256" y="6720"/>
                  <a:pt x="4267" y="6714"/>
                  <a:pt x="4273" y="6714"/>
                </a:cubicBezTo>
                <a:cubicBezTo>
                  <a:pt x="4275" y="6714"/>
                  <a:pt x="4276" y="6713"/>
                  <a:pt x="4278" y="6713"/>
                </a:cubicBezTo>
                <a:close/>
                <a:moveTo>
                  <a:pt x="2640" y="6741"/>
                </a:moveTo>
                <a:cubicBezTo>
                  <a:pt x="2636" y="6741"/>
                  <a:pt x="2632" y="6741"/>
                  <a:pt x="2627" y="6743"/>
                </a:cubicBezTo>
                <a:lnTo>
                  <a:pt x="2650" y="6760"/>
                </a:lnTo>
                <a:cubicBezTo>
                  <a:pt x="2656" y="6760"/>
                  <a:pt x="2667" y="6754"/>
                  <a:pt x="2667" y="6754"/>
                </a:cubicBezTo>
                <a:cubicBezTo>
                  <a:pt x="2659" y="6746"/>
                  <a:pt x="2650" y="6741"/>
                  <a:pt x="2640" y="6741"/>
                </a:cubicBezTo>
                <a:close/>
                <a:moveTo>
                  <a:pt x="4182" y="6754"/>
                </a:moveTo>
                <a:cubicBezTo>
                  <a:pt x="4182" y="6760"/>
                  <a:pt x="4182" y="6760"/>
                  <a:pt x="4182" y="6760"/>
                </a:cubicBezTo>
                <a:lnTo>
                  <a:pt x="4188" y="6760"/>
                </a:lnTo>
                <a:cubicBezTo>
                  <a:pt x="4176" y="6760"/>
                  <a:pt x="4165" y="6766"/>
                  <a:pt x="4159" y="6766"/>
                </a:cubicBezTo>
                <a:cubicBezTo>
                  <a:pt x="4154" y="6766"/>
                  <a:pt x="4154" y="6766"/>
                  <a:pt x="4154" y="6760"/>
                </a:cubicBezTo>
                <a:lnTo>
                  <a:pt x="4142" y="6771"/>
                </a:lnTo>
                <a:lnTo>
                  <a:pt x="4131" y="6771"/>
                </a:lnTo>
                <a:lnTo>
                  <a:pt x="4131" y="6766"/>
                </a:lnTo>
                <a:cubicBezTo>
                  <a:pt x="4131" y="6766"/>
                  <a:pt x="4131" y="6771"/>
                  <a:pt x="4125" y="6771"/>
                </a:cubicBezTo>
                <a:cubicBezTo>
                  <a:pt x="4125" y="6771"/>
                  <a:pt x="4120" y="6777"/>
                  <a:pt x="4114" y="6777"/>
                </a:cubicBezTo>
                <a:cubicBezTo>
                  <a:pt x="4120" y="6771"/>
                  <a:pt x="4125" y="6766"/>
                  <a:pt x="4131" y="6760"/>
                </a:cubicBezTo>
                <a:cubicBezTo>
                  <a:pt x="4137" y="6760"/>
                  <a:pt x="4142" y="6754"/>
                  <a:pt x="4148" y="6754"/>
                </a:cubicBezTo>
                <a:close/>
                <a:moveTo>
                  <a:pt x="4182" y="6771"/>
                </a:moveTo>
                <a:cubicBezTo>
                  <a:pt x="4182" y="6777"/>
                  <a:pt x="4182" y="6777"/>
                  <a:pt x="4182" y="6783"/>
                </a:cubicBezTo>
                <a:cubicBezTo>
                  <a:pt x="4182" y="6783"/>
                  <a:pt x="4176" y="6777"/>
                  <a:pt x="4176" y="6771"/>
                </a:cubicBezTo>
                <a:close/>
                <a:moveTo>
                  <a:pt x="4074" y="6794"/>
                </a:moveTo>
                <a:lnTo>
                  <a:pt x="4074" y="6794"/>
                </a:lnTo>
                <a:cubicBezTo>
                  <a:pt x="4072" y="6795"/>
                  <a:pt x="4070" y="6796"/>
                  <a:pt x="4068" y="6797"/>
                </a:cubicBezTo>
                <a:lnTo>
                  <a:pt x="4068" y="6797"/>
                </a:lnTo>
                <a:cubicBezTo>
                  <a:pt x="4070" y="6796"/>
                  <a:pt x="4071" y="6794"/>
                  <a:pt x="4074" y="6794"/>
                </a:cubicBezTo>
                <a:close/>
                <a:moveTo>
                  <a:pt x="3949" y="6794"/>
                </a:moveTo>
                <a:cubicBezTo>
                  <a:pt x="3949" y="6800"/>
                  <a:pt x="3944" y="6800"/>
                  <a:pt x="3938" y="6800"/>
                </a:cubicBezTo>
                <a:cubicBezTo>
                  <a:pt x="3938" y="6800"/>
                  <a:pt x="3944" y="6794"/>
                  <a:pt x="3949" y="6794"/>
                </a:cubicBezTo>
                <a:close/>
                <a:moveTo>
                  <a:pt x="4148" y="6794"/>
                </a:moveTo>
                <a:cubicBezTo>
                  <a:pt x="4148" y="6800"/>
                  <a:pt x="4148" y="6800"/>
                  <a:pt x="4148" y="6800"/>
                </a:cubicBezTo>
                <a:lnTo>
                  <a:pt x="4142" y="6800"/>
                </a:lnTo>
                <a:cubicBezTo>
                  <a:pt x="4142" y="6800"/>
                  <a:pt x="4148" y="6800"/>
                  <a:pt x="4148" y="6794"/>
                </a:cubicBezTo>
                <a:close/>
                <a:moveTo>
                  <a:pt x="3671" y="6805"/>
                </a:moveTo>
                <a:lnTo>
                  <a:pt x="3660" y="6811"/>
                </a:lnTo>
                <a:cubicBezTo>
                  <a:pt x="3660" y="6811"/>
                  <a:pt x="3666" y="6805"/>
                  <a:pt x="3666" y="6805"/>
                </a:cubicBezTo>
                <a:close/>
                <a:moveTo>
                  <a:pt x="3773" y="6800"/>
                </a:moveTo>
                <a:cubicBezTo>
                  <a:pt x="3779" y="6800"/>
                  <a:pt x="3785" y="6805"/>
                  <a:pt x="3796" y="6805"/>
                </a:cubicBezTo>
                <a:cubicBezTo>
                  <a:pt x="3786" y="6812"/>
                  <a:pt x="3774" y="6815"/>
                  <a:pt x="3762" y="6816"/>
                </a:cubicBezTo>
                <a:lnTo>
                  <a:pt x="3762" y="6816"/>
                </a:lnTo>
                <a:cubicBezTo>
                  <a:pt x="3768" y="6811"/>
                  <a:pt x="3773" y="6811"/>
                  <a:pt x="3773" y="6805"/>
                </a:cubicBezTo>
                <a:cubicBezTo>
                  <a:pt x="3773" y="6805"/>
                  <a:pt x="3768" y="6800"/>
                  <a:pt x="3768" y="6800"/>
                </a:cubicBezTo>
                <a:close/>
                <a:moveTo>
                  <a:pt x="2792" y="6746"/>
                </a:moveTo>
                <a:cubicBezTo>
                  <a:pt x="2802" y="6746"/>
                  <a:pt x="2814" y="6750"/>
                  <a:pt x="2826" y="6754"/>
                </a:cubicBezTo>
                <a:cubicBezTo>
                  <a:pt x="2866" y="6760"/>
                  <a:pt x="2900" y="6766"/>
                  <a:pt x="2939" y="6777"/>
                </a:cubicBezTo>
                <a:lnTo>
                  <a:pt x="2945" y="6777"/>
                </a:lnTo>
                <a:cubicBezTo>
                  <a:pt x="3008" y="6788"/>
                  <a:pt x="3070" y="6800"/>
                  <a:pt x="3132" y="6805"/>
                </a:cubicBezTo>
                <a:lnTo>
                  <a:pt x="3144" y="6817"/>
                </a:lnTo>
                <a:cubicBezTo>
                  <a:pt x="3076" y="6811"/>
                  <a:pt x="3002" y="6794"/>
                  <a:pt x="2934" y="6783"/>
                </a:cubicBezTo>
                <a:cubicBezTo>
                  <a:pt x="2934" y="6783"/>
                  <a:pt x="2928" y="6777"/>
                  <a:pt x="2928" y="6777"/>
                </a:cubicBezTo>
                <a:lnTo>
                  <a:pt x="2905" y="6777"/>
                </a:lnTo>
                <a:lnTo>
                  <a:pt x="2854" y="6766"/>
                </a:lnTo>
                <a:lnTo>
                  <a:pt x="2854" y="6771"/>
                </a:lnTo>
                <a:cubicBezTo>
                  <a:pt x="2832" y="6754"/>
                  <a:pt x="2803" y="6754"/>
                  <a:pt x="2781" y="6749"/>
                </a:cubicBezTo>
                <a:cubicBezTo>
                  <a:pt x="2784" y="6747"/>
                  <a:pt x="2788" y="6746"/>
                  <a:pt x="2792" y="6746"/>
                </a:cubicBezTo>
                <a:close/>
                <a:moveTo>
                  <a:pt x="3413" y="6817"/>
                </a:moveTo>
                <a:lnTo>
                  <a:pt x="3413" y="6817"/>
                </a:lnTo>
                <a:cubicBezTo>
                  <a:pt x="3412" y="6817"/>
                  <a:pt x="3411" y="6817"/>
                  <a:pt x="3410" y="6817"/>
                </a:cubicBezTo>
                <a:lnTo>
                  <a:pt x="3413" y="6817"/>
                </a:lnTo>
                <a:cubicBezTo>
                  <a:pt x="3413" y="6817"/>
                  <a:pt x="3413" y="6817"/>
                  <a:pt x="3413" y="6817"/>
                </a:cubicBezTo>
                <a:close/>
                <a:moveTo>
                  <a:pt x="3507" y="6811"/>
                </a:moveTo>
                <a:cubicBezTo>
                  <a:pt x="3506" y="6811"/>
                  <a:pt x="3501" y="6817"/>
                  <a:pt x="3501" y="6817"/>
                </a:cubicBezTo>
                <a:lnTo>
                  <a:pt x="3490" y="6817"/>
                </a:lnTo>
                <a:cubicBezTo>
                  <a:pt x="3495" y="6817"/>
                  <a:pt x="3501" y="6817"/>
                  <a:pt x="3507" y="6811"/>
                </a:cubicBezTo>
                <a:close/>
                <a:moveTo>
                  <a:pt x="3558" y="6811"/>
                </a:moveTo>
                <a:cubicBezTo>
                  <a:pt x="3558" y="6811"/>
                  <a:pt x="3558" y="6817"/>
                  <a:pt x="3552" y="6817"/>
                </a:cubicBezTo>
                <a:cubicBezTo>
                  <a:pt x="3547" y="6817"/>
                  <a:pt x="3547" y="6817"/>
                  <a:pt x="3547" y="6811"/>
                </a:cubicBezTo>
                <a:close/>
                <a:moveTo>
                  <a:pt x="3592" y="6811"/>
                </a:moveTo>
                <a:cubicBezTo>
                  <a:pt x="3598" y="6811"/>
                  <a:pt x="3592" y="6817"/>
                  <a:pt x="3592" y="6817"/>
                </a:cubicBezTo>
                <a:cubicBezTo>
                  <a:pt x="3581" y="6817"/>
                  <a:pt x="3575" y="6817"/>
                  <a:pt x="3581" y="6811"/>
                </a:cubicBezTo>
                <a:close/>
                <a:moveTo>
                  <a:pt x="3609" y="6811"/>
                </a:moveTo>
                <a:cubicBezTo>
                  <a:pt x="3609" y="6811"/>
                  <a:pt x="3603" y="6817"/>
                  <a:pt x="3598" y="6817"/>
                </a:cubicBezTo>
                <a:cubicBezTo>
                  <a:pt x="3598" y="6817"/>
                  <a:pt x="3598" y="6811"/>
                  <a:pt x="3598" y="6811"/>
                </a:cubicBezTo>
                <a:close/>
                <a:moveTo>
                  <a:pt x="3745" y="6805"/>
                </a:moveTo>
                <a:lnTo>
                  <a:pt x="3751" y="6817"/>
                </a:lnTo>
                <a:lnTo>
                  <a:pt x="3751" y="6811"/>
                </a:lnTo>
                <a:lnTo>
                  <a:pt x="3745" y="6805"/>
                </a:lnTo>
                <a:close/>
                <a:moveTo>
                  <a:pt x="4065" y="6799"/>
                </a:moveTo>
                <a:cubicBezTo>
                  <a:pt x="4059" y="6803"/>
                  <a:pt x="4055" y="6807"/>
                  <a:pt x="4052" y="6811"/>
                </a:cubicBezTo>
                <a:cubicBezTo>
                  <a:pt x="4046" y="6817"/>
                  <a:pt x="4040" y="6817"/>
                  <a:pt x="4029" y="6817"/>
                </a:cubicBezTo>
                <a:cubicBezTo>
                  <a:pt x="4040" y="6811"/>
                  <a:pt x="4052" y="6805"/>
                  <a:pt x="4063" y="6800"/>
                </a:cubicBezTo>
                <a:cubicBezTo>
                  <a:pt x="4064" y="6800"/>
                  <a:pt x="4064" y="6799"/>
                  <a:pt x="4065" y="6799"/>
                </a:cubicBezTo>
                <a:close/>
                <a:moveTo>
                  <a:pt x="3762" y="6800"/>
                </a:moveTo>
                <a:cubicBezTo>
                  <a:pt x="3762" y="6805"/>
                  <a:pt x="3762" y="6811"/>
                  <a:pt x="3762" y="6816"/>
                </a:cubicBezTo>
                <a:lnTo>
                  <a:pt x="3762" y="6816"/>
                </a:lnTo>
                <a:cubicBezTo>
                  <a:pt x="3755" y="6817"/>
                  <a:pt x="3748" y="6818"/>
                  <a:pt x="3741" y="6818"/>
                </a:cubicBezTo>
                <a:cubicBezTo>
                  <a:pt x="3729" y="6818"/>
                  <a:pt x="3717" y="6817"/>
                  <a:pt x="3705" y="6817"/>
                </a:cubicBezTo>
                <a:cubicBezTo>
                  <a:pt x="3717" y="6817"/>
                  <a:pt x="3722" y="6811"/>
                  <a:pt x="3734" y="6805"/>
                </a:cubicBezTo>
                <a:lnTo>
                  <a:pt x="3734" y="6811"/>
                </a:lnTo>
                <a:lnTo>
                  <a:pt x="3745" y="6805"/>
                </a:lnTo>
                <a:lnTo>
                  <a:pt x="3739" y="6800"/>
                </a:lnTo>
                <a:close/>
                <a:moveTo>
                  <a:pt x="3416" y="6811"/>
                </a:moveTo>
                <a:cubicBezTo>
                  <a:pt x="3416" y="6811"/>
                  <a:pt x="3422" y="6817"/>
                  <a:pt x="3422" y="6817"/>
                </a:cubicBezTo>
                <a:lnTo>
                  <a:pt x="3413" y="6817"/>
                </a:lnTo>
                <a:cubicBezTo>
                  <a:pt x="3412" y="6818"/>
                  <a:pt x="3411" y="6819"/>
                  <a:pt x="3409" y="6819"/>
                </a:cubicBezTo>
                <a:cubicBezTo>
                  <a:pt x="3408" y="6819"/>
                  <a:pt x="3406" y="6818"/>
                  <a:pt x="3405" y="6817"/>
                </a:cubicBezTo>
                <a:cubicBezTo>
                  <a:pt x="3399" y="6817"/>
                  <a:pt x="3399" y="6817"/>
                  <a:pt x="3399" y="6811"/>
                </a:cubicBezTo>
                <a:lnTo>
                  <a:pt x="3410" y="6811"/>
                </a:lnTo>
                <a:cubicBezTo>
                  <a:pt x="3412" y="6813"/>
                  <a:pt x="3413" y="6815"/>
                  <a:pt x="3413" y="6817"/>
                </a:cubicBezTo>
                <a:lnTo>
                  <a:pt x="3413" y="6817"/>
                </a:lnTo>
                <a:cubicBezTo>
                  <a:pt x="3416" y="6816"/>
                  <a:pt x="3416" y="6816"/>
                  <a:pt x="3416" y="6811"/>
                </a:cubicBezTo>
                <a:close/>
                <a:moveTo>
                  <a:pt x="3446" y="6814"/>
                </a:moveTo>
                <a:cubicBezTo>
                  <a:pt x="3459" y="6814"/>
                  <a:pt x="3473" y="6817"/>
                  <a:pt x="3484" y="6817"/>
                </a:cubicBezTo>
                <a:lnTo>
                  <a:pt x="3484" y="6822"/>
                </a:lnTo>
                <a:lnTo>
                  <a:pt x="3439" y="6822"/>
                </a:lnTo>
                <a:cubicBezTo>
                  <a:pt x="3439" y="6822"/>
                  <a:pt x="3433" y="6817"/>
                  <a:pt x="3427" y="6817"/>
                </a:cubicBezTo>
                <a:cubicBezTo>
                  <a:pt x="3433" y="6815"/>
                  <a:pt x="3439" y="6814"/>
                  <a:pt x="3446" y="6814"/>
                </a:cubicBezTo>
                <a:close/>
                <a:moveTo>
                  <a:pt x="3660" y="6805"/>
                </a:moveTo>
                <a:cubicBezTo>
                  <a:pt x="3660" y="6805"/>
                  <a:pt x="3654" y="6811"/>
                  <a:pt x="3654" y="6811"/>
                </a:cubicBezTo>
                <a:cubicBezTo>
                  <a:pt x="3654" y="6817"/>
                  <a:pt x="3649" y="6817"/>
                  <a:pt x="3649" y="6817"/>
                </a:cubicBezTo>
                <a:cubicBezTo>
                  <a:pt x="3643" y="6817"/>
                  <a:pt x="3637" y="6822"/>
                  <a:pt x="3632" y="6822"/>
                </a:cubicBezTo>
                <a:lnTo>
                  <a:pt x="3626" y="6822"/>
                </a:lnTo>
                <a:cubicBezTo>
                  <a:pt x="3637" y="6817"/>
                  <a:pt x="3643" y="6805"/>
                  <a:pt x="3654" y="6805"/>
                </a:cubicBezTo>
                <a:close/>
                <a:moveTo>
                  <a:pt x="3921" y="6817"/>
                </a:moveTo>
                <a:cubicBezTo>
                  <a:pt x="3915" y="6817"/>
                  <a:pt x="3915" y="6817"/>
                  <a:pt x="3915" y="6822"/>
                </a:cubicBezTo>
                <a:lnTo>
                  <a:pt x="3915" y="6817"/>
                </a:lnTo>
                <a:close/>
                <a:moveTo>
                  <a:pt x="3932" y="6822"/>
                </a:moveTo>
                <a:cubicBezTo>
                  <a:pt x="3927" y="6822"/>
                  <a:pt x="3927" y="6822"/>
                  <a:pt x="3927" y="6828"/>
                </a:cubicBezTo>
                <a:lnTo>
                  <a:pt x="3921" y="6828"/>
                </a:lnTo>
                <a:cubicBezTo>
                  <a:pt x="3921" y="6828"/>
                  <a:pt x="3927" y="6822"/>
                  <a:pt x="3927" y="6822"/>
                </a:cubicBezTo>
                <a:close/>
                <a:moveTo>
                  <a:pt x="3149" y="6811"/>
                </a:moveTo>
                <a:cubicBezTo>
                  <a:pt x="3166" y="6811"/>
                  <a:pt x="3183" y="6817"/>
                  <a:pt x="3200" y="6817"/>
                </a:cubicBezTo>
                <a:lnTo>
                  <a:pt x="3206" y="6817"/>
                </a:lnTo>
                <a:cubicBezTo>
                  <a:pt x="3234" y="6822"/>
                  <a:pt x="3263" y="6822"/>
                  <a:pt x="3291" y="6828"/>
                </a:cubicBezTo>
                <a:cubicBezTo>
                  <a:pt x="3292" y="6827"/>
                  <a:pt x="3294" y="6826"/>
                  <a:pt x="3296" y="6826"/>
                </a:cubicBezTo>
                <a:cubicBezTo>
                  <a:pt x="3303" y="6826"/>
                  <a:pt x="3312" y="6834"/>
                  <a:pt x="3303" y="6834"/>
                </a:cubicBezTo>
                <a:cubicBezTo>
                  <a:pt x="3301" y="6835"/>
                  <a:pt x="3298" y="6836"/>
                  <a:pt x="3296" y="6836"/>
                </a:cubicBezTo>
                <a:cubicBezTo>
                  <a:pt x="3289" y="6836"/>
                  <a:pt x="3283" y="6832"/>
                  <a:pt x="3291" y="6828"/>
                </a:cubicBezTo>
                <a:lnTo>
                  <a:pt x="3291" y="6828"/>
                </a:lnTo>
                <a:cubicBezTo>
                  <a:pt x="3284" y="6829"/>
                  <a:pt x="3277" y="6829"/>
                  <a:pt x="3270" y="6829"/>
                </a:cubicBezTo>
                <a:cubicBezTo>
                  <a:pt x="3243" y="6829"/>
                  <a:pt x="3214" y="6824"/>
                  <a:pt x="3188" y="6824"/>
                </a:cubicBezTo>
                <a:cubicBezTo>
                  <a:pt x="3177" y="6824"/>
                  <a:pt x="3165" y="6825"/>
                  <a:pt x="3155" y="6828"/>
                </a:cubicBezTo>
                <a:cubicBezTo>
                  <a:pt x="3155" y="6828"/>
                  <a:pt x="3155" y="6822"/>
                  <a:pt x="3155" y="6817"/>
                </a:cubicBezTo>
                <a:lnTo>
                  <a:pt x="3149" y="6817"/>
                </a:lnTo>
                <a:cubicBezTo>
                  <a:pt x="3149" y="6817"/>
                  <a:pt x="3149" y="6811"/>
                  <a:pt x="3149" y="6811"/>
                </a:cubicBezTo>
                <a:close/>
                <a:moveTo>
                  <a:pt x="3751" y="6828"/>
                </a:moveTo>
                <a:cubicBezTo>
                  <a:pt x="3751" y="6834"/>
                  <a:pt x="3751" y="6834"/>
                  <a:pt x="3751" y="6839"/>
                </a:cubicBezTo>
                <a:cubicBezTo>
                  <a:pt x="3751" y="6834"/>
                  <a:pt x="3745" y="6834"/>
                  <a:pt x="3745" y="6828"/>
                </a:cubicBezTo>
                <a:lnTo>
                  <a:pt x="3745" y="6828"/>
                </a:lnTo>
                <a:cubicBezTo>
                  <a:pt x="3747" y="6828"/>
                  <a:pt x="3749" y="6828"/>
                  <a:pt x="3751" y="6828"/>
                </a:cubicBezTo>
                <a:close/>
                <a:moveTo>
                  <a:pt x="3813" y="6822"/>
                </a:moveTo>
                <a:lnTo>
                  <a:pt x="3813" y="6822"/>
                </a:lnTo>
                <a:cubicBezTo>
                  <a:pt x="3796" y="6828"/>
                  <a:pt x="3779" y="6834"/>
                  <a:pt x="3762" y="6839"/>
                </a:cubicBezTo>
                <a:cubicBezTo>
                  <a:pt x="3762" y="6839"/>
                  <a:pt x="3756" y="6834"/>
                  <a:pt x="3756" y="6828"/>
                </a:cubicBezTo>
                <a:cubicBezTo>
                  <a:pt x="3773" y="6828"/>
                  <a:pt x="3796" y="6828"/>
                  <a:pt x="3813" y="6822"/>
                </a:cubicBezTo>
                <a:close/>
                <a:moveTo>
                  <a:pt x="4069" y="6822"/>
                </a:moveTo>
                <a:cubicBezTo>
                  <a:pt x="4063" y="6828"/>
                  <a:pt x="4057" y="6834"/>
                  <a:pt x="4052" y="6839"/>
                </a:cubicBezTo>
                <a:cubicBezTo>
                  <a:pt x="4063" y="6834"/>
                  <a:pt x="4074" y="6828"/>
                  <a:pt x="4086" y="6828"/>
                </a:cubicBezTo>
                <a:cubicBezTo>
                  <a:pt x="4080" y="6828"/>
                  <a:pt x="4069" y="6822"/>
                  <a:pt x="4069" y="6822"/>
                </a:cubicBezTo>
                <a:close/>
                <a:moveTo>
                  <a:pt x="3547" y="6811"/>
                </a:moveTo>
                <a:cubicBezTo>
                  <a:pt x="3541" y="6817"/>
                  <a:pt x="3541" y="6822"/>
                  <a:pt x="3547" y="6828"/>
                </a:cubicBezTo>
                <a:cubicBezTo>
                  <a:pt x="3556" y="6832"/>
                  <a:pt x="3565" y="6833"/>
                  <a:pt x="3575" y="6833"/>
                </a:cubicBezTo>
                <a:cubicBezTo>
                  <a:pt x="3594" y="6833"/>
                  <a:pt x="3613" y="6828"/>
                  <a:pt x="3632" y="6828"/>
                </a:cubicBezTo>
                <a:cubicBezTo>
                  <a:pt x="3640" y="6828"/>
                  <a:pt x="3649" y="6829"/>
                  <a:pt x="3657" y="6829"/>
                </a:cubicBezTo>
                <a:cubicBezTo>
                  <a:pt x="3666" y="6829"/>
                  <a:pt x="3674" y="6828"/>
                  <a:pt x="3683" y="6822"/>
                </a:cubicBezTo>
                <a:lnTo>
                  <a:pt x="3688" y="6822"/>
                </a:lnTo>
                <a:cubicBezTo>
                  <a:pt x="3684" y="6827"/>
                  <a:pt x="3687" y="6835"/>
                  <a:pt x="3691" y="6835"/>
                </a:cubicBezTo>
                <a:cubicBezTo>
                  <a:pt x="3692" y="6835"/>
                  <a:pt x="3693" y="6835"/>
                  <a:pt x="3694" y="6834"/>
                </a:cubicBezTo>
                <a:cubicBezTo>
                  <a:pt x="3714" y="6829"/>
                  <a:pt x="3730" y="6828"/>
                  <a:pt x="3745" y="6828"/>
                </a:cubicBezTo>
                <a:lnTo>
                  <a:pt x="3745" y="6828"/>
                </a:lnTo>
                <a:cubicBezTo>
                  <a:pt x="3734" y="6834"/>
                  <a:pt x="3722" y="6839"/>
                  <a:pt x="3717" y="6839"/>
                </a:cubicBezTo>
                <a:cubicBezTo>
                  <a:pt x="3707" y="6837"/>
                  <a:pt x="3699" y="6836"/>
                  <a:pt x="3691" y="6836"/>
                </a:cubicBezTo>
                <a:cubicBezTo>
                  <a:pt x="3680" y="6836"/>
                  <a:pt x="3670" y="6838"/>
                  <a:pt x="3660" y="6845"/>
                </a:cubicBezTo>
                <a:lnTo>
                  <a:pt x="3649" y="6845"/>
                </a:lnTo>
                <a:cubicBezTo>
                  <a:pt x="3649" y="6839"/>
                  <a:pt x="3649" y="6839"/>
                  <a:pt x="3643" y="6834"/>
                </a:cubicBezTo>
                <a:cubicBezTo>
                  <a:pt x="3637" y="6839"/>
                  <a:pt x="3626" y="6839"/>
                  <a:pt x="3615" y="6839"/>
                </a:cubicBezTo>
                <a:cubicBezTo>
                  <a:pt x="3569" y="6839"/>
                  <a:pt x="3524" y="6839"/>
                  <a:pt x="3478" y="6845"/>
                </a:cubicBezTo>
                <a:cubicBezTo>
                  <a:pt x="3456" y="6839"/>
                  <a:pt x="3432" y="6839"/>
                  <a:pt x="3408" y="6839"/>
                </a:cubicBezTo>
                <a:cubicBezTo>
                  <a:pt x="3383" y="6839"/>
                  <a:pt x="3359" y="6839"/>
                  <a:pt x="3337" y="6834"/>
                </a:cubicBezTo>
                <a:cubicBezTo>
                  <a:pt x="3354" y="6834"/>
                  <a:pt x="3371" y="6828"/>
                  <a:pt x="3382" y="6828"/>
                </a:cubicBezTo>
                <a:lnTo>
                  <a:pt x="3382" y="6834"/>
                </a:lnTo>
                <a:cubicBezTo>
                  <a:pt x="3388" y="6834"/>
                  <a:pt x="3388" y="6828"/>
                  <a:pt x="3388" y="6828"/>
                </a:cubicBezTo>
                <a:cubicBezTo>
                  <a:pt x="3427" y="6828"/>
                  <a:pt x="3461" y="6834"/>
                  <a:pt x="3501" y="6834"/>
                </a:cubicBezTo>
                <a:cubicBezTo>
                  <a:pt x="3504" y="6832"/>
                  <a:pt x="3507" y="6832"/>
                  <a:pt x="3510" y="6832"/>
                </a:cubicBezTo>
                <a:cubicBezTo>
                  <a:pt x="3515" y="6832"/>
                  <a:pt x="3520" y="6833"/>
                  <a:pt x="3525" y="6833"/>
                </a:cubicBezTo>
                <a:cubicBezTo>
                  <a:pt x="3529" y="6833"/>
                  <a:pt x="3533" y="6832"/>
                  <a:pt x="3535" y="6828"/>
                </a:cubicBezTo>
                <a:cubicBezTo>
                  <a:pt x="3530" y="6822"/>
                  <a:pt x="3524" y="6817"/>
                  <a:pt x="3524" y="6817"/>
                </a:cubicBezTo>
                <a:cubicBezTo>
                  <a:pt x="3524" y="6817"/>
                  <a:pt x="3524" y="6811"/>
                  <a:pt x="3524" y="6811"/>
                </a:cubicBezTo>
                <a:close/>
                <a:moveTo>
                  <a:pt x="3648" y="6856"/>
                </a:moveTo>
                <a:cubicBezTo>
                  <a:pt x="3647" y="6857"/>
                  <a:pt x="3647" y="6858"/>
                  <a:pt x="3646" y="6859"/>
                </a:cubicBezTo>
                <a:lnTo>
                  <a:pt x="3646" y="6859"/>
                </a:lnTo>
                <a:cubicBezTo>
                  <a:pt x="3647" y="6858"/>
                  <a:pt x="3648" y="6857"/>
                  <a:pt x="3649" y="6856"/>
                </a:cubicBezTo>
                <a:cubicBezTo>
                  <a:pt x="3648" y="6856"/>
                  <a:pt x="3648" y="6856"/>
                  <a:pt x="3648" y="6856"/>
                </a:cubicBezTo>
                <a:close/>
                <a:moveTo>
                  <a:pt x="3646" y="6859"/>
                </a:moveTo>
                <a:cubicBezTo>
                  <a:pt x="3640" y="6863"/>
                  <a:pt x="3631" y="6868"/>
                  <a:pt x="3626" y="6868"/>
                </a:cubicBezTo>
                <a:lnTo>
                  <a:pt x="3643" y="6868"/>
                </a:lnTo>
                <a:cubicBezTo>
                  <a:pt x="3643" y="6865"/>
                  <a:pt x="3645" y="6862"/>
                  <a:pt x="3646" y="6859"/>
                </a:cubicBezTo>
                <a:close/>
                <a:moveTo>
                  <a:pt x="4035" y="6863"/>
                </a:moveTo>
                <a:lnTo>
                  <a:pt x="4035" y="6863"/>
                </a:lnTo>
                <a:cubicBezTo>
                  <a:pt x="4041" y="6868"/>
                  <a:pt x="4052" y="6873"/>
                  <a:pt x="4057" y="6873"/>
                </a:cubicBezTo>
                <a:cubicBezTo>
                  <a:pt x="4057" y="6873"/>
                  <a:pt x="4057" y="6868"/>
                  <a:pt x="4057" y="6868"/>
                </a:cubicBezTo>
                <a:cubicBezTo>
                  <a:pt x="4051" y="6866"/>
                  <a:pt x="4043" y="6864"/>
                  <a:pt x="4035" y="6863"/>
                </a:cubicBezTo>
                <a:close/>
                <a:moveTo>
                  <a:pt x="3303" y="6851"/>
                </a:moveTo>
                <a:cubicBezTo>
                  <a:pt x="3303" y="6856"/>
                  <a:pt x="3297" y="6868"/>
                  <a:pt x="3297" y="6873"/>
                </a:cubicBezTo>
                <a:lnTo>
                  <a:pt x="3325" y="6873"/>
                </a:lnTo>
                <a:cubicBezTo>
                  <a:pt x="3320" y="6873"/>
                  <a:pt x="3314" y="6885"/>
                  <a:pt x="3314" y="6890"/>
                </a:cubicBezTo>
                <a:cubicBezTo>
                  <a:pt x="3303" y="6890"/>
                  <a:pt x="3297" y="6885"/>
                  <a:pt x="3291" y="6879"/>
                </a:cubicBezTo>
                <a:cubicBezTo>
                  <a:pt x="3291" y="6868"/>
                  <a:pt x="3297" y="6862"/>
                  <a:pt x="3303" y="6851"/>
                </a:cubicBezTo>
                <a:close/>
                <a:moveTo>
                  <a:pt x="3337" y="6873"/>
                </a:moveTo>
                <a:cubicBezTo>
                  <a:pt x="3352" y="6873"/>
                  <a:pt x="3367" y="6876"/>
                  <a:pt x="3380" y="6876"/>
                </a:cubicBezTo>
                <a:cubicBezTo>
                  <a:pt x="3387" y="6876"/>
                  <a:pt x="3393" y="6875"/>
                  <a:pt x="3399" y="6873"/>
                </a:cubicBezTo>
                <a:lnTo>
                  <a:pt x="3399" y="6873"/>
                </a:lnTo>
                <a:cubicBezTo>
                  <a:pt x="3399" y="6885"/>
                  <a:pt x="3388" y="6885"/>
                  <a:pt x="3382" y="6885"/>
                </a:cubicBezTo>
                <a:cubicBezTo>
                  <a:pt x="3382" y="6890"/>
                  <a:pt x="3382" y="6890"/>
                  <a:pt x="3382" y="6896"/>
                </a:cubicBezTo>
                <a:cubicBezTo>
                  <a:pt x="3365" y="6890"/>
                  <a:pt x="3337" y="6890"/>
                  <a:pt x="3325" y="6885"/>
                </a:cubicBezTo>
                <a:cubicBezTo>
                  <a:pt x="3325" y="6879"/>
                  <a:pt x="3331" y="6873"/>
                  <a:pt x="3337" y="6873"/>
                </a:cubicBezTo>
                <a:close/>
                <a:moveTo>
                  <a:pt x="3394" y="6891"/>
                </a:moveTo>
                <a:cubicBezTo>
                  <a:pt x="3397" y="6891"/>
                  <a:pt x="3399" y="6893"/>
                  <a:pt x="3399" y="6896"/>
                </a:cubicBezTo>
                <a:cubicBezTo>
                  <a:pt x="3399" y="6896"/>
                  <a:pt x="3393" y="6902"/>
                  <a:pt x="3388" y="6902"/>
                </a:cubicBezTo>
                <a:cubicBezTo>
                  <a:pt x="3380" y="6898"/>
                  <a:pt x="3388" y="6891"/>
                  <a:pt x="3394" y="6891"/>
                </a:cubicBezTo>
                <a:close/>
                <a:moveTo>
                  <a:pt x="3472" y="6890"/>
                </a:moveTo>
                <a:cubicBezTo>
                  <a:pt x="3469" y="6890"/>
                  <a:pt x="3465" y="6891"/>
                  <a:pt x="3461" y="6893"/>
                </a:cubicBezTo>
                <a:lnTo>
                  <a:pt x="3461" y="6893"/>
                </a:lnTo>
                <a:cubicBezTo>
                  <a:pt x="3461" y="6892"/>
                  <a:pt x="3461" y="6891"/>
                  <a:pt x="3461" y="6890"/>
                </a:cubicBezTo>
                <a:cubicBezTo>
                  <a:pt x="3460" y="6892"/>
                  <a:pt x="3459" y="6893"/>
                  <a:pt x="3458" y="6895"/>
                </a:cubicBezTo>
                <a:lnTo>
                  <a:pt x="3458" y="6895"/>
                </a:lnTo>
                <a:cubicBezTo>
                  <a:pt x="3459" y="6894"/>
                  <a:pt x="3460" y="6893"/>
                  <a:pt x="3461" y="6893"/>
                </a:cubicBezTo>
                <a:lnTo>
                  <a:pt x="3461" y="6893"/>
                </a:lnTo>
                <a:cubicBezTo>
                  <a:pt x="3461" y="6899"/>
                  <a:pt x="3461" y="6907"/>
                  <a:pt x="3461" y="6907"/>
                </a:cubicBezTo>
                <a:cubicBezTo>
                  <a:pt x="3467" y="6907"/>
                  <a:pt x="3467" y="6896"/>
                  <a:pt x="3473" y="6890"/>
                </a:cubicBezTo>
                <a:cubicBezTo>
                  <a:pt x="3477" y="6895"/>
                  <a:pt x="3481" y="6906"/>
                  <a:pt x="3488" y="6906"/>
                </a:cubicBezTo>
                <a:cubicBezTo>
                  <a:pt x="3489" y="6906"/>
                  <a:pt x="3489" y="6906"/>
                  <a:pt x="3489" y="6905"/>
                </a:cubicBezTo>
                <a:lnTo>
                  <a:pt x="3489" y="6905"/>
                </a:lnTo>
                <a:cubicBezTo>
                  <a:pt x="3489" y="6906"/>
                  <a:pt x="3490" y="6907"/>
                  <a:pt x="3490" y="6907"/>
                </a:cubicBezTo>
                <a:cubicBezTo>
                  <a:pt x="3490" y="6907"/>
                  <a:pt x="3490" y="6906"/>
                  <a:pt x="3490" y="6905"/>
                </a:cubicBezTo>
                <a:lnTo>
                  <a:pt x="3490" y="6905"/>
                </a:lnTo>
                <a:cubicBezTo>
                  <a:pt x="3490" y="6905"/>
                  <a:pt x="3489" y="6905"/>
                  <a:pt x="3489" y="6905"/>
                </a:cubicBezTo>
                <a:lnTo>
                  <a:pt x="3489" y="6905"/>
                </a:lnTo>
                <a:cubicBezTo>
                  <a:pt x="3485" y="6896"/>
                  <a:pt x="3480" y="6890"/>
                  <a:pt x="3472" y="6890"/>
                </a:cubicBezTo>
                <a:close/>
                <a:moveTo>
                  <a:pt x="3495" y="6890"/>
                </a:moveTo>
                <a:cubicBezTo>
                  <a:pt x="3490" y="6890"/>
                  <a:pt x="3490" y="6899"/>
                  <a:pt x="3490" y="6905"/>
                </a:cubicBezTo>
                <a:lnTo>
                  <a:pt x="3490" y="6905"/>
                </a:lnTo>
                <a:cubicBezTo>
                  <a:pt x="3492" y="6905"/>
                  <a:pt x="3493" y="6904"/>
                  <a:pt x="3495" y="6902"/>
                </a:cubicBezTo>
                <a:cubicBezTo>
                  <a:pt x="3513" y="6902"/>
                  <a:pt x="3530" y="6907"/>
                  <a:pt x="3541" y="6907"/>
                </a:cubicBezTo>
                <a:cubicBezTo>
                  <a:pt x="3530" y="6896"/>
                  <a:pt x="3513" y="6890"/>
                  <a:pt x="3495" y="6890"/>
                </a:cubicBezTo>
                <a:close/>
                <a:moveTo>
                  <a:pt x="3461" y="6879"/>
                </a:moveTo>
                <a:cubicBezTo>
                  <a:pt x="3451" y="6895"/>
                  <a:pt x="3445" y="6901"/>
                  <a:pt x="3430" y="6911"/>
                </a:cubicBezTo>
                <a:lnTo>
                  <a:pt x="3430" y="6911"/>
                </a:lnTo>
                <a:cubicBezTo>
                  <a:pt x="3441" y="6909"/>
                  <a:pt x="3449" y="6905"/>
                  <a:pt x="3458" y="6895"/>
                </a:cubicBezTo>
                <a:lnTo>
                  <a:pt x="3458" y="6895"/>
                </a:lnTo>
                <a:cubicBezTo>
                  <a:pt x="3457" y="6895"/>
                  <a:pt x="3457" y="6896"/>
                  <a:pt x="3456" y="6896"/>
                </a:cubicBezTo>
                <a:lnTo>
                  <a:pt x="3461" y="6879"/>
                </a:lnTo>
                <a:close/>
                <a:moveTo>
                  <a:pt x="3503" y="1"/>
                </a:moveTo>
                <a:cubicBezTo>
                  <a:pt x="3499" y="1"/>
                  <a:pt x="3494" y="8"/>
                  <a:pt x="3490" y="8"/>
                </a:cubicBezTo>
                <a:cubicBezTo>
                  <a:pt x="3461" y="8"/>
                  <a:pt x="3444" y="8"/>
                  <a:pt x="3422" y="31"/>
                </a:cubicBezTo>
                <a:cubicBezTo>
                  <a:pt x="3422" y="25"/>
                  <a:pt x="3422" y="19"/>
                  <a:pt x="3422" y="14"/>
                </a:cubicBezTo>
                <a:cubicBezTo>
                  <a:pt x="3422" y="19"/>
                  <a:pt x="3416" y="25"/>
                  <a:pt x="3416" y="31"/>
                </a:cubicBezTo>
                <a:cubicBezTo>
                  <a:pt x="3412" y="26"/>
                  <a:pt x="3404" y="16"/>
                  <a:pt x="3396" y="16"/>
                </a:cubicBezTo>
                <a:cubicBezTo>
                  <a:pt x="3393" y="16"/>
                  <a:pt x="3390" y="17"/>
                  <a:pt x="3388" y="19"/>
                </a:cubicBezTo>
                <a:cubicBezTo>
                  <a:pt x="3376" y="19"/>
                  <a:pt x="3359" y="19"/>
                  <a:pt x="3342" y="14"/>
                </a:cubicBezTo>
                <a:lnTo>
                  <a:pt x="3342" y="14"/>
                </a:lnTo>
                <a:cubicBezTo>
                  <a:pt x="3359" y="25"/>
                  <a:pt x="3376" y="31"/>
                  <a:pt x="3393" y="31"/>
                </a:cubicBezTo>
                <a:cubicBezTo>
                  <a:pt x="3393" y="31"/>
                  <a:pt x="3399" y="19"/>
                  <a:pt x="3399" y="19"/>
                </a:cubicBezTo>
                <a:cubicBezTo>
                  <a:pt x="3403" y="28"/>
                  <a:pt x="3410" y="33"/>
                  <a:pt x="3418" y="33"/>
                </a:cubicBezTo>
                <a:cubicBezTo>
                  <a:pt x="3421" y="33"/>
                  <a:pt x="3424" y="32"/>
                  <a:pt x="3427" y="31"/>
                </a:cubicBezTo>
                <a:lnTo>
                  <a:pt x="3427" y="42"/>
                </a:lnTo>
                <a:cubicBezTo>
                  <a:pt x="3433" y="31"/>
                  <a:pt x="3444" y="19"/>
                  <a:pt x="3456" y="14"/>
                </a:cubicBezTo>
                <a:cubicBezTo>
                  <a:pt x="3473" y="19"/>
                  <a:pt x="3478" y="36"/>
                  <a:pt x="3478" y="59"/>
                </a:cubicBezTo>
                <a:cubicBezTo>
                  <a:pt x="3495" y="59"/>
                  <a:pt x="3513" y="65"/>
                  <a:pt x="3530" y="65"/>
                </a:cubicBezTo>
                <a:cubicBezTo>
                  <a:pt x="3487" y="68"/>
                  <a:pt x="3443" y="69"/>
                  <a:pt x="3399" y="69"/>
                </a:cubicBezTo>
                <a:cubicBezTo>
                  <a:pt x="3355" y="69"/>
                  <a:pt x="3311" y="68"/>
                  <a:pt x="3269" y="65"/>
                </a:cubicBezTo>
                <a:cubicBezTo>
                  <a:pt x="3269" y="65"/>
                  <a:pt x="3274" y="59"/>
                  <a:pt x="3280" y="53"/>
                </a:cubicBezTo>
                <a:lnTo>
                  <a:pt x="3269" y="53"/>
                </a:lnTo>
                <a:cubicBezTo>
                  <a:pt x="3269" y="64"/>
                  <a:pt x="3264" y="71"/>
                  <a:pt x="3256" y="71"/>
                </a:cubicBezTo>
                <a:cubicBezTo>
                  <a:pt x="3252" y="71"/>
                  <a:pt x="3246" y="69"/>
                  <a:pt x="3240" y="65"/>
                </a:cubicBezTo>
                <a:cubicBezTo>
                  <a:pt x="3246" y="65"/>
                  <a:pt x="3252" y="59"/>
                  <a:pt x="3257" y="53"/>
                </a:cubicBezTo>
                <a:lnTo>
                  <a:pt x="3240" y="53"/>
                </a:lnTo>
                <a:cubicBezTo>
                  <a:pt x="3240" y="59"/>
                  <a:pt x="3240" y="65"/>
                  <a:pt x="3234" y="70"/>
                </a:cubicBezTo>
                <a:lnTo>
                  <a:pt x="3155" y="70"/>
                </a:lnTo>
                <a:cubicBezTo>
                  <a:pt x="3152" y="70"/>
                  <a:pt x="3148" y="70"/>
                  <a:pt x="3144" y="70"/>
                </a:cubicBezTo>
                <a:cubicBezTo>
                  <a:pt x="3127" y="70"/>
                  <a:pt x="3107" y="75"/>
                  <a:pt x="3087" y="75"/>
                </a:cubicBezTo>
                <a:cubicBezTo>
                  <a:pt x="3075" y="75"/>
                  <a:pt x="3063" y="73"/>
                  <a:pt x="3053" y="65"/>
                </a:cubicBezTo>
                <a:cubicBezTo>
                  <a:pt x="3042" y="65"/>
                  <a:pt x="3025" y="59"/>
                  <a:pt x="3008" y="59"/>
                </a:cubicBezTo>
                <a:cubicBezTo>
                  <a:pt x="3008" y="59"/>
                  <a:pt x="3002" y="65"/>
                  <a:pt x="2996" y="65"/>
                </a:cubicBezTo>
                <a:cubicBezTo>
                  <a:pt x="2993" y="63"/>
                  <a:pt x="2990" y="63"/>
                  <a:pt x="2987" y="63"/>
                </a:cubicBezTo>
                <a:cubicBezTo>
                  <a:pt x="2980" y="63"/>
                  <a:pt x="2973" y="68"/>
                  <a:pt x="2973" y="76"/>
                </a:cubicBezTo>
                <a:lnTo>
                  <a:pt x="2996" y="76"/>
                </a:lnTo>
                <a:cubicBezTo>
                  <a:pt x="2985" y="82"/>
                  <a:pt x="2973" y="82"/>
                  <a:pt x="2956" y="88"/>
                </a:cubicBezTo>
                <a:cubicBezTo>
                  <a:pt x="2956" y="82"/>
                  <a:pt x="2962" y="70"/>
                  <a:pt x="2962" y="70"/>
                </a:cubicBezTo>
                <a:lnTo>
                  <a:pt x="2962" y="70"/>
                </a:lnTo>
                <a:cubicBezTo>
                  <a:pt x="2956" y="70"/>
                  <a:pt x="2945" y="76"/>
                  <a:pt x="2939" y="76"/>
                </a:cubicBezTo>
                <a:cubicBezTo>
                  <a:pt x="2939" y="70"/>
                  <a:pt x="2939" y="59"/>
                  <a:pt x="2945" y="53"/>
                </a:cubicBezTo>
                <a:lnTo>
                  <a:pt x="2968" y="48"/>
                </a:lnTo>
                <a:cubicBezTo>
                  <a:pt x="2968" y="48"/>
                  <a:pt x="2973" y="53"/>
                  <a:pt x="2973" y="53"/>
                </a:cubicBezTo>
                <a:cubicBezTo>
                  <a:pt x="2996" y="53"/>
                  <a:pt x="3019" y="48"/>
                  <a:pt x="3036" y="36"/>
                </a:cubicBezTo>
                <a:cubicBezTo>
                  <a:pt x="3042" y="42"/>
                  <a:pt x="3047" y="42"/>
                  <a:pt x="3053" y="48"/>
                </a:cubicBezTo>
                <a:cubicBezTo>
                  <a:pt x="3053" y="42"/>
                  <a:pt x="3059" y="36"/>
                  <a:pt x="3059" y="31"/>
                </a:cubicBezTo>
                <a:cubicBezTo>
                  <a:pt x="3047" y="27"/>
                  <a:pt x="3035" y="26"/>
                  <a:pt x="3023" y="26"/>
                </a:cubicBezTo>
                <a:cubicBezTo>
                  <a:pt x="2999" y="26"/>
                  <a:pt x="2973" y="31"/>
                  <a:pt x="2951" y="31"/>
                </a:cubicBezTo>
                <a:lnTo>
                  <a:pt x="2951" y="19"/>
                </a:lnTo>
                <a:cubicBezTo>
                  <a:pt x="2951" y="19"/>
                  <a:pt x="2951" y="31"/>
                  <a:pt x="2945" y="31"/>
                </a:cubicBezTo>
                <a:cubicBezTo>
                  <a:pt x="2928" y="31"/>
                  <a:pt x="2911" y="36"/>
                  <a:pt x="2894" y="42"/>
                </a:cubicBezTo>
                <a:cubicBezTo>
                  <a:pt x="2888" y="40"/>
                  <a:pt x="2882" y="39"/>
                  <a:pt x="2878" y="39"/>
                </a:cubicBezTo>
                <a:cubicBezTo>
                  <a:pt x="2869" y="39"/>
                  <a:pt x="2864" y="43"/>
                  <a:pt x="2860" y="53"/>
                </a:cubicBezTo>
                <a:cubicBezTo>
                  <a:pt x="2854" y="48"/>
                  <a:pt x="2854" y="42"/>
                  <a:pt x="2854" y="42"/>
                </a:cubicBezTo>
                <a:cubicBezTo>
                  <a:pt x="2854" y="42"/>
                  <a:pt x="2849" y="53"/>
                  <a:pt x="2849" y="59"/>
                </a:cubicBezTo>
                <a:cubicBezTo>
                  <a:pt x="2843" y="53"/>
                  <a:pt x="2837" y="53"/>
                  <a:pt x="2832" y="48"/>
                </a:cubicBezTo>
                <a:cubicBezTo>
                  <a:pt x="2832" y="53"/>
                  <a:pt x="2826" y="53"/>
                  <a:pt x="2826" y="59"/>
                </a:cubicBezTo>
                <a:cubicBezTo>
                  <a:pt x="2835" y="59"/>
                  <a:pt x="2844" y="60"/>
                  <a:pt x="2853" y="60"/>
                </a:cubicBezTo>
                <a:cubicBezTo>
                  <a:pt x="2866" y="60"/>
                  <a:pt x="2878" y="58"/>
                  <a:pt x="2888" y="48"/>
                </a:cubicBezTo>
                <a:cubicBezTo>
                  <a:pt x="2894" y="48"/>
                  <a:pt x="2900" y="53"/>
                  <a:pt x="2905" y="59"/>
                </a:cubicBezTo>
                <a:cubicBezTo>
                  <a:pt x="2917" y="53"/>
                  <a:pt x="2928" y="53"/>
                  <a:pt x="2939" y="53"/>
                </a:cubicBezTo>
                <a:cubicBezTo>
                  <a:pt x="2939" y="59"/>
                  <a:pt x="2934" y="70"/>
                  <a:pt x="2934" y="76"/>
                </a:cubicBezTo>
                <a:cubicBezTo>
                  <a:pt x="2928" y="76"/>
                  <a:pt x="2922" y="70"/>
                  <a:pt x="2917" y="70"/>
                </a:cubicBezTo>
                <a:lnTo>
                  <a:pt x="2917" y="88"/>
                </a:lnTo>
                <a:cubicBezTo>
                  <a:pt x="2917" y="93"/>
                  <a:pt x="2911" y="93"/>
                  <a:pt x="2905" y="93"/>
                </a:cubicBezTo>
                <a:cubicBezTo>
                  <a:pt x="2905" y="88"/>
                  <a:pt x="2905" y="76"/>
                  <a:pt x="2905" y="70"/>
                </a:cubicBezTo>
                <a:cubicBezTo>
                  <a:pt x="2900" y="76"/>
                  <a:pt x="2894" y="88"/>
                  <a:pt x="2894" y="93"/>
                </a:cubicBezTo>
                <a:lnTo>
                  <a:pt x="2877" y="99"/>
                </a:lnTo>
                <a:cubicBezTo>
                  <a:pt x="2883" y="93"/>
                  <a:pt x="2888" y="88"/>
                  <a:pt x="2894" y="82"/>
                </a:cubicBezTo>
                <a:cubicBezTo>
                  <a:pt x="2891" y="80"/>
                  <a:pt x="2889" y="79"/>
                  <a:pt x="2886" y="79"/>
                </a:cubicBezTo>
                <a:cubicBezTo>
                  <a:pt x="2875" y="79"/>
                  <a:pt x="2869" y="100"/>
                  <a:pt x="2854" y="105"/>
                </a:cubicBezTo>
                <a:cubicBezTo>
                  <a:pt x="2843" y="105"/>
                  <a:pt x="2832" y="99"/>
                  <a:pt x="2820" y="99"/>
                </a:cubicBezTo>
                <a:cubicBezTo>
                  <a:pt x="2816" y="105"/>
                  <a:pt x="2812" y="108"/>
                  <a:pt x="2808" y="108"/>
                </a:cubicBezTo>
                <a:cubicBezTo>
                  <a:pt x="2801" y="108"/>
                  <a:pt x="2793" y="100"/>
                  <a:pt x="2786" y="93"/>
                </a:cubicBezTo>
                <a:cubicBezTo>
                  <a:pt x="2781" y="99"/>
                  <a:pt x="2781" y="105"/>
                  <a:pt x="2775" y="110"/>
                </a:cubicBezTo>
                <a:cubicBezTo>
                  <a:pt x="2752" y="116"/>
                  <a:pt x="2730" y="122"/>
                  <a:pt x="2707" y="127"/>
                </a:cubicBezTo>
                <a:cubicBezTo>
                  <a:pt x="2712" y="122"/>
                  <a:pt x="2718" y="110"/>
                  <a:pt x="2724" y="105"/>
                </a:cubicBezTo>
                <a:lnTo>
                  <a:pt x="2724" y="105"/>
                </a:lnTo>
                <a:cubicBezTo>
                  <a:pt x="2712" y="110"/>
                  <a:pt x="2707" y="122"/>
                  <a:pt x="2701" y="133"/>
                </a:cubicBezTo>
                <a:cubicBezTo>
                  <a:pt x="2695" y="127"/>
                  <a:pt x="2690" y="122"/>
                  <a:pt x="2684" y="116"/>
                </a:cubicBezTo>
                <a:lnTo>
                  <a:pt x="2684" y="116"/>
                </a:lnTo>
                <a:cubicBezTo>
                  <a:pt x="2684" y="122"/>
                  <a:pt x="2690" y="127"/>
                  <a:pt x="2690" y="133"/>
                </a:cubicBezTo>
                <a:cubicBezTo>
                  <a:pt x="2674" y="133"/>
                  <a:pt x="2657" y="138"/>
                  <a:pt x="2641" y="143"/>
                </a:cubicBezTo>
                <a:lnTo>
                  <a:pt x="2641" y="143"/>
                </a:lnTo>
                <a:cubicBezTo>
                  <a:pt x="2644" y="141"/>
                  <a:pt x="2644" y="133"/>
                  <a:pt x="2644" y="133"/>
                </a:cubicBezTo>
                <a:lnTo>
                  <a:pt x="2627" y="133"/>
                </a:lnTo>
                <a:cubicBezTo>
                  <a:pt x="2644" y="150"/>
                  <a:pt x="2622" y="156"/>
                  <a:pt x="2610" y="161"/>
                </a:cubicBezTo>
                <a:lnTo>
                  <a:pt x="2605" y="161"/>
                </a:lnTo>
                <a:cubicBezTo>
                  <a:pt x="2588" y="167"/>
                  <a:pt x="2571" y="173"/>
                  <a:pt x="2554" y="178"/>
                </a:cubicBezTo>
                <a:cubicBezTo>
                  <a:pt x="2542" y="184"/>
                  <a:pt x="2537" y="184"/>
                  <a:pt x="2525" y="190"/>
                </a:cubicBezTo>
                <a:cubicBezTo>
                  <a:pt x="2525" y="190"/>
                  <a:pt x="2520" y="190"/>
                  <a:pt x="2520" y="195"/>
                </a:cubicBezTo>
                <a:cubicBezTo>
                  <a:pt x="2514" y="195"/>
                  <a:pt x="2503" y="190"/>
                  <a:pt x="2497" y="190"/>
                </a:cubicBezTo>
                <a:cubicBezTo>
                  <a:pt x="2491" y="195"/>
                  <a:pt x="2491" y="201"/>
                  <a:pt x="2486" y="207"/>
                </a:cubicBezTo>
                <a:cubicBezTo>
                  <a:pt x="2486" y="207"/>
                  <a:pt x="2480" y="201"/>
                  <a:pt x="2480" y="195"/>
                </a:cubicBezTo>
                <a:cubicBezTo>
                  <a:pt x="2474" y="201"/>
                  <a:pt x="2469" y="201"/>
                  <a:pt x="2463" y="201"/>
                </a:cubicBezTo>
                <a:lnTo>
                  <a:pt x="2457" y="201"/>
                </a:lnTo>
                <a:cubicBezTo>
                  <a:pt x="2457" y="201"/>
                  <a:pt x="2452" y="201"/>
                  <a:pt x="2446" y="207"/>
                </a:cubicBezTo>
                <a:cubicBezTo>
                  <a:pt x="2383" y="229"/>
                  <a:pt x="2321" y="235"/>
                  <a:pt x="2259" y="258"/>
                </a:cubicBezTo>
                <a:cubicBezTo>
                  <a:pt x="2255" y="268"/>
                  <a:pt x="2248" y="270"/>
                  <a:pt x="2239" y="270"/>
                </a:cubicBezTo>
                <a:cubicBezTo>
                  <a:pt x="2232" y="270"/>
                  <a:pt x="2226" y="269"/>
                  <a:pt x="2219" y="269"/>
                </a:cubicBezTo>
                <a:cubicBezTo>
                  <a:pt x="2208" y="280"/>
                  <a:pt x="2191" y="286"/>
                  <a:pt x="2173" y="292"/>
                </a:cubicBezTo>
                <a:cubicBezTo>
                  <a:pt x="2168" y="292"/>
                  <a:pt x="2168" y="297"/>
                  <a:pt x="2162" y="303"/>
                </a:cubicBezTo>
                <a:lnTo>
                  <a:pt x="2139" y="303"/>
                </a:lnTo>
                <a:cubicBezTo>
                  <a:pt x="2128" y="303"/>
                  <a:pt x="2122" y="309"/>
                  <a:pt x="2117" y="314"/>
                </a:cubicBezTo>
                <a:cubicBezTo>
                  <a:pt x="2111" y="314"/>
                  <a:pt x="2111" y="314"/>
                  <a:pt x="2105" y="309"/>
                </a:cubicBezTo>
                <a:lnTo>
                  <a:pt x="2105" y="309"/>
                </a:lnTo>
                <a:lnTo>
                  <a:pt x="2111" y="320"/>
                </a:lnTo>
                <a:cubicBezTo>
                  <a:pt x="2094" y="320"/>
                  <a:pt x="2083" y="326"/>
                  <a:pt x="2071" y="331"/>
                </a:cubicBezTo>
                <a:cubicBezTo>
                  <a:pt x="2071" y="331"/>
                  <a:pt x="2066" y="326"/>
                  <a:pt x="2066" y="326"/>
                </a:cubicBezTo>
                <a:cubicBezTo>
                  <a:pt x="2066" y="326"/>
                  <a:pt x="2060" y="331"/>
                  <a:pt x="2060" y="337"/>
                </a:cubicBezTo>
                <a:cubicBezTo>
                  <a:pt x="2032" y="337"/>
                  <a:pt x="2015" y="360"/>
                  <a:pt x="1992" y="360"/>
                </a:cubicBezTo>
                <a:cubicBezTo>
                  <a:pt x="1964" y="394"/>
                  <a:pt x="1918" y="394"/>
                  <a:pt x="1890" y="417"/>
                </a:cubicBezTo>
                <a:cubicBezTo>
                  <a:pt x="1890" y="417"/>
                  <a:pt x="1890" y="428"/>
                  <a:pt x="1884" y="428"/>
                </a:cubicBezTo>
                <a:cubicBezTo>
                  <a:pt x="1884" y="428"/>
                  <a:pt x="1878" y="422"/>
                  <a:pt x="1873" y="422"/>
                </a:cubicBezTo>
                <a:cubicBezTo>
                  <a:pt x="1833" y="445"/>
                  <a:pt x="1782" y="456"/>
                  <a:pt x="1748" y="485"/>
                </a:cubicBezTo>
                <a:lnTo>
                  <a:pt x="1754" y="496"/>
                </a:lnTo>
                <a:cubicBezTo>
                  <a:pt x="1776" y="485"/>
                  <a:pt x="1793" y="473"/>
                  <a:pt x="1810" y="462"/>
                </a:cubicBezTo>
                <a:cubicBezTo>
                  <a:pt x="1816" y="462"/>
                  <a:pt x="1822" y="468"/>
                  <a:pt x="1822" y="468"/>
                </a:cubicBezTo>
                <a:cubicBezTo>
                  <a:pt x="1850" y="445"/>
                  <a:pt x="1884" y="439"/>
                  <a:pt x="1912" y="422"/>
                </a:cubicBezTo>
                <a:cubicBezTo>
                  <a:pt x="1912" y="422"/>
                  <a:pt x="1912" y="417"/>
                  <a:pt x="1918" y="411"/>
                </a:cubicBezTo>
                <a:lnTo>
                  <a:pt x="1941" y="411"/>
                </a:lnTo>
                <a:cubicBezTo>
                  <a:pt x="1947" y="405"/>
                  <a:pt x="1947" y="394"/>
                  <a:pt x="1952" y="388"/>
                </a:cubicBezTo>
                <a:cubicBezTo>
                  <a:pt x="1952" y="394"/>
                  <a:pt x="1958" y="400"/>
                  <a:pt x="1958" y="400"/>
                </a:cubicBezTo>
                <a:cubicBezTo>
                  <a:pt x="1964" y="400"/>
                  <a:pt x="1969" y="394"/>
                  <a:pt x="1969" y="388"/>
                </a:cubicBezTo>
                <a:cubicBezTo>
                  <a:pt x="1975" y="394"/>
                  <a:pt x="1981" y="400"/>
                  <a:pt x="1986" y="400"/>
                </a:cubicBezTo>
                <a:cubicBezTo>
                  <a:pt x="1986" y="400"/>
                  <a:pt x="1981" y="394"/>
                  <a:pt x="1981" y="388"/>
                </a:cubicBezTo>
                <a:cubicBezTo>
                  <a:pt x="2037" y="371"/>
                  <a:pt x="2088" y="354"/>
                  <a:pt x="2139" y="326"/>
                </a:cubicBezTo>
                <a:cubicBezTo>
                  <a:pt x="2139" y="337"/>
                  <a:pt x="2139" y="348"/>
                  <a:pt x="2139" y="360"/>
                </a:cubicBezTo>
                <a:cubicBezTo>
                  <a:pt x="2139" y="354"/>
                  <a:pt x="2139" y="348"/>
                  <a:pt x="2134" y="343"/>
                </a:cubicBezTo>
                <a:cubicBezTo>
                  <a:pt x="2111" y="354"/>
                  <a:pt x="2083" y="366"/>
                  <a:pt x="2060" y="377"/>
                </a:cubicBezTo>
                <a:cubicBezTo>
                  <a:pt x="2060" y="383"/>
                  <a:pt x="2066" y="388"/>
                  <a:pt x="2071" y="388"/>
                </a:cubicBezTo>
                <a:cubicBezTo>
                  <a:pt x="2037" y="405"/>
                  <a:pt x="2003" y="422"/>
                  <a:pt x="1969" y="434"/>
                </a:cubicBezTo>
                <a:cubicBezTo>
                  <a:pt x="1969" y="422"/>
                  <a:pt x="1981" y="417"/>
                  <a:pt x="1992" y="411"/>
                </a:cubicBezTo>
                <a:cubicBezTo>
                  <a:pt x="1981" y="411"/>
                  <a:pt x="1975" y="417"/>
                  <a:pt x="1964" y="417"/>
                </a:cubicBezTo>
                <a:lnTo>
                  <a:pt x="1964" y="445"/>
                </a:lnTo>
                <a:cubicBezTo>
                  <a:pt x="1952" y="445"/>
                  <a:pt x="1952" y="434"/>
                  <a:pt x="1952" y="428"/>
                </a:cubicBezTo>
                <a:cubicBezTo>
                  <a:pt x="1935" y="434"/>
                  <a:pt x="1918" y="445"/>
                  <a:pt x="1907" y="451"/>
                </a:cubicBezTo>
                <a:lnTo>
                  <a:pt x="1935" y="451"/>
                </a:lnTo>
                <a:cubicBezTo>
                  <a:pt x="1918" y="455"/>
                  <a:pt x="1900" y="473"/>
                  <a:pt x="1882" y="473"/>
                </a:cubicBezTo>
                <a:cubicBezTo>
                  <a:pt x="1877" y="473"/>
                  <a:pt x="1872" y="471"/>
                  <a:pt x="1867" y="468"/>
                </a:cubicBezTo>
                <a:cubicBezTo>
                  <a:pt x="1856" y="473"/>
                  <a:pt x="1850" y="479"/>
                  <a:pt x="1839" y="485"/>
                </a:cubicBezTo>
                <a:cubicBezTo>
                  <a:pt x="1844" y="485"/>
                  <a:pt x="1850" y="485"/>
                  <a:pt x="1856" y="479"/>
                </a:cubicBezTo>
                <a:lnTo>
                  <a:pt x="1861" y="485"/>
                </a:lnTo>
                <a:cubicBezTo>
                  <a:pt x="1850" y="490"/>
                  <a:pt x="1839" y="496"/>
                  <a:pt x="1827" y="502"/>
                </a:cubicBezTo>
                <a:cubicBezTo>
                  <a:pt x="1827" y="502"/>
                  <a:pt x="1827" y="496"/>
                  <a:pt x="1822" y="490"/>
                </a:cubicBezTo>
                <a:lnTo>
                  <a:pt x="1822" y="490"/>
                </a:lnTo>
                <a:cubicBezTo>
                  <a:pt x="1827" y="502"/>
                  <a:pt x="1816" y="507"/>
                  <a:pt x="1805" y="513"/>
                </a:cubicBezTo>
                <a:cubicBezTo>
                  <a:pt x="1805" y="507"/>
                  <a:pt x="1805" y="502"/>
                  <a:pt x="1805" y="496"/>
                </a:cubicBezTo>
                <a:cubicBezTo>
                  <a:pt x="1776" y="513"/>
                  <a:pt x="1748" y="530"/>
                  <a:pt x="1714" y="547"/>
                </a:cubicBezTo>
                <a:cubicBezTo>
                  <a:pt x="1720" y="547"/>
                  <a:pt x="1725" y="541"/>
                  <a:pt x="1731" y="541"/>
                </a:cubicBezTo>
                <a:lnTo>
                  <a:pt x="1742" y="553"/>
                </a:lnTo>
                <a:cubicBezTo>
                  <a:pt x="1731" y="558"/>
                  <a:pt x="1720" y="564"/>
                  <a:pt x="1708" y="570"/>
                </a:cubicBezTo>
                <a:cubicBezTo>
                  <a:pt x="1708" y="564"/>
                  <a:pt x="1703" y="558"/>
                  <a:pt x="1703" y="553"/>
                </a:cubicBezTo>
                <a:cubicBezTo>
                  <a:pt x="1669" y="575"/>
                  <a:pt x="1629" y="592"/>
                  <a:pt x="1595" y="621"/>
                </a:cubicBezTo>
                <a:cubicBezTo>
                  <a:pt x="1617" y="609"/>
                  <a:pt x="1634" y="598"/>
                  <a:pt x="1657" y="592"/>
                </a:cubicBezTo>
                <a:lnTo>
                  <a:pt x="1657" y="592"/>
                </a:lnTo>
                <a:cubicBezTo>
                  <a:pt x="1629" y="615"/>
                  <a:pt x="1600" y="632"/>
                  <a:pt x="1566" y="644"/>
                </a:cubicBezTo>
                <a:lnTo>
                  <a:pt x="1561" y="644"/>
                </a:lnTo>
                <a:cubicBezTo>
                  <a:pt x="1549" y="644"/>
                  <a:pt x="1538" y="649"/>
                  <a:pt x="1532" y="655"/>
                </a:cubicBezTo>
                <a:cubicBezTo>
                  <a:pt x="1534" y="657"/>
                  <a:pt x="1537" y="657"/>
                  <a:pt x="1540" y="657"/>
                </a:cubicBezTo>
                <a:cubicBezTo>
                  <a:pt x="1546" y="657"/>
                  <a:pt x="1553" y="655"/>
                  <a:pt x="1561" y="655"/>
                </a:cubicBezTo>
                <a:cubicBezTo>
                  <a:pt x="1549" y="666"/>
                  <a:pt x="1538" y="672"/>
                  <a:pt x="1527" y="678"/>
                </a:cubicBezTo>
                <a:lnTo>
                  <a:pt x="1521" y="666"/>
                </a:lnTo>
                <a:cubicBezTo>
                  <a:pt x="1510" y="672"/>
                  <a:pt x="1498" y="678"/>
                  <a:pt x="1487" y="683"/>
                </a:cubicBezTo>
                <a:lnTo>
                  <a:pt x="1515" y="683"/>
                </a:lnTo>
                <a:cubicBezTo>
                  <a:pt x="1498" y="695"/>
                  <a:pt x="1481" y="706"/>
                  <a:pt x="1464" y="712"/>
                </a:cubicBezTo>
                <a:cubicBezTo>
                  <a:pt x="1459" y="706"/>
                  <a:pt x="1453" y="700"/>
                  <a:pt x="1447" y="695"/>
                </a:cubicBezTo>
                <a:cubicBezTo>
                  <a:pt x="1442" y="727"/>
                  <a:pt x="1402" y="734"/>
                  <a:pt x="1383" y="762"/>
                </a:cubicBezTo>
                <a:lnTo>
                  <a:pt x="1383" y="762"/>
                </a:lnTo>
                <a:cubicBezTo>
                  <a:pt x="1386" y="759"/>
                  <a:pt x="1390" y="757"/>
                  <a:pt x="1390" y="757"/>
                </a:cubicBezTo>
                <a:cubicBezTo>
                  <a:pt x="1396" y="757"/>
                  <a:pt x="1396" y="763"/>
                  <a:pt x="1402" y="763"/>
                </a:cubicBezTo>
                <a:lnTo>
                  <a:pt x="1379" y="774"/>
                </a:lnTo>
                <a:cubicBezTo>
                  <a:pt x="1379" y="780"/>
                  <a:pt x="1373" y="780"/>
                  <a:pt x="1373" y="785"/>
                </a:cubicBezTo>
                <a:cubicBezTo>
                  <a:pt x="1368" y="780"/>
                  <a:pt x="1368" y="774"/>
                  <a:pt x="1362" y="768"/>
                </a:cubicBezTo>
                <a:cubicBezTo>
                  <a:pt x="1351" y="774"/>
                  <a:pt x="1339" y="780"/>
                  <a:pt x="1339" y="797"/>
                </a:cubicBezTo>
                <a:cubicBezTo>
                  <a:pt x="1322" y="802"/>
                  <a:pt x="1311" y="808"/>
                  <a:pt x="1294" y="814"/>
                </a:cubicBezTo>
                <a:cubicBezTo>
                  <a:pt x="1294" y="819"/>
                  <a:pt x="1294" y="825"/>
                  <a:pt x="1288" y="831"/>
                </a:cubicBezTo>
                <a:cubicBezTo>
                  <a:pt x="1271" y="836"/>
                  <a:pt x="1260" y="848"/>
                  <a:pt x="1249" y="859"/>
                </a:cubicBezTo>
                <a:cubicBezTo>
                  <a:pt x="1249" y="853"/>
                  <a:pt x="1249" y="842"/>
                  <a:pt x="1249" y="836"/>
                </a:cubicBezTo>
                <a:cubicBezTo>
                  <a:pt x="1243" y="859"/>
                  <a:pt x="1226" y="870"/>
                  <a:pt x="1220" y="888"/>
                </a:cubicBezTo>
                <a:cubicBezTo>
                  <a:pt x="1237" y="876"/>
                  <a:pt x="1249" y="870"/>
                  <a:pt x="1266" y="859"/>
                </a:cubicBezTo>
                <a:lnTo>
                  <a:pt x="1266" y="859"/>
                </a:lnTo>
                <a:cubicBezTo>
                  <a:pt x="1226" y="899"/>
                  <a:pt x="1181" y="933"/>
                  <a:pt x="1135" y="967"/>
                </a:cubicBezTo>
                <a:cubicBezTo>
                  <a:pt x="1141" y="956"/>
                  <a:pt x="1152" y="950"/>
                  <a:pt x="1158" y="944"/>
                </a:cubicBezTo>
                <a:cubicBezTo>
                  <a:pt x="1155" y="943"/>
                  <a:pt x="1151" y="942"/>
                  <a:pt x="1148" y="942"/>
                </a:cubicBezTo>
                <a:cubicBezTo>
                  <a:pt x="1140" y="942"/>
                  <a:pt x="1132" y="946"/>
                  <a:pt x="1124" y="950"/>
                </a:cubicBezTo>
                <a:cubicBezTo>
                  <a:pt x="1118" y="956"/>
                  <a:pt x="1112" y="967"/>
                  <a:pt x="1107" y="973"/>
                </a:cubicBezTo>
                <a:lnTo>
                  <a:pt x="1101" y="973"/>
                </a:lnTo>
                <a:cubicBezTo>
                  <a:pt x="1101" y="981"/>
                  <a:pt x="1081" y="1003"/>
                  <a:pt x="1070" y="1003"/>
                </a:cubicBezTo>
                <a:cubicBezTo>
                  <a:pt x="1066" y="1003"/>
                  <a:pt x="1063" y="1001"/>
                  <a:pt x="1061" y="995"/>
                </a:cubicBezTo>
                <a:cubicBezTo>
                  <a:pt x="1095" y="956"/>
                  <a:pt x="1147" y="927"/>
                  <a:pt x="1169" y="888"/>
                </a:cubicBezTo>
                <a:lnTo>
                  <a:pt x="1181" y="888"/>
                </a:lnTo>
                <a:cubicBezTo>
                  <a:pt x="1203" y="865"/>
                  <a:pt x="1232" y="848"/>
                  <a:pt x="1254" y="831"/>
                </a:cubicBezTo>
                <a:cubicBezTo>
                  <a:pt x="1254" y="825"/>
                  <a:pt x="1249" y="814"/>
                  <a:pt x="1243" y="808"/>
                </a:cubicBezTo>
                <a:cubicBezTo>
                  <a:pt x="1232" y="814"/>
                  <a:pt x="1215" y="831"/>
                  <a:pt x="1220" y="848"/>
                </a:cubicBezTo>
                <a:cubicBezTo>
                  <a:pt x="1215" y="853"/>
                  <a:pt x="1203" y="853"/>
                  <a:pt x="1198" y="859"/>
                </a:cubicBezTo>
                <a:cubicBezTo>
                  <a:pt x="1196" y="859"/>
                  <a:pt x="1194" y="858"/>
                  <a:pt x="1192" y="858"/>
                </a:cubicBezTo>
                <a:cubicBezTo>
                  <a:pt x="1179" y="858"/>
                  <a:pt x="1174" y="877"/>
                  <a:pt x="1164" y="882"/>
                </a:cubicBezTo>
                <a:lnTo>
                  <a:pt x="1158" y="870"/>
                </a:lnTo>
                <a:cubicBezTo>
                  <a:pt x="1158" y="876"/>
                  <a:pt x="1158" y="882"/>
                  <a:pt x="1158" y="888"/>
                </a:cubicBezTo>
                <a:lnTo>
                  <a:pt x="1130" y="888"/>
                </a:lnTo>
                <a:cubicBezTo>
                  <a:pt x="1130" y="893"/>
                  <a:pt x="1130" y="905"/>
                  <a:pt x="1130" y="910"/>
                </a:cubicBezTo>
                <a:cubicBezTo>
                  <a:pt x="1124" y="910"/>
                  <a:pt x="1112" y="905"/>
                  <a:pt x="1107" y="905"/>
                </a:cubicBezTo>
                <a:lnTo>
                  <a:pt x="1107" y="905"/>
                </a:lnTo>
                <a:cubicBezTo>
                  <a:pt x="1112" y="910"/>
                  <a:pt x="1112" y="910"/>
                  <a:pt x="1118" y="916"/>
                </a:cubicBezTo>
                <a:cubicBezTo>
                  <a:pt x="1109" y="920"/>
                  <a:pt x="1100" y="929"/>
                  <a:pt x="1091" y="929"/>
                </a:cubicBezTo>
                <a:cubicBezTo>
                  <a:pt x="1088" y="929"/>
                  <a:pt x="1086" y="928"/>
                  <a:pt x="1084" y="927"/>
                </a:cubicBezTo>
                <a:lnTo>
                  <a:pt x="1084" y="927"/>
                </a:lnTo>
                <a:cubicBezTo>
                  <a:pt x="1084" y="927"/>
                  <a:pt x="1090" y="933"/>
                  <a:pt x="1090" y="933"/>
                </a:cubicBezTo>
                <a:cubicBezTo>
                  <a:pt x="1061" y="956"/>
                  <a:pt x="1039" y="984"/>
                  <a:pt x="1010" y="1012"/>
                </a:cubicBezTo>
                <a:cubicBezTo>
                  <a:pt x="1010" y="1007"/>
                  <a:pt x="1010" y="1001"/>
                  <a:pt x="1005" y="995"/>
                </a:cubicBezTo>
                <a:lnTo>
                  <a:pt x="1005" y="995"/>
                </a:lnTo>
                <a:cubicBezTo>
                  <a:pt x="1010" y="1018"/>
                  <a:pt x="982" y="1046"/>
                  <a:pt x="959" y="1046"/>
                </a:cubicBezTo>
                <a:cubicBezTo>
                  <a:pt x="948" y="1046"/>
                  <a:pt x="954" y="1063"/>
                  <a:pt x="948" y="1069"/>
                </a:cubicBezTo>
                <a:cubicBezTo>
                  <a:pt x="942" y="1073"/>
                  <a:pt x="936" y="1079"/>
                  <a:pt x="932" y="1086"/>
                </a:cubicBezTo>
                <a:lnTo>
                  <a:pt x="932" y="1086"/>
                </a:lnTo>
                <a:cubicBezTo>
                  <a:pt x="936" y="1085"/>
                  <a:pt x="939" y="1085"/>
                  <a:pt x="942" y="1085"/>
                </a:cubicBezTo>
                <a:cubicBezTo>
                  <a:pt x="958" y="1085"/>
                  <a:pt x="968" y="1094"/>
                  <a:pt x="982" y="1103"/>
                </a:cubicBezTo>
                <a:cubicBezTo>
                  <a:pt x="999" y="1092"/>
                  <a:pt x="1010" y="1080"/>
                  <a:pt x="1022" y="1069"/>
                </a:cubicBezTo>
                <a:lnTo>
                  <a:pt x="1022" y="1069"/>
                </a:lnTo>
                <a:cubicBezTo>
                  <a:pt x="965" y="1137"/>
                  <a:pt x="908" y="1205"/>
                  <a:pt x="846" y="1268"/>
                </a:cubicBezTo>
                <a:cubicBezTo>
                  <a:pt x="846" y="1262"/>
                  <a:pt x="846" y="1251"/>
                  <a:pt x="846" y="1251"/>
                </a:cubicBezTo>
                <a:lnTo>
                  <a:pt x="840" y="1251"/>
                </a:lnTo>
                <a:cubicBezTo>
                  <a:pt x="846" y="1268"/>
                  <a:pt x="846" y="1279"/>
                  <a:pt x="829" y="1285"/>
                </a:cubicBezTo>
                <a:cubicBezTo>
                  <a:pt x="829" y="1279"/>
                  <a:pt x="829" y="1268"/>
                  <a:pt x="829" y="1262"/>
                </a:cubicBezTo>
                <a:cubicBezTo>
                  <a:pt x="829" y="1268"/>
                  <a:pt x="823" y="1273"/>
                  <a:pt x="823" y="1273"/>
                </a:cubicBezTo>
                <a:cubicBezTo>
                  <a:pt x="823" y="1279"/>
                  <a:pt x="829" y="1285"/>
                  <a:pt x="829" y="1290"/>
                </a:cubicBezTo>
                <a:cubicBezTo>
                  <a:pt x="812" y="1313"/>
                  <a:pt x="795" y="1330"/>
                  <a:pt x="778" y="1347"/>
                </a:cubicBezTo>
                <a:cubicBezTo>
                  <a:pt x="749" y="1370"/>
                  <a:pt x="738" y="1415"/>
                  <a:pt x="704" y="1421"/>
                </a:cubicBezTo>
                <a:cubicBezTo>
                  <a:pt x="693" y="1432"/>
                  <a:pt x="681" y="1438"/>
                  <a:pt x="670" y="1449"/>
                </a:cubicBezTo>
                <a:cubicBezTo>
                  <a:pt x="670" y="1455"/>
                  <a:pt x="664" y="1461"/>
                  <a:pt x="664" y="1461"/>
                </a:cubicBezTo>
                <a:cubicBezTo>
                  <a:pt x="653" y="1466"/>
                  <a:pt x="647" y="1478"/>
                  <a:pt x="659" y="1489"/>
                </a:cubicBezTo>
                <a:cubicBezTo>
                  <a:pt x="664" y="1483"/>
                  <a:pt x="670" y="1478"/>
                  <a:pt x="676" y="1472"/>
                </a:cubicBezTo>
                <a:lnTo>
                  <a:pt x="676" y="1472"/>
                </a:lnTo>
                <a:cubicBezTo>
                  <a:pt x="670" y="1483"/>
                  <a:pt x="664" y="1495"/>
                  <a:pt x="653" y="1506"/>
                </a:cubicBezTo>
                <a:cubicBezTo>
                  <a:pt x="653" y="1500"/>
                  <a:pt x="647" y="1495"/>
                  <a:pt x="647" y="1489"/>
                </a:cubicBezTo>
                <a:cubicBezTo>
                  <a:pt x="642" y="1495"/>
                  <a:pt x="642" y="1506"/>
                  <a:pt x="636" y="1512"/>
                </a:cubicBezTo>
                <a:cubicBezTo>
                  <a:pt x="630" y="1506"/>
                  <a:pt x="625" y="1500"/>
                  <a:pt x="619" y="1495"/>
                </a:cubicBezTo>
                <a:lnTo>
                  <a:pt x="619" y="1495"/>
                </a:lnTo>
                <a:cubicBezTo>
                  <a:pt x="625" y="1500"/>
                  <a:pt x="630" y="1512"/>
                  <a:pt x="636" y="1517"/>
                </a:cubicBezTo>
                <a:cubicBezTo>
                  <a:pt x="630" y="1517"/>
                  <a:pt x="619" y="1523"/>
                  <a:pt x="619" y="1523"/>
                </a:cubicBezTo>
                <a:cubicBezTo>
                  <a:pt x="619" y="1529"/>
                  <a:pt x="625" y="1534"/>
                  <a:pt x="630" y="1540"/>
                </a:cubicBezTo>
                <a:cubicBezTo>
                  <a:pt x="630" y="1540"/>
                  <a:pt x="625" y="1546"/>
                  <a:pt x="625" y="1551"/>
                </a:cubicBezTo>
                <a:cubicBezTo>
                  <a:pt x="625" y="1546"/>
                  <a:pt x="613" y="1540"/>
                  <a:pt x="613" y="1534"/>
                </a:cubicBezTo>
                <a:cubicBezTo>
                  <a:pt x="613" y="1540"/>
                  <a:pt x="613" y="1551"/>
                  <a:pt x="613" y="1557"/>
                </a:cubicBezTo>
                <a:cubicBezTo>
                  <a:pt x="613" y="1563"/>
                  <a:pt x="608" y="1568"/>
                  <a:pt x="608" y="1574"/>
                </a:cubicBezTo>
                <a:lnTo>
                  <a:pt x="608" y="1574"/>
                </a:lnTo>
                <a:cubicBezTo>
                  <a:pt x="608" y="1568"/>
                  <a:pt x="613" y="1557"/>
                  <a:pt x="608" y="1551"/>
                </a:cubicBezTo>
                <a:cubicBezTo>
                  <a:pt x="585" y="1557"/>
                  <a:pt x="602" y="1580"/>
                  <a:pt x="596" y="1597"/>
                </a:cubicBezTo>
                <a:cubicBezTo>
                  <a:pt x="590" y="1602"/>
                  <a:pt x="579" y="1608"/>
                  <a:pt x="573" y="1614"/>
                </a:cubicBezTo>
                <a:cubicBezTo>
                  <a:pt x="573" y="1608"/>
                  <a:pt x="568" y="1602"/>
                  <a:pt x="568" y="1597"/>
                </a:cubicBezTo>
                <a:cubicBezTo>
                  <a:pt x="568" y="1608"/>
                  <a:pt x="562" y="1619"/>
                  <a:pt x="551" y="1625"/>
                </a:cubicBezTo>
                <a:cubicBezTo>
                  <a:pt x="556" y="1625"/>
                  <a:pt x="568" y="1619"/>
                  <a:pt x="573" y="1614"/>
                </a:cubicBezTo>
                <a:lnTo>
                  <a:pt x="573" y="1614"/>
                </a:lnTo>
                <a:cubicBezTo>
                  <a:pt x="573" y="1631"/>
                  <a:pt x="567" y="1638"/>
                  <a:pt x="556" y="1638"/>
                </a:cubicBezTo>
                <a:cubicBezTo>
                  <a:pt x="553" y="1638"/>
                  <a:pt x="549" y="1638"/>
                  <a:pt x="545" y="1636"/>
                </a:cubicBezTo>
                <a:lnTo>
                  <a:pt x="545" y="1636"/>
                </a:lnTo>
                <a:cubicBezTo>
                  <a:pt x="545" y="1642"/>
                  <a:pt x="551" y="1648"/>
                  <a:pt x="551" y="1653"/>
                </a:cubicBezTo>
                <a:cubicBezTo>
                  <a:pt x="539" y="1676"/>
                  <a:pt x="528" y="1699"/>
                  <a:pt x="517" y="1722"/>
                </a:cubicBezTo>
                <a:cubicBezTo>
                  <a:pt x="517" y="1710"/>
                  <a:pt x="511" y="1699"/>
                  <a:pt x="511" y="1693"/>
                </a:cubicBezTo>
                <a:lnTo>
                  <a:pt x="511" y="1693"/>
                </a:lnTo>
                <a:cubicBezTo>
                  <a:pt x="505" y="1705"/>
                  <a:pt x="511" y="1716"/>
                  <a:pt x="517" y="1727"/>
                </a:cubicBezTo>
                <a:lnTo>
                  <a:pt x="505" y="1727"/>
                </a:lnTo>
                <a:cubicBezTo>
                  <a:pt x="505" y="1722"/>
                  <a:pt x="505" y="1722"/>
                  <a:pt x="505" y="1716"/>
                </a:cubicBezTo>
                <a:cubicBezTo>
                  <a:pt x="494" y="1716"/>
                  <a:pt x="494" y="1722"/>
                  <a:pt x="494" y="1727"/>
                </a:cubicBezTo>
                <a:cubicBezTo>
                  <a:pt x="500" y="1733"/>
                  <a:pt x="505" y="1733"/>
                  <a:pt x="511" y="1739"/>
                </a:cubicBezTo>
                <a:cubicBezTo>
                  <a:pt x="500" y="1744"/>
                  <a:pt x="500" y="1750"/>
                  <a:pt x="494" y="1761"/>
                </a:cubicBezTo>
                <a:cubicBezTo>
                  <a:pt x="488" y="1767"/>
                  <a:pt x="488" y="1773"/>
                  <a:pt x="488" y="1778"/>
                </a:cubicBezTo>
                <a:cubicBezTo>
                  <a:pt x="483" y="1778"/>
                  <a:pt x="477" y="1773"/>
                  <a:pt x="477" y="1767"/>
                </a:cubicBezTo>
                <a:cubicBezTo>
                  <a:pt x="477" y="1773"/>
                  <a:pt x="471" y="1778"/>
                  <a:pt x="466" y="1778"/>
                </a:cubicBezTo>
                <a:cubicBezTo>
                  <a:pt x="483" y="1778"/>
                  <a:pt x="483" y="1790"/>
                  <a:pt x="483" y="1795"/>
                </a:cubicBezTo>
                <a:cubicBezTo>
                  <a:pt x="477" y="1795"/>
                  <a:pt x="477" y="1795"/>
                  <a:pt x="471" y="1801"/>
                </a:cubicBezTo>
                <a:cubicBezTo>
                  <a:pt x="477" y="1801"/>
                  <a:pt x="477" y="1801"/>
                  <a:pt x="477" y="1807"/>
                </a:cubicBezTo>
                <a:cubicBezTo>
                  <a:pt x="477" y="1807"/>
                  <a:pt x="477" y="1812"/>
                  <a:pt x="471" y="1812"/>
                </a:cubicBezTo>
                <a:cubicBezTo>
                  <a:pt x="471" y="1818"/>
                  <a:pt x="471" y="1818"/>
                  <a:pt x="466" y="1824"/>
                </a:cubicBezTo>
                <a:lnTo>
                  <a:pt x="454" y="1824"/>
                </a:lnTo>
                <a:cubicBezTo>
                  <a:pt x="437" y="1852"/>
                  <a:pt x="415" y="1880"/>
                  <a:pt x="409" y="1914"/>
                </a:cubicBezTo>
                <a:cubicBezTo>
                  <a:pt x="398" y="1926"/>
                  <a:pt x="386" y="1931"/>
                  <a:pt x="375" y="1937"/>
                </a:cubicBezTo>
                <a:cubicBezTo>
                  <a:pt x="381" y="1914"/>
                  <a:pt x="392" y="1897"/>
                  <a:pt x="409" y="1880"/>
                </a:cubicBezTo>
                <a:cubicBezTo>
                  <a:pt x="409" y="1880"/>
                  <a:pt x="409" y="1875"/>
                  <a:pt x="409" y="1869"/>
                </a:cubicBezTo>
                <a:cubicBezTo>
                  <a:pt x="437" y="1852"/>
                  <a:pt x="437" y="1818"/>
                  <a:pt x="460" y="1795"/>
                </a:cubicBezTo>
                <a:cubicBezTo>
                  <a:pt x="466" y="1784"/>
                  <a:pt x="466" y="1773"/>
                  <a:pt x="466" y="1761"/>
                </a:cubicBezTo>
                <a:lnTo>
                  <a:pt x="466" y="1761"/>
                </a:lnTo>
                <a:cubicBezTo>
                  <a:pt x="460" y="1767"/>
                  <a:pt x="460" y="1778"/>
                  <a:pt x="460" y="1784"/>
                </a:cubicBezTo>
                <a:cubicBezTo>
                  <a:pt x="409" y="1824"/>
                  <a:pt x="392" y="1886"/>
                  <a:pt x="352" y="1937"/>
                </a:cubicBezTo>
                <a:cubicBezTo>
                  <a:pt x="369" y="1937"/>
                  <a:pt x="386" y="1937"/>
                  <a:pt x="403" y="1943"/>
                </a:cubicBezTo>
                <a:cubicBezTo>
                  <a:pt x="398" y="1949"/>
                  <a:pt x="398" y="1960"/>
                  <a:pt x="392" y="1971"/>
                </a:cubicBezTo>
                <a:cubicBezTo>
                  <a:pt x="386" y="1971"/>
                  <a:pt x="381" y="1966"/>
                  <a:pt x="375" y="1966"/>
                </a:cubicBezTo>
                <a:cubicBezTo>
                  <a:pt x="375" y="1971"/>
                  <a:pt x="375" y="1971"/>
                  <a:pt x="375" y="1977"/>
                </a:cubicBezTo>
                <a:cubicBezTo>
                  <a:pt x="381" y="1977"/>
                  <a:pt x="386" y="1971"/>
                  <a:pt x="392" y="1971"/>
                </a:cubicBezTo>
                <a:lnTo>
                  <a:pt x="392" y="1971"/>
                </a:lnTo>
                <a:cubicBezTo>
                  <a:pt x="386" y="1988"/>
                  <a:pt x="375" y="2011"/>
                  <a:pt x="358" y="2028"/>
                </a:cubicBezTo>
                <a:cubicBezTo>
                  <a:pt x="358" y="2028"/>
                  <a:pt x="358" y="2034"/>
                  <a:pt x="358" y="2034"/>
                </a:cubicBezTo>
                <a:cubicBezTo>
                  <a:pt x="352" y="2051"/>
                  <a:pt x="347" y="2068"/>
                  <a:pt x="341" y="2079"/>
                </a:cubicBezTo>
                <a:cubicBezTo>
                  <a:pt x="329" y="2079"/>
                  <a:pt x="324" y="2079"/>
                  <a:pt x="318" y="2085"/>
                </a:cubicBezTo>
                <a:cubicBezTo>
                  <a:pt x="324" y="2085"/>
                  <a:pt x="335" y="2085"/>
                  <a:pt x="335" y="2090"/>
                </a:cubicBezTo>
                <a:cubicBezTo>
                  <a:pt x="324" y="2107"/>
                  <a:pt x="318" y="2130"/>
                  <a:pt x="307" y="2153"/>
                </a:cubicBezTo>
                <a:cubicBezTo>
                  <a:pt x="301" y="2153"/>
                  <a:pt x="295" y="2153"/>
                  <a:pt x="284" y="2147"/>
                </a:cubicBezTo>
                <a:lnTo>
                  <a:pt x="284" y="2147"/>
                </a:lnTo>
                <a:cubicBezTo>
                  <a:pt x="284" y="2153"/>
                  <a:pt x="290" y="2164"/>
                  <a:pt x="290" y="2170"/>
                </a:cubicBezTo>
                <a:lnTo>
                  <a:pt x="301" y="2164"/>
                </a:lnTo>
                <a:lnTo>
                  <a:pt x="301" y="2164"/>
                </a:lnTo>
                <a:cubicBezTo>
                  <a:pt x="301" y="2170"/>
                  <a:pt x="295" y="2181"/>
                  <a:pt x="295" y="2192"/>
                </a:cubicBezTo>
                <a:lnTo>
                  <a:pt x="273" y="2192"/>
                </a:lnTo>
                <a:cubicBezTo>
                  <a:pt x="267" y="2210"/>
                  <a:pt x="261" y="2221"/>
                  <a:pt x="261" y="2238"/>
                </a:cubicBezTo>
                <a:cubicBezTo>
                  <a:pt x="267" y="2227"/>
                  <a:pt x="273" y="2215"/>
                  <a:pt x="284" y="2204"/>
                </a:cubicBezTo>
                <a:lnTo>
                  <a:pt x="284" y="2204"/>
                </a:lnTo>
                <a:cubicBezTo>
                  <a:pt x="284" y="2221"/>
                  <a:pt x="273" y="2238"/>
                  <a:pt x="261" y="2255"/>
                </a:cubicBezTo>
                <a:lnTo>
                  <a:pt x="250" y="2255"/>
                </a:lnTo>
                <a:cubicBezTo>
                  <a:pt x="250" y="2266"/>
                  <a:pt x="244" y="2272"/>
                  <a:pt x="244" y="2283"/>
                </a:cubicBezTo>
                <a:cubicBezTo>
                  <a:pt x="250" y="2272"/>
                  <a:pt x="256" y="2266"/>
                  <a:pt x="261" y="2261"/>
                </a:cubicBezTo>
                <a:lnTo>
                  <a:pt x="261" y="2261"/>
                </a:lnTo>
                <a:cubicBezTo>
                  <a:pt x="256" y="2295"/>
                  <a:pt x="239" y="2334"/>
                  <a:pt x="227" y="2368"/>
                </a:cubicBezTo>
                <a:cubicBezTo>
                  <a:pt x="227" y="2368"/>
                  <a:pt x="222" y="2357"/>
                  <a:pt x="222" y="2351"/>
                </a:cubicBezTo>
                <a:cubicBezTo>
                  <a:pt x="216" y="2357"/>
                  <a:pt x="210" y="2363"/>
                  <a:pt x="210" y="2368"/>
                </a:cubicBezTo>
                <a:cubicBezTo>
                  <a:pt x="205" y="2385"/>
                  <a:pt x="222" y="2408"/>
                  <a:pt x="210" y="2425"/>
                </a:cubicBezTo>
                <a:cubicBezTo>
                  <a:pt x="210" y="2414"/>
                  <a:pt x="205" y="2408"/>
                  <a:pt x="205" y="2397"/>
                </a:cubicBezTo>
                <a:cubicBezTo>
                  <a:pt x="193" y="2425"/>
                  <a:pt x="182" y="2453"/>
                  <a:pt x="188" y="2482"/>
                </a:cubicBezTo>
                <a:lnTo>
                  <a:pt x="182" y="2482"/>
                </a:lnTo>
                <a:cubicBezTo>
                  <a:pt x="182" y="2482"/>
                  <a:pt x="182" y="2488"/>
                  <a:pt x="182" y="2493"/>
                </a:cubicBezTo>
                <a:lnTo>
                  <a:pt x="171" y="2493"/>
                </a:lnTo>
                <a:lnTo>
                  <a:pt x="171" y="2499"/>
                </a:lnTo>
                <a:cubicBezTo>
                  <a:pt x="176" y="2499"/>
                  <a:pt x="188" y="2493"/>
                  <a:pt x="188" y="2493"/>
                </a:cubicBezTo>
                <a:lnTo>
                  <a:pt x="188" y="2493"/>
                </a:lnTo>
                <a:cubicBezTo>
                  <a:pt x="188" y="2499"/>
                  <a:pt x="182" y="2510"/>
                  <a:pt x="182" y="2516"/>
                </a:cubicBezTo>
                <a:cubicBezTo>
                  <a:pt x="176" y="2510"/>
                  <a:pt x="171" y="2510"/>
                  <a:pt x="165" y="2510"/>
                </a:cubicBezTo>
                <a:cubicBezTo>
                  <a:pt x="171" y="2516"/>
                  <a:pt x="171" y="2522"/>
                  <a:pt x="171" y="2522"/>
                </a:cubicBezTo>
                <a:lnTo>
                  <a:pt x="182" y="2522"/>
                </a:lnTo>
                <a:cubicBezTo>
                  <a:pt x="182" y="2544"/>
                  <a:pt x="171" y="2567"/>
                  <a:pt x="165" y="2590"/>
                </a:cubicBezTo>
                <a:cubicBezTo>
                  <a:pt x="159" y="2590"/>
                  <a:pt x="154" y="2584"/>
                  <a:pt x="154" y="2584"/>
                </a:cubicBezTo>
                <a:lnTo>
                  <a:pt x="154" y="2584"/>
                </a:lnTo>
                <a:cubicBezTo>
                  <a:pt x="154" y="2590"/>
                  <a:pt x="159" y="2590"/>
                  <a:pt x="165" y="2595"/>
                </a:cubicBezTo>
                <a:cubicBezTo>
                  <a:pt x="165" y="2607"/>
                  <a:pt x="159" y="2618"/>
                  <a:pt x="154" y="2635"/>
                </a:cubicBezTo>
                <a:cubicBezTo>
                  <a:pt x="154" y="2624"/>
                  <a:pt x="154" y="2612"/>
                  <a:pt x="148" y="2601"/>
                </a:cubicBezTo>
                <a:cubicBezTo>
                  <a:pt x="148" y="2612"/>
                  <a:pt x="142" y="2618"/>
                  <a:pt x="131" y="2624"/>
                </a:cubicBezTo>
                <a:cubicBezTo>
                  <a:pt x="137" y="2624"/>
                  <a:pt x="142" y="2624"/>
                  <a:pt x="142" y="2629"/>
                </a:cubicBezTo>
                <a:cubicBezTo>
                  <a:pt x="125" y="2658"/>
                  <a:pt x="125" y="2697"/>
                  <a:pt x="114" y="2731"/>
                </a:cubicBezTo>
                <a:cubicBezTo>
                  <a:pt x="120" y="2726"/>
                  <a:pt x="131" y="2726"/>
                  <a:pt x="137" y="2726"/>
                </a:cubicBezTo>
                <a:cubicBezTo>
                  <a:pt x="131" y="2760"/>
                  <a:pt x="125" y="2788"/>
                  <a:pt x="120" y="2822"/>
                </a:cubicBezTo>
                <a:cubicBezTo>
                  <a:pt x="114" y="2800"/>
                  <a:pt x="114" y="2783"/>
                  <a:pt x="120" y="2766"/>
                </a:cubicBezTo>
                <a:lnTo>
                  <a:pt x="120" y="2766"/>
                </a:lnTo>
                <a:cubicBezTo>
                  <a:pt x="91" y="2771"/>
                  <a:pt x="108" y="2890"/>
                  <a:pt x="80" y="2919"/>
                </a:cubicBezTo>
                <a:cubicBezTo>
                  <a:pt x="74" y="2913"/>
                  <a:pt x="63" y="2913"/>
                  <a:pt x="57" y="2907"/>
                </a:cubicBezTo>
                <a:lnTo>
                  <a:pt x="69" y="2907"/>
                </a:lnTo>
                <a:cubicBezTo>
                  <a:pt x="69" y="2896"/>
                  <a:pt x="74" y="2890"/>
                  <a:pt x="86" y="2885"/>
                </a:cubicBezTo>
                <a:cubicBezTo>
                  <a:pt x="80" y="2879"/>
                  <a:pt x="80" y="2873"/>
                  <a:pt x="74" y="2862"/>
                </a:cubicBezTo>
                <a:lnTo>
                  <a:pt x="74" y="2862"/>
                </a:lnTo>
                <a:lnTo>
                  <a:pt x="91" y="2868"/>
                </a:lnTo>
                <a:cubicBezTo>
                  <a:pt x="91" y="2868"/>
                  <a:pt x="80" y="2856"/>
                  <a:pt x="80" y="2856"/>
                </a:cubicBezTo>
                <a:cubicBezTo>
                  <a:pt x="86" y="2828"/>
                  <a:pt x="91" y="2794"/>
                  <a:pt x="69" y="2766"/>
                </a:cubicBezTo>
                <a:cubicBezTo>
                  <a:pt x="69" y="2805"/>
                  <a:pt x="57" y="2845"/>
                  <a:pt x="51" y="2890"/>
                </a:cubicBezTo>
                <a:cubicBezTo>
                  <a:pt x="51" y="2890"/>
                  <a:pt x="46" y="2890"/>
                  <a:pt x="46" y="2896"/>
                </a:cubicBezTo>
                <a:cubicBezTo>
                  <a:pt x="57" y="2907"/>
                  <a:pt x="46" y="2919"/>
                  <a:pt x="40" y="2930"/>
                </a:cubicBezTo>
                <a:cubicBezTo>
                  <a:pt x="51" y="2953"/>
                  <a:pt x="40" y="2975"/>
                  <a:pt x="34" y="3004"/>
                </a:cubicBezTo>
                <a:lnTo>
                  <a:pt x="29" y="3004"/>
                </a:lnTo>
                <a:cubicBezTo>
                  <a:pt x="29" y="3004"/>
                  <a:pt x="34" y="3010"/>
                  <a:pt x="40" y="3010"/>
                </a:cubicBezTo>
                <a:cubicBezTo>
                  <a:pt x="34" y="3038"/>
                  <a:pt x="29" y="3061"/>
                  <a:pt x="34" y="3089"/>
                </a:cubicBezTo>
                <a:cubicBezTo>
                  <a:pt x="34" y="3100"/>
                  <a:pt x="29" y="3106"/>
                  <a:pt x="23" y="3117"/>
                </a:cubicBezTo>
                <a:cubicBezTo>
                  <a:pt x="29" y="3123"/>
                  <a:pt x="34" y="3123"/>
                  <a:pt x="34" y="3129"/>
                </a:cubicBezTo>
                <a:cubicBezTo>
                  <a:pt x="34" y="3129"/>
                  <a:pt x="29" y="3134"/>
                  <a:pt x="23" y="3134"/>
                </a:cubicBezTo>
                <a:cubicBezTo>
                  <a:pt x="29" y="3208"/>
                  <a:pt x="6" y="3282"/>
                  <a:pt x="6" y="3356"/>
                </a:cubicBezTo>
                <a:cubicBezTo>
                  <a:pt x="17" y="3373"/>
                  <a:pt x="6" y="3384"/>
                  <a:pt x="6" y="3401"/>
                </a:cubicBezTo>
                <a:cubicBezTo>
                  <a:pt x="6" y="3418"/>
                  <a:pt x="6" y="3435"/>
                  <a:pt x="6" y="3452"/>
                </a:cubicBezTo>
                <a:cubicBezTo>
                  <a:pt x="12" y="3458"/>
                  <a:pt x="12" y="3458"/>
                  <a:pt x="12" y="3463"/>
                </a:cubicBezTo>
                <a:cubicBezTo>
                  <a:pt x="12" y="3469"/>
                  <a:pt x="6" y="3480"/>
                  <a:pt x="6" y="3486"/>
                </a:cubicBezTo>
                <a:cubicBezTo>
                  <a:pt x="6" y="3497"/>
                  <a:pt x="6" y="3503"/>
                  <a:pt x="12" y="3514"/>
                </a:cubicBezTo>
                <a:cubicBezTo>
                  <a:pt x="6" y="3514"/>
                  <a:pt x="6" y="3520"/>
                  <a:pt x="0" y="3520"/>
                </a:cubicBezTo>
                <a:lnTo>
                  <a:pt x="12" y="3520"/>
                </a:lnTo>
                <a:cubicBezTo>
                  <a:pt x="6" y="3531"/>
                  <a:pt x="6" y="3549"/>
                  <a:pt x="12" y="3560"/>
                </a:cubicBezTo>
                <a:lnTo>
                  <a:pt x="0" y="3560"/>
                </a:lnTo>
                <a:cubicBezTo>
                  <a:pt x="6" y="3566"/>
                  <a:pt x="6" y="3571"/>
                  <a:pt x="12" y="3571"/>
                </a:cubicBezTo>
                <a:cubicBezTo>
                  <a:pt x="0" y="3600"/>
                  <a:pt x="17" y="3622"/>
                  <a:pt x="12" y="3645"/>
                </a:cubicBezTo>
                <a:cubicBezTo>
                  <a:pt x="29" y="3685"/>
                  <a:pt x="17" y="3724"/>
                  <a:pt x="23" y="3758"/>
                </a:cubicBezTo>
                <a:cubicBezTo>
                  <a:pt x="29" y="3764"/>
                  <a:pt x="34" y="3764"/>
                  <a:pt x="40" y="3764"/>
                </a:cubicBezTo>
                <a:cubicBezTo>
                  <a:pt x="34" y="3770"/>
                  <a:pt x="29" y="3775"/>
                  <a:pt x="29" y="3775"/>
                </a:cubicBezTo>
                <a:cubicBezTo>
                  <a:pt x="34" y="3821"/>
                  <a:pt x="29" y="3872"/>
                  <a:pt x="46" y="3912"/>
                </a:cubicBezTo>
                <a:lnTo>
                  <a:pt x="57" y="3912"/>
                </a:lnTo>
                <a:cubicBezTo>
                  <a:pt x="51" y="3889"/>
                  <a:pt x="51" y="3872"/>
                  <a:pt x="46" y="3849"/>
                </a:cubicBezTo>
                <a:lnTo>
                  <a:pt x="51" y="3838"/>
                </a:lnTo>
                <a:cubicBezTo>
                  <a:pt x="40" y="3810"/>
                  <a:pt x="46" y="3770"/>
                  <a:pt x="40" y="3741"/>
                </a:cubicBezTo>
                <a:cubicBezTo>
                  <a:pt x="40" y="3736"/>
                  <a:pt x="34" y="3736"/>
                  <a:pt x="34" y="3736"/>
                </a:cubicBezTo>
                <a:lnTo>
                  <a:pt x="40" y="3707"/>
                </a:lnTo>
                <a:cubicBezTo>
                  <a:pt x="34" y="3702"/>
                  <a:pt x="29" y="3696"/>
                  <a:pt x="23" y="3696"/>
                </a:cubicBezTo>
                <a:cubicBezTo>
                  <a:pt x="29" y="3690"/>
                  <a:pt x="34" y="3690"/>
                  <a:pt x="40" y="3690"/>
                </a:cubicBezTo>
                <a:cubicBezTo>
                  <a:pt x="34" y="3685"/>
                  <a:pt x="34" y="3679"/>
                  <a:pt x="29" y="3673"/>
                </a:cubicBezTo>
                <a:cubicBezTo>
                  <a:pt x="34" y="3668"/>
                  <a:pt x="40" y="3668"/>
                  <a:pt x="51" y="3662"/>
                </a:cubicBezTo>
                <a:lnTo>
                  <a:pt x="34" y="3662"/>
                </a:lnTo>
                <a:cubicBezTo>
                  <a:pt x="34" y="3605"/>
                  <a:pt x="34" y="3554"/>
                  <a:pt x="34" y="3497"/>
                </a:cubicBezTo>
                <a:cubicBezTo>
                  <a:pt x="40" y="3497"/>
                  <a:pt x="51" y="3503"/>
                  <a:pt x="63" y="3503"/>
                </a:cubicBezTo>
                <a:cubicBezTo>
                  <a:pt x="57" y="3503"/>
                  <a:pt x="51" y="3503"/>
                  <a:pt x="46" y="3509"/>
                </a:cubicBezTo>
                <a:cubicBezTo>
                  <a:pt x="46" y="3531"/>
                  <a:pt x="46" y="3560"/>
                  <a:pt x="51" y="3588"/>
                </a:cubicBezTo>
                <a:cubicBezTo>
                  <a:pt x="51" y="3588"/>
                  <a:pt x="57" y="3583"/>
                  <a:pt x="63" y="3583"/>
                </a:cubicBezTo>
                <a:cubicBezTo>
                  <a:pt x="69" y="3622"/>
                  <a:pt x="74" y="3656"/>
                  <a:pt x="74" y="3696"/>
                </a:cubicBezTo>
                <a:cubicBezTo>
                  <a:pt x="63" y="3690"/>
                  <a:pt x="57" y="3679"/>
                  <a:pt x="57" y="3668"/>
                </a:cubicBezTo>
                <a:cubicBezTo>
                  <a:pt x="57" y="3673"/>
                  <a:pt x="57" y="3685"/>
                  <a:pt x="57" y="3690"/>
                </a:cubicBezTo>
                <a:cubicBezTo>
                  <a:pt x="63" y="3696"/>
                  <a:pt x="69" y="3696"/>
                  <a:pt x="80" y="3702"/>
                </a:cubicBezTo>
                <a:cubicBezTo>
                  <a:pt x="74" y="3707"/>
                  <a:pt x="63" y="3707"/>
                  <a:pt x="57" y="3707"/>
                </a:cubicBezTo>
                <a:cubicBezTo>
                  <a:pt x="63" y="3724"/>
                  <a:pt x="63" y="3741"/>
                  <a:pt x="63" y="3758"/>
                </a:cubicBezTo>
                <a:cubicBezTo>
                  <a:pt x="69" y="3753"/>
                  <a:pt x="69" y="3741"/>
                  <a:pt x="74" y="3730"/>
                </a:cubicBezTo>
                <a:lnTo>
                  <a:pt x="74" y="3730"/>
                </a:lnTo>
                <a:cubicBezTo>
                  <a:pt x="74" y="3753"/>
                  <a:pt x="91" y="3781"/>
                  <a:pt x="69" y="3798"/>
                </a:cubicBezTo>
                <a:cubicBezTo>
                  <a:pt x="69" y="3810"/>
                  <a:pt x="74" y="3821"/>
                  <a:pt x="74" y="3832"/>
                </a:cubicBezTo>
                <a:cubicBezTo>
                  <a:pt x="74" y="3827"/>
                  <a:pt x="74" y="3821"/>
                  <a:pt x="74" y="3815"/>
                </a:cubicBezTo>
                <a:lnTo>
                  <a:pt x="80" y="3815"/>
                </a:lnTo>
                <a:cubicBezTo>
                  <a:pt x="86" y="3827"/>
                  <a:pt x="86" y="3838"/>
                  <a:pt x="86" y="3844"/>
                </a:cubicBezTo>
                <a:cubicBezTo>
                  <a:pt x="86" y="3844"/>
                  <a:pt x="80" y="3849"/>
                  <a:pt x="74" y="3849"/>
                </a:cubicBezTo>
                <a:cubicBezTo>
                  <a:pt x="91" y="3849"/>
                  <a:pt x="91" y="3861"/>
                  <a:pt x="86" y="3872"/>
                </a:cubicBezTo>
                <a:cubicBezTo>
                  <a:pt x="86" y="3872"/>
                  <a:pt x="74" y="3866"/>
                  <a:pt x="74" y="3866"/>
                </a:cubicBezTo>
                <a:lnTo>
                  <a:pt x="74" y="3866"/>
                </a:lnTo>
                <a:cubicBezTo>
                  <a:pt x="80" y="3900"/>
                  <a:pt x="86" y="3934"/>
                  <a:pt x="91" y="3968"/>
                </a:cubicBezTo>
                <a:lnTo>
                  <a:pt x="91" y="3951"/>
                </a:lnTo>
                <a:lnTo>
                  <a:pt x="103" y="3946"/>
                </a:lnTo>
                <a:cubicBezTo>
                  <a:pt x="103" y="3957"/>
                  <a:pt x="103" y="3968"/>
                  <a:pt x="108" y="3985"/>
                </a:cubicBezTo>
                <a:cubicBezTo>
                  <a:pt x="103" y="3985"/>
                  <a:pt x="97" y="3980"/>
                  <a:pt x="91" y="3980"/>
                </a:cubicBezTo>
                <a:lnTo>
                  <a:pt x="91" y="3980"/>
                </a:lnTo>
                <a:cubicBezTo>
                  <a:pt x="97" y="4025"/>
                  <a:pt x="103" y="4065"/>
                  <a:pt x="114" y="4105"/>
                </a:cubicBezTo>
                <a:cubicBezTo>
                  <a:pt x="114" y="4082"/>
                  <a:pt x="108" y="4059"/>
                  <a:pt x="108" y="4036"/>
                </a:cubicBezTo>
                <a:lnTo>
                  <a:pt x="108" y="4036"/>
                </a:lnTo>
                <a:cubicBezTo>
                  <a:pt x="125" y="4071"/>
                  <a:pt x="125" y="4105"/>
                  <a:pt x="131" y="4139"/>
                </a:cubicBezTo>
                <a:cubicBezTo>
                  <a:pt x="125" y="4139"/>
                  <a:pt x="125" y="4144"/>
                  <a:pt x="125" y="4144"/>
                </a:cubicBezTo>
                <a:cubicBezTo>
                  <a:pt x="120" y="4156"/>
                  <a:pt x="120" y="4167"/>
                  <a:pt x="125" y="4178"/>
                </a:cubicBezTo>
                <a:cubicBezTo>
                  <a:pt x="137" y="4173"/>
                  <a:pt x="131" y="4161"/>
                  <a:pt x="137" y="4150"/>
                </a:cubicBezTo>
                <a:cubicBezTo>
                  <a:pt x="142" y="4161"/>
                  <a:pt x="142" y="4178"/>
                  <a:pt x="148" y="4195"/>
                </a:cubicBezTo>
                <a:cubicBezTo>
                  <a:pt x="142" y="4195"/>
                  <a:pt x="137" y="4190"/>
                  <a:pt x="131" y="4190"/>
                </a:cubicBezTo>
                <a:lnTo>
                  <a:pt x="131" y="4190"/>
                </a:lnTo>
                <a:cubicBezTo>
                  <a:pt x="131" y="4201"/>
                  <a:pt x="137" y="4218"/>
                  <a:pt x="137" y="4229"/>
                </a:cubicBezTo>
                <a:cubicBezTo>
                  <a:pt x="142" y="4218"/>
                  <a:pt x="142" y="4212"/>
                  <a:pt x="148" y="4201"/>
                </a:cubicBezTo>
                <a:cubicBezTo>
                  <a:pt x="154" y="4224"/>
                  <a:pt x="154" y="4241"/>
                  <a:pt x="154" y="4263"/>
                </a:cubicBezTo>
                <a:cubicBezTo>
                  <a:pt x="148" y="4263"/>
                  <a:pt x="142" y="4269"/>
                  <a:pt x="137" y="4269"/>
                </a:cubicBezTo>
                <a:cubicBezTo>
                  <a:pt x="165" y="4286"/>
                  <a:pt x="154" y="4337"/>
                  <a:pt x="176" y="4360"/>
                </a:cubicBezTo>
                <a:cubicBezTo>
                  <a:pt x="176" y="4354"/>
                  <a:pt x="176" y="4349"/>
                  <a:pt x="176" y="4343"/>
                </a:cubicBezTo>
                <a:cubicBezTo>
                  <a:pt x="176" y="4343"/>
                  <a:pt x="182" y="4343"/>
                  <a:pt x="182" y="4337"/>
                </a:cubicBezTo>
                <a:cubicBezTo>
                  <a:pt x="182" y="4343"/>
                  <a:pt x="182" y="4354"/>
                  <a:pt x="182" y="4360"/>
                </a:cubicBezTo>
                <a:lnTo>
                  <a:pt x="193" y="4371"/>
                </a:lnTo>
                <a:lnTo>
                  <a:pt x="176" y="4371"/>
                </a:lnTo>
                <a:cubicBezTo>
                  <a:pt x="176" y="4388"/>
                  <a:pt x="182" y="4400"/>
                  <a:pt x="193" y="4405"/>
                </a:cubicBezTo>
                <a:cubicBezTo>
                  <a:pt x="193" y="4422"/>
                  <a:pt x="193" y="4439"/>
                  <a:pt x="199" y="4451"/>
                </a:cubicBezTo>
                <a:cubicBezTo>
                  <a:pt x="199" y="4456"/>
                  <a:pt x="205" y="4462"/>
                  <a:pt x="205" y="4462"/>
                </a:cubicBezTo>
                <a:cubicBezTo>
                  <a:pt x="205" y="4479"/>
                  <a:pt x="210" y="4496"/>
                  <a:pt x="216" y="4513"/>
                </a:cubicBezTo>
                <a:cubicBezTo>
                  <a:pt x="216" y="4513"/>
                  <a:pt x="205" y="4507"/>
                  <a:pt x="199" y="4502"/>
                </a:cubicBezTo>
                <a:lnTo>
                  <a:pt x="199" y="4502"/>
                </a:lnTo>
                <a:cubicBezTo>
                  <a:pt x="216" y="4519"/>
                  <a:pt x="222" y="4536"/>
                  <a:pt x="239" y="4547"/>
                </a:cubicBezTo>
                <a:cubicBezTo>
                  <a:pt x="233" y="4530"/>
                  <a:pt x="227" y="4513"/>
                  <a:pt x="227" y="4502"/>
                </a:cubicBezTo>
                <a:lnTo>
                  <a:pt x="227" y="4502"/>
                </a:lnTo>
                <a:cubicBezTo>
                  <a:pt x="248" y="4543"/>
                  <a:pt x="264" y="4594"/>
                  <a:pt x="275" y="4642"/>
                </a:cubicBezTo>
                <a:lnTo>
                  <a:pt x="275" y="4642"/>
                </a:lnTo>
                <a:cubicBezTo>
                  <a:pt x="273" y="4637"/>
                  <a:pt x="270" y="4633"/>
                  <a:pt x="267" y="4627"/>
                </a:cubicBezTo>
                <a:cubicBezTo>
                  <a:pt x="261" y="4638"/>
                  <a:pt x="261" y="4649"/>
                  <a:pt x="261" y="4655"/>
                </a:cubicBezTo>
                <a:cubicBezTo>
                  <a:pt x="267" y="4666"/>
                  <a:pt x="273" y="4672"/>
                  <a:pt x="278" y="4683"/>
                </a:cubicBezTo>
                <a:lnTo>
                  <a:pt x="273" y="4689"/>
                </a:lnTo>
                <a:cubicBezTo>
                  <a:pt x="284" y="4695"/>
                  <a:pt x="307" y="4734"/>
                  <a:pt x="284" y="4734"/>
                </a:cubicBezTo>
                <a:cubicBezTo>
                  <a:pt x="256" y="4695"/>
                  <a:pt x="250" y="4638"/>
                  <a:pt x="216" y="4592"/>
                </a:cubicBezTo>
                <a:cubicBezTo>
                  <a:pt x="216" y="4592"/>
                  <a:pt x="222" y="4587"/>
                  <a:pt x="222" y="4587"/>
                </a:cubicBezTo>
                <a:cubicBezTo>
                  <a:pt x="210" y="4558"/>
                  <a:pt x="205" y="4524"/>
                  <a:pt x="193" y="4496"/>
                </a:cubicBezTo>
                <a:cubicBezTo>
                  <a:pt x="188" y="4496"/>
                  <a:pt x="176" y="4496"/>
                  <a:pt x="171" y="4502"/>
                </a:cubicBezTo>
                <a:cubicBezTo>
                  <a:pt x="171" y="4513"/>
                  <a:pt x="182" y="4530"/>
                  <a:pt x="199" y="4536"/>
                </a:cubicBezTo>
                <a:cubicBezTo>
                  <a:pt x="199" y="4547"/>
                  <a:pt x="199" y="4553"/>
                  <a:pt x="199" y="4558"/>
                </a:cubicBezTo>
                <a:cubicBezTo>
                  <a:pt x="193" y="4575"/>
                  <a:pt x="210" y="4587"/>
                  <a:pt x="210" y="4604"/>
                </a:cubicBezTo>
                <a:lnTo>
                  <a:pt x="216" y="4604"/>
                </a:lnTo>
                <a:cubicBezTo>
                  <a:pt x="210" y="4615"/>
                  <a:pt x="210" y="4627"/>
                  <a:pt x="205" y="4632"/>
                </a:cubicBezTo>
                <a:cubicBezTo>
                  <a:pt x="210" y="4638"/>
                  <a:pt x="216" y="4644"/>
                  <a:pt x="227" y="4644"/>
                </a:cubicBezTo>
                <a:cubicBezTo>
                  <a:pt x="222" y="4649"/>
                  <a:pt x="216" y="4655"/>
                  <a:pt x="216" y="4661"/>
                </a:cubicBezTo>
                <a:cubicBezTo>
                  <a:pt x="216" y="4661"/>
                  <a:pt x="222" y="4655"/>
                  <a:pt x="227" y="4655"/>
                </a:cubicBezTo>
                <a:cubicBezTo>
                  <a:pt x="227" y="4666"/>
                  <a:pt x="233" y="4678"/>
                  <a:pt x="227" y="4689"/>
                </a:cubicBezTo>
                <a:cubicBezTo>
                  <a:pt x="227" y="4689"/>
                  <a:pt x="233" y="4689"/>
                  <a:pt x="233" y="4683"/>
                </a:cubicBezTo>
                <a:cubicBezTo>
                  <a:pt x="244" y="4723"/>
                  <a:pt x="267" y="4751"/>
                  <a:pt x="278" y="4785"/>
                </a:cubicBezTo>
                <a:lnTo>
                  <a:pt x="267" y="4785"/>
                </a:lnTo>
                <a:cubicBezTo>
                  <a:pt x="290" y="4791"/>
                  <a:pt x="307" y="4825"/>
                  <a:pt x="295" y="4848"/>
                </a:cubicBezTo>
                <a:cubicBezTo>
                  <a:pt x="295" y="4853"/>
                  <a:pt x="307" y="4859"/>
                  <a:pt x="312" y="4865"/>
                </a:cubicBezTo>
                <a:cubicBezTo>
                  <a:pt x="315" y="4874"/>
                  <a:pt x="319" y="4881"/>
                  <a:pt x="324" y="4887"/>
                </a:cubicBezTo>
                <a:lnTo>
                  <a:pt x="324" y="4887"/>
                </a:lnTo>
                <a:cubicBezTo>
                  <a:pt x="324" y="4865"/>
                  <a:pt x="341" y="4853"/>
                  <a:pt x="358" y="4842"/>
                </a:cubicBezTo>
                <a:cubicBezTo>
                  <a:pt x="352" y="4831"/>
                  <a:pt x="347" y="4814"/>
                  <a:pt x="341" y="4797"/>
                </a:cubicBezTo>
                <a:lnTo>
                  <a:pt x="341" y="4797"/>
                </a:lnTo>
                <a:cubicBezTo>
                  <a:pt x="381" y="4871"/>
                  <a:pt x="426" y="4950"/>
                  <a:pt x="460" y="5029"/>
                </a:cubicBezTo>
                <a:cubicBezTo>
                  <a:pt x="454" y="5029"/>
                  <a:pt x="449" y="5024"/>
                  <a:pt x="443" y="5024"/>
                </a:cubicBezTo>
                <a:lnTo>
                  <a:pt x="443" y="5024"/>
                </a:lnTo>
                <a:cubicBezTo>
                  <a:pt x="443" y="5024"/>
                  <a:pt x="449" y="5029"/>
                  <a:pt x="449" y="5029"/>
                </a:cubicBezTo>
                <a:cubicBezTo>
                  <a:pt x="466" y="5029"/>
                  <a:pt x="471" y="5035"/>
                  <a:pt x="471" y="5052"/>
                </a:cubicBezTo>
                <a:cubicBezTo>
                  <a:pt x="466" y="5052"/>
                  <a:pt x="460" y="5046"/>
                  <a:pt x="454" y="5041"/>
                </a:cubicBezTo>
                <a:lnTo>
                  <a:pt x="454" y="5041"/>
                </a:lnTo>
                <a:cubicBezTo>
                  <a:pt x="454" y="5046"/>
                  <a:pt x="460" y="5052"/>
                  <a:pt x="460" y="5058"/>
                </a:cubicBezTo>
                <a:cubicBezTo>
                  <a:pt x="466" y="5052"/>
                  <a:pt x="471" y="5052"/>
                  <a:pt x="477" y="5052"/>
                </a:cubicBezTo>
                <a:cubicBezTo>
                  <a:pt x="494" y="5075"/>
                  <a:pt x="500" y="5103"/>
                  <a:pt x="517" y="5126"/>
                </a:cubicBezTo>
                <a:cubicBezTo>
                  <a:pt x="528" y="5154"/>
                  <a:pt x="568" y="5183"/>
                  <a:pt x="556" y="5217"/>
                </a:cubicBezTo>
                <a:cubicBezTo>
                  <a:pt x="562" y="5228"/>
                  <a:pt x="568" y="5245"/>
                  <a:pt x="573" y="5262"/>
                </a:cubicBezTo>
                <a:cubicBezTo>
                  <a:pt x="573" y="5262"/>
                  <a:pt x="579" y="5262"/>
                  <a:pt x="585" y="5268"/>
                </a:cubicBezTo>
                <a:cubicBezTo>
                  <a:pt x="585" y="5277"/>
                  <a:pt x="589" y="5286"/>
                  <a:pt x="599" y="5286"/>
                </a:cubicBezTo>
                <a:cubicBezTo>
                  <a:pt x="602" y="5286"/>
                  <a:pt x="604" y="5286"/>
                  <a:pt x="608" y="5285"/>
                </a:cubicBezTo>
                <a:cubicBezTo>
                  <a:pt x="602" y="5273"/>
                  <a:pt x="596" y="5268"/>
                  <a:pt x="596" y="5262"/>
                </a:cubicBezTo>
                <a:lnTo>
                  <a:pt x="596" y="5262"/>
                </a:lnTo>
                <a:cubicBezTo>
                  <a:pt x="602" y="5268"/>
                  <a:pt x="613" y="5279"/>
                  <a:pt x="619" y="5290"/>
                </a:cubicBezTo>
                <a:cubicBezTo>
                  <a:pt x="613" y="5290"/>
                  <a:pt x="608" y="5296"/>
                  <a:pt x="602" y="5296"/>
                </a:cubicBezTo>
                <a:cubicBezTo>
                  <a:pt x="608" y="5302"/>
                  <a:pt x="613" y="5307"/>
                  <a:pt x="619" y="5313"/>
                </a:cubicBezTo>
                <a:cubicBezTo>
                  <a:pt x="613" y="5313"/>
                  <a:pt x="608" y="5319"/>
                  <a:pt x="596" y="5319"/>
                </a:cubicBezTo>
                <a:cubicBezTo>
                  <a:pt x="590" y="5313"/>
                  <a:pt x="585" y="5307"/>
                  <a:pt x="579" y="5302"/>
                </a:cubicBezTo>
                <a:lnTo>
                  <a:pt x="579" y="5290"/>
                </a:lnTo>
                <a:cubicBezTo>
                  <a:pt x="573" y="5273"/>
                  <a:pt x="556" y="5256"/>
                  <a:pt x="539" y="5245"/>
                </a:cubicBezTo>
                <a:cubicBezTo>
                  <a:pt x="539" y="5239"/>
                  <a:pt x="539" y="5228"/>
                  <a:pt x="539" y="5228"/>
                </a:cubicBezTo>
                <a:lnTo>
                  <a:pt x="522" y="5228"/>
                </a:lnTo>
                <a:cubicBezTo>
                  <a:pt x="528" y="5268"/>
                  <a:pt x="556" y="5290"/>
                  <a:pt x="573" y="5324"/>
                </a:cubicBezTo>
                <a:lnTo>
                  <a:pt x="568" y="5330"/>
                </a:lnTo>
                <a:cubicBezTo>
                  <a:pt x="568" y="5330"/>
                  <a:pt x="573" y="5324"/>
                  <a:pt x="579" y="5324"/>
                </a:cubicBezTo>
                <a:cubicBezTo>
                  <a:pt x="585" y="5341"/>
                  <a:pt x="596" y="5358"/>
                  <a:pt x="613" y="5370"/>
                </a:cubicBezTo>
                <a:cubicBezTo>
                  <a:pt x="613" y="5380"/>
                  <a:pt x="622" y="5394"/>
                  <a:pt x="631" y="5394"/>
                </a:cubicBezTo>
                <a:cubicBezTo>
                  <a:pt x="633" y="5394"/>
                  <a:pt x="634" y="5393"/>
                  <a:pt x="636" y="5393"/>
                </a:cubicBezTo>
                <a:lnTo>
                  <a:pt x="636" y="5393"/>
                </a:lnTo>
                <a:cubicBezTo>
                  <a:pt x="636" y="5398"/>
                  <a:pt x="630" y="5404"/>
                  <a:pt x="630" y="5404"/>
                </a:cubicBezTo>
                <a:cubicBezTo>
                  <a:pt x="630" y="5404"/>
                  <a:pt x="641" y="5404"/>
                  <a:pt x="647" y="5399"/>
                </a:cubicBezTo>
                <a:lnTo>
                  <a:pt x="647" y="5399"/>
                </a:lnTo>
                <a:cubicBezTo>
                  <a:pt x="647" y="5399"/>
                  <a:pt x="647" y="5400"/>
                  <a:pt x="647" y="5401"/>
                </a:cubicBezTo>
                <a:lnTo>
                  <a:pt x="647" y="5401"/>
                </a:lnTo>
                <a:cubicBezTo>
                  <a:pt x="647" y="5400"/>
                  <a:pt x="647" y="5399"/>
                  <a:pt x="647" y="5398"/>
                </a:cubicBezTo>
                <a:cubicBezTo>
                  <a:pt x="647" y="5398"/>
                  <a:pt x="647" y="5399"/>
                  <a:pt x="647" y="5399"/>
                </a:cubicBezTo>
                <a:lnTo>
                  <a:pt x="647" y="5399"/>
                </a:lnTo>
                <a:cubicBezTo>
                  <a:pt x="642" y="5385"/>
                  <a:pt x="634" y="5374"/>
                  <a:pt x="619" y="5370"/>
                </a:cubicBezTo>
                <a:cubicBezTo>
                  <a:pt x="619" y="5364"/>
                  <a:pt x="619" y="5353"/>
                  <a:pt x="619" y="5353"/>
                </a:cubicBezTo>
                <a:cubicBezTo>
                  <a:pt x="613" y="5341"/>
                  <a:pt x="608" y="5330"/>
                  <a:pt x="596" y="5324"/>
                </a:cubicBezTo>
                <a:lnTo>
                  <a:pt x="625" y="5319"/>
                </a:lnTo>
                <a:lnTo>
                  <a:pt x="625" y="5336"/>
                </a:lnTo>
                <a:cubicBezTo>
                  <a:pt x="630" y="5330"/>
                  <a:pt x="636" y="5330"/>
                  <a:pt x="642" y="5324"/>
                </a:cubicBezTo>
                <a:cubicBezTo>
                  <a:pt x="647" y="5330"/>
                  <a:pt x="653" y="5336"/>
                  <a:pt x="653" y="5336"/>
                </a:cubicBezTo>
                <a:cubicBezTo>
                  <a:pt x="647" y="5336"/>
                  <a:pt x="636" y="5341"/>
                  <a:pt x="636" y="5347"/>
                </a:cubicBezTo>
                <a:lnTo>
                  <a:pt x="659" y="5347"/>
                </a:lnTo>
                <a:cubicBezTo>
                  <a:pt x="659" y="5353"/>
                  <a:pt x="664" y="5358"/>
                  <a:pt x="670" y="5364"/>
                </a:cubicBezTo>
                <a:cubicBezTo>
                  <a:pt x="659" y="5358"/>
                  <a:pt x="653" y="5353"/>
                  <a:pt x="647" y="5353"/>
                </a:cubicBezTo>
                <a:lnTo>
                  <a:pt x="647" y="5353"/>
                </a:lnTo>
                <a:cubicBezTo>
                  <a:pt x="642" y="5375"/>
                  <a:pt x="676" y="5364"/>
                  <a:pt x="681" y="5381"/>
                </a:cubicBezTo>
                <a:cubicBezTo>
                  <a:pt x="687" y="5387"/>
                  <a:pt x="693" y="5404"/>
                  <a:pt x="693" y="5410"/>
                </a:cubicBezTo>
                <a:cubicBezTo>
                  <a:pt x="687" y="5410"/>
                  <a:pt x="676" y="5404"/>
                  <a:pt x="676" y="5404"/>
                </a:cubicBezTo>
                <a:lnTo>
                  <a:pt x="676" y="5404"/>
                </a:lnTo>
                <a:cubicBezTo>
                  <a:pt x="687" y="5410"/>
                  <a:pt x="693" y="5421"/>
                  <a:pt x="698" y="5432"/>
                </a:cubicBezTo>
                <a:lnTo>
                  <a:pt x="698" y="5410"/>
                </a:lnTo>
                <a:cubicBezTo>
                  <a:pt x="715" y="5415"/>
                  <a:pt x="715" y="5427"/>
                  <a:pt x="710" y="5444"/>
                </a:cubicBezTo>
                <a:lnTo>
                  <a:pt x="727" y="5444"/>
                </a:lnTo>
                <a:cubicBezTo>
                  <a:pt x="732" y="5449"/>
                  <a:pt x="738" y="5461"/>
                  <a:pt x="749" y="5466"/>
                </a:cubicBezTo>
                <a:cubicBezTo>
                  <a:pt x="755" y="5478"/>
                  <a:pt x="761" y="5483"/>
                  <a:pt x="766" y="5495"/>
                </a:cubicBezTo>
                <a:lnTo>
                  <a:pt x="744" y="5495"/>
                </a:lnTo>
                <a:cubicBezTo>
                  <a:pt x="755" y="5500"/>
                  <a:pt x="761" y="5500"/>
                  <a:pt x="772" y="5500"/>
                </a:cubicBezTo>
                <a:cubicBezTo>
                  <a:pt x="772" y="5506"/>
                  <a:pt x="778" y="5506"/>
                  <a:pt x="778" y="5512"/>
                </a:cubicBezTo>
                <a:cubicBezTo>
                  <a:pt x="778" y="5512"/>
                  <a:pt x="772" y="5517"/>
                  <a:pt x="772" y="5523"/>
                </a:cubicBezTo>
                <a:cubicBezTo>
                  <a:pt x="778" y="5517"/>
                  <a:pt x="778" y="5517"/>
                  <a:pt x="783" y="5517"/>
                </a:cubicBezTo>
                <a:cubicBezTo>
                  <a:pt x="783" y="5523"/>
                  <a:pt x="789" y="5529"/>
                  <a:pt x="789" y="5534"/>
                </a:cubicBezTo>
                <a:cubicBezTo>
                  <a:pt x="795" y="5529"/>
                  <a:pt x="795" y="5529"/>
                  <a:pt x="800" y="5523"/>
                </a:cubicBezTo>
                <a:cubicBezTo>
                  <a:pt x="806" y="5529"/>
                  <a:pt x="812" y="5534"/>
                  <a:pt x="823" y="5546"/>
                </a:cubicBezTo>
                <a:lnTo>
                  <a:pt x="806" y="5546"/>
                </a:lnTo>
                <a:cubicBezTo>
                  <a:pt x="806" y="5551"/>
                  <a:pt x="812" y="5557"/>
                  <a:pt x="817" y="5563"/>
                </a:cubicBezTo>
                <a:cubicBezTo>
                  <a:pt x="819" y="5555"/>
                  <a:pt x="823" y="5552"/>
                  <a:pt x="827" y="5552"/>
                </a:cubicBezTo>
                <a:cubicBezTo>
                  <a:pt x="834" y="5552"/>
                  <a:pt x="842" y="5561"/>
                  <a:pt x="846" y="5568"/>
                </a:cubicBezTo>
                <a:cubicBezTo>
                  <a:pt x="869" y="5585"/>
                  <a:pt x="886" y="5602"/>
                  <a:pt x="908" y="5619"/>
                </a:cubicBezTo>
                <a:cubicBezTo>
                  <a:pt x="908" y="5625"/>
                  <a:pt x="903" y="5631"/>
                  <a:pt x="908" y="5636"/>
                </a:cubicBezTo>
                <a:cubicBezTo>
                  <a:pt x="914" y="5636"/>
                  <a:pt x="914" y="5631"/>
                  <a:pt x="914" y="5625"/>
                </a:cubicBezTo>
                <a:cubicBezTo>
                  <a:pt x="920" y="5631"/>
                  <a:pt x="931" y="5636"/>
                  <a:pt x="937" y="5642"/>
                </a:cubicBezTo>
                <a:cubicBezTo>
                  <a:pt x="942" y="5653"/>
                  <a:pt x="954" y="5665"/>
                  <a:pt x="965" y="5671"/>
                </a:cubicBezTo>
                <a:cubicBezTo>
                  <a:pt x="959" y="5671"/>
                  <a:pt x="954" y="5671"/>
                  <a:pt x="954" y="5676"/>
                </a:cubicBezTo>
                <a:cubicBezTo>
                  <a:pt x="954" y="5682"/>
                  <a:pt x="959" y="5682"/>
                  <a:pt x="959" y="5688"/>
                </a:cubicBezTo>
                <a:lnTo>
                  <a:pt x="954" y="5693"/>
                </a:lnTo>
                <a:cubicBezTo>
                  <a:pt x="954" y="5693"/>
                  <a:pt x="965" y="5699"/>
                  <a:pt x="971" y="5699"/>
                </a:cubicBezTo>
                <a:cubicBezTo>
                  <a:pt x="971" y="5699"/>
                  <a:pt x="971" y="5688"/>
                  <a:pt x="971" y="5688"/>
                </a:cubicBezTo>
                <a:lnTo>
                  <a:pt x="999" y="5705"/>
                </a:lnTo>
                <a:cubicBezTo>
                  <a:pt x="993" y="5710"/>
                  <a:pt x="988" y="5722"/>
                  <a:pt x="988" y="5727"/>
                </a:cubicBezTo>
                <a:cubicBezTo>
                  <a:pt x="999" y="5739"/>
                  <a:pt x="1010" y="5750"/>
                  <a:pt x="1022" y="5761"/>
                </a:cubicBezTo>
                <a:cubicBezTo>
                  <a:pt x="1016" y="5744"/>
                  <a:pt x="1005" y="5733"/>
                  <a:pt x="999" y="5722"/>
                </a:cubicBezTo>
                <a:lnTo>
                  <a:pt x="999" y="5722"/>
                </a:lnTo>
                <a:cubicBezTo>
                  <a:pt x="1016" y="5733"/>
                  <a:pt x="1027" y="5750"/>
                  <a:pt x="1039" y="5767"/>
                </a:cubicBezTo>
                <a:cubicBezTo>
                  <a:pt x="1039" y="5767"/>
                  <a:pt x="1033" y="5773"/>
                  <a:pt x="1033" y="5773"/>
                </a:cubicBezTo>
                <a:cubicBezTo>
                  <a:pt x="1039" y="5778"/>
                  <a:pt x="1044" y="5790"/>
                  <a:pt x="1050" y="5795"/>
                </a:cubicBezTo>
                <a:cubicBezTo>
                  <a:pt x="1050" y="5784"/>
                  <a:pt x="1044" y="5773"/>
                  <a:pt x="1044" y="5767"/>
                </a:cubicBezTo>
                <a:lnTo>
                  <a:pt x="1044" y="5767"/>
                </a:lnTo>
                <a:cubicBezTo>
                  <a:pt x="1073" y="5790"/>
                  <a:pt x="1095" y="5818"/>
                  <a:pt x="1124" y="5846"/>
                </a:cubicBezTo>
                <a:lnTo>
                  <a:pt x="1107" y="5846"/>
                </a:lnTo>
                <a:cubicBezTo>
                  <a:pt x="1112" y="5852"/>
                  <a:pt x="1112" y="5858"/>
                  <a:pt x="1112" y="5863"/>
                </a:cubicBezTo>
                <a:cubicBezTo>
                  <a:pt x="1130" y="5875"/>
                  <a:pt x="1158" y="5875"/>
                  <a:pt x="1169" y="5892"/>
                </a:cubicBezTo>
                <a:cubicBezTo>
                  <a:pt x="1158" y="5886"/>
                  <a:pt x="1147" y="5886"/>
                  <a:pt x="1135" y="5880"/>
                </a:cubicBezTo>
                <a:lnTo>
                  <a:pt x="1135" y="5880"/>
                </a:lnTo>
                <a:cubicBezTo>
                  <a:pt x="1158" y="5903"/>
                  <a:pt x="1181" y="5932"/>
                  <a:pt x="1209" y="5937"/>
                </a:cubicBezTo>
                <a:lnTo>
                  <a:pt x="1203" y="5943"/>
                </a:lnTo>
                <a:cubicBezTo>
                  <a:pt x="1203" y="5943"/>
                  <a:pt x="1215" y="5949"/>
                  <a:pt x="1215" y="5949"/>
                </a:cubicBezTo>
                <a:lnTo>
                  <a:pt x="1209" y="5954"/>
                </a:lnTo>
                <a:lnTo>
                  <a:pt x="1215" y="5954"/>
                </a:lnTo>
                <a:cubicBezTo>
                  <a:pt x="1215" y="5954"/>
                  <a:pt x="1220" y="5943"/>
                  <a:pt x="1220" y="5937"/>
                </a:cubicBezTo>
                <a:cubicBezTo>
                  <a:pt x="1220" y="5943"/>
                  <a:pt x="1232" y="5954"/>
                  <a:pt x="1232" y="5954"/>
                </a:cubicBezTo>
                <a:cubicBezTo>
                  <a:pt x="1232" y="5960"/>
                  <a:pt x="1226" y="5966"/>
                  <a:pt x="1226" y="5966"/>
                </a:cubicBezTo>
                <a:cubicBezTo>
                  <a:pt x="1226" y="5966"/>
                  <a:pt x="1232" y="5971"/>
                  <a:pt x="1237" y="5971"/>
                </a:cubicBezTo>
                <a:cubicBezTo>
                  <a:pt x="1237" y="5966"/>
                  <a:pt x="1237" y="5960"/>
                  <a:pt x="1237" y="5960"/>
                </a:cubicBezTo>
                <a:cubicBezTo>
                  <a:pt x="1260" y="5971"/>
                  <a:pt x="1277" y="5988"/>
                  <a:pt x="1294" y="6005"/>
                </a:cubicBezTo>
                <a:cubicBezTo>
                  <a:pt x="1294" y="6011"/>
                  <a:pt x="1288" y="6011"/>
                  <a:pt x="1283" y="6017"/>
                </a:cubicBezTo>
                <a:lnTo>
                  <a:pt x="1300" y="6005"/>
                </a:lnTo>
                <a:cubicBezTo>
                  <a:pt x="1311" y="6017"/>
                  <a:pt x="1317" y="6028"/>
                  <a:pt x="1328" y="6034"/>
                </a:cubicBezTo>
                <a:cubicBezTo>
                  <a:pt x="1317" y="6028"/>
                  <a:pt x="1305" y="6028"/>
                  <a:pt x="1294" y="6028"/>
                </a:cubicBezTo>
                <a:cubicBezTo>
                  <a:pt x="1305" y="6034"/>
                  <a:pt x="1311" y="6039"/>
                  <a:pt x="1311" y="6051"/>
                </a:cubicBezTo>
                <a:cubicBezTo>
                  <a:pt x="1311" y="6051"/>
                  <a:pt x="1317" y="6045"/>
                  <a:pt x="1317" y="6045"/>
                </a:cubicBezTo>
                <a:cubicBezTo>
                  <a:pt x="1339" y="6068"/>
                  <a:pt x="1368" y="6090"/>
                  <a:pt x="1396" y="6113"/>
                </a:cubicBezTo>
                <a:cubicBezTo>
                  <a:pt x="1396" y="6107"/>
                  <a:pt x="1402" y="6102"/>
                  <a:pt x="1402" y="6096"/>
                </a:cubicBezTo>
                <a:cubicBezTo>
                  <a:pt x="1430" y="6113"/>
                  <a:pt x="1453" y="6130"/>
                  <a:pt x="1481" y="6153"/>
                </a:cubicBezTo>
                <a:cubicBezTo>
                  <a:pt x="1459" y="6147"/>
                  <a:pt x="1447" y="6136"/>
                  <a:pt x="1430" y="6124"/>
                </a:cubicBezTo>
                <a:lnTo>
                  <a:pt x="1430" y="6124"/>
                </a:lnTo>
                <a:cubicBezTo>
                  <a:pt x="1425" y="6153"/>
                  <a:pt x="1538" y="6193"/>
                  <a:pt x="1549" y="6232"/>
                </a:cubicBezTo>
                <a:cubicBezTo>
                  <a:pt x="1544" y="6237"/>
                  <a:pt x="1540" y="6238"/>
                  <a:pt x="1531" y="6242"/>
                </a:cubicBezTo>
                <a:lnTo>
                  <a:pt x="1531" y="6242"/>
                </a:lnTo>
                <a:cubicBezTo>
                  <a:pt x="1532" y="6239"/>
                  <a:pt x="1532" y="6236"/>
                  <a:pt x="1532" y="6232"/>
                </a:cubicBezTo>
                <a:cubicBezTo>
                  <a:pt x="1527" y="6227"/>
                  <a:pt x="1521" y="6221"/>
                  <a:pt x="1521" y="6210"/>
                </a:cubicBezTo>
                <a:lnTo>
                  <a:pt x="1498" y="6210"/>
                </a:lnTo>
                <a:lnTo>
                  <a:pt x="1510" y="6198"/>
                </a:lnTo>
                <a:lnTo>
                  <a:pt x="1510" y="6198"/>
                </a:lnTo>
                <a:cubicBezTo>
                  <a:pt x="1510" y="6198"/>
                  <a:pt x="1498" y="6204"/>
                  <a:pt x="1493" y="6204"/>
                </a:cubicBezTo>
                <a:cubicBezTo>
                  <a:pt x="1472" y="6189"/>
                  <a:pt x="1448" y="6169"/>
                  <a:pt x="1418" y="6169"/>
                </a:cubicBezTo>
                <a:cubicBezTo>
                  <a:pt x="1415" y="6169"/>
                  <a:pt x="1411" y="6169"/>
                  <a:pt x="1408" y="6170"/>
                </a:cubicBezTo>
                <a:cubicBezTo>
                  <a:pt x="1442" y="6193"/>
                  <a:pt x="1476" y="6221"/>
                  <a:pt x="1510" y="6244"/>
                </a:cubicBezTo>
                <a:cubicBezTo>
                  <a:pt x="1510" y="6244"/>
                  <a:pt x="1510" y="6249"/>
                  <a:pt x="1510" y="6249"/>
                </a:cubicBezTo>
                <a:cubicBezTo>
                  <a:pt x="1527" y="6249"/>
                  <a:pt x="1538" y="6261"/>
                  <a:pt x="1544" y="6272"/>
                </a:cubicBezTo>
                <a:cubicBezTo>
                  <a:pt x="1566" y="6272"/>
                  <a:pt x="1583" y="6295"/>
                  <a:pt x="1606" y="6306"/>
                </a:cubicBezTo>
                <a:lnTo>
                  <a:pt x="1600" y="6317"/>
                </a:lnTo>
                <a:cubicBezTo>
                  <a:pt x="1600" y="6317"/>
                  <a:pt x="1612" y="6312"/>
                  <a:pt x="1612" y="6312"/>
                </a:cubicBezTo>
                <a:cubicBezTo>
                  <a:pt x="1634" y="6323"/>
                  <a:pt x="1657" y="6340"/>
                  <a:pt x="1686" y="6351"/>
                </a:cubicBezTo>
                <a:cubicBezTo>
                  <a:pt x="1691" y="6351"/>
                  <a:pt x="1697" y="6363"/>
                  <a:pt x="1703" y="6368"/>
                </a:cubicBezTo>
                <a:lnTo>
                  <a:pt x="1720" y="6368"/>
                </a:lnTo>
                <a:cubicBezTo>
                  <a:pt x="1720" y="6368"/>
                  <a:pt x="1720" y="6374"/>
                  <a:pt x="1720" y="6380"/>
                </a:cubicBezTo>
                <a:cubicBezTo>
                  <a:pt x="1788" y="6408"/>
                  <a:pt x="1844" y="6465"/>
                  <a:pt x="1912" y="6499"/>
                </a:cubicBezTo>
                <a:cubicBezTo>
                  <a:pt x="1915" y="6498"/>
                  <a:pt x="1917" y="6498"/>
                  <a:pt x="1919" y="6498"/>
                </a:cubicBezTo>
                <a:cubicBezTo>
                  <a:pt x="1931" y="6498"/>
                  <a:pt x="1937" y="6511"/>
                  <a:pt x="1947" y="6516"/>
                </a:cubicBezTo>
                <a:cubicBezTo>
                  <a:pt x="1964" y="6522"/>
                  <a:pt x="1981" y="6533"/>
                  <a:pt x="1998" y="6539"/>
                </a:cubicBezTo>
                <a:lnTo>
                  <a:pt x="2009" y="6539"/>
                </a:lnTo>
                <a:cubicBezTo>
                  <a:pt x="2015" y="6544"/>
                  <a:pt x="2020" y="6556"/>
                  <a:pt x="2026" y="6561"/>
                </a:cubicBezTo>
                <a:cubicBezTo>
                  <a:pt x="2032" y="6561"/>
                  <a:pt x="2043" y="6561"/>
                  <a:pt x="2049" y="6567"/>
                </a:cubicBezTo>
                <a:cubicBezTo>
                  <a:pt x="2054" y="6567"/>
                  <a:pt x="2054" y="6573"/>
                  <a:pt x="2054" y="6578"/>
                </a:cubicBezTo>
                <a:lnTo>
                  <a:pt x="2060" y="6573"/>
                </a:lnTo>
                <a:cubicBezTo>
                  <a:pt x="2071" y="6578"/>
                  <a:pt x="2083" y="6584"/>
                  <a:pt x="2094" y="6590"/>
                </a:cubicBezTo>
                <a:cubicBezTo>
                  <a:pt x="2094" y="6590"/>
                  <a:pt x="2094" y="6595"/>
                  <a:pt x="2094" y="6595"/>
                </a:cubicBezTo>
                <a:lnTo>
                  <a:pt x="2105" y="6595"/>
                </a:lnTo>
                <a:cubicBezTo>
                  <a:pt x="2122" y="6612"/>
                  <a:pt x="2151" y="6612"/>
                  <a:pt x="2173" y="6629"/>
                </a:cubicBezTo>
                <a:cubicBezTo>
                  <a:pt x="2213" y="6629"/>
                  <a:pt x="2242" y="6658"/>
                  <a:pt x="2281" y="6669"/>
                </a:cubicBezTo>
                <a:lnTo>
                  <a:pt x="2293" y="6658"/>
                </a:lnTo>
                <a:cubicBezTo>
                  <a:pt x="2293" y="6663"/>
                  <a:pt x="2293" y="6669"/>
                  <a:pt x="2298" y="6669"/>
                </a:cubicBezTo>
                <a:cubicBezTo>
                  <a:pt x="2338" y="6686"/>
                  <a:pt x="2378" y="6714"/>
                  <a:pt x="2429" y="6720"/>
                </a:cubicBezTo>
                <a:cubicBezTo>
                  <a:pt x="2429" y="6720"/>
                  <a:pt x="2429" y="6709"/>
                  <a:pt x="2429" y="6709"/>
                </a:cubicBezTo>
                <a:cubicBezTo>
                  <a:pt x="2412" y="6703"/>
                  <a:pt x="2389" y="6697"/>
                  <a:pt x="2366" y="6692"/>
                </a:cubicBezTo>
                <a:cubicBezTo>
                  <a:pt x="2366" y="6686"/>
                  <a:pt x="2366" y="6680"/>
                  <a:pt x="2361" y="6680"/>
                </a:cubicBezTo>
                <a:cubicBezTo>
                  <a:pt x="2332" y="6675"/>
                  <a:pt x="2298" y="6658"/>
                  <a:pt x="2270" y="6641"/>
                </a:cubicBezTo>
                <a:cubicBezTo>
                  <a:pt x="2264" y="6641"/>
                  <a:pt x="2259" y="6646"/>
                  <a:pt x="2259" y="6646"/>
                </a:cubicBezTo>
                <a:lnTo>
                  <a:pt x="2242" y="6629"/>
                </a:lnTo>
                <a:cubicBezTo>
                  <a:pt x="2236" y="6629"/>
                  <a:pt x="2225" y="6635"/>
                  <a:pt x="2219" y="6635"/>
                </a:cubicBezTo>
                <a:cubicBezTo>
                  <a:pt x="2219" y="6635"/>
                  <a:pt x="2219" y="6624"/>
                  <a:pt x="2219" y="6624"/>
                </a:cubicBezTo>
                <a:lnTo>
                  <a:pt x="2202" y="6624"/>
                </a:lnTo>
                <a:cubicBezTo>
                  <a:pt x="2202" y="6618"/>
                  <a:pt x="2202" y="6607"/>
                  <a:pt x="2202" y="6601"/>
                </a:cubicBezTo>
                <a:cubicBezTo>
                  <a:pt x="2202" y="6607"/>
                  <a:pt x="2202" y="6612"/>
                  <a:pt x="2196" y="6618"/>
                </a:cubicBezTo>
                <a:cubicBezTo>
                  <a:pt x="2145" y="6590"/>
                  <a:pt x="2100" y="6561"/>
                  <a:pt x="2043" y="6539"/>
                </a:cubicBezTo>
                <a:cubicBezTo>
                  <a:pt x="2054" y="6533"/>
                  <a:pt x="2060" y="6527"/>
                  <a:pt x="2066" y="6516"/>
                </a:cubicBezTo>
                <a:lnTo>
                  <a:pt x="2066" y="6516"/>
                </a:lnTo>
                <a:cubicBezTo>
                  <a:pt x="2066" y="6522"/>
                  <a:pt x="2066" y="6527"/>
                  <a:pt x="2060" y="6533"/>
                </a:cubicBezTo>
                <a:cubicBezTo>
                  <a:pt x="2083" y="6544"/>
                  <a:pt x="2111" y="6556"/>
                  <a:pt x="2134" y="6567"/>
                </a:cubicBezTo>
                <a:cubicBezTo>
                  <a:pt x="2134" y="6561"/>
                  <a:pt x="2139" y="6556"/>
                  <a:pt x="2139" y="6550"/>
                </a:cubicBezTo>
                <a:cubicBezTo>
                  <a:pt x="2173" y="6561"/>
                  <a:pt x="2208" y="6578"/>
                  <a:pt x="2242" y="6595"/>
                </a:cubicBezTo>
                <a:lnTo>
                  <a:pt x="2242" y="6595"/>
                </a:lnTo>
                <a:cubicBezTo>
                  <a:pt x="2243" y="6593"/>
                  <a:pt x="2245" y="6592"/>
                  <a:pt x="2247" y="6590"/>
                </a:cubicBezTo>
                <a:cubicBezTo>
                  <a:pt x="2259" y="6601"/>
                  <a:pt x="2247" y="6607"/>
                  <a:pt x="2247" y="6612"/>
                </a:cubicBezTo>
                <a:cubicBezTo>
                  <a:pt x="2264" y="6618"/>
                  <a:pt x="2281" y="6624"/>
                  <a:pt x="2298" y="6629"/>
                </a:cubicBezTo>
                <a:cubicBezTo>
                  <a:pt x="2287" y="6624"/>
                  <a:pt x="2281" y="6618"/>
                  <a:pt x="2276" y="6607"/>
                </a:cubicBezTo>
                <a:lnTo>
                  <a:pt x="2276" y="6607"/>
                </a:lnTo>
                <a:cubicBezTo>
                  <a:pt x="2298" y="6618"/>
                  <a:pt x="2332" y="6618"/>
                  <a:pt x="2332" y="6646"/>
                </a:cubicBezTo>
                <a:cubicBezTo>
                  <a:pt x="2344" y="6646"/>
                  <a:pt x="2355" y="6652"/>
                  <a:pt x="2366" y="6658"/>
                </a:cubicBezTo>
                <a:cubicBezTo>
                  <a:pt x="2361" y="6652"/>
                  <a:pt x="2355" y="6646"/>
                  <a:pt x="2349" y="6646"/>
                </a:cubicBezTo>
                <a:lnTo>
                  <a:pt x="2349" y="6641"/>
                </a:lnTo>
                <a:cubicBezTo>
                  <a:pt x="2361" y="6641"/>
                  <a:pt x="2372" y="6646"/>
                  <a:pt x="2383" y="6652"/>
                </a:cubicBezTo>
                <a:cubicBezTo>
                  <a:pt x="2383" y="6652"/>
                  <a:pt x="2383" y="6658"/>
                  <a:pt x="2378" y="6663"/>
                </a:cubicBezTo>
                <a:cubicBezTo>
                  <a:pt x="2383" y="6658"/>
                  <a:pt x="2388" y="6655"/>
                  <a:pt x="2392" y="6655"/>
                </a:cubicBezTo>
                <a:cubicBezTo>
                  <a:pt x="2396" y="6655"/>
                  <a:pt x="2400" y="6658"/>
                  <a:pt x="2406" y="6663"/>
                </a:cubicBezTo>
                <a:cubicBezTo>
                  <a:pt x="2400" y="6663"/>
                  <a:pt x="2400" y="6669"/>
                  <a:pt x="2395" y="6669"/>
                </a:cubicBezTo>
                <a:cubicBezTo>
                  <a:pt x="2423" y="6679"/>
                  <a:pt x="2452" y="6688"/>
                  <a:pt x="2480" y="6697"/>
                </a:cubicBezTo>
                <a:lnTo>
                  <a:pt x="2480" y="6680"/>
                </a:lnTo>
                <a:cubicBezTo>
                  <a:pt x="2491" y="6686"/>
                  <a:pt x="2503" y="6692"/>
                  <a:pt x="2514" y="6697"/>
                </a:cubicBezTo>
                <a:lnTo>
                  <a:pt x="2508" y="6709"/>
                </a:lnTo>
                <a:cubicBezTo>
                  <a:pt x="2548" y="6720"/>
                  <a:pt x="2588" y="6737"/>
                  <a:pt x="2627" y="6743"/>
                </a:cubicBezTo>
                <a:cubicBezTo>
                  <a:pt x="2610" y="6732"/>
                  <a:pt x="2588" y="6732"/>
                  <a:pt x="2571" y="6714"/>
                </a:cubicBezTo>
                <a:lnTo>
                  <a:pt x="2571" y="6714"/>
                </a:lnTo>
                <a:cubicBezTo>
                  <a:pt x="2605" y="6720"/>
                  <a:pt x="2633" y="6732"/>
                  <a:pt x="2667" y="6743"/>
                </a:cubicBezTo>
                <a:cubicBezTo>
                  <a:pt x="2667" y="6749"/>
                  <a:pt x="2667" y="6749"/>
                  <a:pt x="2667" y="6754"/>
                </a:cubicBezTo>
                <a:cubicBezTo>
                  <a:pt x="2673" y="6760"/>
                  <a:pt x="2690" y="6766"/>
                  <a:pt x="2701" y="6766"/>
                </a:cubicBezTo>
                <a:cubicBezTo>
                  <a:pt x="2695" y="6754"/>
                  <a:pt x="2684" y="6754"/>
                  <a:pt x="2678" y="6749"/>
                </a:cubicBezTo>
                <a:cubicBezTo>
                  <a:pt x="2690" y="6749"/>
                  <a:pt x="2707" y="6749"/>
                  <a:pt x="2718" y="6754"/>
                </a:cubicBezTo>
                <a:lnTo>
                  <a:pt x="2712" y="6766"/>
                </a:lnTo>
                <a:cubicBezTo>
                  <a:pt x="2724" y="6771"/>
                  <a:pt x="2735" y="6777"/>
                  <a:pt x="2747" y="6777"/>
                </a:cubicBezTo>
                <a:cubicBezTo>
                  <a:pt x="2741" y="6771"/>
                  <a:pt x="2735" y="6766"/>
                  <a:pt x="2730" y="6760"/>
                </a:cubicBezTo>
                <a:lnTo>
                  <a:pt x="2730" y="6760"/>
                </a:lnTo>
                <a:cubicBezTo>
                  <a:pt x="2752" y="6766"/>
                  <a:pt x="2769" y="6771"/>
                  <a:pt x="2786" y="6777"/>
                </a:cubicBezTo>
                <a:cubicBezTo>
                  <a:pt x="2786" y="6783"/>
                  <a:pt x="2786" y="6794"/>
                  <a:pt x="2786" y="6800"/>
                </a:cubicBezTo>
                <a:cubicBezTo>
                  <a:pt x="2793" y="6796"/>
                  <a:pt x="2800" y="6794"/>
                  <a:pt x="2808" y="6794"/>
                </a:cubicBezTo>
                <a:cubicBezTo>
                  <a:pt x="2830" y="6794"/>
                  <a:pt x="2855" y="6806"/>
                  <a:pt x="2879" y="6806"/>
                </a:cubicBezTo>
                <a:cubicBezTo>
                  <a:pt x="2882" y="6806"/>
                  <a:pt x="2885" y="6806"/>
                  <a:pt x="2888" y="6805"/>
                </a:cubicBezTo>
                <a:cubicBezTo>
                  <a:pt x="2883" y="6805"/>
                  <a:pt x="2871" y="6800"/>
                  <a:pt x="2866" y="6800"/>
                </a:cubicBezTo>
                <a:cubicBezTo>
                  <a:pt x="2866" y="6794"/>
                  <a:pt x="2871" y="6794"/>
                  <a:pt x="2871" y="6788"/>
                </a:cubicBezTo>
                <a:cubicBezTo>
                  <a:pt x="2877" y="6788"/>
                  <a:pt x="2883" y="6794"/>
                  <a:pt x="2888" y="6800"/>
                </a:cubicBezTo>
                <a:cubicBezTo>
                  <a:pt x="2894" y="6794"/>
                  <a:pt x="2900" y="6794"/>
                  <a:pt x="2905" y="6794"/>
                </a:cubicBezTo>
                <a:cubicBezTo>
                  <a:pt x="2905" y="6800"/>
                  <a:pt x="2900" y="6811"/>
                  <a:pt x="2894" y="6811"/>
                </a:cubicBezTo>
                <a:cubicBezTo>
                  <a:pt x="2904" y="6814"/>
                  <a:pt x="2912" y="6818"/>
                  <a:pt x="2919" y="6818"/>
                </a:cubicBezTo>
                <a:cubicBezTo>
                  <a:pt x="2924" y="6818"/>
                  <a:pt x="2929" y="6816"/>
                  <a:pt x="2934" y="6811"/>
                </a:cubicBezTo>
                <a:cubicBezTo>
                  <a:pt x="2951" y="6817"/>
                  <a:pt x="2962" y="6822"/>
                  <a:pt x="2979" y="6828"/>
                </a:cubicBezTo>
                <a:lnTo>
                  <a:pt x="2991" y="6828"/>
                </a:lnTo>
                <a:cubicBezTo>
                  <a:pt x="3008" y="6834"/>
                  <a:pt x="3025" y="6834"/>
                  <a:pt x="3042" y="6839"/>
                </a:cubicBezTo>
                <a:cubicBezTo>
                  <a:pt x="3042" y="6839"/>
                  <a:pt x="3030" y="6845"/>
                  <a:pt x="3025" y="6851"/>
                </a:cubicBezTo>
                <a:cubicBezTo>
                  <a:pt x="3047" y="6839"/>
                  <a:pt x="3064" y="6845"/>
                  <a:pt x="3081" y="6839"/>
                </a:cubicBezTo>
                <a:cubicBezTo>
                  <a:pt x="3064" y="6834"/>
                  <a:pt x="3053" y="6828"/>
                  <a:pt x="3036" y="6822"/>
                </a:cubicBezTo>
                <a:cubicBezTo>
                  <a:pt x="3064" y="6822"/>
                  <a:pt x="3098" y="6828"/>
                  <a:pt x="3132" y="6834"/>
                </a:cubicBezTo>
                <a:cubicBezTo>
                  <a:pt x="3138" y="6834"/>
                  <a:pt x="3144" y="6839"/>
                  <a:pt x="3155" y="6839"/>
                </a:cubicBezTo>
                <a:cubicBezTo>
                  <a:pt x="3166" y="6839"/>
                  <a:pt x="3183" y="6845"/>
                  <a:pt x="3200" y="6845"/>
                </a:cubicBezTo>
                <a:lnTo>
                  <a:pt x="3172" y="6845"/>
                </a:lnTo>
                <a:cubicBezTo>
                  <a:pt x="3172" y="6856"/>
                  <a:pt x="3183" y="6862"/>
                  <a:pt x="3195" y="6868"/>
                </a:cubicBezTo>
                <a:cubicBezTo>
                  <a:pt x="3206" y="6862"/>
                  <a:pt x="3212" y="6862"/>
                  <a:pt x="3223" y="6862"/>
                </a:cubicBezTo>
                <a:cubicBezTo>
                  <a:pt x="3223" y="6862"/>
                  <a:pt x="3229" y="6868"/>
                  <a:pt x="3229" y="6873"/>
                </a:cubicBezTo>
                <a:cubicBezTo>
                  <a:pt x="3231" y="6868"/>
                  <a:pt x="3243" y="6865"/>
                  <a:pt x="3254" y="6865"/>
                </a:cubicBezTo>
                <a:cubicBezTo>
                  <a:pt x="3267" y="6865"/>
                  <a:pt x="3278" y="6870"/>
                  <a:pt x="3269" y="6879"/>
                </a:cubicBezTo>
                <a:cubicBezTo>
                  <a:pt x="3263" y="6880"/>
                  <a:pt x="3257" y="6880"/>
                  <a:pt x="3251" y="6880"/>
                </a:cubicBezTo>
                <a:cubicBezTo>
                  <a:pt x="3216" y="6880"/>
                  <a:pt x="3182" y="6870"/>
                  <a:pt x="3147" y="6870"/>
                </a:cubicBezTo>
                <a:cubicBezTo>
                  <a:pt x="3136" y="6870"/>
                  <a:pt x="3126" y="6871"/>
                  <a:pt x="3115" y="6873"/>
                </a:cubicBezTo>
                <a:cubicBezTo>
                  <a:pt x="3115" y="6873"/>
                  <a:pt x="3110" y="6868"/>
                  <a:pt x="3110" y="6868"/>
                </a:cubicBezTo>
                <a:cubicBezTo>
                  <a:pt x="3076" y="6862"/>
                  <a:pt x="3047" y="6856"/>
                  <a:pt x="3019" y="6851"/>
                </a:cubicBezTo>
                <a:cubicBezTo>
                  <a:pt x="3013" y="6856"/>
                  <a:pt x="3008" y="6868"/>
                  <a:pt x="3008" y="6873"/>
                </a:cubicBezTo>
                <a:cubicBezTo>
                  <a:pt x="3014" y="6875"/>
                  <a:pt x="3020" y="6877"/>
                  <a:pt x="3026" y="6877"/>
                </a:cubicBezTo>
                <a:cubicBezTo>
                  <a:pt x="3037" y="6877"/>
                  <a:pt x="3048" y="6873"/>
                  <a:pt x="3059" y="6862"/>
                </a:cubicBezTo>
                <a:cubicBezTo>
                  <a:pt x="3064" y="6868"/>
                  <a:pt x="3070" y="6868"/>
                  <a:pt x="3076" y="6873"/>
                </a:cubicBezTo>
                <a:cubicBezTo>
                  <a:pt x="3081" y="6879"/>
                  <a:pt x="3088" y="6880"/>
                  <a:pt x="3096" y="6880"/>
                </a:cubicBezTo>
                <a:cubicBezTo>
                  <a:pt x="3104" y="6880"/>
                  <a:pt x="3112" y="6879"/>
                  <a:pt x="3121" y="6879"/>
                </a:cubicBezTo>
                <a:lnTo>
                  <a:pt x="3115" y="6896"/>
                </a:lnTo>
                <a:cubicBezTo>
                  <a:pt x="3115" y="6896"/>
                  <a:pt x="3121" y="6885"/>
                  <a:pt x="3121" y="6885"/>
                </a:cubicBezTo>
                <a:cubicBezTo>
                  <a:pt x="3127" y="6890"/>
                  <a:pt x="3138" y="6896"/>
                  <a:pt x="3144" y="6902"/>
                </a:cubicBezTo>
                <a:cubicBezTo>
                  <a:pt x="3149" y="6902"/>
                  <a:pt x="3155" y="6896"/>
                  <a:pt x="3161" y="6890"/>
                </a:cubicBezTo>
                <a:cubicBezTo>
                  <a:pt x="3166" y="6896"/>
                  <a:pt x="3172" y="6902"/>
                  <a:pt x="3172" y="6907"/>
                </a:cubicBezTo>
                <a:lnTo>
                  <a:pt x="3172" y="6896"/>
                </a:lnTo>
                <a:cubicBezTo>
                  <a:pt x="3183" y="6896"/>
                  <a:pt x="3200" y="6896"/>
                  <a:pt x="3206" y="6913"/>
                </a:cubicBezTo>
                <a:cubicBezTo>
                  <a:pt x="3206" y="6907"/>
                  <a:pt x="3206" y="6902"/>
                  <a:pt x="3206" y="6902"/>
                </a:cubicBezTo>
                <a:cubicBezTo>
                  <a:pt x="3223" y="6905"/>
                  <a:pt x="3242" y="6905"/>
                  <a:pt x="3261" y="6905"/>
                </a:cubicBezTo>
                <a:cubicBezTo>
                  <a:pt x="3280" y="6905"/>
                  <a:pt x="3300" y="6905"/>
                  <a:pt x="3320" y="6907"/>
                </a:cubicBezTo>
                <a:cubicBezTo>
                  <a:pt x="3314" y="6913"/>
                  <a:pt x="3314" y="6913"/>
                  <a:pt x="3308" y="6919"/>
                </a:cubicBezTo>
                <a:cubicBezTo>
                  <a:pt x="3317" y="6910"/>
                  <a:pt x="3331" y="6906"/>
                  <a:pt x="3344" y="6906"/>
                </a:cubicBezTo>
                <a:cubicBezTo>
                  <a:pt x="3358" y="6906"/>
                  <a:pt x="3371" y="6910"/>
                  <a:pt x="3376" y="6919"/>
                </a:cubicBezTo>
                <a:cubicBezTo>
                  <a:pt x="3379" y="6920"/>
                  <a:pt x="3381" y="6920"/>
                  <a:pt x="3383" y="6920"/>
                </a:cubicBezTo>
                <a:cubicBezTo>
                  <a:pt x="3390" y="6920"/>
                  <a:pt x="3394" y="6913"/>
                  <a:pt x="3399" y="6913"/>
                </a:cubicBezTo>
                <a:cubicBezTo>
                  <a:pt x="3409" y="6913"/>
                  <a:pt x="3418" y="6913"/>
                  <a:pt x="3426" y="6912"/>
                </a:cubicBezTo>
                <a:lnTo>
                  <a:pt x="3426" y="6912"/>
                </a:lnTo>
                <a:cubicBezTo>
                  <a:pt x="3426" y="6912"/>
                  <a:pt x="3427" y="6913"/>
                  <a:pt x="3427" y="6913"/>
                </a:cubicBezTo>
                <a:cubicBezTo>
                  <a:pt x="3428" y="6912"/>
                  <a:pt x="3429" y="6912"/>
                  <a:pt x="3430" y="6911"/>
                </a:cubicBezTo>
                <a:lnTo>
                  <a:pt x="3430" y="6911"/>
                </a:lnTo>
                <a:cubicBezTo>
                  <a:pt x="3429" y="6912"/>
                  <a:pt x="3427" y="6912"/>
                  <a:pt x="3426" y="6912"/>
                </a:cubicBezTo>
                <a:lnTo>
                  <a:pt x="3426" y="6912"/>
                </a:lnTo>
                <a:cubicBezTo>
                  <a:pt x="3410" y="6901"/>
                  <a:pt x="3410" y="6884"/>
                  <a:pt x="3405" y="6868"/>
                </a:cubicBezTo>
                <a:cubicBezTo>
                  <a:pt x="3388" y="6862"/>
                  <a:pt x="3371" y="6856"/>
                  <a:pt x="3354" y="6856"/>
                </a:cubicBezTo>
                <a:cubicBezTo>
                  <a:pt x="3414" y="6856"/>
                  <a:pt x="3472" y="6854"/>
                  <a:pt x="3531" y="6854"/>
                </a:cubicBezTo>
                <a:cubicBezTo>
                  <a:pt x="3560" y="6854"/>
                  <a:pt x="3590" y="6854"/>
                  <a:pt x="3620" y="6856"/>
                </a:cubicBezTo>
                <a:cubicBezTo>
                  <a:pt x="3615" y="6856"/>
                  <a:pt x="3609" y="6868"/>
                  <a:pt x="3609" y="6868"/>
                </a:cubicBezTo>
                <a:lnTo>
                  <a:pt x="3615" y="6868"/>
                </a:lnTo>
                <a:cubicBezTo>
                  <a:pt x="3619" y="6860"/>
                  <a:pt x="3625" y="6852"/>
                  <a:pt x="3635" y="6852"/>
                </a:cubicBezTo>
                <a:cubicBezTo>
                  <a:pt x="3639" y="6852"/>
                  <a:pt x="3643" y="6853"/>
                  <a:pt x="3648" y="6856"/>
                </a:cubicBezTo>
                <a:lnTo>
                  <a:pt x="3648" y="6856"/>
                </a:lnTo>
                <a:cubicBezTo>
                  <a:pt x="3648" y="6854"/>
                  <a:pt x="3649" y="6852"/>
                  <a:pt x="3649" y="6851"/>
                </a:cubicBezTo>
                <a:lnTo>
                  <a:pt x="3728" y="6851"/>
                </a:lnTo>
                <a:cubicBezTo>
                  <a:pt x="3732" y="6851"/>
                  <a:pt x="3736" y="6852"/>
                  <a:pt x="3741" y="6852"/>
                </a:cubicBezTo>
                <a:cubicBezTo>
                  <a:pt x="3760" y="6852"/>
                  <a:pt x="3781" y="6846"/>
                  <a:pt x="3800" y="6846"/>
                </a:cubicBezTo>
                <a:cubicBezTo>
                  <a:pt x="3812" y="6846"/>
                  <a:pt x="3822" y="6848"/>
                  <a:pt x="3830" y="6856"/>
                </a:cubicBezTo>
                <a:cubicBezTo>
                  <a:pt x="3847" y="6856"/>
                  <a:pt x="3864" y="6862"/>
                  <a:pt x="3876" y="6862"/>
                </a:cubicBezTo>
                <a:cubicBezTo>
                  <a:pt x="3881" y="6862"/>
                  <a:pt x="3887" y="6856"/>
                  <a:pt x="3887" y="6856"/>
                </a:cubicBezTo>
                <a:cubicBezTo>
                  <a:pt x="3890" y="6858"/>
                  <a:pt x="3893" y="6859"/>
                  <a:pt x="3896" y="6859"/>
                </a:cubicBezTo>
                <a:cubicBezTo>
                  <a:pt x="3904" y="6859"/>
                  <a:pt x="3911" y="6853"/>
                  <a:pt x="3915" y="6845"/>
                </a:cubicBezTo>
                <a:lnTo>
                  <a:pt x="3887" y="6845"/>
                </a:lnTo>
                <a:cubicBezTo>
                  <a:pt x="3904" y="6839"/>
                  <a:pt x="3915" y="6839"/>
                  <a:pt x="3927" y="6834"/>
                </a:cubicBezTo>
                <a:cubicBezTo>
                  <a:pt x="3927" y="6839"/>
                  <a:pt x="3927" y="6851"/>
                  <a:pt x="3927" y="6851"/>
                </a:cubicBezTo>
                <a:cubicBezTo>
                  <a:pt x="3932" y="6851"/>
                  <a:pt x="3938" y="6845"/>
                  <a:pt x="3944" y="6845"/>
                </a:cubicBezTo>
                <a:cubicBezTo>
                  <a:pt x="3944" y="6851"/>
                  <a:pt x="3944" y="6862"/>
                  <a:pt x="3944" y="6868"/>
                </a:cubicBezTo>
                <a:lnTo>
                  <a:pt x="3915" y="6873"/>
                </a:lnTo>
                <a:cubicBezTo>
                  <a:pt x="3915" y="6873"/>
                  <a:pt x="3915" y="6868"/>
                  <a:pt x="3910" y="6868"/>
                </a:cubicBezTo>
                <a:cubicBezTo>
                  <a:pt x="3893" y="6873"/>
                  <a:pt x="3870" y="6879"/>
                  <a:pt x="3853" y="6885"/>
                </a:cubicBezTo>
                <a:cubicBezTo>
                  <a:pt x="3847" y="6885"/>
                  <a:pt x="3836" y="6879"/>
                  <a:pt x="3830" y="6873"/>
                </a:cubicBezTo>
                <a:cubicBezTo>
                  <a:pt x="3830" y="6879"/>
                  <a:pt x="3830" y="6890"/>
                  <a:pt x="3830" y="6890"/>
                </a:cubicBezTo>
                <a:cubicBezTo>
                  <a:pt x="3842" y="6896"/>
                  <a:pt x="3853" y="6898"/>
                  <a:pt x="3864" y="6898"/>
                </a:cubicBezTo>
                <a:cubicBezTo>
                  <a:pt x="3888" y="6898"/>
                  <a:pt x="3912" y="6890"/>
                  <a:pt x="3938" y="6890"/>
                </a:cubicBezTo>
                <a:cubicBezTo>
                  <a:pt x="3961" y="6890"/>
                  <a:pt x="3978" y="6890"/>
                  <a:pt x="3995" y="6879"/>
                </a:cubicBezTo>
                <a:cubicBezTo>
                  <a:pt x="3999" y="6881"/>
                  <a:pt x="4004" y="6882"/>
                  <a:pt x="4009" y="6882"/>
                </a:cubicBezTo>
                <a:cubicBezTo>
                  <a:pt x="4017" y="6882"/>
                  <a:pt x="4025" y="6878"/>
                  <a:pt x="4029" y="6868"/>
                </a:cubicBezTo>
                <a:cubicBezTo>
                  <a:pt x="4029" y="6873"/>
                  <a:pt x="4034" y="6879"/>
                  <a:pt x="4034" y="6885"/>
                </a:cubicBezTo>
                <a:cubicBezTo>
                  <a:pt x="4034" y="6879"/>
                  <a:pt x="4034" y="6868"/>
                  <a:pt x="4034" y="6863"/>
                </a:cubicBezTo>
                <a:lnTo>
                  <a:pt x="4034" y="6863"/>
                </a:lnTo>
                <a:cubicBezTo>
                  <a:pt x="4035" y="6863"/>
                  <a:pt x="4035" y="6863"/>
                  <a:pt x="4035" y="6863"/>
                </a:cubicBezTo>
                <a:lnTo>
                  <a:pt x="4035" y="6863"/>
                </a:lnTo>
                <a:cubicBezTo>
                  <a:pt x="4035" y="6862"/>
                  <a:pt x="4035" y="6862"/>
                  <a:pt x="4034" y="6862"/>
                </a:cubicBezTo>
                <a:cubicBezTo>
                  <a:pt x="4034" y="6862"/>
                  <a:pt x="4034" y="6862"/>
                  <a:pt x="4034" y="6863"/>
                </a:cubicBezTo>
                <a:lnTo>
                  <a:pt x="4034" y="6863"/>
                </a:lnTo>
                <a:cubicBezTo>
                  <a:pt x="4032" y="6862"/>
                  <a:pt x="4029" y="6862"/>
                  <a:pt x="4026" y="6862"/>
                </a:cubicBezTo>
                <a:cubicBezTo>
                  <a:pt x="4015" y="6862"/>
                  <a:pt x="4003" y="6865"/>
                  <a:pt x="3995" y="6873"/>
                </a:cubicBezTo>
                <a:cubicBezTo>
                  <a:pt x="3995" y="6873"/>
                  <a:pt x="3983" y="6868"/>
                  <a:pt x="3978" y="6862"/>
                </a:cubicBezTo>
                <a:cubicBezTo>
                  <a:pt x="3966" y="6868"/>
                  <a:pt x="3955" y="6868"/>
                  <a:pt x="3944" y="6873"/>
                </a:cubicBezTo>
                <a:cubicBezTo>
                  <a:pt x="3949" y="6862"/>
                  <a:pt x="3949" y="6851"/>
                  <a:pt x="3955" y="6845"/>
                </a:cubicBezTo>
                <a:cubicBezTo>
                  <a:pt x="3955" y="6845"/>
                  <a:pt x="3966" y="6851"/>
                  <a:pt x="3972" y="6851"/>
                </a:cubicBezTo>
                <a:lnTo>
                  <a:pt x="3972" y="6834"/>
                </a:lnTo>
                <a:cubicBezTo>
                  <a:pt x="3972" y="6828"/>
                  <a:pt x="3978" y="6828"/>
                  <a:pt x="3983" y="6828"/>
                </a:cubicBezTo>
                <a:cubicBezTo>
                  <a:pt x="3983" y="6834"/>
                  <a:pt x="3983" y="6845"/>
                  <a:pt x="3978" y="6851"/>
                </a:cubicBezTo>
                <a:cubicBezTo>
                  <a:pt x="3983" y="6845"/>
                  <a:pt x="3989" y="6834"/>
                  <a:pt x="3995" y="6828"/>
                </a:cubicBezTo>
                <a:lnTo>
                  <a:pt x="4012" y="6828"/>
                </a:lnTo>
                <a:cubicBezTo>
                  <a:pt x="4006" y="6828"/>
                  <a:pt x="3995" y="6834"/>
                  <a:pt x="3995" y="6839"/>
                </a:cubicBezTo>
                <a:cubicBezTo>
                  <a:pt x="3998" y="6841"/>
                  <a:pt x="4000" y="6842"/>
                  <a:pt x="4002" y="6842"/>
                </a:cubicBezTo>
                <a:cubicBezTo>
                  <a:pt x="4014" y="6842"/>
                  <a:pt x="4020" y="6821"/>
                  <a:pt x="4034" y="6817"/>
                </a:cubicBezTo>
                <a:cubicBezTo>
                  <a:pt x="4040" y="6822"/>
                  <a:pt x="4057" y="6822"/>
                  <a:pt x="4069" y="6822"/>
                </a:cubicBezTo>
                <a:cubicBezTo>
                  <a:pt x="4073" y="6816"/>
                  <a:pt x="4077" y="6814"/>
                  <a:pt x="4081" y="6814"/>
                </a:cubicBezTo>
                <a:cubicBezTo>
                  <a:pt x="4088" y="6814"/>
                  <a:pt x="4095" y="6821"/>
                  <a:pt x="4103" y="6828"/>
                </a:cubicBezTo>
                <a:cubicBezTo>
                  <a:pt x="4103" y="6822"/>
                  <a:pt x="4108" y="6817"/>
                  <a:pt x="4108" y="6811"/>
                </a:cubicBezTo>
                <a:cubicBezTo>
                  <a:pt x="4131" y="6805"/>
                  <a:pt x="4159" y="6800"/>
                  <a:pt x="4182" y="6794"/>
                </a:cubicBezTo>
                <a:lnTo>
                  <a:pt x="4182" y="6794"/>
                </a:lnTo>
                <a:cubicBezTo>
                  <a:pt x="4176" y="6800"/>
                  <a:pt x="4171" y="6811"/>
                  <a:pt x="4165" y="6817"/>
                </a:cubicBezTo>
                <a:cubicBezTo>
                  <a:pt x="4176" y="6817"/>
                  <a:pt x="4182" y="6805"/>
                  <a:pt x="4188" y="6788"/>
                </a:cubicBezTo>
                <a:cubicBezTo>
                  <a:pt x="4193" y="6794"/>
                  <a:pt x="4199" y="6800"/>
                  <a:pt x="4205" y="6805"/>
                </a:cubicBezTo>
                <a:cubicBezTo>
                  <a:pt x="4199" y="6800"/>
                  <a:pt x="4199" y="6794"/>
                  <a:pt x="4199" y="6788"/>
                </a:cubicBezTo>
                <a:cubicBezTo>
                  <a:pt x="4216" y="6788"/>
                  <a:pt x="4227" y="6783"/>
                  <a:pt x="4244" y="6777"/>
                </a:cubicBezTo>
                <a:cubicBezTo>
                  <a:pt x="4244" y="6783"/>
                  <a:pt x="4244" y="6788"/>
                  <a:pt x="4244" y="6794"/>
                </a:cubicBezTo>
                <a:cubicBezTo>
                  <a:pt x="4244" y="6794"/>
                  <a:pt x="4256" y="6788"/>
                  <a:pt x="4261" y="6788"/>
                </a:cubicBezTo>
                <a:cubicBezTo>
                  <a:pt x="4239" y="6771"/>
                  <a:pt x="4267" y="6766"/>
                  <a:pt x="4278" y="6760"/>
                </a:cubicBezTo>
                <a:lnTo>
                  <a:pt x="4284" y="6766"/>
                </a:lnTo>
                <a:cubicBezTo>
                  <a:pt x="4284" y="6766"/>
                  <a:pt x="4284" y="6766"/>
                  <a:pt x="4284" y="6760"/>
                </a:cubicBezTo>
                <a:cubicBezTo>
                  <a:pt x="4301" y="6754"/>
                  <a:pt x="4318" y="6749"/>
                  <a:pt x="4335" y="6743"/>
                </a:cubicBezTo>
                <a:cubicBezTo>
                  <a:pt x="4341" y="6743"/>
                  <a:pt x="4352" y="6737"/>
                  <a:pt x="4364" y="6732"/>
                </a:cubicBezTo>
                <a:lnTo>
                  <a:pt x="4369" y="6732"/>
                </a:lnTo>
                <a:cubicBezTo>
                  <a:pt x="4371" y="6730"/>
                  <a:pt x="4373" y="6729"/>
                  <a:pt x="4375" y="6729"/>
                </a:cubicBezTo>
                <a:cubicBezTo>
                  <a:pt x="4379" y="6729"/>
                  <a:pt x="4384" y="6732"/>
                  <a:pt x="4392" y="6732"/>
                </a:cubicBezTo>
                <a:cubicBezTo>
                  <a:pt x="4392" y="6726"/>
                  <a:pt x="4398" y="6720"/>
                  <a:pt x="4398" y="6714"/>
                </a:cubicBezTo>
                <a:cubicBezTo>
                  <a:pt x="4403" y="6720"/>
                  <a:pt x="4403" y="6726"/>
                  <a:pt x="4409" y="6726"/>
                </a:cubicBezTo>
                <a:cubicBezTo>
                  <a:pt x="4415" y="6726"/>
                  <a:pt x="4420" y="6720"/>
                  <a:pt x="4426" y="6720"/>
                </a:cubicBezTo>
                <a:cubicBezTo>
                  <a:pt x="4428" y="6722"/>
                  <a:pt x="4429" y="6723"/>
                  <a:pt x="4431" y="6723"/>
                </a:cubicBezTo>
                <a:cubicBezTo>
                  <a:pt x="4435" y="6723"/>
                  <a:pt x="4439" y="6719"/>
                  <a:pt x="4443" y="6714"/>
                </a:cubicBezTo>
                <a:cubicBezTo>
                  <a:pt x="4444" y="6714"/>
                  <a:pt x="4446" y="6713"/>
                  <a:pt x="4447" y="6713"/>
                </a:cubicBezTo>
                <a:lnTo>
                  <a:pt x="4447" y="6713"/>
                </a:lnTo>
                <a:cubicBezTo>
                  <a:pt x="4448" y="6714"/>
                  <a:pt x="4449" y="6714"/>
                  <a:pt x="4449" y="6714"/>
                </a:cubicBezTo>
                <a:cubicBezTo>
                  <a:pt x="4449" y="6714"/>
                  <a:pt x="4449" y="6713"/>
                  <a:pt x="4449" y="6712"/>
                </a:cubicBezTo>
                <a:lnTo>
                  <a:pt x="4449" y="6712"/>
                </a:lnTo>
                <a:cubicBezTo>
                  <a:pt x="4448" y="6712"/>
                  <a:pt x="4448" y="6713"/>
                  <a:pt x="4447" y="6713"/>
                </a:cubicBezTo>
                <a:lnTo>
                  <a:pt x="4447" y="6713"/>
                </a:lnTo>
                <a:cubicBezTo>
                  <a:pt x="4445" y="6711"/>
                  <a:pt x="4443" y="6709"/>
                  <a:pt x="4443" y="6709"/>
                </a:cubicBezTo>
                <a:cubicBezTo>
                  <a:pt x="4432" y="6709"/>
                  <a:pt x="4420" y="6714"/>
                  <a:pt x="4409" y="6714"/>
                </a:cubicBezTo>
                <a:cubicBezTo>
                  <a:pt x="4420" y="6709"/>
                  <a:pt x="4432" y="6709"/>
                  <a:pt x="4443" y="6703"/>
                </a:cubicBezTo>
                <a:lnTo>
                  <a:pt x="4432" y="6686"/>
                </a:lnTo>
                <a:cubicBezTo>
                  <a:pt x="4415" y="6697"/>
                  <a:pt x="4398" y="6703"/>
                  <a:pt x="4381" y="6709"/>
                </a:cubicBezTo>
                <a:lnTo>
                  <a:pt x="4369" y="6720"/>
                </a:lnTo>
                <a:cubicBezTo>
                  <a:pt x="4369" y="6720"/>
                  <a:pt x="4364" y="6714"/>
                  <a:pt x="4364" y="6714"/>
                </a:cubicBezTo>
                <a:cubicBezTo>
                  <a:pt x="4352" y="6720"/>
                  <a:pt x="4347" y="6726"/>
                  <a:pt x="4335" y="6737"/>
                </a:cubicBezTo>
                <a:cubicBezTo>
                  <a:pt x="4333" y="6735"/>
                  <a:pt x="4332" y="6735"/>
                  <a:pt x="4331" y="6735"/>
                </a:cubicBezTo>
                <a:cubicBezTo>
                  <a:pt x="4329" y="6735"/>
                  <a:pt x="4328" y="6737"/>
                  <a:pt x="4324" y="6737"/>
                </a:cubicBezTo>
                <a:cubicBezTo>
                  <a:pt x="4295" y="6737"/>
                  <a:pt x="4273" y="6754"/>
                  <a:pt x="4250" y="6754"/>
                </a:cubicBezTo>
                <a:cubicBezTo>
                  <a:pt x="4313" y="6732"/>
                  <a:pt x="4369" y="6709"/>
                  <a:pt x="4426" y="6675"/>
                </a:cubicBezTo>
                <a:cubicBezTo>
                  <a:pt x="4443" y="6669"/>
                  <a:pt x="4460" y="6663"/>
                  <a:pt x="4471" y="6658"/>
                </a:cubicBezTo>
                <a:cubicBezTo>
                  <a:pt x="4471" y="6658"/>
                  <a:pt x="4477" y="6669"/>
                  <a:pt x="4477" y="6669"/>
                </a:cubicBezTo>
                <a:lnTo>
                  <a:pt x="4505" y="6669"/>
                </a:lnTo>
                <a:lnTo>
                  <a:pt x="4505" y="6652"/>
                </a:lnTo>
                <a:lnTo>
                  <a:pt x="4494" y="6652"/>
                </a:lnTo>
                <a:cubicBezTo>
                  <a:pt x="4500" y="6652"/>
                  <a:pt x="4511" y="6646"/>
                  <a:pt x="4511" y="6641"/>
                </a:cubicBezTo>
                <a:cubicBezTo>
                  <a:pt x="4511" y="6646"/>
                  <a:pt x="4511" y="6652"/>
                  <a:pt x="4511" y="6652"/>
                </a:cubicBezTo>
                <a:cubicBezTo>
                  <a:pt x="4511" y="6658"/>
                  <a:pt x="4517" y="6663"/>
                  <a:pt x="4517" y="6663"/>
                </a:cubicBezTo>
                <a:cubicBezTo>
                  <a:pt x="4528" y="6658"/>
                  <a:pt x="4539" y="6652"/>
                  <a:pt x="4551" y="6652"/>
                </a:cubicBezTo>
                <a:lnTo>
                  <a:pt x="4551" y="6641"/>
                </a:lnTo>
                <a:cubicBezTo>
                  <a:pt x="4543" y="6641"/>
                  <a:pt x="4536" y="6643"/>
                  <a:pt x="4528" y="6643"/>
                </a:cubicBezTo>
                <a:cubicBezTo>
                  <a:pt x="4524" y="6643"/>
                  <a:pt x="4521" y="6643"/>
                  <a:pt x="4517" y="6641"/>
                </a:cubicBezTo>
                <a:cubicBezTo>
                  <a:pt x="4528" y="6641"/>
                  <a:pt x="4539" y="6635"/>
                  <a:pt x="4551" y="6629"/>
                </a:cubicBezTo>
                <a:lnTo>
                  <a:pt x="4552" y="6634"/>
                </a:lnTo>
                <a:lnTo>
                  <a:pt x="4552" y="6634"/>
                </a:lnTo>
                <a:cubicBezTo>
                  <a:pt x="4563" y="6629"/>
                  <a:pt x="4568" y="6629"/>
                  <a:pt x="4579" y="6629"/>
                </a:cubicBezTo>
                <a:cubicBezTo>
                  <a:pt x="4596" y="6618"/>
                  <a:pt x="4619" y="6612"/>
                  <a:pt x="4636" y="6607"/>
                </a:cubicBezTo>
                <a:lnTo>
                  <a:pt x="4647" y="6612"/>
                </a:lnTo>
                <a:cubicBezTo>
                  <a:pt x="4647" y="6612"/>
                  <a:pt x="4653" y="6601"/>
                  <a:pt x="4653" y="6595"/>
                </a:cubicBezTo>
                <a:cubicBezTo>
                  <a:pt x="4659" y="6601"/>
                  <a:pt x="4659" y="6607"/>
                  <a:pt x="4664" y="6612"/>
                </a:cubicBezTo>
                <a:cubicBezTo>
                  <a:pt x="4670" y="6607"/>
                  <a:pt x="4676" y="6595"/>
                  <a:pt x="4681" y="6590"/>
                </a:cubicBezTo>
                <a:cubicBezTo>
                  <a:pt x="4687" y="6584"/>
                  <a:pt x="4693" y="6584"/>
                  <a:pt x="4698" y="6584"/>
                </a:cubicBezTo>
                <a:cubicBezTo>
                  <a:pt x="4693" y="6590"/>
                  <a:pt x="4687" y="6601"/>
                  <a:pt x="4681" y="6607"/>
                </a:cubicBezTo>
                <a:cubicBezTo>
                  <a:pt x="4687" y="6607"/>
                  <a:pt x="4698" y="6601"/>
                  <a:pt x="4704" y="6595"/>
                </a:cubicBezTo>
                <a:lnTo>
                  <a:pt x="4710" y="6612"/>
                </a:lnTo>
                <a:cubicBezTo>
                  <a:pt x="4710" y="6607"/>
                  <a:pt x="4710" y="6595"/>
                  <a:pt x="4715" y="6590"/>
                </a:cubicBezTo>
                <a:cubicBezTo>
                  <a:pt x="4719" y="6590"/>
                  <a:pt x="4727" y="6586"/>
                  <a:pt x="4734" y="6586"/>
                </a:cubicBezTo>
                <a:cubicBezTo>
                  <a:pt x="4740" y="6586"/>
                  <a:pt x="4744" y="6588"/>
                  <a:pt x="4744" y="6595"/>
                </a:cubicBezTo>
                <a:cubicBezTo>
                  <a:pt x="4744" y="6584"/>
                  <a:pt x="4744" y="6573"/>
                  <a:pt x="4744" y="6561"/>
                </a:cubicBezTo>
                <a:cubicBezTo>
                  <a:pt x="4744" y="6567"/>
                  <a:pt x="4749" y="6573"/>
                  <a:pt x="4749" y="6578"/>
                </a:cubicBezTo>
                <a:cubicBezTo>
                  <a:pt x="4778" y="6567"/>
                  <a:pt x="4800" y="6556"/>
                  <a:pt x="4829" y="6544"/>
                </a:cubicBezTo>
                <a:cubicBezTo>
                  <a:pt x="4823" y="6544"/>
                  <a:pt x="4817" y="6539"/>
                  <a:pt x="4817" y="6533"/>
                </a:cubicBezTo>
                <a:cubicBezTo>
                  <a:pt x="4852" y="6516"/>
                  <a:pt x="4886" y="6499"/>
                  <a:pt x="4920" y="6488"/>
                </a:cubicBezTo>
                <a:lnTo>
                  <a:pt x="4920" y="6488"/>
                </a:lnTo>
                <a:lnTo>
                  <a:pt x="4920" y="6482"/>
                </a:lnTo>
                <a:cubicBezTo>
                  <a:pt x="4931" y="6482"/>
                  <a:pt x="4931" y="6493"/>
                  <a:pt x="4937" y="6499"/>
                </a:cubicBezTo>
                <a:cubicBezTo>
                  <a:pt x="4954" y="6488"/>
                  <a:pt x="4965" y="6482"/>
                  <a:pt x="4982" y="6471"/>
                </a:cubicBezTo>
                <a:lnTo>
                  <a:pt x="4954" y="6471"/>
                </a:lnTo>
                <a:cubicBezTo>
                  <a:pt x="4971" y="6466"/>
                  <a:pt x="4985" y="6448"/>
                  <a:pt x="5001" y="6448"/>
                </a:cubicBezTo>
                <a:cubicBezTo>
                  <a:pt x="5006" y="6448"/>
                  <a:pt x="5011" y="6450"/>
                  <a:pt x="5016" y="6454"/>
                </a:cubicBezTo>
                <a:cubicBezTo>
                  <a:pt x="5027" y="6448"/>
                  <a:pt x="5039" y="6442"/>
                  <a:pt x="5050" y="6436"/>
                </a:cubicBezTo>
                <a:cubicBezTo>
                  <a:pt x="5044" y="6436"/>
                  <a:pt x="5033" y="6436"/>
                  <a:pt x="5027" y="6442"/>
                </a:cubicBezTo>
                <a:lnTo>
                  <a:pt x="5027" y="6436"/>
                </a:lnTo>
                <a:cubicBezTo>
                  <a:pt x="5039" y="6431"/>
                  <a:pt x="5044" y="6425"/>
                  <a:pt x="5056" y="6419"/>
                </a:cubicBezTo>
                <a:cubicBezTo>
                  <a:pt x="5056" y="6419"/>
                  <a:pt x="5061" y="6431"/>
                  <a:pt x="5061" y="6431"/>
                </a:cubicBezTo>
                <a:cubicBezTo>
                  <a:pt x="5056" y="6419"/>
                  <a:pt x="5067" y="6414"/>
                  <a:pt x="5078" y="6414"/>
                </a:cubicBezTo>
                <a:cubicBezTo>
                  <a:pt x="5078" y="6414"/>
                  <a:pt x="5078" y="6425"/>
                  <a:pt x="5078" y="6425"/>
                </a:cubicBezTo>
                <a:cubicBezTo>
                  <a:pt x="5096" y="6414"/>
                  <a:pt x="5116" y="6404"/>
                  <a:pt x="5136" y="6393"/>
                </a:cubicBezTo>
                <a:lnTo>
                  <a:pt x="5136" y="6393"/>
                </a:lnTo>
                <a:cubicBezTo>
                  <a:pt x="5123" y="6399"/>
                  <a:pt x="5110" y="6409"/>
                  <a:pt x="5097" y="6409"/>
                </a:cubicBezTo>
                <a:cubicBezTo>
                  <a:pt x="5095" y="6409"/>
                  <a:pt x="5092" y="6409"/>
                  <a:pt x="5090" y="6408"/>
                </a:cubicBezTo>
                <a:cubicBezTo>
                  <a:pt x="5101" y="6402"/>
                  <a:pt x="5118" y="6391"/>
                  <a:pt x="5135" y="6380"/>
                </a:cubicBezTo>
                <a:cubicBezTo>
                  <a:pt x="5135" y="6385"/>
                  <a:pt x="5135" y="6390"/>
                  <a:pt x="5140" y="6391"/>
                </a:cubicBezTo>
                <a:lnTo>
                  <a:pt x="5140" y="6391"/>
                </a:lnTo>
                <a:cubicBezTo>
                  <a:pt x="5150" y="6385"/>
                  <a:pt x="5160" y="6380"/>
                  <a:pt x="5169" y="6374"/>
                </a:cubicBezTo>
                <a:lnTo>
                  <a:pt x="5169" y="6374"/>
                </a:lnTo>
                <a:cubicBezTo>
                  <a:pt x="5169" y="6374"/>
                  <a:pt x="5158" y="6380"/>
                  <a:pt x="5152" y="6380"/>
                </a:cubicBezTo>
                <a:lnTo>
                  <a:pt x="5147" y="6368"/>
                </a:lnTo>
                <a:cubicBezTo>
                  <a:pt x="5158" y="6363"/>
                  <a:pt x="5169" y="6357"/>
                  <a:pt x="5181" y="6351"/>
                </a:cubicBezTo>
                <a:cubicBezTo>
                  <a:pt x="5181" y="6357"/>
                  <a:pt x="5181" y="6363"/>
                  <a:pt x="5181" y="6368"/>
                </a:cubicBezTo>
                <a:cubicBezTo>
                  <a:pt x="5220" y="6351"/>
                  <a:pt x="5260" y="6329"/>
                  <a:pt x="5294" y="6300"/>
                </a:cubicBezTo>
                <a:lnTo>
                  <a:pt x="5294" y="6300"/>
                </a:lnTo>
                <a:cubicBezTo>
                  <a:pt x="5271" y="6312"/>
                  <a:pt x="5254" y="6323"/>
                  <a:pt x="5232" y="6329"/>
                </a:cubicBezTo>
                <a:cubicBezTo>
                  <a:pt x="5254" y="6306"/>
                  <a:pt x="5288" y="6289"/>
                  <a:pt x="5317" y="6278"/>
                </a:cubicBezTo>
                <a:lnTo>
                  <a:pt x="5328" y="6278"/>
                </a:lnTo>
                <a:cubicBezTo>
                  <a:pt x="5330" y="6279"/>
                  <a:pt x="5332" y="6279"/>
                  <a:pt x="5335" y="6279"/>
                </a:cubicBezTo>
                <a:cubicBezTo>
                  <a:pt x="5344" y="6279"/>
                  <a:pt x="5352" y="6271"/>
                  <a:pt x="5356" y="6266"/>
                </a:cubicBezTo>
                <a:cubicBezTo>
                  <a:pt x="5353" y="6265"/>
                  <a:pt x="5350" y="6264"/>
                  <a:pt x="5347" y="6264"/>
                </a:cubicBezTo>
                <a:cubicBezTo>
                  <a:pt x="5339" y="6264"/>
                  <a:pt x="5332" y="6268"/>
                  <a:pt x="5328" y="6272"/>
                </a:cubicBezTo>
                <a:cubicBezTo>
                  <a:pt x="5334" y="6261"/>
                  <a:pt x="5351" y="6249"/>
                  <a:pt x="5362" y="6244"/>
                </a:cubicBezTo>
                <a:lnTo>
                  <a:pt x="5368" y="6261"/>
                </a:lnTo>
                <a:cubicBezTo>
                  <a:pt x="5379" y="6249"/>
                  <a:pt x="5385" y="6244"/>
                  <a:pt x="5396" y="6238"/>
                </a:cubicBezTo>
                <a:lnTo>
                  <a:pt x="5374" y="6238"/>
                </a:lnTo>
                <a:cubicBezTo>
                  <a:pt x="5391" y="6227"/>
                  <a:pt x="5408" y="6221"/>
                  <a:pt x="5425" y="6210"/>
                </a:cubicBezTo>
                <a:cubicBezTo>
                  <a:pt x="5430" y="6215"/>
                  <a:pt x="5436" y="6221"/>
                  <a:pt x="5436" y="6227"/>
                </a:cubicBezTo>
                <a:cubicBezTo>
                  <a:pt x="5447" y="6193"/>
                  <a:pt x="5493" y="6187"/>
                  <a:pt x="5510" y="6153"/>
                </a:cubicBezTo>
                <a:lnTo>
                  <a:pt x="5510" y="6153"/>
                </a:lnTo>
                <a:cubicBezTo>
                  <a:pt x="5504" y="6158"/>
                  <a:pt x="5498" y="6164"/>
                  <a:pt x="5493" y="6164"/>
                </a:cubicBezTo>
                <a:cubicBezTo>
                  <a:pt x="5493" y="6164"/>
                  <a:pt x="5487" y="6158"/>
                  <a:pt x="5487" y="6158"/>
                </a:cubicBezTo>
                <a:lnTo>
                  <a:pt x="5504" y="6147"/>
                </a:lnTo>
                <a:cubicBezTo>
                  <a:pt x="5510" y="6147"/>
                  <a:pt x="5510" y="6141"/>
                  <a:pt x="5515" y="6136"/>
                </a:cubicBezTo>
                <a:cubicBezTo>
                  <a:pt x="5515" y="6141"/>
                  <a:pt x="5521" y="6153"/>
                  <a:pt x="5521" y="6153"/>
                </a:cubicBezTo>
                <a:cubicBezTo>
                  <a:pt x="5532" y="6147"/>
                  <a:pt x="5544" y="6141"/>
                  <a:pt x="5549" y="6124"/>
                </a:cubicBezTo>
                <a:cubicBezTo>
                  <a:pt x="5561" y="6119"/>
                  <a:pt x="5578" y="6113"/>
                  <a:pt x="5589" y="6107"/>
                </a:cubicBezTo>
                <a:cubicBezTo>
                  <a:pt x="5589" y="6102"/>
                  <a:pt x="5595" y="6096"/>
                  <a:pt x="5595" y="6096"/>
                </a:cubicBezTo>
                <a:cubicBezTo>
                  <a:pt x="5612" y="6085"/>
                  <a:pt x="5629" y="6079"/>
                  <a:pt x="5640" y="6068"/>
                </a:cubicBezTo>
                <a:cubicBezTo>
                  <a:pt x="5640" y="6068"/>
                  <a:pt x="5640" y="6078"/>
                  <a:pt x="5640" y="6084"/>
                </a:cubicBezTo>
                <a:lnTo>
                  <a:pt x="5640" y="6084"/>
                </a:lnTo>
                <a:cubicBezTo>
                  <a:pt x="5636" y="6086"/>
                  <a:pt x="5633" y="6088"/>
                  <a:pt x="5629" y="6090"/>
                </a:cubicBezTo>
                <a:cubicBezTo>
                  <a:pt x="5635" y="6096"/>
                  <a:pt x="5640" y="6107"/>
                  <a:pt x="5640" y="6119"/>
                </a:cubicBezTo>
                <a:cubicBezTo>
                  <a:pt x="5657" y="6107"/>
                  <a:pt x="5669" y="6096"/>
                  <a:pt x="5669" y="6073"/>
                </a:cubicBezTo>
                <a:cubicBezTo>
                  <a:pt x="5674" y="6073"/>
                  <a:pt x="5680" y="6068"/>
                  <a:pt x="5686" y="6068"/>
                </a:cubicBezTo>
                <a:cubicBezTo>
                  <a:pt x="5703" y="6068"/>
                  <a:pt x="5714" y="6045"/>
                  <a:pt x="5725" y="6039"/>
                </a:cubicBezTo>
                <a:cubicBezTo>
                  <a:pt x="5737" y="6034"/>
                  <a:pt x="5748" y="6034"/>
                  <a:pt x="5759" y="6034"/>
                </a:cubicBezTo>
                <a:cubicBezTo>
                  <a:pt x="5759" y="6028"/>
                  <a:pt x="5759" y="6017"/>
                  <a:pt x="5759" y="6011"/>
                </a:cubicBezTo>
                <a:cubicBezTo>
                  <a:pt x="5765" y="6011"/>
                  <a:pt x="5776" y="6017"/>
                  <a:pt x="5776" y="6017"/>
                </a:cubicBezTo>
                <a:cubicBezTo>
                  <a:pt x="5776" y="6017"/>
                  <a:pt x="5771" y="6011"/>
                  <a:pt x="5771" y="6011"/>
                </a:cubicBezTo>
                <a:cubicBezTo>
                  <a:pt x="5782" y="6000"/>
                  <a:pt x="5793" y="5994"/>
                  <a:pt x="5805" y="5994"/>
                </a:cubicBezTo>
                <a:cubicBezTo>
                  <a:pt x="5805" y="5994"/>
                  <a:pt x="5799" y="5988"/>
                  <a:pt x="5793" y="5988"/>
                </a:cubicBezTo>
                <a:cubicBezTo>
                  <a:pt x="5827" y="5966"/>
                  <a:pt x="5850" y="5937"/>
                  <a:pt x="5878" y="5909"/>
                </a:cubicBezTo>
                <a:cubicBezTo>
                  <a:pt x="5878" y="5914"/>
                  <a:pt x="5878" y="5920"/>
                  <a:pt x="5878" y="5926"/>
                </a:cubicBezTo>
                <a:cubicBezTo>
                  <a:pt x="5878" y="5903"/>
                  <a:pt x="5907" y="5875"/>
                  <a:pt x="5930" y="5875"/>
                </a:cubicBezTo>
                <a:cubicBezTo>
                  <a:pt x="5935" y="5875"/>
                  <a:pt x="5935" y="5863"/>
                  <a:pt x="5935" y="5858"/>
                </a:cubicBezTo>
                <a:cubicBezTo>
                  <a:pt x="5958" y="5841"/>
                  <a:pt x="5964" y="5824"/>
                  <a:pt x="5964" y="5795"/>
                </a:cubicBezTo>
                <a:cubicBezTo>
                  <a:pt x="5969" y="5801"/>
                  <a:pt x="5975" y="5801"/>
                  <a:pt x="5975" y="5807"/>
                </a:cubicBezTo>
                <a:lnTo>
                  <a:pt x="5975" y="5807"/>
                </a:lnTo>
                <a:cubicBezTo>
                  <a:pt x="5975" y="5801"/>
                  <a:pt x="5969" y="5795"/>
                  <a:pt x="5969" y="5790"/>
                </a:cubicBezTo>
                <a:cubicBezTo>
                  <a:pt x="5974" y="5790"/>
                  <a:pt x="5979" y="5791"/>
                  <a:pt x="5984" y="5791"/>
                </a:cubicBezTo>
                <a:cubicBezTo>
                  <a:pt x="5991" y="5791"/>
                  <a:pt x="5995" y="5789"/>
                  <a:pt x="5992" y="5778"/>
                </a:cubicBezTo>
                <a:cubicBezTo>
                  <a:pt x="6003" y="5767"/>
                  <a:pt x="6015" y="5756"/>
                  <a:pt x="6026" y="5744"/>
                </a:cubicBezTo>
                <a:lnTo>
                  <a:pt x="6026" y="5744"/>
                </a:lnTo>
                <a:cubicBezTo>
                  <a:pt x="6009" y="5750"/>
                  <a:pt x="5998" y="5761"/>
                  <a:pt x="5981" y="5773"/>
                </a:cubicBezTo>
                <a:cubicBezTo>
                  <a:pt x="5981" y="5773"/>
                  <a:pt x="5986" y="5778"/>
                  <a:pt x="5992" y="5784"/>
                </a:cubicBezTo>
                <a:cubicBezTo>
                  <a:pt x="5988" y="5783"/>
                  <a:pt x="5984" y="5782"/>
                  <a:pt x="5980" y="5782"/>
                </a:cubicBezTo>
                <a:cubicBezTo>
                  <a:pt x="5970" y="5782"/>
                  <a:pt x="5962" y="5788"/>
                  <a:pt x="5958" y="5801"/>
                </a:cubicBezTo>
                <a:lnTo>
                  <a:pt x="5952" y="5790"/>
                </a:lnTo>
                <a:lnTo>
                  <a:pt x="5952" y="5790"/>
                </a:lnTo>
                <a:cubicBezTo>
                  <a:pt x="5958" y="5807"/>
                  <a:pt x="5958" y="5818"/>
                  <a:pt x="5952" y="5835"/>
                </a:cubicBezTo>
                <a:cubicBezTo>
                  <a:pt x="5949" y="5836"/>
                  <a:pt x="5946" y="5837"/>
                  <a:pt x="5943" y="5837"/>
                </a:cubicBezTo>
                <a:cubicBezTo>
                  <a:pt x="5929" y="5837"/>
                  <a:pt x="5916" y="5827"/>
                  <a:pt x="5907" y="5818"/>
                </a:cubicBezTo>
                <a:cubicBezTo>
                  <a:pt x="5890" y="5829"/>
                  <a:pt x="5878" y="5841"/>
                  <a:pt x="5861" y="5852"/>
                </a:cubicBezTo>
                <a:cubicBezTo>
                  <a:pt x="5924" y="5784"/>
                  <a:pt x="5981" y="5722"/>
                  <a:pt x="6043" y="5659"/>
                </a:cubicBezTo>
                <a:cubicBezTo>
                  <a:pt x="6043" y="5659"/>
                  <a:pt x="6043" y="5671"/>
                  <a:pt x="6043" y="5671"/>
                </a:cubicBezTo>
                <a:lnTo>
                  <a:pt x="6049" y="5671"/>
                </a:lnTo>
                <a:cubicBezTo>
                  <a:pt x="6037" y="5653"/>
                  <a:pt x="6043" y="5642"/>
                  <a:pt x="6060" y="5636"/>
                </a:cubicBezTo>
                <a:lnTo>
                  <a:pt x="6060" y="5636"/>
                </a:lnTo>
                <a:cubicBezTo>
                  <a:pt x="6060" y="5642"/>
                  <a:pt x="6054" y="5653"/>
                  <a:pt x="6054" y="5659"/>
                </a:cubicBezTo>
                <a:cubicBezTo>
                  <a:pt x="6060" y="5653"/>
                  <a:pt x="6060" y="5648"/>
                  <a:pt x="6066" y="5648"/>
                </a:cubicBezTo>
                <a:cubicBezTo>
                  <a:pt x="6060" y="5642"/>
                  <a:pt x="6060" y="5636"/>
                  <a:pt x="6060" y="5631"/>
                </a:cubicBezTo>
                <a:cubicBezTo>
                  <a:pt x="6077" y="5614"/>
                  <a:pt x="6094" y="5591"/>
                  <a:pt x="6111" y="5574"/>
                </a:cubicBezTo>
                <a:cubicBezTo>
                  <a:pt x="6134" y="5551"/>
                  <a:pt x="6145" y="5506"/>
                  <a:pt x="6185" y="5500"/>
                </a:cubicBezTo>
                <a:cubicBezTo>
                  <a:pt x="6196" y="5495"/>
                  <a:pt x="6208" y="5483"/>
                  <a:pt x="6219" y="5472"/>
                </a:cubicBezTo>
                <a:cubicBezTo>
                  <a:pt x="6219" y="5472"/>
                  <a:pt x="6219" y="5461"/>
                  <a:pt x="6219" y="5461"/>
                </a:cubicBezTo>
                <a:cubicBezTo>
                  <a:pt x="6236" y="5455"/>
                  <a:pt x="6236" y="5444"/>
                  <a:pt x="6230" y="5432"/>
                </a:cubicBezTo>
                <a:lnTo>
                  <a:pt x="6230" y="5432"/>
                </a:lnTo>
                <a:cubicBezTo>
                  <a:pt x="6225" y="5438"/>
                  <a:pt x="6219" y="5444"/>
                  <a:pt x="6213" y="5455"/>
                </a:cubicBezTo>
                <a:cubicBezTo>
                  <a:pt x="6219" y="5438"/>
                  <a:pt x="6225" y="5427"/>
                  <a:pt x="6230" y="5415"/>
                </a:cubicBezTo>
                <a:cubicBezTo>
                  <a:pt x="6236" y="5421"/>
                  <a:pt x="6242" y="5427"/>
                  <a:pt x="6242" y="5432"/>
                </a:cubicBezTo>
                <a:cubicBezTo>
                  <a:pt x="6242" y="5427"/>
                  <a:pt x="6247" y="5415"/>
                  <a:pt x="6247" y="5410"/>
                </a:cubicBezTo>
                <a:cubicBezTo>
                  <a:pt x="6253" y="5415"/>
                  <a:pt x="6259" y="5421"/>
                  <a:pt x="6264" y="5427"/>
                </a:cubicBezTo>
                <a:cubicBezTo>
                  <a:pt x="6259" y="5438"/>
                  <a:pt x="6259" y="5444"/>
                  <a:pt x="6253" y="5449"/>
                </a:cubicBezTo>
                <a:cubicBezTo>
                  <a:pt x="6253" y="5449"/>
                  <a:pt x="6247" y="5455"/>
                  <a:pt x="6247" y="5455"/>
                </a:cubicBezTo>
                <a:cubicBezTo>
                  <a:pt x="6230" y="5466"/>
                  <a:pt x="6225" y="5489"/>
                  <a:pt x="6213" y="5506"/>
                </a:cubicBezTo>
                <a:cubicBezTo>
                  <a:pt x="6213" y="5512"/>
                  <a:pt x="6202" y="5512"/>
                  <a:pt x="6196" y="5512"/>
                </a:cubicBezTo>
                <a:cubicBezTo>
                  <a:pt x="6202" y="5517"/>
                  <a:pt x="6202" y="5523"/>
                  <a:pt x="6208" y="5529"/>
                </a:cubicBezTo>
                <a:cubicBezTo>
                  <a:pt x="6242" y="5512"/>
                  <a:pt x="6253" y="5472"/>
                  <a:pt x="6281" y="5449"/>
                </a:cubicBezTo>
                <a:lnTo>
                  <a:pt x="6287" y="5455"/>
                </a:lnTo>
                <a:cubicBezTo>
                  <a:pt x="6287" y="5455"/>
                  <a:pt x="6281" y="5449"/>
                  <a:pt x="6281" y="5444"/>
                </a:cubicBezTo>
                <a:cubicBezTo>
                  <a:pt x="6293" y="5432"/>
                  <a:pt x="6304" y="5415"/>
                  <a:pt x="6310" y="5398"/>
                </a:cubicBezTo>
                <a:cubicBezTo>
                  <a:pt x="6321" y="5393"/>
                  <a:pt x="6327" y="5381"/>
                  <a:pt x="6321" y="5364"/>
                </a:cubicBezTo>
                <a:lnTo>
                  <a:pt x="6321" y="5364"/>
                </a:lnTo>
                <a:cubicBezTo>
                  <a:pt x="6327" y="5364"/>
                  <a:pt x="6332" y="5370"/>
                  <a:pt x="6338" y="5370"/>
                </a:cubicBezTo>
                <a:cubicBezTo>
                  <a:pt x="6332" y="5370"/>
                  <a:pt x="6327" y="5358"/>
                  <a:pt x="6327" y="5358"/>
                </a:cubicBezTo>
                <a:cubicBezTo>
                  <a:pt x="6327" y="5353"/>
                  <a:pt x="6338" y="5347"/>
                  <a:pt x="6344" y="5347"/>
                </a:cubicBezTo>
                <a:cubicBezTo>
                  <a:pt x="6344" y="5347"/>
                  <a:pt x="6344" y="5341"/>
                  <a:pt x="6344" y="5341"/>
                </a:cubicBezTo>
                <a:cubicBezTo>
                  <a:pt x="6327" y="5353"/>
                  <a:pt x="6304" y="5364"/>
                  <a:pt x="6304" y="5393"/>
                </a:cubicBezTo>
                <a:cubicBezTo>
                  <a:pt x="6298" y="5393"/>
                  <a:pt x="6293" y="5398"/>
                  <a:pt x="6287" y="5398"/>
                </a:cubicBezTo>
                <a:cubicBezTo>
                  <a:pt x="6281" y="5410"/>
                  <a:pt x="6276" y="5415"/>
                  <a:pt x="6270" y="5427"/>
                </a:cubicBezTo>
                <a:cubicBezTo>
                  <a:pt x="6264" y="5421"/>
                  <a:pt x="6259" y="5410"/>
                  <a:pt x="6253" y="5404"/>
                </a:cubicBezTo>
                <a:cubicBezTo>
                  <a:pt x="6259" y="5404"/>
                  <a:pt x="6264" y="5398"/>
                  <a:pt x="6270" y="5398"/>
                </a:cubicBezTo>
                <a:cubicBezTo>
                  <a:pt x="6264" y="5393"/>
                  <a:pt x="6259" y="5387"/>
                  <a:pt x="6259" y="5381"/>
                </a:cubicBezTo>
                <a:cubicBezTo>
                  <a:pt x="6259" y="5381"/>
                  <a:pt x="6259" y="5375"/>
                  <a:pt x="6259" y="5370"/>
                </a:cubicBezTo>
                <a:cubicBezTo>
                  <a:pt x="6264" y="5375"/>
                  <a:pt x="6270" y="5381"/>
                  <a:pt x="6276" y="5387"/>
                </a:cubicBezTo>
                <a:cubicBezTo>
                  <a:pt x="6276" y="5381"/>
                  <a:pt x="6270" y="5370"/>
                  <a:pt x="6270" y="5364"/>
                </a:cubicBezTo>
                <a:cubicBezTo>
                  <a:pt x="6276" y="5358"/>
                  <a:pt x="6276" y="5353"/>
                  <a:pt x="6281" y="5347"/>
                </a:cubicBezTo>
                <a:lnTo>
                  <a:pt x="6281" y="5347"/>
                </a:lnTo>
                <a:cubicBezTo>
                  <a:pt x="6281" y="5353"/>
                  <a:pt x="6276" y="5364"/>
                  <a:pt x="6281" y="5370"/>
                </a:cubicBezTo>
                <a:cubicBezTo>
                  <a:pt x="6298" y="5364"/>
                  <a:pt x="6281" y="5341"/>
                  <a:pt x="6293" y="5324"/>
                </a:cubicBezTo>
                <a:cubicBezTo>
                  <a:pt x="6298" y="5319"/>
                  <a:pt x="6310" y="5313"/>
                  <a:pt x="6315" y="5307"/>
                </a:cubicBezTo>
                <a:cubicBezTo>
                  <a:pt x="6315" y="5290"/>
                  <a:pt x="6322" y="5283"/>
                  <a:pt x="6333" y="5283"/>
                </a:cubicBezTo>
                <a:cubicBezTo>
                  <a:pt x="6336" y="5283"/>
                  <a:pt x="6340" y="5283"/>
                  <a:pt x="6344" y="5285"/>
                </a:cubicBezTo>
                <a:cubicBezTo>
                  <a:pt x="6344" y="5279"/>
                  <a:pt x="6338" y="5273"/>
                  <a:pt x="6338" y="5268"/>
                </a:cubicBezTo>
                <a:cubicBezTo>
                  <a:pt x="6344" y="5245"/>
                  <a:pt x="6361" y="5222"/>
                  <a:pt x="6372" y="5200"/>
                </a:cubicBezTo>
                <a:cubicBezTo>
                  <a:pt x="6372" y="5211"/>
                  <a:pt x="6372" y="5222"/>
                  <a:pt x="6378" y="5228"/>
                </a:cubicBezTo>
                <a:cubicBezTo>
                  <a:pt x="6383" y="5217"/>
                  <a:pt x="6378" y="5205"/>
                  <a:pt x="6372" y="5194"/>
                </a:cubicBezTo>
                <a:lnTo>
                  <a:pt x="6378" y="5194"/>
                </a:lnTo>
                <a:cubicBezTo>
                  <a:pt x="6378" y="5200"/>
                  <a:pt x="6378" y="5200"/>
                  <a:pt x="6383" y="5205"/>
                </a:cubicBezTo>
                <a:cubicBezTo>
                  <a:pt x="6389" y="5205"/>
                  <a:pt x="6395" y="5200"/>
                  <a:pt x="6395" y="5194"/>
                </a:cubicBezTo>
                <a:lnTo>
                  <a:pt x="6389" y="5194"/>
                </a:lnTo>
                <a:cubicBezTo>
                  <a:pt x="6383" y="5188"/>
                  <a:pt x="6383" y="5188"/>
                  <a:pt x="6378" y="5183"/>
                </a:cubicBezTo>
                <a:cubicBezTo>
                  <a:pt x="6383" y="5177"/>
                  <a:pt x="6389" y="5171"/>
                  <a:pt x="6395" y="5160"/>
                </a:cubicBezTo>
                <a:cubicBezTo>
                  <a:pt x="6395" y="5154"/>
                  <a:pt x="6400" y="5149"/>
                  <a:pt x="6400" y="5143"/>
                </a:cubicBezTo>
                <a:cubicBezTo>
                  <a:pt x="6400" y="5143"/>
                  <a:pt x="6406" y="5149"/>
                  <a:pt x="6412" y="5154"/>
                </a:cubicBezTo>
                <a:cubicBezTo>
                  <a:pt x="6412" y="5149"/>
                  <a:pt x="6417" y="5143"/>
                  <a:pt x="6417" y="5143"/>
                </a:cubicBezTo>
                <a:cubicBezTo>
                  <a:pt x="6406" y="5143"/>
                  <a:pt x="6406" y="5132"/>
                  <a:pt x="6406" y="5126"/>
                </a:cubicBezTo>
                <a:cubicBezTo>
                  <a:pt x="6406" y="5126"/>
                  <a:pt x="6412" y="5126"/>
                  <a:pt x="6412" y="5120"/>
                </a:cubicBezTo>
                <a:cubicBezTo>
                  <a:pt x="6412" y="5120"/>
                  <a:pt x="6412" y="5120"/>
                  <a:pt x="6412" y="5114"/>
                </a:cubicBezTo>
                <a:cubicBezTo>
                  <a:pt x="6412" y="5114"/>
                  <a:pt x="6412" y="5109"/>
                  <a:pt x="6412" y="5109"/>
                </a:cubicBezTo>
                <a:cubicBezTo>
                  <a:pt x="6417" y="5103"/>
                  <a:pt x="6417" y="5103"/>
                  <a:pt x="6417" y="5097"/>
                </a:cubicBezTo>
                <a:lnTo>
                  <a:pt x="6429" y="5097"/>
                </a:lnTo>
                <a:cubicBezTo>
                  <a:pt x="6446" y="5063"/>
                  <a:pt x="6469" y="5035"/>
                  <a:pt x="6480" y="5001"/>
                </a:cubicBezTo>
                <a:cubicBezTo>
                  <a:pt x="6486" y="4995"/>
                  <a:pt x="6497" y="4990"/>
                  <a:pt x="6508" y="4984"/>
                </a:cubicBezTo>
                <a:lnTo>
                  <a:pt x="6508" y="4984"/>
                </a:lnTo>
                <a:cubicBezTo>
                  <a:pt x="6508" y="5007"/>
                  <a:pt x="6491" y="5024"/>
                  <a:pt x="6474" y="5035"/>
                </a:cubicBezTo>
                <a:cubicBezTo>
                  <a:pt x="6474" y="5041"/>
                  <a:pt x="6480" y="5046"/>
                  <a:pt x="6480" y="5052"/>
                </a:cubicBezTo>
                <a:cubicBezTo>
                  <a:pt x="6452" y="5069"/>
                  <a:pt x="6452" y="5103"/>
                  <a:pt x="6423" y="5126"/>
                </a:cubicBezTo>
                <a:cubicBezTo>
                  <a:pt x="6423" y="5137"/>
                  <a:pt x="6423" y="5149"/>
                  <a:pt x="6423" y="5160"/>
                </a:cubicBezTo>
                <a:cubicBezTo>
                  <a:pt x="6423" y="5154"/>
                  <a:pt x="6429" y="5143"/>
                  <a:pt x="6429" y="5137"/>
                </a:cubicBezTo>
                <a:cubicBezTo>
                  <a:pt x="6474" y="5097"/>
                  <a:pt x="6491" y="5029"/>
                  <a:pt x="6531" y="4984"/>
                </a:cubicBezTo>
                <a:cubicBezTo>
                  <a:pt x="6514" y="4984"/>
                  <a:pt x="6497" y="4984"/>
                  <a:pt x="6486" y="4978"/>
                </a:cubicBezTo>
                <a:cubicBezTo>
                  <a:pt x="6486" y="4967"/>
                  <a:pt x="6491" y="4961"/>
                  <a:pt x="6491" y="4950"/>
                </a:cubicBezTo>
                <a:cubicBezTo>
                  <a:pt x="6503" y="4927"/>
                  <a:pt x="6508" y="4910"/>
                  <a:pt x="6531" y="4893"/>
                </a:cubicBezTo>
                <a:cubicBezTo>
                  <a:pt x="6531" y="4888"/>
                  <a:pt x="6525" y="4888"/>
                  <a:pt x="6525" y="4882"/>
                </a:cubicBezTo>
                <a:cubicBezTo>
                  <a:pt x="6531" y="4871"/>
                  <a:pt x="6542" y="4853"/>
                  <a:pt x="6548" y="4836"/>
                </a:cubicBezTo>
                <a:cubicBezTo>
                  <a:pt x="6550" y="4839"/>
                  <a:pt x="6554" y="4840"/>
                  <a:pt x="6557" y="4840"/>
                </a:cubicBezTo>
                <a:cubicBezTo>
                  <a:pt x="6561" y="4840"/>
                  <a:pt x="6565" y="4837"/>
                  <a:pt x="6565" y="4831"/>
                </a:cubicBezTo>
                <a:lnTo>
                  <a:pt x="6548" y="4831"/>
                </a:lnTo>
                <a:cubicBezTo>
                  <a:pt x="6559" y="4808"/>
                  <a:pt x="6571" y="4785"/>
                  <a:pt x="6576" y="4763"/>
                </a:cubicBezTo>
                <a:cubicBezTo>
                  <a:pt x="6588" y="4768"/>
                  <a:pt x="6593" y="4768"/>
                  <a:pt x="6599" y="4768"/>
                </a:cubicBezTo>
                <a:lnTo>
                  <a:pt x="6599" y="4751"/>
                </a:lnTo>
                <a:lnTo>
                  <a:pt x="6582" y="4757"/>
                </a:lnTo>
                <a:cubicBezTo>
                  <a:pt x="6588" y="4746"/>
                  <a:pt x="6588" y="4734"/>
                  <a:pt x="6593" y="4729"/>
                </a:cubicBezTo>
                <a:lnTo>
                  <a:pt x="6610" y="4729"/>
                </a:lnTo>
                <a:cubicBezTo>
                  <a:pt x="6616" y="4712"/>
                  <a:pt x="6627" y="4695"/>
                  <a:pt x="6627" y="4678"/>
                </a:cubicBezTo>
                <a:lnTo>
                  <a:pt x="6627" y="4678"/>
                </a:lnTo>
                <a:cubicBezTo>
                  <a:pt x="6622" y="4695"/>
                  <a:pt x="6616" y="4706"/>
                  <a:pt x="6605" y="4717"/>
                </a:cubicBezTo>
                <a:cubicBezTo>
                  <a:pt x="6605" y="4695"/>
                  <a:pt x="6616" y="4678"/>
                  <a:pt x="6622" y="4661"/>
                </a:cubicBezTo>
                <a:cubicBezTo>
                  <a:pt x="6633" y="4621"/>
                  <a:pt x="6644" y="4587"/>
                  <a:pt x="6656" y="4547"/>
                </a:cubicBezTo>
                <a:cubicBezTo>
                  <a:pt x="6661" y="4553"/>
                  <a:pt x="6661" y="4558"/>
                  <a:pt x="6661" y="4564"/>
                </a:cubicBezTo>
                <a:cubicBezTo>
                  <a:pt x="6667" y="4558"/>
                  <a:pt x="6673" y="4558"/>
                  <a:pt x="6678" y="4553"/>
                </a:cubicBezTo>
                <a:cubicBezTo>
                  <a:pt x="6678" y="4530"/>
                  <a:pt x="6667" y="4513"/>
                  <a:pt x="6678" y="4490"/>
                </a:cubicBezTo>
                <a:cubicBezTo>
                  <a:pt x="6678" y="4502"/>
                  <a:pt x="6678" y="4513"/>
                  <a:pt x="6684" y="4524"/>
                </a:cubicBezTo>
                <a:cubicBezTo>
                  <a:pt x="6690" y="4496"/>
                  <a:pt x="6707" y="4468"/>
                  <a:pt x="6701" y="4434"/>
                </a:cubicBezTo>
                <a:lnTo>
                  <a:pt x="6707" y="4434"/>
                </a:lnTo>
                <a:cubicBezTo>
                  <a:pt x="6707" y="4434"/>
                  <a:pt x="6707" y="4428"/>
                  <a:pt x="6707" y="4428"/>
                </a:cubicBezTo>
                <a:lnTo>
                  <a:pt x="6718" y="4422"/>
                </a:lnTo>
                <a:lnTo>
                  <a:pt x="6713" y="4417"/>
                </a:lnTo>
                <a:cubicBezTo>
                  <a:pt x="6707" y="4422"/>
                  <a:pt x="6701" y="4422"/>
                  <a:pt x="6696" y="4428"/>
                </a:cubicBezTo>
                <a:cubicBezTo>
                  <a:pt x="6701" y="4422"/>
                  <a:pt x="6701" y="4411"/>
                  <a:pt x="6707" y="4405"/>
                </a:cubicBezTo>
                <a:cubicBezTo>
                  <a:pt x="6707" y="4405"/>
                  <a:pt x="6718" y="4411"/>
                  <a:pt x="6718" y="4411"/>
                </a:cubicBezTo>
                <a:cubicBezTo>
                  <a:pt x="6718" y="4405"/>
                  <a:pt x="6718" y="4400"/>
                  <a:pt x="6718" y="4394"/>
                </a:cubicBezTo>
                <a:cubicBezTo>
                  <a:pt x="6713" y="4394"/>
                  <a:pt x="6707" y="4400"/>
                  <a:pt x="6707" y="4400"/>
                </a:cubicBezTo>
                <a:cubicBezTo>
                  <a:pt x="6707" y="4377"/>
                  <a:pt x="6718" y="4350"/>
                  <a:pt x="6724" y="4327"/>
                </a:cubicBezTo>
                <a:lnTo>
                  <a:pt x="6724" y="4327"/>
                </a:lnTo>
                <a:cubicBezTo>
                  <a:pt x="6724" y="4327"/>
                  <a:pt x="6724" y="4327"/>
                  <a:pt x="6724" y="4327"/>
                </a:cubicBezTo>
                <a:lnTo>
                  <a:pt x="6724" y="4327"/>
                </a:lnTo>
                <a:cubicBezTo>
                  <a:pt x="6724" y="4327"/>
                  <a:pt x="6724" y="4326"/>
                  <a:pt x="6724" y="4326"/>
                </a:cubicBezTo>
                <a:cubicBezTo>
                  <a:pt x="6724" y="4326"/>
                  <a:pt x="6724" y="4327"/>
                  <a:pt x="6724" y="4327"/>
                </a:cubicBezTo>
                <a:lnTo>
                  <a:pt x="6724" y="4327"/>
                </a:lnTo>
                <a:cubicBezTo>
                  <a:pt x="6722" y="4326"/>
                  <a:pt x="6720" y="4326"/>
                  <a:pt x="6718" y="4326"/>
                </a:cubicBezTo>
                <a:cubicBezTo>
                  <a:pt x="6724" y="4314"/>
                  <a:pt x="6730" y="4297"/>
                  <a:pt x="6730" y="4286"/>
                </a:cubicBezTo>
                <a:cubicBezTo>
                  <a:pt x="6730" y="4297"/>
                  <a:pt x="6735" y="4309"/>
                  <a:pt x="6741" y="4320"/>
                </a:cubicBezTo>
                <a:cubicBezTo>
                  <a:pt x="6741" y="4309"/>
                  <a:pt x="6747" y="4303"/>
                  <a:pt x="6752" y="4297"/>
                </a:cubicBezTo>
                <a:cubicBezTo>
                  <a:pt x="6752" y="4297"/>
                  <a:pt x="6747" y="4292"/>
                  <a:pt x="6747" y="4292"/>
                </a:cubicBezTo>
                <a:cubicBezTo>
                  <a:pt x="6758" y="4258"/>
                  <a:pt x="6764" y="4224"/>
                  <a:pt x="6769" y="4190"/>
                </a:cubicBezTo>
                <a:lnTo>
                  <a:pt x="6769" y="4190"/>
                </a:lnTo>
                <a:cubicBezTo>
                  <a:pt x="6764" y="4190"/>
                  <a:pt x="6758" y="4195"/>
                  <a:pt x="6752" y="4195"/>
                </a:cubicBezTo>
                <a:cubicBezTo>
                  <a:pt x="6758" y="4161"/>
                  <a:pt x="6764" y="4133"/>
                  <a:pt x="6769" y="4099"/>
                </a:cubicBezTo>
                <a:cubicBezTo>
                  <a:pt x="6775" y="4116"/>
                  <a:pt x="6775" y="4133"/>
                  <a:pt x="6769" y="4150"/>
                </a:cubicBezTo>
                <a:cubicBezTo>
                  <a:pt x="6797" y="4150"/>
                  <a:pt x="6782" y="4040"/>
                  <a:pt x="6806" y="4001"/>
                </a:cubicBezTo>
                <a:lnTo>
                  <a:pt x="6806" y="4001"/>
                </a:lnTo>
                <a:cubicBezTo>
                  <a:pt x="6805" y="4001"/>
                  <a:pt x="6804" y="4002"/>
                  <a:pt x="6803" y="4002"/>
                </a:cubicBezTo>
                <a:lnTo>
                  <a:pt x="6798" y="3985"/>
                </a:lnTo>
                <a:cubicBezTo>
                  <a:pt x="6809" y="3968"/>
                  <a:pt x="6803" y="3951"/>
                  <a:pt x="6803" y="3934"/>
                </a:cubicBezTo>
                <a:lnTo>
                  <a:pt x="6803" y="3934"/>
                </a:lnTo>
                <a:cubicBezTo>
                  <a:pt x="6798" y="3934"/>
                  <a:pt x="6792" y="3940"/>
                  <a:pt x="6786" y="3940"/>
                </a:cubicBezTo>
                <a:cubicBezTo>
                  <a:pt x="6786" y="3934"/>
                  <a:pt x="6792" y="3929"/>
                  <a:pt x="6792" y="3923"/>
                </a:cubicBezTo>
                <a:cubicBezTo>
                  <a:pt x="6786" y="3906"/>
                  <a:pt x="6815" y="3895"/>
                  <a:pt x="6809" y="3872"/>
                </a:cubicBezTo>
                <a:cubicBezTo>
                  <a:pt x="6803" y="3872"/>
                  <a:pt x="6798" y="3866"/>
                  <a:pt x="6798" y="3866"/>
                </a:cubicBezTo>
                <a:cubicBezTo>
                  <a:pt x="6803" y="3815"/>
                  <a:pt x="6815" y="3764"/>
                  <a:pt x="6809" y="3707"/>
                </a:cubicBezTo>
                <a:lnTo>
                  <a:pt x="6826" y="3707"/>
                </a:lnTo>
                <a:cubicBezTo>
                  <a:pt x="6826" y="3702"/>
                  <a:pt x="6826" y="3690"/>
                  <a:pt x="6832" y="3685"/>
                </a:cubicBezTo>
                <a:cubicBezTo>
                  <a:pt x="6826" y="3679"/>
                  <a:pt x="6820" y="3679"/>
                  <a:pt x="6815" y="3673"/>
                </a:cubicBezTo>
                <a:lnTo>
                  <a:pt x="6815" y="3685"/>
                </a:lnTo>
                <a:lnTo>
                  <a:pt x="6809" y="3662"/>
                </a:lnTo>
                <a:lnTo>
                  <a:pt x="6809" y="3662"/>
                </a:lnTo>
                <a:cubicBezTo>
                  <a:pt x="6815" y="3668"/>
                  <a:pt x="6815" y="3668"/>
                  <a:pt x="6820" y="3673"/>
                </a:cubicBezTo>
                <a:cubicBezTo>
                  <a:pt x="6820" y="3673"/>
                  <a:pt x="6832" y="3668"/>
                  <a:pt x="6832" y="3668"/>
                </a:cubicBezTo>
                <a:cubicBezTo>
                  <a:pt x="6832" y="3656"/>
                  <a:pt x="6832" y="3645"/>
                  <a:pt x="6832" y="3634"/>
                </a:cubicBezTo>
                <a:lnTo>
                  <a:pt x="6820" y="3634"/>
                </a:lnTo>
                <a:cubicBezTo>
                  <a:pt x="6820" y="3639"/>
                  <a:pt x="6820" y="3651"/>
                  <a:pt x="6815" y="3662"/>
                </a:cubicBezTo>
                <a:cubicBezTo>
                  <a:pt x="6815" y="3651"/>
                  <a:pt x="6815" y="3639"/>
                  <a:pt x="6815" y="3628"/>
                </a:cubicBezTo>
                <a:lnTo>
                  <a:pt x="6820" y="3628"/>
                </a:lnTo>
                <a:cubicBezTo>
                  <a:pt x="6815" y="3617"/>
                  <a:pt x="6815" y="3605"/>
                  <a:pt x="6820" y="3600"/>
                </a:cubicBezTo>
                <a:cubicBezTo>
                  <a:pt x="6815" y="3577"/>
                  <a:pt x="6820" y="3554"/>
                  <a:pt x="6820" y="3537"/>
                </a:cubicBezTo>
                <a:lnTo>
                  <a:pt x="6832" y="3531"/>
                </a:lnTo>
                <a:cubicBezTo>
                  <a:pt x="6826" y="3531"/>
                  <a:pt x="6820" y="3520"/>
                  <a:pt x="6815" y="3520"/>
                </a:cubicBezTo>
                <a:cubicBezTo>
                  <a:pt x="6820" y="3520"/>
                  <a:pt x="6826" y="3514"/>
                  <a:pt x="6837" y="3514"/>
                </a:cubicBezTo>
                <a:cubicBezTo>
                  <a:pt x="6826" y="3509"/>
                  <a:pt x="6820" y="3497"/>
                  <a:pt x="6815" y="3492"/>
                </a:cubicBezTo>
                <a:cubicBezTo>
                  <a:pt x="6820" y="3486"/>
                  <a:pt x="6820" y="3480"/>
                  <a:pt x="6820" y="3475"/>
                </a:cubicBezTo>
                <a:cubicBezTo>
                  <a:pt x="6826" y="3480"/>
                  <a:pt x="6832" y="3492"/>
                  <a:pt x="6837" y="3497"/>
                </a:cubicBezTo>
                <a:cubicBezTo>
                  <a:pt x="6837" y="3492"/>
                  <a:pt x="6837" y="3480"/>
                  <a:pt x="6832" y="3475"/>
                </a:cubicBezTo>
                <a:lnTo>
                  <a:pt x="6849" y="3475"/>
                </a:lnTo>
                <a:lnTo>
                  <a:pt x="6832" y="3463"/>
                </a:lnTo>
                <a:cubicBezTo>
                  <a:pt x="6836" y="3454"/>
                  <a:pt x="6833" y="3438"/>
                  <a:pt x="6841" y="3438"/>
                </a:cubicBezTo>
                <a:cubicBezTo>
                  <a:pt x="6843" y="3438"/>
                  <a:pt x="6845" y="3439"/>
                  <a:pt x="6849" y="3441"/>
                </a:cubicBezTo>
                <a:cubicBezTo>
                  <a:pt x="6860" y="3463"/>
                  <a:pt x="6837" y="3503"/>
                  <a:pt x="6866" y="3526"/>
                </a:cubicBezTo>
                <a:lnTo>
                  <a:pt x="6854" y="3526"/>
                </a:lnTo>
                <a:cubicBezTo>
                  <a:pt x="6849" y="3600"/>
                  <a:pt x="6849" y="3673"/>
                  <a:pt x="6843" y="3747"/>
                </a:cubicBezTo>
                <a:cubicBezTo>
                  <a:pt x="6849" y="3747"/>
                  <a:pt x="6854" y="3753"/>
                  <a:pt x="6860" y="3753"/>
                </a:cubicBezTo>
                <a:cubicBezTo>
                  <a:pt x="6854" y="3753"/>
                  <a:pt x="6849" y="3753"/>
                  <a:pt x="6849" y="3758"/>
                </a:cubicBezTo>
                <a:cubicBezTo>
                  <a:pt x="6849" y="3792"/>
                  <a:pt x="6826" y="3832"/>
                  <a:pt x="6837" y="3866"/>
                </a:cubicBezTo>
                <a:cubicBezTo>
                  <a:pt x="6820" y="3889"/>
                  <a:pt x="6832" y="3923"/>
                  <a:pt x="6820" y="3951"/>
                </a:cubicBezTo>
                <a:cubicBezTo>
                  <a:pt x="6815" y="3966"/>
                  <a:pt x="6824" y="3986"/>
                  <a:pt x="6810" y="3998"/>
                </a:cubicBezTo>
                <a:lnTo>
                  <a:pt x="6810" y="3998"/>
                </a:lnTo>
                <a:cubicBezTo>
                  <a:pt x="6810" y="3997"/>
                  <a:pt x="6809" y="3997"/>
                  <a:pt x="6809" y="3997"/>
                </a:cubicBezTo>
                <a:cubicBezTo>
                  <a:pt x="6808" y="3998"/>
                  <a:pt x="6807" y="3999"/>
                  <a:pt x="6806" y="4001"/>
                </a:cubicBezTo>
                <a:lnTo>
                  <a:pt x="6806" y="4001"/>
                </a:lnTo>
                <a:cubicBezTo>
                  <a:pt x="6808" y="4000"/>
                  <a:pt x="6809" y="3999"/>
                  <a:pt x="6810" y="3998"/>
                </a:cubicBezTo>
                <a:lnTo>
                  <a:pt x="6810" y="3998"/>
                </a:lnTo>
                <a:cubicBezTo>
                  <a:pt x="6815" y="4003"/>
                  <a:pt x="6821" y="4008"/>
                  <a:pt x="6832" y="4014"/>
                </a:cubicBezTo>
                <a:lnTo>
                  <a:pt x="6820" y="4014"/>
                </a:lnTo>
                <a:cubicBezTo>
                  <a:pt x="6815" y="4025"/>
                  <a:pt x="6809" y="4031"/>
                  <a:pt x="6803" y="4031"/>
                </a:cubicBezTo>
                <a:cubicBezTo>
                  <a:pt x="6803" y="4042"/>
                  <a:pt x="6809" y="4048"/>
                  <a:pt x="6809" y="4053"/>
                </a:cubicBezTo>
                <a:lnTo>
                  <a:pt x="6798" y="4053"/>
                </a:lnTo>
                <a:cubicBezTo>
                  <a:pt x="6798" y="4053"/>
                  <a:pt x="6803" y="4059"/>
                  <a:pt x="6809" y="4065"/>
                </a:cubicBezTo>
                <a:cubicBezTo>
                  <a:pt x="6803" y="4093"/>
                  <a:pt x="6798" y="4127"/>
                  <a:pt x="6820" y="4156"/>
                </a:cubicBezTo>
                <a:cubicBezTo>
                  <a:pt x="6820" y="4110"/>
                  <a:pt x="6832" y="4071"/>
                  <a:pt x="6837" y="4031"/>
                </a:cubicBezTo>
                <a:cubicBezTo>
                  <a:pt x="6837" y="4031"/>
                  <a:pt x="6843" y="4025"/>
                  <a:pt x="6843" y="4025"/>
                </a:cubicBezTo>
                <a:cubicBezTo>
                  <a:pt x="6832" y="4014"/>
                  <a:pt x="6843" y="3997"/>
                  <a:pt x="6849" y="3991"/>
                </a:cubicBezTo>
                <a:cubicBezTo>
                  <a:pt x="6837" y="3968"/>
                  <a:pt x="6849" y="3940"/>
                  <a:pt x="6849" y="3917"/>
                </a:cubicBezTo>
                <a:lnTo>
                  <a:pt x="6860" y="3917"/>
                </a:lnTo>
                <a:cubicBezTo>
                  <a:pt x="6860" y="3917"/>
                  <a:pt x="6854" y="3912"/>
                  <a:pt x="6849" y="3912"/>
                </a:cubicBezTo>
                <a:cubicBezTo>
                  <a:pt x="6849" y="3883"/>
                  <a:pt x="6854" y="3855"/>
                  <a:pt x="6854" y="3832"/>
                </a:cubicBezTo>
                <a:cubicBezTo>
                  <a:pt x="6849" y="3821"/>
                  <a:pt x="6860" y="3810"/>
                  <a:pt x="6860" y="3804"/>
                </a:cubicBezTo>
                <a:cubicBezTo>
                  <a:pt x="6860" y="3798"/>
                  <a:pt x="6854" y="3792"/>
                  <a:pt x="6849" y="3787"/>
                </a:cubicBezTo>
                <a:lnTo>
                  <a:pt x="6866" y="3787"/>
                </a:lnTo>
                <a:cubicBezTo>
                  <a:pt x="6854" y="3707"/>
                  <a:pt x="6877" y="3639"/>
                  <a:pt x="6877" y="3560"/>
                </a:cubicBezTo>
                <a:cubicBezTo>
                  <a:pt x="6871" y="3549"/>
                  <a:pt x="6877" y="3531"/>
                  <a:pt x="6883" y="3520"/>
                </a:cubicBezTo>
                <a:cubicBezTo>
                  <a:pt x="6877" y="3503"/>
                  <a:pt x="6877" y="3486"/>
                  <a:pt x="6877" y="3463"/>
                </a:cubicBezTo>
                <a:cubicBezTo>
                  <a:pt x="6877" y="3463"/>
                  <a:pt x="6871" y="3458"/>
                  <a:pt x="6871" y="3458"/>
                </a:cubicBezTo>
                <a:cubicBezTo>
                  <a:pt x="6877" y="3446"/>
                  <a:pt x="6877" y="3441"/>
                  <a:pt x="6883" y="3429"/>
                </a:cubicBezTo>
                <a:cubicBezTo>
                  <a:pt x="6877" y="3424"/>
                  <a:pt x="6877" y="3412"/>
                  <a:pt x="6877" y="3407"/>
                </a:cubicBezTo>
                <a:cubicBezTo>
                  <a:pt x="6877" y="3407"/>
                  <a:pt x="6883" y="3401"/>
                  <a:pt x="6883" y="3395"/>
                </a:cubicBezTo>
                <a:lnTo>
                  <a:pt x="6877" y="3395"/>
                </a:lnTo>
                <a:cubicBezTo>
                  <a:pt x="6877" y="3384"/>
                  <a:pt x="6877" y="3373"/>
                  <a:pt x="6877" y="3356"/>
                </a:cubicBezTo>
                <a:lnTo>
                  <a:pt x="6883" y="3356"/>
                </a:lnTo>
                <a:cubicBezTo>
                  <a:pt x="6883" y="3356"/>
                  <a:pt x="6877" y="3350"/>
                  <a:pt x="6877" y="3344"/>
                </a:cubicBezTo>
                <a:cubicBezTo>
                  <a:pt x="6883" y="3322"/>
                  <a:pt x="6866" y="3299"/>
                  <a:pt x="6877" y="3271"/>
                </a:cubicBezTo>
                <a:cubicBezTo>
                  <a:pt x="6854" y="3236"/>
                  <a:pt x="6871" y="3197"/>
                  <a:pt x="6860" y="3157"/>
                </a:cubicBezTo>
                <a:cubicBezTo>
                  <a:pt x="6854" y="3157"/>
                  <a:pt x="6849" y="3151"/>
                  <a:pt x="6849" y="3151"/>
                </a:cubicBezTo>
                <a:cubicBezTo>
                  <a:pt x="6849" y="3151"/>
                  <a:pt x="6854" y="3146"/>
                  <a:pt x="6860" y="3140"/>
                </a:cubicBezTo>
                <a:cubicBezTo>
                  <a:pt x="6849" y="3095"/>
                  <a:pt x="6860" y="3049"/>
                  <a:pt x="6843" y="3004"/>
                </a:cubicBezTo>
                <a:lnTo>
                  <a:pt x="6832" y="3004"/>
                </a:lnTo>
                <a:cubicBezTo>
                  <a:pt x="6832" y="3027"/>
                  <a:pt x="6837" y="3049"/>
                  <a:pt x="6843" y="3072"/>
                </a:cubicBezTo>
                <a:lnTo>
                  <a:pt x="6837" y="3078"/>
                </a:lnTo>
                <a:cubicBezTo>
                  <a:pt x="6849" y="3112"/>
                  <a:pt x="6843" y="3146"/>
                  <a:pt x="6843" y="3180"/>
                </a:cubicBezTo>
                <a:cubicBezTo>
                  <a:pt x="6849" y="3180"/>
                  <a:pt x="6854" y="3185"/>
                  <a:pt x="6854" y="3185"/>
                </a:cubicBezTo>
                <a:lnTo>
                  <a:pt x="6849" y="3214"/>
                </a:lnTo>
                <a:cubicBezTo>
                  <a:pt x="6849" y="3214"/>
                  <a:pt x="6860" y="3219"/>
                  <a:pt x="6860" y="3225"/>
                </a:cubicBezTo>
                <a:cubicBezTo>
                  <a:pt x="6860" y="3225"/>
                  <a:pt x="6849" y="3231"/>
                  <a:pt x="6849" y="3231"/>
                </a:cubicBezTo>
                <a:cubicBezTo>
                  <a:pt x="6849" y="3231"/>
                  <a:pt x="6854" y="3242"/>
                  <a:pt x="6854" y="3242"/>
                </a:cubicBezTo>
                <a:cubicBezTo>
                  <a:pt x="6849" y="3248"/>
                  <a:pt x="6843" y="3253"/>
                  <a:pt x="6837" y="3253"/>
                </a:cubicBezTo>
                <a:lnTo>
                  <a:pt x="6854" y="3253"/>
                </a:lnTo>
                <a:cubicBezTo>
                  <a:pt x="6854" y="3310"/>
                  <a:pt x="6849" y="3367"/>
                  <a:pt x="6854" y="3424"/>
                </a:cubicBezTo>
                <a:cubicBezTo>
                  <a:pt x="6843" y="3418"/>
                  <a:pt x="6832" y="3418"/>
                  <a:pt x="6820" y="3412"/>
                </a:cubicBezTo>
                <a:lnTo>
                  <a:pt x="6837" y="3412"/>
                </a:lnTo>
                <a:cubicBezTo>
                  <a:pt x="6843" y="3384"/>
                  <a:pt x="6837" y="3356"/>
                  <a:pt x="6837" y="3333"/>
                </a:cubicBezTo>
                <a:lnTo>
                  <a:pt x="6820" y="3333"/>
                </a:lnTo>
                <a:cubicBezTo>
                  <a:pt x="6815" y="3299"/>
                  <a:pt x="6815" y="3259"/>
                  <a:pt x="6815" y="3225"/>
                </a:cubicBezTo>
                <a:lnTo>
                  <a:pt x="6815" y="3225"/>
                </a:lnTo>
                <a:cubicBezTo>
                  <a:pt x="6826" y="3231"/>
                  <a:pt x="6826" y="3242"/>
                  <a:pt x="6826" y="3253"/>
                </a:cubicBezTo>
                <a:lnTo>
                  <a:pt x="6832" y="3253"/>
                </a:lnTo>
                <a:cubicBezTo>
                  <a:pt x="6832" y="3242"/>
                  <a:pt x="6832" y="3236"/>
                  <a:pt x="6832" y="3225"/>
                </a:cubicBezTo>
                <a:cubicBezTo>
                  <a:pt x="6820" y="3225"/>
                  <a:pt x="6815" y="3219"/>
                  <a:pt x="6809" y="3219"/>
                </a:cubicBezTo>
                <a:cubicBezTo>
                  <a:pt x="6809" y="3208"/>
                  <a:pt x="6820" y="3214"/>
                  <a:pt x="6832" y="3208"/>
                </a:cubicBezTo>
                <a:cubicBezTo>
                  <a:pt x="6826" y="3191"/>
                  <a:pt x="6826" y="3174"/>
                  <a:pt x="6820" y="3157"/>
                </a:cubicBezTo>
                <a:cubicBezTo>
                  <a:pt x="6820" y="3168"/>
                  <a:pt x="6815" y="3180"/>
                  <a:pt x="6815" y="3185"/>
                </a:cubicBezTo>
                <a:cubicBezTo>
                  <a:pt x="6815" y="3163"/>
                  <a:pt x="6792" y="3134"/>
                  <a:pt x="6815" y="3117"/>
                </a:cubicBezTo>
                <a:cubicBezTo>
                  <a:pt x="6815" y="3106"/>
                  <a:pt x="6815" y="3095"/>
                  <a:pt x="6809" y="3083"/>
                </a:cubicBezTo>
                <a:cubicBezTo>
                  <a:pt x="6809" y="3089"/>
                  <a:pt x="6809" y="3100"/>
                  <a:pt x="6809" y="3106"/>
                </a:cubicBezTo>
                <a:lnTo>
                  <a:pt x="6803" y="3106"/>
                </a:lnTo>
                <a:cubicBezTo>
                  <a:pt x="6803" y="3095"/>
                  <a:pt x="6803" y="3083"/>
                  <a:pt x="6798" y="3072"/>
                </a:cubicBezTo>
                <a:lnTo>
                  <a:pt x="6815" y="3072"/>
                </a:lnTo>
                <a:cubicBezTo>
                  <a:pt x="6798" y="3072"/>
                  <a:pt x="6798" y="3061"/>
                  <a:pt x="6798" y="3049"/>
                </a:cubicBezTo>
                <a:cubicBezTo>
                  <a:pt x="6803" y="3049"/>
                  <a:pt x="6809" y="3049"/>
                  <a:pt x="6815" y="3055"/>
                </a:cubicBezTo>
                <a:cubicBezTo>
                  <a:pt x="6803" y="3021"/>
                  <a:pt x="6803" y="2987"/>
                  <a:pt x="6798" y="2953"/>
                </a:cubicBezTo>
                <a:lnTo>
                  <a:pt x="6798" y="2970"/>
                </a:lnTo>
                <a:lnTo>
                  <a:pt x="6786" y="2970"/>
                </a:lnTo>
                <a:cubicBezTo>
                  <a:pt x="6781" y="2958"/>
                  <a:pt x="6781" y="2947"/>
                  <a:pt x="6781" y="2936"/>
                </a:cubicBezTo>
                <a:lnTo>
                  <a:pt x="6792" y="2936"/>
                </a:lnTo>
                <a:cubicBezTo>
                  <a:pt x="6792" y="2897"/>
                  <a:pt x="6787" y="2853"/>
                  <a:pt x="6771" y="2814"/>
                </a:cubicBezTo>
                <a:lnTo>
                  <a:pt x="6771" y="2814"/>
                </a:lnTo>
                <a:cubicBezTo>
                  <a:pt x="6775" y="2803"/>
                  <a:pt x="6775" y="2793"/>
                  <a:pt x="6781" y="2783"/>
                </a:cubicBezTo>
                <a:cubicBezTo>
                  <a:pt x="6775" y="2783"/>
                  <a:pt x="6764" y="2777"/>
                  <a:pt x="6764" y="2771"/>
                </a:cubicBezTo>
                <a:lnTo>
                  <a:pt x="6764" y="2771"/>
                </a:lnTo>
                <a:cubicBezTo>
                  <a:pt x="6764" y="2771"/>
                  <a:pt x="6764" y="2771"/>
                  <a:pt x="6764" y="2771"/>
                </a:cubicBezTo>
                <a:cubicBezTo>
                  <a:pt x="6769" y="2766"/>
                  <a:pt x="6764" y="2749"/>
                  <a:pt x="6758" y="2737"/>
                </a:cubicBezTo>
                <a:cubicBezTo>
                  <a:pt x="6752" y="2749"/>
                  <a:pt x="6752" y="2760"/>
                  <a:pt x="6752" y="2771"/>
                </a:cubicBezTo>
                <a:cubicBezTo>
                  <a:pt x="6747" y="2754"/>
                  <a:pt x="6741" y="2743"/>
                  <a:pt x="6741" y="2726"/>
                </a:cubicBezTo>
                <a:lnTo>
                  <a:pt x="6758" y="2726"/>
                </a:lnTo>
                <a:cubicBezTo>
                  <a:pt x="6752" y="2714"/>
                  <a:pt x="6752" y="2703"/>
                  <a:pt x="6747" y="2692"/>
                </a:cubicBezTo>
                <a:cubicBezTo>
                  <a:pt x="6747" y="2697"/>
                  <a:pt x="6741" y="2709"/>
                  <a:pt x="6735" y="2714"/>
                </a:cubicBezTo>
                <a:cubicBezTo>
                  <a:pt x="6735" y="2697"/>
                  <a:pt x="6730" y="2675"/>
                  <a:pt x="6730" y="2658"/>
                </a:cubicBezTo>
                <a:cubicBezTo>
                  <a:pt x="6735" y="2658"/>
                  <a:pt x="6741" y="2652"/>
                  <a:pt x="6752" y="2646"/>
                </a:cubicBezTo>
                <a:cubicBezTo>
                  <a:pt x="6718" y="2629"/>
                  <a:pt x="6730" y="2584"/>
                  <a:pt x="6707" y="2556"/>
                </a:cubicBezTo>
                <a:lnTo>
                  <a:pt x="6707" y="2556"/>
                </a:lnTo>
                <a:cubicBezTo>
                  <a:pt x="6707" y="2561"/>
                  <a:pt x="6713" y="2573"/>
                  <a:pt x="6713" y="2578"/>
                </a:cubicBezTo>
                <a:lnTo>
                  <a:pt x="6701" y="2578"/>
                </a:lnTo>
                <a:cubicBezTo>
                  <a:pt x="6701" y="2573"/>
                  <a:pt x="6701" y="2561"/>
                  <a:pt x="6701" y="2556"/>
                </a:cubicBezTo>
                <a:lnTo>
                  <a:pt x="6690" y="2544"/>
                </a:lnTo>
                <a:lnTo>
                  <a:pt x="6713" y="2544"/>
                </a:lnTo>
                <a:cubicBezTo>
                  <a:pt x="6707" y="2533"/>
                  <a:pt x="6707" y="2516"/>
                  <a:pt x="6696" y="2510"/>
                </a:cubicBezTo>
                <a:cubicBezTo>
                  <a:pt x="6690" y="2493"/>
                  <a:pt x="6690" y="2482"/>
                  <a:pt x="6690" y="2465"/>
                </a:cubicBezTo>
                <a:cubicBezTo>
                  <a:pt x="6690" y="2465"/>
                  <a:pt x="6684" y="2459"/>
                  <a:pt x="6678" y="2453"/>
                </a:cubicBezTo>
                <a:cubicBezTo>
                  <a:pt x="6678" y="2436"/>
                  <a:pt x="6673" y="2419"/>
                  <a:pt x="6667" y="2402"/>
                </a:cubicBezTo>
                <a:lnTo>
                  <a:pt x="6667" y="2402"/>
                </a:lnTo>
                <a:cubicBezTo>
                  <a:pt x="6673" y="2408"/>
                  <a:pt x="6678" y="2414"/>
                  <a:pt x="6684" y="2414"/>
                </a:cubicBezTo>
                <a:cubicBezTo>
                  <a:pt x="6667" y="2402"/>
                  <a:pt x="6667" y="2380"/>
                  <a:pt x="6650" y="2368"/>
                </a:cubicBezTo>
                <a:lnTo>
                  <a:pt x="6650" y="2368"/>
                </a:lnTo>
                <a:cubicBezTo>
                  <a:pt x="6656" y="2385"/>
                  <a:pt x="6656" y="2402"/>
                  <a:pt x="6661" y="2419"/>
                </a:cubicBezTo>
                <a:cubicBezTo>
                  <a:pt x="6639" y="2368"/>
                  <a:pt x="6622" y="2317"/>
                  <a:pt x="6605" y="2266"/>
                </a:cubicBezTo>
                <a:lnTo>
                  <a:pt x="6605" y="2266"/>
                </a:lnTo>
                <a:cubicBezTo>
                  <a:pt x="6610" y="2272"/>
                  <a:pt x="6616" y="2283"/>
                  <a:pt x="6622" y="2289"/>
                </a:cubicBezTo>
                <a:cubicBezTo>
                  <a:pt x="6627" y="2283"/>
                  <a:pt x="6622" y="2272"/>
                  <a:pt x="6627" y="2261"/>
                </a:cubicBezTo>
                <a:cubicBezTo>
                  <a:pt x="6616" y="2255"/>
                  <a:pt x="6610" y="2244"/>
                  <a:pt x="6605" y="2238"/>
                </a:cubicBezTo>
                <a:lnTo>
                  <a:pt x="6616" y="2227"/>
                </a:lnTo>
                <a:cubicBezTo>
                  <a:pt x="6605" y="2227"/>
                  <a:pt x="6585" y="2186"/>
                  <a:pt x="6601" y="2186"/>
                </a:cubicBezTo>
                <a:cubicBezTo>
                  <a:pt x="6602" y="2186"/>
                  <a:pt x="6603" y="2186"/>
                  <a:pt x="6605" y="2187"/>
                </a:cubicBezTo>
                <a:cubicBezTo>
                  <a:pt x="6633" y="2227"/>
                  <a:pt x="6639" y="2283"/>
                  <a:pt x="6667" y="2323"/>
                </a:cubicBezTo>
                <a:cubicBezTo>
                  <a:pt x="6667" y="2329"/>
                  <a:pt x="6667" y="2334"/>
                  <a:pt x="6667" y="2334"/>
                </a:cubicBezTo>
                <a:cubicBezTo>
                  <a:pt x="6678" y="2363"/>
                  <a:pt x="6684" y="2391"/>
                  <a:pt x="6690" y="2425"/>
                </a:cubicBezTo>
                <a:cubicBezTo>
                  <a:pt x="6701" y="2425"/>
                  <a:pt x="6713" y="2419"/>
                  <a:pt x="6718" y="2419"/>
                </a:cubicBezTo>
                <a:cubicBezTo>
                  <a:pt x="6713" y="2402"/>
                  <a:pt x="6707" y="2385"/>
                  <a:pt x="6690" y="2380"/>
                </a:cubicBezTo>
                <a:lnTo>
                  <a:pt x="6684" y="2363"/>
                </a:lnTo>
                <a:cubicBezTo>
                  <a:pt x="6696" y="2346"/>
                  <a:pt x="6678" y="2334"/>
                  <a:pt x="6673" y="2317"/>
                </a:cubicBezTo>
                <a:cubicBezTo>
                  <a:pt x="6673" y="2306"/>
                  <a:pt x="6678" y="2295"/>
                  <a:pt x="6678" y="2283"/>
                </a:cubicBezTo>
                <a:cubicBezTo>
                  <a:pt x="6673" y="2283"/>
                  <a:pt x="6667" y="2278"/>
                  <a:pt x="6661" y="2278"/>
                </a:cubicBezTo>
                <a:cubicBezTo>
                  <a:pt x="6661" y="2272"/>
                  <a:pt x="6667" y="2266"/>
                  <a:pt x="6673" y="2261"/>
                </a:cubicBezTo>
                <a:lnTo>
                  <a:pt x="6673" y="2261"/>
                </a:lnTo>
                <a:cubicBezTo>
                  <a:pt x="6667" y="2261"/>
                  <a:pt x="6661" y="2266"/>
                  <a:pt x="6661" y="2266"/>
                </a:cubicBezTo>
                <a:cubicBezTo>
                  <a:pt x="6661" y="2255"/>
                  <a:pt x="6650" y="2238"/>
                  <a:pt x="6661" y="2227"/>
                </a:cubicBezTo>
                <a:lnTo>
                  <a:pt x="6661" y="2227"/>
                </a:lnTo>
                <a:cubicBezTo>
                  <a:pt x="6656" y="2232"/>
                  <a:pt x="6650" y="2232"/>
                  <a:pt x="6650" y="2232"/>
                </a:cubicBezTo>
                <a:cubicBezTo>
                  <a:pt x="6639" y="2198"/>
                  <a:pt x="6622" y="2170"/>
                  <a:pt x="6605" y="2130"/>
                </a:cubicBezTo>
                <a:lnTo>
                  <a:pt x="6605" y="2130"/>
                </a:lnTo>
                <a:cubicBezTo>
                  <a:pt x="6610" y="2130"/>
                  <a:pt x="6616" y="2136"/>
                  <a:pt x="6622" y="2136"/>
                </a:cubicBezTo>
                <a:cubicBezTo>
                  <a:pt x="6599" y="2130"/>
                  <a:pt x="6582" y="2096"/>
                  <a:pt x="6588" y="2073"/>
                </a:cubicBezTo>
                <a:cubicBezTo>
                  <a:pt x="6593" y="2068"/>
                  <a:pt x="6576" y="2062"/>
                  <a:pt x="6576" y="2056"/>
                </a:cubicBezTo>
                <a:cubicBezTo>
                  <a:pt x="6565" y="2034"/>
                  <a:pt x="6554" y="2022"/>
                  <a:pt x="6531" y="2011"/>
                </a:cubicBezTo>
                <a:cubicBezTo>
                  <a:pt x="6531" y="2011"/>
                  <a:pt x="6537" y="2005"/>
                  <a:pt x="6542" y="2005"/>
                </a:cubicBezTo>
                <a:lnTo>
                  <a:pt x="6525" y="2005"/>
                </a:lnTo>
                <a:cubicBezTo>
                  <a:pt x="6525" y="1994"/>
                  <a:pt x="6537" y="1983"/>
                  <a:pt x="6520" y="1977"/>
                </a:cubicBezTo>
                <a:cubicBezTo>
                  <a:pt x="6514" y="1966"/>
                  <a:pt x="6508" y="1949"/>
                  <a:pt x="6503" y="1937"/>
                </a:cubicBezTo>
                <a:lnTo>
                  <a:pt x="6503" y="1937"/>
                </a:lnTo>
                <a:cubicBezTo>
                  <a:pt x="6503" y="1954"/>
                  <a:pt x="6508" y="1971"/>
                  <a:pt x="6514" y="1988"/>
                </a:cubicBezTo>
                <a:cubicBezTo>
                  <a:pt x="6514" y="1988"/>
                  <a:pt x="6525" y="1983"/>
                  <a:pt x="6525" y="1983"/>
                </a:cubicBezTo>
                <a:lnTo>
                  <a:pt x="6525" y="1983"/>
                </a:lnTo>
                <a:cubicBezTo>
                  <a:pt x="6520" y="2000"/>
                  <a:pt x="6520" y="2011"/>
                  <a:pt x="6531" y="2017"/>
                </a:cubicBezTo>
                <a:lnTo>
                  <a:pt x="6520" y="2022"/>
                </a:lnTo>
                <a:cubicBezTo>
                  <a:pt x="6537" y="2022"/>
                  <a:pt x="6548" y="2028"/>
                  <a:pt x="6559" y="2034"/>
                </a:cubicBezTo>
                <a:cubicBezTo>
                  <a:pt x="6559" y="2056"/>
                  <a:pt x="6548" y="2068"/>
                  <a:pt x="6531" y="2079"/>
                </a:cubicBezTo>
                <a:cubicBezTo>
                  <a:pt x="6537" y="2090"/>
                  <a:pt x="6542" y="2107"/>
                  <a:pt x="6548" y="2124"/>
                </a:cubicBezTo>
                <a:cubicBezTo>
                  <a:pt x="6503" y="2051"/>
                  <a:pt x="6463" y="1971"/>
                  <a:pt x="6423" y="1892"/>
                </a:cubicBezTo>
                <a:lnTo>
                  <a:pt x="6423" y="1892"/>
                </a:lnTo>
                <a:cubicBezTo>
                  <a:pt x="6429" y="1892"/>
                  <a:pt x="6435" y="1897"/>
                  <a:pt x="6440" y="1897"/>
                </a:cubicBezTo>
                <a:cubicBezTo>
                  <a:pt x="6440" y="1897"/>
                  <a:pt x="6440" y="1892"/>
                  <a:pt x="6440" y="1892"/>
                </a:cubicBezTo>
                <a:cubicBezTo>
                  <a:pt x="6423" y="1892"/>
                  <a:pt x="6412" y="1886"/>
                  <a:pt x="6412" y="1869"/>
                </a:cubicBezTo>
                <a:lnTo>
                  <a:pt x="6412" y="1869"/>
                </a:lnTo>
                <a:cubicBezTo>
                  <a:pt x="6417" y="1869"/>
                  <a:pt x="6429" y="1875"/>
                  <a:pt x="6435" y="1880"/>
                </a:cubicBezTo>
                <a:cubicBezTo>
                  <a:pt x="6429" y="1875"/>
                  <a:pt x="6429" y="1869"/>
                  <a:pt x="6423" y="1863"/>
                </a:cubicBezTo>
                <a:cubicBezTo>
                  <a:pt x="6417" y="1869"/>
                  <a:pt x="6412" y="1869"/>
                  <a:pt x="6406" y="1869"/>
                </a:cubicBezTo>
                <a:cubicBezTo>
                  <a:pt x="6395" y="1846"/>
                  <a:pt x="6383" y="1818"/>
                  <a:pt x="6372" y="1795"/>
                </a:cubicBezTo>
                <a:cubicBezTo>
                  <a:pt x="6355" y="1767"/>
                  <a:pt x="6315" y="1739"/>
                  <a:pt x="6327" y="1705"/>
                </a:cubicBezTo>
                <a:cubicBezTo>
                  <a:pt x="6321" y="1693"/>
                  <a:pt x="6315" y="1676"/>
                  <a:pt x="6315" y="1665"/>
                </a:cubicBezTo>
                <a:cubicBezTo>
                  <a:pt x="6310" y="1659"/>
                  <a:pt x="6304" y="1659"/>
                  <a:pt x="6304" y="1653"/>
                </a:cubicBezTo>
                <a:cubicBezTo>
                  <a:pt x="6298" y="1642"/>
                  <a:pt x="6293" y="1636"/>
                  <a:pt x="6276" y="1636"/>
                </a:cubicBezTo>
                <a:cubicBezTo>
                  <a:pt x="6281" y="1648"/>
                  <a:pt x="6287" y="1653"/>
                  <a:pt x="6293" y="1659"/>
                </a:cubicBezTo>
                <a:cubicBezTo>
                  <a:pt x="6281" y="1653"/>
                  <a:pt x="6276" y="1642"/>
                  <a:pt x="6264" y="1631"/>
                </a:cubicBezTo>
                <a:cubicBezTo>
                  <a:pt x="6270" y="1631"/>
                  <a:pt x="6281" y="1625"/>
                  <a:pt x="6281" y="1625"/>
                </a:cubicBezTo>
                <a:cubicBezTo>
                  <a:pt x="6276" y="1619"/>
                  <a:pt x="6270" y="1614"/>
                  <a:pt x="6264" y="1608"/>
                </a:cubicBezTo>
                <a:cubicBezTo>
                  <a:pt x="6270" y="1608"/>
                  <a:pt x="6281" y="1602"/>
                  <a:pt x="6287" y="1602"/>
                </a:cubicBezTo>
                <a:cubicBezTo>
                  <a:pt x="6293" y="1608"/>
                  <a:pt x="6298" y="1614"/>
                  <a:pt x="6304" y="1619"/>
                </a:cubicBezTo>
                <a:lnTo>
                  <a:pt x="6304" y="1631"/>
                </a:lnTo>
                <a:cubicBezTo>
                  <a:pt x="6315" y="1648"/>
                  <a:pt x="6327" y="1665"/>
                  <a:pt x="6344" y="1676"/>
                </a:cubicBezTo>
                <a:cubicBezTo>
                  <a:pt x="6344" y="1682"/>
                  <a:pt x="6344" y="1693"/>
                  <a:pt x="6344" y="1693"/>
                </a:cubicBezTo>
                <a:lnTo>
                  <a:pt x="6361" y="1693"/>
                </a:lnTo>
                <a:cubicBezTo>
                  <a:pt x="6355" y="1653"/>
                  <a:pt x="6327" y="1631"/>
                  <a:pt x="6310" y="1597"/>
                </a:cubicBezTo>
                <a:cubicBezTo>
                  <a:pt x="6298" y="1580"/>
                  <a:pt x="6287" y="1563"/>
                  <a:pt x="6276" y="1551"/>
                </a:cubicBezTo>
                <a:cubicBezTo>
                  <a:pt x="6271" y="1542"/>
                  <a:pt x="6266" y="1528"/>
                  <a:pt x="6254" y="1528"/>
                </a:cubicBezTo>
                <a:cubicBezTo>
                  <a:pt x="6252" y="1528"/>
                  <a:pt x="6250" y="1528"/>
                  <a:pt x="6247" y="1529"/>
                </a:cubicBezTo>
                <a:cubicBezTo>
                  <a:pt x="6247" y="1523"/>
                  <a:pt x="6253" y="1517"/>
                  <a:pt x="6259" y="1517"/>
                </a:cubicBezTo>
                <a:lnTo>
                  <a:pt x="6259" y="1517"/>
                </a:lnTo>
                <a:cubicBezTo>
                  <a:pt x="6253" y="1517"/>
                  <a:pt x="6242" y="1523"/>
                  <a:pt x="6242" y="1523"/>
                </a:cubicBezTo>
                <a:cubicBezTo>
                  <a:pt x="6242" y="1517"/>
                  <a:pt x="6242" y="1506"/>
                  <a:pt x="6236" y="1500"/>
                </a:cubicBezTo>
                <a:lnTo>
                  <a:pt x="6230" y="1500"/>
                </a:lnTo>
                <a:cubicBezTo>
                  <a:pt x="6236" y="1523"/>
                  <a:pt x="6242" y="1546"/>
                  <a:pt x="6264" y="1551"/>
                </a:cubicBezTo>
                <a:cubicBezTo>
                  <a:pt x="6264" y="1557"/>
                  <a:pt x="6264" y="1568"/>
                  <a:pt x="6264" y="1568"/>
                </a:cubicBezTo>
                <a:cubicBezTo>
                  <a:pt x="6276" y="1580"/>
                  <a:pt x="6281" y="1591"/>
                  <a:pt x="6287" y="1597"/>
                </a:cubicBezTo>
                <a:lnTo>
                  <a:pt x="6259" y="1602"/>
                </a:lnTo>
                <a:lnTo>
                  <a:pt x="6259" y="1585"/>
                </a:lnTo>
                <a:cubicBezTo>
                  <a:pt x="6253" y="1591"/>
                  <a:pt x="6247" y="1591"/>
                  <a:pt x="6242" y="1597"/>
                </a:cubicBezTo>
                <a:cubicBezTo>
                  <a:pt x="6242" y="1591"/>
                  <a:pt x="6236" y="1585"/>
                  <a:pt x="6230" y="1585"/>
                </a:cubicBezTo>
                <a:cubicBezTo>
                  <a:pt x="6236" y="1585"/>
                  <a:pt x="6247" y="1580"/>
                  <a:pt x="6253" y="1574"/>
                </a:cubicBezTo>
                <a:lnTo>
                  <a:pt x="6230" y="1574"/>
                </a:lnTo>
                <a:cubicBezTo>
                  <a:pt x="6225" y="1568"/>
                  <a:pt x="6219" y="1563"/>
                  <a:pt x="6219" y="1557"/>
                </a:cubicBezTo>
                <a:lnTo>
                  <a:pt x="6219" y="1557"/>
                </a:lnTo>
                <a:cubicBezTo>
                  <a:pt x="6225" y="1563"/>
                  <a:pt x="6230" y="1568"/>
                  <a:pt x="6236" y="1568"/>
                </a:cubicBezTo>
                <a:cubicBezTo>
                  <a:pt x="6242" y="1546"/>
                  <a:pt x="6213" y="1551"/>
                  <a:pt x="6202" y="1540"/>
                </a:cubicBezTo>
                <a:cubicBezTo>
                  <a:pt x="6196" y="1534"/>
                  <a:pt x="6191" y="1517"/>
                  <a:pt x="6191" y="1512"/>
                </a:cubicBezTo>
                <a:lnTo>
                  <a:pt x="6191" y="1512"/>
                </a:lnTo>
                <a:cubicBezTo>
                  <a:pt x="6196" y="1512"/>
                  <a:pt x="6208" y="1517"/>
                  <a:pt x="6213" y="1517"/>
                </a:cubicBezTo>
                <a:cubicBezTo>
                  <a:pt x="6202" y="1512"/>
                  <a:pt x="6191" y="1500"/>
                  <a:pt x="6185" y="1489"/>
                </a:cubicBezTo>
                <a:lnTo>
                  <a:pt x="6185" y="1489"/>
                </a:lnTo>
                <a:cubicBezTo>
                  <a:pt x="6185" y="1495"/>
                  <a:pt x="6191" y="1506"/>
                  <a:pt x="6191" y="1512"/>
                </a:cubicBezTo>
                <a:cubicBezTo>
                  <a:pt x="6168" y="1506"/>
                  <a:pt x="6174" y="1495"/>
                  <a:pt x="6179" y="1478"/>
                </a:cubicBezTo>
                <a:lnTo>
                  <a:pt x="6162" y="1478"/>
                </a:lnTo>
                <a:cubicBezTo>
                  <a:pt x="6151" y="1472"/>
                  <a:pt x="6145" y="1461"/>
                  <a:pt x="6139" y="1455"/>
                </a:cubicBezTo>
                <a:cubicBezTo>
                  <a:pt x="6128" y="1444"/>
                  <a:pt x="6122" y="1438"/>
                  <a:pt x="6117" y="1427"/>
                </a:cubicBezTo>
                <a:lnTo>
                  <a:pt x="6139" y="1427"/>
                </a:lnTo>
                <a:cubicBezTo>
                  <a:pt x="6134" y="1421"/>
                  <a:pt x="6122" y="1421"/>
                  <a:pt x="6117" y="1421"/>
                </a:cubicBezTo>
                <a:cubicBezTo>
                  <a:pt x="6111" y="1415"/>
                  <a:pt x="6111" y="1415"/>
                  <a:pt x="6111" y="1409"/>
                </a:cubicBezTo>
                <a:cubicBezTo>
                  <a:pt x="6111" y="1409"/>
                  <a:pt x="6111" y="1404"/>
                  <a:pt x="6111" y="1398"/>
                </a:cubicBezTo>
                <a:cubicBezTo>
                  <a:pt x="6111" y="1398"/>
                  <a:pt x="6105" y="1404"/>
                  <a:pt x="6105" y="1404"/>
                </a:cubicBezTo>
                <a:cubicBezTo>
                  <a:pt x="6100" y="1398"/>
                  <a:pt x="6100" y="1392"/>
                  <a:pt x="6094" y="1387"/>
                </a:cubicBezTo>
                <a:cubicBezTo>
                  <a:pt x="6094" y="1392"/>
                  <a:pt x="6088" y="1392"/>
                  <a:pt x="6088" y="1398"/>
                </a:cubicBezTo>
                <a:cubicBezTo>
                  <a:pt x="6083" y="1392"/>
                  <a:pt x="6071" y="1381"/>
                  <a:pt x="6066" y="1375"/>
                </a:cubicBezTo>
                <a:cubicBezTo>
                  <a:pt x="6071" y="1375"/>
                  <a:pt x="6077" y="1375"/>
                  <a:pt x="6083" y="1370"/>
                </a:cubicBezTo>
                <a:cubicBezTo>
                  <a:pt x="6077" y="1370"/>
                  <a:pt x="6071" y="1364"/>
                  <a:pt x="6071" y="1358"/>
                </a:cubicBezTo>
                <a:cubicBezTo>
                  <a:pt x="6069" y="1367"/>
                  <a:pt x="6066" y="1370"/>
                  <a:pt x="6062" y="1370"/>
                </a:cubicBezTo>
                <a:cubicBezTo>
                  <a:pt x="6054" y="1370"/>
                  <a:pt x="6045" y="1360"/>
                  <a:pt x="6037" y="1353"/>
                </a:cubicBezTo>
                <a:cubicBezTo>
                  <a:pt x="6020" y="1336"/>
                  <a:pt x="5998" y="1319"/>
                  <a:pt x="5975" y="1302"/>
                </a:cubicBezTo>
                <a:cubicBezTo>
                  <a:pt x="5981" y="1296"/>
                  <a:pt x="5981" y="1290"/>
                  <a:pt x="5975" y="1285"/>
                </a:cubicBezTo>
                <a:cubicBezTo>
                  <a:pt x="5975" y="1285"/>
                  <a:pt x="5975" y="1290"/>
                  <a:pt x="5969" y="1290"/>
                </a:cubicBezTo>
                <a:cubicBezTo>
                  <a:pt x="5964" y="1290"/>
                  <a:pt x="5958" y="1285"/>
                  <a:pt x="5952" y="1279"/>
                </a:cubicBezTo>
                <a:cubicBezTo>
                  <a:pt x="5947" y="1268"/>
                  <a:pt x="5935" y="1256"/>
                  <a:pt x="5924" y="1245"/>
                </a:cubicBezTo>
                <a:lnTo>
                  <a:pt x="5924" y="1245"/>
                </a:lnTo>
                <a:cubicBezTo>
                  <a:pt x="5926" y="1247"/>
                  <a:pt x="5928" y="1247"/>
                  <a:pt x="5929" y="1247"/>
                </a:cubicBezTo>
                <a:cubicBezTo>
                  <a:pt x="5933" y="1247"/>
                  <a:pt x="5935" y="1245"/>
                  <a:pt x="5935" y="1245"/>
                </a:cubicBezTo>
                <a:cubicBezTo>
                  <a:pt x="5935" y="1239"/>
                  <a:pt x="5930" y="1239"/>
                  <a:pt x="5924" y="1234"/>
                </a:cubicBezTo>
                <a:cubicBezTo>
                  <a:pt x="5930" y="1234"/>
                  <a:pt x="5930" y="1228"/>
                  <a:pt x="5935" y="1228"/>
                </a:cubicBezTo>
                <a:cubicBezTo>
                  <a:pt x="5930" y="1222"/>
                  <a:pt x="5918" y="1222"/>
                  <a:pt x="5918" y="1222"/>
                </a:cubicBezTo>
                <a:cubicBezTo>
                  <a:pt x="5918" y="1222"/>
                  <a:pt x="5913" y="1234"/>
                  <a:pt x="5913" y="1234"/>
                </a:cubicBezTo>
                <a:lnTo>
                  <a:pt x="5890" y="1211"/>
                </a:lnTo>
                <a:cubicBezTo>
                  <a:pt x="5896" y="1205"/>
                  <a:pt x="5896" y="1200"/>
                  <a:pt x="5901" y="1194"/>
                </a:cubicBezTo>
                <a:cubicBezTo>
                  <a:pt x="5890" y="1183"/>
                  <a:pt x="5878" y="1171"/>
                  <a:pt x="5861" y="1160"/>
                </a:cubicBezTo>
                <a:lnTo>
                  <a:pt x="5861" y="1160"/>
                </a:lnTo>
                <a:cubicBezTo>
                  <a:pt x="5873" y="1177"/>
                  <a:pt x="5884" y="1188"/>
                  <a:pt x="5890" y="1200"/>
                </a:cubicBezTo>
                <a:cubicBezTo>
                  <a:pt x="5867" y="1188"/>
                  <a:pt x="5856" y="1171"/>
                  <a:pt x="5844" y="1154"/>
                </a:cubicBezTo>
                <a:cubicBezTo>
                  <a:pt x="5816" y="1131"/>
                  <a:pt x="5788" y="1103"/>
                  <a:pt x="5759" y="1075"/>
                </a:cubicBezTo>
                <a:lnTo>
                  <a:pt x="5776" y="1075"/>
                </a:lnTo>
                <a:cubicBezTo>
                  <a:pt x="5776" y="1069"/>
                  <a:pt x="5776" y="1063"/>
                  <a:pt x="5771" y="1058"/>
                </a:cubicBezTo>
                <a:cubicBezTo>
                  <a:pt x="5754" y="1046"/>
                  <a:pt x="5731" y="1052"/>
                  <a:pt x="5720" y="1029"/>
                </a:cubicBezTo>
                <a:lnTo>
                  <a:pt x="5720" y="1029"/>
                </a:lnTo>
                <a:cubicBezTo>
                  <a:pt x="5731" y="1035"/>
                  <a:pt x="5742" y="1041"/>
                  <a:pt x="5748" y="1041"/>
                </a:cubicBezTo>
                <a:cubicBezTo>
                  <a:pt x="5731" y="1018"/>
                  <a:pt x="5708" y="995"/>
                  <a:pt x="5680" y="984"/>
                </a:cubicBezTo>
                <a:lnTo>
                  <a:pt x="5680" y="978"/>
                </a:lnTo>
                <a:lnTo>
                  <a:pt x="5674" y="978"/>
                </a:lnTo>
                <a:lnTo>
                  <a:pt x="5674" y="967"/>
                </a:lnTo>
                <a:lnTo>
                  <a:pt x="5669" y="967"/>
                </a:lnTo>
                <a:cubicBezTo>
                  <a:pt x="5669" y="973"/>
                  <a:pt x="5669" y="978"/>
                  <a:pt x="5669" y="984"/>
                </a:cubicBezTo>
                <a:cubicBezTo>
                  <a:pt x="5663" y="978"/>
                  <a:pt x="5657" y="973"/>
                  <a:pt x="5652" y="967"/>
                </a:cubicBezTo>
                <a:cubicBezTo>
                  <a:pt x="5657" y="961"/>
                  <a:pt x="5663" y="956"/>
                  <a:pt x="5663" y="956"/>
                </a:cubicBezTo>
                <a:cubicBezTo>
                  <a:pt x="5663" y="956"/>
                  <a:pt x="5652" y="956"/>
                  <a:pt x="5652" y="950"/>
                </a:cubicBezTo>
                <a:cubicBezTo>
                  <a:pt x="5652" y="956"/>
                  <a:pt x="5652" y="961"/>
                  <a:pt x="5646" y="961"/>
                </a:cubicBezTo>
                <a:cubicBezTo>
                  <a:pt x="5623" y="956"/>
                  <a:pt x="5612" y="933"/>
                  <a:pt x="5589" y="916"/>
                </a:cubicBezTo>
                <a:cubicBezTo>
                  <a:pt x="5578" y="905"/>
                  <a:pt x="5566" y="899"/>
                  <a:pt x="5555" y="888"/>
                </a:cubicBezTo>
                <a:lnTo>
                  <a:pt x="5555" y="888"/>
                </a:lnTo>
                <a:cubicBezTo>
                  <a:pt x="5566" y="893"/>
                  <a:pt x="5578" y="899"/>
                  <a:pt x="5595" y="899"/>
                </a:cubicBezTo>
                <a:cubicBezTo>
                  <a:pt x="5583" y="893"/>
                  <a:pt x="5578" y="882"/>
                  <a:pt x="5578" y="870"/>
                </a:cubicBezTo>
                <a:cubicBezTo>
                  <a:pt x="5578" y="876"/>
                  <a:pt x="5572" y="876"/>
                  <a:pt x="5572" y="882"/>
                </a:cubicBezTo>
                <a:cubicBezTo>
                  <a:pt x="5549" y="853"/>
                  <a:pt x="5515" y="831"/>
                  <a:pt x="5493" y="808"/>
                </a:cubicBezTo>
                <a:cubicBezTo>
                  <a:pt x="5487" y="814"/>
                  <a:pt x="5487" y="825"/>
                  <a:pt x="5487" y="831"/>
                </a:cubicBezTo>
                <a:cubicBezTo>
                  <a:pt x="5459" y="814"/>
                  <a:pt x="5430" y="791"/>
                  <a:pt x="5408" y="768"/>
                </a:cubicBezTo>
                <a:lnTo>
                  <a:pt x="5408" y="768"/>
                </a:lnTo>
                <a:cubicBezTo>
                  <a:pt x="5425" y="774"/>
                  <a:pt x="5442" y="785"/>
                  <a:pt x="5453" y="797"/>
                </a:cubicBezTo>
                <a:cubicBezTo>
                  <a:pt x="5464" y="768"/>
                  <a:pt x="5351" y="729"/>
                  <a:pt x="5334" y="689"/>
                </a:cubicBezTo>
                <a:lnTo>
                  <a:pt x="5317" y="689"/>
                </a:lnTo>
                <a:cubicBezTo>
                  <a:pt x="5305" y="672"/>
                  <a:pt x="5288" y="666"/>
                  <a:pt x="5271" y="661"/>
                </a:cubicBezTo>
                <a:cubicBezTo>
                  <a:pt x="5271" y="666"/>
                  <a:pt x="5266" y="672"/>
                  <a:pt x="5266" y="678"/>
                </a:cubicBezTo>
                <a:cubicBezTo>
                  <a:pt x="5266" y="672"/>
                  <a:pt x="5260" y="666"/>
                  <a:pt x="5254" y="666"/>
                </a:cubicBezTo>
                <a:cubicBezTo>
                  <a:pt x="5237" y="661"/>
                  <a:pt x="5237" y="632"/>
                  <a:pt x="5220" y="627"/>
                </a:cubicBezTo>
                <a:cubicBezTo>
                  <a:pt x="5215" y="632"/>
                  <a:pt x="5209" y="632"/>
                  <a:pt x="5209" y="632"/>
                </a:cubicBezTo>
                <a:cubicBezTo>
                  <a:pt x="5164" y="604"/>
                  <a:pt x="5118" y="570"/>
                  <a:pt x="5067" y="553"/>
                </a:cubicBezTo>
                <a:cubicBezTo>
                  <a:pt x="5073" y="547"/>
                  <a:pt x="5073" y="541"/>
                  <a:pt x="5078" y="536"/>
                </a:cubicBezTo>
                <a:lnTo>
                  <a:pt x="5056" y="519"/>
                </a:lnTo>
                <a:cubicBezTo>
                  <a:pt x="5050" y="524"/>
                  <a:pt x="5044" y="524"/>
                  <a:pt x="5044" y="530"/>
                </a:cubicBezTo>
                <a:lnTo>
                  <a:pt x="5050" y="536"/>
                </a:lnTo>
                <a:cubicBezTo>
                  <a:pt x="5044" y="536"/>
                  <a:pt x="5039" y="530"/>
                  <a:pt x="5033" y="530"/>
                </a:cubicBezTo>
                <a:cubicBezTo>
                  <a:pt x="5033" y="530"/>
                  <a:pt x="5039" y="524"/>
                  <a:pt x="5044" y="524"/>
                </a:cubicBezTo>
                <a:lnTo>
                  <a:pt x="5044" y="513"/>
                </a:lnTo>
                <a:cubicBezTo>
                  <a:pt x="5033" y="507"/>
                  <a:pt x="5022" y="502"/>
                  <a:pt x="5010" y="496"/>
                </a:cubicBezTo>
                <a:lnTo>
                  <a:pt x="5006" y="500"/>
                </a:lnTo>
                <a:lnTo>
                  <a:pt x="5006" y="500"/>
                </a:lnTo>
                <a:cubicBezTo>
                  <a:pt x="5007" y="498"/>
                  <a:pt x="5008" y="494"/>
                  <a:pt x="5010" y="490"/>
                </a:cubicBezTo>
                <a:cubicBezTo>
                  <a:pt x="4999" y="490"/>
                  <a:pt x="4988" y="485"/>
                  <a:pt x="4982" y="479"/>
                </a:cubicBezTo>
                <a:lnTo>
                  <a:pt x="4982" y="479"/>
                </a:lnTo>
                <a:cubicBezTo>
                  <a:pt x="4988" y="485"/>
                  <a:pt x="4993" y="496"/>
                  <a:pt x="4999" y="502"/>
                </a:cubicBezTo>
                <a:cubicBezTo>
                  <a:pt x="4993" y="502"/>
                  <a:pt x="4982" y="496"/>
                  <a:pt x="4976" y="490"/>
                </a:cubicBezTo>
                <a:cubicBezTo>
                  <a:pt x="4959" y="485"/>
                  <a:pt x="4942" y="473"/>
                  <a:pt x="4920" y="462"/>
                </a:cubicBezTo>
                <a:lnTo>
                  <a:pt x="4925" y="451"/>
                </a:lnTo>
                <a:lnTo>
                  <a:pt x="4925" y="451"/>
                </a:lnTo>
                <a:cubicBezTo>
                  <a:pt x="4920" y="451"/>
                  <a:pt x="4908" y="456"/>
                  <a:pt x="4903" y="456"/>
                </a:cubicBezTo>
                <a:cubicBezTo>
                  <a:pt x="4908" y="451"/>
                  <a:pt x="4908" y="445"/>
                  <a:pt x="4908" y="439"/>
                </a:cubicBezTo>
                <a:lnTo>
                  <a:pt x="4908" y="439"/>
                </a:lnTo>
                <a:cubicBezTo>
                  <a:pt x="4897" y="439"/>
                  <a:pt x="4891" y="445"/>
                  <a:pt x="4880" y="445"/>
                </a:cubicBezTo>
                <a:cubicBezTo>
                  <a:pt x="4874" y="439"/>
                  <a:pt x="4869" y="434"/>
                  <a:pt x="4869" y="434"/>
                </a:cubicBezTo>
                <a:cubicBezTo>
                  <a:pt x="4874" y="434"/>
                  <a:pt x="4886" y="434"/>
                  <a:pt x="4897" y="428"/>
                </a:cubicBezTo>
                <a:cubicBezTo>
                  <a:pt x="4891" y="428"/>
                  <a:pt x="4880" y="422"/>
                  <a:pt x="4874" y="422"/>
                </a:cubicBezTo>
                <a:cubicBezTo>
                  <a:pt x="4874" y="417"/>
                  <a:pt x="4874" y="411"/>
                  <a:pt x="4879" y="406"/>
                </a:cubicBezTo>
                <a:lnTo>
                  <a:pt x="4879" y="406"/>
                </a:lnTo>
                <a:cubicBezTo>
                  <a:pt x="4891" y="412"/>
                  <a:pt x="4903" y="419"/>
                  <a:pt x="4917" y="419"/>
                </a:cubicBezTo>
                <a:cubicBezTo>
                  <a:pt x="4921" y="419"/>
                  <a:pt x="4926" y="418"/>
                  <a:pt x="4931" y="417"/>
                </a:cubicBezTo>
                <a:lnTo>
                  <a:pt x="4931" y="417"/>
                </a:lnTo>
                <a:cubicBezTo>
                  <a:pt x="4925" y="422"/>
                  <a:pt x="4925" y="428"/>
                  <a:pt x="4925" y="428"/>
                </a:cubicBezTo>
                <a:cubicBezTo>
                  <a:pt x="4988" y="468"/>
                  <a:pt x="5056" y="496"/>
                  <a:pt x="5118" y="536"/>
                </a:cubicBezTo>
                <a:cubicBezTo>
                  <a:pt x="5124" y="536"/>
                  <a:pt x="5124" y="530"/>
                  <a:pt x="5130" y="530"/>
                </a:cubicBezTo>
                <a:cubicBezTo>
                  <a:pt x="5130" y="530"/>
                  <a:pt x="5130" y="536"/>
                  <a:pt x="5130" y="541"/>
                </a:cubicBezTo>
                <a:cubicBezTo>
                  <a:pt x="5164" y="553"/>
                  <a:pt x="5186" y="592"/>
                  <a:pt x="5226" y="592"/>
                </a:cubicBezTo>
                <a:cubicBezTo>
                  <a:pt x="5232" y="627"/>
                  <a:pt x="5271" y="627"/>
                  <a:pt x="5294" y="649"/>
                </a:cubicBezTo>
                <a:cubicBezTo>
                  <a:pt x="5305" y="661"/>
                  <a:pt x="5328" y="666"/>
                  <a:pt x="5334" y="689"/>
                </a:cubicBezTo>
                <a:cubicBezTo>
                  <a:pt x="5345" y="689"/>
                  <a:pt x="5351" y="683"/>
                  <a:pt x="5356" y="678"/>
                </a:cubicBezTo>
                <a:cubicBezTo>
                  <a:pt x="5356" y="678"/>
                  <a:pt x="5356" y="683"/>
                  <a:pt x="5356" y="689"/>
                </a:cubicBezTo>
                <a:cubicBezTo>
                  <a:pt x="5362" y="695"/>
                  <a:pt x="5368" y="700"/>
                  <a:pt x="5362" y="712"/>
                </a:cubicBezTo>
                <a:lnTo>
                  <a:pt x="5391" y="712"/>
                </a:lnTo>
                <a:lnTo>
                  <a:pt x="5379" y="729"/>
                </a:lnTo>
                <a:cubicBezTo>
                  <a:pt x="5379" y="729"/>
                  <a:pt x="5391" y="723"/>
                  <a:pt x="5396" y="717"/>
                </a:cubicBezTo>
                <a:cubicBezTo>
                  <a:pt x="5416" y="737"/>
                  <a:pt x="5440" y="752"/>
                  <a:pt x="5468" y="752"/>
                </a:cubicBezTo>
                <a:cubicBezTo>
                  <a:pt x="5472" y="752"/>
                  <a:pt x="5477" y="752"/>
                  <a:pt x="5481" y="751"/>
                </a:cubicBezTo>
                <a:cubicBezTo>
                  <a:pt x="5442" y="729"/>
                  <a:pt x="5413" y="700"/>
                  <a:pt x="5379" y="678"/>
                </a:cubicBezTo>
                <a:cubicBezTo>
                  <a:pt x="5379" y="678"/>
                  <a:pt x="5374" y="672"/>
                  <a:pt x="5374" y="672"/>
                </a:cubicBezTo>
                <a:cubicBezTo>
                  <a:pt x="5362" y="672"/>
                  <a:pt x="5351" y="661"/>
                  <a:pt x="5345" y="649"/>
                </a:cubicBezTo>
                <a:cubicBezTo>
                  <a:pt x="5322" y="649"/>
                  <a:pt x="5305" y="627"/>
                  <a:pt x="5283" y="615"/>
                </a:cubicBezTo>
                <a:lnTo>
                  <a:pt x="5283" y="604"/>
                </a:lnTo>
                <a:cubicBezTo>
                  <a:pt x="5283" y="604"/>
                  <a:pt x="5277" y="609"/>
                  <a:pt x="5277" y="609"/>
                </a:cubicBezTo>
                <a:cubicBezTo>
                  <a:pt x="5249" y="598"/>
                  <a:pt x="5232" y="581"/>
                  <a:pt x="5203" y="575"/>
                </a:cubicBezTo>
                <a:cubicBezTo>
                  <a:pt x="5192" y="570"/>
                  <a:pt x="5192" y="558"/>
                  <a:pt x="5186" y="553"/>
                </a:cubicBezTo>
                <a:cubicBezTo>
                  <a:pt x="5181" y="553"/>
                  <a:pt x="5175" y="553"/>
                  <a:pt x="5169" y="558"/>
                </a:cubicBezTo>
                <a:cubicBezTo>
                  <a:pt x="5169" y="553"/>
                  <a:pt x="5169" y="547"/>
                  <a:pt x="5169" y="541"/>
                </a:cubicBezTo>
                <a:cubicBezTo>
                  <a:pt x="5101" y="513"/>
                  <a:pt x="5044" y="462"/>
                  <a:pt x="4976" y="428"/>
                </a:cubicBezTo>
                <a:cubicBezTo>
                  <a:pt x="4959" y="428"/>
                  <a:pt x="4954" y="411"/>
                  <a:pt x="4942" y="405"/>
                </a:cubicBezTo>
                <a:cubicBezTo>
                  <a:pt x="4925" y="400"/>
                  <a:pt x="4908" y="394"/>
                  <a:pt x="4891" y="383"/>
                </a:cubicBezTo>
                <a:lnTo>
                  <a:pt x="4880" y="383"/>
                </a:lnTo>
                <a:cubicBezTo>
                  <a:pt x="4874" y="377"/>
                  <a:pt x="4869" y="371"/>
                  <a:pt x="4863" y="366"/>
                </a:cubicBezTo>
                <a:cubicBezTo>
                  <a:pt x="4852" y="360"/>
                  <a:pt x="4846" y="360"/>
                  <a:pt x="4835" y="354"/>
                </a:cubicBezTo>
                <a:cubicBezTo>
                  <a:pt x="4835" y="354"/>
                  <a:pt x="4835" y="348"/>
                  <a:pt x="4835" y="348"/>
                </a:cubicBezTo>
                <a:lnTo>
                  <a:pt x="4829" y="354"/>
                </a:lnTo>
                <a:cubicBezTo>
                  <a:pt x="4817" y="343"/>
                  <a:pt x="4806" y="337"/>
                  <a:pt x="4795" y="331"/>
                </a:cubicBezTo>
                <a:cubicBezTo>
                  <a:pt x="4795" y="331"/>
                  <a:pt x="4795" y="326"/>
                  <a:pt x="4795" y="326"/>
                </a:cubicBezTo>
                <a:lnTo>
                  <a:pt x="4783" y="326"/>
                </a:lnTo>
                <a:cubicBezTo>
                  <a:pt x="4766" y="309"/>
                  <a:pt x="4732" y="314"/>
                  <a:pt x="4715" y="297"/>
                </a:cubicBezTo>
                <a:cubicBezTo>
                  <a:pt x="4676" y="297"/>
                  <a:pt x="4647" y="263"/>
                  <a:pt x="4608" y="258"/>
                </a:cubicBezTo>
                <a:lnTo>
                  <a:pt x="4596" y="263"/>
                </a:lnTo>
                <a:cubicBezTo>
                  <a:pt x="4596" y="263"/>
                  <a:pt x="4591" y="252"/>
                  <a:pt x="4591" y="252"/>
                </a:cubicBezTo>
                <a:cubicBezTo>
                  <a:pt x="4545" y="235"/>
                  <a:pt x="4505" y="207"/>
                  <a:pt x="4460" y="201"/>
                </a:cubicBezTo>
                <a:cubicBezTo>
                  <a:pt x="4460" y="207"/>
                  <a:pt x="4460" y="212"/>
                  <a:pt x="4454" y="212"/>
                </a:cubicBezTo>
                <a:cubicBezTo>
                  <a:pt x="4477" y="218"/>
                  <a:pt x="4500" y="229"/>
                  <a:pt x="4522" y="235"/>
                </a:cubicBezTo>
                <a:cubicBezTo>
                  <a:pt x="4522" y="235"/>
                  <a:pt x="4522" y="241"/>
                  <a:pt x="4522" y="241"/>
                </a:cubicBezTo>
                <a:cubicBezTo>
                  <a:pt x="4556" y="246"/>
                  <a:pt x="4591" y="269"/>
                  <a:pt x="4619" y="280"/>
                </a:cubicBezTo>
                <a:cubicBezTo>
                  <a:pt x="4619" y="280"/>
                  <a:pt x="4625" y="275"/>
                  <a:pt x="4630" y="275"/>
                </a:cubicBezTo>
                <a:lnTo>
                  <a:pt x="4647" y="292"/>
                </a:lnTo>
                <a:cubicBezTo>
                  <a:pt x="4653" y="292"/>
                  <a:pt x="4664" y="286"/>
                  <a:pt x="4670" y="286"/>
                </a:cubicBezTo>
                <a:lnTo>
                  <a:pt x="4670" y="286"/>
                </a:lnTo>
                <a:cubicBezTo>
                  <a:pt x="4670" y="292"/>
                  <a:pt x="4664" y="297"/>
                  <a:pt x="4664" y="297"/>
                </a:cubicBezTo>
                <a:lnTo>
                  <a:pt x="4681" y="297"/>
                </a:lnTo>
                <a:cubicBezTo>
                  <a:pt x="4681" y="309"/>
                  <a:pt x="4681" y="314"/>
                  <a:pt x="4681" y="320"/>
                </a:cubicBezTo>
                <a:lnTo>
                  <a:pt x="4687" y="309"/>
                </a:lnTo>
                <a:cubicBezTo>
                  <a:pt x="4738" y="331"/>
                  <a:pt x="4789" y="360"/>
                  <a:pt x="4840" y="383"/>
                </a:cubicBezTo>
                <a:cubicBezTo>
                  <a:pt x="4835" y="388"/>
                  <a:pt x="4829" y="400"/>
                  <a:pt x="4817" y="405"/>
                </a:cubicBezTo>
                <a:cubicBezTo>
                  <a:pt x="4817" y="400"/>
                  <a:pt x="4823" y="394"/>
                  <a:pt x="4823" y="388"/>
                </a:cubicBezTo>
                <a:cubicBezTo>
                  <a:pt x="4800" y="377"/>
                  <a:pt x="4778" y="366"/>
                  <a:pt x="4749" y="360"/>
                </a:cubicBezTo>
                <a:cubicBezTo>
                  <a:pt x="4749" y="360"/>
                  <a:pt x="4749" y="366"/>
                  <a:pt x="4749" y="371"/>
                </a:cubicBezTo>
                <a:cubicBezTo>
                  <a:pt x="4715" y="360"/>
                  <a:pt x="4676" y="343"/>
                  <a:pt x="4642" y="326"/>
                </a:cubicBezTo>
                <a:lnTo>
                  <a:pt x="4642" y="326"/>
                </a:lnTo>
                <a:cubicBezTo>
                  <a:pt x="4640" y="328"/>
                  <a:pt x="4638" y="330"/>
                  <a:pt x="4636" y="331"/>
                </a:cubicBezTo>
                <a:cubicBezTo>
                  <a:pt x="4630" y="326"/>
                  <a:pt x="4636" y="314"/>
                  <a:pt x="4642" y="309"/>
                </a:cubicBezTo>
                <a:cubicBezTo>
                  <a:pt x="4625" y="303"/>
                  <a:pt x="4608" y="297"/>
                  <a:pt x="4591" y="292"/>
                </a:cubicBezTo>
                <a:lnTo>
                  <a:pt x="4591" y="292"/>
                </a:lnTo>
                <a:cubicBezTo>
                  <a:pt x="4596" y="297"/>
                  <a:pt x="4602" y="309"/>
                  <a:pt x="4608" y="314"/>
                </a:cubicBezTo>
                <a:cubicBezTo>
                  <a:pt x="4591" y="303"/>
                  <a:pt x="4556" y="309"/>
                  <a:pt x="4551" y="280"/>
                </a:cubicBezTo>
                <a:cubicBezTo>
                  <a:pt x="4539" y="275"/>
                  <a:pt x="4528" y="269"/>
                  <a:pt x="4517" y="269"/>
                </a:cubicBezTo>
                <a:lnTo>
                  <a:pt x="4517" y="269"/>
                </a:lnTo>
                <a:cubicBezTo>
                  <a:pt x="4522" y="269"/>
                  <a:pt x="4528" y="275"/>
                  <a:pt x="4539" y="280"/>
                </a:cubicBezTo>
                <a:lnTo>
                  <a:pt x="4534" y="280"/>
                </a:lnTo>
                <a:cubicBezTo>
                  <a:pt x="4522" y="280"/>
                  <a:pt x="4511" y="275"/>
                  <a:pt x="4500" y="275"/>
                </a:cubicBezTo>
                <a:cubicBezTo>
                  <a:pt x="4505" y="269"/>
                  <a:pt x="4505" y="263"/>
                  <a:pt x="4505" y="258"/>
                </a:cubicBezTo>
                <a:lnTo>
                  <a:pt x="4505" y="258"/>
                </a:lnTo>
                <a:cubicBezTo>
                  <a:pt x="4503" y="266"/>
                  <a:pt x="4498" y="269"/>
                  <a:pt x="4494" y="269"/>
                </a:cubicBezTo>
                <a:cubicBezTo>
                  <a:pt x="4490" y="269"/>
                  <a:pt x="4486" y="266"/>
                  <a:pt x="4483" y="263"/>
                </a:cubicBezTo>
                <a:cubicBezTo>
                  <a:pt x="4483" y="258"/>
                  <a:pt x="4488" y="252"/>
                  <a:pt x="4488" y="252"/>
                </a:cubicBezTo>
                <a:cubicBezTo>
                  <a:pt x="4454" y="241"/>
                  <a:pt x="4426" y="229"/>
                  <a:pt x="4392" y="218"/>
                </a:cubicBezTo>
                <a:lnTo>
                  <a:pt x="4392" y="218"/>
                </a:lnTo>
                <a:cubicBezTo>
                  <a:pt x="4398" y="224"/>
                  <a:pt x="4403" y="224"/>
                  <a:pt x="4409" y="229"/>
                </a:cubicBezTo>
                <a:lnTo>
                  <a:pt x="4403" y="241"/>
                </a:lnTo>
                <a:cubicBezTo>
                  <a:pt x="4392" y="235"/>
                  <a:pt x="4381" y="229"/>
                  <a:pt x="4369" y="229"/>
                </a:cubicBezTo>
                <a:lnTo>
                  <a:pt x="4381" y="218"/>
                </a:lnTo>
                <a:cubicBezTo>
                  <a:pt x="4341" y="201"/>
                  <a:pt x="4301" y="184"/>
                  <a:pt x="4256" y="178"/>
                </a:cubicBezTo>
                <a:lnTo>
                  <a:pt x="4256" y="178"/>
                </a:lnTo>
                <a:cubicBezTo>
                  <a:pt x="4278" y="190"/>
                  <a:pt x="4301" y="195"/>
                  <a:pt x="4318" y="207"/>
                </a:cubicBezTo>
                <a:cubicBezTo>
                  <a:pt x="4284" y="201"/>
                  <a:pt x="4250" y="190"/>
                  <a:pt x="4222" y="178"/>
                </a:cubicBezTo>
                <a:cubicBezTo>
                  <a:pt x="4222" y="173"/>
                  <a:pt x="4216" y="173"/>
                  <a:pt x="4216" y="167"/>
                </a:cubicBezTo>
                <a:lnTo>
                  <a:pt x="4216" y="167"/>
                </a:lnTo>
                <a:cubicBezTo>
                  <a:pt x="4227" y="178"/>
                  <a:pt x="4244" y="184"/>
                  <a:pt x="4256" y="184"/>
                </a:cubicBezTo>
                <a:lnTo>
                  <a:pt x="4239" y="161"/>
                </a:lnTo>
                <a:cubicBezTo>
                  <a:pt x="4233" y="161"/>
                  <a:pt x="4222" y="167"/>
                  <a:pt x="4216" y="167"/>
                </a:cubicBezTo>
                <a:cubicBezTo>
                  <a:pt x="4210" y="161"/>
                  <a:pt x="4199" y="156"/>
                  <a:pt x="4188" y="156"/>
                </a:cubicBezTo>
                <a:cubicBezTo>
                  <a:pt x="4193" y="167"/>
                  <a:pt x="4199" y="173"/>
                  <a:pt x="4210" y="178"/>
                </a:cubicBezTo>
                <a:cubicBezTo>
                  <a:pt x="4193" y="178"/>
                  <a:pt x="4182" y="173"/>
                  <a:pt x="4165" y="167"/>
                </a:cubicBezTo>
                <a:lnTo>
                  <a:pt x="4176" y="156"/>
                </a:lnTo>
                <a:cubicBezTo>
                  <a:pt x="4165" y="150"/>
                  <a:pt x="4148" y="150"/>
                  <a:pt x="4137" y="144"/>
                </a:cubicBezTo>
                <a:lnTo>
                  <a:pt x="4137" y="144"/>
                </a:lnTo>
                <a:cubicBezTo>
                  <a:pt x="4142" y="150"/>
                  <a:pt x="4148" y="156"/>
                  <a:pt x="4154" y="167"/>
                </a:cubicBezTo>
                <a:cubicBezTo>
                  <a:pt x="4137" y="161"/>
                  <a:pt x="4120" y="150"/>
                  <a:pt x="4103" y="144"/>
                </a:cubicBezTo>
                <a:cubicBezTo>
                  <a:pt x="4103" y="139"/>
                  <a:pt x="4103" y="133"/>
                  <a:pt x="4103" y="122"/>
                </a:cubicBezTo>
                <a:cubicBezTo>
                  <a:pt x="4095" y="126"/>
                  <a:pt x="4086" y="127"/>
                  <a:pt x="4078" y="127"/>
                </a:cubicBezTo>
                <a:cubicBezTo>
                  <a:pt x="4056" y="127"/>
                  <a:pt x="4033" y="115"/>
                  <a:pt x="4010" y="115"/>
                </a:cubicBezTo>
                <a:cubicBezTo>
                  <a:pt x="4007" y="115"/>
                  <a:pt x="4004" y="115"/>
                  <a:pt x="4000" y="116"/>
                </a:cubicBezTo>
                <a:cubicBezTo>
                  <a:pt x="4006" y="122"/>
                  <a:pt x="4012" y="122"/>
                  <a:pt x="4017" y="122"/>
                </a:cubicBezTo>
                <a:cubicBezTo>
                  <a:pt x="4017" y="127"/>
                  <a:pt x="4017" y="133"/>
                  <a:pt x="4017" y="133"/>
                </a:cubicBezTo>
                <a:cubicBezTo>
                  <a:pt x="4012" y="133"/>
                  <a:pt x="4000" y="127"/>
                  <a:pt x="4000" y="127"/>
                </a:cubicBezTo>
                <a:lnTo>
                  <a:pt x="3983" y="127"/>
                </a:lnTo>
                <a:cubicBezTo>
                  <a:pt x="3983" y="122"/>
                  <a:pt x="3989" y="116"/>
                  <a:pt x="3989" y="110"/>
                </a:cubicBezTo>
                <a:cubicBezTo>
                  <a:pt x="3983" y="107"/>
                  <a:pt x="3978" y="106"/>
                  <a:pt x="3971" y="106"/>
                </a:cubicBezTo>
                <a:cubicBezTo>
                  <a:pt x="3965" y="106"/>
                  <a:pt x="3958" y="107"/>
                  <a:pt x="3949" y="110"/>
                </a:cubicBezTo>
                <a:cubicBezTo>
                  <a:pt x="3938" y="105"/>
                  <a:pt x="3921" y="99"/>
                  <a:pt x="3910" y="93"/>
                </a:cubicBezTo>
                <a:cubicBezTo>
                  <a:pt x="3904" y="93"/>
                  <a:pt x="3898" y="93"/>
                  <a:pt x="3893" y="99"/>
                </a:cubicBezTo>
                <a:cubicBezTo>
                  <a:pt x="3881" y="88"/>
                  <a:pt x="3864" y="88"/>
                  <a:pt x="3842" y="82"/>
                </a:cubicBezTo>
                <a:cubicBezTo>
                  <a:pt x="3847" y="82"/>
                  <a:pt x="3859" y="76"/>
                  <a:pt x="3859" y="76"/>
                </a:cubicBezTo>
                <a:lnTo>
                  <a:pt x="3859" y="76"/>
                </a:lnTo>
                <a:cubicBezTo>
                  <a:pt x="3842" y="82"/>
                  <a:pt x="3825" y="76"/>
                  <a:pt x="3802" y="88"/>
                </a:cubicBezTo>
                <a:cubicBezTo>
                  <a:pt x="3819" y="88"/>
                  <a:pt x="3836" y="93"/>
                  <a:pt x="3853" y="99"/>
                </a:cubicBezTo>
                <a:cubicBezTo>
                  <a:pt x="3819" y="99"/>
                  <a:pt x="3791" y="93"/>
                  <a:pt x="3756" y="88"/>
                </a:cubicBezTo>
                <a:cubicBezTo>
                  <a:pt x="3751" y="88"/>
                  <a:pt x="3739" y="88"/>
                  <a:pt x="3734" y="82"/>
                </a:cubicBezTo>
                <a:cubicBezTo>
                  <a:pt x="3734" y="82"/>
                  <a:pt x="3734" y="82"/>
                  <a:pt x="3734" y="88"/>
                </a:cubicBezTo>
                <a:cubicBezTo>
                  <a:pt x="3717" y="82"/>
                  <a:pt x="3705" y="76"/>
                  <a:pt x="3688" y="76"/>
                </a:cubicBezTo>
                <a:lnTo>
                  <a:pt x="3717" y="76"/>
                </a:lnTo>
                <a:cubicBezTo>
                  <a:pt x="3717" y="65"/>
                  <a:pt x="3705" y="59"/>
                  <a:pt x="3694" y="59"/>
                </a:cubicBezTo>
                <a:lnTo>
                  <a:pt x="3666" y="59"/>
                </a:lnTo>
                <a:cubicBezTo>
                  <a:pt x="3660" y="59"/>
                  <a:pt x="3660" y="53"/>
                  <a:pt x="3660" y="53"/>
                </a:cubicBezTo>
                <a:cubicBezTo>
                  <a:pt x="3658" y="56"/>
                  <a:pt x="3650" y="57"/>
                  <a:pt x="3641" y="57"/>
                </a:cubicBezTo>
                <a:cubicBezTo>
                  <a:pt x="3625" y="57"/>
                  <a:pt x="3607" y="53"/>
                  <a:pt x="3615" y="42"/>
                </a:cubicBezTo>
                <a:cubicBezTo>
                  <a:pt x="3620" y="41"/>
                  <a:pt x="3626" y="41"/>
                  <a:pt x="3632" y="41"/>
                </a:cubicBezTo>
                <a:cubicBezTo>
                  <a:pt x="3668" y="41"/>
                  <a:pt x="3705" y="51"/>
                  <a:pt x="3741" y="51"/>
                </a:cubicBezTo>
                <a:cubicBezTo>
                  <a:pt x="3752" y="51"/>
                  <a:pt x="3763" y="50"/>
                  <a:pt x="3773" y="48"/>
                </a:cubicBezTo>
                <a:cubicBezTo>
                  <a:pt x="3773" y="53"/>
                  <a:pt x="3779" y="53"/>
                  <a:pt x="3779" y="59"/>
                </a:cubicBezTo>
                <a:cubicBezTo>
                  <a:pt x="3808" y="59"/>
                  <a:pt x="3842" y="65"/>
                  <a:pt x="3870" y="70"/>
                </a:cubicBezTo>
                <a:cubicBezTo>
                  <a:pt x="3876" y="65"/>
                  <a:pt x="3876" y="53"/>
                  <a:pt x="3881" y="48"/>
                </a:cubicBezTo>
                <a:cubicBezTo>
                  <a:pt x="3874" y="48"/>
                  <a:pt x="3868" y="47"/>
                  <a:pt x="3861" y="47"/>
                </a:cubicBezTo>
                <a:cubicBezTo>
                  <a:pt x="3851" y="47"/>
                  <a:pt x="3840" y="49"/>
                  <a:pt x="3830" y="59"/>
                </a:cubicBezTo>
                <a:cubicBezTo>
                  <a:pt x="3825" y="53"/>
                  <a:pt x="3819" y="53"/>
                  <a:pt x="3813" y="48"/>
                </a:cubicBezTo>
                <a:cubicBezTo>
                  <a:pt x="3809" y="44"/>
                  <a:pt x="3803" y="43"/>
                  <a:pt x="3797" y="43"/>
                </a:cubicBezTo>
                <a:cubicBezTo>
                  <a:pt x="3790" y="43"/>
                  <a:pt x="3783" y="44"/>
                  <a:pt x="3777" y="44"/>
                </a:cubicBezTo>
                <a:cubicBezTo>
                  <a:pt x="3774" y="44"/>
                  <a:pt x="3770" y="43"/>
                  <a:pt x="3768" y="42"/>
                </a:cubicBezTo>
                <a:lnTo>
                  <a:pt x="3773" y="25"/>
                </a:lnTo>
                <a:lnTo>
                  <a:pt x="3773" y="25"/>
                </a:lnTo>
                <a:cubicBezTo>
                  <a:pt x="3773" y="25"/>
                  <a:pt x="3768" y="36"/>
                  <a:pt x="3762" y="42"/>
                </a:cubicBezTo>
                <a:cubicBezTo>
                  <a:pt x="3756" y="36"/>
                  <a:pt x="3745" y="25"/>
                  <a:pt x="3739" y="19"/>
                </a:cubicBezTo>
                <a:cubicBezTo>
                  <a:pt x="3734" y="25"/>
                  <a:pt x="3728" y="25"/>
                  <a:pt x="3722" y="31"/>
                </a:cubicBezTo>
                <a:cubicBezTo>
                  <a:pt x="3722" y="25"/>
                  <a:pt x="3717" y="19"/>
                  <a:pt x="3717" y="14"/>
                </a:cubicBezTo>
                <a:lnTo>
                  <a:pt x="3717" y="25"/>
                </a:lnTo>
                <a:cubicBezTo>
                  <a:pt x="3700" y="25"/>
                  <a:pt x="3688" y="25"/>
                  <a:pt x="3683" y="14"/>
                </a:cubicBezTo>
                <a:cubicBezTo>
                  <a:pt x="3683" y="14"/>
                  <a:pt x="3683" y="19"/>
                  <a:pt x="3683" y="25"/>
                </a:cubicBezTo>
                <a:cubicBezTo>
                  <a:pt x="3643" y="14"/>
                  <a:pt x="3603" y="19"/>
                  <a:pt x="3569" y="14"/>
                </a:cubicBezTo>
                <a:cubicBezTo>
                  <a:pt x="3569" y="14"/>
                  <a:pt x="3575" y="8"/>
                  <a:pt x="3575" y="2"/>
                </a:cubicBezTo>
                <a:lnTo>
                  <a:pt x="3575" y="2"/>
                </a:lnTo>
                <a:cubicBezTo>
                  <a:pt x="3569" y="11"/>
                  <a:pt x="3556" y="15"/>
                  <a:pt x="3543" y="15"/>
                </a:cubicBezTo>
                <a:cubicBezTo>
                  <a:pt x="3530" y="15"/>
                  <a:pt x="3515" y="11"/>
                  <a:pt x="3507" y="2"/>
                </a:cubicBezTo>
                <a:cubicBezTo>
                  <a:pt x="3506" y="1"/>
                  <a:pt x="3505" y="1"/>
                  <a:pt x="3503" y="1"/>
                </a:cubicBezTo>
                <a:close/>
              </a:path>
            </a:pathLst>
          </a:custGeom>
          <a:solidFill>
            <a:srgbClr val="A6683B">
              <a:alpha val="5874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" name="Google Shape;98;p14"/>
          <p:cNvSpPr/>
          <p:nvPr/>
        </p:nvSpPr>
        <p:spPr>
          <a:xfrm>
            <a:off x="3808977" y="4520118"/>
            <a:ext cx="844544" cy="849820"/>
          </a:xfrm>
          <a:custGeom>
            <a:rect b="b" l="l" r="r" t="t"/>
            <a:pathLst>
              <a:path extrusionOk="0" h="6926" w="6883">
                <a:moveTo>
                  <a:pt x="3501" y="30"/>
                </a:moveTo>
                <a:lnTo>
                  <a:pt x="3501" y="30"/>
                </a:lnTo>
                <a:cubicBezTo>
                  <a:pt x="3509" y="34"/>
                  <a:pt x="3501" y="41"/>
                  <a:pt x="3495" y="41"/>
                </a:cubicBezTo>
                <a:cubicBezTo>
                  <a:pt x="3492" y="41"/>
                  <a:pt x="3490" y="40"/>
                  <a:pt x="3490" y="36"/>
                </a:cubicBezTo>
                <a:cubicBezTo>
                  <a:pt x="3490" y="36"/>
                  <a:pt x="3496" y="30"/>
                  <a:pt x="3501" y="30"/>
                </a:cubicBezTo>
                <a:close/>
                <a:moveTo>
                  <a:pt x="3660" y="53"/>
                </a:moveTo>
                <a:cubicBezTo>
                  <a:pt x="3660" y="53"/>
                  <a:pt x="3660" y="53"/>
                  <a:pt x="3660" y="53"/>
                </a:cubicBezTo>
                <a:cubicBezTo>
                  <a:pt x="3660" y="53"/>
                  <a:pt x="3660" y="53"/>
                  <a:pt x="3660" y="53"/>
                </a:cubicBezTo>
                <a:close/>
                <a:moveTo>
                  <a:pt x="3513" y="36"/>
                </a:moveTo>
                <a:cubicBezTo>
                  <a:pt x="3530" y="42"/>
                  <a:pt x="3552" y="42"/>
                  <a:pt x="3569" y="47"/>
                </a:cubicBezTo>
                <a:cubicBezTo>
                  <a:pt x="3564" y="53"/>
                  <a:pt x="3558" y="59"/>
                  <a:pt x="3552" y="59"/>
                </a:cubicBezTo>
                <a:cubicBezTo>
                  <a:pt x="3531" y="59"/>
                  <a:pt x="3514" y="54"/>
                  <a:pt x="3493" y="53"/>
                </a:cubicBezTo>
                <a:lnTo>
                  <a:pt x="3493" y="53"/>
                </a:lnTo>
                <a:cubicBezTo>
                  <a:pt x="3498" y="47"/>
                  <a:pt x="3503" y="46"/>
                  <a:pt x="3507" y="42"/>
                </a:cubicBezTo>
                <a:cubicBezTo>
                  <a:pt x="3507" y="42"/>
                  <a:pt x="3513" y="36"/>
                  <a:pt x="3513" y="36"/>
                </a:cubicBezTo>
                <a:close/>
                <a:moveTo>
                  <a:pt x="3575" y="42"/>
                </a:moveTo>
                <a:cubicBezTo>
                  <a:pt x="3587" y="42"/>
                  <a:pt x="3592" y="42"/>
                  <a:pt x="3598" y="53"/>
                </a:cubicBezTo>
                <a:cubicBezTo>
                  <a:pt x="3604" y="64"/>
                  <a:pt x="3592" y="70"/>
                  <a:pt x="3587" y="81"/>
                </a:cubicBezTo>
                <a:cubicBezTo>
                  <a:pt x="3587" y="76"/>
                  <a:pt x="3592" y="64"/>
                  <a:pt x="3592" y="59"/>
                </a:cubicBezTo>
                <a:lnTo>
                  <a:pt x="3564" y="59"/>
                </a:lnTo>
                <a:cubicBezTo>
                  <a:pt x="3569" y="53"/>
                  <a:pt x="3575" y="47"/>
                  <a:pt x="3575" y="42"/>
                </a:cubicBezTo>
                <a:close/>
                <a:moveTo>
                  <a:pt x="2838" y="81"/>
                </a:moveTo>
                <a:lnTo>
                  <a:pt x="2838" y="81"/>
                </a:lnTo>
                <a:cubicBezTo>
                  <a:pt x="2826" y="93"/>
                  <a:pt x="2815" y="93"/>
                  <a:pt x="2798" y="93"/>
                </a:cubicBezTo>
                <a:cubicBezTo>
                  <a:pt x="2804" y="93"/>
                  <a:pt x="2815" y="98"/>
                  <a:pt x="2821" y="98"/>
                </a:cubicBezTo>
                <a:cubicBezTo>
                  <a:pt x="2826" y="93"/>
                  <a:pt x="2832" y="87"/>
                  <a:pt x="2838" y="81"/>
                </a:cubicBezTo>
                <a:close/>
                <a:moveTo>
                  <a:pt x="3127" y="93"/>
                </a:moveTo>
                <a:cubicBezTo>
                  <a:pt x="3127" y="93"/>
                  <a:pt x="3133" y="98"/>
                  <a:pt x="3133" y="104"/>
                </a:cubicBezTo>
                <a:lnTo>
                  <a:pt x="3076" y="104"/>
                </a:lnTo>
                <a:cubicBezTo>
                  <a:pt x="3093" y="104"/>
                  <a:pt x="3110" y="98"/>
                  <a:pt x="3127" y="93"/>
                </a:cubicBezTo>
                <a:close/>
                <a:moveTo>
                  <a:pt x="3587" y="97"/>
                </a:moveTo>
                <a:cubicBezTo>
                  <a:pt x="3596" y="97"/>
                  <a:pt x="3601" y="104"/>
                  <a:pt x="3592" y="104"/>
                </a:cubicBezTo>
                <a:cubicBezTo>
                  <a:pt x="3591" y="106"/>
                  <a:pt x="3588" y="106"/>
                  <a:pt x="3585" y="106"/>
                </a:cubicBezTo>
                <a:cubicBezTo>
                  <a:pt x="3579" y="106"/>
                  <a:pt x="3573" y="102"/>
                  <a:pt x="3581" y="98"/>
                </a:cubicBezTo>
                <a:cubicBezTo>
                  <a:pt x="3583" y="97"/>
                  <a:pt x="3585" y="97"/>
                  <a:pt x="3587" y="97"/>
                </a:cubicBezTo>
                <a:close/>
                <a:moveTo>
                  <a:pt x="2968" y="104"/>
                </a:moveTo>
                <a:cubicBezTo>
                  <a:pt x="2968" y="104"/>
                  <a:pt x="2962" y="110"/>
                  <a:pt x="2962" y="110"/>
                </a:cubicBezTo>
                <a:cubicBezTo>
                  <a:pt x="2962" y="110"/>
                  <a:pt x="2962" y="104"/>
                  <a:pt x="2968" y="104"/>
                </a:cubicBezTo>
                <a:close/>
                <a:moveTo>
                  <a:pt x="3445" y="110"/>
                </a:moveTo>
                <a:cubicBezTo>
                  <a:pt x="3450" y="115"/>
                  <a:pt x="3450" y="115"/>
                  <a:pt x="3456" y="115"/>
                </a:cubicBezTo>
                <a:cubicBezTo>
                  <a:pt x="3447" y="118"/>
                  <a:pt x="3439" y="120"/>
                  <a:pt x="3430" y="120"/>
                </a:cubicBezTo>
                <a:cubicBezTo>
                  <a:pt x="3422" y="120"/>
                  <a:pt x="3413" y="118"/>
                  <a:pt x="3405" y="115"/>
                </a:cubicBezTo>
                <a:lnTo>
                  <a:pt x="3405" y="110"/>
                </a:lnTo>
                <a:close/>
                <a:moveTo>
                  <a:pt x="3388" y="115"/>
                </a:moveTo>
                <a:cubicBezTo>
                  <a:pt x="3388" y="115"/>
                  <a:pt x="3382" y="115"/>
                  <a:pt x="3377" y="121"/>
                </a:cubicBezTo>
                <a:cubicBezTo>
                  <a:pt x="3377" y="121"/>
                  <a:pt x="3382" y="115"/>
                  <a:pt x="3382" y="115"/>
                </a:cubicBezTo>
                <a:close/>
                <a:moveTo>
                  <a:pt x="3326" y="115"/>
                </a:moveTo>
                <a:cubicBezTo>
                  <a:pt x="3337" y="115"/>
                  <a:pt x="3337" y="115"/>
                  <a:pt x="3337" y="121"/>
                </a:cubicBezTo>
                <a:lnTo>
                  <a:pt x="3326" y="121"/>
                </a:lnTo>
                <a:cubicBezTo>
                  <a:pt x="3326" y="121"/>
                  <a:pt x="3326" y="115"/>
                  <a:pt x="3326" y="115"/>
                </a:cubicBezTo>
                <a:close/>
                <a:moveTo>
                  <a:pt x="3411" y="87"/>
                </a:moveTo>
                <a:cubicBezTo>
                  <a:pt x="3433" y="93"/>
                  <a:pt x="3457" y="93"/>
                  <a:pt x="3482" y="93"/>
                </a:cubicBezTo>
                <a:cubicBezTo>
                  <a:pt x="3506" y="93"/>
                  <a:pt x="3530" y="93"/>
                  <a:pt x="3552" y="98"/>
                </a:cubicBezTo>
                <a:lnTo>
                  <a:pt x="3388" y="98"/>
                </a:lnTo>
                <a:cubicBezTo>
                  <a:pt x="3382" y="98"/>
                  <a:pt x="3377" y="97"/>
                  <a:pt x="3371" y="97"/>
                </a:cubicBezTo>
                <a:cubicBezTo>
                  <a:pt x="3365" y="97"/>
                  <a:pt x="3360" y="98"/>
                  <a:pt x="3354" y="104"/>
                </a:cubicBezTo>
                <a:cubicBezTo>
                  <a:pt x="3360" y="104"/>
                  <a:pt x="3365" y="110"/>
                  <a:pt x="3371" y="115"/>
                </a:cubicBezTo>
                <a:cubicBezTo>
                  <a:pt x="3371" y="115"/>
                  <a:pt x="3365" y="115"/>
                  <a:pt x="3365" y="121"/>
                </a:cubicBezTo>
                <a:lnTo>
                  <a:pt x="3343" y="121"/>
                </a:lnTo>
                <a:cubicBezTo>
                  <a:pt x="3348" y="115"/>
                  <a:pt x="3348" y="110"/>
                  <a:pt x="3343" y="98"/>
                </a:cubicBezTo>
                <a:cubicBezTo>
                  <a:pt x="3337" y="97"/>
                  <a:pt x="3331" y="97"/>
                  <a:pt x="3325" y="97"/>
                </a:cubicBezTo>
                <a:cubicBezTo>
                  <a:pt x="3308" y="97"/>
                  <a:pt x="3292" y="100"/>
                  <a:pt x="3275" y="100"/>
                </a:cubicBezTo>
                <a:cubicBezTo>
                  <a:pt x="3269" y="100"/>
                  <a:pt x="3263" y="100"/>
                  <a:pt x="3257" y="98"/>
                </a:cubicBezTo>
                <a:cubicBezTo>
                  <a:pt x="3240" y="98"/>
                  <a:pt x="3223" y="98"/>
                  <a:pt x="3212" y="110"/>
                </a:cubicBezTo>
                <a:lnTo>
                  <a:pt x="3201" y="110"/>
                </a:lnTo>
                <a:cubicBezTo>
                  <a:pt x="3205" y="105"/>
                  <a:pt x="3206" y="97"/>
                  <a:pt x="3200" y="97"/>
                </a:cubicBezTo>
                <a:cubicBezTo>
                  <a:pt x="3199" y="97"/>
                  <a:pt x="3197" y="97"/>
                  <a:pt x="3195" y="98"/>
                </a:cubicBezTo>
                <a:cubicBezTo>
                  <a:pt x="3172" y="98"/>
                  <a:pt x="3155" y="104"/>
                  <a:pt x="3138" y="104"/>
                </a:cubicBezTo>
                <a:cubicBezTo>
                  <a:pt x="3138" y="98"/>
                  <a:pt x="3138" y="93"/>
                  <a:pt x="3138" y="93"/>
                </a:cubicBezTo>
                <a:cubicBezTo>
                  <a:pt x="3144" y="93"/>
                  <a:pt x="3144" y="98"/>
                  <a:pt x="3144" y="98"/>
                </a:cubicBezTo>
                <a:cubicBezTo>
                  <a:pt x="3155" y="98"/>
                  <a:pt x="3167" y="93"/>
                  <a:pt x="3178" y="87"/>
                </a:cubicBezTo>
                <a:cubicBezTo>
                  <a:pt x="3188" y="90"/>
                  <a:pt x="3200" y="94"/>
                  <a:pt x="3210" y="94"/>
                </a:cubicBezTo>
                <a:cubicBezTo>
                  <a:pt x="3217" y="94"/>
                  <a:pt x="3224" y="92"/>
                  <a:pt x="3229" y="87"/>
                </a:cubicBezTo>
                <a:lnTo>
                  <a:pt x="3240" y="87"/>
                </a:lnTo>
                <a:cubicBezTo>
                  <a:pt x="3240" y="93"/>
                  <a:pt x="3246" y="93"/>
                  <a:pt x="3246" y="93"/>
                </a:cubicBezTo>
                <a:cubicBezTo>
                  <a:pt x="3257" y="93"/>
                  <a:pt x="3263" y="93"/>
                  <a:pt x="3274" y="87"/>
                </a:cubicBezTo>
                <a:close/>
                <a:moveTo>
                  <a:pt x="3473" y="115"/>
                </a:moveTo>
                <a:cubicBezTo>
                  <a:pt x="3473" y="115"/>
                  <a:pt x="3467" y="121"/>
                  <a:pt x="3467" y="121"/>
                </a:cubicBezTo>
                <a:cubicBezTo>
                  <a:pt x="3467" y="121"/>
                  <a:pt x="3467" y="115"/>
                  <a:pt x="3467" y="115"/>
                </a:cubicBezTo>
                <a:close/>
                <a:moveTo>
                  <a:pt x="3480" y="113"/>
                </a:moveTo>
                <a:cubicBezTo>
                  <a:pt x="3481" y="113"/>
                  <a:pt x="3483" y="114"/>
                  <a:pt x="3484" y="115"/>
                </a:cubicBezTo>
                <a:cubicBezTo>
                  <a:pt x="3484" y="115"/>
                  <a:pt x="3490" y="121"/>
                  <a:pt x="3490" y="121"/>
                </a:cubicBezTo>
                <a:lnTo>
                  <a:pt x="3473" y="121"/>
                </a:lnTo>
                <a:cubicBezTo>
                  <a:pt x="3473" y="117"/>
                  <a:pt x="3476" y="113"/>
                  <a:pt x="3480" y="113"/>
                </a:cubicBezTo>
                <a:close/>
                <a:moveTo>
                  <a:pt x="3513" y="115"/>
                </a:moveTo>
                <a:lnTo>
                  <a:pt x="3513" y="121"/>
                </a:lnTo>
                <a:lnTo>
                  <a:pt x="3507" y="121"/>
                </a:lnTo>
                <a:lnTo>
                  <a:pt x="3507" y="115"/>
                </a:lnTo>
                <a:close/>
                <a:moveTo>
                  <a:pt x="3622" y="103"/>
                </a:moveTo>
                <a:cubicBezTo>
                  <a:pt x="3647" y="103"/>
                  <a:pt x="3675" y="108"/>
                  <a:pt x="3703" y="108"/>
                </a:cubicBezTo>
                <a:cubicBezTo>
                  <a:pt x="3716" y="108"/>
                  <a:pt x="3728" y="107"/>
                  <a:pt x="3740" y="104"/>
                </a:cubicBezTo>
                <a:lnTo>
                  <a:pt x="3740" y="104"/>
                </a:lnTo>
                <a:cubicBezTo>
                  <a:pt x="3740" y="104"/>
                  <a:pt x="3734" y="110"/>
                  <a:pt x="3734" y="110"/>
                </a:cubicBezTo>
                <a:lnTo>
                  <a:pt x="3745" y="110"/>
                </a:lnTo>
                <a:cubicBezTo>
                  <a:pt x="3745" y="115"/>
                  <a:pt x="3745" y="115"/>
                  <a:pt x="3745" y="121"/>
                </a:cubicBezTo>
                <a:cubicBezTo>
                  <a:pt x="3728" y="115"/>
                  <a:pt x="3711" y="115"/>
                  <a:pt x="3689" y="110"/>
                </a:cubicBezTo>
                <a:lnTo>
                  <a:pt x="3683" y="110"/>
                </a:lnTo>
                <a:cubicBezTo>
                  <a:pt x="3655" y="110"/>
                  <a:pt x="3626" y="110"/>
                  <a:pt x="3604" y="104"/>
                </a:cubicBezTo>
                <a:cubicBezTo>
                  <a:pt x="3609" y="103"/>
                  <a:pt x="3616" y="103"/>
                  <a:pt x="3622" y="103"/>
                </a:cubicBezTo>
                <a:close/>
                <a:moveTo>
                  <a:pt x="3142" y="115"/>
                </a:moveTo>
                <a:cubicBezTo>
                  <a:pt x="3154" y="115"/>
                  <a:pt x="3167" y="115"/>
                  <a:pt x="3178" y="115"/>
                </a:cubicBezTo>
                <a:cubicBezTo>
                  <a:pt x="3167" y="115"/>
                  <a:pt x="3161" y="121"/>
                  <a:pt x="3150" y="127"/>
                </a:cubicBezTo>
                <a:lnTo>
                  <a:pt x="3150" y="115"/>
                </a:lnTo>
                <a:lnTo>
                  <a:pt x="3138" y="121"/>
                </a:lnTo>
                <a:lnTo>
                  <a:pt x="3144" y="127"/>
                </a:lnTo>
                <a:lnTo>
                  <a:pt x="3121" y="127"/>
                </a:lnTo>
                <a:cubicBezTo>
                  <a:pt x="3121" y="127"/>
                  <a:pt x="3121" y="121"/>
                  <a:pt x="3121" y="116"/>
                </a:cubicBezTo>
                <a:lnTo>
                  <a:pt x="3121" y="116"/>
                </a:lnTo>
                <a:cubicBezTo>
                  <a:pt x="3128" y="115"/>
                  <a:pt x="3135" y="115"/>
                  <a:pt x="3142" y="115"/>
                </a:cubicBezTo>
                <a:close/>
                <a:moveTo>
                  <a:pt x="3223" y="121"/>
                </a:moveTo>
                <a:cubicBezTo>
                  <a:pt x="3223" y="121"/>
                  <a:pt x="3218" y="127"/>
                  <a:pt x="3218" y="127"/>
                </a:cubicBezTo>
                <a:lnTo>
                  <a:pt x="3212" y="127"/>
                </a:lnTo>
                <a:lnTo>
                  <a:pt x="3223" y="121"/>
                </a:lnTo>
                <a:close/>
                <a:moveTo>
                  <a:pt x="3257" y="110"/>
                </a:moveTo>
                <a:cubicBezTo>
                  <a:pt x="3246" y="115"/>
                  <a:pt x="3235" y="127"/>
                  <a:pt x="3223" y="127"/>
                </a:cubicBezTo>
                <a:cubicBezTo>
                  <a:pt x="3223" y="127"/>
                  <a:pt x="3229" y="121"/>
                  <a:pt x="3229" y="121"/>
                </a:cubicBezTo>
                <a:cubicBezTo>
                  <a:pt x="3229" y="115"/>
                  <a:pt x="3235" y="115"/>
                  <a:pt x="3235" y="115"/>
                </a:cubicBezTo>
                <a:cubicBezTo>
                  <a:pt x="3240" y="115"/>
                  <a:pt x="3246" y="110"/>
                  <a:pt x="3252" y="110"/>
                </a:cubicBezTo>
                <a:close/>
                <a:moveTo>
                  <a:pt x="3286" y="115"/>
                </a:moveTo>
                <a:cubicBezTo>
                  <a:pt x="3286" y="115"/>
                  <a:pt x="3286" y="121"/>
                  <a:pt x="3286" y="121"/>
                </a:cubicBezTo>
                <a:cubicBezTo>
                  <a:pt x="3280" y="121"/>
                  <a:pt x="3280" y="121"/>
                  <a:pt x="3274" y="127"/>
                </a:cubicBezTo>
                <a:lnTo>
                  <a:pt x="3286" y="115"/>
                </a:lnTo>
                <a:close/>
                <a:moveTo>
                  <a:pt x="3291" y="115"/>
                </a:moveTo>
                <a:cubicBezTo>
                  <a:pt x="3303" y="115"/>
                  <a:pt x="3303" y="115"/>
                  <a:pt x="3303" y="127"/>
                </a:cubicBezTo>
                <a:lnTo>
                  <a:pt x="3286" y="127"/>
                </a:lnTo>
                <a:cubicBezTo>
                  <a:pt x="3286" y="127"/>
                  <a:pt x="3286" y="121"/>
                  <a:pt x="3291" y="115"/>
                </a:cubicBezTo>
                <a:close/>
                <a:moveTo>
                  <a:pt x="2860" y="115"/>
                </a:moveTo>
                <a:cubicBezTo>
                  <a:pt x="2849" y="121"/>
                  <a:pt x="2838" y="127"/>
                  <a:pt x="2826" y="132"/>
                </a:cubicBezTo>
                <a:lnTo>
                  <a:pt x="2826" y="132"/>
                </a:lnTo>
                <a:cubicBezTo>
                  <a:pt x="2830" y="129"/>
                  <a:pt x="2834" y="125"/>
                  <a:pt x="2838" y="121"/>
                </a:cubicBezTo>
                <a:cubicBezTo>
                  <a:pt x="2843" y="115"/>
                  <a:pt x="2855" y="115"/>
                  <a:pt x="2860" y="115"/>
                </a:cubicBezTo>
                <a:close/>
                <a:moveTo>
                  <a:pt x="2974" y="130"/>
                </a:moveTo>
                <a:cubicBezTo>
                  <a:pt x="2976" y="130"/>
                  <a:pt x="2978" y="131"/>
                  <a:pt x="2979" y="132"/>
                </a:cubicBezTo>
                <a:lnTo>
                  <a:pt x="2962" y="132"/>
                </a:lnTo>
                <a:cubicBezTo>
                  <a:pt x="2966" y="132"/>
                  <a:pt x="2970" y="130"/>
                  <a:pt x="2974" y="130"/>
                </a:cubicBezTo>
                <a:close/>
                <a:moveTo>
                  <a:pt x="3118" y="116"/>
                </a:moveTo>
                <a:lnTo>
                  <a:pt x="3118" y="116"/>
                </a:lnTo>
                <a:cubicBezTo>
                  <a:pt x="3113" y="118"/>
                  <a:pt x="3110" y="122"/>
                  <a:pt x="3110" y="127"/>
                </a:cubicBezTo>
                <a:cubicBezTo>
                  <a:pt x="3110" y="127"/>
                  <a:pt x="3116" y="132"/>
                  <a:pt x="3116" y="132"/>
                </a:cubicBezTo>
                <a:lnTo>
                  <a:pt x="3110" y="132"/>
                </a:lnTo>
                <a:cubicBezTo>
                  <a:pt x="3104" y="132"/>
                  <a:pt x="3093" y="127"/>
                  <a:pt x="3087" y="127"/>
                </a:cubicBezTo>
                <a:cubicBezTo>
                  <a:pt x="3097" y="121"/>
                  <a:pt x="3107" y="118"/>
                  <a:pt x="3118" y="116"/>
                </a:cubicBezTo>
                <a:close/>
                <a:moveTo>
                  <a:pt x="2951" y="132"/>
                </a:moveTo>
                <a:cubicBezTo>
                  <a:pt x="2951" y="132"/>
                  <a:pt x="2945" y="132"/>
                  <a:pt x="2940" y="138"/>
                </a:cubicBezTo>
                <a:cubicBezTo>
                  <a:pt x="2940" y="132"/>
                  <a:pt x="2945" y="132"/>
                  <a:pt x="2951" y="132"/>
                </a:cubicBezTo>
                <a:close/>
                <a:moveTo>
                  <a:pt x="2707" y="149"/>
                </a:moveTo>
                <a:cubicBezTo>
                  <a:pt x="2707" y="149"/>
                  <a:pt x="2713" y="155"/>
                  <a:pt x="2713" y="161"/>
                </a:cubicBezTo>
                <a:lnTo>
                  <a:pt x="2707" y="161"/>
                </a:lnTo>
                <a:cubicBezTo>
                  <a:pt x="2707" y="155"/>
                  <a:pt x="2707" y="155"/>
                  <a:pt x="2707" y="149"/>
                </a:cubicBezTo>
                <a:close/>
                <a:moveTo>
                  <a:pt x="3921" y="167"/>
                </a:moveTo>
                <a:cubicBezTo>
                  <a:pt x="3927" y="167"/>
                  <a:pt x="3933" y="167"/>
                  <a:pt x="3938" y="172"/>
                </a:cubicBezTo>
                <a:cubicBezTo>
                  <a:pt x="3933" y="172"/>
                  <a:pt x="3927" y="167"/>
                  <a:pt x="3921" y="167"/>
                </a:cubicBezTo>
                <a:close/>
                <a:moveTo>
                  <a:pt x="2781" y="161"/>
                </a:moveTo>
                <a:cubicBezTo>
                  <a:pt x="2769" y="161"/>
                  <a:pt x="2764" y="167"/>
                  <a:pt x="2758" y="172"/>
                </a:cubicBezTo>
                <a:cubicBezTo>
                  <a:pt x="2752" y="172"/>
                  <a:pt x="2747" y="178"/>
                  <a:pt x="2747" y="178"/>
                </a:cubicBezTo>
                <a:lnTo>
                  <a:pt x="2741" y="178"/>
                </a:lnTo>
                <a:cubicBezTo>
                  <a:pt x="2734" y="178"/>
                  <a:pt x="2723" y="180"/>
                  <a:pt x="2716" y="180"/>
                </a:cubicBezTo>
                <a:cubicBezTo>
                  <a:pt x="2712" y="180"/>
                  <a:pt x="2709" y="180"/>
                  <a:pt x="2707" y="178"/>
                </a:cubicBezTo>
                <a:cubicBezTo>
                  <a:pt x="2707" y="178"/>
                  <a:pt x="2707" y="172"/>
                  <a:pt x="2707" y="172"/>
                </a:cubicBezTo>
                <a:lnTo>
                  <a:pt x="2701" y="172"/>
                </a:lnTo>
                <a:cubicBezTo>
                  <a:pt x="2713" y="167"/>
                  <a:pt x="2724" y="167"/>
                  <a:pt x="2730" y="167"/>
                </a:cubicBezTo>
                <a:cubicBezTo>
                  <a:pt x="2735" y="167"/>
                  <a:pt x="2735" y="167"/>
                  <a:pt x="2735" y="172"/>
                </a:cubicBezTo>
                <a:cubicBezTo>
                  <a:pt x="2741" y="167"/>
                  <a:pt x="2741" y="167"/>
                  <a:pt x="2747" y="161"/>
                </a:cubicBezTo>
                <a:lnTo>
                  <a:pt x="2758" y="161"/>
                </a:lnTo>
                <a:lnTo>
                  <a:pt x="2758" y="167"/>
                </a:lnTo>
                <a:cubicBezTo>
                  <a:pt x="2758" y="167"/>
                  <a:pt x="2758" y="161"/>
                  <a:pt x="2764" y="161"/>
                </a:cubicBezTo>
                <a:close/>
                <a:moveTo>
                  <a:pt x="3745" y="110"/>
                </a:moveTo>
                <a:lnTo>
                  <a:pt x="3745" y="110"/>
                </a:lnTo>
                <a:cubicBezTo>
                  <a:pt x="3819" y="121"/>
                  <a:pt x="3887" y="132"/>
                  <a:pt x="3955" y="144"/>
                </a:cubicBezTo>
                <a:lnTo>
                  <a:pt x="3961" y="149"/>
                </a:lnTo>
                <a:cubicBezTo>
                  <a:pt x="3972" y="149"/>
                  <a:pt x="3978" y="149"/>
                  <a:pt x="3984" y="155"/>
                </a:cubicBezTo>
                <a:lnTo>
                  <a:pt x="4035" y="161"/>
                </a:lnTo>
                <a:lnTo>
                  <a:pt x="4035" y="155"/>
                </a:lnTo>
                <a:cubicBezTo>
                  <a:pt x="4057" y="178"/>
                  <a:pt x="4086" y="172"/>
                  <a:pt x="4114" y="178"/>
                </a:cubicBezTo>
                <a:cubicBezTo>
                  <a:pt x="4108" y="182"/>
                  <a:pt x="4103" y="183"/>
                  <a:pt x="4097" y="183"/>
                </a:cubicBezTo>
                <a:cubicBezTo>
                  <a:pt x="4086" y="183"/>
                  <a:pt x="4076" y="178"/>
                  <a:pt x="4069" y="178"/>
                </a:cubicBezTo>
                <a:cubicBezTo>
                  <a:pt x="4029" y="167"/>
                  <a:pt x="3989" y="161"/>
                  <a:pt x="3950" y="155"/>
                </a:cubicBezTo>
                <a:cubicBezTo>
                  <a:pt x="3887" y="144"/>
                  <a:pt x="3819" y="132"/>
                  <a:pt x="3757" y="121"/>
                </a:cubicBezTo>
                <a:lnTo>
                  <a:pt x="3745" y="110"/>
                </a:lnTo>
                <a:close/>
                <a:moveTo>
                  <a:pt x="3961" y="184"/>
                </a:moveTo>
                <a:cubicBezTo>
                  <a:pt x="3955" y="184"/>
                  <a:pt x="3955" y="189"/>
                  <a:pt x="3950" y="189"/>
                </a:cubicBezTo>
                <a:cubicBezTo>
                  <a:pt x="3950" y="189"/>
                  <a:pt x="3950" y="184"/>
                  <a:pt x="3950" y="184"/>
                </a:cubicBezTo>
                <a:close/>
                <a:moveTo>
                  <a:pt x="4114" y="184"/>
                </a:moveTo>
                <a:cubicBezTo>
                  <a:pt x="4160" y="184"/>
                  <a:pt x="4199" y="206"/>
                  <a:pt x="4245" y="218"/>
                </a:cubicBezTo>
                <a:cubicBezTo>
                  <a:pt x="4241" y="219"/>
                  <a:pt x="4238" y="219"/>
                  <a:pt x="4234" y="219"/>
                </a:cubicBezTo>
                <a:cubicBezTo>
                  <a:pt x="4221" y="219"/>
                  <a:pt x="4207" y="212"/>
                  <a:pt x="4194" y="212"/>
                </a:cubicBezTo>
                <a:cubicBezTo>
                  <a:pt x="4165" y="201"/>
                  <a:pt x="4137" y="201"/>
                  <a:pt x="4114" y="184"/>
                </a:cubicBezTo>
                <a:close/>
                <a:moveTo>
                  <a:pt x="2696" y="178"/>
                </a:moveTo>
                <a:lnTo>
                  <a:pt x="2684" y="189"/>
                </a:lnTo>
                <a:cubicBezTo>
                  <a:pt x="2680" y="188"/>
                  <a:pt x="2676" y="188"/>
                  <a:pt x="2672" y="188"/>
                </a:cubicBezTo>
                <a:cubicBezTo>
                  <a:pt x="2657" y="188"/>
                  <a:pt x="2647" y="196"/>
                  <a:pt x="2633" y="201"/>
                </a:cubicBezTo>
                <a:cubicBezTo>
                  <a:pt x="2633" y="206"/>
                  <a:pt x="2633" y="206"/>
                  <a:pt x="2639" y="212"/>
                </a:cubicBezTo>
                <a:cubicBezTo>
                  <a:pt x="2633" y="212"/>
                  <a:pt x="2628" y="218"/>
                  <a:pt x="2622" y="218"/>
                </a:cubicBezTo>
                <a:cubicBezTo>
                  <a:pt x="2618" y="219"/>
                  <a:pt x="2615" y="219"/>
                  <a:pt x="2611" y="219"/>
                </a:cubicBezTo>
                <a:cubicBezTo>
                  <a:pt x="2601" y="219"/>
                  <a:pt x="2592" y="216"/>
                  <a:pt x="2582" y="216"/>
                </a:cubicBezTo>
                <a:cubicBezTo>
                  <a:pt x="2579" y="216"/>
                  <a:pt x="2577" y="216"/>
                  <a:pt x="2575" y="216"/>
                </a:cubicBezTo>
                <a:lnTo>
                  <a:pt x="2575" y="216"/>
                </a:lnTo>
                <a:cubicBezTo>
                  <a:pt x="2619" y="205"/>
                  <a:pt x="2657" y="189"/>
                  <a:pt x="2696" y="178"/>
                </a:cubicBezTo>
                <a:close/>
                <a:moveTo>
                  <a:pt x="4250" y="218"/>
                </a:moveTo>
                <a:cubicBezTo>
                  <a:pt x="4262" y="218"/>
                  <a:pt x="4262" y="223"/>
                  <a:pt x="4256" y="229"/>
                </a:cubicBezTo>
                <a:cubicBezTo>
                  <a:pt x="4245" y="229"/>
                  <a:pt x="4245" y="223"/>
                  <a:pt x="4250" y="218"/>
                </a:cubicBezTo>
                <a:close/>
                <a:moveTo>
                  <a:pt x="2571" y="218"/>
                </a:moveTo>
                <a:cubicBezTo>
                  <a:pt x="2571" y="223"/>
                  <a:pt x="2571" y="229"/>
                  <a:pt x="2571" y="235"/>
                </a:cubicBezTo>
                <a:lnTo>
                  <a:pt x="2565" y="235"/>
                </a:lnTo>
                <a:cubicBezTo>
                  <a:pt x="2571" y="229"/>
                  <a:pt x="2571" y="223"/>
                  <a:pt x="2571" y="218"/>
                </a:cubicBezTo>
                <a:close/>
                <a:moveTo>
                  <a:pt x="2565" y="223"/>
                </a:moveTo>
                <a:lnTo>
                  <a:pt x="2565" y="223"/>
                </a:lnTo>
                <a:cubicBezTo>
                  <a:pt x="2560" y="229"/>
                  <a:pt x="2548" y="235"/>
                  <a:pt x="2543" y="240"/>
                </a:cubicBezTo>
                <a:cubicBezTo>
                  <a:pt x="2531" y="240"/>
                  <a:pt x="2520" y="246"/>
                  <a:pt x="2508" y="246"/>
                </a:cubicBezTo>
                <a:cubicBezTo>
                  <a:pt x="2531" y="240"/>
                  <a:pt x="2548" y="229"/>
                  <a:pt x="2565" y="223"/>
                </a:cubicBezTo>
                <a:close/>
                <a:moveTo>
                  <a:pt x="2560" y="257"/>
                </a:moveTo>
                <a:cubicBezTo>
                  <a:pt x="2560" y="257"/>
                  <a:pt x="2560" y="257"/>
                  <a:pt x="2560" y="263"/>
                </a:cubicBezTo>
                <a:cubicBezTo>
                  <a:pt x="2560" y="263"/>
                  <a:pt x="2560" y="257"/>
                  <a:pt x="2554" y="257"/>
                </a:cubicBezTo>
                <a:close/>
                <a:moveTo>
                  <a:pt x="2531" y="263"/>
                </a:moveTo>
                <a:cubicBezTo>
                  <a:pt x="2537" y="263"/>
                  <a:pt x="2543" y="269"/>
                  <a:pt x="2543" y="269"/>
                </a:cubicBezTo>
                <a:lnTo>
                  <a:pt x="2520" y="269"/>
                </a:lnTo>
                <a:cubicBezTo>
                  <a:pt x="2525" y="269"/>
                  <a:pt x="2531" y="263"/>
                  <a:pt x="2531" y="263"/>
                </a:cubicBezTo>
                <a:close/>
                <a:moveTo>
                  <a:pt x="4426" y="240"/>
                </a:moveTo>
                <a:cubicBezTo>
                  <a:pt x="4438" y="252"/>
                  <a:pt x="4466" y="246"/>
                  <a:pt x="4472" y="269"/>
                </a:cubicBezTo>
                <a:cubicBezTo>
                  <a:pt x="4455" y="263"/>
                  <a:pt x="4438" y="257"/>
                  <a:pt x="4421" y="252"/>
                </a:cubicBezTo>
                <a:cubicBezTo>
                  <a:pt x="4421" y="252"/>
                  <a:pt x="4421" y="246"/>
                  <a:pt x="4426" y="240"/>
                </a:cubicBezTo>
                <a:close/>
                <a:moveTo>
                  <a:pt x="4182" y="223"/>
                </a:moveTo>
                <a:lnTo>
                  <a:pt x="4182" y="223"/>
                </a:lnTo>
                <a:cubicBezTo>
                  <a:pt x="4216" y="235"/>
                  <a:pt x="4250" y="252"/>
                  <a:pt x="4290" y="257"/>
                </a:cubicBezTo>
                <a:cubicBezTo>
                  <a:pt x="4296" y="257"/>
                  <a:pt x="4307" y="263"/>
                  <a:pt x="4307" y="269"/>
                </a:cubicBezTo>
                <a:cubicBezTo>
                  <a:pt x="4300" y="269"/>
                  <a:pt x="4287" y="259"/>
                  <a:pt x="4279" y="259"/>
                </a:cubicBezTo>
                <a:cubicBezTo>
                  <a:pt x="4276" y="259"/>
                  <a:pt x="4273" y="261"/>
                  <a:pt x="4273" y="269"/>
                </a:cubicBezTo>
                <a:lnTo>
                  <a:pt x="4273" y="274"/>
                </a:lnTo>
                <a:cubicBezTo>
                  <a:pt x="4273" y="269"/>
                  <a:pt x="4267" y="263"/>
                  <a:pt x="4267" y="257"/>
                </a:cubicBezTo>
                <a:cubicBezTo>
                  <a:pt x="4239" y="252"/>
                  <a:pt x="4205" y="246"/>
                  <a:pt x="4182" y="223"/>
                </a:cubicBezTo>
                <a:close/>
                <a:moveTo>
                  <a:pt x="2367" y="269"/>
                </a:moveTo>
                <a:cubicBezTo>
                  <a:pt x="2361" y="274"/>
                  <a:pt x="2350" y="280"/>
                  <a:pt x="2338" y="280"/>
                </a:cubicBezTo>
                <a:lnTo>
                  <a:pt x="2338" y="291"/>
                </a:lnTo>
                <a:cubicBezTo>
                  <a:pt x="2346" y="291"/>
                  <a:pt x="2353" y="289"/>
                  <a:pt x="2361" y="289"/>
                </a:cubicBezTo>
                <a:cubicBezTo>
                  <a:pt x="2365" y="289"/>
                  <a:pt x="2369" y="289"/>
                  <a:pt x="2372" y="291"/>
                </a:cubicBezTo>
                <a:cubicBezTo>
                  <a:pt x="2378" y="286"/>
                  <a:pt x="2378" y="280"/>
                  <a:pt x="2378" y="280"/>
                </a:cubicBezTo>
                <a:cubicBezTo>
                  <a:pt x="2378" y="274"/>
                  <a:pt x="2372" y="269"/>
                  <a:pt x="2367" y="269"/>
                </a:cubicBezTo>
                <a:close/>
                <a:moveTo>
                  <a:pt x="2491" y="274"/>
                </a:moveTo>
                <a:lnTo>
                  <a:pt x="2491" y="274"/>
                </a:lnTo>
                <a:cubicBezTo>
                  <a:pt x="2480" y="280"/>
                  <a:pt x="2474" y="286"/>
                  <a:pt x="2463" y="291"/>
                </a:cubicBezTo>
                <a:cubicBezTo>
                  <a:pt x="2452" y="291"/>
                  <a:pt x="2440" y="297"/>
                  <a:pt x="2429" y="297"/>
                </a:cubicBezTo>
                <a:cubicBezTo>
                  <a:pt x="2429" y="297"/>
                  <a:pt x="2429" y="291"/>
                  <a:pt x="2429" y="291"/>
                </a:cubicBezTo>
                <a:cubicBezTo>
                  <a:pt x="2440" y="291"/>
                  <a:pt x="2452" y="286"/>
                  <a:pt x="2463" y="286"/>
                </a:cubicBezTo>
                <a:cubicBezTo>
                  <a:pt x="2463" y="286"/>
                  <a:pt x="2469" y="286"/>
                  <a:pt x="2469" y="280"/>
                </a:cubicBezTo>
                <a:cubicBezTo>
                  <a:pt x="2474" y="280"/>
                  <a:pt x="2486" y="274"/>
                  <a:pt x="2491" y="274"/>
                </a:cubicBezTo>
                <a:close/>
                <a:moveTo>
                  <a:pt x="2405" y="299"/>
                </a:moveTo>
                <a:cubicBezTo>
                  <a:pt x="2412" y="299"/>
                  <a:pt x="2421" y="301"/>
                  <a:pt x="2429" y="303"/>
                </a:cubicBezTo>
                <a:cubicBezTo>
                  <a:pt x="2412" y="308"/>
                  <a:pt x="2395" y="314"/>
                  <a:pt x="2372" y="314"/>
                </a:cubicBezTo>
                <a:cubicBezTo>
                  <a:pt x="2379" y="303"/>
                  <a:pt x="2391" y="299"/>
                  <a:pt x="2405" y="299"/>
                </a:cubicBezTo>
                <a:close/>
                <a:moveTo>
                  <a:pt x="2639" y="178"/>
                </a:moveTo>
                <a:cubicBezTo>
                  <a:pt x="2577" y="201"/>
                  <a:pt x="2520" y="223"/>
                  <a:pt x="2463" y="257"/>
                </a:cubicBezTo>
                <a:cubicBezTo>
                  <a:pt x="2446" y="263"/>
                  <a:pt x="2429" y="269"/>
                  <a:pt x="2418" y="274"/>
                </a:cubicBezTo>
                <a:cubicBezTo>
                  <a:pt x="2418" y="274"/>
                  <a:pt x="2412" y="263"/>
                  <a:pt x="2412" y="263"/>
                </a:cubicBezTo>
                <a:lnTo>
                  <a:pt x="2384" y="263"/>
                </a:lnTo>
                <a:lnTo>
                  <a:pt x="2384" y="280"/>
                </a:lnTo>
                <a:lnTo>
                  <a:pt x="2395" y="280"/>
                </a:lnTo>
                <a:cubicBezTo>
                  <a:pt x="2389" y="280"/>
                  <a:pt x="2378" y="286"/>
                  <a:pt x="2372" y="291"/>
                </a:cubicBezTo>
                <a:cubicBezTo>
                  <a:pt x="2361" y="291"/>
                  <a:pt x="2350" y="297"/>
                  <a:pt x="2338" y="303"/>
                </a:cubicBezTo>
                <a:lnTo>
                  <a:pt x="2333" y="280"/>
                </a:lnTo>
                <a:cubicBezTo>
                  <a:pt x="2321" y="286"/>
                  <a:pt x="2310" y="291"/>
                  <a:pt x="2304" y="291"/>
                </a:cubicBezTo>
                <a:cubicBezTo>
                  <a:pt x="2310" y="291"/>
                  <a:pt x="2327" y="297"/>
                  <a:pt x="2333" y="297"/>
                </a:cubicBezTo>
                <a:cubicBezTo>
                  <a:pt x="2327" y="303"/>
                  <a:pt x="2321" y="303"/>
                  <a:pt x="2310" y="303"/>
                </a:cubicBezTo>
                <a:cubicBezTo>
                  <a:pt x="2293" y="314"/>
                  <a:pt x="2270" y="320"/>
                  <a:pt x="2247" y="325"/>
                </a:cubicBezTo>
                <a:lnTo>
                  <a:pt x="2242" y="320"/>
                </a:lnTo>
                <a:cubicBezTo>
                  <a:pt x="2242" y="325"/>
                  <a:pt x="2236" y="331"/>
                  <a:pt x="2236" y="337"/>
                </a:cubicBezTo>
                <a:cubicBezTo>
                  <a:pt x="2230" y="331"/>
                  <a:pt x="2225" y="325"/>
                  <a:pt x="2225" y="320"/>
                </a:cubicBezTo>
                <a:cubicBezTo>
                  <a:pt x="2219" y="331"/>
                  <a:pt x="2213" y="337"/>
                  <a:pt x="2208" y="342"/>
                </a:cubicBezTo>
                <a:cubicBezTo>
                  <a:pt x="2202" y="348"/>
                  <a:pt x="2196" y="348"/>
                  <a:pt x="2191" y="348"/>
                </a:cubicBezTo>
                <a:cubicBezTo>
                  <a:pt x="2196" y="342"/>
                  <a:pt x="2202" y="337"/>
                  <a:pt x="2208" y="325"/>
                </a:cubicBezTo>
                <a:lnTo>
                  <a:pt x="2208" y="325"/>
                </a:lnTo>
                <a:cubicBezTo>
                  <a:pt x="2202" y="325"/>
                  <a:pt x="2191" y="331"/>
                  <a:pt x="2185" y="337"/>
                </a:cubicBezTo>
                <a:lnTo>
                  <a:pt x="2179" y="320"/>
                </a:lnTo>
                <a:cubicBezTo>
                  <a:pt x="2179" y="325"/>
                  <a:pt x="2174" y="337"/>
                  <a:pt x="2174" y="342"/>
                </a:cubicBezTo>
                <a:cubicBezTo>
                  <a:pt x="2170" y="342"/>
                  <a:pt x="2160" y="346"/>
                  <a:pt x="2152" y="346"/>
                </a:cubicBezTo>
                <a:cubicBezTo>
                  <a:pt x="2147" y="346"/>
                  <a:pt x="2143" y="344"/>
                  <a:pt x="2145" y="337"/>
                </a:cubicBezTo>
                <a:cubicBezTo>
                  <a:pt x="2168" y="314"/>
                  <a:pt x="2213" y="320"/>
                  <a:pt x="2225" y="291"/>
                </a:cubicBezTo>
                <a:cubicBezTo>
                  <a:pt x="2225" y="291"/>
                  <a:pt x="2225" y="297"/>
                  <a:pt x="2225" y="303"/>
                </a:cubicBezTo>
                <a:cubicBezTo>
                  <a:pt x="2299" y="280"/>
                  <a:pt x="2367" y="252"/>
                  <a:pt x="2440" y="235"/>
                </a:cubicBezTo>
                <a:cubicBezTo>
                  <a:pt x="2440" y="229"/>
                  <a:pt x="2440" y="223"/>
                  <a:pt x="2440" y="218"/>
                </a:cubicBezTo>
                <a:cubicBezTo>
                  <a:pt x="2440" y="218"/>
                  <a:pt x="2446" y="223"/>
                  <a:pt x="2446" y="223"/>
                </a:cubicBezTo>
                <a:cubicBezTo>
                  <a:pt x="2457" y="223"/>
                  <a:pt x="2469" y="218"/>
                  <a:pt x="2480" y="218"/>
                </a:cubicBezTo>
                <a:cubicBezTo>
                  <a:pt x="2469" y="223"/>
                  <a:pt x="2457" y="223"/>
                  <a:pt x="2446" y="229"/>
                </a:cubicBezTo>
                <a:lnTo>
                  <a:pt x="2457" y="246"/>
                </a:lnTo>
                <a:cubicBezTo>
                  <a:pt x="2474" y="235"/>
                  <a:pt x="2491" y="229"/>
                  <a:pt x="2508" y="223"/>
                </a:cubicBezTo>
                <a:lnTo>
                  <a:pt x="2520" y="212"/>
                </a:lnTo>
                <a:cubicBezTo>
                  <a:pt x="2520" y="212"/>
                  <a:pt x="2525" y="218"/>
                  <a:pt x="2525" y="218"/>
                </a:cubicBezTo>
                <a:cubicBezTo>
                  <a:pt x="2537" y="212"/>
                  <a:pt x="2543" y="206"/>
                  <a:pt x="2554" y="195"/>
                </a:cubicBezTo>
                <a:cubicBezTo>
                  <a:pt x="2557" y="198"/>
                  <a:pt x="2558" y="199"/>
                  <a:pt x="2560" y="199"/>
                </a:cubicBezTo>
                <a:cubicBezTo>
                  <a:pt x="2561" y="199"/>
                  <a:pt x="2562" y="198"/>
                  <a:pt x="2565" y="195"/>
                </a:cubicBezTo>
                <a:cubicBezTo>
                  <a:pt x="2568" y="196"/>
                  <a:pt x="2571" y="196"/>
                  <a:pt x="2574" y="196"/>
                </a:cubicBezTo>
                <a:cubicBezTo>
                  <a:pt x="2599" y="196"/>
                  <a:pt x="2619" y="178"/>
                  <a:pt x="2639" y="178"/>
                </a:cubicBezTo>
                <a:close/>
                <a:moveTo>
                  <a:pt x="2356" y="317"/>
                </a:moveTo>
                <a:cubicBezTo>
                  <a:pt x="2364" y="317"/>
                  <a:pt x="2371" y="318"/>
                  <a:pt x="2378" y="320"/>
                </a:cubicBezTo>
                <a:cubicBezTo>
                  <a:pt x="2333" y="325"/>
                  <a:pt x="2293" y="342"/>
                  <a:pt x="2253" y="359"/>
                </a:cubicBezTo>
                <a:lnTo>
                  <a:pt x="2253" y="354"/>
                </a:lnTo>
                <a:cubicBezTo>
                  <a:pt x="2282" y="339"/>
                  <a:pt x="2318" y="317"/>
                  <a:pt x="2356" y="317"/>
                </a:cubicBezTo>
                <a:close/>
                <a:moveTo>
                  <a:pt x="4277" y="231"/>
                </a:moveTo>
                <a:lnTo>
                  <a:pt x="4277" y="231"/>
                </a:lnTo>
                <a:cubicBezTo>
                  <a:pt x="4316" y="238"/>
                  <a:pt x="4352" y="253"/>
                  <a:pt x="4392" y="263"/>
                </a:cubicBezTo>
                <a:lnTo>
                  <a:pt x="4392" y="257"/>
                </a:lnTo>
                <a:cubicBezTo>
                  <a:pt x="4392" y="263"/>
                  <a:pt x="4398" y="263"/>
                  <a:pt x="4398" y="269"/>
                </a:cubicBezTo>
                <a:cubicBezTo>
                  <a:pt x="4455" y="291"/>
                  <a:pt x="4517" y="303"/>
                  <a:pt x="4574" y="337"/>
                </a:cubicBezTo>
                <a:cubicBezTo>
                  <a:pt x="4574" y="331"/>
                  <a:pt x="4574" y="325"/>
                  <a:pt x="4574" y="325"/>
                </a:cubicBezTo>
                <a:cubicBezTo>
                  <a:pt x="4585" y="348"/>
                  <a:pt x="4619" y="348"/>
                  <a:pt x="4636" y="359"/>
                </a:cubicBezTo>
                <a:cubicBezTo>
                  <a:pt x="4634" y="360"/>
                  <a:pt x="4631" y="361"/>
                  <a:pt x="4629" y="361"/>
                </a:cubicBezTo>
                <a:cubicBezTo>
                  <a:pt x="4616" y="361"/>
                  <a:pt x="4605" y="348"/>
                  <a:pt x="4591" y="348"/>
                </a:cubicBezTo>
                <a:cubicBezTo>
                  <a:pt x="4494" y="299"/>
                  <a:pt x="4376" y="282"/>
                  <a:pt x="4277" y="231"/>
                </a:cubicBezTo>
                <a:close/>
                <a:moveTo>
                  <a:pt x="2269" y="373"/>
                </a:moveTo>
                <a:cubicBezTo>
                  <a:pt x="2273" y="373"/>
                  <a:pt x="2277" y="374"/>
                  <a:pt x="2282" y="376"/>
                </a:cubicBezTo>
                <a:cubicBezTo>
                  <a:pt x="2268" y="381"/>
                  <a:pt x="2254" y="389"/>
                  <a:pt x="2240" y="389"/>
                </a:cubicBezTo>
                <a:cubicBezTo>
                  <a:pt x="2237" y="389"/>
                  <a:pt x="2234" y="389"/>
                  <a:pt x="2230" y="388"/>
                </a:cubicBezTo>
                <a:cubicBezTo>
                  <a:pt x="2243" y="383"/>
                  <a:pt x="2256" y="373"/>
                  <a:pt x="2269" y="373"/>
                </a:cubicBezTo>
                <a:close/>
                <a:moveTo>
                  <a:pt x="2181" y="375"/>
                </a:moveTo>
                <a:cubicBezTo>
                  <a:pt x="2182" y="375"/>
                  <a:pt x="2184" y="375"/>
                  <a:pt x="2185" y="376"/>
                </a:cubicBezTo>
                <a:cubicBezTo>
                  <a:pt x="2189" y="385"/>
                  <a:pt x="2181" y="390"/>
                  <a:pt x="2172" y="390"/>
                </a:cubicBezTo>
                <a:cubicBezTo>
                  <a:pt x="2169" y="390"/>
                  <a:pt x="2165" y="389"/>
                  <a:pt x="2162" y="388"/>
                </a:cubicBezTo>
                <a:cubicBezTo>
                  <a:pt x="2162" y="383"/>
                  <a:pt x="2174" y="375"/>
                  <a:pt x="2181" y="375"/>
                </a:cubicBezTo>
                <a:close/>
                <a:moveTo>
                  <a:pt x="4636" y="359"/>
                </a:moveTo>
                <a:cubicBezTo>
                  <a:pt x="4665" y="365"/>
                  <a:pt x="4693" y="376"/>
                  <a:pt x="4716" y="393"/>
                </a:cubicBezTo>
                <a:cubicBezTo>
                  <a:pt x="4699" y="393"/>
                  <a:pt x="4682" y="382"/>
                  <a:pt x="4670" y="371"/>
                </a:cubicBezTo>
                <a:cubicBezTo>
                  <a:pt x="4664" y="374"/>
                  <a:pt x="4658" y="374"/>
                  <a:pt x="4652" y="375"/>
                </a:cubicBezTo>
                <a:lnTo>
                  <a:pt x="4652" y="375"/>
                </a:lnTo>
                <a:cubicBezTo>
                  <a:pt x="4653" y="373"/>
                  <a:pt x="4653" y="372"/>
                  <a:pt x="4653" y="371"/>
                </a:cubicBezTo>
                <a:cubicBezTo>
                  <a:pt x="4648" y="371"/>
                  <a:pt x="4636" y="365"/>
                  <a:pt x="4636" y="359"/>
                </a:cubicBezTo>
                <a:close/>
                <a:moveTo>
                  <a:pt x="4591" y="365"/>
                </a:moveTo>
                <a:cubicBezTo>
                  <a:pt x="4608" y="371"/>
                  <a:pt x="4625" y="376"/>
                  <a:pt x="4642" y="382"/>
                </a:cubicBezTo>
                <a:cubicBezTo>
                  <a:pt x="4653" y="393"/>
                  <a:pt x="4670" y="399"/>
                  <a:pt x="4687" y="405"/>
                </a:cubicBezTo>
                <a:cubicBezTo>
                  <a:pt x="4687" y="405"/>
                  <a:pt x="4682" y="410"/>
                  <a:pt x="4682" y="410"/>
                </a:cubicBezTo>
                <a:cubicBezTo>
                  <a:pt x="4676" y="410"/>
                  <a:pt x="4670" y="405"/>
                  <a:pt x="4665" y="399"/>
                </a:cubicBezTo>
                <a:cubicBezTo>
                  <a:pt x="4659" y="405"/>
                  <a:pt x="4653" y="410"/>
                  <a:pt x="4653" y="410"/>
                </a:cubicBezTo>
                <a:lnTo>
                  <a:pt x="4653" y="399"/>
                </a:lnTo>
                <a:cubicBezTo>
                  <a:pt x="4630" y="393"/>
                  <a:pt x="4613" y="376"/>
                  <a:pt x="4585" y="371"/>
                </a:cubicBezTo>
                <a:cubicBezTo>
                  <a:pt x="4585" y="371"/>
                  <a:pt x="4585" y="371"/>
                  <a:pt x="4591" y="365"/>
                </a:cubicBezTo>
                <a:close/>
                <a:moveTo>
                  <a:pt x="4825" y="440"/>
                </a:moveTo>
                <a:cubicBezTo>
                  <a:pt x="4832" y="440"/>
                  <a:pt x="4840" y="446"/>
                  <a:pt x="4840" y="450"/>
                </a:cubicBezTo>
                <a:cubicBezTo>
                  <a:pt x="4839" y="454"/>
                  <a:pt x="4836" y="455"/>
                  <a:pt x="4833" y="455"/>
                </a:cubicBezTo>
                <a:cubicBezTo>
                  <a:pt x="4826" y="455"/>
                  <a:pt x="4818" y="448"/>
                  <a:pt x="4818" y="445"/>
                </a:cubicBezTo>
                <a:cubicBezTo>
                  <a:pt x="4819" y="441"/>
                  <a:pt x="4822" y="440"/>
                  <a:pt x="4825" y="440"/>
                </a:cubicBezTo>
                <a:close/>
                <a:moveTo>
                  <a:pt x="3291" y="450"/>
                </a:moveTo>
                <a:cubicBezTo>
                  <a:pt x="3291" y="456"/>
                  <a:pt x="3297" y="456"/>
                  <a:pt x="3303" y="456"/>
                </a:cubicBezTo>
                <a:lnTo>
                  <a:pt x="3286" y="456"/>
                </a:lnTo>
                <a:cubicBezTo>
                  <a:pt x="3291" y="456"/>
                  <a:pt x="3291" y="456"/>
                  <a:pt x="3291" y="450"/>
                </a:cubicBezTo>
                <a:close/>
                <a:moveTo>
                  <a:pt x="3152" y="446"/>
                </a:moveTo>
                <a:cubicBezTo>
                  <a:pt x="3157" y="446"/>
                  <a:pt x="3161" y="447"/>
                  <a:pt x="3161" y="450"/>
                </a:cubicBezTo>
                <a:cubicBezTo>
                  <a:pt x="3158" y="456"/>
                  <a:pt x="3154" y="459"/>
                  <a:pt x="3150" y="459"/>
                </a:cubicBezTo>
                <a:cubicBezTo>
                  <a:pt x="3147" y="459"/>
                  <a:pt x="3144" y="456"/>
                  <a:pt x="3144" y="450"/>
                </a:cubicBezTo>
                <a:cubicBezTo>
                  <a:pt x="3144" y="447"/>
                  <a:pt x="3148" y="446"/>
                  <a:pt x="3152" y="446"/>
                </a:cubicBezTo>
                <a:close/>
                <a:moveTo>
                  <a:pt x="3252" y="456"/>
                </a:moveTo>
                <a:cubicBezTo>
                  <a:pt x="3257" y="456"/>
                  <a:pt x="3257" y="462"/>
                  <a:pt x="3257" y="462"/>
                </a:cubicBezTo>
                <a:lnTo>
                  <a:pt x="3252" y="462"/>
                </a:lnTo>
                <a:lnTo>
                  <a:pt x="3252" y="456"/>
                </a:lnTo>
                <a:close/>
                <a:moveTo>
                  <a:pt x="3825" y="439"/>
                </a:moveTo>
                <a:cubicBezTo>
                  <a:pt x="3830" y="439"/>
                  <a:pt x="3830" y="445"/>
                  <a:pt x="3830" y="445"/>
                </a:cubicBezTo>
                <a:cubicBezTo>
                  <a:pt x="3836" y="445"/>
                  <a:pt x="3842" y="445"/>
                  <a:pt x="3847" y="450"/>
                </a:cubicBezTo>
                <a:lnTo>
                  <a:pt x="3865" y="450"/>
                </a:lnTo>
                <a:cubicBezTo>
                  <a:pt x="3899" y="450"/>
                  <a:pt x="3938" y="462"/>
                  <a:pt x="3972" y="473"/>
                </a:cubicBezTo>
                <a:cubicBezTo>
                  <a:pt x="3933" y="473"/>
                  <a:pt x="3899" y="467"/>
                  <a:pt x="3865" y="450"/>
                </a:cubicBezTo>
                <a:cubicBezTo>
                  <a:pt x="3859" y="453"/>
                  <a:pt x="3853" y="454"/>
                  <a:pt x="3847" y="454"/>
                </a:cubicBezTo>
                <a:cubicBezTo>
                  <a:pt x="3842" y="454"/>
                  <a:pt x="3836" y="453"/>
                  <a:pt x="3830" y="450"/>
                </a:cubicBezTo>
                <a:cubicBezTo>
                  <a:pt x="3830" y="450"/>
                  <a:pt x="3830" y="445"/>
                  <a:pt x="3825" y="439"/>
                </a:cubicBezTo>
                <a:close/>
                <a:moveTo>
                  <a:pt x="3791" y="439"/>
                </a:moveTo>
                <a:cubicBezTo>
                  <a:pt x="3802" y="439"/>
                  <a:pt x="3813" y="445"/>
                  <a:pt x="3825" y="450"/>
                </a:cubicBezTo>
                <a:cubicBezTo>
                  <a:pt x="3819" y="456"/>
                  <a:pt x="3819" y="462"/>
                  <a:pt x="3819" y="467"/>
                </a:cubicBezTo>
                <a:cubicBezTo>
                  <a:pt x="3836" y="467"/>
                  <a:pt x="3847" y="467"/>
                  <a:pt x="3859" y="473"/>
                </a:cubicBezTo>
                <a:cubicBezTo>
                  <a:pt x="3865" y="473"/>
                  <a:pt x="3865" y="467"/>
                  <a:pt x="3865" y="462"/>
                </a:cubicBezTo>
                <a:lnTo>
                  <a:pt x="3865" y="477"/>
                </a:lnTo>
                <a:lnTo>
                  <a:pt x="3865" y="477"/>
                </a:lnTo>
                <a:cubicBezTo>
                  <a:pt x="3771" y="465"/>
                  <a:pt x="3681" y="461"/>
                  <a:pt x="3587" y="456"/>
                </a:cubicBezTo>
                <a:cubicBezTo>
                  <a:pt x="3535" y="450"/>
                  <a:pt x="3490" y="450"/>
                  <a:pt x="3445" y="450"/>
                </a:cubicBezTo>
                <a:lnTo>
                  <a:pt x="3479" y="450"/>
                </a:lnTo>
                <a:cubicBezTo>
                  <a:pt x="3479" y="445"/>
                  <a:pt x="3479" y="439"/>
                  <a:pt x="3484" y="439"/>
                </a:cubicBezTo>
                <a:cubicBezTo>
                  <a:pt x="3484" y="439"/>
                  <a:pt x="3484" y="445"/>
                  <a:pt x="3484" y="450"/>
                </a:cubicBezTo>
                <a:cubicBezTo>
                  <a:pt x="3511" y="447"/>
                  <a:pt x="3537" y="444"/>
                  <a:pt x="3563" y="444"/>
                </a:cubicBezTo>
                <a:cubicBezTo>
                  <a:pt x="3582" y="444"/>
                  <a:pt x="3601" y="445"/>
                  <a:pt x="3621" y="450"/>
                </a:cubicBezTo>
                <a:cubicBezTo>
                  <a:pt x="3621" y="450"/>
                  <a:pt x="3621" y="439"/>
                  <a:pt x="3621" y="439"/>
                </a:cubicBezTo>
                <a:cubicBezTo>
                  <a:pt x="3626" y="439"/>
                  <a:pt x="3626" y="445"/>
                  <a:pt x="3626" y="445"/>
                </a:cubicBezTo>
                <a:lnTo>
                  <a:pt x="3677" y="445"/>
                </a:lnTo>
                <a:cubicBezTo>
                  <a:pt x="3711" y="450"/>
                  <a:pt x="3745" y="450"/>
                  <a:pt x="3779" y="450"/>
                </a:cubicBezTo>
                <a:cubicBezTo>
                  <a:pt x="3791" y="456"/>
                  <a:pt x="3802" y="462"/>
                  <a:pt x="3819" y="462"/>
                </a:cubicBezTo>
                <a:cubicBezTo>
                  <a:pt x="3813" y="456"/>
                  <a:pt x="3813" y="450"/>
                  <a:pt x="3808" y="445"/>
                </a:cubicBezTo>
                <a:cubicBezTo>
                  <a:pt x="3802" y="445"/>
                  <a:pt x="3796" y="445"/>
                  <a:pt x="3791" y="439"/>
                </a:cubicBezTo>
                <a:close/>
                <a:moveTo>
                  <a:pt x="3882" y="479"/>
                </a:moveTo>
                <a:lnTo>
                  <a:pt x="3882" y="479"/>
                </a:lnTo>
                <a:cubicBezTo>
                  <a:pt x="3895" y="479"/>
                  <a:pt x="3910" y="480"/>
                  <a:pt x="3921" y="484"/>
                </a:cubicBezTo>
                <a:cubicBezTo>
                  <a:pt x="3908" y="482"/>
                  <a:pt x="3895" y="480"/>
                  <a:pt x="3882" y="479"/>
                </a:cubicBezTo>
                <a:close/>
                <a:moveTo>
                  <a:pt x="1848" y="485"/>
                </a:moveTo>
                <a:lnTo>
                  <a:pt x="1848" y="485"/>
                </a:lnTo>
                <a:cubicBezTo>
                  <a:pt x="1845" y="486"/>
                  <a:pt x="1842" y="487"/>
                  <a:pt x="1839" y="490"/>
                </a:cubicBezTo>
                <a:cubicBezTo>
                  <a:pt x="1842" y="488"/>
                  <a:pt x="1845" y="487"/>
                  <a:pt x="1848" y="485"/>
                </a:cubicBezTo>
                <a:close/>
                <a:moveTo>
                  <a:pt x="2060" y="427"/>
                </a:moveTo>
                <a:lnTo>
                  <a:pt x="2060" y="433"/>
                </a:lnTo>
                <a:cubicBezTo>
                  <a:pt x="2049" y="439"/>
                  <a:pt x="2032" y="445"/>
                  <a:pt x="2015" y="450"/>
                </a:cubicBezTo>
                <a:cubicBezTo>
                  <a:pt x="2009" y="456"/>
                  <a:pt x="2004" y="467"/>
                  <a:pt x="2004" y="473"/>
                </a:cubicBezTo>
                <a:cubicBezTo>
                  <a:pt x="2021" y="473"/>
                  <a:pt x="2038" y="467"/>
                  <a:pt x="2049" y="456"/>
                </a:cubicBezTo>
                <a:cubicBezTo>
                  <a:pt x="2049" y="462"/>
                  <a:pt x="2049" y="467"/>
                  <a:pt x="2049" y="467"/>
                </a:cubicBezTo>
                <a:cubicBezTo>
                  <a:pt x="2043" y="467"/>
                  <a:pt x="2038" y="473"/>
                  <a:pt x="2032" y="473"/>
                </a:cubicBezTo>
                <a:lnTo>
                  <a:pt x="2032" y="490"/>
                </a:lnTo>
                <a:lnTo>
                  <a:pt x="2026" y="479"/>
                </a:lnTo>
                <a:cubicBezTo>
                  <a:pt x="2004" y="490"/>
                  <a:pt x="1975" y="496"/>
                  <a:pt x="1958" y="507"/>
                </a:cubicBezTo>
                <a:lnTo>
                  <a:pt x="1952" y="507"/>
                </a:lnTo>
                <a:cubicBezTo>
                  <a:pt x="1969" y="496"/>
                  <a:pt x="1986" y="484"/>
                  <a:pt x="2004" y="473"/>
                </a:cubicBezTo>
                <a:cubicBezTo>
                  <a:pt x="2004" y="473"/>
                  <a:pt x="2004" y="462"/>
                  <a:pt x="2004" y="462"/>
                </a:cubicBezTo>
                <a:cubicBezTo>
                  <a:pt x="1998" y="462"/>
                  <a:pt x="1986" y="467"/>
                  <a:pt x="1981" y="467"/>
                </a:cubicBezTo>
                <a:cubicBezTo>
                  <a:pt x="2004" y="450"/>
                  <a:pt x="2032" y="433"/>
                  <a:pt x="2060" y="427"/>
                </a:cubicBezTo>
                <a:close/>
                <a:moveTo>
                  <a:pt x="4863" y="490"/>
                </a:moveTo>
                <a:cubicBezTo>
                  <a:pt x="4880" y="501"/>
                  <a:pt x="4903" y="501"/>
                  <a:pt x="4908" y="524"/>
                </a:cubicBezTo>
                <a:cubicBezTo>
                  <a:pt x="4891" y="513"/>
                  <a:pt x="4874" y="507"/>
                  <a:pt x="4863" y="490"/>
                </a:cubicBezTo>
                <a:close/>
                <a:moveTo>
                  <a:pt x="5011" y="496"/>
                </a:moveTo>
                <a:lnTo>
                  <a:pt x="5005" y="507"/>
                </a:lnTo>
                <a:cubicBezTo>
                  <a:pt x="5016" y="513"/>
                  <a:pt x="5022" y="518"/>
                  <a:pt x="5028" y="530"/>
                </a:cubicBezTo>
                <a:cubicBezTo>
                  <a:pt x="5022" y="518"/>
                  <a:pt x="5011" y="513"/>
                  <a:pt x="4999" y="513"/>
                </a:cubicBezTo>
                <a:cubicBezTo>
                  <a:pt x="5005" y="507"/>
                  <a:pt x="5005" y="501"/>
                  <a:pt x="5011" y="496"/>
                </a:cubicBezTo>
                <a:close/>
                <a:moveTo>
                  <a:pt x="3978" y="479"/>
                </a:moveTo>
                <a:lnTo>
                  <a:pt x="3978" y="479"/>
                </a:lnTo>
                <a:cubicBezTo>
                  <a:pt x="4046" y="490"/>
                  <a:pt x="4120" y="507"/>
                  <a:pt x="4188" y="535"/>
                </a:cubicBezTo>
                <a:cubicBezTo>
                  <a:pt x="4165" y="530"/>
                  <a:pt x="4143" y="518"/>
                  <a:pt x="4120" y="518"/>
                </a:cubicBezTo>
                <a:lnTo>
                  <a:pt x="4108" y="518"/>
                </a:lnTo>
                <a:cubicBezTo>
                  <a:pt x="4108" y="518"/>
                  <a:pt x="4108" y="513"/>
                  <a:pt x="4108" y="513"/>
                </a:cubicBezTo>
                <a:cubicBezTo>
                  <a:pt x="4063" y="501"/>
                  <a:pt x="4018" y="496"/>
                  <a:pt x="3978" y="479"/>
                </a:cubicBezTo>
                <a:close/>
                <a:moveTo>
                  <a:pt x="1792" y="523"/>
                </a:moveTo>
                <a:cubicBezTo>
                  <a:pt x="1794" y="523"/>
                  <a:pt x="1797" y="523"/>
                  <a:pt x="1799" y="524"/>
                </a:cubicBezTo>
                <a:cubicBezTo>
                  <a:pt x="1788" y="530"/>
                  <a:pt x="1771" y="541"/>
                  <a:pt x="1754" y="552"/>
                </a:cubicBezTo>
                <a:cubicBezTo>
                  <a:pt x="1754" y="547"/>
                  <a:pt x="1748" y="541"/>
                  <a:pt x="1748" y="541"/>
                </a:cubicBezTo>
                <a:cubicBezTo>
                  <a:pt x="1763" y="536"/>
                  <a:pt x="1777" y="523"/>
                  <a:pt x="1792" y="523"/>
                </a:cubicBezTo>
                <a:close/>
                <a:moveTo>
                  <a:pt x="4472" y="552"/>
                </a:moveTo>
                <a:cubicBezTo>
                  <a:pt x="4477" y="552"/>
                  <a:pt x="4483" y="552"/>
                  <a:pt x="4483" y="564"/>
                </a:cubicBezTo>
                <a:cubicBezTo>
                  <a:pt x="4472" y="564"/>
                  <a:pt x="4466" y="564"/>
                  <a:pt x="4472" y="552"/>
                </a:cubicBezTo>
                <a:close/>
                <a:moveTo>
                  <a:pt x="4897" y="484"/>
                </a:moveTo>
                <a:cubicBezTo>
                  <a:pt x="4937" y="501"/>
                  <a:pt x="4988" y="518"/>
                  <a:pt x="5011" y="552"/>
                </a:cubicBezTo>
                <a:cubicBezTo>
                  <a:pt x="5013" y="552"/>
                  <a:pt x="5015" y="551"/>
                  <a:pt x="5017" y="551"/>
                </a:cubicBezTo>
                <a:cubicBezTo>
                  <a:pt x="5032" y="551"/>
                  <a:pt x="5046" y="566"/>
                  <a:pt x="5056" y="581"/>
                </a:cubicBezTo>
                <a:cubicBezTo>
                  <a:pt x="5039" y="569"/>
                  <a:pt x="5022" y="564"/>
                  <a:pt x="5011" y="552"/>
                </a:cubicBezTo>
                <a:cubicBezTo>
                  <a:pt x="4977" y="530"/>
                  <a:pt x="4937" y="507"/>
                  <a:pt x="4897" y="490"/>
                </a:cubicBezTo>
                <a:lnTo>
                  <a:pt x="4897" y="484"/>
                </a:lnTo>
                <a:close/>
                <a:moveTo>
                  <a:pt x="1595" y="620"/>
                </a:moveTo>
                <a:lnTo>
                  <a:pt x="1595" y="620"/>
                </a:lnTo>
                <a:cubicBezTo>
                  <a:pt x="1589" y="620"/>
                  <a:pt x="1578" y="626"/>
                  <a:pt x="1567" y="626"/>
                </a:cubicBezTo>
                <a:lnTo>
                  <a:pt x="1561" y="643"/>
                </a:lnTo>
                <a:cubicBezTo>
                  <a:pt x="1572" y="643"/>
                  <a:pt x="1589" y="637"/>
                  <a:pt x="1595" y="620"/>
                </a:cubicBezTo>
                <a:close/>
                <a:moveTo>
                  <a:pt x="1975" y="467"/>
                </a:moveTo>
                <a:cubicBezTo>
                  <a:pt x="1969" y="479"/>
                  <a:pt x="1947" y="479"/>
                  <a:pt x="1935" y="490"/>
                </a:cubicBezTo>
                <a:cubicBezTo>
                  <a:pt x="1829" y="529"/>
                  <a:pt x="1734" y="607"/>
                  <a:pt x="1628" y="647"/>
                </a:cubicBezTo>
                <a:lnTo>
                  <a:pt x="1628" y="647"/>
                </a:lnTo>
                <a:cubicBezTo>
                  <a:pt x="1627" y="647"/>
                  <a:pt x="1627" y="646"/>
                  <a:pt x="1627" y="646"/>
                </a:cubicBezTo>
                <a:lnTo>
                  <a:pt x="1627" y="646"/>
                </a:lnTo>
                <a:cubicBezTo>
                  <a:pt x="1626" y="647"/>
                  <a:pt x="1624" y="648"/>
                  <a:pt x="1623" y="649"/>
                </a:cubicBezTo>
                <a:cubicBezTo>
                  <a:pt x="1625" y="648"/>
                  <a:pt x="1626" y="648"/>
                  <a:pt x="1628" y="647"/>
                </a:cubicBezTo>
                <a:lnTo>
                  <a:pt x="1628" y="647"/>
                </a:lnTo>
                <a:cubicBezTo>
                  <a:pt x="1629" y="649"/>
                  <a:pt x="1629" y="651"/>
                  <a:pt x="1629" y="654"/>
                </a:cubicBezTo>
                <a:cubicBezTo>
                  <a:pt x="1627" y="657"/>
                  <a:pt x="1624" y="658"/>
                  <a:pt x="1622" y="658"/>
                </a:cubicBezTo>
                <a:cubicBezTo>
                  <a:pt x="1619" y="658"/>
                  <a:pt x="1615" y="655"/>
                  <a:pt x="1612" y="649"/>
                </a:cubicBezTo>
                <a:cubicBezTo>
                  <a:pt x="1617" y="646"/>
                  <a:pt x="1620" y="645"/>
                  <a:pt x="1623" y="645"/>
                </a:cubicBezTo>
                <a:cubicBezTo>
                  <a:pt x="1625" y="645"/>
                  <a:pt x="1626" y="645"/>
                  <a:pt x="1627" y="646"/>
                </a:cubicBezTo>
                <a:lnTo>
                  <a:pt x="1627" y="646"/>
                </a:lnTo>
                <a:cubicBezTo>
                  <a:pt x="1660" y="619"/>
                  <a:pt x="1704" y="603"/>
                  <a:pt x="1737" y="581"/>
                </a:cubicBezTo>
                <a:cubicBezTo>
                  <a:pt x="1737" y="581"/>
                  <a:pt x="1731" y="575"/>
                  <a:pt x="1731" y="575"/>
                </a:cubicBezTo>
                <a:lnTo>
                  <a:pt x="1748" y="575"/>
                </a:lnTo>
                <a:cubicBezTo>
                  <a:pt x="1799" y="547"/>
                  <a:pt x="1856" y="513"/>
                  <a:pt x="1913" y="490"/>
                </a:cubicBezTo>
                <a:cubicBezTo>
                  <a:pt x="1913" y="490"/>
                  <a:pt x="1907" y="484"/>
                  <a:pt x="1907" y="484"/>
                </a:cubicBezTo>
                <a:lnTo>
                  <a:pt x="1907" y="484"/>
                </a:lnTo>
                <a:cubicBezTo>
                  <a:pt x="1910" y="485"/>
                  <a:pt x="1912" y="485"/>
                  <a:pt x="1915" y="485"/>
                </a:cubicBezTo>
                <a:cubicBezTo>
                  <a:pt x="1935" y="485"/>
                  <a:pt x="1955" y="467"/>
                  <a:pt x="1975" y="467"/>
                </a:cubicBezTo>
                <a:close/>
                <a:moveTo>
                  <a:pt x="5152" y="654"/>
                </a:moveTo>
                <a:cubicBezTo>
                  <a:pt x="5158" y="654"/>
                  <a:pt x="5164" y="660"/>
                  <a:pt x="5169" y="666"/>
                </a:cubicBezTo>
                <a:cubicBezTo>
                  <a:pt x="5171" y="665"/>
                  <a:pt x="5171" y="664"/>
                  <a:pt x="5172" y="663"/>
                </a:cubicBezTo>
                <a:lnTo>
                  <a:pt x="5172" y="663"/>
                </a:lnTo>
                <a:cubicBezTo>
                  <a:pt x="5182" y="672"/>
                  <a:pt x="5187" y="678"/>
                  <a:pt x="5192" y="683"/>
                </a:cubicBezTo>
                <a:cubicBezTo>
                  <a:pt x="5175" y="677"/>
                  <a:pt x="5164" y="671"/>
                  <a:pt x="5147" y="660"/>
                </a:cubicBezTo>
                <a:cubicBezTo>
                  <a:pt x="5147" y="660"/>
                  <a:pt x="5147" y="654"/>
                  <a:pt x="5152" y="654"/>
                </a:cubicBezTo>
                <a:close/>
                <a:moveTo>
                  <a:pt x="4846" y="393"/>
                </a:moveTo>
                <a:cubicBezTo>
                  <a:pt x="4869" y="393"/>
                  <a:pt x="4889" y="420"/>
                  <a:pt x="4914" y="420"/>
                </a:cubicBezTo>
                <a:cubicBezTo>
                  <a:pt x="4920" y="420"/>
                  <a:pt x="4925" y="419"/>
                  <a:pt x="4931" y="416"/>
                </a:cubicBezTo>
                <a:lnTo>
                  <a:pt x="4931" y="416"/>
                </a:lnTo>
                <a:cubicBezTo>
                  <a:pt x="4926" y="422"/>
                  <a:pt x="4926" y="427"/>
                  <a:pt x="4926" y="427"/>
                </a:cubicBezTo>
                <a:cubicBezTo>
                  <a:pt x="4988" y="467"/>
                  <a:pt x="5056" y="501"/>
                  <a:pt x="5118" y="535"/>
                </a:cubicBezTo>
                <a:cubicBezTo>
                  <a:pt x="5124" y="535"/>
                  <a:pt x="5124" y="535"/>
                  <a:pt x="5130" y="530"/>
                </a:cubicBezTo>
                <a:cubicBezTo>
                  <a:pt x="5130" y="535"/>
                  <a:pt x="5130" y="535"/>
                  <a:pt x="5130" y="541"/>
                </a:cubicBezTo>
                <a:cubicBezTo>
                  <a:pt x="5164" y="552"/>
                  <a:pt x="5187" y="592"/>
                  <a:pt x="5226" y="598"/>
                </a:cubicBezTo>
                <a:cubicBezTo>
                  <a:pt x="5232" y="626"/>
                  <a:pt x="5272" y="626"/>
                  <a:pt x="5294" y="654"/>
                </a:cubicBezTo>
                <a:cubicBezTo>
                  <a:pt x="5306" y="666"/>
                  <a:pt x="5328" y="666"/>
                  <a:pt x="5334" y="688"/>
                </a:cubicBezTo>
                <a:lnTo>
                  <a:pt x="5317" y="688"/>
                </a:lnTo>
                <a:cubicBezTo>
                  <a:pt x="5306" y="671"/>
                  <a:pt x="5289" y="666"/>
                  <a:pt x="5272" y="660"/>
                </a:cubicBezTo>
                <a:cubicBezTo>
                  <a:pt x="5272" y="666"/>
                  <a:pt x="5266" y="677"/>
                  <a:pt x="5266" y="677"/>
                </a:cubicBezTo>
                <a:cubicBezTo>
                  <a:pt x="5266" y="677"/>
                  <a:pt x="5260" y="671"/>
                  <a:pt x="5255" y="666"/>
                </a:cubicBezTo>
                <a:cubicBezTo>
                  <a:pt x="5238" y="660"/>
                  <a:pt x="5238" y="637"/>
                  <a:pt x="5221" y="632"/>
                </a:cubicBezTo>
                <a:cubicBezTo>
                  <a:pt x="5215" y="632"/>
                  <a:pt x="5209" y="632"/>
                  <a:pt x="5209" y="637"/>
                </a:cubicBezTo>
                <a:cubicBezTo>
                  <a:pt x="5164" y="609"/>
                  <a:pt x="5118" y="569"/>
                  <a:pt x="5067" y="552"/>
                </a:cubicBezTo>
                <a:cubicBezTo>
                  <a:pt x="5073" y="547"/>
                  <a:pt x="5073" y="541"/>
                  <a:pt x="5079" y="541"/>
                </a:cubicBezTo>
                <a:lnTo>
                  <a:pt x="5056" y="524"/>
                </a:lnTo>
                <a:cubicBezTo>
                  <a:pt x="5050" y="524"/>
                  <a:pt x="5045" y="530"/>
                  <a:pt x="5045" y="530"/>
                </a:cubicBezTo>
                <a:lnTo>
                  <a:pt x="5050" y="541"/>
                </a:lnTo>
                <a:cubicBezTo>
                  <a:pt x="5045" y="535"/>
                  <a:pt x="5039" y="535"/>
                  <a:pt x="5033" y="530"/>
                </a:cubicBezTo>
                <a:cubicBezTo>
                  <a:pt x="5033" y="530"/>
                  <a:pt x="5039" y="530"/>
                  <a:pt x="5045" y="524"/>
                </a:cubicBezTo>
                <a:lnTo>
                  <a:pt x="5045" y="513"/>
                </a:lnTo>
                <a:cubicBezTo>
                  <a:pt x="5033" y="507"/>
                  <a:pt x="5022" y="501"/>
                  <a:pt x="5011" y="496"/>
                </a:cubicBezTo>
                <a:cubicBezTo>
                  <a:pt x="4999" y="490"/>
                  <a:pt x="4988" y="484"/>
                  <a:pt x="4982" y="479"/>
                </a:cubicBezTo>
                <a:lnTo>
                  <a:pt x="4982" y="479"/>
                </a:lnTo>
                <a:cubicBezTo>
                  <a:pt x="4988" y="484"/>
                  <a:pt x="4994" y="501"/>
                  <a:pt x="4999" y="507"/>
                </a:cubicBezTo>
                <a:cubicBezTo>
                  <a:pt x="4994" y="507"/>
                  <a:pt x="4982" y="501"/>
                  <a:pt x="4977" y="490"/>
                </a:cubicBezTo>
                <a:cubicBezTo>
                  <a:pt x="4960" y="484"/>
                  <a:pt x="4943" y="473"/>
                  <a:pt x="4920" y="462"/>
                </a:cubicBezTo>
                <a:lnTo>
                  <a:pt x="4926" y="450"/>
                </a:lnTo>
                <a:lnTo>
                  <a:pt x="4926" y="450"/>
                </a:lnTo>
                <a:cubicBezTo>
                  <a:pt x="4920" y="456"/>
                  <a:pt x="4908" y="456"/>
                  <a:pt x="4903" y="462"/>
                </a:cubicBezTo>
                <a:cubicBezTo>
                  <a:pt x="4908" y="456"/>
                  <a:pt x="4908" y="445"/>
                  <a:pt x="4908" y="439"/>
                </a:cubicBezTo>
                <a:lnTo>
                  <a:pt x="4908" y="439"/>
                </a:lnTo>
                <a:cubicBezTo>
                  <a:pt x="4897" y="445"/>
                  <a:pt x="4891" y="445"/>
                  <a:pt x="4880" y="445"/>
                </a:cubicBezTo>
                <a:cubicBezTo>
                  <a:pt x="4874" y="445"/>
                  <a:pt x="4869" y="439"/>
                  <a:pt x="4869" y="433"/>
                </a:cubicBezTo>
                <a:cubicBezTo>
                  <a:pt x="4874" y="433"/>
                  <a:pt x="4886" y="433"/>
                  <a:pt x="4897" y="427"/>
                </a:cubicBezTo>
                <a:cubicBezTo>
                  <a:pt x="4891" y="427"/>
                  <a:pt x="4880" y="422"/>
                  <a:pt x="4874" y="422"/>
                </a:cubicBezTo>
                <a:cubicBezTo>
                  <a:pt x="4874" y="416"/>
                  <a:pt x="4874" y="410"/>
                  <a:pt x="4880" y="410"/>
                </a:cubicBezTo>
                <a:lnTo>
                  <a:pt x="4880" y="410"/>
                </a:lnTo>
                <a:cubicBezTo>
                  <a:pt x="4874" y="410"/>
                  <a:pt x="4863" y="416"/>
                  <a:pt x="4857" y="416"/>
                </a:cubicBezTo>
                <a:cubicBezTo>
                  <a:pt x="4852" y="410"/>
                  <a:pt x="4829" y="405"/>
                  <a:pt x="4846" y="393"/>
                </a:cubicBezTo>
                <a:close/>
                <a:moveTo>
                  <a:pt x="1691" y="643"/>
                </a:moveTo>
                <a:cubicBezTo>
                  <a:pt x="1680" y="654"/>
                  <a:pt x="1646" y="654"/>
                  <a:pt x="1663" y="671"/>
                </a:cubicBezTo>
                <a:cubicBezTo>
                  <a:pt x="1663" y="671"/>
                  <a:pt x="1657" y="671"/>
                  <a:pt x="1652" y="666"/>
                </a:cubicBezTo>
                <a:cubicBezTo>
                  <a:pt x="1629" y="688"/>
                  <a:pt x="1601" y="700"/>
                  <a:pt x="1567" y="711"/>
                </a:cubicBezTo>
                <a:cubicBezTo>
                  <a:pt x="1601" y="688"/>
                  <a:pt x="1635" y="671"/>
                  <a:pt x="1663" y="649"/>
                </a:cubicBezTo>
                <a:cubicBezTo>
                  <a:pt x="1674" y="643"/>
                  <a:pt x="1680" y="643"/>
                  <a:pt x="1691" y="643"/>
                </a:cubicBezTo>
                <a:close/>
                <a:moveTo>
                  <a:pt x="2016" y="707"/>
                </a:moveTo>
                <a:cubicBezTo>
                  <a:pt x="2017" y="707"/>
                  <a:pt x="2018" y="709"/>
                  <a:pt x="2021" y="711"/>
                </a:cubicBezTo>
                <a:cubicBezTo>
                  <a:pt x="2021" y="718"/>
                  <a:pt x="2019" y="721"/>
                  <a:pt x="2016" y="721"/>
                </a:cubicBezTo>
                <a:cubicBezTo>
                  <a:pt x="2014" y="721"/>
                  <a:pt x="2012" y="719"/>
                  <a:pt x="2009" y="717"/>
                </a:cubicBezTo>
                <a:cubicBezTo>
                  <a:pt x="2013" y="710"/>
                  <a:pt x="2014" y="707"/>
                  <a:pt x="2016" y="707"/>
                </a:cubicBezTo>
                <a:close/>
                <a:moveTo>
                  <a:pt x="1612" y="654"/>
                </a:moveTo>
                <a:cubicBezTo>
                  <a:pt x="1606" y="671"/>
                  <a:pt x="1589" y="677"/>
                  <a:pt x="1572" y="688"/>
                </a:cubicBezTo>
                <a:cubicBezTo>
                  <a:pt x="1550" y="700"/>
                  <a:pt x="1527" y="723"/>
                  <a:pt x="1499" y="728"/>
                </a:cubicBezTo>
                <a:cubicBezTo>
                  <a:pt x="1533" y="694"/>
                  <a:pt x="1572" y="677"/>
                  <a:pt x="1612" y="654"/>
                </a:cubicBezTo>
                <a:close/>
                <a:moveTo>
                  <a:pt x="1382" y="764"/>
                </a:moveTo>
                <a:cubicBezTo>
                  <a:pt x="1381" y="765"/>
                  <a:pt x="1379" y="766"/>
                  <a:pt x="1379" y="768"/>
                </a:cubicBezTo>
                <a:cubicBezTo>
                  <a:pt x="1380" y="767"/>
                  <a:pt x="1381" y="765"/>
                  <a:pt x="1382" y="764"/>
                </a:cubicBezTo>
                <a:close/>
                <a:moveTo>
                  <a:pt x="5067" y="575"/>
                </a:moveTo>
                <a:cubicBezTo>
                  <a:pt x="5169" y="637"/>
                  <a:pt x="5272" y="700"/>
                  <a:pt x="5368" y="774"/>
                </a:cubicBezTo>
                <a:lnTo>
                  <a:pt x="5368" y="768"/>
                </a:lnTo>
                <a:cubicBezTo>
                  <a:pt x="5379" y="779"/>
                  <a:pt x="5391" y="785"/>
                  <a:pt x="5396" y="796"/>
                </a:cubicBezTo>
                <a:cubicBezTo>
                  <a:pt x="5328" y="745"/>
                  <a:pt x="5255" y="706"/>
                  <a:pt x="5187" y="654"/>
                </a:cubicBezTo>
                <a:cubicBezTo>
                  <a:pt x="5182" y="654"/>
                  <a:pt x="5178" y="658"/>
                  <a:pt x="5174" y="659"/>
                </a:cubicBezTo>
                <a:lnTo>
                  <a:pt x="5174" y="659"/>
                </a:lnTo>
                <a:cubicBezTo>
                  <a:pt x="5175" y="656"/>
                  <a:pt x="5175" y="652"/>
                  <a:pt x="5175" y="649"/>
                </a:cubicBezTo>
                <a:cubicBezTo>
                  <a:pt x="5141" y="620"/>
                  <a:pt x="5101" y="603"/>
                  <a:pt x="5062" y="581"/>
                </a:cubicBezTo>
                <a:cubicBezTo>
                  <a:pt x="5067" y="575"/>
                  <a:pt x="5067" y="575"/>
                  <a:pt x="5067" y="575"/>
                </a:cubicBezTo>
                <a:close/>
                <a:moveTo>
                  <a:pt x="1396" y="830"/>
                </a:moveTo>
                <a:lnTo>
                  <a:pt x="1396" y="853"/>
                </a:lnTo>
                <a:cubicBezTo>
                  <a:pt x="1391" y="847"/>
                  <a:pt x="1385" y="847"/>
                  <a:pt x="1379" y="842"/>
                </a:cubicBezTo>
                <a:lnTo>
                  <a:pt x="1379" y="842"/>
                </a:lnTo>
                <a:cubicBezTo>
                  <a:pt x="1385" y="837"/>
                  <a:pt x="1391" y="833"/>
                  <a:pt x="1396" y="830"/>
                </a:cubicBezTo>
                <a:close/>
                <a:moveTo>
                  <a:pt x="1379" y="842"/>
                </a:moveTo>
                <a:lnTo>
                  <a:pt x="1379" y="842"/>
                </a:lnTo>
                <a:cubicBezTo>
                  <a:pt x="1374" y="847"/>
                  <a:pt x="1368" y="853"/>
                  <a:pt x="1362" y="859"/>
                </a:cubicBezTo>
                <a:lnTo>
                  <a:pt x="1362" y="853"/>
                </a:lnTo>
                <a:cubicBezTo>
                  <a:pt x="1368" y="850"/>
                  <a:pt x="1374" y="846"/>
                  <a:pt x="1379" y="842"/>
                </a:cubicBezTo>
                <a:close/>
                <a:moveTo>
                  <a:pt x="5396" y="796"/>
                </a:moveTo>
                <a:lnTo>
                  <a:pt x="5396" y="796"/>
                </a:lnTo>
                <a:cubicBezTo>
                  <a:pt x="5436" y="813"/>
                  <a:pt x="5465" y="847"/>
                  <a:pt x="5499" y="870"/>
                </a:cubicBezTo>
                <a:cubicBezTo>
                  <a:pt x="5459" y="853"/>
                  <a:pt x="5430" y="825"/>
                  <a:pt x="5396" y="796"/>
                </a:cubicBezTo>
                <a:close/>
                <a:moveTo>
                  <a:pt x="1340" y="870"/>
                </a:moveTo>
                <a:cubicBezTo>
                  <a:pt x="1340" y="876"/>
                  <a:pt x="1351" y="881"/>
                  <a:pt x="1351" y="887"/>
                </a:cubicBezTo>
                <a:cubicBezTo>
                  <a:pt x="1345" y="881"/>
                  <a:pt x="1340" y="881"/>
                  <a:pt x="1334" y="881"/>
                </a:cubicBezTo>
                <a:lnTo>
                  <a:pt x="1328" y="898"/>
                </a:lnTo>
                <a:cubicBezTo>
                  <a:pt x="1323" y="887"/>
                  <a:pt x="1328" y="876"/>
                  <a:pt x="1340" y="870"/>
                </a:cubicBezTo>
                <a:close/>
                <a:moveTo>
                  <a:pt x="5606" y="910"/>
                </a:moveTo>
                <a:lnTo>
                  <a:pt x="5606" y="910"/>
                </a:lnTo>
                <a:cubicBezTo>
                  <a:pt x="5604" y="910"/>
                  <a:pt x="5601" y="911"/>
                  <a:pt x="5598" y="913"/>
                </a:cubicBezTo>
                <a:lnTo>
                  <a:pt x="5598" y="913"/>
                </a:lnTo>
                <a:lnTo>
                  <a:pt x="5606" y="910"/>
                </a:lnTo>
                <a:close/>
                <a:moveTo>
                  <a:pt x="5598" y="913"/>
                </a:moveTo>
                <a:lnTo>
                  <a:pt x="5589" y="915"/>
                </a:lnTo>
                <a:cubicBezTo>
                  <a:pt x="5592" y="915"/>
                  <a:pt x="5595" y="914"/>
                  <a:pt x="5598" y="913"/>
                </a:cubicBezTo>
                <a:close/>
                <a:moveTo>
                  <a:pt x="5508" y="903"/>
                </a:moveTo>
                <a:cubicBezTo>
                  <a:pt x="5514" y="903"/>
                  <a:pt x="5521" y="911"/>
                  <a:pt x="5521" y="915"/>
                </a:cubicBezTo>
                <a:cubicBezTo>
                  <a:pt x="5520" y="919"/>
                  <a:pt x="5517" y="920"/>
                  <a:pt x="5515" y="920"/>
                </a:cubicBezTo>
                <a:cubicBezTo>
                  <a:pt x="5510" y="920"/>
                  <a:pt x="5504" y="912"/>
                  <a:pt x="5504" y="904"/>
                </a:cubicBezTo>
                <a:cubicBezTo>
                  <a:pt x="5505" y="903"/>
                  <a:pt x="5507" y="903"/>
                  <a:pt x="5508" y="903"/>
                </a:cubicBezTo>
                <a:close/>
                <a:moveTo>
                  <a:pt x="1485" y="911"/>
                </a:moveTo>
                <a:cubicBezTo>
                  <a:pt x="1487" y="911"/>
                  <a:pt x="1490" y="913"/>
                  <a:pt x="1493" y="915"/>
                </a:cubicBezTo>
                <a:cubicBezTo>
                  <a:pt x="1490" y="921"/>
                  <a:pt x="1487" y="924"/>
                  <a:pt x="1485" y="924"/>
                </a:cubicBezTo>
                <a:cubicBezTo>
                  <a:pt x="1483" y="924"/>
                  <a:pt x="1482" y="921"/>
                  <a:pt x="1482" y="915"/>
                </a:cubicBezTo>
                <a:cubicBezTo>
                  <a:pt x="1482" y="913"/>
                  <a:pt x="1483" y="911"/>
                  <a:pt x="1485" y="911"/>
                </a:cubicBezTo>
                <a:close/>
                <a:moveTo>
                  <a:pt x="1317" y="887"/>
                </a:moveTo>
                <a:cubicBezTo>
                  <a:pt x="1317" y="893"/>
                  <a:pt x="1311" y="898"/>
                  <a:pt x="1306" y="904"/>
                </a:cubicBezTo>
                <a:cubicBezTo>
                  <a:pt x="1311" y="910"/>
                  <a:pt x="1311" y="915"/>
                  <a:pt x="1311" y="915"/>
                </a:cubicBezTo>
                <a:lnTo>
                  <a:pt x="1294" y="915"/>
                </a:lnTo>
                <a:cubicBezTo>
                  <a:pt x="1294" y="921"/>
                  <a:pt x="1294" y="921"/>
                  <a:pt x="1300" y="927"/>
                </a:cubicBezTo>
                <a:cubicBezTo>
                  <a:pt x="1295" y="924"/>
                  <a:pt x="1290" y="923"/>
                  <a:pt x="1287" y="923"/>
                </a:cubicBezTo>
                <a:cubicBezTo>
                  <a:pt x="1276" y="923"/>
                  <a:pt x="1276" y="935"/>
                  <a:pt x="1289" y="944"/>
                </a:cubicBezTo>
                <a:cubicBezTo>
                  <a:pt x="1283" y="944"/>
                  <a:pt x="1283" y="949"/>
                  <a:pt x="1277" y="949"/>
                </a:cubicBezTo>
                <a:cubicBezTo>
                  <a:pt x="1277" y="944"/>
                  <a:pt x="1272" y="938"/>
                  <a:pt x="1272" y="932"/>
                </a:cubicBezTo>
                <a:cubicBezTo>
                  <a:pt x="1268" y="936"/>
                  <a:pt x="1261" y="940"/>
                  <a:pt x="1255" y="940"/>
                </a:cubicBezTo>
                <a:cubicBezTo>
                  <a:pt x="1253" y="940"/>
                  <a:pt x="1251" y="940"/>
                  <a:pt x="1249" y="938"/>
                </a:cubicBezTo>
                <a:cubicBezTo>
                  <a:pt x="1272" y="927"/>
                  <a:pt x="1289" y="904"/>
                  <a:pt x="1317" y="887"/>
                </a:cubicBezTo>
                <a:close/>
                <a:moveTo>
                  <a:pt x="1623" y="933"/>
                </a:moveTo>
                <a:lnTo>
                  <a:pt x="1623" y="933"/>
                </a:lnTo>
                <a:cubicBezTo>
                  <a:pt x="1612" y="944"/>
                  <a:pt x="1601" y="955"/>
                  <a:pt x="1589" y="961"/>
                </a:cubicBezTo>
                <a:cubicBezTo>
                  <a:pt x="1589" y="961"/>
                  <a:pt x="1584" y="961"/>
                  <a:pt x="1584" y="955"/>
                </a:cubicBezTo>
                <a:cubicBezTo>
                  <a:pt x="1601" y="949"/>
                  <a:pt x="1612" y="944"/>
                  <a:pt x="1623" y="933"/>
                </a:cubicBezTo>
                <a:close/>
                <a:moveTo>
                  <a:pt x="5504" y="870"/>
                </a:moveTo>
                <a:cubicBezTo>
                  <a:pt x="5550" y="904"/>
                  <a:pt x="5589" y="944"/>
                  <a:pt x="5629" y="978"/>
                </a:cubicBezTo>
                <a:cubicBezTo>
                  <a:pt x="5578" y="955"/>
                  <a:pt x="5538" y="910"/>
                  <a:pt x="5504" y="870"/>
                </a:cubicBezTo>
                <a:close/>
                <a:moveTo>
                  <a:pt x="1400" y="973"/>
                </a:moveTo>
                <a:cubicBezTo>
                  <a:pt x="1403" y="973"/>
                  <a:pt x="1406" y="975"/>
                  <a:pt x="1408" y="978"/>
                </a:cubicBezTo>
                <a:cubicBezTo>
                  <a:pt x="1402" y="984"/>
                  <a:pt x="1391" y="989"/>
                  <a:pt x="1385" y="989"/>
                </a:cubicBezTo>
                <a:cubicBezTo>
                  <a:pt x="1381" y="981"/>
                  <a:pt x="1391" y="973"/>
                  <a:pt x="1400" y="973"/>
                </a:cubicBezTo>
                <a:close/>
                <a:moveTo>
                  <a:pt x="5249" y="972"/>
                </a:moveTo>
                <a:cubicBezTo>
                  <a:pt x="5255" y="972"/>
                  <a:pt x="5266" y="984"/>
                  <a:pt x="5260" y="989"/>
                </a:cubicBezTo>
                <a:cubicBezTo>
                  <a:pt x="5259" y="990"/>
                  <a:pt x="5257" y="990"/>
                  <a:pt x="5256" y="990"/>
                </a:cubicBezTo>
                <a:cubicBezTo>
                  <a:pt x="5246" y="990"/>
                  <a:pt x="5239" y="977"/>
                  <a:pt x="5249" y="972"/>
                </a:cubicBezTo>
                <a:close/>
                <a:moveTo>
                  <a:pt x="1209" y="982"/>
                </a:moveTo>
                <a:cubicBezTo>
                  <a:pt x="1195" y="992"/>
                  <a:pt x="1185" y="1002"/>
                  <a:pt x="1169" y="1012"/>
                </a:cubicBezTo>
                <a:cubicBezTo>
                  <a:pt x="1175" y="1001"/>
                  <a:pt x="1186" y="995"/>
                  <a:pt x="1192" y="984"/>
                </a:cubicBezTo>
                <a:cubicBezTo>
                  <a:pt x="1200" y="984"/>
                  <a:pt x="1205" y="984"/>
                  <a:pt x="1209" y="982"/>
                </a:cubicBezTo>
                <a:close/>
                <a:moveTo>
                  <a:pt x="1799" y="915"/>
                </a:moveTo>
                <a:cubicBezTo>
                  <a:pt x="1788" y="927"/>
                  <a:pt x="1765" y="938"/>
                  <a:pt x="1748" y="955"/>
                </a:cubicBezTo>
                <a:cubicBezTo>
                  <a:pt x="1748" y="955"/>
                  <a:pt x="1743" y="955"/>
                  <a:pt x="1737" y="961"/>
                </a:cubicBezTo>
                <a:cubicBezTo>
                  <a:pt x="1737" y="961"/>
                  <a:pt x="1737" y="961"/>
                  <a:pt x="1737" y="955"/>
                </a:cubicBezTo>
                <a:cubicBezTo>
                  <a:pt x="1697" y="978"/>
                  <a:pt x="1663" y="1012"/>
                  <a:pt x="1618" y="1029"/>
                </a:cubicBezTo>
                <a:cubicBezTo>
                  <a:pt x="1674" y="984"/>
                  <a:pt x="1737" y="944"/>
                  <a:pt x="1799" y="915"/>
                </a:cubicBezTo>
                <a:close/>
                <a:moveTo>
                  <a:pt x="1056" y="1012"/>
                </a:moveTo>
                <a:cubicBezTo>
                  <a:pt x="1067" y="1018"/>
                  <a:pt x="1067" y="1029"/>
                  <a:pt x="1073" y="1040"/>
                </a:cubicBezTo>
                <a:cubicBezTo>
                  <a:pt x="1067" y="1035"/>
                  <a:pt x="1062" y="1029"/>
                  <a:pt x="1062" y="1023"/>
                </a:cubicBezTo>
                <a:cubicBezTo>
                  <a:pt x="1056" y="1029"/>
                  <a:pt x="1050" y="1035"/>
                  <a:pt x="1045" y="1040"/>
                </a:cubicBezTo>
                <a:cubicBezTo>
                  <a:pt x="1039" y="1040"/>
                  <a:pt x="1039" y="1029"/>
                  <a:pt x="1039" y="1023"/>
                </a:cubicBezTo>
                <a:cubicBezTo>
                  <a:pt x="1045" y="1018"/>
                  <a:pt x="1050" y="1012"/>
                  <a:pt x="1056" y="1012"/>
                </a:cubicBezTo>
                <a:close/>
                <a:moveTo>
                  <a:pt x="5658" y="1031"/>
                </a:moveTo>
                <a:cubicBezTo>
                  <a:pt x="5661" y="1031"/>
                  <a:pt x="5663" y="1034"/>
                  <a:pt x="5663" y="1040"/>
                </a:cubicBezTo>
                <a:cubicBezTo>
                  <a:pt x="5661" y="1043"/>
                  <a:pt x="5658" y="1044"/>
                  <a:pt x="5656" y="1044"/>
                </a:cubicBezTo>
                <a:cubicBezTo>
                  <a:pt x="5654" y="1044"/>
                  <a:pt x="5652" y="1041"/>
                  <a:pt x="5652" y="1035"/>
                </a:cubicBezTo>
                <a:cubicBezTo>
                  <a:pt x="5654" y="1032"/>
                  <a:pt x="5656" y="1031"/>
                  <a:pt x="5658" y="1031"/>
                </a:cubicBezTo>
                <a:close/>
                <a:moveTo>
                  <a:pt x="1499" y="728"/>
                </a:moveTo>
                <a:cubicBezTo>
                  <a:pt x="1493" y="740"/>
                  <a:pt x="1476" y="745"/>
                  <a:pt x="1464" y="757"/>
                </a:cubicBezTo>
                <a:cubicBezTo>
                  <a:pt x="1362" y="830"/>
                  <a:pt x="1260" y="910"/>
                  <a:pt x="1164" y="989"/>
                </a:cubicBezTo>
                <a:cubicBezTo>
                  <a:pt x="1141" y="1006"/>
                  <a:pt x="1124" y="1029"/>
                  <a:pt x="1096" y="1046"/>
                </a:cubicBezTo>
                <a:cubicBezTo>
                  <a:pt x="1124" y="1012"/>
                  <a:pt x="1169" y="989"/>
                  <a:pt x="1186" y="949"/>
                </a:cubicBezTo>
                <a:cubicBezTo>
                  <a:pt x="1186" y="949"/>
                  <a:pt x="1192" y="955"/>
                  <a:pt x="1192" y="955"/>
                </a:cubicBezTo>
                <a:cubicBezTo>
                  <a:pt x="1272" y="887"/>
                  <a:pt x="1351" y="830"/>
                  <a:pt x="1436" y="768"/>
                </a:cubicBezTo>
                <a:lnTo>
                  <a:pt x="1430" y="768"/>
                </a:lnTo>
                <a:cubicBezTo>
                  <a:pt x="1459" y="762"/>
                  <a:pt x="1476" y="740"/>
                  <a:pt x="1499" y="728"/>
                </a:cubicBezTo>
                <a:close/>
                <a:moveTo>
                  <a:pt x="1093" y="1047"/>
                </a:moveTo>
                <a:cubicBezTo>
                  <a:pt x="1096" y="1047"/>
                  <a:pt x="1098" y="1050"/>
                  <a:pt x="1096" y="1057"/>
                </a:cubicBezTo>
                <a:cubicBezTo>
                  <a:pt x="1096" y="1061"/>
                  <a:pt x="1090" y="1064"/>
                  <a:pt x="1085" y="1064"/>
                </a:cubicBezTo>
                <a:cubicBezTo>
                  <a:pt x="1082" y="1064"/>
                  <a:pt x="1079" y="1062"/>
                  <a:pt x="1079" y="1057"/>
                </a:cubicBezTo>
                <a:cubicBezTo>
                  <a:pt x="1082" y="1051"/>
                  <a:pt x="1088" y="1047"/>
                  <a:pt x="1093" y="1047"/>
                </a:cubicBezTo>
                <a:close/>
                <a:moveTo>
                  <a:pt x="5689" y="1061"/>
                </a:moveTo>
                <a:cubicBezTo>
                  <a:pt x="5695" y="1061"/>
                  <a:pt x="5701" y="1070"/>
                  <a:pt x="5691" y="1074"/>
                </a:cubicBezTo>
                <a:cubicBezTo>
                  <a:pt x="5690" y="1075"/>
                  <a:pt x="5689" y="1076"/>
                  <a:pt x="5688" y="1076"/>
                </a:cubicBezTo>
                <a:cubicBezTo>
                  <a:pt x="5684" y="1076"/>
                  <a:pt x="5681" y="1068"/>
                  <a:pt x="5686" y="1063"/>
                </a:cubicBezTo>
                <a:cubicBezTo>
                  <a:pt x="5687" y="1062"/>
                  <a:pt x="5688" y="1061"/>
                  <a:pt x="5689" y="1061"/>
                </a:cubicBezTo>
                <a:close/>
                <a:moveTo>
                  <a:pt x="980" y="1073"/>
                </a:moveTo>
                <a:lnTo>
                  <a:pt x="980" y="1073"/>
                </a:lnTo>
                <a:cubicBezTo>
                  <a:pt x="986" y="1073"/>
                  <a:pt x="982" y="1087"/>
                  <a:pt x="974" y="1087"/>
                </a:cubicBezTo>
                <a:cubicBezTo>
                  <a:pt x="973" y="1087"/>
                  <a:pt x="972" y="1086"/>
                  <a:pt x="971" y="1086"/>
                </a:cubicBezTo>
                <a:cubicBezTo>
                  <a:pt x="971" y="1086"/>
                  <a:pt x="977" y="1074"/>
                  <a:pt x="977" y="1074"/>
                </a:cubicBezTo>
                <a:cubicBezTo>
                  <a:pt x="978" y="1074"/>
                  <a:pt x="979" y="1073"/>
                  <a:pt x="980" y="1073"/>
                </a:cubicBezTo>
                <a:close/>
                <a:moveTo>
                  <a:pt x="1618" y="1029"/>
                </a:moveTo>
                <a:cubicBezTo>
                  <a:pt x="1595" y="1052"/>
                  <a:pt x="1567" y="1074"/>
                  <a:pt x="1533" y="1091"/>
                </a:cubicBezTo>
                <a:cubicBezTo>
                  <a:pt x="1561" y="1063"/>
                  <a:pt x="1589" y="1046"/>
                  <a:pt x="1618" y="1029"/>
                </a:cubicBezTo>
                <a:close/>
                <a:moveTo>
                  <a:pt x="5362" y="1057"/>
                </a:moveTo>
                <a:lnTo>
                  <a:pt x="5362" y="1057"/>
                </a:lnTo>
                <a:cubicBezTo>
                  <a:pt x="5379" y="1069"/>
                  <a:pt x="5391" y="1080"/>
                  <a:pt x="5408" y="1091"/>
                </a:cubicBezTo>
                <a:cubicBezTo>
                  <a:pt x="5391" y="1080"/>
                  <a:pt x="5368" y="1074"/>
                  <a:pt x="5362" y="1057"/>
                </a:cubicBezTo>
                <a:close/>
                <a:moveTo>
                  <a:pt x="1033" y="1035"/>
                </a:moveTo>
                <a:cubicBezTo>
                  <a:pt x="1039" y="1040"/>
                  <a:pt x="1039" y="1046"/>
                  <a:pt x="1033" y="1052"/>
                </a:cubicBezTo>
                <a:cubicBezTo>
                  <a:pt x="1016" y="1069"/>
                  <a:pt x="999" y="1080"/>
                  <a:pt x="988" y="1097"/>
                </a:cubicBezTo>
                <a:cubicBezTo>
                  <a:pt x="988" y="1086"/>
                  <a:pt x="994" y="1080"/>
                  <a:pt x="994" y="1074"/>
                </a:cubicBezTo>
                <a:cubicBezTo>
                  <a:pt x="994" y="1074"/>
                  <a:pt x="988" y="1069"/>
                  <a:pt x="988" y="1069"/>
                </a:cubicBezTo>
                <a:cubicBezTo>
                  <a:pt x="1005" y="1057"/>
                  <a:pt x="1016" y="1040"/>
                  <a:pt x="1033" y="1035"/>
                </a:cubicBezTo>
                <a:close/>
                <a:moveTo>
                  <a:pt x="5703" y="1080"/>
                </a:moveTo>
                <a:lnTo>
                  <a:pt x="5703" y="1080"/>
                </a:lnTo>
                <a:cubicBezTo>
                  <a:pt x="5714" y="1086"/>
                  <a:pt x="5726" y="1097"/>
                  <a:pt x="5737" y="1103"/>
                </a:cubicBezTo>
                <a:cubicBezTo>
                  <a:pt x="5731" y="1103"/>
                  <a:pt x="5731" y="1108"/>
                  <a:pt x="5731" y="1108"/>
                </a:cubicBezTo>
                <a:cubicBezTo>
                  <a:pt x="5720" y="1103"/>
                  <a:pt x="5709" y="1091"/>
                  <a:pt x="5703" y="1080"/>
                </a:cubicBezTo>
                <a:close/>
                <a:moveTo>
                  <a:pt x="5737" y="1114"/>
                </a:moveTo>
                <a:lnTo>
                  <a:pt x="5737" y="1114"/>
                </a:lnTo>
                <a:cubicBezTo>
                  <a:pt x="5748" y="1114"/>
                  <a:pt x="5760" y="1125"/>
                  <a:pt x="5754" y="1131"/>
                </a:cubicBezTo>
                <a:cubicBezTo>
                  <a:pt x="5743" y="1131"/>
                  <a:pt x="5731" y="1120"/>
                  <a:pt x="5737" y="1114"/>
                </a:cubicBezTo>
                <a:close/>
                <a:moveTo>
                  <a:pt x="1050" y="1120"/>
                </a:moveTo>
                <a:cubicBezTo>
                  <a:pt x="1056" y="1125"/>
                  <a:pt x="1056" y="1131"/>
                  <a:pt x="1050" y="1137"/>
                </a:cubicBezTo>
                <a:cubicBezTo>
                  <a:pt x="1045" y="1131"/>
                  <a:pt x="1039" y="1125"/>
                  <a:pt x="1050" y="1120"/>
                </a:cubicBezTo>
                <a:close/>
                <a:moveTo>
                  <a:pt x="908" y="1114"/>
                </a:moveTo>
                <a:cubicBezTo>
                  <a:pt x="914" y="1120"/>
                  <a:pt x="914" y="1131"/>
                  <a:pt x="920" y="1131"/>
                </a:cubicBezTo>
                <a:cubicBezTo>
                  <a:pt x="913" y="1135"/>
                  <a:pt x="903" y="1134"/>
                  <a:pt x="897" y="1137"/>
                </a:cubicBezTo>
                <a:lnTo>
                  <a:pt x="897" y="1137"/>
                </a:lnTo>
                <a:cubicBezTo>
                  <a:pt x="897" y="1137"/>
                  <a:pt x="897" y="1137"/>
                  <a:pt x="897" y="1137"/>
                </a:cubicBezTo>
                <a:lnTo>
                  <a:pt x="897" y="1137"/>
                </a:lnTo>
                <a:cubicBezTo>
                  <a:pt x="897" y="1137"/>
                  <a:pt x="897" y="1137"/>
                  <a:pt x="897" y="1137"/>
                </a:cubicBezTo>
                <a:lnTo>
                  <a:pt x="897" y="1137"/>
                </a:lnTo>
                <a:cubicBezTo>
                  <a:pt x="897" y="1137"/>
                  <a:pt x="897" y="1137"/>
                  <a:pt x="897" y="1137"/>
                </a:cubicBezTo>
                <a:lnTo>
                  <a:pt x="897" y="1137"/>
                </a:lnTo>
                <a:cubicBezTo>
                  <a:pt x="901" y="1138"/>
                  <a:pt x="905" y="1139"/>
                  <a:pt x="909" y="1139"/>
                </a:cubicBezTo>
                <a:cubicBezTo>
                  <a:pt x="917" y="1139"/>
                  <a:pt x="923" y="1134"/>
                  <a:pt x="925" y="1125"/>
                </a:cubicBezTo>
                <a:lnTo>
                  <a:pt x="925" y="1125"/>
                </a:lnTo>
                <a:cubicBezTo>
                  <a:pt x="925" y="1125"/>
                  <a:pt x="925" y="1125"/>
                  <a:pt x="925" y="1125"/>
                </a:cubicBezTo>
                <a:cubicBezTo>
                  <a:pt x="925" y="1125"/>
                  <a:pt x="925" y="1125"/>
                  <a:pt x="925" y="1124"/>
                </a:cubicBezTo>
                <a:lnTo>
                  <a:pt x="925" y="1124"/>
                </a:lnTo>
                <a:cubicBezTo>
                  <a:pt x="925" y="1125"/>
                  <a:pt x="925" y="1125"/>
                  <a:pt x="925" y="1125"/>
                </a:cubicBezTo>
                <a:lnTo>
                  <a:pt x="925" y="1125"/>
                </a:lnTo>
                <a:cubicBezTo>
                  <a:pt x="919" y="1125"/>
                  <a:pt x="914" y="1120"/>
                  <a:pt x="908" y="1114"/>
                </a:cubicBezTo>
                <a:close/>
                <a:moveTo>
                  <a:pt x="1031" y="1141"/>
                </a:moveTo>
                <a:cubicBezTo>
                  <a:pt x="1037" y="1141"/>
                  <a:pt x="1042" y="1149"/>
                  <a:pt x="1033" y="1154"/>
                </a:cubicBezTo>
                <a:cubicBezTo>
                  <a:pt x="1032" y="1155"/>
                  <a:pt x="1031" y="1155"/>
                  <a:pt x="1030" y="1155"/>
                </a:cubicBezTo>
                <a:cubicBezTo>
                  <a:pt x="1024" y="1155"/>
                  <a:pt x="1018" y="1147"/>
                  <a:pt x="1028" y="1142"/>
                </a:cubicBezTo>
                <a:cubicBezTo>
                  <a:pt x="1029" y="1141"/>
                  <a:pt x="1030" y="1141"/>
                  <a:pt x="1031" y="1141"/>
                </a:cubicBezTo>
                <a:close/>
                <a:moveTo>
                  <a:pt x="5833" y="1131"/>
                </a:moveTo>
                <a:lnTo>
                  <a:pt x="5833" y="1131"/>
                </a:lnTo>
                <a:cubicBezTo>
                  <a:pt x="5839" y="1137"/>
                  <a:pt x="5839" y="1148"/>
                  <a:pt x="5845" y="1159"/>
                </a:cubicBezTo>
                <a:cubicBezTo>
                  <a:pt x="5850" y="1154"/>
                  <a:pt x="5850" y="1148"/>
                  <a:pt x="5856" y="1148"/>
                </a:cubicBezTo>
                <a:cubicBezTo>
                  <a:pt x="5850" y="1142"/>
                  <a:pt x="5839" y="1137"/>
                  <a:pt x="5833" y="1131"/>
                </a:cubicBezTo>
                <a:close/>
                <a:moveTo>
                  <a:pt x="897" y="1137"/>
                </a:moveTo>
                <a:cubicBezTo>
                  <a:pt x="894" y="1139"/>
                  <a:pt x="891" y="1142"/>
                  <a:pt x="891" y="1148"/>
                </a:cubicBezTo>
                <a:cubicBezTo>
                  <a:pt x="880" y="1154"/>
                  <a:pt x="869" y="1165"/>
                  <a:pt x="857" y="1176"/>
                </a:cubicBezTo>
                <a:cubicBezTo>
                  <a:pt x="874" y="1171"/>
                  <a:pt x="891" y="1159"/>
                  <a:pt x="908" y="1154"/>
                </a:cubicBezTo>
                <a:cubicBezTo>
                  <a:pt x="903" y="1148"/>
                  <a:pt x="897" y="1142"/>
                  <a:pt x="897" y="1137"/>
                </a:cubicBezTo>
                <a:close/>
                <a:moveTo>
                  <a:pt x="5680" y="1029"/>
                </a:moveTo>
                <a:cubicBezTo>
                  <a:pt x="5737" y="1074"/>
                  <a:pt x="5794" y="1131"/>
                  <a:pt x="5845" y="1188"/>
                </a:cubicBezTo>
                <a:cubicBezTo>
                  <a:pt x="5788" y="1154"/>
                  <a:pt x="5754" y="1097"/>
                  <a:pt x="5709" y="1063"/>
                </a:cubicBezTo>
                <a:cubicBezTo>
                  <a:pt x="5697" y="1052"/>
                  <a:pt x="5686" y="1040"/>
                  <a:pt x="5680" y="1029"/>
                </a:cubicBezTo>
                <a:close/>
                <a:moveTo>
                  <a:pt x="5499" y="1171"/>
                </a:moveTo>
                <a:cubicBezTo>
                  <a:pt x="5510" y="1176"/>
                  <a:pt x="5516" y="1182"/>
                  <a:pt x="5527" y="1188"/>
                </a:cubicBezTo>
                <a:cubicBezTo>
                  <a:pt x="5527" y="1193"/>
                  <a:pt x="5521" y="1193"/>
                  <a:pt x="5521" y="1199"/>
                </a:cubicBezTo>
                <a:cubicBezTo>
                  <a:pt x="5516" y="1188"/>
                  <a:pt x="5504" y="1182"/>
                  <a:pt x="5499" y="1171"/>
                </a:cubicBezTo>
                <a:close/>
                <a:moveTo>
                  <a:pt x="1538" y="1091"/>
                </a:moveTo>
                <a:lnTo>
                  <a:pt x="1538" y="1091"/>
                </a:lnTo>
                <a:cubicBezTo>
                  <a:pt x="1533" y="1103"/>
                  <a:pt x="1521" y="1114"/>
                  <a:pt x="1504" y="1120"/>
                </a:cubicBezTo>
                <a:cubicBezTo>
                  <a:pt x="1510" y="1120"/>
                  <a:pt x="1510" y="1125"/>
                  <a:pt x="1510" y="1125"/>
                </a:cubicBezTo>
                <a:lnTo>
                  <a:pt x="1504" y="1131"/>
                </a:lnTo>
                <a:lnTo>
                  <a:pt x="1493" y="1131"/>
                </a:lnTo>
                <a:cubicBezTo>
                  <a:pt x="1459" y="1154"/>
                  <a:pt x="1430" y="1188"/>
                  <a:pt x="1391" y="1205"/>
                </a:cubicBezTo>
                <a:cubicBezTo>
                  <a:pt x="1436" y="1159"/>
                  <a:pt x="1487" y="1125"/>
                  <a:pt x="1538" y="1091"/>
                </a:cubicBezTo>
                <a:close/>
                <a:moveTo>
                  <a:pt x="1022" y="1148"/>
                </a:moveTo>
                <a:lnTo>
                  <a:pt x="1022" y="1148"/>
                </a:lnTo>
                <a:cubicBezTo>
                  <a:pt x="1016" y="1176"/>
                  <a:pt x="999" y="1193"/>
                  <a:pt x="982" y="1210"/>
                </a:cubicBezTo>
                <a:lnTo>
                  <a:pt x="971" y="1199"/>
                </a:lnTo>
                <a:cubicBezTo>
                  <a:pt x="988" y="1182"/>
                  <a:pt x="1005" y="1165"/>
                  <a:pt x="1022" y="1148"/>
                </a:cubicBezTo>
                <a:close/>
                <a:moveTo>
                  <a:pt x="5771" y="1142"/>
                </a:moveTo>
                <a:cubicBezTo>
                  <a:pt x="5794" y="1165"/>
                  <a:pt x="5828" y="1188"/>
                  <a:pt x="5845" y="1222"/>
                </a:cubicBezTo>
                <a:cubicBezTo>
                  <a:pt x="5812" y="1200"/>
                  <a:pt x="5795" y="1164"/>
                  <a:pt x="5760" y="1145"/>
                </a:cubicBezTo>
                <a:lnTo>
                  <a:pt x="5760" y="1145"/>
                </a:lnTo>
                <a:cubicBezTo>
                  <a:pt x="5764" y="1144"/>
                  <a:pt x="5768" y="1142"/>
                  <a:pt x="5771" y="1142"/>
                </a:cubicBezTo>
                <a:close/>
                <a:moveTo>
                  <a:pt x="968" y="1208"/>
                </a:moveTo>
                <a:cubicBezTo>
                  <a:pt x="969" y="1208"/>
                  <a:pt x="970" y="1209"/>
                  <a:pt x="971" y="1210"/>
                </a:cubicBezTo>
                <a:cubicBezTo>
                  <a:pt x="971" y="1210"/>
                  <a:pt x="971" y="1222"/>
                  <a:pt x="971" y="1222"/>
                </a:cubicBezTo>
                <a:cubicBezTo>
                  <a:pt x="968" y="1223"/>
                  <a:pt x="965" y="1224"/>
                  <a:pt x="963" y="1224"/>
                </a:cubicBezTo>
                <a:cubicBezTo>
                  <a:pt x="955" y="1224"/>
                  <a:pt x="962" y="1208"/>
                  <a:pt x="968" y="1208"/>
                </a:cubicBezTo>
                <a:close/>
                <a:moveTo>
                  <a:pt x="1147" y="1188"/>
                </a:moveTo>
                <a:lnTo>
                  <a:pt x="1152" y="1193"/>
                </a:lnTo>
                <a:cubicBezTo>
                  <a:pt x="1135" y="1210"/>
                  <a:pt x="1118" y="1228"/>
                  <a:pt x="1101" y="1245"/>
                </a:cubicBezTo>
                <a:cubicBezTo>
                  <a:pt x="1107" y="1222"/>
                  <a:pt x="1135" y="1210"/>
                  <a:pt x="1147" y="1188"/>
                </a:cubicBezTo>
                <a:close/>
                <a:moveTo>
                  <a:pt x="5845" y="1188"/>
                </a:moveTo>
                <a:cubicBezTo>
                  <a:pt x="5862" y="1205"/>
                  <a:pt x="5884" y="1228"/>
                  <a:pt x="5901" y="1250"/>
                </a:cubicBezTo>
                <a:cubicBezTo>
                  <a:pt x="5901" y="1250"/>
                  <a:pt x="5901" y="1256"/>
                  <a:pt x="5896" y="1256"/>
                </a:cubicBezTo>
                <a:cubicBezTo>
                  <a:pt x="5884" y="1239"/>
                  <a:pt x="5873" y="1228"/>
                  <a:pt x="5856" y="1216"/>
                </a:cubicBezTo>
                <a:cubicBezTo>
                  <a:pt x="5850" y="1205"/>
                  <a:pt x="5850" y="1193"/>
                  <a:pt x="5845" y="1188"/>
                </a:cubicBezTo>
                <a:close/>
                <a:moveTo>
                  <a:pt x="5862" y="1239"/>
                </a:moveTo>
                <a:lnTo>
                  <a:pt x="5862" y="1239"/>
                </a:lnTo>
                <a:cubicBezTo>
                  <a:pt x="5873" y="1239"/>
                  <a:pt x="5884" y="1250"/>
                  <a:pt x="5873" y="1256"/>
                </a:cubicBezTo>
                <a:cubicBezTo>
                  <a:pt x="5872" y="1257"/>
                  <a:pt x="5871" y="1257"/>
                  <a:pt x="5869" y="1257"/>
                </a:cubicBezTo>
                <a:cubicBezTo>
                  <a:pt x="5864" y="1257"/>
                  <a:pt x="5857" y="1248"/>
                  <a:pt x="5862" y="1239"/>
                </a:cubicBezTo>
                <a:close/>
                <a:moveTo>
                  <a:pt x="932" y="1246"/>
                </a:moveTo>
                <a:cubicBezTo>
                  <a:pt x="935" y="1246"/>
                  <a:pt x="937" y="1249"/>
                  <a:pt x="937" y="1256"/>
                </a:cubicBezTo>
                <a:cubicBezTo>
                  <a:pt x="934" y="1258"/>
                  <a:pt x="932" y="1260"/>
                  <a:pt x="930" y="1260"/>
                </a:cubicBezTo>
                <a:cubicBezTo>
                  <a:pt x="927" y="1260"/>
                  <a:pt x="925" y="1257"/>
                  <a:pt x="925" y="1250"/>
                </a:cubicBezTo>
                <a:cubicBezTo>
                  <a:pt x="928" y="1248"/>
                  <a:pt x="930" y="1246"/>
                  <a:pt x="932" y="1246"/>
                </a:cubicBezTo>
                <a:close/>
                <a:moveTo>
                  <a:pt x="5901" y="1262"/>
                </a:moveTo>
                <a:cubicBezTo>
                  <a:pt x="5901" y="1267"/>
                  <a:pt x="5896" y="1267"/>
                  <a:pt x="5896" y="1273"/>
                </a:cubicBezTo>
                <a:cubicBezTo>
                  <a:pt x="5890" y="1273"/>
                  <a:pt x="5890" y="1273"/>
                  <a:pt x="5890" y="1267"/>
                </a:cubicBezTo>
                <a:cubicBezTo>
                  <a:pt x="5890" y="1267"/>
                  <a:pt x="5896" y="1262"/>
                  <a:pt x="5896" y="1262"/>
                </a:cubicBezTo>
                <a:close/>
                <a:moveTo>
                  <a:pt x="906" y="1272"/>
                </a:moveTo>
                <a:cubicBezTo>
                  <a:pt x="909" y="1272"/>
                  <a:pt x="911" y="1277"/>
                  <a:pt x="914" y="1284"/>
                </a:cubicBezTo>
                <a:cubicBezTo>
                  <a:pt x="909" y="1287"/>
                  <a:pt x="907" y="1288"/>
                  <a:pt x="905" y="1288"/>
                </a:cubicBezTo>
                <a:cubicBezTo>
                  <a:pt x="902" y="1288"/>
                  <a:pt x="900" y="1285"/>
                  <a:pt x="897" y="1279"/>
                </a:cubicBezTo>
                <a:cubicBezTo>
                  <a:pt x="901" y="1274"/>
                  <a:pt x="904" y="1272"/>
                  <a:pt x="906" y="1272"/>
                </a:cubicBezTo>
                <a:close/>
                <a:moveTo>
                  <a:pt x="5907" y="1262"/>
                </a:moveTo>
                <a:lnTo>
                  <a:pt x="5907" y="1262"/>
                </a:lnTo>
                <a:cubicBezTo>
                  <a:pt x="5913" y="1267"/>
                  <a:pt x="5918" y="1273"/>
                  <a:pt x="5930" y="1279"/>
                </a:cubicBezTo>
                <a:cubicBezTo>
                  <a:pt x="5930" y="1284"/>
                  <a:pt x="5935" y="1290"/>
                  <a:pt x="5935" y="1290"/>
                </a:cubicBezTo>
                <a:cubicBezTo>
                  <a:pt x="5924" y="1284"/>
                  <a:pt x="5918" y="1273"/>
                  <a:pt x="5907" y="1262"/>
                </a:cubicBezTo>
                <a:close/>
                <a:moveTo>
                  <a:pt x="5935" y="1290"/>
                </a:moveTo>
                <a:cubicBezTo>
                  <a:pt x="5941" y="1296"/>
                  <a:pt x="5947" y="1301"/>
                  <a:pt x="5952" y="1307"/>
                </a:cubicBezTo>
                <a:lnTo>
                  <a:pt x="5958" y="1307"/>
                </a:lnTo>
                <a:lnTo>
                  <a:pt x="5975" y="1330"/>
                </a:lnTo>
                <a:cubicBezTo>
                  <a:pt x="5969" y="1324"/>
                  <a:pt x="5958" y="1313"/>
                  <a:pt x="5947" y="1307"/>
                </a:cubicBezTo>
                <a:cubicBezTo>
                  <a:pt x="5941" y="1301"/>
                  <a:pt x="5941" y="1296"/>
                  <a:pt x="5935" y="1290"/>
                </a:cubicBezTo>
                <a:close/>
                <a:moveTo>
                  <a:pt x="5902" y="1292"/>
                </a:moveTo>
                <a:lnTo>
                  <a:pt x="5902" y="1292"/>
                </a:lnTo>
                <a:cubicBezTo>
                  <a:pt x="5913" y="1301"/>
                  <a:pt x="5923" y="1310"/>
                  <a:pt x="5935" y="1318"/>
                </a:cubicBezTo>
                <a:cubicBezTo>
                  <a:pt x="5941" y="1324"/>
                  <a:pt x="5947" y="1330"/>
                  <a:pt x="5952" y="1335"/>
                </a:cubicBezTo>
                <a:cubicBezTo>
                  <a:pt x="5947" y="1335"/>
                  <a:pt x="5947" y="1335"/>
                  <a:pt x="5941" y="1330"/>
                </a:cubicBezTo>
                <a:cubicBezTo>
                  <a:pt x="5935" y="1324"/>
                  <a:pt x="5930" y="1318"/>
                  <a:pt x="5924" y="1313"/>
                </a:cubicBezTo>
                <a:cubicBezTo>
                  <a:pt x="5913" y="1309"/>
                  <a:pt x="5906" y="1300"/>
                  <a:pt x="5902" y="1292"/>
                </a:cubicBezTo>
                <a:close/>
                <a:moveTo>
                  <a:pt x="5964" y="1335"/>
                </a:moveTo>
                <a:cubicBezTo>
                  <a:pt x="5964" y="1335"/>
                  <a:pt x="5964" y="1341"/>
                  <a:pt x="5969" y="1341"/>
                </a:cubicBezTo>
                <a:lnTo>
                  <a:pt x="5964" y="1341"/>
                </a:lnTo>
                <a:lnTo>
                  <a:pt x="5964" y="1335"/>
                </a:lnTo>
                <a:close/>
                <a:moveTo>
                  <a:pt x="1125" y="1339"/>
                </a:moveTo>
                <a:cubicBezTo>
                  <a:pt x="1127" y="1339"/>
                  <a:pt x="1128" y="1340"/>
                  <a:pt x="1130" y="1341"/>
                </a:cubicBezTo>
                <a:cubicBezTo>
                  <a:pt x="1130" y="1352"/>
                  <a:pt x="1124" y="1358"/>
                  <a:pt x="1118" y="1358"/>
                </a:cubicBezTo>
                <a:cubicBezTo>
                  <a:pt x="1116" y="1359"/>
                  <a:pt x="1113" y="1360"/>
                  <a:pt x="1112" y="1360"/>
                </a:cubicBezTo>
                <a:cubicBezTo>
                  <a:pt x="1103" y="1360"/>
                  <a:pt x="1115" y="1339"/>
                  <a:pt x="1125" y="1339"/>
                </a:cubicBezTo>
                <a:close/>
                <a:moveTo>
                  <a:pt x="5975" y="1347"/>
                </a:moveTo>
                <a:cubicBezTo>
                  <a:pt x="5975" y="1352"/>
                  <a:pt x="5981" y="1352"/>
                  <a:pt x="5987" y="1358"/>
                </a:cubicBezTo>
                <a:lnTo>
                  <a:pt x="5981" y="1358"/>
                </a:lnTo>
                <a:lnTo>
                  <a:pt x="5975" y="1364"/>
                </a:lnTo>
                <a:cubicBezTo>
                  <a:pt x="5969" y="1364"/>
                  <a:pt x="5958" y="1358"/>
                  <a:pt x="5952" y="1352"/>
                </a:cubicBezTo>
                <a:cubicBezTo>
                  <a:pt x="5958" y="1352"/>
                  <a:pt x="5964" y="1352"/>
                  <a:pt x="5975" y="1347"/>
                </a:cubicBezTo>
                <a:close/>
                <a:moveTo>
                  <a:pt x="5981" y="1369"/>
                </a:moveTo>
                <a:cubicBezTo>
                  <a:pt x="5981" y="1375"/>
                  <a:pt x="5987" y="1381"/>
                  <a:pt x="5987" y="1381"/>
                </a:cubicBezTo>
                <a:lnTo>
                  <a:pt x="5987" y="1398"/>
                </a:lnTo>
                <a:lnTo>
                  <a:pt x="5981" y="1392"/>
                </a:lnTo>
                <a:cubicBezTo>
                  <a:pt x="5981" y="1392"/>
                  <a:pt x="5981" y="1392"/>
                  <a:pt x="5975" y="1386"/>
                </a:cubicBezTo>
                <a:cubicBezTo>
                  <a:pt x="5981" y="1386"/>
                  <a:pt x="5981" y="1381"/>
                  <a:pt x="5981" y="1375"/>
                </a:cubicBezTo>
                <a:lnTo>
                  <a:pt x="5981" y="1369"/>
                </a:lnTo>
                <a:close/>
                <a:moveTo>
                  <a:pt x="1090" y="1245"/>
                </a:moveTo>
                <a:cubicBezTo>
                  <a:pt x="1090" y="1245"/>
                  <a:pt x="1096" y="1250"/>
                  <a:pt x="1096" y="1250"/>
                </a:cubicBezTo>
                <a:cubicBezTo>
                  <a:pt x="1073" y="1279"/>
                  <a:pt x="1045" y="1301"/>
                  <a:pt x="1016" y="1330"/>
                </a:cubicBezTo>
                <a:cubicBezTo>
                  <a:pt x="994" y="1358"/>
                  <a:pt x="971" y="1386"/>
                  <a:pt x="943" y="1415"/>
                </a:cubicBezTo>
                <a:cubicBezTo>
                  <a:pt x="982" y="1352"/>
                  <a:pt x="1039" y="1301"/>
                  <a:pt x="1090" y="1245"/>
                </a:cubicBezTo>
                <a:close/>
                <a:moveTo>
                  <a:pt x="1238" y="1341"/>
                </a:moveTo>
                <a:lnTo>
                  <a:pt x="1181" y="1398"/>
                </a:lnTo>
                <a:cubicBezTo>
                  <a:pt x="1186" y="1398"/>
                  <a:pt x="1192" y="1398"/>
                  <a:pt x="1198" y="1403"/>
                </a:cubicBezTo>
                <a:cubicBezTo>
                  <a:pt x="1215" y="1386"/>
                  <a:pt x="1226" y="1375"/>
                  <a:pt x="1237" y="1364"/>
                </a:cubicBezTo>
                <a:lnTo>
                  <a:pt x="1237" y="1364"/>
                </a:lnTo>
                <a:cubicBezTo>
                  <a:pt x="1220" y="1381"/>
                  <a:pt x="1203" y="1403"/>
                  <a:pt x="1186" y="1420"/>
                </a:cubicBezTo>
                <a:cubicBezTo>
                  <a:pt x="1181" y="1415"/>
                  <a:pt x="1175" y="1409"/>
                  <a:pt x="1175" y="1403"/>
                </a:cubicBezTo>
                <a:lnTo>
                  <a:pt x="1181" y="1403"/>
                </a:lnTo>
                <a:cubicBezTo>
                  <a:pt x="1181" y="1403"/>
                  <a:pt x="1175" y="1398"/>
                  <a:pt x="1175" y="1392"/>
                </a:cubicBezTo>
                <a:cubicBezTo>
                  <a:pt x="1192" y="1369"/>
                  <a:pt x="1215" y="1352"/>
                  <a:pt x="1238" y="1341"/>
                </a:cubicBezTo>
                <a:close/>
                <a:moveTo>
                  <a:pt x="5998" y="1335"/>
                </a:moveTo>
                <a:cubicBezTo>
                  <a:pt x="6004" y="1341"/>
                  <a:pt x="6009" y="1341"/>
                  <a:pt x="6015" y="1341"/>
                </a:cubicBezTo>
                <a:cubicBezTo>
                  <a:pt x="6021" y="1358"/>
                  <a:pt x="6032" y="1364"/>
                  <a:pt x="6038" y="1375"/>
                </a:cubicBezTo>
                <a:lnTo>
                  <a:pt x="6043" y="1381"/>
                </a:lnTo>
                <a:cubicBezTo>
                  <a:pt x="6049" y="1381"/>
                  <a:pt x="6049" y="1386"/>
                  <a:pt x="6055" y="1392"/>
                </a:cubicBezTo>
                <a:cubicBezTo>
                  <a:pt x="6055" y="1392"/>
                  <a:pt x="6055" y="1398"/>
                  <a:pt x="6055" y="1403"/>
                </a:cubicBezTo>
                <a:cubicBezTo>
                  <a:pt x="6055" y="1403"/>
                  <a:pt x="6060" y="1398"/>
                  <a:pt x="6060" y="1392"/>
                </a:cubicBezTo>
                <a:cubicBezTo>
                  <a:pt x="6066" y="1403"/>
                  <a:pt x="6077" y="1409"/>
                  <a:pt x="6083" y="1415"/>
                </a:cubicBezTo>
                <a:cubicBezTo>
                  <a:pt x="6077" y="1420"/>
                  <a:pt x="6077" y="1420"/>
                  <a:pt x="6072" y="1426"/>
                </a:cubicBezTo>
                <a:cubicBezTo>
                  <a:pt x="6066" y="1420"/>
                  <a:pt x="6060" y="1409"/>
                  <a:pt x="6055" y="1403"/>
                </a:cubicBezTo>
                <a:cubicBezTo>
                  <a:pt x="6043" y="1398"/>
                  <a:pt x="6038" y="1392"/>
                  <a:pt x="6032" y="1381"/>
                </a:cubicBezTo>
                <a:cubicBezTo>
                  <a:pt x="6026" y="1375"/>
                  <a:pt x="6021" y="1364"/>
                  <a:pt x="6015" y="1347"/>
                </a:cubicBezTo>
                <a:lnTo>
                  <a:pt x="6009" y="1347"/>
                </a:lnTo>
                <a:lnTo>
                  <a:pt x="5998" y="1335"/>
                </a:lnTo>
                <a:close/>
                <a:moveTo>
                  <a:pt x="5992" y="1364"/>
                </a:moveTo>
                <a:lnTo>
                  <a:pt x="5992" y="1364"/>
                </a:lnTo>
                <a:cubicBezTo>
                  <a:pt x="6004" y="1375"/>
                  <a:pt x="6015" y="1386"/>
                  <a:pt x="6032" y="1398"/>
                </a:cubicBezTo>
                <a:cubicBezTo>
                  <a:pt x="6043" y="1420"/>
                  <a:pt x="6055" y="1437"/>
                  <a:pt x="6072" y="1454"/>
                </a:cubicBezTo>
                <a:cubicBezTo>
                  <a:pt x="6066" y="1454"/>
                  <a:pt x="6066" y="1449"/>
                  <a:pt x="6060" y="1449"/>
                </a:cubicBezTo>
                <a:cubicBezTo>
                  <a:pt x="6049" y="1432"/>
                  <a:pt x="6038" y="1420"/>
                  <a:pt x="6026" y="1409"/>
                </a:cubicBezTo>
                <a:cubicBezTo>
                  <a:pt x="6015" y="1398"/>
                  <a:pt x="6004" y="1381"/>
                  <a:pt x="5992" y="1364"/>
                </a:cubicBezTo>
                <a:close/>
                <a:moveTo>
                  <a:pt x="1152" y="1415"/>
                </a:moveTo>
                <a:cubicBezTo>
                  <a:pt x="1158" y="1432"/>
                  <a:pt x="1135" y="1443"/>
                  <a:pt x="1135" y="1460"/>
                </a:cubicBezTo>
                <a:cubicBezTo>
                  <a:pt x="1135" y="1460"/>
                  <a:pt x="1130" y="1449"/>
                  <a:pt x="1124" y="1443"/>
                </a:cubicBezTo>
                <a:cubicBezTo>
                  <a:pt x="1130" y="1437"/>
                  <a:pt x="1141" y="1432"/>
                  <a:pt x="1147" y="1432"/>
                </a:cubicBezTo>
                <a:cubicBezTo>
                  <a:pt x="1147" y="1426"/>
                  <a:pt x="1152" y="1420"/>
                  <a:pt x="1152" y="1415"/>
                </a:cubicBezTo>
                <a:close/>
                <a:moveTo>
                  <a:pt x="1025" y="1450"/>
                </a:moveTo>
                <a:cubicBezTo>
                  <a:pt x="1030" y="1450"/>
                  <a:pt x="1032" y="1456"/>
                  <a:pt x="1028" y="1460"/>
                </a:cubicBezTo>
                <a:cubicBezTo>
                  <a:pt x="1026" y="1464"/>
                  <a:pt x="1024" y="1465"/>
                  <a:pt x="1021" y="1465"/>
                </a:cubicBezTo>
                <a:cubicBezTo>
                  <a:pt x="1017" y="1465"/>
                  <a:pt x="1012" y="1458"/>
                  <a:pt x="1016" y="1454"/>
                </a:cubicBezTo>
                <a:cubicBezTo>
                  <a:pt x="1020" y="1451"/>
                  <a:pt x="1023" y="1450"/>
                  <a:pt x="1025" y="1450"/>
                </a:cubicBezTo>
                <a:close/>
                <a:moveTo>
                  <a:pt x="937" y="1415"/>
                </a:moveTo>
                <a:cubicBezTo>
                  <a:pt x="937" y="1420"/>
                  <a:pt x="931" y="1432"/>
                  <a:pt x="925" y="1437"/>
                </a:cubicBezTo>
                <a:cubicBezTo>
                  <a:pt x="914" y="1449"/>
                  <a:pt x="908" y="1454"/>
                  <a:pt x="897" y="1466"/>
                </a:cubicBezTo>
                <a:cubicBezTo>
                  <a:pt x="897" y="1460"/>
                  <a:pt x="903" y="1454"/>
                  <a:pt x="903" y="1449"/>
                </a:cubicBezTo>
                <a:cubicBezTo>
                  <a:pt x="908" y="1443"/>
                  <a:pt x="908" y="1443"/>
                  <a:pt x="914" y="1443"/>
                </a:cubicBezTo>
                <a:cubicBezTo>
                  <a:pt x="920" y="1432"/>
                  <a:pt x="931" y="1420"/>
                  <a:pt x="937" y="1415"/>
                </a:cubicBezTo>
                <a:close/>
                <a:moveTo>
                  <a:pt x="1118" y="1454"/>
                </a:moveTo>
                <a:cubicBezTo>
                  <a:pt x="1124" y="1460"/>
                  <a:pt x="1118" y="1471"/>
                  <a:pt x="1118" y="1477"/>
                </a:cubicBezTo>
                <a:cubicBezTo>
                  <a:pt x="1115" y="1477"/>
                  <a:pt x="1108" y="1480"/>
                  <a:pt x="1105" y="1480"/>
                </a:cubicBezTo>
                <a:cubicBezTo>
                  <a:pt x="1103" y="1480"/>
                  <a:pt x="1101" y="1479"/>
                  <a:pt x="1101" y="1477"/>
                </a:cubicBezTo>
                <a:cubicBezTo>
                  <a:pt x="1101" y="1466"/>
                  <a:pt x="1113" y="1460"/>
                  <a:pt x="1118" y="1454"/>
                </a:cubicBezTo>
                <a:close/>
                <a:moveTo>
                  <a:pt x="1181" y="1426"/>
                </a:moveTo>
                <a:lnTo>
                  <a:pt x="1181" y="1426"/>
                </a:lnTo>
                <a:cubicBezTo>
                  <a:pt x="1160" y="1447"/>
                  <a:pt x="1139" y="1469"/>
                  <a:pt x="1119" y="1491"/>
                </a:cubicBezTo>
                <a:lnTo>
                  <a:pt x="1119" y="1491"/>
                </a:lnTo>
                <a:cubicBezTo>
                  <a:pt x="1138" y="1468"/>
                  <a:pt x="1156" y="1444"/>
                  <a:pt x="1181" y="1426"/>
                </a:cubicBezTo>
                <a:close/>
                <a:moveTo>
                  <a:pt x="1087" y="1488"/>
                </a:moveTo>
                <a:cubicBezTo>
                  <a:pt x="1088" y="1488"/>
                  <a:pt x="1089" y="1488"/>
                  <a:pt x="1090" y="1488"/>
                </a:cubicBezTo>
                <a:cubicBezTo>
                  <a:pt x="1096" y="1494"/>
                  <a:pt x="1090" y="1506"/>
                  <a:pt x="1090" y="1506"/>
                </a:cubicBezTo>
                <a:cubicBezTo>
                  <a:pt x="1088" y="1506"/>
                  <a:pt x="1087" y="1506"/>
                  <a:pt x="1086" y="1506"/>
                </a:cubicBezTo>
                <a:cubicBezTo>
                  <a:pt x="1075" y="1506"/>
                  <a:pt x="1079" y="1488"/>
                  <a:pt x="1087" y="1488"/>
                </a:cubicBezTo>
                <a:close/>
                <a:moveTo>
                  <a:pt x="880" y="1488"/>
                </a:moveTo>
                <a:cubicBezTo>
                  <a:pt x="876" y="1497"/>
                  <a:pt x="869" y="1502"/>
                  <a:pt x="863" y="1511"/>
                </a:cubicBezTo>
                <a:lnTo>
                  <a:pt x="863" y="1511"/>
                </a:lnTo>
                <a:cubicBezTo>
                  <a:pt x="863" y="1506"/>
                  <a:pt x="863" y="1506"/>
                  <a:pt x="863" y="1506"/>
                </a:cubicBezTo>
                <a:cubicBezTo>
                  <a:pt x="869" y="1500"/>
                  <a:pt x="874" y="1494"/>
                  <a:pt x="880" y="1488"/>
                </a:cubicBezTo>
                <a:close/>
                <a:moveTo>
                  <a:pt x="860" y="1516"/>
                </a:moveTo>
                <a:cubicBezTo>
                  <a:pt x="859" y="1518"/>
                  <a:pt x="858" y="1520"/>
                  <a:pt x="857" y="1523"/>
                </a:cubicBezTo>
                <a:lnTo>
                  <a:pt x="852" y="1523"/>
                </a:lnTo>
                <a:cubicBezTo>
                  <a:pt x="855" y="1523"/>
                  <a:pt x="858" y="1519"/>
                  <a:pt x="860" y="1516"/>
                </a:cubicBezTo>
                <a:close/>
                <a:moveTo>
                  <a:pt x="1062" y="1080"/>
                </a:moveTo>
                <a:lnTo>
                  <a:pt x="1062" y="1080"/>
                </a:lnTo>
                <a:cubicBezTo>
                  <a:pt x="1028" y="1120"/>
                  <a:pt x="988" y="1159"/>
                  <a:pt x="954" y="1199"/>
                </a:cubicBezTo>
                <a:cubicBezTo>
                  <a:pt x="948" y="1210"/>
                  <a:pt x="931" y="1216"/>
                  <a:pt x="931" y="1228"/>
                </a:cubicBezTo>
                <a:cubicBezTo>
                  <a:pt x="937" y="1228"/>
                  <a:pt x="948" y="1222"/>
                  <a:pt x="948" y="1222"/>
                </a:cubicBezTo>
                <a:cubicBezTo>
                  <a:pt x="954" y="1228"/>
                  <a:pt x="960" y="1239"/>
                  <a:pt x="960" y="1245"/>
                </a:cubicBezTo>
                <a:lnTo>
                  <a:pt x="943" y="1245"/>
                </a:lnTo>
                <a:cubicBezTo>
                  <a:pt x="937" y="1239"/>
                  <a:pt x="931" y="1233"/>
                  <a:pt x="920" y="1233"/>
                </a:cubicBezTo>
                <a:cubicBezTo>
                  <a:pt x="897" y="1250"/>
                  <a:pt x="886" y="1279"/>
                  <a:pt x="869" y="1296"/>
                </a:cubicBezTo>
                <a:cubicBezTo>
                  <a:pt x="857" y="1307"/>
                  <a:pt x="840" y="1318"/>
                  <a:pt x="840" y="1335"/>
                </a:cubicBezTo>
                <a:cubicBezTo>
                  <a:pt x="852" y="1330"/>
                  <a:pt x="863" y="1324"/>
                  <a:pt x="869" y="1307"/>
                </a:cubicBezTo>
                <a:cubicBezTo>
                  <a:pt x="878" y="1303"/>
                  <a:pt x="883" y="1285"/>
                  <a:pt x="893" y="1285"/>
                </a:cubicBezTo>
                <a:cubicBezTo>
                  <a:pt x="896" y="1285"/>
                  <a:pt x="899" y="1286"/>
                  <a:pt x="903" y="1290"/>
                </a:cubicBezTo>
                <a:cubicBezTo>
                  <a:pt x="891" y="1296"/>
                  <a:pt x="891" y="1301"/>
                  <a:pt x="897" y="1313"/>
                </a:cubicBezTo>
                <a:cubicBezTo>
                  <a:pt x="891" y="1313"/>
                  <a:pt x="886" y="1307"/>
                  <a:pt x="880" y="1307"/>
                </a:cubicBezTo>
                <a:cubicBezTo>
                  <a:pt x="880" y="1313"/>
                  <a:pt x="880" y="1318"/>
                  <a:pt x="880" y="1324"/>
                </a:cubicBezTo>
                <a:cubicBezTo>
                  <a:pt x="880" y="1330"/>
                  <a:pt x="874" y="1335"/>
                  <a:pt x="869" y="1341"/>
                </a:cubicBezTo>
                <a:cubicBezTo>
                  <a:pt x="869" y="1341"/>
                  <a:pt x="863" y="1330"/>
                  <a:pt x="857" y="1330"/>
                </a:cubicBezTo>
                <a:lnTo>
                  <a:pt x="857" y="1358"/>
                </a:lnTo>
                <a:cubicBezTo>
                  <a:pt x="857" y="1352"/>
                  <a:pt x="852" y="1352"/>
                  <a:pt x="852" y="1347"/>
                </a:cubicBezTo>
                <a:cubicBezTo>
                  <a:pt x="835" y="1369"/>
                  <a:pt x="823" y="1386"/>
                  <a:pt x="806" y="1403"/>
                </a:cubicBezTo>
                <a:cubicBezTo>
                  <a:pt x="806" y="1426"/>
                  <a:pt x="784" y="1426"/>
                  <a:pt x="772" y="1437"/>
                </a:cubicBezTo>
                <a:cubicBezTo>
                  <a:pt x="778" y="1398"/>
                  <a:pt x="812" y="1375"/>
                  <a:pt x="835" y="1347"/>
                </a:cubicBezTo>
                <a:cubicBezTo>
                  <a:pt x="842" y="1343"/>
                  <a:pt x="834" y="1334"/>
                  <a:pt x="828" y="1334"/>
                </a:cubicBezTo>
                <a:cubicBezTo>
                  <a:pt x="826" y="1334"/>
                  <a:pt x="823" y="1336"/>
                  <a:pt x="823" y="1341"/>
                </a:cubicBezTo>
                <a:cubicBezTo>
                  <a:pt x="784" y="1392"/>
                  <a:pt x="744" y="1437"/>
                  <a:pt x="710" y="1483"/>
                </a:cubicBezTo>
                <a:cubicBezTo>
                  <a:pt x="693" y="1500"/>
                  <a:pt x="682" y="1523"/>
                  <a:pt x="664" y="1534"/>
                </a:cubicBezTo>
                <a:cubicBezTo>
                  <a:pt x="682" y="1500"/>
                  <a:pt x="710" y="1477"/>
                  <a:pt x="727" y="1449"/>
                </a:cubicBezTo>
                <a:cubicBezTo>
                  <a:pt x="727" y="1449"/>
                  <a:pt x="721" y="1443"/>
                  <a:pt x="721" y="1443"/>
                </a:cubicBezTo>
                <a:cubicBezTo>
                  <a:pt x="727" y="1443"/>
                  <a:pt x="733" y="1443"/>
                  <a:pt x="733" y="1449"/>
                </a:cubicBezTo>
                <a:cubicBezTo>
                  <a:pt x="738" y="1443"/>
                  <a:pt x="738" y="1432"/>
                  <a:pt x="738" y="1426"/>
                </a:cubicBezTo>
                <a:cubicBezTo>
                  <a:pt x="744" y="1426"/>
                  <a:pt x="750" y="1420"/>
                  <a:pt x="750" y="1415"/>
                </a:cubicBezTo>
                <a:lnTo>
                  <a:pt x="750" y="1403"/>
                </a:lnTo>
                <a:lnTo>
                  <a:pt x="761" y="1403"/>
                </a:lnTo>
                <a:cubicBezTo>
                  <a:pt x="818" y="1318"/>
                  <a:pt x="897" y="1256"/>
                  <a:pt x="960" y="1176"/>
                </a:cubicBezTo>
                <a:cubicBezTo>
                  <a:pt x="999" y="1148"/>
                  <a:pt x="1022" y="1103"/>
                  <a:pt x="1062" y="1080"/>
                </a:cubicBezTo>
                <a:close/>
                <a:moveTo>
                  <a:pt x="699" y="1523"/>
                </a:moveTo>
                <a:cubicBezTo>
                  <a:pt x="704" y="1523"/>
                  <a:pt x="704" y="1523"/>
                  <a:pt x="704" y="1528"/>
                </a:cubicBezTo>
                <a:cubicBezTo>
                  <a:pt x="699" y="1528"/>
                  <a:pt x="699" y="1534"/>
                  <a:pt x="693" y="1540"/>
                </a:cubicBezTo>
                <a:cubicBezTo>
                  <a:pt x="693" y="1534"/>
                  <a:pt x="693" y="1523"/>
                  <a:pt x="699" y="1523"/>
                </a:cubicBezTo>
                <a:close/>
                <a:moveTo>
                  <a:pt x="6089" y="1420"/>
                </a:moveTo>
                <a:cubicBezTo>
                  <a:pt x="6094" y="1432"/>
                  <a:pt x="6106" y="1443"/>
                  <a:pt x="6111" y="1454"/>
                </a:cubicBezTo>
                <a:cubicBezTo>
                  <a:pt x="6111" y="1454"/>
                  <a:pt x="6117" y="1460"/>
                  <a:pt x="6117" y="1460"/>
                </a:cubicBezTo>
                <a:cubicBezTo>
                  <a:pt x="6123" y="1460"/>
                  <a:pt x="6128" y="1466"/>
                  <a:pt x="6128" y="1466"/>
                </a:cubicBezTo>
                <a:cubicBezTo>
                  <a:pt x="6128" y="1466"/>
                  <a:pt x="6128" y="1471"/>
                  <a:pt x="6134" y="1471"/>
                </a:cubicBezTo>
                <a:cubicBezTo>
                  <a:pt x="6140" y="1500"/>
                  <a:pt x="6168" y="1517"/>
                  <a:pt x="6174" y="1545"/>
                </a:cubicBezTo>
                <a:lnTo>
                  <a:pt x="6174" y="1545"/>
                </a:lnTo>
                <a:cubicBezTo>
                  <a:pt x="6155" y="1523"/>
                  <a:pt x="6138" y="1502"/>
                  <a:pt x="6123" y="1483"/>
                </a:cubicBezTo>
                <a:cubicBezTo>
                  <a:pt x="6111" y="1466"/>
                  <a:pt x="6100" y="1454"/>
                  <a:pt x="6089" y="1443"/>
                </a:cubicBezTo>
                <a:cubicBezTo>
                  <a:pt x="6089" y="1437"/>
                  <a:pt x="6089" y="1432"/>
                  <a:pt x="6089" y="1420"/>
                </a:cubicBezTo>
                <a:close/>
                <a:moveTo>
                  <a:pt x="704" y="1540"/>
                </a:moveTo>
                <a:lnTo>
                  <a:pt x="704" y="1545"/>
                </a:lnTo>
                <a:lnTo>
                  <a:pt x="699" y="1545"/>
                </a:lnTo>
                <a:cubicBezTo>
                  <a:pt x="699" y="1545"/>
                  <a:pt x="699" y="1545"/>
                  <a:pt x="699" y="1540"/>
                </a:cubicBezTo>
                <a:close/>
                <a:moveTo>
                  <a:pt x="682" y="1540"/>
                </a:moveTo>
                <a:cubicBezTo>
                  <a:pt x="693" y="1540"/>
                  <a:pt x="693" y="1545"/>
                  <a:pt x="687" y="1557"/>
                </a:cubicBezTo>
                <a:cubicBezTo>
                  <a:pt x="682" y="1557"/>
                  <a:pt x="676" y="1551"/>
                  <a:pt x="682" y="1540"/>
                </a:cubicBezTo>
                <a:close/>
                <a:moveTo>
                  <a:pt x="829" y="1557"/>
                </a:moveTo>
                <a:cubicBezTo>
                  <a:pt x="829" y="1562"/>
                  <a:pt x="823" y="1568"/>
                  <a:pt x="818" y="1574"/>
                </a:cubicBezTo>
                <a:cubicBezTo>
                  <a:pt x="818" y="1568"/>
                  <a:pt x="823" y="1562"/>
                  <a:pt x="829" y="1557"/>
                </a:cubicBezTo>
                <a:close/>
                <a:moveTo>
                  <a:pt x="6185" y="1540"/>
                </a:moveTo>
                <a:cubicBezTo>
                  <a:pt x="6190" y="1545"/>
                  <a:pt x="6195" y="1550"/>
                  <a:pt x="6196" y="1559"/>
                </a:cubicBezTo>
                <a:lnTo>
                  <a:pt x="6196" y="1559"/>
                </a:lnTo>
                <a:cubicBezTo>
                  <a:pt x="6196" y="1559"/>
                  <a:pt x="6196" y="1559"/>
                  <a:pt x="6196" y="1559"/>
                </a:cubicBezTo>
                <a:lnTo>
                  <a:pt x="6196" y="1559"/>
                </a:lnTo>
                <a:cubicBezTo>
                  <a:pt x="6196" y="1560"/>
                  <a:pt x="6196" y="1561"/>
                  <a:pt x="6196" y="1562"/>
                </a:cubicBezTo>
                <a:cubicBezTo>
                  <a:pt x="6196" y="1561"/>
                  <a:pt x="6196" y="1560"/>
                  <a:pt x="6196" y="1559"/>
                </a:cubicBezTo>
                <a:lnTo>
                  <a:pt x="6196" y="1559"/>
                </a:lnTo>
                <a:cubicBezTo>
                  <a:pt x="6198" y="1560"/>
                  <a:pt x="6200" y="1561"/>
                  <a:pt x="6202" y="1562"/>
                </a:cubicBezTo>
                <a:cubicBezTo>
                  <a:pt x="6202" y="1568"/>
                  <a:pt x="6202" y="1568"/>
                  <a:pt x="6208" y="1574"/>
                </a:cubicBezTo>
                <a:cubicBezTo>
                  <a:pt x="6202" y="1574"/>
                  <a:pt x="6202" y="1574"/>
                  <a:pt x="6202" y="1579"/>
                </a:cubicBezTo>
                <a:cubicBezTo>
                  <a:pt x="6193" y="1568"/>
                  <a:pt x="6183" y="1557"/>
                  <a:pt x="6174" y="1545"/>
                </a:cubicBezTo>
                <a:lnTo>
                  <a:pt x="6174" y="1545"/>
                </a:lnTo>
                <a:cubicBezTo>
                  <a:pt x="6179" y="1550"/>
                  <a:pt x="6187" y="1555"/>
                  <a:pt x="6196" y="1559"/>
                </a:cubicBezTo>
                <a:lnTo>
                  <a:pt x="6196" y="1559"/>
                </a:lnTo>
                <a:cubicBezTo>
                  <a:pt x="6194" y="1555"/>
                  <a:pt x="6190" y="1551"/>
                  <a:pt x="6185" y="1551"/>
                </a:cubicBezTo>
                <a:cubicBezTo>
                  <a:pt x="6185" y="1545"/>
                  <a:pt x="6185" y="1540"/>
                  <a:pt x="6185" y="1540"/>
                </a:cubicBezTo>
                <a:close/>
                <a:moveTo>
                  <a:pt x="682" y="1398"/>
                </a:moveTo>
                <a:cubicBezTo>
                  <a:pt x="647" y="1415"/>
                  <a:pt x="630" y="1449"/>
                  <a:pt x="608" y="1477"/>
                </a:cubicBezTo>
                <a:cubicBezTo>
                  <a:pt x="596" y="1494"/>
                  <a:pt x="585" y="1506"/>
                  <a:pt x="579" y="1523"/>
                </a:cubicBezTo>
                <a:cubicBezTo>
                  <a:pt x="568" y="1534"/>
                  <a:pt x="557" y="1545"/>
                  <a:pt x="562" y="1557"/>
                </a:cubicBezTo>
                <a:cubicBezTo>
                  <a:pt x="562" y="1557"/>
                  <a:pt x="551" y="1551"/>
                  <a:pt x="551" y="1551"/>
                </a:cubicBezTo>
                <a:lnTo>
                  <a:pt x="551" y="1551"/>
                </a:lnTo>
                <a:cubicBezTo>
                  <a:pt x="551" y="1557"/>
                  <a:pt x="557" y="1562"/>
                  <a:pt x="562" y="1568"/>
                </a:cubicBezTo>
                <a:cubicBezTo>
                  <a:pt x="557" y="1568"/>
                  <a:pt x="545" y="1574"/>
                  <a:pt x="540" y="1574"/>
                </a:cubicBezTo>
                <a:cubicBezTo>
                  <a:pt x="540" y="1579"/>
                  <a:pt x="545" y="1579"/>
                  <a:pt x="545" y="1585"/>
                </a:cubicBezTo>
                <a:cubicBezTo>
                  <a:pt x="562" y="1568"/>
                  <a:pt x="585" y="1557"/>
                  <a:pt x="579" y="1534"/>
                </a:cubicBezTo>
                <a:cubicBezTo>
                  <a:pt x="585" y="1528"/>
                  <a:pt x="596" y="1528"/>
                  <a:pt x="602" y="1528"/>
                </a:cubicBezTo>
                <a:cubicBezTo>
                  <a:pt x="608" y="1517"/>
                  <a:pt x="613" y="1506"/>
                  <a:pt x="619" y="1494"/>
                </a:cubicBezTo>
                <a:cubicBezTo>
                  <a:pt x="625" y="1488"/>
                  <a:pt x="630" y="1483"/>
                  <a:pt x="636" y="1471"/>
                </a:cubicBezTo>
                <a:lnTo>
                  <a:pt x="642" y="1471"/>
                </a:lnTo>
                <a:cubicBezTo>
                  <a:pt x="653" y="1454"/>
                  <a:pt x="664" y="1437"/>
                  <a:pt x="670" y="1415"/>
                </a:cubicBezTo>
                <a:cubicBezTo>
                  <a:pt x="676" y="1415"/>
                  <a:pt x="687" y="1409"/>
                  <a:pt x="693" y="1409"/>
                </a:cubicBezTo>
                <a:cubicBezTo>
                  <a:pt x="687" y="1403"/>
                  <a:pt x="682" y="1398"/>
                  <a:pt x="682" y="1398"/>
                </a:cubicBezTo>
                <a:close/>
                <a:moveTo>
                  <a:pt x="931" y="1568"/>
                </a:moveTo>
                <a:lnTo>
                  <a:pt x="931" y="1568"/>
                </a:lnTo>
                <a:cubicBezTo>
                  <a:pt x="937" y="1574"/>
                  <a:pt x="931" y="1585"/>
                  <a:pt x="920" y="1585"/>
                </a:cubicBezTo>
                <a:cubicBezTo>
                  <a:pt x="914" y="1579"/>
                  <a:pt x="925" y="1568"/>
                  <a:pt x="931" y="1568"/>
                </a:cubicBezTo>
                <a:close/>
                <a:moveTo>
                  <a:pt x="1073" y="1511"/>
                </a:moveTo>
                <a:cubicBezTo>
                  <a:pt x="1073" y="1517"/>
                  <a:pt x="1073" y="1523"/>
                  <a:pt x="1079" y="1534"/>
                </a:cubicBezTo>
                <a:cubicBezTo>
                  <a:pt x="1084" y="1529"/>
                  <a:pt x="1090" y="1524"/>
                  <a:pt x="1095" y="1519"/>
                </a:cubicBezTo>
                <a:lnTo>
                  <a:pt x="1095" y="1519"/>
                </a:lnTo>
                <a:cubicBezTo>
                  <a:pt x="1073" y="1544"/>
                  <a:pt x="1053" y="1569"/>
                  <a:pt x="1033" y="1596"/>
                </a:cubicBezTo>
                <a:lnTo>
                  <a:pt x="1033" y="1591"/>
                </a:lnTo>
                <a:cubicBezTo>
                  <a:pt x="1050" y="1574"/>
                  <a:pt x="1067" y="1551"/>
                  <a:pt x="1073" y="1528"/>
                </a:cubicBezTo>
                <a:lnTo>
                  <a:pt x="1073" y="1528"/>
                </a:lnTo>
                <a:cubicBezTo>
                  <a:pt x="1067" y="1528"/>
                  <a:pt x="1062" y="1534"/>
                  <a:pt x="1056" y="1534"/>
                </a:cubicBezTo>
                <a:cubicBezTo>
                  <a:pt x="1056" y="1528"/>
                  <a:pt x="1056" y="1523"/>
                  <a:pt x="1056" y="1517"/>
                </a:cubicBezTo>
                <a:lnTo>
                  <a:pt x="1073" y="1523"/>
                </a:lnTo>
                <a:lnTo>
                  <a:pt x="1073" y="1511"/>
                </a:lnTo>
                <a:close/>
                <a:moveTo>
                  <a:pt x="6219" y="1585"/>
                </a:moveTo>
                <a:lnTo>
                  <a:pt x="6219" y="1608"/>
                </a:lnTo>
                <a:lnTo>
                  <a:pt x="6213" y="1596"/>
                </a:lnTo>
                <a:cubicBezTo>
                  <a:pt x="6213" y="1591"/>
                  <a:pt x="6213" y="1591"/>
                  <a:pt x="6213" y="1585"/>
                </a:cubicBezTo>
                <a:close/>
                <a:moveTo>
                  <a:pt x="1016" y="1596"/>
                </a:moveTo>
                <a:lnTo>
                  <a:pt x="1011" y="1602"/>
                </a:lnTo>
                <a:cubicBezTo>
                  <a:pt x="1011" y="1608"/>
                  <a:pt x="1016" y="1608"/>
                  <a:pt x="1022" y="1608"/>
                </a:cubicBezTo>
                <a:cubicBezTo>
                  <a:pt x="1016" y="1608"/>
                  <a:pt x="1016" y="1613"/>
                  <a:pt x="1011" y="1619"/>
                </a:cubicBezTo>
                <a:cubicBezTo>
                  <a:pt x="1011" y="1613"/>
                  <a:pt x="1011" y="1608"/>
                  <a:pt x="1011" y="1608"/>
                </a:cubicBezTo>
                <a:cubicBezTo>
                  <a:pt x="1005" y="1608"/>
                  <a:pt x="999" y="1619"/>
                  <a:pt x="994" y="1625"/>
                </a:cubicBezTo>
                <a:lnTo>
                  <a:pt x="977" y="1625"/>
                </a:lnTo>
                <a:cubicBezTo>
                  <a:pt x="988" y="1613"/>
                  <a:pt x="1005" y="1602"/>
                  <a:pt x="1016" y="1596"/>
                </a:cubicBezTo>
                <a:close/>
                <a:moveTo>
                  <a:pt x="6217" y="1639"/>
                </a:moveTo>
                <a:cubicBezTo>
                  <a:pt x="6220" y="1639"/>
                  <a:pt x="6221" y="1643"/>
                  <a:pt x="6225" y="1647"/>
                </a:cubicBezTo>
                <a:cubicBezTo>
                  <a:pt x="6225" y="1650"/>
                  <a:pt x="6223" y="1652"/>
                  <a:pt x="6221" y="1652"/>
                </a:cubicBezTo>
                <a:cubicBezTo>
                  <a:pt x="6219" y="1652"/>
                  <a:pt x="6216" y="1650"/>
                  <a:pt x="6213" y="1647"/>
                </a:cubicBezTo>
                <a:cubicBezTo>
                  <a:pt x="6213" y="1647"/>
                  <a:pt x="6213" y="1647"/>
                  <a:pt x="6213" y="1642"/>
                </a:cubicBezTo>
                <a:cubicBezTo>
                  <a:pt x="6215" y="1640"/>
                  <a:pt x="6216" y="1639"/>
                  <a:pt x="6217" y="1639"/>
                </a:cubicBezTo>
                <a:close/>
                <a:moveTo>
                  <a:pt x="6225" y="1656"/>
                </a:moveTo>
                <a:cubicBezTo>
                  <a:pt x="6230" y="1656"/>
                  <a:pt x="6236" y="1662"/>
                  <a:pt x="6236" y="1670"/>
                </a:cubicBezTo>
                <a:cubicBezTo>
                  <a:pt x="6235" y="1672"/>
                  <a:pt x="6232" y="1672"/>
                  <a:pt x="6230" y="1672"/>
                </a:cubicBezTo>
                <a:cubicBezTo>
                  <a:pt x="6223" y="1672"/>
                  <a:pt x="6215" y="1667"/>
                  <a:pt x="6219" y="1659"/>
                </a:cubicBezTo>
                <a:cubicBezTo>
                  <a:pt x="6221" y="1657"/>
                  <a:pt x="6223" y="1656"/>
                  <a:pt x="6225" y="1656"/>
                </a:cubicBezTo>
                <a:close/>
                <a:moveTo>
                  <a:pt x="6230" y="1500"/>
                </a:moveTo>
                <a:cubicBezTo>
                  <a:pt x="6236" y="1523"/>
                  <a:pt x="6242" y="1545"/>
                  <a:pt x="6265" y="1551"/>
                </a:cubicBezTo>
                <a:cubicBezTo>
                  <a:pt x="6265" y="1557"/>
                  <a:pt x="6265" y="1568"/>
                  <a:pt x="6265" y="1574"/>
                </a:cubicBezTo>
                <a:cubicBezTo>
                  <a:pt x="6276" y="1579"/>
                  <a:pt x="6282" y="1591"/>
                  <a:pt x="6287" y="1602"/>
                </a:cubicBezTo>
                <a:cubicBezTo>
                  <a:pt x="6293" y="1608"/>
                  <a:pt x="6299" y="1613"/>
                  <a:pt x="6304" y="1625"/>
                </a:cubicBezTo>
                <a:lnTo>
                  <a:pt x="6304" y="1630"/>
                </a:lnTo>
                <a:cubicBezTo>
                  <a:pt x="6316" y="1647"/>
                  <a:pt x="6327" y="1664"/>
                  <a:pt x="6344" y="1676"/>
                </a:cubicBezTo>
                <a:cubicBezTo>
                  <a:pt x="6344" y="1681"/>
                  <a:pt x="6344" y="1693"/>
                  <a:pt x="6344" y="1698"/>
                </a:cubicBezTo>
                <a:cubicBezTo>
                  <a:pt x="6350" y="1698"/>
                  <a:pt x="6355" y="1693"/>
                  <a:pt x="6361" y="1693"/>
                </a:cubicBezTo>
                <a:cubicBezTo>
                  <a:pt x="6355" y="1653"/>
                  <a:pt x="6327" y="1630"/>
                  <a:pt x="6310" y="1596"/>
                </a:cubicBezTo>
                <a:cubicBezTo>
                  <a:pt x="6299" y="1579"/>
                  <a:pt x="6287" y="1562"/>
                  <a:pt x="6276" y="1551"/>
                </a:cubicBezTo>
                <a:cubicBezTo>
                  <a:pt x="6270" y="1540"/>
                  <a:pt x="6265" y="1528"/>
                  <a:pt x="6248" y="1528"/>
                </a:cubicBezTo>
                <a:cubicBezTo>
                  <a:pt x="6248" y="1523"/>
                  <a:pt x="6253" y="1523"/>
                  <a:pt x="6259" y="1517"/>
                </a:cubicBezTo>
                <a:lnTo>
                  <a:pt x="6259" y="1517"/>
                </a:lnTo>
                <a:cubicBezTo>
                  <a:pt x="6253" y="1517"/>
                  <a:pt x="6242" y="1523"/>
                  <a:pt x="6242" y="1523"/>
                </a:cubicBezTo>
                <a:cubicBezTo>
                  <a:pt x="6242" y="1517"/>
                  <a:pt x="6242" y="1506"/>
                  <a:pt x="6236" y="1500"/>
                </a:cubicBezTo>
                <a:close/>
                <a:moveTo>
                  <a:pt x="647" y="1562"/>
                </a:moveTo>
                <a:cubicBezTo>
                  <a:pt x="625" y="1602"/>
                  <a:pt x="596" y="1647"/>
                  <a:pt x="574" y="1693"/>
                </a:cubicBezTo>
                <a:cubicBezTo>
                  <a:pt x="562" y="1698"/>
                  <a:pt x="557" y="1710"/>
                  <a:pt x="551" y="1721"/>
                </a:cubicBezTo>
                <a:lnTo>
                  <a:pt x="545" y="1721"/>
                </a:lnTo>
                <a:cubicBezTo>
                  <a:pt x="545" y="1721"/>
                  <a:pt x="545" y="1715"/>
                  <a:pt x="551" y="1715"/>
                </a:cubicBezTo>
                <a:cubicBezTo>
                  <a:pt x="545" y="1710"/>
                  <a:pt x="545" y="1704"/>
                  <a:pt x="545" y="1698"/>
                </a:cubicBezTo>
                <a:cubicBezTo>
                  <a:pt x="585" y="1664"/>
                  <a:pt x="596" y="1608"/>
                  <a:pt x="636" y="1579"/>
                </a:cubicBezTo>
                <a:cubicBezTo>
                  <a:pt x="636" y="1579"/>
                  <a:pt x="630" y="1574"/>
                  <a:pt x="630" y="1568"/>
                </a:cubicBezTo>
                <a:cubicBezTo>
                  <a:pt x="636" y="1568"/>
                  <a:pt x="642" y="1562"/>
                  <a:pt x="647" y="1562"/>
                </a:cubicBezTo>
                <a:close/>
                <a:moveTo>
                  <a:pt x="6236" y="1642"/>
                </a:moveTo>
                <a:lnTo>
                  <a:pt x="6236" y="1642"/>
                </a:lnTo>
                <a:cubicBezTo>
                  <a:pt x="6265" y="1664"/>
                  <a:pt x="6276" y="1698"/>
                  <a:pt x="6293" y="1727"/>
                </a:cubicBezTo>
                <a:lnTo>
                  <a:pt x="6304" y="1727"/>
                </a:lnTo>
                <a:lnTo>
                  <a:pt x="6293" y="1738"/>
                </a:lnTo>
                <a:lnTo>
                  <a:pt x="6293" y="1738"/>
                </a:lnTo>
                <a:cubicBezTo>
                  <a:pt x="6285" y="1725"/>
                  <a:pt x="6278" y="1712"/>
                  <a:pt x="6270" y="1698"/>
                </a:cubicBezTo>
                <a:cubicBezTo>
                  <a:pt x="6253" y="1676"/>
                  <a:pt x="6242" y="1659"/>
                  <a:pt x="6236" y="1642"/>
                </a:cubicBezTo>
                <a:close/>
                <a:moveTo>
                  <a:pt x="591" y="1693"/>
                </a:moveTo>
                <a:cubicBezTo>
                  <a:pt x="591" y="1693"/>
                  <a:pt x="591" y="1698"/>
                  <a:pt x="591" y="1698"/>
                </a:cubicBezTo>
                <a:cubicBezTo>
                  <a:pt x="579" y="1710"/>
                  <a:pt x="574" y="1727"/>
                  <a:pt x="579" y="1738"/>
                </a:cubicBezTo>
                <a:cubicBezTo>
                  <a:pt x="579" y="1738"/>
                  <a:pt x="568" y="1732"/>
                  <a:pt x="562" y="1732"/>
                </a:cubicBezTo>
                <a:cubicBezTo>
                  <a:pt x="574" y="1715"/>
                  <a:pt x="579" y="1704"/>
                  <a:pt x="591" y="1693"/>
                </a:cubicBezTo>
                <a:close/>
                <a:moveTo>
                  <a:pt x="534" y="1738"/>
                </a:moveTo>
                <a:cubicBezTo>
                  <a:pt x="534" y="1738"/>
                  <a:pt x="534" y="1744"/>
                  <a:pt x="534" y="1744"/>
                </a:cubicBezTo>
                <a:cubicBezTo>
                  <a:pt x="534" y="1744"/>
                  <a:pt x="528" y="1744"/>
                  <a:pt x="528" y="1749"/>
                </a:cubicBezTo>
                <a:lnTo>
                  <a:pt x="528" y="1749"/>
                </a:lnTo>
                <a:cubicBezTo>
                  <a:pt x="528" y="1744"/>
                  <a:pt x="534" y="1738"/>
                  <a:pt x="534" y="1738"/>
                </a:cubicBezTo>
                <a:close/>
                <a:moveTo>
                  <a:pt x="574" y="1738"/>
                </a:moveTo>
                <a:cubicBezTo>
                  <a:pt x="574" y="1738"/>
                  <a:pt x="574" y="1744"/>
                  <a:pt x="574" y="1744"/>
                </a:cubicBezTo>
                <a:cubicBezTo>
                  <a:pt x="574" y="1744"/>
                  <a:pt x="568" y="1749"/>
                  <a:pt x="568" y="1749"/>
                </a:cubicBezTo>
                <a:cubicBezTo>
                  <a:pt x="562" y="1749"/>
                  <a:pt x="557" y="1744"/>
                  <a:pt x="557" y="1744"/>
                </a:cubicBezTo>
                <a:cubicBezTo>
                  <a:pt x="557" y="1738"/>
                  <a:pt x="557" y="1738"/>
                  <a:pt x="562" y="1738"/>
                </a:cubicBezTo>
                <a:close/>
                <a:moveTo>
                  <a:pt x="517" y="1778"/>
                </a:moveTo>
                <a:cubicBezTo>
                  <a:pt x="517" y="1778"/>
                  <a:pt x="511" y="1778"/>
                  <a:pt x="511" y="1784"/>
                </a:cubicBezTo>
                <a:cubicBezTo>
                  <a:pt x="511" y="1778"/>
                  <a:pt x="511" y="1778"/>
                  <a:pt x="517" y="1778"/>
                </a:cubicBezTo>
                <a:close/>
                <a:moveTo>
                  <a:pt x="568" y="1755"/>
                </a:moveTo>
                <a:lnTo>
                  <a:pt x="568" y="1755"/>
                </a:lnTo>
                <a:cubicBezTo>
                  <a:pt x="562" y="1761"/>
                  <a:pt x="562" y="1761"/>
                  <a:pt x="562" y="1767"/>
                </a:cubicBezTo>
                <a:cubicBezTo>
                  <a:pt x="562" y="1767"/>
                  <a:pt x="557" y="1772"/>
                  <a:pt x="557" y="1772"/>
                </a:cubicBezTo>
                <a:cubicBezTo>
                  <a:pt x="551" y="1778"/>
                  <a:pt x="551" y="1784"/>
                  <a:pt x="551" y="1784"/>
                </a:cubicBezTo>
                <a:lnTo>
                  <a:pt x="534" y="1784"/>
                </a:lnTo>
                <a:cubicBezTo>
                  <a:pt x="540" y="1784"/>
                  <a:pt x="540" y="1784"/>
                  <a:pt x="540" y="1778"/>
                </a:cubicBezTo>
                <a:cubicBezTo>
                  <a:pt x="540" y="1778"/>
                  <a:pt x="545" y="1778"/>
                  <a:pt x="551" y="1772"/>
                </a:cubicBezTo>
                <a:lnTo>
                  <a:pt x="551" y="1767"/>
                </a:lnTo>
                <a:cubicBezTo>
                  <a:pt x="557" y="1761"/>
                  <a:pt x="562" y="1755"/>
                  <a:pt x="568" y="1755"/>
                </a:cubicBezTo>
                <a:close/>
                <a:moveTo>
                  <a:pt x="534" y="1761"/>
                </a:moveTo>
                <a:lnTo>
                  <a:pt x="534" y="1761"/>
                </a:lnTo>
                <a:cubicBezTo>
                  <a:pt x="528" y="1772"/>
                  <a:pt x="523" y="1789"/>
                  <a:pt x="517" y="1801"/>
                </a:cubicBezTo>
                <a:lnTo>
                  <a:pt x="511" y="1801"/>
                </a:lnTo>
                <a:cubicBezTo>
                  <a:pt x="517" y="1789"/>
                  <a:pt x="528" y="1772"/>
                  <a:pt x="534" y="1761"/>
                </a:cubicBezTo>
                <a:close/>
                <a:moveTo>
                  <a:pt x="880" y="1784"/>
                </a:moveTo>
                <a:cubicBezTo>
                  <a:pt x="880" y="1795"/>
                  <a:pt x="869" y="1806"/>
                  <a:pt x="869" y="1818"/>
                </a:cubicBezTo>
                <a:lnTo>
                  <a:pt x="846" y="1846"/>
                </a:lnTo>
                <a:cubicBezTo>
                  <a:pt x="840" y="1852"/>
                  <a:pt x="840" y="1857"/>
                  <a:pt x="835" y="1863"/>
                </a:cubicBezTo>
                <a:cubicBezTo>
                  <a:pt x="829" y="1869"/>
                  <a:pt x="823" y="1880"/>
                  <a:pt x="823" y="1886"/>
                </a:cubicBezTo>
                <a:cubicBezTo>
                  <a:pt x="823" y="1869"/>
                  <a:pt x="829" y="1852"/>
                  <a:pt x="840" y="1846"/>
                </a:cubicBezTo>
                <a:cubicBezTo>
                  <a:pt x="840" y="1846"/>
                  <a:pt x="846" y="1840"/>
                  <a:pt x="846" y="1835"/>
                </a:cubicBezTo>
                <a:cubicBezTo>
                  <a:pt x="852" y="1829"/>
                  <a:pt x="857" y="1823"/>
                  <a:pt x="857" y="1812"/>
                </a:cubicBezTo>
                <a:cubicBezTo>
                  <a:pt x="863" y="1806"/>
                  <a:pt x="874" y="1801"/>
                  <a:pt x="869" y="1789"/>
                </a:cubicBezTo>
                <a:lnTo>
                  <a:pt x="880" y="1784"/>
                </a:lnTo>
                <a:close/>
                <a:moveTo>
                  <a:pt x="6253" y="1925"/>
                </a:moveTo>
                <a:cubicBezTo>
                  <a:pt x="6253" y="1925"/>
                  <a:pt x="6259" y="1931"/>
                  <a:pt x="6259" y="1931"/>
                </a:cubicBezTo>
                <a:cubicBezTo>
                  <a:pt x="6253" y="1931"/>
                  <a:pt x="6253" y="1931"/>
                  <a:pt x="6253" y="1925"/>
                </a:cubicBezTo>
                <a:close/>
                <a:moveTo>
                  <a:pt x="6364" y="1892"/>
                </a:moveTo>
                <a:cubicBezTo>
                  <a:pt x="6367" y="1899"/>
                  <a:pt x="6372" y="1905"/>
                  <a:pt x="6378" y="1908"/>
                </a:cubicBezTo>
                <a:cubicBezTo>
                  <a:pt x="6384" y="1920"/>
                  <a:pt x="6401" y="1937"/>
                  <a:pt x="6384" y="1948"/>
                </a:cubicBezTo>
                <a:cubicBezTo>
                  <a:pt x="6384" y="1937"/>
                  <a:pt x="6372" y="1931"/>
                  <a:pt x="6367" y="1931"/>
                </a:cubicBezTo>
                <a:cubicBezTo>
                  <a:pt x="6367" y="1931"/>
                  <a:pt x="6372" y="1925"/>
                  <a:pt x="6372" y="1920"/>
                </a:cubicBezTo>
                <a:cubicBezTo>
                  <a:pt x="6372" y="1920"/>
                  <a:pt x="6361" y="1914"/>
                  <a:pt x="6355" y="1914"/>
                </a:cubicBezTo>
                <a:cubicBezTo>
                  <a:pt x="6355" y="1908"/>
                  <a:pt x="6350" y="1903"/>
                  <a:pt x="6344" y="1897"/>
                </a:cubicBezTo>
                <a:cubicBezTo>
                  <a:pt x="6349" y="1897"/>
                  <a:pt x="6358" y="1893"/>
                  <a:pt x="6364" y="1892"/>
                </a:cubicBezTo>
                <a:close/>
                <a:moveTo>
                  <a:pt x="6401" y="1942"/>
                </a:moveTo>
                <a:cubicBezTo>
                  <a:pt x="6405" y="1951"/>
                  <a:pt x="6403" y="1956"/>
                  <a:pt x="6397" y="1956"/>
                </a:cubicBezTo>
                <a:cubicBezTo>
                  <a:pt x="6395" y="1956"/>
                  <a:pt x="6392" y="1955"/>
                  <a:pt x="6389" y="1954"/>
                </a:cubicBezTo>
                <a:cubicBezTo>
                  <a:pt x="6384" y="1948"/>
                  <a:pt x="6389" y="1942"/>
                  <a:pt x="6401" y="1942"/>
                </a:cubicBezTo>
                <a:close/>
                <a:moveTo>
                  <a:pt x="6412" y="1976"/>
                </a:moveTo>
                <a:cubicBezTo>
                  <a:pt x="6418" y="1982"/>
                  <a:pt x="6418" y="1988"/>
                  <a:pt x="6406" y="1988"/>
                </a:cubicBezTo>
                <a:cubicBezTo>
                  <a:pt x="6401" y="1976"/>
                  <a:pt x="6406" y="1976"/>
                  <a:pt x="6412" y="1976"/>
                </a:cubicBezTo>
                <a:close/>
                <a:moveTo>
                  <a:pt x="6270" y="1960"/>
                </a:moveTo>
                <a:lnTo>
                  <a:pt x="6270" y="1960"/>
                </a:lnTo>
                <a:cubicBezTo>
                  <a:pt x="6276" y="1971"/>
                  <a:pt x="6282" y="1982"/>
                  <a:pt x="6293" y="1993"/>
                </a:cubicBezTo>
                <a:cubicBezTo>
                  <a:pt x="6299" y="1999"/>
                  <a:pt x="6304" y="2010"/>
                  <a:pt x="6310" y="2022"/>
                </a:cubicBezTo>
                <a:cubicBezTo>
                  <a:pt x="6310" y="2022"/>
                  <a:pt x="6304" y="2028"/>
                  <a:pt x="6304" y="2028"/>
                </a:cubicBezTo>
                <a:cubicBezTo>
                  <a:pt x="6293" y="2005"/>
                  <a:pt x="6282" y="1982"/>
                  <a:pt x="6270" y="1960"/>
                </a:cubicBezTo>
                <a:close/>
                <a:moveTo>
                  <a:pt x="6428" y="2021"/>
                </a:moveTo>
                <a:cubicBezTo>
                  <a:pt x="6435" y="2021"/>
                  <a:pt x="6447" y="2035"/>
                  <a:pt x="6435" y="2039"/>
                </a:cubicBezTo>
                <a:cubicBezTo>
                  <a:pt x="6435" y="2039"/>
                  <a:pt x="6423" y="2033"/>
                  <a:pt x="6423" y="2028"/>
                </a:cubicBezTo>
                <a:cubicBezTo>
                  <a:pt x="6423" y="2023"/>
                  <a:pt x="6425" y="2021"/>
                  <a:pt x="6428" y="2021"/>
                </a:cubicBezTo>
                <a:close/>
                <a:moveTo>
                  <a:pt x="421" y="2033"/>
                </a:moveTo>
                <a:lnTo>
                  <a:pt x="421" y="2045"/>
                </a:lnTo>
                <a:lnTo>
                  <a:pt x="405" y="2045"/>
                </a:lnTo>
                <a:cubicBezTo>
                  <a:pt x="406" y="2042"/>
                  <a:pt x="408" y="2040"/>
                  <a:pt x="409" y="2039"/>
                </a:cubicBezTo>
                <a:lnTo>
                  <a:pt x="421" y="2033"/>
                </a:lnTo>
                <a:close/>
                <a:moveTo>
                  <a:pt x="6316" y="2039"/>
                </a:moveTo>
                <a:cubicBezTo>
                  <a:pt x="6316" y="2045"/>
                  <a:pt x="6321" y="2050"/>
                  <a:pt x="6321" y="2056"/>
                </a:cubicBezTo>
                <a:cubicBezTo>
                  <a:pt x="6321" y="2056"/>
                  <a:pt x="6321" y="2056"/>
                  <a:pt x="6321" y="2062"/>
                </a:cubicBezTo>
                <a:cubicBezTo>
                  <a:pt x="6321" y="2056"/>
                  <a:pt x="6316" y="2050"/>
                  <a:pt x="6316" y="2045"/>
                </a:cubicBezTo>
                <a:lnTo>
                  <a:pt x="6316" y="2039"/>
                </a:lnTo>
                <a:close/>
                <a:moveTo>
                  <a:pt x="6333" y="2067"/>
                </a:moveTo>
                <a:lnTo>
                  <a:pt x="6338" y="2079"/>
                </a:lnTo>
                <a:lnTo>
                  <a:pt x="6333" y="2084"/>
                </a:lnTo>
                <a:cubicBezTo>
                  <a:pt x="6327" y="2079"/>
                  <a:pt x="6327" y="2073"/>
                  <a:pt x="6321" y="2067"/>
                </a:cubicBezTo>
                <a:close/>
                <a:moveTo>
                  <a:pt x="6554" y="2073"/>
                </a:moveTo>
                <a:cubicBezTo>
                  <a:pt x="6554" y="2073"/>
                  <a:pt x="6565" y="2079"/>
                  <a:pt x="6565" y="2079"/>
                </a:cubicBezTo>
                <a:cubicBezTo>
                  <a:pt x="6565" y="2084"/>
                  <a:pt x="6563" y="2086"/>
                  <a:pt x="6560" y="2086"/>
                </a:cubicBezTo>
                <a:cubicBezTo>
                  <a:pt x="6554" y="2086"/>
                  <a:pt x="6546" y="2077"/>
                  <a:pt x="6554" y="2073"/>
                </a:cubicBezTo>
                <a:close/>
                <a:moveTo>
                  <a:pt x="6446" y="2039"/>
                </a:moveTo>
                <a:cubicBezTo>
                  <a:pt x="6457" y="2062"/>
                  <a:pt x="6469" y="2079"/>
                  <a:pt x="6474" y="2101"/>
                </a:cubicBezTo>
                <a:cubicBezTo>
                  <a:pt x="6452" y="2090"/>
                  <a:pt x="6446" y="2067"/>
                  <a:pt x="6429" y="2045"/>
                </a:cubicBezTo>
                <a:cubicBezTo>
                  <a:pt x="6435" y="2045"/>
                  <a:pt x="6440" y="2045"/>
                  <a:pt x="6446" y="2039"/>
                </a:cubicBezTo>
                <a:close/>
                <a:moveTo>
                  <a:pt x="592" y="2088"/>
                </a:moveTo>
                <a:cubicBezTo>
                  <a:pt x="594" y="2088"/>
                  <a:pt x="595" y="2089"/>
                  <a:pt x="596" y="2090"/>
                </a:cubicBezTo>
                <a:cubicBezTo>
                  <a:pt x="601" y="2095"/>
                  <a:pt x="594" y="2103"/>
                  <a:pt x="589" y="2103"/>
                </a:cubicBezTo>
                <a:cubicBezTo>
                  <a:pt x="587" y="2103"/>
                  <a:pt x="586" y="2102"/>
                  <a:pt x="585" y="2101"/>
                </a:cubicBezTo>
                <a:cubicBezTo>
                  <a:pt x="576" y="2097"/>
                  <a:pt x="585" y="2088"/>
                  <a:pt x="592" y="2088"/>
                </a:cubicBezTo>
                <a:close/>
                <a:moveTo>
                  <a:pt x="6350" y="2101"/>
                </a:moveTo>
                <a:cubicBezTo>
                  <a:pt x="6350" y="2107"/>
                  <a:pt x="6350" y="2113"/>
                  <a:pt x="6350" y="2113"/>
                </a:cubicBezTo>
                <a:lnTo>
                  <a:pt x="6344" y="2113"/>
                </a:lnTo>
                <a:cubicBezTo>
                  <a:pt x="6344" y="2113"/>
                  <a:pt x="6344" y="2107"/>
                  <a:pt x="6350" y="2101"/>
                </a:cubicBezTo>
                <a:close/>
                <a:moveTo>
                  <a:pt x="6475" y="2104"/>
                </a:moveTo>
                <a:cubicBezTo>
                  <a:pt x="6479" y="2104"/>
                  <a:pt x="6483" y="2107"/>
                  <a:pt x="6486" y="2113"/>
                </a:cubicBezTo>
                <a:cubicBezTo>
                  <a:pt x="6486" y="2116"/>
                  <a:pt x="6480" y="2119"/>
                  <a:pt x="6475" y="2119"/>
                </a:cubicBezTo>
                <a:cubicBezTo>
                  <a:pt x="6472" y="2119"/>
                  <a:pt x="6469" y="2117"/>
                  <a:pt x="6469" y="2113"/>
                </a:cubicBezTo>
                <a:cubicBezTo>
                  <a:pt x="6469" y="2107"/>
                  <a:pt x="6472" y="2104"/>
                  <a:pt x="6475" y="2104"/>
                </a:cubicBezTo>
                <a:close/>
                <a:moveTo>
                  <a:pt x="6250" y="2108"/>
                </a:moveTo>
                <a:cubicBezTo>
                  <a:pt x="6255" y="2108"/>
                  <a:pt x="6268" y="2131"/>
                  <a:pt x="6259" y="2135"/>
                </a:cubicBezTo>
                <a:cubicBezTo>
                  <a:pt x="6253" y="2130"/>
                  <a:pt x="6248" y="2118"/>
                  <a:pt x="6248" y="2113"/>
                </a:cubicBezTo>
                <a:cubicBezTo>
                  <a:pt x="6248" y="2109"/>
                  <a:pt x="6248" y="2108"/>
                  <a:pt x="6250" y="2108"/>
                </a:cubicBezTo>
                <a:close/>
                <a:moveTo>
                  <a:pt x="6355" y="2118"/>
                </a:moveTo>
                <a:cubicBezTo>
                  <a:pt x="6355" y="2124"/>
                  <a:pt x="6361" y="2130"/>
                  <a:pt x="6361" y="2135"/>
                </a:cubicBezTo>
                <a:lnTo>
                  <a:pt x="6355" y="2135"/>
                </a:lnTo>
                <a:cubicBezTo>
                  <a:pt x="6355" y="2130"/>
                  <a:pt x="6355" y="2130"/>
                  <a:pt x="6350" y="2124"/>
                </a:cubicBezTo>
                <a:lnTo>
                  <a:pt x="6355" y="2118"/>
                </a:lnTo>
                <a:close/>
                <a:moveTo>
                  <a:pt x="6488" y="2131"/>
                </a:moveTo>
                <a:cubicBezTo>
                  <a:pt x="6490" y="2131"/>
                  <a:pt x="6491" y="2132"/>
                  <a:pt x="6491" y="2135"/>
                </a:cubicBezTo>
                <a:cubicBezTo>
                  <a:pt x="6489" y="2140"/>
                  <a:pt x="6487" y="2142"/>
                  <a:pt x="6485" y="2142"/>
                </a:cubicBezTo>
                <a:cubicBezTo>
                  <a:pt x="6482" y="2142"/>
                  <a:pt x="6480" y="2139"/>
                  <a:pt x="6480" y="2135"/>
                </a:cubicBezTo>
                <a:cubicBezTo>
                  <a:pt x="6483" y="2132"/>
                  <a:pt x="6486" y="2131"/>
                  <a:pt x="6488" y="2131"/>
                </a:cubicBezTo>
                <a:close/>
                <a:moveTo>
                  <a:pt x="6543" y="2084"/>
                </a:moveTo>
                <a:lnTo>
                  <a:pt x="6543" y="2084"/>
                </a:lnTo>
                <a:cubicBezTo>
                  <a:pt x="6548" y="2084"/>
                  <a:pt x="6554" y="2090"/>
                  <a:pt x="6560" y="2096"/>
                </a:cubicBezTo>
                <a:cubicBezTo>
                  <a:pt x="6560" y="2096"/>
                  <a:pt x="6565" y="2096"/>
                  <a:pt x="6565" y="2090"/>
                </a:cubicBezTo>
                <a:cubicBezTo>
                  <a:pt x="6565" y="2113"/>
                  <a:pt x="6582" y="2130"/>
                  <a:pt x="6582" y="2147"/>
                </a:cubicBezTo>
                <a:cubicBezTo>
                  <a:pt x="6581" y="2148"/>
                  <a:pt x="6579" y="2149"/>
                  <a:pt x="6577" y="2149"/>
                </a:cubicBezTo>
                <a:cubicBezTo>
                  <a:pt x="6573" y="2149"/>
                  <a:pt x="6569" y="2145"/>
                  <a:pt x="6565" y="2141"/>
                </a:cubicBezTo>
                <a:cubicBezTo>
                  <a:pt x="6560" y="2118"/>
                  <a:pt x="6548" y="2101"/>
                  <a:pt x="6543" y="2084"/>
                </a:cubicBezTo>
                <a:close/>
                <a:moveTo>
                  <a:pt x="6293" y="1738"/>
                </a:moveTo>
                <a:lnTo>
                  <a:pt x="6293" y="1738"/>
                </a:lnTo>
                <a:cubicBezTo>
                  <a:pt x="6299" y="1738"/>
                  <a:pt x="6304" y="1744"/>
                  <a:pt x="6310" y="1749"/>
                </a:cubicBezTo>
                <a:cubicBezTo>
                  <a:pt x="6310" y="1749"/>
                  <a:pt x="6316" y="1761"/>
                  <a:pt x="6316" y="1761"/>
                </a:cubicBezTo>
                <a:cubicBezTo>
                  <a:pt x="6321" y="1761"/>
                  <a:pt x="6327" y="1767"/>
                  <a:pt x="6327" y="1767"/>
                </a:cubicBezTo>
                <a:cubicBezTo>
                  <a:pt x="6327" y="1772"/>
                  <a:pt x="6327" y="1778"/>
                  <a:pt x="6327" y="1778"/>
                </a:cubicBezTo>
                <a:cubicBezTo>
                  <a:pt x="6384" y="1857"/>
                  <a:pt x="6418" y="1954"/>
                  <a:pt x="6474" y="2039"/>
                </a:cubicBezTo>
                <a:cubicBezTo>
                  <a:pt x="6480" y="2084"/>
                  <a:pt x="6514" y="2124"/>
                  <a:pt x="6526" y="2169"/>
                </a:cubicBezTo>
                <a:cubicBezTo>
                  <a:pt x="6497" y="2124"/>
                  <a:pt x="6474" y="2073"/>
                  <a:pt x="6452" y="2022"/>
                </a:cubicBezTo>
                <a:cubicBezTo>
                  <a:pt x="6446" y="2016"/>
                  <a:pt x="6446" y="1999"/>
                  <a:pt x="6435" y="1999"/>
                </a:cubicBezTo>
                <a:cubicBezTo>
                  <a:pt x="6435" y="1999"/>
                  <a:pt x="6429" y="2010"/>
                  <a:pt x="6429" y="2016"/>
                </a:cubicBezTo>
                <a:lnTo>
                  <a:pt x="6406" y="2016"/>
                </a:lnTo>
                <a:lnTo>
                  <a:pt x="6412" y="1999"/>
                </a:lnTo>
                <a:cubicBezTo>
                  <a:pt x="6418" y="1999"/>
                  <a:pt x="6429" y="1993"/>
                  <a:pt x="6429" y="1982"/>
                </a:cubicBezTo>
                <a:cubicBezTo>
                  <a:pt x="6423" y="1959"/>
                  <a:pt x="6401" y="1937"/>
                  <a:pt x="6389" y="1908"/>
                </a:cubicBezTo>
                <a:cubicBezTo>
                  <a:pt x="6384" y="1897"/>
                  <a:pt x="6378" y="1880"/>
                  <a:pt x="6361" y="1874"/>
                </a:cubicBezTo>
                <a:lnTo>
                  <a:pt x="6361" y="1874"/>
                </a:lnTo>
                <a:cubicBezTo>
                  <a:pt x="6361" y="1879"/>
                  <a:pt x="6362" y="1885"/>
                  <a:pt x="6364" y="1891"/>
                </a:cubicBezTo>
                <a:lnTo>
                  <a:pt x="6364" y="1891"/>
                </a:lnTo>
                <a:cubicBezTo>
                  <a:pt x="6354" y="1891"/>
                  <a:pt x="6344" y="1886"/>
                  <a:pt x="6338" y="1886"/>
                </a:cubicBezTo>
                <a:cubicBezTo>
                  <a:pt x="6338" y="1880"/>
                  <a:pt x="6344" y="1880"/>
                  <a:pt x="6350" y="1874"/>
                </a:cubicBezTo>
                <a:cubicBezTo>
                  <a:pt x="6333" y="1857"/>
                  <a:pt x="6321" y="1835"/>
                  <a:pt x="6310" y="1818"/>
                </a:cubicBezTo>
                <a:cubicBezTo>
                  <a:pt x="6293" y="1806"/>
                  <a:pt x="6293" y="1789"/>
                  <a:pt x="6293" y="1772"/>
                </a:cubicBezTo>
                <a:lnTo>
                  <a:pt x="6293" y="1772"/>
                </a:lnTo>
                <a:cubicBezTo>
                  <a:pt x="6321" y="1795"/>
                  <a:pt x="6333" y="1835"/>
                  <a:pt x="6350" y="1863"/>
                </a:cubicBezTo>
                <a:cubicBezTo>
                  <a:pt x="6350" y="1866"/>
                  <a:pt x="6352" y="1868"/>
                  <a:pt x="6356" y="1868"/>
                </a:cubicBezTo>
                <a:cubicBezTo>
                  <a:pt x="6363" y="1868"/>
                  <a:pt x="6373" y="1861"/>
                  <a:pt x="6361" y="1857"/>
                </a:cubicBezTo>
                <a:cubicBezTo>
                  <a:pt x="6340" y="1815"/>
                  <a:pt x="6316" y="1776"/>
                  <a:pt x="6293" y="1738"/>
                </a:cubicBezTo>
                <a:close/>
                <a:moveTo>
                  <a:pt x="6588" y="2152"/>
                </a:moveTo>
                <a:cubicBezTo>
                  <a:pt x="6594" y="2164"/>
                  <a:pt x="6599" y="2169"/>
                  <a:pt x="6594" y="2175"/>
                </a:cubicBezTo>
                <a:cubicBezTo>
                  <a:pt x="6589" y="2180"/>
                  <a:pt x="6584" y="2182"/>
                  <a:pt x="6579" y="2182"/>
                </a:cubicBezTo>
                <a:cubicBezTo>
                  <a:pt x="6573" y="2182"/>
                  <a:pt x="6566" y="2178"/>
                  <a:pt x="6560" y="2175"/>
                </a:cubicBezTo>
                <a:lnTo>
                  <a:pt x="6582" y="2175"/>
                </a:lnTo>
                <a:cubicBezTo>
                  <a:pt x="6577" y="2169"/>
                  <a:pt x="6577" y="2158"/>
                  <a:pt x="6571" y="2152"/>
                </a:cubicBezTo>
                <a:close/>
                <a:moveTo>
                  <a:pt x="6361" y="2141"/>
                </a:moveTo>
                <a:cubicBezTo>
                  <a:pt x="6378" y="2158"/>
                  <a:pt x="6384" y="2186"/>
                  <a:pt x="6395" y="2209"/>
                </a:cubicBezTo>
                <a:lnTo>
                  <a:pt x="6389" y="2209"/>
                </a:lnTo>
                <a:cubicBezTo>
                  <a:pt x="6384" y="2186"/>
                  <a:pt x="6372" y="2164"/>
                  <a:pt x="6361" y="2141"/>
                </a:cubicBezTo>
                <a:close/>
                <a:moveTo>
                  <a:pt x="347" y="2192"/>
                </a:moveTo>
                <a:cubicBezTo>
                  <a:pt x="352" y="2197"/>
                  <a:pt x="348" y="2210"/>
                  <a:pt x="340" y="2210"/>
                </a:cubicBezTo>
                <a:cubicBezTo>
                  <a:pt x="338" y="2210"/>
                  <a:pt x="337" y="2210"/>
                  <a:pt x="335" y="2209"/>
                </a:cubicBezTo>
                <a:cubicBezTo>
                  <a:pt x="330" y="2203"/>
                  <a:pt x="335" y="2192"/>
                  <a:pt x="347" y="2192"/>
                </a:cubicBezTo>
                <a:close/>
                <a:moveTo>
                  <a:pt x="6538" y="2191"/>
                </a:moveTo>
                <a:cubicBezTo>
                  <a:pt x="6539" y="2191"/>
                  <a:pt x="6541" y="2191"/>
                  <a:pt x="6543" y="2192"/>
                </a:cubicBezTo>
                <a:cubicBezTo>
                  <a:pt x="6547" y="2197"/>
                  <a:pt x="6548" y="2210"/>
                  <a:pt x="6541" y="2210"/>
                </a:cubicBezTo>
                <a:cubicBezTo>
                  <a:pt x="6540" y="2210"/>
                  <a:pt x="6538" y="2210"/>
                  <a:pt x="6537" y="2209"/>
                </a:cubicBezTo>
                <a:cubicBezTo>
                  <a:pt x="6527" y="2204"/>
                  <a:pt x="6530" y="2191"/>
                  <a:pt x="6538" y="2191"/>
                </a:cubicBezTo>
                <a:close/>
                <a:moveTo>
                  <a:pt x="670" y="2135"/>
                </a:moveTo>
                <a:cubicBezTo>
                  <a:pt x="670" y="2135"/>
                  <a:pt x="676" y="2141"/>
                  <a:pt x="676" y="2141"/>
                </a:cubicBezTo>
                <a:cubicBezTo>
                  <a:pt x="659" y="2169"/>
                  <a:pt x="642" y="2203"/>
                  <a:pt x="630" y="2237"/>
                </a:cubicBezTo>
                <a:cubicBezTo>
                  <a:pt x="636" y="2215"/>
                  <a:pt x="647" y="2192"/>
                  <a:pt x="659" y="2169"/>
                </a:cubicBezTo>
                <a:lnTo>
                  <a:pt x="647" y="2169"/>
                </a:lnTo>
                <a:cubicBezTo>
                  <a:pt x="653" y="2164"/>
                  <a:pt x="659" y="2164"/>
                  <a:pt x="659" y="2164"/>
                </a:cubicBezTo>
                <a:cubicBezTo>
                  <a:pt x="664" y="2152"/>
                  <a:pt x="670" y="2147"/>
                  <a:pt x="670" y="2135"/>
                </a:cubicBezTo>
                <a:close/>
                <a:moveTo>
                  <a:pt x="438" y="1937"/>
                </a:moveTo>
                <a:lnTo>
                  <a:pt x="438" y="1937"/>
                </a:lnTo>
                <a:cubicBezTo>
                  <a:pt x="432" y="1948"/>
                  <a:pt x="426" y="1965"/>
                  <a:pt x="421" y="1982"/>
                </a:cubicBezTo>
                <a:cubicBezTo>
                  <a:pt x="409" y="2005"/>
                  <a:pt x="398" y="2028"/>
                  <a:pt x="386" y="2050"/>
                </a:cubicBezTo>
                <a:lnTo>
                  <a:pt x="398" y="2062"/>
                </a:lnTo>
                <a:cubicBezTo>
                  <a:pt x="398" y="2058"/>
                  <a:pt x="400" y="2052"/>
                  <a:pt x="403" y="2046"/>
                </a:cubicBezTo>
                <a:lnTo>
                  <a:pt x="403" y="2046"/>
                </a:lnTo>
                <a:cubicBezTo>
                  <a:pt x="403" y="2058"/>
                  <a:pt x="403" y="2073"/>
                  <a:pt x="398" y="2084"/>
                </a:cubicBezTo>
                <a:cubicBezTo>
                  <a:pt x="386" y="2090"/>
                  <a:pt x="381" y="2107"/>
                  <a:pt x="375" y="2124"/>
                </a:cubicBezTo>
                <a:cubicBezTo>
                  <a:pt x="375" y="2147"/>
                  <a:pt x="352" y="2164"/>
                  <a:pt x="364" y="2181"/>
                </a:cubicBezTo>
                <a:cubicBezTo>
                  <a:pt x="352" y="2181"/>
                  <a:pt x="347" y="2175"/>
                  <a:pt x="335" y="2175"/>
                </a:cubicBezTo>
                <a:cubicBezTo>
                  <a:pt x="330" y="2192"/>
                  <a:pt x="318" y="2209"/>
                  <a:pt x="318" y="2232"/>
                </a:cubicBezTo>
                <a:cubicBezTo>
                  <a:pt x="313" y="2237"/>
                  <a:pt x="301" y="2243"/>
                  <a:pt x="296" y="2249"/>
                </a:cubicBezTo>
                <a:cubicBezTo>
                  <a:pt x="313" y="2209"/>
                  <a:pt x="324" y="2164"/>
                  <a:pt x="352" y="2124"/>
                </a:cubicBezTo>
                <a:lnTo>
                  <a:pt x="352" y="2124"/>
                </a:lnTo>
                <a:cubicBezTo>
                  <a:pt x="347" y="2141"/>
                  <a:pt x="341" y="2158"/>
                  <a:pt x="335" y="2169"/>
                </a:cubicBezTo>
                <a:cubicBezTo>
                  <a:pt x="341" y="2169"/>
                  <a:pt x="347" y="2175"/>
                  <a:pt x="352" y="2175"/>
                </a:cubicBezTo>
                <a:cubicBezTo>
                  <a:pt x="358" y="2141"/>
                  <a:pt x="381" y="2113"/>
                  <a:pt x="386" y="2079"/>
                </a:cubicBezTo>
                <a:lnTo>
                  <a:pt x="386" y="2079"/>
                </a:lnTo>
                <a:cubicBezTo>
                  <a:pt x="364" y="2090"/>
                  <a:pt x="358" y="2113"/>
                  <a:pt x="347" y="2130"/>
                </a:cubicBezTo>
                <a:cubicBezTo>
                  <a:pt x="364" y="2073"/>
                  <a:pt x="386" y="2022"/>
                  <a:pt x="415" y="1971"/>
                </a:cubicBezTo>
                <a:lnTo>
                  <a:pt x="421" y="1971"/>
                </a:lnTo>
                <a:cubicBezTo>
                  <a:pt x="421" y="1965"/>
                  <a:pt x="421" y="1965"/>
                  <a:pt x="421" y="1965"/>
                </a:cubicBezTo>
                <a:cubicBezTo>
                  <a:pt x="426" y="1954"/>
                  <a:pt x="432" y="1942"/>
                  <a:pt x="438" y="1937"/>
                </a:cubicBezTo>
                <a:close/>
                <a:moveTo>
                  <a:pt x="608" y="2294"/>
                </a:moveTo>
                <a:cubicBezTo>
                  <a:pt x="608" y="2294"/>
                  <a:pt x="608" y="2294"/>
                  <a:pt x="602" y="2300"/>
                </a:cubicBezTo>
                <a:cubicBezTo>
                  <a:pt x="602" y="2294"/>
                  <a:pt x="602" y="2294"/>
                  <a:pt x="602" y="2294"/>
                </a:cubicBezTo>
                <a:close/>
                <a:moveTo>
                  <a:pt x="6548" y="2289"/>
                </a:moveTo>
                <a:cubicBezTo>
                  <a:pt x="6560" y="2300"/>
                  <a:pt x="6565" y="2311"/>
                  <a:pt x="6571" y="2323"/>
                </a:cubicBezTo>
                <a:cubicBezTo>
                  <a:pt x="6565" y="2328"/>
                  <a:pt x="6565" y="2334"/>
                  <a:pt x="6565" y="2345"/>
                </a:cubicBezTo>
                <a:cubicBezTo>
                  <a:pt x="6560" y="2328"/>
                  <a:pt x="6554" y="2311"/>
                  <a:pt x="6548" y="2289"/>
                </a:cubicBezTo>
                <a:close/>
                <a:moveTo>
                  <a:pt x="330" y="2237"/>
                </a:moveTo>
                <a:lnTo>
                  <a:pt x="330" y="2237"/>
                </a:lnTo>
                <a:cubicBezTo>
                  <a:pt x="318" y="2277"/>
                  <a:pt x="301" y="2311"/>
                  <a:pt x="301" y="2351"/>
                </a:cubicBezTo>
                <a:cubicBezTo>
                  <a:pt x="301" y="2351"/>
                  <a:pt x="290" y="2340"/>
                  <a:pt x="290" y="2340"/>
                </a:cubicBezTo>
                <a:cubicBezTo>
                  <a:pt x="301" y="2306"/>
                  <a:pt x="307" y="2266"/>
                  <a:pt x="330" y="2237"/>
                </a:cubicBezTo>
                <a:close/>
                <a:moveTo>
                  <a:pt x="222" y="2357"/>
                </a:moveTo>
                <a:cubicBezTo>
                  <a:pt x="222" y="2357"/>
                  <a:pt x="222" y="2357"/>
                  <a:pt x="222" y="2357"/>
                </a:cubicBezTo>
                <a:cubicBezTo>
                  <a:pt x="222" y="2357"/>
                  <a:pt x="222" y="2357"/>
                  <a:pt x="222" y="2357"/>
                </a:cubicBezTo>
                <a:close/>
                <a:moveTo>
                  <a:pt x="290" y="2357"/>
                </a:moveTo>
                <a:lnTo>
                  <a:pt x="290" y="2357"/>
                </a:lnTo>
                <a:cubicBezTo>
                  <a:pt x="296" y="2362"/>
                  <a:pt x="290" y="2379"/>
                  <a:pt x="279" y="2379"/>
                </a:cubicBezTo>
                <a:cubicBezTo>
                  <a:pt x="273" y="2374"/>
                  <a:pt x="279" y="2357"/>
                  <a:pt x="290" y="2357"/>
                </a:cubicBezTo>
                <a:close/>
                <a:moveTo>
                  <a:pt x="279" y="2385"/>
                </a:moveTo>
                <a:cubicBezTo>
                  <a:pt x="279" y="2402"/>
                  <a:pt x="273" y="2413"/>
                  <a:pt x="267" y="2425"/>
                </a:cubicBezTo>
                <a:cubicBezTo>
                  <a:pt x="267" y="2413"/>
                  <a:pt x="267" y="2402"/>
                  <a:pt x="267" y="2385"/>
                </a:cubicBezTo>
                <a:close/>
                <a:moveTo>
                  <a:pt x="261" y="2434"/>
                </a:moveTo>
                <a:cubicBezTo>
                  <a:pt x="263" y="2434"/>
                  <a:pt x="265" y="2435"/>
                  <a:pt x="267" y="2436"/>
                </a:cubicBezTo>
                <a:cubicBezTo>
                  <a:pt x="272" y="2441"/>
                  <a:pt x="269" y="2449"/>
                  <a:pt x="262" y="2449"/>
                </a:cubicBezTo>
                <a:cubicBezTo>
                  <a:pt x="260" y="2449"/>
                  <a:pt x="258" y="2448"/>
                  <a:pt x="256" y="2447"/>
                </a:cubicBezTo>
                <a:cubicBezTo>
                  <a:pt x="251" y="2443"/>
                  <a:pt x="254" y="2434"/>
                  <a:pt x="261" y="2434"/>
                </a:cubicBezTo>
                <a:close/>
                <a:moveTo>
                  <a:pt x="6594" y="2379"/>
                </a:moveTo>
                <a:cubicBezTo>
                  <a:pt x="6599" y="2408"/>
                  <a:pt x="6616" y="2430"/>
                  <a:pt x="6622" y="2459"/>
                </a:cubicBezTo>
                <a:cubicBezTo>
                  <a:pt x="6611" y="2459"/>
                  <a:pt x="6611" y="2453"/>
                  <a:pt x="6605" y="2447"/>
                </a:cubicBezTo>
                <a:lnTo>
                  <a:pt x="6594" y="2447"/>
                </a:lnTo>
                <a:cubicBezTo>
                  <a:pt x="6594" y="2442"/>
                  <a:pt x="6599" y="2430"/>
                  <a:pt x="6599" y="2430"/>
                </a:cubicBezTo>
                <a:lnTo>
                  <a:pt x="6588" y="2430"/>
                </a:lnTo>
                <a:cubicBezTo>
                  <a:pt x="6600" y="2418"/>
                  <a:pt x="6598" y="2409"/>
                  <a:pt x="6589" y="2409"/>
                </a:cubicBezTo>
                <a:cubicBezTo>
                  <a:pt x="6586" y="2409"/>
                  <a:pt x="6581" y="2410"/>
                  <a:pt x="6577" y="2413"/>
                </a:cubicBezTo>
                <a:cubicBezTo>
                  <a:pt x="6577" y="2413"/>
                  <a:pt x="6571" y="2408"/>
                  <a:pt x="6571" y="2402"/>
                </a:cubicBezTo>
                <a:lnTo>
                  <a:pt x="6594" y="2402"/>
                </a:lnTo>
                <a:cubicBezTo>
                  <a:pt x="6588" y="2391"/>
                  <a:pt x="6588" y="2385"/>
                  <a:pt x="6594" y="2379"/>
                </a:cubicBezTo>
                <a:close/>
                <a:moveTo>
                  <a:pt x="296" y="2254"/>
                </a:moveTo>
                <a:lnTo>
                  <a:pt x="296" y="2254"/>
                </a:lnTo>
                <a:cubicBezTo>
                  <a:pt x="290" y="2317"/>
                  <a:pt x="256" y="2368"/>
                  <a:pt x="245" y="2430"/>
                </a:cubicBezTo>
                <a:cubicBezTo>
                  <a:pt x="245" y="2442"/>
                  <a:pt x="233" y="2453"/>
                  <a:pt x="228" y="2464"/>
                </a:cubicBezTo>
                <a:cubicBezTo>
                  <a:pt x="245" y="2396"/>
                  <a:pt x="267" y="2323"/>
                  <a:pt x="296" y="2254"/>
                </a:cubicBezTo>
                <a:close/>
                <a:moveTo>
                  <a:pt x="245" y="2476"/>
                </a:moveTo>
                <a:lnTo>
                  <a:pt x="245" y="2476"/>
                </a:lnTo>
                <a:cubicBezTo>
                  <a:pt x="256" y="2481"/>
                  <a:pt x="256" y="2487"/>
                  <a:pt x="250" y="2493"/>
                </a:cubicBezTo>
                <a:cubicBezTo>
                  <a:pt x="239" y="2487"/>
                  <a:pt x="239" y="2481"/>
                  <a:pt x="245" y="2476"/>
                </a:cubicBezTo>
                <a:close/>
                <a:moveTo>
                  <a:pt x="6605" y="2464"/>
                </a:moveTo>
                <a:cubicBezTo>
                  <a:pt x="6616" y="2464"/>
                  <a:pt x="6628" y="2476"/>
                  <a:pt x="6628" y="2487"/>
                </a:cubicBezTo>
                <a:cubicBezTo>
                  <a:pt x="6622" y="2487"/>
                  <a:pt x="6616" y="2493"/>
                  <a:pt x="6611" y="2493"/>
                </a:cubicBezTo>
                <a:cubicBezTo>
                  <a:pt x="6611" y="2493"/>
                  <a:pt x="6616" y="2481"/>
                  <a:pt x="6622" y="2481"/>
                </a:cubicBezTo>
                <a:cubicBezTo>
                  <a:pt x="6616" y="2476"/>
                  <a:pt x="6611" y="2470"/>
                  <a:pt x="6605" y="2464"/>
                </a:cubicBezTo>
                <a:close/>
                <a:moveTo>
                  <a:pt x="6497" y="2498"/>
                </a:moveTo>
                <a:cubicBezTo>
                  <a:pt x="6503" y="2498"/>
                  <a:pt x="6509" y="2521"/>
                  <a:pt x="6497" y="2527"/>
                </a:cubicBezTo>
                <a:cubicBezTo>
                  <a:pt x="6491" y="2521"/>
                  <a:pt x="6491" y="2510"/>
                  <a:pt x="6497" y="2498"/>
                </a:cubicBezTo>
                <a:close/>
                <a:moveTo>
                  <a:pt x="6639" y="2515"/>
                </a:moveTo>
                <a:cubicBezTo>
                  <a:pt x="6639" y="2527"/>
                  <a:pt x="6639" y="2544"/>
                  <a:pt x="6645" y="2555"/>
                </a:cubicBezTo>
                <a:cubicBezTo>
                  <a:pt x="6639" y="2555"/>
                  <a:pt x="6633" y="2549"/>
                  <a:pt x="6628" y="2549"/>
                </a:cubicBezTo>
                <a:cubicBezTo>
                  <a:pt x="6628" y="2544"/>
                  <a:pt x="6633" y="2538"/>
                  <a:pt x="6639" y="2538"/>
                </a:cubicBezTo>
                <a:cubicBezTo>
                  <a:pt x="6633" y="2527"/>
                  <a:pt x="6633" y="2521"/>
                  <a:pt x="6628" y="2515"/>
                </a:cubicBezTo>
                <a:close/>
                <a:moveTo>
                  <a:pt x="455" y="2532"/>
                </a:moveTo>
                <a:cubicBezTo>
                  <a:pt x="449" y="2544"/>
                  <a:pt x="443" y="2555"/>
                  <a:pt x="438" y="2567"/>
                </a:cubicBezTo>
                <a:cubicBezTo>
                  <a:pt x="438" y="2555"/>
                  <a:pt x="443" y="2544"/>
                  <a:pt x="443" y="2532"/>
                </a:cubicBezTo>
                <a:close/>
                <a:moveTo>
                  <a:pt x="6531" y="2612"/>
                </a:moveTo>
                <a:cubicBezTo>
                  <a:pt x="6537" y="2618"/>
                  <a:pt x="6537" y="2623"/>
                  <a:pt x="6526" y="2623"/>
                </a:cubicBezTo>
                <a:cubicBezTo>
                  <a:pt x="6520" y="2618"/>
                  <a:pt x="6520" y="2612"/>
                  <a:pt x="6531" y="2612"/>
                </a:cubicBezTo>
                <a:close/>
                <a:moveTo>
                  <a:pt x="199" y="2657"/>
                </a:moveTo>
                <a:cubicBezTo>
                  <a:pt x="211" y="2663"/>
                  <a:pt x="205" y="2674"/>
                  <a:pt x="199" y="2680"/>
                </a:cubicBezTo>
                <a:cubicBezTo>
                  <a:pt x="188" y="2674"/>
                  <a:pt x="194" y="2663"/>
                  <a:pt x="199" y="2657"/>
                </a:cubicBezTo>
                <a:close/>
                <a:moveTo>
                  <a:pt x="6548" y="2198"/>
                </a:moveTo>
                <a:cubicBezTo>
                  <a:pt x="6571" y="2237"/>
                  <a:pt x="6577" y="2289"/>
                  <a:pt x="6605" y="2317"/>
                </a:cubicBezTo>
                <a:lnTo>
                  <a:pt x="6611" y="2317"/>
                </a:lnTo>
                <a:cubicBezTo>
                  <a:pt x="6611" y="2317"/>
                  <a:pt x="6599" y="2323"/>
                  <a:pt x="6599" y="2323"/>
                </a:cubicBezTo>
                <a:cubicBezTo>
                  <a:pt x="6639" y="2413"/>
                  <a:pt x="6662" y="2515"/>
                  <a:pt x="6690" y="2612"/>
                </a:cubicBezTo>
                <a:cubicBezTo>
                  <a:pt x="6690" y="2612"/>
                  <a:pt x="6696" y="2606"/>
                  <a:pt x="6696" y="2606"/>
                </a:cubicBezTo>
                <a:lnTo>
                  <a:pt x="6696" y="2606"/>
                </a:lnTo>
                <a:cubicBezTo>
                  <a:pt x="6690" y="2635"/>
                  <a:pt x="6707" y="2657"/>
                  <a:pt x="6707" y="2686"/>
                </a:cubicBezTo>
                <a:cubicBezTo>
                  <a:pt x="6696" y="2674"/>
                  <a:pt x="6696" y="2657"/>
                  <a:pt x="6690" y="2646"/>
                </a:cubicBezTo>
                <a:cubicBezTo>
                  <a:pt x="6656" y="2521"/>
                  <a:pt x="6616" y="2402"/>
                  <a:pt x="6577" y="2283"/>
                </a:cubicBezTo>
                <a:cubicBezTo>
                  <a:pt x="6571" y="2254"/>
                  <a:pt x="6554" y="2232"/>
                  <a:pt x="6548" y="2198"/>
                </a:cubicBezTo>
                <a:close/>
                <a:moveTo>
                  <a:pt x="205" y="2538"/>
                </a:moveTo>
                <a:cubicBezTo>
                  <a:pt x="211" y="2589"/>
                  <a:pt x="188" y="2646"/>
                  <a:pt x="171" y="2697"/>
                </a:cubicBezTo>
                <a:cubicBezTo>
                  <a:pt x="177" y="2640"/>
                  <a:pt x="194" y="2589"/>
                  <a:pt x="205" y="2538"/>
                </a:cubicBezTo>
                <a:close/>
                <a:moveTo>
                  <a:pt x="409" y="2686"/>
                </a:moveTo>
                <a:cubicBezTo>
                  <a:pt x="409" y="2703"/>
                  <a:pt x="415" y="2725"/>
                  <a:pt x="398" y="2737"/>
                </a:cubicBezTo>
                <a:cubicBezTo>
                  <a:pt x="403" y="2720"/>
                  <a:pt x="403" y="2703"/>
                  <a:pt x="409" y="2686"/>
                </a:cubicBezTo>
                <a:close/>
                <a:moveTo>
                  <a:pt x="165" y="2697"/>
                </a:moveTo>
                <a:cubicBezTo>
                  <a:pt x="171" y="2742"/>
                  <a:pt x="154" y="2782"/>
                  <a:pt x="148" y="2822"/>
                </a:cubicBezTo>
                <a:cubicBezTo>
                  <a:pt x="148" y="2782"/>
                  <a:pt x="160" y="2737"/>
                  <a:pt x="165" y="2697"/>
                </a:cubicBezTo>
                <a:close/>
                <a:moveTo>
                  <a:pt x="6701" y="2697"/>
                </a:moveTo>
                <a:lnTo>
                  <a:pt x="6701" y="2697"/>
                </a:lnTo>
                <a:cubicBezTo>
                  <a:pt x="6724" y="2737"/>
                  <a:pt x="6724" y="2788"/>
                  <a:pt x="6730" y="2833"/>
                </a:cubicBezTo>
                <a:cubicBezTo>
                  <a:pt x="6718" y="2816"/>
                  <a:pt x="6718" y="2799"/>
                  <a:pt x="6718" y="2782"/>
                </a:cubicBezTo>
                <a:lnTo>
                  <a:pt x="6713" y="2782"/>
                </a:lnTo>
                <a:cubicBezTo>
                  <a:pt x="6707" y="2754"/>
                  <a:pt x="6701" y="2731"/>
                  <a:pt x="6701" y="2697"/>
                </a:cubicBezTo>
                <a:close/>
                <a:moveTo>
                  <a:pt x="6735" y="2833"/>
                </a:moveTo>
                <a:cubicBezTo>
                  <a:pt x="6740" y="2841"/>
                  <a:pt x="6738" y="2847"/>
                  <a:pt x="6734" y="2847"/>
                </a:cubicBezTo>
                <a:cubicBezTo>
                  <a:pt x="6733" y="2847"/>
                  <a:pt x="6731" y="2846"/>
                  <a:pt x="6730" y="2845"/>
                </a:cubicBezTo>
                <a:cubicBezTo>
                  <a:pt x="6724" y="2839"/>
                  <a:pt x="6724" y="2833"/>
                  <a:pt x="6735" y="2833"/>
                </a:cubicBezTo>
                <a:close/>
                <a:moveTo>
                  <a:pt x="382" y="2860"/>
                </a:moveTo>
                <a:cubicBezTo>
                  <a:pt x="383" y="2860"/>
                  <a:pt x="385" y="2861"/>
                  <a:pt x="386" y="2862"/>
                </a:cubicBezTo>
                <a:cubicBezTo>
                  <a:pt x="391" y="2866"/>
                  <a:pt x="388" y="2880"/>
                  <a:pt x="380" y="2880"/>
                </a:cubicBezTo>
                <a:cubicBezTo>
                  <a:pt x="378" y="2880"/>
                  <a:pt x="377" y="2879"/>
                  <a:pt x="375" y="2879"/>
                </a:cubicBezTo>
                <a:cubicBezTo>
                  <a:pt x="370" y="2874"/>
                  <a:pt x="374" y="2860"/>
                  <a:pt x="382" y="2860"/>
                </a:cubicBezTo>
                <a:close/>
                <a:moveTo>
                  <a:pt x="6696" y="2771"/>
                </a:moveTo>
                <a:lnTo>
                  <a:pt x="6696" y="2771"/>
                </a:lnTo>
                <a:cubicBezTo>
                  <a:pt x="6707" y="2810"/>
                  <a:pt x="6707" y="2845"/>
                  <a:pt x="6718" y="2884"/>
                </a:cubicBezTo>
                <a:cubicBezTo>
                  <a:pt x="6723" y="2889"/>
                  <a:pt x="6721" y="2896"/>
                  <a:pt x="6717" y="2902"/>
                </a:cubicBezTo>
                <a:lnTo>
                  <a:pt x="6717" y="2902"/>
                </a:lnTo>
                <a:cubicBezTo>
                  <a:pt x="6714" y="2890"/>
                  <a:pt x="6715" y="2871"/>
                  <a:pt x="6704" y="2871"/>
                </a:cubicBezTo>
                <a:cubicBezTo>
                  <a:pt x="6702" y="2871"/>
                  <a:pt x="6699" y="2871"/>
                  <a:pt x="6696" y="2873"/>
                </a:cubicBezTo>
                <a:lnTo>
                  <a:pt x="6707" y="2867"/>
                </a:lnTo>
                <a:cubicBezTo>
                  <a:pt x="6696" y="2833"/>
                  <a:pt x="6690" y="2805"/>
                  <a:pt x="6696" y="2771"/>
                </a:cubicBezTo>
                <a:close/>
                <a:moveTo>
                  <a:pt x="6798" y="2986"/>
                </a:moveTo>
                <a:cubicBezTo>
                  <a:pt x="6798" y="3003"/>
                  <a:pt x="6809" y="3026"/>
                  <a:pt x="6798" y="3043"/>
                </a:cubicBezTo>
                <a:cubicBezTo>
                  <a:pt x="6792" y="3026"/>
                  <a:pt x="6787" y="3009"/>
                  <a:pt x="6787" y="2992"/>
                </a:cubicBezTo>
                <a:cubicBezTo>
                  <a:pt x="6787" y="2992"/>
                  <a:pt x="6792" y="2986"/>
                  <a:pt x="6798" y="2986"/>
                </a:cubicBezTo>
                <a:close/>
                <a:moveTo>
                  <a:pt x="154" y="2822"/>
                </a:moveTo>
                <a:lnTo>
                  <a:pt x="154" y="2822"/>
                </a:lnTo>
                <a:cubicBezTo>
                  <a:pt x="131" y="2907"/>
                  <a:pt x="131" y="2992"/>
                  <a:pt x="114" y="3071"/>
                </a:cubicBezTo>
                <a:cubicBezTo>
                  <a:pt x="120" y="3077"/>
                  <a:pt x="125" y="3077"/>
                  <a:pt x="131" y="3083"/>
                </a:cubicBezTo>
                <a:cubicBezTo>
                  <a:pt x="137" y="3077"/>
                  <a:pt x="137" y="3066"/>
                  <a:pt x="137" y="3060"/>
                </a:cubicBezTo>
                <a:lnTo>
                  <a:pt x="142" y="3060"/>
                </a:lnTo>
                <a:cubicBezTo>
                  <a:pt x="142" y="3071"/>
                  <a:pt x="142" y="3089"/>
                  <a:pt x="142" y="3106"/>
                </a:cubicBezTo>
                <a:lnTo>
                  <a:pt x="131" y="3106"/>
                </a:lnTo>
                <a:lnTo>
                  <a:pt x="131" y="3083"/>
                </a:lnTo>
                <a:cubicBezTo>
                  <a:pt x="125" y="3083"/>
                  <a:pt x="120" y="3089"/>
                  <a:pt x="114" y="3089"/>
                </a:cubicBezTo>
                <a:cubicBezTo>
                  <a:pt x="108" y="3128"/>
                  <a:pt x="108" y="3174"/>
                  <a:pt x="103" y="3219"/>
                </a:cubicBezTo>
                <a:lnTo>
                  <a:pt x="97" y="3219"/>
                </a:lnTo>
                <a:cubicBezTo>
                  <a:pt x="103" y="3100"/>
                  <a:pt x="120" y="2981"/>
                  <a:pt x="137" y="2862"/>
                </a:cubicBezTo>
                <a:cubicBezTo>
                  <a:pt x="142" y="2845"/>
                  <a:pt x="137" y="2833"/>
                  <a:pt x="154" y="2822"/>
                </a:cubicBezTo>
                <a:close/>
                <a:moveTo>
                  <a:pt x="103" y="3230"/>
                </a:moveTo>
                <a:cubicBezTo>
                  <a:pt x="103" y="3247"/>
                  <a:pt x="103" y="3264"/>
                  <a:pt x="103" y="3281"/>
                </a:cubicBezTo>
                <a:cubicBezTo>
                  <a:pt x="91" y="3264"/>
                  <a:pt x="91" y="3242"/>
                  <a:pt x="103" y="3230"/>
                </a:cubicBezTo>
                <a:close/>
                <a:moveTo>
                  <a:pt x="6741" y="2833"/>
                </a:moveTo>
                <a:cubicBezTo>
                  <a:pt x="6752" y="2873"/>
                  <a:pt x="6752" y="2918"/>
                  <a:pt x="6764" y="2964"/>
                </a:cubicBezTo>
                <a:lnTo>
                  <a:pt x="6770" y="2958"/>
                </a:lnTo>
                <a:lnTo>
                  <a:pt x="6770" y="2958"/>
                </a:lnTo>
                <a:cubicBezTo>
                  <a:pt x="6770" y="2964"/>
                  <a:pt x="6764" y="2969"/>
                  <a:pt x="6764" y="2969"/>
                </a:cubicBezTo>
                <a:cubicBezTo>
                  <a:pt x="6770" y="3032"/>
                  <a:pt x="6787" y="3094"/>
                  <a:pt x="6787" y="3157"/>
                </a:cubicBezTo>
                <a:lnTo>
                  <a:pt x="6792" y="3157"/>
                </a:lnTo>
                <a:cubicBezTo>
                  <a:pt x="6781" y="3174"/>
                  <a:pt x="6792" y="3202"/>
                  <a:pt x="6787" y="3225"/>
                </a:cubicBezTo>
                <a:cubicBezTo>
                  <a:pt x="6792" y="3253"/>
                  <a:pt x="6798" y="3287"/>
                  <a:pt x="6792" y="3315"/>
                </a:cubicBezTo>
                <a:cubicBezTo>
                  <a:pt x="6792" y="3298"/>
                  <a:pt x="6787" y="3281"/>
                  <a:pt x="6792" y="3264"/>
                </a:cubicBezTo>
                <a:cubicBezTo>
                  <a:pt x="6787" y="3259"/>
                  <a:pt x="6781" y="3247"/>
                  <a:pt x="6770" y="3247"/>
                </a:cubicBezTo>
                <a:cubicBezTo>
                  <a:pt x="6764" y="3264"/>
                  <a:pt x="6770" y="3281"/>
                  <a:pt x="6770" y="3298"/>
                </a:cubicBezTo>
                <a:cubicBezTo>
                  <a:pt x="6770" y="3298"/>
                  <a:pt x="6764" y="3293"/>
                  <a:pt x="6758" y="3293"/>
                </a:cubicBezTo>
                <a:cubicBezTo>
                  <a:pt x="6764" y="3287"/>
                  <a:pt x="6764" y="3281"/>
                  <a:pt x="6764" y="3270"/>
                </a:cubicBezTo>
                <a:cubicBezTo>
                  <a:pt x="6758" y="3270"/>
                  <a:pt x="6752" y="3270"/>
                  <a:pt x="6752" y="3264"/>
                </a:cubicBezTo>
                <a:lnTo>
                  <a:pt x="6758" y="3264"/>
                </a:lnTo>
                <a:cubicBezTo>
                  <a:pt x="6758" y="3242"/>
                  <a:pt x="6764" y="3213"/>
                  <a:pt x="6752" y="3191"/>
                </a:cubicBezTo>
                <a:lnTo>
                  <a:pt x="6758" y="3191"/>
                </a:lnTo>
                <a:cubicBezTo>
                  <a:pt x="6764" y="3208"/>
                  <a:pt x="6764" y="3230"/>
                  <a:pt x="6770" y="3247"/>
                </a:cubicBezTo>
                <a:lnTo>
                  <a:pt x="6787" y="3247"/>
                </a:lnTo>
                <a:cubicBezTo>
                  <a:pt x="6787" y="3242"/>
                  <a:pt x="6787" y="3230"/>
                  <a:pt x="6787" y="3225"/>
                </a:cubicBezTo>
                <a:cubicBezTo>
                  <a:pt x="6775" y="3213"/>
                  <a:pt x="6787" y="3191"/>
                  <a:pt x="6775" y="3179"/>
                </a:cubicBezTo>
                <a:cubicBezTo>
                  <a:pt x="6781" y="3066"/>
                  <a:pt x="6741" y="2947"/>
                  <a:pt x="6741" y="2833"/>
                </a:cubicBezTo>
                <a:close/>
                <a:moveTo>
                  <a:pt x="103" y="3281"/>
                </a:moveTo>
                <a:cubicBezTo>
                  <a:pt x="97" y="3321"/>
                  <a:pt x="97" y="3367"/>
                  <a:pt x="97" y="3406"/>
                </a:cubicBezTo>
                <a:lnTo>
                  <a:pt x="91" y="3406"/>
                </a:lnTo>
                <a:cubicBezTo>
                  <a:pt x="91" y="3367"/>
                  <a:pt x="80" y="3315"/>
                  <a:pt x="103" y="3281"/>
                </a:cubicBezTo>
                <a:close/>
                <a:moveTo>
                  <a:pt x="125" y="3384"/>
                </a:moveTo>
                <a:cubicBezTo>
                  <a:pt x="125" y="3401"/>
                  <a:pt x="125" y="3423"/>
                  <a:pt x="114" y="3440"/>
                </a:cubicBezTo>
                <a:cubicBezTo>
                  <a:pt x="114" y="3418"/>
                  <a:pt x="103" y="3395"/>
                  <a:pt x="125" y="3384"/>
                </a:cubicBezTo>
                <a:close/>
                <a:moveTo>
                  <a:pt x="6798" y="3429"/>
                </a:moveTo>
                <a:cubicBezTo>
                  <a:pt x="6804" y="3429"/>
                  <a:pt x="6804" y="3446"/>
                  <a:pt x="6798" y="3452"/>
                </a:cubicBezTo>
                <a:cubicBezTo>
                  <a:pt x="6787" y="3452"/>
                  <a:pt x="6787" y="3435"/>
                  <a:pt x="6798" y="3429"/>
                </a:cubicBezTo>
                <a:close/>
                <a:moveTo>
                  <a:pt x="91" y="3474"/>
                </a:moveTo>
                <a:lnTo>
                  <a:pt x="91" y="3474"/>
                </a:lnTo>
                <a:cubicBezTo>
                  <a:pt x="103" y="3474"/>
                  <a:pt x="103" y="3491"/>
                  <a:pt x="97" y="3497"/>
                </a:cubicBezTo>
                <a:cubicBezTo>
                  <a:pt x="86" y="3497"/>
                  <a:pt x="86" y="3480"/>
                  <a:pt x="91" y="3474"/>
                </a:cubicBezTo>
                <a:close/>
                <a:moveTo>
                  <a:pt x="6775" y="3486"/>
                </a:moveTo>
                <a:cubicBezTo>
                  <a:pt x="6775" y="3503"/>
                  <a:pt x="6787" y="3531"/>
                  <a:pt x="6764" y="3542"/>
                </a:cubicBezTo>
                <a:cubicBezTo>
                  <a:pt x="6770" y="3525"/>
                  <a:pt x="6764" y="3503"/>
                  <a:pt x="6775" y="3486"/>
                </a:cubicBezTo>
                <a:close/>
                <a:moveTo>
                  <a:pt x="6832" y="3599"/>
                </a:moveTo>
                <a:cubicBezTo>
                  <a:pt x="6832" y="3605"/>
                  <a:pt x="6821" y="3622"/>
                  <a:pt x="6821" y="3628"/>
                </a:cubicBezTo>
                <a:lnTo>
                  <a:pt x="6832" y="3628"/>
                </a:lnTo>
                <a:lnTo>
                  <a:pt x="6832" y="3599"/>
                </a:lnTo>
                <a:close/>
                <a:moveTo>
                  <a:pt x="6792" y="3525"/>
                </a:moveTo>
                <a:cubicBezTo>
                  <a:pt x="6792" y="3565"/>
                  <a:pt x="6804" y="3622"/>
                  <a:pt x="6787" y="3656"/>
                </a:cubicBezTo>
                <a:cubicBezTo>
                  <a:pt x="6792" y="3610"/>
                  <a:pt x="6792" y="3571"/>
                  <a:pt x="6787" y="3525"/>
                </a:cubicBezTo>
                <a:close/>
                <a:moveTo>
                  <a:pt x="57" y="3667"/>
                </a:moveTo>
                <a:cubicBezTo>
                  <a:pt x="57" y="3667"/>
                  <a:pt x="57" y="3667"/>
                  <a:pt x="57" y="3667"/>
                </a:cubicBezTo>
                <a:cubicBezTo>
                  <a:pt x="57" y="3667"/>
                  <a:pt x="57" y="3667"/>
                  <a:pt x="57" y="3667"/>
                </a:cubicBezTo>
                <a:close/>
                <a:moveTo>
                  <a:pt x="6787" y="3656"/>
                </a:moveTo>
                <a:cubicBezTo>
                  <a:pt x="6798" y="3673"/>
                  <a:pt x="6792" y="3696"/>
                  <a:pt x="6781" y="3707"/>
                </a:cubicBezTo>
                <a:cubicBezTo>
                  <a:pt x="6781" y="3690"/>
                  <a:pt x="6787" y="3673"/>
                  <a:pt x="6787" y="3656"/>
                </a:cubicBezTo>
                <a:close/>
                <a:moveTo>
                  <a:pt x="97" y="3605"/>
                </a:moveTo>
                <a:cubicBezTo>
                  <a:pt x="103" y="3622"/>
                  <a:pt x="103" y="3639"/>
                  <a:pt x="97" y="3656"/>
                </a:cubicBezTo>
                <a:cubicBezTo>
                  <a:pt x="103" y="3667"/>
                  <a:pt x="108" y="3673"/>
                  <a:pt x="120" y="3679"/>
                </a:cubicBezTo>
                <a:cubicBezTo>
                  <a:pt x="125" y="3662"/>
                  <a:pt x="120" y="3645"/>
                  <a:pt x="120" y="3628"/>
                </a:cubicBezTo>
                <a:lnTo>
                  <a:pt x="120" y="3628"/>
                </a:lnTo>
                <a:cubicBezTo>
                  <a:pt x="120" y="3628"/>
                  <a:pt x="125" y="3633"/>
                  <a:pt x="131" y="3633"/>
                </a:cubicBezTo>
                <a:cubicBezTo>
                  <a:pt x="125" y="3639"/>
                  <a:pt x="125" y="3645"/>
                  <a:pt x="125" y="3650"/>
                </a:cubicBezTo>
                <a:cubicBezTo>
                  <a:pt x="131" y="3650"/>
                  <a:pt x="137" y="3656"/>
                  <a:pt x="142" y="3656"/>
                </a:cubicBezTo>
                <a:lnTo>
                  <a:pt x="131" y="3662"/>
                </a:lnTo>
                <a:cubicBezTo>
                  <a:pt x="131" y="3684"/>
                  <a:pt x="125" y="3707"/>
                  <a:pt x="137" y="3735"/>
                </a:cubicBezTo>
                <a:lnTo>
                  <a:pt x="131" y="3735"/>
                </a:lnTo>
                <a:cubicBezTo>
                  <a:pt x="125" y="3713"/>
                  <a:pt x="125" y="3696"/>
                  <a:pt x="120" y="3679"/>
                </a:cubicBezTo>
                <a:cubicBezTo>
                  <a:pt x="114" y="3679"/>
                  <a:pt x="108" y="3673"/>
                  <a:pt x="103" y="3673"/>
                </a:cubicBezTo>
                <a:cubicBezTo>
                  <a:pt x="103" y="3679"/>
                  <a:pt x="103" y="3690"/>
                  <a:pt x="103" y="3696"/>
                </a:cubicBezTo>
                <a:cubicBezTo>
                  <a:pt x="97" y="3667"/>
                  <a:pt x="91" y="3633"/>
                  <a:pt x="97" y="3605"/>
                </a:cubicBezTo>
                <a:close/>
                <a:moveTo>
                  <a:pt x="352" y="3747"/>
                </a:moveTo>
                <a:cubicBezTo>
                  <a:pt x="358" y="3752"/>
                  <a:pt x="358" y="3758"/>
                  <a:pt x="352" y="3758"/>
                </a:cubicBezTo>
                <a:cubicBezTo>
                  <a:pt x="347" y="3752"/>
                  <a:pt x="347" y="3747"/>
                  <a:pt x="352" y="3747"/>
                </a:cubicBezTo>
                <a:close/>
                <a:moveTo>
                  <a:pt x="74" y="3866"/>
                </a:moveTo>
                <a:cubicBezTo>
                  <a:pt x="74" y="3866"/>
                  <a:pt x="74" y="3867"/>
                  <a:pt x="75" y="3867"/>
                </a:cubicBezTo>
                <a:lnTo>
                  <a:pt x="75" y="3867"/>
                </a:lnTo>
                <a:cubicBezTo>
                  <a:pt x="75" y="3867"/>
                  <a:pt x="74" y="3866"/>
                  <a:pt x="74" y="3866"/>
                </a:cubicBezTo>
                <a:close/>
                <a:moveTo>
                  <a:pt x="91" y="3883"/>
                </a:moveTo>
                <a:cubicBezTo>
                  <a:pt x="97" y="3900"/>
                  <a:pt x="103" y="3917"/>
                  <a:pt x="103" y="3934"/>
                </a:cubicBezTo>
                <a:lnTo>
                  <a:pt x="91" y="3934"/>
                </a:lnTo>
                <a:cubicBezTo>
                  <a:pt x="91" y="3917"/>
                  <a:pt x="80" y="3900"/>
                  <a:pt x="91" y="3883"/>
                </a:cubicBezTo>
                <a:close/>
                <a:moveTo>
                  <a:pt x="6842" y="3438"/>
                </a:moveTo>
                <a:cubicBezTo>
                  <a:pt x="6844" y="3438"/>
                  <a:pt x="6846" y="3438"/>
                  <a:pt x="6849" y="3440"/>
                </a:cubicBezTo>
                <a:cubicBezTo>
                  <a:pt x="6860" y="3469"/>
                  <a:pt x="6838" y="3503"/>
                  <a:pt x="6866" y="3525"/>
                </a:cubicBezTo>
                <a:lnTo>
                  <a:pt x="6855" y="3525"/>
                </a:lnTo>
                <a:cubicBezTo>
                  <a:pt x="6849" y="3599"/>
                  <a:pt x="6849" y="3673"/>
                  <a:pt x="6843" y="3747"/>
                </a:cubicBezTo>
                <a:cubicBezTo>
                  <a:pt x="6849" y="3752"/>
                  <a:pt x="6855" y="3752"/>
                  <a:pt x="6860" y="3758"/>
                </a:cubicBezTo>
                <a:lnTo>
                  <a:pt x="6849" y="3758"/>
                </a:lnTo>
                <a:cubicBezTo>
                  <a:pt x="6849" y="3792"/>
                  <a:pt x="6826" y="3832"/>
                  <a:pt x="6838" y="3866"/>
                </a:cubicBezTo>
                <a:cubicBezTo>
                  <a:pt x="6821" y="3889"/>
                  <a:pt x="6832" y="3928"/>
                  <a:pt x="6821" y="3951"/>
                </a:cubicBezTo>
                <a:cubicBezTo>
                  <a:pt x="6815" y="3974"/>
                  <a:pt x="6826" y="3991"/>
                  <a:pt x="6804" y="4002"/>
                </a:cubicBezTo>
                <a:lnTo>
                  <a:pt x="6798" y="3991"/>
                </a:lnTo>
                <a:cubicBezTo>
                  <a:pt x="6809" y="3974"/>
                  <a:pt x="6804" y="3957"/>
                  <a:pt x="6804" y="3940"/>
                </a:cubicBezTo>
                <a:lnTo>
                  <a:pt x="6804" y="3940"/>
                </a:lnTo>
                <a:cubicBezTo>
                  <a:pt x="6798" y="3940"/>
                  <a:pt x="6792" y="3945"/>
                  <a:pt x="6787" y="3945"/>
                </a:cubicBezTo>
                <a:cubicBezTo>
                  <a:pt x="6787" y="3940"/>
                  <a:pt x="6792" y="3934"/>
                  <a:pt x="6792" y="3928"/>
                </a:cubicBezTo>
                <a:cubicBezTo>
                  <a:pt x="6787" y="3906"/>
                  <a:pt x="6815" y="3900"/>
                  <a:pt x="6809" y="3877"/>
                </a:cubicBezTo>
                <a:cubicBezTo>
                  <a:pt x="6804" y="3877"/>
                  <a:pt x="6798" y="3871"/>
                  <a:pt x="6798" y="3871"/>
                </a:cubicBezTo>
                <a:cubicBezTo>
                  <a:pt x="6804" y="3815"/>
                  <a:pt x="6815" y="3764"/>
                  <a:pt x="6809" y="3713"/>
                </a:cubicBezTo>
                <a:lnTo>
                  <a:pt x="6826" y="3713"/>
                </a:lnTo>
                <a:cubicBezTo>
                  <a:pt x="6826" y="3707"/>
                  <a:pt x="6826" y="3690"/>
                  <a:pt x="6832" y="3684"/>
                </a:cubicBezTo>
                <a:cubicBezTo>
                  <a:pt x="6826" y="3684"/>
                  <a:pt x="6821" y="3679"/>
                  <a:pt x="6815" y="3673"/>
                </a:cubicBezTo>
                <a:lnTo>
                  <a:pt x="6815" y="3690"/>
                </a:lnTo>
                <a:lnTo>
                  <a:pt x="6809" y="3667"/>
                </a:lnTo>
                <a:lnTo>
                  <a:pt x="6809" y="3667"/>
                </a:lnTo>
                <a:cubicBezTo>
                  <a:pt x="6815" y="3667"/>
                  <a:pt x="6821" y="3673"/>
                  <a:pt x="6821" y="3673"/>
                </a:cubicBezTo>
                <a:cubicBezTo>
                  <a:pt x="6826" y="3673"/>
                  <a:pt x="6832" y="3673"/>
                  <a:pt x="6832" y="3667"/>
                </a:cubicBezTo>
                <a:cubicBezTo>
                  <a:pt x="6832" y="3656"/>
                  <a:pt x="6832" y="3645"/>
                  <a:pt x="6832" y="3633"/>
                </a:cubicBezTo>
                <a:lnTo>
                  <a:pt x="6826" y="3633"/>
                </a:lnTo>
                <a:cubicBezTo>
                  <a:pt x="6821" y="3645"/>
                  <a:pt x="6821" y="3656"/>
                  <a:pt x="6815" y="3662"/>
                </a:cubicBezTo>
                <a:cubicBezTo>
                  <a:pt x="6815" y="3650"/>
                  <a:pt x="6815" y="3639"/>
                  <a:pt x="6815" y="3628"/>
                </a:cubicBezTo>
                <a:lnTo>
                  <a:pt x="6821" y="3628"/>
                </a:lnTo>
                <a:cubicBezTo>
                  <a:pt x="6815" y="3616"/>
                  <a:pt x="6815" y="3610"/>
                  <a:pt x="6821" y="3599"/>
                </a:cubicBezTo>
                <a:cubicBezTo>
                  <a:pt x="6815" y="3582"/>
                  <a:pt x="6821" y="3559"/>
                  <a:pt x="6821" y="3537"/>
                </a:cubicBezTo>
                <a:lnTo>
                  <a:pt x="6832" y="3537"/>
                </a:lnTo>
                <a:cubicBezTo>
                  <a:pt x="6826" y="3531"/>
                  <a:pt x="6821" y="3525"/>
                  <a:pt x="6815" y="3520"/>
                </a:cubicBezTo>
                <a:cubicBezTo>
                  <a:pt x="6821" y="3520"/>
                  <a:pt x="6826" y="3520"/>
                  <a:pt x="6838" y="3514"/>
                </a:cubicBezTo>
                <a:cubicBezTo>
                  <a:pt x="6826" y="3508"/>
                  <a:pt x="6821" y="3503"/>
                  <a:pt x="6815" y="3497"/>
                </a:cubicBezTo>
                <a:cubicBezTo>
                  <a:pt x="6821" y="3491"/>
                  <a:pt x="6821" y="3480"/>
                  <a:pt x="6821" y="3474"/>
                </a:cubicBezTo>
                <a:cubicBezTo>
                  <a:pt x="6826" y="3486"/>
                  <a:pt x="6832" y="3491"/>
                  <a:pt x="6838" y="3497"/>
                </a:cubicBezTo>
                <a:cubicBezTo>
                  <a:pt x="6838" y="3491"/>
                  <a:pt x="6838" y="3480"/>
                  <a:pt x="6832" y="3474"/>
                </a:cubicBezTo>
                <a:lnTo>
                  <a:pt x="6849" y="3474"/>
                </a:lnTo>
                <a:lnTo>
                  <a:pt x="6832" y="3463"/>
                </a:lnTo>
                <a:cubicBezTo>
                  <a:pt x="6837" y="3458"/>
                  <a:pt x="6833" y="3438"/>
                  <a:pt x="6842" y="3438"/>
                </a:cubicBezTo>
                <a:close/>
                <a:moveTo>
                  <a:pt x="103" y="3701"/>
                </a:moveTo>
                <a:cubicBezTo>
                  <a:pt x="114" y="3713"/>
                  <a:pt x="103" y="3730"/>
                  <a:pt x="114" y="3747"/>
                </a:cubicBezTo>
                <a:cubicBezTo>
                  <a:pt x="114" y="3859"/>
                  <a:pt x="153" y="3978"/>
                  <a:pt x="154" y="4091"/>
                </a:cubicBezTo>
                <a:lnTo>
                  <a:pt x="154" y="4091"/>
                </a:lnTo>
                <a:cubicBezTo>
                  <a:pt x="154" y="4091"/>
                  <a:pt x="153" y="4091"/>
                  <a:pt x="153" y="4091"/>
                </a:cubicBezTo>
                <a:lnTo>
                  <a:pt x="153" y="4091"/>
                </a:lnTo>
                <a:cubicBezTo>
                  <a:pt x="153" y="4091"/>
                  <a:pt x="154" y="4092"/>
                  <a:pt x="154" y="4093"/>
                </a:cubicBezTo>
                <a:cubicBezTo>
                  <a:pt x="154" y="4092"/>
                  <a:pt x="154" y="4091"/>
                  <a:pt x="154" y="4091"/>
                </a:cubicBezTo>
                <a:lnTo>
                  <a:pt x="154" y="4091"/>
                </a:lnTo>
                <a:cubicBezTo>
                  <a:pt x="155" y="4091"/>
                  <a:pt x="157" y="4092"/>
                  <a:pt x="160" y="4093"/>
                </a:cubicBezTo>
                <a:cubicBezTo>
                  <a:pt x="165" y="4098"/>
                  <a:pt x="160" y="4104"/>
                  <a:pt x="148" y="4104"/>
                </a:cubicBezTo>
                <a:cubicBezTo>
                  <a:pt x="148" y="4096"/>
                  <a:pt x="148" y="4091"/>
                  <a:pt x="153" y="4091"/>
                </a:cubicBezTo>
                <a:cubicBezTo>
                  <a:pt x="153" y="4091"/>
                  <a:pt x="153" y="4091"/>
                  <a:pt x="153" y="4091"/>
                </a:cubicBezTo>
                <a:lnTo>
                  <a:pt x="153" y="4091"/>
                </a:lnTo>
                <a:cubicBezTo>
                  <a:pt x="137" y="4046"/>
                  <a:pt x="137" y="4001"/>
                  <a:pt x="125" y="3962"/>
                </a:cubicBezTo>
                <a:lnTo>
                  <a:pt x="120" y="3962"/>
                </a:lnTo>
                <a:cubicBezTo>
                  <a:pt x="120" y="3962"/>
                  <a:pt x="125" y="3957"/>
                  <a:pt x="125" y="3951"/>
                </a:cubicBezTo>
                <a:cubicBezTo>
                  <a:pt x="120" y="3889"/>
                  <a:pt x="103" y="3832"/>
                  <a:pt x="103" y="3769"/>
                </a:cubicBezTo>
                <a:lnTo>
                  <a:pt x="97" y="3769"/>
                </a:lnTo>
                <a:cubicBezTo>
                  <a:pt x="108" y="3752"/>
                  <a:pt x="97" y="3724"/>
                  <a:pt x="103" y="3701"/>
                </a:cubicBezTo>
                <a:close/>
                <a:moveTo>
                  <a:pt x="6792" y="3718"/>
                </a:moveTo>
                <a:cubicBezTo>
                  <a:pt x="6781" y="3837"/>
                  <a:pt x="6764" y="3957"/>
                  <a:pt x="6747" y="4076"/>
                </a:cubicBezTo>
                <a:cubicBezTo>
                  <a:pt x="6747" y="4087"/>
                  <a:pt x="6747" y="4104"/>
                  <a:pt x="6735" y="4115"/>
                </a:cubicBezTo>
                <a:cubicBezTo>
                  <a:pt x="6752" y="4030"/>
                  <a:pt x="6758" y="3945"/>
                  <a:pt x="6770" y="3866"/>
                </a:cubicBezTo>
                <a:cubicBezTo>
                  <a:pt x="6764" y="3860"/>
                  <a:pt x="6758" y="3854"/>
                  <a:pt x="6758" y="3854"/>
                </a:cubicBezTo>
                <a:cubicBezTo>
                  <a:pt x="6752" y="3860"/>
                  <a:pt x="6747" y="3871"/>
                  <a:pt x="6747" y="3877"/>
                </a:cubicBezTo>
                <a:cubicBezTo>
                  <a:pt x="6747" y="3860"/>
                  <a:pt x="6747" y="3849"/>
                  <a:pt x="6747" y="3832"/>
                </a:cubicBezTo>
                <a:lnTo>
                  <a:pt x="6752" y="3832"/>
                </a:lnTo>
                <a:lnTo>
                  <a:pt x="6752" y="3854"/>
                </a:lnTo>
                <a:cubicBezTo>
                  <a:pt x="6758" y="3854"/>
                  <a:pt x="6764" y="3849"/>
                  <a:pt x="6770" y="3849"/>
                </a:cubicBezTo>
                <a:cubicBezTo>
                  <a:pt x="6781" y="3809"/>
                  <a:pt x="6781" y="3764"/>
                  <a:pt x="6781" y="3718"/>
                </a:cubicBezTo>
                <a:close/>
                <a:moveTo>
                  <a:pt x="171" y="4030"/>
                </a:moveTo>
                <a:cubicBezTo>
                  <a:pt x="176" y="4040"/>
                  <a:pt x="168" y="4067"/>
                  <a:pt x="180" y="4067"/>
                </a:cubicBezTo>
                <a:cubicBezTo>
                  <a:pt x="182" y="4067"/>
                  <a:pt x="185" y="4066"/>
                  <a:pt x="188" y="4064"/>
                </a:cubicBezTo>
                <a:lnTo>
                  <a:pt x="188" y="4064"/>
                </a:lnTo>
                <a:lnTo>
                  <a:pt x="177" y="4070"/>
                </a:lnTo>
                <a:cubicBezTo>
                  <a:pt x="188" y="4104"/>
                  <a:pt x="194" y="4132"/>
                  <a:pt x="188" y="4167"/>
                </a:cubicBezTo>
                <a:cubicBezTo>
                  <a:pt x="182" y="4127"/>
                  <a:pt x="182" y="4087"/>
                  <a:pt x="165" y="4053"/>
                </a:cubicBezTo>
                <a:cubicBezTo>
                  <a:pt x="165" y="4047"/>
                  <a:pt x="165" y="4036"/>
                  <a:pt x="171" y="4030"/>
                </a:cubicBezTo>
                <a:close/>
                <a:moveTo>
                  <a:pt x="154" y="4110"/>
                </a:moveTo>
                <a:lnTo>
                  <a:pt x="154" y="4110"/>
                </a:lnTo>
                <a:cubicBezTo>
                  <a:pt x="165" y="4121"/>
                  <a:pt x="165" y="4138"/>
                  <a:pt x="171" y="4155"/>
                </a:cubicBezTo>
                <a:cubicBezTo>
                  <a:pt x="177" y="4184"/>
                  <a:pt x="188" y="4212"/>
                  <a:pt x="182" y="4240"/>
                </a:cubicBezTo>
                <a:cubicBezTo>
                  <a:pt x="165" y="4201"/>
                  <a:pt x="160" y="4150"/>
                  <a:pt x="154" y="4110"/>
                </a:cubicBezTo>
                <a:close/>
                <a:moveTo>
                  <a:pt x="426" y="4195"/>
                </a:moveTo>
                <a:cubicBezTo>
                  <a:pt x="432" y="4212"/>
                  <a:pt x="432" y="4223"/>
                  <a:pt x="438" y="4240"/>
                </a:cubicBezTo>
                <a:lnTo>
                  <a:pt x="432" y="4240"/>
                </a:lnTo>
                <a:cubicBezTo>
                  <a:pt x="426" y="4229"/>
                  <a:pt x="426" y="4212"/>
                  <a:pt x="426" y="4195"/>
                </a:cubicBezTo>
                <a:close/>
                <a:moveTo>
                  <a:pt x="6741" y="4115"/>
                </a:moveTo>
                <a:lnTo>
                  <a:pt x="6741" y="4115"/>
                </a:lnTo>
                <a:cubicBezTo>
                  <a:pt x="6741" y="4155"/>
                  <a:pt x="6724" y="4195"/>
                  <a:pt x="6718" y="4240"/>
                </a:cubicBezTo>
                <a:cubicBezTo>
                  <a:pt x="6713" y="4195"/>
                  <a:pt x="6730" y="4155"/>
                  <a:pt x="6741" y="4115"/>
                </a:cubicBezTo>
                <a:close/>
                <a:moveTo>
                  <a:pt x="6486" y="4223"/>
                </a:moveTo>
                <a:cubicBezTo>
                  <a:pt x="6480" y="4235"/>
                  <a:pt x="6480" y="4246"/>
                  <a:pt x="6480" y="4252"/>
                </a:cubicBezTo>
                <a:lnTo>
                  <a:pt x="6480" y="4246"/>
                </a:lnTo>
                <a:cubicBezTo>
                  <a:pt x="6480" y="4240"/>
                  <a:pt x="6480" y="4235"/>
                  <a:pt x="6486" y="4223"/>
                </a:cubicBezTo>
                <a:close/>
                <a:moveTo>
                  <a:pt x="6690" y="4257"/>
                </a:moveTo>
                <a:cubicBezTo>
                  <a:pt x="6696" y="4257"/>
                  <a:pt x="6690" y="4274"/>
                  <a:pt x="6684" y="4274"/>
                </a:cubicBezTo>
                <a:cubicBezTo>
                  <a:pt x="6673" y="4274"/>
                  <a:pt x="6679" y="4263"/>
                  <a:pt x="6690" y="4257"/>
                </a:cubicBezTo>
                <a:close/>
                <a:moveTo>
                  <a:pt x="358" y="4314"/>
                </a:moveTo>
                <a:cubicBezTo>
                  <a:pt x="369" y="4320"/>
                  <a:pt x="364" y="4325"/>
                  <a:pt x="358" y="4325"/>
                </a:cubicBezTo>
                <a:cubicBezTo>
                  <a:pt x="352" y="4320"/>
                  <a:pt x="352" y="4314"/>
                  <a:pt x="358" y="4314"/>
                </a:cubicBezTo>
                <a:close/>
                <a:moveTo>
                  <a:pt x="6718" y="4240"/>
                </a:moveTo>
                <a:lnTo>
                  <a:pt x="6718" y="4240"/>
                </a:lnTo>
                <a:cubicBezTo>
                  <a:pt x="6707" y="4297"/>
                  <a:pt x="6696" y="4348"/>
                  <a:pt x="6679" y="4399"/>
                </a:cubicBezTo>
                <a:cubicBezTo>
                  <a:pt x="6679" y="4348"/>
                  <a:pt x="6696" y="4291"/>
                  <a:pt x="6718" y="4240"/>
                </a:cubicBezTo>
                <a:close/>
                <a:moveTo>
                  <a:pt x="6452" y="4371"/>
                </a:moveTo>
                <a:cubicBezTo>
                  <a:pt x="6452" y="4382"/>
                  <a:pt x="6446" y="4393"/>
                  <a:pt x="6446" y="4405"/>
                </a:cubicBezTo>
                <a:lnTo>
                  <a:pt x="6435" y="4405"/>
                </a:lnTo>
                <a:cubicBezTo>
                  <a:pt x="6440" y="4393"/>
                  <a:pt x="6440" y="4382"/>
                  <a:pt x="6452" y="4371"/>
                </a:cubicBezTo>
                <a:close/>
                <a:moveTo>
                  <a:pt x="245" y="4371"/>
                </a:moveTo>
                <a:cubicBezTo>
                  <a:pt x="256" y="4371"/>
                  <a:pt x="262" y="4376"/>
                  <a:pt x="267" y="4376"/>
                </a:cubicBezTo>
                <a:cubicBezTo>
                  <a:pt x="262" y="4382"/>
                  <a:pt x="256" y="4382"/>
                  <a:pt x="250" y="4388"/>
                </a:cubicBezTo>
                <a:cubicBezTo>
                  <a:pt x="256" y="4393"/>
                  <a:pt x="262" y="4405"/>
                  <a:pt x="262" y="4411"/>
                </a:cubicBezTo>
                <a:lnTo>
                  <a:pt x="256" y="4411"/>
                </a:lnTo>
                <a:cubicBezTo>
                  <a:pt x="250" y="4399"/>
                  <a:pt x="250" y="4382"/>
                  <a:pt x="245" y="4371"/>
                </a:cubicBezTo>
                <a:close/>
                <a:moveTo>
                  <a:pt x="386" y="4416"/>
                </a:moveTo>
                <a:lnTo>
                  <a:pt x="386" y="4416"/>
                </a:lnTo>
                <a:cubicBezTo>
                  <a:pt x="398" y="4422"/>
                  <a:pt x="398" y="4433"/>
                  <a:pt x="392" y="4439"/>
                </a:cubicBezTo>
                <a:cubicBezTo>
                  <a:pt x="386" y="4439"/>
                  <a:pt x="381" y="4416"/>
                  <a:pt x="386" y="4416"/>
                </a:cubicBezTo>
                <a:close/>
                <a:moveTo>
                  <a:pt x="6639" y="4433"/>
                </a:moveTo>
                <a:cubicBezTo>
                  <a:pt x="6650" y="4433"/>
                  <a:pt x="6650" y="4439"/>
                  <a:pt x="6645" y="4445"/>
                </a:cubicBezTo>
                <a:cubicBezTo>
                  <a:pt x="6633" y="4445"/>
                  <a:pt x="6633" y="4439"/>
                  <a:pt x="6639" y="4433"/>
                </a:cubicBezTo>
                <a:close/>
                <a:moveTo>
                  <a:pt x="284" y="4433"/>
                </a:moveTo>
                <a:lnTo>
                  <a:pt x="284" y="4433"/>
                </a:lnTo>
                <a:cubicBezTo>
                  <a:pt x="279" y="4439"/>
                  <a:pt x="273" y="4445"/>
                  <a:pt x="273" y="4445"/>
                </a:cubicBezTo>
                <a:cubicBezTo>
                  <a:pt x="273" y="4450"/>
                  <a:pt x="284" y="4456"/>
                  <a:pt x="284" y="4462"/>
                </a:cubicBezTo>
                <a:cubicBezTo>
                  <a:pt x="273" y="4462"/>
                  <a:pt x="267" y="4456"/>
                  <a:pt x="267" y="4439"/>
                </a:cubicBezTo>
                <a:cubicBezTo>
                  <a:pt x="267" y="4439"/>
                  <a:pt x="279" y="4433"/>
                  <a:pt x="284" y="4433"/>
                </a:cubicBezTo>
                <a:close/>
                <a:moveTo>
                  <a:pt x="6633" y="4473"/>
                </a:moveTo>
                <a:cubicBezTo>
                  <a:pt x="6639" y="4479"/>
                  <a:pt x="6633" y="4490"/>
                  <a:pt x="6622" y="4490"/>
                </a:cubicBezTo>
                <a:cubicBezTo>
                  <a:pt x="6616" y="4484"/>
                  <a:pt x="6622" y="4473"/>
                  <a:pt x="6633" y="4473"/>
                </a:cubicBezTo>
                <a:close/>
                <a:moveTo>
                  <a:pt x="6628" y="4501"/>
                </a:moveTo>
                <a:cubicBezTo>
                  <a:pt x="6622" y="4513"/>
                  <a:pt x="6622" y="4524"/>
                  <a:pt x="6622" y="4535"/>
                </a:cubicBezTo>
                <a:lnTo>
                  <a:pt x="6611" y="4535"/>
                </a:lnTo>
                <a:cubicBezTo>
                  <a:pt x="6611" y="4524"/>
                  <a:pt x="6616" y="4513"/>
                  <a:pt x="6628" y="4501"/>
                </a:cubicBezTo>
                <a:close/>
                <a:moveTo>
                  <a:pt x="267" y="4467"/>
                </a:moveTo>
                <a:cubicBezTo>
                  <a:pt x="279" y="4467"/>
                  <a:pt x="284" y="4473"/>
                  <a:pt x="284" y="4484"/>
                </a:cubicBezTo>
                <a:lnTo>
                  <a:pt x="301" y="4484"/>
                </a:lnTo>
                <a:cubicBezTo>
                  <a:pt x="296" y="4490"/>
                  <a:pt x="296" y="4496"/>
                  <a:pt x="290" y="4501"/>
                </a:cubicBezTo>
                <a:cubicBezTo>
                  <a:pt x="296" y="4501"/>
                  <a:pt x="301" y="4496"/>
                  <a:pt x="301" y="4496"/>
                </a:cubicBezTo>
                <a:lnTo>
                  <a:pt x="301" y="4496"/>
                </a:lnTo>
                <a:cubicBezTo>
                  <a:pt x="289" y="4508"/>
                  <a:pt x="295" y="4517"/>
                  <a:pt x="305" y="4517"/>
                </a:cubicBezTo>
                <a:cubicBezTo>
                  <a:pt x="309" y="4517"/>
                  <a:pt x="314" y="4516"/>
                  <a:pt x="318" y="4513"/>
                </a:cubicBezTo>
                <a:cubicBezTo>
                  <a:pt x="318" y="4518"/>
                  <a:pt x="318" y="4524"/>
                  <a:pt x="318" y="4524"/>
                </a:cubicBezTo>
                <a:lnTo>
                  <a:pt x="296" y="4524"/>
                </a:lnTo>
                <a:cubicBezTo>
                  <a:pt x="301" y="4535"/>
                  <a:pt x="301" y="4541"/>
                  <a:pt x="296" y="4552"/>
                </a:cubicBezTo>
                <a:cubicBezTo>
                  <a:pt x="290" y="4524"/>
                  <a:pt x="279" y="4496"/>
                  <a:pt x="267" y="4467"/>
                </a:cubicBezTo>
                <a:close/>
                <a:moveTo>
                  <a:pt x="6611" y="4547"/>
                </a:moveTo>
                <a:cubicBezTo>
                  <a:pt x="6616" y="4552"/>
                  <a:pt x="6612" y="4565"/>
                  <a:pt x="6607" y="4565"/>
                </a:cubicBezTo>
                <a:cubicBezTo>
                  <a:pt x="6607" y="4565"/>
                  <a:pt x="6606" y="4564"/>
                  <a:pt x="6605" y="4564"/>
                </a:cubicBezTo>
                <a:cubicBezTo>
                  <a:pt x="6594" y="4558"/>
                  <a:pt x="6599" y="4547"/>
                  <a:pt x="6611" y="4547"/>
                </a:cubicBezTo>
                <a:close/>
                <a:moveTo>
                  <a:pt x="324" y="4592"/>
                </a:moveTo>
                <a:lnTo>
                  <a:pt x="324" y="4598"/>
                </a:lnTo>
                <a:cubicBezTo>
                  <a:pt x="330" y="4615"/>
                  <a:pt x="335" y="4632"/>
                  <a:pt x="335" y="4649"/>
                </a:cubicBezTo>
                <a:cubicBezTo>
                  <a:pt x="330" y="4637"/>
                  <a:pt x="324" y="4626"/>
                  <a:pt x="318" y="4615"/>
                </a:cubicBezTo>
                <a:cubicBezTo>
                  <a:pt x="318" y="4609"/>
                  <a:pt x="318" y="4603"/>
                  <a:pt x="324" y="4592"/>
                </a:cubicBezTo>
                <a:close/>
                <a:moveTo>
                  <a:pt x="6662" y="4473"/>
                </a:moveTo>
                <a:lnTo>
                  <a:pt x="6662" y="4473"/>
                </a:lnTo>
                <a:cubicBezTo>
                  <a:pt x="6639" y="4541"/>
                  <a:pt x="6616" y="4615"/>
                  <a:pt x="6588" y="4683"/>
                </a:cubicBezTo>
                <a:cubicBezTo>
                  <a:pt x="6599" y="4620"/>
                  <a:pt x="6628" y="4569"/>
                  <a:pt x="6639" y="4507"/>
                </a:cubicBezTo>
                <a:cubicBezTo>
                  <a:pt x="6645" y="4496"/>
                  <a:pt x="6650" y="4484"/>
                  <a:pt x="6662" y="4473"/>
                </a:cubicBezTo>
                <a:close/>
                <a:moveTo>
                  <a:pt x="6594" y="4579"/>
                </a:moveTo>
                <a:lnTo>
                  <a:pt x="6594" y="4579"/>
                </a:lnTo>
                <a:cubicBezTo>
                  <a:pt x="6596" y="4581"/>
                  <a:pt x="6599" y="4584"/>
                  <a:pt x="6599" y="4586"/>
                </a:cubicBezTo>
                <a:cubicBezTo>
                  <a:pt x="6588" y="4620"/>
                  <a:pt x="6582" y="4660"/>
                  <a:pt x="6565" y="4689"/>
                </a:cubicBezTo>
                <a:cubicBezTo>
                  <a:pt x="6571" y="4650"/>
                  <a:pt x="6592" y="4617"/>
                  <a:pt x="6594" y="4579"/>
                </a:cubicBezTo>
                <a:close/>
                <a:moveTo>
                  <a:pt x="182" y="4240"/>
                </a:moveTo>
                <a:cubicBezTo>
                  <a:pt x="194" y="4246"/>
                  <a:pt x="194" y="4269"/>
                  <a:pt x="199" y="4280"/>
                </a:cubicBezTo>
                <a:cubicBezTo>
                  <a:pt x="233" y="4399"/>
                  <a:pt x="273" y="4518"/>
                  <a:pt x="313" y="4637"/>
                </a:cubicBezTo>
                <a:cubicBezTo>
                  <a:pt x="324" y="4666"/>
                  <a:pt x="341" y="4694"/>
                  <a:pt x="347" y="4723"/>
                </a:cubicBezTo>
                <a:cubicBezTo>
                  <a:pt x="318" y="4689"/>
                  <a:pt x="313" y="4637"/>
                  <a:pt x="284" y="4603"/>
                </a:cubicBezTo>
                <a:lnTo>
                  <a:pt x="290" y="4603"/>
                </a:lnTo>
                <a:cubicBezTo>
                  <a:pt x="250" y="4507"/>
                  <a:pt x="228" y="4411"/>
                  <a:pt x="199" y="4314"/>
                </a:cubicBezTo>
                <a:lnTo>
                  <a:pt x="194" y="4314"/>
                </a:lnTo>
                <a:cubicBezTo>
                  <a:pt x="199" y="4291"/>
                  <a:pt x="188" y="4263"/>
                  <a:pt x="182" y="4240"/>
                </a:cubicBezTo>
                <a:close/>
                <a:moveTo>
                  <a:pt x="6554" y="4711"/>
                </a:moveTo>
                <a:cubicBezTo>
                  <a:pt x="6559" y="4716"/>
                  <a:pt x="6555" y="4729"/>
                  <a:pt x="6547" y="4729"/>
                </a:cubicBezTo>
                <a:cubicBezTo>
                  <a:pt x="6546" y="4729"/>
                  <a:pt x="6544" y="4729"/>
                  <a:pt x="6543" y="4728"/>
                </a:cubicBezTo>
                <a:cubicBezTo>
                  <a:pt x="6537" y="4723"/>
                  <a:pt x="6543" y="4711"/>
                  <a:pt x="6554" y="4711"/>
                </a:cubicBezTo>
                <a:close/>
                <a:moveTo>
                  <a:pt x="348" y="4727"/>
                </a:moveTo>
                <a:cubicBezTo>
                  <a:pt x="349" y="4727"/>
                  <a:pt x="351" y="4727"/>
                  <a:pt x="352" y="4728"/>
                </a:cubicBezTo>
                <a:cubicBezTo>
                  <a:pt x="357" y="4733"/>
                  <a:pt x="354" y="4746"/>
                  <a:pt x="349" y="4746"/>
                </a:cubicBezTo>
                <a:cubicBezTo>
                  <a:pt x="348" y="4746"/>
                  <a:pt x="348" y="4746"/>
                  <a:pt x="347" y="4745"/>
                </a:cubicBezTo>
                <a:cubicBezTo>
                  <a:pt x="342" y="4740"/>
                  <a:pt x="341" y="4727"/>
                  <a:pt x="348" y="4727"/>
                </a:cubicBezTo>
                <a:close/>
                <a:moveTo>
                  <a:pt x="307" y="4743"/>
                </a:moveTo>
                <a:cubicBezTo>
                  <a:pt x="315" y="4743"/>
                  <a:pt x="322" y="4745"/>
                  <a:pt x="330" y="4745"/>
                </a:cubicBezTo>
                <a:cubicBezTo>
                  <a:pt x="324" y="4745"/>
                  <a:pt x="313" y="4751"/>
                  <a:pt x="307" y="4751"/>
                </a:cubicBezTo>
                <a:cubicBezTo>
                  <a:pt x="313" y="4757"/>
                  <a:pt x="318" y="4768"/>
                  <a:pt x="318" y="4774"/>
                </a:cubicBezTo>
                <a:lnTo>
                  <a:pt x="301" y="4774"/>
                </a:lnTo>
                <a:cubicBezTo>
                  <a:pt x="296" y="4762"/>
                  <a:pt x="296" y="4757"/>
                  <a:pt x="296" y="4745"/>
                </a:cubicBezTo>
                <a:cubicBezTo>
                  <a:pt x="299" y="4743"/>
                  <a:pt x="303" y="4743"/>
                  <a:pt x="307" y="4743"/>
                </a:cubicBezTo>
                <a:close/>
                <a:moveTo>
                  <a:pt x="267" y="4785"/>
                </a:moveTo>
                <a:cubicBezTo>
                  <a:pt x="267" y="4785"/>
                  <a:pt x="276" y="4789"/>
                  <a:pt x="278" y="4790"/>
                </a:cubicBezTo>
                <a:lnTo>
                  <a:pt x="278" y="4790"/>
                </a:lnTo>
                <a:cubicBezTo>
                  <a:pt x="275" y="4788"/>
                  <a:pt x="271" y="4786"/>
                  <a:pt x="267" y="4785"/>
                </a:cubicBezTo>
                <a:close/>
                <a:moveTo>
                  <a:pt x="405" y="4795"/>
                </a:moveTo>
                <a:cubicBezTo>
                  <a:pt x="408" y="4795"/>
                  <a:pt x="412" y="4799"/>
                  <a:pt x="415" y="4802"/>
                </a:cubicBezTo>
                <a:cubicBezTo>
                  <a:pt x="409" y="4805"/>
                  <a:pt x="406" y="4806"/>
                  <a:pt x="404" y="4806"/>
                </a:cubicBezTo>
                <a:cubicBezTo>
                  <a:pt x="402" y="4806"/>
                  <a:pt x="401" y="4805"/>
                  <a:pt x="398" y="4802"/>
                </a:cubicBezTo>
                <a:cubicBezTo>
                  <a:pt x="400" y="4797"/>
                  <a:pt x="403" y="4795"/>
                  <a:pt x="405" y="4795"/>
                </a:cubicBezTo>
                <a:close/>
                <a:moveTo>
                  <a:pt x="500" y="4728"/>
                </a:moveTo>
                <a:cubicBezTo>
                  <a:pt x="511" y="4751"/>
                  <a:pt x="523" y="4774"/>
                  <a:pt x="534" y="4796"/>
                </a:cubicBezTo>
                <a:cubicBezTo>
                  <a:pt x="534" y="4796"/>
                  <a:pt x="540" y="4808"/>
                  <a:pt x="540" y="4808"/>
                </a:cubicBezTo>
                <a:cubicBezTo>
                  <a:pt x="540" y="4813"/>
                  <a:pt x="540" y="4813"/>
                  <a:pt x="534" y="4813"/>
                </a:cubicBezTo>
                <a:cubicBezTo>
                  <a:pt x="534" y="4813"/>
                  <a:pt x="534" y="4808"/>
                  <a:pt x="528" y="4802"/>
                </a:cubicBezTo>
                <a:cubicBezTo>
                  <a:pt x="528" y="4802"/>
                  <a:pt x="534" y="4802"/>
                  <a:pt x="534" y="4796"/>
                </a:cubicBezTo>
                <a:cubicBezTo>
                  <a:pt x="511" y="4779"/>
                  <a:pt x="511" y="4751"/>
                  <a:pt x="494" y="4728"/>
                </a:cubicBezTo>
                <a:close/>
                <a:moveTo>
                  <a:pt x="636" y="4796"/>
                </a:moveTo>
                <a:cubicBezTo>
                  <a:pt x="642" y="4802"/>
                  <a:pt x="642" y="4808"/>
                  <a:pt x="647" y="4813"/>
                </a:cubicBezTo>
                <a:cubicBezTo>
                  <a:pt x="647" y="4821"/>
                  <a:pt x="646" y="4823"/>
                  <a:pt x="643" y="4823"/>
                </a:cubicBezTo>
                <a:cubicBezTo>
                  <a:pt x="636" y="4823"/>
                  <a:pt x="623" y="4801"/>
                  <a:pt x="636" y="4796"/>
                </a:cubicBezTo>
                <a:close/>
                <a:moveTo>
                  <a:pt x="540" y="4819"/>
                </a:moveTo>
                <a:lnTo>
                  <a:pt x="540" y="4819"/>
                </a:lnTo>
                <a:cubicBezTo>
                  <a:pt x="540" y="4819"/>
                  <a:pt x="545" y="4819"/>
                  <a:pt x="545" y="4825"/>
                </a:cubicBezTo>
                <a:cubicBezTo>
                  <a:pt x="545" y="4825"/>
                  <a:pt x="545" y="4830"/>
                  <a:pt x="545" y="4830"/>
                </a:cubicBezTo>
                <a:cubicBezTo>
                  <a:pt x="540" y="4825"/>
                  <a:pt x="540" y="4825"/>
                  <a:pt x="540" y="4819"/>
                </a:cubicBezTo>
                <a:close/>
                <a:moveTo>
                  <a:pt x="418" y="4819"/>
                </a:moveTo>
                <a:cubicBezTo>
                  <a:pt x="421" y="4819"/>
                  <a:pt x="424" y="4820"/>
                  <a:pt x="426" y="4825"/>
                </a:cubicBezTo>
                <a:cubicBezTo>
                  <a:pt x="426" y="4831"/>
                  <a:pt x="420" y="4834"/>
                  <a:pt x="416" y="4834"/>
                </a:cubicBezTo>
                <a:cubicBezTo>
                  <a:pt x="412" y="4834"/>
                  <a:pt x="409" y="4833"/>
                  <a:pt x="409" y="4830"/>
                </a:cubicBezTo>
                <a:cubicBezTo>
                  <a:pt x="409" y="4823"/>
                  <a:pt x="414" y="4819"/>
                  <a:pt x="418" y="4819"/>
                </a:cubicBezTo>
                <a:close/>
                <a:moveTo>
                  <a:pt x="316" y="4777"/>
                </a:moveTo>
                <a:cubicBezTo>
                  <a:pt x="321" y="4777"/>
                  <a:pt x="324" y="4781"/>
                  <a:pt x="324" y="4785"/>
                </a:cubicBezTo>
                <a:cubicBezTo>
                  <a:pt x="335" y="4808"/>
                  <a:pt x="341" y="4825"/>
                  <a:pt x="352" y="4842"/>
                </a:cubicBezTo>
                <a:cubicBezTo>
                  <a:pt x="341" y="4842"/>
                  <a:pt x="335" y="4836"/>
                  <a:pt x="330" y="4830"/>
                </a:cubicBezTo>
                <a:cubicBezTo>
                  <a:pt x="330" y="4830"/>
                  <a:pt x="324" y="4830"/>
                  <a:pt x="324" y="4836"/>
                </a:cubicBezTo>
                <a:cubicBezTo>
                  <a:pt x="324" y="4813"/>
                  <a:pt x="307" y="4796"/>
                  <a:pt x="307" y="4779"/>
                </a:cubicBezTo>
                <a:cubicBezTo>
                  <a:pt x="310" y="4778"/>
                  <a:pt x="313" y="4777"/>
                  <a:pt x="316" y="4777"/>
                </a:cubicBezTo>
                <a:close/>
                <a:moveTo>
                  <a:pt x="6304" y="4829"/>
                </a:moveTo>
                <a:cubicBezTo>
                  <a:pt x="6306" y="4829"/>
                  <a:pt x="6308" y="4829"/>
                  <a:pt x="6310" y="4830"/>
                </a:cubicBezTo>
                <a:cubicBezTo>
                  <a:pt x="6315" y="4840"/>
                  <a:pt x="6308" y="4849"/>
                  <a:pt x="6299" y="4849"/>
                </a:cubicBezTo>
                <a:cubicBezTo>
                  <a:pt x="6297" y="4849"/>
                  <a:pt x="6295" y="4848"/>
                  <a:pt x="6293" y="4847"/>
                </a:cubicBezTo>
                <a:cubicBezTo>
                  <a:pt x="6288" y="4838"/>
                  <a:pt x="6295" y="4829"/>
                  <a:pt x="6304" y="4829"/>
                </a:cubicBezTo>
                <a:close/>
                <a:moveTo>
                  <a:pt x="329" y="4840"/>
                </a:moveTo>
                <a:cubicBezTo>
                  <a:pt x="335" y="4840"/>
                  <a:pt x="343" y="4849"/>
                  <a:pt x="335" y="4853"/>
                </a:cubicBezTo>
                <a:cubicBezTo>
                  <a:pt x="335" y="4853"/>
                  <a:pt x="324" y="4847"/>
                  <a:pt x="324" y="4847"/>
                </a:cubicBezTo>
                <a:cubicBezTo>
                  <a:pt x="324" y="4842"/>
                  <a:pt x="326" y="4840"/>
                  <a:pt x="329" y="4840"/>
                </a:cubicBezTo>
                <a:close/>
                <a:moveTo>
                  <a:pt x="557" y="4847"/>
                </a:moveTo>
                <a:cubicBezTo>
                  <a:pt x="562" y="4853"/>
                  <a:pt x="562" y="4859"/>
                  <a:pt x="568" y="4864"/>
                </a:cubicBezTo>
                <a:lnTo>
                  <a:pt x="557" y="4864"/>
                </a:lnTo>
                <a:lnTo>
                  <a:pt x="551" y="4853"/>
                </a:lnTo>
                <a:lnTo>
                  <a:pt x="557" y="4847"/>
                </a:lnTo>
                <a:close/>
                <a:moveTo>
                  <a:pt x="415" y="4836"/>
                </a:moveTo>
                <a:lnTo>
                  <a:pt x="415" y="4836"/>
                </a:lnTo>
                <a:cubicBezTo>
                  <a:pt x="438" y="4847"/>
                  <a:pt x="449" y="4870"/>
                  <a:pt x="460" y="4893"/>
                </a:cubicBezTo>
                <a:cubicBezTo>
                  <a:pt x="455" y="4893"/>
                  <a:pt x="449" y="4898"/>
                  <a:pt x="443" y="4898"/>
                </a:cubicBezTo>
                <a:cubicBezTo>
                  <a:pt x="432" y="4876"/>
                  <a:pt x="421" y="4859"/>
                  <a:pt x="415" y="4836"/>
                </a:cubicBezTo>
                <a:close/>
                <a:moveTo>
                  <a:pt x="568" y="4870"/>
                </a:moveTo>
                <a:cubicBezTo>
                  <a:pt x="568" y="4876"/>
                  <a:pt x="574" y="4881"/>
                  <a:pt x="574" y="4887"/>
                </a:cubicBezTo>
                <a:lnTo>
                  <a:pt x="574" y="4898"/>
                </a:lnTo>
                <a:cubicBezTo>
                  <a:pt x="574" y="4893"/>
                  <a:pt x="568" y="4887"/>
                  <a:pt x="568" y="4881"/>
                </a:cubicBezTo>
                <a:cubicBezTo>
                  <a:pt x="568" y="4876"/>
                  <a:pt x="568" y="4876"/>
                  <a:pt x="568" y="4870"/>
                </a:cubicBezTo>
                <a:close/>
                <a:moveTo>
                  <a:pt x="460" y="4898"/>
                </a:moveTo>
                <a:cubicBezTo>
                  <a:pt x="460" y="4898"/>
                  <a:pt x="466" y="4904"/>
                  <a:pt x="466" y="4910"/>
                </a:cubicBezTo>
                <a:cubicBezTo>
                  <a:pt x="466" y="4914"/>
                  <a:pt x="464" y="4916"/>
                  <a:pt x="462" y="4916"/>
                </a:cubicBezTo>
                <a:cubicBezTo>
                  <a:pt x="457" y="4916"/>
                  <a:pt x="448" y="4903"/>
                  <a:pt x="460" y="4898"/>
                </a:cubicBezTo>
                <a:close/>
                <a:moveTo>
                  <a:pt x="479" y="4947"/>
                </a:moveTo>
                <a:cubicBezTo>
                  <a:pt x="480" y="4947"/>
                  <a:pt x="481" y="4948"/>
                  <a:pt x="483" y="4950"/>
                </a:cubicBezTo>
                <a:cubicBezTo>
                  <a:pt x="489" y="4955"/>
                  <a:pt x="489" y="4961"/>
                  <a:pt x="477" y="4961"/>
                </a:cubicBezTo>
                <a:cubicBezTo>
                  <a:pt x="473" y="4953"/>
                  <a:pt x="475" y="4947"/>
                  <a:pt x="479" y="4947"/>
                </a:cubicBezTo>
                <a:close/>
                <a:moveTo>
                  <a:pt x="585" y="4904"/>
                </a:moveTo>
                <a:cubicBezTo>
                  <a:pt x="596" y="4927"/>
                  <a:pt x="608" y="4950"/>
                  <a:pt x="619" y="4972"/>
                </a:cubicBezTo>
                <a:cubicBezTo>
                  <a:pt x="613" y="4961"/>
                  <a:pt x="608" y="4950"/>
                  <a:pt x="596" y="4938"/>
                </a:cubicBezTo>
                <a:cubicBezTo>
                  <a:pt x="591" y="4932"/>
                  <a:pt x="585" y="4921"/>
                  <a:pt x="579" y="4910"/>
                </a:cubicBezTo>
                <a:cubicBezTo>
                  <a:pt x="585" y="4910"/>
                  <a:pt x="585" y="4904"/>
                  <a:pt x="585" y="4904"/>
                </a:cubicBezTo>
                <a:close/>
                <a:moveTo>
                  <a:pt x="500" y="4978"/>
                </a:moveTo>
                <a:cubicBezTo>
                  <a:pt x="504" y="4986"/>
                  <a:pt x="505" y="4991"/>
                  <a:pt x="501" y="4991"/>
                </a:cubicBezTo>
                <a:cubicBezTo>
                  <a:pt x="500" y="4991"/>
                  <a:pt x="497" y="4991"/>
                  <a:pt x="494" y="4989"/>
                </a:cubicBezTo>
                <a:cubicBezTo>
                  <a:pt x="489" y="4978"/>
                  <a:pt x="489" y="4978"/>
                  <a:pt x="500" y="4978"/>
                </a:cubicBezTo>
                <a:close/>
                <a:moveTo>
                  <a:pt x="6588" y="4683"/>
                </a:moveTo>
                <a:lnTo>
                  <a:pt x="6588" y="4683"/>
                </a:lnTo>
                <a:cubicBezTo>
                  <a:pt x="6577" y="4728"/>
                  <a:pt x="6565" y="4774"/>
                  <a:pt x="6537" y="4813"/>
                </a:cubicBezTo>
                <a:cubicBezTo>
                  <a:pt x="6543" y="4796"/>
                  <a:pt x="6548" y="4779"/>
                  <a:pt x="6548" y="4768"/>
                </a:cubicBezTo>
                <a:cubicBezTo>
                  <a:pt x="6548" y="4768"/>
                  <a:pt x="6537" y="4762"/>
                  <a:pt x="6537" y="4762"/>
                </a:cubicBezTo>
                <a:cubicBezTo>
                  <a:pt x="6531" y="4796"/>
                  <a:pt x="6509" y="4825"/>
                  <a:pt x="6503" y="4859"/>
                </a:cubicBezTo>
                <a:cubicBezTo>
                  <a:pt x="6526" y="4847"/>
                  <a:pt x="6526" y="4825"/>
                  <a:pt x="6543" y="4808"/>
                </a:cubicBezTo>
                <a:lnTo>
                  <a:pt x="6543" y="4808"/>
                </a:lnTo>
                <a:cubicBezTo>
                  <a:pt x="6526" y="4864"/>
                  <a:pt x="6497" y="4915"/>
                  <a:pt x="6469" y="4967"/>
                </a:cubicBezTo>
                <a:cubicBezTo>
                  <a:pt x="6469" y="4972"/>
                  <a:pt x="6469" y="4972"/>
                  <a:pt x="6469" y="4972"/>
                </a:cubicBezTo>
                <a:cubicBezTo>
                  <a:pt x="6463" y="4984"/>
                  <a:pt x="6457" y="4995"/>
                  <a:pt x="6452" y="5001"/>
                </a:cubicBezTo>
                <a:cubicBezTo>
                  <a:pt x="6457" y="4989"/>
                  <a:pt x="6463" y="4972"/>
                  <a:pt x="6469" y="4955"/>
                </a:cubicBezTo>
                <a:lnTo>
                  <a:pt x="6463" y="4955"/>
                </a:lnTo>
                <a:cubicBezTo>
                  <a:pt x="6474" y="4932"/>
                  <a:pt x="6486" y="4904"/>
                  <a:pt x="6503" y="4887"/>
                </a:cubicBezTo>
                <a:lnTo>
                  <a:pt x="6491" y="4876"/>
                </a:lnTo>
                <a:cubicBezTo>
                  <a:pt x="6491" y="4881"/>
                  <a:pt x="6480" y="4893"/>
                  <a:pt x="6480" y="4898"/>
                </a:cubicBezTo>
                <a:lnTo>
                  <a:pt x="6469" y="4904"/>
                </a:lnTo>
                <a:lnTo>
                  <a:pt x="6469" y="4893"/>
                </a:lnTo>
                <a:lnTo>
                  <a:pt x="6480" y="4893"/>
                </a:lnTo>
                <a:cubicBezTo>
                  <a:pt x="6486" y="4881"/>
                  <a:pt x="6486" y="4864"/>
                  <a:pt x="6486" y="4853"/>
                </a:cubicBezTo>
                <a:cubicBezTo>
                  <a:pt x="6503" y="4842"/>
                  <a:pt x="6509" y="4825"/>
                  <a:pt x="6509" y="4808"/>
                </a:cubicBezTo>
                <a:cubicBezTo>
                  <a:pt x="6509" y="4791"/>
                  <a:pt x="6531" y="4774"/>
                  <a:pt x="6526" y="4757"/>
                </a:cubicBezTo>
                <a:lnTo>
                  <a:pt x="6526" y="4757"/>
                </a:lnTo>
                <a:cubicBezTo>
                  <a:pt x="6531" y="4757"/>
                  <a:pt x="6543" y="4762"/>
                  <a:pt x="6548" y="4762"/>
                </a:cubicBezTo>
                <a:cubicBezTo>
                  <a:pt x="6560" y="4745"/>
                  <a:pt x="6565" y="4728"/>
                  <a:pt x="6571" y="4706"/>
                </a:cubicBezTo>
                <a:cubicBezTo>
                  <a:pt x="6577" y="4700"/>
                  <a:pt x="6582" y="4694"/>
                  <a:pt x="6588" y="4683"/>
                </a:cubicBezTo>
                <a:close/>
                <a:moveTo>
                  <a:pt x="630" y="4989"/>
                </a:moveTo>
                <a:cubicBezTo>
                  <a:pt x="630" y="4989"/>
                  <a:pt x="630" y="4995"/>
                  <a:pt x="636" y="5001"/>
                </a:cubicBezTo>
                <a:cubicBezTo>
                  <a:pt x="636" y="5001"/>
                  <a:pt x="636" y="5001"/>
                  <a:pt x="642" y="5006"/>
                </a:cubicBezTo>
                <a:lnTo>
                  <a:pt x="636" y="5006"/>
                </a:lnTo>
                <a:cubicBezTo>
                  <a:pt x="636" y="5006"/>
                  <a:pt x="636" y="5001"/>
                  <a:pt x="636" y="5001"/>
                </a:cubicBezTo>
                <a:cubicBezTo>
                  <a:pt x="630" y="4995"/>
                  <a:pt x="630" y="4995"/>
                  <a:pt x="630" y="4995"/>
                </a:cubicBezTo>
                <a:cubicBezTo>
                  <a:pt x="630" y="4989"/>
                  <a:pt x="630" y="4989"/>
                  <a:pt x="630" y="4989"/>
                </a:cubicBezTo>
                <a:close/>
                <a:moveTo>
                  <a:pt x="455" y="5046"/>
                </a:moveTo>
                <a:cubicBezTo>
                  <a:pt x="455" y="5046"/>
                  <a:pt x="460" y="5052"/>
                  <a:pt x="460" y="5057"/>
                </a:cubicBezTo>
                <a:lnTo>
                  <a:pt x="472" y="5057"/>
                </a:lnTo>
                <a:cubicBezTo>
                  <a:pt x="466" y="5052"/>
                  <a:pt x="460" y="5046"/>
                  <a:pt x="455" y="5046"/>
                </a:cubicBezTo>
                <a:close/>
                <a:moveTo>
                  <a:pt x="6378" y="5137"/>
                </a:moveTo>
                <a:lnTo>
                  <a:pt x="6378" y="5137"/>
                </a:lnTo>
                <a:cubicBezTo>
                  <a:pt x="6372" y="5154"/>
                  <a:pt x="6367" y="5165"/>
                  <a:pt x="6355" y="5176"/>
                </a:cubicBezTo>
                <a:cubicBezTo>
                  <a:pt x="6361" y="5165"/>
                  <a:pt x="6372" y="5148"/>
                  <a:pt x="6378" y="5137"/>
                </a:cubicBezTo>
                <a:close/>
                <a:moveTo>
                  <a:pt x="6355" y="5154"/>
                </a:moveTo>
                <a:cubicBezTo>
                  <a:pt x="6355" y="5154"/>
                  <a:pt x="6355" y="5154"/>
                  <a:pt x="6350" y="5159"/>
                </a:cubicBezTo>
                <a:cubicBezTo>
                  <a:pt x="6350" y="5159"/>
                  <a:pt x="6344" y="5165"/>
                  <a:pt x="6344" y="5165"/>
                </a:cubicBezTo>
                <a:lnTo>
                  <a:pt x="6338" y="5171"/>
                </a:lnTo>
                <a:cubicBezTo>
                  <a:pt x="6333" y="5176"/>
                  <a:pt x="6327" y="5182"/>
                  <a:pt x="6327" y="5182"/>
                </a:cubicBezTo>
                <a:cubicBezTo>
                  <a:pt x="6327" y="5182"/>
                  <a:pt x="6327" y="5176"/>
                  <a:pt x="6327" y="5171"/>
                </a:cubicBezTo>
                <a:cubicBezTo>
                  <a:pt x="6333" y="5171"/>
                  <a:pt x="6333" y="5165"/>
                  <a:pt x="6333" y="5165"/>
                </a:cubicBezTo>
                <a:cubicBezTo>
                  <a:pt x="6338" y="5159"/>
                  <a:pt x="6338" y="5159"/>
                  <a:pt x="6344" y="5154"/>
                </a:cubicBezTo>
                <a:close/>
                <a:moveTo>
                  <a:pt x="6327" y="5188"/>
                </a:moveTo>
                <a:cubicBezTo>
                  <a:pt x="6327" y="5188"/>
                  <a:pt x="6333" y="5193"/>
                  <a:pt x="6333" y="5193"/>
                </a:cubicBezTo>
                <a:cubicBezTo>
                  <a:pt x="6333" y="5199"/>
                  <a:pt x="6333" y="5199"/>
                  <a:pt x="6333" y="5205"/>
                </a:cubicBezTo>
                <a:cubicBezTo>
                  <a:pt x="6327" y="5199"/>
                  <a:pt x="6321" y="5199"/>
                  <a:pt x="6316" y="5199"/>
                </a:cubicBezTo>
                <a:cubicBezTo>
                  <a:pt x="6316" y="5199"/>
                  <a:pt x="6316" y="5193"/>
                  <a:pt x="6321" y="5193"/>
                </a:cubicBezTo>
                <a:cubicBezTo>
                  <a:pt x="6321" y="5193"/>
                  <a:pt x="6321" y="5188"/>
                  <a:pt x="6327" y="5188"/>
                </a:cubicBezTo>
                <a:close/>
                <a:moveTo>
                  <a:pt x="6367" y="5193"/>
                </a:moveTo>
                <a:cubicBezTo>
                  <a:pt x="6361" y="5193"/>
                  <a:pt x="6361" y="5199"/>
                  <a:pt x="6355" y="5205"/>
                </a:cubicBezTo>
                <a:cubicBezTo>
                  <a:pt x="6355" y="5205"/>
                  <a:pt x="6355" y="5193"/>
                  <a:pt x="6361" y="5193"/>
                </a:cubicBezTo>
                <a:close/>
                <a:moveTo>
                  <a:pt x="6316" y="5199"/>
                </a:moveTo>
                <a:cubicBezTo>
                  <a:pt x="6316" y="5199"/>
                  <a:pt x="6327" y="5205"/>
                  <a:pt x="6327" y="5205"/>
                </a:cubicBezTo>
                <a:cubicBezTo>
                  <a:pt x="6321" y="5222"/>
                  <a:pt x="6310" y="5233"/>
                  <a:pt x="6304" y="5245"/>
                </a:cubicBezTo>
                <a:cubicBezTo>
                  <a:pt x="6304" y="5245"/>
                  <a:pt x="6304" y="5239"/>
                  <a:pt x="6304" y="5239"/>
                </a:cubicBezTo>
                <a:cubicBezTo>
                  <a:pt x="6316" y="5228"/>
                  <a:pt x="6321" y="5211"/>
                  <a:pt x="6316" y="5199"/>
                </a:cubicBezTo>
                <a:close/>
                <a:moveTo>
                  <a:pt x="664" y="5254"/>
                </a:moveTo>
                <a:cubicBezTo>
                  <a:pt x="670" y="5254"/>
                  <a:pt x="676" y="5259"/>
                  <a:pt x="676" y="5267"/>
                </a:cubicBezTo>
                <a:cubicBezTo>
                  <a:pt x="674" y="5269"/>
                  <a:pt x="672" y="5269"/>
                  <a:pt x="670" y="5269"/>
                </a:cubicBezTo>
                <a:cubicBezTo>
                  <a:pt x="665" y="5269"/>
                  <a:pt x="659" y="5264"/>
                  <a:pt x="659" y="5256"/>
                </a:cubicBezTo>
                <a:cubicBezTo>
                  <a:pt x="660" y="5254"/>
                  <a:pt x="662" y="5254"/>
                  <a:pt x="664" y="5254"/>
                </a:cubicBezTo>
                <a:close/>
                <a:moveTo>
                  <a:pt x="674" y="5274"/>
                </a:moveTo>
                <a:cubicBezTo>
                  <a:pt x="676" y="5274"/>
                  <a:pt x="679" y="5276"/>
                  <a:pt x="682" y="5279"/>
                </a:cubicBezTo>
                <a:cubicBezTo>
                  <a:pt x="682" y="5279"/>
                  <a:pt x="682" y="5279"/>
                  <a:pt x="676" y="5284"/>
                </a:cubicBezTo>
                <a:lnTo>
                  <a:pt x="682" y="5284"/>
                </a:lnTo>
                <a:cubicBezTo>
                  <a:pt x="680" y="5286"/>
                  <a:pt x="679" y="5287"/>
                  <a:pt x="678" y="5287"/>
                </a:cubicBezTo>
                <a:cubicBezTo>
                  <a:pt x="675" y="5287"/>
                  <a:pt x="674" y="5283"/>
                  <a:pt x="670" y="5279"/>
                </a:cubicBezTo>
                <a:cubicBezTo>
                  <a:pt x="670" y="5276"/>
                  <a:pt x="672" y="5274"/>
                  <a:pt x="674" y="5274"/>
                </a:cubicBezTo>
                <a:close/>
                <a:moveTo>
                  <a:pt x="364" y="4768"/>
                </a:moveTo>
                <a:cubicBezTo>
                  <a:pt x="392" y="4813"/>
                  <a:pt x="415" y="4864"/>
                  <a:pt x="438" y="4910"/>
                </a:cubicBezTo>
                <a:cubicBezTo>
                  <a:pt x="443" y="4921"/>
                  <a:pt x="443" y="4938"/>
                  <a:pt x="455" y="4938"/>
                </a:cubicBezTo>
                <a:cubicBezTo>
                  <a:pt x="460" y="4938"/>
                  <a:pt x="460" y="4927"/>
                  <a:pt x="460" y="4921"/>
                </a:cubicBezTo>
                <a:lnTo>
                  <a:pt x="483" y="4921"/>
                </a:lnTo>
                <a:cubicBezTo>
                  <a:pt x="483" y="4927"/>
                  <a:pt x="477" y="4932"/>
                  <a:pt x="477" y="4938"/>
                </a:cubicBezTo>
                <a:cubicBezTo>
                  <a:pt x="472" y="4938"/>
                  <a:pt x="466" y="4944"/>
                  <a:pt x="460" y="4950"/>
                </a:cubicBezTo>
                <a:cubicBezTo>
                  <a:pt x="466" y="4978"/>
                  <a:pt x="489" y="5001"/>
                  <a:pt x="500" y="5023"/>
                </a:cubicBezTo>
                <a:cubicBezTo>
                  <a:pt x="506" y="5040"/>
                  <a:pt x="511" y="5057"/>
                  <a:pt x="528" y="5063"/>
                </a:cubicBezTo>
                <a:cubicBezTo>
                  <a:pt x="528" y="5052"/>
                  <a:pt x="523" y="5035"/>
                  <a:pt x="511" y="5029"/>
                </a:cubicBezTo>
                <a:cubicBezTo>
                  <a:pt x="511" y="5018"/>
                  <a:pt x="489" y="5001"/>
                  <a:pt x="506" y="4989"/>
                </a:cubicBezTo>
                <a:lnTo>
                  <a:pt x="506" y="4989"/>
                </a:lnTo>
                <a:cubicBezTo>
                  <a:pt x="511" y="5001"/>
                  <a:pt x="517" y="5006"/>
                  <a:pt x="528" y="5006"/>
                </a:cubicBezTo>
                <a:cubicBezTo>
                  <a:pt x="523" y="5006"/>
                  <a:pt x="517" y="5012"/>
                  <a:pt x="517" y="5018"/>
                </a:cubicBezTo>
                <a:cubicBezTo>
                  <a:pt x="523" y="5018"/>
                  <a:pt x="528" y="5018"/>
                  <a:pt x="534" y="5023"/>
                </a:cubicBezTo>
                <a:cubicBezTo>
                  <a:pt x="540" y="5029"/>
                  <a:pt x="540" y="5035"/>
                  <a:pt x="545" y="5040"/>
                </a:cubicBezTo>
                <a:cubicBezTo>
                  <a:pt x="540" y="5040"/>
                  <a:pt x="528" y="5040"/>
                  <a:pt x="528" y="5046"/>
                </a:cubicBezTo>
                <a:cubicBezTo>
                  <a:pt x="534" y="5046"/>
                  <a:pt x="545" y="5052"/>
                  <a:pt x="551" y="5052"/>
                </a:cubicBezTo>
                <a:cubicBezTo>
                  <a:pt x="551" y="5057"/>
                  <a:pt x="545" y="5057"/>
                  <a:pt x="545" y="5063"/>
                </a:cubicBezTo>
                <a:cubicBezTo>
                  <a:pt x="557" y="5080"/>
                  <a:pt x="568" y="5103"/>
                  <a:pt x="579" y="5120"/>
                </a:cubicBezTo>
                <a:cubicBezTo>
                  <a:pt x="596" y="5131"/>
                  <a:pt x="596" y="5148"/>
                  <a:pt x="602" y="5165"/>
                </a:cubicBezTo>
                <a:cubicBezTo>
                  <a:pt x="568" y="5142"/>
                  <a:pt x="557" y="5103"/>
                  <a:pt x="540" y="5074"/>
                </a:cubicBezTo>
                <a:cubicBezTo>
                  <a:pt x="540" y="5071"/>
                  <a:pt x="537" y="5069"/>
                  <a:pt x="534" y="5069"/>
                </a:cubicBezTo>
                <a:cubicBezTo>
                  <a:pt x="526" y="5069"/>
                  <a:pt x="517" y="5076"/>
                  <a:pt x="528" y="5080"/>
                </a:cubicBezTo>
                <a:cubicBezTo>
                  <a:pt x="562" y="5137"/>
                  <a:pt x="591" y="5188"/>
                  <a:pt x="625" y="5239"/>
                </a:cubicBezTo>
                <a:cubicBezTo>
                  <a:pt x="636" y="5262"/>
                  <a:pt x="647" y="5279"/>
                  <a:pt x="659" y="5296"/>
                </a:cubicBezTo>
                <a:cubicBezTo>
                  <a:pt x="630" y="5273"/>
                  <a:pt x="613" y="5239"/>
                  <a:pt x="596" y="5211"/>
                </a:cubicBezTo>
                <a:lnTo>
                  <a:pt x="585" y="5211"/>
                </a:lnTo>
                <a:lnTo>
                  <a:pt x="596" y="5199"/>
                </a:lnTo>
                <a:cubicBezTo>
                  <a:pt x="591" y="5199"/>
                  <a:pt x="579" y="5193"/>
                  <a:pt x="579" y="5188"/>
                </a:cubicBezTo>
                <a:cubicBezTo>
                  <a:pt x="574" y="5188"/>
                  <a:pt x="574" y="5176"/>
                  <a:pt x="574" y="5176"/>
                </a:cubicBezTo>
                <a:cubicBezTo>
                  <a:pt x="568" y="5171"/>
                  <a:pt x="562" y="5171"/>
                  <a:pt x="562" y="5171"/>
                </a:cubicBezTo>
                <a:cubicBezTo>
                  <a:pt x="562" y="5165"/>
                  <a:pt x="562" y="5159"/>
                  <a:pt x="562" y="5159"/>
                </a:cubicBezTo>
                <a:cubicBezTo>
                  <a:pt x="500" y="5080"/>
                  <a:pt x="466" y="4984"/>
                  <a:pt x="415" y="4898"/>
                </a:cubicBezTo>
                <a:cubicBezTo>
                  <a:pt x="403" y="4853"/>
                  <a:pt x="369" y="4813"/>
                  <a:pt x="364" y="4768"/>
                </a:cubicBezTo>
                <a:close/>
                <a:moveTo>
                  <a:pt x="6333" y="5296"/>
                </a:moveTo>
                <a:cubicBezTo>
                  <a:pt x="6327" y="5301"/>
                  <a:pt x="6321" y="5301"/>
                  <a:pt x="6316" y="5307"/>
                </a:cubicBezTo>
                <a:cubicBezTo>
                  <a:pt x="6316" y="5313"/>
                  <a:pt x="6316" y="5324"/>
                  <a:pt x="6316" y="5330"/>
                </a:cubicBezTo>
                <a:cubicBezTo>
                  <a:pt x="6321" y="5313"/>
                  <a:pt x="6327" y="5307"/>
                  <a:pt x="6333" y="5296"/>
                </a:cubicBezTo>
                <a:close/>
                <a:moveTo>
                  <a:pt x="676" y="5324"/>
                </a:moveTo>
                <a:lnTo>
                  <a:pt x="682" y="5330"/>
                </a:lnTo>
                <a:cubicBezTo>
                  <a:pt x="682" y="5335"/>
                  <a:pt x="682" y="5335"/>
                  <a:pt x="682" y="5341"/>
                </a:cubicBezTo>
                <a:lnTo>
                  <a:pt x="676" y="5341"/>
                </a:lnTo>
                <a:cubicBezTo>
                  <a:pt x="676" y="5335"/>
                  <a:pt x="676" y="5330"/>
                  <a:pt x="676" y="5324"/>
                </a:cubicBezTo>
                <a:close/>
                <a:moveTo>
                  <a:pt x="5969" y="5339"/>
                </a:moveTo>
                <a:cubicBezTo>
                  <a:pt x="5971" y="5339"/>
                  <a:pt x="5973" y="5340"/>
                  <a:pt x="5975" y="5341"/>
                </a:cubicBezTo>
                <a:cubicBezTo>
                  <a:pt x="5980" y="5346"/>
                  <a:pt x="5973" y="5354"/>
                  <a:pt x="5968" y="5354"/>
                </a:cubicBezTo>
                <a:cubicBezTo>
                  <a:pt x="5966" y="5354"/>
                  <a:pt x="5965" y="5353"/>
                  <a:pt x="5964" y="5352"/>
                </a:cubicBezTo>
                <a:cubicBezTo>
                  <a:pt x="5959" y="5348"/>
                  <a:pt x="5962" y="5339"/>
                  <a:pt x="5969" y="5339"/>
                </a:cubicBezTo>
                <a:close/>
                <a:moveTo>
                  <a:pt x="6072" y="5352"/>
                </a:moveTo>
                <a:cubicBezTo>
                  <a:pt x="6072" y="5358"/>
                  <a:pt x="6072" y="5364"/>
                  <a:pt x="6066" y="5369"/>
                </a:cubicBezTo>
                <a:cubicBezTo>
                  <a:pt x="6066" y="5364"/>
                  <a:pt x="6072" y="5358"/>
                  <a:pt x="6072" y="5352"/>
                </a:cubicBezTo>
                <a:close/>
                <a:moveTo>
                  <a:pt x="6344" y="5216"/>
                </a:moveTo>
                <a:cubicBezTo>
                  <a:pt x="6344" y="5216"/>
                  <a:pt x="6344" y="5216"/>
                  <a:pt x="6344" y="5222"/>
                </a:cubicBezTo>
                <a:cubicBezTo>
                  <a:pt x="6344" y="5228"/>
                  <a:pt x="6344" y="5233"/>
                  <a:pt x="6344" y="5239"/>
                </a:cubicBezTo>
                <a:cubicBezTo>
                  <a:pt x="6304" y="5267"/>
                  <a:pt x="6299" y="5330"/>
                  <a:pt x="6253" y="5358"/>
                </a:cubicBezTo>
                <a:cubicBezTo>
                  <a:pt x="6253" y="5358"/>
                  <a:pt x="6265" y="5364"/>
                  <a:pt x="6265" y="5364"/>
                </a:cubicBezTo>
                <a:cubicBezTo>
                  <a:pt x="6259" y="5369"/>
                  <a:pt x="6248" y="5369"/>
                  <a:pt x="6242" y="5375"/>
                </a:cubicBezTo>
                <a:cubicBezTo>
                  <a:pt x="6270" y="5330"/>
                  <a:pt x="6293" y="5290"/>
                  <a:pt x="6321" y="5245"/>
                </a:cubicBezTo>
                <a:cubicBezTo>
                  <a:pt x="6327" y="5233"/>
                  <a:pt x="6333" y="5228"/>
                  <a:pt x="6344" y="5216"/>
                </a:cubicBezTo>
                <a:close/>
                <a:moveTo>
                  <a:pt x="693" y="5347"/>
                </a:moveTo>
                <a:cubicBezTo>
                  <a:pt x="702" y="5358"/>
                  <a:pt x="711" y="5369"/>
                  <a:pt x="719" y="5380"/>
                </a:cubicBezTo>
                <a:lnTo>
                  <a:pt x="719" y="5380"/>
                </a:lnTo>
                <a:cubicBezTo>
                  <a:pt x="709" y="5374"/>
                  <a:pt x="703" y="5369"/>
                  <a:pt x="693" y="5364"/>
                </a:cubicBezTo>
                <a:lnTo>
                  <a:pt x="693" y="5364"/>
                </a:lnTo>
                <a:cubicBezTo>
                  <a:pt x="693" y="5364"/>
                  <a:pt x="693" y="5364"/>
                  <a:pt x="693" y="5364"/>
                </a:cubicBezTo>
                <a:cubicBezTo>
                  <a:pt x="693" y="5358"/>
                  <a:pt x="693" y="5358"/>
                  <a:pt x="687" y="5358"/>
                </a:cubicBezTo>
                <a:cubicBezTo>
                  <a:pt x="693" y="5352"/>
                  <a:pt x="693" y="5352"/>
                  <a:pt x="693" y="5347"/>
                </a:cubicBezTo>
                <a:close/>
                <a:moveTo>
                  <a:pt x="693" y="5364"/>
                </a:moveTo>
                <a:lnTo>
                  <a:pt x="693" y="5364"/>
                </a:lnTo>
                <a:cubicBezTo>
                  <a:pt x="699" y="5369"/>
                  <a:pt x="704" y="5375"/>
                  <a:pt x="710" y="5375"/>
                </a:cubicBezTo>
                <a:cubicBezTo>
                  <a:pt x="710" y="5381"/>
                  <a:pt x="710" y="5386"/>
                  <a:pt x="710" y="5386"/>
                </a:cubicBezTo>
                <a:cubicBezTo>
                  <a:pt x="704" y="5381"/>
                  <a:pt x="699" y="5375"/>
                  <a:pt x="693" y="5364"/>
                </a:cubicBezTo>
                <a:close/>
                <a:moveTo>
                  <a:pt x="6202" y="5381"/>
                </a:moveTo>
                <a:cubicBezTo>
                  <a:pt x="6208" y="5381"/>
                  <a:pt x="6213" y="5381"/>
                  <a:pt x="6208" y="5392"/>
                </a:cubicBezTo>
                <a:cubicBezTo>
                  <a:pt x="6196" y="5392"/>
                  <a:pt x="6196" y="5386"/>
                  <a:pt x="6202" y="5381"/>
                </a:cubicBezTo>
                <a:close/>
                <a:moveTo>
                  <a:pt x="6196" y="5398"/>
                </a:moveTo>
                <a:cubicBezTo>
                  <a:pt x="6196" y="5403"/>
                  <a:pt x="6196" y="5409"/>
                  <a:pt x="6191" y="5409"/>
                </a:cubicBezTo>
                <a:lnTo>
                  <a:pt x="6185" y="5409"/>
                </a:lnTo>
                <a:cubicBezTo>
                  <a:pt x="6191" y="5403"/>
                  <a:pt x="6191" y="5398"/>
                  <a:pt x="6196" y="5398"/>
                </a:cubicBezTo>
                <a:close/>
                <a:moveTo>
                  <a:pt x="6038" y="5398"/>
                </a:moveTo>
                <a:cubicBezTo>
                  <a:pt x="6038" y="5402"/>
                  <a:pt x="6034" y="5407"/>
                  <a:pt x="6029" y="5412"/>
                </a:cubicBezTo>
                <a:lnTo>
                  <a:pt x="6029" y="5412"/>
                </a:lnTo>
                <a:cubicBezTo>
                  <a:pt x="6031" y="5409"/>
                  <a:pt x="6032" y="5406"/>
                  <a:pt x="6032" y="5403"/>
                </a:cubicBezTo>
                <a:cubicBezTo>
                  <a:pt x="6037" y="5403"/>
                  <a:pt x="6038" y="5398"/>
                  <a:pt x="6038" y="5398"/>
                </a:cubicBezTo>
                <a:close/>
                <a:moveTo>
                  <a:pt x="540" y="5228"/>
                </a:moveTo>
                <a:cubicBezTo>
                  <a:pt x="540" y="5228"/>
                  <a:pt x="528" y="5233"/>
                  <a:pt x="523" y="5233"/>
                </a:cubicBezTo>
                <a:cubicBezTo>
                  <a:pt x="528" y="5267"/>
                  <a:pt x="557" y="5296"/>
                  <a:pt x="574" y="5324"/>
                </a:cubicBezTo>
                <a:lnTo>
                  <a:pt x="568" y="5330"/>
                </a:lnTo>
                <a:lnTo>
                  <a:pt x="579" y="5330"/>
                </a:lnTo>
                <a:cubicBezTo>
                  <a:pt x="585" y="5347"/>
                  <a:pt x="596" y="5358"/>
                  <a:pt x="613" y="5369"/>
                </a:cubicBezTo>
                <a:cubicBezTo>
                  <a:pt x="613" y="5386"/>
                  <a:pt x="625" y="5398"/>
                  <a:pt x="636" y="5398"/>
                </a:cubicBezTo>
                <a:cubicBezTo>
                  <a:pt x="636" y="5398"/>
                  <a:pt x="630" y="5403"/>
                  <a:pt x="630" y="5409"/>
                </a:cubicBezTo>
                <a:cubicBezTo>
                  <a:pt x="630" y="5409"/>
                  <a:pt x="642" y="5403"/>
                  <a:pt x="647" y="5403"/>
                </a:cubicBezTo>
                <a:cubicBezTo>
                  <a:pt x="647" y="5409"/>
                  <a:pt x="647" y="5420"/>
                  <a:pt x="647" y="5426"/>
                </a:cubicBezTo>
                <a:cubicBezTo>
                  <a:pt x="647" y="5426"/>
                  <a:pt x="653" y="5426"/>
                  <a:pt x="659" y="5420"/>
                </a:cubicBezTo>
                <a:cubicBezTo>
                  <a:pt x="647" y="5403"/>
                  <a:pt x="642" y="5375"/>
                  <a:pt x="619" y="5369"/>
                </a:cubicBezTo>
                <a:cubicBezTo>
                  <a:pt x="619" y="5369"/>
                  <a:pt x="619" y="5358"/>
                  <a:pt x="619" y="5352"/>
                </a:cubicBezTo>
                <a:cubicBezTo>
                  <a:pt x="613" y="5341"/>
                  <a:pt x="608" y="5335"/>
                  <a:pt x="596" y="5324"/>
                </a:cubicBezTo>
                <a:cubicBezTo>
                  <a:pt x="591" y="5313"/>
                  <a:pt x="585" y="5307"/>
                  <a:pt x="585" y="5301"/>
                </a:cubicBezTo>
                <a:lnTo>
                  <a:pt x="585" y="5296"/>
                </a:lnTo>
                <a:cubicBezTo>
                  <a:pt x="574" y="5273"/>
                  <a:pt x="557" y="5262"/>
                  <a:pt x="540" y="5245"/>
                </a:cubicBezTo>
                <a:cubicBezTo>
                  <a:pt x="540" y="5245"/>
                  <a:pt x="540" y="5233"/>
                  <a:pt x="540" y="5228"/>
                </a:cubicBezTo>
                <a:close/>
                <a:moveTo>
                  <a:pt x="6027" y="5415"/>
                </a:moveTo>
                <a:lnTo>
                  <a:pt x="6027" y="5415"/>
                </a:lnTo>
                <a:cubicBezTo>
                  <a:pt x="6028" y="5417"/>
                  <a:pt x="6032" y="5420"/>
                  <a:pt x="6032" y="5420"/>
                </a:cubicBezTo>
                <a:cubicBezTo>
                  <a:pt x="6026" y="5426"/>
                  <a:pt x="6021" y="5432"/>
                  <a:pt x="6009" y="5437"/>
                </a:cubicBezTo>
                <a:cubicBezTo>
                  <a:pt x="6013" y="5430"/>
                  <a:pt x="6021" y="5423"/>
                  <a:pt x="6027" y="5415"/>
                </a:cubicBezTo>
                <a:close/>
                <a:moveTo>
                  <a:pt x="5872" y="5456"/>
                </a:moveTo>
                <a:cubicBezTo>
                  <a:pt x="5878" y="5456"/>
                  <a:pt x="5883" y="5467"/>
                  <a:pt x="5879" y="5472"/>
                </a:cubicBezTo>
                <a:cubicBezTo>
                  <a:pt x="5876" y="5474"/>
                  <a:pt x="5874" y="5475"/>
                  <a:pt x="5872" y="5475"/>
                </a:cubicBezTo>
                <a:cubicBezTo>
                  <a:pt x="5865" y="5475"/>
                  <a:pt x="5863" y="5464"/>
                  <a:pt x="5867" y="5460"/>
                </a:cubicBezTo>
                <a:cubicBezTo>
                  <a:pt x="5869" y="5457"/>
                  <a:pt x="5870" y="5456"/>
                  <a:pt x="5872" y="5456"/>
                </a:cubicBezTo>
                <a:close/>
                <a:moveTo>
                  <a:pt x="722" y="5383"/>
                </a:moveTo>
                <a:cubicBezTo>
                  <a:pt x="738" y="5404"/>
                  <a:pt x="754" y="5425"/>
                  <a:pt x="772" y="5443"/>
                </a:cubicBezTo>
                <a:cubicBezTo>
                  <a:pt x="784" y="5460"/>
                  <a:pt x="795" y="5472"/>
                  <a:pt x="806" y="5483"/>
                </a:cubicBezTo>
                <a:cubicBezTo>
                  <a:pt x="806" y="5489"/>
                  <a:pt x="806" y="5500"/>
                  <a:pt x="806" y="5506"/>
                </a:cubicBezTo>
                <a:cubicBezTo>
                  <a:pt x="801" y="5494"/>
                  <a:pt x="789" y="5483"/>
                  <a:pt x="784" y="5472"/>
                </a:cubicBezTo>
                <a:lnTo>
                  <a:pt x="778" y="5472"/>
                </a:lnTo>
                <a:cubicBezTo>
                  <a:pt x="778" y="5466"/>
                  <a:pt x="778" y="5466"/>
                  <a:pt x="778" y="5466"/>
                </a:cubicBezTo>
                <a:cubicBezTo>
                  <a:pt x="772" y="5466"/>
                  <a:pt x="767" y="5460"/>
                  <a:pt x="767" y="5460"/>
                </a:cubicBezTo>
                <a:cubicBezTo>
                  <a:pt x="767" y="5460"/>
                  <a:pt x="761" y="5454"/>
                  <a:pt x="761" y="5454"/>
                </a:cubicBezTo>
                <a:cubicBezTo>
                  <a:pt x="755" y="5427"/>
                  <a:pt x="728" y="5410"/>
                  <a:pt x="722" y="5383"/>
                </a:cubicBezTo>
                <a:close/>
                <a:moveTo>
                  <a:pt x="5998" y="5454"/>
                </a:moveTo>
                <a:cubicBezTo>
                  <a:pt x="5992" y="5466"/>
                  <a:pt x="5992" y="5472"/>
                  <a:pt x="5987" y="5477"/>
                </a:cubicBezTo>
                <a:cubicBezTo>
                  <a:pt x="5987" y="5477"/>
                  <a:pt x="5981" y="5483"/>
                  <a:pt x="5981" y="5483"/>
                </a:cubicBezTo>
                <a:cubicBezTo>
                  <a:pt x="5975" y="5494"/>
                  <a:pt x="5964" y="5506"/>
                  <a:pt x="5952" y="5511"/>
                </a:cubicBezTo>
                <a:cubicBezTo>
                  <a:pt x="5958" y="5500"/>
                  <a:pt x="5964" y="5494"/>
                  <a:pt x="5969" y="5489"/>
                </a:cubicBezTo>
                <a:cubicBezTo>
                  <a:pt x="5975" y="5477"/>
                  <a:pt x="5987" y="5466"/>
                  <a:pt x="5998" y="5454"/>
                </a:cubicBezTo>
                <a:close/>
                <a:moveTo>
                  <a:pt x="823" y="5500"/>
                </a:moveTo>
                <a:cubicBezTo>
                  <a:pt x="829" y="5506"/>
                  <a:pt x="835" y="5517"/>
                  <a:pt x="840" y="5523"/>
                </a:cubicBezTo>
                <a:cubicBezTo>
                  <a:pt x="840" y="5523"/>
                  <a:pt x="840" y="5528"/>
                  <a:pt x="835" y="5534"/>
                </a:cubicBezTo>
                <a:cubicBezTo>
                  <a:pt x="829" y="5523"/>
                  <a:pt x="823" y="5517"/>
                  <a:pt x="812" y="5511"/>
                </a:cubicBezTo>
                <a:cubicBezTo>
                  <a:pt x="818" y="5506"/>
                  <a:pt x="818" y="5506"/>
                  <a:pt x="823" y="5500"/>
                </a:cubicBezTo>
                <a:close/>
                <a:moveTo>
                  <a:pt x="908" y="5528"/>
                </a:moveTo>
                <a:lnTo>
                  <a:pt x="914" y="5534"/>
                </a:lnTo>
                <a:cubicBezTo>
                  <a:pt x="914" y="5534"/>
                  <a:pt x="914" y="5534"/>
                  <a:pt x="920" y="5540"/>
                </a:cubicBezTo>
                <a:cubicBezTo>
                  <a:pt x="914" y="5540"/>
                  <a:pt x="914" y="5545"/>
                  <a:pt x="914" y="5551"/>
                </a:cubicBezTo>
                <a:lnTo>
                  <a:pt x="914" y="5557"/>
                </a:lnTo>
                <a:cubicBezTo>
                  <a:pt x="914" y="5551"/>
                  <a:pt x="908" y="5545"/>
                  <a:pt x="908" y="5540"/>
                </a:cubicBezTo>
                <a:lnTo>
                  <a:pt x="908" y="5528"/>
                </a:lnTo>
                <a:close/>
                <a:moveTo>
                  <a:pt x="829" y="5472"/>
                </a:moveTo>
                <a:cubicBezTo>
                  <a:pt x="829" y="5472"/>
                  <a:pt x="835" y="5477"/>
                  <a:pt x="835" y="5477"/>
                </a:cubicBezTo>
                <a:cubicBezTo>
                  <a:pt x="846" y="5494"/>
                  <a:pt x="857" y="5506"/>
                  <a:pt x="869" y="5517"/>
                </a:cubicBezTo>
                <a:cubicBezTo>
                  <a:pt x="880" y="5528"/>
                  <a:pt x="891" y="5545"/>
                  <a:pt x="903" y="5562"/>
                </a:cubicBezTo>
                <a:cubicBezTo>
                  <a:pt x="891" y="5551"/>
                  <a:pt x="880" y="5540"/>
                  <a:pt x="869" y="5528"/>
                </a:cubicBezTo>
                <a:cubicBezTo>
                  <a:pt x="852" y="5506"/>
                  <a:pt x="840" y="5489"/>
                  <a:pt x="829" y="5472"/>
                </a:cubicBezTo>
                <a:close/>
                <a:moveTo>
                  <a:pt x="846" y="5523"/>
                </a:moveTo>
                <a:cubicBezTo>
                  <a:pt x="852" y="5528"/>
                  <a:pt x="857" y="5540"/>
                  <a:pt x="863" y="5545"/>
                </a:cubicBezTo>
                <a:cubicBezTo>
                  <a:pt x="869" y="5551"/>
                  <a:pt x="874" y="5562"/>
                  <a:pt x="880" y="5578"/>
                </a:cubicBezTo>
                <a:lnTo>
                  <a:pt x="880" y="5578"/>
                </a:lnTo>
                <a:cubicBezTo>
                  <a:pt x="872" y="5569"/>
                  <a:pt x="867" y="5560"/>
                  <a:pt x="857" y="5551"/>
                </a:cubicBezTo>
                <a:lnTo>
                  <a:pt x="852" y="5551"/>
                </a:lnTo>
                <a:cubicBezTo>
                  <a:pt x="852" y="5545"/>
                  <a:pt x="846" y="5540"/>
                  <a:pt x="840" y="5540"/>
                </a:cubicBezTo>
                <a:cubicBezTo>
                  <a:pt x="840" y="5534"/>
                  <a:pt x="840" y="5528"/>
                  <a:pt x="846" y="5523"/>
                </a:cubicBezTo>
                <a:close/>
                <a:moveTo>
                  <a:pt x="920" y="5562"/>
                </a:moveTo>
                <a:cubicBezTo>
                  <a:pt x="925" y="5562"/>
                  <a:pt x="937" y="5568"/>
                  <a:pt x="943" y="5574"/>
                </a:cubicBezTo>
                <a:cubicBezTo>
                  <a:pt x="937" y="5574"/>
                  <a:pt x="931" y="5574"/>
                  <a:pt x="920" y="5579"/>
                </a:cubicBezTo>
                <a:cubicBezTo>
                  <a:pt x="920" y="5574"/>
                  <a:pt x="914" y="5574"/>
                  <a:pt x="908" y="5568"/>
                </a:cubicBezTo>
                <a:lnTo>
                  <a:pt x="914" y="5568"/>
                </a:lnTo>
                <a:lnTo>
                  <a:pt x="920" y="5562"/>
                </a:lnTo>
                <a:close/>
                <a:moveTo>
                  <a:pt x="5783" y="5566"/>
                </a:moveTo>
                <a:cubicBezTo>
                  <a:pt x="5791" y="5566"/>
                  <a:pt x="5782" y="5584"/>
                  <a:pt x="5772" y="5584"/>
                </a:cubicBezTo>
                <a:cubicBezTo>
                  <a:pt x="5770" y="5584"/>
                  <a:pt x="5767" y="5582"/>
                  <a:pt x="5765" y="5579"/>
                </a:cubicBezTo>
                <a:cubicBezTo>
                  <a:pt x="5765" y="5574"/>
                  <a:pt x="5771" y="5568"/>
                  <a:pt x="5777" y="5568"/>
                </a:cubicBezTo>
                <a:cubicBezTo>
                  <a:pt x="5780" y="5566"/>
                  <a:pt x="5782" y="5566"/>
                  <a:pt x="5783" y="5566"/>
                </a:cubicBezTo>
                <a:close/>
                <a:moveTo>
                  <a:pt x="891" y="5579"/>
                </a:moveTo>
                <a:lnTo>
                  <a:pt x="897" y="5591"/>
                </a:lnTo>
                <a:cubicBezTo>
                  <a:pt x="891" y="5585"/>
                  <a:pt x="886" y="5585"/>
                  <a:pt x="880" y="5585"/>
                </a:cubicBezTo>
                <a:lnTo>
                  <a:pt x="886" y="5585"/>
                </a:lnTo>
                <a:cubicBezTo>
                  <a:pt x="884" y="5583"/>
                  <a:pt x="882" y="5581"/>
                  <a:pt x="881" y="5579"/>
                </a:cubicBezTo>
                <a:close/>
                <a:moveTo>
                  <a:pt x="931" y="5585"/>
                </a:moveTo>
                <a:lnTo>
                  <a:pt x="931" y="5591"/>
                </a:lnTo>
                <a:cubicBezTo>
                  <a:pt x="931" y="5591"/>
                  <a:pt x="931" y="5585"/>
                  <a:pt x="925" y="5585"/>
                </a:cubicBezTo>
                <a:close/>
                <a:moveTo>
                  <a:pt x="920" y="5596"/>
                </a:moveTo>
                <a:cubicBezTo>
                  <a:pt x="925" y="5602"/>
                  <a:pt x="937" y="5613"/>
                  <a:pt x="948" y="5619"/>
                </a:cubicBezTo>
                <a:cubicBezTo>
                  <a:pt x="954" y="5625"/>
                  <a:pt x="954" y="5630"/>
                  <a:pt x="960" y="5636"/>
                </a:cubicBezTo>
                <a:cubicBezTo>
                  <a:pt x="954" y="5630"/>
                  <a:pt x="948" y="5625"/>
                  <a:pt x="943" y="5619"/>
                </a:cubicBezTo>
                <a:lnTo>
                  <a:pt x="937" y="5619"/>
                </a:lnTo>
                <a:lnTo>
                  <a:pt x="920" y="5596"/>
                </a:lnTo>
                <a:close/>
                <a:moveTo>
                  <a:pt x="943" y="5585"/>
                </a:moveTo>
                <a:cubicBezTo>
                  <a:pt x="948" y="5591"/>
                  <a:pt x="948" y="5591"/>
                  <a:pt x="954" y="5591"/>
                </a:cubicBezTo>
                <a:cubicBezTo>
                  <a:pt x="960" y="5602"/>
                  <a:pt x="965" y="5602"/>
                  <a:pt x="971" y="5608"/>
                </a:cubicBezTo>
                <a:cubicBezTo>
                  <a:pt x="988" y="5613"/>
                  <a:pt x="994" y="5630"/>
                  <a:pt x="999" y="5642"/>
                </a:cubicBezTo>
                <a:cubicBezTo>
                  <a:pt x="988" y="5630"/>
                  <a:pt x="971" y="5619"/>
                  <a:pt x="960" y="5608"/>
                </a:cubicBezTo>
                <a:cubicBezTo>
                  <a:pt x="954" y="5596"/>
                  <a:pt x="948" y="5591"/>
                  <a:pt x="943" y="5585"/>
                </a:cubicBezTo>
                <a:close/>
                <a:moveTo>
                  <a:pt x="960" y="5636"/>
                </a:moveTo>
                <a:cubicBezTo>
                  <a:pt x="971" y="5642"/>
                  <a:pt x="977" y="5653"/>
                  <a:pt x="988" y="5664"/>
                </a:cubicBezTo>
                <a:cubicBezTo>
                  <a:pt x="982" y="5659"/>
                  <a:pt x="977" y="5653"/>
                  <a:pt x="965" y="5647"/>
                </a:cubicBezTo>
                <a:cubicBezTo>
                  <a:pt x="965" y="5642"/>
                  <a:pt x="960" y="5636"/>
                  <a:pt x="960" y="5636"/>
                </a:cubicBezTo>
                <a:close/>
                <a:moveTo>
                  <a:pt x="999" y="5653"/>
                </a:moveTo>
                <a:cubicBezTo>
                  <a:pt x="999" y="5653"/>
                  <a:pt x="1005" y="5653"/>
                  <a:pt x="1005" y="5659"/>
                </a:cubicBezTo>
                <a:cubicBezTo>
                  <a:pt x="1005" y="5659"/>
                  <a:pt x="999" y="5659"/>
                  <a:pt x="999" y="5664"/>
                </a:cubicBezTo>
                <a:lnTo>
                  <a:pt x="994" y="5664"/>
                </a:lnTo>
                <a:cubicBezTo>
                  <a:pt x="994" y="5659"/>
                  <a:pt x="999" y="5653"/>
                  <a:pt x="999" y="5653"/>
                </a:cubicBezTo>
                <a:close/>
                <a:moveTo>
                  <a:pt x="5963" y="5662"/>
                </a:moveTo>
                <a:cubicBezTo>
                  <a:pt x="5967" y="5662"/>
                  <a:pt x="5969" y="5666"/>
                  <a:pt x="5969" y="5670"/>
                </a:cubicBezTo>
                <a:cubicBezTo>
                  <a:pt x="5967" y="5672"/>
                  <a:pt x="5965" y="5674"/>
                  <a:pt x="5963" y="5674"/>
                </a:cubicBezTo>
                <a:cubicBezTo>
                  <a:pt x="5960" y="5674"/>
                  <a:pt x="5958" y="5671"/>
                  <a:pt x="5958" y="5664"/>
                </a:cubicBezTo>
                <a:cubicBezTo>
                  <a:pt x="5960" y="5663"/>
                  <a:pt x="5961" y="5662"/>
                  <a:pt x="5963" y="5662"/>
                </a:cubicBezTo>
                <a:close/>
                <a:moveTo>
                  <a:pt x="6043" y="5661"/>
                </a:moveTo>
                <a:cubicBezTo>
                  <a:pt x="6043" y="5666"/>
                  <a:pt x="6043" y="5671"/>
                  <a:pt x="6043" y="5676"/>
                </a:cubicBezTo>
                <a:cubicBezTo>
                  <a:pt x="6043" y="5676"/>
                  <a:pt x="6049" y="5670"/>
                  <a:pt x="6049" y="5670"/>
                </a:cubicBezTo>
                <a:cubicBezTo>
                  <a:pt x="6046" y="5667"/>
                  <a:pt x="6044" y="5664"/>
                  <a:pt x="6043" y="5661"/>
                </a:cubicBezTo>
                <a:close/>
                <a:moveTo>
                  <a:pt x="1023" y="5669"/>
                </a:moveTo>
                <a:cubicBezTo>
                  <a:pt x="1031" y="5669"/>
                  <a:pt x="1037" y="5677"/>
                  <a:pt x="1028" y="5681"/>
                </a:cubicBezTo>
                <a:cubicBezTo>
                  <a:pt x="1027" y="5683"/>
                  <a:pt x="1025" y="5683"/>
                  <a:pt x="1024" y="5683"/>
                </a:cubicBezTo>
                <a:cubicBezTo>
                  <a:pt x="1018" y="5683"/>
                  <a:pt x="1012" y="5675"/>
                  <a:pt x="1016" y="5670"/>
                </a:cubicBezTo>
                <a:cubicBezTo>
                  <a:pt x="1018" y="5669"/>
                  <a:pt x="1021" y="5669"/>
                  <a:pt x="1023" y="5669"/>
                </a:cubicBezTo>
                <a:close/>
                <a:moveTo>
                  <a:pt x="5952" y="5517"/>
                </a:moveTo>
                <a:lnTo>
                  <a:pt x="5952" y="5517"/>
                </a:lnTo>
                <a:cubicBezTo>
                  <a:pt x="5907" y="5579"/>
                  <a:pt x="5850" y="5630"/>
                  <a:pt x="5799" y="5687"/>
                </a:cubicBezTo>
                <a:cubicBezTo>
                  <a:pt x="5799" y="5687"/>
                  <a:pt x="5799" y="5681"/>
                  <a:pt x="5799" y="5681"/>
                </a:cubicBezTo>
                <a:cubicBezTo>
                  <a:pt x="5822" y="5653"/>
                  <a:pt x="5850" y="5630"/>
                  <a:pt x="5873" y="5602"/>
                </a:cubicBezTo>
                <a:cubicBezTo>
                  <a:pt x="5896" y="5574"/>
                  <a:pt x="5924" y="5545"/>
                  <a:pt x="5952" y="5517"/>
                </a:cubicBezTo>
                <a:close/>
                <a:moveTo>
                  <a:pt x="5930" y="5707"/>
                </a:moveTo>
                <a:cubicBezTo>
                  <a:pt x="5936" y="5707"/>
                  <a:pt x="5931" y="5723"/>
                  <a:pt x="5923" y="5723"/>
                </a:cubicBezTo>
                <a:cubicBezTo>
                  <a:pt x="5922" y="5723"/>
                  <a:pt x="5920" y="5723"/>
                  <a:pt x="5918" y="5721"/>
                </a:cubicBezTo>
                <a:cubicBezTo>
                  <a:pt x="5918" y="5721"/>
                  <a:pt x="5924" y="5710"/>
                  <a:pt x="5924" y="5710"/>
                </a:cubicBezTo>
                <a:cubicBezTo>
                  <a:pt x="5927" y="5708"/>
                  <a:pt x="5928" y="5707"/>
                  <a:pt x="5930" y="5707"/>
                </a:cubicBezTo>
                <a:close/>
                <a:moveTo>
                  <a:pt x="999" y="5670"/>
                </a:moveTo>
                <a:cubicBezTo>
                  <a:pt x="1011" y="5687"/>
                  <a:pt x="1022" y="5698"/>
                  <a:pt x="1039" y="5710"/>
                </a:cubicBezTo>
                <a:cubicBezTo>
                  <a:pt x="1045" y="5721"/>
                  <a:pt x="1045" y="5732"/>
                  <a:pt x="1050" y="5738"/>
                </a:cubicBezTo>
                <a:cubicBezTo>
                  <a:pt x="1033" y="5721"/>
                  <a:pt x="1011" y="5698"/>
                  <a:pt x="994" y="5676"/>
                </a:cubicBezTo>
                <a:cubicBezTo>
                  <a:pt x="994" y="5676"/>
                  <a:pt x="994" y="5670"/>
                  <a:pt x="999" y="5670"/>
                </a:cubicBezTo>
                <a:close/>
                <a:moveTo>
                  <a:pt x="5794" y="5676"/>
                </a:moveTo>
                <a:cubicBezTo>
                  <a:pt x="5788" y="5704"/>
                  <a:pt x="5760" y="5715"/>
                  <a:pt x="5748" y="5738"/>
                </a:cubicBezTo>
                <a:lnTo>
                  <a:pt x="5743" y="5732"/>
                </a:lnTo>
                <a:cubicBezTo>
                  <a:pt x="5760" y="5715"/>
                  <a:pt x="5777" y="5698"/>
                  <a:pt x="5794" y="5676"/>
                </a:cubicBezTo>
                <a:close/>
                <a:moveTo>
                  <a:pt x="1368" y="5732"/>
                </a:moveTo>
                <a:cubicBezTo>
                  <a:pt x="1374" y="5738"/>
                  <a:pt x="1385" y="5750"/>
                  <a:pt x="1391" y="5761"/>
                </a:cubicBezTo>
                <a:cubicBezTo>
                  <a:pt x="1379" y="5755"/>
                  <a:pt x="1368" y="5744"/>
                  <a:pt x="1362" y="5738"/>
                </a:cubicBezTo>
                <a:cubicBezTo>
                  <a:pt x="1362" y="5738"/>
                  <a:pt x="1362" y="5732"/>
                  <a:pt x="1368" y="5732"/>
                </a:cubicBezTo>
                <a:close/>
                <a:moveTo>
                  <a:pt x="5907" y="5721"/>
                </a:moveTo>
                <a:lnTo>
                  <a:pt x="5924" y="5732"/>
                </a:lnTo>
                <a:cubicBezTo>
                  <a:pt x="5907" y="5750"/>
                  <a:pt x="5890" y="5767"/>
                  <a:pt x="5873" y="5784"/>
                </a:cubicBezTo>
                <a:cubicBezTo>
                  <a:pt x="5873" y="5755"/>
                  <a:pt x="5896" y="5738"/>
                  <a:pt x="5907" y="5721"/>
                </a:cubicBezTo>
                <a:close/>
                <a:moveTo>
                  <a:pt x="1050" y="5704"/>
                </a:moveTo>
                <a:lnTo>
                  <a:pt x="1050" y="5704"/>
                </a:lnTo>
                <a:cubicBezTo>
                  <a:pt x="1084" y="5732"/>
                  <a:pt x="1101" y="5767"/>
                  <a:pt x="1141" y="5784"/>
                </a:cubicBezTo>
                <a:cubicBezTo>
                  <a:pt x="1141" y="5784"/>
                  <a:pt x="1130" y="5784"/>
                  <a:pt x="1124" y="5789"/>
                </a:cubicBezTo>
                <a:cubicBezTo>
                  <a:pt x="1101" y="5761"/>
                  <a:pt x="1067" y="5738"/>
                  <a:pt x="1050" y="5704"/>
                </a:cubicBezTo>
                <a:close/>
                <a:moveTo>
                  <a:pt x="5865" y="5776"/>
                </a:moveTo>
                <a:cubicBezTo>
                  <a:pt x="5871" y="5776"/>
                  <a:pt x="5877" y="5785"/>
                  <a:pt x="5867" y="5789"/>
                </a:cubicBezTo>
                <a:cubicBezTo>
                  <a:pt x="5866" y="5790"/>
                  <a:pt x="5865" y="5791"/>
                  <a:pt x="5864" y="5791"/>
                </a:cubicBezTo>
                <a:cubicBezTo>
                  <a:pt x="5858" y="5791"/>
                  <a:pt x="5853" y="5782"/>
                  <a:pt x="5862" y="5778"/>
                </a:cubicBezTo>
                <a:cubicBezTo>
                  <a:pt x="5863" y="5777"/>
                  <a:pt x="5864" y="5776"/>
                  <a:pt x="5865" y="5776"/>
                </a:cubicBezTo>
                <a:close/>
                <a:moveTo>
                  <a:pt x="1145" y="5793"/>
                </a:moveTo>
                <a:cubicBezTo>
                  <a:pt x="1150" y="5793"/>
                  <a:pt x="1157" y="5803"/>
                  <a:pt x="1152" y="5812"/>
                </a:cubicBezTo>
                <a:cubicBezTo>
                  <a:pt x="1147" y="5812"/>
                  <a:pt x="1135" y="5801"/>
                  <a:pt x="1141" y="5795"/>
                </a:cubicBezTo>
                <a:cubicBezTo>
                  <a:pt x="1142" y="5794"/>
                  <a:pt x="1143" y="5793"/>
                  <a:pt x="1145" y="5793"/>
                </a:cubicBezTo>
                <a:close/>
                <a:moveTo>
                  <a:pt x="5845" y="5795"/>
                </a:moveTo>
                <a:cubicBezTo>
                  <a:pt x="5850" y="5801"/>
                  <a:pt x="5850" y="5806"/>
                  <a:pt x="5845" y="5812"/>
                </a:cubicBezTo>
                <a:cubicBezTo>
                  <a:pt x="5839" y="5806"/>
                  <a:pt x="5839" y="5801"/>
                  <a:pt x="5845" y="5795"/>
                </a:cubicBezTo>
                <a:close/>
                <a:moveTo>
                  <a:pt x="1164" y="5812"/>
                </a:moveTo>
                <a:cubicBezTo>
                  <a:pt x="1175" y="5823"/>
                  <a:pt x="1186" y="5829"/>
                  <a:pt x="1186" y="5846"/>
                </a:cubicBezTo>
                <a:cubicBezTo>
                  <a:pt x="1181" y="5840"/>
                  <a:pt x="1169" y="5829"/>
                  <a:pt x="1158" y="5823"/>
                </a:cubicBezTo>
                <a:cubicBezTo>
                  <a:pt x="1158" y="5823"/>
                  <a:pt x="1164" y="5818"/>
                  <a:pt x="1164" y="5812"/>
                </a:cubicBezTo>
                <a:close/>
                <a:moveTo>
                  <a:pt x="6225" y="5398"/>
                </a:moveTo>
                <a:cubicBezTo>
                  <a:pt x="6213" y="5432"/>
                  <a:pt x="6185" y="5454"/>
                  <a:pt x="6162" y="5483"/>
                </a:cubicBezTo>
                <a:lnTo>
                  <a:pt x="6168" y="5483"/>
                </a:lnTo>
                <a:cubicBezTo>
                  <a:pt x="6168" y="5483"/>
                  <a:pt x="6168" y="5489"/>
                  <a:pt x="6174" y="5494"/>
                </a:cubicBezTo>
                <a:cubicBezTo>
                  <a:pt x="6168" y="5489"/>
                  <a:pt x="6162" y="5489"/>
                  <a:pt x="6157" y="5489"/>
                </a:cubicBezTo>
                <a:cubicBezTo>
                  <a:pt x="6157" y="5489"/>
                  <a:pt x="6157" y="5500"/>
                  <a:pt x="6151" y="5506"/>
                </a:cubicBezTo>
                <a:cubicBezTo>
                  <a:pt x="6151" y="5506"/>
                  <a:pt x="6145" y="5511"/>
                  <a:pt x="6140" y="5517"/>
                </a:cubicBezTo>
                <a:lnTo>
                  <a:pt x="6140" y="5528"/>
                </a:lnTo>
                <a:cubicBezTo>
                  <a:pt x="6140" y="5528"/>
                  <a:pt x="6134" y="5528"/>
                  <a:pt x="6128" y="5534"/>
                </a:cubicBezTo>
                <a:cubicBezTo>
                  <a:pt x="6072" y="5613"/>
                  <a:pt x="5998" y="5681"/>
                  <a:pt x="5935" y="5761"/>
                </a:cubicBezTo>
                <a:cubicBezTo>
                  <a:pt x="5896" y="5784"/>
                  <a:pt x="5873" y="5829"/>
                  <a:pt x="5833" y="5857"/>
                </a:cubicBezTo>
                <a:cubicBezTo>
                  <a:pt x="5862" y="5812"/>
                  <a:pt x="5901" y="5772"/>
                  <a:pt x="5941" y="5732"/>
                </a:cubicBezTo>
                <a:cubicBezTo>
                  <a:pt x="5947" y="5727"/>
                  <a:pt x="5964" y="5721"/>
                  <a:pt x="5958" y="5704"/>
                </a:cubicBezTo>
                <a:lnTo>
                  <a:pt x="5958" y="5704"/>
                </a:lnTo>
                <a:cubicBezTo>
                  <a:pt x="5958" y="5710"/>
                  <a:pt x="5947" y="5710"/>
                  <a:pt x="5941" y="5710"/>
                </a:cubicBezTo>
                <a:cubicBezTo>
                  <a:pt x="5941" y="5704"/>
                  <a:pt x="5935" y="5693"/>
                  <a:pt x="5935" y="5687"/>
                </a:cubicBezTo>
                <a:lnTo>
                  <a:pt x="5952" y="5687"/>
                </a:lnTo>
                <a:cubicBezTo>
                  <a:pt x="5958" y="5693"/>
                  <a:pt x="5964" y="5698"/>
                  <a:pt x="5969" y="5698"/>
                </a:cubicBezTo>
                <a:cubicBezTo>
                  <a:pt x="5992" y="5681"/>
                  <a:pt x="6004" y="5659"/>
                  <a:pt x="6026" y="5636"/>
                </a:cubicBezTo>
                <a:cubicBezTo>
                  <a:pt x="6038" y="5625"/>
                  <a:pt x="6055" y="5613"/>
                  <a:pt x="6055" y="5596"/>
                </a:cubicBezTo>
                <a:lnTo>
                  <a:pt x="6055" y="5596"/>
                </a:lnTo>
                <a:cubicBezTo>
                  <a:pt x="6038" y="5602"/>
                  <a:pt x="6026" y="5613"/>
                  <a:pt x="6026" y="5625"/>
                </a:cubicBezTo>
                <a:cubicBezTo>
                  <a:pt x="6017" y="5629"/>
                  <a:pt x="6007" y="5650"/>
                  <a:pt x="5998" y="5650"/>
                </a:cubicBezTo>
                <a:cubicBezTo>
                  <a:pt x="5996" y="5650"/>
                  <a:pt x="5994" y="5649"/>
                  <a:pt x="5992" y="5647"/>
                </a:cubicBezTo>
                <a:cubicBezTo>
                  <a:pt x="5990" y="5650"/>
                  <a:pt x="5987" y="5651"/>
                  <a:pt x="5986" y="5651"/>
                </a:cubicBezTo>
                <a:cubicBezTo>
                  <a:pt x="5983" y="5651"/>
                  <a:pt x="5981" y="5648"/>
                  <a:pt x="5981" y="5642"/>
                </a:cubicBezTo>
                <a:cubicBezTo>
                  <a:pt x="5983" y="5637"/>
                  <a:pt x="5985" y="5636"/>
                  <a:pt x="5987" y="5636"/>
                </a:cubicBezTo>
                <a:cubicBezTo>
                  <a:pt x="5990" y="5636"/>
                  <a:pt x="5992" y="5640"/>
                  <a:pt x="5992" y="5647"/>
                </a:cubicBezTo>
                <a:cubicBezTo>
                  <a:pt x="5998" y="5636"/>
                  <a:pt x="6004" y="5630"/>
                  <a:pt x="5998" y="5619"/>
                </a:cubicBezTo>
                <a:lnTo>
                  <a:pt x="5998" y="5619"/>
                </a:lnTo>
                <a:cubicBezTo>
                  <a:pt x="5998" y="5619"/>
                  <a:pt x="6009" y="5625"/>
                  <a:pt x="6009" y="5625"/>
                </a:cubicBezTo>
                <a:cubicBezTo>
                  <a:pt x="6009" y="5619"/>
                  <a:pt x="6009" y="5613"/>
                  <a:pt x="6009" y="5608"/>
                </a:cubicBezTo>
                <a:cubicBezTo>
                  <a:pt x="6015" y="5602"/>
                  <a:pt x="6021" y="5596"/>
                  <a:pt x="6026" y="5591"/>
                </a:cubicBezTo>
                <a:cubicBezTo>
                  <a:pt x="6026" y="5596"/>
                  <a:pt x="6032" y="5602"/>
                  <a:pt x="6032" y="5608"/>
                </a:cubicBezTo>
                <a:lnTo>
                  <a:pt x="6032" y="5579"/>
                </a:lnTo>
                <a:cubicBezTo>
                  <a:pt x="6038" y="5579"/>
                  <a:pt x="6038" y="5585"/>
                  <a:pt x="6043" y="5585"/>
                </a:cubicBezTo>
                <a:cubicBezTo>
                  <a:pt x="6055" y="5562"/>
                  <a:pt x="6072" y="5545"/>
                  <a:pt x="6089" y="5528"/>
                </a:cubicBezTo>
                <a:cubicBezTo>
                  <a:pt x="6089" y="5511"/>
                  <a:pt x="6106" y="5506"/>
                  <a:pt x="6117" y="5494"/>
                </a:cubicBezTo>
                <a:lnTo>
                  <a:pt x="6117" y="5494"/>
                </a:lnTo>
                <a:cubicBezTo>
                  <a:pt x="6111" y="5534"/>
                  <a:pt x="6077" y="5557"/>
                  <a:pt x="6060" y="5585"/>
                </a:cubicBezTo>
                <a:cubicBezTo>
                  <a:pt x="6049" y="5589"/>
                  <a:pt x="6056" y="5598"/>
                  <a:pt x="6061" y="5598"/>
                </a:cubicBezTo>
                <a:cubicBezTo>
                  <a:pt x="6064" y="5598"/>
                  <a:pt x="6066" y="5596"/>
                  <a:pt x="6066" y="5591"/>
                </a:cubicBezTo>
                <a:cubicBezTo>
                  <a:pt x="6106" y="5545"/>
                  <a:pt x="6145" y="5500"/>
                  <a:pt x="6185" y="5449"/>
                </a:cubicBezTo>
                <a:cubicBezTo>
                  <a:pt x="6196" y="5432"/>
                  <a:pt x="6213" y="5415"/>
                  <a:pt x="6225" y="5398"/>
                </a:cubicBezTo>
                <a:close/>
                <a:moveTo>
                  <a:pt x="1200" y="5845"/>
                </a:moveTo>
                <a:cubicBezTo>
                  <a:pt x="1206" y="5845"/>
                  <a:pt x="1214" y="5858"/>
                  <a:pt x="1209" y="5863"/>
                </a:cubicBezTo>
                <a:cubicBezTo>
                  <a:pt x="1198" y="5863"/>
                  <a:pt x="1192" y="5852"/>
                  <a:pt x="1198" y="5846"/>
                </a:cubicBezTo>
                <a:cubicBezTo>
                  <a:pt x="1199" y="5845"/>
                  <a:pt x="1200" y="5845"/>
                  <a:pt x="1200" y="5845"/>
                </a:cubicBezTo>
                <a:close/>
                <a:moveTo>
                  <a:pt x="5915" y="5845"/>
                </a:moveTo>
                <a:lnTo>
                  <a:pt x="5915" y="5845"/>
                </a:lnTo>
                <a:cubicBezTo>
                  <a:pt x="5916" y="5845"/>
                  <a:pt x="5917" y="5845"/>
                  <a:pt x="5918" y="5846"/>
                </a:cubicBezTo>
                <a:cubicBezTo>
                  <a:pt x="5918" y="5846"/>
                  <a:pt x="5918" y="5857"/>
                  <a:pt x="5918" y="5863"/>
                </a:cubicBezTo>
                <a:cubicBezTo>
                  <a:pt x="5903" y="5863"/>
                  <a:pt x="5906" y="5845"/>
                  <a:pt x="5915" y="5845"/>
                </a:cubicBezTo>
                <a:close/>
                <a:moveTo>
                  <a:pt x="1482" y="5840"/>
                </a:moveTo>
                <a:cubicBezTo>
                  <a:pt x="1499" y="5846"/>
                  <a:pt x="1521" y="5852"/>
                  <a:pt x="1527" y="5874"/>
                </a:cubicBezTo>
                <a:cubicBezTo>
                  <a:pt x="1510" y="5863"/>
                  <a:pt x="1499" y="5852"/>
                  <a:pt x="1482" y="5840"/>
                </a:cubicBezTo>
                <a:close/>
                <a:moveTo>
                  <a:pt x="5809" y="5868"/>
                </a:moveTo>
                <a:cubicBezTo>
                  <a:pt x="5811" y="5868"/>
                  <a:pt x="5813" y="5870"/>
                  <a:pt x="5811" y="5874"/>
                </a:cubicBezTo>
                <a:cubicBezTo>
                  <a:pt x="5811" y="5880"/>
                  <a:pt x="5806" y="5883"/>
                  <a:pt x="5803" y="5883"/>
                </a:cubicBezTo>
                <a:cubicBezTo>
                  <a:pt x="5799" y="5883"/>
                  <a:pt x="5796" y="5880"/>
                  <a:pt x="5799" y="5874"/>
                </a:cubicBezTo>
                <a:cubicBezTo>
                  <a:pt x="5799" y="5871"/>
                  <a:pt x="5805" y="5868"/>
                  <a:pt x="5809" y="5868"/>
                </a:cubicBezTo>
                <a:close/>
                <a:moveTo>
                  <a:pt x="1237" y="5883"/>
                </a:moveTo>
                <a:cubicBezTo>
                  <a:pt x="1240" y="5883"/>
                  <a:pt x="1243" y="5887"/>
                  <a:pt x="1243" y="5891"/>
                </a:cubicBezTo>
                <a:cubicBezTo>
                  <a:pt x="1241" y="5894"/>
                  <a:pt x="1239" y="5895"/>
                  <a:pt x="1237" y="5895"/>
                </a:cubicBezTo>
                <a:cubicBezTo>
                  <a:pt x="1234" y="5895"/>
                  <a:pt x="1232" y="5892"/>
                  <a:pt x="1232" y="5886"/>
                </a:cubicBezTo>
                <a:cubicBezTo>
                  <a:pt x="1234" y="5884"/>
                  <a:pt x="1235" y="5883"/>
                  <a:pt x="1237" y="5883"/>
                </a:cubicBezTo>
                <a:close/>
                <a:moveTo>
                  <a:pt x="1050" y="5738"/>
                </a:moveTo>
                <a:cubicBezTo>
                  <a:pt x="1101" y="5772"/>
                  <a:pt x="1135" y="5829"/>
                  <a:pt x="1186" y="5863"/>
                </a:cubicBezTo>
                <a:cubicBezTo>
                  <a:pt x="1198" y="5874"/>
                  <a:pt x="1204" y="5886"/>
                  <a:pt x="1209" y="5897"/>
                </a:cubicBezTo>
                <a:cubicBezTo>
                  <a:pt x="1152" y="5852"/>
                  <a:pt x="1101" y="5795"/>
                  <a:pt x="1050" y="5738"/>
                </a:cubicBezTo>
                <a:close/>
                <a:moveTo>
                  <a:pt x="5901" y="5835"/>
                </a:moveTo>
                <a:cubicBezTo>
                  <a:pt x="5907" y="5846"/>
                  <a:pt x="5901" y="5852"/>
                  <a:pt x="5901" y="5857"/>
                </a:cubicBezTo>
                <a:cubicBezTo>
                  <a:pt x="5901" y="5863"/>
                  <a:pt x="5901" y="5863"/>
                  <a:pt x="5907" y="5863"/>
                </a:cubicBezTo>
                <a:cubicBezTo>
                  <a:pt x="5884" y="5874"/>
                  <a:pt x="5873" y="5891"/>
                  <a:pt x="5862" y="5897"/>
                </a:cubicBezTo>
                <a:cubicBezTo>
                  <a:pt x="5856" y="5891"/>
                  <a:pt x="5856" y="5886"/>
                  <a:pt x="5862" y="5880"/>
                </a:cubicBezTo>
                <a:cubicBezTo>
                  <a:pt x="5873" y="5869"/>
                  <a:pt x="5890" y="5852"/>
                  <a:pt x="5901" y="5835"/>
                </a:cubicBezTo>
                <a:close/>
                <a:moveTo>
                  <a:pt x="5850" y="5891"/>
                </a:moveTo>
                <a:cubicBezTo>
                  <a:pt x="5850" y="5897"/>
                  <a:pt x="5856" y="5903"/>
                  <a:pt x="5856" y="5908"/>
                </a:cubicBezTo>
                <a:cubicBezTo>
                  <a:pt x="5850" y="5914"/>
                  <a:pt x="5845" y="5920"/>
                  <a:pt x="5833" y="5920"/>
                </a:cubicBezTo>
                <a:cubicBezTo>
                  <a:pt x="5828" y="5914"/>
                  <a:pt x="5822" y="5903"/>
                  <a:pt x="5822" y="5891"/>
                </a:cubicBezTo>
                <a:lnTo>
                  <a:pt x="5822" y="5891"/>
                </a:lnTo>
                <a:cubicBezTo>
                  <a:pt x="5828" y="5897"/>
                  <a:pt x="5828" y="5903"/>
                  <a:pt x="5833" y="5908"/>
                </a:cubicBezTo>
                <a:cubicBezTo>
                  <a:pt x="5839" y="5903"/>
                  <a:pt x="5845" y="5897"/>
                  <a:pt x="5850" y="5891"/>
                </a:cubicBezTo>
                <a:close/>
                <a:moveTo>
                  <a:pt x="5726" y="5914"/>
                </a:moveTo>
                <a:lnTo>
                  <a:pt x="5726" y="5914"/>
                </a:lnTo>
                <a:cubicBezTo>
                  <a:pt x="5720" y="5920"/>
                  <a:pt x="5709" y="5931"/>
                  <a:pt x="5697" y="5942"/>
                </a:cubicBezTo>
                <a:lnTo>
                  <a:pt x="5680" y="5942"/>
                </a:lnTo>
                <a:cubicBezTo>
                  <a:pt x="5697" y="5931"/>
                  <a:pt x="5709" y="5920"/>
                  <a:pt x="5726" y="5914"/>
                </a:cubicBezTo>
                <a:close/>
                <a:moveTo>
                  <a:pt x="5503" y="5935"/>
                </a:moveTo>
                <a:cubicBezTo>
                  <a:pt x="5506" y="5935"/>
                  <a:pt x="5508" y="5936"/>
                  <a:pt x="5510" y="5937"/>
                </a:cubicBezTo>
                <a:cubicBezTo>
                  <a:pt x="5510" y="5941"/>
                  <a:pt x="5495" y="5950"/>
                  <a:pt x="5489" y="5950"/>
                </a:cubicBezTo>
                <a:cubicBezTo>
                  <a:pt x="5488" y="5950"/>
                  <a:pt x="5487" y="5949"/>
                  <a:pt x="5487" y="5948"/>
                </a:cubicBezTo>
                <a:cubicBezTo>
                  <a:pt x="5487" y="5944"/>
                  <a:pt x="5495" y="5935"/>
                  <a:pt x="5503" y="5935"/>
                </a:cubicBezTo>
                <a:close/>
                <a:moveTo>
                  <a:pt x="1635" y="5941"/>
                </a:moveTo>
                <a:cubicBezTo>
                  <a:pt x="1644" y="5941"/>
                  <a:pt x="1650" y="5949"/>
                  <a:pt x="1640" y="5954"/>
                </a:cubicBezTo>
                <a:cubicBezTo>
                  <a:pt x="1639" y="5955"/>
                  <a:pt x="1638" y="5955"/>
                  <a:pt x="1637" y="5955"/>
                </a:cubicBezTo>
                <a:cubicBezTo>
                  <a:pt x="1631" y="5955"/>
                  <a:pt x="1624" y="5947"/>
                  <a:pt x="1629" y="5942"/>
                </a:cubicBezTo>
                <a:cubicBezTo>
                  <a:pt x="1631" y="5941"/>
                  <a:pt x="1633" y="5941"/>
                  <a:pt x="1635" y="5941"/>
                </a:cubicBezTo>
                <a:close/>
                <a:moveTo>
                  <a:pt x="5300" y="5965"/>
                </a:moveTo>
                <a:lnTo>
                  <a:pt x="5306" y="5971"/>
                </a:lnTo>
                <a:cubicBezTo>
                  <a:pt x="5294" y="5976"/>
                  <a:pt x="5277" y="5982"/>
                  <a:pt x="5266" y="5993"/>
                </a:cubicBezTo>
                <a:cubicBezTo>
                  <a:pt x="5277" y="5982"/>
                  <a:pt x="5289" y="5971"/>
                  <a:pt x="5300" y="5965"/>
                </a:cubicBezTo>
                <a:close/>
                <a:moveTo>
                  <a:pt x="1290" y="6014"/>
                </a:moveTo>
                <a:lnTo>
                  <a:pt x="1283" y="6016"/>
                </a:lnTo>
                <a:cubicBezTo>
                  <a:pt x="1285" y="6016"/>
                  <a:pt x="1288" y="6015"/>
                  <a:pt x="1290" y="6014"/>
                </a:cubicBezTo>
                <a:close/>
                <a:moveTo>
                  <a:pt x="5406" y="6008"/>
                </a:moveTo>
                <a:cubicBezTo>
                  <a:pt x="5408" y="6008"/>
                  <a:pt x="5411" y="6011"/>
                  <a:pt x="5413" y="6016"/>
                </a:cubicBezTo>
                <a:cubicBezTo>
                  <a:pt x="5411" y="6019"/>
                  <a:pt x="5408" y="6020"/>
                  <a:pt x="5406" y="6020"/>
                </a:cubicBezTo>
                <a:cubicBezTo>
                  <a:pt x="5404" y="6020"/>
                  <a:pt x="5402" y="6019"/>
                  <a:pt x="5402" y="6016"/>
                </a:cubicBezTo>
                <a:cubicBezTo>
                  <a:pt x="5402" y="6011"/>
                  <a:pt x="5404" y="6008"/>
                  <a:pt x="5406" y="6008"/>
                </a:cubicBezTo>
                <a:close/>
                <a:moveTo>
                  <a:pt x="1374" y="6006"/>
                </a:moveTo>
                <a:cubicBezTo>
                  <a:pt x="1379" y="6006"/>
                  <a:pt x="1385" y="6014"/>
                  <a:pt x="1385" y="6022"/>
                </a:cubicBezTo>
                <a:cubicBezTo>
                  <a:pt x="1384" y="6023"/>
                  <a:pt x="1383" y="6023"/>
                  <a:pt x="1381" y="6023"/>
                </a:cubicBezTo>
                <a:cubicBezTo>
                  <a:pt x="1375" y="6023"/>
                  <a:pt x="1368" y="6015"/>
                  <a:pt x="1368" y="6011"/>
                </a:cubicBezTo>
                <a:cubicBezTo>
                  <a:pt x="1370" y="6007"/>
                  <a:pt x="1372" y="6006"/>
                  <a:pt x="1374" y="6006"/>
                </a:cubicBezTo>
                <a:close/>
                <a:moveTo>
                  <a:pt x="5612" y="5971"/>
                </a:moveTo>
                <a:cubicBezTo>
                  <a:pt x="5618" y="5976"/>
                  <a:pt x="5618" y="5988"/>
                  <a:pt x="5623" y="5993"/>
                </a:cubicBezTo>
                <a:cubicBezTo>
                  <a:pt x="5629" y="5988"/>
                  <a:pt x="5635" y="5982"/>
                  <a:pt x="5646" y="5982"/>
                </a:cubicBezTo>
                <a:cubicBezTo>
                  <a:pt x="5623" y="5999"/>
                  <a:pt x="5601" y="6022"/>
                  <a:pt x="5578" y="6039"/>
                </a:cubicBezTo>
                <a:cubicBezTo>
                  <a:pt x="5572" y="6028"/>
                  <a:pt x="5578" y="6022"/>
                  <a:pt x="5584" y="6016"/>
                </a:cubicBezTo>
                <a:cubicBezTo>
                  <a:pt x="5584" y="6016"/>
                  <a:pt x="5584" y="6011"/>
                  <a:pt x="5584" y="6005"/>
                </a:cubicBezTo>
                <a:lnTo>
                  <a:pt x="5601" y="6005"/>
                </a:lnTo>
                <a:cubicBezTo>
                  <a:pt x="5601" y="6005"/>
                  <a:pt x="5595" y="5999"/>
                  <a:pt x="5595" y="5999"/>
                </a:cubicBezTo>
                <a:lnTo>
                  <a:pt x="5595" y="5999"/>
                </a:lnTo>
                <a:cubicBezTo>
                  <a:pt x="5599" y="6001"/>
                  <a:pt x="5603" y="6002"/>
                  <a:pt x="5606" y="6002"/>
                </a:cubicBezTo>
                <a:cubicBezTo>
                  <a:pt x="5619" y="6002"/>
                  <a:pt x="5620" y="5987"/>
                  <a:pt x="5606" y="5982"/>
                </a:cubicBezTo>
                <a:cubicBezTo>
                  <a:pt x="5606" y="5976"/>
                  <a:pt x="5612" y="5976"/>
                  <a:pt x="5612" y="5971"/>
                </a:cubicBezTo>
                <a:close/>
                <a:moveTo>
                  <a:pt x="5726" y="6039"/>
                </a:moveTo>
                <a:cubicBezTo>
                  <a:pt x="5726" y="6042"/>
                  <a:pt x="5727" y="6045"/>
                  <a:pt x="5728" y="6047"/>
                </a:cubicBezTo>
                <a:lnTo>
                  <a:pt x="5726" y="6039"/>
                </a:lnTo>
                <a:close/>
                <a:moveTo>
                  <a:pt x="5567" y="6028"/>
                </a:moveTo>
                <a:cubicBezTo>
                  <a:pt x="5572" y="6039"/>
                  <a:pt x="5567" y="6050"/>
                  <a:pt x="5555" y="6050"/>
                </a:cubicBezTo>
                <a:cubicBezTo>
                  <a:pt x="5550" y="6050"/>
                  <a:pt x="5544" y="6045"/>
                  <a:pt x="5538" y="6039"/>
                </a:cubicBezTo>
                <a:lnTo>
                  <a:pt x="5538" y="6039"/>
                </a:lnTo>
                <a:cubicBezTo>
                  <a:pt x="5544" y="6039"/>
                  <a:pt x="5550" y="6045"/>
                  <a:pt x="5555" y="6045"/>
                </a:cubicBezTo>
                <a:lnTo>
                  <a:pt x="5567" y="6028"/>
                </a:lnTo>
                <a:close/>
                <a:moveTo>
                  <a:pt x="1266" y="5948"/>
                </a:moveTo>
                <a:cubicBezTo>
                  <a:pt x="1311" y="5971"/>
                  <a:pt x="1357" y="6016"/>
                  <a:pt x="1391" y="6056"/>
                </a:cubicBezTo>
                <a:cubicBezTo>
                  <a:pt x="1345" y="6022"/>
                  <a:pt x="1306" y="5988"/>
                  <a:pt x="1266" y="5948"/>
                </a:cubicBezTo>
                <a:close/>
                <a:moveTo>
                  <a:pt x="5728" y="6047"/>
                </a:moveTo>
                <a:lnTo>
                  <a:pt x="5731" y="6056"/>
                </a:lnTo>
                <a:cubicBezTo>
                  <a:pt x="5731" y="6053"/>
                  <a:pt x="5730" y="6050"/>
                  <a:pt x="5728" y="6047"/>
                </a:cubicBezTo>
                <a:close/>
                <a:moveTo>
                  <a:pt x="5527" y="6062"/>
                </a:moveTo>
                <a:lnTo>
                  <a:pt x="5533" y="6073"/>
                </a:lnTo>
                <a:cubicBezTo>
                  <a:pt x="5521" y="6079"/>
                  <a:pt x="5504" y="6084"/>
                  <a:pt x="5493" y="6096"/>
                </a:cubicBezTo>
                <a:lnTo>
                  <a:pt x="5493" y="6073"/>
                </a:lnTo>
                <a:cubicBezTo>
                  <a:pt x="5499" y="6079"/>
                  <a:pt x="5504" y="6079"/>
                  <a:pt x="5510" y="6079"/>
                </a:cubicBezTo>
                <a:cubicBezTo>
                  <a:pt x="5516" y="6073"/>
                  <a:pt x="5521" y="6067"/>
                  <a:pt x="5527" y="6062"/>
                </a:cubicBezTo>
                <a:close/>
                <a:moveTo>
                  <a:pt x="1391" y="6056"/>
                </a:moveTo>
                <a:lnTo>
                  <a:pt x="1391" y="6056"/>
                </a:lnTo>
                <a:cubicBezTo>
                  <a:pt x="1430" y="6073"/>
                  <a:pt x="1464" y="6101"/>
                  <a:pt x="1493" y="6130"/>
                </a:cubicBezTo>
                <a:cubicBezTo>
                  <a:pt x="1459" y="6113"/>
                  <a:pt x="1425" y="6079"/>
                  <a:pt x="1391" y="6056"/>
                </a:cubicBezTo>
                <a:close/>
                <a:moveTo>
                  <a:pt x="5794" y="5886"/>
                </a:moveTo>
                <a:lnTo>
                  <a:pt x="5794" y="5886"/>
                </a:lnTo>
                <a:cubicBezTo>
                  <a:pt x="5771" y="5920"/>
                  <a:pt x="5726" y="5942"/>
                  <a:pt x="5703" y="5982"/>
                </a:cubicBezTo>
                <a:cubicBezTo>
                  <a:pt x="5703" y="5982"/>
                  <a:pt x="5697" y="5976"/>
                  <a:pt x="5697" y="5976"/>
                </a:cubicBezTo>
                <a:cubicBezTo>
                  <a:pt x="5623" y="6045"/>
                  <a:pt x="5538" y="6101"/>
                  <a:pt x="5459" y="6164"/>
                </a:cubicBezTo>
                <a:lnTo>
                  <a:pt x="5465" y="6164"/>
                </a:lnTo>
                <a:cubicBezTo>
                  <a:pt x="5436" y="6169"/>
                  <a:pt x="5419" y="6192"/>
                  <a:pt x="5396" y="6203"/>
                </a:cubicBezTo>
                <a:cubicBezTo>
                  <a:pt x="5396" y="6192"/>
                  <a:pt x="5419" y="6186"/>
                  <a:pt x="5425" y="6175"/>
                </a:cubicBezTo>
                <a:cubicBezTo>
                  <a:pt x="5533" y="6101"/>
                  <a:pt x="5629" y="6022"/>
                  <a:pt x="5726" y="5942"/>
                </a:cubicBezTo>
                <a:cubicBezTo>
                  <a:pt x="5754" y="5925"/>
                  <a:pt x="5771" y="5903"/>
                  <a:pt x="5794" y="5886"/>
                </a:cubicBezTo>
                <a:close/>
                <a:moveTo>
                  <a:pt x="4872" y="6211"/>
                </a:moveTo>
                <a:cubicBezTo>
                  <a:pt x="4874" y="6211"/>
                  <a:pt x="4877" y="6212"/>
                  <a:pt x="4880" y="6215"/>
                </a:cubicBezTo>
                <a:cubicBezTo>
                  <a:pt x="4877" y="6218"/>
                  <a:pt x="4874" y="6221"/>
                  <a:pt x="4870" y="6221"/>
                </a:cubicBezTo>
                <a:cubicBezTo>
                  <a:pt x="4868" y="6221"/>
                  <a:pt x="4866" y="6220"/>
                  <a:pt x="4863" y="6215"/>
                </a:cubicBezTo>
                <a:cubicBezTo>
                  <a:pt x="4866" y="6212"/>
                  <a:pt x="4869" y="6211"/>
                  <a:pt x="4872" y="6211"/>
                </a:cubicBezTo>
                <a:close/>
                <a:moveTo>
                  <a:pt x="5391" y="6203"/>
                </a:moveTo>
                <a:lnTo>
                  <a:pt x="5391" y="6203"/>
                </a:lnTo>
                <a:cubicBezTo>
                  <a:pt x="5362" y="6237"/>
                  <a:pt x="5317" y="6254"/>
                  <a:pt x="5277" y="6277"/>
                </a:cubicBezTo>
                <a:cubicBezTo>
                  <a:pt x="5289" y="6260"/>
                  <a:pt x="5306" y="6254"/>
                  <a:pt x="5317" y="6243"/>
                </a:cubicBezTo>
                <a:cubicBezTo>
                  <a:pt x="5340" y="6232"/>
                  <a:pt x="5362" y="6209"/>
                  <a:pt x="5391" y="6203"/>
                </a:cubicBezTo>
                <a:close/>
                <a:moveTo>
                  <a:pt x="5323" y="6215"/>
                </a:moveTo>
                <a:cubicBezTo>
                  <a:pt x="5289" y="6237"/>
                  <a:pt x="5255" y="6254"/>
                  <a:pt x="5226" y="6277"/>
                </a:cubicBezTo>
                <a:cubicBezTo>
                  <a:pt x="5215" y="6283"/>
                  <a:pt x="5209" y="6283"/>
                  <a:pt x="5198" y="6283"/>
                </a:cubicBezTo>
                <a:cubicBezTo>
                  <a:pt x="5209" y="6272"/>
                  <a:pt x="5243" y="6272"/>
                  <a:pt x="5226" y="6254"/>
                </a:cubicBezTo>
                <a:lnTo>
                  <a:pt x="5226" y="6254"/>
                </a:lnTo>
                <a:cubicBezTo>
                  <a:pt x="5226" y="6254"/>
                  <a:pt x="5232" y="6254"/>
                  <a:pt x="5238" y="6260"/>
                </a:cubicBezTo>
                <a:cubicBezTo>
                  <a:pt x="5260" y="6237"/>
                  <a:pt x="5289" y="6226"/>
                  <a:pt x="5323" y="6215"/>
                </a:cubicBezTo>
                <a:close/>
                <a:moveTo>
                  <a:pt x="5328" y="6283"/>
                </a:moveTo>
                <a:cubicBezTo>
                  <a:pt x="5311" y="6283"/>
                  <a:pt x="5300" y="6289"/>
                  <a:pt x="5289" y="6300"/>
                </a:cubicBezTo>
                <a:lnTo>
                  <a:pt x="5323" y="6300"/>
                </a:lnTo>
                <a:lnTo>
                  <a:pt x="5328" y="6283"/>
                </a:lnTo>
                <a:close/>
                <a:moveTo>
                  <a:pt x="1499" y="6130"/>
                </a:moveTo>
                <a:lnTo>
                  <a:pt x="1499" y="6130"/>
                </a:lnTo>
                <a:cubicBezTo>
                  <a:pt x="1561" y="6181"/>
                  <a:pt x="1635" y="6220"/>
                  <a:pt x="1703" y="6272"/>
                </a:cubicBezTo>
                <a:cubicBezTo>
                  <a:pt x="1708" y="6272"/>
                  <a:pt x="1714" y="6266"/>
                  <a:pt x="1720" y="6266"/>
                </a:cubicBezTo>
                <a:cubicBezTo>
                  <a:pt x="1714" y="6260"/>
                  <a:pt x="1708" y="6249"/>
                  <a:pt x="1703" y="6243"/>
                </a:cubicBezTo>
                <a:lnTo>
                  <a:pt x="1703" y="6243"/>
                </a:lnTo>
                <a:cubicBezTo>
                  <a:pt x="1720" y="6249"/>
                  <a:pt x="1731" y="6260"/>
                  <a:pt x="1748" y="6266"/>
                </a:cubicBezTo>
                <a:cubicBezTo>
                  <a:pt x="1748" y="6266"/>
                  <a:pt x="1743" y="6272"/>
                  <a:pt x="1743" y="6272"/>
                </a:cubicBezTo>
                <a:cubicBezTo>
                  <a:pt x="1737" y="6272"/>
                  <a:pt x="1731" y="6266"/>
                  <a:pt x="1720" y="6260"/>
                </a:cubicBezTo>
                <a:cubicBezTo>
                  <a:pt x="1720" y="6266"/>
                  <a:pt x="1720" y="6272"/>
                  <a:pt x="1720" y="6277"/>
                </a:cubicBezTo>
                <a:cubicBezTo>
                  <a:pt x="1754" y="6306"/>
                  <a:pt x="1794" y="6323"/>
                  <a:pt x="1828" y="6351"/>
                </a:cubicBezTo>
                <a:cubicBezTo>
                  <a:pt x="1828" y="6351"/>
                  <a:pt x="1828" y="6351"/>
                  <a:pt x="1828" y="6357"/>
                </a:cubicBezTo>
                <a:cubicBezTo>
                  <a:pt x="1720" y="6294"/>
                  <a:pt x="1623" y="6226"/>
                  <a:pt x="1527" y="6152"/>
                </a:cubicBezTo>
                <a:lnTo>
                  <a:pt x="1527" y="6158"/>
                </a:lnTo>
                <a:cubicBezTo>
                  <a:pt x="1516" y="6147"/>
                  <a:pt x="1499" y="6141"/>
                  <a:pt x="1499" y="6130"/>
                </a:cubicBezTo>
                <a:close/>
                <a:moveTo>
                  <a:pt x="2417" y="6371"/>
                </a:moveTo>
                <a:cubicBezTo>
                  <a:pt x="2421" y="6371"/>
                  <a:pt x="2423" y="6375"/>
                  <a:pt x="2423" y="6379"/>
                </a:cubicBezTo>
                <a:cubicBezTo>
                  <a:pt x="2420" y="6381"/>
                  <a:pt x="2417" y="6382"/>
                  <a:pt x="2415" y="6382"/>
                </a:cubicBezTo>
                <a:cubicBezTo>
                  <a:pt x="2410" y="6382"/>
                  <a:pt x="2408" y="6378"/>
                  <a:pt x="2412" y="6374"/>
                </a:cubicBezTo>
                <a:cubicBezTo>
                  <a:pt x="2414" y="6372"/>
                  <a:pt x="2415" y="6371"/>
                  <a:pt x="2417" y="6371"/>
                </a:cubicBezTo>
                <a:close/>
                <a:moveTo>
                  <a:pt x="1833" y="6357"/>
                </a:moveTo>
                <a:lnTo>
                  <a:pt x="1833" y="6357"/>
                </a:lnTo>
                <a:cubicBezTo>
                  <a:pt x="1850" y="6362"/>
                  <a:pt x="1862" y="6374"/>
                  <a:pt x="1879" y="6385"/>
                </a:cubicBezTo>
                <a:cubicBezTo>
                  <a:pt x="1862" y="6385"/>
                  <a:pt x="1839" y="6374"/>
                  <a:pt x="1833" y="6357"/>
                </a:cubicBezTo>
                <a:close/>
                <a:moveTo>
                  <a:pt x="5140" y="6391"/>
                </a:moveTo>
                <a:cubicBezTo>
                  <a:pt x="5127" y="6398"/>
                  <a:pt x="5114" y="6406"/>
                  <a:pt x="5101" y="6414"/>
                </a:cubicBezTo>
                <a:lnTo>
                  <a:pt x="5101" y="6414"/>
                </a:lnTo>
                <a:cubicBezTo>
                  <a:pt x="5114" y="6412"/>
                  <a:pt x="5128" y="6400"/>
                  <a:pt x="5141" y="6391"/>
                </a:cubicBezTo>
                <a:cubicBezTo>
                  <a:pt x="5141" y="6391"/>
                  <a:pt x="5140" y="6391"/>
                  <a:pt x="5140" y="6391"/>
                </a:cubicBezTo>
                <a:close/>
                <a:moveTo>
                  <a:pt x="1981" y="6408"/>
                </a:moveTo>
                <a:cubicBezTo>
                  <a:pt x="1998" y="6419"/>
                  <a:pt x="2015" y="6425"/>
                  <a:pt x="2026" y="6442"/>
                </a:cubicBezTo>
                <a:cubicBezTo>
                  <a:pt x="2009" y="6430"/>
                  <a:pt x="1981" y="6430"/>
                  <a:pt x="1981" y="6408"/>
                </a:cubicBezTo>
                <a:close/>
                <a:moveTo>
                  <a:pt x="1890" y="6419"/>
                </a:moveTo>
                <a:cubicBezTo>
                  <a:pt x="1887" y="6423"/>
                  <a:pt x="1884" y="6427"/>
                  <a:pt x="1884" y="6430"/>
                </a:cubicBezTo>
                <a:cubicBezTo>
                  <a:pt x="1896" y="6436"/>
                  <a:pt x="1901" y="6442"/>
                  <a:pt x="1913" y="6447"/>
                </a:cubicBezTo>
                <a:cubicBezTo>
                  <a:pt x="1907" y="6442"/>
                  <a:pt x="1896" y="6430"/>
                  <a:pt x="1890" y="6419"/>
                </a:cubicBezTo>
                <a:close/>
                <a:moveTo>
                  <a:pt x="1879" y="6379"/>
                </a:moveTo>
                <a:lnTo>
                  <a:pt x="1879" y="6379"/>
                </a:lnTo>
                <a:cubicBezTo>
                  <a:pt x="1913" y="6408"/>
                  <a:pt x="1952" y="6425"/>
                  <a:pt x="1992" y="6442"/>
                </a:cubicBezTo>
                <a:lnTo>
                  <a:pt x="1992" y="6453"/>
                </a:lnTo>
                <a:cubicBezTo>
                  <a:pt x="1952" y="6430"/>
                  <a:pt x="1901" y="6419"/>
                  <a:pt x="1879" y="6379"/>
                </a:cubicBezTo>
                <a:close/>
                <a:moveTo>
                  <a:pt x="2764" y="6425"/>
                </a:moveTo>
                <a:lnTo>
                  <a:pt x="2764" y="6425"/>
                </a:lnTo>
                <a:cubicBezTo>
                  <a:pt x="2798" y="6430"/>
                  <a:pt x="2832" y="6436"/>
                  <a:pt x="2866" y="6442"/>
                </a:cubicBezTo>
                <a:cubicBezTo>
                  <a:pt x="2883" y="6447"/>
                  <a:pt x="2900" y="6453"/>
                  <a:pt x="2917" y="6459"/>
                </a:cubicBezTo>
                <a:cubicBezTo>
                  <a:pt x="2866" y="6447"/>
                  <a:pt x="2809" y="6436"/>
                  <a:pt x="2764" y="6425"/>
                </a:cubicBezTo>
                <a:close/>
                <a:moveTo>
                  <a:pt x="5271" y="6273"/>
                </a:moveTo>
                <a:cubicBezTo>
                  <a:pt x="5275" y="6273"/>
                  <a:pt x="5277" y="6276"/>
                  <a:pt x="5277" y="6283"/>
                </a:cubicBezTo>
                <a:cubicBezTo>
                  <a:pt x="5275" y="6285"/>
                  <a:pt x="5273" y="6287"/>
                  <a:pt x="5270" y="6287"/>
                </a:cubicBezTo>
                <a:cubicBezTo>
                  <a:pt x="5268" y="6287"/>
                  <a:pt x="5267" y="6286"/>
                  <a:pt x="5265" y="6284"/>
                </a:cubicBezTo>
                <a:lnTo>
                  <a:pt x="5265" y="6284"/>
                </a:lnTo>
                <a:cubicBezTo>
                  <a:pt x="5231" y="6317"/>
                  <a:pt x="5186" y="6328"/>
                  <a:pt x="5152" y="6351"/>
                </a:cubicBezTo>
                <a:cubicBezTo>
                  <a:pt x="5152" y="6351"/>
                  <a:pt x="5152" y="6357"/>
                  <a:pt x="5158" y="6357"/>
                </a:cubicBezTo>
                <a:lnTo>
                  <a:pt x="5141" y="6357"/>
                </a:lnTo>
                <a:cubicBezTo>
                  <a:pt x="5084" y="6385"/>
                  <a:pt x="5033" y="6419"/>
                  <a:pt x="4977" y="6442"/>
                </a:cubicBezTo>
                <a:cubicBezTo>
                  <a:pt x="4977" y="6442"/>
                  <a:pt x="4977" y="6446"/>
                  <a:pt x="4980" y="6447"/>
                </a:cubicBezTo>
                <a:lnTo>
                  <a:pt x="4980" y="6447"/>
                </a:lnTo>
                <a:cubicBezTo>
                  <a:pt x="4978" y="6447"/>
                  <a:pt x="4975" y="6446"/>
                  <a:pt x="4973" y="6446"/>
                </a:cubicBezTo>
                <a:cubicBezTo>
                  <a:pt x="4950" y="6446"/>
                  <a:pt x="4934" y="6465"/>
                  <a:pt x="4914" y="6470"/>
                </a:cubicBezTo>
                <a:cubicBezTo>
                  <a:pt x="4920" y="6453"/>
                  <a:pt x="4943" y="6459"/>
                  <a:pt x="4954" y="6442"/>
                </a:cubicBezTo>
                <a:cubicBezTo>
                  <a:pt x="5061" y="6402"/>
                  <a:pt x="5157" y="6329"/>
                  <a:pt x="5264" y="6284"/>
                </a:cubicBezTo>
                <a:lnTo>
                  <a:pt x="5264" y="6284"/>
                </a:lnTo>
                <a:cubicBezTo>
                  <a:pt x="5265" y="6284"/>
                  <a:pt x="5265" y="6284"/>
                  <a:pt x="5265" y="6284"/>
                </a:cubicBezTo>
                <a:lnTo>
                  <a:pt x="5265" y="6284"/>
                </a:lnTo>
                <a:cubicBezTo>
                  <a:pt x="5265" y="6284"/>
                  <a:pt x="5266" y="6283"/>
                  <a:pt x="5266" y="6283"/>
                </a:cubicBezTo>
                <a:lnTo>
                  <a:pt x="5266" y="6283"/>
                </a:lnTo>
                <a:cubicBezTo>
                  <a:pt x="5265" y="6283"/>
                  <a:pt x="5265" y="6283"/>
                  <a:pt x="5264" y="6284"/>
                </a:cubicBezTo>
                <a:lnTo>
                  <a:pt x="5264" y="6284"/>
                </a:lnTo>
                <a:cubicBezTo>
                  <a:pt x="5263" y="6282"/>
                  <a:pt x="5262" y="6280"/>
                  <a:pt x="5260" y="6277"/>
                </a:cubicBezTo>
                <a:cubicBezTo>
                  <a:pt x="5265" y="6275"/>
                  <a:pt x="5269" y="6273"/>
                  <a:pt x="5271" y="6273"/>
                </a:cubicBezTo>
                <a:close/>
                <a:moveTo>
                  <a:pt x="2059" y="6471"/>
                </a:moveTo>
                <a:cubicBezTo>
                  <a:pt x="2067" y="6471"/>
                  <a:pt x="2073" y="6478"/>
                  <a:pt x="2077" y="6481"/>
                </a:cubicBezTo>
                <a:cubicBezTo>
                  <a:pt x="2076" y="6485"/>
                  <a:pt x="2073" y="6486"/>
                  <a:pt x="2069" y="6486"/>
                </a:cubicBezTo>
                <a:cubicBezTo>
                  <a:pt x="2062" y="6486"/>
                  <a:pt x="2053" y="6480"/>
                  <a:pt x="2049" y="6476"/>
                </a:cubicBezTo>
                <a:cubicBezTo>
                  <a:pt x="2052" y="6472"/>
                  <a:pt x="2056" y="6471"/>
                  <a:pt x="2059" y="6471"/>
                </a:cubicBezTo>
                <a:close/>
                <a:moveTo>
                  <a:pt x="2911" y="6459"/>
                </a:moveTo>
                <a:cubicBezTo>
                  <a:pt x="2951" y="6459"/>
                  <a:pt x="2985" y="6470"/>
                  <a:pt x="3019" y="6481"/>
                </a:cubicBezTo>
                <a:cubicBezTo>
                  <a:pt x="3022" y="6480"/>
                  <a:pt x="3026" y="6479"/>
                  <a:pt x="3029" y="6479"/>
                </a:cubicBezTo>
                <a:cubicBezTo>
                  <a:pt x="3037" y="6479"/>
                  <a:pt x="3045" y="6483"/>
                  <a:pt x="3053" y="6487"/>
                </a:cubicBezTo>
                <a:cubicBezTo>
                  <a:pt x="3053" y="6487"/>
                  <a:pt x="3053" y="6493"/>
                  <a:pt x="3059" y="6493"/>
                </a:cubicBezTo>
                <a:lnTo>
                  <a:pt x="3053" y="6493"/>
                </a:lnTo>
                <a:cubicBezTo>
                  <a:pt x="3047" y="6487"/>
                  <a:pt x="3042" y="6487"/>
                  <a:pt x="3036" y="6487"/>
                </a:cubicBezTo>
                <a:cubicBezTo>
                  <a:pt x="3030" y="6487"/>
                  <a:pt x="3025" y="6481"/>
                  <a:pt x="3019" y="6481"/>
                </a:cubicBezTo>
                <a:cubicBezTo>
                  <a:pt x="2985" y="6481"/>
                  <a:pt x="2945" y="6470"/>
                  <a:pt x="2911" y="6459"/>
                </a:cubicBezTo>
                <a:close/>
                <a:moveTo>
                  <a:pt x="3070" y="6476"/>
                </a:moveTo>
                <a:cubicBezTo>
                  <a:pt x="3070" y="6481"/>
                  <a:pt x="3076" y="6481"/>
                  <a:pt x="3076" y="6487"/>
                </a:cubicBezTo>
                <a:cubicBezTo>
                  <a:pt x="3082" y="6487"/>
                  <a:pt x="3087" y="6493"/>
                  <a:pt x="3093" y="6493"/>
                </a:cubicBezTo>
                <a:cubicBezTo>
                  <a:pt x="3082" y="6493"/>
                  <a:pt x="3070" y="6487"/>
                  <a:pt x="3059" y="6487"/>
                </a:cubicBezTo>
                <a:cubicBezTo>
                  <a:pt x="3059" y="6481"/>
                  <a:pt x="3065" y="6476"/>
                  <a:pt x="3065" y="6476"/>
                </a:cubicBezTo>
                <a:close/>
                <a:moveTo>
                  <a:pt x="4931" y="6425"/>
                </a:moveTo>
                <a:cubicBezTo>
                  <a:pt x="4931" y="6425"/>
                  <a:pt x="4931" y="6430"/>
                  <a:pt x="4937" y="6430"/>
                </a:cubicBezTo>
                <a:cubicBezTo>
                  <a:pt x="4920" y="6442"/>
                  <a:pt x="4903" y="6447"/>
                  <a:pt x="4886" y="6459"/>
                </a:cubicBezTo>
                <a:cubicBezTo>
                  <a:pt x="4886" y="6464"/>
                  <a:pt x="4886" y="6470"/>
                  <a:pt x="4886" y="6476"/>
                </a:cubicBezTo>
                <a:cubicBezTo>
                  <a:pt x="4891" y="6476"/>
                  <a:pt x="4903" y="6470"/>
                  <a:pt x="4908" y="6470"/>
                </a:cubicBezTo>
                <a:lnTo>
                  <a:pt x="4908" y="6470"/>
                </a:lnTo>
                <a:cubicBezTo>
                  <a:pt x="4886" y="6487"/>
                  <a:pt x="4857" y="6498"/>
                  <a:pt x="4829" y="6504"/>
                </a:cubicBezTo>
                <a:cubicBezTo>
                  <a:pt x="4840" y="6493"/>
                  <a:pt x="4857" y="6487"/>
                  <a:pt x="4874" y="6487"/>
                </a:cubicBezTo>
                <a:cubicBezTo>
                  <a:pt x="4880" y="6476"/>
                  <a:pt x="4886" y="6470"/>
                  <a:pt x="4886" y="6459"/>
                </a:cubicBezTo>
                <a:cubicBezTo>
                  <a:pt x="4869" y="6459"/>
                  <a:pt x="4852" y="6470"/>
                  <a:pt x="4840" y="6476"/>
                </a:cubicBezTo>
                <a:cubicBezTo>
                  <a:pt x="4840" y="6476"/>
                  <a:pt x="4840" y="6470"/>
                  <a:pt x="4840" y="6464"/>
                </a:cubicBezTo>
                <a:lnTo>
                  <a:pt x="4857" y="6464"/>
                </a:lnTo>
                <a:lnTo>
                  <a:pt x="4857" y="6447"/>
                </a:lnTo>
                <a:lnTo>
                  <a:pt x="4863" y="6453"/>
                </a:lnTo>
                <a:cubicBezTo>
                  <a:pt x="4886" y="6442"/>
                  <a:pt x="4914" y="6442"/>
                  <a:pt x="4931" y="6425"/>
                </a:cubicBezTo>
                <a:close/>
                <a:moveTo>
                  <a:pt x="4920" y="6487"/>
                </a:moveTo>
                <a:cubicBezTo>
                  <a:pt x="4920" y="6498"/>
                  <a:pt x="4908" y="6504"/>
                  <a:pt x="4897" y="6510"/>
                </a:cubicBezTo>
                <a:lnTo>
                  <a:pt x="4897" y="6515"/>
                </a:lnTo>
                <a:cubicBezTo>
                  <a:pt x="4903" y="6510"/>
                  <a:pt x="4914" y="6510"/>
                  <a:pt x="4920" y="6504"/>
                </a:cubicBezTo>
                <a:lnTo>
                  <a:pt x="4920" y="6487"/>
                </a:lnTo>
                <a:close/>
                <a:moveTo>
                  <a:pt x="1578" y="6237"/>
                </a:moveTo>
                <a:cubicBezTo>
                  <a:pt x="1589" y="6254"/>
                  <a:pt x="1606" y="6260"/>
                  <a:pt x="1623" y="6266"/>
                </a:cubicBezTo>
                <a:cubicBezTo>
                  <a:pt x="1623" y="6260"/>
                  <a:pt x="1623" y="6254"/>
                  <a:pt x="1623" y="6249"/>
                </a:cubicBezTo>
                <a:cubicBezTo>
                  <a:pt x="1629" y="6254"/>
                  <a:pt x="1635" y="6254"/>
                  <a:pt x="1635" y="6260"/>
                </a:cubicBezTo>
                <a:cubicBezTo>
                  <a:pt x="1657" y="6266"/>
                  <a:pt x="1652" y="6294"/>
                  <a:pt x="1674" y="6300"/>
                </a:cubicBezTo>
                <a:cubicBezTo>
                  <a:pt x="1680" y="6294"/>
                  <a:pt x="1686" y="6294"/>
                  <a:pt x="1686" y="6294"/>
                </a:cubicBezTo>
                <a:cubicBezTo>
                  <a:pt x="1731" y="6323"/>
                  <a:pt x="1771" y="6357"/>
                  <a:pt x="1822" y="6374"/>
                </a:cubicBezTo>
                <a:cubicBezTo>
                  <a:pt x="1822" y="6379"/>
                  <a:pt x="1816" y="6385"/>
                  <a:pt x="1816" y="6391"/>
                </a:cubicBezTo>
                <a:lnTo>
                  <a:pt x="1833" y="6408"/>
                </a:lnTo>
                <a:cubicBezTo>
                  <a:pt x="1839" y="6402"/>
                  <a:pt x="1845" y="6402"/>
                  <a:pt x="1850" y="6396"/>
                </a:cubicBezTo>
                <a:lnTo>
                  <a:pt x="1839" y="6391"/>
                </a:lnTo>
                <a:lnTo>
                  <a:pt x="1839" y="6391"/>
                </a:lnTo>
                <a:cubicBezTo>
                  <a:pt x="1845" y="6391"/>
                  <a:pt x="1856" y="6396"/>
                  <a:pt x="1862" y="6396"/>
                </a:cubicBezTo>
                <a:cubicBezTo>
                  <a:pt x="1856" y="6396"/>
                  <a:pt x="1850" y="6402"/>
                  <a:pt x="1850" y="6402"/>
                </a:cubicBezTo>
                <a:lnTo>
                  <a:pt x="1850" y="6413"/>
                </a:lnTo>
                <a:cubicBezTo>
                  <a:pt x="1862" y="6419"/>
                  <a:pt x="1867" y="6425"/>
                  <a:pt x="1879" y="6430"/>
                </a:cubicBezTo>
                <a:lnTo>
                  <a:pt x="1884" y="6425"/>
                </a:lnTo>
                <a:cubicBezTo>
                  <a:pt x="1879" y="6413"/>
                  <a:pt x="1867" y="6408"/>
                  <a:pt x="1862" y="6402"/>
                </a:cubicBezTo>
                <a:lnTo>
                  <a:pt x="1862" y="6402"/>
                </a:lnTo>
                <a:cubicBezTo>
                  <a:pt x="1873" y="6408"/>
                  <a:pt x="1884" y="6413"/>
                  <a:pt x="1896" y="6413"/>
                </a:cubicBezTo>
                <a:cubicBezTo>
                  <a:pt x="1894" y="6415"/>
                  <a:pt x="1892" y="6417"/>
                  <a:pt x="1890" y="6419"/>
                </a:cubicBezTo>
                <a:lnTo>
                  <a:pt x="1890" y="6419"/>
                </a:lnTo>
                <a:cubicBezTo>
                  <a:pt x="1890" y="6419"/>
                  <a:pt x="1890" y="6419"/>
                  <a:pt x="1890" y="6419"/>
                </a:cubicBezTo>
                <a:lnTo>
                  <a:pt x="1890" y="6419"/>
                </a:lnTo>
                <a:cubicBezTo>
                  <a:pt x="1890" y="6419"/>
                  <a:pt x="1890" y="6419"/>
                  <a:pt x="1890" y="6419"/>
                </a:cubicBezTo>
                <a:lnTo>
                  <a:pt x="1890" y="6419"/>
                </a:lnTo>
                <a:cubicBezTo>
                  <a:pt x="1890" y="6419"/>
                  <a:pt x="1890" y="6419"/>
                  <a:pt x="1890" y="6419"/>
                </a:cubicBezTo>
                <a:lnTo>
                  <a:pt x="1890" y="6419"/>
                </a:lnTo>
                <a:cubicBezTo>
                  <a:pt x="1901" y="6425"/>
                  <a:pt x="1907" y="6430"/>
                  <a:pt x="1913" y="6436"/>
                </a:cubicBezTo>
                <a:cubicBezTo>
                  <a:pt x="1935" y="6442"/>
                  <a:pt x="1952" y="6453"/>
                  <a:pt x="1969" y="6464"/>
                </a:cubicBezTo>
                <a:lnTo>
                  <a:pt x="1969" y="6476"/>
                </a:lnTo>
                <a:cubicBezTo>
                  <a:pt x="1975" y="6476"/>
                  <a:pt x="1986" y="6470"/>
                  <a:pt x="1986" y="6470"/>
                </a:cubicBezTo>
                <a:cubicBezTo>
                  <a:pt x="1986" y="6476"/>
                  <a:pt x="1986" y="6481"/>
                  <a:pt x="1986" y="6487"/>
                </a:cubicBezTo>
                <a:cubicBezTo>
                  <a:pt x="1992" y="6487"/>
                  <a:pt x="2004" y="6481"/>
                  <a:pt x="2009" y="6481"/>
                </a:cubicBezTo>
                <a:cubicBezTo>
                  <a:pt x="2015" y="6487"/>
                  <a:pt x="2021" y="6487"/>
                  <a:pt x="2026" y="6493"/>
                </a:cubicBezTo>
                <a:cubicBezTo>
                  <a:pt x="2015" y="6493"/>
                  <a:pt x="2009" y="6493"/>
                  <a:pt x="1998" y="6498"/>
                </a:cubicBezTo>
                <a:cubicBezTo>
                  <a:pt x="2004" y="6498"/>
                  <a:pt x="2015" y="6504"/>
                  <a:pt x="2021" y="6504"/>
                </a:cubicBezTo>
                <a:cubicBezTo>
                  <a:pt x="2021" y="6509"/>
                  <a:pt x="2016" y="6514"/>
                  <a:pt x="2015" y="6520"/>
                </a:cubicBezTo>
                <a:lnTo>
                  <a:pt x="2015" y="6520"/>
                </a:lnTo>
                <a:cubicBezTo>
                  <a:pt x="2003" y="6513"/>
                  <a:pt x="1991" y="6506"/>
                  <a:pt x="1979" y="6506"/>
                </a:cubicBezTo>
                <a:cubicBezTo>
                  <a:pt x="1974" y="6506"/>
                  <a:pt x="1969" y="6507"/>
                  <a:pt x="1964" y="6510"/>
                </a:cubicBezTo>
                <a:cubicBezTo>
                  <a:pt x="1964" y="6504"/>
                  <a:pt x="1969" y="6498"/>
                  <a:pt x="1969" y="6498"/>
                </a:cubicBezTo>
                <a:cubicBezTo>
                  <a:pt x="1907" y="6459"/>
                  <a:pt x="1839" y="6430"/>
                  <a:pt x="1777" y="6391"/>
                </a:cubicBezTo>
                <a:cubicBezTo>
                  <a:pt x="1771" y="6391"/>
                  <a:pt x="1765" y="6396"/>
                  <a:pt x="1760" y="6396"/>
                </a:cubicBezTo>
                <a:cubicBezTo>
                  <a:pt x="1760" y="6396"/>
                  <a:pt x="1765" y="6391"/>
                  <a:pt x="1765" y="6385"/>
                </a:cubicBezTo>
                <a:cubicBezTo>
                  <a:pt x="1731" y="6374"/>
                  <a:pt x="1708" y="6334"/>
                  <a:pt x="1669" y="6328"/>
                </a:cubicBezTo>
                <a:cubicBezTo>
                  <a:pt x="1657" y="6300"/>
                  <a:pt x="1618" y="6300"/>
                  <a:pt x="1601" y="6277"/>
                </a:cubicBezTo>
                <a:cubicBezTo>
                  <a:pt x="1584" y="6260"/>
                  <a:pt x="1561" y="6260"/>
                  <a:pt x="1561" y="6237"/>
                </a:cubicBezTo>
                <a:close/>
                <a:moveTo>
                  <a:pt x="2032" y="6510"/>
                </a:moveTo>
                <a:cubicBezTo>
                  <a:pt x="2038" y="6515"/>
                  <a:pt x="2066" y="6527"/>
                  <a:pt x="2049" y="6533"/>
                </a:cubicBezTo>
                <a:cubicBezTo>
                  <a:pt x="2038" y="6533"/>
                  <a:pt x="2027" y="6527"/>
                  <a:pt x="2016" y="6520"/>
                </a:cubicBezTo>
                <a:lnTo>
                  <a:pt x="2016" y="6520"/>
                </a:lnTo>
                <a:cubicBezTo>
                  <a:pt x="2021" y="6515"/>
                  <a:pt x="2027" y="6510"/>
                  <a:pt x="2032" y="6510"/>
                </a:cubicBezTo>
                <a:close/>
                <a:moveTo>
                  <a:pt x="4715" y="6542"/>
                </a:moveTo>
                <a:cubicBezTo>
                  <a:pt x="4717" y="6542"/>
                  <a:pt x="4720" y="6542"/>
                  <a:pt x="4721" y="6544"/>
                </a:cubicBezTo>
                <a:cubicBezTo>
                  <a:pt x="4725" y="6552"/>
                  <a:pt x="4717" y="6557"/>
                  <a:pt x="4708" y="6557"/>
                </a:cubicBezTo>
                <a:cubicBezTo>
                  <a:pt x="4705" y="6557"/>
                  <a:pt x="4702" y="6557"/>
                  <a:pt x="4699" y="6555"/>
                </a:cubicBezTo>
                <a:cubicBezTo>
                  <a:pt x="4699" y="6547"/>
                  <a:pt x="4708" y="6542"/>
                  <a:pt x="4715" y="6542"/>
                </a:cubicBezTo>
                <a:close/>
                <a:moveTo>
                  <a:pt x="4649" y="6542"/>
                </a:moveTo>
                <a:cubicBezTo>
                  <a:pt x="4652" y="6542"/>
                  <a:pt x="4656" y="6543"/>
                  <a:pt x="4659" y="6544"/>
                </a:cubicBezTo>
                <a:cubicBezTo>
                  <a:pt x="4646" y="6548"/>
                  <a:pt x="4633" y="6559"/>
                  <a:pt x="4618" y="6559"/>
                </a:cubicBezTo>
                <a:cubicBezTo>
                  <a:pt x="4613" y="6559"/>
                  <a:pt x="4608" y="6558"/>
                  <a:pt x="4602" y="6555"/>
                </a:cubicBezTo>
                <a:cubicBezTo>
                  <a:pt x="4616" y="6551"/>
                  <a:pt x="4633" y="6542"/>
                  <a:pt x="4649" y="6542"/>
                </a:cubicBezTo>
                <a:close/>
                <a:moveTo>
                  <a:pt x="2213" y="6515"/>
                </a:moveTo>
                <a:cubicBezTo>
                  <a:pt x="2219" y="6521"/>
                  <a:pt x="2225" y="6521"/>
                  <a:pt x="2230" y="6527"/>
                </a:cubicBezTo>
                <a:cubicBezTo>
                  <a:pt x="2230" y="6521"/>
                  <a:pt x="2236" y="6521"/>
                  <a:pt x="2242" y="6515"/>
                </a:cubicBezTo>
                <a:lnTo>
                  <a:pt x="2242" y="6515"/>
                </a:lnTo>
                <a:lnTo>
                  <a:pt x="2236" y="6527"/>
                </a:lnTo>
                <a:cubicBezTo>
                  <a:pt x="2259" y="6538"/>
                  <a:pt x="2282" y="6555"/>
                  <a:pt x="2304" y="6555"/>
                </a:cubicBezTo>
                <a:cubicBezTo>
                  <a:pt x="2304" y="6555"/>
                  <a:pt x="2304" y="6561"/>
                  <a:pt x="2304" y="6561"/>
                </a:cubicBezTo>
                <a:cubicBezTo>
                  <a:pt x="2287" y="6555"/>
                  <a:pt x="2265" y="6550"/>
                  <a:pt x="2247" y="6544"/>
                </a:cubicBezTo>
                <a:cubicBezTo>
                  <a:pt x="2236" y="6533"/>
                  <a:pt x="2219" y="6527"/>
                  <a:pt x="2202" y="6521"/>
                </a:cubicBezTo>
                <a:cubicBezTo>
                  <a:pt x="2208" y="6521"/>
                  <a:pt x="2208" y="6515"/>
                  <a:pt x="2213" y="6515"/>
                </a:cubicBezTo>
                <a:close/>
                <a:moveTo>
                  <a:pt x="2174" y="6533"/>
                </a:moveTo>
                <a:cubicBezTo>
                  <a:pt x="2191" y="6538"/>
                  <a:pt x="2208" y="6544"/>
                  <a:pt x="2219" y="6555"/>
                </a:cubicBezTo>
                <a:cubicBezTo>
                  <a:pt x="2230" y="6550"/>
                  <a:pt x="2242" y="6555"/>
                  <a:pt x="2247" y="6544"/>
                </a:cubicBezTo>
                <a:lnTo>
                  <a:pt x="2247" y="6544"/>
                </a:lnTo>
                <a:cubicBezTo>
                  <a:pt x="2247" y="6550"/>
                  <a:pt x="2242" y="6555"/>
                  <a:pt x="2242" y="6555"/>
                </a:cubicBezTo>
                <a:cubicBezTo>
                  <a:pt x="2242" y="6559"/>
                  <a:pt x="2248" y="6563"/>
                  <a:pt x="2253" y="6565"/>
                </a:cubicBezTo>
                <a:lnTo>
                  <a:pt x="2253" y="6565"/>
                </a:lnTo>
                <a:cubicBezTo>
                  <a:pt x="2226" y="6559"/>
                  <a:pt x="2195" y="6548"/>
                  <a:pt x="2174" y="6533"/>
                </a:cubicBezTo>
                <a:close/>
                <a:moveTo>
                  <a:pt x="4636" y="6567"/>
                </a:moveTo>
                <a:lnTo>
                  <a:pt x="4642" y="6572"/>
                </a:lnTo>
                <a:cubicBezTo>
                  <a:pt x="4606" y="6588"/>
                  <a:pt x="4565" y="6613"/>
                  <a:pt x="4528" y="6613"/>
                </a:cubicBezTo>
                <a:cubicBezTo>
                  <a:pt x="4524" y="6613"/>
                  <a:pt x="4521" y="6612"/>
                  <a:pt x="4517" y="6612"/>
                </a:cubicBezTo>
                <a:cubicBezTo>
                  <a:pt x="4557" y="6601"/>
                  <a:pt x="4596" y="6584"/>
                  <a:pt x="4636" y="6567"/>
                </a:cubicBezTo>
                <a:close/>
                <a:moveTo>
                  <a:pt x="4517" y="6612"/>
                </a:moveTo>
                <a:lnTo>
                  <a:pt x="4517" y="6612"/>
                </a:lnTo>
                <a:cubicBezTo>
                  <a:pt x="4506" y="6629"/>
                  <a:pt x="4483" y="6629"/>
                  <a:pt x="4466" y="6629"/>
                </a:cubicBezTo>
                <a:cubicBezTo>
                  <a:pt x="4483" y="6618"/>
                  <a:pt x="4500" y="6618"/>
                  <a:pt x="4517" y="6612"/>
                </a:cubicBezTo>
                <a:close/>
                <a:moveTo>
                  <a:pt x="4553" y="6639"/>
                </a:moveTo>
                <a:lnTo>
                  <a:pt x="4553" y="6639"/>
                </a:lnTo>
                <a:cubicBezTo>
                  <a:pt x="4552" y="6640"/>
                  <a:pt x="4552" y="6640"/>
                  <a:pt x="4551" y="6640"/>
                </a:cubicBezTo>
                <a:lnTo>
                  <a:pt x="4553" y="6640"/>
                </a:lnTo>
                <a:lnTo>
                  <a:pt x="4553" y="6639"/>
                </a:lnTo>
                <a:close/>
                <a:moveTo>
                  <a:pt x="4553" y="6640"/>
                </a:moveTo>
                <a:lnTo>
                  <a:pt x="4557" y="6652"/>
                </a:lnTo>
                <a:cubicBezTo>
                  <a:pt x="4568" y="6652"/>
                  <a:pt x="4574" y="6646"/>
                  <a:pt x="4585" y="6640"/>
                </a:cubicBezTo>
                <a:close/>
                <a:moveTo>
                  <a:pt x="4455" y="6629"/>
                </a:moveTo>
                <a:cubicBezTo>
                  <a:pt x="4455" y="6635"/>
                  <a:pt x="4455" y="6635"/>
                  <a:pt x="4455" y="6640"/>
                </a:cubicBezTo>
                <a:cubicBezTo>
                  <a:pt x="4443" y="6640"/>
                  <a:pt x="4438" y="6646"/>
                  <a:pt x="4426" y="6646"/>
                </a:cubicBezTo>
                <a:lnTo>
                  <a:pt x="4421" y="6646"/>
                </a:lnTo>
                <a:cubicBezTo>
                  <a:pt x="4421" y="6646"/>
                  <a:pt x="4421" y="6646"/>
                  <a:pt x="4421" y="6652"/>
                </a:cubicBezTo>
                <a:cubicBezTo>
                  <a:pt x="4409" y="6652"/>
                  <a:pt x="4404" y="6652"/>
                  <a:pt x="4398" y="6657"/>
                </a:cubicBezTo>
                <a:lnTo>
                  <a:pt x="4398" y="6657"/>
                </a:lnTo>
                <a:cubicBezTo>
                  <a:pt x="4404" y="6652"/>
                  <a:pt x="4415" y="6646"/>
                  <a:pt x="4421" y="6640"/>
                </a:cubicBezTo>
                <a:cubicBezTo>
                  <a:pt x="4432" y="6635"/>
                  <a:pt x="4443" y="6635"/>
                  <a:pt x="4455" y="6629"/>
                </a:cubicBezTo>
                <a:close/>
                <a:moveTo>
                  <a:pt x="2383" y="6659"/>
                </a:moveTo>
                <a:lnTo>
                  <a:pt x="2383" y="6659"/>
                </a:lnTo>
                <a:cubicBezTo>
                  <a:pt x="2382" y="6660"/>
                  <a:pt x="2380" y="6661"/>
                  <a:pt x="2378" y="6663"/>
                </a:cubicBezTo>
                <a:cubicBezTo>
                  <a:pt x="2381" y="6663"/>
                  <a:pt x="2383" y="6661"/>
                  <a:pt x="2383" y="6659"/>
                </a:cubicBezTo>
                <a:close/>
                <a:moveTo>
                  <a:pt x="4364" y="6663"/>
                </a:moveTo>
                <a:cubicBezTo>
                  <a:pt x="4364" y="6663"/>
                  <a:pt x="4358" y="6669"/>
                  <a:pt x="4352" y="6669"/>
                </a:cubicBezTo>
                <a:cubicBezTo>
                  <a:pt x="4352" y="6669"/>
                  <a:pt x="4347" y="6663"/>
                  <a:pt x="4341" y="6663"/>
                </a:cubicBezTo>
                <a:close/>
                <a:moveTo>
                  <a:pt x="2503" y="6669"/>
                </a:moveTo>
                <a:cubicBezTo>
                  <a:pt x="2505" y="6669"/>
                  <a:pt x="2507" y="6670"/>
                  <a:pt x="2508" y="6670"/>
                </a:cubicBezTo>
                <a:lnTo>
                  <a:pt x="2508" y="6670"/>
                </a:lnTo>
                <a:lnTo>
                  <a:pt x="2508" y="6669"/>
                </a:lnTo>
                <a:close/>
                <a:moveTo>
                  <a:pt x="2423" y="6663"/>
                </a:moveTo>
                <a:cubicBezTo>
                  <a:pt x="2440" y="6663"/>
                  <a:pt x="2457" y="6669"/>
                  <a:pt x="2469" y="6674"/>
                </a:cubicBezTo>
                <a:cubicBezTo>
                  <a:pt x="2469" y="6680"/>
                  <a:pt x="2469" y="6686"/>
                  <a:pt x="2469" y="6686"/>
                </a:cubicBezTo>
                <a:cubicBezTo>
                  <a:pt x="2452" y="6680"/>
                  <a:pt x="2429" y="6680"/>
                  <a:pt x="2423" y="6663"/>
                </a:cubicBezTo>
                <a:close/>
                <a:moveTo>
                  <a:pt x="2616" y="6663"/>
                </a:moveTo>
                <a:cubicBezTo>
                  <a:pt x="2616" y="6669"/>
                  <a:pt x="2622" y="6669"/>
                  <a:pt x="2622" y="6674"/>
                </a:cubicBezTo>
                <a:cubicBezTo>
                  <a:pt x="2650" y="6680"/>
                  <a:pt x="2684" y="6691"/>
                  <a:pt x="2713" y="6708"/>
                </a:cubicBezTo>
                <a:cubicBezTo>
                  <a:pt x="2673" y="6697"/>
                  <a:pt x="2639" y="6680"/>
                  <a:pt x="2599" y="6680"/>
                </a:cubicBezTo>
                <a:cubicBezTo>
                  <a:pt x="2594" y="6674"/>
                  <a:pt x="2588" y="6669"/>
                  <a:pt x="2582" y="6663"/>
                </a:cubicBezTo>
                <a:lnTo>
                  <a:pt x="2582" y="6663"/>
                </a:lnTo>
                <a:cubicBezTo>
                  <a:pt x="2590" y="6663"/>
                  <a:pt x="2602" y="6673"/>
                  <a:pt x="2610" y="6673"/>
                </a:cubicBezTo>
                <a:cubicBezTo>
                  <a:pt x="2614" y="6673"/>
                  <a:pt x="2616" y="6671"/>
                  <a:pt x="2616" y="6663"/>
                </a:cubicBezTo>
                <a:close/>
                <a:moveTo>
                  <a:pt x="4375" y="6686"/>
                </a:moveTo>
                <a:cubicBezTo>
                  <a:pt x="4358" y="6691"/>
                  <a:pt x="4341" y="6703"/>
                  <a:pt x="4324" y="6708"/>
                </a:cubicBezTo>
                <a:cubicBezTo>
                  <a:pt x="4330" y="6703"/>
                  <a:pt x="4335" y="6697"/>
                  <a:pt x="4347" y="6691"/>
                </a:cubicBezTo>
                <a:cubicBezTo>
                  <a:pt x="4352" y="6691"/>
                  <a:pt x="4364" y="6686"/>
                  <a:pt x="4375" y="6686"/>
                </a:cubicBezTo>
                <a:close/>
                <a:moveTo>
                  <a:pt x="2266" y="6571"/>
                </a:moveTo>
                <a:cubicBezTo>
                  <a:pt x="2279" y="6571"/>
                  <a:pt x="2290" y="6584"/>
                  <a:pt x="2304" y="6584"/>
                </a:cubicBezTo>
                <a:cubicBezTo>
                  <a:pt x="2406" y="6635"/>
                  <a:pt x="2531" y="6657"/>
                  <a:pt x="2633" y="6708"/>
                </a:cubicBezTo>
                <a:lnTo>
                  <a:pt x="2633" y="6708"/>
                </a:lnTo>
                <a:cubicBezTo>
                  <a:pt x="2633" y="6706"/>
                  <a:pt x="2635" y="6705"/>
                  <a:pt x="2639" y="6703"/>
                </a:cubicBezTo>
                <a:cubicBezTo>
                  <a:pt x="2650" y="6703"/>
                  <a:pt x="2650" y="6703"/>
                  <a:pt x="2645" y="6714"/>
                </a:cubicBezTo>
                <a:cubicBezTo>
                  <a:pt x="2637" y="6714"/>
                  <a:pt x="2632" y="6712"/>
                  <a:pt x="2633" y="6708"/>
                </a:cubicBezTo>
                <a:lnTo>
                  <a:pt x="2633" y="6708"/>
                </a:lnTo>
                <a:cubicBezTo>
                  <a:pt x="2633" y="6708"/>
                  <a:pt x="2633" y="6708"/>
                  <a:pt x="2633" y="6708"/>
                </a:cubicBezTo>
                <a:cubicBezTo>
                  <a:pt x="2633" y="6708"/>
                  <a:pt x="2633" y="6708"/>
                  <a:pt x="2633" y="6708"/>
                </a:cubicBezTo>
                <a:lnTo>
                  <a:pt x="2633" y="6708"/>
                </a:lnTo>
                <a:cubicBezTo>
                  <a:pt x="2633" y="6708"/>
                  <a:pt x="2633" y="6708"/>
                  <a:pt x="2633" y="6708"/>
                </a:cubicBezTo>
                <a:lnTo>
                  <a:pt x="2633" y="6708"/>
                </a:lnTo>
                <a:cubicBezTo>
                  <a:pt x="2590" y="6703"/>
                  <a:pt x="2551" y="6682"/>
                  <a:pt x="2508" y="6670"/>
                </a:cubicBezTo>
                <a:lnTo>
                  <a:pt x="2508" y="6670"/>
                </a:lnTo>
                <a:lnTo>
                  <a:pt x="2508" y="6674"/>
                </a:lnTo>
                <a:cubicBezTo>
                  <a:pt x="2503" y="6674"/>
                  <a:pt x="2503" y="6669"/>
                  <a:pt x="2497" y="6663"/>
                </a:cubicBezTo>
                <a:cubicBezTo>
                  <a:pt x="2440" y="6640"/>
                  <a:pt x="2378" y="6629"/>
                  <a:pt x="2321" y="6601"/>
                </a:cubicBezTo>
                <a:cubicBezTo>
                  <a:pt x="2321" y="6601"/>
                  <a:pt x="2321" y="6606"/>
                  <a:pt x="2321" y="6606"/>
                </a:cubicBezTo>
                <a:cubicBezTo>
                  <a:pt x="2310" y="6589"/>
                  <a:pt x="2276" y="6584"/>
                  <a:pt x="2259" y="6572"/>
                </a:cubicBezTo>
                <a:cubicBezTo>
                  <a:pt x="2261" y="6571"/>
                  <a:pt x="2264" y="6571"/>
                  <a:pt x="2266" y="6571"/>
                </a:cubicBezTo>
                <a:close/>
                <a:moveTo>
                  <a:pt x="4324" y="6703"/>
                </a:moveTo>
                <a:cubicBezTo>
                  <a:pt x="4318" y="6708"/>
                  <a:pt x="4318" y="6714"/>
                  <a:pt x="4318" y="6714"/>
                </a:cubicBezTo>
                <a:cubicBezTo>
                  <a:pt x="4318" y="6714"/>
                  <a:pt x="4318" y="6708"/>
                  <a:pt x="4318" y="6703"/>
                </a:cubicBezTo>
                <a:close/>
                <a:moveTo>
                  <a:pt x="2664" y="6712"/>
                </a:moveTo>
                <a:cubicBezTo>
                  <a:pt x="2674" y="6712"/>
                  <a:pt x="2684" y="6716"/>
                  <a:pt x="2696" y="6720"/>
                </a:cubicBezTo>
                <a:cubicBezTo>
                  <a:pt x="2724" y="6725"/>
                  <a:pt x="2752" y="6731"/>
                  <a:pt x="2781" y="6748"/>
                </a:cubicBezTo>
                <a:cubicBezTo>
                  <a:pt x="2735" y="6748"/>
                  <a:pt x="2690" y="6725"/>
                  <a:pt x="2650" y="6714"/>
                </a:cubicBezTo>
                <a:cubicBezTo>
                  <a:pt x="2655" y="6712"/>
                  <a:pt x="2660" y="6712"/>
                  <a:pt x="2664" y="6712"/>
                </a:cubicBezTo>
                <a:close/>
                <a:moveTo>
                  <a:pt x="2934" y="6742"/>
                </a:moveTo>
                <a:cubicBezTo>
                  <a:pt x="2934" y="6748"/>
                  <a:pt x="2934" y="6748"/>
                  <a:pt x="2934" y="6754"/>
                </a:cubicBezTo>
                <a:cubicBezTo>
                  <a:pt x="2934" y="6754"/>
                  <a:pt x="2928" y="6748"/>
                  <a:pt x="2923" y="6748"/>
                </a:cubicBezTo>
                <a:cubicBezTo>
                  <a:pt x="2928" y="6748"/>
                  <a:pt x="2928" y="6742"/>
                  <a:pt x="2934" y="6742"/>
                </a:cubicBezTo>
                <a:close/>
                <a:moveTo>
                  <a:pt x="4273" y="6714"/>
                </a:moveTo>
                <a:cubicBezTo>
                  <a:pt x="4281" y="6714"/>
                  <a:pt x="4291" y="6719"/>
                  <a:pt x="4302" y="6719"/>
                </a:cubicBezTo>
                <a:cubicBezTo>
                  <a:pt x="4304" y="6719"/>
                  <a:pt x="4306" y="6719"/>
                  <a:pt x="4308" y="6718"/>
                </a:cubicBezTo>
                <a:lnTo>
                  <a:pt x="4308" y="6718"/>
                </a:lnTo>
                <a:cubicBezTo>
                  <a:pt x="4272" y="6734"/>
                  <a:pt x="4235" y="6749"/>
                  <a:pt x="4194" y="6759"/>
                </a:cubicBezTo>
                <a:lnTo>
                  <a:pt x="4205" y="6748"/>
                </a:lnTo>
                <a:cubicBezTo>
                  <a:pt x="4228" y="6748"/>
                  <a:pt x="4245" y="6737"/>
                  <a:pt x="4262" y="6731"/>
                </a:cubicBezTo>
                <a:cubicBezTo>
                  <a:pt x="4256" y="6731"/>
                  <a:pt x="4256" y="6731"/>
                  <a:pt x="4250" y="6725"/>
                </a:cubicBezTo>
                <a:cubicBezTo>
                  <a:pt x="4256" y="6725"/>
                  <a:pt x="4267" y="6720"/>
                  <a:pt x="4273" y="6714"/>
                </a:cubicBezTo>
                <a:close/>
                <a:moveTo>
                  <a:pt x="2637" y="6741"/>
                </a:moveTo>
                <a:cubicBezTo>
                  <a:pt x="2634" y="6741"/>
                  <a:pt x="2631" y="6741"/>
                  <a:pt x="2628" y="6742"/>
                </a:cubicBezTo>
                <a:lnTo>
                  <a:pt x="2650" y="6765"/>
                </a:lnTo>
                <a:cubicBezTo>
                  <a:pt x="2656" y="6765"/>
                  <a:pt x="2667" y="6759"/>
                  <a:pt x="2667" y="6754"/>
                </a:cubicBezTo>
                <a:cubicBezTo>
                  <a:pt x="2658" y="6749"/>
                  <a:pt x="2649" y="6741"/>
                  <a:pt x="2637" y="6741"/>
                </a:cubicBezTo>
                <a:close/>
                <a:moveTo>
                  <a:pt x="2945" y="6759"/>
                </a:moveTo>
                <a:cubicBezTo>
                  <a:pt x="2951" y="6765"/>
                  <a:pt x="2957" y="6765"/>
                  <a:pt x="2962" y="6765"/>
                </a:cubicBezTo>
                <a:lnTo>
                  <a:pt x="2945" y="6765"/>
                </a:lnTo>
                <a:cubicBezTo>
                  <a:pt x="2945" y="6765"/>
                  <a:pt x="2945" y="6759"/>
                  <a:pt x="2945" y="6759"/>
                </a:cubicBezTo>
                <a:close/>
                <a:moveTo>
                  <a:pt x="2996" y="6771"/>
                </a:moveTo>
                <a:cubicBezTo>
                  <a:pt x="2996" y="6771"/>
                  <a:pt x="3002" y="6771"/>
                  <a:pt x="3002" y="6776"/>
                </a:cubicBezTo>
                <a:cubicBezTo>
                  <a:pt x="3002" y="6776"/>
                  <a:pt x="2996" y="6776"/>
                  <a:pt x="2991" y="6771"/>
                </a:cubicBezTo>
                <a:close/>
                <a:moveTo>
                  <a:pt x="4167" y="6755"/>
                </a:moveTo>
                <a:cubicBezTo>
                  <a:pt x="4174" y="6755"/>
                  <a:pt x="4179" y="6757"/>
                  <a:pt x="4182" y="6759"/>
                </a:cubicBezTo>
                <a:cubicBezTo>
                  <a:pt x="4182" y="6759"/>
                  <a:pt x="4182" y="6759"/>
                  <a:pt x="4182" y="6762"/>
                </a:cubicBezTo>
                <a:lnTo>
                  <a:pt x="4182" y="6762"/>
                </a:lnTo>
                <a:cubicBezTo>
                  <a:pt x="4173" y="6765"/>
                  <a:pt x="4164" y="6766"/>
                  <a:pt x="4160" y="6771"/>
                </a:cubicBezTo>
                <a:cubicBezTo>
                  <a:pt x="4154" y="6771"/>
                  <a:pt x="4154" y="6765"/>
                  <a:pt x="4154" y="6765"/>
                </a:cubicBezTo>
                <a:lnTo>
                  <a:pt x="4143" y="6771"/>
                </a:lnTo>
                <a:cubicBezTo>
                  <a:pt x="4143" y="6771"/>
                  <a:pt x="4137" y="6776"/>
                  <a:pt x="4131" y="6776"/>
                </a:cubicBezTo>
                <a:lnTo>
                  <a:pt x="4131" y="6765"/>
                </a:lnTo>
                <a:cubicBezTo>
                  <a:pt x="4131" y="6765"/>
                  <a:pt x="4131" y="6771"/>
                  <a:pt x="4126" y="6776"/>
                </a:cubicBezTo>
                <a:lnTo>
                  <a:pt x="4114" y="6776"/>
                </a:lnTo>
                <a:cubicBezTo>
                  <a:pt x="4120" y="6771"/>
                  <a:pt x="4126" y="6765"/>
                  <a:pt x="4131" y="6759"/>
                </a:cubicBezTo>
                <a:lnTo>
                  <a:pt x="4148" y="6759"/>
                </a:lnTo>
                <a:cubicBezTo>
                  <a:pt x="4154" y="6757"/>
                  <a:pt x="4161" y="6755"/>
                  <a:pt x="4167" y="6755"/>
                </a:cubicBezTo>
                <a:close/>
                <a:moveTo>
                  <a:pt x="4182" y="6771"/>
                </a:moveTo>
                <a:cubicBezTo>
                  <a:pt x="4182" y="6776"/>
                  <a:pt x="4182" y="6782"/>
                  <a:pt x="4182" y="6782"/>
                </a:cubicBezTo>
                <a:cubicBezTo>
                  <a:pt x="4182" y="6782"/>
                  <a:pt x="4177" y="6776"/>
                  <a:pt x="4177" y="6776"/>
                </a:cubicBezTo>
                <a:cubicBezTo>
                  <a:pt x="4177" y="6776"/>
                  <a:pt x="4182" y="6771"/>
                  <a:pt x="4182" y="6771"/>
                </a:cubicBezTo>
                <a:close/>
                <a:moveTo>
                  <a:pt x="3206" y="6799"/>
                </a:moveTo>
                <a:cubicBezTo>
                  <a:pt x="3203" y="6801"/>
                  <a:pt x="3199" y="6802"/>
                  <a:pt x="3195" y="6802"/>
                </a:cubicBezTo>
                <a:cubicBezTo>
                  <a:pt x="3187" y="6802"/>
                  <a:pt x="3180" y="6799"/>
                  <a:pt x="3172" y="6799"/>
                </a:cubicBezTo>
                <a:close/>
                <a:moveTo>
                  <a:pt x="3927" y="6799"/>
                </a:moveTo>
                <a:cubicBezTo>
                  <a:pt x="3921" y="6805"/>
                  <a:pt x="3916" y="6805"/>
                  <a:pt x="3916" y="6805"/>
                </a:cubicBezTo>
                <a:lnTo>
                  <a:pt x="3916" y="6799"/>
                </a:lnTo>
                <a:close/>
                <a:moveTo>
                  <a:pt x="3950" y="6799"/>
                </a:moveTo>
                <a:cubicBezTo>
                  <a:pt x="3950" y="6799"/>
                  <a:pt x="3944" y="6805"/>
                  <a:pt x="3938" y="6805"/>
                </a:cubicBezTo>
                <a:cubicBezTo>
                  <a:pt x="3938" y="6805"/>
                  <a:pt x="3938" y="6799"/>
                  <a:pt x="3938" y="6799"/>
                </a:cubicBezTo>
                <a:close/>
                <a:moveTo>
                  <a:pt x="3774" y="6799"/>
                </a:moveTo>
                <a:cubicBezTo>
                  <a:pt x="3779" y="6799"/>
                  <a:pt x="3785" y="6805"/>
                  <a:pt x="3796" y="6805"/>
                </a:cubicBezTo>
                <a:cubicBezTo>
                  <a:pt x="3787" y="6811"/>
                  <a:pt x="3777" y="6814"/>
                  <a:pt x="3766" y="6815"/>
                </a:cubicBezTo>
                <a:lnTo>
                  <a:pt x="3766" y="6815"/>
                </a:lnTo>
                <a:cubicBezTo>
                  <a:pt x="3770" y="6814"/>
                  <a:pt x="3774" y="6811"/>
                  <a:pt x="3774" y="6811"/>
                </a:cubicBezTo>
                <a:cubicBezTo>
                  <a:pt x="3774" y="6805"/>
                  <a:pt x="3768" y="6805"/>
                  <a:pt x="3768" y="6799"/>
                </a:cubicBezTo>
                <a:close/>
                <a:moveTo>
                  <a:pt x="2794" y="6749"/>
                </a:moveTo>
                <a:cubicBezTo>
                  <a:pt x="2804" y="6749"/>
                  <a:pt x="2815" y="6754"/>
                  <a:pt x="2826" y="6754"/>
                </a:cubicBezTo>
                <a:cubicBezTo>
                  <a:pt x="2866" y="6765"/>
                  <a:pt x="2900" y="6771"/>
                  <a:pt x="2940" y="6776"/>
                </a:cubicBezTo>
                <a:lnTo>
                  <a:pt x="2940" y="6782"/>
                </a:lnTo>
                <a:cubicBezTo>
                  <a:pt x="2940" y="6782"/>
                  <a:pt x="2945" y="6776"/>
                  <a:pt x="2945" y="6776"/>
                </a:cubicBezTo>
                <a:cubicBezTo>
                  <a:pt x="3008" y="6788"/>
                  <a:pt x="3070" y="6799"/>
                  <a:pt x="3133" y="6811"/>
                </a:cubicBezTo>
                <a:lnTo>
                  <a:pt x="3144" y="6816"/>
                </a:lnTo>
                <a:cubicBezTo>
                  <a:pt x="3076" y="6811"/>
                  <a:pt x="3002" y="6799"/>
                  <a:pt x="2934" y="6782"/>
                </a:cubicBezTo>
                <a:lnTo>
                  <a:pt x="2928" y="6782"/>
                </a:lnTo>
                <a:cubicBezTo>
                  <a:pt x="2923" y="6782"/>
                  <a:pt x="2911" y="6776"/>
                  <a:pt x="2906" y="6776"/>
                </a:cubicBezTo>
                <a:lnTo>
                  <a:pt x="2855" y="6765"/>
                </a:lnTo>
                <a:lnTo>
                  <a:pt x="2855" y="6771"/>
                </a:lnTo>
                <a:cubicBezTo>
                  <a:pt x="2832" y="6754"/>
                  <a:pt x="2804" y="6759"/>
                  <a:pt x="2781" y="6754"/>
                </a:cubicBezTo>
                <a:cubicBezTo>
                  <a:pt x="2785" y="6750"/>
                  <a:pt x="2789" y="6749"/>
                  <a:pt x="2794" y="6749"/>
                </a:cubicBezTo>
                <a:close/>
                <a:moveTo>
                  <a:pt x="3609" y="6811"/>
                </a:moveTo>
                <a:cubicBezTo>
                  <a:pt x="3609" y="6811"/>
                  <a:pt x="3604" y="6816"/>
                  <a:pt x="3598" y="6816"/>
                </a:cubicBezTo>
                <a:cubicBezTo>
                  <a:pt x="3598" y="6816"/>
                  <a:pt x="3598" y="6816"/>
                  <a:pt x="3598" y="6811"/>
                </a:cubicBezTo>
                <a:close/>
                <a:moveTo>
                  <a:pt x="3672" y="6805"/>
                </a:moveTo>
                <a:lnTo>
                  <a:pt x="3660" y="6816"/>
                </a:lnTo>
                <a:cubicBezTo>
                  <a:pt x="3660" y="6811"/>
                  <a:pt x="3666" y="6811"/>
                  <a:pt x="3666" y="6805"/>
                </a:cubicBezTo>
                <a:close/>
                <a:moveTo>
                  <a:pt x="4074" y="6799"/>
                </a:moveTo>
                <a:cubicBezTo>
                  <a:pt x="4063" y="6805"/>
                  <a:pt x="4057" y="6811"/>
                  <a:pt x="4052" y="6816"/>
                </a:cubicBezTo>
                <a:lnTo>
                  <a:pt x="4029" y="6816"/>
                </a:lnTo>
                <a:cubicBezTo>
                  <a:pt x="4040" y="6816"/>
                  <a:pt x="4052" y="6811"/>
                  <a:pt x="4063" y="6799"/>
                </a:cubicBezTo>
                <a:close/>
                <a:moveTo>
                  <a:pt x="3762" y="6805"/>
                </a:moveTo>
                <a:cubicBezTo>
                  <a:pt x="3762" y="6805"/>
                  <a:pt x="3762" y="6814"/>
                  <a:pt x="3762" y="6816"/>
                </a:cubicBezTo>
                <a:lnTo>
                  <a:pt x="3762" y="6816"/>
                </a:lnTo>
                <a:cubicBezTo>
                  <a:pt x="3756" y="6817"/>
                  <a:pt x="3749" y="6817"/>
                  <a:pt x="3742" y="6817"/>
                </a:cubicBezTo>
                <a:cubicBezTo>
                  <a:pt x="3729" y="6817"/>
                  <a:pt x="3717" y="6816"/>
                  <a:pt x="3706" y="6816"/>
                </a:cubicBezTo>
                <a:cubicBezTo>
                  <a:pt x="3717" y="6816"/>
                  <a:pt x="3723" y="6816"/>
                  <a:pt x="3734" y="6811"/>
                </a:cubicBezTo>
                <a:lnTo>
                  <a:pt x="3734" y="6816"/>
                </a:lnTo>
                <a:lnTo>
                  <a:pt x="3745" y="6811"/>
                </a:lnTo>
                <a:lnTo>
                  <a:pt x="3745" y="6811"/>
                </a:lnTo>
                <a:lnTo>
                  <a:pt x="3745" y="6811"/>
                </a:lnTo>
                <a:lnTo>
                  <a:pt x="3740" y="6805"/>
                </a:lnTo>
                <a:close/>
                <a:moveTo>
                  <a:pt x="3411" y="6816"/>
                </a:moveTo>
                <a:cubicBezTo>
                  <a:pt x="3411" y="6817"/>
                  <a:pt x="3412" y="6817"/>
                  <a:pt x="3412" y="6818"/>
                </a:cubicBezTo>
                <a:lnTo>
                  <a:pt x="3412" y="6818"/>
                </a:lnTo>
                <a:cubicBezTo>
                  <a:pt x="3413" y="6817"/>
                  <a:pt x="3413" y="6817"/>
                  <a:pt x="3413" y="6816"/>
                </a:cubicBezTo>
                <a:close/>
                <a:moveTo>
                  <a:pt x="3411" y="6811"/>
                </a:moveTo>
                <a:cubicBezTo>
                  <a:pt x="3413" y="6812"/>
                  <a:pt x="3413" y="6814"/>
                  <a:pt x="3413" y="6816"/>
                </a:cubicBezTo>
                <a:lnTo>
                  <a:pt x="3416" y="6816"/>
                </a:lnTo>
                <a:cubicBezTo>
                  <a:pt x="3416" y="6816"/>
                  <a:pt x="3422" y="6816"/>
                  <a:pt x="3422" y="6822"/>
                </a:cubicBezTo>
                <a:cubicBezTo>
                  <a:pt x="3417" y="6822"/>
                  <a:pt x="3416" y="6822"/>
                  <a:pt x="3412" y="6818"/>
                </a:cubicBezTo>
                <a:lnTo>
                  <a:pt x="3412" y="6818"/>
                </a:lnTo>
                <a:cubicBezTo>
                  <a:pt x="3411" y="6820"/>
                  <a:pt x="3408" y="6822"/>
                  <a:pt x="3405" y="6822"/>
                </a:cubicBezTo>
                <a:cubicBezTo>
                  <a:pt x="3399" y="6822"/>
                  <a:pt x="3399" y="6816"/>
                  <a:pt x="3399" y="6811"/>
                </a:cubicBezTo>
                <a:close/>
                <a:moveTo>
                  <a:pt x="3456" y="6815"/>
                </a:moveTo>
                <a:cubicBezTo>
                  <a:pt x="3466" y="6815"/>
                  <a:pt x="3476" y="6816"/>
                  <a:pt x="3484" y="6816"/>
                </a:cubicBezTo>
                <a:lnTo>
                  <a:pt x="3484" y="6822"/>
                </a:lnTo>
                <a:lnTo>
                  <a:pt x="3428" y="6822"/>
                </a:lnTo>
                <a:cubicBezTo>
                  <a:pt x="3436" y="6816"/>
                  <a:pt x="3446" y="6815"/>
                  <a:pt x="3456" y="6815"/>
                </a:cubicBezTo>
                <a:close/>
                <a:moveTo>
                  <a:pt x="3507" y="6816"/>
                </a:moveTo>
                <a:cubicBezTo>
                  <a:pt x="3507" y="6816"/>
                  <a:pt x="3501" y="6816"/>
                  <a:pt x="3501" y="6822"/>
                </a:cubicBezTo>
                <a:cubicBezTo>
                  <a:pt x="3496" y="6816"/>
                  <a:pt x="3496" y="6816"/>
                  <a:pt x="3490" y="6816"/>
                </a:cubicBezTo>
                <a:close/>
                <a:moveTo>
                  <a:pt x="3592" y="6811"/>
                </a:moveTo>
                <a:cubicBezTo>
                  <a:pt x="3598" y="6811"/>
                  <a:pt x="3592" y="6816"/>
                  <a:pt x="3592" y="6822"/>
                </a:cubicBezTo>
                <a:cubicBezTo>
                  <a:pt x="3581" y="6822"/>
                  <a:pt x="3575" y="6816"/>
                  <a:pt x="3581" y="6811"/>
                </a:cubicBezTo>
                <a:close/>
                <a:moveTo>
                  <a:pt x="3660" y="6805"/>
                </a:moveTo>
                <a:cubicBezTo>
                  <a:pt x="3660" y="6805"/>
                  <a:pt x="3655" y="6811"/>
                  <a:pt x="3655" y="6816"/>
                </a:cubicBezTo>
                <a:cubicBezTo>
                  <a:pt x="3655" y="6816"/>
                  <a:pt x="3649" y="6816"/>
                  <a:pt x="3649" y="6822"/>
                </a:cubicBezTo>
                <a:lnTo>
                  <a:pt x="3626" y="6822"/>
                </a:lnTo>
                <a:cubicBezTo>
                  <a:pt x="3638" y="6816"/>
                  <a:pt x="3643" y="6811"/>
                  <a:pt x="3655" y="6805"/>
                </a:cubicBezTo>
                <a:close/>
                <a:moveTo>
                  <a:pt x="3751" y="6833"/>
                </a:moveTo>
                <a:cubicBezTo>
                  <a:pt x="3751" y="6833"/>
                  <a:pt x="3751" y="6839"/>
                  <a:pt x="3751" y="6839"/>
                </a:cubicBezTo>
                <a:cubicBezTo>
                  <a:pt x="3751" y="6839"/>
                  <a:pt x="3745" y="6833"/>
                  <a:pt x="3745" y="6833"/>
                </a:cubicBezTo>
                <a:close/>
                <a:moveTo>
                  <a:pt x="3813" y="6828"/>
                </a:moveTo>
                <a:cubicBezTo>
                  <a:pt x="3796" y="6833"/>
                  <a:pt x="3779" y="6833"/>
                  <a:pt x="3762" y="6839"/>
                </a:cubicBezTo>
                <a:cubicBezTo>
                  <a:pt x="3762" y="6839"/>
                  <a:pt x="3757" y="6833"/>
                  <a:pt x="3757" y="6828"/>
                </a:cubicBezTo>
                <a:close/>
                <a:moveTo>
                  <a:pt x="3150" y="6811"/>
                </a:moveTo>
                <a:cubicBezTo>
                  <a:pt x="3167" y="6816"/>
                  <a:pt x="3184" y="6816"/>
                  <a:pt x="3201" y="6822"/>
                </a:cubicBezTo>
                <a:lnTo>
                  <a:pt x="3206" y="6822"/>
                </a:lnTo>
                <a:cubicBezTo>
                  <a:pt x="3235" y="6822"/>
                  <a:pt x="3263" y="6822"/>
                  <a:pt x="3291" y="6828"/>
                </a:cubicBezTo>
                <a:cubicBezTo>
                  <a:pt x="3293" y="6826"/>
                  <a:pt x="3294" y="6826"/>
                  <a:pt x="3296" y="6826"/>
                </a:cubicBezTo>
                <a:cubicBezTo>
                  <a:pt x="3303" y="6826"/>
                  <a:pt x="3312" y="6834"/>
                  <a:pt x="3303" y="6839"/>
                </a:cubicBezTo>
                <a:cubicBezTo>
                  <a:pt x="3302" y="6840"/>
                  <a:pt x="3300" y="6840"/>
                  <a:pt x="3299" y="6840"/>
                </a:cubicBezTo>
                <a:cubicBezTo>
                  <a:pt x="3292" y="6840"/>
                  <a:pt x="3282" y="6832"/>
                  <a:pt x="3291" y="6828"/>
                </a:cubicBezTo>
                <a:lnTo>
                  <a:pt x="3291" y="6828"/>
                </a:lnTo>
                <a:cubicBezTo>
                  <a:pt x="3282" y="6830"/>
                  <a:pt x="3272" y="6831"/>
                  <a:pt x="3262" y="6831"/>
                </a:cubicBezTo>
                <a:cubicBezTo>
                  <a:pt x="3235" y="6831"/>
                  <a:pt x="3207" y="6824"/>
                  <a:pt x="3182" y="6824"/>
                </a:cubicBezTo>
                <a:cubicBezTo>
                  <a:pt x="3173" y="6824"/>
                  <a:pt x="3164" y="6825"/>
                  <a:pt x="3155" y="6828"/>
                </a:cubicBezTo>
                <a:cubicBezTo>
                  <a:pt x="3155" y="6828"/>
                  <a:pt x="3155" y="6822"/>
                  <a:pt x="3155" y="6822"/>
                </a:cubicBezTo>
                <a:lnTo>
                  <a:pt x="3150" y="6822"/>
                </a:lnTo>
                <a:cubicBezTo>
                  <a:pt x="3150" y="6816"/>
                  <a:pt x="3150" y="6816"/>
                  <a:pt x="3150" y="6811"/>
                </a:cubicBezTo>
                <a:close/>
                <a:moveTo>
                  <a:pt x="3558" y="6811"/>
                </a:moveTo>
                <a:cubicBezTo>
                  <a:pt x="3558" y="6816"/>
                  <a:pt x="3558" y="6816"/>
                  <a:pt x="3552" y="6822"/>
                </a:cubicBezTo>
                <a:lnTo>
                  <a:pt x="3552" y="6816"/>
                </a:lnTo>
                <a:cubicBezTo>
                  <a:pt x="3547" y="6816"/>
                  <a:pt x="3547" y="6816"/>
                  <a:pt x="3547" y="6811"/>
                </a:cubicBezTo>
                <a:cubicBezTo>
                  <a:pt x="3541" y="6816"/>
                  <a:pt x="3541" y="6828"/>
                  <a:pt x="3547" y="6833"/>
                </a:cubicBezTo>
                <a:cubicBezTo>
                  <a:pt x="3553" y="6834"/>
                  <a:pt x="3559" y="6835"/>
                  <a:pt x="3565" y="6835"/>
                </a:cubicBezTo>
                <a:cubicBezTo>
                  <a:pt x="3581" y="6835"/>
                  <a:pt x="3598" y="6832"/>
                  <a:pt x="3614" y="6832"/>
                </a:cubicBezTo>
                <a:cubicBezTo>
                  <a:pt x="3620" y="6832"/>
                  <a:pt x="3626" y="6832"/>
                  <a:pt x="3632" y="6833"/>
                </a:cubicBezTo>
                <a:cubicBezTo>
                  <a:pt x="3640" y="6833"/>
                  <a:pt x="3649" y="6835"/>
                  <a:pt x="3657" y="6835"/>
                </a:cubicBezTo>
                <a:cubicBezTo>
                  <a:pt x="3666" y="6835"/>
                  <a:pt x="3674" y="6833"/>
                  <a:pt x="3683" y="6828"/>
                </a:cubicBezTo>
                <a:cubicBezTo>
                  <a:pt x="3677" y="6822"/>
                  <a:pt x="3677" y="6822"/>
                  <a:pt x="3672" y="6822"/>
                </a:cubicBezTo>
                <a:lnTo>
                  <a:pt x="3689" y="6822"/>
                </a:lnTo>
                <a:cubicBezTo>
                  <a:pt x="3684" y="6826"/>
                  <a:pt x="3687" y="6835"/>
                  <a:pt x="3691" y="6835"/>
                </a:cubicBezTo>
                <a:cubicBezTo>
                  <a:pt x="3692" y="6835"/>
                  <a:pt x="3693" y="6834"/>
                  <a:pt x="3694" y="6833"/>
                </a:cubicBezTo>
                <a:lnTo>
                  <a:pt x="3745" y="6833"/>
                </a:lnTo>
                <a:cubicBezTo>
                  <a:pt x="3734" y="6839"/>
                  <a:pt x="3723" y="6839"/>
                  <a:pt x="3717" y="6845"/>
                </a:cubicBezTo>
                <a:cubicBezTo>
                  <a:pt x="3704" y="6841"/>
                  <a:pt x="3693" y="6838"/>
                  <a:pt x="3682" y="6838"/>
                </a:cubicBezTo>
                <a:cubicBezTo>
                  <a:pt x="3675" y="6838"/>
                  <a:pt x="3667" y="6840"/>
                  <a:pt x="3660" y="6845"/>
                </a:cubicBezTo>
                <a:lnTo>
                  <a:pt x="3649" y="6845"/>
                </a:lnTo>
                <a:cubicBezTo>
                  <a:pt x="3649" y="6845"/>
                  <a:pt x="3649" y="6839"/>
                  <a:pt x="3643" y="6839"/>
                </a:cubicBezTo>
                <a:cubicBezTo>
                  <a:pt x="3638" y="6839"/>
                  <a:pt x="3626" y="6845"/>
                  <a:pt x="3615" y="6845"/>
                </a:cubicBezTo>
                <a:lnTo>
                  <a:pt x="3479" y="6845"/>
                </a:lnTo>
                <a:cubicBezTo>
                  <a:pt x="3456" y="6839"/>
                  <a:pt x="3432" y="6839"/>
                  <a:pt x="3408" y="6839"/>
                </a:cubicBezTo>
                <a:cubicBezTo>
                  <a:pt x="3384" y="6839"/>
                  <a:pt x="3360" y="6839"/>
                  <a:pt x="3337" y="6833"/>
                </a:cubicBezTo>
                <a:lnTo>
                  <a:pt x="3501" y="6833"/>
                </a:lnTo>
                <a:cubicBezTo>
                  <a:pt x="3507" y="6833"/>
                  <a:pt x="3514" y="6835"/>
                  <a:pt x="3521" y="6835"/>
                </a:cubicBezTo>
                <a:cubicBezTo>
                  <a:pt x="3527" y="6835"/>
                  <a:pt x="3533" y="6833"/>
                  <a:pt x="3535" y="6828"/>
                </a:cubicBezTo>
                <a:cubicBezTo>
                  <a:pt x="3530" y="6828"/>
                  <a:pt x="3524" y="6822"/>
                  <a:pt x="3524" y="6816"/>
                </a:cubicBezTo>
                <a:cubicBezTo>
                  <a:pt x="3524" y="6816"/>
                  <a:pt x="3524" y="6816"/>
                  <a:pt x="3524" y="6811"/>
                </a:cubicBezTo>
                <a:lnTo>
                  <a:pt x="3547" y="6811"/>
                </a:lnTo>
                <a:cubicBezTo>
                  <a:pt x="3547" y="6811"/>
                  <a:pt x="3547" y="6811"/>
                  <a:pt x="3547" y="6811"/>
                </a:cubicBezTo>
                <a:cubicBezTo>
                  <a:pt x="3547" y="6811"/>
                  <a:pt x="3547" y="6811"/>
                  <a:pt x="3547" y="6811"/>
                </a:cubicBezTo>
                <a:close/>
                <a:moveTo>
                  <a:pt x="3031" y="6849"/>
                </a:moveTo>
                <a:lnTo>
                  <a:pt x="3031" y="6849"/>
                </a:lnTo>
                <a:cubicBezTo>
                  <a:pt x="3029" y="6849"/>
                  <a:pt x="3027" y="6850"/>
                  <a:pt x="3025" y="6850"/>
                </a:cubicBezTo>
                <a:cubicBezTo>
                  <a:pt x="3026" y="6850"/>
                  <a:pt x="3028" y="6850"/>
                  <a:pt x="3031" y="6849"/>
                </a:cubicBezTo>
                <a:close/>
                <a:moveTo>
                  <a:pt x="3646" y="6860"/>
                </a:moveTo>
                <a:lnTo>
                  <a:pt x="3646" y="6860"/>
                </a:lnTo>
                <a:cubicBezTo>
                  <a:pt x="3645" y="6861"/>
                  <a:pt x="3645" y="6861"/>
                  <a:pt x="3644" y="6862"/>
                </a:cubicBezTo>
                <a:lnTo>
                  <a:pt x="3644" y="6862"/>
                </a:lnTo>
                <a:cubicBezTo>
                  <a:pt x="3646" y="6862"/>
                  <a:pt x="3648" y="6862"/>
                  <a:pt x="3649" y="6862"/>
                </a:cubicBezTo>
                <a:cubicBezTo>
                  <a:pt x="3648" y="6861"/>
                  <a:pt x="3647" y="6860"/>
                  <a:pt x="3646" y="6860"/>
                </a:cubicBezTo>
                <a:close/>
                <a:moveTo>
                  <a:pt x="3644" y="6862"/>
                </a:moveTo>
                <a:cubicBezTo>
                  <a:pt x="3638" y="6864"/>
                  <a:pt x="3631" y="6869"/>
                  <a:pt x="3626" y="6873"/>
                </a:cubicBezTo>
                <a:cubicBezTo>
                  <a:pt x="3632" y="6873"/>
                  <a:pt x="3638" y="6867"/>
                  <a:pt x="3643" y="6867"/>
                </a:cubicBezTo>
                <a:cubicBezTo>
                  <a:pt x="3643" y="6866"/>
                  <a:pt x="3644" y="6864"/>
                  <a:pt x="3644" y="6862"/>
                </a:cubicBezTo>
                <a:close/>
                <a:moveTo>
                  <a:pt x="3303" y="6856"/>
                </a:moveTo>
                <a:cubicBezTo>
                  <a:pt x="3303" y="6856"/>
                  <a:pt x="3297" y="6867"/>
                  <a:pt x="3297" y="6873"/>
                </a:cubicBezTo>
                <a:lnTo>
                  <a:pt x="3326" y="6873"/>
                </a:lnTo>
                <a:cubicBezTo>
                  <a:pt x="3320" y="6879"/>
                  <a:pt x="3314" y="6884"/>
                  <a:pt x="3314" y="6890"/>
                </a:cubicBezTo>
                <a:cubicBezTo>
                  <a:pt x="3303" y="6890"/>
                  <a:pt x="3297" y="6890"/>
                  <a:pt x="3291" y="6884"/>
                </a:cubicBezTo>
                <a:cubicBezTo>
                  <a:pt x="3291" y="6873"/>
                  <a:pt x="3297" y="6862"/>
                  <a:pt x="3303" y="6856"/>
                </a:cubicBezTo>
                <a:close/>
                <a:moveTo>
                  <a:pt x="3121" y="6884"/>
                </a:moveTo>
                <a:lnTo>
                  <a:pt x="3116" y="6896"/>
                </a:lnTo>
                <a:cubicBezTo>
                  <a:pt x="3116" y="6896"/>
                  <a:pt x="3121" y="6890"/>
                  <a:pt x="3121" y="6884"/>
                </a:cubicBezTo>
                <a:close/>
                <a:moveTo>
                  <a:pt x="3332" y="6876"/>
                </a:moveTo>
                <a:cubicBezTo>
                  <a:pt x="3334" y="6876"/>
                  <a:pt x="3335" y="6877"/>
                  <a:pt x="3337" y="6879"/>
                </a:cubicBezTo>
                <a:lnTo>
                  <a:pt x="3399" y="6879"/>
                </a:lnTo>
                <a:cubicBezTo>
                  <a:pt x="3399" y="6884"/>
                  <a:pt x="3388" y="6884"/>
                  <a:pt x="3382" y="6890"/>
                </a:cubicBezTo>
                <a:cubicBezTo>
                  <a:pt x="3382" y="6890"/>
                  <a:pt x="3382" y="6896"/>
                  <a:pt x="3382" y="6896"/>
                </a:cubicBezTo>
                <a:cubicBezTo>
                  <a:pt x="3374" y="6893"/>
                  <a:pt x="3362" y="6893"/>
                  <a:pt x="3352" y="6893"/>
                </a:cubicBezTo>
                <a:cubicBezTo>
                  <a:pt x="3341" y="6893"/>
                  <a:pt x="3331" y="6893"/>
                  <a:pt x="3326" y="6890"/>
                </a:cubicBezTo>
                <a:cubicBezTo>
                  <a:pt x="3326" y="6882"/>
                  <a:pt x="3329" y="6876"/>
                  <a:pt x="3332" y="6876"/>
                </a:cubicBezTo>
                <a:close/>
                <a:moveTo>
                  <a:pt x="4030" y="6862"/>
                </a:moveTo>
                <a:cubicBezTo>
                  <a:pt x="4017" y="6862"/>
                  <a:pt x="4004" y="6866"/>
                  <a:pt x="3995" y="6879"/>
                </a:cubicBezTo>
                <a:cubicBezTo>
                  <a:pt x="3995" y="6873"/>
                  <a:pt x="3984" y="6867"/>
                  <a:pt x="3978" y="6867"/>
                </a:cubicBezTo>
                <a:cubicBezTo>
                  <a:pt x="3967" y="6867"/>
                  <a:pt x="3955" y="6873"/>
                  <a:pt x="3944" y="6873"/>
                </a:cubicBezTo>
                <a:lnTo>
                  <a:pt x="3910" y="6873"/>
                </a:lnTo>
                <a:cubicBezTo>
                  <a:pt x="3893" y="6873"/>
                  <a:pt x="3870" y="6879"/>
                  <a:pt x="3853" y="6890"/>
                </a:cubicBezTo>
                <a:cubicBezTo>
                  <a:pt x="3847" y="6884"/>
                  <a:pt x="3836" y="6879"/>
                  <a:pt x="3830" y="6879"/>
                </a:cubicBezTo>
                <a:cubicBezTo>
                  <a:pt x="3830" y="6884"/>
                  <a:pt x="3830" y="6890"/>
                  <a:pt x="3830" y="6896"/>
                </a:cubicBezTo>
                <a:cubicBezTo>
                  <a:pt x="3842" y="6899"/>
                  <a:pt x="3853" y="6901"/>
                  <a:pt x="3865" y="6901"/>
                </a:cubicBezTo>
                <a:cubicBezTo>
                  <a:pt x="3887" y="6901"/>
                  <a:pt x="3911" y="6896"/>
                  <a:pt x="3937" y="6896"/>
                </a:cubicBezTo>
                <a:lnTo>
                  <a:pt x="3937" y="6896"/>
                </a:lnTo>
                <a:cubicBezTo>
                  <a:pt x="3938" y="6894"/>
                  <a:pt x="3938" y="6892"/>
                  <a:pt x="3938" y="6890"/>
                </a:cubicBezTo>
                <a:cubicBezTo>
                  <a:pt x="3961" y="6890"/>
                  <a:pt x="3978" y="6890"/>
                  <a:pt x="3995" y="6884"/>
                </a:cubicBezTo>
                <a:cubicBezTo>
                  <a:pt x="4006" y="6884"/>
                  <a:pt x="4023" y="6884"/>
                  <a:pt x="4029" y="6873"/>
                </a:cubicBezTo>
                <a:cubicBezTo>
                  <a:pt x="4029" y="6873"/>
                  <a:pt x="4035" y="6879"/>
                  <a:pt x="4035" y="6884"/>
                </a:cubicBezTo>
                <a:cubicBezTo>
                  <a:pt x="4035" y="6879"/>
                  <a:pt x="4035" y="6873"/>
                  <a:pt x="4035" y="6867"/>
                </a:cubicBezTo>
                <a:cubicBezTo>
                  <a:pt x="4040" y="6867"/>
                  <a:pt x="4052" y="6873"/>
                  <a:pt x="4057" y="6873"/>
                </a:cubicBezTo>
                <a:cubicBezTo>
                  <a:pt x="4057" y="6873"/>
                  <a:pt x="4057" y="6867"/>
                  <a:pt x="4057" y="6867"/>
                </a:cubicBezTo>
                <a:cubicBezTo>
                  <a:pt x="4050" y="6865"/>
                  <a:pt x="4040" y="6862"/>
                  <a:pt x="4030" y="6862"/>
                </a:cubicBezTo>
                <a:close/>
                <a:moveTo>
                  <a:pt x="3394" y="6891"/>
                </a:moveTo>
                <a:cubicBezTo>
                  <a:pt x="3397" y="6891"/>
                  <a:pt x="3399" y="6892"/>
                  <a:pt x="3399" y="6896"/>
                </a:cubicBezTo>
                <a:cubicBezTo>
                  <a:pt x="3399" y="6896"/>
                  <a:pt x="3394" y="6901"/>
                  <a:pt x="3388" y="6901"/>
                </a:cubicBezTo>
                <a:cubicBezTo>
                  <a:pt x="3380" y="6897"/>
                  <a:pt x="3388" y="6891"/>
                  <a:pt x="3394" y="6891"/>
                </a:cubicBezTo>
                <a:close/>
                <a:moveTo>
                  <a:pt x="3938" y="6896"/>
                </a:moveTo>
                <a:cubicBezTo>
                  <a:pt x="3938" y="6896"/>
                  <a:pt x="3937" y="6896"/>
                  <a:pt x="3937" y="6896"/>
                </a:cubicBezTo>
                <a:lnTo>
                  <a:pt x="3937" y="6896"/>
                </a:lnTo>
                <a:cubicBezTo>
                  <a:pt x="3935" y="6899"/>
                  <a:pt x="3933" y="6901"/>
                  <a:pt x="3933" y="6901"/>
                </a:cubicBezTo>
                <a:lnTo>
                  <a:pt x="3938" y="6896"/>
                </a:lnTo>
                <a:close/>
                <a:moveTo>
                  <a:pt x="3314" y="6915"/>
                </a:moveTo>
                <a:lnTo>
                  <a:pt x="3314" y="6915"/>
                </a:lnTo>
                <a:cubicBezTo>
                  <a:pt x="3312" y="6916"/>
                  <a:pt x="3310" y="6917"/>
                  <a:pt x="3308" y="6918"/>
                </a:cubicBezTo>
                <a:cubicBezTo>
                  <a:pt x="3312" y="6918"/>
                  <a:pt x="3313" y="6917"/>
                  <a:pt x="3314" y="6915"/>
                </a:cubicBezTo>
                <a:close/>
                <a:moveTo>
                  <a:pt x="3504" y="0"/>
                </a:moveTo>
                <a:cubicBezTo>
                  <a:pt x="3499" y="0"/>
                  <a:pt x="3495" y="9"/>
                  <a:pt x="3490" y="13"/>
                </a:cubicBezTo>
                <a:cubicBezTo>
                  <a:pt x="3483" y="12"/>
                  <a:pt x="3477" y="11"/>
                  <a:pt x="3471" y="11"/>
                </a:cubicBezTo>
                <a:cubicBezTo>
                  <a:pt x="3453" y="11"/>
                  <a:pt x="3439" y="18"/>
                  <a:pt x="3422" y="30"/>
                </a:cubicBezTo>
                <a:cubicBezTo>
                  <a:pt x="3422" y="25"/>
                  <a:pt x="3422" y="19"/>
                  <a:pt x="3422" y="13"/>
                </a:cubicBezTo>
                <a:cubicBezTo>
                  <a:pt x="3422" y="19"/>
                  <a:pt x="3416" y="25"/>
                  <a:pt x="3416" y="30"/>
                </a:cubicBezTo>
                <a:cubicBezTo>
                  <a:pt x="3412" y="26"/>
                  <a:pt x="3404" y="15"/>
                  <a:pt x="3396" y="15"/>
                </a:cubicBezTo>
                <a:cubicBezTo>
                  <a:pt x="3393" y="15"/>
                  <a:pt x="3391" y="16"/>
                  <a:pt x="3388" y="19"/>
                </a:cubicBezTo>
                <a:lnTo>
                  <a:pt x="3343" y="19"/>
                </a:lnTo>
                <a:cubicBezTo>
                  <a:pt x="3360" y="25"/>
                  <a:pt x="3377" y="30"/>
                  <a:pt x="3394" y="36"/>
                </a:cubicBezTo>
                <a:cubicBezTo>
                  <a:pt x="3394" y="30"/>
                  <a:pt x="3399" y="25"/>
                  <a:pt x="3399" y="19"/>
                </a:cubicBezTo>
                <a:cubicBezTo>
                  <a:pt x="3403" y="27"/>
                  <a:pt x="3411" y="33"/>
                  <a:pt x="3419" y="33"/>
                </a:cubicBezTo>
                <a:cubicBezTo>
                  <a:pt x="3422" y="33"/>
                  <a:pt x="3425" y="32"/>
                  <a:pt x="3428" y="30"/>
                </a:cubicBezTo>
                <a:lnTo>
                  <a:pt x="3428" y="42"/>
                </a:lnTo>
                <a:cubicBezTo>
                  <a:pt x="3433" y="30"/>
                  <a:pt x="3445" y="19"/>
                  <a:pt x="3456" y="13"/>
                </a:cubicBezTo>
                <a:cubicBezTo>
                  <a:pt x="3473" y="25"/>
                  <a:pt x="3479" y="42"/>
                  <a:pt x="3479" y="59"/>
                </a:cubicBezTo>
                <a:cubicBezTo>
                  <a:pt x="3496" y="64"/>
                  <a:pt x="3513" y="64"/>
                  <a:pt x="3530" y="70"/>
                </a:cubicBezTo>
                <a:lnTo>
                  <a:pt x="3269" y="70"/>
                </a:lnTo>
                <a:cubicBezTo>
                  <a:pt x="3269" y="64"/>
                  <a:pt x="3274" y="59"/>
                  <a:pt x="3280" y="53"/>
                </a:cubicBezTo>
                <a:lnTo>
                  <a:pt x="3269" y="53"/>
                </a:lnTo>
                <a:cubicBezTo>
                  <a:pt x="3269" y="64"/>
                  <a:pt x="3264" y="70"/>
                  <a:pt x="3256" y="70"/>
                </a:cubicBezTo>
                <a:cubicBezTo>
                  <a:pt x="3252" y="70"/>
                  <a:pt x="3246" y="68"/>
                  <a:pt x="3240" y="64"/>
                </a:cubicBezTo>
                <a:cubicBezTo>
                  <a:pt x="3246" y="64"/>
                  <a:pt x="3252" y="59"/>
                  <a:pt x="3257" y="53"/>
                </a:cubicBezTo>
                <a:lnTo>
                  <a:pt x="3257" y="53"/>
                </a:lnTo>
                <a:cubicBezTo>
                  <a:pt x="3252" y="53"/>
                  <a:pt x="3246" y="59"/>
                  <a:pt x="3240" y="59"/>
                </a:cubicBezTo>
                <a:cubicBezTo>
                  <a:pt x="3240" y="64"/>
                  <a:pt x="3240" y="64"/>
                  <a:pt x="3235" y="70"/>
                </a:cubicBezTo>
                <a:lnTo>
                  <a:pt x="3155" y="70"/>
                </a:lnTo>
                <a:cubicBezTo>
                  <a:pt x="3138" y="70"/>
                  <a:pt x="3114" y="79"/>
                  <a:pt x="3092" y="79"/>
                </a:cubicBezTo>
                <a:cubicBezTo>
                  <a:pt x="3078" y="79"/>
                  <a:pt x="3064" y="75"/>
                  <a:pt x="3053" y="64"/>
                </a:cubicBezTo>
                <a:cubicBezTo>
                  <a:pt x="3042" y="64"/>
                  <a:pt x="3025" y="64"/>
                  <a:pt x="3008" y="59"/>
                </a:cubicBezTo>
                <a:cubicBezTo>
                  <a:pt x="3008" y="59"/>
                  <a:pt x="3002" y="64"/>
                  <a:pt x="2996" y="64"/>
                </a:cubicBezTo>
                <a:cubicBezTo>
                  <a:pt x="2985" y="64"/>
                  <a:pt x="2974" y="64"/>
                  <a:pt x="2974" y="81"/>
                </a:cubicBezTo>
                <a:cubicBezTo>
                  <a:pt x="2977" y="81"/>
                  <a:pt x="2982" y="81"/>
                  <a:pt x="2987" y="80"/>
                </a:cubicBezTo>
                <a:lnTo>
                  <a:pt x="2987" y="80"/>
                </a:lnTo>
                <a:cubicBezTo>
                  <a:pt x="2978" y="84"/>
                  <a:pt x="2969" y="87"/>
                  <a:pt x="2957" y="87"/>
                </a:cubicBezTo>
                <a:cubicBezTo>
                  <a:pt x="2957" y="81"/>
                  <a:pt x="2962" y="76"/>
                  <a:pt x="2962" y="70"/>
                </a:cubicBezTo>
                <a:lnTo>
                  <a:pt x="2962" y="70"/>
                </a:lnTo>
                <a:cubicBezTo>
                  <a:pt x="2957" y="76"/>
                  <a:pt x="2945" y="76"/>
                  <a:pt x="2940" y="81"/>
                </a:cubicBezTo>
                <a:cubicBezTo>
                  <a:pt x="2940" y="70"/>
                  <a:pt x="2940" y="64"/>
                  <a:pt x="2945" y="53"/>
                </a:cubicBezTo>
                <a:lnTo>
                  <a:pt x="2968" y="47"/>
                </a:lnTo>
                <a:cubicBezTo>
                  <a:pt x="2968" y="53"/>
                  <a:pt x="2974" y="53"/>
                  <a:pt x="2974" y="53"/>
                </a:cubicBezTo>
                <a:cubicBezTo>
                  <a:pt x="2996" y="53"/>
                  <a:pt x="3019" y="47"/>
                  <a:pt x="3036" y="36"/>
                </a:cubicBezTo>
                <a:cubicBezTo>
                  <a:pt x="3042" y="42"/>
                  <a:pt x="3047" y="47"/>
                  <a:pt x="3053" y="47"/>
                </a:cubicBezTo>
                <a:cubicBezTo>
                  <a:pt x="3053" y="42"/>
                  <a:pt x="3059" y="36"/>
                  <a:pt x="3059" y="30"/>
                </a:cubicBezTo>
                <a:cubicBezTo>
                  <a:pt x="3047" y="27"/>
                  <a:pt x="3036" y="25"/>
                  <a:pt x="3023" y="25"/>
                </a:cubicBezTo>
                <a:cubicBezTo>
                  <a:pt x="2999" y="25"/>
                  <a:pt x="2974" y="30"/>
                  <a:pt x="2951" y="30"/>
                </a:cubicBezTo>
                <a:lnTo>
                  <a:pt x="2951" y="19"/>
                </a:lnTo>
                <a:cubicBezTo>
                  <a:pt x="2951" y="19"/>
                  <a:pt x="2951" y="30"/>
                  <a:pt x="2945" y="36"/>
                </a:cubicBezTo>
                <a:cubicBezTo>
                  <a:pt x="2928" y="36"/>
                  <a:pt x="2911" y="36"/>
                  <a:pt x="2894" y="42"/>
                </a:cubicBezTo>
                <a:cubicBezTo>
                  <a:pt x="2877" y="42"/>
                  <a:pt x="2866" y="42"/>
                  <a:pt x="2860" y="53"/>
                </a:cubicBezTo>
                <a:cubicBezTo>
                  <a:pt x="2855" y="53"/>
                  <a:pt x="2855" y="42"/>
                  <a:pt x="2855" y="42"/>
                </a:cubicBezTo>
                <a:cubicBezTo>
                  <a:pt x="2855" y="47"/>
                  <a:pt x="2849" y="53"/>
                  <a:pt x="2849" y="59"/>
                </a:cubicBezTo>
                <a:cubicBezTo>
                  <a:pt x="2843" y="59"/>
                  <a:pt x="2838" y="53"/>
                  <a:pt x="2832" y="47"/>
                </a:cubicBezTo>
                <a:cubicBezTo>
                  <a:pt x="2832" y="53"/>
                  <a:pt x="2826" y="53"/>
                  <a:pt x="2826" y="59"/>
                </a:cubicBezTo>
                <a:cubicBezTo>
                  <a:pt x="2838" y="59"/>
                  <a:pt x="2849" y="62"/>
                  <a:pt x="2860" y="62"/>
                </a:cubicBezTo>
                <a:cubicBezTo>
                  <a:pt x="2870" y="62"/>
                  <a:pt x="2880" y="59"/>
                  <a:pt x="2889" y="47"/>
                </a:cubicBezTo>
                <a:cubicBezTo>
                  <a:pt x="2894" y="53"/>
                  <a:pt x="2900" y="53"/>
                  <a:pt x="2906" y="59"/>
                </a:cubicBezTo>
                <a:cubicBezTo>
                  <a:pt x="2917" y="59"/>
                  <a:pt x="2928" y="53"/>
                  <a:pt x="2940" y="53"/>
                </a:cubicBezTo>
                <a:cubicBezTo>
                  <a:pt x="2940" y="59"/>
                  <a:pt x="2934" y="70"/>
                  <a:pt x="2934" y="81"/>
                </a:cubicBezTo>
                <a:cubicBezTo>
                  <a:pt x="2928" y="76"/>
                  <a:pt x="2923" y="76"/>
                  <a:pt x="2917" y="70"/>
                </a:cubicBezTo>
                <a:lnTo>
                  <a:pt x="2917" y="93"/>
                </a:lnTo>
                <a:lnTo>
                  <a:pt x="2906" y="93"/>
                </a:lnTo>
                <a:cubicBezTo>
                  <a:pt x="2906" y="87"/>
                  <a:pt x="2906" y="81"/>
                  <a:pt x="2906" y="76"/>
                </a:cubicBezTo>
                <a:cubicBezTo>
                  <a:pt x="2900" y="81"/>
                  <a:pt x="2894" y="87"/>
                  <a:pt x="2894" y="93"/>
                </a:cubicBezTo>
                <a:lnTo>
                  <a:pt x="2877" y="98"/>
                </a:lnTo>
                <a:cubicBezTo>
                  <a:pt x="2883" y="93"/>
                  <a:pt x="2889" y="93"/>
                  <a:pt x="2894" y="81"/>
                </a:cubicBezTo>
                <a:cubicBezTo>
                  <a:pt x="2892" y="80"/>
                  <a:pt x="2889" y="79"/>
                  <a:pt x="2887" y="79"/>
                </a:cubicBezTo>
                <a:cubicBezTo>
                  <a:pt x="2875" y="79"/>
                  <a:pt x="2869" y="99"/>
                  <a:pt x="2855" y="104"/>
                </a:cubicBezTo>
                <a:cubicBezTo>
                  <a:pt x="2843" y="104"/>
                  <a:pt x="2832" y="98"/>
                  <a:pt x="2821" y="98"/>
                </a:cubicBezTo>
                <a:cubicBezTo>
                  <a:pt x="2816" y="106"/>
                  <a:pt x="2811" y="109"/>
                  <a:pt x="2806" y="109"/>
                </a:cubicBezTo>
                <a:cubicBezTo>
                  <a:pt x="2800" y="109"/>
                  <a:pt x="2793" y="103"/>
                  <a:pt x="2786" y="93"/>
                </a:cubicBezTo>
                <a:cubicBezTo>
                  <a:pt x="2781" y="98"/>
                  <a:pt x="2781" y="104"/>
                  <a:pt x="2775" y="110"/>
                </a:cubicBezTo>
                <a:cubicBezTo>
                  <a:pt x="2752" y="121"/>
                  <a:pt x="2730" y="121"/>
                  <a:pt x="2707" y="127"/>
                </a:cubicBezTo>
                <a:cubicBezTo>
                  <a:pt x="2713" y="121"/>
                  <a:pt x="2718" y="115"/>
                  <a:pt x="2724" y="104"/>
                </a:cubicBezTo>
                <a:lnTo>
                  <a:pt x="2724" y="104"/>
                </a:lnTo>
                <a:cubicBezTo>
                  <a:pt x="2713" y="110"/>
                  <a:pt x="2707" y="121"/>
                  <a:pt x="2701" y="132"/>
                </a:cubicBezTo>
                <a:cubicBezTo>
                  <a:pt x="2696" y="127"/>
                  <a:pt x="2690" y="121"/>
                  <a:pt x="2684" y="115"/>
                </a:cubicBezTo>
                <a:lnTo>
                  <a:pt x="2684" y="115"/>
                </a:lnTo>
                <a:cubicBezTo>
                  <a:pt x="2684" y="121"/>
                  <a:pt x="2690" y="127"/>
                  <a:pt x="2690" y="138"/>
                </a:cubicBezTo>
                <a:cubicBezTo>
                  <a:pt x="2687" y="137"/>
                  <a:pt x="2684" y="137"/>
                  <a:pt x="2680" y="137"/>
                </a:cubicBezTo>
                <a:cubicBezTo>
                  <a:pt x="2667" y="137"/>
                  <a:pt x="2653" y="145"/>
                  <a:pt x="2639" y="149"/>
                </a:cubicBezTo>
                <a:cubicBezTo>
                  <a:pt x="2645" y="144"/>
                  <a:pt x="2645" y="138"/>
                  <a:pt x="2645" y="132"/>
                </a:cubicBezTo>
                <a:lnTo>
                  <a:pt x="2628" y="132"/>
                </a:lnTo>
                <a:cubicBezTo>
                  <a:pt x="2645" y="149"/>
                  <a:pt x="2622" y="155"/>
                  <a:pt x="2611" y="161"/>
                </a:cubicBezTo>
                <a:lnTo>
                  <a:pt x="2605" y="161"/>
                </a:lnTo>
                <a:cubicBezTo>
                  <a:pt x="2588" y="167"/>
                  <a:pt x="2571" y="172"/>
                  <a:pt x="2554" y="178"/>
                </a:cubicBezTo>
                <a:cubicBezTo>
                  <a:pt x="2543" y="184"/>
                  <a:pt x="2537" y="189"/>
                  <a:pt x="2525" y="189"/>
                </a:cubicBezTo>
                <a:cubicBezTo>
                  <a:pt x="2525" y="195"/>
                  <a:pt x="2520" y="195"/>
                  <a:pt x="2520" y="195"/>
                </a:cubicBezTo>
                <a:cubicBezTo>
                  <a:pt x="2514" y="195"/>
                  <a:pt x="2503" y="195"/>
                  <a:pt x="2497" y="189"/>
                </a:cubicBezTo>
                <a:cubicBezTo>
                  <a:pt x="2491" y="195"/>
                  <a:pt x="2491" y="201"/>
                  <a:pt x="2486" y="206"/>
                </a:cubicBezTo>
                <a:cubicBezTo>
                  <a:pt x="2486" y="206"/>
                  <a:pt x="2480" y="201"/>
                  <a:pt x="2480" y="195"/>
                </a:cubicBezTo>
                <a:cubicBezTo>
                  <a:pt x="2474" y="201"/>
                  <a:pt x="2469" y="201"/>
                  <a:pt x="2463" y="206"/>
                </a:cubicBezTo>
                <a:cubicBezTo>
                  <a:pt x="2463" y="201"/>
                  <a:pt x="2463" y="201"/>
                  <a:pt x="2457" y="201"/>
                </a:cubicBezTo>
                <a:cubicBezTo>
                  <a:pt x="2457" y="201"/>
                  <a:pt x="2452" y="206"/>
                  <a:pt x="2446" y="212"/>
                </a:cubicBezTo>
                <a:cubicBezTo>
                  <a:pt x="2384" y="229"/>
                  <a:pt x="2321" y="240"/>
                  <a:pt x="2259" y="257"/>
                </a:cubicBezTo>
                <a:cubicBezTo>
                  <a:pt x="2255" y="267"/>
                  <a:pt x="2248" y="270"/>
                  <a:pt x="2239" y="270"/>
                </a:cubicBezTo>
                <a:cubicBezTo>
                  <a:pt x="2233" y="270"/>
                  <a:pt x="2226" y="269"/>
                  <a:pt x="2219" y="269"/>
                </a:cubicBezTo>
                <a:cubicBezTo>
                  <a:pt x="2208" y="280"/>
                  <a:pt x="2191" y="286"/>
                  <a:pt x="2174" y="291"/>
                </a:cubicBezTo>
                <a:cubicBezTo>
                  <a:pt x="2168" y="297"/>
                  <a:pt x="2168" y="303"/>
                  <a:pt x="2162" y="303"/>
                </a:cubicBezTo>
                <a:lnTo>
                  <a:pt x="2140" y="303"/>
                </a:lnTo>
                <a:cubicBezTo>
                  <a:pt x="2128" y="308"/>
                  <a:pt x="2123" y="308"/>
                  <a:pt x="2117" y="314"/>
                </a:cubicBezTo>
                <a:lnTo>
                  <a:pt x="2106" y="314"/>
                </a:lnTo>
                <a:lnTo>
                  <a:pt x="2111" y="320"/>
                </a:lnTo>
                <a:cubicBezTo>
                  <a:pt x="2094" y="320"/>
                  <a:pt x="2083" y="325"/>
                  <a:pt x="2072" y="331"/>
                </a:cubicBezTo>
                <a:cubicBezTo>
                  <a:pt x="2072" y="331"/>
                  <a:pt x="2066" y="325"/>
                  <a:pt x="2066" y="325"/>
                </a:cubicBezTo>
                <a:cubicBezTo>
                  <a:pt x="2066" y="325"/>
                  <a:pt x="2060" y="331"/>
                  <a:pt x="2060" y="337"/>
                </a:cubicBezTo>
                <a:cubicBezTo>
                  <a:pt x="2032" y="337"/>
                  <a:pt x="2015" y="365"/>
                  <a:pt x="1992" y="365"/>
                </a:cubicBezTo>
                <a:cubicBezTo>
                  <a:pt x="1964" y="393"/>
                  <a:pt x="1918" y="393"/>
                  <a:pt x="1890" y="416"/>
                </a:cubicBezTo>
                <a:cubicBezTo>
                  <a:pt x="1890" y="422"/>
                  <a:pt x="1890" y="427"/>
                  <a:pt x="1884" y="433"/>
                </a:cubicBezTo>
                <a:cubicBezTo>
                  <a:pt x="1884" y="427"/>
                  <a:pt x="1879" y="427"/>
                  <a:pt x="1873" y="422"/>
                </a:cubicBezTo>
                <a:cubicBezTo>
                  <a:pt x="1833" y="450"/>
                  <a:pt x="1782" y="456"/>
                  <a:pt x="1748" y="484"/>
                </a:cubicBezTo>
                <a:lnTo>
                  <a:pt x="1754" y="501"/>
                </a:lnTo>
                <a:cubicBezTo>
                  <a:pt x="1777" y="484"/>
                  <a:pt x="1794" y="479"/>
                  <a:pt x="1811" y="467"/>
                </a:cubicBezTo>
                <a:lnTo>
                  <a:pt x="1822" y="467"/>
                </a:lnTo>
                <a:cubicBezTo>
                  <a:pt x="1850" y="445"/>
                  <a:pt x="1884" y="439"/>
                  <a:pt x="1913" y="422"/>
                </a:cubicBezTo>
                <a:cubicBezTo>
                  <a:pt x="1913" y="422"/>
                  <a:pt x="1913" y="416"/>
                  <a:pt x="1918" y="410"/>
                </a:cubicBezTo>
                <a:lnTo>
                  <a:pt x="1941" y="410"/>
                </a:lnTo>
                <a:cubicBezTo>
                  <a:pt x="1947" y="405"/>
                  <a:pt x="1947" y="399"/>
                  <a:pt x="1952" y="393"/>
                </a:cubicBezTo>
                <a:cubicBezTo>
                  <a:pt x="1952" y="393"/>
                  <a:pt x="1958" y="399"/>
                  <a:pt x="1958" y="405"/>
                </a:cubicBezTo>
                <a:cubicBezTo>
                  <a:pt x="1964" y="399"/>
                  <a:pt x="1969" y="393"/>
                  <a:pt x="1969" y="388"/>
                </a:cubicBezTo>
                <a:cubicBezTo>
                  <a:pt x="1975" y="393"/>
                  <a:pt x="1981" y="399"/>
                  <a:pt x="1986" y="405"/>
                </a:cubicBezTo>
                <a:cubicBezTo>
                  <a:pt x="1986" y="399"/>
                  <a:pt x="1981" y="393"/>
                  <a:pt x="1981" y="388"/>
                </a:cubicBezTo>
                <a:cubicBezTo>
                  <a:pt x="2038" y="371"/>
                  <a:pt x="2089" y="354"/>
                  <a:pt x="2140" y="331"/>
                </a:cubicBezTo>
                <a:cubicBezTo>
                  <a:pt x="2140" y="337"/>
                  <a:pt x="2140" y="348"/>
                  <a:pt x="2140" y="359"/>
                </a:cubicBezTo>
                <a:cubicBezTo>
                  <a:pt x="2140" y="359"/>
                  <a:pt x="2140" y="348"/>
                  <a:pt x="2134" y="348"/>
                </a:cubicBezTo>
                <a:cubicBezTo>
                  <a:pt x="2111" y="354"/>
                  <a:pt x="2083" y="365"/>
                  <a:pt x="2060" y="376"/>
                </a:cubicBezTo>
                <a:cubicBezTo>
                  <a:pt x="2060" y="382"/>
                  <a:pt x="2066" y="388"/>
                  <a:pt x="2072" y="388"/>
                </a:cubicBezTo>
                <a:cubicBezTo>
                  <a:pt x="2038" y="410"/>
                  <a:pt x="2004" y="422"/>
                  <a:pt x="1969" y="439"/>
                </a:cubicBezTo>
                <a:cubicBezTo>
                  <a:pt x="1969" y="427"/>
                  <a:pt x="1981" y="416"/>
                  <a:pt x="1992" y="416"/>
                </a:cubicBezTo>
                <a:lnTo>
                  <a:pt x="1992" y="410"/>
                </a:lnTo>
                <a:cubicBezTo>
                  <a:pt x="1981" y="416"/>
                  <a:pt x="1975" y="416"/>
                  <a:pt x="1964" y="422"/>
                </a:cubicBezTo>
                <a:lnTo>
                  <a:pt x="1964" y="445"/>
                </a:lnTo>
                <a:cubicBezTo>
                  <a:pt x="1952" y="445"/>
                  <a:pt x="1952" y="433"/>
                  <a:pt x="1952" y="427"/>
                </a:cubicBezTo>
                <a:cubicBezTo>
                  <a:pt x="1935" y="439"/>
                  <a:pt x="1918" y="445"/>
                  <a:pt x="1907" y="450"/>
                </a:cubicBezTo>
                <a:lnTo>
                  <a:pt x="1935" y="450"/>
                </a:lnTo>
                <a:cubicBezTo>
                  <a:pt x="1918" y="459"/>
                  <a:pt x="1900" y="478"/>
                  <a:pt x="1882" y="478"/>
                </a:cubicBezTo>
                <a:cubicBezTo>
                  <a:pt x="1877" y="478"/>
                  <a:pt x="1872" y="477"/>
                  <a:pt x="1867" y="473"/>
                </a:cubicBezTo>
                <a:cubicBezTo>
                  <a:pt x="1859" y="477"/>
                  <a:pt x="1854" y="481"/>
                  <a:pt x="1848" y="485"/>
                </a:cubicBezTo>
                <a:lnTo>
                  <a:pt x="1848" y="485"/>
                </a:lnTo>
                <a:cubicBezTo>
                  <a:pt x="1851" y="484"/>
                  <a:pt x="1853" y="484"/>
                  <a:pt x="1856" y="484"/>
                </a:cubicBezTo>
                <a:lnTo>
                  <a:pt x="1862" y="484"/>
                </a:lnTo>
                <a:cubicBezTo>
                  <a:pt x="1850" y="490"/>
                  <a:pt x="1839" y="496"/>
                  <a:pt x="1828" y="507"/>
                </a:cubicBezTo>
                <a:cubicBezTo>
                  <a:pt x="1828" y="501"/>
                  <a:pt x="1828" y="496"/>
                  <a:pt x="1822" y="490"/>
                </a:cubicBezTo>
                <a:lnTo>
                  <a:pt x="1822" y="490"/>
                </a:lnTo>
                <a:cubicBezTo>
                  <a:pt x="1828" y="507"/>
                  <a:pt x="1816" y="513"/>
                  <a:pt x="1805" y="513"/>
                </a:cubicBezTo>
                <a:cubicBezTo>
                  <a:pt x="1805" y="507"/>
                  <a:pt x="1805" y="501"/>
                  <a:pt x="1805" y="496"/>
                </a:cubicBezTo>
                <a:cubicBezTo>
                  <a:pt x="1777" y="518"/>
                  <a:pt x="1748" y="530"/>
                  <a:pt x="1714" y="547"/>
                </a:cubicBezTo>
                <a:cubicBezTo>
                  <a:pt x="1720" y="547"/>
                  <a:pt x="1725" y="547"/>
                  <a:pt x="1731" y="541"/>
                </a:cubicBezTo>
                <a:lnTo>
                  <a:pt x="1743" y="552"/>
                </a:lnTo>
                <a:cubicBezTo>
                  <a:pt x="1731" y="558"/>
                  <a:pt x="1720" y="564"/>
                  <a:pt x="1708" y="569"/>
                </a:cubicBezTo>
                <a:cubicBezTo>
                  <a:pt x="1708" y="569"/>
                  <a:pt x="1703" y="558"/>
                  <a:pt x="1703" y="558"/>
                </a:cubicBezTo>
                <a:cubicBezTo>
                  <a:pt x="1669" y="575"/>
                  <a:pt x="1629" y="592"/>
                  <a:pt x="1595" y="620"/>
                </a:cubicBezTo>
                <a:cubicBezTo>
                  <a:pt x="1618" y="615"/>
                  <a:pt x="1635" y="598"/>
                  <a:pt x="1657" y="592"/>
                </a:cubicBezTo>
                <a:lnTo>
                  <a:pt x="1657" y="592"/>
                </a:lnTo>
                <a:cubicBezTo>
                  <a:pt x="1629" y="615"/>
                  <a:pt x="1601" y="632"/>
                  <a:pt x="1567" y="649"/>
                </a:cubicBezTo>
                <a:cubicBezTo>
                  <a:pt x="1567" y="643"/>
                  <a:pt x="1561" y="643"/>
                  <a:pt x="1561" y="643"/>
                </a:cubicBezTo>
                <a:cubicBezTo>
                  <a:pt x="1550" y="643"/>
                  <a:pt x="1538" y="649"/>
                  <a:pt x="1533" y="654"/>
                </a:cubicBezTo>
                <a:cubicBezTo>
                  <a:pt x="1534" y="656"/>
                  <a:pt x="1537" y="657"/>
                  <a:pt x="1540" y="657"/>
                </a:cubicBezTo>
                <a:cubicBezTo>
                  <a:pt x="1546" y="657"/>
                  <a:pt x="1553" y="654"/>
                  <a:pt x="1561" y="654"/>
                </a:cubicBezTo>
                <a:cubicBezTo>
                  <a:pt x="1550" y="666"/>
                  <a:pt x="1538" y="671"/>
                  <a:pt x="1527" y="677"/>
                </a:cubicBezTo>
                <a:lnTo>
                  <a:pt x="1521" y="666"/>
                </a:lnTo>
                <a:cubicBezTo>
                  <a:pt x="1510" y="671"/>
                  <a:pt x="1499" y="677"/>
                  <a:pt x="1487" y="683"/>
                </a:cubicBezTo>
                <a:lnTo>
                  <a:pt x="1516" y="683"/>
                </a:lnTo>
                <a:cubicBezTo>
                  <a:pt x="1499" y="694"/>
                  <a:pt x="1482" y="706"/>
                  <a:pt x="1464" y="711"/>
                </a:cubicBezTo>
                <a:cubicBezTo>
                  <a:pt x="1459" y="706"/>
                  <a:pt x="1453" y="700"/>
                  <a:pt x="1447" y="694"/>
                </a:cubicBezTo>
                <a:cubicBezTo>
                  <a:pt x="1442" y="727"/>
                  <a:pt x="1401" y="738"/>
                  <a:pt x="1382" y="764"/>
                </a:cubicBezTo>
                <a:lnTo>
                  <a:pt x="1382" y="764"/>
                </a:lnTo>
                <a:cubicBezTo>
                  <a:pt x="1385" y="762"/>
                  <a:pt x="1391" y="760"/>
                  <a:pt x="1391" y="757"/>
                </a:cubicBezTo>
                <a:cubicBezTo>
                  <a:pt x="1396" y="757"/>
                  <a:pt x="1396" y="762"/>
                  <a:pt x="1402" y="762"/>
                </a:cubicBezTo>
                <a:lnTo>
                  <a:pt x="1379" y="774"/>
                </a:lnTo>
                <a:cubicBezTo>
                  <a:pt x="1379" y="779"/>
                  <a:pt x="1374" y="785"/>
                  <a:pt x="1374" y="785"/>
                </a:cubicBezTo>
                <a:cubicBezTo>
                  <a:pt x="1368" y="785"/>
                  <a:pt x="1368" y="774"/>
                  <a:pt x="1362" y="768"/>
                </a:cubicBezTo>
                <a:cubicBezTo>
                  <a:pt x="1351" y="774"/>
                  <a:pt x="1340" y="785"/>
                  <a:pt x="1340" y="796"/>
                </a:cubicBezTo>
                <a:cubicBezTo>
                  <a:pt x="1323" y="808"/>
                  <a:pt x="1311" y="813"/>
                  <a:pt x="1294" y="819"/>
                </a:cubicBezTo>
                <a:cubicBezTo>
                  <a:pt x="1294" y="819"/>
                  <a:pt x="1294" y="825"/>
                  <a:pt x="1289" y="830"/>
                </a:cubicBezTo>
                <a:cubicBezTo>
                  <a:pt x="1272" y="836"/>
                  <a:pt x="1260" y="847"/>
                  <a:pt x="1249" y="859"/>
                </a:cubicBezTo>
                <a:cubicBezTo>
                  <a:pt x="1249" y="853"/>
                  <a:pt x="1249" y="842"/>
                  <a:pt x="1249" y="842"/>
                </a:cubicBezTo>
                <a:cubicBezTo>
                  <a:pt x="1243" y="859"/>
                  <a:pt x="1226" y="870"/>
                  <a:pt x="1221" y="887"/>
                </a:cubicBezTo>
                <a:cubicBezTo>
                  <a:pt x="1238" y="881"/>
                  <a:pt x="1249" y="870"/>
                  <a:pt x="1266" y="864"/>
                </a:cubicBezTo>
                <a:lnTo>
                  <a:pt x="1266" y="864"/>
                </a:lnTo>
                <a:cubicBezTo>
                  <a:pt x="1226" y="898"/>
                  <a:pt x="1181" y="932"/>
                  <a:pt x="1135" y="967"/>
                </a:cubicBezTo>
                <a:cubicBezTo>
                  <a:pt x="1141" y="961"/>
                  <a:pt x="1152" y="949"/>
                  <a:pt x="1158" y="944"/>
                </a:cubicBezTo>
                <a:cubicBezTo>
                  <a:pt x="1156" y="943"/>
                  <a:pt x="1154" y="942"/>
                  <a:pt x="1151" y="942"/>
                </a:cubicBezTo>
                <a:cubicBezTo>
                  <a:pt x="1142" y="942"/>
                  <a:pt x="1133" y="949"/>
                  <a:pt x="1124" y="949"/>
                </a:cubicBezTo>
                <a:cubicBezTo>
                  <a:pt x="1118" y="961"/>
                  <a:pt x="1113" y="967"/>
                  <a:pt x="1107" y="978"/>
                </a:cubicBezTo>
                <a:cubicBezTo>
                  <a:pt x="1107" y="972"/>
                  <a:pt x="1101" y="972"/>
                  <a:pt x="1101" y="972"/>
                </a:cubicBezTo>
                <a:cubicBezTo>
                  <a:pt x="1101" y="981"/>
                  <a:pt x="1079" y="1005"/>
                  <a:pt x="1068" y="1005"/>
                </a:cubicBezTo>
                <a:cubicBezTo>
                  <a:pt x="1065" y="1005"/>
                  <a:pt x="1063" y="1004"/>
                  <a:pt x="1062" y="1001"/>
                </a:cubicBezTo>
                <a:cubicBezTo>
                  <a:pt x="1096" y="955"/>
                  <a:pt x="1147" y="932"/>
                  <a:pt x="1169" y="887"/>
                </a:cubicBezTo>
                <a:lnTo>
                  <a:pt x="1181" y="887"/>
                </a:lnTo>
                <a:cubicBezTo>
                  <a:pt x="1204" y="864"/>
                  <a:pt x="1232" y="847"/>
                  <a:pt x="1255" y="830"/>
                </a:cubicBezTo>
                <a:cubicBezTo>
                  <a:pt x="1255" y="825"/>
                  <a:pt x="1249" y="813"/>
                  <a:pt x="1243" y="808"/>
                </a:cubicBezTo>
                <a:cubicBezTo>
                  <a:pt x="1232" y="819"/>
                  <a:pt x="1215" y="830"/>
                  <a:pt x="1221" y="847"/>
                </a:cubicBezTo>
                <a:cubicBezTo>
                  <a:pt x="1215" y="853"/>
                  <a:pt x="1204" y="853"/>
                  <a:pt x="1198" y="859"/>
                </a:cubicBezTo>
                <a:cubicBezTo>
                  <a:pt x="1181" y="859"/>
                  <a:pt x="1175" y="876"/>
                  <a:pt x="1164" y="887"/>
                </a:cubicBezTo>
                <a:lnTo>
                  <a:pt x="1158" y="870"/>
                </a:lnTo>
                <a:cubicBezTo>
                  <a:pt x="1158" y="876"/>
                  <a:pt x="1158" y="881"/>
                  <a:pt x="1158" y="887"/>
                </a:cubicBezTo>
                <a:lnTo>
                  <a:pt x="1130" y="887"/>
                </a:lnTo>
                <a:cubicBezTo>
                  <a:pt x="1130" y="898"/>
                  <a:pt x="1130" y="904"/>
                  <a:pt x="1130" y="910"/>
                </a:cubicBezTo>
                <a:lnTo>
                  <a:pt x="1107" y="910"/>
                </a:lnTo>
                <a:cubicBezTo>
                  <a:pt x="1113" y="910"/>
                  <a:pt x="1113" y="915"/>
                  <a:pt x="1118" y="915"/>
                </a:cubicBezTo>
                <a:cubicBezTo>
                  <a:pt x="1109" y="920"/>
                  <a:pt x="1100" y="928"/>
                  <a:pt x="1091" y="928"/>
                </a:cubicBezTo>
                <a:cubicBezTo>
                  <a:pt x="1089" y="928"/>
                  <a:pt x="1087" y="928"/>
                  <a:pt x="1084" y="927"/>
                </a:cubicBezTo>
                <a:lnTo>
                  <a:pt x="1084" y="927"/>
                </a:lnTo>
                <a:cubicBezTo>
                  <a:pt x="1084" y="932"/>
                  <a:pt x="1090" y="932"/>
                  <a:pt x="1090" y="938"/>
                </a:cubicBezTo>
                <a:cubicBezTo>
                  <a:pt x="1062" y="961"/>
                  <a:pt x="1039" y="989"/>
                  <a:pt x="1011" y="1012"/>
                </a:cubicBezTo>
                <a:cubicBezTo>
                  <a:pt x="1011" y="1012"/>
                  <a:pt x="1011" y="1001"/>
                  <a:pt x="1005" y="1001"/>
                </a:cubicBezTo>
                <a:lnTo>
                  <a:pt x="1005" y="1001"/>
                </a:lnTo>
                <a:cubicBezTo>
                  <a:pt x="1010" y="1021"/>
                  <a:pt x="987" y="1047"/>
                  <a:pt x="966" y="1047"/>
                </a:cubicBezTo>
                <a:cubicBezTo>
                  <a:pt x="964" y="1047"/>
                  <a:pt x="962" y="1046"/>
                  <a:pt x="960" y="1046"/>
                </a:cubicBezTo>
                <a:cubicBezTo>
                  <a:pt x="948" y="1052"/>
                  <a:pt x="954" y="1063"/>
                  <a:pt x="948" y="1069"/>
                </a:cubicBezTo>
                <a:cubicBezTo>
                  <a:pt x="931" y="1085"/>
                  <a:pt x="920" y="1102"/>
                  <a:pt x="925" y="1124"/>
                </a:cubicBezTo>
                <a:lnTo>
                  <a:pt x="925" y="1124"/>
                </a:lnTo>
                <a:cubicBezTo>
                  <a:pt x="925" y="1123"/>
                  <a:pt x="925" y="1121"/>
                  <a:pt x="925" y="1120"/>
                </a:cubicBezTo>
                <a:lnTo>
                  <a:pt x="937" y="1131"/>
                </a:lnTo>
                <a:cubicBezTo>
                  <a:pt x="931" y="1120"/>
                  <a:pt x="931" y="1103"/>
                  <a:pt x="931" y="1091"/>
                </a:cubicBezTo>
                <a:cubicBezTo>
                  <a:pt x="937" y="1090"/>
                  <a:pt x="943" y="1089"/>
                  <a:pt x="947" y="1089"/>
                </a:cubicBezTo>
                <a:cubicBezTo>
                  <a:pt x="960" y="1089"/>
                  <a:pt x="970" y="1094"/>
                  <a:pt x="982" y="1103"/>
                </a:cubicBezTo>
                <a:cubicBezTo>
                  <a:pt x="999" y="1091"/>
                  <a:pt x="1011" y="1086"/>
                  <a:pt x="1022" y="1074"/>
                </a:cubicBezTo>
                <a:lnTo>
                  <a:pt x="1022" y="1074"/>
                </a:lnTo>
                <a:cubicBezTo>
                  <a:pt x="965" y="1137"/>
                  <a:pt x="908" y="1205"/>
                  <a:pt x="846" y="1267"/>
                </a:cubicBezTo>
                <a:cubicBezTo>
                  <a:pt x="846" y="1262"/>
                  <a:pt x="846" y="1256"/>
                  <a:pt x="846" y="1250"/>
                </a:cubicBezTo>
                <a:cubicBezTo>
                  <a:pt x="840" y="1250"/>
                  <a:pt x="840" y="1250"/>
                  <a:pt x="840" y="1256"/>
                </a:cubicBezTo>
                <a:cubicBezTo>
                  <a:pt x="846" y="1267"/>
                  <a:pt x="846" y="1279"/>
                  <a:pt x="829" y="1284"/>
                </a:cubicBezTo>
                <a:cubicBezTo>
                  <a:pt x="829" y="1279"/>
                  <a:pt x="829" y="1267"/>
                  <a:pt x="829" y="1262"/>
                </a:cubicBezTo>
                <a:cubicBezTo>
                  <a:pt x="829" y="1267"/>
                  <a:pt x="823" y="1273"/>
                  <a:pt x="823" y="1279"/>
                </a:cubicBezTo>
                <a:cubicBezTo>
                  <a:pt x="823" y="1279"/>
                  <a:pt x="829" y="1284"/>
                  <a:pt x="829" y="1290"/>
                </a:cubicBezTo>
                <a:cubicBezTo>
                  <a:pt x="812" y="1313"/>
                  <a:pt x="795" y="1330"/>
                  <a:pt x="778" y="1352"/>
                </a:cubicBezTo>
                <a:cubicBezTo>
                  <a:pt x="750" y="1369"/>
                  <a:pt x="738" y="1420"/>
                  <a:pt x="704" y="1420"/>
                </a:cubicBezTo>
                <a:cubicBezTo>
                  <a:pt x="693" y="1432"/>
                  <a:pt x="682" y="1443"/>
                  <a:pt x="670" y="1449"/>
                </a:cubicBezTo>
                <a:cubicBezTo>
                  <a:pt x="670" y="1454"/>
                  <a:pt x="664" y="1460"/>
                  <a:pt x="664" y="1460"/>
                </a:cubicBezTo>
                <a:cubicBezTo>
                  <a:pt x="653" y="1466"/>
                  <a:pt x="647" y="1477"/>
                  <a:pt x="659" y="1488"/>
                </a:cubicBezTo>
                <a:cubicBezTo>
                  <a:pt x="664" y="1483"/>
                  <a:pt x="670" y="1477"/>
                  <a:pt x="676" y="1471"/>
                </a:cubicBezTo>
                <a:lnTo>
                  <a:pt x="676" y="1471"/>
                </a:lnTo>
                <a:cubicBezTo>
                  <a:pt x="670" y="1483"/>
                  <a:pt x="664" y="1494"/>
                  <a:pt x="653" y="1506"/>
                </a:cubicBezTo>
                <a:cubicBezTo>
                  <a:pt x="653" y="1500"/>
                  <a:pt x="647" y="1494"/>
                  <a:pt x="647" y="1488"/>
                </a:cubicBezTo>
                <a:cubicBezTo>
                  <a:pt x="642" y="1500"/>
                  <a:pt x="642" y="1506"/>
                  <a:pt x="636" y="1511"/>
                </a:cubicBezTo>
                <a:cubicBezTo>
                  <a:pt x="630" y="1506"/>
                  <a:pt x="625" y="1500"/>
                  <a:pt x="619" y="1494"/>
                </a:cubicBezTo>
                <a:lnTo>
                  <a:pt x="619" y="1494"/>
                </a:lnTo>
                <a:cubicBezTo>
                  <a:pt x="625" y="1500"/>
                  <a:pt x="630" y="1517"/>
                  <a:pt x="636" y="1523"/>
                </a:cubicBezTo>
                <a:cubicBezTo>
                  <a:pt x="630" y="1523"/>
                  <a:pt x="619" y="1523"/>
                  <a:pt x="619" y="1528"/>
                </a:cubicBezTo>
                <a:cubicBezTo>
                  <a:pt x="619" y="1534"/>
                  <a:pt x="625" y="1534"/>
                  <a:pt x="630" y="1540"/>
                </a:cubicBezTo>
                <a:cubicBezTo>
                  <a:pt x="630" y="1545"/>
                  <a:pt x="625" y="1551"/>
                  <a:pt x="625" y="1551"/>
                </a:cubicBezTo>
                <a:cubicBezTo>
                  <a:pt x="625" y="1551"/>
                  <a:pt x="613" y="1540"/>
                  <a:pt x="613" y="1540"/>
                </a:cubicBezTo>
                <a:cubicBezTo>
                  <a:pt x="613" y="1545"/>
                  <a:pt x="613" y="1551"/>
                  <a:pt x="613" y="1562"/>
                </a:cubicBezTo>
                <a:cubicBezTo>
                  <a:pt x="613" y="1568"/>
                  <a:pt x="608" y="1574"/>
                  <a:pt x="608" y="1574"/>
                </a:cubicBezTo>
                <a:cubicBezTo>
                  <a:pt x="608" y="1568"/>
                  <a:pt x="613" y="1562"/>
                  <a:pt x="608" y="1557"/>
                </a:cubicBezTo>
                <a:cubicBezTo>
                  <a:pt x="585" y="1557"/>
                  <a:pt x="602" y="1585"/>
                  <a:pt x="596" y="1596"/>
                </a:cubicBezTo>
                <a:cubicBezTo>
                  <a:pt x="591" y="1602"/>
                  <a:pt x="579" y="1613"/>
                  <a:pt x="574" y="1619"/>
                </a:cubicBezTo>
                <a:cubicBezTo>
                  <a:pt x="574" y="1613"/>
                  <a:pt x="568" y="1602"/>
                  <a:pt x="568" y="1596"/>
                </a:cubicBezTo>
                <a:cubicBezTo>
                  <a:pt x="568" y="1608"/>
                  <a:pt x="562" y="1619"/>
                  <a:pt x="551" y="1630"/>
                </a:cubicBezTo>
                <a:cubicBezTo>
                  <a:pt x="557" y="1625"/>
                  <a:pt x="568" y="1619"/>
                  <a:pt x="574" y="1619"/>
                </a:cubicBezTo>
                <a:lnTo>
                  <a:pt x="574" y="1619"/>
                </a:lnTo>
                <a:cubicBezTo>
                  <a:pt x="574" y="1636"/>
                  <a:pt x="562" y="1642"/>
                  <a:pt x="545" y="1642"/>
                </a:cubicBezTo>
                <a:cubicBezTo>
                  <a:pt x="545" y="1642"/>
                  <a:pt x="551" y="1653"/>
                  <a:pt x="551" y="1659"/>
                </a:cubicBezTo>
                <a:cubicBezTo>
                  <a:pt x="540" y="1681"/>
                  <a:pt x="528" y="1698"/>
                  <a:pt x="517" y="1721"/>
                </a:cubicBezTo>
                <a:cubicBezTo>
                  <a:pt x="517" y="1710"/>
                  <a:pt x="511" y="1704"/>
                  <a:pt x="511" y="1693"/>
                </a:cubicBezTo>
                <a:lnTo>
                  <a:pt x="511" y="1693"/>
                </a:lnTo>
                <a:cubicBezTo>
                  <a:pt x="506" y="1704"/>
                  <a:pt x="511" y="1715"/>
                  <a:pt x="517" y="1727"/>
                </a:cubicBezTo>
                <a:lnTo>
                  <a:pt x="506" y="1727"/>
                </a:lnTo>
                <a:cubicBezTo>
                  <a:pt x="506" y="1727"/>
                  <a:pt x="506" y="1721"/>
                  <a:pt x="506" y="1721"/>
                </a:cubicBezTo>
                <a:cubicBezTo>
                  <a:pt x="502" y="1719"/>
                  <a:pt x="500" y="1719"/>
                  <a:pt x="498" y="1719"/>
                </a:cubicBezTo>
                <a:cubicBezTo>
                  <a:pt x="494" y="1719"/>
                  <a:pt x="494" y="1723"/>
                  <a:pt x="494" y="1727"/>
                </a:cubicBezTo>
                <a:lnTo>
                  <a:pt x="489" y="1727"/>
                </a:lnTo>
                <a:lnTo>
                  <a:pt x="494" y="1732"/>
                </a:lnTo>
                <a:cubicBezTo>
                  <a:pt x="500" y="1732"/>
                  <a:pt x="506" y="1738"/>
                  <a:pt x="511" y="1738"/>
                </a:cubicBezTo>
                <a:cubicBezTo>
                  <a:pt x="500" y="1744"/>
                  <a:pt x="500" y="1755"/>
                  <a:pt x="494" y="1761"/>
                </a:cubicBezTo>
                <a:cubicBezTo>
                  <a:pt x="489" y="1767"/>
                  <a:pt x="489" y="1778"/>
                  <a:pt x="489" y="1784"/>
                </a:cubicBezTo>
                <a:cubicBezTo>
                  <a:pt x="483" y="1778"/>
                  <a:pt x="477" y="1772"/>
                  <a:pt x="477" y="1767"/>
                </a:cubicBezTo>
                <a:cubicBezTo>
                  <a:pt x="477" y="1772"/>
                  <a:pt x="472" y="1778"/>
                  <a:pt x="466" y="1784"/>
                </a:cubicBezTo>
                <a:cubicBezTo>
                  <a:pt x="483" y="1784"/>
                  <a:pt x="483" y="1789"/>
                  <a:pt x="483" y="1795"/>
                </a:cubicBezTo>
                <a:cubicBezTo>
                  <a:pt x="477" y="1801"/>
                  <a:pt x="477" y="1801"/>
                  <a:pt x="472" y="1801"/>
                </a:cubicBezTo>
                <a:cubicBezTo>
                  <a:pt x="477" y="1801"/>
                  <a:pt x="477" y="1806"/>
                  <a:pt x="477" y="1806"/>
                </a:cubicBezTo>
                <a:cubicBezTo>
                  <a:pt x="477" y="1812"/>
                  <a:pt x="477" y="1812"/>
                  <a:pt x="472" y="1812"/>
                </a:cubicBezTo>
                <a:cubicBezTo>
                  <a:pt x="472" y="1818"/>
                  <a:pt x="472" y="1823"/>
                  <a:pt x="466" y="1823"/>
                </a:cubicBezTo>
                <a:cubicBezTo>
                  <a:pt x="466" y="1823"/>
                  <a:pt x="460" y="1823"/>
                  <a:pt x="455" y="1829"/>
                </a:cubicBezTo>
                <a:cubicBezTo>
                  <a:pt x="438" y="1857"/>
                  <a:pt x="415" y="1886"/>
                  <a:pt x="409" y="1920"/>
                </a:cubicBezTo>
                <a:cubicBezTo>
                  <a:pt x="398" y="1925"/>
                  <a:pt x="386" y="1931"/>
                  <a:pt x="375" y="1937"/>
                </a:cubicBezTo>
                <a:cubicBezTo>
                  <a:pt x="381" y="1914"/>
                  <a:pt x="392" y="1897"/>
                  <a:pt x="409" y="1886"/>
                </a:cubicBezTo>
                <a:cubicBezTo>
                  <a:pt x="409" y="1880"/>
                  <a:pt x="409" y="1874"/>
                  <a:pt x="409" y="1874"/>
                </a:cubicBezTo>
                <a:cubicBezTo>
                  <a:pt x="438" y="1852"/>
                  <a:pt x="438" y="1818"/>
                  <a:pt x="460" y="1801"/>
                </a:cubicBezTo>
                <a:cubicBezTo>
                  <a:pt x="466" y="1784"/>
                  <a:pt x="466" y="1772"/>
                  <a:pt x="466" y="1761"/>
                </a:cubicBezTo>
                <a:lnTo>
                  <a:pt x="466" y="1761"/>
                </a:lnTo>
                <a:cubicBezTo>
                  <a:pt x="460" y="1767"/>
                  <a:pt x="460" y="1778"/>
                  <a:pt x="460" y="1784"/>
                </a:cubicBezTo>
                <a:cubicBezTo>
                  <a:pt x="409" y="1823"/>
                  <a:pt x="392" y="1891"/>
                  <a:pt x="352" y="1937"/>
                </a:cubicBezTo>
                <a:cubicBezTo>
                  <a:pt x="369" y="1937"/>
                  <a:pt x="386" y="1937"/>
                  <a:pt x="403" y="1942"/>
                </a:cubicBezTo>
                <a:cubicBezTo>
                  <a:pt x="398" y="1954"/>
                  <a:pt x="398" y="1959"/>
                  <a:pt x="392" y="1971"/>
                </a:cubicBezTo>
                <a:lnTo>
                  <a:pt x="375" y="1971"/>
                </a:lnTo>
                <a:cubicBezTo>
                  <a:pt x="375" y="1971"/>
                  <a:pt x="375" y="1976"/>
                  <a:pt x="375" y="1976"/>
                </a:cubicBezTo>
                <a:cubicBezTo>
                  <a:pt x="381" y="1976"/>
                  <a:pt x="386" y="1971"/>
                  <a:pt x="392" y="1971"/>
                </a:cubicBezTo>
                <a:lnTo>
                  <a:pt x="392" y="1971"/>
                </a:lnTo>
                <a:cubicBezTo>
                  <a:pt x="386" y="1993"/>
                  <a:pt x="375" y="2016"/>
                  <a:pt x="358" y="2028"/>
                </a:cubicBezTo>
                <a:cubicBezTo>
                  <a:pt x="358" y="2033"/>
                  <a:pt x="358" y="2033"/>
                  <a:pt x="358" y="2039"/>
                </a:cubicBezTo>
                <a:cubicBezTo>
                  <a:pt x="352" y="2050"/>
                  <a:pt x="347" y="2067"/>
                  <a:pt x="341" y="2084"/>
                </a:cubicBezTo>
                <a:cubicBezTo>
                  <a:pt x="336" y="2082"/>
                  <a:pt x="333" y="2081"/>
                  <a:pt x="329" y="2081"/>
                </a:cubicBezTo>
                <a:cubicBezTo>
                  <a:pt x="325" y="2081"/>
                  <a:pt x="322" y="2083"/>
                  <a:pt x="318" y="2090"/>
                </a:cubicBezTo>
                <a:lnTo>
                  <a:pt x="335" y="2090"/>
                </a:lnTo>
                <a:cubicBezTo>
                  <a:pt x="324" y="2113"/>
                  <a:pt x="318" y="2135"/>
                  <a:pt x="307" y="2158"/>
                </a:cubicBezTo>
                <a:cubicBezTo>
                  <a:pt x="301" y="2152"/>
                  <a:pt x="296" y="2152"/>
                  <a:pt x="284" y="2152"/>
                </a:cubicBezTo>
                <a:cubicBezTo>
                  <a:pt x="284" y="2158"/>
                  <a:pt x="290" y="2164"/>
                  <a:pt x="290" y="2169"/>
                </a:cubicBezTo>
                <a:lnTo>
                  <a:pt x="301" y="2164"/>
                </a:lnTo>
                <a:lnTo>
                  <a:pt x="301" y="2164"/>
                </a:lnTo>
                <a:cubicBezTo>
                  <a:pt x="301" y="2175"/>
                  <a:pt x="296" y="2186"/>
                  <a:pt x="296" y="2198"/>
                </a:cubicBezTo>
                <a:lnTo>
                  <a:pt x="273" y="2198"/>
                </a:lnTo>
                <a:cubicBezTo>
                  <a:pt x="267" y="2209"/>
                  <a:pt x="262" y="2226"/>
                  <a:pt x="262" y="2243"/>
                </a:cubicBezTo>
                <a:cubicBezTo>
                  <a:pt x="267" y="2232"/>
                  <a:pt x="273" y="2215"/>
                  <a:pt x="284" y="2203"/>
                </a:cubicBezTo>
                <a:lnTo>
                  <a:pt x="284" y="2203"/>
                </a:lnTo>
                <a:cubicBezTo>
                  <a:pt x="284" y="2226"/>
                  <a:pt x="273" y="2243"/>
                  <a:pt x="262" y="2260"/>
                </a:cubicBezTo>
                <a:lnTo>
                  <a:pt x="250" y="2260"/>
                </a:lnTo>
                <a:cubicBezTo>
                  <a:pt x="250" y="2266"/>
                  <a:pt x="245" y="2277"/>
                  <a:pt x="245" y="2283"/>
                </a:cubicBezTo>
                <a:cubicBezTo>
                  <a:pt x="250" y="2277"/>
                  <a:pt x="256" y="2271"/>
                  <a:pt x="262" y="2260"/>
                </a:cubicBezTo>
                <a:lnTo>
                  <a:pt x="262" y="2260"/>
                </a:lnTo>
                <a:cubicBezTo>
                  <a:pt x="256" y="2300"/>
                  <a:pt x="239" y="2334"/>
                  <a:pt x="228" y="2374"/>
                </a:cubicBezTo>
                <a:cubicBezTo>
                  <a:pt x="228" y="2368"/>
                  <a:pt x="222" y="2362"/>
                  <a:pt x="222" y="2357"/>
                </a:cubicBezTo>
                <a:cubicBezTo>
                  <a:pt x="216" y="2362"/>
                  <a:pt x="211" y="2368"/>
                  <a:pt x="211" y="2368"/>
                </a:cubicBezTo>
                <a:cubicBezTo>
                  <a:pt x="205" y="2391"/>
                  <a:pt x="222" y="2408"/>
                  <a:pt x="211" y="2430"/>
                </a:cubicBezTo>
                <a:cubicBezTo>
                  <a:pt x="211" y="2419"/>
                  <a:pt x="205" y="2408"/>
                  <a:pt x="205" y="2396"/>
                </a:cubicBezTo>
                <a:cubicBezTo>
                  <a:pt x="194" y="2425"/>
                  <a:pt x="182" y="2453"/>
                  <a:pt x="188" y="2487"/>
                </a:cubicBezTo>
                <a:lnTo>
                  <a:pt x="182" y="2487"/>
                </a:lnTo>
                <a:cubicBezTo>
                  <a:pt x="182" y="2487"/>
                  <a:pt x="182" y="2493"/>
                  <a:pt x="182" y="2493"/>
                </a:cubicBezTo>
                <a:lnTo>
                  <a:pt x="171" y="2498"/>
                </a:lnTo>
                <a:lnTo>
                  <a:pt x="171" y="2504"/>
                </a:lnTo>
                <a:cubicBezTo>
                  <a:pt x="177" y="2498"/>
                  <a:pt x="188" y="2498"/>
                  <a:pt x="188" y="2493"/>
                </a:cubicBezTo>
                <a:lnTo>
                  <a:pt x="188" y="2493"/>
                </a:lnTo>
                <a:cubicBezTo>
                  <a:pt x="188" y="2498"/>
                  <a:pt x="182" y="2510"/>
                  <a:pt x="182" y="2515"/>
                </a:cubicBezTo>
                <a:cubicBezTo>
                  <a:pt x="177" y="2515"/>
                  <a:pt x="171" y="2515"/>
                  <a:pt x="165" y="2510"/>
                </a:cubicBezTo>
                <a:lnTo>
                  <a:pt x="165" y="2510"/>
                </a:lnTo>
                <a:cubicBezTo>
                  <a:pt x="171" y="2515"/>
                  <a:pt x="171" y="2521"/>
                  <a:pt x="171" y="2527"/>
                </a:cubicBezTo>
                <a:cubicBezTo>
                  <a:pt x="177" y="2527"/>
                  <a:pt x="177" y="2521"/>
                  <a:pt x="182" y="2521"/>
                </a:cubicBezTo>
                <a:lnTo>
                  <a:pt x="182" y="2521"/>
                </a:lnTo>
                <a:cubicBezTo>
                  <a:pt x="182" y="2549"/>
                  <a:pt x="171" y="2572"/>
                  <a:pt x="165" y="2595"/>
                </a:cubicBezTo>
                <a:cubicBezTo>
                  <a:pt x="165" y="2612"/>
                  <a:pt x="160" y="2623"/>
                  <a:pt x="154" y="2635"/>
                </a:cubicBezTo>
                <a:cubicBezTo>
                  <a:pt x="154" y="2623"/>
                  <a:pt x="154" y="2612"/>
                  <a:pt x="148" y="2601"/>
                </a:cubicBezTo>
                <a:cubicBezTo>
                  <a:pt x="148" y="2612"/>
                  <a:pt x="142" y="2623"/>
                  <a:pt x="131" y="2623"/>
                </a:cubicBezTo>
                <a:cubicBezTo>
                  <a:pt x="137" y="2629"/>
                  <a:pt x="142" y="2629"/>
                  <a:pt x="142" y="2629"/>
                </a:cubicBezTo>
                <a:cubicBezTo>
                  <a:pt x="125" y="2663"/>
                  <a:pt x="125" y="2697"/>
                  <a:pt x="114" y="2731"/>
                </a:cubicBezTo>
                <a:cubicBezTo>
                  <a:pt x="120" y="2731"/>
                  <a:pt x="131" y="2731"/>
                  <a:pt x="137" y="2725"/>
                </a:cubicBezTo>
                <a:lnTo>
                  <a:pt x="137" y="2725"/>
                </a:lnTo>
                <a:cubicBezTo>
                  <a:pt x="131" y="2759"/>
                  <a:pt x="125" y="2793"/>
                  <a:pt x="120" y="2822"/>
                </a:cubicBezTo>
                <a:cubicBezTo>
                  <a:pt x="114" y="2805"/>
                  <a:pt x="114" y="2788"/>
                  <a:pt x="120" y="2771"/>
                </a:cubicBezTo>
                <a:lnTo>
                  <a:pt x="120" y="2771"/>
                </a:lnTo>
                <a:cubicBezTo>
                  <a:pt x="91" y="2776"/>
                  <a:pt x="108" y="2896"/>
                  <a:pt x="80" y="2924"/>
                </a:cubicBezTo>
                <a:cubicBezTo>
                  <a:pt x="74" y="2918"/>
                  <a:pt x="63" y="2913"/>
                  <a:pt x="57" y="2907"/>
                </a:cubicBezTo>
                <a:lnTo>
                  <a:pt x="69" y="2907"/>
                </a:lnTo>
                <a:cubicBezTo>
                  <a:pt x="69" y="2896"/>
                  <a:pt x="74" y="2890"/>
                  <a:pt x="86" y="2890"/>
                </a:cubicBezTo>
                <a:cubicBezTo>
                  <a:pt x="80" y="2879"/>
                  <a:pt x="80" y="2873"/>
                  <a:pt x="74" y="2867"/>
                </a:cubicBezTo>
                <a:lnTo>
                  <a:pt x="91" y="2867"/>
                </a:lnTo>
                <a:cubicBezTo>
                  <a:pt x="91" y="2867"/>
                  <a:pt x="80" y="2862"/>
                  <a:pt x="80" y="2856"/>
                </a:cubicBezTo>
                <a:cubicBezTo>
                  <a:pt x="86" y="2828"/>
                  <a:pt x="91" y="2793"/>
                  <a:pt x="69" y="2765"/>
                </a:cubicBezTo>
                <a:cubicBezTo>
                  <a:pt x="69" y="2810"/>
                  <a:pt x="57" y="2850"/>
                  <a:pt x="52" y="2890"/>
                </a:cubicBezTo>
                <a:cubicBezTo>
                  <a:pt x="52" y="2890"/>
                  <a:pt x="46" y="2896"/>
                  <a:pt x="46" y="2896"/>
                </a:cubicBezTo>
                <a:cubicBezTo>
                  <a:pt x="57" y="2907"/>
                  <a:pt x="46" y="2924"/>
                  <a:pt x="40" y="2930"/>
                </a:cubicBezTo>
                <a:cubicBezTo>
                  <a:pt x="52" y="2958"/>
                  <a:pt x="40" y="2981"/>
                  <a:pt x="35" y="3003"/>
                </a:cubicBezTo>
                <a:lnTo>
                  <a:pt x="29" y="3003"/>
                </a:lnTo>
                <a:cubicBezTo>
                  <a:pt x="29" y="3003"/>
                  <a:pt x="35" y="3009"/>
                  <a:pt x="40" y="3009"/>
                </a:cubicBezTo>
                <a:cubicBezTo>
                  <a:pt x="35" y="3037"/>
                  <a:pt x="29" y="3066"/>
                  <a:pt x="35" y="3094"/>
                </a:cubicBezTo>
                <a:cubicBezTo>
                  <a:pt x="35" y="3100"/>
                  <a:pt x="29" y="3111"/>
                  <a:pt x="23" y="3117"/>
                </a:cubicBezTo>
                <a:cubicBezTo>
                  <a:pt x="29" y="3123"/>
                  <a:pt x="35" y="3128"/>
                  <a:pt x="35" y="3134"/>
                </a:cubicBezTo>
                <a:lnTo>
                  <a:pt x="23" y="3134"/>
                </a:lnTo>
                <a:cubicBezTo>
                  <a:pt x="29" y="3213"/>
                  <a:pt x="6" y="3287"/>
                  <a:pt x="6" y="3361"/>
                </a:cubicBezTo>
                <a:cubicBezTo>
                  <a:pt x="18" y="3372"/>
                  <a:pt x="6" y="3389"/>
                  <a:pt x="6" y="3401"/>
                </a:cubicBezTo>
                <a:cubicBezTo>
                  <a:pt x="6" y="3418"/>
                  <a:pt x="6" y="3435"/>
                  <a:pt x="6" y="3457"/>
                </a:cubicBezTo>
                <a:cubicBezTo>
                  <a:pt x="12" y="3457"/>
                  <a:pt x="12" y="3463"/>
                  <a:pt x="12" y="3463"/>
                </a:cubicBezTo>
                <a:cubicBezTo>
                  <a:pt x="12" y="3474"/>
                  <a:pt x="6" y="3480"/>
                  <a:pt x="6" y="3491"/>
                </a:cubicBezTo>
                <a:cubicBezTo>
                  <a:pt x="6" y="3497"/>
                  <a:pt x="6" y="3508"/>
                  <a:pt x="12" y="3514"/>
                </a:cubicBezTo>
                <a:cubicBezTo>
                  <a:pt x="6" y="3514"/>
                  <a:pt x="6" y="3520"/>
                  <a:pt x="1" y="3525"/>
                </a:cubicBezTo>
                <a:lnTo>
                  <a:pt x="12" y="3525"/>
                </a:lnTo>
                <a:cubicBezTo>
                  <a:pt x="6" y="3537"/>
                  <a:pt x="6" y="3548"/>
                  <a:pt x="12" y="3565"/>
                </a:cubicBezTo>
                <a:lnTo>
                  <a:pt x="1" y="3565"/>
                </a:lnTo>
                <a:cubicBezTo>
                  <a:pt x="6" y="3565"/>
                  <a:pt x="6" y="3571"/>
                  <a:pt x="12" y="3576"/>
                </a:cubicBezTo>
                <a:cubicBezTo>
                  <a:pt x="1" y="3599"/>
                  <a:pt x="18" y="3622"/>
                  <a:pt x="12" y="3650"/>
                </a:cubicBezTo>
                <a:cubicBezTo>
                  <a:pt x="29" y="3684"/>
                  <a:pt x="18" y="3724"/>
                  <a:pt x="23" y="3764"/>
                </a:cubicBezTo>
                <a:cubicBezTo>
                  <a:pt x="29" y="3764"/>
                  <a:pt x="35" y="3769"/>
                  <a:pt x="40" y="3769"/>
                </a:cubicBezTo>
                <a:cubicBezTo>
                  <a:pt x="35" y="3769"/>
                  <a:pt x="29" y="3775"/>
                  <a:pt x="29" y="3781"/>
                </a:cubicBezTo>
                <a:cubicBezTo>
                  <a:pt x="35" y="3826"/>
                  <a:pt x="29" y="3871"/>
                  <a:pt x="46" y="3917"/>
                </a:cubicBezTo>
                <a:lnTo>
                  <a:pt x="57" y="3917"/>
                </a:lnTo>
                <a:cubicBezTo>
                  <a:pt x="52" y="3894"/>
                  <a:pt x="52" y="3871"/>
                  <a:pt x="46" y="3849"/>
                </a:cubicBezTo>
                <a:lnTo>
                  <a:pt x="52" y="3843"/>
                </a:lnTo>
                <a:cubicBezTo>
                  <a:pt x="40" y="3809"/>
                  <a:pt x="46" y="3775"/>
                  <a:pt x="40" y="3741"/>
                </a:cubicBezTo>
                <a:cubicBezTo>
                  <a:pt x="40" y="3741"/>
                  <a:pt x="35" y="3735"/>
                  <a:pt x="35" y="3735"/>
                </a:cubicBezTo>
                <a:lnTo>
                  <a:pt x="40" y="3707"/>
                </a:lnTo>
                <a:cubicBezTo>
                  <a:pt x="35" y="3707"/>
                  <a:pt x="29" y="3701"/>
                  <a:pt x="23" y="3696"/>
                </a:cubicBezTo>
                <a:cubicBezTo>
                  <a:pt x="29" y="3696"/>
                  <a:pt x="35" y="3690"/>
                  <a:pt x="40" y="3690"/>
                </a:cubicBezTo>
                <a:cubicBezTo>
                  <a:pt x="35" y="3690"/>
                  <a:pt x="35" y="3679"/>
                  <a:pt x="29" y="3673"/>
                </a:cubicBezTo>
                <a:cubicBezTo>
                  <a:pt x="35" y="3673"/>
                  <a:pt x="40" y="3667"/>
                  <a:pt x="52" y="3667"/>
                </a:cubicBezTo>
                <a:lnTo>
                  <a:pt x="35" y="3667"/>
                </a:lnTo>
                <a:cubicBezTo>
                  <a:pt x="35" y="3610"/>
                  <a:pt x="35" y="3554"/>
                  <a:pt x="35" y="3497"/>
                </a:cubicBezTo>
                <a:cubicBezTo>
                  <a:pt x="23" y="3469"/>
                  <a:pt x="46" y="3429"/>
                  <a:pt x="18" y="3412"/>
                </a:cubicBezTo>
                <a:lnTo>
                  <a:pt x="35" y="3412"/>
                </a:lnTo>
                <a:cubicBezTo>
                  <a:pt x="40" y="3338"/>
                  <a:pt x="35" y="3264"/>
                  <a:pt x="40" y="3191"/>
                </a:cubicBezTo>
                <a:cubicBezTo>
                  <a:pt x="35" y="3185"/>
                  <a:pt x="35" y="3185"/>
                  <a:pt x="29" y="3179"/>
                </a:cubicBezTo>
                <a:lnTo>
                  <a:pt x="40" y="3179"/>
                </a:lnTo>
                <a:cubicBezTo>
                  <a:pt x="35" y="3140"/>
                  <a:pt x="57" y="3106"/>
                  <a:pt x="46" y="3071"/>
                </a:cubicBezTo>
                <a:cubicBezTo>
                  <a:pt x="69" y="3049"/>
                  <a:pt x="52" y="3009"/>
                  <a:pt x="63" y="2981"/>
                </a:cubicBezTo>
                <a:cubicBezTo>
                  <a:pt x="69" y="2964"/>
                  <a:pt x="57" y="2941"/>
                  <a:pt x="80" y="2930"/>
                </a:cubicBezTo>
                <a:lnTo>
                  <a:pt x="86" y="2947"/>
                </a:lnTo>
                <a:cubicBezTo>
                  <a:pt x="74" y="2964"/>
                  <a:pt x="80" y="2981"/>
                  <a:pt x="80" y="2998"/>
                </a:cubicBezTo>
                <a:cubicBezTo>
                  <a:pt x="86" y="2998"/>
                  <a:pt x="97" y="2992"/>
                  <a:pt x="97" y="2992"/>
                </a:cubicBezTo>
                <a:lnTo>
                  <a:pt x="97" y="2992"/>
                </a:lnTo>
                <a:cubicBezTo>
                  <a:pt x="97" y="2998"/>
                  <a:pt x="97" y="3003"/>
                  <a:pt x="91" y="3009"/>
                </a:cubicBezTo>
                <a:cubicBezTo>
                  <a:pt x="97" y="3032"/>
                  <a:pt x="74" y="3037"/>
                  <a:pt x="80" y="3060"/>
                </a:cubicBezTo>
                <a:cubicBezTo>
                  <a:pt x="80" y="3060"/>
                  <a:pt x="86" y="3066"/>
                  <a:pt x="91" y="3066"/>
                </a:cubicBezTo>
                <a:cubicBezTo>
                  <a:pt x="86" y="3123"/>
                  <a:pt x="69" y="3174"/>
                  <a:pt x="80" y="3225"/>
                </a:cubicBezTo>
                <a:lnTo>
                  <a:pt x="63" y="3225"/>
                </a:lnTo>
                <a:cubicBezTo>
                  <a:pt x="63" y="3230"/>
                  <a:pt x="57" y="3247"/>
                  <a:pt x="57" y="3253"/>
                </a:cubicBezTo>
                <a:cubicBezTo>
                  <a:pt x="63" y="3253"/>
                  <a:pt x="63" y="3259"/>
                  <a:pt x="69" y="3259"/>
                </a:cubicBezTo>
                <a:lnTo>
                  <a:pt x="74" y="3247"/>
                </a:lnTo>
                <a:lnTo>
                  <a:pt x="74" y="3270"/>
                </a:lnTo>
                <a:cubicBezTo>
                  <a:pt x="74" y="3270"/>
                  <a:pt x="69" y="3264"/>
                  <a:pt x="63" y="3259"/>
                </a:cubicBezTo>
                <a:cubicBezTo>
                  <a:pt x="63" y="3264"/>
                  <a:pt x="57" y="3264"/>
                  <a:pt x="52" y="3270"/>
                </a:cubicBezTo>
                <a:cubicBezTo>
                  <a:pt x="52" y="3281"/>
                  <a:pt x="52" y="3293"/>
                  <a:pt x="52" y="3298"/>
                </a:cubicBezTo>
                <a:lnTo>
                  <a:pt x="63" y="3304"/>
                </a:lnTo>
                <a:cubicBezTo>
                  <a:pt x="63" y="3293"/>
                  <a:pt x="69" y="3281"/>
                  <a:pt x="74" y="3276"/>
                </a:cubicBezTo>
                <a:lnTo>
                  <a:pt x="74" y="3276"/>
                </a:lnTo>
                <a:cubicBezTo>
                  <a:pt x="69" y="3281"/>
                  <a:pt x="69" y="3298"/>
                  <a:pt x="74" y="3304"/>
                </a:cubicBezTo>
                <a:lnTo>
                  <a:pt x="52" y="3304"/>
                </a:lnTo>
                <a:lnTo>
                  <a:pt x="52" y="3338"/>
                </a:lnTo>
                <a:cubicBezTo>
                  <a:pt x="57" y="3332"/>
                  <a:pt x="63" y="3315"/>
                  <a:pt x="69" y="3310"/>
                </a:cubicBezTo>
                <a:lnTo>
                  <a:pt x="69" y="3310"/>
                </a:lnTo>
                <a:cubicBezTo>
                  <a:pt x="69" y="3315"/>
                  <a:pt x="69" y="3327"/>
                  <a:pt x="63" y="3338"/>
                </a:cubicBezTo>
                <a:cubicBezTo>
                  <a:pt x="69" y="3355"/>
                  <a:pt x="63" y="3378"/>
                  <a:pt x="63" y="3401"/>
                </a:cubicBezTo>
                <a:lnTo>
                  <a:pt x="57" y="3401"/>
                </a:lnTo>
                <a:cubicBezTo>
                  <a:pt x="57" y="3406"/>
                  <a:pt x="69" y="3412"/>
                  <a:pt x="69" y="3418"/>
                </a:cubicBezTo>
                <a:cubicBezTo>
                  <a:pt x="63" y="3418"/>
                  <a:pt x="57" y="3418"/>
                  <a:pt x="52" y="3423"/>
                </a:cubicBezTo>
                <a:cubicBezTo>
                  <a:pt x="57" y="3429"/>
                  <a:pt x="63" y="3435"/>
                  <a:pt x="69" y="3440"/>
                </a:cubicBezTo>
                <a:cubicBezTo>
                  <a:pt x="69" y="3446"/>
                  <a:pt x="63" y="3452"/>
                  <a:pt x="63" y="3463"/>
                </a:cubicBezTo>
                <a:cubicBezTo>
                  <a:pt x="63" y="3452"/>
                  <a:pt x="57" y="3446"/>
                  <a:pt x="46" y="3440"/>
                </a:cubicBezTo>
                <a:lnTo>
                  <a:pt x="46" y="3440"/>
                </a:lnTo>
                <a:cubicBezTo>
                  <a:pt x="46" y="3446"/>
                  <a:pt x="52" y="3457"/>
                  <a:pt x="52" y="3463"/>
                </a:cubicBezTo>
                <a:lnTo>
                  <a:pt x="35" y="3463"/>
                </a:lnTo>
                <a:lnTo>
                  <a:pt x="52" y="3474"/>
                </a:lnTo>
                <a:cubicBezTo>
                  <a:pt x="52" y="3479"/>
                  <a:pt x="52" y="3500"/>
                  <a:pt x="42" y="3500"/>
                </a:cubicBezTo>
                <a:cubicBezTo>
                  <a:pt x="40" y="3500"/>
                  <a:pt x="37" y="3499"/>
                  <a:pt x="35" y="3497"/>
                </a:cubicBezTo>
                <a:lnTo>
                  <a:pt x="35" y="3497"/>
                </a:lnTo>
                <a:cubicBezTo>
                  <a:pt x="40" y="3503"/>
                  <a:pt x="52" y="3503"/>
                  <a:pt x="63" y="3508"/>
                </a:cubicBezTo>
                <a:lnTo>
                  <a:pt x="46" y="3508"/>
                </a:lnTo>
                <a:cubicBezTo>
                  <a:pt x="46" y="3537"/>
                  <a:pt x="46" y="3559"/>
                  <a:pt x="52" y="3588"/>
                </a:cubicBezTo>
                <a:cubicBezTo>
                  <a:pt x="52" y="3588"/>
                  <a:pt x="57" y="3588"/>
                  <a:pt x="63" y="3582"/>
                </a:cubicBezTo>
                <a:cubicBezTo>
                  <a:pt x="69" y="3622"/>
                  <a:pt x="74" y="3662"/>
                  <a:pt x="74" y="3696"/>
                </a:cubicBezTo>
                <a:cubicBezTo>
                  <a:pt x="63" y="3690"/>
                  <a:pt x="57" y="3679"/>
                  <a:pt x="57" y="3667"/>
                </a:cubicBezTo>
                <a:cubicBezTo>
                  <a:pt x="57" y="3673"/>
                  <a:pt x="57" y="3684"/>
                  <a:pt x="57" y="3690"/>
                </a:cubicBezTo>
                <a:cubicBezTo>
                  <a:pt x="63" y="3696"/>
                  <a:pt x="69" y="3696"/>
                  <a:pt x="80" y="3701"/>
                </a:cubicBezTo>
                <a:cubicBezTo>
                  <a:pt x="77" y="3707"/>
                  <a:pt x="73" y="3708"/>
                  <a:pt x="69" y="3708"/>
                </a:cubicBezTo>
                <a:cubicBezTo>
                  <a:pt x="64" y="3708"/>
                  <a:pt x="60" y="3707"/>
                  <a:pt x="57" y="3707"/>
                </a:cubicBezTo>
                <a:lnTo>
                  <a:pt x="57" y="3707"/>
                </a:lnTo>
                <a:cubicBezTo>
                  <a:pt x="63" y="3724"/>
                  <a:pt x="63" y="3741"/>
                  <a:pt x="63" y="3758"/>
                </a:cubicBezTo>
                <a:cubicBezTo>
                  <a:pt x="69" y="3752"/>
                  <a:pt x="69" y="3741"/>
                  <a:pt x="74" y="3735"/>
                </a:cubicBezTo>
                <a:lnTo>
                  <a:pt x="74" y="3735"/>
                </a:lnTo>
                <a:cubicBezTo>
                  <a:pt x="74" y="3758"/>
                  <a:pt x="91" y="3786"/>
                  <a:pt x="69" y="3798"/>
                </a:cubicBezTo>
                <a:cubicBezTo>
                  <a:pt x="69" y="3815"/>
                  <a:pt x="74" y="3826"/>
                  <a:pt x="74" y="3837"/>
                </a:cubicBezTo>
                <a:cubicBezTo>
                  <a:pt x="74" y="3832"/>
                  <a:pt x="74" y="3820"/>
                  <a:pt x="74" y="3815"/>
                </a:cubicBezTo>
                <a:lnTo>
                  <a:pt x="80" y="3815"/>
                </a:lnTo>
                <a:cubicBezTo>
                  <a:pt x="86" y="3826"/>
                  <a:pt x="86" y="3837"/>
                  <a:pt x="86" y="3849"/>
                </a:cubicBezTo>
                <a:lnTo>
                  <a:pt x="74" y="3849"/>
                </a:lnTo>
                <a:cubicBezTo>
                  <a:pt x="91" y="3849"/>
                  <a:pt x="91" y="3860"/>
                  <a:pt x="86" y="3871"/>
                </a:cubicBezTo>
                <a:cubicBezTo>
                  <a:pt x="86" y="3871"/>
                  <a:pt x="76" y="3871"/>
                  <a:pt x="75" y="3867"/>
                </a:cubicBezTo>
                <a:lnTo>
                  <a:pt x="75" y="3867"/>
                </a:lnTo>
                <a:cubicBezTo>
                  <a:pt x="80" y="3901"/>
                  <a:pt x="86" y="3934"/>
                  <a:pt x="91" y="3968"/>
                </a:cubicBezTo>
                <a:lnTo>
                  <a:pt x="91" y="3951"/>
                </a:lnTo>
                <a:lnTo>
                  <a:pt x="103" y="3951"/>
                </a:lnTo>
                <a:cubicBezTo>
                  <a:pt x="103" y="3962"/>
                  <a:pt x="103" y="3974"/>
                  <a:pt x="108" y="3985"/>
                </a:cubicBezTo>
                <a:lnTo>
                  <a:pt x="91" y="3985"/>
                </a:lnTo>
                <a:cubicBezTo>
                  <a:pt x="97" y="4024"/>
                  <a:pt x="103" y="4069"/>
                  <a:pt x="114" y="4109"/>
                </a:cubicBezTo>
                <a:lnTo>
                  <a:pt x="114" y="4109"/>
                </a:lnTo>
                <a:cubicBezTo>
                  <a:pt x="113" y="4118"/>
                  <a:pt x="108" y="4128"/>
                  <a:pt x="108" y="4132"/>
                </a:cubicBezTo>
                <a:cubicBezTo>
                  <a:pt x="114" y="4138"/>
                  <a:pt x="120" y="4144"/>
                  <a:pt x="125" y="4150"/>
                </a:cubicBezTo>
                <a:cubicBezTo>
                  <a:pt x="125" y="4132"/>
                  <a:pt x="125" y="4115"/>
                  <a:pt x="114" y="4104"/>
                </a:cubicBezTo>
                <a:cubicBezTo>
                  <a:pt x="114" y="4105"/>
                  <a:pt x="114" y="4105"/>
                  <a:pt x="114" y="4106"/>
                </a:cubicBezTo>
                <a:lnTo>
                  <a:pt x="114" y="4106"/>
                </a:lnTo>
                <a:cubicBezTo>
                  <a:pt x="114" y="4085"/>
                  <a:pt x="108" y="4063"/>
                  <a:pt x="108" y="4042"/>
                </a:cubicBezTo>
                <a:lnTo>
                  <a:pt x="108" y="4042"/>
                </a:lnTo>
                <a:cubicBezTo>
                  <a:pt x="125" y="4070"/>
                  <a:pt x="125" y="4104"/>
                  <a:pt x="131" y="4138"/>
                </a:cubicBezTo>
                <a:cubicBezTo>
                  <a:pt x="125" y="4144"/>
                  <a:pt x="125" y="4144"/>
                  <a:pt x="125" y="4150"/>
                </a:cubicBezTo>
                <a:cubicBezTo>
                  <a:pt x="120" y="4155"/>
                  <a:pt x="120" y="4167"/>
                  <a:pt x="125" y="4178"/>
                </a:cubicBezTo>
                <a:cubicBezTo>
                  <a:pt x="137" y="4172"/>
                  <a:pt x="131" y="4161"/>
                  <a:pt x="137" y="4150"/>
                </a:cubicBezTo>
                <a:cubicBezTo>
                  <a:pt x="142" y="4167"/>
                  <a:pt x="142" y="4178"/>
                  <a:pt x="148" y="4195"/>
                </a:cubicBezTo>
                <a:lnTo>
                  <a:pt x="131" y="4195"/>
                </a:lnTo>
                <a:cubicBezTo>
                  <a:pt x="131" y="4206"/>
                  <a:pt x="137" y="4218"/>
                  <a:pt x="137" y="4229"/>
                </a:cubicBezTo>
                <a:cubicBezTo>
                  <a:pt x="142" y="4223"/>
                  <a:pt x="142" y="4212"/>
                  <a:pt x="148" y="4206"/>
                </a:cubicBezTo>
                <a:cubicBezTo>
                  <a:pt x="154" y="4223"/>
                  <a:pt x="154" y="4240"/>
                  <a:pt x="154" y="4263"/>
                </a:cubicBezTo>
                <a:cubicBezTo>
                  <a:pt x="148" y="4263"/>
                  <a:pt x="142" y="4269"/>
                  <a:pt x="137" y="4274"/>
                </a:cubicBezTo>
                <a:cubicBezTo>
                  <a:pt x="165" y="4291"/>
                  <a:pt x="154" y="4337"/>
                  <a:pt x="177" y="4365"/>
                </a:cubicBezTo>
                <a:cubicBezTo>
                  <a:pt x="177" y="4359"/>
                  <a:pt x="177" y="4348"/>
                  <a:pt x="177" y="4342"/>
                </a:cubicBezTo>
                <a:lnTo>
                  <a:pt x="182" y="4342"/>
                </a:lnTo>
                <a:cubicBezTo>
                  <a:pt x="182" y="4348"/>
                  <a:pt x="182" y="4359"/>
                  <a:pt x="182" y="4359"/>
                </a:cubicBezTo>
                <a:lnTo>
                  <a:pt x="194" y="4376"/>
                </a:lnTo>
                <a:lnTo>
                  <a:pt x="177" y="4376"/>
                </a:lnTo>
                <a:cubicBezTo>
                  <a:pt x="177" y="4388"/>
                  <a:pt x="182" y="4405"/>
                  <a:pt x="194" y="4411"/>
                </a:cubicBezTo>
                <a:cubicBezTo>
                  <a:pt x="194" y="4422"/>
                  <a:pt x="194" y="4439"/>
                  <a:pt x="199" y="4456"/>
                </a:cubicBezTo>
                <a:cubicBezTo>
                  <a:pt x="199" y="4456"/>
                  <a:pt x="205" y="4462"/>
                  <a:pt x="205" y="4467"/>
                </a:cubicBezTo>
                <a:cubicBezTo>
                  <a:pt x="205" y="4484"/>
                  <a:pt x="211" y="4501"/>
                  <a:pt x="216" y="4513"/>
                </a:cubicBezTo>
                <a:cubicBezTo>
                  <a:pt x="216" y="4513"/>
                  <a:pt x="205" y="4507"/>
                  <a:pt x="199" y="4507"/>
                </a:cubicBezTo>
                <a:lnTo>
                  <a:pt x="199" y="4507"/>
                </a:lnTo>
                <a:cubicBezTo>
                  <a:pt x="216" y="4518"/>
                  <a:pt x="222" y="4541"/>
                  <a:pt x="239" y="4552"/>
                </a:cubicBezTo>
                <a:cubicBezTo>
                  <a:pt x="233" y="4535"/>
                  <a:pt x="228" y="4518"/>
                  <a:pt x="228" y="4501"/>
                </a:cubicBezTo>
                <a:lnTo>
                  <a:pt x="228" y="4501"/>
                </a:lnTo>
                <a:cubicBezTo>
                  <a:pt x="249" y="4550"/>
                  <a:pt x="266" y="4599"/>
                  <a:pt x="277" y="4648"/>
                </a:cubicBezTo>
                <a:lnTo>
                  <a:pt x="277" y="4648"/>
                </a:lnTo>
                <a:cubicBezTo>
                  <a:pt x="275" y="4642"/>
                  <a:pt x="271" y="4636"/>
                  <a:pt x="267" y="4632"/>
                </a:cubicBezTo>
                <a:cubicBezTo>
                  <a:pt x="262" y="4637"/>
                  <a:pt x="262" y="4649"/>
                  <a:pt x="262" y="4660"/>
                </a:cubicBezTo>
                <a:cubicBezTo>
                  <a:pt x="267" y="4666"/>
                  <a:pt x="273" y="4677"/>
                  <a:pt x="279" y="4683"/>
                </a:cubicBezTo>
                <a:lnTo>
                  <a:pt x="273" y="4694"/>
                </a:lnTo>
                <a:cubicBezTo>
                  <a:pt x="284" y="4694"/>
                  <a:pt x="304" y="4734"/>
                  <a:pt x="288" y="4734"/>
                </a:cubicBezTo>
                <a:cubicBezTo>
                  <a:pt x="287" y="4734"/>
                  <a:pt x="286" y="4734"/>
                  <a:pt x="284" y="4734"/>
                </a:cubicBezTo>
                <a:cubicBezTo>
                  <a:pt x="256" y="4694"/>
                  <a:pt x="250" y="4637"/>
                  <a:pt x="216" y="4598"/>
                </a:cubicBezTo>
                <a:cubicBezTo>
                  <a:pt x="216" y="4592"/>
                  <a:pt x="222" y="4592"/>
                  <a:pt x="222" y="4586"/>
                </a:cubicBezTo>
                <a:cubicBezTo>
                  <a:pt x="211" y="4558"/>
                  <a:pt x="205" y="4530"/>
                  <a:pt x="194" y="4496"/>
                </a:cubicBezTo>
                <a:cubicBezTo>
                  <a:pt x="188" y="4496"/>
                  <a:pt x="177" y="4501"/>
                  <a:pt x="171" y="4501"/>
                </a:cubicBezTo>
                <a:cubicBezTo>
                  <a:pt x="171" y="4518"/>
                  <a:pt x="182" y="4535"/>
                  <a:pt x="199" y="4541"/>
                </a:cubicBezTo>
                <a:cubicBezTo>
                  <a:pt x="199" y="4547"/>
                  <a:pt x="199" y="4552"/>
                  <a:pt x="199" y="4564"/>
                </a:cubicBezTo>
                <a:cubicBezTo>
                  <a:pt x="194" y="4575"/>
                  <a:pt x="211" y="4592"/>
                  <a:pt x="211" y="4603"/>
                </a:cubicBezTo>
                <a:lnTo>
                  <a:pt x="216" y="4603"/>
                </a:lnTo>
                <a:cubicBezTo>
                  <a:pt x="211" y="4615"/>
                  <a:pt x="211" y="4626"/>
                  <a:pt x="205" y="4637"/>
                </a:cubicBezTo>
                <a:cubicBezTo>
                  <a:pt x="211" y="4637"/>
                  <a:pt x="216" y="4643"/>
                  <a:pt x="228" y="4643"/>
                </a:cubicBezTo>
                <a:cubicBezTo>
                  <a:pt x="222" y="4649"/>
                  <a:pt x="216" y="4660"/>
                  <a:pt x="216" y="4660"/>
                </a:cubicBezTo>
                <a:cubicBezTo>
                  <a:pt x="216" y="4660"/>
                  <a:pt x="222" y="4660"/>
                  <a:pt x="228" y="4654"/>
                </a:cubicBezTo>
                <a:cubicBezTo>
                  <a:pt x="228" y="4666"/>
                  <a:pt x="233" y="4683"/>
                  <a:pt x="228" y="4694"/>
                </a:cubicBezTo>
                <a:cubicBezTo>
                  <a:pt x="228" y="4694"/>
                  <a:pt x="233" y="4689"/>
                  <a:pt x="233" y="4689"/>
                </a:cubicBezTo>
                <a:cubicBezTo>
                  <a:pt x="245" y="4723"/>
                  <a:pt x="267" y="4757"/>
                  <a:pt x="279" y="4791"/>
                </a:cubicBezTo>
                <a:cubicBezTo>
                  <a:pt x="279" y="4791"/>
                  <a:pt x="278" y="4791"/>
                  <a:pt x="278" y="4790"/>
                </a:cubicBezTo>
                <a:lnTo>
                  <a:pt x="278" y="4790"/>
                </a:lnTo>
                <a:cubicBezTo>
                  <a:pt x="295" y="4803"/>
                  <a:pt x="305" y="4833"/>
                  <a:pt x="296" y="4847"/>
                </a:cubicBezTo>
                <a:cubicBezTo>
                  <a:pt x="296" y="4859"/>
                  <a:pt x="307" y="4859"/>
                  <a:pt x="313" y="4864"/>
                </a:cubicBezTo>
                <a:cubicBezTo>
                  <a:pt x="318" y="4887"/>
                  <a:pt x="335" y="4904"/>
                  <a:pt x="358" y="4910"/>
                </a:cubicBezTo>
                <a:cubicBezTo>
                  <a:pt x="352" y="4910"/>
                  <a:pt x="347" y="4915"/>
                  <a:pt x="341" y="4921"/>
                </a:cubicBezTo>
                <a:cubicBezTo>
                  <a:pt x="347" y="4921"/>
                  <a:pt x="358" y="4921"/>
                  <a:pt x="364" y="4915"/>
                </a:cubicBezTo>
                <a:lnTo>
                  <a:pt x="364" y="4915"/>
                </a:lnTo>
                <a:cubicBezTo>
                  <a:pt x="358" y="4927"/>
                  <a:pt x="352" y="4938"/>
                  <a:pt x="364" y="4944"/>
                </a:cubicBezTo>
                <a:cubicBezTo>
                  <a:pt x="369" y="4961"/>
                  <a:pt x="375" y="4972"/>
                  <a:pt x="381" y="4989"/>
                </a:cubicBezTo>
                <a:cubicBezTo>
                  <a:pt x="386" y="4972"/>
                  <a:pt x="381" y="4950"/>
                  <a:pt x="375" y="4932"/>
                </a:cubicBezTo>
                <a:cubicBezTo>
                  <a:pt x="369" y="4938"/>
                  <a:pt x="364" y="4938"/>
                  <a:pt x="358" y="4938"/>
                </a:cubicBezTo>
                <a:cubicBezTo>
                  <a:pt x="369" y="4927"/>
                  <a:pt x="369" y="4915"/>
                  <a:pt x="352" y="4904"/>
                </a:cubicBezTo>
                <a:lnTo>
                  <a:pt x="369" y="4904"/>
                </a:lnTo>
                <a:cubicBezTo>
                  <a:pt x="352" y="4898"/>
                  <a:pt x="341" y="4898"/>
                  <a:pt x="324" y="4887"/>
                </a:cubicBezTo>
                <a:cubicBezTo>
                  <a:pt x="324" y="4870"/>
                  <a:pt x="341" y="4859"/>
                  <a:pt x="358" y="4847"/>
                </a:cubicBezTo>
                <a:cubicBezTo>
                  <a:pt x="352" y="4830"/>
                  <a:pt x="347" y="4813"/>
                  <a:pt x="341" y="4796"/>
                </a:cubicBezTo>
                <a:lnTo>
                  <a:pt x="341" y="4796"/>
                </a:lnTo>
                <a:cubicBezTo>
                  <a:pt x="381" y="4876"/>
                  <a:pt x="426" y="4950"/>
                  <a:pt x="460" y="5029"/>
                </a:cubicBezTo>
                <a:lnTo>
                  <a:pt x="443" y="5029"/>
                </a:lnTo>
                <a:cubicBezTo>
                  <a:pt x="443" y="5029"/>
                  <a:pt x="449" y="5029"/>
                  <a:pt x="449" y="5035"/>
                </a:cubicBezTo>
                <a:cubicBezTo>
                  <a:pt x="453" y="5033"/>
                  <a:pt x="457" y="5033"/>
                  <a:pt x="460" y="5033"/>
                </a:cubicBezTo>
                <a:cubicBezTo>
                  <a:pt x="470" y="5033"/>
                  <a:pt x="476" y="5040"/>
                  <a:pt x="472" y="5057"/>
                </a:cubicBezTo>
                <a:lnTo>
                  <a:pt x="477" y="5057"/>
                </a:lnTo>
                <a:cubicBezTo>
                  <a:pt x="494" y="5080"/>
                  <a:pt x="500" y="5103"/>
                  <a:pt x="517" y="5125"/>
                </a:cubicBezTo>
                <a:cubicBezTo>
                  <a:pt x="528" y="5154"/>
                  <a:pt x="568" y="5182"/>
                  <a:pt x="557" y="5216"/>
                </a:cubicBezTo>
                <a:cubicBezTo>
                  <a:pt x="562" y="5233"/>
                  <a:pt x="568" y="5245"/>
                  <a:pt x="574" y="5262"/>
                </a:cubicBezTo>
                <a:cubicBezTo>
                  <a:pt x="574" y="5262"/>
                  <a:pt x="579" y="5267"/>
                  <a:pt x="585" y="5267"/>
                </a:cubicBezTo>
                <a:cubicBezTo>
                  <a:pt x="585" y="5277"/>
                  <a:pt x="589" y="5286"/>
                  <a:pt x="599" y="5286"/>
                </a:cubicBezTo>
                <a:cubicBezTo>
                  <a:pt x="602" y="5286"/>
                  <a:pt x="605" y="5285"/>
                  <a:pt x="608" y="5284"/>
                </a:cubicBezTo>
                <a:cubicBezTo>
                  <a:pt x="602" y="5279"/>
                  <a:pt x="596" y="5273"/>
                  <a:pt x="596" y="5262"/>
                </a:cubicBezTo>
                <a:lnTo>
                  <a:pt x="596" y="5262"/>
                </a:lnTo>
                <a:cubicBezTo>
                  <a:pt x="602" y="5273"/>
                  <a:pt x="613" y="5284"/>
                  <a:pt x="619" y="5296"/>
                </a:cubicBezTo>
                <a:cubicBezTo>
                  <a:pt x="613" y="5296"/>
                  <a:pt x="608" y="5296"/>
                  <a:pt x="602" y="5301"/>
                </a:cubicBezTo>
                <a:cubicBezTo>
                  <a:pt x="608" y="5301"/>
                  <a:pt x="613" y="5307"/>
                  <a:pt x="619" y="5313"/>
                </a:cubicBezTo>
                <a:cubicBezTo>
                  <a:pt x="613" y="5318"/>
                  <a:pt x="608" y="5318"/>
                  <a:pt x="596" y="5324"/>
                </a:cubicBezTo>
                <a:lnTo>
                  <a:pt x="625" y="5318"/>
                </a:lnTo>
                <a:lnTo>
                  <a:pt x="625" y="5335"/>
                </a:lnTo>
                <a:cubicBezTo>
                  <a:pt x="630" y="5335"/>
                  <a:pt x="636" y="5330"/>
                  <a:pt x="642" y="5330"/>
                </a:cubicBezTo>
                <a:cubicBezTo>
                  <a:pt x="647" y="5330"/>
                  <a:pt x="653" y="5335"/>
                  <a:pt x="653" y="5335"/>
                </a:cubicBezTo>
                <a:cubicBezTo>
                  <a:pt x="647" y="5341"/>
                  <a:pt x="636" y="5347"/>
                  <a:pt x="636" y="5347"/>
                </a:cubicBezTo>
                <a:cubicBezTo>
                  <a:pt x="642" y="5347"/>
                  <a:pt x="647" y="5352"/>
                  <a:pt x="659" y="5352"/>
                </a:cubicBezTo>
                <a:cubicBezTo>
                  <a:pt x="659" y="5352"/>
                  <a:pt x="664" y="5358"/>
                  <a:pt x="670" y="5364"/>
                </a:cubicBezTo>
                <a:cubicBezTo>
                  <a:pt x="661" y="5364"/>
                  <a:pt x="656" y="5356"/>
                  <a:pt x="651" y="5356"/>
                </a:cubicBezTo>
                <a:cubicBezTo>
                  <a:pt x="650" y="5356"/>
                  <a:pt x="649" y="5357"/>
                  <a:pt x="647" y="5358"/>
                </a:cubicBezTo>
                <a:cubicBezTo>
                  <a:pt x="642" y="5375"/>
                  <a:pt x="676" y="5369"/>
                  <a:pt x="682" y="5381"/>
                </a:cubicBezTo>
                <a:cubicBezTo>
                  <a:pt x="687" y="5386"/>
                  <a:pt x="693" y="5403"/>
                  <a:pt x="693" y="5409"/>
                </a:cubicBezTo>
                <a:cubicBezTo>
                  <a:pt x="687" y="5409"/>
                  <a:pt x="682" y="5409"/>
                  <a:pt x="676" y="5403"/>
                </a:cubicBezTo>
                <a:lnTo>
                  <a:pt x="676" y="5403"/>
                </a:lnTo>
                <a:cubicBezTo>
                  <a:pt x="687" y="5415"/>
                  <a:pt x="693" y="5420"/>
                  <a:pt x="699" y="5432"/>
                </a:cubicBezTo>
                <a:lnTo>
                  <a:pt x="699" y="5409"/>
                </a:lnTo>
                <a:cubicBezTo>
                  <a:pt x="716" y="5415"/>
                  <a:pt x="716" y="5432"/>
                  <a:pt x="710" y="5443"/>
                </a:cubicBezTo>
                <a:lnTo>
                  <a:pt x="727" y="5443"/>
                </a:lnTo>
                <a:cubicBezTo>
                  <a:pt x="733" y="5454"/>
                  <a:pt x="738" y="5460"/>
                  <a:pt x="750" y="5466"/>
                </a:cubicBezTo>
                <a:cubicBezTo>
                  <a:pt x="755" y="5477"/>
                  <a:pt x="761" y="5489"/>
                  <a:pt x="767" y="5500"/>
                </a:cubicBezTo>
                <a:cubicBezTo>
                  <a:pt x="761" y="5494"/>
                  <a:pt x="755" y="5494"/>
                  <a:pt x="744" y="5494"/>
                </a:cubicBezTo>
                <a:cubicBezTo>
                  <a:pt x="755" y="5500"/>
                  <a:pt x="761" y="5506"/>
                  <a:pt x="772" y="5506"/>
                </a:cubicBezTo>
                <a:cubicBezTo>
                  <a:pt x="772" y="5506"/>
                  <a:pt x="778" y="5511"/>
                  <a:pt x="778" y="5511"/>
                </a:cubicBezTo>
                <a:cubicBezTo>
                  <a:pt x="778" y="5517"/>
                  <a:pt x="772" y="5523"/>
                  <a:pt x="772" y="5523"/>
                </a:cubicBezTo>
                <a:cubicBezTo>
                  <a:pt x="778" y="5523"/>
                  <a:pt x="778" y="5523"/>
                  <a:pt x="784" y="5517"/>
                </a:cubicBezTo>
                <a:cubicBezTo>
                  <a:pt x="784" y="5523"/>
                  <a:pt x="789" y="5528"/>
                  <a:pt x="789" y="5540"/>
                </a:cubicBezTo>
                <a:cubicBezTo>
                  <a:pt x="795" y="5534"/>
                  <a:pt x="795" y="5528"/>
                  <a:pt x="801" y="5523"/>
                </a:cubicBezTo>
                <a:cubicBezTo>
                  <a:pt x="806" y="5534"/>
                  <a:pt x="812" y="5540"/>
                  <a:pt x="823" y="5545"/>
                </a:cubicBezTo>
                <a:cubicBezTo>
                  <a:pt x="818" y="5545"/>
                  <a:pt x="812" y="5551"/>
                  <a:pt x="806" y="5551"/>
                </a:cubicBezTo>
                <a:cubicBezTo>
                  <a:pt x="806" y="5557"/>
                  <a:pt x="812" y="5562"/>
                  <a:pt x="818" y="5562"/>
                </a:cubicBezTo>
                <a:cubicBezTo>
                  <a:pt x="820" y="5554"/>
                  <a:pt x="823" y="5551"/>
                  <a:pt x="827" y="5551"/>
                </a:cubicBezTo>
                <a:cubicBezTo>
                  <a:pt x="834" y="5551"/>
                  <a:pt x="842" y="5561"/>
                  <a:pt x="846" y="5568"/>
                </a:cubicBezTo>
                <a:cubicBezTo>
                  <a:pt x="869" y="5591"/>
                  <a:pt x="886" y="5608"/>
                  <a:pt x="908" y="5625"/>
                </a:cubicBezTo>
                <a:cubicBezTo>
                  <a:pt x="908" y="5630"/>
                  <a:pt x="903" y="5636"/>
                  <a:pt x="908" y="5642"/>
                </a:cubicBezTo>
                <a:cubicBezTo>
                  <a:pt x="914" y="5636"/>
                  <a:pt x="914" y="5636"/>
                  <a:pt x="914" y="5630"/>
                </a:cubicBezTo>
                <a:cubicBezTo>
                  <a:pt x="920" y="5636"/>
                  <a:pt x="931" y="5642"/>
                  <a:pt x="937" y="5642"/>
                </a:cubicBezTo>
                <a:cubicBezTo>
                  <a:pt x="943" y="5653"/>
                  <a:pt x="954" y="5664"/>
                  <a:pt x="965" y="5676"/>
                </a:cubicBezTo>
                <a:cubicBezTo>
                  <a:pt x="960" y="5676"/>
                  <a:pt x="954" y="5676"/>
                  <a:pt x="954" y="5681"/>
                </a:cubicBezTo>
                <a:cubicBezTo>
                  <a:pt x="954" y="5681"/>
                  <a:pt x="960" y="5687"/>
                  <a:pt x="960" y="5687"/>
                </a:cubicBezTo>
                <a:lnTo>
                  <a:pt x="954" y="5698"/>
                </a:lnTo>
                <a:cubicBezTo>
                  <a:pt x="954" y="5698"/>
                  <a:pt x="965" y="5704"/>
                  <a:pt x="971" y="5704"/>
                </a:cubicBezTo>
                <a:cubicBezTo>
                  <a:pt x="971" y="5698"/>
                  <a:pt x="971" y="5693"/>
                  <a:pt x="971" y="5687"/>
                </a:cubicBezTo>
                <a:lnTo>
                  <a:pt x="999" y="5710"/>
                </a:lnTo>
                <a:cubicBezTo>
                  <a:pt x="994" y="5715"/>
                  <a:pt x="988" y="5721"/>
                  <a:pt x="988" y="5727"/>
                </a:cubicBezTo>
                <a:cubicBezTo>
                  <a:pt x="999" y="5738"/>
                  <a:pt x="1011" y="5750"/>
                  <a:pt x="1022" y="5761"/>
                </a:cubicBezTo>
                <a:cubicBezTo>
                  <a:pt x="1016" y="5750"/>
                  <a:pt x="1005" y="5738"/>
                  <a:pt x="999" y="5727"/>
                </a:cubicBezTo>
                <a:lnTo>
                  <a:pt x="999" y="5727"/>
                </a:lnTo>
                <a:cubicBezTo>
                  <a:pt x="1016" y="5732"/>
                  <a:pt x="1028" y="5750"/>
                  <a:pt x="1039" y="5767"/>
                </a:cubicBezTo>
                <a:cubicBezTo>
                  <a:pt x="1039" y="5767"/>
                  <a:pt x="1033" y="5772"/>
                  <a:pt x="1033" y="5778"/>
                </a:cubicBezTo>
                <a:cubicBezTo>
                  <a:pt x="1039" y="5784"/>
                  <a:pt x="1045" y="5789"/>
                  <a:pt x="1050" y="5795"/>
                </a:cubicBezTo>
                <a:cubicBezTo>
                  <a:pt x="1050" y="5789"/>
                  <a:pt x="1045" y="5778"/>
                  <a:pt x="1045" y="5767"/>
                </a:cubicBezTo>
                <a:lnTo>
                  <a:pt x="1045" y="5767"/>
                </a:lnTo>
                <a:cubicBezTo>
                  <a:pt x="1073" y="5795"/>
                  <a:pt x="1096" y="5823"/>
                  <a:pt x="1124" y="5852"/>
                </a:cubicBezTo>
                <a:cubicBezTo>
                  <a:pt x="1124" y="5852"/>
                  <a:pt x="1113" y="5846"/>
                  <a:pt x="1107" y="5846"/>
                </a:cubicBezTo>
                <a:lnTo>
                  <a:pt x="1107" y="5846"/>
                </a:lnTo>
                <a:cubicBezTo>
                  <a:pt x="1113" y="5857"/>
                  <a:pt x="1113" y="5863"/>
                  <a:pt x="1113" y="5869"/>
                </a:cubicBezTo>
                <a:cubicBezTo>
                  <a:pt x="1130" y="5880"/>
                  <a:pt x="1158" y="5874"/>
                  <a:pt x="1169" y="5891"/>
                </a:cubicBezTo>
                <a:cubicBezTo>
                  <a:pt x="1158" y="5891"/>
                  <a:pt x="1147" y="5886"/>
                  <a:pt x="1135" y="5886"/>
                </a:cubicBezTo>
                <a:cubicBezTo>
                  <a:pt x="1158" y="5903"/>
                  <a:pt x="1181" y="5931"/>
                  <a:pt x="1209" y="5942"/>
                </a:cubicBezTo>
                <a:lnTo>
                  <a:pt x="1204" y="5948"/>
                </a:lnTo>
                <a:lnTo>
                  <a:pt x="1215" y="5948"/>
                </a:lnTo>
                <a:lnTo>
                  <a:pt x="1209" y="5959"/>
                </a:lnTo>
                <a:lnTo>
                  <a:pt x="1215" y="5959"/>
                </a:lnTo>
                <a:cubicBezTo>
                  <a:pt x="1215" y="5954"/>
                  <a:pt x="1221" y="5948"/>
                  <a:pt x="1221" y="5942"/>
                </a:cubicBezTo>
                <a:cubicBezTo>
                  <a:pt x="1221" y="5948"/>
                  <a:pt x="1232" y="5954"/>
                  <a:pt x="1232" y="5959"/>
                </a:cubicBezTo>
                <a:cubicBezTo>
                  <a:pt x="1232" y="5959"/>
                  <a:pt x="1226" y="5965"/>
                  <a:pt x="1226" y="5971"/>
                </a:cubicBezTo>
                <a:lnTo>
                  <a:pt x="1238" y="5971"/>
                </a:lnTo>
                <a:cubicBezTo>
                  <a:pt x="1238" y="5971"/>
                  <a:pt x="1238" y="5965"/>
                  <a:pt x="1238" y="5959"/>
                </a:cubicBezTo>
                <a:cubicBezTo>
                  <a:pt x="1260" y="5971"/>
                  <a:pt x="1277" y="5993"/>
                  <a:pt x="1294" y="6011"/>
                </a:cubicBezTo>
                <a:cubicBezTo>
                  <a:pt x="1294" y="6011"/>
                  <a:pt x="1293" y="6012"/>
                  <a:pt x="1290" y="6014"/>
                </a:cubicBezTo>
                <a:lnTo>
                  <a:pt x="1290" y="6014"/>
                </a:lnTo>
                <a:lnTo>
                  <a:pt x="1300" y="6011"/>
                </a:lnTo>
                <a:cubicBezTo>
                  <a:pt x="1311" y="6016"/>
                  <a:pt x="1317" y="6028"/>
                  <a:pt x="1328" y="6039"/>
                </a:cubicBezTo>
                <a:cubicBezTo>
                  <a:pt x="1317" y="6033"/>
                  <a:pt x="1306" y="6028"/>
                  <a:pt x="1294" y="6028"/>
                </a:cubicBezTo>
                <a:cubicBezTo>
                  <a:pt x="1306" y="6033"/>
                  <a:pt x="1311" y="6039"/>
                  <a:pt x="1311" y="6050"/>
                </a:cubicBezTo>
                <a:cubicBezTo>
                  <a:pt x="1311" y="6050"/>
                  <a:pt x="1317" y="6045"/>
                  <a:pt x="1317" y="6045"/>
                </a:cubicBezTo>
                <a:cubicBezTo>
                  <a:pt x="1340" y="6073"/>
                  <a:pt x="1368" y="6090"/>
                  <a:pt x="1396" y="6113"/>
                </a:cubicBezTo>
                <a:cubicBezTo>
                  <a:pt x="1396" y="6113"/>
                  <a:pt x="1402" y="6101"/>
                  <a:pt x="1402" y="6096"/>
                </a:cubicBezTo>
                <a:cubicBezTo>
                  <a:pt x="1430" y="6113"/>
                  <a:pt x="1453" y="6135"/>
                  <a:pt x="1482" y="6152"/>
                </a:cubicBezTo>
                <a:cubicBezTo>
                  <a:pt x="1459" y="6152"/>
                  <a:pt x="1447" y="6141"/>
                  <a:pt x="1430" y="6130"/>
                </a:cubicBezTo>
                <a:lnTo>
                  <a:pt x="1430" y="6130"/>
                </a:lnTo>
                <a:cubicBezTo>
                  <a:pt x="1425" y="6158"/>
                  <a:pt x="1538" y="6198"/>
                  <a:pt x="1550" y="6232"/>
                </a:cubicBezTo>
                <a:cubicBezTo>
                  <a:pt x="1544" y="6237"/>
                  <a:pt x="1538" y="6243"/>
                  <a:pt x="1527" y="6249"/>
                </a:cubicBezTo>
                <a:cubicBezTo>
                  <a:pt x="1533" y="6243"/>
                  <a:pt x="1533" y="6237"/>
                  <a:pt x="1533" y="6237"/>
                </a:cubicBezTo>
                <a:cubicBezTo>
                  <a:pt x="1527" y="6232"/>
                  <a:pt x="1521" y="6220"/>
                  <a:pt x="1521" y="6215"/>
                </a:cubicBezTo>
                <a:cubicBezTo>
                  <a:pt x="1516" y="6215"/>
                  <a:pt x="1510" y="6215"/>
                  <a:pt x="1499" y="6209"/>
                </a:cubicBezTo>
                <a:lnTo>
                  <a:pt x="1510" y="6198"/>
                </a:lnTo>
                <a:lnTo>
                  <a:pt x="1510" y="6198"/>
                </a:lnTo>
                <a:cubicBezTo>
                  <a:pt x="1510" y="6198"/>
                  <a:pt x="1499" y="6203"/>
                  <a:pt x="1493" y="6203"/>
                </a:cubicBezTo>
                <a:cubicBezTo>
                  <a:pt x="1473" y="6189"/>
                  <a:pt x="1449" y="6174"/>
                  <a:pt x="1421" y="6174"/>
                </a:cubicBezTo>
                <a:cubicBezTo>
                  <a:pt x="1417" y="6174"/>
                  <a:pt x="1412" y="6174"/>
                  <a:pt x="1408" y="6175"/>
                </a:cubicBezTo>
                <a:cubicBezTo>
                  <a:pt x="1442" y="6192"/>
                  <a:pt x="1476" y="6220"/>
                  <a:pt x="1510" y="6243"/>
                </a:cubicBezTo>
                <a:cubicBezTo>
                  <a:pt x="1510" y="6249"/>
                  <a:pt x="1510" y="6254"/>
                  <a:pt x="1510" y="6254"/>
                </a:cubicBezTo>
                <a:cubicBezTo>
                  <a:pt x="1512" y="6254"/>
                  <a:pt x="1514" y="6253"/>
                  <a:pt x="1517" y="6253"/>
                </a:cubicBezTo>
                <a:cubicBezTo>
                  <a:pt x="1530" y="6253"/>
                  <a:pt x="1539" y="6267"/>
                  <a:pt x="1544" y="6277"/>
                </a:cubicBezTo>
                <a:cubicBezTo>
                  <a:pt x="1567" y="6277"/>
                  <a:pt x="1584" y="6300"/>
                  <a:pt x="1606" y="6311"/>
                </a:cubicBezTo>
                <a:lnTo>
                  <a:pt x="1601" y="6317"/>
                </a:lnTo>
                <a:cubicBezTo>
                  <a:pt x="1601" y="6317"/>
                  <a:pt x="1612" y="6317"/>
                  <a:pt x="1612" y="6311"/>
                </a:cubicBezTo>
                <a:cubicBezTo>
                  <a:pt x="1635" y="6328"/>
                  <a:pt x="1657" y="6345"/>
                  <a:pt x="1686" y="6351"/>
                </a:cubicBezTo>
                <a:cubicBezTo>
                  <a:pt x="1691" y="6357"/>
                  <a:pt x="1697" y="6368"/>
                  <a:pt x="1703" y="6374"/>
                </a:cubicBezTo>
                <a:cubicBezTo>
                  <a:pt x="1708" y="6374"/>
                  <a:pt x="1714" y="6368"/>
                  <a:pt x="1720" y="6368"/>
                </a:cubicBezTo>
                <a:cubicBezTo>
                  <a:pt x="1720" y="6374"/>
                  <a:pt x="1720" y="6379"/>
                  <a:pt x="1720" y="6385"/>
                </a:cubicBezTo>
                <a:cubicBezTo>
                  <a:pt x="1788" y="6413"/>
                  <a:pt x="1845" y="6464"/>
                  <a:pt x="1913" y="6498"/>
                </a:cubicBezTo>
                <a:cubicBezTo>
                  <a:pt x="1930" y="6498"/>
                  <a:pt x="1935" y="6510"/>
                  <a:pt x="1947" y="6521"/>
                </a:cubicBezTo>
                <a:cubicBezTo>
                  <a:pt x="1964" y="6527"/>
                  <a:pt x="1981" y="6533"/>
                  <a:pt x="1998" y="6544"/>
                </a:cubicBezTo>
                <a:lnTo>
                  <a:pt x="2009" y="6544"/>
                </a:lnTo>
                <a:cubicBezTo>
                  <a:pt x="2015" y="6550"/>
                  <a:pt x="2021" y="6555"/>
                  <a:pt x="2026" y="6561"/>
                </a:cubicBezTo>
                <a:cubicBezTo>
                  <a:pt x="2032" y="6567"/>
                  <a:pt x="2043" y="6567"/>
                  <a:pt x="2049" y="6567"/>
                </a:cubicBezTo>
                <a:cubicBezTo>
                  <a:pt x="2055" y="6572"/>
                  <a:pt x="2055" y="6578"/>
                  <a:pt x="2055" y="6578"/>
                </a:cubicBezTo>
                <a:lnTo>
                  <a:pt x="2060" y="6572"/>
                </a:lnTo>
                <a:cubicBezTo>
                  <a:pt x="2072" y="6578"/>
                  <a:pt x="2083" y="6589"/>
                  <a:pt x="2094" y="6589"/>
                </a:cubicBezTo>
                <a:cubicBezTo>
                  <a:pt x="2094" y="6595"/>
                  <a:pt x="2094" y="6595"/>
                  <a:pt x="2094" y="6601"/>
                </a:cubicBezTo>
                <a:cubicBezTo>
                  <a:pt x="2094" y="6601"/>
                  <a:pt x="2100" y="6595"/>
                  <a:pt x="2106" y="6595"/>
                </a:cubicBezTo>
                <a:cubicBezTo>
                  <a:pt x="2123" y="6618"/>
                  <a:pt x="2151" y="6612"/>
                  <a:pt x="2174" y="6629"/>
                </a:cubicBezTo>
                <a:cubicBezTo>
                  <a:pt x="2213" y="6629"/>
                  <a:pt x="2242" y="6657"/>
                  <a:pt x="2282" y="6669"/>
                </a:cubicBezTo>
                <a:lnTo>
                  <a:pt x="2293" y="6663"/>
                </a:lnTo>
                <a:cubicBezTo>
                  <a:pt x="2293" y="6663"/>
                  <a:pt x="2293" y="6669"/>
                  <a:pt x="2299" y="6674"/>
                </a:cubicBezTo>
                <a:cubicBezTo>
                  <a:pt x="2338" y="6686"/>
                  <a:pt x="2378" y="6720"/>
                  <a:pt x="2429" y="6725"/>
                </a:cubicBezTo>
                <a:cubicBezTo>
                  <a:pt x="2429" y="6720"/>
                  <a:pt x="2429" y="6714"/>
                  <a:pt x="2429" y="6708"/>
                </a:cubicBezTo>
                <a:cubicBezTo>
                  <a:pt x="2412" y="6703"/>
                  <a:pt x="2389" y="6697"/>
                  <a:pt x="2367" y="6691"/>
                </a:cubicBezTo>
                <a:cubicBezTo>
                  <a:pt x="2367" y="6691"/>
                  <a:pt x="2367" y="6686"/>
                  <a:pt x="2361" y="6686"/>
                </a:cubicBezTo>
                <a:cubicBezTo>
                  <a:pt x="2333" y="6680"/>
                  <a:pt x="2299" y="6657"/>
                  <a:pt x="2270" y="6646"/>
                </a:cubicBezTo>
                <a:cubicBezTo>
                  <a:pt x="2265" y="6646"/>
                  <a:pt x="2259" y="6652"/>
                  <a:pt x="2259" y="6652"/>
                </a:cubicBezTo>
                <a:lnTo>
                  <a:pt x="2242" y="6629"/>
                </a:lnTo>
                <a:cubicBezTo>
                  <a:pt x="2236" y="6635"/>
                  <a:pt x="2225" y="6635"/>
                  <a:pt x="2219" y="6640"/>
                </a:cubicBezTo>
                <a:cubicBezTo>
                  <a:pt x="2219" y="6635"/>
                  <a:pt x="2219" y="6629"/>
                  <a:pt x="2219" y="6623"/>
                </a:cubicBezTo>
                <a:lnTo>
                  <a:pt x="2202" y="6623"/>
                </a:lnTo>
                <a:cubicBezTo>
                  <a:pt x="2202" y="6618"/>
                  <a:pt x="2202" y="6612"/>
                  <a:pt x="2202" y="6606"/>
                </a:cubicBezTo>
                <a:cubicBezTo>
                  <a:pt x="2202" y="6606"/>
                  <a:pt x="2202" y="6618"/>
                  <a:pt x="2196" y="6618"/>
                </a:cubicBezTo>
                <a:cubicBezTo>
                  <a:pt x="2145" y="6589"/>
                  <a:pt x="2100" y="6567"/>
                  <a:pt x="2043" y="6544"/>
                </a:cubicBezTo>
                <a:cubicBezTo>
                  <a:pt x="2055" y="6533"/>
                  <a:pt x="2060" y="6527"/>
                  <a:pt x="2066" y="6521"/>
                </a:cubicBezTo>
                <a:lnTo>
                  <a:pt x="2066" y="6521"/>
                </a:lnTo>
                <a:cubicBezTo>
                  <a:pt x="2066" y="6521"/>
                  <a:pt x="2066" y="6533"/>
                  <a:pt x="2060" y="6533"/>
                </a:cubicBezTo>
                <a:cubicBezTo>
                  <a:pt x="2083" y="6550"/>
                  <a:pt x="2111" y="6555"/>
                  <a:pt x="2134" y="6567"/>
                </a:cubicBezTo>
                <a:cubicBezTo>
                  <a:pt x="2134" y="6567"/>
                  <a:pt x="2140" y="6555"/>
                  <a:pt x="2140" y="6555"/>
                </a:cubicBezTo>
                <a:cubicBezTo>
                  <a:pt x="2174" y="6567"/>
                  <a:pt x="2208" y="6578"/>
                  <a:pt x="2242" y="6595"/>
                </a:cubicBezTo>
                <a:cubicBezTo>
                  <a:pt x="2237" y="6600"/>
                  <a:pt x="2232" y="6601"/>
                  <a:pt x="2227" y="6601"/>
                </a:cubicBezTo>
                <a:cubicBezTo>
                  <a:pt x="2221" y="6601"/>
                  <a:pt x="2214" y="6598"/>
                  <a:pt x="2208" y="6595"/>
                </a:cubicBezTo>
                <a:lnTo>
                  <a:pt x="2208" y="6595"/>
                </a:lnTo>
                <a:cubicBezTo>
                  <a:pt x="2213" y="6601"/>
                  <a:pt x="2225" y="6606"/>
                  <a:pt x="2230" y="6612"/>
                </a:cubicBezTo>
                <a:cubicBezTo>
                  <a:pt x="2236" y="6606"/>
                  <a:pt x="2242" y="6601"/>
                  <a:pt x="2247" y="6595"/>
                </a:cubicBezTo>
                <a:cubicBezTo>
                  <a:pt x="2259" y="6601"/>
                  <a:pt x="2247" y="6606"/>
                  <a:pt x="2247" y="6618"/>
                </a:cubicBezTo>
                <a:cubicBezTo>
                  <a:pt x="2265" y="6623"/>
                  <a:pt x="2282" y="6629"/>
                  <a:pt x="2299" y="6635"/>
                </a:cubicBezTo>
                <a:cubicBezTo>
                  <a:pt x="2287" y="6623"/>
                  <a:pt x="2282" y="6618"/>
                  <a:pt x="2276" y="6612"/>
                </a:cubicBezTo>
                <a:lnTo>
                  <a:pt x="2276" y="6612"/>
                </a:lnTo>
                <a:cubicBezTo>
                  <a:pt x="2299" y="6623"/>
                  <a:pt x="2333" y="6618"/>
                  <a:pt x="2333" y="6646"/>
                </a:cubicBezTo>
                <a:cubicBezTo>
                  <a:pt x="2344" y="6652"/>
                  <a:pt x="2355" y="6652"/>
                  <a:pt x="2367" y="6657"/>
                </a:cubicBezTo>
                <a:cubicBezTo>
                  <a:pt x="2361" y="6652"/>
                  <a:pt x="2355" y="6652"/>
                  <a:pt x="2350" y="6646"/>
                </a:cubicBezTo>
                <a:lnTo>
                  <a:pt x="2350" y="6640"/>
                </a:lnTo>
                <a:cubicBezTo>
                  <a:pt x="2361" y="6646"/>
                  <a:pt x="2372" y="6646"/>
                  <a:pt x="2384" y="6652"/>
                </a:cubicBezTo>
                <a:cubicBezTo>
                  <a:pt x="2384" y="6654"/>
                  <a:pt x="2384" y="6657"/>
                  <a:pt x="2383" y="6659"/>
                </a:cubicBezTo>
                <a:lnTo>
                  <a:pt x="2383" y="6659"/>
                </a:lnTo>
                <a:cubicBezTo>
                  <a:pt x="2386" y="6657"/>
                  <a:pt x="2388" y="6656"/>
                  <a:pt x="2390" y="6656"/>
                </a:cubicBezTo>
                <a:cubicBezTo>
                  <a:pt x="2395" y="6656"/>
                  <a:pt x="2400" y="6660"/>
                  <a:pt x="2406" y="6663"/>
                </a:cubicBezTo>
                <a:cubicBezTo>
                  <a:pt x="2401" y="6669"/>
                  <a:pt x="2401" y="6674"/>
                  <a:pt x="2395" y="6674"/>
                </a:cubicBezTo>
                <a:cubicBezTo>
                  <a:pt x="2429" y="6680"/>
                  <a:pt x="2463" y="6697"/>
                  <a:pt x="2497" y="6708"/>
                </a:cubicBezTo>
                <a:cubicBezTo>
                  <a:pt x="2491" y="6703"/>
                  <a:pt x="2486" y="6697"/>
                  <a:pt x="2480" y="6697"/>
                </a:cubicBezTo>
                <a:lnTo>
                  <a:pt x="2480" y="6686"/>
                </a:lnTo>
                <a:cubicBezTo>
                  <a:pt x="2491" y="6691"/>
                  <a:pt x="2503" y="6691"/>
                  <a:pt x="2514" y="6697"/>
                </a:cubicBezTo>
                <a:lnTo>
                  <a:pt x="2508" y="6708"/>
                </a:lnTo>
                <a:cubicBezTo>
                  <a:pt x="2548" y="6725"/>
                  <a:pt x="2588" y="6742"/>
                  <a:pt x="2628" y="6748"/>
                </a:cubicBezTo>
                <a:cubicBezTo>
                  <a:pt x="2611" y="6737"/>
                  <a:pt x="2588" y="6731"/>
                  <a:pt x="2571" y="6720"/>
                </a:cubicBezTo>
                <a:lnTo>
                  <a:pt x="2571" y="6720"/>
                </a:lnTo>
                <a:cubicBezTo>
                  <a:pt x="2605" y="6725"/>
                  <a:pt x="2633" y="6737"/>
                  <a:pt x="2667" y="6748"/>
                </a:cubicBezTo>
                <a:cubicBezTo>
                  <a:pt x="2667" y="6748"/>
                  <a:pt x="2667" y="6754"/>
                  <a:pt x="2667" y="6754"/>
                </a:cubicBezTo>
                <a:cubicBezTo>
                  <a:pt x="2673" y="6765"/>
                  <a:pt x="2690" y="6765"/>
                  <a:pt x="2701" y="6771"/>
                </a:cubicBezTo>
                <a:cubicBezTo>
                  <a:pt x="2696" y="6759"/>
                  <a:pt x="2684" y="6754"/>
                  <a:pt x="2679" y="6748"/>
                </a:cubicBezTo>
                <a:cubicBezTo>
                  <a:pt x="2690" y="6748"/>
                  <a:pt x="2707" y="6754"/>
                  <a:pt x="2718" y="6759"/>
                </a:cubicBezTo>
                <a:lnTo>
                  <a:pt x="2713" y="6771"/>
                </a:lnTo>
                <a:cubicBezTo>
                  <a:pt x="2724" y="6771"/>
                  <a:pt x="2735" y="6776"/>
                  <a:pt x="2747" y="6782"/>
                </a:cubicBezTo>
                <a:cubicBezTo>
                  <a:pt x="2741" y="6776"/>
                  <a:pt x="2735" y="6765"/>
                  <a:pt x="2730" y="6759"/>
                </a:cubicBezTo>
                <a:lnTo>
                  <a:pt x="2730" y="6759"/>
                </a:lnTo>
                <a:cubicBezTo>
                  <a:pt x="2752" y="6765"/>
                  <a:pt x="2769" y="6771"/>
                  <a:pt x="2786" y="6782"/>
                </a:cubicBezTo>
                <a:cubicBezTo>
                  <a:pt x="2786" y="6788"/>
                  <a:pt x="2786" y="6793"/>
                  <a:pt x="2786" y="6799"/>
                </a:cubicBezTo>
                <a:cubicBezTo>
                  <a:pt x="2792" y="6796"/>
                  <a:pt x="2799" y="6794"/>
                  <a:pt x="2805" y="6794"/>
                </a:cubicBezTo>
                <a:cubicBezTo>
                  <a:pt x="2826" y="6794"/>
                  <a:pt x="2850" y="6807"/>
                  <a:pt x="2873" y="6807"/>
                </a:cubicBezTo>
                <a:cubicBezTo>
                  <a:pt x="2878" y="6807"/>
                  <a:pt x="2884" y="6807"/>
                  <a:pt x="2889" y="6805"/>
                </a:cubicBezTo>
                <a:cubicBezTo>
                  <a:pt x="2883" y="6805"/>
                  <a:pt x="2872" y="6805"/>
                  <a:pt x="2866" y="6799"/>
                </a:cubicBezTo>
                <a:cubicBezTo>
                  <a:pt x="2866" y="6799"/>
                  <a:pt x="2872" y="6793"/>
                  <a:pt x="2872" y="6793"/>
                </a:cubicBezTo>
                <a:cubicBezTo>
                  <a:pt x="2877" y="6793"/>
                  <a:pt x="2883" y="6799"/>
                  <a:pt x="2889" y="6799"/>
                </a:cubicBezTo>
                <a:lnTo>
                  <a:pt x="2906" y="6799"/>
                </a:lnTo>
                <a:cubicBezTo>
                  <a:pt x="2906" y="6799"/>
                  <a:pt x="2900" y="6811"/>
                  <a:pt x="2894" y="6816"/>
                </a:cubicBezTo>
                <a:cubicBezTo>
                  <a:pt x="2903" y="6819"/>
                  <a:pt x="2910" y="6820"/>
                  <a:pt x="2916" y="6820"/>
                </a:cubicBezTo>
                <a:cubicBezTo>
                  <a:pt x="2923" y="6820"/>
                  <a:pt x="2928" y="6819"/>
                  <a:pt x="2934" y="6816"/>
                </a:cubicBezTo>
                <a:cubicBezTo>
                  <a:pt x="2951" y="6822"/>
                  <a:pt x="2962" y="6828"/>
                  <a:pt x="2979" y="6833"/>
                </a:cubicBezTo>
                <a:cubicBezTo>
                  <a:pt x="2985" y="6833"/>
                  <a:pt x="2991" y="6828"/>
                  <a:pt x="2991" y="6828"/>
                </a:cubicBezTo>
                <a:cubicBezTo>
                  <a:pt x="3008" y="6833"/>
                  <a:pt x="3025" y="6839"/>
                  <a:pt x="3042" y="6839"/>
                </a:cubicBezTo>
                <a:cubicBezTo>
                  <a:pt x="3042" y="6843"/>
                  <a:pt x="3036" y="6847"/>
                  <a:pt x="3031" y="6849"/>
                </a:cubicBezTo>
                <a:lnTo>
                  <a:pt x="3031" y="6849"/>
                </a:lnTo>
                <a:cubicBezTo>
                  <a:pt x="3050" y="6845"/>
                  <a:pt x="3066" y="6849"/>
                  <a:pt x="3082" y="6839"/>
                </a:cubicBezTo>
                <a:cubicBezTo>
                  <a:pt x="3065" y="6833"/>
                  <a:pt x="3053" y="6833"/>
                  <a:pt x="3036" y="6828"/>
                </a:cubicBezTo>
                <a:cubicBezTo>
                  <a:pt x="3065" y="6828"/>
                  <a:pt x="3099" y="6828"/>
                  <a:pt x="3133" y="6833"/>
                </a:cubicBezTo>
                <a:cubicBezTo>
                  <a:pt x="3138" y="6839"/>
                  <a:pt x="3144" y="6839"/>
                  <a:pt x="3155" y="6845"/>
                </a:cubicBezTo>
                <a:cubicBezTo>
                  <a:pt x="3155" y="6839"/>
                  <a:pt x="3155" y="6839"/>
                  <a:pt x="3155" y="6839"/>
                </a:cubicBezTo>
                <a:cubicBezTo>
                  <a:pt x="3167" y="6845"/>
                  <a:pt x="3184" y="6845"/>
                  <a:pt x="3201" y="6850"/>
                </a:cubicBezTo>
                <a:lnTo>
                  <a:pt x="3172" y="6850"/>
                </a:lnTo>
                <a:cubicBezTo>
                  <a:pt x="3172" y="6862"/>
                  <a:pt x="3184" y="6862"/>
                  <a:pt x="3195" y="6867"/>
                </a:cubicBezTo>
                <a:cubicBezTo>
                  <a:pt x="3206" y="6867"/>
                  <a:pt x="3212" y="6867"/>
                  <a:pt x="3223" y="6862"/>
                </a:cubicBezTo>
                <a:cubicBezTo>
                  <a:pt x="3223" y="6867"/>
                  <a:pt x="3229" y="6873"/>
                  <a:pt x="3229" y="6873"/>
                </a:cubicBezTo>
                <a:cubicBezTo>
                  <a:pt x="3231" y="6868"/>
                  <a:pt x="3242" y="6865"/>
                  <a:pt x="3251" y="6865"/>
                </a:cubicBezTo>
                <a:cubicBezTo>
                  <a:pt x="3265" y="6865"/>
                  <a:pt x="3279" y="6871"/>
                  <a:pt x="3269" y="6884"/>
                </a:cubicBezTo>
                <a:cubicBezTo>
                  <a:pt x="3263" y="6885"/>
                  <a:pt x="3257" y="6885"/>
                  <a:pt x="3251" y="6885"/>
                </a:cubicBezTo>
                <a:cubicBezTo>
                  <a:pt x="3217" y="6885"/>
                  <a:pt x="3182" y="6875"/>
                  <a:pt x="3147" y="6875"/>
                </a:cubicBezTo>
                <a:cubicBezTo>
                  <a:pt x="3137" y="6875"/>
                  <a:pt x="3126" y="6876"/>
                  <a:pt x="3116" y="6879"/>
                </a:cubicBezTo>
                <a:cubicBezTo>
                  <a:pt x="3116" y="6873"/>
                  <a:pt x="3110" y="6873"/>
                  <a:pt x="3110" y="6867"/>
                </a:cubicBezTo>
                <a:cubicBezTo>
                  <a:pt x="3076" y="6867"/>
                  <a:pt x="3047" y="6856"/>
                  <a:pt x="3019" y="6850"/>
                </a:cubicBezTo>
                <a:cubicBezTo>
                  <a:pt x="3013" y="6856"/>
                  <a:pt x="3008" y="6867"/>
                  <a:pt x="3008" y="6879"/>
                </a:cubicBezTo>
                <a:cubicBezTo>
                  <a:pt x="3025" y="6879"/>
                  <a:pt x="3042" y="6879"/>
                  <a:pt x="3059" y="6867"/>
                </a:cubicBezTo>
                <a:cubicBezTo>
                  <a:pt x="3065" y="6867"/>
                  <a:pt x="3070" y="6873"/>
                  <a:pt x="3076" y="6873"/>
                </a:cubicBezTo>
                <a:cubicBezTo>
                  <a:pt x="3082" y="6881"/>
                  <a:pt x="3089" y="6883"/>
                  <a:pt x="3096" y="6883"/>
                </a:cubicBezTo>
                <a:cubicBezTo>
                  <a:pt x="3100" y="6883"/>
                  <a:pt x="3104" y="6883"/>
                  <a:pt x="3109" y="6883"/>
                </a:cubicBezTo>
                <a:cubicBezTo>
                  <a:pt x="3113" y="6883"/>
                  <a:pt x="3117" y="6883"/>
                  <a:pt x="3121" y="6884"/>
                </a:cubicBezTo>
                <a:cubicBezTo>
                  <a:pt x="3127" y="6890"/>
                  <a:pt x="3138" y="6901"/>
                  <a:pt x="3144" y="6907"/>
                </a:cubicBezTo>
                <a:cubicBezTo>
                  <a:pt x="3150" y="6901"/>
                  <a:pt x="3155" y="6896"/>
                  <a:pt x="3161" y="6896"/>
                </a:cubicBezTo>
                <a:cubicBezTo>
                  <a:pt x="3167" y="6896"/>
                  <a:pt x="3172" y="6907"/>
                  <a:pt x="3172" y="6907"/>
                </a:cubicBezTo>
                <a:lnTo>
                  <a:pt x="3172" y="6896"/>
                </a:lnTo>
                <a:cubicBezTo>
                  <a:pt x="3184" y="6901"/>
                  <a:pt x="3201" y="6901"/>
                  <a:pt x="3206" y="6913"/>
                </a:cubicBezTo>
                <a:cubicBezTo>
                  <a:pt x="3206" y="6913"/>
                  <a:pt x="3206" y="6907"/>
                  <a:pt x="3206" y="6901"/>
                </a:cubicBezTo>
                <a:cubicBezTo>
                  <a:pt x="3240" y="6907"/>
                  <a:pt x="3280" y="6907"/>
                  <a:pt x="3320" y="6913"/>
                </a:cubicBezTo>
                <a:cubicBezTo>
                  <a:pt x="3317" y="6913"/>
                  <a:pt x="3316" y="6914"/>
                  <a:pt x="3314" y="6915"/>
                </a:cubicBezTo>
                <a:lnTo>
                  <a:pt x="3314" y="6915"/>
                </a:lnTo>
                <a:cubicBezTo>
                  <a:pt x="3322" y="6912"/>
                  <a:pt x="3331" y="6910"/>
                  <a:pt x="3341" y="6910"/>
                </a:cubicBezTo>
                <a:cubicBezTo>
                  <a:pt x="3355" y="6910"/>
                  <a:pt x="3370" y="6915"/>
                  <a:pt x="3377" y="6924"/>
                </a:cubicBezTo>
                <a:cubicBezTo>
                  <a:pt x="3379" y="6925"/>
                  <a:pt x="3381" y="6926"/>
                  <a:pt x="3382" y="6926"/>
                </a:cubicBezTo>
                <a:cubicBezTo>
                  <a:pt x="3390" y="6926"/>
                  <a:pt x="3395" y="6917"/>
                  <a:pt x="3399" y="6913"/>
                </a:cubicBezTo>
                <a:cubicBezTo>
                  <a:pt x="3406" y="6914"/>
                  <a:pt x="3413" y="6915"/>
                  <a:pt x="3419" y="6915"/>
                </a:cubicBezTo>
                <a:cubicBezTo>
                  <a:pt x="3436" y="6915"/>
                  <a:pt x="3449" y="6908"/>
                  <a:pt x="3462" y="6896"/>
                </a:cubicBezTo>
                <a:cubicBezTo>
                  <a:pt x="3462" y="6901"/>
                  <a:pt x="3462" y="6907"/>
                  <a:pt x="3462" y="6913"/>
                </a:cubicBezTo>
                <a:cubicBezTo>
                  <a:pt x="3467" y="6907"/>
                  <a:pt x="3467" y="6901"/>
                  <a:pt x="3473" y="6896"/>
                </a:cubicBezTo>
                <a:cubicBezTo>
                  <a:pt x="3477" y="6900"/>
                  <a:pt x="3482" y="6911"/>
                  <a:pt x="3488" y="6911"/>
                </a:cubicBezTo>
                <a:cubicBezTo>
                  <a:pt x="3491" y="6911"/>
                  <a:pt x="3493" y="6910"/>
                  <a:pt x="3496" y="6907"/>
                </a:cubicBezTo>
                <a:lnTo>
                  <a:pt x="3541" y="6907"/>
                </a:lnTo>
                <a:cubicBezTo>
                  <a:pt x="3530" y="6901"/>
                  <a:pt x="3513" y="6896"/>
                  <a:pt x="3496" y="6890"/>
                </a:cubicBezTo>
                <a:cubicBezTo>
                  <a:pt x="3490" y="6896"/>
                  <a:pt x="3490" y="6901"/>
                  <a:pt x="3490" y="6907"/>
                </a:cubicBezTo>
                <a:cubicBezTo>
                  <a:pt x="3486" y="6899"/>
                  <a:pt x="3479" y="6893"/>
                  <a:pt x="3468" y="6893"/>
                </a:cubicBezTo>
                <a:cubicBezTo>
                  <a:pt x="3465" y="6893"/>
                  <a:pt x="3461" y="6894"/>
                  <a:pt x="3456" y="6896"/>
                </a:cubicBezTo>
                <a:lnTo>
                  <a:pt x="3462" y="6884"/>
                </a:lnTo>
                <a:lnTo>
                  <a:pt x="3462" y="6884"/>
                </a:lnTo>
                <a:cubicBezTo>
                  <a:pt x="3450" y="6896"/>
                  <a:pt x="3445" y="6907"/>
                  <a:pt x="3428" y="6913"/>
                </a:cubicBezTo>
                <a:cubicBezTo>
                  <a:pt x="3411" y="6901"/>
                  <a:pt x="3411" y="6884"/>
                  <a:pt x="3405" y="6867"/>
                </a:cubicBezTo>
                <a:cubicBezTo>
                  <a:pt x="3388" y="6862"/>
                  <a:pt x="3371" y="6862"/>
                  <a:pt x="3354" y="6856"/>
                </a:cubicBezTo>
                <a:lnTo>
                  <a:pt x="3621" y="6856"/>
                </a:lnTo>
                <a:cubicBezTo>
                  <a:pt x="3615" y="6862"/>
                  <a:pt x="3609" y="6867"/>
                  <a:pt x="3609" y="6873"/>
                </a:cubicBezTo>
                <a:lnTo>
                  <a:pt x="3615" y="6873"/>
                </a:lnTo>
                <a:cubicBezTo>
                  <a:pt x="3619" y="6862"/>
                  <a:pt x="3625" y="6856"/>
                  <a:pt x="3633" y="6856"/>
                </a:cubicBezTo>
                <a:cubicBezTo>
                  <a:pt x="3637" y="6856"/>
                  <a:pt x="3641" y="6857"/>
                  <a:pt x="3646" y="6860"/>
                </a:cubicBezTo>
                <a:lnTo>
                  <a:pt x="3646" y="6860"/>
                </a:lnTo>
                <a:cubicBezTo>
                  <a:pt x="3647" y="6857"/>
                  <a:pt x="3649" y="6856"/>
                  <a:pt x="3649" y="6856"/>
                </a:cubicBezTo>
                <a:cubicBezTo>
                  <a:pt x="3658" y="6854"/>
                  <a:pt x="3668" y="6853"/>
                  <a:pt x="3677" y="6853"/>
                </a:cubicBezTo>
                <a:cubicBezTo>
                  <a:pt x="3696" y="6853"/>
                  <a:pt x="3713" y="6856"/>
                  <a:pt x="3728" y="6856"/>
                </a:cubicBezTo>
                <a:cubicBezTo>
                  <a:pt x="3749" y="6856"/>
                  <a:pt x="3775" y="6847"/>
                  <a:pt x="3796" y="6847"/>
                </a:cubicBezTo>
                <a:cubicBezTo>
                  <a:pt x="3810" y="6847"/>
                  <a:pt x="3822" y="6851"/>
                  <a:pt x="3830" y="6862"/>
                </a:cubicBezTo>
                <a:cubicBezTo>
                  <a:pt x="3847" y="6862"/>
                  <a:pt x="3865" y="6862"/>
                  <a:pt x="3876" y="6867"/>
                </a:cubicBezTo>
                <a:cubicBezTo>
                  <a:pt x="3882" y="6862"/>
                  <a:pt x="3887" y="6862"/>
                  <a:pt x="3887" y="6856"/>
                </a:cubicBezTo>
                <a:cubicBezTo>
                  <a:pt x="3891" y="6858"/>
                  <a:pt x="3896" y="6859"/>
                  <a:pt x="3899" y="6859"/>
                </a:cubicBezTo>
                <a:cubicBezTo>
                  <a:pt x="3906" y="6859"/>
                  <a:pt x="3912" y="6855"/>
                  <a:pt x="3916" y="6845"/>
                </a:cubicBezTo>
                <a:lnTo>
                  <a:pt x="3887" y="6845"/>
                </a:lnTo>
                <a:cubicBezTo>
                  <a:pt x="3904" y="6845"/>
                  <a:pt x="3916" y="6839"/>
                  <a:pt x="3927" y="6839"/>
                </a:cubicBezTo>
                <a:cubicBezTo>
                  <a:pt x="3927" y="6845"/>
                  <a:pt x="3927" y="6850"/>
                  <a:pt x="3927" y="6856"/>
                </a:cubicBezTo>
                <a:cubicBezTo>
                  <a:pt x="3933" y="6850"/>
                  <a:pt x="3938" y="6850"/>
                  <a:pt x="3944" y="6845"/>
                </a:cubicBezTo>
                <a:cubicBezTo>
                  <a:pt x="3944" y="6856"/>
                  <a:pt x="3944" y="6862"/>
                  <a:pt x="3944" y="6873"/>
                </a:cubicBezTo>
                <a:cubicBezTo>
                  <a:pt x="3950" y="6867"/>
                  <a:pt x="3950" y="6850"/>
                  <a:pt x="3955" y="6845"/>
                </a:cubicBezTo>
                <a:cubicBezTo>
                  <a:pt x="3955" y="6850"/>
                  <a:pt x="3967" y="6850"/>
                  <a:pt x="3972" y="6856"/>
                </a:cubicBezTo>
                <a:lnTo>
                  <a:pt x="3972" y="6833"/>
                </a:lnTo>
                <a:cubicBezTo>
                  <a:pt x="3972" y="6833"/>
                  <a:pt x="3978" y="6833"/>
                  <a:pt x="3984" y="6828"/>
                </a:cubicBezTo>
                <a:lnTo>
                  <a:pt x="3984" y="6828"/>
                </a:lnTo>
                <a:cubicBezTo>
                  <a:pt x="3984" y="6833"/>
                  <a:pt x="3984" y="6845"/>
                  <a:pt x="3978" y="6850"/>
                </a:cubicBezTo>
                <a:cubicBezTo>
                  <a:pt x="3984" y="6845"/>
                  <a:pt x="3989" y="6839"/>
                  <a:pt x="3995" y="6833"/>
                </a:cubicBezTo>
                <a:lnTo>
                  <a:pt x="4012" y="6828"/>
                </a:lnTo>
                <a:lnTo>
                  <a:pt x="4012" y="6828"/>
                </a:lnTo>
                <a:cubicBezTo>
                  <a:pt x="4006" y="6833"/>
                  <a:pt x="3995" y="6833"/>
                  <a:pt x="3995" y="6845"/>
                </a:cubicBezTo>
                <a:cubicBezTo>
                  <a:pt x="3998" y="6846"/>
                  <a:pt x="4000" y="6847"/>
                  <a:pt x="4003" y="6847"/>
                </a:cubicBezTo>
                <a:cubicBezTo>
                  <a:pt x="4014" y="6847"/>
                  <a:pt x="4021" y="6827"/>
                  <a:pt x="4035" y="6822"/>
                </a:cubicBezTo>
                <a:cubicBezTo>
                  <a:pt x="4040" y="6822"/>
                  <a:pt x="4057" y="6822"/>
                  <a:pt x="4069" y="6828"/>
                </a:cubicBezTo>
                <a:cubicBezTo>
                  <a:pt x="4063" y="6828"/>
                  <a:pt x="4057" y="6839"/>
                  <a:pt x="4052" y="6845"/>
                </a:cubicBezTo>
                <a:cubicBezTo>
                  <a:pt x="4063" y="6833"/>
                  <a:pt x="4074" y="6833"/>
                  <a:pt x="4086" y="6833"/>
                </a:cubicBezTo>
                <a:cubicBezTo>
                  <a:pt x="4080" y="6828"/>
                  <a:pt x="4069" y="6828"/>
                  <a:pt x="4069" y="6822"/>
                </a:cubicBezTo>
                <a:cubicBezTo>
                  <a:pt x="4073" y="6818"/>
                  <a:pt x="4077" y="6816"/>
                  <a:pt x="4081" y="6816"/>
                </a:cubicBezTo>
                <a:cubicBezTo>
                  <a:pt x="4088" y="6816"/>
                  <a:pt x="4095" y="6822"/>
                  <a:pt x="4103" y="6833"/>
                </a:cubicBezTo>
                <a:cubicBezTo>
                  <a:pt x="4103" y="6828"/>
                  <a:pt x="4108" y="6816"/>
                  <a:pt x="4108" y="6816"/>
                </a:cubicBezTo>
                <a:cubicBezTo>
                  <a:pt x="4131" y="6805"/>
                  <a:pt x="4160" y="6805"/>
                  <a:pt x="4182" y="6793"/>
                </a:cubicBezTo>
                <a:lnTo>
                  <a:pt x="4182" y="6793"/>
                </a:lnTo>
                <a:cubicBezTo>
                  <a:pt x="4177" y="6805"/>
                  <a:pt x="4171" y="6811"/>
                  <a:pt x="4165" y="6822"/>
                </a:cubicBezTo>
                <a:cubicBezTo>
                  <a:pt x="4177" y="6816"/>
                  <a:pt x="4182" y="6805"/>
                  <a:pt x="4188" y="6793"/>
                </a:cubicBezTo>
                <a:cubicBezTo>
                  <a:pt x="4194" y="6799"/>
                  <a:pt x="4199" y="6805"/>
                  <a:pt x="4205" y="6811"/>
                </a:cubicBezTo>
                <a:cubicBezTo>
                  <a:pt x="4199" y="6805"/>
                  <a:pt x="4199" y="6793"/>
                  <a:pt x="4199" y="6788"/>
                </a:cubicBezTo>
                <a:lnTo>
                  <a:pt x="4199" y="6788"/>
                </a:lnTo>
                <a:cubicBezTo>
                  <a:pt x="4203" y="6789"/>
                  <a:pt x="4206" y="6789"/>
                  <a:pt x="4208" y="6789"/>
                </a:cubicBezTo>
                <a:cubicBezTo>
                  <a:pt x="4221" y="6789"/>
                  <a:pt x="4231" y="6781"/>
                  <a:pt x="4245" y="6776"/>
                </a:cubicBezTo>
                <a:cubicBezTo>
                  <a:pt x="4245" y="6782"/>
                  <a:pt x="4245" y="6788"/>
                  <a:pt x="4245" y="6793"/>
                </a:cubicBezTo>
                <a:lnTo>
                  <a:pt x="4262" y="6793"/>
                </a:lnTo>
                <a:cubicBezTo>
                  <a:pt x="4239" y="6776"/>
                  <a:pt x="4267" y="6771"/>
                  <a:pt x="4279" y="6765"/>
                </a:cubicBezTo>
                <a:lnTo>
                  <a:pt x="4284" y="6771"/>
                </a:lnTo>
                <a:cubicBezTo>
                  <a:pt x="4284" y="6771"/>
                  <a:pt x="4284" y="6765"/>
                  <a:pt x="4284" y="6765"/>
                </a:cubicBezTo>
                <a:cubicBezTo>
                  <a:pt x="4301" y="6759"/>
                  <a:pt x="4318" y="6754"/>
                  <a:pt x="4335" y="6748"/>
                </a:cubicBezTo>
                <a:cubicBezTo>
                  <a:pt x="4341" y="6742"/>
                  <a:pt x="4352" y="6737"/>
                  <a:pt x="4364" y="6731"/>
                </a:cubicBezTo>
                <a:lnTo>
                  <a:pt x="4392" y="6731"/>
                </a:lnTo>
                <a:cubicBezTo>
                  <a:pt x="4392" y="6725"/>
                  <a:pt x="4398" y="6725"/>
                  <a:pt x="4398" y="6720"/>
                </a:cubicBezTo>
                <a:cubicBezTo>
                  <a:pt x="4404" y="6720"/>
                  <a:pt x="4404" y="6725"/>
                  <a:pt x="4409" y="6731"/>
                </a:cubicBezTo>
                <a:cubicBezTo>
                  <a:pt x="4415" y="6725"/>
                  <a:pt x="4421" y="6725"/>
                  <a:pt x="4426" y="6720"/>
                </a:cubicBezTo>
                <a:cubicBezTo>
                  <a:pt x="4426" y="6720"/>
                  <a:pt x="4426" y="6725"/>
                  <a:pt x="4426" y="6725"/>
                </a:cubicBezTo>
                <a:cubicBezTo>
                  <a:pt x="4432" y="6725"/>
                  <a:pt x="4438" y="6720"/>
                  <a:pt x="4443" y="6714"/>
                </a:cubicBezTo>
                <a:cubicBezTo>
                  <a:pt x="4444" y="6714"/>
                  <a:pt x="4445" y="6714"/>
                  <a:pt x="4445" y="6713"/>
                </a:cubicBezTo>
                <a:lnTo>
                  <a:pt x="4445" y="6713"/>
                </a:lnTo>
                <a:cubicBezTo>
                  <a:pt x="4447" y="6715"/>
                  <a:pt x="4449" y="6716"/>
                  <a:pt x="4449" y="6720"/>
                </a:cubicBezTo>
                <a:cubicBezTo>
                  <a:pt x="4449" y="6717"/>
                  <a:pt x="4449" y="6715"/>
                  <a:pt x="4449" y="6712"/>
                </a:cubicBezTo>
                <a:lnTo>
                  <a:pt x="4449" y="6712"/>
                </a:lnTo>
                <a:cubicBezTo>
                  <a:pt x="4448" y="6713"/>
                  <a:pt x="4447" y="6713"/>
                  <a:pt x="4445" y="6713"/>
                </a:cubicBezTo>
                <a:lnTo>
                  <a:pt x="4445" y="6713"/>
                </a:lnTo>
                <a:cubicBezTo>
                  <a:pt x="4444" y="6712"/>
                  <a:pt x="4443" y="6711"/>
                  <a:pt x="4443" y="6708"/>
                </a:cubicBezTo>
                <a:cubicBezTo>
                  <a:pt x="4432" y="6714"/>
                  <a:pt x="4421" y="6714"/>
                  <a:pt x="4409" y="6720"/>
                </a:cubicBezTo>
                <a:cubicBezTo>
                  <a:pt x="4421" y="6714"/>
                  <a:pt x="4432" y="6708"/>
                  <a:pt x="4443" y="6703"/>
                </a:cubicBezTo>
                <a:lnTo>
                  <a:pt x="4432" y="6686"/>
                </a:lnTo>
                <a:cubicBezTo>
                  <a:pt x="4415" y="6697"/>
                  <a:pt x="4398" y="6708"/>
                  <a:pt x="4381" y="6714"/>
                </a:cubicBezTo>
                <a:lnTo>
                  <a:pt x="4369" y="6725"/>
                </a:lnTo>
                <a:cubicBezTo>
                  <a:pt x="4369" y="6725"/>
                  <a:pt x="4364" y="6720"/>
                  <a:pt x="4364" y="6720"/>
                </a:cubicBezTo>
                <a:cubicBezTo>
                  <a:pt x="4352" y="6725"/>
                  <a:pt x="4347" y="6731"/>
                  <a:pt x="4335" y="6737"/>
                </a:cubicBezTo>
                <a:lnTo>
                  <a:pt x="4324" y="6737"/>
                </a:lnTo>
                <a:cubicBezTo>
                  <a:pt x="4296" y="6737"/>
                  <a:pt x="4273" y="6754"/>
                  <a:pt x="4250" y="6754"/>
                </a:cubicBezTo>
                <a:cubicBezTo>
                  <a:pt x="4313" y="6737"/>
                  <a:pt x="4369" y="6708"/>
                  <a:pt x="4426" y="6680"/>
                </a:cubicBezTo>
                <a:lnTo>
                  <a:pt x="4426" y="6674"/>
                </a:lnTo>
                <a:cubicBezTo>
                  <a:pt x="4443" y="6669"/>
                  <a:pt x="4460" y="6669"/>
                  <a:pt x="4472" y="6657"/>
                </a:cubicBezTo>
                <a:cubicBezTo>
                  <a:pt x="4472" y="6663"/>
                  <a:pt x="4477" y="6669"/>
                  <a:pt x="4477" y="6674"/>
                </a:cubicBezTo>
                <a:cubicBezTo>
                  <a:pt x="4483" y="6674"/>
                  <a:pt x="4494" y="6669"/>
                  <a:pt x="4506" y="6669"/>
                </a:cubicBezTo>
                <a:lnTo>
                  <a:pt x="4506" y="6652"/>
                </a:lnTo>
                <a:lnTo>
                  <a:pt x="4494" y="6657"/>
                </a:lnTo>
                <a:cubicBezTo>
                  <a:pt x="4500" y="6652"/>
                  <a:pt x="4511" y="6646"/>
                  <a:pt x="4511" y="6646"/>
                </a:cubicBezTo>
                <a:cubicBezTo>
                  <a:pt x="4511" y="6646"/>
                  <a:pt x="4511" y="6652"/>
                  <a:pt x="4511" y="6657"/>
                </a:cubicBezTo>
                <a:cubicBezTo>
                  <a:pt x="4511" y="6657"/>
                  <a:pt x="4517" y="6663"/>
                  <a:pt x="4517" y="6669"/>
                </a:cubicBezTo>
                <a:cubicBezTo>
                  <a:pt x="4528" y="6663"/>
                  <a:pt x="4540" y="6657"/>
                  <a:pt x="4551" y="6652"/>
                </a:cubicBezTo>
                <a:lnTo>
                  <a:pt x="4551" y="6646"/>
                </a:lnTo>
                <a:lnTo>
                  <a:pt x="4517" y="6646"/>
                </a:lnTo>
                <a:cubicBezTo>
                  <a:pt x="4528" y="6646"/>
                  <a:pt x="4540" y="6640"/>
                  <a:pt x="4551" y="6635"/>
                </a:cubicBezTo>
                <a:lnTo>
                  <a:pt x="4553" y="6639"/>
                </a:lnTo>
                <a:lnTo>
                  <a:pt x="4553" y="6639"/>
                </a:lnTo>
                <a:cubicBezTo>
                  <a:pt x="4560" y="6636"/>
                  <a:pt x="4565" y="6632"/>
                  <a:pt x="4571" y="6632"/>
                </a:cubicBezTo>
                <a:cubicBezTo>
                  <a:pt x="4573" y="6632"/>
                  <a:pt x="4576" y="6633"/>
                  <a:pt x="4579" y="6635"/>
                </a:cubicBezTo>
                <a:cubicBezTo>
                  <a:pt x="4596" y="6618"/>
                  <a:pt x="4619" y="6618"/>
                  <a:pt x="4636" y="6606"/>
                </a:cubicBezTo>
                <a:lnTo>
                  <a:pt x="4648" y="6618"/>
                </a:lnTo>
                <a:cubicBezTo>
                  <a:pt x="4648" y="6612"/>
                  <a:pt x="4653" y="6601"/>
                  <a:pt x="4653" y="6601"/>
                </a:cubicBezTo>
                <a:cubicBezTo>
                  <a:pt x="4659" y="6606"/>
                  <a:pt x="4659" y="6606"/>
                  <a:pt x="4665" y="6612"/>
                </a:cubicBezTo>
                <a:cubicBezTo>
                  <a:pt x="4670" y="6606"/>
                  <a:pt x="4676" y="6601"/>
                  <a:pt x="4682" y="6589"/>
                </a:cubicBezTo>
                <a:lnTo>
                  <a:pt x="4699" y="6589"/>
                </a:lnTo>
                <a:cubicBezTo>
                  <a:pt x="4693" y="6595"/>
                  <a:pt x="4687" y="6601"/>
                  <a:pt x="4682" y="6612"/>
                </a:cubicBezTo>
                <a:cubicBezTo>
                  <a:pt x="4687" y="6606"/>
                  <a:pt x="4699" y="6601"/>
                  <a:pt x="4704" y="6601"/>
                </a:cubicBezTo>
                <a:lnTo>
                  <a:pt x="4710" y="6612"/>
                </a:lnTo>
                <a:cubicBezTo>
                  <a:pt x="4710" y="6606"/>
                  <a:pt x="4710" y="6601"/>
                  <a:pt x="4716" y="6595"/>
                </a:cubicBezTo>
                <a:cubicBezTo>
                  <a:pt x="4719" y="6595"/>
                  <a:pt x="4728" y="6591"/>
                  <a:pt x="4735" y="6591"/>
                </a:cubicBezTo>
                <a:cubicBezTo>
                  <a:pt x="4740" y="6591"/>
                  <a:pt x="4744" y="6593"/>
                  <a:pt x="4744" y="6601"/>
                </a:cubicBezTo>
                <a:cubicBezTo>
                  <a:pt x="4721" y="6623"/>
                  <a:pt x="4676" y="6612"/>
                  <a:pt x="4665" y="6646"/>
                </a:cubicBezTo>
                <a:cubicBezTo>
                  <a:pt x="4665" y="6640"/>
                  <a:pt x="4665" y="6635"/>
                  <a:pt x="4665" y="6635"/>
                </a:cubicBezTo>
                <a:cubicBezTo>
                  <a:pt x="4591" y="6652"/>
                  <a:pt x="4523" y="6686"/>
                  <a:pt x="4449" y="6703"/>
                </a:cubicBezTo>
                <a:cubicBezTo>
                  <a:pt x="4449" y="6706"/>
                  <a:pt x="4449" y="6709"/>
                  <a:pt x="4449" y="6712"/>
                </a:cubicBezTo>
                <a:lnTo>
                  <a:pt x="4449" y="6712"/>
                </a:lnTo>
                <a:cubicBezTo>
                  <a:pt x="4504" y="6696"/>
                  <a:pt x="4570" y="6685"/>
                  <a:pt x="4625" y="6663"/>
                </a:cubicBezTo>
                <a:cubicBezTo>
                  <a:pt x="4636" y="6652"/>
                  <a:pt x="4653" y="6657"/>
                  <a:pt x="4665" y="6652"/>
                </a:cubicBezTo>
                <a:cubicBezTo>
                  <a:pt x="4682" y="6646"/>
                  <a:pt x="4699" y="6640"/>
                  <a:pt x="4716" y="6635"/>
                </a:cubicBezTo>
                <a:cubicBezTo>
                  <a:pt x="4716" y="6629"/>
                  <a:pt x="4721" y="6623"/>
                  <a:pt x="4721" y="6623"/>
                </a:cubicBezTo>
                <a:lnTo>
                  <a:pt x="4750" y="6623"/>
                </a:lnTo>
                <a:cubicBezTo>
                  <a:pt x="4755" y="6618"/>
                  <a:pt x="4761" y="6612"/>
                  <a:pt x="4772" y="6612"/>
                </a:cubicBezTo>
                <a:lnTo>
                  <a:pt x="4784" y="6612"/>
                </a:lnTo>
                <a:lnTo>
                  <a:pt x="4778" y="6606"/>
                </a:lnTo>
                <a:cubicBezTo>
                  <a:pt x="4789" y="6606"/>
                  <a:pt x="4806" y="6601"/>
                  <a:pt x="4818" y="6595"/>
                </a:cubicBezTo>
                <a:cubicBezTo>
                  <a:pt x="4818" y="6595"/>
                  <a:pt x="4818" y="6601"/>
                  <a:pt x="4823" y="6601"/>
                </a:cubicBezTo>
                <a:cubicBezTo>
                  <a:pt x="4823" y="6595"/>
                  <a:pt x="4823" y="6589"/>
                  <a:pt x="4829" y="6589"/>
                </a:cubicBezTo>
                <a:cubicBezTo>
                  <a:pt x="4852" y="6589"/>
                  <a:pt x="4869" y="6561"/>
                  <a:pt x="4897" y="6561"/>
                </a:cubicBezTo>
                <a:cubicBezTo>
                  <a:pt x="4926" y="6533"/>
                  <a:pt x="4965" y="6533"/>
                  <a:pt x="4999" y="6510"/>
                </a:cubicBezTo>
                <a:cubicBezTo>
                  <a:pt x="4999" y="6504"/>
                  <a:pt x="4999" y="6498"/>
                  <a:pt x="4999" y="6493"/>
                </a:cubicBezTo>
                <a:cubicBezTo>
                  <a:pt x="5005" y="6498"/>
                  <a:pt x="5011" y="6498"/>
                  <a:pt x="5011" y="6498"/>
                </a:cubicBezTo>
                <a:cubicBezTo>
                  <a:pt x="5056" y="6476"/>
                  <a:pt x="5101" y="6470"/>
                  <a:pt x="5135" y="6436"/>
                </a:cubicBezTo>
                <a:lnTo>
                  <a:pt x="5130" y="6425"/>
                </a:lnTo>
                <a:cubicBezTo>
                  <a:pt x="5113" y="6436"/>
                  <a:pt x="5096" y="6447"/>
                  <a:pt x="5073" y="6459"/>
                </a:cubicBezTo>
                <a:lnTo>
                  <a:pt x="5067" y="6459"/>
                </a:lnTo>
                <a:cubicBezTo>
                  <a:pt x="5039" y="6481"/>
                  <a:pt x="5005" y="6487"/>
                  <a:pt x="4971" y="6498"/>
                </a:cubicBezTo>
                <a:cubicBezTo>
                  <a:pt x="4971" y="6504"/>
                  <a:pt x="4971" y="6510"/>
                  <a:pt x="4971" y="6515"/>
                </a:cubicBezTo>
                <a:lnTo>
                  <a:pt x="4943" y="6515"/>
                </a:lnTo>
                <a:cubicBezTo>
                  <a:pt x="4943" y="6521"/>
                  <a:pt x="4937" y="6527"/>
                  <a:pt x="4937" y="6533"/>
                </a:cubicBezTo>
                <a:cubicBezTo>
                  <a:pt x="4931" y="6533"/>
                  <a:pt x="4931" y="6527"/>
                  <a:pt x="4926" y="6521"/>
                </a:cubicBezTo>
                <a:cubicBezTo>
                  <a:pt x="4926" y="6527"/>
                  <a:pt x="4920" y="6533"/>
                  <a:pt x="4914" y="6538"/>
                </a:cubicBezTo>
                <a:cubicBezTo>
                  <a:pt x="4909" y="6533"/>
                  <a:pt x="4903" y="6527"/>
                  <a:pt x="4897" y="6521"/>
                </a:cubicBezTo>
                <a:lnTo>
                  <a:pt x="4897" y="6521"/>
                </a:lnTo>
                <a:cubicBezTo>
                  <a:pt x="4903" y="6527"/>
                  <a:pt x="4903" y="6533"/>
                  <a:pt x="4903" y="6538"/>
                </a:cubicBezTo>
                <a:cubicBezTo>
                  <a:pt x="4852" y="6555"/>
                  <a:pt x="4795" y="6572"/>
                  <a:pt x="4744" y="6595"/>
                </a:cubicBezTo>
                <a:cubicBezTo>
                  <a:pt x="4744" y="6584"/>
                  <a:pt x="4744" y="6572"/>
                  <a:pt x="4744" y="6567"/>
                </a:cubicBezTo>
                <a:cubicBezTo>
                  <a:pt x="4744" y="6567"/>
                  <a:pt x="4750" y="6578"/>
                  <a:pt x="4750" y="6578"/>
                </a:cubicBezTo>
                <a:cubicBezTo>
                  <a:pt x="4778" y="6572"/>
                  <a:pt x="4801" y="6555"/>
                  <a:pt x="4829" y="6544"/>
                </a:cubicBezTo>
                <a:cubicBezTo>
                  <a:pt x="4823" y="6544"/>
                  <a:pt x="4818" y="6538"/>
                  <a:pt x="4818" y="6538"/>
                </a:cubicBezTo>
                <a:cubicBezTo>
                  <a:pt x="4852" y="6515"/>
                  <a:pt x="4886" y="6504"/>
                  <a:pt x="4920" y="6487"/>
                </a:cubicBezTo>
                <a:lnTo>
                  <a:pt x="4920" y="6487"/>
                </a:lnTo>
                <a:lnTo>
                  <a:pt x="4920" y="6481"/>
                </a:lnTo>
                <a:cubicBezTo>
                  <a:pt x="4931" y="6481"/>
                  <a:pt x="4931" y="6493"/>
                  <a:pt x="4937" y="6498"/>
                </a:cubicBezTo>
                <a:cubicBezTo>
                  <a:pt x="4954" y="6487"/>
                  <a:pt x="4965" y="6481"/>
                  <a:pt x="4982" y="6470"/>
                </a:cubicBezTo>
                <a:lnTo>
                  <a:pt x="4954" y="6470"/>
                </a:lnTo>
                <a:cubicBezTo>
                  <a:pt x="4971" y="6466"/>
                  <a:pt x="4986" y="6448"/>
                  <a:pt x="5002" y="6448"/>
                </a:cubicBezTo>
                <a:cubicBezTo>
                  <a:pt x="5006" y="6448"/>
                  <a:pt x="5011" y="6449"/>
                  <a:pt x="5016" y="6453"/>
                </a:cubicBezTo>
                <a:cubicBezTo>
                  <a:pt x="5028" y="6447"/>
                  <a:pt x="5039" y="6442"/>
                  <a:pt x="5050" y="6436"/>
                </a:cubicBezTo>
                <a:lnTo>
                  <a:pt x="5050" y="6436"/>
                </a:lnTo>
                <a:cubicBezTo>
                  <a:pt x="5045" y="6436"/>
                  <a:pt x="5033" y="6442"/>
                  <a:pt x="5028" y="6442"/>
                </a:cubicBezTo>
                <a:lnTo>
                  <a:pt x="5028" y="6436"/>
                </a:lnTo>
                <a:cubicBezTo>
                  <a:pt x="5039" y="6430"/>
                  <a:pt x="5045" y="6425"/>
                  <a:pt x="5056" y="6419"/>
                </a:cubicBezTo>
                <a:cubicBezTo>
                  <a:pt x="5056" y="6425"/>
                  <a:pt x="5062" y="6430"/>
                  <a:pt x="5062" y="6430"/>
                </a:cubicBezTo>
                <a:cubicBezTo>
                  <a:pt x="5056" y="6419"/>
                  <a:pt x="5067" y="6413"/>
                  <a:pt x="5079" y="6413"/>
                </a:cubicBezTo>
                <a:cubicBezTo>
                  <a:pt x="5079" y="6419"/>
                  <a:pt x="5079" y="6425"/>
                  <a:pt x="5079" y="6430"/>
                </a:cubicBezTo>
                <a:cubicBezTo>
                  <a:pt x="5086" y="6425"/>
                  <a:pt x="5093" y="6419"/>
                  <a:pt x="5101" y="6414"/>
                </a:cubicBezTo>
                <a:lnTo>
                  <a:pt x="5101" y="6414"/>
                </a:lnTo>
                <a:cubicBezTo>
                  <a:pt x="5100" y="6414"/>
                  <a:pt x="5098" y="6414"/>
                  <a:pt x="5097" y="6414"/>
                </a:cubicBezTo>
                <a:cubicBezTo>
                  <a:pt x="5095" y="6414"/>
                  <a:pt x="5092" y="6414"/>
                  <a:pt x="5090" y="6413"/>
                </a:cubicBezTo>
                <a:cubicBezTo>
                  <a:pt x="5101" y="6402"/>
                  <a:pt x="5118" y="6391"/>
                  <a:pt x="5135" y="6385"/>
                </a:cubicBezTo>
                <a:cubicBezTo>
                  <a:pt x="5135" y="6385"/>
                  <a:pt x="5135" y="6390"/>
                  <a:pt x="5140" y="6391"/>
                </a:cubicBezTo>
                <a:lnTo>
                  <a:pt x="5140" y="6391"/>
                </a:lnTo>
                <a:cubicBezTo>
                  <a:pt x="5144" y="6388"/>
                  <a:pt x="5148" y="6386"/>
                  <a:pt x="5152" y="6384"/>
                </a:cubicBezTo>
                <a:lnTo>
                  <a:pt x="5152" y="6384"/>
                </a:lnTo>
                <a:lnTo>
                  <a:pt x="5152" y="6385"/>
                </a:lnTo>
                <a:cubicBezTo>
                  <a:pt x="5158" y="6379"/>
                  <a:pt x="5169" y="6379"/>
                  <a:pt x="5169" y="6374"/>
                </a:cubicBezTo>
                <a:lnTo>
                  <a:pt x="5169" y="6374"/>
                </a:lnTo>
                <a:cubicBezTo>
                  <a:pt x="5164" y="6377"/>
                  <a:pt x="5158" y="6380"/>
                  <a:pt x="5152" y="6384"/>
                </a:cubicBezTo>
                <a:lnTo>
                  <a:pt x="5152" y="6384"/>
                </a:lnTo>
                <a:lnTo>
                  <a:pt x="5147" y="6374"/>
                </a:lnTo>
                <a:cubicBezTo>
                  <a:pt x="5158" y="6368"/>
                  <a:pt x="5169" y="6362"/>
                  <a:pt x="5181" y="6357"/>
                </a:cubicBezTo>
                <a:cubicBezTo>
                  <a:pt x="5181" y="6357"/>
                  <a:pt x="5181" y="6362"/>
                  <a:pt x="5181" y="6368"/>
                </a:cubicBezTo>
                <a:cubicBezTo>
                  <a:pt x="5221" y="6351"/>
                  <a:pt x="5260" y="6328"/>
                  <a:pt x="5294" y="6306"/>
                </a:cubicBezTo>
                <a:lnTo>
                  <a:pt x="5294" y="6306"/>
                </a:lnTo>
                <a:cubicBezTo>
                  <a:pt x="5272" y="6311"/>
                  <a:pt x="5255" y="6328"/>
                  <a:pt x="5232" y="6328"/>
                </a:cubicBezTo>
                <a:cubicBezTo>
                  <a:pt x="5255" y="6311"/>
                  <a:pt x="5289" y="6294"/>
                  <a:pt x="5317" y="6277"/>
                </a:cubicBezTo>
                <a:cubicBezTo>
                  <a:pt x="5323" y="6277"/>
                  <a:pt x="5323" y="6283"/>
                  <a:pt x="5328" y="6283"/>
                </a:cubicBezTo>
                <a:cubicBezTo>
                  <a:pt x="5340" y="6283"/>
                  <a:pt x="5351" y="6277"/>
                  <a:pt x="5357" y="6266"/>
                </a:cubicBezTo>
                <a:cubicBezTo>
                  <a:pt x="5345" y="6266"/>
                  <a:pt x="5334" y="6266"/>
                  <a:pt x="5328" y="6272"/>
                </a:cubicBezTo>
                <a:cubicBezTo>
                  <a:pt x="5334" y="6260"/>
                  <a:pt x="5351" y="6254"/>
                  <a:pt x="5362" y="6243"/>
                </a:cubicBezTo>
                <a:lnTo>
                  <a:pt x="5368" y="6260"/>
                </a:lnTo>
                <a:cubicBezTo>
                  <a:pt x="5379" y="6254"/>
                  <a:pt x="5385" y="6249"/>
                  <a:pt x="5396" y="6237"/>
                </a:cubicBezTo>
                <a:lnTo>
                  <a:pt x="5374" y="6237"/>
                </a:lnTo>
                <a:cubicBezTo>
                  <a:pt x="5391" y="6232"/>
                  <a:pt x="5408" y="6220"/>
                  <a:pt x="5425" y="6215"/>
                </a:cubicBezTo>
                <a:cubicBezTo>
                  <a:pt x="5430" y="6215"/>
                  <a:pt x="5436" y="6220"/>
                  <a:pt x="5436" y="6226"/>
                </a:cubicBezTo>
                <a:cubicBezTo>
                  <a:pt x="5448" y="6192"/>
                  <a:pt x="5493" y="6186"/>
                  <a:pt x="5510" y="6158"/>
                </a:cubicBezTo>
                <a:lnTo>
                  <a:pt x="5510" y="6158"/>
                </a:lnTo>
                <a:cubicBezTo>
                  <a:pt x="5504" y="6158"/>
                  <a:pt x="5499" y="6164"/>
                  <a:pt x="5493" y="6169"/>
                </a:cubicBezTo>
                <a:cubicBezTo>
                  <a:pt x="5493" y="6164"/>
                  <a:pt x="5487" y="6164"/>
                  <a:pt x="5487" y="6158"/>
                </a:cubicBezTo>
                <a:lnTo>
                  <a:pt x="5504" y="6152"/>
                </a:lnTo>
                <a:cubicBezTo>
                  <a:pt x="5510" y="6147"/>
                  <a:pt x="5510" y="6141"/>
                  <a:pt x="5516" y="6135"/>
                </a:cubicBezTo>
                <a:cubicBezTo>
                  <a:pt x="5516" y="6141"/>
                  <a:pt x="5521" y="6152"/>
                  <a:pt x="5521" y="6158"/>
                </a:cubicBezTo>
                <a:cubicBezTo>
                  <a:pt x="5533" y="6152"/>
                  <a:pt x="5544" y="6141"/>
                  <a:pt x="5550" y="6130"/>
                </a:cubicBezTo>
                <a:cubicBezTo>
                  <a:pt x="5561" y="6118"/>
                  <a:pt x="5578" y="6113"/>
                  <a:pt x="5589" y="6107"/>
                </a:cubicBezTo>
                <a:cubicBezTo>
                  <a:pt x="5589" y="6107"/>
                  <a:pt x="5595" y="6096"/>
                  <a:pt x="5595" y="6096"/>
                </a:cubicBezTo>
                <a:cubicBezTo>
                  <a:pt x="5612" y="6090"/>
                  <a:pt x="5629" y="6079"/>
                  <a:pt x="5640" y="6067"/>
                </a:cubicBezTo>
                <a:cubicBezTo>
                  <a:pt x="5640" y="6073"/>
                  <a:pt x="5640" y="6079"/>
                  <a:pt x="5640" y="6084"/>
                </a:cubicBezTo>
                <a:cubicBezTo>
                  <a:pt x="5646" y="6067"/>
                  <a:pt x="5663" y="6056"/>
                  <a:pt x="5669" y="6039"/>
                </a:cubicBezTo>
                <a:lnTo>
                  <a:pt x="5669" y="6039"/>
                </a:lnTo>
                <a:cubicBezTo>
                  <a:pt x="5652" y="6045"/>
                  <a:pt x="5640" y="6056"/>
                  <a:pt x="5623" y="6062"/>
                </a:cubicBezTo>
                <a:cubicBezTo>
                  <a:pt x="5660" y="6025"/>
                  <a:pt x="5701" y="5993"/>
                  <a:pt x="5743" y="5967"/>
                </a:cubicBezTo>
                <a:lnTo>
                  <a:pt x="5743" y="5967"/>
                </a:lnTo>
                <a:cubicBezTo>
                  <a:pt x="5738" y="5971"/>
                  <a:pt x="5735" y="5975"/>
                  <a:pt x="5731" y="5982"/>
                </a:cubicBezTo>
                <a:cubicBezTo>
                  <a:pt x="5733" y="5983"/>
                  <a:pt x="5736" y="5984"/>
                  <a:pt x="5738" y="5984"/>
                </a:cubicBezTo>
                <a:cubicBezTo>
                  <a:pt x="5747" y="5984"/>
                  <a:pt x="5755" y="5976"/>
                  <a:pt x="5760" y="5976"/>
                </a:cubicBezTo>
                <a:cubicBezTo>
                  <a:pt x="5765" y="5965"/>
                  <a:pt x="5771" y="5959"/>
                  <a:pt x="5777" y="5948"/>
                </a:cubicBezTo>
                <a:cubicBezTo>
                  <a:pt x="5782" y="5948"/>
                  <a:pt x="5788" y="5954"/>
                  <a:pt x="5788" y="5954"/>
                </a:cubicBezTo>
                <a:cubicBezTo>
                  <a:pt x="5788" y="5945"/>
                  <a:pt x="5809" y="5919"/>
                  <a:pt x="5818" y="5919"/>
                </a:cubicBezTo>
                <a:cubicBezTo>
                  <a:pt x="5820" y="5919"/>
                  <a:pt x="5822" y="5921"/>
                  <a:pt x="5822" y="5925"/>
                </a:cubicBezTo>
                <a:cubicBezTo>
                  <a:pt x="5794" y="5971"/>
                  <a:pt x="5743" y="5993"/>
                  <a:pt x="5714" y="6039"/>
                </a:cubicBezTo>
                <a:lnTo>
                  <a:pt x="5709" y="6039"/>
                </a:lnTo>
                <a:cubicBezTo>
                  <a:pt x="5686" y="6062"/>
                  <a:pt x="5657" y="6079"/>
                  <a:pt x="5629" y="6096"/>
                </a:cubicBezTo>
                <a:cubicBezTo>
                  <a:pt x="5635" y="6101"/>
                  <a:pt x="5640" y="6113"/>
                  <a:pt x="5640" y="6118"/>
                </a:cubicBezTo>
                <a:cubicBezTo>
                  <a:pt x="5657" y="6107"/>
                  <a:pt x="5669" y="6096"/>
                  <a:pt x="5669" y="6079"/>
                </a:cubicBezTo>
                <a:cubicBezTo>
                  <a:pt x="5674" y="6073"/>
                  <a:pt x="5680" y="6067"/>
                  <a:pt x="5686" y="6067"/>
                </a:cubicBezTo>
                <a:cubicBezTo>
                  <a:pt x="5703" y="6067"/>
                  <a:pt x="5714" y="6050"/>
                  <a:pt x="5726" y="6039"/>
                </a:cubicBezTo>
                <a:cubicBezTo>
                  <a:pt x="5737" y="6039"/>
                  <a:pt x="5748" y="6033"/>
                  <a:pt x="5760" y="6033"/>
                </a:cubicBezTo>
                <a:cubicBezTo>
                  <a:pt x="5760" y="6028"/>
                  <a:pt x="5760" y="6022"/>
                  <a:pt x="5760" y="6016"/>
                </a:cubicBezTo>
                <a:lnTo>
                  <a:pt x="5777" y="6016"/>
                </a:lnTo>
                <a:cubicBezTo>
                  <a:pt x="5777" y="6016"/>
                  <a:pt x="5771" y="6011"/>
                  <a:pt x="5771" y="6011"/>
                </a:cubicBezTo>
                <a:cubicBezTo>
                  <a:pt x="5782" y="6005"/>
                  <a:pt x="5794" y="5993"/>
                  <a:pt x="5805" y="5993"/>
                </a:cubicBezTo>
                <a:cubicBezTo>
                  <a:pt x="5805" y="5993"/>
                  <a:pt x="5799" y="5993"/>
                  <a:pt x="5794" y="5988"/>
                </a:cubicBezTo>
                <a:cubicBezTo>
                  <a:pt x="5828" y="5965"/>
                  <a:pt x="5850" y="5937"/>
                  <a:pt x="5879" y="5914"/>
                </a:cubicBezTo>
                <a:cubicBezTo>
                  <a:pt x="5879" y="5914"/>
                  <a:pt x="5879" y="5920"/>
                  <a:pt x="5879" y="5925"/>
                </a:cubicBezTo>
                <a:cubicBezTo>
                  <a:pt x="5879" y="5903"/>
                  <a:pt x="5907" y="5874"/>
                  <a:pt x="5930" y="5874"/>
                </a:cubicBezTo>
                <a:cubicBezTo>
                  <a:pt x="5935" y="5874"/>
                  <a:pt x="5935" y="5863"/>
                  <a:pt x="5935" y="5857"/>
                </a:cubicBezTo>
                <a:cubicBezTo>
                  <a:pt x="5958" y="5840"/>
                  <a:pt x="5964" y="5823"/>
                  <a:pt x="5964" y="5795"/>
                </a:cubicBezTo>
                <a:cubicBezTo>
                  <a:pt x="5969" y="5801"/>
                  <a:pt x="5975" y="5806"/>
                  <a:pt x="5975" y="5806"/>
                </a:cubicBezTo>
                <a:cubicBezTo>
                  <a:pt x="5975" y="5806"/>
                  <a:pt x="5969" y="5795"/>
                  <a:pt x="5969" y="5789"/>
                </a:cubicBezTo>
                <a:cubicBezTo>
                  <a:pt x="5974" y="5789"/>
                  <a:pt x="5979" y="5790"/>
                  <a:pt x="5984" y="5790"/>
                </a:cubicBezTo>
                <a:cubicBezTo>
                  <a:pt x="5991" y="5790"/>
                  <a:pt x="5996" y="5788"/>
                  <a:pt x="5992" y="5778"/>
                </a:cubicBezTo>
                <a:cubicBezTo>
                  <a:pt x="6004" y="5767"/>
                  <a:pt x="6015" y="5755"/>
                  <a:pt x="6026" y="5750"/>
                </a:cubicBezTo>
                <a:lnTo>
                  <a:pt x="6026" y="5750"/>
                </a:lnTo>
                <a:cubicBezTo>
                  <a:pt x="6009" y="5755"/>
                  <a:pt x="5998" y="5761"/>
                  <a:pt x="5981" y="5772"/>
                </a:cubicBezTo>
                <a:cubicBezTo>
                  <a:pt x="5981" y="5778"/>
                  <a:pt x="5987" y="5784"/>
                  <a:pt x="5992" y="5784"/>
                </a:cubicBezTo>
                <a:cubicBezTo>
                  <a:pt x="5975" y="5784"/>
                  <a:pt x="5964" y="5784"/>
                  <a:pt x="5958" y="5801"/>
                </a:cubicBezTo>
                <a:lnTo>
                  <a:pt x="5952" y="5795"/>
                </a:lnTo>
                <a:lnTo>
                  <a:pt x="5952" y="5795"/>
                </a:lnTo>
                <a:cubicBezTo>
                  <a:pt x="5958" y="5806"/>
                  <a:pt x="5958" y="5823"/>
                  <a:pt x="5952" y="5835"/>
                </a:cubicBezTo>
                <a:cubicBezTo>
                  <a:pt x="5948" y="5836"/>
                  <a:pt x="5943" y="5837"/>
                  <a:pt x="5939" y="5837"/>
                </a:cubicBezTo>
                <a:cubicBezTo>
                  <a:pt x="5927" y="5837"/>
                  <a:pt x="5915" y="5832"/>
                  <a:pt x="5907" y="5823"/>
                </a:cubicBezTo>
                <a:cubicBezTo>
                  <a:pt x="5890" y="5829"/>
                  <a:pt x="5879" y="5840"/>
                  <a:pt x="5862" y="5852"/>
                </a:cubicBezTo>
                <a:cubicBezTo>
                  <a:pt x="5924" y="5784"/>
                  <a:pt x="5981" y="5721"/>
                  <a:pt x="6043" y="5659"/>
                </a:cubicBezTo>
                <a:lnTo>
                  <a:pt x="6043" y="5659"/>
                </a:lnTo>
                <a:cubicBezTo>
                  <a:pt x="6043" y="5659"/>
                  <a:pt x="6043" y="5660"/>
                  <a:pt x="6043" y="5661"/>
                </a:cubicBezTo>
                <a:lnTo>
                  <a:pt x="6043" y="5661"/>
                </a:lnTo>
                <a:cubicBezTo>
                  <a:pt x="6043" y="5660"/>
                  <a:pt x="6043" y="5659"/>
                  <a:pt x="6043" y="5659"/>
                </a:cubicBezTo>
                <a:cubicBezTo>
                  <a:pt x="6043" y="5659"/>
                  <a:pt x="6043" y="5659"/>
                  <a:pt x="6043" y="5659"/>
                </a:cubicBezTo>
                <a:lnTo>
                  <a:pt x="6043" y="5659"/>
                </a:lnTo>
                <a:cubicBezTo>
                  <a:pt x="6043" y="5652"/>
                  <a:pt x="6049" y="5645"/>
                  <a:pt x="6060" y="5642"/>
                </a:cubicBezTo>
                <a:lnTo>
                  <a:pt x="6060" y="5642"/>
                </a:lnTo>
                <a:cubicBezTo>
                  <a:pt x="6060" y="5647"/>
                  <a:pt x="6055" y="5653"/>
                  <a:pt x="6055" y="5659"/>
                </a:cubicBezTo>
                <a:cubicBezTo>
                  <a:pt x="6060" y="5659"/>
                  <a:pt x="6060" y="5653"/>
                  <a:pt x="6066" y="5647"/>
                </a:cubicBezTo>
                <a:cubicBezTo>
                  <a:pt x="6060" y="5642"/>
                  <a:pt x="6060" y="5636"/>
                  <a:pt x="6060" y="5636"/>
                </a:cubicBezTo>
                <a:cubicBezTo>
                  <a:pt x="6077" y="5613"/>
                  <a:pt x="6094" y="5596"/>
                  <a:pt x="6111" y="5574"/>
                </a:cubicBezTo>
                <a:cubicBezTo>
                  <a:pt x="6134" y="5551"/>
                  <a:pt x="6145" y="5506"/>
                  <a:pt x="6185" y="5506"/>
                </a:cubicBezTo>
                <a:cubicBezTo>
                  <a:pt x="6196" y="5494"/>
                  <a:pt x="6208" y="5483"/>
                  <a:pt x="6219" y="5472"/>
                </a:cubicBezTo>
                <a:cubicBezTo>
                  <a:pt x="6219" y="5472"/>
                  <a:pt x="6219" y="5466"/>
                  <a:pt x="6219" y="5460"/>
                </a:cubicBezTo>
                <a:cubicBezTo>
                  <a:pt x="6236" y="5454"/>
                  <a:pt x="6236" y="5443"/>
                  <a:pt x="6230" y="5432"/>
                </a:cubicBezTo>
                <a:lnTo>
                  <a:pt x="6230" y="5432"/>
                </a:lnTo>
                <a:cubicBezTo>
                  <a:pt x="6225" y="5443"/>
                  <a:pt x="6219" y="5449"/>
                  <a:pt x="6213" y="5454"/>
                </a:cubicBezTo>
                <a:cubicBezTo>
                  <a:pt x="6219" y="5443"/>
                  <a:pt x="6225" y="5432"/>
                  <a:pt x="6230" y="5420"/>
                </a:cubicBezTo>
                <a:cubicBezTo>
                  <a:pt x="6236" y="5420"/>
                  <a:pt x="6242" y="5432"/>
                  <a:pt x="6242" y="5432"/>
                </a:cubicBezTo>
                <a:cubicBezTo>
                  <a:pt x="6242" y="5426"/>
                  <a:pt x="6248" y="5420"/>
                  <a:pt x="6248" y="5409"/>
                </a:cubicBezTo>
                <a:cubicBezTo>
                  <a:pt x="6253" y="5420"/>
                  <a:pt x="6259" y="5426"/>
                  <a:pt x="6265" y="5432"/>
                </a:cubicBezTo>
                <a:cubicBezTo>
                  <a:pt x="6259" y="5437"/>
                  <a:pt x="6259" y="5443"/>
                  <a:pt x="6253" y="5454"/>
                </a:cubicBezTo>
                <a:lnTo>
                  <a:pt x="6248" y="5454"/>
                </a:lnTo>
                <a:cubicBezTo>
                  <a:pt x="6230" y="5472"/>
                  <a:pt x="6225" y="5489"/>
                  <a:pt x="6213" y="5511"/>
                </a:cubicBezTo>
                <a:cubicBezTo>
                  <a:pt x="6213" y="5511"/>
                  <a:pt x="6202" y="5511"/>
                  <a:pt x="6196" y="5517"/>
                </a:cubicBezTo>
                <a:cubicBezTo>
                  <a:pt x="6202" y="5517"/>
                  <a:pt x="6202" y="5528"/>
                  <a:pt x="6208" y="5528"/>
                </a:cubicBezTo>
                <a:cubicBezTo>
                  <a:pt x="6242" y="5511"/>
                  <a:pt x="6253" y="5477"/>
                  <a:pt x="6282" y="5449"/>
                </a:cubicBezTo>
                <a:cubicBezTo>
                  <a:pt x="6293" y="5432"/>
                  <a:pt x="6304" y="5420"/>
                  <a:pt x="6310" y="5398"/>
                </a:cubicBezTo>
                <a:cubicBezTo>
                  <a:pt x="6321" y="5392"/>
                  <a:pt x="6327" y="5381"/>
                  <a:pt x="6321" y="5369"/>
                </a:cubicBezTo>
                <a:cubicBezTo>
                  <a:pt x="6327" y="5369"/>
                  <a:pt x="6333" y="5369"/>
                  <a:pt x="6338" y="5375"/>
                </a:cubicBezTo>
                <a:cubicBezTo>
                  <a:pt x="6333" y="5369"/>
                  <a:pt x="6327" y="5364"/>
                  <a:pt x="6327" y="5358"/>
                </a:cubicBezTo>
                <a:cubicBezTo>
                  <a:pt x="6327" y="5358"/>
                  <a:pt x="6338" y="5352"/>
                  <a:pt x="6344" y="5347"/>
                </a:cubicBezTo>
                <a:cubicBezTo>
                  <a:pt x="6344" y="5347"/>
                  <a:pt x="6344" y="5341"/>
                  <a:pt x="6344" y="5341"/>
                </a:cubicBezTo>
                <a:cubicBezTo>
                  <a:pt x="6327" y="5352"/>
                  <a:pt x="6304" y="5369"/>
                  <a:pt x="6304" y="5392"/>
                </a:cubicBezTo>
                <a:cubicBezTo>
                  <a:pt x="6299" y="5392"/>
                  <a:pt x="6293" y="5398"/>
                  <a:pt x="6287" y="5398"/>
                </a:cubicBezTo>
                <a:cubicBezTo>
                  <a:pt x="6282" y="5409"/>
                  <a:pt x="6276" y="5420"/>
                  <a:pt x="6270" y="5426"/>
                </a:cubicBezTo>
                <a:cubicBezTo>
                  <a:pt x="6265" y="5420"/>
                  <a:pt x="6259" y="5409"/>
                  <a:pt x="6253" y="5403"/>
                </a:cubicBezTo>
                <a:cubicBezTo>
                  <a:pt x="6259" y="5403"/>
                  <a:pt x="6265" y="5398"/>
                  <a:pt x="6270" y="5398"/>
                </a:cubicBezTo>
                <a:cubicBezTo>
                  <a:pt x="6265" y="5392"/>
                  <a:pt x="6259" y="5386"/>
                  <a:pt x="6259" y="5386"/>
                </a:cubicBezTo>
                <a:cubicBezTo>
                  <a:pt x="6259" y="5381"/>
                  <a:pt x="6259" y="5375"/>
                  <a:pt x="6259" y="5375"/>
                </a:cubicBezTo>
                <a:cubicBezTo>
                  <a:pt x="6265" y="5375"/>
                  <a:pt x="6270" y="5386"/>
                  <a:pt x="6276" y="5386"/>
                </a:cubicBezTo>
                <a:cubicBezTo>
                  <a:pt x="6276" y="5381"/>
                  <a:pt x="6270" y="5369"/>
                  <a:pt x="6270" y="5364"/>
                </a:cubicBezTo>
                <a:cubicBezTo>
                  <a:pt x="6276" y="5358"/>
                  <a:pt x="6276" y="5352"/>
                  <a:pt x="6282" y="5347"/>
                </a:cubicBezTo>
                <a:lnTo>
                  <a:pt x="6282" y="5347"/>
                </a:lnTo>
                <a:cubicBezTo>
                  <a:pt x="6282" y="5358"/>
                  <a:pt x="6276" y="5364"/>
                  <a:pt x="6282" y="5369"/>
                </a:cubicBezTo>
                <a:cubicBezTo>
                  <a:pt x="6299" y="5369"/>
                  <a:pt x="6282" y="5341"/>
                  <a:pt x="6293" y="5330"/>
                </a:cubicBezTo>
                <a:cubicBezTo>
                  <a:pt x="6299" y="5324"/>
                  <a:pt x="6310" y="5313"/>
                  <a:pt x="6316" y="5307"/>
                </a:cubicBezTo>
                <a:cubicBezTo>
                  <a:pt x="6316" y="5284"/>
                  <a:pt x="6327" y="5284"/>
                  <a:pt x="6344" y="5284"/>
                </a:cubicBezTo>
                <a:cubicBezTo>
                  <a:pt x="6344" y="5279"/>
                  <a:pt x="6338" y="5273"/>
                  <a:pt x="6338" y="5267"/>
                </a:cubicBezTo>
                <a:cubicBezTo>
                  <a:pt x="6344" y="5245"/>
                  <a:pt x="6361" y="5222"/>
                  <a:pt x="6372" y="5205"/>
                </a:cubicBezTo>
                <a:cubicBezTo>
                  <a:pt x="6372" y="5211"/>
                  <a:pt x="6372" y="5222"/>
                  <a:pt x="6378" y="5233"/>
                </a:cubicBezTo>
                <a:cubicBezTo>
                  <a:pt x="6384" y="5222"/>
                  <a:pt x="6378" y="5205"/>
                  <a:pt x="6372" y="5193"/>
                </a:cubicBezTo>
                <a:lnTo>
                  <a:pt x="6378" y="5193"/>
                </a:lnTo>
                <a:cubicBezTo>
                  <a:pt x="6378" y="5199"/>
                  <a:pt x="6378" y="5199"/>
                  <a:pt x="6384" y="5205"/>
                </a:cubicBezTo>
                <a:cubicBezTo>
                  <a:pt x="6389" y="5205"/>
                  <a:pt x="6395" y="5205"/>
                  <a:pt x="6395" y="5193"/>
                </a:cubicBezTo>
                <a:lnTo>
                  <a:pt x="6389" y="5193"/>
                </a:lnTo>
                <a:cubicBezTo>
                  <a:pt x="6384" y="5193"/>
                  <a:pt x="6384" y="5188"/>
                  <a:pt x="6378" y="5188"/>
                </a:cubicBezTo>
                <a:cubicBezTo>
                  <a:pt x="6384" y="5182"/>
                  <a:pt x="6389" y="5171"/>
                  <a:pt x="6395" y="5165"/>
                </a:cubicBezTo>
                <a:lnTo>
                  <a:pt x="6395" y="5159"/>
                </a:lnTo>
                <a:cubicBezTo>
                  <a:pt x="6395" y="5154"/>
                  <a:pt x="6401" y="5148"/>
                  <a:pt x="6401" y="5142"/>
                </a:cubicBezTo>
                <a:cubicBezTo>
                  <a:pt x="6401" y="5148"/>
                  <a:pt x="6406" y="5154"/>
                  <a:pt x="6412" y="5154"/>
                </a:cubicBezTo>
                <a:cubicBezTo>
                  <a:pt x="6412" y="5154"/>
                  <a:pt x="6418" y="5142"/>
                  <a:pt x="6418" y="5142"/>
                </a:cubicBezTo>
                <a:cubicBezTo>
                  <a:pt x="6406" y="5142"/>
                  <a:pt x="6406" y="5137"/>
                  <a:pt x="6406" y="5125"/>
                </a:cubicBezTo>
                <a:lnTo>
                  <a:pt x="6412" y="5125"/>
                </a:lnTo>
                <a:cubicBezTo>
                  <a:pt x="6412" y="5120"/>
                  <a:pt x="6412" y="5120"/>
                  <a:pt x="6412" y="5120"/>
                </a:cubicBezTo>
                <a:cubicBezTo>
                  <a:pt x="6412" y="5114"/>
                  <a:pt x="6412" y="5114"/>
                  <a:pt x="6412" y="5108"/>
                </a:cubicBezTo>
                <a:cubicBezTo>
                  <a:pt x="6418" y="5108"/>
                  <a:pt x="6418" y="5103"/>
                  <a:pt x="6418" y="5097"/>
                </a:cubicBezTo>
                <a:lnTo>
                  <a:pt x="6429" y="5097"/>
                </a:lnTo>
                <a:cubicBezTo>
                  <a:pt x="6446" y="5069"/>
                  <a:pt x="6469" y="5040"/>
                  <a:pt x="6480" y="5006"/>
                </a:cubicBezTo>
                <a:cubicBezTo>
                  <a:pt x="6486" y="5001"/>
                  <a:pt x="6497" y="4989"/>
                  <a:pt x="6509" y="4989"/>
                </a:cubicBezTo>
                <a:lnTo>
                  <a:pt x="6509" y="4989"/>
                </a:lnTo>
                <a:cubicBezTo>
                  <a:pt x="6509" y="5012"/>
                  <a:pt x="6491" y="5023"/>
                  <a:pt x="6474" y="5040"/>
                </a:cubicBezTo>
                <a:cubicBezTo>
                  <a:pt x="6474" y="5040"/>
                  <a:pt x="6480" y="5052"/>
                  <a:pt x="6480" y="5052"/>
                </a:cubicBezTo>
                <a:cubicBezTo>
                  <a:pt x="6452" y="5069"/>
                  <a:pt x="6452" y="5103"/>
                  <a:pt x="6423" y="5125"/>
                </a:cubicBezTo>
                <a:cubicBezTo>
                  <a:pt x="6423" y="5137"/>
                  <a:pt x="6423" y="5148"/>
                  <a:pt x="6423" y="5165"/>
                </a:cubicBezTo>
                <a:cubicBezTo>
                  <a:pt x="6423" y="5154"/>
                  <a:pt x="6429" y="5148"/>
                  <a:pt x="6429" y="5137"/>
                </a:cubicBezTo>
                <a:cubicBezTo>
                  <a:pt x="6474" y="5097"/>
                  <a:pt x="6491" y="5035"/>
                  <a:pt x="6531" y="4984"/>
                </a:cubicBezTo>
                <a:lnTo>
                  <a:pt x="6531" y="4984"/>
                </a:lnTo>
                <a:cubicBezTo>
                  <a:pt x="6526" y="4985"/>
                  <a:pt x="6521" y="4986"/>
                  <a:pt x="6516" y="4986"/>
                </a:cubicBezTo>
                <a:cubicBezTo>
                  <a:pt x="6505" y="4986"/>
                  <a:pt x="6494" y="4982"/>
                  <a:pt x="6486" y="4978"/>
                </a:cubicBezTo>
                <a:cubicBezTo>
                  <a:pt x="6486" y="4972"/>
                  <a:pt x="6491" y="4961"/>
                  <a:pt x="6491" y="4955"/>
                </a:cubicBezTo>
                <a:lnTo>
                  <a:pt x="6514" y="4955"/>
                </a:lnTo>
                <a:cubicBezTo>
                  <a:pt x="6514" y="4955"/>
                  <a:pt x="6514" y="4950"/>
                  <a:pt x="6514" y="4944"/>
                </a:cubicBezTo>
                <a:cubicBezTo>
                  <a:pt x="6509" y="4950"/>
                  <a:pt x="6497" y="4950"/>
                  <a:pt x="6491" y="4950"/>
                </a:cubicBezTo>
                <a:cubicBezTo>
                  <a:pt x="6503" y="4932"/>
                  <a:pt x="6509" y="4910"/>
                  <a:pt x="6531" y="4893"/>
                </a:cubicBezTo>
                <a:cubicBezTo>
                  <a:pt x="6531" y="4893"/>
                  <a:pt x="6526" y="4887"/>
                  <a:pt x="6526" y="4887"/>
                </a:cubicBezTo>
                <a:cubicBezTo>
                  <a:pt x="6531" y="4870"/>
                  <a:pt x="6543" y="4853"/>
                  <a:pt x="6548" y="4842"/>
                </a:cubicBezTo>
                <a:cubicBezTo>
                  <a:pt x="6551" y="4842"/>
                  <a:pt x="6555" y="4843"/>
                  <a:pt x="6559" y="4843"/>
                </a:cubicBezTo>
                <a:cubicBezTo>
                  <a:pt x="6562" y="4843"/>
                  <a:pt x="6565" y="4842"/>
                  <a:pt x="6565" y="4836"/>
                </a:cubicBezTo>
                <a:lnTo>
                  <a:pt x="6548" y="4836"/>
                </a:lnTo>
                <a:cubicBezTo>
                  <a:pt x="6560" y="4813"/>
                  <a:pt x="6571" y="4791"/>
                  <a:pt x="6577" y="4768"/>
                </a:cubicBezTo>
                <a:cubicBezTo>
                  <a:pt x="6588" y="4768"/>
                  <a:pt x="6594" y="4768"/>
                  <a:pt x="6599" y="4774"/>
                </a:cubicBezTo>
                <a:lnTo>
                  <a:pt x="6599" y="4751"/>
                </a:lnTo>
                <a:lnTo>
                  <a:pt x="6582" y="4757"/>
                </a:lnTo>
                <a:cubicBezTo>
                  <a:pt x="6588" y="4751"/>
                  <a:pt x="6588" y="4740"/>
                  <a:pt x="6594" y="4728"/>
                </a:cubicBezTo>
                <a:lnTo>
                  <a:pt x="6611" y="4728"/>
                </a:lnTo>
                <a:cubicBezTo>
                  <a:pt x="6616" y="4711"/>
                  <a:pt x="6628" y="4700"/>
                  <a:pt x="6628" y="4683"/>
                </a:cubicBezTo>
                <a:lnTo>
                  <a:pt x="6628" y="4683"/>
                </a:lnTo>
                <a:cubicBezTo>
                  <a:pt x="6622" y="4694"/>
                  <a:pt x="6616" y="4706"/>
                  <a:pt x="6605" y="4717"/>
                </a:cubicBezTo>
                <a:cubicBezTo>
                  <a:pt x="6605" y="4700"/>
                  <a:pt x="6616" y="4683"/>
                  <a:pt x="6622" y="4666"/>
                </a:cubicBezTo>
                <a:lnTo>
                  <a:pt x="6633" y="4666"/>
                </a:lnTo>
                <a:cubicBezTo>
                  <a:pt x="6639" y="4654"/>
                  <a:pt x="6639" y="4649"/>
                  <a:pt x="6645" y="4637"/>
                </a:cubicBezTo>
                <a:lnTo>
                  <a:pt x="6645" y="4637"/>
                </a:lnTo>
                <a:cubicBezTo>
                  <a:pt x="6639" y="4643"/>
                  <a:pt x="6628" y="4654"/>
                  <a:pt x="6622" y="4660"/>
                </a:cubicBezTo>
                <a:cubicBezTo>
                  <a:pt x="6633" y="4626"/>
                  <a:pt x="6645" y="4586"/>
                  <a:pt x="6656" y="4552"/>
                </a:cubicBezTo>
                <a:cubicBezTo>
                  <a:pt x="6662" y="4552"/>
                  <a:pt x="6662" y="4564"/>
                  <a:pt x="6662" y="4564"/>
                </a:cubicBezTo>
                <a:cubicBezTo>
                  <a:pt x="6667" y="4564"/>
                  <a:pt x="6673" y="4558"/>
                  <a:pt x="6679" y="4552"/>
                </a:cubicBezTo>
                <a:cubicBezTo>
                  <a:pt x="6679" y="4535"/>
                  <a:pt x="6667" y="4513"/>
                  <a:pt x="6679" y="4496"/>
                </a:cubicBezTo>
                <a:cubicBezTo>
                  <a:pt x="6679" y="4507"/>
                  <a:pt x="6679" y="4513"/>
                  <a:pt x="6684" y="4524"/>
                </a:cubicBezTo>
                <a:cubicBezTo>
                  <a:pt x="6690" y="4496"/>
                  <a:pt x="6707" y="4467"/>
                  <a:pt x="6701" y="4439"/>
                </a:cubicBezTo>
                <a:lnTo>
                  <a:pt x="6707" y="4439"/>
                </a:lnTo>
                <a:cubicBezTo>
                  <a:pt x="6707" y="4439"/>
                  <a:pt x="6707" y="4433"/>
                  <a:pt x="6707" y="4428"/>
                </a:cubicBezTo>
                <a:lnTo>
                  <a:pt x="6718" y="4428"/>
                </a:lnTo>
                <a:lnTo>
                  <a:pt x="6713" y="4422"/>
                </a:lnTo>
                <a:cubicBezTo>
                  <a:pt x="6707" y="4422"/>
                  <a:pt x="6701" y="4428"/>
                  <a:pt x="6696" y="4428"/>
                </a:cubicBezTo>
                <a:cubicBezTo>
                  <a:pt x="6701" y="4422"/>
                  <a:pt x="6701" y="4411"/>
                  <a:pt x="6707" y="4405"/>
                </a:cubicBezTo>
                <a:cubicBezTo>
                  <a:pt x="6707" y="4411"/>
                  <a:pt x="6718" y="4411"/>
                  <a:pt x="6718" y="4411"/>
                </a:cubicBezTo>
                <a:cubicBezTo>
                  <a:pt x="6718" y="4405"/>
                  <a:pt x="6718" y="4399"/>
                  <a:pt x="6718" y="4399"/>
                </a:cubicBezTo>
                <a:lnTo>
                  <a:pt x="6707" y="4399"/>
                </a:lnTo>
                <a:cubicBezTo>
                  <a:pt x="6707" y="4376"/>
                  <a:pt x="6718" y="4354"/>
                  <a:pt x="6724" y="4331"/>
                </a:cubicBezTo>
                <a:cubicBezTo>
                  <a:pt x="6724" y="4331"/>
                  <a:pt x="6730" y="4337"/>
                  <a:pt x="6735" y="4337"/>
                </a:cubicBezTo>
                <a:cubicBezTo>
                  <a:pt x="6730" y="4331"/>
                  <a:pt x="6724" y="4331"/>
                  <a:pt x="6718" y="4325"/>
                </a:cubicBezTo>
                <a:cubicBezTo>
                  <a:pt x="6724" y="4314"/>
                  <a:pt x="6730" y="4303"/>
                  <a:pt x="6730" y="4286"/>
                </a:cubicBezTo>
                <a:cubicBezTo>
                  <a:pt x="6730" y="4297"/>
                  <a:pt x="6735" y="4308"/>
                  <a:pt x="6741" y="4320"/>
                </a:cubicBezTo>
                <a:cubicBezTo>
                  <a:pt x="6741" y="4308"/>
                  <a:pt x="6747" y="4303"/>
                  <a:pt x="6752" y="4297"/>
                </a:cubicBezTo>
                <a:cubicBezTo>
                  <a:pt x="6752" y="4297"/>
                  <a:pt x="6747" y="4297"/>
                  <a:pt x="6747" y="4291"/>
                </a:cubicBezTo>
                <a:cubicBezTo>
                  <a:pt x="6758" y="4263"/>
                  <a:pt x="6764" y="4223"/>
                  <a:pt x="6770" y="4189"/>
                </a:cubicBezTo>
                <a:lnTo>
                  <a:pt x="6770" y="4189"/>
                </a:lnTo>
                <a:cubicBezTo>
                  <a:pt x="6764" y="4195"/>
                  <a:pt x="6758" y="4195"/>
                  <a:pt x="6752" y="4195"/>
                </a:cubicBezTo>
                <a:cubicBezTo>
                  <a:pt x="6758" y="4161"/>
                  <a:pt x="6764" y="4132"/>
                  <a:pt x="6770" y="4098"/>
                </a:cubicBezTo>
                <a:cubicBezTo>
                  <a:pt x="6775" y="4121"/>
                  <a:pt x="6775" y="4138"/>
                  <a:pt x="6770" y="4155"/>
                </a:cubicBezTo>
                <a:cubicBezTo>
                  <a:pt x="6798" y="4150"/>
                  <a:pt x="6781" y="4030"/>
                  <a:pt x="6809" y="4002"/>
                </a:cubicBezTo>
                <a:cubicBezTo>
                  <a:pt x="6815" y="4008"/>
                  <a:pt x="6821" y="4008"/>
                  <a:pt x="6832" y="4013"/>
                </a:cubicBezTo>
                <a:lnTo>
                  <a:pt x="6821" y="4013"/>
                </a:lnTo>
                <a:cubicBezTo>
                  <a:pt x="6815" y="4025"/>
                  <a:pt x="6809" y="4030"/>
                  <a:pt x="6804" y="4036"/>
                </a:cubicBezTo>
                <a:cubicBezTo>
                  <a:pt x="6804" y="4042"/>
                  <a:pt x="6809" y="4047"/>
                  <a:pt x="6809" y="4059"/>
                </a:cubicBezTo>
                <a:lnTo>
                  <a:pt x="6798" y="4053"/>
                </a:lnTo>
                <a:lnTo>
                  <a:pt x="6798" y="4053"/>
                </a:lnTo>
                <a:cubicBezTo>
                  <a:pt x="6798" y="4053"/>
                  <a:pt x="6804" y="4064"/>
                  <a:pt x="6809" y="4064"/>
                </a:cubicBezTo>
                <a:cubicBezTo>
                  <a:pt x="6804" y="4093"/>
                  <a:pt x="6798" y="4127"/>
                  <a:pt x="6821" y="4155"/>
                </a:cubicBezTo>
                <a:cubicBezTo>
                  <a:pt x="6821" y="4115"/>
                  <a:pt x="6832" y="4076"/>
                  <a:pt x="6838" y="4030"/>
                </a:cubicBezTo>
                <a:cubicBezTo>
                  <a:pt x="6838" y="4030"/>
                  <a:pt x="6843" y="4030"/>
                  <a:pt x="6843" y="4025"/>
                </a:cubicBezTo>
                <a:cubicBezTo>
                  <a:pt x="6832" y="4013"/>
                  <a:pt x="6843" y="4002"/>
                  <a:pt x="6849" y="3991"/>
                </a:cubicBezTo>
                <a:cubicBezTo>
                  <a:pt x="6838" y="3968"/>
                  <a:pt x="6849" y="3945"/>
                  <a:pt x="6849" y="3917"/>
                </a:cubicBezTo>
                <a:lnTo>
                  <a:pt x="6860" y="3917"/>
                </a:lnTo>
                <a:cubicBezTo>
                  <a:pt x="6860" y="3917"/>
                  <a:pt x="6855" y="3911"/>
                  <a:pt x="6849" y="3911"/>
                </a:cubicBezTo>
                <a:cubicBezTo>
                  <a:pt x="6849" y="3883"/>
                  <a:pt x="6855" y="3860"/>
                  <a:pt x="6855" y="3832"/>
                </a:cubicBezTo>
                <a:cubicBezTo>
                  <a:pt x="6849" y="3820"/>
                  <a:pt x="6860" y="3815"/>
                  <a:pt x="6860" y="3803"/>
                </a:cubicBezTo>
                <a:cubicBezTo>
                  <a:pt x="6860" y="3798"/>
                  <a:pt x="6855" y="3798"/>
                  <a:pt x="6849" y="3792"/>
                </a:cubicBezTo>
                <a:cubicBezTo>
                  <a:pt x="6855" y="3792"/>
                  <a:pt x="6860" y="3786"/>
                  <a:pt x="6866" y="3786"/>
                </a:cubicBezTo>
                <a:cubicBezTo>
                  <a:pt x="6855" y="3713"/>
                  <a:pt x="6877" y="3639"/>
                  <a:pt x="6877" y="3565"/>
                </a:cubicBezTo>
                <a:lnTo>
                  <a:pt x="6877" y="3559"/>
                </a:lnTo>
                <a:cubicBezTo>
                  <a:pt x="6872" y="3548"/>
                  <a:pt x="6877" y="3537"/>
                  <a:pt x="6883" y="3520"/>
                </a:cubicBezTo>
                <a:cubicBezTo>
                  <a:pt x="6877" y="3503"/>
                  <a:pt x="6877" y="3486"/>
                  <a:pt x="6877" y="3469"/>
                </a:cubicBezTo>
                <a:cubicBezTo>
                  <a:pt x="6877" y="3463"/>
                  <a:pt x="6872" y="3457"/>
                  <a:pt x="6872" y="3457"/>
                </a:cubicBezTo>
                <a:cubicBezTo>
                  <a:pt x="6877" y="3452"/>
                  <a:pt x="6877" y="3440"/>
                  <a:pt x="6883" y="3435"/>
                </a:cubicBezTo>
                <a:cubicBezTo>
                  <a:pt x="6877" y="3423"/>
                  <a:pt x="6877" y="3418"/>
                  <a:pt x="6877" y="3406"/>
                </a:cubicBezTo>
                <a:cubicBezTo>
                  <a:pt x="6877" y="3406"/>
                  <a:pt x="6883" y="3401"/>
                  <a:pt x="6883" y="3401"/>
                </a:cubicBezTo>
                <a:lnTo>
                  <a:pt x="6877" y="3401"/>
                </a:lnTo>
                <a:cubicBezTo>
                  <a:pt x="6877" y="3389"/>
                  <a:pt x="6877" y="3372"/>
                  <a:pt x="6877" y="3361"/>
                </a:cubicBezTo>
                <a:cubicBezTo>
                  <a:pt x="6877" y="3361"/>
                  <a:pt x="6883" y="3361"/>
                  <a:pt x="6883" y="3355"/>
                </a:cubicBezTo>
                <a:cubicBezTo>
                  <a:pt x="6883" y="3355"/>
                  <a:pt x="6877" y="3350"/>
                  <a:pt x="6877" y="3350"/>
                </a:cubicBezTo>
                <a:cubicBezTo>
                  <a:pt x="6883" y="3321"/>
                  <a:pt x="6866" y="3298"/>
                  <a:pt x="6877" y="3276"/>
                </a:cubicBezTo>
                <a:cubicBezTo>
                  <a:pt x="6855" y="3236"/>
                  <a:pt x="6872" y="3196"/>
                  <a:pt x="6860" y="3162"/>
                </a:cubicBezTo>
                <a:cubicBezTo>
                  <a:pt x="6860" y="3157"/>
                  <a:pt x="6849" y="3157"/>
                  <a:pt x="6849" y="3157"/>
                </a:cubicBezTo>
                <a:cubicBezTo>
                  <a:pt x="6849" y="3151"/>
                  <a:pt x="6855" y="3145"/>
                  <a:pt x="6860" y="3145"/>
                </a:cubicBezTo>
                <a:cubicBezTo>
                  <a:pt x="6849" y="3100"/>
                  <a:pt x="6860" y="3049"/>
                  <a:pt x="6843" y="3009"/>
                </a:cubicBezTo>
                <a:lnTo>
                  <a:pt x="6832" y="3009"/>
                </a:lnTo>
                <a:cubicBezTo>
                  <a:pt x="6832" y="3032"/>
                  <a:pt x="6838" y="3049"/>
                  <a:pt x="6843" y="3071"/>
                </a:cubicBezTo>
                <a:lnTo>
                  <a:pt x="6838" y="3083"/>
                </a:lnTo>
                <a:cubicBezTo>
                  <a:pt x="6849" y="3111"/>
                  <a:pt x="6843" y="3151"/>
                  <a:pt x="6843" y="3179"/>
                </a:cubicBezTo>
                <a:cubicBezTo>
                  <a:pt x="6849" y="3185"/>
                  <a:pt x="6855" y="3185"/>
                  <a:pt x="6855" y="3185"/>
                </a:cubicBezTo>
                <a:lnTo>
                  <a:pt x="6849" y="3213"/>
                </a:lnTo>
                <a:cubicBezTo>
                  <a:pt x="6849" y="3219"/>
                  <a:pt x="6860" y="3225"/>
                  <a:pt x="6860" y="3225"/>
                </a:cubicBezTo>
                <a:cubicBezTo>
                  <a:pt x="6860" y="3230"/>
                  <a:pt x="6849" y="3230"/>
                  <a:pt x="6849" y="3230"/>
                </a:cubicBezTo>
                <a:cubicBezTo>
                  <a:pt x="6849" y="3236"/>
                  <a:pt x="6855" y="3242"/>
                  <a:pt x="6855" y="3247"/>
                </a:cubicBezTo>
                <a:cubicBezTo>
                  <a:pt x="6849" y="3247"/>
                  <a:pt x="6843" y="3253"/>
                  <a:pt x="6838" y="3259"/>
                </a:cubicBezTo>
                <a:cubicBezTo>
                  <a:pt x="6843" y="3259"/>
                  <a:pt x="6849" y="3253"/>
                  <a:pt x="6855" y="3253"/>
                </a:cubicBezTo>
                <a:lnTo>
                  <a:pt x="6855" y="3253"/>
                </a:lnTo>
                <a:cubicBezTo>
                  <a:pt x="6855" y="3310"/>
                  <a:pt x="6849" y="3367"/>
                  <a:pt x="6855" y="3423"/>
                </a:cubicBezTo>
                <a:cubicBezTo>
                  <a:pt x="6843" y="3423"/>
                  <a:pt x="6832" y="3418"/>
                  <a:pt x="6821" y="3412"/>
                </a:cubicBezTo>
                <a:lnTo>
                  <a:pt x="6838" y="3412"/>
                </a:lnTo>
                <a:cubicBezTo>
                  <a:pt x="6843" y="3389"/>
                  <a:pt x="6838" y="3361"/>
                  <a:pt x="6838" y="3332"/>
                </a:cubicBezTo>
                <a:cubicBezTo>
                  <a:pt x="6832" y="3332"/>
                  <a:pt x="6826" y="3338"/>
                  <a:pt x="6821" y="3338"/>
                </a:cubicBezTo>
                <a:cubicBezTo>
                  <a:pt x="6815" y="3298"/>
                  <a:pt x="6815" y="3264"/>
                  <a:pt x="6815" y="3225"/>
                </a:cubicBezTo>
                <a:lnTo>
                  <a:pt x="6815" y="3225"/>
                </a:lnTo>
                <a:cubicBezTo>
                  <a:pt x="6826" y="3230"/>
                  <a:pt x="6826" y="3242"/>
                  <a:pt x="6826" y="3253"/>
                </a:cubicBezTo>
                <a:lnTo>
                  <a:pt x="6832" y="3253"/>
                </a:lnTo>
                <a:cubicBezTo>
                  <a:pt x="6832" y="3247"/>
                  <a:pt x="6832" y="3236"/>
                  <a:pt x="6832" y="3230"/>
                </a:cubicBezTo>
                <a:cubicBezTo>
                  <a:pt x="6821" y="3225"/>
                  <a:pt x="6815" y="3225"/>
                  <a:pt x="6809" y="3219"/>
                </a:cubicBezTo>
                <a:cubicBezTo>
                  <a:pt x="6809" y="3213"/>
                  <a:pt x="6812" y="3212"/>
                  <a:pt x="6816" y="3212"/>
                </a:cubicBezTo>
                <a:cubicBezTo>
                  <a:pt x="6821" y="3212"/>
                  <a:pt x="6826" y="3213"/>
                  <a:pt x="6832" y="3213"/>
                </a:cubicBezTo>
                <a:cubicBezTo>
                  <a:pt x="6826" y="3196"/>
                  <a:pt x="6826" y="3179"/>
                  <a:pt x="6821" y="3162"/>
                </a:cubicBezTo>
                <a:cubicBezTo>
                  <a:pt x="6821" y="3168"/>
                  <a:pt x="6815" y="3179"/>
                  <a:pt x="6815" y="3185"/>
                </a:cubicBezTo>
                <a:cubicBezTo>
                  <a:pt x="6815" y="3168"/>
                  <a:pt x="6792" y="3134"/>
                  <a:pt x="6815" y="3123"/>
                </a:cubicBezTo>
                <a:cubicBezTo>
                  <a:pt x="6815" y="3111"/>
                  <a:pt x="6815" y="3100"/>
                  <a:pt x="6809" y="3083"/>
                </a:cubicBezTo>
                <a:cubicBezTo>
                  <a:pt x="6809" y="3094"/>
                  <a:pt x="6809" y="3100"/>
                  <a:pt x="6809" y="3106"/>
                </a:cubicBezTo>
                <a:lnTo>
                  <a:pt x="6804" y="3106"/>
                </a:lnTo>
                <a:cubicBezTo>
                  <a:pt x="6804" y="3094"/>
                  <a:pt x="6804" y="3083"/>
                  <a:pt x="6798" y="3071"/>
                </a:cubicBezTo>
                <a:lnTo>
                  <a:pt x="6815" y="3071"/>
                </a:lnTo>
                <a:cubicBezTo>
                  <a:pt x="6798" y="3071"/>
                  <a:pt x="6798" y="3060"/>
                  <a:pt x="6798" y="3049"/>
                </a:cubicBezTo>
                <a:lnTo>
                  <a:pt x="6798" y="3049"/>
                </a:lnTo>
                <a:cubicBezTo>
                  <a:pt x="6804" y="3049"/>
                  <a:pt x="6809" y="3054"/>
                  <a:pt x="6815" y="3054"/>
                </a:cubicBezTo>
                <a:cubicBezTo>
                  <a:pt x="6804" y="3020"/>
                  <a:pt x="6804" y="2986"/>
                  <a:pt x="6798" y="2952"/>
                </a:cubicBezTo>
                <a:lnTo>
                  <a:pt x="6798" y="2969"/>
                </a:lnTo>
                <a:lnTo>
                  <a:pt x="6787" y="2975"/>
                </a:lnTo>
                <a:cubicBezTo>
                  <a:pt x="6781" y="2964"/>
                  <a:pt x="6781" y="2947"/>
                  <a:pt x="6781" y="2935"/>
                </a:cubicBezTo>
                <a:lnTo>
                  <a:pt x="6781" y="2935"/>
                </a:lnTo>
                <a:cubicBezTo>
                  <a:pt x="6781" y="2935"/>
                  <a:pt x="6792" y="2935"/>
                  <a:pt x="6792" y="2941"/>
                </a:cubicBezTo>
                <a:cubicBezTo>
                  <a:pt x="6792" y="2896"/>
                  <a:pt x="6787" y="2856"/>
                  <a:pt x="6770" y="2816"/>
                </a:cubicBezTo>
                <a:lnTo>
                  <a:pt x="6770" y="2816"/>
                </a:lnTo>
                <a:cubicBezTo>
                  <a:pt x="6770" y="2839"/>
                  <a:pt x="6781" y="2862"/>
                  <a:pt x="6775" y="2879"/>
                </a:cubicBezTo>
                <a:cubicBezTo>
                  <a:pt x="6764" y="2850"/>
                  <a:pt x="6758" y="2816"/>
                  <a:pt x="6758" y="2782"/>
                </a:cubicBezTo>
                <a:cubicBezTo>
                  <a:pt x="6758" y="2782"/>
                  <a:pt x="6764" y="2776"/>
                  <a:pt x="6764" y="2776"/>
                </a:cubicBezTo>
                <a:lnTo>
                  <a:pt x="6764" y="2776"/>
                </a:lnTo>
                <a:cubicBezTo>
                  <a:pt x="6758" y="2788"/>
                  <a:pt x="6758" y="2805"/>
                  <a:pt x="6770" y="2816"/>
                </a:cubicBezTo>
                <a:cubicBezTo>
                  <a:pt x="6775" y="2805"/>
                  <a:pt x="6775" y="2799"/>
                  <a:pt x="6781" y="2788"/>
                </a:cubicBezTo>
                <a:cubicBezTo>
                  <a:pt x="6775" y="2782"/>
                  <a:pt x="6764" y="2776"/>
                  <a:pt x="6764" y="2776"/>
                </a:cubicBezTo>
                <a:lnTo>
                  <a:pt x="6764" y="2776"/>
                </a:lnTo>
                <a:cubicBezTo>
                  <a:pt x="6764" y="2776"/>
                  <a:pt x="6764" y="2776"/>
                  <a:pt x="6764" y="2776"/>
                </a:cubicBezTo>
                <a:cubicBezTo>
                  <a:pt x="6770" y="2765"/>
                  <a:pt x="6764" y="2754"/>
                  <a:pt x="6758" y="2742"/>
                </a:cubicBezTo>
                <a:cubicBezTo>
                  <a:pt x="6752" y="2748"/>
                  <a:pt x="6752" y="2759"/>
                  <a:pt x="6752" y="2771"/>
                </a:cubicBezTo>
                <a:cubicBezTo>
                  <a:pt x="6747" y="2759"/>
                  <a:pt x="6741" y="2742"/>
                  <a:pt x="6741" y="2725"/>
                </a:cubicBezTo>
                <a:cubicBezTo>
                  <a:pt x="6747" y="2725"/>
                  <a:pt x="6752" y="2725"/>
                  <a:pt x="6758" y="2731"/>
                </a:cubicBezTo>
                <a:cubicBezTo>
                  <a:pt x="6752" y="2714"/>
                  <a:pt x="6752" y="2703"/>
                  <a:pt x="6747" y="2691"/>
                </a:cubicBezTo>
                <a:cubicBezTo>
                  <a:pt x="6747" y="2703"/>
                  <a:pt x="6741" y="2708"/>
                  <a:pt x="6735" y="2714"/>
                </a:cubicBezTo>
                <a:cubicBezTo>
                  <a:pt x="6735" y="2697"/>
                  <a:pt x="6730" y="2680"/>
                  <a:pt x="6730" y="2657"/>
                </a:cubicBezTo>
                <a:cubicBezTo>
                  <a:pt x="6735" y="2657"/>
                  <a:pt x="6741" y="2652"/>
                  <a:pt x="6752" y="2652"/>
                </a:cubicBezTo>
                <a:cubicBezTo>
                  <a:pt x="6718" y="2635"/>
                  <a:pt x="6730" y="2584"/>
                  <a:pt x="6707" y="2561"/>
                </a:cubicBezTo>
                <a:lnTo>
                  <a:pt x="6707" y="2561"/>
                </a:lnTo>
                <a:cubicBezTo>
                  <a:pt x="6707" y="2567"/>
                  <a:pt x="6713" y="2572"/>
                  <a:pt x="6713" y="2578"/>
                </a:cubicBezTo>
                <a:cubicBezTo>
                  <a:pt x="6707" y="2578"/>
                  <a:pt x="6707" y="2578"/>
                  <a:pt x="6701" y="2584"/>
                </a:cubicBezTo>
                <a:cubicBezTo>
                  <a:pt x="6701" y="2578"/>
                  <a:pt x="6701" y="2567"/>
                  <a:pt x="6701" y="2561"/>
                </a:cubicBezTo>
                <a:lnTo>
                  <a:pt x="6690" y="2549"/>
                </a:lnTo>
                <a:lnTo>
                  <a:pt x="6713" y="2549"/>
                </a:lnTo>
                <a:cubicBezTo>
                  <a:pt x="6707" y="2532"/>
                  <a:pt x="6707" y="2521"/>
                  <a:pt x="6696" y="2510"/>
                </a:cubicBezTo>
                <a:cubicBezTo>
                  <a:pt x="6690" y="2498"/>
                  <a:pt x="6690" y="2481"/>
                  <a:pt x="6690" y="2470"/>
                </a:cubicBezTo>
                <a:cubicBezTo>
                  <a:pt x="6690" y="2464"/>
                  <a:pt x="6684" y="2459"/>
                  <a:pt x="6679" y="2459"/>
                </a:cubicBezTo>
                <a:cubicBezTo>
                  <a:pt x="6679" y="2442"/>
                  <a:pt x="6673" y="2425"/>
                  <a:pt x="6667" y="2408"/>
                </a:cubicBezTo>
                <a:lnTo>
                  <a:pt x="6667" y="2408"/>
                </a:lnTo>
                <a:cubicBezTo>
                  <a:pt x="6673" y="2408"/>
                  <a:pt x="6679" y="2413"/>
                  <a:pt x="6684" y="2419"/>
                </a:cubicBezTo>
                <a:cubicBezTo>
                  <a:pt x="6667" y="2402"/>
                  <a:pt x="6667" y="2385"/>
                  <a:pt x="6650" y="2374"/>
                </a:cubicBezTo>
                <a:lnTo>
                  <a:pt x="6650" y="2374"/>
                </a:lnTo>
                <a:cubicBezTo>
                  <a:pt x="6656" y="2391"/>
                  <a:pt x="6656" y="2408"/>
                  <a:pt x="6662" y="2419"/>
                </a:cubicBezTo>
                <a:cubicBezTo>
                  <a:pt x="6639" y="2374"/>
                  <a:pt x="6622" y="2317"/>
                  <a:pt x="6605" y="2266"/>
                </a:cubicBezTo>
                <a:lnTo>
                  <a:pt x="6605" y="2266"/>
                </a:lnTo>
                <a:cubicBezTo>
                  <a:pt x="6611" y="2277"/>
                  <a:pt x="6616" y="2283"/>
                  <a:pt x="6622" y="2294"/>
                </a:cubicBezTo>
                <a:cubicBezTo>
                  <a:pt x="6628" y="2283"/>
                  <a:pt x="6622" y="2271"/>
                  <a:pt x="6628" y="2266"/>
                </a:cubicBezTo>
                <a:cubicBezTo>
                  <a:pt x="6616" y="2254"/>
                  <a:pt x="6611" y="2249"/>
                  <a:pt x="6605" y="2237"/>
                </a:cubicBezTo>
                <a:lnTo>
                  <a:pt x="6616" y="2232"/>
                </a:lnTo>
                <a:cubicBezTo>
                  <a:pt x="6605" y="2226"/>
                  <a:pt x="6582" y="2186"/>
                  <a:pt x="6605" y="2186"/>
                </a:cubicBezTo>
                <a:lnTo>
                  <a:pt x="6605" y="2186"/>
                </a:lnTo>
                <a:cubicBezTo>
                  <a:pt x="6633" y="2226"/>
                  <a:pt x="6639" y="2283"/>
                  <a:pt x="6667" y="2328"/>
                </a:cubicBezTo>
                <a:cubicBezTo>
                  <a:pt x="6667" y="2328"/>
                  <a:pt x="6667" y="2334"/>
                  <a:pt x="6667" y="2334"/>
                </a:cubicBezTo>
                <a:cubicBezTo>
                  <a:pt x="6679" y="2362"/>
                  <a:pt x="6684" y="2396"/>
                  <a:pt x="6690" y="2425"/>
                </a:cubicBezTo>
                <a:cubicBezTo>
                  <a:pt x="6701" y="2425"/>
                  <a:pt x="6713" y="2425"/>
                  <a:pt x="6718" y="2419"/>
                </a:cubicBezTo>
                <a:cubicBezTo>
                  <a:pt x="6713" y="2408"/>
                  <a:pt x="6707" y="2391"/>
                  <a:pt x="6690" y="2385"/>
                </a:cubicBezTo>
                <a:lnTo>
                  <a:pt x="6684" y="2362"/>
                </a:lnTo>
                <a:cubicBezTo>
                  <a:pt x="6696" y="2345"/>
                  <a:pt x="6679" y="2334"/>
                  <a:pt x="6673" y="2323"/>
                </a:cubicBezTo>
                <a:lnTo>
                  <a:pt x="6690" y="2317"/>
                </a:lnTo>
                <a:lnTo>
                  <a:pt x="6673" y="2317"/>
                </a:lnTo>
                <a:cubicBezTo>
                  <a:pt x="6673" y="2311"/>
                  <a:pt x="6679" y="2294"/>
                  <a:pt x="6684" y="2289"/>
                </a:cubicBezTo>
                <a:cubicBezTo>
                  <a:pt x="6673" y="2283"/>
                  <a:pt x="6667" y="2283"/>
                  <a:pt x="6662" y="2277"/>
                </a:cubicBezTo>
                <a:cubicBezTo>
                  <a:pt x="6662" y="2271"/>
                  <a:pt x="6667" y="2266"/>
                  <a:pt x="6673" y="2260"/>
                </a:cubicBezTo>
                <a:lnTo>
                  <a:pt x="6673" y="2260"/>
                </a:lnTo>
                <a:cubicBezTo>
                  <a:pt x="6667" y="2260"/>
                  <a:pt x="6662" y="2266"/>
                  <a:pt x="6662" y="2266"/>
                </a:cubicBezTo>
                <a:cubicBezTo>
                  <a:pt x="6662" y="2254"/>
                  <a:pt x="6650" y="2243"/>
                  <a:pt x="6662" y="2232"/>
                </a:cubicBezTo>
                <a:cubicBezTo>
                  <a:pt x="6656" y="2232"/>
                  <a:pt x="6650" y="2232"/>
                  <a:pt x="6650" y="2237"/>
                </a:cubicBezTo>
                <a:cubicBezTo>
                  <a:pt x="6639" y="2198"/>
                  <a:pt x="6622" y="2169"/>
                  <a:pt x="6605" y="2135"/>
                </a:cubicBezTo>
                <a:lnTo>
                  <a:pt x="6622" y="2135"/>
                </a:lnTo>
                <a:cubicBezTo>
                  <a:pt x="6599" y="2130"/>
                  <a:pt x="6582" y="2096"/>
                  <a:pt x="6588" y="2073"/>
                </a:cubicBezTo>
                <a:cubicBezTo>
                  <a:pt x="6594" y="2067"/>
                  <a:pt x="6582" y="2067"/>
                  <a:pt x="6577" y="2062"/>
                </a:cubicBezTo>
                <a:cubicBezTo>
                  <a:pt x="6565" y="2039"/>
                  <a:pt x="6554" y="2022"/>
                  <a:pt x="6531" y="2016"/>
                </a:cubicBezTo>
                <a:cubicBezTo>
                  <a:pt x="6531" y="2010"/>
                  <a:pt x="6543" y="2010"/>
                  <a:pt x="6543" y="2005"/>
                </a:cubicBezTo>
                <a:lnTo>
                  <a:pt x="6526" y="2005"/>
                </a:lnTo>
                <a:cubicBezTo>
                  <a:pt x="6526" y="1999"/>
                  <a:pt x="6537" y="1982"/>
                  <a:pt x="6520" y="1976"/>
                </a:cubicBezTo>
                <a:cubicBezTo>
                  <a:pt x="6514" y="1965"/>
                  <a:pt x="6509" y="1948"/>
                  <a:pt x="6503" y="1937"/>
                </a:cubicBezTo>
                <a:lnTo>
                  <a:pt x="6503" y="1937"/>
                </a:lnTo>
                <a:cubicBezTo>
                  <a:pt x="6503" y="1954"/>
                  <a:pt x="6509" y="1971"/>
                  <a:pt x="6514" y="1988"/>
                </a:cubicBezTo>
                <a:lnTo>
                  <a:pt x="6526" y="1988"/>
                </a:lnTo>
                <a:cubicBezTo>
                  <a:pt x="6520" y="1999"/>
                  <a:pt x="6520" y="2010"/>
                  <a:pt x="6531" y="2022"/>
                </a:cubicBezTo>
                <a:lnTo>
                  <a:pt x="6520" y="2022"/>
                </a:lnTo>
                <a:cubicBezTo>
                  <a:pt x="6537" y="2022"/>
                  <a:pt x="6548" y="2028"/>
                  <a:pt x="6560" y="2039"/>
                </a:cubicBezTo>
                <a:cubicBezTo>
                  <a:pt x="6560" y="2056"/>
                  <a:pt x="6548" y="2067"/>
                  <a:pt x="6531" y="2079"/>
                </a:cubicBezTo>
                <a:cubicBezTo>
                  <a:pt x="6537" y="2096"/>
                  <a:pt x="6543" y="2113"/>
                  <a:pt x="6548" y="2124"/>
                </a:cubicBezTo>
                <a:cubicBezTo>
                  <a:pt x="6503" y="2050"/>
                  <a:pt x="6463" y="1971"/>
                  <a:pt x="6423" y="1897"/>
                </a:cubicBezTo>
                <a:lnTo>
                  <a:pt x="6440" y="1897"/>
                </a:lnTo>
                <a:cubicBezTo>
                  <a:pt x="6440" y="1897"/>
                  <a:pt x="6440" y="1891"/>
                  <a:pt x="6440" y="1891"/>
                </a:cubicBezTo>
                <a:cubicBezTo>
                  <a:pt x="6436" y="1893"/>
                  <a:pt x="6433" y="1893"/>
                  <a:pt x="6429" y="1893"/>
                </a:cubicBezTo>
                <a:cubicBezTo>
                  <a:pt x="6419" y="1893"/>
                  <a:pt x="6412" y="1886"/>
                  <a:pt x="6412" y="1869"/>
                </a:cubicBezTo>
                <a:lnTo>
                  <a:pt x="6412" y="1869"/>
                </a:lnTo>
                <a:cubicBezTo>
                  <a:pt x="6418" y="1874"/>
                  <a:pt x="6429" y="1880"/>
                  <a:pt x="6435" y="1880"/>
                </a:cubicBezTo>
                <a:cubicBezTo>
                  <a:pt x="6429" y="1880"/>
                  <a:pt x="6429" y="1874"/>
                  <a:pt x="6423" y="1869"/>
                </a:cubicBezTo>
                <a:lnTo>
                  <a:pt x="6406" y="1869"/>
                </a:lnTo>
                <a:cubicBezTo>
                  <a:pt x="6395" y="1846"/>
                  <a:pt x="6384" y="1823"/>
                  <a:pt x="6372" y="1801"/>
                </a:cubicBezTo>
                <a:cubicBezTo>
                  <a:pt x="6355" y="1767"/>
                  <a:pt x="6316" y="1744"/>
                  <a:pt x="6327" y="1710"/>
                </a:cubicBezTo>
                <a:cubicBezTo>
                  <a:pt x="6321" y="1693"/>
                  <a:pt x="6316" y="1681"/>
                  <a:pt x="6316" y="1664"/>
                </a:cubicBezTo>
                <a:cubicBezTo>
                  <a:pt x="6310" y="1664"/>
                  <a:pt x="6304" y="1659"/>
                  <a:pt x="6304" y="1659"/>
                </a:cubicBezTo>
                <a:cubicBezTo>
                  <a:pt x="6300" y="1646"/>
                  <a:pt x="6296" y="1640"/>
                  <a:pt x="6287" y="1640"/>
                </a:cubicBezTo>
                <a:cubicBezTo>
                  <a:pt x="6284" y="1640"/>
                  <a:pt x="6280" y="1640"/>
                  <a:pt x="6276" y="1642"/>
                </a:cubicBezTo>
                <a:cubicBezTo>
                  <a:pt x="6282" y="1647"/>
                  <a:pt x="6287" y="1653"/>
                  <a:pt x="6293" y="1664"/>
                </a:cubicBezTo>
                <a:cubicBezTo>
                  <a:pt x="6282" y="1653"/>
                  <a:pt x="6276" y="1642"/>
                  <a:pt x="6265" y="1630"/>
                </a:cubicBezTo>
                <a:cubicBezTo>
                  <a:pt x="6270" y="1630"/>
                  <a:pt x="6282" y="1625"/>
                  <a:pt x="6282" y="1625"/>
                </a:cubicBezTo>
                <a:cubicBezTo>
                  <a:pt x="6276" y="1619"/>
                  <a:pt x="6270" y="1619"/>
                  <a:pt x="6265" y="1613"/>
                </a:cubicBezTo>
                <a:cubicBezTo>
                  <a:pt x="6270" y="1608"/>
                  <a:pt x="6282" y="1608"/>
                  <a:pt x="6287" y="1602"/>
                </a:cubicBezTo>
                <a:lnTo>
                  <a:pt x="6287" y="1602"/>
                </a:lnTo>
                <a:lnTo>
                  <a:pt x="6259" y="1608"/>
                </a:lnTo>
                <a:lnTo>
                  <a:pt x="6259" y="1585"/>
                </a:lnTo>
                <a:cubicBezTo>
                  <a:pt x="6253" y="1591"/>
                  <a:pt x="6248" y="1591"/>
                  <a:pt x="6242" y="1596"/>
                </a:cubicBezTo>
                <a:cubicBezTo>
                  <a:pt x="6242" y="1596"/>
                  <a:pt x="6236" y="1591"/>
                  <a:pt x="6230" y="1585"/>
                </a:cubicBezTo>
                <a:cubicBezTo>
                  <a:pt x="6236" y="1585"/>
                  <a:pt x="6248" y="1579"/>
                  <a:pt x="6253" y="1579"/>
                </a:cubicBezTo>
                <a:cubicBezTo>
                  <a:pt x="6248" y="1574"/>
                  <a:pt x="6236" y="1574"/>
                  <a:pt x="6230" y="1574"/>
                </a:cubicBezTo>
                <a:cubicBezTo>
                  <a:pt x="6225" y="1568"/>
                  <a:pt x="6219" y="1568"/>
                  <a:pt x="6219" y="1562"/>
                </a:cubicBezTo>
                <a:lnTo>
                  <a:pt x="6219" y="1562"/>
                </a:lnTo>
                <a:cubicBezTo>
                  <a:pt x="6225" y="1562"/>
                  <a:pt x="6230" y="1568"/>
                  <a:pt x="6236" y="1568"/>
                </a:cubicBezTo>
                <a:cubicBezTo>
                  <a:pt x="6242" y="1551"/>
                  <a:pt x="6213" y="1557"/>
                  <a:pt x="6202" y="1545"/>
                </a:cubicBezTo>
                <a:cubicBezTo>
                  <a:pt x="6196" y="1534"/>
                  <a:pt x="6191" y="1523"/>
                  <a:pt x="6191" y="1511"/>
                </a:cubicBezTo>
                <a:lnTo>
                  <a:pt x="6191" y="1511"/>
                </a:lnTo>
                <a:cubicBezTo>
                  <a:pt x="6196" y="1517"/>
                  <a:pt x="6208" y="1517"/>
                  <a:pt x="6213" y="1517"/>
                </a:cubicBezTo>
                <a:cubicBezTo>
                  <a:pt x="6202" y="1511"/>
                  <a:pt x="6191" y="1506"/>
                  <a:pt x="6185" y="1488"/>
                </a:cubicBezTo>
                <a:lnTo>
                  <a:pt x="6185" y="1488"/>
                </a:lnTo>
                <a:cubicBezTo>
                  <a:pt x="6185" y="1494"/>
                  <a:pt x="6191" y="1506"/>
                  <a:pt x="6191" y="1511"/>
                </a:cubicBezTo>
                <a:cubicBezTo>
                  <a:pt x="6168" y="1506"/>
                  <a:pt x="6174" y="1494"/>
                  <a:pt x="6179" y="1477"/>
                </a:cubicBezTo>
                <a:lnTo>
                  <a:pt x="6162" y="1477"/>
                </a:lnTo>
                <a:cubicBezTo>
                  <a:pt x="6151" y="1471"/>
                  <a:pt x="6145" y="1466"/>
                  <a:pt x="6140" y="1454"/>
                </a:cubicBezTo>
                <a:cubicBezTo>
                  <a:pt x="6128" y="1443"/>
                  <a:pt x="6123" y="1437"/>
                  <a:pt x="6117" y="1426"/>
                </a:cubicBezTo>
                <a:cubicBezTo>
                  <a:pt x="6128" y="1426"/>
                  <a:pt x="6134" y="1426"/>
                  <a:pt x="6140" y="1432"/>
                </a:cubicBezTo>
                <a:cubicBezTo>
                  <a:pt x="6134" y="1420"/>
                  <a:pt x="6123" y="1420"/>
                  <a:pt x="6117" y="1420"/>
                </a:cubicBezTo>
                <a:cubicBezTo>
                  <a:pt x="6111" y="1420"/>
                  <a:pt x="6111" y="1415"/>
                  <a:pt x="6111" y="1415"/>
                </a:cubicBezTo>
                <a:cubicBezTo>
                  <a:pt x="6111" y="1409"/>
                  <a:pt x="6111" y="1403"/>
                  <a:pt x="6111" y="1398"/>
                </a:cubicBezTo>
                <a:cubicBezTo>
                  <a:pt x="6111" y="1403"/>
                  <a:pt x="6106" y="1403"/>
                  <a:pt x="6106" y="1409"/>
                </a:cubicBezTo>
                <a:cubicBezTo>
                  <a:pt x="6100" y="1398"/>
                  <a:pt x="6100" y="1392"/>
                  <a:pt x="6094" y="1386"/>
                </a:cubicBezTo>
                <a:cubicBezTo>
                  <a:pt x="6094" y="1392"/>
                  <a:pt x="6089" y="1398"/>
                  <a:pt x="6089" y="1398"/>
                </a:cubicBezTo>
                <a:cubicBezTo>
                  <a:pt x="6083" y="1392"/>
                  <a:pt x="6072" y="1386"/>
                  <a:pt x="6066" y="1375"/>
                </a:cubicBezTo>
                <a:lnTo>
                  <a:pt x="6083" y="1375"/>
                </a:lnTo>
                <a:cubicBezTo>
                  <a:pt x="6077" y="1369"/>
                  <a:pt x="6072" y="1364"/>
                  <a:pt x="6072" y="1358"/>
                </a:cubicBezTo>
                <a:cubicBezTo>
                  <a:pt x="6070" y="1368"/>
                  <a:pt x="6066" y="1372"/>
                  <a:pt x="6062" y="1372"/>
                </a:cubicBezTo>
                <a:cubicBezTo>
                  <a:pt x="6055" y="1372"/>
                  <a:pt x="6045" y="1360"/>
                  <a:pt x="6038" y="1352"/>
                </a:cubicBezTo>
                <a:cubicBezTo>
                  <a:pt x="6021" y="1335"/>
                  <a:pt x="5998" y="1318"/>
                  <a:pt x="5975" y="1301"/>
                </a:cubicBezTo>
                <a:cubicBezTo>
                  <a:pt x="5981" y="1296"/>
                  <a:pt x="5981" y="1290"/>
                  <a:pt x="5975" y="1284"/>
                </a:cubicBezTo>
                <a:cubicBezTo>
                  <a:pt x="5975" y="1284"/>
                  <a:pt x="5975" y="1290"/>
                  <a:pt x="5969" y="1296"/>
                </a:cubicBezTo>
                <a:cubicBezTo>
                  <a:pt x="5964" y="1290"/>
                  <a:pt x="5958" y="1284"/>
                  <a:pt x="5952" y="1279"/>
                </a:cubicBezTo>
                <a:cubicBezTo>
                  <a:pt x="5947" y="1267"/>
                  <a:pt x="5935" y="1256"/>
                  <a:pt x="5924" y="1250"/>
                </a:cubicBezTo>
                <a:cubicBezTo>
                  <a:pt x="5930" y="1250"/>
                  <a:pt x="5935" y="1250"/>
                  <a:pt x="5935" y="1245"/>
                </a:cubicBezTo>
                <a:cubicBezTo>
                  <a:pt x="5935" y="1239"/>
                  <a:pt x="5930" y="1239"/>
                  <a:pt x="5924" y="1239"/>
                </a:cubicBezTo>
                <a:cubicBezTo>
                  <a:pt x="5930" y="1233"/>
                  <a:pt x="5930" y="1228"/>
                  <a:pt x="5935" y="1228"/>
                </a:cubicBezTo>
                <a:cubicBezTo>
                  <a:pt x="5930" y="1228"/>
                  <a:pt x="5918" y="1222"/>
                  <a:pt x="5918" y="1222"/>
                </a:cubicBezTo>
                <a:cubicBezTo>
                  <a:pt x="5918" y="1222"/>
                  <a:pt x="5913" y="1233"/>
                  <a:pt x="5913" y="1233"/>
                </a:cubicBezTo>
                <a:lnTo>
                  <a:pt x="5890" y="1216"/>
                </a:lnTo>
                <a:cubicBezTo>
                  <a:pt x="5896" y="1210"/>
                  <a:pt x="5896" y="1205"/>
                  <a:pt x="5901" y="1193"/>
                </a:cubicBezTo>
                <a:cubicBezTo>
                  <a:pt x="5890" y="1182"/>
                  <a:pt x="5879" y="1171"/>
                  <a:pt x="5862" y="1165"/>
                </a:cubicBezTo>
                <a:lnTo>
                  <a:pt x="5862" y="1165"/>
                </a:lnTo>
                <a:cubicBezTo>
                  <a:pt x="5873" y="1176"/>
                  <a:pt x="5884" y="1188"/>
                  <a:pt x="5890" y="1199"/>
                </a:cubicBezTo>
                <a:cubicBezTo>
                  <a:pt x="5867" y="1193"/>
                  <a:pt x="5856" y="1171"/>
                  <a:pt x="5845" y="1159"/>
                </a:cubicBezTo>
                <a:cubicBezTo>
                  <a:pt x="5816" y="1131"/>
                  <a:pt x="5788" y="1103"/>
                  <a:pt x="5760" y="1074"/>
                </a:cubicBezTo>
                <a:lnTo>
                  <a:pt x="5777" y="1074"/>
                </a:lnTo>
                <a:cubicBezTo>
                  <a:pt x="5777" y="1069"/>
                  <a:pt x="5777" y="1063"/>
                  <a:pt x="5771" y="1057"/>
                </a:cubicBezTo>
                <a:cubicBezTo>
                  <a:pt x="5754" y="1046"/>
                  <a:pt x="5731" y="1052"/>
                  <a:pt x="5720" y="1035"/>
                </a:cubicBezTo>
                <a:cubicBezTo>
                  <a:pt x="5731" y="1035"/>
                  <a:pt x="5743" y="1040"/>
                  <a:pt x="5748" y="1040"/>
                </a:cubicBezTo>
                <a:cubicBezTo>
                  <a:pt x="5731" y="1023"/>
                  <a:pt x="5709" y="995"/>
                  <a:pt x="5680" y="984"/>
                </a:cubicBezTo>
                <a:lnTo>
                  <a:pt x="5680" y="978"/>
                </a:lnTo>
                <a:lnTo>
                  <a:pt x="5674" y="978"/>
                </a:lnTo>
                <a:lnTo>
                  <a:pt x="5674" y="967"/>
                </a:lnTo>
                <a:lnTo>
                  <a:pt x="5669" y="967"/>
                </a:lnTo>
                <a:cubicBezTo>
                  <a:pt x="5669" y="972"/>
                  <a:pt x="5669" y="978"/>
                  <a:pt x="5669" y="984"/>
                </a:cubicBezTo>
                <a:cubicBezTo>
                  <a:pt x="5663" y="978"/>
                  <a:pt x="5657" y="972"/>
                  <a:pt x="5652" y="967"/>
                </a:cubicBezTo>
                <a:cubicBezTo>
                  <a:pt x="5657" y="967"/>
                  <a:pt x="5663" y="961"/>
                  <a:pt x="5663" y="955"/>
                </a:cubicBezTo>
                <a:lnTo>
                  <a:pt x="5652" y="955"/>
                </a:lnTo>
                <a:cubicBezTo>
                  <a:pt x="5652" y="955"/>
                  <a:pt x="5652" y="961"/>
                  <a:pt x="5646" y="967"/>
                </a:cubicBezTo>
                <a:cubicBezTo>
                  <a:pt x="5623" y="955"/>
                  <a:pt x="5612" y="932"/>
                  <a:pt x="5589" y="915"/>
                </a:cubicBezTo>
                <a:cubicBezTo>
                  <a:pt x="5578" y="910"/>
                  <a:pt x="5567" y="898"/>
                  <a:pt x="5555" y="887"/>
                </a:cubicBezTo>
                <a:lnTo>
                  <a:pt x="5555" y="887"/>
                </a:lnTo>
                <a:cubicBezTo>
                  <a:pt x="5567" y="893"/>
                  <a:pt x="5578" y="898"/>
                  <a:pt x="5595" y="898"/>
                </a:cubicBezTo>
                <a:cubicBezTo>
                  <a:pt x="5584" y="893"/>
                  <a:pt x="5578" y="887"/>
                  <a:pt x="5578" y="876"/>
                </a:cubicBezTo>
                <a:cubicBezTo>
                  <a:pt x="5578" y="876"/>
                  <a:pt x="5572" y="881"/>
                  <a:pt x="5572" y="881"/>
                </a:cubicBezTo>
                <a:cubicBezTo>
                  <a:pt x="5550" y="853"/>
                  <a:pt x="5516" y="836"/>
                  <a:pt x="5493" y="813"/>
                </a:cubicBezTo>
                <a:cubicBezTo>
                  <a:pt x="5487" y="813"/>
                  <a:pt x="5487" y="825"/>
                  <a:pt x="5487" y="830"/>
                </a:cubicBezTo>
                <a:cubicBezTo>
                  <a:pt x="5459" y="813"/>
                  <a:pt x="5430" y="791"/>
                  <a:pt x="5408" y="774"/>
                </a:cubicBezTo>
                <a:cubicBezTo>
                  <a:pt x="5425" y="774"/>
                  <a:pt x="5442" y="785"/>
                  <a:pt x="5453" y="796"/>
                </a:cubicBezTo>
                <a:cubicBezTo>
                  <a:pt x="5465" y="768"/>
                  <a:pt x="5351" y="728"/>
                  <a:pt x="5334" y="694"/>
                </a:cubicBezTo>
                <a:cubicBezTo>
                  <a:pt x="5345" y="688"/>
                  <a:pt x="5351" y="683"/>
                  <a:pt x="5357" y="677"/>
                </a:cubicBezTo>
                <a:cubicBezTo>
                  <a:pt x="5357" y="683"/>
                  <a:pt x="5357" y="688"/>
                  <a:pt x="5357" y="688"/>
                </a:cubicBezTo>
                <a:cubicBezTo>
                  <a:pt x="5362" y="694"/>
                  <a:pt x="5368" y="706"/>
                  <a:pt x="5362" y="711"/>
                </a:cubicBezTo>
                <a:cubicBezTo>
                  <a:pt x="5374" y="711"/>
                  <a:pt x="5379" y="711"/>
                  <a:pt x="5391" y="717"/>
                </a:cubicBezTo>
                <a:lnTo>
                  <a:pt x="5379" y="728"/>
                </a:lnTo>
                <a:cubicBezTo>
                  <a:pt x="5379" y="728"/>
                  <a:pt x="5391" y="723"/>
                  <a:pt x="5396" y="723"/>
                </a:cubicBezTo>
                <a:cubicBezTo>
                  <a:pt x="5416" y="737"/>
                  <a:pt x="5440" y="752"/>
                  <a:pt x="5468" y="752"/>
                </a:cubicBezTo>
                <a:cubicBezTo>
                  <a:pt x="5473" y="752"/>
                  <a:pt x="5477" y="752"/>
                  <a:pt x="5482" y="751"/>
                </a:cubicBezTo>
                <a:cubicBezTo>
                  <a:pt x="5442" y="734"/>
                  <a:pt x="5413" y="706"/>
                  <a:pt x="5379" y="683"/>
                </a:cubicBezTo>
                <a:cubicBezTo>
                  <a:pt x="5379" y="677"/>
                  <a:pt x="5374" y="671"/>
                  <a:pt x="5374" y="671"/>
                </a:cubicBezTo>
                <a:cubicBezTo>
                  <a:pt x="5372" y="672"/>
                  <a:pt x="5371" y="673"/>
                  <a:pt x="5369" y="673"/>
                </a:cubicBezTo>
                <a:cubicBezTo>
                  <a:pt x="5359" y="673"/>
                  <a:pt x="5350" y="659"/>
                  <a:pt x="5345" y="649"/>
                </a:cubicBezTo>
                <a:cubicBezTo>
                  <a:pt x="5323" y="649"/>
                  <a:pt x="5306" y="626"/>
                  <a:pt x="5283" y="615"/>
                </a:cubicBezTo>
                <a:lnTo>
                  <a:pt x="5283" y="609"/>
                </a:lnTo>
                <a:cubicBezTo>
                  <a:pt x="5283" y="609"/>
                  <a:pt x="5277" y="609"/>
                  <a:pt x="5277" y="615"/>
                </a:cubicBezTo>
                <a:cubicBezTo>
                  <a:pt x="5249" y="598"/>
                  <a:pt x="5232" y="581"/>
                  <a:pt x="5204" y="575"/>
                </a:cubicBezTo>
                <a:cubicBezTo>
                  <a:pt x="5192" y="569"/>
                  <a:pt x="5192" y="558"/>
                  <a:pt x="5187" y="552"/>
                </a:cubicBezTo>
                <a:cubicBezTo>
                  <a:pt x="5181" y="552"/>
                  <a:pt x="5175" y="558"/>
                  <a:pt x="5169" y="558"/>
                </a:cubicBezTo>
                <a:cubicBezTo>
                  <a:pt x="5169" y="552"/>
                  <a:pt x="5169" y="547"/>
                  <a:pt x="5169" y="541"/>
                </a:cubicBezTo>
                <a:cubicBezTo>
                  <a:pt x="5101" y="513"/>
                  <a:pt x="5045" y="462"/>
                  <a:pt x="4977" y="427"/>
                </a:cubicBezTo>
                <a:cubicBezTo>
                  <a:pt x="4960" y="427"/>
                  <a:pt x="4954" y="416"/>
                  <a:pt x="4943" y="405"/>
                </a:cubicBezTo>
                <a:cubicBezTo>
                  <a:pt x="4926" y="399"/>
                  <a:pt x="4908" y="393"/>
                  <a:pt x="4891" y="382"/>
                </a:cubicBezTo>
                <a:lnTo>
                  <a:pt x="4880" y="382"/>
                </a:lnTo>
                <a:cubicBezTo>
                  <a:pt x="4874" y="376"/>
                  <a:pt x="4869" y="371"/>
                  <a:pt x="4863" y="365"/>
                </a:cubicBezTo>
                <a:cubicBezTo>
                  <a:pt x="4852" y="359"/>
                  <a:pt x="4846" y="359"/>
                  <a:pt x="4835" y="359"/>
                </a:cubicBezTo>
                <a:cubicBezTo>
                  <a:pt x="4835" y="354"/>
                  <a:pt x="4835" y="348"/>
                  <a:pt x="4835" y="348"/>
                </a:cubicBezTo>
                <a:lnTo>
                  <a:pt x="4829" y="354"/>
                </a:lnTo>
                <a:cubicBezTo>
                  <a:pt x="4818" y="348"/>
                  <a:pt x="4806" y="337"/>
                  <a:pt x="4795" y="337"/>
                </a:cubicBezTo>
                <a:cubicBezTo>
                  <a:pt x="4795" y="331"/>
                  <a:pt x="4795" y="331"/>
                  <a:pt x="4795" y="325"/>
                </a:cubicBezTo>
                <a:cubicBezTo>
                  <a:pt x="4795" y="325"/>
                  <a:pt x="4784" y="331"/>
                  <a:pt x="4784" y="331"/>
                </a:cubicBezTo>
                <a:cubicBezTo>
                  <a:pt x="4767" y="308"/>
                  <a:pt x="4733" y="314"/>
                  <a:pt x="4716" y="297"/>
                </a:cubicBezTo>
                <a:cubicBezTo>
                  <a:pt x="4676" y="297"/>
                  <a:pt x="4648" y="269"/>
                  <a:pt x="4608" y="257"/>
                </a:cubicBezTo>
                <a:lnTo>
                  <a:pt x="4596" y="263"/>
                </a:lnTo>
                <a:cubicBezTo>
                  <a:pt x="4596" y="263"/>
                  <a:pt x="4591" y="257"/>
                  <a:pt x="4591" y="252"/>
                </a:cubicBezTo>
                <a:cubicBezTo>
                  <a:pt x="4545" y="240"/>
                  <a:pt x="4506" y="206"/>
                  <a:pt x="4460" y="201"/>
                </a:cubicBezTo>
                <a:cubicBezTo>
                  <a:pt x="4460" y="206"/>
                  <a:pt x="4460" y="212"/>
                  <a:pt x="4455" y="218"/>
                </a:cubicBezTo>
                <a:cubicBezTo>
                  <a:pt x="4477" y="223"/>
                  <a:pt x="4500" y="229"/>
                  <a:pt x="4523" y="235"/>
                </a:cubicBezTo>
                <a:cubicBezTo>
                  <a:pt x="4523" y="235"/>
                  <a:pt x="4523" y="240"/>
                  <a:pt x="4523" y="240"/>
                </a:cubicBezTo>
                <a:cubicBezTo>
                  <a:pt x="4557" y="246"/>
                  <a:pt x="4591" y="269"/>
                  <a:pt x="4619" y="280"/>
                </a:cubicBezTo>
                <a:cubicBezTo>
                  <a:pt x="4619" y="280"/>
                  <a:pt x="4625" y="274"/>
                  <a:pt x="4630" y="274"/>
                </a:cubicBezTo>
                <a:lnTo>
                  <a:pt x="4648" y="297"/>
                </a:lnTo>
                <a:cubicBezTo>
                  <a:pt x="4653" y="291"/>
                  <a:pt x="4665" y="291"/>
                  <a:pt x="4670" y="286"/>
                </a:cubicBezTo>
                <a:lnTo>
                  <a:pt x="4670" y="286"/>
                </a:lnTo>
                <a:cubicBezTo>
                  <a:pt x="4670" y="291"/>
                  <a:pt x="4665" y="297"/>
                  <a:pt x="4665" y="303"/>
                </a:cubicBezTo>
                <a:lnTo>
                  <a:pt x="4682" y="303"/>
                </a:lnTo>
                <a:cubicBezTo>
                  <a:pt x="4682" y="308"/>
                  <a:pt x="4682" y="314"/>
                  <a:pt x="4682" y="320"/>
                </a:cubicBezTo>
                <a:lnTo>
                  <a:pt x="4687" y="308"/>
                </a:lnTo>
                <a:cubicBezTo>
                  <a:pt x="4738" y="337"/>
                  <a:pt x="4789" y="359"/>
                  <a:pt x="4840" y="382"/>
                </a:cubicBezTo>
                <a:cubicBezTo>
                  <a:pt x="4835" y="393"/>
                  <a:pt x="4829" y="399"/>
                  <a:pt x="4818" y="405"/>
                </a:cubicBezTo>
                <a:cubicBezTo>
                  <a:pt x="4818" y="405"/>
                  <a:pt x="4823" y="393"/>
                  <a:pt x="4823" y="393"/>
                </a:cubicBezTo>
                <a:cubicBezTo>
                  <a:pt x="4801" y="376"/>
                  <a:pt x="4778" y="371"/>
                  <a:pt x="4750" y="359"/>
                </a:cubicBezTo>
                <a:cubicBezTo>
                  <a:pt x="4750" y="359"/>
                  <a:pt x="4750" y="371"/>
                  <a:pt x="4750" y="371"/>
                </a:cubicBezTo>
                <a:cubicBezTo>
                  <a:pt x="4716" y="359"/>
                  <a:pt x="4676" y="348"/>
                  <a:pt x="4642" y="331"/>
                </a:cubicBezTo>
                <a:cubicBezTo>
                  <a:pt x="4647" y="326"/>
                  <a:pt x="4651" y="324"/>
                  <a:pt x="4656" y="324"/>
                </a:cubicBezTo>
                <a:cubicBezTo>
                  <a:pt x="4663" y="324"/>
                  <a:pt x="4669" y="328"/>
                  <a:pt x="4676" y="331"/>
                </a:cubicBezTo>
                <a:cubicBezTo>
                  <a:pt x="4670" y="325"/>
                  <a:pt x="4665" y="320"/>
                  <a:pt x="4653" y="314"/>
                </a:cubicBezTo>
                <a:cubicBezTo>
                  <a:pt x="4648" y="320"/>
                  <a:pt x="4642" y="325"/>
                  <a:pt x="4636" y="331"/>
                </a:cubicBezTo>
                <a:cubicBezTo>
                  <a:pt x="4630" y="325"/>
                  <a:pt x="4636" y="320"/>
                  <a:pt x="4642" y="308"/>
                </a:cubicBezTo>
                <a:cubicBezTo>
                  <a:pt x="4625" y="303"/>
                  <a:pt x="4608" y="297"/>
                  <a:pt x="4591" y="291"/>
                </a:cubicBezTo>
                <a:lnTo>
                  <a:pt x="4591" y="291"/>
                </a:lnTo>
                <a:cubicBezTo>
                  <a:pt x="4596" y="303"/>
                  <a:pt x="4602" y="308"/>
                  <a:pt x="4608" y="314"/>
                </a:cubicBezTo>
                <a:cubicBezTo>
                  <a:pt x="4591" y="303"/>
                  <a:pt x="4557" y="308"/>
                  <a:pt x="4551" y="280"/>
                </a:cubicBezTo>
                <a:cubicBezTo>
                  <a:pt x="4540" y="274"/>
                  <a:pt x="4528" y="274"/>
                  <a:pt x="4517" y="269"/>
                </a:cubicBezTo>
                <a:lnTo>
                  <a:pt x="4517" y="269"/>
                </a:lnTo>
                <a:cubicBezTo>
                  <a:pt x="4523" y="274"/>
                  <a:pt x="4528" y="274"/>
                  <a:pt x="4540" y="280"/>
                </a:cubicBezTo>
                <a:lnTo>
                  <a:pt x="4534" y="286"/>
                </a:lnTo>
                <a:cubicBezTo>
                  <a:pt x="4523" y="280"/>
                  <a:pt x="4511" y="280"/>
                  <a:pt x="4500" y="274"/>
                </a:cubicBezTo>
                <a:cubicBezTo>
                  <a:pt x="4506" y="269"/>
                  <a:pt x="4506" y="263"/>
                  <a:pt x="4506" y="263"/>
                </a:cubicBezTo>
                <a:lnTo>
                  <a:pt x="4506" y="263"/>
                </a:lnTo>
                <a:cubicBezTo>
                  <a:pt x="4503" y="268"/>
                  <a:pt x="4500" y="270"/>
                  <a:pt x="4496" y="270"/>
                </a:cubicBezTo>
                <a:cubicBezTo>
                  <a:pt x="4491" y="270"/>
                  <a:pt x="4486" y="266"/>
                  <a:pt x="4483" y="263"/>
                </a:cubicBezTo>
                <a:cubicBezTo>
                  <a:pt x="4483" y="257"/>
                  <a:pt x="4489" y="252"/>
                  <a:pt x="4489" y="252"/>
                </a:cubicBezTo>
                <a:cubicBezTo>
                  <a:pt x="4455" y="246"/>
                  <a:pt x="4426" y="229"/>
                  <a:pt x="4392" y="218"/>
                </a:cubicBezTo>
                <a:lnTo>
                  <a:pt x="4392" y="218"/>
                </a:lnTo>
                <a:cubicBezTo>
                  <a:pt x="4398" y="223"/>
                  <a:pt x="4404" y="229"/>
                  <a:pt x="4409" y="229"/>
                </a:cubicBezTo>
                <a:lnTo>
                  <a:pt x="4404" y="240"/>
                </a:lnTo>
                <a:cubicBezTo>
                  <a:pt x="4392" y="235"/>
                  <a:pt x="4381" y="235"/>
                  <a:pt x="4369" y="229"/>
                </a:cubicBezTo>
                <a:lnTo>
                  <a:pt x="4381" y="218"/>
                </a:lnTo>
                <a:cubicBezTo>
                  <a:pt x="4341" y="201"/>
                  <a:pt x="4301" y="184"/>
                  <a:pt x="4256" y="178"/>
                </a:cubicBezTo>
                <a:lnTo>
                  <a:pt x="4256" y="178"/>
                </a:lnTo>
                <a:cubicBezTo>
                  <a:pt x="4279" y="189"/>
                  <a:pt x="4301" y="195"/>
                  <a:pt x="4318" y="206"/>
                </a:cubicBezTo>
                <a:cubicBezTo>
                  <a:pt x="4284" y="201"/>
                  <a:pt x="4250" y="189"/>
                  <a:pt x="4222" y="178"/>
                </a:cubicBezTo>
                <a:cubicBezTo>
                  <a:pt x="4222" y="178"/>
                  <a:pt x="4216" y="172"/>
                  <a:pt x="4216" y="172"/>
                </a:cubicBezTo>
                <a:lnTo>
                  <a:pt x="4216" y="172"/>
                </a:lnTo>
                <a:cubicBezTo>
                  <a:pt x="4225" y="177"/>
                  <a:pt x="4238" y="185"/>
                  <a:pt x="4249" y="185"/>
                </a:cubicBezTo>
                <a:cubicBezTo>
                  <a:pt x="4251" y="185"/>
                  <a:pt x="4254" y="185"/>
                  <a:pt x="4256" y="184"/>
                </a:cubicBezTo>
                <a:lnTo>
                  <a:pt x="4239" y="161"/>
                </a:lnTo>
                <a:cubicBezTo>
                  <a:pt x="4233" y="161"/>
                  <a:pt x="4222" y="167"/>
                  <a:pt x="4216" y="172"/>
                </a:cubicBezTo>
                <a:cubicBezTo>
                  <a:pt x="4211" y="161"/>
                  <a:pt x="4199" y="161"/>
                  <a:pt x="4188" y="155"/>
                </a:cubicBezTo>
                <a:lnTo>
                  <a:pt x="4188" y="155"/>
                </a:lnTo>
                <a:cubicBezTo>
                  <a:pt x="4194" y="167"/>
                  <a:pt x="4199" y="172"/>
                  <a:pt x="4211" y="178"/>
                </a:cubicBezTo>
                <a:cubicBezTo>
                  <a:pt x="4194" y="178"/>
                  <a:pt x="4182" y="172"/>
                  <a:pt x="4165" y="167"/>
                </a:cubicBezTo>
                <a:lnTo>
                  <a:pt x="4177" y="155"/>
                </a:lnTo>
                <a:cubicBezTo>
                  <a:pt x="4165" y="155"/>
                  <a:pt x="4148" y="149"/>
                  <a:pt x="4137" y="144"/>
                </a:cubicBezTo>
                <a:lnTo>
                  <a:pt x="4137" y="144"/>
                </a:lnTo>
                <a:cubicBezTo>
                  <a:pt x="4143" y="149"/>
                  <a:pt x="4148" y="161"/>
                  <a:pt x="4154" y="167"/>
                </a:cubicBezTo>
                <a:cubicBezTo>
                  <a:pt x="4137" y="161"/>
                  <a:pt x="4120" y="155"/>
                  <a:pt x="4103" y="144"/>
                </a:cubicBezTo>
                <a:cubicBezTo>
                  <a:pt x="4103" y="138"/>
                  <a:pt x="4103" y="132"/>
                  <a:pt x="4103" y="127"/>
                </a:cubicBezTo>
                <a:cubicBezTo>
                  <a:pt x="4096" y="130"/>
                  <a:pt x="4089" y="132"/>
                  <a:pt x="4082" y="132"/>
                </a:cubicBezTo>
                <a:cubicBezTo>
                  <a:pt x="4060" y="132"/>
                  <a:pt x="4038" y="119"/>
                  <a:pt x="4016" y="119"/>
                </a:cubicBezTo>
                <a:cubicBezTo>
                  <a:pt x="4011" y="119"/>
                  <a:pt x="4006" y="119"/>
                  <a:pt x="4001" y="121"/>
                </a:cubicBezTo>
                <a:cubicBezTo>
                  <a:pt x="4006" y="121"/>
                  <a:pt x="4012" y="121"/>
                  <a:pt x="4018" y="127"/>
                </a:cubicBezTo>
                <a:cubicBezTo>
                  <a:pt x="4018" y="127"/>
                  <a:pt x="4018" y="132"/>
                  <a:pt x="4018" y="132"/>
                </a:cubicBezTo>
                <a:cubicBezTo>
                  <a:pt x="4012" y="132"/>
                  <a:pt x="4001" y="127"/>
                  <a:pt x="4001" y="127"/>
                </a:cubicBezTo>
                <a:lnTo>
                  <a:pt x="3984" y="127"/>
                </a:lnTo>
                <a:cubicBezTo>
                  <a:pt x="3984" y="127"/>
                  <a:pt x="3989" y="115"/>
                  <a:pt x="3989" y="110"/>
                </a:cubicBezTo>
                <a:cubicBezTo>
                  <a:pt x="3984" y="107"/>
                  <a:pt x="3978" y="106"/>
                  <a:pt x="3972" y="106"/>
                </a:cubicBezTo>
                <a:cubicBezTo>
                  <a:pt x="3965" y="106"/>
                  <a:pt x="3958" y="107"/>
                  <a:pt x="3950" y="110"/>
                </a:cubicBezTo>
                <a:cubicBezTo>
                  <a:pt x="3938" y="104"/>
                  <a:pt x="3921" y="98"/>
                  <a:pt x="3910" y="93"/>
                </a:cubicBezTo>
                <a:cubicBezTo>
                  <a:pt x="3904" y="93"/>
                  <a:pt x="3899" y="98"/>
                  <a:pt x="3893" y="98"/>
                </a:cubicBezTo>
                <a:cubicBezTo>
                  <a:pt x="3882" y="93"/>
                  <a:pt x="3865" y="87"/>
                  <a:pt x="3842" y="87"/>
                </a:cubicBezTo>
                <a:cubicBezTo>
                  <a:pt x="3847" y="81"/>
                  <a:pt x="3859" y="76"/>
                  <a:pt x="3859" y="76"/>
                </a:cubicBezTo>
                <a:lnTo>
                  <a:pt x="3859" y="76"/>
                </a:lnTo>
                <a:cubicBezTo>
                  <a:pt x="3842" y="81"/>
                  <a:pt x="3825" y="76"/>
                  <a:pt x="3802" y="87"/>
                </a:cubicBezTo>
                <a:cubicBezTo>
                  <a:pt x="3819" y="93"/>
                  <a:pt x="3836" y="93"/>
                  <a:pt x="3853" y="98"/>
                </a:cubicBezTo>
                <a:cubicBezTo>
                  <a:pt x="3819" y="98"/>
                  <a:pt x="3791" y="98"/>
                  <a:pt x="3757" y="93"/>
                </a:cubicBezTo>
                <a:cubicBezTo>
                  <a:pt x="3751" y="87"/>
                  <a:pt x="3740" y="87"/>
                  <a:pt x="3734" y="81"/>
                </a:cubicBezTo>
                <a:cubicBezTo>
                  <a:pt x="3734" y="87"/>
                  <a:pt x="3734" y="87"/>
                  <a:pt x="3734" y="87"/>
                </a:cubicBezTo>
                <a:cubicBezTo>
                  <a:pt x="3717" y="81"/>
                  <a:pt x="3706" y="81"/>
                  <a:pt x="3689" y="76"/>
                </a:cubicBezTo>
                <a:lnTo>
                  <a:pt x="3717" y="76"/>
                </a:lnTo>
                <a:cubicBezTo>
                  <a:pt x="3717" y="64"/>
                  <a:pt x="3706" y="64"/>
                  <a:pt x="3694" y="59"/>
                </a:cubicBezTo>
                <a:cubicBezTo>
                  <a:pt x="3683" y="59"/>
                  <a:pt x="3672" y="59"/>
                  <a:pt x="3666" y="64"/>
                </a:cubicBezTo>
                <a:cubicBezTo>
                  <a:pt x="3660" y="59"/>
                  <a:pt x="3660" y="53"/>
                  <a:pt x="3660" y="53"/>
                </a:cubicBezTo>
                <a:cubicBezTo>
                  <a:pt x="3658" y="58"/>
                  <a:pt x="3648" y="60"/>
                  <a:pt x="3638" y="60"/>
                </a:cubicBezTo>
                <a:cubicBezTo>
                  <a:pt x="3623" y="60"/>
                  <a:pt x="3608" y="55"/>
                  <a:pt x="3615" y="42"/>
                </a:cubicBezTo>
                <a:cubicBezTo>
                  <a:pt x="3621" y="41"/>
                  <a:pt x="3627" y="41"/>
                  <a:pt x="3633" y="41"/>
                </a:cubicBezTo>
                <a:cubicBezTo>
                  <a:pt x="3668" y="41"/>
                  <a:pt x="3706" y="51"/>
                  <a:pt x="3742" y="51"/>
                </a:cubicBezTo>
                <a:cubicBezTo>
                  <a:pt x="3753" y="51"/>
                  <a:pt x="3763" y="50"/>
                  <a:pt x="3774" y="47"/>
                </a:cubicBezTo>
                <a:cubicBezTo>
                  <a:pt x="3774" y="53"/>
                  <a:pt x="3779" y="53"/>
                  <a:pt x="3779" y="59"/>
                </a:cubicBezTo>
                <a:cubicBezTo>
                  <a:pt x="3808" y="59"/>
                  <a:pt x="3842" y="70"/>
                  <a:pt x="3870" y="76"/>
                </a:cubicBezTo>
                <a:cubicBezTo>
                  <a:pt x="3876" y="70"/>
                  <a:pt x="3876" y="59"/>
                  <a:pt x="3882" y="47"/>
                </a:cubicBezTo>
                <a:cubicBezTo>
                  <a:pt x="3865" y="47"/>
                  <a:pt x="3847" y="47"/>
                  <a:pt x="3830" y="59"/>
                </a:cubicBezTo>
                <a:cubicBezTo>
                  <a:pt x="3825" y="59"/>
                  <a:pt x="3819" y="53"/>
                  <a:pt x="3813" y="53"/>
                </a:cubicBezTo>
                <a:cubicBezTo>
                  <a:pt x="3808" y="45"/>
                  <a:pt x="3799" y="43"/>
                  <a:pt x="3791" y="43"/>
                </a:cubicBezTo>
                <a:cubicBezTo>
                  <a:pt x="3787" y="43"/>
                  <a:pt x="3782" y="43"/>
                  <a:pt x="3778" y="43"/>
                </a:cubicBezTo>
                <a:cubicBezTo>
                  <a:pt x="3774" y="43"/>
                  <a:pt x="3771" y="43"/>
                  <a:pt x="3768" y="42"/>
                </a:cubicBezTo>
                <a:lnTo>
                  <a:pt x="3774" y="30"/>
                </a:lnTo>
                <a:lnTo>
                  <a:pt x="3774" y="30"/>
                </a:lnTo>
                <a:cubicBezTo>
                  <a:pt x="3774" y="30"/>
                  <a:pt x="3768" y="36"/>
                  <a:pt x="3762" y="42"/>
                </a:cubicBezTo>
                <a:cubicBezTo>
                  <a:pt x="3757" y="36"/>
                  <a:pt x="3745" y="25"/>
                  <a:pt x="3740" y="19"/>
                </a:cubicBezTo>
                <a:cubicBezTo>
                  <a:pt x="3734" y="25"/>
                  <a:pt x="3728" y="30"/>
                  <a:pt x="3723" y="30"/>
                </a:cubicBezTo>
                <a:cubicBezTo>
                  <a:pt x="3723" y="30"/>
                  <a:pt x="3717" y="19"/>
                  <a:pt x="3717" y="19"/>
                </a:cubicBezTo>
                <a:lnTo>
                  <a:pt x="3717" y="30"/>
                </a:lnTo>
                <a:cubicBezTo>
                  <a:pt x="3700" y="25"/>
                  <a:pt x="3689" y="25"/>
                  <a:pt x="3683" y="13"/>
                </a:cubicBezTo>
                <a:cubicBezTo>
                  <a:pt x="3683" y="13"/>
                  <a:pt x="3683" y="19"/>
                  <a:pt x="3683" y="25"/>
                </a:cubicBezTo>
                <a:cubicBezTo>
                  <a:pt x="3643" y="19"/>
                  <a:pt x="3604" y="19"/>
                  <a:pt x="3569" y="13"/>
                </a:cubicBezTo>
                <a:cubicBezTo>
                  <a:pt x="3569" y="13"/>
                  <a:pt x="3575" y="8"/>
                  <a:pt x="3575" y="8"/>
                </a:cubicBezTo>
                <a:lnTo>
                  <a:pt x="3575" y="8"/>
                </a:lnTo>
                <a:cubicBezTo>
                  <a:pt x="3570" y="13"/>
                  <a:pt x="3559" y="16"/>
                  <a:pt x="3547" y="16"/>
                </a:cubicBezTo>
                <a:cubicBezTo>
                  <a:pt x="3533" y="16"/>
                  <a:pt x="3516" y="11"/>
                  <a:pt x="3507" y="2"/>
                </a:cubicBezTo>
                <a:cubicBezTo>
                  <a:pt x="3506" y="1"/>
                  <a:pt x="3505" y="0"/>
                  <a:pt x="3504" y="0"/>
                </a:cubicBezTo>
                <a:close/>
              </a:path>
            </a:pathLst>
          </a:custGeom>
          <a:solidFill>
            <a:srgbClr val="7A866C">
              <a:alpha val="575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1">
  <p:cSld name="CUSTOM_11">
    <p:spTree>
      <p:nvGrpSpPr>
        <p:cNvPr id="99" name="Shape 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0" name="Google Shape;100;p15"/>
          <p:cNvPicPr preferRelativeResize="0"/>
          <p:nvPr/>
        </p:nvPicPr>
        <p:blipFill>
          <a:blip r:embed="rId2">
            <a:alphaModFix amt="90000"/>
          </a:blip>
          <a:stretch>
            <a:fillRect/>
          </a:stretch>
        </p:blipFill>
        <p:spPr>
          <a:xfrm>
            <a:off x="-46575" y="-26199"/>
            <a:ext cx="9237151" cy="5195897"/>
          </a:xfrm>
          <a:prstGeom prst="rect">
            <a:avLst/>
          </a:prstGeom>
          <a:noFill/>
          <a:ln>
            <a:noFill/>
          </a:ln>
        </p:spPr>
      </p:pic>
      <p:sp>
        <p:nvSpPr>
          <p:cNvPr id="101" name="Google Shape;101;p15"/>
          <p:cNvSpPr txBox="1"/>
          <p:nvPr>
            <p:ph type="title"/>
          </p:nvPr>
        </p:nvSpPr>
        <p:spPr>
          <a:xfrm>
            <a:off x="4402451" y="2146725"/>
            <a:ext cx="3587100" cy="16914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7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02" name="Google Shape;102;p15"/>
          <p:cNvSpPr txBox="1"/>
          <p:nvPr>
            <p:ph hasCustomPrompt="1" idx="2" type="title"/>
          </p:nvPr>
        </p:nvSpPr>
        <p:spPr>
          <a:xfrm>
            <a:off x="5167175" y="894700"/>
            <a:ext cx="2057700" cy="1005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103" name="Google Shape;103;p15"/>
          <p:cNvSpPr txBox="1"/>
          <p:nvPr>
            <p:ph idx="1" type="subTitle"/>
          </p:nvPr>
        </p:nvSpPr>
        <p:spPr>
          <a:xfrm>
            <a:off x="4402459" y="3838053"/>
            <a:ext cx="3587100" cy="63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">
  <p:cSld name="CUSTOM">
    <p:spTree>
      <p:nvGrpSpPr>
        <p:cNvPr id="104" name="Shape 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5" name="Google Shape;105;p16"/>
          <p:cNvPicPr preferRelativeResize="0"/>
          <p:nvPr/>
        </p:nvPicPr>
        <p:blipFill>
          <a:blip r:embed="rId2">
            <a:alphaModFix amt="90000"/>
          </a:blip>
          <a:stretch>
            <a:fillRect/>
          </a:stretch>
        </p:blipFill>
        <p:spPr>
          <a:xfrm>
            <a:off x="-46575" y="-26199"/>
            <a:ext cx="9237151" cy="5195897"/>
          </a:xfrm>
          <a:prstGeom prst="rect">
            <a:avLst/>
          </a:prstGeom>
          <a:noFill/>
          <a:ln>
            <a:noFill/>
          </a:ln>
        </p:spPr>
      </p:pic>
      <p:sp>
        <p:nvSpPr>
          <p:cNvPr id="106" name="Google Shape;106;p16"/>
          <p:cNvSpPr txBox="1"/>
          <p:nvPr>
            <p:ph type="title"/>
          </p:nvPr>
        </p:nvSpPr>
        <p:spPr>
          <a:xfrm>
            <a:off x="720000" y="1010700"/>
            <a:ext cx="3519600" cy="18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07" name="Google Shape;107;p16"/>
          <p:cNvSpPr txBox="1"/>
          <p:nvPr>
            <p:ph idx="1" type="subTitle"/>
          </p:nvPr>
        </p:nvSpPr>
        <p:spPr>
          <a:xfrm>
            <a:off x="720000" y="3078150"/>
            <a:ext cx="3519600" cy="111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8" name="Google Shape;108;p16"/>
          <p:cNvSpPr/>
          <p:nvPr>
            <p:ph idx="2" type="pic"/>
          </p:nvPr>
        </p:nvSpPr>
        <p:spPr>
          <a:xfrm>
            <a:off x="4911125" y="744910"/>
            <a:ext cx="3519600" cy="36537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09" name="Google Shape;109;p16"/>
          <p:cNvSpPr/>
          <p:nvPr/>
        </p:nvSpPr>
        <p:spPr>
          <a:xfrm flipH="1">
            <a:off x="-1318600" y="-330562"/>
            <a:ext cx="2133149" cy="2195432"/>
          </a:xfrm>
          <a:custGeom>
            <a:rect b="b" l="l" r="r" t="t"/>
            <a:pathLst>
              <a:path extrusionOk="0" h="18834" w="15326">
                <a:moveTo>
                  <a:pt x="8494" y="435"/>
                </a:moveTo>
                <a:lnTo>
                  <a:pt x="8494" y="435"/>
                </a:lnTo>
                <a:cubicBezTo>
                  <a:pt x="8505" y="452"/>
                  <a:pt x="8517" y="463"/>
                  <a:pt x="8517" y="480"/>
                </a:cubicBezTo>
                <a:cubicBezTo>
                  <a:pt x="8511" y="463"/>
                  <a:pt x="8500" y="452"/>
                  <a:pt x="8494" y="435"/>
                </a:cubicBezTo>
                <a:close/>
                <a:moveTo>
                  <a:pt x="7473" y="1155"/>
                </a:moveTo>
                <a:lnTo>
                  <a:pt x="7473" y="1155"/>
                </a:lnTo>
                <a:cubicBezTo>
                  <a:pt x="7495" y="1223"/>
                  <a:pt x="7467" y="1269"/>
                  <a:pt x="7405" y="1303"/>
                </a:cubicBezTo>
                <a:cubicBezTo>
                  <a:pt x="7450" y="1252"/>
                  <a:pt x="7467" y="1206"/>
                  <a:pt x="7473" y="1155"/>
                </a:cubicBezTo>
                <a:close/>
                <a:moveTo>
                  <a:pt x="5867" y="2301"/>
                </a:moveTo>
                <a:lnTo>
                  <a:pt x="5867" y="2301"/>
                </a:lnTo>
                <a:cubicBezTo>
                  <a:pt x="5878" y="2313"/>
                  <a:pt x="5890" y="2324"/>
                  <a:pt x="5907" y="2336"/>
                </a:cubicBezTo>
                <a:cubicBezTo>
                  <a:pt x="5907" y="2353"/>
                  <a:pt x="5907" y="2364"/>
                  <a:pt x="5907" y="2381"/>
                </a:cubicBezTo>
                <a:cubicBezTo>
                  <a:pt x="5890" y="2353"/>
                  <a:pt x="5878" y="2324"/>
                  <a:pt x="5867" y="2301"/>
                </a:cubicBezTo>
                <a:close/>
                <a:moveTo>
                  <a:pt x="8647" y="3033"/>
                </a:moveTo>
                <a:cubicBezTo>
                  <a:pt x="8641" y="3045"/>
                  <a:pt x="8636" y="3056"/>
                  <a:pt x="8624" y="3067"/>
                </a:cubicBezTo>
                <a:cubicBezTo>
                  <a:pt x="8630" y="3056"/>
                  <a:pt x="8636" y="3045"/>
                  <a:pt x="8641" y="3033"/>
                </a:cubicBezTo>
                <a:close/>
                <a:moveTo>
                  <a:pt x="8783" y="3130"/>
                </a:moveTo>
                <a:cubicBezTo>
                  <a:pt x="8783" y="3130"/>
                  <a:pt x="8783" y="3130"/>
                  <a:pt x="8783" y="3136"/>
                </a:cubicBezTo>
                <a:lnTo>
                  <a:pt x="8778" y="3136"/>
                </a:lnTo>
                <a:lnTo>
                  <a:pt x="8783" y="3130"/>
                </a:lnTo>
                <a:close/>
                <a:moveTo>
                  <a:pt x="3456" y="3675"/>
                </a:moveTo>
                <a:cubicBezTo>
                  <a:pt x="3478" y="3680"/>
                  <a:pt x="3507" y="3680"/>
                  <a:pt x="3535" y="3680"/>
                </a:cubicBezTo>
                <a:cubicBezTo>
                  <a:pt x="3507" y="3692"/>
                  <a:pt x="3478" y="3692"/>
                  <a:pt x="3444" y="3692"/>
                </a:cubicBezTo>
                <a:cubicBezTo>
                  <a:pt x="3450" y="3686"/>
                  <a:pt x="3450" y="3680"/>
                  <a:pt x="3456" y="3675"/>
                </a:cubicBezTo>
                <a:close/>
                <a:moveTo>
                  <a:pt x="8868" y="4310"/>
                </a:moveTo>
                <a:cubicBezTo>
                  <a:pt x="8863" y="4310"/>
                  <a:pt x="8863" y="4316"/>
                  <a:pt x="8857" y="4316"/>
                </a:cubicBezTo>
                <a:cubicBezTo>
                  <a:pt x="8857" y="4316"/>
                  <a:pt x="8863" y="4310"/>
                  <a:pt x="8863" y="4310"/>
                </a:cubicBezTo>
                <a:close/>
                <a:moveTo>
                  <a:pt x="5612" y="4333"/>
                </a:moveTo>
                <a:lnTo>
                  <a:pt x="5612" y="4333"/>
                </a:lnTo>
                <a:cubicBezTo>
                  <a:pt x="5606" y="4338"/>
                  <a:pt x="5600" y="4344"/>
                  <a:pt x="5595" y="4355"/>
                </a:cubicBezTo>
                <a:cubicBezTo>
                  <a:pt x="5595" y="4350"/>
                  <a:pt x="5589" y="4344"/>
                  <a:pt x="5583" y="4338"/>
                </a:cubicBezTo>
                <a:cubicBezTo>
                  <a:pt x="5595" y="4338"/>
                  <a:pt x="5606" y="4333"/>
                  <a:pt x="5612" y="4333"/>
                </a:cubicBezTo>
                <a:close/>
                <a:moveTo>
                  <a:pt x="1152" y="6319"/>
                </a:moveTo>
                <a:lnTo>
                  <a:pt x="1152" y="6319"/>
                </a:lnTo>
                <a:cubicBezTo>
                  <a:pt x="1180" y="6358"/>
                  <a:pt x="1214" y="6398"/>
                  <a:pt x="1243" y="6438"/>
                </a:cubicBezTo>
                <a:cubicBezTo>
                  <a:pt x="1271" y="6489"/>
                  <a:pt x="1379" y="6460"/>
                  <a:pt x="1419" y="6534"/>
                </a:cubicBezTo>
                <a:lnTo>
                  <a:pt x="1544" y="6534"/>
                </a:lnTo>
                <a:cubicBezTo>
                  <a:pt x="1566" y="6568"/>
                  <a:pt x="1589" y="6602"/>
                  <a:pt x="1617" y="6636"/>
                </a:cubicBezTo>
                <a:cubicBezTo>
                  <a:pt x="1566" y="6608"/>
                  <a:pt x="1527" y="6568"/>
                  <a:pt x="1475" y="6551"/>
                </a:cubicBezTo>
                <a:cubicBezTo>
                  <a:pt x="1466" y="6550"/>
                  <a:pt x="1456" y="6549"/>
                  <a:pt x="1448" y="6549"/>
                </a:cubicBezTo>
                <a:cubicBezTo>
                  <a:pt x="1421" y="6549"/>
                  <a:pt x="1399" y="6555"/>
                  <a:pt x="1373" y="6568"/>
                </a:cubicBezTo>
                <a:cubicBezTo>
                  <a:pt x="1373" y="6568"/>
                  <a:pt x="1373" y="6562"/>
                  <a:pt x="1373" y="6557"/>
                </a:cubicBezTo>
                <a:cubicBezTo>
                  <a:pt x="1345" y="6477"/>
                  <a:pt x="1266" y="6472"/>
                  <a:pt x="1214" y="6432"/>
                </a:cubicBezTo>
                <a:cubicBezTo>
                  <a:pt x="1180" y="6404"/>
                  <a:pt x="1158" y="6364"/>
                  <a:pt x="1152" y="6319"/>
                </a:cubicBezTo>
                <a:close/>
                <a:moveTo>
                  <a:pt x="14338" y="6761"/>
                </a:moveTo>
                <a:cubicBezTo>
                  <a:pt x="14344" y="6767"/>
                  <a:pt x="14355" y="6767"/>
                  <a:pt x="14361" y="6767"/>
                </a:cubicBezTo>
                <a:cubicBezTo>
                  <a:pt x="14355" y="6778"/>
                  <a:pt x="14355" y="6784"/>
                  <a:pt x="14349" y="6795"/>
                </a:cubicBezTo>
                <a:cubicBezTo>
                  <a:pt x="14344" y="6784"/>
                  <a:pt x="14344" y="6772"/>
                  <a:pt x="14338" y="6761"/>
                </a:cubicBezTo>
                <a:close/>
                <a:moveTo>
                  <a:pt x="10151" y="7255"/>
                </a:moveTo>
                <a:cubicBezTo>
                  <a:pt x="10151" y="7255"/>
                  <a:pt x="10156" y="7260"/>
                  <a:pt x="10156" y="7260"/>
                </a:cubicBezTo>
                <a:cubicBezTo>
                  <a:pt x="10151" y="7260"/>
                  <a:pt x="10145" y="7255"/>
                  <a:pt x="10139" y="7255"/>
                </a:cubicBezTo>
                <a:close/>
                <a:moveTo>
                  <a:pt x="9319" y="7496"/>
                </a:moveTo>
                <a:cubicBezTo>
                  <a:pt x="9324" y="7496"/>
                  <a:pt x="9329" y="7497"/>
                  <a:pt x="9334" y="7499"/>
                </a:cubicBezTo>
                <a:cubicBezTo>
                  <a:pt x="9283" y="7572"/>
                  <a:pt x="9249" y="7641"/>
                  <a:pt x="9232" y="7703"/>
                </a:cubicBezTo>
                <a:cubicBezTo>
                  <a:pt x="9226" y="7697"/>
                  <a:pt x="9226" y="7686"/>
                  <a:pt x="9220" y="7675"/>
                </a:cubicBezTo>
                <a:cubicBezTo>
                  <a:pt x="9169" y="7584"/>
                  <a:pt x="9220" y="7527"/>
                  <a:pt x="9277" y="7504"/>
                </a:cubicBezTo>
                <a:lnTo>
                  <a:pt x="9283" y="7504"/>
                </a:lnTo>
                <a:cubicBezTo>
                  <a:pt x="9295" y="7500"/>
                  <a:pt x="9307" y="7496"/>
                  <a:pt x="9319" y="7496"/>
                </a:cubicBezTo>
                <a:close/>
                <a:moveTo>
                  <a:pt x="9056" y="7754"/>
                </a:moveTo>
                <a:lnTo>
                  <a:pt x="9056" y="7754"/>
                </a:lnTo>
                <a:cubicBezTo>
                  <a:pt x="9073" y="7760"/>
                  <a:pt x="9090" y="7771"/>
                  <a:pt x="9112" y="7782"/>
                </a:cubicBezTo>
                <a:cubicBezTo>
                  <a:pt x="9146" y="7794"/>
                  <a:pt x="9180" y="7805"/>
                  <a:pt x="9203" y="7805"/>
                </a:cubicBezTo>
                <a:cubicBezTo>
                  <a:pt x="9203" y="7833"/>
                  <a:pt x="9203" y="7856"/>
                  <a:pt x="9203" y="7879"/>
                </a:cubicBezTo>
                <a:cubicBezTo>
                  <a:pt x="9152" y="7839"/>
                  <a:pt x="9107" y="7794"/>
                  <a:pt x="9056" y="7754"/>
                </a:cubicBezTo>
                <a:close/>
                <a:moveTo>
                  <a:pt x="538" y="8937"/>
                </a:moveTo>
                <a:cubicBezTo>
                  <a:pt x="569" y="8937"/>
                  <a:pt x="598" y="8953"/>
                  <a:pt x="624" y="8980"/>
                </a:cubicBezTo>
                <a:lnTo>
                  <a:pt x="448" y="8980"/>
                </a:lnTo>
                <a:cubicBezTo>
                  <a:pt x="481" y="8950"/>
                  <a:pt x="511" y="8937"/>
                  <a:pt x="538" y="8937"/>
                </a:cubicBezTo>
                <a:close/>
                <a:moveTo>
                  <a:pt x="15132" y="9161"/>
                </a:moveTo>
                <a:cubicBezTo>
                  <a:pt x="15155" y="9161"/>
                  <a:pt x="15172" y="9167"/>
                  <a:pt x="15195" y="9167"/>
                </a:cubicBezTo>
                <a:cubicBezTo>
                  <a:pt x="15172" y="9172"/>
                  <a:pt x="15155" y="9178"/>
                  <a:pt x="15138" y="9189"/>
                </a:cubicBezTo>
                <a:cubicBezTo>
                  <a:pt x="15138" y="9178"/>
                  <a:pt x="15138" y="9167"/>
                  <a:pt x="15132" y="9161"/>
                </a:cubicBezTo>
                <a:close/>
                <a:moveTo>
                  <a:pt x="14735" y="9944"/>
                </a:moveTo>
                <a:lnTo>
                  <a:pt x="14735" y="9944"/>
                </a:lnTo>
                <a:cubicBezTo>
                  <a:pt x="14724" y="9955"/>
                  <a:pt x="14718" y="9961"/>
                  <a:pt x="14707" y="9967"/>
                </a:cubicBezTo>
                <a:cubicBezTo>
                  <a:pt x="14707" y="9961"/>
                  <a:pt x="14707" y="9955"/>
                  <a:pt x="14701" y="9950"/>
                </a:cubicBezTo>
                <a:cubicBezTo>
                  <a:pt x="14712" y="9950"/>
                  <a:pt x="14724" y="9950"/>
                  <a:pt x="14735" y="9944"/>
                </a:cubicBezTo>
                <a:close/>
                <a:moveTo>
                  <a:pt x="9192" y="11050"/>
                </a:moveTo>
                <a:cubicBezTo>
                  <a:pt x="9192" y="11062"/>
                  <a:pt x="9186" y="11073"/>
                  <a:pt x="9175" y="11085"/>
                </a:cubicBezTo>
                <a:cubicBezTo>
                  <a:pt x="9180" y="11073"/>
                  <a:pt x="9186" y="11062"/>
                  <a:pt x="9192" y="11050"/>
                </a:cubicBezTo>
                <a:close/>
                <a:moveTo>
                  <a:pt x="645" y="11742"/>
                </a:moveTo>
                <a:cubicBezTo>
                  <a:pt x="667" y="11742"/>
                  <a:pt x="688" y="11747"/>
                  <a:pt x="709" y="11754"/>
                </a:cubicBezTo>
                <a:cubicBezTo>
                  <a:pt x="685" y="11750"/>
                  <a:pt x="661" y="11746"/>
                  <a:pt x="635" y="11746"/>
                </a:cubicBezTo>
                <a:cubicBezTo>
                  <a:pt x="624" y="11746"/>
                  <a:pt x="613" y="11747"/>
                  <a:pt x="602" y="11748"/>
                </a:cubicBezTo>
                <a:cubicBezTo>
                  <a:pt x="617" y="11744"/>
                  <a:pt x="631" y="11742"/>
                  <a:pt x="645" y="11742"/>
                </a:cubicBezTo>
                <a:close/>
                <a:moveTo>
                  <a:pt x="897" y="11862"/>
                </a:moveTo>
                <a:cubicBezTo>
                  <a:pt x="908" y="11862"/>
                  <a:pt x="919" y="11867"/>
                  <a:pt x="925" y="11873"/>
                </a:cubicBezTo>
                <a:cubicBezTo>
                  <a:pt x="959" y="11902"/>
                  <a:pt x="1027" y="11896"/>
                  <a:pt x="1022" y="11958"/>
                </a:cubicBezTo>
                <a:cubicBezTo>
                  <a:pt x="1022" y="11975"/>
                  <a:pt x="1016" y="11987"/>
                  <a:pt x="1010" y="11998"/>
                </a:cubicBezTo>
                <a:cubicBezTo>
                  <a:pt x="1005" y="11975"/>
                  <a:pt x="988" y="11947"/>
                  <a:pt x="965" y="11924"/>
                </a:cubicBezTo>
                <a:cubicBezTo>
                  <a:pt x="942" y="11902"/>
                  <a:pt x="919" y="11879"/>
                  <a:pt x="897" y="11862"/>
                </a:cubicBezTo>
                <a:close/>
                <a:moveTo>
                  <a:pt x="11688" y="12407"/>
                </a:moveTo>
                <a:cubicBezTo>
                  <a:pt x="11700" y="12418"/>
                  <a:pt x="11705" y="12435"/>
                  <a:pt x="11717" y="12452"/>
                </a:cubicBezTo>
                <a:cubicBezTo>
                  <a:pt x="11700" y="12441"/>
                  <a:pt x="11683" y="12435"/>
                  <a:pt x="11666" y="12429"/>
                </a:cubicBezTo>
                <a:cubicBezTo>
                  <a:pt x="11671" y="12418"/>
                  <a:pt x="11683" y="12412"/>
                  <a:pt x="11688" y="12407"/>
                </a:cubicBezTo>
                <a:close/>
                <a:moveTo>
                  <a:pt x="13232" y="12798"/>
                </a:moveTo>
                <a:cubicBezTo>
                  <a:pt x="13243" y="12815"/>
                  <a:pt x="13254" y="12821"/>
                  <a:pt x="13266" y="12832"/>
                </a:cubicBezTo>
                <a:cubicBezTo>
                  <a:pt x="13254" y="12832"/>
                  <a:pt x="13243" y="12826"/>
                  <a:pt x="13232" y="12821"/>
                </a:cubicBezTo>
                <a:lnTo>
                  <a:pt x="13232" y="12798"/>
                </a:lnTo>
                <a:close/>
                <a:moveTo>
                  <a:pt x="3875" y="13348"/>
                </a:moveTo>
                <a:lnTo>
                  <a:pt x="3875" y="13354"/>
                </a:lnTo>
                <a:cubicBezTo>
                  <a:pt x="3875" y="13354"/>
                  <a:pt x="3875" y="13348"/>
                  <a:pt x="3870" y="13348"/>
                </a:cubicBezTo>
                <a:close/>
                <a:moveTo>
                  <a:pt x="4085" y="13450"/>
                </a:moveTo>
                <a:cubicBezTo>
                  <a:pt x="4091" y="13450"/>
                  <a:pt x="4091" y="13450"/>
                  <a:pt x="4091" y="13456"/>
                </a:cubicBezTo>
                <a:lnTo>
                  <a:pt x="4085" y="13450"/>
                </a:lnTo>
                <a:close/>
                <a:moveTo>
                  <a:pt x="878" y="13549"/>
                </a:moveTo>
                <a:cubicBezTo>
                  <a:pt x="892" y="13549"/>
                  <a:pt x="904" y="13552"/>
                  <a:pt x="914" y="13558"/>
                </a:cubicBezTo>
                <a:lnTo>
                  <a:pt x="914" y="13558"/>
                </a:lnTo>
                <a:cubicBezTo>
                  <a:pt x="893" y="13558"/>
                  <a:pt x="872" y="13558"/>
                  <a:pt x="846" y="13553"/>
                </a:cubicBezTo>
                <a:cubicBezTo>
                  <a:pt x="857" y="13550"/>
                  <a:pt x="868" y="13549"/>
                  <a:pt x="878" y="13549"/>
                </a:cubicBezTo>
                <a:close/>
                <a:moveTo>
                  <a:pt x="13799" y="13802"/>
                </a:moveTo>
                <a:cubicBezTo>
                  <a:pt x="13793" y="13814"/>
                  <a:pt x="13793" y="13825"/>
                  <a:pt x="13788" y="13836"/>
                </a:cubicBezTo>
                <a:cubicBezTo>
                  <a:pt x="13776" y="13825"/>
                  <a:pt x="13765" y="13819"/>
                  <a:pt x="13754" y="13814"/>
                </a:cubicBezTo>
                <a:cubicBezTo>
                  <a:pt x="13771" y="13808"/>
                  <a:pt x="13782" y="13808"/>
                  <a:pt x="13799" y="13802"/>
                </a:cubicBezTo>
                <a:close/>
                <a:moveTo>
                  <a:pt x="9390" y="14557"/>
                </a:moveTo>
                <a:cubicBezTo>
                  <a:pt x="9368" y="14580"/>
                  <a:pt x="9351" y="14602"/>
                  <a:pt x="9328" y="14631"/>
                </a:cubicBezTo>
                <a:cubicBezTo>
                  <a:pt x="9317" y="14608"/>
                  <a:pt x="9317" y="14585"/>
                  <a:pt x="9339" y="14574"/>
                </a:cubicBezTo>
                <a:cubicBezTo>
                  <a:pt x="9356" y="14563"/>
                  <a:pt x="9373" y="14557"/>
                  <a:pt x="9390" y="14557"/>
                </a:cubicBezTo>
                <a:close/>
                <a:moveTo>
                  <a:pt x="5589" y="14699"/>
                </a:moveTo>
                <a:cubicBezTo>
                  <a:pt x="5589" y="14702"/>
                  <a:pt x="5589" y="14703"/>
                  <a:pt x="5590" y="14704"/>
                </a:cubicBezTo>
                <a:lnTo>
                  <a:pt x="5589" y="14704"/>
                </a:lnTo>
                <a:cubicBezTo>
                  <a:pt x="5589" y="14704"/>
                  <a:pt x="5589" y="14699"/>
                  <a:pt x="5589" y="14699"/>
                </a:cubicBezTo>
                <a:close/>
                <a:moveTo>
                  <a:pt x="2338" y="15380"/>
                </a:moveTo>
                <a:cubicBezTo>
                  <a:pt x="2338" y="15380"/>
                  <a:pt x="2338" y="15380"/>
                  <a:pt x="2338" y="15385"/>
                </a:cubicBezTo>
                <a:lnTo>
                  <a:pt x="2332" y="15385"/>
                </a:lnTo>
                <a:lnTo>
                  <a:pt x="2338" y="15380"/>
                </a:lnTo>
                <a:close/>
                <a:moveTo>
                  <a:pt x="7146" y="0"/>
                </a:moveTo>
                <a:cubicBezTo>
                  <a:pt x="7064" y="0"/>
                  <a:pt x="6980" y="19"/>
                  <a:pt x="6894" y="72"/>
                </a:cubicBezTo>
                <a:cubicBezTo>
                  <a:pt x="6746" y="60"/>
                  <a:pt x="6605" y="49"/>
                  <a:pt x="6457" y="43"/>
                </a:cubicBezTo>
                <a:cubicBezTo>
                  <a:pt x="6402" y="37"/>
                  <a:pt x="6350" y="31"/>
                  <a:pt x="6296" y="31"/>
                </a:cubicBezTo>
                <a:cubicBezTo>
                  <a:pt x="6250" y="31"/>
                  <a:pt x="6204" y="36"/>
                  <a:pt x="6156" y="49"/>
                </a:cubicBezTo>
                <a:cubicBezTo>
                  <a:pt x="6060" y="77"/>
                  <a:pt x="5963" y="83"/>
                  <a:pt x="5867" y="117"/>
                </a:cubicBezTo>
                <a:cubicBezTo>
                  <a:pt x="5339" y="287"/>
                  <a:pt x="4902" y="594"/>
                  <a:pt x="4500" y="951"/>
                </a:cubicBezTo>
                <a:cubicBezTo>
                  <a:pt x="4295" y="1059"/>
                  <a:pt x="4159" y="1223"/>
                  <a:pt x="4046" y="1416"/>
                </a:cubicBezTo>
                <a:cubicBezTo>
                  <a:pt x="3961" y="1484"/>
                  <a:pt x="3881" y="1564"/>
                  <a:pt x="3819" y="1655"/>
                </a:cubicBezTo>
                <a:cubicBezTo>
                  <a:pt x="3552" y="1955"/>
                  <a:pt x="3336" y="2290"/>
                  <a:pt x="3183" y="2653"/>
                </a:cubicBezTo>
                <a:cubicBezTo>
                  <a:pt x="3019" y="3045"/>
                  <a:pt x="2780" y="3368"/>
                  <a:pt x="2451" y="3629"/>
                </a:cubicBezTo>
                <a:cubicBezTo>
                  <a:pt x="2327" y="3743"/>
                  <a:pt x="2139" y="3782"/>
                  <a:pt x="2083" y="3964"/>
                </a:cubicBezTo>
                <a:cubicBezTo>
                  <a:pt x="1952" y="4021"/>
                  <a:pt x="1878" y="4134"/>
                  <a:pt x="1788" y="4236"/>
                </a:cubicBezTo>
                <a:cubicBezTo>
                  <a:pt x="1475" y="4469"/>
                  <a:pt x="1311" y="4815"/>
                  <a:pt x="1124" y="5133"/>
                </a:cubicBezTo>
                <a:cubicBezTo>
                  <a:pt x="970" y="5382"/>
                  <a:pt x="727" y="5592"/>
                  <a:pt x="709" y="5916"/>
                </a:cubicBezTo>
                <a:cubicBezTo>
                  <a:pt x="709" y="5933"/>
                  <a:pt x="715" y="5944"/>
                  <a:pt x="721" y="5961"/>
                </a:cubicBezTo>
                <a:cubicBezTo>
                  <a:pt x="556" y="6256"/>
                  <a:pt x="431" y="6568"/>
                  <a:pt x="369" y="6903"/>
                </a:cubicBezTo>
                <a:cubicBezTo>
                  <a:pt x="312" y="7005"/>
                  <a:pt x="375" y="7124"/>
                  <a:pt x="318" y="7226"/>
                </a:cubicBezTo>
                <a:cubicBezTo>
                  <a:pt x="227" y="7306"/>
                  <a:pt x="290" y="7419"/>
                  <a:pt x="256" y="7516"/>
                </a:cubicBezTo>
                <a:cubicBezTo>
                  <a:pt x="205" y="7612"/>
                  <a:pt x="210" y="7720"/>
                  <a:pt x="199" y="7828"/>
                </a:cubicBezTo>
                <a:cubicBezTo>
                  <a:pt x="210" y="7850"/>
                  <a:pt x="210" y="7867"/>
                  <a:pt x="193" y="7884"/>
                </a:cubicBezTo>
                <a:cubicBezTo>
                  <a:pt x="80" y="8253"/>
                  <a:pt x="97" y="8628"/>
                  <a:pt x="102" y="9008"/>
                </a:cubicBezTo>
                <a:cubicBezTo>
                  <a:pt x="144" y="9094"/>
                  <a:pt x="193" y="9139"/>
                  <a:pt x="246" y="9139"/>
                </a:cubicBezTo>
                <a:cubicBezTo>
                  <a:pt x="273" y="9139"/>
                  <a:pt x="301" y="9127"/>
                  <a:pt x="329" y="9104"/>
                </a:cubicBezTo>
                <a:lnTo>
                  <a:pt x="329" y="9104"/>
                </a:lnTo>
                <a:cubicBezTo>
                  <a:pt x="295" y="9235"/>
                  <a:pt x="153" y="9337"/>
                  <a:pt x="193" y="9445"/>
                </a:cubicBezTo>
                <a:cubicBezTo>
                  <a:pt x="273" y="9649"/>
                  <a:pt x="290" y="9887"/>
                  <a:pt x="392" y="10052"/>
                </a:cubicBezTo>
                <a:cubicBezTo>
                  <a:pt x="511" y="10245"/>
                  <a:pt x="369" y="10296"/>
                  <a:pt x="341" y="10409"/>
                </a:cubicBezTo>
                <a:cubicBezTo>
                  <a:pt x="295" y="10591"/>
                  <a:pt x="108" y="10460"/>
                  <a:pt x="34" y="10563"/>
                </a:cubicBezTo>
                <a:cubicBezTo>
                  <a:pt x="46" y="10653"/>
                  <a:pt x="0" y="10750"/>
                  <a:pt x="68" y="10829"/>
                </a:cubicBezTo>
                <a:lnTo>
                  <a:pt x="68" y="10824"/>
                </a:lnTo>
                <a:lnTo>
                  <a:pt x="68" y="10824"/>
                </a:lnTo>
                <a:cubicBezTo>
                  <a:pt x="142" y="10982"/>
                  <a:pt x="51" y="11158"/>
                  <a:pt x="119" y="11323"/>
                </a:cubicBezTo>
                <a:cubicBezTo>
                  <a:pt x="46" y="11465"/>
                  <a:pt x="159" y="11612"/>
                  <a:pt x="119" y="11754"/>
                </a:cubicBezTo>
                <a:cubicBezTo>
                  <a:pt x="85" y="11811"/>
                  <a:pt x="97" y="11867"/>
                  <a:pt x="102" y="11930"/>
                </a:cubicBezTo>
                <a:cubicBezTo>
                  <a:pt x="119" y="11953"/>
                  <a:pt x="142" y="11975"/>
                  <a:pt x="159" y="11998"/>
                </a:cubicBezTo>
                <a:cubicBezTo>
                  <a:pt x="148" y="12134"/>
                  <a:pt x="188" y="12270"/>
                  <a:pt x="136" y="12401"/>
                </a:cubicBezTo>
                <a:cubicBezTo>
                  <a:pt x="119" y="12458"/>
                  <a:pt x="102" y="12509"/>
                  <a:pt x="85" y="12565"/>
                </a:cubicBezTo>
                <a:cubicBezTo>
                  <a:pt x="80" y="12588"/>
                  <a:pt x="74" y="12605"/>
                  <a:pt x="63" y="12628"/>
                </a:cubicBezTo>
                <a:cubicBezTo>
                  <a:pt x="23" y="12730"/>
                  <a:pt x="29" y="12832"/>
                  <a:pt x="63" y="12934"/>
                </a:cubicBezTo>
                <a:cubicBezTo>
                  <a:pt x="85" y="13076"/>
                  <a:pt x="108" y="13218"/>
                  <a:pt x="131" y="13360"/>
                </a:cubicBezTo>
                <a:cubicBezTo>
                  <a:pt x="193" y="13456"/>
                  <a:pt x="136" y="13570"/>
                  <a:pt x="170" y="13666"/>
                </a:cubicBezTo>
                <a:cubicBezTo>
                  <a:pt x="307" y="14148"/>
                  <a:pt x="471" y="14636"/>
                  <a:pt x="732" y="15050"/>
                </a:cubicBezTo>
                <a:cubicBezTo>
                  <a:pt x="919" y="15351"/>
                  <a:pt x="1050" y="15737"/>
                  <a:pt x="1419" y="15907"/>
                </a:cubicBezTo>
                <a:cubicBezTo>
                  <a:pt x="1453" y="15936"/>
                  <a:pt x="1481" y="15970"/>
                  <a:pt x="1521" y="15981"/>
                </a:cubicBezTo>
                <a:cubicBezTo>
                  <a:pt x="1504" y="15992"/>
                  <a:pt x="1487" y="15998"/>
                  <a:pt x="1458" y="16009"/>
                </a:cubicBezTo>
                <a:cubicBezTo>
                  <a:pt x="1447" y="16066"/>
                  <a:pt x="1498" y="16089"/>
                  <a:pt x="1521" y="16123"/>
                </a:cubicBezTo>
                <a:cubicBezTo>
                  <a:pt x="1549" y="16151"/>
                  <a:pt x="1572" y="16174"/>
                  <a:pt x="1600" y="16202"/>
                </a:cubicBezTo>
                <a:cubicBezTo>
                  <a:pt x="1663" y="16276"/>
                  <a:pt x="1736" y="16344"/>
                  <a:pt x="1782" y="16429"/>
                </a:cubicBezTo>
                <a:lnTo>
                  <a:pt x="1844" y="16509"/>
                </a:lnTo>
                <a:cubicBezTo>
                  <a:pt x="1895" y="16571"/>
                  <a:pt x="1952" y="16628"/>
                  <a:pt x="2014" y="16679"/>
                </a:cubicBezTo>
                <a:cubicBezTo>
                  <a:pt x="2219" y="16872"/>
                  <a:pt x="2400" y="17093"/>
                  <a:pt x="2644" y="17235"/>
                </a:cubicBezTo>
                <a:cubicBezTo>
                  <a:pt x="2973" y="17615"/>
                  <a:pt x="3427" y="17831"/>
                  <a:pt x="3841" y="18086"/>
                </a:cubicBezTo>
                <a:cubicBezTo>
                  <a:pt x="4642" y="18573"/>
                  <a:pt x="5511" y="18834"/>
                  <a:pt x="6436" y="18834"/>
                </a:cubicBezTo>
                <a:cubicBezTo>
                  <a:pt x="6566" y="18834"/>
                  <a:pt x="6698" y="18828"/>
                  <a:pt x="6832" y="18818"/>
                </a:cubicBezTo>
                <a:cubicBezTo>
                  <a:pt x="7268" y="18784"/>
                  <a:pt x="7711" y="18755"/>
                  <a:pt x="8125" y="18585"/>
                </a:cubicBezTo>
                <a:cubicBezTo>
                  <a:pt x="8363" y="18506"/>
                  <a:pt x="8641" y="18523"/>
                  <a:pt x="8846" y="18336"/>
                </a:cubicBezTo>
                <a:cubicBezTo>
                  <a:pt x="8874" y="18319"/>
                  <a:pt x="8874" y="18302"/>
                  <a:pt x="8863" y="18279"/>
                </a:cubicBezTo>
                <a:cubicBezTo>
                  <a:pt x="9005" y="18233"/>
                  <a:pt x="9141" y="18188"/>
                  <a:pt x="9283" y="18143"/>
                </a:cubicBezTo>
                <a:cubicBezTo>
                  <a:pt x="9368" y="18092"/>
                  <a:pt x="9453" y="18035"/>
                  <a:pt x="9544" y="17984"/>
                </a:cubicBezTo>
                <a:cubicBezTo>
                  <a:pt x="9562" y="17994"/>
                  <a:pt x="9579" y="17999"/>
                  <a:pt x="9596" y="17999"/>
                </a:cubicBezTo>
                <a:cubicBezTo>
                  <a:pt x="9616" y="17999"/>
                  <a:pt x="9636" y="17993"/>
                  <a:pt x="9657" y="17984"/>
                </a:cubicBezTo>
                <a:cubicBezTo>
                  <a:pt x="10451" y="17530"/>
                  <a:pt x="11263" y="17110"/>
                  <a:pt x="11995" y="16554"/>
                </a:cubicBezTo>
                <a:cubicBezTo>
                  <a:pt x="12091" y="16480"/>
                  <a:pt x="12188" y="16412"/>
                  <a:pt x="12284" y="16338"/>
                </a:cubicBezTo>
                <a:cubicBezTo>
                  <a:pt x="13005" y="15754"/>
                  <a:pt x="13634" y="15096"/>
                  <a:pt x="14094" y="14285"/>
                </a:cubicBezTo>
                <a:cubicBezTo>
                  <a:pt x="14491" y="13643"/>
                  <a:pt x="14769" y="12951"/>
                  <a:pt x="14956" y="12225"/>
                </a:cubicBezTo>
                <a:cubicBezTo>
                  <a:pt x="15036" y="11924"/>
                  <a:pt x="15076" y="11606"/>
                  <a:pt x="15212" y="11323"/>
                </a:cubicBezTo>
                <a:cubicBezTo>
                  <a:pt x="15251" y="11215"/>
                  <a:pt x="15200" y="11102"/>
                  <a:pt x="15251" y="10994"/>
                </a:cubicBezTo>
                <a:cubicBezTo>
                  <a:pt x="15257" y="10880"/>
                  <a:pt x="15263" y="10767"/>
                  <a:pt x="15268" y="10653"/>
                </a:cubicBezTo>
                <a:cubicBezTo>
                  <a:pt x="15286" y="10653"/>
                  <a:pt x="15303" y="10648"/>
                  <a:pt x="15320" y="10648"/>
                </a:cubicBezTo>
                <a:lnTo>
                  <a:pt x="15320" y="9972"/>
                </a:lnTo>
                <a:lnTo>
                  <a:pt x="15320" y="9541"/>
                </a:lnTo>
                <a:lnTo>
                  <a:pt x="15320" y="9048"/>
                </a:lnTo>
                <a:lnTo>
                  <a:pt x="15325" y="9042"/>
                </a:lnTo>
                <a:cubicBezTo>
                  <a:pt x="15312" y="9035"/>
                  <a:pt x="15301" y="9033"/>
                  <a:pt x="15290" y="9033"/>
                </a:cubicBezTo>
                <a:cubicBezTo>
                  <a:pt x="15283" y="9033"/>
                  <a:pt x="15276" y="9034"/>
                  <a:pt x="15268" y="9036"/>
                </a:cubicBezTo>
                <a:cubicBezTo>
                  <a:pt x="15268" y="8917"/>
                  <a:pt x="15268" y="8798"/>
                  <a:pt x="15268" y="8673"/>
                </a:cubicBezTo>
                <a:cubicBezTo>
                  <a:pt x="15200" y="8429"/>
                  <a:pt x="15132" y="8185"/>
                  <a:pt x="15070" y="7936"/>
                </a:cubicBezTo>
                <a:cubicBezTo>
                  <a:pt x="14934" y="7504"/>
                  <a:pt x="14837" y="7062"/>
                  <a:pt x="14644" y="6642"/>
                </a:cubicBezTo>
                <a:cubicBezTo>
                  <a:pt x="14565" y="6460"/>
                  <a:pt x="14480" y="6279"/>
                  <a:pt x="14400" y="6097"/>
                </a:cubicBezTo>
                <a:lnTo>
                  <a:pt x="13969" y="5473"/>
                </a:lnTo>
                <a:cubicBezTo>
                  <a:pt x="13912" y="5371"/>
                  <a:pt x="13850" y="5269"/>
                  <a:pt x="13793" y="5167"/>
                </a:cubicBezTo>
                <a:cubicBezTo>
                  <a:pt x="13776" y="5116"/>
                  <a:pt x="13759" y="5070"/>
                  <a:pt x="13737" y="5025"/>
                </a:cubicBezTo>
                <a:cubicBezTo>
                  <a:pt x="13436" y="4446"/>
                  <a:pt x="12993" y="3981"/>
                  <a:pt x="12556" y="3510"/>
                </a:cubicBezTo>
                <a:cubicBezTo>
                  <a:pt x="12511" y="3431"/>
                  <a:pt x="12443" y="3374"/>
                  <a:pt x="12375" y="3323"/>
                </a:cubicBezTo>
                <a:cubicBezTo>
                  <a:pt x="12261" y="3266"/>
                  <a:pt x="12182" y="3187"/>
                  <a:pt x="12125" y="3073"/>
                </a:cubicBezTo>
                <a:lnTo>
                  <a:pt x="12108" y="3050"/>
                </a:lnTo>
                <a:lnTo>
                  <a:pt x="12080" y="3067"/>
                </a:lnTo>
                <a:lnTo>
                  <a:pt x="12074" y="3067"/>
                </a:lnTo>
                <a:cubicBezTo>
                  <a:pt x="12063" y="2960"/>
                  <a:pt x="11989" y="2903"/>
                  <a:pt x="11915" y="2835"/>
                </a:cubicBezTo>
                <a:cubicBezTo>
                  <a:pt x="11819" y="2750"/>
                  <a:pt x="11728" y="2659"/>
                  <a:pt x="11632" y="2568"/>
                </a:cubicBezTo>
                <a:cubicBezTo>
                  <a:pt x="11563" y="2500"/>
                  <a:pt x="11507" y="2415"/>
                  <a:pt x="11439" y="2347"/>
                </a:cubicBezTo>
                <a:cubicBezTo>
                  <a:pt x="11365" y="2273"/>
                  <a:pt x="11285" y="2211"/>
                  <a:pt x="11195" y="2154"/>
                </a:cubicBezTo>
                <a:cubicBezTo>
                  <a:pt x="11132" y="2120"/>
                  <a:pt x="11047" y="2109"/>
                  <a:pt x="11019" y="2029"/>
                </a:cubicBezTo>
                <a:cubicBezTo>
                  <a:pt x="11007" y="2012"/>
                  <a:pt x="10996" y="2006"/>
                  <a:pt x="10979" y="2006"/>
                </a:cubicBezTo>
                <a:cubicBezTo>
                  <a:pt x="10973" y="1989"/>
                  <a:pt x="10962" y="1967"/>
                  <a:pt x="10939" y="1950"/>
                </a:cubicBezTo>
                <a:cubicBezTo>
                  <a:pt x="10911" y="1938"/>
                  <a:pt x="10871" y="1944"/>
                  <a:pt x="10860" y="1899"/>
                </a:cubicBezTo>
                <a:cubicBezTo>
                  <a:pt x="10860" y="1876"/>
                  <a:pt x="10849" y="1859"/>
                  <a:pt x="10826" y="1848"/>
                </a:cubicBezTo>
                <a:cubicBezTo>
                  <a:pt x="10406" y="1626"/>
                  <a:pt x="10094" y="1252"/>
                  <a:pt x="9657" y="1059"/>
                </a:cubicBezTo>
                <a:cubicBezTo>
                  <a:pt x="9305" y="787"/>
                  <a:pt x="8925" y="565"/>
                  <a:pt x="8494" y="429"/>
                </a:cubicBezTo>
                <a:cubicBezTo>
                  <a:pt x="8449" y="361"/>
                  <a:pt x="8375" y="372"/>
                  <a:pt x="8307" y="367"/>
                </a:cubicBezTo>
                <a:cubicBezTo>
                  <a:pt x="8171" y="214"/>
                  <a:pt x="7983" y="168"/>
                  <a:pt x="7796" y="157"/>
                </a:cubicBezTo>
                <a:cubicBezTo>
                  <a:pt x="7577" y="140"/>
                  <a:pt x="7367" y="0"/>
                  <a:pt x="7146" y="0"/>
                </a:cubicBezTo>
                <a:close/>
              </a:path>
            </a:pathLst>
          </a:custGeom>
          <a:solidFill>
            <a:srgbClr val="A6683B">
              <a:alpha val="5874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" name="Google Shape;110;p16"/>
          <p:cNvSpPr/>
          <p:nvPr/>
        </p:nvSpPr>
        <p:spPr>
          <a:xfrm flipH="1">
            <a:off x="7981018" y="3734357"/>
            <a:ext cx="2429329" cy="2053009"/>
          </a:xfrm>
          <a:custGeom>
            <a:rect b="b" l="l" r="r" t="t"/>
            <a:pathLst>
              <a:path extrusionOk="0" h="16495" w="14991">
                <a:moveTo>
                  <a:pt x="6923" y="14"/>
                </a:moveTo>
                <a:cubicBezTo>
                  <a:pt x="6848" y="14"/>
                  <a:pt x="6771" y="17"/>
                  <a:pt x="6695" y="23"/>
                </a:cubicBezTo>
                <a:cubicBezTo>
                  <a:pt x="6372" y="51"/>
                  <a:pt x="6031" y="0"/>
                  <a:pt x="5725" y="153"/>
                </a:cubicBezTo>
                <a:cubicBezTo>
                  <a:pt x="5243" y="193"/>
                  <a:pt x="4761" y="199"/>
                  <a:pt x="4301" y="392"/>
                </a:cubicBezTo>
                <a:cubicBezTo>
                  <a:pt x="3643" y="670"/>
                  <a:pt x="3087" y="1090"/>
                  <a:pt x="2559" y="1561"/>
                </a:cubicBezTo>
                <a:cubicBezTo>
                  <a:pt x="1952" y="2105"/>
                  <a:pt x="1475" y="2752"/>
                  <a:pt x="1107" y="3473"/>
                </a:cubicBezTo>
                <a:cubicBezTo>
                  <a:pt x="681" y="4290"/>
                  <a:pt x="465" y="5175"/>
                  <a:pt x="318" y="6077"/>
                </a:cubicBezTo>
                <a:cubicBezTo>
                  <a:pt x="193" y="6849"/>
                  <a:pt x="23" y="7620"/>
                  <a:pt x="187" y="8409"/>
                </a:cubicBezTo>
                <a:cubicBezTo>
                  <a:pt x="46" y="8931"/>
                  <a:pt x="12" y="9464"/>
                  <a:pt x="51" y="10003"/>
                </a:cubicBezTo>
                <a:cubicBezTo>
                  <a:pt x="0" y="10105"/>
                  <a:pt x="80" y="10213"/>
                  <a:pt x="17" y="10315"/>
                </a:cubicBezTo>
                <a:cubicBezTo>
                  <a:pt x="46" y="10554"/>
                  <a:pt x="148" y="10781"/>
                  <a:pt x="131" y="11030"/>
                </a:cubicBezTo>
                <a:cubicBezTo>
                  <a:pt x="216" y="11138"/>
                  <a:pt x="136" y="11280"/>
                  <a:pt x="216" y="11388"/>
                </a:cubicBezTo>
                <a:cubicBezTo>
                  <a:pt x="426" y="12108"/>
                  <a:pt x="795" y="12749"/>
                  <a:pt x="1169" y="13385"/>
                </a:cubicBezTo>
                <a:cubicBezTo>
                  <a:pt x="1572" y="14032"/>
                  <a:pt x="2054" y="14599"/>
                  <a:pt x="2639" y="15098"/>
                </a:cubicBezTo>
                <a:cubicBezTo>
                  <a:pt x="3070" y="15473"/>
                  <a:pt x="3546" y="15739"/>
                  <a:pt x="4085" y="15910"/>
                </a:cubicBezTo>
                <a:cubicBezTo>
                  <a:pt x="4664" y="16233"/>
                  <a:pt x="5294" y="16392"/>
                  <a:pt x="5946" y="16449"/>
                </a:cubicBezTo>
                <a:cubicBezTo>
                  <a:pt x="5978" y="16465"/>
                  <a:pt x="6012" y="16471"/>
                  <a:pt x="6045" y="16471"/>
                </a:cubicBezTo>
                <a:cubicBezTo>
                  <a:pt x="6104" y="16471"/>
                  <a:pt x="6164" y="16455"/>
                  <a:pt x="6222" y="16455"/>
                </a:cubicBezTo>
                <a:cubicBezTo>
                  <a:pt x="6256" y="16455"/>
                  <a:pt x="6289" y="16460"/>
                  <a:pt x="6321" y="16477"/>
                </a:cubicBezTo>
                <a:lnTo>
                  <a:pt x="6440" y="16477"/>
                </a:lnTo>
                <a:cubicBezTo>
                  <a:pt x="6480" y="16490"/>
                  <a:pt x="6521" y="16494"/>
                  <a:pt x="6562" y="16494"/>
                </a:cubicBezTo>
                <a:cubicBezTo>
                  <a:pt x="6661" y="16494"/>
                  <a:pt x="6760" y="16468"/>
                  <a:pt x="6859" y="16468"/>
                </a:cubicBezTo>
                <a:cubicBezTo>
                  <a:pt x="6903" y="16468"/>
                  <a:pt x="6947" y="16473"/>
                  <a:pt x="6990" y="16488"/>
                </a:cubicBezTo>
                <a:cubicBezTo>
                  <a:pt x="7246" y="16471"/>
                  <a:pt x="7507" y="16454"/>
                  <a:pt x="7768" y="16432"/>
                </a:cubicBezTo>
                <a:cubicBezTo>
                  <a:pt x="7938" y="16341"/>
                  <a:pt x="8142" y="16420"/>
                  <a:pt x="8312" y="16335"/>
                </a:cubicBezTo>
                <a:cubicBezTo>
                  <a:pt x="8352" y="16329"/>
                  <a:pt x="8392" y="16324"/>
                  <a:pt x="8432" y="16324"/>
                </a:cubicBezTo>
                <a:cubicBezTo>
                  <a:pt x="8641" y="16227"/>
                  <a:pt x="8880" y="16307"/>
                  <a:pt x="9095" y="16216"/>
                </a:cubicBezTo>
                <a:cubicBezTo>
                  <a:pt x="9657" y="16125"/>
                  <a:pt x="10168" y="15870"/>
                  <a:pt x="10701" y="15671"/>
                </a:cubicBezTo>
                <a:cubicBezTo>
                  <a:pt x="12199" y="15325"/>
                  <a:pt x="13033" y="14247"/>
                  <a:pt x="13668" y="12954"/>
                </a:cubicBezTo>
                <a:cubicBezTo>
                  <a:pt x="14463" y="11995"/>
                  <a:pt x="14888" y="10900"/>
                  <a:pt x="14883" y="9640"/>
                </a:cubicBezTo>
                <a:cubicBezTo>
                  <a:pt x="14990" y="9118"/>
                  <a:pt x="14985" y="8590"/>
                  <a:pt x="14945" y="8063"/>
                </a:cubicBezTo>
                <a:cubicBezTo>
                  <a:pt x="14888" y="7308"/>
                  <a:pt x="14780" y="6565"/>
                  <a:pt x="14661" y="5822"/>
                </a:cubicBezTo>
                <a:cubicBezTo>
                  <a:pt x="14531" y="5005"/>
                  <a:pt x="14327" y="4216"/>
                  <a:pt x="13907" y="3490"/>
                </a:cubicBezTo>
                <a:cubicBezTo>
                  <a:pt x="13504" y="2792"/>
                  <a:pt x="12942" y="2224"/>
                  <a:pt x="12432" y="1623"/>
                </a:cubicBezTo>
                <a:cubicBezTo>
                  <a:pt x="12182" y="1334"/>
                  <a:pt x="11921" y="1022"/>
                  <a:pt x="11552" y="851"/>
                </a:cubicBezTo>
                <a:cubicBezTo>
                  <a:pt x="10491" y="352"/>
                  <a:pt x="9373" y="182"/>
                  <a:pt x="8216" y="153"/>
                </a:cubicBezTo>
                <a:cubicBezTo>
                  <a:pt x="7786" y="100"/>
                  <a:pt x="7357" y="14"/>
                  <a:pt x="6923" y="14"/>
                </a:cubicBezTo>
                <a:close/>
              </a:path>
            </a:pathLst>
          </a:custGeom>
          <a:solidFill>
            <a:srgbClr val="7A866C">
              <a:alpha val="575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CUSTOM_4">
    <p:spTree>
      <p:nvGrpSpPr>
        <p:cNvPr id="111" name="Shape 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" name="Google Shape;112;p17"/>
          <p:cNvPicPr preferRelativeResize="0"/>
          <p:nvPr/>
        </p:nvPicPr>
        <p:blipFill>
          <a:blip r:embed="rId2">
            <a:alphaModFix amt="90000"/>
          </a:blip>
          <a:stretch>
            <a:fillRect/>
          </a:stretch>
        </p:blipFill>
        <p:spPr>
          <a:xfrm>
            <a:off x="-46575" y="-26199"/>
            <a:ext cx="9237151" cy="5195897"/>
          </a:xfrm>
          <a:prstGeom prst="rect">
            <a:avLst/>
          </a:prstGeom>
          <a:noFill/>
          <a:ln>
            <a:noFill/>
          </a:ln>
        </p:spPr>
      </p:pic>
      <p:sp>
        <p:nvSpPr>
          <p:cNvPr id="113" name="Google Shape;113;p17"/>
          <p:cNvSpPr txBox="1"/>
          <p:nvPr>
            <p:ph type="title"/>
          </p:nvPr>
        </p:nvSpPr>
        <p:spPr>
          <a:xfrm>
            <a:off x="720000" y="1333500"/>
            <a:ext cx="2790300" cy="1222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14" name="Google Shape;114;p17"/>
          <p:cNvSpPr txBox="1"/>
          <p:nvPr>
            <p:ph idx="1" type="subTitle"/>
          </p:nvPr>
        </p:nvSpPr>
        <p:spPr>
          <a:xfrm>
            <a:off x="720000" y="2556075"/>
            <a:ext cx="2790300" cy="1063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15" name="Google Shape;115;p17"/>
          <p:cNvSpPr/>
          <p:nvPr/>
        </p:nvSpPr>
        <p:spPr>
          <a:xfrm>
            <a:off x="7220925" y="4466000"/>
            <a:ext cx="1967714" cy="1294542"/>
          </a:xfrm>
          <a:custGeom>
            <a:rect b="b" l="l" r="r" t="t"/>
            <a:pathLst>
              <a:path extrusionOk="0" h="12767" w="15389">
                <a:moveTo>
                  <a:pt x="9943" y="114"/>
                </a:moveTo>
                <a:cubicBezTo>
                  <a:pt x="9952" y="114"/>
                  <a:pt x="9947" y="166"/>
                  <a:pt x="9947" y="188"/>
                </a:cubicBezTo>
                <a:cubicBezTo>
                  <a:pt x="9947" y="186"/>
                  <a:pt x="9947" y="184"/>
                  <a:pt x="9947" y="182"/>
                </a:cubicBezTo>
                <a:cubicBezTo>
                  <a:pt x="9941" y="160"/>
                  <a:pt x="9930" y="114"/>
                  <a:pt x="9941" y="114"/>
                </a:cubicBezTo>
                <a:cubicBezTo>
                  <a:pt x="9942" y="114"/>
                  <a:pt x="9942" y="114"/>
                  <a:pt x="9943" y="114"/>
                </a:cubicBezTo>
                <a:close/>
                <a:moveTo>
                  <a:pt x="9387" y="118"/>
                </a:moveTo>
                <a:cubicBezTo>
                  <a:pt x="9399" y="118"/>
                  <a:pt x="9417" y="129"/>
                  <a:pt x="9431" y="143"/>
                </a:cubicBezTo>
                <a:lnTo>
                  <a:pt x="9453" y="160"/>
                </a:lnTo>
                <a:lnTo>
                  <a:pt x="9470" y="171"/>
                </a:lnTo>
                <a:cubicBezTo>
                  <a:pt x="9482" y="205"/>
                  <a:pt x="9482" y="228"/>
                  <a:pt x="9476" y="228"/>
                </a:cubicBezTo>
                <a:cubicBezTo>
                  <a:pt x="9470" y="228"/>
                  <a:pt x="9448" y="199"/>
                  <a:pt x="9442" y="182"/>
                </a:cubicBezTo>
                <a:lnTo>
                  <a:pt x="9425" y="171"/>
                </a:lnTo>
                <a:lnTo>
                  <a:pt x="9414" y="165"/>
                </a:lnTo>
                <a:cubicBezTo>
                  <a:pt x="9397" y="165"/>
                  <a:pt x="9374" y="154"/>
                  <a:pt x="9374" y="143"/>
                </a:cubicBezTo>
                <a:lnTo>
                  <a:pt x="9380" y="131"/>
                </a:lnTo>
                <a:lnTo>
                  <a:pt x="9380" y="120"/>
                </a:lnTo>
                <a:cubicBezTo>
                  <a:pt x="9382" y="119"/>
                  <a:pt x="9384" y="118"/>
                  <a:pt x="9387" y="118"/>
                </a:cubicBezTo>
                <a:close/>
                <a:moveTo>
                  <a:pt x="7414" y="210"/>
                </a:moveTo>
                <a:cubicBezTo>
                  <a:pt x="7415" y="210"/>
                  <a:pt x="7416" y="210"/>
                  <a:pt x="7417" y="211"/>
                </a:cubicBezTo>
                <a:cubicBezTo>
                  <a:pt x="7422" y="216"/>
                  <a:pt x="7422" y="233"/>
                  <a:pt x="7417" y="250"/>
                </a:cubicBezTo>
                <a:lnTo>
                  <a:pt x="7422" y="267"/>
                </a:lnTo>
                <a:lnTo>
                  <a:pt x="7428" y="267"/>
                </a:lnTo>
                <a:cubicBezTo>
                  <a:pt x="7422" y="279"/>
                  <a:pt x="7405" y="285"/>
                  <a:pt x="7382" y="285"/>
                </a:cubicBezTo>
                <a:cubicBezTo>
                  <a:pt x="7365" y="285"/>
                  <a:pt x="7354" y="233"/>
                  <a:pt x="7365" y="228"/>
                </a:cubicBezTo>
                <a:lnTo>
                  <a:pt x="7365" y="228"/>
                </a:lnTo>
                <a:lnTo>
                  <a:pt x="7365" y="233"/>
                </a:lnTo>
                <a:cubicBezTo>
                  <a:pt x="7381" y="228"/>
                  <a:pt x="7405" y="210"/>
                  <a:pt x="7414" y="210"/>
                </a:cubicBezTo>
                <a:close/>
                <a:moveTo>
                  <a:pt x="4758" y="233"/>
                </a:moveTo>
                <a:cubicBezTo>
                  <a:pt x="4772" y="233"/>
                  <a:pt x="4801" y="264"/>
                  <a:pt x="4807" y="285"/>
                </a:cubicBezTo>
                <a:cubicBezTo>
                  <a:pt x="4811" y="297"/>
                  <a:pt x="4800" y="306"/>
                  <a:pt x="4792" y="306"/>
                </a:cubicBezTo>
                <a:cubicBezTo>
                  <a:pt x="4788" y="306"/>
                  <a:pt x="4785" y="305"/>
                  <a:pt x="4784" y="302"/>
                </a:cubicBezTo>
                <a:cubicBezTo>
                  <a:pt x="4778" y="296"/>
                  <a:pt x="4755" y="267"/>
                  <a:pt x="4750" y="262"/>
                </a:cubicBezTo>
                <a:cubicBezTo>
                  <a:pt x="4744" y="250"/>
                  <a:pt x="4744" y="239"/>
                  <a:pt x="4755" y="233"/>
                </a:cubicBezTo>
                <a:cubicBezTo>
                  <a:pt x="4756" y="233"/>
                  <a:pt x="4757" y="233"/>
                  <a:pt x="4758" y="233"/>
                </a:cubicBezTo>
                <a:close/>
                <a:moveTo>
                  <a:pt x="10789" y="246"/>
                </a:moveTo>
                <a:cubicBezTo>
                  <a:pt x="10793" y="246"/>
                  <a:pt x="10796" y="247"/>
                  <a:pt x="10798" y="250"/>
                </a:cubicBezTo>
                <a:cubicBezTo>
                  <a:pt x="10804" y="262"/>
                  <a:pt x="10792" y="285"/>
                  <a:pt x="10775" y="296"/>
                </a:cubicBezTo>
                <a:lnTo>
                  <a:pt x="10758" y="302"/>
                </a:lnTo>
                <a:lnTo>
                  <a:pt x="10741" y="313"/>
                </a:lnTo>
                <a:cubicBezTo>
                  <a:pt x="10728" y="313"/>
                  <a:pt x="10707" y="306"/>
                  <a:pt x="10693" y="306"/>
                </a:cubicBezTo>
                <a:cubicBezTo>
                  <a:pt x="10690" y="306"/>
                  <a:pt x="10687" y="306"/>
                  <a:pt x="10685" y="307"/>
                </a:cubicBezTo>
                <a:cubicBezTo>
                  <a:pt x="10677" y="311"/>
                  <a:pt x="10655" y="318"/>
                  <a:pt x="10641" y="318"/>
                </a:cubicBezTo>
                <a:cubicBezTo>
                  <a:pt x="10635" y="318"/>
                  <a:pt x="10630" y="316"/>
                  <a:pt x="10628" y="313"/>
                </a:cubicBezTo>
                <a:cubicBezTo>
                  <a:pt x="10622" y="296"/>
                  <a:pt x="10662" y="285"/>
                  <a:pt x="10679" y="285"/>
                </a:cubicBezTo>
                <a:cubicBezTo>
                  <a:pt x="10696" y="285"/>
                  <a:pt x="10736" y="279"/>
                  <a:pt x="10741" y="273"/>
                </a:cubicBezTo>
                <a:cubicBezTo>
                  <a:pt x="10750" y="269"/>
                  <a:pt x="10774" y="246"/>
                  <a:pt x="10789" y="246"/>
                </a:cubicBezTo>
                <a:close/>
                <a:moveTo>
                  <a:pt x="10850" y="246"/>
                </a:moveTo>
                <a:cubicBezTo>
                  <a:pt x="10859" y="246"/>
                  <a:pt x="10875" y="252"/>
                  <a:pt x="10883" y="256"/>
                </a:cubicBezTo>
                <a:cubicBezTo>
                  <a:pt x="10895" y="267"/>
                  <a:pt x="10929" y="296"/>
                  <a:pt x="10940" y="296"/>
                </a:cubicBezTo>
                <a:cubicBezTo>
                  <a:pt x="10951" y="296"/>
                  <a:pt x="10934" y="307"/>
                  <a:pt x="10906" y="319"/>
                </a:cubicBezTo>
                <a:lnTo>
                  <a:pt x="10878" y="285"/>
                </a:lnTo>
                <a:lnTo>
                  <a:pt x="10872" y="285"/>
                </a:lnTo>
                <a:cubicBezTo>
                  <a:pt x="10870" y="285"/>
                  <a:pt x="10868" y="285"/>
                  <a:pt x="10867" y="285"/>
                </a:cubicBezTo>
                <a:cubicBezTo>
                  <a:pt x="10853" y="285"/>
                  <a:pt x="10843" y="266"/>
                  <a:pt x="10843" y="250"/>
                </a:cubicBezTo>
                <a:cubicBezTo>
                  <a:pt x="10843" y="247"/>
                  <a:pt x="10846" y="246"/>
                  <a:pt x="10850" y="246"/>
                </a:cubicBezTo>
                <a:close/>
                <a:moveTo>
                  <a:pt x="10270" y="285"/>
                </a:moveTo>
                <a:lnTo>
                  <a:pt x="10293" y="313"/>
                </a:lnTo>
                <a:cubicBezTo>
                  <a:pt x="10303" y="305"/>
                  <a:pt x="10318" y="302"/>
                  <a:pt x="10333" y="302"/>
                </a:cubicBezTo>
                <a:cubicBezTo>
                  <a:pt x="10350" y="302"/>
                  <a:pt x="10366" y="307"/>
                  <a:pt x="10373" y="313"/>
                </a:cubicBezTo>
                <a:cubicBezTo>
                  <a:pt x="10378" y="319"/>
                  <a:pt x="10384" y="336"/>
                  <a:pt x="10384" y="341"/>
                </a:cubicBezTo>
                <a:cubicBezTo>
                  <a:pt x="10378" y="341"/>
                  <a:pt x="10367" y="336"/>
                  <a:pt x="10356" y="330"/>
                </a:cubicBezTo>
                <a:cubicBezTo>
                  <a:pt x="10354" y="329"/>
                  <a:pt x="10351" y="329"/>
                  <a:pt x="10348" y="329"/>
                </a:cubicBezTo>
                <a:cubicBezTo>
                  <a:pt x="10328" y="329"/>
                  <a:pt x="10287" y="342"/>
                  <a:pt x="10266" y="342"/>
                </a:cubicBezTo>
                <a:cubicBezTo>
                  <a:pt x="10264" y="342"/>
                  <a:pt x="10261" y="342"/>
                  <a:pt x="10259" y="341"/>
                </a:cubicBezTo>
                <a:cubicBezTo>
                  <a:pt x="10248" y="341"/>
                  <a:pt x="10242" y="324"/>
                  <a:pt x="10253" y="302"/>
                </a:cubicBezTo>
                <a:lnTo>
                  <a:pt x="10259" y="290"/>
                </a:lnTo>
                <a:cubicBezTo>
                  <a:pt x="10265" y="290"/>
                  <a:pt x="10270" y="285"/>
                  <a:pt x="10270" y="285"/>
                </a:cubicBezTo>
                <a:close/>
                <a:moveTo>
                  <a:pt x="14634" y="1323"/>
                </a:moveTo>
                <a:cubicBezTo>
                  <a:pt x="14662" y="1323"/>
                  <a:pt x="14639" y="1363"/>
                  <a:pt x="14651" y="1374"/>
                </a:cubicBezTo>
                <a:cubicBezTo>
                  <a:pt x="14668" y="1385"/>
                  <a:pt x="14662" y="1397"/>
                  <a:pt x="14651" y="1408"/>
                </a:cubicBezTo>
                <a:cubicBezTo>
                  <a:pt x="14647" y="1413"/>
                  <a:pt x="14644" y="1415"/>
                  <a:pt x="14641" y="1415"/>
                </a:cubicBezTo>
                <a:cubicBezTo>
                  <a:pt x="14636" y="1415"/>
                  <a:pt x="14632" y="1406"/>
                  <a:pt x="14628" y="1402"/>
                </a:cubicBezTo>
                <a:lnTo>
                  <a:pt x="14622" y="1397"/>
                </a:lnTo>
                <a:cubicBezTo>
                  <a:pt x="14611" y="1391"/>
                  <a:pt x="14600" y="1385"/>
                  <a:pt x="14600" y="1374"/>
                </a:cubicBezTo>
                <a:lnTo>
                  <a:pt x="14605" y="1368"/>
                </a:lnTo>
                <a:cubicBezTo>
                  <a:pt x="14611" y="1351"/>
                  <a:pt x="14622" y="1323"/>
                  <a:pt x="14634" y="1323"/>
                </a:cubicBezTo>
                <a:close/>
                <a:moveTo>
                  <a:pt x="14395" y="1792"/>
                </a:moveTo>
                <a:cubicBezTo>
                  <a:pt x="14397" y="1792"/>
                  <a:pt x="14399" y="1793"/>
                  <a:pt x="14401" y="1794"/>
                </a:cubicBezTo>
                <a:cubicBezTo>
                  <a:pt x="14412" y="1799"/>
                  <a:pt x="14446" y="1839"/>
                  <a:pt x="14435" y="1862"/>
                </a:cubicBezTo>
                <a:cubicBezTo>
                  <a:pt x="14432" y="1876"/>
                  <a:pt x="14426" y="1883"/>
                  <a:pt x="14421" y="1883"/>
                </a:cubicBezTo>
                <a:cubicBezTo>
                  <a:pt x="14418" y="1883"/>
                  <a:pt x="14415" y="1880"/>
                  <a:pt x="14412" y="1873"/>
                </a:cubicBezTo>
                <a:lnTo>
                  <a:pt x="14412" y="1856"/>
                </a:lnTo>
                <a:cubicBezTo>
                  <a:pt x="14418" y="1833"/>
                  <a:pt x="14412" y="1816"/>
                  <a:pt x="14390" y="1816"/>
                </a:cubicBezTo>
                <a:lnTo>
                  <a:pt x="14384" y="1816"/>
                </a:lnTo>
                <a:cubicBezTo>
                  <a:pt x="14384" y="1802"/>
                  <a:pt x="14388" y="1792"/>
                  <a:pt x="14395" y="1792"/>
                </a:cubicBezTo>
                <a:close/>
                <a:moveTo>
                  <a:pt x="613" y="2725"/>
                </a:moveTo>
                <a:cubicBezTo>
                  <a:pt x="616" y="2725"/>
                  <a:pt x="620" y="2727"/>
                  <a:pt x="625" y="2730"/>
                </a:cubicBezTo>
                <a:cubicBezTo>
                  <a:pt x="636" y="2736"/>
                  <a:pt x="676" y="2770"/>
                  <a:pt x="693" y="2787"/>
                </a:cubicBezTo>
                <a:cubicBezTo>
                  <a:pt x="693" y="2787"/>
                  <a:pt x="693" y="2792"/>
                  <a:pt x="676" y="2815"/>
                </a:cubicBezTo>
                <a:lnTo>
                  <a:pt x="653" y="2855"/>
                </a:lnTo>
                <a:cubicBezTo>
                  <a:pt x="642" y="2826"/>
                  <a:pt x="614" y="2764"/>
                  <a:pt x="608" y="2747"/>
                </a:cubicBezTo>
                <a:cubicBezTo>
                  <a:pt x="604" y="2735"/>
                  <a:pt x="606" y="2725"/>
                  <a:pt x="613" y="2725"/>
                </a:cubicBezTo>
                <a:close/>
                <a:moveTo>
                  <a:pt x="909" y="5402"/>
                </a:moveTo>
                <a:lnTo>
                  <a:pt x="920" y="5408"/>
                </a:lnTo>
                <a:lnTo>
                  <a:pt x="931" y="5419"/>
                </a:lnTo>
                <a:cubicBezTo>
                  <a:pt x="948" y="5419"/>
                  <a:pt x="937" y="5476"/>
                  <a:pt x="926" y="5493"/>
                </a:cubicBezTo>
                <a:cubicBezTo>
                  <a:pt x="923" y="5502"/>
                  <a:pt x="919" y="5507"/>
                  <a:pt x="915" y="5507"/>
                </a:cubicBezTo>
                <a:cubicBezTo>
                  <a:pt x="907" y="5507"/>
                  <a:pt x="898" y="5496"/>
                  <a:pt x="892" y="5476"/>
                </a:cubicBezTo>
                <a:lnTo>
                  <a:pt x="886" y="5459"/>
                </a:lnTo>
                <a:lnTo>
                  <a:pt x="875" y="5436"/>
                </a:lnTo>
                <a:cubicBezTo>
                  <a:pt x="886" y="5419"/>
                  <a:pt x="897" y="5402"/>
                  <a:pt x="909" y="5402"/>
                </a:cubicBezTo>
                <a:close/>
                <a:moveTo>
                  <a:pt x="15026" y="5858"/>
                </a:moveTo>
                <a:cubicBezTo>
                  <a:pt x="15033" y="5858"/>
                  <a:pt x="15041" y="5862"/>
                  <a:pt x="15048" y="5873"/>
                </a:cubicBezTo>
                <a:lnTo>
                  <a:pt x="15059" y="5890"/>
                </a:lnTo>
                <a:lnTo>
                  <a:pt x="15059" y="5896"/>
                </a:lnTo>
                <a:cubicBezTo>
                  <a:pt x="15048" y="5890"/>
                  <a:pt x="15025" y="5879"/>
                  <a:pt x="15014" y="5862"/>
                </a:cubicBezTo>
                <a:cubicBezTo>
                  <a:pt x="15018" y="5860"/>
                  <a:pt x="15022" y="5858"/>
                  <a:pt x="15026" y="5858"/>
                </a:cubicBezTo>
                <a:close/>
                <a:moveTo>
                  <a:pt x="1482" y="5958"/>
                </a:moveTo>
                <a:cubicBezTo>
                  <a:pt x="1476" y="5958"/>
                  <a:pt x="1476" y="5964"/>
                  <a:pt x="1470" y="5964"/>
                </a:cubicBezTo>
                <a:cubicBezTo>
                  <a:pt x="1476" y="5958"/>
                  <a:pt x="1476" y="5958"/>
                  <a:pt x="1482" y="5958"/>
                </a:cubicBezTo>
                <a:close/>
                <a:moveTo>
                  <a:pt x="14872" y="5958"/>
                </a:moveTo>
                <a:cubicBezTo>
                  <a:pt x="14883" y="5958"/>
                  <a:pt x="14889" y="5958"/>
                  <a:pt x="14895" y="5964"/>
                </a:cubicBezTo>
                <a:cubicBezTo>
                  <a:pt x="14895" y="5970"/>
                  <a:pt x="14895" y="5975"/>
                  <a:pt x="14895" y="5975"/>
                </a:cubicBezTo>
                <a:cubicBezTo>
                  <a:pt x="14891" y="5976"/>
                  <a:pt x="14889" y="5977"/>
                  <a:pt x="14886" y="5977"/>
                </a:cubicBezTo>
                <a:cubicBezTo>
                  <a:pt x="14876" y="5977"/>
                  <a:pt x="14872" y="5968"/>
                  <a:pt x="14872" y="5958"/>
                </a:cubicBezTo>
                <a:close/>
                <a:moveTo>
                  <a:pt x="1099" y="6720"/>
                </a:moveTo>
                <a:cubicBezTo>
                  <a:pt x="1102" y="6720"/>
                  <a:pt x="1105" y="6723"/>
                  <a:pt x="1107" y="6730"/>
                </a:cubicBezTo>
                <a:lnTo>
                  <a:pt x="1107" y="6741"/>
                </a:lnTo>
                <a:cubicBezTo>
                  <a:pt x="1102" y="6770"/>
                  <a:pt x="1107" y="6787"/>
                  <a:pt x="1130" y="6787"/>
                </a:cubicBezTo>
                <a:lnTo>
                  <a:pt x="1136" y="6787"/>
                </a:lnTo>
                <a:cubicBezTo>
                  <a:pt x="1136" y="6801"/>
                  <a:pt x="1132" y="6811"/>
                  <a:pt x="1124" y="6811"/>
                </a:cubicBezTo>
                <a:cubicBezTo>
                  <a:pt x="1122" y="6811"/>
                  <a:pt x="1121" y="6810"/>
                  <a:pt x="1119" y="6809"/>
                </a:cubicBezTo>
                <a:cubicBezTo>
                  <a:pt x="1119" y="6809"/>
                  <a:pt x="1113" y="6809"/>
                  <a:pt x="1113" y="6804"/>
                </a:cubicBezTo>
                <a:cubicBezTo>
                  <a:pt x="1107" y="6798"/>
                  <a:pt x="1107" y="6792"/>
                  <a:pt x="1102" y="6781"/>
                </a:cubicBezTo>
                <a:lnTo>
                  <a:pt x="1085" y="6753"/>
                </a:lnTo>
                <a:cubicBezTo>
                  <a:pt x="1085" y="6747"/>
                  <a:pt x="1085" y="6747"/>
                  <a:pt x="1085" y="6741"/>
                </a:cubicBezTo>
                <a:cubicBezTo>
                  <a:pt x="1088" y="6728"/>
                  <a:pt x="1093" y="6720"/>
                  <a:pt x="1099" y="6720"/>
                </a:cubicBezTo>
                <a:close/>
                <a:moveTo>
                  <a:pt x="877" y="7188"/>
                </a:moveTo>
                <a:cubicBezTo>
                  <a:pt x="881" y="7188"/>
                  <a:pt x="884" y="7197"/>
                  <a:pt x="892" y="7201"/>
                </a:cubicBezTo>
                <a:lnTo>
                  <a:pt x="897" y="7207"/>
                </a:lnTo>
                <a:cubicBezTo>
                  <a:pt x="909" y="7212"/>
                  <a:pt x="914" y="7218"/>
                  <a:pt x="914" y="7229"/>
                </a:cubicBezTo>
                <a:lnTo>
                  <a:pt x="914" y="7235"/>
                </a:lnTo>
                <a:cubicBezTo>
                  <a:pt x="903" y="7252"/>
                  <a:pt x="897" y="7280"/>
                  <a:pt x="886" y="7280"/>
                </a:cubicBezTo>
                <a:cubicBezTo>
                  <a:pt x="858" y="7280"/>
                  <a:pt x="880" y="7241"/>
                  <a:pt x="863" y="7229"/>
                </a:cubicBezTo>
                <a:cubicBezTo>
                  <a:pt x="852" y="7218"/>
                  <a:pt x="858" y="7207"/>
                  <a:pt x="869" y="7195"/>
                </a:cubicBezTo>
                <a:cubicBezTo>
                  <a:pt x="873" y="7190"/>
                  <a:pt x="875" y="7188"/>
                  <a:pt x="877" y="7188"/>
                </a:cubicBezTo>
                <a:close/>
                <a:moveTo>
                  <a:pt x="1380" y="8143"/>
                </a:moveTo>
                <a:cubicBezTo>
                  <a:pt x="1374" y="8148"/>
                  <a:pt x="1368" y="8148"/>
                  <a:pt x="1368" y="8148"/>
                </a:cubicBezTo>
                <a:cubicBezTo>
                  <a:pt x="1367" y="8150"/>
                  <a:pt x="1365" y="8151"/>
                  <a:pt x="1363" y="8151"/>
                </a:cubicBezTo>
                <a:cubicBezTo>
                  <a:pt x="1360" y="8151"/>
                  <a:pt x="1357" y="8147"/>
                  <a:pt x="1357" y="8143"/>
                </a:cubicBezTo>
                <a:close/>
                <a:moveTo>
                  <a:pt x="15056" y="8335"/>
                </a:moveTo>
                <a:cubicBezTo>
                  <a:pt x="15057" y="8335"/>
                  <a:pt x="15058" y="8335"/>
                  <a:pt x="15059" y="8336"/>
                </a:cubicBezTo>
                <a:cubicBezTo>
                  <a:pt x="15065" y="8341"/>
                  <a:pt x="15076" y="8370"/>
                  <a:pt x="15082" y="8375"/>
                </a:cubicBezTo>
                <a:cubicBezTo>
                  <a:pt x="15082" y="8381"/>
                  <a:pt x="15031" y="8392"/>
                  <a:pt x="15002" y="8404"/>
                </a:cubicBezTo>
                <a:cubicBezTo>
                  <a:pt x="14997" y="8398"/>
                  <a:pt x="14991" y="8381"/>
                  <a:pt x="14991" y="8358"/>
                </a:cubicBezTo>
                <a:lnTo>
                  <a:pt x="14991" y="8358"/>
                </a:lnTo>
                <a:cubicBezTo>
                  <a:pt x="14991" y="8364"/>
                  <a:pt x="14997" y="8364"/>
                  <a:pt x="15002" y="8370"/>
                </a:cubicBezTo>
                <a:lnTo>
                  <a:pt x="15014" y="8370"/>
                </a:lnTo>
                <a:lnTo>
                  <a:pt x="15031" y="8375"/>
                </a:lnTo>
                <a:cubicBezTo>
                  <a:pt x="15036" y="8360"/>
                  <a:pt x="15046" y="8335"/>
                  <a:pt x="15056" y="8335"/>
                </a:cubicBezTo>
                <a:close/>
                <a:moveTo>
                  <a:pt x="858" y="8449"/>
                </a:moveTo>
                <a:cubicBezTo>
                  <a:pt x="858" y="8449"/>
                  <a:pt x="863" y="8455"/>
                  <a:pt x="863" y="8455"/>
                </a:cubicBezTo>
                <a:cubicBezTo>
                  <a:pt x="858" y="8466"/>
                  <a:pt x="852" y="8472"/>
                  <a:pt x="852" y="8477"/>
                </a:cubicBezTo>
                <a:cubicBezTo>
                  <a:pt x="852" y="8483"/>
                  <a:pt x="852" y="8483"/>
                  <a:pt x="846" y="8483"/>
                </a:cubicBezTo>
                <a:cubicBezTo>
                  <a:pt x="846" y="8466"/>
                  <a:pt x="846" y="8449"/>
                  <a:pt x="858" y="8449"/>
                </a:cubicBezTo>
                <a:close/>
                <a:moveTo>
                  <a:pt x="15014" y="8824"/>
                </a:moveTo>
                <a:cubicBezTo>
                  <a:pt x="15031" y="8824"/>
                  <a:pt x="15042" y="8841"/>
                  <a:pt x="15031" y="8863"/>
                </a:cubicBezTo>
                <a:lnTo>
                  <a:pt x="15019" y="8886"/>
                </a:lnTo>
                <a:cubicBezTo>
                  <a:pt x="15019" y="8886"/>
                  <a:pt x="15014" y="8886"/>
                  <a:pt x="15014" y="8892"/>
                </a:cubicBezTo>
                <a:cubicBezTo>
                  <a:pt x="15014" y="8886"/>
                  <a:pt x="15014" y="8886"/>
                  <a:pt x="15008" y="8880"/>
                </a:cubicBezTo>
                <a:lnTo>
                  <a:pt x="15002" y="8863"/>
                </a:lnTo>
                <a:cubicBezTo>
                  <a:pt x="14991" y="8852"/>
                  <a:pt x="14974" y="8835"/>
                  <a:pt x="14968" y="8835"/>
                </a:cubicBezTo>
                <a:cubicBezTo>
                  <a:pt x="14963" y="8835"/>
                  <a:pt x="14974" y="8829"/>
                  <a:pt x="14980" y="8824"/>
                </a:cubicBezTo>
                <a:cubicBezTo>
                  <a:pt x="14987" y="8824"/>
                  <a:pt x="14995" y="8826"/>
                  <a:pt x="15002" y="8826"/>
                </a:cubicBezTo>
                <a:cubicBezTo>
                  <a:pt x="15006" y="8826"/>
                  <a:pt x="15010" y="8825"/>
                  <a:pt x="15014" y="8824"/>
                </a:cubicBezTo>
                <a:close/>
                <a:moveTo>
                  <a:pt x="1385" y="9788"/>
                </a:moveTo>
                <a:lnTo>
                  <a:pt x="1385" y="9794"/>
                </a:lnTo>
                <a:lnTo>
                  <a:pt x="1363" y="9794"/>
                </a:lnTo>
                <a:cubicBezTo>
                  <a:pt x="1380" y="9788"/>
                  <a:pt x="1385" y="9788"/>
                  <a:pt x="1385" y="9788"/>
                </a:cubicBezTo>
                <a:close/>
                <a:moveTo>
                  <a:pt x="14747" y="9896"/>
                </a:moveTo>
                <a:cubicBezTo>
                  <a:pt x="14758" y="9924"/>
                  <a:pt x="14787" y="9987"/>
                  <a:pt x="14792" y="10004"/>
                </a:cubicBezTo>
                <a:cubicBezTo>
                  <a:pt x="14797" y="10016"/>
                  <a:pt x="14795" y="10023"/>
                  <a:pt x="14786" y="10023"/>
                </a:cubicBezTo>
                <a:cubicBezTo>
                  <a:pt x="14783" y="10023"/>
                  <a:pt x="14780" y="10022"/>
                  <a:pt x="14775" y="10021"/>
                </a:cubicBezTo>
                <a:cubicBezTo>
                  <a:pt x="14764" y="10015"/>
                  <a:pt x="14730" y="9981"/>
                  <a:pt x="14707" y="9964"/>
                </a:cubicBezTo>
                <a:cubicBezTo>
                  <a:pt x="14707" y="9964"/>
                  <a:pt x="14713" y="9958"/>
                  <a:pt x="14724" y="9936"/>
                </a:cubicBezTo>
                <a:lnTo>
                  <a:pt x="14747" y="9896"/>
                </a:lnTo>
                <a:close/>
                <a:moveTo>
                  <a:pt x="15013" y="9977"/>
                </a:moveTo>
                <a:cubicBezTo>
                  <a:pt x="15015" y="9977"/>
                  <a:pt x="15019" y="9984"/>
                  <a:pt x="15025" y="9998"/>
                </a:cubicBezTo>
                <a:lnTo>
                  <a:pt x="15036" y="10004"/>
                </a:lnTo>
                <a:lnTo>
                  <a:pt x="15048" y="10009"/>
                </a:lnTo>
                <a:cubicBezTo>
                  <a:pt x="15060" y="9999"/>
                  <a:pt x="15069" y="9995"/>
                  <a:pt x="15075" y="9995"/>
                </a:cubicBezTo>
                <a:cubicBezTo>
                  <a:pt x="15082" y="9995"/>
                  <a:pt x="15083" y="10002"/>
                  <a:pt x="15076" y="10015"/>
                </a:cubicBezTo>
                <a:lnTo>
                  <a:pt x="15076" y="10026"/>
                </a:lnTo>
                <a:lnTo>
                  <a:pt x="15076" y="10049"/>
                </a:lnTo>
                <a:cubicBezTo>
                  <a:pt x="15065" y="10049"/>
                  <a:pt x="15014" y="10021"/>
                  <a:pt x="15014" y="9998"/>
                </a:cubicBezTo>
                <a:cubicBezTo>
                  <a:pt x="15011" y="9984"/>
                  <a:pt x="15011" y="9977"/>
                  <a:pt x="15013" y="9977"/>
                </a:cubicBezTo>
                <a:close/>
                <a:moveTo>
                  <a:pt x="1487" y="10072"/>
                </a:moveTo>
                <a:cubicBezTo>
                  <a:pt x="1499" y="10077"/>
                  <a:pt x="1504" y="10095"/>
                  <a:pt x="1504" y="10100"/>
                </a:cubicBezTo>
                <a:cubicBezTo>
                  <a:pt x="1504" y="10100"/>
                  <a:pt x="1487" y="10106"/>
                  <a:pt x="1476" y="10112"/>
                </a:cubicBezTo>
                <a:cubicBezTo>
                  <a:pt x="1470" y="10100"/>
                  <a:pt x="1470" y="10095"/>
                  <a:pt x="1465" y="10089"/>
                </a:cubicBezTo>
                <a:cubicBezTo>
                  <a:pt x="1465" y="10089"/>
                  <a:pt x="1470" y="10083"/>
                  <a:pt x="1470" y="10083"/>
                </a:cubicBezTo>
                <a:lnTo>
                  <a:pt x="1482" y="10072"/>
                </a:lnTo>
                <a:close/>
                <a:moveTo>
                  <a:pt x="1362" y="10336"/>
                </a:moveTo>
                <a:cubicBezTo>
                  <a:pt x="1365" y="10336"/>
                  <a:pt x="1367" y="10337"/>
                  <a:pt x="1368" y="10338"/>
                </a:cubicBezTo>
                <a:cubicBezTo>
                  <a:pt x="1380" y="10350"/>
                  <a:pt x="1380" y="10361"/>
                  <a:pt x="1368" y="10367"/>
                </a:cubicBezTo>
                <a:lnTo>
                  <a:pt x="1357" y="10367"/>
                </a:lnTo>
                <a:cubicBezTo>
                  <a:pt x="1334" y="10367"/>
                  <a:pt x="1340" y="10373"/>
                  <a:pt x="1351" y="10390"/>
                </a:cubicBezTo>
                <a:cubicBezTo>
                  <a:pt x="1351" y="10390"/>
                  <a:pt x="1334" y="10424"/>
                  <a:pt x="1334" y="10424"/>
                </a:cubicBezTo>
                <a:cubicBezTo>
                  <a:pt x="1306" y="10418"/>
                  <a:pt x="1283" y="10407"/>
                  <a:pt x="1260" y="10395"/>
                </a:cubicBezTo>
                <a:cubicBezTo>
                  <a:pt x="1260" y="10395"/>
                  <a:pt x="1260" y="10384"/>
                  <a:pt x="1260" y="10378"/>
                </a:cubicBezTo>
                <a:cubicBezTo>
                  <a:pt x="1266" y="10373"/>
                  <a:pt x="1272" y="10367"/>
                  <a:pt x="1277" y="10367"/>
                </a:cubicBezTo>
                <a:lnTo>
                  <a:pt x="1294" y="10373"/>
                </a:lnTo>
                <a:cubicBezTo>
                  <a:pt x="1304" y="10368"/>
                  <a:pt x="1345" y="10336"/>
                  <a:pt x="1362" y="10336"/>
                </a:cubicBezTo>
                <a:close/>
                <a:moveTo>
                  <a:pt x="1442" y="10429"/>
                </a:moveTo>
                <a:cubicBezTo>
                  <a:pt x="1476" y="10429"/>
                  <a:pt x="1453" y="10492"/>
                  <a:pt x="1482" y="10509"/>
                </a:cubicBezTo>
                <a:cubicBezTo>
                  <a:pt x="1482" y="10509"/>
                  <a:pt x="1482" y="10514"/>
                  <a:pt x="1482" y="10520"/>
                </a:cubicBezTo>
                <a:cubicBezTo>
                  <a:pt x="1490" y="10548"/>
                  <a:pt x="1495" y="10559"/>
                  <a:pt x="1507" y="10559"/>
                </a:cubicBezTo>
                <a:cubicBezTo>
                  <a:pt x="1513" y="10559"/>
                  <a:pt x="1519" y="10557"/>
                  <a:pt x="1527" y="10554"/>
                </a:cubicBezTo>
                <a:cubicBezTo>
                  <a:pt x="1533" y="10548"/>
                  <a:pt x="1544" y="10543"/>
                  <a:pt x="1550" y="10543"/>
                </a:cubicBezTo>
                <a:lnTo>
                  <a:pt x="1555" y="10543"/>
                </a:lnTo>
                <a:cubicBezTo>
                  <a:pt x="1567" y="10554"/>
                  <a:pt x="1538" y="10588"/>
                  <a:pt x="1521" y="10588"/>
                </a:cubicBezTo>
                <a:cubicBezTo>
                  <a:pt x="1510" y="10588"/>
                  <a:pt x="1491" y="10586"/>
                  <a:pt x="1476" y="10586"/>
                </a:cubicBezTo>
                <a:cubicBezTo>
                  <a:pt x="1469" y="10586"/>
                  <a:pt x="1463" y="10586"/>
                  <a:pt x="1459" y="10588"/>
                </a:cubicBezTo>
                <a:cubicBezTo>
                  <a:pt x="1453" y="10588"/>
                  <a:pt x="1431" y="10599"/>
                  <a:pt x="1414" y="10599"/>
                </a:cubicBezTo>
                <a:cubicBezTo>
                  <a:pt x="1419" y="10599"/>
                  <a:pt x="1425" y="10594"/>
                  <a:pt x="1431" y="10588"/>
                </a:cubicBezTo>
                <a:cubicBezTo>
                  <a:pt x="1431" y="10588"/>
                  <a:pt x="1425" y="10560"/>
                  <a:pt x="1419" y="10554"/>
                </a:cubicBezTo>
                <a:cubicBezTo>
                  <a:pt x="1408" y="10531"/>
                  <a:pt x="1391" y="10514"/>
                  <a:pt x="1380" y="10503"/>
                </a:cubicBezTo>
                <a:cubicBezTo>
                  <a:pt x="1357" y="10486"/>
                  <a:pt x="1357" y="10486"/>
                  <a:pt x="1368" y="10475"/>
                </a:cubicBezTo>
                <a:cubicBezTo>
                  <a:pt x="1391" y="10458"/>
                  <a:pt x="1419" y="10429"/>
                  <a:pt x="1442" y="10429"/>
                </a:cubicBezTo>
                <a:close/>
                <a:moveTo>
                  <a:pt x="1094" y="10873"/>
                </a:moveTo>
                <a:cubicBezTo>
                  <a:pt x="1097" y="10873"/>
                  <a:pt x="1099" y="10876"/>
                  <a:pt x="1102" y="10883"/>
                </a:cubicBezTo>
                <a:lnTo>
                  <a:pt x="1102" y="10895"/>
                </a:lnTo>
                <a:cubicBezTo>
                  <a:pt x="1102" y="10923"/>
                  <a:pt x="1107" y="10934"/>
                  <a:pt x="1130" y="10940"/>
                </a:cubicBezTo>
                <a:cubicBezTo>
                  <a:pt x="1135" y="10954"/>
                  <a:pt x="1132" y="10964"/>
                  <a:pt x="1124" y="10964"/>
                </a:cubicBezTo>
                <a:cubicBezTo>
                  <a:pt x="1122" y="10964"/>
                  <a:pt x="1121" y="10964"/>
                  <a:pt x="1119" y="10963"/>
                </a:cubicBezTo>
                <a:lnTo>
                  <a:pt x="1113" y="10963"/>
                </a:lnTo>
                <a:cubicBezTo>
                  <a:pt x="1102" y="10957"/>
                  <a:pt x="1073" y="10917"/>
                  <a:pt x="1079" y="10895"/>
                </a:cubicBezTo>
                <a:cubicBezTo>
                  <a:pt x="1086" y="10881"/>
                  <a:pt x="1091" y="10873"/>
                  <a:pt x="1094" y="10873"/>
                </a:cubicBezTo>
                <a:close/>
                <a:moveTo>
                  <a:pt x="877" y="11341"/>
                </a:moveTo>
                <a:cubicBezTo>
                  <a:pt x="881" y="11341"/>
                  <a:pt x="884" y="11350"/>
                  <a:pt x="892" y="11354"/>
                </a:cubicBezTo>
                <a:lnTo>
                  <a:pt x="897" y="11360"/>
                </a:lnTo>
                <a:cubicBezTo>
                  <a:pt x="909" y="11360"/>
                  <a:pt x="914" y="11371"/>
                  <a:pt x="914" y="11382"/>
                </a:cubicBezTo>
                <a:lnTo>
                  <a:pt x="914" y="11388"/>
                </a:lnTo>
                <a:cubicBezTo>
                  <a:pt x="903" y="11399"/>
                  <a:pt x="897" y="11428"/>
                  <a:pt x="886" y="11428"/>
                </a:cubicBezTo>
                <a:cubicBezTo>
                  <a:pt x="884" y="11428"/>
                  <a:pt x="882" y="11428"/>
                  <a:pt x="880" y="11428"/>
                </a:cubicBezTo>
                <a:cubicBezTo>
                  <a:pt x="855" y="11428"/>
                  <a:pt x="874" y="11393"/>
                  <a:pt x="863" y="11382"/>
                </a:cubicBezTo>
                <a:cubicBezTo>
                  <a:pt x="852" y="11365"/>
                  <a:pt x="858" y="11360"/>
                  <a:pt x="869" y="11348"/>
                </a:cubicBezTo>
                <a:cubicBezTo>
                  <a:pt x="873" y="11343"/>
                  <a:pt x="875" y="11341"/>
                  <a:pt x="877" y="11341"/>
                </a:cubicBezTo>
                <a:close/>
                <a:moveTo>
                  <a:pt x="5219" y="12408"/>
                </a:moveTo>
                <a:cubicBezTo>
                  <a:pt x="5222" y="12408"/>
                  <a:pt x="5225" y="12409"/>
                  <a:pt x="5226" y="12409"/>
                </a:cubicBezTo>
                <a:cubicBezTo>
                  <a:pt x="5238" y="12415"/>
                  <a:pt x="5243" y="12432"/>
                  <a:pt x="5232" y="12449"/>
                </a:cubicBezTo>
                <a:lnTo>
                  <a:pt x="5226" y="12460"/>
                </a:lnTo>
                <a:cubicBezTo>
                  <a:pt x="5222" y="12464"/>
                  <a:pt x="5218" y="12469"/>
                  <a:pt x="5216" y="12469"/>
                </a:cubicBezTo>
                <a:cubicBezTo>
                  <a:pt x="5216" y="12469"/>
                  <a:pt x="5215" y="12468"/>
                  <a:pt x="5215" y="12466"/>
                </a:cubicBezTo>
                <a:lnTo>
                  <a:pt x="5192" y="12443"/>
                </a:lnTo>
                <a:cubicBezTo>
                  <a:pt x="5184" y="12448"/>
                  <a:pt x="5172" y="12450"/>
                  <a:pt x="5160" y="12450"/>
                </a:cubicBezTo>
                <a:cubicBezTo>
                  <a:pt x="5141" y="12450"/>
                  <a:pt x="5122" y="12445"/>
                  <a:pt x="5119" y="12438"/>
                </a:cubicBezTo>
                <a:cubicBezTo>
                  <a:pt x="5107" y="12432"/>
                  <a:pt x="5107" y="12415"/>
                  <a:pt x="5107" y="12415"/>
                </a:cubicBezTo>
                <a:cubicBezTo>
                  <a:pt x="5107" y="12413"/>
                  <a:pt x="5108" y="12413"/>
                  <a:pt x="5110" y="12413"/>
                </a:cubicBezTo>
                <a:cubicBezTo>
                  <a:pt x="5114" y="12413"/>
                  <a:pt x="5124" y="12417"/>
                  <a:pt x="5136" y="12421"/>
                </a:cubicBezTo>
                <a:cubicBezTo>
                  <a:pt x="5137" y="12421"/>
                  <a:pt x="5139" y="12422"/>
                  <a:pt x="5141" y="12422"/>
                </a:cubicBezTo>
                <a:cubicBezTo>
                  <a:pt x="5158" y="12422"/>
                  <a:pt x="5199" y="12408"/>
                  <a:pt x="5219" y="12408"/>
                </a:cubicBezTo>
                <a:close/>
                <a:moveTo>
                  <a:pt x="4847" y="12436"/>
                </a:moveTo>
                <a:cubicBezTo>
                  <a:pt x="4855" y="12436"/>
                  <a:pt x="4861" y="12438"/>
                  <a:pt x="4863" y="12443"/>
                </a:cubicBezTo>
                <a:cubicBezTo>
                  <a:pt x="4869" y="12455"/>
                  <a:pt x="4829" y="12466"/>
                  <a:pt x="4812" y="12466"/>
                </a:cubicBezTo>
                <a:cubicBezTo>
                  <a:pt x="4795" y="12466"/>
                  <a:pt x="4755" y="12472"/>
                  <a:pt x="4744" y="12483"/>
                </a:cubicBezTo>
                <a:cubicBezTo>
                  <a:pt x="4739" y="12488"/>
                  <a:pt x="4711" y="12509"/>
                  <a:pt x="4698" y="12509"/>
                </a:cubicBezTo>
                <a:cubicBezTo>
                  <a:pt x="4696" y="12509"/>
                  <a:pt x="4694" y="12508"/>
                  <a:pt x="4693" y="12506"/>
                </a:cubicBezTo>
                <a:cubicBezTo>
                  <a:pt x="4687" y="12489"/>
                  <a:pt x="4693" y="12472"/>
                  <a:pt x="4716" y="12460"/>
                </a:cubicBezTo>
                <a:lnTo>
                  <a:pt x="4733" y="12449"/>
                </a:lnTo>
                <a:lnTo>
                  <a:pt x="4750" y="12438"/>
                </a:lnTo>
                <a:cubicBezTo>
                  <a:pt x="4762" y="12442"/>
                  <a:pt x="4780" y="12446"/>
                  <a:pt x="4793" y="12446"/>
                </a:cubicBezTo>
                <a:cubicBezTo>
                  <a:pt x="4798" y="12446"/>
                  <a:pt x="4803" y="12445"/>
                  <a:pt x="4807" y="12443"/>
                </a:cubicBezTo>
                <a:cubicBezTo>
                  <a:pt x="4810" y="12443"/>
                  <a:pt x="4832" y="12436"/>
                  <a:pt x="4847" y="12436"/>
                </a:cubicBezTo>
                <a:close/>
                <a:moveTo>
                  <a:pt x="4585" y="12438"/>
                </a:moveTo>
                <a:lnTo>
                  <a:pt x="4614" y="12466"/>
                </a:lnTo>
                <a:lnTo>
                  <a:pt x="4619" y="12472"/>
                </a:lnTo>
                <a:cubicBezTo>
                  <a:pt x="4621" y="12470"/>
                  <a:pt x="4623" y="12469"/>
                  <a:pt x="4625" y="12469"/>
                </a:cubicBezTo>
                <a:cubicBezTo>
                  <a:pt x="4636" y="12469"/>
                  <a:pt x="4648" y="12491"/>
                  <a:pt x="4648" y="12500"/>
                </a:cubicBezTo>
                <a:cubicBezTo>
                  <a:pt x="4648" y="12506"/>
                  <a:pt x="4644" y="12509"/>
                  <a:pt x="4638" y="12509"/>
                </a:cubicBezTo>
                <a:cubicBezTo>
                  <a:pt x="4629" y="12509"/>
                  <a:pt x="4615" y="12502"/>
                  <a:pt x="4608" y="12495"/>
                </a:cubicBezTo>
                <a:cubicBezTo>
                  <a:pt x="4597" y="12489"/>
                  <a:pt x="4563" y="12460"/>
                  <a:pt x="4551" y="12455"/>
                </a:cubicBezTo>
                <a:cubicBezTo>
                  <a:pt x="4540" y="12455"/>
                  <a:pt x="4551" y="12449"/>
                  <a:pt x="4585" y="12438"/>
                </a:cubicBezTo>
                <a:close/>
                <a:moveTo>
                  <a:pt x="10649" y="12445"/>
                </a:moveTo>
                <a:cubicBezTo>
                  <a:pt x="10652" y="12445"/>
                  <a:pt x="10655" y="12446"/>
                  <a:pt x="10656" y="12449"/>
                </a:cubicBezTo>
                <a:cubicBezTo>
                  <a:pt x="10656" y="12455"/>
                  <a:pt x="10679" y="12483"/>
                  <a:pt x="10685" y="12489"/>
                </a:cubicBezTo>
                <a:cubicBezTo>
                  <a:pt x="10696" y="12500"/>
                  <a:pt x="10690" y="12512"/>
                  <a:pt x="10685" y="12517"/>
                </a:cubicBezTo>
                <a:cubicBezTo>
                  <a:pt x="10684" y="12518"/>
                  <a:pt x="10683" y="12518"/>
                  <a:pt x="10682" y="12518"/>
                </a:cubicBezTo>
                <a:cubicBezTo>
                  <a:pt x="10668" y="12518"/>
                  <a:pt x="10639" y="12487"/>
                  <a:pt x="10634" y="12466"/>
                </a:cubicBezTo>
                <a:cubicBezTo>
                  <a:pt x="10629" y="12454"/>
                  <a:pt x="10640" y="12445"/>
                  <a:pt x="10649" y="12445"/>
                </a:cubicBezTo>
                <a:close/>
                <a:moveTo>
                  <a:pt x="8080" y="12466"/>
                </a:moveTo>
                <a:cubicBezTo>
                  <a:pt x="8097" y="12466"/>
                  <a:pt x="8109" y="12517"/>
                  <a:pt x="8097" y="12523"/>
                </a:cubicBezTo>
                <a:cubicBezTo>
                  <a:pt x="8083" y="12528"/>
                  <a:pt x="8060" y="12541"/>
                  <a:pt x="8050" y="12541"/>
                </a:cubicBezTo>
                <a:cubicBezTo>
                  <a:pt x="8048" y="12541"/>
                  <a:pt x="8047" y="12541"/>
                  <a:pt x="8046" y="12540"/>
                </a:cubicBezTo>
                <a:cubicBezTo>
                  <a:pt x="8041" y="12534"/>
                  <a:pt x="8035" y="12517"/>
                  <a:pt x="8041" y="12500"/>
                </a:cubicBezTo>
                <a:lnTo>
                  <a:pt x="8035" y="12483"/>
                </a:lnTo>
                <a:cubicBezTo>
                  <a:pt x="8041" y="12477"/>
                  <a:pt x="8058" y="12466"/>
                  <a:pt x="8080" y="12466"/>
                </a:cubicBezTo>
                <a:close/>
                <a:moveTo>
                  <a:pt x="5536" y="12548"/>
                </a:moveTo>
                <a:lnTo>
                  <a:pt x="5536" y="12548"/>
                </a:lnTo>
                <a:cubicBezTo>
                  <a:pt x="5537" y="12548"/>
                  <a:pt x="5538" y="12553"/>
                  <a:pt x="5538" y="12562"/>
                </a:cubicBezTo>
                <a:lnTo>
                  <a:pt x="5538" y="12562"/>
                </a:lnTo>
                <a:cubicBezTo>
                  <a:pt x="5536" y="12552"/>
                  <a:pt x="5536" y="12548"/>
                  <a:pt x="5536" y="12548"/>
                </a:cubicBezTo>
                <a:close/>
                <a:moveTo>
                  <a:pt x="6004" y="12523"/>
                </a:moveTo>
                <a:lnTo>
                  <a:pt x="6004" y="12523"/>
                </a:lnTo>
                <a:cubicBezTo>
                  <a:pt x="6009" y="12529"/>
                  <a:pt x="6032" y="12551"/>
                  <a:pt x="6038" y="12574"/>
                </a:cubicBezTo>
                <a:lnTo>
                  <a:pt x="6055" y="12580"/>
                </a:lnTo>
                <a:lnTo>
                  <a:pt x="6066" y="12591"/>
                </a:lnTo>
                <a:cubicBezTo>
                  <a:pt x="6069" y="12590"/>
                  <a:pt x="6072" y="12589"/>
                  <a:pt x="6075" y="12589"/>
                </a:cubicBezTo>
                <a:cubicBezTo>
                  <a:pt x="6089" y="12589"/>
                  <a:pt x="6101" y="12600"/>
                  <a:pt x="6106" y="12614"/>
                </a:cubicBezTo>
                <a:lnTo>
                  <a:pt x="6100" y="12625"/>
                </a:lnTo>
                <a:lnTo>
                  <a:pt x="6100" y="12631"/>
                </a:lnTo>
                <a:cubicBezTo>
                  <a:pt x="6098" y="12632"/>
                  <a:pt x="6096" y="12632"/>
                  <a:pt x="6093" y="12632"/>
                </a:cubicBezTo>
                <a:cubicBezTo>
                  <a:pt x="6081" y="12632"/>
                  <a:pt x="6063" y="12622"/>
                  <a:pt x="6049" y="12608"/>
                </a:cubicBezTo>
                <a:lnTo>
                  <a:pt x="6026" y="12597"/>
                </a:lnTo>
                <a:lnTo>
                  <a:pt x="6009" y="12585"/>
                </a:lnTo>
                <a:cubicBezTo>
                  <a:pt x="5998" y="12551"/>
                  <a:pt x="5998" y="12523"/>
                  <a:pt x="6004" y="12523"/>
                </a:cubicBezTo>
                <a:close/>
                <a:moveTo>
                  <a:pt x="5538" y="12566"/>
                </a:moveTo>
                <a:lnTo>
                  <a:pt x="5538" y="12566"/>
                </a:lnTo>
                <a:cubicBezTo>
                  <a:pt x="5538" y="12566"/>
                  <a:pt x="5538" y="12567"/>
                  <a:pt x="5538" y="12568"/>
                </a:cubicBezTo>
                <a:cubicBezTo>
                  <a:pt x="5544" y="12591"/>
                  <a:pt x="5556" y="12636"/>
                  <a:pt x="5544" y="12642"/>
                </a:cubicBezTo>
                <a:cubicBezTo>
                  <a:pt x="5533" y="12642"/>
                  <a:pt x="5538" y="12590"/>
                  <a:pt x="5538" y="12566"/>
                </a:cubicBezTo>
                <a:close/>
                <a:moveTo>
                  <a:pt x="8750" y="1"/>
                </a:moveTo>
                <a:cubicBezTo>
                  <a:pt x="8737" y="17"/>
                  <a:pt x="8719" y="28"/>
                  <a:pt x="8703" y="28"/>
                </a:cubicBezTo>
                <a:cubicBezTo>
                  <a:pt x="8697" y="28"/>
                  <a:pt x="8692" y="27"/>
                  <a:pt x="8687" y="24"/>
                </a:cubicBezTo>
                <a:lnTo>
                  <a:pt x="8670" y="29"/>
                </a:lnTo>
                <a:cubicBezTo>
                  <a:pt x="8655" y="29"/>
                  <a:pt x="8634" y="58"/>
                  <a:pt x="8627" y="58"/>
                </a:cubicBezTo>
                <a:cubicBezTo>
                  <a:pt x="8626" y="58"/>
                  <a:pt x="8625" y="58"/>
                  <a:pt x="8625" y="58"/>
                </a:cubicBezTo>
                <a:lnTo>
                  <a:pt x="8597" y="35"/>
                </a:lnTo>
                <a:cubicBezTo>
                  <a:pt x="8587" y="54"/>
                  <a:pt x="8578" y="65"/>
                  <a:pt x="8575" y="65"/>
                </a:cubicBezTo>
                <a:cubicBezTo>
                  <a:pt x="8574" y="65"/>
                  <a:pt x="8574" y="64"/>
                  <a:pt x="8574" y="63"/>
                </a:cubicBezTo>
                <a:cubicBezTo>
                  <a:pt x="8574" y="58"/>
                  <a:pt x="8529" y="41"/>
                  <a:pt x="8512" y="41"/>
                </a:cubicBezTo>
                <a:cubicBezTo>
                  <a:pt x="8504" y="39"/>
                  <a:pt x="8495" y="38"/>
                  <a:pt x="8487" y="38"/>
                </a:cubicBezTo>
                <a:cubicBezTo>
                  <a:pt x="8469" y="38"/>
                  <a:pt x="8453" y="41"/>
                  <a:pt x="8449" y="41"/>
                </a:cubicBezTo>
                <a:cubicBezTo>
                  <a:pt x="8438" y="41"/>
                  <a:pt x="8415" y="46"/>
                  <a:pt x="8404" y="46"/>
                </a:cubicBezTo>
                <a:cubicBezTo>
                  <a:pt x="8398" y="41"/>
                  <a:pt x="8381" y="41"/>
                  <a:pt x="8370" y="41"/>
                </a:cubicBezTo>
                <a:cubicBezTo>
                  <a:pt x="8365" y="35"/>
                  <a:pt x="8317" y="11"/>
                  <a:pt x="8292" y="11"/>
                </a:cubicBezTo>
                <a:cubicBezTo>
                  <a:pt x="8289" y="11"/>
                  <a:pt x="8287" y="12"/>
                  <a:pt x="8285" y="12"/>
                </a:cubicBezTo>
                <a:cubicBezTo>
                  <a:pt x="8268" y="18"/>
                  <a:pt x="8251" y="29"/>
                  <a:pt x="8245" y="41"/>
                </a:cubicBezTo>
                <a:lnTo>
                  <a:pt x="8239" y="46"/>
                </a:lnTo>
                <a:lnTo>
                  <a:pt x="8234" y="58"/>
                </a:lnTo>
                <a:cubicBezTo>
                  <a:pt x="8231" y="63"/>
                  <a:pt x="8228" y="65"/>
                  <a:pt x="8225" y="65"/>
                </a:cubicBezTo>
                <a:cubicBezTo>
                  <a:pt x="8217" y="65"/>
                  <a:pt x="8208" y="46"/>
                  <a:pt x="8199" y="46"/>
                </a:cubicBezTo>
                <a:lnTo>
                  <a:pt x="8114" y="46"/>
                </a:lnTo>
                <a:lnTo>
                  <a:pt x="8092" y="35"/>
                </a:lnTo>
                <a:cubicBezTo>
                  <a:pt x="8075" y="28"/>
                  <a:pt x="8058" y="25"/>
                  <a:pt x="8043" y="25"/>
                </a:cubicBezTo>
                <a:cubicBezTo>
                  <a:pt x="8032" y="25"/>
                  <a:pt x="8022" y="27"/>
                  <a:pt x="8012" y="29"/>
                </a:cubicBezTo>
                <a:lnTo>
                  <a:pt x="8007" y="29"/>
                </a:lnTo>
                <a:cubicBezTo>
                  <a:pt x="8005" y="30"/>
                  <a:pt x="8003" y="31"/>
                  <a:pt x="7999" y="31"/>
                </a:cubicBezTo>
                <a:cubicBezTo>
                  <a:pt x="7989" y="31"/>
                  <a:pt x="7973" y="28"/>
                  <a:pt x="7963" y="28"/>
                </a:cubicBezTo>
                <a:cubicBezTo>
                  <a:pt x="7959" y="28"/>
                  <a:pt x="7957" y="28"/>
                  <a:pt x="7956" y="29"/>
                </a:cubicBezTo>
                <a:cubicBezTo>
                  <a:pt x="7953" y="30"/>
                  <a:pt x="7949" y="31"/>
                  <a:pt x="7945" y="31"/>
                </a:cubicBezTo>
                <a:cubicBezTo>
                  <a:pt x="7933" y="31"/>
                  <a:pt x="7916" y="28"/>
                  <a:pt x="7904" y="28"/>
                </a:cubicBezTo>
                <a:cubicBezTo>
                  <a:pt x="7899" y="28"/>
                  <a:pt x="7896" y="28"/>
                  <a:pt x="7893" y="29"/>
                </a:cubicBezTo>
                <a:cubicBezTo>
                  <a:pt x="7891" y="30"/>
                  <a:pt x="7889" y="30"/>
                  <a:pt x="7886" y="30"/>
                </a:cubicBezTo>
                <a:cubicBezTo>
                  <a:pt x="7871" y="30"/>
                  <a:pt x="7840" y="22"/>
                  <a:pt x="7820" y="22"/>
                </a:cubicBezTo>
                <a:cubicBezTo>
                  <a:pt x="7815" y="22"/>
                  <a:pt x="7811" y="23"/>
                  <a:pt x="7808" y="24"/>
                </a:cubicBezTo>
                <a:cubicBezTo>
                  <a:pt x="7791" y="24"/>
                  <a:pt x="7768" y="29"/>
                  <a:pt x="7751" y="35"/>
                </a:cubicBezTo>
                <a:lnTo>
                  <a:pt x="7723" y="35"/>
                </a:lnTo>
                <a:cubicBezTo>
                  <a:pt x="7720" y="34"/>
                  <a:pt x="7717" y="33"/>
                  <a:pt x="7714" y="33"/>
                </a:cubicBezTo>
                <a:cubicBezTo>
                  <a:pt x="7700" y="33"/>
                  <a:pt x="7689" y="44"/>
                  <a:pt x="7689" y="58"/>
                </a:cubicBezTo>
                <a:lnTo>
                  <a:pt x="7689" y="75"/>
                </a:lnTo>
                <a:lnTo>
                  <a:pt x="7695" y="80"/>
                </a:lnTo>
                <a:cubicBezTo>
                  <a:pt x="7700" y="92"/>
                  <a:pt x="7683" y="97"/>
                  <a:pt x="7678" y="97"/>
                </a:cubicBezTo>
                <a:cubicBezTo>
                  <a:pt x="7672" y="97"/>
                  <a:pt x="7666" y="69"/>
                  <a:pt x="7666" y="63"/>
                </a:cubicBezTo>
                <a:cubicBezTo>
                  <a:pt x="7666" y="52"/>
                  <a:pt x="7655" y="35"/>
                  <a:pt x="7638" y="24"/>
                </a:cubicBezTo>
                <a:lnTo>
                  <a:pt x="7621" y="29"/>
                </a:lnTo>
                <a:cubicBezTo>
                  <a:pt x="7615" y="29"/>
                  <a:pt x="7609" y="35"/>
                  <a:pt x="7609" y="41"/>
                </a:cubicBezTo>
                <a:cubicBezTo>
                  <a:pt x="7609" y="41"/>
                  <a:pt x="7536" y="63"/>
                  <a:pt x="7536" y="63"/>
                </a:cubicBezTo>
                <a:lnTo>
                  <a:pt x="7507" y="35"/>
                </a:lnTo>
                <a:cubicBezTo>
                  <a:pt x="7475" y="44"/>
                  <a:pt x="7416" y="53"/>
                  <a:pt x="7386" y="53"/>
                </a:cubicBezTo>
                <a:cubicBezTo>
                  <a:pt x="7379" y="53"/>
                  <a:pt x="7374" y="53"/>
                  <a:pt x="7371" y="52"/>
                </a:cubicBezTo>
                <a:cubicBezTo>
                  <a:pt x="7348" y="46"/>
                  <a:pt x="7320" y="46"/>
                  <a:pt x="7314" y="46"/>
                </a:cubicBezTo>
                <a:cubicBezTo>
                  <a:pt x="7310" y="46"/>
                  <a:pt x="7287" y="61"/>
                  <a:pt x="7272" y="61"/>
                </a:cubicBezTo>
                <a:cubicBezTo>
                  <a:pt x="7269" y="61"/>
                  <a:pt x="7266" y="60"/>
                  <a:pt x="7263" y="58"/>
                </a:cubicBezTo>
                <a:cubicBezTo>
                  <a:pt x="7260" y="56"/>
                  <a:pt x="7254" y="55"/>
                  <a:pt x="7248" y="55"/>
                </a:cubicBezTo>
                <a:cubicBezTo>
                  <a:pt x="7236" y="55"/>
                  <a:pt x="7222" y="58"/>
                  <a:pt x="7218" y="58"/>
                </a:cubicBezTo>
                <a:cubicBezTo>
                  <a:pt x="7212" y="52"/>
                  <a:pt x="7190" y="41"/>
                  <a:pt x="7167" y="35"/>
                </a:cubicBezTo>
                <a:lnTo>
                  <a:pt x="7156" y="46"/>
                </a:lnTo>
                <a:lnTo>
                  <a:pt x="7121" y="86"/>
                </a:lnTo>
                <a:cubicBezTo>
                  <a:pt x="7082" y="75"/>
                  <a:pt x="6991" y="35"/>
                  <a:pt x="6963" y="35"/>
                </a:cubicBezTo>
                <a:cubicBezTo>
                  <a:pt x="6940" y="41"/>
                  <a:pt x="6923" y="80"/>
                  <a:pt x="6917" y="86"/>
                </a:cubicBezTo>
                <a:cubicBezTo>
                  <a:pt x="6917" y="86"/>
                  <a:pt x="6917" y="86"/>
                  <a:pt x="6916" y="86"/>
                </a:cubicBezTo>
                <a:cubicBezTo>
                  <a:pt x="6907" y="86"/>
                  <a:pt x="6871" y="41"/>
                  <a:pt x="6855" y="41"/>
                </a:cubicBezTo>
                <a:cubicBezTo>
                  <a:pt x="6838" y="46"/>
                  <a:pt x="6764" y="52"/>
                  <a:pt x="6747" y="58"/>
                </a:cubicBezTo>
                <a:cubicBezTo>
                  <a:pt x="6736" y="60"/>
                  <a:pt x="6724" y="62"/>
                  <a:pt x="6716" y="62"/>
                </a:cubicBezTo>
                <a:cubicBezTo>
                  <a:pt x="6707" y="62"/>
                  <a:pt x="6702" y="60"/>
                  <a:pt x="6702" y="58"/>
                </a:cubicBezTo>
                <a:cubicBezTo>
                  <a:pt x="6702" y="58"/>
                  <a:pt x="6697" y="27"/>
                  <a:pt x="6689" y="27"/>
                </a:cubicBezTo>
                <a:cubicBezTo>
                  <a:pt x="6687" y="27"/>
                  <a:pt x="6686" y="28"/>
                  <a:pt x="6685" y="29"/>
                </a:cubicBezTo>
                <a:cubicBezTo>
                  <a:pt x="6679" y="35"/>
                  <a:pt x="6645" y="52"/>
                  <a:pt x="6639" y="52"/>
                </a:cubicBezTo>
                <a:cubicBezTo>
                  <a:pt x="6637" y="53"/>
                  <a:pt x="6635" y="53"/>
                  <a:pt x="6632" y="53"/>
                </a:cubicBezTo>
                <a:cubicBezTo>
                  <a:pt x="6620" y="53"/>
                  <a:pt x="6602" y="44"/>
                  <a:pt x="6588" y="35"/>
                </a:cubicBezTo>
                <a:lnTo>
                  <a:pt x="6565" y="58"/>
                </a:lnTo>
                <a:cubicBezTo>
                  <a:pt x="6564" y="58"/>
                  <a:pt x="6562" y="59"/>
                  <a:pt x="6560" y="59"/>
                </a:cubicBezTo>
                <a:cubicBezTo>
                  <a:pt x="6546" y="59"/>
                  <a:pt x="6523" y="46"/>
                  <a:pt x="6509" y="46"/>
                </a:cubicBezTo>
                <a:lnTo>
                  <a:pt x="6492" y="46"/>
                </a:lnTo>
                <a:cubicBezTo>
                  <a:pt x="6484" y="50"/>
                  <a:pt x="6464" y="54"/>
                  <a:pt x="6452" y="54"/>
                </a:cubicBezTo>
                <a:cubicBezTo>
                  <a:pt x="6446" y="54"/>
                  <a:pt x="6442" y="54"/>
                  <a:pt x="6441" y="52"/>
                </a:cubicBezTo>
                <a:cubicBezTo>
                  <a:pt x="6433" y="52"/>
                  <a:pt x="6428" y="49"/>
                  <a:pt x="6424" y="49"/>
                </a:cubicBezTo>
                <a:cubicBezTo>
                  <a:pt x="6422" y="49"/>
                  <a:pt x="6420" y="50"/>
                  <a:pt x="6418" y="52"/>
                </a:cubicBezTo>
                <a:cubicBezTo>
                  <a:pt x="6418" y="52"/>
                  <a:pt x="6418" y="58"/>
                  <a:pt x="6424" y="63"/>
                </a:cubicBezTo>
                <a:lnTo>
                  <a:pt x="6424" y="69"/>
                </a:lnTo>
                <a:cubicBezTo>
                  <a:pt x="6424" y="73"/>
                  <a:pt x="6420" y="82"/>
                  <a:pt x="6418" y="82"/>
                </a:cubicBezTo>
                <a:cubicBezTo>
                  <a:pt x="6418" y="82"/>
                  <a:pt x="6418" y="81"/>
                  <a:pt x="6418" y="80"/>
                </a:cubicBezTo>
                <a:cubicBezTo>
                  <a:pt x="6407" y="80"/>
                  <a:pt x="6395" y="63"/>
                  <a:pt x="6390" y="63"/>
                </a:cubicBezTo>
                <a:cubicBezTo>
                  <a:pt x="6382" y="67"/>
                  <a:pt x="6377" y="79"/>
                  <a:pt x="6371" y="79"/>
                </a:cubicBezTo>
                <a:cubicBezTo>
                  <a:pt x="6368" y="79"/>
                  <a:pt x="6365" y="76"/>
                  <a:pt x="6361" y="69"/>
                </a:cubicBezTo>
                <a:cubicBezTo>
                  <a:pt x="6361" y="69"/>
                  <a:pt x="6344" y="80"/>
                  <a:pt x="6338" y="80"/>
                </a:cubicBezTo>
                <a:lnTo>
                  <a:pt x="6327" y="75"/>
                </a:lnTo>
                <a:cubicBezTo>
                  <a:pt x="6310" y="69"/>
                  <a:pt x="6270" y="75"/>
                  <a:pt x="6259" y="63"/>
                </a:cubicBezTo>
                <a:cubicBezTo>
                  <a:pt x="6248" y="52"/>
                  <a:pt x="6214" y="52"/>
                  <a:pt x="6202" y="52"/>
                </a:cubicBezTo>
                <a:cubicBezTo>
                  <a:pt x="6201" y="53"/>
                  <a:pt x="6199" y="53"/>
                  <a:pt x="6197" y="53"/>
                </a:cubicBezTo>
                <a:cubicBezTo>
                  <a:pt x="6183" y="53"/>
                  <a:pt x="6161" y="41"/>
                  <a:pt x="6151" y="41"/>
                </a:cubicBezTo>
                <a:cubicBezTo>
                  <a:pt x="6146" y="41"/>
                  <a:pt x="6129" y="46"/>
                  <a:pt x="6117" y="52"/>
                </a:cubicBezTo>
                <a:lnTo>
                  <a:pt x="6106" y="46"/>
                </a:lnTo>
                <a:lnTo>
                  <a:pt x="6077" y="29"/>
                </a:lnTo>
                <a:cubicBezTo>
                  <a:pt x="6074" y="46"/>
                  <a:pt x="6071" y="51"/>
                  <a:pt x="6069" y="51"/>
                </a:cubicBezTo>
                <a:cubicBezTo>
                  <a:pt x="6067" y="51"/>
                  <a:pt x="6066" y="49"/>
                  <a:pt x="6066" y="46"/>
                </a:cubicBezTo>
                <a:cubicBezTo>
                  <a:pt x="6066" y="41"/>
                  <a:pt x="6062" y="40"/>
                  <a:pt x="6057" y="40"/>
                </a:cubicBezTo>
                <a:cubicBezTo>
                  <a:pt x="6050" y="40"/>
                  <a:pt x="6041" y="43"/>
                  <a:pt x="6038" y="46"/>
                </a:cubicBezTo>
                <a:cubicBezTo>
                  <a:pt x="6034" y="48"/>
                  <a:pt x="6031" y="49"/>
                  <a:pt x="6027" y="49"/>
                </a:cubicBezTo>
                <a:cubicBezTo>
                  <a:pt x="6017" y="49"/>
                  <a:pt x="6006" y="45"/>
                  <a:pt x="5998" y="41"/>
                </a:cubicBezTo>
                <a:lnTo>
                  <a:pt x="5987" y="58"/>
                </a:lnTo>
                <a:lnTo>
                  <a:pt x="5975" y="75"/>
                </a:lnTo>
                <a:cubicBezTo>
                  <a:pt x="5970" y="80"/>
                  <a:pt x="5965" y="82"/>
                  <a:pt x="5960" y="82"/>
                </a:cubicBezTo>
                <a:cubicBezTo>
                  <a:pt x="5950" y="82"/>
                  <a:pt x="5941" y="71"/>
                  <a:pt x="5941" y="63"/>
                </a:cubicBezTo>
                <a:cubicBezTo>
                  <a:pt x="5936" y="52"/>
                  <a:pt x="5902" y="41"/>
                  <a:pt x="5890" y="41"/>
                </a:cubicBezTo>
                <a:cubicBezTo>
                  <a:pt x="5880" y="41"/>
                  <a:pt x="5853" y="71"/>
                  <a:pt x="5839" y="71"/>
                </a:cubicBezTo>
                <a:cubicBezTo>
                  <a:pt x="5837" y="71"/>
                  <a:pt x="5835" y="70"/>
                  <a:pt x="5834" y="69"/>
                </a:cubicBezTo>
                <a:cubicBezTo>
                  <a:pt x="5827" y="66"/>
                  <a:pt x="5817" y="62"/>
                  <a:pt x="5806" y="62"/>
                </a:cubicBezTo>
                <a:cubicBezTo>
                  <a:pt x="5798" y="62"/>
                  <a:pt x="5790" y="64"/>
                  <a:pt x="5782" y="69"/>
                </a:cubicBezTo>
                <a:lnTo>
                  <a:pt x="5765" y="52"/>
                </a:lnTo>
                <a:lnTo>
                  <a:pt x="5737" y="18"/>
                </a:lnTo>
                <a:cubicBezTo>
                  <a:pt x="5714" y="41"/>
                  <a:pt x="5658" y="35"/>
                  <a:pt x="5646" y="46"/>
                </a:cubicBezTo>
                <a:cubicBezTo>
                  <a:pt x="5636" y="56"/>
                  <a:pt x="5614" y="70"/>
                  <a:pt x="5601" y="70"/>
                </a:cubicBezTo>
                <a:cubicBezTo>
                  <a:pt x="5599" y="70"/>
                  <a:pt x="5597" y="70"/>
                  <a:pt x="5595" y="69"/>
                </a:cubicBezTo>
                <a:cubicBezTo>
                  <a:pt x="5584" y="69"/>
                  <a:pt x="5516" y="52"/>
                  <a:pt x="5493" y="52"/>
                </a:cubicBezTo>
                <a:cubicBezTo>
                  <a:pt x="5470" y="52"/>
                  <a:pt x="5442" y="52"/>
                  <a:pt x="5442" y="58"/>
                </a:cubicBezTo>
                <a:cubicBezTo>
                  <a:pt x="5442" y="58"/>
                  <a:pt x="5424" y="72"/>
                  <a:pt x="5414" y="72"/>
                </a:cubicBezTo>
                <a:cubicBezTo>
                  <a:pt x="5411" y="72"/>
                  <a:pt x="5409" y="71"/>
                  <a:pt x="5408" y="69"/>
                </a:cubicBezTo>
                <a:cubicBezTo>
                  <a:pt x="5408" y="65"/>
                  <a:pt x="5405" y="63"/>
                  <a:pt x="5400" y="63"/>
                </a:cubicBezTo>
                <a:cubicBezTo>
                  <a:pt x="5389" y="63"/>
                  <a:pt x="5370" y="71"/>
                  <a:pt x="5351" y="86"/>
                </a:cubicBezTo>
                <a:lnTo>
                  <a:pt x="5334" y="80"/>
                </a:lnTo>
                <a:lnTo>
                  <a:pt x="5289" y="58"/>
                </a:lnTo>
                <a:cubicBezTo>
                  <a:pt x="5268" y="62"/>
                  <a:pt x="5244" y="63"/>
                  <a:pt x="5221" y="63"/>
                </a:cubicBezTo>
                <a:cubicBezTo>
                  <a:pt x="5197" y="63"/>
                  <a:pt x="5174" y="62"/>
                  <a:pt x="5158" y="62"/>
                </a:cubicBezTo>
                <a:cubicBezTo>
                  <a:pt x="5150" y="62"/>
                  <a:pt x="5144" y="62"/>
                  <a:pt x="5141" y="63"/>
                </a:cubicBezTo>
                <a:cubicBezTo>
                  <a:pt x="5124" y="63"/>
                  <a:pt x="5107" y="92"/>
                  <a:pt x="5107" y="103"/>
                </a:cubicBezTo>
                <a:cubicBezTo>
                  <a:pt x="5106" y="105"/>
                  <a:pt x="5104" y="106"/>
                  <a:pt x="5102" y="106"/>
                </a:cubicBezTo>
                <a:cubicBezTo>
                  <a:pt x="5091" y="106"/>
                  <a:pt x="5071" y="89"/>
                  <a:pt x="5062" y="80"/>
                </a:cubicBezTo>
                <a:cubicBezTo>
                  <a:pt x="5059" y="77"/>
                  <a:pt x="5054" y="76"/>
                  <a:pt x="5048" y="76"/>
                </a:cubicBezTo>
                <a:cubicBezTo>
                  <a:pt x="5035" y="76"/>
                  <a:pt x="5019" y="84"/>
                  <a:pt x="5011" y="92"/>
                </a:cubicBezTo>
                <a:cubicBezTo>
                  <a:pt x="5008" y="94"/>
                  <a:pt x="5004" y="96"/>
                  <a:pt x="4999" y="96"/>
                </a:cubicBezTo>
                <a:cubicBezTo>
                  <a:pt x="4994" y="96"/>
                  <a:pt x="4988" y="94"/>
                  <a:pt x="4982" y="92"/>
                </a:cubicBezTo>
                <a:lnTo>
                  <a:pt x="4977" y="86"/>
                </a:lnTo>
                <a:cubicBezTo>
                  <a:pt x="4960" y="69"/>
                  <a:pt x="4951" y="60"/>
                  <a:pt x="4943" y="60"/>
                </a:cubicBezTo>
                <a:cubicBezTo>
                  <a:pt x="4934" y="60"/>
                  <a:pt x="4926" y="69"/>
                  <a:pt x="4909" y="86"/>
                </a:cubicBezTo>
                <a:cubicBezTo>
                  <a:pt x="4897" y="92"/>
                  <a:pt x="4875" y="97"/>
                  <a:pt x="4875" y="114"/>
                </a:cubicBezTo>
                <a:lnTo>
                  <a:pt x="4869" y="126"/>
                </a:lnTo>
                <a:cubicBezTo>
                  <a:pt x="4866" y="127"/>
                  <a:pt x="4862" y="128"/>
                  <a:pt x="4858" y="128"/>
                </a:cubicBezTo>
                <a:cubicBezTo>
                  <a:pt x="4849" y="128"/>
                  <a:pt x="4839" y="124"/>
                  <a:pt x="4835" y="120"/>
                </a:cubicBezTo>
                <a:cubicBezTo>
                  <a:pt x="4835" y="113"/>
                  <a:pt x="4831" y="111"/>
                  <a:pt x="4827" y="111"/>
                </a:cubicBezTo>
                <a:cubicBezTo>
                  <a:pt x="4824" y="111"/>
                  <a:pt x="4820" y="112"/>
                  <a:pt x="4818" y="114"/>
                </a:cubicBezTo>
                <a:cubicBezTo>
                  <a:pt x="4817" y="115"/>
                  <a:pt x="4817" y="115"/>
                  <a:pt x="4816" y="115"/>
                </a:cubicBezTo>
                <a:cubicBezTo>
                  <a:pt x="4811" y="115"/>
                  <a:pt x="4807" y="91"/>
                  <a:pt x="4807" y="80"/>
                </a:cubicBezTo>
                <a:cubicBezTo>
                  <a:pt x="4807" y="69"/>
                  <a:pt x="4773" y="63"/>
                  <a:pt x="4761" y="63"/>
                </a:cubicBezTo>
                <a:cubicBezTo>
                  <a:pt x="4754" y="63"/>
                  <a:pt x="4736" y="61"/>
                  <a:pt x="4723" y="61"/>
                </a:cubicBezTo>
                <a:cubicBezTo>
                  <a:pt x="4717" y="61"/>
                  <a:pt x="4712" y="61"/>
                  <a:pt x="4710" y="63"/>
                </a:cubicBezTo>
                <a:cubicBezTo>
                  <a:pt x="4703" y="63"/>
                  <a:pt x="4685" y="61"/>
                  <a:pt x="4671" y="61"/>
                </a:cubicBezTo>
                <a:cubicBezTo>
                  <a:pt x="4663" y="61"/>
                  <a:pt x="4657" y="61"/>
                  <a:pt x="4653" y="63"/>
                </a:cubicBezTo>
                <a:cubicBezTo>
                  <a:pt x="4649" y="72"/>
                  <a:pt x="4625" y="82"/>
                  <a:pt x="4614" y="82"/>
                </a:cubicBezTo>
                <a:cubicBezTo>
                  <a:pt x="4611" y="82"/>
                  <a:pt x="4609" y="81"/>
                  <a:pt x="4608" y="80"/>
                </a:cubicBezTo>
                <a:cubicBezTo>
                  <a:pt x="4597" y="80"/>
                  <a:pt x="4568" y="69"/>
                  <a:pt x="4557" y="63"/>
                </a:cubicBezTo>
                <a:cubicBezTo>
                  <a:pt x="4555" y="62"/>
                  <a:pt x="4553" y="61"/>
                  <a:pt x="4551" y="61"/>
                </a:cubicBezTo>
                <a:cubicBezTo>
                  <a:pt x="4543" y="61"/>
                  <a:pt x="4530" y="67"/>
                  <a:pt x="4517" y="80"/>
                </a:cubicBezTo>
                <a:lnTo>
                  <a:pt x="4500" y="63"/>
                </a:lnTo>
                <a:cubicBezTo>
                  <a:pt x="4491" y="57"/>
                  <a:pt x="4480" y="52"/>
                  <a:pt x="4469" y="52"/>
                </a:cubicBezTo>
                <a:cubicBezTo>
                  <a:pt x="4460" y="52"/>
                  <a:pt x="4451" y="56"/>
                  <a:pt x="4443" y="63"/>
                </a:cubicBezTo>
                <a:lnTo>
                  <a:pt x="4421" y="75"/>
                </a:lnTo>
                <a:cubicBezTo>
                  <a:pt x="4392" y="75"/>
                  <a:pt x="4358" y="63"/>
                  <a:pt x="4353" y="52"/>
                </a:cubicBezTo>
                <a:cubicBezTo>
                  <a:pt x="4352" y="50"/>
                  <a:pt x="4349" y="49"/>
                  <a:pt x="4347" y="49"/>
                </a:cubicBezTo>
                <a:cubicBezTo>
                  <a:pt x="4335" y="49"/>
                  <a:pt x="4312" y="65"/>
                  <a:pt x="4307" y="75"/>
                </a:cubicBezTo>
                <a:cubicBezTo>
                  <a:pt x="4306" y="77"/>
                  <a:pt x="4303" y="78"/>
                  <a:pt x="4299" y="78"/>
                </a:cubicBezTo>
                <a:cubicBezTo>
                  <a:pt x="4285" y="78"/>
                  <a:pt x="4259" y="66"/>
                  <a:pt x="4251" y="58"/>
                </a:cubicBezTo>
                <a:cubicBezTo>
                  <a:pt x="4249" y="57"/>
                  <a:pt x="4246" y="56"/>
                  <a:pt x="4244" y="56"/>
                </a:cubicBezTo>
                <a:cubicBezTo>
                  <a:pt x="4234" y="56"/>
                  <a:pt x="4220" y="67"/>
                  <a:pt x="4211" y="86"/>
                </a:cubicBezTo>
                <a:lnTo>
                  <a:pt x="4194" y="80"/>
                </a:lnTo>
                <a:lnTo>
                  <a:pt x="4165" y="69"/>
                </a:lnTo>
                <a:cubicBezTo>
                  <a:pt x="4137" y="75"/>
                  <a:pt x="4103" y="80"/>
                  <a:pt x="4097" y="80"/>
                </a:cubicBezTo>
                <a:cubicBezTo>
                  <a:pt x="4092" y="80"/>
                  <a:pt x="4019" y="51"/>
                  <a:pt x="3981" y="51"/>
                </a:cubicBezTo>
                <a:cubicBezTo>
                  <a:pt x="3978" y="51"/>
                  <a:pt x="3975" y="51"/>
                  <a:pt x="3973" y="52"/>
                </a:cubicBezTo>
                <a:cubicBezTo>
                  <a:pt x="3946" y="56"/>
                  <a:pt x="3896" y="74"/>
                  <a:pt x="3867" y="74"/>
                </a:cubicBezTo>
                <a:cubicBezTo>
                  <a:pt x="3858" y="74"/>
                  <a:pt x="3852" y="73"/>
                  <a:pt x="3848" y="69"/>
                </a:cubicBezTo>
                <a:cubicBezTo>
                  <a:pt x="3844" y="65"/>
                  <a:pt x="3838" y="63"/>
                  <a:pt x="3832" y="63"/>
                </a:cubicBezTo>
                <a:cubicBezTo>
                  <a:pt x="3822" y="63"/>
                  <a:pt x="3810" y="69"/>
                  <a:pt x="3802" y="80"/>
                </a:cubicBezTo>
                <a:lnTo>
                  <a:pt x="3797" y="75"/>
                </a:lnTo>
                <a:lnTo>
                  <a:pt x="3768" y="63"/>
                </a:lnTo>
                <a:cubicBezTo>
                  <a:pt x="3740" y="75"/>
                  <a:pt x="3689" y="80"/>
                  <a:pt x="3655" y="80"/>
                </a:cubicBezTo>
                <a:lnTo>
                  <a:pt x="3638" y="58"/>
                </a:lnTo>
                <a:lnTo>
                  <a:pt x="3609" y="35"/>
                </a:lnTo>
                <a:cubicBezTo>
                  <a:pt x="3587" y="52"/>
                  <a:pt x="3530" y="58"/>
                  <a:pt x="3513" y="58"/>
                </a:cubicBezTo>
                <a:cubicBezTo>
                  <a:pt x="3501" y="61"/>
                  <a:pt x="3473" y="68"/>
                  <a:pt x="3455" y="68"/>
                </a:cubicBezTo>
                <a:cubicBezTo>
                  <a:pt x="3447" y="68"/>
                  <a:pt x="3441" y="67"/>
                  <a:pt x="3439" y="63"/>
                </a:cubicBezTo>
                <a:cubicBezTo>
                  <a:pt x="3437" y="59"/>
                  <a:pt x="3434" y="58"/>
                  <a:pt x="3431" y="58"/>
                </a:cubicBezTo>
                <a:cubicBezTo>
                  <a:pt x="3423" y="58"/>
                  <a:pt x="3415" y="63"/>
                  <a:pt x="3411" y="63"/>
                </a:cubicBezTo>
                <a:cubicBezTo>
                  <a:pt x="3405" y="63"/>
                  <a:pt x="3343" y="58"/>
                  <a:pt x="3326" y="52"/>
                </a:cubicBezTo>
                <a:cubicBezTo>
                  <a:pt x="3303" y="52"/>
                  <a:pt x="3275" y="46"/>
                  <a:pt x="3263" y="46"/>
                </a:cubicBezTo>
                <a:cubicBezTo>
                  <a:pt x="3262" y="47"/>
                  <a:pt x="3260" y="48"/>
                  <a:pt x="3258" y="48"/>
                </a:cubicBezTo>
                <a:cubicBezTo>
                  <a:pt x="3247" y="48"/>
                  <a:pt x="3228" y="41"/>
                  <a:pt x="3224" y="41"/>
                </a:cubicBezTo>
                <a:cubicBezTo>
                  <a:pt x="3218" y="41"/>
                  <a:pt x="3179" y="70"/>
                  <a:pt x="3160" y="70"/>
                </a:cubicBezTo>
                <a:cubicBezTo>
                  <a:pt x="3158" y="70"/>
                  <a:pt x="3157" y="69"/>
                  <a:pt x="3155" y="69"/>
                </a:cubicBezTo>
                <a:cubicBezTo>
                  <a:pt x="3150" y="67"/>
                  <a:pt x="3139" y="66"/>
                  <a:pt x="3127" y="66"/>
                </a:cubicBezTo>
                <a:cubicBezTo>
                  <a:pt x="3102" y="66"/>
                  <a:pt x="3070" y="69"/>
                  <a:pt x="3059" y="69"/>
                </a:cubicBezTo>
                <a:cubicBezTo>
                  <a:pt x="3048" y="63"/>
                  <a:pt x="3002" y="58"/>
                  <a:pt x="2985" y="58"/>
                </a:cubicBezTo>
                <a:cubicBezTo>
                  <a:pt x="2983" y="59"/>
                  <a:pt x="2979" y="59"/>
                  <a:pt x="2974" y="59"/>
                </a:cubicBezTo>
                <a:cubicBezTo>
                  <a:pt x="2961" y="59"/>
                  <a:pt x="2941" y="56"/>
                  <a:pt x="2926" y="56"/>
                </a:cubicBezTo>
                <a:cubicBezTo>
                  <a:pt x="2920" y="56"/>
                  <a:pt x="2915" y="56"/>
                  <a:pt x="2912" y="58"/>
                </a:cubicBezTo>
                <a:cubicBezTo>
                  <a:pt x="2894" y="58"/>
                  <a:pt x="2855" y="63"/>
                  <a:pt x="2849" y="63"/>
                </a:cubicBezTo>
                <a:cubicBezTo>
                  <a:pt x="2840" y="63"/>
                  <a:pt x="2813" y="41"/>
                  <a:pt x="2802" y="41"/>
                </a:cubicBezTo>
                <a:cubicBezTo>
                  <a:pt x="2800" y="41"/>
                  <a:pt x="2798" y="43"/>
                  <a:pt x="2798" y="46"/>
                </a:cubicBezTo>
                <a:cubicBezTo>
                  <a:pt x="2798" y="57"/>
                  <a:pt x="2796" y="61"/>
                  <a:pt x="2794" y="61"/>
                </a:cubicBezTo>
                <a:cubicBezTo>
                  <a:pt x="2793" y="61"/>
                  <a:pt x="2792" y="60"/>
                  <a:pt x="2792" y="58"/>
                </a:cubicBezTo>
                <a:cubicBezTo>
                  <a:pt x="2792" y="57"/>
                  <a:pt x="2790" y="56"/>
                  <a:pt x="2787" y="56"/>
                </a:cubicBezTo>
                <a:cubicBezTo>
                  <a:pt x="2775" y="56"/>
                  <a:pt x="2746" y="64"/>
                  <a:pt x="2728" y="64"/>
                </a:cubicBezTo>
                <a:cubicBezTo>
                  <a:pt x="2724" y="64"/>
                  <a:pt x="2721" y="64"/>
                  <a:pt x="2719" y="63"/>
                </a:cubicBezTo>
                <a:cubicBezTo>
                  <a:pt x="2696" y="63"/>
                  <a:pt x="2668" y="63"/>
                  <a:pt x="2662" y="69"/>
                </a:cubicBezTo>
                <a:cubicBezTo>
                  <a:pt x="2660" y="70"/>
                  <a:pt x="2657" y="70"/>
                  <a:pt x="2653" y="70"/>
                </a:cubicBezTo>
                <a:cubicBezTo>
                  <a:pt x="2640" y="70"/>
                  <a:pt x="2620" y="63"/>
                  <a:pt x="2611" y="63"/>
                </a:cubicBezTo>
                <a:cubicBezTo>
                  <a:pt x="2605" y="63"/>
                  <a:pt x="2571" y="75"/>
                  <a:pt x="2543" y="86"/>
                </a:cubicBezTo>
                <a:lnTo>
                  <a:pt x="2520" y="80"/>
                </a:lnTo>
                <a:lnTo>
                  <a:pt x="2492" y="69"/>
                </a:lnTo>
                <a:cubicBezTo>
                  <a:pt x="2458" y="75"/>
                  <a:pt x="2412" y="80"/>
                  <a:pt x="2390" y="80"/>
                </a:cubicBezTo>
                <a:lnTo>
                  <a:pt x="2372" y="92"/>
                </a:lnTo>
                <a:lnTo>
                  <a:pt x="2350" y="109"/>
                </a:lnTo>
                <a:cubicBezTo>
                  <a:pt x="2339" y="98"/>
                  <a:pt x="2321" y="94"/>
                  <a:pt x="2306" y="94"/>
                </a:cubicBezTo>
                <a:cubicBezTo>
                  <a:pt x="2296" y="94"/>
                  <a:pt x="2288" y="95"/>
                  <a:pt x="2282" y="97"/>
                </a:cubicBezTo>
                <a:lnTo>
                  <a:pt x="2259" y="103"/>
                </a:lnTo>
                <a:lnTo>
                  <a:pt x="2242" y="103"/>
                </a:lnTo>
                <a:cubicBezTo>
                  <a:pt x="2219" y="103"/>
                  <a:pt x="2185" y="97"/>
                  <a:pt x="2168" y="92"/>
                </a:cubicBezTo>
                <a:lnTo>
                  <a:pt x="2146" y="97"/>
                </a:lnTo>
                <a:lnTo>
                  <a:pt x="2129" y="109"/>
                </a:lnTo>
                <a:cubicBezTo>
                  <a:pt x="2125" y="108"/>
                  <a:pt x="2120" y="107"/>
                  <a:pt x="2116" y="107"/>
                </a:cubicBezTo>
                <a:cubicBezTo>
                  <a:pt x="2094" y="107"/>
                  <a:pt x="2069" y="117"/>
                  <a:pt x="2055" y="131"/>
                </a:cubicBezTo>
                <a:lnTo>
                  <a:pt x="2032" y="109"/>
                </a:lnTo>
                <a:lnTo>
                  <a:pt x="2026" y="103"/>
                </a:lnTo>
                <a:cubicBezTo>
                  <a:pt x="2024" y="105"/>
                  <a:pt x="2019" y="106"/>
                  <a:pt x="2013" y="106"/>
                </a:cubicBezTo>
                <a:cubicBezTo>
                  <a:pt x="1999" y="106"/>
                  <a:pt x="1978" y="102"/>
                  <a:pt x="1962" y="102"/>
                </a:cubicBezTo>
                <a:cubicBezTo>
                  <a:pt x="1952" y="102"/>
                  <a:pt x="1945" y="104"/>
                  <a:pt x="1941" y="109"/>
                </a:cubicBezTo>
                <a:cubicBezTo>
                  <a:pt x="1927" y="118"/>
                  <a:pt x="1906" y="127"/>
                  <a:pt x="1899" y="127"/>
                </a:cubicBezTo>
                <a:cubicBezTo>
                  <a:pt x="1897" y="127"/>
                  <a:pt x="1896" y="127"/>
                  <a:pt x="1896" y="126"/>
                </a:cubicBezTo>
                <a:cubicBezTo>
                  <a:pt x="1895" y="125"/>
                  <a:pt x="1893" y="124"/>
                  <a:pt x="1890" y="124"/>
                </a:cubicBezTo>
                <a:cubicBezTo>
                  <a:pt x="1878" y="124"/>
                  <a:pt x="1853" y="132"/>
                  <a:pt x="1839" y="137"/>
                </a:cubicBezTo>
                <a:cubicBezTo>
                  <a:pt x="1828" y="137"/>
                  <a:pt x="1794" y="143"/>
                  <a:pt x="1765" y="154"/>
                </a:cubicBezTo>
                <a:lnTo>
                  <a:pt x="1737" y="143"/>
                </a:lnTo>
                <a:lnTo>
                  <a:pt x="1726" y="137"/>
                </a:lnTo>
                <a:cubicBezTo>
                  <a:pt x="1707" y="146"/>
                  <a:pt x="1678" y="163"/>
                  <a:pt x="1664" y="163"/>
                </a:cubicBezTo>
                <a:cubicBezTo>
                  <a:pt x="1661" y="163"/>
                  <a:pt x="1659" y="162"/>
                  <a:pt x="1658" y="160"/>
                </a:cubicBezTo>
                <a:cubicBezTo>
                  <a:pt x="1657" y="159"/>
                  <a:pt x="1656" y="159"/>
                  <a:pt x="1654" y="159"/>
                </a:cubicBezTo>
                <a:cubicBezTo>
                  <a:pt x="1637" y="159"/>
                  <a:pt x="1581" y="177"/>
                  <a:pt x="1555" y="177"/>
                </a:cubicBezTo>
                <a:cubicBezTo>
                  <a:pt x="1533" y="177"/>
                  <a:pt x="1482" y="188"/>
                  <a:pt x="1476" y="194"/>
                </a:cubicBezTo>
                <a:cubicBezTo>
                  <a:pt x="1468" y="194"/>
                  <a:pt x="1443" y="184"/>
                  <a:pt x="1427" y="184"/>
                </a:cubicBezTo>
                <a:cubicBezTo>
                  <a:pt x="1421" y="184"/>
                  <a:pt x="1416" y="185"/>
                  <a:pt x="1414" y="188"/>
                </a:cubicBezTo>
                <a:cubicBezTo>
                  <a:pt x="1402" y="194"/>
                  <a:pt x="1374" y="194"/>
                  <a:pt x="1351" y="194"/>
                </a:cubicBezTo>
                <a:lnTo>
                  <a:pt x="1334" y="216"/>
                </a:lnTo>
                <a:lnTo>
                  <a:pt x="1329" y="216"/>
                </a:lnTo>
                <a:cubicBezTo>
                  <a:pt x="1328" y="215"/>
                  <a:pt x="1326" y="215"/>
                  <a:pt x="1324" y="215"/>
                </a:cubicBezTo>
                <a:cubicBezTo>
                  <a:pt x="1313" y="215"/>
                  <a:pt x="1291" y="225"/>
                  <a:pt x="1277" y="239"/>
                </a:cubicBezTo>
                <a:lnTo>
                  <a:pt x="1272" y="228"/>
                </a:lnTo>
                <a:cubicBezTo>
                  <a:pt x="1268" y="222"/>
                  <a:pt x="1264" y="220"/>
                  <a:pt x="1261" y="220"/>
                </a:cubicBezTo>
                <a:cubicBezTo>
                  <a:pt x="1252" y="220"/>
                  <a:pt x="1243" y="233"/>
                  <a:pt x="1236" y="233"/>
                </a:cubicBezTo>
                <a:cubicBezTo>
                  <a:pt x="1232" y="233"/>
                  <a:pt x="1229" y="230"/>
                  <a:pt x="1226" y="222"/>
                </a:cubicBezTo>
                <a:cubicBezTo>
                  <a:pt x="1226" y="222"/>
                  <a:pt x="1201" y="235"/>
                  <a:pt x="1194" y="235"/>
                </a:cubicBezTo>
                <a:cubicBezTo>
                  <a:pt x="1193" y="235"/>
                  <a:pt x="1192" y="234"/>
                  <a:pt x="1192" y="233"/>
                </a:cubicBezTo>
                <a:lnTo>
                  <a:pt x="1175" y="199"/>
                </a:lnTo>
                <a:cubicBezTo>
                  <a:pt x="1158" y="222"/>
                  <a:pt x="1130" y="245"/>
                  <a:pt x="1113" y="256"/>
                </a:cubicBezTo>
                <a:lnTo>
                  <a:pt x="1050" y="256"/>
                </a:lnTo>
                <a:cubicBezTo>
                  <a:pt x="1011" y="256"/>
                  <a:pt x="960" y="267"/>
                  <a:pt x="937" y="273"/>
                </a:cubicBezTo>
                <a:lnTo>
                  <a:pt x="914" y="273"/>
                </a:lnTo>
                <a:lnTo>
                  <a:pt x="897" y="279"/>
                </a:lnTo>
                <a:cubicBezTo>
                  <a:pt x="875" y="285"/>
                  <a:pt x="755" y="296"/>
                  <a:pt x="721" y="313"/>
                </a:cubicBezTo>
                <a:cubicBezTo>
                  <a:pt x="689" y="322"/>
                  <a:pt x="653" y="331"/>
                  <a:pt x="631" y="331"/>
                </a:cubicBezTo>
                <a:cubicBezTo>
                  <a:pt x="626" y="331"/>
                  <a:pt x="622" y="331"/>
                  <a:pt x="619" y="330"/>
                </a:cubicBezTo>
                <a:lnTo>
                  <a:pt x="602" y="341"/>
                </a:lnTo>
                <a:lnTo>
                  <a:pt x="591" y="347"/>
                </a:lnTo>
                <a:cubicBezTo>
                  <a:pt x="574" y="358"/>
                  <a:pt x="546" y="364"/>
                  <a:pt x="540" y="364"/>
                </a:cubicBezTo>
                <a:cubicBezTo>
                  <a:pt x="534" y="370"/>
                  <a:pt x="511" y="381"/>
                  <a:pt x="500" y="392"/>
                </a:cubicBezTo>
                <a:cubicBezTo>
                  <a:pt x="494" y="398"/>
                  <a:pt x="483" y="404"/>
                  <a:pt x="483" y="404"/>
                </a:cubicBezTo>
                <a:cubicBezTo>
                  <a:pt x="477" y="404"/>
                  <a:pt x="466" y="398"/>
                  <a:pt x="455" y="392"/>
                </a:cubicBezTo>
                <a:lnTo>
                  <a:pt x="455" y="392"/>
                </a:lnTo>
                <a:lnTo>
                  <a:pt x="460" y="409"/>
                </a:lnTo>
                <a:lnTo>
                  <a:pt x="483" y="460"/>
                </a:lnTo>
                <a:cubicBezTo>
                  <a:pt x="517" y="511"/>
                  <a:pt x="534" y="563"/>
                  <a:pt x="534" y="563"/>
                </a:cubicBezTo>
                <a:cubicBezTo>
                  <a:pt x="534" y="563"/>
                  <a:pt x="511" y="580"/>
                  <a:pt x="483" y="602"/>
                </a:cubicBezTo>
                <a:lnTo>
                  <a:pt x="517" y="653"/>
                </a:lnTo>
                <a:lnTo>
                  <a:pt x="529" y="676"/>
                </a:lnTo>
                <a:cubicBezTo>
                  <a:pt x="523" y="699"/>
                  <a:pt x="511" y="727"/>
                  <a:pt x="511" y="750"/>
                </a:cubicBezTo>
                <a:lnTo>
                  <a:pt x="523" y="761"/>
                </a:lnTo>
                <a:lnTo>
                  <a:pt x="529" y="772"/>
                </a:lnTo>
                <a:cubicBezTo>
                  <a:pt x="534" y="795"/>
                  <a:pt x="534" y="824"/>
                  <a:pt x="540" y="846"/>
                </a:cubicBezTo>
                <a:lnTo>
                  <a:pt x="534" y="863"/>
                </a:lnTo>
                <a:lnTo>
                  <a:pt x="534" y="897"/>
                </a:lnTo>
                <a:cubicBezTo>
                  <a:pt x="551" y="897"/>
                  <a:pt x="534" y="920"/>
                  <a:pt x="523" y="937"/>
                </a:cubicBezTo>
                <a:cubicBezTo>
                  <a:pt x="517" y="954"/>
                  <a:pt x="500" y="988"/>
                  <a:pt x="483" y="1011"/>
                </a:cubicBezTo>
                <a:lnTo>
                  <a:pt x="506" y="1033"/>
                </a:lnTo>
                <a:cubicBezTo>
                  <a:pt x="546" y="1056"/>
                  <a:pt x="551" y="1073"/>
                  <a:pt x="523" y="1113"/>
                </a:cubicBezTo>
                <a:lnTo>
                  <a:pt x="517" y="1130"/>
                </a:lnTo>
                <a:cubicBezTo>
                  <a:pt x="511" y="1153"/>
                  <a:pt x="534" y="1198"/>
                  <a:pt x="540" y="1209"/>
                </a:cubicBezTo>
                <a:cubicBezTo>
                  <a:pt x="551" y="1215"/>
                  <a:pt x="551" y="1226"/>
                  <a:pt x="551" y="1232"/>
                </a:cubicBezTo>
                <a:cubicBezTo>
                  <a:pt x="551" y="1232"/>
                  <a:pt x="546" y="1249"/>
                  <a:pt x="540" y="1249"/>
                </a:cubicBezTo>
                <a:cubicBezTo>
                  <a:pt x="534" y="1249"/>
                  <a:pt x="534" y="1277"/>
                  <a:pt x="534" y="1283"/>
                </a:cubicBezTo>
                <a:cubicBezTo>
                  <a:pt x="529" y="1289"/>
                  <a:pt x="494" y="1317"/>
                  <a:pt x="489" y="1334"/>
                </a:cubicBezTo>
                <a:cubicBezTo>
                  <a:pt x="477" y="1346"/>
                  <a:pt x="477" y="1363"/>
                  <a:pt x="483" y="1368"/>
                </a:cubicBezTo>
                <a:lnTo>
                  <a:pt x="489" y="1368"/>
                </a:lnTo>
                <a:cubicBezTo>
                  <a:pt x="506" y="1374"/>
                  <a:pt x="517" y="1385"/>
                  <a:pt x="523" y="1414"/>
                </a:cubicBezTo>
                <a:lnTo>
                  <a:pt x="529" y="1436"/>
                </a:lnTo>
                <a:cubicBezTo>
                  <a:pt x="523" y="1459"/>
                  <a:pt x="500" y="1476"/>
                  <a:pt x="494" y="1476"/>
                </a:cubicBezTo>
                <a:cubicBezTo>
                  <a:pt x="489" y="1476"/>
                  <a:pt x="466" y="1521"/>
                  <a:pt x="466" y="1521"/>
                </a:cubicBezTo>
                <a:cubicBezTo>
                  <a:pt x="460" y="1521"/>
                  <a:pt x="443" y="1510"/>
                  <a:pt x="443" y="1504"/>
                </a:cubicBezTo>
                <a:cubicBezTo>
                  <a:pt x="442" y="1503"/>
                  <a:pt x="440" y="1503"/>
                  <a:pt x="438" y="1503"/>
                </a:cubicBezTo>
                <a:cubicBezTo>
                  <a:pt x="426" y="1503"/>
                  <a:pt x="402" y="1512"/>
                  <a:pt x="392" y="1521"/>
                </a:cubicBezTo>
                <a:cubicBezTo>
                  <a:pt x="375" y="1527"/>
                  <a:pt x="392" y="1538"/>
                  <a:pt x="398" y="1538"/>
                </a:cubicBezTo>
                <a:cubicBezTo>
                  <a:pt x="402" y="1538"/>
                  <a:pt x="421" y="1531"/>
                  <a:pt x="433" y="1531"/>
                </a:cubicBezTo>
                <a:cubicBezTo>
                  <a:pt x="439" y="1531"/>
                  <a:pt x="443" y="1533"/>
                  <a:pt x="443" y="1538"/>
                </a:cubicBezTo>
                <a:cubicBezTo>
                  <a:pt x="443" y="1550"/>
                  <a:pt x="449" y="1561"/>
                  <a:pt x="449" y="1561"/>
                </a:cubicBezTo>
                <a:cubicBezTo>
                  <a:pt x="454" y="1561"/>
                  <a:pt x="471" y="1549"/>
                  <a:pt x="480" y="1549"/>
                </a:cubicBezTo>
                <a:cubicBezTo>
                  <a:pt x="481" y="1549"/>
                  <a:pt x="482" y="1549"/>
                  <a:pt x="483" y="1550"/>
                </a:cubicBezTo>
                <a:cubicBezTo>
                  <a:pt x="494" y="1555"/>
                  <a:pt x="511" y="1578"/>
                  <a:pt x="511" y="1584"/>
                </a:cubicBezTo>
                <a:cubicBezTo>
                  <a:pt x="517" y="1589"/>
                  <a:pt x="494" y="1595"/>
                  <a:pt x="483" y="1595"/>
                </a:cubicBezTo>
                <a:cubicBezTo>
                  <a:pt x="477" y="1592"/>
                  <a:pt x="468" y="1591"/>
                  <a:pt x="458" y="1591"/>
                </a:cubicBezTo>
                <a:cubicBezTo>
                  <a:pt x="449" y="1591"/>
                  <a:pt x="441" y="1592"/>
                  <a:pt x="438" y="1595"/>
                </a:cubicBezTo>
                <a:cubicBezTo>
                  <a:pt x="432" y="1595"/>
                  <a:pt x="404" y="1589"/>
                  <a:pt x="398" y="1584"/>
                </a:cubicBezTo>
                <a:cubicBezTo>
                  <a:pt x="396" y="1581"/>
                  <a:pt x="395" y="1579"/>
                  <a:pt x="395" y="1579"/>
                </a:cubicBezTo>
                <a:lnTo>
                  <a:pt x="395" y="1579"/>
                </a:lnTo>
                <a:cubicBezTo>
                  <a:pt x="393" y="1579"/>
                  <a:pt x="394" y="1590"/>
                  <a:pt x="398" y="1607"/>
                </a:cubicBezTo>
                <a:lnTo>
                  <a:pt x="404" y="1624"/>
                </a:lnTo>
                <a:lnTo>
                  <a:pt x="409" y="1635"/>
                </a:lnTo>
                <a:cubicBezTo>
                  <a:pt x="409" y="1646"/>
                  <a:pt x="370" y="1663"/>
                  <a:pt x="364" y="1680"/>
                </a:cubicBezTo>
                <a:cubicBezTo>
                  <a:pt x="353" y="1692"/>
                  <a:pt x="364" y="1731"/>
                  <a:pt x="370" y="1737"/>
                </a:cubicBezTo>
                <a:cubicBezTo>
                  <a:pt x="375" y="1743"/>
                  <a:pt x="375" y="1765"/>
                  <a:pt x="375" y="1788"/>
                </a:cubicBezTo>
                <a:lnTo>
                  <a:pt x="364" y="1811"/>
                </a:lnTo>
                <a:lnTo>
                  <a:pt x="353" y="1845"/>
                </a:lnTo>
                <a:cubicBezTo>
                  <a:pt x="387" y="1862"/>
                  <a:pt x="387" y="1873"/>
                  <a:pt x="358" y="1873"/>
                </a:cubicBezTo>
                <a:lnTo>
                  <a:pt x="353" y="1862"/>
                </a:lnTo>
                <a:lnTo>
                  <a:pt x="347" y="1845"/>
                </a:lnTo>
                <a:cubicBezTo>
                  <a:pt x="345" y="1844"/>
                  <a:pt x="343" y="1843"/>
                  <a:pt x="341" y="1843"/>
                </a:cubicBezTo>
                <a:cubicBezTo>
                  <a:pt x="332" y="1843"/>
                  <a:pt x="323" y="1853"/>
                  <a:pt x="319" y="1862"/>
                </a:cubicBezTo>
                <a:lnTo>
                  <a:pt x="330" y="1879"/>
                </a:lnTo>
                <a:cubicBezTo>
                  <a:pt x="330" y="1879"/>
                  <a:pt x="324" y="1890"/>
                  <a:pt x="324" y="1896"/>
                </a:cubicBezTo>
                <a:cubicBezTo>
                  <a:pt x="313" y="1924"/>
                  <a:pt x="319" y="1930"/>
                  <a:pt x="341" y="1930"/>
                </a:cubicBezTo>
                <a:lnTo>
                  <a:pt x="353" y="1930"/>
                </a:lnTo>
                <a:cubicBezTo>
                  <a:pt x="358" y="1941"/>
                  <a:pt x="358" y="1958"/>
                  <a:pt x="358" y="1958"/>
                </a:cubicBezTo>
                <a:cubicBezTo>
                  <a:pt x="353" y="1964"/>
                  <a:pt x="341" y="1981"/>
                  <a:pt x="336" y="2004"/>
                </a:cubicBezTo>
                <a:lnTo>
                  <a:pt x="341" y="2021"/>
                </a:lnTo>
                <a:cubicBezTo>
                  <a:pt x="357" y="2056"/>
                  <a:pt x="376" y="2078"/>
                  <a:pt x="389" y="2078"/>
                </a:cubicBezTo>
                <a:cubicBezTo>
                  <a:pt x="390" y="2078"/>
                  <a:pt x="391" y="2078"/>
                  <a:pt x="392" y="2077"/>
                </a:cubicBezTo>
                <a:lnTo>
                  <a:pt x="398" y="2077"/>
                </a:lnTo>
                <a:cubicBezTo>
                  <a:pt x="399" y="2077"/>
                  <a:pt x="399" y="2077"/>
                  <a:pt x="400" y="2077"/>
                </a:cubicBezTo>
                <a:cubicBezTo>
                  <a:pt x="407" y="2077"/>
                  <a:pt x="421" y="2096"/>
                  <a:pt x="421" y="2106"/>
                </a:cubicBezTo>
                <a:cubicBezTo>
                  <a:pt x="426" y="2117"/>
                  <a:pt x="404" y="2151"/>
                  <a:pt x="392" y="2157"/>
                </a:cubicBezTo>
                <a:cubicBezTo>
                  <a:pt x="387" y="2168"/>
                  <a:pt x="415" y="2180"/>
                  <a:pt x="426" y="2180"/>
                </a:cubicBezTo>
                <a:cubicBezTo>
                  <a:pt x="438" y="2185"/>
                  <a:pt x="432" y="2214"/>
                  <a:pt x="426" y="2219"/>
                </a:cubicBezTo>
                <a:cubicBezTo>
                  <a:pt x="426" y="2231"/>
                  <a:pt x="415" y="2236"/>
                  <a:pt x="409" y="2236"/>
                </a:cubicBezTo>
                <a:lnTo>
                  <a:pt x="398" y="2225"/>
                </a:lnTo>
                <a:cubicBezTo>
                  <a:pt x="392" y="2216"/>
                  <a:pt x="384" y="2214"/>
                  <a:pt x="376" y="2214"/>
                </a:cubicBezTo>
                <a:cubicBezTo>
                  <a:pt x="368" y="2214"/>
                  <a:pt x="361" y="2216"/>
                  <a:pt x="358" y="2219"/>
                </a:cubicBezTo>
                <a:cubicBezTo>
                  <a:pt x="358" y="2225"/>
                  <a:pt x="370" y="2253"/>
                  <a:pt x="375" y="2282"/>
                </a:cubicBezTo>
                <a:cubicBezTo>
                  <a:pt x="385" y="2306"/>
                  <a:pt x="399" y="2322"/>
                  <a:pt x="414" y="2322"/>
                </a:cubicBezTo>
                <a:cubicBezTo>
                  <a:pt x="416" y="2322"/>
                  <a:pt x="419" y="2322"/>
                  <a:pt x="421" y="2321"/>
                </a:cubicBezTo>
                <a:lnTo>
                  <a:pt x="426" y="2333"/>
                </a:lnTo>
                <a:lnTo>
                  <a:pt x="438" y="2367"/>
                </a:lnTo>
                <a:cubicBezTo>
                  <a:pt x="415" y="2384"/>
                  <a:pt x="415" y="2412"/>
                  <a:pt x="421" y="2412"/>
                </a:cubicBezTo>
                <a:cubicBezTo>
                  <a:pt x="422" y="2413"/>
                  <a:pt x="423" y="2414"/>
                  <a:pt x="425" y="2414"/>
                </a:cubicBezTo>
                <a:cubicBezTo>
                  <a:pt x="435" y="2414"/>
                  <a:pt x="452" y="2404"/>
                  <a:pt x="466" y="2395"/>
                </a:cubicBezTo>
                <a:lnTo>
                  <a:pt x="483" y="2424"/>
                </a:lnTo>
                <a:cubicBezTo>
                  <a:pt x="483" y="2424"/>
                  <a:pt x="489" y="2418"/>
                  <a:pt x="489" y="2401"/>
                </a:cubicBezTo>
                <a:lnTo>
                  <a:pt x="494" y="2395"/>
                </a:lnTo>
                <a:lnTo>
                  <a:pt x="500" y="2378"/>
                </a:lnTo>
                <a:cubicBezTo>
                  <a:pt x="507" y="2371"/>
                  <a:pt x="521" y="2366"/>
                  <a:pt x="531" y="2366"/>
                </a:cubicBezTo>
                <a:cubicBezTo>
                  <a:pt x="538" y="2366"/>
                  <a:pt x="543" y="2368"/>
                  <a:pt x="546" y="2372"/>
                </a:cubicBezTo>
                <a:cubicBezTo>
                  <a:pt x="551" y="2378"/>
                  <a:pt x="540" y="2412"/>
                  <a:pt x="523" y="2441"/>
                </a:cubicBezTo>
                <a:lnTo>
                  <a:pt x="517" y="2469"/>
                </a:lnTo>
                <a:cubicBezTo>
                  <a:pt x="517" y="2492"/>
                  <a:pt x="534" y="2520"/>
                  <a:pt x="540" y="2548"/>
                </a:cubicBezTo>
                <a:cubicBezTo>
                  <a:pt x="539" y="2550"/>
                  <a:pt x="538" y="2550"/>
                  <a:pt x="537" y="2550"/>
                </a:cubicBezTo>
                <a:cubicBezTo>
                  <a:pt x="527" y="2550"/>
                  <a:pt x="504" y="2519"/>
                  <a:pt x="494" y="2509"/>
                </a:cubicBezTo>
                <a:cubicBezTo>
                  <a:pt x="487" y="2504"/>
                  <a:pt x="479" y="2502"/>
                  <a:pt x="472" y="2502"/>
                </a:cubicBezTo>
                <a:cubicBezTo>
                  <a:pt x="461" y="2502"/>
                  <a:pt x="452" y="2505"/>
                  <a:pt x="449" y="2509"/>
                </a:cubicBezTo>
                <a:cubicBezTo>
                  <a:pt x="447" y="2513"/>
                  <a:pt x="441" y="2515"/>
                  <a:pt x="435" y="2515"/>
                </a:cubicBezTo>
                <a:cubicBezTo>
                  <a:pt x="424" y="2515"/>
                  <a:pt x="411" y="2510"/>
                  <a:pt x="404" y="2503"/>
                </a:cubicBezTo>
                <a:cubicBezTo>
                  <a:pt x="403" y="2502"/>
                  <a:pt x="402" y="2502"/>
                  <a:pt x="401" y="2502"/>
                </a:cubicBezTo>
                <a:cubicBezTo>
                  <a:pt x="396" y="2502"/>
                  <a:pt x="393" y="2513"/>
                  <a:pt x="398" y="2531"/>
                </a:cubicBezTo>
                <a:lnTo>
                  <a:pt x="398" y="2554"/>
                </a:lnTo>
                <a:lnTo>
                  <a:pt x="404" y="2577"/>
                </a:lnTo>
                <a:cubicBezTo>
                  <a:pt x="415" y="2577"/>
                  <a:pt x="443" y="2582"/>
                  <a:pt x="460" y="2588"/>
                </a:cubicBezTo>
                <a:lnTo>
                  <a:pt x="460" y="2594"/>
                </a:lnTo>
                <a:lnTo>
                  <a:pt x="460" y="2633"/>
                </a:lnTo>
                <a:cubicBezTo>
                  <a:pt x="468" y="2626"/>
                  <a:pt x="475" y="2621"/>
                  <a:pt x="481" y="2621"/>
                </a:cubicBezTo>
                <a:cubicBezTo>
                  <a:pt x="488" y="2621"/>
                  <a:pt x="494" y="2627"/>
                  <a:pt x="500" y="2639"/>
                </a:cubicBezTo>
                <a:cubicBezTo>
                  <a:pt x="503" y="2639"/>
                  <a:pt x="505" y="2638"/>
                  <a:pt x="507" y="2638"/>
                </a:cubicBezTo>
                <a:cubicBezTo>
                  <a:pt x="528" y="2638"/>
                  <a:pt x="523" y="2663"/>
                  <a:pt x="529" y="2673"/>
                </a:cubicBezTo>
                <a:lnTo>
                  <a:pt x="534" y="2679"/>
                </a:lnTo>
                <a:cubicBezTo>
                  <a:pt x="546" y="2679"/>
                  <a:pt x="585" y="2685"/>
                  <a:pt x="585" y="2702"/>
                </a:cubicBezTo>
                <a:cubicBezTo>
                  <a:pt x="585" y="2713"/>
                  <a:pt x="580" y="2753"/>
                  <a:pt x="574" y="2764"/>
                </a:cubicBezTo>
                <a:cubicBezTo>
                  <a:pt x="573" y="2765"/>
                  <a:pt x="572" y="2765"/>
                  <a:pt x="571" y="2765"/>
                </a:cubicBezTo>
                <a:cubicBezTo>
                  <a:pt x="561" y="2765"/>
                  <a:pt x="533" y="2746"/>
                  <a:pt x="523" y="2741"/>
                </a:cubicBezTo>
                <a:cubicBezTo>
                  <a:pt x="517" y="2741"/>
                  <a:pt x="499" y="2743"/>
                  <a:pt x="480" y="2743"/>
                </a:cubicBezTo>
                <a:cubicBezTo>
                  <a:pt x="460" y="2743"/>
                  <a:pt x="441" y="2741"/>
                  <a:pt x="432" y="2736"/>
                </a:cubicBezTo>
                <a:cubicBezTo>
                  <a:pt x="417" y="2725"/>
                  <a:pt x="359" y="2701"/>
                  <a:pt x="331" y="2701"/>
                </a:cubicBezTo>
                <a:cubicBezTo>
                  <a:pt x="329" y="2701"/>
                  <a:pt x="326" y="2701"/>
                  <a:pt x="324" y="2702"/>
                </a:cubicBezTo>
                <a:cubicBezTo>
                  <a:pt x="324" y="2702"/>
                  <a:pt x="324" y="2702"/>
                  <a:pt x="323" y="2702"/>
                </a:cubicBezTo>
                <a:lnTo>
                  <a:pt x="323" y="2702"/>
                </a:lnTo>
                <a:cubicBezTo>
                  <a:pt x="322" y="2702"/>
                  <a:pt x="320" y="2702"/>
                  <a:pt x="319" y="2702"/>
                </a:cubicBezTo>
                <a:lnTo>
                  <a:pt x="319" y="2705"/>
                </a:lnTo>
                <a:lnTo>
                  <a:pt x="319" y="2705"/>
                </a:lnTo>
                <a:cubicBezTo>
                  <a:pt x="320" y="2704"/>
                  <a:pt x="322" y="2703"/>
                  <a:pt x="323" y="2702"/>
                </a:cubicBezTo>
                <a:lnTo>
                  <a:pt x="323" y="2702"/>
                </a:lnTo>
                <a:cubicBezTo>
                  <a:pt x="343" y="2706"/>
                  <a:pt x="381" y="2732"/>
                  <a:pt x="387" y="2753"/>
                </a:cubicBezTo>
                <a:cubicBezTo>
                  <a:pt x="387" y="2764"/>
                  <a:pt x="385" y="2770"/>
                  <a:pt x="382" y="2770"/>
                </a:cubicBezTo>
                <a:cubicBezTo>
                  <a:pt x="380" y="2770"/>
                  <a:pt x="375" y="2764"/>
                  <a:pt x="370" y="2753"/>
                </a:cubicBezTo>
                <a:lnTo>
                  <a:pt x="375" y="2753"/>
                </a:lnTo>
                <a:lnTo>
                  <a:pt x="358" y="2747"/>
                </a:lnTo>
                <a:lnTo>
                  <a:pt x="347" y="2741"/>
                </a:lnTo>
                <a:cubicBezTo>
                  <a:pt x="334" y="2749"/>
                  <a:pt x="324" y="2753"/>
                  <a:pt x="319" y="2753"/>
                </a:cubicBezTo>
                <a:cubicBezTo>
                  <a:pt x="313" y="2753"/>
                  <a:pt x="312" y="2748"/>
                  <a:pt x="319" y="2736"/>
                </a:cubicBezTo>
                <a:lnTo>
                  <a:pt x="319" y="2724"/>
                </a:lnTo>
                <a:lnTo>
                  <a:pt x="319" y="2705"/>
                </a:lnTo>
                <a:lnTo>
                  <a:pt x="319" y="2705"/>
                </a:lnTo>
                <a:cubicBezTo>
                  <a:pt x="302" y="2713"/>
                  <a:pt x="272" y="2720"/>
                  <a:pt x="255" y="2720"/>
                </a:cubicBezTo>
                <a:cubicBezTo>
                  <a:pt x="250" y="2720"/>
                  <a:pt x="247" y="2720"/>
                  <a:pt x="245" y="2719"/>
                </a:cubicBezTo>
                <a:cubicBezTo>
                  <a:pt x="228" y="2707"/>
                  <a:pt x="211" y="2702"/>
                  <a:pt x="199" y="2696"/>
                </a:cubicBezTo>
                <a:lnTo>
                  <a:pt x="199" y="2702"/>
                </a:lnTo>
                <a:cubicBezTo>
                  <a:pt x="196" y="2708"/>
                  <a:pt x="193" y="2710"/>
                  <a:pt x="189" y="2710"/>
                </a:cubicBezTo>
                <a:cubicBezTo>
                  <a:pt x="182" y="2710"/>
                  <a:pt x="176" y="2701"/>
                  <a:pt x="169" y="2701"/>
                </a:cubicBezTo>
                <a:cubicBezTo>
                  <a:pt x="168" y="2701"/>
                  <a:pt x="166" y="2701"/>
                  <a:pt x="165" y="2702"/>
                </a:cubicBezTo>
                <a:lnTo>
                  <a:pt x="154" y="2707"/>
                </a:lnTo>
                <a:cubicBezTo>
                  <a:pt x="143" y="2719"/>
                  <a:pt x="154" y="2747"/>
                  <a:pt x="165" y="2758"/>
                </a:cubicBezTo>
                <a:cubicBezTo>
                  <a:pt x="171" y="2764"/>
                  <a:pt x="182" y="2815"/>
                  <a:pt x="171" y="2826"/>
                </a:cubicBezTo>
                <a:cubicBezTo>
                  <a:pt x="160" y="2832"/>
                  <a:pt x="171" y="2929"/>
                  <a:pt x="177" y="2957"/>
                </a:cubicBezTo>
                <a:cubicBezTo>
                  <a:pt x="188" y="2985"/>
                  <a:pt x="188" y="3042"/>
                  <a:pt x="177" y="3042"/>
                </a:cubicBezTo>
                <a:cubicBezTo>
                  <a:pt x="165" y="3042"/>
                  <a:pt x="137" y="3053"/>
                  <a:pt x="120" y="3059"/>
                </a:cubicBezTo>
                <a:lnTo>
                  <a:pt x="114" y="3082"/>
                </a:lnTo>
                <a:lnTo>
                  <a:pt x="114" y="3099"/>
                </a:lnTo>
                <a:cubicBezTo>
                  <a:pt x="114" y="3118"/>
                  <a:pt x="106" y="3129"/>
                  <a:pt x="94" y="3129"/>
                </a:cubicBezTo>
                <a:cubicBezTo>
                  <a:pt x="89" y="3129"/>
                  <a:pt x="82" y="3127"/>
                  <a:pt x="75" y="3121"/>
                </a:cubicBezTo>
                <a:lnTo>
                  <a:pt x="41" y="3121"/>
                </a:lnTo>
                <a:cubicBezTo>
                  <a:pt x="18" y="3138"/>
                  <a:pt x="18" y="3155"/>
                  <a:pt x="41" y="3167"/>
                </a:cubicBezTo>
                <a:lnTo>
                  <a:pt x="58" y="3178"/>
                </a:lnTo>
                <a:cubicBezTo>
                  <a:pt x="63" y="3178"/>
                  <a:pt x="69" y="3189"/>
                  <a:pt x="63" y="3195"/>
                </a:cubicBezTo>
                <a:cubicBezTo>
                  <a:pt x="63" y="3207"/>
                  <a:pt x="58" y="3212"/>
                  <a:pt x="52" y="3212"/>
                </a:cubicBezTo>
                <a:cubicBezTo>
                  <a:pt x="29" y="3212"/>
                  <a:pt x="18" y="3224"/>
                  <a:pt x="7" y="3241"/>
                </a:cubicBezTo>
                <a:cubicBezTo>
                  <a:pt x="1" y="3246"/>
                  <a:pt x="1" y="3263"/>
                  <a:pt x="7" y="3263"/>
                </a:cubicBezTo>
                <a:cubicBezTo>
                  <a:pt x="11" y="3267"/>
                  <a:pt x="15" y="3271"/>
                  <a:pt x="21" y="3271"/>
                </a:cubicBezTo>
                <a:cubicBezTo>
                  <a:pt x="23" y="3271"/>
                  <a:pt x="26" y="3271"/>
                  <a:pt x="29" y="3269"/>
                </a:cubicBezTo>
                <a:lnTo>
                  <a:pt x="35" y="3269"/>
                </a:lnTo>
                <a:cubicBezTo>
                  <a:pt x="36" y="3267"/>
                  <a:pt x="37" y="3266"/>
                  <a:pt x="38" y="3266"/>
                </a:cubicBezTo>
                <a:cubicBezTo>
                  <a:pt x="42" y="3266"/>
                  <a:pt x="46" y="3285"/>
                  <a:pt x="46" y="3309"/>
                </a:cubicBezTo>
                <a:lnTo>
                  <a:pt x="69" y="3331"/>
                </a:lnTo>
                <a:cubicBezTo>
                  <a:pt x="80" y="3337"/>
                  <a:pt x="86" y="3360"/>
                  <a:pt x="97" y="3377"/>
                </a:cubicBezTo>
                <a:cubicBezTo>
                  <a:pt x="102" y="3397"/>
                  <a:pt x="94" y="3417"/>
                  <a:pt x="76" y="3417"/>
                </a:cubicBezTo>
                <a:cubicBezTo>
                  <a:pt x="74" y="3417"/>
                  <a:pt x="71" y="3417"/>
                  <a:pt x="69" y="3416"/>
                </a:cubicBezTo>
                <a:lnTo>
                  <a:pt x="58" y="3416"/>
                </a:lnTo>
                <a:cubicBezTo>
                  <a:pt x="52" y="3422"/>
                  <a:pt x="80" y="3490"/>
                  <a:pt x="103" y="3496"/>
                </a:cubicBezTo>
                <a:cubicBezTo>
                  <a:pt x="126" y="3496"/>
                  <a:pt x="171" y="3490"/>
                  <a:pt x="182" y="3490"/>
                </a:cubicBezTo>
                <a:cubicBezTo>
                  <a:pt x="188" y="3496"/>
                  <a:pt x="205" y="3496"/>
                  <a:pt x="216" y="3496"/>
                </a:cubicBezTo>
                <a:lnTo>
                  <a:pt x="222" y="3496"/>
                </a:lnTo>
                <a:lnTo>
                  <a:pt x="239" y="3490"/>
                </a:lnTo>
                <a:cubicBezTo>
                  <a:pt x="256" y="3490"/>
                  <a:pt x="268" y="3524"/>
                  <a:pt x="268" y="3536"/>
                </a:cubicBezTo>
                <a:cubicBezTo>
                  <a:pt x="268" y="3547"/>
                  <a:pt x="228" y="3564"/>
                  <a:pt x="216" y="3564"/>
                </a:cubicBezTo>
                <a:cubicBezTo>
                  <a:pt x="205" y="3564"/>
                  <a:pt x="216" y="3570"/>
                  <a:pt x="245" y="3581"/>
                </a:cubicBezTo>
                <a:lnTo>
                  <a:pt x="268" y="3581"/>
                </a:lnTo>
                <a:cubicBezTo>
                  <a:pt x="296" y="3587"/>
                  <a:pt x="319" y="3643"/>
                  <a:pt x="307" y="3677"/>
                </a:cubicBezTo>
                <a:lnTo>
                  <a:pt x="296" y="3711"/>
                </a:lnTo>
                <a:cubicBezTo>
                  <a:pt x="302" y="3746"/>
                  <a:pt x="319" y="3819"/>
                  <a:pt x="313" y="3831"/>
                </a:cubicBezTo>
                <a:cubicBezTo>
                  <a:pt x="307" y="3848"/>
                  <a:pt x="319" y="3865"/>
                  <a:pt x="336" y="3876"/>
                </a:cubicBezTo>
                <a:lnTo>
                  <a:pt x="341" y="3887"/>
                </a:lnTo>
                <a:cubicBezTo>
                  <a:pt x="344" y="3891"/>
                  <a:pt x="346" y="3892"/>
                  <a:pt x="349" y="3892"/>
                </a:cubicBezTo>
                <a:cubicBezTo>
                  <a:pt x="358" y="3892"/>
                  <a:pt x="365" y="3871"/>
                  <a:pt x="372" y="3871"/>
                </a:cubicBezTo>
                <a:cubicBezTo>
                  <a:pt x="375" y="3871"/>
                  <a:pt x="378" y="3875"/>
                  <a:pt x="381" y="3887"/>
                </a:cubicBezTo>
                <a:lnTo>
                  <a:pt x="387" y="3904"/>
                </a:lnTo>
                <a:cubicBezTo>
                  <a:pt x="398" y="3916"/>
                  <a:pt x="421" y="3933"/>
                  <a:pt x="426" y="3933"/>
                </a:cubicBezTo>
                <a:cubicBezTo>
                  <a:pt x="432" y="3938"/>
                  <a:pt x="392" y="3955"/>
                  <a:pt x="375" y="3961"/>
                </a:cubicBezTo>
                <a:cubicBezTo>
                  <a:pt x="364" y="3967"/>
                  <a:pt x="364" y="4103"/>
                  <a:pt x="381" y="4148"/>
                </a:cubicBezTo>
                <a:cubicBezTo>
                  <a:pt x="389" y="4186"/>
                  <a:pt x="370" y="4199"/>
                  <a:pt x="351" y="4199"/>
                </a:cubicBezTo>
                <a:cubicBezTo>
                  <a:pt x="344" y="4199"/>
                  <a:pt x="336" y="4197"/>
                  <a:pt x="330" y="4194"/>
                </a:cubicBezTo>
                <a:cubicBezTo>
                  <a:pt x="325" y="4191"/>
                  <a:pt x="321" y="4189"/>
                  <a:pt x="318" y="4189"/>
                </a:cubicBezTo>
                <a:cubicBezTo>
                  <a:pt x="308" y="4189"/>
                  <a:pt x="302" y="4200"/>
                  <a:pt x="302" y="4216"/>
                </a:cubicBezTo>
                <a:lnTo>
                  <a:pt x="307" y="4228"/>
                </a:lnTo>
                <a:lnTo>
                  <a:pt x="319" y="4245"/>
                </a:lnTo>
                <a:cubicBezTo>
                  <a:pt x="336" y="4262"/>
                  <a:pt x="341" y="4296"/>
                  <a:pt x="341" y="4302"/>
                </a:cubicBezTo>
                <a:cubicBezTo>
                  <a:pt x="341" y="4307"/>
                  <a:pt x="353" y="4307"/>
                  <a:pt x="364" y="4307"/>
                </a:cubicBezTo>
                <a:lnTo>
                  <a:pt x="381" y="4302"/>
                </a:lnTo>
                <a:cubicBezTo>
                  <a:pt x="381" y="4302"/>
                  <a:pt x="381" y="4296"/>
                  <a:pt x="387" y="4296"/>
                </a:cubicBezTo>
                <a:cubicBezTo>
                  <a:pt x="387" y="4296"/>
                  <a:pt x="392" y="4296"/>
                  <a:pt x="392" y="4302"/>
                </a:cubicBezTo>
                <a:cubicBezTo>
                  <a:pt x="398" y="4302"/>
                  <a:pt x="398" y="4313"/>
                  <a:pt x="398" y="4319"/>
                </a:cubicBezTo>
                <a:lnTo>
                  <a:pt x="387" y="4324"/>
                </a:lnTo>
                <a:cubicBezTo>
                  <a:pt x="375" y="4336"/>
                  <a:pt x="364" y="4347"/>
                  <a:pt x="364" y="4347"/>
                </a:cubicBezTo>
                <a:cubicBezTo>
                  <a:pt x="364" y="4353"/>
                  <a:pt x="370" y="4358"/>
                  <a:pt x="375" y="4358"/>
                </a:cubicBezTo>
                <a:lnTo>
                  <a:pt x="387" y="4358"/>
                </a:lnTo>
                <a:cubicBezTo>
                  <a:pt x="392" y="4358"/>
                  <a:pt x="404" y="4398"/>
                  <a:pt x="409" y="4438"/>
                </a:cubicBezTo>
                <a:lnTo>
                  <a:pt x="415" y="4477"/>
                </a:lnTo>
                <a:lnTo>
                  <a:pt x="415" y="4494"/>
                </a:lnTo>
                <a:cubicBezTo>
                  <a:pt x="415" y="4517"/>
                  <a:pt x="409" y="4546"/>
                  <a:pt x="398" y="4568"/>
                </a:cubicBezTo>
                <a:lnTo>
                  <a:pt x="421" y="4580"/>
                </a:lnTo>
                <a:cubicBezTo>
                  <a:pt x="415" y="4597"/>
                  <a:pt x="426" y="4614"/>
                  <a:pt x="432" y="4619"/>
                </a:cubicBezTo>
                <a:cubicBezTo>
                  <a:pt x="438" y="4619"/>
                  <a:pt x="460" y="4631"/>
                  <a:pt x="483" y="4648"/>
                </a:cubicBezTo>
                <a:lnTo>
                  <a:pt x="489" y="4665"/>
                </a:lnTo>
                <a:cubicBezTo>
                  <a:pt x="494" y="4699"/>
                  <a:pt x="529" y="4704"/>
                  <a:pt x="534" y="4721"/>
                </a:cubicBezTo>
                <a:lnTo>
                  <a:pt x="540" y="4761"/>
                </a:lnTo>
                <a:cubicBezTo>
                  <a:pt x="566" y="4772"/>
                  <a:pt x="621" y="4801"/>
                  <a:pt x="648" y="4801"/>
                </a:cubicBezTo>
                <a:cubicBezTo>
                  <a:pt x="650" y="4801"/>
                  <a:pt x="652" y="4801"/>
                  <a:pt x="653" y="4801"/>
                </a:cubicBezTo>
                <a:cubicBezTo>
                  <a:pt x="656" y="4800"/>
                  <a:pt x="658" y="4800"/>
                  <a:pt x="660" y="4800"/>
                </a:cubicBezTo>
                <a:cubicBezTo>
                  <a:pt x="680" y="4800"/>
                  <a:pt x="693" y="4819"/>
                  <a:pt x="693" y="4829"/>
                </a:cubicBezTo>
                <a:cubicBezTo>
                  <a:pt x="693" y="4835"/>
                  <a:pt x="716" y="4835"/>
                  <a:pt x="721" y="4835"/>
                </a:cubicBezTo>
                <a:cubicBezTo>
                  <a:pt x="727" y="4835"/>
                  <a:pt x="778" y="4863"/>
                  <a:pt x="801" y="4863"/>
                </a:cubicBezTo>
                <a:lnTo>
                  <a:pt x="801" y="4880"/>
                </a:lnTo>
                <a:lnTo>
                  <a:pt x="807" y="4897"/>
                </a:lnTo>
                <a:lnTo>
                  <a:pt x="807" y="4903"/>
                </a:lnTo>
                <a:cubicBezTo>
                  <a:pt x="807" y="4903"/>
                  <a:pt x="812" y="4914"/>
                  <a:pt x="824" y="4920"/>
                </a:cubicBezTo>
                <a:cubicBezTo>
                  <a:pt x="818" y="4943"/>
                  <a:pt x="812" y="4971"/>
                  <a:pt x="812" y="4988"/>
                </a:cubicBezTo>
                <a:cubicBezTo>
                  <a:pt x="812" y="5013"/>
                  <a:pt x="809" y="5029"/>
                  <a:pt x="803" y="5029"/>
                </a:cubicBezTo>
                <a:cubicBezTo>
                  <a:pt x="801" y="5029"/>
                  <a:pt x="798" y="5027"/>
                  <a:pt x="795" y="5022"/>
                </a:cubicBezTo>
                <a:lnTo>
                  <a:pt x="790" y="5016"/>
                </a:lnTo>
                <a:cubicBezTo>
                  <a:pt x="784" y="5016"/>
                  <a:pt x="778" y="5016"/>
                  <a:pt x="772" y="5022"/>
                </a:cubicBezTo>
                <a:lnTo>
                  <a:pt x="772" y="5028"/>
                </a:lnTo>
                <a:cubicBezTo>
                  <a:pt x="772" y="5039"/>
                  <a:pt x="790" y="5073"/>
                  <a:pt x="795" y="5079"/>
                </a:cubicBezTo>
                <a:cubicBezTo>
                  <a:pt x="797" y="5080"/>
                  <a:pt x="799" y="5080"/>
                  <a:pt x="801" y="5080"/>
                </a:cubicBezTo>
                <a:cubicBezTo>
                  <a:pt x="813" y="5080"/>
                  <a:pt x="830" y="5067"/>
                  <a:pt x="835" y="5062"/>
                </a:cubicBezTo>
                <a:cubicBezTo>
                  <a:pt x="840" y="5056"/>
                  <a:pt x="835" y="4971"/>
                  <a:pt x="850" y="4971"/>
                </a:cubicBezTo>
                <a:cubicBezTo>
                  <a:pt x="851" y="4971"/>
                  <a:pt x="851" y="4971"/>
                  <a:pt x="852" y="4971"/>
                </a:cubicBezTo>
                <a:cubicBezTo>
                  <a:pt x="863" y="4971"/>
                  <a:pt x="869" y="4999"/>
                  <a:pt x="869" y="5011"/>
                </a:cubicBezTo>
                <a:cubicBezTo>
                  <a:pt x="869" y="5011"/>
                  <a:pt x="869" y="5016"/>
                  <a:pt x="869" y="5016"/>
                </a:cubicBezTo>
                <a:cubicBezTo>
                  <a:pt x="869" y="5033"/>
                  <a:pt x="869" y="5051"/>
                  <a:pt x="869" y="5068"/>
                </a:cubicBezTo>
                <a:lnTo>
                  <a:pt x="869" y="5079"/>
                </a:lnTo>
                <a:cubicBezTo>
                  <a:pt x="869" y="5090"/>
                  <a:pt x="892" y="5102"/>
                  <a:pt x="914" y="5102"/>
                </a:cubicBezTo>
                <a:lnTo>
                  <a:pt x="937" y="5102"/>
                </a:lnTo>
                <a:cubicBezTo>
                  <a:pt x="948" y="5107"/>
                  <a:pt x="954" y="5119"/>
                  <a:pt x="960" y="5130"/>
                </a:cubicBezTo>
                <a:lnTo>
                  <a:pt x="954" y="5130"/>
                </a:lnTo>
                <a:lnTo>
                  <a:pt x="948" y="5153"/>
                </a:lnTo>
                <a:lnTo>
                  <a:pt x="943" y="5153"/>
                </a:lnTo>
                <a:cubicBezTo>
                  <a:pt x="938" y="5148"/>
                  <a:pt x="934" y="5146"/>
                  <a:pt x="932" y="5146"/>
                </a:cubicBezTo>
                <a:cubicBezTo>
                  <a:pt x="926" y="5146"/>
                  <a:pt x="926" y="5158"/>
                  <a:pt x="926" y="5170"/>
                </a:cubicBezTo>
                <a:cubicBezTo>
                  <a:pt x="926" y="5181"/>
                  <a:pt x="943" y="5204"/>
                  <a:pt x="937" y="5209"/>
                </a:cubicBezTo>
                <a:lnTo>
                  <a:pt x="926" y="5232"/>
                </a:lnTo>
                <a:cubicBezTo>
                  <a:pt x="914" y="5215"/>
                  <a:pt x="897" y="5198"/>
                  <a:pt x="886" y="5198"/>
                </a:cubicBezTo>
                <a:lnTo>
                  <a:pt x="875" y="5209"/>
                </a:lnTo>
                <a:lnTo>
                  <a:pt x="863" y="5226"/>
                </a:lnTo>
                <a:cubicBezTo>
                  <a:pt x="841" y="5249"/>
                  <a:pt x="863" y="5272"/>
                  <a:pt x="875" y="5272"/>
                </a:cubicBezTo>
                <a:cubicBezTo>
                  <a:pt x="886" y="5272"/>
                  <a:pt x="875" y="5294"/>
                  <a:pt x="852" y="5317"/>
                </a:cubicBezTo>
                <a:lnTo>
                  <a:pt x="829" y="5323"/>
                </a:lnTo>
                <a:lnTo>
                  <a:pt x="772" y="5329"/>
                </a:lnTo>
                <a:cubicBezTo>
                  <a:pt x="761" y="5402"/>
                  <a:pt x="750" y="5476"/>
                  <a:pt x="755" y="5482"/>
                </a:cubicBezTo>
                <a:cubicBezTo>
                  <a:pt x="755" y="5487"/>
                  <a:pt x="772" y="5499"/>
                  <a:pt x="790" y="5499"/>
                </a:cubicBezTo>
                <a:lnTo>
                  <a:pt x="795" y="5516"/>
                </a:lnTo>
                <a:cubicBezTo>
                  <a:pt x="807" y="5527"/>
                  <a:pt x="812" y="5555"/>
                  <a:pt x="812" y="5578"/>
                </a:cubicBezTo>
                <a:cubicBezTo>
                  <a:pt x="818" y="5595"/>
                  <a:pt x="818" y="5612"/>
                  <a:pt x="812" y="5629"/>
                </a:cubicBezTo>
                <a:lnTo>
                  <a:pt x="812" y="5658"/>
                </a:lnTo>
                <a:cubicBezTo>
                  <a:pt x="808" y="5680"/>
                  <a:pt x="820" y="5688"/>
                  <a:pt x="832" y="5688"/>
                </a:cubicBezTo>
                <a:cubicBezTo>
                  <a:pt x="835" y="5688"/>
                  <a:pt x="838" y="5687"/>
                  <a:pt x="841" y="5686"/>
                </a:cubicBezTo>
                <a:cubicBezTo>
                  <a:pt x="846" y="5680"/>
                  <a:pt x="852" y="5646"/>
                  <a:pt x="846" y="5618"/>
                </a:cubicBezTo>
                <a:lnTo>
                  <a:pt x="852" y="5612"/>
                </a:lnTo>
                <a:lnTo>
                  <a:pt x="863" y="5595"/>
                </a:lnTo>
                <a:cubicBezTo>
                  <a:pt x="869" y="5612"/>
                  <a:pt x="892" y="5641"/>
                  <a:pt x="909" y="5658"/>
                </a:cubicBezTo>
                <a:lnTo>
                  <a:pt x="931" y="5652"/>
                </a:lnTo>
                <a:lnTo>
                  <a:pt x="931" y="5652"/>
                </a:lnTo>
                <a:cubicBezTo>
                  <a:pt x="937" y="5658"/>
                  <a:pt x="926" y="5692"/>
                  <a:pt x="920" y="5703"/>
                </a:cubicBezTo>
                <a:cubicBezTo>
                  <a:pt x="920" y="5714"/>
                  <a:pt x="931" y="5811"/>
                  <a:pt x="914" y="5828"/>
                </a:cubicBezTo>
                <a:cubicBezTo>
                  <a:pt x="897" y="5839"/>
                  <a:pt x="892" y="5896"/>
                  <a:pt x="892" y="5913"/>
                </a:cubicBezTo>
                <a:cubicBezTo>
                  <a:pt x="892" y="5930"/>
                  <a:pt x="897" y="5953"/>
                  <a:pt x="897" y="5958"/>
                </a:cubicBezTo>
                <a:lnTo>
                  <a:pt x="903" y="5958"/>
                </a:lnTo>
                <a:cubicBezTo>
                  <a:pt x="905" y="5960"/>
                  <a:pt x="907" y="5961"/>
                  <a:pt x="910" y="5961"/>
                </a:cubicBezTo>
                <a:cubicBezTo>
                  <a:pt x="915" y="5961"/>
                  <a:pt x="920" y="5958"/>
                  <a:pt x="920" y="5958"/>
                </a:cubicBezTo>
                <a:lnTo>
                  <a:pt x="926" y="5919"/>
                </a:lnTo>
                <a:cubicBezTo>
                  <a:pt x="935" y="5891"/>
                  <a:pt x="946" y="5882"/>
                  <a:pt x="955" y="5882"/>
                </a:cubicBezTo>
                <a:cubicBezTo>
                  <a:pt x="962" y="5882"/>
                  <a:pt x="968" y="5888"/>
                  <a:pt x="971" y="5896"/>
                </a:cubicBezTo>
                <a:cubicBezTo>
                  <a:pt x="975" y="5911"/>
                  <a:pt x="981" y="5919"/>
                  <a:pt x="987" y="5919"/>
                </a:cubicBezTo>
                <a:cubicBezTo>
                  <a:pt x="989" y="5919"/>
                  <a:pt x="992" y="5917"/>
                  <a:pt x="994" y="5913"/>
                </a:cubicBezTo>
                <a:lnTo>
                  <a:pt x="1033" y="5913"/>
                </a:lnTo>
                <a:cubicBezTo>
                  <a:pt x="1033" y="5925"/>
                  <a:pt x="1035" y="5930"/>
                  <a:pt x="1038" y="5930"/>
                </a:cubicBezTo>
                <a:cubicBezTo>
                  <a:pt x="1043" y="5930"/>
                  <a:pt x="1054" y="5904"/>
                  <a:pt x="1062" y="5885"/>
                </a:cubicBezTo>
                <a:cubicBezTo>
                  <a:pt x="1068" y="5856"/>
                  <a:pt x="1085" y="5833"/>
                  <a:pt x="1085" y="5833"/>
                </a:cubicBezTo>
                <a:cubicBezTo>
                  <a:pt x="1090" y="5833"/>
                  <a:pt x="1107" y="5896"/>
                  <a:pt x="1130" y="5970"/>
                </a:cubicBezTo>
                <a:lnTo>
                  <a:pt x="1187" y="5913"/>
                </a:lnTo>
                <a:lnTo>
                  <a:pt x="1192" y="5913"/>
                </a:lnTo>
                <a:cubicBezTo>
                  <a:pt x="1198" y="5930"/>
                  <a:pt x="1204" y="5964"/>
                  <a:pt x="1198" y="5987"/>
                </a:cubicBezTo>
                <a:lnTo>
                  <a:pt x="1192" y="6004"/>
                </a:lnTo>
                <a:lnTo>
                  <a:pt x="1187" y="6009"/>
                </a:lnTo>
                <a:cubicBezTo>
                  <a:pt x="1175" y="6009"/>
                  <a:pt x="1158" y="6032"/>
                  <a:pt x="1153" y="6060"/>
                </a:cubicBezTo>
                <a:lnTo>
                  <a:pt x="1175" y="6055"/>
                </a:lnTo>
                <a:cubicBezTo>
                  <a:pt x="1181" y="6052"/>
                  <a:pt x="1187" y="6048"/>
                  <a:pt x="1190" y="6048"/>
                </a:cubicBezTo>
                <a:cubicBezTo>
                  <a:pt x="1194" y="6048"/>
                  <a:pt x="1195" y="6052"/>
                  <a:pt x="1192" y="6066"/>
                </a:cubicBezTo>
                <a:cubicBezTo>
                  <a:pt x="1181" y="6106"/>
                  <a:pt x="1187" y="6123"/>
                  <a:pt x="1204" y="6140"/>
                </a:cubicBezTo>
                <a:lnTo>
                  <a:pt x="1232" y="6157"/>
                </a:lnTo>
                <a:cubicBezTo>
                  <a:pt x="1232" y="6140"/>
                  <a:pt x="1238" y="6134"/>
                  <a:pt x="1244" y="6134"/>
                </a:cubicBezTo>
                <a:cubicBezTo>
                  <a:pt x="1250" y="6134"/>
                  <a:pt x="1258" y="6140"/>
                  <a:pt x="1260" y="6146"/>
                </a:cubicBezTo>
                <a:cubicBezTo>
                  <a:pt x="1266" y="6151"/>
                  <a:pt x="1282" y="6155"/>
                  <a:pt x="1299" y="6155"/>
                </a:cubicBezTo>
                <a:cubicBezTo>
                  <a:pt x="1319" y="6155"/>
                  <a:pt x="1339" y="6149"/>
                  <a:pt x="1346" y="6134"/>
                </a:cubicBezTo>
                <a:cubicBezTo>
                  <a:pt x="1349" y="6121"/>
                  <a:pt x="1356" y="6115"/>
                  <a:pt x="1361" y="6115"/>
                </a:cubicBezTo>
                <a:cubicBezTo>
                  <a:pt x="1365" y="6115"/>
                  <a:pt x="1368" y="6118"/>
                  <a:pt x="1368" y="6123"/>
                </a:cubicBezTo>
                <a:cubicBezTo>
                  <a:pt x="1369" y="6123"/>
                  <a:pt x="1369" y="6124"/>
                  <a:pt x="1370" y="6124"/>
                </a:cubicBezTo>
                <a:cubicBezTo>
                  <a:pt x="1377" y="6124"/>
                  <a:pt x="1391" y="6099"/>
                  <a:pt x="1397" y="6089"/>
                </a:cubicBezTo>
                <a:cubicBezTo>
                  <a:pt x="1402" y="6083"/>
                  <a:pt x="1402" y="6077"/>
                  <a:pt x="1408" y="6072"/>
                </a:cubicBezTo>
                <a:lnTo>
                  <a:pt x="1408" y="6072"/>
                </a:lnTo>
                <a:cubicBezTo>
                  <a:pt x="1408" y="6083"/>
                  <a:pt x="1408" y="6094"/>
                  <a:pt x="1402" y="6100"/>
                </a:cubicBezTo>
                <a:lnTo>
                  <a:pt x="1414" y="6123"/>
                </a:lnTo>
                <a:lnTo>
                  <a:pt x="1419" y="6134"/>
                </a:lnTo>
                <a:cubicBezTo>
                  <a:pt x="1425" y="6146"/>
                  <a:pt x="1448" y="6151"/>
                  <a:pt x="1465" y="6151"/>
                </a:cubicBezTo>
                <a:lnTo>
                  <a:pt x="1465" y="6185"/>
                </a:lnTo>
                <a:lnTo>
                  <a:pt x="1465" y="6197"/>
                </a:lnTo>
                <a:cubicBezTo>
                  <a:pt x="1476" y="6214"/>
                  <a:pt x="1470" y="6236"/>
                  <a:pt x="1465" y="6236"/>
                </a:cubicBezTo>
                <a:cubicBezTo>
                  <a:pt x="1459" y="6242"/>
                  <a:pt x="1527" y="6310"/>
                  <a:pt x="1516" y="6333"/>
                </a:cubicBezTo>
                <a:cubicBezTo>
                  <a:pt x="1510" y="6361"/>
                  <a:pt x="1538" y="6395"/>
                  <a:pt x="1550" y="6407"/>
                </a:cubicBezTo>
                <a:cubicBezTo>
                  <a:pt x="1561" y="6412"/>
                  <a:pt x="1533" y="6446"/>
                  <a:pt x="1516" y="6446"/>
                </a:cubicBezTo>
                <a:lnTo>
                  <a:pt x="1459" y="6446"/>
                </a:lnTo>
                <a:cubicBezTo>
                  <a:pt x="1448" y="6446"/>
                  <a:pt x="1408" y="6463"/>
                  <a:pt x="1397" y="6463"/>
                </a:cubicBezTo>
                <a:cubicBezTo>
                  <a:pt x="1385" y="6458"/>
                  <a:pt x="1374" y="6452"/>
                  <a:pt x="1368" y="6452"/>
                </a:cubicBezTo>
                <a:cubicBezTo>
                  <a:pt x="1366" y="6478"/>
                  <a:pt x="1361" y="6486"/>
                  <a:pt x="1354" y="6486"/>
                </a:cubicBezTo>
                <a:cubicBezTo>
                  <a:pt x="1345" y="6486"/>
                  <a:pt x="1333" y="6470"/>
                  <a:pt x="1323" y="6463"/>
                </a:cubicBezTo>
                <a:lnTo>
                  <a:pt x="1317" y="6463"/>
                </a:lnTo>
                <a:cubicBezTo>
                  <a:pt x="1311" y="6469"/>
                  <a:pt x="1311" y="6486"/>
                  <a:pt x="1311" y="6492"/>
                </a:cubicBezTo>
                <a:cubicBezTo>
                  <a:pt x="1316" y="6492"/>
                  <a:pt x="1295" y="6506"/>
                  <a:pt x="1278" y="6506"/>
                </a:cubicBezTo>
                <a:cubicBezTo>
                  <a:pt x="1274" y="6506"/>
                  <a:pt x="1270" y="6505"/>
                  <a:pt x="1266" y="6503"/>
                </a:cubicBezTo>
                <a:cubicBezTo>
                  <a:pt x="1265" y="6501"/>
                  <a:pt x="1263" y="6501"/>
                  <a:pt x="1261" y="6501"/>
                </a:cubicBezTo>
                <a:cubicBezTo>
                  <a:pt x="1252" y="6501"/>
                  <a:pt x="1243" y="6528"/>
                  <a:pt x="1238" y="6543"/>
                </a:cubicBezTo>
                <a:cubicBezTo>
                  <a:pt x="1238" y="6553"/>
                  <a:pt x="1232" y="6555"/>
                  <a:pt x="1225" y="6555"/>
                </a:cubicBezTo>
                <a:cubicBezTo>
                  <a:pt x="1221" y="6555"/>
                  <a:pt x="1217" y="6554"/>
                  <a:pt x="1215" y="6554"/>
                </a:cubicBezTo>
                <a:cubicBezTo>
                  <a:pt x="1215" y="6549"/>
                  <a:pt x="1197" y="6530"/>
                  <a:pt x="1189" y="6530"/>
                </a:cubicBezTo>
                <a:cubicBezTo>
                  <a:pt x="1188" y="6530"/>
                  <a:pt x="1187" y="6531"/>
                  <a:pt x="1187" y="6531"/>
                </a:cubicBezTo>
                <a:cubicBezTo>
                  <a:pt x="1181" y="6537"/>
                  <a:pt x="1170" y="6554"/>
                  <a:pt x="1170" y="6554"/>
                </a:cubicBezTo>
                <a:cubicBezTo>
                  <a:pt x="1164" y="6560"/>
                  <a:pt x="1130" y="6565"/>
                  <a:pt x="1124" y="6565"/>
                </a:cubicBezTo>
                <a:cubicBezTo>
                  <a:pt x="1113" y="6565"/>
                  <a:pt x="1096" y="6594"/>
                  <a:pt x="1090" y="6594"/>
                </a:cubicBezTo>
                <a:cubicBezTo>
                  <a:pt x="1085" y="6599"/>
                  <a:pt x="1073" y="6611"/>
                  <a:pt x="1062" y="6616"/>
                </a:cubicBezTo>
                <a:cubicBezTo>
                  <a:pt x="1062" y="6616"/>
                  <a:pt x="1062" y="6616"/>
                  <a:pt x="1056" y="6622"/>
                </a:cubicBezTo>
                <a:cubicBezTo>
                  <a:pt x="1054" y="6620"/>
                  <a:pt x="1052" y="6620"/>
                  <a:pt x="1050" y="6620"/>
                </a:cubicBezTo>
                <a:cubicBezTo>
                  <a:pt x="1038" y="6620"/>
                  <a:pt x="1022" y="6643"/>
                  <a:pt x="1022" y="6662"/>
                </a:cubicBezTo>
                <a:cubicBezTo>
                  <a:pt x="1016" y="6685"/>
                  <a:pt x="988" y="6690"/>
                  <a:pt x="977" y="6690"/>
                </a:cubicBezTo>
                <a:cubicBezTo>
                  <a:pt x="977" y="6690"/>
                  <a:pt x="976" y="6690"/>
                  <a:pt x="976" y="6690"/>
                </a:cubicBezTo>
                <a:lnTo>
                  <a:pt x="976" y="6690"/>
                </a:lnTo>
                <a:cubicBezTo>
                  <a:pt x="974" y="6690"/>
                  <a:pt x="1022" y="6782"/>
                  <a:pt x="1028" y="6815"/>
                </a:cubicBezTo>
                <a:cubicBezTo>
                  <a:pt x="1028" y="6821"/>
                  <a:pt x="1022" y="6826"/>
                  <a:pt x="1016" y="6826"/>
                </a:cubicBezTo>
                <a:lnTo>
                  <a:pt x="1005" y="6792"/>
                </a:lnTo>
                <a:cubicBezTo>
                  <a:pt x="1005" y="6777"/>
                  <a:pt x="992" y="6757"/>
                  <a:pt x="981" y="6757"/>
                </a:cubicBezTo>
                <a:cubicBezTo>
                  <a:pt x="979" y="6757"/>
                  <a:pt x="978" y="6758"/>
                  <a:pt x="977" y="6758"/>
                </a:cubicBezTo>
                <a:lnTo>
                  <a:pt x="937" y="6764"/>
                </a:lnTo>
                <a:cubicBezTo>
                  <a:pt x="930" y="6758"/>
                  <a:pt x="921" y="6756"/>
                  <a:pt x="911" y="6756"/>
                </a:cubicBezTo>
                <a:cubicBezTo>
                  <a:pt x="874" y="6756"/>
                  <a:pt x="823" y="6790"/>
                  <a:pt x="801" y="6804"/>
                </a:cubicBezTo>
                <a:cubicBezTo>
                  <a:pt x="778" y="6815"/>
                  <a:pt x="772" y="6826"/>
                  <a:pt x="801" y="6826"/>
                </a:cubicBezTo>
                <a:lnTo>
                  <a:pt x="801" y="6838"/>
                </a:lnTo>
                <a:cubicBezTo>
                  <a:pt x="807" y="6855"/>
                  <a:pt x="812" y="6866"/>
                  <a:pt x="829" y="6872"/>
                </a:cubicBezTo>
                <a:cubicBezTo>
                  <a:pt x="846" y="6877"/>
                  <a:pt x="841" y="6917"/>
                  <a:pt x="824" y="6929"/>
                </a:cubicBezTo>
                <a:cubicBezTo>
                  <a:pt x="818" y="6934"/>
                  <a:pt x="812" y="6929"/>
                  <a:pt x="807" y="6940"/>
                </a:cubicBezTo>
                <a:cubicBezTo>
                  <a:pt x="801" y="6951"/>
                  <a:pt x="790" y="6963"/>
                  <a:pt x="795" y="6974"/>
                </a:cubicBezTo>
                <a:lnTo>
                  <a:pt x="795" y="6985"/>
                </a:lnTo>
                <a:cubicBezTo>
                  <a:pt x="801" y="6985"/>
                  <a:pt x="807" y="6991"/>
                  <a:pt x="807" y="6991"/>
                </a:cubicBezTo>
                <a:cubicBezTo>
                  <a:pt x="807" y="6997"/>
                  <a:pt x="801" y="6997"/>
                  <a:pt x="801" y="7002"/>
                </a:cubicBezTo>
                <a:lnTo>
                  <a:pt x="795" y="7002"/>
                </a:lnTo>
                <a:lnTo>
                  <a:pt x="795" y="7014"/>
                </a:lnTo>
                <a:cubicBezTo>
                  <a:pt x="793" y="7018"/>
                  <a:pt x="790" y="7020"/>
                  <a:pt x="788" y="7020"/>
                </a:cubicBezTo>
                <a:cubicBezTo>
                  <a:pt x="781" y="7020"/>
                  <a:pt x="775" y="7007"/>
                  <a:pt x="768" y="7007"/>
                </a:cubicBezTo>
                <a:cubicBezTo>
                  <a:pt x="766" y="7007"/>
                  <a:pt x="764" y="7009"/>
                  <a:pt x="761" y="7014"/>
                </a:cubicBezTo>
                <a:cubicBezTo>
                  <a:pt x="750" y="7031"/>
                  <a:pt x="738" y="7048"/>
                  <a:pt x="733" y="7065"/>
                </a:cubicBezTo>
                <a:cubicBezTo>
                  <a:pt x="727" y="7076"/>
                  <a:pt x="733" y="7082"/>
                  <a:pt x="727" y="7093"/>
                </a:cubicBezTo>
                <a:lnTo>
                  <a:pt x="721" y="7116"/>
                </a:lnTo>
                <a:cubicBezTo>
                  <a:pt x="731" y="7140"/>
                  <a:pt x="754" y="7157"/>
                  <a:pt x="767" y="7157"/>
                </a:cubicBezTo>
                <a:cubicBezTo>
                  <a:pt x="769" y="7157"/>
                  <a:pt x="771" y="7156"/>
                  <a:pt x="772" y="7155"/>
                </a:cubicBezTo>
                <a:lnTo>
                  <a:pt x="784" y="7144"/>
                </a:lnTo>
                <a:lnTo>
                  <a:pt x="790" y="7133"/>
                </a:lnTo>
                <a:cubicBezTo>
                  <a:pt x="790" y="7133"/>
                  <a:pt x="791" y="7132"/>
                  <a:pt x="791" y="7132"/>
                </a:cubicBezTo>
                <a:lnTo>
                  <a:pt x="791" y="7132"/>
                </a:lnTo>
                <a:cubicBezTo>
                  <a:pt x="806" y="7132"/>
                  <a:pt x="806" y="7207"/>
                  <a:pt x="784" y="7218"/>
                </a:cubicBezTo>
                <a:cubicBezTo>
                  <a:pt x="761" y="7235"/>
                  <a:pt x="744" y="7286"/>
                  <a:pt x="750" y="7297"/>
                </a:cubicBezTo>
                <a:cubicBezTo>
                  <a:pt x="750" y="7314"/>
                  <a:pt x="761" y="7354"/>
                  <a:pt x="772" y="7388"/>
                </a:cubicBezTo>
                <a:lnTo>
                  <a:pt x="767" y="7422"/>
                </a:lnTo>
                <a:lnTo>
                  <a:pt x="767" y="7439"/>
                </a:lnTo>
                <a:cubicBezTo>
                  <a:pt x="763" y="7446"/>
                  <a:pt x="766" y="7451"/>
                  <a:pt x="773" y="7451"/>
                </a:cubicBezTo>
                <a:cubicBezTo>
                  <a:pt x="777" y="7451"/>
                  <a:pt x="783" y="7449"/>
                  <a:pt x="790" y="7445"/>
                </a:cubicBezTo>
                <a:lnTo>
                  <a:pt x="801" y="7445"/>
                </a:lnTo>
                <a:lnTo>
                  <a:pt x="812" y="7456"/>
                </a:lnTo>
                <a:cubicBezTo>
                  <a:pt x="807" y="7473"/>
                  <a:pt x="795" y="7496"/>
                  <a:pt x="790" y="7513"/>
                </a:cubicBezTo>
                <a:lnTo>
                  <a:pt x="801" y="7524"/>
                </a:lnTo>
                <a:lnTo>
                  <a:pt x="818" y="7553"/>
                </a:lnTo>
                <a:cubicBezTo>
                  <a:pt x="824" y="7536"/>
                  <a:pt x="841" y="7524"/>
                  <a:pt x="846" y="7524"/>
                </a:cubicBezTo>
                <a:lnTo>
                  <a:pt x="846" y="7524"/>
                </a:lnTo>
                <a:cubicBezTo>
                  <a:pt x="846" y="7524"/>
                  <a:pt x="835" y="7604"/>
                  <a:pt x="829" y="7638"/>
                </a:cubicBezTo>
                <a:cubicBezTo>
                  <a:pt x="824" y="7666"/>
                  <a:pt x="824" y="7746"/>
                  <a:pt x="835" y="7751"/>
                </a:cubicBezTo>
                <a:cubicBezTo>
                  <a:pt x="842" y="7758"/>
                  <a:pt x="852" y="7761"/>
                  <a:pt x="863" y="7761"/>
                </a:cubicBezTo>
                <a:cubicBezTo>
                  <a:pt x="871" y="7761"/>
                  <a:pt x="879" y="7759"/>
                  <a:pt x="886" y="7757"/>
                </a:cubicBezTo>
                <a:lnTo>
                  <a:pt x="897" y="7751"/>
                </a:lnTo>
                <a:lnTo>
                  <a:pt x="909" y="7751"/>
                </a:lnTo>
                <a:cubicBezTo>
                  <a:pt x="926" y="7757"/>
                  <a:pt x="909" y="7819"/>
                  <a:pt x="892" y="7836"/>
                </a:cubicBezTo>
                <a:cubicBezTo>
                  <a:pt x="880" y="7853"/>
                  <a:pt x="858" y="7876"/>
                  <a:pt x="852" y="7887"/>
                </a:cubicBezTo>
                <a:lnTo>
                  <a:pt x="858" y="7904"/>
                </a:lnTo>
                <a:cubicBezTo>
                  <a:pt x="869" y="7916"/>
                  <a:pt x="869" y="7921"/>
                  <a:pt x="858" y="7927"/>
                </a:cubicBezTo>
                <a:cubicBezTo>
                  <a:pt x="846" y="7938"/>
                  <a:pt x="835" y="7944"/>
                  <a:pt x="824" y="7944"/>
                </a:cubicBezTo>
                <a:cubicBezTo>
                  <a:pt x="801" y="7950"/>
                  <a:pt x="818" y="7961"/>
                  <a:pt x="818" y="7973"/>
                </a:cubicBezTo>
                <a:cubicBezTo>
                  <a:pt x="818" y="7987"/>
                  <a:pt x="805" y="8002"/>
                  <a:pt x="820" y="8002"/>
                </a:cubicBezTo>
                <a:cubicBezTo>
                  <a:pt x="822" y="8002"/>
                  <a:pt x="825" y="8002"/>
                  <a:pt x="829" y="8001"/>
                </a:cubicBezTo>
                <a:cubicBezTo>
                  <a:pt x="846" y="8001"/>
                  <a:pt x="869" y="8001"/>
                  <a:pt x="892" y="7984"/>
                </a:cubicBezTo>
                <a:cubicBezTo>
                  <a:pt x="897" y="7984"/>
                  <a:pt x="909" y="7984"/>
                  <a:pt x="909" y="7990"/>
                </a:cubicBezTo>
                <a:lnTo>
                  <a:pt x="914" y="7995"/>
                </a:lnTo>
                <a:cubicBezTo>
                  <a:pt x="920" y="8007"/>
                  <a:pt x="931" y="8012"/>
                  <a:pt x="937" y="8012"/>
                </a:cubicBezTo>
                <a:cubicBezTo>
                  <a:pt x="943" y="8012"/>
                  <a:pt x="971" y="8024"/>
                  <a:pt x="977" y="8029"/>
                </a:cubicBezTo>
                <a:cubicBezTo>
                  <a:pt x="988" y="8035"/>
                  <a:pt x="1022" y="8052"/>
                  <a:pt x="1022" y="8058"/>
                </a:cubicBezTo>
                <a:cubicBezTo>
                  <a:pt x="1028" y="8069"/>
                  <a:pt x="1050" y="8086"/>
                  <a:pt x="1068" y="8092"/>
                </a:cubicBezTo>
                <a:lnTo>
                  <a:pt x="1085" y="8080"/>
                </a:lnTo>
                <a:cubicBezTo>
                  <a:pt x="1085" y="8080"/>
                  <a:pt x="1102" y="8086"/>
                  <a:pt x="1102" y="8092"/>
                </a:cubicBezTo>
                <a:lnTo>
                  <a:pt x="1107" y="8143"/>
                </a:lnTo>
                <a:cubicBezTo>
                  <a:pt x="1131" y="8139"/>
                  <a:pt x="1175" y="8135"/>
                  <a:pt x="1205" y="8135"/>
                </a:cubicBezTo>
                <a:cubicBezTo>
                  <a:pt x="1217" y="8135"/>
                  <a:pt x="1227" y="8135"/>
                  <a:pt x="1232" y="8137"/>
                </a:cubicBezTo>
                <a:lnTo>
                  <a:pt x="1277" y="8137"/>
                </a:lnTo>
                <a:cubicBezTo>
                  <a:pt x="1277" y="8137"/>
                  <a:pt x="1294" y="8143"/>
                  <a:pt x="1317" y="8148"/>
                </a:cubicBezTo>
                <a:cubicBezTo>
                  <a:pt x="1311" y="8160"/>
                  <a:pt x="1323" y="8199"/>
                  <a:pt x="1329" y="8211"/>
                </a:cubicBezTo>
                <a:cubicBezTo>
                  <a:pt x="1329" y="8228"/>
                  <a:pt x="1334" y="8245"/>
                  <a:pt x="1334" y="8251"/>
                </a:cubicBezTo>
                <a:lnTo>
                  <a:pt x="1334" y="8256"/>
                </a:lnTo>
                <a:cubicBezTo>
                  <a:pt x="1328" y="8269"/>
                  <a:pt x="1311" y="8276"/>
                  <a:pt x="1295" y="8276"/>
                </a:cubicBezTo>
                <a:cubicBezTo>
                  <a:pt x="1283" y="8276"/>
                  <a:pt x="1271" y="8272"/>
                  <a:pt x="1266" y="8262"/>
                </a:cubicBezTo>
                <a:lnTo>
                  <a:pt x="1255" y="8251"/>
                </a:lnTo>
                <a:cubicBezTo>
                  <a:pt x="1254" y="8249"/>
                  <a:pt x="1253" y="8248"/>
                  <a:pt x="1251" y="8248"/>
                </a:cubicBezTo>
                <a:cubicBezTo>
                  <a:pt x="1244" y="8248"/>
                  <a:pt x="1231" y="8270"/>
                  <a:pt x="1226" y="8285"/>
                </a:cubicBezTo>
                <a:cubicBezTo>
                  <a:pt x="1226" y="8287"/>
                  <a:pt x="1225" y="8288"/>
                  <a:pt x="1224" y="8288"/>
                </a:cubicBezTo>
                <a:cubicBezTo>
                  <a:pt x="1219" y="8288"/>
                  <a:pt x="1215" y="8243"/>
                  <a:pt x="1215" y="8228"/>
                </a:cubicBezTo>
                <a:cubicBezTo>
                  <a:pt x="1215" y="8205"/>
                  <a:pt x="1238" y="8188"/>
                  <a:pt x="1243" y="8182"/>
                </a:cubicBezTo>
                <a:cubicBezTo>
                  <a:pt x="1249" y="8182"/>
                  <a:pt x="1238" y="8177"/>
                  <a:pt x="1215" y="8165"/>
                </a:cubicBezTo>
                <a:lnTo>
                  <a:pt x="1192" y="8171"/>
                </a:lnTo>
                <a:lnTo>
                  <a:pt x="1187" y="8171"/>
                </a:lnTo>
                <a:cubicBezTo>
                  <a:pt x="1181" y="8177"/>
                  <a:pt x="1170" y="8199"/>
                  <a:pt x="1164" y="8216"/>
                </a:cubicBezTo>
                <a:lnTo>
                  <a:pt x="1153" y="8205"/>
                </a:lnTo>
                <a:lnTo>
                  <a:pt x="1141" y="8188"/>
                </a:lnTo>
                <a:cubicBezTo>
                  <a:pt x="1127" y="8169"/>
                  <a:pt x="1117" y="8158"/>
                  <a:pt x="1111" y="8158"/>
                </a:cubicBezTo>
                <a:cubicBezTo>
                  <a:pt x="1109" y="8158"/>
                  <a:pt x="1108" y="8159"/>
                  <a:pt x="1107" y="8160"/>
                </a:cubicBezTo>
                <a:cubicBezTo>
                  <a:pt x="1102" y="8160"/>
                  <a:pt x="1090" y="8194"/>
                  <a:pt x="1079" y="8216"/>
                </a:cubicBezTo>
                <a:lnTo>
                  <a:pt x="1068" y="8205"/>
                </a:lnTo>
                <a:lnTo>
                  <a:pt x="1028" y="8171"/>
                </a:lnTo>
                <a:cubicBezTo>
                  <a:pt x="999" y="8199"/>
                  <a:pt x="999" y="8256"/>
                  <a:pt x="999" y="8268"/>
                </a:cubicBezTo>
                <a:cubicBezTo>
                  <a:pt x="1005" y="8285"/>
                  <a:pt x="1011" y="8319"/>
                  <a:pt x="1011" y="8324"/>
                </a:cubicBezTo>
                <a:cubicBezTo>
                  <a:pt x="1016" y="8330"/>
                  <a:pt x="1011" y="8341"/>
                  <a:pt x="1011" y="8347"/>
                </a:cubicBezTo>
                <a:cubicBezTo>
                  <a:pt x="1005" y="8347"/>
                  <a:pt x="982" y="8319"/>
                  <a:pt x="977" y="8313"/>
                </a:cubicBezTo>
                <a:cubicBezTo>
                  <a:pt x="965" y="8302"/>
                  <a:pt x="977" y="8256"/>
                  <a:pt x="971" y="8245"/>
                </a:cubicBezTo>
                <a:cubicBezTo>
                  <a:pt x="965" y="8242"/>
                  <a:pt x="955" y="8241"/>
                  <a:pt x="946" y="8241"/>
                </a:cubicBezTo>
                <a:cubicBezTo>
                  <a:pt x="937" y="8241"/>
                  <a:pt x="929" y="8242"/>
                  <a:pt x="926" y="8245"/>
                </a:cubicBezTo>
                <a:cubicBezTo>
                  <a:pt x="920" y="8251"/>
                  <a:pt x="920" y="8268"/>
                  <a:pt x="926" y="8290"/>
                </a:cubicBezTo>
                <a:lnTo>
                  <a:pt x="920" y="8302"/>
                </a:lnTo>
                <a:cubicBezTo>
                  <a:pt x="910" y="8317"/>
                  <a:pt x="899" y="8342"/>
                  <a:pt x="876" y="8342"/>
                </a:cubicBezTo>
                <a:cubicBezTo>
                  <a:pt x="874" y="8342"/>
                  <a:pt x="871" y="8342"/>
                  <a:pt x="869" y="8341"/>
                </a:cubicBezTo>
                <a:lnTo>
                  <a:pt x="869" y="8341"/>
                </a:lnTo>
                <a:cubicBezTo>
                  <a:pt x="869" y="8347"/>
                  <a:pt x="880" y="8358"/>
                  <a:pt x="886" y="8364"/>
                </a:cubicBezTo>
                <a:cubicBezTo>
                  <a:pt x="891" y="8364"/>
                  <a:pt x="869" y="8405"/>
                  <a:pt x="852" y="8405"/>
                </a:cubicBezTo>
                <a:cubicBezTo>
                  <a:pt x="850" y="8405"/>
                  <a:pt x="848" y="8405"/>
                  <a:pt x="846" y="8404"/>
                </a:cubicBezTo>
                <a:cubicBezTo>
                  <a:pt x="845" y="8402"/>
                  <a:pt x="843" y="8401"/>
                  <a:pt x="842" y="8401"/>
                </a:cubicBezTo>
                <a:cubicBezTo>
                  <a:pt x="830" y="8401"/>
                  <a:pt x="812" y="8452"/>
                  <a:pt x="812" y="8472"/>
                </a:cubicBezTo>
                <a:lnTo>
                  <a:pt x="812" y="8477"/>
                </a:lnTo>
                <a:cubicBezTo>
                  <a:pt x="812" y="8483"/>
                  <a:pt x="807" y="8489"/>
                  <a:pt x="801" y="8500"/>
                </a:cubicBezTo>
                <a:lnTo>
                  <a:pt x="795" y="8500"/>
                </a:lnTo>
                <a:lnTo>
                  <a:pt x="790" y="8494"/>
                </a:lnTo>
                <a:lnTo>
                  <a:pt x="772" y="8494"/>
                </a:lnTo>
                <a:lnTo>
                  <a:pt x="772" y="8506"/>
                </a:lnTo>
                <a:cubicBezTo>
                  <a:pt x="772" y="8506"/>
                  <a:pt x="772" y="8517"/>
                  <a:pt x="778" y="8523"/>
                </a:cubicBezTo>
                <a:cubicBezTo>
                  <a:pt x="767" y="8523"/>
                  <a:pt x="755" y="8517"/>
                  <a:pt x="744" y="8506"/>
                </a:cubicBezTo>
                <a:lnTo>
                  <a:pt x="744" y="8500"/>
                </a:lnTo>
                <a:lnTo>
                  <a:pt x="744" y="8500"/>
                </a:lnTo>
                <a:cubicBezTo>
                  <a:pt x="733" y="8506"/>
                  <a:pt x="750" y="8557"/>
                  <a:pt x="738" y="8568"/>
                </a:cubicBezTo>
                <a:cubicBezTo>
                  <a:pt x="730" y="8581"/>
                  <a:pt x="715" y="8587"/>
                  <a:pt x="703" y="8587"/>
                </a:cubicBezTo>
                <a:cubicBezTo>
                  <a:pt x="699" y="8587"/>
                  <a:pt x="696" y="8587"/>
                  <a:pt x="693" y="8585"/>
                </a:cubicBezTo>
                <a:cubicBezTo>
                  <a:pt x="687" y="8585"/>
                  <a:pt x="687" y="8591"/>
                  <a:pt x="693" y="8602"/>
                </a:cubicBezTo>
                <a:lnTo>
                  <a:pt x="693" y="8614"/>
                </a:lnTo>
                <a:cubicBezTo>
                  <a:pt x="693" y="8619"/>
                  <a:pt x="687" y="8631"/>
                  <a:pt x="687" y="8636"/>
                </a:cubicBezTo>
                <a:lnTo>
                  <a:pt x="682" y="8670"/>
                </a:lnTo>
                <a:cubicBezTo>
                  <a:pt x="699" y="8699"/>
                  <a:pt x="704" y="8727"/>
                  <a:pt x="699" y="8733"/>
                </a:cubicBezTo>
                <a:cubicBezTo>
                  <a:pt x="699" y="8733"/>
                  <a:pt x="687" y="8744"/>
                  <a:pt x="676" y="8750"/>
                </a:cubicBezTo>
                <a:lnTo>
                  <a:pt x="676" y="8755"/>
                </a:lnTo>
                <a:cubicBezTo>
                  <a:pt x="680" y="8766"/>
                  <a:pt x="683" y="8769"/>
                  <a:pt x="686" y="8769"/>
                </a:cubicBezTo>
                <a:cubicBezTo>
                  <a:pt x="693" y="8769"/>
                  <a:pt x="698" y="8755"/>
                  <a:pt x="699" y="8755"/>
                </a:cubicBezTo>
                <a:cubicBezTo>
                  <a:pt x="699" y="8755"/>
                  <a:pt x="699" y="8755"/>
                  <a:pt x="699" y="8755"/>
                </a:cubicBezTo>
                <a:cubicBezTo>
                  <a:pt x="704" y="8767"/>
                  <a:pt x="727" y="8767"/>
                  <a:pt x="716" y="8795"/>
                </a:cubicBezTo>
                <a:lnTo>
                  <a:pt x="704" y="8824"/>
                </a:lnTo>
                <a:cubicBezTo>
                  <a:pt x="709" y="8821"/>
                  <a:pt x="714" y="8819"/>
                  <a:pt x="718" y="8819"/>
                </a:cubicBezTo>
                <a:cubicBezTo>
                  <a:pt x="729" y="8819"/>
                  <a:pt x="738" y="8830"/>
                  <a:pt x="738" y="8846"/>
                </a:cubicBezTo>
                <a:lnTo>
                  <a:pt x="738" y="8858"/>
                </a:lnTo>
                <a:cubicBezTo>
                  <a:pt x="738" y="8892"/>
                  <a:pt x="738" y="8920"/>
                  <a:pt x="772" y="8937"/>
                </a:cubicBezTo>
                <a:lnTo>
                  <a:pt x="784" y="8943"/>
                </a:lnTo>
                <a:cubicBezTo>
                  <a:pt x="795" y="8971"/>
                  <a:pt x="801" y="9005"/>
                  <a:pt x="795" y="9028"/>
                </a:cubicBezTo>
                <a:lnTo>
                  <a:pt x="801" y="9051"/>
                </a:lnTo>
                <a:lnTo>
                  <a:pt x="807" y="9056"/>
                </a:lnTo>
                <a:cubicBezTo>
                  <a:pt x="812" y="9056"/>
                  <a:pt x="841" y="9090"/>
                  <a:pt x="869" y="9130"/>
                </a:cubicBezTo>
                <a:lnTo>
                  <a:pt x="863" y="9221"/>
                </a:lnTo>
                <a:lnTo>
                  <a:pt x="863" y="9226"/>
                </a:lnTo>
                <a:cubicBezTo>
                  <a:pt x="869" y="9243"/>
                  <a:pt x="886" y="9255"/>
                  <a:pt x="914" y="9255"/>
                </a:cubicBezTo>
                <a:lnTo>
                  <a:pt x="937" y="9249"/>
                </a:lnTo>
                <a:lnTo>
                  <a:pt x="948" y="9249"/>
                </a:lnTo>
                <a:cubicBezTo>
                  <a:pt x="953" y="9247"/>
                  <a:pt x="957" y="9246"/>
                  <a:pt x="960" y="9246"/>
                </a:cubicBezTo>
                <a:cubicBezTo>
                  <a:pt x="970" y="9246"/>
                  <a:pt x="967" y="9261"/>
                  <a:pt x="954" y="9283"/>
                </a:cubicBezTo>
                <a:lnTo>
                  <a:pt x="943" y="9306"/>
                </a:lnTo>
                <a:cubicBezTo>
                  <a:pt x="943" y="9317"/>
                  <a:pt x="948" y="9317"/>
                  <a:pt x="954" y="9317"/>
                </a:cubicBezTo>
                <a:lnTo>
                  <a:pt x="960" y="9317"/>
                </a:lnTo>
                <a:lnTo>
                  <a:pt x="971" y="9312"/>
                </a:lnTo>
                <a:cubicBezTo>
                  <a:pt x="977" y="9312"/>
                  <a:pt x="982" y="9317"/>
                  <a:pt x="988" y="9334"/>
                </a:cubicBezTo>
                <a:lnTo>
                  <a:pt x="988" y="9340"/>
                </a:lnTo>
                <a:lnTo>
                  <a:pt x="982" y="9351"/>
                </a:lnTo>
                <a:cubicBezTo>
                  <a:pt x="977" y="9363"/>
                  <a:pt x="965" y="9414"/>
                  <a:pt x="965" y="9431"/>
                </a:cubicBezTo>
                <a:cubicBezTo>
                  <a:pt x="971" y="9442"/>
                  <a:pt x="977" y="9459"/>
                  <a:pt x="982" y="9459"/>
                </a:cubicBezTo>
                <a:cubicBezTo>
                  <a:pt x="982" y="9459"/>
                  <a:pt x="988" y="9470"/>
                  <a:pt x="994" y="9476"/>
                </a:cubicBezTo>
                <a:cubicBezTo>
                  <a:pt x="994" y="9476"/>
                  <a:pt x="1016" y="9448"/>
                  <a:pt x="1028" y="9448"/>
                </a:cubicBezTo>
                <a:cubicBezTo>
                  <a:pt x="1039" y="9453"/>
                  <a:pt x="1039" y="9510"/>
                  <a:pt x="1028" y="9578"/>
                </a:cubicBezTo>
                <a:lnTo>
                  <a:pt x="1113" y="9584"/>
                </a:lnTo>
                <a:cubicBezTo>
                  <a:pt x="1113" y="9584"/>
                  <a:pt x="1124" y="9618"/>
                  <a:pt x="1124" y="9635"/>
                </a:cubicBezTo>
                <a:lnTo>
                  <a:pt x="1119" y="9646"/>
                </a:lnTo>
                <a:cubicBezTo>
                  <a:pt x="1106" y="9646"/>
                  <a:pt x="1079" y="9634"/>
                  <a:pt x="1063" y="9634"/>
                </a:cubicBezTo>
                <a:cubicBezTo>
                  <a:pt x="1057" y="9634"/>
                  <a:pt x="1052" y="9636"/>
                  <a:pt x="1050" y="9641"/>
                </a:cubicBezTo>
                <a:cubicBezTo>
                  <a:pt x="1045" y="9652"/>
                  <a:pt x="1056" y="9686"/>
                  <a:pt x="1062" y="9692"/>
                </a:cubicBezTo>
                <a:cubicBezTo>
                  <a:pt x="1064" y="9693"/>
                  <a:pt x="1068" y="9694"/>
                  <a:pt x="1074" y="9694"/>
                </a:cubicBezTo>
                <a:cubicBezTo>
                  <a:pt x="1088" y="9694"/>
                  <a:pt x="1111" y="9690"/>
                  <a:pt x="1119" y="9686"/>
                </a:cubicBezTo>
                <a:cubicBezTo>
                  <a:pt x="1130" y="9680"/>
                  <a:pt x="1147" y="9669"/>
                  <a:pt x="1158" y="9663"/>
                </a:cubicBezTo>
                <a:lnTo>
                  <a:pt x="1164" y="9658"/>
                </a:lnTo>
                <a:lnTo>
                  <a:pt x="1170" y="9652"/>
                </a:lnTo>
                <a:cubicBezTo>
                  <a:pt x="1170" y="9648"/>
                  <a:pt x="1171" y="9647"/>
                  <a:pt x="1172" y="9647"/>
                </a:cubicBezTo>
                <a:cubicBezTo>
                  <a:pt x="1176" y="9647"/>
                  <a:pt x="1183" y="9654"/>
                  <a:pt x="1187" y="9658"/>
                </a:cubicBezTo>
                <a:cubicBezTo>
                  <a:pt x="1192" y="9658"/>
                  <a:pt x="1198" y="9680"/>
                  <a:pt x="1209" y="9703"/>
                </a:cubicBezTo>
                <a:lnTo>
                  <a:pt x="1198" y="9726"/>
                </a:lnTo>
                <a:lnTo>
                  <a:pt x="1192" y="9726"/>
                </a:lnTo>
                <a:cubicBezTo>
                  <a:pt x="1204" y="9737"/>
                  <a:pt x="1249" y="9765"/>
                  <a:pt x="1266" y="9771"/>
                </a:cubicBezTo>
                <a:cubicBezTo>
                  <a:pt x="1271" y="9773"/>
                  <a:pt x="1276" y="9775"/>
                  <a:pt x="1280" y="9775"/>
                </a:cubicBezTo>
                <a:cubicBezTo>
                  <a:pt x="1286" y="9775"/>
                  <a:pt x="1291" y="9772"/>
                  <a:pt x="1294" y="9765"/>
                </a:cubicBezTo>
                <a:cubicBezTo>
                  <a:pt x="1300" y="9771"/>
                  <a:pt x="1306" y="9771"/>
                  <a:pt x="1311" y="9777"/>
                </a:cubicBezTo>
                <a:lnTo>
                  <a:pt x="1317" y="9777"/>
                </a:lnTo>
                <a:cubicBezTo>
                  <a:pt x="1317" y="9777"/>
                  <a:pt x="1317" y="9777"/>
                  <a:pt x="1317" y="9782"/>
                </a:cubicBezTo>
                <a:cubicBezTo>
                  <a:pt x="1317" y="9794"/>
                  <a:pt x="1323" y="9799"/>
                  <a:pt x="1329" y="9805"/>
                </a:cubicBezTo>
                <a:cubicBezTo>
                  <a:pt x="1311" y="9805"/>
                  <a:pt x="1294" y="9805"/>
                  <a:pt x="1289" y="9811"/>
                </a:cubicBezTo>
                <a:cubicBezTo>
                  <a:pt x="1283" y="9822"/>
                  <a:pt x="1260" y="9839"/>
                  <a:pt x="1243" y="9851"/>
                </a:cubicBezTo>
                <a:lnTo>
                  <a:pt x="1238" y="9816"/>
                </a:lnTo>
                <a:cubicBezTo>
                  <a:pt x="1238" y="9809"/>
                  <a:pt x="1232" y="9798"/>
                  <a:pt x="1229" y="9798"/>
                </a:cubicBezTo>
                <a:cubicBezTo>
                  <a:pt x="1227" y="9798"/>
                  <a:pt x="1226" y="9800"/>
                  <a:pt x="1226" y="9805"/>
                </a:cubicBezTo>
                <a:lnTo>
                  <a:pt x="1221" y="9839"/>
                </a:lnTo>
                <a:cubicBezTo>
                  <a:pt x="1204" y="9862"/>
                  <a:pt x="1181" y="9941"/>
                  <a:pt x="1170" y="9964"/>
                </a:cubicBezTo>
                <a:cubicBezTo>
                  <a:pt x="1166" y="9972"/>
                  <a:pt x="1162" y="9976"/>
                  <a:pt x="1158" y="9976"/>
                </a:cubicBezTo>
                <a:cubicBezTo>
                  <a:pt x="1151" y="9976"/>
                  <a:pt x="1143" y="9962"/>
                  <a:pt x="1136" y="9936"/>
                </a:cubicBezTo>
                <a:lnTo>
                  <a:pt x="1158" y="9879"/>
                </a:lnTo>
                <a:lnTo>
                  <a:pt x="1170" y="9856"/>
                </a:lnTo>
                <a:cubicBezTo>
                  <a:pt x="1181" y="9822"/>
                  <a:pt x="1187" y="9788"/>
                  <a:pt x="1187" y="9777"/>
                </a:cubicBezTo>
                <a:lnTo>
                  <a:pt x="1187" y="9777"/>
                </a:lnTo>
                <a:lnTo>
                  <a:pt x="1170" y="9794"/>
                </a:lnTo>
                <a:cubicBezTo>
                  <a:pt x="1168" y="9793"/>
                  <a:pt x="1167" y="9793"/>
                  <a:pt x="1166" y="9793"/>
                </a:cubicBezTo>
                <a:cubicBezTo>
                  <a:pt x="1151" y="9793"/>
                  <a:pt x="1141" y="9823"/>
                  <a:pt x="1141" y="9839"/>
                </a:cubicBezTo>
                <a:cubicBezTo>
                  <a:pt x="1141" y="9849"/>
                  <a:pt x="1137" y="9855"/>
                  <a:pt x="1130" y="9855"/>
                </a:cubicBezTo>
                <a:cubicBezTo>
                  <a:pt x="1124" y="9855"/>
                  <a:pt x="1117" y="9852"/>
                  <a:pt x="1107" y="9845"/>
                </a:cubicBezTo>
                <a:lnTo>
                  <a:pt x="1090" y="9822"/>
                </a:lnTo>
                <a:lnTo>
                  <a:pt x="1079" y="9805"/>
                </a:lnTo>
                <a:cubicBezTo>
                  <a:pt x="1050" y="9794"/>
                  <a:pt x="1045" y="9765"/>
                  <a:pt x="1062" y="9743"/>
                </a:cubicBezTo>
                <a:lnTo>
                  <a:pt x="1062" y="9726"/>
                </a:lnTo>
                <a:lnTo>
                  <a:pt x="1062" y="9709"/>
                </a:lnTo>
                <a:cubicBezTo>
                  <a:pt x="1058" y="9698"/>
                  <a:pt x="1053" y="9694"/>
                  <a:pt x="1048" y="9694"/>
                </a:cubicBezTo>
                <a:cubicBezTo>
                  <a:pt x="1035" y="9694"/>
                  <a:pt x="1020" y="9714"/>
                  <a:pt x="1016" y="9726"/>
                </a:cubicBezTo>
                <a:cubicBezTo>
                  <a:pt x="1012" y="9738"/>
                  <a:pt x="995" y="9745"/>
                  <a:pt x="982" y="9745"/>
                </a:cubicBezTo>
                <a:cubicBezTo>
                  <a:pt x="978" y="9745"/>
                  <a:pt x="974" y="9744"/>
                  <a:pt x="971" y="9743"/>
                </a:cubicBezTo>
                <a:lnTo>
                  <a:pt x="971" y="9743"/>
                </a:lnTo>
                <a:cubicBezTo>
                  <a:pt x="965" y="9743"/>
                  <a:pt x="1028" y="9834"/>
                  <a:pt x="1028" y="9845"/>
                </a:cubicBezTo>
                <a:cubicBezTo>
                  <a:pt x="1028" y="9862"/>
                  <a:pt x="1005" y="9862"/>
                  <a:pt x="999" y="9862"/>
                </a:cubicBezTo>
                <a:cubicBezTo>
                  <a:pt x="994" y="9868"/>
                  <a:pt x="982" y="9896"/>
                  <a:pt x="971" y="9924"/>
                </a:cubicBezTo>
                <a:lnTo>
                  <a:pt x="943" y="9936"/>
                </a:lnTo>
                <a:cubicBezTo>
                  <a:pt x="931" y="9941"/>
                  <a:pt x="920" y="9953"/>
                  <a:pt x="903" y="9964"/>
                </a:cubicBezTo>
                <a:cubicBezTo>
                  <a:pt x="886" y="9975"/>
                  <a:pt x="909" y="9992"/>
                  <a:pt x="903" y="10004"/>
                </a:cubicBezTo>
                <a:lnTo>
                  <a:pt x="886" y="10021"/>
                </a:lnTo>
                <a:cubicBezTo>
                  <a:pt x="869" y="10032"/>
                  <a:pt x="841" y="10055"/>
                  <a:pt x="835" y="10060"/>
                </a:cubicBezTo>
                <a:cubicBezTo>
                  <a:pt x="835" y="10060"/>
                  <a:pt x="846" y="10077"/>
                  <a:pt x="863" y="10089"/>
                </a:cubicBezTo>
                <a:lnTo>
                  <a:pt x="863" y="10083"/>
                </a:lnTo>
                <a:cubicBezTo>
                  <a:pt x="871" y="10074"/>
                  <a:pt x="877" y="10071"/>
                  <a:pt x="883" y="10071"/>
                </a:cubicBezTo>
                <a:cubicBezTo>
                  <a:pt x="894" y="10071"/>
                  <a:pt x="903" y="10083"/>
                  <a:pt x="914" y="10083"/>
                </a:cubicBezTo>
                <a:lnTo>
                  <a:pt x="937" y="10083"/>
                </a:lnTo>
                <a:cubicBezTo>
                  <a:pt x="954" y="10083"/>
                  <a:pt x="982" y="10083"/>
                  <a:pt x="994" y="10077"/>
                </a:cubicBezTo>
                <a:lnTo>
                  <a:pt x="999" y="10100"/>
                </a:lnTo>
                <a:lnTo>
                  <a:pt x="1011" y="10140"/>
                </a:lnTo>
                <a:cubicBezTo>
                  <a:pt x="1028" y="10129"/>
                  <a:pt x="1039" y="10095"/>
                  <a:pt x="1039" y="10083"/>
                </a:cubicBezTo>
                <a:cubicBezTo>
                  <a:pt x="1033" y="10077"/>
                  <a:pt x="1045" y="10066"/>
                  <a:pt x="1056" y="10066"/>
                </a:cubicBezTo>
                <a:lnTo>
                  <a:pt x="1062" y="10072"/>
                </a:lnTo>
                <a:cubicBezTo>
                  <a:pt x="1069" y="10079"/>
                  <a:pt x="1075" y="10082"/>
                  <a:pt x="1081" y="10082"/>
                </a:cubicBezTo>
                <a:cubicBezTo>
                  <a:pt x="1088" y="10082"/>
                  <a:pt x="1095" y="10076"/>
                  <a:pt x="1102" y="10066"/>
                </a:cubicBezTo>
                <a:cubicBezTo>
                  <a:pt x="1105" y="10059"/>
                  <a:pt x="1111" y="10047"/>
                  <a:pt x="1120" y="10047"/>
                </a:cubicBezTo>
                <a:cubicBezTo>
                  <a:pt x="1124" y="10047"/>
                  <a:pt x="1130" y="10050"/>
                  <a:pt x="1136" y="10060"/>
                </a:cubicBezTo>
                <a:lnTo>
                  <a:pt x="1136" y="10066"/>
                </a:lnTo>
                <a:cubicBezTo>
                  <a:pt x="1153" y="10060"/>
                  <a:pt x="1175" y="10049"/>
                  <a:pt x="1192" y="10043"/>
                </a:cubicBezTo>
                <a:lnTo>
                  <a:pt x="1238" y="10043"/>
                </a:lnTo>
                <a:cubicBezTo>
                  <a:pt x="1249" y="10054"/>
                  <a:pt x="1259" y="10058"/>
                  <a:pt x="1266" y="10058"/>
                </a:cubicBezTo>
                <a:cubicBezTo>
                  <a:pt x="1269" y="10058"/>
                  <a:pt x="1272" y="10057"/>
                  <a:pt x="1272" y="10055"/>
                </a:cubicBezTo>
                <a:cubicBezTo>
                  <a:pt x="1273" y="10053"/>
                  <a:pt x="1274" y="10052"/>
                  <a:pt x="1276" y="10052"/>
                </a:cubicBezTo>
                <a:cubicBezTo>
                  <a:pt x="1284" y="10052"/>
                  <a:pt x="1296" y="10067"/>
                  <a:pt x="1300" y="10072"/>
                </a:cubicBezTo>
                <a:cubicBezTo>
                  <a:pt x="1300" y="10075"/>
                  <a:pt x="1302" y="10077"/>
                  <a:pt x="1305" y="10077"/>
                </a:cubicBezTo>
                <a:cubicBezTo>
                  <a:pt x="1312" y="10077"/>
                  <a:pt x="1323" y="10070"/>
                  <a:pt x="1323" y="10066"/>
                </a:cubicBezTo>
                <a:cubicBezTo>
                  <a:pt x="1329" y="10060"/>
                  <a:pt x="1311" y="10026"/>
                  <a:pt x="1306" y="10015"/>
                </a:cubicBezTo>
                <a:cubicBezTo>
                  <a:pt x="1300" y="9998"/>
                  <a:pt x="1311" y="9987"/>
                  <a:pt x="1329" y="9981"/>
                </a:cubicBezTo>
                <a:lnTo>
                  <a:pt x="1340" y="9987"/>
                </a:lnTo>
                <a:cubicBezTo>
                  <a:pt x="1357" y="9992"/>
                  <a:pt x="1368" y="10009"/>
                  <a:pt x="1385" y="10021"/>
                </a:cubicBezTo>
                <a:cubicBezTo>
                  <a:pt x="1388" y="10024"/>
                  <a:pt x="1394" y="10024"/>
                  <a:pt x="1400" y="10024"/>
                </a:cubicBezTo>
                <a:cubicBezTo>
                  <a:pt x="1407" y="10024"/>
                  <a:pt x="1414" y="10024"/>
                  <a:pt x="1419" y="10026"/>
                </a:cubicBezTo>
                <a:cubicBezTo>
                  <a:pt x="1414" y="10038"/>
                  <a:pt x="1414" y="10043"/>
                  <a:pt x="1419" y="10049"/>
                </a:cubicBezTo>
                <a:cubicBezTo>
                  <a:pt x="1425" y="10049"/>
                  <a:pt x="1442" y="10049"/>
                  <a:pt x="1448" y="10043"/>
                </a:cubicBezTo>
                <a:cubicBezTo>
                  <a:pt x="1453" y="10043"/>
                  <a:pt x="1453" y="10055"/>
                  <a:pt x="1453" y="10066"/>
                </a:cubicBezTo>
                <a:lnTo>
                  <a:pt x="1448" y="10077"/>
                </a:lnTo>
                <a:cubicBezTo>
                  <a:pt x="1448" y="10072"/>
                  <a:pt x="1442" y="10066"/>
                  <a:pt x="1442" y="10066"/>
                </a:cubicBezTo>
                <a:cubicBezTo>
                  <a:pt x="1431" y="10066"/>
                  <a:pt x="1442" y="10083"/>
                  <a:pt x="1442" y="10095"/>
                </a:cubicBezTo>
                <a:cubicBezTo>
                  <a:pt x="1442" y="10100"/>
                  <a:pt x="1442" y="10112"/>
                  <a:pt x="1448" y="10123"/>
                </a:cubicBezTo>
                <a:cubicBezTo>
                  <a:pt x="1442" y="10123"/>
                  <a:pt x="1436" y="10123"/>
                  <a:pt x="1431" y="10117"/>
                </a:cubicBezTo>
                <a:cubicBezTo>
                  <a:pt x="1422" y="10112"/>
                  <a:pt x="1414" y="10109"/>
                  <a:pt x="1407" y="10109"/>
                </a:cubicBezTo>
                <a:cubicBezTo>
                  <a:pt x="1401" y="10109"/>
                  <a:pt x="1397" y="10112"/>
                  <a:pt x="1397" y="10117"/>
                </a:cubicBezTo>
                <a:lnTo>
                  <a:pt x="1397" y="10123"/>
                </a:lnTo>
                <a:lnTo>
                  <a:pt x="1402" y="10151"/>
                </a:lnTo>
                <a:cubicBezTo>
                  <a:pt x="1408" y="10174"/>
                  <a:pt x="1408" y="10214"/>
                  <a:pt x="1402" y="10242"/>
                </a:cubicBezTo>
                <a:cubicBezTo>
                  <a:pt x="1391" y="10242"/>
                  <a:pt x="1380" y="10242"/>
                  <a:pt x="1374" y="10236"/>
                </a:cubicBezTo>
                <a:cubicBezTo>
                  <a:pt x="1346" y="10219"/>
                  <a:pt x="1306" y="10219"/>
                  <a:pt x="1300" y="10163"/>
                </a:cubicBezTo>
                <a:lnTo>
                  <a:pt x="1300" y="10151"/>
                </a:lnTo>
                <a:cubicBezTo>
                  <a:pt x="1300" y="10137"/>
                  <a:pt x="1292" y="10127"/>
                  <a:pt x="1283" y="10127"/>
                </a:cubicBezTo>
                <a:cubicBezTo>
                  <a:pt x="1281" y="10127"/>
                  <a:pt x="1279" y="10128"/>
                  <a:pt x="1277" y="10129"/>
                </a:cubicBezTo>
                <a:lnTo>
                  <a:pt x="1272" y="10134"/>
                </a:lnTo>
                <a:lnTo>
                  <a:pt x="1260" y="10134"/>
                </a:lnTo>
                <a:cubicBezTo>
                  <a:pt x="1259" y="10135"/>
                  <a:pt x="1257" y="10135"/>
                  <a:pt x="1256" y="10135"/>
                </a:cubicBezTo>
                <a:cubicBezTo>
                  <a:pt x="1248" y="10135"/>
                  <a:pt x="1244" y="10122"/>
                  <a:pt x="1249" y="10117"/>
                </a:cubicBezTo>
                <a:cubicBezTo>
                  <a:pt x="1249" y="10112"/>
                  <a:pt x="1226" y="10106"/>
                  <a:pt x="1215" y="10106"/>
                </a:cubicBezTo>
                <a:cubicBezTo>
                  <a:pt x="1204" y="10106"/>
                  <a:pt x="1243" y="10163"/>
                  <a:pt x="1255" y="10180"/>
                </a:cubicBezTo>
                <a:cubicBezTo>
                  <a:pt x="1272" y="10197"/>
                  <a:pt x="1277" y="10219"/>
                  <a:pt x="1277" y="10219"/>
                </a:cubicBezTo>
                <a:cubicBezTo>
                  <a:pt x="1277" y="10219"/>
                  <a:pt x="1260" y="10214"/>
                  <a:pt x="1255" y="10208"/>
                </a:cubicBezTo>
                <a:cubicBezTo>
                  <a:pt x="1249" y="10208"/>
                  <a:pt x="1221" y="10231"/>
                  <a:pt x="1209" y="10242"/>
                </a:cubicBezTo>
                <a:cubicBezTo>
                  <a:pt x="1204" y="10253"/>
                  <a:pt x="1198" y="10287"/>
                  <a:pt x="1204" y="10293"/>
                </a:cubicBezTo>
                <a:cubicBezTo>
                  <a:pt x="1204" y="10299"/>
                  <a:pt x="1192" y="10310"/>
                  <a:pt x="1181" y="10316"/>
                </a:cubicBezTo>
                <a:lnTo>
                  <a:pt x="1170" y="10316"/>
                </a:lnTo>
                <a:cubicBezTo>
                  <a:pt x="1164" y="10316"/>
                  <a:pt x="1158" y="10299"/>
                  <a:pt x="1153" y="10299"/>
                </a:cubicBezTo>
                <a:cubicBezTo>
                  <a:pt x="1127" y="10284"/>
                  <a:pt x="1101" y="10258"/>
                  <a:pt x="1076" y="10258"/>
                </a:cubicBezTo>
                <a:cubicBezTo>
                  <a:pt x="1061" y="10258"/>
                  <a:pt x="1047" y="10265"/>
                  <a:pt x="1033" y="10287"/>
                </a:cubicBezTo>
                <a:cubicBezTo>
                  <a:pt x="1028" y="10287"/>
                  <a:pt x="1022" y="10287"/>
                  <a:pt x="1016" y="10282"/>
                </a:cubicBezTo>
                <a:cubicBezTo>
                  <a:pt x="1005" y="10282"/>
                  <a:pt x="994" y="10279"/>
                  <a:pt x="986" y="10279"/>
                </a:cubicBezTo>
                <a:cubicBezTo>
                  <a:pt x="982" y="10279"/>
                  <a:pt x="979" y="10280"/>
                  <a:pt x="977" y="10282"/>
                </a:cubicBezTo>
                <a:cubicBezTo>
                  <a:pt x="971" y="10287"/>
                  <a:pt x="967" y="10290"/>
                  <a:pt x="963" y="10290"/>
                </a:cubicBezTo>
                <a:cubicBezTo>
                  <a:pt x="958" y="10290"/>
                  <a:pt x="954" y="10287"/>
                  <a:pt x="948" y="10282"/>
                </a:cubicBezTo>
                <a:lnTo>
                  <a:pt x="943" y="10270"/>
                </a:lnTo>
                <a:cubicBezTo>
                  <a:pt x="940" y="10268"/>
                  <a:pt x="937" y="10267"/>
                  <a:pt x="932" y="10267"/>
                </a:cubicBezTo>
                <a:cubicBezTo>
                  <a:pt x="915" y="10267"/>
                  <a:pt x="884" y="10284"/>
                  <a:pt x="852" y="10316"/>
                </a:cubicBezTo>
                <a:lnTo>
                  <a:pt x="818" y="10287"/>
                </a:lnTo>
                <a:lnTo>
                  <a:pt x="784" y="10265"/>
                </a:lnTo>
                <a:lnTo>
                  <a:pt x="784" y="10265"/>
                </a:lnTo>
                <a:cubicBezTo>
                  <a:pt x="772" y="10287"/>
                  <a:pt x="784" y="10304"/>
                  <a:pt x="812" y="10304"/>
                </a:cubicBezTo>
                <a:lnTo>
                  <a:pt x="824" y="10338"/>
                </a:lnTo>
                <a:cubicBezTo>
                  <a:pt x="828" y="10350"/>
                  <a:pt x="834" y="10354"/>
                  <a:pt x="839" y="10354"/>
                </a:cubicBezTo>
                <a:cubicBezTo>
                  <a:pt x="852" y="10354"/>
                  <a:pt x="866" y="10332"/>
                  <a:pt x="877" y="10332"/>
                </a:cubicBezTo>
                <a:cubicBezTo>
                  <a:pt x="878" y="10332"/>
                  <a:pt x="879" y="10332"/>
                  <a:pt x="880" y="10333"/>
                </a:cubicBezTo>
                <a:cubicBezTo>
                  <a:pt x="886" y="10338"/>
                  <a:pt x="892" y="10344"/>
                  <a:pt x="897" y="10350"/>
                </a:cubicBezTo>
                <a:lnTo>
                  <a:pt x="909" y="10361"/>
                </a:lnTo>
                <a:cubicBezTo>
                  <a:pt x="931" y="10378"/>
                  <a:pt x="931" y="10401"/>
                  <a:pt x="914" y="10412"/>
                </a:cubicBezTo>
                <a:lnTo>
                  <a:pt x="903" y="10429"/>
                </a:lnTo>
                <a:cubicBezTo>
                  <a:pt x="886" y="10441"/>
                  <a:pt x="909" y="10463"/>
                  <a:pt x="892" y="10486"/>
                </a:cubicBezTo>
                <a:cubicBezTo>
                  <a:pt x="886" y="10491"/>
                  <a:pt x="886" y="10526"/>
                  <a:pt x="909" y="10526"/>
                </a:cubicBezTo>
                <a:cubicBezTo>
                  <a:pt x="911" y="10526"/>
                  <a:pt x="912" y="10526"/>
                  <a:pt x="914" y="10526"/>
                </a:cubicBezTo>
                <a:cubicBezTo>
                  <a:pt x="926" y="10526"/>
                  <a:pt x="931" y="10537"/>
                  <a:pt x="943" y="10537"/>
                </a:cubicBezTo>
                <a:lnTo>
                  <a:pt x="954" y="10543"/>
                </a:lnTo>
                <a:cubicBezTo>
                  <a:pt x="960" y="10537"/>
                  <a:pt x="971" y="10497"/>
                  <a:pt x="982" y="10492"/>
                </a:cubicBezTo>
                <a:cubicBezTo>
                  <a:pt x="994" y="10492"/>
                  <a:pt x="982" y="10475"/>
                  <a:pt x="965" y="10463"/>
                </a:cubicBezTo>
                <a:lnTo>
                  <a:pt x="948" y="10446"/>
                </a:lnTo>
                <a:cubicBezTo>
                  <a:pt x="943" y="10441"/>
                  <a:pt x="943" y="10424"/>
                  <a:pt x="948" y="10418"/>
                </a:cubicBezTo>
                <a:cubicBezTo>
                  <a:pt x="953" y="10409"/>
                  <a:pt x="954" y="10395"/>
                  <a:pt x="961" y="10395"/>
                </a:cubicBezTo>
                <a:cubicBezTo>
                  <a:pt x="963" y="10395"/>
                  <a:pt x="967" y="10397"/>
                  <a:pt x="971" y="10401"/>
                </a:cubicBezTo>
                <a:lnTo>
                  <a:pt x="977" y="10407"/>
                </a:lnTo>
                <a:cubicBezTo>
                  <a:pt x="988" y="10407"/>
                  <a:pt x="1016" y="10390"/>
                  <a:pt x="1033" y="10373"/>
                </a:cubicBezTo>
                <a:lnTo>
                  <a:pt x="1068" y="10373"/>
                </a:lnTo>
                <a:cubicBezTo>
                  <a:pt x="1079" y="10373"/>
                  <a:pt x="1090" y="10367"/>
                  <a:pt x="1096" y="10361"/>
                </a:cubicBezTo>
                <a:lnTo>
                  <a:pt x="1119" y="10344"/>
                </a:lnTo>
                <a:cubicBezTo>
                  <a:pt x="1141" y="10355"/>
                  <a:pt x="1164" y="10390"/>
                  <a:pt x="1170" y="10429"/>
                </a:cubicBezTo>
                <a:lnTo>
                  <a:pt x="1181" y="10458"/>
                </a:lnTo>
                <a:cubicBezTo>
                  <a:pt x="1181" y="10469"/>
                  <a:pt x="1192" y="10480"/>
                  <a:pt x="1198" y="10486"/>
                </a:cubicBezTo>
                <a:lnTo>
                  <a:pt x="1204" y="10486"/>
                </a:lnTo>
                <a:cubicBezTo>
                  <a:pt x="1209" y="10486"/>
                  <a:pt x="1215" y="10480"/>
                  <a:pt x="1221" y="10469"/>
                </a:cubicBezTo>
                <a:lnTo>
                  <a:pt x="1215" y="10469"/>
                </a:lnTo>
                <a:cubicBezTo>
                  <a:pt x="1204" y="10452"/>
                  <a:pt x="1204" y="10435"/>
                  <a:pt x="1221" y="10429"/>
                </a:cubicBezTo>
                <a:cubicBezTo>
                  <a:pt x="1221" y="10429"/>
                  <a:pt x="1232" y="10441"/>
                  <a:pt x="1238" y="10446"/>
                </a:cubicBezTo>
                <a:cubicBezTo>
                  <a:pt x="1243" y="10458"/>
                  <a:pt x="1249" y="10469"/>
                  <a:pt x="1255" y="10475"/>
                </a:cubicBezTo>
                <a:cubicBezTo>
                  <a:pt x="1289" y="10509"/>
                  <a:pt x="1300" y="10543"/>
                  <a:pt x="1272" y="10588"/>
                </a:cubicBezTo>
                <a:cubicBezTo>
                  <a:pt x="1274" y="10590"/>
                  <a:pt x="1277" y="10592"/>
                  <a:pt x="1280" y="10592"/>
                </a:cubicBezTo>
                <a:cubicBezTo>
                  <a:pt x="1285" y="10592"/>
                  <a:pt x="1291" y="10588"/>
                  <a:pt x="1294" y="10577"/>
                </a:cubicBezTo>
                <a:lnTo>
                  <a:pt x="1300" y="10565"/>
                </a:lnTo>
                <a:cubicBezTo>
                  <a:pt x="1306" y="10560"/>
                  <a:pt x="1317" y="10543"/>
                  <a:pt x="1323" y="10543"/>
                </a:cubicBezTo>
                <a:lnTo>
                  <a:pt x="1346" y="10554"/>
                </a:lnTo>
                <a:cubicBezTo>
                  <a:pt x="1374" y="10565"/>
                  <a:pt x="1397" y="10588"/>
                  <a:pt x="1402" y="10605"/>
                </a:cubicBezTo>
                <a:lnTo>
                  <a:pt x="1397" y="10605"/>
                </a:lnTo>
                <a:cubicBezTo>
                  <a:pt x="1385" y="10599"/>
                  <a:pt x="1374" y="10599"/>
                  <a:pt x="1368" y="10599"/>
                </a:cubicBezTo>
                <a:cubicBezTo>
                  <a:pt x="1366" y="10625"/>
                  <a:pt x="1361" y="10634"/>
                  <a:pt x="1354" y="10634"/>
                </a:cubicBezTo>
                <a:cubicBezTo>
                  <a:pt x="1345" y="10634"/>
                  <a:pt x="1333" y="10617"/>
                  <a:pt x="1323" y="10611"/>
                </a:cubicBezTo>
                <a:lnTo>
                  <a:pt x="1317" y="10611"/>
                </a:lnTo>
                <a:cubicBezTo>
                  <a:pt x="1311" y="10616"/>
                  <a:pt x="1311" y="10634"/>
                  <a:pt x="1311" y="10634"/>
                </a:cubicBezTo>
                <a:cubicBezTo>
                  <a:pt x="1316" y="10638"/>
                  <a:pt x="1291" y="10654"/>
                  <a:pt x="1275" y="10654"/>
                </a:cubicBezTo>
                <a:cubicBezTo>
                  <a:pt x="1272" y="10654"/>
                  <a:pt x="1268" y="10653"/>
                  <a:pt x="1266" y="10651"/>
                </a:cubicBezTo>
                <a:cubicBezTo>
                  <a:pt x="1265" y="10649"/>
                  <a:pt x="1263" y="10648"/>
                  <a:pt x="1261" y="10648"/>
                </a:cubicBezTo>
                <a:cubicBezTo>
                  <a:pt x="1250" y="10648"/>
                  <a:pt x="1238" y="10676"/>
                  <a:pt x="1238" y="10690"/>
                </a:cubicBezTo>
                <a:cubicBezTo>
                  <a:pt x="1238" y="10699"/>
                  <a:pt x="1232" y="10702"/>
                  <a:pt x="1226" y="10702"/>
                </a:cubicBezTo>
                <a:cubicBezTo>
                  <a:pt x="1221" y="10702"/>
                  <a:pt x="1215" y="10699"/>
                  <a:pt x="1215" y="10696"/>
                </a:cubicBezTo>
                <a:cubicBezTo>
                  <a:pt x="1210" y="10696"/>
                  <a:pt x="1198" y="10676"/>
                  <a:pt x="1190" y="10676"/>
                </a:cubicBezTo>
                <a:cubicBezTo>
                  <a:pt x="1189" y="10676"/>
                  <a:pt x="1188" y="10677"/>
                  <a:pt x="1187" y="10679"/>
                </a:cubicBezTo>
                <a:cubicBezTo>
                  <a:pt x="1181" y="10685"/>
                  <a:pt x="1170" y="10696"/>
                  <a:pt x="1164" y="10702"/>
                </a:cubicBezTo>
                <a:cubicBezTo>
                  <a:pt x="1164" y="10707"/>
                  <a:pt x="1130" y="10713"/>
                  <a:pt x="1119" y="10713"/>
                </a:cubicBezTo>
                <a:cubicBezTo>
                  <a:pt x="1107" y="10713"/>
                  <a:pt x="1096" y="10741"/>
                  <a:pt x="1090" y="10741"/>
                </a:cubicBezTo>
                <a:cubicBezTo>
                  <a:pt x="1085" y="10747"/>
                  <a:pt x="1068" y="10753"/>
                  <a:pt x="1056" y="10764"/>
                </a:cubicBezTo>
                <a:lnTo>
                  <a:pt x="1056" y="10775"/>
                </a:lnTo>
                <a:cubicBezTo>
                  <a:pt x="1050" y="10821"/>
                  <a:pt x="1045" y="10860"/>
                  <a:pt x="1039" y="10906"/>
                </a:cubicBezTo>
                <a:lnTo>
                  <a:pt x="1039" y="10923"/>
                </a:lnTo>
                <a:cubicBezTo>
                  <a:pt x="1045" y="10940"/>
                  <a:pt x="1033" y="10963"/>
                  <a:pt x="1016" y="10974"/>
                </a:cubicBezTo>
                <a:lnTo>
                  <a:pt x="1005" y="10940"/>
                </a:lnTo>
                <a:cubicBezTo>
                  <a:pt x="1000" y="10925"/>
                  <a:pt x="986" y="10905"/>
                  <a:pt x="979" y="10905"/>
                </a:cubicBezTo>
                <a:cubicBezTo>
                  <a:pt x="978" y="10905"/>
                  <a:pt x="977" y="10905"/>
                  <a:pt x="977" y="10906"/>
                </a:cubicBezTo>
                <a:lnTo>
                  <a:pt x="937" y="10912"/>
                </a:lnTo>
                <a:cubicBezTo>
                  <a:pt x="930" y="10906"/>
                  <a:pt x="921" y="10903"/>
                  <a:pt x="911" y="10903"/>
                </a:cubicBezTo>
                <a:cubicBezTo>
                  <a:pt x="874" y="10903"/>
                  <a:pt x="823" y="10937"/>
                  <a:pt x="801" y="10946"/>
                </a:cubicBezTo>
                <a:cubicBezTo>
                  <a:pt x="772" y="10963"/>
                  <a:pt x="772" y="10974"/>
                  <a:pt x="795" y="10980"/>
                </a:cubicBezTo>
                <a:lnTo>
                  <a:pt x="801" y="10985"/>
                </a:lnTo>
                <a:cubicBezTo>
                  <a:pt x="807" y="11008"/>
                  <a:pt x="812" y="11014"/>
                  <a:pt x="829" y="11019"/>
                </a:cubicBezTo>
                <a:cubicBezTo>
                  <a:pt x="841" y="11025"/>
                  <a:pt x="841" y="11065"/>
                  <a:pt x="824" y="11076"/>
                </a:cubicBezTo>
                <a:cubicBezTo>
                  <a:pt x="818" y="11082"/>
                  <a:pt x="807" y="11082"/>
                  <a:pt x="807" y="11087"/>
                </a:cubicBezTo>
                <a:cubicBezTo>
                  <a:pt x="801" y="11099"/>
                  <a:pt x="790" y="11110"/>
                  <a:pt x="790" y="11127"/>
                </a:cubicBezTo>
                <a:lnTo>
                  <a:pt x="790" y="11133"/>
                </a:lnTo>
                <a:cubicBezTo>
                  <a:pt x="807" y="11138"/>
                  <a:pt x="812" y="11150"/>
                  <a:pt x="795" y="11150"/>
                </a:cubicBezTo>
                <a:lnTo>
                  <a:pt x="795" y="11156"/>
                </a:lnTo>
                <a:cubicBezTo>
                  <a:pt x="791" y="11163"/>
                  <a:pt x="787" y="11165"/>
                  <a:pt x="783" y="11165"/>
                </a:cubicBezTo>
                <a:cubicBezTo>
                  <a:pt x="776" y="11165"/>
                  <a:pt x="770" y="11155"/>
                  <a:pt x="766" y="11155"/>
                </a:cubicBezTo>
                <a:cubicBezTo>
                  <a:pt x="764" y="11155"/>
                  <a:pt x="762" y="11156"/>
                  <a:pt x="761" y="11161"/>
                </a:cubicBezTo>
                <a:cubicBezTo>
                  <a:pt x="750" y="11178"/>
                  <a:pt x="738" y="11195"/>
                  <a:pt x="733" y="11212"/>
                </a:cubicBezTo>
                <a:cubicBezTo>
                  <a:pt x="727" y="11218"/>
                  <a:pt x="727" y="11229"/>
                  <a:pt x="727" y="11241"/>
                </a:cubicBezTo>
                <a:lnTo>
                  <a:pt x="716" y="11263"/>
                </a:lnTo>
                <a:cubicBezTo>
                  <a:pt x="729" y="11286"/>
                  <a:pt x="746" y="11301"/>
                  <a:pt x="758" y="11301"/>
                </a:cubicBezTo>
                <a:cubicBezTo>
                  <a:pt x="761" y="11301"/>
                  <a:pt x="764" y="11300"/>
                  <a:pt x="767" y="11297"/>
                </a:cubicBezTo>
                <a:lnTo>
                  <a:pt x="778" y="11292"/>
                </a:lnTo>
                <a:lnTo>
                  <a:pt x="790" y="11280"/>
                </a:lnTo>
                <a:cubicBezTo>
                  <a:pt x="790" y="11280"/>
                  <a:pt x="791" y="11280"/>
                  <a:pt x="791" y="11280"/>
                </a:cubicBezTo>
                <a:lnTo>
                  <a:pt x="791" y="11280"/>
                </a:lnTo>
                <a:cubicBezTo>
                  <a:pt x="806" y="11280"/>
                  <a:pt x="806" y="11354"/>
                  <a:pt x="784" y="11365"/>
                </a:cubicBezTo>
                <a:cubicBezTo>
                  <a:pt x="761" y="11382"/>
                  <a:pt x="744" y="11434"/>
                  <a:pt x="744" y="11445"/>
                </a:cubicBezTo>
                <a:cubicBezTo>
                  <a:pt x="750" y="11462"/>
                  <a:pt x="761" y="11502"/>
                  <a:pt x="772" y="11536"/>
                </a:cubicBezTo>
                <a:lnTo>
                  <a:pt x="767" y="11570"/>
                </a:lnTo>
                <a:lnTo>
                  <a:pt x="767" y="11581"/>
                </a:lnTo>
                <a:cubicBezTo>
                  <a:pt x="763" y="11592"/>
                  <a:pt x="767" y="11598"/>
                  <a:pt x="774" y="11598"/>
                </a:cubicBezTo>
                <a:cubicBezTo>
                  <a:pt x="778" y="11598"/>
                  <a:pt x="783" y="11596"/>
                  <a:pt x="790" y="11592"/>
                </a:cubicBezTo>
                <a:lnTo>
                  <a:pt x="795" y="11592"/>
                </a:lnTo>
                <a:lnTo>
                  <a:pt x="812" y="11604"/>
                </a:lnTo>
                <a:cubicBezTo>
                  <a:pt x="801" y="11621"/>
                  <a:pt x="795" y="11643"/>
                  <a:pt x="790" y="11655"/>
                </a:cubicBezTo>
                <a:lnTo>
                  <a:pt x="801" y="11672"/>
                </a:lnTo>
                <a:lnTo>
                  <a:pt x="812" y="11700"/>
                </a:lnTo>
                <a:cubicBezTo>
                  <a:pt x="824" y="11683"/>
                  <a:pt x="841" y="11672"/>
                  <a:pt x="841" y="11672"/>
                </a:cubicBezTo>
                <a:lnTo>
                  <a:pt x="841" y="11672"/>
                </a:lnTo>
                <a:cubicBezTo>
                  <a:pt x="846" y="11672"/>
                  <a:pt x="835" y="11751"/>
                  <a:pt x="829" y="11785"/>
                </a:cubicBezTo>
                <a:cubicBezTo>
                  <a:pt x="824" y="11814"/>
                  <a:pt x="824" y="11887"/>
                  <a:pt x="835" y="11899"/>
                </a:cubicBezTo>
                <a:cubicBezTo>
                  <a:pt x="843" y="11903"/>
                  <a:pt x="857" y="11907"/>
                  <a:pt x="868" y="11907"/>
                </a:cubicBezTo>
                <a:cubicBezTo>
                  <a:pt x="873" y="11907"/>
                  <a:pt x="877" y="11906"/>
                  <a:pt x="880" y="11904"/>
                </a:cubicBezTo>
                <a:lnTo>
                  <a:pt x="897" y="11899"/>
                </a:lnTo>
                <a:lnTo>
                  <a:pt x="909" y="11899"/>
                </a:lnTo>
                <a:cubicBezTo>
                  <a:pt x="926" y="11899"/>
                  <a:pt x="909" y="11967"/>
                  <a:pt x="892" y="11984"/>
                </a:cubicBezTo>
                <a:cubicBezTo>
                  <a:pt x="880" y="12001"/>
                  <a:pt x="858" y="12024"/>
                  <a:pt x="846" y="12035"/>
                </a:cubicBezTo>
                <a:lnTo>
                  <a:pt x="858" y="12046"/>
                </a:lnTo>
                <a:cubicBezTo>
                  <a:pt x="869" y="12058"/>
                  <a:pt x="869" y="12069"/>
                  <a:pt x="858" y="12075"/>
                </a:cubicBezTo>
                <a:cubicBezTo>
                  <a:pt x="846" y="12080"/>
                  <a:pt x="835" y="12086"/>
                  <a:pt x="824" y="12092"/>
                </a:cubicBezTo>
                <a:cubicBezTo>
                  <a:pt x="795" y="12092"/>
                  <a:pt x="818" y="12103"/>
                  <a:pt x="818" y="12114"/>
                </a:cubicBezTo>
                <a:cubicBezTo>
                  <a:pt x="818" y="12137"/>
                  <a:pt x="801" y="12148"/>
                  <a:pt x="829" y="12148"/>
                </a:cubicBezTo>
                <a:cubicBezTo>
                  <a:pt x="846" y="12148"/>
                  <a:pt x="869" y="12143"/>
                  <a:pt x="892" y="12131"/>
                </a:cubicBezTo>
                <a:cubicBezTo>
                  <a:pt x="892" y="12130"/>
                  <a:pt x="894" y="12129"/>
                  <a:pt x="896" y="12129"/>
                </a:cubicBezTo>
                <a:cubicBezTo>
                  <a:pt x="901" y="12129"/>
                  <a:pt x="909" y="12131"/>
                  <a:pt x="909" y="12131"/>
                </a:cubicBezTo>
                <a:lnTo>
                  <a:pt x="914" y="12143"/>
                </a:lnTo>
                <a:cubicBezTo>
                  <a:pt x="920" y="12154"/>
                  <a:pt x="931" y="12160"/>
                  <a:pt x="937" y="12160"/>
                </a:cubicBezTo>
                <a:cubicBezTo>
                  <a:pt x="937" y="12160"/>
                  <a:pt x="965" y="12171"/>
                  <a:pt x="977" y="12177"/>
                </a:cubicBezTo>
                <a:cubicBezTo>
                  <a:pt x="988" y="12182"/>
                  <a:pt x="1016" y="12199"/>
                  <a:pt x="1022" y="12205"/>
                </a:cubicBezTo>
                <a:cubicBezTo>
                  <a:pt x="1028" y="12217"/>
                  <a:pt x="1045" y="12228"/>
                  <a:pt x="1068" y="12239"/>
                </a:cubicBezTo>
                <a:lnTo>
                  <a:pt x="1085" y="12228"/>
                </a:lnTo>
                <a:cubicBezTo>
                  <a:pt x="1085" y="12228"/>
                  <a:pt x="1102" y="12234"/>
                  <a:pt x="1102" y="12239"/>
                </a:cubicBezTo>
                <a:lnTo>
                  <a:pt x="1107" y="12290"/>
                </a:lnTo>
                <a:cubicBezTo>
                  <a:pt x="1136" y="12285"/>
                  <a:pt x="1209" y="12279"/>
                  <a:pt x="1226" y="12279"/>
                </a:cubicBezTo>
                <a:cubicBezTo>
                  <a:pt x="1238" y="12282"/>
                  <a:pt x="1249" y="12282"/>
                  <a:pt x="1258" y="12282"/>
                </a:cubicBezTo>
                <a:cubicBezTo>
                  <a:pt x="1266" y="12282"/>
                  <a:pt x="1272" y="12282"/>
                  <a:pt x="1272" y="12285"/>
                </a:cubicBezTo>
                <a:cubicBezTo>
                  <a:pt x="1277" y="12285"/>
                  <a:pt x="1323" y="12296"/>
                  <a:pt x="1374" y="12302"/>
                </a:cubicBezTo>
                <a:lnTo>
                  <a:pt x="1402" y="12353"/>
                </a:lnTo>
                <a:lnTo>
                  <a:pt x="1402" y="12358"/>
                </a:lnTo>
                <a:cubicBezTo>
                  <a:pt x="1403" y="12357"/>
                  <a:pt x="1406" y="12357"/>
                  <a:pt x="1410" y="12357"/>
                </a:cubicBezTo>
                <a:cubicBezTo>
                  <a:pt x="1428" y="12357"/>
                  <a:pt x="1470" y="12368"/>
                  <a:pt x="1470" y="12387"/>
                </a:cubicBezTo>
                <a:cubicBezTo>
                  <a:pt x="1473" y="12394"/>
                  <a:pt x="1481" y="12396"/>
                  <a:pt x="1491" y="12396"/>
                </a:cubicBezTo>
                <a:cubicBezTo>
                  <a:pt x="1505" y="12396"/>
                  <a:pt x="1521" y="12392"/>
                  <a:pt x="1527" y="12392"/>
                </a:cubicBezTo>
                <a:cubicBezTo>
                  <a:pt x="1538" y="12392"/>
                  <a:pt x="1590" y="12421"/>
                  <a:pt x="1607" y="12421"/>
                </a:cubicBezTo>
                <a:cubicBezTo>
                  <a:pt x="1614" y="12418"/>
                  <a:pt x="1626" y="12417"/>
                  <a:pt x="1640" y="12417"/>
                </a:cubicBezTo>
                <a:cubicBezTo>
                  <a:pt x="1660" y="12417"/>
                  <a:pt x="1682" y="12420"/>
                  <a:pt x="1692" y="12426"/>
                </a:cubicBezTo>
                <a:cubicBezTo>
                  <a:pt x="1697" y="12429"/>
                  <a:pt x="1704" y="12431"/>
                  <a:pt x="1711" y="12431"/>
                </a:cubicBezTo>
                <a:cubicBezTo>
                  <a:pt x="1717" y="12431"/>
                  <a:pt x="1723" y="12429"/>
                  <a:pt x="1726" y="12426"/>
                </a:cubicBezTo>
                <a:lnTo>
                  <a:pt x="1748" y="12415"/>
                </a:lnTo>
                <a:cubicBezTo>
                  <a:pt x="1748" y="12430"/>
                  <a:pt x="1753" y="12445"/>
                  <a:pt x="1765" y="12445"/>
                </a:cubicBezTo>
                <a:cubicBezTo>
                  <a:pt x="1767" y="12445"/>
                  <a:pt x="1769" y="12444"/>
                  <a:pt x="1771" y="12443"/>
                </a:cubicBezTo>
                <a:lnTo>
                  <a:pt x="1782" y="12438"/>
                </a:lnTo>
                <a:cubicBezTo>
                  <a:pt x="1782" y="12438"/>
                  <a:pt x="1788" y="12449"/>
                  <a:pt x="1788" y="12455"/>
                </a:cubicBezTo>
                <a:lnTo>
                  <a:pt x="1788" y="12466"/>
                </a:lnTo>
                <a:cubicBezTo>
                  <a:pt x="1788" y="12473"/>
                  <a:pt x="1790" y="12476"/>
                  <a:pt x="1793" y="12476"/>
                </a:cubicBezTo>
                <a:cubicBezTo>
                  <a:pt x="1801" y="12476"/>
                  <a:pt x="1813" y="12463"/>
                  <a:pt x="1816" y="12455"/>
                </a:cubicBezTo>
                <a:cubicBezTo>
                  <a:pt x="1819" y="12452"/>
                  <a:pt x="1826" y="12451"/>
                  <a:pt x="1833" y="12451"/>
                </a:cubicBezTo>
                <a:cubicBezTo>
                  <a:pt x="1841" y="12451"/>
                  <a:pt x="1848" y="12452"/>
                  <a:pt x="1851" y="12455"/>
                </a:cubicBezTo>
                <a:cubicBezTo>
                  <a:pt x="1856" y="12460"/>
                  <a:pt x="1851" y="12472"/>
                  <a:pt x="1833" y="12483"/>
                </a:cubicBezTo>
                <a:lnTo>
                  <a:pt x="1833" y="12495"/>
                </a:lnTo>
                <a:cubicBezTo>
                  <a:pt x="1833" y="12510"/>
                  <a:pt x="1840" y="12514"/>
                  <a:pt x="1849" y="12514"/>
                </a:cubicBezTo>
                <a:cubicBezTo>
                  <a:pt x="1855" y="12514"/>
                  <a:pt x="1862" y="12512"/>
                  <a:pt x="1868" y="12512"/>
                </a:cubicBezTo>
                <a:cubicBezTo>
                  <a:pt x="1873" y="12512"/>
                  <a:pt x="1879" y="12500"/>
                  <a:pt x="1879" y="12495"/>
                </a:cubicBezTo>
                <a:lnTo>
                  <a:pt x="1885" y="12489"/>
                </a:lnTo>
                <a:cubicBezTo>
                  <a:pt x="1885" y="12488"/>
                  <a:pt x="1886" y="12488"/>
                  <a:pt x="1887" y="12488"/>
                </a:cubicBezTo>
                <a:cubicBezTo>
                  <a:pt x="1893" y="12488"/>
                  <a:pt x="1906" y="12498"/>
                  <a:pt x="1916" y="12498"/>
                </a:cubicBezTo>
                <a:cubicBezTo>
                  <a:pt x="1919" y="12498"/>
                  <a:pt x="1922" y="12497"/>
                  <a:pt x="1924" y="12495"/>
                </a:cubicBezTo>
                <a:cubicBezTo>
                  <a:pt x="1926" y="12492"/>
                  <a:pt x="1928" y="12491"/>
                  <a:pt x="1931" y="12491"/>
                </a:cubicBezTo>
                <a:cubicBezTo>
                  <a:pt x="1940" y="12491"/>
                  <a:pt x="1954" y="12503"/>
                  <a:pt x="1958" y="12512"/>
                </a:cubicBezTo>
                <a:cubicBezTo>
                  <a:pt x="1959" y="12513"/>
                  <a:pt x="1961" y="12514"/>
                  <a:pt x="1964" y="12514"/>
                </a:cubicBezTo>
                <a:cubicBezTo>
                  <a:pt x="1977" y="12514"/>
                  <a:pt x="2009" y="12498"/>
                  <a:pt x="2024" y="12498"/>
                </a:cubicBezTo>
                <a:cubicBezTo>
                  <a:pt x="2028" y="12498"/>
                  <a:pt x="2030" y="12499"/>
                  <a:pt x="2032" y="12500"/>
                </a:cubicBezTo>
                <a:cubicBezTo>
                  <a:pt x="2043" y="12512"/>
                  <a:pt x="2066" y="12523"/>
                  <a:pt x="2077" y="12529"/>
                </a:cubicBezTo>
                <a:lnTo>
                  <a:pt x="2083" y="12523"/>
                </a:lnTo>
                <a:lnTo>
                  <a:pt x="2089" y="12517"/>
                </a:lnTo>
                <a:cubicBezTo>
                  <a:pt x="2093" y="12512"/>
                  <a:pt x="2100" y="12510"/>
                  <a:pt x="2108" y="12510"/>
                </a:cubicBezTo>
                <a:cubicBezTo>
                  <a:pt x="2124" y="12510"/>
                  <a:pt x="2146" y="12517"/>
                  <a:pt x="2157" y="12517"/>
                </a:cubicBezTo>
                <a:cubicBezTo>
                  <a:pt x="2174" y="12517"/>
                  <a:pt x="2197" y="12512"/>
                  <a:pt x="2202" y="12512"/>
                </a:cubicBezTo>
                <a:lnTo>
                  <a:pt x="2253" y="12512"/>
                </a:lnTo>
                <a:lnTo>
                  <a:pt x="2270" y="12506"/>
                </a:lnTo>
                <a:cubicBezTo>
                  <a:pt x="2275" y="12502"/>
                  <a:pt x="2279" y="12500"/>
                  <a:pt x="2283" y="12500"/>
                </a:cubicBezTo>
                <a:cubicBezTo>
                  <a:pt x="2298" y="12500"/>
                  <a:pt x="2302" y="12530"/>
                  <a:pt x="2316" y="12530"/>
                </a:cubicBezTo>
                <a:cubicBezTo>
                  <a:pt x="2317" y="12530"/>
                  <a:pt x="2319" y="12530"/>
                  <a:pt x="2321" y="12529"/>
                </a:cubicBezTo>
                <a:lnTo>
                  <a:pt x="2327" y="12529"/>
                </a:lnTo>
                <a:cubicBezTo>
                  <a:pt x="2327" y="12529"/>
                  <a:pt x="2347" y="12512"/>
                  <a:pt x="2357" y="12512"/>
                </a:cubicBezTo>
                <a:cubicBezTo>
                  <a:pt x="2359" y="12512"/>
                  <a:pt x="2361" y="12513"/>
                  <a:pt x="2361" y="12517"/>
                </a:cubicBezTo>
                <a:cubicBezTo>
                  <a:pt x="2361" y="12526"/>
                  <a:pt x="2363" y="12529"/>
                  <a:pt x="2364" y="12529"/>
                </a:cubicBezTo>
                <a:cubicBezTo>
                  <a:pt x="2365" y="12529"/>
                  <a:pt x="2367" y="12526"/>
                  <a:pt x="2367" y="12523"/>
                </a:cubicBezTo>
                <a:cubicBezTo>
                  <a:pt x="2368" y="12522"/>
                  <a:pt x="2370" y="12521"/>
                  <a:pt x="2372" y="12521"/>
                </a:cubicBezTo>
                <a:cubicBezTo>
                  <a:pt x="2377" y="12521"/>
                  <a:pt x="2385" y="12525"/>
                  <a:pt x="2390" y="12525"/>
                </a:cubicBezTo>
                <a:cubicBezTo>
                  <a:pt x="2392" y="12525"/>
                  <a:pt x="2394" y="12524"/>
                  <a:pt x="2395" y="12523"/>
                </a:cubicBezTo>
                <a:cubicBezTo>
                  <a:pt x="2400" y="12518"/>
                  <a:pt x="2420" y="12488"/>
                  <a:pt x="2432" y="12488"/>
                </a:cubicBezTo>
                <a:cubicBezTo>
                  <a:pt x="2433" y="12488"/>
                  <a:pt x="2434" y="12488"/>
                  <a:pt x="2435" y="12489"/>
                </a:cubicBezTo>
                <a:cubicBezTo>
                  <a:pt x="2441" y="12489"/>
                  <a:pt x="2458" y="12512"/>
                  <a:pt x="2463" y="12523"/>
                </a:cubicBezTo>
                <a:cubicBezTo>
                  <a:pt x="2464" y="12524"/>
                  <a:pt x="2465" y="12524"/>
                  <a:pt x="2466" y="12524"/>
                </a:cubicBezTo>
                <a:cubicBezTo>
                  <a:pt x="2472" y="12524"/>
                  <a:pt x="2481" y="12511"/>
                  <a:pt x="2486" y="12506"/>
                </a:cubicBezTo>
                <a:cubicBezTo>
                  <a:pt x="2487" y="12504"/>
                  <a:pt x="2488" y="12503"/>
                  <a:pt x="2489" y="12503"/>
                </a:cubicBezTo>
                <a:cubicBezTo>
                  <a:pt x="2496" y="12503"/>
                  <a:pt x="2505" y="12523"/>
                  <a:pt x="2514" y="12551"/>
                </a:cubicBezTo>
                <a:lnTo>
                  <a:pt x="2526" y="12523"/>
                </a:lnTo>
                <a:cubicBezTo>
                  <a:pt x="2537" y="12501"/>
                  <a:pt x="2545" y="12492"/>
                  <a:pt x="2553" y="12492"/>
                </a:cubicBezTo>
                <a:cubicBezTo>
                  <a:pt x="2562" y="12492"/>
                  <a:pt x="2571" y="12502"/>
                  <a:pt x="2582" y="12517"/>
                </a:cubicBezTo>
                <a:cubicBezTo>
                  <a:pt x="2582" y="12523"/>
                  <a:pt x="2594" y="12523"/>
                  <a:pt x="2594" y="12523"/>
                </a:cubicBezTo>
                <a:cubicBezTo>
                  <a:pt x="2601" y="12514"/>
                  <a:pt x="2607" y="12510"/>
                  <a:pt x="2613" y="12510"/>
                </a:cubicBezTo>
                <a:cubicBezTo>
                  <a:pt x="2624" y="12510"/>
                  <a:pt x="2631" y="12525"/>
                  <a:pt x="2639" y="12529"/>
                </a:cubicBezTo>
                <a:cubicBezTo>
                  <a:pt x="2651" y="12534"/>
                  <a:pt x="2662" y="12546"/>
                  <a:pt x="2673" y="12551"/>
                </a:cubicBezTo>
                <a:lnTo>
                  <a:pt x="2696" y="12557"/>
                </a:lnTo>
                <a:cubicBezTo>
                  <a:pt x="2719" y="12551"/>
                  <a:pt x="2741" y="12546"/>
                  <a:pt x="2747" y="12540"/>
                </a:cubicBezTo>
                <a:cubicBezTo>
                  <a:pt x="2752" y="12540"/>
                  <a:pt x="2767" y="12533"/>
                  <a:pt x="2776" y="12533"/>
                </a:cubicBezTo>
                <a:cubicBezTo>
                  <a:pt x="2778" y="12533"/>
                  <a:pt x="2780" y="12533"/>
                  <a:pt x="2781" y="12534"/>
                </a:cubicBezTo>
                <a:cubicBezTo>
                  <a:pt x="2782" y="12535"/>
                  <a:pt x="2783" y="12536"/>
                  <a:pt x="2785" y="12536"/>
                </a:cubicBezTo>
                <a:cubicBezTo>
                  <a:pt x="2791" y="12536"/>
                  <a:pt x="2799" y="12527"/>
                  <a:pt x="2804" y="12523"/>
                </a:cubicBezTo>
                <a:cubicBezTo>
                  <a:pt x="2808" y="12519"/>
                  <a:pt x="2815" y="12515"/>
                  <a:pt x="2820" y="12515"/>
                </a:cubicBezTo>
                <a:cubicBezTo>
                  <a:pt x="2823" y="12515"/>
                  <a:pt x="2825" y="12516"/>
                  <a:pt x="2826" y="12517"/>
                </a:cubicBezTo>
                <a:lnTo>
                  <a:pt x="2832" y="12523"/>
                </a:lnTo>
                <a:lnTo>
                  <a:pt x="2843" y="12529"/>
                </a:lnTo>
                <a:cubicBezTo>
                  <a:pt x="2845" y="12532"/>
                  <a:pt x="2849" y="12533"/>
                  <a:pt x="2853" y="12533"/>
                </a:cubicBezTo>
                <a:cubicBezTo>
                  <a:pt x="2862" y="12533"/>
                  <a:pt x="2874" y="12527"/>
                  <a:pt x="2877" y="12523"/>
                </a:cubicBezTo>
                <a:cubicBezTo>
                  <a:pt x="2879" y="12522"/>
                  <a:pt x="2880" y="12521"/>
                  <a:pt x="2881" y="12521"/>
                </a:cubicBezTo>
                <a:cubicBezTo>
                  <a:pt x="2887" y="12521"/>
                  <a:pt x="2894" y="12530"/>
                  <a:pt x="2894" y="12534"/>
                </a:cubicBezTo>
                <a:cubicBezTo>
                  <a:pt x="2896" y="12535"/>
                  <a:pt x="2898" y="12536"/>
                  <a:pt x="2902" y="12536"/>
                </a:cubicBezTo>
                <a:cubicBezTo>
                  <a:pt x="2917" y="12536"/>
                  <a:pt x="2949" y="12529"/>
                  <a:pt x="2963" y="12529"/>
                </a:cubicBezTo>
                <a:cubicBezTo>
                  <a:pt x="2974" y="12529"/>
                  <a:pt x="2993" y="12531"/>
                  <a:pt x="3006" y="12531"/>
                </a:cubicBezTo>
                <a:cubicBezTo>
                  <a:pt x="3012" y="12531"/>
                  <a:pt x="3017" y="12530"/>
                  <a:pt x="3019" y="12529"/>
                </a:cubicBezTo>
                <a:cubicBezTo>
                  <a:pt x="3025" y="12529"/>
                  <a:pt x="3065" y="12512"/>
                  <a:pt x="3099" y="12500"/>
                </a:cubicBezTo>
                <a:lnTo>
                  <a:pt x="3121" y="12517"/>
                </a:lnTo>
                <a:lnTo>
                  <a:pt x="3150" y="12534"/>
                </a:lnTo>
                <a:cubicBezTo>
                  <a:pt x="3153" y="12534"/>
                  <a:pt x="3157" y="12533"/>
                  <a:pt x="3161" y="12533"/>
                </a:cubicBezTo>
                <a:cubicBezTo>
                  <a:pt x="3186" y="12533"/>
                  <a:pt x="3224" y="12543"/>
                  <a:pt x="3250" y="12543"/>
                </a:cubicBezTo>
                <a:cubicBezTo>
                  <a:pt x="3258" y="12543"/>
                  <a:pt x="3264" y="12542"/>
                  <a:pt x="3269" y="12540"/>
                </a:cubicBezTo>
                <a:cubicBezTo>
                  <a:pt x="3297" y="12534"/>
                  <a:pt x="3348" y="12517"/>
                  <a:pt x="3371" y="12512"/>
                </a:cubicBezTo>
                <a:cubicBezTo>
                  <a:pt x="3388" y="12512"/>
                  <a:pt x="3422" y="12517"/>
                  <a:pt x="3445" y="12517"/>
                </a:cubicBezTo>
                <a:lnTo>
                  <a:pt x="3462" y="12512"/>
                </a:lnTo>
                <a:lnTo>
                  <a:pt x="3490" y="12500"/>
                </a:lnTo>
                <a:cubicBezTo>
                  <a:pt x="3499" y="12512"/>
                  <a:pt x="3512" y="12516"/>
                  <a:pt x="3525" y="12516"/>
                </a:cubicBezTo>
                <a:cubicBezTo>
                  <a:pt x="3544" y="12516"/>
                  <a:pt x="3563" y="12507"/>
                  <a:pt x="3570" y="12500"/>
                </a:cubicBezTo>
                <a:cubicBezTo>
                  <a:pt x="3581" y="12489"/>
                  <a:pt x="3621" y="12489"/>
                  <a:pt x="3632" y="12489"/>
                </a:cubicBezTo>
                <a:cubicBezTo>
                  <a:pt x="3636" y="12491"/>
                  <a:pt x="3642" y="12491"/>
                  <a:pt x="3648" y="12491"/>
                </a:cubicBezTo>
                <a:cubicBezTo>
                  <a:pt x="3660" y="12491"/>
                  <a:pt x="3676" y="12489"/>
                  <a:pt x="3683" y="12489"/>
                </a:cubicBezTo>
                <a:cubicBezTo>
                  <a:pt x="3688" y="12494"/>
                  <a:pt x="3727" y="12507"/>
                  <a:pt x="3744" y="12507"/>
                </a:cubicBezTo>
                <a:cubicBezTo>
                  <a:pt x="3747" y="12507"/>
                  <a:pt x="3750" y="12507"/>
                  <a:pt x="3751" y="12506"/>
                </a:cubicBezTo>
                <a:cubicBezTo>
                  <a:pt x="3763" y="12500"/>
                  <a:pt x="3785" y="12495"/>
                  <a:pt x="3802" y="12489"/>
                </a:cubicBezTo>
                <a:lnTo>
                  <a:pt x="3819" y="12506"/>
                </a:lnTo>
                <a:lnTo>
                  <a:pt x="3836" y="12512"/>
                </a:lnTo>
                <a:cubicBezTo>
                  <a:pt x="3859" y="12506"/>
                  <a:pt x="3893" y="12495"/>
                  <a:pt x="3916" y="12495"/>
                </a:cubicBezTo>
                <a:lnTo>
                  <a:pt x="3933" y="12495"/>
                </a:lnTo>
                <a:cubicBezTo>
                  <a:pt x="3942" y="12495"/>
                  <a:pt x="3947" y="12509"/>
                  <a:pt x="3958" y="12509"/>
                </a:cubicBezTo>
                <a:cubicBezTo>
                  <a:pt x="3960" y="12509"/>
                  <a:pt x="3963" y="12508"/>
                  <a:pt x="3967" y="12506"/>
                </a:cubicBezTo>
                <a:cubicBezTo>
                  <a:pt x="3973" y="12504"/>
                  <a:pt x="3978" y="12502"/>
                  <a:pt x="3982" y="12502"/>
                </a:cubicBezTo>
                <a:cubicBezTo>
                  <a:pt x="3999" y="12502"/>
                  <a:pt x="4005" y="12519"/>
                  <a:pt x="4001" y="12546"/>
                </a:cubicBezTo>
                <a:lnTo>
                  <a:pt x="3995" y="12557"/>
                </a:lnTo>
                <a:cubicBezTo>
                  <a:pt x="3990" y="12567"/>
                  <a:pt x="4032" y="12593"/>
                  <a:pt x="4047" y="12593"/>
                </a:cubicBezTo>
                <a:cubicBezTo>
                  <a:pt x="4049" y="12593"/>
                  <a:pt x="4051" y="12593"/>
                  <a:pt x="4052" y="12591"/>
                </a:cubicBezTo>
                <a:cubicBezTo>
                  <a:pt x="4058" y="12580"/>
                  <a:pt x="4041" y="12557"/>
                  <a:pt x="4035" y="12551"/>
                </a:cubicBezTo>
                <a:cubicBezTo>
                  <a:pt x="4024" y="12546"/>
                  <a:pt x="4024" y="12534"/>
                  <a:pt x="4035" y="12534"/>
                </a:cubicBezTo>
                <a:lnTo>
                  <a:pt x="4035" y="12529"/>
                </a:lnTo>
                <a:cubicBezTo>
                  <a:pt x="4046" y="12523"/>
                  <a:pt x="4046" y="12500"/>
                  <a:pt x="4058" y="12500"/>
                </a:cubicBezTo>
                <a:cubicBezTo>
                  <a:pt x="4058" y="12499"/>
                  <a:pt x="4059" y="12499"/>
                  <a:pt x="4060" y="12499"/>
                </a:cubicBezTo>
                <a:cubicBezTo>
                  <a:pt x="4067" y="12499"/>
                  <a:pt x="4076" y="12512"/>
                  <a:pt x="4086" y="12512"/>
                </a:cubicBezTo>
                <a:cubicBezTo>
                  <a:pt x="4109" y="12512"/>
                  <a:pt x="4131" y="12512"/>
                  <a:pt x="4137" y="12551"/>
                </a:cubicBezTo>
                <a:lnTo>
                  <a:pt x="4137" y="12563"/>
                </a:lnTo>
                <a:cubicBezTo>
                  <a:pt x="4154" y="12580"/>
                  <a:pt x="4182" y="12597"/>
                  <a:pt x="4205" y="12608"/>
                </a:cubicBezTo>
                <a:lnTo>
                  <a:pt x="4205" y="12631"/>
                </a:lnTo>
                <a:lnTo>
                  <a:pt x="4205" y="12642"/>
                </a:lnTo>
                <a:cubicBezTo>
                  <a:pt x="4207" y="12645"/>
                  <a:pt x="4209" y="12646"/>
                  <a:pt x="4211" y="12646"/>
                </a:cubicBezTo>
                <a:cubicBezTo>
                  <a:pt x="4217" y="12646"/>
                  <a:pt x="4225" y="12636"/>
                  <a:pt x="4234" y="12619"/>
                </a:cubicBezTo>
                <a:lnTo>
                  <a:pt x="4251" y="12602"/>
                </a:lnTo>
                <a:cubicBezTo>
                  <a:pt x="4268" y="12580"/>
                  <a:pt x="4296" y="12574"/>
                  <a:pt x="4307" y="12534"/>
                </a:cubicBezTo>
                <a:cubicBezTo>
                  <a:pt x="4311" y="12521"/>
                  <a:pt x="4321" y="12504"/>
                  <a:pt x="4331" y="12504"/>
                </a:cubicBezTo>
                <a:cubicBezTo>
                  <a:pt x="4338" y="12504"/>
                  <a:pt x="4345" y="12513"/>
                  <a:pt x="4347" y="12540"/>
                </a:cubicBezTo>
                <a:lnTo>
                  <a:pt x="4347" y="12546"/>
                </a:lnTo>
                <a:cubicBezTo>
                  <a:pt x="4358" y="12551"/>
                  <a:pt x="4392" y="12568"/>
                  <a:pt x="4392" y="12580"/>
                </a:cubicBezTo>
                <a:cubicBezTo>
                  <a:pt x="4392" y="12591"/>
                  <a:pt x="4381" y="12614"/>
                  <a:pt x="4375" y="12619"/>
                </a:cubicBezTo>
                <a:cubicBezTo>
                  <a:pt x="4375" y="12625"/>
                  <a:pt x="4353" y="12631"/>
                  <a:pt x="4330" y="12636"/>
                </a:cubicBezTo>
                <a:lnTo>
                  <a:pt x="4319" y="12602"/>
                </a:lnTo>
                <a:lnTo>
                  <a:pt x="4319" y="12597"/>
                </a:lnTo>
                <a:cubicBezTo>
                  <a:pt x="4313" y="12597"/>
                  <a:pt x="4296" y="12608"/>
                  <a:pt x="4290" y="12614"/>
                </a:cubicBezTo>
                <a:cubicBezTo>
                  <a:pt x="4285" y="12619"/>
                  <a:pt x="4302" y="12636"/>
                  <a:pt x="4313" y="12636"/>
                </a:cubicBezTo>
                <a:cubicBezTo>
                  <a:pt x="4319" y="12642"/>
                  <a:pt x="4336" y="12653"/>
                  <a:pt x="4341" y="12659"/>
                </a:cubicBezTo>
                <a:cubicBezTo>
                  <a:pt x="4341" y="12664"/>
                  <a:pt x="4355" y="12688"/>
                  <a:pt x="4362" y="12688"/>
                </a:cubicBezTo>
                <a:cubicBezTo>
                  <a:pt x="4363" y="12688"/>
                  <a:pt x="4363" y="12688"/>
                  <a:pt x="4364" y="12687"/>
                </a:cubicBezTo>
                <a:cubicBezTo>
                  <a:pt x="4375" y="12682"/>
                  <a:pt x="4392" y="12653"/>
                  <a:pt x="4404" y="12625"/>
                </a:cubicBezTo>
                <a:lnTo>
                  <a:pt x="4432" y="12625"/>
                </a:lnTo>
                <a:cubicBezTo>
                  <a:pt x="4437" y="12626"/>
                  <a:pt x="4442" y="12626"/>
                  <a:pt x="4447" y="12626"/>
                </a:cubicBezTo>
                <a:cubicBezTo>
                  <a:pt x="4486" y="12626"/>
                  <a:pt x="4521" y="12607"/>
                  <a:pt x="4557" y="12597"/>
                </a:cubicBezTo>
                <a:cubicBezTo>
                  <a:pt x="4557" y="12597"/>
                  <a:pt x="4563" y="12602"/>
                  <a:pt x="4563" y="12608"/>
                </a:cubicBezTo>
                <a:lnTo>
                  <a:pt x="4568" y="12614"/>
                </a:lnTo>
                <a:cubicBezTo>
                  <a:pt x="4563" y="12619"/>
                  <a:pt x="4540" y="12631"/>
                  <a:pt x="4534" y="12636"/>
                </a:cubicBezTo>
                <a:cubicBezTo>
                  <a:pt x="4523" y="12636"/>
                  <a:pt x="4483" y="12653"/>
                  <a:pt x="4483" y="12670"/>
                </a:cubicBezTo>
                <a:cubicBezTo>
                  <a:pt x="4483" y="12687"/>
                  <a:pt x="4455" y="12704"/>
                  <a:pt x="4443" y="12710"/>
                </a:cubicBezTo>
                <a:cubicBezTo>
                  <a:pt x="4432" y="12710"/>
                  <a:pt x="4426" y="12716"/>
                  <a:pt x="4426" y="12716"/>
                </a:cubicBezTo>
                <a:cubicBezTo>
                  <a:pt x="4426" y="12721"/>
                  <a:pt x="4466" y="12721"/>
                  <a:pt x="4483" y="12721"/>
                </a:cubicBezTo>
                <a:cubicBezTo>
                  <a:pt x="4494" y="12721"/>
                  <a:pt x="4529" y="12682"/>
                  <a:pt x="4540" y="12670"/>
                </a:cubicBezTo>
                <a:cubicBezTo>
                  <a:pt x="4543" y="12666"/>
                  <a:pt x="4546" y="12664"/>
                  <a:pt x="4549" y="12664"/>
                </a:cubicBezTo>
                <a:cubicBezTo>
                  <a:pt x="4559" y="12664"/>
                  <a:pt x="4568" y="12679"/>
                  <a:pt x="4568" y="12687"/>
                </a:cubicBezTo>
                <a:cubicBezTo>
                  <a:pt x="4568" y="12699"/>
                  <a:pt x="4557" y="12710"/>
                  <a:pt x="4540" y="12710"/>
                </a:cubicBezTo>
                <a:lnTo>
                  <a:pt x="4551" y="12738"/>
                </a:lnTo>
                <a:cubicBezTo>
                  <a:pt x="4563" y="12734"/>
                  <a:pt x="4578" y="12730"/>
                  <a:pt x="4588" y="12730"/>
                </a:cubicBezTo>
                <a:cubicBezTo>
                  <a:pt x="4592" y="12730"/>
                  <a:pt x="4595" y="12731"/>
                  <a:pt x="4597" y="12733"/>
                </a:cubicBezTo>
                <a:cubicBezTo>
                  <a:pt x="4597" y="12733"/>
                  <a:pt x="4598" y="12734"/>
                  <a:pt x="4598" y="12734"/>
                </a:cubicBezTo>
                <a:cubicBezTo>
                  <a:pt x="4603" y="12734"/>
                  <a:pt x="4609" y="12713"/>
                  <a:pt x="4614" y="12693"/>
                </a:cubicBezTo>
                <a:lnTo>
                  <a:pt x="4631" y="12687"/>
                </a:lnTo>
                <a:cubicBezTo>
                  <a:pt x="4637" y="12689"/>
                  <a:pt x="4642" y="12690"/>
                  <a:pt x="4648" y="12690"/>
                </a:cubicBezTo>
                <a:cubicBezTo>
                  <a:pt x="4662" y="12690"/>
                  <a:pt x="4672" y="12684"/>
                  <a:pt x="4676" y="12676"/>
                </a:cubicBezTo>
                <a:lnTo>
                  <a:pt x="4670" y="12665"/>
                </a:lnTo>
                <a:lnTo>
                  <a:pt x="4670" y="12653"/>
                </a:lnTo>
                <a:cubicBezTo>
                  <a:pt x="4665" y="12636"/>
                  <a:pt x="4659" y="12597"/>
                  <a:pt x="4665" y="12597"/>
                </a:cubicBezTo>
                <a:cubicBezTo>
                  <a:pt x="4666" y="12596"/>
                  <a:pt x="4667" y="12596"/>
                  <a:pt x="4668" y="12596"/>
                </a:cubicBezTo>
                <a:cubicBezTo>
                  <a:pt x="4679" y="12596"/>
                  <a:pt x="4702" y="12616"/>
                  <a:pt x="4719" y="12616"/>
                </a:cubicBezTo>
                <a:cubicBezTo>
                  <a:pt x="4722" y="12616"/>
                  <a:pt x="4725" y="12615"/>
                  <a:pt x="4727" y="12614"/>
                </a:cubicBezTo>
                <a:cubicBezTo>
                  <a:pt x="4730" y="12611"/>
                  <a:pt x="4732" y="12610"/>
                  <a:pt x="4733" y="12610"/>
                </a:cubicBezTo>
                <a:lnTo>
                  <a:pt x="4733" y="12610"/>
                </a:lnTo>
                <a:cubicBezTo>
                  <a:pt x="4738" y="12610"/>
                  <a:pt x="4737" y="12621"/>
                  <a:pt x="4733" y="12625"/>
                </a:cubicBezTo>
                <a:cubicBezTo>
                  <a:pt x="4727" y="12636"/>
                  <a:pt x="4699" y="12665"/>
                  <a:pt x="4704" y="12670"/>
                </a:cubicBezTo>
                <a:cubicBezTo>
                  <a:pt x="4710" y="12682"/>
                  <a:pt x="4727" y="12710"/>
                  <a:pt x="4733" y="12716"/>
                </a:cubicBezTo>
                <a:cubicBezTo>
                  <a:pt x="4733" y="12727"/>
                  <a:pt x="4744" y="12727"/>
                  <a:pt x="4744" y="12727"/>
                </a:cubicBezTo>
                <a:cubicBezTo>
                  <a:pt x="4750" y="12721"/>
                  <a:pt x="4750" y="12653"/>
                  <a:pt x="4761" y="12631"/>
                </a:cubicBezTo>
                <a:cubicBezTo>
                  <a:pt x="4767" y="12608"/>
                  <a:pt x="4773" y="12580"/>
                  <a:pt x="4767" y="12574"/>
                </a:cubicBezTo>
                <a:lnTo>
                  <a:pt x="4767" y="12563"/>
                </a:lnTo>
                <a:lnTo>
                  <a:pt x="4767" y="12551"/>
                </a:lnTo>
                <a:cubicBezTo>
                  <a:pt x="4772" y="12537"/>
                  <a:pt x="4788" y="12515"/>
                  <a:pt x="4797" y="12515"/>
                </a:cubicBezTo>
                <a:cubicBezTo>
                  <a:pt x="4799" y="12515"/>
                  <a:pt x="4800" y="12515"/>
                  <a:pt x="4801" y="12517"/>
                </a:cubicBezTo>
                <a:cubicBezTo>
                  <a:pt x="4807" y="12523"/>
                  <a:pt x="4818" y="12551"/>
                  <a:pt x="4829" y="12574"/>
                </a:cubicBezTo>
                <a:lnTo>
                  <a:pt x="4841" y="12591"/>
                </a:lnTo>
                <a:lnTo>
                  <a:pt x="4852" y="12597"/>
                </a:lnTo>
                <a:cubicBezTo>
                  <a:pt x="4852" y="12614"/>
                  <a:pt x="4880" y="12642"/>
                  <a:pt x="4875" y="12648"/>
                </a:cubicBezTo>
                <a:cubicBezTo>
                  <a:pt x="4869" y="12659"/>
                  <a:pt x="4846" y="12699"/>
                  <a:pt x="4841" y="12716"/>
                </a:cubicBezTo>
                <a:cubicBezTo>
                  <a:pt x="4839" y="12718"/>
                  <a:pt x="4841" y="12719"/>
                  <a:pt x="4843" y="12719"/>
                </a:cubicBezTo>
                <a:cubicBezTo>
                  <a:pt x="4853" y="12719"/>
                  <a:pt x="4882" y="12705"/>
                  <a:pt x="4886" y="12687"/>
                </a:cubicBezTo>
                <a:cubicBezTo>
                  <a:pt x="4897" y="12665"/>
                  <a:pt x="4920" y="12636"/>
                  <a:pt x="4937" y="12625"/>
                </a:cubicBezTo>
                <a:lnTo>
                  <a:pt x="4948" y="12631"/>
                </a:lnTo>
                <a:cubicBezTo>
                  <a:pt x="4956" y="12641"/>
                  <a:pt x="4963" y="12646"/>
                  <a:pt x="4970" y="12646"/>
                </a:cubicBezTo>
                <a:cubicBezTo>
                  <a:pt x="4977" y="12646"/>
                  <a:pt x="4985" y="12640"/>
                  <a:pt x="4994" y="12631"/>
                </a:cubicBezTo>
                <a:lnTo>
                  <a:pt x="5005" y="12608"/>
                </a:lnTo>
                <a:cubicBezTo>
                  <a:pt x="5022" y="12608"/>
                  <a:pt x="5034" y="12546"/>
                  <a:pt x="5034" y="12517"/>
                </a:cubicBezTo>
                <a:cubicBezTo>
                  <a:pt x="5034" y="12495"/>
                  <a:pt x="5056" y="12477"/>
                  <a:pt x="5068" y="12477"/>
                </a:cubicBezTo>
                <a:cubicBezTo>
                  <a:pt x="5073" y="12483"/>
                  <a:pt x="5090" y="12500"/>
                  <a:pt x="5102" y="12523"/>
                </a:cubicBezTo>
                <a:lnTo>
                  <a:pt x="5079" y="12546"/>
                </a:lnTo>
                <a:cubicBezTo>
                  <a:pt x="5068" y="12557"/>
                  <a:pt x="5068" y="12585"/>
                  <a:pt x="5062" y="12602"/>
                </a:cubicBezTo>
                <a:lnTo>
                  <a:pt x="5056" y="12608"/>
                </a:lnTo>
                <a:cubicBezTo>
                  <a:pt x="5045" y="12608"/>
                  <a:pt x="5028" y="12631"/>
                  <a:pt x="5022" y="12653"/>
                </a:cubicBezTo>
                <a:lnTo>
                  <a:pt x="5016" y="12676"/>
                </a:lnTo>
                <a:cubicBezTo>
                  <a:pt x="5012" y="12680"/>
                  <a:pt x="5008" y="12684"/>
                  <a:pt x="5002" y="12684"/>
                </a:cubicBezTo>
                <a:cubicBezTo>
                  <a:pt x="5000" y="12684"/>
                  <a:pt x="4997" y="12683"/>
                  <a:pt x="4994" y="12682"/>
                </a:cubicBezTo>
                <a:lnTo>
                  <a:pt x="4982" y="12682"/>
                </a:lnTo>
                <a:cubicBezTo>
                  <a:pt x="4971" y="12676"/>
                  <a:pt x="4954" y="12665"/>
                  <a:pt x="4943" y="12653"/>
                </a:cubicBezTo>
                <a:lnTo>
                  <a:pt x="4937" y="12653"/>
                </a:lnTo>
                <a:lnTo>
                  <a:pt x="4926" y="12648"/>
                </a:lnTo>
                <a:cubicBezTo>
                  <a:pt x="4914" y="12648"/>
                  <a:pt x="4897" y="12676"/>
                  <a:pt x="4897" y="12687"/>
                </a:cubicBezTo>
                <a:lnTo>
                  <a:pt x="4897" y="12721"/>
                </a:lnTo>
                <a:cubicBezTo>
                  <a:pt x="4897" y="12725"/>
                  <a:pt x="4897" y="12729"/>
                  <a:pt x="4901" y="12729"/>
                </a:cubicBezTo>
                <a:cubicBezTo>
                  <a:pt x="4903" y="12729"/>
                  <a:pt x="4905" y="12729"/>
                  <a:pt x="4909" y="12727"/>
                </a:cubicBezTo>
                <a:lnTo>
                  <a:pt x="4937" y="12727"/>
                </a:lnTo>
                <a:cubicBezTo>
                  <a:pt x="4947" y="12725"/>
                  <a:pt x="4957" y="12725"/>
                  <a:pt x="4968" y="12725"/>
                </a:cubicBezTo>
                <a:cubicBezTo>
                  <a:pt x="4988" y="12725"/>
                  <a:pt x="5007" y="12727"/>
                  <a:pt x="5011" y="12727"/>
                </a:cubicBezTo>
                <a:cubicBezTo>
                  <a:pt x="5022" y="12727"/>
                  <a:pt x="5039" y="12687"/>
                  <a:pt x="5039" y="12676"/>
                </a:cubicBezTo>
                <a:cubicBezTo>
                  <a:pt x="5044" y="12666"/>
                  <a:pt x="5059" y="12612"/>
                  <a:pt x="5070" y="12612"/>
                </a:cubicBezTo>
                <a:cubicBezTo>
                  <a:pt x="5071" y="12612"/>
                  <a:pt x="5072" y="12613"/>
                  <a:pt x="5073" y="12614"/>
                </a:cubicBezTo>
                <a:cubicBezTo>
                  <a:pt x="5075" y="12617"/>
                  <a:pt x="5078" y="12618"/>
                  <a:pt x="5080" y="12618"/>
                </a:cubicBezTo>
                <a:cubicBezTo>
                  <a:pt x="5088" y="12618"/>
                  <a:pt x="5096" y="12593"/>
                  <a:pt x="5096" y="12580"/>
                </a:cubicBezTo>
                <a:cubicBezTo>
                  <a:pt x="5101" y="12566"/>
                  <a:pt x="5101" y="12555"/>
                  <a:pt x="5105" y="12555"/>
                </a:cubicBezTo>
                <a:cubicBezTo>
                  <a:pt x="5105" y="12555"/>
                  <a:pt x="5106" y="12556"/>
                  <a:pt x="5107" y="12557"/>
                </a:cubicBezTo>
                <a:cubicBezTo>
                  <a:pt x="5111" y="12577"/>
                  <a:pt x="5107" y="12612"/>
                  <a:pt x="5120" y="12612"/>
                </a:cubicBezTo>
                <a:cubicBezTo>
                  <a:pt x="5125" y="12612"/>
                  <a:pt x="5134" y="12606"/>
                  <a:pt x="5147" y="12591"/>
                </a:cubicBezTo>
                <a:cubicBezTo>
                  <a:pt x="5147" y="12591"/>
                  <a:pt x="5170" y="12608"/>
                  <a:pt x="5170" y="12619"/>
                </a:cubicBezTo>
                <a:lnTo>
                  <a:pt x="5175" y="12693"/>
                </a:lnTo>
                <a:cubicBezTo>
                  <a:pt x="5192" y="12716"/>
                  <a:pt x="5215" y="12738"/>
                  <a:pt x="5226" y="12744"/>
                </a:cubicBezTo>
                <a:lnTo>
                  <a:pt x="5232" y="12744"/>
                </a:lnTo>
                <a:lnTo>
                  <a:pt x="5238" y="12738"/>
                </a:lnTo>
                <a:cubicBezTo>
                  <a:pt x="5243" y="12733"/>
                  <a:pt x="5243" y="12716"/>
                  <a:pt x="5243" y="12710"/>
                </a:cubicBezTo>
                <a:cubicBezTo>
                  <a:pt x="5238" y="12710"/>
                  <a:pt x="5198" y="12693"/>
                  <a:pt x="5204" y="12676"/>
                </a:cubicBezTo>
                <a:cubicBezTo>
                  <a:pt x="5205" y="12674"/>
                  <a:pt x="5206" y="12673"/>
                  <a:pt x="5207" y="12673"/>
                </a:cubicBezTo>
                <a:cubicBezTo>
                  <a:pt x="5215" y="12673"/>
                  <a:pt x="5232" y="12705"/>
                  <a:pt x="5246" y="12705"/>
                </a:cubicBezTo>
                <a:cubicBezTo>
                  <a:pt x="5247" y="12705"/>
                  <a:pt x="5248" y="12705"/>
                  <a:pt x="5249" y="12704"/>
                </a:cubicBezTo>
                <a:cubicBezTo>
                  <a:pt x="5272" y="12704"/>
                  <a:pt x="5334" y="12704"/>
                  <a:pt x="5346" y="12682"/>
                </a:cubicBezTo>
                <a:cubicBezTo>
                  <a:pt x="5355" y="12667"/>
                  <a:pt x="5365" y="12652"/>
                  <a:pt x="5371" y="12652"/>
                </a:cubicBezTo>
                <a:cubicBezTo>
                  <a:pt x="5372" y="12652"/>
                  <a:pt x="5373" y="12653"/>
                  <a:pt x="5374" y="12653"/>
                </a:cubicBezTo>
                <a:cubicBezTo>
                  <a:pt x="5385" y="12665"/>
                  <a:pt x="5363" y="12704"/>
                  <a:pt x="5391" y="12704"/>
                </a:cubicBezTo>
                <a:cubicBezTo>
                  <a:pt x="5402" y="12704"/>
                  <a:pt x="5414" y="12676"/>
                  <a:pt x="5419" y="12659"/>
                </a:cubicBezTo>
                <a:lnTo>
                  <a:pt x="5425" y="12642"/>
                </a:lnTo>
                <a:cubicBezTo>
                  <a:pt x="5425" y="12634"/>
                  <a:pt x="5446" y="12628"/>
                  <a:pt x="5464" y="12628"/>
                </a:cubicBezTo>
                <a:cubicBezTo>
                  <a:pt x="5471" y="12628"/>
                  <a:pt x="5477" y="12629"/>
                  <a:pt x="5482" y="12631"/>
                </a:cubicBezTo>
                <a:cubicBezTo>
                  <a:pt x="5493" y="12631"/>
                  <a:pt x="5487" y="12682"/>
                  <a:pt x="5476" y="12682"/>
                </a:cubicBezTo>
                <a:cubicBezTo>
                  <a:pt x="5459" y="12682"/>
                  <a:pt x="5436" y="12687"/>
                  <a:pt x="5419" y="12687"/>
                </a:cubicBezTo>
                <a:lnTo>
                  <a:pt x="5425" y="12710"/>
                </a:lnTo>
                <a:lnTo>
                  <a:pt x="5425" y="12716"/>
                </a:lnTo>
                <a:cubicBezTo>
                  <a:pt x="5436" y="12721"/>
                  <a:pt x="5465" y="12727"/>
                  <a:pt x="5470" y="12727"/>
                </a:cubicBezTo>
                <a:cubicBezTo>
                  <a:pt x="5475" y="12727"/>
                  <a:pt x="5500" y="12707"/>
                  <a:pt x="5511" y="12707"/>
                </a:cubicBezTo>
                <a:cubicBezTo>
                  <a:pt x="5513" y="12707"/>
                  <a:pt x="5515" y="12708"/>
                  <a:pt x="5516" y="12710"/>
                </a:cubicBezTo>
                <a:cubicBezTo>
                  <a:pt x="5527" y="12721"/>
                  <a:pt x="5544" y="12738"/>
                  <a:pt x="5544" y="12744"/>
                </a:cubicBezTo>
                <a:cubicBezTo>
                  <a:pt x="5550" y="12744"/>
                  <a:pt x="5556" y="12738"/>
                  <a:pt x="5556" y="12733"/>
                </a:cubicBezTo>
                <a:lnTo>
                  <a:pt x="5556" y="12727"/>
                </a:lnTo>
                <a:lnTo>
                  <a:pt x="5561" y="12721"/>
                </a:lnTo>
                <a:cubicBezTo>
                  <a:pt x="5556" y="12716"/>
                  <a:pt x="5584" y="12687"/>
                  <a:pt x="5595" y="12682"/>
                </a:cubicBezTo>
                <a:cubicBezTo>
                  <a:pt x="5598" y="12679"/>
                  <a:pt x="5600" y="12678"/>
                  <a:pt x="5603" y="12678"/>
                </a:cubicBezTo>
                <a:cubicBezTo>
                  <a:pt x="5614" y="12678"/>
                  <a:pt x="5626" y="12693"/>
                  <a:pt x="5635" y="12716"/>
                </a:cubicBezTo>
                <a:lnTo>
                  <a:pt x="5652" y="12721"/>
                </a:lnTo>
                <a:lnTo>
                  <a:pt x="5663" y="12727"/>
                </a:lnTo>
                <a:cubicBezTo>
                  <a:pt x="5680" y="12719"/>
                  <a:pt x="5709" y="12714"/>
                  <a:pt x="5727" y="12714"/>
                </a:cubicBezTo>
                <a:cubicBezTo>
                  <a:pt x="5734" y="12714"/>
                  <a:pt x="5740" y="12714"/>
                  <a:pt x="5743" y="12716"/>
                </a:cubicBezTo>
                <a:cubicBezTo>
                  <a:pt x="5748" y="12721"/>
                  <a:pt x="5771" y="12733"/>
                  <a:pt x="5777" y="12733"/>
                </a:cubicBezTo>
                <a:cubicBezTo>
                  <a:pt x="5777" y="12733"/>
                  <a:pt x="5802" y="12728"/>
                  <a:pt x="5826" y="12728"/>
                </a:cubicBezTo>
                <a:cubicBezTo>
                  <a:pt x="5837" y="12728"/>
                  <a:pt x="5849" y="12729"/>
                  <a:pt x="5856" y="12733"/>
                </a:cubicBezTo>
                <a:cubicBezTo>
                  <a:pt x="5873" y="12738"/>
                  <a:pt x="5907" y="12738"/>
                  <a:pt x="5924" y="12738"/>
                </a:cubicBezTo>
                <a:lnTo>
                  <a:pt x="5924" y="12693"/>
                </a:lnTo>
                <a:lnTo>
                  <a:pt x="5924" y="12676"/>
                </a:lnTo>
                <a:cubicBezTo>
                  <a:pt x="5927" y="12672"/>
                  <a:pt x="5930" y="12671"/>
                  <a:pt x="5934" y="12671"/>
                </a:cubicBezTo>
                <a:cubicBezTo>
                  <a:pt x="5947" y="12671"/>
                  <a:pt x="5965" y="12690"/>
                  <a:pt x="5970" y="12699"/>
                </a:cubicBezTo>
                <a:cubicBezTo>
                  <a:pt x="5972" y="12705"/>
                  <a:pt x="5978" y="12707"/>
                  <a:pt x="5987" y="12707"/>
                </a:cubicBezTo>
                <a:cubicBezTo>
                  <a:pt x="6001" y="12707"/>
                  <a:pt x="6021" y="12700"/>
                  <a:pt x="6032" y="12693"/>
                </a:cubicBezTo>
                <a:cubicBezTo>
                  <a:pt x="6036" y="12689"/>
                  <a:pt x="6041" y="12687"/>
                  <a:pt x="6046" y="12687"/>
                </a:cubicBezTo>
                <a:cubicBezTo>
                  <a:pt x="6057" y="12687"/>
                  <a:pt x="6068" y="12695"/>
                  <a:pt x="6072" y="12710"/>
                </a:cubicBezTo>
                <a:lnTo>
                  <a:pt x="6083" y="12716"/>
                </a:lnTo>
                <a:lnTo>
                  <a:pt x="6089" y="12727"/>
                </a:lnTo>
                <a:cubicBezTo>
                  <a:pt x="6089" y="12727"/>
                  <a:pt x="6090" y="12728"/>
                  <a:pt x="6091" y="12728"/>
                </a:cubicBezTo>
                <a:cubicBezTo>
                  <a:pt x="6101" y="12728"/>
                  <a:pt x="6112" y="12686"/>
                  <a:pt x="6112" y="12665"/>
                </a:cubicBezTo>
                <a:cubicBezTo>
                  <a:pt x="6112" y="12657"/>
                  <a:pt x="6115" y="12654"/>
                  <a:pt x="6119" y="12654"/>
                </a:cubicBezTo>
                <a:cubicBezTo>
                  <a:pt x="6123" y="12654"/>
                  <a:pt x="6129" y="12659"/>
                  <a:pt x="6129" y="12665"/>
                </a:cubicBezTo>
                <a:cubicBezTo>
                  <a:pt x="6129" y="12676"/>
                  <a:pt x="6151" y="12704"/>
                  <a:pt x="6140" y="12710"/>
                </a:cubicBezTo>
                <a:cubicBezTo>
                  <a:pt x="6134" y="12716"/>
                  <a:pt x="6151" y="12721"/>
                  <a:pt x="6185" y="12733"/>
                </a:cubicBezTo>
                <a:lnTo>
                  <a:pt x="6208" y="12738"/>
                </a:lnTo>
                <a:cubicBezTo>
                  <a:pt x="6214" y="12738"/>
                  <a:pt x="6236" y="12733"/>
                  <a:pt x="6259" y="12727"/>
                </a:cubicBezTo>
                <a:lnTo>
                  <a:pt x="6282" y="12727"/>
                </a:lnTo>
                <a:cubicBezTo>
                  <a:pt x="6286" y="12726"/>
                  <a:pt x="6291" y="12726"/>
                  <a:pt x="6296" y="12726"/>
                </a:cubicBezTo>
                <a:cubicBezTo>
                  <a:pt x="6305" y="12726"/>
                  <a:pt x="6315" y="12727"/>
                  <a:pt x="6324" y="12727"/>
                </a:cubicBezTo>
                <a:cubicBezTo>
                  <a:pt x="6338" y="12727"/>
                  <a:pt x="6353" y="12724"/>
                  <a:pt x="6367" y="12710"/>
                </a:cubicBezTo>
                <a:cubicBezTo>
                  <a:pt x="6371" y="12706"/>
                  <a:pt x="6374" y="12704"/>
                  <a:pt x="6378" y="12704"/>
                </a:cubicBezTo>
                <a:cubicBezTo>
                  <a:pt x="6385" y="12704"/>
                  <a:pt x="6391" y="12712"/>
                  <a:pt x="6395" y="12727"/>
                </a:cubicBezTo>
                <a:cubicBezTo>
                  <a:pt x="6395" y="12737"/>
                  <a:pt x="6396" y="12741"/>
                  <a:pt x="6399" y="12741"/>
                </a:cubicBezTo>
                <a:cubicBezTo>
                  <a:pt x="6402" y="12741"/>
                  <a:pt x="6406" y="12736"/>
                  <a:pt x="6412" y="12733"/>
                </a:cubicBezTo>
                <a:lnTo>
                  <a:pt x="6424" y="12727"/>
                </a:lnTo>
                <a:cubicBezTo>
                  <a:pt x="6425" y="12728"/>
                  <a:pt x="6427" y="12728"/>
                  <a:pt x="6429" y="12728"/>
                </a:cubicBezTo>
                <a:cubicBezTo>
                  <a:pt x="6444" y="12728"/>
                  <a:pt x="6458" y="12708"/>
                  <a:pt x="6458" y="12693"/>
                </a:cubicBezTo>
                <a:cubicBezTo>
                  <a:pt x="6458" y="12687"/>
                  <a:pt x="6465" y="12685"/>
                  <a:pt x="6475" y="12685"/>
                </a:cubicBezTo>
                <a:cubicBezTo>
                  <a:pt x="6486" y="12685"/>
                  <a:pt x="6500" y="12687"/>
                  <a:pt x="6514" y="12693"/>
                </a:cubicBezTo>
                <a:lnTo>
                  <a:pt x="6520" y="12738"/>
                </a:lnTo>
                <a:cubicBezTo>
                  <a:pt x="6520" y="12738"/>
                  <a:pt x="6528" y="12741"/>
                  <a:pt x="6534" y="12741"/>
                </a:cubicBezTo>
                <a:cubicBezTo>
                  <a:pt x="6538" y="12741"/>
                  <a:pt x="6541" y="12740"/>
                  <a:pt x="6543" y="12738"/>
                </a:cubicBezTo>
                <a:lnTo>
                  <a:pt x="6554" y="12733"/>
                </a:lnTo>
                <a:cubicBezTo>
                  <a:pt x="6558" y="12727"/>
                  <a:pt x="6564" y="12724"/>
                  <a:pt x="6570" y="12724"/>
                </a:cubicBezTo>
                <a:cubicBezTo>
                  <a:pt x="6580" y="12724"/>
                  <a:pt x="6590" y="12731"/>
                  <a:pt x="6594" y="12738"/>
                </a:cubicBezTo>
                <a:cubicBezTo>
                  <a:pt x="6595" y="12741"/>
                  <a:pt x="6597" y="12742"/>
                  <a:pt x="6599" y="12742"/>
                </a:cubicBezTo>
                <a:cubicBezTo>
                  <a:pt x="6608" y="12742"/>
                  <a:pt x="6623" y="12725"/>
                  <a:pt x="6628" y="12716"/>
                </a:cubicBezTo>
                <a:cubicBezTo>
                  <a:pt x="6628" y="12713"/>
                  <a:pt x="6632" y="12712"/>
                  <a:pt x="6638" y="12712"/>
                </a:cubicBezTo>
                <a:cubicBezTo>
                  <a:pt x="6648" y="12712"/>
                  <a:pt x="6662" y="12715"/>
                  <a:pt x="6679" y="12721"/>
                </a:cubicBezTo>
                <a:lnTo>
                  <a:pt x="6690" y="12738"/>
                </a:lnTo>
                <a:lnTo>
                  <a:pt x="6713" y="12767"/>
                </a:lnTo>
                <a:cubicBezTo>
                  <a:pt x="6725" y="12750"/>
                  <a:pt x="6744" y="12740"/>
                  <a:pt x="6760" y="12740"/>
                </a:cubicBezTo>
                <a:cubicBezTo>
                  <a:pt x="6765" y="12740"/>
                  <a:pt x="6771" y="12741"/>
                  <a:pt x="6775" y="12744"/>
                </a:cubicBezTo>
                <a:lnTo>
                  <a:pt x="6792" y="12738"/>
                </a:lnTo>
                <a:cubicBezTo>
                  <a:pt x="6808" y="12738"/>
                  <a:pt x="6828" y="12715"/>
                  <a:pt x="6836" y="12715"/>
                </a:cubicBezTo>
                <a:cubicBezTo>
                  <a:pt x="6837" y="12715"/>
                  <a:pt x="6837" y="12715"/>
                  <a:pt x="6838" y="12716"/>
                </a:cubicBezTo>
                <a:lnTo>
                  <a:pt x="6872" y="12733"/>
                </a:lnTo>
                <a:cubicBezTo>
                  <a:pt x="6877" y="12714"/>
                  <a:pt x="6885" y="12703"/>
                  <a:pt x="6888" y="12703"/>
                </a:cubicBezTo>
                <a:cubicBezTo>
                  <a:pt x="6889" y="12703"/>
                  <a:pt x="6889" y="12703"/>
                  <a:pt x="6889" y="12704"/>
                </a:cubicBezTo>
                <a:cubicBezTo>
                  <a:pt x="6889" y="12710"/>
                  <a:pt x="6934" y="12727"/>
                  <a:pt x="6951" y="12727"/>
                </a:cubicBezTo>
                <a:cubicBezTo>
                  <a:pt x="6959" y="12729"/>
                  <a:pt x="6968" y="12730"/>
                  <a:pt x="6976" y="12730"/>
                </a:cubicBezTo>
                <a:cubicBezTo>
                  <a:pt x="6993" y="12730"/>
                  <a:pt x="7010" y="12727"/>
                  <a:pt x="7014" y="12727"/>
                </a:cubicBezTo>
                <a:cubicBezTo>
                  <a:pt x="7021" y="12727"/>
                  <a:pt x="7034" y="12725"/>
                  <a:pt x="7043" y="12725"/>
                </a:cubicBezTo>
                <a:cubicBezTo>
                  <a:pt x="7048" y="12725"/>
                  <a:pt x="7051" y="12725"/>
                  <a:pt x="7053" y="12727"/>
                </a:cubicBezTo>
                <a:lnTo>
                  <a:pt x="7087" y="12727"/>
                </a:lnTo>
                <a:cubicBezTo>
                  <a:pt x="7098" y="12732"/>
                  <a:pt x="7146" y="12756"/>
                  <a:pt x="7167" y="12756"/>
                </a:cubicBezTo>
                <a:cubicBezTo>
                  <a:pt x="7169" y="12756"/>
                  <a:pt x="7171" y="12756"/>
                  <a:pt x="7173" y="12756"/>
                </a:cubicBezTo>
                <a:cubicBezTo>
                  <a:pt x="7190" y="12750"/>
                  <a:pt x="7212" y="12738"/>
                  <a:pt x="7212" y="12727"/>
                </a:cubicBezTo>
                <a:lnTo>
                  <a:pt x="7218" y="12721"/>
                </a:lnTo>
                <a:lnTo>
                  <a:pt x="7224" y="12710"/>
                </a:lnTo>
                <a:cubicBezTo>
                  <a:pt x="7228" y="12704"/>
                  <a:pt x="7232" y="12702"/>
                  <a:pt x="7235" y="12702"/>
                </a:cubicBezTo>
                <a:cubicBezTo>
                  <a:pt x="7246" y="12702"/>
                  <a:pt x="7255" y="12721"/>
                  <a:pt x="7263" y="12721"/>
                </a:cubicBezTo>
                <a:lnTo>
                  <a:pt x="7343" y="12721"/>
                </a:lnTo>
                <a:lnTo>
                  <a:pt x="7371" y="12733"/>
                </a:lnTo>
                <a:cubicBezTo>
                  <a:pt x="7388" y="12739"/>
                  <a:pt x="7402" y="12742"/>
                  <a:pt x="7417" y="12742"/>
                </a:cubicBezTo>
                <a:cubicBezTo>
                  <a:pt x="7428" y="12742"/>
                  <a:pt x="7439" y="12741"/>
                  <a:pt x="7451" y="12738"/>
                </a:cubicBezTo>
                <a:lnTo>
                  <a:pt x="7456" y="12738"/>
                </a:lnTo>
                <a:cubicBezTo>
                  <a:pt x="7457" y="12738"/>
                  <a:pt x="7459" y="12737"/>
                  <a:pt x="7461" y="12737"/>
                </a:cubicBezTo>
                <a:cubicBezTo>
                  <a:pt x="7468" y="12737"/>
                  <a:pt x="7483" y="12742"/>
                  <a:pt x="7495" y="12742"/>
                </a:cubicBezTo>
                <a:cubicBezTo>
                  <a:pt x="7500" y="12742"/>
                  <a:pt x="7504" y="12741"/>
                  <a:pt x="7507" y="12738"/>
                </a:cubicBezTo>
                <a:cubicBezTo>
                  <a:pt x="7510" y="12737"/>
                  <a:pt x="7513" y="12737"/>
                  <a:pt x="7517" y="12737"/>
                </a:cubicBezTo>
                <a:cubicBezTo>
                  <a:pt x="7528" y="12737"/>
                  <a:pt x="7543" y="12740"/>
                  <a:pt x="7554" y="12740"/>
                </a:cubicBezTo>
                <a:cubicBezTo>
                  <a:pt x="7558" y="12740"/>
                  <a:pt x="7562" y="12740"/>
                  <a:pt x="7564" y="12738"/>
                </a:cubicBezTo>
                <a:cubicBezTo>
                  <a:pt x="7566" y="12738"/>
                  <a:pt x="7568" y="12737"/>
                  <a:pt x="7571" y="12737"/>
                </a:cubicBezTo>
                <a:cubicBezTo>
                  <a:pt x="7587" y="12737"/>
                  <a:pt x="7617" y="12745"/>
                  <a:pt x="7638" y="12745"/>
                </a:cubicBezTo>
                <a:cubicBezTo>
                  <a:pt x="7642" y="12745"/>
                  <a:pt x="7646" y="12745"/>
                  <a:pt x="7649" y="12744"/>
                </a:cubicBezTo>
                <a:cubicBezTo>
                  <a:pt x="7666" y="12744"/>
                  <a:pt x="7695" y="12738"/>
                  <a:pt x="7706" y="12733"/>
                </a:cubicBezTo>
                <a:lnTo>
                  <a:pt x="7734" y="12733"/>
                </a:lnTo>
                <a:cubicBezTo>
                  <a:pt x="7737" y="12734"/>
                  <a:pt x="7740" y="12734"/>
                  <a:pt x="7743" y="12734"/>
                </a:cubicBezTo>
                <a:cubicBezTo>
                  <a:pt x="7757" y="12734"/>
                  <a:pt x="7768" y="12724"/>
                  <a:pt x="7768" y="12710"/>
                </a:cubicBezTo>
                <a:lnTo>
                  <a:pt x="7768" y="12693"/>
                </a:lnTo>
                <a:lnTo>
                  <a:pt x="7763" y="12687"/>
                </a:lnTo>
                <a:cubicBezTo>
                  <a:pt x="7763" y="12676"/>
                  <a:pt x="7774" y="12670"/>
                  <a:pt x="7780" y="12670"/>
                </a:cubicBezTo>
                <a:cubicBezTo>
                  <a:pt x="7791" y="12670"/>
                  <a:pt x="7791" y="12699"/>
                  <a:pt x="7791" y="12704"/>
                </a:cubicBezTo>
                <a:cubicBezTo>
                  <a:pt x="7791" y="12716"/>
                  <a:pt x="7802" y="12733"/>
                  <a:pt x="7819" y="12744"/>
                </a:cubicBezTo>
                <a:lnTo>
                  <a:pt x="7836" y="12738"/>
                </a:lnTo>
                <a:cubicBezTo>
                  <a:pt x="7842" y="12738"/>
                  <a:pt x="7842" y="12733"/>
                  <a:pt x="7848" y="12727"/>
                </a:cubicBezTo>
                <a:cubicBezTo>
                  <a:pt x="7848" y="12727"/>
                  <a:pt x="7921" y="12704"/>
                  <a:pt x="7921" y="12704"/>
                </a:cubicBezTo>
                <a:lnTo>
                  <a:pt x="7950" y="12733"/>
                </a:lnTo>
                <a:cubicBezTo>
                  <a:pt x="7990" y="12721"/>
                  <a:pt x="8069" y="12716"/>
                  <a:pt x="8086" y="12716"/>
                </a:cubicBezTo>
                <a:cubicBezTo>
                  <a:pt x="8103" y="12721"/>
                  <a:pt x="8137" y="12721"/>
                  <a:pt x="8143" y="12721"/>
                </a:cubicBezTo>
                <a:cubicBezTo>
                  <a:pt x="8147" y="12721"/>
                  <a:pt x="8170" y="12707"/>
                  <a:pt x="8185" y="12707"/>
                </a:cubicBezTo>
                <a:cubicBezTo>
                  <a:pt x="8188" y="12707"/>
                  <a:pt x="8192" y="12708"/>
                  <a:pt x="8194" y="12710"/>
                </a:cubicBezTo>
                <a:cubicBezTo>
                  <a:pt x="8196" y="12712"/>
                  <a:pt x="8200" y="12713"/>
                  <a:pt x="8205" y="12713"/>
                </a:cubicBezTo>
                <a:cubicBezTo>
                  <a:pt x="8216" y="12713"/>
                  <a:pt x="8230" y="12710"/>
                  <a:pt x="8234" y="12710"/>
                </a:cubicBezTo>
                <a:cubicBezTo>
                  <a:pt x="8239" y="12716"/>
                  <a:pt x="8262" y="12727"/>
                  <a:pt x="8285" y="12733"/>
                </a:cubicBezTo>
                <a:lnTo>
                  <a:pt x="8296" y="12721"/>
                </a:lnTo>
                <a:lnTo>
                  <a:pt x="8330" y="12682"/>
                </a:lnTo>
                <a:cubicBezTo>
                  <a:pt x="8367" y="12698"/>
                  <a:pt x="8449" y="12733"/>
                  <a:pt x="8482" y="12733"/>
                </a:cubicBezTo>
                <a:cubicBezTo>
                  <a:pt x="8485" y="12733"/>
                  <a:pt x="8487" y="12733"/>
                  <a:pt x="8489" y="12733"/>
                </a:cubicBezTo>
                <a:cubicBezTo>
                  <a:pt x="8512" y="12727"/>
                  <a:pt x="8523" y="12687"/>
                  <a:pt x="8529" y="12682"/>
                </a:cubicBezTo>
                <a:cubicBezTo>
                  <a:pt x="8529" y="12681"/>
                  <a:pt x="8529" y="12681"/>
                  <a:pt x="8530" y="12681"/>
                </a:cubicBezTo>
                <a:cubicBezTo>
                  <a:pt x="8539" y="12681"/>
                  <a:pt x="8581" y="12727"/>
                  <a:pt x="8597" y="12727"/>
                </a:cubicBezTo>
                <a:cubicBezTo>
                  <a:pt x="8614" y="12727"/>
                  <a:pt x="8682" y="12716"/>
                  <a:pt x="8704" y="12710"/>
                </a:cubicBezTo>
                <a:cubicBezTo>
                  <a:pt x="8720" y="12710"/>
                  <a:pt x="8732" y="12708"/>
                  <a:pt x="8739" y="12708"/>
                </a:cubicBezTo>
                <a:cubicBezTo>
                  <a:pt x="8742" y="12708"/>
                  <a:pt x="8744" y="12708"/>
                  <a:pt x="8744" y="12710"/>
                </a:cubicBezTo>
                <a:cubicBezTo>
                  <a:pt x="8749" y="12710"/>
                  <a:pt x="8754" y="12741"/>
                  <a:pt x="8759" y="12741"/>
                </a:cubicBezTo>
                <a:cubicBezTo>
                  <a:pt x="8760" y="12741"/>
                  <a:pt x="8760" y="12740"/>
                  <a:pt x="8761" y="12738"/>
                </a:cubicBezTo>
                <a:cubicBezTo>
                  <a:pt x="8773" y="12733"/>
                  <a:pt x="8801" y="12716"/>
                  <a:pt x="8812" y="12716"/>
                </a:cubicBezTo>
                <a:cubicBezTo>
                  <a:pt x="8813" y="12715"/>
                  <a:pt x="8815" y="12714"/>
                  <a:pt x="8817" y="12714"/>
                </a:cubicBezTo>
                <a:cubicBezTo>
                  <a:pt x="8826" y="12714"/>
                  <a:pt x="8844" y="12724"/>
                  <a:pt x="8858" y="12733"/>
                </a:cubicBezTo>
                <a:lnTo>
                  <a:pt x="8880" y="12716"/>
                </a:lnTo>
                <a:cubicBezTo>
                  <a:pt x="8883" y="12713"/>
                  <a:pt x="8887" y="12712"/>
                  <a:pt x="8892" y="12712"/>
                </a:cubicBezTo>
                <a:cubicBezTo>
                  <a:pt x="8905" y="12712"/>
                  <a:pt x="8924" y="12721"/>
                  <a:pt x="8937" y="12721"/>
                </a:cubicBezTo>
                <a:lnTo>
                  <a:pt x="8954" y="12721"/>
                </a:lnTo>
                <a:cubicBezTo>
                  <a:pt x="8962" y="12717"/>
                  <a:pt x="8982" y="12713"/>
                  <a:pt x="8994" y="12713"/>
                </a:cubicBezTo>
                <a:cubicBezTo>
                  <a:pt x="8999" y="12713"/>
                  <a:pt x="9004" y="12714"/>
                  <a:pt x="9005" y="12716"/>
                </a:cubicBezTo>
                <a:cubicBezTo>
                  <a:pt x="9008" y="12719"/>
                  <a:pt x="9012" y="12720"/>
                  <a:pt x="9017" y="12720"/>
                </a:cubicBezTo>
                <a:cubicBezTo>
                  <a:pt x="9021" y="12720"/>
                  <a:pt x="9025" y="12719"/>
                  <a:pt x="9028" y="12716"/>
                </a:cubicBezTo>
                <a:cubicBezTo>
                  <a:pt x="9028" y="12716"/>
                  <a:pt x="9028" y="12710"/>
                  <a:pt x="9022" y="12704"/>
                </a:cubicBezTo>
                <a:lnTo>
                  <a:pt x="9022" y="12699"/>
                </a:lnTo>
                <a:cubicBezTo>
                  <a:pt x="9022" y="12693"/>
                  <a:pt x="9028" y="12687"/>
                  <a:pt x="9028" y="12687"/>
                </a:cubicBezTo>
                <a:cubicBezTo>
                  <a:pt x="9039" y="12687"/>
                  <a:pt x="9051" y="12704"/>
                  <a:pt x="9056" y="12704"/>
                </a:cubicBezTo>
                <a:cubicBezTo>
                  <a:pt x="9060" y="12701"/>
                  <a:pt x="9064" y="12689"/>
                  <a:pt x="9071" y="12689"/>
                </a:cubicBezTo>
                <a:cubicBezTo>
                  <a:pt x="9075" y="12689"/>
                  <a:pt x="9079" y="12691"/>
                  <a:pt x="9085" y="12699"/>
                </a:cubicBezTo>
                <a:cubicBezTo>
                  <a:pt x="9085" y="12699"/>
                  <a:pt x="9096" y="12687"/>
                  <a:pt x="9102" y="12687"/>
                </a:cubicBezTo>
                <a:lnTo>
                  <a:pt x="9119" y="12693"/>
                </a:lnTo>
                <a:cubicBezTo>
                  <a:pt x="9136" y="12699"/>
                  <a:pt x="9175" y="12693"/>
                  <a:pt x="9187" y="12704"/>
                </a:cubicBezTo>
                <a:cubicBezTo>
                  <a:pt x="9198" y="12716"/>
                  <a:pt x="9232" y="12716"/>
                  <a:pt x="9238" y="12716"/>
                </a:cubicBezTo>
                <a:cubicBezTo>
                  <a:pt x="9239" y="12715"/>
                  <a:pt x="9242" y="12715"/>
                  <a:pt x="9244" y="12715"/>
                </a:cubicBezTo>
                <a:cubicBezTo>
                  <a:pt x="9258" y="12715"/>
                  <a:pt x="9284" y="12727"/>
                  <a:pt x="9289" y="12727"/>
                </a:cubicBezTo>
                <a:cubicBezTo>
                  <a:pt x="9300" y="12727"/>
                  <a:pt x="9312" y="12721"/>
                  <a:pt x="9323" y="12716"/>
                </a:cubicBezTo>
                <a:lnTo>
                  <a:pt x="9340" y="12721"/>
                </a:lnTo>
                <a:lnTo>
                  <a:pt x="9363" y="12738"/>
                </a:lnTo>
                <a:cubicBezTo>
                  <a:pt x="9366" y="12722"/>
                  <a:pt x="9369" y="12717"/>
                  <a:pt x="9372" y="12717"/>
                </a:cubicBezTo>
                <a:cubicBezTo>
                  <a:pt x="9373" y="12717"/>
                  <a:pt x="9374" y="12719"/>
                  <a:pt x="9374" y="12721"/>
                </a:cubicBezTo>
                <a:cubicBezTo>
                  <a:pt x="9376" y="12726"/>
                  <a:pt x="9381" y="12728"/>
                  <a:pt x="9386" y="12728"/>
                </a:cubicBezTo>
                <a:cubicBezTo>
                  <a:pt x="9393" y="12728"/>
                  <a:pt x="9401" y="12725"/>
                  <a:pt x="9408" y="12721"/>
                </a:cubicBezTo>
                <a:cubicBezTo>
                  <a:pt x="9410" y="12720"/>
                  <a:pt x="9412" y="12719"/>
                  <a:pt x="9415" y="12719"/>
                </a:cubicBezTo>
                <a:cubicBezTo>
                  <a:pt x="9423" y="12719"/>
                  <a:pt x="9434" y="12723"/>
                  <a:pt x="9442" y="12727"/>
                </a:cubicBezTo>
                <a:lnTo>
                  <a:pt x="9459" y="12710"/>
                </a:lnTo>
                <a:lnTo>
                  <a:pt x="9470" y="12693"/>
                </a:lnTo>
                <a:cubicBezTo>
                  <a:pt x="9473" y="12689"/>
                  <a:pt x="9477" y="12687"/>
                  <a:pt x="9480" y="12687"/>
                </a:cubicBezTo>
                <a:cubicBezTo>
                  <a:pt x="9490" y="12687"/>
                  <a:pt x="9499" y="12700"/>
                  <a:pt x="9499" y="12704"/>
                </a:cubicBezTo>
                <a:cubicBezTo>
                  <a:pt x="9504" y="12714"/>
                  <a:pt x="9530" y="12728"/>
                  <a:pt x="9544" y="12728"/>
                </a:cubicBezTo>
                <a:cubicBezTo>
                  <a:pt x="9546" y="12728"/>
                  <a:pt x="9548" y="12728"/>
                  <a:pt x="9550" y="12727"/>
                </a:cubicBezTo>
                <a:cubicBezTo>
                  <a:pt x="9560" y="12727"/>
                  <a:pt x="9590" y="12698"/>
                  <a:pt x="9604" y="12698"/>
                </a:cubicBezTo>
                <a:cubicBezTo>
                  <a:pt x="9605" y="12698"/>
                  <a:pt x="9606" y="12698"/>
                  <a:pt x="9607" y="12699"/>
                </a:cubicBezTo>
                <a:cubicBezTo>
                  <a:pt x="9612" y="12704"/>
                  <a:pt x="9621" y="12707"/>
                  <a:pt x="9630" y="12707"/>
                </a:cubicBezTo>
                <a:cubicBezTo>
                  <a:pt x="9639" y="12707"/>
                  <a:pt x="9649" y="12704"/>
                  <a:pt x="9658" y="12699"/>
                </a:cubicBezTo>
                <a:lnTo>
                  <a:pt x="9675" y="12721"/>
                </a:lnTo>
                <a:lnTo>
                  <a:pt x="9703" y="12750"/>
                </a:lnTo>
                <a:cubicBezTo>
                  <a:pt x="9726" y="12727"/>
                  <a:pt x="9777" y="12733"/>
                  <a:pt x="9788" y="12721"/>
                </a:cubicBezTo>
                <a:cubicBezTo>
                  <a:pt x="9798" y="12712"/>
                  <a:pt x="9825" y="12698"/>
                  <a:pt x="9839" y="12698"/>
                </a:cubicBezTo>
                <a:cubicBezTo>
                  <a:pt x="9841" y="12698"/>
                  <a:pt x="9843" y="12698"/>
                  <a:pt x="9845" y="12699"/>
                </a:cubicBezTo>
                <a:cubicBezTo>
                  <a:pt x="9851" y="12699"/>
                  <a:pt x="9919" y="12716"/>
                  <a:pt x="9941" y="12716"/>
                </a:cubicBezTo>
                <a:lnTo>
                  <a:pt x="9992" y="12716"/>
                </a:lnTo>
                <a:cubicBezTo>
                  <a:pt x="9997" y="12711"/>
                  <a:pt x="10013" y="12696"/>
                  <a:pt x="10021" y="12696"/>
                </a:cubicBezTo>
                <a:cubicBezTo>
                  <a:pt x="10024" y="12696"/>
                  <a:pt x="10025" y="12697"/>
                  <a:pt x="10026" y="12699"/>
                </a:cubicBezTo>
                <a:cubicBezTo>
                  <a:pt x="10028" y="12703"/>
                  <a:pt x="10032" y="12704"/>
                  <a:pt x="10037" y="12704"/>
                </a:cubicBezTo>
                <a:cubicBezTo>
                  <a:pt x="10048" y="12704"/>
                  <a:pt x="10064" y="12697"/>
                  <a:pt x="10083" y="12682"/>
                </a:cubicBezTo>
                <a:lnTo>
                  <a:pt x="10100" y="12687"/>
                </a:lnTo>
                <a:lnTo>
                  <a:pt x="10151" y="12716"/>
                </a:lnTo>
                <a:cubicBezTo>
                  <a:pt x="10177" y="12707"/>
                  <a:pt x="10209" y="12706"/>
                  <a:pt x="10237" y="12706"/>
                </a:cubicBezTo>
                <a:cubicBezTo>
                  <a:pt x="10251" y="12706"/>
                  <a:pt x="10264" y="12706"/>
                  <a:pt x="10273" y="12706"/>
                </a:cubicBezTo>
                <a:cubicBezTo>
                  <a:pt x="10283" y="12706"/>
                  <a:pt x="10290" y="12706"/>
                  <a:pt x="10293" y="12704"/>
                </a:cubicBezTo>
                <a:cubicBezTo>
                  <a:pt x="10310" y="12704"/>
                  <a:pt x="10327" y="12676"/>
                  <a:pt x="10327" y="12665"/>
                </a:cubicBezTo>
                <a:cubicBezTo>
                  <a:pt x="10328" y="12663"/>
                  <a:pt x="10330" y="12662"/>
                  <a:pt x="10332" y="12662"/>
                </a:cubicBezTo>
                <a:cubicBezTo>
                  <a:pt x="10343" y="12662"/>
                  <a:pt x="10363" y="12679"/>
                  <a:pt x="10373" y="12693"/>
                </a:cubicBezTo>
                <a:cubicBezTo>
                  <a:pt x="10375" y="12696"/>
                  <a:pt x="10379" y="12697"/>
                  <a:pt x="10383" y="12697"/>
                </a:cubicBezTo>
                <a:cubicBezTo>
                  <a:pt x="10396" y="12697"/>
                  <a:pt x="10414" y="12685"/>
                  <a:pt x="10418" y="12676"/>
                </a:cubicBezTo>
                <a:cubicBezTo>
                  <a:pt x="10424" y="12673"/>
                  <a:pt x="10429" y="12672"/>
                  <a:pt x="10434" y="12672"/>
                </a:cubicBezTo>
                <a:cubicBezTo>
                  <a:pt x="10439" y="12672"/>
                  <a:pt x="10443" y="12673"/>
                  <a:pt x="10446" y="12676"/>
                </a:cubicBezTo>
                <a:lnTo>
                  <a:pt x="10452" y="12682"/>
                </a:lnTo>
                <a:cubicBezTo>
                  <a:pt x="10473" y="12700"/>
                  <a:pt x="10483" y="12708"/>
                  <a:pt x="10492" y="12708"/>
                </a:cubicBezTo>
                <a:cubicBezTo>
                  <a:pt x="10501" y="12708"/>
                  <a:pt x="10510" y="12701"/>
                  <a:pt x="10526" y="12687"/>
                </a:cubicBezTo>
                <a:cubicBezTo>
                  <a:pt x="10537" y="12676"/>
                  <a:pt x="10554" y="12670"/>
                  <a:pt x="10560" y="12659"/>
                </a:cubicBezTo>
                <a:lnTo>
                  <a:pt x="10565" y="12642"/>
                </a:lnTo>
                <a:cubicBezTo>
                  <a:pt x="10567" y="12640"/>
                  <a:pt x="10570" y="12640"/>
                  <a:pt x="10574" y="12640"/>
                </a:cubicBezTo>
                <a:cubicBezTo>
                  <a:pt x="10582" y="12640"/>
                  <a:pt x="10594" y="12644"/>
                  <a:pt x="10594" y="12648"/>
                </a:cubicBezTo>
                <a:cubicBezTo>
                  <a:pt x="10597" y="12654"/>
                  <a:pt x="10602" y="12657"/>
                  <a:pt x="10606" y="12657"/>
                </a:cubicBezTo>
                <a:cubicBezTo>
                  <a:pt x="10609" y="12657"/>
                  <a:pt x="10611" y="12656"/>
                  <a:pt x="10611" y="12653"/>
                </a:cubicBezTo>
                <a:cubicBezTo>
                  <a:pt x="10611" y="12653"/>
                  <a:pt x="10612" y="12653"/>
                  <a:pt x="10612" y="12653"/>
                </a:cubicBezTo>
                <a:cubicBezTo>
                  <a:pt x="10618" y="12653"/>
                  <a:pt x="10622" y="12677"/>
                  <a:pt x="10622" y="12687"/>
                </a:cubicBezTo>
                <a:cubicBezTo>
                  <a:pt x="10628" y="12699"/>
                  <a:pt x="10656" y="12704"/>
                  <a:pt x="10668" y="12704"/>
                </a:cubicBezTo>
                <a:cubicBezTo>
                  <a:pt x="10675" y="12704"/>
                  <a:pt x="10693" y="12707"/>
                  <a:pt x="10707" y="12707"/>
                </a:cubicBezTo>
                <a:cubicBezTo>
                  <a:pt x="10714" y="12707"/>
                  <a:pt x="10721" y="12706"/>
                  <a:pt x="10724" y="12704"/>
                </a:cubicBezTo>
                <a:cubicBezTo>
                  <a:pt x="10728" y="12704"/>
                  <a:pt x="10745" y="12707"/>
                  <a:pt x="10758" y="12707"/>
                </a:cubicBezTo>
                <a:cubicBezTo>
                  <a:pt x="10765" y="12707"/>
                  <a:pt x="10772" y="12706"/>
                  <a:pt x="10775" y="12704"/>
                </a:cubicBezTo>
                <a:cubicBezTo>
                  <a:pt x="10785" y="12695"/>
                  <a:pt x="10805" y="12686"/>
                  <a:pt x="10816" y="12686"/>
                </a:cubicBezTo>
                <a:cubicBezTo>
                  <a:pt x="10818" y="12686"/>
                  <a:pt x="10820" y="12686"/>
                  <a:pt x="10821" y="12687"/>
                </a:cubicBezTo>
                <a:cubicBezTo>
                  <a:pt x="10832" y="12687"/>
                  <a:pt x="10861" y="12699"/>
                  <a:pt x="10872" y="12704"/>
                </a:cubicBezTo>
                <a:cubicBezTo>
                  <a:pt x="10873" y="12706"/>
                  <a:pt x="10875" y="12707"/>
                  <a:pt x="10878" y="12707"/>
                </a:cubicBezTo>
                <a:cubicBezTo>
                  <a:pt x="10886" y="12707"/>
                  <a:pt x="10899" y="12700"/>
                  <a:pt x="10912" y="12687"/>
                </a:cubicBezTo>
                <a:lnTo>
                  <a:pt x="10929" y="12704"/>
                </a:lnTo>
                <a:cubicBezTo>
                  <a:pt x="10938" y="12711"/>
                  <a:pt x="10949" y="12715"/>
                  <a:pt x="10960" y="12715"/>
                </a:cubicBezTo>
                <a:cubicBezTo>
                  <a:pt x="10969" y="12715"/>
                  <a:pt x="10978" y="12712"/>
                  <a:pt x="10985" y="12704"/>
                </a:cubicBezTo>
                <a:lnTo>
                  <a:pt x="11008" y="12693"/>
                </a:lnTo>
                <a:cubicBezTo>
                  <a:pt x="11036" y="12693"/>
                  <a:pt x="11070" y="12704"/>
                  <a:pt x="11076" y="12716"/>
                </a:cubicBezTo>
                <a:cubicBezTo>
                  <a:pt x="11077" y="12718"/>
                  <a:pt x="11079" y="12719"/>
                  <a:pt x="11082" y="12719"/>
                </a:cubicBezTo>
                <a:cubicBezTo>
                  <a:pt x="11094" y="12719"/>
                  <a:pt x="11117" y="12702"/>
                  <a:pt x="11122" y="12693"/>
                </a:cubicBezTo>
                <a:cubicBezTo>
                  <a:pt x="11123" y="12690"/>
                  <a:pt x="11126" y="12689"/>
                  <a:pt x="11130" y="12689"/>
                </a:cubicBezTo>
                <a:cubicBezTo>
                  <a:pt x="11144" y="12689"/>
                  <a:pt x="11170" y="12701"/>
                  <a:pt x="11178" y="12710"/>
                </a:cubicBezTo>
                <a:cubicBezTo>
                  <a:pt x="11180" y="12711"/>
                  <a:pt x="11182" y="12712"/>
                  <a:pt x="11185" y="12712"/>
                </a:cubicBezTo>
                <a:cubicBezTo>
                  <a:pt x="11195" y="12712"/>
                  <a:pt x="11209" y="12701"/>
                  <a:pt x="11218" y="12682"/>
                </a:cubicBezTo>
                <a:lnTo>
                  <a:pt x="11235" y="12687"/>
                </a:lnTo>
                <a:lnTo>
                  <a:pt x="11263" y="12699"/>
                </a:lnTo>
                <a:cubicBezTo>
                  <a:pt x="11292" y="12693"/>
                  <a:pt x="11326" y="12687"/>
                  <a:pt x="11331" y="12687"/>
                </a:cubicBezTo>
                <a:cubicBezTo>
                  <a:pt x="11331" y="12687"/>
                  <a:pt x="11409" y="12716"/>
                  <a:pt x="11443" y="12716"/>
                </a:cubicBezTo>
                <a:cubicBezTo>
                  <a:pt x="11446" y="12716"/>
                  <a:pt x="11448" y="12716"/>
                  <a:pt x="11451" y="12716"/>
                </a:cubicBezTo>
                <a:cubicBezTo>
                  <a:pt x="11477" y="12711"/>
                  <a:pt x="11527" y="12693"/>
                  <a:pt x="11556" y="12693"/>
                </a:cubicBezTo>
                <a:cubicBezTo>
                  <a:pt x="11565" y="12693"/>
                  <a:pt x="11572" y="12695"/>
                  <a:pt x="11575" y="12699"/>
                </a:cubicBezTo>
                <a:cubicBezTo>
                  <a:pt x="11579" y="12703"/>
                  <a:pt x="11585" y="12705"/>
                  <a:pt x="11591" y="12705"/>
                </a:cubicBezTo>
                <a:cubicBezTo>
                  <a:pt x="11602" y="12705"/>
                  <a:pt x="11615" y="12698"/>
                  <a:pt x="11626" y="12687"/>
                </a:cubicBezTo>
                <a:lnTo>
                  <a:pt x="11626" y="12693"/>
                </a:lnTo>
                <a:lnTo>
                  <a:pt x="11655" y="12704"/>
                </a:lnTo>
                <a:cubicBezTo>
                  <a:pt x="11683" y="12699"/>
                  <a:pt x="11734" y="12687"/>
                  <a:pt x="11768" y="12687"/>
                </a:cubicBezTo>
                <a:lnTo>
                  <a:pt x="11785" y="12710"/>
                </a:lnTo>
                <a:lnTo>
                  <a:pt x="11814" y="12733"/>
                </a:lnTo>
                <a:cubicBezTo>
                  <a:pt x="11836" y="12716"/>
                  <a:pt x="11893" y="12710"/>
                  <a:pt x="11910" y="12710"/>
                </a:cubicBezTo>
                <a:cubicBezTo>
                  <a:pt x="11918" y="12706"/>
                  <a:pt x="11945" y="12700"/>
                  <a:pt x="11962" y="12700"/>
                </a:cubicBezTo>
                <a:cubicBezTo>
                  <a:pt x="11970" y="12700"/>
                  <a:pt x="11976" y="12701"/>
                  <a:pt x="11978" y="12704"/>
                </a:cubicBezTo>
                <a:cubicBezTo>
                  <a:pt x="11980" y="12708"/>
                  <a:pt x="11983" y="12709"/>
                  <a:pt x="11987" y="12709"/>
                </a:cubicBezTo>
                <a:cubicBezTo>
                  <a:pt x="11995" y="12709"/>
                  <a:pt x="12005" y="12704"/>
                  <a:pt x="12012" y="12704"/>
                </a:cubicBezTo>
                <a:cubicBezTo>
                  <a:pt x="12018" y="12704"/>
                  <a:pt x="12075" y="12710"/>
                  <a:pt x="12097" y="12716"/>
                </a:cubicBezTo>
                <a:cubicBezTo>
                  <a:pt x="12109" y="12716"/>
                  <a:pt x="12125" y="12718"/>
                  <a:pt x="12138" y="12718"/>
                </a:cubicBezTo>
                <a:cubicBezTo>
                  <a:pt x="12145" y="12718"/>
                  <a:pt x="12150" y="12718"/>
                  <a:pt x="12154" y="12716"/>
                </a:cubicBezTo>
                <a:cubicBezTo>
                  <a:pt x="12160" y="12716"/>
                  <a:pt x="12188" y="12727"/>
                  <a:pt x="12194" y="12727"/>
                </a:cubicBezTo>
                <a:cubicBezTo>
                  <a:pt x="12200" y="12721"/>
                  <a:pt x="12245" y="12693"/>
                  <a:pt x="12262" y="12693"/>
                </a:cubicBezTo>
                <a:cubicBezTo>
                  <a:pt x="12270" y="12696"/>
                  <a:pt x="12290" y="12696"/>
                  <a:pt x="12309" y="12696"/>
                </a:cubicBezTo>
                <a:cubicBezTo>
                  <a:pt x="12329" y="12696"/>
                  <a:pt x="12347" y="12696"/>
                  <a:pt x="12353" y="12699"/>
                </a:cubicBezTo>
                <a:cubicBezTo>
                  <a:pt x="12370" y="12704"/>
                  <a:pt x="12415" y="12710"/>
                  <a:pt x="12426" y="12710"/>
                </a:cubicBezTo>
                <a:cubicBezTo>
                  <a:pt x="12429" y="12709"/>
                  <a:pt x="12433" y="12708"/>
                  <a:pt x="12438" y="12708"/>
                </a:cubicBezTo>
                <a:cubicBezTo>
                  <a:pt x="12453" y="12708"/>
                  <a:pt x="12475" y="12712"/>
                  <a:pt x="12491" y="12712"/>
                </a:cubicBezTo>
                <a:cubicBezTo>
                  <a:pt x="12497" y="12712"/>
                  <a:pt x="12502" y="12711"/>
                  <a:pt x="12506" y="12710"/>
                </a:cubicBezTo>
                <a:cubicBezTo>
                  <a:pt x="12523" y="12704"/>
                  <a:pt x="12557" y="12704"/>
                  <a:pt x="12568" y="12704"/>
                </a:cubicBezTo>
                <a:cubicBezTo>
                  <a:pt x="12573" y="12704"/>
                  <a:pt x="12599" y="12726"/>
                  <a:pt x="12610" y="12726"/>
                </a:cubicBezTo>
                <a:cubicBezTo>
                  <a:pt x="12612" y="12726"/>
                  <a:pt x="12614" y="12725"/>
                  <a:pt x="12614" y="12721"/>
                </a:cubicBezTo>
                <a:cubicBezTo>
                  <a:pt x="12614" y="12711"/>
                  <a:pt x="12616" y="12707"/>
                  <a:pt x="12619" y="12707"/>
                </a:cubicBezTo>
                <a:cubicBezTo>
                  <a:pt x="12621" y="12707"/>
                  <a:pt x="12623" y="12708"/>
                  <a:pt x="12625" y="12710"/>
                </a:cubicBezTo>
                <a:cubicBezTo>
                  <a:pt x="12625" y="12711"/>
                  <a:pt x="12626" y="12711"/>
                  <a:pt x="12628" y="12711"/>
                </a:cubicBezTo>
                <a:cubicBezTo>
                  <a:pt x="12639" y="12711"/>
                  <a:pt x="12679" y="12699"/>
                  <a:pt x="12693" y="12699"/>
                </a:cubicBezTo>
                <a:cubicBezTo>
                  <a:pt x="12704" y="12702"/>
                  <a:pt x="12717" y="12703"/>
                  <a:pt x="12729" y="12703"/>
                </a:cubicBezTo>
                <a:cubicBezTo>
                  <a:pt x="12740" y="12703"/>
                  <a:pt x="12750" y="12702"/>
                  <a:pt x="12756" y="12699"/>
                </a:cubicBezTo>
                <a:cubicBezTo>
                  <a:pt x="12757" y="12698"/>
                  <a:pt x="12759" y="12697"/>
                  <a:pt x="12761" y="12697"/>
                </a:cubicBezTo>
                <a:cubicBezTo>
                  <a:pt x="12772" y="12697"/>
                  <a:pt x="12792" y="12704"/>
                  <a:pt x="12801" y="12704"/>
                </a:cubicBezTo>
                <a:cubicBezTo>
                  <a:pt x="12812" y="12699"/>
                  <a:pt x="12841" y="12693"/>
                  <a:pt x="12869" y="12682"/>
                </a:cubicBezTo>
                <a:lnTo>
                  <a:pt x="12892" y="12687"/>
                </a:lnTo>
                <a:lnTo>
                  <a:pt x="12920" y="12699"/>
                </a:lnTo>
                <a:cubicBezTo>
                  <a:pt x="12954" y="12693"/>
                  <a:pt x="13000" y="12687"/>
                  <a:pt x="13022" y="12687"/>
                </a:cubicBezTo>
                <a:lnTo>
                  <a:pt x="13039" y="12676"/>
                </a:lnTo>
                <a:lnTo>
                  <a:pt x="13062" y="12659"/>
                </a:lnTo>
                <a:cubicBezTo>
                  <a:pt x="13073" y="12670"/>
                  <a:pt x="13088" y="12674"/>
                  <a:pt x="13104" y="12674"/>
                </a:cubicBezTo>
                <a:cubicBezTo>
                  <a:pt x="13113" y="12674"/>
                  <a:pt x="13122" y="12672"/>
                  <a:pt x="13130" y="12670"/>
                </a:cubicBezTo>
                <a:lnTo>
                  <a:pt x="13147" y="12665"/>
                </a:lnTo>
                <a:lnTo>
                  <a:pt x="13170" y="12665"/>
                </a:lnTo>
                <a:cubicBezTo>
                  <a:pt x="13176" y="12663"/>
                  <a:pt x="13182" y="12663"/>
                  <a:pt x="13189" y="12663"/>
                </a:cubicBezTo>
                <a:cubicBezTo>
                  <a:pt x="13207" y="12663"/>
                  <a:pt x="13227" y="12668"/>
                  <a:pt x="13244" y="12676"/>
                </a:cubicBezTo>
                <a:lnTo>
                  <a:pt x="13261" y="12665"/>
                </a:lnTo>
                <a:lnTo>
                  <a:pt x="13278" y="12659"/>
                </a:lnTo>
                <a:cubicBezTo>
                  <a:pt x="13282" y="12660"/>
                  <a:pt x="13286" y="12661"/>
                  <a:pt x="13291" y="12661"/>
                </a:cubicBezTo>
                <a:cubicBezTo>
                  <a:pt x="13312" y="12661"/>
                  <a:pt x="13337" y="12650"/>
                  <a:pt x="13351" y="12636"/>
                </a:cubicBezTo>
                <a:lnTo>
                  <a:pt x="13374" y="12659"/>
                </a:lnTo>
                <a:lnTo>
                  <a:pt x="13380" y="12665"/>
                </a:lnTo>
                <a:cubicBezTo>
                  <a:pt x="13382" y="12662"/>
                  <a:pt x="13387" y="12661"/>
                  <a:pt x="13393" y="12661"/>
                </a:cubicBezTo>
                <a:cubicBezTo>
                  <a:pt x="13407" y="12661"/>
                  <a:pt x="13428" y="12666"/>
                  <a:pt x="13444" y="12666"/>
                </a:cubicBezTo>
                <a:cubicBezTo>
                  <a:pt x="13454" y="12666"/>
                  <a:pt x="13461" y="12664"/>
                  <a:pt x="13465" y="12659"/>
                </a:cubicBezTo>
                <a:cubicBezTo>
                  <a:pt x="13479" y="12650"/>
                  <a:pt x="13500" y="12641"/>
                  <a:pt x="13508" y="12641"/>
                </a:cubicBezTo>
                <a:cubicBezTo>
                  <a:pt x="13509" y="12641"/>
                  <a:pt x="13510" y="12641"/>
                  <a:pt x="13510" y="12642"/>
                </a:cubicBezTo>
                <a:cubicBezTo>
                  <a:pt x="13511" y="12643"/>
                  <a:pt x="13513" y="12644"/>
                  <a:pt x="13516" y="12644"/>
                </a:cubicBezTo>
                <a:cubicBezTo>
                  <a:pt x="13528" y="12644"/>
                  <a:pt x="13553" y="12635"/>
                  <a:pt x="13567" y="12631"/>
                </a:cubicBezTo>
                <a:cubicBezTo>
                  <a:pt x="13578" y="12631"/>
                  <a:pt x="13612" y="12619"/>
                  <a:pt x="13641" y="12614"/>
                </a:cubicBezTo>
                <a:lnTo>
                  <a:pt x="13669" y="12625"/>
                </a:lnTo>
                <a:lnTo>
                  <a:pt x="13680" y="12631"/>
                </a:lnTo>
                <a:cubicBezTo>
                  <a:pt x="13701" y="12621"/>
                  <a:pt x="13734" y="12601"/>
                  <a:pt x="13746" y="12601"/>
                </a:cubicBezTo>
                <a:cubicBezTo>
                  <a:pt x="13747" y="12601"/>
                  <a:pt x="13748" y="12602"/>
                  <a:pt x="13748" y="12602"/>
                </a:cubicBezTo>
                <a:cubicBezTo>
                  <a:pt x="13749" y="12604"/>
                  <a:pt x="13752" y="12605"/>
                  <a:pt x="13756" y="12605"/>
                </a:cubicBezTo>
                <a:cubicBezTo>
                  <a:pt x="13776" y="12605"/>
                  <a:pt x="13826" y="12585"/>
                  <a:pt x="13845" y="12585"/>
                </a:cubicBezTo>
                <a:cubicBezTo>
                  <a:pt x="13873" y="12585"/>
                  <a:pt x="13919" y="12580"/>
                  <a:pt x="13930" y="12574"/>
                </a:cubicBezTo>
                <a:cubicBezTo>
                  <a:pt x="13939" y="12574"/>
                  <a:pt x="13963" y="12584"/>
                  <a:pt x="13977" y="12584"/>
                </a:cubicBezTo>
                <a:cubicBezTo>
                  <a:pt x="13982" y="12584"/>
                  <a:pt x="13985" y="12582"/>
                  <a:pt x="13987" y="12580"/>
                </a:cubicBezTo>
                <a:cubicBezTo>
                  <a:pt x="13995" y="12576"/>
                  <a:pt x="14011" y="12572"/>
                  <a:pt x="14028" y="12572"/>
                </a:cubicBezTo>
                <a:cubicBezTo>
                  <a:pt x="14035" y="12572"/>
                  <a:pt x="14043" y="12572"/>
                  <a:pt x="14049" y="12574"/>
                </a:cubicBezTo>
                <a:lnTo>
                  <a:pt x="14072" y="12551"/>
                </a:lnTo>
                <a:cubicBezTo>
                  <a:pt x="14074" y="12552"/>
                  <a:pt x="14076" y="12553"/>
                  <a:pt x="14079" y="12553"/>
                </a:cubicBezTo>
                <a:cubicBezTo>
                  <a:pt x="14091" y="12553"/>
                  <a:pt x="14110" y="12542"/>
                  <a:pt x="14129" y="12523"/>
                </a:cubicBezTo>
                <a:lnTo>
                  <a:pt x="14134" y="12534"/>
                </a:lnTo>
                <a:cubicBezTo>
                  <a:pt x="14137" y="12542"/>
                  <a:pt x="14140" y="12545"/>
                  <a:pt x="14143" y="12545"/>
                </a:cubicBezTo>
                <a:cubicBezTo>
                  <a:pt x="14150" y="12545"/>
                  <a:pt x="14157" y="12532"/>
                  <a:pt x="14164" y="12532"/>
                </a:cubicBezTo>
                <a:cubicBezTo>
                  <a:pt x="14168" y="12532"/>
                  <a:pt x="14171" y="12535"/>
                  <a:pt x="14174" y="12546"/>
                </a:cubicBezTo>
                <a:cubicBezTo>
                  <a:pt x="14174" y="12546"/>
                  <a:pt x="14199" y="12533"/>
                  <a:pt x="14206" y="12533"/>
                </a:cubicBezTo>
                <a:cubicBezTo>
                  <a:pt x="14207" y="12533"/>
                  <a:pt x="14208" y="12533"/>
                  <a:pt x="14208" y="12534"/>
                </a:cubicBezTo>
                <a:lnTo>
                  <a:pt x="14225" y="12568"/>
                </a:lnTo>
                <a:cubicBezTo>
                  <a:pt x="14242" y="12546"/>
                  <a:pt x="14270" y="12523"/>
                  <a:pt x="14287" y="12512"/>
                </a:cubicBezTo>
                <a:lnTo>
                  <a:pt x="14350" y="12512"/>
                </a:lnTo>
                <a:cubicBezTo>
                  <a:pt x="14390" y="12512"/>
                  <a:pt x="14441" y="12500"/>
                  <a:pt x="14463" y="12495"/>
                </a:cubicBezTo>
                <a:lnTo>
                  <a:pt x="14480" y="12495"/>
                </a:lnTo>
                <a:lnTo>
                  <a:pt x="14503" y="12489"/>
                </a:lnTo>
                <a:cubicBezTo>
                  <a:pt x="14520" y="12483"/>
                  <a:pt x="14639" y="12472"/>
                  <a:pt x="14679" y="12455"/>
                </a:cubicBezTo>
                <a:cubicBezTo>
                  <a:pt x="14707" y="12446"/>
                  <a:pt x="14742" y="12436"/>
                  <a:pt x="14763" y="12436"/>
                </a:cubicBezTo>
                <a:cubicBezTo>
                  <a:pt x="14768" y="12436"/>
                  <a:pt x="14772" y="12437"/>
                  <a:pt x="14775" y="12438"/>
                </a:cubicBezTo>
                <a:lnTo>
                  <a:pt x="14792" y="12426"/>
                </a:lnTo>
                <a:lnTo>
                  <a:pt x="14804" y="12421"/>
                </a:lnTo>
                <a:cubicBezTo>
                  <a:pt x="14821" y="12409"/>
                  <a:pt x="14849" y="12404"/>
                  <a:pt x="14855" y="12404"/>
                </a:cubicBezTo>
                <a:cubicBezTo>
                  <a:pt x="14861" y="12398"/>
                  <a:pt x="14889" y="12381"/>
                  <a:pt x="14895" y="12375"/>
                </a:cubicBezTo>
                <a:cubicBezTo>
                  <a:pt x="14900" y="12370"/>
                  <a:pt x="14912" y="12364"/>
                  <a:pt x="14912" y="12364"/>
                </a:cubicBezTo>
                <a:cubicBezTo>
                  <a:pt x="14917" y="12364"/>
                  <a:pt x="14929" y="12370"/>
                  <a:pt x="14940" y="12375"/>
                </a:cubicBezTo>
                <a:lnTo>
                  <a:pt x="14934" y="12358"/>
                </a:lnTo>
                <a:lnTo>
                  <a:pt x="14912" y="12307"/>
                </a:lnTo>
                <a:cubicBezTo>
                  <a:pt x="14883" y="12256"/>
                  <a:pt x="14861" y="12205"/>
                  <a:pt x="14866" y="12205"/>
                </a:cubicBezTo>
                <a:cubicBezTo>
                  <a:pt x="14866" y="12205"/>
                  <a:pt x="14889" y="12188"/>
                  <a:pt x="14912" y="12165"/>
                </a:cubicBezTo>
                <a:lnTo>
                  <a:pt x="14883" y="12109"/>
                </a:lnTo>
                <a:lnTo>
                  <a:pt x="14872" y="12092"/>
                </a:lnTo>
                <a:cubicBezTo>
                  <a:pt x="14878" y="12069"/>
                  <a:pt x="14883" y="12041"/>
                  <a:pt x="14889" y="12018"/>
                </a:cubicBezTo>
                <a:lnTo>
                  <a:pt x="14878" y="12007"/>
                </a:lnTo>
                <a:lnTo>
                  <a:pt x="14866" y="11995"/>
                </a:lnTo>
                <a:cubicBezTo>
                  <a:pt x="14866" y="11973"/>
                  <a:pt x="14861" y="11944"/>
                  <a:pt x="14861" y="11921"/>
                </a:cubicBezTo>
                <a:lnTo>
                  <a:pt x="14861" y="11904"/>
                </a:lnTo>
                <a:lnTo>
                  <a:pt x="14861" y="11870"/>
                </a:lnTo>
                <a:cubicBezTo>
                  <a:pt x="14844" y="11865"/>
                  <a:pt x="14866" y="11848"/>
                  <a:pt x="14872" y="11831"/>
                </a:cubicBezTo>
                <a:cubicBezTo>
                  <a:pt x="14878" y="11814"/>
                  <a:pt x="14895" y="11780"/>
                  <a:pt x="14917" y="11751"/>
                </a:cubicBezTo>
                <a:lnTo>
                  <a:pt x="14889" y="11734"/>
                </a:lnTo>
                <a:cubicBezTo>
                  <a:pt x="14855" y="11712"/>
                  <a:pt x="14849" y="11689"/>
                  <a:pt x="14872" y="11655"/>
                </a:cubicBezTo>
                <a:lnTo>
                  <a:pt x="14878" y="11638"/>
                </a:lnTo>
                <a:cubicBezTo>
                  <a:pt x="14883" y="11615"/>
                  <a:pt x="14866" y="11570"/>
                  <a:pt x="14855" y="11558"/>
                </a:cubicBezTo>
                <a:cubicBezTo>
                  <a:pt x="14849" y="11547"/>
                  <a:pt x="14844" y="11536"/>
                  <a:pt x="14844" y="11536"/>
                </a:cubicBezTo>
                <a:cubicBezTo>
                  <a:pt x="14849" y="11536"/>
                  <a:pt x="14849" y="11519"/>
                  <a:pt x="14855" y="11519"/>
                </a:cubicBezTo>
                <a:cubicBezTo>
                  <a:pt x="14861" y="11513"/>
                  <a:pt x="14861" y="11490"/>
                  <a:pt x="14866" y="11485"/>
                </a:cubicBezTo>
                <a:cubicBezTo>
                  <a:pt x="14866" y="11479"/>
                  <a:pt x="14900" y="11451"/>
                  <a:pt x="14906" y="11434"/>
                </a:cubicBezTo>
                <a:cubicBezTo>
                  <a:pt x="14917" y="11422"/>
                  <a:pt x="14917" y="11405"/>
                  <a:pt x="14912" y="11399"/>
                </a:cubicBezTo>
                <a:lnTo>
                  <a:pt x="14906" y="11399"/>
                </a:lnTo>
                <a:cubicBezTo>
                  <a:pt x="14889" y="11394"/>
                  <a:pt x="14878" y="11382"/>
                  <a:pt x="14872" y="11354"/>
                </a:cubicBezTo>
                <a:lnTo>
                  <a:pt x="14866" y="11331"/>
                </a:lnTo>
                <a:cubicBezTo>
                  <a:pt x="14872" y="11309"/>
                  <a:pt x="14895" y="11292"/>
                  <a:pt x="14900" y="11292"/>
                </a:cubicBezTo>
                <a:cubicBezTo>
                  <a:pt x="14906" y="11292"/>
                  <a:pt x="14923" y="11246"/>
                  <a:pt x="14929" y="11246"/>
                </a:cubicBezTo>
                <a:cubicBezTo>
                  <a:pt x="14934" y="11246"/>
                  <a:pt x="14951" y="11258"/>
                  <a:pt x="14951" y="11263"/>
                </a:cubicBezTo>
                <a:cubicBezTo>
                  <a:pt x="14951" y="11264"/>
                  <a:pt x="14953" y="11265"/>
                  <a:pt x="14955" y="11265"/>
                </a:cubicBezTo>
                <a:cubicBezTo>
                  <a:pt x="14965" y="11265"/>
                  <a:pt x="14993" y="11256"/>
                  <a:pt x="15002" y="11246"/>
                </a:cubicBezTo>
                <a:cubicBezTo>
                  <a:pt x="15014" y="11241"/>
                  <a:pt x="15002" y="11229"/>
                  <a:pt x="14997" y="11229"/>
                </a:cubicBezTo>
                <a:cubicBezTo>
                  <a:pt x="14993" y="11229"/>
                  <a:pt x="14974" y="11237"/>
                  <a:pt x="14962" y="11237"/>
                </a:cubicBezTo>
                <a:cubicBezTo>
                  <a:pt x="14956" y="11237"/>
                  <a:pt x="14951" y="11235"/>
                  <a:pt x="14951" y="11229"/>
                </a:cubicBezTo>
                <a:cubicBezTo>
                  <a:pt x="14951" y="11218"/>
                  <a:pt x="14946" y="11207"/>
                  <a:pt x="14946" y="11207"/>
                </a:cubicBezTo>
                <a:cubicBezTo>
                  <a:pt x="14941" y="11207"/>
                  <a:pt x="14923" y="11219"/>
                  <a:pt x="14915" y="11219"/>
                </a:cubicBezTo>
                <a:cubicBezTo>
                  <a:pt x="14914" y="11219"/>
                  <a:pt x="14912" y="11219"/>
                  <a:pt x="14912" y="11218"/>
                </a:cubicBezTo>
                <a:cubicBezTo>
                  <a:pt x="14900" y="11212"/>
                  <a:pt x="14883" y="11190"/>
                  <a:pt x="14878" y="11184"/>
                </a:cubicBezTo>
                <a:cubicBezTo>
                  <a:pt x="14878" y="11178"/>
                  <a:pt x="14900" y="11173"/>
                  <a:pt x="14912" y="11173"/>
                </a:cubicBezTo>
                <a:cubicBezTo>
                  <a:pt x="14917" y="11175"/>
                  <a:pt x="14926" y="11177"/>
                  <a:pt x="14934" y="11177"/>
                </a:cubicBezTo>
                <a:cubicBezTo>
                  <a:pt x="14943" y="11177"/>
                  <a:pt x="14951" y="11175"/>
                  <a:pt x="14957" y="11173"/>
                </a:cubicBezTo>
                <a:cubicBezTo>
                  <a:pt x="14963" y="11173"/>
                  <a:pt x="14991" y="11178"/>
                  <a:pt x="14997" y="11184"/>
                </a:cubicBezTo>
                <a:cubicBezTo>
                  <a:pt x="14998" y="11187"/>
                  <a:pt x="14999" y="11188"/>
                  <a:pt x="15000" y="11188"/>
                </a:cubicBezTo>
                <a:cubicBezTo>
                  <a:pt x="15002" y="11188"/>
                  <a:pt x="15001" y="11178"/>
                  <a:pt x="14997" y="11161"/>
                </a:cubicBezTo>
                <a:lnTo>
                  <a:pt x="14985" y="11144"/>
                </a:lnTo>
                <a:lnTo>
                  <a:pt x="14985" y="11133"/>
                </a:lnTo>
                <a:cubicBezTo>
                  <a:pt x="14985" y="11121"/>
                  <a:pt x="15025" y="11104"/>
                  <a:pt x="15031" y="11087"/>
                </a:cubicBezTo>
                <a:cubicBezTo>
                  <a:pt x="15042" y="11076"/>
                  <a:pt x="15031" y="11036"/>
                  <a:pt x="15025" y="11031"/>
                </a:cubicBezTo>
                <a:cubicBezTo>
                  <a:pt x="15019" y="11025"/>
                  <a:pt x="15014" y="11002"/>
                  <a:pt x="15019" y="10980"/>
                </a:cubicBezTo>
                <a:lnTo>
                  <a:pt x="15025" y="10957"/>
                </a:lnTo>
                <a:lnTo>
                  <a:pt x="15042" y="10923"/>
                </a:lnTo>
                <a:cubicBezTo>
                  <a:pt x="15008" y="10906"/>
                  <a:pt x="15008" y="10895"/>
                  <a:pt x="15036" y="10895"/>
                </a:cubicBezTo>
                <a:lnTo>
                  <a:pt x="15042" y="10906"/>
                </a:lnTo>
                <a:lnTo>
                  <a:pt x="15048" y="10923"/>
                </a:lnTo>
                <a:cubicBezTo>
                  <a:pt x="15050" y="10924"/>
                  <a:pt x="15052" y="10924"/>
                  <a:pt x="15054" y="10924"/>
                </a:cubicBezTo>
                <a:cubicBezTo>
                  <a:pt x="15063" y="10924"/>
                  <a:pt x="15070" y="10915"/>
                  <a:pt x="15070" y="10906"/>
                </a:cubicBezTo>
                <a:lnTo>
                  <a:pt x="15065" y="10889"/>
                </a:lnTo>
                <a:cubicBezTo>
                  <a:pt x="15065" y="10889"/>
                  <a:pt x="15065" y="10877"/>
                  <a:pt x="15070" y="10872"/>
                </a:cubicBezTo>
                <a:cubicBezTo>
                  <a:pt x="15082" y="10843"/>
                  <a:pt x="15070" y="10838"/>
                  <a:pt x="15053" y="10838"/>
                </a:cubicBezTo>
                <a:lnTo>
                  <a:pt x="15042" y="10838"/>
                </a:lnTo>
                <a:cubicBezTo>
                  <a:pt x="15036" y="10826"/>
                  <a:pt x="15036" y="10809"/>
                  <a:pt x="15036" y="10809"/>
                </a:cubicBezTo>
                <a:cubicBezTo>
                  <a:pt x="15042" y="10804"/>
                  <a:pt x="15053" y="10787"/>
                  <a:pt x="15059" y="10764"/>
                </a:cubicBezTo>
                <a:lnTo>
                  <a:pt x="15053" y="10747"/>
                </a:lnTo>
                <a:cubicBezTo>
                  <a:pt x="15038" y="10711"/>
                  <a:pt x="15018" y="10689"/>
                  <a:pt x="15006" y="10689"/>
                </a:cubicBezTo>
                <a:cubicBezTo>
                  <a:pt x="15005" y="10689"/>
                  <a:pt x="15004" y="10690"/>
                  <a:pt x="15002" y="10690"/>
                </a:cubicBezTo>
                <a:lnTo>
                  <a:pt x="14997" y="10690"/>
                </a:lnTo>
                <a:cubicBezTo>
                  <a:pt x="14996" y="10691"/>
                  <a:pt x="14995" y="10691"/>
                  <a:pt x="14995" y="10691"/>
                </a:cubicBezTo>
                <a:cubicBezTo>
                  <a:pt x="14988" y="10691"/>
                  <a:pt x="14974" y="10672"/>
                  <a:pt x="14974" y="10662"/>
                </a:cubicBezTo>
                <a:cubicBezTo>
                  <a:pt x="14968" y="10651"/>
                  <a:pt x="14991" y="10616"/>
                  <a:pt x="15002" y="10611"/>
                </a:cubicBezTo>
                <a:cubicBezTo>
                  <a:pt x="15008" y="10599"/>
                  <a:pt x="14980" y="10588"/>
                  <a:pt x="14968" y="10588"/>
                </a:cubicBezTo>
                <a:cubicBezTo>
                  <a:pt x="14957" y="10582"/>
                  <a:pt x="14963" y="10554"/>
                  <a:pt x="14968" y="10548"/>
                </a:cubicBezTo>
                <a:cubicBezTo>
                  <a:pt x="14974" y="10537"/>
                  <a:pt x="14980" y="10531"/>
                  <a:pt x="14985" y="10531"/>
                </a:cubicBezTo>
                <a:lnTo>
                  <a:pt x="14997" y="10543"/>
                </a:lnTo>
                <a:cubicBezTo>
                  <a:pt x="15002" y="10551"/>
                  <a:pt x="15011" y="10554"/>
                  <a:pt x="15019" y="10554"/>
                </a:cubicBezTo>
                <a:cubicBezTo>
                  <a:pt x="15027" y="10554"/>
                  <a:pt x="15034" y="10551"/>
                  <a:pt x="15036" y="10548"/>
                </a:cubicBezTo>
                <a:cubicBezTo>
                  <a:pt x="15042" y="10543"/>
                  <a:pt x="15031" y="10514"/>
                  <a:pt x="15019" y="10486"/>
                </a:cubicBezTo>
                <a:cubicBezTo>
                  <a:pt x="15014" y="10461"/>
                  <a:pt x="14997" y="10445"/>
                  <a:pt x="14981" y="10445"/>
                </a:cubicBezTo>
                <a:cubicBezTo>
                  <a:pt x="14979" y="10445"/>
                  <a:pt x="14976" y="10446"/>
                  <a:pt x="14974" y="10446"/>
                </a:cubicBezTo>
                <a:lnTo>
                  <a:pt x="14968" y="10435"/>
                </a:lnTo>
                <a:lnTo>
                  <a:pt x="14957" y="10401"/>
                </a:lnTo>
                <a:cubicBezTo>
                  <a:pt x="14980" y="10384"/>
                  <a:pt x="14980" y="10355"/>
                  <a:pt x="14974" y="10355"/>
                </a:cubicBezTo>
                <a:cubicBezTo>
                  <a:pt x="14973" y="10354"/>
                  <a:pt x="14972" y="10354"/>
                  <a:pt x="14970" y="10354"/>
                </a:cubicBezTo>
                <a:cubicBezTo>
                  <a:pt x="14962" y="10354"/>
                  <a:pt x="14947" y="10363"/>
                  <a:pt x="14929" y="10373"/>
                </a:cubicBezTo>
                <a:lnTo>
                  <a:pt x="14912" y="10344"/>
                </a:lnTo>
                <a:cubicBezTo>
                  <a:pt x="14912" y="10344"/>
                  <a:pt x="14906" y="10350"/>
                  <a:pt x="14906" y="10367"/>
                </a:cubicBezTo>
                <a:lnTo>
                  <a:pt x="14900" y="10373"/>
                </a:lnTo>
                <a:lnTo>
                  <a:pt x="14895" y="10390"/>
                </a:lnTo>
                <a:cubicBezTo>
                  <a:pt x="14888" y="10397"/>
                  <a:pt x="14874" y="10401"/>
                  <a:pt x="14863" y="10401"/>
                </a:cubicBezTo>
                <a:cubicBezTo>
                  <a:pt x="14857" y="10401"/>
                  <a:pt x="14851" y="10400"/>
                  <a:pt x="14849" y="10395"/>
                </a:cubicBezTo>
                <a:cubicBezTo>
                  <a:pt x="14844" y="10390"/>
                  <a:pt x="14855" y="10355"/>
                  <a:pt x="14872" y="10327"/>
                </a:cubicBezTo>
                <a:lnTo>
                  <a:pt x="14878" y="10299"/>
                </a:lnTo>
                <a:cubicBezTo>
                  <a:pt x="14878" y="10276"/>
                  <a:pt x="14861" y="10248"/>
                  <a:pt x="14855" y="10219"/>
                </a:cubicBezTo>
                <a:cubicBezTo>
                  <a:pt x="14856" y="10218"/>
                  <a:pt x="14857" y="10217"/>
                  <a:pt x="14858" y="10217"/>
                </a:cubicBezTo>
                <a:cubicBezTo>
                  <a:pt x="14867" y="10217"/>
                  <a:pt x="14890" y="10249"/>
                  <a:pt x="14900" y="10259"/>
                </a:cubicBezTo>
                <a:cubicBezTo>
                  <a:pt x="14907" y="10264"/>
                  <a:pt x="14916" y="10266"/>
                  <a:pt x="14923" y="10266"/>
                </a:cubicBezTo>
                <a:cubicBezTo>
                  <a:pt x="14933" y="10266"/>
                  <a:pt x="14942" y="10262"/>
                  <a:pt x="14946" y="10259"/>
                </a:cubicBezTo>
                <a:cubicBezTo>
                  <a:pt x="14948" y="10255"/>
                  <a:pt x="14953" y="10253"/>
                  <a:pt x="14960" y="10253"/>
                </a:cubicBezTo>
                <a:cubicBezTo>
                  <a:pt x="14971" y="10253"/>
                  <a:pt x="14984" y="10258"/>
                  <a:pt x="14991" y="10265"/>
                </a:cubicBezTo>
                <a:cubicBezTo>
                  <a:pt x="14992" y="10266"/>
                  <a:pt x="14993" y="10266"/>
                  <a:pt x="14994" y="10266"/>
                </a:cubicBezTo>
                <a:cubicBezTo>
                  <a:pt x="14998" y="10266"/>
                  <a:pt x="15001" y="10255"/>
                  <a:pt x="14997" y="10236"/>
                </a:cubicBezTo>
                <a:lnTo>
                  <a:pt x="14997" y="10214"/>
                </a:lnTo>
                <a:lnTo>
                  <a:pt x="14991" y="10191"/>
                </a:lnTo>
                <a:cubicBezTo>
                  <a:pt x="14974" y="10191"/>
                  <a:pt x="14951" y="10185"/>
                  <a:pt x="14934" y="10180"/>
                </a:cubicBezTo>
                <a:lnTo>
                  <a:pt x="14934" y="10174"/>
                </a:lnTo>
                <a:lnTo>
                  <a:pt x="14934" y="10134"/>
                </a:lnTo>
                <a:cubicBezTo>
                  <a:pt x="14926" y="10142"/>
                  <a:pt x="14920" y="10146"/>
                  <a:pt x="14914" y="10146"/>
                </a:cubicBezTo>
                <a:cubicBezTo>
                  <a:pt x="14907" y="10146"/>
                  <a:pt x="14901" y="10141"/>
                  <a:pt x="14895" y="10129"/>
                </a:cubicBezTo>
                <a:cubicBezTo>
                  <a:pt x="14892" y="10129"/>
                  <a:pt x="14890" y="10129"/>
                  <a:pt x="14888" y="10129"/>
                </a:cubicBezTo>
                <a:cubicBezTo>
                  <a:pt x="14867" y="10129"/>
                  <a:pt x="14871" y="10105"/>
                  <a:pt x="14866" y="10095"/>
                </a:cubicBezTo>
                <a:lnTo>
                  <a:pt x="14861" y="10089"/>
                </a:lnTo>
                <a:cubicBezTo>
                  <a:pt x="14855" y="10089"/>
                  <a:pt x="14815" y="10083"/>
                  <a:pt x="14809" y="10066"/>
                </a:cubicBezTo>
                <a:cubicBezTo>
                  <a:pt x="14809" y="10049"/>
                  <a:pt x="14815" y="10015"/>
                  <a:pt x="14821" y="10004"/>
                </a:cubicBezTo>
                <a:cubicBezTo>
                  <a:pt x="14822" y="10002"/>
                  <a:pt x="14824" y="10001"/>
                  <a:pt x="14826" y="10001"/>
                </a:cubicBezTo>
                <a:cubicBezTo>
                  <a:pt x="14837" y="10001"/>
                  <a:pt x="14862" y="10021"/>
                  <a:pt x="14872" y="10021"/>
                </a:cubicBezTo>
                <a:cubicBezTo>
                  <a:pt x="14883" y="10026"/>
                  <a:pt x="14946" y="10021"/>
                  <a:pt x="14963" y="10032"/>
                </a:cubicBezTo>
                <a:cubicBezTo>
                  <a:pt x="14977" y="10042"/>
                  <a:pt x="15027" y="10063"/>
                  <a:pt x="15053" y="10063"/>
                </a:cubicBezTo>
                <a:cubicBezTo>
                  <a:pt x="15058" y="10063"/>
                  <a:pt x="15062" y="10062"/>
                  <a:pt x="15065" y="10060"/>
                </a:cubicBezTo>
                <a:cubicBezTo>
                  <a:pt x="15083" y="10056"/>
                  <a:pt x="15120" y="10048"/>
                  <a:pt x="15140" y="10048"/>
                </a:cubicBezTo>
                <a:cubicBezTo>
                  <a:pt x="15144" y="10048"/>
                  <a:pt x="15148" y="10048"/>
                  <a:pt x="15150" y="10049"/>
                </a:cubicBezTo>
                <a:cubicBezTo>
                  <a:pt x="15161" y="10060"/>
                  <a:pt x="15178" y="10066"/>
                  <a:pt x="15190" y="10066"/>
                </a:cubicBezTo>
                <a:cubicBezTo>
                  <a:pt x="15193" y="10057"/>
                  <a:pt x="15197" y="10054"/>
                  <a:pt x="15201" y="10054"/>
                </a:cubicBezTo>
                <a:cubicBezTo>
                  <a:pt x="15209" y="10054"/>
                  <a:pt x="15216" y="10066"/>
                  <a:pt x="15224" y="10066"/>
                </a:cubicBezTo>
                <a:lnTo>
                  <a:pt x="15235" y="10055"/>
                </a:lnTo>
                <a:cubicBezTo>
                  <a:pt x="15246" y="10049"/>
                  <a:pt x="15235" y="10021"/>
                  <a:pt x="15229" y="10009"/>
                </a:cubicBezTo>
                <a:cubicBezTo>
                  <a:pt x="15218" y="9998"/>
                  <a:pt x="15207" y="9953"/>
                  <a:pt x="15224" y="9941"/>
                </a:cubicBezTo>
                <a:cubicBezTo>
                  <a:pt x="15235" y="9936"/>
                  <a:pt x="15218" y="9839"/>
                  <a:pt x="15212" y="9811"/>
                </a:cubicBezTo>
                <a:cubicBezTo>
                  <a:pt x="15207" y="9794"/>
                  <a:pt x="15207" y="9765"/>
                  <a:pt x="15207" y="9748"/>
                </a:cubicBezTo>
                <a:cubicBezTo>
                  <a:pt x="15207" y="9748"/>
                  <a:pt x="15212" y="9748"/>
                  <a:pt x="15212" y="9743"/>
                </a:cubicBezTo>
                <a:cubicBezTo>
                  <a:pt x="15212" y="9743"/>
                  <a:pt x="15212" y="9737"/>
                  <a:pt x="15207" y="9731"/>
                </a:cubicBezTo>
                <a:cubicBezTo>
                  <a:pt x="15212" y="9726"/>
                  <a:pt x="15212" y="9726"/>
                  <a:pt x="15212" y="9726"/>
                </a:cubicBezTo>
                <a:cubicBezTo>
                  <a:pt x="15224" y="9720"/>
                  <a:pt x="15252" y="9714"/>
                  <a:pt x="15269" y="9709"/>
                </a:cubicBezTo>
                <a:lnTo>
                  <a:pt x="15275" y="9680"/>
                </a:lnTo>
                <a:lnTo>
                  <a:pt x="15280" y="9663"/>
                </a:lnTo>
                <a:cubicBezTo>
                  <a:pt x="15280" y="9648"/>
                  <a:pt x="15288" y="9638"/>
                  <a:pt x="15298" y="9638"/>
                </a:cubicBezTo>
                <a:cubicBezTo>
                  <a:pt x="15303" y="9638"/>
                  <a:pt x="15309" y="9641"/>
                  <a:pt x="15314" y="9646"/>
                </a:cubicBezTo>
                <a:lnTo>
                  <a:pt x="15314" y="9652"/>
                </a:lnTo>
                <a:lnTo>
                  <a:pt x="15348" y="9652"/>
                </a:lnTo>
                <a:cubicBezTo>
                  <a:pt x="15371" y="9635"/>
                  <a:pt x="15371" y="9618"/>
                  <a:pt x="15348" y="9607"/>
                </a:cubicBezTo>
                <a:lnTo>
                  <a:pt x="15331" y="9595"/>
                </a:lnTo>
                <a:cubicBezTo>
                  <a:pt x="15326" y="9590"/>
                  <a:pt x="15320" y="9584"/>
                  <a:pt x="15320" y="9573"/>
                </a:cubicBezTo>
                <a:cubicBezTo>
                  <a:pt x="15320" y="9568"/>
                  <a:pt x="15328" y="9560"/>
                  <a:pt x="15333" y="9560"/>
                </a:cubicBezTo>
                <a:cubicBezTo>
                  <a:pt x="15335" y="9560"/>
                  <a:pt x="15336" y="9560"/>
                  <a:pt x="15337" y="9561"/>
                </a:cubicBezTo>
                <a:cubicBezTo>
                  <a:pt x="15354" y="9561"/>
                  <a:pt x="15371" y="9550"/>
                  <a:pt x="15383" y="9533"/>
                </a:cubicBezTo>
                <a:cubicBezTo>
                  <a:pt x="15383" y="9527"/>
                  <a:pt x="15383" y="9510"/>
                  <a:pt x="15383" y="9504"/>
                </a:cubicBezTo>
                <a:cubicBezTo>
                  <a:pt x="15379" y="9504"/>
                  <a:pt x="15372" y="9502"/>
                  <a:pt x="15367" y="9502"/>
                </a:cubicBezTo>
                <a:cubicBezTo>
                  <a:pt x="15364" y="9502"/>
                  <a:pt x="15362" y="9503"/>
                  <a:pt x="15360" y="9504"/>
                </a:cubicBezTo>
                <a:lnTo>
                  <a:pt x="15354" y="9504"/>
                </a:lnTo>
                <a:cubicBezTo>
                  <a:pt x="15353" y="9505"/>
                  <a:pt x="15353" y="9506"/>
                  <a:pt x="15352" y="9506"/>
                </a:cubicBezTo>
                <a:cubicBezTo>
                  <a:pt x="15347" y="9506"/>
                  <a:pt x="15342" y="9489"/>
                  <a:pt x="15337" y="9465"/>
                </a:cubicBezTo>
                <a:lnTo>
                  <a:pt x="15314" y="9442"/>
                </a:lnTo>
                <a:cubicBezTo>
                  <a:pt x="15303" y="9436"/>
                  <a:pt x="15297" y="9414"/>
                  <a:pt x="15292" y="9397"/>
                </a:cubicBezTo>
                <a:cubicBezTo>
                  <a:pt x="15287" y="9376"/>
                  <a:pt x="15295" y="9356"/>
                  <a:pt x="15313" y="9356"/>
                </a:cubicBezTo>
                <a:cubicBezTo>
                  <a:pt x="15315" y="9356"/>
                  <a:pt x="15318" y="9356"/>
                  <a:pt x="15320" y="9357"/>
                </a:cubicBezTo>
                <a:lnTo>
                  <a:pt x="15331" y="9357"/>
                </a:lnTo>
                <a:cubicBezTo>
                  <a:pt x="15331" y="9351"/>
                  <a:pt x="15309" y="9277"/>
                  <a:pt x="15286" y="9277"/>
                </a:cubicBezTo>
                <a:cubicBezTo>
                  <a:pt x="15263" y="9277"/>
                  <a:pt x="15218" y="9283"/>
                  <a:pt x="15207" y="9283"/>
                </a:cubicBezTo>
                <a:cubicBezTo>
                  <a:pt x="15201" y="9277"/>
                  <a:pt x="15184" y="9277"/>
                  <a:pt x="15173" y="9277"/>
                </a:cubicBezTo>
                <a:lnTo>
                  <a:pt x="15167" y="9277"/>
                </a:lnTo>
                <a:lnTo>
                  <a:pt x="15150" y="9283"/>
                </a:lnTo>
                <a:cubicBezTo>
                  <a:pt x="15133" y="9283"/>
                  <a:pt x="15122" y="9249"/>
                  <a:pt x="15122" y="9238"/>
                </a:cubicBezTo>
                <a:cubicBezTo>
                  <a:pt x="15122" y="9226"/>
                  <a:pt x="15156" y="9209"/>
                  <a:pt x="15173" y="9209"/>
                </a:cubicBezTo>
                <a:cubicBezTo>
                  <a:pt x="15184" y="9209"/>
                  <a:pt x="15173" y="9204"/>
                  <a:pt x="15144" y="9192"/>
                </a:cubicBezTo>
                <a:lnTo>
                  <a:pt x="15122" y="9192"/>
                </a:lnTo>
                <a:cubicBezTo>
                  <a:pt x="15116" y="9192"/>
                  <a:pt x="15110" y="9187"/>
                  <a:pt x="15105" y="9181"/>
                </a:cubicBezTo>
                <a:cubicBezTo>
                  <a:pt x="15127" y="9170"/>
                  <a:pt x="15156" y="9153"/>
                  <a:pt x="15156" y="9153"/>
                </a:cubicBezTo>
                <a:cubicBezTo>
                  <a:pt x="15161" y="9147"/>
                  <a:pt x="15156" y="9136"/>
                  <a:pt x="15144" y="9124"/>
                </a:cubicBezTo>
                <a:lnTo>
                  <a:pt x="15139" y="9124"/>
                </a:lnTo>
                <a:cubicBezTo>
                  <a:pt x="15136" y="9125"/>
                  <a:pt x="15133" y="9125"/>
                  <a:pt x="15130" y="9125"/>
                </a:cubicBezTo>
                <a:cubicBezTo>
                  <a:pt x="15115" y="9125"/>
                  <a:pt x="15111" y="9110"/>
                  <a:pt x="15116" y="9090"/>
                </a:cubicBezTo>
                <a:lnTo>
                  <a:pt x="15122" y="9056"/>
                </a:lnTo>
                <a:cubicBezTo>
                  <a:pt x="15133" y="9016"/>
                  <a:pt x="15144" y="8914"/>
                  <a:pt x="15127" y="8892"/>
                </a:cubicBezTo>
                <a:cubicBezTo>
                  <a:pt x="15110" y="8875"/>
                  <a:pt x="15087" y="8835"/>
                  <a:pt x="15070" y="8801"/>
                </a:cubicBezTo>
                <a:lnTo>
                  <a:pt x="15087" y="8784"/>
                </a:lnTo>
                <a:cubicBezTo>
                  <a:pt x="15099" y="8778"/>
                  <a:pt x="15110" y="8773"/>
                  <a:pt x="15122" y="8761"/>
                </a:cubicBezTo>
                <a:cubicBezTo>
                  <a:pt x="15127" y="8755"/>
                  <a:pt x="15133" y="8733"/>
                  <a:pt x="15133" y="8733"/>
                </a:cubicBezTo>
                <a:cubicBezTo>
                  <a:pt x="15105" y="8699"/>
                  <a:pt x="15127" y="8693"/>
                  <a:pt x="15150" y="8687"/>
                </a:cubicBezTo>
                <a:lnTo>
                  <a:pt x="15161" y="8682"/>
                </a:lnTo>
                <a:cubicBezTo>
                  <a:pt x="15167" y="8678"/>
                  <a:pt x="15172" y="8677"/>
                  <a:pt x="15177" y="8677"/>
                </a:cubicBezTo>
                <a:cubicBezTo>
                  <a:pt x="15188" y="8677"/>
                  <a:pt x="15197" y="8683"/>
                  <a:pt x="15201" y="8687"/>
                </a:cubicBezTo>
                <a:cubicBezTo>
                  <a:pt x="15201" y="8692"/>
                  <a:pt x="15222" y="8705"/>
                  <a:pt x="15236" y="8705"/>
                </a:cubicBezTo>
                <a:cubicBezTo>
                  <a:pt x="15241" y="8705"/>
                  <a:pt x="15245" y="8703"/>
                  <a:pt x="15246" y="8699"/>
                </a:cubicBezTo>
                <a:cubicBezTo>
                  <a:pt x="15252" y="8687"/>
                  <a:pt x="15263" y="8642"/>
                  <a:pt x="15263" y="8625"/>
                </a:cubicBezTo>
                <a:cubicBezTo>
                  <a:pt x="15266" y="8619"/>
                  <a:pt x="15264" y="8614"/>
                  <a:pt x="15260" y="8614"/>
                </a:cubicBezTo>
                <a:cubicBezTo>
                  <a:pt x="15257" y="8614"/>
                  <a:pt x="15251" y="8617"/>
                  <a:pt x="15246" y="8625"/>
                </a:cubicBezTo>
                <a:lnTo>
                  <a:pt x="15235" y="8625"/>
                </a:lnTo>
                <a:cubicBezTo>
                  <a:pt x="15224" y="8625"/>
                  <a:pt x="15212" y="8614"/>
                  <a:pt x="15207" y="8602"/>
                </a:cubicBezTo>
                <a:lnTo>
                  <a:pt x="15190" y="8585"/>
                </a:lnTo>
                <a:cubicBezTo>
                  <a:pt x="15184" y="8602"/>
                  <a:pt x="15150" y="8619"/>
                  <a:pt x="15122" y="8631"/>
                </a:cubicBezTo>
                <a:lnTo>
                  <a:pt x="15105" y="8614"/>
                </a:lnTo>
                <a:lnTo>
                  <a:pt x="15087" y="8602"/>
                </a:lnTo>
                <a:cubicBezTo>
                  <a:pt x="15087" y="8602"/>
                  <a:pt x="15065" y="8597"/>
                  <a:pt x="15059" y="8585"/>
                </a:cubicBezTo>
                <a:cubicBezTo>
                  <a:pt x="15053" y="8585"/>
                  <a:pt x="15053" y="8580"/>
                  <a:pt x="15053" y="8574"/>
                </a:cubicBezTo>
                <a:lnTo>
                  <a:pt x="15053" y="8574"/>
                </a:lnTo>
                <a:cubicBezTo>
                  <a:pt x="15053" y="8574"/>
                  <a:pt x="15059" y="8580"/>
                  <a:pt x="15059" y="8580"/>
                </a:cubicBezTo>
                <a:cubicBezTo>
                  <a:pt x="15064" y="8581"/>
                  <a:pt x="15068" y="8582"/>
                  <a:pt x="15071" y="8582"/>
                </a:cubicBezTo>
                <a:cubicBezTo>
                  <a:pt x="15081" y="8582"/>
                  <a:pt x="15087" y="8577"/>
                  <a:pt x="15087" y="8568"/>
                </a:cubicBezTo>
                <a:cubicBezTo>
                  <a:pt x="15099" y="8568"/>
                  <a:pt x="15105" y="8568"/>
                  <a:pt x="15105" y="8563"/>
                </a:cubicBezTo>
                <a:cubicBezTo>
                  <a:pt x="15110" y="8551"/>
                  <a:pt x="15105" y="8517"/>
                  <a:pt x="15099" y="8512"/>
                </a:cubicBezTo>
                <a:cubicBezTo>
                  <a:pt x="15093" y="8506"/>
                  <a:pt x="15110" y="8483"/>
                  <a:pt x="15116" y="8472"/>
                </a:cubicBezTo>
                <a:cubicBezTo>
                  <a:pt x="15127" y="8466"/>
                  <a:pt x="15127" y="8449"/>
                  <a:pt x="15122" y="8449"/>
                </a:cubicBezTo>
                <a:cubicBezTo>
                  <a:pt x="15122" y="8443"/>
                  <a:pt x="15144" y="8432"/>
                  <a:pt x="15150" y="8426"/>
                </a:cubicBezTo>
                <a:cubicBezTo>
                  <a:pt x="15156" y="8421"/>
                  <a:pt x="15184" y="8353"/>
                  <a:pt x="15190" y="8330"/>
                </a:cubicBezTo>
                <a:cubicBezTo>
                  <a:pt x="15195" y="8302"/>
                  <a:pt x="15161" y="8290"/>
                  <a:pt x="15150" y="8290"/>
                </a:cubicBezTo>
                <a:cubicBezTo>
                  <a:pt x="15148" y="8289"/>
                  <a:pt x="15146" y="8289"/>
                  <a:pt x="15144" y="8289"/>
                </a:cubicBezTo>
                <a:cubicBezTo>
                  <a:pt x="15128" y="8289"/>
                  <a:pt x="15096" y="8302"/>
                  <a:pt x="15082" y="8307"/>
                </a:cubicBezTo>
                <a:cubicBezTo>
                  <a:pt x="15080" y="8309"/>
                  <a:pt x="15078" y="8310"/>
                  <a:pt x="15076" y="8310"/>
                </a:cubicBezTo>
                <a:cubicBezTo>
                  <a:pt x="15065" y="8310"/>
                  <a:pt x="15053" y="8288"/>
                  <a:pt x="15053" y="8279"/>
                </a:cubicBezTo>
                <a:cubicBezTo>
                  <a:pt x="15053" y="8272"/>
                  <a:pt x="15048" y="8269"/>
                  <a:pt x="15038" y="8269"/>
                </a:cubicBezTo>
                <a:cubicBezTo>
                  <a:pt x="15032" y="8269"/>
                  <a:pt x="15023" y="8271"/>
                  <a:pt x="15014" y="8273"/>
                </a:cubicBezTo>
                <a:lnTo>
                  <a:pt x="14997" y="8279"/>
                </a:lnTo>
                <a:cubicBezTo>
                  <a:pt x="14991" y="8285"/>
                  <a:pt x="14985" y="8290"/>
                  <a:pt x="14980" y="8296"/>
                </a:cubicBezTo>
                <a:lnTo>
                  <a:pt x="14980" y="8279"/>
                </a:lnTo>
                <a:cubicBezTo>
                  <a:pt x="14980" y="8256"/>
                  <a:pt x="14985" y="8222"/>
                  <a:pt x="14991" y="8205"/>
                </a:cubicBezTo>
                <a:lnTo>
                  <a:pt x="14974" y="8188"/>
                </a:lnTo>
                <a:cubicBezTo>
                  <a:pt x="14980" y="8177"/>
                  <a:pt x="14968" y="8160"/>
                  <a:pt x="14963" y="8154"/>
                </a:cubicBezTo>
                <a:cubicBezTo>
                  <a:pt x="14957" y="8154"/>
                  <a:pt x="14934" y="8137"/>
                  <a:pt x="14912" y="8126"/>
                </a:cubicBezTo>
                <a:lnTo>
                  <a:pt x="14906" y="8109"/>
                </a:lnTo>
                <a:cubicBezTo>
                  <a:pt x="14900" y="8075"/>
                  <a:pt x="14878" y="8069"/>
                  <a:pt x="14866" y="8058"/>
                </a:cubicBezTo>
                <a:cubicBezTo>
                  <a:pt x="14866" y="8052"/>
                  <a:pt x="14889" y="8035"/>
                  <a:pt x="14912" y="8012"/>
                </a:cubicBezTo>
                <a:lnTo>
                  <a:pt x="14883" y="7961"/>
                </a:lnTo>
                <a:lnTo>
                  <a:pt x="14872" y="7938"/>
                </a:lnTo>
                <a:cubicBezTo>
                  <a:pt x="14878" y="7921"/>
                  <a:pt x="14883" y="7887"/>
                  <a:pt x="14889" y="7870"/>
                </a:cubicBezTo>
                <a:lnTo>
                  <a:pt x="14878" y="7853"/>
                </a:lnTo>
                <a:lnTo>
                  <a:pt x="14866" y="7842"/>
                </a:lnTo>
                <a:cubicBezTo>
                  <a:pt x="14866" y="7825"/>
                  <a:pt x="14861" y="7791"/>
                  <a:pt x="14861" y="7774"/>
                </a:cubicBezTo>
                <a:lnTo>
                  <a:pt x="14861" y="7757"/>
                </a:lnTo>
                <a:lnTo>
                  <a:pt x="14861" y="7723"/>
                </a:lnTo>
                <a:cubicBezTo>
                  <a:pt x="14844" y="7717"/>
                  <a:pt x="14866" y="7700"/>
                  <a:pt x="14872" y="7683"/>
                </a:cubicBezTo>
                <a:cubicBezTo>
                  <a:pt x="14878" y="7666"/>
                  <a:pt x="14900" y="7632"/>
                  <a:pt x="14917" y="7604"/>
                </a:cubicBezTo>
                <a:lnTo>
                  <a:pt x="14889" y="7587"/>
                </a:lnTo>
                <a:cubicBezTo>
                  <a:pt x="14855" y="7564"/>
                  <a:pt x="14849" y="7541"/>
                  <a:pt x="14872" y="7502"/>
                </a:cubicBezTo>
                <a:lnTo>
                  <a:pt x="14883" y="7490"/>
                </a:lnTo>
                <a:cubicBezTo>
                  <a:pt x="14883" y="7462"/>
                  <a:pt x="14866" y="7422"/>
                  <a:pt x="14855" y="7411"/>
                </a:cubicBezTo>
                <a:cubicBezTo>
                  <a:pt x="14849" y="7399"/>
                  <a:pt x="14844" y="7388"/>
                  <a:pt x="14849" y="7388"/>
                </a:cubicBezTo>
                <a:cubicBezTo>
                  <a:pt x="14849" y="7382"/>
                  <a:pt x="14855" y="7371"/>
                  <a:pt x="14855" y="7365"/>
                </a:cubicBezTo>
                <a:cubicBezTo>
                  <a:pt x="14861" y="7365"/>
                  <a:pt x="14861" y="7343"/>
                  <a:pt x="14866" y="7337"/>
                </a:cubicBezTo>
                <a:cubicBezTo>
                  <a:pt x="14866" y="7331"/>
                  <a:pt x="14900" y="7303"/>
                  <a:pt x="14912" y="7286"/>
                </a:cubicBezTo>
                <a:cubicBezTo>
                  <a:pt x="14917" y="7275"/>
                  <a:pt x="14917" y="7258"/>
                  <a:pt x="14912" y="7246"/>
                </a:cubicBezTo>
                <a:lnTo>
                  <a:pt x="14906" y="7246"/>
                </a:lnTo>
                <a:cubicBezTo>
                  <a:pt x="14889" y="7246"/>
                  <a:pt x="14878" y="7229"/>
                  <a:pt x="14872" y="7207"/>
                </a:cubicBezTo>
                <a:lnTo>
                  <a:pt x="14866" y="7184"/>
                </a:lnTo>
                <a:cubicBezTo>
                  <a:pt x="14871" y="7159"/>
                  <a:pt x="14889" y="7143"/>
                  <a:pt x="14897" y="7143"/>
                </a:cubicBezTo>
                <a:cubicBezTo>
                  <a:pt x="14899" y="7143"/>
                  <a:pt x="14900" y="7143"/>
                  <a:pt x="14900" y="7144"/>
                </a:cubicBezTo>
                <a:cubicBezTo>
                  <a:pt x="14906" y="7144"/>
                  <a:pt x="14929" y="7099"/>
                  <a:pt x="14929" y="7099"/>
                </a:cubicBezTo>
                <a:cubicBezTo>
                  <a:pt x="14934" y="7099"/>
                  <a:pt x="14951" y="7110"/>
                  <a:pt x="14951" y="7116"/>
                </a:cubicBezTo>
                <a:cubicBezTo>
                  <a:pt x="14952" y="7117"/>
                  <a:pt x="14954" y="7117"/>
                  <a:pt x="14957" y="7117"/>
                </a:cubicBezTo>
                <a:cubicBezTo>
                  <a:pt x="14969" y="7117"/>
                  <a:pt x="14993" y="7108"/>
                  <a:pt x="15002" y="7099"/>
                </a:cubicBezTo>
                <a:cubicBezTo>
                  <a:pt x="15012" y="7094"/>
                  <a:pt x="15005" y="7081"/>
                  <a:pt x="14999" y="7081"/>
                </a:cubicBezTo>
                <a:cubicBezTo>
                  <a:pt x="14998" y="7081"/>
                  <a:pt x="14998" y="7081"/>
                  <a:pt x="14997" y="7082"/>
                </a:cubicBezTo>
                <a:cubicBezTo>
                  <a:pt x="14993" y="7082"/>
                  <a:pt x="14974" y="7089"/>
                  <a:pt x="14962" y="7089"/>
                </a:cubicBezTo>
                <a:cubicBezTo>
                  <a:pt x="14956" y="7089"/>
                  <a:pt x="14951" y="7087"/>
                  <a:pt x="14951" y="7082"/>
                </a:cubicBezTo>
                <a:cubicBezTo>
                  <a:pt x="14951" y="7065"/>
                  <a:pt x="14946" y="7059"/>
                  <a:pt x="14946" y="7059"/>
                </a:cubicBezTo>
                <a:cubicBezTo>
                  <a:pt x="14941" y="7059"/>
                  <a:pt x="14923" y="7072"/>
                  <a:pt x="14915" y="7072"/>
                </a:cubicBezTo>
                <a:cubicBezTo>
                  <a:pt x="14914" y="7072"/>
                  <a:pt x="14912" y="7071"/>
                  <a:pt x="14912" y="7070"/>
                </a:cubicBezTo>
                <a:cubicBezTo>
                  <a:pt x="14900" y="7065"/>
                  <a:pt x="14883" y="7042"/>
                  <a:pt x="14883" y="7036"/>
                </a:cubicBezTo>
                <a:cubicBezTo>
                  <a:pt x="14878" y="7031"/>
                  <a:pt x="14900" y="7025"/>
                  <a:pt x="14912" y="7025"/>
                </a:cubicBezTo>
                <a:cubicBezTo>
                  <a:pt x="14917" y="7028"/>
                  <a:pt x="14927" y="7029"/>
                  <a:pt x="14936" y="7029"/>
                </a:cubicBezTo>
                <a:cubicBezTo>
                  <a:pt x="14946" y="7029"/>
                  <a:pt x="14954" y="7028"/>
                  <a:pt x="14957" y="7025"/>
                </a:cubicBezTo>
                <a:cubicBezTo>
                  <a:pt x="14958" y="7024"/>
                  <a:pt x="14960" y="7023"/>
                  <a:pt x="14962" y="7023"/>
                </a:cubicBezTo>
                <a:cubicBezTo>
                  <a:pt x="14973" y="7023"/>
                  <a:pt x="14992" y="7032"/>
                  <a:pt x="14997" y="7036"/>
                </a:cubicBezTo>
                <a:cubicBezTo>
                  <a:pt x="14998" y="7039"/>
                  <a:pt x="14999" y="7041"/>
                  <a:pt x="15000" y="7041"/>
                </a:cubicBezTo>
                <a:cubicBezTo>
                  <a:pt x="15002" y="7041"/>
                  <a:pt x="15001" y="7030"/>
                  <a:pt x="14997" y="7014"/>
                </a:cubicBezTo>
                <a:lnTo>
                  <a:pt x="14991" y="6997"/>
                </a:lnTo>
                <a:lnTo>
                  <a:pt x="14985" y="6985"/>
                </a:lnTo>
                <a:cubicBezTo>
                  <a:pt x="14985" y="6974"/>
                  <a:pt x="15025" y="6957"/>
                  <a:pt x="15031" y="6940"/>
                </a:cubicBezTo>
                <a:cubicBezTo>
                  <a:pt x="15042" y="6929"/>
                  <a:pt x="15031" y="6889"/>
                  <a:pt x="15025" y="6883"/>
                </a:cubicBezTo>
                <a:cubicBezTo>
                  <a:pt x="15019" y="6877"/>
                  <a:pt x="15019" y="6849"/>
                  <a:pt x="15019" y="6832"/>
                </a:cubicBezTo>
                <a:lnTo>
                  <a:pt x="15031" y="6809"/>
                </a:lnTo>
                <a:cubicBezTo>
                  <a:pt x="15036" y="6787"/>
                  <a:pt x="15042" y="6775"/>
                  <a:pt x="15042" y="6775"/>
                </a:cubicBezTo>
                <a:lnTo>
                  <a:pt x="15048" y="6775"/>
                </a:lnTo>
                <a:cubicBezTo>
                  <a:pt x="15050" y="6776"/>
                  <a:pt x="15052" y="6777"/>
                  <a:pt x="15054" y="6777"/>
                </a:cubicBezTo>
                <a:cubicBezTo>
                  <a:pt x="15063" y="6777"/>
                  <a:pt x="15072" y="6768"/>
                  <a:pt x="15076" y="6758"/>
                </a:cubicBezTo>
                <a:lnTo>
                  <a:pt x="15065" y="6741"/>
                </a:lnTo>
                <a:cubicBezTo>
                  <a:pt x="15065" y="6741"/>
                  <a:pt x="15070" y="6730"/>
                  <a:pt x="15070" y="6724"/>
                </a:cubicBezTo>
                <a:cubicBezTo>
                  <a:pt x="15082" y="6696"/>
                  <a:pt x="15070" y="6690"/>
                  <a:pt x="15053" y="6690"/>
                </a:cubicBezTo>
                <a:lnTo>
                  <a:pt x="15042" y="6690"/>
                </a:lnTo>
                <a:cubicBezTo>
                  <a:pt x="15036" y="6679"/>
                  <a:pt x="15036" y="6662"/>
                  <a:pt x="15036" y="6662"/>
                </a:cubicBezTo>
                <a:cubicBezTo>
                  <a:pt x="15042" y="6656"/>
                  <a:pt x="15053" y="6639"/>
                  <a:pt x="15059" y="6616"/>
                </a:cubicBezTo>
                <a:lnTo>
                  <a:pt x="15053" y="6599"/>
                </a:lnTo>
                <a:cubicBezTo>
                  <a:pt x="15038" y="6564"/>
                  <a:pt x="15018" y="6542"/>
                  <a:pt x="15006" y="6542"/>
                </a:cubicBezTo>
                <a:cubicBezTo>
                  <a:pt x="15005" y="6542"/>
                  <a:pt x="15004" y="6542"/>
                  <a:pt x="15002" y="6543"/>
                </a:cubicBezTo>
                <a:lnTo>
                  <a:pt x="14997" y="6543"/>
                </a:lnTo>
                <a:cubicBezTo>
                  <a:pt x="14996" y="6543"/>
                  <a:pt x="14995" y="6544"/>
                  <a:pt x="14995" y="6544"/>
                </a:cubicBezTo>
                <a:cubicBezTo>
                  <a:pt x="14988" y="6544"/>
                  <a:pt x="14974" y="6524"/>
                  <a:pt x="14974" y="6514"/>
                </a:cubicBezTo>
                <a:cubicBezTo>
                  <a:pt x="14968" y="6503"/>
                  <a:pt x="14991" y="6469"/>
                  <a:pt x="15002" y="6463"/>
                </a:cubicBezTo>
                <a:cubicBezTo>
                  <a:pt x="15014" y="6452"/>
                  <a:pt x="14980" y="6441"/>
                  <a:pt x="14968" y="6441"/>
                </a:cubicBezTo>
                <a:cubicBezTo>
                  <a:pt x="14957" y="6435"/>
                  <a:pt x="14963" y="6407"/>
                  <a:pt x="14968" y="6401"/>
                </a:cubicBezTo>
                <a:cubicBezTo>
                  <a:pt x="14974" y="6390"/>
                  <a:pt x="14980" y="6384"/>
                  <a:pt x="14985" y="6384"/>
                </a:cubicBezTo>
                <a:lnTo>
                  <a:pt x="14997" y="6395"/>
                </a:lnTo>
                <a:cubicBezTo>
                  <a:pt x="15005" y="6404"/>
                  <a:pt x="15014" y="6407"/>
                  <a:pt x="15021" y="6407"/>
                </a:cubicBezTo>
                <a:cubicBezTo>
                  <a:pt x="15028" y="6407"/>
                  <a:pt x="15034" y="6404"/>
                  <a:pt x="15036" y="6401"/>
                </a:cubicBezTo>
                <a:cubicBezTo>
                  <a:pt x="15042" y="6395"/>
                  <a:pt x="15031" y="6367"/>
                  <a:pt x="15019" y="6338"/>
                </a:cubicBezTo>
                <a:cubicBezTo>
                  <a:pt x="15014" y="6314"/>
                  <a:pt x="14997" y="6298"/>
                  <a:pt x="14985" y="6298"/>
                </a:cubicBezTo>
                <a:cubicBezTo>
                  <a:pt x="14983" y="6298"/>
                  <a:pt x="14981" y="6298"/>
                  <a:pt x="14980" y="6299"/>
                </a:cubicBezTo>
                <a:lnTo>
                  <a:pt x="14974" y="6287"/>
                </a:lnTo>
                <a:lnTo>
                  <a:pt x="14957" y="6253"/>
                </a:lnTo>
                <a:cubicBezTo>
                  <a:pt x="14980" y="6236"/>
                  <a:pt x="14980" y="6208"/>
                  <a:pt x="14974" y="6208"/>
                </a:cubicBezTo>
                <a:cubicBezTo>
                  <a:pt x="14973" y="6207"/>
                  <a:pt x="14972" y="6206"/>
                  <a:pt x="14970" y="6206"/>
                </a:cubicBezTo>
                <a:cubicBezTo>
                  <a:pt x="14962" y="6206"/>
                  <a:pt x="14947" y="6216"/>
                  <a:pt x="14929" y="6225"/>
                </a:cubicBezTo>
                <a:lnTo>
                  <a:pt x="14917" y="6197"/>
                </a:lnTo>
                <a:cubicBezTo>
                  <a:pt x="14917" y="6197"/>
                  <a:pt x="14906" y="6202"/>
                  <a:pt x="14906" y="6219"/>
                </a:cubicBezTo>
                <a:lnTo>
                  <a:pt x="14900" y="6225"/>
                </a:lnTo>
                <a:lnTo>
                  <a:pt x="14895" y="6242"/>
                </a:lnTo>
                <a:cubicBezTo>
                  <a:pt x="14888" y="6249"/>
                  <a:pt x="14874" y="6254"/>
                  <a:pt x="14863" y="6254"/>
                </a:cubicBezTo>
                <a:cubicBezTo>
                  <a:pt x="14857" y="6254"/>
                  <a:pt x="14851" y="6252"/>
                  <a:pt x="14849" y="6248"/>
                </a:cubicBezTo>
                <a:cubicBezTo>
                  <a:pt x="14844" y="6242"/>
                  <a:pt x="14855" y="6208"/>
                  <a:pt x="14878" y="6180"/>
                </a:cubicBezTo>
                <a:lnTo>
                  <a:pt x="14878" y="6151"/>
                </a:lnTo>
                <a:cubicBezTo>
                  <a:pt x="14883" y="6129"/>
                  <a:pt x="14861" y="6100"/>
                  <a:pt x="14855" y="6072"/>
                </a:cubicBezTo>
                <a:cubicBezTo>
                  <a:pt x="14856" y="6070"/>
                  <a:pt x="14857" y="6070"/>
                  <a:pt x="14858" y="6070"/>
                </a:cubicBezTo>
                <a:cubicBezTo>
                  <a:pt x="14867" y="6070"/>
                  <a:pt x="14890" y="6102"/>
                  <a:pt x="14900" y="6112"/>
                </a:cubicBezTo>
                <a:cubicBezTo>
                  <a:pt x="14906" y="6114"/>
                  <a:pt x="14913" y="6116"/>
                  <a:pt x="14919" y="6116"/>
                </a:cubicBezTo>
                <a:cubicBezTo>
                  <a:pt x="14926" y="6116"/>
                  <a:pt x="14931" y="6114"/>
                  <a:pt x="14934" y="6112"/>
                </a:cubicBezTo>
                <a:cubicBezTo>
                  <a:pt x="14934" y="6123"/>
                  <a:pt x="14946" y="6140"/>
                  <a:pt x="14951" y="6140"/>
                </a:cubicBezTo>
                <a:cubicBezTo>
                  <a:pt x="14957" y="6145"/>
                  <a:pt x="14983" y="6220"/>
                  <a:pt x="15006" y="6220"/>
                </a:cubicBezTo>
                <a:cubicBezTo>
                  <a:pt x="15006" y="6220"/>
                  <a:pt x="15007" y="6219"/>
                  <a:pt x="15008" y="6219"/>
                </a:cubicBezTo>
                <a:cubicBezTo>
                  <a:pt x="15031" y="6214"/>
                  <a:pt x="15031" y="6197"/>
                  <a:pt x="15008" y="6180"/>
                </a:cubicBezTo>
                <a:cubicBezTo>
                  <a:pt x="14985" y="6168"/>
                  <a:pt x="14951" y="6123"/>
                  <a:pt x="14940" y="6112"/>
                </a:cubicBezTo>
                <a:lnTo>
                  <a:pt x="14946" y="6112"/>
                </a:lnTo>
                <a:cubicBezTo>
                  <a:pt x="14948" y="6107"/>
                  <a:pt x="14953" y="6105"/>
                  <a:pt x="14960" y="6105"/>
                </a:cubicBezTo>
                <a:cubicBezTo>
                  <a:pt x="14971" y="6105"/>
                  <a:pt x="14984" y="6110"/>
                  <a:pt x="14991" y="6117"/>
                </a:cubicBezTo>
                <a:lnTo>
                  <a:pt x="14997" y="6117"/>
                </a:lnTo>
                <a:lnTo>
                  <a:pt x="15014" y="6129"/>
                </a:lnTo>
                <a:cubicBezTo>
                  <a:pt x="15019" y="6130"/>
                  <a:pt x="15024" y="6131"/>
                  <a:pt x="15030" y="6131"/>
                </a:cubicBezTo>
                <a:cubicBezTo>
                  <a:pt x="15044" y="6131"/>
                  <a:pt x="15058" y="6127"/>
                  <a:pt x="15070" y="6123"/>
                </a:cubicBezTo>
                <a:lnTo>
                  <a:pt x="15087" y="6112"/>
                </a:lnTo>
                <a:cubicBezTo>
                  <a:pt x="15076" y="6089"/>
                  <a:pt x="15082" y="6055"/>
                  <a:pt x="15093" y="6038"/>
                </a:cubicBezTo>
                <a:lnTo>
                  <a:pt x="15065" y="6032"/>
                </a:lnTo>
                <a:lnTo>
                  <a:pt x="15053" y="6032"/>
                </a:lnTo>
                <a:cubicBezTo>
                  <a:pt x="15052" y="6031"/>
                  <a:pt x="15050" y="6031"/>
                  <a:pt x="15049" y="6031"/>
                </a:cubicBezTo>
                <a:cubicBezTo>
                  <a:pt x="15033" y="6031"/>
                  <a:pt x="15014" y="6072"/>
                  <a:pt x="14999" y="6072"/>
                </a:cubicBezTo>
                <a:cubicBezTo>
                  <a:pt x="14998" y="6072"/>
                  <a:pt x="14998" y="6072"/>
                  <a:pt x="14997" y="6072"/>
                </a:cubicBezTo>
                <a:cubicBezTo>
                  <a:pt x="14997" y="6072"/>
                  <a:pt x="14997" y="6072"/>
                  <a:pt x="14997" y="6066"/>
                </a:cubicBezTo>
                <a:lnTo>
                  <a:pt x="14991" y="6043"/>
                </a:lnTo>
                <a:cubicBezTo>
                  <a:pt x="14974" y="6043"/>
                  <a:pt x="14951" y="6038"/>
                  <a:pt x="14934" y="6032"/>
                </a:cubicBezTo>
                <a:lnTo>
                  <a:pt x="14934" y="6026"/>
                </a:lnTo>
                <a:cubicBezTo>
                  <a:pt x="14951" y="6021"/>
                  <a:pt x="14957" y="6015"/>
                  <a:pt x="14963" y="6009"/>
                </a:cubicBezTo>
                <a:cubicBezTo>
                  <a:pt x="14963" y="5992"/>
                  <a:pt x="14974" y="5947"/>
                  <a:pt x="14980" y="5907"/>
                </a:cubicBezTo>
                <a:lnTo>
                  <a:pt x="14991" y="5896"/>
                </a:lnTo>
                <a:cubicBezTo>
                  <a:pt x="15014" y="5907"/>
                  <a:pt x="15042" y="5919"/>
                  <a:pt x="15059" y="5919"/>
                </a:cubicBezTo>
                <a:cubicBezTo>
                  <a:pt x="15059" y="5930"/>
                  <a:pt x="15065" y="5947"/>
                  <a:pt x="15065" y="5958"/>
                </a:cubicBezTo>
                <a:lnTo>
                  <a:pt x="15087" y="5947"/>
                </a:lnTo>
                <a:lnTo>
                  <a:pt x="15105" y="5930"/>
                </a:lnTo>
                <a:cubicBezTo>
                  <a:pt x="15122" y="5919"/>
                  <a:pt x="15133" y="5913"/>
                  <a:pt x="15144" y="5902"/>
                </a:cubicBezTo>
                <a:lnTo>
                  <a:pt x="15150" y="5902"/>
                </a:lnTo>
                <a:cubicBezTo>
                  <a:pt x="15161" y="5913"/>
                  <a:pt x="15184" y="5919"/>
                  <a:pt x="15190" y="5924"/>
                </a:cubicBezTo>
                <a:lnTo>
                  <a:pt x="15195" y="5919"/>
                </a:lnTo>
                <a:cubicBezTo>
                  <a:pt x="15199" y="5912"/>
                  <a:pt x="15202" y="5910"/>
                  <a:pt x="15205" y="5910"/>
                </a:cubicBezTo>
                <a:cubicBezTo>
                  <a:pt x="15212" y="5910"/>
                  <a:pt x="15219" y="5919"/>
                  <a:pt x="15226" y="5919"/>
                </a:cubicBezTo>
                <a:cubicBezTo>
                  <a:pt x="15227" y="5919"/>
                  <a:pt x="15228" y="5919"/>
                  <a:pt x="15229" y="5919"/>
                </a:cubicBezTo>
                <a:lnTo>
                  <a:pt x="15241" y="5913"/>
                </a:lnTo>
                <a:cubicBezTo>
                  <a:pt x="15246" y="5902"/>
                  <a:pt x="15235" y="5873"/>
                  <a:pt x="15229" y="5862"/>
                </a:cubicBezTo>
                <a:cubicBezTo>
                  <a:pt x="15224" y="5856"/>
                  <a:pt x="15212" y="5805"/>
                  <a:pt x="15224" y="5794"/>
                </a:cubicBezTo>
                <a:cubicBezTo>
                  <a:pt x="15235" y="5788"/>
                  <a:pt x="15224" y="5692"/>
                  <a:pt x="15212" y="5663"/>
                </a:cubicBezTo>
                <a:cubicBezTo>
                  <a:pt x="15207" y="5635"/>
                  <a:pt x="15207" y="5578"/>
                  <a:pt x="15218" y="5578"/>
                </a:cubicBezTo>
                <a:cubicBezTo>
                  <a:pt x="15229" y="5578"/>
                  <a:pt x="15252" y="5567"/>
                  <a:pt x="15275" y="5561"/>
                </a:cubicBezTo>
                <a:lnTo>
                  <a:pt x="15280" y="5533"/>
                </a:lnTo>
                <a:lnTo>
                  <a:pt x="15280" y="5516"/>
                </a:lnTo>
                <a:cubicBezTo>
                  <a:pt x="15280" y="5501"/>
                  <a:pt x="15288" y="5491"/>
                  <a:pt x="15300" y="5491"/>
                </a:cubicBezTo>
                <a:cubicBezTo>
                  <a:pt x="15306" y="5491"/>
                  <a:pt x="15313" y="5493"/>
                  <a:pt x="15320" y="5499"/>
                </a:cubicBezTo>
                <a:lnTo>
                  <a:pt x="15348" y="5499"/>
                </a:lnTo>
                <a:cubicBezTo>
                  <a:pt x="15371" y="5482"/>
                  <a:pt x="15371" y="5465"/>
                  <a:pt x="15354" y="5453"/>
                </a:cubicBezTo>
                <a:lnTo>
                  <a:pt x="15337" y="5442"/>
                </a:lnTo>
                <a:cubicBezTo>
                  <a:pt x="15331" y="5436"/>
                  <a:pt x="15326" y="5431"/>
                  <a:pt x="15326" y="5419"/>
                </a:cubicBezTo>
                <a:cubicBezTo>
                  <a:pt x="15326" y="5415"/>
                  <a:pt x="15333" y="5406"/>
                  <a:pt x="15336" y="5406"/>
                </a:cubicBezTo>
                <a:cubicBezTo>
                  <a:pt x="15337" y="5406"/>
                  <a:pt x="15337" y="5407"/>
                  <a:pt x="15337" y="5408"/>
                </a:cubicBezTo>
                <a:cubicBezTo>
                  <a:pt x="15360" y="5408"/>
                  <a:pt x="15371" y="5397"/>
                  <a:pt x="15383" y="5380"/>
                </a:cubicBezTo>
                <a:cubicBezTo>
                  <a:pt x="15388" y="5374"/>
                  <a:pt x="15388" y="5357"/>
                  <a:pt x="15383" y="5351"/>
                </a:cubicBezTo>
                <a:cubicBezTo>
                  <a:pt x="15379" y="5351"/>
                  <a:pt x="15375" y="5349"/>
                  <a:pt x="15371" y="5349"/>
                </a:cubicBezTo>
                <a:cubicBezTo>
                  <a:pt x="15369" y="5349"/>
                  <a:pt x="15367" y="5349"/>
                  <a:pt x="15366" y="5351"/>
                </a:cubicBezTo>
                <a:lnTo>
                  <a:pt x="15354" y="5351"/>
                </a:lnTo>
                <a:cubicBezTo>
                  <a:pt x="15353" y="5352"/>
                  <a:pt x="15353" y="5352"/>
                  <a:pt x="15352" y="5352"/>
                </a:cubicBezTo>
                <a:cubicBezTo>
                  <a:pt x="15347" y="5352"/>
                  <a:pt x="15343" y="5336"/>
                  <a:pt x="15343" y="5311"/>
                </a:cubicBezTo>
                <a:lnTo>
                  <a:pt x="15320" y="5289"/>
                </a:lnTo>
                <a:cubicBezTo>
                  <a:pt x="15309" y="5283"/>
                  <a:pt x="15303" y="5260"/>
                  <a:pt x="15297" y="5243"/>
                </a:cubicBezTo>
                <a:cubicBezTo>
                  <a:pt x="15287" y="5223"/>
                  <a:pt x="15295" y="5203"/>
                  <a:pt x="15313" y="5203"/>
                </a:cubicBezTo>
                <a:cubicBezTo>
                  <a:pt x="15315" y="5203"/>
                  <a:pt x="15318" y="5203"/>
                  <a:pt x="15320" y="5204"/>
                </a:cubicBezTo>
                <a:lnTo>
                  <a:pt x="15331" y="5204"/>
                </a:lnTo>
                <a:cubicBezTo>
                  <a:pt x="15337" y="5198"/>
                  <a:pt x="15309" y="5124"/>
                  <a:pt x="15292" y="5124"/>
                </a:cubicBezTo>
                <a:cubicBezTo>
                  <a:pt x="15269" y="5124"/>
                  <a:pt x="15224" y="5130"/>
                  <a:pt x="15212" y="5130"/>
                </a:cubicBezTo>
                <a:cubicBezTo>
                  <a:pt x="15201" y="5124"/>
                  <a:pt x="15190" y="5124"/>
                  <a:pt x="15178" y="5124"/>
                </a:cubicBezTo>
                <a:lnTo>
                  <a:pt x="15156" y="5124"/>
                </a:lnTo>
                <a:cubicBezTo>
                  <a:pt x="15154" y="5125"/>
                  <a:pt x="15153" y="5125"/>
                  <a:pt x="15152" y="5125"/>
                </a:cubicBezTo>
                <a:cubicBezTo>
                  <a:pt x="15136" y="5125"/>
                  <a:pt x="15122" y="5095"/>
                  <a:pt x="15122" y="5085"/>
                </a:cubicBezTo>
                <a:cubicBezTo>
                  <a:pt x="15122" y="5068"/>
                  <a:pt x="15161" y="5056"/>
                  <a:pt x="15173" y="5056"/>
                </a:cubicBezTo>
                <a:cubicBezTo>
                  <a:pt x="15190" y="5056"/>
                  <a:pt x="15178" y="5051"/>
                  <a:pt x="15150" y="5039"/>
                </a:cubicBezTo>
                <a:lnTo>
                  <a:pt x="15122" y="5039"/>
                </a:lnTo>
                <a:cubicBezTo>
                  <a:pt x="15116" y="5039"/>
                  <a:pt x="15105" y="5028"/>
                  <a:pt x="15099" y="5022"/>
                </a:cubicBezTo>
                <a:cubicBezTo>
                  <a:pt x="15105" y="5005"/>
                  <a:pt x="15110" y="4994"/>
                  <a:pt x="15116" y="4988"/>
                </a:cubicBezTo>
                <a:cubicBezTo>
                  <a:pt x="15127" y="4977"/>
                  <a:pt x="15127" y="4960"/>
                  <a:pt x="15122" y="4954"/>
                </a:cubicBezTo>
                <a:cubicBezTo>
                  <a:pt x="15122" y="4948"/>
                  <a:pt x="15144" y="4926"/>
                  <a:pt x="15150" y="4920"/>
                </a:cubicBezTo>
                <a:cubicBezTo>
                  <a:pt x="15156" y="4914"/>
                  <a:pt x="15184" y="4829"/>
                  <a:pt x="15190" y="4795"/>
                </a:cubicBezTo>
                <a:cubicBezTo>
                  <a:pt x="15195" y="4755"/>
                  <a:pt x="15161" y="4744"/>
                  <a:pt x="15150" y="4738"/>
                </a:cubicBezTo>
                <a:cubicBezTo>
                  <a:pt x="15149" y="4738"/>
                  <a:pt x="15147" y="4738"/>
                  <a:pt x="15145" y="4738"/>
                </a:cubicBezTo>
                <a:cubicBezTo>
                  <a:pt x="15130" y="4738"/>
                  <a:pt x="15097" y="4757"/>
                  <a:pt x="15082" y="4767"/>
                </a:cubicBezTo>
                <a:cubicBezTo>
                  <a:pt x="15076" y="4761"/>
                  <a:pt x="15070" y="4750"/>
                  <a:pt x="15059" y="4744"/>
                </a:cubicBezTo>
                <a:cubicBezTo>
                  <a:pt x="15059" y="4738"/>
                  <a:pt x="15053" y="4733"/>
                  <a:pt x="15053" y="4727"/>
                </a:cubicBezTo>
                <a:cubicBezTo>
                  <a:pt x="15053" y="4720"/>
                  <a:pt x="15047" y="4715"/>
                  <a:pt x="15037" y="4715"/>
                </a:cubicBezTo>
                <a:cubicBezTo>
                  <a:pt x="15030" y="4715"/>
                  <a:pt x="15022" y="4717"/>
                  <a:pt x="15014" y="4721"/>
                </a:cubicBezTo>
                <a:lnTo>
                  <a:pt x="15008" y="4721"/>
                </a:lnTo>
                <a:cubicBezTo>
                  <a:pt x="15008" y="4716"/>
                  <a:pt x="15008" y="4716"/>
                  <a:pt x="15008" y="4716"/>
                </a:cubicBezTo>
                <a:cubicBezTo>
                  <a:pt x="14997" y="4704"/>
                  <a:pt x="14974" y="4687"/>
                  <a:pt x="14968" y="4687"/>
                </a:cubicBezTo>
                <a:cubicBezTo>
                  <a:pt x="14963" y="4682"/>
                  <a:pt x="15002" y="4665"/>
                  <a:pt x="15019" y="4659"/>
                </a:cubicBezTo>
                <a:cubicBezTo>
                  <a:pt x="15031" y="4653"/>
                  <a:pt x="15031" y="4517"/>
                  <a:pt x="15014" y="4472"/>
                </a:cubicBezTo>
                <a:cubicBezTo>
                  <a:pt x="15005" y="4435"/>
                  <a:pt x="15024" y="4421"/>
                  <a:pt x="15044" y="4421"/>
                </a:cubicBezTo>
                <a:cubicBezTo>
                  <a:pt x="15051" y="4421"/>
                  <a:pt x="15059" y="4423"/>
                  <a:pt x="15065" y="4426"/>
                </a:cubicBezTo>
                <a:cubicBezTo>
                  <a:pt x="15069" y="4428"/>
                  <a:pt x="15073" y="4428"/>
                  <a:pt x="15076" y="4428"/>
                </a:cubicBezTo>
                <a:cubicBezTo>
                  <a:pt x="15087" y="4428"/>
                  <a:pt x="15093" y="4421"/>
                  <a:pt x="15093" y="4404"/>
                </a:cubicBezTo>
                <a:lnTo>
                  <a:pt x="15087" y="4392"/>
                </a:lnTo>
                <a:lnTo>
                  <a:pt x="15076" y="4370"/>
                </a:lnTo>
                <a:cubicBezTo>
                  <a:pt x="15059" y="4358"/>
                  <a:pt x="15053" y="4324"/>
                  <a:pt x="15053" y="4319"/>
                </a:cubicBezTo>
                <a:cubicBezTo>
                  <a:pt x="15053" y="4313"/>
                  <a:pt x="15042" y="4313"/>
                  <a:pt x="15031" y="4313"/>
                </a:cubicBezTo>
                <a:lnTo>
                  <a:pt x="15014" y="4319"/>
                </a:lnTo>
                <a:cubicBezTo>
                  <a:pt x="15014" y="4319"/>
                  <a:pt x="15014" y="4324"/>
                  <a:pt x="15008" y="4324"/>
                </a:cubicBezTo>
                <a:cubicBezTo>
                  <a:pt x="15008" y="4324"/>
                  <a:pt x="15002" y="4324"/>
                  <a:pt x="15002" y="4319"/>
                </a:cubicBezTo>
                <a:cubicBezTo>
                  <a:pt x="14997" y="4313"/>
                  <a:pt x="14997" y="4307"/>
                  <a:pt x="14997" y="4302"/>
                </a:cubicBezTo>
                <a:lnTo>
                  <a:pt x="15008" y="4296"/>
                </a:lnTo>
                <a:cubicBezTo>
                  <a:pt x="15019" y="4285"/>
                  <a:pt x="15031" y="4273"/>
                  <a:pt x="15031" y="4268"/>
                </a:cubicBezTo>
                <a:cubicBezTo>
                  <a:pt x="15031" y="4268"/>
                  <a:pt x="15025" y="4262"/>
                  <a:pt x="15019" y="4262"/>
                </a:cubicBezTo>
                <a:lnTo>
                  <a:pt x="15008" y="4262"/>
                </a:lnTo>
                <a:cubicBezTo>
                  <a:pt x="15002" y="4262"/>
                  <a:pt x="14997" y="4222"/>
                  <a:pt x="14985" y="4182"/>
                </a:cubicBezTo>
                <a:lnTo>
                  <a:pt x="14985" y="4143"/>
                </a:lnTo>
                <a:lnTo>
                  <a:pt x="14980" y="4126"/>
                </a:lnTo>
                <a:cubicBezTo>
                  <a:pt x="14980" y="4103"/>
                  <a:pt x="14985" y="4069"/>
                  <a:pt x="14997" y="4052"/>
                </a:cubicBezTo>
                <a:lnTo>
                  <a:pt x="14974" y="4035"/>
                </a:lnTo>
                <a:cubicBezTo>
                  <a:pt x="14980" y="4024"/>
                  <a:pt x="14968" y="4007"/>
                  <a:pt x="14963" y="4001"/>
                </a:cubicBezTo>
                <a:cubicBezTo>
                  <a:pt x="14963" y="4001"/>
                  <a:pt x="14934" y="3984"/>
                  <a:pt x="14912" y="3972"/>
                </a:cubicBezTo>
                <a:lnTo>
                  <a:pt x="14912" y="3955"/>
                </a:lnTo>
                <a:cubicBezTo>
                  <a:pt x="14900" y="3916"/>
                  <a:pt x="14866" y="3916"/>
                  <a:pt x="14861" y="3893"/>
                </a:cubicBezTo>
                <a:lnTo>
                  <a:pt x="14855" y="3853"/>
                </a:lnTo>
                <a:cubicBezTo>
                  <a:pt x="14830" y="3848"/>
                  <a:pt x="14779" y="3817"/>
                  <a:pt x="14752" y="3817"/>
                </a:cubicBezTo>
                <a:cubicBezTo>
                  <a:pt x="14748" y="3817"/>
                  <a:pt x="14744" y="3818"/>
                  <a:pt x="14741" y="3819"/>
                </a:cubicBezTo>
                <a:lnTo>
                  <a:pt x="14736" y="3819"/>
                </a:lnTo>
                <a:cubicBezTo>
                  <a:pt x="14724" y="3791"/>
                  <a:pt x="14719" y="3763"/>
                  <a:pt x="14724" y="3740"/>
                </a:cubicBezTo>
                <a:lnTo>
                  <a:pt x="14719" y="3717"/>
                </a:lnTo>
                <a:lnTo>
                  <a:pt x="14713" y="3717"/>
                </a:lnTo>
                <a:cubicBezTo>
                  <a:pt x="14713" y="3711"/>
                  <a:pt x="14679" y="3677"/>
                  <a:pt x="14651" y="3638"/>
                </a:cubicBezTo>
                <a:lnTo>
                  <a:pt x="14656" y="3547"/>
                </a:lnTo>
                <a:lnTo>
                  <a:pt x="14656" y="3541"/>
                </a:lnTo>
                <a:cubicBezTo>
                  <a:pt x="14651" y="3524"/>
                  <a:pt x="14628" y="3513"/>
                  <a:pt x="14605" y="3513"/>
                </a:cubicBezTo>
                <a:lnTo>
                  <a:pt x="14583" y="3519"/>
                </a:lnTo>
                <a:lnTo>
                  <a:pt x="14571" y="3519"/>
                </a:lnTo>
                <a:cubicBezTo>
                  <a:pt x="14566" y="3521"/>
                  <a:pt x="14563" y="3522"/>
                  <a:pt x="14560" y="3522"/>
                </a:cubicBezTo>
                <a:cubicBezTo>
                  <a:pt x="14549" y="3522"/>
                  <a:pt x="14552" y="3507"/>
                  <a:pt x="14566" y="3485"/>
                </a:cubicBezTo>
                <a:lnTo>
                  <a:pt x="14577" y="3462"/>
                </a:lnTo>
                <a:cubicBezTo>
                  <a:pt x="14577" y="3450"/>
                  <a:pt x="14571" y="3450"/>
                  <a:pt x="14560" y="3450"/>
                </a:cubicBezTo>
                <a:lnTo>
                  <a:pt x="14554" y="3450"/>
                </a:lnTo>
                <a:lnTo>
                  <a:pt x="14548" y="3456"/>
                </a:lnTo>
                <a:cubicBezTo>
                  <a:pt x="14543" y="3456"/>
                  <a:pt x="14531" y="3450"/>
                  <a:pt x="14531" y="3433"/>
                </a:cubicBezTo>
                <a:lnTo>
                  <a:pt x="14531" y="3428"/>
                </a:lnTo>
                <a:lnTo>
                  <a:pt x="14537" y="3416"/>
                </a:lnTo>
                <a:cubicBezTo>
                  <a:pt x="14543" y="3405"/>
                  <a:pt x="14554" y="3354"/>
                  <a:pt x="14554" y="3337"/>
                </a:cubicBezTo>
                <a:cubicBezTo>
                  <a:pt x="14548" y="3326"/>
                  <a:pt x="14543" y="3309"/>
                  <a:pt x="14537" y="3309"/>
                </a:cubicBezTo>
                <a:cubicBezTo>
                  <a:pt x="14537" y="3309"/>
                  <a:pt x="14531" y="3297"/>
                  <a:pt x="14526" y="3292"/>
                </a:cubicBezTo>
                <a:cubicBezTo>
                  <a:pt x="14526" y="3292"/>
                  <a:pt x="14503" y="3320"/>
                  <a:pt x="14492" y="3320"/>
                </a:cubicBezTo>
                <a:cubicBezTo>
                  <a:pt x="14480" y="3314"/>
                  <a:pt x="14480" y="3258"/>
                  <a:pt x="14492" y="3189"/>
                </a:cubicBezTo>
                <a:lnTo>
                  <a:pt x="14407" y="3184"/>
                </a:lnTo>
                <a:cubicBezTo>
                  <a:pt x="14401" y="3184"/>
                  <a:pt x="14395" y="3150"/>
                  <a:pt x="14395" y="3133"/>
                </a:cubicBezTo>
                <a:lnTo>
                  <a:pt x="14401" y="3121"/>
                </a:lnTo>
                <a:cubicBezTo>
                  <a:pt x="14413" y="3121"/>
                  <a:pt x="14441" y="3133"/>
                  <a:pt x="14457" y="3133"/>
                </a:cubicBezTo>
                <a:cubicBezTo>
                  <a:pt x="14463" y="3133"/>
                  <a:pt x="14468" y="3132"/>
                  <a:pt x="14469" y="3127"/>
                </a:cubicBezTo>
                <a:cubicBezTo>
                  <a:pt x="14475" y="3116"/>
                  <a:pt x="14463" y="3082"/>
                  <a:pt x="14458" y="3076"/>
                </a:cubicBezTo>
                <a:cubicBezTo>
                  <a:pt x="14456" y="3074"/>
                  <a:pt x="14451" y="3074"/>
                  <a:pt x="14446" y="3074"/>
                </a:cubicBezTo>
                <a:cubicBezTo>
                  <a:pt x="14431" y="3074"/>
                  <a:pt x="14409" y="3078"/>
                  <a:pt x="14401" y="3082"/>
                </a:cubicBezTo>
                <a:cubicBezTo>
                  <a:pt x="14390" y="3087"/>
                  <a:pt x="14373" y="3099"/>
                  <a:pt x="14361" y="3104"/>
                </a:cubicBezTo>
                <a:lnTo>
                  <a:pt x="14356" y="3110"/>
                </a:lnTo>
                <a:lnTo>
                  <a:pt x="14350" y="3116"/>
                </a:lnTo>
                <a:cubicBezTo>
                  <a:pt x="14350" y="3119"/>
                  <a:pt x="14348" y="3121"/>
                  <a:pt x="14346" y="3121"/>
                </a:cubicBezTo>
                <a:cubicBezTo>
                  <a:pt x="14341" y="3121"/>
                  <a:pt x="14333" y="3114"/>
                  <a:pt x="14333" y="3110"/>
                </a:cubicBezTo>
                <a:cubicBezTo>
                  <a:pt x="14327" y="3110"/>
                  <a:pt x="14316" y="3087"/>
                  <a:pt x="14310" y="3065"/>
                </a:cubicBezTo>
                <a:lnTo>
                  <a:pt x="14322" y="3042"/>
                </a:lnTo>
                <a:cubicBezTo>
                  <a:pt x="14316" y="3031"/>
                  <a:pt x="14265" y="3002"/>
                  <a:pt x="14253" y="2997"/>
                </a:cubicBezTo>
                <a:cubicBezTo>
                  <a:pt x="14249" y="2995"/>
                  <a:pt x="14245" y="2994"/>
                  <a:pt x="14240" y="2994"/>
                </a:cubicBezTo>
                <a:cubicBezTo>
                  <a:pt x="14226" y="2994"/>
                  <a:pt x="14212" y="3001"/>
                  <a:pt x="14208" y="3014"/>
                </a:cubicBezTo>
                <a:lnTo>
                  <a:pt x="14197" y="2985"/>
                </a:lnTo>
                <a:cubicBezTo>
                  <a:pt x="14197" y="2971"/>
                  <a:pt x="14193" y="2961"/>
                  <a:pt x="14182" y="2961"/>
                </a:cubicBezTo>
                <a:cubicBezTo>
                  <a:pt x="14180" y="2961"/>
                  <a:pt x="14177" y="2962"/>
                  <a:pt x="14174" y="2963"/>
                </a:cubicBezTo>
                <a:lnTo>
                  <a:pt x="14140" y="2968"/>
                </a:lnTo>
                <a:lnTo>
                  <a:pt x="14134" y="2968"/>
                </a:lnTo>
                <a:cubicBezTo>
                  <a:pt x="14151" y="2946"/>
                  <a:pt x="14174" y="2911"/>
                  <a:pt x="14180" y="2889"/>
                </a:cubicBezTo>
                <a:cubicBezTo>
                  <a:pt x="14185" y="2855"/>
                  <a:pt x="14185" y="2809"/>
                  <a:pt x="14185" y="2787"/>
                </a:cubicBezTo>
                <a:lnTo>
                  <a:pt x="14117" y="2787"/>
                </a:lnTo>
                <a:cubicBezTo>
                  <a:pt x="14106" y="2713"/>
                  <a:pt x="14151" y="2611"/>
                  <a:pt x="14174" y="2594"/>
                </a:cubicBezTo>
                <a:cubicBezTo>
                  <a:pt x="14191" y="2582"/>
                  <a:pt x="14191" y="2554"/>
                  <a:pt x="14174" y="2531"/>
                </a:cubicBezTo>
                <a:lnTo>
                  <a:pt x="14157" y="2514"/>
                </a:lnTo>
                <a:cubicBezTo>
                  <a:pt x="14146" y="2497"/>
                  <a:pt x="14146" y="2486"/>
                  <a:pt x="14157" y="2469"/>
                </a:cubicBezTo>
                <a:cubicBezTo>
                  <a:pt x="14163" y="2458"/>
                  <a:pt x="14151" y="2435"/>
                  <a:pt x="14146" y="2418"/>
                </a:cubicBezTo>
                <a:cubicBezTo>
                  <a:pt x="14140" y="2397"/>
                  <a:pt x="14137" y="2387"/>
                  <a:pt x="14132" y="2387"/>
                </a:cubicBezTo>
                <a:cubicBezTo>
                  <a:pt x="14128" y="2387"/>
                  <a:pt x="14123" y="2396"/>
                  <a:pt x="14112" y="2412"/>
                </a:cubicBezTo>
                <a:lnTo>
                  <a:pt x="14106" y="2424"/>
                </a:lnTo>
                <a:cubicBezTo>
                  <a:pt x="14095" y="2424"/>
                  <a:pt x="14083" y="2412"/>
                  <a:pt x="14083" y="2395"/>
                </a:cubicBezTo>
                <a:lnTo>
                  <a:pt x="14083" y="2389"/>
                </a:lnTo>
                <a:lnTo>
                  <a:pt x="14083" y="2378"/>
                </a:lnTo>
                <a:cubicBezTo>
                  <a:pt x="14093" y="2364"/>
                  <a:pt x="14090" y="2354"/>
                  <a:pt x="14077" y="2354"/>
                </a:cubicBezTo>
                <a:cubicBezTo>
                  <a:pt x="14074" y="2354"/>
                  <a:pt x="14070" y="2354"/>
                  <a:pt x="14066" y="2355"/>
                </a:cubicBezTo>
                <a:lnTo>
                  <a:pt x="14055" y="2361"/>
                </a:lnTo>
                <a:lnTo>
                  <a:pt x="14038" y="2361"/>
                </a:lnTo>
                <a:cubicBezTo>
                  <a:pt x="14021" y="2338"/>
                  <a:pt x="13992" y="2299"/>
                  <a:pt x="13998" y="2282"/>
                </a:cubicBezTo>
                <a:cubicBezTo>
                  <a:pt x="14004" y="2259"/>
                  <a:pt x="13981" y="2219"/>
                  <a:pt x="13964" y="2214"/>
                </a:cubicBezTo>
                <a:cubicBezTo>
                  <a:pt x="13953" y="2208"/>
                  <a:pt x="13981" y="2168"/>
                  <a:pt x="13998" y="2168"/>
                </a:cubicBezTo>
                <a:cubicBezTo>
                  <a:pt x="14015" y="2168"/>
                  <a:pt x="14049" y="2174"/>
                  <a:pt x="14061" y="2174"/>
                </a:cubicBezTo>
                <a:cubicBezTo>
                  <a:pt x="14066" y="2174"/>
                  <a:pt x="14098" y="2156"/>
                  <a:pt x="14113" y="2156"/>
                </a:cubicBezTo>
                <a:cubicBezTo>
                  <a:pt x="14114" y="2156"/>
                  <a:pt x="14116" y="2156"/>
                  <a:pt x="14117" y="2157"/>
                </a:cubicBezTo>
                <a:cubicBezTo>
                  <a:pt x="14129" y="2163"/>
                  <a:pt x="14140" y="2168"/>
                  <a:pt x="14146" y="2168"/>
                </a:cubicBezTo>
                <a:lnTo>
                  <a:pt x="14146" y="2163"/>
                </a:lnTo>
                <a:cubicBezTo>
                  <a:pt x="14148" y="2138"/>
                  <a:pt x="14154" y="2131"/>
                  <a:pt x="14160" y="2131"/>
                </a:cubicBezTo>
                <a:cubicBezTo>
                  <a:pt x="14170" y="2131"/>
                  <a:pt x="14181" y="2145"/>
                  <a:pt x="14191" y="2151"/>
                </a:cubicBezTo>
                <a:lnTo>
                  <a:pt x="14197" y="2157"/>
                </a:lnTo>
                <a:cubicBezTo>
                  <a:pt x="14202" y="2146"/>
                  <a:pt x="14202" y="2134"/>
                  <a:pt x="14202" y="2128"/>
                </a:cubicBezTo>
                <a:cubicBezTo>
                  <a:pt x="14198" y="2128"/>
                  <a:pt x="14224" y="2109"/>
                  <a:pt x="14240" y="2109"/>
                </a:cubicBezTo>
                <a:cubicBezTo>
                  <a:pt x="14243" y="2109"/>
                  <a:pt x="14246" y="2110"/>
                  <a:pt x="14248" y="2111"/>
                </a:cubicBezTo>
                <a:cubicBezTo>
                  <a:pt x="14250" y="2113"/>
                  <a:pt x="14252" y="2114"/>
                  <a:pt x="14254" y="2114"/>
                </a:cubicBezTo>
                <a:cubicBezTo>
                  <a:pt x="14264" y="2114"/>
                  <a:pt x="14276" y="2092"/>
                  <a:pt x="14276" y="2077"/>
                </a:cubicBezTo>
                <a:cubicBezTo>
                  <a:pt x="14276" y="2067"/>
                  <a:pt x="14285" y="2063"/>
                  <a:pt x="14292" y="2063"/>
                </a:cubicBezTo>
                <a:cubicBezTo>
                  <a:pt x="14296" y="2063"/>
                  <a:pt x="14299" y="2064"/>
                  <a:pt x="14299" y="2066"/>
                </a:cubicBezTo>
                <a:cubicBezTo>
                  <a:pt x="14304" y="2071"/>
                  <a:pt x="14322" y="2090"/>
                  <a:pt x="14326" y="2090"/>
                </a:cubicBezTo>
                <a:cubicBezTo>
                  <a:pt x="14327" y="2090"/>
                  <a:pt x="14327" y="2089"/>
                  <a:pt x="14327" y="2089"/>
                </a:cubicBezTo>
                <a:cubicBezTo>
                  <a:pt x="14333" y="2083"/>
                  <a:pt x="14344" y="2066"/>
                  <a:pt x="14350" y="2060"/>
                </a:cubicBezTo>
                <a:cubicBezTo>
                  <a:pt x="14356" y="2060"/>
                  <a:pt x="14384" y="2055"/>
                  <a:pt x="14395" y="2055"/>
                </a:cubicBezTo>
                <a:cubicBezTo>
                  <a:pt x="14407" y="2055"/>
                  <a:pt x="14424" y="2026"/>
                  <a:pt x="14429" y="2021"/>
                </a:cubicBezTo>
                <a:cubicBezTo>
                  <a:pt x="14435" y="2021"/>
                  <a:pt x="14446" y="2009"/>
                  <a:pt x="14458" y="2004"/>
                </a:cubicBezTo>
                <a:lnTo>
                  <a:pt x="14463" y="1992"/>
                </a:lnTo>
                <a:cubicBezTo>
                  <a:pt x="14469" y="1947"/>
                  <a:pt x="14475" y="1902"/>
                  <a:pt x="14480" y="1856"/>
                </a:cubicBezTo>
                <a:lnTo>
                  <a:pt x="14480" y="1839"/>
                </a:lnTo>
                <a:cubicBezTo>
                  <a:pt x="14475" y="1822"/>
                  <a:pt x="14486" y="1799"/>
                  <a:pt x="14503" y="1788"/>
                </a:cubicBezTo>
                <a:lnTo>
                  <a:pt x="14514" y="1828"/>
                </a:lnTo>
                <a:cubicBezTo>
                  <a:pt x="14514" y="1839"/>
                  <a:pt x="14531" y="1862"/>
                  <a:pt x="14543" y="1862"/>
                </a:cubicBezTo>
                <a:lnTo>
                  <a:pt x="14583" y="1850"/>
                </a:lnTo>
                <a:cubicBezTo>
                  <a:pt x="14590" y="1857"/>
                  <a:pt x="14599" y="1859"/>
                  <a:pt x="14609" y="1859"/>
                </a:cubicBezTo>
                <a:cubicBezTo>
                  <a:pt x="14646" y="1859"/>
                  <a:pt x="14696" y="1825"/>
                  <a:pt x="14719" y="1816"/>
                </a:cubicBezTo>
                <a:cubicBezTo>
                  <a:pt x="14747" y="1805"/>
                  <a:pt x="14747" y="1794"/>
                  <a:pt x="14724" y="1788"/>
                </a:cubicBezTo>
                <a:lnTo>
                  <a:pt x="14719" y="1777"/>
                </a:lnTo>
                <a:cubicBezTo>
                  <a:pt x="14713" y="1760"/>
                  <a:pt x="14707" y="1754"/>
                  <a:pt x="14690" y="1743"/>
                </a:cubicBezTo>
                <a:cubicBezTo>
                  <a:pt x="14679" y="1737"/>
                  <a:pt x="14679" y="1703"/>
                  <a:pt x="14696" y="1692"/>
                </a:cubicBezTo>
                <a:cubicBezTo>
                  <a:pt x="14702" y="1686"/>
                  <a:pt x="14713" y="1686"/>
                  <a:pt x="14713" y="1680"/>
                </a:cubicBezTo>
                <a:cubicBezTo>
                  <a:pt x="14724" y="1669"/>
                  <a:pt x="14730" y="1652"/>
                  <a:pt x="14730" y="1641"/>
                </a:cubicBezTo>
                <a:lnTo>
                  <a:pt x="14730" y="1635"/>
                </a:lnTo>
                <a:cubicBezTo>
                  <a:pt x="14713" y="1629"/>
                  <a:pt x="14707" y="1618"/>
                  <a:pt x="14724" y="1612"/>
                </a:cubicBezTo>
                <a:lnTo>
                  <a:pt x="14730" y="1607"/>
                </a:lnTo>
                <a:cubicBezTo>
                  <a:pt x="14733" y="1599"/>
                  <a:pt x="14736" y="1597"/>
                  <a:pt x="14739" y="1597"/>
                </a:cubicBezTo>
                <a:cubicBezTo>
                  <a:pt x="14745" y="1597"/>
                  <a:pt x="14752" y="1610"/>
                  <a:pt x="14758" y="1610"/>
                </a:cubicBezTo>
                <a:cubicBezTo>
                  <a:pt x="14760" y="1610"/>
                  <a:pt x="14762" y="1609"/>
                  <a:pt x="14764" y="1607"/>
                </a:cubicBezTo>
                <a:cubicBezTo>
                  <a:pt x="14770" y="1589"/>
                  <a:pt x="14781" y="1572"/>
                  <a:pt x="14787" y="1550"/>
                </a:cubicBezTo>
                <a:cubicBezTo>
                  <a:pt x="14792" y="1544"/>
                  <a:pt x="14792" y="1533"/>
                  <a:pt x="14792" y="1527"/>
                </a:cubicBezTo>
                <a:lnTo>
                  <a:pt x="14804" y="1499"/>
                </a:lnTo>
                <a:cubicBezTo>
                  <a:pt x="14790" y="1476"/>
                  <a:pt x="14774" y="1461"/>
                  <a:pt x="14761" y="1461"/>
                </a:cubicBezTo>
                <a:cubicBezTo>
                  <a:pt x="14758" y="1461"/>
                  <a:pt x="14755" y="1462"/>
                  <a:pt x="14753" y="1465"/>
                </a:cubicBezTo>
                <a:lnTo>
                  <a:pt x="14741" y="1476"/>
                </a:lnTo>
                <a:lnTo>
                  <a:pt x="14730" y="1487"/>
                </a:lnTo>
                <a:cubicBezTo>
                  <a:pt x="14729" y="1488"/>
                  <a:pt x="14729" y="1488"/>
                  <a:pt x="14728" y="1488"/>
                </a:cubicBezTo>
                <a:cubicBezTo>
                  <a:pt x="14713" y="1488"/>
                  <a:pt x="14714" y="1413"/>
                  <a:pt x="14736" y="1397"/>
                </a:cubicBezTo>
                <a:cubicBezTo>
                  <a:pt x="14758" y="1385"/>
                  <a:pt x="14775" y="1334"/>
                  <a:pt x="14775" y="1317"/>
                </a:cubicBezTo>
                <a:cubicBezTo>
                  <a:pt x="14775" y="1306"/>
                  <a:pt x="14764" y="1260"/>
                  <a:pt x="14753" y="1226"/>
                </a:cubicBezTo>
                <a:lnTo>
                  <a:pt x="14753" y="1192"/>
                </a:lnTo>
                <a:lnTo>
                  <a:pt x="14753" y="1181"/>
                </a:lnTo>
                <a:cubicBezTo>
                  <a:pt x="14756" y="1172"/>
                  <a:pt x="14754" y="1167"/>
                  <a:pt x="14749" y="1167"/>
                </a:cubicBezTo>
                <a:cubicBezTo>
                  <a:pt x="14744" y="1167"/>
                  <a:pt x="14738" y="1170"/>
                  <a:pt x="14730" y="1175"/>
                </a:cubicBezTo>
                <a:lnTo>
                  <a:pt x="14724" y="1170"/>
                </a:lnTo>
                <a:lnTo>
                  <a:pt x="14707" y="1164"/>
                </a:lnTo>
                <a:cubicBezTo>
                  <a:pt x="14719" y="1147"/>
                  <a:pt x="14724" y="1124"/>
                  <a:pt x="14730" y="1107"/>
                </a:cubicBezTo>
                <a:lnTo>
                  <a:pt x="14719" y="1090"/>
                </a:lnTo>
                <a:lnTo>
                  <a:pt x="14707" y="1062"/>
                </a:lnTo>
                <a:cubicBezTo>
                  <a:pt x="14696" y="1079"/>
                  <a:pt x="14679" y="1096"/>
                  <a:pt x="14679" y="1096"/>
                </a:cubicBezTo>
                <a:cubicBezTo>
                  <a:pt x="14673" y="1090"/>
                  <a:pt x="14685" y="1011"/>
                  <a:pt x="14690" y="982"/>
                </a:cubicBezTo>
                <a:cubicBezTo>
                  <a:pt x="14696" y="948"/>
                  <a:pt x="14696" y="875"/>
                  <a:pt x="14685" y="869"/>
                </a:cubicBezTo>
                <a:cubicBezTo>
                  <a:pt x="14678" y="862"/>
                  <a:pt x="14667" y="860"/>
                  <a:pt x="14656" y="860"/>
                </a:cubicBezTo>
                <a:cubicBezTo>
                  <a:pt x="14649" y="860"/>
                  <a:pt x="14641" y="861"/>
                  <a:pt x="14634" y="863"/>
                </a:cubicBezTo>
                <a:lnTo>
                  <a:pt x="14622" y="863"/>
                </a:lnTo>
                <a:lnTo>
                  <a:pt x="14611" y="869"/>
                </a:lnTo>
                <a:cubicBezTo>
                  <a:pt x="14594" y="863"/>
                  <a:pt x="14611" y="801"/>
                  <a:pt x="14628" y="784"/>
                </a:cubicBezTo>
                <a:cubicBezTo>
                  <a:pt x="14639" y="767"/>
                  <a:pt x="14662" y="738"/>
                  <a:pt x="14673" y="727"/>
                </a:cubicBezTo>
                <a:lnTo>
                  <a:pt x="14662" y="716"/>
                </a:lnTo>
                <a:cubicBezTo>
                  <a:pt x="14651" y="704"/>
                  <a:pt x="14651" y="699"/>
                  <a:pt x="14662" y="687"/>
                </a:cubicBezTo>
                <a:cubicBezTo>
                  <a:pt x="14673" y="682"/>
                  <a:pt x="14685" y="676"/>
                  <a:pt x="14696" y="676"/>
                </a:cubicBezTo>
                <a:cubicBezTo>
                  <a:pt x="14724" y="670"/>
                  <a:pt x="14702" y="659"/>
                  <a:pt x="14702" y="648"/>
                </a:cubicBezTo>
                <a:cubicBezTo>
                  <a:pt x="14707" y="631"/>
                  <a:pt x="14719" y="614"/>
                  <a:pt x="14690" y="614"/>
                </a:cubicBezTo>
                <a:cubicBezTo>
                  <a:pt x="14673" y="614"/>
                  <a:pt x="14651" y="619"/>
                  <a:pt x="14628" y="631"/>
                </a:cubicBezTo>
                <a:cubicBezTo>
                  <a:pt x="14625" y="633"/>
                  <a:pt x="14621" y="635"/>
                  <a:pt x="14617" y="635"/>
                </a:cubicBezTo>
                <a:cubicBezTo>
                  <a:pt x="14614" y="635"/>
                  <a:pt x="14611" y="633"/>
                  <a:pt x="14611" y="631"/>
                </a:cubicBezTo>
                <a:lnTo>
                  <a:pt x="14600" y="619"/>
                </a:lnTo>
                <a:cubicBezTo>
                  <a:pt x="14600" y="608"/>
                  <a:pt x="14588" y="602"/>
                  <a:pt x="14583" y="602"/>
                </a:cubicBezTo>
                <a:cubicBezTo>
                  <a:pt x="14581" y="603"/>
                  <a:pt x="14580" y="604"/>
                  <a:pt x="14577" y="604"/>
                </a:cubicBezTo>
                <a:cubicBezTo>
                  <a:pt x="14567" y="604"/>
                  <a:pt x="14546" y="595"/>
                  <a:pt x="14537" y="591"/>
                </a:cubicBezTo>
                <a:cubicBezTo>
                  <a:pt x="14531" y="585"/>
                  <a:pt x="14497" y="568"/>
                  <a:pt x="14492" y="557"/>
                </a:cubicBezTo>
                <a:cubicBezTo>
                  <a:pt x="14486" y="551"/>
                  <a:pt x="14469" y="534"/>
                  <a:pt x="14446" y="523"/>
                </a:cubicBezTo>
                <a:lnTo>
                  <a:pt x="14429" y="540"/>
                </a:lnTo>
                <a:cubicBezTo>
                  <a:pt x="14429" y="540"/>
                  <a:pt x="14412" y="528"/>
                  <a:pt x="14412" y="523"/>
                </a:cubicBezTo>
                <a:lnTo>
                  <a:pt x="14407" y="477"/>
                </a:lnTo>
                <a:cubicBezTo>
                  <a:pt x="14378" y="477"/>
                  <a:pt x="14305" y="483"/>
                  <a:pt x="14282" y="483"/>
                </a:cubicBezTo>
                <a:lnTo>
                  <a:pt x="14236" y="483"/>
                </a:lnTo>
                <a:cubicBezTo>
                  <a:pt x="14231" y="477"/>
                  <a:pt x="14191" y="472"/>
                  <a:pt x="14140" y="460"/>
                </a:cubicBezTo>
                <a:lnTo>
                  <a:pt x="14112" y="409"/>
                </a:lnTo>
                <a:cubicBezTo>
                  <a:pt x="14106" y="409"/>
                  <a:pt x="14044" y="398"/>
                  <a:pt x="14038" y="381"/>
                </a:cubicBezTo>
                <a:cubicBezTo>
                  <a:pt x="14035" y="372"/>
                  <a:pt x="14025" y="370"/>
                  <a:pt x="14014" y="370"/>
                </a:cubicBezTo>
                <a:cubicBezTo>
                  <a:pt x="14002" y="370"/>
                  <a:pt x="13990" y="372"/>
                  <a:pt x="13981" y="375"/>
                </a:cubicBezTo>
                <a:cubicBezTo>
                  <a:pt x="13970" y="375"/>
                  <a:pt x="13919" y="347"/>
                  <a:pt x="13902" y="347"/>
                </a:cubicBezTo>
                <a:cubicBezTo>
                  <a:pt x="13885" y="347"/>
                  <a:pt x="13834" y="347"/>
                  <a:pt x="13817" y="341"/>
                </a:cubicBezTo>
                <a:cubicBezTo>
                  <a:pt x="13811" y="338"/>
                  <a:pt x="13804" y="337"/>
                  <a:pt x="13797" y="337"/>
                </a:cubicBezTo>
                <a:cubicBezTo>
                  <a:pt x="13791" y="337"/>
                  <a:pt x="13785" y="338"/>
                  <a:pt x="13783" y="341"/>
                </a:cubicBezTo>
                <a:lnTo>
                  <a:pt x="13760" y="347"/>
                </a:lnTo>
                <a:cubicBezTo>
                  <a:pt x="13760" y="333"/>
                  <a:pt x="13756" y="323"/>
                  <a:pt x="13745" y="323"/>
                </a:cubicBezTo>
                <a:cubicBezTo>
                  <a:pt x="13743" y="323"/>
                  <a:pt x="13740" y="323"/>
                  <a:pt x="13737" y="324"/>
                </a:cubicBezTo>
                <a:lnTo>
                  <a:pt x="13726" y="324"/>
                </a:lnTo>
                <a:cubicBezTo>
                  <a:pt x="13726" y="324"/>
                  <a:pt x="13720" y="313"/>
                  <a:pt x="13720" y="307"/>
                </a:cubicBezTo>
                <a:lnTo>
                  <a:pt x="13720" y="296"/>
                </a:lnTo>
                <a:cubicBezTo>
                  <a:pt x="13720" y="289"/>
                  <a:pt x="13718" y="286"/>
                  <a:pt x="13715" y="286"/>
                </a:cubicBezTo>
                <a:cubicBezTo>
                  <a:pt x="13708" y="286"/>
                  <a:pt x="13696" y="299"/>
                  <a:pt x="13692" y="307"/>
                </a:cubicBezTo>
                <a:cubicBezTo>
                  <a:pt x="13689" y="312"/>
                  <a:pt x="13684" y="314"/>
                  <a:pt x="13678" y="314"/>
                </a:cubicBezTo>
                <a:cubicBezTo>
                  <a:pt x="13670" y="314"/>
                  <a:pt x="13661" y="310"/>
                  <a:pt x="13658" y="307"/>
                </a:cubicBezTo>
                <a:cubicBezTo>
                  <a:pt x="13652" y="307"/>
                  <a:pt x="13658" y="290"/>
                  <a:pt x="13675" y="285"/>
                </a:cubicBezTo>
                <a:lnTo>
                  <a:pt x="13675" y="273"/>
                </a:lnTo>
                <a:cubicBezTo>
                  <a:pt x="13675" y="256"/>
                  <a:pt x="13669" y="252"/>
                  <a:pt x="13662" y="252"/>
                </a:cubicBezTo>
                <a:cubicBezTo>
                  <a:pt x="13655" y="252"/>
                  <a:pt x="13646" y="256"/>
                  <a:pt x="13641" y="256"/>
                </a:cubicBezTo>
                <a:cubicBezTo>
                  <a:pt x="13635" y="256"/>
                  <a:pt x="13629" y="267"/>
                  <a:pt x="13629" y="273"/>
                </a:cubicBezTo>
                <a:lnTo>
                  <a:pt x="13624" y="279"/>
                </a:lnTo>
                <a:cubicBezTo>
                  <a:pt x="13623" y="279"/>
                  <a:pt x="13622" y="280"/>
                  <a:pt x="13621" y="280"/>
                </a:cubicBezTo>
                <a:cubicBezTo>
                  <a:pt x="13615" y="280"/>
                  <a:pt x="13602" y="270"/>
                  <a:pt x="13592" y="270"/>
                </a:cubicBezTo>
                <a:cubicBezTo>
                  <a:pt x="13589" y="270"/>
                  <a:pt x="13586" y="271"/>
                  <a:pt x="13584" y="273"/>
                </a:cubicBezTo>
                <a:cubicBezTo>
                  <a:pt x="13583" y="276"/>
                  <a:pt x="13580" y="277"/>
                  <a:pt x="13578" y="277"/>
                </a:cubicBezTo>
                <a:cubicBezTo>
                  <a:pt x="13569" y="277"/>
                  <a:pt x="13554" y="265"/>
                  <a:pt x="13550" y="256"/>
                </a:cubicBezTo>
                <a:cubicBezTo>
                  <a:pt x="13549" y="254"/>
                  <a:pt x="13546" y="253"/>
                  <a:pt x="13543" y="253"/>
                </a:cubicBezTo>
                <a:cubicBezTo>
                  <a:pt x="13529" y="253"/>
                  <a:pt x="13501" y="265"/>
                  <a:pt x="13482" y="265"/>
                </a:cubicBezTo>
                <a:cubicBezTo>
                  <a:pt x="13478" y="265"/>
                  <a:pt x="13473" y="264"/>
                  <a:pt x="13470" y="262"/>
                </a:cubicBezTo>
                <a:cubicBezTo>
                  <a:pt x="13459" y="250"/>
                  <a:pt x="13442" y="239"/>
                  <a:pt x="13431" y="233"/>
                </a:cubicBezTo>
                <a:lnTo>
                  <a:pt x="13425" y="239"/>
                </a:lnTo>
                <a:lnTo>
                  <a:pt x="13414" y="250"/>
                </a:lnTo>
                <a:cubicBezTo>
                  <a:pt x="13412" y="253"/>
                  <a:pt x="13408" y="254"/>
                  <a:pt x="13402" y="254"/>
                </a:cubicBezTo>
                <a:cubicBezTo>
                  <a:pt x="13390" y="254"/>
                  <a:pt x="13370" y="249"/>
                  <a:pt x="13358" y="249"/>
                </a:cubicBezTo>
                <a:cubicBezTo>
                  <a:pt x="13355" y="249"/>
                  <a:pt x="13353" y="250"/>
                  <a:pt x="13351" y="250"/>
                </a:cubicBezTo>
                <a:cubicBezTo>
                  <a:pt x="13334" y="250"/>
                  <a:pt x="13312" y="256"/>
                  <a:pt x="13306" y="256"/>
                </a:cubicBezTo>
                <a:cubicBezTo>
                  <a:pt x="13300" y="256"/>
                  <a:pt x="13272" y="250"/>
                  <a:pt x="13255" y="250"/>
                </a:cubicBezTo>
                <a:lnTo>
                  <a:pt x="13238" y="262"/>
                </a:lnTo>
                <a:cubicBezTo>
                  <a:pt x="13234" y="264"/>
                  <a:pt x="13230" y="265"/>
                  <a:pt x="13227" y="265"/>
                </a:cubicBezTo>
                <a:cubicBezTo>
                  <a:pt x="13209" y="265"/>
                  <a:pt x="13201" y="233"/>
                  <a:pt x="13185" y="233"/>
                </a:cubicBezTo>
                <a:cubicBezTo>
                  <a:pt x="13183" y="233"/>
                  <a:pt x="13182" y="233"/>
                  <a:pt x="13181" y="233"/>
                </a:cubicBezTo>
                <a:cubicBezTo>
                  <a:pt x="13181" y="233"/>
                  <a:pt x="13156" y="255"/>
                  <a:pt x="13146" y="255"/>
                </a:cubicBezTo>
                <a:cubicBezTo>
                  <a:pt x="13143" y="255"/>
                  <a:pt x="13141" y="254"/>
                  <a:pt x="13141" y="250"/>
                </a:cubicBezTo>
                <a:cubicBezTo>
                  <a:pt x="13145" y="240"/>
                  <a:pt x="13144" y="236"/>
                  <a:pt x="13141" y="236"/>
                </a:cubicBezTo>
                <a:cubicBezTo>
                  <a:pt x="13140" y="236"/>
                  <a:pt x="13138" y="237"/>
                  <a:pt x="13136" y="239"/>
                </a:cubicBezTo>
                <a:cubicBezTo>
                  <a:pt x="13136" y="242"/>
                  <a:pt x="13134" y="243"/>
                  <a:pt x="13131" y="243"/>
                </a:cubicBezTo>
                <a:cubicBezTo>
                  <a:pt x="13127" y="243"/>
                  <a:pt x="13120" y="241"/>
                  <a:pt x="13115" y="241"/>
                </a:cubicBezTo>
                <a:cubicBezTo>
                  <a:pt x="13112" y="241"/>
                  <a:pt x="13109" y="242"/>
                  <a:pt x="13107" y="245"/>
                </a:cubicBezTo>
                <a:cubicBezTo>
                  <a:pt x="13102" y="250"/>
                  <a:pt x="13082" y="279"/>
                  <a:pt x="13075" y="279"/>
                </a:cubicBezTo>
                <a:cubicBezTo>
                  <a:pt x="13074" y="279"/>
                  <a:pt x="13074" y="279"/>
                  <a:pt x="13073" y="279"/>
                </a:cubicBezTo>
                <a:cubicBezTo>
                  <a:pt x="13062" y="273"/>
                  <a:pt x="13045" y="250"/>
                  <a:pt x="13039" y="245"/>
                </a:cubicBezTo>
                <a:cubicBezTo>
                  <a:pt x="13039" y="242"/>
                  <a:pt x="13038" y="241"/>
                  <a:pt x="13037" y="241"/>
                </a:cubicBezTo>
                <a:cubicBezTo>
                  <a:pt x="13032" y="241"/>
                  <a:pt x="13021" y="253"/>
                  <a:pt x="13017" y="262"/>
                </a:cubicBezTo>
                <a:cubicBezTo>
                  <a:pt x="13016" y="262"/>
                  <a:pt x="13015" y="263"/>
                  <a:pt x="13015" y="263"/>
                </a:cubicBezTo>
                <a:cubicBezTo>
                  <a:pt x="13009" y="263"/>
                  <a:pt x="12998" y="241"/>
                  <a:pt x="12988" y="211"/>
                </a:cubicBezTo>
                <a:lnTo>
                  <a:pt x="12977" y="239"/>
                </a:lnTo>
                <a:cubicBezTo>
                  <a:pt x="12965" y="263"/>
                  <a:pt x="12956" y="272"/>
                  <a:pt x="12947" y="272"/>
                </a:cubicBezTo>
                <a:cubicBezTo>
                  <a:pt x="12939" y="272"/>
                  <a:pt x="12931" y="264"/>
                  <a:pt x="12920" y="250"/>
                </a:cubicBezTo>
                <a:cubicBezTo>
                  <a:pt x="12920" y="246"/>
                  <a:pt x="12914" y="242"/>
                  <a:pt x="12911" y="242"/>
                </a:cubicBezTo>
                <a:cubicBezTo>
                  <a:pt x="12910" y="242"/>
                  <a:pt x="12909" y="243"/>
                  <a:pt x="12909" y="245"/>
                </a:cubicBezTo>
                <a:cubicBezTo>
                  <a:pt x="12902" y="254"/>
                  <a:pt x="12896" y="257"/>
                  <a:pt x="12890" y="257"/>
                </a:cubicBezTo>
                <a:cubicBezTo>
                  <a:pt x="12879" y="257"/>
                  <a:pt x="12871" y="241"/>
                  <a:pt x="12863" y="233"/>
                </a:cubicBezTo>
                <a:cubicBezTo>
                  <a:pt x="12852" y="228"/>
                  <a:pt x="12841" y="222"/>
                  <a:pt x="12829" y="216"/>
                </a:cubicBezTo>
                <a:lnTo>
                  <a:pt x="12807" y="205"/>
                </a:lnTo>
                <a:cubicBezTo>
                  <a:pt x="12784" y="211"/>
                  <a:pt x="12756" y="216"/>
                  <a:pt x="12750" y="222"/>
                </a:cubicBezTo>
                <a:cubicBezTo>
                  <a:pt x="12745" y="227"/>
                  <a:pt x="12733" y="235"/>
                  <a:pt x="12726" y="235"/>
                </a:cubicBezTo>
                <a:cubicBezTo>
                  <a:pt x="12724" y="235"/>
                  <a:pt x="12723" y="235"/>
                  <a:pt x="12722" y="233"/>
                </a:cubicBezTo>
                <a:cubicBezTo>
                  <a:pt x="12720" y="232"/>
                  <a:pt x="12719" y="232"/>
                  <a:pt x="12717" y="232"/>
                </a:cubicBezTo>
                <a:cubicBezTo>
                  <a:pt x="12710" y="232"/>
                  <a:pt x="12698" y="240"/>
                  <a:pt x="12693" y="245"/>
                </a:cubicBezTo>
                <a:cubicBezTo>
                  <a:pt x="12693" y="250"/>
                  <a:pt x="12682" y="250"/>
                  <a:pt x="12670" y="250"/>
                </a:cubicBezTo>
                <a:lnTo>
                  <a:pt x="12665" y="245"/>
                </a:lnTo>
                <a:lnTo>
                  <a:pt x="12659" y="233"/>
                </a:lnTo>
                <a:cubicBezTo>
                  <a:pt x="12657" y="232"/>
                  <a:pt x="12654" y="231"/>
                  <a:pt x="12650" y="231"/>
                </a:cubicBezTo>
                <a:cubicBezTo>
                  <a:pt x="12641" y="231"/>
                  <a:pt x="12627" y="235"/>
                  <a:pt x="12619" y="239"/>
                </a:cubicBezTo>
                <a:cubicBezTo>
                  <a:pt x="12618" y="242"/>
                  <a:pt x="12616" y="244"/>
                  <a:pt x="12613" y="244"/>
                </a:cubicBezTo>
                <a:cubicBezTo>
                  <a:pt x="12608" y="244"/>
                  <a:pt x="12602" y="236"/>
                  <a:pt x="12602" y="228"/>
                </a:cubicBezTo>
                <a:cubicBezTo>
                  <a:pt x="12602" y="227"/>
                  <a:pt x="12601" y="226"/>
                  <a:pt x="12597" y="226"/>
                </a:cubicBezTo>
                <a:cubicBezTo>
                  <a:pt x="12585" y="226"/>
                  <a:pt x="12552" y="233"/>
                  <a:pt x="12534" y="233"/>
                </a:cubicBezTo>
                <a:lnTo>
                  <a:pt x="12478" y="233"/>
                </a:lnTo>
                <a:cubicBezTo>
                  <a:pt x="12472" y="239"/>
                  <a:pt x="12438" y="250"/>
                  <a:pt x="12398" y="262"/>
                </a:cubicBezTo>
                <a:lnTo>
                  <a:pt x="12375" y="250"/>
                </a:lnTo>
                <a:lnTo>
                  <a:pt x="12347" y="228"/>
                </a:lnTo>
                <a:cubicBezTo>
                  <a:pt x="12343" y="229"/>
                  <a:pt x="12338" y="229"/>
                  <a:pt x="12332" y="229"/>
                </a:cubicBezTo>
                <a:cubicBezTo>
                  <a:pt x="12305" y="229"/>
                  <a:pt x="12265" y="221"/>
                  <a:pt x="12241" y="221"/>
                </a:cubicBezTo>
                <a:cubicBezTo>
                  <a:pt x="12236" y="221"/>
                  <a:pt x="12231" y="221"/>
                  <a:pt x="12228" y="222"/>
                </a:cubicBezTo>
                <a:cubicBezTo>
                  <a:pt x="12200" y="233"/>
                  <a:pt x="12148" y="250"/>
                  <a:pt x="12126" y="250"/>
                </a:cubicBezTo>
                <a:cubicBezTo>
                  <a:pt x="12109" y="250"/>
                  <a:pt x="12075" y="250"/>
                  <a:pt x="12052" y="245"/>
                </a:cubicBezTo>
                <a:lnTo>
                  <a:pt x="12035" y="250"/>
                </a:lnTo>
                <a:lnTo>
                  <a:pt x="12001" y="262"/>
                </a:lnTo>
                <a:cubicBezTo>
                  <a:pt x="11994" y="253"/>
                  <a:pt x="11983" y="249"/>
                  <a:pt x="11971" y="249"/>
                </a:cubicBezTo>
                <a:cubicBezTo>
                  <a:pt x="11953" y="249"/>
                  <a:pt x="11934" y="257"/>
                  <a:pt x="11927" y="267"/>
                </a:cubicBezTo>
                <a:cubicBezTo>
                  <a:pt x="11922" y="273"/>
                  <a:pt x="11909" y="275"/>
                  <a:pt x="11895" y="275"/>
                </a:cubicBezTo>
                <a:cubicBezTo>
                  <a:pt x="11882" y="275"/>
                  <a:pt x="11868" y="273"/>
                  <a:pt x="11859" y="273"/>
                </a:cubicBezTo>
                <a:cubicBezTo>
                  <a:pt x="11852" y="273"/>
                  <a:pt x="11839" y="276"/>
                  <a:pt x="11828" y="276"/>
                </a:cubicBezTo>
                <a:cubicBezTo>
                  <a:pt x="11823" y="276"/>
                  <a:pt x="11817" y="275"/>
                  <a:pt x="11814" y="273"/>
                </a:cubicBezTo>
                <a:cubicBezTo>
                  <a:pt x="11804" y="273"/>
                  <a:pt x="11767" y="255"/>
                  <a:pt x="11747" y="255"/>
                </a:cubicBezTo>
                <a:cubicBezTo>
                  <a:pt x="11744" y="255"/>
                  <a:pt x="11742" y="256"/>
                  <a:pt x="11740" y="256"/>
                </a:cubicBezTo>
                <a:cubicBezTo>
                  <a:pt x="11729" y="267"/>
                  <a:pt x="11706" y="273"/>
                  <a:pt x="11689" y="273"/>
                </a:cubicBezTo>
                <a:lnTo>
                  <a:pt x="11672" y="262"/>
                </a:lnTo>
                <a:lnTo>
                  <a:pt x="11655" y="250"/>
                </a:lnTo>
                <a:cubicBezTo>
                  <a:pt x="11632" y="262"/>
                  <a:pt x="11598" y="273"/>
                  <a:pt x="11575" y="273"/>
                </a:cubicBezTo>
                <a:lnTo>
                  <a:pt x="11558" y="273"/>
                </a:lnTo>
                <a:cubicBezTo>
                  <a:pt x="11549" y="269"/>
                  <a:pt x="11544" y="253"/>
                  <a:pt x="11530" y="253"/>
                </a:cubicBezTo>
                <a:cubicBezTo>
                  <a:pt x="11527" y="253"/>
                  <a:pt x="11523" y="254"/>
                  <a:pt x="11519" y="256"/>
                </a:cubicBezTo>
                <a:cubicBezTo>
                  <a:pt x="11514" y="259"/>
                  <a:pt x="11509" y="260"/>
                  <a:pt x="11505" y="260"/>
                </a:cubicBezTo>
                <a:cubicBezTo>
                  <a:pt x="11490" y="260"/>
                  <a:pt x="11481" y="244"/>
                  <a:pt x="11490" y="222"/>
                </a:cubicBezTo>
                <a:lnTo>
                  <a:pt x="11496" y="211"/>
                </a:lnTo>
                <a:cubicBezTo>
                  <a:pt x="11501" y="201"/>
                  <a:pt x="11460" y="174"/>
                  <a:pt x="11444" y="174"/>
                </a:cubicBezTo>
                <a:cubicBezTo>
                  <a:pt x="11442" y="174"/>
                  <a:pt x="11440" y="175"/>
                  <a:pt x="11439" y="177"/>
                </a:cubicBezTo>
                <a:cubicBezTo>
                  <a:pt x="11428" y="182"/>
                  <a:pt x="11445" y="211"/>
                  <a:pt x="11456" y="216"/>
                </a:cubicBezTo>
                <a:cubicBezTo>
                  <a:pt x="11462" y="222"/>
                  <a:pt x="11462" y="228"/>
                  <a:pt x="11456" y="233"/>
                </a:cubicBezTo>
                <a:lnTo>
                  <a:pt x="11451" y="233"/>
                </a:lnTo>
                <a:cubicBezTo>
                  <a:pt x="11445" y="245"/>
                  <a:pt x="11445" y="262"/>
                  <a:pt x="11434" y="267"/>
                </a:cubicBezTo>
                <a:cubicBezTo>
                  <a:pt x="11433" y="268"/>
                  <a:pt x="11432" y="269"/>
                  <a:pt x="11431" y="269"/>
                </a:cubicBezTo>
                <a:cubicBezTo>
                  <a:pt x="11423" y="269"/>
                  <a:pt x="11410" y="256"/>
                  <a:pt x="11405" y="256"/>
                </a:cubicBezTo>
                <a:cubicBezTo>
                  <a:pt x="11377" y="256"/>
                  <a:pt x="11360" y="256"/>
                  <a:pt x="11354" y="216"/>
                </a:cubicBezTo>
                <a:lnTo>
                  <a:pt x="11348" y="199"/>
                </a:lnTo>
                <a:cubicBezTo>
                  <a:pt x="11331" y="188"/>
                  <a:pt x="11303" y="171"/>
                  <a:pt x="11286" y="160"/>
                </a:cubicBezTo>
                <a:lnTo>
                  <a:pt x="11280" y="137"/>
                </a:lnTo>
                <a:lnTo>
                  <a:pt x="11280" y="126"/>
                </a:lnTo>
                <a:cubicBezTo>
                  <a:pt x="11280" y="123"/>
                  <a:pt x="11280" y="121"/>
                  <a:pt x="11278" y="121"/>
                </a:cubicBezTo>
                <a:cubicBezTo>
                  <a:pt x="11274" y="121"/>
                  <a:pt x="11266" y="132"/>
                  <a:pt x="11258" y="148"/>
                </a:cubicBezTo>
                <a:lnTo>
                  <a:pt x="11241" y="165"/>
                </a:lnTo>
                <a:cubicBezTo>
                  <a:pt x="11224" y="188"/>
                  <a:pt x="11190" y="194"/>
                  <a:pt x="11184" y="228"/>
                </a:cubicBezTo>
                <a:cubicBezTo>
                  <a:pt x="11181" y="241"/>
                  <a:pt x="11170" y="260"/>
                  <a:pt x="11159" y="260"/>
                </a:cubicBezTo>
                <a:cubicBezTo>
                  <a:pt x="11151" y="260"/>
                  <a:pt x="11143" y="250"/>
                  <a:pt x="11139" y="222"/>
                </a:cubicBezTo>
                <a:cubicBezTo>
                  <a:pt x="11127" y="216"/>
                  <a:pt x="11099" y="199"/>
                  <a:pt x="11099" y="188"/>
                </a:cubicBezTo>
                <a:cubicBezTo>
                  <a:pt x="11099" y="177"/>
                  <a:pt x="11104" y="154"/>
                  <a:pt x="11110" y="148"/>
                </a:cubicBezTo>
                <a:cubicBezTo>
                  <a:pt x="11116" y="143"/>
                  <a:pt x="11139" y="137"/>
                  <a:pt x="11156" y="131"/>
                </a:cubicBezTo>
                <a:lnTo>
                  <a:pt x="11167" y="160"/>
                </a:lnTo>
                <a:lnTo>
                  <a:pt x="11173" y="165"/>
                </a:lnTo>
                <a:cubicBezTo>
                  <a:pt x="11174" y="166"/>
                  <a:pt x="11175" y="167"/>
                  <a:pt x="11177" y="167"/>
                </a:cubicBezTo>
                <a:cubicBezTo>
                  <a:pt x="11184" y="167"/>
                  <a:pt x="11196" y="159"/>
                  <a:pt x="11201" y="154"/>
                </a:cubicBezTo>
                <a:cubicBezTo>
                  <a:pt x="11201" y="148"/>
                  <a:pt x="11184" y="131"/>
                  <a:pt x="11178" y="126"/>
                </a:cubicBezTo>
                <a:cubicBezTo>
                  <a:pt x="11167" y="126"/>
                  <a:pt x="11150" y="109"/>
                  <a:pt x="11150" y="109"/>
                </a:cubicBezTo>
                <a:cubicBezTo>
                  <a:pt x="11145" y="103"/>
                  <a:pt x="11130" y="80"/>
                  <a:pt x="11123" y="80"/>
                </a:cubicBezTo>
                <a:cubicBezTo>
                  <a:pt x="11123" y="80"/>
                  <a:pt x="11122" y="80"/>
                  <a:pt x="11122" y="80"/>
                </a:cubicBezTo>
                <a:cubicBezTo>
                  <a:pt x="11116" y="86"/>
                  <a:pt x="11099" y="114"/>
                  <a:pt x="11082" y="143"/>
                </a:cubicBezTo>
                <a:lnTo>
                  <a:pt x="11053" y="137"/>
                </a:lnTo>
                <a:cubicBezTo>
                  <a:pt x="11014" y="137"/>
                  <a:pt x="10974" y="154"/>
                  <a:pt x="10934" y="171"/>
                </a:cubicBezTo>
                <a:cubicBezTo>
                  <a:pt x="10929" y="171"/>
                  <a:pt x="10923" y="165"/>
                  <a:pt x="10923" y="160"/>
                </a:cubicBezTo>
                <a:lnTo>
                  <a:pt x="10917" y="154"/>
                </a:lnTo>
                <a:cubicBezTo>
                  <a:pt x="10923" y="148"/>
                  <a:pt x="10946" y="137"/>
                  <a:pt x="10951" y="131"/>
                </a:cubicBezTo>
                <a:cubicBezTo>
                  <a:pt x="10963" y="131"/>
                  <a:pt x="11002" y="109"/>
                  <a:pt x="11002" y="97"/>
                </a:cubicBezTo>
                <a:cubicBezTo>
                  <a:pt x="11002" y="80"/>
                  <a:pt x="11031" y="58"/>
                  <a:pt x="11042" y="58"/>
                </a:cubicBezTo>
                <a:cubicBezTo>
                  <a:pt x="11053" y="58"/>
                  <a:pt x="11059" y="52"/>
                  <a:pt x="11059" y="52"/>
                </a:cubicBezTo>
                <a:cubicBezTo>
                  <a:pt x="11059" y="46"/>
                  <a:pt x="11019" y="46"/>
                  <a:pt x="11002" y="46"/>
                </a:cubicBezTo>
                <a:cubicBezTo>
                  <a:pt x="10991" y="46"/>
                  <a:pt x="10951" y="80"/>
                  <a:pt x="10946" y="97"/>
                </a:cubicBezTo>
                <a:cubicBezTo>
                  <a:pt x="10943" y="102"/>
                  <a:pt x="10939" y="103"/>
                  <a:pt x="10936" y="103"/>
                </a:cubicBezTo>
                <a:cubicBezTo>
                  <a:pt x="10927" y="103"/>
                  <a:pt x="10917" y="89"/>
                  <a:pt x="10917" y="80"/>
                </a:cubicBezTo>
                <a:cubicBezTo>
                  <a:pt x="10912" y="69"/>
                  <a:pt x="10923" y="58"/>
                  <a:pt x="10940" y="58"/>
                </a:cubicBezTo>
                <a:lnTo>
                  <a:pt x="10934" y="29"/>
                </a:lnTo>
                <a:cubicBezTo>
                  <a:pt x="10922" y="33"/>
                  <a:pt x="10905" y="37"/>
                  <a:pt x="10893" y="37"/>
                </a:cubicBezTo>
                <a:cubicBezTo>
                  <a:pt x="10888" y="37"/>
                  <a:pt x="10885" y="37"/>
                  <a:pt x="10883" y="35"/>
                </a:cubicBezTo>
                <a:cubicBezTo>
                  <a:pt x="10882" y="34"/>
                  <a:pt x="10882" y="34"/>
                  <a:pt x="10881" y="34"/>
                </a:cubicBezTo>
                <a:cubicBezTo>
                  <a:pt x="10876" y="34"/>
                  <a:pt x="10872" y="50"/>
                  <a:pt x="10872" y="75"/>
                </a:cubicBezTo>
                <a:lnTo>
                  <a:pt x="10866" y="75"/>
                </a:lnTo>
                <a:lnTo>
                  <a:pt x="10849" y="80"/>
                </a:lnTo>
                <a:cubicBezTo>
                  <a:pt x="10843" y="79"/>
                  <a:pt x="10837" y="78"/>
                  <a:pt x="10832" y="78"/>
                </a:cubicBezTo>
                <a:cubicBezTo>
                  <a:pt x="10819" y="78"/>
                  <a:pt x="10809" y="83"/>
                  <a:pt x="10809" y="92"/>
                </a:cubicBezTo>
                <a:lnTo>
                  <a:pt x="10809" y="103"/>
                </a:lnTo>
                <a:lnTo>
                  <a:pt x="10809" y="114"/>
                </a:lnTo>
                <a:cubicBezTo>
                  <a:pt x="10815" y="131"/>
                  <a:pt x="10826" y="165"/>
                  <a:pt x="10815" y="171"/>
                </a:cubicBezTo>
                <a:cubicBezTo>
                  <a:pt x="10810" y="171"/>
                  <a:pt x="10782" y="151"/>
                  <a:pt x="10766" y="151"/>
                </a:cubicBezTo>
                <a:cubicBezTo>
                  <a:pt x="10763" y="151"/>
                  <a:pt x="10760" y="152"/>
                  <a:pt x="10758" y="154"/>
                </a:cubicBezTo>
                <a:cubicBezTo>
                  <a:pt x="10756" y="157"/>
                  <a:pt x="10753" y="158"/>
                  <a:pt x="10751" y="158"/>
                </a:cubicBezTo>
                <a:cubicBezTo>
                  <a:pt x="10745" y="158"/>
                  <a:pt x="10743" y="146"/>
                  <a:pt x="10747" y="137"/>
                </a:cubicBezTo>
                <a:cubicBezTo>
                  <a:pt x="10753" y="131"/>
                  <a:pt x="10787" y="103"/>
                  <a:pt x="10781" y="92"/>
                </a:cubicBezTo>
                <a:cubicBezTo>
                  <a:pt x="10770" y="86"/>
                  <a:pt x="10753" y="58"/>
                  <a:pt x="10753" y="52"/>
                </a:cubicBezTo>
                <a:cubicBezTo>
                  <a:pt x="10747" y="41"/>
                  <a:pt x="10736" y="41"/>
                  <a:pt x="10736" y="41"/>
                </a:cubicBezTo>
                <a:cubicBezTo>
                  <a:pt x="10730" y="41"/>
                  <a:pt x="10730" y="114"/>
                  <a:pt x="10724" y="137"/>
                </a:cubicBezTo>
                <a:cubicBezTo>
                  <a:pt x="10713" y="160"/>
                  <a:pt x="10713" y="182"/>
                  <a:pt x="10713" y="194"/>
                </a:cubicBezTo>
                <a:lnTo>
                  <a:pt x="10713" y="205"/>
                </a:lnTo>
                <a:lnTo>
                  <a:pt x="10713" y="216"/>
                </a:lnTo>
                <a:cubicBezTo>
                  <a:pt x="10708" y="231"/>
                  <a:pt x="10691" y="253"/>
                  <a:pt x="10683" y="253"/>
                </a:cubicBezTo>
                <a:cubicBezTo>
                  <a:pt x="10681" y="253"/>
                  <a:pt x="10680" y="252"/>
                  <a:pt x="10679" y="250"/>
                </a:cubicBezTo>
                <a:cubicBezTo>
                  <a:pt x="10673" y="245"/>
                  <a:pt x="10662" y="216"/>
                  <a:pt x="10656" y="194"/>
                </a:cubicBezTo>
                <a:lnTo>
                  <a:pt x="10639" y="177"/>
                </a:lnTo>
                <a:lnTo>
                  <a:pt x="10634" y="171"/>
                </a:lnTo>
                <a:cubicBezTo>
                  <a:pt x="10628" y="154"/>
                  <a:pt x="10600" y="126"/>
                  <a:pt x="10605" y="120"/>
                </a:cubicBezTo>
                <a:cubicBezTo>
                  <a:pt x="10611" y="109"/>
                  <a:pt x="10634" y="69"/>
                  <a:pt x="10639" y="52"/>
                </a:cubicBezTo>
                <a:cubicBezTo>
                  <a:pt x="10640" y="49"/>
                  <a:pt x="10639" y="48"/>
                  <a:pt x="10637" y="48"/>
                </a:cubicBezTo>
                <a:cubicBezTo>
                  <a:pt x="10627" y="48"/>
                  <a:pt x="10598" y="63"/>
                  <a:pt x="10594" y="80"/>
                </a:cubicBezTo>
                <a:cubicBezTo>
                  <a:pt x="10582" y="103"/>
                  <a:pt x="10560" y="131"/>
                  <a:pt x="10543" y="143"/>
                </a:cubicBezTo>
                <a:lnTo>
                  <a:pt x="10531" y="137"/>
                </a:lnTo>
                <a:cubicBezTo>
                  <a:pt x="10524" y="126"/>
                  <a:pt x="10517" y="122"/>
                  <a:pt x="10510" y="122"/>
                </a:cubicBezTo>
                <a:cubicBezTo>
                  <a:pt x="10503" y="122"/>
                  <a:pt x="10495" y="128"/>
                  <a:pt x="10486" y="137"/>
                </a:cubicBezTo>
                <a:lnTo>
                  <a:pt x="10480" y="160"/>
                </a:lnTo>
                <a:cubicBezTo>
                  <a:pt x="10463" y="160"/>
                  <a:pt x="10446" y="222"/>
                  <a:pt x="10446" y="250"/>
                </a:cubicBezTo>
                <a:cubicBezTo>
                  <a:pt x="10446" y="273"/>
                  <a:pt x="10424" y="290"/>
                  <a:pt x="10412" y="290"/>
                </a:cubicBezTo>
                <a:cubicBezTo>
                  <a:pt x="10407" y="285"/>
                  <a:pt x="10390" y="267"/>
                  <a:pt x="10378" y="245"/>
                </a:cubicBezTo>
                <a:lnTo>
                  <a:pt x="10401" y="222"/>
                </a:lnTo>
                <a:cubicBezTo>
                  <a:pt x="10412" y="211"/>
                  <a:pt x="10412" y="182"/>
                  <a:pt x="10418" y="165"/>
                </a:cubicBezTo>
                <a:lnTo>
                  <a:pt x="10424" y="160"/>
                </a:lnTo>
                <a:cubicBezTo>
                  <a:pt x="10435" y="160"/>
                  <a:pt x="10452" y="137"/>
                  <a:pt x="10458" y="114"/>
                </a:cubicBezTo>
                <a:lnTo>
                  <a:pt x="10463" y="92"/>
                </a:lnTo>
                <a:cubicBezTo>
                  <a:pt x="10467" y="88"/>
                  <a:pt x="10474" y="84"/>
                  <a:pt x="10480" y="84"/>
                </a:cubicBezTo>
                <a:cubicBezTo>
                  <a:pt x="10482" y="84"/>
                  <a:pt x="10484" y="84"/>
                  <a:pt x="10486" y="86"/>
                </a:cubicBezTo>
                <a:lnTo>
                  <a:pt x="10497" y="86"/>
                </a:lnTo>
                <a:cubicBezTo>
                  <a:pt x="10514" y="92"/>
                  <a:pt x="10531" y="103"/>
                  <a:pt x="10537" y="114"/>
                </a:cubicBezTo>
                <a:lnTo>
                  <a:pt x="10543" y="114"/>
                </a:lnTo>
                <a:lnTo>
                  <a:pt x="10554" y="120"/>
                </a:lnTo>
                <a:cubicBezTo>
                  <a:pt x="10565" y="120"/>
                  <a:pt x="10588" y="92"/>
                  <a:pt x="10588" y="80"/>
                </a:cubicBezTo>
                <a:lnTo>
                  <a:pt x="10588" y="46"/>
                </a:lnTo>
                <a:cubicBezTo>
                  <a:pt x="10588" y="40"/>
                  <a:pt x="10586" y="37"/>
                  <a:pt x="10583" y="37"/>
                </a:cubicBezTo>
                <a:cubicBezTo>
                  <a:pt x="10582" y="37"/>
                  <a:pt x="10579" y="38"/>
                  <a:pt x="10577" y="41"/>
                </a:cubicBezTo>
                <a:lnTo>
                  <a:pt x="10543" y="41"/>
                </a:lnTo>
                <a:cubicBezTo>
                  <a:pt x="10533" y="42"/>
                  <a:pt x="10523" y="43"/>
                  <a:pt x="10512" y="43"/>
                </a:cubicBezTo>
                <a:cubicBezTo>
                  <a:pt x="10492" y="43"/>
                  <a:pt x="10473" y="41"/>
                  <a:pt x="10469" y="41"/>
                </a:cubicBezTo>
                <a:cubicBezTo>
                  <a:pt x="10463" y="41"/>
                  <a:pt x="10446" y="80"/>
                  <a:pt x="10441" y="92"/>
                </a:cubicBezTo>
                <a:cubicBezTo>
                  <a:pt x="10435" y="102"/>
                  <a:pt x="10421" y="155"/>
                  <a:pt x="10410" y="155"/>
                </a:cubicBezTo>
                <a:cubicBezTo>
                  <a:pt x="10409" y="155"/>
                  <a:pt x="10408" y="155"/>
                  <a:pt x="10407" y="154"/>
                </a:cubicBezTo>
                <a:cubicBezTo>
                  <a:pt x="10404" y="151"/>
                  <a:pt x="10402" y="149"/>
                  <a:pt x="10400" y="149"/>
                </a:cubicBezTo>
                <a:cubicBezTo>
                  <a:pt x="10391" y="149"/>
                  <a:pt x="10384" y="174"/>
                  <a:pt x="10384" y="188"/>
                </a:cubicBezTo>
                <a:cubicBezTo>
                  <a:pt x="10384" y="202"/>
                  <a:pt x="10380" y="212"/>
                  <a:pt x="10376" y="212"/>
                </a:cubicBezTo>
                <a:cubicBezTo>
                  <a:pt x="10375" y="212"/>
                  <a:pt x="10374" y="212"/>
                  <a:pt x="10373" y="211"/>
                </a:cubicBezTo>
                <a:cubicBezTo>
                  <a:pt x="10369" y="191"/>
                  <a:pt x="10376" y="156"/>
                  <a:pt x="10362" y="156"/>
                </a:cubicBezTo>
                <a:cubicBezTo>
                  <a:pt x="10357" y="156"/>
                  <a:pt x="10348" y="162"/>
                  <a:pt x="10333" y="177"/>
                </a:cubicBezTo>
                <a:cubicBezTo>
                  <a:pt x="10333" y="177"/>
                  <a:pt x="10310" y="160"/>
                  <a:pt x="10310" y="148"/>
                </a:cubicBezTo>
                <a:lnTo>
                  <a:pt x="10304" y="75"/>
                </a:lnTo>
                <a:cubicBezTo>
                  <a:pt x="10287" y="52"/>
                  <a:pt x="10265" y="29"/>
                  <a:pt x="10253" y="24"/>
                </a:cubicBezTo>
                <a:lnTo>
                  <a:pt x="10248" y="24"/>
                </a:lnTo>
                <a:lnTo>
                  <a:pt x="10242" y="29"/>
                </a:lnTo>
                <a:cubicBezTo>
                  <a:pt x="10231" y="35"/>
                  <a:pt x="10236" y="52"/>
                  <a:pt x="10236" y="58"/>
                </a:cubicBezTo>
                <a:cubicBezTo>
                  <a:pt x="10242" y="58"/>
                  <a:pt x="10282" y="75"/>
                  <a:pt x="10276" y="92"/>
                </a:cubicBezTo>
                <a:cubicBezTo>
                  <a:pt x="10275" y="94"/>
                  <a:pt x="10274" y="95"/>
                  <a:pt x="10272" y="95"/>
                </a:cubicBezTo>
                <a:cubicBezTo>
                  <a:pt x="10263" y="95"/>
                  <a:pt x="10245" y="63"/>
                  <a:pt x="10231" y="63"/>
                </a:cubicBezTo>
                <a:cubicBezTo>
                  <a:pt x="10208" y="63"/>
                  <a:pt x="10146" y="63"/>
                  <a:pt x="10134" y="86"/>
                </a:cubicBezTo>
                <a:cubicBezTo>
                  <a:pt x="10123" y="103"/>
                  <a:pt x="10112" y="120"/>
                  <a:pt x="10106" y="120"/>
                </a:cubicBezTo>
                <a:lnTo>
                  <a:pt x="10106" y="114"/>
                </a:lnTo>
                <a:cubicBezTo>
                  <a:pt x="10095" y="103"/>
                  <a:pt x="10117" y="63"/>
                  <a:pt x="10083" y="63"/>
                </a:cubicBezTo>
                <a:cubicBezTo>
                  <a:pt x="10078" y="69"/>
                  <a:pt x="10061" y="92"/>
                  <a:pt x="10055" y="109"/>
                </a:cubicBezTo>
                <a:lnTo>
                  <a:pt x="10049" y="126"/>
                </a:lnTo>
                <a:cubicBezTo>
                  <a:pt x="10049" y="134"/>
                  <a:pt x="10028" y="139"/>
                  <a:pt x="10012" y="139"/>
                </a:cubicBezTo>
                <a:cubicBezTo>
                  <a:pt x="10006" y="139"/>
                  <a:pt x="10001" y="139"/>
                  <a:pt x="9998" y="137"/>
                </a:cubicBezTo>
                <a:cubicBezTo>
                  <a:pt x="9981" y="137"/>
                  <a:pt x="9992" y="86"/>
                  <a:pt x="10004" y="86"/>
                </a:cubicBezTo>
                <a:cubicBezTo>
                  <a:pt x="10015" y="86"/>
                  <a:pt x="10043" y="80"/>
                  <a:pt x="10055" y="80"/>
                </a:cubicBezTo>
                <a:lnTo>
                  <a:pt x="10055" y="58"/>
                </a:lnTo>
                <a:lnTo>
                  <a:pt x="10049" y="52"/>
                </a:lnTo>
                <a:cubicBezTo>
                  <a:pt x="10038" y="46"/>
                  <a:pt x="10015" y="41"/>
                  <a:pt x="10009" y="41"/>
                </a:cubicBezTo>
                <a:cubicBezTo>
                  <a:pt x="10005" y="45"/>
                  <a:pt x="9982" y="61"/>
                  <a:pt x="9967" y="61"/>
                </a:cubicBezTo>
                <a:cubicBezTo>
                  <a:pt x="9964" y="61"/>
                  <a:pt x="9961" y="60"/>
                  <a:pt x="9958" y="58"/>
                </a:cubicBezTo>
                <a:cubicBezTo>
                  <a:pt x="9953" y="46"/>
                  <a:pt x="9936" y="29"/>
                  <a:pt x="9930" y="29"/>
                </a:cubicBezTo>
                <a:cubicBezTo>
                  <a:pt x="9928" y="28"/>
                  <a:pt x="9927" y="27"/>
                  <a:pt x="9925" y="27"/>
                </a:cubicBezTo>
                <a:cubicBezTo>
                  <a:pt x="9921" y="27"/>
                  <a:pt x="9919" y="31"/>
                  <a:pt x="9919" y="35"/>
                </a:cubicBezTo>
                <a:lnTo>
                  <a:pt x="9919" y="41"/>
                </a:lnTo>
                <a:lnTo>
                  <a:pt x="9919" y="46"/>
                </a:lnTo>
                <a:cubicBezTo>
                  <a:pt x="9919" y="52"/>
                  <a:pt x="9890" y="80"/>
                  <a:pt x="9879" y="92"/>
                </a:cubicBezTo>
                <a:cubicBezTo>
                  <a:pt x="9877" y="92"/>
                  <a:pt x="9876" y="93"/>
                  <a:pt x="9874" y="93"/>
                </a:cubicBezTo>
                <a:cubicBezTo>
                  <a:pt x="9863" y="93"/>
                  <a:pt x="9849" y="77"/>
                  <a:pt x="9839" y="58"/>
                </a:cubicBezTo>
                <a:lnTo>
                  <a:pt x="9828" y="46"/>
                </a:lnTo>
                <a:lnTo>
                  <a:pt x="9811" y="41"/>
                </a:lnTo>
                <a:cubicBezTo>
                  <a:pt x="9794" y="49"/>
                  <a:pt x="9765" y="54"/>
                  <a:pt x="9749" y="54"/>
                </a:cubicBezTo>
                <a:cubicBezTo>
                  <a:pt x="9743" y="54"/>
                  <a:pt x="9739" y="53"/>
                  <a:pt x="9737" y="52"/>
                </a:cubicBezTo>
                <a:cubicBezTo>
                  <a:pt x="9726" y="46"/>
                  <a:pt x="9703" y="41"/>
                  <a:pt x="9703" y="35"/>
                </a:cubicBezTo>
                <a:cubicBezTo>
                  <a:pt x="9699" y="35"/>
                  <a:pt x="9661" y="42"/>
                  <a:pt x="9635" y="42"/>
                </a:cubicBezTo>
                <a:cubicBezTo>
                  <a:pt x="9628" y="42"/>
                  <a:pt x="9622" y="42"/>
                  <a:pt x="9618" y="41"/>
                </a:cubicBezTo>
                <a:cubicBezTo>
                  <a:pt x="9601" y="29"/>
                  <a:pt x="9567" y="29"/>
                  <a:pt x="9550" y="29"/>
                </a:cubicBezTo>
                <a:lnTo>
                  <a:pt x="9550" y="75"/>
                </a:lnTo>
                <a:lnTo>
                  <a:pt x="9550" y="92"/>
                </a:lnTo>
                <a:cubicBezTo>
                  <a:pt x="9547" y="96"/>
                  <a:pt x="9543" y="98"/>
                  <a:pt x="9539" y="98"/>
                </a:cubicBezTo>
                <a:cubicBezTo>
                  <a:pt x="9526" y="98"/>
                  <a:pt x="9509" y="82"/>
                  <a:pt x="9504" y="69"/>
                </a:cubicBezTo>
                <a:cubicBezTo>
                  <a:pt x="9502" y="63"/>
                  <a:pt x="9496" y="60"/>
                  <a:pt x="9487" y="60"/>
                </a:cubicBezTo>
                <a:cubicBezTo>
                  <a:pt x="9473" y="60"/>
                  <a:pt x="9453" y="67"/>
                  <a:pt x="9442" y="75"/>
                </a:cubicBezTo>
                <a:cubicBezTo>
                  <a:pt x="9436" y="79"/>
                  <a:pt x="9430" y="80"/>
                  <a:pt x="9424" y="80"/>
                </a:cubicBezTo>
                <a:cubicBezTo>
                  <a:pt x="9414" y="80"/>
                  <a:pt x="9404" y="74"/>
                  <a:pt x="9397" y="63"/>
                </a:cubicBezTo>
                <a:lnTo>
                  <a:pt x="9391" y="52"/>
                </a:lnTo>
                <a:lnTo>
                  <a:pt x="9385" y="41"/>
                </a:lnTo>
                <a:cubicBezTo>
                  <a:pt x="9385" y="40"/>
                  <a:pt x="9384" y="40"/>
                  <a:pt x="9383" y="40"/>
                </a:cubicBezTo>
                <a:cubicBezTo>
                  <a:pt x="9373" y="40"/>
                  <a:pt x="9363" y="82"/>
                  <a:pt x="9363" y="103"/>
                </a:cubicBezTo>
                <a:cubicBezTo>
                  <a:pt x="9360" y="111"/>
                  <a:pt x="9356" y="114"/>
                  <a:pt x="9353" y="114"/>
                </a:cubicBezTo>
                <a:cubicBezTo>
                  <a:pt x="9349" y="114"/>
                  <a:pt x="9346" y="109"/>
                  <a:pt x="9346" y="103"/>
                </a:cubicBezTo>
                <a:cubicBezTo>
                  <a:pt x="9340" y="97"/>
                  <a:pt x="9317" y="69"/>
                  <a:pt x="9329" y="63"/>
                </a:cubicBezTo>
                <a:cubicBezTo>
                  <a:pt x="9340" y="58"/>
                  <a:pt x="9323" y="46"/>
                  <a:pt x="9289" y="35"/>
                </a:cubicBezTo>
                <a:lnTo>
                  <a:pt x="9266" y="29"/>
                </a:lnTo>
                <a:lnTo>
                  <a:pt x="9260" y="29"/>
                </a:lnTo>
                <a:cubicBezTo>
                  <a:pt x="9255" y="29"/>
                  <a:pt x="9238" y="35"/>
                  <a:pt x="9215" y="41"/>
                </a:cubicBezTo>
                <a:lnTo>
                  <a:pt x="9192" y="46"/>
                </a:lnTo>
                <a:cubicBezTo>
                  <a:pt x="9189" y="47"/>
                  <a:pt x="9186" y="47"/>
                  <a:pt x="9182" y="47"/>
                </a:cubicBezTo>
                <a:cubicBezTo>
                  <a:pt x="9168" y="47"/>
                  <a:pt x="9153" y="43"/>
                  <a:pt x="9138" y="43"/>
                </a:cubicBezTo>
                <a:cubicBezTo>
                  <a:pt x="9126" y="43"/>
                  <a:pt x="9113" y="46"/>
                  <a:pt x="9102" y="58"/>
                </a:cubicBezTo>
                <a:cubicBezTo>
                  <a:pt x="9098" y="61"/>
                  <a:pt x="9094" y="63"/>
                  <a:pt x="9091" y="63"/>
                </a:cubicBezTo>
                <a:cubicBezTo>
                  <a:pt x="9084" y="63"/>
                  <a:pt x="9079" y="56"/>
                  <a:pt x="9079" y="41"/>
                </a:cubicBezTo>
                <a:cubicBezTo>
                  <a:pt x="9076" y="30"/>
                  <a:pt x="9074" y="27"/>
                  <a:pt x="9071" y="27"/>
                </a:cubicBezTo>
                <a:cubicBezTo>
                  <a:pt x="9067" y="27"/>
                  <a:pt x="9062" y="32"/>
                  <a:pt x="9056" y="35"/>
                </a:cubicBezTo>
                <a:lnTo>
                  <a:pt x="9045" y="41"/>
                </a:lnTo>
                <a:cubicBezTo>
                  <a:pt x="9043" y="40"/>
                  <a:pt x="9042" y="40"/>
                  <a:pt x="9040" y="40"/>
                </a:cubicBezTo>
                <a:cubicBezTo>
                  <a:pt x="9025" y="40"/>
                  <a:pt x="9011" y="64"/>
                  <a:pt x="9011" y="75"/>
                </a:cubicBezTo>
                <a:cubicBezTo>
                  <a:pt x="9011" y="80"/>
                  <a:pt x="9004" y="83"/>
                  <a:pt x="8993" y="83"/>
                </a:cubicBezTo>
                <a:cubicBezTo>
                  <a:pt x="8982" y="83"/>
                  <a:pt x="8968" y="80"/>
                  <a:pt x="8954" y="75"/>
                </a:cubicBezTo>
                <a:lnTo>
                  <a:pt x="8948" y="35"/>
                </a:lnTo>
                <a:cubicBezTo>
                  <a:pt x="8948" y="35"/>
                  <a:pt x="8938" y="28"/>
                  <a:pt x="8930" y="28"/>
                </a:cubicBezTo>
                <a:cubicBezTo>
                  <a:pt x="8928" y="28"/>
                  <a:pt x="8927" y="28"/>
                  <a:pt x="8926" y="29"/>
                </a:cubicBezTo>
                <a:lnTo>
                  <a:pt x="8914" y="35"/>
                </a:lnTo>
                <a:cubicBezTo>
                  <a:pt x="8910" y="42"/>
                  <a:pt x="8904" y="44"/>
                  <a:pt x="8898" y="44"/>
                </a:cubicBezTo>
                <a:cubicBezTo>
                  <a:pt x="8888" y="44"/>
                  <a:pt x="8878" y="38"/>
                  <a:pt x="8875" y="35"/>
                </a:cubicBezTo>
                <a:cubicBezTo>
                  <a:pt x="8872" y="33"/>
                  <a:pt x="8870" y="32"/>
                  <a:pt x="8868" y="32"/>
                </a:cubicBezTo>
                <a:cubicBezTo>
                  <a:pt x="8857" y="32"/>
                  <a:pt x="8845" y="47"/>
                  <a:pt x="8841" y="52"/>
                </a:cubicBezTo>
                <a:cubicBezTo>
                  <a:pt x="8838" y="56"/>
                  <a:pt x="8834" y="58"/>
                  <a:pt x="8828" y="58"/>
                </a:cubicBezTo>
                <a:cubicBezTo>
                  <a:pt x="8818" y="58"/>
                  <a:pt x="8804" y="53"/>
                  <a:pt x="8790" y="46"/>
                </a:cubicBezTo>
                <a:lnTo>
                  <a:pt x="8778" y="29"/>
                </a:lnTo>
                <a:lnTo>
                  <a:pt x="8750" y="1"/>
                </a:lnTo>
                <a:close/>
              </a:path>
            </a:pathLst>
          </a:custGeom>
          <a:solidFill>
            <a:srgbClr val="7A866C">
              <a:alpha val="575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6" name="Google Shape;116;p17"/>
          <p:cNvGrpSpPr/>
          <p:nvPr/>
        </p:nvGrpSpPr>
        <p:grpSpPr>
          <a:xfrm>
            <a:off x="-1838763" y="-889076"/>
            <a:ext cx="3191289" cy="2013251"/>
            <a:chOff x="-53288" y="-558476"/>
            <a:chExt cx="3191289" cy="2013251"/>
          </a:xfrm>
        </p:grpSpPr>
        <p:sp>
          <p:nvSpPr>
            <p:cNvPr id="117" name="Google Shape;117;p17"/>
            <p:cNvSpPr/>
            <p:nvPr/>
          </p:nvSpPr>
          <p:spPr>
            <a:xfrm>
              <a:off x="-53288" y="-161400"/>
              <a:ext cx="2724145" cy="1616175"/>
            </a:xfrm>
            <a:custGeom>
              <a:rect b="b" l="l" r="r" t="t"/>
              <a:pathLst>
                <a:path extrusionOk="0" h="15939" w="26866">
                  <a:moveTo>
                    <a:pt x="17212" y="143"/>
                  </a:moveTo>
                  <a:cubicBezTo>
                    <a:pt x="17231" y="148"/>
                    <a:pt x="17226" y="212"/>
                    <a:pt x="17226" y="239"/>
                  </a:cubicBezTo>
                  <a:cubicBezTo>
                    <a:pt x="17226" y="252"/>
                    <a:pt x="17226" y="258"/>
                    <a:pt x="17225" y="258"/>
                  </a:cubicBezTo>
                  <a:cubicBezTo>
                    <a:pt x="17225" y="258"/>
                    <a:pt x="17223" y="249"/>
                    <a:pt x="17220" y="233"/>
                  </a:cubicBezTo>
                  <a:cubicBezTo>
                    <a:pt x="17215" y="206"/>
                    <a:pt x="17194" y="148"/>
                    <a:pt x="17212" y="143"/>
                  </a:cubicBezTo>
                  <a:close/>
                  <a:moveTo>
                    <a:pt x="16255" y="152"/>
                  </a:moveTo>
                  <a:cubicBezTo>
                    <a:pt x="16275" y="152"/>
                    <a:pt x="16307" y="163"/>
                    <a:pt x="16335" y="182"/>
                  </a:cubicBezTo>
                  <a:lnTo>
                    <a:pt x="16369" y="199"/>
                  </a:lnTo>
                  <a:lnTo>
                    <a:pt x="16398" y="216"/>
                  </a:lnTo>
                  <a:cubicBezTo>
                    <a:pt x="16415" y="256"/>
                    <a:pt x="16420" y="290"/>
                    <a:pt x="16409" y="290"/>
                  </a:cubicBezTo>
                  <a:cubicBezTo>
                    <a:pt x="16398" y="284"/>
                    <a:pt x="16364" y="256"/>
                    <a:pt x="16346" y="228"/>
                  </a:cubicBezTo>
                  <a:lnTo>
                    <a:pt x="16324" y="216"/>
                  </a:lnTo>
                  <a:lnTo>
                    <a:pt x="16307" y="205"/>
                  </a:lnTo>
                  <a:cubicBezTo>
                    <a:pt x="16300" y="206"/>
                    <a:pt x="16293" y="206"/>
                    <a:pt x="16287" y="206"/>
                  </a:cubicBezTo>
                  <a:cubicBezTo>
                    <a:pt x="16258" y="206"/>
                    <a:pt x="16238" y="195"/>
                    <a:pt x="16233" y="177"/>
                  </a:cubicBezTo>
                  <a:lnTo>
                    <a:pt x="16239" y="165"/>
                  </a:lnTo>
                  <a:lnTo>
                    <a:pt x="16244" y="154"/>
                  </a:lnTo>
                  <a:cubicBezTo>
                    <a:pt x="16247" y="153"/>
                    <a:pt x="16251" y="152"/>
                    <a:pt x="16255" y="152"/>
                  </a:cubicBezTo>
                  <a:close/>
                  <a:moveTo>
                    <a:pt x="12832" y="265"/>
                  </a:moveTo>
                  <a:cubicBezTo>
                    <a:pt x="12835" y="265"/>
                    <a:pt x="12838" y="265"/>
                    <a:pt x="12840" y="267"/>
                  </a:cubicBezTo>
                  <a:cubicBezTo>
                    <a:pt x="12857" y="273"/>
                    <a:pt x="12857" y="296"/>
                    <a:pt x="12846" y="313"/>
                  </a:cubicBezTo>
                  <a:lnTo>
                    <a:pt x="12857" y="335"/>
                  </a:lnTo>
                  <a:lnTo>
                    <a:pt x="12863" y="341"/>
                  </a:lnTo>
                  <a:cubicBezTo>
                    <a:pt x="12857" y="347"/>
                    <a:pt x="12823" y="358"/>
                    <a:pt x="12789" y="358"/>
                  </a:cubicBezTo>
                  <a:cubicBezTo>
                    <a:pt x="12749" y="358"/>
                    <a:pt x="12732" y="296"/>
                    <a:pt x="12755" y="290"/>
                  </a:cubicBezTo>
                  <a:cubicBezTo>
                    <a:pt x="12774" y="285"/>
                    <a:pt x="12813" y="265"/>
                    <a:pt x="12832" y="265"/>
                  </a:cubicBezTo>
                  <a:close/>
                  <a:moveTo>
                    <a:pt x="8246" y="294"/>
                  </a:moveTo>
                  <a:cubicBezTo>
                    <a:pt x="8268" y="294"/>
                    <a:pt x="8319" y="333"/>
                    <a:pt x="8324" y="358"/>
                  </a:cubicBezTo>
                  <a:cubicBezTo>
                    <a:pt x="8333" y="377"/>
                    <a:pt x="8307" y="388"/>
                    <a:pt x="8292" y="388"/>
                  </a:cubicBezTo>
                  <a:cubicBezTo>
                    <a:pt x="8289" y="388"/>
                    <a:pt x="8286" y="387"/>
                    <a:pt x="8284" y="386"/>
                  </a:cubicBezTo>
                  <a:cubicBezTo>
                    <a:pt x="8278" y="375"/>
                    <a:pt x="8244" y="341"/>
                    <a:pt x="8227" y="330"/>
                  </a:cubicBezTo>
                  <a:cubicBezTo>
                    <a:pt x="8216" y="318"/>
                    <a:pt x="8222" y="301"/>
                    <a:pt x="8239" y="296"/>
                  </a:cubicBezTo>
                  <a:cubicBezTo>
                    <a:pt x="8240" y="294"/>
                    <a:pt x="8243" y="294"/>
                    <a:pt x="8246" y="294"/>
                  </a:cubicBezTo>
                  <a:close/>
                  <a:moveTo>
                    <a:pt x="18797" y="310"/>
                  </a:moveTo>
                  <a:cubicBezTo>
                    <a:pt x="18813" y="310"/>
                    <a:pt x="18836" y="317"/>
                    <a:pt x="18843" y="324"/>
                  </a:cubicBezTo>
                  <a:cubicBezTo>
                    <a:pt x="18860" y="335"/>
                    <a:pt x="18928" y="375"/>
                    <a:pt x="18945" y="375"/>
                  </a:cubicBezTo>
                  <a:cubicBezTo>
                    <a:pt x="18968" y="375"/>
                    <a:pt x="18939" y="386"/>
                    <a:pt x="18883" y="398"/>
                  </a:cubicBezTo>
                  <a:lnTo>
                    <a:pt x="18837" y="358"/>
                  </a:lnTo>
                  <a:lnTo>
                    <a:pt x="18832" y="352"/>
                  </a:lnTo>
                  <a:cubicBezTo>
                    <a:pt x="18826" y="356"/>
                    <a:pt x="18821" y="357"/>
                    <a:pt x="18816" y="357"/>
                  </a:cubicBezTo>
                  <a:cubicBezTo>
                    <a:pt x="18795" y="357"/>
                    <a:pt x="18781" y="332"/>
                    <a:pt x="18781" y="318"/>
                  </a:cubicBezTo>
                  <a:cubicBezTo>
                    <a:pt x="18781" y="312"/>
                    <a:pt x="18787" y="310"/>
                    <a:pt x="18797" y="310"/>
                  </a:cubicBezTo>
                  <a:close/>
                  <a:moveTo>
                    <a:pt x="18682" y="312"/>
                  </a:moveTo>
                  <a:cubicBezTo>
                    <a:pt x="18688" y="312"/>
                    <a:pt x="18693" y="314"/>
                    <a:pt x="18695" y="318"/>
                  </a:cubicBezTo>
                  <a:cubicBezTo>
                    <a:pt x="18712" y="335"/>
                    <a:pt x="18695" y="358"/>
                    <a:pt x="18661" y="369"/>
                  </a:cubicBezTo>
                  <a:lnTo>
                    <a:pt x="18633" y="381"/>
                  </a:lnTo>
                  <a:lnTo>
                    <a:pt x="18605" y="398"/>
                  </a:lnTo>
                  <a:cubicBezTo>
                    <a:pt x="18577" y="393"/>
                    <a:pt x="18538" y="385"/>
                    <a:pt x="18516" y="385"/>
                  </a:cubicBezTo>
                  <a:cubicBezTo>
                    <a:pt x="18510" y="385"/>
                    <a:pt x="18506" y="385"/>
                    <a:pt x="18503" y="386"/>
                  </a:cubicBezTo>
                  <a:cubicBezTo>
                    <a:pt x="18491" y="390"/>
                    <a:pt x="18455" y="400"/>
                    <a:pt x="18431" y="400"/>
                  </a:cubicBezTo>
                  <a:cubicBezTo>
                    <a:pt x="18419" y="400"/>
                    <a:pt x="18410" y="398"/>
                    <a:pt x="18406" y="392"/>
                  </a:cubicBezTo>
                  <a:cubicBezTo>
                    <a:pt x="18395" y="375"/>
                    <a:pt x="18468" y="358"/>
                    <a:pt x="18491" y="358"/>
                  </a:cubicBezTo>
                  <a:cubicBezTo>
                    <a:pt x="18520" y="358"/>
                    <a:pt x="18593" y="352"/>
                    <a:pt x="18605" y="347"/>
                  </a:cubicBezTo>
                  <a:cubicBezTo>
                    <a:pt x="18618" y="338"/>
                    <a:pt x="18659" y="312"/>
                    <a:pt x="18682" y="312"/>
                  </a:cubicBezTo>
                  <a:close/>
                  <a:moveTo>
                    <a:pt x="17788" y="358"/>
                  </a:moveTo>
                  <a:lnTo>
                    <a:pt x="17827" y="392"/>
                  </a:lnTo>
                  <a:cubicBezTo>
                    <a:pt x="17845" y="384"/>
                    <a:pt x="17870" y="381"/>
                    <a:pt x="17894" y="381"/>
                  </a:cubicBezTo>
                  <a:cubicBezTo>
                    <a:pt x="17922" y="381"/>
                    <a:pt x="17949" y="386"/>
                    <a:pt x="17958" y="392"/>
                  </a:cubicBezTo>
                  <a:cubicBezTo>
                    <a:pt x="17969" y="404"/>
                    <a:pt x="17981" y="421"/>
                    <a:pt x="17975" y="426"/>
                  </a:cubicBezTo>
                  <a:cubicBezTo>
                    <a:pt x="17975" y="428"/>
                    <a:pt x="17973" y="428"/>
                    <a:pt x="17970" y="428"/>
                  </a:cubicBezTo>
                  <a:cubicBezTo>
                    <a:pt x="17963" y="428"/>
                    <a:pt x="17946" y="423"/>
                    <a:pt x="17929" y="415"/>
                  </a:cubicBezTo>
                  <a:cubicBezTo>
                    <a:pt x="17927" y="414"/>
                    <a:pt x="17924" y="414"/>
                    <a:pt x="17920" y="414"/>
                  </a:cubicBezTo>
                  <a:cubicBezTo>
                    <a:pt x="17886" y="414"/>
                    <a:pt x="17809" y="433"/>
                    <a:pt x="17779" y="433"/>
                  </a:cubicBezTo>
                  <a:cubicBezTo>
                    <a:pt x="17775" y="433"/>
                    <a:pt x="17773" y="432"/>
                    <a:pt x="17771" y="432"/>
                  </a:cubicBezTo>
                  <a:cubicBezTo>
                    <a:pt x="17742" y="426"/>
                    <a:pt x="17737" y="404"/>
                    <a:pt x="17754" y="381"/>
                  </a:cubicBezTo>
                  <a:lnTo>
                    <a:pt x="17765" y="369"/>
                  </a:lnTo>
                  <a:cubicBezTo>
                    <a:pt x="17771" y="364"/>
                    <a:pt x="17788" y="358"/>
                    <a:pt x="17788" y="358"/>
                  </a:cubicBezTo>
                  <a:close/>
                  <a:moveTo>
                    <a:pt x="25339" y="1657"/>
                  </a:moveTo>
                  <a:cubicBezTo>
                    <a:pt x="25396" y="1657"/>
                    <a:pt x="25357" y="1703"/>
                    <a:pt x="25374" y="1720"/>
                  </a:cubicBezTo>
                  <a:cubicBezTo>
                    <a:pt x="25402" y="1737"/>
                    <a:pt x="25391" y="1748"/>
                    <a:pt x="25374" y="1760"/>
                  </a:cubicBezTo>
                  <a:cubicBezTo>
                    <a:pt x="25366" y="1767"/>
                    <a:pt x="25361" y="1769"/>
                    <a:pt x="25356" y="1769"/>
                  </a:cubicBezTo>
                  <a:cubicBezTo>
                    <a:pt x="25347" y="1769"/>
                    <a:pt x="25342" y="1758"/>
                    <a:pt x="25334" y="1754"/>
                  </a:cubicBezTo>
                  <a:lnTo>
                    <a:pt x="25317" y="1748"/>
                  </a:lnTo>
                  <a:cubicBezTo>
                    <a:pt x="25300" y="1743"/>
                    <a:pt x="25288" y="1731"/>
                    <a:pt x="25288" y="1720"/>
                  </a:cubicBezTo>
                  <a:lnTo>
                    <a:pt x="25288" y="1714"/>
                  </a:lnTo>
                  <a:cubicBezTo>
                    <a:pt x="25305" y="1691"/>
                    <a:pt x="25322" y="1657"/>
                    <a:pt x="25339" y="1657"/>
                  </a:cubicBezTo>
                  <a:close/>
                  <a:moveTo>
                    <a:pt x="24937" y="2242"/>
                  </a:moveTo>
                  <a:cubicBezTo>
                    <a:pt x="24959" y="2247"/>
                    <a:pt x="25016" y="2304"/>
                    <a:pt x="24999" y="2327"/>
                  </a:cubicBezTo>
                  <a:cubicBezTo>
                    <a:pt x="24988" y="2345"/>
                    <a:pt x="24978" y="2354"/>
                    <a:pt x="24970" y="2354"/>
                  </a:cubicBezTo>
                  <a:cubicBezTo>
                    <a:pt x="24965" y="2354"/>
                    <a:pt x="24961" y="2350"/>
                    <a:pt x="24959" y="2344"/>
                  </a:cubicBezTo>
                  <a:lnTo>
                    <a:pt x="24959" y="2327"/>
                  </a:lnTo>
                  <a:cubicBezTo>
                    <a:pt x="24965" y="2293"/>
                    <a:pt x="24954" y="2276"/>
                    <a:pt x="24914" y="2276"/>
                  </a:cubicBezTo>
                  <a:lnTo>
                    <a:pt x="24908" y="2276"/>
                  </a:lnTo>
                  <a:cubicBezTo>
                    <a:pt x="24903" y="2253"/>
                    <a:pt x="24914" y="2242"/>
                    <a:pt x="24937" y="2242"/>
                  </a:cubicBezTo>
                  <a:close/>
                  <a:moveTo>
                    <a:pt x="24420" y="2690"/>
                  </a:moveTo>
                  <a:lnTo>
                    <a:pt x="24420" y="2690"/>
                  </a:lnTo>
                  <a:cubicBezTo>
                    <a:pt x="24415" y="2696"/>
                    <a:pt x="24409" y="2696"/>
                    <a:pt x="24392" y="2707"/>
                  </a:cubicBezTo>
                  <a:cubicBezTo>
                    <a:pt x="24386" y="2707"/>
                    <a:pt x="24398" y="2741"/>
                    <a:pt x="24409" y="2752"/>
                  </a:cubicBezTo>
                  <a:cubicBezTo>
                    <a:pt x="24432" y="2775"/>
                    <a:pt x="24460" y="2798"/>
                    <a:pt x="24488" y="2815"/>
                  </a:cubicBezTo>
                  <a:cubicBezTo>
                    <a:pt x="24522" y="2832"/>
                    <a:pt x="24528" y="2832"/>
                    <a:pt x="24500" y="2849"/>
                  </a:cubicBezTo>
                  <a:cubicBezTo>
                    <a:pt x="24463" y="2870"/>
                    <a:pt x="24421" y="2906"/>
                    <a:pt x="24378" y="2906"/>
                  </a:cubicBezTo>
                  <a:cubicBezTo>
                    <a:pt x="24375" y="2906"/>
                    <a:pt x="24372" y="2906"/>
                    <a:pt x="24369" y="2906"/>
                  </a:cubicBezTo>
                  <a:cubicBezTo>
                    <a:pt x="24313" y="2906"/>
                    <a:pt x="24347" y="2832"/>
                    <a:pt x="24301" y="2804"/>
                  </a:cubicBezTo>
                  <a:cubicBezTo>
                    <a:pt x="24301" y="2804"/>
                    <a:pt x="24307" y="2798"/>
                    <a:pt x="24301" y="2792"/>
                  </a:cubicBezTo>
                  <a:cubicBezTo>
                    <a:pt x="24290" y="2758"/>
                    <a:pt x="24283" y="2744"/>
                    <a:pt x="24265" y="2744"/>
                  </a:cubicBezTo>
                  <a:cubicBezTo>
                    <a:pt x="24256" y="2744"/>
                    <a:pt x="24244" y="2747"/>
                    <a:pt x="24227" y="2752"/>
                  </a:cubicBezTo>
                  <a:cubicBezTo>
                    <a:pt x="24216" y="2758"/>
                    <a:pt x="24199" y="2764"/>
                    <a:pt x="24188" y="2769"/>
                  </a:cubicBezTo>
                  <a:cubicBezTo>
                    <a:pt x="24188" y="2764"/>
                    <a:pt x="24182" y="2764"/>
                    <a:pt x="24182" y="2764"/>
                  </a:cubicBezTo>
                  <a:cubicBezTo>
                    <a:pt x="24160" y="2753"/>
                    <a:pt x="24209" y="2709"/>
                    <a:pt x="24237" y="2707"/>
                  </a:cubicBezTo>
                  <a:lnTo>
                    <a:pt x="24237" y="2707"/>
                  </a:lnTo>
                  <a:cubicBezTo>
                    <a:pt x="24256" y="2707"/>
                    <a:pt x="24285" y="2710"/>
                    <a:pt x="24309" y="2710"/>
                  </a:cubicBezTo>
                  <a:cubicBezTo>
                    <a:pt x="24322" y="2710"/>
                    <a:pt x="24333" y="2709"/>
                    <a:pt x="24341" y="2707"/>
                  </a:cubicBezTo>
                  <a:cubicBezTo>
                    <a:pt x="24352" y="2707"/>
                    <a:pt x="24392" y="2696"/>
                    <a:pt x="24420" y="2690"/>
                  </a:cubicBezTo>
                  <a:close/>
                  <a:moveTo>
                    <a:pt x="24568" y="2917"/>
                  </a:moveTo>
                  <a:cubicBezTo>
                    <a:pt x="24608" y="2923"/>
                    <a:pt x="24647" y="2934"/>
                    <a:pt x="24687" y="2945"/>
                  </a:cubicBezTo>
                  <a:cubicBezTo>
                    <a:pt x="24687" y="2951"/>
                    <a:pt x="24693" y="2962"/>
                    <a:pt x="24687" y="2968"/>
                  </a:cubicBezTo>
                  <a:cubicBezTo>
                    <a:pt x="24681" y="2979"/>
                    <a:pt x="24664" y="2985"/>
                    <a:pt x="24659" y="2985"/>
                  </a:cubicBezTo>
                  <a:lnTo>
                    <a:pt x="24636" y="2979"/>
                  </a:lnTo>
                  <a:cubicBezTo>
                    <a:pt x="24612" y="2984"/>
                    <a:pt x="24545" y="3023"/>
                    <a:pt x="24513" y="3023"/>
                  </a:cubicBezTo>
                  <a:cubicBezTo>
                    <a:pt x="24507" y="3023"/>
                    <a:pt x="24503" y="3022"/>
                    <a:pt x="24500" y="3019"/>
                  </a:cubicBezTo>
                  <a:cubicBezTo>
                    <a:pt x="24483" y="3002"/>
                    <a:pt x="24483" y="2991"/>
                    <a:pt x="24505" y="2985"/>
                  </a:cubicBezTo>
                  <a:lnTo>
                    <a:pt x="24522" y="2985"/>
                  </a:lnTo>
                  <a:cubicBezTo>
                    <a:pt x="24556" y="2985"/>
                    <a:pt x="24551" y="2974"/>
                    <a:pt x="24534" y="2951"/>
                  </a:cubicBezTo>
                  <a:cubicBezTo>
                    <a:pt x="24534" y="2951"/>
                    <a:pt x="24556" y="2917"/>
                    <a:pt x="24568" y="2917"/>
                  </a:cubicBezTo>
                  <a:close/>
                  <a:moveTo>
                    <a:pt x="24313" y="3303"/>
                  </a:moveTo>
                  <a:cubicBezTo>
                    <a:pt x="24313" y="3314"/>
                    <a:pt x="24318" y="3331"/>
                    <a:pt x="24330" y="3337"/>
                  </a:cubicBezTo>
                  <a:cubicBezTo>
                    <a:pt x="24324" y="3337"/>
                    <a:pt x="24318" y="3343"/>
                    <a:pt x="24313" y="3343"/>
                  </a:cubicBezTo>
                  <a:lnTo>
                    <a:pt x="24296" y="3354"/>
                  </a:lnTo>
                  <a:lnTo>
                    <a:pt x="24284" y="3360"/>
                  </a:lnTo>
                  <a:cubicBezTo>
                    <a:pt x="24267" y="3348"/>
                    <a:pt x="24256" y="3326"/>
                    <a:pt x="24261" y="3320"/>
                  </a:cubicBezTo>
                  <a:cubicBezTo>
                    <a:pt x="24261" y="3320"/>
                    <a:pt x="24284" y="3308"/>
                    <a:pt x="24313" y="3303"/>
                  </a:cubicBezTo>
                  <a:close/>
                  <a:moveTo>
                    <a:pt x="562" y="3377"/>
                  </a:moveTo>
                  <a:cubicBezTo>
                    <a:pt x="590" y="3382"/>
                    <a:pt x="670" y="3416"/>
                    <a:pt x="675" y="3445"/>
                  </a:cubicBezTo>
                  <a:cubicBezTo>
                    <a:pt x="678" y="3459"/>
                    <a:pt x="678" y="3466"/>
                    <a:pt x="675" y="3466"/>
                  </a:cubicBezTo>
                  <a:cubicBezTo>
                    <a:pt x="671" y="3466"/>
                    <a:pt x="664" y="3459"/>
                    <a:pt x="653" y="3445"/>
                  </a:cubicBezTo>
                  <a:lnTo>
                    <a:pt x="630" y="3433"/>
                  </a:lnTo>
                  <a:lnTo>
                    <a:pt x="613" y="3428"/>
                  </a:lnTo>
                  <a:cubicBezTo>
                    <a:pt x="590" y="3440"/>
                    <a:pt x="573" y="3446"/>
                    <a:pt x="563" y="3446"/>
                  </a:cubicBezTo>
                  <a:cubicBezTo>
                    <a:pt x="551" y="3446"/>
                    <a:pt x="549" y="3438"/>
                    <a:pt x="562" y="3422"/>
                  </a:cubicBezTo>
                  <a:lnTo>
                    <a:pt x="562" y="3411"/>
                  </a:lnTo>
                  <a:lnTo>
                    <a:pt x="562" y="3377"/>
                  </a:lnTo>
                  <a:close/>
                  <a:moveTo>
                    <a:pt x="1061" y="3411"/>
                  </a:moveTo>
                  <a:cubicBezTo>
                    <a:pt x="1067" y="3411"/>
                    <a:pt x="1074" y="3413"/>
                    <a:pt x="1084" y="3416"/>
                  </a:cubicBezTo>
                  <a:cubicBezTo>
                    <a:pt x="1107" y="3422"/>
                    <a:pt x="1175" y="3462"/>
                    <a:pt x="1209" y="3484"/>
                  </a:cubicBezTo>
                  <a:cubicBezTo>
                    <a:pt x="1209" y="3484"/>
                    <a:pt x="1203" y="3496"/>
                    <a:pt x="1180" y="3524"/>
                  </a:cubicBezTo>
                  <a:lnTo>
                    <a:pt x="1141" y="3575"/>
                  </a:lnTo>
                  <a:cubicBezTo>
                    <a:pt x="1118" y="3530"/>
                    <a:pt x="1073" y="3456"/>
                    <a:pt x="1056" y="3433"/>
                  </a:cubicBezTo>
                  <a:cubicBezTo>
                    <a:pt x="1048" y="3418"/>
                    <a:pt x="1051" y="3411"/>
                    <a:pt x="1061" y="3411"/>
                  </a:cubicBezTo>
                  <a:close/>
                  <a:moveTo>
                    <a:pt x="24511" y="3700"/>
                  </a:moveTo>
                  <a:cubicBezTo>
                    <a:pt x="24477" y="3706"/>
                    <a:pt x="24477" y="3706"/>
                    <a:pt x="24477" y="3706"/>
                  </a:cubicBezTo>
                  <a:cubicBezTo>
                    <a:pt x="24477" y="3706"/>
                    <a:pt x="24471" y="3700"/>
                    <a:pt x="24471" y="3700"/>
                  </a:cubicBezTo>
                  <a:close/>
                  <a:moveTo>
                    <a:pt x="664" y="4835"/>
                  </a:moveTo>
                  <a:cubicBezTo>
                    <a:pt x="664" y="4835"/>
                    <a:pt x="664" y="4840"/>
                    <a:pt x="670" y="4846"/>
                  </a:cubicBezTo>
                  <a:lnTo>
                    <a:pt x="675" y="4863"/>
                  </a:lnTo>
                  <a:cubicBezTo>
                    <a:pt x="698" y="4880"/>
                    <a:pt x="732" y="4903"/>
                    <a:pt x="744" y="4903"/>
                  </a:cubicBezTo>
                  <a:cubicBezTo>
                    <a:pt x="749" y="4903"/>
                    <a:pt x="732" y="4908"/>
                    <a:pt x="721" y="4914"/>
                  </a:cubicBezTo>
                  <a:cubicBezTo>
                    <a:pt x="706" y="4914"/>
                    <a:pt x="691" y="4912"/>
                    <a:pt x="679" y="4912"/>
                  </a:cubicBezTo>
                  <a:cubicBezTo>
                    <a:pt x="673" y="4912"/>
                    <a:pt x="668" y="4912"/>
                    <a:pt x="664" y="4914"/>
                  </a:cubicBezTo>
                  <a:cubicBezTo>
                    <a:pt x="630" y="4914"/>
                    <a:pt x="619" y="4891"/>
                    <a:pt x="636" y="4863"/>
                  </a:cubicBezTo>
                  <a:lnTo>
                    <a:pt x="658" y="4840"/>
                  </a:lnTo>
                  <a:cubicBezTo>
                    <a:pt x="658" y="4835"/>
                    <a:pt x="658" y="4835"/>
                    <a:pt x="664" y="4835"/>
                  </a:cubicBezTo>
                  <a:close/>
                  <a:moveTo>
                    <a:pt x="25413" y="5340"/>
                  </a:moveTo>
                  <a:cubicBezTo>
                    <a:pt x="25413" y="5362"/>
                    <a:pt x="25408" y="5379"/>
                    <a:pt x="25396" y="5379"/>
                  </a:cubicBezTo>
                  <a:cubicBezTo>
                    <a:pt x="25391" y="5379"/>
                    <a:pt x="25385" y="5374"/>
                    <a:pt x="25379" y="5374"/>
                  </a:cubicBezTo>
                  <a:cubicBezTo>
                    <a:pt x="25391" y="5362"/>
                    <a:pt x="25402" y="5351"/>
                    <a:pt x="25402" y="5345"/>
                  </a:cubicBezTo>
                  <a:cubicBezTo>
                    <a:pt x="25402" y="5340"/>
                    <a:pt x="25408" y="5340"/>
                    <a:pt x="25413" y="5340"/>
                  </a:cubicBezTo>
                  <a:close/>
                  <a:moveTo>
                    <a:pt x="687" y="5436"/>
                  </a:moveTo>
                  <a:cubicBezTo>
                    <a:pt x="692" y="5448"/>
                    <a:pt x="698" y="5465"/>
                    <a:pt x="704" y="5493"/>
                  </a:cubicBezTo>
                  <a:cubicBezTo>
                    <a:pt x="698" y="5487"/>
                    <a:pt x="692" y="5482"/>
                    <a:pt x="687" y="5482"/>
                  </a:cubicBezTo>
                  <a:lnTo>
                    <a:pt x="664" y="5482"/>
                  </a:lnTo>
                  <a:lnTo>
                    <a:pt x="636" y="5476"/>
                  </a:lnTo>
                  <a:cubicBezTo>
                    <a:pt x="626" y="5491"/>
                    <a:pt x="603" y="5523"/>
                    <a:pt x="589" y="5523"/>
                  </a:cubicBezTo>
                  <a:cubicBezTo>
                    <a:pt x="588" y="5523"/>
                    <a:pt x="586" y="5523"/>
                    <a:pt x="585" y="5521"/>
                  </a:cubicBezTo>
                  <a:cubicBezTo>
                    <a:pt x="573" y="5516"/>
                    <a:pt x="556" y="5482"/>
                    <a:pt x="551" y="5476"/>
                  </a:cubicBezTo>
                  <a:cubicBezTo>
                    <a:pt x="545" y="5465"/>
                    <a:pt x="636" y="5448"/>
                    <a:pt x="687" y="5436"/>
                  </a:cubicBezTo>
                  <a:close/>
                  <a:moveTo>
                    <a:pt x="24505" y="5754"/>
                  </a:moveTo>
                  <a:cubicBezTo>
                    <a:pt x="24517" y="5754"/>
                    <a:pt x="24522" y="5760"/>
                    <a:pt x="24528" y="5765"/>
                  </a:cubicBezTo>
                  <a:cubicBezTo>
                    <a:pt x="24513" y="5765"/>
                    <a:pt x="24503" y="5765"/>
                    <a:pt x="24489" y="5762"/>
                  </a:cubicBezTo>
                  <a:lnTo>
                    <a:pt x="24489" y="5762"/>
                  </a:lnTo>
                  <a:cubicBezTo>
                    <a:pt x="24497" y="5757"/>
                    <a:pt x="24501" y="5754"/>
                    <a:pt x="24505" y="5754"/>
                  </a:cubicBezTo>
                  <a:close/>
                  <a:moveTo>
                    <a:pt x="25348" y="6843"/>
                  </a:moveTo>
                  <a:cubicBezTo>
                    <a:pt x="25392" y="6843"/>
                    <a:pt x="25357" y="6890"/>
                    <a:pt x="25374" y="6906"/>
                  </a:cubicBezTo>
                  <a:cubicBezTo>
                    <a:pt x="25402" y="6923"/>
                    <a:pt x="25391" y="6934"/>
                    <a:pt x="25374" y="6945"/>
                  </a:cubicBezTo>
                  <a:cubicBezTo>
                    <a:pt x="25366" y="6953"/>
                    <a:pt x="25361" y="6955"/>
                    <a:pt x="25356" y="6955"/>
                  </a:cubicBezTo>
                  <a:cubicBezTo>
                    <a:pt x="25347" y="6955"/>
                    <a:pt x="25342" y="6944"/>
                    <a:pt x="25334" y="6940"/>
                  </a:cubicBezTo>
                  <a:lnTo>
                    <a:pt x="25317" y="6934"/>
                  </a:lnTo>
                  <a:cubicBezTo>
                    <a:pt x="25300" y="6928"/>
                    <a:pt x="25288" y="6917"/>
                    <a:pt x="25288" y="6906"/>
                  </a:cubicBezTo>
                  <a:lnTo>
                    <a:pt x="25288" y="6900"/>
                  </a:lnTo>
                  <a:cubicBezTo>
                    <a:pt x="25305" y="6877"/>
                    <a:pt x="25322" y="6843"/>
                    <a:pt x="25339" y="6843"/>
                  </a:cubicBezTo>
                  <a:cubicBezTo>
                    <a:pt x="25342" y="6843"/>
                    <a:pt x="25345" y="6843"/>
                    <a:pt x="25348" y="6843"/>
                  </a:cubicBezTo>
                  <a:close/>
                  <a:moveTo>
                    <a:pt x="24937" y="7428"/>
                  </a:moveTo>
                  <a:cubicBezTo>
                    <a:pt x="24942" y="7433"/>
                    <a:pt x="24948" y="7433"/>
                    <a:pt x="24954" y="7439"/>
                  </a:cubicBezTo>
                  <a:cubicBezTo>
                    <a:pt x="24954" y="7439"/>
                    <a:pt x="24959" y="7450"/>
                    <a:pt x="24971" y="7467"/>
                  </a:cubicBezTo>
                  <a:lnTo>
                    <a:pt x="24993" y="7501"/>
                  </a:lnTo>
                  <a:lnTo>
                    <a:pt x="24999" y="7501"/>
                  </a:lnTo>
                  <a:cubicBezTo>
                    <a:pt x="24999" y="7507"/>
                    <a:pt x="24999" y="7513"/>
                    <a:pt x="24999" y="7513"/>
                  </a:cubicBezTo>
                  <a:cubicBezTo>
                    <a:pt x="24988" y="7531"/>
                    <a:pt x="24978" y="7539"/>
                    <a:pt x="24970" y="7539"/>
                  </a:cubicBezTo>
                  <a:cubicBezTo>
                    <a:pt x="24965" y="7539"/>
                    <a:pt x="24961" y="7536"/>
                    <a:pt x="24959" y="7530"/>
                  </a:cubicBezTo>
                  <a:lnTo>
                    <a:pt x="24965" y="7513"/>
                  </a:lnTo>
                  <a:cubicBezTo>
                    <a:pt x="24965" y="7479"/>
                    <a:pt x="24954" y="7462"/>
                    <a:pt x="24914" y="7462"/>
                  </a:cubicBezTo>
                  <a:cubicBezTo>
                    <a:pt x="24903" y="7439"/>
                    <a:pt x="24920" y="7428"/>
                    <a:pt x="24937" y="7428"/>
                  </a:cubicBezTo>
                  <a:close/>
                  <a:moveTo>
                    <a:pt x="886" y="8471"/>
                  </a:moveTo>
                  <a:cubicBezTo>
                    <a:pt x="908" y="8471"/>
                    <a:pt x="909" y="8485"/>
                    <a:pt x="914" y="8494"/>
                  </a:cubicBezTo>
                  <a:cubicBezTo>
                    <a:pt x="897" y="8494"/>
                    <a:pt x="880" y="8489"/>
                    <a:pt x="868" y="8489"/>
                  </a:cubicBezTo>
                  <a:lnTo>
                    <a:pt x="868" y="8483"/>
                  </a:lnTo>
                  <a:cubicBezTo>
                    <a:pt x="868" y="8477"/>
                    <a:pt x="874" y="8477"/>
                    <a:pt x="874" y="8472"/>
                  </a:cubicBezTo>
                  <a:cubicBezTo>
                    <a:pt x="879" y="8471"/>
                    <a:pt x="883" y="8471"/>
                    <a:pt x="886" y="8471"/>
                  </a:cubicBezTo>
                  <a:close/>
                  <a:moveTo>
                    <a:pt x="24330" y="8489"/>
                  </a:moveTo>
                  <a:cubicBezTo>
                    <a:pt x="24318" y="8489"/>
                    <a:pt x="24313" y="8494"/>
                    <a:pt x="24301" y="8494"/>
                  </a:cubicBezTo>
                  <a:cubicBezTo>
                    <a:pt x="24313" y="8489"/>
                    <a:pt x="24318" y="8489"/>
                    <a:pt x="24330" y="8489"/>
                  </a:cubicBezTo>
                  <a:close/>
                  <a:moveTo>
                    <a:pt x="585" y="8574"/>
                  </a:moveTo>
                  <a:cubicBezTo>
                    <a:pt x="613" y="8579"/>
                    <a:pt x="641" y="8596"/>
                    <a:pt x="664" y="8613"/>
                  </a:cubicBezTo>
                  <a:cubicBezTo>
                    <a:pt x="657" y="8618"/>
                    <a:pt x="650" y="8621"/>
                    <a:pt x="643" y="8621"/>
                  </a:cubicBezTo>
                  <a:cubicBezTo>
                    <a:pt x="632" y="8621"/>
                    <a:pt x="621" y="8615"/>
                    <a:pt x="607" y="8602"/>
                  </a:cubicBezTo>
                  <a:lnTo>
                    <a:pt x="585" y="8585"/>
                  </a:lnTo>
                  <a:lnTo>
                    <a:pt x="585" y="8574"/>
                  </a:lnTo>
                  <a:close/>
                  <a:moveTo>
                    <a:pt x="25289" y="9057"/>
                  </a:moveTo>
                  <a:cubicBezTo>
                    <a:pt x="25303" y="9057"/>
                    <a:pt x="25318" y="9069"/>
                    <a:pt x="25328" y="9090"/>
                  </a:cubicBezTo>
                  <a:lnTo>
                    <a:pt x="25339" y="9113"/>
                  </a:lnTo>
                  <a:lnTo>
                    <a:pt x="25362" y="9141"/>
                  </a:lnTo>
                  <a:cubicBezTo>
                    <a:pt x="25345" y="9164"/>
                    <a:pt x="25317" y="9187"/>
                    <a:pt x="25300" y="9187"/>
                  </a:cubicBezTo>
                  <a:lnTo>
                    <a:pt x="25283" y="9175"/>
                  </a:lnTo>
                  <a:lnTo>
                    <a:pt x="25266" y="9164"/>
                  </a:lnTo>
                  <a:cubicBezTo>
                    <a:pt x="25264" y="9164"/>
                    <a:pt x="25263" y="9164"/>
                    <a:pt x="25262" y="9164"/>
                  </a:cubicBezTo>
                  <a:cubicBezTo>
                    <a:pt x="25233" y="9164"/>
                    <a:pt x="25249" y="9095"/>
                    <a:pt x="25266" y="9073"/>
                  </a:cubicBezTo>
                  <a:cubicBezTo>
                    <a:pt x="25272" y="9062"/>
                    <a:pt x="25281" y="9057"/>
                    <a:pt x="25289" y="9057"/>
                  </a:cubicBezTo>
                  <a:close/>
                  <a:moveTo>
                    <a:pt x="25748" y="12364"/>
                  </a:moveTo>
                  <a:cubicBezTo>
                    <a:pt x="25771" y="12409"/>
                    <a:pt x="25816" y="12483"/>
                    <a:pt x="25833" y="12506"/>
                  </a:cubicBezTo>
                  <a:cubicBezTo>
                    <a:pt x="25841" y="12521"/>
                    <a:pt x="25838" y="12528"/>
                    <a:pt x="25827" y="12528"/>
                  </a:cubicBezTo>
                  <a:cubicBezTo>
                    <a:pt x="25822" y="12528"/>
                    <a:pt x="25814" y="12527"/>
                    <a:pt x="25805" y="12523"/>
                  </a:cubicBezTo>
                  <a:cubicBezTo>
                    <a:pt x="25782" y="12517"/>
                    <a:pt x="25714" y="12477"/>
                    <a:pt x="25680" y="12455"/>
                  </a:cubicBezTo>
                  <a:cubicBezTo>
                    <a:pt x="25680" y="12455"/>
                    <a:pt x="25686" y="12443"/>
                    <a:pt x="25708" y="12415"/>
                  </a:cubicBezTo>
                  <a:lnTo>
                    <a:pt x="25748" y="12364"/>
                  </a:lnTo>
                  <a:close/>
                  <a:moveTo>
                    <a:pt x="26216" y="12473"/>
                  </a:moveTo>
                  <a:cubicBezTo>
                    <a:pt x="26220" y="12473"/>
                    <a:pt x="26227" y="12480"/>
                    <a:pt x="26236" y="12494"/>
                  </a:cubicBezTo>
                  <a:lnTo>
                    <a:pt x="26264" y="12506"/>
                  </a:lnTo>
                  <a:lnTo>
                    <a:pt x="26281" y="12511"/>
                  </a:lnTo>
                  <a:cubicBezTo>
                    <a:pt x="26303" y="12501"/>
                    <a:pt x="26320" y="12495"/>
                    <a:pt x="26331" y="12495"/>
                  </a:cubicBezTo>
                  <a:cubicBezTo>
                    <a:pt x="26342" y="12495"/>
                    <a:pt x="26344" y="12502"/>
                    <a:pt x="26332" y="12517"/>
                  </a:cubicBezTo>
                  <a:lnTo>
                    <a:pt x="26332" y="12534"/>
                  </a:lnTo>
                  <a:lnTo>
                    <a:pt x="26327" y="12562"/>
                  </a:lnTo>
                  <a:cubicBezTo>
                    <a:pt x="26304" y="12562"/>
                    <a:pt x="26219" y="12528"/>
                    <a:pt x="26213" y="12494"/>
                  </a:cubicBezTo>
                  <a:cubicBezTo>
                    <a:pt x="26210" y="12480"/>
                    <a:pt x="26212" y="12473"/>
                    <a:pt x="26216" y="12473"/>
                  </a:cubicBezTo>
                  <a:close/>
                  <a:moveTo>
                    <a:pt x="1702" y="13587"/>
                  </a:moveTo>
                  <a:cubicBezTo>
                    <a:pt x="1707" y="13587"/>
                    <a:pt x="1711" y="13591"/>
                    <a:pt x="1714" y="13601"/>
                  </a:cubicBezTo>
                  <a:lnTo>
                    <a:pt x="1714" y="13612"/>
                  </a:lnTo>
                  <a:cubicBezTo>
                    <a:pt x="1708" y="13646"/>
                    <a:pt x="1719" y="13663"/>
                    <a:pt x="1759" y="13669"/>
                  </a:cubicBezTo>
                  <a:lnTo>
                    <a:pt x="1765" y="13669"/>
                  </a:lnTo>
                  <a:cubicBezTo>
                    <a:pt x="1770" y="13684"/>
                    <a:pt x="1762" y="13698"/>
                    <a:pt x="1745" y="13698"/>
                  </a:cubicBezTo>
                  <a:cubicBezTo>
                    <a:pt x="1742" y="13698"/>
                    <a:pt x="1739" y="13698"/>
                    <a:pt x="1736" y="13697"/>
                  </a:cubicBezTo>
                  <a:cubicBezTo>
                    <a:pt x="1714" y="13692"/>
                    <a:pt x="1657" y="13640"/>
                    <a:pt x="1674" y="13612"/>
                  </a:cubicBezTo>
                  <a:cubicBezTo>
                    <a:pt x="1684" y="13596"/>
                    <a:pt x="1694" y="13587"/>
                    <a:pt x="1702" y="13587"/>
                  </a:cubicBezTo>
                  <a:close/>
                  <a:moveTo>
                    <a:pt x="1313" y="14170"/>
                  </a:moveTo>
                  <a:cubicBezTo>
                    <a:pt x="1321" y="14170"/>
                    <a:pt x="1328" y="14181"/>
                    <a:pt x="1339" y="14185"/>
                  </a:cubicBezTo>
                  <a:lnTo>
                    <a:pt x="1351" y="14191"/>
                  </a:lnTo>
                  <a:cubicBezTo>
                    <a:pt x="1368" y="14197"/>
                    <a:pt x="1385" y="14208"/>
                    <a:pt x="1385" y="14219"/>
                  </a:cubicBezTo>
                  <a:lnTo>
                    <a:pt x="1379" y="14225"/>
                  </a:lnTo>
                  <a:cubicBezTo>
                    <a:pt x="1362" y="14248"/>
                    <a:pt x="1345" y="14282"/>
                    <a:pt x="1328" y="14282"/>
                  </a:cubicBezTo>
                  <a:cubicBezTo>
                    <a:pt x="1325" y="14282"/>
                    <a:pt x="1323" y="14282"/>
                    <a:pt x="1321" y="14282"/>
                  </a:cubicBezTo>
                  <a:cubicBezTo>
                    <a:pt x="1281" y="14282"/>
                    <a:pt x="1315" y="14235"/>
                    <a:pt x="1294" y="14219"/>
                  </a:cubicBezTo>
                  <a:cubicBezTo>
                    <a:pt x="1266" y="14202"/>
                    <a:pt x="1283" y="14197"/>
                    <a:pt x="1300" y="14179"/>
                  </a:cubicBezTo>
                  <a:cubicBezTo>
                    <a:pt x="1305" y="14172"/>
                    <a:pt x="1309" y="14170"/>
                    <a:pt x="1313" y="14170"/>
                  </a:cubicBezTo>
                  <a:close/>
                  <a:moveTo>
                    <a:pt x="8971" y="15507"/>
                  </a:moveTo>
                  <a:cubicBezTo>
                    <a:pt x="8993" y="15513"/>
                    <a:pt x="8999" y="15536"/>
                    <a:pt x="8982" y="15558"/>
                  </a:cubicBezTo>
                  <a:lnTo>
                    <a:pt x="8971" y="15570"/>
                  </a:lnTo>
                  <a:cubicBezTo>
                    <a:pt x="8965" y="15575"/>
                    <a:pt x="8954" y="15581"/>
                    <a:pt x="8948" y="15581"/>
                  </a:cubicBezTo>
                  <a:lnTo>
                    <a:pt x="8908" y="15547"/>
                  </a:lnTo>
                  <a:cubicBezTo>
                    <a:pt x="8890" y="15555"/>
                    <a:pt x="8865" y="15558"/>
                    <a:pt x="8842" y="15558"/>
                  </a:cubicBezTo>
                  <a:cubicBezTo>
                    <a:pt x="8813" y="15558"/>
                    <a:pt x="8787" y="15553"/>
                    <a:pt x="8778" y="15547"/>
                  </a:cubicBezTo>
                  <a:cubicBezTo>
                    <a:pt x="8766" y="15536"/>
                    <a:pt x="8755" y="15518"/>
                    <a:pt x="8761" y="15513"/>
                  </a:cubicBezTo>
                  <a:cubicBezTo>
                    <a:pt x="8761" y="15511"/>
                    <a:pt x="8762" y="15511"/>
                    <a:pt x="8765" y="15511"/>
                  </a:cubicBezTo>
                  <a:cubicBezTo>
                    <a:pt x="8773" y="15511"/>
                    <a:pt x="8789" y="15516"/>
                    <a:pt x="8806" y="15524"/>
                  </a:cubicBezTo>
                  <a:cubicBezTo>
                    <a:pt x="8809" y="15525"/>
                    <a:pt x="8813" y="15525"/>
                    <a:pt x="8818" y="15525"/>
                  </a:cubicBezTo>
                  <a:cubicBezTo>
                    <a:pt x="8858" y="15525"/>
                    <a:pt x="8950" y="15507"/>
                    <a:pt x="8971" y="15507"/>
                  </a:cubicBezTo>
                  <a:close/>
                  <a:moveTo>
                    <a:pt x="7841" y="15541"/>
                  </a:moveTo>
                  <a:lnTo>
                    <a:pt x="7893" y="15581"/>
                  </a:lnTo>
                  <a:lnTo>
                    <a:pt x="7898" y="15587"/>
                  </a:lnTo>
                  <a:cubicBezTo>
                    <a:pt x="7904" y="15583"/>
                    <a:pt x="7909" y="15582"/>
                    <a:pt x="7914" y="15582"/>
                  </a:cubicBezTo>
                  <a:cubicBezTo>
                    <a:pt x="7934" y="15582"/>
                    <a:pt x="7949" y="15607"/>
                    <a:pt x="7949" y="15621"/>
                  </a:cubicBezTo>
                  <a:cubicBezTo>
                    <a:pt x="7949" y="15627"/>
                    <a:pt x="7942" y="15629"/>
                    <a:pt x="7933" y="15629"/>
                  </a:cubicBezTo>
                  <a:cubicBezTo>
                    <a:pt x="7916" y="15629"/>
                    <a:pt x="7892" y="15622"/>
                    <a:pt x="7881" y="15615"/>
                  </a:cubicBezTo>
                  <a:cubicBezTo>
                    <a:pt x="7864" y="15604"/>
                    <a:pt x="7802" y="15564"/>
                    <a:pt x="7779" y="15564"/>
                  </a:cubicBezTo>
                  <a:cubicBezTo>
                    <a:pt x="7756" y="15564"/>
                    <a:pt x="7785" y="15553"/>
                    <a:pt x="7841" y="15541"/>
                  </a:cubicBezTo>
                  <a:close/>
                  <a:moveTo>
                    <a:pt x="8304" y="15539"/>
                  </a:moveTo>
                  <a:cubicBezTo>
                    <a:pt x="8316" y="15539"/>
                    <a:pt x="8326" y="15541"/>
                    <a:pt x="8329" y="15547"/>
                  </a:cubicBezTo>
                  <a:cubicBezTo>
                    <a:pt x="8341" y="15564"/>
                    <a:pt x="8267" y="15581"/>
                    <a:pt x="8239" y="15581"/>
                  </a:cubicBezTo>
                  <a:cubicBezTo>
                    <a:pt x="8210" y="15581"/>
                    <a:pt x="8142" y="15587"/>
                    <a:pt x="8125" y="15598"/>
                  </a:cubicBezTo>
                  <a:cubicBezTo>
                    <a:pt x="8111" y="15603"/>
                    <a:pt x="8066" y="15631"/>
                    <a:pt x="8044" y="15631"/>
                  </a:cubicBezTo>
                  <a:cubicBezTo>
                    <a:pt x="8040" y="15631"/>
                    <a:pt x="8036" y="15629"/>
                    <a:pt x="8034" y="15626"/>
                  </a:cubicBezTo>
                  <a:cubicBezTo>
                    <a:pt x="8017" y="15604"/>
                    <a:pt x="8034" y="15581"/>
                    <a:pt x="8068" y="15570"/>
                  </a:cubicBezTo>
                  <a:lnTo>
                    <a:pt x="8097" y="15558"/>
                  </a:lnTo>
                  <a:lnTo>
                    <a:pt x="8131" y="15541"/>
                  </a:lnTo>
                  <a:cubicBezTo>
                    <a:pt x="8154" y="15546"/>
                    <a:pt x="8192" y="15554"/>
                    <a:pt x="8214" y="15554"/>
                  </a:cubicBezTo>
                  <a:cubicBezTo>
                    <a:pt x="8220" y="15554"/>
                    <a:pt x="8224" y="15554"/>
                    <a:pt x="8227" y="15553"/>
                  </a:cubicBezTo>
                  <a:cubicBezTo>
                    <a:pt x="8239" y="15549"/>
                    <a:pt x="8277" y="15539"/>
                    <a:pt x="8304" y="15539"/>
                  </a:cubicBezTo>
                  <a:close/>
                  <a:moveTo>
                    <a:pt x="18526" y="15554"/>
                  </a:moveTo>
                  <a:cubicBezTo>
                    <a:pt x="18531" y="15554"/>
                    <a:pt x="18535" y="15555"/>
                    <a:pt x="18537" y="15558"/>
                  </a:cubicBezTo>
                  <a:cubicBezTo>
                    <a:pt x="18548" y="15564"/>
                    <a:pt x="18582" y="15598"/>
                    <a:pt x="18593" y="15609"/>
                  </a:cubicBezTo>
                  <a:cubicBezTo>
                    <a:pt x="18610" y="15621"/>
                    <a:pt x="18605" y="15638"/>
                    <a:pt x="18588" y="15643"/>
                  </a:cubicBezTo>
                  <a:cubicBezTo>
                    <a:pt x="18586" y="15645"/>
                    <a:pt x="18583" y="15645"/>
                    <a:pt x="18581" y="15645"/>
                  </a:cubicBezTo>
                  <a:cubicBezTo>
                    <a:pt x="18558" y="15645"/>
                    <a:pt x="18507" y="15606"/>
                    <a:pt x="18497" y="15581"/>
                  </a:cubicBezTo>
                  <a:cubicBezTo>
                    <a:pt x="18493" y="15564"/>
                    <a:pt x="18513" y="15554"/>
                    <a:pt x="18526" y="15554"/>
                  </a:cubicBezTo>
                  <a:close/>
                  <a:moveTo>
                    <a:pt x="13998" y="15581"/>
                  </a:moveTo>
                  <a:cubicBezTo>
                    <a:pt x="14032" y="15581"/>
                    <a:pt x="14054" y="15643"/>
                    <a:pt x="14026" y="15649"/>
                  </a:cubicBezTo>
                  <a:cubicBezTo>
                    <a:pt x="14007" y="15654"/>
                    <a:pt x="13968" y="15674"/>
                    <a:pt x="13949" y="15674"/>
                  </a:cubicBezTo>
                  <a:cubicBezTo>
                    <a:pt x="13946" y="15674"/>
                    <a:pt x="13943" y="15674"/>
                    <a:pt x="13941" y="15672"/>
                  </a:cubicBezTo>
                  <a:cubicBezTo>
                    <a:pt x="13929" y="15666"/>
                    <a:pt x="13924" y="15643"/>
                    <a:pt x="13935" y="15626"/>
                  </a:cubicBezTo>
                  <a:lnTo>
                    <a:pt x="13924" y="15604"/>
                  </a:lnTo>
                  <a:lnTo>
                    <a:pt x="13924" y="15598"/>
                  </a:lnTo>
                  <a:cubicBezTo>
                    <a:pt x="13929" y="15592"/>
                    <a:pt x="13963" y="15581"/>
                    <a:pt x="13998" y="15581"/>
                  </a:cubicBezTo>
                  <a:close/>
                  <a:moveTo>
                    <a:pt x="10344" y="15649"/>
                  </a:moveTo>
                  <a:cubicBezTo>
                    <a:pt x="10355" y="15655"/>
                    <a:pt x="10389" y="15683"/>
                    <a:pt x="10406" y="15711"/>
                  </a:cubicBezTo>
                  <a:lnTo>
                    <a:pt x="10429" y="15723"/>
                  </a:lnTo>
                  <a:lnTo>
                    <a:pt x="10446" y="15734"/>
                  </a:lnTo>
                  <a:cubicBezTo>
                    <a:pt x="10453" y="15733"/>
                    <a:pt x="10459" y="15733"/>
                    <a:pt x="10465" y="15733"/>
                  </a:cubicBezTo>
                  <a:cubicBezTo>
                    <a:pt x="10495" y="15733"/>
                    <a:pt x="10515" y="15744"/>
                    <a:pt x="10519" y="15762"/>
                  </a:cubicBezTo>
                  <a:lnTo>
                    <a:pt x="10514" y="15774"/>
                  </a:lnTo>
                  <a:lnTo>
                    <a:pt x="10508" y="15785"/>
                  </a:lnTo>
                  <a:cubicBezTo>
                    <a:pt x="10505" y="15786"/>
                    <a:pt x="10502" y="15787"/>
                    <a:pt x="10498" y="15787"/>
                  </a:cubicBezTo>
                  <a:cubicBezTo>
                    <a:pt x="10478" y="15787"/>
                    <a:pt x="10446" y="15776"/>
                    <a:pt x="10417" y="15757"/>
                  </a:cubicBezTo>
                  <a:lnTo>
                    <a:pt x="10383" y="15740"/>
                  </a:lnTo>
                  <a:lnTo>
                    <a:pt x="10355" y="15723"/>
                  </a:lnTo>
                  <a:cubicBezTo>
                    <a:pt x="10338" y="15683"/>
                    <a:pt x="10332" y="15649"/>
                    <a:pt x="10344" y="15649"/>
                  </a:cubicBezTo>
                  <a:close/>
                  <a:moveTo>
                    <a:pt x="9518" y="15681"/>
                  </a:moveTo>
                  <a:cubicBezTo>
                    <a:pt x="9520" y="15681"/>
                    <a:pt x="9523" y="15690"/>
                    <a:pt x="9527" y="15706"/>
                  </a:cubicBezTo>
                  <a:cubicBezTo>
                    <a:pt x="9527" y="15734"/>
                    <a:pt x="9555" y="15797"/>
                    <a:pt x="9532" y="15797"/>
                  </a:cubicBezTo>
                  <a:cubicBezTo>
                    <a:pt x="9510" y="15797"/>
                    <a:pt x="9521" y="15728"/>
                    <a:pt x="9515" y="15700"/>
                  </a:cubicBezTo>
                  <a:cubicBezTo>
                    <a:pt x="9515" y="15687"/>
                    <a:pt x="9516" y="15681"/>
                    <a:pt x="9518" y="15681"/>
                  </a:cubicBezTo>
                  <a:close/>
                  <a:moveTo>
                    <a:pt x="15149" y="1"/>
                  </a:moveTo>
                  <a:cubicBezTo>
                    <a:pt x="15128" y="22"/>
                    <a:pt x="15095" y="33"/>
                    <a:pt x="15067" y="33"/>
                  </a:cubicBezTo>
                  <a:cubicBezTo>
                    <a:pt x="15058" y="33"/>
                    <a:pt x="15049" y="32"/>
                    <a:pt x="15042" y="29"/>
                  </a:cubicBezTo>
                  <a:lnTo>
                    <a:pt x="15013" y="29"/>
                  </a:lnTo>
                  <a:cubicBezTo>
                    <a:pt x="14987" y="34"/>
                    <a:pt x="14951" y="64"/>
                    <a:pt x="14937" y="64"/>
                  </a:cubicBezTo>
                  <a:cubicBezTo>
                    <a:pt x="14936" y="64"/>
                    <a:pt x="14935" y="64"/>
                    <a:pt x="14934" y="63"/>
                  </a:cubicBezTo>
                  <a:lnTo>
                    <a:pt x="14877" y="35"/>
                  </a:lnTo>
                  <a:cubicBezTo>
                    <a:pt x="14863" y="63"/>
                    <a:pt x="14848" y="76"/>
                    <a:pt x="14844" y="76"/>
                  </a:cubicBezTo>
                  <a:cubicBezTo>
                    <a:pt x="14843" y="76"/>
                    <a:pt x="14843" y="75"/>
                    <a:pt x="14843" y="74"/>
                  </a:cubicBezTo>
                  <a:cubicBezTo>
                    <a:pt x="14843" y="69"/>
                    <a:pt x="14763" y="46"/>
                    <a:pt x="14729" y="46"/>
                  </a:cubicBezTo>
                  <a:cubicBezTo>
                    <a:pt x="14720" y="44"/>
                    <a:pt x="14707" y="44"/>
                    <a:pt x="14693" y="44"/>
                  </a:cubicBezTo>
                  <a:cubicBezTo>
                    <a:pt x="14665" y="44"/>
                    <a:pt x="14633" y="46"/>
                    <a:pt x="14622" y="46"/>
                  </a:cubicBezTo>
                  <a:cubicBezTo>
                    <a:pt x="14610" y="46"/>
                    <a:pt x="14565" y="52"/>
                    <a:pt x="14554" y="52"/>
                  </a:cubicBezTo>
                  <a:cubicBezTo>
                    <a:pt x="14542" y="46"/>
                    <a:pt x="14508" y="46"/>
                    <a:pt x="14491" y="46"/>
                  </a:cubicBezTo>
                  <a:cubicBezTo>
                    <a:pt x="14475" y="41"/>
                    <a:pt x="14392" y="11"/>
                    <a:pt x="14352" y="11"/>
                  </a:cubicBezTo>
                  <a:cubicBezTo>
                    <a:pt x="14349" y="11"/>
                    <a:pt x="14346" y="12"/>
                    <a:pt x="14344" y="12"/>
                  </a:cubicBezTo>
                  <a:cubicBezTo>
                    <a:pt x="14315" y="18"/>
                    <a:pt x="14281" y="35"/>
                    <a:pt x="14276" y="46"/>
                  </a:cubicBezTo>
                  <a:lnTo>
                    <a:pt x="14270" y="52"/>
                  </a:lnTo>
                  <a:lnTo>
                    <a:pt x="14253" y="69"/>
                  </a:lnTo>
                  <a:cubicBezTo>
                    <a:pt x="14247" y="76"/>
                    <a:pt x="14242" y="78"/>
                    <a:pt x="14237" y="78"/>
                  </a:cubicBezTo>
                  <a:cubicBezTo>
                    <a:pt x="14222" y="78"/>
                    <a:pt x="14208" y="52"/>
                    <a:pt x="14190" y="52"/>
                  </a:cubicBezTo>
                  <a:lnTo>
                    <a:pt x="14049" y="52"/>
                  </a:lnTo>
                  <a:lnTo>
                    <a:pt x="14003" y="40"/>
                  </a:lnTo>
                  <a:cubicBezTo>
                    <a:pt x="13970" y="32"/>
                    <a:pt x="13937" y="27"/>
                    <a:pt x="13904" y="27"/>
                  </a:cubicBezTo>
                  <a:cubicBezTo>
                    <a:pt x="13891" y="27"/>
                    <a:pt x="13879" y="28"/>
                    <a:pt x="13867" y="29"/>
                  </a:cubicBezTo>
                  <a:lnTo>
                    <a:pt x="13856" y="35"/>
                  </a:lnTo>
                  <a:cubicBezTo>
                    <a:pt x="13854" y="36"/>
                    <a:pt x="13851" y="36"/>
                    <a:pt x="13848" y="36"/>
                  </a:cubicBezTo>
                  <a:cubicBezTo>
                    <a:pt x="13832" y="36"/>
                    <a:pt x="13799" y="28"/>
                    <a:pt x="13777" y="28"/>
                  </a:cubicBezTo>
                  <a:cubicBezTo>
                    <a:pt x="13772" y="28"/>
                    <a:pt x="13768" y="28"/>
                    <a:pt x="13765" y="29"/>
                  </a:cubicBezTo>
                  <a:cubicBezTo>
                    <a:pt x="13760" y="32"/>
                    <a:pt x="13753" y="33"/>
                    <a:pt x="13744" y="33"/>
                  </a:cubicBezTo>
                  <a:cubicBezTo>
                    <a:pt x="13724" y="33"/>
                    <a:pt x="13696" y="28"/>
                    <a:pt x="13679" y="28"/>
                  </a:cubicBezTo>
                  <a:cubicBezTo>
                    <a:pt x="13675" y="28"/>
                    <a:pt x="13671" y="28"/>
                    <a:pt x="13668" y="29"/>
                  </a:cubicBezTo>
                  <a:cubicBezTo>
                    <a:pt x="13664" y="31"/>
                    <a:pt x="13656" y="32"/>
                    <a:pt x="13647" y="32"/>
                  </a:cubicBezTo>
                  <a:cubicBezTo>
                    <a:pt x="13616" y="32"/>
                    <a:pt x="13566" y="22"/>
                    <a:pt x="13535" y="22"/>
                  </a:cubicBezTo>
                  <a:cubicBezTo>
                    <a:pt x="13529" y="22"/>
                    <a:pt x="13525" y="23"/>
                    <a:pt x="13521" y="23"/>
                  </a:cubicBezTo>
                  <a:cubicBezTo>
                    <a:pt x="13487" y="23"/>
                    <a:pt x="13441" y="35"/>
                    <a:pt x="13419" y="40"/>
                  </a:cubicBezTo>
                  <a:lnTo>
                    <a:pt x="13368" y="40"/>
                  </a:lnTo>
                  <a:cubicBezTo>
                    <a:pt x="13362" y="38"/>
                    <a:pt x="13355" y="37"/>
                    <a:pt x="13349" y="37"/>
                  </a:cubicBezTo>
                  <a:cubicBezTo>
                    <a:pt x="13328" y="37"/>
                    <a:pt x="13311" y="51"/>
                    <a:pt x="13311" y="69"/>
                  </a:cubicBezTo>
                  <a:lnTo>
                    <a:pt x="13311" y="86"/>
                  </a:lnTo>
                  <a:lnTo>
                    <a:pt x="13317" y="97"/>
                  </a:lnTo>
                  <a:cubicBezTo>
                    <a:pt x="13322" y="108"/>
                    <a:pt x="13300" y="120"/>
                    <a:pt x="13288" y="120"/>
                  </a:cubicBezTo>
                  <a:cubicBezTo>
                    <a:pt x="13277" y="120"/>
                    <a:pt x="13266" y="86"/>
                    <a:pt x="13266" y="69"/>
                  </a:cubicBezTo>
                  <a:cubicBezTo>
                    <a:pt x="13271" y="57"/>
                    <a:pt x="13249" y="35"/>
                    <a:pt x="13220" y="23"/>
                  </a:cubicBezTo>
                  <a:lnTo>
                    <a:pt x="13186" y="29"/>
                  </a:lnTo>
                  <a:cubicBezTo>
                    <a:pt x="13181" y="29"/>
                    <a:pt x="13175" y="40"/>
                    <a:pt x="13169" y="46"/>
                  </a:cubicBezTo>
                  <a:cubicBezTo>
                    <a:pt x="13169" y="46"/>
                    <a:pt x="13044" y="74"/>
                    <a:pt x="13044" y="74"/>
                  </a:cubicBezTo>
                  <a:lnTo>
                    <a:pt x="12993" y="40"/>
                  </a:lnTo>
                  <a:cubicBezTo>
                    <a:pt x="12942" y="50"/>
                    <a:pt x="12838" y="59"/>
                    <a:pt x="12783" y="59"/>
                  </a:cubicBezTo>
                  <a:cubicBezTo>
                    <a:pt x="12771" y="59"/>
                    <a:pt x="12761" y="58"/>
                    <a:pt x="12755" y="57"/>
                  </a:cubicBezTo>
                  <a:cubicBezTo>
                    <a:pt x="12721" y="52"/>
                    <a:pt x="12670" y="52"/>
                    <a:pt x="12659" y="52"/>
                  </a:cubicBezTo>
                  <a:cubicBezTo>
                    <a:pt x="12653" y="52"/>
                    <a:pt x="12604" y="70"/>
                    <a:pt x="12581" y="70"/>
                  </a:cubicBezTo>
                  <a:cubicBezTo>
                    <a:pt x="12578" y="70"/>
                    <a:pt x="12575" y="69"/>
                    <a:pt x="12573" y="69"/>
                  </a:cubicBezTo>
                  <a:cubicBezTo>
                    <a:pt x="12567" y="65"/>
                    <a:pt x="12557" y="63"/>
                    <a:pt x="12546" y="63"/>
                  </a:cubicBezTo>
                  <a:cubicBezTo>
                    <a:pt x="12534" y="63"/>
                    <a:pt x="12521" y="65"/>
                    <a:pt x="12512" y="65"/>
                  </a:cubicBezTo>
                  <a:cubicBezTo>
                    <a:pt x="12507" y="65"/>
                    <a:pt x="12502" y="64"/>
                    <a:pt x="12500" y="63"/>
                  </a:cubicBezTo>
                  <a:cubicBezTo>
                    <a:pt x="12488" y="57"/>
                    <a:pt x="12449" y="46"/>
                    <a:pt x="12403" y="35"/>
                  </a:cubicBezTo>
                  <a:lnTo>
                    <a:pt x="12386" y="52"/>
                  </a:lnTo>
                  <a:lnTo>
                    <a:pt x="12329" y="103"/>
                  </a:lnTo>
                  <a:cubicBezTo>
                    <a:pt x="12265" y="87"/>
                    <a:pt x="12114" y="40"/>
                    <a:pt x="12064" y="40"/>
                  </a:cubicBezTo>
                  <a:cubicBezTo>
                    <a:pt x="12062" y="40"/>
                    <a:pt x="12059" y="40"/>
                    <a:pt x="12057" y="40"/>
                  </a:cubicBezTo>
                  <a:cubicBezTo>
                    <a:pt x="12012" y="40"/>
                    <a:pt x="11989" y="91"/>
                    <a:pt x="11978" y="103"/>
                  </a:cubicBezTo>
                  <a:cubicBezTo>
                    <a:pt x="11977" y="103"/>
                    <a:pt x="11977" y="103"/>
                    <a:pt x="11977" y="103"/>
                  </a:cubicBezTo>
                  <a:cubicBezTo>
                    <a:pt x="11966" y="103"/>
                    <a:pt x="11898" y="46"/>
                    <a:pt x="11868" y="46"/>
                  </a:cubicBezTo>
                  <a:cubicBezTo>
                    <a:pt x="11867" y="46"/>
                    <a:pt x="11865" y="46"/>
                    <a:pt x="11864" y="46"/>
                  </a:cubicBezTo>
                  <a:cubicBezTo>
                    <a:pt x="11836" y="46"/>
                    <a:pt x="11717" y="57"/>
                    <a:pt x="11677" y="63"/>
                  </a:cubicBezTo>
                  <a:cubicBezTo>
                    <a:pt x="11637" y="69"/>
                    <a:pt x="11609" y="69"/>
                    <a:pt x="11603" y="69"/>
                  </a:cubicBezTo>
                  <a:cubicBezTo>
                    <a:pt x="11603" y="64"/>
                    <a:pt x="11590" y="27"/>
                    <a:pt x="11579" y="27"/>
                  </a:cubicBezTo>
                  <a:cubicBezTo>
                    <a:pt x="11577" y="27"/>
                    <a:pt x="11576" y="28"/>
                    <a:pt x="11575" y="29"/>
                  </a:cubicBezTo>
                  <a:cubicBezTo>
                    <a:pt x="11558" y="40"/>
                    <a:pt x="11507" y="57"/>
                    <a:pt x="11490" y="63"/>
                  </a:cubicBezTo>
                  <a:cubicBezTo>
                    <a:pt x="11473" y="63"/>
                    <a:pt x="11439" y="52"/>
                    <a:pt x="11410" y="35"/>
                  </a:cubicBezTo>
                  <a:lnTo>
                    <a:pt x="11371" y="63"/>
                  </a:lnTo>
                  <a:cubicBezTo>
                    <a:pt x="11367" y="65"/>
                    <a:pt x="11362" y="66"/>
                    <a:pt x="11357" y="66"/>
                  </a:cubicBezTo>
                  <a:cubicBezTo>
                    <a:pt x="11334" y="66"/>
                    <a:pt x="11296" y="52"/>
                    <a:pt x="11268" y="52"/>
                  </a:cubicBezTo>
                  <a:lnTo>
                    <a:pt x="11246" y="52"/>
                  </a:lnTo>
                  <a:cubicBezTo>
                    <a:pt x="11229" y="58"/>
                    <a:pt x="11203" y="61"/>
                    <a:pt x="11182" y="61"/>
                  </a:cubicBezTo>
                  <a:cubicBezTo>
                    <a:pt x="11166" y="61"/>
                    <a:pt x="11154" y="60"/>
                    <a:pt x="11149" y="57"/>
                  </a:cubicBezTo>
                  <a:cubicBezTo>
                    <a:pt x="11144" y="55"/>
                    <a:pt x="11135" y="53"/>
                    <a:pt x="11128" y="53"/>
                  </a:cubicBezTo>
                  <a:cubicBezTo>
                    <a:pt x="11121" y="53"/>
                    <a:pt x="11115" y="55"/>
                    <a:pt x="11115" y="57"/>
                  </a:cubicBezTo>
                  <a:cubicBezTo>
                    <a:pt x="11110" y="57"/>
                    <a:pt x="11115" y="69"/>
                    <a:pt x="11127" y="74"/>
                  </a:cubicBezTo>
                  <a:lnTo>
                    <a:pt x="11127" y="80"/>
                  </a:lnTo>
                  <a:cubicBezTo>
                    <a:pt x="11127" y="86"/>
                    <a:pt x="11110" y="97"/>
                    <a:pt x="11110" y="97"/>
                  </a:cubicBezTo>
                  <a:cubicBezTo>
                    <a:pt x="11093" y="91"/>
                    <a:pt x="11076" y="74"/>
                    <a:pt x="11064" y="74"/>
                  </a:cubicBezTo>
                  <a:cubicBezTo>
                    <a:pt x="11053" y="82"/>
                    <a:pt x="11045" y="94"/>
                    <a:pt x="11034" y="94"/>
                  </a:cubicBezTo>
                  <a:cubicBezTo>
                    <a:pt x="11028" y="94"/>
                    <a:pt x="11021" y="90"/>
                    <a:pt x="11013" y="80"/>
                  </a:cubicBezTo>
                  <a:cubicBezTo>
                    <a:pt x="11013" y="80"/>
                    <a:pt x="10990" y="91"/>
                    <a:pt x="10979" y="91"/>
                  </a:cubicBezTo>
                  <a:lnTo>
                    <a:pt x="10951" y="86"/>
                  </a:lnTo>
                  <a:cubicBezTo>
                    <a:pt x="10922" y="80"/>
                    <a:pt x="10854" y="86"/>
                    <a:pt x="10837" y="74"/>
                  </a:cubicBezTo>
                  <a:cubicBezTo>
                    <a:pt x="10825" y="66"/>
                    <a:pt x="10788" y="61"/>
                    <a:pt x="10762" y="61"/>
                  </a:cubicBezTo>
                  <a:cubicBezTo>
                    <a:pt x="10753" y="61"/>
                    <a:pt x="10745" y="62"/>
                    <a:pt x="10741" y="63"/>
                  </a:cubicBezTo>
                  <a:cubicBezTo>
                    <a:pt x="10724" y="63"/>
                    <a:pt x="10667" y="46"/>
                    <a:pt x="10656" y="46"/>
                  </a:cubicBezTo>
                  <a:cubicBezTo>
                    <a:pt x="10639" y="46"/>
                    <a:pt x="10610" y="57"/>
                    <a:pt x="10593" y="63"/>
                  </a:cubicBezTo>
                  <a:lnTo>
                    <a:pt x="10571" y="52"/>
                  </a:lnTo>
                  <a:lnTo>
                    <a:pt x="10525" y="35"/>
                  </a:lnTo>
                  <a:cubicBezTo>
                    <a:pt x="10519" y="54"/>
                    <a:pt x="10512" y="61"/>
                    <a:pt x="10508" y="61"/>
                  </a:cubicBezTo>
                  <a:cubicBezTo>
                    <a:pt x="10505" y="61"/>
                    <a:pt x="10502" y="57"/>
                    <a:pt x="10502" y="52"/>
                  </a:cubicBezTo>
                  <a:cubicBezTo>
                    <a:pt x="10502" y="45"/>
                    <a:pt x="10496" y="43"/>
                    <a:pt x="10488" y="43"/>
                  </a:cubicBezTo>
                  <a:cubicBezTo>
                    <a:pt x="10476" y="43"/>
                    <a:pt x="10458" y="48"/>
                    <a:pt x="10451" y="52"/>
                  </a:cubicBezTo>
                  <a:cubicBezTo>
                    <a:pt x="10447" y="54"/>
                    <a:pt x="10438" y="55"/>
                    <a:pt x="10428" y="55"/>
                  </a:cubicBezTo>
                  <a:cubicBezTo>
                    <a:pt x="10414" y="55"/>
                    <a:pt x="10397" y="53"/>
                    <a:pt x="10383" y="46"/>
                  </a:cubicBezTo>
                  <a:lnTo>
                    <a:pt x="10361" y="69"/>
                  </a:lnTo>
                  <a:lnTo>
                    <a:pt x="10344" y="86"/>
                  </a:lnTo>
                  <a:cubicBezTo>
                    <a:pt x="10335" y="93"/>
                    <a:pt x="10326" y="95"/>
                    <a:pt x="10318" y="95"/>
                  </a:cubicBezTo>
                  <a:cubicBezTo>
                    <a:pt x="10300" y="95"/>
                    <a:pt x="10287" y="82"/>
                    <a:pt x="10287" y="74"/>
                  </a:cubicBezTo>
                  <a:cubicBezTo>
                    <a:pt x="10282" y="64"/>
                    <a:pt x="10232" y="45"/>
                    <a:pt x="10209" y="45"/>
                  </a:cubicBezTo>
                  <a:cubicBezTo>
                    <a:pt x="10206" y="45"/>
                    <a:pt x="10204" y="45"/>
                    <a:pt x="10202" y="46"/>
                  </a:cubicBezTo>
                  <a:cubicBezTo>
                    <a:pt x="10182" y="46"/>
                    <a:pt x="10135" y="82"/>
                    <a:pt x="10112" y="82"/>
                  </a:cubicBezTo>
                  <a:cubicBezTo>
                    <a:pt x="10110" y="82"/>
                    <a:pt x="10107" y="81"/>
                    <a:pt x="10105" y="80"/>
                  </a:cubicBezTo>
                  <a:cubicBezTo>
                    <a:pt x="10092" y="77"/>
                    <a:pt x="10073" y="74"/>
                    <a:pt x="10053" y="74"/>
                  </a:cubicBezTo>
                  <a:cubicBezTo>
                    <a:pt x="10039" y="74"/>
                    <a:pt x="10023" y="75"/>
                    <a:pt x="10009" y="80"/>
                  </a:cubicBezTo>
                  <a:lnTo>
                    <a:pt x="9980" y="57"/>
                  </a:lnTo>
                  <a:lnTo>
                    <a:pt x="9935" y="18"/>
                  </a:lnTo>
                  <a:cubicBezTo>
                    <a:pt x="9895" y="46"/>
                    <a:pt x="9799" y="40"/>
                    <a:pt x="9782" y="52"/>
                  </a:cubicBezTo>
                  <a:cubicBezTo>
                    <a:pt x="9765" y="63"/>
                    <a:pt x="9702" y="86"/>
                    <a:pt x="9685" y="86"/>
                  </a:cubicBezTo>
                  <a:cubicBezTo>
                    <a:pt x="9674" y="80"/>
                    <a:pt x="9555" y="57"/>
                    <a:pt x="9510" y="57"/>
                  </a:cubicBezTo>
                  <a:cubicBezTo>
                    <a:pt x="9470" y="57"/>
                    <a:pt x="9430" y="57"/>
                    <a:pt x="9424" y="63"/>
                  </a:cubicBezTo>
                  <a:cubicBezTo>
                    <a:pt x="9420" y="68"/>
                    <a:pt x="9393" y="83"/>
                    <a:pt x="9377" y="83"/>
                  </a:cubicBezTo>
                  <a:cubicBezTo>
                    <a:pt x="9373" y="83"/>
                    <a:pt x="9370" y="82"/>
                    <a:pt x="9368" y="80"/>
                  </a:cubicBezTo>
                  <a:cubicBezTo>
                    <a:pt x="9364" y="77"/>
                    <a:pt x="9358" y="75"/>
                    <a:pt x="9349" y="75"/>
                  </a:cubicBezTo>
                  <a:cubicBezTo>
                    <a:pt x="9330" y="75"/>
                    <a:pt x="9300" y="83"/>
                    <a:pt x="9266" y="103"/>
                  </a:cubicBezTo>
                  <a:lnTo>
                    <a:pt x="9243" y="91"/>
                  </a:lnTo>
                  <a:lnTo>
                    <a:pt x="9152" y="63"/>
                  </a:lnTo>
                  <a:cubicBezTo>
                    <a:pt x="9107" y="72"/>
                    <a:pt x="9050" y="73"/>
                    <a:pt x="9001" y="73"/>
                  </a:cubicBezTo>
                  <a:cubicBezTo>
                    <a:pt x="8977" y="73"/>
                    <a:pt x="8954" y="73"/>
                    <a:pt x="8936" y="73"/>
                  </a:cubicBezTo>
                  <a:cubicBezTo>
                    <a:pt x="8918" y="73"/>
                    <a:pt x="8904" y="73"/>
                    <a:pt x="8897" y="74"/>
                  </a:cubicBezTo>
                  <a:cubicBezTo>
                    <a:pt x="8868" y="74"/>
                    <a:pt x="8840" y="114"/>
                    <a:pt x="8840" y="125"/>
                  </a:cubicBezTo>
                  <a:cubicBezTo>
                    <a:pt x="8839" y="127"/>
                    <a:pt x="8837" y="128"/>
                    <a:pt x="8834" y="128"/>
                  </a:cubicBezTo>
                  <a:cubicBezTo>
                    <a:pt x="8819" y="128"/>
                    <a:pt x="8781" y="106"/>
                    <a:pt x="8766" y="91"/>
                  </a:cubicBezTo>
                  <a:cubicBezTo>
                    <a:pt x="8762" y="89"/>
                    <a:pt x="8756" y="88"/>
                    <a:pt x="8749" y="88"/>
                  </a:cubicBezTo>
                  <a:cubicBezTo>
                    <a:pt x="8725" y="88"/>
                    <a:pt x="8690" y="100"/>
                    <a:pt x="8681" y="108"/>
                  </a:cubicBezTo>
                  <a:cubicBezTo>
                    <a:pt x="8671" y="115"/>
                    <a:pt x="8661" y="118"/>
                    <a:pt x="8651" y="118"/>
                  </a:cubicBezTo>
                  <a:cubicBezTo>
                    <a:pt x="8644" y="118"/>
                    <a:pt x="8637" y="116"/>
                    <a:pt x="8630" y="114"/>
                  </a:cubicBezTo>
                  <a:lnTo>
                    <a:pt x="8619" y="108"/>
                  </a:lnTo>
                  <a:cubicBezTo>
                    <a:pt x="8589" y="85"/>
                    <a:pt x="8574" y="74"/>
                    <a:pt x="8558" y="74"/>
                  </a:cubicBezTo>
                  <a:cubicBezTo>
                    <a:pt x="8543" y="74"/>
                    <a:pt x="8527" y="84"/>
                    <a:pt x="8500" y="103"/>
                  </a:cubicBezTo>
                  <a:cubicBezTo>
                    <a:pt x="8477" y="114"/>
                    <a:pt x="8443" y="120"/>
                    <a:pt x="8437" y="137"/>
                  </a:cubicBezTo>
                  <a:lnTo>
                    <a:pt x="8426" y="154"/>
                  </a:lnTo>
                  <a:cubicBezTo>
                    <a:pt x="8423" y="157"/>
                    <a:pt x="8417" y="159"/>
                    <a:pt x="8411" y="159"/>
                  </a:cubicBezTo>
                  <a:cubicBezTo>
                    <a:pt x="8397" y="159"/>
                    <a:pt x="8379" y="151"/>
                    <a:pt x="8375" y="143"/>
                  </a:cubicBezTo>
                  <a:cubicBezTo>
                    <a:pt x="8371" y="136"/>
                    <a:pt x="8364" y="133"/>
                    <a:pt x="8357" y="133"/>
                  </a:cubicBezTo>
                  <a:cubicBezTo>
                    <a:pt x="8351" y="133"/>
                    <a:pt x="8345" y="134"/>
                    <a:pt x="8341" y="137"/>
                  </a:cubicBezTo>
                  <a:cubicBezTo>
                    <a:pt x="8340" y="137"/>
                    <a:pt x="8340" y="137"/>
                    <a:pt x="8339" y="137"/>
                  </a:cubicBezTo>
                  <a:cubicBezTo>
                    <a:pt x="8333" y="137"/>
                    <a:pt x="8324" y="108"/>
                    <a:pt x="8324" y="97"/>
                  </a:cubicBezTo>
                  <a:cubicBezTo>
                    <a:pt x="8324" y="86"/>
                    <a:pt x="8267" y="74"/>
                    <a:pt x="8250" y="74"/>
                  </a:cubicBezTo>
                  <a:cubicBezTo>
                    <a:pt x="8233" y="74"/>
                    <a:pt x="8171" y="69"/>
                    <a:pt x="8154" y="69"/>
                  </a:cubicBezTo>
                  <a:cubicBezTo>
                    <a:pt x="8150" y="70"/>
                    <a:pt x="8144" y="70"/>
                    <a:pt x="8137" y="70"/>
                  </a:cubicBezTo>
                  <a:cubicBezTo>
                    <a:pt x="8124" y="70"/>
                    <a:pt x="8108" y="69"/>
                    <a:pt x="8094" y="69"/>
                  </a:cubicBezTo>
                  <a:cubicBezTo>
                    <a:pt x="8081" y="69"/>
                    <a:pt x="8069" y="70"/>
                    <a:pt x="8063" y="74"/>
                  </a:cubicBezTo>
                  <a:cubicBezTo>
                    <a:pt x="8048" y="84"/>
                    <a:pt x="8008" y="98"/>
                    <a:pt x="7986" y="98"/>
                  </a:cubicBezTo>
                  <a:cubicBezTo>
                    <a:pt x="7983" y="98"/>
                    <a:pt x="7980" y="98"/>
                    <a:pt x="7978" y="97"/>
                  </a:cubicBezTo>
                  <a:cubicBezTo>
                    <a:pt x="7966" y="97"/>
                    <a:pt x="7910" y="80"/>
                    <a:pt x="7898" y="74"/>
                  </a:cubicBezTo>
                  <a:cubicBezTo>
                    <a:pt x="7895" y="73"/>
                    <a:pt x="7891" y="73"/>
                    <a:pt x="7887" y="73"/>
                  </a:cubicBezTo>
                  <a:cubicBezTo>
                    <a:pt x="7869" y="73"/>
                    <a:pt x="7843" y="82"/>
                    <a:pt x="7824" y="91"/>
                  </a:cubicBezTo>
                  <a:lnTo>
                    <a:pt x="7790" y="74"/>
                  </a:lnTo>
                  <a:cubicBezTo>
                    <a:pt x="7776" y="66"/>
                    <a:pt x="7761" y="62"/>
                    <a:pt x="7744" y="62"/>
                  </a:cubicBezTo>
                  <a:cubicBezTo>
                    <a:pt x="7727" y="62"/>
                    <a:pt x="7708" y="66"/>
                    <a:pt x="7688" y="74"/>
                  </a:cubicBezTo>
                  <a:lnTo>
                    <a:pt x="7660" y="86"/>
                  </a:lnTo>
                  <a:cubicBezTo>
                    <a:pt x="7653" y="87"/>
                    <a:pt x="7646" y="87"/>
                    <a:pt x="7639" y="87"/>
                  </a:cubicBezTo>
                  <a:cubicBezTo>
                    <a:pt x="7594" y="87"/>
                    <a:pt x="7551" y="72"/>
                    <a:pt x="7541" y="57"/>
                  </a:cubicBezTo>
                  <a:cubicBezTo>
                    <a:pt x="7539" y="56"/>
                    <a:pt x="7536" y="55"/>
                    <a:pt x="7532" y="55"/>
                  </a:cubicBezTo>
                  <a:cubicBezTo>
                    <a:pt x="7512" y="55"/>
                    <a:pt x="7470" y="76"/>
                    <a:pt x="7456" y="86"/>
                  </a:cubicBezTo>
                  <a:cubicBezTo>
                    <a:pt x="7453" y="88"/>
                    <a:pt x="7448" y="90"/>
                    <a:pt x="7441" y="90"/>
                  </a:cubicBezTo>
                  <a:cubicBezTo>
                    <a:pt x="7417" y="90"/>
                    <a:pt x="7377" y="77"/>
                    <a:pt x="7359" y="69"/>
                  </a:cubicBezTo>
                  <a:cubicBezTo>
                    <a:pt x="7354" y="66"/>
                    <a:pt x="7349" y="65"/>
                    <a:pt x="7344" y="65"/>
                  </a:cubicBezTo>
                  <a:cubicBezTo>
                    <a:pt x="7325" y="65"/>
                    <a:pt x="7305" y="82"/>
                    <a:pt x="7291" y="108"/>
                  </a:cubicBezTo>
                  <a:lnTo>
                    <a:pt x="7263" y="97"/>
                  </a:lnTo>
                  <a:lnTo>
                    <a:pt x="7212" y="80"/>
                  </a:lnTo>
                  <a:cubicBezTo>
                    <a:pt x="7161" y="86"/>
                    <a:pt x="7104" y="97"/>
                    <a:pt x="7098" y="97"/>
                  </a:cubicBezTo>
                  <a:cubicBezTo>
                    <a:pt x="7088" y="97"/>
                    <a:pt x="6953" y="63"/>
                    <a:pt x="6889" y="63"/>
                  </a:cubicBezTo>
                  <a:cubicBezTo>
                    <a:pt x="6885" y="63"/>
                    <a:pt x="6881" y="63"/>
                    <a:pt x="6877" y="63"/>
                  </a:cubicBezTo>
                  <a:cubicBezTo>
                    <a:pt x="6831" y="68"/>
                    <a:pt x="6742" y="90"/>
                    <a:pt x="6694" y="90"/>
                  </a:cubicBezTo>
                  <a:cubicBezTo>
                    <a:pt x="6682" y="90"/>
                    <a:pt x="6673" y="89"/>
                    <a:pt x="6667" y="86"/>
                  </a:cubicBezTo>
                  <a:cubicBezTo>
                    <a:pt x="6655" y="78"/>
                    <a:pt x="6641" y="74"/>
                    <a:pt x="6628" y="74"/>
                  </a:cubicBezTo>
                  <a:cubicBezTo>
                    <a:pt x="6611" y="74"/>
                    <a:pt x="6595" y="81"/>
                    <a:pt x="6582" y="97"/>
                  </a:cubicBezTo>
                  <a:lnTo>
                    <a:pt x="6571" y="91"/>
                  </a:lnTo>
                  <a:lnTo>
                    <a:pt x="6525" y="74"/>
                  </a:lnTo>
                  <a:cubicBezTo>
                    <a:pt x="6483" y="84"/>
                    <a:pt x="6419" y="93"/>
                    <a:pt x="6366" y="93"/>
                  </a:cubicBezTo>
                  <a:cubicBezTo>
                    <a:pt x="6354" y="93"/>
                    <a:pt x="6343" y="92"/>
                    <a:pt x="6332" y="91"/>
                  </a:cubicBezTo>
                  <a:lnTo>
                    <a:pt x="6298" y="69"/>
                  </a:lnTo>
                  <a:lnTo>
                    <a:pt x="6247" y="40"/>
                  </a:lnTo>
                  <a:cubicBezTo>
                    <a:pt x="6213" y="63"/>
                    <a:pt x="6111" y="69"/>
                    <a:pt x="6083" y="74"/>
                  </a:cubicBezTo>
                  <a:cubicBezTo>
                    <a:pt x="6061" y="74"/>
                    <a:pt x="6008" y="84"/>
                    <a:pt x="5978" y="84"/>
                  </a:cubicBezTo>
                  <a:cubicBezTo>
                    <a:pt x="5968" y="84"/>
                    <a:pt x="5961" y="83"/>
                    <a:pt x="5958" y="80"/>
                  </a:cubicBezTo>
                  <a:cubicBezTo>
                    <a:pt x="5953" y="73"/>
                    <a:pt x="5945" y="71"/>
                    <a:pt x="5936" y="71"/>
                  </a:cubicBezTo>
                  <a:cubicBezTo>
                    <a:pt x="5925" y="71"/>
                    <a:pt x="5913" y="74"/>
                    <a:pt x="5907" y="74"/>
                  </a:cubicBezTo>
                  <a:cubicBezTo>
                    <a:pt x="5890" y="74"/>
                    <a:pt x="5788" y="69"/>
                    <a:pt x="5753" y="63"/>
                  </a:cubicBezTo>
                  <a:cubicBezTo>
                    <a:pt x="5719" y="63"/>
                    <a:pt x="5668" y="57"/>
                    <a:pt x="5651" y="57"/>
                  </a:cubicBezTo>
                  <a:cubicBezTo>
                    <a:pt x="5638" y="57"/>
                    <a:pt x="5610" y="50"/>
                    <a:pt x="5593" y="50"/>
                  </a:cubicBezTo>
                  <a:cubicBezTo>
                    <a:pt x="5589" y="50"/>
                    <a:pt x="5586" y="51"/>
                    <a:pt x="5583" y="52"/>
                  </a:cubicBezTo>
                  <a:cubicBezTo>
                    <a:pt x="5567" y="52"/>
                    <a:pt x="5497" y="86"/>
                    <a:pt x="5465" y="86"/>
                  </a:cubicBezTo>
                  <a:cubicBezTo>
                    <a:pt x="5462" y="86"/>
                    <a:pt x="5460" y="86"/>
                    <a:pt x="5458" y="86"/>
                  </a:cubicBezTo>
                  <a:cubicBezTo>
                    <a:pt x="5444" y="83"/>
                    <a:pt x="5412" y="83"/>
                    <a:pt x="5379" y="83"/>
                  </a:cubicBezTo>
                  <a:cubicBezTo>
                    <a:pt x="5346" y="83"/>
                    <a:pt x="5314" y="83"/>
                    <a:pt x="5300" y="80"/>
                  </a:cubicBezTo>
                  <a:cubicBezTo>
                    <a:pt x="5271" y="80"/>
                    <a:pt x="5192" y="69"/>
                    <a:pt x="5175" y="69"/>
                  </a:cubicBezTo>
                  <a:cubicBezTo>
                    <a:pt x="5170" y="70"/>
                    <a:pt x="5163" y="70"/>
                    <a:pt x="5154" y="70"/>
                  </a:cubicBezTo>
                  <a:cubicBezTo>
                    <a:pt x="5129" y="70"/>
                    <a:pt x="5093" y="67"/>
                    <a:pt x="5065" y="67"/>
                  </a:cubicBezTo>
                  <a:cubicBezTo>
                    <a:pt x="5055" y="67"/>
                    <a:pt x="5046" y="68"/>
                    <a:pt x="5039" y="69"/>
                  </a:cubicBezTo>
                  <a:cubicBezTo>
                    <a:pt x="5010" y="74"/>
                    <a:pt x="4948" y="74"/>
                    <a:pt x="4931" y="74"/>
                  </a:cubicBezTo>
                  <a:cubicBezTo>
                    <a:pt x="4921" y="74"/>
                    <a:pt x="4870" y="47"/>
                    <a:pt x="4852" y="47"/>
                  </a:cubicBezTo>
                  <a:cubicBezTo>
                    <a:pt x="4848" y="47"/>
                    <a:pt x="4846" y="49"/>
                    <a:pt x="4846" y="52"/>
                  </a:cubicBezTo>
                  <a:cubicBezTo>
                    <a:pt x="4846" y="67"/>
                    <a:pt x="4841" y="72"/>
                    <a:pt x="4837" y="72"/>
                  </a:cubicBezTo>
                  <a:cubicBezTo>
                    <a:pt x="4836" y="72"/>
                    <a:pt x="4834" y="71"/>
                    <a:pt x="4834" y="69"/>
                  </a:cubicBezTo>
                  <a:cubicBezTo>
                    <a:pt x="4834" y="68"/>
                    <a:pt x="4831" y="68"/>
                    <a:pt x="4827" y="68"/>
                  </a:cubicBezTo>
                  <a:cubicBezTo>
                    <a:pt x="4804" y="68"/>
                    <a:pt x="4733" y="80"/>
                    <a:pt x="4704" y="80"/>
                  </a:cubicBezTo>
                  <a:cubicBezTo>
                    <a:pt x="4681" y="80"/>
                    <a:pt x="4651" y="78"/>
                    <a:pt x="4628" y="78"/>
                  </a:cubicBezTo>
                  <a:cubicBezTo>
                    <a:pt x="4617" y="78"/>
                    <a:pt x="4607" y="78"/>
                    <a:pt x="4602" y="80"/>
                  </a:cubicBezTo>
                  <a:cubicBezTo>
                    <a:pt x="4599" y="83"/>
                    <a:pt x="4594" y="84"/>
                    <a:pt x="4587" y="84"/>
                  </a:cubicBezTo>
                  <a:cubicBezTo>
                    <a:pt x="4567" y="84"/>
                    <a:pt x="4535" y="74"/>
                    <a:pt x="4522" y="74"/>
                  </a:cubicBezTo>
                  <a:cubicBezTo>
                    <a:pt x="4505" y="80"/>
                    <a:pt x="4454" y="91"/>
                    <a:pt x="4403" y="103"/>
                  </a:cubicBezTo>
                  <a:lnTo>
                    <a:pt x="4363" y="97"/>
                  </a:lnTo>
                  <a:lnTo>
                    <a:pt x="4312" y="80"/>
                  </a:lnTo>
                  <a:cubicBezTo>
                    <a:pt x="4271" y="88"/>
                    <a:pt x="4217" y="94"/>
                    <a:pt x="4176" y="94"/>
                  </a:cubicBezTo>
                  <a:cubicBezTo>
                    <a:pt x="4161" y="94"/>
                    <a:pt x="4147" y="93"/>
                    <a:pt x="4136" y="91"/>
                  </a:cubicBezTo>
                  <a:lnTo>
                    <a:pt x="4108" y="108"/>
                  </a:lnTo>
                  <a:lnTo>
                    <a:pt x="4068" y="125"/>
                  </a:lnTo>
                  <a:cubicBezTo>
                    <a:pt x="4053" y="116"/>
                    <a:pt x="4029" y="112"/>
                    <a:pt x="4004" y="112"/>
                  </a:cubicBezTo>
                  <a:cubicBezTo>
                    <a:pt x="3984" y="112"/>
                    <a:pt x="3965" y="115"/>
                    <a:pt x="3949" y="120"/>
                  </a:cubicBezTo>
                  <a:lnTo>
                    <a:pt x="3915" y="120"/>
                  </a:lnTo>
                  <a:lnTo>
                    <a:pt x="3881" y="125"/>
                  </a:lnTo>
                  <a:cubicBezTo>
                    <a:pt x="3841" y="125"/>
                    <a:pt x="3785" y="120"/>
                    <a:pt x="3756" y="108"/>
                  </a:cubicBezTo>
                  <a:lnTo>
                    <a:pt x="3722" y="120"/>
                  </a:lnTo>
                  <a:lnTo>
                    <a:pt x="3688" y="131"/>
                  </a:lnTo>
                  <a:cubicBezTo>
                    <a:pt x="3681" y="130"/>
                    <a:pt x="3673" y="130"/>
                    <a:pt x="3665" y="130"/>
                  </a:cubicBezTo>
                  <a:cubicBezTo>
                    <a:pt x="3627" y="130"/>
                    <a:pt x="3581" y="140"/>
                    <a:pt x="3558" y="154"/>
                  </a:cubicBezTo>
                  <a:lnTo>
                    <a:pt x="3524" y="131"/>
                  </a:lnTo>
                  <a:lnTo>
                    <a:pt x="3512" y="125"/>
                  </a:lnTo>
                  <a:cubicBezTo>
                    <a:pt x="3508" y="127"/>
                    <a:pt x="3502" y="128"/>
                    <a:pt x="3494" y="128"/>
                  </a:cubicBezTo>
                  <a:cubicBezTo>
                    <a:pt x="3467" y="128"/>
                    <a:pt x="3423" y="120"/>
                    <a:pt x="3393" y="120"/>
                  </a:cubicBezTo>
                  <a:cubicBezTo>
                    <a:pt x="3381" y="120"/>
                    <a:pt x="3370" y="121"/>
                    <a:pt x="3365" y="125"/>
                  </a:cubicBezTo>
                  <a:cubicBezTo>
                    <a:pt x="3341" y="144"/>
                    <a:pt x="3306" y="155"/>
                    <a:pt x="3292" y="155"/>
                  </a:cubicBezTo>
                  <a:cubicBezTo>
                    <a:pt x="3288" y="155"/>
                    <a:pt x="3286" y="155"/>
                    <a:pt x="3285" y="154"/>
                  </a:cubicBezTo>
                  <a:cubicBezTo>
                    <a:pt x="3284" y="151"/>
                    <a:pt x="3279" y="150"/>
                    <a:pt x="3273" y="150"/>
                  </a:cubicBezTo>
                  <a:cubicBezTo>
                    <a:pt x="3252" y="150"/>
                    <a:pt x="3210" y="161"/>
                    <a:pt x="3189" y="165"/>
                  </a:cubicBezTo>
                  <a:cubicBezTo>
                    <a:pt x="3166" y="165"/>
                    <a:pt x="3104" y="177"/>
                    <a:pt x="3058" y="182"/>
                  </a:cubicBezTo>
                  <a:lnTo>
                    <a:pt x="3013" y="171"/>
                  </a:lnTo>
                  <a:lnTo>
                    <a:pt x="2990" y="165"/>
                  </a:lnTo>
                  <a:cubicBezTo>
                    <a:pt x="2959" y="176"/>
                    <a:pt x="2895" y="200"/>
                    <a:pt x="2876" y="200"/>
                  </a:cubicBezTo>
                  <a:cubicBezTo>
                    <a:pt x="2874" y="200"/>
                    <a:pt x="2872" y="200"/>
                    <a:pt x="2871" y="199"/>
                  </a:cubicBezTo>
                  <a:cubicBezTo>
                    <a:pt x="2869" y="197"/>
                    <a:pt x="2865" y="197"/>
                    <a:pt x="2858" y="197"/>
                  </a:cubicBezTo>
                  <a:cubicBezTo>
                    <a:pt x="2824" y="197"/>
                    <a:pt x="2739" y="216"/>
                    <a:pt x="2701" y="216"/>
                  </a:cubicBezTo>
                  <a:cubicBezTo>
                    <a:pt x="2656" y="216"/>
                    <a:pt x="2576" y="228"/>
                    <a:pt x="2559" y="233"/>
                  </a:cubicBezTo>
                  <a:cubicBezTo>
                    <a:pt x="2557" y="234"/>
                    <a:pt x="2554" y="234"/>
                    <a:pt x="2551" y="234"/>
                  </a:cubicBezTo>
                  <a:cubicBezTo>
                    <a:pt x="2532" y="234"/>
                    <a:pt x="2492" y="224"/>
                    <a:pt x="2468" y="224"/>
                  </a:cubicBezTo>
                  <a:cubicBezTo>
                    <a:pt x="2461" y="224"/>
                    <a:pt x="2455" y="225"/>
                    <a:pt x="2451" y="228"/>
                  </a:cubicBezTo>
                  <a:cubicBezTo>
                    <a:pt x="2439" y="232"/>
                    <a:pt x="2413" y="236"/>
                    <a:pt x="2383" y="236"/>
                  </a:cubicBezTo>
                  <a:cubicBezTo>
                    <a:pt x="2370" y="236"/>
                    <a:pt x="2357" y="235"/>
                    <a:pt x="2344" y="233"/>
                  </a:cubicBezTo>
                  <a:lnTo>
                    <a:pt x="2309" y="262"/>
                  </a:lnTo>
                  <a:lnTo>
                    <a:pt x="2309" y="267"/>
                  </a:lnTo>
                  <a:cubicBezTo>
                    <a:pt x="2307" y="266"/>
                    <a:pt x="2303" y="266"/>
                    <a:pt x="2298" y="266"/>
                  </a:cubicBezTo>
                  <a:cubicBezTo>
                    <a:pt x="2277" y="266"/>
                    <a:pt x="2241" y="277"/>
                    <a:pt x="2213" y="296"/>
                  </a:cubicBezTo>
                  <a:lnTo>
                    <a:pt x="2202" y="284"/>
                  </a:lnTo>
                  <a:cubicBezTo>
                    <a:pt x="2196" y="274"/>
                    <a:pt x="2190" y="270"/>
                    <a:pt x="2184" y="270"/>
                  </a:cubicBezTo>
                  <a:cubicBezTo>
                    <a:pt x="2170" y="270"/>
                    <a:pt x="2155" y="288"/>
                    <a:pt x="2143" y="288"/>
                  </a:cubicBezTo>
                  <a:cubicBezTo>
                    <a:pt x="2137" y="288"/>
                    <a:pt x="2132" y="284"/>
                    <a:pt x="2128" y="273"/>
                  </a:cubicBezTo>
                  <a:cubicBezTo>
                    <a:pt x="2128" y="273"/>
                    <a:pt x="2086" y="286"/>
                    <a:pt x="2074" y="286"/>
                  </a:cubicBezTo>
                  <a:cubicBezTo>
                    <a:pt x="2072" y="286"/>
                    <a:pt x="2071" y="285"/>
                    <a:pt x="2071" y="284"/>
                  </a:cubicBezTo>
                  <a:lnTo>
                    <a:pt x="2037" y="245"/>
                  </a:lnTo>
                  <a:cubicBezTo>
                    <a:pt x="2014" y="267"/>
                    <a:pt x="1963" y="301"/>
                    <a:pt x="1929" y="313"/>
                  </a:cubicBezTo>
                  <a:lnTo>
                    <a:pt x="1827" y="313"/>
                  </a:lnTo>
                  <a:cubicBezTo>
                    <a:pt x="1753" y="318"/>
                    <a:pt x="1663" y="324"/>
                    <a:pt x="1629" y="335"/>
                  </a:cubicBezTo>
                  <a:lnTo>
                    <a:pt x="1595" y="341"/>
                  </a:lnTo>
                  <a:lnTo>
                    <a:pt x="1561" y="341"/>
                  </a:lnTo>
                  <a:cubicBezTo>
                    <a:pt x="1527" y="352"/>
                    <a:pt x="1317" y="369"/>
                    <a:pt x="1254" y="386"/>
                  </a:cubicBezTo>
                  <a:cubicBezTo>
                    <a:pt x="1198" y="400"/>
                    <a:pt x="1134" y="411"/>
                    <a:pt x="1098" y="411"/>
                  </a:cubicBezTo>
                  <a:cubicBezTo>
                    <a:pt x="1090" y="411"/>
                    <a:pt x="1083" y="410"/>
                    <a:pt x="1078" y="409"/>
                  </a:cubicBezTo>
                  <a:lnTo>
                    <a:pt x="1050" y="421"/>
                  </a:lnTo>
                  <a:lnTo>
                    <a:pt x="1027" y="432"/>
                  </a:lnTo>
                  <a:cubicBezTo>
                    <a:pt x="1005" y="443"/>
                    <a:pt x="953" y="449"/>
                    <a:pt x="942" y="455"/>
                  </a:cubicBezTo>
                  <a:cubicBezTo>
                    <a:pt x="931" y="455"/>
                    <a:pt x="885" y="472"/>
                    <a:pt x="874" y="483"/>
                  </a:cubicBezTo>
                  <a:cubicBezTo>
                    <a:pt x="863" y="489"/>
                    <a:pt x="846" y="494"/>
                    <a:pt x="840" y="494"/>
                  </a:cubicBezTo>
                  <a:cubicBezTo>
                    <a:pt x="834" y="494"/>
                    <a:pt x="817" y="489"/>
                    <a:pt x="795" y="483"/>
                  </a:cubicBezTo>
                  <a:lnTo>
                    <a:pt x="795" y="483"/>
                  </a:lnTo>
                  <a:lnTo>
                    <a:pt x="806" y="506"/>
                  </a:lnTo>
                  <a:lnTo>
                    <a:pt x="846" y="568"/>
                  </a:lnTo>
                  <a:cubicBezTo>
                    <a:pt x="897" y="630"/>
                    <a:pt x="931" y="693"/>
                    <a:pt x="931" y="699"/>
                  </a:cubicBezTo>
                  <a:cubicBezTo>
                    <a:pt x="925" y="699"/>
                    <a:pt x="891" y="721"/>
                    <a:pt x="846" y="750"/>
                  </a:cubicBezTo>
                  <a:lnTo>
                    <a:pt x="897" y="812"/>
                  </a:lnTo>
                  <a:lnTo>
                    <a:pt x="919" y="840"/>
                  </a:lnTo>
                  <a:cubicBezTo>
                    <a:pt x="908" y="863"/>
                    <a:pt x="897" y="903"/>
                    <a:pt x="885" y="925"/>
                  </a:cubicBezTo>
                  <a:lnTo>
                    <a:pt x="908" y="948"/>
                  </a:lnTo>
                  <a:lnTo>
                    <a:pt x="925" y="960"/>
                  </a:lnTo>
                  <a:cubicBezTo>
                    <a:pt x="931" y="982"/>
                    <a:pt x="936" y="1022"/>
                    <a:pt x="936" y="1050"/>
                  </a:cubicBezTo>
                  <a:lnTo>
                    <a:pt x="936" y="1067"/>
                  </a:lnTo>
                  <a:lnTo>
                    <a:pt x="931" y="1113"/>
                  </a:lnTo>
                  <a:cubicBezTo>
                    <a:pt x="965" y="1118"/>
                    <a:pt x="931" y="1141"/>
                    <a:pt x="914" y="1164"/>
                  </a:cubicBezTo>
                  <a:cubicBezTo>
                    <a:pt x="902" y="1181"/>
                    <a:pt x="868" y="1226"/>
                    <a:pt x="840" y="1260"/>
                  </a:cubicBezTo>
                  <a:lnTo>
                    <a:pt x="885" y="1283"/>
                  </a:lnTo>
                  <a:cubicBezTo>
                    <a:pt x="948" y="1311"/>
                    <a:pt x="959" y="1340"/>
                    <a:pt x="914" y="1385"/>
                  </a:cubicBezTo>
                  <a:lnTo>
                    <a:pt x="897" y="1402"/>
                  </a:lnTo>
                  <a:cubicBezTo>
                    <a:pt x="897" y="1436"/>
                    <a:pt x="925" y="1487"/>
                    <a:pt x="942" y="1504"/>
                  </a:cubicBezTo>
                  <a:cubicBezTo>
                    <a:pt x="953" y="1516"/>
                    <a:pt x="959" y="1527"/>
                    <a:pt x="959" y="1533"/>
                  </a:cubicBezTo>
                  <a:cubicBezTo>
                    <a:pt x="953" y="1533"/>
                    <a:pt x="948" y="1550"/>
                    <a:pt x="942" y="1555"/>
                  </a:cubicBezTo>
                  <a:cubicBezTo>
                    <a:pt x="931" y="1555"/>
                    <a:pt x="931" y="1589"/>
                    <a:pt x="925" y="1595"/>
                  </a:cubicBezTo>
                  <a:cubicBezTo>
                    <a:pt x="919" y="1601"/>
                    <a:pt x="863" y="1635"/>
                    <a:pt x="851" y="1657"/>
                  </a:cubicBezTo>
                  <a:cubicBezTo>
                    <a:pt x="834" y="1674"/>
                    <a:pt x="834" y="1697"/>
                    <a:pt x="846" y="1703"/>
                  </a:cubicBezTo>
                  <a:lnTo>
                    <a:pt x="851" y="1703"/>
                  </a:lnTo>
                  <a:cubicBezTo>
                    <a:pt x="885" y="1708"/>
                    <a:pt x="902" y="1725"/>
                    <a:pt x="914" y="1754"/>
                  </a:cubicBezTo>
                  <a:lnTo>
                    <a:pt x="925" y="1782"/>
                  </a:lnTo>
                  <a:cubicBezTo>
                    <a:pt x="915" y="1813"/>
                    <a:pt x="882" y="1834"/>
                    <a:pt x="867" y="1834"/>
                  </a:cubicBezTo>
                  <a:cubicBezTo>
                    <a:pt x="865" y="1834"/>
                    <a:pt x="864" y="1834"/>
                    <a:pt x="863" y="1833"/>
                  </a:cubicBezTo>
                  <a:cubicBezTo>
                    <a:pt x="851" y="1833"/>
                    <a:pt x="817" y="1890"/>
                    <a:pt x="812" y="1890"/>
                  </a:cubicBezTo>
                  <a:cubicBezTo>
                    <a:pt x="811" y="1891"/>
                    <a:pt x="810" y="1891"/>
                    <a:pt x="808" y="1891"/>
                  </a:cubicBezTo>
                  <a:cubicBezTo>
                    <a:pt x="799" y="1891"/>
                    <a:pt x="777" y="1877"/>
                    <a:pt x="772" y="1867"/>
                  </a:cubicBezTo>
                  <a:cubicBezTo>
                    <a:pt x="772" y="1867"/>
                    <a:pt x="771" y="1866"/>
                    <a:pt x="769" y="1866"/>
                  </a:cubicBezTo>
                  <a:cubicBezTo>
                    <a:pt x="756" y="1866"/>
                    <a:pt x="706" y="1880"/>
                    <a:pt x="687" y="1890"/>
                  </a:cubicBezTo>
                  <a:cubicBezTo>
                    <a:pt x="664" y="1901"/>
                    <a:pt x="681" y="1913"/>
                    <a:pt x="698" y="1913"/>
                  </a:cubicBezTo>
                  <a:cubicBezTo>
                    <a:pt x="706" y="1913"/>
                    <a:pt x="745" y="1901"/>
                    <a:pt x="765" y="1901"/>
                  </a:cubicBezTo>
                  <a:cubicBezTo>
                    <a:pt x="772" y="1901"/>
                    <a:pt x="778" y="1902"/>
                    <a:pt x="778" y="1907"/>
                  </a:cubicBezTo>
                  <a:cubicBezTo>
                    <a:pt x="772" y="1930"/>
                    <a:pt x="783" y="1941"/>
                    <a:pt x="789" y="1941"/>
                  </a:cubicBezTo>
                  <a:cubicBezTo>
                    <a:pt x="789" y="1941"/>
                    <a:pt x="825" y="1923"/>
                    <a:pt x="841" y="1923"/>
                  </a:cubicBezTo>
                  <a:cubicBezTo>
                    <a:pt x="843" y="1923"/>
                    <a:pt x="844" y="1923"/>
                    <a:pt x="846" y="1924"/>
                  </a:cubicBezTo>
                  <a:cubicBezTo>
                    <a:pt x="863" y="1935"/>
                    <a:pt x="891" y="1964"/>
                    <a:pt x="897" y="1969"/>
                  </a:cubicBezTo>
                  <a:cubicBezTo>
                    <a:pt x="906" y="1974"/>
                    <a:pt x="878" y="1982"/>
                    <a:pt x="858" y="1982"/>
                  </a:cubicBezTo>
                  <a:cubicBezTo>
                    <a:pt x="853" y="1982"/>
                    <a:pt x="849" y="1982"/>
                    <a:pt x="846" y="1981"/>
                  </a:cubicBezTo>
                  <a:cubicBezTo>
                    <a:pt x="837" y="1978"/>
                    <a:pt x="822" y="1977"/>
                    <a:pt x="806" y="1977"/>
                  </a:cubicBezTo>
                  <a:cubicBezTo>
                    <a:pt x="790" y="1977"/>
                    <a:pt x="775" y="1978"/>
                    <a:pt x="766" y="1981"/>
                  </a:cubicBezTo>
                  <a:cubicBezTo>
                    <a:pt x="764" y="1982"/>
                    <a:pt x="761" y="1982"/>
                    <a:pt x="757" y="1982"/>
                  </a:cubicBezTo>
                  <a:cubicBezTo>
                    <a:pt x="739" y="1982"/>
                    <a:pt x="707" y="1973"/>
                    <a:pt x="698" y="1964"/>
                  </a:cubicBezTo>
                  <a:cubicBezTo>
                    <a:pt x="696" y="1961"/>
                    <a:pt x="694" y="1960"/>
                    <a:pt x="692" y="1960"/>
                  </a:cubicBezTo>
                  <a:lnTo>
                    <a:pt x="692" y="1960"/>
                  </a:lnTo>
                  <a:cubicBezTo>
                    <a:pt x="687" y="1960"/>
                    <a:pt x="689" y="1976"/>
                    <a:pt x="698" y="1998"/>
                  </a:cubicBezTo>
                  <a:lnTo>
                    <a:pt x="709" y="2015"/>
                  </a:lnTo>
                  <a:lnTo>
                    <a:pt x="715" y="2026"/>
                  </a:lnTo>
                  <a:cubicBezTo>
                    <a:pt x="715" y="2043"/>
                    <a:pt x="647" y="2072"/>
                    <a:pt x="636" y="2089"/>
                  </a:cubicBezTo>
                  <a:cubicBezTo>
                    <a:pt x="619" y="2106"/>
                    <a:pt x="641" y="2151"/>
                    <a:pt x="647" y="2157"/>
                  </a:cubicBezTo>
                  <a:cubicBezTo>
                    <a:pt x="658" y="2168"/>
                    <a:pt x="658" y="2196"/>
                    <a:pt x="653" y="2225"/>
                  </a:cubicBezTo>
                  <a:lnTo>
                    <a:pt x="641" y="2247"/>
                  </a:lnTo>
                  <a:lnTo>
                    <a:pt x="619" y="2293"/>
                  </a:lnTo>
                  <a:cubicBezTo>
                    <a:pt x="668" y="2313"/>
                    <a:pt x="674" y="2328"/>
                    <a:pt x="642" y="2328"/>
                  </a:cubicBezTo>
                  <a:cubicBezTo>
                    <a:pt x="637" y="2328"/>
                    <a:pt x="631" y="2328"/>
                    <a:pt x="624" y="2327"/>
                  </a:cubicBezTo>
                  <a:lnTo>
                    <a:pt x="619" y="2316"/>
                  </a:lnTo>
                  <a:lnTo>
                    <a:pt x="607" y="2287"/>
                  </a:lnTo>
                  <a:cubicBezTo>
                    <a:pt x="585" y="2287"/>
                    <a:pt x="568" y="2299"/>
                    <a:pt x="562" y="2316"/>
                  </a:cubicBezTo>
                  <a:lnTo>
                    <a:pt x="579" y="2333"/>
                  </a:lnTo>
                  <a:cubicBezTo>
                    <a:pt x="579" y="2333"/>
                    <a:pt x="573" y="2350"/>
                    <a:pt x="568" y="2355"/>
                  </a:cubicBezTo>
                  <a:cubicBezTo>
                    <a:pt x="551" y="2389"/>
                    <a:pt x="562" y="2401"/>
                    <a:pt x="602" y="2401"/>
                  </a:cubicBezTo>
                  <a:lnTo>
                    <a:pt x="613" y="2401"/>
                  </a:lnTo>
                  <a:cubicBezTo>
                    <a:pt x="630" y="2406"/>
                    <a:pt x="630" y="2429"/>
                    <a:pt x="624" y="2435"/>
                  </a:cubicBezTo>
                  <a:cubicBezTo>
                    <a:pt x="619" y="2440"/>
                    <a:pt x="596" y="2463"/>
                    <a:pt x="585" y="2491"/>
                  </a:cubicBezTo>
                  <a:lnTo>
                    <a:pt x="596" y="2508"/>
                  </a:lnTo>
                  <a:cubicBezTo>
                    <a:pt x="622" y="2560"/>
                    <a:pt x="656" y="2583"/>
                    <a:pt x="680" y="2583"/>
                  </a:cubicBezTo>
                  <a:cubicBezTo>
                    <a:pt x="682" y="2583"/>
                    <a:pt x="685" y="2583"/>
                    <a:pt x="687" y="2582"/>
                  </a:cubicBezTo>
                  <a:lnTo>
                    <a:pt x="698" y="2582"/>
                  </a:lnTo>
                  <a:cubicBezTo>
                    <a:pt x="699" y="2581"/>
                    <a:pt x="700" y="2580"/>
                    <a:pt x="702" y="2580"/>
                  </a:cubicBezTo>
                  <a:cubicBezTo>
                    <a:pt x="711" y="2580"/>
                    <a:pt x="733" y="2607"/>
                    <a:pt x="738" y="2616"/>
                  </a:cubicBezTo>
                  <a:cubicBezTo>
                    <a:pt x="744" y="2633"/>
                    <a:pt x="704" y="2673"/>
                    <a:pt x="687" y="2684"/>
                  </a:cubicBezTo>
                  <a:cubicBezTo>
                    <a:pt x="670" y="2696"/>
                    <a:pt x="726" y="2713"/>
                    <a:pt x="744" y="2713"/>
                  </a:cubicBezTo>
                  <a:cubicBezTo>
                    <a:pt x="761" y="2713"/>
                    <a:pt x="755" y="2752"/>
                    <a:pt x="749" y="2764"/>
                  </a:cubicBezTo>
                  <a:cubicBezTo>
                    <a:pt x="738" y="2775"/>
                    <a:pt x="726" y="2781"/>
                    <a:pt x="715" y="2781"/>
                  </a:cubicBezTo>
                  <a:lnTo>
                    <a:pt x="709" y="2781"/>
                  </a:lnTo>
                  <a:lnTo>
                    <a:pt x="692" y="2764"/>
                  </a:lnTo>
                  <a:cubicBezTo>
                    <a:pt x="681" y="2755"/>
                    <a:pt x="667" y="2752"/>
                    <a:pt x="655" y="2752"/>
                  </a:cubicBezTo>
                  <a:cubicBezTo>
                    <a:pt x="643" y="2752"/>
                    <a:pt x="633" y="2755"/>
                    <a:pt x="630" y="2758"/>
                  </a:cubicBezTo>
                  <a:cubicBezTo>
                    <a:pt x="619" y="2764"/>
                    <a:pt x="641" y="2804"/>
                    <a:pt x="653" y="2838"/>
                  </a:cubicBezTo>
                  <a:cubicBezTo>
                    <a:pt x="668" y="2868"/>
                    <a:pt x="697" y="2889"/>
                    <a:pt x="723" y="2889"/>
                  </a:cubicBezTo>
                  <a:cubicBezTo>
                    <a:pt x="726" y="2889"/>
                    <a:pt x="729" y="2889"/>
                    <a:pt x="732" y="2889"/>
                  </a:cubicBezTo>
                  <a:lnTo>
                    <a:pt x="738" y="2906"/>
                  </a:lnTo>
                  <a:lnTo>
                    <a:pt x="766" y="2945"/>
                  </a:lnTo>
                  <a:cubicBezTo>
                    <a:pt x="726" y="2968"/>
                    <a:pt x="721" y="3002"/>
                    <a:pt x="732" y="3002"/>
                  </a:cubicBezTo>
                  <a:cubicBezTo>
                    <a:pt x="734" y="3003"/>
                    <a:pt x="737" y="3004"/>
                    <a:pt x="740" y="3004"/>
                  </a:cubicBezTo>
                  <a:cubicBezTo>
                    <a:pt x="756" y="3004"/>
                    <a:pt x="784" y="2993"/>
                    <a:pt x="812" y="2979"/>
                  </a:cubicBezTo>
                  <a:lnTo>
                    <a:pt x="840" y="3013"/>
                  </a:lnTo>
                  <a:lnTo>
                    <a:pt x="840" y="3019"/>
                  </a:lnTo>
                  <a:cubicBezTo>
                    <a:pt x="846" y="3019"/>
                    <a:pt x="846" y="3008"/>
                    <a:pt x="851" y="2991"/>
                  </a:cubicBezTo>
                  <a:lnTo>
                    <a:pt x="857" y="2979"/>
                  </a:lnTo>
                  <a:lnTo>
                    <a:pt x="874" y="2957"/>
                  </a:lnTo>
                  <a:cubicBezTo>
                    <a:pt x="883" y="2947"/>
                    <a:pt x="903" y="2943"/>
                    <a:pt x="921" y="2943"/>
                  </a:cubicBezTo>
                  <a:cubicBezTo>
                    <a:pt x="935" y="2943"/>
                    <a:pt x="948" y="2946"/>
                    <a:pt x="953" y="2951"/>
                  </a:cubicBezTo>
                  <a:cubicBezTo>
                    <a:pt x="965" y="2962"/>
                    <a:pt x="942" y="3002"/>
                    <a:pt x="908" y="3036"/>
                  </a:cubicBezTo>
                  <a:lnTo>
                    <a:pt x="902" y="3070"/>
                  </a:lnTo>
                  <a:cubicBezTo>
                    <a:pt x="897" y="3104"/>
                    <a:pt x="925" y="3138"/>
                    <a:pt x="942" y="3167"/>
                  </a:cubicBezTo>
                  <a:lnTo>
                    <a:pt x="942" y="3172"/>
                  </a:lnTo>
                  <a:cubicBezTo>
                    <a:pt x="941" y="3174"/>
                    <a:pt x="940" y="3174"/>
                    <a:pt x="939" y="3174"/>
                  </a:cubicBezTo>
                  <a:cubicBezTo>
                    <a:pt x="924" y="3174"/>
                    <a:pt x="877" y="3136"/>
                    <a:pt x="857" y="3121"/>
                  </a:cubicBezTo>
                  <a:cubicBezTo>
                    <a:pt x="848" y="3117"/>
                    <a:pt x="837" y="3115"/>
                    <a:pt x="826" y="3115"/>
                  </a:cubicBezTo>
                  <a:cubicBezTo>
                    <a:pt x="808" y="3115"/>
                    <a:pt x="790" y="3120"/>
                    <a:pt x="783" y="3127"/>
                  </a:cubicBezTo>
                  <a:cubicBezTo>
                    <a:pt x="782" y="3128"/>
                    <a:pt x="777" y="3129"/>
                    <a:pt x="769" y="3129"/>
                  </a:cubicBezTo>
                  <a:cubicBezTo>
                    <a:pt x="750" y="3129"/>
                    <a:pt x="716" y="3124"/>
                    <a:pt x="704" y="3116"/>
                  </a:cubicBezTo>
                  <a:cubicBezTo>
                    <a:pt x="701" y="3113"/>
                    <a:pt x="699" y="3112"/>
                    <a:pt x="697" y="3112"/>
                  </a:cubicBezTo>
                  <a:cubicBezTo>
                    <a:pt x="691" y="3112"/>
                    <a:pt x="688" y="3127"/>
                    <a:pt x="692" y="3150"/>
                  </a:cubicBezTo>
                  <a:lnTo>
                    <a:pt x="698" y="3178"/>
                  </a:lnTo>
                  <a:lnTo>
                    <a:pt x="704" y="3206"/>
                  </a:lnTo>
                  <a:cubicBezTo>
                    <a:pt x="732" y="3206"/>
                    <a:pt x="778" y="3212"/>
                    <a:pt x="800" y="3218"/>
                  </a:cubicBezTo>
                  <a:lnTo>
                    <a:pt x="800" y="3229"/>
                  </a:lnTo>
                  <a:lnTo>
                    <a:pt x="806" y="3280"/>
                  </a:lnTo>
                  <a:cubicBezTo>
                    <a:pt x="816" y="3270"/>
                    <a:pt x="827" y="3266"/>
                    <a:pt x="837" y="3266"/>
                  </a:cubicBezTo>
                  <a:cubicBezTo>
                    <a:pt x="850" y="3266"/>
                    <a:pt x="862" y="3273"/>
                    <a:pt x="868" y="3286"/>
                  </a:cubicBezTo>
                  <a:lnTo>
                    <a:pt x="874" y="3286"/>
                  </a:lnTo>
                  <a:cubicBezTo>
                    <a:pt x="877" y="3285"/>
                    <a:pt x="881" y="3285"/>
                    <a:pt x="883" y="3285"/>
                  </a:cubicBezTo>
                  <a:cubicBezTo>
                    <a:pt x="918" y="3285"/>
                    <a:pt x="909" y="3315"/>
                    <a:pt x="925" y="3331"/>
                  </a:cubicBezTo>
                  <a:lnTo>
                    <a:pt x="931" y="3337"/>
                  </a:lnTo>
                  <a:cubicBezTo>
                    <a:pt x="948" y="3337"/>
                    <a:pt x="1016" y="3343"/>
                    <a:pt x="1016" y="3365"/>
                  </a:cubicBezTo>
                  <a:cubicBezTo>
                    <a:pt x="1022" y="3382"/>
                    <a:pt x="1005" y="3428"/>
                    <a:pt x="999" y="3439"/>
                  </a:cubicBezTo>
                  <a:cubicBezTo>
                    <a:pt x="998" y="3441"/>
                    <a:pt x="996" y="3442"/>
                    <a:pt x="992" y="3442"/>
                  </a:cubicBezTo>
                  <a:cubicBezTo>
                    <a:pt x="975" y="3442"/>
                    <a:pt x="933" y="3421"/>
                    <a:pt x="914" y="3416"/>
                  </a:cubicBezTo>
                  <a:cubicBezTo>
                    <a:pt x="891" y="3411"/>
                    <a:pt x="783" y="3416"/>
                    <a:pt x="755" y="3405"/>
                  </a:cubicBezTo>
                  <a:cubicBezTo>
                    <a:pt x="729" y="3394"/>
                    <a:pt x="625" y="3365"/>
                    <a:pt x="578" y="3365"/>
                  </a:cubicBezTo>
                  <a:cubicBezTo>
                    <a:pt x="574" y="3365"/>
                    <a:pt x="571" y="3365"/>
                    <a:pt x="568" y="3365"/>
                  </a:cubicBezTo>
                  <a:cubicBezTo>
                    <a:pt x="541" y="3374"/>
                    <a:pt x="485" y="3386"/>
                    <a:pt x="450" y="3386"/>
                  </a:cubicBezTo>
                  <a:cubicBezTo>
                    <a:pt x="440" y="3386"/>
                    <a:pt x="431" y="3385"/>
                    <a:pt x="426" y="3382"/>
                  </a:cubicBezTo>
                  <a:cubicBezTo>
                    <a:pt x="403" y="3371"/>
                    <a:pt x="375" y="3360"/>
                    <a:pt x="358" y="3360"/>
                  </a:cubicBezTo>
                  <a:lnTo>
                    <a:pt x="352" y="3365"/>
                  </a:lnTo>
                  <a:cubicBezTo>
                    <a:pt x="347" y="3374"/>
                    <a:pt x="341" y="3377"/>
                    <a:pt x="335" y="3377"/>
                  </a:cubicBezTo>
                  <a:cubicBezTo>
                    <a:pt x="323" y="3377"/>
                    <a:pt x="310" y="3365"/>
                    <a:pt x="299" y="3365"/>
                  </a:cubicBezTo>
                  <a:cubicBezTo>
                    <a:pt x="298" y="3365"/>
                    <a:pt x="297" y="3365"/>
                    <a:pt x="295" y="3365"/>
                  </a:cubicBezTo>
                  <a:lnTo>
                    <a:pt x="273" y="3371"/>
                  </a:lnTo>
                  <a:cubicBezTo>
                    <a:pt x="261" y="3382"/>
                    <a:pt x="278" y="3422"/>
                    <a:pt x="290" y="3433"/>
                  </a:cubicBezTo>
                  <a:cubicBezTo>
                    <a:pt x="301" y="3445"/>
                    <a:pt x="324" y="3507"/>
                    <a:pt x="301" y="3518"/>
                  </a:cubicBezTo>
                  <a:cubicBezTo>
                    <a:pt x="278" y="3524"/>
                    <a:pt x="307" y="3649"/>
                    <a:pt x="318" y="3683"/>
                  </a:cubicBezTo>
                  <a:cubicBezTo>
                    <a:pt x="324" y="3706"/>
                    <a:pt x="329" y="3740"/>
                    <a:pt x="329" y="3762"/>
                  </a:cubicBezTo>
                  <a:lnTo>
                    <a:pt x="318" y="3762"/>
                  </a:lnTo>
                  <a:cubicBezTo>
                    <a:pt x="318" y="3768"/>
                    <a:pt x="318" y="3774"/>
                    <a:pt x="324" y="3779"/>
                  </a:cubicBezTo>
                  <a:cubicBezTo>
                    <a:pt x="324" y="3785"/>
                    <a:pt x="318" y="3791"/>
                    <a:pt x="318" y="3791"/>
                  </a:cubicBezTo>
                  <a:cubicBezTo>
                    <a:pt x="295" y="3791"/>
                    <a:pt x="250" y="3802"/>
                    <a:pt x="216" y="3813"/>
                  </a:cubicBezTo>
                  <a:lnTo>
                    <a:pt x="210" y="3842"/>
                  </a:lnTo>
                  <a:lnTo>
                    <a:pt x="205" y="3865"/>
                  </a:lnTo>
                  <a:cubicBezTo>
                    <a:pt x="205" y="3887"/>
                    <a:pt x="190" y="3899"/>
                    <a:pt x="171" y="3899"/>
                  </a:cubicBezTo>
                  <a:cubicBezTo>
                    <a:pt x="161" y="3899"/>
                    <a:pt x="148" y="3895"/>
                    <a:pt x="136" y="3887"/>
                  </a:cubicBezTo>
                  <a:lnTo>
                    <a:pt x="63" y="3887"/>
                  </a:lnTo>
                  <a:cubicBezTo>
                    <a:pt x="29" y="3904"/>
                    <a:pt x="29" y="3933"/>
                    <a:pt x="63" y="3944"/>
                  </a:cubicBezTo>
                  <a:lnTo>
                    <a:pt x="91" y="3955"/>
                  </a:lnTo>
                  <a:cubicBezTo>
                    <a:pt x="97" y="3961"/>
                    <a:pt x="108" y="3972"/>
                    <a:pt x="108" y="3984"/>
                  </a:cubicBezTo>
                  <a:cubicBezTo>
                    <a:pt x="108" y="3989"/>
                    <a:pt x="91" y="4001"/>
                    <a:pt x="85" y="4001"/>
                  </a:cubicBezTo>
                  <a:cubicBezTo>
                    <a:pt x="81" y="4000"/>
                    <a:pt x="77" y="4000"/>
                    <a:pt x="72" y="4000"/>
                  </a:cubicBezTo>
                  <a:cubicBezTo>
                    <a:pt x="44" y="4000"/>
                    <a:pt x="21" y="4015"/>
                    <a:pt x="6" y="4035"/>
                  </a:cubicBezTo>
                  <a:cubicBezTo>
                    <a:pt x="0" y="4046"/>
                    <a:pt x="0" y="4063"/>
                    <a:pt x="6" y="4069"/>
                  </a:cubicBezTo>
                  <a:cubicBezTo>
                    <a:pt x="12" y="4074"/>
                    <a:pt x="29" y="4074"/>
                    <a:pt x="40" y="4074"/>
                  </a:cubicBezTo>
                  <a:lnTo>
                    <a:pt x="51" y="4074"/>
                  </a:lnTo>
                  <a:cubicBezTo>
                    <a:pt x="53" y="4072"/>
                    <a:pt x="55" y="4072"/>
                    <a:pt x="57" y="4072"/>
                  </a:cubicBezTo>
                  <a:cubicBezTo>
                    <a:pt x="66" y="4072"/>
                    <a:pt x="75" y="4093"/>
                    <a:pt x="80" y="4126"/>
                  </a:cubicBezTo>
                  <a:lnTo>
                    <a:pt x="119" y="4148"/>
                  </a:lnTo>
                  <a:cubicBezTo>
                    <a:pt x="136" y="4160"/>
                    <a:pt x="148" y="4182"/>
                    <a:pt x="159" y="4205"/>
                  </a:cubicBezTo>
                  <a:cubicBezTo>
                    <a:pt x="175" y="4231"/>
                    <a:pt x="157" y="4257"/>
                    <a:pt x="124" y="4257"/>
                  </a:cubicBezTo>
                  <a:cubicBezTo>
                    <a:pt x="121" y="4257"/>
                    <a:pt x="117" y="4257"/>
                    <a:pt x="114" y="4256"/>
                  </a:cubicBezTo>
                  <a:lnTo>
                    <a:pt x="91" y="4256"/>
                  </a:lnTo>
                  <a:cubicBezTo>
                    <a:pt x="85" y="4262"/>
                    <a:pt x="136" y="4352"/>
                    <a:pt x="170" y="4352"/>
                  </a:cubicBezTo>
                  <a:cubicBezTo>
                    <a:pt x="210" y="4352"/>
                    <a:pt x="290" y="4347"/>
                    <a:pt x="307" y="4347"/>
                  </a:cubicBezTo>
                  <a:cubicBezTo>
                    <a:pt x="324" y="4352"/>
                    <a:pt x="346" y="4358"/>
                    <a:pt x="363" y="4358"/>
                  </a:cubicBezTo>
                  <a:lnTo>
                    <a:pt x="380" y="4352"/>
                  </a:lnTo>
                  <a:lnTo>
                    <a:pt x="409" y="4352"/>
                  </a:lnTo>
                  <a:cubicBezTo>
                    <a:pt x="410" y="4352"/>
                    <a:pt x="412" y="4352"/>
                    <a:pt x="414" y="4352"/>
                  </a:cubicBezTo>
                  <a:cubicBezTo>
                    <a:pt x="440" y="4352"/>
                    <a:pt x="460" y="4393"/>
                    <a:pt x="460" y="4404"/>
                  </a:cubicBezTo>
                  <a:cubicBezTo>
                    <a:pt x="460" y="4421"/>
                    <a:pt x="392" y="4438"/>
                    <a:pt x="369" y="4438"/>
                  </a:cubicBezTo>
                  <a:cubicBezTo>
                    <a:pt x="346" y="4438"/>
                    <a:pt x="369" y="4449"/>
                    <a:pt x="414" y="4460"/>
                  </a:cubicBezTo>
                  <a:lnTo>
                    <a:pt x="460" y="4460"/>
                  </a:lnTo>
                  <a:cubicBezTo>
                    <a:pt x="471" y="4460"/>
                    <a:pt x="483" y="4466"/>
                    <a:pt x="494" y="4472"/>
                  </a:cubicBezTo>
                  <a:cubicBezTo>
                    <a:pt x="488" y="4472"/>
                    <a:pt x="488" y="4477"/>
                    <a:pt x="488" y="4477"/>
                  </a:cubicBezTo>
                  <a:cubicBezTo>
                    <a:pt x="448" y="4489"/>
                    <a:pt x="403" y="4506"/>
                    <a:pt x="397" y="4511"/>
                  </a:cubicBezTo>
                  <a:cubicBezTo>
                    <a:pt x="392" y="4523"/>
                    <a:pt x="397" y="4534"/>
                    <a:pt x="414" y="4545"/>
                  </a:cubicBezTo>
                  <a:lnTo>
                    <a:pt x="426" y="4545"/>
                  </a:lnTo>
                  <a:cubicBezTo>
                    <a:pt x="431" y="4545"/>
                    <a:pt x="435" y="4544"/>
                    <a:pt x="439" y="4544"/>
                  </a:cubicBezTo>
                  <a:cubicBezTo>
                    <a:pt x="472" y="4544"/>
                    <a:pt x="476" y="4565"/>
                    <a:pt x="465" y="4585"/>
                  </a:cubicBezTo>
                  <a:lnTo>
                    <a:pt x="454" y="4630"/>
                  </a:lnTo>
                  <a:cubicBezTo>
                    <a:pt x="437" y="4676"/>
                    <a:pt x="420" y="4812"/>
                    <a:pt x="454" y="4835"/>
                  </a:cubicBezTo>
                  <a:cubicBezTo>
                    <a:pt x="483" y="4857"/>
                    <a:pt x="522" y="4908"/>
                    <a:pt x="545" y="4948"/>
                  </a:cubicBezTo>
                  <a:lnTo>
                    <a:pt x="517" y="4971"/>
                  </a:lnTo>
                  <a:cubicBezTo>
                    <a:pt x="500" y="4982"/>
                    <a:pt x="483" y="4988"/>
                    <a:pt x="465" y="4999"/>
                  </a:cubicBezTo>
                  <a:cubicBezTo>
                    <a:pt x="454" y="5011"/>
                    <a:pt x="443" y="5033"/>
                    <a:pt x="443" y="5033"/>
                  </a:cubicBezTo>
                  <a:cubicBezTo>
                    <a:pt x="494" y="5073"/>
                    <a:pt x="448" y="5090"/>
                    <a:pt x="414" y="5096"/>
                  </a:cubicBezTo>
                  <a:lnTo>
                    <a:pt x="392" y="5101"/>
                  </a:lnTo>
                  <a:cubicBezTo>
                    <a:pt x="385" y="5104"/>
                    <a:pt x="378" y="5105"/>
                    <a:pt x="371" y="5105"/>
                  </a:cubicBezTo>
                  <a:cubicBezTo>
                    <a:pt x="349" y="5105"/>
                    <a:pt x="328" y="5094"/>
                    <a:pt x="324" y="5090"/>
                  </a:cubicBezTo>
                  <a:cubicBezTo>
                    <a:pt x="319" y="5082"/>
                    <a:pt x="284" y="5067"/>
                    <a:pt x="261" y="5067"/>
                  </a:cubicBezTo>
                  <a:cubicBezTo>
                    <a:pt x="253" y="5067"/>
                    <a:pt x="247" y="5069"/>
                    <a:pt x="244" y="5073"/>
                  </a:cubicBezTo>
                  <a:cubicBezTo>
                    <a:pt x="233" y="5096"/>
                    <a:pt x="210" y="5152"/>
                    <a:pt x="210" y="5169"/>
                  </a:cubicBezTo>
                  <a:cubicBezTo>
                    <a:pt x="207" y="5178"/>
                    <a:pt x="210" y="5182"/>
                    <a:pt x="217" y="5182"/>
                  </a:cubicBezTo>
                  <a:cubicBezTo>
                    <a:pt x="223" y="5182"/>
                    <a:pt x="233" y="5178"/>
                    <a:pt x="244" y="5169"/>
                  </a:cubicBezTo>
                  <a:lnTo>
                    <a:pt x="261" y="5169"/>
                  </a:lnTo>
                  <a:cubicBezTo>
                    <a:pt x="278" y="5169"/>
                    <a:pt x="301" y="5181"/>
                    <a:pt x="318" y="5192"/>
                  </a:cubicBezTo>
                  <a:lnTo>
                    <a:pt x="346" y="5221"/>
                  </a:lnTo>
                  <a:cubicBezTo>
                    <a:pt x="358" y="5198"/>
                    <a:pt x="409" y="5175"/>
                    <a:pt x="465" y="5164"/>
                  </a:cubicBezTo>
                  <a:lnTo>
                    <a:pt x="494" y="5181"/>
                  </a:lnTo>
                  <a:lnTo>
                    <a:pt x="517" y="5198"/>
                  </a:lnTo>
                  <a:cubicBezTo>
                    <a:pt x="517" y="5198"/>
                    <a:pt x="562" y="5209"/>
                    <a:pt x="579" y="5215"/>
                  </a:cubicBezTo>
                  <a:cubicBezTo>
                    <a:pt x="585" y="5221"/>
                    <a:pt x="585" y="5226"/>
                    <a:pt x="585" y="5232"/>
                  </a:cubicBezTo>
                  <a:cubicBezTo>
                    <a:pt x="579" y="5232"/>
                    <a:pt x="573" y="5232"/>
                    <a:pt x="568" y="5226"/>
                  </a:cubicBezTo>
                  <a:cubicBezTo>
                    <a:pt x="562" y="5225"/>
                    <a:pt x="556" y="5224"/>
                    <a:pt x="551" y="5224"/>
                  </a:cubicBezTo>
                  <a:cubicBezTo>
                    <a:pt x="535" y="5224"/>
                    <a:pt x="521" y="5230"/>
                    <a:pt x="517" y="5243"/>
                  </a:cubicBezTo>
                  <a:cubicBezTo>
                    <a:pt x="505" y="5243"/>
                    <a:pt x="494" y="5243"/>
                    <a:pt x="494" y="5249"/>
                  </a:cubicBezTo>
                  <a:cubicBezTo>
                    <a:pt x="483" y="5266"/>
                    <a:pt x="500" y="5300"/>
                    <a:pt x="505" y="5311"/>
                  </a:cubicBezTo>
                  <a:cubicBezTo>
                    <a:pt x="517" y="5317"/>
                    <a:pt x="483" y="5351"/>
                    <a:pt x="471" y="5357"/>
                  </a:cubicBezTo>
                  <a:cubicBezTo>
                    <a:pt x="454" y="5368"/>
                    <a:pt x="454" y="5385"/>
                    <a:pt x="460" y="5391"/>
                  </a:cubicBezTo>
                  <a:cubicBezTo>
                    <a:pt x="460" y="5396"/>
                    <a:pt x="426" y="5413"/>
                    <a:pt x="414" y="5419"/>
                  </a:cubicBezTo>
                  <a:cubicBezTo>
                    <a:pt x="397" y="5425"/>
                    <a:pt x="352" y="5510"/>
                    <a:pt x="346" y="5538"/>
                  </a:cubicBezTo>
                  <a:cubicBezTo>
                    <a:pt x="335" y="5572"/>
                    <a:pt x="392" y="5584"/>
                    <a:pt x="414" y="5589"/>
                  </a:cubicBezTo>
                  <a:cubicBezTo>
                    <a:pt x="417" y="5590"/>
                    <a:pt x="420" y="5590"/>
                    <a:pt x="423" y="5590"/>
                  </a:cubicBezTo>
                  <a:cubicBezTo>
                    <a:pt x="451" y="5590"/>
                    <a:pt x="508" y="5571"/>
                    <a:pt x="528" y="5561"/>
                  </a:cubicBezTo>
                  <a:cubicBezTo>
                    <a:pt x="530" y="5561"/>
                    <a:pt x="531" y="5560"/>
                    <a:pt x="533" y="5560"/>
                  </a:cubicBezTo>
                  <a:cubicBezTo>
                    <a:pt x="555" y="5560"/>
                    <a:pt x="579" y="5590"/>
                    <a:pt x="585" y="5601"/>
                  </a:cubicBezTo>
                  <a:cubicBezTo>
                    <a:pt x="585" y="5611"/>
                    <a:pt x="598" y="5615"/>
                    <a:pt x="617" y="5615"/>
                  </a:cubicBezTo>
                  <a:cubicBezTo>
                    <a:pt x="628" y="5615"/>
                    <a:pt x="640" y="5614"/>
                    <a:pt x="653" y="5612"/>
                  </a:cubicBezTo>
                  <a:lnTo>
                    <a:pt x="681" y="5601"/>
                  </a:lnTo>
                  <a:cubicBezTo>
                    <a:pt x="692" y="5595"/>
                    <a:pt x="698" y="5589"/>
                    <a:pt x="709" y="5584"/>
                  </a:cubicBezTo>
                  <a:lnTo>
                    <a:pt x="709" y="5606"/>
                  </a:lnTo>
                  <a:cubicBezTo>
                    <a:pt x="715" y="5629"/>
                    <a:pt x="704" y="5669"/>
                    <a:pt x="687" y="5697"/>
                  </a:cubicBezTo>
                  <a:lnTo>
                    <a:pt x="726" y="5714"/>
                  </a:lnTo>
                  <a:cubicBezTo>
                    <a:pt x="715" y="5731"/>
                    <a:pt x="732" y="5754"/>
                    <a:pt x="738" y="5760"/>
                  </a:cubicBezTo>
                  <a:cubicBezTo>
                    <a:pt x="749" y="5760"/>
                    <a:pt x="789" y="5777"/>
                    <a:pt x="834" y="5794"/>
                  </a:cubicBezTo>
                  <a:lnTo>
                    <a:pt x="840" y="5816"/>
                  </a:lnTo>
                  <a:cubicBezTo>
                    <a:pt x="846" y="5856"/>
                    <a:pt x="897" y="5862"/>
                    <a:pt x="914" y="5879"/>
                  </a:cubicBezTo>
                  <a:cubicBezTo>
                    <a:pt x="908" y="5884"/>
                    <a:pt x="874" y="5907"/>
                    <a:pt x="829" y="5930"/>
                  </a:cubicBezTo>
                  <a:lnTo>
                    <a:pt x="885" y="5998"/>
                  </a:lnTo>
                  <a:lnTo>
                    <a:pt x="902" y="6021"/>
                  </a:lnTo>
                  <a:cubicBezTo>
                    <a:pt x="897" y="6049"/>
                    <a:pt x="880" y="6089"/>
                    <a:pt x="874" y="6111"/>
                  </a:cubicBezTo>
                  <a:lnTo>
                    <a:pt x="897" y="6128"/>
                  </a:lnTo>
                  <a:lnTo>
                    <a:pt x="914" y="6145"/>
                  </a:lnTo>
                  <a:cubicBezTo>
                    <a:pt x="914" y="6168"/>
                    <a:pt x="919" y="6208"/>
                    <a:pt x="925" y="6236"/>
                  </a:cubicBezTo>
                  <a:lnTo>
                    <a:pt x="925" y="6253"/>
                  </a:lnTo>
                  <a:lnTo>
                    <a:pt x="919" y="6299"/>
                  </a:lnTo>
                  <a:cubicBezTo>
                    <a:pt x="953" y="6299"/>
                    <a:pt x="914" y="6327"/>
                    <a:pt x="902" y="6344"/>
                  </a:cubicBezTo>
                  <a:cubicBezTo>
                    <a:pt x="891" y="6367"/>
                    <a:pt x="857" y="6412"/>
                    <a:pt x="829" y="6440"/>
                  </a:cubicBezTo>
                  <a:lnTo>
                    <a:pt x="874" y="6463"/>
                  </a:lnTo>
                  <a:cubicBezTo>
                    <a:pt x="931" y="6497"/>
                    <a:pt x="942" y="6520"/>
                    <a:pt x="902" y="6565"/>
                  </a:cubicBezTo>
                  <a:lnTo>
                    <a:pt x="885" y="6588"/>
                  </a:lnTo>
                  <a:cubicBezTo>
                    <a:pt x="885" y="6616"/>
                    <a:pt x="914" y="6673"/>
                    <a:pt x="925" y="6684"/>
                  </a:cubicBezTo>
                  <a:cubicBezTo>
                    <a:pt x="942" y="6696"/>
                    <a:pt x="948" y="6713"/>
                    <a:pt x="942" y="6713"/>
                  </a:cubicBezTo>
                  <a:cubicBezTo>
                    <a:pt x="942" y="6718"/>
                    <a:pt x="936" y="6735"/>
                    <a:pt x="925" y="6735"/>
                  </a:cubicBezTo>
                  <a:cubicBezTo>
                    <a:pt x="919" y="6741"/>
                    <a:pt x="919" y="6770"/>
                    <a:pt x="914" y="6775"/>
                  </a:cubicBezTo>
                  <a:cubicBezTo>
                    <a:pt x="908" y="6787"/>
                    <a:pt x="846" y="6821"/>
                    <a:pt x="834" y="6838"/>
                  </a:cubicBezTo>
                  <a:cubicBezTo>
                    <a:pt x="823" y="6855"/>
                    <a:pt x="823" y="6877"/>
                    <a:pt x="829" y="6883"/>
                  </a:cubicBezTo>
                  <a:lnTo>
                    <a:pt x="834" y="6883"/>
                  </a:lnTo>
                  <a:cubicBezTo>
                    <a:pt x="874" y="6889"/>
                    <a:pt x="891" y="6906"/>
                    <a:pt x="902" y="6934"/>
                  </a:cubicBezTo>
                  <a:lnTo>
                    <a:pt x="914" y="6968"/>
                  </a:lnTo>
                  <a:cubicBezTo>
                    <a:pt x="902" y="6996"/>
                    <a:pt x="863" y="7019"/>
                    <a:pt x="851" y="7019"/>
                  </a:cubicBezTo>
                  <a:cubicBezTo>
                    <a:pt x="834" y="7019"/>
                    <a:pt x="806" y="7076"/>
                    <a:pt x="800" y="7076"/>
                  </a:cubicBezTo>
                  <a:cubicBezTo>
                    <a:pt x="789" y="7076"/>
                    <a:pt x="766" y="7065"/>
                    <a:pt x="761" y="7053"/>
                  </a:cubicBezTo>
                  <a:cubicBezTo>
                    <a:pt x="759" y="7051"/>
                    <a:pt x="755" y="7049"/>
                    <a:pt x="749" y="7049"/>
                  </a:cubicBezTo>
                  <a:cubicBezTo>
                    <a:pt x="728" y="7049"/>
                    <a:pt x="687" y="7062"/>
                    <a:pt x="670" y="7070"/>
                  </a:cubicBezTo>
                  <a:cubicBezTo>
                    <a:pt x="647" y="7082"/>
                    <a:pt x="670" y="7099"/>
                    <a:pt x="681" y="7099"/>
                  </a:cubicBezTo>
                  <a:cubicBezTo>
                    <a:pt x="689" y="7095"/>
                    <a:pt x="726" y="7086"/>
                    <a:pt x="747" y="7086"/>
                  </a:cubicBezTo>
                  <a:cubicBezTo>
                    <a:pt x="756" y="7086"/>
                    <a:pt x="762" y="7088"/>
                    <a:pt x="761" y="7093"/>
                  </a:cubicBezTo>
                  <a:cubicBezTo>
                    <a:pt x="761" y="7110"/>
                    <a:pt x="766" y="7121"/>
                    <a:pt x="772" y="7121"/>
                  </a:cubicBezTo>
                  <a:cubicBezTo>
                    <a:pt x="776" y="7121"/>
                    <a:pt x="806" y="7107"/>
                    <a:pt x="824" y="7107"/>
                  </a:cubicBezTo>
                  <a:cubicBezTo>
                    <a:pt x="828" y="7107"/>
                    <a:pt x="832" y="7108"/>
                    <a:pt x="834" y="7110"/>
                  </a:cubicBezTo>
                  <a:cubicBezTo>
                    <a:pt x="846" y="7116"/>
                    <a:pt x="880" y="7144"/>
                    <a:pt x="885" y="7150"/>
                  </a:cubicBezTo>
                  <a:cubicBezTo>
                    <a:pt x="895" y="7154"/>
                    <a:pt x="863" y="7163"/>
                    <a:pt x="841" y="7163"/>
                  </a:cubicBezTo>
                  <a:cubicBezTo>
                    <a:pt x="836" y="7163"/>
                    <a:pt x="832" y="7162"/>
                    <a:pt x="829" y="7161"/>
                  </a:cubicBezTo>
                  <a:cubicBezTo>
                    <a:pt x="821" y="7161"/>
                    <a:pt x="796" y="7158"/>
                    <a:pt x="777" y="7158"/>
                  </a:cubicBezTo>
                  <a:cubicBezTo>
                    <a:pt x="767" y="7158"/>
                    <a:pt x="759" y="7159"/>
                    <a:pt x="755" y="7161"/>
                  </a:cubicBezTo>
                  <a:cubicBezTo>
                    <a:pt x="752" y="7163"/>
                    <a:pt x="746" y="7163"/>
                    <a:pt x="740" y="7163"/>
                  </a:cubicBezTo>
                  <a:cubicBezTo>
                    <a:pt x="722" y="7163"/>
                    <a:pt x="695" y="7158"/>
                    <a:pt x="687" y="7150"/>
                  </a:cubicBezTo>
                  <a:cubicBezTo>
                    <a:pt x="684" y="7147"/>
                    <a:pt x="682" y="7145"/>
                    <a:pt x="680" y="7145"/>
                  </a:cubicBezTo>
                  <a:lnTo>
                    <a:pt x="680" y="7145"/>
                  </a:lnTo>
                  <a:cubicBezTo>
                    <a:pt x="676" y="7145"/>
                    <a:pt x="678" y="7157"/>
                    <a:pt x="687" y="7178"/>
                  </a:cubicBezTo>
                  <a:lnTo>
                    <a:pt x="698" y="7201"/>
                  </a:lnTo>
                  <a:lnTo>
                    <a:pt x="704" y="7212"/>
                  </a:lnTo>
                  <a:cubicBezTo>
                    <a:pt x="704" y="7229"/>
                    <a:pt x="636" y="7252"/>
                    <a:pt x="619" y="7269"/>
                  </a:cubicBezTo>
                  <a:cubicBezTo>
                    <a:pt x="607" y="7286"/>
                    <a:pt x="624" y="7331"/>
                    <a:pt x="636" y="7343"/>
                  </a:cubicBezTo>
                  <a:cubicBezTo>
                    <a:pt x="647" y="7348"/>
                    <a:pt x="647" y="7382"/>
                    <a:pt x="636" y="7411"/>
                  </a:cubicBezTo>
                  <a:lnTo>
                    <a:pt x="624" y="7433"/>
                  </a:lnTo>
                  <a:cubicBezTo>
                    <a:pt x="613" y="7467"/>
                    <a:pt x="607" y="7473"/>
                    <a:pt x="607" y="7473"/>
                  </a:cubicBezTo>
                  <a:cubicBezTo>
                    <a:pt x="602" y="7473"/>
                    <a:pt x="602" y="7479"/>
                    <a:pt x="596" y="7479"/>
                  </a:cubicBezTo>
                  <a:cubicBezTo>
                    <a:pt x="596" y="7473"/>
                    <a:pt x="596" y="7473"/>
                    <a:pt x="596" y="7473"/>
                  </a:cubicBezTo>
                  <a:cubicBezTo>
                    <a:pt x="593" y="7472"/>
                    <a:pt x="590" y="7472"/>
                    <a:pt x="587" y="7472"/>
                  </a:cubicBezTo>
                  <a:cubicBezTo>
                    <a:pt x="568" y="7472"/>
                    <a:pt x="550" y="7487"/>
                    <a:pt x="545" y="7501"/>
                  </a:cubicBezTo>
                  <a:lnTo>
                    <a:pt x="562" y="7513"/>
                  </a:lnTo>
                  <a:cubicBezTo>
                    <a:pt x="562" y="7513"/>
                    <a:pt x="556" y="7530"/>
                    <a:pt x="551" y="7541"/>
                  </a:cubicBezTo>
                  <a:cubicBezTo>
                    <a:pt x="539" y="7570"/>
                    <a:pt x="551" y="7581"/>
                    <a:pt x="585" y="7581"/>
                  </a:cubicBezTo>
                  <a:lnTo>
                    <a:pt x="602" y="7581"/>
                  </a:lnTo>
                  <a:cubicBezTo>
                    <a:pt x="613" y="7592"/>
                    <a:pt x="613" y="7615"/>
                    <a:pt x="607" y="7621"/>
                  </a:cubicBezTo>
                  <a:cubicBezTo>
                    <a:pt x="602" y="7626"/>
                    <a:pt x="585" y="7649"/>
                    <a:pt x="568" y="7672"/>
                  </a:cubicBezTo>
                  <a:lnTo>
                    <a:pt x="579" y="7694"/>
                  </a:lnTo>
                  <a:cubicBezTo>
                    <a:pt x="605" y="7741"/>
                    <a:pt x="640" y="7769"/>
                    <a:pt x="668" y="7769"/>
                  </a:cubicBezTo>
                  <a:cubicBezTo>
                    <a:pt x="671" y="7769"/>
                    <a:pt x="673" y="7769"/>
                    <a:pt x="675" y="7768"/>
                  </a:cubicBezTo>
                  <a:lnTo>
                    <a:pt x="681" y="7768"/>
                  </a:lnTo>
                  <a:cubicBezTo>
                    <a:pt x="683" y="7767"/>
                    <a:pt x="685" y="7766"/>
                    <a:pt x="687" y="7766"/>
                  </a:cubicBezTo>
                  <a:cubicBezTo>
                    <a:pt x="700" y="7766"/>
                    <a:pt x="722" y="7792"/>
                    <a:pt x="726" y="7802"/>
                  </a:cubicBezTo>
                  <a:cubicBezTo>
                    <a:pt x="732" y="7813"/>
                    <a:pt x="692" y="7859"/>
                    <a:pt x="675" y="7870"/>
                  </a:cubicBezTo>
                  <a:cubicBezTo>
                    <a:pt x="658" y="7882"/>
                    <a:pt x="715" y="7893"/>
                    <a:pt x="732" y="7899"/>
                  </a:cubicBezTo>
                  <a:cubicBezTo>
                    <a:pt x="749" y="7899"/>
                    <a:pt x="744" y="7933"/>
                    <a:pt x="732" y="7944"/>
                  </a:cubicBezTo>
                  <a:cubicBezTo>
                    <a:pt x="726" y="7955"/>
                    <a:pt x="709" y="7967"/>
                    <a:pt x="704" y="7967"/>
                  </a:cubicBezTo>
                  <a:lnTo>
                    <a:pt x="698" y="7967"/>
                  </a:lnTo>
                  <a:lnTo>
                    <a:pt x="681" y="7950"/>
                  </a:lnTo>
                  <a:cubicBezTo>
                    <a:pt x="669" y="7940"/>
                    <a:pt x="651" y="7936"/>
                    <a:pt x="637" y="7936"/>
                  </a:cubicBezTo>
                  <a:cubicBezTo>
                    <a:pt x="625" y="7936"/>
                    <a:pt x="616" y="7939"/>
                    <a:pt x="613" y="7944"/>
                  </a:cubicBezTo>
                  <a:cubicBezTo>
                    <a:pt x="607" y="7950"/>
                    <a:pt x="624" y="7989"/>
                    <a:pt x="641" y="8023"/>
                  </a:cubicBezTo>
                  <a:cubicBezTo>
                    <a:pt x="657" y="8054"/>
                    <a:pt x="686" y="8075"/>
                    <a:pt x="708" y="8075"/>
                  </a:cubicBezTo>
                  <a:cubicBezTo>
                    <a:pt x="710" y="8075"/>
                    <a:pt x="713" y="8075"/>
                    <a:pt x="715" y="8074"/>
                  </a:cubicBezTo>
                  <a:lnTo>
                    <a:pt x="726" y="8091"/>
                  </a:lnTo>
                  <a:lnTo>
                    <a:pt x="749" y="8126"/>
                  </a:lnTo>
                  <a:cubicBezTo>
                    <a:pt x="715" y="8154"/>
                    <a:pt x="709" y="8182"/>
                    <a:pt x="721" y="8188"/>
                  </a:cubicBezTo>
                  <a:cubicBezTo>
                    <a:pt x="723" y="8189"/>
                    <a:pt x="725" y="8189"/>
                    <a:pt x="729" y="8189"/>
                  </a:cubicBezTo>
                  <a:cubicBezTo>
                    <a:pt x="744" y="8189"/>
                    <a:pt x="771" y="8178"/>
                    <a:pt x="795" y="8160"/>
                  </a:cubicBezTo>
                  <a:lnTo>
                    <a:pt x="823" y="8199"/>
                  </a:lnTo>
                  <a:cubicBezTo>
                    <a:pt x="824" y="8200"/>
                    <a:pt x="824" y="8200"/>
                    <a:pt x="825" y="8200"/>
                  </a:cubicBezTo>
                  <a:cubicBezTo>
                    <a:pt x="830" y="8200"/>
                    <a:pt x="835" y="8186"/>
                    <a:pt x="840" y="8171"/>
                  </a:cubicBezTo>
                  <a:lnTo>
                    <a:pt x="846" y="8160"/>
                  </a:lnTo>
                  <a:lnTo>
                    <a:pt x="857" y="8143"/>
                  </a:lnTo>
                  <a:cubicBezTo>
                    <a:pt x="869" y="8133"/>
                    <a:pt x="889" y="8129"/>
                    <a:pt x="906" y="8129"/>
                  </a:cubicBezTo>
                  <a:cubicBezTo>
                    <a:pt x="919" y="8129"/>
                    <a:pt x="931" y="8132"/>
                    <a:pt x="936" y="8137"/>
                  </a:cubicBezTo>
                  <a:cubicBezTo>
                    <a:pt x="948" y="8143"/>
                    <a:pt x="931" y="8182"/>
                    <a:pt x="891" y="8222"/>
                  </a:cubicBezTo>
                  <a:lnTo>
                    <a:pt x="885" y="8256"/>
                  </a:lnTo>
                  <a:cubicBezTo>
                    <a:pt x="885" y="8284"/>
                    <a:pt x="914" y="8318"/>
                    <a:pt x="925" y="8352"/>
                  </a:cubicBezTo>
                  <a:lnTo>
                    <a:pt x="931" y="8358"/>
                  </a:lnTo>
                  <a:cubicBezTo>
                    <a:pt x="930" y="8359"/>
                    <a:pt x="928" y="8360"/>
                    <a:pt x="926" y="8360"/>
                  </a:cubicBezTo>
                  <a:cubicBezTo>
                    <a:pt x="909" y="8360"/>
                    <a:pt x="866" y="8322"/>
                    <a:pt x="846" y="8307"/>
                  </a:cubicBezTo>
                  <a:cubicBezTo>
                    <a:pt x="836" y="8300"/>
                    <a:pt x="824" y="8298"/>
                    <a:pt x="812" y="8298"/>
                  </a:cubicBezTo>
                  <a:cubicBezTo>
                    <a:pt x="804" y="8298"/>
                    <a:pt x="796" y="8299"/>
                    <a:pt x="789" y="8301"/>
                  </a:cubicBezTo>
                  <a:cubicBezTo>
                    <a:pt x="789" y="8290"/>
                    <a:pt x="772" y="8273"/>
                    <a:pt x="761" y="8267"/>
                  </a:cubicBezTo>
                  <a:cubicBezTo>
                    <a:pt x="755" y="8262"/>
                    <a:pt x="701" y="8171"/>
                    <a:pt x="662" y="8171"/>
                  </a:cubicBezTo>
                  <a:cubicBezTo>
                    <a:pt x="661" y="8171"/>
                    <a:pt x="660" y="8171"/>
                    <a:pt x="658" y="8171"/>
                  </a:cubicBezTo>
                  <a:cubicBezTo>
                    <a:pt x="624" y="8177"/>
                    <a:pt x="624" y="8199"/>
                    <a:pt x="664" y="8216"/>
                  </a:cubicBezTo>
                  <a:cubicBezTo>
                    <a:pt x="698" y="8233"/>
                    <a:pt x="761" y="8296"/>
                    <a:pt x="778" y="8307"/>
                  </a:cubicBezTo>
                  <a:lnTo>
                    <a:pt x="772" y="8307"/>
                  </a:lnTo>
                  <a:cubicBezTo>
                    <a:pt x="768" y="8311"/>
                    <a:pt x="757" y="8313"/>
                    <a:pt x="744" y="8313"/>
                  </a:cubicBezTo>
                  <a:cubicBezTo>
                    <a:pt x="724" y="8313"/>
                    <a:pt x="699" y="8308"/>
                    <a:pt x="692" y="8301"/>
                  </a:cubicBezTo>
                  <a:cubicBezTo>
                    <a:pt x="690" y="8299"/>
                    <a:pt x="687" y="8297"/>
                    <a:pt x="685" y="8297"/>
                  </a:cubicBezTo>
                  <a:cubicBezTo>
                    <a:pt x="683" y="8297"/>
                    <a:pt x="681" y="8299"/>
                    <a:pt x="681" y="8301"/>
                  </a:cubicBezTo>
                  <a:cubicBezTo>
                    <a:pt x="681" y="8296"/>
                    <a:pt x="681" y="8296"/>
                    <a:pt x="681" y="8296"/>
                  </a:cubicBezTo>
                  <a:lnTo>
                    <a:pt x="653" y="8284"/>
                  </a:lnTo>
                  <a:cubicBezTo>
                    <a:pt x="641" y="8282"/>
                    <a:pt x="627" y="8281"/>
                    <a:pt x="613" y="8281"/>
                  </a:cubicBezTo>
                  <a:cubicBezTo>
                    <a:pt x="592" y="8281"/>
                    <a:pt x="571" y="8283"/>
                    <a:pt x="551" y="8290"/>
                  </a:cubicBezTo>
                  <a:lnTo>
                    <a:pt x="522" y="8301"/>
                  </a:lnTo>
                  <a:cubicBezTo>
                    <a:pt x="534" y="8335"/>
                    <a:pt x="534" y="8375"/>
                    <a:pt x="511" y="8398"/>
                  </a:cubicBezTo>
                  <a:lnTo>
                    <a:pt x="562" y="8404"/>
                  </a:lnTo>
                  <a:lnTo>
                    <a:pt x="585" y="8409"/>
                  </a:lnTo>
                  <a:cubicBezTo>
                    <a:pt x="586" y="8409"/>
                    <a:pt x="587" y="8410"/>
                    <a:pt x="587" y="8410"/>
                  </a:cubicBezTo>
                  <a:cubicBezTo>
                    <a:pt x="610" y="8410"/>
                    <a:pt x="650" y="8352"/>
                    <a:pt x="673" y="8352"/>
                  </a:cubicBezTo>
                  <a:cubicBezTo>
                    <a:pt x="674" y="8352"/>
                    <a:pt x="675" y="8352"/>
                    <a:pt x="675" y="8352"/>
                  </a:cubicBezTo>
                  <a:lnTo>
                    <a:pt x="681" y="8352"/>
                  </a:lnTo>
                  <a:cubicBezTo>
                    <a:pt x="681" y="8352"/>
                    <a:pt x="681" y="8352"/>
                    <a:pt x="681" y="8358"/>
                  </a:cubicBezTo>
                  <a:lnTo>
                    <a:pt x="687" y="8387"/>
                  </a:lnTo>
                  <a:cubicBezTo>
                    <a:pt x="715" y="8387"/>
                    <a:pt x="761" y="8392"/>
                    <a:pt x="789" y="8404"/>
                  </a:cubicBezTo>
                  <a:lnTo>
                    <a:pt x="789" y="8409"/>
                  </a:lnTo>
                  <a:cubicBezTo>
                    <a:pt x="766" y="8415"/>
                    <a:pt x="744" y="8421"/>
                    <a:pt x="744" y="8432"/>
                  </a:cubicBezTo>
                  <a:cubicBezTo>
                    <a:pt x="738" y="8449"/>
                    <a:pt x="721" y="8506"/>
                    <a:pt x="709" y="8557"/>
                  </a:cubicBezTo>
                  <a:lnTo>
                    <a:pt x="687" y="8574"/>
                  </a:lnTo>
                  <a:cubicBezTo>
                    <a:pt x="647" y="8557"/>
                    <a:pt x="602" y="8545"/>
                    <a:pt x="568" y="8545"/>
                  </a:cubicBezTo>
                  <a:cubicBezTo>
                    <a:pt x="568" y="8528"/>
                    <a:pt x="562" y="8511"/>
                    <a:pt x="562" y="8494"/>
                  </a:cubicBezTo>
                  <a:lnTo>
                    <a:pt x="522" y="8511"/>
                  </a:lnTo>
                  <a:lnTo>
                    <a:pt x="488" y="8534"/>
                  </a:lnTo>
                  <a:cubicBezTo>
                    <a:pt x="465" y="8545"/>
                    <a:pt x="443" y="8557"/>
                    <a:pt x="420" y="8568"/>
                  </a:cubicBezTo>
                  <a:cubicBezTo>
                    <a:pt x="420" y="8568"/>
                    <a:pt x="414" y="8562"/>
                    <a:pt x="414" y="8562"/>
                  </a:cubicBezTo>
                  <a:cubicBezTo>
                    <a:pt x="392" y="8557"/>
                    <a:pt x="358" y="8545"/>
                    <a:pt x="341" y="8540"/>
                  </a:cubicBezTo>
                  <a:lnTo>
                    <a:pt x="341" y="8545"/>
                  </a:lnTo>
                  <a:cubicBezTo>
                    <a:pt x="334" y="8556"/>
                    <a:pt x="327" y="8559"/>
                    <a:pt x="320" y="8559"/>
                  </a:cubicBezTo>
                  <a:cubicBezTo>
                    <a:pt x="306" y="8559"/>
                    <a:pt x="293" y="8545"/>
                    <a:pt x="282" y="8545"/>
                  </a:cubicBezTo>
                  <a:cubicBezTo>
                    <a:pt x="281" y="8545"/>
                    <a:pt x="279" y="8545"/>
                    <a:pt x="278" y="8545"/>
                  </a:cubicBezTo>
                  <a:lnTo>
                    <a:pt x="261" y="8557"/>
                  </a:lnTo>
                  <a:cubicBezTo>
                    <a:pt x="244" y="8568"/>
                    <a:pt x="261" y="8602"/>
                    <a:pt x="278" y="8613"/>
                  </a:cubicBezTo>
                  <a:cubicBezTo>
                    <a:pt x="290" y="8625"/>
                    <a:pt x="307" y="8687"/>
                    <a:pt x="284" y="8699"/>
                  </a:cubicBezTo>
                  <a:cubicBezTo>
                    <a:pt x="267" y="8710"/>
                    <a:pt x="290" y="8829"/>
                    <a:pt x="301" y="8869"/>
                  </a:cubicBezTo>
                  <a:cubicBezTo>
                    <a:pt x="318" y="8903"/>
                    <a:pt x="318" y="8971"/>
                    <a:pt x="301" y="8971"/>
                  </a:cubicBezTo>
                  <a:cubicBezTo>
                    <a:pt x="278" y="8977"/>
                    <a:pt x="233" y="8982"/>
                    <a:pt x="199" y="8994"/>
                  </a:cubicBezTo>
                  <a:lnTo>
                    <a:pt x="193" y="9028"/>
                  </a:lnTo>
                  <a:lnTo>
                    <a:pt x="187" y="9045"/>
                  </a:lnTo>
                  <a:cubicBezTo>
                    <a:pt x="187" y="9068"/>
                    <a:pt x="174" y="9081"/>
                    <a:pt x="153" y="9081"/>
                  </a:cubicBezTo>
                  <a:cubicBezTo>
                    <a:pt x="143" y="9081"/>
                    <a:pt x="132" y="9078"/>
                    <a:pt x="119" y="9073"/>
                  </a:cubicBezTo>
                  <a:lnTo>
                    <a:pt x="63" y="9073"/>
                  </a:lnTo>
                  <a:cubicBezTo>
                    <a:pt x="29" y="9090"/>
                    <a:pt x="29" y="9118"/>
                    <a:pt x="63" y="9130"/>
                  </a:cubicBezTo>
                  <a:lnTo>
                    <a:pt x="91" y="9141"/>
                  </a:lnTo>
                  <a:cubicBezTo>
                    <a:pt x="102" y="9147"/>
                    <a:pt x="108" y="9158"/>
                    <a:pt x="108" y="9170"/>
                  </a:cubicBezTo>
                  <a:cubicBezTo>
                    <a:pt x="108" y="9175"/>
                    <a:pt x="91" y="9187"/>
                    <a:pt x="85" y="9187"/>
                  </a:cubicBezTo>
                  <a:cubicBezTo>
                    <a:pt x="51" y="9187"/>
                    <a:pt x="23" y="9198"/>
                    <a:pt x="6" y="9221"/>
                  </a:cubicBezTo>
                  <a:cubicBezTo>
                    <a:pt x="0" y="9232"/>
                    <a:pt x="0" y="9249"/>
                    <a:pt x="6" y="9255"/>
                  </a:cubicBezTo>
                  <a:cubicBezTo>
                    <a:pt x="12" y="9260"/>
                    <a:pt x="34" y="9260"/>
                    <a:pt x="46" y="9260"/>
                  </a:cubicBezTo>
                  <a:lnTo>
                    <a:pt x="51" y="9255"/>
                  </a:lnTo>
                  <a:cubicBezTo>
                    <a:pt x="52" y="9254"/>
                    <a:pt x="54" y="9254"/>
                    <a:pt x="55" y="9254"/>
                  </a:cubicBezTo>
                  <a:cubicBezTo>
                    <a:pt x="65" y="9254"/>
                    <a:pt x="75" y="9276"/>
                    <a:pt x="80" y="9311"/>
                  </a:cubicBezTo>
                  <a:lnTo>
                    <a:pt x="119" y="9334"/>
                  </a:lnTo>
                  <a:cubicBezTo>
                    <a:pt x="136" y="9345"/>
                    <a:pt x="148" y="9368"/>
                    <a:pt x="159" y="9391"/>
                  </a:cubicBezTo>
                  <a:cubicBezTo>
                    <a:pt x="175" y="9417"/>
                    <a:pt x="157" y="9443"/>
                    <a:pt x="124" y="9443"/>
                  </a:cubicBezTo>
                  <a:cubicBezTo>
                    <a:pt x="121" y="9443"/>
                    <a:pt x="117" y="9442"/>
                    <a:pt x="114" y="9442"/>
                  </a:cubicBezTo>
                  <a:lnTo>
                    <a:pt x="91" y="9436"/>
                  </a:lnTo>
                  <a:lnTo>
                    <a:pt x="91" y="9436"/>
                  </a:lnTo>
                  <a:cubicBezTo>
                    <a:pt x="91" y="9448"/>
                    <a:pt x="136" y="9538"/>
                    <a:pt x="170" y="9538"/>
                  </a:cubicBezTo>
                  <a:cubicBezTo>
                    <a:pt x="210" y="9538"/>
                    <a:pt x="290" y="9533"/>
                    <a:pt x="307" y="9533"/>
                  </a:cubicBezTo>
                  <a:cubicBezTo>
                    <a:pt x="324" y="9538"/>
                    <a:pt x="346" y="9544"/>
                    <a:pt x="363" y="9544"/>
                  </a:cubicBezTo>
                  <a:lnTo>
                    <a:pt x="380" y="9538"/>
                  </a:lnTo>
                  <a:lnTo>
                    <a:pt x="409" y="9538"/>
                  </a:lnTo>
                  <a:cubicBezTo>
                    <a:pt x="410" y="9538"/>
                    <a:pt x="412" y="9538"/>
                    <a:pt x="414" y="9538"/>
                  </a:cubicBezTo>
                  <a:cubicBezTo>
                    <a:pt x="440" y="9538"/>
                    <a:pt x="460" y="9579"/>
                    <a:pt x="460" y="9589"/>
                  </a:cubicBezTo>
                  <a:cubicBezTo>
                    <a:pt x="460" y="9606"/>
                    <a:pt x="392" y="9623"/>
                    <a:pt x="369" y="9623"/>
                  </a:cubicBezTo>
                  <a:cubicBezTo>
                    <a:pt x="346" y="9623"/>
                    <a:pt x="369" y="9635"/>
                    <a:pt x="414" y="9640"/>
                  </a:cubicBezTo>
                  <a:lnTo>
                    <a:pt x="460" y="9646"/>
                  </a:lnTo>
                  <a:cubicBezTo>
                    <a:pt x="477" y="9646"/>
                    <a:pt x="494" y="9657"/>
                    <a:pt x="505" y="9669"/>
                  </a:cubicBezTo>
                  <a:cubicBezTo>
                    <a:pt x="494" y="9686"/>
                    <a:pt x="483" y="9703"/>
                    <a:pt x="471" y="9709"/>
                  </a:cubicBezTo>
                  <a:cubicBezTo>
                    <a:pt x="454" y="9720"/>
                    <a:pt x="454" y="9748"/>
                    <a:pt x="460" y="9754"/>
                  </a:cubicBezTo>
                  <a:cubicBezTo>
                    <a:pt x="465" y="9760"/>
                    <a:pt x="431" y="9782"/>
                    <a:pt x="414" y="9788"/>
                  </a:cubicBezTo>
                  <a:cubicBezTo>
                    <a:pt x="403" y="9799"/>
                    <a:pt x="358" y="9907"/>
                    <a:pt x="346" y="9953"/>
                  </a:cubicBezTo>
                  <a:cubicBezTo>
                    <a:pt x="341" y="9998"/>
                    <a:pt x="397" y="10015"/>
                    <a:pt x="414" y="10021"/>
                  </a:cubicBezTo>
                  <a:cubicBezTo>
                    <a:pt x="416" y="10021"/>
                    <a:pt x="419" y="10021"/>
                    <a:pt x="422" y="10021"/>
                  </a:cubicBezTo>
                  <a:cubicBezTo>
                    <a:pt x="450" y="10021"/>
                    <a:pt x="513" y="9996"/>
                    <a:pt x="534" y="9981"/>
                  </a:cubicBezTo>
                  <a:lnTo>
                    <a:pt x="539" y="9981"/>
                  </a:lnTo>
                  <a:cubicBezTo>
                    <a:pt x="545" y="9998"/>
                    <a:pt x="556" y="10009"/>
                    <a:pt x="573" y="10015"/>
                  </a:cubicBezTo>
                  <a:lnTo>
                    <a:pt x="579" y="10015"/>
                  </a:lnTo>
                  <a:cubicBezTo>
                    <a:pt x="579" y="10021"/>
                    <a:pt x="585" y="10032"/>
                    <a:pt x="585" y="10038"/>
                  </a:cubicBezTo>
                  <a:cubicBezTo>
                    <a:pt x="588" y="10048"/>
                    <a:pt x="599" y="10054"/>
                    <a:pt x="615" y="10054"/>
                  </a:cubicBezTo>
                  <a:cubicBezTo>
                    <a:pt x="627" y="10054"/>
                    <a:pt x="642" y="10050"/>
                    <a:pt x="658" y="10043"/>
                  </a:cubicBezTo>
                  <a:lnTo>
                    <a:pt x="664" y="10043"/>
                  </a:lnTo>
                  <a:lnTo>
                    <a:pt x="664" y="10049"/>
                  </a:lnTo>
                  <a:cubicBezTo>
                    <a:pt x="687" y="10066"/>
                    <a:pt x="721" y="10083"/>
                    <a:pt x="732" y="10089"/>
                  </a:cubicBezTo>
                  <a:cubicBezTo>
                    <a:pt x="744" y="10089"/>
                    <a:pt x="670" y="10117"/>
                    <a:pt x="647" y="10123"/>
                  </a:cubicBezTo>
                  <a:cubicBezTo>
                    <a:pt x="619" y="10128"/>
                    <a:pt x="624" y="10293"/>
                    <a:pt x="653" y="10355"/>
                  </a:cubicBezTo>
                  <a:cubicBezTo>
                    <a:pt x="670" y="10399"/>
                    <a:pt x="630" y="10416"/>
                    <a:pt x="598" y="10416"/>
                  </a:cubicBezTo>
                  <a:cubicBezTo>
                    <a:pt x="588" y="10416"/>
                    <a:pt x="580" y="10415"/>
                    <a:pt x="573" y="10412"/>
                  </a:cubicBezTo>
                  <a:cubicBezTo>
                    <a:pt x="565" y="10409"/>
                    <a:pt x="556" y="10408"/>
                    <a:pt x="549" y="10408"/>
                  </a:cubicBezTo>
                  <a:cubicBezTo>
                    <a:pt x="529" y="10408"/>
                    <a:pt x="518" y="10419"/>
                    <a:pt x="522" y="10440"/>
                  </a:cubicBezTo>
                  <a:lnTo>
                    <a:pt x="534" y="10457"/>
                  </a:lnTo>
                  <a:lnTo>
                    <a:pt x="551" y="10480"/>
                  </a:lnTo>
                  <a:cubicBezTo>
                    <a:pt x="573" y="10497"/>
                    <a:pt x="590" y="10537"/>
                    <a:pt x="590" y="10543"/>
                  </a:cubicBezTo>
                  <a:cubicBezTo>
                    <a:pt x="590" y="10548"/>
                    <a:pt x="607" y="10554"/>
                    <a:pt x="630" y="10554"/>
                  </a:cubicBezTo>
                  <a:lnTo>
                    <a:pt x="653" y="10548"/>
                  </a:lnTo>
                  <a:cubicBezTo>
                    <a:pt x="658" y="10548"/>
                    <a:pt x="658" y="10543"/>
                    <a:pt x="664" y="10543"/>
                  </a:cubicBezTo>
                  <a:lnTo>
                    <a:pt x="681" y="10543"/>
                  </a:lnTo>
                  <a:cubicBezTo>
                    <a:pt x="687" y="10548"/>
                    <a:pt x="687" y="10565"/>
                    <a:pt x="687" y="10565"/>
                  </a:cubicBezTo>
                  <a:lnTo>
                    <a:pt x="670" y="10577"/>
                  </a:lnTo>
                  <a:cubicBezTo>
                    <a:pt x="647" y="10588"/>
                    <a:pt x="630" y="10599"/>
                    <a:pt x="630" y="10605"/>
                  </a:cubicBezTo>
                  <a:cubicBezTo>
                    <a:pt x="630" y="10611"/>
                    <a:pt x="641" y="10616"/>
                    <a:pt x="647" y="10616"/>
                  </a:cubicBezTo>
                  <a:lnTo>
                    <a:pt x="670" y="10616"/>
                  </a:lnTo>
                  <a:cubicBezTo>
                    <a:pt x="675" y="10622"/>
                    <a:pt x="692" y="10667"/>
                    <a:pt x="704" y="10718"/>
                  </a:cubicBezTo>
                  <a:lnTo>
                    <a:pt x="709" y="10770"/>
                  </a:lnTo>
                  <a:lnTo>
                    <a:pt x="715" y="10792"/>
                  </a:lnTo>
                  <a:cubicBezTo>
                    <a:pt x="715" y="10815"/>
                    <a:pt x="704" y="10855"/>
                    <a:pt x="692" y="10883"/>
                  </a:cubicBezTo>
                  <a:lnTo>
                    <a:pt x="726" y="10900"/>
                  </a:lnTo>
                  <a:cubicBezTo>
                    <a:pt x="721" y="10917"/>
                    <a:pt x="738" y="10940"/>
                    <a:pt x="744" y="10940"/>
                  </a:cubicBezTo>
                  <a:cubicBezTo>
                    <a:pt x="755" y="10945"/>
                    <a:pt x="795" y="10962"/>
                    <a:pt x="834" y="10979"/>
                  </a:cubicBezTo>
                  <a:lnTo>
                    <a:pt x="840" y="10996"/>
                  </a:lnTo>
                  <a:cubicBezTo>
                    <a:pt x="851" y="11048"/>
                    <a:pt x="919" y="11048"/>
                    <a:pt x="925" y="11076"/>
                  </a:cubicBezTo>
                  <a:lnTo>
                    <a:pt x="936" y="11121"/>
                  </a:lnTo>
                  <a:cubicBezTo>
                    <a:pt x="979" y="11137"/>
                    <a:pt x="1081" y="11173"/>
                    <a:pt x="1126" y="11173"/>
                  </a:cubicBezTo>
                  <a:cubicBezTo>
                    <a:pt x="1129" y="11173"/>
                    <a:pt x="1132" y="11173"/>
                    <a:pt x="1135" y="11172"/>
                  </a:cubicBezTo>
                  <a:lnTo>
                    <a:pt x="1146" y="11172"/>
                  </a:lnTo>
                  <a:cubicBezTo>
                    <a:pt x="1163" y="11201"/>
                    <a:pt x="1169" y="11246"/>
                    <a:pt x="1163" y="11269"/>
                  </a:cubicBezTo>
                  <a:lnTo>
                    <a:pt x="1175" y="11292"/>
                  </a:lnTo>
                  <a:lnTo>
                    <a:pt x="1180" y="11297"/>
                  </a:lnTo>
                  <a:cubicBezTo>
                    <a:pt x="1186" y="11303"/>
                    <a:pt x="1243" y="11348"/>
                    <a:pt x="1294" y="11394"/>
                  </a:cubicBezTo>
                  <a:lnTo>
                    <a:pt x="1288" y="11507"/>
                  </a:lnTo>
                  <a:lnTo>
                    <a:pt x="1288" y="11518"/>
                  </a:lnTo>
                  <a:cubicBezTo>
                    <a:pt x="1288" y="11535"/>
                    <a:pt x="1328" y="11547"/>
                    <a:pt x="1373" y="11553"/>
                  </a:cubicBezTo>
                  <a:lnTo>
                    <a:pt x="1413" y="11547"/>
                  </a:lnTo>
                  <a:lnTo>
                    <a:pt x="1436" y="11547"/>
                  </a:lnTo>
                  <a:cubicBezTo>
                    <a:pt x="1445" y="11543"/>
                    <a:pt x="1452" y="11541"/>
                    <a:pt x="1457" y="11541"/>
                  </a:cubicBezTo>
                  <a:cubicBezTo>
                    <a:pt x="1474" y="11541"/>
                    <a:pt x="1467" y="11560"/>
                    <a:pt x="1441" y="11587"/>
                  </a:cubicBezTo>
                  <a:lnTo>
                    <a:pt x="1424" y="11615"/>
                  </a:lnTo>
                  <a:lnTo>
                    <a:pt x="1419" y="11621"/>
                  </a:lnTo>
                  <a:cubicBezTo>
                    <a:pt x="1424" y="11626"/>
                    <a:pt x="1436" y="11632"/>
                    <a:pt x="1447" y="11632"/>
                  </a:cubicBezTo>
                  <a:lnTo>
                    <a:pt x="1458" y="11626"/>
                  </a:lnTo>
                  <a:lnTo>
                    <a:pt x="1470" y="11626"/>
                  </a:lnTo>
                  <a:cubicBezTo>
                    <a:pt x="1472" y="11625"/>
                    <a:pt x="1474" y="11625"/>
                    <a:pt x="1476" y="11625"/>
                  </a:cubicBezTo>
                  <a:cubicBezTo>
                    <a:pt x="1487" y="11625"/>
                    <a:pt x="1499" y="11635"/>
                    <a:pt x="1504" y="11649"/>
                  </a:cubicBezTo>
                  <a:lnTo>
                    <a:pt x="1498" y="11660"/>
                  </a:lnTo>
                  <a:lnTo>
                    <a:pt x="1498" y="11677"/>
                  </a:lnTo>
                  <a:cubicBezTo>
                    <a:pt x="1487" y="11689"/>
                    <a:pt x="1458" y="11751"/>
                    <a:pt x="1464" y="11768"/>
                  </a:cubicBezTo>
                  <a:cubicBezTo>
                    <a:pt x="1475" y="11785"/>
                    <a:pt x="1487" y="11808"/>
                    <a:pt x="1487" y="11808"/>
                  </a:cubicBezTo>
                  <a:cubicBezTo>
                    <a:pt x="1492" y="11808"/>
                    <a:pt x="1504" y="11825"/>
                    <a:pt x="1509" y="11825"/>
                  </a:cubicBezTo>
                  <a:cubicBezTo>
                    <a:pt x="1510" y="11825"/>
                    <a:pt x="1510" y="11825"/>
                    <a:pt x="1511" y="11825"/>
                  </a:cubicBezTo>
                  <a:cubicBezTo>
                    <a:pt x="1519" y="11825"/>
                    <a:pt x="1546" y="11796"/>
                    <a:pt x="1567" y="11796"/>
                  </a:cubicBezTo>
                  <a:cubicBezTo>
                    <a:pt x="1569" y="11796"/>
                    <a:pt x="1570" y="11796"/>
                    <a:pt x="1572" y="11796"/>
                  </a:cubicBezTo>
                  <a:cubicBezTo>
                    <a:pt x="1595" y="11796"/>
                    <a:pt x="1595" y="11870"/>
                    <a:pt x="1578" y="11955"/>
                  </a:cubicBezTo>
                  <a:lnTo>
                    <a:pt x="1719" y="11961"/>
                  </a:lnTo>
                  <a:cubicBezTo>
                    <a:pt x="1725" y="11961"/>
                    <a:pt x="1742" y="12006"/>
                    <a:pt x="1736" y="12029"/>
                  </a:cubicBezTo>
                  <a:lnTo>
                    <a:pt x="1736" y="12046"/>
                  </a:lnTo>
                  <a:cubicBezTo>
                    <a:pt x="1710" y="12046"/>
                    <a:pt x="1657" y="12029"/>
                    <a:pt x="1629" y="12029"/>
                  </a:cubicBezTo>
                  <a:cubicBezTo>
                    <a:pt x="1620" y="12029"/>
                    <a:pt x="1614" y="12031"/>
                    <a:pt x="1612" y="12035"/>
                  </a:cubicBezTo>
                  <a:cubicBezTo>
                    <a:pt x="1600" y="12052"/>
                    <a:pt x="1623" y="12092"/>
                    <a:pt x="1634" y="12103"/>
                  </a:cubicBezTo>
                  <a:cubicBezTo>
                    <a:pt x="1635" y="12104"/>
                    <a:pt x="1639" y="12104"/>
                    <a:pt x="1644" y="12104"/>
                  </a:cubicBezTo>
                  <a:cubicBezTo>
                    <a:pt x="1664" y="12104"/>
                    <a:pt x="1712" y="12096"/>
                    <a:pt x="1731" y="12092"/>
                  </a:cubicBezTo>
                  <a:cubicBezTo>
                    <a:pt x="1753" y="12080"/>
                    <a:pt x="1782" y="12069"/>
                    <a:pt x="1799" y="12063"/>
                  </a:cubicBezTo>
                  <a:lnTo>
                    <a:pt x="1810" y="12052"/>
                  </a:lnTo>
                  <a:lnTo>
                    <a:pt x="1816" y="12046"/>
                  </a:lnTo>
                  <a:cubicBezTo>
                    <a:pt x="1817" y="12045"/>
                    <a:pt x="1820" y="12044"/>
                    <a:pt x="1823" y="12044"/>
                  </a:cubicBezTo>
                  <a:cubicBezTo>
                    <a:pt x="1832" y="12044"/>
                    <a:pt x="1846" y="12049"/>
                    <a:pt x="1850" y="12057"/>
                  </a:cubicBezTo>
                  <a:cubicBezTo>
                    <a:pt x="1856" y="12063"/>
                    <a:pt x="1873" y="12092"/>
                    <a:pt x="1890" y="12114"/>
                  </a:cubicBezTo>
                  <a:lnTo>
                    <a:pt x="1867" y="12143"/>
                  </a:lnTo>
                  <a:lnTo>
                    <a:pt x="1861" y="12148"/>
                  </a:lnTo>
                  <a:cubicBezTo>
                    <a:pt x="1878" y="12160"/>
                    <a:pt x="1963" y="12194"/>
                    <a:pt x="1986" y="12205"/>
                  </a:cubicBezTo>
                  <a:cubicBezTo>
                    <a:pt x="1991" y="12206"/>
                    <a:pt x="1996" y="12206"/>
                    <a:pt x="2002" y="12206"/>
                  </a:cubicBezTo>
                  <a:cubicBezTo>
                    <a:pt x="2027" y="12206"/>
                    <a:pt x="2057" y="12195"/>
                    <a:pt x="2071" y="12177"/>
                  </a:cubicBezTo>
                  <a:lnTo>
                    <a:pt x="2083" y="12211"/>
                  </a:lnTo>
                  <a:cubicBezTo>
                    <a:pt x="2087" y="12230"/>
                    <a:pt x="2092" y="12246"/>
                    <a:pt x="2112" y="12246"/>
                  </a:cubicBezTo>
                  <a:cubicBezTo>
                    <a:pt x="2115" y="12246"/>
                    <a:pt x="2119" y="12245"/>
                    <a:pt x="2122" y="12245"/>
                  </a:cubicBezTo>
                  <a:lnTo>
                    <a:pt x="2185" y="12233"/>
                  </a:lnTo>
                  <a:cubicBezTo>
                    <a:pt x="2185" y="12233"/>
                    <a:pt x="2190" y="12233"/>
                    <a:pt x="2196" y="12239"/>
                  </a:cubicBezTo>
                  <a:cubicBezTo>
                    <a:pt x="2168" y="12267"/>
                    <a:pt x="2128" y="12307"/>
                    <a:pt x="2117" y="12335"/>
                  </a:cubicBezTo>
                  <a:cubicBezTo>
                    <a:pt x="2105" y="12381"/>
                    <a:pt x="2100" y="12438"/>
                    <a:pt x="2105" y="12460"/>
                  </a:cubicBezTo>
                  <a:lnTo>
                    <a:pt x="2224" y="12460"/>
                  </a:lnTo>
                  <a:cubicBezTo>
                    <a:pt x="2241" y="12557"/>
                    <a:pt x="2162" y="12687"/>
                    <a:pt x="2128" y="12699"/>
                  </a:cubicBezTo>
                  <a:cubicBezTo>
                    <a:pt x="2094" y="12716"/>
                    <a:pt x="2094" y="12755"/>
                    <a:pt x="2122" y="12784"/>
                  </a:cubicBezTo>
                  <a:lnTo>
                    <a:pt x="2151" y="12806"/>
                  </a:lnTo>
                  <a:cubicBezTo>
                    <a:pt x="2179" y="12823"/>
                    <a:pt x="2168" y="12840"/>
                    <a:pt x="2156" y="12863"/>
                  </a:cubicBezTo>
                  <a:cubicBezTo>
                    <a:pt x="2145" y="12875"/>
                    <a:pt x="2168" y="12909"/>
                    <a:pt x="2173" y="12926"/>
                  </a:cubicBezTo>
                  <a:cubicBezTo>
                    <a:pt x="2185" y="12951"/>
                    <a:pt x="2190" y="12962"/>
                    <a:pt x="2197" y="12962"/>
                  </a:cubicBezTo>
                  <a:cubicBezTo>
                    <a:pt x="2205" y="12962"/>
                    <a:pt x="2213" y="12951"/>
                    <a:pt x="2230" y="12931"/>
                  </a:cubicBezTo>
                  <a:lnTo>
                    <a:pt x="2241" y="12920"/>
                  </a:lnTo>
                  <a:cubicBezTo>
                    <a:pt x="2264" y="12920"/>
                    <a:pt x="2281" y="12931"/>
                    <a:pt x="2287" y="12948"/>
                  </a:cubicBezTo>
                  <a:lnTo>
                    <a:pt x="2281" y="12965"/>
                  </a:lnTo>
                  <a:lnTo>
                    <a:pt x="2281" y="12977"/>
                  </a:lnTo>
                  <a:cubicBezTo>
                    <a:pt x="2266" y="12991"/>
                    <a:pt x="2273" y="13006"/>
                    <a:pt x="2297" y="13006"/>
                  </a:cubicBezTo>
                  <a:cubicBezTo>
                    <a:pt x="2301" y="13006"/>
                    <a:pt x="2305" y="13006"/>
                    <a:pt x="2309" y="13005"/>
                  </a:cubicBezTo>
                  <a:lnTo>
                    <a:pt x="2338" y="12999"/>
                  </a:lnTo>
                  <a:lnTo>
                    <a:pt x="2355" y="12994"/>
                  </a:lnTo>
                  <a:lnTo>
                    <a:pt x="2361" y="12994"/>
                  </a:lnTo>
                  <a:cubicBezTo>
                    <a:pt x="2389" y="13022"/>
                    <a:pt x="2440" y="13067"/>
                    <a:pt x="2434" y="13090"/>
                  </a:cubicBezTo>
                  <a:cubicBezTo>
                    <a:pt x="2423" y="13118"/>
                    <a:pt x="2468" y="13170"/>
                    <a:pt x="2485" y="13175"/>
                  </a:cubicBezTo>
                  <a:cubicBezTo>
                    <a:pt x="2508" y="13187"/>
                    <a:pt x="2457" y="13232"/>
                    <a:pt x="2429" y="13232"/>
                  </a:cubicBezTo>
                  <a:cubicBezTo>
                    <a:pt x="2400" y="13232"/>
                    <a:pt x="2344" y="13226"/>
                    <a:pt x="2327" y="13226"/>
                  </a:cubicBezTo>
                  <a:cubicBezTo>
                    <a:pt x="2306" y="13231"/>
                    <a:pt x="2255" y="13250"/>
                    <a:pt x="2232" y="13250"/>
                  </a:cubicBezTo>
                  <a:cubicBezTo>
                    <a:pt x="2229" y="13250"/>
                    <a:pt x="2226" y="13250"/>
                    <a:pt x="2224" y="13249"/>
                  </a:cubicBezTo>
                  <a:cubicBezTo>
                    <a:pt x="2202" y="13243"/>
                    <a:pt x="2179" y="13238"/>
                    <a:pt x="2168" y="13238"/>
                  </a:cubicBezTo>
                  <a:cubicBezTo>
                    <a:pt x="2163" y="13269"/>
                    <a:pt x="2154" y="13279"/>
                    <a:pt x="2143" y="13279"/>
                  </a:cubicBezTo>
                  <a:cubicBezTo>
                    <a:pt x="2127" y="13279"/>
                    <a:pt x="2108" y="13261"/>
                    <a:pt x="2088" y="13255"/>
                  </a:cubicBezTo>
                  <a:lnTo>
                    <a:pt x="2083" y="13249"/>
                  </a:lnTo>
                  <a:cubicBezTo>
                    <a:pt x="2066" y="13260"/>
                    <a:pt x="2066" y="13277"/>
                    <a:pt x="2071" y="13283"/>
                  </a:cubicBezTo>
                  <a:cubicBezTo>
                    <a:pt x="2076" y="13283"/>
                    <a:pt x="2037" y="13305"/>
                    <a:pt x="2009" y="13305"/>
                  </a:cubicBezTo>
                  <a:cubicBezTo>
                    <a:pt x="2002" y="13305"/>
                    <a:pt x="1996" y="13303"/>
                    <a:pt x="1992" y="13300"/>
                  </a:cubicBezTo>
                  <a:cubicBezTo>
                    <a:pt x="1989" y="13299"/>
                    <a:pt x="1986" y="13298"/>
                    <a:pt x="1983" y="13298"/>
                  </a:cubicBezTo>
                  <a:cubicBezTo>
                    <a:pt x="1964" y="13298"/>
                    <a:pt x="1946" y="13330"/>
                    <a:pt x="1941" y="13345"/>
                  </a:cubicBezTo>
                  <a:cubicBezTo>
                    <a:pt x="1941" y="13358"/>
                    <a:pt x="1930" y="13362"/>
                    <a:pt x="1920" y="13362"/>
                  </a:cubicBezTo>
                  <a:cubicBezTo>
                    <a:pt x="1912" y="13362"/>
                    <a:pt x="1904" y="13359"/>
                    <a:pt x="1901" y="13357"/>
                  </a:cubicBezTo>
                  <a:cubicBezTo>
                    <a:pt x="1896" y="13357"/>
                    <a:pt x="1866" y="13332"/>
                    <a:pt x="1854" y="13332"/>
                  </a:cubicBezTo>
                  <a:cubicBezTo>
                    <a:pt x="1852" y="13332"/>
                    <a:pt x="1851" y="13332"/>
                    <a:pt x="1850" y="13334"/>
                  </a:cubicBezTo>
                  <a:cubicBezTo>
                    <a:pt x="1844" y="13340"/>
                    <a:pt x="1822" y="13357"/>
                    <a:pt x="1810" y="13362"/>
                  </a:cubicBezTo>
                  <a:cubicBezTo>
                    <a:pt x="1805" y="13368"/>
                    <a:pt x="1753" y="13374"/>
                    <a:pt x="1731" y="13374"/>
                  </a:cubicBezTo>
                  <a:cubicBezTo>
                    <a:pt x="1714" y="13374"/>
                    <a:pt x="1685" y="13408"/>
                    <a:pt x="1680" y="13414"/>
                  </a:cubicBezTo>
                  <a:cubicBezTo>
                    <a:pt x="1668" y="13419"/>
                    <a:pt x="1640" y="13431"/>
                    <a:pt x="1623" y="13442"/>
                  </a:cubicBezTo>
                  <a:lnTo>
                    <a:pt x="1623" y="13453"/>
                  </a:lnTo>
                  <a:cubicBezTo>
                    <a:pt x="1606" y="13510"/>
                    <a:pt x="1595" y="13567"/>
                    <a:pt x="1589" y="13623"/>
                  </a:cubicBezTo>
                  <a:lnTo>
                    <a:pt x="1589" y="13640"/>
                  </a:lnTo>
                  <a:cubicBezTo>
                    <a:pt x="1600" y="13663"/>
                    <a:pt x="1578" y="13692"/>
                    <a:pt x="1544" y="13703"/>
                  </a:cubicBezTo>
                  <a:lnTo>
                    <a:pt x="1532" y="13657"/>
                  </a:lnTo>
                  <a:cubicBezTo>
                    <a:pt x="1527" y="13640"/>
                    <a:pt x="1492" y="13612"/>
                    <a:pt x="1481" y="13612"/>
                  </a:cubicBezTo>
                  <a:lnTo>
                    <a:pt x="1407" y="13623"/>
                  </a:lnTo>
                  <a:cubicBezTo>
                    <a:pt x="1396" y="13616"/>
                    <a:pt x="1380" y="13613"/>
                    <a:pt x="1364" y="13613"/>
                  </a:cubicBezTo>
                  <a:cubicBezTo>
                    <a:pt x="1300" y="13613"/>
                    <a:pt x="1211" y="13655"/>
                    <a:pt x="1175" y="13669"/>
                  </a:cubicBezTo>
                  <a:cubicBezTo>
                    <a:pt x="1124" y="13686"/>
                    <a:pt x="1118" y="13703"/>
                    <a:pt x="1163" y="13703"/>
                  </a:cubicBezTo>
                  <a:lnTo>
                    <a:pt x="1169" y="13720"/>
                  </a:lnTo>
                  <a:cubicBezTo>
                    <a:pt x="1180" y="13743"/>
                    <a:pt x="1186" y="13754"/>
                    <a:pt x="1220" y="13760"/>
                  </a:cubicBezTo>
                  <a:cubicBezTo>
                    <a:pt x="1243" y="13765"/>
                    <a:pt x="1237" y="13811"/>
                    <a:pt x="1209" y="13828"/>
                  </a:cubicBezTo>
                  <a:cubicBezTo>
                    <a:pt x="1203" y="13833"/>
                    <a:pt x="1180" y="13833"/>
                    <a:pt x="1175" y="13839"/>
                  </a:cubicBezTo>
                  <a:cubicBezTo>
                    <a:pt x="1163" y="13856"/>
                    <a:pt x="1152" y="13873"/>
                    <a:pt x="1152" y="13890"/>
                  </a:cubicBezTo>
                  <a:lnTo>
                    <a:pt x="1152" y="13896"/>
                  </a:lnTo>
                  <a:cubicBezTo>
                    <a:pt x="1180" y="13907"/>
                    <a:pt x="1186" y="13918"/>
                    <a:pt x="1163" y="13918"/>
                  </a:cubicBezTo>
                  <a:lnTo>
                    <a:pt x="1152" y="13930"/>
                  </a:lnTo>
                  <a:cubicBezTo>
                    <a:pt x="1148" y="13938"/>
                    <a:pt x="1143" y="13941"/>
                    <a:pt x="1139" y="13941"/>
                  </a:cubicBezTo>
                  <a:cubicBezTo>
                    <a:pt x="1128" y="13941"/>
                    <a:pt x="1117" y="13927"/>
                    <a:pt x="1107" y="13927"/>
                  </a:cubicBezTo>
                  <a:cubicBezTo>
                    <a:pt x="1103" y="13927"/>
                    <a:pt x="1099" y="13929"/>
                    <a:pt x="1095" y="13936"/>
                  </a:cubicBezTo>
                  <a:cubicBezTo>
                    <a:pt x="1078" y="13953"/>
                    <a:pt x="1061" y="13975"/>
                    <a:pt x="1044" y="13998"/>
                  </a:cubicBezTo>
                  <a:cubicBezTo>
                    <a:pt x="1039" y="14009"/>
                    <a:pt x="1039" y="14021"/>
                    <a:pt x="1033" y="14032"/>
                  </a:cubicBezTo>
                  <a:lnTo>
                    <a:pt x="1022" y="14066"/>
                  </a:lnTo>
                  <a:cubicBezTo>
                    <a:pt x="1045" y="14094"/>
                    <a:pt x="1076" y="14114"/>
                    <a:pt x="1099" y="14114"/>
                  </a:cubicBezTo>
                  <a:cubicBezTo>
                    <a:pt x="1104" y="14114"/>
                    <a:pt x="1108" y="14113"/>
                    <a:pt x="1112" y="14111"/>
                  </a:cubicBezTo>
                  <a:lnTo>
                    <a:pt x="1129" y="14094"/>
                  </a:lnTo>
                  <a:lnTo>
                    <a:pt x="1146" y="14083"/>
                  </a:lnTo>
                  <a:cubicBezTo>
                    <a:pt x="1147" y="14083"/>
                    <a:pt x="1148" y="14083"/>
                    <a:pt x="1149" y="14083"/>
                  </a:cubicBezTo>
                  <a:cubicBezTo>
                    <a:pt x="1180" y="14083"/>
                    <a:pt x="1179" y="14174"/>
                    <a:pt x="1141" y="14191"/>
                  </a:cubicBezTo>
                  <a:cubicBezTo>
                    <a:pt x="1095" y="14208"/>
                    <a:pt x="1067" y="14270"/>
                    <a:pt x="1073" y="14293"/>
                  </a:cubicBezTo>
                  <a:cubicBezTo>
                    <a:pt x="1073" y="14310"/>
                    <a:pt x="1095" y="14361"/>
                    <a:pt x="1112" y="14401"/>
                  </a:cubicBezTo>
                  <a:lnTo>
                    <a:pt x="1112" y="14446"/>
                  </a:lnTo>
                  <a:lnTo>
                    <a:pt x="1107" y="14463"/>
                  </a:lnTo>
                  <a:cubicBezTo>
                    <a:pt x="1103" y="14473"/>
                    <a:pt x="1108" y="14479"/>
                    <a:pt x="1118" y="14479"/>
                  </a:cubicBezTo>
                  <a:cubicBezTo>
                    <a:pt x="1125" y="14479"/>
                    <a:pt x="1134" y="14476"/>
                    <a:pt x="1146" y="14469"/>
                  </a:cubicBezTo>
                  <a:lnTo>
                    <a:pt x="1163" y="14475"/>
                  </a:lnTo>
                  <a:lnTo>
                    <a:pt x="1186" y="14486"/>
                  </a:lnTo>
                  <a:cubicBezTo>
                    <a:pt x="1175" y="14509"/>
                    <a:pt x="1158" y="14537"/>
                    <a:pt x="1152" y="14554"/>
                  </a:cubicBezTo>
                  <a:lnTo>
                    <a:pt x="1163" y="14571"/>
                  </a:lnTo>
                  <a:lnTo>
                    <a:pt x="1192" y="14611"/>
                  </a:lnTo>
                  <a:cubicBezTo>
                    <a:pt x="1214" y="14588"/>
                    <a:pt x="1237" y="14571"/>
                    <a:pt x="1243" y="14571"/>
                  </a:cubicBezTo>
                  <a:lnTo>
                    <a:pt x="1243" y="14571"/>
                  </a:lnTo>
                  <a:cubicBezTo>
                    <a:pt x="1248" y="14571"/>
                    <a:pt x="1226" y="14673"/>
                    <a:pt x="1220" y="14713"/>
                  </a:cubicBezTo>
                  <a:cubicBezTo>
                    <a:pt x="1209" y="14747"/>
                    <a:pt x="1203" y="14843"/>
                    <a:pt x="1226" y="14855"/>
                  </a:cubicBezTo>
                  <a:cubicBezTo>
                    <a:pt x="1240" y="14862"/>
                    <a:pt x="1260" y="14867"/>
                    <a:pt x="1279" y="14867"/>
                  </a:cubicBezTo>
                  <a:cubicBezTo>
                    <a:pt x="1291" y="14867"/>
                    <a:pt x="1302" y="14865"/>
                    <a:pt x="1311" y="14860"/>
                  </a:cubicBezTo>
                  <a:lnTo>
                    <a:pt x="1334" y="14860"/>
                  </a:lnTo>
                  <a:lnTo>
                    <a:pt x="1356" y="14855"/>
                  </a:lnTo>
                  <a:lnTo>
                    <a:pt x="1356" y="14855"/>
                  </a:lnTo>
                  <a:cubicBezTo>
                    <a:pt x="1385" y="14860"/>
                    <a:pt x="1356" y="14940"/>
                    <a:pt x="1328" y="14962"/>
                  </a:cubicBezTo>
                  <a:cubicBezTo>
                    <a:pt x="1305" y="14985"/>
                    <a:pt x="1271" y="15014"/>
                    <a:pt x="1248" y="15025"/>
                  </a:cubicBezTo>
                  <a:lnTo>
                    <a:pt x="1271" y="15042"/>
                  </a:lnTo>
                  <a:cubicBezTo>
                    <a:pt x="1283" y="15059"/>
                    <a:pt x="1288" y="15070"/>
                    <a:pt x="1266" y="15076"/>
                  </a:cubicBezTo>
                  <a:cubicBezTo>
                    <a:pt x="1248" y="15087"/>
                    <a:pt x="1226" y="15093"/>
                    <a:pt x="1209" y="15093"/>
                  </a:cubicBezTo>
                  <a:cubicBezTo>
                    <a:pt x="1163" y="15099"/>
                    <a:pt x="1197" y="15116"/>
                    <a:pt x="1197" y="15127"/>
                  </a:cubicBezTo>
                  <a:cubicBezTo>
                    <a:pt x="1192" y="15147"/>
                    <a:pt x="1169" y="15168"/>
                    <a:pt x="1205" y="15168"/>
                  </a:cubicBezTo>
                  <a:cubicBezTo>
                    <a:pt x="1209" y="15168"/>
                    <a:pt x="1214" y="15167"/>
                    <a:pt x="1220" y="15167"/>
                  </a:cubicBezTo>
                  <a:cubicBezTo>
                    <a:pt x="1248" y="15167"/>
                    <a:pt x="1288" y="15167"/>
                    <a:pt x="1322" y="15150"/>
                  </a:cubicBezTo>
                  <a:cubicBezTo>
                    <a:pt x="1328" y="15147"/>
                    <a:pt x="1336" y="15145"/>
                    <a:pt x="1344" y="15145"/>
                  </a:cubicBezTo>
                  <a:cubicBezTo>
                    <a:pt x="1352" y="15145"/>
                    <a:pt x="1359" y="15147"/>
                    <a:pt x="1362" y="15150"/>
                  </a:cubicBezTo>
                  <a:lnTo>
                    <a:pt x="1373" y="15161"/>
                  </a:lnTo>
                  <a:cubicBezTo>
                    <a:pt x="1379" y="15178"/>
                    <a:pt x="1402" y="15184"/>
                    <a:pt x="1407" y="15184"/>
                  </a:cubicBezTo>
                  <a:cubicBezTo>
                    <a:pt x="1408" y="15183"/>
                    <a:pt x="1410" y="15183"/>
                    <a:pt x="1412" y="15183"/>
                  </a:cubicBezTo>
                  <a:cubicBezTo>
                    <a:pt x="1427" y="15183"/>
                    <a:pt x="1466" y="15196"/>
                    <a:pt x="1481" y="15201"/>
                  </a:cubicBezTo>
                  <a:cubicBezTo>
                    <a:pt x="1498" y="15206"/>
                    <a:pt x="1555" y="15229"/>
                    <a:pt x="1561" y="15240"/>
                  </a:cubicBezTo>
                  <a:cubicBezTo>
                    <a:pt x="1572" y="15252"/>
                    <a:pt x="1606" y="15269"/>
                    <a:pt x="1640" y="15280"/>
                  </a:cubicBezTo>
                  <a:lnTo>
                    <a:pt x="1668" y="15263"/>
                  </a:lnTo>
                  <a:cubicBezTo>
                    <a:pt x="1674" y="15263"/>
                    <a:pt x="1697" y="15275"/>
                    <a:pt x="1697" y="15280"/>
                  </a:cubicBezTo>
                  <a:lnTo>
                    <a:pt x="1708" y="15343"/>
                  </a:lnTo>
                  <a:cubicBezTo>
                    <a:pt x="1765" y="15337"/>
                    <a:pt x="1895" y="15331"/>
                    <a:pt x="1924" y="15331"/>
                  </a:cubicBezTo>
                  <a:cubicBezTo>
                    <a:pt x="1941" y="15334"/>
                    <a:pt x="1959" y="15334"/>
                    <a:pt x="1974" y="15334"/>
                  </a:cubicBezTo>
                  <a:cubicBezTo>
                    <a:pt x="1989" y="15334"/>
                    <a:pt x="2000" y="15334"/>
                    <a:pt x="2003" y="15337"/>
                  </a:cubicBezTo>
                  <a:cubicBezTo>
                    <a:pt x="2014" y="15337"/>
                    <a:pt x="2094" y="15348"/>
                    <a:pt x="2179" y="15360"/>
                  </a:cubicBezTo>
                  <a:lnTo>
                    <a:pt x="2230" y="15428"/>
                  </a:lnTo>
                  <a:cubicBezTo>
                    <a:pt x="2232" y="15427"/>
                    <a:pt x="2235" y="15427"/>
                    <a:pt x="2239" y="15427"/>
                  </a:cubicBezTo>
                  <a:cubicBezTo>
                    <a:pt x="2267" y="15427"/>
                    <a:pt x="2345" y="15442"/>
                    <a:pt x="2355" y="15462"/>
                  </a:cubicBezTo>
                  <a:cubicBezTo>
                    <a:pt x="2361" y="15473"/>
                    <a:pt x="2379" y="15476"/>
                    <a:pt x="2399" y="15476"/>
                  </a:cubicBezTo>
                  <a:cubicBezTo>
                    <a:pt x="2419" y="15476"/>
                    <a:pt x="2440" y="15473"/>
                    <a:pt x="2451" y="15473"/>
                  </a:cubicBezTo>
                  <a:cubicBezTo>
                    <a:pt x="2453" y="15473"/>
                    <a:pt x="2455" y="15473"/>
                    <a:pt x="2457" y="15473"/>
                  </a:cubicBezTo>
                  <a:cubicBezTo>
                    <a:pt x="2485" y="15473"/>
                    <a:pt x="2561" y="15507"/>
                    <a:pt x="2588" y="15507"/>
                  </a:cubicBezTo>
                  <a:cubicBezTo>
                    <a:pt x="2616" y="15507"/>
                    <a:pt x="2712" y="15507"/>
                    <a:pt x="2741" y="15513"/>
                  </a:cubicBezTo>
                  <a:cubicBezTo>
                    <a:pt x="2754" y="15516"/>
                    <a:pt x="2769" y="15519"/>
                    <a:pt x="2780" y="15519"/>
                  </a:cubicBezTo>
                  <a:cubicBezTo>
                    <a:pt x="2789" y="15519"/>
                    <a:pt x="2795" y="15518"/>
                    <a:pt x="2797" y="15513"/>
                  </a:cubicBezTo>
                  <a:lnTo>
                    <a:pt x="2803" y="15513"/>
                  </a:lnTo>
                  <a:lnTo>
                    <a:pt x="2843" y="15501"/>
                  </a:lnTo>
                  <a:lnTo>
                    <a:pt x="2843" y="15501"/>
                  </a:lnTo>
                  <a:cubicBezTo>
                    <a:pt x="2838" y="15521"/>
                    <a:pt x="2850" y="15537"/>
                    <a:pt x="2868" y="15537"/>
                  </a:cubicBezTo>
                  <a:cubicBezTo>
                    <a:pt x="2871" y="15537"/>
                    <a:pt x="2874" y="15536"/>
                    <a:pt x="2877" y="15536"/>
                  </a:cubicBezTo>
                  <a:lnTo>
                    <a:pt x="2900" y="15536"/>
                  </a:lnTo>
                  <a:cubicBezTo>
                    <a:pt x="2900" y="15536"/>
                    <a:pt x="2911" y="15547"/>
                    <a:pt x="2911" y="15553"/>
                  </a:cubicBezTo>
                  <a:lnTo>
                    <a:pt x="2911" y="15570"/>
                  </a:lnTo>
                  <a:cubicBezTo>
                    <a:pt x="2911" y="15578"/>
                    <a:pt x="2915" y="15582"/>
                    <a:pt x="2920" y="15582"/>
                  </a:cubicBezTo>
                  <a:cubicBezTo>
                    <a:pt x="2933" y="15582"/>
                    <a:pt x="2954" y="15564"/>
                    <a:pt x="2962" y="15553"/>
                  </a:cubicBezTo>
                  <a:cubicBezTo>
                    <a:pt x="2967" y="15548"/>
                    <a:pt x="2977" y="15546"/>
                    <a:pt x="2987" y="15546"/>
                  </a:cubicBezTo>
                  <a:cubicBezTo>
                    <a:pt x="3002" y="15546"/>
                    <a:pt x="3018" y="15549"/>
                    <a:pt x="3024" y="15553"/>
                  </a:cubicBezTo>
                  <a:cubicBezTo>
                    <a:pt x="3036" y="15558"/>
                    <a:pt x="3024" y="15575"/>
                    <a:pt x="2996" y="15587"/>
                  </a:cubicBezTo>
                  <a:lnTo>
                    <a:pt x="2996" y="15598"/>
                  </a:lnTo>
                  <a:cubicBezTo>
                    <a:pt x="2993" y="15619"/>
                    <a:pt x="3003" y="15624"/>
                    <a:pt x="3017" y="15624"/>
                  </a:cubicBezTo>
                  <a:cubicBezTo>
                    <a:pt x="3028" y="15624"/>
                    <a:pt x="3042" y="15621"/>
                    <a:pt x="3053" y="15621"/>
                  </a:cubicBezTo>
                  <a:cubicBezTo>
                    <a:pt x="3058" y="15621"/>
                    <a:pt x="3070" y="15609"/>
                    <a:pt x="3075" y="15598"/>
                  </a:cubicBezTo>
                  <a:lnTo>
                    <a:pt x="3081" y="15592"/>
                  </a:lnTo>
                  <a:cubicBezTo>
                    <a:pt x="3082" y="15592"/>
                    <a:pt x="3083" y="15591"/>
                    <a:pt x="3084" y="15591"/>
                  </a:cubicBezTo>
                  <a:cubicBezTo>
                    <a:pt x="3093" y="15591"/>
                    <a:pt x="3120" y="15606"/>
                    <a:pt x="3138" y="15606"/>
                  </a:cubicBezTo>
                  <a:cubicBezTo>
                    <a:pt x="3143" y="15606"/>
                    <a:pt x="3146" y="15606"/>
                    <a:pt x="3149" y="15604"/>
                  </a:cubicBezTo>
                  <a:cubicBezTo>
                    <a:pt x="3152" y="15599"/>
                    <a:pt x="3157" y="15597"/>
                    <a:pt x="3163" y="15597"/>
                  </a:cubicBezTo>
                  <a:cubicBezTo>
                    <a:pt x="3179" y="15597"/>
                    <a:pt x="3203" y="15612"/>
                    <a:pt x="3212" y="15621"/>
                  </a:cubicBezTo>
                  <a:cubicBezTo>
                    <a:pt x="3214" y="15624"/>
                    <a:pt x="3219" y="15625"/>
                    <a:pt x="3226" y="15625"/>
                  </a:cubicBezTo>
                  <a:cubicBezTo>
                    <a:pt x="3251" y="15625"/>
                    <a:pt x="3298" y="15611"/>
                    <a:pt x="3325" y="15611"/>
                  </a:cubicBezTo>
                  <a:cubicBezTo>
                    <a:pt x="3333" y="15611"/>
                    <a:pt x="3339" y="15612"/>
                    <a:pt x="3342" y="15615"/>
                  </a:cubicBezTo>
                  <a:cubicBezTo>
                    <a:pt x="3365" y="15626"/>
                    <a:pt x="3399" y="15643"/>
                    <a:pt x="3416" y="15649"/>
                  </a:cubicBezTo>
                  <a:lnTo>
                    <a:pt x="3427" y="15643"/>
                  </a:lnTo>
                  <a:lnTo>
                    <a:pt x="3444" y="15632"/>
                  </a:lnTo>
                  <a:cubicBezTo>
                    <a:pt x="3448" y="15624"/>
                    <a:pt x="3459" y="15622"/>
                    <a:pt x="3474" y="15622"/>
                  </a:cubicBezTo>
                  <a:cubicBezTo>
                    <a:pt x="3503" y="15622"/>
                    <a:pt x="3544" y="15632"/>
                    <a:pt x="3563" y="15632"/>
                  </a:cubicBezTo>
                  <a:cubicBezTo>
                    <a:pt x="3586" y="15632"/>
                    <a:pt x="3626" y="15621"/>
                    <a:pt x="3637" y="15621"/>
                  </a:cubicBezTo>
                  <a:cubicBezTo>
                    <a:pt x="3649" y="15626"/>
                    <a:pt x="3694" y="15626"/>
                    <a:pt x="3728" y="15626"/>
                  </a:cubicBezTo>
                  <a:lnTo>
                    <a:pt x="3756" y="15615"/>
                  </a:lnTo>
                  <a:cubicBezTo>
                    <a:pt x="3764" y="15612"/>
                    <a:pt x="3770" y="15610"/>
                    <a:pt x="3776" y="15610"/>
                  </a:cubicBezTo>
                  <a:cubicBezTo>
                    <a:pt x="3807" y="15610"/>
                    <a:pt x="3817" y="15650"/>
                    <a:pt x="3844" y="15650"/>
                  </a:cubicBezTo>
                  <a:cubicBezTo>
                    <a:pt x="3847" y="15650"/>
                    <a:pt x="3850" y="15650"/>
                    <a:pt x="3853" y="15649"/>
                  </a:cubicBezTo>
                  <a:lnTo>
                    <a:pt x="3858" y="15649"/>
                  </a:lnTo>
                  <a:cubicBezTo>
                    <a:pt x="3858" y="15645"/>
                    <a:pt x="3897" y="15624"/>
                    <a:pt x="3914" y="15624"/>
                  </a:cubicBezTo>
                  <a:cubicBezTo>
                    <a:pt x="3919" y="15624"/>
                    <a:pt x="3922" y="15626"/>
                    <a:pt x="3921" y="15632"/>
                  </a:cubicBezTo>
                  <a:cubicBezTo>
                    <a:pt x="3921" y="15645"/>
                    <a:pt x="3923" y="15648"/>
                    <a:pt x="3925" y="15648"/>
                  </a:cubicBezTo>
                  <a:cubicBezTo>
                    <a:pt x="3927" y="15648"/>
                    <a:pt x="3930" y="15646"/>
                    <a:pt x="3932" y="15643"/>
                  </a:cubicBezTo>
                  <a:cubicBezTo>
                    <a:pt x="3934" y="15640"/>
                    <a:pt x="3937" y="15639"/>
                    <a:pt x="3942" y="15639"/>
                  </a:cubicBezTo>
                  <a:cubicBezTo>
                    <a:pt x="3950" y="15639"/>
                    <a:pt x="3961" y="15642"/>
                    <a:pt x="3970" y="15642"/>
                  </a:cubicBezTo>
                  <a:cubicBezTo>
                    <a:pt x="3975" y="15642"/>
                    <a:pt x="3980" y="15641"/>
                    <a:pt x="3983" y="15638"/>
                  </a:cubicBezTo>
                  <a:cubicBezTo>
                    <a:pt x="3994" y="15632"/>
                    <a:pt x="4030" y="15592"/>
                    <a:pt x="4048" y="15592"/>
                  </a:cubicBezTo>
                  <a:cubicBezTo>
                    <a:pt x="4049" y="15592"/>
                    <a:pt x="4050" y="15592"/>
                    <a:pt x="4051" y="15592"/>
                  </a:cubicBezTo>
                  <a:cubicBezTo>
                    <a:pt x="4063" y="15598"/>
                    <a:pt x="4091" y="15626"/>
                    <a:pt x="4102" y="15638"/>
                  </a:cubicBezTo>
                  <a:cubicBezTo>
                    <a:pt x="4103" y="15640"/>
                    <a:pt x="4105" y="15641"/>
                    <a:pt x="4108" y="15641"/>
                  </a:cubicBezTo>
                  <a:cubicBezTo>
                    <a:pt x="4118" y="15641"/>
                    <a:pt x="4138" y="15624"/>
                    <a:pt x="4142" y="15615"/>
                  </a:cubicBezTo>
                  <a:cubicBezTo>
                    <a:pt x="4144" y="15613"/>
                    <a:pt x="4146" y="15612"/>
                    <a:pt x="4148" y="15612"/>
                  </a:cubicBezTo>
                  <a:cubicBezTo>
                    <a:pt x="4160" y="15612"/>
                    <a:pt x="4179" y="15639"/>
                    <a:pt x="4193" y="15677"/>
                  </a:cubicBezTo>
                  <a:lnTo>
                    <a:pt x="4216" y="15643"/>
                  </a:lnTo>
                  <a:cubicBezTo>
                    <a:pt x="4236" y="15615"/>
                    <a:pt x="4250" y="15604"/>
                    <a:pt x="4263" y="15604"/>
                  </a:cubicBezTo>
                  <a:cubicBezTo>
                    <a:pt x="4277" y="15604"/>
                    <a:pt x="4290" y="15615"/>
                    <a:pt x="4307" y="15632"/>
                  </a:cubicBezTo>
                  <a:cubicBezTo>
                    <a:pt x="4311" y="15636"/>
                    <a:pt x="4323" y="15640"/>
                    <a:pt x="4330" y="15640"/>
                  </a:cubicBezTo>
                  <a:cubicBezTo>
                    <a:pt x="4333" y="15640"/>
                    <a:pt x="4335" y="15639"/>
                    <a:pt x="4335" y="15638"/>
                  </a:cubicBezTo>
                  <a:cubicBezTo>
                    <a:pt x="4346" y="15627"/>
                    <a:pt x="4355" y="15623"/>
                    <a:pt x="4364" y="15623"/>
                  </a:cubicBezTo>
                  <a:cubicBezTo>
                    <a:pt x="4383" y="15623"/>
                    <a:pt x="4399" y="15641"/>
                    <a:pt x="4414" y="15649"/>
                  </a:cubicBezTo>
                  <a:cubicBezTo>
                    <a:pt x="4437" y="15655"/>
                    <a:pt x="4454" y="15666"/>
                    <a:pt x="4471" y="15672"/>
                  </a:cubicBezTo>
                  <a:lnTo>
                    <a:pt x="4511" y="15683"/>
                  </a:lnTo>
                  <a:cubicBezTo>
                    <a:pt x="4556" y="15677"/>
                    <a:pt x="4596" y="15666"/>
                    <a:pt x="4607" y="15666"/>
                  </a:cubicBezTo>
                  <a:cubicBezTo>
                    <a:pt x="4612" y="15662"/>
                    <a:pt x="4636" y="15651"/>
                    <a:pt x="4652" y="15651"/>
                  </a:cubicBezTo>
                  <a:cubicBezTo>
                    <a:pt x="4657" y="15651"/>
                    <a:pt x="4661" y="15652"/>
                    <a:pt x="4664" y="15655"/>
                  </a:cubicBezTo>
                  <a:cubicBezTo>
                    <a:pt x="4665" y="15655"/>
                    <a:pt x="4666" y="15656"/>
                    <a:pt x="4668" y="15656"/>
                  </a:cubicBezTo>
                  <a:cubicBezTo>
                    <a:pt x="4677" y="15656"/>
                    <a:pt x="4699" y="15643"/>
                    <a:pt x="4704" y="15638"/>
                  </a:cubicBezTo>
                  <a:cubicBezTo>
                    <a:pt x="4712" y="15634"/>
                    <a:pt x="4723" y="15630"/>
                    <a:pt x="4732" y="15630"/>
                  </a:cubicBezTo>
                  <a:cubicBezTo>
                    <a:pt x="4736" y="15630"/>
                    <a:pt x="4740" y="15630"/>
                    <a:pt x="4744" y="15632"/>
                  </a:cubicBezTo>
                  <a:lnTo>
                    <a:pt x="4755" y="15638"/>
                  </a:lnTo>
                  <a:lnTo>
                    <a:pt x="4766" y="15649"/>
                  </a:lnTo>
                  <a:cubicBezTo>
                    <a:pt x="4771" y="15652"/>
                    <a:pt x="4778" y="15654"/>
                    <a:pt x="4786" y="15654"/>
                  </a:cubicBezTo>
                  <a:cubicBezTo>
                    <a:pt x="4804" y="15654"/>
                    <a:pt x="4826" y="15646"/>
                    <a:pt x="4834" y="15638"/>
                  </a:cubicBezTo>
                  <a:cubicBezTo>
                    <a:pt x="4836" y="15637"/>
                    <a:pt x="4839" y="15636"/>
                    <a:pt x="4841" y="15636"/>
                  </a:cubicBezTo>
                  <a:cubicBezTo>
                    <a:pt x="4851" y="15636"/>
                    <a:pt x="4863" y="15645"/>
                    <a:pt x="4863" y="15655"/>
                  </a:cubicBezTo>
                  <a:cubicBezTo>
                    <a:pt x="4864" y="15656"/>
                    <a:pt x="4868" y="15656"/>
                    <a:pt x="4875" y="15656"/>
                  </a:cubicBezTo>
                  <a:cubicBezTo>
                    <a:pt x="4900" y="15656"/>
                    <a:pt x="4959" y="15649"/>
                    <a:pt x="4982" y="15649"/>
                  </a:cubicBezTo>
                  <a:lnTo>
                    <a:pt x="5084" y="15649"/>
                  </a:lnTo>
                  <a:cubicBezTo>
                    <a:pt x="5095" y="15643"/>
                    <a:pt x="5158" y="15626"/>
                    <a:pt x="5220" y="15609"/>
                  </a:cubicBezTo>
                  <a:lnTo>
                    <a:pt x="5260" y="15632"/>
                  </a:lnTo>
                  <a:lnTo>
                    <a:pt x="5311" y="15655"/>
                  </a:lnTo>
                  <a:cubicBezTo>
                    <a:pt x="5316" y="15654"/>
                    <a:pt x="5322" y="15654"/>
                    <a:pt x="5330" y="15654"/>
                  </a:cubicBezTo>
                  <a:cubicBezTo>
                    <a:pt x="5372" y="15654"/>
                    <a:pt x="5445" y="15664"/>
                    <a:pt x="5492" y="15664"/>
                  </a:cubicBezTo>
                  <a:cubicBezTo>
                    <a:pt x="5506" y="15664"/>
                    <a:pt x="5518" y="15663"/>
                    <a:pt x="5527" y="15660"/>
                  </a:cubicBezTo>
                  <a:cubicBezTo>
                    <a:pt x="5566" y="15649"/>
                    <a:pt x="5663" y="15626"/>
                    <a:pt x="5697" y="15626"/>
                  </a:cubicBezTo>
                  <a:cubicBezTo>
                    <a:pt x="5731" y="15626"/>
                    <a:pt x="5793" y="15632"/>
                    <a:pt x="5827" y="15638"/>
                  </a:cubicBezTo>
                  <a:lnTo>
                    <a:pt x="5861" y="15626"/>
                  </a:lnTo>
                  <a:lnTo>
                    <a:pt x="5912" y="15615"/>
                  </a:lnTo>
                  <a:cubicBezTo>
                    <a:pt x="5926" y="15626"/>
                    <a:pt x="5946" y="15630"/>
                    <a:pt x="5968" y="15630"/>
                  </a:cubicBezTo>
                  <a:cubicBezTo>
                    <a:pt x="6002" y="15630"/>
                    <a:pt x="6038" y="15620"/>
                    <a:pt x="6049" y="15609"/>
                  </a:cubicBezTo>
                  <a:cubicBezTo>
                    <a:pt x="6062" y="15599"/>
                    <a:pt x="6092" y="15597"/>
                    <a:pt x="6119" y="15597"/>
                  </a:cubicBezTo>
                  <a:cubicBezTo>
                    <a:pt x="6137" y="15597"/>
                    <a:pt x="6153" y="15598"/>
                    <a:pt x="6162" y="15598"/>
                  </a:cubicBezTo>
                  <a:cubicBezTo>
                    <a:pt x="6167" y="15599"/>
                    <a:pt x="6173" y="15600"/>
                    <a:pt x="6179" y="15600"/>
                  </a:cubicBezTo>
                  <a:cubicBezTo>
                    <a:pt x="6196" y="15600"/>
                    <a:pt x="6218" y="15596"/>
                    <a:pt x="6233" y="15596"/>
                  </a:cubicBezTo>
                  <a:cubicBezTo>
                    <a:pt x="6239" y="15596"/>
                    <a:pt x="6244" y="15597"/>
                    <a:pt x="6247" y="15598"/>
                  </a:cubicBezTo>
                  <a:cubicBezTo>
                    <a:pt x="6262" y="15603"/>
                    <a:pt x="6331" y="15622"/>
                    <a:pt x="6362" y="15622"/>
                  </a:cubicBezTo>
                  <a:cubicBezTo>
                    <a:pt x="6366" y="15622"/>
                    <a:pt x="6369" y="15621"/>
                    <a:pt x="6372" y="15621"/>
                  </a:cubicBezTo>
                  <a:cubicBezTo>
                    <a:pt x="6395" y="15609"/>
                    <a:pt x="6434" y="15604"/>
                    <a:pt x="6463" y="15598"/>
                  </a:cubicBezTo>
                  <a:lnTo>
                    <a:pt x="6497" y="15615"/>
                  </a:lnTo>
                  <a:lnTo>
                    <a:pt x="6519" y="15626"/>
                  </a:lnTo>
                  <a:cubicBezTo>
                    <a:pt x="6565" y="15615"/>
                    <a:pt x="6627" y="15604"/>
                    <a:pt x="6661" y="15598"/>
                  </a:cubicBezTo>
                  <a:lnTo>
                    <a:pt x="6690" y="15604"/>
                  </a:lnTo>
                  <a:cubicBezTo>
                    <a:pt x="6709" y="15604"/>
                    <a:pt x="6716" y="15623"/>
                    <a:pt x="6740" y="15623"/>
                  </a:cubicBezTo>
                  <a:cubicBezTo>
                    <a:pt x="6745" y="15623"/>
                    <a:pt x="6751" y="15623"/>
                    <a:pt x="6758" y="15621"/>
                  </a:cubicBezTo>
                  <a:cubicBezTo>
                    <a:pt x="6768" y="15617"/>
                    <a:pt x="6777" y="15615"/>
                    <a:pt x="6785" y="15615"/>
                  </a:cubicBezTo>
                  <a:cubicBezTo>
                    <a:pt x="6811" y="15615"/>
                    <a:pt x="6822" y="15635"/>
                    <a:pt x="6809" y="15666"/>
                  </a:cubicBezTo>
                  <a:lnTo>
                    <a:pt x="6803" y="15683"/>
                  </a:lnTo>
                  <a:cubicBezTo>
                    <a:pt x="6793" y="15693"/>
                    <a:pt x="6866" y="15725"/>
                    <a:pt x="6892" y="15725"/>
                  </a:cubicBezTo>
                  <a:cubicBezTo>
                    <a:pt x="6896" y="15725"/>
                    <a:pt x="6898" y="15724"/>
                    <a:pt x="6900" y="15723"/>
                  </a:cubicBezTo>
                  <a:cubicBezTo>
                    <a:pt x="6917" y="15711"/>
                    <a:pt x="6888" y="15683"/>
                    <a:pt x="6871" y="15672"/>
                  </a:cubicBezTo>
                  <a:cubicBezTo>
                    <a:pt x="6854" y="15666"/>
                    <a:pt x="6854" y="15655"/>
                    <a:pt x="6871" y="15655"/>
                  </a:cubicBezTo>
                  <a:lnTo>
                    <a:pt x="6877" y="15649"/>
                  </a:lnTo>
                  <a:cubicBezTo>
                    <a:pt x="6888" y="15638"/>
                    <a:pt x="6894" y="15609"/>
                    <a:pt x="6911" y="15609"/>
                  </a:cubicBezTo>
                  <a:cubicBezTo>
                    <a:pt x="6912" y="15609"/>
                    <a:pt x="6914" y="15608"/>
                    <a:pt x="6915" y="15608"/>
                  </a:cubicBezTo>
                  <a:cubicBezTo>
                    <a:pt x="6927" y="15608"/>
                    <a:pt x="6947" y="15626"/>
                    <a:pt x="6962" y="15626"/>
                  </a:cubicBezTo>
                  <a:cubicBezTo>
                    <a:pt x="7007" y="15626"/>
                    <a:pt x="7041" y="15626"/>
                    <a:pt x="7053" y="15672"/>
                  </a:cubicBezTo>
                  <a:lnTo>
                    <a:pt x="7058" y="15689"/>
                  </a:lnTo>
                  <a:cubicBezTo>
                    <a:pt x="7087" y="15706"/>
                    <a:pt x="7138" y="15728"/>
                    <a:pt x="7172" y="15745"/>
                  </a:cubicBezTo>
                  <a:lnTo>
                    <a:pt x="7172" y="15768"/>
                  </a:lnTo>
                  <a:lnTo>
                    <a:pt x="7178" y="15785"/>
                  </a:lnTo>
                  <a:cubicBezTo>
                    <a:pt x="7179" y="15790"/>
                    <a:pt x="7182" y="15793"/>
                    <a:pt x="7186" y="15793"/>
                  </a:cubicBezTo>
                  <a:cubicBezTo>
                    <a:pt x="7194" y="15793"/>
                    <a:pt x="7207" y="15780"/>
                    <a:pt x="7223" y="15757"/>
                  </a:cubicBezTo>
                  <a:lnTo>
                    <a:pt x="7251" y="15734"/>
                  </a:lnTo>
                  <a:cubicBezTo>
                    <a:pt x="7280" y="15711"/>
                    <a:pt x="7336" y="15706"/>
                    <a:pt x="7354" y="15655"/>
                  </a:cubicBezTo>
                  <a:cubicBezTo>
                    <a:pt x="7357" y="15638"/>
                    <a:pt x="7376" y="15616"/>
                    <a:pt x="7394" y="15616"/>
                  </a:cubicBezTo>
                  <a:cubicBezTo>
                    <a:pt x="7407" y="15616"/>
                    <a:pt x="7420" y="15627"/>
                    <a:pt x="7427" y="15660"/>
                  </a:cubicBezTo>
                  <a:lnTo>
                    <a:pt x="7427" y="15666"/>
                  </a:lnTo>
                  <a:cubicBezTo>
                    <a:pt x="7444" y="15672"/>
                    <a:pt x="7501" y="15694"/>
                    <a:pt x="7501" y="15711"/>
                  </a:cubicBezTo>
                  <a:cubicBezTo>
                    <a:pt x="7501" y="15723"/>
                    <a:pt x="7484" y="15751"/>
                    <a:pt x="7478" y="15757"/>
                  </a:cubicBezTo>
                  <a:cubicBezTo>
                    <a:pt x="7467" y="15762"/>
                    <a:pt x="7433" y="15774"/>
                    <a:pt x="7393" y="15779"/>
                  </a:cubicBezTo>
                  <a:lnTo>
                    <a:pt x="7376" y="15740"/>
                  </a:lnTo>
                  <a:lnTo>
                    <a:pt x="7371" y="15734"/>
                  </a:lnTo>
                  <a:cubicBezTo>
                    <a:pt x="7368" y="15733"/>
                    <a:pt x="7366" y="15733"/>
                    <a:pt x="7363" y="15733"/>
                  </a:cubicBezTo>
                  <a:cubicBezTo>
                    <a:pt x="7349" y="15733"/>
                    <a:pt x="7329" y="15742"/>
                    <a:pt x="7319" y="15751"/>
                  </a:cubicBezTo>
                  <a:cubicBezTo>
                    <a:pt x="7314" y="15757"/>
                    <a:pt x="7348" y="15779"/>
                    <a:pt x="7359" y="15785"/>
                  </a:cubicBezTo>
                  <a:cubicBezTo>
                    <a:pt x="7376" y="15791"/>
                    <a:pt x="7405" y="15802"/>
                    <a:pt x="7410" y="15808"/>
                  </a:cubicBezTo>
                  <a:cubicBezTo>
                    <a:pt x="7415" y="15813"/>
                    <a:pt x="7440" y="15843"/>
                    <a:pt x="7453" y="15843"/>
                  </a:cubicBezTo>
                  <a:cubicBezTo>
                    <a:pt x="7454" y="15843"/>
                    <a:pt x="7455" y="15842"/>
                    <a:pt x="7456" y="15842"/>
                  </a:cubicBezTo>
                  <a:cubicBezTo>
                    <a:pt x="7467" y="15836"/>
                    <a:pt x="7495" y="15802"/>
                    <a:pt x="7524" y="15768"/>
                  </a:cubicBezTo>
                  <a:lnTo>
                    <a:pt x="7575" y="15768"/>
                  </a:lnTo>
                  <a:cubicBezTo>
                    <a:pt x="7581" y="15769"/>
                    <a:pt x="7588" y="15769"/>
                    <a:pt x="7594" y="15769"/>
                  </a:cubicBezTo>
                  <a:cubicBezTo>
                    <a:pt x="7661" y="15769"/>
                    <a:pt x="7723" y="15744"/>
                    <a:pt x="7785" y="15728"/>
                  </a:cubicBezTo>
                  <a:cubicBezTo>
                    <a:pt x="7790" y="15728"/>
                    <a:pt x="7802" y="15740"/>
                    <a:pt x="7807" y="15745"/>
                  </a:cubicBezTo>
                  <a:lnTo>
                    <a:pt x="7807" y="15751"/>
                  </a:lnTo>
                  <a:cubicBezTo>
                    <a:pt x="7802" y="15757"/>
                    <a:pt x="7762" y="15774"/>
                    <a:pt x="7751" y="15774"/>
                  </a:cubicBezTo>
                  <a:cubicBezTo>
                    <a:pt x="7734" y="15779"/>
                    <a:pt x="7660" y="15802"/>
                    <a:pt x="7660" y="15825"/>
                  </a:cubicBezTo>
                  <a:cubicBezTo>
                    <a:pt x="7660" y="15842"/>
                    <a:pt x="7609" y="15865"/>
                    <a:pt x="7592" y="15870"/>
                  </a:cubicBezTo>
                  <a:cubicBezTo>
                    <a:pt x="7575" y="15870"/>
                    <a:pt x="7563" y="15876"/>
                    <a:pt x="7563" y="15882"/>
                  </a:cubicBezTo>
                  <a:lnTo>
                    <a:pt x="7660" y="15882"/>
                  </a:lnTo>
                  <a:cubicBezTo>
                    <a:pt x="7683" y="15882"/>
                    <a:pt x="7751" y="15836"/>
                    <a:pt x="7768" y="15819"/>
                  </a:cubicBezTo>
                  <a:cubicBezTo>
                    <a:pt x="7772" y="15815"/>
                    <a:pt x="7777" y="15813"/>
                    <a:pt x="7782" y="15813"/>
                  </a:cubicBezTo>
                  <a:cubicBezTo>
                    <a:pt x="7797" y="15813"/>
                    <a:pt x="7813" y="15829"/>
                    <a:pt x="7813" y="15842"/>
                  </a:cubicBezTo>
                  <a:cubicBezTo>
                    <a:pt x="7819" y="15853"/>
                    <a:pt x="7796" y="15865"/>
                    <a:pt x="7768" y="15870"/>
                  </a:cubicBezTo>
                  <a:lnTo>
                    <a:pt x="7785" y="15904"/>
                  </a:lnTo>
                  <a:cubicBezTo>
                    <a:pt x="7801" y="15898"/>
                    <a:pt x="7824" y="15895"/>
                    <a:pt x="7842" y="15895"/>
                  </a:cubicBezTo>
                  <a:cubicBezTo>
                    <a:pt x="7855" y="15895"/>
                    <a:pt x="7865" y="15896"/>
                    <a:pt x="7870" y="15899"/>
                  </a:cubicBezTo>
                  <a:cubicBezTo>
                    <a:pt x="7870" y="15899"/>
                    <a:pt x="7871" y="15900"/>
                    <a:pt x="7872" y="15900"/>
                  </a:cubicBezTo>
                  <a:cubicBezTo>
                    <a:pt x="7878" y="15900"/>
                    <a:pt x="7887" y="15878"/>
                    <a:pt x="7893" y="15848"/>
                  </a:cubicBezTo>
                  <a:lnTo>
                    <a:pt x="7898" y="15848"/>
                  </a:lnTo>
                  <a:lnTo>
                    <a:pt x="7932" y="15842"/>
                  </a:lnTo>
                  <a:cubicBezTo>
                    <a:pt x="7941" y="15843"/>
                    <a:pt x="7949" y="15844"/>
                    <a:pt x="7957" y="15844"/>
                  </a:cubicBezTo>
                  <a:cubicBezTo>
                    <a:pt x="7981" y="15844"/>
                    <a:pt x="8000" y="15838"/>
                    <a:pt x="8000" y="15825"/>
                  </a:cubicBezTo>
                  <a:lnTo>
                    <a:pt x="8000" y="15814"/>
                  </a:lnTo>
                  <a:lnTo>
                    <a:pt x="7995" y="15797"/>
                  </a:lnTo>
                  <a:cubicBezTo>
                    <a:pt x="7989" y="15779"/>
                    <a:pt x="7972" y="15734"/>
                    <a:pt x="7989" y="15728"/>
                  </a:cubicBezTo>
                  <a:cubicBezTo>
                    <a:pt x="7990" y="15728"/>
                    <a:pt x="7991" y="15728"/>
                    <a:pt x="7992" y="15728"/>
                  </a:cubicBezTo>
                  <a:cubicBezTo>
                    <a:pt x="8005" y="15728"/>
                    <a:pt x="8050" y="15755"/>
                    <a:pt x="8077" y="15755"/>
                  </a:cubicBezTo>
                  <a:cubicBezTo>
                    <a:pt x="8083" y="15755"/>
                    <a:pt x="8087" y="15754"/>
                    <a:pt x="8091" y="15751"/>
                  </a:cubicBezTo>
                  <a:cubicBezTo>
                    <a:pt x="8096" y="15748"/>
                    <a:pt x="8100" y="15747"/>
                    <a:pt x="8103" y="15747"/>
                  </a:cubicBezTo>
                  <a:cubicBezTo>
                    <a:pt x="8113" y="15747"/>
                    <a:pt x="8112" y="15759"/>
                    <a:pt x="8108" y="15768"/>
                  </a:cubicBezTo>
                  <a:cubicBezTo>
                    <a:pt x="8102" y="15779"/>
                    <a:pt x="8040" y="15808"/>
                    <a:pt x="8051" y="15825"/>
                  </a:cubicBezTo>
                  <a:cubicBezTo>
                    <a:pt x="8068" y="15836"/>
                    <a:pt x="8097" y="15870"/>
                    <a:pt x="8102" y="15882"/>
                  </a:cubicBezTo>
                  <a:cubicBezTo>
                    <a:pt x="8106" y="15886"/>
                    <a:pt x="8116" y="15890"/>
                    <a:pt x="8123" y="15890"/>
                  </a:cubicBezTo>
                  <a:cubicBezTo>
                    <a:pt x="8127" y="15890"/>
                    <a:pt x="8129" y="15889"/>
                    <a:pt x="8131" y="15887"/>
                  </a:cubicBezTo>
                  <a:cubicBezTo>
                    <a:pt x="8136" y="15887"/>
                    <a:pt x="8136" y="15802"/>
                    <a:pt x="8154" y="15774"/>
                  </a:cubicBezTo>
                  <a:cubicBezTo>
                    <a:pt x="8165" y="15745"/>
                    <a:pt x="8171" y="15711"/>
                    <a:pt x="8171" y="15694"/>
                  </a:cubicBezTo>
                  <a:lnTo>
                    <a:pt x="8171" y="15689"/>
                  </a:lnTo>
                  <a:lnTo>
                    <a:pt x="8171" y="15672"/>
                  </a:lnTo>
                  <a:cubicBezTo>
                    <a:pt x="8180" y="15657"/>
                    <a:pt x="8208" y="15624"/>
                    <a:pt x="8222" y="15624"/>
                  </a:cubicBezTo>
                  <a:cubicBezTo>
                    <a:pt x="8224" y="15624"/>
                    <a:pt x="8226" y="15625"/>
                    <a:pt x="8227" y="15626"/>
                  </a:cubicBezTo>
                  <a:cubicBezTo>
                    <a:pt x="8233" y="15638"/>
                    <a:pt x="8256" y="15672"/>
                    <a:pt x="8273" y="15700"/>
                  </a:cubicBezTo>
                  <a:lnTo>
                    <a:pt x="8301" y="15723"/>
                  </a:lnTo>
                  <a:lnTo>
                    <a:pt x="8312" y="15734"/>
                  </a:lnTo>
                  <a:cubicBezTo>
                    <a:pt x="8318" y="15751"/>
                    <a:pt x="8363" y="15779"/>
                    <a:pt x="8358" y="15791"/>
                  </a:cubicBezTo>
                  <a:cubicBezTo>
                    <a:pt x="8352" y="15808"/>
                    <a:pt x="8312" y="15859"/>
                    <a:pt x="8295" y="15876"/>
                  </a:cubicBezTo>
                  <a:cubicBezTo>
                    <a:pt x="8293" y="15880"/>
                    <a:pt x="8295" y="15882"/>
                    <a:pt x="8301" y="15882"/>
                  </a:cubicBezTo>
                  <a:cubicBezTo>
                    <a:pt x="8318" y="15882"/>
                    <a:pt x="8368" y="15864"/>
                    <a:pt x="8380" y="15842"/>
                  </a:cubicBezTo>
                  <a:cubicBezTo>
                    <a:pt x="8397" y="15814"/>
                    <a:pt x="8437" y="15779"/>
                    <a:pt x="8466" y="15762"/>
                  </a:cubicBezTo>
                  <a:lnTo>
                    <a:pt x="8483" y="15774"/>
                  </a:lnTo>
                  <a:cubicBezTo>
                    <a:pt x="8499" y="15785"/>
                    <a:pt x="8512" y="15790"/>
                    <a:pt x="8524" y="15790"/>
                  </a:cubicBezTo>
                  <a:cubicBezTo>
                    <a:pt x="8538" y="15790"/>
                    <a:pt x="8550" y="15783"/>
                    <a:pt x="8562" y="15768"/>
                  </a:cubicBezTo>
                  <a:lnTo>
                    <a:pt x="8579" y="15745"/>
                  </a:lnTo>
                  <a:cubicBezTo>
                    <a:pt x="8607" y="15745"/>
                    <a:pt x="8636" y="15660"/>
                    <a:pt x="8636" y="15632"/>
                  </a:cubicBezTo>
                  <a:cubicBezTo>
                    <a:pt x="8636" y="15598"/>
                    <a:pt x="8675" y="15581"/>
                    <a:pt x="8693" y="15581"/>
                  </a:cubicBezTo>
                  <a:cubicBezTo>
                    <a:pt x="8704" y="15587"/>
                    <a:pt x="8732" y="15609"/>
                    <a:pt x="8755" y="15638"/>
                  </a:cubicBezTo>
                  <a:lnTo>
                    <a:pt x="8715" y="15666"/>
                  </a:lnTo>
                  <a:cubicBezTo>
                    <a:pt x="8698" y="15683"/>
                    <a:pt x="8698" y="15711"/>
                    <a:pt x="8681" y="15734"/>
                  </a:cubicBezTo>
                  <a:lnTo>
                    <a:pt x="8675" y="15745"/>
                  </a:lnTo>
                  <a:cubicBezTo>
                    <a:pt x="8653" y="15745"/>
                    <a:pt x="8624" y="15768"/>
                    <a:pt x="8619" y="15802"/>
                  </a:cubicBezTo>
                  <a:lnTo>
                    <a:pt x="8602" y="15825"/>
                  </a:lnTo>
                  <a:cubicBezTo>
                    <a:pt x="8602" y="15833"/>
                    <a:pt x="8590" y="15838"/>
                    <a:pt x="8579" y="15838"/>
                  </a:cubicBezTo>
                  <a:cubicBezTo>
                    <a:pt x="8575" y="15838"/>
                    <a:pt x="8571" y="15838"/>
                    <a:pt x="8568" y="15836"/>
                  </a:cubicBezTo>
                  <a:lnTo>
                    <a:pt x="8545" y="15836"/>
                  </a:lnTo>
                  <a:cubicBezTo>
                    <a:pt x="8522" y="15831"/>
                    <a:pt x="8494" y="15814"/>
                    <a:pt x="8477" y="15802"/>
                  </a:cubicBezTo>
                  <a:lnTo>
                    <a:pt x="8466" y="15797"/>
                  </a:lnTo>
                  <a:lnTo>
                    <a:pt x="8449" y="15797"/>
                  </a:lnTo>
                  <a:cubicBezTo>
                    <a:pt x="8447" y="15796"/>
                    <a:pt x="8445" y="15796"/>
                    <a:pt x="8443" y="15796"/>
                  </a:cubicBezTo>
                  <a:cubicBezTo>
                    <a:pt x="8421" y="15796"/>
                    <a:pt x="8392" y="15826"/>
                    <a:pt x="8392" y="15842"/>
                  </a:cubicBezTo>
                  <a:cubicBezTo>
                    <a:pt x="8392" y="15859"/>
                    <a:pt x="8392" y="15876"/>
                    <a:pt x="8392" y="15887"/>
                  </a:cubicBezTo>
                  <a:cubicBezTo>
                    <a:pt x="8392" y="15891"/>
                    <a:pt x="8395" y="15895"/>
                    <a:pt x="8400" y="15895"/>
                  </a:cubicBezTo>
                  <a:cubicBezTo>
                    <a:pt x="8403" y="15895"/>
                    <a:pt x="8406" y="15895"/>
                    <a:pt x="8409" y="15893"/>
                  </a:cubicBezTo>
                  <a:lnTo>
                    <a:pt x="8466" y="15893"/>
                  </a:lnTo>
                  <a:cubicBezTo>
                    <a:pt x="8491" y="15890"/>
                    <a:pt x="8521" y="15890"/>
                    <a:pt x="8546" y="15890"/>
                  </a:cubicBezTo>
                  <a:cubicBezTo>
                    <a:pt x="8571" y="15890"/>
                    <a:pt x="8590" y="15890"/>
                    <a:pt x="8596" y="15887"/>
                  </a:cubicBezTo>
                  <a:cubicBezTo>
                    <a:pt x="8613" y="15887"/>
                    <a:pt x="8641" y="15842"/>
                    <a:pt x="8647" y="15825"/>
                  </a:cubicBezTo>
                  <a:cubicBezTo>
                    <a:pt x="8652" y="15815"/>
                    <a:pt x="8681" y="15749"/>
                    <a:pt x="8699" y="15749"/>
                  </a:cubicBezTo>
                  <a:cubicBezTo>
                    <a:pt x="8700" y="15749"/>
                    <a:pt x="8702" y="15749"/>
                    <a:pt x="8704" y="15751"/>
                  </a:cubicBezTo>
                  <a:cubicBezTo>
                    <a:pt x="8708" y="15754"/>
                    <a:pt x="8711" y="15755"/>
                    <a:pt x="8715" y="15755"/>
                  </a:cubicBezTo>
                  <a:cubicBezTo>
                    <a:pt x="8732" y="15755"/>
                    <a:pt x="8745" y="15725"/>
                    <a:pt x="8749" y="15706"/>
                  </a:cubicBezTo>
                  <a:cubicBezTo>
                    <a:pt x="8749" y="15687"/>
                    <a:pt x="8757" y="15676"/>
                    <a:pt x="8763" y="15676"/>
                  </a:cubicBezTo>
                  <a:cubicBezTo>
                    <a:pt x="8764" y="15676"/>
                    <a:pt x="8765" y="15676"/>
                    <a:pt x="8766" y="15677"/>
                  </a:cubicBezTo>
                  <a:lnTo>
                    <a:pt x="8772" y="15683"/>
                  </a:lnTo>
                  <a:cubicBezTo>
                    <a:pt x="8776" y="15703"/>
                    <a:pt x="8763" y="15747"/>
                    <a:pt x="8788" y="15747"/>
                  </a:cubicBezTo>
                  <a:cubicBezTo>
                    <a:pt x="8798" y="15747"/>
                    <a:pt x="8814" y="15740"/>
                    <a:pt x="8840" y="15723"/>
                  </a:cubicBezTo>
                  <a:cubicBezTo>
                    <a:pt x="8840" y="15723"/>
                    <a:pt x="8874" y="15745"/>
                    <a:pt x="8880" y="15757"/>
                  </a:cubicBezTo>
                  <a:lnTo>
                    <a:pt x="8885" y="15848"/>
                  </a:lnTo>
                  <a:cubicBezTo>
                    <a:pt x="8914" y="15876"/>
                    <a:pt x="8954" y="15904"/>
                    <a:pt x="8971" y="15910"/>
                  </a:cubicBezTo>
                  <a:lnTo>
                    <a:pt x="8999" y="15910"/>
                  </a:lnTo>
                  <a:cubicBezTo>
                    <a:pt x="9010" y="15893"/>
                    <a:pt x="9010" y="15876"/>
                    <a:pt x="9005" y="15870"/>
                  </a:cubicBezTo>
                  <a:cubicBezTo>
                    <a:pt x="8999" y="15865"/>
                    <a:pt x="8925" y="15848"/>
                    <a:pt x="8936" y="15825"/>
                  </a:cubicBezTo>
                  <a:cubicBezTo>
                    <a:pt x="8938" y="15821"/>
                    <a:pt x="8941" y="15820"/>
                    <a:pt x="8943" y="15820"/>
                  </a:cubicBezTo>
                  <a:cubicBezTo>
                    <a:pt x="8958" y="15820"/>
                    <a:pt x="8987" y="15865"/>
                    <a:pt x="9016" y="15865"/>
                  </a:cubicBezTo>
                  <a:cubicBezTo>
                    <a:pt x="9050" y="15859"/>
                    <a:pt x="9163" y="15865"/>
                    <a:pt x="9180" y="15836"/>
                  </a:cubicBezTo>
                  <a:cubicBezTo>
                    <a:pt x="9201" y="15816"/>
                    <a:pt x="9221" y="15796"/>
                    <a:pt x="9229" y="15796"/>
                  </a:cubicBezTo>
                  <a:cubicBezTo>
                    <a:pt x="9230" y="15796"/>
                    <a:pt x="9231" y="15796"/>
                    <a:pt x="9232" y="15797"/>
                  </a:cubicBezTo>
                  <a:cubicBezTo>
                    <a:pt x="9253" y="15813"/>
                    <a:pt x="9218" y="15859"/>
                    <a:pt x="9258" y="15859"/>
                  </a:cubicBezTo>
                  <a:cubicBezTo>
                    <a:pt x="9260" y="15859"/>
                    <a:pt x="9263" y="15859"/>
                    <a:pt x="9266" y="15859"/>
                  </a:cubicBezTo>
                  <a:cubicBezTo>
                    <a:pt x="9283" y="15859"/>
                    <a:pt x="9305" y="15825"/>
                    <a:pt x="9317" y="15808"/>
                  </a:cubicBezTo>
                  <a:lnTo>
                    <a:pt x="9328" y="15785"/>
                  </a:lnTo>
                  <a:cubicBezTo>
                    <a:pt x="9328" y="15772"/>
                    <a:pt x="9366" y="15766"/>
                    <a:pt x="9395" y="15766"/>
                  </a:cubicBezTo>
                  <a:cubicBezTo>
                    <a:pt x="9405" y="15766"/>
                    <a:pt x="9413" y="15767"/>
                    <a:pt x="9419" y="15768"/>
                  </a:cubicBezTo>
                  <a:cubicBezTo>
                    <a:pt x="9441" y="15774"/>
                    <a:pt x="9430" y="15831"/>
                    <a:pt x="9407" y="15836"/>
                  </a:cubicBezTo>
                  <a:cubicBezTo>
                    <a:pt x="9385" y="15836"/>
                    <a:pt x="9345" y="15842"/>
                    <a:pt x="9317" y="15842"/>
                  </a:cubicBezTo>
                  <a:lnTo>
                    <a:pt x="9322" y="15870"/>
                  </a:lnTo>
                  <a:lnTo>
                    <a:pt x="9328" y="15876"/>
                  </a:lnTo>
                  <a:cubicBezTo>
                    <a:pt x="9345" y="15882"/>
                    <a:pt x="9390" y="15887"/>
                    <a:pt x="9396" y="15887"/>
                  </a:cubicBezTo>
                  <a:cubicBezTo>
                    <a:pt x="9405" y="15887"/>
                    <a:pt x="9447" y="15866"/>
                    <a:pt x="9472" y="15866"/>
                  </a:cubicBezTo>
                  <a:cubicBezTo>
                    <a:pt x="9478" y="15866"/>
                    <a:pt x="9483" y="15867"/>
                    <a:pt x="9487" y="15870"/>
                  </a:cubicBezTo>
                  <a:cubicBezTo>
                    <a:pt x="9504" y="15887"/>
                    <a:pt x="9527" y="15904"/>
                    <a:pt x="9538" y="15910"/>
                  </a:cubicBezTo>
                  <a:cubicBezTo>
                    <a:pt x="9544" y="15910"/>
                    <a:pt x="9555" y="15904"/>
                    <a:pt x="9555" y="15899"/>
                  </a:cubicBezTo>
                  <a:lnTo>
                    <a:pt x="9555" y="15887"/>
                  </a:lnTo>
                  <a:lnTo>
                    <a:pt x="9561" y="15882"/>
                  </a:lnTo>
                  <a:cubicBezTo>
                    <a:pt x="9555" y="15870"/>
                    <a:pt x="9606" y="15836"/>
                    <a:pt x="9629" y="15831"/>
                  </a:cubicBezTo>
                  <a:cubicBezTo>
                    <a:pt x="9632" y="15828"/>
                    <a:pt x="9637" y="15827"/>
                    <a:pt x="9641" y="15827"/>
                  </a:cubicBezTo>
                  <a:cubicBezTo>
                    <a:pt x="9659" y="15827"/>
                    <a:pt x="9682" y="15843"/>
                    <a:pt x="9691" y="15870"/>
                  </a:cubicBezTo>
                  <a:lnTo>
                    <a:pt x="9719" y="15882"/>
                  </a:lnTo>
                  <a:lnTo>
                    <a:pt x="9742" y="15887"/>
                  </a:lnTo>
                  <a:cubicBezTo>
                    <a:pt x="9771" y="15879"/>
                    <a:pt x="9822" y="15874"/>
                    <a:pt x="9853" y="15874"/>
                  </a:cubicBezTo>
                  <a:cubicBezTo>
                    <a:pt x="9865" y="15874"/>
                    <a:pt x="9874" y="15874"/>
                    <a:pt x="9878" y="15876"/>
                  </a:cubicBezTo>
                  <a:cubicBezTo>
                    <a:pt x="9895" y="15882"/>
                    <a:pt x="9929" y="15893"/>
                    <a:pt x="9941" y="15899"/>
                  </a:cubicBezTo>
                  <a:cubicBezTo>
                    <a:pt x="9945" y="15899"/>
                    <a:pt x="10008" y="15891"/>
                    <a:pt x="10050" y="15891"/>
                  </a:cubicBezTo>
                  <a:cubicBezTo>
                    <a:pt x="10061" y="15891"/>
                    <a:pt x="10070" y="15892"/>
                    <a:pt x="10077" y="15893"/>
                  </a:cubicBezTo>
                  <a:cubicBezTo>
                    <a:pt x="10102" y="15901"/>
                    <a:pt x="10139" y="15907"/>
                    <a:pt x="10170" y="15907"/>
                  </a:cubicBezTo>
                  <a:cubicBezTo>
                    <a:pt x="10182" y="15907"/>
                    <a:pt x="10193" y="15906"/>
                    <a:pt x="10202" y="15904"/>
                  </a:cubicBezTo>
                  <a:lnTo>
                    <a:pt x="10202" y="15848"/>
                  </a:lnTo>
                  <a:lnTo>
                    <a:pt x="10207" y="15831"/>
                  </a:lnTo>
                  <a:cubicBezTo>
                    <a:pt x="10212" y="15823"/>
                    <a:pt x="10219" y="15820"/>
                    <a:pt x="10226" y="15820"/>
                  </a:cubicBezTo>
                  <a:cubicBezTo>
                    <a:pt x="10247" y="15820"/>
                    <a:pt x="10273" y="15842"/>
                    <a:pt x="10281" y="15859"/>
                  </a:cubicBezTo>
                  <a:cubicBezTo>
                    <a:pt x="10285" y="15865"/>
                    <a:pt x="10297" y="15867"/>
                    <a:pt x="10311" y="15867"/>
                  </a:cubicBezTo>
                  <a:cubicBezTo>
                    <a:pt x="10338" y="15867"/>
                    <a:pt x="10374" y="15859"/>
                    <a:pt x="10389" y="15848"/>
                  </a:cubicBezTo>
                  <a:cubicBezTo>
                    <a:pt x="10398" y="15844"/>
                    <a:pt x="10409" y="15842"/>
                    <a:pt x="10418" y="15842"/>
                  </a:cubicBezTo>
                  <a:cubicBezTo>
                    <a:pt x="10438" y="15842"/>
                    <a:pt x="10457" y="15849"/>
                    <a:pt x="10468" y="15865"/>
                  </a:cubicBezTo>
                  <a:lnTo>
                    <a:pt x="10485" y="15876"/>
                  </a:lnTo>
                  <a:lnTo>
                    <a:pt x="10497" y="15887"/>
                  </a:lnTo>
                  <a:cubicBezTo>
                    <a:pt x="10498" y="15888"/>
                    <a:pt x="10500" y="15889"/>
                    <a:pt x="10501" y="15889"/>
                  </a:cubicBezTo>
                  <a:cubicBezTo>
                    <a:pt x="10517" y="15889"/>
                    <a:pt x="10537" y="15834"/>
                    <a:pt x="10537" y="15814"/>
                  </a:cubicBezTo>
                  <a:cubicBezTo>
                    <a:pt x="10537" y="15804"/>
                    <a:pt x="10541" y="15800"/>
                    <a:pt x="10546" y="15800"/>
                  </a:cubicBezTo>
                  <a:cubicBezTo>
                    <a:pt x="10553" y="15800"/>
                    <a:pt x="10562" y="15807"/>
                    <a:pt x="10565" y="15814"/>
                  </a:cubicBezTo>
                  <a:cubicBezTo>
                    <a:pt x="10571" y="15825"/>
                    <a:pt x="10605" y="15859"/>
                    <a:pt x="10588" y="15865"/>
                  </a:cubicBezTo>
                  <a:cubicBezTo>
                    <a:pt x="10571" y="15870"/>
                    <a:pt x="10599" y="15887"/>
                    <a:pt x="10661" y="15899"/>
                  </a:cubicBezTo>
                  <a:lnTo>
                    <a:pt x="10701" y="15904"/>
                  </a:lnTo>
                  <a:lnTo>
                    <a:pt x="10707" y="15904"/>
                  </a:lnTo>
                  <a:cubicBezTo>
                    <a:pt x="10718" y="15904"/>
                    <a:pt x="10752" y="15899"/>
                    <a:pt x="10792" y="15893"/>
                  </a:cubicBezTo>
                  <a:lnTo>
                    <a:pt x="10826" y="15887"/>
                  </a:lnTo>
                  <a:cubicBezTo>
                    <a:pt x="10833" y="15887"/>
                    <a:pt x="10840" y="15886"/>
                    <a:pt x="10846" y="15886"/>
                  </a:cubicBezTo>
                  <a:cubicBezTo>
                    <a:pt x="10870" y="15886"/>
                    <a:pt x="10892" y="15890"/>
                    <a:pt x="10914" y="15890"/>
                  </a:cubicBezTo>
                  <a:cubicBezTo>
                    <a:pt x="10938" y="15890"/>
                    <a:pt x="10961" y="15886"/>
                    <a:pt x="10985" y="15870"/>
                  </a:cubicBezTo>
                  <a:cubicBezTo>
                    <a:pt x="10990" y="15865"/>
                    <a:pt x="10996" y="15862"/>
                    <a:pt x="11002" y="15862"/>
                  </a:cubicBezTo>
                  <a:cubicBezTo>
                    <a:pt x="11015" y="15862"/>
                    <a:pt x="11026" y="15874"/>
                    <a:pt x="11030" y="15893"/>
                  </a:cubicBezTo>
                  <a:cubicBezTo>
                    <a:pt x="11030" y="15905"/>
                    <a:pt x="11032" y="15909"/>
                    <a:pt x="11036" y="15909"/>
                  </a:cubicBezTo>
                  <a:cubicBezTo>
                    <a:pt x="11041" y="15909"/>
                    <a:pt x="11049" y="15902"/>
                    <a:pt x="11058" y="15899"/>
                  </a:cubicBezTo>
                  <a:lnTo>
                    <a:pt x="11081" y="15893"/>
                  </a:lnTo>
                  <a:cubicBezTo>
                    <a:pt x="11084" y="15893"/>
                    <a:pt x="11086" y="15894"/>
                    <a:pt x="11089" y="15894"/>
                  </a:cubicBezTo>
                  <a:cubicBezTo>
                    <a:pt x="11115" y="15894"/>
                    <a:pt x="11144" y="15869"/>
                    <a:pt x="11144" y="15853"/>
                  </a:cubicBezTo>
                  <a:cubicBezTo>
                    <a:pt x="11147" y="15843"/>
                    <a:pt x="11164" y="15837"/>
                    <a:pt x="11187" y="15837"/>
                  </a:cubicBezTo>
                  <a:cubicBezTo>
                    <a:pt x="11204" y="15837"/>
                    <a:pt x="11224" y="15840"/>
                    <a:pt x="11246" y="15848"/>
                  </a:cubicBezTo>
                  <a:lnTo>
                    <a:pt x="11251" y="15904"/>
                  </a:lnTo>
                  <a:cubicBezTo>
                    <a:pt x="11251" y="15904"/>
                    <a:pt x="11267" y="15907"/>
                    <a:pt x="11280" y="15907"/>
                  </a:cubicBezTo>
                  <a:cubicBezTo>
                    <a:pt x="11287" y="15907"/>
                    <a:pt x="11293" y="15906"/>
                    <a:pt x="11297" y="15904"/>
                  </a:cubicBezTo>
                  <a:lnTo>
                    <a:pt x="11314" y="15899"/>
                  </a:lnTo>
                  <a:cubicBezTo>
                    <a:pt x="11322" y="15890"/>
                    <a:pt x="11332" y="15887"/>
                    <a:pt x="11343" y="15887"/>
                  </a:cubicBezTo>
                  <a:cubicBezTo>
                    <a:pt x="11361" y="15887"/>
                    <a:pt x="11380" y="15897"/>
                    <a:pt x="11388" y="15904"/>
                  </a:cubicBezTo>
                  <a:cubicBezTo>
                    <a:pt x="11389" y="15906"/>
                    <a:pt x="11392" y="15907"/>
                    <a:pt x="11395" y="15907"/>
                  </a:cubicBezTo>
                  <a:cubicBezTo>
                    <a:pt x="11409" y="15907"/>
                    <a:pt x="11434" y="15886"/>
                    <a:pt x="11439" y="15882"/>
                  </a:cubicBezTo>
                  <a:cubicBezTo>
                    <a:pt x="11444" y="15877"/>
                    <a:pt x="11455" y="15874"/>
                    <a:pt x="11469" y="15874"/>
                  </a:cubicBezTo>
                  <a:cubicBezTo>
                    <a:pt x="11486" y="15874"/>
                    <a:pt x="11508" y="15878"/>
                    <a:pt x="11529" y="15887"/>
                  </a:cubicBezTo>
                  <a:lnTo>
                    <a:pt x="11552" y="15910"/>
                  </a:lnTo>
                  <a:lnTo>
                    <a:pt x="11598" y="15938"/>
                  </a:lnTo>
                  <a:cubicBezTo>
                    <a:pt x="11619" y="15917"/>
                    <a:pt x="11652" y="15906"/>
                    <a:pt x="11680" y="15906"/>
                  </a:cubicBezTo>
                  <a:cubicBezTo>
                    <a:pt x="11689" y="15906"/>
                    <a:pt x="11698" y="15907"/>
                    <a:pt x="11705" y="15910"/>
                  </a:cubicBezTo>
                  <a:lnTo>
                    <a:pt x="11734" y="15910"/>
                  </a:lnTo>
                  <a:cubicBezTo>
                    <a:pt x="11760" y="15905"/>
                    <a:pt x="11796" y="15875"/>
                    <a:pt x="11815" y="15875"/>
                  </a:cubicBezTo>
                  <a:cubicBezTo>
                    <a:pt x="11816" y="15875"/>
                    <a:pt x="11817" y="15876"/>
                    <a:pt x="11819" y="15876"/>
                  </a:cubicBezTo>
                  <a:lnTo>
                    <a:pt x="11870" y="15904"/>
                  </a:lnTo>
                  <a:cubicBezTo>
                    <a:pt x="11884" y="15876"/>
                    <a:pt x="11898" y="15863"/>
                    <a:pt x="11903" y="15863"/>
                  </a:cubicBezTo>
                  <a:cubicBezTo>
                    <a:pt x="11903" y="15863"/>
                    <a:pt x="11904" y="15864"/>
                    <a:pt x="11904" y="15865"/>
                  </a:cubicBezTo>
                  <a:cubicBezTo>
                    <a:pt x="11904" y="15870"/>
                    <a:pt x="11989" y="15893"/>
                    <a:pt x="12017" y="15893"/>
                  </a:cubicBezTo>
                  <a:cubicBezTo>
                    <a:pt x="12027" y="15895"/>
                    <a:pt x="12040" y="15895"/>
                    <a:pt x="12054" y="15895"/>
                  </a:cubicBezTo>
                  <a:cubicBezTo>
                    <a:pt x="12082" y="15895"/>
                    <a:pt x="12114" y="15893"/>
                    <a:pt x="12125" y="15893"/>
                  </a:cubicBezTo>
                  <a:cubicBezTo>
                    <a:pt x="12137" y="15893"/>
                    <a:pt x="12188" y="15887"/>
                    <a:pt x="12199" y="15887"/>
                  </a:cubicBezTo>
                  <a:cubicBezTo>
                    <a:pt x="12210" y="15893"/>
                    <a:pt x="12239" y="15893"/>
                    <a:pt x="12256" y="15893"/>
                  </a:cubicBezTo>
                  <a:cubicBezTo>
                    <a:pt x="12271" y="15898"/>
                    <a:pt x="12360" y="15928"/>
                    <a:pt x="12395" y="15928"/>
                  </a:cubicBezTo>
                  <a:cubicBezTo>
                    <a:pt x="12398" y="15928"/>
                    <a:pt x="12401" y="15927"/>
                    <a:pt x="12403" y="15927"/>
                  </a:cubicBezTo>
                  <a:cubicBezTo>
                    <a:pt x="12437" y="15921"/>
                    <a:pt x="12471" y="15904"/>
                    <a:pt x="12477" y="15893"/>
                  </a:cubicBezTo>
                  <a:lnTo>
                    <a:pt x="12483" y="15887"/>
                  </a:lnTo>
                  <a:lnTo>
                    <a:pt x="12500" y="15870"/>
                  </a:lnTo>
                  <a:cubicBezTo>
                    <a:pt x="12505" y="15864"/>
                    <a:pt x="12510" y="15861"/>
                    <a:pt x="12515" y="15861"/>
                  </a:cubicBezTo>
                  <a:cubicBezTo>
                    <a:pt x="12531" y="15861"/>
                    <a:pt x="12545" y="15887"/>
                    <a:pt x="12562" y="15887"/>
                  </a:cubicBezTo>
                  <a:lnTo>
                    <a:pt x="12704" y="15887"/>
                  </a:lnTo>
                  <a:lnTo>
                    <a:pt x="12749" y="15899"/>
                  </a:lnTo>
                  <a:cubicBezTo>
                    <a:pt x="12787" y="15907"/>
                    <a:pt x="12818" y="15912"/>
                    <a:pt x="12852" y="15912"/>
                  </a:cubicBezTo>
                  <a:cubicBezTo>
                    <a:pt x="12865" y="15912"/>
                    <a:pt x="12877" y="15912"/>
                    <a:pt x="12891" y="15910"/>
                  </a:cubicBezTo>
                  <a:lnTo>
                    <a:pt x="12902" y="15904"/>
                  </a:lnTo>
                  <a:cubicBezTo>
                    <a:pt x="12903" y="15903"/>
                    <a:pt x="12905" y="15903"/>
                    <a:pt x="12908" y="15903"/>
                  </a:cubicBezTo>
                  <a:cubicBezTo>
                    <a:pt x="12923" y="15903"/>
                    <a:pt x="12958" y="15911"/>
                    <a:pt x="12978" y="15911"/>
                  </a:cubicBezTo>
                  <a:cubicBezTo>
                    <a:pt x="12982" y="15911"/>
                    <a:pt x="12985" y="15911"/>
                    <a:pt x="12988" y="15910"/>
                  </a:cubicBezTo>
                  <a:cubicBezTo>
                    <a:pt x="12994" y="15907"/>
                    <a:pt x="13002" y="15906"/>
                    <a:pt x="13012" y="15906"/>
                  </a:cubicBezTo>
                  <a:cubicBezTo>
                    <a:pt x="13034" y="15906"/>
                    <a:pt x="13062" y="15911"/>
                    <a:pt x="13079" y="15911"/>
                  </a:cubicBezTo>
                  <a:cubicBezTo>
                    <a:pt x="13084" y="15911"/>
                    <a:pt x="13087" y="15911"/>
                    <a:pt x="13090" y="15910"/>
                  </a:cubicBezTo>
                  <a:cubicBezTo>
                    <a:pt x="13094" y="15908"/>
                    <a:pt x="13102" y="15907"/>
                    <a:pt x="13112" y="15907"/>
                  </a:cubicBezTo>
                  <a:cubicBezTo>
                    <a:pt x="13144" y="15907"/>
                    <a:pt x="13196" y="15917"/>
                    <a:pt x="13225" y="15917"/>
                  </a:cubicBezTo>
                  <a:cubicBezTo>
                    <a:pt x="13230" y="15917"/>
                    <a:pt x="13234" y="15916"/>
                    <a:pt x="13237" y="15916"/>
                  </a:cubicBezTo>
                  <a:cubicBezTo>
                    <a:pt x="13271" y="15916"/>
                    <a:pt x="13317" y="15904"/>
                    <a:pt x="13339" y="15899"/>
                  </a:cubicBezTo>
                  <a:lnTo>
                    <a:pt x="13390" y="15899"/>
                  </a:lnTo>
                  <a:cubicBezTo>
                    <a:pt x="13398" y="15901"/>
                    <a:pt x="13405" y="15902"/>
                    <a:pt x="13411" y="15902"/>
                  </a:cubicBezTo>
                  <a:cubicBezTo>
                    <a:pt x="13433" y="15902"/>
                    <a:pt x="13447" y="15888"/>
                    <a:pt x="13447" y="15870"/>
                  </a:cubicBezTo>
                  <a:lnTo>
                    <a:pt x="13447" y="15853"/>
                  </a:lnTo>
                  <a:lnTo>
                    <a:pt x="13447" y="15842"/>
                  </a:lnTo>
                  <a:cubicBezTo>
                    <a:pt x="13436" y="15831"/>
                    <a:pt x="13464" y="15819"/>
                    <a:pt x="13476" y="15819"/>
                  </a:cubicBezTo>
                  <a:cubicBezTo>
                    <a:pt x="13487" y="15819"/>
                    <a:pt x="13498" y="15853"/>
                    <a:pt x="13493" y="15865"/>
                  </a:cubicBezTo>
                  <a:cubicBezTo>
                    <a:pt x="13493" y="15882"/>
                    <a:pt x="13510" y="15904"/>
                    <a:pt x="13544" y="15916"/>
                  </a:cubicBezTo>
                  <a:lnTo>
                    <a:pt x="13572" y="15910"/>
                  </a:lnTo>
                  <a:cubicBezTo>
                    <a:pt x="13583" y="15910"/>
                    <a:pt x="13583" y="15899"/>
                    <a:pt x="13595" y="15893"/>
                  </a:cubicBezTo>
                  <a:cubicBezTo>
                    <a:pt x="13595" y="15893"/>
                    <a:pt x="13720" y="15865"/>
                    <a:pt x="13720" y="15865"/>
                  </a:cubicBezTo>
                  <a:lnTo>
                    <a:pt x="13776" y="15899"/>
                  </a:lnTo>
                  <a:cubicBezTo>
                    <a:pt x="13823" y="15889"/>
                    <a:pt x="13926" y="15880"/>
                    <a:pt x="13980" y="15880"/>
                  </a:cubicBezTo>
                  <a:cubicBezTo>
                    <a:pt x="13993" y="15880"/>
                    <a:pt x="14003" y="15881"/>
                    <a:pt x="14009" y="15882"/>
                  </a:cubicBezTo>
                  <a:cubicBezTo>
                    <a:pt x="14043" y="15882"/>
                    <a:pt x="14100" y="15887"/>
                    <a:pt x="14105" y="15887"/>
                  </a:cubicBezTo>
                  <a:cubicBezTo>
                    <a:pt x="14115" y="15887"/>
                    <a:pt x="14160" y="15868"/>
                    <a:pt x="14184" y="15868"/>
                  </a:cubicBezTo>
                  <a:cubicBezTo>
                    <a:pt x="14189" y="15868"/>
                    <a:pt x="14193" y="15868"/>
                    <a:pt x="14196" y="15870"/>
                  </a:cubicBezTo>
                  <a:cubicBezTo>
                    <a:pt x="14202" y="15874"/>
                    <a:pt x="14213" y="15876"/>
                    <a:pt x="14223" y="15876"/>
                  </a:cubicBezTo>
                  <a:cubicBezTo>
                    <a:pt x="14235" y="15876"/>
                    <a:pt x="14248" y="15874"/>
                    <a:pt x="14258" y="15874"/>
                  </a:cubicBezTo>
                  <a:cubicBezTo>
                    <a:pt x="14263" y="15874"/>
                    <a:pt x="14267" y="15875"/>
                    <a:pt x="14270" y="15876"/>
                  </a:cubicBezTo>
                  <a:cubicBezTo>
                    <a:pt x="14281" y="15882"/>
                    <a:pt x="14321" y="15893"/>
                    <a:pt x="14366" y="15899"/>
                  </a:cubicBezTo>
                  <a:lnTo>
                    <a:pt x="14383" y="15887"/>
                  </a:lnTo>
                  <a:lnTo>
                    <a:pt x="14440" y="15836"/>
                  </a:lnTo>
                  <a:cubicBezTo>
                    <a:pt x="14505" y="15852"/>
                    <a:pt x="14656" y="15899"/>
                    <a:pt x="14710" y="15899"/>
                  </a:cubicBezTo>
                  <a:cubicBezTo>
                    <a:pt x="14713" y="15899"/>
                    <a:pt x="14716" y="15899"/>
                    <a:pt x="14718" y="15899"/>
                  </a:cubicBezTo>
                  <a:cubicBezTo>
                    <a:pt x="14758" y="15893"/>
                    <a:pt x="14786" y="15848"/>
                    <a:pt x="14792" y="15836"/>
                  </a:cubicBezTo>
                  <a:cubicBezTo>
                    <a:pt x="14793" y="15835"/>
                    <a:pt x="14794" y="15835"/>
                    <a:pt x="14796" y="15835"/>
                  </a:cubicBezTo>
                  <a:cubicBezTo>
                    <a:pt x="14815" y="15835"/>
                    <a:pt x="14885" y="15893"/>
                    <a:pt x="14911" y="15893"/>
                  </a:cubicBezTo>
                  <a:cubicBezTo>
                    <a:pt x="14939" y="15887"/>
                    <a:pt x="15059" y="15876"/>
                    <a:pt x="15098" y="15876"/>
                  </a:cubicBezTo>
                  <a:cubicBezTo>
                    <a:pt x="15138" y="15870"/>
                    <a:pt x="15172" y="15870"/>
                    <a:pt x="15172" y="15870"/>
                  </a:cubicBezTo>
                  <a:cubicBezTo>
                    <a:pt x="15177" y="15870"/>
                    <a:pt x="15187" y="15912"/>
                    <a:pt x="15197" y="15912"/>
                  </a:cubicBezTo>
                  <a:cubicBezTo>
                    <a:pt x="15198" y="15912"/>
                    <a:pt x="15199" y="15911"/>
                    <a:pt x="15200" y="15910"/>
                  </a:cubicBezTo>
                  <a:cubicBezTo>
                    <a:pt x="15217" y="15899"/>
                    <a:pt x="15268" y="15882"/>
                    <a:pt x="15285" y="15876"/>
                  </a:cubicBezTo>
                  <a:cubicBezTo>
                    <a:pt x="15303" y="15876"/>
                    <a:pt x="15342" y="15887"/>
                    <a:pt x="15371" y="15904"/>
                  </a:cubicBezTo>
                  <a:lnTo>
                    <a:pt x="15405" y="15876"/>
                  </a:lnTo>
                  <a:cubicBezTo>
                    <a:pt x="15409" y="15874"/>
                    <a:pt x="15415" y="15873"/>
                    <a:pt x="15421" y="15873"/>
                  </a:cubicBezTo>
                  <a:cubicBezTo>
                    <a:pt x="15447" y="15873"/>
                    <a:pt x="15485" y="15887"/>
                    <a:pt x="15512" y="15887"/>
                  </a:cubicBezTo>
                  <a:lnTo>
                    <a:pt x="15535" y="15887"/>
                  </a:lnTo>
                  <a:cubicBezTo>
                    <a:pt x="15552" y="15881"/>
                    <a:pt x="15578" y="15878"/>
                    <a:pt x="15599" y="15878"/>
                  </a:cubicBezTo>
                  <a:cubicBezTo>
                    <a:pt x="15614" y="15878"/>
                    <a:pt x="15627" y="15879"/>
                    <a:pt x="15632" y="15882"/>
                  </a:cubicBezTo>
                  <a:cubicBezTo>
                    <a:pt x="15639" y="15882"/>
                    <a:pt x="15652" y="15884"/>
                    <a:pt x="15659" y="15884"/>
                  </a:cubicBezTo>
                  <a:cubicBezTo>
                    <a:pt x="15663" y="15884"/>
                    <a:pt x="15666" y="15884"/>
                    <a:pt x="15666" y="15882"/>
                  </a:cubicBezTo>
                  <a:cubicBezTo>
                    <a:pt x="15671" y="15882"/>
                    <a:pt x="15666" y="15870"/>
                    <a:pt x="15654" y="15865"/>
                  </a:cubicBezTo>
                  <a:lnTo>
                    <a:pt x="15654" y="15859"/>
                  </a:lnTo>
                  <a:cubicBezTo>
                    <a:pt x="15654" y="15853"/>
                    <a:pt x="15671" y="15842"/>
                    <a:pt x="15671" y="15842"/>
                  </a:cubicBezTo>
                  <a:cubicBezTo>
                    <a:pt x="15688" y="15848"/>
                    <a:pt x="15705" y="15865"/>
                    <a:pt x="15717" y="15865"/>
                  </a:cubicBezTo>
                  <a:cubicBezTo>
                    <a:pt x="15728" y="15857"/>
                    <a:pt x="15736" y="15845"/>
                    <a:pt x="15747" y="15845"/>
                  </a:cubicBezTo>
                  <a:cubicBezTo>
                    <a:pt x="15753" y="15845"/>
                    <a:pt x="15760" y="15849"/>
                    <a:pt x="15768" y="15859"/>
                  </a:cubicBezTo>
                  <a:cubicBezTo>
                    <a:pt x="15768" y="15859"/>
                    <a:pt x="15796" y="15848"/>
                    <a:pt x="15802" y="15848"/>
                  </a:cubicBezTo>
                  <a:lnTo>
                    <a:pt x="15830" y="15853"/>
                  </a:lnTo>
                  <a:cubicBezTo>
                    <a:pt x="15859" y="15859"/>
                    <a:pt x="15927" y="15853"/>
                    <a:pt x="15949" y="15865"/>
                  </a:cubicBezTo>
                  <a:cubicBezTo>
                    <a:pt x="15962" y="15873"/>
                    <a:pt x="15999" y="15878"/>
                    <a:pt x="16024" y="15878"/>
                  </a:cubicBezTo>
                  <a:cubicBezTo>
                    <a:pt x="16033" y="15878"/>
                    <a:pt x="16041" y="15877"/>
                    <a:pt x="16046" y="15876"/>
                  </a:cubicBezTo>
                  <a:cubicBezTo>
                    <a:pt x="16063" y="15876"/>
                    <a:pt x="16114" y="15893"/>
                    <a:pt x="16131" y="15893"/>
                  </a:cubicBezTo>
                  <a:cubicBezTo>
                    <a:pt x="16142" y="15893"/>
                    <a:pt x="16171" y="15882"/>
                    <a:pt x="16193" y="15876"/>
                  </a:cubicBezTo>
                  <a:lnTo>
                    <a:pt x="16216" y="15887"/>
                  </a:lnTo>
                  <a:lnTo>
                    <a:pt x="16261" y="15904"/>
                  </a:lnTo>
                  <a:cubicBezTo>
                    <a:pt x="16265" y="15885"/>
                    <a:pt x="16270" y="15879"/>
                    <a:pt x="16274" y="15879"/>
                  </a:cubicBezTo>
                  <a:cubicBezTo>
                    <a:pt x="16278" y="15879"/>
                    <a:pt x="16282" y="15882"/>
                    <a:pt x="16284" y="15887"/>
                  </a:cubicBezTo>
                  <a:cubicBezTo>
                    <a:pt x="16284" y="15894"/>
                    <a:pt x="16290" y="15896"/>
                    <a:pt x="16298" y="15896"/>
                  </a:cubicBezTo>
                  <a:cubicBezTo>
                    <a:pt x="16311" y="15896"/>
                    <a:pt x="16328" y="15891"/>
                    <a:pt x="16335" y="15887"/>
                  </a:cubicBezTo>
                  <a:cubicBezTo>
                    <a:pt x="16340" y="15885"/>
                    <a:pt x="16347" y="15884"/>
                    <a:pt x="16357" y="15884"/>
                  </a:cubicBezTo>
                  <a:cubicBezTo>
                    <a:pt x="16370" y="15884"/>
                    <a:pt x="16387" y="15886"/>
                    <a:pt x="16403" y="15893"/>
                  </a:cubicBezTo>
                  <a:lnTo>
                    <a:pt x="16426" y="15870"/>
                  </a:lnTo>
                  <a:lnTo>
                    <a:pt x="16443" y="15853"/>
                  </a:lnTo>
                  <a:cubicBezTo>
                    <a:pt x="16452" y="15846"/>
                    <a:pt x="16461" y="15844"/>
                    <a:pt x="16469" y="15844"/>
                  </a:cubicBezTo>
                  <a:cubicBezTo>
                    <a:pt x="16487" y="15844"/>
                    <a:pt x="16501" y="15857"/>
                    <a:pt x="16505" y="15865"/>
                  </a:cubicBezTo>
                  <a:cubicBezTo>
                    <a:pt x="16505" y="15875"/>
                    <a:pt x="16555" y="15894"/>
                    <a:pt x="16582" y="15894"/>
                  </a:cubicBezTo>
                  <a:cubicBezTo>
                    <a:pt x="16585" y="15894"/>
                    <a:pt x="16588" y="15894"/>
                    <a:pt x="16590" y="15893"/>
                  </a:cubicBezTo>
                  <a:cubicBezTo>
                    <a:pt x="16606" y="15893"/>
                    <a:pt x="16652" y="15857"/>
                    <a:pt x="16678" y="15857"/>
                  </a:cubicBezTo>
                  <a:cubicBezTo>
                    <a:pt x="16681" y="15857"/>
                    <a:pt x="16684" y="15858"/>
                    <a:pt x="16687" y="15859"/>
                  </a:cubicBezTo>
                  <a:cubicBezTo>
                    <a:pt x="16695" y="15865"/>
                    <a:pt x="16711" y="15867"/>
                    <a:pt x="16729" y="15867"/>
                  </a:cubicBezTo>
                  <a:cubicBezTo>
                    <a:pt x="16746" y="15867"/>
                    <a:pt x="16766" y="15865"/>
                    <a:pt x="16783" y="15859"/>
                  </a:cubicBezTo>
                  <a:lnTo>
                    <a:pt x="16806" y="15882"/>
                  </a:lnTo>
                  <a:lnTo>
                    <a:pt x="16857" y="15921"/>
                  </a:lnTo>
                  <a:cubicBezTo>
                    <a:pt x="16897" y="15893"/>
                    <a:pt x="16993" y="15899"/>
                    <a:pt x="17010" y="15887"/>
                  </a:cubicBezTo>
                  <a:cubicBezTo>
                    <a:pt x="17026" y="15877"/>
                    <a:pt x="17077" y="15858"/>
                    <a:pt x="17100" y="15858"/>
                  </a:cubicBezTo>
                  <a:cubicBezTo>
                    <a:pt x="17103" y="15858"/>
                    <a:pt x="17105" y="15858"/>
                    <a:pt x="17107" y="15859"/>
                  </a:cubicBezTo>
                  <a:cubicBezTo>
                    <a:pt x="17118" y="15859"/>
                    <a:pt x="17243" y="15882"/>
                    <a:pt x="17283" y="15882"/>
                  </a:cubicBezTo>
                  <a:cubicBezTo>
                    <a:pt x="17322" y="15882"/>
                    <a:pt x="17368" y="15882"/>
                    <a:pt x="17373" y="15876"/>
                  </a:cubicBezTo>
                  <a:cubicBezTo>
                    <a:pt x="17378" y="15871"/>
                    <a:pt x="17405" y="15856"/>
                    <a:pt x="17421" y="15856"/>
                  </a:cubicBezTo>
                  <a:cubicBezTo>
                    <a:pt x="17425" y="15856"/>
                    <a:pt x="17428" y="15857"/>
                    <a:pt x="17430" y="15859"/>
                  </a:cubicBezTo>
                  <a:cubicBezTo>
                    <a:pt x="17432" y="15864"/>
                    <a:pt x="17438" y="15867"/>
                    <a:pt x="17447" y="15867"/>
                  </a:cubicBezTo>
                  <a:cubicBezTo>
                    <a:pt x="17465" y="15867"/>
                    <a:pt x="17496" y="15856"/>
                    <a:pt x="17527" y="15836"/>
                  </a:cubicBezTo>
                  <a:lnTo>
                    <a:pt x="17555" y="15848"/>
                  </a:lnTo>
                  <a:lnTo>
                    <a:pt x="17646" y="15876"/>
                  </a:lnTo>
                  <a:cubicBezTo>
                    <a:pt x="17691" y="15867"/>
                    <a:pt x="17749" y="15866"/>
                    <a:pt x="17799" y="15866"/>
                  </a:cubicBezTo>
                  <a:cubicBezTo>
                    <a:pt x="17824" y="15866"/>
                    <a:pt x="17847" y="15866"/>
                    <a:pt x="17864" y="15866"/>
                  </a:cubicBezTo>
                  <a:cubicBezTo>
                    <a:pt x="17882" y="15866"/>
                    <a:pt x="17895" y="15866"/>
                    <a:pt x="17901" y="15865"/>
                  </a:cubicBezTo>
                  <a:cubicBezTo>
                    <a:pt x="17929" y="15865"/>
                    <a:pt x="17958" y="15825"/>
                    <a:pt x="17964" y="15814"/>
                  </a:cubicBezTo>
                  <a:cubicBezTo>
                    <a:pt x="17964" y="15812"/>
                    <a:pt x="17965" y="15811"/>
                    <a:pt x="17967" y="15811"/>
                  </a:cubicBezTo>
                  <a:cubicBezTo>
                    <a:pt x="17981" y="15811"/>
                    <a:pt x="18023" y="15833"/>
                    <a:pt x="18037" y="15848"/>
                  </a:cubicBezTo>
                  <a:cubicBezTo>
                    <a:pt x="18041" y="15850"/>
                    <a:pt x="18047" y="15851"/>
                    <a:pt x="18055" y="15851"/>
                  </a:cubicBezTo>
                  <a:cubicBezTo>
                    <a:pt x="18078" y="15851"/>
                    <a:pt x="18114" y="15839"/>
                    <a:pt x="18122" y="15831"/>
                  </a:cubicBezTo>
                  <a:cubicBezTo>
                    <a:pt x="18129" y="15824"/>
                    <a:pt x="18140" y="15821"/>
                    <a:pt x="18151" y="15821"/>
                  </a:cubicBezTo>
                  <a:cubicBezTo>
                    <a:pt x="18158" y="15821"/>
                    <a:pt x="18166" y="15823"/>
                    <a:pt x="18173" y="15825"/>
                  </a:cubicBezTo>
                  <a:lnTo>
                    <a:pt x="18179" y="15831"/>
                  </a:lnTo>
                  <a:cubicBezTo>
                    <a:pt x="18213" y="15855"/>
                    <a:pt x="18230" y="15866"/>
                    <a:pt x="18247" y="15866"/>
                  </a:cubicBezTo>
                  <a:cubicBezTo>
                    <a:pt x="18262" y="15866"/>
                    <a:pt x="18278" y="15858"/>
                    <a:pt x="18304" y="15842"/>
                  </a:cubicBezTo>
                  <a:cubicBezTo>
                    <a:pt x="18327" y="15825"/>
                    <a:pt x="18361" y="15819"/>
                    <a:pt x="18366" y="15802"/>
                  </a:cubicBezTo>
                  <a:lnTo>
                    <a:pt x="18378" y="15785"/>
                  </a:lnTo>
                  <a:cubicBezTo>
                    <a:pt x="18382" y="15784"/>
                    <a:pt x="18388" y="15783"/>
                    <a:pt x="18393" y="15783"/>
                  </a:cubicBezTo>
                  <a:cubicBezTo>
                    <a:pt x="18408" y="15783"/>
                    <a:pt x="18425" y="15788"/>
                    <a:pt x="18429" y="15797"/>
                  </a:cubicBezTo>
                  <a:cubicBezTo>
                    <a:pt x="18432" y="15803"/>
                    <a:pt x="18441" y="15806"/>
                    <a:pt x="18449" y="15806"/>
                  </a:cubicBezTo>
                  <a:cubicBezTo>
                    <a:pt x="18455" y="15806"/>
                    <a:pt x="18460" y="15805"/>
                    <a:pt x="18463" y="15802"/>
                  </a:cubicBezTo>
                  <a:cubicBezTo>
                    <a:pt x="18463" y="15802"/>
                    <a:pt x="18464" y="15802"/>
                    <a:pt x="18464" y="15802"/>
                  </a:cubicBezTo>
                  <a:cubicBezTo>
                    <a:pt x="18470" y="15802"/>
                    <a:pt x="18480" y="15831"/>
                    <a:pt x="18480" y="15842"/>
                  </a:cubicBezTo>
                  <a:cubicBezTo>
                    <a:pt x="18486" y="15853"/>
                    <a:pt x="18537" y="15865"/>
                    <a:pt x="18554" y="15865"/>
                  </a:cubicBezTo>
                  <a:cubicBezTo>
                    <a:pt x="18572" y="15865"/>
                    <a:pt x="18615" y="15872"/>
                    <a:pt x="18641" y="15872"/>
                  </a:cubicBezTo>
                  <a:cubicBezTo>
                    <a:pt x="18647" y="15872"/>
                    <a:pt x="18652" y="15871"/>
                    <a:pt x="18656" y="15870"/>
                  </a:cubicBezTo>
                  <a:cubicBezTo>
                    <a:pt x="18658" y="15869"/>
                    <a:pt x="18663" y="15869"/>
                    <a:pt x="18670" y="15869"/>
                  </a:cubicBezTo>
                  <a:cubicBezTo>
                    <a:pt x="18682" y="15869"/>
                    <a:pt x="18699" y="15870"/>
                    <a:pt x="18714" y="15870"/>
                  </a:cubicBezTo>
                  <a:cubicBezTo>
                    <a:pt x="18728" y="15870"/>
                    <a:pt x="18740" y="15869"/>
                    <a:pt x="18747" y="15865"/>
                  </a:cubicBezTo>
                  <a:cubicBezTo>
                    <a:pt x="18764" y="15853"/>
                    <a:pt x="18815" y="15842"/>
                    <a:pt x="18832" y="15842"/>
                  </a:cubicBezTo>
                  <a:cubicBezTo>
                    <a:pt x="18843" y="15848"/>
                    <a:pt x="18900" y="15859"/>
                    <a:pt x="18911" y="15865"/>
                  </a:cubicBezTo>
                  <a:cubicBezTo>
                    <a:pt x="18914" y="15866"/>
                    <a:pt x="18918" y="15866"/>
                    <a:pt x="18922" y="15866"/>
                  </a:cubicBezTo>
                  <a:cubicBezTo>
                    <a:pt x="18940" y="15866"/>
                    <a:pt x="18966" y="15857"/>
                    <a:pt x="18985" y="15848"/>
                  </a:cubicBezTo>
                  <a:lnTo>
                    <a:pt x="19019" y="15865"/>
                  </a:lnTo>
                  <a:cubicBezTo>
                    <a:pt x="19033" y="15873"/>
                    <a:pt x="19049" y="15877"/>
                    <a:pt x="19066" y="15877"/>
                  </a:cubicBezTo>
                  <a:cubicBezTo>
                    <a:pt x="19083" y="15877"/>
                    <a:pt x="19101" y="15873"/>
                    <a:pt x="19121" y="15865"/>
                  </a:cubicBezTo>
                  <a:lnTo>
                    <a:pt x="19155" y="15853"/>
                  </a:lnTo>
                  <a:cubicBezTo>
                    <a:pt x="19161" y="15852"/>
                    <a:pt x="19167" y="15852"/>
                    <a:pt x="19174" y="15852"/>
                  </a:cubicBezTo>
                  <a:cubicBezTo>
                    <a:pt x="19216" y="15852"/>
                    <a:pt x="19264" y="15867"/>
                    <a:pt x="19274" y="15882"/>
                  </a:cubicBezTo>
                  <a:cubicBezTo>
                    <a:pt x="19276" y="15883"/>
                    <a:pt x="19279" y="15884"/>
                    <a:pt x="19283" y="15884"/>
                  </a:cubicBezTo>
                  <a:cubicBezTo>
                    <a:pt x="19303" y="15884"/>
                    <a:pt x="19344" y="15863"/>
                    <a:pt x="19354" y="15853"/>
                  </a:cubicBezTo>
                  <a:cubicBezTo>
                    <a:pt x="19358" y="15851"/>
                    <a:pt x="19364" y="15850"/>
                    <a:pt x="19372" y="15850"/>
                  </a:cubicBezTo>
                  <a:cubicBezTo>
                    <a:pt x="19397" y="15850"/>
                    <a:pt x="19438" y="15862"/>
                    <a:pt x="19456" y="15870"/>
                  </a:cubicBezTo>
                  <a:cubicBezTo>
                    <a:pt x="19460" y="15873"/>
                    <a:pt x="19465" y="15874"/>
                    <a:pt x="19471" y="15874"/>
                  </a:cubicBezTo>
                  <a:cubicBezTo>
                    <a:pt x="19490" y="15874"/>
                    <a:pt x="19510" y="15857"/>
                    <a:pt x="19524" y="15831"/>
                  </a:cubicBezTo>
                  <a:lnTo>
                    <a:pt x="19552" y="15842"/>
                  </a:lnTo>
                  <a:lnTo>
                    <a:pt x="19603" y="15859"/>
                  </a:lnTo>
                  <a:cubicBezTo>
                    <a:pt x="19654" y="15853"/>
                    <a:pt x="19711" y="15842"/>
                    <a:pt x="19722" y="15842"/>
                  </a:cubicBezTo>
                  <a:cubicBezTo>
                    <a:pt x="19728" y="15847"/>
                    <a:pt x="19859" y="15877"/>
                    <a:pt x="19923" y="15877"/>
                  </a:cubicBezTo>
                  <a:cubicBezTo>
                    <a:pt x="19929" y="15877"/>
                    <a:pt x="19934" y="15876"/>
                    <a:pt x="19938" y="15876"/>
                  </a:cubicBezTo>
                  <a:cubicBezTo>
                    <a:pt x="19984" y="15871"/>
                    <a:pt x="20077" y="15849"/>
                    <a:pt x="20126" y="15849"/>
                  </a:cubicBezTo>
                  <a:cubicBezTo>
                    <a:pt x="20138" y="15849"/>
                    <a:pt x="20148" y="15850"/>
                    <a:pt x="20154" y="15853"/>
                  </a:cubicBezTo>
                  <a:cubicBezTo>
                    <a:pt x="20163" y="15863"/>
                    <a:pt x="20176" y="15867"/>
                    <a:pt x="20188" y="15867"/>
                  </a:cubicBezTo>
                  <a:cubicBezTo>
                    <a:pt x="20207" y="15867"/>
                    <a:pt x="20225" y="15858"/>
                    <a:pt x="20239" y="15842"/>
                  </a:cubicBezTo>
                  <a:lnTo>
                    <a:pt x="20250" y="15848"/>
                  </a:lnTo>
                  <a:lnTo>
                    <a:pt x="20295" y="15865"/>
                  </a:lnTo>
                  <a:cubicBezTo>
                    <a:pt x="20337" y="15855"/>
                    <a:pt x="20405" y="15846"/>
                    <a:pt x="20460" y="15846"/>
                  </a:cubicBezTo>
                  <a:cubicBezTo>
                    <a:pt x="20472" y="15846"/>
                    <a:pt x="20484" y="15847"/>
                    <a:pt x="20494" y="15848"/>
                  </a:cubicBezTo>
                  <a:lnTo>
                    <a:pt x="20528" y="15870"/>
                  </a:lnTo>
                  <a:lnTo>
                    <a:pt x="20573" y="15899"/>
                  </a:lnTo>
                  <a:cubicBezTo>
                    <a:pt x="20613" y="15882"/>
                    <a:pt x="20715" y="15870"/>
                    <a:pt x="20744" y="15870"/>
                  </a:cubicBezTo>
                  <a:cubicBezTo>
                    <a:pt x="20763" y="15866"/>
                    <a:pt x="20809" y="15857"/>
                    <a:pt x="20840" y="15857"/>
                  </a:cubicBezTo>
                  <a:cubicBezTo>
                    <a:pt x="20854" y="15857"/>
                    <a:pt x="20865" y="15859"/>
                    <a:pt x="20869" y="15865"/>
                  </a:cubicBezTo>
                  <a:cubicBezTo>
                    <a:pt x="20870" y="15868"/>
                    <a:pt x="20875" y="15870"/>
                    <a:pt x="20882" y="15870"/>
                  </a:cubicBezTo>
                  <a:cubicBezTo>
                    <a:pt x="20894" y="15870"/>
                    <a:pt x="20912" y="15865"/>
                    <a:pt x="20920" y="15865"/>
                  </a:cubicBezTo>
                  <a:cubicBezTo>
                    <a:pt x="20937" y="15865"/>
                    <a:pt x="21039" y="15876"/>
                    <a:pt x="21073" y="15876"/>
                  </a:cubicBezTo>
                  <a:cubicBezTo>
                    <a:pt x="21112" y="15882"/>
                    <a:pt x="21158" y="15882"/>
                    <a:pt x="21175" y="15882"/>
                  </a:cubicBezTo>
                  <a:cubicBezTo>
                    <a:pt x="21192" y="15882"/>
                    <a:pt x="21232" y="15893"/>
                    <a:pt x="21249" y="15893"/>
                  </a:cubicBezTo>
                  <a:cubicBezTo>
                    <a:pt x="21259" y="15888"/>
                    <a:pt x="21329" y="15853"/>
                    <a:pt x="21366" y="15853"/>
                  </a:cubicBezTo>
                  <a:cubicBezTo>
                    <a:pt x="21369" y="15853"/>
                    <a:pt x="21371" y="15853"/>
                    <a:pt x="21373" y="15853"/>
                  </a:cubicBezTo>
                  <a:cubicBezTo>
                    <a:pt x="21388" y="15856"/>
                    <a:pt x="21420" y="15856"/>
                    <a:pt x="21453" y="15856"/>
                  </a:cubicBezTo>
                  <a:cubicBezTo>
                    <a:pt x="21486" y="15856"/>
                    <a:pt x="21518" y="15856"/>
                    <a:pt x="21532" y="15859"/>
                  </a:cubicBezTo>
                  <a:cubicBezTo>
                    <a:pt x="21557" y="15859"/>
                    <a:pt x="21619" y="15871"/>
                    <a:pt x="21650" y="15871"/>
                  </a:cubicBezTo>
                  <a:cubicBezTo>
                    <a:pt x="21655" y="15871"/>
                    <a:pt x="21660" y="15871"/>
                    <a:pt x="21663" y="15870"/>
                  </a:cubicBezTo>
                  <a:cubicBezTo>
                    <a:pt x="21666" y="15869"/>
                    <a:pt x="21673" y="15869"/>
                    <a:pt x="21682" y="15869"/>
                  </a:cubicBezTo>
                  <a:cubicBezTo>
                    <a:pt x="21705" y="15869"/>
                    <a:pt x="21742" y="15872"/>
                    <a:pt x="21769" y="15872"/>
                  </a:cubicBezTo>
                  <a:cubicBezTo>
                    <a:pt x="21779" y="15872"/>
                    <a:pt x="21787" y="15871"/>
                    <a:pt x="21793" y="15870"/>
                  </a:cubicBezTo>
                  <a:cubicBezTo>
                    <a:pt x="21822" y="15870"/>
                    <a:pt x="21890" y="15865"/>
                    <a:pt x="21901" y="15865"/>
                  </a:cubicBezTo>
                  <a:cubicBezTo>
                    <a:pt x="21915" y="15865"/>
                    <a:pt x="21961" y="15894"/>
                    <a:pt x="21979" y="15894"/>
                  </a:cubicBezTo>
                  <a:cubicBezTo>
                    <a:pt x="21984" y="15894"/>
                    <a:pt x="21986" y="15892"/>
                    <a:pt x="21986" y="15887"/>
                  </a:cubicBezTo>
                  <a:cubicBezTo>
                    <a:pt x="21990" y="15872"/>
                    <a:pt x="21994" y="15867"/>
                    <a:pt x="21998" y="15867"/>
                  </a:cubicBezTo>
                  <a:cubicBezTo>
                    <a:pt x="22000" y="15867"/>
                    <a:pt x="22001" y="15868"/>
                    <a:pt x="22003" y="15870"/>
                  </a:cubicBezTo>
                  <a:cubicBezTo>
                    <a:pt x="22004" y="15873"/>
                    <a:pt x="22009" y="15873"/>
                    <a:pt x="22015" y="15873"/>
                  </a:cubicBezTo>
                  <a:cubicBezTo>
                    <a:pt x="22041" y="15873"/>
                    <a:pt x="22102" y="15859"/>
                    <a:pt x="22134" y="15859"/>
                  </a:cubicBezTo>
                  <a:cubicBezTo>
                    <a:pt x="22151" y="15862"/>
                    <a:pt x="22172" y="15863"/>
                    <a:pt x="22191" y="15863"/>
                  </a:cubicBezTo>
                  <a:cubicBezTo>
                    <a:pt x="22210" y="15863"/>
                    <a:pt x="22227" y="15862"/>
                    <a:pt x="22236" y="15859"/>
                  </a:cubicBezTo>
                  <a:cubicBezTo>
                    <a:pt x="22239" y="15856"/>
                    <a:pt x="22244" y="15855"/>
                    <a:pt x="22252" y="15855"/>
                  </a:cubicBezTo>
                  <a:cubicBezTo>
                    <a:pt x="22273" y="15855"/>
                    <a:pt x="22307" y="15865"/>
                    <a:pt x="22315" y="15865"/>
                  </a:cubicBezTo>
                  <a:cubicBezTo>
                    <a:pt x="22332" y="15859"/>
                    <a:pt x="22389" y="15848"/>
                    <a:pt x="22434" y="15836"/>
                  </a:cubicBezTo>
                  <a:lnTo>
                    <a:pt x="22474" y="15842"/>
                  </a:lnTo>
                  <a:lnTo>
                    <a:pt x="22531" y="15859"/>
                  </a:lnTo>
                  <a:cubicBezTo>
                    <a:pt x="22572" y="15851"/>
                    <a:pt x="22626" y="15845"/>
                    <a:pt x="22668" y="15845"/>
                  </a:cubicBezTo>
                  <a:cubicBezTo>
                    <a:pt x="22683" y="15845"/>
                    <a:pt x="22696" y="15846"/>
                    <a:pt x="22707" y="15848"/>
                  </a:cubicBezTo>
                  <a:lnTo>
                    <a:pt x="22735" y="15831"/>
                  </a:lnTo>
                  <a:lnTo>
                    <a:pt x="22775" y="15814"/>
                  </a:lnTo>
                  <a:cubicBezTo>
                    <a:pt x="22793" y="15825"/>
                    <a:pt x="22823" y="15831"/>
                    <a:pt x="22852" y="15831"/>
                  </a:cubicBezTo>
                  <a:cubicBezTo>
                    <a:pt x="22867" y="15831"/>
                    <a:pt x="22882" y="15829"/>
                    <a:pt x="22894" y="15825"/>
                  </a:cubicBezTo>
                  <a:lnTo>
                    <a:pt x="22928" y="15819"/>
                  </a:lnTo>
                  <a:lnTo>
                    <a:pt x="22962" y="15814"/>
                  </a:lnTo>
                  <a:cubicBezTo>
                    <a:pt x="23002" y="15814"/>
                    <a:pt x="23059" y="15819"/>
                    <a:pt x="23093" y="15831"/>
                  </a:cubicBezTo>
                  <a:lnTo>
                    <a:pt x="23127" y="15819"/>
                  </a:lnTo>
                  <a:lnTo>
                    <a:pt x="23161" y="15808"/>
                  </a:lnTo>
                  <a:cubicBezTo>
                    <a:pt x="23168" y="15809"/>
                    <a:pt x="23175" y="15809"/>
                    <a:pt x="23183" y="15809"/>
                  </a:cubicBezTo>
                  <a:cubicBezTo>
                    <a:pt x="23220" y="15809"/>
                    <a:pt x="23263" y="15799"/>
                    <a:pt x="23291" y="15785"/>
                  </a:cubicBezTo>
                  <a:lnTo>
                    <a:pt x="23325" y="15808"/>
                  </a:lnTo>
                  <a:lnTo>
                    <a:pt x="23337" y="15814"/>
                  </a:lnTo>
                  <a:cubicBezTo>
                    <a:pt x="23341" y="15812"/>
                    <a:pt x="23347" y="15811"/>
                    <a:pt x="23355" y="15811"/>
                  </a:cubicBezTo>
                  <a:cubicBezTo>
                    <a:pt x="23382" y="15811"/>
                    <a:pt x="23426" y="15819"/>
                    <a:pt x="23458" y="15819"/>
                  </a:cubicBezTo>
                  <a:cubicBezTo>
                    <a:pt x="23472" y="15819"/>
                    <a:pt x="23483" y="15818"/>
                    <a:pt x="23490" y="15814"/>
                  </a:cubicBezTo>
                  <a:cubicBezTo>
                    <a:pt x="23506" y="15797"/>
                    <a:pt x="23535" y="15786"/>
                    <a:pt x="23552" y="15786"/>
                  </a:cubicBezTo>
                  <a:cubicBezTo>
                    <a:pt x="23558" y="15786"/>
                    <a:pt x="23562" y="15788"/>
                    <a:pt x="23564" y="15791"/>
                  </a:cubicBezTo>
                  <a:cubicBezTo>
                    <a:pt x="23564" y="15792"/>
                    <a:pt x="23566" y="15792"/>
                    <a:pt x="23569" y="15792"/>
                  </a:cubicBezTo>
                  <a:cubicBezTo>
                    <a:pt x="23586" y="15792"/>
                    <a:pt x="23636" y="15779"/>
                    <a:pt x="23660" y="15774"/>
                  </a:cubicBezTo>
                  <a:cubicBezTo>
                    <a:pt x="23688" y="15774"/>
                    <a:pt x="23745" y="15762"/>
                    <a:pt x="23791" y="15757"/>
                  </a:cubicBezTo>
                  <a:lnTo>
                    <a:pt x="23836" y="15768"/>
                  </a:lnTo>
                  <a:lnTo>
                    <a:pt x="23864" y="15774"/>
                  </a:lnTo>
                  <a:cubicBezTo>
                    <a:pt x="23893" y="15764"/>
                    <a:pt x="23949" y="15743"/>
                    <a:pt x="23973" y="15743"/>
                  </a:cubicBezTo>
                  <a:cubicBezTo>
                    <a:pt x="23978" y="15743"/>
                    <a:pt x="23982" y="15744"/>
                    <a:pt x="23983" y="15745"/>
                  </a:cubicBezTo>
                  <a:cubicBezTo>
                    <a:pt x="23984" y="15746"/>
                    <a:pt x="23986" y="15746"/>
                    <a:pt x="23989" y="15746"/>
                  </a:cubicBezTo>
                  <a:cubicBezTo>
                    <a:pt x="24016" y="15746"/>
                    <a:pt x="24118" y="15723"/>
                    <a:pt x="24154" y="15723"/>
                  </a:cubicBezTo>
                  <a:cubicBezTo>
                    <a:pt x="24199" y="15723"/>
                    <a:pt x="24284" y="15711"/>
                    <a:pt x="24301" y="15706"/>
                  </a:cubicBezTo>
                  <a:cubicBezTo>
                    <a:pt x="24314" y="15706"/>
                    <a:pt x="24355" y="15715"/>
                    <a:pt x="24383" y="15715"/>
                  </a:cubicBezTo>
                  <a:cubicBezTo>
                    <a:pt x="24392" y="15715"/>
                    <a:pt x="24399" y="15714"/>
                    <a:pt x="24403" y="15711"/>
                  </a:cubicBezTo>
                  <a:cubicBezTo>
                    <a:pt x="24415" y="15707"/>
                    <a:pt x="24444" y="15703"/>
                    <a:pt x="24476" y="15703"/>
                  </a:cubicBezTo>
                  <a:cubicBezTo>
                    <a:pt x="24490" y="15703"/>
                    <a:pt x="24503" y="15704"/>
                    <a:pt x="24517" y="15706"/>
                  </a:cubicBezTo>
                  <a:lnTo>
                    <a:pt x="24551" y="15677"/>
                  </a:lnTo>
                  <a:cubicBezTo>
                    <a:pt x="24553" y="15678"/>
                    <a:pt x="24556" y="15678"/>
                    <a:pt x="24559" y="15678"/>
                  </a:cubicBezTo>
                  <a:cubicBezTo>
                    <a:pt x="24580" y="15678"/>
                    <a:pt x="24618" y="15663"/>
                    <a:pt x="24647" y="15643"/>
                  </a:cubicBezTo>
                  <a:lnTo>
                    <a:pt x="24659" y="15660"/>
                  </a:lnTo>
                  <a:cubicBezTo>
                    <a:pt x="24663" y="15669"/>
                    <a:pt x="24669" y="15672"/>
                    <a:pt x="24674" y="15672"/>
                  </a:cubicBezTo>
                  <a:cubicBezTo>
                    <a:pt x="24689" y="15672"/>
                    <a:pt x="24705" y="15652"/>
                    <a:pt x="24718" y="15652"/>
                  </a:cubicBezTo>
                  <a:cubicBezTo>
                    <a:pt x="24723" y="15652"/>
                    <a:pt x="24728" y="15655"/>
                    <a:pt x="24732" y="15666"/>
                  </a:cubicBezTo>
                  <a:cubicBezTo>
                    <a:pt x="24732" y="15666"/>
                    <a:pt x="24774" y="15654"/>
                    <a:pt x="24790" y="15654"/>
                  </a:cubicBezTo>
                  <a:cubicBezTo>
                    <a:pt x="24792" y="15654"/>
                    <a:pt x="24794" y="15654"/>
                    <a:pt x="24795" y="15655"/>
                  </a:cubicBezTo>
                  <a:lnTo>
                    <a:pt x="24823" y="15694"/>
                  </a:lnTo>
                  <a:cubicBezTo>
                    <a:pt x="24852" y="15672"/>
                    <a:pt x="24897" y="15638"/>
                    <a:pt x="24931" y="15626"/>
                  </a:cubicBezTo>
                  <a:lnTo>
                    <a:pt x="25039" y="15626"/>
                  </a:lnTo>
                  <a:cubicBezTo>
                    <a:pt x="25113" y="15626"/>
                    <a:pt x="25203" y="15615"/>
                    <a:pt x="25237" y="15609"/>
                  </a:cubicBezTo>
                  <a:lnTo>
                    <a:pt x="25271" y="15604"/>
                  </a:lnTo>
                  <a:lnTo>
                    <a:pt x="25305" y="15598"/>
                  </a:lnTo>
                  <a:cubicBezTo>
                    <a:pt x="25339" y="15587"/>
                    <a:pt x="25549" y="15575"/>
                    <a:pt x="25617" y="15558"/>
                  </a:cubicBezTo>
                  <a:cubicBezTo>
                    <a:pt x="25680" y="15536"/>
                    <a:pt x="25759" y="15530"/>
                    <a:pt x="25793" y="15530"/>
                  </a:cubicBezTo>
                  <a:lnTo>
                    <a:pt x="25822" y="15518"/>
                  </a:lnTo>
                  <a:lnTo>
                    <a:pt x="25844" y="15513"/>
                  </a:lnTo>
                  <a:cubicBezTo>
                    <a:pt x="25867" y="15501"/>
                    <a:pt x="25918" y="15490"/>
                    <a:pt x="25930" y="15490"/>
                  </a:cubicBezTo>
                  <a:cubicBezTo>
                    <a:pt x="25935" y="15490"/>
                    <a:pt x="25981" y="15467"/>
                    <a:pt x="25998" y="15456"/>
                  </a:cubicBezTo>
                  <a:cubicBezTo>
                    <a:pt x="26009" y="15450"/>
                    <a:pt x="26026" y="15445"/>
                    <a:pt x="26032" y="15445"/>
                  </a:cubicBezTo>
                  <a:cubicBezTo>
                    <a:pt x="26037" y="15445"/>
                    <a:pt x="26054" y="15450"/>
                    <a:pt x="26077" y="15456"/>
                  </a:cubicBezTo>
                  <a:lnTo>
                    <a:pt x="26066" y="15439"/>
                  </a:lnTo>
                  <a:lnTo>
                    <a:pt x="26026" y="15371"/>
                  </a:lnTo>
                  <a:cubicBezTo>
                    <a:pt x="25975" y="15309"/>
                    <a:pt x="25941" y="15246"/>
                    <a:pt x="25941" y="15246"/>
                  </a:cubicBezTo>
                  <a:cubicBezTo>
                    <a:pt x="25947" y="15246"/>
                    <a:pt x="25981" y="15218"/>
                    <a:pt x="26026" y="15195"/>
                  </a:cubicBezTo>
                  <a:lnTo>
                    <a:pt x="25975" y="15127"/>
                  </a:lnTo>
                  <a:lnTo>
                    <a:pt x="25952" y="15099"/>
                  </a:lnTo>
                  <a:cubicBezTo>
                    <a:pt x="25964" y="15076"/>
                    <a:pt x="25975" y="15036"/>
                    <a:pt x="25981" y="15014"/>
                  </a:cubicBezTo>
                  <a:lnTo>
                    <a:pt x="25964" y="14997"/>
                  </a:lnTo>
                  <a:lnTo>
                    <a:pt x="25947" y="14979"/>
                  </a:lnTo>
                  <a:cubicBezTo>
                    <a:pt x="25941" y="14957"/>
                    <a:pt x="25935" y="14917"/>
                    <a:pt x="25935" y="14889"/>
                  </a:cubicBezTo>
                  <a:lnTo>
                    <a:pt x="25935" y="14872"/>
                  </a:lnTo>
                  <a:lnTo>
                    <a:pt x="25941" y="14826"/>
                  </a:lnTo>
                  <a:cubicBezTo>
                    <a:pt x="25907" y="14826"/>
                    <a:pt x="25941" y="14798"/>
                    <a:pt x="25952" y="14781"/>
                  </a:cubicBezTo>
                  <a:cubicBezTo>
                    <a:pt x="25969" y="14758"/>
                    <a:pt x="26003" y="14713"/>
                    <a:pt x="26032" y="14684"/>
                  </a:cubicBezTo>
                  <a:lnTo>
                    <a:pt x="25986" y="14662"/>
                  </a:lnTo>
                  <a:cubicBezTo>
                    <a:pt x="25924" y="14628"/>
                    <a:pt x="25913" y="14605"/>
                    <a:pt x="25958" y="14554"/>
                  </a:cubicBezTo>
                  <a:lnTo>
                    <a:pt x="25969" y="14537"/>
                  </a:lnTo>
                  <a:cubicBezTo>
                    <a:pt x="25975" y="14509"/>
                    <a:pt x="25941" y="14452"/>
                    <a:pt x="25930" y="14440"/>
                  </a:cubicBezTo>
                  <a:cubicBezTo>
                    <a:pt x="25913" y="14429"/>
                    <a:pt x="25907" y="14412"/>
                    <a:pt x="25913" y="14412"/>
                  </a:cubicBezTo>
                  <a:cubicBezTo>
                    <a:pt x="25913" y="14406"/>
                    <a:pt x="25924" y="14389"/>
                    <a:pt x="25930" y="14389"/>
                  </a:cubicBezTo>
                  <a:cubicBezTo>
                    <a:pt x="25941" y="14384"/>
                    <a:pt x="25935" y="14355"/>
                    <a:pt x="25947" y="14350"/>
                  </a:cubicBezTo>
                  <a:cubicBezTo>
                    <a:pt x="25952" y="14338"/>
                    <a:pt x="26009" y="14304"/>
                    <a:pt x="26020" y="14287"/>
                  </a:cubicBezTo>
                  <a:cubicBezTo>
                    <a:pt x="26032" y="14270"/>
                    <a:pt x="26037" y="14248"/>
                    <a:pt x="26026" y="14242"/>
                  </a:cubicBezTo>
                  <a:lnTo>
                    <a:pt x="26020" y="14242"/>
                  </a:lnTo>
                  <a:cubicBezTo>
                    <a:pt x="25986" y="14236"/>
                    <a:pt x="25969" y="14219"/>
                    <a:pt x="25958" y="14191"/>
                  </a:cubicBezTo>
                  <a:lnTo>
                    <a:pt x="25947" y="14157"/>
                  </a:lnTo>
                  <a:cubicBezTo>
                    <a:pt x="25952" y="14128"/>
                    <a:pt x="25998" y="14106"/>
                    <a:pt x="26009" y="14106"/>
                  </a:cubicBezTo>
                  <a:cubicBezTo>
                    <a:pt x="26020" y="14106"/>
                    <a:pt x="26049" y="14049"/>
                    <a:pt x="26060" y="14049"/>
                  </a:cubicBezTo>
                  <a:cubicBezTo>
                    <a:pt x="26066" y="14049"/>
                    <a:pt x="26094" y="14060"/>
                    <a:pt x="26100" y="14072"/>
                  </a:cubicBezTo>
                  <a:cubicBezTo>
                    <a:pt x="26100" y="14074"/>
                    <a:pt x="26102" y="14075"/>
                    <a:pt x="26107" y="14075"/>
                  </a:cubicBezTo>
                  <a:cubicBezTo>
                    <a:pt x="26125" y="14075"/>
                    <a:pt x="26172" y="14059"/>
                    <a:pt x="26191" y="14055"/>
                  </a:cubicBezTo>
                  <a:cubicBezTo>
                    <a:pt x="26213" y="14043"/>
                    <a:pt x="26191" y="14026"/>
                    <a:pt x="26179" y="14026"/>
                  </a:cubicBezTo>
                  <a:cubicBezTo>
                    <a:pt x="26168" y="14030"/>
                    <a:pt x="26132" y="14039"/>
                    <a:pt x="26113" y="14039"/>
                  </a:cubicBezTo>
                  <a:cubicBezTo>
                    <a:pt x="26104" y="14039"/>
                    <a:pt x="26098" y="14037"/>
                    <a:pt x="26100" y="14032"/>
                  </a:cubicBezTo>
                  <a:cubicBezTo>
                    <a:pt x="26100" y="14015"/>
                    <a:pt x="26088" y="14004"/>
                    <a:pt x="26088" y="14004"/>
                  </a:cubicBezTo>
                  <a:cubicBezTo>
                    <a:pt x="26084" y="14004"/>
                    <a:pt x="26054" y="14018"/>
                    <a:pt x="26036" y="14018"/>
                  </a:cubicBezTo>
                  <a:cubicBezTo>
                    <a:pt x="26032" y="14018"/>
                    <a:pt x="26028" y="14017"/>
                    <a:pt x="26026" y="14015"/>
                  </a:cubicBezTo>
                  <a:cubicBezTo>
                    <a:pt x="26009" y="14009"/>
                    <a:pt x="25981" y="13981"/>
                    <a:pt x="25975" y="13975"/>
                  </a:cubicBezTo>
                  <a:cubicBezTo>
                    <a:pt x="25966" y="13971"/>
                    <a:pt x="25994" y="13962"/>
                    <a:pt x="26014" y="13962"/>
                  </a:cubicBezTo>
                  <a:cubicBezTo>
                    <a:pt x="26018" y="13962"/>
                    <a:pt x="26023" y="13963"/>
                    <a:pt x="26026" y="13964"/>
                  </a:cubicBezTo>
                  <a:cubicBezTo>
                    <a:pt x="26037" y="13964"/>
                    <a:pt x="26064" y="13966"/>
                    <a:pt x="26084" y="13966"/>
                  </a:cubicBezTo>
                  <a:cubicBezTo>
                    <a:pt x="26093" y="13966"/>
                    <a:pt x="26102" y="13966"/>
                    <a:pt x="26105" y="13964"/>
                  </a:cubicBezTo>
                  <a:cubicBezTo>
                    <a:pt x="26108" y="13962"/>
                    <a:pt x="26114" y="13962"/>
                    <a:pt x="26121" y="13962"/>
                  </a:cubicBezTo>
                  <a:cubicBezTo>
                    <a:pt x="26139" y="13962"/>
                    <a:pt x="26165" y="13967"/>
                    <a:pt x="26174" y="13975"/>
                  </a:cubicBezTo>
                  <a:cubicBezTo>
                    <a:pt x="26176" y="13978"/>
                    <a:pt x="26179" y="13980"/>
                    <a:pt x="26180" y="13980"/>
                  </a:cubicBezTo>
                  <a:cubicBezTo>
                    <a:pt x="26184" y="13980"/>
                    <a:pt x="26182" y="13968"/>
                    <a:pt x="26174" y="13947"/>
                  </a:cubicBezTo>
                  <a:lnTo>
                    <a:pt x="26162" y="13924"/>
                  </a:lnTo>
                  <a:lnTo>
                    <a:pt x="26157" y="13913"/>
                  </a:lnTo>
                  <a:cubicBezTo>
                    <a:pt x="26157" y="13896"/>
                    <a:pt x="26225" y="13873"/>
                    <a:pt x="26242" y="13856"/>
                  </a:cubicBezTo>
                  <a:cubicBezTo>
                    <a:pt x="26253" y="13839"/>
                    <a:pt x="26236" y="13794"/>
                    <a:pt x="26225" y="13782"/>
                  </a:cubicBezTo>
                  <a:cubicBezTo>
                    <a:pt x="26213" y="13777"/>
                    <a:pt x="26213" y="13743"/>
                    <a:pt x="26219" y="13714"/>
                  </a:cubicBezTo>
                  <a:lnTo>
                    <a:pt x="26230" y="13692"/>
                  </a:lnTo>
                  <a:lnTo>
                    <a:pt x="26253" y="13646"/>
                  </a:lnTo>
                  <a:cubicBezTo>
                    <a:pt x="26206" y="13627"/>
                    <a:pt x="26198" y="13616"/>
                    <a:pt x="26229" y="13616"/>
                  </a:cubicBezTo>
                  <a:cubicBezTo>
                    <a:pt x="26235" y="13616"/>
                    <a:pt x="26243" y="13617"/>
                    <a:pt x="26253" y="13618"/>
                  </a:cubicBezTo>
                  <a:lnTo>
                    <a:pt x="26253" y="13623"/>
                  </a:lnTo>
                  <a:lnTo>
                    <a:pt x="26264" y="13652"/>
                  </a:lnTo>
                  <a:cubicBezTo>
                    <a:pt x="26287" y="13652"/>
                    <a:pt x="26310" y="13640"/>
                    <a:pt x="26315" y="13623"/>
                  </a:cubicBezTo>
                  <a:lnTo>
                    <a:pt x="26298" y="13606"/>
                  </a:lnTo>
                  <a:cubicBezTo>
                    <a:pt x="26298" y="13606"/>
                    <a:pt x="26304" y="13595"/>
                    <a:pt x="26310" y="13584"/>
                  </a:cubicBezTo>
                  <a:cubicBezTo>
                    <a:pt x="26327" y="13555"/>
                    <a:pt x="26310" y="13544"/>
                    <a:pt x="26276" y="13544"/>
                  </a:cubicBezTo>
                  <a:lnTo>
                    <a:pt x="26259" y="13544"/>
                  </a:lnTo>
                  <a:cubicBezTo>
                    <a:pt x="26247" y="13533"/>
                    <a:pt x="26247" y="13510"/>
                    <a:pt x="26253" y="13504"/>
                  </a:cubicBezTo>
                  <a:cubicBezTo>
                    <a:pt x="26259" y="13499"/>
                    <a:pt x="26276" y="13476"/>
                    <a:pt x="26293" y="13453"/>
                  </a:cubicBezTo>
                  <a:lnTo>
                    <a:pt x="26281" y="13431"/>
                  </a:lnTo>
                  <a:cubicBezTo>
                    <a:pt x="26255" y="13384"/>
                    <a:pt x="26220" y="13356"/>
                    <a:pt x="26192" y="13356"/>
                  </a:cubicBezTo>
                  <a:cubicBezTo>
                    <a:pt x="26190" y="13356"/>
                    <a:pt x="26187" y="13356"/>
                    <a:pt x="26185" y="13357"/>
                  </a:cubicBezTo>
                  <a:lnTo>
                    <a:pt x="26179" y="13357"/>
                  </a:lnTo>
                  <a:cubicBezTo>
                    <a:pt x="26178" y="13358"/>
                    <a:pt x="26176" y="13359"/>
                    <a:pt x="26174" y="13359"/>
                  </a:cubicBezTo>
                  <a:cubicBezTo>
                    <a:pt x="26160" y="13359"/>
                    <a:pt x="26139" y="13333"/>
                    <a:pt x="26134" y="13323"/>
                  </a:cubicBezTo>
                  <a:cubicBezTo>
                    <a:pt x="26128" y="13306"/>
                    <a:pt x="26168" y="13266"/>
                    <a:pt x="26185" y="13255"/>
                  </a:cubicBezTo>
                  <a:cubicBezTo>
                    <a:pt x="26202" y="13243"/>
                    <a:pt x="26145" y="13232"/>
                    <a:pt x="26128" y="13226"/>
                  </a:cubicBezTo>
                  <a:cubicBezTo>
                    <a:pt x="26111" y="13226"/>
                    <a:pt x="26117" y="13187"/>
                    <a:pt x="26128" y="13181"/>
                  </a:cubicBezTo>
                  <a:cubicBezTo>
                    <a:pt x="26134" y="13170"/>
                    <a:pt x="26145" y="13158"/>
                    <a:pt x="26157" y="13158"/>
                  </a:cubicBezTo>
                  <a:lnTo>
                    <a:pt x="26162" y="13158"/>
                  </a:lnTo>
                  <a:lnTo>
                    <a:pt x="26179" y="13175"/>
                  </a:lnTo>
                  <a:cubicBezTo>
                    <a:pt x="26191" y="13184"/>
                    <a:pt x="26206" y="13187"/>
                    <a:pt x="26220" y="13187"/>
                  </a:cubicBezTo>
                  <a:cubicBezTo>
                    <a:pt x="26233" y="13187"/>
                    <a:pt x="26244" y="13184"/>
                    <a:pt x="26247" y="13181"/>
                  </a:cubicBezTo>
                  <a:cubicBezTo>
                    <a:pt x="26253" y="13175"/>
                    <a:pt x="26236" y="13136"/>
                    <a:pt x="26219" y="13101"/>
                  </a:cubicBezTo>
                  <a:cubicBezTo>
                    <a:pt x="26204" y="13071"/>
                    <a:pt x="26175" y="13050"/>
                    <a:pt x="26153" y="13050"/>
                  </a:cubicBezTo>
                  <a:cubicBezTo>
                    <a:pt x="26150" y="13050"/>
                    <a:pt x="26148" y="13050"/>
                    <a:pt x="26145" y="13050"/>
                  </a:cubicBezTo>
                  <a:lnTo>
                    <a:pt x="26134" y="13033"/>
                  </a:lnTo>
                  <a:lnTo>
                    <a:pt x="26111" y="12994"/>
                  </a:lnTo>
                  <a:cubicBezTo>
                    <a:pt x="26145" y="12971"/>
                    <a:pt x="26151" y="12943"/>
                    <a:pt x="26139" y="12937"/>
                  </a:cubicBezTo>
                  <a:cubicBezTo>
                    <a:pt x="26137" y="12936"/>
                    <a:pt x="26135" y="12935"/>
                    <a:pt x="26131" y="12935"/>
                  </a:cubicBezTo>
                  <a:cubicBezTo>
                    <a:pt x="26116" y="12935"/>
                    <a:pt x="26088" y="12946"/>
                    <a:pt x="26060" y="12960"/>
                  </a:cubicBezTo>
                  <a:lnTo>
                    <a:pt x="26032" y="12926"/>
                  </a:lnTo>
                  <a:lnTo>
                    <a:pt x="26032" y="12920"/>
                  </a:lnTo>
                  <a:cubicBezTo>
                    <a:pt x="26026" y="12920"/>
                    <a:pt x="26020" y="12931"/>
                    <a:pt x="26020" y="12948"/>
                  </a:cubicBezTo>
                  <a:lnTo>
                    <a:pt x="26009" y="12965"/>
                  </a:lnTo>
                  <a:lnTo>
                    <a:pt x="25998" y="12982"/>
                  </a:lnTo>
                  <a:cubicBezTo>
                    <a:pt x="25988" y="12992"/>
                    <a:pt x="25969" y="12996"/>
                    <a:pt x="25951" y="12996"/>
                  </a:cubicBezTo>
                  <a:cubicBezTo>
                    <a:pt x="25936" y="12996"/>
                    <a:pt x="25923" y="12993"/>
                    <a:pt x="25918" y="12988"/>
                  </a:cubicBezTo>
                  <a:cubicBezTo>
                    <a:pt x="25907" y="12982"/>
                    <a:pt x="25930" y="12943"/>
                    <a:pt x="25964" y="12903"/>
                  </a:cubicBezTo>
                  <a:lnTo>
                    <a:pt x="25969" y="12869"/>
                  </a:lnTo>
                  <a:cubicBezTo>
                    <a:pt x="25975" y="12835"/>
                    <a:pt x="25947" y="12806"/>
                    <a:pt x="25930" y="12772"/>
                  </a:cubicBezTo>
                  <a:lnTo>
                    <a:pt x="25930" y="12767"/>
                  </a:lnTo>
                  <a:cubicBezTo>
                    <a:pt x="25930" y="12765"/>
                    <a:pt x="25931" y="12765"/>
                    <a:pt x="25933" y="12765"/>
                  </a:cubicBezTo>
                  <a:cubicBezTo>
                    <a:pt x="25947" y="12765"/>
                    <a:pt x="25994" y="12803"/>
                    <a:pt x="26015" y="12818"/>
                  </a:cubicBezTo>
                  <a:cubicBezTo>
                    <a:pt x="26023" y="12822"/>
                    <a:pt x="26035" y="12824"/>
                    <a:pt x="26047" y="12824"/>
                  </a:cubicBezTo>
                  <a:cubicBezTo>
                    <a:pt x="26066" y="12824"/>
                    <a:pt x="26085" y="12819"/>
                    <a:pt x="26088" y="12812"/>
                  </a:cubicBezTo>
                  <a:cubicBezTo>
                    <a:pt x="26091" y="12811"/>
                    <a:pt x="26097" y="12810"/>
                    <a:pt x="26105" y="12810"/>
                  </a:cubicBezTo>
                  <a:cubicBezTo>
                    <a:pt x="26125" y="12810"/>
                    <a:pt x="26155" y="12815"/>
                    <a:pt x="26168" y="12823"/>
                  </a:cubicBezTo>
                  <a:cubicBezTo>
                    <a:pt x="26171" y="12826"/>
                    <a:pt x="26175" y="12827"/>
                    <a:pt x="26177" y="12827"/>
                  </a:cubicBezTo>
                  <a:cubicBezTo>
                    <a:pt x="26187" y="12827"/>
                    <a:pt x="26189" y="12812"/>
                    <a:pt x="26185" y="12789"/>
                  </a:cubicBezTo>
                  <a:lnTo>
                    <a:pt x="26179" y="12767"/>
                  </a:lnTo>
                  <a:lnTo>
                    <a:pt x="26174" y="12733"/>
                  </a:lnTo>
                  <a:cubicBezTo>
                    <a:pt x="26145" y="12733"/>
                    <a:pt x="26100" y="12727"/>
                    <a:pt x="26071" y="12721"/>
                  </a:cubicBezTo>
                  <a:lnTo>
                    <a:pt x="26071" y="12710"/>
                  </a:lnTo>
                  <a:lnTo>
                    <a:pt x="26066" y="12659"/>
                  </a:lnTo>
                  <a:cubicBezTo>
                    <a:pt x="26055" y="12670"/>
                    <a:pt x="26043" y="12675"/>
                    <a:pt x="26032" y="12675"/>
                  </a:cubicBezTo>
                  <a:cubicBezTo>
                    <a:pt x="26020" y="12675"/>
                    <a:pt x="26009" y="12668"/>
                    <a:pt x="26003" y="12653"/>
                  </a:cubicBezTo>
                  <a:lnTo>
                    <a:pt x="25998" y="12653"/>
                  </a:lnTo>
                  <a:cubicBezTo>
                    <a:pt x="25994" y="12654"/>
                    <a:pt x="25991" y="12654"/>
                    <a:pt x="25988" y="12654"/>
                  </a:cubicBezTo>
                  <a:cubicBezTo>
                    <a:pt x="25954" y="12654"/>
                    <a:pt x="25963" y="12624"/>
                    <a:pt x="25952" y="12614"/>
                  </a:cubicBezTo>
                  <a:lnTo>
                    <a:pt x="25941" y="12602"/>
                  </a:lnTo>
                  <a:cubicBezTo>
                    <a:pt x="25924" y="12602"/>
                    <a:pt x="25856" y="12596"/>
                    <a:pt x="25856" y="12579"/>
                  </a:cubicBezTo>
                  <a:cubicBezTo>
                    <a:pt x="25850" y="12557"/>
                    <a:pt x="25867" y="12511"/>
                    <a:pt x="25873" y="12500"/>
                  </a:cubicBezTo>
                  <a:cubicBezTo>
                    <a:pt x="25874" y="12498"/>
                    <a:pt x="25876" y="12497"/>
                    <a:pt x="25879" y="12497"/>
                  </a:cubicBezTo>
                  <a:cubicBezTo>
                    <a:pt x="25896" y="12497"/>
                    <a:pt x="25939" y="12518"/>
                    <a:pt x="25958" y="12523"/>
                  </a:cubicBezTo>
                  <a:cubicBezTo>
                    <a:pt x="25981" y="12528"/>
                    <a:pt x="26094" y="12523"/>
                    <a:pt x="26122" y="12534"/>
                  </a:cubicBezTo>
                  <a:cubicBezTo>
                    <a:pt x="26149" y="12545"/>
                    <a:pt x="26252" y="12574"/>
                    <a:pt x="26295" y="12574"/>
                  </a:cubicBezTo>
                  <a:cubicBezTo>
                    <a:pt x="26298" y="12574"/>
                    <a:pt x="26301" y="12574"/>
                    <a:pt x="26304" y="12574"/>
                  </a:cubicBezTo>
                  <a:cubicBezTo>
                    <a:pt x="26335" y="12565"/>
                    <a:pt x="26392" y="12553"/>
                    <a:pt x="26427" y="12553"/>
                  </a:cubicBezTo>
                  <a:cubicBezTo>
                    <a:pt x="26438" y="12553"/>
                    <a:pt x="26446" y="12554"/>
                    <a:pt x="26452" y="12557"/>
                  </a:cubicBezTo>
                  <a:cubicBezTo>
                    <a:pt x="26474" y="12568"/>
                    <a:pt x="26503" y="12579"/>
                    <a:pt x="26520" y="12579"/>
                  </a:cubicBezTo>
                  <a:lnTo>
                    <a:pt x="26525" y="12574"/>
                  </a:lnTo>
                  <a:cubicBezTo>
                    <a:pt x="26530" y="12565"/>
                    <a:pt x="26536" y="12562"/>
                    <a:pt x="26542" y="12562"/>
                  </a:cubicBezTo>
                  <a:cubicBezTo>
                    <a:pt x="26554" y="12562"/>
                    <a:pt x="26567" y="12574"/>
                    <a:pt x="26578" y="12574"/>
                  </a:cubicBezTo>
                  <a:cubicBezTo>
                    <a:pt x="26579" y="12574"/>
                    <a:pt x="26581" y="12574"/>
                    <a:pt x="26582" y="12574"/>
                  </a:cubicBezTo>
                  <a:lnTo>
                    <a:pt x="26605" y="12568"/>
                  </a:lnTo>
                  <a:cubicBezTo>
                    <a:pt x="26622" y="12557"/>
                    <a:pt x="26599" y="12517"/>
                    <a:pt x="26588" y="12506"/>
                  </a:cubicBezTo>
                  <a:cubicBezTo>
                    <a:pt x="26576" y="12494"/>
                    <a:pt x="26554" y="12432"/>
                    <a:pt x="26576" y="12421"/>
                  </a:cubicBezTo>
                  <a:cubicBezTo>
                    <a:pt x="26599" y="12415"/>
                    <a:pt x="26576" y="12290"/>
                    <a:pt x="26559" y="12256"/>
                  </a:cubicBezTo>
                  <a:cubicBezTo>
                    <a:pt x="26548" y="12216"/>
                    <a:pt x="26542" y="12148"/>
                    <a:pt x="26565" y="12148"/>
                  </a:cubicBezTo>
                  <a:cubicBezTo>
                    <a:pt x="26582" y="12148"/>
                    <a:pt x="26627" y="12137"/>
                    <a:pt x="26667" y="12126"/>
                  </a:cubicBezTo>
                  <a:lnTo>
                    <a:pt x="26673" y="12097"/>
                  </a:lnTo>
                  <a:lnTo>
                    <a:pt x="26679" y="12075"/>
                  </a:lnTo>
                  <a:cubicBezTo>
                    <a:pt x="26679" y="12053"/>
                    <a:pt x="26690" y="12040"/>
                    <a:pt x="26709" y="12040"/>
                  </a:cubicBezTo>
                  <a:cubicBezTo>
                    <a:pt x="26720" y="12040"/>
                    <a:pt x="26733" y="12044"/>
                    <a:pt x="26747" y="12052"/>
                  </a:cubicBezTo>
                  <a:lnTo>
                    <a:pt x="26769" y="12046"/>
                  </a:lnTo>
                  <a:lnTo>
                    <a:pt x="26803" y="12046"/>
                  </a:lnTo>
                  <a:cubicBezTo>
                    <a:pt x="26837" y="12029"/>
                    <a:pt x="26837" y="12006"/>
                    <a:pt x="26803" y="11995"/>
                  </a:cubicBezTo>
                  <a:lnTo>
                    <a:pt x="26775" y="11978"/>
                  </a:lnTo>
                  <a:cubicBezTo>
                    <a:pt x="26764" y="11972"/>
                    <a:pt x="26758" y="11961"/>
                    <a:pt x="26758" y="11955"/>
                  </a:cubicBezTo>
                  <a:cubicBezTo>
                    <a:pt x="26758" y="11944"/>
                    <a:pt x="26775" y="11933"/>
                    <a:pt x="26781" y="11933"/>
                  </a:cubicBezTo>
                  <a:cubicBezTo>
                    <a:pt x="26785" y="11933"/>
                    <a:pt x="26789" y="11934"/>
                    <a:pt x="26794" y="11934"/>
                  </a:cubicBezTo>
                  <a:cubicBezTo>
                    <a:pt x="26822" y="11934"/>
                    <a:pt x="26845" y="11918"/>
                    <a:pt x="26860" y="11899"/>
                  </a:cubicBezTo>
                  <a:cubicBezTo>
                    <a:pt x="26866" y="11893"/>
                    <a:pt x="26866" y="11876"/>
                    <a:pt x="26860" y="11870"/>
                  </a:cubicBezTo>
                  <a:cubicBezTo>
                    <a:pt x="26854" y="11859"/>
                    <a:pt x="26832" y="11859"/>
                    <a:pt x="26826" y="11859"/>
                  </a:cubicBezTo>
                  <a:lnTo>
                    <a:pt x="26815" y="11865"/>
                  </a:lnTo>
                  <a:cubicBezTo>
                    <a:pt x="26813" y="11867"/>
                    <a:pt x="26811" y="11867"/>
                    <a:pt x="26809" y="11867"/>
                  </a:cubicBezTo>
                  <a:cubicBezTo>
                    <a:pt x="26800" y="11867"/>
                    <a:pt x="26791" y="11846"/>
                    <a:pt x="26786" y="11814"/>
                  </a:cubicBezTo>
                  <a:lnTo>
                    <a:pt x="26747" y="11791"/>
                  </a:lnTo>
                  <a:cubicBezTo>
                    <a:pt x="26730" y="11779"/>
                    <a:pt x="26718" y="11751"/>
                    <a:pt x="26707" y="11734"/>
                  </a:cubicBezTo>
                  <a:cubicBezTo>
                    <a:pt x="26691" y="11703"/>
                    <a:pt x="26709" y="11677"/>
                    <a:pt x="26742" y="11677"/>
                  </a:cubicBezTo>
                  <a:cubicBezTo>
                    <a:pt x="26746" y="11677"/>
                    <a:pt x="26749" y="11677"/>
                    <a:pt x="26752" y="11677"/>
                  </a:cubicBezTo>
                  <a:lnTo>
                    <a:pt x="26775" y="11683"/>
                  </a:lnTo>
                  <a:cubicBezTo>
                    <a:pt x="26781" y="11672"/>
                    <a:pt x="26735" y="11581"/>
                    <a:pt x="26696" y="11581"/>
                  </a:cubicBezTo>
                  <a:cubicBezTo>
                    <a:pt x="26664" y="11581"/>
                    <a:pt x="26607" y="11588"/>
                    <a:pt x="26576" y="11588"/>
                  </a:cubicBezTo>
                  <a:cubicBezTo>
                    <a:pt x="26569" y="11588"/>
                    <a:pt x="26563" y="11588"/>
                    <a:pt x="26559" y="11587"/>
                  </a:cubicBezTo>
                  <a:cubicBezTo>
                    <a:pt x="26542" y="11581"/>
                    <a:pt x="26514" y="11581"/>
                    <a:pt x="26497" y="11581"/>
                  </a:cubicBezTo>
                  <a:lnTo>
                    <a:pt x="26486" y="11581"/>
                  </a:lnTo>
                  <a:lnTo>
                    <a:pt x="26457" y="11587"/>
                  </a:lnTo>
                  <a:cubicBezTo>
                    <a:pt x="26456" y="11587"/>
                    <a:pt x="26454" y="11587"/>
                    <a:pt x="26453" y="11587"/>
                  </a:cubicBezTo>
                  <a:cubicBezTo>
                    <a:pt x="26427" y="11587"/>
                    <a:pt x="26406" y="11541"/>
                    <a:pt x="26406" y="11530"/>
                  </a:cubicBezTo>
                  <a:cubicBezTo>
                    <a:pt x="26406" y="11513"/>
                    <a:pt x="26469" y="11496"/>
                    <a:pt x="26491" y="11496"/>
                  </a:cubicBezTo>
                  <a:cubicBezTo>
                    <a:pt x="26520" y="11496"/>
                    <a:pt x="26497" y="11484"/>
                    <a:pt x="26446" y="11479"/>
                  </a:cubicBezTo>
                  <a:lnTo>
                    <a:pt x="26400" y="11473"/>
                  </a:lnTo>
                  <a:cubicBezTo>
                    <a:pt x="26349" y="11467"/>
                    <a:pt x="26310" y="11394"/>
                    <a:pt x="26332" y="11354"/>
                  </a:cubicBezTo>
                  <a:lnTo>
                    <a:pt x="26355" y="11314"/>
                  </a:lnTo>
                  <a:cubicBezTo>
                    <a:pt x="26344" y="11269"/>
                    <a:pt x="26315" y="11178"/>
                    <a:pt x="26327" y="11161"/>
                  </a:cubicBezTo>
                  <a:cubicBezTo>
                    <a:pt x="26338" y="11144"/>
                    <a:pt x="26321" y="11116"/>
                    <a:pt x="26287" y="11104"/>
                  </a:cubicBezTo>
                  <a:lnTo>
                    <a:pt x="26270" y="11087"/>
                  </a:lnTo>
                  <a:cubicBezTo>
                    <a:pt x="26267" y="11083"/>
                    <a:pt x="26263" y="11081"/>
                    <a:pt x="26260" y="11081"/>
                  </a:cubicBezTo>
                  <a:cubicBezTo>
                    <a:pt x="26247" y="11081"/>
                    <a:pt x="26235" y="11110"/>
                    <a:pt x="26221" y="11110"/>
                  </a:cubicBezTo>
                  <a:cubicBezTo>
                    <a:pt x="26215" y="11110"/>
                    <a:pt x="26209" y="11105"/>
                    <a:pt x="26202" y="11093"/>
                  </a:cubicBezTo>
                  <a:lnTo>
                    <a:pt x="26196" y="11070"/>
                  </a:lnTo>
                  <a:cubicBezTo>
                    <a:pt x="26174" y="11053"/>
                    <a:pt x="26139" y="11036"/>
                    <a:pt x="26128" y="11031"/>
                  </a:cubicBezTo>
                  <a:cubicBezTo>
                    <a:pt x="26122" y="11031"/>
                    <a:pt x="26191" y="11008"/>
                    <a:pt x="26213" y="10996"/>
                  </a:cubicBezTo>
                  <a:cubicBezTo>
                    <a:pt x="26242" y="10991"/>
                    <a:pt x="26236" y="10826"/>
                    <a:pt x="26208" y="10764"/>
                  </a:cubicBezTo>
                  <a:cubicBezTo>
                    <a:pt x="26190" y="10720"/>
                    <a:pt x="26230" y="10703"/>
                    <a:pt x="26265" y="10703"/>
                  </a:cubicBezTo>
                  <a:cubicBezTo>
                    <a:pt x="26275" y="10703"/>
                    <a:pt x="26285" y="10705"/>
                    <a:pt x="26293" y="10707"/>
                  </a:cubicBezTo>
                  <a:cubicBezTo>
                    <a:pt x="26300" y="10710"/>
                    <a:pt x="26307" y="10711"/>
                    <a:pt x="26313" y="10711"/>
                  </a:cubicBezTo>
                  <a:cubicBezTo>
                    <a:pt x="26331" y="10711"/>
                    <a:pt x="26344" y="10700"/>
                    <a:pt x="26344" y="10679"/>
                  </a:cubicBezTo>
                  <a:lnTo>
                    <a:pt x="26332" y="10662"/>
                  </a:lnTo>
                  <a:lnTo>
                    <a:pt x="26315" y="10639"/>
                  </a:lnTo>
                  <a:cubicBezTo>
                    <a:pt x="26287" y="10622"/>
                    <a:pt x="26270" y="10582"/>
                    <a:pt x="26270" y="10577"/>
                  </a:cubicBezTo>
                  <a:cubicBezTo>
                    <a:pt x="26276" y="10571"/>
                    <a:pt x="26253" y="10565"/>
                    <a:pt x="26230" y="10565"/>
                  </a:cubicBezTo>
                  <a:lnTo>
                    <a:pt x="26208" y="10571"/>
                  </a:lnTo>
                  <a:cubicBezTo>
                    <a:pt x="26208" y="10571"/>
                    <a:pt x="26202" y="10577"/>
                    <a:pt x="26202" y="10577"/>
                  </a:cubicBezTo>
                  <a:lnTo>
                    <a:pt x="26179" y="10577"/>
                  </a:lnTo>
                  <a:cubicBezTo>
                    <a:pt x="26179" y="10571"/>
                    <a:pt x="26174" y="10554"/>
                    <a:pt x="26179" y="10554"/>
                  </a:cubicBezTo>
                  <a:lnTo>
                    <a:pt x="26196" y="10543"/>
                  </a:lnTo>
                  <a:cubicBezTo>
                    <a:pt x="26213" y="10531"/>
                    <a:pt x="26236" y="10520"/>
                    <a:pt x="26236" y="10514"/>
                  </a:cubicBezTo>
                  <a:cubicBezTo>
                    <a:pt x="26236" y="10509"/>
                    <a:pt x="26225" y="10503"/>
                    <a:pt x="26213" y="10503"/>
                  </a:cubicBezTo>
                  <a:lnTo>
                    <a:pt x="26196" y="10503"/>
                  </a:lnTo>
                  <a:cubicBezTo>
                    <a:pt x="26185" y="10497"/>
                    <a:pt x="26168" y="10452"/>
                    <a:pt x="26157" y="10401"/>
                  </a:cubicBezTo>
                  <a:lnTo>
                    <a:pt x="26151" y="10350"/>
                  </a:lnTo>
                  <a:lnTo>
                    <a:pt x="26145" y="10327"/>
                  </a:lnTo>
                  <a:cubicBezTo>
                    <a:pt x="26145" y="10304"/>
                    <a:pt x="26157" y="10265"/>
                    <a:pt x="26174" y="10236"/>
                  </a:cubicBezTo>
                  <a:lnTo>
                    <a:pt x="26134" y="10219"/>
                  </a:lnTo>
                  <a:cubicBezTo>
                    <a:pt x="26139" y="10202"/>
                    <a:pt x="26128" y="10179"/>
                    <a:pt x="26117" y="10174"/>
                  </a:cubicBezTo>
                  <a:cubicBezTo>
                    <a:pt x="26111" y="10174"/>
                    <a:pt x="26071" y="10157"/>
                    <a:pt x="26026" y="10140"/>
                  </a:cubicBezTo>
                  <a:lnTo>
                    <a:pt x="26020" y="10117"/>
                  </a:lnTo>
                  <a:cubicBezTo>
                    <a:pt x="26009" y="10072"/>
                    <a:pt x="25941" y="10066"/>
                    <a:pt x="25935" y="10043"/>
                  </a:cubicBezTo>
                  <a:lnTo>
                    <a:pt x="25924" y="9992"/>
                  </a:lnTo>
                  <a:cubicBezTo>
                    <a:pt x="25883" y="9982"/>
                    <a:pt x="25789" y="9945"/>
                    <a:pt x="25741" y="9945"/>
                  </a:cubicBezTo>
                  <a:cubicBezTo>
                    <a:pt x="25735" y="9945"/>
                    <a:pt x="25730" y="9946"/>
                    <a:pt x="25725" y="9947"/>
                  </a:cubicBezTo>
                  <a:cubicBezTo>
                    <a:pt x="25722" y="9947"/>
                    <a:pt x="25719" y="9948"/>
                    <a:pt x="25716" y="9948"/>
                  </a:cubicBezTo>
                  <a:cubicBezTo>
                    <a:pt x="25685" y="9948"/>
                    <a:pt x="25657" y="9923"/>
                    <a:pt x="25657" y="9913"/>
                  </a:cubicBezTo>
                  <a:cubicBezTo>
                    <a:pt x="25654" y="9906"/>
                    <a:pt x="25643" y="9903"/>
                    <a:pt x="25632" y="9903"/>
                  </a:cubicBezTo>
                  <a:cubicBezTo>
                    <a:pt x="25624" y="9903"/>
                    <a:pt x="25617" y="9905"/>
                    <a:pt x="25612" y="9907"/>
                  </a:cubicBezTo>
                  <a:cubicBezTo>
                    <a:pt x="25600" y="9907"/>
                    <a:pt x="25510" y="9867"/>
                    <a:pt x="25476" y="9867"/>
                  </a:cubicBezTo>
                  <a:lnTo>
                    <a:pt x="25476" y="9850"/>
                  </a:lnTo>
                  <a:lnTo>
                    <a:pt x="25464" y="9822"/>
                  </a:lnTo>
                  <a:lnTo>
                    <a:pt x="25464" y="9816"/>
                  </a:lnTo>
                  <a:cubicBezTo>
                    <a:pt x="25464" y="9816"/>
                    <a:pt x="25447" y="9811"/>
                    <a:pt x="25430" y="9794"/>
                  </a:cubicBezTo>
                  <a:cubicBezTo>
                    <a:pt x="25442" y="9771"/>
                    <a:pt x="25453" y="9737"/>
                    <a:pt x="25453" y="9714"/>
                  </a:cubicBezTo>
                  <a:cubicBezTo>
                    <a:pt x="25449" y="9680"/>
                    <a:pt x="25454" y="9662"/>
                    <a:pt x="25466" y="9662"/>
                  </a:cubicBezTo>
                  <a:cubicBezTo>
                    <a:pt x="25470" y="9662"/>
                    <a:pt x="25476" y="9664"/>
                    <a:pt x="25481" y="9669"/>
                  </a:cubicBezTo>
                  <a:lnTo>
                    <a:pt x="25493" y="9680"/>
                  </a:lnTo>
                  <a:cubicBezTo>
                    <a:pt x="25498" y="9680"/>
                    <a:pt x="25515" y="9680"/>
                    <a:pt x="25515" y="9674"/>
                  </a:cubicBezTo>
                  <a:lnTo>
                    <a:pt x="25521" y="9663"/>
                  </a:lnTo>
                  <a:cubicBezTo>
                    <a:pt x="25527" y="9646"/>
                    <a:pt x="25493" y="9606"/>
                    <a:pt x="25481" y="9601"/>
                  </a:cubicBezTo>
                  <a:cubicBezTo>
                    <a:pt x="25479" y="9600"/>
                    <a:pt x="25476" y="9600"/>
                    <a:pt x="25473" y="9600"/>
                  </a:cubicBezTo>
                  <a:cubicBezTo>
                    <a:pt x="25454" y="9600"/>
                    <a:pt x="25423" y="9613"/>
                    <a:pt x="25413" y="9618"/>
                  </a:cubicBezTo>
                  <a:cubicBezTo>
                    <a:pt x="25402" y="9629"/>
                    <a:pt x="25407" y="9737"/>
                    <a:pt x="25386" y="9737"/>
                  </a:cubicBezTo>
                  <a:cubicBezTo>
                    <a:pt x="25386" y="9737"/>
                    <a:pt x="25385" y="9737"/>
                    <a:pt x="25385" y="9737"/>
                  </a:cubicBezTo>
                  <a:cubicBezTo>
                    <a:pt x="25362" y="9731"/>
                    <a:pt x="25351" y="9697"/>
                    <a:pt x="25357" y="9686"/>
                  </a:cubicBezTo>
                  <a:cubicBezTo>
                    <a:pt x="25357" y="9686"/>
                    <a:pt x="25357" y="9680"/>
                    <a:pt x="25351" y="9674"/>
                  </a:cubicBezTo>
                  <a:cubicBezTo>
                    <a:pt x="25351" y="9657"/>
                    <a:pt x="25357" y="9640"/>
                    <a:pt x="25357" y="9612"/>
                  </a:cubicBezTo>
                  <a:lnTo>
                    <a:pt x="25357" y="9601"/>
                  </a:lnTo>
                  <a:cubicBezTo>
                    <a:pt x="25357" y="9584"/>
                    <a:pt x="25317" y="9572"/>
                    <a:pt x="25271" y="9567"/>
                  </a:cubicBezTo>
                  <a:cubicBezTo>
                    <a:pt x="25271" y="9567"/>
                    <a:pt x="25266" y="9567"/>
                    <a:pt x="25237" y="9572"/>
                  </a:cubicBezTo>
                  <a:cubicBezTo>
                    <a:pt x="25215" y="9561"/>
                    <a:pt x="25203" y="9544"/>
                    <a:pt x="25198" y="9533"/>
                  </a:cubicBezTo>
                  <a:lnTo>
                    <a:pt x="25220" y="9504"/>
                  </a:lnTo>
                  <a:lnTo>
                    <a:pt x="25226" y="9504"/>
                  </a:lnTo>
                  <a:cubicBezTo>
                    <a:pt x="25234" y="9511"/>
                    <a:pt x="25240" y="9514"/>
                    <a:pt x="25244" y="9514"/>
                  </a:cubicBezTo>
                  <a:cubicBezTo>
                    <a:pt x="25254" y="9514"/>
                    <a:pt x="25254" y="9498"/>
                    <a:pt x="25254" y="9482"/>
                  </a:cubicBezTo>
                  <a:cubicBezTo>
                    <a:pt x="25249" y="9465"/>
                    <a:pt x="25226" y="9442"/>
                    <a:pt x="25232" y="9436"/>
                  </a:cubicBezTo>
                  <a:lnTo>
                    <a:pt x="25249" y="9408"/>
                  </a:lnTo>
                  <a:cubicBezTo>
                    <a:pt x="25271" y="9431"/>
                    <a:pt x="25305" y="9448"/>
                    <a:pt x="25322" y="9448"/>
                  </a:cubicBezTo>
                  <a:lnTo>
                    <a:pt x="25345" y="9431"/>
                  </a:lnTo>
                  <a:lnTo>
                    <a:pt x="25368" y="9408"/>
                  </a:lnTo>
                  <a:cubicBezTo>
                    <a:pt x="25402" y="9385"/>
                    <a:pt x="25362" y="9357"/>
                    <a:pt x="25345" y="9357"/>
                  </a:cubicBezTo>
                  <a:cubicBezTo>
                    <a:pt x="25322" y="9351"/>
                    <a:pt x="25339" y="9328"/>
                    <a:pt x="25374" y="9300"/>
                  </a:cubicBezTo>
                  <a:lnTo>
                    <a:pt x="25419" y="9294"/>
                  </a:lnTo>
                  <a:lnTo>
                    <a:pt x="25521" y="9289"/>
                  </a:lnTo>
                  <a:cubicBezTo>
                    <a:pt x="25538" y="9198"/>
                    <a:pt x="25555" y="9101"/>
                    <a:pt x="25555" y="9096"/>
                  </a:cubicBezTo>
                  <a:cubicBezTo>
                    <a:pt x="25555" y="9090"/>
                    <a:pt x="25527" y="9079"/>
                    <a:pt x="25493" y="9073"/>
                  </a:cubicBezTo>
                  <a:lnTo>
                    <a:pt x="25476" y="9056"/>
                  </a:lnTo>
                  <a:cubicBezTo>
                    <a:pt x="25459" y="9039"/>
                    <a:pt x="25453" y="9005"/>
                    <a:pt x="25447" y="8971"/>
                  </a:cubicBezTo>
                  <a:cubicBezTo>
                    <a:pt x="25442" y="8954"/>
                    <a:pt x="25442" y="8931"/>
                    <a:pt x="25447" y="8909"/>
                  </a:cubicBezTo>
                  <a:lnTo>
                    <a:pt x="25453" y="8880"/>
                  </a:lnTo>
                  <a:cubicBezTo>
                    <a:pt x="25457" y="8849"/>
                    <a:pt x="25433" y="8839"/>
                    <a:pt x="25415" y="8839"/>
                  </a:cubicBezTo>
                  <a:cubicBezTo>
                    <a:pt x="25410" y="8839"/>
                    <a:pt x="25405" y="8839"/>
                    <a:pt x="25402" y="8840"/>
                  </a:cubicBezTo>
                  <a:cubicBezTo>
                    <a:pt x="25391" y="8852"/>
                    <a:pt x="25385" y="8886"/>
                    <a:pt x="25391" y="8926"/>
                  </a:cubicBezTo>
                  <a:lnTo>
                    <a:pt x="25379" y="8937"/>
                  </a:lnTo>
                  <a:lnTo>
                    <a:pt x="25368" y="8954"/>
                  </a:lnTo>
                  <a:cubicBezTo>
                    <a:pt x="25351" y="8931"/>
                    <a:pt x="25311" y="8897"/>
                    <a:pt x="25277" y="8874"/>
                  </a:cubicBezTo>
                  <a:lnTo>
                    <a:pt x="25243" y="8880"/>
                  </a:lnTo>
                  <a:lnTo>
                    <a:pt x="25237" y="8880"/>
                  </a:lnTo>
                  <a:cubicBezTo>
                    <a:pt x="25237" y="8874"/>
                    <a:pt x="25249" y="8835"/>
                    <a:pt x="25260" y="8818"/>
                  </a:cubicBezTo>
                  <a:cubicBezTo>
                    <a:pt x="25266" y="8806"/>
                    <a:pt x="25237" y="8682"/>
                    <a:pt x="25271" y="8665"/>
                  </a:cubicBezTo>
                  <a:cubicBezTo>
                    <a:pt x="25305" y="8648"/>
                    <a:pt x="25311" y="8579"/>
                    <a:pt x="25311" y="8557"/>
                  </a:cubicBezTo>
                  <a:cubicBezTo>
                    <a:pt x="25311" y="8534"/>
                    <a:pt x="25305" y="8506"/>
                    <a:pt x="25300" y="8500"/>
                  </a:cubicBezTo>
                  <a:lnTo>
                    <a:pt x="25288" y="8494"/>
                  </a:lnTo>
                  <a:cubicBezTo>
                    <a:pt x="25283" y="8494"/>
                    <a:pt x="25266" y="8494"/>
                    <a:pt x="25266" y="8500"/>
                  </a:cubicBezTo>
                  <a:lnTo>
                    <a:pt x="25249" y="8551"/>
                  </a:lnTo>
                  <a:cubicBezTo>
                    <a:pt x="25237" y="8583"/>
                    <a:pt x="25219" y="8594"/>
                    <a:pt x="25204" y="8594"/>
                  </a:cubicBezTo>
                  <a:cubicBezTo>
                    <a:pt x="25190" y="8594"/>
                    <a:pt x="25178" y="8585"/>
                    <a:pt x="25175" y="8574"/>
                  </a:cubicBezTo>
                  <a:cubicBezTo>
                    <a:pt x="25167" y="8559"/>
                    <a:pt x="25157" y="8551"/>
                    <a:pt x="25146" y="8551"/>
                  </a:cubicBezTo>
                  <a:cubicBezTo>
                    <a:pt x="25141" y="8551"/>
                    <a:pt x="25135" y="8553"/>
                    <a:pt x="25130" y="8557"/>
                  </a:cubicBezTo>
                  <a:lnTo>
                    <a:pt x="25061" y="8557"/>
                  </a:lnTo>
                  <a:cubicBezTo>
                    <a:pt x="25061" y="8541"/>
                    <a:pt x="25059" y="8535"/>
                    <a:pt x="25055" y="8535"/>
                  </a:cubicBezTo>
                  <a:cubicBezTo>
                    <a:pt x="25045" y="8535"/>
                    <a:pt x="25028" y="8567"/>
                    <a:pt x="25016" y="8591"/>
                  </a:cubicBezTo>
                  <a:cubicBezTo>
                    <a:pt x="25005" y="8631"/>
                    <a:pt x="24976" y="8659"/>
                    <a:pt x="24976" y="8659"/>
                  </a:cubicBezTo>
                  <a:cubicBezTo>
                    <a:pt x="24971" y="8659"/>
                    <a:pt x="24937" y="8579"/>
                    <a:pt x="24903" y="8483"/>
                  </a:cubicBezTo>
                  <a:lnTo>
                    <a:pt x="24795" y="8551"/>
                  </a:lnTo>
                  <a:lnTo>
                    <a:pt x="24795" y="8557"/>
                  </a:lnTo>
                  <a:cubicBezTo>
                    <a:pt x="24778" y="8540"/>
                    <a:pt x="24772" y="8494"/>
                    <a:pt x="24778" y="8466"/>
                  </a:cubicBezTo>
                  <a:lnTo>
                    <a:pt x="24795" y="8443"/>
                  </a:lnTo>
                  <a:lnTo>
                    <a:pt x="24800" y="8432"/>
                  </a:lnTo>
                  <a:cubicBezTo>
                    <a:pt x="24823" y="8432"/>
                    <a:pt x="24852" y="8404"/>
                    <a:pt x="24863" y="8370"/>
                  </a:cubicBezTo>
                  <a:lnTo>
                    <a:pt x="24863" y="8370"/>
                  </a:lnTo>
                  <a:lnTo>
                    <a:pt x="24823" y="8381"/>
                  </a:lnTo>
                  <a:cubicBezTo>
                    <a:pt x="24812" y="8384"/>
                    <a:pt x="24800" y="8389"/>
                    <a:pt x="24794" y="8389"/>
                  </a:cubicBezTo>
                  <a:cubicBezTo>
                    <a:pt x="24788" y="8389"/>
                    <a:pt x="24786" y="8384"/>
                    <a:pt x="24795" y="8364"/>
                  </a:cubicBezTo>
                  <a:cubicBezTo>
                    <a:pt x="24812" y="8318"/>
                    <a:pt x="24806" y="8290"/>
                    <a:pt x="24772" y="8273"/>
                  </a:cubicBezTo>
                  <a:lnTo>
                    <a:pt x="24727" y="8250"/>
                  </a:lnTo>
                  <a:cubicBezTo>
                    <a:pt x="24724" y="8273"/>
                    <a:pt x="24714" y="8280"/>
                    <a:pt x="24703" y="8280"/>
                  </a:cubicBezTo>
                  <a:cubicBezTo>
                    <a:pt x="24691" y="8280"/>
                    <a:pt x="24678" y="8273"/>
                    <a:pt x="24670" y="8267"/>
                  </a:cubicBezTo>
                  <a:cubicBezTo>
                    <a:pt x="24665" y="8259"/>
                    <a:pt x="24637" y="8254"/>
                    <a:pt x="24607" y="8254"/>
                  </a:cubicBezTo>
                  <a:cubicBezTo>
                    <a:pt x="24573" y="8254"/>
                    <a:pt x="24537" y="8261"/>
                    <a:pt x="24528" y="8279"/>
                  </a:cubicBezTo>
                  <a:cubicBezTo>
                    <a:pt x="24522" y="8298"/>
                    <a:pt x="24510" y="8305"/>
                    <a:pt x="24500" y="8305"/>
                  </a:cubicBezTo>
                  <a:cubicBezTo>
                    <a:pt x="24492" y="8305"/>
                    <a:pt x="24485" y="8301"/>
                    <a:pt x="24483" y="8296"/>
                  </a:cubicBezTo>
                  <a:cubicBezTo>
                    <a:pt x="24482" y="8295"/>
                    <a:pt x="24482" y="8295"/>
                    <a:pt x="24481" y="8295"/>
                  </a:cubicBezTo>
                  <a:cubicBezTo>
                    <a:pt x="24472" y="8295"/>
                    <a:pt x="24442" y="8325"/>
                    <a:pt x="24432" y="8341"/>
                  </a:cubicBezTo>
                  <a:cubicBezTo>
                    <a:pt x="24432" y="8341"/>
                    <a:pt x="24426" y="8347"/>
                    <a:pt x="24420" y="8358"/>
                  </a:cubicBezTo>
                  <a:cubicBezTo>
                    <a:pt x="24420" y="8347"/>
                    <a:pt x="24420" y="8335"/>
                    <a:pt x="24426" y="8324"/>
                  </a:cubicBezTo>
                  <a:lnTo>
                    <a:pt x="24403" y="8296"/>
                  </a:lnTo>
                  <a:lnTo>
                    <a:pt x="24398" y="8279"/>
                  </a:lnTo>
                  <a:cubicBezTo>
                    <a:pt x="24381" y="8267"/>
                    <a:pt x="24347" y="8256"/>
                    <a:pt x="24318" y="8256"/>
                  </a:cubicBezTo>
                  <a:lnTo>
                    <a:pt x="24324" y="8216"/>
                  </a:lnTo>
                  <a:lnTo>
                    <a:pt x="24324" y="8199"/>
                  </a:lnTo>
                  <a:cubicBezTo>
                    <a:pt x="24296" y="8182"/>
                    <a:pt x="24301" y="8154"/>
                    <a:pt x="24313" y="8148"/>
                  </a:cubicBezTo>
                  <a:cubicBezTo>
                    <a:pt x="24324" y="8148"/>
                    <a:pt x="24210" y="8063"/>
                    <a:pt x="24222" y="8029"/>
                  </a:cubicBezTo>
                  <a:cubicBezTo>
                    <a:pt x="24233" y="8001"/>
                    <a:pt x="24193" y="7950"/>
                    <a:pt x="24171" y="7944"/>
                  </a:cubicBezTo>
                  <a:cubicBezTo>
                    <a:pt x="24154" y="7933"/>
                    <a:pt x="24199" y="7887"/>
                    <a:pt x="24227" y="7887"/>
                  </a:cubicBezTo>
                  <a:cubicBezTo>
                    <a:pt x="24256" y="7887"/>
                    <a:pt x="24313" y="7893"/>
                    <a:pt x="24330" y="7893"/>
                  </a:cubicBezTo>
                  <a:cubicBezTo>
                    <a:pt x="24345" y="7893"/>
                    <a:pt x="24400" y="7875"/>
                    <a:pt x="24424" y="7875"/>
                  </a:cubicBezTo>
                  <a:cubicBezTo>
                    <a:pt x="24427" y="7875"/>
                    <a:pt x="24430" y="7875"/>
                    <a:pt x="24432" y="7876"/>
                  </a:cubicBezTo>
                  <a:cubicBezTo>
                    <a:pt x="24449" y="7882"/>
                    <a:pt x="24477" y="7882"/>
                    <a:pt x="24483" y="7882"/>
                  </a:cubicBezTo>
                  <a:cubicBezTo>
                    <a:pt x="24487" y="7851"/>
                    <a:pt x="24497" y="7841"/>
                    <a:pt x="24509" y="7841"/>
                  </a:cubicBezTo>
                  <a:cubicBezTo>
                    <a:pt x="24525" y="7841"/>
                    <a:pt x="24546" y="7860"/>
                    <a:pt x="24562" y="7870"/>
                  </a:cubicBezTo>
                  <a:lnTo>
                    <a:pt x="24574" y="7870"/>
                  </a:lnTo>
                  <a:cubicBezTo>
                    <a:pt x="24585" y="7865"/>
                    <a:pt x="24585" y="7842"/>
                    <a:pt x="24579" y="7842"/>
                  </a:cubicBezTo>
                  <a:cubicBezTo>
                    <a:pt x="24574" y="7837"/>
                    <a:pt x="24617" y="7817"/>
                    <a:pt x="24645" y="7817"/>
                  </a:cubicBezTo>
                  <a:cubicBezTo>
                    <a:pt x="24650" y="7817"/>
                    <a:pt x="24655" y="7817"/>
                    <a:pt x="24659" y="7819"/>
                  </a:cubicBezTo>
                  <a:cubicBezTo>
                    <a:pt x="24662" y="7822"/>
                    <a:pt x="24666" y="7823"/>
                    <a:pt x="24670" y="7823"/>
                  </a:cubicBezTo>
                  <a:cubicBezTo>
                    <a:pt x="24690" y="7823"/>
                    <a:pt x="24710" y="7793"/>
                    <a:pt x="24710" y="7774"/>
                  </a:cubicBezTo>
                  <a:cubicBezTo>
                    <a:pt x="24713" y="7761"/>
                    <a:pt x="24723" y="7757"/>
                    <a:pt x="24732" y="7757"/>
                  </a:cubicBezTo>
                  <a:cubicBezTo>
                    <a:pt x="24740" y="7757"/>
                    <a:pt x="24747" y="7760"/>
                    <a:pt x="24749" y="7762"/>
                  </a:cubicBezTo>
                  <a:cubicBezTo>
                    <a:pt x="24755" y="7768"/>
                    <a:pt x="24788" y="7792"/>
                    <a:pt x="24798" y="7792"/>
                  </a:cubicBezTo>
                  <a:cubicBezTo>
                    <a:pt x="24799" y="7792"/>
                    <a:pt x="24800" y="7791"/>
                    <a:pt x="24800" y="7791"/>
                  </a:cubicBezTo>
                  <a:cubicBezTo>
                    <a:pt x="24812" y="7779"/>
                    <a:pt x="24829" y="7762"/>
                    <a:pt x="24840" y="7757"/>
                  </a:cubicBezTo>
                  <a:cubicBezTo>
                    <a:pt x="24846" y="7751"/>
                    <a:pt x="24897" y="7745"/>
                    <a:pt x="24920" y="7745"/>
                  </a:cubicBezTo>
                  <a:cubicBezTo>
                    <a:pt x="24937" y="7745"/>
                    <a:pt x="24959" y="7711"/>
                    <a:pt x="24971" y="7706"/>
                  </a:cubicBezTo>
                  <a:cubicBezTo>
                    <a:pt x="24982" y="7700"/>
                    <a:pt x="25005" y="7689"/>
                    <a:pt x="25027" y="7683"/>
                  </a:cubicBezTo>
                  <a:cubicBezTo>
                    <a:pt x="25027" y="7683"/>
                    <a:pt x="25027" y="7677"/>
                    <a:pt x="25027" y="7672"/>
                  </a:cubicBezTo>
                  <a:cubicBezTo>
                    <a:pt x="25031" y="7675"/>
                    <a:pt x="25035" y="7676"/>
                    <a:pt x="25040" y="7676"/>
                  </a:cubicBezTo>
                  <a:cubicBezTo>
                    <a:pt x="25061" y="7676"/>
                    <a:pt x="25086" y="7645"/>
                    <a:pt x="25096" y="7626"/>
                  </a:cubicBezTo>
                  <a:cubicBezTo>
                    <a:pt x="25100" y="7603"/>
                    <a:pt x="25136" y="7591"/>
                    <a:pt x="25158" y="7591"/>
                  </a:cubicBezTo>
                  <a:cubicBezTo>
                    <a:pt x="25163" y="7591"/>
                    <a:pt x="25166" y="7591"/>
                    <a:pt x="25169" y="7592"/>
                  </a:cubicBezTo>
                  <a:cubicBezTo>
                    <a:pt x="25170" y="7592"/>
                    <a:pt x="25170" y="7592"/>
                    <a:pt x="25170" y="7592"/>
                  </a:cubicBezTo>
                  <a:cubicBezTo>
                    <a:pt x="25182" y="7592"/>
                    <a:pt x="25090" y="7472"/>
                    <a:pt x="25078" y="7433"/>
                  </a:cubicBezTo>
                  <a:cubicBezTo>
                    <a:pt x="25084" y="7428"/>
                    <a:pt x="25090" y="7422"/>
                    <a:pt x="25101" y="7416"/>
                  </a:cubicBezTo>
                  <a:lnTo>
                    <a:pt x="25118" y="7462"/>
                  </a:lnTo>
                  <a:cubicBezTo>
                    <a:pt x="25124" y="7479"/>
                    <a:pt x="25152" y="7507"/>
                    <a:pt x="25169" y="7507"/>
                  </a:cubicBezTo>
                  <a:lnTo>
                    <a:pt x="25237" y="7496"/>
                  </a:lnTo>
                  <a:cubicBezTo>
                    <a:pt x="25250" y="7503"/>
                    <a:pt x="25266" y="7506"/>
                    <a:pt x="25283" y="7506"/>
                  </a:cubicBezTo>
                  <a:cubicBezTo>
                    <a:pt x="25348" y="7506"/>
                    <a:pt x="25434" y="7464"/>
                    <a:pt x="25470" y="7450"/>
                  </a:cubicBezTo>
                  <a:cubicBezTo>
                    <a:pt x="25521" y="7433"/>
                    <a:pt x="25521" y="7422"/>
                    <a:pt x="25481" y="7416"/>
                  </a:cubicBezTo>
                  <a:lnTo>
                    <a:pt x="25476" y="7405"/>
                  </a:lnTo>
                  <a:cubicBezTo>
                    <a:pt x="25464" y="7382"/>
                    <a:pt x="25459" y="7371"/>
                    <a:pt x="25425" y="7360"/>
                  </a:cubicBezTo>
                  <a:cubicBezTo>
                    <a:pt x="25402" y="7354"/>
                    <a:pt x="25408" y="7309"/>
                    <a:pt x="25436" y="7291"/>
                  </a:cubicBezTo>
                  <a:cubicBezTo>
                    <a:pt x="25447" y="7286"/>
                    <a:pt x="25464" y="7286"/>
                    <a:pt x="25470" y="7280"/>
                  </a:cubicBezTo>
                  <a:cubicBezTo>
                    <a:pt x="25481" y="7269"/>
                    <a:pt x="25493" y="7246"/>
                    <a:pt x="25493" y="7235"/>
                  </a:cubicBezTo>
                  <a:lnTo>
                    <a:pt x="25493" y="7223"/>
                  </a:lnTo>
                  <a:cubicBezTo>
                    <a:pt x="25481" y="7218"/>
                    <a:pt x="25470" y="7218"/>
                    <a:pt x="25470" y="7212"/>
                  </a:cubicBezTo>
                  <a:cubicBezTo>
                    <a:pt x="25470" y="7206"/>
                    <a:pt x="25476" y="7206"/>
                    <a:pt x="25476" y="7201"/>
                  </a:cubicBezTo>
                  <a:lnTo>
                    <a:pt x="25487" y="7201"/>
                  </a:lnTo>
                  <a:lnTo>
                    <a:pt x="25493" y="7189"/>
                  </a:lnTo>
                  <a:cubicBezTo>
                    <a:pt x="25497" y="7181"/>
                    <a:pt x="25501" y="7178"/>
                    <a:pt x="25506" y="7178"/>
                  </a:cubicBezTo>
                  <a:cubicBezTo>
                    <a:pt x="25517" y="7178"/>
                    <a:pt x="25529" y="7195"/>
                    <a:pt x="25540" y="7195"/>
                  </a:cubicBezTo>
                  <a:cubicBezTo>
                    <a:pt x="25543" y="7195"/>
                    <a:pt x="25546" y="7193"/>
                    <a:pt x="25549" y="7189"/>
                  </a:cubicBezTo>
                  <a:cubicBezTo>
                    <a:pt x="25566" y="7167"/>
                    <a:pt x="25583" y="7144"/>
                    <a:pt x="25600" y="7121"/>
                  </a:cubicBezTo>
                  <a:cubicBezTo>
                    <a:pt x="25606" y="7110"/>
                    <a:pt x="25606" y="7099"/>
                    <a:pt x="25606" y="7087"/>
                  </a:cubicBezTo>
                  <a:lnTo>
                    <a:pt x="25623" y="7059"/>
                  </a:lnTo>
                  <a:cubicBezTo>
                    <a:pt x="25601" y="7028"/>
                    <a:pt x="25573" y="7008"/>
                    <a:pt x="25550" y="7008"/>
                  </a:cubicBezTo>
                  <a:cubicBezTo>
                    <a:pt x="25544" y="7008"/>
                    <a:pt x="25538" y="7010"/>
                    <a:pt x="25532" y="7013"/>
                  </a:cubicBezTo>
                  <a:lnTo>
                    <a:pt x="25515" y="7025"/>
                  </a:lnTo>
                  <a:lnTo>
                    <a:pt x="25498" y="7036"/>
                  </a:lnTo>
                  <a:cubicBezTo>
                    <a:pt x="25497" y="7037"/>
                    <a:pt x="25495" y="7037"/>
                    <a:pt x="25494" y="7037"/>
                  </a:cubicBezTo>
                  <a:cubicBezTo>
                    <a:pt x="25470" y="7037"/>
                    <a:pt x="25472" y="6944"/>
                    <a:pt x="25510" y="6928"/>
                  </a:cubicBezTo>
                  <a:cubicBezTo>
                    <a:pt x="25549" y="6911"/>
                    <a:pt x="25578" y="6849"/>
                    <a:pt x="25572" y="6832"/>
                  </a:cubicBezTo>
                  <a:cubicBezTo>
                    <a:pt x="25572" y="6809"/>
                    <a:pt x="25555" y="6758"/>
                    <a:pt x="25532" y="6718"/>
                  </a:cubicBezTo>
                  <a:lnTo>
                    <a:pt x="25538" y="6673"/>
                  </a:lnTo>
                  <a:lnTo>
                    <a:pt x="25538" y="6656"/>
                  </a:lnTo>
                  <a:cubicBezTo>
                    <a:pt x="25545" y="6646"/>
                    <a:pt x="25540" y="6640"/>
                    <a:pt x="25529" y="6640"/>
                  </a:cubicBezTo>
                  <a:cubicBezTo>
                    <a:pt x="25521" y="6640"/>
                    <a:pt x="25510" y="6643"/>
                    <a:pt x="25498" y="6650"/>
                  </a:cubicBezTo>
                  <a:lnTo>
                    <a:pt x="25487" y="6645"/>
                  </a:lnTo>
                  <a:lnTo>
                    <a:pt x="25464" y="6633"/>
                  </a:lnTo>
                  <a:cubicBezTo>
                    <a:pt x="25476" y="6616"/>
                    <a:pt x="25493" y="6582"/>
                    <a:pt x="25498" y="6565"/>
                  </a:cubicBezTo>
                  <a:lnTo>
                    <a:pt x="25481" y="6548"/>
                  </a:lnTo>
                  <a:lnTo>
                    <a:pt x="25459" y="6514"/>
                  </a:lnTo>
                  <a:cubicBezTo>
                    <a:pt x="25436" y="6537"/>
                    <a:pt x="25408" y="6548"/>
                    <a:pt x="25408" y="6548"/>
                  </a:cubicBezTo>
                  <a:cubicBezTo>
                    <a:pt x="25402" y="6548"/>
                    <a:pt x="25425" y="6446"/>
                    <a:pt x="25430" y="6412"/>
                  </a:cubicBezTo>
                  <a:cubicBezTo>
                    <a:pt x="25442" y="6372"/>
                    <a:pt x="25447" y="6276"/>
                    <a:pt x="25425" y="6265"/>
                  </a:cubicBezTo>
                  <a:cubicBezTo>
                    <a:pt x="25411" y="6258"/>
                    <a:pt x="25392" y="6255"/>
                    <a:pt x="25374" y="6255"/>
                  </a:cubicBezTo>
                  <a:cubicBezTo>
                    <a:pt x="25361" y="6255"/>
                    <a:pt x="25349" y="6257"/>
                    <a:pt x="25339" y="6259"/>
                  </a:cubicBezTo>
                  <a:lnTo>
                    <a:pt x="25317" y="6265"/>
                  </a:lnTo>
                  <a:lnTo>
                    <a:pt x="25294" y="6265"/>
                  </a:lnTo>
                  <a:cubicBezTo>
                    <a:pt x="25266" y="6259"/>
                    <a:pt x="25300" y="6179"/>
                    <a:pt x="25322" y="6157"/>
                  </a:cubicBezTo>
                  <a:cubicBezTo>
                    <a:pt x="25345" y="6140"/>
                    <a:pt x="25379" y="6111"/>
                    <a:pt x="25396" y="6094"/>
                  </a:cubicBezTo>
                  <a:lnTo>
                    <a:pt x="25379" y="6077"/>
                  </a:lnTo>
                  <a:cubicBezTo>
                    <a:pt x="25368" y="6066"/>
                    <a:pt x="25362" y="6055"/>
                    <a:pt x="25385" y="6043"/>
                  </a:cubicBezTo>
                  <a:cubicBezTo>
                    <a:pt x="25402" y="6038"/>
                    <a:pt x="25425" y="6026"/>
                    <a:pt x="25442" y="6026"/>
                  </a:cubicBezTo>
                  <a:cubicBezTo>
                    <a:pt x="25487" y="6021"/>
                    <a:pt x="25453" y="6004"/>
                    <a:pt x="25453" y="5992"/>
                  </a:cubicBezTo>
                  <a:cubicBezTo>
                    <a:pt x="25458" y="5972"/>
                    <a:pt x="25477" y="5952"/>
                    <a:pt x="25444" y="5952"/>
                  </a:cubicBezTo>
                  <a:cubicBezTo>
                    <a:pt x="25440" y="5952"/>
                    <a:pt x="25436" y="5952"/>
                    <a:pt x="25430" y="5952"/>
                  </a:cubicBezTo>
                  <a:cubicBezTo>
                    <a:pt x="25402" y="5952"/>
                    <a:pt x="25362" y="5958"/>
                    <a:pt x="25328" y="5975"/>
                  </a:cubicBezTo>
                  <a:cubicBezTo>
                    <a:pt x="25317" y="5975"/>
                    <a:pt x="25294" y="5975"/>
                    <a:pt x="25288" y="5969"/>
                  </a:cubicBezTo>
                  <a:lnTo>
                    <a:pt x="25277" y="5958"/>
                  </a:lnTo>
                  <a:cubicBezTo>
                    <a:pt x="25272" y="5949"/>
                    <a:pt x="25256" y="5940"/>
                    <a:pt x="25248" y="5940"/>
                  </a:cubicBezTo>
                  <a:cubicBezTo>
                    <a:pt x="25246" y="5940"/>
                    <a:pt x="25244" y="5940"/>
                    <a:pt x="25243" y="5941"/>
                  </a:cubicBezTo>
                  <a:cubicBezTo>
                    <a:pt x="25237" y="5941"/>
                    <a:pt x="25186" y="5930"/>
                    <a:pt x="25169" y="5918"/>
                  </a:cubicBezTo>
                  <a:cubicBezTo>
                    <a:pt x="25152" y="5913"/>
                    <a:pt x="25096" y="5896"/>
                    <a:pt x="25090" y="5884"/>
                  </a:cubicBezTo>
                  <a:cubicBezTo>
                    <a:pt x="25078" y="5873"/>
                    <a:pt x="25050" y="5850"/>
                    <a:pt x="25016" y="5839"/>
                  </a:cubicBezTo>
                  <a:lnTo>
                    <a:pt x="24982" y="5856"/>
                  </a:lnTo>
                  <a:cubicBezTo>
                    <a:pt x="24976" y="5856"/>
                    <a:pt x="24954" y="5845"/>
                    <a:pt x="24954" y="5839"/>
                  </a:cubicBezTo>
                  <a:lnTo>
                    <a:pt x="24942" y="5777"/>
                  </a:lnTo>
                  <a:cubicBezTo>
                    <a:pt x="24891" y="5782"/>
                    <a:pt x="24761" y="5788"/>
                    <a:pt x="24732" y="5788"/>
                  </a:cubicBezTo>
                  <a:cubicBezTo>
                    <a:pt x="24698" y="5788"/>
                    <a:pt x="24659" y="5788"/>
                    <a:pt x="24653" y="5782"/>
                  </a:cubicBezTo>
                  <a:cubicBezTo>
                    <a:pt x="24647" y="5782"/>
                    <a:pt x="24619" y="5777"/>
                    <a:pt x="24579" y="5777"/>
                  </a:cubicBezTo>
                  <a:cubicBezTo>
                    <a:pt x="24585" y="5760"/>
                    <a:pt x="24568" y="5709"/>
                    <a:pt x="24562" y="5691"/>
                  </a:cubicBezTo>
                  <a:cubicBezTo>
                    <a:pt x="24551" y="5674"/>
                    <a:pt x="24545" y="5652"/>
                    <a:pt x="24545" y="5640"/>
                  </a:cubicBezTo>
                  <a:lnTo>
                    <a:pt x="24551" y="5635"/>
                  </a:lnTo>
                  <a:cubicBezTo>
                    <a:pt x="24560" y="5619"/>
                    <a:pt x="24588" y="5610"/>
                    <a:pt x="24616" y="5610"/>
                  </a:cubicBezTo>
                  <a:cubicBezTo>
                    <a:pt x="24638" y="5610"/>
                    <a:pt x="24660" y="5616"/>
                    <a:pt x="24670" y="5629"/>
                  </a:cubicBezTo>
                  <a:lnTo>
                    <a:pt x="24681" y="5640"/>
                  </a:lnTo>
                  <a:cubicBezTo>
                    <a:pt x="24683" y="5644"/>
                    <a:pt x="24686" y="5645"/>
                    <a:pt x="24690" y="5645"/>
                  </a:cubicBezTo>
                  <a:cubicBezTo>
                    <a:pt x="24705" y="5645"/>
                    <a:pt x="24729" y="5619"/>
                    <a:pt x="24738" y="5601"/>
                  </a:cubicBezTo>
                  <a:cubicBezTo>
                    <a:pt x="24740" y="5598"/>
                    <a:pt x="24741" y="5596"/>
                    <a:pt x="24742" y="5596"/>
                  </a:cubicBezTo>
                  <a:cubicBezTo>
                    <a:pt x="24752" y="5596"/>
                    <a:pt x="24761" y="5655"/>
                    <a:pt x="24761" y="5674"/>
                  </a:cubicBezTo>
                  <a:cubicBezTo>
                    <a:pt x="24761" y="5697"/>
                    <a:pt x="24721" y="5726"/>
                    <a:pt x="24710" y="5726"/>
                  </a:cubicBezTo>
                  <a:cubicBezTo>
                    <a:pt x="24698" y="5731"/>
                    <a:pt x="24721" y="5737"/>
                    <a:pt x="24761" y="5748"/>
                  </a:cubicBezTo>
                  <a:lnTo>
                    <a:pt x="24795" y="5743"/>
                  </a:lnTo>
                  <a:lnTo>
                    <a:pt x="24806" y="5743"/>
                  </a:lnTo>
                  <a:cubicBezTo>
                    <a:pt x="24812" y="5737"/>
                    <a:pt x="24829" y="5709"/>
                    <a:pt x="24846" y="5686"/>
                  </a:cubicBezTo>
                  <a:lnTo>
                    <a:pt x="24863" y="5703"/>
                  </a:lnTo>
                  <a:lnTo>
                    <a:pt x="24886" y="5720"/>
                  </a:lnTo>
                  <a:cubicBezTo>
                    <a:pt x="24905" y="5745"/>
                    <a:pt x="24929" y="5761"/>
                    <a:pt x="24939" y="5761"/>
                  </a:cubicBezTo>
                  <a:cubicBezTo>
                    <a:pt x="24940" y="5761"/>
                    <a:pt x="24942" y="5760"/>
                    <a:pt x="24942" y="5760"/>
                  </a:cubicBezTo>
                  <a:cubicBezTo>
                    <a:pt x="24954" y="5754"/>
                    <a:pt x="24971" y="5714"/>
                    <a:pt x="24988" y="5686"/>
                  </a:cubicBezTo>
                  <a:lnTo>
                    <a:pt x="25016" y="5697"/>
                  </a:lnTo>
                  <a:lnTo>
                    <a:pt x="25078" y="5737"/>
                  </a:lnTo>
                  <a:cubicBezTo>
                    <a:pt x="25130" y="5709"/>
                    <a:pt x="25130" y="5640"/>
                    <a:pt x="25130" y="5618"/>
                  </a:cubicBezTo>
                  <a:cubicBezTo>
                    <a:pt x="25124" y="5601"/>
                    <a:pt x="25118" y="5561"/>
                    <a:pt x="25113" y="5550"/>
                  </a:cubicBezTo>
                  <a:cubicBezTo>
                    <a:pt x="25107" y="5538"/>
                    <a:pt x="25113" y="5527"/>
                    <a:pt x="25118" y="5527"/>
                  </a:cubicBezTo>
                  <a:cubicBezTo>
                    <a:pt x="25118" y="5527"/>
                    <a:pt x="25118" y="5526"/>
                    <a:pt x="25119" y="5526"/>
                  </a:cubicBezTo>
                  <a:cubicBezTo>
                    <a:pt x="25125" y="5526"/>
                    <a:pt x="25164" y="5556"/>
                    <a:pt x="25175" y="5567"/>
                  </a:cubicBezTo>
                  <a:cubicBezTo>
                    <a:pt x="25192" y="5578"/>
                    <a:pt x="25169" y="5635"/>
                    <a:pt x="25186" y="5646"/>
                  </a:cubicBezTo>
                  <a:cubicBezTo>
                    <a:pt x="25196" y="5653"/>
                    <a:pt x="25216" y="5655"/>
                    <a:pt x="25233" y="5655"/>
                  </a:cubicBezTo>
                  <a:cubicBezTo>
                    <a:pt x="25245" y="5655"/>
                    <a:pt x="25255" y="5654"/>
                    <a:pt x="25260" y="5652"/>
                  </a:cubicBezTo>
                  <a:cubicBezTo>
                    <a:pt x="25271" y="5646"/>
                    <a:pt x="25271" y="5618"/>
                    <a:pt x="25266" y="5589"/>
                  </a:cubicBezTo>
                  <a:lnTo>
                    <a:pt x="25271" y="5584"/>
                  </a:lnTo>
                  <a:cubicBezTo>
                    <a:pt x="25294" y="5561"/>
                    <a:pt x="25311" y="5527"/>
                    <a:pt x="25357" y="5527"/>
                  </a:cubicBezTo>
                  <a:lnTo>
                    <a:pt x="25362" y="5527"/>
                  </a:lnTo>
                  <a:cubicBezTo>
                    <a:pt x="25362" y="5521"/>
                    <a:pt x="25345" y="5504"/>
                    <a:pt x="25334" y="5504"/>
                  </a:cubicBezTo>
                  <a:cubicBezTo>
                    <a:pt x="25329" y="5499"/>
                    <a:pt x="25359" y="5450"/>
                    <a:pt x="25386" y="5450"/>
                  </a:cubicBezTo>
                  <a:cubicBezTo>
                    <a:pt x="25389" y="5450"/>
                    <a:pt x="25393" y="5451"/>
                    <a:pt x="25396" y="5453"/>
                  </a:cubicBezTo>
                  <a:cubicBezTo>
                    <a:pt x="25399" y="5455"/>
                    <a:pt x="25402" y="5456"/>
                    <a:pt x="25405" y="5456"/>
                  </a:cubicBezTo>
                  <a:cubicBezTo>
                    <a:pt x="25432" y="5456"/>
                    <a:pt x="25464" y="5393"/>
                    <a:pt x="25459" y="5362"/>
                  </a:cubicBezTo>
                  <a:lnTo>
                    <a:pt x="25459" y="5357"/>
                  </a:lnTo>
                  <a:cubicBezTo>
                    <a:pt x="25464" y="5351"/>
                    <a:pt x="25470" y="5345"/>
                    <a:pt x="25481" y="5334"/>
                  </a:cubicBezTo>
                  <a:cubicBezTo>
                    <a:pt x="25481" y="5328"/>
                    <a:pt x="25481" y="5328"/>
                    <a:pt x="25481" y="5328"/>
                  </a:cubicBezTo>
                  <a:cubicBezTo>
                    <a:pt x="25487" y="5328"/>
                    <a:pt x="25487" y="5328"/>
                    <a:pt x="25487" y="5334"/>
                  </a:cubicBezTo>
                  <a:lnTo>
                    <a:pt x="25498" y="5340"/>
                  </a:lnTo>
                  <a:cubicBezTo>
                    <a:pt x="25504" y="5340"/>
                    <a:pt x="25521" y="5340"/>
                    <a:pt x="25527" y="5334"/>
                  </a:cubicBezTo>
                  <a:lnTo>
                    <a:pt x="25532" y="5328"/>
                  </a:lnTo>
                  <a:cubicBezTo>
                    <a:pt x="25532" y="5323"/>
                    <a:pt x="25527" y="5311"/>
                    <a:pt x="25521" y="5306"/>
                  </a:cubicBezTo>
                  <a:cubicBezTo>
                    <a:pt x="25524" y="5305"/>
                    <a:pt x="25527" y="5304"/>
                    <a:pt x="25530" y="5304"/>
                  </a:cubicBezTo>
                  <a:cubicBezTo>
                    <a:pt x="25544" y="5304"/>
                    <a:pt x="25559" y="5314"/>
                    <a:pt x="25578" y="5328"/>
                  </a:cubicBezTo>
                  <a:lnTo>
                    <a:pt x="25583" y="5328"/>
                  </a:lnTo>
                  <a:cubicBezTo>
                    <a:pt x="25595" y="5323"/>
                    <a:pt x="25566" y="5260"/>
                    <a:pt x="25589" y="5243"/>
                  </a:cubicBezTo>
                  <a:cubicBezTo>
                    <a:pt x="25602" y="5230"/>
                    <a:pt x="25631" y="5224"/>
                    <a:pt x="25649" y="5224"/>
                  </a:cubicBezTo>
                  <a:cubicBezTo>
                    <a:pt x="25655" y="5224"/>
                    <a:pt x="25660" y="5225"/>
                    <a:pt x="25663" y="5226"/>
                  </a:cubicBezTo>
                  <a:cubicBezTo>
                    <a:pt x="25674" y="5226"/>
                    <a:pt x="25674" y="5221"/>
                    <a:pt x="25669" y="5204"/>
                  </a:cubicBezTo>
                  <a:lnTo>
                    <a:pt x="25663" y="5192"/>
                  </a:lnTo>
                  <a:cubicBezTo>
                    <a:pt x="25663" y="5181"/>
                    <a:pt x="25674" y="5169"/>
                    <a:pt x="25674" y="5164"/>
                  </a:cubicBezTo>
                  <a:lnTo>
                    <a:pt x="25686" y="5118"/>
                  </a:lnTo>
                  <a:cubicBezTo>
                    <a:pt x="25657" y="5084"/>
                    <a:pt x="25646" y="5045"/>
                    <a:pt x="25652" y="5045"/>
                  </a:cubicBezTo>
                  <a:cubicBezTo>
                    <a:pt x="25657" y="5039"/>
                    <a:pt x="25674" y="5028"/>
                    <a:pt x="25691" y="5022"/>
                  </a:cubicBezTo>
                  <a:lnTo>
                    <a:pt x="25691" y="5011"/>
                  </a:lnTo>
                  <a:cubicBezTo>
                    <a:pt x="25688" y="4996"/>
                    <a:pt x="25683" y="4992"/>
                    <a:pt x="25678" y="4992"/>
                  </a:cubicBezTo>
                  <a:cubicBezTo>
                    <a:pt x="25668" y="4992"/>
                    <a:pt x="25657" y="5011"/>
                    <a:pt x="25653" y="5011"/>
                  </a:cubicBezTo>
                  <a:cubicBezTo>
                    <a:pt x="25652" y="5011"/>
                    <a:pt x="25652" y="5011"/>
                    <a:pt x="25652" y="5011"/>
                  </a:cubicBezTo>
                  <a:cubicBezTo>
                    <a:pt x="25640" y="4999"/>
                    <a:pt x="25600" y="4999"/>
                    <a:pt x="25623" y="4965"/>
                  </a:cubicBezTo>
                  <a:lnTo>
                    <a:pt x="25646" y="4926"/>
                  </a:lnTo>
                  <a:lnTo>
                    <a:pt x="25646" y="4926"/>
                  </a:lnTo>
                  <a:cubicBezTo>
                    <a:pt x="25635" y="4931"/>
                    <a:pt x="25625" y="4933"/>
                    <a:pt x="25617" y="4933"/>
                  </a:cubicBezTo>
                  <a:cubicBezTo>
                    <a:pt x="25597" y="4933"/>
                    <a:pt x="25583" y="4921"/>
                    <a:pt x="25583" y="4897"/>
                  </a:cubicBezTo>
                  <a:lnTo>
                    <a:pt x="25583" y="4886"/>
                  </a:lnTo>
                  <a:cubicBezTo>
                    <a:pt x="25583" y="4840"/>
                    <a:pt x="25589" y="4806"/>
                    <a:pt x="25527" y="4784"/>
                  </a:cubicBezTo>
                  <a:lnTo>
                    <a:pt x="25504" y="4772"/>
                  </a:lnTo>
                  <a:cubicBezTo>
                    <a:pt x="25493" y="4744"/>
                    <a:pt x="25481" y="4699"/>
                    <a:pt x="25487" y="4670"/>
                  </a:cubicBezTo>
                  <a:lnTo>
                    <a:pt x="25476" y="4648"/>
                  </a:lnTo>
                  <a:lnTo>
                    <a:pt x="25470" y="4642"/>
                  </a:lnTo>
                  <a:cubicBezTo>
                    <a:pt x="25464" y="4636"/>
                    <a:pt x="25413" y="4591"/>
                    <a:pt x="25357" y="4545"/>
                  </a:cubicBezTo>
                  <a:lnTo>
                    <a:pt x="25368" y="4432"/>
                  </a:lnTo>
                  <a:lnTo>
                    <a:pt x="25368" y="4421"/>
                  </a:lnTo>
                  <a:cubicBezTo>
                    <a:pt x="25362" y="4404"/>
                    <a:pt x="25322" y="4392"/>
                    <a:pt x="25277" y="4387"/>
                  </a:cubicBezTo>
                  <a:lnTo>
                    <a:pt x="25237" y="4392"/>
                  </a:lnTo>
                  <a:lnTo>
                    <a:pt x="25220" y="4392"/>
                  </a:lnTo>
                  <a:cubicBezTo>
                    <a:pt x="25211" y="4396"/>
                    <a:pt x="25204" y="4398"/>
                    <a:pt x="25198" y="4398"/>
                  </a:cubicBezTo>
                  <a:cubicBezTo>
                    <a:pt x="25180" y="4398"/>
                    <a:pt x="25183" y="4379"/>
                    <a:pt x="25209" y="4352"/>
                  </a:cubicBezTo>
                  <a:lnTo>
                    <a:pt x="25232" y="4324"/>
                  </a:lnTo>
                  <a:lnTo>
                    <a:pt x="25232" y="4318"/>
                  </a:lnTo>
                  <a:cubicBezTo>
                    <a:pt x="25232" y="4313"/>
                    <a:pt x="25220" y="4307"/>
                    <a:pt x="25209" y="4307"/>
                  </a:cubicBezTo>
                  <a:lnTo>
                    <a:pt x="25198" y="4313"/>
                  </a:lnTo>
                  <a:lnTo>
                    <a:pt x="25186" y="4313"/>
                  </a:lnTo>
                  <a:cubicBezTo>
                    <a:pt x="25183" y="4314"/>
                    <a:pt x="25180" y="4314"/>
                    <a:pt x="25178" y="4314"/>
                  </a:cubicBezTo>
                  <a:cubicBezTo>
                    <a:pt x="25165" y="4314"/>
                    <a:pt x="25157" y="4304"/>
                    <a:pt x="25152" y="4290"/>
                  </a:cubicBezTo>
                  <a:lnTo>
                    <a:pt x="25158" y="4279"/>
                  </a:lnTo>
                  <a:lnTo>
                    <a:pt x="25158" y="4262"/>
                  </a:lnTo>
                  <a:cubicBezTo>
                    <a:pt x="25169" y="4250"/>
                    <a:pt x="25198" y="4188"/>
                    <a:pt x="25186" y="4171"/>
                  </a:cubicBezTo>
                  <a:cubicBezTo>
                    <a:pt x="25181" y="4154"/>
                    <a:pt x="25169" y="4131"/>
                    <a:pt x="25169" y="4131"/>
                  </a:cubicBezTo>
                  <a:cubicBezTo>
                    <a:pt x="25164" y="4131"/>
                    <a:pt x="25152" y="4114"/>
                    <a:pt x="25147" y="4108"/>
                  </a:cubicBezTo>
                  <a:cubicBezTo>
                    <a:pt x="25141" y="4108"/>
                    <a:pt x="25111" y="4143"/>
                    <a:pt x="25089" y="4143"/>
                  </a:cubicBezTo>
                  <a:cubicBezTo>
                    <a:pt x="25087" y="4143"/>
                    <a:pt x="25086" y="4143"/>
                    <a:pt x="25084" y="4143"/>
                  </a:cubicBezTo>
                  <a:cubicBezTo>
                    <a:pt x="25061" y="4143"/>
                    <a:pt x="25061" y="4069"/>
                    <a:pt x="25078" y="3984"/>
                  </a:cubicBezTo>
                  <a:lnTo>
                    <a:pt x="24937" y="3978"/>
                  </a:lnTo>
                  <a:cubicBezTo>
                    <a:pt x="24931" y="3978"/>
                    <a:pt x="24914" y="3933"/>
                    <a:pt x="24920" y="3910"/>
                  </a:cubicBezTo>
                  <a:lnTo>
                    <a:pt x="24925" y="3893"/>
                  </a:lnTo>
                  <a:cubicBezTo>
                    <a:pt x="24947" y="3893"/>
                    <a:pt x="24999" y="3910"/>
                    <a:pt x="25027" y="3910"/>
                  </a:cubicBezTo>
                  <a:cubicBezTo>
                    <a:pt x="25036" y="3910"/>
                    <a:pt x="25042" y="3908"/>
                    <a:pt x="25044" y="3904"/>
                  </a:cubicBezTo>
                  <a:cubicBezTo>
                    <a:pt x="25056" y="3887"/>
                    <a:pt x="25033" y="3847"/>
                    <a:pt x="25022" y="3836"/>
                  </a:cubicBezTo>
                  <a:cubicBezTo>
                    <a:pt x="25021" y="3835"/>
                    <a:pt x="25017" y="3835"/>
                    <a:pt x="25012" y="3835"/>
                  </a:cubicBezTo>
                  <a:cubicBezTo>
                    <a:pt x="24992" y="3835"/>
                    <a:pt x="24944" y="3843"/>
                    <a:pt x="24925" y="3847"/>
                  </a:cubicBezTo>
                  <a:cubicBezTo>
                    <a:pt x="24903" y="3859"/>
                    <a:pt x="24874" y="3870"/>
                    <a:pt x="24857" y="3876"/>
                  </a:cubicBezTo>
                  <a:lnTo>
                    <a:pt x="24846" y="3887"/>
                  </a:lnTo>
                  <a:lnTo>
                    <a:pt x="24840" y="3893"/>
                  </a:lnTo>
                  <a:cubicBezTo>
                    <a:pt x="24839" y="3894"/>
                    <a:pt x="24836" y="3895"/>
                    <a:pt x="24833" y="3895"/>
                  </a:cubicBezTo>
                  <a:cubicBezTo>
                    <a:pt x="24824" y="3895"/>
                    <a:pt x="24810" y="3890"/>
                    <a:pt x="24806" y="3882"/>
                  </a:cubicBezTo>
                  <a:cubicBezTo>
                    <a:pt x="24800" y="3876"/>
                    <a:pt x="24783" y="3847"/>
                    <a:pt x="24766" y="3825"/>
                  </a:cubicBezTo>
                  <a:lnTo>
                    <a:pt x="24789" y="3796"/>
                  </a:lnTo>
                  <a:lnTo>
                    <a:pt x="24795" y="3791"/>
                  </a:lnTo>
                  <a:cubicBezTo>
                    <a:pt x="24778" y="3779"/>
                    <a:pt x="24698" y="3745"/>
                    <a:pt x="24670" y="3734"/>
                  </a:cubicBezTo>
                  <a:cubicBezTo>
                    <a:pt x="24665" y="3733"/>
                    <a:pt x="24660" y="3732"/>
                    <a:pt x="24655" y="3732"/>
                  </a:cubicBezTo>
                  <a:cubicBezTo>
                    <a:pt x="24641" y="3732"/>
                    <a:pt x="24626" y="3737"/>
                    <a:pt x="24613" y="3745"/>
                  </a:cubicBezTo>
                  <a:cubicBezTo>
                    <a:pt x="24608" y="3740"/>
                    <a:pt x="24596" y="3734"/>
                    <a:pt x="24585" y="3734"/>
                  </a:cubicBezTo>
                  <a:cubicBezTo>
                    <a:pt x="24585" y="3732"/>
                    <a:pt x="24584" y="3731"/>
                    <a:pt x="24583" y="3731"/>
                  </a:cubicBezTo>
                  <a:cubicBezTo>
                    <a:pt x="24582" y="3731"/>
                    <a:pt x="24579" y="3734"/>
                    <a:pt x="24579" y="3734"/>
                  </a:cubicBezTo>
                  <a:cubicBezTo>
                    <a:pt x="24579" y="3728"/>
                    <a:pt x="24579" y="3728"/>
                    <a:pt x="24579" y="3728"/>
                  </a:cubicBezTo>
                  <a:cubicBezTo>
                    <a:pt x="24574" y="3711"/>
                    <a:pt x="24568" y="3706"/>
                    <a:pt x="24562" y="3700"/>
                  </a:cubicBezTo>
                  <a:cubicBezTo>
                    <a:pt x="24591" y="3694"/>
                    <a:pt x="24619" y="3694"/>
                    <a:pt x="24625" y="3689"/>
                  </a:cubicBezTo>
                  <a:cubicBezTo>
                    <a:pt x="24636" y="3672"/>
                    <a:pt x="24676" y="3649"/>
                    <a:pt x="24704" y="3643"/>
                  </a:cubicBezTo>
                  <a:lnTo>
                    <a:pt x="24710" y="3683"/>
                  </a:lnTo>
                  <a:cubicBezTo>
                    <a:pt x="24713" y="3694"/>
                    <a:pt x="24722" y="3705"/>
                    <a:pt x="24729" y="3705"/>
                  </a:cubicBezTo>
                  <a:cubicBezTo>
                    <a:pt x="24733" y="3705"/>
                    <a:pt x="24736" y="3702"/>
                    <a:pt x="24738" y="3694"/>
                  </a:cubicBezTo>
                  <a:lnTo>
                    <a:pt x="24744" y="3655"/>
                  </a:lnTo>
                  <a:cubicBezTo>
                    <a:pt x="24778" y="3621"/>
                    <a:pt x="24817" y="3524"/>
                    <a:pt x="24835" y="3496"/>
                  </a:cubicBezTo>
                  <a:cubicBezTo>
                    <a:pt x="24840" y="3486"/>
                    <a:pt x="24846" y="3482"/>
                    <a:pt x="24853" y="3482"/>
                  </a:cubicBezTo>
                  <a:cubicBezTo>
                    <a:pt x="24866" y="3482"/>
                    <a:pt x="24880" y="3500"/>
                    <a:pt x="24891" y="3530"/>
                  </a:cubicBezTo>
                  <a:lnTo>
                    <a:pt x="24852" y="3604"/>
                  </a:lnTo>
                  <a:lnTo>
                    <a:pt x="24835" y="3638"/>
                  </a:lnTo>
                  <a:cubicBezTo>
                    <a:pt x="24812" y="3672"/>
                    <a:pt x="24800" y="3717"/>
                    <a:pt x="24806" y="3734"/>
                  </a:cubicBezTo>
                  <a:lnTo>
                    <a:pt x="24835" y="3711"/>
                  </a:lnTo>
                  <a:cubicBezTo>
                    <a:pt x="24837" y="3712"/>
                    <a:pt x="24840" y="3713"/>
                    <a:pt x="24843" y="3713"/>
                  </a:cubicBezTo>
                  <a:cubicBezTo>
                    <a:pt x="24866" y="3713"/>
                    <a:pt x="24880" y="3669"/>
                    <a:pt x="24880" y="3649"/>
                  </a:cubicBezTo>
                  <a:cubicBezTo>
                    <a:pt x="24880" y="3638"/>
                    <a:pt x="24887" y="3632"/>
                    <a:pt x="24898" y="3632"/>
                  </a:cubicBezTo>
                  <a:cubicBezTo>
                    <a:pt x="24910" y="3632"/>
                    <a:pt x="24925" y="3638"/>
                    <a:pt x="24942" y="3649"/>
                  </a:cubicBezTo>
                  <a:lnTo>
                    <a:pt x="24971" y="3672"/>
                  </a:lnTo>
                  <a:lnTo>
                    <a:pt x="24993" y="3694"/>
                  </a:lnTo>
                  <a:cubicBezTo>
                    <a:pt x="25044" y="3711"/>
                    <a:pt x="25056" y="3745"/>
                    <a:pt x="25022" y="3768"/>
                  </a:cubicBezTo>
                  <a:lnTo>
                    <a:pt x="25022" y="3791"/>
                  </a:lnTo>
                  <a:lnTo>
                    <a:pt x="25022" y="3819"/>
                  </a:lnTo>
                  <a:cubicBezTo>
                    <a:pt x="25029" y="3829"/>
                    <a:pt x="25038" y="3834"/>
                    <a:pt x="25047" y="3834"/>
                  </a:cubicBezTo>
                  <a:cubicBezTo>
                    <a:pt x="25069" y="3834"/>
                    <a:pt x="25093" y="3812"/>
                    <a:pt x="25101" y="3796"/>
                  </a:cubicBezTo>
                  <a:cubicBezTo>
                    <a:pt x="25106" y="3778"/>
                    <a:pt x="25142" y="3767"/>
                    <a:pt x="25164" y="3767"/>
                  </a:cubicBezTo>
                  <a:cubicBezTo>
                    <a:pt x="25168" y="3767"/>
                    <a:pt x="25172" y="3767"/>
                    <a:pt x="25175" y="3768"/>
                  </a:cubicBezTo>
                  <a:cubicBezTo>
                    <a:pt x="25175" y="3768"/>
                    <a:pt x="25176" y="3768"/>
                    <a:pt x="25176" y="3768"/>
                  </a:cubicBezTo>
                  <a:cubicBezTo>
                    <a:pt x="25187" y="3768"/>
                    <a:pt x="25078" y="3660"/>
                    <a:pt x="25078" y="3643"/>
                  </a:cubicBezTo>
                  <a:cubicBezTo>
                    <a:pt x="25084" y="3626"/>
                    <a:pt x="25118" y="3626"/>
                    <a:pt x="25130" y="3621"/>
                  </a:cubicBezTo>
                  <a:cubicBezTo>
                    <a:pt x="25141" y="3615"/>
                    <a:pt x="25164" y="3581"/>
                    <a:pt x="25181" y="3547"/>
                  </a:cubicBezTo>
                  <a:lnTo>
                    <a:pt x="25226" y="3530"/>
                  </a:lnTo>
                  <a:cubicBezTo>
                    <a:pt x="25254" y="3524"/>
                    <a:pt x="25271" y="3507"/>
                    <a:pt x="25294" y="3501"/>
                  </a:cubicBezTo>
                  <a:cubicBezTo>
                    <a:pt x="25334" y="3484"/>
                    <a:pt x="25288" y="3462"/>
                    <a:pt x="25300" y="3450"/>
                  </a:cubicBezTo>
                  <a:lnTo>
                    <a:pt x="25322" y="3428"/>
                  </a:lnTo>
                  <a:cubicBezTo>
                    <a:pt x="25357" y="3411"/>
                    <a:pt x="25408" y="3382"/>
                    <a:pt x="25413" y="3377"/>
                  </a:cubicBezTo>
                  <a:cubicBezTo>
                    <a:pt x="25419" y="3371"/>
                    <a:pt x="25402" y="3360"/>
                    <a:pt x="25368" y="3343"/>
                  </a:cubicBezTo>
                  <a:lnTo>
                    <a:pt x="25362" y="3348"/>
                  </a:lnTo>
                  <a:cubicBezTo>
                    <a:pt x="25352" y="3360"/>
                    <a:pt x="25343" y="3364"/>
                    <a:pt x="25334" y="3364"/>
                  </a:cubicBezTo>
                  <a:cubicBezTo>
                    <a:pt x="25314" y="3364"/>
                    <a:pt x="25297" y="3343"/>
                    <a:pt x="25277" y="3343"/>
                  </a:cubicBezTo>
                  <a:lnTo>
                    <a:pt x="25243" y="3343"/>
                  </a:lnTo>
                  <a:cubicBezTo>
                    <a:pt x="25203" y="3343"/>
                    <a:pt x="25152" y="3348"/>
                    <a:pt x="25135" y="3354"/>
                  </a:cubicBezTo>
                  <a:lnTo>
                    <a:pt x="25124" y="3320"/>
                  </a:lnTo>
                  <a:lnTo>
                    <a:pt x="25113" y="3280"/>
                  </a:lnTo>
                  <a:cubicBezTo>
                    <a:pt x="25078" y="3291"/>
                    <a:pt x="25061" y="3337"/>
                    <a:pt x="25061" y="3343"/>
                  </a:cubicBezTo>
                  <a:cubicBezTo>
                    <a:pt x="25067" y="3354"/>
                    <a:pt x="25050" y="3365"/>
                    <a:pt x="25027" y="3365"/>
                  </a:cubicBezTo>
                  <a:lnTo>
                    <a:pt x="25022" y="3360"/>
                  </a:lnTo>
                  <a:cubicBezTo>
                    <a:pt x="25009" y="3350"/>
                    <a:pt x="24999" y="3345"/>
                    <a:pt x="24990" y="3345"/>
                  </a:cubicBezTo>
                  <a:cubicBezTo>
                    <a:pt x="24977" y="3345"/>
                    <a:pt x="24966" y="3352"/>
                    <a:pt x="24954" y="3365"/>
                  </a:cubicBezTo>
                  <a:cubicBezTo>
                    <a:pt x="24942" y="3373"/>
                    <a:pt x="24933" y="3391"/>
                    <a:pt x="24918" y="3391"/>
                  </a:cubicBezTo>
                  <a:cubicBezTo>
                    <a:pt x="24911" y="3391"/>
                    <a:pt x="24902" y="3387"/>
                    <a:pt x="24891" y="3377"/>
                  </a:cubicBezTo>
                  <a:lnTo>
                    <a:pt x="24891" y="3371"/>
                  </a:lnTo>
                  <a:cubicBezTo>
                    <a:pt x="24869" y="3377"/>
                    <a:pt x="24823" y="3388"/>
                    <a:pt x="24795" y="3399"/>
                  </a:cubicBezTo>
                  <a:lnTo>
                    <a:pt x="24715" y="3399"/>
                  </a:lnTo>
                  <a:cubicBezTo>
                    <a:pt x="24698" y="3382"/>
                    <a:pt x="24681" y="3375"/>
                    <a:pt x="24668" y="3375"/>
                  </a:cubicBezTo>
                  <a:cubicBezTo>
                    <a:pt x="24661" y="3375"/>
                    <a:pt x="24655" y="3378"/>
                    <a:pt x="24653" y="3382"/>
                  </a:cubicBezTo>
                  <a:cubicBezTo>
                    <a:pt x="24652" y="3384"/>
                    <a:pt x="24650" y="3385"/>
                    <a:pt x="24648" y="3385"/>
                  </a:cubicBezTo>
                  <a:cubicBezTo>
                    <a:pt x="24637" y="3385"/>
                    <a:pt x="24618" y="3369"/>
                    <a:pt x="24613" y="3360"/>
                  </a:cubicBezTo>
                  <a:cubicBezTo>
                    <a:pt x="24611" y="3357"/>
                    <a:pt x="24606" y="3356"/>
                    <a:pt x="24602" y="3356"/>
                  </a:cubicBezTo>
                  <a:cubicBezTo>
                    <a:pt x="24587" y="3356"/>
                    <a:pt x="24566" y="3367"/>
                    <a:pt x="24562" y="3371"/>
                  </a:cubicBezTo>
                  <a:cubicBezTo>
                    <a:pt x="24556" y="3377"/>
                    <a:pt x="24585" y="3416"/>
                    <a:pt x="24596" y="3433"/>
                  </a:cubicBezTo>
                  <a:cubicBezTo>
                    <a:pt x="24608" y="3450"/>
                    <a:pt x="24591" y="3467"/>
                    <a:pt x="24556" y="3473"/>
                  </a:cubicBezTo>
                  <a:lnTo>
                    <a:pt x="24539" y="3467"/>
                  </a:lnTo>
                  <a:cubicBezTo>
                    <a:pt x="24511" y="3456"/>
                    <a:pt x="24488" y="3439"/>
                    <a:pt x="24460" y="3428"/>
                  </a:cubicBezTo>
                  <a:cubicBezTo>
                    <a:pt x="24443" y="3422"/>
                    <a:pt x="24420" y="3422"/>
                    <a:pt x="24403" y="3416"/>
                  </a:cubicBezTo>
                  <a:cubicBezTo>
                    <a:pt x="24403" y="3405"/>
                    <a:pt x="24403" y="3394"/>
                    <a:pt x="24403" y="3394"/>
                  </a:cubicBezTo>
                  <a:cubicBezTo>
                    <a:pt x="24395" y="3391"/>
                    <a:pt x="24382" y="3389"/>
                    <a:pt x="24371" y="3389"/>
                  </a:cubicBezTo>
                  <a:cubicBezTo>
                    <a:pt x="24359" y="3389"/>
                    <a:pt x="24349" y="3391"/>
                    <a:pt x="24347" y="3394"/>
                  </a:cubicBezTo>
                  <a:cubicBezTo>
                    <a:pt x="24341" y="3394"/>
                    <a:pt x="24341" y="3388"/>
                    <a:pt x="24341" y="3371"/>
                  </a:cubicBezTo>
                  <a:lnTo>
                    <a:pt x="24347" y="3360"/>
                  </a:lnTo>
                  <a:cubicBezTo>
                    <a:pt x="24352" y="3365"/>
                    <a:pt x="24358" y="3365"/>
                    <a:pt x="24364" y="3365"/>
                  </a:cubicBezTo>
                  <a:cubicBezTo>
                    <a:pt x="24381" y="3365"/>
                    <a:pt x="24364" y="3343"/>
                    <a:pt x="24364" y="3331"/>
                  </a:cubicBezTo>
                  <a:cubicBezTo>
                    <a:pt x="24358" y="3326"/>
                    <a:pt x="24352" y="3308"/>
                    <a:pt x="24352" y="3297"/>
                  </a:cubicBezTo>
                  <a:lnTo>
                    <a:pt x="24352" y="3297"/>
                  </a:lnTo>
                  <a:cubicBezTo>
                    <a:pt x="24364" y="3297"/>
                    <a:pt x="24375" y="3303"/>
                    <a:pt x="24381" y="3303"/>
                  </a:cubicBezTo>
                  <a:cubicBezTo>
                    <a:pt x="24397" y="3313"/>
                    <a:pt x="24414" y="3319"/>
                    <a:pt x="24426" y="3319"/>
                  </a:cubicBezTo>
                  <a:cubicBezTo>
                    <a:pt x="24434" y="3319"/>
                    <a:pt x="24441" y="3316"/>
                    <a:pt x="24443" y="3308"/>
                  </a:cubicBezTo>
                  <a:lnTo>
                    <a:pt x="24437" y="3303"/>
                  </a:lnTo>
                  <a:lnTo>
                    <a:pt x="24432" y="3269"/>
                  </a:lnTo>
                  <a:cubicBezTo>
                    <a:pt x="24420" y="3235"/>
                    <a:pt x="24420" y="3189"/>
                    <a:pt x="24432" y="3155"/>
                  </a:cubicBezTo>
                  <a:cubicBezTo>
                    <a:pt x="24436" y="3153"/>
                    <a:pt x="24443" y="3152"/>
                    <a:pt x="24450" y="3152"/>
                  </a:cubicBezTo>
                  <a:cubicBezTo>
                    <a:pt x="24460" y="3152"/>
                    <a:pt x="24470" y="3154"/>
                    <a:pt x="24477" y="3161"/>
                  </a:cubicBezTo>
                  <a:cubicBezTo>
                    <a:pt x="24528" y="3184"/>
                    <a:pt x="24602" y="3184"/>
                    <a:pt x="24602" y="3252"/>
                  </a:cubicBezTo>
                  <a:lnTo>
                    <a:pt x="24608" y="3269"/>
                  </a:lnTo>
                  <a:cubicBezTo>
                    <a:pt x="24612" y="3285"/>
                    <a:pt x="24622" y="3296"/>
                    <a:pt x="24634" y="3296"/>
                  </a:cubicBezTo>
                  <a:cubicBezTo>
                    <a:pt x="24638" y="3296"/>
                    <a:pt x="24643" y="3295"/>
                    <a:pt x="24647" y="3291"/>
                  </a:cubicBezTo>
                  <a:lnTo>
                    <a:pt x="24659" y="3286"/>
                  </a:lnTo>
                  <a:lnTo>
                    <a:pt x="24676" y="3286"/>
                  </a:lnTo>
                  <a:cubicBezTo>
                    <a:pt x="24693" y="3286"/>
                    <a:pt x="24698" y="3303"/>
                    <a:pt x="24698" y="3308"/>
                  </a:cubicBezTo>
                  <a:cubicBezTo>
                    <a:pt x="24698" y="3314"/>
                    <a:pt x="24738" y="3320"/>
                    <a:pt x="24755" y="3320"/>
                  </a:cubicBezTo>
                  <a:cubicBezTo>
                    <a:pt x="24772" y="3320"/>
                    <a:pt x="24704" y="3252"/>
                    <a:pt x="24681" y="3229"/>
                  </a:cubicBezTo>
                  <a:cubicBezTo>
                    <a:pt x="24653" y="3206"/>
                    <a:pt x="24642" y="3184"/>
                    <a:pt x="24642" y="3178"/>
                  </a:cubicBezTo>
                  <a:lnTo>
                    <a:pt x="24642" y="3178"/>
                  </a:lnTo>
                  <a:cubicBezTo>
                    <a:pt x="24647" y="3178"/>
                    <a:pt x="24676" y="3189"/>
                    <a:pt x="24681" y="3195"/>
                  </a:cubicBezTo>
                  <a:cubicBezTo>
                    <a:pt x="24693" y="3195"/>
                    <a:pt x="24744" y="3167"/>
                    <a:pt x="24761" y="3150"/>
                  </a:cubicBezTo>
                  <a:cubicBezTo>
                    <a:pt x="24778" y="3138"/>
                    <a:pt x="24783" y="3099"/>
                    <a:pt x="24778" y="3087"/>
                  </a:cubicBezTo>
                  <a:cubicBezTo>
                    <a:pt x="24772" y="3076"/>
                    <a:pt x="24789" y="3065"/>
                    <a:pt x="24812" y="3059"/>
                  </a:cubicBezTo>
                  <a:lnTo>
                    <a:pt x="24835" y="3059"/>
                  </a:lnTo>
                  <a:cubicBezTo>
                    <a:pt x="24846" y="3065"/>
                    <a:pt x="24857" y="3082"/>
                    <a:pt x="24863" y="3082"/>
                  </a:cubicBezTo>
                  <a:cubicBezTo>
                    <a:pt x="24908" y="3097"/>
                    <a:pt x="24954" y="3132"/>
                    <a:pt x="25001" y="3132"/>
                  </a:cubicBezTo>
                  <a:cubicBezTo>
                    <a:pt x="25024" y="3132"/>
                    <a:pt x="25048" y="3123"/>
                    <a:pt x="25073" y="3099"/>
                  </a:cubicBezTo>
                  <a:cubicBezTo>
                    <a:pt x="25075" y="3097"/>
                    <a:pt x="25077" y="3096"/>
                    <a:pt x="25080" y="3096"/>
                  </a:cubicBezTo>
                  <a:cubicBezTo>
                    <a:pt x="25086" y="3096"/>
                    <a:pt x="25094" y="3099"/>
                    <a:pt x="25101" y="3099"/>
                  </a:cubicBezTo>
                  <a:cubicBezTo>
                    <a:pt x="25116" y="3099"/>
                    <a:pt x="25136" y="3104"/>
                    <a:pt x="25153" y="3104"/>
                  </a:cubicBezTo>
                  <a:cubicBezTo>
                    <a:pt x="25162" y="3104"/>
                    <a:pt x="25169" y="3102"/>
                    <a:pt x="25175" y="3099"/>
                  </a:cubicBezTo>
                  <a:cubicBezTo>
                    <a:pt x="25183" y="3093"/>
                    <a:pt x="25191" y="3090"/>
                    <a:pt x="25197" y="3090"/>
                  </a:cubicBezTo>
                  <a:cubicBezTo>
                    <a:pt x="25203" y="3090"/>
                    <a:pt x="25209" y="3093"/>
                    <a:pt x="25215" y="3099"/>
                  </a:cubicBezTo>
                  <a:lnTo>
                    <a:pt x="25232" y="3116"/>
                  </a:lnTo>
                  <a:cubicBezTo>
                    <a:pt x="25236" y="3119"/>
                    <a:pt x="25243" y="3121"/>
                    <a:pt x="25250" y="3121"/>
                  </a:cubicBezTo>
                  <a:cubicBezTo>
                    <a:pt x="25281" y="3121"/>
                    <a:pt x="25335" y="3095"/>
                    <a:pt x="25385" y="3059"/>
                  </a:cubicBezTo>
                  <a:lnTo>
                    <a:pt x="25447" y="3093"/>
                  </a:lnTo>
                  <a:lnTo>
                    <a:pt x="25504" y="3127"/>
                  </a:lnTo>
                  <a:cubicBezTo>
                    <a:pt x="25527" y="3093"/>
                    <a:pt x="25504" y="3070"/>
                    <a:pt x="25459" y="3070"/>
                  </a:cubicBezTo>
                  <a:lnTo>
                    <a:pt x="25436" y="3036"/>
                  </a:lnTo>
                  <a:cubicBezTo>
                    <a:pt x="25427" y="3018"/>
                    <a:pt x="25417" y="3012"/>
                    <a:pt x="25407" y="3012"/>
                  </a:cubicBezTo>
                  <a:cubicBezTo>
                    <a:pt x="25387" y="3012"/>
                    <a:pt x="25366" y="3037"/>
                    <a:pt x="25344" y="3037"/>
                  </a:cubicBezTo>
                  <a:cubicBezTo>
                    <a:pt x="25343" y="3037"/>
                    <a:pt x="25341" y="3036"/>
                    <a:pt x="25339" y="3036"/>
                  </a:cubicBezTo>
                  <a:cubicBezTo>
                    <a:pt x="25322" y="3030"/>
                    <a:pt x="25317" y="3019"/>
                    <a:pt x="25305" y="3013"/>
                  </a:cubicBezTo>
                  <a:lnTo>
                    <a:pt x="25283" y="3002"/>
                  </a:lnTo>
                  <a:cubicBezTo>
                    <a:pt x="25254" y="2985"/>
                    <a:pt x="25249" y="2957"/>
                    <a:pt x="25277" y="2940"/>
                  </a:cubicBezTo>
                  <a:lnTo>
                    <a:pt x="25300" y="2923"/>
                  </a:lnTo>
                  <a:cubicBezTo>
                    <a:pt x="25328" y="2900"/>
                    <a:pt x="25288" y="2872"/>
                    <a:pt x="25317" y="2849"/>
                  </a:cubicBezTo>
                  <a:cubicBezTo>
                    <a:pt x="25327" y="2838"/>
                    <a:pt x="25333" y="2797"/>
                    <a:pt x="25286" y="2797"/>
                  </a:cubicBezTo>
                  <a:cubicBezTo>
                    <a:pt x="25283" y="2797"/>
                    <a:pt x="25280" y="2798"/>
                    <a:pt x="25277" y="2798"/>
                  </a:cubicBezTo>
                  <a:cubicBezTo>
                    <a:pt x="25260" y="2798"/>
                    <a:pt x="25249" y="2781"/>
                    <a:pt x="25232" y="2781"/>
                  </a:cubicBezTo>
                  <a:lnTo>
                    <a:pt x="25215" y="2781"/>
                  </a:lnTo>
                  <a:cubicBezTo>
                    <a:pt x="25198" y="2781"/>
                    <a:pt x="25186" y="2832"/>
                    <a:pt x="25164" y="2838"/>
                  </a:cubicBezTo>
                  <a:cubicBezTo>
                    <a:pt x="25141" y="2843"/>
                    <a:pt x="25158" y="2860"/>
                    <a:pt x="25192" y="2877"/>
                  </a:cubicBezTo>
                  <a:lnTo>
                    <a:pt x="25226" y="2894"/>
                  </a:lnTo>
                  <a:cubicBezTo>
                    <a:pt x="25232" y="2900"/>
                    <a:pt x="25232" y="2928"/>
                    <a:pt x="25226" y="2934"/>
                  </a:cubicBezTo>
                  <a:cubicBezTo>
                    <a:pt x="25218" y="2942"/>
                    <a:pt x="25212" y="2960"/>
                    <a:pt x="25199" y="2960"/>
                  </a:cubicBezTo>
                  <a:cubicBezTo>
                    <a:pt x="25194" y="2960"/>
                    <a:pt x="25188" y="2957"/>
                    <a:pt x="25181" y="2951"/>
                  </a:cubicBezTo>
                  <a:lnTo>
                    <a:pt x="25169" y="2945"/>
                  </a:lnTo>
                  <a:cubicBezTo>
                    <a:pt x="25147" y="2945"/>
                    <a:pt x="25107" y="2968"/>
                    <a:pt x="25073" y="2985"/>
                  </a:cubicBezTo>
                  <a:lnTo>
                    <a:pt x="25010" y="2991"/>
                  </a:lnTo>
                  <a:cubicBezTo>
                    <a:pt x="24993" y="2991"/>
                    <a:pt x="24976" y="2991"/>
                    <a:pt x="24965" y="3002"/>
                  </a:cubicBezTo>
                  <a:lnTo>
                    <a:pt x="24925" y="3019"/>
                  </a:lnTo>
                  <a:cubicBezTo>
                    <a:pt x="24886" y="3013"/>
                    <a:pt x="24846" y="2968"/>
                    <a:pt x="24835" y="2917"/>
                  </a:cubicBezTo>
                  <a:lnTo>
                    <a:pt x="24817" y="2877"/>
                  </a:lnTo>
                  <a:cubicBezTo>
                    <a:pt x="24817" y="2866"/>
                    <a:pt x="24795" y="2855"/>
                    <a:pt x="24783" y="2849"/>
                  </a:cubicBezTo>
                  <a:lnTo>
                    <a:pt x="24778" y="2843"/>
                  </a:lnTo>
                  <a:cubicBezTo>
                    <a:pt x="24766" y="2843"/>
                    <a:pt x="24755" y="2855"/>
                    <a:pt x="24749" y="2866"/>
                  </a:cubicBezTo>
                  <a:lnTo>
                    <a:pt x="24755" y="2872"/>
                  </a:lnTo>
                  <a:cubicBezTo>
                    <a:pt x="24772" y="2889"/>
                    <a:pt x="24778" y="2906"/>
                    <a:pt x="24749" y="2917"/>
                  </a:cubicBezTo>
                  <a:cubicBezTo>
                    <a:pt x="24744" y="2917"/>
                    <a:pt x="24721" y="2906"/>
                    <a:pt x="24715" y="2894"/>
                  </a:cubicBezTo>
                  <a:cubicBezTo>
                    <a:pt x="24704" y="2883"/>
                    <a:pt x="24698" y="2866"/>
                    <a:pt x="24687" y="2860"/>
                  </a:cubicBezTo>
                  <a:cubicBezTo>
                    <a:pt x="24625" y="2821"/>
                    <a:pt x="24613" y="2775"/>
                    <a:pt x="24659" y="2718"/>
                  </a:cubicBezTo>
                  <a:cubicBezTo>
                    <a:pt x="24655" y="2715"/>
                    <a:pt x="24650" y="2713"/>
                    <a:pt x="24646" y="2713"/>
                  </a:cubicBezTo>
                  <a:cubicBezTo>
                    <a:pt x="24637" y="2713"/>
                    <a:pt x="24626" y="2720"/>
                    <a:pt x="24619" y="2735"/>
                  </a:cubicBezTo>
                  <a:lnTo>
                    <a:pt x="24602" y="2747"/>
                  </a:lnTo>
                  <a:cubicBezTo>
                    <a:pt x="24596" y="2758"/>
                    <a:pt x="24579" y="2775"/>
                    <a:pt x="24568" y="2775"/>
                  </a:cubicBezTo>
                  <a:lnTo>
                    <a:pt x="24528" y="2764"/>
                  </a:lnTo>
                  <a:cubicBezTo>
                    <a:pt x="24483" y="2747"/>
                    <a:pt x="24437" y="2718"/>
                    <a:pt x="24426" y="2696"/>
                  </a:cubicBezTo>
                  <a:lnTo>
                    <a:pt x="24437" y="2696"/>
                  </a:lnTo>
                  <a:cubicBezTo>
                    <a:pt x="24454" y="2701"/>
                    <a:pt x="24483" y="2707"/>
                    <a:pt x="24488" y="2707"/>
                  </a:cubicBezTo>
                  <a:cubicBezTo>
                    <a:pt x="24493" y="2676"/>
                    <a:pt x="24503" y="2666"/>
                    <a:pt x="24515" y="2666"/>
                  </a:cubicBezTo>
                  <a:cubicBezTo>
                    <a:pt x="24532" y="2666"/>
                    <a:pt x="24552" y="2684"/>
                    <a:pt x="24568" y="2690"/>
                  </a:cubicBezTo>
                  <a:lnTo>
                    <a:pt x="24579" y="2690"/>
                  </a:lnTo>
                  <a:cubicBezTo>
                    <a:pt x="24591" y="2684"/>
                    <a:pt x="24591" y="2667"/>
                    <a:pt x="24585" y="2662"/>
                  </a:cubicBezTo>
                  <a:cubicBezTo>
                    <a:pt x="24580" y="2657"/>
                    <a:pt x="24623" y="2636"/>
                    <a:pt x="24650" y="2636"/>
                  </a:cubicBezTo>
                  <a:cubicBezTo>
                    <a:pt x="24656" y="2636"/>
                    <a:pt x="24661" y="2637"/>
                    <a:pt x="24664" y="2639"/>
                  </a:cubicBezTo>
                  <a:cubicBezTo>
                    <a:pt x="24668" y="2642"/>
                    <a:pt x="24672" y="2643"/>
                    <a:pt x="24676" y="2643"/>
                  </a:cubicBezTo>
                  <a:cubicBezTo>
                    <a:pt x="24696" y="2643"/>
                    <a:pt x="24715" y="2612"/>
                    <a:pt x="24715" y="2594"/>
                  </a:cubicBezTo>
                  <a:cubicBezTo>
                    <a:pt x="24718" y="2581"/>
                    <a:pt x="24729" y="2577"/>
                    <a:pt x="24738" y="2577"/>
                  </a:cubicBezTo>
                  <a:cubicBezTo>
                    <a:pt x="24745" y="2577"/>
                    <a:pt x="24753" y="2580"/>
                    <a:pt x="24755" y="2582"/>
                  </a:cubicBezTo>
                  <a:cubicBezTo>
                    <a:pt x="24760" y="2587"/>
                    <a:pt x="24794" y="2611"/>
                    <a:pt x="24804" y="2611"/>
                  </a:cubicBezTo>
                  <a:cubicBezTo>
                    <a:pt x="24805" y="2611"/>
                    <a:pt x="24806" y="2611"/>
                    <a:pt x="24806" y="2611"/>
                  </a:cubicBezTo>
                  <a:cubicBezTo>
                    <a:pt x="24817" y="2605"/>
                    <a:pt x="24835" y="2582"/>
                    <a:pt x="24846" y="2582"/>
                  </a:cubicBezTo>
                  <a:cubicBezTo>
                    <a:pt x="24852" y="2577"/>
                    <a:pt x="24903" y="2565"/>
                    <a:pt x="24925" y="2565"/>
                  </a:cubicBezTo>
                  <a:cubicBezTo>
                    <a:pt x="24942" y="2565"/>
                    <a:pt x="24965" y="2531"/>
                    <a:pt x="24976" y="2531"/>
                  </a:cubicBezTo>
                  <a:cubicBezTo>
                    <a:pt x="24988" y="2526"/>
                    <a:pt x="25010" y="2514"/>
                    <a:pt x="25033" y="2503"/>
                  </a:cubicBezTo>
                  <a:lnTo>
                    <a:pt x="25033" y="2491"/>
                  </a:lnTo>
                  <a:cubicBezTo>
                    <a:pt x="25044" y="2435"/>
                    <a:pt x="25056" y="2378"/>
                    <a:pt x="25067" y="2321"/>
                  </a:cubicBezTo>
                  <a:lnTo>
                    <a:pt x="25067" y="2304"/>
                  </a:lnTo>
                  <a:cubicBezTo>
                    <a:pt x="25056" y="2282"/>
                    <a:pt x="25073" y="2253"/>
                    <a:pt x="25107" y="2236"/>
                  </a:cubicBezTo>
                  <a:lnTo>
                    <a:pt x="25124" y="2282"/>
                  </a:lnTo>
                  <a:cubicBezTo>
                    <a:pt x="25129" y="2302"/>
                    <a:pt x="25153" y="2328"/>
                    <a:pt x="25170" y="2328"/>
                  </a:cubicBezTo>
                  <a:cubicBezTo>
                    <a:pt x="25172" y="2328"/>
                    <a:pt x="25173" y="2327"/>
                    <a:pt x="25175" y="2327"/>
                  </a:cubicBezTo>
                  <a:lnTo>
                    <a:pt x="25243" y="2316"/>
                  </a:lnTo>
                  <a:cubicBezTo>
                    <a:pt x="25256" y="2323"/>
                    <a:pt x="25272" y="2326"/>
                    <a:pt x="25289" y="2326"/>
                  </a:cubicBezTo>
                  <a:cubicBezTo>
                    <a:pt x="25354" y="2326"/>
                    <a:pt x="25440" y="2284"/>
                    <a:pt x="25476" y="2270"/>
                  </a:cubicBezTo>
                  <a:cubicBezTo>
                    <a:pt x="25527" y="2259"/>
                    <a:pt x="25527" y="2242"/>
                    <a:pt x="25487" y="2236"/>
                  </a:cubicBezTo>
                  <a:lnTo>
                    <a:pt x="25481" y="2225"/>
                  </a:lnTo>
                  <a:cubicBezTo>
                    <a:pt x="25470" y="2202"/>
                    <a:pt x="25464" y="2191"/>
                    <a:pt x="25430" y="2179"/>
                  </a:cubicBezTo>
                  <a:cubicBezTo>
                    <a:pt x="25408" y="2174"/>
                    <a:pt x="25413" y="2128"/>
                    <a:pt x="25442" y="2117"/>
                  </a:cubicBezTo>
                  <a:cubicBezTo>
                    <a:pt x="25453" y="2111"/>
                    <a:pt x="25470" y="2111"/>
                    <a:pt x="25476" y="2100"/>
                  </a:cubicBezTo>
                  <a:cubicBezTo>
                    <a:pt x="25487" y="2089"/>
                    <a:pt x="25498" y="2072"/>
                    <a:pt x="25498" y="2055"/>
                  </a:cubicBezTo>
                  <a:lnTo>
                    <a:pt x="25498" y="2043"/>
                  </a:lnTo>
                  <a:cubicBezTo>
                    <a:pt x="25470" y="2038"/>
                    <a:pt x="25464" y="2026"/>
                    <a:pt x="25493" y="2021"/>
                  </a:cubicBezTo>
                  <a:lnTo>
                    <a:pt x="25498" y="2009"/>
                  </a:lnTo>
                  <a:cubicBezTo>
                    <a:pt x="25502" y="2001"/>
                    <a:pt x="25507" y="1998"/>
                    <a:pt x="25512" y="1998"/>
                  </a:cubicBezTo>
                  <a:cubicBezTo>
                    <a:pt x="25523" y="1998"/>
                    <a:pt x="25535" y="2015"/>
                    <a:pt x="25546" y="2015"/>
                  </a:cubicBezTo>
                  <a:cubicBezTo>
                    <a:pt x="25549" y="2015"/>
                    <a:pt x="25552" y="2013"/>
                    <a:pt x="25555" y="2009"/>
                  </a:cubicBezTo>
                  <a:cubicBezTo>
                    <a:pt x="25572" y="1986"/>
                    <a:pt x="25589" y="1964"/>
                    <a:pt x="25600" y="1941"/>
                  </a:cubicBezTo>
                  <a:cubicBezTo>
                    <a:pt x="25606" y="1935"/>
                    <a:pt x="25606" y="1918"/>
                    <a:pt x="25612" y="1913"/>
                  </a:cubicBezTo>
                  <a:lnTo>
                    <a:pt x="25629" y="1879"/>
                  </a:lnTo>
                  <a:cubicBezTo>
                    <a:pt x="25606" y="1847"/>
                    <a:pt x="25577" y="1830"/>
                    <a:pt x="25554" y="1830"/>
                  </a:cubicBezTo>
                  <a:cubicBezTo>
                    <a:pt x="25548" y="1830"/>
                    <a:pt x="25543" y="1831"/>
                    <a:pt x="25538" y="1833"/>
                  </a:cubicBezTo>
                  <a:lnTo>
                    <a:pt x="25521" y="1845"/>
                  </a:lnTo>
                  <a:lnTo>
                    <a:pt x="25504" y="1862"/>
                  </a:lnTo>
                  <a:cubicBezTo>
                    <a:pt x="25503" y="1862"/>
                    <a:pt x="25503" y="1862"/>
                    <a:pt x="25502" y="1862"/>
                  </a:cubicBezTo>
                  <a:cubicBezTo>
                    <a:pt x="25476" y="1862"/>
                    <a:pt x="25477" y="1765"/>
                    <a:pt x="25515" y="1748"/>
                  </a:cubicBezTo>
                  <a:cubicBezTo>
                    <a:pt x="25555" y="1731"/>
                    <a:pt x="25583" y="1669"/>
                    <a:pt x="25578" y="1652"/>
                  </a:cubicBezTo>
                  <a:cubicBezTo>
                    <a:pt x="25578" y="1629"/>
                    <a:pt x="25555" y="1584"/>
                    <a:pt x="25538" y="1538"/>
                  </a:cubicBezTo>
                  <a:lnTo>
                    <a:pt x="25544" y="1493"/>
                  </a:lnTo>
                  <a:lnTo>
                    <a:pt x="25544" y="1482"/>
                  </a:lnTo>
                  <a:cubicBezTo>
                    <a:pt x="25547" y="1468"/>
                    <a:pt x="25543" y="1463"/>
                    <a:pt x="25533" y="1463"/>
                  </a:cubicBezTo>
                  <a:cubicBezTo>
                    <a:pt x="25526" y="1463"/>
                    <a:pt x="25516" y="1465"/>
                    <a:pt x="25504" y="1470"/>
                  </a:cubicBezTo>
                  <a:lnTo>
                    <a:pt x="25493" y="1465"/>
                  </a:lnTo>
                  <a:lnTo>
                    <a:pt x="25464" y="1453"/>
                  </a:lnTo>
                  <a:cubicBezTo>
                    <a:pt x="25481" y="1436"/>
                    <a:pt x="25498" y="1402"/>
                    <a:pt x="25498" y="1385"/>
                  </a:cubicBezTo>
                  <a:lnTo>
                    <a:pt x="25487" y="1368"/>
                  </a:lnTo>
                  <a:lnTo>
                    <a:pt x="25459" y="1334"/>
                  </a:lnTo>
                  <a:cubicBezTo>
                    <a:pt x="25442" y="1357"/>
                    <a:pt x="25413" y="1368"/>
                    <a:pt x="25413" y="1368"/>
                  </a:cubicBezTo>
                  <a:cubicBezTo>
                    <a:pt x="25408" y="1368"/>
                    <a:pt x="25425" y="1266"/>
                    <a:pt x="25436" y="1232"/>
                  </a:cubicBezTo>
                  <a:cubicBezTo>
                    <a:pt x="25442" y="1192"/>
                    <a:pt x="25447" y="1096"/>
                    <a:pt x="25425" y="1084"/>
                  </a:cubicBezTo>
                  <a:cubicBezTo>
                    <a:pt x="25415" y="1078"/>
                    <a:pt x="25397" y="1075"/>
                    <a:pt x="25378" y="1075"/>
                  </a:cubicBezTo>
                  <a:cubicBezTo>
                    <a:pt x="25365" y="1075"/>
                    <a:pt x="25351" y="1076"/>
                    <a:pt x="25339" y="1079"/>
                  </a:cubicBezTo>
                  <a:lnTo>
                    <a:pt x="25317" y="1084"/>
                  </a:lnTo>
                  <a:lnTo>
                    <a:pt x="25300" y="1084"/>
                  </a:lnTo>
                  <a:cubicBezTo>
                    <a:pt x="25271" y="1079"/>
                    <a:pt x="25300" y="999"/>
                    <a:pt x="25328" y="977"/>
                  </a:cubicBezTo>
                  <a:cubicBezTo>
                    <a:pt x="25351" y="960"/>
                    <a:pt x="25385" y="925"/>
                    <a:pt x="25402" y="914"/>
                  </a:cubicBezTo>
                  <a:lnTo>
                    <a:pt x="25385" y="897"/>
                  </a:lnTo>
                  <a:cubicBezTo>
                    <a:pt x="25368" y="880"/>
                    <a:pt x="25368" y="874"/>
                    <a:pt x="25385" y="863"/>
                  </a:cubicBezTo>
                  <a:cubicBezTo>
                    <a:pt x="25408" y="857"/>
                    <a:pt x="25425" y="846"/>
                    <a:pt x="25447" y="846"/>
                  </a:cubicBezTo>
                  <a:cubicBezTo>
                    <a:pt x="25493" y="840"/>
                    <a:pt x="25453" y="823"/>
                    <a:pt x="25459" y="812"/>
                  </a:cubicBezTo>
                  <a:cubicBezTo>
                    <a:pt x="25459" y="792"/>
                    <a:pt x="25481" y="771"/>
                    <a:pt x="25446" y="771"/>
                  </a:cubicBezTo>
                  <a:cubicBezTo>
                    <a:pt x="25441" y="771"/>
                    <a:pt x="25436" y="772"/>
                    <a:pt x="25430" y="772"/>
                  </a:cubicBezTo>
                  <a:cubicBezTo>
                    <a:pt x="25408" y="772"/>
                    <a:pt x="25368" y="772"/>
                    <a:pt x="25328" y="789"/>
                  </a:cubicBezTo>
                  <a:cubicBezTo>
                    <a:pt x="25325" y="792"/>
                    <a:pt x="25318" y="794"/>
                    <a:pt x="25311" y="794"/>
                  </a:cubicBezTo>
                  <a:cubicBezTo>
                    <a:pt x="25304" y="794"/>
                    <a:pt x="25297" y="792"/>
                    <a:pt x="25294" y="789"/>
                  </a:cubicBezTo>
                  <a:lnTo>
                    <a:pt x="25283" y="778"/>
                  </a:lnTo>
                  <a:cubicBezTo>
                    <a:pt x="25278" y="765"/>
                    <a:pt x="25265" y="759"/>
                    <a:pt x="25256" y="759"/>
                  </a:cubicBezTo>
                  <a:cubicBezTo>
                    <a:pt x="25253" y="759"/>
                    <a:pt x="25250" y="760"/>
                    <a:pt x="25249" y="761"/>
                  </a:cubicBezTo>
                  <a:cubicBezTo>
                    <a:pt x="25243" y="761"/>
                    <a:pt x="25192" y="744"/>
                    <a:pt x="25175" y="738"/>
                  </a:cubicBezTo>
                  <a:cubicBezTo>
                    <a:pt x="25158" y="733"/>
                    <a:pt x="25101" y="710"/>
                    <a:pt x="25096" y="699"/>
                  </a:cubicBezTo>
                  <a:cubicBezTo>
                    <a:pt x="25084" y="693"/>
                    <a:pt x="25050" y="670"/>
                    <a:pt x="25022" y="659"/>
                  </a:cubicBezTo>
                  <a:lnTo>
                    <a:pt x="24988" y="676"/>
                  </a:lnTo>
                  <a:cubicBezTo>
                    <a:pt x="24982" y="676"/>
                    <a:pt x="24959" y="664"/>
                    <a:pt x="24959" y="659"/>
                  </a:cubicBezTo>
                  <a:lnTo>
                    <a:pt x="24948" y="596"/>
                  </a:lnTo>
                  <a:cubicBezTo>
                    <a:pt x="24891" y="602"/>
                    <a:pt x="24766" y="608"/>
                    <a:pt x="24732" y="608"/>
                  </a:cubicBezTo>
                  <a:cubicBezTo>
                    <a:pt x="24718" y="605"/>
                    <a:pt x="24701" y="605"/>
                    <a:pt x="24687" y="605"/>
                  </a:cubicBezTo>
                  <a:cubicBezTo>
                    <a:pt x="24673" y="605"/>
                    <a:pt x="24661" y="605"/>
                    <a:pt x="24659" y="602"/>
                  </a:cubicBezTo>
                  <a:cubicBezTo>
                    <a:pt x="24647" y="602"/>
                    <a:pt x="24568" y="591"/>
                    <a:pt x="24483" y="579"/>
                  </a:cubicBezTo>
                  <a:lnTo>
                    <a:pt x="24432" y="517"/>
                  </a:lnTo>
                  <a:lnTo>
                    <a:pt x="24432" y="511"/>
                  </a:lnTo>
                  <a:cubicBezTo>
                    <a:pt x="24431" y="512"/>
                    <a:pt x="24428" y="512"/>
                    <a:pt x="24425" y="512"/>
                  </a:cubicBezTo>
                  <a:cubicBezTo>
                    <a:pt x="24399" y="512"/>
                    <a:pt x="24317" y="497"/>
                    <a:pt x="24307" y="477"/>
                  </a:cubicBezTo>
                  <a:cubicBezTo>
                    <a:pt x="24304" y="466"/>
                    <a:pt x="24287" y="463"/>
                    <a:pt x="24268" y="463"/>
                  </a:cubicBezTo>
                  <a:cubicBezTo>
                    <a:pt x="24249" y="463"/>
                    <a:pt x="24227" y="466"/>
                    <a:pt x="24216" y="466"/>
                  </a:cubicBezTo>
                  <a:cubicBezTo>
                    <a:pt x="24215" y="466"/>
                    <a:pt x="24213" y="466"/>
                    <a:pt x="24211" y="466"/>
                  </a:cubicBezTo>
                  <a:cubicBezTo>
                    <a:pt x="24182" y="466"/>
                    <a:pt x="24101" y="432"/>
                    <a:pt x="24074" y="432"/>
                  </a:cubicBezTo>
                  <a:cubicBezTo>
                    <a:pt x="24065" y="434"/>
                    <a:pt x="24043" y="436"/>
                    <a:pt x="24018" y="436"/>
                  </a:cubicBezTo>
                  <a:cubicBezTo>
                    <a:pt x="23983" y="436"/>
                    <a:pt x="23943" y="433"/>
                    <a:pt x="23927" y="426"/>
                  </a:cubicBezTo>
                  <a:cubicBezTo>
                    <a:pt x="23914" y="423"/>
                    <a:pt x="23899" y="420"/>
                    <a:pt x="23887" y="420"/>
                  </a:cubicBezTo>
                  <a:cubicBezTo>
                    <a:pt x="23879" y="420"/>
                    <a:pt x="23872" y="421"/>
                    <a:pt x="23870" y="426"/>
                  </a:cubicBezTo>
                  <a:lnTo>
                    <a:pt x="23864" y="426"/>
                  </a:lnTo>
                  <a:lnTo>
                    <a:pt x="23825" y="438"/>
                  </a:lnTo>
                  <a:cubicBezTo>
                    <a:pt x="23830" y="418"/>
                    <a:pt x="23817" y="402"/>
                    <a:pt x="23799" y="402"/>
                  </a:cubicBezTo>
                  <a:cubicBezTo>
                    <a:pt x="23796" y="402"/>
                    <a:pt x="23794" y="403"/>
                    <a:pt x="23791" y="404"/>
                  </a:cubicBezTo>
                  <a:lnTo>
                    <a:pt x="23768" y="409"/>
                  </a:lnTo>
                  <a:cubicBezTo>
                    <a:pt x="23768" y="409"/>
                    <a:pt x="23756" y="392"/>
                    <a:pt x="23756" y="386"/>
                  </a:cubicBezTo>
                  <a:lnTo>
                    <a:pt x="23756" y="369"/>
                  </a:lnTo>
                  <a:cubicBezTo>
                    <a:pt x="23756" y="361"/>
                    <a:pt x="23753" y="357"/>
                    <a:pt x="23747" y="357"/>
                  </a:cubicBezTo>
                  <a:cubicBezTo>
                    <a:pt x="23735" y="357"/>
                    <a:pt x="23713" y="375"/>
                    <a:pt x="23705" y="386"/>
                  </a:cubicBezTo>
                  <a:cubicBezTo>
                    <a:pt x="23703" y="391"/>
                    <a:pt x="23695" y="393"/>
                    <a:pt x="23685" y="393"/>
                  </a:cubicBezTo>
                  <a:cubicBezTo>
                    <a:pt x="23671" y="393"/>
                    <a:pt x="23655" y="390"/>
                    <a:pt x="23649" y="386"/>
                  </a:cubicBezTo>
                  <a:cubicBezTo>
                    <a:pt x="23632" y="381"/>
                    <a:pt x="23649" y="364"/>
                    <a:pt x="23671" y="352"/>
                  </a:cubicBezTo>
                  <a:lnTo>
                    <a:pt x="23671" y="341"/>
                  </a:lnTo>
                  <a:cubicBezTo>
                    <a:pt x="23675" y="317"/>
                    <a:pt x="23661" y="314"/>
                    <a:pt x="23645" y="314"/>
                  </a:cubicBezTo>
                  <a:cubicBezTo>
                    <a:pt x="23640" y="314"/>
                    <a:pt x="23634" y="314"/>
                    <a:pt x="23629" y="314"/>
                  </a:cubicBezTo>
                  <a:cubicBezTo>
                    <a:pt x="23624" y="314"/>
                    <a:pt x="23619" y="314"/>
                    <a:pt x="23615" y="313"/>
                  </a:cubicBezTo>
                  <a:cubicBezTo>
                    <a:pt x="23609" y="313"/>
                    <a:pt x="23603" y="330"/>
                    <a:pt x="23592" y="335"/>
                  </a:cubicBezTo>
                  <a:lnTo>
                    <a:pt x="23586" y="347"/>
                  </a:lnTo>
                  <a:cubicBezTo>
                    <a:pt x="23586" y="347"/>
                    <a:pt x="23585" y="348"/>
                    <a:pt x="23584" y="348"/>
                  </a:cubicBezTo>
                  <a:cubicBezTo>
                    <a:pt x="23575" y="348"/>
                    <a:pt x="23548" y="333"/>
                    <a:pt x="23532" y="333"/>
                  </a:cubicBezTo>
                  <a:cubicBezTo>
                    <a:pt x="23529" y="333"/>
                    <a:pt x="23526" y="333"/>
                    <a:pt x="23524" y="335"/>
                  </a:cubicBezTo>
                  <a:cubicBezTo>
                    <a:pt x="23519" y="340"/>
                    <a:pt x="23514" y="342"/>
                    <a:pt x="23507" y="342"/>
                  </a:cubicBezTo>
                  <a:cubicBezTo>
                    <a:pt x="23489" y="342"/>
                    <a:pt x="23466" y="327"/>
                    <a:pt x="23461" y="318"/>
                  </a:cubicBezTo>
                  <a:cubicBezTo>
                    <a:pt x="23459" y="315"/>
                    <a:pt x="23454" y="314"/>
                    <a:pt x="23447" y="314"/>
                  </a:cubicBezTo>
                  <a:cubicBezTo>
                    <a:pt x="23422" y="314"/>
                    <a:pt x="23374" y="328"/>
                    <a:pt x="23345" y="328"/>
                  </a:cubicBezTo>
                  <a:cubicBezTo>
                    <a:pt x="23336" y="328"/>
                    <a:pt x="23329" y="327"/>
                    <a:pt x="23325" y="324"/>
                  </a:cubicBezTo>
                  <a:cubicBezTo>
                    <a:pt x="23308" y="313"/>
                    <a:pt x="23274" y="296"/>
                    <a:pt x="23257" y="290"/>
                  </a:cubicBezTo>
                  <a:lnTo>
                    <a:pt x="23246" y="296"/>
                  </a:lnTo>
                  <a:lnTo>
                    <a:pt x="23229" y="307"/>
                  </a:lnTo>
                  <a:cubicBezTo>
                    <a:pt x="23223" y="313"/>
                    <a:pt x="23211" y="315"/>
                    <a:pt x="23197" y="315"/>
                  </a:cubicBezTo>
                  <a:cubicBezTo>
                    <a:pt x="23168" y="315"/>
                    <a:pt x="23129" y="307"/>
                    <a:pt x="23110" y="307"/>
                  </a:cubicBezTo>
                  <a:cubicBezTo>
                    <a:pt x="23092" y="307"/>
                    <a:pt x="23062" y="314"/>
                    <a:pt x="23046" y="314"/>
                  </a:cubicBezTo>
                  <a:cubicBezTo>
                    <a:pt x="23042" y="314"/>
                    <a:pt x="23038" y="314"/>
                    <a:pt x="23036" y="313"/>
                  </a:cubicBezTo>
                  <a:lnTo>
                    <a:pt x="22945" y="313"/>
                  </a:lnTo>
                  <a:lnTo>
                    <a:pt x="22917" y="324"/>
                  </a:lnTo>
                  <a:cubicBezTo>
                    <a:pt x="22909" y="327"/>
                    <a:pt x="22903" y="329"/>
                    <a:pt x="22898" y="329"/>
                  </a:cubicBezTo>
                  <a:cubicBezTo>
                    <a:pt x="22868" y="329"/>
                    <a:pt x="22860" y="289"/>
                    <a:pt x="22830" y="289"/>
                  </a:cubicBezTo>
                  <a:cubicBezTo>
                    <a:pt x="22827" y="289"/>
                    <a:pt x="22824" y="289"/>
                    <a:pt x="22820" y="290"/>
                  </a:cubicBezTo>
                  <a:cubicBezTo>
                    <a:pt x="22816" y="290"/>
                    <a:pt x="22777" y="314"/>
                    <a:pt x="22760" y="314"/>
                  </a:cubicBezTo>
                  <a:cubicBezTo>
                    <a:pt x="22755" y="314"/>
                    <a:pt x="22752" y="312"/>
                    <a:pt x="22752" y="307"/>
                  </a:cubicBezTo>
                  <a:cubicBezTo>
                    <a:pt x="22755" y="295"/>
                    <a:pt x="22753" y="291"/>
                    <a:pt x="22750" y="291"/>
                  </a:cubicBezTo>
                  <a:cubicBezTo>
                    <a:pt x="22747" y="291"/>
                    <a:pt x="22743" y="293"/>
                    <a:pt x="22741" y="296"/>
                  </a:cubicBezTo>
                  <a:cubicBezTo>
                    <a:pt x="22741" y="299"/>
                    <a:pt x="22738" y="300"/>
                    <a:pt x="22734" y="300"/>
                  </a:cubicBezTo>
                  <a:cubicBezTo>
                    <a:pt x="22728" y="300"/>
                    <a:pt x="22718" y="297"/>
                    <a:pt x="22709" y="297"/>
                  </a:cubicBezTo>
                  <a:cubicBezTo>
                    <a:pt x="22703" y="297"/>
                    <a:pt x="22699" y="298"/>
                    <a:pt x="22695" y="301"/>
                  </a:cubicBezTo>
                  <a:cubicBezTo>
                    <a:pt x="22685" y="307"/>
                    <a:pt x="22649" y="347"/>
                    <a:pt x="22631" y="347"/>
                  </a:cubicBezTo>
                  <a:cubicBezTo>
                    <a:pt x="22629" y="347"/>
                    <a:pt x="22628" y="347"/>
                    <a:pt x="22627" y="347"/>
                  </a:cubicBezTo>
                  <a:cubicBezTo>
                    <a:pt x="22610" y="341"/>
                    <a:pt x="22588" y="313"/>
                    <a:pt x="22576" y="301"/>
                  </a:cubicBezTo>
                  <a:cubicBezTo>
                    <a:pt x="22575" y="299"/>
                    <a:pt x="22573" y="298"/>
                    <a:pt x="22571" y="298"/>
                  </a:cubicBezTo>
                  <a:cubicBezTo>
                    <a:pt x="22561" y="298"/>
                    <a:pt x="22541" y="315"/>
                    <a:pt x="22537" y="324"/>
                  </a:cubicBezTo>
                  <a:cubicBezTo>
                    <a:pt x="22535" y="325"/>
                    <a:pt x="22534" y="325"/>
                    <a:pt x="22533" y="325"/>
                  </a:cubicBezTo>
                  <a:cubicBezTo>
                    <a:pt x="22521" y="325"/>
                    <a:pt x="22501" y="302"/>
                    <a:pt x="22486" y="262"/>
                  </a:cubicBezTo>
                  <a:lnTo>
                    <a:pt x="22463" y="296"/>
                  </a:lnTo>
                  <a:cubicBezTo>
                    <a:pt x="22443" y="324"/>
                    <a:pt x="22429" y="335"/>
                    <a:pt x="22415" y="335"/>
                  </a:cubicBezTo>
                  <a:cubicBezTo>
                    <a:pt x="22402" y="335"/>
                    <a:pt x="22389" y="324"/>
                    <a:pt x="22372" y="307"/>
                  </a:cubicBezTo>
                  <a:cubicBezTo>
                    <a:pt x="22368" y="303"/>
                    <a:pt x="22358" y="299"/>
                    <a:pt x="22351" y="299"/>
                  </a:cubicBezTo>
                  <a:cubicBezTo>
                    <a:pt x="22348" y="299"/>
                    <a:pt x="22345" y="300"/>
                    <a:pt x="22344" y="301"/>
                  </a:cubicBezTo>
                  <a:cubicBezTo>
                    <a:pt x="22333" y="312"/>
                    <a:pt x="22324" y="316"/>
                    <a:pt x="22316" y="316"/>
                  </a:cubicBezTo>
                  <a:cubicBezTo>
                    <a:pt x="22298" y="316"/>
                    <a:pt x="22284" y="298"/>
                    <a:pt x="22264" y="290"/>
                  </a:cubicBezTo>
                  <a:cubicBezTo>
                    <a:pt x="22247" y="284"/>
                    <a:pt x="22230" y="273"/>
                    <a:pt x="22208" y="267"/>
                  </a:cubicBezTo>
                  <a:lnTo>
                    <a:pt x="22173" y="256"/>
                  </a:lnTo>
                  <a:cubicBezTo>
                    <a:pt x="22128" y="262"/>
                    <a:pt x="22088" y="267"/>
                    <a:pt x="22077" y="273"/>
                  </a:cubicBezTo>
                  <a:cubicBezTo>
                    <a:pt x="22073" y="277"/>
                    <a:pt x="22049" y="288"/>
                    <a:pt x="22033" y="288"/>
                  </a:cubicBezTo>
                  <a:cubicBezTo>
                    <a:pt x="22027" y="288"/>
                    <a:pt x="22023" y="287"/>
                    <a:pt x="22020" y="284"/>
                  </a:cubicBezTo>
                  <a:cubicBezTo>
                    <a:pt x="22019" y="283"/>
                    <a:pt x="22017" y="283"/>
                    <a:pt x="22015" y="283"/>
                  </a:cubicBezTo>
                  <a:cubicBezTo>
                    <a:pt x="22005" y="283"/>
                    <a:pt x="21985" y="292"/>
                    <a:pt x="21981" y="301"/>
                  </a:cubicBezTo>
                  <a:cubicBezTo>
                    <a:pt x="21973" y="305"/>
                    <a:pt x="21962" y="309"/>
                    <a:pt x="21952" y="309"/>
                  </a:cubicBezTo>
                  <a:cubicBezTo>
                    <a:pt x="21948" y="309"/>
                    <a:pt x="21944" y="309"/>
                    <a:pt x="21941" y="307"/>
                  </a:cubicBezTo>
                  <a:lnTo>
                    <a:pt x="21930" y="301"/>
                  </a:lnTo>
                  <a:lnTo>
                    <a:pt x="21918" y="290"/>
                  </a:lnTo>
                  <a:cubicBezTo>
                    <a:pt x="21913" y="287"/>
                    <a:pt x="21906" y="285"/>
                    <a:pt x="21899" y="285"/>
                  </a:cubicBezTo>
                  <a:cubicBezTo>
                    <a:pt x="21880" y="285"/>
                    <a:pt x="21858" y="293"/>
                    <a:pt x="21850" y="301"/>
                  </a:cubicBezTo>
                  <a:cubicBezTo>
                    <a:pt x="21848" y="302"/>
                    <a:pt x="21846" y="303"/>
                    <a:pt x="21843" y="303"/>
                  </a:cubicBezTo>
                  <a:cubicBezTo>
                    <a:pt x="21833" y="303"/>
                    <a:pt x="21822" y="294"/>
                    <a:pt x="21822" y="284"/>
                  </a:cubicBezTo>
                  <a:cubicBezTo>
                    <a:pt x="21821" y="283"/>
                    <a:pt x="21817" y="283"/>
                    <a:pt x="21810" y="283"/>
                  </a:cubicBezTo>
                  <a:cubicBezTo>
                    <a:pt x="21786" y="283"/>
                    <a:pt x="21730" y="290"/>
                    <a:pt x="21703" y="290"/>
                  </a:cubicBezTo>
                  <a:lnTo>
                    <a:pt x="21606" y="290"/>
                  </a:lnTo>
                  <a:cubicBezTo>
                    <a:pt x="21595" y="296"/>
                    <a:pt x="21527" y="313"/>
                    <a:pt x="21464" y="324"/>
                  </a:cubicBezTo>
                  <a:lnTo>
                    <a:pt x="21430" y="307"/>
                  </a:lnTo>
                  <a:lnTo>
                    <a:pt x="21379" y="284"/>
                  </a:lnTo>
                  <a:cubicBezTo>
                    <a:pt x="21374" y="285"/>
                    <a:pt x="21369" y="285"/>
                    <a:pt x="21363" y="285"/>
                  </a:cubicBezTo>
                  <a:cubicBezTo>
                    <a:pt x="21316" y="285"/>
                    <a:pt x="21238" y="270"/>
                    <a:pt x="21190" y="270"/>
                  </a:cubicBezTo>
                  <a:cubicBezTo>
                    <a:pt x="21179" y="270"/>
                    <a:pt x="21170" y="271"/>
                    <a:pt x="21164" y="273"/>
                  </a:cubicBezTo>
                  <a:cubicBezTo>
                    <a:pt x="21124" y="284"/>
                    <a:pt x="21027" y="307"/>
                    <a:pt x="20993" y="307"/>
                  </a:cubicBezTo>
                  <a:cubicBezTo>
                    <a:pt x="20983" y="309"/>
                    <a:pt x="20971" y="309"/>
                    <a:pt x="20959" y="309"/>
                  </a:cubicBezTo>
                  <a:cubicBezTo>
                    <a:pt x="20928" y="309"/>
                    <a:pt x="20891" y="305"/>
                    <a:pt x="20863" y="301"/>
                  </a:cubicBezTo>
                  <a:lnTo>
                    <a:pt x="20829" y="313"/>
                  </a:lnTo>
                  <a:lnTo>
                    <a:pt x="20778" y="324"/>
                  </a:lnTo>
                  <a:cubicBezTo>
                    <a:pt x="20765" y="311"/>
                    <a:pt x="20745" y="306"/>
                    <a:pt x="20725" y="306"/>
                  </a:cubicBezTo>
                  <a:cubicBezTo>
                    <a:pt x="20692" y="306"/>
                    <a:pt x="20658" y="319"/>
                    <a:pt x="20647" y="330"/>
                  </a:cubicBezTo>
                  <a:cubicBezTo>
                    <a:pt x="20634" y="340"/>
                    <a:pt x="20604" y="342"/>
                    <a:pt x="20577" y="342"/>
                  </a:cubicBezTo>
                  <a:cubicBezTo>
                    <a:pt x="20559" y="342"/>
                    <a:pt x="20543" y="341"/>
                    <a:pt x="20534" y="341"/>
                  </a:cubicBezTo>
                  <a:cubicBezTo>
                    <a:pt x="20526" y="339"/>
                    <a:pt x="20516" y="339"/>
                    <a:pt x="20505" y="339"/>
                  </a:cubicBezTo>
                  <a:cubicBezTo>
                    <a:pt x="20484" y="339"/>
                    <a:pt x="20460" y="341"/>
                    <a:pt x="20449" y="341"/>
                  </a:cubicBezTo>
                  <a:cubicBezTo>
                    <a:pt x="20433" y="336"/>
                    <a:pt x="20369" y="317"/>
                    <a:pt x="20339" y="317"/>
                  </a:cubicBezTo>
                  <a:cubicBezTo>
                    <a:pt x="20335" y="317"/>
                    <a:pt x="20332" y="318"/>
                    <a:pt x="20330" y="318"/>
                  </a:cubicBezTo>
                  <a:cubicBezTo>
                    <a:pt x="20301" y="330"/>
                    <a:pt x="20261" y="335"/>
                    <a:pt x="20233" y="341"/>
                  </a:cubicBezTo>
                  <a:lnTo>
                    <a:pt x="20205" y="324"/>
                  </a:lnTo>
                  <a:lnTo>
                    <a:pt x="20182" y="313"/>
                  </a:lnTo>
                  <a:cubicBezTo>
                    <a:pt x="20137" y="324"/>
                    <a:pt x="20074" y="335"/>
                    <a:pt x="20040" y="341"/>
                  </a:cubicBezTo>
                  <a:lnTo>
                    <a:pt x="20012" y="335"/>
                  </a:lnTo>
                  <a:cubicBezTo>
                    <a:pt x="19993" y="335"/>
                    <a:pt x="19986" y="316"/>
                    <a:pt x="19961" y="316"/>
                  </a:cubicBezTo>
                  <a:cubicBezTo>
                    <a:pt x="19956" y="316"/>
                    <a:pt x="19950" y="317"/>
                    <a:pt x="19944" y="318"/>
                  </a:cubicBezTo>
                  <a:cubicBezTo>
                    <a:pt x="19933" y="322"/>
                    <a:pt x="19924" y="324"/>
                    <a:pt x="19916" y="324"/>
                  </a:cubicBezTo>
                  <a:cubicBezTo>
                    <a:pt x="19890" y="324"/>
                    <a:pt x="19880" y="304"/>
                    <a:pt x="19893" y="273"/>
                  </a:cubicBezTo>
                  <a:lnTo>
                    <a:pt x="19898" y="256"/>
                  </a:lnTo>
                  <a:cubicBezTo>
                    <a:pt x="19908" y="246"/>
                    <a:pt x="19835" y="214"/>
                    <a:pt x="19810" y="214"/>
                  </a:cubicBezTo>
                  <a:cubicBezTo>
                    <a:pt x="19806" y="214"/>
                    <a:pt x="19803" y="215"/>
                    <a:pt x="19802" y="216"/>
                  </a:cubicBezTo>
                  <a:cubicBezTo>
                    <a:pt x="19790" y="228"/>
                    <a:pt x="19819" y="256"/>
                    <a:pt x="19830" y="267"/>
                  </a:cubicBezTo>
                  <a:cubicBezTo>
                    <a:pt x="19847" y="273"/>
                    <a:pt x="19847" y="284"/>
                    <a:pt x="19830" y="284"/>
                  </a:cubicBezTo>
                  <a:lnTo>
                    <a:pt x="19825" y="290"/>
                  </a:lnTo>
                  <a:cubicBezTo>
                    <a:pt x="19813" y="301"/>
                    <a:pt x="19808" y="330"/>
                    <a:pt x="19796" y="330"/>
                  </a:cubicBezTo>
                  <a:cubicBezTo>
                    <a:pt x="19794" y="330"/>
                    <a:pt x="19792" y="331"/>
                    <a:pt x="19790" y="331"/>
                  </a:cubicBezTo>
                  <a:cubicBezTo>
                    <a:pt x="19774" y="331"/>
                    <a:pt x="19755" y="313"/>
                    <a:pt x="19739" y="313"/>
                  </a:cubicBezTo>
                  <a:cubicBezTo>
                    <a:pt x="19700" y="313"/>
                    <a:pt x="19666" y="313"/>
                    <a:pt x="19654" y="267"/>
                  </a:cubicBezTo>
                  <a:lnTo>
                    <a:pt x="19649" y="250"/>
                  </a:lnTo>
                  <a:cubicBezTo>
                    <a:pt x="19620" y="233"/>
                    <a:pt x="19569" y="211"/>
                    <a:pt x="19535" y="194"/>
                  </a:cubicBezTo>
                  <a:lnTo>
                    <a:pt x="19529" y="165"/>
                  </a:lnTo>
                  <a:lnTo>
                    <a:pt x="19529" y="154"/>
                  </a:lnTo>
                  <a:cubicBezTo>
                    <a:pt x="19528" y="149"/>
                    <a:pt x="19525" y="146"/>
                    <a:pt x="19521" y="146"/>
                  </a:cubicBezTo>
                  <a:cubicBezTo>
                    <a:pt x="19513" y="146"/>
                    <a:pt x="19500" y="159"/>
                    <a:pt x="19484" y="182"/>
                  </a:cubicBezTo>
                  <a:lnTo>
                    <a:pt x="19456" y="205"/>
                  </a:lnTo>
                  <a:cubicBezTo>
                    <a:pt x="19427" y="228"/>
                    <a:pt x="19371" y="233"/>
                    <a:pt x="19359" y="284"/>
                  </a:cubicBezTo>
                  <a:cubicBezTo>
                    <a:pt x="19353" y="301"/>
                    <a:pt x="19333" y="323"/>
                    <a:pt x="19315" y="323"/>
                  </a:cubicBezTo>
                  <a:cubicBezTo>
                    <a:pt x="19302" y="323"/>
                    <a:pt x="19290" y="312"/>
                    <a:pt x="19286" y="279"/>
                  </a:cubicBezTo>
                  <a:lnTo>
                    <a:pt x="19280" y="273"/>
                  </a:lnTo>
                  <a:cubicBezTo>
                    <a:pt x="19263" y="267"/>
                    <a:pt x="19212" y="245"/>
                    <a:pt x="19212" y="228"/>
                  </a:cubicBezTo>
                  <a:cubicBezTo>
                    <a:pt x="19212" y="216"/>
                    <a:pt x="19223" y="188"/>
                    <a:pt x="19234" y="182"/>
                  </a:cubicBezTo>
                  <a:cubicBezTo>
                    <a:pt x="19240" y="177"/>
                    <a:pt x="19280" y="165"/>
                    <a:pt x="19314" y="160"/>
                  </a:cubicBezTo>
                  <a:lnTo>
                    <a:pt x="19337" y="199"/>
                  </a:lnTo>
                  <a:lnTo>
                    <a:pt x="19337" y="205"/>
                  </a:lnTo>
                  <a:cubicBezTo>
                    <a:pt x="19339" y="206"/>
                    <a:pt x="19341" y="206"/>
                    <a:pt x="19344" y="206"/>
                  </a:cubicBezTo>
                  <a:cubicBezTo>
                    <a:pt x="19358" y="206"/>
                    <a:pt x="19378" y="197"/>
                    <a:pt x="19388" y="188"/>
                  </a:cubicBezTo>
                  <a:cubicBezTo>
                    <a:pt x="19393" y="182"/>
                    <a:pt x="19359" y="160"/>
                    <a:pt x="19348" y="154"/>
                  </a:cubicBezTo>
                  <a:cubicBezTo>
                    <a:pt x="19337" y="148"/>
                    <a:pt x="19308" y="137"/>
                    <a:pt x="19297" y="131"/>
                  </a:cubicBezTo>
                  <a:cubicBezTo>
                    <a:pt x="19292" y="126"/>
                    <a:pt x="19272" y="96"/>
                    <a:pt x="19255" y="96"/>
                  </a:cubicBezTo>
                  <a:cubicBezTo>
                    <a:pt x="19254" y="96"/>
                    <a:pt x="19253" y="97"/>
                    <a:pt x="19251" y="97"/>
                  </a:cubicBezTo>
                  <a:cubicBezTo>
                    <a:pt x="19240" y="103"/>
                    <a:pt x="19212" y="137"/>
                    <a:pt x="19189" y="171"/>
                  </a:cubicBezTo>
                  <a:lnTo>
                    <a:pt x="19138" y="171"/>
                  </a:lnTo>
                  <a:cubicBezTo>
                    <a:pt x="19131" y="170"/>
                    <a:pt x="19125" y="170"/>
                    <a:pt x="19119" y="170"/>
                  </a:cubicBezTo>
                  <a:cubicBezTo>
                    <a:pt x="19052" y="170"/>
                    <a:pt x="18990" y="195"/>
                    <a:pt x="18922" y="211"/>
                  </a:cubicBezTo>
                  <a:cubicBezTo>
                    <a:pt x="18922" y="211"/>
                    <a:pt x="18911" y="199"/>
                    <a:pt x="18905" y="194"/>
                  </a:cubicBezTo>
                  <a:lnTo>
                    <a:pt x="18905" y="188"/>
                  </a:lnTo>
                  <a:cubicBezTo>
                    <a:pt x="18911" y="182"/>
                    <a:pt x="18951" y="165"/>
                    <a:pt x="18962" y="165"/>
                  </a:cubicBezTo>
                  <a:cubicBezTo>
                    <a:pt x="18973" y="160"/>
                    <a:pt x="19047" y="137"/>
                    <a:pt x="19047" y="114"/>
                  </a:cubicBezTo>
                  <a:cubicBezTo>
                    <a:pt x="19047" y="97"/>
                    <a:pt x="19098" y="74"/>
                    <a:pt x="19115" y="69"/>
                  </a:cubicBezTo>
                  <a:cubicBezTo>
                    <a:pt x="19132" y="69"/>
                    <a:pt x="19149" y="63"/>
                    <a:pt x="19144" y="57"/>
                  </a:cubicBezTo>
                  <a:cubicBezTo>
                    <a:pt x="19144" y="57"/>
                    <a:pt x="19076" y="52"/>
                    <a:pt x="19053" y="52"/>
                  </a:cubicBezTo>
                  <a:cubicBezTo>
                    <a:pt x="19025" y="52"/>
                    <a:pt x="18962" y="103"/>
                    <a:pt x="18945" y="120"/>
                  </a:cubicBezTo>
                  <a:cubicBezTo>
                    <a:pt x="18941" y="124"/>
                    <a:pt x="18937" y="125"/>
                    <a:pt x="18933" y="125"/>
                  </a:cubicBezTo>
                  <a:cubicBezTo>
                    <a:pt x="18917" y="125"/>
                    <a:pt x="18898" y="106"/>
                    <a:pt x="18894" y="97"/>
                  </a:cubicBezTo>
                  <a:cubicBezTo>
                    <a:pt x="18894" y="86"/>
                    <a:pt x="18911" y="69"/>
                    <a:pt x="18939" y="69"/>
                  </a:cubicBezTo>
                  <a:lnTo>
                    <a:pt x="18922" y="35"/>
                  </a:lnTo>
                  <a:cubicBezTo>
                    <a:pt x="18902" y="39"/>
                    <a:pt x="18874" y="43"/>
                    <a:pt x="18857" y="43"/>
                  </a:cubicBezTo>
                  <a:cubicBezTo>
                    <a:pt x="18850" y="43"/>
                    <a:pt x="18845" y="42"/>
                    <a:pt x="18843" y="40"/>
                  </a:cubicBezTo>
                  <a:cubicBezTo>
                    <a:pt x="18842" y="40"/>
                    <a:pt x="18841" y="40"/>
                    <a:pt x="18839" y="40"/>
                  </a:cubicBezTo>
                  <a:cubicBezTo>
                    <a:pt x="18829" y="40"/>
                    <a:pt x="18820" y="61"/>
                    <a:pt x="18820" y="91"/>
                  </a:cubicBezTo>
                  <a:lnTo>
                    <a:pt x="18781" y="91"/>
                  </a:lnTo>
                  <a:cubicBezTo>
                    <a:pt x="18775" y="90"/>
                    <a:pt x="18768" y="90"/>
                    <a:pt x="18763" y="90"/>
                  </a:cubicBezTo>
                  <a:cubicBezTo>
                    <a:pt x="18736" y="90"/>
                    <a:pt x="18712" y="100"/>
                    <a:pt x="18712" y="114"/>
                  </a:cubicBezTo>
                  <a:lnTo>
                    <a:pt x="18712" y="125"/>
                  </a:lnTo>
                  <a:lnTo>
                    <a:pt x="18718" y="143"/>
                  </a:lnTo>
                  <a:cubicBezTo>
                    <a:pt x="18724" y="160"/>
                    <a:pt x="18741" y="205"/>
                    <a:pt x="18724" y="211"/>
                  </a:cubicBezTo>
                  <a:cubicBezTo>
                    <a:pt x="18723" y="211"/>
                    <a:pt x="18722" y="211"/>
                    <a:pt x="18721" y="211"/>
                  </a:cubicBezTo>
                  <a:cubicBezTo>
                    <a:pt x="18707" y="211"/>
                    <a:pt x="18663" y="184"/>
                    <a:pt x="18636" y="184"/>
                  </a:cubicBezTo>
                  <a:cubicBezTo>
                    <a:pt x="18630" y="184"/>
                    <a:pt x="18625" y="185"/>
                    <a:pt x="18622" y="188"/>
                  </a:cubicBezTo>
                  <a:cubicBezTo>
                    <a:pt x="18616" y="191"/>
                    <a:pt x="18612" y="192"/>
                    <a:pt x="18609" y="192"/>
                  </a:cubicBezTo>
                  <a:cubicBezTo>
                    <a:pt x="18599" y="192"/>
                    <a:pt x="18600" y="180"/>
                    <a:pt x="18605" y="171"/>
                  </a:cubicBezTo>
                  <a:cubicBezTo>
                    <a:pt x="18610" y="160"/>
                    <a:pt x="18673" y="125"/>
                    <a:pt x="18661" y="114"/>
                  </a:cubicBezTo>
                  <a:cubicBezTo>
                    <a:pt x="18644" y="103"/>
                    <a:pt x="18616" y="69"/>
                    <a:pt x="18610" y="57"/>
                  </a:cubicBezTo>
                  <a:cubicBezTo>
                    <a:pt x="18606" y="53"/>
                    <a:pt x="18597" y="49"/>
                    <a:pt x="18589" y="49"/>
                  </a:cubicBezTo>
                  <a:cubicBezTo>
                    <a:pt x="18586" y="49"/>
                    <a:pt x="18584" y="50"/>
                    <a:pt x="18582" y="52"/>
                  </a:cubicBezTo>
                  <a:cubicBezTo>
                    <a:pt x="18576" y="52"/>
                    <a:pt x="18576" y="137"/>
                    <a:pt x="18559" y="165"/>
                  </a:cubicBezTo>
                  <a:cubicBezTo>
                    <a:pt x="18548" y="194"/>
                    <a:pt x="18542" y="228"/>
                    <a:pt x="18542" y="239"/>
                  </a:cubicBezTo>
                  <a:lnTo>
                    <a:pt x="18542" y="250"/>
                  </a:lnTo>
                  <a:lnTo>
                    <a:pt x="18542" y="267"/>
                  </a:lnTo>
                  <a:cubicBezTo>
                    <a:pt x="18532" y="282"/>
                    <a:pt x="18505" y="315"/>
                    <a:pt x="18491" y="315"/>
                  </a:cubicBezTo>
                  <a:cubicBezTo>
                    <a:pt x="18489" y="315"/>
                    <a:pt x="18487" y="314"/>
                    <a:pt x="18486" y="313"/>
                  </a:cubicBezTo>
                  <a:cubicBezTo>
                    <a:pt x="18480" y="301"/>
                    <a:pt x="18463" y="267"/>
                    <a:pt x="18440" y="239"/>
                  </a:cubicBezTo>
                  <a:lnTo>
                    <a:pt x="18412" y="216"/>
                  </a:lnTo>
                  <a:lnTo>
                    <a:pt x="18400" y="205"/>
                  </a:lnTo>
                  <a:cubicBezTo>
                    <a:pt x="18395" y="188"/>
                    <a:pt x="18349" y="154"/>
                    <a:pt x="18361" y="143"/>
                  </a:cubicBezTo>
                  <a:cubicBezTo>
                    <a:pt x="18366" y="131"/>
                    <a:pt x="18406" y="80"/>
                    <a:pt x="18417" y="63"/>
                  </a:cubicBezTo>
                  <a:cubicBezTo>
                    <a:pt x="18420" y="59"/>
                    <a:pt x="18418" y="57"/>
                    <a:pt x="18412" y="57"/>
                  </a:cubicBezTo>
                  <a:cubicBezTo>
                    <a:pt x="18395" y="57"/>
                    <a:pt x="18347" y="76"/>
                    <a:pt x="18338" y="97"/>
                  </a:cubicBezTo>
                  <a:cubicBezTo>
                    <a:pt x="18321" y="125"/>
                    <a:pt x="18281" y="160"/>
                    <a:pt x="18247" y="177"/>
                  </a:cubicBezTo>
                  <a:lnTo>
                    <a:pt x="18230" y="165"/>
                  </a:lnTo>
                  <a:cubicBezTo>
                    <a:pt x="18217" y="154"/>
                    <a:pt x="18205" y="149"/>
                    <a:pt x="18193" y="149"/>
                  </a:cubicBezTo>
                  <a:cubicBezTo>
                    <a:pt x="18180" y="149"/>
                    <a:pt x="18168" y="156"/>
                    <a:pt x="18156" y="171"/>
                  </a:cubicBezTo>
                  <a:lnTo>
                    <a:pt x="18139" y="194"/>
                  </a:lnTo>
                  <a:cubicBezTo>
                    <a:pt x="18111" y="194"/>
                    <a:pt x="18083" y="279"/>
                    <a:pt x="18083" y="307"/>
                  </a:cubicBezTo>
                  <a:cubicBezTo>
                    <a:pt x="18083" y="341"/>
                    <a:pt x="18043" y="358"/>
                    <a:pt x="18026" y="358"/>
                  </a:cubicBezTo>
                  <a:cubicBezTo>
                    <a:pt x="18015" y="352"/>
                    <a:pt x="17986" y="330"/>
                    <a:pt x="17969" y="301"/>
                  </a:cubicBezTo>
                  <a:lnTo>
                    <a:pt x="18003" y="273"/>
                  </a:lnTo>
                  <a:cubicBezTo>
                    <a:pt x="18020" y="256"/>
                    <a:pt x="18020" y="228"/>
                    <a:pt x="18037" y="205"/>
                  </a:cubicBezTo>
                  <a:lnTo>
                    <a:pt x="18043" y="194"/>
                  </a:lnTo>
                  <a:cubicBezTo>
                    <a:pt x="18066" y="194"/>
                    <a:pt x="18094" y="171"/>
                    <a:pt x="18105" y="137"/>
                  </a:cubicBezTo>
                  <a:lnTo>
                    <a:pt x="18117" y="108"/>
                  </a:lnTo>
                  <a:cubicBezTo>
                    <a:pt x="18117" y="104"/>
                    <a:pt x="18128" y="100"/>
                    <a:pt x="18139" y="100"/>
                  </a:cubicBezTo>
                  <a:cubicBezTo>
                    <a:pt x="18143" y="100"/>
                    <a:pt x="18147" y="101"/>
                    <a:pt x="18151" y="103"/>
                  </a:cubicBezTo>
                  <a:lnTo>
                    <a:pt x="18173" y="103"/>
                  </a:lnTo>
                  <a:cubicBezTo>
                    <a:pt x="18196" y="108"/>
                    <a:pt x="18225" y="125"/>
                    <a:pt x="18242" y="137"/>
                  </a:cubicBezTo>
                  <a:lnTo>
                    <a:pt x="18253" y="137"/>
                  </a:lnTo>
                  <a:lnTo>
                    <a:pt x="18270" y="143"/>
                  </a:lnTo>
                  <a:cubicBezTo>
                    <a:pt x="18272" y="143"/>
                    <a:pt x="18273" y="143"/>
                    <a:pt x="18275" y="143"/>
                  </a:cubicBezTo>
                  <a:cubicBezTo>
                    <a:pt x="18298" y="143"/>
                    <a:pt x="18327" y="113"/>
                    <a:pt x="18327" y="97"/>
                  </a:cubicBezTo>
                  <a:cubicBezTo>
                    <a:pt x="18327" y="80"/>
                    <a:pt x="18327" y="57"/>
                    <a:pt x="18327" y="52"/>
                  </a:cubicBezTo>
                  <a:cubicBezTo>
                    <a:pt x="18327" y="45"/>
                    <a:pt x="18325" y="42"/>
                    <a:pt x="18321" y="42"/>
                  </a:cubicBezTo>
                  <a:cubicBezTo>
                    <a:pt x="18318" y="42"/>
                    <a:pt x="18314" y="44"/>
                    <a:pt x="18310" y="46"/>
                  </a:cubicBezTo>
                  <a:lnTo>
                    <a:pt x="18253" y="46"/>
                  </a:lnTo>
                  <a:cubicBezTo>
                    <a:pt x="18236" y="48"/>
                    <a:pt x="18217" y="49"/>
                    <a:pt x="18199" y="49"/>
                  </a:cubicBezTo>
                  <a:cubicBezTo>
                    <a:pt x="18163" y="49"/>
                    <a:pt x="18130" y="46"/>
                    <a:pt x="18122" y="46"/>
                  </a:cubicBezTo>
                  <a:cubicBezTo>
                    <a:pt x="18111" y="52"/>
                    <a:pt x="18077" y="97"/>
                    <a:pt x="18071" y="114"/>
                  </a:cubicBezTo>
                  <a:cubicBezTo>
                    <a:pt x="18066" y="124"/>
                    <a:pt x="18043" y="190"/>
                    <a:pt x="18021" y="190"/>
                  </a:cubicBezTo>
                  <a:cubicBezTo>
                    <a:pt x="18019" y="190"/>
                    <a:pt x="18017" y="190"/>
                    <a:pt x="18015" y="188"/>
                  </a:cubicBezTo>
                  <a:cubicBezTo>
                    <a:pt x="18012" y="185"/>
                    <a:pt x="18009" y="184"/>
                    <a:pt x="18006" y="184"/>
                  </a:cubicBezTo>
                  <a:cubicBezTo>
                    <a:pt x="17991" y="184"/>
                    <a:pt x="17975" y="214"/>
                    <a:pt x="17975" y="233"/>
                  </a:cubicBezTo>
                  <a:cubicBezTo>
                    <a:pt x="17970" y="252"/>
                    <a:pt x="17965" y="263"/>
                    <a:pt x="17958" y="263"/>
                  </a:cubicBezTo>
                  <a:cubicBezTo>
                    <a:pt x="17956" y="263"/>
                    <a:pt x="17954" y="263"/>
                    <a:pt x="17952" y="262"/>
                  </a:cubicBezTo>
                  <a:lnTo>
                    <a:pt x="17952" y="256"/>
                  </a:lnTo>
                  <a:cubicBezTo>
                    <a:pt x="17944" y="236"/>
                    <a:pt x="17956" y="189"/>
                    <a:pt x="17933" y="189"/>
                  </a:cubicBezTo>
                  <a:cubicBezTo>
                    <a:pt x="17923" y="189"/>
                    <a:pt x="17908" y="197"/>
                    <a:pt x="17884" y="216"/>
                  </a:cubicBezTo>
                  <a:cubicBezTo>
                    <a:pt x="17884" y="216"/>
                    <a:pt x="17844" y="194"/>
                    <a:pt x="17844" y="182"/>
                  </a:cubicBezTo>
                  <a:lnTo>
                    <a:pt x="17839" y="86"/>
                  </a:lnTo>
                  <a:cubicBezTo>
                    <a:pt x="17810" y="63"/>
                    <a:pt x="17771" y="35"/>
                    <a:pt x="17754" y="29"/>
                  </a:cubicBezTo>
                  <a:lnTo>
                    <a:pt x="17725" y="29"/>
                  </a:lnTo>
                  <a:cubicBezTo>
                    <a:pt x="17714" y="40"/>
                    <a:pt x="17720" y="63"/>
                    <a:pt x="17720" y="69"/>
                  </a:cubicBezTo>
                  <a:cubicBezTo>
                    <a:pt x="17725" y="69"/>
                    <a:pt x="17799" y="86"/>
                    <a:pt x="17788" y="108"/>
                  </a:cubicBezTo>
                  <a:cubicBezTo>
                    <a:pt x="17786" y="114"/>
                    <a:pt x="17783" y="116"/>
                    <a:pt x="17779" y="116"/>
                  </a:cubicBezTo>
                  <a:cubicBezTo>
                    <a:pt x="17764" y="116"/>
                    <a:pt x="17736" y="74"/>
                    <a:pt x="17708" y="74"/>
                  </a:cubicBezTo>
                  <a:cubicBezTo>
                    <a:pt x="17674" y="74"/>
                    <a:pt x="17566" y="74"/>
                    <a:pt x="17544" y="103"/>
                  </a:cubicBezTo>
                  <a:cubicBezTo>
                    <a:pt x="17521" y="125"/>
                    <a:pt x="17504" y="143"/>
                    <a:pt x="17498" y="143"/>
                  </a:cubicBezTo>
                  <a:lnTo>
                    <a:pt x="17493" y="137"/>
                  </a:lnTo>
                  <a:cubicBezTo>
                    <a:pt x="17470" y="120"/>
                    <a:pt x="17510" y="74"/>
                    <a:pt x="17459" y="74"/>
                  </a:cubicBezTo>
                  <a:cubicBezTo>
                    <a:pt x="17442" y="80"/>
                    <a:pt x="17419" y="108"/>
                    <a:pt x="17407" y="131"/>
                  </a:cubicBezTo>
                  <a:lnTo>
                    <a:pt x="17402" y="148"/>
                  </a:lnTo>
                  <a:cubicBezTo>
                    <a:pt x="17402" y="171"/>
                    <a:pt x="17328" y="171"/>
                    <a:pt x="17305" y="171"/>
                  </a:cubicBezTo>
                  <a:cubicBezTo>
                    <a:pt x="17283" y="165"/>
                    <a:pt x="17294" y="108"/>
                    <a:pt x="17317" y="103"/>
                  </a:cubicBezTo>
                  <a:cubicBezTo>
                    <a:pt x="17345" y="103"/>
                    <a:pt x="17385" y="97"/>
                    <a:pt x="17413" y="97"/>
                  </a:cubicBezTo>
                  <a:lnTo>
                    <a:pt x="17402" y="69"/>
                  </a:lnTo>
                  <a:lnTo>
                    <a:pt x="17402" y="63"/>
                  </a:lnTo>
                  <a:cubicBezTo>
                    <a:pt x="17379" y="57"/>
                    <a:pt x="17339" y="52"/>
                    <a:pt x="17328" y="52"/>
                  </a:cubicBezTo>
                  <a:cubicBezTo>
                    <a:pt x="17324" y="52"/>
                    <a:pt x="17283" y="74"/>
                    <a:pt x="17258" y="74"/>
                  </a:cubicBezTo>
                  <a:cubicBezTo>
                    <a:pt x="17252" y="74"/>
                    <a:pt x="17246" y="72"/>
                    <a:pt x="17243" y="69"/>
                  </a:cubicBezTo>
                  <a:cubicBezTo>
                    <a:pt x="17226" y="52"/>
                    <a:pt x="17203" y="29"/>
                    <a:pt x="17192" y="29"/>
                  </a:cubicBezTo>
                  <a:cubicBezTo>
                    <a:pt x="17186" y="29"/>
                    <a:pt x="17175" y="35"/>
                    <a:pt x="17175" y="40"/>
                  </a:cubicBezTo>
                  <a:lnTo>
                    <a:pt x="17175" y="46"/>
                  </a:lnTo>
                  <a:lnTo>
                    <a:pt x="17169" y="57"/>
                  </a:lnTo>
                  <a:cubicBezTo>
                    <a:pt x="17175" y="63"/>
                    <a:pt x="17124" y="97"/>
                    <a:pt x="17107" y="108"/>
                  </a:cubicBezTo>
                  <a:cubicBezTo>
                    <a:pt x="17102" y="111"/>
                    <a:pt x="17097" y="112"/>
                    <a:pt x="17092" y="112"/>
                  </a:cubicBezTo>
                  <a:cubicBezTo>
                    <a:pt x="17073" y="112"/>
                    <a:pt x="17052" y="96"/>
                    <a:pt x="17039" y="69"/>
                  </a:cubicBezTo>
                  <a:lnTo>
                    <a:pt x="17016" y="57"/>
                  </a:lnTo>
                  <a:lnTo>
                    <a:pt x="16988" y="52"/>
                  </a:lnTo>
                  <a:cubicBezTo>
                    <a:pt x="16963" y="60"/>
                    <a:pt x="16913" y="65"/>
                    <a:pt x="16882" y="65"/>
                  </a:cubicBezTo>
                  <a:cubicBezTo>
                    <a:pt x="16871" y="65"/>
                    <a:pt x="16862" y="65"/>
                    <a:pt x="16857" y="63"/>
                  </a:cubicBezTo>
                  <a:cubicBezTo>
                    <a:pt x="16834" y="57"/>
                    <a:pt x="16800" y="46"/>
                    <a:pt x="16795" y="40"/>
                  </a:cubicBezTo>
                  <a:cubicBezTo>
                    <a:pt x="16790" y="40"/>
                    <a:pt x="16728" y="48"/>
                    <a:pt x="16685" y="48"/>
                  </a:cubicBezTo>
                  <a:cubicBezTo>
                    <a:pt x="16675" y="48"/>
                    <a:pt x="16665" y="47"/>
                    <a:pt x="16659" y="46"/>
                  </a:cubicBezTo>
                  <a:cubicBezTo>
                    <a:pt x="16634" y="38"/>
                    <a:pt x="16597" y="32"/>
                    <a:pt x="16565" y="32"/>
                  </a:cubicBezTo>
                  <a:cubicBezTo>
                    <a:pt x="16554" y="32"/>
                    <a:pt x="16543" y="33"/>
                    <a:pt x="16534" y="35"/>
                  </a:cubicBezTo>
                  <a:lnTo>
                    <a:pt x="16534" y="91"/>
                  </a:lnTo>
                  <a:lnTo>
                    <a:pt x="16534" y="108"/>
                  </a:lnTo>
                  <a:cubicBezTo>
                    <a:pt x="16528" y="116"/>
                    <a:pt x="16520" y="119"/>
                    <a:pt x="16512" y="119"/>
                  </a:cubicBezTo>
                  <a:cubicBezTo>
                    <a:pt x="16489" y="119"/>
                    <a:pt x="16464" y="97"/>
                    <a:pt x="16460" y="80"/>
                  </a:cubicBezTo>
                  <a:cubicBezTo>
                    <a:pt x="16456" y="74"/>
                    <a:pt x="16444" y="72"/>
                    <a:pt x="16430" y="72"/>
                  </a:cubicBezTo>
                  <a:cubicBezTo>
                    <a:pt x="16403" y="72"/>
                    <a:pt x="16365" y="80"/>
                    <a:pt x="16346" y="91"/>
                  </a:cubicBezTo>
                  <a:cubicBezTo>
                    <a:pt x="16337" y="95"/>
                    <a:pt x="16328" y="97"/>
                    <a:pt x="16319" y="97"/>
                  </a:cubicBezTo>
                  <a:cubicBezTo>
                    <a:pt x="16300" y="97"/>
                    <a:pt x="16284" y="90"/>
                    <a:pt x="16273" y="74"/>
                  </a:cubicBezTo>
                  <a:lnTo>
                    <a:pt x="16256" y="57"/>
                  </a:lnTo>
                  <a:lnTo>
                    <a:pt x="16244" y="52"/>
                  </a:lnTo>
                  <a:cubicBezTo>
                    <a:pt x="16243" y="51"/>
                    <a:pt x="16241" y="50"/>
                    <a:pt x="16240" y="50"/>
                  </a:cubicBezTo>
                  <a:cubicBezTo>
                    <a:pt x="16223" y="50"/>
                    <a:pt x="16205" y="100"/>
                    <a:pt x="16205" y="125"/>
                  </a:cubicBezTo>
                  <a:cubicBezTo>
                    <a:pt x="16205" y="135"/>
                    <a:pt x="16201" y="139"/>
                    <a:pt x="16195" y="139"/>
                  </a:cubicBezTo>
                  <a:cubicBezTo>
                    <a:pt x="16188" y="139"/>
                    <a:pt x="16180" y="132"/>
                    <a:pt x="16176" y="125"/>
                  </a:cubicBezTo>
                  <a:cubicBezTo>
                    <a:pt x="16171" y="114"/>
                    <a:pt x="16131" y="80"/>
                    <a:pt x="16154" y="74"/>
                  </a:cubicBezTo>
                  <a:cubicBezTo>
                    <a:pt x="16171" y="69"/>
                    <a:pt x="16142" y="52"/>
                    <a:pt x="16080" y="40"/>
                  </a:cubicBezTo>
                  <a:lnTo>
                    <a:pt x="16040" y="35"/>
                  </a:lnTo>
                  <a:lnTo>
                    <a:pt x="16034" y="35"/>
                  </a:lnTo>
                  <a:cubicBezTo>
                    <a:pt x="16023" y="35"/>
                    <a:pt x="15989" y="40"/>
                    <a:pt x="15949" y="46"/>
                  </a:cubicBezTo>
                  <a:lnTo>
                    <a:pt x="15915" y="52"/>
                  </a:lnTo>
                  <a:cubicBezTo>
                    <a:pt x="15909" y="52"/>
                    <a:pt x="15903" y="53"/>
                    <a:pt x="15896" y="53"/>
                  </a:cubicBezTo>
                  <a:cubicBezTo>
                    <a:pt x="15874" y="53"/>
                    <a:pt x="15851" y="50"/>
                    <a:pt x="15829" y="50"/>
                  </a:cubicBezTo>
                  <a:cubicBezTo>
                    <a:pt x="15804" y="50"/>
                    <a:pt x="15780" y="53"/>
                    <a:pt x="15756" y="69"/>
                  </a:cubicBezTo>
                  <a:cubicBezTo>
                    <a:pt x="15751" y="74"/>
                    <a:pt x="15745" y="77"/>
                    <a:pt x="15739" y="77"/>
                  </a:cubicBezTo>
                  <a:cubicBezTo>
                    <a:pt x="15727" y="77"/>
                    <a:pt x="15717" y="65"/>
                    <a:pt x="15717" y="46"/>
                  </a:cubicBezTo>
                  <a:cubicBezTo>
                    <a:pt x="15714" y="34"/>
                    <a:pt x="15711" y="30"/>
                    <a:pt x="15706" y="30"/>
                  </a:cubicBezTo>
                  <a:cubicBezTo>
                    <a:pt x="15700" y="30"/>
                    <a:pt x="15692" y="37"/>
                    <a:pt x="15683" y="40"/>
                  </a:cubicBezTo>
                  <a:lnTo>
                    <a:pt x="15660" y="46"/>
                  </a:lnTo>
                  <a:cubicBezTo>
                    <a:pt x="15657" y="46"/>
                    <a:pt x="15655" y="45"/>
                    <a:pt x="15652" y="45"/>
                  </a:cubicBezTo>
                  <a:cubicBezTo>
                    <a:pt x="15627" y="45"/>
                    <a:pt x="15603" y="70"/>
                    <a:pt x="15598" y="86"/>
                  </a:cubicBezTo>
                  <a:cubicBezTo>
                    <a:pt x="15598" y="96"/>
                    <a:pt x="15582" y="102"/>
                    <a:pt x="15559" y="102"/>
                  </a:cubicBezTo>
                  <a:cubicBezTo>
                    <a:pt x="15543" y="102"/>
                    <a:pt x="15522" y="99"/>
                    <a:pt x="15501" y="91"/>
                  </a:cubicBezTo>
                  <a:lnTo>
                    <a:pt x="15495" y="35"/>
                  </a:lnTo>
                  <a:cubicBezTo>
                    <a:pt x="15495" y="35"/>
                    <a:pt x="15480" y="32"/>
                    <a:pt x="15467" y="32"/>
                  </a:cubicBezTo>
                  <a:cubicBezTo>
                    <a:pt x="15460" y="32"/>
                    <a:pt x="15454" y="33"/>
                    <a:pt x="15450" y="35"/>
                  </a:cubicBezTo>
                  <a:lnTo>
                    <a:pt x="15433" y="40"/>
                  </a:lnTo>
                  <a:cubicBezTo>
                    <a:pt x="15425" y="49"/>
                    <a:pt x="15414" y="52"/>
                    <a:pt x="15404" y="52"/>
                  </a:cubicBezTo>
                  <a:cubicBezTo>
                    <a:pt x="15385" y="52"/>
                    <a:pt x="15367" y="42"/>
                    <a:pt x="15359" y="35"/>
                  </a:cubicBezTo>
                  <a:cubicBezTo>
                    <a:pt x="15357" y="33"/>
                    <a:pt x="15355" y="32"/>
                    <a:pt x="15352" y="32"/>
                  </a:cubicBezTo>
                  <a:cubicBezTo>
                    <a:pt x="15337" y="32"/>
                    <a:pt x="15312" y="53"/>
                    <a:pt x="15303" y="57"/>
                  </a:cubicBezTo>
                  <a:cubicBezTo>
                    <a:pt x="15300" y="63"/>
                    <a:pt x="15291" y="65"/>
                    <a:pt x="15277" y="65"/>
                  </a:cubicBezTo>
                  <a:cubicBezTo>
                    <a:pt x="15261" y="65"/>
                    <a:pt x="15239" y="61"/>
                    <a:pt x="15217" y="52"/>
                  </a:cubicBezTo>
                  <a:lnTo>
                    <a:pt x="15195" y="29"/>
                  </a:lnTo>
                  <a:lnTo>
                    <a:pt x="15149" y="1"/>
                  </a:lnTo>
                  <a:close/>
                </a:path>
              </a:pathLst>
            </a:custGeom>
            <a:solidFill>
              <a:srgbClr val="FFCEA6">
                <a:alpha val="81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" name="Google Shape;118;p17"/>
            <p:cNvSpPr/>
            <p:nvPr/>
          </p:nvSpPr>
          <p:spPr>
            <a:xfrm>
              <a:off x="1325115" y="855726"/>
              <a:ext cx="1812886" cy="85884"/>
            </a:xfrm>
            <a:custGeom>
              <a:rect b="b" l="l" r="r" t="t"/>
              <a:pathLst>
                <a:path extrusionOk="0" h="847" w="17879">
                  <a:moveTo>
                    <a:pt x="14151" y="1"/>
                  </a:moveTo>
                  <a:cubicBezTo>
                    <a:pt x="14140" y="12"/>
                    <a:pt x="14106" y="24"/>
                    <a:pt x="14083" y="29"/>
                  </a:cubicBezTo>
                  <a:lnTo>
                    <a:pt x="14055" y="18"/>
                  </a:lnTo>
                  <a:cubicBezTo>
                    <a:pt x="14046" y="15"/>
                    <a:pt x="14036" y="14"/>
                    <a:pt x="14026" y="14"/>
                  </a:cubicBezTo>
                  <a:cubicBezTo>
                    <a:pt x="14016" y="14"/>
                    <a:pt x="14006" y="15"/>
                    <a:pt x="13998" y="18"/>
                  </a:cubicBezTo>
                  <a:lnTo>
                    <a:pt x="13947" y="35"/>
                  </a:lnTo>
                  <a:cubicBezTo>
                    <a:pt x="13919" y="32"/>
                    <a:pt x="13882" y="32"/>
                    <a:pt x="13850" y="32"/>
                  </a:cubicBezTo>
                  <a:cubicBezTo>
                    <a:pt x="13818" y="32"/>
                    <a:pt x="13791" y="32"/>
                    <a:pt x="13782" y="29"/>
                  </a:cubicBezTo>
                  <a:cubicBezTo>
                    <a:pt x="13779" y="28"/>
                    <a:pt x="13773" y="28"/>
                    <a:pt x="13766" y="28"/>
                  </a:cubicBezTo>
                  <a:cubicBezTo>
                    <a:pt x="13738" y="28"/>
                    <a:pt x="13686" y="35"/>
                    <a:pt x="13663" y="35"/>
                  </a:cubicBezTo>
                  <a:cubicBezTo>
                    <a:pt x="13641" y="35"/>
                    <a:pt x="13606" y="29"/>
                    <a:pt x="13589" y="29"/>
                  </a:cubicBezTo>
                  <a:lnTo>
                    <a:pt x="13578" y="24"/>
                  </a:lnTo>
                  <a:lnTo>
                    <a:pt x="13567" y="12"/>
                  </a:lnTo>
                  <a:cubicBezTo>
                    <a:pt x="13550" y="18"/>
                    <a:pt x="13521" y="18"/>
                    <a:pt x="13499" y="18"/>
                  </a:cubicBezTo>
                  <a:lnTo>
                    <a:pt x="13482" y="18"/>
                  </a:lnTo>
                  <a:cubicBezTo>
                    <a:pt x="13465" y="18"/>
                    <a:pt x="13442" y="29"/>
                    <a:pt x="13425" y="35"/>
                  </a:cubicBezTo>
                  <a:cubicBezTo>
                    <a:pt x="13408" y="35"/>
                    <a:pt x="13391" y="24"/>
                    <a:pt x="13374" y="24"/>
                  </a:cubicBezTo>
                  <a:cubicBezTo>
                    <a:pt x="13368" y="24"/>
                    <a:pt x="13363" y="35"/>
                    <a:pt x="13357" y="35"/>
                  </a:cubicBezTo>
                  <a:lnTo>
                    <a:pt x="13351" y="41"/>
                  </a:lnTo>
                  <a:cubicBezTo>
                    <a:pt x="13340" y="41"/>
                    <a:pt x="13311" y="35"/>
                    <a:pt x="13306" y="35"/>
                  </a:cubicBezTo>
                  <a:cubicBezTo>
                    <a:pt x="13294" y="41"/>
                    <a:pt x="13277" y="46"/>
                    <a:pt x="13272" y="46"/>
                  </a:cubicBezTo>
                  <a:cubicBezTo>
                    <a:pt x="13260" y="41"/>
                    <a:pt x="13238" y="35"/>
                    <a:pt x="13215" y="29"/>
                  </a:cubicBezTo>
                  <a:lnTo>
                    <a:pt x="13192" y="35"/>
                  </a:lnTo>
                  <a:cubicBezTo>
                    <a:pt x="13175" y="41"/>
                    <a:pt x="13164" y="46"/>
                    <a:pt x="13147" y="46"/>
                  </a:cubicBezTo>
                  <a:lnTo>
                    <a:pt x="13136" y="46"/>
                  </a:lnTo>
                  <a:cubicBezTo>
                    <a:pt x="13126" y="41"/>
                    <a:pt x="13099" y="28"/>
                    <a:pt x="13088" y="28"/>
                  </a:cubicBezTo>
                  <a:cubicBezTo>
                    <a:pt x="13087" y="28"/>
                    <a:pt x="13085" y="29"/>
                    <a:pt x="13085" y="29"/>
                  </a:cubicBezTo>
                  <a:cubicBezTo>
                    <a:pt x="13079" y="29"/>
                    <a:pt x="13050" y="41"/>
                    <a:pt x="13033" y="46"/>
                  </a:cubicBezTo>
                  <a:cubicBezTo>
                    <a:pt x="13023" y="46"/>
                    <a:pt x="12989" y="23"/>
                    <a:pt x="12975" y="23"/>
                  </a:cubicBezTo>
                  <a:cubicBezTo>
                    <a:pt x="12973" y="23"/>
                    <a:pt x="12972" y="23"/>
                    <a:pt x="12971" y="24"/>
                  </a:cubicBezTo>
                  <a:cubicBezTo>
                    <a:pt x="12954" y="35"/>
                    <a:pt x="12937" y="41"/>
                    <a:pt x="12931" y="41"/>
                  </a:cubicBezTo>
                  <a:cubicBezTo>
                    <a:pt x="12928" y="42"/>
                    <a:pt x="12924" y="43"/>
                    <a:pt x="12920" y="43"/>
                  </a:cubicBezTo>
                  <a:cubicBezTo>
                    <a:pt x="12910" y="43"/>
                    <a:pt x="12900" y="39"/>
                    <a:pt x="12892" y="35"/>
                  </a:cubicBezTo>
                  <a:lnTo>
                    <a:pt x="12875" y="35"/>
                  </a:lnTo>
                  <a:cubicBezTo>
                    <a:pt x="12863" y="35"/>
                    <a:pt x="12848" y="34"/>
                    <a:pt x="12833" y="34"/>
                  </a:cubicBezTo>
                  <a:cubicBezTo>
                    <a:pt x="12819" y="34"/>
                    <a:pt x="12806" y="35"/>
                    <a:pt x="12801" y="41"/>
                  </a:cubicBezTo>
                  <a:cubicBezTo>
                    <a:pt x="12794" y="49"/>
                    <a:pt x="12787" y="52"/>
                    <a:pt x="12780" y="52"/>
                  </a:cubicBezTo>
                  <a:cubicBezTo>
                    <a:pt x="12766" y="52"/>
                    <a:pt x="12752" y="40"/>
                    <a:pt x="12738" y="40"/>
                  </a:cubicBezTo>
                  <a:cubicBezTo>
                    <a:pt x="12736" y="40"/>
                    <a:pt x="12735" y="40"/>
                    <a:pt x="12733" y="41"/>
                  </a:cubicBezTo>
                  <a:cubicBezTo>
                    <a:pt x="12702" y="49"/>
                    <a:pt x="12669" y="53"/>
                    <a:pt x="12636" y="53"/>
                  </a:cubicBezTo>
                  <a:cubicBezTo>
                    <a:pt x="12604" y="53"/>
                    <a:pt x="12571" y="49"/>
                    <a:pt x="12540" y="41"/>
                  </a:cubicBezTo>
                  <a:lnTo>
                    <a:pt x="12477" y="46"/>
                  </a:lnTo>
                  <a:cubicBezTo>
                    <a:pt x="12470" y="61"/>
                    <a:pt x="12452" y="69"/>
                    <a:pt x="12436" y="69"/>
                  </a:cubicBezTo>
                  <a:cubicBezTo>
                    <a:pt x="12428" y="69"/>
                    <a:pt x="12421" y="67"/>
                    <a:pt x="12415" y="63"/>
                  </a:cubicBezTo>
                  <a:lnTo>
                    <a:pt x="12381" y="58"/>
                  </a:lnTo>
                  <a:cubicBezTo>
                    <a:pt x="12361" y="62"/>
                    <a:pt x="12329" y="66"/>
                    <a:pt x="12307" y="66"/>
                  </a:cubicBezTo>
                  <a:cubicBezTo>
                    <a:pt x="12297" y="66"/>
                    <a:pt x="12289" y="65"/>
                    <a:pt x="12284" y="63"/>
                  </a:cubicBezTo>
                  <a:cubicBezTo>
                    <a:pt x="12275" y="59"/>
                    <a:pt x="12236" y="50"/>
                    <a:pt x="12216" y="50"/>
                  </a:cubicBezTo>
                  <a:cubicBezTo>
                    <a:pt x="12211" y="50"/>
                    <a:pt x="12207" y="51"/>
                    <a:pt x="12205" y="52"/>
                  </a:cubicBezTo>
                  <a:cubicBezTo>
                    <a:pt x="12197" y="55"/>
                    <a:pt x="12178" y="56"/>
                    <a:pt x="12160" y="56"/>
                  </a:cubicBezTo>
                  <a:cubicBezTo>
                    <a:pt x="12143" y="56"/>
                    <a:pt x="12126" y="55"/>
                    <a:pt x="12120" y="52"/>
                  </a:cubicBezTo>
                  <a:cubicBezTo>
                    <a:pt x="12103" y="52"/>
                    <a:pt x="12046" y="46"/>
                    <a:pt x="12029" y="46"/>
                  </a:cubicBezTo>
                  <a:cubicBezTo>
                    <a:pt x="12012" y="52"/>
                    <a:pt x="11984" y="63"/>
                    <a:pt x="11967" y="75"/>
                  </a:cubicBezTo>
                  <a:lnTo>
                    <a:pt x="11950" y="80"/>
                  </a:lnTo>
                  <a:cubicBezTo>
                    <a:pt x="11948" y="81"/>
                    <a:pt x="11947" y="81"/>
                    <a:pt x="11946" y="81"/>
                  </a:cubicBezTo>
                  <a:cubicBezTo>
                    <a:pt x="11935" y="81"/>
                    <a:pt x="11926" y="67"/>
                    <a:pt x="11912" y="67"/>
                  </a:cubicBezTo>
                  <a:cubicBezTo>
                    <a:pt x="11906" y="67"/>
                    <a:pt x="11900" y="69"/>
                    <a:pt x="11893" y="75"/>
                  </a:cubicBezTo>
                  <a:lnTo>
                    <a:pt x="11882" y="80"/>
                  </a:lnTo>
                  <a:cubicBezTo>
                    <a:pt x="11878" y="80"/>
                    <a:pt x="11874" y="79"/>
                    <a:pt x="11869" y="79"/>
                  </a:cubicBezTo>
                  <a:cubicBezTo>
                    <a:pt x="11845" y="79"/>
                    <a:pt x="11805" y="87"/>
                    <a:pt x="11781" y="87"/>
                  </a:cubicBezTo>
                  <a:cubicBezTo>
                    <a:pt x="11776" y="87"/>
                    <a:pt x="11772" y="87"/>
                    <a:pt x="11768" y="86"/>
                  </a:cubicBezTo>
                  <a:cubicBezTo>
                    <a:pt x="11756" y="82"/>
                    <a:pt x="11727" y="78"/>
                    <a:pt x="11707" y="78"/>
                  </a:cubicBezTo>
                  <a:cubicBezTo>
                    <a:pt x="11699" y="78"/>
                    <a:pt x="11692" y="79"/>
                    <a:pt x="11689" y="80"/>
                  </a:cubicBezTo>
                  <a:cubicBezTo>
                    <a:pt x="11681" y="80"/>
                    <a:pt x="11664" y="83"/>
                    <a:pt x="11649" y="83"/>
                  </a:cubicBezTo>
                  <a:cubicBezTo>
                    <a:pt x="11642" y="83"/>
                    <a:pt x="11636" y="82"/>
                    <a:pt x="11632" y="80"/>
                  </a:cubicBezTo>
                  <a:cubicBezTo>
                    <a:pt x="11623" y="78"/>
                    <a:pt x="11606" y="78"/>
                    <a:pt x="11589" y="78"/>
                  </a:cubicBezTo>
                  <a:cubicBezTo>
                    <a:pt x="11572" y="78"/>
                    <a:pt x="11555" y="78"/>
                    <a:pt x="11547" y="75"/>
                  </a:cubicBezTo>
                  <a:cubicBezTo>
                    <a:pt x="11530" y="69"/>
                    <a:pt x="11490" y="58"/>
                    <a:pt x="11479" y="58"/>
                  </a:cubicBezTo>
                  <a:cubicBezTo>
                    <a:pt x="11467" y="63"/>
                    <a:pt x="11456" y="75"/>
                    <a:pt x="11456" y="80"/>
                  </a:cubicBezTo>
                  <a:lnTo>
                    <a:pt x="11450" y="86"/>
                  </a:lnTo>
                  <a:cubicBezTo>
                    <a:pt x="11445" y="86"/>
                    <a:pt x="11433" y="92"/>
                    <a:pt x="11433" y="92"/>
                  </a:cubicBezTo>
                  <a:lnTo>
                    <a:pt x="11405" y="75"/>
                  </a:lnTo>
                  <a:cubicBezTo>
                    <a:pt x="11376" y="80"/>
                    <a:pt x="11326" y="105"/>
                    <a:pt x="11301" y="105"/>
                  </a:cubicBezTo>
                  <a:cubicBezTo>
                    <a:pt x="11297" y="105"/>
                    <a:pt x="11294" y="105"/>
                    <a:pt x="11292" y="103"/>
                  </a:cubicBezTo>
                  <a:cubicBezTo>
                    <a:pt x="11282" y="96"/>
                    <a:pt x="11268" y="94"/>
                    <a:pt x="11253" y="94"/>
                  </a:cubicBezTo>
                  <a:cubicBezTo>
                    <a:pt x="11243" y="94"/>
                    <a:pt x="11233" y="95"/>
                    <a:pt x="11223" y="97"/>
                  </a:cubicBezTo>
                  <a:lnTo>
                    <a:pt x="11184" y="97"/>
                  </a:lnTo>
                  <a:cubicBezTo>
                    <a:pt x="11175" y="93"/>
                    <a:pt x="11165" y="91"/>
                    <a:pt x="11154" y="91"/>
                  </a:cubicBezTo>
                  <a:cubicBezTo>
                    <a:pt x="11137" y="91"/>
                    <a:pt x="11118" y="96"/>
                    <a:pt x="11104" y="103"/>
                  </a:cubicBezTo>
                  <a:lnTo>
                    <a:pt x="11076" y="97"/>
                  </a:lnTo>
                  <a:lnTo>
                    <a:pt x="11036" y="92"/>
                  </a:lnTo>
                  <a:cubicBezTo>
                    <a:pt x="10997" y="103"/>
                    <a:pt x="10945" y="109"/>
                    <a:pt x="10940" y="109"/>
                  </a:cubicBezTo>
                  <a:cubicBezTo>
                    <a:pt x="10934" y="109"/>
                    <a:pt x="10911" y="109"/>
                    <a:pt x="10900" y="103"/>
                  </a:cubicBezTo>
                  <a:cubicBezTo>
                    <a:pt x="10895" y="103"/>
                    <a:pt x="10861" y="116"/>
                    <a:pt x="10841" y="116"/>
                  </a:cubicBezTo>
                  <a:cubicBezTo>
                    <a:pt x="10837" y="116"/>
                    <a:pt x="10834" y="115"/>
                    <a:pt x="10832" y="114"/>
                  </a:cubicBezTo>
                  <a:cubicBezTo>
                    <a:pt x="10818" y="114"/>
                    <a:pt x="10750" y="107"/>
                    <a:pt x="10706" y="107"/>
                  </a:cubicBezTo>
                  <a:cubicBezTo>
                    <a:pt x="10695" y="107"/>
                    <a:pt x="10686" y="108"/>
                    <a:pt x="10679" y="109"/>
                  </a:cubicBezTo>
                  <a:lnTo>
                    <a:pt x="10537" y="109"/>
                  </a:lnTo>
                  <a:cubicBezTo>
                    <a:pt x="10514" y="114"/>
                    <a:pt x="10480" y="131"/>
                    <a:pt x="10469" y="131"/>
                  </a:cubicBezTo>
                  <a:cubicBezTo>
                    <a:pt x="10458" y="131"/>
                    <a:pt x="10435" y="137"/>
                    <a:pt x="10429" y="143"/>
                  </a:cubicBezTo>
                  <a:cubicBezTo>
                    <a:pt x="10428" y="146"/>
                    <a:pt x="10425" y="147"/>
                    <a:pt x="10421" y="147"/>
                  </a:cubicBezTo>
                  <a:cubicBezTo>
                    <a:pt x="10408" y="147"/>
                    <a:pt x="10385" y="136"/>
                    <a:pt x="10372" y="131"/>
                  </a:cubicBezTo>
                  <a:cubicBezTo>
                    <a:pt x="10361" y="131"/>
                    <a:pt x="10304" y="126"/>
                    <a:pt x="10287" y="126"/>
                  </a:cubicBezTo>
                  <a:cubicBezTo>
                    <a:pt x="10270" y="120"/>
                    <a:pt x="10253" y="114"/>
                    <a:pt x="10248" y="114"/>
                  </a:cubicBezTo>
                  <a:cubicBezTo>
                    <a:pt x="10248" y="114"/>
                    <a:pt x="10219" y="120"/>
                    <a:pt x="10185" y="126"/>
                  </a:cubicBezTo>
                  <a:lnTo>
                    <a:pt x="10157" y="126"/>
                  </a:lnTo>
                  <a:lnTo>
                    <a:pt x="10128" y="131"/>
                  </a:lnTo>
                  <a:cubicBezTo>
                    <a:pt x="10089" y="137"/>
                    <a:pt x="10049" y="137"/>
                    <a:pt x="10038" y="137"/>
                  </a:cubicBezTo>
                  <a:lnTo>
                    <a:pt x="10026" y="137"/>
                  </a:lnTo>
                  <a:lnTo>
                    <a:pt x="10015" y="131"/>
                  </a:lnTo>
                  <a:cubicBezTo>
                    <a:pt x="10004" y="131"/>
                    <a:pt x="9953" y="137"/>
                    <a:pt x="9941" y="137"/>
                  </a:cubicBezTo>
                  <a:cubicBezTo>
                    <a:pt x="9924" y="131"/>
                    <a:pt x="9890" y="131"/>
                    <a:pt x="9862" y="131"/>
                  </a:cubicBezTo>
                  <a:lnTo>
                    <a:pt x="9839" y="137"/>
                  </a:lnTo>
                  <a:lnTo>
                    <a:pt x="9822" y="143"/>
                  </a:lnTo>
                  <a:lnTo>
                    <a:pt x="9709" y="143"/>
                  </a:lnTo>
                  <a:lnTo>
                    <a:pt x="9669" y="137"/>
                  </a:lnTo>
                  <a:lnTo>
                    <a:pt x="9652" y="131"/>
                  </a:lnTo>
                  <a:cubicBezTo>
                    <a:pt x="9635" y="137"/>
                    <a:pt x="9561" y="154"/>
                    <a:pt x="9521" y="160"/>
                  </a:cubicBezTo>
                  <a:cubicBezTo>
                    <a:pt x="9495" y="160"/>
                    <a:pt x="9433" y="157"/>
                    <a:pt x="9390" y="157"/>
                  </a:cubicBezTo>
                  <a:cubicBezTo>
                    <a:pt x="9368" y="157"/>
                    <a:pt x="9351" y="158"/>
                    <a:pt x="9345" y="160"/>
                  </a:cubicBezTo>
                  <a:cubicBezTo>
                    <a:pt x="9339" y="161"/>
                    <a:pt x="9332" y="162"/>
                    <a:pt x="9325" y="162"/>
                  </a:cubicBezTo>
                  <a:cubicBezTo>
                    <a:pt x="9308" y="162"/>
                    <a:pt x="9293" y="158"/>
                    <a:pt x="9289" y="154"/>
                  </a:cubicBezTo>
                  <a:cubicBezTo>
                    <a:pt x="9289" y="152"/>
                    <a:pt x="9285" y="152"/>
                    <a:pt x="9279" y="152"/>
                  </a:cubicBezTo>
                  <a:cubicBezTo>
                    <a:pt x="9269" y="152"/>
                    <a:pt x="9251" y="154"/>
                    <a:pt x="9243" y="154"/>
                  </a:cubicBezTo>
                  <a:cubicBezTo>
                    <a:pt x="9232" y="148"/>
                    <a:pt x="9192" y="143"/>
                    <a:pt x="9181" y="143"/>
                  </a:cubicBezTo>
                  <a:cubicBezTo>
                    <a:pt x="9175" y="146"/>
                    <a:pt x="9164" y="146"/>
                    <a:pt x="9152" y="146"/>
                  </a:cubicBezTo>
                  <a:cubicBezTo>
                    <a:pt x="9140" y="146"/>
                    <a:pt x="9127" y="146"/>
                    <a:pt x="9119" y="148"/>
                  </a:cubicBezTo>
                  <a:cubicBezTo>
                    <a:pt x="9107" y="154"/>
                    <a:pt x="9056" y="154"/>
                    <a:pt x="9045" y="154"/>
                  </a:cubicBezTo>
                  <a:cubicBezTo>
                    <a:pt x="9042" y="153"/>
                    <a:pt x="9037" y="152"/>
                    <a:pt x="9032" y="152"/>
                  </a:cubicBezTo>
                  <a:cubicBezTo>
                    <a:pt x="9019" y="152"/>
                    <a:pt x="8999" y="157"/>
                    <a:pt x="8982" y="165"/>
                  </a:cubicBezTo>
                  <a:lnTo>
                    <a:pt x="8960" y="177"/>
                  </a:lnTo>
                  <a:lnTo>
                    <a:pt x="8948" y="177"/>
                  </a:lnTo>
                  <a:cubicBezTo>
                    <a:pt x="8943" y="175"/>
                    <a:pt x="8938" y="174"/>
                    <a:pt x="8932" y="174"/>
                  </a:cubicBezTo>
                  <a:cubicBezTo>
                    <a:pt x="8918" y="174"/>
                    <a:pt x="8904" y="178"/>
                    <a:pt x="8892" y="182"/>
                  </a:cubicBezTo>
                  <a:lnTo>
                    <a:pt x="8875" y="177"/>
                  </a:lnTo>
                  <a:lnTo>
                    <a:pt x="8858" y="171"/>
                  </a:lnTo>
                  <a:cubicBezTo>
                    <a:pt x="8854" y="170"/>
                    <a:pt x="8846" y="170"/>
                    <a:pt x="8836" y="170"/>
                  </a:cubicBezTo>
                  <a:cubicBezTo>
                    <a:pt x="8809" y="170"/>
                    <a:pt x="8763" y="173"/>
                    <a:pt x="8734" y="173"/>
                  </a:cubicBezTo>
                  <a:cubicBezTo>
                    <a:pt x="8723" y="173"/>
                    <a:pt x="8715" y="172"/>
                    <a:pt x="8710" y="171"/>
                  </a:cubicBezTo>
                  <a:cubicBezTo>
                    <a:pt x="8691" y="171"/>
                    <a:pt x="8675" y="169"/>
                    <a:pt x="8664" y="169"/>
                  </a:cubicBezTo>
                  <a:cubicBezTo>
                    <a:pt x="8659" y="169"/>
                    <a:pt x="8655" y="169"/>
                    <a:pt x="8653" y="171"/>
                  </a:cubicBezTo>
                  <a:lnTo>
                    <a:pt x="8648" y="171"/>
                  </a:lnTo>
                  <a:lnTo>
                    <a:pt x="8642" y="177"/>
                  </a:lnTo>
                  <a:cubicBezTo>
                    <a:pt x="8642" y="178"/>
                    <a:pt x="8641" y="178"/>
                    <a:pt x="8640" y="178"/>
                  </a:cubicBezTo>
                  <a:cubicBezTo>
                    <a:pt x="8632" y="178"/>
                    <a:pt x="8610" y="170"/>
                    <a:pt x="8594" y="170"/>
                  </a:cubicBezTo>
                  <a:cubicBezTo>
                    <a:pt x="8591" y="170"/>
                    <a:pt x="8588" y="170"/>
                    <a:pt x="8585" y="171"/>
                  </a:cubicBezTo>
                  <a:cubicBezTo>
                    <a:pt x="8574" y="177"/>
                    <a:pt x="8540" y="177"/>
                    <a:pt x="8511" y="182"/>
                  </a:cubicBezTo>
                  <a:lnTo>
                    <a:pt x="8494" y="182"/>
                  </a:lnTo>
                  <a:cubicBezTo>
                    <a:pt x="8491" y="184"/>
                    <a:pt x="8488" y="184"/>
                    <a:pt x="8484" y="184"/>
                  </a:cubicBezTo>
                  <a:cubicBezTo>
                    <a:pt x="8471" y="184"/>
                    <a:pt x="8457" y="177"/>
                    <a:pt x="8443" y="177"/>
                  </a:cubicBezTo>
                  <a:cubicBezTo>
                    <a:pt x="8426" y="177"/>
                    <a:pt x="8415" y="188"/>
                    <a:pt x="8398" y="194"/>
                  </a:cubicBezTo>
                  <a:lnTo>
                    <a:pt x="8392" y="194"/>
                  </a:lnTo>
                  <a:cubicBezTo>
                    <a:pt x="8392" y="188"/>
                    <a:pt x="8364" y="177"/>
                    <a:pt x="8353" y="177"/>
                  </a:cubicBezTo>
                  <a:cubicBezTo>
                    <a:pt x="8341" y="182"/>
                    <a:pt x="8290" y="194"/>
                    <a:pt x="8273" y="194"/>
                  </a:cubicBezTo>
                  <a:cubicBezTo>
                    <a:pt x="8256" y="194"/>
                    <a:pt x="8194" y="194"/>
                    <a:pt x="8177" y="200"/>
                  </a:cubicBezTo>
                  <a:lnTo>
                    <a:pt x="8097" y="200"/>
                  </a:lnTo>
                  <a:cubicBezTo>
                    <a:pt x="8092" y="197"/>
                    <a:pt x="8065" y="195"/>
                    <a:pt x="8036" y="195"/>
                  </a:cubicBezTo>
                  <a:cubicBezTo>
                    <a:pt x="8006" y="195"/>
                    <a:pt x="7975" y="197"/>
                    <a:pt x="7961" y="200"/>
                  </a:cubicBezTo>
                  <a:cubicBezTo>
                    <a:pt x="7936" y="208"/>
                    <a:pt x="7899" y="213"/>
                    <a:pt x="7877" y="213"/>
                  </a:cubicBezTo>
                  <a:cubicBezTo>
                    <a:pt x="7868" y="213"/>
                    <a:pt x="7862" y="212"/>
                    <a:pt x="7859" y="211"/>
                  </a:cubicBezTo>
                  <a:cubicBezTo>
                    <a:pt x="7853" y="205"/>
                    <a:pt x="7836" y="194"/>
                    <a:pt x="7825" y="188"/>
                  </a:cubicBezTo>
                  <a:lnTo>
                    <a:pt x="7802" y="200"/>
                  </a:lnTo>
                  <a:lnTo>
                    <a:pt x="7779" y="211"/>
                  </a:lnTo>
                  <a:cubicBezTo>
                    <a:pt x="7753" y="211"/>
                    <a:pt x="7709" y="213"/>
                    <a:pt x="7677" y="213"/>
                  </a:cubicBezTo>
                  <a:cubicBezTo>
                    <a:pt x="7662" y="213"/>
                    <a:pt x="7649" y="213"/>
                    <a:pt x="7643" y="211"/>
                  </a:cubicBezTo>
                  <a:cubicBezTo>
                    <a:pt x="7632" y="211"/>
                    <a:pt x="7570" y="205"/>
                    <a:pt x="7553" y="205"/>
                  </a:cubicBezTo>
                  <a:cubicBezTo>
                    <a:pt x="7536" y="211"/>
                    <a:pt x="7490" y="228"/>
                    <a:pt x="7473" y="228"/>
                  </a:cubicBezTo>
                  <a:cubicBezTo>
                    <a:pt x="7467" y="225"/>
                    <a:pt x="7445" y="224"/>
                    <a:pt x="7422" y="224"/>
                  </a:cubicBezTo>
                  <a:cubicBezTo>
                    <a:pt x="7399" y="224"/>
                    <a:pt x="7377" y="225"/>
                    <a:pt x="7371" y="228"/>
                  </a:cubicBezTo>
                  <a:cubicBezTo>
                    <a:pt x="7360" y="234"/>
                    <a:pt x="7314" y="256"/>
                    <a:pt x="7297" y="262"/>
                  </a:cubicBezTo>
                  <a:cubicBezTo>
                    <a:pt x="7296" y="263"/>
                    <a:pt x="7295" y="263"/>
                    <a:pt x="7293" y="263"/>
                  </a:cubicBezTo>
                  <a:cubicBezTo>
                    <a:pt x="7282" y="263"/>
                    <a:pt x="7268" y="244"/>
                    <a:pt x="7263" y="239"/>
                  </a:cubicBezTo>
                  <a:cubicBezTo>
                    <a:pt x="7263" y="234"/>
                    <a:pt x="7260" y="231"/>
                    <a:pt x="7256" y="231"/>
                  </a:cubicBezTo>
                  <a:cubicBezTo>
                    <a:pt x="7252" y="231"/>
                    <a:pt x="7246" y="234"/>
                    <a:pt x="7240" y="239"/>
                  </a:cubicBezTo>
                  <a:lnTo>
                    <a:pt x="7235" y="239"/>
                  </a:lnTo>
                  <a:lnTo>
                    <a:pt x="7218" y="234"/>
                  </a:lnTo>
                  <a:cubicBezTo>
                    <a:pt x="7201" y="228"/>
                    <a:pt x="7161" y="228"/>
                    <a:pt x="7150" y="228"/>
                  </a:cubicBezTo>
                  <a:cubicBezTo>
                    <a:pt x="7141" y="228"/>
                    <a:pt x="7099" y="221"/>
                    <a:pt x="7071" y="221"/>
                  </a:cubicBezTo>
                  <a:cubicBezTo>
                    <a:pt x="7064" y="221"/>
                    <a:pt x="7058" y="221"/>
                    <a:pt x="7053" y="222"/>
                  </a:cubicBezTo>
                  <a:cubicBezTo>
                    <a:pt x="7031" y="228"/>
                    <a:pt x="6985" y="234"/>
                    <a:pt x="6951" y="239"/>
                  </a:cubicBezTo>
                  <a:lnTo>
                    <a:pt x="6928" y="234"/>
                  </a:lnTo>
                  <a:lnTo>
                    <a:pt x="6906" y="222"/>
                  </a:lnTo>
                  <a:cubicBezTo>
                    <a:pt x="6903" y="225"/>
                    <a:pt x="6894" y="225"/>
                    <a:pt x="6885" y="225"/>
                  </a:cubicBezTo>
                  <a:cubicBezTo>
                    <a:pt x="6876" y="225"/>
                    <a:pt x="6866" y="225"/>
                    <a:pt x="6860" y="228"/>
                  </a:cubicBezTo>
                  <a:cubicBezTo>
                    <a:pt x="6855" y="234"/>
                    <a:pt x="6832" y="245"/>
                    <a:pt x="6826" y="245"/>
                  </a:cubicBezTo>
                  <a:cubicBezTo>
                    <a:pt x="6817" y="245"/>
                    <a:pt x="6790" y="238"/>
                    <a:pt x="6771" y="238"/>
                  </a:cubicBezTo>
                  <a:cubicBezTo>
                    <a:pt x="6766" y="238"/>
                    <a:pt x="6762" y="238"/>
                    <a:pt x="6758" y="239"/>
                  </a:cubicBezTo>
                  <a:cubicBezTo>
                    <a:pt x="6747" y="245"/>
                    <a:pt x="6696" y="256"/>
                    <a:pt x="6679" y="256"/>
                  </a:cubicBezTo>
                  <a:cubicBezTo>
                    <a:pt x="6656" y="251"/>
                    <a:pt x="6622" y="239"/>
                    <a:pt x="6594" y="228"/>
                  </a:cubicBezTo>
                  <a:lnTo>
                    <a:pt x="6571" y="251"/>
                  </a:lnTo>
                  <a:lnTo>
                    <a:pt x="6565" y="251"/>
                  </a:lnTo>
                  <a:cubicBezTo>
                    <a:pt x="6556" y="251"/>
                    <a:pt x="6529" y="238"/>
                    <a:pt x="6515" y="238"/>
                  </a:cubicBezTo>
                  <a:cubicBezTo>
                    <a:pt x="6512" y="238"/>
                    <a:pt x="6510" y="238"/>
                    <a:pt x="6509" y="239"/>
                  </a:cubicBezTo>
                  <a:cubicBezTo>
                    <a:pt x="6499" y="239"/>
                    <a:pt x="6469" y="254"/>
                    <a:pt x="6454" y="254"/>
                  </a:cubicBezTo>
                  <a:cubicBezTo>
                    <a:pt x="6450" y="254"/>
                    <a:pt x="6447" y="253"/>
                    <a:pt x="6446" y="251"/>
                  </a:cubicBezTo>
                  <a:cubicBezTo>
                    <a:pt x="6440" y="245"/>
                    <a:pt x="6412" y="234"/>
                    <a:pt x="6384" y="228"/>
                  </a:cubicBezTo>
                  <a:lnTo>
                    <a:pt x="6372" y="239"/>
                  </a:lnTo>
                  <a:lnTo>
                    <a:pt x="6350" y="273"/>
                  </a:lnTo>
                  <a:cubicBezTo>
                    <a:pt x="6327" y="256"/>
                    <a:pt x="6265" y="251"/>
                    <a:pt x="6248" y="251"/>
                  </a:cubicBezTo>
                  <a:cubicBezTo>
                    <a:pt x="6231" y="251"/>
                    <a:pt x="6162" y="251"/>
                    <a:pt x="6100" y="245"/>
                  </a:cubicBezTo>
                  <a:lnTo>
                    <a:pt x="6043" y="268"/>
                  </a:lnTo>
                  <a:lnTo>
                    <a:pt x="6038" y="268"/>
                  </a:lnTo>
                  <a:cubicBezTo>
                    <a:pt x="6032" y="268"/>
                    <a:pt x="5975" y="245"/>
                    <a:pt x="5958" y="245"/>
                  </a:cubicBezTo>
                  <a:cubicBezTo>
                    <a:pt x="5935" y="251"/>
                    <a:pt x="5901" y="256"/>
                    <a:pt x="5879" y="256"/>
                  </a:cubicBezTo>
                  <a:lnTo>
                    <a:pt x="5862" y="262"/>
                  </a:lnTo>
                  <a:lnTo>
                    <a:pt x="5839" y="268"/>
                  </a:lnTo>
                  <a:cubicBezTo>
                    <a:pt x="5820" y="268"/>
                    <a:pt x="5766" y="248"/>
                    <a:pt x="5735" y="248"/>
                  </a:cubicBezTo>
                  <a:cubicBezTo>
                    <a:pt x="5729" y="248"/>
                    <a:pt x="5724" y="249"/>
                    <a:pt x="5720" y="251"/>
                  </a:cubicBezTo>
                  <a:cubicBezTo>
                    <a:pt x="5708" y="255"/>
                    <a:pt x="5679" y="259"/>
                    <a:pt x="5647" y="259"/>
                  </a:cubicBezTo>
                  <a:cubicBezTo>
                    <a:pt x="5633" y="259"/>
                    <a:pt x="5620" y="258"/>
                    <a:pt x="5606" y="256"/>
                  </a:cubicBezTo>
                  <a:lnTo>
                    <a:pt x="5567" y="251"/>
                  </a:lnTo>
                  <a:lnTo>
                    <a:pt x="5550" y="251"/>
                  </a:lnTo>
                  <a:lnTo>
                    <a:pt x="5533" y="273"/>
                  </a:lnTo>
                  <a:cubicBezTo>
                    <a:pt x="5502" y="273"/>
                    <a:pt x="5450" y="255"/>
                    <a:pt x="5430" y="255"/>
                  </a:cubicBezTo>
                  <a:cubicBezTo>
                    <a:pt x="5428" y="255"/>
                    <a:pt x="5426" y="256"/>
                    <a:pt x="5425" y="256"/>
                  </a:cubicBezTo>
                  <a:cubicBezTo>
                    <a:pt x="5408" y="262"/>
                    <a:pt x="5368" y="268"/>
                    <a:pt x="5357" y="268"/>
                  </a:cubicBezTo>
                  <a:cubicBezTo>
                    <a:pt x="5345" y="268"/>
                    <a:pt x="5311" y="273"/>
                    <a:pt x="5300" y="273"/>
                  </a:cubicBezTo>
                  <a:cubicBezTo>
                    <a:pt x="5283" y="268"/>
                    <a:pt x="5249" y="268"/>
                    <a:pt x="5238" y="268"/>
                  </a:cubicBezTo>
                  <a:cubicBezTo>
                    <a:pt x="5229" y="265"/>
                    <a:pt x="5206" y="263"/>
                    <a:pt x="5185" y="263"/>
                  </a:cubicBezTo>
                  <a:cubicBezTo>
                    <a:pt x="5164" y="263"/>
                    <a:pt x="5144" y="265"/>
                    <a:pt x="5141" y="268"/>
                  </a:cubicBezTo>
                  <a:cubicBezTo>
                    <a:pt x="5138" y="269"/>
                    <a:pt x="5133" y="270"/>
                    <a:pt x="5128" y="270"/>
                  </a:cubicBezTo>
                  <a:cubicBezTo>
                    <a:pt x="5115" y="270"/>
                    <a:pt x="5098" y="266"/>
                    <a:pt x="5090" y="262"/>
                  </a:cubicBezTo>
                  <a:cubicBezTo>
                    <a:pt x="5084" y="251"/>
                    <a:pt x="5073" y="251"/>
                    <a:pt x="5067" y="251"/>
                  </a:cubicBezTo>
                  <a:lnTo>
                    <a:pt x="5062" y="256"/>
                  </a:lnTo>
                  <a:lnTo>
                    <a:pt x="5050" y="262"/>
                  </a:lnTo>
                  <a:cubicBezTo>
                    <a:pt x="5045" y="268"/>
                    <a:pt x="5036" y="270"/>
                    <a:pt x="5028" y="270"/>
                  </a:cubicBezTo>
                  <a:cubicBezTo>
                    <a:pt x="5019" y="270"/>
                    <a:pt x="5011" y="268"/>
                    <a:pt x="5005" y="262"/>
                  </a:cubicBezTo>
                  <a:lnTo>
                    <a:pt x="4994" y="256"/>
                  </a:lnTo>
                  <a:lnTo>
                    <a:pt x="4982" y="251"/>
                  </a:lnTo>
                  <a:cubicBezTo>
                    <a:pt x="4965" y="256"/>
                    <a:pt x="4920" y="256"/>
                    <a:pt x="4903" y="262"/>
                  </a:cubicBezTo>
                  <a:cubicBezTo>
                    <a:pt x="4888" y="267"/>
                    <a:pt x="4832" y="280"/>
                    <a:pt x="4802" y="280"/>
                  </a:cubicBezTo>
                  <a:cubicBezTo>
                    <a:pt x="4797" y="280"/>
                    <a:pt x="4793" y="280"/>
                    <a:pt x="4789" y="279"/>
                  </a:cubicBezTo>
                  <a:cubicBezTo>
                    <a:pt x="4767" y="279"/>
                    <a:pt x="4716" y="262"/>
                    <a:pt x="4676" y="245"/>
                  </a:cubicBezTo>
                  <a:lnTo>
                    <a:pt x="4648" y="279"/>
                  </a:lnTo>
                  <a:lnTo>
                    <a:pt x="4631" y="307"/>
                  </a:lnTo>
                  <a:cubicBezTo>
                    <a:pt x="4613" y="296"/>
                    <a:pt x="4579" y="279"/>
                    <a:pt x="4574" y="273"/>
                  </a:cubicBezTo>
                  <a:cubicBezTo>
                    <a:pt x="4562" y="273"/>
                    <a:pt x="4500" y="296"/>
                    <a:pt x="4472" y="296"/>
                  </a:cubicBezTo>
                  <a:cubicBezTo>
                    <a:pt x="4464" y="294"/>
                    <a:pt x="4454" y="293"/>
                    <a:pt x="4444" y="293"/>
                  </a:cubicBezTo>
                  <a:cubicBezTo>
                    <a:pt x="4423" y="293"/>
                    <a:pt x="4402" y="296"/>
                    <a:pt x="4398" y="296"/>
                  </a:cubicBezTo>
                  <a:cubicBezTo>
                    <a:pt x="4392" y="296"/>
                    <a:pt x="4370" y="290"/>
                    <a:pt x="4353" y="285"/>
                  </a:cubicBezTo>
                  <a:lnTo>
                    <a:pt x="4330" y="285"/>
                  </a:lnTo>
                  <a:cubicBezTo>
                    <a:pt x="4318" y="285"/>
                    <a:pt x="4296" y="296"/>
                    <a:pt x="4296" y="296"/>
                  </a:cubicBezTo>
                  <a:cubicBezTo>
                    <a:pt x="4290" y="288"/>
                    <a:pt x="4285" y="286"/>
                    <a:pt x="4281" y="286"/>
                  </a:cubicBezTo>
                  <a:cubicBezTo>
                    <a:pt x="4270" y="286"/>
                    <a:pt x="4264" y="302"/>
                    <a:pt x="4254" y="302"/>
                  </a:cubicBezTo>
                  <a:cubicBezTo>
                    <a:pt x="4253" y="302"/>
                    <a:pt x="4252" y="302"/>
                    <a:pt x="4250" y="302"/>
                  </a:cubicBezTo>
                  <a:lnTo>
                    <a:pt x="4239" y="296"/>
                  </a:lnTo>
                  <a:cubicBezTo>
                    <a:pt x="4233" y="294"/>
                    <a:pt x="4225" y="293"/>
                    <a:pt x="4217" y="293"/>
                  </a:cubicBezTo>
                  <a:cubicBezTo>
                    <a:pt x="4199" y="293"/>
                    <a:pt x="4180" y="296"/>
                    <a:pt x="4177" y="296"/>
                  </a:cubicBezTo>
                  <a:cubicBezTo>
                    <a:pt x="4165" y="296"/>
                    <a:pt x="4137" y="285"/>
                    <a:pt x="4109" y="273"/>
                  </a:cubicBezTo>
                  <a:lnTo>
                    <a:pt x="4080" y="285"/>
                  </a:lnTo>
                  <a:cubicBezTo>
                    <a:pt x="4078" y="286"/>
                    <a:pt x="4075" y="286"/>
                    <a:pt x="4071" y="286"/>
                  </a:cubicBezTo>
                  <a:cubicBezTo>
                    <a:pt x="4061" y="286"/>
                    <a:pt x="4049" y="283"/>
                    <a:pt x="4041" y="283"/>
                  </a:cubicBezTo>
                  <a:cubicBezTo>
                    <a:pt x="4038" y="283"/>
                    <a:pt x="4036" y="283"/>
                    <a:pt x="4035" y="285"/>
                  </a:cubicBezTo>
                  <a:lnTo>
                    <a:pt x="4001" y="313"/>
                  </a:lnTo>
                  <a:cubicBezTo>
                    <a:pt x="3967" y="307"/>
                    <a:pt x="3893" y="302"/>
                    <a:pt x="3882" y="302"/>
                  </a:cubicBezTo>
                  <a:cubicBezTo>
                    <a:pt x="3865" y="302"/>
                    <a:pt x="3842" y="307"/>
                    <a:pt x="3836" y="319"/>
                  </a:cubicBezTo>
                  <a:cubicBezTo>
                    <a:pt x="3825" y="324"/>
                    <a:pt x="3813" y="330"/>
                    <a:pt x="3802" y="330"/>
                  </a:cubicBezTo>
                  <a:lnTo>
                    <a:pt x="3796" y="324"/>
                  </a:lnTo>
                  <a:lnTo>
                    <a:pt x="3774" y="307"/>
                  </a:lnTo>
                  <a:cubicBezTo>
                    <a:pt x="3740" y="307"/>
                    <a:pt x="3666" y="324"/>
                    <a:pt x="3649" y="324"/>
                  </a:cubicBezTo>
                  <a:cubicBezTo>
                    <a:pt x="3626" y="319"/>
                    <a:pt x="3604" y="319"/>
                    <a:pt x="3598" y="313"/>
                  </a:cubicBezTo>
                  <a:cubicBezTo>
                    <a:pt x="3593" y="313"/>
                    <a:pt x="3571" y="298"/>
                    <a:pt x="3559" y="298"/>
                  </a:cubicBezTo>
                  <a:cubicBezTo>
                    <a:pt x="3556" y="298"/>
                    <a:pt x="3554" y="299"/>
                    <a:pt x="3552" y="302"/>
                  </a:cubicBezTo>
                  <a:cubicBezTo>
                    <a:pt x="3550" y="303"/>
                    <a:pt x="3546" y="303"/>
                    <a:pt x="3542" y="303"/>
                  </a:cubicBezTo>
                  <a:cubicBezTo>
                    <a:pt x="3530" y="303"/>
                    <a:pt x="3513" y="300"/>
                    <a:pt x="3501" y="300"/>
                  </a:cubicBezTo>
                  <a:cubicBezTo>
                    <a:pt x="3496" y="300"/>
                    <a:pt x="3492" y="300"/>
                    <a:pt x="3490" y="302"/>
                  </a:cubicBezTo>
                  <a:cubicBezTo>
                    <a:pt x="3479" y="313"/>
                    <a:pt x="3433" y="319"/>
                    <a:pt x="3388" y="324"/>
                  </a:cubicBezTo>
                  <a:lnTo>
                    <a:pt x="3343" y="319"/>
                  </a:lnTo>
                  <a:cubicBezTo>
                    <a:pt x="3338" y="314"/>
                    <a:pt x="3326" y="306"/>
                    <a:pt x="3322" y="306"/>
                  </a:cubicBezTo>
                  <a:cubicBezTo>
                    <a:pt x="3320" y="306"/>
                    <a:pt x="3320" y="306"/>
                    <a:pt x="3320" y="307"/>
                  </a:cubicBezTo>
                  <a:cubicBezTo>
                    <a:pt x="3311" y="314"/>
                    <a:pt x="3301" y="315"/>
                    <a:pt x="3290" y="315"/>
                  </a:cubicBezTo>
                  <a:cubicBezTo>
                    <a:pt x="3281" y="315"/>
                    <a:pt x="3273" y="314"/>
                    <a:pt x="3265" y="314"/>
                  </a:cubicBezTo>
                  <a:cubicBezTo>
                    <a:pt x="3258" y="314"/>
                    <a:pt x="3251" y="315"/>
                    <a:pt x="3246" y="319"/>
                  </a:cubicBezTo>
                  <a:lnTo>
                    <a:pt x="3218" y="336"/>
                  </a:lnTo>
                  <a:cubicBezTo>
                    <a:pt x="3195" y="324"/>
                    <a:pt x="3127" y="324"/>
                    <a:pt x="3110" y="324"/>
                  </a:cubicBezTo>
                  <a:cubicBezTo>
                    <a:pt x="3093" y="330"/>
                    <a:pt x="3065" y="330"/>
                    <a:pt x="3053" y="336"/>
                  </a:cubicBezTo>
                  <a:lnTo>
                    <a:pt x="3042" y="330"/>
                  </a:lnTo>
                  <a:lnTo>
                    <a:pt x="3025" y="330"/>
                  </a:lnTo>
                  <a:cubicBezTo>
                    <a:pt x="3009" y="326"/>
                    <a:pt x="2984" y="322"/>
                    <a:pt x="2969" y="322"/>
                  </a:cubicBezTo>
                  <a:cubicBezTo>
                    <a:pt x="2963" y="322"/>
                    <a:pt x="2958" y="323"/>
                    <a:pt x="2957" y="324"/>
                  </a:cubicBezTo>
                  <a:cubicBezTo>
                    <a:pt x="2951" y="327"/>
                    <a:pt x="2944" y="329"/>
                    <a:pt x="2936" y="329"/>
                  </a:cubicBezTo>
                  <a:cubicBezTo>
                    <a:pt x="2928" y="329"/>
                    <a:pt x="2920" y="327"/>
                    <a:pt x="2911" y="324"/>
                  </a:cubicBezTo>
                  <a:lnTo>
                    <a:pt x="2900" y="330"/>
                  </a:lnTo>
                  <a:cubicBezTo>
                    <a:pt x="2897" y="331"/>
                    <a:pt x="2894" y="332"/>
                    <a:pt x="2890" y="332"/>
                  </a:cubicBezTo>
                  <a:cubicBezTo>
                    <a:pt x="2876" y="332"/>
                    <a:pt x="2863" y="323"/>
                    <a:pt x="2849" y="319"/>
                  </a:cubicBezTo>
                  <a:cubicBezTo>
                    <a:pt x="2843" y="319"/>
                    <a:pt x="2815" y="324"/>
                    <a:pt x="2787" y="336"/>
                  </a:cubicBezTo>
                  <a:lnTo>
                    <a:pt x="2758" y="324"/>
                  </a:lnTo>
                  <a:lnTo>
                    <a:pt x="2752" y="324"/>
                  </a:lnTo>
                  <a:cubicBezTo>
                    <a:pt x="2747" y="324"/>
                    <a:pt x="2732" y="353"/>
                    <a:pt x="2721" y="353"/>
                  </a:cubicBezTo>
                  <a:cubicBezTo>
                    <a:pt x="2720" y="353"/>
                    <a:pt x="2719" y="353"/>
                    <a:pt x="2718" y="353"/>
                  </a:cubicBezTo>
                  <a:cubicBezTo>
                    <a:pt x="2701" y="353"/>
                    <a:pt x="2645" y="324"/>
                    <a:pt x="2622" y="324"/>
                  </a:cubicBezTo>
                  <a:cubicBezTo>
                    <a:pt x="2599" y="330"/>
                    <a:pt x="2554" y="336"/>
                    <a:pt x="2543" y="341"/>
                  </a:cubicBezTo>
                  <a:cubicBezTo>
                    <a:pt x="2535" y="345"/>
                    <a:pt x="2509" y="349"/>
                    <a:pt x="2489" y="349"/>
                  </a:cubicBezTo>
                  <a:cubicBezTo>
                    <a:pt x="2481" y="349"/>
                    <a:pt x="2474" y="349"/>
                    <a:pt x="2469" y="347"/>
                  </a:cubicBezTo>
                  <a:cubicBezTo>
                    <a:pt x="2457" y="347"/>
                    <a:pt x="2395" y="353"/>
                    <a:pt x="2378" y="353"/>
                  </a:cubicBezTo>
                  <a:cubicBezTo>
                    <a:pt x="2355" y="353"/>
                    <a:pt x="2304" y="353"/>
                    <a:pt x="2293" y="358"/>
                  </a:cubicBezTo>
                  <a:cubicBezTo>
                    <a:pt x="2282" y="358"/>
                    <a:pt x="2248" y="347"/>
                    <a:pt x="2242" y="341"/>
                  </a:cubicBezTo>
                  <a:cubicBezTo>
                    <a:pt x="2241" y="340"/>
                    <a:pt x="2239" y="340"/>
                    <a:pt x="2237" y="340"/>
                  </a:cubicBezTo>
                  <a:cubicBezTo>
                    <a:pt x="2228" y="340"/>
                    <a:pt x="2212" y="348"/>
                    <a:pt x="2208" y="353"/>
                  </a:cubicBezTo>
                  <a:cubicBezTo>
                    <a:pt x="2207" y="354"/>
                    <a:pt x="2204" y="354"/>
                    <a:pt x="2200" y="354"/>
                  </a:cubicBezTo>
                  <a:cubicBezTo>
                    <a:pt x="2190" y="354"/>
                    <a:pt x="2174" y="351"/>
                    <a:pt x="2164" y="351"/>
                  </a:cubicBezTo>
                  <a:cubicBezTo>
                    <a:pt x="2161" y="351"/>
                    <a:pt x="2158" y="352"/>
                    <a:pt x="2157" y="353"/>
                  </a:cubicBezTo>
                  <a:cubicBezTo>
                    <a:pt x="2154" y="354"/>
                    <a:pt x="2151" y="354"/>
                    <a:pt x="2146" y="354"/>
                  </a:cubicBezTo>
                  <a:cubicBezTo>
                    <a:pt x="2134" y="354"/>
                    <a:pt x="2117" y="351"/>
                    <a:pt x="2105" y="351"/>
                  </a:cubicBezTo>
                  <a:cubicBezTo>
                    <a:pt x="2100" y="351"/>
                    <a:pt x="2097" y="352"/>
                    <a:pt x="2094" y="353"/>
                  </a:cubicBezTo>
                  <a:cubicBezTo>
                    <a:pt x="2092" y="354"/>
                    <a:pt x="2088" y="354"/>
                    <a:pt x="2082" y="354"/>
                  </a:cubicBezTo>
                  <a:cubicBezTo>
                    <a:pt x="2060" y="354"/>
                    <a:pt x="2016" y="347"/>
                    <a:pt x="1998" y="347"/>
                  </a:cubicBezTo>
                  <a:cubicBezTo>
                    <a:pt x="1978" y="352"/>
                    <a:pt x="1917" y="371"/>
                    <a:pt x="1888" y="371"/>
                  </a:cubicBezTo>
                  <a:cubicBezTo>
                    <a:pt x="1884" y="371"/>
                    <a:pt x="1881" y="370"/>
                    <a:pt x="1879" y="370"/>
                  </a:cubicBezTo>
                  <a:cubicBezTo>
                    <a:pt x="1856" y="370"/>
                    <a:pt x="1782" y="370"/>
                    <a:pt x="1760" y="375"/>
                  </a:cubicBezTo>
                  <a:cubicBezTo>
                    <a:pt x="1737" y="375"/>
                    <a:pt x="1686" y="375"/>
                    <a:pt x="1674" y="381"/>
                  </a:cubicBezTo>
                  <a:cubicBezTo>
                    <a:pt x="1663" y="381"/>
                    <a:pt x="1635" y="387"/>
                    <a:pt x="1606" y="392"/>
                  </a:cubicBezTo>
                  <a:lnTo>
                    <a:pt x="1561" y="392"/>
                  </a:lnTo>
                  <a:cubicBezTo>
                    <a:pt x="1550" y="392"/>
                    <a:pt x="1536" y="390"/>
                    <a:pt x="1524" y="390"/>
                  </a:cubicBezTo>
                  <a:cubicBezTo>
                    <a:pt x="1519" y="390"/>
                    <a:pt x="1514" y="391"/>
                    <a:pt x="1510" y="392"/>
                  </a:cubicBezTo>
                  <a:lnTo>
                    <a:pt x="1510" y="398"/>
                  </a:lnTo>
                  <a:lnTo>
                    <a:pt x="1504" y="404"/>
                  </a:lnTo>
                  <a:cubicBezTo>
                    <a:pt x="1499" y="404"/>
                    <a:pt x="1472" y="386"/>
                    <a:pt x="1454" y="386"/>
                  </a:cubicBezTo>
                  <a:cubicBezTo>
                    <a:pt x="1452" y="386"/>
                    <a:pt x="1449" y="386"/>
                    <a:pt x="1448" y="387"/>
                  </a:cubicBezTo>
                  <a:cubicBezTo>
                    <a:pt x="1430" y="392"/>
                    <a:pt x="1391" y="398"/>
                    <a:pt x="1351" y="404"/>
                  </a:cubicBezTo>
                  <a:lnTo>
                    <a:pt x="1323" y="415"/>
                  </a:lnTo>
                  <a:lnTo>
                    <a:pt x="1294" y="432"/>
                  </a:lnTo>
                  <a:cubicBezTo>
                    <a:pt x="1272" y="421"/>
                    <a:pt x="1221" y="404"/>
                    <a:pt x="1181" y="398"/>
                  </a:cubicBezTo>
                  <a:lnTo>
                    <a:pt x="1181" y="443"/>
                  </a:lnTo>
                  <a:cubicBezTo>
                    <a:pt x="1181" y="446"/>
                    <a:pt x="1178" y="448"/>
                    <a:pt x="1175" y="448"/>
                  </a:cubicBezTo>
                  <a:cubicBezTo>
                    <a:pt x="1172" y="448"/>
                    <a:pt x="1169" y="446"/>
                    <a:pt x="1169" y="443"/>
                  </a:cubicBezTo>
                  <a:cubicBezTo>
                    <a:pt x="1164" y="443"/>
                    <a:pt x="1141" y="421"/>
                    <a:pt x="1130" y="415"/>
                  </a:cubicBezTo>
                  <a:cubicBezTo>
                    <a:pt x="1119" y="415"/>
                    <a:pt x="1079" y="450"/>
                    <a:pt x="1055" y="450"/>
                  </a:cubicBezTo>
                  <a:cubicBezTo>
                    <a:pt x="1053" y="450"/>
                    <a:pt x="1052" y="450"/>
                    <a:pt x="1050" y="449"/>
                  </a:cubicBezTo>
                  <a:cubicBezTo>
                    <a:pt x="1042" y="446"/>
                    <a:pt x="1025" y="446"/>
                    <a:pt x="1008" y="446"/>
                  </a:cubicBezTo>
                  <a:cubicBezTo>
                    <a:pt x="991" y="446"/>
                    <a:pt x="974" y="446"/>
                    <a:pt x="965" y="443"/>
                  </a:cubicBezTo>
                  <a:cubicBezTo>
                    <a:pt x="958" y="443"/>
                    <a:pt x="935" y="446"/>
                    <a:pt x="917" y="446"/>
                  </a:cubicBezTo>
                  <a:cubicBezTo>
                    <a:pt x="909" y="446"/>
                    <a:pt x="901" y="445"/>
                    <a:pt x="897" y="443"/>
                  </a:cubicBezTo>
                  <a:cubicBezTo>
                    <a:pt x="886" y="443"/>
                    <a:pt x="829" y="449"/>
                    <a:pt x="812" y="461"/>
                  </a:cubicBezTo>
                  <a:cubicBezTo>
                    <a:pt x="795" y="472"/>
                    <a:pt x="789" y="489"/>
                    <a:pt x="795" y="495"/>
                  </a:cubicBezTo>
                  <a:cubicBezTo>
                    <a:pt x="801" y="500"/>
                    <a:pt x="772" y="500"/>
                    <a:pt x="761" y="500"/>
                  </a:cubicBezTo>
                  <a:cubicBezTo>
                    <a:pt x="755" y="500"/>
                    <a:pt x="733" y="483"/>
                    <a:pt x="716" y="466"/>
                  </a:cubicBezTo>
                  <a:lnTo>
                    <a:pt x="682" y="483"/>
                  </a:lnTo>
                  <a:cubicBezTo>
                    <a:pt x="676" y="483"/>
                    <a:pt x="665" y="478"/>
                    <a:pt x="653" y="472"/>
                  </a:cubicBezTo>
                  <a:lnTo>
                    <a:pt x="648" y="472"/>
                  </a:lnTo>
                  <a:cubicBezTo>
                    <a:pt x="636" y="478"/>
                    <a:pt x="653" y="500"/>
                    <a:pt x="659" y="512"/>
                  </a:cubicBezTo>
                  <a:cubicBezTo>
                    <a:pt x="665" y="523"/>
                    <a:pt x="665" y="534"/>
                    <a:pt x="648" y="534"/>
                  </a:cubicBezTo>
                  <a:lnTo>
                    <a:pt x="642" y="534"/>
                  </a:lnTo>
                  <a:cubicBezTo>
                    <a:pt x="630" y="534"/>
                    <a:pt x="619" y="529"/>
                    <a:pt x="608" y="529"/>
                  </a:cubicBezTo>
                  <a:lnTo>
                    <a:pt x="551" y="506"/>
                  </a:lnTo>
                  <a:cubicBezTo>
                    <a:pt x="500" y="517"/>
                    <a:pt x="477" y="534"/>
                    <a:pt x="483" y="540"/>
                  </a:cubicBezTo>
                  <a:cubicBezTo>
                    <a:pt x="489" y="540"/>
                    <a:pt x="409" y="568"/>
                    <a:pt x="381" y="568"/>
                  </a:cubicBezTo>
                  <a:lnTo>
                    <a:pt x="296" y="568"/>
                  </a:lnTo>
                  <a:lnTo>
                    <a:pt x="284" y="563"/>
                  </a:lnTo>
                  <a:cubicBezTo>
                    <a:pt x="279" y="560"/>
                    <a:pt x="274" y="557"/>
                    <a:pt x="271" y="557"/>
                  </a:cubicBezTo>
                  <a:cubicBezTo>
                    <a:pt x="267" y="557"/>
                    <a:pt x="265" y="560"/>
                    <a:pt x="262" y="568"/>
                  </a:cubicBezTo>
                  <a:lnTo>
                    <a:pt x="256" y="580"/>
                  </a:lnTo>
                  <a:cubicBezTo>
                    <a:pt x="253" y="582"/>
                    <a:pt x="250" y="583"/>
                    <a:pt x="245" y="583"/>
                  </a:cubicBezTo>
                  <a:cubicBezTo>
                    <a:pt x="230" y="583"/>
                    <a:pt x="209" y="571"/>
                    <a:pt x="205" y="563"/>
                  </a:cubicBezTo>
                  <a:cubicBezTo>
                    <a:pt x="203" y="561"/>
                    <a:pt x="201" y="560"/>
                    <a:pt x="200" y="560"/>
                  </a:cubicBezTo>
                  <a:cubicBezTo>
                    <a:pt x="192" y="560"/>
                    <a:pt x="188" y="581"/>
                    <a:pt x="188" y="591"/>
                  </a:cubicBezTo>
                  <a:cubicBezTo>
                    <a:pt x="188" y="602"/>
                    <a:pt x="131" y="619"/>
                    <a:pt x="108" y="625"/>
                  </a:cubicBezTo>
                  <a:cubicBezTo>
                    <a:pt x="91" y="631"/>
                    <a:pt x="74" y="653"/>
                    <a:pt x="74" y="659"/>
                  </a:cubicBezTo>
                  <a:cubicBezTo>
                    <a:pt x="74" y="666"/>
                    <a:pt x="80" y="668"/>
                    <a:pt x="86" y="668"/>
                  </a:cubicBezTo>
                  <a:cubicBezTo>
                    <a:pt x="90" y="668"/>
                    <a:pt x="95" y="667"/>
                    <a:pt x="97" y="665"/>
                  </a:cubicBezTo>
                  <a:cubicBezTo>
                    <a:pt x="103" y="665"/>
                    <a:pt x="108" y="670"/>
                    <a:pt x="108" y="676"/>
                  </a:cubicBezTo>
                  <a:cubicBezTo>
                    <a:pt x="103" y="682"/>
                    <a:pt x="97" y="693"/>
                    <a:pt x="91" y="693"/>
                  </a:cubicBezTo>
                  <a:lnTo>
                    <a:pt x="74" y="693"/>
                  </a:lnTo>
                  <a:cubicBezTo>
                    <a:pt x="64" y="682"/>
                    <a:pt x="43" y="636"/>
                    <a:pt x="26" y="636"/>
                  </a:cubicBezTo>
                  <a:cubicBezTo>
                    <a:pt x="25" y="636"/>
                    <a:pt x="24" y="636"/>
                    <a:pt x="23" y="636"/>
                  </a:cubicBezTo>
                  <a:cubicBezTo>
                    <a:pt x="1" y="642"/>
                    <a:pt x="18" y="676"/>
                    <a:pt x="29" y="687"/>
                  </a:cubicBezTo>
                  <a:cubicBezTo>
                    <a:pt x="40" y="699"/>
                    <a:pt x="91" y="716"/>
                    <a:pt x="97" y="722"/>
                  </a:cubicBezTo>
                  <a:cubicBezTo>
                    <a:pt x="108" y="733"/>
                    <a:pt x="126" y="739"/>
                    <a:pt x="131" y="739"/>
                  </a:cubicBezTo>
                  <a:cubicBezTo>
                    <a:pt x="137" y="739"/>
                    <a:pt x="137" y="722"/>
                    <a:pt x="137" y="722"/>
                  </a:cubicBezTo>
                  <a:cubicBezTo>
                    <a:pt x="131" y="716"/>
                    <a:pt x="160" y="710"/>
                    <a:pt x="171" y="710"/>
                  </a:cubicBezTo>
                  <a:cubicBezTo>
                    <a:pt x="182" y="710"/>
                    <a:pt x="177" y="744"/>
                    <a:pt x="177" y="756"/>
                  </a:cubicBezTo>
                  <a:cubicBezTo>
                    <a:pt x="171" y="767"/>
                    <a:pt x="177" y="801"/>
                    <a:pt x="182" y="812"/>
                  </a:cubicBezTo>
                  <a:cubicBezTo>
                    <a:pt x="194" y="824"/>
                    <a:pt x="182" y="835"/>
                    <a:pt x="177" y="835"/>
                  </a:cubicBezTo>
                  <a:cubicBezTo>
                    <a:pt x="171" y="835"/>
                    <a:pt x="188" y="841"/>
                    <a:pt x="216" y="841"/>
                  </a:cubicBezTo>
                  <a:lnTo>
                    <a:pt x="273" y="841"/>
                  </a:lnTo>
                  <a:cubicBezTo>
                    <a:pt x="290" y="843"/>
                    <a:pt x="310" y="845"/>
                    <a:pt x="326" y="845"/>
                  </a:cubicBezTo>
                  <a:cubicBezTo>
                    <a:pt x="343" y="845"/>
                    <a:pt x="355" y="843"/>
                    <a:pt x="358" y="841"/>
                  </a:cubicBezTo>
                  <a:cubicBezTo>
                    <a:pt x="358" y="829"/>
                    <a:pt x="369" y="824"/>
                    <a:pt x="369" y="824"/>
                  </a:cubicBezTo>
                  <a:cubicBezTo>
                    <a:pt x="375" y="824"/>
                    <a:pt x="387" y="835"/>
                    <a:pt x="392" y="846"/>
                  </a:cubicBezTo>
                  <a:lnTo>
                    <a:pt x="540" y="846"/>
                  </a:lnTo>
                  <a:cubicBezTo>
                    <a:pt x="557" y="846"/>
                    <a:pt x="596" y="835"/>
                    <a:pt x="602" y="829"/>
                  </a:cubicBezTo>
                  <a:cubicBezTo>
                    <a:pt x="604" y="828"/>
                    <a:pt x="607" y="828"/>
                    <a:pt x="610" y="828"/>
                  </a:cubicBezTo>
                  <a:cubicBezTo>
                    <a:pt x="622" y="828"/>
                    <a:pt x="637" y="836"/>
                    <a:pt x="642" y="841"/>
                  </a:cubicBezTo>
                  <a:cubicBezTo>
                    <a:pt x="642" y="841"/>
                    <a:pt x="642" y="842"/>
                    <a:pt x="643" y="842"/>
                  </a:cubicBezTo>
                  <a:cubicBezTo>
                    <a:pt x="650" y="842"/>
                    <a:pt x="676" y="828"/>
                    <a:pt x="692" y="828"/>
                  </a:cubicBezTo>
                  <a:cubicBezTo>
                    <a:pt x="694" y="828"/>
                    <a:pt x="697" y="829"/>
                    <a:pt x="699" y="829"/>
                  </a:cubicBezTo>
                  <a:cubicBezTo>
                    <a:pt x="704" y="831"/>
                    <a:pt x="715" y="832"/>
                    <a:pt x="728" y="832"/>
                  </a:cubicBezTo>
                  <a:cubicBezTo>
                    <a:pt x="753" y="832"/>
                    <a:pt x="786" y="829"/>
                    <a:pt x="801" y="829"/>
                  </a:cubicBezTo>
                  <a:cubicBezTo>
                    <a:pt x="818" y="829"/>
                    <a:pt x="903" y="835"/>
                    <a:pt x="926" y="835"/>
                  </a:cubicBezTo>
                  <a:cubicBezTo>
                    <a:pt x="948" y="835"/>
                    <a:pt x="994" y="835"/>
                    <a:pt x="999" y="829"/>
                  </a:cubicBezTo>
                  <a:cubicBezTo>
                    <a:pt x="1011" y="829"/>
                    <a:pt x="1056" y="835"/>
                    <a:pt x="1073" y="835"/>
                  </a:cubicBezTo>
                  <a:lnTo>
                    <a:pt x="1181" y="835"/>
                  </a:lnTo>
                  <a:cubicBezTo>
                    <a:pt x="1198" y="835"/>
                    <a:pt x="1238" y="835"/>
                    <a:pt x="1266" y="841"/>
                  </a:cubicBezTo>
                  <a:lnTo>
                    <a:pt x="1294" y="829"/>
                  </a:lnTo>
                  <a:lnTo>
                    <a:pt x="1368" y="795"/>
                  </a:lnTo>
                  <a:cubicBezTo>
                    <a:pt x="1453" y="801"/>
                    <a:pt x="1555" y="824"/>
                    <a:pt x="1572" y="824"/>
                  </a:cubicBezTo>
                  <a:cubicBezTo>
                    <a:pt x="1578" y="821"/>
                    <a:pt x="1591" y="819"/>
                    <a:pt x="1606" y="819"/>
                  </a:cubicBezTo>
                  <a:cubicBezTo>
                    <a:pt x="1622" y="819"/>
                    <a:pt x="1640" y="821"/>
                    <a:pt x="1657" y="824"/>
                  </a:cubicBezTo>
                  <a:lnTo>
                    <a:pt x="1680" y="818"/>
                  </a:lnTo>
                  <a:lnTo>
                    <a:pt x="1703" y="807"/>
                  </a:lnTo>
                  <a:cubicBezTo>
                    <a:pt x="1709" y="808"/>
                    <a:pt x="1715" y="809"/>
                    <a:pt x="1723" y="809"/>
                  </a:cubicBezTo>
                  <a:cubicBezTo>
                    <a:pt x="1744" y="809"/>
                    <a:pt x="1771" y="802"/>
                    <a:pt x="1788" y="790"/>
                  </a:cubicBezTo>
                  <a:lnTo>
                    <a:pt x="1816" y="807"/>
                  </a:lnTo>
                  <a:lnTo>
                    <a:pt x="1839" y="818"/>
                  </a:lnTo>
                  <a:cubicBezTo>
                    <a:pt x="1867" y="818"/>
                    <a:pt x="1907" y="818"/>
                    <a:pt x="1924" y="824"/>
                  </a:cubicBezTo>
                  <a:lnTo>
                    <a:pt x="1930" y="818"/>
                  </a:lnTo>
                  <a:lnTo>
                    <a:pt x="1987" y="790"/>
                  </a:lnTo>
                  <a:cubicBezTo>
                    <a:pt x="2043" y="795"/>
                    <a:pt x="2191" y="801"/>
                    <a:pt x="2225" y="801"/>
                  </a:cubicBezTo>
                  <a:cubicBezTo>
                    <a:pt x="2259" y="801"/>
                    <a:pt x="2327" y="795"/>
                    <a:pt x="2338" y="795"/>
                  </a:cubicBezTo>
                  <a:cubicBezTo>
                    <a:pt x="2341" y="794"/>
                    <a:pt x="2344" y="794"/>
                    <a:pt x="2348" y="794"/>
                  </a:cubicBezTo>
                  <a:cubicBezTo>
                    <a:pt x="2371" y="794"/>
                    <a:pt x="2414" y="807"/>
                    <a:pt x="2429" y="807"/>
                  </a:cubicBezTo>
                  <a:cubicBezTo>
                    <a:pt x="2452" y="801"/>
                    <a:pt x="2520" y="801"/>
                    <a:pt x="2537" y="795"/>
                  </a:cubicBezTo>
                  <a:cubicBezTo>
                    <a:pt x="2539" y="794"/>
                    <a:pt x="2543" y="794"/>
                    <a:pt x="2546" y="794"/>
                  </a:cubicBezTo>
                  <a:cubicBezTo>
                    <a:pt x="2564" y="794"/>
                    <a:pt x="2594" y="802"/>
                    <a:pt x="2613" y="802"/>
                  </a:cubicBezTo>
                  <a:cubicBezTo>
                    <a:pt x="2616" y="802"/>
                    <a:pt x="2619" y="802"/>
                    <a:pt x="2622" y="801"/>
                  </a:cubicBezTo>
                  <a:cubicBezTo>
                    <a:pt x="2637" y="801"/>
                    <a:pt x="2676" y="788"/>
                    <a:pt x="2694" y="788"/>
                  </a:cubicBezTo>
                  <a:cubicBezTo>
                    <a:pt x="2697" y="788"/>
                    <a:pt x="2700" y="789"/>
                    <a:pt x="2701" y="790"/>
                  </a:cubicBezTo>
                  <a:cubicBezTo>
                    <a:pt x="2713" y="795"/>
                    <a:pt x="2764" y="801"/>
                    <a:pt x="2775" y="801"/>
                  </a:cubicBezTo>
                  <a:cubicBezTo>
                    <a:pt x="2792" y="801"/>
                    <a:pt x="2923" y="784"/>
                    <a:pt x="2968" y="784"/>
                  </a:cubicBezTo>
                  <a:cubicBezTo>
                    <a:pt x="3013" y="784"/>
                    <a:pt x="3082" y="790"/>
                    <a:pt x="3093" y="795"/>
                  </a:cubicBezTo>
                  <a:cubicBezTo>
                    <a:pt x="3104" y="795"/>
                    <a:pt x="3184" y="778"/>
                    <a:pt x="3212" y="778"/>
                  </a:cubicBezTo>
                  <a:cubicBezTo>
                    <a:pt x="3240" y="784"/>
                    <a:pt x="3297" y="790"/>
                    <a:pt x="3337" y="790"/>
                  </a:cubicBezTo>
                  <a:lnTo>
                    <a:pt x="3927" y="790"/>
                  </a:lnTo>
                  <a:lnTo>
                    <a:pt x="3961" y="784"/>
                  </a:lnTo>
                  <a:cubicBezTo>
                    <a:pt x="3973" y="782"/>
                    <a:pt x="3986" y="782"/>
                    <a:pt x="3999" y="782"/>
                  </a:cubicBezTo>
                  <a:cubicBezTo>
                    <a:pt x="4032" y="782"/>
                    <a:pt x="4067" y="786"/>
                    <a:pt x="4092" y="790"/>
                  </a:cubicBezTo>
                  <a:lnTo>
                    <a:pt x="4126" y="773"/>
                  </a:lnTo>
                  <a:cubicBezTo>
                    <a:pt x="4127" y="771"/>
                    <a:pt x="4131" y="770"/>
                    <a:pt x="4134" y="770"/>
                  </a:cubicBezTo>
                  <a:cubicBezTo>
                    <a:pt x="4141" y="770"/>
                    <a:pt x="4150" y="773"/>
                    <a:pt x="4154" y="773"/>
                  </a:cubicBezTo>
                  <a:lnTo>
                    <a:pt x="4177" y="807"/>
                  </a:lnTo>
                  <a:cubicBezTo>
                    <a:pt x="4208" y="796"/>
                    <a:pt x="4273" y="766"/>
                    <a:pt x="4301" y="766"/>
                  </a:cubicBezTo>
                  <a:cubicBezTo>
                    <a:pt x="4303" y="766"/>
                    <a:pt x="4305" y="766"/>
                    <a:pt x="4307" y="767"/>
                  </a:cubicBezTo>
                  <a:cubicBezTo>
                    <a:pt x="4330" y="773"/>
                    <a:pt x="4387" y="773"/>
                    <a:pt x="4432" y="773"/>
                  </a:cubicBezTo>
                  <a:lnTo>
                    <a:pt x="4676" y="773"/>
                  </a:lnTo>
                  <a:cubicBezTo>
                    <a:pt x="4755" y="773"/>
                    <a:pt x="4880" y="778"/>
                    <a:pt x="4954" y="784"/>
                  </a:cubicBezTo>
                  <a:lnTo>
                    <a:pt x="5022" y="756"/>
                  </a:lnTo>
                  <a:cubicBezTo>
                    <a:pt x="5022" y="756"/>
                    <a:pt x="5033" y="767"/>
                    <a:pt x="5045" y="767"/>
                  </a:cubicBezTo>
                  <a:lnTo>
                    <a:pt x="5062" y="767"/>
                  </a:lnTo>
                  <a:cubicBezTo>
                    <a:pt x="5075" y="767"/>
                    <a:pt x="5103" y="760"/>
                    <a:pt x="5117" y="760"/>
                  </a:cubicBezTo>
                  <a:cubicBezTo>
                    <a:pt x="5121" y="760"/>
                    <a:pt x="5123" y="760"/>
                    <a:pt x="5124" y="761"/>
                  </a:cubicBezTo>
                  <a:cubicBezTo>
                    <a:pt x="5124" y="767"/>
                    <a:pt x="5147" y="773"/>
                    <a:pt x="5170" y="773"/>
                  </a:cubicBezTo>
                  <a:lnTo>
                    <a:pt x="5187" y="773"/>
                  </a:lnTo>
                  <a:lnTo>
                    <a:pt x="5272" y="767"/>
                  </a:lnTo>
                  <a:lnTo>
                    <a:pt x="5294" y="767"/>
                  </a:lnTo>
                  <a:cubicBezTo>
                    <a:pt x="5311" y="767"/>
                    <a:pt x="5351" y="767"/>
                    <a:pt x="5362" y="761"/>
                  </a:cubicBezTo>
                  <a:cubicBezTo>
                    <a:pt x="5367" y="761"/>
                    <a:pt x="5390" y="768"/>
                    <a:pt x="5401" y="768"/>
                  </a:cubicBezTo>
                  <a:cubicBezTo>
                    <a:pt x="5404" y="768"/>
                    <a:pt x="5407" y="768"/>
                    <a:pt x="5408" y="767"/>
                  </a:cubicBezTo>
                  <a:cubicBezTo>
                    <a:pt x="5414" y="761"/>
                    <a:pt x="5470" y="761"/>
                    <a:pt x="5493" y="761"/>
                  </a:cubicBezTo>
                  <a:cubicBezTo>
                    <a:pt x="5516" y="767"/>
                    <a:pt x="5538" y="773"/>
                    <a:pt x="5550" y="773"/>
                  </a:cubicBezTo>
                  <a:lnTo>
                    <a:pt x="5555" y="767"/>
                  </a:lnTo>
                  <a:lnTo>
                    <a:pt x="5584" y="744"/>
                  </a:lnTo>
                  <a:cubicBezTo>
                    <a:pt x="5618" y="750"/>
                    <a:pt x="5867" y="756"/>
                    <a:pt x="6145" y="756"/>
                  </a:cubicBezTo>
                  <a:lnTo>
                    <a:pt x="6423" y="756"/>
                  </a:lnTo>
                  <a:cubicBezTo>
                    <a:pt x="6432" y="753"/>
                    <a:pt x="6440" y="752"/>
                    <a:pt x="6450" y="752"/>
                  </a:cubicBezTo>
                  <a:cubicBezTo>
                    <a:pt x="6480" y="752"/>
                    <a:pt x="6512" y="762"/>
                    <a:pt x="6530" y="762"/>
                  </a:cubicBezTo>
                  <a:cubicBezTo>
                    <a:pt x="6533" y="762"/>
                    <a:pt x="6535" y="762"/>
                    <a:pt x="6537" y="761"/>
                  </a:cubicBezTo>
                  <a:cubicBezTo>
                    <a:pt x="6554" y="756"/>
                    <a:pt x="6582" y="756"/>
                    <a:pt x="6605" y="756"/>
                  </a:cubicBezTo>
                  <a:lnTo>
                    <a:pt x="6611" y="750"/>
                  </a:lnTo>
                  <a:cubicBezTo>
                    <a:pt x="6616" y="745"/>
                    <a:pt x="6621" y="743"/>
                    <a:pt x="6625" y="743"/>
                  </a:cubicBezTo>
                  <a:cubicBezTo>
                    <a:pt x="6637" y="743"/>
                    <a:pt x="6645" y="758"/>
                    <a:pt x="6655" y="758"/>
                  </a:cubicBezTo>
                  <a:cubicBezTo>
                    <a:pt x="6657" y="758"/>
                    <a:pt x="6660" y="757"/>
                    <a:pt x="6662" y="756"/>
                  </a:cubicBezTo>
                  <a:lnTo>
                    <a:pt x="6679" y="739"/>
                  </a:lnTo>
                  <a:lnTo>
                    <a:pt x="7036" y="739"/>
                  </a:lnTo>
                  <a:cubicBezTo>
                    <a:pt x="7121" y="739"/>
                    <a:pt x="7303" y="739"/>
                    <a:pt x="7348" y="733"/>
                  </a:cubicBezTo>
                  <a:cubicBezTo>
                    <a:pt x="7388" y="727"/>
                    <a:pt x="7536" y="727"/>
                    <a:pt x="7581" y="727"/>
                  </a:cubicBezTo>
                  <a:lnTo>
                    <a:pt x="7762" y="727"/>
                  </a:lnTo>
                  <a:cubicBezTo>
                    <a:pt x="7785" y="727"/>
                    <a:pt x="7842" y="704"/>
                    <a:pt x="7859" y="704"/>
                  </a:cubicBezTo>
                  <a:cubicBezTo>
                    <a:pt x="7873" y="709"/>
                    <a:pt x="7909" y="717"/>
                    <a:pt x="7928" y="717"/>
                  </a:cubicBezTo>
                  <a:cubicBezTo>
                    <a:pt x="7933" y="717"/>
                    <a:pt x="7936" y="717"/>
                    <a:pt x="7938" y="716"/>
                  </a:cubicBezTo>
                  <a:cubicBezTo>
                    <a:pt x="7950" y="710"/>
                    <a:pt x="8109" y="710"/>
                    <a:pt x="8165" y="710"/>
                  </a:cubicBezTo>
                  <a:cubicBezTo>
                    <a:pt x="8222" y="710"/>
                    <a:pt x="8409" y="704"/>
                    <a:pt x="8466" y="699"/>
                  </a:cubicBezTo>
                  <a:cubicBezTo>
                    <a:pt x="8517" y="693"/>
                    <a:pt x="8636" y="693"/>
                    <a:pt x="8659" y="693"/>
                  </a:cubicBezTo>
                  <a:cubicBezTo>
                    <a:pt x="8678" y="693"/>
                    <a:pt x="8722" y="696"/>
                    <a:pt x="8756" y="696"/>
                  </a:cubicBezTo>
                  <a:cubicBezTo>
                    <a:pt x="8773" y="696"/>
                    <a:pt x="8788" y="695"/>
                    <a:pt x="8795" y="693"/>
                  </a:cubicBezTo>
                  <a:cubicBezTo>
                    <a:pt x="8818" y="693"/>
                    <a:pt x="8875" y="670"/>
                    <a:pt x="8892" y="670"/>
                  </a:cubicBezTo>
                  <a:cubicBezTo>
                    <a:pt x="8900" y="673"/>
                    <a:pt x="8914" y="675"/>
                    <a:pt x="8931" y="675"/>
                  </a:cubicBezTo>
                  <a:cubicBezTo>
                    <a:pt x="8947" y="675"/>
                    <a:pt x="8965" y="673"/>
                    <a:pt x="8982" y="670"/>
                  </a:cubicBezTo>
                  <a:lnTo>
                    <a:pt x="9016" y="676"/>
                  </a:lnTo>
                  <a:lnTo>
                    <a:pt x="9033" y="676"/>
                  </a:lnTo>
                  <a:cubicBezTo>
                    <a:pt x="9037" y="677"/>
                    <a:pt x="9042" y="677"/>
                    <a:pt x="9048" y="677"/>
                  </a:cubicBezTo>
                  <a:cubicBezTo>
                    <a:pt x="9087" y="677"/>
                    <a:pt x="9175" y="665"/>
                    <a:pt x="9209" y="665"/>
                  </a:cubicBezTo>
                  <a:lnTo>
                    <a:pt x="9397" y="665"/>
                  </a:lnTo>
                  <a:cubicBezTo>
                    <a:pt x="9400" y="664"/>
                    <a:pt x="9404" y="663"/>
                    <a:pt x="9407" y="663"/>
                  </a:cubicBezTo>
                  <a:cubicBezTo>
                    <a:pt x="9423" y="663"/>
                    <a:pt x="9441" y="670"/>
                    <a:pt x="9459" y="670"/>
                  </a:cubicBezTo>
                  <a:lnTo>
                    <a:pt x="9482" y="670"/>
                  </a:lnTo>
                  <a:cubicBezTo>
                    <a:pt x="9504" y="665"/>
                    <a:pt x="9578" y="659"/>
                    <a:pt x="9601" y="659"/>
                  </a:cubicBezTo>
                  <a:lnTo>
                    <a:pt x="9714" y="659"/>
                  </a:lnTo>
                  <a:cubicBezTo>
                    <a:pt x="9733" y="659"/>
                    <a:pt x="9780" y="639"/>
                    <a:pt x="9808" y="639"/>
                  </a:cubicBezTo>
                  <a:cubicBezTo>
                    <a:pt x="9813" y="639"/>
                    <a:pt x="9818" y="640"/>
                    <a:pt x="9822" y="642"/>
                  </a:cubicBezTo>
                  <a:cubicBezTo>
                    <a:pt x="9839" y="653"/>
                    <a:pt x="9873" y="665"/>
                    <a:pt x="9890" y="665"/>
                  </a:cubicBezTo>
                  <a:lnTo>
                    <a:pt x="9913" y="659"/>
                  </a:lnTo>
                  <a:cubicBezTo>
                    <a:pt x="9926" y="659"/>
                    <a:pt x="9951" y="652"/>
                    <a:pt x="9960" y="652"/>
                  </a:cubicBezTo>
                  <a:cubicBezTo>
                    <a:pt x="9963" y="652"/>
                    <a:pt x="9964" y="652"/>
                    <a:pt x="9964" y="653"/>
                  </a:cubicBezTo>
                  <a:lnTo>
                    <a:pt x="9987" y="676"/>
                  </a:lnTo>
                  <a:cubicBezTo>
                    <a:pt x="10004" y="659"/>
                    <a:pt x="10214" y="636"/>
                    <a:pt x="10287" y="636"/>
                  </a:cubicBezTo>
                  <a:cubicBezTo>
                    <a:pt x="10311" y="635"/>
                    <a:pt x="10333" y="634"/>
                    <a:pt x="10354" y="634"/>
                  </a:cubicBezTo>
                  <a:cubicBezTo>
                    <a:pt x="10405" y="634"/>
                    <a:pt x="10445" y="638"/>
                    <a:pt x="10458" y="642"/>
                  </a:cubicBezTo>
                  <a:lnTo>
                    <a:pt x="10492" y="642"/>
                  </a:lnTo>
                  <a:cubicBezTo>
                    <a:pt x="10509" y="636"/>
                    <a:pt x="10554" y="631"/>
                    <a:pt x="10588" y="631"/>
                  </a:cubicBezTo>
                  <a:lnTo>
                    <a:pt x="10622" y="631"/>
                  </a:lnTo>
                  <a:cubicBezTo>
                    <a:pt x="10645" y="631"/>
                    <a:pt x="10667" y="628"/>
                    <a:pt x="10688" y="628"/>
                  </a:cubicBezTo>
                  <a:cubicBezTo>
                    <a:pt x="10699" y="628"/>
                    <a:pt x="10709" y="629"/>
                    <a:pt x="10719" y="631"/>
                  </a:cubicBezTo>
                  <a:lnTo>
                    <a:pt x="10753" y="642"/>
                  </a:lnTo>
                  <a:cubicBezTo>
                    <a:pt x="10775" y="631"/>
                    <a:pt x="10832" y="631"/>
                    <a:pt x="10849" y="625"/>
                  </a:cubicBezTo>
                  <a:cubicBezTo>
                    <a:pt x="10872" y="619"/>
                    <a:pt x="10911" y="614"/>
                    <a:pt x="10951" y="614"/>
                  </a:cubicBezTo>
                  <a:lnTo>
                    <a:pt x="10980" y="614"/>
                  </a:lnTo>
                  <a:lnTo>
                    <a:pt x="11014" y="619"/>
                  </a:lnTo>
                  <a:cubicBezTo>
                    <a:pt x="11019" y="621"/>
                    <a:pt x="11027" y="621"/>
                    <a:pt x="11035" y="621"/>
                  </a:cubicBezTo>
                  <a:cubicBezTo>
                    <a:pt x="11069" y="621"/>
                    <a:pt x="11119" y="614"/>
                    <a:pt x="11133" y="614"/>
                  </a:cubicBezTo>
                  <a:cubicBezTo>
                    <a:pt x="11150" y="614"/>
                    <a:pt x="11229" y="608"/>
                    <a:pt x="11252" y="608"/>
                  </a:cubicBezTo>
                  <a:cubicBezTo>
                    <a:pt x="11256" y="607"/>
                    <a:pt x="11261" y="607"/>
                    <a:pt x="11265" y="607"/>
                  </a:cubicBezTo>
                  <a:cubicBezTo>
                    <a:pt x="11286" y="607"/>
                    <a:pt x="11312" y="616"/>
                    <a:pt x="11326" y="625"/>
                  </a:cubicBezTo>
                  <a:lnTo>
                    <a:pt x="11348" y="602"/>
                  </a:lnTo>
                  <a:lnTo>
                    <a:pt x="11360" y="580"/>
                  </a:lnTo>
                  <a:cubicBezTo>
                    <a:pt x="11379" y="594"/>
                    <a:pt x="11433" y="609"/>
                    <a:pt x="11458" y="609"/>
                  </a:cubicBezTo>
                  <a:cubicBezTo>
                    <a:pt x="11462" y="609"/>
                    <a:pt x="11465" y="609"/>
                    <a:pt x="11467" y="608"/>
                  </a:cubicBezTo>
                  <a:cubicBezTo>
                    <a:pt x="11490" y="602"/>
                    <a:pt x="11541" y="602"/>
                    <a:pt x="11587" y="602"/>
                  </a:cubicBezTo>
                  <a:lnTo>
                    <a:pt x="11632" y="602"/>
                  </a:lnTo>
                  <a:cubicBezTo>
                    <a:pt x="11643" y="602"/>
                    <a:pt x="11658" y="604"/>
                    <a:pt x="11671" y="604"/>
                  </a:cubicBezTo>
                  <a:cubicBezTo>
                    <a:pt x="11684" y="604"/>
                    <a:pt x="11697" y="602"/>
                    <a:pt x="11706" y="597"/>
                  </a:cubicBezTo>
                  <a:lnTo>
                    <a:pt x="11734" y="580"/>
                  </a:lnTo>
                  <a:cubicBezTo>
                    <a:pt x="11745" y="585"/>
                    <a:pt x="11760" y="588"/>
                    <a:pt x="11773" y="588"/>
                  </a:cubicBezTo>
                  <a:cubicBezTo>
                    <a:pt x="11787" y="588"/>
                    <a:pt x="11799" y="585"/>
                    <a:pt x="11808" y="580"/>
                  </a:cubicBezTo>
                  <a:lnTo>
                    <a:pt x="11831" y="597"/>
                  </a:lnTo>
                  <a:lnTo>
                    <a:pt x="11842" y="602"/>
                  </a:lnTo>
                  <a:cubicBezTo>
                    <a:pt x="11870" y="597"/>
                    <a:pt x="12114" y="580"/>
                    <a:pt x="12199" y="574"/>
                  </a:cubicBezTo>
                  <a:cubicBezTo>
                    <a:pt x="12284" y="574"/>
                    <a:pt x="12375" y="568"/>
                    <a:pt x="12409" y="568"/>
                  </a:cubicBezTo>
                  <a:lnTo>
                    <a:pt x="12909" y="568"/>
                  </a:lnTo>
                  <a:cubicBezTo>
                    <a:pt x="12937" y="568"/>
                    <a:pt x="12999" y="557"/>
                    <a:pt x="13011" y="557"/>
                  </a:cubicBezTo>
                  <a:cubicBezTo>
                    <a:pt x="13022" y="557"/>
                    <a:pt x="13056" y="557"/>
                    <a:pt x="13067" y="563"/>
                  </a:cubicBezTo>
                  <a:cubicBezTo>
                    <a:pt x="13077" y="563"/>
                    <a:pt x="13180" y="555"/>
                    <a:pt x="13236" y="555"/>
                  </a:cubicBezTo>
                  <a:cubicBezTo>
                    <a:pt x="13249" y="555"/>
                    <a:pt x="13260" y="556"/>
                    <a:pt x="13266" y="557"/>
                  </a:cubicBezTo>
                  <a:cubicBezTo>
                    <a:pt x="13300" y="563"/>
                    <a:pt x="13334" y="568"/>
                    <a:pt x="13340" y="568"/>
                  </a:cubicBezTo>
                  <a:cubicBezTo>
                    <a:pt x="13345" y="568"/>
                    <a:pt x="13368" y="563"/>
                    <a:pt x="13397" y="551"/>
                  </a:cubicBezTo>
                  <a:lnTo>
                    <a:pt x="13919" y="551"/>
                  </a:lnTo>
                  <a:cubicBezTo>
                    <a:pt x="13958" y="551"/>
                    <a:pt x="14021" y="557"/>
                    <a:pt x="14060" y="563"/>
                  </a:cubicBezTo>
                  <a:lnTo>
                    <a:pt x="14094" y="557"/>
                  </a:lnTo>
                  <a:lnTo>
                    <a:pt x="14134" y="546"/>
                  </a:lnTo>
                  <a:cubicBezTo>
                    <a:pt x="14147" y="544"/>
                    <a:pt x="14164" y="543"/>
                    <a:pt x="14181" y="543"/>
                  </a:cubicBezTo>
                  <a:cubicBezTo>
                    <a:pt x="14224" y="543"/>
                    <a:pt x="14274" y="547"/>
                    <a:pt x="14310" y="551"/>
                  </a:cubicBezTo>
                  <a:lnTo>
                    <a:pt x="14355" y="551"/>
                  </a:lnTo>
                  <a:cubicBezTo>
                    <a:pt x="14378" y="551"/>
                    <a:pt x="14401" y="546"/>
                    <a:pt x="14429" y="546"/>
                  </a:cubicBezTo>
                  <a:lnTo>
                    <a:pt x="14452" y="546"/>
                  </a:lnTo>
                  <a:cubicBezTo>
                    <a:pt x="14472" y="550"/>
                    <a:pt x="14512" y="554"/>
                    <a:pt x="14538" y="554"/>
                  </a:cubicBezTo>
                  <a:cubicBezTo>
                    <a:pt x="14548" y="554"/>
                    <a:pt x="14556" y="553"/>
                    <a:pt x="14560" y="551"/>
                  </a:cubicBezTo>
                  <a:cubicBezTo>
                    <a:pt x="14562" y="551"/>
                    <a:pt x="14564" y="550"/>
                    <a:pt x="14566" y="550"/>
                  </a:cubicBezTo>
                  <a:cubicBezTo>
                    <a:pt x="14583" y="550"/>
                    <a:pt x="14610" y="564"/>
                    <a:pt x="14627" y="564"/>
                  </a:cubicBezTo>
                  <a:cubicBezTo>
                    <a:pt x="14629" y="564"/>
                    <a:pt x="14632" y="563"/>
                    <a:pt x="14633" y="563"/>
                  </a:cubicBezTo>
                  <a:cubicBezTo>
                    <a:pt x="14649" y="558"/>
                    <a:pt x="14686" y="539"/>
                    <a:pt x="14702" y="539"/>
                  </a:cubicBezTo>
                  <a:cubicBezTo>
                    <a:pt x="14704" y="539"/>
                    <a:pt x="14706" y="539"/>
                    <a:pt x="14707" y="540"/>
                  </a:cubicBezTo>
                  <a:cubicBezTo>
                    <a:pt x="14719" y="546"/>
                    <a:pt x="14770" y="546"/>
                    <a:pt x="14787" y="551"/>
                  </a:cubicBezTo>
                  <a:cubicBezTo>
                    <a:pt x="14798" y="551"/>
                    <a:pt x="14832" y="546"/>
                    <a:pt x="14855" y="540"/>
                  </a:cubicBezTo>
                  <a:lnTo>
                    <a:pt x="14877" y="540"/>
                  </a:lnTo>
                  <a:cubicBezTo>
                    <a:pt x="14906" y="540"/>
                    <a:pt x="14934" y="551"/>
                    <a:pt x="14957" y="551"/>
                  </a:cubicBezTo>
                  <a:cubicBezTo>
                    <a:pt x="14962" y="553"/>
                    <a:pt x="14967" y="554"/>
                    <a:pt x="14972" y="554"/>
                  </a:cubicBezTo>
                  <a:cubicBezTo>
                    <a:pt x="14983" y="554"/>
                    <a:pt x="14994" y="550"/>
                    <a:pt x="15002" y="546"/>
                  </a:cubicBezTo>
                  <a:cubicBezTo>
                    <a:pt x="15009" y="540"/>
                    <a:pt x="15016" y="538"/>
                    <a:pt x="15024" y="538"/>
                  </a:cubicBezTo>
                  <a:cubicBezTo>
                    <a:pt x="15041" y="538"/>
                    <a:pt x="15060" y="547"/>
                    <a:pt x="15077" y="547"/>
                  </a:cubicBezTo>
                  <a:cubicBezTo>
                    <a:pt x="15085" y="547"/>
                    <a:pt x="15092" y="545"/>
                    <a:pt x="15099" y="540"/>
                  </a:cubicBezTo>
                  <a:cubicBezTo>
                    <a:pt x="15101" y="538"/>
                    <a:pt x="15104" y="537"/>
                    <a:pt x="15109" y="537"/>
                  </a:cubicBezTo>
                  <a:cubicBezTo>
                    <a:pt x="15117" y="537"/>
                    <a:pt x="15127" y="540"/>
                    <a:pt x="15127" y="540"/>
                  </a:cubicBezTo>
                  <a:lnTo>
                    <a:pt x="15155" y="580"/>
                  </a:lnTo>
                  <a:cubicBezTo>
                    <a:pt x="15192" y="564"/>
                    <a:pt x="15268" y="534"/>
                    <a:pt x="15297" y="534"/>
                  </a:cubicBezTo>
                  <a:cubicBezTo>
                    <a:pt x="15299" y="534"/>
                    <a:pt x="15301" y="534"/>
                    <a:pt x="15303" y="534"/>
                  </a:cubicBezTo>
                  <a:cubicBezTo>
                    <a:pt x="15326" y="534"/>
                    <a:pt x="15365" y="540"/>
                    <a:pt x="15377" y="546"/>
                  </a:cubicBezTo>
                  <a:cubicBezTo>
                    <a:pt x="15388" y="551"/>
                    <a:pt x="15428" y="557"/>
                    <a:pt x="15473" y="563"/>
                  </a:cubicBezTo>
                  <a:lnTo>
                    <a:pt x="15496" y="551"/>
                  </a:lnTo>
                  <a:lnTo>
                    <a:pt x="15530" y="534"/>
                  </a:lnTo>
                  <a:cubicBezTo>
                    <a:pt x="15555" y="539"/>
                    <a:pt x="15607" y="558"/>
                    <a:pt x="15627" y="558"/>
                  </a:cubicBezTo>
                  <a:cubicBezTo>
                    <a:pt x="15629" y="558"/>
                    <a:pt x="15631" y="558"/>
                    <a:pt x="15632" y="557"/>
                  </a:cubicBezTo>
                  <a:cubicBezTo>
                    <a:pt x="15646" y="557"/>
                    <a:pt x="15684" y="537"/>
                    <a:pt x="15706" y="537"/>
                  </a:cubicBezTo>
                  <a:cubicBezTo>
                    <a:pt x="15711" y="537"/>
                    <a:pt x="15714" y="538"/>
                    <a:pt x="15717" y="540"/>
                  </a:cubicBezTo>
                  <a:cubicBezTo>
                    <a:pt x="15719" y="541"/>
                    <a:pt x="15721" y="541"/>
                    <a:pt x="15724" y="541"/>
                  </a:cubicBezTo>
                  <a:cubicBezTo>
                    <a:pt x="15740" y="541"/>
                    <a:pt x="15769" y="533"/>
                    <a:pt x="15787" y="533"/>
                  </a:cubicBezTo>
                  <a:cubicBezTo>
                    <a:pt x="15791" y="533"/>
                    <a:pt x="15794" y="533"/>
                    <a:pt x="15797" y="534"/>
                  </a:cubicBezTo>
                  <a:cubicBezTo>
                    <a:pt x="15814" y="534"/>
                    <a:pt x="15842" y="540"/>
                    <a:pt x="15859" y="546"/>
                  </a:cubicBezTo>
                  <a:cubicBezTo>
                    <a:pt x="15862" y="547"/>
                    <a:pt x="15866" y="548"/>
                    <a:pt x="15870" y="548"/>
                  </a:cubicBezTo>
                  <a:cubicBezTo>
                    <a:pt x="15884" y="548"/>
                    <a:pt x="15904" y="541"/>
                    <a:pt x="15921" y="529"/>
                  </a:cubicBezTo>
                  <a:lnTo>
                    <a:pt x="15950" y="551"/>
                  </a:lnTo>
                  <a:cubicBezTo>
                    <a:pt x="15951" y="552"/>
                    <a:pt x="15952" y="552"/>
                    <a:pt x="15953" y="552"/>
                  </a:cubicBezTo>
                  <a:cubicBezTo>
                    <a:pt x="15963" y="552"/>
                    <a:pt x="15986" y="540"/>
                    <a:pt x="16001" y="540"/>
                  </a:cubicBezTo>
                  <a:lnTo>
                    <a:pt x="16029" y="540"/>
                  </a:lnTo>
                  <a:cubicBezTo>
                    <a:pt x="16034" y="546"/>
                    <a:pt x="16039" y="548"/>
                    <a:pt x="16044" y="548"/>
                  </a:cubicBezTo>
                  <a:cubicBezTo>
                    <a:pt x="16053" y="548"/>
                    <a:pt x="16062" y="543"/>
                    <a:pt x="16071" y="543"/>
                  </a:cubicBezTo>
                  <a:cubicBezTo>
                    <a:pt x="16076" y="543"/>
                    <a:pt x="16081" y="545"/>
                    <a:pt x="16086" y="551"/>
                  </a:cubicBezTo>
                  <a:cubicBezTo>
                    <a:pt x="16092" y="557"/>
                    <a:pt x="16104" y="558"/>
                    <a:pt x="16119" y="558"/>
                  </a:cubicBezTo>
                  <a:cubicBezTo>
                    <a:pt x="16133" y="558"/>
                    <a:pt x="16148" y="557"/>
                    <a:pt x="16160" y="557"/>
                  </a:cubicBezTo>
                  <a:lnTo>
                    <a:pt x="16330" y="557"/>
                  </a:lnTo>
                  <a:cubicBezTo>
                    <a:pt x="16370" y="551"/>
                    <a:pt x="16466" y="546"/>
                    <a:pt x="16483" y="546"/>
                  </a:cubicBezTo>
                  <a:cubicBezTo>
                    <a:pt x="16491" y="548"/>
                    <a:pt x="16502" y="548"/>
                    <a:pt x="16514" y="548"/>
                  </a:cubicBezTo>
                  <a:cubicBezTo>
                    <a:pt x="16539" y="548"/>
                    <a:pt x="16566" y="546"/>
                    <a:pt x="16574" y="546"/>
                  </a:cubicBezTo>
                  <a:cubicBezTo>
                    <a:pt x="16588" y="546"/>
                    <a:pt x="16630" y="553"/>
                    <a:pt x="16658" y="553"/>
                  </a:cubicBezTo>
                  <a:cubicBezTo>
                    <a:pt x="16665" y="553"/>
                    <a:pt x="16671" y="552"/>
                    <a:pt x="16676" y="551"/>
                  </a:cubicBezTo>
                  <a:cubicBezTo>
                    <a:pt x="16693" y="551"/>
                    <a:pt x="16744" y="551"/>
                    <a:pt x="16784" y="557"/>
                  </a:cubicBezTo>
                  <a:lnTo>
                    <a:pt x="16824" y="551"/>
                  </a:lnTo>
                  <a:lnTo>
                    <a:pt x="16829" y="551"/>
                  </a:lnTo>
                  <a:cubicBezTo>
                    <a:pt x="16834" y="551"/>
                    <a:pt x="16898" y="533"/>
                    <a:pt x="16932" y="533"/>
                  </a:cubicBezTo>
                  <a:cubicBezTo>
                    <a:pt x="16936" y="533"/>
                    <a:pt x="16940" y="534"/>
                    <a:pt x="16943" y="534"/>
                  </a:cubicBezTo>
                  <a:cubicBezTo>
                    <a:pt x="16977" y="534"/>
                    <a:pt x="17130" y="540"/>
                    <a:pt x="17181" y="540"/>
                  </a:cubicBezTo>
                  <a:cubicBezTo>
                    <a:pt x="17232" y="540"/>
                    <a:pt x="17306" y="534"/>
                    <a:pt x="17317" y="534"/>
                  </a:cubicBezTo>
                  <a:cubicBezTo>
                    <a:pt x="17319" y="532"/>
                    <a:pt x="17324" y="532"/>
                    <a:pt x="17330" y="532"/>
                  </a:cubicBezTo>
                  <a:cubicBezTo>
                    <a:pt x="17343" y="532"/>
                    <a:pt x="17361" y="534"/>
                    <a:pt x="17368" y="534"/>
                  </a:cubicBezTo>
                  <a:cubicBezTo>
                    <a:pt x="17374" y="534"/>
                    <a:pt x="17397" y="534"/>
                    <a:pt x="17419" y="540"/>
                  </a:cubicBezTo>
                  <a:lnTo>
                    <a:pt x="17453" y="540"/>
                  </a:lnTo>
                  <a:cubicBezTo>
                    <a:pt x="17461" y="538"/>
                    <a:pt x="17474" y="537"/>
                    <a:pt x="17489" y="537"/>
                  </a:cubicBezTo>
                  <a:cubicBezTo>
                    <a:pt x="17520" y="537"/>
                    <a:pt x="17557" y="540"/>
                    <a:pt x="17572" y="540"/>
                  </a:cubicBezTo>
                  <a:cubicBezTo>
                    <a:pt x="17595" y="540"/>
                    <a:pt x="17629" y="529"/>
                    <a:pt x="17652" y="523"/>
                  </a:cubicBezTo>
                  <a:lnTo>
                    <a:pt x="17658" y="523"/>
                  </a:lnTo>
                  <a:lnTo>
                    <a:pt x="17692" y="551"/>
                  </a:lnTo>
                  <a:cubicBezTo>
                    <a:pt x="17731" y="546"/>
                    <a:pt x="17765" y="523"/>
                    <a:pt x="17765" y="500"/>
                  </a:cubicBezTo>
                  <a:lnTo>
                    <a:pt x="17794" y="472"/>
                  </a:lnTo>
                  <a:cubicBezTo>
                    <a:pt x="17799" y="472"/>
                    <a:pt x="17799" y="466"/>
                    <a:pt x="17794" y="466"/>
                  </a:cubicBezTo>
                  <a:cubicBezTo>
                    <a:pt x="17777" y="443"/>
                    <a:pt x="17822" y="415"/>
                    <a:pt x="17782" y="404"/>
                  </a:cubicBezTo>
                  <a:cubicBezTo>
                    <a:pt x="17786" y="397"/>
                    <a:pt x="17793" y="394"/>
                    <a:pt x="17800" y="394"/>
                  </a:cubicBezTo>
                  <a:cubicBezTo>
                    <a:pt x="17804" y="394"/>
                    <a:pt x="17808" y="396"/>
                    <a:pt x="17811" y="398"/>
                  </a:cubicBezTo>
                  <a:cubicBezTo>
                    <a:pt x="17816" y="398"/>
                    <a:pt x="17822" y="392"/>
                    <a:pt x="17822" y="375"/>
                  </a:cubicBezTo>
                  <a:lnTo>
                    <a:pt x="17822" y="370"/>
                  </a:lnTo>
                  <a:lnTo>
                    <a:pt x="17811" y="330"/>
                  </a:lnTo>
                  <a:cubicBezTo>
                    <a:pt x="17833" y="296"/>
                    <a:pt x="17839" y="234"/>
                    <a:pt x="17850" y="228"/>
                  </a:cubicBezTo>
                  <a:cubicBezTo>
                    <a:pt x="17868" y="217"/>
                    <a:pt x="17879" y="200"/>
                    <a:pt x="17873" y="194"/>
                  </a:cubicBezTo>
                  <a:cubicBezTo>
                    <a:pt x="17873" y="188"/>
                    <a:pt x="17850" y="188"/>
                    <a:pt x="17839" y="188"/>
                  </a:cubicBezTo>
                  <a:cubicBezTo>
                    <a:pt x="17833" y="188"/>
                    <a:pt x="17794" y="143"/>
                    <a:pt x="17788" y="120"/>
                  </a:cubicBezTo>
                  <a:cubicBezTo>
                    <a:pt x="17785" y="110"/>
                    <a:pt x="17770" y="104"/>
                    <a:pt x="17749" y="104"/>
                  </a:cubicBezTo>
                  <a:cubicBezTo>
                    <a:pt x="17734" y="104"/>
                    <a:pt x="17716" y="107"/>
                    <a:pt x="17697" y="114"/>
                  </a:cubicBezTo>
                  <a:lnTo>
                    <a:pt x="17663" y="86"/>
                  </a:lnTo>
                  <a:cubicBezTo>
                    <a:pt x="17658" y="89"/>
                    <a:pt x="17650" y="90"/>
                    <a:pt x="17643" y="90"/>
                  </a:cubicBezTo>
                  <a:cubicBezTo>
                    <a:pt x="17635" y="90"/>
                    <a:pt x="17626" y="89"/>
                    <a:pt x="17618" y="86"/>
                  </a:cubicBezTo>
                  <a:lnTo>
                    <a:pt x="17601" y="86"/>
                  </a:lnTo>
                  <a:cubicBezTo>
                    <a:pt x="17586" y="86"/>
                    <a:pt x="17563" y="99"/>
                    <a:pt x="17550" y="99"/>
                  </a:cubicBezTo>
                  <a:cubicBezTo>
                    <a:pt x="17548" y="99"/>
                    <a:pt x="17546" y="98"/>
                    <a:pt x="17544" y="97"/>
                  </a:cubicBezTo>
                  <a:lnTo>
                    <a:pt x="17504" y="80"/>
                  </a:lnTo>
                  <a:cubicBezTo>
                    <a:pt x="17453" y="80"/>
                    <a:pt x="17374" y="80"/>
                    <a:pt x="17357" y="86"/>
                  </a:cubicBezTo>
                  <a:cubicBezTo>
                    <a:pt x="17354" y="88"/>
                    <a:pt x="17347" y="88"/>
                    <a:pt x="17340" y="88"/>
                  </a:cubicBezTo>
                  <a:cubicBezTo>
                    <a:pt x="17322" y="88"/>
                    <a:pt x="17297" y="84"/>
                    <a:pt x="17289" y="80"/>
                  </a:cubicBezTo>
                  <a:cubicBezTo>
                    <a:pt x="17287" y="80"/>
                    <a:pt x="17286" y="79"/>
                    <a:pt x="17284" y="79"/>
                  </a:cubicBezTo>
                  <a:cubicBezTo>
                    <a:pt x="17271" y="79"/>
                    <a:pt x="17247" y="89"/>
                    <a:pt x="17231" y="89"/>
                  </a:cubicBezTo>
                  <a:cubicBezTo>
                    <a:pt x="17227" y="89"/>
                    <a:pt x="17223" y="88"/>
                    <a:pt x="17221" y="86"/>
                  </a:cubicBezTo>
                  <a:cubicBezTo>
                    <a:pt x="17214" y="79"/>
                    <a:pt x="17198" y="77"/>
                    <a:pt x="17178" y="77"/>
                  </a:cubicBezTo>
                  <a:cubicBezTo>
                    <a:pt x="17165" y="77"/>
                    <a:pt x="17150" y="78"/>
                    <a:pt x="17136" y="80"/>
                  </a:cubicBezTo>
                  <a:lnTo>
                    <a:pt x="17107" y="63"/>
                  </a:lnTo>
                  <a:cubicBezTo>
                    <a:pt x="17107" y="61"/>
                    <a:pt x="17105" y="61"/>
                    <a:pt x="17103" y="61"/>
                  </a:cubicBezTo>
                  <a:cubicBezTo>
                    <a:pt x="17098" y="61"/>
                    <a:pt x="17090" y="63"/>
                    <a:pt x="17090" y="63"/>
                  </a:cubicBezTo>
                  <a:lnTo>
                    <a:pt x="17090" y="92"/>
                  </a:lnTo>
                  <a:cubicBezTo>
                    <a:pt x="17075" y="87"/>
                    <a:pt x="17015" y="68"/>
                    <a:pt x="16986" y="68"/>
                  </a:cubicBezTo>
                  <a:cubicBezTo>
                    <a:pt x="16982" y="68"/>
                    <a:pt x="16979" y="68"/>
                    <a:pt x="16977" y="69"/>
                  </a:cubicBezTo>
                  <a:cubicBezTo>
                    <a:pt x="16957" y="69"/>
                    <a:pt x="16909" y="44"/>
                    <a:pt x="16881" y="44"/>
                  </a:cubicBezTo>
                  <a:cubicBezTo>
                    <a:pt x="16876" y="44"/>
                    <a:pt x="16872" y="45"/>
                    <a:pt x="16869" y="46"/>
                  </a:cubicBezTo>
                  <a:cubicBezTo>
                    <a:pt x="16864" y="48"/>
                    <a:pt x="16858" y="49"/>
                    <a:pt x="16850" y="49"/>
                  </a:cubicBezTo>
                  <a:cubicBezTo>
                    <a:pt x="16829" y="49"/>
                    <a:pt x="16799" y="43"/>
                    <a:pt x="16778" y="35"/>
                  </a:cubicBezTo>
                  <a:lnTo>
                    <a:pt x="16750" y="58"/>
                  </a:lnTo>
                  <a:lnTo>
                    <a:pt x="16710" y="86"/>
                  </a:lnTo>
                  <a:cubicBezTo>
                    <a:pt x="16710" y="71"/>
                    <a:pt x="16705" y="61"/>
                    <a:pt x="16697" y="61"/>
                  </a:cubicBezTo>
                  <a:cubicBezTo>
                    <a:pt x="16692" y="61"/>
                    <a:pt x="16687" y="63"/>
                    <a:pt x="16682" y="69"/>
                  </a:cubicBezTo>
                  <a:lnTo>
                    <a:pt x="16659" y="69"/>
                  </a:lnTo>
                  <a:cubicBezTo>
                    <a:pt x="16636" y="69"/>
                    <a:pt x="16614" y="52"/>
                    <a:pt x="16591" y="46"/>
                  </a:cubicBezTo>
                  <a:cubicBezTo>
                    <a:pt x="16589" y="44"/>
                    <a:pt x="16587" y="44"/>
                    <a:pt x="16584" y="44"/>
                  </a:cubicBezTo>
                  <a:cubicBezTo>
                    <a:pt x="16579" y="44"/>
                    <a:pt x="16574" y="46"/>
                    <a:pt x="16574" y="46"/>
                  </a:cubicBezTo>
                  <a:lnTo>
                    <a:pt x="16557" y="63"/>
                  </a:lnTo>
                  <a:cubicBezTo>
                    <a:pt x="16529" y="58"/>
                    <a:pt x="16472" y="46"/>
                    <a:pt x="16455" y="46"/>
                  </a:cubicBezTo>
                  <a:cubicBezTo>
                    <a:pt x="16451" y="45"/>
                    <a:pt x="16447" y="44"/>
                    <a:pt x="16441" y="44"/>
                  </a:cubicBezTo>
                  <a:cubicBezTo>
                    <a:pt x="16428" y="44"/>
                    <a:pt x="16410" y="48"/>
                    <a:pt x="16398" y="52"/>
                  </a:cubicBezTo>
                  <a:lnTo>
                    <a:pt x="16387" y="46"/>
                  </a:lnTo>
                  <a:cubicBezTo>
                    <a:pt x="16366" y="46"/>
                    <a:pt x="16342" y="28"/>
                    <a:pt x="16333" y="28"/>
                  </a:cubicBezTo>
                  <a:cubicBezTo>
                    <a:pt x="16331" y="28"/>
                    <a:pt x="16331" y="29"/>
                    <a:pt x="16330" y="29"/>
                  </a:cubicBezTo>
                  <a:cubicBezTo>
                    <a:pt x="16321" y="35"/>
                    <a:pt x="16313" y="39"/>
                    <a:pt x="16304" y="39"/>
                  </a:cubicBezTo>
                  <a:cubicBezTo>
                    <a:pt x="16296" y="39"/>
                    <a:pt x="16287" y="35"/>
                    <a:pt x="16279" y="24"/>
                  </a:cubicBezTo>
                  <a:cubicBezTo>
                    <a:pt x="16275" y="24"/>
                    <a:pt x="16265" y="36"/>
                    <a:pt x="16255" y="36"/>
                  </a:cubicBezTo>
                  <a:cubicBezTo>
                    <a:pt x="16251" y="36"/>
                    <a:pt x="16248" y="34"/>
                    <a:pt x="16245" y="29"/>
                  </a:cubicBezTo>
                  <a:lnTo>
                    <a:pt x="16239" y="29"/>
                  </a:lnTo>
                  <a:cubicBezTo>
                    <a:pt x="16231" y="37"/>
                    <a:pt x="16220" y="45"/>
                    <a:pt x="16211" y="45"/>
                  </a:cubicBezTo>
                  <a:cubicBezTo>
                    <a:pt x="16207" y="45"/>
                    <a:pt x="16203" y="44"/>
                    <a:pt x="16199" y="41"/>
                  </a:cubicBezTo>
                  <a:lnTo>
                    <a:pt x="16205" y="35"/>
                  </a:lnTo>
                  <a:cubicBezTo>
                    <a:pt x="16194" y="24"/>
                    <a:pt x="16126" y="18"/>
                    <a:pt x="16103" y="1"/>
                  </a:cubicBezTo>
                  <a:lnTo>
                    <a:pt x="16086" y="29"/>
                  </a:lnTo>
                  <a:lnTo>
                    <a:pt x="16086" y="35"/>
                  </a:lnTo>
                  <a:cubicBezTo>
                    <a:pt x="16075" y="29"/>
                    <a:pt x="16041" y="18"/>
                    <a:pt x="16029" y="18"/>
                  </a:cubicBezTo>
                  <a:cubicBezTo>
                    <a:pt x="16025" y="23"/>
                    <a:pt x="16001" y="31"/>
                    <a:pt x="15984" y="31"/>
                  </a:cubicBezTo>
                  <a:cubicBezTo>
                    <a:pt x="15980" y="31"/>
                    <a:pt x="15976" y="30"/>
                    <a:pt x="15972" y="29"/>
                  </a:cubicBezTo>
                  <a:cubicBezTo>
                    <a:pt x="15961" y="29"/>
                    <a:pt x="15927" y="24"/>
                    <a:pt x="15904" y="18"/>
                  </a:cubicBezTo>
                  <a:lnTo>
                    <a:pt x="15882" y="18"/>
                  </a:lnTo>
                  <a:lnTo>
                    <a:pt x="15842" y="12"/>
                  </a:lnTo>
                  <a:cubicBezTo>
                    <a:pt x="15797" y="18"/>
                    <a:pt x="15734" y="18"/>
                    <a:pt x="15694" y="18"/>
                  </a:cubicBezTo>
                  <a:lnTo>
                    <a:pt x="15638" y="18"/>
                  </a:lnTo>
                  <a:cubicBezTo>
                    <a:pt x="15615" y="18"/>
                    <a:pt x="15575" y="35"/>
                    <a:pt x="15564" y="35"/>
                  </a:cubicBezTo>
                  <a:cubicBezTo>
                    <a:pt x="15553" y="29"/>
                    <a:pt x="15530" y="24"/>
                    <a:pt x="15502" y="24"/>
                  </a:cubicBezTo>
                  <a:lnTo>
                    <a:pt x="15485" y="18"/>
                  </a:lnTo>
                  <a:cubicBezTo>
                    <a:pt x="15482" y="15"/>
                    <a:pt x="15479" y="14"/>
                    <a:pt x="15477" y="14"/>
                  </a:cubicBezTo>
                  <a:cubicBezTo>
                    <a:pt x="15475" y="14"/>
                    <a:pt x="15473" y="15"/>
                    <a:pt x="15473" y="18"/>
                  </a:cubicBezTo>
                  <a:cubicBezTo>
                    <a:pt x="15461" y="27"/>
                    <a:pt x="15449" y="33"/>
                    <a:pt x="15436" y="33"/>
                  </a:cubicBezTo>
                  <a:cubicBezTo>
                    <a:pt x="15425" y="33"/>
                    <a:pt x="15413" y="29"/>
                    <a:pt x="15399" y="18"/>
                  </a:cubicBezTo>
                  <a:cubicBezTo>
                    <a:pt x="15394" y="14"/>
                    <a:pt x="15389" y="12"/>
                    <a:pt x="15383" y="12"/>
                  </a:cubicBezTo>
                  <a:cubicBezTo>
                    <a:pt x="15365" y="12"/>
                    <a:pt x="15346" y="33"/>
                    <a:pt x="15327" y="33"/>
                  </a:cubicBezTo>
                  <a:cubicBezTo>
                    <a:pt x="15323" y="33"/>
                    <a:pt x="15318" y="32"/>
                    <a:pt x="15314" y="29"/>
                  </a:cubicBezTo>
                  <a:lnTo>
                    <a:pt x="15286" y="7"/>
                  </a:lnTo>
                  <a:cubicBezTo>
                    <a:pt x="15269" y="15"/>
                    <a:pt x="15238" y="20"/>
                    <a:pt x="15208" y="20"/>
                  </a:cubicBezTo>
                  <a:cubicBezTo>
                    <a:pt x="15198" y="20"/>
                    <a:pt x="15187" y="19"/>
                    <a:pt x="15178" y="18"/>
                  </a:cubicBezTo>
                  <a:lnTo>
                    <a:pt x="15144" y="18"/>
                  </a:lnTo>
                  <a:lnTo>
                    <a:pt x="15116" y="12"/>
                  </a:lnTo>
                  <a:cubicBezTo>
                    <a:pt x="15076" y="18"/>
                    <a:pt x="15019" y="24"/>
                    <a:pt x="14980" y="35"/>
                  </a:cubicBezTo>
                  <a:lnTo>
                    <a:pt x="14968" y="24"/>
                  </a:lnTo>
                  <a:lnTo>
                    <a:pt x="14940" y="1"/>
                  </a:lnTo>
                  <a:cubicBezTo>
                    <a:pt x="14916" y="10"/>
                    <a:pt x="14872" y="32"/>
                    <a:pt x="14852" y="32"/>
                  </a:cubicBezTo>
                  <a:cubicBezTo>
                    <a:pt x="14848" y="32"/>
                    <a:pt x="14845" y="31"/>
                    <a:pt x="14843" y="29"/>
                  </a:cubicBezTo>
                  <a:cubicBezTo>
                    <a:pt x="14842" y="28"/>
                    <a:pt x="14839" y="28"/>
                    <a:pt x="14836" y="28"/>
                  </a:cubicBezTo>
                  <a:cubicBezTo>
                    <a:pt x="14821" y="28"/>
                    <a:pt x="14791" y="36"/>
                    <a:pt x="14773" y="36"/>
                  </a:cubicBezTo>
                  <a:cubicBezTo>
                    <a:pt x="14770" y="36"/>
                    <a:pt x="14766" y="36"/>
                    <a:pt x="14764" y="35"/>
                  </a:cubicBezTo>
                  <a:cubicBezTo>
                    <a:pt x="14747" y="29"/>
                    <a:pt x="14685" y="7"/>
                    <a:pt x="14662" y="7"/>
                  </a:cubicBezTo>
                  <a:cubicBezTo>
                    <a:pt x="14657" y="5"/>
                    <a:pt x="14647" y="4"/>
                    <a:pt x="14635" y="4"/>
                  </a:cubicBezTo>
                  <a:cubicBezTo>
                    <a:pt x="14606" y="4"/>
                    <a:pt x="14564" y="8"/>
                    <a:pt x="14548" y="12"/>
                  </a:cubicBezTo>
                  <a:cubicBezTo>
                    <a:pt x="14531" y="18"/>
                    <a:pt x="14492" y="18"/>
                    <a:pt x="14492" y="18"/>
                  </a:cubicBezTo>
                  <a:cubicBezTo>
                    <a:pt x="14486" y="12"/>
                    <a:pt x="14480" y="7"/>
                    <a:pt x="14475" y="7"/>
                  </a:cubicBezTo>
                  <a:cubicBezTo>
                    <a:pt x="14475" y="6"/>
                    <a:pt x="14474" y="6"/>
                    <a:pt x="14473" y="6"/>
                  </a:cubicBezTo>
                  <a:cubicBezTo>
                    <a:pt x="14460" y="6"/>
                    <a:pt x="14367" y="36"/>
                    <a:pt x="14320" y="36"/>
                  </a:cubicBezTo>
                  <a:cubicBezTo>
                    <a:pt x="14316" y="36"/>
                    <a:pt x="14313" y="35"/>
                    <a:pt x="14310" y="35"/>
                  </a:cubicBezTo>
                  <a:cubicBezTo>
                    <a:pt x="14265" y="29"/>
                    <a:pt x="14219" y="24"/>
                    <a:pt x="14214" y="18"/>
                  </a:cubicBezTo>
                  <a:lnTo>
                    <a:pt x="14208" y="18"/>
                  </a:lnTo>
                  <a:cubicBezTo>
                    <a:pt x="14191" y="12"/>
                    <a:pt x="14180" y="1"/>
                    <a:pt x="1416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" name="Google Shape;119;p17"/>
            <p:cNvSpPr/>
            <p:nvPr/>
          </p:nvSpPr>
          <p:spPr>
            <a:xfrm>
              <a:off x="1886410" y="-558476"/>
              <a:ext cx="414310" cy="1791897"/>
            </a:xfrm>
            <a:custGeom>
              <a:rect b="b" l="l" r="r" t="t"/>
              <a:pathLst>
                <a:path extrusionOk="0" h="17672" w="4086">
                  <a:moveTo>
                    <a:pt x="1805" y="138"/>
                  </a:moveTo>
                  <a:cubicBezTo>
                    <a:pt x="1816" y="149"/>
                    <a:pt x="1828" y="172"/>
                    <a:pt x="1833" y="183"/>
                  </a:cubicBezTo>
                  <a:lnTo>
                    <a:pt x="1822" y="195"/>
                  </a:lnTo>
                  <a:lnTo>
                    <a:pt x="1816" y="206"/>
                  </a:lnTo>
                  <a:cubicBezTo>
                    <a:pt x="1816" y="216"/>
                    <a:pt x="1809" y="219"/>
                    <a:pt x="1800" y="219"/>
                  </a:cubicBezTo>
                  <a:cubicBezTo>
                    <a:pt x="1787" y="219"/>
                    <a:pt x="1769" y="213"/>
                    <a:pt x="1760" y="206"/>
                  </a:cubicBezTo>
                  <a:cubicBezTo>
                    <a:pt x="1748" y="195"/>
                    <a:pt x="1754" y="172"/>
                    <a:pt x="1777" y="161"/>
                  </a:cubicBezTo>
                  <a:lnTo>
                    <a:pt x="1788" y="155"/>
                  </a:lnTo>
                  <a:lnTo>
                    <a:pt x="1805" y="138"/>
                  </a:lnTo>
                  <a:close/>
                  <a:moveTo>
                    <a:pt x="2123" y="280"/>
                  </a:moveTo>
                  <a:cubicBezTo>
                    <a:pt x="2134" y="280"/>
                    <a:pt x="2100" y="308"/>
                    <a:pt x="2049" y="342"/>
                  </a:cubicBezTo>
                  <a:lnTo>
                    <a:pt x="2009" y="336"/>
                  </a:lnTo>
                  <a:cubicBezTo>
                    <a:pt x="2004" y="336"/>
                    <a:pt x="1992" y="331"/>
                    <a:pt x="1992" y="325"/>
                  </a:cubicBezTo>
                  <a:cubicBezTo>
                    <a:pt x="1992" y="314"/>
                    <a:pt x="1998" y="302"/>
                    <a:pt x="2004" y="302"/>
                  </a:cubicBezTo>
                  <a:lnTo>
                    <a:pt x="2032" y="297"/>
                  </a:lnTo>
                  <a:cubicBezTo>
                    <a:pt x="2060" y="285"/>
                    <a:pt x="2111" y="285"/>
                    <a:pt x="2123" y="280"/>
                  </a:cubicBezTo>
                  <a:close/>
                  <a:moveTo>
                    <a:pt x="2038" y="365"/>
                  </a:moveTo>
                  <a:cubicBezTo>
                    <a:pt x="2043" y="365"/>
                    <a:pt x="2049" y="382"/>
                    <a:pt x="2043" y="388"/>
                  </a:cubicBezTo>
                  <a:cubicBezTo>
                    <a:pt x="2043" y="410"/>
                    <a:pt x="2026" y="427"/>
                    <a:pt x="2032" y="444"/>
                  </a:cubicBezTo>
                  <a:cubicBezTo>
                    <a:pt x="2032" y="467"/>
                    <a:pt x="2055" y="478"/>
                    <a:pt x="2066" y="495"/>
                  </a:cubicBezTo>
                  <a:lnTo>
                    <a:pt x="2066" y="501"/>
                  </a:lnTo>
                  <a:cubicBezTo>
                    <a:pt x="2066" y="501"/>
                    <a:pt x="2055" y="501"/>
                    <a:pt x="2043" y="495"/>
                  </a:cubicBezTo>
                  <a:lnTo>
                    <a:pt x="2009" y="495"/>
                  </a:lnTo>
                  <a:cubicBezTo>
                    <a:pt x="1992" y="478"/>
                    <a:pt x="2009" y="427"/>
                    <a:pt x="2009" y="405"/>
                  </a:cubicBezTo>
                  <a:cubicBezTo>
                    <a:pt x="2009" y="388"/>
                    <a:pt x="2021" y="365"/>
                    <a:pt x="2032" y="365"/>
                  </a:cubicBezTo>
                  <a:close/>
                  <a:moveTo>
                    <a:pt x="267" y="609"/>
                  </a:moveTo>
                  <a:cubicBezTo>
                    <a:pt x="273" y="615"/>
                    <a:pt x="284" y="626"/>
                    <a:pt x="284" y="632"/>
                  </a:cubicBezTo>
                  <a:lnTo>
                    <a:pt x="279" y="649"/>
                  </a:lnTo>
                  <a:cubicBezTo>
                    <a:pt x="284" y="666"/>
                    <a:pt x="318" y="722"/>
                    <a:pt x="307" y="739"/>
                  </a:cubicBezTo>
                  <a:cubicBezTo>
                    <a:pt x="301" y="748"/>
                    <a:pt x="296" y="752"/>
                    <a:pt x="291" y="752"/>
                  </a:cubicBezTo>
                  <a:cubicBezTo>
                    <a:pt x="287" y="752"/>
                    <a:pt x="284" y="748"/>
                    <a:pt x="284" y="739"/>
                  </a:cubicBezTo>
                  <a:lnTo>
                    <a:pt x="284" y="728"/>
                  </a:lnTo>
                  <a:cubicBezTo>
                    <a:pt x="284" y="713"/>
                    <a:pt x="281" y="707"/>
                    <a:pt x="275" y="707"/>
                  </a:cubicBezTo>
                  <a:cubicBezTo>
                    <a:pt x="271" y="707"/>
                    <a:pt x="264" y="711"/>
                    <a:pt x="256" y="717"/>
                  </a:cubicBezTo>
                  <a:cubicBezTo>
                    <a:pt x="256" y="717"/>
                    <a:pt x="256" y="718"/>
                    <a:pt x="255" y="718"/>
                  </a:cubicBezTo>
                  <a:cubicBezTo>
                    <a:pt x="250" y="718"/>
                    <a:pt x="228" y="699"/>
                    <a:pt x="228" y="694"/>
                  </a:cubicBezTo>
                  <a:cubicBezTo>
                    <a:pt x="233" y="666"/>
                    <a:pt x="245" y="637"/>
                    <a:pt x="256" y="609"/>
                  </a:cubicBezTo>
                  <a:close/>
                  <a:moveTo>
                    <a:pt x="307" y="944"/>
                  </a:moveTo>
                  <a:cubicBezTo>
                    <a:pt x="335" y="944"/>
                    <a:pt x="358" y="1000"/>
                    <a:pt x="335" y="1012"/>
                  </a:cubicBezTo>
                  <a:cubicBezTo>
                    <a:pt x="319" y="1017"/>
                    <a:pt x="339" y="1063"/>
                    <a:pt x="351" y="1063"/>
                  </a:cubicBezTo>
                  <a:cubicBezTo>
                    <a:pt x="351" y="1063"/>
                    <a:pt x="352" y="1063"/>
                    <a:pt x="352" y="1063"/>
                  </a:cubicBezTo>
                  <a:cubicBezTo>
                    <a:pt x="356" y="1060"/>
                    <a:pt x="359" y="1059"/>
                    <a:pt x="361" y="1059"/>
                  </a:cubicBezTo>
                  <a:cubicBezTo>
                    <a:pt x="369" y="1059"/>
                    <a:pt x="368" y="1073"/>
                    <a:pt x="364" y="1091"/>
                  </a:cubicBezTo>
                  <a:lnTo>
                    <a:pt x="358" y="1108"/>
                  </a:lnTo>
                  <a:cubicBezTo>
                    <a:pt x="358" y="1119"/>
                    <a:pt x="358" y="1131"/>
                    <a:pt x="364" y="1142"/>
                  </a:cubicBezTo>
                  <a:lnTo>
                    <a:pt x="369" y="1148"/>
                  </a:lnTo>
                  <a:cubicBezTo>
                    <a:pt x="381" y="1154"/>
                    <a:pt x="392" y="1159"/>
                    <a:pt x="381" y="1171"/>
                  </a:cubicBezTo>
                  <a:lnTo>
                    <a:pt x="375" y="1176"/>
                  </a:lnTo>
                  <a:lnTo>
                    <a:pt x="364" y="1188"/>
                  </a:lnTo>
                  <a:cubicBezTo>
                    <a:pt x="363" y="1190"/>
                    <a:pt x="361" y="1191"/>
                    <a:pt x="358" y="1191"/>
                  </a:cubicBezTo>
                  <a:cubicBezTo>
                    <a:pt x="349" y="1191"/>
                    <a:pt x="331" y="1174"/>
                    <a:pt x="335" y="1165"/>
                  </a:cubicBezTo>
                  <a:cubicBezTo>
                    <a:pt x="335" y="1149"/>
                    <a:pt x="305" y="1102"/>
                    <a:pt x="282" y="1102"/>
                  </a:cubicBezTo>
                  <a:cubicBezTo>
                    <a:pt x="281" y="1102"/>
                    <a:pt x="280" y="1102"/>
                    <a:pt x="279" y="1102"/>
                  </a:cubicBezTo>
                  <a:cubicBezTo>
                    <a:pt x="267" y="1106"/>
                    <a:pt x="257" y="1110"/>
                    <a:pt x="257" y="1110"/>
                  </a:cubicBezTo>
                  <a:cubicBezTo>
                    <a:pt x="257" y="1110"/>
                    <a:pt x="258" y="1110"/>
                    <a:pt x="262" y="1108"/>
                  </a:cubicBezTo>
                  <a:cubicBezTo>
                    <a:pt x="273" y="1108"/>
                    <a:pt x="290" y="1057"/>
                    <a:pt x="279" y="1046"/>
                  </a:cubicBezTo>
                  <a:cubicBezTo>
                    <a:pt x="262" y="1040"/>
                    <a:pt x="233" y="989"/>
                    <a:pt x="228" y="972"/>
                  </a:cubicBezTo>
                  <a:cubicBezTo>
                    <a:pt x="222" y="955"/>
                    <a:pt x="284" y="944"/>
                    <a:pt x="307" y="944"/>
                  </a:cubicBezTo>
                  <a:close/>
                  <a:moveTo>
                    <a:pt x="1399" y="1265"/>
                  </a:moveTo>
                  <a:cubicBezTo>
                    <a:pt x="1404" y="1265"/>
                    <a:pt x="1413" y="1269"/>
                    <a:pt x="1425" y="1273"/>
                  </a:cubicBezTo>
                  <a:lnTo>
                    <a:pt x="1419" y="1273"/>
                  </a:lnTo>
                  <a:cubicBezTo>
                    <a:pt x="1436" y="1278"/>
                    <a:pt x="1487" y="1278"/>
                    <a:pt x="1504" y="1278"/>
                  </a:cubicBezTo>
                  <a:lnTo>
                    <a:pt x="1521" y="1273"/>
                  </a:lnTo>
                  <a:lnTo>
                    <a:pt x="1533" y="1267"/>
                  </a:lnTo>
                  <a:cubicBezTo>
                    <a:pt x="1550" y="1273"/>
                    <a:pt x="1572" y="1290"/>
                    <a:pt x="1584" y="1301"/>
                  </a:cubicBezTo>
                  <a:lnTo>
                    <a:pt x="1572" y="1312"/>
                  </a:lnTo>
                  <a:lnTo>
                    <a:pt x="1567" y="1324"/>
                  </a:lnTo>
                  <a:cubicBezTo>
                    <a:pt x="1555" y="1324"/>
                    <a:pt x="1493" y="1329"/>
                    <a:pt x="1476" y="1329"/>
                  </a:cubicBezTo>
                  <a:cubicBezTo>
                    <a:pt x="1453" y="1324"/>
                    <a:pt x="1413" y="1295"/>
                    <a:pt x="1408" y="1290"/>
                  </a:cubicBezTo>
                  <a:cubicBezTo>
                    <a:pt x="1396" y="1278"/>
                    <a:pt x="1391" y="1267"/>
                    <a:pt x="1396" y="1267"/>
                  </a:cubicBezTo>
                  <a:cubicBezTo>
                    <a:pt x="1396" y="1265"/>
                    <a:pt x="1397" y="1265"/>
                    <a:pt x="1399" y="1265"/>
                  </a:cubicBezTo>
                  <a:close/>
                  <a:moveTo>
                    <a:pt x="1442" y="1352"/>
                  </a:moveTo>
                  <a:cubicBezTo>
                    <a:pt x="1453" y="1352"/>
                    <a:pt x="1493" y="1369"/>
                    <a:pt x="1476" y="1392"/>
                  </a:cubicBezTo>
                  <a:lnTo>
                    <a:pt x="1465" y="1409"/>
                  </a:lnTo>
                  <a:lnTo>
                    <a:pt x="1459" y="1420"/>
                  </a:lnTo>
                  <a:cubicBezTo>
                    <a:pt x="1456" y="1422"/>
                    <a:pt x="1453" y="1422"/>
                    <a:pt x="1450" y="1422"/>
                  </a:cubicBezTo>
                  <a:cubicBezTo>
                    <a:pt x="1442" y="1422"/>
                    <a:pt x="1435" y="1417"/>
                    <a:pt x="1430" y="1409"/>
                  </a:cubicBezTo>
                  <a:lnTo>
                    <a:pt x="1430" y="1397"/>
                  </a:lnTo>
                  <a:lnTo>
                    <a:pt x="1425" y="1386"/>
                  </a:lnTo>
                  <a:cubicBezTo>
                    <a:pt x="1413" y="1369"/>
                    <a:pt x="1425" y="1352"/>
                    <a:pt x="1442" y="1352"/>
                  </a:cubicBezTo>
                  <a:close/>
                  <a:moveTo>
                    <a:pt x="340" y="1413"/>
                  </a:moveTo>
                  <a:cubicBezTo>
                    <a:pt x="347" y="1413"/>
                    <a:pt x="358" y="1420"/>
                    <a:pt x="358" y="1420"/>
                  </a:cubicBezTo>
                  <a:cubicBezTo>
                    <a:pt x="341" y="1466"/>
                    <a:pt x="386" y="1466"/>
                    <a:pt x="404" y="1488"/>
                  </a:cubicBezTo>
                  <a:lnTo>
                    <a:pt x="409" y="1500"/>
                  </a:lnTo>
                  <a:cubicBezTo>
                    <a:pt x="409" y="1511"/>
                    <a:pt x="398" y="1522"/>
                    <a:pt x="381" y="1528"/>
                  </a:cubicBezTo>
                  <a:lnTo>
                    <a:pt x="381" y="1522"/>
                  </a:lnTo>
                  <a:cubicBezTo>
                    <a:pt x="364" y="1494"/>
                    <a:pt x="318" y="1500"/>
                    <a:pt x="313" y="1454"/>
                  </a:cubicBezTo>
                  <a:cubicBezTo>
                    <a:pt x="307" y="1449"/>
                    <a:pt x="307" y="1432"/>
                    <a:pt x="324" y="1420"/>
                  </a:cubicBezTo>
                  <a:lnTo>
                    <a:pt x="318" y="1420"/>
                  </a:lnTo>
                  <a:lnTo>
                    <a:pt x="335" y="1415"/>
                  </a:lnTo>
                  <a:cubicBezTo>
                    <a:pt x="337" y="1413"/>
                    <a:pt x="338" y="1413"/>
                    <a:pt x="340" y="1413"/>
                  </a:cubicBezTo>
                  <a:close/>
                  <a:moveTo>
                    <a:pt x="2389" y="1356"/>
                  </a:moveTo>
                  <a:cubicBezTo>
                    <a:pt x="2399" y="1356"/>
                    <a:pt x="2405" y="1373"/>
                    <a:pt x="2415" y="1373"/>
                  </a:cubicBezTo>
                  <a:cubicBezTo>
                    <a:pt x="2419" y="1373"/>
                    <a:pt x="2423" y="1370"/>
                    <a:pt x="2429" y="1363"/>
                  </a:cubicBezTo>
                  <a:cubicBezTo>
                    <a:pt x="2429" y="1363"/>
                    <a:pt x="2440" y="1369"/>
                    <a:pt x="2440" y="1375"/>
                  </a:cubicBezTo>
                  <a:lnTo>
                    <a:pt x="2463" y="1409"/>
                  </a:lnTo>
                  <a:cubicBezTo>
                    <a:pt x="2491" y="1415"/>
                    <a:pt x="2514" y="1437"/>
                    <a:pt x="2514" y="1454"/>
                  </a:cubicBezTo>
                  <a:cubicBezTo>
                    <a:pt x="2514" y="1477"/>
                    <a:pt x="2509" y="1528"/>
                    <a:pt x="2509" y="1528"/>
                  </a:cubicBezTo>
                  <a:cubicBezTo>
                    <a:pt x="2509" y="1528"/>
                    <a:pt x="2503" y="1517"/>
                    <a:pt x="2503" y="1500"/>
                  </a:cubicBezTo>
                  <a:lnTo>
                    <a:pt x="2497" y="1483"/>
                  </a:lnTo>
                  <a:lnTo>
                    <a:pt x="2474" y="1426"/>
                  </a:lnTo>
                  <a:cubicBezTo>
                    <a:pt x="2470" y="1425"/>
                    <a:pt x="2465" y="1425"/>
                    <a:pt x="2461" y="1425"/>
                  </a:cubicBezTo>
                  <a:cubicBezTo>
                    <a:pt x="2407" y="1425"/>
                    <a:pt x="2378" y="1455"/>
                    <a:pt x="2378" y="1466"/>
                  </a:cubicBezTo>
                  <a:cubicBezTo>
                    <a:pt x="2384" y="1477"/>
                    <a:pt x="2378" y="1488"/>
                    <a:pt x="2372" y="1494"/>
                  </a:cubicBezTo>
                  <a:lnTo>
                    <a:pt x="2367" y="1494"/>
                  </a:lnTo>
                  <a:lnTo>
                    <a:pt x="2344" y="1477"/>
                  </a:lnTo>
                  <a:cubicBezTo>
                    <a:pt x="2316" y="1466"/>
                    <a:pt x="2310" y="1437"/>
                    <a:pt x="2333" y="1415"/>
                  </a:cubicBezTo>
                  <a:lnTo>
                    <a:pt x="2350" y="1397"/>
                  </a:lnTo>
                  <a:cubicBezTo>
                    <a:pt x="2361" y="1386"/>
                    <a:pt x="2372" y="1369"/>
                    <a:pt x="2384" y="1358"/>
                  </a:cubicBezTo>
                  <a:cubicBezTo>
                    <a:pt x="2386" y="1356"/>
                    <a:pt x="2387" y="1356"/>
                    <a:pt x="2389" y="1356"/>
                  </a:cubicBezTo>
                  <a:close/>
                  <a:moveTo>
                    <a:pt x="3286" y="1582"/>
                  </a:moveTo>
                  <a:cubicBezTo>
                    <a:pt x="3290" y="1582"/>
                    <a:pt x="3294" y="1583"/>
                    <a:pt x="3297" y="1585"/>
                  </a:cubicBezTo>
                  <a:cubicBezTo>
                    <a:pt x="3303" y="1585"/>
                    <a:pt x="3309" y="1602"/>
                    <a:pt x="3309" y="1607"/>
                  </a:cubicBezTo>
                  <a:lnTo>
                    <a:pt x="3291" y="1641"/>
                  </a:lnTo>
                  <a:cubicBezTo>
                    <a:pt x="3277" y="1639"/>
                    <a:pt x="3265" y="1629"/>
                    <a:pt x="3255" y="1615"/>
                  </a:cubicBezTo>
                  <a:lnTo>
                    <a:pt x="3255" y="1615"/>
                  </a:lnTo>
                  <a:cubicBezTo>
                    <a:pt x="3260" y="1612"/>
                    <a:pt x="3265" y="1609"/>
                    <a:pt x="3269" y="1607"/>
                  </a:cubicBezTo>
                  <a:lnTo>
                    <a:pt x="3269" y="1590"/>
                  </a:lnTo>
                  <a:cubicBezTo>
                    <a:pt x="3269" y="1586"/>
                    <a:pt x="3277" y="1582"/>
                    <a:pt x="3286" y="1582"/>
                  </a:cubicBezTo>
                  <a:close/>
                  <a:moveTo>
                    <a:pt x="823" y="1607"/>
                  </a:moveTo>
                  <a:cubicBezTo>
                    <a:pt x="831" y="1607"/>
                    <a:pt x="838" y="1609"/>
                    <a:pt x="840" y="1613"/>
                  </a:cubicBezTo>
                  <a:cubicBezTo>
                    <a:pt x="852" y="1624"/>
                    <a:pt x="891" y="1619"/>
                    <a:pt x="886" y="1653"/>
                  </a:cubicBezTo>
                  <a:lnTo>
                    <a:pt x="886" y="1658"/>
                  </a:lnTo>
                  <a:cubicBezTo>
                    <a:pt x="914" y="1664"/>
                    <a:pt x="914" y="1681"/>
                    <a:pt x="886" y="1693"/>
                  </a:cubicBezTo>
                  <a:lnTo>
                    <a:pt x="863" y="1670"/>
                  </a:lnTo>
                  <a:cubicBezTo>
                    <a:pt x="852" y="1658"/>
                    <a:pt x="840" y="1647"/>
                    <a:pt x="823" y="1647"/>
                  </a:cubicBezTo>
                  <a:cubicBezTo>
                    <a:pt x="806" y="1641"/>
                    <a:pt x="784" y="1647"/>
                    <a:pt x="795" y="1619"/>
                  </a:cubicBezTo>
                  <a:cubicBezTo>
                    <a:pt x="795" y="1612"/>
                    <a:pt x="810" y="1607"/>
                    <a:pt x="823" y="1607"/>
                  </a:cubicBezTo>
                  <a:close/>
                  <a:moveTo>
                    <a:pt x="3067" y="1582"/>
                  </a:moveTo>
                  <a:cubicBezTo>
                    <a:pt x="3068" y="1582"/>
                    <a:pt x="3069" y="1583"/>
                    <a:pt x="3070" y="1585"/>
                  </a:cubicBezTo>
                  <a:cubicBezTo>
                    <a:pt x="3082" y="1590"/>
                    <a:pt x="3104" y="1624"/>
                    <a:pt x="3116" y="1641"/>
                  </a:cubicBezTo>
                  <a:cubicBezTo>
                    <a:pt x="3127" y="1653"/>
                    <a:pt x="3104" y="1676"/>
                    <a:pt x="3070" y="1693"/>
                  </a:cubicBezTo>
                  <a:lnTo>
                    <a:pt x="3059" y="1636"/>
                  </a:lnTo>
                  <a:lnTo>
                    <a:pt x="3059" y="1619"/>
                  </a:lnTo>
                  <a:cubicBezTo>
                    <a:pt x="3044" y="1609"/>
                    <a:pt x="3059" y="1582"/>
                    <a:pt x="3067" y="1582"/>
                  </a:cubicBezTo>
                  <a:close/>
                  <a:moveTo>
                    <a:pt x="3246" y="1715"/>
                  </a:moveTo>
                  <a:lnTo>
                    <a:pt x="3257" y="1721"/>
                  </a:lnTo>
                  <a:cubicBezTo>
                    <a:pt x="3260" y="1724"/>
                    <a:pt x="3265" y="1724"/>
                    <a:pt x="3268" y="1724"/>
                  </a:cubicBezTo>
                  <a:cubicBezTo>
                    <a:pt x="3272" y="1724"/>
                    <a:pt x="3274" y="1724"/>
                    <a:pt x="3274" y="1727"/>
                  </a:cubicBezTo>
                  <a:cubicBezTo>
                    <a:pt x="3291" y="1749"/>
                    <a:pt x="3331" y="1755"/>
                    <a:pt x="3320" y="1789"/>
                  </a:cubicBezTo>
                  <a:cubicBezTo>
                    <a:pt x="3314" y="1806"/>
                    <a:pt x="3297" y="1823"/>
                    <a:pt x="3274" y="1834"/>
                  </a:cubicBezTo>
                  <a:lnTo>
                    <a:pt x="3269" y="1840"/>
                  </a:lnTo>
                  <a:cubicBezTo>
                    <a:pt x="3240" y="1840"/>
                    <a:pt x="3235" y="1817"/>
                    <a:pt x="3246" y="1795"/>
                  </a:cubicBezTo>
                  <a:lnTo>
                    <a:pt x="3246" y="1778"/>
                  </a:lnTo>
                  <a:cubicBezTo>
                    <a:pt x="3252" y="1766"/>
                    <a:pt x="3240" y="1744"/>
                    <a:pt x="3240" y="1744"/>
                  </a:cubicBezTo>
                  <a:lnTo>
                    <a:pt x="3212" y="1744"/>
                  </a:lnTo>
                  <a:cubicBezTo>
                    <a:pt x="3218" y="1727"/>
                    <a:pt x="3229" y="1715"/>
                    <a:pt x="3246" y="1715"/>
                  </a:cubicBezTo>
                  <a:close/>
                  <a:moveTo>
                    <a:pt x="3240" y="1880"/>
                  </a:moveTo>
                  <a:cubicBezTo>
                    <a:pt x="3252" y="1880"/>
                    <a:pt x="3280" y="1880"/>
                    <a:pt x="3280" y="1885"/>
                  </a:cubicBezTo>
                  <a:cubicBezTo>
                    <a:pt x="3280" y="1908"/>
                    <a:pt x="3303" y="1914"/>
                    <a:pt x="3320" y="1925"/>
                  </a:cubicBezTo>
                  <a:lnTo>
                    <a:pt x="3326" y="1925"/>
                  </a:lnTo>
                  <a:cubicBezTo>
                    <a:pt x="3320" y="1937"/>
                    <a:pt x="3314" y="1942"/>
                    <a:pt x="3309" y="1942"/>
                  </a:cubicBezTo>
                  <a:lnTo>
                    <a:pt x="3297" y="1942"/>
                  </a:lnTo>
                  <a:lnTo>
                    <a:pt x="3291" y="1937"/>
                  </a:lnTo>
                  <a:cubicBezTo>
                    <a:pt x="3288" y="1935"/>
                    <a:pt x="3286" y="1935"/>
                    <a:pt x="3283" y="1935"/>
                  </a:cubicBezTo>
                  <a:cubicBezTo>
                    <a:pt x="3273" y="1935"/>
                    <a:pt x="3271" y="1944"/>
                    <a:pt x="3280" y="1954"/>
                  </a:cubicBezTo>
                  <a:cubicBezTo>
                    <a:pt x="3284" y="1966"/>
                    <a:pt x="3257" y="1982"/>
                    <a:pt x="3243" y="1982"/>
                  </a:cubicBezTo>
                  <a:cubicBezTo>
                    <a:pt x="3238" y="1982"/>
                    <a:pt x="3235" y="1980"/>
                    <a:pt x="3235" y="1976"/>
                  </a:cubicBezTo>
                  <a:lnTo>
                    <a:pt x="3235" y="1919"/>
                  </a:lnTo>
                  <a:lnTo>
                    <a:pt x="3235" y="1908"/>
                  </a:lnTo>
                  <a:cubicBezTo>
                    <a:pt x="3229" y="1902"/>
                    <a:pt x="3235" y="1880"/>
                    <a:pt x="3240" y="1880"/>
                  </a:cubicBezTo>
                  <a:close/>
                  <a:moveTo>
                    <a:pt x="3127" y="1834"/>
                  </a:moveTo>
                  <a:cubicBezTo>
                    <a:pt x="3133" y="1840"/>
                    <a:pt x="3138" y="1851"/>
                    <a:pt x="3138" y="1857"/>
                  </a:cubicBezTo>
                  <a:lnTo>
                    <a:pt x="3127" y="1897"/>
                  </a:lnTo>
                  <a:cubicBezTo>
                    <a:pt x="3121" y="1948"/>
                    <a:pt x="3104" y="1988"/>
                    <a:pt x="3093" y="1988"/>
                  </a:cubicBezTo>
                  <a:cubicBezTo>
                    <a:pt x="3087" y="1988"/>
                    <a:pt x="3070" y="1965"/>
                    <a:pt x="3076" y="1937"/>
                  </a:cubicBezTo>
                  <a:lnTo>
                    <a:pt x="3082" y="1914"/>
                  </a:lnTo>
                  <a:cubicBezTo>
                    <a:pt x="3082" y="1891"/>
                    <a:pt x="3093" y="1868"/>
                    <a:pt x="3099" y="1846"/>
                  </a:cubicBezTo>
                  <a:cubicBezTo>
                    <a:pt x="3104" y="1840"/>
                    <a:pt x="3116" y="1834"/>
                    <a:pt x="3127" y="1834"/>
                  </a:cubicBezTo>
                  <a:close/>
                  <a:moveTo>
                    <a:pt x="3042" y="1897"/>
                  </a:moveTo>
                  <a:lnTo>
                    <a:pt x="3042" y="1902"/>
                  </a:lnTo>
                  <a:lnTo>
                    <a:pt x="3042" y="1959"/>
                  </a:lnTo>
                  <a:cubicBezTo>
                    <a:pt x="3024" y="1995"/>
                    <a:pt x="3006" y="2015"/>
                    <a:pt x="2995" y="2015"/>
                  </a:cubicBezTo>
                  <a:cubicBezTo>
                    <a:pt x="2989" y="2015"/>
                    <a:pt x="2985" y="2008"/>
                    <a:pt x="2985" y="1993"/>
                  </a:cubicBezTo>
                  <a:lnTo>
                    <a:pt x="2985" y="1988"/>
                  </a:lnTo>
                  <a:lnTo>
                    <a:pt x="2985" y="1965"/>
                  </a:lnTo>
                  <a:lnTo>
                    <a:pt x="2985" y="1942"/>
                  </a:lnTo>
                  <a:cubicBezTo>
                    <a:pt x="3002" y="1937"/>
                    <a:pt x="3013" y="1925"/>
                    <a:pt x="3013" y="1919"/>
                  </a:cubicBezTo>
                  <a:lnTo>
                    <a:pt x="3013" y="1908"/>
                  </a:lnTo>
                  <a:lnTo>
                    <a:pt x="3013" y="1902"/>
                  </a:lnTo>
                  <a:cubicBezTo>
                    <a:pt x="3013" y="1897"/>
                    <a:pt x="3030" y="1897"/>
                    <a:pt x="3042" y="1897"/>
                  </a:cubicBezTo>
                  <a:close/>
                  <a:moveTo>
                    <a:pt x="3145" y="2034"/>
                  </a:moveTo>
                  <a:cubicBezTo>
                    <a:pt x="3154" y="2034"/>
                    <a:pt x="3164" y="2036"/>
                    <a:pt x="3172" y="2039"/>
                  </a:cubicBezTo>
                  <a:lnTo>
                    <a:pt x="3178" y="2061"/>
                  </a:lnTo>
                  <a:cubicBezTo>
                    <a:pt x="3178" y="2073"/>
                    <a:pt x="3195" y="2078"/>
                    <a:pt x="3178" y="2090"/>
                  </a:cubicBezTo>
                  <a:cubicBezTo>
                    <a:pt x="3172" y="2095"/>
                    <a:pt x="3155" y="2107"/>
                    <a:pt x="3150" y="2107"/>
                  </a:cubicBezTo>
                  <a:lnTo>
                    <a:pt x="3127" y="2095"/>
                  </a:lnTo>
                  <a:cubicBezTo>
                    <a:pt x="3117" y="2090"/>
                    <a:pt x="3107" y="2087"/>
                    <a:pt x="3098" y="2087"/>
                  </a:cubicBezTo>
                  <a:cubicBezTo>
                    <a:pt x="3087" y="2087"/>
                    <a:pt x="3079" y="2092"/>
                    <a:pt x="3076" y="2101"/>
                  </a:cubicBezTo>
                  <a:lnTo>
                    <a:pt x="3076" y="2107"/>
                  </a:lnTo>
                  <a:lnTo>
                    <a:pt x="3070" y="2107"/>
                  </a:lnTo>
                  <a:cubicBezTo>
                    <a:pt x="3066" y="2109"/>
                    <a:pt x="3062" y="2110"/>
                    <a:pt x="3059" y="2110"/>
                  </a:cubicBezTo>
                  <a:cubicBezTo>
                    <a:pt x="3043" y="2110"/>
                    <a:pt x="3034" y="2092"/>
                    <a:pt x="3025" y="2078"/>
                  </a:cubicBezTo>
                  <a:cubicBezTo>
                    <a:pt x="3019" y="2073"/>
                    <a:pt x="3030" y="2056"/>
                    <a:pt x="3036" y="2050"/>
                  </a:cubicBezTo>
                  <a:lnTo>
                    <a:pt x="3053" y="2039"/>
                  </a:lnTo>
                  <a:cubicBezTo>
                    <a:pt x="3059" y="2036"/>
                    <a:pt x="3066" y="2035"/>
                    <a:pt x="3073" y="2035"/>
                  </a:cubicBezTo>
                  <a:cubicBezTo>
                    <a:pt x="3088" y="2035"/>
                    <a:pt x="3104" y="2040"/>
                    <a:pt x="3115" y="2040"/>
                  </a:cubicBezTo>
                  <a:cubicBezTo>
                    <a:pt x="3117" y="2040"/>
                    <a:pt x="3120" y="2039"/>
                    <a:pt x="3121" y="2039"/>
                  </a:cubicBezTo>
                  <a:cubicBezTo>
                    <a:pt x="3127" y="2036"/>
                    <a:pt x="3135" y="2034"/>
                    <a:pt x="3145" y="2034"/>
                  </a:cubicBezTo>
                  <a:close/>
                  <a:moveTo>
                    <a:pt x="399" y="1559"/>
                  </a:moveTo>
                  <a:cubicBezTo>
                    <a:pt x="408" y="1559"/>
                    <a:pt x="415" y="1561"/>
                    <a:pt x="415" y="1568"/>
                  </a:cubicBezTo>
                  <a:cubicBezTo>
                    <a:pt x="415" y="1579"/>
                    <a:pt x="432" y="1596"/>
                    <a:pt x="438" y="1596"/>
                  </a:cubicBezTo>
                  <a:cubicBezTo>
                    <a:pt x="443" y="1596"/>
                    <a:pt x="449" y="1607"/>
                    <a:pt x="449" y="1624"/>
                  </a:cubicBezTo>
                  <a:lnTo>
                    <a:pt x="438" y="1630"/>
                  </a:lnTo>
                  <a:cubicBezTo>
                    <a:pt x="426" y="1641"/>
                    <a:pt x="415" y="1658"/>
                    <a:pt x="398" y="1670"/>
                  </a:cubicBezTo>
                  <a:cubicBezTo>
                    <a:pt x="375" y="1687"/>
                    <a:pt x="375" y="1681"/>
                    <a:pt x="398" y="1704"/>
                  </a:cubicBezTo>
                  <a:lnTo>
                    <a:pt x="415" y="1721"/>
                  </a:lnTo>
                  <a:cubicBezTo>
                    <a:pt x="432" y="1738"/>
                    <a:pt x="472" y="1795"/>
                    <a:pt x="460" y="1817"/>
                  </a:cubicBezTo>
                  <a:cubicBezTo>
                    <a:pt x="455" y="1840"/>
                    <a:pt x="432" y="1885"/>
                    <a:pt x="432" y="1891"/>
                  </a:cubicBezTo>
                  <a:cubicBezTo>
                    <a:pt x="438" y="1902"/>
                    <a:pt x="455" y="1942"/>
                    <a:pt x="455" y="1954"/>
                  </a:cubicBezTo>
                  <a:cubicBezTo>
                    <a:pt x="455" y="1965"/>
                    <a:pt x="472" y="1976"/>
                    <a:pt x="494" y="1982"/>
                  </a:cubicBezTo>
                  <a:lnTo>
                    <a:pt x="483" y="2005"/>
                  </a:lnTo>
                  <a:lnTo>
                    <a:pt x="466" y="2067"/>
                  </a:lnTo>
                  <a:cubicBezTo>
                    <a:pt x="500" y="2084"/>
                    <a:pt x="517" y="2118"/>
                    <a:pt x="511" y="2141"/>
                  </a:cubicBezTo>
                  <a:lnTo>
                    <a:pt x="483" y="2112"/>
                  </a:lnTo>
                  <a:cubicBezTo>
                    <a:pt x="472" y="2107"/>
                    <a:pt x="455" y="2107"/>
                    <a:pt x="438" y="2107"/>
                  </a:cubicBezTo>
                  <a:lnTo>
                    <a:pt x="426" y="2107"/>
                  </a:lnTo>
                  <a:cubicBezTo>
                    <a:pt x="409" y="2107"/>
                    <a:pt x="409" y="2033"/>
                    <a:pt x="421" y="2016"/>
                  </a:cubicBezTo>
                  <a:cubicBezTo>
                    <a:pt x="430" y="1997"/>
                    <a:pt x="435" y="1986"/>
                    <a:pt x="431" y="1986"/>
                  </a:cubicBezTo>
                  <a:lnTo>
                    <a:pt x="431" y="1986"/>
                  </a:lnTo>
                  <a:cubicBezTo>
                    <a:pt x="430" y="1986"/>
                    <a:pt x="428" y="1987"/>
                    <a:pt x="426" y="1988"/>
                  </a:cubicBezTo>
                  <a:lnTo>
                    <a:pt x="415" y="1999"/>
                  </a:lnTo>
                  <a:lnTo>
                    <a:pt x="409" y="2010"/>
                  </a:lnTo>
                  <a:cubicBezTo>
                    <a:pt x="409" y="2014"/>
                    <a:pt x="408" y="2016"/>
                    <a:pt x="407" y="2016"/>
                  </a:cubicBezTo>
                  <a:cubicBezTo>
                    <a:pt x="401" y="2016"/>
                    <a:pt x="388" y="1995"/>
                    <a:pt x="375" y="1965"/>
                  </a:cubicBezTo>
                  <a:lnTo>
                    <a:pt x="364" y="1931"/>
                  </a:lnTo>
                  <a:lnTo>
                    <a:pt x="358" y="1919"/>
                  </a:lnTo>
                  <a:cubicBezTo>
                    <a:pt x="358" y="1908"/>
                    <a:pt x="364" y="1857"/>
                    <a:pt x="364" y="1806"/>
                  </a:cubicBezTo>
                  <a:lnTo>
                    <a:pt x="369" y="1761"/>
                  </a:lnTo>
                  <a:cubicBezTo>
                    <a:pt x="369" y="1744"/>
                    <a:pt x="369" y="1749"/>
                    <a:pt x="358" y="1744"/>
                  </a:cubicBezTo>
                  <a:cubicBezTo>
                    <a:pt x="347" y="1738"/>
                    <a:pt x="335" y="1721"/>
                    <a:pt x="341" y="1715"/>
                  </a:cubicBezTo>
                  <a:lnTo>
                    <a:pt x="347" y="1687"/>
                  </a:lnTo>
                  <a:cubicBezTo>
                    <a:pt x="364" y="1653"/>
                    <a:pt x="369" y="1619"/>
                    <a:pt x="358" y="1613"/>
                  </a:cubicBezTo>
                  <a:cubicBezTo>
                    <a:pt x="347" y="1602"/>
                    <a:pt x="352" y="1568"/>
                    <a:pt x="364" y="1568"/>
                  </a:cubicBezTo>
                  <a:cubicBezTo>
                    <a:pt x="367" y="1564"/>
                    <a:pt x="385" y="1559"/>
                    <a:pt x="399" y="1559"/>
                  </a:cubicBezTo>
                  <a:close/>
                  <a:moveTo>
                    <a:pt x="604" y="2115"/>
                  </a:moveTo>
                  <a:lnTo>
                    <a:pt x="636" y="2146"/>
                  </a:lnTo>
                  <a:lnTo>
                    <a:pt x="642" y="2152"/>
                  </a:lnTo>
                  <a:cubicBezTo>
                    <a:pt x="635" y="2159"/>
                    <a:pt x="629" y="2161"/>
                    <a:pt x="624" y="2161"/>
                  </a:cubicBezTo>
                  <a:cubicBezTo>
                    <a:pt x="617" y="2161"/>
                    <a:pt x="611" y="2156"/>
                    <a:pt x="608" y="2152"/>
                  </a:cubicBezTo>
                  <a:cubicBezTo>
                    <a:pt x="605" y="2147"/>
                    <a:pt x="605" y="2131"/>
                    <a:pt x="604" y="2115"/>
                  </a:cubicBezTo>
                  <a:close/>
                  <a:moveTo>
                    <a:pt x="1022" y="2041"/>
                  </a:moveTo>
                  <a:cubicBezTo>
                    <a:pt x="1028" y="2041"/>
                    <a:pt x="1036" y="2042"/>
                    <a:pt x="1045" y="2044"/>
                  </a:cubicBezTo>
                  <a:lnTo>
                    <a:pt x="1033" y="2095"/>
                  </a:lnTo>
                  <a:cubicBezTo>
                    <a:pt x="1033" y="2101"/>
                    <a:pt x="1039" y="2124"/>
                    <a:pt x="1045" y="2124"/>
                  </a:cubicBezTo>
                  <a:cubicBezTo>
                    <a:pt x="1067" y="2124"/>
                    <a:pt x="1073" y="2135"/>
                    <a:pt x="1067" y="2152"/>
                  </a:cubicBezTo>
                  <a:cubicBezTo>
                    <a:pt x="1067" y="2158"/>
                    <a:pt x="1056" y="2163"/>
                    <a:pt x="1045" y="2163"/>
                  </a:cubicBezTo>
                  <a:cubicBezTo>
                    <a:pt x="1041" y="2163"/>
                    <a:pt x="1038" y="2164"/>
                    <a:pt x="1034" y="2164"/>
                  </a:cubicBezTo>
                  <a:cubicBezTo>
                    <a:pt x="1025" y="2164"/>
                    <a:pt x="1015" y="2161"/>
                    <a:pt x="1011" y="2141"/>
                  </a:cubicBezTo>
                  <a:cubicBezTo>
                    <a:pt x="1011" y="2129"/>
                    <a:pt x="999" y="2118"/>
                    <a:pt x="994" y="2101"/>
                  </a:cubicBezTo>
                  <a:lnTo>
                    <a:pt x="988" y="2078"/>
                  </a:lnTo>
                  <a:cubicBezTo>
                    <a:pt x="983" y="2056"/>
                    <a:pt x="997" y="2041"/>
                    <a:pt x="1022" y="2041"/>
                  </a:cubicBezTo>
                  <a:close/>
                  <a:moveTo>
                    <a:pt x="3433" y="2260"/>
                  </a:moveTo>
                  <a:cubicBezTo>
                    <a:pt x="3450" y="2260"/>
                    <a:pt x="3490" y="2294"/>
                    <a:pt x="3490" y="2305"/>
                  </a:cubicBezTo>
                  <a:cubicBezTo>
                    <a:pt x="3490" y="2312"/>
                    <a:pt x="3481" y="2316"/>
                    <a:pt x="3470" y="2316"/>
                  </a:cubicBezTo>
                  <a:cubicBezTo>
                    <a:pt x="3454" y="2316"/>
                    <a:pt x="3434" y="2310"/>
                    <a:pt x="3428" y="2300"/>
                  </a:cubicBezTo>
                  <a:cubicBezTo>
                    <a:pt x="3416" y="2277"/>
                    <a:pt x="3422" y="2260"/>
                    <a:pt x="3433" y="2260"/>
                  </a:cubicBezTo>
                  <a:close/>
                  <a:moveTo>
                    <a:pt x="292" y="2264"/>
                  </a:moveTo>
                  <a:cubicBezTo>
                    <a:pt x="317" y="2264"/>
                    <a:pt x="360" y="2273"/>
                    <a:pt x="369" y="2283"/>
                  </a:cubicBezTo>
                  <a:cubicBezTo>
                    <a:pt x="381" y="2300"/>
                    <a:pt x="375" y="2317"/>
                    <a:pt x="358" y="2322"/>
                  </a:cubicBezTo>
                  <a:cubicBezTo>
                    <a:pt x="357" y="2323"/>
                    <a:pt x="356" y="2323"/>
                    <a:pt x="355" y="2323"/>
                  </a:cubicBezTo>
                  <a:cubicBezTo>
                    <a:pt x="333" y="2323"/>
                    <a:pt x="263" y="2276"/>
                    <a:pt x="279" y="2266"/>
                  </a:cubicBezTo>
                  <a:cubicBezTo>
                    <a:pt x="282" y="2265"/>
                    <a:pt x="286" y="2264"/>
                    <a:pt x="292" y="2264"/>
                  </a:cubicBezTo>
                  <a:close/>
                  <a:moveTo>
                    <a:pt x="464" y="2213"/>
                  </a:moveTo>
                  <a:cubicBezTo>
                    <a:pt x="473" y="2213"/>
                    <a:pt x="477" y="2229"/>
                    <a:pt x="477" y="2249"/>
                  </a:cubicBezTo>
                  <a:cubicBezTo>
                    <a:pt x="472" y="2271"/>
                    <a:pt x="506" y="2351"/>
                    <a:pt x="494" y="2368"/>
                  </a:cubicBezTo>
                  <a:cubicBezTo>
                    <a:pt x="492" y="2370"/>
                    <a:pt x="490" y="2371"/>
                    <a:pt x="488" y="2371"/>
                  </a:cubicBezTo>
                  <a:cubicBezTo>
                    <a:pt x="477" y="2371"/>
                    <a:pt x="465" y="2349"/>
                    <a:pt x="460" y="2311"/>
                  </a:cubicBezTo>
                  <a:lnTo>
                    <a:pt x="449" y="2277"/>
                  </a:lnTo>
                  <a:lnTo>
                    <a:pt x="443" y="2266"/>
                  </a:lnTo>
                  <a:cubicBezTo>
                    <a:pt x="426" y="2254"/>
                    <a:pt x="426" y="2243"/>
                    <a:pt x="438" y="2232"/>
                  </a:cubicBezTo>
                  <a:lnTo>
                    <a:pt x="455" y="2220"/>
                  </a:lnTo>
                  <a:lnTo>
                    <a:pt x="460" y="2215"/>
                  </a:lnTo>
                  <a:cubicBezTo>
                    <a:pt x="462" y="2214"/>
                    <a:pt x="463" y="2213"/>
                    <a:pt x="464" y="2213"/>
                  </a:cubicBezTo>
                  <a:close/>
                  <a:moveTo>
                    <a:pt x="1533" y="2350"/>
                  </a:moveTo>
                  <a:cubicBezTo>
                    <a:pt x="1545" y="2350"/>
                    <a:pt x="1552" y="2355"/>
                    <a:pt x="1544" y="2368"/>
                  </a:cubicBezTo>
                  <a:lnTo>
                    <a:pt x="1544" y="2385"/>
                  </a:lnTo>
                  <a:lnTo>
                    <a:pt x="1538" y="2396"/>
                  </a:lnTo>
                  <a:cubicBezTo>
                    <a:pt x="1538" y="2406"/>
                    <a:pt x="1531" y="2409"/>
                    <a:pt x="1522" y="2409"/>
                  </a:cubicBezTo>
                  <a:cubicBezTo>
                    <a:pt x="1509" y="2409"/>
                    <a:pt x="1491" y="2403"/>
                    <a:pt x="1482" y="2396"/>
                  </a:cubicBezTo>
                  <a:cubicBezTo>
                    <a:pt x="1465" y="2390"/>
                    <a:pt x="1470" y="2373"/>
                    <a:pt x="1487" y="2362"/>
                  </a:cubicBezTo>
                  <a:cubicBezTo>
                    <a:pt x="1499" y="2356"/>
                    <a:pt x="1520" y="2350"/>
                    <a:pt x="1533" y="2350"/>
                  </a:cubicBezTo>
                  <a:close/>
                  <a:moveTo>
                    <a:pt x="335" y="2390"/>
                  </a:moveTo>
                  <a:cubicBezTo>
                    <a:pt x="341" y="2390"/>
                    <a:pt x="358" y="2396"/>
                    <a:pt x="358" y="2402"/>
                  </a:cubicBezTo>
                  <a:cubicBezTo>
                    <a:pt x="364" y="2419"/>
                    <a:pt x="364" y="2436"/>
                    <a:pt x="375" y="2453"/>
                  </a:cubicBezTo>
                  <a:cubicBezTo>
                    <a:pt x="379" y="2460"/>
                    <a:pt x="382" y="2465"/>
                    <a:pt x="387" y="2465"/>
                  </a:cubicBezTo>
                  <a:cubicBezTo>
                    <a:pt x="390" y="2465"/>
                    <a:pt x="394" y="2463"/>
                    <a:pt x="398" y="2458"/>
                  </a:cubicBezTo>
                  <a:lnTo>
                    <a:pt x="404" y="2453"/>
                  </a:lnTo>
                  <a:cubicBezTo>
                    <a:pt x="409" y="2458"/>
                    <a:pt x="415" y="2470"/>
                    <a:pt x="415" y="2481"/>
                  </a:cubicBezTo>
                  <a:lnTo>
                    <a:pt x="409" y="2481"/>
                  </a:lnTo>
                  <a:lnTo>
                    <a:pt x="392" y="2487"/>
                  </a:lnTo>
                  <a:cubicBezTo>
                    <a:pt x="387" y="2489"/>
                    <a:pt x="382" y="2490"/>
                    <a:pt x="377" y="2490"/>
                  </a:cubicBezTo>
                  <a:cubicBezTo>
                    <a:pt x="354" y="2490"/>
                    <a:pt x="334" y="2469"/>
                    <a:pt x="330" y="2441"/>
                  </a:cubicBezTo>
                  <a:lnTo>
                    <a:pt x="324" y="2413"/>
                  </a:lnTo>
                  <a:cubicBezTo>
                    <a:pt x="324" y="2407"/>
                    <a:pt x="330" y="2396"/>
                    <a:pt x="335" y="2390"/>
                  </a:cubicBezTo>
                  <a:close/>
                  <a:moveTo>
                    <a:pt x="1123" y="2505"/>
                  </a:moveTo>
                  <a:cubicBezTo>
                    <a:pt x="1127" y="2505"/>
                    <a:pt x="1134" y="2513"/>
                    <a:pt x="1141" y="2527"/>
                  </a:cubicBezTo>
                  <a:lnTo>
                    <a:pt x="1147" y="2544"/>
                  </a:lnTo>
                  <a:cubicBezTo>
                    <a:pt x="1147" y="2555"/>
                    <a:pt x="1147" y="2578"/>
                    <a:pt x="1135" y="2578"/>
                  </a:cubicBezTo>
                  <a:cubicBezTo>
                    <a:pt x="1132" y="2581"/>
                    <a:pt x="1127" y="2583"/>
                    <a:pt x="1123" y="2583"/>
                  </a:cubicBezTo>
                  <a:cubicBezTo>
                    <a:pt x="1115" y="2583"/>
                    <a:pt x="1107" y="2576"/>
                    <a:pt x="1107" y="2561"/>
                  </a:cubicBezTo>
                  <a:cubicBezTo>
                    <a:pt x="1107" y="2546"/>
                    <a:pt x="1101" y="2544"/>
                    <a:pt x="1094" y="2544"/>
                  </a:cubicBezTo>
                  <a:cubicBezTo>
                    <a:pt x="1090" y="2544"/>
                    <a:pt x="1084" y="2545"/>
                    <a:pt x="1079" y="2545"/>
                  </a:cubicBezTo>
                  <a:cubicBezTo>
                    <a:pt x="1077" y="2545"/>
                    <a:pt x="1075" y="2545"/>
                    <a:pt x="1073" y="2544"/>
                  </a:cubicBezTo>
                  <a:lnTo>
                    <a:pt x="1062" y="2538"/>
                  </a:lnTo>
                  <a:cubicBezTo>
                    <a:pt x="1056" y="2527"/>
                    <a:pt x="1067" y="2515"/>
                    <a:pt x="1073" y="2510"/>
                  </a:cubicBezTo>
                  <a:cubicBezTo>
                    <a:pt x="1077" y="2510"/>
                    <a:pt x="1096" y="2522"/>
                    <a:pt x="1109" y="2522"/>
                  </a:cubicBezTo>
                  <a:cubicBezTo>
                    <a:pt x="1113" y="2522"/>
                    <a:pt x="1117" y="2520"/>
                    <a:pt x="1118" y="2515"/>
                  </a:cubicBezTo>
                  <a:cubicBezTo>
                    <a:pt x="1118" y="2509"/>
                    <a:pt x="1120" y="2505"/>
                    <a:pt x="1123" y="2505"/>
                  </a:cubicBezTo>
                  <a:close/>
                  <a:moveTo>
                    <a:pt x="363" y="2543"/>
                  </a:moveTo>
                  <a:cubicBezTo>
                    <a:pt x="369" y="2543"/>
                    <a:pt x="375" y="2545"/>
                    <a:pt x="381" y="2549"/>
                  </a:cubicBezTo>
                  <a:cubicBezTo>
                    <a:pt x="409" y="2561"/>
                    <a:pt x="404" y="2600"/>
                    <a:pt x="392" y="2612"/>
                  </a:cubicBezTo>
                  <a:cubicBezTo>
                    <a:pt x="381" y="2623"/>
                    <a:pt x="358" y="2634"/>
                    <a:pt x="341" y="2640"/>
                  </a:cubicBezTo>
                  <a:lnTo>
                    <a:pt x="324" y="2640"/>
                  </a:lnTo>
                  <a:cubicBezTo>
                    <a:pt x="324" y="2640"/>
                    <a:pt x="318" y="2623"/>
                    <a:pt x="318" y="2617"/>
                  </a:cubicBezTo>
                  <a:cubicBezTo>
                    <a:pt x="313" y="2589"/>
                    <a:pt x="330" y="2583"/>
                    <a:pt x="347" y="2583"/>
                  </a:cubicBezTo>
                  <a:lnTo>
                    <a:pt x="352" y="2583"/>
                  </a:lnTo>
                  <a:cubicBezTo>
                    <a:pt x="352" y="2578"/>
                    <a:pt x="347" y="2572"/>
                    <a:pt x="341" y="2561"/>
                  </a:cubicBezTo>
                  <a:cubicBezTo>
                    <a:pt x="337" y="2556"/>
                    <a:pt x="348" y="2543"/>
                    <a:pt x="363" y="2543"/>
                  </a:cubicBezTo>
                  <a:close/>
                  <a:moveTo>
                    <a:pt x="980" y="2566"/>
                  </a:moveTo>
                  <a:cubicBezTo>
                    <a:pt x="983" y="2566"/>
                    <a:pt x="988" y="2571"/>
                    <a:pt x="994" y="2583"/>
                  </a:cubicBezTo>
                  <a:lnTo>
                    <a:pt x="988" y="2600"/>
                  </a:lnTo>
                  <a:lnTo>
                    <a:pt x="982" y="2646"/>
                  </a:lnTo>
                  <a:cubicBezTo>
                    <a:pt x="1005" y="2651"/>
                    <a:pt x="1028" y="2663"/>
                    <a:pt x="1039" y="2663"/>
                  </a:cubicBezTo>
                  <a:lnTo>
                    <a:pt x="1045" y="2668"/>
                  </a:lnTo>
                  <a:cubicBezTo>
                    <a:pt x="1050" y="2668"/>
                    <a:pt x="1050" y="2680"/>
                    <a:pt x="1050" y="2691"/>
                  </a:cubicBezTo>
                  <a:cubicBezTo>
                    <a:pt x="1049" y="2692"/>
                    <a:pt x="1047" y="2693"/>
                    <a:pt x="1043" y="2693"/>
                  </a:cubicBezTo>
                  <a:cubicBezTo>
                    <a:pt x="1029" y="2693"/>
                    <a:pt x="997" y="2684"/>
                    <a:pt x="988" y="2680"/>
                  </a:cubicBezTo>
                  <a:cubicBezTo>
                    <a:pt x="971" y="2674"/>
                    <a:pt x="948" y="2657"/>
                    <a:pt x="943" y="2651"/>
                  </a:cubicBezTo>
                  <a:cubicBezTo>
                    <a:pt x="943" y="2640"/>
                    <a:pt x="982" y="2600"/>
                    <a:pt x="977" y="2578"/>
                  </a:cubicBezTo>
                  <a:cubicBezTo>
                    <a:pt x="977" y="2570"/>
                    <a:pt x="978" y="2566"/>
                    <a:pt x="980" y="2566"/>
                  </a:cubicBezTo>
                  <a:close/>
                  <a:moveTo>
                    <a:pt x="1476" y="2646"/>
                  </a:moveTo>
                  <a:cubicBezTo>
                    <a:pt x="1510" y="2646"/>
                    <a:pt x="1516" y="2674"/>
                    <a:pt x="1487" y="2714"/>
                  </a:cubicBezTo>
                  <a:lnTo>
                    <a:pt x="1550" y="2725"/>
                  </a:lnTo>
                  <a:lnTo>
                    <a:pt x="1555" y="2725"/>
                  </a:lnTo>
                  <a:cubicBezTo>
                    <a:pt x="1550" y="2742"/>
                    <a:pt x="1510" y="2788"/>
                    <a:pt x="1499" y="2799"/>
                  </a:cubicBezTo>
                  <a:cubicBezTo>
                    <a:pt x="1498" y="2799"/>
                    <a:pt x="1497" y="2799"/>
                    <a:pt x="1495" y="2799"/>
                  </a:cubicBezTo>
                  <a:cubicBezTo>
                    <a:pt x="1478" y="2799"/>
                    <a:pt x="1454" y="2759"/>
                    <a:pt x="1470" y="2748"/>
                  </a:cubicBezTo>
                  <a:cubicBezTo>
                    <a:pt x="1493" y="2731"/>
                    <a:pt x="1487" y="2702"/>
                    <a:pt x="1465" y="2685"/>
                  </a:cubicBezTo>
                  <a:lnTo>
                    <a:pt x="1470" y="2668"/>
                  </a:lnTo>
                  <a:lnTo>
                    <a:pt x="1476" y="2646"/>
                  </a:lnTo>
                  <a:close/>
                  <a:moveTo>
                    <a:pt x="1170" y="2746"/>
                  </a:moveTo>
                  <a:cubicBezTo>
                    <a:pt x="1186" y="2746"/>
                    <a:pt x="1198" y="2757"/>
                    <a:pt x="1198" y="2771"/>
                  </a:cubicBezTo>
                  <a:cubicBezTo>
                    <a:pt x="1198" y="2786"/>
                    <a:pt x="1189" y="2823"/>
                    <a:pt x="1179" y="2823"/>
                  </a:cubicBezTo>
                  <a:cubicBezTo>
                    <a:pt x="1178" y="2823"/>
                    <a:pt x="1176" y="2823"/>
                    <a:pt x="1175" y="2822"/>
                  </a:cubicBezTo>
                  <a:lnTo>
                    <a:pt x="1147" y="2822"/>
                  </a:lnTo>
                  <a:cubicBezTo>
                    <a:pt x="1142" y="2824"/>
                    <a:pt x="1136" y="2825"/>
                    <a:pt x="1131" y="2825"/>
                  </a:cubicBezTo>
                  <a:cubicBezTo>
                    <a:pt x="1122" y="2825"/>
                    <a:pt x="1114" y="2823"/>
                    <a:pt x="1107" y="2816"/>
                  </a:cubicBezTo>
                  <a:lnTo>
                    <a:pt x="1107" y="2799"/>
                  </a:lnTo>
                  <a:cubicBezTo>
                    <a:pt x="1107" y="2793"/>
                    <a:pt x="1118" y="2782"/>
                    <a:pt x="1124" y="2776"/>
                  </a:cubicBezTo>
                  <a:lnTo>
                    <a:pt x="1158" y="2748"/>
                  </a:lnTo>
                  <a:cubicBezTo>
                    <a:pt x="1162" y="2747"/>
                    <a:pt x="1166" y="2746"/>
                    <a:pt x="1170" y="2746"/>
                  </a:cubicBezTo>
                  <a:close/>
                  <a:moveTo>
                    <a:pt x="330" y="2873"/>
                  </a:moveTo>
                  <a:cubicBezTo>
                    <a:pt x="352" y="2873"/>
                    <a:pt x="398" y="2890"/>
                    <a:pt x="392" y="2912"/>
                  </a:cubicBezTo>
                  <a:lnTo>
                    <a:pt x="398" y="2929"/>
                  </a:lnTo>
                  <a:lnTo>
                    <a:pt x="398" y="2946"/>
                  </a:lnTo>
                  <a:cubicBezTo>
                    <a:pt x="404" y="2963"/>
                    <a:pt x="404" y="2975"/>
                    <a:pt x="386" y="2975"/>
                  </a:cubicBezTo>
                  <a:lnTo>
                    <a:pt x="386" y="2969"/>
                  </a:lnTo>
                  <a:cubicBezTo>
                    <a:pt x="369" y="2946"/>
                    <a:pt x="358" y="2935"/>
                    <a:pt x="313" y="2912"/>
                  </a:cubicBezTo>
                  <a:lnTo>
                    <a:pt x="307" y="2907"/>
                  </a:lnTo>
                  <a:cubicBezTo>
                    <a:pt x="296" y="2890"/>
                    <a:pt x="307" y="2873"/>
                    <a:pt x="330" y="2873"/>
                  </a:cubicBezTo>
                  <a:close/>
                  <a:moveTo>
                    <a:pt x="1504" y="2918"/>
                  </a:moveTo>
                  <a:cubicBezTo>
                    <a:pt x="1527" y="2924"/>
                    <a:pt x="1555" y="2975"/>
                    <a:pt x="1550" y="2975"/>
                  </a:cubicBezTo>
                  <a:cubicBezTo>
                    <a:pt x="1538" y="2980"/>
                    <a:pt x="1521" y="2986"/>
                    <a:pt x="1499" y="2986"/>
                  </a:cubicBezTo>
                  <a:lnTo>
                    <a:pt x="1504" y="2963"/>
                  </a:lnTo>
                  <a:lnTo>
                    <a:pt x="1510" y="2929"/>
                  </a:lnTo>
                  <a:cubicBezTo>
                    <a:pt x="1490" y="2925"/>
                    <a:pt x="1481" y="2921"/>
                    <a:pt x="1488" y="2921"/>
                  </a:cubicBezTo>
                  <a:cubicBezTo>
                    <a:pt x="1491" y="2921"/>
                    <a:pt x="1496" y="2922"/>
                    <a:pt x="1504" y="2924"/>
                  </a:cubicBezTo>
                  <a:lnTo>
                    <a:pt x="1504" y="2918"/>
                  </a:lnTo>
                  <a:close/>
                  <a:moveTo>
                    <a:pt x="368" y="2995"/>
                  </a:moveTo>
                  <a:cubicBezTo>
                    <a:pt x="371" y="2995"/>
                    <a:pt x="374" y="2996"/>
                    <a:pt x="375" y="2998"/>
                  </a:cubicBezTo>
                  <a:cubicBezTo>
                    <a:pt x="375" y="3003"/>
                    <a:pt x="409" y="3077"/>
                    <a:pt x="398" y="3094"/>
                  </a:cubicBezTo>
                  <a:cubicBezTo>
                    <a:pt x="395" y="3102"/>
                    <a:pt x="390" y="3106"/>
                    <a:pt x="384" y="3106"/>
                  </a:cubicBezTo>
                  <a:cubicBezTo>
                    <a:pt x="378" y="3106"/>
                    <a:pt x="370" y="3100"/>
                    <a:pt x="364" y="3088"/>
                  </a:cubicBezTo>
                  <a:lnTo>
                    <a:pt x="369" y="3083"/>
                  </a:lnTo>
                  <a:cubicBezTo>
                    <a:pt x="386" y="3060"/>
                    <a:pt x="358" y="3037"/>
                    <a:pt x="352" y="3032"/>
                  </a:cubicBezTo>
                  <a:lnTo>
                    <a:pt x="330" y="3009"/>
                  </a:lnTo>
                  <a:cubicBezTo>
                    <a:pt x="346" y="3001"/>
                    <a:pt x="360" y="2995"/>
                    <a:pt x="368" y="2995"/>
                  </a:cubicBezTo>
                  <a:close/>
                  <a:moveTo>
                    <a:pt x="1459" y="3083"/>
                  </a:moveTo>
                  <a:cubicBezTo>
                    <a:pt x="1465" y="3083"/>
                    <a:pt x="1476" y="3083"/>
                    <a:pt x="1482" y="3088"/>
                  </a:cubicBezTo>
                  <a:lnTo>
                    <a:pt x="1487" y="3094"/>
                  </a:lnTo>
                  <a:cubicBezTo>
                    <a:pt x="1490" y="3101"/>
                    <a:pt x="1495" y="3104"/>
                    <a:pt x="1502" y="3104"/>
                  </a:cubicBezTo>
                  <a:cubicBezTo>
                    <a:pt x="1511" y="3104"/>
                    <a:pt x="1523" y="3098"/>
                    <a:pt x="1533" y="3088"/>
                  </a:cubicBezTo>
                  <a:lnTo>
                    <a:pt x="1538" y="3117"/>
                  </a:lnTo>
                  <a:cubicBezTo>
                    <a:pt x="1544" y="3128"/>
                    <a:pt x="1544" y="3145"/>
                    <a:pt x="1533" y="3156"/>
                  </a:cubicBezTo>
                  <a:lnTo>
                    <a:pt x="1527" y="3162"/>
                  </a:lnTo>
                  <a:cubicBezTo>
                    <a:pt x="1510" y="3156"/>
                    <a:pt x="1482" y="3145"/>
                    <a:pt x="1465" y="3122"/>
                  </a:cubicBezTo>
                  <a:lnTo>
                    <a:pt x="1448" y="3105"/>
                  </a:lnTo>
                  <a:cubicBezTo>
                    <a:pt x="1448" y="3105"/>
                    <a:pt x="1453" y="3088"/>
                    <a:pt x="1459" y="3083"/>
                  </a:cubicBezTo>
                  <a:close/>
                  <a:moveTo>
                    <a:pt x="1268" y="3030"/>
                  </a:moveTo>
                  <a:cubicBezTo>
                    <a:pt x="1269" y="3030"/>
                    <a:pt x="1271" y="3031"/>
                    <a:pt x="1272" y="3032"/>
                  </a:cubicBezTo>
                  <a:lnTo>
                    <a:pt x="1277" y="3049"/>
                  </a:lnTo>
                  <a:cubicBezTo>
                    <a:pt x="1277" y="3066"/>
                    <a:pt x="1255" y="3083"/>
                    <a:pt x="1243" y="3088"/>
                  </a:cubicBezTo>
                  <a:cubicBezTo>
                    <a:pt x="1232" y="3088"/>
                    <a:pt x="1226" y="3094"/>
                    <a:pt x="1226" y="3105"/>
                  </a:cubicBezTo>
                  <a:lnTo>
                    <a:pt x="1232" y="3105"/>
                  </a:lnTo>
                  <a:cubicBezTo>
                    <a:pt x="1239" y="3105"/>
                    <a:pt x="1245" y="3103"/>
                    <a:pt x="1250" y="3103"/>
                  </a:cubicBezTo>
                  <a:cubicBezTo>
                    <a:pt x="1253" y="3103"/>
                    <a:pt x="1256" y="3103"/>
                    <a:pt x="1260" y="3105"/>
                  </a:cubicBezTo>
                  <a:cubicBezTo>
                    <a:pt x="1266" y="3105"/>
                    <a:pt x="1277" y="3117"/>
                    <a:pt x="1277" y="3122"/>
                  </a:cubicBezTo>
                  <a:cubicBezTo>
                    <a:pt x="1277" y="3128"/>
                    <a:pt x="1266" y="3139"/>
                    <a:pt x="1266" y="3139"/>
                  </a:cubicBezTo>
                  <a:lnTo>
                    <a:pt x="1232" y="3139"/>
                  </a:lnTo>
                  <a:cubicBezTo>
                    <a:pt x="1214" y="3153"/>
                    <a:pt x="1165" y="3178"/>
                    <a:pt x="1145" y="3178"/>
                  </a:cubicBezTo>
                  <a:cubicBezTo>
                    <a:pt x="1140" y="3178"/>
                    <a:pt x="1137" y="3177"/>
                    <a:pt x="1135" y="3173"/>
                  </a:cubicBezTo>
                  <a:cubicBezTo>
                    <a:pt x="1124" y="3162"/>
                    <a:pt x="1152" y="3139"/>
                    <a:pt x="1192" y="3128"/>
                  </a:cubicBezTo>
                  <a:lnTo>
                    <a:pt x="1181" y="3049"/>
                  </a:lnTo>
                  <a:lnTo>
                    <a:pt x="1181" y="3037"/>
                  </a:lnTo>
                  <a:cubicBezTo>
                    <a:pt x="1190" y="3037"/>
                    <a:pt x="1221" y="3052"/>
                    <a:pt x="1239" y="3052"/>
                  </a:cubicBezTo>
                  <a:cubicBezTo>
                    <a:pt x="1243" y="3052"/>
                    <a:pt x="1247" y="3051"/>
                    <a:pt x="1249" y="3049"/>
                  </a:cubicBezTo>
                  <a:cubicBezTo>
                    <a:pt x="1254" y="3039"/>
                    <a:pt x="1262" y="3030"/>
                    <a:pt x="1268" y="3030"/>
                  </a:cubicBezTo>
                  <a:close/>
                  <a:moveTo>
                    <a:pt x="1025" y="3177"/>
                  </a:moveTo>
                  <a:cubicBezTo>
                    <a:pt x="1027" y="3177"/>
                    <a:pt x="1030" y="3178"/>
                    <a:pt x="1033" y="3179"/>
                  </a:cubicBezTo>
                  <a:cubicBezTo>
                    <a:pt x="1039" y="3179"/>
                    <a:pt x="1090" y="3196"/>
                    <a:pt x="1107" y="3196"/>
                  </a:cubicBezTo>
                  <a:cubicBezTo>
                    <a:pt x="1124" y="3202"/>
                    <a:pt x="1158" y="3207"/>
                    <a:pt x="1169" y="3213"/>
                  </a:cubicBezTo>
                  <a:cubicBezTo>
                    <a:pt x="1175" y="3219"/>
                    <a:pt x="1181" y="3230"/>
                    <a:pt x="1181" y="3230"/>
                  </a:cubicBezTo>
                  <a:cubicBezTo>
                    <a:pt x="1181" y="3230"/>
                    <a:pt x="1169" y="3236"/>
                    <a:pt x="1164" y="3236"/>
                  </a:cubicBezTo>
                  <a:lnTo>
                    <a:pt x="1152" y="3236"/>
                  </a:lnTo>
                  <a:cubicBezTo>
                    <a:pt x="1148" y="3235"/>
                    <a:pt x="1144" y="3235"/>
                    <a:pt x="1140" y="3235"/>
                  </a:cubicBezTo>
                  <a:cubicBezTo>
                    <a:pt x="1125" y="3235"/>
                    <a:pt x="1108" y="3238"/>
                    <a:pt x="1093" y="3238"/>
                  </a:cubicBezTo>
                  <a:cubicBezTo>
                    <a:pt x="1071" y="3238"/>
                    <a:pt x="1051" y="3232"/>
                    <a:pt x="1039" y="3202"/>
                  </a:cubicBezTo>
                  <a:lnTo>
                    <a:pt x="1033" y="3190"/>
                  </a:lnTo>
                  <a:cubicBezTo>
                    <a:pt x="1017" y="3182"/>
                    <a:pt x="1018" y="3177"/>
                    <a:pt x="1025" y="3177"/>
                  </a:cubicBezTo>
                  <a:close/>
                  <a:moveTo>
                    <a:pt x="1449" y="3200"/>
                  </a:moveTo>
                  <a:cubicBezTo>
                    <a:pt x="1469" y="3200"/>
                    <a:pt x="1514" y="3228"/>
                    <a:pt x="1504" y="3247"/>
                  </a:cubicBezTo>
                  <a:lnTo>
                    <a:pt x="1476" y="3247"/>
                  </a:lnTo>
                  <a:cubicBezTo>
                    <a:pt x="1442" y="3236"/>
                    <a:pt x="1430" y="3213"/>
                    <a:pt x="1442" y="3202"/>
                  </a:cubicBezTo>
                  <a:cubicBezTo>
                    <a:pt x="1443" y="3200"/>
                    <a:pt x="1446" y="3200"/>
                    <a:pt x="1449" y="3200"/>
                  </a:cubicBezTo>
                  <a:close/>
                  <a:moveTo>
                    <a:pt x="3544" y="3185"/>
                  </a:moveTo>
                  <a:cubicBezTo>
                    <a:pt x="3554" y="3185"/>
                    <a:pt x="3566" y="3197"/>
                    <a:pt x="3575" y="3219"/>
                  </a:cubicBezTo>
                  <a:lnTo>
                    <a:pt x="3581" y="3219"/>
                  </a:lnTo>
                  <a:lnTo>
                    <a:pt x="3587" y="3253"/>
                  </a:lnTo>
                  <a:cubicBezTo>
                    <a:pt x="3592" y="3259"/>
                    <a:pt x="3587" y="3270"/>
                    <a:pt x="3581" y="3276"/>
                  </a:cubicBezTo>
                  <a:cubicBezTo>
                    <a:pt x="3570" y="3276"/>
                    <a:pt x="3558" y="3270"/>
                    <a:pt x="3552" y="3264"/>
                  </a:cubicBezTo>
                  <a:cubicBezTo>
                    <a:pt x="3547" y="3259"/>
                    <a:pt x="3552" y="3247"/>
                    <a:pt x="3547" y="3241"/>
                  </a:cubicBezTo>
                  <a:lnTo>
                    <a:pt x="3524" y="3207"/>
                  </a:lnTo>
                  <a:cubicBezTo>
                    <a:pt x="3529" y="3192"/>
                    <a:pt x="3536" y="3185"/>
                    <a:pt x="3544" y="3185"/>
                  </a:cubicBezTo>
                  <a:close/>
                  <a:moveTo>
                    <a:pt x="1079" y="3276"/>
                  </a:moveTo>
                  <a:lnTo>
                    <a:pt x="1101" y="3281"/>
                  </a:lnTo>
                  <a:cubicBezTo>
                    <a:pt x="1124" y="3293"/>
                    <a:pt x="1158" y="3310"/>
                    <a:pt x="1187" y="3321"/>
                  </a:cubicBezTo>
                  <a:lnTo>
                    <a:pt x="1169" y="3355"/>
                  </a:lnTo>
                  <a:lnTo>
                    <a:pt x="1169" y="3366"/>
                  </a:lnTo>
                  <a:cubicBezTo>
                    <a:pt x="1164" y="3374"/>
                    <a:pt x="1160" y="3378"/>
                    <a:pt x="1157" y="3378"/>
                  </a:cubicBezTo>
                  <a:cubicBezTo>
                    <a:pt x="1153" y="3378"/>
                    <a:pt x="1150" y="3373"/>
                    <a:pt x="1147" y="3361"/>
                  </a:cubicBezTo>
                  <a:cubicBezTo>
                    <a:pt x="1141" y="3338"/>
                    <a:pt x="1062" y="3304"/>
                    <a:pt x="1056" y="3304"/>
                  </a:cubicBezTo>
                  <a:cubicBezTo>
                    <a:pt x="1056" y="3298"/>
                    <a:pt x="1062" y="3287"/>
                    <a:pt x="1073" y="3276"/>
                  </a:cubicBezTo>
                  <a:close/>
                  <a:moveTo>
                    <a:pt x="482" y="3358"/>
                  </a:moveTo>
                  <a:cubicBezTo>
                    <a:pt x="487" y="3358"/>
                    <a:pt x="497" y="3361"/>
                    <a:pt x="511" y="3366"/>
                  </a:cubicBezTo>
                  <a:lnTo>
                    <a:pt x="517" y="3378"/>
                  </a:lnTo>
                  <a:lnTo>
                    <a:pt x="534" y="3412"/>
                  </a:lnTo>
                  <a:cubicBezTo>
                    <a:pt x="557" y="3407"/>
                    <a:pt x="587" y="3399"/>
                    <a:pt x="601" y="3399"/>
                  </a:cubicBezTo>
                  <a:cubicBezTo>
                    <a:pt x="604" y="3399"/>
                    <a:pt x="607" y="3399"/>
                    <a:pt x="608" y="3400"/>
                  </a:cubicBezTo>
                  <a:cubicBezTo>
                    <a:pt x="613" y="3400"/>
                    <a:pt x="619" y="3412"/>
                    <a:pt x="613" y="3423"/>
                  </a:cubicBezTo>
                  <a:lnTo>
                    <a:pt x="608" y="3434"/>
                  </a:lnTo>
                  <a:lnTo>
                    <a:pt x="591" y="3457"/>
                  </a:lnTo>
                  <a:cubicBezTo>
                    <a:pt x="586" y="3454"/>
                    <a:pt x="581" y="3453"/>
                    <a:pt x="576" y="3453"/>
                  </a:cubicBezTo>
                  <a:cubicBezTo>
                    <a:pt x="560" y="3453"/>
                    <a:pt x="541" y="3464"/>
                    <a:pt x="528" y="3485"/>
                  </a:cubicBezTo>
                  <a:lnTo>
                    <a:pt x="517" y="3508"/>
                  </a:lnTo>
                  <a:lnTo>
                    <a:pt x="500" y="3508"/>
                  </a:lnTo>
                  <a:cubicBezTo>
                    <a:pt x="494" y="3508"/>
                    <a:pt x="494" y="3497"/>
                    <a:pt x="489" y="3497"/>
                  </a:cubicBezTo>
                  <a:lnTo>
                    <a:pt x="483" y="3457"/>
                  </a:lnTo>
                  <a:cubicBezTo>
                    <a:pt x="477" y="3451"/>
                    <a:pt x="477" y="3434"/>
                    <a:pt x="483" y="3429"/>
                  </a:cubicBezTo>
                  <a:cubicBezTo>
                    <a:pt x="489" y="3423"/>
                    <a:pt x="489" y="3372"/>
                    <a:pt x="483" y="3366"/>
                  </a:cubicBezTo>
                  <a:cubicBezTo>
                    <a:pt x="477" y="3361"/>
                    <a:pt x="477" y="3358"/>
                    <a:pt x="482" y="3358"/>
                  </a:cubicBezTo>
                  <a:close/>
                  <a:moveTo>
                    <a:pt x="540" y="3590"/>
                  </a:moveTo>
                  <a:cubicBezTo>
                    <a:pt x="541" y="3590"/>
                    <a:pt x="542" y="3598"/>
                    <a:pt x="545" y="3610"/>
                  </a:cubicBezTo>
                  <a:lnTo>
                    <a:pt x="574" y="3605"/>
                  </a:lnTo>
                  <a:cubicBezTo>
                    <a:pt x="576" y="3604"/>
                    <a:pt x="578" y="3603"/>
                    <a:pt x="580" y="3603"/>
                  </a:cubicBezTo>
                  <a:cubicBezTo>
                    <a:pt x="589" y="3603"/>
                    <a:pt x="597" y="3612"/>
                    <a:pt x="602" y="3622"/>
                  </a:cubicBezTo>
                  <a:cubicBezTo>
                    <a:pt x="602" y="3622"/>
                    <a:pt x="596" y="3633"/>
                    <a:pt x="585" y="3639"/>
                  </a:cubicBezTo>
                  <a:lnTo>
                    <a:pt x="568" y="3656"/>
                  </a:lnTo>
                  <a:cubicBezTo>
                    <a:pt x="550" y="3665"/>
                    <a:pt x="531" y="3674"/>
                    <a:pt x="522" y="3674"/>
                  </a:cubicBezTo>
                  <a:cubicBezTo>
                    <a:pt x="520" y="3674"/>
                    <a:pt x="518" y="3674"/>
                    <a:pt x="517" y="3673"/>
                  </a:cubicBezTo>
                  <a:cubicBezTo>
                    <a:pt x="511" y="3667"/>
                    <a:pt x="540" y="3622"/>
                    <a:pt x="540" y="3605"/>
                  </a:cubicBezTo>
                  <a:cubicBezTo>
                    <a:pt x="540" y="3595"/>
                    <a:pt x="540" y="3590"/>
                    <a:pt x="540" y="3590"/>
                  </a:cubicBezTo>
                  <a:close/>
                  <a:moveTo>
                    <a:pt x="1180" y="4177"/>
                  </a:moveTo>
                  <a:cubicBezTo>
                    <a:pt x="1189" y="4177"/>
                    <a:pt x="1202" y="4188"/>
                    <a:pt x="1209" y="4195"/>
                  </a:cubicBezTo>
                  <a:cubicBezTo>
                    <a:pt x="1221" y="4212"/>
                    <a:pt x="1209" y="4234"/>
                    <a:pt x="1192" y="4240"/>
                  </a:cubicBezTo>
                  <a:lnTo>
                    <a:pt x="1192" y="4246"/>
                  </a:lnTo>
                  <a:lnTo>
                    <a:pt x="1181" y="4251"/>
                  </a:lnTo>
                  <a:lnTo>
                    <a:pt x="1164" y="4263"/>
                  </a:lnTo>
                  <a:cubicBezTo>
                    <a:pt x="1147" y="4263"/>
                    <a:pt x="1147" y="4257"/>
                    <a:pt x="1158" y="4240"/>
                  </a:cubicBezTo>
                  <a:lnTo>
                    <a:pt x="1164" y="4217"/>
                  </a:lnTo>
                  <a:lnTo>
                    <a:pt x="1169" y="4195"/>
                  </a:lnTo>
                  <a:cubicBezTo>
                    <a:pt x="1169" y="4181"/>
                    <a:pt x="1174" y="4177"/>
                    <a:pt x="1180" y="4177"/>
                  </a:cubicBezTo>
                  <a:close/>
                  <a:moveTo>
                    <a:pt x="1124" y="4365"/>
                  </a:moveTo>
                  <a:cubicBezTo>
                    <a:pt x="1147" y="4382"/>
                    <a:pt x="1135" y="4416"/>
                    <a:pt x="1124" y="4422"/>
                  </a:cubicBezTo>
                  <a:cubicBezTo>
                    <a:pt x="1113" y="4433"/>
                    <a:pt x="1113" y="4444"/>
                    <a:pt x="1118" y="4450"/>
                  </a:cubicBezTo>
                  <a:cubicBezTo>
                    <a:pt x="1122" y="4449"/>
                    <a:pt x="1126" y="4449"/>
                    <a:pt x="1129" y="4449"/>
                  </a:cubicBezTo>
                  <a:cubicBezTo>
                    <a:pt x="1145" y="4449"/>
                    <a:pt x="1151" y="4459"/>
                    <a:pt x="1147" y="4473"/>
                  </a:cubicBezTo>
                  <a:cubicBezTo>
                    <a:pt x="1141" y="4478"/>
                    <a:pt x="1124" y="4484"/>
                    <a:pt x="1118" y="4484"/>
                  </a:cubicBezTo>
                  <a:cubicBezTo>
                    <a:pt x="1113" y="4484"/>
                    <a:pt x="1107" y="4473"/>
                    <a:pt x="1101" y="4473"/>
                  </a:cubicBezTo>
                  <a:lnTo>
                    <a:pt x="1084" y="4461"/>
                  </a:lnTo>
                  <a:cubicBezTo>
                    <a:pt x="1072" y="4486"/>
                    <a:pt x="1059" y="4502"/>
                    <a:pt x="1051" y="4502"/>
                  </a:cubicBezTo>
                  <a:cubicBezTo>
                    <a:pt x="1049" y="4502"/>
                    <a:pt x="1046" y="4500"/>
                    <a:pt x="1045" y="4495"/>
                  </a:cubicBezTo>
                  <a:lnTo>
                    <a:pt x="1039" y="4484"/>
                  </a:lnTo>
                  <a:lnTo>
                    <a:pt x="1033" y="4473"/>
                  </a:lnTo>
                  <a:cubicBezTo>
                    <a:pt x="1033" y="4461"/>
                    <a:pt x="1062" y="4450"/>
                    <a:pt x="1073" y="4444"/>
                  </a:cubicBezTo>
                  <a:cubicBezTo>
                    <a:pt x="1079" y="4444"/>
                    <a:pt x="1090" y="4439"/>
                    <a:pt x="1090" y="4433"/>
                  </a:cubicBezTo>
                  <a:cubicBezTo>
                    <a:pt x="1090" y="4433"/>
                    <a:pt x="1028" y="4427"/>
                    <a:pt x="1005" y="4427"/>
                  </a:cubicBezTo>
                  <a:cubicBezTo>
                    <a:pt x="982" y="4427"/>
                    <a:pt x="994" y="4393"/>
                    <a:pt x="994" y="4376"/>
                  </a:cubicBezTo>
                  <a:cubicBezTo>
                    <a:pt x="994" y="4372"/>
                    <a:pt x="994" y="4370"/>
                    <a:pt x="996" y="4370"/>
                  </a:cubicBezTo>
                  <a:cubicBezTo>
                    <a:pt x="1000" y="4370"/>
                    <a:pt x="1008" y="4385"/>
                    <a:pt x="1016" y="4410"/>
                  </a:cubicBezTo>
                  <a:lnTo>
                    <a:pt x="1039" y="4388"/>
                  </a:lnTo>
                  <a:cubicBezTo>
                    <a:pt x="1047" y="4380"/>
                    <a:pt x="1053" y="4377"/>
                    <a:pt x="1059" y="4377"/>
                  </a:cubicBezTo>
                  <a:cubicBezTo>
                    <a:pt x="1068" y="4377"/>
                    <a:pt x="1076" y="4383"/>
                    <a:pt x="1084" y="4383"/>
                  </a:cubicBezTo>
                  <a:cubicBezTo>
                    <a:pt x="1086" y="4383"/>
                    <a:pt x="1088" y="4383"/>
                    <a:pt x="1090" y="4382"/>
                  </a:cubicBezTo>
                  <a:lnTo>
                    <a:pt x="1124" y="4365"/>
                  </a:lnTo>
                  <a:close/>
                  <a:moveTo>
                    <a:pt x="625" y="4966"/>
                  </a:moveTo>
                  <a:lnTo>
                    <a:pt x="636" y="4972"/>
                  </a:lnTo>
                  <a:cubicBezTo>
                    <a:pt x="647" y="4978"/>
                    <a:pt x="676" y="4989"/>
                    <a:pt x="699" y="4989"/>
                  </a:cubicBezTo>
                  <a:lnTo>
                    <a:pt x="710" y="5012"/>
                  </a:lnTo>
                  <a:cubicBezTo>
                    <a:pt x="710" y="5023"/>
                    <a:pt x="699" y="5040"/>
                    <a:pt x="693" y="5057"/>
                  </a:cubicBezTo>
                  <a:cubicBezTo>
                    <a:pt x="693" y="5074"/>
                    <a:pt x="690" y="5079"/>
                    <a:pt x="686" y="5079"/>
                  </a:cubicBezTo>
                  <a:cubicBezTo>
                    <a:pt x="679" y="5079"/>
                    <a:pt x="668" y="5063"/>
                    <a:pt x="665" y="5063"/>
                  </a:cubicBezTo>
                  <a:lnTo>
                    <a:pt x="653" y="5074"/>
                  </a:lnTo>
                  <a:cubicBezTo>
                    <a:pt x="650" y="5077"/>
                    <a:pt x="648" y="5078"/>
                    <a:pt x="646" y="5078"/>
                  </a:cubicBezTo>
                  <a:cubicBezTo>
                    <a:pt x="638" y="5078"/>
                    <a:pt x="645" y="5050"/>
                    <a:pt x="659" y="5046"/>
                  </a:cubicBezTo>
                  <a:cubicBezTo>
                    <a:pt x="670" y="5040"/>
                    <a:pt x="670" y="5029"/>
                    <a:pt x="653" y="5023"/>
                  </a:cubicBezTo>
                  <a:cubicBezTo>
                    <a:pt x="642" y="5017"/>
                    <a:pt x="602" y="4995"/>
                    <a:pt x="602" y="4983"/>
                  </a:cubicBezTo>
                  <a:lnTo>
                    <a:pt x="602" y="4978"/>
                  </a:lnTo>
                  <a:cubicBezTo>
                    <a:pt x="602" y="4972"/>
                    <a:pt x="619" y="4966"/>
                    <a:pt x="625" y="4966"/>
                  </a:cubicBezTo>
                  <a:close/>
                  <a:moveTo>
                    <a:pt x="750" y="5392"/>
                  </a:moveTo>
                  <a:lnTo>
                    <a:pt x="750" y="5398"/>
                  </a:lnTo>
                  <a:cubicBezTo>
                    <a:pt x="750" y="5403"/>
                    <a:pt x="744" y="5426"/>
                    <a:pt x="738" y="5426"/>
                  </a:cubicBezTo>
                  <a:cubicBezTo>
                    <a:pt x="704" y="5432"/>
                    <a:pt x="704" y="5443"/>
                    <a:pt x="721" y="5466"/>
                  </a:cubicBezTo>
                  <a:lnTo>
                    <a:pt x="727" y="5477"/>
                  </a:lnTo>
                  <a:cubicBezTo>
                    <a:pt x="727" y="5488"/>
                    <a:pt x="716" y="5500"/>
                    <a:pt x="710" y="5500"/>
                  </a:cubicBezTo>
                  <a:cubicBezTo>
                    <a:pt x="704" y="5500"/>
                    <a:pt x="687" y="5500"/>
                    <a:pt x="665" y="5494"/>
                  </a:cubicBezTo>
                  <a:lnTo>
                    <a:pt x="665" y="5494"/>
                  </a:lnTo>
                  <a:lnTo>
                    <a:pt x="670" y="5528"/>
                  </a:lnTo>
                  <a:cubicBezTo>
                    <a:pt x="670" y="5539"/>
                    <a:pt x="670" y="5556"/>
                    <a:pt x="665" y="5562"/>
                  </a:cubicBezTo>
                  <a:lnTo>
                    <a:pt x="653" y="5573"/>
                  </a:lnTo>
                  <a:cubicBezTo>
                    <a:pt x="642" y="5573"/>
                    <a:pt x="608" y="5579"/>
                    <a:pt x="596" y="5579"/>
                  </a:cubicBezTo>
                  <a:cubicBezTo>
                    <a:pt x="591" y="5573"/>
                    <a:pt x="591" y="5562"/>
                    <a:pt x="591" y="5545"/>
                  </a:cubicBezTo>
                  <a:lnTo>
                    <a:pt x="613" y="5539"/>
                  </a:lnTo>
                  <a:cubicBezTo>
                    <a:pt x="619" y="5539"/>
                    <a:pt x="630" y="5528"/>
                    <a:pt x="630" y="5522"/>
                  </a:cubicBezTo>
                  <a:lnTo>
                    <a:pt x="636" y="5511"/>
                  </a:lnTo>
                  <a:cubicBezTo>
                    <a:pt x="630" y="5500"/>
                    <a:pt x="625" y="5488"/>
                    <a:pt x="608" y="5488"/>
                  </a:cubicBezTo>
                  <a:lnTo>
                    <a:pt x="602" y="5494"/>
                  </a:lnTo>
                  <a:lnTo>
                    <a:pt x="596" y="5500"/>
                  </a:lnTo>
                  <a:cubicBezTo>
                    <a:pt x="596" y="5511"/>
                    <a:pt x="579" y="5517"/>
                    <a:pt x="562" y="5517"/>
                  </a:cubicBezTo>
                  <a:lnTo>
                    <a:pt x="562" y="5511"/>
                  </a:lnTo>
                  <a:lnTo>
                    <a:pt x="562" y="5488"/>
                  </a:lnTo>
                  <a:cubicBezTo>
                    <a:pt x="562" y="5454"/>
                    <a:pt x="591" y="5432"/>
                    <a:pt x="625" y="5432"/>
                  </a:cubicBezTo>
                  <a:cubicBezTo>
                    <a:pt x="626" y="5432"/>
                    <a:pt x="628" y="5432"/>
                    <a:pt x="630" y="5432"/>
                  </a:cubicBezTo>
                  <a:cubicBezTo>
                    <a:pt x="662" y="5432"/>
                    <a:pt x="734" y="5392"/>
                    <a:pt x="750" y="5392"/>
                  </a:cubicBezTo>
                  <a:close/>
                  <a:moveTo>
                    <a:pt x="752" y="5538"/>
                  </a:moveTo>
                  <a:cubicBezTo>
                    <a:pt x="761" y="5538"/>
                    <a:pt x="769" y="5542"/>
                    <a:pt x="772" y="5551"/>
                  </a:cubicBezTo>
                  <a:lnTo>
                    <a:pt x="778" y="5579"/>
                  </a:lnTo>
                  <a:cubicBezTo>
                    <a:pt x="784" y="5607"/>
                    <a:pt x="778" y="5636"/>
                    <a:pt x="761" y="5641"/>
                  </a:cubicBezTo>
                  <a:lnTo>
                    <a:pt x="744" y="5636"/>
                  </a:lnTo>
                  <a:cubicBezTo>
                    <a:pt x="733" y="5630"/>
                    <a:pt x="727" y="5619"/>
                    <a:pt x="721" y="5613"/>
                  </a:cubicBezTo>
                  <a:cubicBezTo>
                    <a:pt x="716" y="5605"/>
                    <a:pt x="712" y="5602"/>
                    <a:pt x="708" y="5602"/>
                  </a:cubicBezTo>
                  <a:cubicBezTo>
                    <a:pt x="704" y="5602"/>
                    <a:pt x="699" y="5607"/>
                    <a:pt x="693" y="5613"/>
                  </a:cubicBezTo>
                  <a:lnTo>
                    <a:pt x="687" y="5619"/>
                  </a:lnTo>
                  <a:cubicBezTo>
                    <a:pt x="670" y="5607"/>
                    <a:pt x="670" y="5596"/>
                    <a:pt x="687" y="5585"/>
                  </a:cubicBezTo>
                  <a:lnTo>
                    <a:pt x="699" y="5579"/>
                  </a:lnTo>
                  <a:cubicBezTo>
                    <a:pt x="721" y="5573"/>
                    <a:pt x="733" y="5579"/>
                    <a:pt x="733" y="5551"/>
                  </a:cubicBezTo>
                  <a:cubicBezTo>
                    <a:pt x="735" y="5542"/>
                    <a:pt x="744" y="5538"/>
                    <a:pt x="752" y="5538"/>
                  </a:cubicBezTo>
                  <a:close/>
                  <a:moveTo>
                    <a:pt x="940" y="6599"/>
                  </a:moveTo>
                  <a:cubicBezTo>
                    <a:pt x="943" y="6599"/>
                    <a:pt x="945" y="6599"/>
                    <a:pt x="948" y="6600"/>
                  </a:cubicBezTo>
                  <a:cubicBezTo>
                    <a:pt x="965" y="6612"/>
                    <a:pt x="960" y="6629"/>
                    <a:pt x="948" y="6640"/>
                  </a:cubicBezTo>
                  <a:lnTo>
                    <a:pt x="943" y="6646"/>
                  </a:lnTo>
                  <a:cubicBezTo>
                    <a:pt x="942" y="6647"/>
                    <a:pt x="941" y="6649"/>
                    <a:pt x="941" y="6651"/>
                  </a:cubicBezTo>
                  <a:lnTo>
                    <a:pt x="941" y="6651"/>
                  </a:lnTo>
                  <a:cubicBezTo>
                    <a:pt x="934" y="6650"/>
                    <a:pt x="927" y="6648"/>
                    <a:pt x="920" y="6646"/>
                  </a:cubicBezTo>
                  <a:lnTo>
                    <a:pt x="920" y="6629"/>
                  </a:lnTo>
                  <a:cubicBezTo>
                    <a:pt x="920" y="6610"/>
                    <a:pt x="928" y="6599"/>
                    <a:pt x="940" y="6599"/>
                  </a:cubicBezTo>
                  <a:close/>
                  <a:moveTo>
                    <a:pt x="957" y="6237"/>
                  </a:moveTo>
                  <a:cubicBezTo>
                    <a:pt x="960" y="6237"/>
                    <a:pt x="962" y="6237"/>
                    <a:pt x="965" y="6237"/>
                  </a:cubicBezTo>
                  <a:cubicBezTo>
                    <a:pt x="988" y="6243"/>
                    <a:pt x="1016" y="6249"/>
                    <a:pt x="1028" y="6260"/>
                  </a:cubicBezTo>
                  <a:lnTo>
                    <a:pt x="1050" y="6288"/>
                  </a:lnTo>
                  <a:cubicBezTo>
                    <a:pt x="1033" y="6306"/>
                    <a:pt x="1017" y="6315"/>
                    <a:pt x="1008" y="6315"/>
                  </a:cubicBezTo>
                  <a:cubicBezTo>
                    <a:pt x="1002" y="6315"/>
                    <a:pt x="999" y="6312"/>
                    <a:pt x="999" y="6305"/>
                  </a:cubicBezTo>
                  <a:lnTo>
                    <a:pt x="994" y="6288"/>
                  </a:lnTo>
                  <a:cubicBezTo>
                    <a:pt x="994" y="6283"/>
                    <a:pt x="982" y="6277"/>
                    <a:pt x="977" y="6277"/>
                  </a:cubicBezTo>
                  <a:cubicBezTo>
                    <a:pt x="971" y="6277"/>
                    <a:pt x="960" y="6283"/>
                    <a:pt x="960" y="6288"/>
                  </a:cubicBezTo>
                  <a:lnTo>
                    <a:pt x="954" y="6317"/>
                  </a:lnTo>
                  <a:cubicBezTo>
                    <a:pt x="948" y="6345"/>
                    <a:pt x="948" y="6368"/>
                    <a:pt x="948" y="6368"/>
                  </a:cubicBezTo>
                  <a:cubicBezTo>
                    <a:pt x="948" y="6368"/>
                    <a:pt x="977" y="6380"/>
                    <a:pt x="993" y="6380"/>
                  </a:cubicBezTo>
                  <a:cubicBezTo>
                    <a:pt x="995" y="6380"/>
                    <a:pt x="998" y="6380"/>
                    <a:pt x="999" y="6379"/>
                  </a:cubicBezTo>
                  <a:cubicBezTo>
                    <a:pt x="1000" y="6378"/>
                    <a:pt x="1002" y="6378"/>
                    <a:pt x="1003" y="6378"/>
                  </a:cubicBezTo>
                  <a:cubicBezTo>
                    <a:pt x="1016" y="6378"/>
                    <a:pt x="1039" y="6397"/>
                    <a:pt x="1039" y="6407"/>
                  </a:cubicBezTo>
                  <a:cubicBezTo>
                    <a:pt x="1039" y="6419"/>
                    <a:pt x="1045" y="6436"/>
                    <a:pt x="1039" y="6442"/>
                  </a:cubicBezTo>
                  <a:lnTo>
                    <a:pt x="1039" y="6447"/>
                  </a:lnTo>
                  <a:cubicBezTo>
                    <a:pt x="1039" y="6470"/>
                    <a:pt x="1033" y="6493"/>
                    <a:pt x="1033" y="6510"/>
                  </a:cubicBezTo>
                  <a:cubicBezTo>
                    <a:pt x="1039" y="6544"/>
                    <a:pt x="1050" y="6572"/>
                    <a:pt x="1050" y="6600"/>
                  </a:cubicBezTo>
                  <a:lnTo>
                    <a:pt x="1050" y="6623"/>
                  </a:lnTo>
                  <a:cubicBezTo>
                    <a:pt x="1043" y="6642"/>
                    <a:pt x="1011" y="6654"/>
                    <a:pt x="974" y="6654"/>
                  </a:cubicBezTo>
                  <a:cubicBezTo>
                    <a:pt x="969" y="6654"/>
                    <a:pt x="963" y="6653"/>
                    <a:pt x="957" y="6653"/>
                  </a:cubicBezTo>
                  <a:lnTo>
                    <a:pt x="957" y="6653"/>
                  </a:lnTo>
                  <a:cubicBezTo>
                    <a:pt x="968" y="6630"/>
                    <a:pt x="982" y="6606"/>
                    <a:pt x="988" y="6595"/>
                  </a:cubicBezTo>
                  <a:cubicBezTo>
                    <a:pt x="1005" y="6566"/>
                    <a:pt x="1011" y="6549"/>
                    <a:pt x="999" y="6549"/>
                  </a:cubicBezTo>
                  <a:lnTo>
                    <a:pt x="999" y="6549"/>
                  </a:lnTo>
                  <a:lnTo>
                    <a:pt x="994" y="6555"/>
                  </a:lnTo>
                  <a:cubicBezTo>
                    <a:pt x="981" y="6564"/>
                    <a:pt x="974" y="6585"/>
                    <a:pt x="960" y="6585"/>
                  </a:cubicBezTo>
                  <a:cubicBezTo>
                    <a:pt x="955" y="6585"/>
                    <a:pt x="949" y="6583"/>
                    <a:pt x="943" y="6578"/>
                  </a:cubicBezTo>
                  <a:cubicBezTo>
                    <a:pt x="926" y="6561"/>
                    <a:pt x="960" y="6544"/>
                    <a:pt x="954" y="6532"/>
                  </a:cubicBezTo>
                  <a:lnTo>
                    <a:pt x="954" y="6521"/>
                  </a:lnTo>
                  <a:cubicBezTo>
                    <a:pt x="937" y="6504"/>
                    <a:pt x="954" y="6459"/>
                    <a:pt x="965" y="6442"/>
                  </a:cubicBezTo>
                  <a:cubicBezTo>
                    <a:pt x="982" y="6424"/>
                    <a:pt x="948" y="6407"/>
                    <a:pt x="937" y="6407"/>
                  </a:cubicBezTo>
                  <a:cubicBezTo>
                    <a:pt x="926" y="6407"/>
                    <a:pt x="891" y="6390"/>
                    <a:pt x="897" y="6379"/>
                  </a:cubicBezTo>
                  <a:cubicBezTo>
                    <a:pt x="903" y="6362"/>
                    <a:pt x="914" y="6345"/>
                    <a:pt x="920" y="6339"/>
                  </a:cubicBezTo>
                  <a:cubicBezTo>
                    <a:pt x="880" y="6305"/>
                    <a:pt x="914" y="6294"/>
                    <a:pt x="931" y="6271"/>
                  </a:cubicBezTo>
                  <a:cubicBezTo>
                    <a:pt x="942" y="6261"/>
                    <a:pt x="933" y="6237"/>
                    <a:pt x="957" y="6237"/>
                  </a:cubicBezTo>
                  <a:close/>
                  <a:moveTo>
                    <a:pt x="951" y="6667"/>
                  </a:moveTo>
                  <a:lnTo>
                    <a:pt x="951" y="6667"/>
                  </a:lnTo>
                  <a:cubicBezTo>
                    <a:pt x="957" y="6672"/>
                    <a:pt x="966" y="6677"/>
                    <a:pt x="977" y="6680"/>
                  </a:cubicBezTo>
                  <a:lnTo>
                    <a:pt x="994" y="6685"/>
                  </a:lnTo>
                  <a:lnTo>
                    <a:pt x="1011" y="6697"/>
                  </a:lnTo>
                  <a:cubicBezTo>
                    <a:pt x="1015" y="6692"/>
                    <a:pt x="1021" y="6691"/>
                    <a:pt x="1028" y="6691"/>
                  </a:cubicBezTo>
                  <a:cubicBezTo>
                    <a:pt x="1038" y="6691"/>
                    <a:pt x="1051" y="6695"/>
                    <a:pt x="1062" y="6702"/>
                  </a:cubicBezTo>
                  <a:lnTo>
                    <a:pt x="1073" y="6714"/>
                  </a:lnTo>
                  <a:cubicBezTo>
                    <a:pt x="1073" y="6720"/>
                    <a:pt x="1062" y="6731"/>
                    <a:pt x="1062" y="6737"/>
                  </a:cubicBezTo>
                  <a:lnTo>
                    <a:pt x="977" y="6708"/>
                  </a:lnTo>
                  <a:lnTo>
                    <a:pt x="954" y="6702"/>
                  </a:lnTo>
                  <a:cubicBezTo>
                    <a:pt x="942" y="6700"/>
                    <a:pt x="944" y="6685"/>
                    <a:pt x="951" y="6667"/>
                  </a:cubicBezTo>
                  <a:close/>
                  <a:moveTo>
                    <a:pt x="1027" y="6760"/>
                  </a:moveTo>
                  <a:cubicBezTo>
                    <a:pt x="1034" y="6760"/>
                    <a:pt x="1041" y="6767"/>
                    <a:pt x="1045" y="6771"/>
                  </a:cubicBezTo>
                  <a:cubicBezTo>
                    <a:pt x="1045" y="6776"/>
                    <a:pt x="1028" y="6810"/>
                    <a:pt x="1039" y="6810"/>
                  </a:cubicBezTo>
                  <a:cubicBezTo>
                    <a:pt x="1056" y="6810"/>
                    <a:pt x="1062" y="6873"/>
                    <a:pt x="1056" y="6895"/>
                  </a:cubicBezTo>
                  <a:cubicBezTo>
                    <a:pt x="1056" y="6918"/>
                    <a:pt x="1050" y="6946"/>
                    <a:pt x="1056" y="6952"/>
                  </a:cubicBezTo>
                  <a:lnTo>
                    <a:pt x="1062" y="6958"/>
                  </a:lnTo>
                  <a:lnTo>
                    <a:pt x="1067" y="6969"/>
                  </a:lnTo>
                  <a:cubicBezTo>
                    <a:pt x="1079" y="6969"/>
                    <a:pt x="1062" y="6975"/>
                    <a:pt x="1056" y="6981"/>
                  </a:cubicBezTo>
                  <a:cubicBezTo>
                    <a:pt x="1045" y="6981"/>
                    <a:pt x="1033" y="6952"/>
                    <a:pt x="1028" y="6912"/>
                  </a:cubicBezTo>
                  <a:lnTo>
                    <a:pt x="1022" y="6912"/>
                  </a:lnTo>
                  <a:lnTo>
                    <a:pt x="1022" y="6884"/>
                  </a:lnTo>
                  <a:lnTo>
                    <a:pt x="1016" y="6861"/>
                  </a:lnTo>
                  <a:cubicBezTo>
                    <a:pt x="1016" y="6833"/>
                    <a:pt x="1011" y="6799"/>
                    <a:pt x="1011" y="6782"/>
                  </a:cubicBezTo>
                  <a:lnTo>
                    <a:pt x="1011" y="6771"/>
                  </a:lnTo>
                  <a:lnTo>
                    <a:pt x="1016" y="6765"/>
                  </a:lnTo>
                  <a:cubicBezTo>
                    <a:pt x="1020" y="6761"/>
                    <a:pt x="1023" y="6760"/>
                    <a:pt x="1027" y="6760"/>
                  </a:cubicBezTo>
                  <a:close/>
                  <a:moveTo>
                    <a:pt x="818" y="6765"/>
                  </a:moveTo>
                  <a:cubicBezTo>
                    <a:pt x="852" y="6765"/>
                    <a:pt x="897" y="6776"/>
                    <a:pt x="914" y="6782"/>
                  </a:cubicBezTo>
                  <a:lnTo>
                    <a:pt x="931" y="6793"/>
                  </a:lnTo>
                  <a:cubicBezTo>
                    <a:pt x="937" y="6799"/>
                    <a:pt x="943" y="6805"/>
                    <a:pt x="948" y="6810"/>
                  </a:cubicBezTo>
                  <a:cubicBezTo>
                    <a:pt x="965" y="6816"/>
                    <a:pt x="977" y="6833"/>
                    <a:pt x="977" y="6850"/>
                  </a:cubicBezTo>
                  <a:cubicBezTo>
                    <a:pt x="977" y="6878"/>
                    <a:pt x="977" y="6907"/>
                    <a:pt x="1005" y="6929"/>
                  </a:cubicBezTo>
                  <a:lnTo>
                    <a:pt x="1028" y="6946"/>
                  </a:lnTo>
                  <a:cubicBezTo>
                    <a:pt x="999" y="6963"/>
                    <a:pt x="999" y="6981"/>
                    <a:pt x="1028" y="6998"/>
                  </a:cubicBezTo>
                  <a:lnTo>
                    <a:pt x="1028" y="7015"/>
                  </a:lnTo>
                  <a:lnTo>
                    <a:pt x="1033" y="7032"/>
                  </a:lnTo>
                  <a:cubicBezTo>
                    <a:pt x="1032" y="7035"/>
                    <a:pt x="1031" y="7038"/>
                    <a:pt x="1031" y="7041"/>
                  </a:cubicBezTo>
                  <a:lnTo>
                    <a:pt x="1031" y="7041"/>
                  </a:lnTo>
                  <a:cubicBezTo>
                    <a:pt x="1015" y="7049"/>
                    <a:pt x="997" y="7060"/>
                    <a:pt x="977" y="7071"/>
                  </a:cubicBezTo>
                  <a:lnTo>
                    <a:pt x="965" y="7060"/>
                  </a:lnTo>
                  <a:cubicBezTo>
                    <a:pt x="954" y="7049"/>
                    <a:pt x="937" y="7043"/>
                    <a:pt x="954" y="7015"/>
                  </a:cubicBezTo>
                  <a:lnTo>
                    <a:pt x="971" y="6992"/>
                  </a:lnTo>
                  <a:cubicBezTo>
                    <a:pt x="937" y="6981"/>
                    <a:pt x="823" y="6969"/>
                    <a:pt x="801" y="6941"/>
                  </a:cubicBezTo>
                  <a:cubicBezTo>
                    <a:pt x="784" y="6918"/>
                    <a:pt x="812" y="6890"/>
                    <a:pt x="829" y="6890"/>
                  </a:cubicBezTo>
                  <a:cubicBezTo>
                    <a:pt x="846" y="6890"/>
                    <a:pt x="863" y="6912"/>
                    <a:pt x="863" y="6924"/>
                  </a:cubicBezTo>
                  <a:cubicBezTo>
                    <a:pt x="863" y="6928"/>
                    <a:pt x="885" y="6944"/>
                    <a:pt x="900" y="6944"/>
                  </a:cubicBezTo>
                  <a:cubicBezTo>
                    <a:pt x="903" y="6944"/>
                    <a:pt x="906" y="6943"/>
                    <a:pt x="908" y="6941"/>
                  </a:cubicBezTo>
                  <a:cubicBezTo>
                    <a:pt x="920" y="6935"/>
                    <a:pt x="943" y="6895"/>
                    <a:pt x="937" y="6884"/>
                  </a:cubicBezTo>
                  <a:cubicBezTo>
                    <a:pt x="931" y="6873"/>
                    <a:pt x="908" y="6844"/>
                    <a:pt x="897" y="6816"/>
                  </a:cubicBezTo>
                  <a:lnTo>
                    <a:pt x="874" y="6799"/>
                  </a:lnTo>
                  <a:cubicBezTo>
                    <a:pt x="872" y="6794"/>
                    <a:pt x="867" y="6791"/>
                    <a:pt x="861" y="6791"/>
                  </a:cubicBezTo>
                  <a:cubicBezTo>
                    <a:pt x="854" y="6791"/>
                    <a:pt x="846" y="6797"/>
                    <a:pt x="846" y="6810"/>
                  </a:cubicBezTo>
                  <a:lnTo>
                    <a:pt x="846" y="6833"/>
                  </a:lnTo>
                  <a:cubicBezTo>
                    <a:pt x="829" y="6833"/>
                    <a:pt x="812" y="6810"/>
                    <a:pt x="806" y="6793"/>
                  </a:cubicBezTo>
                  <a:lnTo>
                    <a:pt x="812" y="6782"/>
                  </a:lnTo>
                  <a:lnTo>
                    <a:pt x="818" y="6765"/>
                  </a:lnTo>
                  <a:close/>
                  <a:moveTo>
                    <a:pt x="1118" y="7060"/>
                  </a:moveTo>
                  <a:lnTo>
                    <a:pt x="1096" y="7083"/>
                  </a:lnTo>
                  <a:lnTo>
                    <a:pt x="1073" y="7111"/>
                  </a:lnTo>
                  <a:cubicBezTo>
                    <a:pt x="1070" y="7111"/>
                    <a:pt x="1067" y="7112"/>
                    <a:pt x="1065" y="7112"/>
                  </a:cubicBezTo>
                  <a:cubicBezTo>
                    <a:pt x="1033" y="7112"/>
                    <a:pt x="1029" y="7082"/>
                    <a:pt x="1039" y="7071"/>
                  </a:cubicBezTo>
                  <a:cubicBezTo>
                    <a:pt x="1041" y="7070"/>
                    <a:pt x="1045" y="7066"/>
                    <a:pt x="1051" y="7061"/>
                  </a:cubicBezTo>
                  <a:lnTo>
                    <a:pt x="1051" y="7061"/>
                  </a:lnTo>
                  <a:cubicBezTo>
                    <a:pt x="1058" y="7063"/>
                    <a:pt x="1067" y="7064"/>
                    <a:pt x="1078" y="7064"/>
                  </a:cubicBezTo>
                  <a:cubicBezTo>
                    <a:pt x="1090" y="7064"/>
                    <a:pt x="1104" y="7063"/>
                    <a:pt x="1118" y="7060"/>
                  </a:cubicBezTo>
                  <a:close/>
                  <a:moveTo>
                    <a:pt x="958" y="7126"/>
                  </a:moveTo>
                  <a:cubicBezTo>
                    <a:pt x="960" y="7126"/>
                    <a:pt x="963" y="7127"/>
                    <a:pt x="965" y="7128"/>
                  </a:cubicBezTo>
                  <a:lnTo>
                    <a:pt x="988" y="7139"/>
                  </a:lnTo>
                  <a:lnTo>
                    <a:pt x="1016" y="7151"/>
                  </a:lnTo>
                  <a:cubicBezTo>
                    <a:pt x="1006" y="7181"/>
                    <a:pt x="1005" y="7203"/>
                    <a:pt x="1013" y="7203"/>
                  </a:cubicBezTo>
                  <a:cubicBezTo>
                    <a:pt x="1014" y="7203"/>
                    <a:pt x="1015" y="7202"/>
                    <a:pt x="1016" y="7202"/>
                  </a:cubicBezTo>
                  <a:cubicBezTo>
                    <a:pt x="1028" y="7202"/>
                    <a:pt x="1073" y="7145"/>
                    <a:pt x="1084" y="7134"/>
                  </a:cubicBezTo>
                  <a:cubicBezTo>
                    <a:pt x="1087" y="7132"/>
                    <a:pt x="1090" y="7132"/>
                    <a:pt x="1093" y="7132"/>
                  </a:cubicBezTo>
                  <a:cubicBezTo>
                    <a:pt x="1101" y="7132"/>
                    <a:pt x="1107" y="7138"/>
                    <a:pt x="1107" y="7151"/>
                  </a:cubicBezTo>
                  <a:lnTo>
                    <a:pt x="1107" y="7173"/>
                  </a:lnTo>
                  <a:lnTo>
                    <a:pt x="1107" y="7190"/>
                  </a:lnTo>
                  <a:cubicBezTo>
                    <a:pt x="1090" y="7207"/>
                    <a:pt x="1073" y="7219"/>
                    <a:pt x="1062" y="7224"/>
                  </a:cubicBezTo>
                  <a:lnTo>
                    <a:pt x="1056" y="7236"/>
                  </a:lnTo>
                  <a:lnTo>
                    <a:pt x="1016" y="7281"/>
                  </a:lnTo>
                  <a:cubicBezTo>
                    <a:pt x="994" y="7253"/>
                    <a:pt x="960" y="7242"/>
                    <a:pt x="954" y="7242"/>
                  </a:cubicBezTo>
                  <a:cubicBezTo>
                    <a:pt x="954" y="7243"/>
                    <a:pt x="953" y="7244"/>
                    <a:pt x="952" y="7244"/>
                  </a:cubicBezTo>
                  <a:cubicBezTo>
                    <a:pt x="949" y="7244"/>
                    <a:pt x="943" y="7238"/>
                    <a:pt x="943" y="7230"/>
                  </a:cubicBezTo>
                  <a:lnTo>
                    <a:pt x="943" y="7219"/>
                  </a:lnTo>
                  <a:lnTo>
                    <a:pt x="943" y="7207"/>
                  </a:lnTo>
                  <a:cubicBezTo>
                    <a:pt x="933" y="7162"/>
                    <a:pt x="940" y="7126"/>
                    <a:pt x="958" y="7126"/>
                  </a:cubicBezTo>
                  <a:close/>
                  <a:moveTo>
                    <a:pt x="978" y="7513"/>
                  </a:moveTo>
                  <a:cubicBezTo>
                    <a:pt x="979" y="7525"/>
                    <a:pt x="979" y="7537"/>
                    <a:pt x="979" y="7547"/>
                  </a:cubicBezTo>
                  <a:lnTo>
                    <a:pt x="979" y="7547"/>
                  </a:lnTo>
                  <a:lnTo>
                    <a:pt x="971" y="7537"/>
                  </a:lnTo>
                  <a:cubicBezTo>
                    <a:pt x="972" y="7529"/>
                    <a:pt x="975" y="7521"/>
                    <a:pt x="978" y="7513"/>
                  </a:cubicBezTo>
                  <a:close/>
                  <a:moveTo>
                    <a:pt x="880" y="7429"/>
                  </a:moveTo>
                  <a:cubicBezTo>
                    <a:pt x="880" y="7429"/>
                    <a:pt x="880" y="7446"/>
                    <a:pt x="880" y="7451"/>
                  </a:cubicBezTo>
                  <a:cubicBezTo>
                    <a:pt x="874" y="7468"/>
                    <a:pt x="869" y="7480"/>
                    <a:pt x="863" y="7491"/>
                  </a:cubicBezTo>
                  <a:lnTo>
                    <a:pt x="852" y="7531"/>
                  </a:lnTo>
                  <a:cubicBezTo>
                    <a:pt x="880" y="7554"/>
                    <a:pt x="897" y="7576"/>
                    <a:pt x="886" y="7582"/>
                  </a:cubicBezTo>
                  <a:cubicBezTo>
                    <a:pt x="885" y="7583"/>
                    <a:pt x="884" y="7583"/>
                    <a:pt x="882" y="7583"/>
                  </a:cubicBezTo>
                  <a:cubicBezTo>
                    <a:pt x="871" y="7583"/>
                    <a:pt x="846" y="7569"/>
                    <a:pt x="846" y="7559"/>
                  </a:cubicBezTo>
                  <a:cubicBezTo>
                    <a:pt x="842" y="7551"/>
                    <a:pt x="838" y="7546"/>
                    <a:pt x="834" y="7546"/>
                  </a:cubicBezTo>
                  <a:cubicBezTo>
                    <a:pt x="832" y="7546"/>
                    <a:pt x="831" y="7546"/>
                    <a:pt x="829" y="7548"/>
                  </a:cubicBezTo>
                  <a:lnTo>
                    <a:pt x="829" y="7565"/>
                  </a:lnTo>
                  <a:cubicBezTo>
                    <a:pt x="826" y="7566"/>
                    <a:pt x="822" y="7566"/>
                    <a:pt x="818" y="7566"/>
                  </a:cubicBezTo>
                  <a:cubicBezTo>
                    <a:pt x="801" y="7566"/>
                    <a:pt x="779" y="7557"/>
                    <a:pt x="784" y="7548"/>
                  </a:cubicBezTo>
                  <a:cubicBezTo>
                    <a:pt x="784" y="7537"/>
                    <a:pt x="806" y="7508"/>
                    <a:pt x="823" y="7485"/>
                  </a:cubicBezTo>
                  <a:lnTo>
                    <a:pt x="829" y="7451"/>
                  </a:lnTo>
                  <a:cubicBezTo>
                    <a:pt x="829" y="7446"/>
                    <a:pt x="840" y="7434"/>
                    <a:pt x="846" y="7434"/>
                  </a:cubicBezTo>
                  <a:cubicBezTo>
                    <a:pt x="857" y="7429"/>
                    <a:pt x="869" y="7429"/>
                    <a:pt x="880" y="7429"/>
                  </a:cubicBezTo>
                  <a:close/>
                  <a:moveTo>
                    <a:pt x="1028" y="7281"/>
                  </a:moveTo>
                  <a:cubicBezTo>
                    <a:pt x="1050" y="7287"/>
                    <a:pt x="1079" y="7293"/>
                    <a:pt x="1090" y="7298"/>
                  </a:cubicBezTo>
                  <a:lnTo>
                    <a:pt x="1090" y="7304"/>
                  </a:lnTo>
                  <a:lnTo>
                    <a:pt x="1090" y="7315"/>
                  </a:lnTo>
                  <a:cubicBezTo>
                    <a:pt x="1084" y="7321"/>
                    <a:pt x="1062" y="7338"/>
                    <a:pt x="1039" y="7355"/>
                  </a:cubicBezTo>
                  <a:lnTo>
                    <a:pt x="1050" y="7389"/>
                  </a:lnTo>
                  <a:lnTo>
                    <a:pt x="1056" y="7400"/>
                  </a:lnTo>
                  <a:cubicBezTo>
                    <a:pt x="1047" y="7422"/>
                    <a:pt x="1062" y="7431"/>
                    <a:pt x="1075" y="7431"/>
                  </a:cubicBezTo>
                  <a:cubicBezTo>
                    <a:pt x="1078" y="7431"/>
                    <a:pt x="1082" y="7430"/>
                    <a:pt x="1084" y="7429"/>
                  </a:cubicBezTo>
                  <a:cubicBezTo>
                    <a:pt x="1096" y="7423"/>
                    <a:pt x="1101" y="7406"/>
                    <a:pt x="1090" y="7395"/>
                  </a:cubicBezTo>
                  <a:lnTo>
                    <a:pt x="1090" y="7389"/>
                  </a:lnTo>
                  <a:cubicBezTo>
                    <a:pt x="1090" y="7383"/>
                    <a:pt x="1096" y="7366"/>
                    <a:pt x="1101" y="7366"/>
                  </a:cubicBezTo>
                  <a:cubicBezTo>
                    <a:pt x="1113" y="7366"/>
                    <a:pt x="1124" y="7372"/>
                    <a:pt x="1124" y="7378"/>
                  </a:cubicBezTo>
                  <a:lnTo>
                    <a:pt x="1130" y="7400"/>
                  </a:lnTo>
                  <a:cubicBezTo>
                    <a:pt x="1141" y="7429"/>
                    <a:pt x="1135" y="7463"/>
                    <a:pt x="1124" y="7474"/>
                  </a:cubicBezTo>
                  <a:lnTo>
                    <a:pt x="1090" y="7474"/>
                  </a:lnTo>
                  <a:cubicBezTo>
                    <a:pt x="1086" y="7472"/>
                    <a:pt x="1082" y="7471"/>
                    <a:pt x="1078" y="7471"/>
                  </a:cubicBezTo>
                  <a:cubicBezTo>
                    <a:pt x="1055" y="7471"/>
                    <a:pt x="1027" y="7492"/>
                    <a:pt x="1022" y="7497"/>
                  </a:cubicBezTo>
                  <a:cubicBezTo>
                    <a:pt x="1016" y="7508"/>
                    <a:pt x="1028" y="7571"/>
                    <a:pt x="1045" y="7582"/>
                  </a:cubicBezTo>
                  <a:cubicBezTo>
                    <a:pt x="1053" y="7595"/>
                    <a:pt x="1049" y="7601"/>
                    <a:pt x="1044" y="7601"/>
                  </a:cubicBezTo>
                  <a:cubicBezTo>
                    <a:pt x="1042" y="7601"/>
                    <a:pt x="1040" y="7600"/>
                    <a:pt x="1039" y="7599"/>
                  </a:cubicBezTo>
                  <a:cubicBezTo>
                    <a:pt x="1030" y="7599"/>
                    <a:pt x="1018" y="7592"/>
                    <a:pt x="1007" y="7581"/>
                  </a:cubicBezTo>
                  <a:lnTo>
                    <a:pt x="1007" y="7581"/>
                  </a:lnTo>
                  <a:cubicBezTo>
                    <a:pt x="1006" y="7594"/>
                    <a:pt x="1006" y="7607"/>
                    <a:pt x="1005" y="7622"/>
                  </a:cubicBezTo>
                  <a:lnTo>
                    <a:pt x="1016" y="7622"/>
                  </a:lnTo>
                  <a:cubicBezTo>
                    <a:pt x="1045" y="7633"/>
                    <a:pt x="1056" y="7650"/>
                    <a:pt x="1050" y="7684"/>
                  </a:cubicBezTo>
                  <a:lnTo>
                    <a:pt x="1050" y="7690"/>
                  </a:lnTo>
                  <a:cubicBezTo>
                    <a:pt x="1062" y="7695"/>
                    <a:pt x="1050" y="7712"/>
                    <a:pt x="1045" y="7718"/>
                  </a:cubicBezTo>
                  <a:cubicBezTo>
                    <a:pt x="1039" y="7724"/>
                    <a:pt x="1062" y="7758"/>
                    <a:pt x="1067" y="7769"/>
                  </a:cubicBezTo>
                  <a:cubicBezTo>
                    <a:pt x="1073" y="7775"/>
                    <a:pt x="1093" y="7775"/>
                    <a:pt x="1113" y="7775"/>
                  </a:cubicBezTo>
                  <a:cubicBezTo>
                    <a:pt x="1134" y="7775"/>
                    <a:pt x="1155" y="7775"/>
                    <a:pt x="1164" y="7781"/>
                  </a:cubicBezTo>
                  <a:cubicBezTo>
                    <a:pt x="1175" y="7792"/>
                    <a:pt x="1164" y="7815"/>
                    <a:pt x="1152" y="7820"/>
                  </a:cubicBezTo>
                  <a:cubicBezTo>
                    <a:pt x="1151" y="7821"/>
                    <a:pt x="1150" y="7822"/>
                    <a:pt x="1147" y="7822"/>
                  </a:cubicBezTo>
                  <a:cubicBezTo>
                    <a:pt x="1137" y="7822"/>
                    <a:pt x="1116" y="7812"/>
                    <a:pt x="1107" y="7803"/>
                  </a:cubicBezTo>
                  <a:cubicBezTo>
                    <a:pt x="1104" y="7802"/>
                    <a:pt x="1101" y="7801"/>
                    <a:pt x="1098" y="7801"/>
                  </a:cubicBezTo>
                  <a:cubicBezTo>
                    <a:pt x="1088" y="7801"/>
                    <a:pt x="1076" y="7809"/>
                    <a:pt x="1067" y="7826"/>
                  </a:cubicBezTo>
                  <a:lnTo>
                    <a:pt x="1067" y="7854"/>
                  </a:lnTo>
                  <a:cubicBezTo>
                    <a:pt x="1067" y="7866"/>
                    <a:pt x="1073" y="7894"/>
                    <a:pt x="1067" y="7894"/>
                  </a:cubicBezTo>
                  <a:lnTo>
                    <a:pt x="1045" y="7905"/>
                  </a:lnTo>
                  <a:cubicBezTo>
                    <a:pt x="1038" y="7915"/>
                    <a:pt x="1033" y="7921"/>
                    <a:pt x="1031" y="7921"/>
                  </a:cubicBezTo>
                  <a:cubicBezTo>
                    <a:pt x="1029" y="7921"/>
                    <a:pt x="1028" y="7918"/>
                    <a:pt x="1028" y="7911"/>
                  </a:cubicBezTo>
                  <a:lnTo>
                    <a:pt x="1033" y="7894"/>
                  </a:lnTo>
                  <a:lnTo>
                    <a:pt x="1033" y="7877"/>
                  </a:lnTo>
                  <a:cubicBezTo>
                    <a:pt x="1024" y="7863"/>
                    <a:pt x="1003" y="7853"/>
                    <a:pt x="987" y="7853"/>
                  </a:cubicBezTo>
                  <a:cubicBezTo>
                    <a:pt x="983" y="7853"/>
                    <a:pt x="980" y="7853"/>
                    <a:pt x="977" y="7854"/>
                  </a:cubicBezTo>
                  <a:lnTo>
                    <a:pt x="977" y="7826"/>
                  </a:lnTo>
                  <a:cubicBezTo>
                    <a:pt x="977" y="7810"/>
                    <a:pt x="982" y="7807"/>
                    <a:pt x="990" y="7807"/>
                  </a:cubicBezTo>
                  <a:cubicBezTo>
                    <a:pt x="997" y="7807"/>
                    <a:pt x="1005" y="7810"/>
                    <a:pt x="1011" y="7810"/>
                  </a:cubicBezTo>
                  <a:cubicBezTo>
                    <a:pt x="1013" y="7810"/>
                    <a:pt x="1015" y="7810"/>
                    <a:pt x="1016" y="7809"/>
                  </a:cubicBezTo>
                  <a:lnTo>
                    <a:pt x="1022" y="7809"/>
                  </a:lnTo>
                  <a:cubicBezTo>
                    <a:pt x="1028" y="7803"/>
                    <a:pt x="1033" y="7769"/>
                    <a:pt x="1033" y="7752"/>
                  </a:cubicBezTo>
                  <a:cubicBezTo>
                    <a:pt x="1033" y="7741"/>
                    <a:pt x="1028" y="7735"/>
                    <a:pt x="1022" y="7735"/>
                  </a:cubicBezTo>
                  <a:lnTo>
                    <a:pt x="1016" y="7735"/>
                  </a:lnTo>
                  <a:lnTo>
                    <a:pt x="1005" y="7741"/>
                  </a:lnTo>
                  <a:cubicBezTo>
                    <a:pt x="1002" y="7742"/>
                    <a:pt x="999" y="7743"/>
                    <a:pt x="996" y="7743"/>
                  </a:cubicBezTo>
                  <a:cubicBezTo>
                    <a:pt x="988" y="7743"/>
                    <a:pt x="982" y="7738"/>
                    <a:pt x="982" y="7729"/>
                  </a:cubicBezTo>
                  <a:lnTo>
                    <a:pt x="982" y="7718"/>
                  </a:lnTo>
                  <a:cubicBezTo>
                    <a:pt x="982" y="7695"/>
                    <a:pt x="994" y="7678"/>
                    <a:pt x="994" y="7656"/>
                  </a:cubicBezTo>
                  <a:cubicBezTo>
                    <a:pt x="994" y="7650"/>
                    <a:pt x="982" y="7639"/>
                    <a:pt x="977" y="7633"/>
                  </a:cubicBezTo>
                  <a:cubicBezTo>
                    <a:pt x="954" y="7633"/>
                    <a:pt x="954" y="7616"/>
                    <a:pt x="965" y="7605"/>
                  </a:cubicBezTo>
                  <a:lnTo>
                    <a:pt x="965" y="7593"/>
                  </a:lnTo>
                  <a:cubicBezTo>
                    <a:pt x="974" y="7593"/>
                    <a:pt x="978" y="7576"/>
                    <a:pt x="979" y="7547"/>
                  </a:cubicBezTo>
                  <a:lnTo>
                    <a:pt x="979" y="7547"/>
                  </a:lnTo>
                  <a:lnTo>
                    <a:pt x="988" y="7559"/>
                  </a:lnTo>
                  <a:lnTo>
                    <a:pt x="999" y="7571"/>
                  </a:lnTo>
                  <a:cubicBezTo>
                    <a:pt x="1002" y="7574"/>
                    <a:pt x="1004" y="7578"/>
                    <a:pt x="1007" y="7581"/>
                  </a:cubicBezTo>
                  <a:lnTo>
                    <a:pt x="1007" y="7581"/>
                  </a:lnTo>
                  <a:cubicBezTo>
                    <a:pt x="1010" y="7511"/>
                    <a:pt x="1010" y="7462"/>
                    <a:pt x="1006" y="7462"/>
                  </a:cubicBezTo>
                  <a:lnTo>
                    <a:pt x="1006" y="7462"/>
                  </a:lnTo>
                  <a:cubicBezTo>
                    <a:pt x="1006" y="7462"/>
                    <a:pt x="1005" y="7462"/>
                    <a:pt x="1005" y="7463"/>
                  </a:cubicBezTo>
                  <a:cubicBezTo>
                    <a:pt x="1001" y="7467"/>
                    <a:pt x="987" y="7490"/>
                    <a:pt x="978" y="7513"/>
                  </a:cubicBezTo>
                  <a:lnTo>
                    <a:pt x="978" y="7513"/>
                  </a:lnTo>
                  <a:cubicBezTo>
                    <a:pt x="977" y="7488"/>
                    <a:pt x="975" y="7459"/>
                    <a:pt x="971" y="7429"/>
                  </a:cubicBezTo>
                  <a:lnTo>
                    <a:pt x="977" y="7406"/>
                  </a:lnTo>
                  <a:lnTo>
                    <a:pt x="988" y="7366"/>
                  </a:lnTo>
                  <a:cubicBezTo>
                    <a:pt x="965" y="7361"/>
                    <a:pt x="965" y="7344"/>
                    <a:pt x="988" y="7327"/>
                  </a:cubicBezTo>
                  <a:lnTo>
                    <a:pt x="1005" y="7310"/>
                  </a:lnTo>
                  <a:lnTo>
                    <a:pt x="1028" y="7281"/>
                  </a:lnTo>
                  <a:close/>
                  <a:moveTo>
                    <a:pt x="1209" y="7917"/>
                  </a:moveTo>
                  <a:cubicBezTo>
                    <a:pt x="1226" y="7917"/>
                    <a:pt x="1232" y="7922"/>
                    <a:pt x="1232" y="7939"/>
                  </a:cubicBezTo>
                  <a:cubicBezTo>
                    <a:pt x="1227" y="7949"/>
                    <a:pt x="1196" y="7981"/>
                    <a:pt x="1173" y="7981"/>
                  </a:cubicBezTo>
                  <a:cubicBezTo>
                    <a:pt x="1170" y="7981"/>
                    <a:pt x="1167" y="7980"/>
                    <a:pt x="1164" y="7979"/>
                  </a:cubicBezTo>
                  <a:cubicBezTo>
                    <a:pt x="1141" y="7973"/>
                    <a:pt x="1135" y="7956"/>
                    <a:pt x="1152" y="7956"/>
                  </a:cubicBezTo>
                  <a:lnTo>
                    <a:pt x="1164" y="7956"/>
                  </a:lnTo>
                  <a:cubicBezTo>
                    <a:pt x="1192" y="7956"/>
                    <a:pt x="1204" y="7951"/>
                    <a:pt x="1209" y="7922"/>
                  </a:cubicBezTo>
                  <a:lnTo>
                    <a:pt x="1209" y="7917"/>
                  </a:lnTo>
                  <a:close/>
                  <a:moveTo>
                    <a:pt x="1038" y="7966"/>
                  </a:moveTo>
                  <a:cubicBezTo>
                    <a:pt x="1055" y="7966"/>
                    <a:pt x="1067" y="7971"/>
                    <a:pt x="1067" y="7979"/>
                  </a:cubicBezTo>
                  <a:cubicBezTo>
                    <a:pt x="1067" y="7996"/>
                    <a:pt x="1039" y="8030"/>
                    <a:pt x="1022" y="8030"/>
                  </a:cubicBezTo>
                  <a:cubicBezTo>
                    <a:pt x="1011" y="8030"/>
                    <a:pt x="999" y="8013"/>
                    <a:pt x="999" y="7990"/>
                  </a:cubicBezTo>
                  <a:lnTo>
                    <a:pt x="1005" y="7979"/>
                  </a:lnTo>
                  <a:lnTo>
                    <a:pt x="1016" y="7968"/>
                  </a:lnTo>
                  <a:cubicBezTo>
                    <a:pt x="1024" y="7966"/>
                    <a:pt x="1031" y="7966"/>
                    <a:pt x="1038" y="7966"/>
                  </a:cubicBezTo>
                  <a:close/>
                  <a:moveTo>
                    <a:pt x="1031" y="8052"/>
                  </a:moveTo>
                  <a:cubicBezTo>
                    <a:pt x="1032" y="8052"/>
                    <a:pt x="1033" y="8052"/>
                    <a:pt x="1033" y="8053"/>
                  </a:cubicBezTo>
                  <a:lnTo>
                    <a:pt x="1056" y="8087"/>
                  </a:lnTo>
                  <a:cubicBezTo>
                    <a:pt x="1073" y="8132"/>
                    <a:pt x="1073" y="8172"/>
                    <a:pt x="1056" y="8172"/>
                  </a:cubicBezTo>
                  <a:lnTo>
                    <a:pt x="1033" y="8172"/>
                  </a:lnTo>
                  <a:cubicBezTo>
                    <a:pt x="1011" y="8172"/>
                    <a:pt x="994" y="8161"/>
                    <a:pt x="994" y="8149"/>
                  </a:cubicBezTo>
                  <a:lnTo>
                    <a:pt x="994" y="8144"/>
                  </a:lnTo>
                  <a:cubicBezTo>
                    <a:pt x="1009" y="8073"/>
                    <a:pt x="1024" y="8052"/>
                    <a:pt x="1031" y="8052"/>
                  </a:cubicBezTo>
                  <a:close/>
                  <a:moveTo>
                    <a:pt x="1142" y="8108"/>
                  </a:moveTo>
                  <a:cubicBezTo>
                    <a:pt x="1153" y="8108"/>
                    <a:pt x="1167" y="8119"/>
                    <a:pt x="1181" y="8138"/>
                  </a:cubicBezTo>
                  <a:cubicBezTo>
                    <a:pt x="1158" y="8155"/>
                    <a:pt x="1169" y="8166"/>
                    <a:pt x="1181" y="8183"/>
                  </a:cubicBezTo>
                  <a:lnTo>
                    <a:pt x="1187" y="8195"/>
                  </a:lnTo>
                  <a:cubicBezTo>
                    <a:pt x="1169" y="8212"/>
                    <a:pt x="1141" y="8234"/>
                    <a:pt x="1130" y="8240"/>
                  </a:cubicBezTo>
                  <a:cubicBezTo>
                    <a:pt x="1128" y="8243"/>
                    <a:pt x="1127" y="8245"/>
                    <a:pt x="1126" y="8245"/>
                  </a:cubicBezTo>
                  <a:cubicBezTo>
                    <a:pt x="1124" y="8245"/>
                    <a:pt x="1124" y="8234"/>
                    <a:pt x="1124" y="8217"/>
                  </a:cubicBezTo>
                  <a:cubicBezTo>
                    <a:pt x="1130" y="8195"/>
                    <a:pt x="1130" y="8121"/>
                    <a:pt x="1135" y="8110"/>
                  </a:cubicBezTo>
                  <a:cubicBezTo>
                    <a:pt x="1137" y="8109"/>
                    <a:pt x="1140" y="8108"/>
                    <a:pt x="1142" y="8108"/>
                  </a:cubicBezTo>
                  <a:close/>
                  <a:moveTo>
                    <a:pt x="920" y="8096"/>
                  </a:moveTo>
                  <a:cubicBezTo>
                    <a:pt x="933" y="8096"/>
                    <a:pt x="947" y="8099"/>
                    <a:pt x="960" y="8104"/>
                  </a:cubicBezTo>
                  <a:lnTo>
                    <a:pt x="931" y="8132"/>
                  </a:lnTo>
                  <a:cubicBezTo>
                    <a:pt x="920" y="8144"/>
                    <a:pt x="931" y="8149"/>
                    <a:pt x="937" y="8161"/>
                  </a:cubicBezTo>
                  <a:cubicBezTo>
                    <a:pt x="954" y="8195"/>
                    <a:pt x="920" y="8212"/>
                    <a:pt x="914" y="8240"/>
                  </a:cubicBezTo>
                  <a:cubicBezTo>
                    <a:pt x="914" y="8247"/>
                    <a:pt x="907" y="8250"/>
                    <a:pt x="898" y="8250"/>
                  </a:cubicBezTo>
                  <a:cubicBezTo>
                    <a:pt x="886" y="8250"/>
                    <a:pt x="870" y="8244"/>
                    <a:pt x="863" y="8234"/>
                  </a:cubicBezTo>
                  <a:lnTo>
                    <a:pt x="852" y="8212"/>
                  </a:lnTo>
                  <a:cubicBezTo>
                    <a:pt x="840" y="8195"/>
                    <a:pt x="846" y="8172"/>
                    <a:pt x="869" y="8161"/>
                  </a:cubicBezTo>
                  <a:lnTo>
                    <a:pt x="874" y="8132"/>
                  </a:lnTo>
                  <a:lnTo>
                    <a:pt x="880" y="8110"/>
                  </a:lnTo>
                  <a:cubicBezTo>
                    <a:pt x="889" y="8100"/>
                    <a:pt x="904" y="8096"/>
                    <a:pt x="920" y="8096"/>
                  </a:cubicBezTo>
                  <a:close/>
                  <a:moveTo>
                    <a:pt x="1056" y="8212"/>
                  </a:moveTo>
                  <a:cubicBezTo>
                    <a:pt x="1067" y="8212"/>
                    <a:pt x="1084" y="8217"/>
                    <a:pt x="1090" y="8223"/>
                  </a:cubicBezTo>
                  <a:lnTo>
                    <a:pt x="1090" y="8229"/>
                  </a:lnTo>
                  <a:cubicBezTo>
                    <a:pt x="1090" y="8251"/>
                    <a:pt x="1096" y="8280"/>
                    <a:pt x="1084" y="8303"/>
                  </a:cubicBezTo>
                  <a:lnTo>
                    <a:pt x="1067" y="8337"/>
                  </a:lnTo>
                  <a:cubicBezTo>
                    <a:pt x="1090" y="8354"/>
                    <a:pt x="1096" y="8393"/>
                    <a:pt x="1090" y="8405"/>
                  </a:cubicBezTo>
                  <a:cubicBezTo>
                    <a:pt x="1089" y="8406"/>
                    <a:pt x="1087" y="8406"/>
                    <a:pt x="1085" y="8406"/>
                  </a:cubicBezTo>
                  <a:cubicBezTo>
                    <a:pt x="1075" y="8406"/>
                    <a:pt x="1054" y="8397"/>
                    <a:pt x="1045" y="8388"/>
                  </a:cubicBezTo>
                  <a:cubicBezTo>
                    <a:pt x="1039" y="8382"/>
                    <a:pt x="1033" y="8359"/>
                    <a:pt x="1045" y="8342"/>
                  </a:cubicBezTo>
                  <a:cubicBezTo>
                    <a:pt x="1050" y="8331"/>
                    <a:pt x="1045" y="8212"/>
                    <a:pt x="1056" y="8212"/>
                  </a:cubicBezTo>
                  <a:close/>
                  <a:moveTo>
                    <a:pt x="880" y="8388"/>
                  </a:moveTo>
                  <a:lnTo>
                    <a:pt x="880" y="8393"/>
                  </a:lnTo>
                  <a:lnTo>
                    <a:pt x="880" y="8439"/>
                  </a:lnTo>
                  <a:cubicBezTo>
                    <a:pt x="891" y="8437"/>
                    <a:pt x="900" y="8435"/>
                    <a:pt x="908" y="8435"/>
                  </a:cubicBezTo>
                  <a:cubicBezTo>
                    <a:pt x="921" y="8435"/>
                    <a:pt x="927" y="8439"/>
                    <a:pt x="920" y="8450"/>
                  </a:cubicBezTo>
                  <a:cubicBezTo>
                    <a:pt x="917" y="8456"/>
                    <a:pt x="906" y="8461"/>
                    <a:pt x="893" y="8461"/>
                  </a:cubicBezTo>
                  <a:cubicBezTo>
                    <a:pt x="880" y="8461"/>
                    <a:pt x="866" y="8456"/>
                    <a:pt x="857" y="8439"/>
                  </a:cubicBezTo>
                  <a:lnTo>
                    <a:pt x="846" y="8405"/>
                  </a:lnTo>
                  <a:lnTo>
                    <a:pt x="846" y="8399"/>
                  </a:lnTo>
                  <a:cubicBezTo>
                    <a:pt x="852" y="8393"/>
                    <a:pt x="869" y="8388"/>
                    <a:pt x="880" y="8388"/>
                  </a:cubicBezTo>
                  <a:close/>
                  <a:moveTo>
                    <a:pt x="773" y="8416"/>
                  </a:moveTo>
                  <a:cubicBezTo>
                    <a:pt x="780" y="8416"/>
                    <a:pt x="788" y="8422"/>
                    <a:pt x="795" y="8433"/>
                  </a:cubicBezTo>
                  <a:cubicBezTo>
                    <a:pt x="804" y="8452"/>
                    <a:pt x="783" y="8470"/>
                    <a:pt x="772" y="8470"/>
                  </a:cubicBezTo>
                  <a:cubicBezTo>
                    <a:pt x="770" y="8470"/>
                    <a:pt x="768" y="8469"/>
                    <a:pt x="767" y="8467"/>
                  </a:cubicBezTo>
                  <a:cubicBezTo>
                    <a:pt x="761" y="8456"/>
                    <a:pt x="744" y="8456"/>
                    <a:pt x="744" y="8456"/>
                  </a:cubicBezTo>
                  <a:cubicBezTo>
                    <a:pt x="743" y="8456"/>
                    <a:pt x="743" y="8456"/>
                    <a:pt x="743" y="8456"/>
                  </a:cubicBezTo>
                  <a:cubicBezTo>
                    <a:pt x="741" y="8456"/>
                    <a:pt x="756" y="8432"/>
                    <a:pt x="761" y="8422"/>
                  </a:cubicBezTo>
                  <a:cubicBezTo>
                    <a:pt x="765" y="8418"/>
                    <a:pt x="769" y="8416"/>
                    <a:pt x="773" y="8416"/>
                  </a:cubicBezTo>
                  <a:close/>
                  <a:moveTo>
                    <a:pt x="1065" y="8471"/>
                  </a:moveTo>
                  <a:cubicBezTo>
                    <a:pt x="1073" y="8471"/>
                    <a:pt x="1080" y="8474"/>
                    <a:pt x="1084" y="8484"/>
                  </a:cubicBezTo>
                  <a:lnTo>
                    <a:pt x="1090" y="8507"/>
                  </a:lnTo>
                  <a:lnTo>
                    <a:pt x="1090" y="8535"/>
                  </a:lnTo>
                  <a:cubicBezTo>
                    <a:pt x="1090" y="8556"/>
                    <a:pt x="1068" y="8566"/>
                    <a:pt x="1047" y="8566"/>
                  </a:cubicBezTo>
                  <a:cubicBezTo>
                    <a:pt x="1034" y="8566"/>
                    <a:pt x="1021" y="8561"/>
                    <a:pt x="1016" y="8552"/>
                  </a:cubicBezTo>
                  <a:cubicBezTo>
                    <a:pt x="1005" y="8535"/>
                    <a:pt x="1005" y="8507"/>
                    <a:pt x="1016" y="8495"/>
                  </a:cubicBezTo>
                  <a:lnTo>
                    <a:pt x="1022" y="8495"/>
                  </a:lnTo>
                  <a:cubicBezTo>
                    <a:pt x="1029" y="8484"/>
                    <a:pt x="1049" y="8471"/>
                    <a:pt x="1065" y="8471"/>
                  </a:cubicBezTo>
                  <a:close/>
                  <a:moveTo>
                    <a:pt x="3938" y="8944"/>
                  </a:moveTo>
                  <a:cubicBezTo>
                    <a:pt x="3938" y="8944"/>
                    <a:pt x="3938" y="8944"/>
                    <a:pt x="3938" y="8944"/>
                  </a:cubicBezTo>
                  <a:lnTo>
                    <a:pt x="3938" y="8944"/>
                  </a:lnTo>
                  <a:cubicBezTo>
                    <a:pt x="3940" y="8944"/>
                    <a:pt x="3940" y="8944"/>
                    <a:pt x="3938" y="8944"/>
                  </a:cubicBezTo>
                  <a:close/>
                  <a:moveTo>
                    <a:pt x="911" y="9051"/>
                  </a:moveTo>
                  <a:cubicBezTo>
                    <a:pt x="912" y="9051"/>
                    <a:pt x="913" y="9051"/>
                    <a:pt x="914" y="9051"/>
                  </a:cubicBezTo>
                  <a:cubicBezTo>
                    <a:pt x="937" y="9057"/>
                    <a:pt x="965" y="9074"/>
                    <a:pt x="982" y="9091"/>
                  </a:cubicBezTo>
                  <a:lnTo>
                    <a:pt x="977" y="9120"/>
                  </a:lnTo>
                  <a:lnTo>
                    <a:pt x="977" y="9142"/>
                  </a:lnTo>
                  <a:cubicBezTo>
                    <a:pt x="994" y="9159"/>
                    <a:pt x="1011" y="9188"/>
                    <a:pt x="1011" y="9199"/>
                  </a:cubicBezTo>
                  <a:lnTo>
                    <a:pt x="1011" y="9205"/>
                  </a:lnTo>
                  <a:lnTo>
                    <a:pt x="999" y="9216"/>
                  </a:lnTo>
                  <a:cubicBezTo>
                    <a:pt x="995" y="9217"/>
                    <a:pt x="990" y="9218"/>
                    <a:pt x="984" y="9218"/>
                  </a:cubicBezTo>
                  <a:cubicBezTo>
                    <a:pt x="962" y="9218"/>
                    <a:pt x="935" y="9210"/>
                    <a:pt x="926" y="9210"/>
                  </a:cubicBezTo>
                  <a:cubicBezTo>
                    <a:pt x="914" y="9205"/>
                    <a:pt x="914" y="9182"/>
                    <a:pt x="920" y="9176"/>
                  </a:cubicBezTo>
                  <a:cubicBezTo>
                    <a:pt x="920" y="9165"/>
                    <a:pt x="914" y="9159"/>
                    <a:pt x="908" y="9154"/>
                  </a:cubicBezTo>
                  <a:lnTo>
                    <a:pt x="903" y="9159"/>
                  </a:lnTo>
                  <a:lnTo>
                    <a:pt x="880" y="9176"/>
                  </a:lnTo>
                  <a:cubicBezTo>
                    <a:pt x="865" y="9187"/>
                    <a:pt x="853" y="9194"/>
                    <a:pt x="848" y="9194"/>
                  </a:cubicBezTo>
                  <a:cubicBezTo>
                    <a:pt x="845" y="9194"/>
                    <a:pt x="844" y="9192"/>
                    <a:pt x="846" y="9188"/>
                  </a:cubicBezTo>
                  <a:lnTo>
                    <a:pt x="846" y="9182"/>
                  </a:lnTo>
                  <a:lnTo>
                    <a:pt x="846" y="9165"/>
                  </a:lnTo>
                  <a:cubicBezTo>
                    <a:pt x="846" y="9148"/>
                    <a:pt x="857" y="9131"/>
                    <a:pt x="874" y="9131"/>
                  </a:cubicBezTo>
                  <a:cubicBezTo>
                    <a:pt x="891" y="9131"/>
                    <a:pt x="914" y="9085"/>
                    <a:pt x="897" y="9085"/>
                  </a:cubicBezTo>
                  <a:cubicBezTo>
                    <a:pt x="881" y="9085"/>
                    <a:pt x="895" y="9051"/>
                    <a:pt x="911" y="9051"/>
                  </a:cubicBezTo>
                  <a:close/>
                  <a:moveTo>
                    <a:pt x="1010" y="8727"/>
                  </a:moveTo>
                  <a:cubicBezTo>
                    <a:pt x="1030" y="8727"/>
                    <a:pt x="1070" y="8754"/>
                    <a:pt x="1101" y="8790"/>
                  </a:cubicBezTo>
                  <a:lnTo>
                    <a:pt x="1090" y="8847"/>
                  </a:lnTo>
                  <a:lnTo>
                    <a:pt x="1084" y="8870"/>
                  </a:lnTo>
                  <a:cubicBezTo>
                    <a:pt x="1113" y="8893"/>
                    <a:pt x="1135" y="8921"/>
                    <a:pt x="1147" y="8938"/>
                  </a:cubicBezTo>
                  <a:lnTo>
                    <a:pt x="1124" y="8955"/>
                  </a:lnTo>
                  <a:cubicBezTo>
                    <a:pt x="1096" y="8972"/>
                    <a:pt x="1084" y="9000"/>
                    <a:pt x="1090" y="9034"/>
                  </a:cubicBezTo>
                  <a:lnTo>
                    <a:pt x="1090" y="9085"/>
                  </a:lnTo>
                  <a:cubicBezTo>
                    <a:pt x="1090" y="9143"/>
                    <a:pt x="1105" y="9177"/>
                    <a:pt x="1111" y="9177"/>
                  </a:cubicBezTo>
                  <a:cubicBezTo>
                    <a:pt x="1112" y="9177"/>
                    <a:pt x="1112" y="9177"/>
                    <a:pt x="1113" y="9176"/>
                  </a:cubicBezTo>
                  <a:cubicBezTo>
                    <a:pt x="1118" y="9176"/>
                    <a:pt x="1135" y="9227"/>
                    <a:pt x="1135" y="9244"/>
                  </a:cubicBezTo>
                  <a:cubicBezTo>
                    <a:pt x="1135" y="9267"/>
                    <a:pt x="1090" y="9284"/>
                    <a:pt x="1079" y="9284"/>
                  </a:cubicBezTo>
                  <a:cubicBezTo>
                    <a:pt x="1062" y="9284"/>
                    <a:pt x="1050" y="9267"/>
                    <a:pt x="1050" y="9244"/>
                  </a:cubicBezTo>
                  <a:lnTo>
                    <a:pt x="1056" y="9239"/>
                  </a:lnTo>
                  <a:lnTo>
                    <a:pt x="1067" y="9222"/>
                  </a:lnTo>
                  <a:cubicBezTo>
                    <a:pt x="1062" y="9210"/>
                    <a:pt x="1039" y="9176"/>
                    <a:pt x="1039" y="9171"/>
                  </a:cubicBezTo>
                  <a:cubicBezTo>
                    <a:pt x="1045" y="9159"/>
                    <a:pt x="1045" y="9131"/>
                    <a:pt x="1050" y="9108"/>
                  </a:cubicBezTo>
                  <a:lnTo>
                    <a:pt x="1045" y="9097"/>
                  </a:lnTo>
                  <a:lnTo>
                    <a:pt x="1028" y="9074"/>
                  </a:lnTo>
                  <a:cubicBezTo>
                    <a:pt x="1045" y="9063"/>
                    <a:pt x="1062" y="9051"/>
                    <a:pt x="1062" y="9046"/>
                  </a:cubicBezTo>
                  <a:lnTo>
                    <a:pt x="1062" y="9040"/>
                  </a:lnTo>
                  <a:cubicBezTo>
                    <a:pt x="1062" y="9023"/>
                    <a:pt x="1056" y="9012"/>
                    <a:pt x="1050" y="8995"/>
                  </a:cubicBezTo>
                  <a:lnTo>
                    <a:pt x="1050" y="8983"/>
                  </a:lnTo>
                  <a:cubicBezTo>
                    <a:pt x="1039" y="8972"/>
                    <a:pt x="1062" y="8961"/>
                    <a:pt x="1073" y="8961"/>
                  </a:cubicBezTo>
                  <a:cubicBezTo>
                    <a:pt x="1084" y="8955"/>
                    <a:pt x="1067" y="8932"/>
                    <a:pt x="1033" y="8898"/>
                  </a:cubicBezTo>
                  <a:lnTo>
                    <a:pt x="1016" y="8870"/>
                  </a:lnTo>
                  <a:cubicBezTo>
                    <a:pt x="1005" y="8847"/>
                    <a:pt x="994" y="8847"/>
                    <a:pt x="977" y="8847"/>
                  </a:cubicBezTo>
                  <a:cubicBezTo>
                    <a:pt x="954" y="8847"/>
                    <a:pt x="960" y="8864"/>
                    <a:pt x="960" y="8881"/>
                  </a:cubicBezTo>
                  <a:cubicBezTo>
                    <a:pt x="960" y="8887"/>
                    <a:pt x="954" y="8898"/>
                    <a:pt x="954" y="8898"/>
                  </a:cubicBezTo>
                  <a:lnTo>
                    <a:pt x="948" y="8898"/>
                  </a:lnTo>
                  <a:cubicBezTo>
                    <a:pt x="945" y="8900"/>
                    <a:pt x="942" y="8901"/>
                    <a:pt x="940" y="8901"/>
                  </a:cubicBezTo>
                  <a:cubicBezTo>
                    <a:pt x="934" y="8901"/>
                    <a:pt x="931" y="8897"/>
                    <a:pt x="931" y="8893"/>
                  </a:cubicBezTo>
                  <a:lnTo>
                    <a:pt x="931" y="8881"/>
                  </a:lnTo>
                  <a:lnTo>
                    <a:pt x="931" y="8870"/>
                  </a:lnTo>
                  <a:cubicBezTo>
                    <a:pt x="931" y="8859"/>
                    <a:pt x="880" y="8847"/>
                    <a:pt x="869" y="8824"/>
                  </a:cubicBezTo>
                  <a:cubicBezTo>
                    <a:pt x="863" y="8807"/>
                    <a:pt x="852" y="8790"/>
                    <a:pt x="846" y="8785"/>
                  </a:cubicBezTo>
                  <a:lnTo>
                    <a:pt x="840" y="8790"/>
                  </a:lnTo>
                  <a:lnTo>
                    <a:pt x="835" y="8790"/>
                  </a:lnTo>
                  <a:cubicBezTo>
                    <a:pt x="829" y="8796"/>
                    <a:pt x="823" y="8824"/>
                    <a:pt x="818" y="8853"/>
                  </a:cubicBezTo>
                  <a:lnTo>
                    <a:pt x="801" y="8881"/>
                  </a:lnTo>
                  <a:cubicBezTo>
                    <a:pt x="795" y="8881"/>
                    <a:pt x="795" y="8864"/>
                    <a:pt x="801" y="8842"/>
                  </a:cubicBezTo>
                  <a:cubicBezTo>
                    <a:pt x="801" y="8819"/>
                    <a:pt x="829" y="8756"/>
                    <a:pt x="835" y="8751"/>
                  </a:cubicBezTo>
                  <a:lnTo>
                    <a:pt x="846" y="8762"/>
                  </a:lnTo>
                  <a:cubicBezTo>
                    <a:pt x="869" y="8779"/>
                    <a:pt x="914" y="8762"/>
                    <a:pt x="903" y="8813"/>
                  </a:cubicBezTo>
                  <a:cubicBezTo>
                    <a:pt x="903" y="8813"/>
                    <a:pt x="924" y="8826"/>
                    <a:pt x="933" y="8826"/>
                  </a:cubicBezTo>
                  <a:cubicBezTo>
                    <a:pt x="935" y="8826"/>
                    <a:pt x="936" y="8825"/>
                    <a:pt x="937" y="8824"/>
                  </a:cubicBezTo>
                  <a:lnTo>
                    <a:pt x="965" y="8813"/>
                  </a:lnTo>
                  <a:cubicBezTo>
                    <a:pt x="974" y="8815"/>
                    <a:pt x="983" y="8815"/>
                    <a:pt x="992" y="8815"/>
                  </a:cubicBezTo>
                  <a:cubicBezTo>
                    <a:pt x="1016" y="8815"/>
                    <a:pt x="1038" y="8810"/>
                    <a:pt x="1050" y="8802"/>
                  </a:cubicBezTo>
                  <a:lnTo>
                    <a:pt x="1045" y="8790"/>
                  </a:lnTo>
                  <a:cubicBezTo>
                    <a:pt x="1039" y="8773"/>
                    <a:pt x="1033" y="8762"/>
                    <a:pt x="1022" y="8751"/>
                  </a:cubicBezTo>
                  <a:lnTo>
                    <a:pt x="1005" y="8728"/>
                  </a:lnTo>
                  <a:cubicBezTo>
                    <a:pt x="1006" y="8728"/>
                    <a:pt x="1008" y="8727"/>
                    <a:pt x="1010" y="8727"/>
                  </a:cubicBezTo>
                  <a:close/>
                  <a:moveTo>
                    <a:pt x="960" y="9931"/>
                  </a:moveTo>
                  <a:lnTo>
                    <a:pt x="965" y="9937"/>
                  </a:lnTo>
                  <a:cubicBezTo>
                    <a:pt x="977" y="9954"/>
                    <a:pt x="999" y="9982"/>
                    <a:pt x="994" y="9993"/>
                  </a:cubicBezTo>
                  <a:lnTo>
                    <a:pt x="982" y="10022"/>
                  </a:lnTo>
                  <a:cubicBezTo>
                    <a:pt x="957" y="10043"/>
                    <a:pt x="938" y="10054"/>
                    <a:pt x="930" y="10054"/>
                  </a:cubicBezTo>
                  <a:cubicBezTo>
                    <a:pt x="927" y="10054"/>
                    <a:pt x="926" y="10053"/>
                    <a:pt x="926" y="10050"/>
                  </a:cubicBezTo>
                  <a:cubicBezTo>
                    <a:pt x="926" y="10045"/>
                    <a:pt x="939" y="10026"/>
                    <a:pt x="946" y="10026"/>
                  </a:cubicBezTo>
                  <a:cubicBezTo>
                    <a:pt x="947" y="10026"/>
                    <a:pt x="948" y="10027"/>
                    <a:pt x="948" y="10027"/>
                  </a:cubicBezTo>
                  <a:cubicBezTo>
                    <a:pt x="954" y="10027"/>
                    <a:pt x="960" y="10016"/>
                    <a:pt x="960" y="9999"/>
                  </a:cubicBezTo>
                  <a:lnTo>
                    <a:pt x="960" y="9982"/>
                  </a:lnTo>
                  <a:lnTo>
                    <a:pt x="954" y="9965"/>
                  </a:lnTo>
                  <a:cubicBezTo>
                    <a:pt x="948" y="9954"/>
                    <a:pt x="954" y="9937"/>
                    <a:pt x="960" y="9931"/>
                  </a:cubicBezTo>
                  <a:close/>
                  <a:moveTo>
                    <a:pt x="1102" y="10212"/>
                  </a:moveTo>
                  <a:cubicBezTo>
                    <a:pt x="1112" y="10212"/>
                    <a:pt x="1118" y="10221"/>
                    <a:pt x="1124" y="10243"/>
                  </a:cubicBezTo>
                  <a:lnTo>
                    <a:pt x="1130" y="10249"/>
                  </a:lnTo>
                  <a:cubicBezTo>
                    <a:pt x="1128" y="10251"/>
                    <a:pt x="1125" y="10251"/>
                    <a:pt x="1121" y="10251"/>
                  </a:cubicBezTo>
                  <a:cubicBezTo>
                    <a:pt x="1114" y="10251"/>
                    <a:pt x="1105" y="10249"/>
                    <a:pt x="1101" y="10249"/>
                  </a:cubicBezTo>
                  <a:cubicBezTo>
                    <a:pt x="1101" y="10248"/>
                    <a:pt x="1101" y="10247"/>
                    <a:pt x="1100" y="10247"/>
                  </a:cubicBezTo>
                  <a:cubicBezTo>
                    <a:pt x="1095" y="10247"/>
                    <a:pt x="1082" y="10256"/>
                    <a:pt x="1073" y="10266"/>
                  </a:cubicBezTo>
                  <a:lnTo>
                    <a:pt x="1062" y="10283"/>
                  </a:lnTo>
                  <a:cubicBezTo>
                    <a:pt x="1054" y="10290"/>
                    <a:pt x="1043" y="10304"/>
                    <a:pt x="1032" y="10304"/>
                  </a:cubicBezTo>
                  <a:cubicBezTo>
                    <a:pt x="1027" y="10304"/>
                    <a:pt x="1022" y="10301"/>
                    <a:pt x="1016" y="10294"/>
                  </a:cubicBezTo>
                  <a:lnTo>
                    <a:pt x="1005" y="10271"/>
                  </a:lnTo>
                  <a:cubicBezTo>
                    <a:pt x="1022" y="10260"/>
                    <a:pt x="1050" y="10243"/>
                    <a:pt x="1062" y="10237"/>
                  </a:cubicBezTo>
                  <a:lnTo>
                    <a:pt x="1067" y="10232"/>
                  </a:lnTo>
                  <a:cubicBezTo>
                    <a:pt x="1083" y="10219"/>
                    <a:pt x="1094" y="10212"/>
                    <a:pt x="1102" y="10212"/>
                  </a:cubicBezTo>
                  <a:close/>
                  <a:moveTo>
                    <a:pt x="874" y="10493"/>
                  </a:moveTo>
                  <a:cubicBezTo>
                    <a:pt x="886" y="10493"/>
                    <a:pt x="903" y="10515"/>
                    <a:pt x="914" y="10549"/>
                  </a:cubicBezTo>
                  <a:lnTo>
                    <a:pt x="920" y="10578"/>
                  </a:lnTo>
                  <a:lnTo>
                    <a:pt x="920" y="10583"/>
                  </a:lnTo>
                  <a:cubicBezTo>
                    <a:pt x="916" y="10592"/>
                    <a:pt x="908" y="10597"/>
                    <a:pt x="900" y="10597"/>
                  </a:cubicBezTo>
                  <a:cubicBezTo>
                    <a:pt x="898" y="10597"/>
                    <a:pt x="895" y="10596"/>
                    <a:pt x="891" y="10595"/>
                  </a:cubicBezTo>
                  <a:lnTo>
                    <a:pt x="886" y="10589"/>
                  </a:lnTo>
                  <a:cubicBezTo>
                    <a:pt x="874" y="10566"/>
                    <a:pt x="874" y="10544"/>
                    <a:pt x="863" y="10521"/>
                  </a:cubicBezTo>
                  <a:lnTo>
                    <a:pt x="840" y="10521"/>
                  </a:lnTo>
                  <a:cubicBezTo>
                    <a:pt x="835" y="10521"/>
                    <a:pt x="835" y="10504"/>
                    <a:pt x="835" y="10498"/>
                  </a:cubicBezTo>
                  <a:cubicBezTo>
                    <a:pt x="835" y="10498"/>
                    <a:pt x="863" y="10493"/>
                    <a:pt x="874" y="10493"/>
                  </a:cubicBezTo>
                  <a:close/>
                  <a:moveTo>
                    <a:pt x="1050" y="10411"/>
                  </a:moveTo>
                  <a:cubicBezTo>
                    <a:pt x="1054" y="10411"/>
                    <a:pt x="1058" y="10412"/>
                    <a:pt x="1062" y="10413"/>
                  </a:cubicBezTo>
                  <a:lnTo>
                    <a:pt x="1045" y="10459"/>
                  </a:lnTo>
                  <a:cubicBezTo>
                    <a:pt x="1039" y="10470"/>
                    <a:pt x="1050" y="10487"/>
                    <a:pt x="1050" y="10504"/>
                  </a:cubicBezTo>
                  <a:lnTo>
                    <a:pt x="1050" y="10515"/>
                  </a:lnTo>
                  <a:cubicBezTo>
                    <a:pt x="1045" y="10532"/>
                    <a:pt x="1050" y="10572"/>
                    <a:pt x="1045" y="10583"/>
                  </a:cubicBezTo>
                  <a:cubicBezTo>
                    <a:pt x="1045" y="10589"/>
                    <a:pt x="1016" y="10618"/>
                    <a:pt x="1002" y="10618"/>
                  </a:cubicBezTo>
                  <a:cubicBezTo>
                    <a:pt x="1001" y="10618"/>
                    <a:pt x="1000" y="10618"/>
                    <a:pt x="999" y="10617"/>
                  </a:cubicBezTo>
                  <a:cubicBezTo>
                    <a:pt x="988" y="10606"/>
                    <a:pt x="994" y="10589"/>
                    <a:pt x="1016" y="10578"/>
                  </a:cubicBezTo>
                  <a:lnTo>
                    <a:pt x="1022" y="10578"/>
                  </a:lnTo>
                  <a:lnTo>
                    <a:pt x="999" y="10538"/>
                  </a:lnTo>
                  <a:lnTo>
                    <a:pt x="982" y="10504"/>
                  </a:lnTo>
                  <a:cubicBezTo>
                    <a:pt x="987" y="10449"/>
                    <a:pt x="1019" y="10411"/>
                    <a:pt x="1050" y="10411"/>
                  </a:cubicBezTo>
                  <a:close/>
                  <a:moveTo>
                    <a:pt x="1028" y="10651"/>
                  </a:moveTo>
                  <a:cubicBezTo>
                    <a:pt x="1028" y="10657"/>
                    <a:pt x="1062" y="10680"/>
                    <a:pt x="1073" y="10691"/>
                  </a:cubicBezTo>
                  <a:cubicBezTo>
                    <a:pt x="1079" y="10703"/>
                    <a:pt x="1067" y="10737"/>
                    <a:pt x="1062" y="10742"/>
                  </a:cubicBezTo>
                  <a:cubicBezTo>
                    <a:pt x="1056" y="10748"/>
                    <a:pt x="1073" y="10771"/>
                    <a:pt x="1084" y="10782"/>
                  </a:cubicBezTo>
                  <a:cubicBezTo>
                    <a:pt x="1096" y="10788"/>
                    <a:pt x="1090" y="10816"/>
                    <a:pt x="1084" y="10827"/>
                  </a:cubicBezTo>
                  <a:cubicBezTo>
                    <a:pt x="1079" y="10839"/>
                    <a:pt x="1073" y="10873"/>
                    <a:pt x="1073" y="10890"/>
                  </a:cubicBezTo>
                  <a:cubicBezTo>
                    <a:pt x="1073" y="10901"/>
                    <a:pt x="1096" y="10952"/>
                    <a:pt x="1084" y="10958"/>
                  </a:cubicBezTo>
                  <a:cubicBezTo>
                    <a:pt x="1083" y="10959"/>
                    <a:pt x="1082" y="10960"/>
                    <a:pt x="1080" y="10960"/>
                  </a:cubicBezTo>
                  <a:cubicBezTo>
                    <a:pt x="1067" y="10960"/>
                    <a:pt x="1042" y="10923"/>
                    <a:pt x="1022" y="10873"/>
                  </a:cubicBezTo>
                  <a:lnTo>
                    <a:pt x="1045" y="10839"/>
                  </a:lnTo>
                  <a:cubicBezTo>
                    <a:pt x="1056" y="10839"/>
                    <a:pt x="1062" y="10827"/>
                    <a:pt x="1050" y="10805"/>
                  </a:cubicBezTo>
                  <a:cubicBezTo>
                    <a:pt x="1045" y="10788"/>
                    <a:pt x="988" y="10759"/>
                    <a:pt x="977" y="10754"/>
                  </a:cubicBezTo>
                  <a:lnTo>
                    <a:pt x="977" y="10748"/>
                  </a:lnTo>
                  <a:lnTo>
                    <a:pt x="977" y="10737"/>
                  </a:lnTo>
                  <a:cubicBezTo>
                    <a:pt x="982" y="10720"/>
                    <a:pt x="1005" y="10714"/>
                    <a:pt x="1011" y="10714"/>
                  </a:cubicBezTo>
                  <a:cubicBezTo>
                    <a:pt x="1011" y="10714"/>
                    <a:pt x="1012" y="10715"/>
                    <a:pt x="1013" y="10715"/>
                  </a:cubicBezTo>
                  <a:cubicBezTo>
                    <a:pt x="1022" y="10715"/>
                    <a:pt x="1022" y="10685"/>
                    <a:pt x="1022" y="10674"/>
                  </a:cubicBezTo>
                  <a:cubicBezTo>
                    <a:pt x="1016" y="10663"/>
                    <a:pt x="1022" y="10651"/>
                    <a:pt x="1028" y="10651"/>
                  </a:cubicBezTo>
                  <a:close/>
                  <a:moveTo>
                    <a:pt x="903" y="10836"/>
                  </a:moveTo>
                  <a:cubicBezTo>
                    <a:pt x="905" y="10836"/>
                    <a:pt x="907" y="10837"/>
                    <a:pt x="908" y="10839"/>
                  </a:cubicBezTo>
                  <a:cubicBezTo>
                    <a:pt x="914" y="10839"/>
                    <a:pt x="920" y="10850"/>
                    <a:pt x="920" y="10850"/>
                  </a:cubicBezTo>
                  <a:lnTo>
                    <a:pt x="897" y="10884"/>
                  </a:lnTo>
                  <a:cubicBezTo>
                    <a:pt x="908" y="10912"/>
                    <a:pt x="920" y="10975"/>
                    <a:pt x="937" y="10975"/>
                  </a:cubicBezTo>
                  <a:cubicBezTo>
                    <a:pt x="948" y="10981"/>
                    <a:pt x="954" y="10986"/>
                    <a:pt x="948" y="10986"/>
                  </a:cubicBezTo>
                  <a:lnTo>
                    <a:pt x="948" y="10992"/>
                  </a:lnTo>
                  <a:cubicBezTo>
                    <a:pt x="943" y="10992"/>
                    <a:pt x="914" y="10986"/>
                    <a:pt x="891" y="10958"/>
                  </a:cubicBezTo>
                  <a:lnTo>
                    <a:pt x="874" y="10935"/>
                  </a:lnTo>
                  <a:cubicBezTo>
                    <a:pt x="869" y="10929"/>
                    <a:pt x="891" y="10839"/>
                    <a:pt x="891" y="10839"/>
                  </a:cubicBezTo>
                  <a:cubicBezTo>
                    <a:pt x="895" y="10839"/>
                    <a:pt x="899" y="10836"/>
                    <a:pt x="903" y="10836"/>
                  </a:cubicBezTo>
                  <a:close/>
                  <a:moveTo>
                    <a:pt x="1056" y="11158"/>
                  </a:moveTo>
                  <a:cubicBezTo>
                    <a:pt x="1063" y="11158"/>
                    <a:pt x="1067" y="11161"/>
                    <a:pt x="1067" y="11168"/>
                  </a:cubicBezTo>
                  <a:cubicBezTo>
                    <a:pt x="1067" y="11183"/>
                    <a:pt x="1058" y="11208"/>
                    <a:pt x="1052" y="11208"/>
                  </a:cubicBezTo>
                  <a:cubicBezTo>
                    <a:pt x="1051" y="11208"/>
                    <a:pt x="1051" y="11208"/>
                    <a:pt x="1050" y="11207"/>
                  </a:cubicBezTo>
                  <a:cubicBezTo>
                    <a:pt x="1045" y="11207"/>
                    <a:pt x="1039" y="11219"/>
                    <a:pt x="1033" y="11230"/>
                  </a:cubicBezTo>
                  <a:lnTo>
                    <a:pt x="1022" y="11242"/>
                  </a:lnTo>
                  <a:cubicBezTo>
                    <a:pt x="1013" y="11251"/>
                    <a:pt x="1015" y="11282"/>
                    <a:pt x="1001" y="11282"/>
                  </a:cubicBezTo>
                  <a:cubicBezTo>
                    <a:pt x="998" y="11282"/>
                    <a:pt x="993" y="11280"/>
                    <a:pt x="988" y="11276"/>
                  </a:cubicBezTo>
                  <a:cubicBezTo>
                    <a:pt x="977" y="11270"/>
                    <a:pt x="971" y="11225"/>
                    <a:pt x="982" y="11207"/>
                  </a:cubicBezTo>
                  <a:lnTo>
                    <a:pt x="999" y="11185"/>
                  </a:lnTo>
                  <a:cubicBezTo>
                    <a:pt x="1024" y="11167"/>
                    <a:pt x="1044" y="11158"/>
                    <a:pt x="1056" y="11158"/>
                  </a:cubicBezTo>
                  <a:close/>
                  <a:moveTo>
                    <a:pt x="1094" y="11691"/>
                  </a:moveTo>
                  <a:cubicBezTo>
                    <a:pt x="1100" y="11691"/>
                    <a:pt x="1103" y="11692"/>
                    <a:pt x="1101" y="11695"/>
                  </a:cubicBezTo>
                  <a:cubicBezTo>
                    <a:pt x="1096" y="11707"/>
                    <a:pt x="1113" y="11786"/>
                    <a:pt x="1107" y="11815"/>
                  </a:cubicBezTo>
                  <a:cubicBezTo>
                    <a:pt x="1107" y="11843"/>
                    <a:pt x="1090" y="11866"/>
                    <a:pt x="1073" y="11866"/>
                  </a:cubicBezTo>
                  <a:lnTo>
                    <a:pt x="1073" y="11860"/>
                  </a:lnTo>
                  <a:cubicBezTo>
                    <a:pt x="1056" y="11860"/>
                    <a:pt x="1050" y="11832"/>
                    <a:pt x="1062" y="11820"/>
                  </a:cubicBezTo>
                  <a:cubicBezTo>
                    <a:pt x="1073" y="11815"/>
                    <a:pt x="1079" y="11798"/>
                    <a:pt x="1067" y="11775"/>
                  </a:cubicBezTo>
                  <a:lnTo>
                    <a:pt x="1056" y="11758"/>
                  </a:lnTo>
                  <a:lnTo>
                    <a:pt x="1045" y="11741"/>
                  </a:lnTo>
                  <a:cubicBezTo>
                    <a:pt x="1028" y="11724"/>
                    <a:pt x="1039" y="11701"/>
                    <a:pt x="1050" y="11701"/>
                  </a:cubicBezTo>
                  <a:cubicBezTo>
                    <a:pt x="1058" y="11697"/>
                    <a:pt x="1082" y="11691"/>
                    <a:pt x="1094" y="11691"/>
                  </a:cubicBezTo>
                  <a:close/>
                  <a:moveTo>
                    <a:pt x="1067" y="11962"/>
                  </a:moveTo>
                  <a:cubicBezTo>
                    <a:pt x="1067" y="11962"/>
                    <a:pt x="1094" y="11980"/>
                    <a:pt x="1108" y="11980"/>
                  </a:cubicBezTo>
                  <a:cubicBezTo>
                    <a:pt x="1110" y="11980"/>
                    <a:pt x="1111" y="11980"/>
                    <a:pt x="1113" y="11979"/>
                  </a:cubicBezTo>
                  <a:cubicBezTo>
                    <a:pt x="1130" y="11973"/>
                    <a:pt x="1147" y="11973"/>
                    <a:pt x="1158" y="11973"/>
                  </a:cubicBezTo>
                  <a:lnTo>
                    <a:pt x="1158" y="11979"/>
                  </a:lnTo>
                  <a:cubicBezTo>
                    <a:pt x="1164" y="11985"/>
                    <a:pt x="1164" y="12002"/>
                    <a:pt x="1158" y="12002"/>
                  </a:cubicBezTo>
                  <a:cubicBezTo>
                    <a:pt x="1152" y="12013"/>
                    <a:pt x="1141" y="12013"/>
                    <a:pt x="1130" y="12019"/>
                  </a:cubicBezTo>
                  <a:cubicBezTo>
                    <a:pt x="1130" y="12030"/>
                    <a:pt x="1130" y="12053"/>
                    <a:pt x="1124" y="12070"/>
                  </a:cubicBezTo>
                  <a:lnTo>
                    <a:pt x="1135" y="12081"/>
                  </a:lnTo>
                  <a:cubicBezTo>
                    <a:pt x="1152" y="12104"/>
                    <a:pt x="1152" y="12121"/>
                    <a:pt x="1141" y="12144"/>
                  </a:cubicBezTo>
                  <a:lnTo>
                    <a:pt x="1124" y="12166"/>
                  </a:lnTo>
                  <a:cubicBezTo>
                    <a:pt x="1107" y="12155"/>
                    <a:pt x="1045" y="12104"/>
                    <a:pt x="1028" y="12081"/>
                  </a:cubicBezTo>
                  <a:cubicBezTo>
                    <a:pt x="1011" y="12064"/>
                    <a:pt x="1016" y="12047"/>
                    <a:pt x="1039" y="12047"/>
                  </a:cubicBezTo>
                  <a:cubicBezTo>
                    <a:pt x="1062" y="12047"/>
                    <a:pt x="1101" y="11985"/>
                    <a:pt x="1084" y="11973"/>
                  </a:cubicBezTo>
                  <a:cubicBezTo>
                    <a:pt x="1067" y="11968"/>
                    <a:pt x="1062" y="11962"/>
                    <a:pt x="1067" y="11962"/>
                  </a:cubicBezTo>
                  <a:close/>
                  <a:moveTo>
                    <a:pt x="963" y="12153"/>
                  </a:moveTo>
                  <a:cubicBezTo>
                    <a:pt x="964" y="12153"/>
                    <a:pt x="965" y="12157"/>
                    <a:pt x="965" y="12166"/>
                  </a:cubicBezTo>
                  <a:cubicBezTo>
                    <a:pt x="971" y="12189"/>
                    <a:pt x="999" y="12257"/>
                    <a:pt x="999" y="12268"/>
                  </a:cubicBezTo>
                  <a:cubicBezTo>
                    <a:pt x="1005" y="12280"/>
                    <a:pt x="994" y="12297"/>
                    <a:pt x="988" y="12303"/>
                  </a:cubicBezTo>
                  <a:cubicBezTo>
                    <a:pt x="982" y="12303"/>
                    <a:pt x="960" y="12297"/>
                    <a:pt x="954" y="12297"/>
                  </a:cubicBezTo>
                  <a:cubicBezTo>
                    <a:pt x="948" y="12291"/>
                    <a:pt x="954" y="12212"/>
                    <a:pt x="960" y="12183"/>
                  </a:cubicBezTo>
                  <a:cubicBezTo>
                    <a:pt x="960" y="12163"/>
                    <a:pt x="962" y="12153"/>
                    <a:pt x="963" y="12153"/>
                  </a:cubicBezTo>
                  <a:close/>
                  <a:moveTo>
                    <a:pt x="1135" y="12223"/>
                  </a:moveTo>
                  <a:cubicBezTo>
                    <a:pt x="1141" y="12223"/>
                    <a:pt x="1158" y="12229"/>
                    <a:pt x="1164" y="12234"/>
                  </a:cubicBezTo>
                  <a:lnTo>
                    <a:pt x="1169" y="12240"/>
                  </a:lnTo>
                  <a:cubicBezTo>
                    <a:pt x="1164" y="12251"/>
                    <a:pt x="1158" y="12268"/>
                    <a:pt x="1152" y="12280"/>
                  </a:cubicBezTo>
                  <a:cubicBezTo>
                    <a:pt x="1142" y="12285"/>
                    <a:pt x="1119" y="12303"/>
                    <a:pt x="1110" y="12303"/>
                  </a:cubicBezTo>
                  <a:cubicBezTo>
                    <a:pt x="1109" y="12303"/>
                    <a:pt x="1108" y="12303"/>
                    <a:pt x="1107" y="12303"/>
                  </a:cubicBezTo>
                  <a:cubicBezTo>
                    <a:pt x="1101" y="12303"/>
                    <a:pt x="1096" y="12308"/>
                    <a:pt x="1090" y="12320"/>
                  </a:cubicBezTo>
                  <a:lnTo>
                    <a:pt x="1084" y="12331"/>
                  </a:lnTo>
                  <a:cubicBezTo>
                    <a:pt x="1079" y="12337"/>
                    <a:pt x="1067" y="12337"/>
                    <a:pt x="1062" y="12337"/>
                  </a:cubicBezTo>
                  <a:cubicBezTo>
                    <a:pt x="1056" y="12337"/>
                    <a:pt x="1050" y="12325"/>
                    <a:pt x="1050" y="12320"/>
                  </a:cubicBezTo>
                  <a:lnTo>
                    <a:pt x="1045" y="12303"/>
                  </a:lnTo>
                  <a:cubicBezTo>
                    <a:pt x="1050" y="12286"/>
                    <a:pt x="1056" y="12257"/>
                    <a:pt x="1062" y="12240"/>
                  </a:cubicBezTo>
                  <a:lnTo>
                    <a:pt x="1073" y="12234"/>
                  </a:lnTo>
                  <a:cubicBezTo>
                    <a:pt x="1077" y="12230"/>
                    <a:pt x="1087" y="12226"/>
                    <a:pt x="1094" y="12226"/>
                  </a:cubicBezTo>
                  <a:cubicBezTo>
                    <a:pt x="1097" y="12226"/>
                    <a:pt x="1100" y="12227"/>
                    <a:pt x="1101" y="12229"/>
                  </a:cubicBezTo>
                  <a:lnTo>
                    <a:pt x="1113" y="12229"/>
                  </a:lnTo>
                  <a:cubicBezTo>
                    <a:pt x="1116" y="12237"/>
                    <a:pt x="1118" y="12242"/>
                    <a:pt x="1121" y="12242"/>
                  </a:cubicBezTo>
                  <a:cubicBezTo>
                    <a:pt x="1124" y="12242"/>
                    <a:pt x="1127" y="12237"/>
                    <a:pt x="1130" y="12229"/>
                  </a:cubicBezTo>
                  <a:lnTo>
                    <a:pt x="1135" y="12223"/>
                  </a:lnTo>
                  <a:close/>
                  <a:moveTo>
                    <a:pt x="1104" y="12364"/>
                  </a:moveTo>
                  <a:cubicBezTo>
                    <a:pt x="1125" y="12364"/>
                    <a:pt x="1143" y="12381"/>
                    <a:pt x="1118" y="12416"/>
                  </a:cubicBezTo>
                  <a:lnTo>
                    <a:pt x="1101" y="12444"/>
                  </a:lnTo>
                  <a:cubicBezTo>
                    <a:pt x="1100" y="12446"/>
                    <a:pt x="1098" y="12447"/>
                    <a:pt x="1096" y="12447"/>
                  </a:cubicBezTo>
                  <a:cubicBezTo>
                    <a:pt x="1092" y="12447"/>
                    <a:pt x="1088" y="12444"/>
                    <a:pt x="1084" y="12444"/>
                  </a:cubicBezTo>
                  <a:cubicBezTo>
                    <a:pt x="1079" y="12444"/>
                    <a:pt x="1079" y="12433"/>
                    <a:pt x="1079" y="12433"/>
                  </a:cubicBezTo>
                  <a:lnTo>
                    <a:pt x="1101" y="12416"/>
                  </a:lnTo>
                  <a:cubicBezTo>
                    <a:pt x="1079" y="12393"/>
                    <a:pt x="1079" y="12371"/>
                    <a:pt x="1096" y="12365"/>
                  </a:cubicBezTo>
                  <a:cubicBezTo>
                    <a:pt x="1099" y="12364"/>
                    <a:pt x="1101" y="12364"/>
                    <a:pt x="1104" y="12364"/>
                  </a:cubicBezTo>
                  <a:close/>
                  <a:moveTo>
                    <a:pt x="1265" y="12582"/>
                  </a:moveTo>
                  <a:cubicBezTo>
                    <a:pt x="1269" y="12582"/>
                    <a:pt x="1272" y="12583"/>
                    <a:pt x="1272" y="12586"/>
                  </a:cubicBezTo>
                  <a:cubicBezTo>
                    <a:pt x="1277" y="12615"/>
                    <a:pt x="1311" y="12637"/>
                    <a:pt x="1294" y="12677"/>
                  </a:cubicBezTo>
                  <a:lnTo>
                    <a:pt x="1289" y="12683"/>
                  </a:lnTo>
                  <a:cubicBezTo>
                    <a:pt x="1285" y="12686"/>
                    <a:pt x="1280" y="12688"/>
                    <a:pt x="1274" y="12688"/>
                  </a:cubicBezTo>
                  <a:cubicBezTo>
                    <a:pt x="1263" y="12688"/>
                    <a:pt x="1251" y="12681"/>
                    <a:pt x="1243" y="12666"/>
                  </a:cubicBezTo>
                  <a:lnTo>
                    <a:pt x="1243" y="12649"/>
                  </a:lnTo>
                  <a:cubicBezTo>
                    <a:pt x="1243" y="12626"/>
                    <a:pt x="1232" y="12603"/>
                    <a:pt x="1255" y="12586"/>
                  </a:cubicBezTo>
                  <a:cubicBezTo>
                    <a:pt x="1257" y="12583"/>
                    <a:pt x="1262" y="12582"/>
                    <a:pt x="1265" y="12582"/>
                  </a:cubicBezTo>
                  <a:close/>
                  <a:moveTo>
                    <a:pt x="1368" y="12818"/>
                  </a:moveTo>
                  <a:cubicBezTo>
                    <a:pt x="1391" y="12818"/>
                    <a:pt x="1408" y="12833"/>
                    <a:pt x="1408" y="12853"/>
                  </a:cubicBezTo>
                  <a:lnTo>
                    <a:pt x="1413" y="12870"/>
                  </a:lnTo>
                  <a:cubicBezTo>
                    <a:pt x="1408" y="12887"/>
                    <a:pt x="1396" y="12910"/>
                    <a:pt x="1385" y="12915"/>
                  </a:cubicBezTo>
                  <a:lnTo>
                    <a:pt x="1374" y="12898"/>
                  </a:lnTo>
                  <a:lnTo>
                    <a:pt x="1351" y="12876"/>
                  </a:lnTo>
                  <a:cubicBezTo>
                    <a:pt x="1347" y="12880"/>
                    <a:pt x="1341" y="12882"/>
                    <a:pt x="1335" y="12882"/>
                  </a:cubicBezTo>
                  <a:cubicBezTo>
                    <a:pt x="1325" y="12882"/>
                    <a:pt x="1315" y="12877"/>
                    <a:pt x="1311" y="12870"/>
                  </a:cubicBezTo>
                  <a:lnTo>
                    <a:pt x="1311" y="12864"/>
                  </a:lnTo>
                  <a:lnTo>
                    <a:pt x="1306" y="12853"/>
                  </a:lnTo>
                  <a:lnTo>
                    <a:pt x="1306" y="12842"/>
                  </a:lnTo>
                  <a:cubicBezTo>
                    <a:pt x="1300" y="12830"/>
                    <a:pt x="1317" y="12825"/>
                    <a:pt x="1323" y="12825"/>
                  </a:cubicBezTo>
                  <a:lnTo>
                    <a:pt x="1351" y="12825"/>
                  </a:lnTo>
                  <a:lnTo>
                    <a:pt x="1357" y="12819"/>
                  </a:lnTo>
                  <a:cubicBezTo>
                    <a:pt x="1360" y="12818"/>
                    <a:pt x="1364" y="12818"/>
                    <a:pt x="1368" y="12818"/>
                  </a:cubicBezTo>
                  <a:close/>
                  <a:moveTo>
                    <a:pt x="1306" y="12948"/>
                  </a:moveTo>
                  <a:cubicBezTo>
                    <a:pt x="1307" y="12948"/>
                    <a:pt x="1309" y="12948"/>
                    <a:pt x="1311" y="12949"/>
                  </a:cubicBezTo>
                  <a:cubicBezTo>
                    <a:pt x="1317" y="12955"/>
                    <a:pt x="1351" y="12978"/>
                    <a:pt x="1374" y="13000"/>
                  </a:cubicBezTo>
                  <a:lnTo>
                    <a:pt x="1351" y="13029"/>
                  </a:lnTo>
                  <a:cubicBezTo>
                    <a:pt x="1348" y="13037"/>
                    <a:pt x="1341" y="13042"/>
                    <a:pt x="1334" y="13042"/>
                  </a:cubicBezTo>
                  <a:cubicBezTo>
                    <a:pt x="1327" y="13042"/>
                    <a:pt x="1320" y="13037"/>
                    <a:pt x="1317" y="13029"/>
                  </a:cubicBezTo>
                  <a:cubicBezTo>
                    <a:pt x="1306" y="13012"/>
                    <a:pt x="1300" y="12995"/>
                    <a:pt x="1294" y="12978"/>
                  </a:cubicBezTo>
                  <a:lnTo>
                    <a:pt x="1294" y="12972"/>
                  </a:lnTo>
                  <a:cubicBezTo>
                    <a:pt x="1294" y="12958"/>
                    <a:pt x="1298" y="12948"/>
                    <a:pt x="1306" y="12948"/>
                  </a:cubicBezTo>
                  <a:close/>
                  <a:moveTo>
                    <a:pt x="1108" y="12532"/>
                  </a:moveTo>
                  <a:cubicBezTo>
                    <a:pt x="1120" y="12532"/>
                    <a:pt x="1134" y="12536"/>
                    <a:pt x="1141" y="12541"/>
                  </a:cubicBezTo>
                  <a:cubicBezTo>
                    <a:pt x="1152" y="12547"/>
                    <a:pt x="1147" y="12575"/>
                    <a:pt x="1141" y="12581"/>
                  </a:cubicBezTo>
                  <a:cubicBezTo>
                    <a:pt x="1135" y="12586"/>
                    <a:pt x="1164" y="12620"/>
                    <a:pt x="1175" y="12632"/>
                  </a:cubicBezTo>
                  <a:cubicBezTo>
                    <a:pt x="1187" y="12643"/>
                    <a:pt x="1175" y="12677"/>
                    <a:pt x="1152" y="12705"/>
                  </a:cubicBezTo>
                  <a:lnTo>
                    <a:pt x="1164" y="12739"/>
                  </a:lnTo>
                  <a:lnTo>
                    <a:pt x="1187" y="12819"/>
                  </a:lnTo>
                  <a:cubicBezTo>
                    <a:pt x="1181" y="12904"/>
                    <a:pt x="1175" y="12983"/>
                    <a:pt x="1175" y="12989"/>
                  </a:cubicBezTo>
                  <a:lnTo>
                    <a:pt x="1175" y="12995"/>
                  </a:lnTo>
                  <a:cubicBezTo>
                    <a:pt x="1192" y="13012"/>
                    <a:pt x="1181" y="13017"/>
                    <a:pt x="1169" y="13034"/>
                  </a:cubicBezTo>
                  <a:cubicBezTo>
                    <a:pt x="1166" y="13042"/>
                    <a:pt x="1163" y="13045"/>
                    <a:pt x="1159" y="13045"/>
                  </a:cubicBezTo>
                  <a:cubicBezTo>
                    <a:pt x="1151" y="13045"/>
                    <a:pt x="1142" y="13032"/>
                    <a:pt x="1135" y="13032"/>
                  </a:cubicBezTo>
                  <a:cubicBezTo>
                    <a:pt x="1133" y="13032"/>
                    <a:pt x="1131" y="13033"/>
                    <a:pt x="1130" y="13034"/>
                  </a:cubicBezTo>
                  <a:lnTo>
                    <a:pt x="1118" y="13046"/>
                  </a:lnTo>
                  <a:cubicBezTo>
                    <a:pt x="1114" y="13050"/>
                    <a:pt x="1109" y="13052"/>
                    <a:pt x="1104" y="13052"/>
                  </a:cubicBezTo>
                  <a:cubicBezTo>
                    <a:pt x="1097" y="13052"/>
                    <a:pt x="1090" y="13047"/>
                    <a:pt x="1090" y="13040"/>
                  </a:cubicBezTo>
                  <a:cubicBezTo>
                    <a:pt x="1090" y="13029"/>
                    <a:pt x="1005" y="13023"/>
                    <a:pt x="999" y="13017"/>
                  </a:cubicBezTo>
                  <a:cubicBezTo>
                    <a:pt x="988" y="13012"/>
                    <a:pt x="1005" y="12978"/>
                    <a:pt x="1039" y="12938"/>
                  </a:cubicBezTo>
                  <a:lnTo>
                    <a:pt x="1073" y="12910"/>
                  </a:lnTo>
                  <a:lnTo>
                    <a:pt x="1101" y="12881"/>
                  </a:lnTo>
                  <a:cubicBezTo>
                    <a:pt x="1135" y="12853"/>
                    <a:pt x="1135" y="12830"/>
                    <a:pt x="1096" y="12830"/>
                  </a:cubicBezTo>
                  <a:lnTo>
                    <a:pt x="1107" y="12773"/>
                  </a:lnTo>
                  <a:lnTo>
                    <a:pt x="1107" y="12768"/>
                  </a:lnTo>
                  <a:cubicBezTo>
                    <a:pt x="1101" y="12762"/>
                    <a:pt x="1079" y="12722"/>
                    <a:pt x="1067" y="12688"/>
                  </a:cubicBezTo>
                  <a:lnTo>
                    <a:pt x="1073" y="12677"/>
                  </a:lnTo>
                  <a:lnTo>
                    <a:pt x="1079" y="12654"/>
                  </a:lnTo>
                  <a:cubicBezTo>
                    <a:pt x="1084" y="12637"/>
                    <a:pt x="1090" y="12603"/>
                    <a:pt x="1090" y="12586"/>
                  </a:cubicBezTo>
                  <a:lnTo>
                    <a:pt x="1090" y="12575"/>
                  </a:lnTo>
                  <a:lnTo>
                    <a:pt x="1084" y="12558"/>
                  </a:lnTo>
                  <a:cubicBezTo>
                    <a:pt x="1078" y="12539"/>
                    <a:pt x="1092" y="12532"/>
                    <a:pt x="1108" y="12532"/>
                  </a:cubicBezTo>
                  <a:close/>
                  <a:moveTo>
                    <a:pt x="883" y="12928"/>
                  </a:moveTo>
                  <a:cubicBezTo>
                    <a:pt x="898" y="12928"/>
                    <a:pt x="913" y="12938"/>
                    <a:pt x="926" y="12955"/>
                  </a:cubicBezTo>
                  <a:lnTo>
                    <a:pt x="931" y="12972"/>
                  </a:lnTo>
                  <a:cubicBezTo>
                    <a:pt x="937" y="12989"/>
                    <a:pt x="926" y="13006"/>
                    <a:pt x="937" y="13023"/>
                  </a:cubicBezTo>
                  <a:cubicBezTo>
                    <a:pt x="943" y="13034"/>
                    <a:pt x="937" y="13057"/>
                    <a:pt x="926" y="13068"/>
                  </a:cubicBezTo>
                  <a:cubicBezTo>
                    <a:pt x="921" y="13073"/>
                    <a:pt x="905" y="13081"/>
                    <a:pt x="896" y="13081"/>
                  </a:cubicBezTo>
                  <a:cubicBezTo>
                    <a:pt x="894" y="13081"/>
                    <a:pt x="893" y="13081"/>
                    <a:pt x="891" y="13080"/>
                  </a:cubicBezTo>
                  <a:cubicBezTo>
                    <a:pt x="874" y="13074"/>
                    <a:pt x="880" y="13057"/>
                    <a:pt x="891" y="13046"/>
                  </a:cubicBezTo>
                  <a:lnTo>
                    <a:pt x="897" y="13040"/>
                  </a:lnTo>
                  <a:cubicBezTo>
                    <a:pt x="903" y="13029"/>
                    <a:pt x="852" y="12995"/>
                    <a:pt x="835" y="12983"/>
                  </a:cubicBezTo>
                  <a:cubicBezTo>
                    <a:pt x="812" y="12978"/>
                    <a:pt x="852" y="12938"/>
                    <a:pt x="869" y="12932"/>
                  </a:cubicBezTo>
                  <a:cubicBezTo>
                    <a:pt x="873" y="12929"/>
                    <a:pt x="878" y="12928"/>
                    <a:pt x="883" y="12928"/>
                  </a:cubicBezTo>
                  <a:close/>
                  <a:moveTo>
                    <a:pt x="1159" y="13071"/>
                  </a:moveTo>
                  <a:cubicBezTo>
                    <a:pt x="1163" y="13071"/>
                    <a:pt x="1169" y="13076"/>
                    <a:pt x="1175" y="13086"/>
                  </a:cubicBezTo>
                  <a:lnTo>
                    <a:pt x="1187" y="13097"/>
                  </a:lnTo>
                  <a:cubicBezTo>
                    <a:pt x="1204" y="13108"/>
                    <a:pt x="1198" y="13120"/>
                    <a:pt x="1187" y="13131"/>
                  </a:cubicBezTo>
                  <a:lnTo>
                    <a:pt x="1181" y="13142"/>
                  </a:lnTo>
                  <a:cubicBezTo>
                    <a:pt x="1187" y="13159"/>
                    <a:pt x="1198" y="13199"/>
                    <a:pt x="1204" y="13233"/>
                  </a:cubicBezTo>
                  <a:lnTo>
                    <a:pt x="1181" y="13256"/>
                  </a:lnTo>
                  <a:cubicBezTo>
                    <a:pt x="1169" y="13261"/>
                    <a:pt x="1164" y="13284"/>
                    <a:pt x="1164" y="13290"/>
                  </a:cubicBezTo>
                  <a:lnTo>
                    <a:pt x="1215" y="13341"/>
                  </a:lnTo>
                  <a:cubicBezTo>
                    <a:pt x="1184" y="13360"/>
                    <a:pt x="1158" y="13372"/>
                    <a:pt x="1145" y="13372"/>
                  </a:cubicBezTo>
                  <a:cubicBezTo>
                    <a:pt x="1139" y="13372"/>
                    <a:pt x="1135" y="13369"/>
                    <a:pt x="1135" y="13364"/>
                  </a:cubicBezTo>
                  <a:cubicBezTo>
                    <a:pt x="1141" y="13347"/>
                    <a:pt x="1101" y="13267"/>
                    <a:pt x="1090" y="13256"/>
                  </a:cubicBezTo>
                  <a:cubicBezTo>
                    <a:pt x="1089" y="13253"/>
                    <a:pt x="1087" y="13251"/>
                    <a:pt x="1085" y="13251"/>
                  </a:cubicBezTo>
                  <a:cubicBezTo>
                    <a:pt x="1079" y="13251"/>
                    <a:pt x="1073" y="13262"/>
                    <a:pt x="1073" y="13278"/>
                  </a:cubicBezTo>
                  <a:lnTo>
                    <a:pt x="1067" y="13301"/>
                  </a:lnTo>
                  <a:cubicBezTo>
                    <a:pt x="1067" y="13307"/>
                    <a:pt x="1062" y="13312"/>
                    <a:pt x="1050" y="13312"/>
                  </a:cubicBezTo>
                  <a:cubicBezTo>
                    <a:pt x="1045" y="13312"/>
                    <a:pt x="1033" y="13307"/>
                    <a:pt x="1033" y="13301"/>
                  </a:cubicBezTo>
                  <a:lnTo>
                    <a:pt x="1033" y="13273"/>
                  </a:lnTo>
                  <a:cubicBezTo>
                    <a:pt x="1033" y="13239"/>
                    <a:pt x="1084" y="13165"/>
                    <a:pt x="1107" y="13148"/>
                  </a:cubicBezTo>
                  <a:cubicBezTo>
                    <a:pt x="1124" y="13131"/>
                    <a:pt x="1152" y="13103"/>
                    <a:pt x="1152" y="13086"/>
                  </a:cubicBezTo>
                  <a:cubicBezTo>
                    <a:pt x="1152" y="13075"/>
                    <a:pt x="1155" y="13071"/>
                    <a:pt x="1159" y="13071"/>
                  </a:cubicBezTo>
                  <a:close/>
                  <a:moveTo>
                    <a:pt x="1079" y="13488"/>
                  </a:moveTo>
                  <a:cubicBezTo>
                    <a:pt x="1090" y="13488"/>
                    <a:pt x="1101" y="13488"/>
                    <a:pt x="1107" y="13494"/>
                  </a:cubicBezTo>
                  <a:lnTo>
                    <a:pt x="1113" y="13511"/>
                  </a:lnTo>
                  <a:cubicBezTo>
                    <a:pt x="1116" y="13522"/>
                    <a:pt x="1132" y="13531"/>
                    <a:pt x="1144" y="13531"/>
                  </a:cubicBezTo>
                  <a:cubicBezTo>
                    <a:pt x="1151" y="13531"/>
                    <a:pt x="1156" y="13528"/>
                    <a:pt x="1158" y="13522"/>
                  </a:cubicBezTo>
                  <a:cubicBezTo>
                    <a:pt x="1159" y="13521"/>
                    <a:pt x="1161" y="13520"/>
                    <a:pt x="1164" y="13520"/>
                  </a:cubicBezTo>
                  <a:cubicBezTo>
                    <a:pt x="1177" y="13520"/>
                    <a:pt x="1211" y="13542"/>
                    <a:pt x="1221" y="13556"/>
                  </a:cubicBezTo>
                  <a:cubicBezTo>
                    <a:pt x="1232" y="13568"/>
                    <a:pt x="1226" y="13596"/>
                    <a:pt x="1204" y="13608"/>
                  </a:cubicBezTo>
                  <a:lnTo>
                    <a:pt x="1187" y="13596"/>
                  </a:lnTo>
                  <a:lnTo>
                    <a:pt x="1164" y="13579"/>
                  </a:lnTo>
                  <a:cubicBezTo>
                    <a:pt x="1141" y="13579"/>
                    <a:pt x="1135" y="13636"/>
                    <a:pt x="1152" y="13653"/>
                  </a:cubicBezTo>
                  <a:cubicBezTo>
                    <a:pt x="1164" y="13670"/>
                    <a:pt x="1175" y="13693"/>
                    <a:pt x="1181" y="13710"/>
                  </a:cubicBezTo>
                  <a:lnTo>
                    <a:pt x="1181" y="13721"/>
                  </a:lnTo>
                  <a:lnTo>
                    <a:pt x="1187" y="13727"/>
                  </a:lnTo>
                  <a:cubicBezTo>
                    <a:pt x="1192" y="13744"/>
                    <a:pt x="1164" y="13755"/>
                    <a:pt x="1152" y="13755"/>
                  </a:cubicBezTo>
                  <a:cubicBezTo>
                    <a:pt x="1141" y="13755"/>
                    <a:pt x="1135" y="13806"/>
                    <a:pt x="1147" y="13806"/>
                  </a:cubicBezTo>
                  <a:lnTo>
                    <a:pt x="1181" y="13806"/>
                  </a:lnTo>
                  <a:cubicBezTo>
                    <a:pt x="1175" y="13840"/>
                    <a:pt x="1209" y="13829"/>
                    <a:pt x="1215" y="13840"/>
                  </a:cubicBezTo>
                  <a:cubicBezTo>
                    <a:pt x="1215" y="13851"/>
                    <a:pt x="1204" y="13869"/>
                    <a:pt x="1198" y="13886"/>
                  </a:cubicBezTo>
                  <a:lnTo>
                    <a:pt x="1192" y="13908"/>
                  </a:lnTo>
                  <a:cubicBezTo>
                    <a:pt x="1187" y="13931"/>
                    <a:pt x="1187" y="13959"/>
                    <a:pt x="1192" y="13965"/>
                  </a:cubicBezTo>
                  <a:lnTo>
                    <a:pt x="1198" y="13965"/>
                  </a:lnTo>
                  <a:cubicBezTo>
                    <a:pt x="1215" y="13965"/>
                    <a:pt x="1226" y="13976"/>
                    <a:pt x="1221" y="13993"/>
                  </a:cubicBezTo>
                  <a:lnTo>
                    <a:pt x="1215" y="13999"/>
                  </a:lnTo>
                  <a:cubicBezTo>
                    <a:pt x="1214" y="13999"/>
                    <a:pt x="1212" y="14000"/>
                    <a:pt x="1210" y="14000"/>
                  </a:cubicBezTo>
                  <a:cubicBezTo>
                    <a:pt x="1190" y="14000"/>
                    <a:pt x="1146" y="13969"/>
                    <a:pt x="1130" y="13954"/>
                  </a:cubicBezTo>
                  <a:cubicBezTo>
                    <a:pt x="1118" y="13942"/>
                    <a:pt x="1101" y="13925"/>
                    <a:pt x="1096" y="13925"/>
                  </a:cubicBezTo>
                  <a:cubicBezTo>
                    <a:pt x="1096" y="13920"/>
                    <a:pt x="1101" y="13897"/>
                    <a:pt x="1096" y="13891"/>
                  </a:cubicBezTo>
                  <a:cubicBezTo>
                    <a:pt x="1096" y="13880"/>
                    <a:pt x="1096" y="13874"/>
                    <a:pt x="1101" y="13874"/>
                  </a:cubicBezTo>
                  <a:cubicBezTo>
                    <a:pt x="1101" y="13869"/>
                    <a:pt x="1101" y="13846"/>
                    <a:pt x="1090" y="13840"/>
                  </a:cubicBezTo>
                  <a:cubicBezTo>
                    <a:pt x="1084" y="13834"/>
                    <a:pt x="1096" y="13817"/>
                    <a:pt x="1118" y="13800"/>
                  </a:cubicBezTo>
                  <a:lnTo>
                    <a:pt x="1096" y="13772"/>
                  </a:lnTo>
                  <a:lnTo>
                    <a:pt x="1073" y="13749"/>
                  </a:lnTo>
                  <a:cubicBezTo>
                    <a:pt x="1090" y="13732"/>
                    <a:pt x="1096" y="13698"/>
                    <a:pt x="1090" y="13676"/>
                  </a:cubicBezTo>
                  <a:lnTo>
                    <a:pt x="1090" y="13647"/>
                  </a:lnTo>
                  <a:cubicBezTo>
                    <a:pt x="1090" y="13636"/>
                    <a:pt x="1107" y="13619"/>
                    <a:pt x="1101" y="13613"/>
                  </a:cubicBezTo>
                  <a:cubicBezTo>
                    <a:pt x="1101" y="13602"/>
                    <a:pt x="1079" y="13596"/>
                    <a:pt x="1067" y="13590"/>
                  </a:cubicBezTo>
                  <a:lnTo>
                    <a:pt x="1062" y="13585"/>
                  </a:lnTo>
                  <a:cubicBezTo>
                    <a:pt x="1056" y="13579"/>
                    <a:pt x="1062" y="13551"/>
                    <a:pt x="1067" y="13522"/>
                  </a:cubicBezTo>
                  <a:lnTo>
                    <a:pt x="1067" y="13500"/>
                  </a:lnTo>
                  <a:cubicBezTo>
                    <a:pt x="1067" y="13494"/>
                    <a:pt x="1079" y="13488"/>
                    <a:pt x="1079" y="13488"/>
                  </a:cubicBezTo>
                  <a:close/>
                  <a:moveTo>
                    <a:pt x="1409" y="14004"/>
                  </a:moveTo>
                  <a:cubicBezTo>
                    <a:pt x="1416" y="14004"/>
                    <a:pt x="1423" y="14009"/>
                    <a:pt x="1430" y="14016"/>
                  </a:cubicBezTo>
                  <a:cubicBezTo>
                    <a:pt x="1436" y="14032"/>
                    <a:pt x="1407" y="14062"/>
                    <a:pt x="1385" y="14062"/>
                  </a:cubicBezTo>
                  <a:cubicBezTo>
                    <a:pt x="1383" y="14062"/>
                    <a:pt x="1381" y="14062"/>
                    <a:pt x="1379" y="14061"/>
                  </a:cubicBezTo>
                  <a:cubicBezTo>
                    <a:pt x="1362" y="14056"/>
                    <a:pt x="1385" y="14022"/>
                    <a:pt x="1396" y="14010"/>
                  </a:cubicBezTo>
                  <a:cubicBezTo>
                    <a:pt x="1401" y="14006"/>
                    <a:pt x="1405" y="14004"/>
                    <a:pt x="1409" y="14004"/>
                  </a:cubicBezTo>
                  <a:close/>
                  <a:moveTo>
                    <a:pt x="1226" y="14139"/>
                  </a:moveTo>
                  <a:cubicBezTo>
                    <a:pt x="1239" y="14139"/>
                    <a:pt x="1242" y="14148"/>
                    <a:pt x="1238" y="14152"/>
                  </a:cubicBezTo>
                  <a:cubicBezTo>
                    <a:pt x="1236" y="14154"/>
                    <a:pt x="1234" y="14154"/>
                    <a:pt x="1231" y="14154"/>
                  </a:cubicBezTo>
                  <a:cubicBezTo>
                    <a:pt x="1224" y="14154"/>
                    <a:pt x="1214" y="14150"/>
                    <a:pt x="1210" y="14142"/>
                  </a:cubicBezTo>
                  <a:lnTo>
                    <a:pt x="1210" y="14142"/>
                  </a:lnTo>
                  <a:cubicBezTo>
                    <a:pt x="1212" y="14142"/>
                    <a:pt x="1213" y="14141"/>
                    <a:pt x="1215" y="14141"/>
                  </a:cubicBezTo>
                  <a:cubicBezTo>
                    <a:pt x="1219" y="14140"/>
                    <a:pt x="1223" y="14139"/>
                    <a:pt x="1226" y="14139"/>
                  </a:cubicBezTo>
                  <a:close/>
                  <a:moveTo>
                    <a:pt x="1209" y="14027"/>
                  </a:moveTo>
                  <a:cubicBezTo>
                    <a:pt x="1215" y="14027"/>
                    <a:pt x="1221" y="14050"/>
                    <a:pt x="1221" y="14061"/>
                  </a:cubicBezTo>
                  <a:cubicBezTo>
                    <a:pt x="1221" y="14073"/>
                    <a:pt x="1152" y="14095"/>
                    <a:pt x="1141" y="14112"/>
                  </a:cubicBezTo>
                  <a:cubicBezTo>
                    <a:pt x="1136" y="14127"/>
                    <a:pt x="1178" y="14142"/>
                    <a:pt x="1204" y="14142"/>
                  </a:cubicBezTo>
                  <a:cubicBezTo>
                    <a:pt x="1205" y="14142"/>
                    <a:pt x="1205" y="14142"/>
                    <a:pt x="1206" y="14142"/>
                  </a:cubicBezTo>
                  <a:lnTo>
                    <a:pt x="1206" y="14142"/>
                  </a:lnTo>
                  <a:cubicBezTo>
                    <a:pt x="1204" y="14147"/>
                    <a:pt x="1205" y="14161"/>
                    <a:pt x="1209" y="14181"/>
                  </a:cubicBezTo>
                  <a:lnTo>
                    <a:pt x="1215" y="14181"/>
                  </a:lnTo>
                  <a:lnTo>
                    <a:pt x="1260" y="14175"/>
                  </a:lnTo>
                  <a:lnTo>
                    <a:pt x="1260" y="14175"/>
                  </a:lnTo>
                  <a:cubicBezTo>
                    <a:pt x="1280" y="14204"/>
                    <a:pt x="1254" y="14241"/>
                    <a:pt x="1239" y="14241"/>
                  </a:cubicBezTo>
                  <a:cubicBezTo>
                    <a:pt x="1236" y="14241"/>
                    <a:pt x="1234" y="14240"/>
                    <a:pt x="1232" y="14237"/>
                  </a:cubicBezTo>
                  <a:cubicBezTo>
                    <a:pt x="1231" y="14236"/>
                    <a:pt x="1229" y="14235"/>
                    <a:pt x="1226" y="14235"/>
                  </a:cubicBezTo>
                  <a:cubicBezTo>
                    <a:pt x="1205" y="14235"/>
                    <a:pt x="1144" y="14273"/>
                    <a:pt x="1124" y="14283"/>
                  </a:cubicBezTo>
                  <a:cubicBezTo>
                    <a:pt x="1115" y="14288"/>
                    <a:pt x="1109" y="14290"/>
                    <a:pt x="1104" y="14290"/>
                  </a:cubicBezTo>
                  <a:cubicBezTo>
                    <a:pt x="1093" y="14290"/>
                    <a:pt x="1092" y="14279"/>
                    <a:pt x="1096" y="14271"/>
                  </a:cubicBezTo>
                  <a:cubicBezTo>
                    <a:pt x="1101" y="14260"/>
                    <a:pt x="1113" y="14232"/>
                    <a:pt x="1118" y="14203"/>
                  </a:cubicBezTo>
                  <a:lnTo>
                    <a:pt x="1107" y="14192"/>
                  </a:lnTo>
                  <a:cubicBezTo>
                    <a:pt x="1073" y="14164"/>
                    <a:pt x="1118" y="14141"/>
                    <a:pt x="1107" y="14112"/>
                  </a:cubicBezTo>
                  <a:lnTo>
                    <a:pt x="1101" y="14090"/>
                  </a:lnTo>
                  <a:cubicBezTo>
                    <a:pt x="1101" y="14056"/>
                    <a:pt x="1113" y="14027"/>
                    <a:pt x="1124" y="14027"/>
                  </a:cubicBezTo>
                  <a:cubicBezTo>
                    <a:pt x="1129" y="14027"/>
                    <a:pt x="1159" y="14062"/>
                    <a:pt x="1173" y="14062"/>
                  </a:cubicBezTo>
                  <a:cubicBezTo>
                    <a:pt x="1174" y="14062"/>
                    <a:pt x="1174" y="14062"/>
                    <a:pt x="1175" y="14061"/>
                  </a:cubicBezTo>
                  <a:cubicBezTo>
                    <a:pt x="1187" y="14050"/>
                    <a:pt x="1204" y="14033"/>
                    <a:pt x="1209" y="14027"/>
                  </a:cubicBezTo>
                  <a:close/>
                  <a:moveTo>
                    <a:pt x="1323" y="14890"/>
                  </a:moveTo>
                  <a:cubicBezTo>
                    <a:pt x="1323" y="14890"/>
                    <a:pt x="1351" y="14895"/>
                    <a:pt x="1351" y="14901"/>
                  </a:cubicBezTo>
                  <a:cubicBezTo>
                    <a:pt x="1345" y="14918"/>
                    <a:pt x="1362" y="14935"/>
                    <a:pt x="1334" y="14947"/>
                  </a:cubicBezTo>
                  <a:cubicBezTo>
                    <a:pt x="1317" y="14952"/>
                    <a:pt x="1306" y="14975"/>
                    <a:pt x="1300" y="14992"/>
                  </a:cubicBezTo>
                  <a:lnTo>
                    <a:pt x="1289" y="15015"/>
                  </a:lnTo>
                  <a:cubicBezTo>
                    <a:pt x="1266" y="15015"/>
                    <a:pt x="1272" y="14975"/>
                    <a:pt x="1300" y="14930"/>
                  </a:cubicBezTo>
                  <a:lnTo>
                    <a:pt x="1323" y="14890"/>
                  </a:lnTo>
                  <a:close/>
                  <a:moveTo>
                    <a:pt x="3390" y="15218"/>
                  </a:moveTo>
                  <a:cubicBezTo>
                    <a:pt x="3397" y="15218"/>
                    <a:pt x="3415" y="15244"/>
                    <a:pt x="3399" y="15264"/>
                  </a:cubicBezTo>
                  <a:cubicBezTo>
                    <a:pt x="3392" y="15275"/>
                    <a:pt x="3382" y="15282"/>
                    <a:pt x="3375" y="15282"/>
                  </a:cubicBezTo>
                  <a:cubicBezTo>
                    <a:pt x="3371" y="15282"/>
                    <a:pt x="3367" y="15280"/>
                    <a:pt x="3365" y="15276"/>
                  </a:cubicBezTo>
                  <a:cubicBezTo>
                    <a:pt x="3360" y="15259"/>
                    <a:pt x="3377" y="15219"/>
                    <a:pt x="3388" y="15219"/>
                  </a:cubicBezTo>
                  <a:cubicBezTo>
                    <a:pt x="3388" y="15218"/>
                    <a:pt x="3389" y="15218"/>
                    <a:pt x="3390" y="15218"/>
                  </a:cubicBezTo>
                  <a:close/>
                  <a:moveTo>
                    <a:pt x="3450" y="15383"/>
                  </a:moveTo>
                  <a:lnTo>
                    <a:pt x="3456" y="15423"/>
                  </a:lnTo>
                  <a:cubicBezTo>
                    <a:pt x="3490" y="15446"/>
                    <a:pt x="3484" y="15451"/>
                    <a:pt x="3479" y="15451"/>
                  </a:cubicBezTo>
                  <a:cubicBezTo>
                    <a:pt x="3475" y="15450"/>
                    <a:pt x="3473" y="15449"/>
                    <a:pt x="3470" y="15449"/>
                  </a:cubicBezTo>
                  <a:cubicBezTo>
                    <a:pt x="3464" y="15449"/>
                    <a:pt x="3460" y="15453"/>
                    <a:pt x="3456" y="15457"/>
                  </a:cubicBezTo>
                  <a:lnTo>
                    <a:pt x="3456" y="15451"/>
                  </a:lnTo>
                  <a:cubicBezTo>
                    <a:pt x="3456" y="15457"/>
                    <a:pt x="3450" y="15474"/>
                    <a:pt x="3439" y="15474"/>
                  </a:cubicBezTo>
                  <a:lnTo>
                    <a:pt x="3439" y="15469"/>
                  </a:lnTo>
                  <a:cubicBezTo>
                    <a:pt x="3433" y="15451"/>
                    <a:pt x="3428" y="15429"/>
                    <a:pt x="3422" y="15406"/>
                  </a:cubicBezTo>
                  <a:cubicBezTo>
                    <a:pt x="3416" y="15400"/>
                    <a:pt x="3428" y="15389"/>
                    <a:pt x="3433" y="15383"/>
                  </a:cubicBezTo>
                  <a:close/>
                  <a:moveTo>
                    <a:pt x="2594" y="16274"/>
                  </a:moveTo>
                  <a:lnTo>
                    <a:pt x="2594" y="16280"/>
                  </a:lnTo>
                  <a:cubicBezTo>
                    <a:pt x="2605" y="16291"/>
                    <a:pt x="2605" y="16308"/>
                    <a:pt x="2616" y="16320"/>
                  </a:cubicBezTo>
                  <a:cubicBezTo>
                    <a:pt x="2617" y="16321"/>
                    <a:pt x="2619" y="16321"/>
                    <a:pt x="2621" y="16321"/>
                  </a:cubicBezTo>
                  <a:cubicBezTo>
                    <a:pt x="2628" y="16321"/>
                    <a:pt x="2640" y="16314"/>
                    <a:pt x="2645" y="16314"/>
                  </a:cubicBezTo>
                  <a:lnTo>
                    <a:pt x="2656" y="16325"/>
                  </a:lnTo>
                  <a:cubicBezTo>
                    <a:pt x="2667" y="16342"/>
                    <a:pt x="2662" y="16365"/>
                    <a:pt x="2645" y="16371"/>
                  </a:cubicBezTo>
                  <a:cubicBezTo>
                    <a:pt x="2644" y="16371"/>
                    <a:pt x="2643" y="16371"/>
                    <a:pt x="2642" y="16371"/>
                  </a:cubicBezTo>
                  <a:cubicBezTo>
                    <a:pt x="2623" y="16371"/>
                    <a:pt x="2571" y="16313"/>
                    <a:pt x="2577" y="16297"/>
                  </a:cubicBezTo>
                  <a:cubicBezTo>
                    <a:pt x="2577" y="16286"/>
                    <a:pt x="2588" y="16274"/>
                    <a:pt x="2594" y="16274"/>
                  </a:cubicBezTo>
                  <a:close/>
                  <a:moveTo>
                    <a:pt x="1377" y="16302"/>
                  </a:moveTo>
                  <a:cubicBezTo>
                    <a:pt x="1385" y="16302"/>
                    <a:pt x="1393" y="16304"/>
                    <a:pt x="1402" y="16308"/>
                  </a:cubicBezTo>
                  <a:lnTo>
                    <a:pt x="1374" y="16337"/>
                  </a:lnTo>
                  <a:lnTo>
                    <a:pt x="1368" y="16342"/>
                  </a:lnTo>
                  <a:cubicBezTo>
                    <a:pt x="1379" y="16365"/>
                    <a:pt x="1368" y="16388"/>
                    <a:pt x="1345" y="16399"/>
                  </a:cubicBezTo>
                  <a:lnTo>
                    <a:pt x="1328" y="16405"/>
                  </a:lnTo>
                  <a:cubicBezTo>
                    <a:pt x="1323" y="16405"/>
                    <a:pt x="1317" y="16410"/>
                    <a:pt x="1317" y="16416"/>
                  </a:cubicBezTo>
                  <a:lnTo>
                    <a:pt x="1306" y="16433"/>
                  </a:lnTo>
                  <a:cubicBezTo>
                    <a:pt x="1302" y="16444"/>
                    <a:pt x="1294" y="16450"/>
                    <a:pt x="1287" y="16450"/>
                  </a:cubicBezTo>
                  <a:cubicBezTo>
                    <a:pt x="1283" y="16450"/>
                    <a:pt x="1279" y="16448"/>
                    <a:pt x="1277" y="16444"/>
                  </a:cubicBezTo>
                  <a:lnTo>
                    <a:pt x="1289" y="16416"/>
                  </a:lnTo>
                  <a:cubicBezTo>
                    <a:pt x="1283" y="16393"/>
                    <a:pt x="1294" y="16354"/>
                    <a:pt x="1294" y="16342"/>
                  </a:cubicBezTo>
                  <a:cubicBezTo>
                    <a:pt x="1296" y="16340"/>
                    <a:pt x="1298" y="16338"/>
                    <a:pt x="1301" y="16338"/>
                  </a:cubicBezTo>
                  <a:cubicBezTo>
                    <a:pt x="1310" y="16338"/>
                    <a:pt x="1325" y="16349"/>
                    <a:pt x="1334" y="16354"/>
                  </a:cubicBezTo>
                  <a:cubicBezTo>
                    <a:pt x="1335" y="16355"/>
                    <a:pt x="1336" y="16356"/>
                    <a:pt x="1337" y="16356"/>
                  </a:cubicBezTo>
                  <a:cubicBezTo>
                    <a:pt x="1343" y="16356"/>
                    <a:pt x="1351" y="16329"/>
                    <a:pt x="1351" y="16314"/>
                  </a:cubicBezTo>
                  <a:cubicBezTo>
                    <a:pt x="1355" y="16307"/>
                    <a:pt x="1365" y="16302"/>
                    <a:pt x="1377" y="16302"/>
                  </a:cubicBezTo>
                  <a:close/>
                  <a:moveTo>
                    <a:pt x="1357" y="16444"/>
                  </a:moveTo>
                  <a:lnTo>
                    <a:pt x="1357" y="16444"/>
                  </a:lnTo>
                  <a:cubicBezTo>
                    <a:pt x="1362" y="16444"/>
                    <a:pt x="1391" y="16478"/>
                    <a:pt x="1402" y="16490"/>
                  </a:cubicBezTo>
                  <a:cubicBezTo>
                    <a:pt x="1413" y="16507"/>
                    <a:pt x="1396" y="16552"/>
                    <a:pt x="1396" y="16569"/>
                  </a:cubicBezTo>
                  <a:cubicBezTo>
                    <a:pt x="1396" y="16587"/>
                    <a:pt x="1346" y="16611"/>
                    <a:pt x="1315" y="16611"/>
                  </a:cubicBezTo>
                  <a:cubicBezTo>
                    <a:pt x="1306" y="16611"/>
                    <a:pt x="1298" y="16609"/>
                    <a:pt x="1294" y="16603"/>
                  </a:cubicBezTo>
                  <a:cubicBezTo>
                    <a:pt x="1272" y="16586"/>
                    <a:pt x="1277" y="16541"/>
                    <a:pt x="1266" y="16524"/>
                  </a:cubicBezTo>
                  <a:cubicBezTo>
                    <a:pt x="1259" y="16517"/>
                    <a:pt x="1276" y="16514"/>
                    <a:pt x="1296" y="16514"/>
                  </a:cubicBezTo>
                  <a:cubicBezTo>
                    <a:pt x="1309" y="16514"/>
                    <a:pt x="1325" y="16516"/>
                    <a:pt x="1334" y="16518"/>
                  </a:cubicBezTo>
                  <a:cubicBezTo>
                    <a:pt x="1357" y="16518"/>
                    <a:pt x="1374" y="16512"/>
                    <a:pt x="1368" y="16495"/>
                  </a:cubicBezTo>
                  <a:cubicBezTo>
                    <a:pt x="1362" y="16484"/>
                    <a:pt x="1357" y="16450"/>
                    <a:pt x="1357" y="16444"/>
                  </a:cubicBezTo>
                  <a:close/>
                  <a:moveTo>
                    <a:pt x="2344" y="16495"/>
                  </a:moveTo>
                  <a:cubicBezTo>
                    <a:pt x="2389" y="16501"/>
                    <a:pt x="2418" y="16518"/>
                    <a:pt x="2412" y="16524"/>
                  </a:cubicBezTo>
                  <a:cubicBezTo>
                    <a:pt x="2406" y="16530"/>
                    <a:pt x="2418" y="16558"/>
                    <a:pt x="2435" y="16558"/>
                  </a:cubicBezTo>
                  <a:cubicBezTo>
                    <a:pt x="2446" y="16564"/>
                    <a:pt x="2463" y="16615"/>
                    <a:pt x="2446" y="16620"/>
                  </a:cubicBezTo>
                  <a:cubicBezTo>
                    <a:pt x="2429" y="16626"/>
                    <a:pt x="2384" y="16632"/>
                    <a:pt x="2372" y="16637"/>
                  </a:cubicBezTo>
                  <a:cubicBezTo>
                    <a:pt x="2355" y="16637"/>
                    <a:pt x="2355" y="16620"/>
                    <a:pt x="2367" y="16603"/>
                  </a:cubicBezTo>
                  <a:lnTo>
                    <a:pt x="2367" y="16586"/>
                  </a:lnTo>
                  <a:cubicBezTo>
                    <a:pt x="2367" y="16575"/>
                    <a:pt x="2350" y="16564"/>
                    <a:pt x="2350" y="16547"/>
                  </a:cubicBezTo>
                  <a:lnTo>
                    <a:pt x="2344" y="16495"/>
                  </a:lnTo>
                  <a:close/>
                  <a:moveTo>
                    <a:pt x="1735" y="16940"/>
                  </a:moveTo>
                  <a:cubicBezTo>
                    <a:pt x="1754" y="16940"/>
                    <a:pt x="1779" y="16952"/>
                    <a:pt x="1788" y="16961"/>
                  </a:cubicBezTo>
                  <a:cubicBezTo>
                    <a:pt x="1799" y="16966"/>
                    <a:pt x="1799" y="16983"/>
                    <a:pt x="1799" y="16995"/>
                  </a:cubicBezTo>
                  <a:lnTo>
                    <a:pt x="1794" y="17000"/>
                  </a:lnTo>
                  <a:cubicBezTo>
                    <a:pt x="1777" y="17023"/>
                    <a:pt x="1748" y="17034"/>
                    <a:pt x="1743" y="17069"/>
                  </a:cubicBezTo>
                  <a:lnTo>
                    <a:pt x="1743" y="17091"/>
                  </a:lnTo>
                  <a:cubicBezTo>
                    <a:pt x="1714" y="17091"/>
                    <a:pt x="1680" y="17063"/>
                    <a:pt x="1663" y="17023"/>
                  </a:cubicBezTo>
                  <a:lnTo>
                    <a:pt x="1697" y="17000"/>
                  </a:lnTo>
                  <a:lnTo>
                    <a:pt x="1703" y="17000"/>
                  </a:lnTo>
                  <a:cubicBezTo>
                    <a:pt x="1704" y="17003"/>
                    <a:pt x="1707" y="17005"/>
                    <a:pt x="1711" y="17005"/>
                  </a:cubicBezTo>
                  <a:cubicBezTo>
                    <a:pt x="1720" y="17005"/>
                    <a:pt x="1734" y="16994"/>
                    <a:pt x="1743" y="16978"/>
                  </a:cubicBezTo>
                  <a:lnTo>
                    <a:pt x="1737" y="16966"/>
                  </a:lnTo>
                  <a:lnTo>
                    <a:pt x="1720" y="16944"/>
                  </a:lnTo>
                  <a:cubicBezTo>
                    <a:pt x="1724" y="16941"/>
                    <a:pt x="1729" y="16940"/>
                    <a:pt x="1735" y="16940"/>
                  </a:cubicBezTo>
                  <a:close/>
                  <a:moveTo>
                    <a:pt x="1852" y="17003"/>
                  </a:moveTo>
                  <a:cubicBezTo>
                    <a:pt x="1858" y="17003"/>
                    <a:pt x="1862" y="17010"/>
                    <a:pt x="1862" y="17023"/>
                  </a:cubicBezTo>
                  <a:cubicBezTo>
                    <a:pt x="1856" y="17052"/>
                    <a:pt x="1822" y="17091"/>
                    <a:pt x="1828" y="17097"/>
                  </a:cubicBezTo>
                  <a:cubicBezTo>
                    <a:pt x="1831" y="17097"/>
                    <a:pt x="1813" y="17099"/>
                    <a:pt x="1798" y="17099"/>
                  </a:cubicBezTo>
                  <a:cubicBezTo>
                    <a:pt x="1790" y="17099"/>
                    <a:pt x="1784" y="17099"/>
                    <a:pt x="1782" y="17097"/>
                  </a:cubicBezTo>
                  <a:cubicBezTo>
                    <a:pt x="1777" y="17086"/>
                    <a:pt x="1816" y="17034"/>
                    <a:pt x="1833" y="17017"/>
                  </a:cubicBezTo>
                  <a:cubicBezTo>
                    <a:pt x="1841" y="17008"/>
                    <a:pt x="1847" y="17003"/>
                    <a:pt x="1852" y="17003"/>
                  </a:cubicBezTo>
                  <a:close/>
                  <a:moveTo>
                    <a:pt x="1675" y="17283"/>
                  </a:moveTo>
                  <a:cubicBezTo>
                    <a:pt x="1677" y="17283"/>
                    <a:pt x="1679" y="17284"/>
                    <a:pt x="1680" y="17284"/>
                  </a:cubicBezTo>
                  <a:cubicBezTo>
                    <a:pt x="1686" y="17290"/>
                    <a:pt x="1691" y="17307"/>
                    <a:pt x="1686" y="17312"/>
                  </a:cubicBezTo>
                  <a:cubicBezTo>
                    <a:pt x="1686" y="17312"/>
                    <a:pt x="1669" y="17324"/>
                    <a:pt x="1652" y="17335"/>
                  </a:cubicBezTo>
                  <a:lnTo>
                    <a:pt x="1635" y="17352"/>
                  </a:lnTo>
                  <a:lnTo>
                    <a:pt x="1618" y="17369"/>
                  </a:lnTo>
                  <a:cubicBezTo>
                    <a:pt x="1606" y="17352"/>
                    <a:pt x="1606" y="17324"/>
                    <a:pt x="1618" y="17312"/>
                  </a:cubicBezTo>
                  <a:lnTo>
                    <a:pt x="1612" y="17312"/>
                  </a:lnTo>
                  <a:cubicBezTo>
                    <a:pt x="1622" y="17302"/>
                    <a:pt x="1659" y="17283"/>
                    <a:pt x="1675" y="17283"/>
                  </a:cubicBezTo>
                  <a:close/>
                  <a:moveTo>
                    <a:pt x="1788" y="17290"/>
                  </a:moveTo>
                  <a:cubicBezTo>
                    <a:pt x="1805" y="17290"/>
                    <a:pt x="1788" y="17352"/>
                    <a:pt x="1788" y="17375"/>
                  </a:cubicBezTo>
                  <a:cubicBezTo>
                    <a:pt x="1792" y="17390"/>
                    <a:pt x="1785" y="17398"/>
                    <a:pt x="1774" y="17398"/>
                  </a:cubicBezTo>
                  <a:cubicBezTo>
                    <a:pt x="1768" y="17398"/>
                    <a:pt x="1761" y="17396"/>
                    <a:pt x="1754" y="17392"/>
                  </a:cubicBezTo>
                  <a:lnTo>
                    <a:pt x="1731" y="17381"/>
                  </a:lnTo>
                  <a:lnTo>
                    <a:pt x="1720" y="17369"/>
                  </a:lnTo>
                  <a:cubicBezTo>
                    <a:pt x="1720" y="17352"/>
                    <a:pt x="1731" y="17330"/>
                    <a:pt x="1731" y="17318"/>
                  </a:cubicBezTo>
                  <a:cubicBezTo>
                    <a:pt x="1731" y="17312"/>
                    <a:pt x="1771" y="17295"/>
                    <a:pt x="1788" y="17290"/>
                  </a:cubicBezTo>
                  <a:close/>
                  <a:moveTo>
                    <a:pt x="1782" y="0"/>
                  </a:moveTo>
                  <a:cubicBezTo>
                    <a:pt x="1778" y="0"/>
                    <a:pt x="1777" y="1"/>
                    <a:pt x="1777" y="2"/>
                  </a:cubicBezTo>
                  <a:cubicBezTo>
                    <a:pt x="1771" y="2"/>
                    <a:pt x="1765" y="19"/>
                    <a:pt x="1760" y="41"/>
                  </a:cubicBezTo>
                  <a:lnTo>
                    <a:pt x="1748" y="53"/>
                  </a:lnTo>
                  <a:cubicBezTo>
                    <a:pt x="1737" y="64"/>
                    <a:pt x="1720" y="70"/>
                    <a:pt x="1703" y="76"/>
                  </a:cubicBezTo>
                  <a:lnTo>
                    <a:pt x="1663" y="76"/>
                  </a:lnTo>
                  <a:lnTo>
                    <a:pt x="1646" y="70"/>
                  </a:lnTo>
                  <a:cubicBezTo>
                    <a:pt x="1644" y="69"/>
                    <a:pt x="1642" y="69"/>
                    <a:pt x="1640" y="69"/>
                  </a:cubicBezTo>
                  <a:cubicBezTo>
                    <a:pt x="1622" y="69"/>
                    <a:pt x="1618" y="94"/>
                    <a:pt x="1623" y="104"/>
                  </a:cubicBezTo>
                  <a:cubicBezTo>
                    <a:pt x="1629" y="115"/>
                    <a:pt x="1652" y="115"/>
                    <a:pt x="1674" y="115"/>
                  </a:cubicBezTo>
                  <a:lnTo>
                    <a:pt x="1680" y="121"/>
                  </a:lnTo>
                  <a:lnTo>
                    <a:pt x="1691" y="132"/>
                  </a:lnTo>
                  <a:cubicBezTo>
                    <a:pt x="1674" y="144"/>
                    <a:pt x="1657" y="166"/>
                    <a:pt x="1646" y="189"/>
                  </a:cubicBezTo>
                  <a:lnTo>
                    <a:pt x="1646" y="217"/>
                  </a:lnTo>
                  <a:cubicBezTo>
                    <a:pt x="1646" y="218"/>
                    <a:pt x="1645" y="219"/>
                    <a:pt x="1643" y="219"/>
                  </a:cubicBezTo>
                  <a:cubicBezTo>
                    <a:pt x="1636" y="219"/>
                    <a:pt x="1617" y="211"/>
                    <a:pt x="1612" y="206"/>
                  </a:cubicBezTo>
                  <a:cubicBezTo>
                    <a:pt x="1610" y="205"/>
                    <a:pt x="1607" y="205"/>
                    <a:pt x="1603" y="205"/>
                  </a:cubicBezTo>
                  <a:cubicBezTo>
                    <a:pt x="1592" y="205"/>
                    <a:pt x="1575" y="207"/>
                    <a:pt x="1559" y="207"/>
                  </a:cubicBezTo>
                  <a:cubicBezTo>
                    <a:pt x="1542" y="207"/>
                    <a:pt x="1526" y="204"/>
                    <a:pt x="1521" y="195"/>
                  </a:cubicBezTo>
                  <a:cubicBezTo>
                    <a:pt x="1510" y="172"/>
                    <a:pt x="1470" y="166"/>
                    <a:pt x="1459" y="166"/>
                  </a:cubicBezTo>
                  <a:cubicBezTo>
                    <a:pt x="1442" y="172"/>
                    <a:pt x="1430" y="172"/>
                    <a:pt x="1425" y="178"/>
                  </a:cubicBezTo>
                  <a:lnTo>
                    <a:pt x="1425" y="183"/>
                  </a:lnTo>
                  <a:cubicBezTo>
                    <a:pt x="1419" y="189"/>
                    <a:pt x="1425" y="200"/>
                    <a:pt x="1425" y="200"/>
                  </a:cubicBezTo>
                  <a:lnTo>
                    <a:pt x="1453" y="212"/>
                  </a:lnTo>
                  <a:cubicBezTo>
                    <a:pt x="1493" y="229"/>
                    <a:pt x="1482" y="257"/>
                    <a:pt x="1470" y="263"/>
                  </a:cubicBezTo>
                  <a:cubicBezTo>
                    <a:pt x="1453" y="268"/>
                    <a:pt x="1453" y="285"/>
                    <a:pt x="1459" y="297"/>
                  </a:cubicBezTo>
                  <a:lnTo>
                    <a:pt x="1459" y="308"/>
                  </a:lnTo>
                  <a:lnTo>
                    <a:pt x="1459" y="342"/>
                  </a:lnTo>
                  <a:cubicBezTo>
                    <a:pt x="1430" y="342"/>
                    <a:pt x="1459" y="365"/>
                    <a:pt x="1482" y="376"/>
                  </a:cubicBezTo>
                  <a:cubicBezTo>
                    <a:pt x="1499" y="382"/>
                    <a:pt x="1516" y="405"/>
                    <a:pt x="1516" y="405"/>
                  </a:cubicBezTo>
                  <a:cubicBezTo>
                    <a:pt x="1516" y="405"/>
                    <a:pt x="1470" y="427"/>
                    <a:pt x="1413" y="456"/>
                  </a:cubicBezTo>
                  <a:lnTo>
                    <a:pt x="1453" y="529"/>
                  </a:lnTo>
                  <a:lnTo>
                    <a:pt x="1459" y="529"/>
                  </a:lnTo>
                  <a:cubicBezTo>
                    <a:pt x="1448" y="541"/>
                    <a:pt x="1419" y="541"/>
                    <a:pt x="1402" y="541"/>
                  </a:cubicBezTo>
                  <a:lnTo>
                    <a:pt x="1391" y="529"/>
                  </a:lnTo>
                  <a:lnTo>
                    <a:pt x="1385" y="524"/>
                  </a:lnTo>
                  <a:cubicBezTo>
                    <a:pt x="1385" y="507"/>
                    <a:pt x="1368" y="490"/>
                    <a:pt x="1345" y="484"/>
                  </a:cubicBezTo>
                  <a:lnTo>
                    <a:pt x="1345" y="484"/>
                  </a:lnTo>
                  <a:lnTo>
                    <a:pt x="1351" y="507"/>
                  </a:lnTo>
                  <a:cubicBezTo>
                    <a:pt x="1355" y="520"/>
                    <a:pt x="1363" y="533"/>
                    <a:pt x="1356" y="533"/>
                  </a:cubicBezTo>
                  <a:cubicBezTo>
                    <a:pt x="1354" y="533"/>
                    <a:pt x="1350" y="532"/>
                    <a:pt x="1345" y="529"/>
                  </a:cubicBezTo>
                  <a:cubicBezTo>
                    <a:pt x="1336" y="526"/>
                    <a:pt x="1328" y="524"/>
                    <a:pt x="1321" y="524"/>
                  </a:cubicBezTo>
                  <a:cubicBezTo>
                    <a:pt x="1306" y="524"/>
                    <a:pt x="1296" y="531"/>
                    <a:pt x="1289" y="546"/>
                  </a:cubicBezTo>
                  <a:lnTo>
                    <a:pt x="1277" y="580"/>
                  </a:lnTo>
                  <a:cubicBezTo>
                    <a:pt x="1306" y="580"/>
                    <a:pt x="1294" y="609"/>
                    <a:pt x="1289" y="615"/>
                  </a:cubicBezTo>
                  <a:cubicBezTo>
                    <a:pt x="1277" y="626"/>
                    <a:pt x="1272" y="705"/>
                    <a:pt x="1294" y="717"/>
                  </a:cubicBezTo>
                  <a:cubicBezTo>
                    <a:pt x="1311" y="728"/>
                    <a:pt x="1311" y="745"/>
                    <a:pt x="1306" y="751"/>
                  </a:cubicBezTo>
                  <a:cubicBezTo>
                    <a:pt x="1300" y="751"/>
                    <a:pt x="1323" y="773"/>
                    <a:pt x="1328" y="785"/>
                  </a:cubicBezTo>
                  <a:cubicBezTo>
                    <a:pt x="1340" y="790"/>
                    <a:pt x="1385" y="830"/>
                    <a:pt x="1396" y="830"/>
                  </a:cubicBezTo>
                  <a:cubicBezTo>
                    <a:pt x="1397" y="830"/>
                    <a:pt x="1398" y="830"/>
                    <a:pt x="1398" y="830"/>
                  </a:cubicBezTo>
                  <a:cubicBezTo>
                    <a:pt x="1409" y="830"/>
                    <a:pt x="1419" y="882"/>
                    <a:pt x="1419" y="898"/>
                  </a:cubicBezTo>
                  <a:cubicBezTo>
                    <a:pt x="1419" y="916"/>
                    <a:pt x="1399" y="923"/>
                    <a:pt x="1385" y="923"/>
                  </a:cubicBezTo>
                  <a:cubicBezTo>
                    <a:pt x="1380" y="923"/>
                    <a:pt x="1376" y="922"/>
                    <a:pt x="1374" y="921"/>
                  </a:cubicBezTo>
                  <a:cubicBezTo>
                    <a:pt x="1362" y="921"/>
                    <a:pt x="1351" y="921"/>
                    <a:pt x="1351" y="927"/>
                  </a:cubicBezTo>
                  <a:cubicBezTo>
                    <a:pt x="1351" y="927"/>
                    <a:pt x="1374" y="949"/>
                    <a:pt x="1385" y="955"/>
                  </a:cubicBezTo>
                  <a:cubicBezTo>
                    <a:pt x="1396" y="966"/>
                    <a:pt x="1374" y="972"/>
                    <a:pt x="1340" y="978"/>
                  </a:cubicBezTo>
                  <a:lnTo>
                    <a:pt x="1317" y="955"/>
                  </a:lnTo>
                  <a:cubicBezTo>
                    <a:pt x="1311" y="955"/>
                    <a:pt x="1294" y="961"/>
                    <a:pt x="1294" y="966"/>
                  </a:cubicBezTo>
                  <a:cubicBezTo>
                    <a:pt x="1289" y="972"/>
                    <a:pt x="1294" y="989"/>
                    <a:pt x="1294" y="989"/>
                  </a:cubicBezTo>
                  <a:lnTo>
                    <a:pt x="1311" y="1000"/>
                  </a:lnTo>
                  <a:cubicBezTo>
                    <a:pt x="1334" y="1017"/>
                    <a:pt x="1340" y="1029"/>
                    <a:pt x="1323" y="1029"/>
                  </a:cubicBezTo>
                  <a:lnTo>
                    <a:pt x="1323" y="1034"/>
                  </a:lnTo>
                  <a:cubicBezTo>
                    <a:pt x="1317" y="1051"/>
                    <a:pt x="1311" y="1074"/>
                    <a:pt x="1311" y="1097"/>
                  </a:cubicBezTo>
                  <a:cubicBezTo>
                    <a:pt x="1306" y="1119"/>
                    <a:pt x="1266" y="1097"/>
                    <a:pt x="1272" y="1137"/>
                  </a:cubicBezTo>
                  <a:lnTo>
                    <a:pt x="1277" y="1176"/>
                  </a:lnTo>
                  <a:cubicBezTo>
                    <a:pt x="1277" y="1227"/>
                    <a:pt x="1323" y="1261"/>
                    <a:pt x="1340" y="1261"/>
                  </a:cubicBezTo>
                  <a:cubicBezTo>
                    <a:pt x="1341" y="1261"/>
                    <a:pt x="1342" y="1261"/>
                    <a:pt x="1343" y="1261"/>
                  </a:cubicBezTo>
                  <a:cubicBezTo>
                    <a:pt x="1354" y="1261"/>
                    <a:pt x="1369" y="1287"/>
                    <a:pt x="1374" y="1318"/>
                  </a:cubicBezTo>
                  <a:lnTo>
                    <a:pt x="1357" y="1335"/>
                  </a:lnTo>
                  <a:lnTo>
                    <a:pt x="1323" y="1369"/>
                  </a:lnTo>
                  <a:cubicBezTo>
                    <a:pt x="1317" y="1409"/>
                    <a:pt x="1300" y="1466"/>
                    <a:pt x="1300" y="1494"/>
                  </a:cubicBezTo>
                  <a:lnTo>
                    <a:pt x="1283" y="1505"/>
                  </a:lnTo>
                  <a:cubicBezTo>
                    <a:pt x="1260" y="1522"/>
                    <a:pt x="1294" y="1534"/>
                    <a:pt x="1283" y="1545"/>
                  </a:cubicBezTo>
                  <a:cubicBezTo>
                    <a:pt x="1272" y="1568"/>
                    <a:pt x="1260" y="1585"/>
                    <a:pt x="1255" y="1602"/>
                  </a:cubicBezTo>
                  <a:cubicBezTo>
                    <a:pt x="1249" y="1607"/>
                    <a:pt x="1249" y="1619"/>
                    <a:pt x="1255" y="1619"/>
                  </a:cubicBezTo>
                  <a:cubicBezTo>
                    <a:pt x="1277" y="1630"/>
                    <a:pt x="1260" y="1658"/>
                    <a:pt x="1272" y="1676"/>
                  </a:cubicBezTo>
                  <a:lnTo>
                    <a:pt x="1283" y="1693"/>
                  </a:lnTo>
                  <a:cubicBezTo>
                    <a:pt x="1306" y="1704"/>
                    <a:pt x="1317" y="1727"/>
                    <a:pt x="1311" y="1727"/>
                  </a:cubicBezTo>
                  <a:cubicBezTo>
                    <a:pt x="1311" y="1732"/>
                    <a:pt x="1289" y="1744"/>
                    <a:pt x="1266" y="1761"/>
                  </a:cubicBezTo>
                  <a:lnTo>
                    <a:pt x="1283" y="1806"/>
                  </a:lnTo>
                  <a:lnTo>
                    <a:pt x="1283" y="1812"/>
                  </a:lnTo>
                  <a:cubicBezTo>
                    <a:pt x="1283" y="1829"/>
                    <a:pt x="1266" y="1851"/>
                    <a:pt x="1255" y="1863"/>
                  </a:cubicBezTo>
                  <a:lnTo>
                    <a:pt x="1243" y="1874"/>
                  </a:lnTo>
                  <a:lnTo>
                    <a:pt x="1204" y="1914"/>
                  </a:lnTo>
                  <a:cubicBezTo>
                    <a:pt x="1215" y="1931"/>
                    <a:pt x="1249" y="1959"/>
                    <a:pt x="1266" y="1976"/>
                  </a:cubicBezTo>
                  <a:lnTo>
                    <a:pt x="1272" y="2010"/>
                  </a:lnTo>
                  <a:cubicBezTo>
                    <a:pt x="1272" y="2027"/>
                    <a:pt x="1306" y="2044"/>
                    <a:pt x="1323" y="2061"/>
                  </a:cubicBezTo>
                  <a:lnTo>
                    <a:pt x="1328" y="2067"/>
                  </a:lnTo>
                  <a:cubicBezTo>
                    <a:pt x="1328" y="2074"/>
                    <a:pt x="1309" y="2076"/>
                    <a:pt x="1288" y="2076"/>
                  </a:cubicBezTo>
                  <a:cubicBezTo>
                    <a:pt x="1274" y="2076"/>
                    <a:pt x="1258" y="2075"/>
                    <a:pt x="1249" y="2073"/>
                  </a:cubicBezTo>
                  <a:cubicBezTo>
                    <a:pt x="1245" y="2071"/>
                    <a:pt x="1242" y="2070"/>
                    <a:pt x="1239" y="2070"/>
                  </a:cubicBezTo>
                  <a:cubicBezTo>
                    <a:pt x="1223" y="2070"/>
                    <a:pt x="1215" y="2092"/>
                    <a:pt x="1215" y="2101"/>
                  </a:cubicBezTo>
                  <a:cubicBezTo>
                    <a:pt x="1221" y="2112"/>
                    <a:pt x="1243" y="2169"/>
                    <a:pt x="1232" y="2180"/>
                  </a:cubicBezTo>
                  <a:cubicBezTo>
                    <a:pt x="1215" y="2192"/>
                    <a:pt x="1192" y="2209"/>
                    <a:pt x="1175" y="2220"/>
                  </a:cubicBezTo>
                  <a:lnTo>
                    <a:pt x="1175" y="2243"/>
                  </a:lnTo>
                  <a:cubicBezTo>
                    <a:pt x="1175" y="2260"/>
                    <a:pt x="1158" y="2277"/>
                    <a:pt x="1158" y="2294"/>
                  </a:cubicBezTo>
                  <a:lnTo>
                    <a:pt x="1158" y="2317"/>
                  </a:lnTo>
                  <a:cubicBezTo>
                    <a:pt x="1152" y="2345"/>
                    <a:pt x="1152" y="2368"/>
                    <a:pt x="1147" y="2373"/>
                  </a:cubicBezTo>
                  <a:lnTo>
                    <a:pt x="1147" y="2379"/>
                  </a:lnTo>
                  <a:cubicBezTo>
                    <a:pt x="1141" y="2379"/>
                    <a:pt x="1130" y="2379"/>
                    <a:pt x="1130" y="2373"/>
                  </a:cubicBezTo>
                  <a:cubicBezTo>
                    <a:pt x="1124" y="2368"/>
                    <a:pt x="1118" y="2356"/>
                    <a:pt x="1118" y="2351"/>
                  </a:cubicBezTo>
                  <a:cubicBezTo>
                    <a:pt x="1130" y="2311"/>
                    <a:pt x="1090" y="2254"/>
                    <a:pt x="1158" y="2232"/>
                  </a:cubicBezTo>
                  <a:cubicBezTo>
                    <a:pt x="1158" y="2232"/>
                    <a:pt x="1152" y="2215"/>
                    <a:pt x="1147" y="2209"/>
                  </a:cubicBezTo>
                  <a:lnTo>
                    <a:pt x="1135" y="2198"/>
                  </a:lnTo>
                  <a:cubicBezTo>
                    <a:pt x="1113" y="2180"/>
                    <a:pt x="1118" y="2152"/>
                    <a:pt x="1124" y="2146"/>
                  </a:cubicBezTo>
                  <a:cubicBezTo>
                    <a:pt x="1135" y="2141"/>
                    <a:pt x="1090" y="2118"/>
                    <a:pt x="1067" y="2112"/>
                  </a:cubicBezTo>
                  <a:cubicBezTo>
                    <a:pt x="1050" y="2107"/>
                    <a:pt x="1067" y="2027"/>
                    <a:pt x="1056" y="1999"/>
                  </a:cubicBezTo>
                  <a:cubicBezTo>
                    <a:pt x="1050" y="1971"/>
                    <a:pt x="1022" y="1931"/>
                    <a:pt x="1005" y="1919"/>
                  </a:cubicBezTo>
                  <a:lnTo>
                    <a:pt x="988" y="1925"/>
                  </a:lnTo>
                  <a:lnTo>
                    <a:pt x="982" y="1931"/>
                  </a:lnTo>
                  <a:cubicBezTo>
                    <a:pt x="982" y="1931"/>
                    <a:pt x="982" y="1931"/>
                    <a:pt x="981" y="1931"/>
                  </a:cubicBezTo>
                  <a:cubicBezTo>
                    <a:pt x="968" y="1931"/>
                    <a:pt x="926" y="1839"/>
                    <a:pt x="943" y="1806"/>
                  </a:cubicBezTo>
                  <a:cubicBezTo>
                    <a:pt x="961" y="1782"/>
                    <a:pt x="984" y="1771"/>
                    <a:pt x="998" y="1771"/>
                  </a:cubicBezTo>
                  <a:cubicBezTo>
                    <a:pt x="1001" y="1771"/>
                    <a:pt x="1003" y="1771"/>
                    <a:pt x="1005" y="1772"/>
                  </a:cubicBezTo>
                  <a:cubicBezTo>
                    <a:pt x="1005" y="1772"/>
                    <a:pt x="1006" y="1772"/>
                    <a:pt x="1006" y="1772"/>
                  </a:cubicBezTo>
                  <a:cubicBezTo>
                    <a:pt x="1015" y="1772"/>
                    <a:pt x="1050" y="1731"/>
                    <a:pt x="1050" y="1710"/>
                  </a:cubicBezTo>
                  <a:cubicBezTo>
                    <a:pt x="1056" y="1687"/>
                    <a:pt x="1045" y="1670"/>
                    <a:pt x="1022" y="1670"/>
                  </a:cubicBezTo>
                  <a:lnTo>
                    <a:pt x="1022" y="1715"/>
                  </a:lnTo>
                  <a:cubicBezTo>
                    <a:pt x="1022" y="1721"/>
                    <a:pt x="1016" y="1727"/>
                    <a:pt x="1011" y="1727"/>
                  </a:cubicBezTo>
                  <a:lnTo>
                    <a:pt x="994" y="1727"/>
                  </a:lnTo>
                  <a:lnTo>
                    <a:pt x="977" y="1693"/>
                  </a:lnTo>
                  <a:cubicBezTo>
                    <a:pt x="954" y="1664"/>
                    <a:pt x="948" y="1607"/>
                    <a:pt x="954" y="1596"/>
                  </a:cubicBezTo>
                  <a:cubicBezTo>
                    <a:pt x="954" y="1593"/>
                    <a:pt x="960" y="1592"/>
                    <a:pt x="968" y="1592"/>
                  </a:cubicBezTo>
                  <a:cubicBezTo>
                    <a:pt x="981" y="1592"/>
                    <a:pt x="1001" y="1595"/>
                    <a:pt x="1016" y="1595"/>
                  </a:cubicBezTo>
                  <a:cubicBezTo>
                    <a:pt x="1025" y="1595"/>
                    <a:pt x="1032" y="1594"/>
                    <a:pt x="1033" y="1590"/>
                  </a:cubicBezTo>
                  <a:cubicBezTo>
                    <a:pt x="1039" y="1573"/>
                    <a:pt x="1039" y="1562"/>
                    <a:pt x="1033" y="1556"/>
                  </a:cubicBezTo>
                  <a:cubicBezTo>
                    <a:pt x="1033" y="1556"/>
                    <a:pt x="988" y="1545"/>
                    <a:pt x="931" y="1534"/>
                  </a:cubicBezTo>
                  <a:lnTo>
                    <a:pt x="914" y="1477"/>
                  </a:lnTo>
                  <a:lnTo>
                    <a:pt x="903" y="1454"/>
                  </a:lnTo>
                  <a:cubicBezTo>
                    <a:pt x="891" y="1443"/>
                    <a:pt x="897" y="1415"/>
                    <a:pt x="903" y="1409"/>
                  </a:cubicBezTo>
                  <a:cubicBezTo>
                    <a:pt x="908" y="1409"/>
                    <a:pt x="897" y="1386"/>
                    <a:pt x="891" y="1380"/>
                  </a:cubicBezTo>
                  <a:cubicBezTo>
                    <a:pt x="886" y="1375"/>
                    <a:pt x="886" y="1363"/>
                    <a:pt x="886" y="1358"/>
                  </a:cubicBezTo>
                  <a:cubicBezTo>
                    <a:pt x="891" y="1358"/>
                    <a:pt x="920" y="1346"/>
                    <a:pt x="960" y="1335"/>
                  </a:cubicBezTo>
                  <a:lnTo>
                    <a:pt x="971" y="1290"/>
                  </a:lnTo>
                  <a:lnTo>
                    <a:pt x="977" y="1284"/>
                  </a:lnTo>
                  <a:cubicBezTo>
                    <a:pt x="994" y="1284"/>
                    <a:pt x="999" y="1273"/>
                    <a:pt x="994" y="1273"/>
                  </a:cubicBezTo>
                  <a:cubicBezTo>
                    <a:pt x="988" y="1267"/>
                    <a:pt x="960" y="1256"/>
                    <a:pt x="931" y="1250"/>
                  </a:cubicBezTo>
                  <a:lnTo>
                    <a:pt x="965" y="1199"/>
                  </a:lnTo>
                  <a:cubicBezTo>
                    <a:pt x="971" y="1193"/>
                    <a:pt x="971" y="1188"/>
                    <a:pt x="965" y="1182"/>
                  </a:cubicBezTo>
                  <a:cubicBezTo>
                    <a:pt x="965" y="1176"/>
                    <a:pt x="954" y="1171"/>
                    <a:pt x="954" y="1171"/>
                  </a:cubicBezTo>
                  <a:lnTo>
                    <a:pt x="908" y="1210"/>
                  </a:lnTo>
                  <a:cubicBezTo>
                    <a:pt x="897" y="1171"/>
                    <a:pt x="880" y="1119"/>
                    <a:pt x="869" y="1097"/>
                  </a:cubicBezTo>
                  <a:lnTo>
                    <a:pt x="880" y="1080"/>
                  </a:lnTo>
                  <a:lnTo>
                    <a:pt x="886" y="1068"/>
                  </a:lnTo>
                  <a:cubicBezTo>
                    <a:pt x="914" y="1068"/>
                    <a:pt x="931" y="1046"/>
                    <a:pt x="926" y="1023"/>
                  </a:cubicBezTo>
                  <a:lnTo>
                    <a:pt x="926" y="1000"/>
                  </a:lnTo>
                  <a:cubicBezTo>
                    <a:pt x="920" y="1000"/>
                    <a:pt x="908" y="1012"/>
                    <a:pt x="908" y="1023"/>
                  </a:cubicBezTo>
                  <a:lnTo>
                    <a:pt x="908" y="1034"/>
                  </a:lnTo>
                  <a:cubicBezTo>
                    <a:pt x="908" y="1040"/>
                    <a:pt x="908" y="1051"/>
                    <a:pt x="903" y="1051"/>
                  </a:cubicBezTo>
                  <a:lnTo>
                    <a:pt x="880" y="1051"/>
                  </a:lnTo>
                  <a:lnTo>
                    <a:pt x="880" y="1017"/>
                  </a:lnTo>
                  <a:cubicBezTo>
                    <a:pt x="869" y="978"/>
                    <a:pt x="903" y="932"/>
                    <a:pt x="903" y="915"/>
                  </a:cubicBezTo>
                  <a:cubicBezTo>
                    <a:pt x="897" y="898"/>
                    <a:pt x="908" y="870"/>
                    <a:pt x="914" y="853"/>
                  </a:cubicBezTo>
                  <a:cubicBezTo>
                    <a:pt x="917" y="847"/>
                    <a:pt x="916" y="844"/>
                    <a:pt x="911" y="844"/>
                  </a:cubicBezTo>
                  <a:cubicBezTo>
                    <a:pt x="907" y="844"/>
                    <a:pt x="900" y="847"/>
                    <a:pt x="891" y="853"/>
                  </a:cubicBezTo>
                  <a:lnTo>
                    <a:pt x="886" y="858"/>
                  </a:lnTo>
                  <a:cubicBezTo>
                    <a:pt x="879" y="871"/>
                    <a:pt x="873" y="875"/>
                    <a:pt x="867" y="875"/>
                  </a:cubicBezTo>
                  <a:cubicBezTo>
                    <a:pt x="856" y="875"/>
                    <a:pt x="845" y="864"/>
                    <a:pt x="835" y="864"/>
                  </a:cubicBezTo>
                  <a:cubicBezTo>
                    <a:pt x="812" y="858"/>
                    <a:pt x="812" y="836"/>
                    <a:pt x="818" y="830"/>
                  </a:cubicBezTo>
                  <a:lnTo>
                    <a:pt x="835" y="785"/>
                  </a:lnTo>
                  <a:cubicBezTo>
                    <a:pt x="829" y="745"/>
                    <a:pt x="835" y="666"/>
                    <a:pt x="823" y="654"/>
                  </a:cubicBezTo>
                  <a:cubicBezTo>
                    <a:pt x="812" y="643"/>
                    <a:pt x="795" y="620"/>
                    <a:pt x="789" y="597"/>
                  </a:cubicBezTo>
                  <a:lnTo>
                    <a:pt x="818" y="592"/>
                  </a:lnTo>
                  <a:cubicBezTo>
                    <a:pt x="829" y="592"/>
                    <a:pt x="846" y="580"/>
                    <a:pt x="829" y="575"/>
                  </a:cubicBezTo>
                  <a:lnTo>
                    <a:pt x="795" y="569"/>
                  </a:lnTo>
                  <a:cubicBezTo>
                    <a:pt x="772" y="546"/>
                    <a:pt x="693" y="524"/>
                    <a:pt x="670" y="507"/>
                  </a:cubicBezTo>
                  <a:cubicBezTo>
                    <a:pt x="647" y="495"/>
                    <a:pt x="665" y="478"/>
                    <a:pt x="699" y="467"/>
                  </a:cubicBezTo>
                  <a:lnTo>
                    <a:pt x="755" y="495"/>
                  </a:lnTo>
                  <a:lnTo>
                    <a:pt x="784" y="512"/>
                  </a:lnTo>
                  <a:cubicBezTo>
                    <a:pt x="812" y="524"/>
                    <a:pt x="846" y="529"/>
                    <a:pt x="857" y="529"/>
                  </a:cubicBezTo>
                  <a:lnTo>
                    <a:pt x="840" y="512"/>
                  </a:lnTo>
                  <a:lnTo>
                    <a:pt x="840" y="507"/>
                  </a:lnTo>
                  <a:cubicBezTo>
                    <a:pt x="846" y="490"/>
                    <a:pt x="812" y="478"/>
                    <a:pt x="795" y="478"/>
                  </a:cubicBezTo>
                  <a:cubicBezTo>
                    <a:pt x="778" y="478"/>
                    <a:pt x="778" y="456"/>
                    <a:pt x="789" y="433"/>
                  </a:cubicBezTo>
                  <a:lnTo>
                    <a:pt x="812" y="416"/>
                  </a:lnTo>
                  <a:lnTo>
                    <a:pt x="829" y="399"/>
                  </a:lnTo>
                  <a:cubicBezTo>
                    <a:pt x="836" y="377"/>
                    <a:pt x="851" y="364"/>
                    <a:pt x="865" y="364"/>
                  </a:cubicBezTo>
                  <a:cubicBezTo>
                    <a:pt x="872" y="364"/>
                    <a:pt x="880" y="368"/>
                    <a:pt x="886" y="376"/>
                  </a:cubicBezTo>
                  <a:lnTo>
                    <a:pt x="903" y="376"/>
                  </a:lnTo>
                  <a:lnTo>
                    <a:pt x="926" y="382"/>
                  </a:lnTo>
                  <a:cubicBezTo>
                    <a:pt x="954" y="365"/>
                    <a:pt x="926" y="331"/>
                    <a:pt x="908" y="325"/>
                  </a:cubicBezTo>
                  <a:cubicBezTo>
                    <a:pt x="886" y="319"/>
                    <a:pt x="880" y="285"/>
                    <a:pt x="886" y="274"/>
                  </a:cubicBezTo>
                  <a:cubicBezTo>
                    <a:pt x="886" y="273"/>
                    <a:pt x="885" y="272"/>
                    <a:pt x="884" y="272"/>
                  </a:cubicBezTo>
                  <a:cubicBezTo>
                    <a:pt x="871" y="272"/>
                    <a:pt x="805" y="337"/>
                    <a:pt x="791" y="337"/>
                  </a:cubicBezTo>
                  <a:cubicBezTo>
                    <a:pt x="790" y="337"/>
                    <a:pt x="790" y="337"/>
                    <a:pt x="789" y="336"/>
                  </a:cubicBezTo>
                  <a:cubicBezTo>
                    <a:pt x="772" y="336"/>
                    <a:pt x="772" y="314"/>
                    <a:pt x="767" y="302"/>
                  </a:cubicBezTo>
                  <a:cubicBezTo>
                    <a:pt x="767" y="297"/>
                    <a:pt x="738" y="280"/>
                    <a:pt x="710" y="268"/>
                  </a:cubicBezTo>
                  <a:lnTo>
                    <a:pt x="699" y="234"/>
                  </a:lnTo>
                  <a:cubicBezTo>
                    <a:pt x="693" y="217"/>
                    <a:pt x="682" y="206"/>
                    <a:pt x="676" y="189"/>
                  </a:cubicBezTo>
                  <a:cubicBezTo>
                    <a:pt x="672" y="180"/>
                    <a:pt x="668" y="177"/>
                    <a:pt x="663" y="177"/>
                  </a:cubicBezTo>
                  <a:cubicBezTo>
                    <a:pt x="654" y="177"/>
                    <a:pt x="645" y="186"/>
                    <a:pt x="640" y="186"/>
                  </a:cubicBezTo>
                  <a:cubicBezTo>
                    <a:pt x="638" y="186"/>
                    <a:pt x="637" y="185"/>
                    <a:pt x="636" y="183"/>
                  </a:cubicBezTo>
                  <a:lnTo>
                    <a:pt x="619" y="166"/>
                  </a:lnTo>
                  <a:cubicBezTo>
                    <a:pt x="602" y="144"/>
                    <a:pt x="585" y="110"/>
                    <a:pt x="579" y="104"/>
                  </a:cubicBezTo>
                  <a:cubicBezTo>
                    <a:pt x="579" y="103"/>
                    <a:pt x="578" y="103"/>
                    <a:pt x="577" y="103"/>
                  </a:cubicBezTo>
                  <a:cubicBezTo>
                    <a:pt x="571" y="103"/>
                    <a:pt x="561" y="118"/>
                    <a:pt x="551" y="138"/>
                  </a:cubicBezTo>
                  <a:lnTo>
                    <a:pt x="557" y="138"/>
                  </a:lnTo>
                  <a:cubicBezTo>
                    <a:pt x="585" y="161"/>
                    <a:pt x="551" y="183"/>
                    <a:pt x="557" y="200"/>
                  </a:cubicBezTo>
                  <a:lnTo>
                    <a:pt x="557" y="223"/>
                  </a:lnTo>
                  <a:cubicBezTo>
                    <a:pt x="557" y="251"/>
                    <a:pt x="557" y="285"/>
                    <a:pt x="562" y="302"/>
                  </a:cubicBezTo>
                  <a:lnTo>
                    <a:pt x="534" y="308"/>
                  </a:lnTo>
                  <a:lnTo>
                    <a:pt x="500" y="314"/>
                  </a:lnTo>
                  <a:cubicBezTo>
                    <a:pt x="509" y="337"/>
                    <a:pt x="535" y="349"/>
                    <a:pt x="546" y="349"/>
                  </a:cubicBezTo>
                  <a:cubicBezTo>
                    <a:pt x="548" y="349"/>
                    <a:pt x="550" y="349"/>
                    <a:pt x="551" y="348"/>
                  </a:cubicBezTo>
                  <a:cubicBezTo>
                    <a:pt x="562" y="348"/>
                    <a:pt x="568" y="359"/>
                    <a:pt x="574" y="371"/>
                  </a:cubicBezTo>
                  <a:lnTo>
                    <a:pt x="568" y="376"/>
                  </a:lnTo>
                  <a:cubicBezTo>
                    <a:pt x="551" y="399"/>
                    <a:pt x="551" y="410"/>
                    <a:pt x="568" y="427"/>
                  </a:cubicBezTo>
                  <a:cubicBezTo>
                    <a:pt x="579" y="439"/>
                    <a:pt x="602" y="450"/>
                    <a:pt x="579" y="467"/>
                  </a:cubicBezTo>
                  <a:lnTo>
                    <a:pt x="574" y="473"/>
                  </a:lnTo>
                  <a:cubicBezTo>
                    <a:pt x="579" y="484"/>
                    <a:pt x="591" y="518"/>
                    <a:pt x="596" y="535"/>
                  </a:cubicBezTo>
                  <a:lnTo>
                    <a:pt x="596" y="558"/>
                  </a:lnTo>
                  <a:lnTo>
                    <a:pt x="596" y="592"/>
                  </a:lnTo>
                  <a:cubicBezTo>
                    <a:pt x="574" y="609"/>
                    <a:pt x="574" y="632"/>
                    <a:pt x="585" y="637"/>
                  </a:cubicBezTo>
                  <a:cubicBezTo>
                    <a:pt x="591" y="637"/>
                    <a:pt x="574" y="660"/>
                    <a:pt x="568" y="666"/>
                  </a:cubicBezTo>
                  <a:cubicBezTo>
                    <a:pt x="557" y="671"/>
                    <a:pt x="568" y="694"/>
                    <a:pt x="574" y="700"/>
                  </a:cubicBezTo>
                  <a:cubicBezTo>
                    <a:pt x="575" y="700"/>
                    <a:pt x="576" y="701"/>
                    <a:pt x="578" y="701"/>
                  </a:cubicBezTo>
                  <a:cubicBezTo>
                    <a:pt x="588" y="701"/>
                    <a:pt x="615" y="687"/>
                    <a:pt x="625" y="677"/>
                  </a:cubicBezTo>
                  <a:cubicBezTo>
                    <a:pt x="628" y="674"/>
                    <a:pt x="631" y="673"/>
                    <a:pt x="633" y="673"/>
                  </a:cubicBezTo>
                  <a:cubicBezTo>
                    <a:pt x="642" y="673"/>
                    <a:pt x="649" y="684"/>
                    <a:pt x="653" y="705"/>
                  </a:cubicBezTo>
                  <a:lnTo>
                    <a:pt x="647" y="717"/>
                  </a:lnTo>
                  <a:cubicBezTo>
                    <a:pt x="642" y="734"/>
                    <a:pt x="625" y="751"/>
                    <a:pt x="619" y="768"/>
                  </a:cubicBezTo>
                  <a:cubicBezTo>
                    <a:pt x="613" y="785"/>
                    <a:pt x="613" y="807"/>
                    <a:pt x="602" y="819"/>
                  </a:cubicBezTo>
                  <a:cubicBezTo>
                    <a:pt x="579" y="841"/>
                    <a:pt x="625" y="853"/>
                    <a:pt x="613" y="876"/>
                  </a:cubicBezTo>
                  <a:lnTo>
                    <a:pt x="596" y="898"/>
                  </a:lnTo>
                  <a:cubicBezTo>
                    <a:pt x="603" y="901"/>
                    <a:pt x="610" y="902"/>
                    <a:pt x="616" y="902"/>
                  </a:cubicBezTo>
                  <a:cubicBezTo>
                    <a:pt x="636" y="902"/>
                    <a:pt x="653" y="890"/>
                    <a:pt x="653" y="881"/>
                  </a:cubicBezTo>
                  <a:cubicBezTo>
                    <a:pt x="653" y="879"/>
                    <a:pt x="654" y="878"/>
                    <a:pt x="654" y="878"/>
                  </a:cubicBezTo>
                  <a:cubicBezTo>
                    <a:pt x="657" y="878"/>
                    <a:pt x="666" y="898"/>
                    <a:pt x="670" y="921"/>
                  </a:cubicBezTo>
                  <a:lnTo>
                    <a:pt x="670" y="949"/>
                  </a:lnTo>
                  <a:cubicBezTo>
                    <a:pt x="665" y="966"/>
                    <a:pt x="625" y="949"/>
                    <a:pt x="630" y="978"/>
                  </a:cubicBezTo>
                  <a:cubicBezTo>
                    <a:pt x="636" y="1000"/>
                    <a:pt x="647" y="1017"/>
                    <a:pt x="647" y="1040"/>
                  </a:cubicBezTo>
                  <a:lnTo>
                    <a:pt x="653" y="1068"/>
                  </a:lnTo>
                  <a:cubicBezTo>
                    <a:pt x="653" y="1108"/>
                    <a:pt x="699" y="1137"/>
                    <a:pt x="716" y="1137"/>
                  </a:cubicBezTo>
                  <a:cubicBezTo>
                    <a:pt x="727" y="1137"/>
                    <a:pt x="738" y="1188"/>
                    <a:pt x="721" y="1188"/>
                  </a:cubicBezTo>
                  <a:cubicBezTo>
                    <a:pt x="719" y="1187"/>
                    <a:pt x="718" y="1187"/>
                    <a:pt x="717" y="1187"/>
                  </a:cubicBezTo>
                  <a:lnTo>
                    <a:pt x="717" y="1187"/>
                  </a:lnTo>
                  <a:cubicBezTo>
                    <a:pt x="709" y="1187"/>
                    <a:pt x="728" y="1206"/>
                    <a:pt x="738" y="1216"/>
                  </a:cubicBezTo>
                  <a:cubicBezTo>
                    <a:pt x="750" y="1222"/>
                    <a:pt x="727" y="1261"/>
                    <a:pt x="710" y="1273"/>
                  </a:cubicBezTo>
                  <a:cubicBezTo>
                    <a:pt x="699" y="1284"/>
                    <a:pt x="721" y="1335"/>
                    <a:pt x="704" y="1335"/>
                  </a:cubicBezTo>
                  <a:cubicBezTo>
                    <a:pt x="687" y="1335"/>
                    <a:pt x="716" y="1341"/>
                    <a:pt x="733" y="1346"/>
                  </a:cubicBezTo>
                  <a:cubicBezTo>
                    <a:pt x="750" y="1346"/>
                    <a:pt x="750" y="1369"/>
                    <a:pt x="738" y="1397"/>
                  </a:cubicBezTo>
                  <a:lnTo>
                    <a:pt x="710" y="1375"/>
                  </a:lnTo>
                  <a:lnTo>
                    <a:pt x="682" y="1346"/>
                  </a:lnTo>
                  <a:lnTo>
                    <a:pt x="682" y="1346"/>
                  </a:lnTo>
                  <a:cubicBezTo>
                    <a:pt x="676" y="1369"/>
                    <a:pt x="704" y="1409"/>
                    <a:pt x="716" y="1420"/>
                  </a:cubicBezTo>
                  <a:cubicBezTo>
                    <a:pt x="720" y="1425"/>
                    <a:pt x="725" y="1426"/>
                    <a:pt x="730" y="1426"/>
                  </a:cubicBezTo>
                  <a:cubicBezTo>
                    <a:pt x="739" y="1426"/>
                    <a:pt x="748" y="1422"/>
                    <a:pt x="755" y="1415"/>
                  </a:cubicBezTo>
                  <a:lnTo>
                    <a:pt x="767" y="1403"/>
                  </a:lnTo>
                  <a:cubicBezTo>
                    <a:pt x="772" y="1400"/>
                    <a:pt x="781" y="1399"/>
                    <a:pt x="789" y="1399"/>
                  </a:cubicBezTo>
                  <a:cubicBezTo>
                    <a:pt x="798" y="1399"/>
                    <a:pt x="806" y="1400"/>
                    <a:pt x="812" y="1403"/>
                  </a:cubicBezTo>
                  <a:cubicBezTo>
                    <a:pt x="818" y="1409"/>
                    <a:pt x="823" y="1437"/>
                    <a:pt x="818" y="1443"/>
                  </a:cubicBezTo>
                  <a:cubicBezTo>
                    <a:pt x="795" y="1466"/>
                    <a:pt x="795" y="1483"/>
                    <a:pt x="818" y="1505"/>
                  </a:cubicBezTo>
                  <a:lnTo>
                    <a:pt x="829" y="1522"/>
                  </a:lnTo>
                  <a:cubicBezTo>
                    <a:pt x="829" y="1552"/>
                    <a:pt x="825" y="1569"/>
                    <a:pt x="812" y="1569"/>
                  </a:cubicBezTo>
                  <a:cubicBezTo>
                    <a:pt x="811" y="1569"/>
                    <a:pt x="809" y="1568"/>
                    <a:pt x="806" y="1568"/>
                  </a:cubicBezTo>
                  <a:lnTo>
                    <a:pt x="801" y="1556"/>
                  </a:lnTo>
                  <a:lnTo>
                    <a:pt x="784" y="1539"/>
                  </a:lnTo>
                  <a:cubicBezTo>
                    <a:pt x="776" y="1530"/>
                    <a:pt x="761" y="1527"/>
                    <a:pt x="745" y="1527"/>
                  </a:cubicBezTo>
                  <a:cubicBezTo>
                    <a:pt x="730" y="1527"/>
                    <a:pt x="713" y="1529"/>
                    <a:pt x="700" y="1529"/>
                  </a:cubicBezTo>
                  <a:cubicBezTo>
                    <a:pt x="695" y="1529"/>
                    <a:pt x="691" y="1529"/>
                    <a:pt x="687" y="1528"/>
                  </a:cubicBezTo>
                  <a:cubicBezTo>
                    <a:pt x="665" y="1528"/>
                    <a:pt x="653" y="1528"/>
                    <a:pt x="659" y="1534"/>
                  </a:cubicBezTo>
                  <a:lnTo>
                    <a:pt x="665" y="1534"/>
                  </a:lnTo>
                  <a:cubicBezTo>
                    <a:pt x="682" y="1539"/>
                    <a:pt x="699" y="1539"/>
                    <a:pt x="704" y="1545"/>
                  </a:cubicBezTo>
                  <a:cubicBezTo>
                    <a:pt x="710" y="1568"/>
                    <a:pt x="699" y="1573"/>
                    <a:pt x="676" y="1573"/>
                  </a:cubicBezTo>
                  <a:cubicBezTo>
                    <a:pt x="676" y="1579"/>
                    <a:pt x="721" y="1596"/>
                    <a:pt x="733" y="1619"/>
                  </a:cubicBezTo>
                  <a:cubicBezTo>
                    <a:pt x="738" y="1636"/>
                    <a:pt x="767" y="1658"/>
                    <a:pt x="772" y="1664"/>
                  </a:cubicBezTo>
                  <a:cubicBezTo>
                    <a:pt x="778" y="1676"/>
                    <a:pt x="744" y="1732"/>
                    <a:pt x="727" y="1744"/>
                  </a:cubicBezTo>
                  <a:cubicBezTo>
                    <a:pt x="710" y="1755"/>
                    <a:pt x="693" y="1772"/>
                    <a:pt x="687" y="1778"/>
                  </a:cubicBezTo>
                  <a:cubicBezTo>
                    <a:pt x="687" y="1789"/>
                    <a:pt x="693" y="1795"/>
                    <a:pt x="699" y="1800"/>
                  </a:cubicBezTo>
                  <a:cubicBezTo>
                    <a:pt x="700" y="1802"/>
                    <a:pt x="702" y="1803"/>
                    <a:pt x="704" y="1803"/>
                  </a:cubicBezTo>
                  <a:cubicBezTo>
                    <a:pt x="708" y="1803"/>
                    <a:pt x="712" y="1800"/>
                    <a:pt x="716" y="1800"/>
                  </a:cubicBezTo>
                  <a:cubicBezTo>
                    <a:pt x="744" y="1800"/>
                    <a:pt x="755" y="1817"/>
                    <a:pt x="738" y="1834"/>
                  </a:cubicBezTo>
                  <a:lnTo>
                    <a:pt x="727" y="1846"/>
                  </a:lnTo>
                  <a:cubicBezTo>
                    <a:pt x="733" y="1857"/>
                    <a:pt x="750" y="1908"/>
                    <a:pt x="767" y="1965"/>
                  </a:cubicBezTo>
                  <a:lnTo>
                    <a:pt x="727" y="2010"/>
                  </a:lnTo>
                  <a:lnTo>
                    <a:pt x="721" y="2010"/>
                  </a:lnTo>
                  <a:cubicBezTo>
                    <a:pt x="727" y="2022"/>
                    <a:pt x="755" y="2033"/>
                    <a:pt x="767" y="2033"/>
                  </a:cubicBezTo>
                  <a:cubicBezTo>
                    <a:pt x="772" y="2033"/>
                    <a:pt x="772" y="2090"/>
                    <a:pt x="755" y="2090"/>
                  </a:cubicBezTo>
                  <a:cubicBezTo>
                    <a:pt x="738" y="2095"/>
                    <a:pt x="755" y="2107"/>
                    <a:pt x="761" y="2112"/>
                  </a:cubicBezTo>
                  <a:cubicBezTo>
                    <a:pt x="772" y="2112"/>
                    <a:pt x="772" y="2146"/>
                    <a:pt x="767" y="2186"/>
                  </a:cubicBezTo>
                  <a:lnTo>
                    <a:pt x="767" y="2220"/>
                  </a:lnTo>
                  <a:cubicBezTo>
                    <a:pt x="761" y="2232"/>
                    <a:pt x="767" y="2243"/>
                    <a:pt x="767" y="2254"/>
                  </a:cubicBezTo>
                  <a:lnTo>
                    <a:pt x="767" y="2266"/>
                  </a:lnTo>
                  <a:cubicBezTo>
                    <a:pt x="772" y="2271"/>
                    <a:pt x="767" y="2277"/>
                    <a:pt x="755" y="2283"/>
                  </a:cubicBezTo>
                  <a:lnTo>
                    <a:pt x="744" y="2288"/>
                  </a:lnTo>
                  <a:lnTo>
                    <a:pt x="744" y="2294"/>
                  </a:lnTo>
                  <a:cubicBezTo>
                    <a:pt x="744" y="2305"/>
                    <a:pt x="789" y="2328"/>
                    <a:pt x="789" y="2339"/>
                  </a:cubicBezTo>
                  <a:cubicBezTo>
                    <a:pt x="795" y="2356"/>
                    <a:pt x="772" y="2385"/>
                    <a:pt x="761" y="2396"/>
                  </a:cubicBezTo>
                  <a:cubicBezTo>
                    <a:pt x="750" y="2402"/>
                    <a:pt x="772" y="2419"/>
                    <a:pt x="818" y="2424"/>
                  </a:cubicBezTo>
                  <a:lnTo>
                    <a:pt x="818" y="2481"/>
                  </a:lnTo>
                  <a:lnTo>
                    <a:pt x="818" y="2487"/>
                  </a:lnTo>
                  <a:cubicBezTo>
                    <a:pt x="816" y="2488"/>
                    <a:pt x="814" y="2488"/>
                    <a:pt x="812" y="2488"/>
                  </a:cubicBezTo>
                  <a:cubicBezTo>
                    <a:pt x="799" y="2488"/>
                    <a:pt x="776" y="2475"/>
                    <a:pt x="767" y="2470"/>
                  </a:cubicBezTo>
                  <a:cubicBezTo>
                    <a:pt x="766" y="2468"/>
                    <a:pt x="765" y="2468"/>
                    <a:pt x="764" y="2468"/>
                  </a:cubicBezTo>
                  <a:cubicBezTo>
                    <a:pt x="758" y="2468"/>
                    <a:pt x="749" y="2499"/>
                    <a:pt x="744" y="2538"/>
                  </a:cubicBezTo>
                  <a:lnTo>
                    <a:pt x="801" y="2532"/>
                  </a:lnTo>
                  <a:cubicBezTo>
                    <a:pt x="806" y="2532"/>
                    <a:pt x="818" y="2544"/>
                    <a:pt x="818" y="2549"/>
                  </a:cubicBezTo>
                  <a:lnTo>
                    <a:pt x="818" y="2555"/>
                  </a:lnTo>
                  <a:cubicBezTo>
                    <a:pt x="812" y="2561"/>
                    <a:pt x="795" y="2578"/>
                    <a:pt x="784" y="2589"/>
                  </a:cubicBezTo>
                  <a:lnTo>
                    <a:pt x="806" y="2606"/>
                  </a:lnTo>
                  <a:lnTo>
                    <a:pt x="829" y="2629"/>
                  </a:lnTo>
                  <a:cubicBezTo>
                    <a:pt x="846" y="2657"/>
                    <a:pt x="801" y="2685"/>
                    <a:pt x="772" y="2685"/>
                  </a:cubicBezTo>
                  <a:cubicBezTo>
                    <a:pt x="750" y="2685"/>
                    <a:pt x="772" y="2719"/>
                    <a:pt x="784" y="2731"/>
                  </a:cubicBezTo>
                  <a:cubicBezTo>
                    <a:pt x="795" y="2737"/>
                    <a:pt x="801" y="2754"/>
                    <a:pt x="789" y="2759"/>
                  </a:cubicBezTo>
                  <a:lnTo>
                    <a:pt x="789" y="2765"/>
                  </a:lnTo>
                  <a:cubicBezTo>
                    <a:pt x="778" y="2793"/>
                    <a:pt x="795" y="2850"/>
                    <a:pt x="812" y="2878"/>
                  </a:cubicBezTo>
                  <a:cubicBezTo>
                    <a:pt x="812" y="2884"/>
                    <a:pt x="806" y="2890"/>
                    <a:pt x="806" y="2901"/>
                  </a:cubicBezTo>
                  <a:lnTo>
                    <a:pt x="806" y="2918"/>
                  </a:lnTo>
                  <a:cubicBezTo>
                    <a:pt x="801" y="2941"/>
                    <a:pt x="812" y="2986"/>
                    <a:pt x="829" y="3020"/>
                  </a:cubicBezTo>
                  <a:lnTo>
                    <a:pt x="846" y="3054"/>
                  </a:lnTo>
                  <a:cubicBezTo>
                    <a:pt x="852" y="3054"/>
                    <a:pt x="846" y="3066"/>
                    <a:pt x="846" y="3071"/>
                  </a:cubicBezTo>
                  <a:lnTo>
                    <a:pt x="818" y="3094"/>
                  </a:lnTo>
                  <a:cubicBezTo>
                    <a:pt x="829" y="3117"/>
                    <a:pt x="846" y="3162"/>
                    <a:pt x="852" y="3185"/>
                  </a:cubicBezTo>
                  <a:lnTo>
                    <a:pt x="840" y="3207"/>
                  </a:lnTo>
                  <a:cubicBezTo>
                    <a:pt x="812" y="3247"/>
                    <a:pt x="835" y="3281"/>
                    <a:pt x="840" y="3315"/>
                  </a:cubicBezTo>
                  <a:lnTo>
                    <a:pt x="846" y="3355"/>
                  </a:lnTo>
                  <a:cubicBezTo>
                    <a:pt x="818" y="3361"/>
                    <a:pt x="857" y="3395"/>
                    <a:pt x="880" y="3400"/>
                  </a:cubicBezTo>
                  <a:cubicBezTo>
                    <a:pt x="903" y="3412"/>
                    <a:pt x="926" y="3423"/>
                    <a:pt x="926" y="3434"/>
                  </a:cubicBezTo>
                  <a:cubicBezTo>
                    <a:pt x="930" y="3438"/>
                    <a:pt x="928" y="3442"/>
                    <a:pt x="923" y="3442"/>
                  </a:cubicBezTo>
                  <a:cubicBezTo>
                    <a:pt x="920" y="3442"/>
                    <a:pt x="917" y="3442"/>
                    <a:pt x="914" y="3440"/>
                  </a:cubicBezTo>
                  <a:lnTo>
                    <a:pt x="869" y="3440"/>
                  </a:lnTo>
                  <a:cubicBezTo>
                    <a:pt x="840" y="3451"/>
                    <a:pt x="823" y="3525"/>
                    <a:pt x="812" y="3542"/>
                  </a:cubicBezTo>
                  <a:cubicBezTo>
                    <a:pt x="804" y="3547"/>
                    <a:pt x="794" y="3550"/>
                    <a:pt x="784" y="3550"/>
                  </a:cubicBezTo>
                  <a:cubicBezTo>
                    <a:pt x="771" y="3550"/>
                    <a:pt x="756" y="3546"/>
                    <a:pt x="744" y="3537"/>
                  </a:cubicBezTo>
                  <a:lnTo>
                    <a:pt x="778" y="3508"/>
                  </a:lnTo>
                  <a:cubicBezTo>
                    <a:pt x="778" y="3502"/>
                    <a:pt x="784" y="3497"/>
                    <a:pt x="784" y="3491"/>
                  </a:cubicBezTo>
                  <a:cubicBezTo>
                    <a:pt x="778" y="3485"/>
                    <a:pt x="772" y="3474"/>
                    <a:pt x="767" y="3474"/>
                  </a:cubicBezTo>
                  <a:cubicBezTo>
                    <a:pt x="761" y="3474"/>
                    <a:pt x="744" y="3480"/>
                    <a:pt x="744" y="3485"/>
                  </a:cubicBezTo>
                  <a:cubicBezTo>
                    <a:pt x="744" y="3525"/>
                    <a:pt x="738" y="3559"/>
                    <a:pt x="761" y="3593"/>
                  </a:cubicBezTo>
                  <a:lnTo>
                    <a:pt x="772" y="3605"/>
                  </a:lnTo>
                  <a:cubicBezTo>
                    <a:pt x="774" y="3606"/>
                    <a:pt x="776" y="3607"/>
                    <a:pt x="779" y="3607"/>
                  </a:cubicBezTo>
                  <a:cubicBezTo>
                    <a:pt x="794" y="3607"/>
                    <a:pt x="826" y="3580"/>
                    <a:pt x="840" y="3571"/>
                  </a:cubicBezTo>
                  <a:cubicBezTo>
                    <a:pt x="841" y="3570"/>
                    <a:pt x="843" y="3569"/>
                    <a:pt x="844" y="3569"/>
                  </a:cubicBezTo>
                  <a:cubicBezTo>
                    <a:pt x="857" y="3569"/>
                    <a:pt x="884" y="3618"/>
                    <a:pt x="869" y="3644"/>
                  </a:cubicBezTo>
                  <a:cubicBezTo>
                    <a:pt x="863" y="3656"/>
                    <a:pt x="856" y="3660"/>
                    <a:pt x="850" y="3660"/>
                  </a:cubicBezTo>
                  <a:cubicBezTo>
                    <a:pt x="845" y="3660"/>
                    <a:pt x="840" y="3656"/>
                    <a:pt x="840" y="3650"/>
                  </a:cubicBezTo>
                  <a:cubicBezTo>
                    <a:pt x="837" y="3643"/>
                    <a:pt x="832" y="3641"/>
                    <a:pt x="827" y="3641"/>
                  </a:cubicBezTo>
                  <a:cubicBezTo>
                    <a:pt x="823" y="3641"/>
                    <a:pt x="820" y="3642"/>
                    <a:pt x="818" y="3644"/>
                  </a:cubicBezTo>
                  <a:cubicBezTo>
                    <a:pt x="818" y="3644"/>
                    <a:pt x="795" y="3673"/>
                    <a:pt x="795" y="3684"/>
                  </a:cubicBezTo>
                  <a:cubicBezTo>
                    <a:pt x="789" y="3690"/>
                    <a:pt x="806" y="3707"/>
                    <a:pt x="818" y="3707"/>
                  </a:cubicBezTo>
                  <a:cubicBezTo>
                    <a:pt x="823" y="3707"/>
                    <a:pt x="835" y="3729"/>
                    <a:pt x="835" y="3746"/>
                  </a:cubicBezTo>
                  <a:lnTo>
                    <a:pt x="869" y="3746"/>
                  </a:lnTo>
                  <a:lnTo>
                    <a:pt x="908" y="3741"/>
                  </a:lnTo>
                  <a:lnTo>
                    <a:pt x="908" y="3741"/>
                  </a:lnTo>
                  <a:cubicBezTo>
                    <a:pt x="903" y="3775"/>
                    <a:pt x="897" y="3803"/>
                    <a:pt x="897" y="3809"/>
                  </a:cubicBezTo>
                  <a:cubicBezTo>
                    <a:pt x="897" y="3815"/>
                    <a:pt x="926" y="3854"/>
                    <a:pt x="908" y="3854"/>
                  </a:cubicBezTo>
                  <a:cubicBezTo>
                    <a:pt x="897" y="3854"/>
                    <a:pt x="903" y="3883"/>
                    <a:pt x="914" y="3900"/>
                  </a:cubicBezTo>
                  <a:cubicBezTo>
                    <a:pt x="920" y="3917"/>
                    <a:pt x="908" y="3939"/>
                    <a:pt x="874" y="3951"/>
                  </a:cubicBezTo>
                  <a:lnTo>
                    <a:pt x="914" y="3985"/>
                  </a:lnTo>
                  <a:cubicBezTo>
                    <a:pt x="920" y="3990"/>
                    <a:pt x="920" y="4013"/>
                    <a:pt x="914" y="4019"/>
                  </a:cubicBezTo>
                  <a:cubicBezTo>
                    <a:pt x="874" y="4053"/>
                    <a:pt x="908" y="4070"/>
                    <a:pt x="926" y="4087"/>
                  </a:cubicBezTo>
                  <a:lnTo>
                    <a:pt x="988" y="4155"/>
                  </a:lnTo>
                  <a:cubicBezTo>
                    <a:pt x="988" y="4166"/>
                    <a:pt x="988" y="4178"/>
                    <a:pt x="982" y="4183"/>
                  </a:cubicBezTo>
                  <a:cubicBezTo>
                    <a:pt x="948" y="4217"/>
                    <a:pt x="943" y="4229"/>
                    <a:pt x="954" y="4274"/>
                  </a:cubicBezTo>
                  <a:lnTo>
                    <a:pt x="960" y="4337"/>
                  </a:lnTo>
                  <a:cubicBezTo>
                    <a:pt x="931" y="4382"/>
                    <a:pt x="943" y="4439"/>
                    <a:pt x="982" y="4473"/>
                  </a:cubicBezTo>
                  <a:lnTo>
                    <a:pt x="977" y="4524"/>
                  </a:lnTo>
                  <a:cubicBezTo>
                    <a:pt x="977" y="4529"/>
                    <a:pt x="1005" y="4535"/>
                    <a:pt x="1005" y="4546"/>
                  </a:cubicBezTo>
                  <a:cubicBezTo>
                    <a:pt x="1011" y="4558"/>
                    <a:pt x="994" y="4569"/>
                    <a:pt x="994" y="4586"/>
                  </a:cubicBezTo>
                  <a:cubicBezTo>
                    <a:pt x="988" y="4603"/>
                    <a:pt x="988" y="4626"/>
                    <a:pt x="999" y="4637"/>
                  </a:cubicBezTo>
                  <a:cubicBezTo>
                    <a:pt x="1016" y="4660"/>
                    <a:pt x="1005" y="4660"/>
                    <a:pt x="988" y="4666"/>
                  </a:cubicBezTo>
                  <a:cubicBezTo>
                    <a:pt x="982" y="4666"/>
                    <a:pt x="971" y="4677"/>
                    <a:pt x="971" y="4683"/>
                  </a:cubicBezTo>
                  <a:cubicBezTo>
                    <a:pt x="971" y="4694"/>
                    <a:pt x="971" y="4711"/>
                    <a:pt x="971" y="4722"/>
                  </a:cubicBezTo>
                  <a:lnTo>
                    <a:pt x="960" y="4779"/>
                  </a:lnTo>
                  <a:cubicBezTo>
                    <a:pt x="988" y="4796"/>
                    <a:pt x="982" y="4830"/>
                    <a:pt x="977" y="4841"/>
                  </a:cubicBezTo>
                  <a:cubicBezTo>
                    <a:pt x="965" y="4853"/>
                    <a:pt x="926" y="4893"/>
                    <a:pt x="931" y="4915"/>
                  </a:cubicBezTo>
                  <a:cubicBezTo>
                    <a:pt x="935" y="4932"/>
                    <a:pt x="943" y="4942"/>
                    <a:pt x="953" y="4942"/>
                  </a:cubicBezTo>
                  <a:cubicBezTo>
                    <a:pt x="957" y="4942"/>
                    <a:pt x="961" y="4941"/>
                    <a:pt x="965" y="4938"/>
                  </a:cubicBezTo>
                  <a:lnTo>
                    <a:pt x="971" y="4938"/>
                  </a:lnTo>
                  <a:cubicBezTo>
                    <a:pt x="982" y="4938"/>
                    <a:pt x="994" y="4944"/>
                    <a:pt x="999" y="4949"/>
                  </a:cubicBezTo>
                  <a:cubicBezTo>
                    <a:pt x="1016" y="4972"/>
                    <a:pt x="999" y="4966"/>
                    <a:pt x="988" y="4972"/>
                  </a:cubicBezTo>
                  <a:lnTo>
                    <a:pt x="965" y="4983"/>
                  </a:lnTo>
                  <a:cubicBezTo>
                    <a:pt x="977" y="5000"/>
                    <a:pt x="999" y="5006"/>
                    <a:pt x="1016" y="5006"/>
                  </a:cubicBezTo>
                  <a:lnTo>
                    <a:pt x="999" y="5034"/>
                  </a:lnTo>
                  <a:cubicBezTo>
                    <a:pt x="977" y="5063"/>
                    <a:pt x="999" y="5114"/>
                    <a:pt x="971" y="5148"/>
                  </a:cubicBezTo>
                  <a:lnTo>
                    <a:pt x="971" y="5154"/>
                  </a:lnTo>
                  <a:cubicBezTo>
                    <a:pt x="982" y="5182"/>
                    <a:pt x="948" y="5199"/>
                    <a:pt x="931" y="5199"/>
                  </a:cubicBezTo>
                  <a:cubicBezTo>
                    <a:pt x="914" y="5199"/>
                    <a:pt x="897" y="5182"/>
                    <a:pt x="886" y="5165"/>
                  </a:cubicBezTo>
                  <a:lnTo>
                    <a:pt x="880" y="5199"/>
                  </a:lnTo>
                  <a:cubicBezTo>
                    <a:pt x="874" y="5222"/>
                    <a:pt x="891" y="5222"/>
                    <a:pt x="908" y="5222"/>
                  </a:cubicBezTo>
                  <a:lnTo>
                    <a:pt x="926" y="5222"/>
                  </a:lnTo>
                  <a:cubicBezTo>
                    <a:pt x="948" y="5222"/>
                    <a:pt x="1005" y="5256"/>
                    <a:pt x="999" y="5278"/>
                  </a:cubicBezTo>
                  <a:cubicBezTo>
                    <a:pt x="994" y="5301"/>
                    <a:pt x="999" y="5318"/>
                    <a:pt x="1016" y="5318"/>
                  </a:cubicBezTo>
                  <a:lnTo>
                    <a:pt x="1050" y="5318"/>
                  </a:lnTo>
                  <a:cubicBezTo>
                    <a:pt x="1045" y="5335"/>
                    <a:pt x="1005" y="5420"/>
                    <a:pt x="1011" y="5437"/>
                  </a:cubicBezTo>
                  <a:cubicBezTo>
                    <a:pt x="1016" y="5454"/>
                    <a:pt x="1033" y="5505"/>
                    <a:pt x="1050" y="5539"/>
                  </a:cubicBezTo>
                  <a:lnTo>
                    <a:pt x="1062" y="5579"/>
                  </a:lnTo>
                  <a:lnTo>
                    <a:pt x="1067" y="5590"/>
                  </a:lnTo>
                  <a:cubicBezTo>
                    <a:pt x="1067" y="5600"/>
                    <a:pt x="1063" y="5605"/>
                    <a:pt x="1056" y="5605"/>
                  </a:cubicBezTo>
                  <a:cubicBezTo>
                    <a:pt x="1047" y="5605"/>
                    <a:pt x="1035" y="5598"/>
                    <a:pt x="1022" y="5585"/>
                  </a:cubicBezTo>
                  <a:lnTo>
                    <a:pt x="1011" y="5562"/>
                  </a:lnTo>
                  <a:lnTo>
                    <a:pt x="994" y="5534"/>
                  </a:lnTo>
                  <a:cubicBezTo>
                    <a:pt x="989" y="5504"/>
                    <a:pt x="975" y="5487"/>
                    <a:pt x="960" y="5487"/>
                  </a:cubicBezTo>
                  <a:cubicBezTo>
                    <a:pt x="958" y="5487"/>
                    <a:pt x="956" y="5488"/>
                    <a:pt x="954" y="5488"/>
                  </a:cubicBezTo>
                  <a:lnTo>
                    <a:pt x="965" y="5522"/>
                  </a:lnTo>
                  <a:cubicBezTo>
                    <a:pt x="982" y="5551"/>
                    <a:pt x="977" y="5585"/>
                    <a:pt x="1016" y="5607"/>
                  </a:cubicBezTo>
                  <a:lnTo>
                    <a:pt x="1033" y="5619"/>
                  </a:lnTo>
                  <a:cubicBezTo>
                    <a:pt x="1039" y="5659"/>
                    <a:pt x="1039" y="5727"/>
                    <a:pt x="1033" y="5778"/>
                  </a:cubicBezTo>
                  <a:lnTo>
                    <a:pt x="1028" y="5823"/>
                  </a:lnTo>
                  <a:lnTo>
                    <a:pt x="1022" y="5868"/>
                  </a:lnTo>
                  <a:cubicBezTo>
                    <a:pt x="1027" y="5917"/>
                    <a:pt x="1064" y="5977"/>
                    <a:pt x="1077" y="5977"/>
                  </a:cubicBezTo>
                  <a:cubicBezTo>
                    <a:pt x="1078" y="5977"/>
                    <a:pt x="1078" y="5976"/>
                    <a:pt x="1079" y="5976"/>
                  </a:cubicBezTo>
                  <a:cubicBezTo>
                    <a:pt x="1080" y="5976"/>
                    <a:pt x="1081" y="5975"/>
                    <a:pt x="1083" y="5975"/>
                  </a:cubicBezTo>
                  <a:lnTo>
                    <a:pt x="1083" y="5975"/>
                  </a:lnTo>
                  <a:cubicBezTo>
                    <a:pt x="1090" y="5975"/>
                    <a:pt x="1088" y="5991"/>
                    <a:pt x="1073" y="6016"/>
                  </a:cubicBezTo>
                  <a:lnTo>
                    <a:pt x="1033" y="6027"/>
                  </a:lnTo>
                  <a:lnTo>
                    <a:pt x="1028" y="6027"/>
                  </a:lnTo>
                  <a:cubicBezTo>
                    <a:pt x="1016" y="6033"/>
                    <a:pt x="1022" y="6044"/>
                    <a:pt x="1045" y="6056"/>
                  </a:cubicBezTo>
                  <a:lnTo>
                    <a:pt x="1056" y="6067"/>
                  </a:lnTo>
                  <a:cubicBezTo>
                    <a:pt x="1062" y="6073"/>
                    <a:pt x="1062" y="6090"/>
                    <a:pt x="1062" y="6090"/>
                  </a:cubicBezTo>
                  <a:lnTo>
                    <a:pt x="988" y="6129"/>
                  </a:lnTo>
                  <a:cubicBezTo>
                    <a:pt x="1015" y="6188"/>
                    <a:pt x="1026" y="6232"/>
                    <a:pt x="1018" y="6232"/>
                  </a:cubicBezTo>
                  <a:cubicBezTo>
                    <a:pt x="1018" y="6232"/>
                    <a:pt x="1017" y="6232"/>
                    <a:pt x="1016" y="6232"/>
                  </a:cubicBezTo>
                  <a:lnTo>
                    <a:pt x="1005" y="6226"/>
                  </a:lnTo>
                  <a:lnTo>
                    <a:pt x="971" y="6203"/>
                  </a:lnTo>
                  <a:cubicBezTo>
                    <a:pt x="978" y="6188"/>
                    <a:pt x="961" y="6183"/>
                    <a:pt x="943" y="6183"/>
                  </a:cubicBezTo>
                  <a:cubicBezTo>
                    <a:pt x="934" y="6183"/>
                    <a:pt x="926" y="6184"/>
                    <a:pt x="920" y="6186"/>
                  </a:cubicBezTo>
                  <a:cubicBezTo>
                    <a:pt x="918" y="6187"/>
                    <a:pt x="916" y="6187"/>
                    <a:pt x="915" y="6187"/>
                  </a:cubicBezTo>
                  <a:cubicBezTo>
                    <a:pt x="898" y="6187"/>
                    <a:pt x="878" y="6165"/>
                    <a:pt x="863" y="6124"/>
                  </a:cubicBezTo>
                  <a:lnTo>
                    <a:pt x="874" y="6073"/>
                  </a:lnTo>
                  <a:lnTo>
                    <a:pt x="880" y="6056"/>
                  </a:lnTo>
                  <a:cubicBezTo>
                    <a:pt x="863" y="6039"/>
                    <a:pt x="829" y="6010"/>
                    <a:pt x="835" y="5999"/>
                  </a:cubicBezTo>
                  <a:cubicBezTo>
                    <a:pt x="840" y="5988"/>
                    <a:pt x="886" y="5931"/>
                    <a:pt x="874" y="5908"/>
                  </a:cubicBezTo>
                  <a:cubicBezTo>
                    <a:pt x="868" y="5896"/>
                    <a:pt x="858" y="5892"/>
                    <a:pt x="850" y="5892"/>
                  </a:cubicBezTo>
                  <a:cubicBezTo>
                    <a:pt x="843" y="5892"/>
                    <a:pt x="837" y="5894"/>
                    <a:pt x="835" y="5897"/>
                  </a:cubicBezTo>
                  <a:cubicBezTo>
                    <a:pt x="829" y="5902"/>
                    <a:pt x="801" y="5925"/>
                    <a:pt x="772" y="5954"/>
                  </a:cubicBezTo>
                  <a:lnTo>
                    <a:pt x="784" y="6022"/>
                  </a:lnTo>
                  <a:cubicBezTo>
                    <a:pt x="784" y="6027"/>
                    <a:pt x="778" y="6033"/>
                    <a:pt x="778" y="6039"/>
                  </a:cubicBezTo>
                  <a:lnTo>
                    <a:pt x="772" y="6044"/>
                  </a:lnTo>
                  <a:cubicBezTo>
                    <a:pt x="771" y="6046"/>
                    <a:pt x="769" y="6046"/>
                    <a:pt x="766" y="6046"/>
                  </a:cubicBezTo>
                  <a:cubicBezTo>
                    <a:pt x="759" y="6046"/>
                    <a:pt x="748" y="6040"/>
                    <a:pt x="744" y="6027"/>
                  </a:cubicBezTo>
                  <a:lnTo>
                    <a:pt x="744" y="5982"/>
                  </a:lnTo>
                  <a:lnTo>
                    <a:pt x="744" y="5942"/>
                  </a:lnTo>
                  <a:cubicBezTo>
                    <a:pt x="721" y="5902"/>
                    <a:pt x="699" y="5863"/>
                    <a:pt x="693" y="5851"/>
                  </a:cubicBezTo>
                  <a:lnTo>
                    <a:pt x="693" y="5840"/>
                  </a:lnTo>
                  <a:lnTo>
                    <a:pt x="727" y="5755"/>
                  </a:lnTo>
                  <a:lnTo>
                    <a:pt x="716" y="5721"/>
                  </a:lnTo>
                  <a:cubicBezTo>
                    <a:pt x="704" y="5693"/>
                    <a:pt x="716" y="5664"/>
                    <a:pt x="738" y="5659"/>
                  </a:cubicBezTo>
                  <a:lnTo>
                    <a:pt x="755" y="5681"/>
                  </a:lnTo>
                  <a:cubicBezTo>
                    <a:pt x="761" y="5693"/>
                    <a:pt x="761" y="5704"/>
                    <a:pt x="772" y="5715"/>
                  </a:cubicBezTo>
                  <a:cubicBezTo>
                    <a:pt x="812" y="5761"/>
                    <a:pt x="812" y="5766"/>
                    <a:pt x="772" y="5795"/>
                  </a:cubicBezTo>
                  <a:lnTo>
                    <a:pt x="750" y="5812"/>
                  </a:lnTo>
                  <a:cubicBezTo>
                    <a:pt x="750" y="5827"/>
                    <a:pt x="775" y="5834"/>
                    <a:pt x="797" y="5834"/>
                  </a:cubicBezTo>
                  <a:cubicBezTo>
                    <a:pt x="808" y="5834"/>
                    <a:pt x="818" y="5833"/>
                    <a:pt x="823" y="5829"/>
                  </a:cubicBezTo>
                  <a:cubicBezTo>
                    <a:pt x="840" y="5817"/>
                    <a:pt x="852" y="5795"/>
                    <a:pt x="857" y="5772"/>
                  </a:cubicBezTo>
                  <a:lnTo>
                    <a:pt x="852" y="5761"/>
                  </a:lnTo>
                  <a:cubicBezTo>
                    <a:pt x="846" y="5744"/>
                    <a:pt x="835" y="5732"/>
                    <a:pt x="846" y="5721"/>
                  </a:cubicBezTo>
                  <a:lnTo>
                    <a:pt x="857" y="5710"/>
                  </a:lnTo>
                  <a:cubicBezTo>
                    <a:pt x="862" y="5697"/>
                    <a:pt x="872" y="5690"/>
                    <a:pt x="882" y="5690"/>
                  </a:cubicBezTo>
                  <a:cubicBezTo>
                    <a:pt x="885" y="5690"/>
                    <a:pt x="889" y="5691"/>
                    <a:pt x="891" y="5693"/>
                  </a:cubicBezTo>
                  <a:lnTo>
                    <a:pt x="903" y="5698"/>
                  </a:lnTo>
                  <a:cubicBezTo>
                    <a:pt x="914" y="5698"/>
                    <a:pt x="926" y="5698"/>
                    <a:pt x="931" y="5693"/>
                  </a:cubicBezTo>
                  <a:cubicBezTo>
                    <a:pt x="931" y="5687"/>
                    <a:pt x="931" y="5670"/>
                    <a:pt x="926" y="5664"/>
                  </a:cubicBezTo>
                  <a:lnTo>
                    <a:pt x="914" y="5653"/>
                  </a:lnTo>
                  <a:cubicBezTo>
                    <a:pt x="907" y="5651"/>
                    <a:pt x="898" y="5650"/>
                    <a:pt x="889" y="5650"/>
                  </a:cubicBezTo>
                  <a:cubicBezTo>
                    <a:pt x="871" y="5650"/>
                    <a:pt x="852" y="5653"/>
                    <a:pt x="840" y="5653"/>
                  </a:cubicBezTo>
                  <a:lnTo>
                    <a:pt x="829" y="5664"/>
                  </a:lnTo>
                  <a:cubicBezTo>
                    <a:pt x="816" y="5673"/>
                    <a:pt x="816" y="5699"/>
                    <a:pt x="804" y="5699"/>
                  </a:cubicBezTo>
                  <a:cubicBezTo>
                    <a:pt x="800" y="5699"/>
                    <a:pt x="795" y="5697"/>
                    <a:pt x="789" y="5693"/>
                  </a:cubicBezTo>
                  <a:cubicBezTo>
                    <a:pt x="772" y="5681"/>
                    <a:pt x="795" y="5641"/>
                    <a:pt x="823" y="5619"/>
                  </a:cubicBezTo>
                  <a:cubicBezTo>
                    <a:pt x="829" y="5613"/>
                    <a:pt x="818" y="5585"/>
                    <a:pt x="806" y="5573"/>
                  </a:cubicBezTo>
                  <a:cubicBezTo>
                    <a:pt x="798" y="5565"/>
                    <a:pt x="817" y="5560"/>
                    <a:pt x="832" y="5560"/>
                  </a:cubicBezTo>
                  <a:cubicBezTo>
                    <a:pt x="838" y="5560"/>
                    <a:pt x="843" y="5561"/>
                    <a:pt x="846" y="5562"/>
                  </a:cubicBezTo>
                  <a:cubicBezTo>
                    <a:pt x="863" y="5562"/>
                    <a:pt x="852" y="5551"/>
                    <a:pt x="829" y="5534"/>
                  </a:cubicBezTo>
                  <a:lnTo>
                    <a:pt x="829" y="5505"/>
                  </a:lnTo>
                  <a:cubicBezTo>
                    <a:pt x="829" y="5500"/>
                    <a:pt x="829" y="5488"/>
                    <a:pt x="829" y="5488"/>
                  </a:cubicBezTo>
                  <a:cubicBezTo>
                    <a:pt x="869" y="5483"/>
                    <a:pt x="863" y="5466"/>
                    <a:pt x="846" y="5443"/>
                  </a:cubicBezTo>
                  <a:cubicBezTo>
                    <a:pt x="840" y="5437"/>
                    <a:pt x="829" y="5432"/>
                    <a:pt x="823" y="5426"/>
                  </a:cubicBezTo>
                  <a:lnTo>
                    <a:pt x="823" y="5420"/>
                  </a:lnTo>
                  <a:cubicBezTo>
                    <a:pt x="823" y="5409"/>
                    <a:pt x="835" y="5398"/>
                    <a:pt x="840" y="5398"/>
                  </a:cubicBezTo>
                  <a:lnTo>
                    <a:pt x="891" y="5398"/>
                  </a:lnTo>
                  <a:cubicBezTo>
                    <a:pt x="903" y="5398"/>
                    <a:pt x="908" y="5398"/>
                    <a:pt x="897" y="5392"/>
                  </a:cubicBezTo>
                  <a:lnTo>
                    <a:pt x="891" y="5392"/>
                  </a:lnTo>
                  <a:lnTo>
                    <a:pt x="886" y="5386"/>
                  </a:lnTo>
                  <a:cubicBezTo>
                    <a:pt x="880" y="5386"/>
                    <a:pt x="903" y="5352"/>
                    <a:pt x="914" y="5341"/>
                  </a:cubicBezTo>
                  <a:cubicBezTo>
                    <a:pt x="922" y="5333"/>
                    <a:pt x="897" y="5322"/>
                    <a:pt x="875" y="5322"/>
                  </a:cubicBezTo>
                  <a:cubicBezTo>
                    <a:pt x="866" y="5322"/>
                    <a:pt x="857" y="5324"/>
                    <a:pt x="852" y="5329"/>
                  </a:cubicBezTo>
                  <a:cubicBezTo>
                    <a:pt x="842" y="5348"/>
                    <a:pt x="813" y="5359"/>
                    <a:pt x="797" y="5359"/>
                  </a:cubicBezTo>
                  <a:cubicBezTo>
                    <a:pt x="794" y="5359"/>
                    <a:pt x="791" y="5359"/>
                    <a:pt x="789" y="5358"/>
                  </a:cubicBezTo>
                  <a:cubicBezTo>
                    <a:pt x="784" y="5352"/>
                    <a:pt x="767" y="5329"/>
                    <a:pt x="767" y="5318"/>
                  </a:cubicBezTo>
                  <a:cubicBezTo>
                    <a:pt x="761" y="5307"/>
                    <a:pt x="806" y="5278"/>
                    <a:pt x="823" y="5273"/>
                  </a:cubicBezTo>
                  <a:cubicBezTo>
                    <a:pt x="840" y="5267"/>
                    <a:pt x="846" y="5227"/>
                    <a:pt x="840" y="5216"/>
                  </a:cubicBezTo>
                  <a:cubicBezTo>
                    <a:pt x="840" y="5199"/>
                    <a:pt x="835" y="5171"/>
                    <a:pt x="835" y="5159"/>
                  </a:cubicBezTo>
                  <a:lnTo>
                    <a:pt x="829" y="5142"/>
                  </a:lnTo>
                  <a:lnTo>
                    <a:pt x="829" y="5120"/>
                  </a:lnTo>
                  <a:cubicBezTo>
                    <a:pt x="818" y="5091"/>
                    <a:pt x="846" y="5063"/>
                    <a:pt x="857" y="5063"/>
                  </a:cubicBezTo>
                  <a:cubicBezTo>
                    <a:pt x="869" y="5063"/>
                    <a:pt x="874" y="5051"/>
                    <a:pt x="863" y="5046"/>
                  </a:cubicBezTo>
                  <a:lnTo>
                    <a:pt x="863" y="5040"/>
                  </a:lnTo>
                  <a:cubicBezTo>
                    <a:pt x="859" y="5033"/>
                    <a:pt x="855" y="5031"/>
                    <a:pt x="852" y="5031"/>
                  </a:cubicBezTo>
                  <a:cubicBezTo>
                    <a:pt x="846" y="5031"/>
                    <a:pt x="842" y="5037"/>
                    <a:pt x="835" y="5040"/>
                  </a:cubicBezTo>
                  <a:lnTo>
                    <a:pt x="818" y="5040"/>
                  </a:lnTo>
                  <a:cubicBezTo>
                    <a:pt x="801" y="5034"/>
                    <a:pt x="789" y="5017"/>
                    <a:pt x="795" y="5006"/>
                  </a:cubicBezTo>
                  <a:lnTo>
                    <a:pt x="806" y="4995"/>
                  </a:lnTo>
                  <a:lnTo>
                    <a:pt x="812" y="4983"/>
                  </a:lnTo>
                  <a:cubicBezTo>
                    <a:pt x="816" y="4980"/>
                    <a:pt x="822" y="4978"/>
                    <a:pt x="829" y="4978"/>
                  </a:cubicBezTo>
                  <a:cubicBezTo>
                    <a:pt x="845" y="4978"/>
                    <a:pt x="867" y="4985"/>
                    <a:pt x="874" y="4989"/>
                  </a:cubicBezTo>
                  <a:cubicBezTo>
                    <a:pt x="876" y="4991"/>
                    <a:pt x="878" y="4992"/>
                    <a:pt x="879" y="4992"/>
                  </a:cubicBezTo>
                  <a:cubicBezTo>
                    <a:pt x="886" y="4992"/>
                    <a:pt x="885" y="4971"/>
                    <a:pt x="880" y="4966"/>
                  </a:cubicBezTo>
                  <a:cubicBezTo>
                    <a:pt x="874" y="4955"/>
                    <a:pt x="869" y="4938"/>
                    <a:pt x="874" y="4932"/>
                  </a:cubicBezTo>
                  <a:lnTo>
                    <a:pt x="874" y="4921"/>
                  </a:lnTo>
                  <a:lnTo>
                    <a:pt x="874" y="4910"/>
                  </a:lnTo>
                  <a:cubicBezTo>
                    <a:pt x="869" y="4898"/>
                    <a:pt x="857" y="4893"/>
                    <a:pt x="846" y="4893"/>
                  </a:cubicBezTo>
                  <a:lnTo>
                    <a:pt x="840" y="4898"/>
                  </a:lnTo>
                  <a:cubicBezTo>
                    <a:pt x="835" y="4904"/>
                    <a:pt x="823" y="4915"/>
                    <a:pt x="823" y="4927"/>
                  </a:cubicBezTo>
                  <a:cubicBezTo>
                    <a:pt x="813" y="4947"/>
                    <a:pt x="803" y="4967"/>
                    <a:pt x="785" y="4967"/>
                  </a:cubicBezTo>
                  <a:cubicBezTo>
                    <a:pt x="783" y="4967"/>
                    <a:pt x="780" y="4967"/>
                    <a:pt x="778" y="4966"/>
                  </a:cubicBezTo>
                  <a:lnTo>
                    <a:pt x="738" y="4949"/>
                  </a:lnTo>
                  <a:cubicBezTo>
                    <a:pt x="761" y="4932"/>
                    <a:pt x="755" y="4819"/>
                    <a:pt x="767" y="4785"/>
                  </a:cubicBezTo>
                  <a:cubicBezTo>
                    <a:pt x="772" y="4751"/>
                    <a:pt x="812" y="4717"/>
                    <a:pt x="818" y="4717"/>
                  </a:cubicBezTo>
                  <a:cubicBezTo>
                    <a:pt x="829" y="4717"/>
                    <a:pt x="835" y="4751"/>
                    <a:pt x="835" y="4768"/>
                  </a:cubicBezTo>
                  <a:cubicBezTo>
                    <a:pt x="835" y="4777"/>
                    <a:pt x="842" y="4786"/>
                    <a:pt x="851" y="4786"/>
                  </a:cubicBezTo>
                  <a:cubicBezTo>
                    <a:pt x="853" y="4786"/>
                    <a:pt x="855" y="4786"/>
                    <a:pt x="857" y="4785"/>
                  </a:cubicBezTo>
                  <a:lnTo>
                    <a:pt x="857" y="4756"/>
                  </a:lnTo>
                  <a:cubicBezTo>
                    <a:pt x="857" y="4730"/>
                    <a:pt x="843" y="4705"/>
                    <a:pt x="819" y="4705"/>
                  </a:cubicBezTo>
                  <a:cubicBezTo>
                    <a:pt x="817" y="4705"/>
                    <a:pt x="815" y="4705"/>
                    <a:pt x="812" y="4705"/>
                  </a:cubicBezTo>
                  <a:lnTo>
                    <a:pt x="795" y="4694"/>
                  </a:lnTo>
                  <a:cubicBezTo>
                    <a:pt x="784" y="4688"/>
                    <a:pt x="778" y="4671"/>
                    <a:pt x="767" y="4660"/>
                  </a:cubicBezTo>
                  <a:cubicBezTo>
                    <a:pt x="761" y="4649"/>
                    <a:pt x="750" y="4643"/>
                    <a:pt x="744" y="4637"/>
                  </a:cubicBezTo>
                  <a:cubicBezTo>
                    <a:pt x="738" y="4603"/>
                    <a:pt x="755" y="4569"/>
                    <a:pt x="733" y="4535"/>
                  </a:cubicBezTo>
                  <a:cubicBezTo>
                    <a:pt x="727" y="4529"/>
                    <a:pt x="744" y="4495"/>
                    <a:pt x="755" y="4484"/>
                  </a:cubicBezTo>
                  <a:lnTo>
                    <a:pt x="767" y="4473"/>
                  </a:lnTo>
                  <a:cubicBezTo>
                    <a:pt x="771" y="4472"/>
                    <a:pt x="774" y="4471"/>
                    <a:pt x="777" y="4471"/>
                  </a:cubicBezTo>
                  <a:cubicBezTo>
                    <a:pt x="791" y="4471"/>
                    <a:pt x="793" y="4482"/>
                    <a:pt x="784" y="4501"/>
                  </a:cubicBezTo>
                  <a:lnTo>
                    <a:pt x="806" y="4524"/>
                  </a:lnTo>
                  <a:lnTo>
                    <a:pt x="818" y="4535"/>
                  </a:lnTo>
                  <a:cubicBezTo>
                    <a:pt x="812" y="4558"/>
                    <a:pt x="829" y="4598"/>
                    <a:pt x="840" y="4603"/>
                  </a:cubicBezTo>
                  <a:cubicBezTo>
                    <a:pt x="841" y="4603"/>
                    <a:pt x="841" y="4603"/>
                    <a:pt x="841" y="4603"/>
                  </a:cubicBezTo>
                  <a:cubicBezTo>
                    <a:pt x="846" y="4603"/>
                    <a:pt x="846" y="4528"/>
                    <a:pt x="846" y="4495"/>
                  </a:cubicBezTo>
                  <a:cubicBezTo>
                    <a:pt x="840" y="4461"/>
                    <a:pt x="829" y="4393"/>
                    <a:pt x="829" y="4371"/>
                  </a:cubicBezTo>
                  <a:cubicBezTo>
                    <a:pt x="833" y="4358"/>
                    <a:pt x="854" y="4351"/>
                    <a:pt x="868" y="4351"/>
                  </a:cubicBezTo>
                  <a:cubicBezTo>
                    <a:pt x="873" y="4351"/>
                    <a:pt x="877" y="4352"/>
                    <a:pt x="880" y="4354"/>
                  </a:cubicBezTo>
                  <a:cubicBezTo>
                    <a:pt x="882" y="4355"/>
                    <a:pt x="884" y="4355"/>
                    <a:pt x="885" y="4355"/>
                  </a:cubicBezTo>
                  <a:cubicBezTo>
                    <a:pt x="891" y="4355"/>
                    <a:pt x="889" y="4345"/>
                    <a:pt x="880" y="4331"/>
                  </a:cubicBezTo>
                  <a:lnTo>
                    <a:pt x="880" y="4325"/>
                  </a:lnTo>
                  <a:lnTo>
                    <a:pt x="874" y="4320"/>
                  </a:lnTo>
                  <a:cubicBezTo>
                    <a:pt x="874" y="4308"/>
                    <a:pt x="863" y="4302"/>
                    <a:pt x="863" y="4302"/>
                  </a:cubicBezTo>
                  <a:cubicBezTo>
                    <a:pt x="857" y="4302"/>
                    <a:pt x="829" y="4314"/>
                    <a:pt x="789" y="4331"/>
                  </a:cubicBezTo>
                  <a:lnTo>
                    <a:pt x="801" y="4382"/>
                  </a:lnTo>
                  <a:cubicBezTo>
                    <a:pt x="801" y="4382"/>
                    <a:pt x="789" y="4388"/>
                    <a:pt x="784" y="4388"/>
                  </a:cubicBezTo>
                  <a:cubicBezTo>
                    <a:pt x="778" y="4388"/>
                    <a:pt x="761" y="4376"/>
                    <a:pt x="761" y="4376"/>
                  </a:cubicBezTo>
                  <a:cubicBezTo>
                    <a:pt x="778" y="4342"/>
                    <a:pt x="704" y="4359"/>
                    <a:pt x="727" y="4320"/>
                  </a:cubicBezTo>
                  <a:lnTo>
                    <a:pt x="761" y="4274"/>
                  </a:lnTo>
                  <a:cubicBezTo>
                    <a:pt x="733" y="4240"/>
                    <a:pt x="727" y="4195"/>
                    <a:pt x="733" y="4189"/>
                  </a:cubicBezTo>
                  <a:cubicBezTo>
                    <a:pt x="744" y="4183"/>
                    <a:pt x="772" y="4149"/>
                    <a:pt x="784" y="4144"/>
                  </a:cubicBezTo>
                  <a:cubicBezTo>
                    <a:pt x="789" y="4132"/>
                    <a:pt x="806" y="4115"/>
                    <a:pt x="818" y="4104"/>
                  </a:cubicBezTo>
                  <a:lnTo>
                    <a:pt x="818" y="4098"/>
                  </a:lnTo>
                  <a:lnTo>
                    <a:pt x="812" y="4087"/>
                  </a:lnTo>
                  <a:cubicBezTo>
                    <a:pt x="801" y="4076"/>
                    <a:pt x="772" y="4059"/>
                    <a:pt x="750" y="4059"/>
                  </a:cubicBezTo>
                  <a:lnTo>
                    <a:pt x="733" y="4047"/>
                  </a:lnTo>
                  <a:cubicBezTo>
                    <a:pt x="721" y="4036"/>
                    <a:pt x="738" y="4007"/>
                    <a:pt x="721" y="3990"/>
                  </a:cubicBezTo>
                  <a:cubicBezTo>
                    <a:pt x="727" y="3979"/>
                    <a:pt x="733" y="3956"/>
                    <a:pt x="733" y="3939"/>
                  </a:cubicBezTo>
                  <a:lnTo>
                    <a:pt x="750" y="3928"/>
                  </a:lnTo>
                  <a:lnTo>
                    <a:pt x="755" y="3928"/>
                  </a:lnTo>
                  <a:cubicBezTo>
                    <a:pt x="744" y="3866"/>
                    <a:pt x="721" y="3780"/>
                    <a:pt x="710" y="3735"/>
                  </a:cubicBezTo>
                  <a:lnTo>
                    <a:pt x="721" y="3690"/>
                  </a:lnTo>
                  <a:lnTo>
                    <a:pt x="727" y="3678"/>
                  </a:lnTo>
                  <a:cubicBezTo>
                    <a:pt x="738" y="3667"/>
                    <a:pt x="733" y="3644"/>
                    <a:pt x="716" y="3639"/>
                  </a:cubicBezTo>
                  <a:lnTo>
                    <a:pt x="704" y="3627"/>
                  </a:lnTo>
                  <a:cubicBezTo>
                    <a:pt x="704" y="3627"/>
                    <a:pt x="710" y="3610"/>
                    <a:pt x="716" y="3605"/>
                  </a:cubicBezTo>
                  <a:cubicBezTo>
                    <a:pt x="716" y="3604"/>
                    <a:pt x="716" y="3604"/>
                    <a:pt x="717" y="3604"/>
                  </a:cubicBezTo>
                  <a:cubicBezTo>
                    <a:pt x="721" y="3604"/>
                    <a:pt x="727" y="3623"/>
                    <a:pt x="732" y="3623"/>
                  </a:cubicBezTo>
                  <a:cubicBezTo>
                    <a:pt x="735" y="3623"/>
                    <a:pt x="737" y="3620"/>
                    <a:pt x="738" y="3610"/>
                  </a:cubicBezTo>
                  <a:lnTo>
                    <a:pt x="750" y="3571"/>
                  </a:lnTo>
                  <a:cubicBezTo>
                    <a:pt x="716" y="3571"/>
                    <a:pt x="676" y="3571"/>
                    <a:pt x="653" y="3576"/>
                  </a:cubicBezTo>
                  <a:lnTo>
                    <a:pt x="670" y="3559"/>
                  </a:lnTo>
                  <a:lnTo>
                    <a:pt x="699" y="3525"/>
                  </a:lnTo>
                  <a:cubicBezTo>
                    <a:pt x="693" y="3485"/>
                    <a:pt x="733" y="3440"/>
                    <a:pt x="744" y="3440"/>
                  </a:cubicBezTo>
                  <a:cubicBezTo>
                    <a:pt x="746" y="3439"/>
                    <a:pt x="748" y="3439"/>
                    <a:pt x="751" y="3439"/>
                  </a:cubicBezTo>
                  <a:cubicBezTo>
                    <a:pt x="770" y="3439"/>
                    <a:pt x="806" y="3457"/>
                    <a:pt x="806" y="3457"/>
                  </a:cubicBezTo>
                  <a:cubicBezTo>
                    <a:pt x="812" y="3457"/>
                    <a:pt x="761" y="3400"/>
                    <a:pt x="750" y="3400"/>
                  </a:cubicBezTo>
                  <a:cubicBezTo>
                    <a:pt x="738" y="3395"/>
                    <a:pt x="710" y="3389"/>
                    <a:pt x="693" y="3389"/>
                  </a:cubicBezTo>
                  <a:lnTo>
                    <a:pt x="687" y="3378"/>
                  </a:lnTo>
                  <a:cubicBezTo>
                    <a:pt x="676" y="3366"/>
                    <a:pt x="670" y="3349"/>
                    <a:pt x="670" y="3332"/>
                  </a:cubicBezTo>
                  <a:lnTo>
                    <a:pt x="670" y="3321"/>
                  </a:lnTo>
                  <a:cubicBezTo>
                    <a:pt x="687" y="3315"/>
                    <a:pt x="699" y="3304"/>
                    <a:pt x="693" y="3293"/>
                  </a:cubicBezTo>
                  <a:lnTo>
                    <a:pt x="687" y="3287"/>
                  </a:lnTo>
                  <a:lnTo>
                    <a:pt x="682" y="3281"/>
                  </a:lnTo>
                  <a:cubicBezTo>
                    <a:pt x="670" y="3276"/>
                    <a:pt x="670" y="3264"/>
                    <a:pt x="676" y="3253"/>
                  </a:cubicBezTo>
                  <a:lnTo>
                    <a:pt x="687" y="3247"/>
                  </a:lnTo>
                  <a:lnTo>
                    <a:pt x="704" y="3236"/>
                  </a:lnTo>
                  <a:cubicBezTo>
                    <a:pt x="710" y="3234"/>
                    <a:pt x="715" y="3233"/>
                    <a:pt x="720" y="3233"/>
                  </a:cubicBezTo>
                  <a:cubicBezTo>
                    <a:pt x="742" y="3233"/>
                    <a:pt x="761" y="3249"/>
                    <a:pt x="761" y="3259"/>
                  </a:cubicBezTo>
                  <a:cubicBezTo>
                    <a:pt x="761" y="3270"/>
                    <a:pt x="767" y="3276"/>
                    <a:pt x="772" y="3276"/>
                  </a:cubicBezTo>
                  <a:cubicBezTo>
                    <a:pt x="772" y="3276"/>
                    <a:pt x="778" y="3241"/>
                    <a:pt x="778" y="3230"/>
                  </a:cubicBezTo>
                  <a:cubicBezTo>
                    <a:pt x="778" y="3219"/>
                    <a:pt x="755" y="3202"/>
                    <a:pt x="733" y="3190"/>
                  </a:cubicBezTo>
                  <a:lnTo>
                    <a:pt x="710" y="3179"/>
                  </a:lnTo>
                  <a:cubicBezTo>
                    <a:pt x="704" y="3179"/>
                    <a:pt x="687" y="3173"/>
                    <a:pt x="687" y="3162"/>
                  </a:cubicBezTo>
                  <a:cubicBezTo>
                    <a:pt x="676" y="3151"/>
                    <a:pt x="670" y="3134"/>
                    <a:pt x="665" y="3117"/>
                  </a:cubicBezTo>
                  <a:cubicBezTo>
                    <a:pt x="665" y="3111"/>
                    <a:pt x="670" y="3105"/>
                    <a:pt x="676" y="3105"/>
                  </a:cubicBezTo>
                  <a:lnTo>
                    <a:pt x="693" y="3105"/>
                  </a:lnTo>
                  <a:lnTo>
                    <a:pt x="704" y="3122"/>
                  </a:lnTo>
                  <a:cubicBezTo>
                    <a:pt x="711" y="3133"/>
                    <a:pt x="718" y="3138"/>
                    <a:pt x="726" y="3138"/>
                  </a:cubicBezTo>
                  <a:cubicBezTo>
                    <a:pt x="738" y="3138"/>
                    <a:pt x="753" y="3124"/>
                    <a:pt x="767" y="3100"/>
                  </a:cubicBezTo>
                  <a:lnTo>
                    <a:pt x="778" y="3071"/>
                  </a:lnTo>
                  <a:cubicBezTo>
                    <a:pt x="778" y="3067"/>
                    <a:pt x="782" y="3051"/>
                    <a:pt x="771" y="3051"/>
                  </a:cubicBezTo>
                  <a:cubicBezTo>
                    <a:pt x="769" y="3051"/>
                    <a:pt x="765" y="3052"/>
                    <a:pt x="761" y="3054"/>
                  </a:cubicBezTo>
                  <a:lnTo>
                    <a:pt x="755" y="3054"/>
                  </a:lnTo>
                  <a:cubicBezTo>
                    <a:pt x="755" y="3055"/>
                    <a:pt x="754" y="3055"/>
                    <a:pt x="754" y="3055"/>
                  </a:cubicBezTo>
                  <a:cubicBezTo>
                    <a:pt x="749" y="3055"/>
                    <a:pt x="744" y="3028"/>
                    <a:pt x="744" y="2992"/>
                  </a:cubicBezTo>
                  <a:lnTo>
                    <a:pt x="784" y="2975"/>
                  </a:lnTo>
                  <a:lnTo>
                    <a:pt x="789" y="2969"/>
                  </a:lnTo>
                  <a:cubicBezTo>
                    <a:pt x="795" y="2958"/>
                    <a:pt x="755" y="2952"/>
                    <a:pt x="738" y="2952"/>
                  </a:cubicBezTo>
                  <a:cubicBezTo>
                    <a:pt x="721" y="2952"/>
                    <a:pt x="710" y="2980"/>
                    <a:pt x="716" y="2986"/>
                  </a:cubicBezTo>
                  <a:cubicBezTo>
                    <a:pt x="716" y="2998"/>
                    <a:pt x="699" y="3009"/>
                    <a:pt x="682" y="3015"/>
                  </a:cubicBezTo>
                  <a:lnTo>
                    <a:pt x="670" y="3003"/>
                  </a:lnTo>
                  <a:lnTo>
                    <a:pt x="653" y="2986"/>
                  </a:lnTo>
                  <a:cubicBezTo>
                    <a:pt x="642" y="2958"/>
                    <a:pt x="642" y="2935"/>
                    <a:pt x="653" y="2935"/>
                  </a:cubicBezTo>
                  <a:lnTo>
                    <a:pt x="665" y="2929"/>
                  </a:lnTo>
                  <a:cubicBezTo>
                    <a:pt x="670" y="2929"/>
                    <a:pt x="682" y="2918"/>
                    <a:pt x="682" y="2907"/>
                  </a:cubicBezTo>
                  <a:cubicBezTo>
                    <a:pt x="678" y="2897"/>
                    <a:pt x="674" y="2893"/>
                    <a:pt x="667" y="2893"/>
                  </a:cubicBezTo>
                  <a:cubicBezTo>
                    <a:pt x="662" y="2893"/>
                    <a:pt x="655" y="2896"/>
                    <a:pt x="647" y="2901"/>
                  </a:cubicBezTo>
                  <a:lnTo>
                    <a:pt x="642" y="2907"/>
                  </a:lnTo>
                  <a:cubicBezTo>
                    <a:pt x="640" y="2907"/>
                    <a:pt x="639" y="2908"/>
                    <a:pt x="638" y="2908"/>
                  </a:cubicBezTo>
                  <a:cubicBezTo>
                    <a:pt x="631" y="2908"/>
                    <a:pt x="631" y="2892"/>
                    <a:pt x="636" y="2867"/>
                  </a:cubicBezTo>
                  <a:lnTo>
                    <a:pt x="647" y="2844"/>
                  </a:lnTo>
                  <a:cubicBezTo>
                    <a:pt x="647" y="2844"/>
                    <a:pt x="653" y="2839"/>
                    <a:pt x="659" y="2839"/>
                  </a:cubicBezTo>
                  <a:cubicBezTo>
                    <a:pt x="676" y="2839"/>
                    <a:pt x="693" y="2850"/>
                    <a:pt x="710" y="2850"/>
                  </a:cubicBezTo>
                  <a:cubicBezTo>
                    <a:pt x="710" y="2851"/>
                    <a:pt x="710" y="2852"/>
                    <a:pt x="711" y="2852"/>
                  </a:cubicBezTo>
                  <a:cubicBezTo>
                    <a:pt x="712" y="2852"/>
                    <a:pt x="717" y="2844"/>
                    <a:pt x="721" y="2844"/>
                  </a:cubicBezTo>
                  <a:cubicBezTo>
                    <a:pt x="721" y="2839"/>
                    <a:pt x="716" y="2827"/>
                    <a:pt x="716" y="2827"/>
                  </a:cubicBezTo>
                  <a:lnTo>
                    <a:pt x="710" y="2822"/>
                  </a:lnTo>
                  <a:cubicBezTo>
                    <a:pt x="699" y="2816"/>
                    <a:pt x="647" y="2822"/>
                    <a:pt x="636" y="2810"/>
                  </a:cubicBezTo>
                  <a:cubicBezTo>
                    <a:pt x="625" y="2805"/>
                    <a:pt x="608" y="2771"/>
                    <a:pt x="608" y="2759"/>
                  </a:cubicBezTo>
                  <a:cubicBezTo>
                    <a:pt x="608" y="2749"/>
                    <a:pt x="637" y="2735"/>
                    <a:pt x="656" y="2735"/>
                  </a:cubicBezTo>
                  <a:cubicBezTo>
                    <a:pt x="659" y="2735"/>
                    <a:pt x="662" y="2736"/>
                    <a:pt x="665" y="2737"/>
                  </a:cubicBezTo>
                  <a:cubicBezTo>
                    <a:pt x="676" y="2737"/>
                    <a:pt x="693" y="2748"/>
                    <a:pt x="699" y="2754"/>
                  </a:cubicBezTo>
                  <a:lnTo>
                    <a:pt x="699" y="2765"/>
                  </a:lnTo>
                  <a:lnTo>
                    <a:pt x="704" y="2776"/>
                  </a:lnTo>
                  <a:cubicBezTo>
                    <a:pt x="707" y="2782"/>
                    <a:pt x="720" y="2785"/>
                    <a:pt x="731" y="2785"/>
                  </a:cubicBezTo>
                  <a:cubicBezTo>
                    <a:pt x="743" y="2785"/>
                    <a:pt x="752" y="2782"/>
                    <a:pt x="750" y="2776"/>
                  </a:cubicBezTo>
                  <a:cubicBezTo>
                    <a:pt x="738" y="2765"/>
                    <a:pt x="727" y="2748"/>
                    <a:pt x="721" y="2737"/>
                  </a:cubicBezTo>
                  <a:lnTo>
                    <a:pt x="716" y="2731"/>
                  </a:lnTo>
                  <a:cubicBezTo>
                    <a:pt x="699" y="2708"/>
                    <a:pt x="682" y="2680"/>
                    <a:pt x="687" y="2651"/>
                  </a:cubicBezTo>
                  <a:lnTo>
                    <a:pt x="687" y="2623"/>
                  </a:lnTo>
                  <a:cubicBezTo>
                    <a:pt x="699" y="2595"/>
                    <a:pt x="733" y="2566"/>
                    <a:pt x="744" y="2561"/>
                  </a:cubicBezTo>
                  <a:cubicBezTo>
                    <a:pt x="755" y="2561"/>
                    <a:pt x="727" y="2532"/>
                    <a:pt x="716" y="2527"/>
                  </a:cubicBezTo>
                  <a:cubicBezTo>
                    <a:pt x="714" y="2526"/>
                    <a:pt x="711" y="2525"/>
                    <a:pt x="708" y="2525"/>
                  </a:cubicBezTo>
                  <a:cubicBezTo>
                    <a:pt x="693" y="2525"/>
                    <a:pt x="665" y="2537"/>
                    <a:pt x="636" y="2561"/>
                  </a:cubicBezTo>
                  <a:lnTo>
                    <a:pt x="642" y="2600"/>
                  </a:lnTo>
                  <a:lnTo>
                    <a:pt x="642" y="2606"/>
                  </a:lnTo>
                  <a:cubicBezTo>
                    <a:pt x="636" y="2612"/>
                    <a:pt x="629" y="2615"/>
                    <a:pt x="623" y="2615"/>
                  </a:cubicBezTo>
                  <a:cubicBezTo>
                    <a:pt x="616" y="2615"/>
                    <a:pt x="611" y="2612"/>
                    <a:pt x="608" y="2606"/>
                  </a:cubicBezTo>
                  <a:lnTo>
                    <a:pt x="608" y="2595"/>
                  </a:lnTo>
                  <a:cubicBezTo>
                    <a:pt x="602" y="2566"/>
                    <a:pt x="608" y="2549"/>
                    <a:pt x="630" y="2527"/>
                  </a:cubicBezTo>
                  <a:cubicBezTo>
                    <a:pt x="659" y="2504"/>
                    <a:pt x="682" y="2476"/>
                    <a:pt x="710" y="2447"/>
                  </a:cubicBezTo>
                  <a:lnTo>
                    <a:pt x="716" y="2447"/>
                  </a:lnTo>
                  <a:cubicBezTo>
                    <a:pt x="716" y="2436"/>
                    <a:pt x="682" y="2430"/>
                    <a:pt x="670" y="2430"/>
                  </a:cubicBezTo>
                  <a:cubicBezTo>
                    <a:pt x="659" y="2424"/>
                    <a:pt x="659" y="2413"/>
                    <a:pt x="670" y="2402"/>
                  </a:cubicBezTo>
                  <a:lnTo>
                    <a:pt x="676" y="2385"/>
                  </a:lnTo>
                  <a:cubicBezTo>
                    <a:pt x="682" y="2373"/>
                    <a:pt x="670" y="2351"/>
                    <a:pt x="670" y="2334"/>
                  </a:cubicBezTo>
                  <a:cubicBezTo>
                    <a:pt x="687" y="2334"/>
                    <a:pt x="665" y="2283"/>
                    <a:pt x="653" y="2266"/>
                  </a:cubicBezTo>
                  <a:cubicBezTo>
                    <a:pt x="642" y="2249"/>
                    <a:pt x="642" y="2215"/>
                    <a:pt x="653" y="2186"/>
                  </a:cubicBezTo>
                  <a:lnTo>
                    <a:pt x="659" y="2163"/>
                  </a:lnTo>
                  <a:cubicBezTo>
                    <a:pt x="670" y="2146"/>
                    <a:pt x="670" y="2124"/>
                    <a:pt x="670" y="2101"/>
                  </a:cubicBezTo>
                  <a:lnTo>
                    <a:pt x="670" y="2084"/>
                  </a:lnTo>
                  <a:cubicBezTo>
                    <a:pt x="666" y="2076"/>
                    <a:pt x="660" y="2072"/>
                    <a:pt x="652" y="2072"/>
                  </a:cubicBezTo>
                  <a:cubicBezTo>
                    <a:pt x="640" y="2072"/>
                    <a:pt x="623" y="2082"/>
                    <a:pt x="603" y="2100"/>
                  </a:cubicBezTo>
                  <a:lnTo>
                    <a:pt x="603" y="2100"/>
                  </a:lnTo>
                  <a:cubicBezTo>
                    <a:pt x="602" y="2087"/>
                    <a:pt x="601" y="2075"/>
                    <a:pt x="596" y="2067"/>
                  </a:cubicBezTo>
                  <a:cubicBezTo>
                    <a:pt x="585" y="2044"/>
                    <a:pt x="568" y="2010"/>
                    <a:pt x="557" y="1988"/>
                  </a:cubicBezTo>
                  <a:lnTo>
                    <a:pt x="551" y="1965"/>
                  </a:lnTo>
                  <a:cubicBezTo>
                    <a:pt x="551" y="1965"/>
                    <a:pt x="562" y="1954"/>
                    <a:pt x="568" y="1954"/>
                  </a:cubicBezTo>
                  <a:cubicBezTo>
                    <a:pt x="574" y="1954"/>
                    <a:pt x="585" y="1959"/>
                    <a:pt x="585" y="1965"/>
                  </a:cubicBezTo>
                  <a:lnTo>
                    <a:pt x="591" y="1976"/>
                  </a:lnTo>
                  <a:cubicBezTo>
                    <a:pt x="591" y="1978"/>
                    <a:pt x="591" y="1979"/>
                    <a:pt x="591" y="1979"/>
                  </a:cubicBezTo>
                  <a:cubicBezTo>
                    <a:pt x="594" y="1979"/>
                    <a:pt x="604" y="1934"/>
                    <a:pt x="619" y="1919"/>
                  </a:cubicBezTo>
                  <a:cubicBezTo>
                    <a:pt x="630" y="1911"/>
                    <a:pt x="630" y="1908"/>
                    <a:pt x="626" y="1908"/>
                  </a:cubicBezTo>
                  <a:lnTo>
                    <a:pt x="626" y="1908"/>
                  </a:lnTo>
                  <a:cubicBezTo>
                    <a:pt x="622" y="1908"/>
                    <a:pt x="613" y="1911"/>
                    <a:pt x="608" y="1914"/>
                  </a:cubicBezTo>
                  <a:cubicBezTo>
                    <a:pt x="607" y="1915"/>
                    <a:pt x="606" y="1915"/>
                    <a:pt x="605" y="1915"/>
                  </a:cubicBezTo>
                  <a:cubicBezTo>
                    <a:pt x="598" y="1915"/>
                    <a:pt x="603" y="1873"/>
                    <a:pt x="613" y="1863"/>
                  </a:cubicBezTo>
                  <a:cubicBezTo>
                    <a:pt x="630" y="1851"/>
                    <a:pt x="619" y="1829"/>
                    <a:pt x="613" y="1823"/>
                  </a:cubicBezTo>
                  <a:cubicBezTo>
                    <a:pt x="611" y="1822"/>
                    <a:pt x="610" y="1822"/>
                    <a:pt x="608" y="1822"/>
                  </a:cubicBezTo>
                  <a:cubicBezTo>
                    <a:pt x="600" y="1822"/>
                    <a:pt x="595" y="1832"/>
                    <a:pt x="591" y="1846"/>
                  </a:cubicBezTo>
                  <a:lnTo>
                    <a:pt x="585" y="1857"/>
                  </a:lnTo>
                  <a:lnTo>
                    <a:pt x="585" y="1863"/>
                  </a:lnTo>
                  <a:cubicBezTo>
                    <a:pt x="585" y="1864"/>
                    <a:pt x="584" y="1864"/>
                    <a:pt x="582" y="1864"/>
                  </a:cubicBezTo>
                  <a:cubicBezTo>
                    <a:pt x="573" y="1864"/>
                    <a:pt x="549" y="1856"/>
                    <a:pt x="540" y="1851"/>
                  </a:cubicBezTo>
                  <a:cubicBezTo>
                    <a:pt x="528" y="1840"/>
                    <a:pt x="545" y="1795"/>
                    <a:pt x="574" y="1744"/>
                  </a:cubicBezTo>
                  <a:lnTo>
                    <a:pt x="636" y="1795"/>
                  </a:lnTo>
                  <a:cubicBezTo>
                    <a:pt x="653" y="1778"/>
                    <a:pt x="636" y="1761"/>
                    <a:pt x="625" y="1755"/>
                  </a:cubicBezTo>
                  <a:cubicBezTo>
                    <a:pt x="613" y="1755"/>
                    <a:pt x="602" y="1715"/>
                    <a:pt x="602" y="1698"/>
                  </a:cubicBezTo>
                  <a:cubicBezTo>
                    <a:pt x="602" y="1694"/>
                    <a:pt x="601" y="1692"/>
                    <a:pt x="599" y="1692"/>
                  </a:cubicBezTo>
                  <a:cubicBezTo>
                    <a:pt x="594" y="1692"/>
                    <a:pt x="585" y="1705"/>
                    <a:pt x="585" y="1710"/>
                  </a:cubicBezTo>
                  <a:cubicBezTo>
                    <a:pt x="585" y="1721"/>
                    <a:pt x="562" y="1744"/>
                    <a:pt x="557" y="1755"/>
                  </a:cubicBezTo>
                  <a:cubicBezTo>
                    <a:pt x="556" y="1755"/>
                    <a:pt x="556" y="1755"/>
                    <a:pt x="556" y="1755"/>
                  </a:cubicBezTo>
                  <a:cubicBezTo>
                    <a:pt x="545" y="1755"/>
                    <a:pt x="546" y="1669"/>
                    <a:pt x="568" y="1658"/>
                  </a:cubicBezTo>
                  <a:cubicBezTo>
                    <a:pt x="591" y="1647"/>
                    <a:pt x="619" y="1636"/>
                    <a:pt x="619" y="1624"/>
                  </a:cubicBezTo>
                  <a:cubicBezTo>
                    <a:pt x="619" y="1619"/>
                    <a:pt x="574" y="1607"/>
                    <a:pt x="557" y="1590"/>
                  </a:cubicBezTo>
                  <a:cubicBezTo>
                    <a:pt x="554" y="1588"/>
                    <a:pt x="552" y="1587"/>
                    <a:pt x="550" y="1587"/>
                  </a:cubicBezTo>
                  <a:cubicBezTo>
                    <a:pt x="545" y="1587"/>
                    <a:pt x="545" y="1597"/>
                    <a:pt x="545" y="1602"/>
                  </a:cubicBezTo>
                  <a:cubicBezTo>
                    <a:pt x="549" y="1608"/>
                    <a:pt x="546" y="1611"/>
                    <a:pt x="540" y="1611"/>
                  </a:cubicBezTo>
                  <a:cubicBezTo>
                    <a:pt x="536" y="1611"/>
                    <a:pt x="530" y="1610"/>
                    <a:pt x="523" y="1607"/>
                  </a:cubicBezTo>
                  <a:lnTo>
                    <a:pt x="517" y="1602"/>
                  </a:lnTo>
                  <a:lnTo>
                    <a:pt x="506" y="1590"/>
                  </a:lnTo>
                  <a:cubicBezTo>
                    <a:pt x="500" y="1579"/>
                    <a:pt x="506" y="1551"/>
                    <a:pt x="523" y="1528"/>
                  </a:cubicBezTo>
                  <a:lnTo>
                    <a:pt x="528" y="1511"/>
                  </a:lnTo>
                  <a:cubicBezTo>
                    <a:pt x="534" y="1488"/>
                    <a:pt x="545" y="1494"/>
                    <a:pt x="562" y="1488"/>
                  </a:cubicBezTo>
                  <a:lnTo>
                    <a:pt x="596" y="1483"/>
                  </a:lnTo>
                  <a:cubicBezTo>
                    <a:pt x="579" y="1460"/>
                    <a:pt x="579" y="1426"/>
                    <a:pt x="591" y="1409"/>
                  </a:cubicBezTo>
                  <a:lnTo>
                    <a:pt x="596" y="1392"/>
                  </a:lnTo>
                  <a:lnTo>
                    <a:pt x="608" y="1369"/>
                  </a:lnTo>
                  <a:cubicBezTo>
                    <a:pt x="608" y="1341"/>
                    <a:pt x="574" y="1318"/>
                    <a:pt x="568" y="1318"/>
                  </a:cubicBezTo>
                  <a:cubicBezTo>
                    <a:pt x="562" y="1318"/>
                    <a:pt x="551" y="1341"/>
                    <a:pt x="551" y="1346"/>
                  </a:cubicBezTo>
                  <a:cubicBezTo>
                    <a:pt x="551" y="1346"/>
                    <a:pt x="511" y="1369"/>
                    <a:pt x="517" y="1380"/>
                  </a:cubicBezTo>
                  <a:cubicBezTo>
                    <a:pt x="523" y="1392"/>
                    <a:pt x="506" y="1432"/>
                    <a:pt x="506" y="1443"/>
                  </a:cubicBezTo>
                  <a:cubicBezTo>
                    <a:pt x="503" y="1448"/>
                    <a:pt x="499" y="1451"/>
                    <a:pt x="495" y="1451"/>
                  </a:cubicBezTo>
                  <a:cubicBezTo>
                    <a:pt x="489" y="1451"/>
                    <a:pt x="481" y="1447"/>
                    <a:pt x="472" y="1437"/>
                  </a:cubicBezTo>
                  <a:lnTo>
                    <a:pt x="460" y="1369"/>
                  </a:lnTo>
                  <a:cubicBezTo>
                    <a:pt x="460" y="1358"/>
                    <a:pt x="455" y="1346"/>
                    <a:pt x="460" y="1341"/>
                  </a:cubicBezTo>
                  <a:lnTo>
                    <a:pt x="472" y="1335"/>
                  </a:lnTo>
                  <a:cubicBezTo>
                    <a:pt x="483" y="1329"/>
                    <a:pt x="477" y="1324"/>
                    <a:pt x="460" y="1312"/>
                  </a:cubicBezTo>
                  <a:lnTo>
                    <a:pt x="460" y="1307"/>
                  </a:lnTo>
                  <a:cubicBezTo>
                    <a:pt x="455" y="1278"/>
                    <a:pt x="455" y="1244"/>
                    <a:pt x="438" y="1222"/>
                  </a:cubicBezTo>
                  <a:lnTo>
                    <a:pt x="438" y="1216"/>
                  </a:lnTo>
                  <a:cubicBezTo>
                    <a:pt x="443" y="1210"/>
                    <a:pt x="455" y="1199"/>
                    <a:pt x="466" y="1193"/>
                  </a:cubicBezTo>
                  <a:lnTo>
                    <a:pt x="477" y="1182"/>
                  </a:lnTo>
                  <a:lnTo>
                    <a:pt x="483" y="1171"/>
                  </a:lnTo>
                  <a:cubicBezTo>
                    <a:pt x="494" y="1159"/>
                    <a:pt x="483" y="1108"/>
                    <a:pt x="477" y="1085"/>
                  </a:cubicBezTo>
                  <a:cubicBezTo>
                    <a:pt x="466" y="1068"/>
                    <a:pt x="506" y="1023"/>
                    <a:pt x="523" y="1017"/>
                  </a:cubicBezTo>
                  <a:cubicBezTo>
                    <a:pt x="540" y="1006"/>
                    <a:pt x="540" y="955"/>
                    <a:pt x="534" y="944"/>
                  </a:cubicBezTo>
                  <a:cubicBezTo>
                    <a:pt x="528" y="927"/>
                    <a:pt x="511" y="915"/>
                    <a:pt x="489" y="915"/>
                  </a:cubicBezTo>
                  <a:lnTo>
                    <a:pt x="472" y="915"/>
                  </a:lnTo>
                  <a:cubicBezTo>
                    <a:pt x="466" y="915"/>
                    <a:pt x="460" y="904"/>
                    <a:pt x="460" y="898"/>
                  </a:cubicBezTo>
                  <a:cubicBezTo>
                    <a:pt x="460" y="887"/>
                    <a:pt x="466" y="876"/>
                    <a:pt x="472" y="876"/>
                  </a:cubicBezTo>
                  <a:lnTo>
                    <a:pt x="506" y="876"/>
                  </a:lnTo>
                  <a:cubicBezTo>
                    <a:pt x="540" y="876"/>
                    <a:pt x="568" y="841"/>
                    <a:pt x="568" y="830"/>
                  </a:cubicBezTo>
                  <a:cubicBezTo>
                    <a:pt x="568" y="827"/>
                    <a:pt x="566" y="825"/>
                    <a:pt x="564" y="825"/>
                  </a:cubicBezTo>
                  <a:cubicBezTo>
                    <a:pt x="558" y="825"/>
                    <a:pt x="548" y="832"/>
                    <a:pt x="540" y="836"/>
                  </a:cubicBezTo>
                  <a:cubicBezTo>
                    <a:pt x="528" y="836"/>
                    <a:pt x="506" y="841"/>
                    <a:pt x="500" y="847"/>
                  </a:cubicBezTo>
                  <a:cubicBezTo>
                    <a:pt x="494" y="847"/>
                    <a:pt x="472" y="853"/>
                    <a:pt x="455" y="858"/>
                  </a:cubicBezTo>
                  <a:lnTo>
                    <a:pt x="455" y="830"/>
                  </a:lnTo>
                  <a:cubicBezTo>
                    <a:pt x="455" y="813"/>
                    <a:pt x="460" y="796"/>
                    <a:pt x="432" y="796"/>
                  </a:cubicBezTo>
                  <a:cubicBezTo>
                    <a:pt x="427" y="797"/>
                    <a:pt x="423" y="798"/>
                    <a:pt x="419" y="798"/>
                  </a:cubicBezTo>
                  <a:cubicBezTo>
                    <a:pt x="392" y="798"/>
                    <a:pt x="394" y="766"/>
                    <a:pt x="404" y="751"/>
                  </a:cubicBezTo>
                  <a:cubicBezTo>
                    <a:pt x="421" y="717"/>
                    <a:pt x="421" y="666"/>
                    <a:pt x="472" y="666"/>
                  </a:cubicBezTo>
                  <a:lnTo>
                    <a:pt x="489" y="666"/>
                  </a:lnTo>
                  <a:cubicBezTo>
                    <a:pt x="506" y="660"/>
                    <a:pt x="511" y="649"/>
                    <a:pt x="506" y="632"/>
                  </a:cubicBezTo>
                  <a:lnTo>
                    <a:pt x="506" y="626"/>
                  </a:lnTo>
                  <a:lnTo>
                    <a:pt x="500" y="615"/>
                  </a:lnTo>
                  <a:cubicBezTo>
                    <a:pt x="500" y="603"/>
                    <a:pt x="511" y="597"/>
                    <a:pt x="517" y="597"/>
                  </a:cubicBezTo>
                  <a:cubicBezTo>
                    <a:pt x="523" y="597"/>
                    <a:pt x="528" y="569"/>
                    <a:pt x="528" y="558"/>
                  </a:cubicBezTo>
                  <a:cubicBezTo>
                    <a:pt x="528" y="557"/>
                    <a:pt x="528" y="556"/>
                    <a:pt x="526" y="556"/>
                  </a:cubicBezTo>
                  <a:cubicBezTo>
                    <a:pt x="516" y="556"/>
                    <a:pt x="470" y="594"/>
                    <a:pt x="455" y="609"/>
                  </a:cubicBezTo>
                  <a:cubicBezTo>
                    <a:pt x="438" y="626"/>
                    <a:pt x="421" y="637"/>
                    <a:pt x="421" y="637"/>
                  </a:cubicBezTo>
                  <a:cubicBezTo>
                    <a:pt x="421" y="637"/>
                    <a:pt x="426" y="615"/>
                    <a:pt x="432" y="609"/>
                  </a:cubicBezTo>
                  <a:cubicBezTo>
                    <a:pt x="432" y="603"/>
                    <a:pt x="409" y="563"/>
                    <a:pt x="398" y="552"/>
                  </a:cubicBezTo>
                  <a:cubicBezTo>
                    <a:pt x="386" y="541"/>
                    <a:pt x="352" y="541"/>
                    <a:pt x="347" y="541"/>
                  </a:cubicBezTo>
                  <a:cubicBezTo>
                    <a:pt x="346" y="542"/>
                    <a:pt x="345" y="542"/>
                    <a:pt x="343" y="542"/>
                  </a:cubicBezTo>
                  <a:cubicBezTo>
                    <a:pt x="337" y="542"/>
                    <a:pt x="329" y="532"/>
                    <a:pt x="324" y="518"/>
                  </a:cubicBezTo>
                  <a:lnTo>
                    <a:pt x="324" y="501"/>
                  </a:lnTo>
                  <a:cubicBezTo>
                    <a:pt x="324" y="495"/>
                    <a:pt x="341" y="490"/>
                    <a:pt x="341" y="478"/>
                  </a:cubicBezTo>
                  <a:cubicBezTo>
                    <a:pt x="364" y="433"/>
                    <a:pt x="415" y="388"/>
                    <a:pt x="352" y="336"/>
                  </a:cubicBezTo>
                  <a:cubicBezTo>
                    <a:pt x="352" y="331"/>
                    <a:pt x="358" y="325"/>
                    <a:pt x="358" y="314"/>
                  </a:cubicBezTo>
                  <a:cubicBezTo>
                    <a:pt x="358" y="297"/>
                    <a:pt x="364" y="280"/>
                    <a:pt x="358" y="263"/>
                  </a:cubicBezTo>
                  <a:cubicBezTo>
                    <a:pt x="347" y="251"/>
                    <a:pt x="347" y="246"/>
                    <a:pt x="358" y="234"/>
                  </a:cubicBezTo>
                  <a:lnTo>
                    <a:pt x="369" y="229"/>
                  </a:lnTo>
                  <a:cubicBezTo>
                    <a:pt x="381" y="212"/>
                    <a:pt x="364" y="161"/>
                    <a:pt x="324" y="115"/>
                  </a:cubicBezTo>
                  <a:lnTo>
                    <a:pt x="352" y="76"/>
                  </a:lnTo>
                  <a:lnTo>
                    <a:pt x="375" y="36"/>
                  </a:lnTo>
                  <a:cubicBezTo>
                    <a:pt x="369" y="31"/>
                    <a:pt x="363" y="29"/>
                    <a:pt x="358" y="29"/>
                  </a:cubicBezTo>
                  <a:cubicBezTo>
                    <a:pt x="344" y="29"/>
                    <a:pt x="335" y="44"/>
                    <a:pt x="335" y="64"/>
                  </a:cubicBezTo>
                  <a:lnTo>
                    <a:pt x="301" y="81"/>
                  </a:lnTo>
                  <a:cubicBezTo>
                    <a:pt x="262" y="104"/>
                    <a:pt x="313" y="127"/>
                    <a:pt x="307" y="149"/>
                  </a:cubicBezTo>
                  <a:cubicBezTo>
                    <a:pt x="301" y="161"/>
                    <a:pt x="296" y="166"/>
                    <a:pt x="290" y="172"/>
                  </a:cubicBezTo>
                  <a:lnTo>
                    <a:pt x="279" y="189"/>
                  </a:lnTo>
                  <a:cubicBezTo>
                    <a:pt x="273" y="201"/>
                    <a:pt x="263" y="207"/>
                    <a:pt x="253" y="207"/>
                  </a:cubicBezTo>
                  <a:cubicBezTo>
                    <a:pt x="245" y="207"/>
                    <a:pt x="236" y="203"/>
                    <a:pt x="228" y="195"/>
                  </a:cubicBezTo>
                  <a:lnTo>
                    <a:pt x="216" y="178"/>
                  </a:lnTo>
                  <a:cubicBezTo>
                    <a:pt x="212" y="173"/>
                    <a:pt x="207" y="172"/>
                    <a:pt x="202" y="172"/>
                  </a:cubicBezTo>
                  <a:cubicBezTo>
                    <a:pt x="194" y="172"/>
                    <a:pt x="185" y="176"/>
                    <a:pt x="177" y="176"/>
                  </a:cubicBezTo>
                  <a:cubicBezTo>
                    <a:pt x="171" y="176"/>
                    <a:pt x="165" y="173"/>
                    <a:pt x="160" y="166"/>
                  </a:cubicBezTo>
                  <a:cubicBezTo>
                    <a:pt x="156" y="162"/>
                    <a:pt x="149" y="160"/>
                    <a:pt x="142" y="160"/>
                  </a:cubicBezTo>
                  <a:cubicBezTo>
                    <a:pt x="129" y="160"/>
                    <a:pt x="116" y="169"/>
                    <a:pt x="120" y="195"/>
                  </a:cubicBezTo>
                  <a:cubicBezTo>
                    <a:pt x="120" y="206"/>
                    <a:pt x="108" y="217"/>
                    <a:pt x="108" y="229"/>
                  </a:cubicBezTo>
                  <a:lnTo>
                    <a:pt x="103" y="240"/>
                  </a:lnTo>
                  <a:cubicBezTo>
                    <a:pt x="108" y="251"/>
                    <a:pt x="148" y="257"/>
                    <a:pt x="148" y="274"/>
                  </a:cubicBezTo>
                  <a:cubicBezTo>
                    <a:pt x="150" y="278"/>
                    <a:pt x="152" y="280"/>
                    <a:pt x="155" y="280"/>
                  </a:cubicBezTo>
                  <a:cubicBezTo>
                    <a:pt x="162" y="280"/>
                    <a:pt x="171" y="271"/>
                    <a:pt x="182" y="251"/>
                  </a:cubicBezTo>
                  <a:lnTo>
                    <a:pt x="199" y="229"/>
                  </a:lnTo>
                  <a:cubicBezTo>
                    <a:pt x="199" y="226"/>
                    <a:pt x="205" y="224"/>
                    <a:pt x="211" y="224"/>
                  </a:cubicBezTo>
                  <a:cubicBezTo>
                    <a:pt x="218" y="224"/>
                    <a:pt x="225" y="226"/>
                    <a:pt x="228" y="229"/>
                  </a:cubicBezTo>
                  <a:cubicBezTo>
                    <a:pt x="233" y="234"/>
                    <a:pt x="256" y="240"/>
                    <a:pt x="239" y="263"/>
                  </a:cubicBezTo>
                  <a:lnTo>
                    <a:pt x="233" y="268"/>
                  </a:lnTo>
                  <a:cubicBezTo>
                    <a:pt x="233" y="285"/>
                    <a:pt x="250" y="314"/>
                    <a:pt x="267" y="336"/>
                  </a:cubicBezTo>
                  <a:lnTo>
                    <a:pt x="267" y="376"/>
                  </a:lnTo>
                  <a:cubicBezTo>
                    <a:pt x="267" y="388"/>
                    <a:pt x="273" y="405"/>
                    <a:pt x="279" y="410"/>
                  </a:cubicBezTo>
                  <a:lnTo>
                    <a:pt x="290" y="439"/>
                  </a:lnTo>
                  <a:cubicBezTo>
                    <a:pt x="284" y="467"/>
                    <a:pt x="250" y="495"/>
                    <a:pt x="211" y="501"/>
                  </a:cubicBezTo>
                  <a:lnTo>
                    <a:pt x="182" y="512"/>
                  </a:lnTo>
                  <a:cubicBezTo>
                    <a:pt x="171" y="512"/>
                    <a:pt x="165" y="529"/>
                    <a:pt x="154" y="541"/>
                  </a:cubicBezTo>
                  <a:cubicBezTo>
                    <a:pt x="154" y="552"/>
                    <a:pt x="160" y="558"/>
                    <a:pt x="171" y="558"/>
                  </a:cubicBezTo>
                  <a:lnTo>
                    <a:pt x="177" y="558"/>
                  </a:lnTo>
                  <a:cubicBezTo>
                    <a:pt x="183" y="552"/>
                    <a:pt x="191" y="547"/>
                    <a:pt x="198" y="547"/>
                  </a:cubicBezTo>
                  <a:cubicBezTo>
                    <a:pt x="203" y="547"/>
                    <a:pt x="208" y="550"/>
                    <a:pt x="211" y="558"/>
                  </a:cubicBezTo>
                  <a:cubicBezTo>
                    <a:pt x="211" y="563"/>
                    <a:pt x="199" y="580"/>
                    <a:pt x="194" y="586"/>
                  </a:cubicBezTo>
                  <a:cubicBezTo>
                    <a:pt x="188" y="592"/>
                    <a:pt x="171" y="597"/>
                    <a:pt x="165" y="603"/>
                  </a:cubicBezTo>
                  <a:cubicBezTo>
                    <a:pt x="148" y="630"/>
                    <a:pt x="129" y="643"/>
                    <a:pt x="107" y="643"/>
                  </a:cubicBezTo>
                  <a:cubicBezTo>
                    <a:pt x="92" y="643"/>
                    <a:pt x="76" y="637"/>
                    <a:pt x="57" y="626"/>
                  </a:cubicBezTo>
                  <a:lnTo>
                    <a:pt x="57" y="626"/>
                  </a:lnTo>
                  <a:cubicBezTo>
                    <a:pt x="46" y="632"/>
                    <a:pt x="52" y="643"/>
                    <a:pt x="69" y="654"/>
                  </a:cubicBezTo>
                  <a:lnTo>
                    <a:pt x="80" y="660"/>
                  </a:lnTo>
                  <a:cubicBezTo>
                    <a:pt x="86" y="671"/>
                    <a:pt x="97" y="677"/>
                    <a:pt x="97" y="683"/>
                  </a:cubicBezTo>
                  <a:lnTo>
                    <a:pt x="91" y="717"/>
                  </a:lnTo>
                  <a:cubicBezTo>
                    <a:pt x="80" y="751"/>
                    <a:pt x="52" y="779"/>
                    <a:pt x="35" y="790"/>
                  </a:cubicBezTo>
                  <a:lnTo>
                    <a:pt x="52" y="807"/>
                  </a:lnTo>
                  <a:cubicBezTo>
                    <a:pt x="52" y="809"/>
                    <a:pt x="54" y="810"/>
                    <a:pt x="57" y="810"/>
                  </a:cubicBezTo>
                  <a:cubicBezTo>
                    <a:pt x="64" y="810"/>
                    <a:pt x="78" y="806"/>
                    <a:pt x="86" y="802"/>
                  </a:cubicBezTo>
                  <a:cubicBezTo>
                    <a:pt x="103" y="785"/>
                    <a:pt x="120" y="768"/>
                    <a:pt x="131" y="745"/>
                  </a:cubicBezTo>
                  <a:cubicBezTo>
                    <a:pt x="141" y="731"/>
                    <a:pt x="146" y="724"/>
                    <a:pt x="150" y="724"/>
                  </a:cubicBezTo>
                  <a:cubicBezTo>
                    <a:pt x="152" y="724"/>
                    <a:pt x="155" y="727"/>
                    <a:pt x="160" y="734"/>
                  </a:cubicBezTo>
                  <a:cubicBezTo>
                    <a:pt x="177" y="762"/>
                    <a:pt x="211" y="796"/>
                    <a:pt x="205" y="824"/>
                  </a:cubicBezTo>
                  <a:cubicBezTo>
                    <a:pt x="205" y="864"/>
                    <a:pt x="148" y="841"/>
                    <a:pt x="126" y="876"/>
                  </a:cubicBezTo>
                  <a:cubicBezTo>
                    <a:pt x="126" y="876"/>
                    <a:pt x="123" y="873"/>
                    <a:pt x="120" y="873"/>
                  </a:cubicBezTo>
                  <a:cubicBezTo>
                    <a:pt x="118" y="873"/>
                    <a:pt x="116" y="874"/>
                    <a:pt x="114" y="876"/>
                  </a:cubicBezTo>
                  <a:cubicBezTo>
                    <a:pt x="80" y="887"/>
                    <a:pt x="74" y="893"/>
                    <a:pt x="86" y="927"/>
                  </a:cubicBezTo>
                  <a:cubicBezTo>
                    <a:pt x="91" y="938"/>
                    <a:pt x="97" y="955"/>
                    <a:pt x="97" y="966"/>
                  </a:cubicBezTo>
                  <a:lnTo>
                    <a:pt x="91" y="1017"/>
                  </a:lnTo>
                  <a:cubicBezTo>
                    <a:pt x="106" y="1029"/>
                    <a:pt x="124" y="1033"/>
                    <a:pt x="140" y="1033"/>
                  </a:cubicBezTo>
                  <a:cubicBezTo>
                    <a:pt x="155" y="1033"/>
                    <a:pt x="168" y="1029"/>
                    <a:pt x="171" y="1023"/>
                  </a:cubicBezTo>
                  <a:cubicBezTo>
                    <a:pt x="172" y="1022"/>
                    <a:pt x="173" y="1021"/>
                    <a:pt x="174" y="1021"/>
                  </a:cubicBezTo>
                  <a:cubicBezTo>
                    <a:pt x="182" y="1021"/>
                    <a:pt x="199" y="1053"/>
                    <a:pt x="194" y="1068"/>
                  </a:cubicBezTo>
                  <a:cubicBezTo>
                    <a:pt x="194" y="1091"/>
                    <a:pt x="199" y="1114"/>
                    <a:pt x="205" y="1119"/>
                  </a:cubicBezTo>
                  <a:cubicBezTo>
                    <a:pt x="211" y="1125"/>
                    <a:pt x="205" y="1137"/>
                    <a:pt x="199" y="1137"/>
                  </a:cubicBezTo>
                  <a:cubicBezTo>
                    <a:pt x="194" y="1142"/>
                    <a:pt x="194" y="1159"/>
                    <a:pt x="199" y="1165"/>
                  </a:cubicBezTo>
                  <a:cubicBezTo>
                    <a:pt x="199" y="1166"/>
                    <a:pt x="200" y="1166"/>
                    <a:pt x="202" y="1166"/>
                  </a:cubicBezTo>
                  <a:cubicBezTo>
                    <a:pt x="209" y="1166"/>
                    <a:pt x="228" y="1161"/>
                    <a:pt x="244" y="1161"/>
                  </a:cubicBezTo>
                  <a:cubicBezTo>
                    <a:pt x="251" y="1161"/>
                    <a:pt x="257" y="1162"/>
                    <a:pt x="262" y="1165"/>
                  </a:cubicBezTo>
                  <a:cubicBezTo>
                    <a:pt x="273" y="1176"/>
                    <a:pt x="262" y="1233"/>
                    <a:pt x="256" y="1250"/>
                  </a:cubicBezTo>
                  <a:cubicBezTo>
                    <a:pt x="245" y="1261"/>
                    <a:pt x="273" y="1273"/>
                    <a:pt x="284" y="1273"/>
                  </a:cubicBezTo>
                  <a:cubicBezTo>
                    <a:pt x="296" y="1273"/>
                    <a:pt x="301" y="1267"/>
                    <a:pt x="290" y="1256"/>
                  </a:cubicBezTo>
                  <a:lnTo>
                    <a:pt x="290" y="1250"/>
                  </a:lnTo>
                  <a:lnTo>
                    <a:pt x="284" y="1233"/>
                  </a:lnTo>
                  <a:cubicBezTo>
                    <a:pt x="296" y="1227"/>
                    <a:pt x="324" y="1227"/>
                    <a:pt x="347" y="1227"/>
                  </a:cubicBezTo>
                  <a:lnTo>
                    <a:pt x="364" y="1222"/>
                  </a:lnTo>
                  <a:cubicBezTo>
                    <a:pt x="364" y="1222"/>
                    <a:pt x="381" y="1239"/>
                    <a:pt x="381" y="1244"/>
                  </a:cubicBezTo>
                  <a:lnTo>
                    <a:pt x="375" y="1256"/>
                  </a:lnTo>
                  <a:cubicBezTo>
                    <a:pt x="369" y="1267"/>
                    <a:pt x="398" y="1290"/>
                    <a:pt x="404" y="1295"/>
                  </a:cubicBezTo>
                  <a:cubicBezTo>
                    <a:pt x="415" y="1301"/>
                    <a:pt x="375" y="1346"/>
                    <a:pt x="375" y="1363"/>
                  </a:cubicBezTo>
                  <a:cubicBezTo>
                    <a:pt x="380" y="1383"/>
                    <a:pt x="364" y="1399"/>
                    <a:pt x="337" y="1399"/>
                  </a:cubicBezTo>
                  <a:cubicBezTo>
                    <a:pt x="333" y="1399"/>
                    <a:pt x="329" y="1398"/>
                    <a:pt x="324" y="1397"/>
                  </a:cubicBezTo>
                  <a:lnTo>
                    <a:pt x="301" y="1392"/>
                  </a:lnTo>
                  <a:cubicBezTo>
                    <a:pt x="296" y="1392"/>
                    <a:pt x="290" y="1380"/>
                    <a:pt x="290" y="1375"/>
                  </a:cubicBezTo>
                  <a:lnTo>
                    <a:pt x="290" y="1369"/>
                  </a:lnTo>
                  <a:cubicBezTo>
                    <a:pt x="296" y="1358"/>
                    <a:pt x="358" y="1341"/>
                    <a:pt x="358" y="1312"/>
                  </a:cubicBezTo>
                  <a:cubicBezTo>
                    <a:pt x="358" y="1301"/>
                    <a:pt x="351" y="1297"/>
                    <a:pt x="343" y="1297"/>
                  </a:cubicBezTo>
                  <a:cubicBezTo>
                    <a:pt x="334" y="1297"/>
                    <a:pt x="324" y="1301"/>
                    <a:pt x="318" y="1307"/>
                  </a:cubicBezTo>
                  <a:cubicBezTo>
                    <a:pt x="313" y="1318"/>
                    <a:pt x="279" y="1341"/>
                    <a:pt x="250" y="1352"/>
                  </a:cubicBezTo>
                  <a:lnTo>
                    <a:pt x="250" y="1375"/>
                  </a:lnTo>
                  <a:lnTo>
                    <a:pt x="250" y="1397"/>
                  </a:lnTo>
                  <a:cubicBezTo>
                    <a:pt x="250" y="1426"/>
                    <a:pt x="262" y="1494"/>
                    <a:pt x="256" y="1505"/>
                  </a:cubicBezTo>
                  <a:cubicBezTo>
                    <a:pt x="252" y="1512"/>
                    <a:pt x="247" y="1515"/>
                    <a:pt x="242" y="1515"/>
                  </a:cubicBezTo>
                  <a:cubicBezTo>
                    <a:pt x="233" y="1515"/>
                    <a:pt x="226" y="1506"/>
                    <a:pt x="222" y="1488"/>
                  </a:cubicBezTo>
                  <a:lnTo>
                    <a:pt x="211" y="1471"/>
                  </a:lnTo>
                  <a:lnTo>
                    <a:pt x="205" y="1466"/>
                  </a:lnTo>
                  <a:cubicBezTo>
                    <a:pt x="203" y="1462"/>
                    <a:pt x="201" y="1460"/>
                    <a:pt x="199" y="1460"/>
                  </a:cubicBezTo>
                  <a:cubicBezTo>
                    <a:pt x="196" y="1460"/>
                    <a:pt x="194" y="1466"/>
                    <a:pt x="194" y="1477"/>
                  </a:cubicBezTo>
                  <a:lnTo>
                    <a:pt x="137" y="1488"/>
                  </a:lnTo>
                  <a:cubicBezTo>
                    <a:pt x="148" y="1539"/>
                    <a:pt x="165" y="1602"/>
                    <a:pt x="171" y="1636"/>
                  </a:cubicBezTo>
                  <a:lnTo>
                    <a:pt x="177" y="1664"/>
                  </a:lnTo>
                  <a:lnTo>
                    <a:pt x="177" y="1670"/>
                  </a:lnTo>
                  <a:cubicBezTo>
                    <a:pt x="177" y="1670"/>
                    <a:pt x="178" y="1671"/>
                    <a:pt x="179" y="1671"/>
                  </a:cubicBezTo>
                  <a:cubicBezTo>
                    <a:pt x="185" y="1671"/>
                    <a:pt x="194" y="1652"/>
                    <a:pt x="199" y="1641"/>
                  </a:cubicBezTo>
                  <a:cubicBezTo>
                    <a:pt x="200" y="1639"/>
                    <a:pt x="202" y="1638"/>
                    <a:pt x="203" y="1638"/>
                  </a:cubicBezTo>
                  <a:cubicBezTo>
                    <a:pt x="209" y="1638"/>
                    <a:pt x="216" y="1654"/>
                    <a:pt x="216" y="1681"/>
                  </a:cubicBezTo>
                  <a:lnTo>
                    <a:pt x="211" y="1687"/>
                  </a:lnTo>
                  <a:cubicBezTo>
                    <a:pt x="165" y="1710"/>
                    <a:pt x="188" y="1766"/>
                    <a:pt x="160" y="1800"/>
                  </a:cubicBezTo>
                  <a:cubicBezTo>
                    <a:pt x="143" y="1823"/>
                    <a:pt x="165" y="1834"/>
                    <a:pt x="182" y="1846"/>
                  </a:cubicBezTo>
                  <a:cubicBezTo>
                    <a:pt x="186" y="1852"/>
                    <a:pt x="191" y="1854"/>
                    <a:pt x="195" y="1854"/>
                  </a:cubicBezTo>
                  <a:cubicBezTo>
                    <a:pt x="204" y="1854"/>
                    <a:pt x="213" y="1845"/>
                    <a:pt x="216" y="1834"/>
                  </a:cubicBezTo>
                  <a:lnTo>
                    <a:pt x="233" y="1800"/>
                  </a:lnTo>
                  <a:cubicBezTo>
                    <a:pt x="245" y="1791"/>
                    <a:pt x="255" y="1787"/>
                    <a:pt x="264" y="1787"/>
                  </a:cubicBezTo>
                  <a:cubicBezTo>
                    <a:pt x="276" y="1787"/>
                    <a:pt x="284" y="1797"/>
                    <a:pt x="284" y="1817"/>
                  </a:cubicBezTo>
                  <a:lnTo>
                    <a:pt x="290" y="1846"/>
                  </a:lnTo>
                  <a:cubicBezTo>
                    <a:pt x="290" y="1874"/>
                    <a:pt x="324" y="1897"/>
                    <a:pt x="301" y="1919"/>
                  </a:cubicBezTo>
                  <a:cubicBezTo>
                    <a:pt x="279" y="1948"/>
                    <a:pt x="335" y="1971"/>
                    <a:pt x="296" y="1988"/>
                  </a:cubicBezTo>
                  <a:cubicBezTo>
                    <a:pt x="296" y="1993"/>
                    <a:pt x="296" y="2005"/>
                    <a:pt x="301" y="2010"/>
                  </a:cubicBezTo>
                  <a:lnTo>
                    <a:pt x="313" y="2022"/>
                  </a:lnTo>
                  <a:cubicBezTo>
                    <a:pt x="335" y="2033"/>
                    <a:pt x="307" y="2044"/>
                    <a:pt x="296" y="2044"/>
                  </a:cubicBezTo>
                  <a:cubicBezTo>
                    <a:pt x="279" y="2044"/>
                    <a:pt x="256" y="2033"/>
                    <a:pt x="239" y="2022"/>
                  </a:cubicBezTo>
                  <a:lnTo>
                    <a:pt x="233" y="2010"/>
                  </a:lnTo>
                  <a:cubicBezTo>
                    <a:pt x="228" y="1999"/>
                    <a:pt x="239" y="1982"/>
                    <a:pt x="245" y="1965"/>
                  </a:cubicBezTo>
                  <a:lnTo>
                    <a:pt x="267" y="1919"/>
                  </a:lnTo>
                  <a:cubicBezTo>
                    <a:pt x="262" y="1902"/>
                    <a:pt x="256" y="1885"/>
                    <a:pt x="245" y="1880"/>
                  </a:cubicBezTo>
                  <a:cubicBezTo>
                    <a:pt x="244" y="1879"/>
                    <a:pt x="242" y="1878"/>
                    <a:pt x="240" y="1878"/>
                  </a:cubicBezTo>
                  <a:cubicBezTo>
                    <a:pt x="233" y="1878"/>
                    <a:pt x="220" y="1887"/>
                    <a:pt x="211" y="1891"/>
                  </a:cubicBezTo>
                  <a:cubicBezTo>
                    <a:pt x="177" y="1902"/>
                    <a:pt x="211" y="1908"/>
                    <a:pt x="211" y="1919"/>
                  </a:cubicBezTo>
                  <a:cubicBezTo>
                    <a:pt x="228" y="1948"/>
                    <a:pt x="194" y="1971"/>
                    <a:pt x="194" y="1999"/>
                  </a:cubicBezTo>
                  <a:lnTo>
                    <a:pt x="194" y="2005"/>
                  </a:lnTo>
                  <a:cubicBezTo>
                    <a:pt x="171" y="2010"/>
                    <a:pt x="171" y="2022"/>
                    <a:pt x="188" y="2027"/>
                  </a:cubicBezTo>
                  <a:lnTo>
                    <a:pt x="194" y="2039"/>
                  </a:lnTo>
                  <a:lnTo>
                    <a:pt x="211" y="2084"/>
                  </a:lnTo>
                  <a:cubicBezTo>
                    <a:pt x="256" y="2090"/>
                    <a:pt x="279" y="2107"/>
                    <a:pt x="262" y="2124"/>
                  </a:cubicBezTo>
                  <a:lnTo>
                    <a:pt x="256" y="2118"/>
                  </a:lnTo>
                  <a:lnTo>
                    <a:pt x="233" y="2112"/>
                  </a:lnTo>
                  <a:cubicBezTo>
                    <a:pt x="228" y="2107"/>
                    <a:pt x="223" y="2105"/>
                    <a:pt x="218" y="2105"/>
                  </a:cubicBezTo>
                  <a:cubicBezTo>
                    <a:pt x="208" y="2105"/>
                    <a:pt x="201" y="2117"/>
                    <a:pt x="205" y="2141"/>
                  </a:cubicBezTo>
                  <a:lnTo>
                    <a:pt x="222" y="2163"/>
                  </a:lnTo>
                  <a:cubicBezTo>
                    <a:pt x="228" y="2175"/>
                    <a:pt x="233" y="2203"/>
                    <a:pt x="222" y="2209"/>
                  </a:cubicBezTo>
                  <a:cubicBezTo>
                    <a:pt x="217" y="2214"/>
                    <a:pt x="212" y="2217"/>
                    <a:pt x="208" y="2217"/>
                  </a:cubicBezTo>
                  <a:cubicBezTo>
                    <a:pt x="199" y="2217"/>
                    <a:pt x="194" y="2205"/>
                    <a:pt x="194" y="2186"/>
                  </a:cubicBezTo>
                  <a:cubicBezTo>
                    <a:pt x="177" y="2180"/>
                    <a:pt x="154" y="2175"/>
                    <a:pt x="143" y="2163"/>
                  </a:cubicBezTo>
                  <a:lnTo>
                    <a:pt x="137" y="2158"/>
                  </a:lnTo>
                  <a:cubicBezTo>
                    <a:pt x="134" y="2144"/>
                    <a:pt x="126" y="2139"/>
                    <a:pt x="120" y="2139"/>
                  </a:cubicBezTo>
                  <a:cubicBezTo>
                    <a:pt x="115" y="2139"/>
                    <a:pt x="111" y="2142"/>
                    <a:pt x="108" y="2146"/>
                  </a:cubicBezTo>
                  <a:lnTo>
                    <a:pt x="97" y="2158"/>
                  </a:lnTo>
                  <a:cubicBezTo>
                    <a:pt x="97" y="2180"/>
                    <a:pt x="137" y="2198"/>
                    <a:pt x="148" y="2198"/>
                  </a:cubicBezTo>
                  <a:cubicBezTo>
                    <a:pt x="165" y="2198"/>
                    <a:pt x="188" y="2232"/>
                    <a:pt x="211" y="2277"/>
                  </a:cubicBezTo>
                  <a:lnTo>
                    <a:pt x="239" y="2311"/>
                  </a:lnTo>
                  <a:cubicBezTo>
                    <a:pt x="245" y="2317"/>
                    <a:pt x="250" y="2339"/>
                    <a:pt x="250" y="2339"/>
                  </a:cubicBezTo>
                  <a:lnTo>
                    <a:pt x="239" y="2351"/>
                  </a:lnTo>
                  <a:cubicBezTo>
                    <a:pt x="222" y="2356"/>
                    <a:pt x="262" y="2413"/>
                    <a:pt x="256" y="2436"/>
                  </a:cubicBezTo>
                  <a:cubicBezTo>
                    <a:pt x="250" y="2464"/>
                    <a:pt x="216" y="2487"/>
                    <a:pt x="211" y="2493"/>
                  </a:cubicBezTo>
                  <a:cubicBezTo>
                    <a:pt x="199" y="2493"/>
                    <a:pt x="199" y="2498"/>
                    <a:pt x="199" y="2498"/>
                  </a:cubicBezTo>
                  <a:cubicBezTo>
                    <a:pt x="199" y="2498"/>
                    <a:pt x="222" y="2504"/>
                    <a:pt x="233" y="2510"/>
                  </a:cubicBezTo>
                  <a:cubicBezTo>
                    <a:pt x="239" y="2510"/>
                    <a:pt x="233" y="2527"/>
                    <a:pt x="216" y="2544"/>
                  </a:cubicBezTo>
                  <a:lnTo>
                    <a:pt x="216" y="2566"/>
                  </a:lnTo>
                  <a:lnTo>
                    <a:pt x="211" y="2583"/>
                  </a:lnTo>
                  <a:cubicBezTo>
                    <a:pt x="220" y="2596"/>
                    <a:pt x="221" y="2603"/>
                    <a:pt x="216" y="2603"/>
                  </a:cubicBezTo>
                  <a:cubicBezTo>
                    <a:pt x="213" y="2603"/>
                    <a:pt x="207" y="2599"/>
                    <a:pt x="199" y="2589"/>
                  </a:cubicBezTo>
                  <a:lnTo>
                    <a:pt x="182" y="2583"/>
                  </a:lnTo>
                  <a:lnTo>
                    <a:pt x="165" y="2578"/>
                  </a:lnTo>
                  <a:cubicBezTo>
                    <a:pt x="137" y="2578"/>
                    <a:pt x="120" y="2555"/>
                    <a:pt x="120" y="2527"/>
                  </a:cubicBezTo>
                  <a:lnTo>
                    <a:pt x="120" y="2527"/>
                  </a:lnTo>
                  <a:lnTo>
                    <a:pt x="160" y="2532"/>
                  </a:lnTo>
                  <a:lnTo>
                    <a:pt x="160" y="2538"/>
                  </a:lnTo>
                  <a:cubicBezTo>
                    <a:pt x="165" y="2538"/>
                    <a:pt x="171" y="2532"/>
                    <a:pt x="177" y="2527"/>
                  </a:cubicBezTo>
                  <a:lnTo>
                    <a:pt x="177" y="2521"/>
                  </a:lnTo>
                  <a:cubicBezTo>
                    <a:pt x="165" y="2510"/>
                    <a:pt x="148" y="2493"/>
                    <a:pt x="143" y="2481"/>
                  </a:cubicBezTo>
                  <a:lnTo>
                    <a:pt x="137" y="2470"/>
                  </a:lnTo>
                  <a:cubicBezTo>
                    <a:pt x="137" y="2458"/>
                    <a:pt x="177" y="2447"/>
                    <a:pt x="188" y="2447"/>
                  </a:cubicBezTo>
                  <a:cubicBezTo>
                    <a:pt x="205" y="2447"/>
                    <a:pt x="211" y="2413"/>
                    <a:pt x="211" y="2407"/>
                  </a:cubicBezTo>
                  <a:cubicBezTo>
                    <a:pt x="211" y="2403"/>
                    <a:pt x="208" y="2401"/>
                    <a:pt x="204" y="2401"/>
                  </a:cubicBezTo>
                  <a:cubicBezTo>
                    <a:pt x="199" y="2401"/>
                    <a:pt x="194" y="2404"/>
                    <a:pt x="194" y="2407"/>
                  </a:cubicBezTo>
                  <a:cubicBezTo>
                    <a:pt x="194" y="2413"/>
                    <a:pt x="165" y="2424"/>
                    <a:pt x="137" y="2436"/>
                  </a:cubicBezTo>
                  <a:lnTo>
                    <a:pt x="103" y="2441"/>
                  </a:lnTo>
                  <a:cubicBezTo>
                    <a:pt x="91" y="2430"/>
                    <a:pt x="97" y="2379"/>
                    <a:pt x="108" y="2339"/>
                  </a:cubicBezTo>
                  <a:lnTo>
                    <a:pt x="143" y="2317"/>
                  </a:lnTo>
                  <a:cubicBezTo>
                    <a:pt x="160" y="2305"/>
                    <a:pt x="165" y="2288"/>
                    <a:pt x="148" y="2277"/>
                  </a:cubicBezTo>
                  <a:cubicBezTo>
                    <a:pt x="147" y="2276"/>
                    <a:pt x="146" y="2275"/>
                    <a:pt x="144" y="2275"/>
                  </a:cubicBezTo>
                  <a:cubicBezTo>
                    <a:pt x="136" y="2275"/>
                    <a:pt x="124" y="2284"/>
                    <a:pt x="120" y="2288"/>
                  </a:cubicBezTo>
                  <a:lnTo>
                    <a:pt x="108" y="2294"/>
                  </a:lnTo>
                  <a:cubicBezTo>
                    <a:pt x="105" y="2297"/>
                    <a:pt x="100" y="2299"/>
                    <a:pt x="95" y="2299"/>
                  </a:cubicBezTo>
                  <a:cubicBezTo>
                    <a:pt x="82" y="2299"/>
                    <a:pt x="67" y="2291"/>
                    <a:pt x="63" y="2283"/>
                  </a:cubicBezTo>
                  <a:cubicBezTo>
                    <a:pt x="63" y="2282"/>
                    <a:pt x="63" y="2282"/>
                    <a:pt x="62" y="2282"/>
                  </a:cubicBezTo>
                  <a:cubicBezTo>
                    <a:pt x="55" y="2282"/>
                    <a:pt x="34" y="2335"/>
                    <a:pt x="29" y="2356"/>
                  </a:cubicBezTo>
                  <a:cubicBezTo>
                    <a:pt x="25" y="2373"/>
                    <a:pt x="27" y="2384"/>
                    <a:pt x="35" y="2384"/>
                  </a:cubicBezTo>
                  <a:cubicBezTo>
                    <a:pt x="38" y="2384"/>
                    <a:pt x="42" y="2382"/>
                    <a:pt x="46" y="2379"/>
                  </a:cubicBezTo>
                  <a:lnTo>
                    <a:pt x="40" y="2356"/>
                  </a:lnTo>
                  <a:cubicBezTo>
                    <a:pt x="57" y="2356"/>
                    <a:pt x="74" y="2362"/>
                    <a:pt x="86" y="2373"/>
                  </a:cubicBezTo>
                  <a:lnTo>
                    <a:pt x="74" y="2390"/>
                  </a:lnTo>
                  <a:cubicBezTo>
                    <a:pt x="52" y="2413"/>
                    <a:pt x="35" y="2441"/>
                    <a:pt x="12" y="2470"/>
                  </a:cubicBezTo>
                  <a:cubicBezTo>
                    <a:pt x="1" y="2487"/>
                    <a:pt x="1" y="2504"/>
                    <a:pt x="23" y="2504"/>
                  </a:cubicBezTo>
                  <a:cubicBezTo>
                    <a:pt x="46" y="2504"/>
                    <a:pt x="40" y="2521"/>
                    <a:pt x="46" y="2532"/>
                  </a:cubicBezTo>
                  <a:cubicBezTo>
                    <a:pt x="52" y="2538"/>
                    <a:pt x="69" y="2538"/>
                    <a:pt x="80" y="2538"/>
                  </a:cubicBezTo>
                  <a:lnTo>
                    <a:pt x="86" y="2538"/>
                  </a:lnTo>
                  <a:cubicBezTo>
                    <a:pt x="87" y="2536"/>
                    <a:pt x="87" y="2536"/>
                    <a:pt x="88" y="2536"/>
                  </a:cubicBezTo>
                  <a:cubicBezTo>
                    <a:pt x="93" y="2536"/>
                    <a:pt x="97" y="2562"/>
                    <a:pt x="97" y="2572"/>
                  </a:cubicBezTo>
                  <a:cubicBezTo>
                    <a:pt x="97" y="2580"/>
                    <a:pt x="75" y="2595"/>
                    <a:pt x="59" y="2595"/>
                  </a:cubicBezTo>
                  <a:cubicBezTo>
                    <a:pt x="54" y="2595"/>
                    <a:pt x="49" y="2593"/>
                    <a:pt x="46" y="2589"/>
                  </a:cubicBezTo>
                  <a:cubicBezTo>
                    <a:pt x="45" y="2586"/>
                    <a:pt x="43" y="2584"/>
                    <a:pt x="41" y="2584"/>
                  </a:cubicBezTo>
                  <a:cubicBezTo>
                    <a:pt x="33" y="2584"/>
                    <a:pt x="18" y="2609"/>
                    <a:pt x="18" y="2623"/>
                  </a:cubicBezTo>
                  <a:cubicBezTo>
                    <a:pt x="12" y="2640"/>
                    <a:pt x="35" y="2646"/>
                    <a:pt x="46" y="2646"/>
                  </a:cubicBezTo>
                  <a:cubicBezTo>
                    <a:pt x="49" y="2643"/>
                    <a:pt x="59" y="2641"/>
                    <a:pt x="72" y="2641"/>
                  </a:cubicBezTo>
                  <a:cubicBezTo>
                    <a:pt x="84" y="2641"/>
                    <a:pt x="100" y="2643"/>
                    <a:pt x="114" y="2646"/>
                  </a:cubicBezTo>
                  <a:lnTo>
                    <a:pt x="131" y="2623"/>
                  </a:lnTo>
                  <a:cubicBezTo>
                    <a:pt x="131" y="2622"/>
                    <a:pt x="132" y="2621"/>
                    <a:pt x="133" y="2621"/>
                  </a:cubicBezTo>
                  <a:cubicBezTo>
                    <a:pt x="139" y="2621"/>
                    <a:pt x="155" y="2630"/>
                    <a:pt x="160" y="2634"/>
                  </a:cubicBezTo>
                  <a:lnTo>
                    <a:pt x="171" y="2646"/>
                  </a:lnTo>
                  <a:cubicBezTo>
                    <a:pt x="179" y="2658"/>
                    <a:pt x="185" y="2665"/>
                    <a:pt x="189" y="2665"/>
                  </a:cubicBezTo>
                  <a:cubicBezTo>
                    <a:pt x="191" y="2665"/>
                    <a:pt x="192" y="2664"/>
                    <a:pt x="194" y="2663"/>
                  </a:cubicBezTo>
                  <a:lnTo>
                    <a:pt x="194" y="2657"/>
                  </a:lnTo>
                  <a:lnTo>
                    <a:pt x="199" y="2651"/>
                  </a:lnTo>
                  <a:cubicBezTo>
                    <a:pt x="199" y="2650"/>
                    <a:pt x="200" y="2650"/>
                    <a:pt x="200" y="2650"/>
                  </a:cubicBezTo>
                  <a:cubicBezTo>
                    <a:pt x="205" y="2650"/>
                    <a:pt x="229" y="2686"/>
                    <a:pt x="239" y="2691"/>
                  </a:cubicBezTo>
                  <a:cubicBezTo>
                    <a:pt x="256" y="2697"/>
                    <a:pt x="279" y="2714"/>
                    <a:pt x="284" y="2719"/>
                  </a:cubicBezTo>
                  <a:cubicBezTo>
                    <a:pt x="290" y="2725"/>
                    <a:pt x="262" y="2737"/>
                    <a:pt x="250" y="2737"/>
                  </a:cubicBezTo>
                  <a:cubicBezTo>
                    <a:pt x="245" y="2737"/>
                    <a:pt x="222" y="2782"/>
                    <a:pt x="228" y="2793"/>
                  </a:cubicBezTo>
                  <a:cubicBezTo>
                    <a:pt x="233" y="2805"/>
                    <a:pt x="239" y="2844"/>
                    <a:pt x="245" y="2878"/>
                  </a:cubicBezTo>
                  <a:lnTo>
                    <a:pt x="250" y="2912"/>
                  </a:lnTo>
                  <a:cubicBezTo>
                    <a:pt x="256" y="2918"/>
                    <a:pt x="273" y="2918"/>
                    <a:pt x="279" y="2929"/>
                  </a:cubicBezTo>
                  <a:cubicBezTo>
                    <a:pt x="284" y="2935"/>
                    <a:pt x="284" y="2952"/>
                    <a:pt x="284" y="2958"/>
                  </a:cubicBezTo>
                  <a:cubicBezTo>
                    <a:pt x="273" y="2975"/>
                    <a:pt x="256" y="2986"/>
                    <a:pt x="250" y="3003"/>
                  </a:cubicBezTo>
                  <a:lnTo>
                    <a:pt x="245" y="3032"/>
                  </a:lnTo>
                  <a:cubicBezTo>
                    <a:pt x="262" y="3037"/>
                    <a:pt x="284" y="3049"/>
                    <a:pt x="284" y="3054"/>
                  </a:cubicBezTo>
                  <a:lnTo>
                    <a:pt x="279" y="3060"/>
                  </a:lnTo>
                  <a:cubicBezTo>
                    <a:pt x="262" y="3088"/>
                    <a:pt x="262" y="3122"/>
                    <a:pt x="279" y="3156"/>
                  </a:cubicBezTo>
                  <a:lnTo>
                    <a:pt x="290" y="3173"/>
                  </a:lnTo>
                  <a:cubicBezTo>
                    <a:pt x="279" y="3173"/>
                    <a:pt x="250" y="3196"/>
                    <a:pt x="245" y="3207"/>
                  </a:cubicBezTo>
                  <a:cubicBezTo>
                    <a:pt x="239" y="3213"/>
                    <a:pt x="273" y="3270"/>
                    <a:pt x="262" y="3293"/>
                  </a:cubicBezTo>
                  <a:cubicBezTo>
                    <a:pt x="258" y="3301"/>
                    <a:pt x="256" y="3304"/>
                    <a:pt x="257" y="3304"/>
                  </a:cubicBezTo>
                  <a:cubicBezTo>
                    <a:pt x="258" y="3304"/>
                    <a:pt x="266" y="3294"/>
                    <a:pt x="273" y="3287"/>
                  </a:cubicBezTo>
                  <a:cubicBezTo>
                    <a:pt x="274" y="3284"/>
                    <a:pt x="276" y="3283"/>
                    <a:pt x="278" y="3283"/>
                  </a:cubicBezTo>
                  <a:cubicBezTo>
                    <a:pt x="284" y="3283"/>
                    <a:pt x="290" y="3294"/>
                    <a:pt x="290" y="3315"/>
                  </a:cubicBezTo>
                  <a:lnTo>
                    <a:pt x="290" y="3338"/>
                  </a:lnTo>
                  <a:cubicBezTo>
                    <a:pt x="284" y="3355"/>
                    <a:pt x="273" y="3366"/>
                    <a:pt x="273" y="3383"/>
                  </a:cubicBezTo>
                  <a:cubicBezTo>
                    <a:pt x="267" y="3400"/>
                    <a:pt x="279" y="3423"/>
                    <a:pt x="284" y="3423"/>
                  </a:cubicBezTo>
                  <a:cubicBezTo>
                    <a:pt x="324" y="3423"/>
                    <a:pt x="301" y="3457"/>
                    <a:pt x="307" y="3474"/>
                  </a:cubicBezTo>
                  <a:lnTo>
                    <a:pt x="318" y="3508"/>
                  </a:lnTo>
                  <a:cubicBezTo>
                    <a:pt x="290" y="3514"/>
                    <a:pt x="307" y="3537"/>
                    <a:pt x="318" y="3548"/>
                  </a:cubicBezTo>
                  <a:cubicBezTo>
                    <a:pt x="335" y="3559"/>
                    <a:pt x="330" y="3588"/>
                    <a:pt x="307" y="3616"/>
                  </a:cubicBezTo>
                  <a:lnTo>
                    <a:pt x="301" y="3656"/>
                  </a:lnTo>
                  <a:lnTo>
                    <a:pt x="301" y="3684"/>
                  </a:lnTo>
                  <a:cubicBezTo>
                    <a:pt x="291" y="3720"/>
                    <a:pt x="299" y="3742"/>
                    <a:pt x="313" y="3742"/>
                  </a:cubicBezTo>
                  <a:cubicBezTo>
                    <a:pt x="315" y="3742"/>
                    <a:pt x="317" y="3741"/>
                    <a:pt x="318" y="3741"/>
                  </a:cubicBezTo>
                  <a:lnTo>
                    <a:pt x="324" y="3769"/>
                  </a:lnTo>
                  <a:cubicBezTo>
                    <a:pt x="330" y="3775"/>
                    <a:pt x="341" y="3786"/>
                    <a:pt x="341" y="3798"/>
                  </a:cubicBezTo>
                  <a:lnTo>
                    <a:pt x="341" y="3809"/>
                  </a:lnTo>
                  <a:cubicBezTo>
                    <a:pt x="335" y="3815"/>
                    <a:pt x="392" y="3849"/>
                    <a:pt x="386" y="3871"/>
                  </a:cubicBezTo>
                  <a:cubicBezTo>
                    <a:pt x="381" y="3894"/>
                    <a:pt x="369" y="3922"/>
                    <a:pt x="358" y="3934"/>
                  </a:cubicBezTo>
                  <a:lnTo>
                    <a:pt x="330" y="3934"/>
                  </a:lnTo>
                  <a:cubicBezTo>
                    <a:pt x="327" y="3933"/>
                    <a:pt x="325" y="3933"/>
                    <a:pt x="323" y="3933"/>
                  </a:cubicBezTo>
                  <a:cubicBezTo>
                    <a:pt x="304" y="3933"/>
                    <a:pt x="319" y="3957"/>
                    <a:pt x="330" y="3962"/>
                  </a:cubicBezTo>
                  <a:cubicBezTo>
                    <a:pt x="341" y="3973"/>
                    <a:pt x="375" y="4019"/>
                    <a:pt x="392" y="4019"/>
                  </a:cubicBezTo>
                  <a:cubicBezTo>
                    <a:pt x="398" y="4022"/>
                    <a:pt x="399" y="4023"/>
                    <a:pt x="396" y="4023"/>
                  </a:cubicBezTo>
                  <a:cubicBezTo>
                    <a:pt x="392" y="4023"/>
                    <a:pt x="384" y="4022"/>
                    <a:pt x="369" y="4019"/>
                  </a:cubicBezTo>
                  <a:lnTo>
                    <a:pt x="364" y="4053"/>
                  </a:lnTo>
                  <a:lnTo>
                    <a:pt x="352" y="4093"/>
                  </a:lnTo>
                  <a:cubicBezTo>
                    <a:pt x="381" y="4110"/>
                    <a:pt x="386" y="4138"/>
                    <a:pt x="375" y="4161"/>
                  </a:cubicBezTo>
                  <a:lnTo>
                    <a:pt x="364" y="4178"/>
                  </a:lnTo>
                  <a:cubicBezTo>
                    <a:pt x="347" y="4195"/>
                    <a:pt x="324" y="4206"/>
                    <a:pt x="307" y="4217"/>
                  </a:cubicBezTo>
                  <a:lnTo>
                    <a:pt x="307" y="4223"/>
                  </a:lnTo>
                  <a:cubicBezTo>
                    <a:pt x="307" y="4231"/>
                    <a:pt x="316" y="4237"/>
                    <a:pt x="323" y="4237"/>
                  </a:cubicBezTo>
                  <a:cubicBezTo>
                    <a:pt x="326" y="4237"/>
                    <a:pt x="328" y="4236"/>
                    <a:pt x="330" y="4234"/>
                  </a:cubicBezTo>
                  <a:cubicBezTo>
                    <a:pt x="335" y="4234"/>
                    <a:pt x="358" y="4285"/>
                    <a:pt x="369" y="4302"/>
                  </a:cubicBezTo>
                  <a:cubicBezTo>
                    <a:pt x="375" y="4320"/>
                    <a:pt x="364" y="4354"/>
                    <a:pt x="358" y="4359"/>
                  </a:cubicBezTo>
                  <a:cubicBezTo>
                    <a:pt x="352" y="4365"/>
                    <a:pt x="352" y="4388"/>
                    <a:pt x="358" y="4405"/>
                  </a:cubicBezTo>
                  <a:lnTo>
                    <a:pt x="364" y="4422"/>
                  </a:lnTo>
                  <a:cubicBezTo>
                    <a:pt x="369" y="4433"/>
                    <a:pt x="381" y="4456"/>
                    <a:pt x="386" y="4456"/>
                  </a:cubicBezTo>
                  <a:lnTo>
                    <a:pt x="438" y="4450"/>
                  </a:lnTo>
                  <a:cubicBezTo>
                    <a:pt x="466" y="4490"/>
                    <a:pt x="494" y="4507"/>
                    <a:pt x="494" y="4507"/>
                  </a:cubicBezTo>
                  <a:cubicBezTo>
                    <a:pt x="494" y="4507"/>
                    <a:pt x="460" y="4456"/>
                    <a:pt x="449" y="4439"/>
                  </a:cubicBezTo>
                  <a:cubicBezTo>
                    <a:pt x="432" y="4422"/>
                    <a:pt x="443" y="4410"/>
                    <a:pt x="466" y="4405"/>
                  </a:cubicBezTo>
                  <a:lnTo>
                    <a:pt x="460" y="4371"/>
                  </a:lnTo>
                  <a:lnTo>
                    <a:pt x="449" y="4337"/>
                  </a:lnTo>
                  <a:lnTo>
                    <a:pt x="449" y="4337"/>
                  </a:lnTo>
                  <a:cubicBezTo>
                    <a:pt x="477" y="4342"/>
                    <a:pt x="517" y="4359"/>
                    <a:pt x="523" y="4365"/>
                  </a:cubicBezTo>
                  <a:cubicBezTo>
                    <a:pt x="528" y="4371"/>
                    <a:pt x="506" y="4399"/>
                    <a:pt x="494" y="4405"/>
                  </a:cubicBezTo>
                  <a:cubicBezTo>
                    <a:pt x="483" y="4410"/>
                    <a:pt x="511" y="4467"/>
                    <a:pt x="528" y="4490"/>
                  </a:cubicBezTo>
                  <a:cubicBezTo>
                    <a:pt x="540" y="4512"/>
                    <a:pt x="523" y="4541"/>
                    <a:pt x="511" y="4541"/>
                  </a:cubicBezTo>
                  <a:cubicBezTo>
                    <a:pt x="500" y="4541"/>
                    <a:pt x="506" y="4592"/>
                    <a:pt x="489" y="4603"/>
                  </a:cubicBezTo>
                  <a:cubicBezTo>
                    <a:pt x="484" y="4605"/>
                    <a:pt x="480" y="4605"/>
                    <a:pt x="477" y="4605"/>
                  </a:cubicBezTo>
                  <a:cubicBezTo>
                    <a:pt x="467" y="4605"/>
                    <a:pt x="460" y="4599"/>
                    <a:pt x="460" y="4586"/>
                  </a:cubicBezTo>
                  <a:lnTo>
                    <a:pt x="455" y="4569"/>
                  </a:lnTo>
                  <a:lnTo>
                    <a:pt x="438" y="4495"/>
                  </a:lnTo>
                  <a:cubicBezTo>
                    <a:pt x="392" y="4524"/>
                    <a:pt x="409" y="4569"/>
                    <a:pt x="415" y="4586"/>
                  </a:cubicBezTo>
                  <a:cubicBezTo>
                    <a:pt x="421" y="4603"/>
                    <a:pt x="398" y="4643"/>
                    <a:pt x="392" y="4649"/>
                  </a:cubicBezTo>
                  <a:cubicBezTo>
                    <a:pt x="386" y="4660"/>
                    <a:pt x="409" y="4671"/>
                    <a:pt x="426" y="4677"/>
                  </a:cubicBezTo>
                  <a:cubicBezTo>
                    <a:pt x="443" y="4677"/>
                    <a:pt x="421" y="4688"/>
                    <a:pt x="386" y="4700"/>
                  </a:cubicBezTo>
                  <a:lnTo>
                    <a:pt x="364" y="4711"/>
                  </a:lnTo>
                  <a:cubicBezTo>
                    <a:pt x="352" y="4717"/>
                    <a:pt x="341" y="4728"/>
                    <a:pt x="347" y="4734"/>
                  </a:cubicBezTo>
                  <a:cubicBezTo>
                    <a:pt x="349" y="4742"/>
                    <a:pt x="351" y="4745"/>
                    <a:pt x="354" y="4745"/>
                  </a:cubicBezTo>
                  <a:cubicBezTo>
                    <a:pt x="358" y="4745"/>
                    <a:pt x="362" y="4737"/>
                    <a:pt x="369" y="4734"/>
                  </a:cubicBezTo>
                  <a:cubicBezTo>
                    <a:pt x="375" y="4731"/>
                    <a:pt x="380" y="4729"/>
                    <a:pt x="384" y="4729"/>
                  </a:cubicBezTo>
                  <a:cubicBezTo>
                    <a:pt x="390" y="4729"/>
                    <a:pt x="395" y="4732"/>
                    <a:pt x="398" y="4745"/>
                  </a:cubicBezTo>
                  <a:cubicBezTo>
                    <a:pt x="404" y="4762"/>
                    <a:pt x="364" y="4768"/>
                    <a:pt x="392" y="4790"/>
                  </a:cubicBezTo>
                  <a:cubicBezTo>
                    <a:pt x="404" y="4802"/>
                    <a:pt x="404" y="4836"/>
                    <a:pt x="392" y="4853"/>
                  </a:cubicBezTo>
                  <a:cubicBezTo>
                    <a:pt x="386" y="4870"/>
                    <a:pt x="386" y="4876"/>
                    <a:pt x="392" y="4893"/>
                  </a:cubicBezTo>
                  <a:cubicBezTo>
                    <a:pt x="404" y="4910"/>
                    <a:pt x="404" y="4944"/>
                    <a:pt x="398" y="4966"/>
                  </a:cubicBezTo>
                  <a:cubicBezTo>
                    <a:pt x="386" y="4995"/>
                    <a:pt x="421" y="5012"/>
                    <a:pt x="409" y="5040"/>
                  </a:cubicBezTo>
                  <a:lnTo>
                    <a:pt x="398" y="5057"/>
                  </a:lnTo>
                  <a:cubicBezTo>
                    <a:pt x="398" y="5080"/>
                    <a:pt x="409" y="5102"/>
                    <a:pt x="415" y="5108"/>
                  </a:cubicBezTo>
                  <a:lnTo>
                    <a:pt x="415" y="5114"/>
                  </a:lnTo>
                  <a:cubicBezTo>
                    <a:pt x="421" y="5120"/>
                    <a:pt x="438" y="5131"/>
                    <a:pt x="438" y="5137"/>
                  </a:cubicBezTo>
                  <a:lnTo>
                    <a:pt x="426" y="5165"/>
                  </a:lnTo>
                  <a:cubicBezTo>
                    <a:pt x="415" y="5199"/>
                    <a:pt x="421" y="5233"/>
                    <a:pt x="432" y="5233"/>
                  </a:cubicBezTo>
                  <a:cubicBezTo>
                    <a:pt x="438" y="5239"/>
                    <a:pt x="432" y="5256"/>
                    <a:pt x="415" y="5273"/>
                  </a:cubicBezTo>
                  <a:lnTo>
                    <a:pt x="404" y="5290"/>
                  </a:lnTo>
                  <a:lnTo>
                    <a:pt x="398" y="5295"/>
                  </a:lnTo>
                  <a:cubicBezTo>
                    <a:pt x="404" y="5307"/>
                    <a:pt x="409" y="5318"/>
                    <a:pt x="421" y="5318"/>
                  </a:cubicBezTo>
                  <a:lnTo>
                    <a:pt x="432" y="5318"/>
                  </a:lnTo>
                  <a:cubicBezTo>
                    <a:pt x="438" y="5318"/>
                    <a:pt x="438" y="5312"/>
                    <a:pt x="438" y="5312"/>
                  </a:cubicBezTo>
                  <a:lnTo>
                    <a:pt x="455" y="5312"/>
                  </a:lnTo>
                  <a:cubicBezTo>
                    <a:pt x="455" y="5318"/>
                    <a:pt x="455" y="5329"/>
                    <a:pt x="455" y="5329"/>
                  </a:cubicBezTo>
                  <a:lnTo>
                    <a:pt x="426" y="5352"/>
                  </a:lnTo>
                  <a:cubicBezTo>
                    <a:pt x="409" y="5363"/>
                    <a:pt x="394" y="5369"/>
                    <a:pt x="382" y="5369"/>
                  </a:cubicBezTo>
                  <a:cubicBezTo>
                    <a:pt x="371" y="5369"/>
                    <a:pt x="364" y="5363"/>
                    <a:pt x="364" y="5352"/>
                  </a:cubicBezTo>
                  <a:lnTo>
                    <a:pt x="358" y="5341"/>
                  </a:lnTo>
                  <a:cubicBezTo>
                    <a:pt x="358" y="5335"/>
                    <a:pt x="352" y="5324"/>
                    <a:pt x="347" y="5324"/>
                  </a:cubicBezTo>
                  <a:cubicBezTo>
                    <a:pt x="344" y="5323"/>
                    <a:pt x="341" y="5323"/>
                    <a:pt x="339" y="5323"/>
                  </a:cubicBezTo>
                  <a:cubicBezTo>
                    <a:pt x="319" y="5323"/>
                    <a:pt x="323" y="5343"/>
                    <a:pt x="318" y="5358"/>
                  </a:cubicBezTo>
                  <a:lnTo>
                    <a:pt x="318" y="5363"/>
                  </a:lnTo>
                  <a:cubicBezTo>
                    <a:pt x="318" y="5375"/>
                    <a:pt x="330" y="5392"/>
                    <a:pt x="341" y="5409"/>
                  </a:cubicBezTo>
                  <a:lnTo>
                    <a:pt x="324" y="5432"/>
                  </a:lnTo>
                  <a:cubicBezTo>
                    <a:pt x="324" y="5432"/>
                    <a:pt x="324" y="5449"/>
                    <a:pt x="330" y="5454"/>
                  </a:cubicBezTo>
                  <a:cubicBezTo>
                    <a:pt x="333" y="5457"/>
                    <a:pt x="337" y="5459"/>
                    <a:pt x="341" y="5459"/>
                  </a:cubicBezTo>
                  <a:cubicBezTo>
                    <a:pt x="345" y="5459"/>
                    <a:pt x="350" y="5457"/>
                    <a:pt x="352" y="5454"/>
                  </a:cubicBezTo>
                  <a:cubicBezTo>
                    <a:pt x="364" y="5449"/>
                    <a:pt x="369" y="5443"/>
                    <a:pt x="375" y="5432"/>
                  </a:cubicBezTo>
                  <a:cubicBezTo>
                    <a:pt x="380" y="5422"/>
                    <a:pt x="377" y="5401"/>
                    <a:pt x="392" y="5401"/>
                  </a:cubicBezTo>
                  <a:cubicBezTo>
                    <a:pt x="395" y="5401"/>
                    <a:pt x="399" y="5401"/>
                    <a:pt x="404" y="5403"/>
                  </a:cubicBezTo>
                  <a:lnTo>
                    <a:pt x="421" y="5409"/>
                  </a:lnTo>
                  <a:cubicBezTo>
                    <a:pt x="443" y="5420"/>
                    <a:pt x="415" y="5449"/>
                    <a:pt x="398" y="5460"/>
                  </a:cubicBezTo>
                  <a:cubicBezTo>
                    <a:pt x="381" y="5466"/>
                    <a:pt x="398" y="5511"/>
                    <a:pt x="432" y="5562"/>
                  </a:cubicBezTo>
                  <a:lnTo>
                    <a:pt x="438" y="5613"/>
                  </a:lnTo>
                  <a:lnTo>
                    <a:pt x="443" y="5670"/>
                  </a:lnTo>
                  <a:cubicBezTo>
                    <a:pt x="469" y="5676"/>
                    <a:pt x="497" y="5677"/>
                    <a:pt x="520" y="5677"/>
                  </a:cubicBezTo>
                  <a:cubicBezTo>
                    <a:pt x="543" y="5677"/>
                    <a:pt x="560" y="5676"/>
                    <a:pt x="562" y="5676"/>
                  </a:cubicBezTo>
                  <a:cubicBezTo>
                    <a:pt x="564" y="5675"/>
                    <a:pt x="565" y="5675"/>
                    <a:pt x="566" y="5675"/>
                  </a:cubicBezTo>
                  <a:cubicBezTo>
                    <a:pt x="575" y="5675"/>
                    <a:pt x="581" y="5696"/>
                    <a:pt x="591" y="5721"/>
                  </a:cubicBezTo>
                  <a:lnTo>
                    <a:pt x="562" y="5738"/>
                  </a:lnTo>
                  <a:cubicBezTo>
                    <a:pt x="557" y="5738"/>
                    <a:pt x="545" y="5727"/>
                    <a:pt x="540" y="5727"/>
                  </a:cubicBezTo>
                  <a:cubicBezTo>
                    <a:pt x="523" y="5727"/>
                    <a:pt x="511" y="5732"/>
                    <a:pt x="494" y="5732"/>
                  </a:cubicBezTo>
                  <a:cubicBezTo>
                    <a:pt x="483" y="5738"/>
                    <a:pt x="472" y="5744"/>
                    <a:pt x="460" y="5744"/>
                  </a:cubicBezTo>
                  <a:cubicBezTo>
                    <a:pt x="460" y="5744"/>
                    <a:pt x="455" y="5732"/>
                    <a:pt x="455" y="5727"/>
                  </a:cubicBezTo>
                  <a:lnTo>
                    <a:pt x="443" y="5715"/>
                  </a:lnTo>
                  <a:cubicBezTo>
                    <a:pt x="436" y="5704"/>
                    <a:pt x="417" y="5701"/>
                    <a:pt x="402" y="5701"/>
                  </a:cubicBezTo>
                  <a:cubicBezTo>
                    <a:pt x="393" y="5701"/>
                    <a:pt x="385" y="5702"/>
                    <a:pt x="381" y="5704"/>
                  </a:cubicBezTo>
                  <a:cubicBezTo>
                    <a:pt x="369" y="5710"/>
                    <a:pt x="386" y="5727"/>
                    <a:pt x="421" y="5738"/>
                  </a:cubicBezTo>
                  <a:lnTo>
                    <a:pt x="432" y="5772"/>
                  </a:lnTo>
                  <a:cubicBezTo>
                    <a:pt x="438" y="5783"/>
                    <a:pt x="398" y="5795"/>
                    <a:pt x="438" y="5806"/>
                  </a:cubicBezTo>
                  <a:cubicBezTo>
                    <a:pt x="455" y="5806"/>
                    <a:pt x="466" y="5829"/>
                    <a:pt x="483" y="5840"/>
                  </a:cubicBezTo>
                  <a:cubicBezTo>
                    <a:pt x="494" y="5851"/>
                    <a:pt x="500" y="5868"/>
                    <a:pt x="483" y="5880"/>
                  </a:cubicBezTo>
                  <a:cubicBezTo>
                    <a:pt x="477" y="5880"/>
                    <a:pt x="460" y="5868"/>
                    <a:pt x="449" y="5868"/>
                  </a:cubicBezTo>
                  <a:lnTo>
                    <a:pt x="449" y="5863"/>
                  </a:lnTo>
                  <a:cubicBezTo>
                    <a:pt x="438" y="5868"/>
                    <a:pt x="438" y="5897"/>
                    <a:pt x="438" y="5902"/>
                  </a:cubicBezTo>
                  <a:cubicBezTo>
                    <a:pt x="438" y="5908"/>
                    <a:pt x="489" y="5942"/>
                    <a:pt x="500" y="5954"/>
                  </a:cubicBezTo>
                  <a:cubicBezTo>
                    <a:pt x="506" y="5971"/>
                    <a:pt x="500" y="5993"/>
                    <a:pt x="483" y="6005"/>
                  </a:cubicBezTo>
                  <a:lnTo>
                    <a:pt x="472" y="6016"/>
                  </a:lnTo>
                  <a:cubicBezTo>
                    <a:pt x="466" y="6022"/>
                    <a:pt x="455" y="6033"/>
                    <a:pt x="455" y="6039"/>
                  </a:cubicBezTo>
                  <a:cubicBezTo>
                    <a:pt x="457" y="6050"/>
                    <a:pt x="463" y="6054"/>
                    <a:pt x="469" y="6054"/>
                  </a:cubicBezTo>
                  <a:cubicBezTo>
                    <a:pt x="476" y="6054"/>
                    <a:pt x="483" y="6050"/>
                    <a:pt x="489" y="6044"/>
                  </a:cubicBezTo>
                  <a:cubicBezTo>
                    <a:pt x="498" y="6038"/>
                    <a:pt x="507" y="6034"/>
                    <a:pt x="515" y="6034"/>
                  </a:cubicBezTo>
                  <a:cubicBezTo>
                    <a:pt x="521" y="6034"/>
                    <a:pt x="526" y="6037"/>
                    <a:pt x="528" y="6044"/>
                  </a:cubicBezTo>
                  <a:cubicBezTo>
                    <a:pt x="528" y="6056"/>
                    <a:pt x="517" y="6073"/>
                    <a:pt x="506" y="6084"/>
                  </a:cubicBezTo>
                  <a:lnTo>
                    <a:pt x="500" y="6090"/>
                  </a:lnTo>
                  <a:cubicBezTo>
                    <a:pt x="489" y="6090"/>
                    <a:pt x="466" y="6095"/>
                    <a:pt x="460" y="6101"/>
                  </a:cubicBezTo>
                  <a:cubicBezTo>
                    <a:pt x="460" y="6101"/>
                    <a:pt x="443" y="6129"/>
                    <a:pt x="426" y="6158"/>
                  </a:cubicBezTo>
                  <a:lnTo>
                    <a:pt x="421" y="6192"/>
                  </a:lnTo>
                  <a:lnTo>
                    <a:pt x="415" y="6226"/>
                  </a:lnTo>
                  <a:cubicBezTo>
                    <a:pt x="426" y="6237"/>
                    <a:pt x="441" y="6241"/>
                    <a:pt x="452" y="6241"/>
                  </a:cubicBezTo>
                  <a:cubicBezTo>
                    <a:pt x="459" y="6241"/>
                    <a:pt x="464" y="6239"/>
                    <a:pt x="466" y="6237"/>
                  </a:cubicBezTo>
                  <a:cubicBezTo>
                    <a:pt x="469" y="6234"/>
                    <a:pt x="482" y="6231"/>
                    <a:pt x="493" y="6231"/>
                  </a:cubicBezTo>
                  <a:cubicBezTo>
                    <a:pt x="501" y="6231"/>
                    <a:pt x="509" y="6232"/>
                    <a:pt x="511" y="6237"/>
                  </a:cubicBezTo>
                  <a:cubicBezTo>
                    <a:pt x="523" y="6249"/>
                    <a:pt x="500" y="6271"/>
                    <a:pt x="489" y="6283"/>
                  </a:cubicBezTo>
                  <a:cubicBezTo>
                    <a:pt x="477" y="6288"/>
                    <a:pt x="489" y="6300"/>
                    <a:pt x="506" y="6305"/>
                  </a:cubicBezTo>
                  <a:lnTo>
                    <a:pt x="511" y="6317"/>
                  </a:lnTo>
                  <a:lnTo>
                    <a:pt x="523" y="6345"/>
                  </a:lnTo>
                  <a:cubicBezTo>
                    <a:pt x="500" y="6345"/>
                    <a:pt x="426" y="6385"/>
                    <a:pt x="426" y="6413"/>
                  </a:cubicBezTo>
                  <a:cubicBezTo>
                    <a:pt x="426" y="6433"/>
                    <a:pt x="481" y="6454"/>
                    <a:pt x="508" y="6454"/>
                  </a:cubicBezTo>
                  <a:cubicBezTo>
                    <a:pt x="512" y="6454"/>
                    <a:pt x="515" y="6453"/>
                    <a:pt x="517" y="6453"/>
                  </a:cubicBezTo>
                  <a:cubicBezTo>
                    <a:pt x="545" y="6453"/>
                    <a:pt x="540" y="6464"/>
                    <a:pt x="511" y="6481"/>
                  </a:cubicBezTo>
                  <a:lnTo>
                    <a:pt x="506" y="6527"/>
                  </a:lnTo>
                  <a:lnTo>
                    <a:pt x="506" y="6555"/>
                  </a:lnTo>
                  <a:cubicBezTo>
                    <a:pt x="511" y="6578"/>
                    <a:pt x="523" y="6623"/>
                    <a:pt x="534" y="6657"/>
                  </a:cubicBezTo>
                  <a:lnTo>
                    <a:pt x="528" y="6663"/>
                  </a:lnTo>
                  <a:cubicBezTo>
                    <a:pt x="506" y="6697"/>
                    <a:pt x="528" y="6714"/>
                    <a:pt x="545" y="6731"/>
                  </a:cubicBezTo>
                  <a:cubicBezTo>
                    <a:pt x="545" y="6737"/>
                    <a:pt x="534" y="6742"/>
                    <a:pt x="534" y="6754"/>
                  </a:cubicBezTo>
                  <a:lnTo>
                    <a:pt x="528" y="6771"/>
                  </a:lnTo>
                  <a:cubicBezTo>
                    <a:pt x="540" y="6776"/>
                    <a:pt x="557" y="6788"/>
                    <a:pt x="562" y="6799"/>
                  </a:cubicBezTo>
                  <a:cubicBezTo>
                    <a:pt x="562" y="6805"/>
                    <a:pt x="551" y="6816"/>
                    <a:pt x="545" y="6816"/>
                  </a:cubicBezTo>
                  <a:cubicBezTo>
                    <a:pt x="541" y="6816"/>
                    <a:pt x="519" y="6804"/>
                    <a:pt x="503" y="6804"/>
                  </a:cubicBezTo>
                  <a:cubicBezTo>
                    <a:pt x="497" y="6804"/>
                    <a:pt x="492" y="6806"/>
                    <a:pt x="489" y="6810"/>
                  </a:cubicBezTo>
                  <a:cubicBezTo>
                    <a:pt x="477" y="6827"/>
                    <a:pt x="494" y="6833"/>
                    <a:pt x="506" y="6839"/>
                  </a:cubicBezTo>
                  <a:cubicBezTo>
                    <a:pt x="511" y="6844"/>
                    <a:pt x="528" y="6844"/>
                    <a:pt x="540" y="6850"/>
                  </a:cubicBezTo>
                  <a:cubicBezTo>
                    <a:pt x="551" y="6856"/>
                    <a:pt x="579" y="6873"/>
                    <a:pt x="591" y="6878"/>
                  </a:cubicBezTo>
                  <a:cubicBezTo>
                    <a:pt x="596" y="6884"/>
                    <a:pt x="591" y="6907"/>
                    <a:pt x="574" y="6935"/>
                  </a:cubicBezTo>
                  <a:lnTo>
                    <a:pt x="557" y="6952"/>
                  </a:lnTo>
                  <a:lnTo>
                    <a:pt x="551" y="6958"/>
                  </a:lnTo>
                  <a:cubicBezTo>
                    <a:pt x="534" y="6952"/>
                    <a:pt x="551" y="6929"/>
                    <a:pt x="557" y="6924"/>
                  </a:cubicBezTo>
                  <a:cubicBezTo>
                    <a:pt x="568" y="6918"/>
                    <a:pt x="557" y="6895"/>
                    <a:pt x="551" y="6890"/>
                  </a:cubicBezTo>
                  <a:cubicBezTo>
                    <a:pt x="551" y="6889"/>
                    <a:pt x="550" y="6889"/>
                    <a:pt x="549" y="6889"/>
                  </a:cubicBezTo>
                  <a:cubicBezTo>
                    <a:pt x="540" y="6889"/>
                    <a:pt x="516" y="6913"/>
                    <a:pt x="511" y="6924"/>
                  </a:cubicBezTo>
                  <a:cubicBezTo>
                    <a:pt x="500" y="6941"/>
                    <a:pt x="506" y="6963"/>
                    <a:pt x="523" y="6975"/>
                  </a:cubicBezTo>
                  <a:lnTo>
                    <a:pt x="534" y="6992"/>
                  </a:lnTo>
                  <a:cubicBezTo>
                    <a:pt x="540" y="6998"/>
                    <a:pt x="551" y="7015"/>
                    <a:pt x="545" y="7020"/>
                  </a:cubicBezTo>
                  <a:lnTo>
                    <a:pt x="540" y="7032"/>
                  </a:lnTo>
                  <a:cubicBezTo>
                    <a:pt x="523" y="7037"/>
                    <a:pt x="568" y="7060"/>
                    <a:pt x="591" y="7066"/>
                  </a:cubicBezTo>
                  <a:cubicBezTo>
                    <a:pt x="608" y="7077"/>
                    <a:pt x="585" y="7100"/>
                    <a:pt x="528" y="7122"/>
                  </a:cubicBezTo>
                  <a:lnTo>
                    <a:pt x="528" y="7156"/>
                  </a:lnTo>
                  <a:lnTo>
                    <a:pt x="534" y="7202"/>
                  </a:lnTo>
                  <a:cubicBezTo>
                    <a:pt x="562" y="7242"/>
                    <a:pt x="562" y="7310"/>
                    <a:pt x="562" y="7327"/>
                  </a:cubicBezTo>
                  <a:cubicBezTo>
                    <a:pt x="557" y="7344"/>
                    <a:pt x="568" y="7361"/>
                    <a:pt x="585" y="7361"/>
                  </a:cubicBezTo>
                  <a:lnTo>
                    <a:pt x="596" y="7355"/>
                  </a:lnTo>
                  <a:lnTo>
                    <a:pt x="608" y="7349"/>
                  </a:lnTo>
                  <a:cubicBezTo>
                    <a:pt x="608" y="7347"/>
                    <a:pt x="608" y="7346"/>
                    <a:pt x="609" y="7346"/>
                  </a:cubicBezTo>
                  <a:cubicBezTo>
                    <a:pt x="615" y="7346"/>
                    <a:pt x="640" y="7398"/>
                    <a:pt x="630" y="7423"/>
                  </a:cubicBezTo>
                  <a:cubicBezTo>
                    <a:pt x="621" y="7448"/>
                    <a:pt x="611" y="7464"/>
                    <a:pt x="605" y="7464"/>
                  </a:cubicBezTo>
                  <a:cubicBezTo>
                    <a:pt x="604" y="7464"/>
                    <a:pt x="603" y="7464"/>
                    <a:pt x="602" y="7463"/>
                  </a:cubicBezTo>
                  <a:cubicBezTo>
                    <a:pt x="585" y="7468"/>
                    <a:pt x="568" y="7508"/>
                    <a:pt x="579" y="7514"/>
                  </a:cubicBezTo>
                  <a:cubicBezTo>
                    <a:pt x="596" y="7537"/>
                    <a:pt x="619" y="7548"/>
                    <a:pt x="591" y="7576"/>
                  </a:cubicBezTo>
                  <a:cubicBezTo>
                    <a:pt x="585" y="7588"/>
                    <a:pt x="591" y="7610"/>
                    <a:pt x="596" y="7627"/>
                  </a:cubicBezTo>
                  <a:cubicBezTo>
                    <a:pt x="596" y="7639"/>
                    <a:pt x="602" y="7650"/>
                    <a:pt x="602" y="7661"/>
                  </a:cubicBezTo>
                  <a:cubicBezTo>
                    <a:pt x="602" y="7673"/>
                    <a:pt x="596" y="7684"/>
                    <a:pt x="591" y="7684"/>
                  </a:cubicBezTo>
                  <a:cubicBezTo>
                    <a:pt x="585" y="7684"/>
                    <a:pt x="574" y="7678"/>
                    <a:pt x="568" y="7673"/>
                  </a:cubicBezTo>
                  <a:lnTo>
                    <a:pt x="557" y="7661"/>
                  </a:lnTo>
                  <a:cubicBezTo>
                    <a:pt x="553" y="7653"/>
                    <a:pt x="548" y="7649"/>
                    <a:pt x="544" y="7649"/>
                  </a:cubicBezTo>
                  <a:cubicBezTo>
                    <a:pt x="538" y="7649"/>
                    <a:pt x="532" y="7660"/>
                    <a:pt x="528" y="7678"/>
                  </a:cubicBezTo>
                  <a:lnTo>
                    <a:pt x="551" y="7695"/>
                  </a:lnTo>
                  <a:cubicBezTo>
                    <a:pt x="557" y="7701"/>
                    <a:pt x="574" y="7712"/>
                    <a:pt x="557" y="7724"/>
                  </a:cubicBezTo>
                  <a:lnTo>
                    <a:pt x="551" y="7729"/>
                  </a:lnTo>
                  <a:lnTo>
                    <a:pt x="511" y="7729"/>
                  </a:lnTo>
                  <a:lnTo>
                    <a:pt x="511" y="7741"/>
                  </a:lnTo>
                  <a:lnTo>
                    <a:pt x="511" y="7752"/>
                  </a:lnTo>
                  <a:cubicBezTo>
                    <a:pt x="523" y="7758"/>
                    <a:pt x="557" y="7763"/>
                    <a:pt x="568" y="7763"/>
                  </a:cubicBezTo>
                  <a:cubicBezTo>
                    <a:pt x="579" y="7763"/>
                    <a:pt x="591" y="7786"/>
                    <a:pt x="585" y="7809"/>
                  </a:cubicBezTo>
                  <a:lnTo>
                    <a:pt x="574" y="7815"/>
                  </a:lnTo>
                  <a:cubicBezTo>
                    <a:pt x="570" y="7818"/>
                    <a:pt x="566" y="7820"/>
                    <a:pt x="563" y="7820"/>
                  </a:cubicBezTo>
                  <a:cubicBezTo>
                    <a:pt x="555" y="7820"/>
                    <a:pt x="549" y="7813"/>
                    <a:pt x="545" y="7798"/>
                  </a:cubicBezTo>
                  <a:lnTo>
                    <a:pt x="545" y="7792"/>
                  </a:lnTo>
                  <a:cubicBezTo>
                    <a:pt x="543" y="7790"/>
                    <a:pt x="539" y="7790"/>
                    <a:pt x="536" y="7790"/>
                  </a:cubicBezTo>
                  <a:cubicBezTo>
                    <a:pt x="526" y="7790"/>
                    <a:pt x="516" y="7796"/>
                    <a:pt x="511" y="7809"/>
                  </a:cubicBezTo>
                  <a:lnTo>
                    <a:pt x="517" y="7815"/>
                  </a:lnTo>
                  <a:cubicBezTo>
                    <a:pt x="534" y="7832"/>
                    <a:pt x="517" y="7837"/>
                    <a:pt x="511" y="7849"/>
                  </a:cubicBezTo>
                  <a:lnTo>
                    <a:pt x="511" y="7866"/>
                  </a:lnTo>
                  <a:cubicBezTo>
                    <a:pt x="517" y="7883"/>
                    <a:pt x="534" y="7900"/>
                    <a:pt x="551" y="7911"/>
                  </a:cubicBezTo>
                  <a:lnTo>
                    <a:pt x="540" y="7934"/>
                  </a:lnTo>
                  <a:lnTo>
                    <a:pt x="528" y="7979"/>
                  </a:lnTo>
                  <a:cubicBezTo>
                    <a:pt x="523" y="8030"/>
                    <a:pt x="574" y="8030"/>
                    <a:pt x="596" y="8030"/>
                  </a:cubicBezTo>
                  <a:cubicBezTo>
                    <a:pt x="619" y="8030"/>
                    <a:pt x="682" y="8030"/>
                    <a:pt x="693" y="8024"/>
                  </a:cubicBezTo>
                  <a:cubicBezTo>
                    <a:pt x="696" y="8023"/>
                    <a:pt x="699" y="8023"/>
                    <a:pt x="702" y="8023"/>
                  </a:cubicBezTo>
                  <a:cubicBezTo>
                    <a:pt x="718" y="8023"/>
                    <a:pt x="735" y="8033"/>
                    <a:pt x="744" y="8047"/>
                  </a:cubicBezTo>
                  <a:lnTo>
                    <a:pt x="755" y="8064"/>
                  </a:lnTo>
                  <a:cubicBezTo>
                    <a:pt x="755" y="8070"/>
                    <a:pt x="755" y="8070"/>
                    <a:pt x="755" y="8076"/>
                  </a:cubicBezTo>
                  <a:cubicBezTo>
                    <a:pt x="750" y="8081"/>
                    <a:pt x="750" y="8087"/>
                    <a:pt x="744" y="8087"/>
                  </a:cubicBezTo>
                  <a:cubicBezTo>
                    <a:pt x="727" y="8098"/>
                    <a:pt x="710" y="8098"/>
                    <a:pt x="693" y="8110"/>
                  </a:cubicBezTo>
                  <a:cubicBezTo>
                    <a:pt x="687" y="8115"/>
                    <a:pt x="682" y="8127"/>
                    <a:pt x="682" y="8138"/>
                  </a:cubicBezTo>
                  <a:lnTo>
                    <a:pt x="676" y="8155"/>
                  </a:lnTo>
                  <a:cubicBezTo>
                    <a:pt x="672" y="8174"/>
                    <a:pt x="679" y="8183"/>
                    <a:pt x="691" y="8183"/>
                  </a:cubicBezTo>
                  <a:cubicBezTo>
                    <a:pt x="696" y="8183"/>
                    <a:pt x="703" y="8181"/>
                    <a:pt x="710" y="8178"/>
                  </a:cubicBezTo>
                  <a:lnTo>
                    <a:pt x="727" y="8166"/>
                  </a:lnTo>
                  <a:lnTo>
                    <a:pt x="733" y="8161"/>
                  </a:lnTo>
                  <a:cubicBezTo>
                    <a:pt x="744" y="8166"/>
                    <a:pt x="755" y="8195"/>
                    <a:pt x="761" y="8217"/>
                  </a:cubicBezTo>
                  <a:lnTo>
                    <a:pt x="755" y="8240"/>
                  </a:lnTo>
                  <a:lnTo>
                    <a:pt x="750" y="8274"/>
                  </a:lnTo>
                  <a:cubicBezTo>
                    <a:pt x="721" y="8274"/>
                    <a:pt x="699" y="8257"/>
                    <a:pt x="699" y="8251"/>
                  </a:cubicBezTo>
                  <a:cubicBezTo>
                    <a:pt x="698" y="8251"/>
                    <a:pt x="697" y="8251"/>
                    <a:pt x="696" y="8251"/>
                  </a:cubicBezTo>
                  <a:cubicBezTo>
                    <a:pt x="686" y="8251"/>
                    <a:pt x="658" y="8270"/>
                    <a:pt x="647" y="8280"/>
                  </a:cubicBezTo>
                  <a:cubicBezTo>
                    <a:pt x="636" y="8285"/>
                    <a:pt x="659" y="8303"/>
                    <a:pt x="670" y="8303"/>
                  </a:cubicBezTo>
                  <a:cubicBezTo>
                    <a:pt x="682" y="8308"/>
                    <a:pt x="653" y="8354"/>
                    <a:pt x="642" y="8371"/>
                  </a:cubicBezTo>
                  <a:cubicBezTo>
                    <a:pt x="632" y="8385"/>
                    <a:pt x="623" y="8395"/>
                    <a:pt x="614" y="8395"/>
                  </a:cubicBezTo>
                  <a:cubicBezTo>
                    <a:pt x="612" y="8395"/>
                    <a:pt x="610" y="8394"/>
                    <a:pt x="608" y="8393"/>
                  </a:cubicBezTo>
                  <a:lnTo>
                    <a:pt x="608" y="8388"/>
                  </a:lnTo>
                  <a:cubicBezTo>
                    <a:pt x="602" y="8342"/>
                    <a:pt x="596" y="8297"/>
                    <a:pt x="585" y="8251"/>
                  </a:cubicBezTo>
                  <a:cubicBezTo>
                    <a:pt x="585" y="8251"/>
                    <a:pt x="574" y="8246"/>
                    <a:pt x="562" y="8240"/>
                  </a:cubicBezTo>
                  <a:cubicBezTo>
                    <a:pt x="557" y="8246"/>
                    <a:pt x="551" y="8263"/>
                    <a:pt x="551" y="8285"/>
                  </a:cubicBezTo>
                  <a:lnTo>
                    <a:pt x="540" y="8297"/>
                  </a:lnTo>
                  <a:lnTo>
                    <a:pt x="534" y="8308"/>
                  </a:lnTo>
                  <a:cubicBezTo>
                    <a:pt x="551" y="8314"/>
                    <a:pt x="574" y="8342"/>
                    <a:pt x="596" y="8371"/>
                  </a:cubicBezTo>
                  <a:lnTo>
                    <a:pt x="574" y="8399"/>
                  </a:lnTo>
                  <a:cubicBezTo>
                    <a:pt x="545" y="8427"/>
                    <a:pt x="528" y="8467"/>
                    <a:pt x="534" y="8501"/>
                  </a:cubicBezTo>
                  <a:lnTo>
                    <a:pt x="540" y="8541"/>
                  </a:lnTo>
                  <a:cubicBezTo>
                    <a:pt x="565" y="8577"/>
                    <a:pt x="596" y="8622"/>
                    <a:pt x="605" y="8622"/>
                  </a:cubicBezTo>
                  <a:cubicBezTo>
                    <a:pt x="606" y="8622"/>
                    <a:pt x="607" y="8621"/>
                    <a:pt x="608" y="8620"/>
                  </a:cubicBezTo>
                  <a:cubicBezTo>
                    <a:pt x="619" y="8615"/>
                    <a:pt x="642" y="8592"/>
                    <a:pt x="659" y="8569"/>
                  </a:cubicBezTo>
                  <a:lnTo>
                    <a:pt x="682" y="8552"/>
                  </a:lnTo>
                  <a:cubicBezTo>
                    <a:pt x="682" y="8550"/>
                    <a:pt x="683" y="8550"/>
                    <a:pt x="684" y="8550"/>
                  </a:cubicBezTo>
                  <a:cubicBezTo>
                    <a:pt x="687" y="8550"/>
                    <a:pt x="693" y="8554"/>
                    <a:pt x="693" y="8558"/>
                  </a:cubicBezTo>
                  <a:cubicBezTo>
                    <a:pt x="699" y="8564"/>
                    <a:pt x="699" y="8575"/>
                    <a:pt x="693" y="8581"/>
                  </a:cubicBezTo>
                  <a:lnTo>
                    <a:pt x="687" y="8586"/>
                  </a:lnTo>
                  <a:cubicBezTo>
                    <a:pt x="676" y="8592"/>
                    <a:pt x="693" y="8632"/>
                    <a:pt x="710" y="8649"/>
                  </a:cubicBezTo>
                  <a:cubicBezTo>
                    <a:pt x="720" y="8663"/>
                    <a:pt x="678" y="8678"/>
                    <a:pt x="653" y="8678"/>
                  </a:cubicBezTo>
                  <a:cubicBezTo>
                    <a:pt x="649" y="8678"/>
                    <a:pt x="645" y="8678"/>
                    <a:pt x="642" y="8677"/>
                  </a:cubicBezTo>
                  <a:cubicBezTo>
                    <a:pt x="641" y="8677"/>
                    <a:pt x="639" y="8676"/>
                    <a:pt x="638" y="8676"/>
                  </a:cubicBezTo>
                  <a:cubicBezTo>
                    <a:pt x="622" y="8676"/>
                    <a:pt x="608" y="8706"/>
                    <a:pt x="608" y="8717"/>
                  </a:cubicBezTo>
                  <a:cubicBezTo>
                    <a:pt x="608" y="8719"/>
                    <a:pt x="609" y="8721"/>
                    <a:pt x="610" y="8721"/>
                  </a:cubicBezTo>
                  <a:cubicBezTo>
                    <a:pt x="618" y="8721"/>
                    <a:pt x="642" y="8694"/>
                    <a:pt x="660" y="8694"/>
                  </a:cubicBezTo>
                  <a:cubicBezTo>
                    <a:pt x="662" y="8694"/>
                    <a:pt x="663" y="8694"/>
                    <a:pt x="665" y="8694"/>
                  </a:cubicBezTo>
                  <a:cubicBezTo>
                    <a:pt x="687" y="8700"/>
                    <a:pt x="699" y="8734"/>
                    <a:pt x="693" y="8768"/>
                  </a:cubicBezTo>
                  <a:lnTo>
                    <a:pt x="682" y="8790"/>
                  </a:lnTo>
                  <a:cubicBezTo>
                    <a:pt x="659" y="8813"/>
                    <a:pt x="653" y="8842"/>
                    <a:pt x="665" y="8859"/>
                  </a:cubicBezTo>
                  <a:cubicBezTo>
                    <a:pt x="682" y="8893"/>
                    <a:pt x="682" y="8910"/>
                    <a:pt x="653" y="8932"/>
                  </a:cubicBezTo>
                  <a:lnTo>
                    <a:pt x="636" y="8949"/>
                  </a:lnTo>
                  <a:cubicBezTo>
                    <a:pt x="647" y="8972"/>
                    <a:pt x="670" y="9000"/>
                    <a:pt x="687" y="9012"/>
                  </a:cubicBezTo>
                  <a:lnTo>
                    <a:pt x="693" y="9006"/>
                  </a:lnTo>
                  <a:lnTo>
                    <a:pt x="721" y="8978"/>
                  </a:lnTo>
                  <a:lnTo>
                    <a:pt x="721" y="8978"/>
                  </a:lnTo>
                  <a:cubicBezTo>
                    <a:pt x="727" y="9000"/>
                    <a:pt x="716" y="9029"/>
                    <a:pt x="693" y="9040"/>
                  </a:cubicBezTo>
                  <a:lnTo>
                    <a:pt x="687" y="9057"/>
                  </a:lnTo>
                  <a:cubicBezTo>
                    <a:pt x="676" y="9074"/>
                    <a:pt x="682" y="9097"/>
                    <a:pt x="699" y="9114"/>
                  </a:cubicBezTo>
                  <a:lnTo>
                    <a:pt x="704" y="9131"/>
                  </a:lnTo>
                  <a:cubicBezTo>
                    <a:pt x="700" y="9156"/>
                    <a:pt x="686" y="9169"/>
                    <a:pt x="670" y="9169"/>
                  </a:cubicBezTo>
                  <a:cubicBezTo>
                    <a:pt x="665" y="9169"/>
                    <a:pt x="659" y="9168"/>
                    <a:pt x="653" y="9165"/>
                  </a:cubicBezTo>
                  <a:lnTo>
                    <a:pt x="630" y="9165"/>
                  </a:lnTo>
                  <a:cubicBezTo>
                    <a:pt x="622" y="9182"/>
                    <a:pt x="613" y="9190"/>
                    <a:pt x="610" y="9190"/>
                  </a:cubicBezTo>
                  <a:cubicBezTo>
                    <a:pt x="608" y="9190"/>
                    <a:pt x="608" y="9189"/>
                    <a:pt x="608" y="9188"/>
                  </a:cubicBezTo>
                  <a:lnTo>
                    <a:pt x="608" y="9182"/>
                  </a:lnTo>
                  <a:lnTo>
                    <a:pt x="602" y="9171"/>
                  </a:lnTo>
                  <a:cubicBezTo>
                    <a:pt x="596" y="9159"/>
                    <a:pt x="585" y="9148"/>
                    <a:pt x="574" y="9148"/>
                  </a:cubicBezTo>
                  <a:lnTo>
                    <a:pt x="568" y="9171"/>
                  </a:lnTo>
                  <a:lnTo>
                    <a:pt x="562" y="9193"/>
                  </a:lnTo>
                  <a:cubicBezTo>
                    <a:pt x="534" y="9188"/>
                    <a:pt x="506" y="9188"/>
                    <a:pt x="494" y="9188"/>
                  </a:cubicBezTo>
                  <a:lnTo>
                    <a:pt x="494" y="9193"/>
                  </a:lnTo>
                  <a:lnTo>
                    <a:pt x="489" y="9199"/>
                  </a:lnTo>
                  <a:cubicBezTo>
                    <a:pt x="494" y="9210"/>
                    <a:pt x="528" y="9239"/>
                    <a:pt x="540" y="9244"/>
                  </a:cubicBezTo>
                  <a:cubicBezTo>
                    <a:pt x="541" y="9246"/>
                    <a:pt x="544" y="9247"/>
                    <a:pt x="547" y="9247"/>
                  </a:cubicBezTo>
                  <a:cubicBezTo>
                    <a:pt x="561" y="9247"/>
                    <a:pt x="587" y="9231"/>
                    <a:pt x="601" y="9231"/>
                  </a:cubicBezTo>
                  <a:cubicBezTo>
                    <a:pt x="604" y="9231"/>
                    <a:pt x="606" y="9231"/>
                    <a:pt x="608" y="9233"/>
                  </a:cubicBezTo>
                  <a:cubicBezTo>
                    <a:pt x="613" y="9238"/>
                    <a:pt x="618" y="9240"/>
                    <a:pt x="623" y="9240"/>
                  </a:cubicBezTo>
                  <a:cubicBezTo>
                    <a:pt x="634" y="9240"/>
                    <a:pt x="644" y="9230"/>
                    <a:pt x="647" y="9222"/>
                  </a:cubicBezTo>
                  <a:cubicBezTo>
                    <a:pt x="647" y="9219"/>
                    <a:pt x="650" y="9217"/>
                    <a:pt x="654" y="9217"/>
                  </a:cubicBezTo>
                  <a:cubicBezTo>
                    <a:pt x="666" y="9217"/>
                    <a:pt x="691" y="9228"/>
                    <a:pt x="716" y="9244"/>
                  </a:cubicBezTo>
                  <a:lnTo>
                    <a:pt x="716" y="9273"/>
                  </a:lnTo>
                  <a:lnTo>
                    <a:pt x="716" y="9284"/>
                  </a:lnTo>
                  <a:cubicBezTo>
                    <a:pt x="712" y="9288"/>
                    <a:pt x="702" y="9292"/>
                    <a:pt x="695" y="9292"/>
                  </a:cubicBezTo>
                  <a:cubicBezTo>
                    <a:pt x="692" y="9292"/>
                    <a:pt x="689" y="9291"/>
                    <a:pt x="687" y="9290"/>
                  </a:cubicBezTo>
                  <a:lnTo>
                    <a:pt x="682" y="9284"/>
                  </a:lnTo>
                  <a:lnTo>
                    <a:pt x="676" y="9278"/>
                  </a:lnTo>
                  <a:cubicBezTo>
                    <a:pt x="676" y="9275"/>
                    <a:pt x="674" y="9274"/>
                    <a:pt x="670" y="9274"/>
                  </a:cubicBezTo>
                  <a:cubicBezTo>
                    <a:pt x="663" y="9274"/>
                    <a:pt x="651" y="9280"/>
                    <a:pt x="647" y="9284"/>
                  </a:cubicBezTo>
                  <a:cubicBezTo>
                    <a:pt x="642" y="9290"/>
                    <a:pt x="676" y="9329"/>
                    <a:pt x="687" y="9346"/>
                  </a:cubicBezTo>
                  <a:cubicBezTo>
                    <a:pt x="704" y="9358"/>
                    <a:pt x="704" y="9375"/>
                    <a:pt x="693" y="9381"/>
                  </a:cubicBezTo>
                  <a:lnTo>
                    <a:pt x="682" y="9392"/>
                  </a:lnTo>
                  <a:lnTo>
                    <a:pt x="670" y="9403"/>
                  </a:lnTo>
                  <a:cubicBezTo>
                    <a:pt x="659" y="9420"/>
                    <a:pt x="636" y="9443"/>
                    <a:pt x="630" y="9449"/>
                  </a:cubicBezTo>
                  <a:cubicBezTo>
                    <a:pt x="630" y="9449"/>
                    <a:pt x="630" y="9460"/>
                    <a:pt x="642" y="9466"/>
                  </a:cubicBezTo>
                  <a:lnTo>
                    <a:pt x="653" y="9471"/>
                  </a:lnTo>
                  <a:lnTo>
                    <a:pt x="659" y="9471"/>
                  </a:lnTo>
                  <a:cubicBezTo>
                    <a:pt x="670" y="9477"/>
                    <a:pt x="733" y="9534"/>
                    <a:pt x="761" y="9539"/>
                  </a:cubicBezTo>
                  <a:cubicBezTo>
                    <a:pt x="789" y="9551"/>
                    <a:pt x="755" y="9619"/>
                    <a:pt x="767" y="9647"/>
                  </a:cubicBezTo>
                  <a:cubicBezTo>
                    <a:pt x="777" y="9665"/>
                    <a:pt x="761" y="9676"/>
                    <a:pt x="747" y="9676"/>
                  </a:cubicBezTo>
                  <a:cubicBezTo>
                    <a:pt x="739" y="9676"/>
                    <a:pt x="733" y="9673"/>
                    <a:pt x="733" y="9664"/>
                  </a:cubicBezTo>
                  <a:cubicBezTo>
                    <a:pt x="728" y="9645"/>
                    <a:pt x="708" y="9634"/>
                    <a:pt x="694" y="9634"/>
                  </a:cubicBezTo>
                  <a:cubicBezTo>
                    <a:pt x="692" y="9634"/>
                    <a:pt x="689" y="9635"/>
                    <a:pt x="687" y="9636"/>
                  </a:cubicBezTo>
                  <a:cubicBezTo>
                    <a:pt x="679" y="9636"/>
                    <a:pt x="651" y="9626"/>
                    <a:pt x="635" y="9626"/>
                  </a:cubicBezTo>
                  <a:cubicBezTo>
                    <a:pt x="630" y="9626"/>
                    <a:pt x="626" y="9627"/>
                    <a:pt x="625" y="9630"/>
                  </a:cubicBezTo>
                  <a:cubicBezTo>
                    <a:pt x="619" y="9642"/>
                    <a:pt x="665" y="9687"/>
                    <a:pt x="721" y="9727"/>
                  </a:cubicBezTo>
                  <a:lnTo>
                    <a:pt x="676" y="9795"/>
                  </a:lnTo>
                  <a:lnTo>
                    <a:pt x="670" y="9806"/>
                  </a:lnTo>
                  <a:cubicBezTo>
                    <a:pt x="670" y="9816"/>
                    <a:pt x="684" y="9835"/>
                    <a:pt x="691" y="9835"/>
                  </a:cubicBezTo>
                  <a:cubicBezTo>
                    <a:pt x="692" y="9835"/>
                    <a:pt x="692" y="9835"/>
                    <a:pt x="693" y="9834"/>
                  </a:cubicBezTo>
                  <a:cubicBezTo>
                    <a:pt x="698" y="9829"/>
                    <a:pt x="731" y="9805"/>
                    <a:pt x="750" y="9805"/>
                  </a:cubicBezTo>
                  <a:cubicBezTo>
                    <a:pt x="752" y="9805"/>
                    <a:pt x="754" y="9806"/>
                    <a:pt x="755" y="9806"/>
                  </a:cubicBezTo>
                  <a:cubicBezTo>
                    <a:pt x="767" y="9806"/>
                    <a:pt x="761" y="9840"/>
                    <a:pt x="755" y="9851"/>
                  </a:cubicBezTo>
                  <a:cubicBezTo>
                    <a:pt x="744" y="9863"/>
                    <a:pt x="767" y="9874"/>
                    <a:pt x="778" y="9874"/>
                  </a:cubicBezTo>
                  <a:cubicBezTo>
                    <a:pt x="789" y="9880"/>
                    <a:pt x="778" y="9897"/>
                    <a:pt x="772" y="9903"/>
                  </a:cubicBezTo>
                  <a:cubicBezTo>
                    <a:pt x="771" y="9904"/>
                    <a:pt x="768" y="9905"/>
                    <a:pt x="766" y="9905"/>
                  </a:cubicBezTo>
                  <a:cubicBezTo>
                    <a:pt x="758" y="9905"/>
                    <a:pt x="747" y="9899"/>
                    <a:pt x="738" y="9891"/>
                  </a:cubicBezTo>
                  <a:lnTo>
                    <a:pt x="738" y="9920"/>
                  </a:lnTo>
                  <a:lnTo>
                    <a:pt x="738" y="9931"/>
                  </a:lnTo>
                  <a:cubicBezTo>
                    <a:pt x="738" y="9942"/>
                    <a:pt x="744" y="9959"/>
                    <a:pt x="750" y="9959"/>
                  </a:cubicBezTo>
                  <a:cubicBezTo>
                    <a:pt x="750" y="9959"/>
                    <a:pt x="699" y="10005"/>
                    <a:pt x="670" y="10016"/>
                  </a:cubicBezTo>
                  <a:cubicBezTo>
                    <a:pt x="647" y="10022"/>
                    <a:pt x="619" y="10078"/>
                    <a:pt x="613" y="10101"/>
                  </a:cubicBezTo>
                  <a:cubicBezTo>
                    <a:pt x="613" y="10112"/>
                    <a:pt x="625" y="10117"/>
                    <a:pt x="638" y="10117"/>
                  </a:cubicBezTo>
                  <a:cubicBezTo>
                    <a:pt x="652" y="10117"/>
                    <a:pt x="667" y="10112"/>
                    <a:pt x="676" y="10107"/>
                  </a:cubicBezTo>
                  <a:cubicBezTo>
                    <a:pt x="680" y="10106"/>
                    <a:pt x="685" y="10105"/>
                    <a:pt x="690" y="10105"/>
                  </a:cubicBezTo>
                  <a:cubicBezTo>
                    <a:pt x="711" y="10105"/>
                    <a:pt x="735" y="10114"/>
                    <a:pt x="744" y="10118"/>
                  </a:cubicBezTo>
                  <a:cubicBezTo>
                    <a:pt x="755" y="10129"/>
                    <a:pt x="744" y="10141"/>
                    <a:pt x="738" y="10141"/>
                  </a:cubicBezTo>
                  <a:cubicBezTo>
                    <a:pt x="733" y="10141"/>
                    <a:pt x="704" y="10158"/>
                    <a:pt x="665" y="10181"/>
                  </a:cubicBezTo>
                  <a:lnTo>
                    <a:pt x="665" y="10215"/>
                  </a:lnTo>
                  <a:lnTo>
                    <a:pt x="665" y="10220"/>
                  </a:lnTo>
                  <a:cubicBezTo>
                    <a:pt x="667" y="10225"/>
                    <a:pt x="671" y="10227"/>
                    <a:pt x="676" y="10227"/>
                  </a:cubicBezTo>
                  <a:cubicBezTo>
                    <a:pt x="683" y="10227"/>
                    <a:pt x="690" y="10224"/>
                    <a:pt x="693" y="10220"/>
                  </a:cubicBezTo>
                  <a:cubicBezTo>
                    <a:pt x="693" y="10220"/>
                    <a:pt x="694" y="10220"/>
                    <a:pt x="694" y="10220"/>
                  </a:cubicBezTo>
                  <a:lnTo>
                    <a:pt x="694" y="10220"/>
                  </a:lnTo>
                  <a:cubicBezTo>
                    <a:pt x="699" y="10220"/>
                    <a:pt x="698" y="10255"/>
                    <a:pt x="693" y="10271"/>
                  </a:cubicBezTo>
                  <a:cubicBezTo>
                    <a:pt x="693" y="10283"/>
                    <a:pt x="710" y="10294"/>
                    <a:pt x="716" y="10300"/>
                  </a:cubicBezTo>
                  <a:cubicBezTo>
                    <a:pt x="727" y="10300"/>
                    <a:pt x="755" y="10322"/>
                    <a:pt x="750" y="10328"/>
                  </a:cubicBezTo>
                  <a:cubicBezTo>
                    <a:pt x="744" y="10339"/>
                    <a:pt x="767" y="10351"/>
                    <a:pt x="778" y="10356"/>
                  </a:cubicBezTo>
                  <a:cubicBezTo>
                    <a:pt x="789" y="10356"/>
                    <a:pt x="767" y="10413"/>
                    <a:pt x="772" y="10430"/>
                  </a:cubicBezTo>
                  <a:cubicBezTo>
                    <a:pt x="784" y="10453"/>
                    <a:pt x="778" y="10470"/>
                    <a:pt x="767" y="10470"/>
                  </a:cubicBezTo>
                  <a:lnTo>
                    <a:pt x="761" y="10470"/>
                  </a:lnTo>
                  <a:cubicBezTo>
                    <a:pt x="733" y="10470"/>
                    <a:pt x="733" y="10487"/>
                    <a:pt x="744" y="10498"/>
                  </a:cubicBezTo>
                  <a:cubicBezTo>
                    <a:pt x="750" y="10510"/>
                    <a:pt x="767" y="10515"/>
                    <a:pt x="772" y="10521"/>
                  </a:cubicBezTo>
                  <a:lnTo>
                    <a:pt x="778" y="10532"/>
                  </a:lnTo>
                  <a:cubicBezTo>
                    <a:pt x="778" y="10545"/>
                    <a:pt x="794" y="10551"/>
                    <a:pt x="804" y="10551"/>
                  </a:cubicBezTo>
                  <a:cubicBezTo>
                    <a:pt x="808" y="10551"/>
                    <a:pt x="811" y="10551"/>
                    <a:pt x="812" y="10549"/>
                  </a:cubicBezTo>
                  <a:lnTo>
                    <a:pt x="812" y="10549"/>
                  </a:lnTo>
                  <a:cubicBezTo>
                    <a:pt x="823" y="10549"/>
                    <a:pt x="806" y="10612"/>
                    <a:pt x="795" y="10634"/>
                  </a:cubicBezTo>
                  <a:cubicBezTo>
                    <a:pt x="784" y="10657"/>
                    <a:pt x="744" y="10691"/>
                    <a:pt x="750" y="10703"/>
                  </a:cubicBezTo>
                  <a:cubicBezTo>
                    <a:pt x="755" y="10708"/>
                    <a:pt x="754" y="10711"/>
                    <a:pt x="748" y="10711"/>
                  </a:cubicBezTo>
                  <a:cubicBezTo>
                    <a:pt x="743" y="10711"/>
                    <a:pt x="733" y="10708"/>
                    <a:pt x="721" y="10703"/>
                  </a:cubicBezTo>
                  <a:lnTo>
                    <a:pt x="704" y="10720"/>
                  </a:lnTo>
                  <a:lnTo>
                    <a:pt x="699" y="10725"/>
                  </a:lnTo>
                  <a:cubicBezTo>
                    <a:pt x="693" y="10725"/>
                    <a:pt x="721" y="10765"/>
                    <a:pt x="733" y="10782"/>
                  </a:cubicBezTo>
                  <a:cubicBezTo>
                    <a:pt x="744" y="10799"/>
                    <a:pt x="733" y="10816"/>
                    <a:pt x="727" y="10816"/>
                  </a:cubicBezTo>
                  <a:cubicBezTo>
                    <a:pt x="721" y="10822"/>
                    <a:pt x="784" y="10833"/>
                    <a:pt x="801" y="10850"/>
                  </a:cubicBezTo>
                  <a:cubicBezTo>
                    <a:pt x="812" y="10867"/>
                    <a:pt x="818" y="10895"/>
                    <a:pt x="812" y="10912"/>
                  </a:cubicBezTo>
                  <a:lnTo>
                    <a:pt x="840" y="10941"/>
                  </a:lnTo>
                  <a:cubicBezTo>
                    <a:pt x="823" y="10964"/>
                    <a:pt x="789" y="11009"/>
                    <a:pt x="795" y="11020"/>
                  </a:cubicBezTo>
                  <a:cubicBezTo>
                    <a:pt x="795" y="11032"/>
                    <a:pt x="818" y="11077"/>
                    <a:pt x="823" y="11088"/>
                  </a:cubicBezTo>
                  <a:cubicBezTo>
                    <a:pt x="835" y="11105"/>
                    <a:pt x="823" y="11128"/>
                    <a:pt x="818" y="11134"/>
                  </a:cubicBezTo>
                  <a:cubicBezTo>
                    <a:pt x="806" y="11139"/>
                    <a:pt x="801" y="11156"/>
                    <a:pt x="801" y="11173"/>
                  </a:cubicBezTo>
                  <a:lnTo>
                    <a:pt x="812" y="11190"/>
                  </a:lnTo>
                  <a:cubicBezTo>
                    <a:pt x="812" y="11207"/>
                    <a:pt x="829" y="11236"/>
                    <a:pt x="835" y="11236"/>
                  </a:cubicBezTo>
                  <a:cubicBezTo>
                    <a:pt x="840" y="11242"/>
                    <a:pt x="812" y="11293"/>
                    <a:pt x="806" y="11310"/>
                  </a:cubicBezTo>
                  <a:cubicBezTo>
                    <a:pt x="801" y="11326"/>
                    <a:pt x="825" y="11361"/>
                    <a:pt x="838" y="11361"/>
                  </a:cubicBezTo>
                  <a:cubicBezTo>
                    <a:pt x="839" y="11361"/>
                    <a:pt x="840" y="11361"/>
                    <a:pt x="840" y="11361"/>
                  </a:cubicBezTo>
                  <a:lnTo>
                    <a:pt x="840" y="11361"/>
                  </a:lnTo>
                  <a:cubicBezTo>
                    <a:pt x="857" y="11361"/>
                    <a:pt x="818" y="11395"/>
                    <a:pt x="801" y="11412"/>
                  </a:cubicBezTo>
                  <a:cubicBezTo>
                    <a:pt x="789" y="11423"/>
                    <a:pt x="801" y="11463"/>
                    <a:pt x="812" y="11468"/>
                  </a:cubicBezTo>
                  <a:cubicBezTo>
                    <a:pt x="823" y="11474"/>
                    <a:pt x="840" y="11480"/>
                    <a:pt x="857" y="11480"/>
                  </a:cubicBezTo>
                  <a:lnTo>
                    <a:pt x="863" y="11480"/>
                  </a:lnTo>
                  <a:lnTo>
                    <a:pt x="880" y="11474"/>
                  </a:lnTo>
                  <a:cubicBezTo>
                    <a:pt x="897" y="11468"/>
                    <a:pt x="914" y="11446"/>
                    <a:pt x="920" y="11417"/>
                  </a:cubicBezTo>
                  <a:lnTo>
                    <a:pt x="926" y="11400"/>
                  </a:lnTo>
                  <a:cubicBezTo>
                    <a:pt x="931" y="11395"/>
                    <a:pt x="943" y="11389"/>
                    <a:pt x="948" y="11389"/>
                  </a:cubicBezTo>
                  <a:lnTo>
                    <a:pt x="971" y="11389"/>
                  </a:lnTo>
                  <a:cubicBezTo>
                    <a:pt x="1004" y="11408"/>
                    <a:pt x="1041" y="11419"/>
                    <a:pt x="1062" y="11419"/>
                  </a:cubicBezTo>
                  <a:cubicBezTo>
                    <a:pt x="1066" y="11419"/>
                    <a:pt x="1070" y="11418"/>
                    <a:pt x="1073" y="11417"/>
                  </a:cubicBezTo>
                  <a:lnTo>
                    <a:pt x="1073" y="11440"/>
                  </a:lnTo>
                  <a:lnTo>
                    <a:pt x="1079" y="11480"/>
                  </a:lnTo>
                  <a:cubicBezTo>
                    <a:pt x="1090" y="11520"/>
                    <a:pt x="1090" y="11565"/>
                    <a:pt x="1084" y="11576"/>
                  </a:cubicBezTo>
                  <a:lnTo>
                    <a:pt x="1079" y="11588"/>
                  </a:lnTo>
                  <a:cubicBezTo>
                    <a:pt x="1074" y="11594"/>
                    <a:pt x="1070" y="11596"/>
                    <a:pt x="1066" y="11596"/>
                  </a:cubicBezTo>
                  <a:cubicBezTo>
                    <a:pt x="1058" y="11596"/>
                    <a:pt x="1053" y="11582"/>
                    <a:pt x="1045" y="11582"/>
                  </a:cubicBezTo>
                  <a:cubicBezTo>
                    <a:pt x="1022" y="11582"/>
                    <a:pt x="1016" y="11571"/>
                    <a:pt x="1022" y="11554"/>
                  </a:cubicBezTo>
                  <a:lnTo>
                    <a:pt x="1022" y="11542"/>
                  </a:lnTo>
                  <a:cubicBezTo>
                    <a:pt x="1022" y="11537"/>
                    <a:pt x="1050" y="11486"/>
                    <a:pt x="1039" y="11474"/>
                  </a:cubicBezTo>
                  <a:cubicBezTo>
                    <a:pt x="1035" y="11468"/>
                    <a:pt x="1025" y="11466"/>
                    <a:pt x="1013" y="11466"/>
                  </a:cubicBezTo>
                  <a:cubicBezTo>
                    <a:pt x="997" y="11466"/>
                    <a:pt x="976" y="11470"/>
                    <a:pt x="961" y="11470"/>
                  </a:cubicBezTo>
                  <a:cubicBezTo>
                    <a:pt x="956" y="11470"/>
                    <a:pt x="952" y="11469"/>
                    <a:pt x="948" y="11468"/>
                  </a:cubicBezTo>
                  <a:cubicBezTo>
                    <a:pt x="926" y="11468"/>
                    <a:pt x="903" y="11480"/>
                    <a:pt x="897" y="11497"/>
                  </a:cubicBezTo>
                  <a:lnTo>
                    <a:pt x="920" y="11503"/>
                  </a:lnTo>
                  <a:cubicBezTo>
                    <a:pt x="937" y="11508"/>
                    <a:pt x="954" y="11508"/>
                    <a:pt x="960" y="11514"/>
                  </a:cubicBezTo>
                  <a:cubicBezTo>
                    <a:pt x="965" y="11525"/>
                    <a:pt x="960" y="11542"/>
                    <a:pt x="954" y="11559"/>
                  </a:cubicBezTo>
                  <a:lnTo>
                    <a:pt x="948" y="11588"/>
                  </a:lnTo>
                  <a:cubicBezTo>
                    <a:pt x="944" y="11610"/>
                    <a:pt x="933" y="11618"/>
                    <a:pt x="925" y="11618"/>
                  </a:cubicBezTo>
                  <a:cubicBezTo>
                    <a:pt x="923" y="11618"/>
                    <a:pt x="921" y="11617"/>
                    <a:pt x="920" y="11616"/>
                  </a:cubicBezTo>
                  <a:cubicBezTo>
                    <a:pt x="914" y="11610"/>
                    <a:pt x="920" y="11593"/>
                    <a:pt x="926" y="11571"/>
                  </a:cubicBezTo>
                  <a:lnTo>
                    <a:pt x="908" y="11554"/>
                  </a:lnTo>
                  <a:lnTo>
                    <a:pt x="874" y="11508"/>
                  </a:lnTo>
                  <a:cubicBezTo>
                    <a:pt x="823" y="11508"/>
                    <a:pt x="789" y="11531"/>
                    <a:pt x="801" y="11559"/>
                  </a:cubicBezTo>
                  <a:lnTo>
                    <a:pt x="829" y="11554"/>
                  </a:lnTo>
                  <a:lnTo>
                    <a:pt x="840" y="11554"/>
                  </a:lnTo>
                  <a:cubicBezTo>
                    <a:pt x="846" y="11554"/>
                    <a:pt x="852" y="11559"/>
                    <a:pt x="846" y="11571"/>
                  </a:cubicBezTo>
                  <a:lnTo>
                    <a:pt x="840" y="11576"/>
                  </a:lnTo>
                  <a:cubicBezTo>
                    <a:pt x="835" y="11588"/>
                    <a:pt x="818" y="11599"/>
                    <a:pt x="806" y="11599"/>
                  </a:cubicBezTo>
                  <a:lnTo>
                    <a:pt x="755" y="11605"/>
                  </a:lnTo>
                  <a:cubicBezTo>
                    <a:pt x="770" y="11629"/>
                    <a:pt x="789" y="11645"/>
                    <a:pt x="798" y="11645"/>
                  </a:cubicBezTo>
                  <a:cubicBezTo>
                    <a:pt x="799" y="11645"/>
                    <a:pt x="800" y="11645"/>
                    <a:pt x="801" y="11644"/>
                  </a:cubicBezTo>
                  <a:cubicBezTo>
                    <a:pt x="801" y="11644"/>
                    <a:pt x="801" y="11644"/>
                    <a:pt x="801" y="11644"/>
                  </a:cubicBezTo>
                  <a:cubicBezTo>
                    <a:pt x="803" y="11644"/>
                    <a:pt x="835" y="11736"/>
                    <a:pt x="846" y="11781"/>
                  </a:cubicBezTo>
                  <a:cubicBezTo>
                    <a:pt x="850" y="11797"/>
                    <a:pt x="853" y="11811"/>
                    <a:pt x="854" y="11823"/>
                  </a:cubicBezTo>
                  <a:lnTo>
                    <a:pt x="854" y="11823"/>
                  </a:lnTo>
                  <a:lnTo>
                    <a:pt x="857" y="11809"/>
                  </a:lnTo>
                  <a:lnTo>
                    <a:pt x="869" y="11775"/>
                  </a:lnTo>
                  <a:cubicBezTo>
                    <a:pt x="897" y="11752"/>
                    <a:pt x="926" y="11735"/>
                    <a:pt x="937" y="11735"/>
                  </a:cubicBezTo>
                  <a:lnTo>
                    <a:pt x="943" y="11741"/>
                  </a:lnTo>
                  <a:lnTo>
                    <a:pt x="943" y="11747"/>
                  </a:lnTo>
                  <a:cubicBezTo>
                    <a:pt x="943" y="11758"/>
                    <a:pt x="891" y="11826"/>
                    <a:pt x="886" y="11837"/>
                  </a:cubicBezTo>
                  <a:cubicBezTo>
                    <a:pt x="882" y="11841"/>
                    <a:pt x="877" y="11843"/>
                    <a:pt x="872" y="11843"/>
                  </a:cubicBezTo>
                  <a:cubicBezTo>
                    <a:pt x="867" y="11843"/>
                    <a:pt x="861" y="11841"/>
                    <a:pt x="855" y="11837"/>
                  </a:cubicBezTo>
                  <a:lnTo>
                    <a:pt x="855" y="11837"/>
                  </a:lnTo>
                  <a:cubicBezTo>
                    <a:pt x="855" y="11848"/>
                    <a:pt x="853" y="11855"/>
                    <a:pt x="848" y="11855"/>
                  </a:cubicBezTo>
                  <a:cubicBezTo>
                    <a:pt x="848" y="11855"/>
                    <a:pt x="847" y="11855"/>
                    <a:pt x="846" y="11854"/>
                  </a:cubicBezTo>
                  <a:lnTo>
                    <a:pt x="851" y="11834"/>
                  </a:lnTo>
                  <a:lnTo>
                    <a:pt x="851" y="11834"/>
                  </a:lnTo>
                  <a:cubicBezTo>
                    <a:pt x="852" y="11835"/>
                    <a:pt x="853" y="11836"/>
                    <a:pt x="855" y="11837"/>
                  </a:cubicBezTo>
                  <a:lnTo>
                    <a:pt x="855" y="11837"/>
                  </a:lnTo>
                  <a:cubicBezTo>
                    <a:pt x="855" y="11833"/>
                    <a:pt x="854" y="11828"/>
                    <a:pt x="854" y="11823"/>
                  </a:cubicBezTo>
                  <a:lnTo>
                    <a:pt x="854" y="11823"/>
                  </a:lnTo>
                  <a:lnTo>
                    <a:pt x="851" y="11834"/>
                  </a:lnTo>
                  <a:lnTo>
                    <a:pt x="851" y="11834"/>
                  </a:lnTo>
                  <a:cubicBezTo>
                    <a:pt x="845" y="11830"/>
                    <a:pt x="840" y="11823"/>
                    <a:pt x="835" y="11815"/>
                  </a:cubicBezTo>
                  <a:lnTo>
                    <a:pt x="835" y="11820"/>
                  </a:lnTo>
                  <a:lnTo>
                    <a:pt x="829" y="11860"/>
                  </a:lnTo>
                  <a:cubicBezTo>
                    <a:pt x="846" y="11911"/>
                    <a:pt x="869" y="12013"/>
                    <a:pt x="840" y="12030"/>
                  </a:cubicBezTo>
                  <a:cubicBezTo>
                    <a:pt x="822" y="12044"/>
                    <a:pt x="799" y="12054"/>
                    <a:pt x="785" y="12054"/>
                  </a:cubicBezTo>
                  <a:cubicBezTo>
                    <a:pt x="783" y="12054"/>
                    <a:pt x="780" y="12054"/>
                    <a:pt x="778" y="12053"/>
                  </a:cubicBezTo>
                  <a:lnTo>
                    <a:pt x="778" y="12042"/>
                  </a:lnTo>
                  <a:cubicBezTo>
                    <a:pt x="772" y="12036"/>
                    <a:pt x="778" y="12025"/>
                    <a:pt x="772" y="12013"/>
                  </a:cubicBezTo>
                  <a:cubicBezTo>
                    <a:pt x="772" y="12009"/>
                    <a:pt x="767" y="12005"/>
                    <a:pt x="761" y="12005"/>
                  </a:cubicBezTo>
                  <a:cubicBezTo>
                    <a:pt x="759" y="12005"/>
                    <a:pt x="757" y="12006"/>
                    <a:pt x="755" y="12007"/>
                  </a:cubicBezTo>
                  <a:cubicBezTo>
                    <a:pt x="744" y="12007"/>
                    <a:pt x="738" y="12019"/>
                    <a:pt x="738" y="12025"/>
                  </a:cubicBezTo>
                  <a:lnTo>
                    <a:pt x="744" y="12042"/>
                  </a:lnTo>
                  <a:cubicBezTo>
                    <a:pt x="750" y="12064"/>
                    <a:pt x="778" y="12081"/>
                    <a:pt x="806" y="12081"/>
                  </a:cubicBezTo>
                  <a:lnTo>
                    <a:pt x="829" y="12081"/>
                  </a:lnTo>
                  <a:cubicBezTo>
                    <a:pt x="840" y="12081"/>
                    <a:pt x="846" y="12098"/>
                    <a:pt x="852" y="12104"/>
                  </a:cubicBezTo>
                  <a:cubicBezTo>
                    <a:pt x="856" y="12108"/>
                    <a:pt x="860" y="12112"/>
                    <a:pt x="864" y="12112"/>
                  </a:cubicBezTo>
                  <a:cubicBezTo>
                    <a:pt x="865" y="12112"/>
                    <a:pt x="867" y="12111"/>
                    <a:pt x="869" y="12110"/>
                  </a:cubicBezTo>
                  <a:cubicBezTo>
                    <a:pt x="874" y="12105"/>
                    <a:pt x="878" y="12102"/>
                    <a:pt x="881" y="12102"/>
                  </a:cubicBezTo>
                  <a:cubicBezTo>
                    <a:pt x="884" y="12102"/>
                    <a:pt x="886" y="12106"/>
                    <a:pt x="886" y="12115"/>
                  </a:cubicBezTo>
                  <a:lnTo>
                    <a:pt x="886" y="12127"/>
                  </a:lnTo>
                  <a:cubicBezTo>
                    <a:pt x="884" y="12128"/>
                    <a:pt x="878" y="12129"/>
                    <a:pt x="869" y="12129"/>
                  </a:cubicBezTo>
                  <a:cubicBezTo>
                    <a:pt x="847" y="12129"/>
                    <a:pt x="811" y="12125"/>
                    <a:pt x="795" y="12121"/>
                  </a:cubicBezTo>
                  <a:cubicBezTo>
                    <a:pt x="772" y="12110"/>
                    <a:pt x="755" y="12098"/>
                    <a:pt x="755" y="12093"/>
                  </a:cubicBezTo>
                  <a:cubicBezTo>
                    <a:pt x="755" y="12091"/>
                    <a:pt x="753" y="12090"/>
                    <a:pt x="749" y="12090"/>
                  </a:cubicBezTo>
                  <a:cubicBezTo>
                    <a:pt x="741" y="12090"/>
                    <a:pt x="725" y="12094"/>
                    <a:pt x="721" y="12098"/>
                  </a:cubicBezTo>
                  <a:cubicBezTo>
                    <a:pt x="710" y="12104"/>
                    <a:pt x="727" y="12132"/>
                    <a:pt x="738" y="12138"/>
                  </a:cubicBezTo>
                  <a:cubicBezTo>
                    <a:pt x="750" y="12138"/>
                    <a:pt x="767" y="12144"/>
                    <a:pt x="772" y="12149"/>
                  </a:cubicBezTo>
                  <a:lnTo>
                    <a:pt x="772" y="12161"/>
                  </a:lnTo>
                  <a:cubicBezTo>
                    <a:pt x="772" y="12166"/>
                    <a:pt x="767" y="12172"/>
                    <a:pt x="761" y="12178"/>
                  </a:cubicBezTo>
                  <a:lnTo>
                    <a:pt x="750" y="12183"/>
                  </a:lnTo>
                  <a:cubicBezTo>
                    <a:pt x="733" y="12183"/>
                    <a:pt x="721" y="12189"/>
                    <a:pt x="721" y="12195"/>
                  </a:cubicBezTo>
                  <a:cubicBezTo>
                    <a:pt x="716" y="12195"/>
                    <a:pt x="750" y="12206"/>
                    <a:pt x="761" y="12212"/>
                  </a:cubicBezTo>
                  <a:cubicBezTo>
                    <a:pt x="772" y="12212"/>
                    <a:pt x="812" y="12166"/>
                    <a:pt x="829" y="12166"/>
                  </a:cubicBezTo>
                  <a:cubicBezTo>
                    <a:pt x="852" y="12166"/>
                    <a:pt x="869" y="12195"/>
                    <a:pt x="863" y="12200"/>
                  </a:cubicBezTo>
                  <a:cubicBezTo>
                    <a:pt x="863" y="12212"/>
                    <a:pt x="874" y="12223"/>
                    <a:pt x="891" y="12223"/>
                  </a:cubicBezTo>
                  <a:lnTo>
                    <a:pt x="891" y="12246"/>
                  </a:lnTo>
                  <a:lnTo>
                    <a:pt x="891" y="12263"/>
                  </a:lnTo>
                  <a:cubicBezTo>
                    <a:pt x="886" y="12286"/>
                    <a:pt x="869" y="12308"/>
                    <a:pt x="886" y="12337"/>
                  </a:cubicBezTo>
                  <a:cubicBezTo>
                    <a:pt x="891" y="12342"/>
                    <a:pt x="886" y="12359"/>
                    <a:pt x="880" y="12371"/>
                  </a:cubicBezTo>
                  <a:cubicBezTo>
                    <a:pt x="874" y="12382"/>
                    <a:pt x="846" y="12382"/>
                    <a:pt x="863" y="12410"/>
                  </a:cubicBezTo>
                  <a:lnTo>
                    <a:pt x="869" y="12422"/>
                  </a:lnTo>
                  <a:cubicBezTo>
                    <a:pt x="857" y="12444"/>
                    <a:pt x="874" y="12461"/>
                    <a:pt x="908" y="12461"/>
                  </a:cubicBezTo>
                  <a:lnTo>
                    <a:pt x="908" y="12473"/>
                  </a:lnTo>
                  <a:lnTo>
                    <a:pt x="908" y="12524"/>
                  </a:lnTo>
                  <a:cubicBezTo>
                    <a:pt x="904" y="12564"/>
                    <a:pt x="874" y="12585"/>
                    <a:pt x="857" y="12585"/>
                  </a:cubicBezTo>
                  <a:cubicBezTo>
                    <a:pt x="851" y="12585"/>
                    <a:pt x="846" y="12581"/>
                    <a:pt x="846" y="12575"/>
                  </a:cubicBezTo>
                  <a:cubicBezTo>
                    <a:pt x="844" y="12567"/>
                    <a:pt x="843" y="12563"/>
                    <a:pt x="842" y="12563"/>
                  </a:cubicBezTo>
                  <a:cubicBezTo>
                    <a:pt x="840" y="12563"/>
                    <a:pt x="840" y="12576"/>
                    <a:pt x="840" y="12598"/>
                  </a:cubicBezTo>
                  <a:lnTo>
                    <a:pt x="852" y="12632"/>
                  </a:lnTo>
                  <a:lnTo>
                    <a:pt x="869" y="12683"/>
                  </a:lnTo>
                  <a:cubicBezTo>
                    <a:pt x="897" y="12734"/>
                    <a:pt x="914" y="12773"/>
                    <a:pt x="897" y="12773"/>
                  </a:cubicBezTo>
                  <a:lnTo>
                    <a:pt x="891" y="12773"/>
                  </a:lnTo>
                  <a:cubicBezTo>
                    <a:pt x="869" y="12773"/>
                    <a:pt x="869" y="12790"/>
                    <a:pt x="874" y="12802"/>
                  </a:cubicBezTo>
                  <a:cubicBezTo>
                    <a:pt x="880" y="12819"/>
                    <a:pt x="914" y="12802"/>
                    <a:pt x="908" y="12836"/>
                  </a:cubicBezTo>
                  <a:lnTo>
                    <a:pt x="908" y="12853"/>
                  </a:lnTo>
                  <a:cubicBezTo>
                    <a:pt x="913" y="12867"/>
                    <a:pt x="888" y="12884"/>
                    <a:pt x="869" y="12884"/>
                  </a:cubicBezTo>
                  <a:cubicBezTo>
                    <a:pt x="865" y="12884"/>
                    <a:pt x="861" y="12883"/>
                    <a:pt x="857" y="12881"/>
                  </a:cubicBezTo>
                  <a:cubicBezTo>
                    <a:pt x="846" y="12870"/>
                    <a:pt x="840" y="12853"/>
                    <a:pt x="846" y="12847"/>
                  </a:cubicBezTo>
                  <a:lnTo>
                    <a:pt x="852" y="12836"/>
                  </a:lnTo>
                  <a:lnTo>
                    <a:pt x="852" y="12830"/>
                  </a:lnTo>
                  <a:cubicBezTo>
                    <a:pt x="852" y="12827"/>
                    <a:pt x="842" y="12826"/>
                    <a:pt x="830" y="12826"/>
                  </a:cubicBezTo>
                  <a:cubicBezTo>
                    <a:pt x="819" y="12826"/>
                    <a:pt x="806" y="12827"/>
                    <a:pt x="801" y="12830"/>
                  </a:cubicBezTo>
                  <a:cubicBezTo>
                    <a:pt x="784" y="12830"/>
                    <a:pt x="801" y="12870"/>
                    <a:pt x="812" y="12881"/>
                  </a:cubicBezTo>
                  <a:cubicBezTo>
                    <a:pt x="823" y="12893"/>
                    <a:pt x="767" y="12910"/>
                    <a:pt x="767" y="12938"/>
                  </a:cubicBezTo>
                  <a:cubicBezTo>
                    <a:pt x="761" y="12961"/>
                    <a:pt x="806" y="13017"/>
                    <a:pt x="823" y="13029"/>
                  </a:cubicBezTo>
                  <a:cubicBezTo>
                    <a:pt x="840" y="13046"/>
                    <a:pt x="829" y="13057"/>
                    <a:pt x="795" y="13063"/>
                  </a:cubicBezTo>
                  <a:lnTo>
                    <a:pt x="784" y="13097"/>
                  </a:lnTo>
                  <a:lnTo>
                    <a:pt x="778" y="13114"/>
                  </a:lnTo>
                  <a:cubicBezTo>
                    <a:pt x="778" y="13131"/>
                    <a:pt x="801" y="13154"/>
                    <a:pt x="812" y="13154"/>
                  </a:cubicBezTo>
                  <a:cubicBezTo>
                    <a:pt x="812" y="13154"/>
                    <a:pt x="813" y="13154"/>
                    <a:pt x="814" y="13154"/>
                  </a:cubicBezTo>
                  <a:cubicBezTo>
                    <a:pt x="820" y="13154"/>
                    <a:pt x="835" y="13124"/>
                    <a:pt x="835" y="13114"/>
                  </a:cubicBezTo>
                  <a:cubicBezTo>
                    <a:pt x="835" y="13109"/>
                    <a:pt x="843" y="13107"/>
                    <a:pt x="853" y="13107"/>
                  </a:cubicBezTo>
                  <a:cubicBezTo>
                    <a:pt x="868" y="13107"/>
                    <a:pt x="887" y="13111"/>
                    <a:pt x="897" y="13114"/>
                  </a:cubicBezTo>
                  <a:cubicBezTo>
                    <a:pt x="914" y="13120"/>
                    <a:pt x="926" y="13165"/>
                    <a:pt x="931" y="13182"/>
                  </a:cubicBezTo>
                  <a:cubicBezTo>
                    <a:pt x="931" y="13193"/>
                    <a:pt x="914" y="13222"/>
                    <a:pt x="897" y="13244"/>
                  </a:cubicBezTo>
                  <a:lnTo>
                    <a:pt x="908" y="13273"/>
                  </a:lnTo>
                  <a:lnTo>
                    <a:pt x="914" y="13284"/>
                  </a:lnTo>
                  <a:cubicBezTo>
                    <a:pt x="914" y="13292"/>
                    <a:pt x="917" y="13296"/>
                    <a:pt x="920" y="13296"/>
                  </a:cubicBezTo>
                  <a:cubicBezTo>
                    <a:pt x="925" y="13296"/>
                    <a:pt x="931" y="13291"/>
                    <a:pt x="937" y="13278"/>
                  </a:cubicBezTo>
                  <a:lnTo>
                    <a:pt x="948" y="13284"/>
                  </a:lnTo>
                  <a:lnTo>
                    <a:pt x="982" y="13295"/>
                  </a:lnTo>
                  <a:cubicBezTo>
                    <a:pt x="977" y="13324"/>
                    <a:pt x="943" y="13352"/>
                    <a:pt x="931" y="13352"/>
                  </a:cubicBezTo>
                  <a:cubicBezTo>
                    <a:pt x="920" y="13352"/>
                    <a:pt x="926" y="13381"/>
                    <a:pt x="943" y="13420"/>
                  </a:cubicBezTo>
                  <a:lnTo>
                    <a:pt x="943" y="13454"/>
                  </a:lnTo>
                  <a:lnTo>
                    <a:pt x="943" y="13500"/>
                  </a:lnTo>
                  <a:cubicBezTo>
                    <a:pt x="977" y="13517"/>
                    <a:pt x="977" y="13590"/>
                    <a:pt x="965" y="13613"/>
                  </a:cubicBezTo>
                  <a:cubicBezTo>
                    <a:pt x="948" y="13636"/>
                    <a:pt x="931" y="13664"/>
                    <a:pt x="931" y="13670"/>
                  </a:cubicBezTo>
                  <a:cubicBezTo>
                    <a:pt x="931" y="13676"/>
                    <a:pt x="943" y="13698"/>
                    <a:pt x="960" y="13721"/>
                  </a:cubicBezTo>
                  <a:lnTo>
                    <a:pt x="954" y="13749"/>
                  </a:lnTo>
                  <a:cubicBezTo>
                    <a:pt x="954" y="13755"/>
                    <a:pt x="971" y="13761"/>
                    <a:pt x="982" y="13761"/>
                  </a:cubicBezTo>
                  <a:cubicBezTo>
                    <a:pt x="1011" y="13766"/>
                    <a:pt x="1011" y="13766"/>
                    <a:pt x="1005" y="13795"/>
                  </a:cubicBezTo>
                  <a:cubicBezTo>
                    <a:pt x="1005" y="13806"/>
                    <a:pt x="999" y="13823"/>
                    <a:pt x="1005" y="13829"/>
                  </a:cubicBezTo>
                  <a:lnTo>
                    <a:pt x="1033" y="13863"/>
                  </a:lnTo>
                  <a:cubicBezTo>
                    <a:pt x="1005" y="13880"/>
                    <a:pt x="999" y="13925"/>
                    <a:pt x="1005" y="13937"/>
                  </a:cubicBezTo>
                  <a:cubicBezTo>
                    <a:pt x="1007" y="13943"/>
                    <a:pt x="1005" y="13946"/>
                    <a:pt x="1001" y="13946"/>
                  </a:cubicBezTo>
                  <a:cubicBezTo>
                    <a:pt x="995" y="13946"/>
                    <a:pt x="986" y="13940"/>
                    <a:pt x="982" y="13937"/>
                  </a:cubicBezTo>
                  <a:cubicBezTo>
                    <a:pt x="981" y="13936"/>
                    <a:pt x="980" y="13935"/>
                    <a:pt x="980" y="13935"/>
                  </a:cubicBezTo>
                  <a:lnTo>
                    <a:pt x="980" y="13935"/>
                  </a:lnTo>
                  <a:cubicBezTo>
                    <a:pt x="973" y="13935"/>
                    <a:pt x="983" y="13982"/>
                    <a:pt x="994" y="13988"/>
                  </a:cubicBezTo>
                  <a:cubicBezTo>
                    <a:pt x="999" y="13993"/>
                    <a:pt x="1011" y="14010"/>
                    <a:pt x="1016" y="14016"/>
                  </a:cubicBezTo>
                  <a:cubicBezTo>
                    <a:pt x="1016" y="14022"/>
                    <a:pt x="999" y="14039"/>
                    <a:pt x="994" y="14044"/>
                  </a:cubicBezTo>
                  <a:cubicBezTo>
                    <a:pt x="988" y="14044"/>
                    <a:pt x="999" y="14061"/>
                    <a:pt x="1005" y="14067"/>
                  </a:cubicBezTo>
                  <a:cubicBezTo>
                    <a:pt x="1011" y="14073"/>
                    <a:pt x="1033" y="14084"/>
                    <a:pt x="1045" y="14095"/>
                  </a:cubicBezTo>
                  <a:lnTo>
                    <a:pt x="1016" y="14118"/>
                  </a:lnTo>
                  <a:cubicBezTo>
                    <a:pt x="1005" y="14124"/>
                    <a:pt x="982" y="14147"/>
                    <a:pt x="982" y="14152"/>
                  </a:cubicBezTo>
                  <a:cubicBezTo>
                    <a:pt x="994" y="14175"/>
                    <a:pt x="1005" y="14203"/>
                    <a:pt x="999" y="14232"/>
                  </a:cubicBezTo>
                  <a:lnTo>
                    <a:pt x="999" y="14254"/>
                  </a:lnTo>
                  <a:cubicBezTo>
                    <a:pt x="1016" y="14254"/>
                    <a:pt x="1033" y="14266"/>
                    <a:pt x="1033" y="14277"/>
                  </a:cubicBezTo>
                  <a:lnTo>
                    <a:pt x="1028" y="14288"/>
                  </a:lnTo>
                  <a:cubicBezTo>
                    <a:pt x="1020" y="14303"/>
                    <a:pt x="1010" y="14309"/>
                    <a:pt x="997" y="14309"/>
                  </a:cubicBezTo>
                  <a:cubicBezTo>
                    <a:pt x="991" y="14309"/>
                    <a:pt x="984" y="14307"/>
                    <a:pt x="977" y="14305"/>
                  </a:cubicBezTo>
                  <a:lnTo>
                    <a:pt x="971" y="14305"/>
                  </a:lnTo>
                  <a:cubicBezTo>
                    <a:pt x="965" y="14317"/>
                    <a:pt x="999" y="14328"/>
                    <a:pt x="1016" y="14328"/>
                  </a:cubicBezTo>
                  <a:cubicBezTo>
                    <a:pt x="1033" y="14328"/>
                    <a:pt x="1033" y="14373"/>
                    <a:pt x="1028" y="14385"/>
                  </a:cubicBezTo>
                  <a:cubicBezTo>
                    <a:pt x="1022" y="14402"/>
                    <a:pt x="1050" y="14459"/>
                    <a:pt x="1033" y="14470"/>
                  </a:cubicBezTo>
                  <a:cubicBezTo>
                    <a:pt x="1016" y="14481"/>
                    <a:pt x="1016" y="14504"/>
                    <a:pt x="1028" y="14510"/>
                  </a:cubicBezTo>
                  <a:cubicBezTo>
                    <a:pt x="1028" y="14510"/>
                    <a:pt x="1029" y="14511"/>
                    <a:pt x="1030" y="14511"/>
                  </a:cubicBezTo>
                  <a:cubicBezTo>
                    <a:pt x="1033" y="14511"/>
                    <a:pt x="1033" y="14495"/>
                    <a:pt x="1028" y="14476"/>
                  </a:cubicBezTo>
                  <a:lnTo>
                    <a:pt x="1028" y="14476"/>
                  </a:lnTo>
                  <a:lnTo>
                    <a:pt x="1062" y="14481"/>
                  </a:lnTo>
                  <a:lnTo>
                    <a:pt x="1073" y="14481"/>
                  </a:lnTo>
                  <a:cubicBezTo>
                    <a:pt x="1084" y="14487"/>
                    <a:pt x="1113" y="14493"/>
                    <a:pt x="1118" y="14493"/>
                  </a:cubicBezTo>
                  <a:cubicBezTo>
                    <a:pt x="1124" y="14493"/>
                    <a:pt x="1124" y="14487"/>
                    <a:pt x="1124" y="14476"/>
                  </a:cubicBezTo>
                  <a:lnTo>
                    <a:pt x="1124" y="14464"/>
                  </a:lnTo>
                  <a:lnTo>
                    <a:pt x="1124" y="14436"/>
                  </a:lnTo>
                  <a:cubicBezTo>
                    <a:pt x="1107" y="14413"/>
                    <a:pt x="1107" y="14373"/>
                    <a:pt x="1124" y="14351"/>
                  </a:cubicBezTo>
                  <a:lnTo>
                    <a:pt x="1141" y="14328"/>
                  </a:lnTo>
                  <a:lnTo>
                    <a:pt x="1158" y="14328"/>
                  </a:lnTo>
                  <a:cubicBezTo>
                    <a:pt x="1164" y="14328"/>
                    <a:pt x="1164" y="14334"/>
                    <a:pt x="1164" y="14339"/>
                  </a:cubicBezTo>
                  <a:cubicBezTo>
                    <a:pt x="1164" y="14356"/>
                    <a:pt x="1152" y="14373"/>
                    <a:pt x="1152" y="14390"/>
                  </a:cubicBezTo>
                  <a:lnTo>
                    <a:pt x="1152" y="14408"/>
                  </a:lnTo>
                  <a:cubicBezTo>
                    <a:pt x="1152" y="14419"/>
                    <a:pt x="1158" y="14453"/>
                    <a:pt x="1169" y="14476"/>
                  </a:cubicBezTo>
                  <a:lnTo>
                    <a:pt x="1169" y="14493"/>
                  </a:lnTo>
                  <a:lnTo>
                    <a:pt x="1152" y="14578"/>
                  </a:lnTo>
                  <a:cubicBezTo>
                    <a:pt x="1164" y="14669"/>
                    <a:pt x="1175" y="14759"/>
                    <a:pt x="1181" y="14771"/>
                  </a:cubicBezTo>
                  <a:lnTo>
                    <a:pt x="1175" y="14788"/>
                  </a:lnTo>
                  <a:lnTo>
                    <a:pt x="1175" y="14816"/>
                  </a:lnTo>
                  <a:cubicBezTo>
                    <a:pt x="1175" y="14850"/>
                    <a:pt x="1209" y="14884"/>
                    <a:pt x="1226" y="14884"/>
                  </a:cubicBezTo>
                  <a:cubicBezTo>
                    <a:pt x="1243" y="14890"/>
                    <a:pt x="1232" y="14907"/>
                    <a:pt x="1204" y="14935"/>
                  </a:cubicBezTo>
                  <a:cubicBezTo>
                    <a:pt x="1192" y="14947"/>
                    <a:pt x="1187" y="14958"/>
                    <a:pt x="1198" y="14981"/>
                  </a:cubicBezTo>
                  <a:lnTo>
                    <a:pt x="1209" y="15003"/>
                  </a:lnTo>
                  <a:cubicBezTo>
                    <a:pt x="1192" y="15024"/>
                    <a:pt x="1169" y="15036"/>
                    <a:pt x="1152" y="15036"/>
                  </a:cubicBezTo>
                  <a:cubicBezTo>
                    <a:pt x="1145" y="15036"/>
                    <a:pt x="1140" y="15035"/>
                    <a:pt x="1135" y="15032"/>
                  </a:cubicBezTo>
                  <a:lnTo>
                    <a:pt x="1130" y="15009"/>
                  </a:lnTo>
                  <a:lnTo>
                    <a:pt x="1130" y="15003"/>
                  </a:lnTo>
                  <a:lnTo>
                    <a:pt x="1101" y="15003"/>
                  </a:lnTo>
                  <a:lnTo>
                    <a:pt x="1096" y="15009"/>
                  </a:lnTo>
                  <a:cubicBezTo>
                    <a:pt x="1090" y="15015"/>
                    <a:pt x="1096" y="15020"/>
                    <a:pt x="1096" y="15026"/>
                  </a:cubicBezTo>
                  <a:cubicBezTo>
                    <a:pt x="1090" y="15037"/>
                    <a:pt x="1101" y="15066"/>
                    <a:pt x="1107" y="15083"/>
                  </a:cubicBezTo>
                  <a:lnTo>
                    <a:pt x="1113" y="15088"/>
                  </a:lnTo>
                  <a:cubicBezTo>
                    <a:pt x="1107" y="15105"/>
                    <a:pt x="1090" y="15122"/>
                    <a:pt x="1073" y="15128"/>
                  </a:cubicBezTo>
                  <a:lnTo>
                    <a:pt x="1079" y="15151"/>
                  </a:lnTo>
                  <a:lnTo>
                    <a:pt x="1079" y="15173"/>
                  </a:lnTo>
                  <a:cubicBezTo>
                    <a:pt x="1079" y="15196"/>
                    <a:pt x="1113" y="15242"/>
                    <a:pt x="1124" y="15247"/>
                  </a:cubicBezTo>
                  <a:cubicBezTo>
                    <a:pt x="1127" y="15250"/>
                    <a:pt x="1130" y="15251"/>
                    <a:pt x="1133" y="15251"/>
                  </a:cubicBezTo>
                  <a:cubicBezTo>
                    <a:pt x="1145" y="15251"/>
                    <a:pt x="1158" y="15239"/>
                    <a:pt x="1158" y="15230"/>
                  </a:cubicBezTo>
                  <a:cubicBezTo>
                    <a:pt x="1158" y="15219"/>
                    <a:pt x="1152" y="15202"/>
                    <a:pt x="1147" y="15196"/>
                  </a:cubicBezTo>
                  <a:cubicBezTo>
                    <a:pt x="1147" y="15190"/>
                    <a:pt x="1147" y="15162"/>
                    <a:pt x="1141" y="15139"/>
                  </a:cubicBezTo>
                  <a:lnTo>
                    <a:pt x="1135" y="15117"/>
                  </a:lnTo>
                  <a:lnTo>
                    <a:pt x="1130" y="15111"/>
                  </a:lnTo>
                  <a:cubicBezTo>
                    <a:pt x="1135" y="15105"/>
                    <a:pt x="1158" y="15100"/>
                    <a:pt x="1169" y="15100"/>
                  </a:cubicBezTo>
                  <a:cubicBezTo>
                    <a:pt x="1175" y="15100"/>
                    <a:pt x="1187" y="15173"/>
                    <a:pt x="1187" y="15208"/>
                  </a:cubicBezTo>
                  <a:cubicBezTo>
                    <a:pt x="1187" y="15236"/>
                    <a:pt x="1187" y="15270"/>
                    <a:pt x="1192" y="15276"/>
                  </a:cubicBezTo>
                  <a:cubicBezTo>
                    <a:pt x="1192" y="15281"/>
                    <a:pt x="1215" y="15321"/>
                    <a:pt x="1209" y="15332"/>
                  </a:cubicBezTo>
                  <a:cubicBezTo>
                    <a:pt x="1205" y="15344"/>
                    <a:pt x="1174" y="15359"/>
                    <a:pt x="1155" y="15359"/>
                  </a:cubicBezTo>
                  <a:cubicBezTo>
                    <a:pt x="1147" y="15359"/>
                    <a:pt x="1141" y="15356"/>
                    <a:pt x="1141" y="15349"/>
                  </a:cubicBezTo>
                  <a:cubicBezTo>
                    <a:pt x="1141" y="15336"/>
                    <a:pt x="1133" y="15328"/>
                    <a:pt x="1120" y="15328"/>
                  </a:cubicBezTo>
                  <a:cubicBezTo>
                    <a:pt x="1112" y="15328"/>
                    <a:pt x="1101" y="15331"/>
                    <a:pt x="1090" y="15338"/>
                  </a:cubicBezTo>
                  <a:lnTo>
                    <a:pt x="1079" y="15361"/>
                  </a:lnTo>
                  <a:lnTo>
                    <a:pt x="1073" y="15383"/>
                  </a:lnTo>
                  <a:cubicBezTo>
                    <a:pt x="1084" y="15405"/>
                    <a:pt x="1099" y="15410"/>
                    <a:pt x="1110" y="15410"/>
                  </a:cubicBezTo>
                  <a:cubicBezTo>
                    <a:pt x="1117" y="15410"/>
                    <a:pt x="1122" y="15408"/>
                    <a:pt x="1124" y="15406"/>
                  </a:cubicBezTo>
                  <a:cubicBezTo>
                    <a:pt x="1128" y="15402"/>
                    <a:pt x="1149" y="15398"/>
                    <a:pt x="1165" y="15398"/>
                  </a:cubicBezTo>
                  <a:cubicBezTo>
                    <a:pt x="1172" y="15398"/>
                    <a:pt x="1178" y="15399"/>
                    <a:pt x="1181" y="15400"/>
                  </a:cubicBezTo>
                  <a:cubicBezTo>
                    <a:pt x="1198" y="15406"/>
                    <a:pt x="1215" y="15446"/>
                    <a:pt x="1221" y="15497"/>
                  </a:cubicBezTo>
                  <a:lnTo>
                    <a:pt x="1204" y="15520"/>
                  </a:lnTo>
                  <a:lnTo>
                    <a:pt x="1169" y="15576"/>
                  </a:lnTo>
                  <a:cubicBezTo>
                    <a:pt x="1198" y="15610"/>
                    <a:pt x="1209" y="15656"/>
                    <a:pt x="1187" y="15678"/>
                  </a:cubicBezTo>
                  <a:lnTo>
                    <a:pt x="1192" y="15695"/>
                  </a:lnTo>
                  <a:lnTo>
                    <a:pt x="1198" y="15712"/>
                  </a:lnTo>
                  <a:cubicBezTo>
                    <a:pt x="1226" y="15730"/>
                    <a:pt x="1209" y="15764"/>
                    <a:pt x="1198" y="15775"/>
                  </a:cubicBezTo>
                  <a:cubicBezTo>
                    <a:pt x="1196" y="15776"/>
                    <a:pt x="1194" y="15776"/>
                    <a:pt x="1191" y="15776"/>
                  </a:cubicBezTo>
                  <a:cubicBezTo>
                    <a:pt x="1183" y="15776"/>
                    <a:pt x="1175" y="15768"/>
                    <a:pt x="1175" y="15764"/>
                  </a:cubicBezTo>
                  <a:cubicBezTo>
                    <a:pt x="1175" y="15758"/>
                    <a:pt x="1195" y="15718"/>
                    <a:pt x="1183" y="15718"/>
                  </a:cubicBezTo>
                  <a:lnTo>
                    <a:pt x="1183" y="15718"/>
                  </a:lnTo>
                  <a:cubicBezTo>
                    <a:pt x="1183" y="15718"/>
                    <a:pt x="1182" y="15718"/>
                    <a:pt x="1181" y="15718"/>
                  </a:cubicBezTo>
                  <a:cubicBezTo>
                    <a:pt x="1164" y="15724"/>
                    <a:pt x="1147" y="15764"/>
                    <a:pt x="1141" y="15775"/>
                  </a:cubicBezTo>
                  <a:cubicBezTo>
                    <a:pt x="1137" y="15788"/>
                    <a:pt x="1173" y="15801"/>
                    <a:pt x="1200" y="15801"/>
                  </a:cubicBezTo>
                  <a:cubicBezTo>
                    <a:pt x="1208" y="15801"/>
                    <a:pt x="1215" y="15800"/>
                    <a:pt x="1221" y="15798"/>
                  </a:cubicBezTo>
                  <a:cubicBezTo>
                    <a:pt x="1223" y="15796"/>
                    <a:pt x="1225" y="15796"/>
                    <a:pt x="1227" y="15796"/>
                  </a:cubicBezTo>
                  <a:cubicBezTo>
                    <a:pt x="1245" y="15796"/>
                    <a:pt x="1253" y="15839"/>
                    <a:pt x="1243" y="15854"/>
                  </a:cubicBezTo>
                  <a:cubicBezTo>
                    <a:pt x="1232" y="15871"/>
                    <a:pt x="1221" y="15888"/>
                    <a:pt x="1209" y="15900"/>
                  </a:cubicBezTo>
                  <a:lnTo>
                    <a:pt x="1209" y="15911"/>
                  </a:lnTo>
                  <a:lnTo>
                    <a:pt x="1204" y="15922"/>
                  </a:lnTo>
                  <a:cubicBezTo>
                    <a:pt x="1204" y="15934"/>
                    <a:pt x="1201" y="15938"/>
                    <a:pt x="1197" y="15938"/>
                  </a:cubicBezTo>
                  <a:cubicBezTo>
                    <a:pt x="1192" y="15938"/>
                    <a:pt x="1184" y="15929"/>
                    <a:pt x="1181" y="15922"/>
                  </a:cubicBezTo>
                  <a:cubicBezTo>
                    <a:pt x="1181" y="15921"/>
                    <a:pt x="1181" y="15921"/>
                    <a:pt x="1181" y="15921"/>
                  </a:cubicBezTo>
                  <a:cubicBezTo>
                    <a:pt x="1180" y="15921"/>
                    <a:pt x="1175" y="15958"/>
                    <a:pt x="1175" y="15973"/>
                  </a:cubicBezTo>
                  <a:cubicBezTo>
                    <a:pt x="1175" y="15982"/>
                    <a:pt x="1181" y="15987"/>
                    <a:pt x="1189" y="15987"/>
                  </a:cubicBezTo>
                  <a:cubicBezTo>
                    <a:pt x="1192" y="15987"/>
                    <a:pt x="1195" y="15986"/>
                    <a:pt x="1198" y="15985"/>
                  </a:cubicBezTo>
                  <a:lnTo>
                    <a:pt x="1204" y="15985"/>
                  </a:lnTo>
                  <a:cubicBezTo>
                    <a:pt x="1215" y="15991"/>
                    <a:pt x="1221" y="16008"/>
                    <a:pt x="1221" y="16008"/>
                  </a:cubicBezTo>
                  <a:lnTo>
                    <a:pt x="1204" y="16030"/>
                  </a:lnTo>
                  <a:cubicBezTo>
                    <a:pt x="1187" y="16047"/>
                    <a:pt x="1192" y="16087"/>
                    <a:pt x="1192" y="16098"/>
                  </a:cubicBezTo>
                  <a:cubicBezTo>
                    <a:pt x="1198" y="16104"/>
                    <a:pt x="1187" y="16166"/>
                    <a:pt x="1192" y="16183"/>
                  </a:cubicBezTo>
                  <a:cubicBezTo>
                    <a:pt x="1204" y="16200"/>
                    <a:pt x="1243" y="16234"/>
                    <a:pt x="1260" y="16240"/>
                  </a:cubicBezTo>
                  <a:cubicBezTo>
                    <a:pt x="1272" y="16240"/>
                    <a:pt x="1232" y="16291"/>
                    <a:pt x="1215" y="16303"/>
                  </a:cubicBezTo>
                  <a:cubicBezTo>
                    <a:pt x="1198" y="16320"/>
                    <a:pt x="1204" y="16393"/>
                    <a:pt x="1215" y="16416"/>
                  </a:cubicBezTo>
                  <a:cubicBezTo>
                    <a:pt x="1221" y="16439"/>
                    <a:pt x="1226" y="16490"/>
                    <a:pt x="1221" y="16530"/>
                  </a:cubicBezTo>
                  <a:lnTo>
                    <a:pt x="1226" y="16569"/>
                  </a:lnTo>
                  <a:lnTo>
                    <a:pt x="1226" y="16581"/>
                  </a:lnTo>
                  <a:cubicBezTo>
                    <a:pt x="1221" y="16592"/>
                    <a:pt x="1238" y="16609"/>
                    <a:pt x="1249" y="16615"/>
                  </a:cubicBezTo>
                  <a:cubicBezTo>
                    <a:pt x="1260" y="16615"/>
                    <a:pt x="1260" y="16637"/>
                    <a:pt x="1249" y="16660"/>
                  </a:cubicBezTo>
                  <a:lnTo>
                    <a:pt x="1238" y="16683"/>
                  </a:lnTo>
                  <a:cubicBezTo>
                    <a:pt x="1232" y="16700"/>
                    <a:pt x="1192" y="16700"/>
                    <a:pt x="1221" y="16734"/>
                  </a:cubicBezTo>
                  <a:cubicBezTo>
                    <a:pt x="1232" y="16751"/>
                    <a:pt x="1238" y="16773"/>
                    <a:pt x="1243" y="16796"/>
                  </a:cubicBezTo>
                  <a:cubicBezTo>
                    <a:pt x="1243" y="16796"/>
                    <a:pt x="1238" y="16802"/>
                    <a:pt x="1232" y="16802"/>
                  </a:cubicBezTo>
                  <a:cubicBezTo>
                    <a:pt x="1215" y="16836"/>
                    <a:pt x="1238" y="16881"/>
                    <a:pt x="1209" y="16915"/>
                  </a:cubicBezTo>
                  <a:cubicBezTo>
                    <a:pt x="1204" y="16921"/>
                    <a:pt x="1221" y="16944"/>
                    <a:pt x="1226" y="16955"/>
                  </a:cubicBezTo>
                  <a:lnTo>
                    <a:pt x="1226" y="16966"/>
                  </a:lnTo>
                  <a:cubicBezTo>
                    <a:pt x="1220" y="16979"/>
                    <a:pt x="1224" y="16983"/>
                    <a:pt x="1231" y="16983"/>
                  </a:cubicBezTo>
                  <a:cubicBezTo>
                    <a:pt x="1236" y="16983"/>
                    <a:pt x="1244" y="16980"/>
                    <a:pt x="1249" y="16978"/>
                  </a:cubicBezTo>
                  <a:cubicBezTo>
                    <a:pt x="1255" y="16972"/>
                    <a:pt x="1289" y="16955"/>
                    <a:pt x="1300" y="16955"/>
                  </a:cubicBezTo>
                  <a:cubicBezTo>
                    <a:pt x="1311" y="16949"/>
                    <a:pt x="1283" y="16904"/>
                    <a:pt x="1272" y="16893"/>
                  </a:cubicBezTo>
                  <a:cubicBezTo>
                    <a:pt x="1266" y="16884"/>
                    <a:pt x="1269" y="16881"/>
                    <a:pt x="1274" y="16881"/>
                  </a:cubicBezTo>
                  <a:cubicBezTo>
                    <a:pt x="1280" y="16881"/>
                    <a:pt x="1289" y="16884"/>
                    <a:pt x="1294" y="16887"/>
                  </a:cubicBezTo>
                  <a:cubicBezTo>
                    <a:pt x="1295" y="16887"/>
                    <a:pt x="1296" y="16887"/>
                    <a:pt x="1296" y="16887"/>
                  </a:cubicBezTo>
                  <a:cubicBezTo>
                    <a:pt x="1312" y="16887"/>
                    <a:pt x="1322" y="16830"/>
                    <a:pt x="1317" y="16819"/>
                  </a:cubicBezTo>
                  <a:cubicBezTo>
                    <a:pt x="1311" y="16808"/>
                    <a:pt x="1306" y="16762"/>
                    <a:pt x="1311" y="16751"/>
                  </a:cubicBezTo>
                  <a:cubicBezTo>
                    <a:pt x="1317" y="16745"/>
                    <a:pt x="1340" y="16711"/>
                    <a:pt x="1368" y="16677"/>
                  </a:cubicBezTo>
                  <a:lnTo>
                    <a:pt x="1402" y="16688"/>
                  </a:lnTo>
                  <a:lnTo>
                    <a:pt x="1413" y="16694"/>
                  </a:lnTo>
                  <a:cubicBezTo>
                    <a:pt x="1430" y="16705"/>
                    <a:pt x="1425" y="16722"/>
                    <a:pt x="1413" y="16728"/>
                  </a:cubicBezTo>
                  <a:lnTo>
                    <a:pt x="1402" y="16722"/>
                  </a:lnTo>
                  <a:cubicBezTo>
                    <a:pt x="1397" y="16721"/>
                    <a:pt x="1391" y="16720"/>
                    <a:pt x="1386" y="16720"/>
                  </a:cubicBezTo>
                  <a:cubicBezTo>
                    <a:pt x="1370" y="16720"/>
                    <a:pt x="1357" y="16728"/>
                    <a:pt x="1357" y="16745"/>
                  </a:cubicBezTo>
                  <a:lnTo>
                    <a:pt x="1368" y="16768"/>
                  </a:lnTo>
                  <a:cubicBezTo>
                    <a:pt x="1362" y="16791"/>
                    <a:pt x="1385" y="16813"/>
                    <a:pt x="1396" y="16813"/>
                  </a:cubicBezTo>
                  <a:cubicBezTo>
                    <a:pt x="1402" y="16808"/>
                    <a:pt x="1413" y="16808"/>
                    <a:pt x="1413" y="16808"/>
                  </a:cubicBezTo>
                  <a:lnTo>
                    <a:pt x="1413" y="16825"/>
                  </a:lnTo>
                  <a:cubicBezTo>
                    <a:pt x="1413" y="16842"/>
                    <a:pt x="1408" y="16853"/>
                    <a:pt x="1402" y="16853"/>
                  </a:cubicBezTo>
                  <a:lnTo>
                    <a:pt x="1396" y="16853"/>
                  </a:lnTo>
                  <a:lnTo>
                    <a:pt x="1385" y="16847"/>
                  </a:lnTo>
                  <a:cubicBezTo>
                    <a:pt x="1374" y="16847"/>
                    <a:pt x="1362" y="16853"/>
                    <a:pt x="1362" y="16870"/>
                  </a:cubicBezTo>
                  <a:lnTo>
                    <a:pt x="1368" y="16876"/>
                  </a:lnTo>
                  <a:lnTo>
                    <a:pt x="1374" y="16887"/>
                  </a:lnTo>
                  <a:cubicBezTo>
                    <a:pt x="1391" y="16898"/>
                    <a:pt x="1379" y="16921"/>
                    <a:pt x="1374" y="16927"/>
                  </a:cubicBezTo>
                  <a:cubicBezTo>
                    <a:pt x="1362" y="16932"/>
                    <a:pt x="1362" y="16995"/>
                    <a:pt x="1374" y="17017"/>
                  </a:cubicBezTo>
                  <a:cubicBezTo>
                    <a:pt x="1385" y="17040"/>
                    <a:pt x="1379" y="17069"/>
                    <a:pt x="1368" y="17069"/>
                  </a:cubicBezTo>
                  <a:cubicBezTo>
                    <a:pt x="1357" y="17074"/>
                    <a:pt x="1385" y="17103"/>
                    <a:pt x="1396" y="17108"/>
                  </a:cubicBezTo>
                  <a:cubicBezTo>
                    <a:pt x="1408" y="17114"/>
                    <a:pt x="1413" y="17165"/>
                    <a:pt x="1413" y="17182"/>
                  </a:cubicBezTo>
                  <a:cubicBezTo>
                    <a:pt x="1413" y="17199"/>
                    <a:pt x="1408" y="17216"/>
                    <a:pt x="1408" y="17222"/>
                  </a:cubicBezTo>
                  <a:lnTo>
                    <a:pt x="1357" y="17216"/>
                  </a:lnTo>
                  <a:lnTo>
                    <a:pt x="1357" y="17216"/>
                  </a:lnTo>
                  <a:cubicBezTo>
                    <a:pt x="1362" y="17256"/>
                    <a:pt x="1362" y="17295"/>
                    <a:pt x="1374" y="17301"/>
                  </a:cubicBezTo>
                  <a:cubicBezTo>
                    <a:pt x="1385" y="17307"/>
                    <a:pt x="1419" y="17318"/>
                    <a:pt x="1448" y="17324"/>
                  </a:cubicBezTo>
                  <a:lnTo>
                    <a:pt x="1459" y="17341"/>
                  </a:lnTo>
                  <a:cubicBezTo>
                    <a:pt x="1465" y="17358"/>
                    <a:pt x="1499" y="17375"/>
                    <a:pt x="1476" y="17409"/>
                  </a:cubicBezTo>
                  <a:lnTo>
                    <a:pt x="1465" y="17420"/>
                  </a:lnTo>
                  <a:cubicBezTo>
                    <a:pt x="1453" y="17420"/>
                    <a:pt x="1430" y="17420"/>
                    <a:pt x="1413" y="17426"/>
                  </a:cubicBezTo>
                  <a:lnTo>
                    <a:pt x="1425" y="17454"/>
                  </a:lnTo>
                  <a:lnTo>
                    <a:pt x="1436" y="17477"/>
                  </a:lnTo>
                  <a:cubicBezTo>
                    <a:pt x="1448" y="17505"/>
                    <a:pt x="1459" y="17539"/>
                    <a:pt x="1465" y="17545"/>
                  </a:cubicBezTo>
                  <a:cubicBezTo>
                    <a:pt x="1470" y="17545"/>
                    <a:pt x="1482" y="17539"/>
                    <a:pt x="1487" y="17528"/>
                  </a:cubicBezTo>
                  <a:lnTo>
                    <a:pt x="1487" y="17522"/>
                  </a:lnTo>
                  <a:cubicBezTo>
                    <a:pt x="1487" y="17500"/>
                    <a:pt x="1497" y="17492"/>
                    <a:pt x="1510" y="17492"/>
                  </a:cubicBezTo>
                  <a:cubicBezTo>
                    <a:pt x="1514" y="17492"/>
                    <a:pt x="1517" y="17493"/>
                    <a:pt x="1521" y="17494"/>
                  </a:cubicBezTo>
                  <a:lnTo>
                    <a:pt x="1555" y="17500"/>
                  </a:lnTo>
                  <a:cubicBezTo>
                    <a:pt x="1580" y="17507"/>
                    <a:pt x="1631" y="17514"/>
                    <a:pt x="1670" y="17514"/>
                  </a:cubicBezTo>
                  <a:cubicBezTo>
                    <a:pt x="1692" y="17514"/>
                    <a:pt x="1712" y="17512"/>
                    <a:pt x="1720" y="17505"/>
                  </a:cubicBezTo>
                  <a:cubicBezTo>
                    <a:pt x="1737" y="17483"/>
                    <a:pt x="1777" y="17454"/>
                    <a:pt x="1805" y="17437"/>
                  </a:cubicBezTo>
                  <a:lnTo>
                    <a:pt x="1822" y="17460"/>
                  </a:lnTo>
                  <a:cubicBezTo>
                    <a:pt x="1833" y="17471"/>
                    <a:pt x="1839" y="17483"/>
                    <a:pt x="1845" y="17494"/>
                  </a:cubicBezTo>
                  <a:cubicBezTo>
                    <a:pt x="1856" y="17500"/>
                    <a:pt x="1873" y="17511"/>
                    <a:pt x="1873" y="17511"/>
                  </a:cubicBezTo>
                  <a:cubicBezTo>
                    <a:pt x="1884" y="17500"/>
                    <a:pt x="1893" y="17495"/>
                    <a:pt x="1899" y="17495"/>
                  </a:cubicBezTo>
                  <a:cubicBezTo>
                    <a:pt x="1911" y="17495"/>
                    <a:pt x="1915" y="17513"/>
                    <a:pt x="1918" y="17528"/>
                  </a:cubicBezTo>
                  <a:lnTo>
                    <a:pt x="1924" y="17545"/>
                  </a:lnTo>
                  <a:cubicBezTo>
                    <a:pt x="1935" y="17562"/>
                    <a:pt x="1924" y="17591"/>
                    <a:pt x="1918" y="17591"/>
                  </a:cubicBezTo>
                  <a:cubicBezTo>
                    <a:pt x="1907" y="17596"/>
                    <a:pt x="1890" y="17642"/>
                    <a:pt x="1907" y="17647"/>
                  </a:cubicBezTo>
                  <a:cubicBezTo>
                    <a:pt x="1918" y="17659"/>
                    <a:pt x="1964" y="17670"/>
                    <a:pt x="1981" y="17670"/>
                  </a:cubicBezTo>
                  <a:cubicBezTo>
                    <a:pt x="1983" y="17671"/>
                    <a:pt x="1985" y="17671"/>
                    <a:pt x="1986" y="17671"/>
                  </a:cubicBezTo>
                  <a:cubicBezTo>
                    <a:pt x="1992" y="17671"/>
                    <a:pt x="1990" y="17661"/>
                    <a:pt x="1981" y="17647"/>
                  </a:cubicBezTo>
                  <a:lnTo>
                    <a:pt x="1981" y="17636"/>
                  </a:lnTo>
                  <a:cubicBezTo>
                    <a:pt x="1981" y="17625"/>
                    <a:pt x="1992" y="17608"/>
                    <a:pt x="1998" y="17596"/>
                  </a:cubicBezTo>
                  <a:lnTo>
                    <a:pt x="2021" y="17579"/>
                  </a:lnTo>
                  <a:cubicBezTo>
                    <a:pt x="2004" y="17573"/>
                    <a:pt x="1981" y="17534"/>
                    <a:pt x="1975" y="17494"/>
                  </a:cubicBezTo>
                  <a:lnTo>
                    <a:pt x="1992" y="17471"/>
                  </a:lnTo>
                  <a:lnTo>
                    <a:pt x="2004" y="17454"/>
                  </a:lnTo>
                  <a:cubicBezTo>
                    <a:pt x="1998" y="17454"/>
                    <a:pt x="2009" y="17432"/>
                    <a:pt x="2015" y="17415"/>
                  </a:cubicBezTo>
                  <a:cubicBezTo>
                    <a:pt x="2018" y="17411"/>
                    <a:pt x="2022" y="17410"/>
                    <a:pt x="2026" y="17410"/>
                  </a:cubicBezTo>
                  <a:cubicBezTo>
                    <a:pt x="2035" y="17410"/>
                    <a:pt x="2043" y="17416"/>
                    <a:pt x="2043" y="17420"/>
                  </a:cubicBezTo>
                  <a:cubicBezTo>
                    <a:pt x="2049" y="17426"/>
                    <a:pt x="2026" y="17466"/>
                    <a:pt x="2043" y="17477"/>
                  </a:cubicBezTo>
                  <a:cubicBezTo>
                    <a:pt x="2045" y="17478"/>
                    <a:pt x="2048" y="17479"/>
                    <a:pt x="2051" y="17479"/>
                  </a:cubicBezTo>
                  <a:cubicBezTo>
                    <a:pt x="2065" y="17479"/>
                    <a:pt x="2084" y="17470"/>
                    <a:pt x="2089" y="17466"/>
                  </a:cubicBezTo>
                  <a:cubicBezTo>
                    <a:pt x="2089" y="17465"/>
                    <a:pt x="2090" y="17465"/>
                    <a:pt x="2091" y="17465"/>
                  </a:cubicBezTo>
                  <a:cubicBezTo>
                    <a:pt x="2100" y="17465"/>
                    <a:pt x="2123" y="17484"/>
                    <a:pt x="2128" y="17494"/>
                  </a:cubicBezTo>
                  <a:cubicBezTo>
                    <a:pt x="2134" y="17500"/>
                    <a:pt x="2145" y="17500"/>
                    <a:pt x="2151" y="17500"/>
                  </a:cubicBezTo>
                  <a:cubicBezTo>
                    <a:pt x="2152" y="17499"/>
                    <a:pt x="2152" y="17499"/>
                    <a:pt x="2153" y="17499"/>
                  </a:cubicBezTo>
                  <a:cubicBezTo>
                    <a:pt x="2159" y="17499"/>
                    <a:pt x="2169" y="17523"/>
                    <a:pt x="2174" y="17534"/>
                  </a:cubicBezTo>
                  <a:cubicBezTo>
                    <a:pt x="2179" y="17539"/>
                    <a:pt x="2242" y="17573"/>
                    <a:pt x="2270" y="17579"/>
                  </a:cubicBezTo>
                  <a:cubicBezTo>
                    <a:pt x="2272" y="17580"/>
                    <a:pt x="2273" y="17580"/>
                    <a:pt x="2275" y="17580"/>
                  </a:cubicBezTo>
                  <a:cubicBezTo>
                    <a:pt x="2294" y="17580"/>
                    <a:pt x="2305" y="17544"/>
                    <a:pt x="2310" y="17528"/>
                  </a:cubicBezTo>
                  <a:cubicBezTo>
                    <a:pt x="2310" y="17517"/>
                    <a:pt x="2293" y="17466"/>
                    <a:pt x="2287" y="17449"/>
                  </a:cubicBezTo>
                  <a:cubicBezTo>
                    <a:pt x="2282" y="17437"/>
                    <a:pt x="2304" y="17415"/>
                    <a:pt x="2316" y="17415"/>
                  </a:cubicBezTo>
                  <a:cubicBezTo>
                    <a:pt x="2327" y="17409"/>
                    <a:pt x="2333" y="17386"/>
                    <a:pt x="2327" y="17364"/>
                  </a:cubicBezTo>
                  <a:lnTo>
                    <a:pt x="2316" y="17347"/>
                  </a:lnTo>
                  <a:cubicBezTo>
                    <a:pt x="2310" y="17335"/>
                    <a:pt x="2304" y="17324"/>
                    <a:pt x="2299" y="17318"/>
                  </a:cubicBezTo>
                  <a:lnTo>
                    <a:pt x="2276" y="17307"/>
                  </a:lnTo>
                  <a:cubicBezTo>
                    <a:pt x="2248" y="17318"/>
                    <a:pt x="2225" y="17335"/>
                    <a:pt x="2225" y="17352"/>
                  </a:cubicBezTo>
                  <a:lnTo>
                    <a:pt x="2225" y="17369"/>
                  </a:lnTo>
                  <a:lnTo>
                    <a:pt x="2219" y="17386"/>
                  </a:lnTo>
                  <a:cubicBezTo>
                    <a:pt x="2236" y="17392"/>
                    <a:pt x="2265" y="17409"/>
                    <a:pt x="2259" y="17420"/>
                  </a:cubicBezTo>
                  <a:cubicBezTo>
                    <a:pt x="2248" y="17426"/>
                    <a:pt x="2225" y="17443"/>
                    <a:pt x="2219" y="17449"/>
                  </a:cubicBezTo>
                  <a:cubicBezTo>
                    <a:pt x="2213" y="17449"/>
                    <a:pt x="2196" y="17369"/>
                    <a:pt x="2185" y="17335"/>
                  </a:cubicBezTo>
                  <a:cubicBezTo>
                    <a:pt x="2179" y="17307"/>
                    <a:pt x="2191" y="17290"/>
                    <a:pt x="2196" y="17290"/>
                  </a:cubicBezTo>
                  <a:cubicBezTo>
                    <a:pt x="2204" y="17294"/>
                    <a:pt x="2218" y="17298"/>
                    <a:pt x="2230" y="17298"/>
                  </a:cubicBezTo>
                  <a:cubicBezTo>
                    <a:pt x="2234" y="17298"/>
                    <a:pt x="2239" y="17297"/>
                    <a:pt x="2242" y="17295"/>
                  </a:cubicBezTo>
                  <a:cubicBezTo>
                    <a:pt x="2248" y="17295"/>
                    <a:pt x="2270" y="17284"/>
                    <a:pt x="2293" y="17273"/>
                  </a:cubicBezTo>
                  <a:lnTo>
                    <a:pt x="2316" y="17256"/>
                  </a:lnTo>
                  <a:lnTo>
                    <a:pt x="2327" y="17244"/>
                  </a:lnTo>
                  <a:cubicBezTo>
                    <a:pt x="2327" y="17222"/>
                    <a:pt x="2321" y="17199"/>
                    <a:pt x="2321" y="17193"/>
                  </a:cubicBezTo>
                  <a:lnTo>
                    <a:pt x="2321" y="17188"/>
                  </a:lnTo>
                  <a:lnTo>
                    <a:pt x="2327" y="17159"/>
                  </a:lnTo>
                  <a:cubicBezTo>
                    <a:pt x="2327" y="17131"/>
                    <a:pt x="2333" y="17074"/>
                    <a:pt x="2338" y="17046"/>
                  </a:cubicBezTo>
                  <a:lnTo>
                    <a:pt x="2344" y="17012"/>
                  </a:lnTo>
                  <a:cubicBezTo>
                    <a:pt x="2344" y="17006"/>
                    <a:pt x="2350" y="17000"/>
                    <a:pt x="2344" y="16995"/>
                  </a:cubicBezTo>
                  <a:lnTo>
                    <a:pt x="2321" y="16944"/>
                  </a:lnTo>
                  <a:cubicBezTo>
                    <a:pt x="2344" y="16893"/>
                    <a:pt x="2418" y="16870"/>
                    <a:pt x="2435" y="16870"/>
                  </a:cubicBezTo>
                  <a:cubicBezTo>
                    <a:pt x="2452" y="16870"/>
                    <a:pt x="2474" y="16836"/>
                    <a:pt x="2491" y="16796"/>
                  </a:cubicBezTo>
                  <a:lnTo>
                    <a:pt x="2486" y="16762"/>
                  </a:lnTo>
                  <a:lnTo>
                    <a:pt x="2480" y="16728"/>
                  </a:lnTo>
                  <a:cubicBezTo>
                    <a:pt x="2455" y="16698"/>
                    <a:pt x="2461" y="16682"/>
                    <a:pt x="2485" y="16682"/>
                  </a:cubicBezTo>
                  <a:cubicBezTo>
                    <a:pt x="2489" y="16682"/>
                    <a:pt x="2493" y="16682"/>
                    <a:pt x="2497" y="16683"/>
                  </a:cubicBezTo>
                  <a:lnTo>
                    <a:pt x="2486" y="16626"/>
                  </a:lnTo>
                  <a:cubicBezTo>
                    <a:pt x="2486" y="16613"/>
                    <a:pt x="2492" y="16607"/>
                    <a:pt x="2500" y="16607"/>
                  </a:cubicBezTo>
                  <a:cubicBezTo>
                    <a:pt x="2506" y="16607"/>
                    <a:pt x="2513" y="16610"/>
                    <a:pt x="2520" y="16615"/>
                  </a:cubicBezTo>
                  <a:cubicBezTo>
                    <a:pt x="2531" y="16626"/>
                    <a:pt x="2560" y="16637"/>
                    <a:pt x="2537" y="16666"/>
                  </a:cubicBezTo>
                  <a:cubicBezTo>
                    <a:pt x="2531" y="16671"/>
                    <a:pt x="2526" y="16688"/>
                    <a:pt x="2526" y="16700"/>
                  </a:cubicBezTo>
                  <a:lnTo>
                    <a:pt x="2531" y="16728"/>
                  </a:lnTo>
                  <a:cubicBezTo>
                    <a:pt x="2521" y="16784"/>
                    <a:pt x="2534" y="16826"/>
                    <a:pt x="2565" y="16826"/>
                  </a:cubicBezTo>
                  <a:cubicBezTo>
                    <a:pt x="2569" y="16826"/>
                    <a:pt x="2572" y="16826"/>
                    <a:pt x="2577" y="16825"/>
                  </a:cubicBezTo>
                  <a:lnTo>
                    <a:pt x="2554" y="16785"/>
                  </a:lnTo>
                  <a:cubicBezTo>
                    <a:pt x="2537" y="16762"/>
                    <a:pt x="2560" y="16756"/>
                    <a:pt x="2565" y="16745"/>
                  </a:cubicBezTo>
                  <a:cubicBezTo>
                    <a:pt x="2582" y="16700"/>
                    <a:pt x="2582" y="16683"/>
                    <a:pt x="2582" y="16609"/>
                  </a:cubicBezTo>
                  <a:cubicBezTo>
                    <a:pt x="2582" y="16603"/>
                    <a:pt x="2588" y="16598"/>
                    <a:pt x="2588" y="16592"/>
                  </a:cubicBezTo>
                  <a:lnTo>
                    <a:pt x="2594" y="16564"/>
                  </a:lnTo>
                  <a:cubicBezTo>
                    <a:pt x="2571" y="16552"/>
                    <a:pt x="2497" y="16518"/>
                    <a:pt x="2469" y="16518"/>
                  </a:cubicBezTo>
                  <a:cubicBezTo>
                    <a:pt x="2446" y="16518"/>
                    <a:pt x="2446" y="16512"/>
                    <a:pt x="2452" y="16512"/>
                  </a:cubicBezTo>
                  <a:cubicBezTo>
                    <a:pt x="2457" y="16507"/>
                    <a:pt x="2486" y="16490"/>
                    <a:pt x="2509" y="16473"/>
                  </a:cubicBezTo>
                  <a:lnTo>
                    <a:pt x="2548" y="16490"/>
                  </a:lnTo>
                  <a:lnTo>
                    <a:pt x="2571" y="16507"/>
                  </a:lnTo>
                  <a:cubicBezTo>
                    <a:pt x="2577" y="16473"/>
                    <a:pt x="2582" y="16427"/>
                    <a:pt x="2582" y="16405"/>
                  </a:cubicBezTo>
                  <a:lnTo>
                    <a:pt x="2605" y="16399"/>
                  </a:lnTo>
                  <a:cubicBezTo>
                    <a:pt x="2613" y="16396"/>
                    <a:pt x="2622" y="16395"/>
                    <a:pt x="2630" y="16395"/>
                  </a:cubicBezTo>
                  <a:cubicBezTo>
                    <a:pt x="2638" y="16395"/>
                    <a:pt x="2645" y="16396"/>
                    <a:pt x="2650" y="16399"/>
                  </a:cubicBezTo>
                  <a:lnTo>
                    <a:pt x="2662" y="16416"/>
                  </a:lnTo>
                  <a:cubicBezTo>
                    <a:pt x="2666" y="16435"/>
                    <a:pt x="2652" y="16446"/>
                    <a:pt x="2643" y="16446"/>
                  </a:cubicBezTo>
                  <a:cubicBezTo>
                    <a:pt x="2641" y="16446"/>
                    <a:pt x="2640" y="16445"/>
                    <a:pt x="2639" y="16444"/>
                  </a:cubicBezTo>
                  <a:cubicBezTo>
                    <a:pt x="2638" y="16444"/>
                    <a:pt x="2637" y="16444"/>
                    <a:pt x="2635" y="16444"/>
                  </a:cubicBezTo>
                  <a:cubicBezTo>
                    <a:pt x="2625" y="16444"/>
                    <a:pt x="2615" y="16465"/>
                    <a:pt x="2605" y="16495"/>
                  </a:cubicBezTo>
                  <a:lnTo>
                    <a:pt x="2673" y="16495"/>
                  </a:lnTo>
                  <a:cubicBezTo>
                    <a:pt x="2679" y="16524"/>
                    <a:pt x="2679" y="16552"/>
                    <a:pt x="2684" y="16558"/>
                  </a:cubicBezTo>
                  <a:cubicBezTo>
                    <a:pt x="2687" y="16560"/>
                    <a:pt x="2690" y="16562"/>
                    <a:pt x="2694" y="16562"/>
                  </a:cubicBezTo>
                  <a:cubicBezTo>
                    <a:pt x="2699" y="16562"/>
                    <a:pt x="2706" y="16559"/>
                    <a:pt x="2713" y="16552"/>
                  </a:cubicBezTo>
                  <a:lnTo>
                    <a:pt x="2713" y="16547"/>
                  </a:lnTo>
                  <a:lnTo>
                    <a:pt x="2713" y="16512"/>
                  </a:lnTo>
                  <a:cubicBezTo>
                    <a:pt x="2713" y="16467"/>
                    <a:pt x="2747" y="16439"/>
                    <a:pt x="2752" y="16439"/>
                  </a:cubicBezTo>
                  <a:cubicBezTo>
                    <a:pt x="2764" y="16439"/>
                    <a:pt x="2764" y="16456"/>
                    <a:pt x="2764" y="16473"/>
                  </a:cubicBezTo>
                  <a:lnTo>
                    <a:pt x="2752" y="16478"/>
                  </a:lnTo>
                  <a:cubicBezTo>
                    <a:pt x="2741" y="16495"/>
                    <a:pt x="2718" y="16507"/>
                    <a:pt x="2747" y="16535"/>
                  </a:cubicBezTo>
                  <a:cubicBezTo>
                    <a:pt x="2752" y="16547"/>
                    <a:pt x="2752" y="16575"/>
                    <a:pt x="2747" y="16586"/>
                  </a:cubicBezTo>
                  <a:cubicBezTo>
                    <a:pt x="2731" y="16607"/>
                    <a:pt x="2740" y="16609"/>
                    <a:pt x="2749" y="16609"/>
                  </a:cubicBezTo>
                  <a:cubicBezTo>
                    <a:pt x="2753" y="16609"/>
                    <a:pt x="2757" y="16609"/>
                    <a:pt x="2758" y="16609"/>
                  </a:cubicBezTo>
                  <a:lnTo>
                    <a:pt x="2775" y="16592"/>
                  </a:lnTo>
                  <a:cubicBezTo>
                    <a:pt x="2792" y="16598"/>
                    <a:pt x="2821" y="16615"/>
                    <a:pt x="2849" y="16632"/>
                  </a:cubicBezTo>
                  <a:lnTo>
                    <a:pt x="2849" y="16666"/>
                  </a:lnTo>
                  <a:cubicBezTo>
                    <a:pt x="2849" y="16681"/>
                    <a:pt x="2854" y="16686"/>
                    <a:pt x="2862" y="16686"/>
                  </a:cubicBezTo>
                  <a:cubicBezTo>
                    <a:pt x="2867" y="16686"/>
                    <a:pt x="2872" y="16685"/>
                    <a:pt x="2877" y="16683"/>
                  </a:cubicBezTo>
                  <a:cubicBezTo>
                    <a:pt x="2889" y="16677"/>
                    <a:pt x="2900" y="16671"/>
                    <a:pt x="2900" y="16671"/>
                  </a:cubicBezTo>
                  <a:lnTo>
                    <a:pt x="2934" y="16700"/>
                  </a:lnTo>
                  <a:cubicBezTo>
                    <a:pt x="2979" y="16694"/>
                    <a:pt x="3019" y="16660"/>
                    <a:pt x="3019" y="16654"/>
                  </a:cubicBezTo>
                  <a:cubicBezTo>
                    <a:pt x="3019" y="16649"/>
                    <a:pt x="3002" y="16615"/>
                    <a:pt x="2985" y="16581"/>
                  </a:cubicBezTo>
                  <a:lnTo>
                    <a:pt x="3013" y="16541"/>
                  </a:lnTo>
                  <a:cubicBezTo>
                    <a:pt x="3019" y="16535"/>
                    <a:pt x="3008" y="16512"/>
                    <a:pt x="2996" y="16507"/>
                  </a:cubicBezTo>
                  <a:lnTo>
                    <a:pt x="2979" y="16495"/>
                  </a:lnTo>
                  <a:cubicBezTo>
                    <a:pt x="2962" y="16490"/>
                    <a:pt x="2957" y="16450"/>
                    <a:pt x="2962" y="16439"/>
                  </a:cubicBezTo>
                  <a:cubicBezTo>
                    <a:pt x="2968" y="16427"/>
                    <a:pt x="3008" y="16416"/>
                    <a:pt x="3025" y="16416"/>
                  </a:cubicBezTo>
                  <a:cubicBezTo>
                    <a:pt x="3036" y="16416"/>
                    <a:pt x="3048" y="16393"/>
                    <a:pt x="3048" y="16388"/>
                  </a:cubicBezTo>
                  <a:cubicBezTo>
                    <a:pt x="3048" y="16382"/>
                    <a:pt x="3082" y="16376"/>
                    <a:pt x="3087" y="16365"/>
                  </a:cubicBezTo>
                  <a:cubicBezTo>
                    <a:pt x="3087" y="16358"/>
                    <a:pt x="3089" y="16353"/>
                    <a:pt x="3091" y="16353"/>
                  </a:cubicBezTo>
                  <a:cubicBezTo>
                    <a:pt x="3092" y="16353"/>
                    <a:pt x="3093" y="16355"/>
                    <a:pt x="3093" y="16359"/>
                  </a:cubicBezTo>
                  <a:lnTo>
                    <a:pt x="3093" y="16365"/>
                  </a:lnTo>
                  <a:lnTo>
                    <a:pt x="3082" y="16433"/>
                  </a:lnTo>
                  <a:cubicBezTo>
                    <a:pt x="3116" y="16456"/>
                    <a:pt x="3155" y="16495"/>
                    <a:pt x="3161" y="16501"/>
                  </a:cubicBezTo>
                  <a:cubicBezTo>
                    <a:pt x="3162" y="16504"/>
                    <a:pt x="3163" y="16505"/>
                    <a:pt x="3165" y="16505"/>
                  </a:cubicBezTo>
                  <a:cubicBezTo>
                    <a:pt x="3169" y="16505"/>
                    <a:pt x="3175" y="16489"/>
                    <a:pt x="3184" y="16467"/>
                  </a:cubicBezTo>
                  <a:lnTo>
                    <a:pt x="3189" y="16467"/>
                  </a:lnTo>
                  <a:cubicBezTo>
                    <a:pt x="3235" y="16444"/>
                    <a:pt x="3212" y="16399"/>
                    <a:pt x="3201" y="16376"/>
                  </a:cubicBezTo>
                  <a:lnTo>
                    <a:pt x="3184" y="16337"/>
                  </a:lnTo>
                  <a:cubicBezTo>
                    <a:pt x="3195" y="16321"/>
                    <a:pt x="3219" y="16316"/>
                    <a:pt x="3237" y="16316"/>
                  </a:cubicBezTo>
                  <a:cubicBezTo>
                    <a:pt x="3246" y="16316"/>
                    <a:pt x="3254" y="16318"/>
                    <a:pt x="3257" y="16320"/>
                  </a:cubicBezTo>
                  <a:cubicBezTo>
                    <a:pt x="3269" y="16325"/>
                    <a:pt x="3274" y="16331"/>
                    <a:pt x="3274" y="16337"/>
                  </a:cubicBezTo>
                  <a:cubicBezTo>
                    <a:pt x="3271" y="16336"/>
                    <a:pt x="3268" y="16336"/>
                    <a:pt x="3265" y="16336"/>
                  </a:cubicBezTo>
                  <a:cubicBezTo>
                    <a:pt x="3236" y="16336"/>
                    <a:pt x="3240" y="16361"/>
                    <a:pt x="3240" y="16382"/>
                  </a:cubicBezTo>
                  <a:lnTo>
                    <a:pt x="3246" y="16422"/>
                  </a:lnTo>
                  <a:cubicBezTo>
                    <a:pt x="3263" y="16399"/>
                    <a:pt x="3291" y="16376"/>
                    <a:pt x="3303" y="16365"/>
                  </a:cubicBezTo>
                  <a:lnTo>
                    <a:pt x="3320" y="16376"/>
                  </a:lnTo>
                  <a:cubicBezTo>
                    <a:pt x="3337" y="16388"/>
                    <a:pt x="3354" y="16393"/>
                    <a:pt x="3371" y="16393"/>
                  </a:cubicBezTo>
                  <a:lnTo>
                    <a:pt x="3377" y="16399"/>
                  </a:lnTo>
                  <a:cubicBezTo>
                    <a:pt x="3382" y="16393"/>
                    <a:pt x="3371" y="16376"/>
                    <a:pt x="3354" y="16365"/>
                  </a:cubicBezTo>
                  <a:lnTo>
                    <a:pt x="3354" y="16354"/>
                  </a:lnTo>
                  <a:cubicBezTo>
                    <a:pt x="3359" y="16341"/>
                    <a:pt x="3365" y="16336"/>
                    <a:pt x="3371" y="16336"/>
                  </a:cubicBezTo>
                  <a:cubicBezTo>
                    <a:pt x="3379" y="16336"/>
                    <a:pt x="3387" y="16344"/>
                    <a:pt x="3394" y="16354"/>
                  </a:cubicBezTo>
                  <a:lnTo>
                    <a:pt x="3399" y="16354"/>
                  </a:lnTo>
                  <a:cubicBezTo>
                    <a:pt x="3399" y="16354"/>
                    <a:pt x="3422" y="16342"/>
                    <a:pt x="3450" y="16325"/>
                  </a:cubicBezTo>
                  <a:lnTo>
                    <a:pt x="3450" y="16291"/>
                  </a:lnTo>
                  <a:cubicBezTo>
                    <a:pt x="3445" y="16263"/>
                    <a:pt x="3445" y="16240"/>
                    <a:pt x="3479" y="16234"/>
                  </a:cubicBezTo>
                  <a:cubicBezTo>
                    <a:pt x="3484" y="16234"/>
                    <a:pt x="3484" y="16212"/>
                    <a:pt x="3484" y="16212"/>
                  </a:cubicBezTo>
                  <a:lnTo>
                    <a:pt x="3433" y="16200"/>
                  </a:lnTo>
                  <a:cubicBezTo>
                    <a:pt x="3444" y="16165"/>
                    <a:pt x="3477" y="16143"/>
                    <a:pt x="3491" y="16143"/>
                  </a:cubicBezTo>
                  <a:cubicBezTo>
                    <a:pt x="3493" y="16143"/>
                    <a:pt x="3495" y="16143"/>
                    <a:pt x="3496" y="16144"/>
                  </a:cubicBezTo>
                  <a:cubicBezTo>
                    <a:pt x="3507" y="16144"/>
                    <a:pt x="3524" y="16161"/>
                    <a:pt x="3535" y="16178"/>
                  </a:cubicBezTo>
                  <a:lnTo>
                    <a:pt x="3535" y="16183"/>
                  </a:lnTo>
                  <a:lnTo>
                    <a:pt x="3518" y="16212"/>
                  </a:lnTo>
                  <a:cubicBezTo>
                    <a:pt x="3523" y="16236"/>
                    <a:pt x="3554" y="16253"/>
                    <a:pt x="3569" y="16253"/>
                  </a:cubicBezTo>
                  <a:cubicBezTo>
                    <a:pt x="3572" y="16253"/>
                    <a:pt x="3574" y="16252"/>
                    <a:pt x="3575" y="16251"/>
                  </a:cubicBezTo>
                  <a:cubicBezTo>
                    <a:pt x="3587" y="16251"/>
                    <a:pt x="3598" y="16257"/>
                    <a:pt x="3598" y="16263"/>
                  </a:cubicBezTo>
                  <a:cubicBezTo>
                    <a:pt x="3604" y="16269"/>
                    <a:pt x="3649" y="16331"/>
                    <a:pt x="3672" y="16342"/>
                  </a:cubicBezTo>
                  <a:cubicBezTo>
                    <a:pt x="3692" y="16346"/>
                    <a:pt x="3715" y="16350"/>
                    <a:pt x="3730" y="16350"/>
                  </a:cubicBezTo>
                  <a:cubicBezTo>
                    <a:pt x="3737" y="16350"/>
                    <a:pt x="3742" y="16350"/>
                    <a:pt x="3745" y="16348"/>
                  </a:cubicBezTo>
                  <a:lnTo>
                    <a:pt x="3745" y="16342"/>
                  </a:lnTo>
                  <a:lnTo>
                    <a:pt x="3745" y="16269"/>
                  </a:lnTo>
                  <a:cubicBezTo>
                    <a:pt x="3753" y="16266"/>
                    <a:pt x="3760" y="16265"/>
                    <a:pt x="3768" y="16265"/>
                  </a:cubicBezTo>
                  <a:cubicBezTo>
                    <a:pt x="3820" y="16265"/>
                    <a:pt x="3877" y="16312"/>
                    <a:pt x="3887" y="16337"/>
                  </a:cubicBezTo>
                  <a:cubicBezTo>
                    <a:pt x="3893" y="16348"/>
                    <a:pt x="3900" y="16354"/>
                    <a:pt x="3908" y="16354"/>
                  </a:cubicBezTo>
                  <a:cubicBezTo>
                    <a:pt x="3916" y="16354"/>
                    <a:pt x="3924" y="16348"/>
                    <a:pt x="3933" y="16337"/>
                  </a:cubicBezTo>
                  <a:lnTo>
                    <a:pt x="3950" y="16314"/>
                  </a:lnTo>
                  <a:cubicBezTo>
                    <a:pt x="3955" y="16306"/>
                    <a:pt x="3959" y="16303"/>
                    <a:pt x="3963" y="16303"/>
                  </a:cubicBezTo>
                  <a:cubicBezTo>
                    <a:pt x="3968" y="16303"/>
                    <a:pt x="3974" y="16308"/>
                    <a:pt x="3984" y="16314"/>
                  </a:cubicBezTo>
                  <a:cubicBezTo>
                    <a:pt x="3985" y="16315"/>
                    <a:pt x="3986" y="16315"/>
                    <a:pt x="3988" y="16315"/>
                  </a:cubicBezTo>
                  <a:cubicBezTo>
                    <a:pt x="3996" y="16315"/>
                    <a:pt x="4009" y="16307"/>
                    <a:pt x="4018" y="16303"/>
                  </a:cubicBezTo>
                  <a:cubicBezTo>
                    <a:pt x="4046" y="16286"/>
                    <a:pt x="4046" y="16286"/>
                    <a:pt x="4023" y="16263"/>
                  </a:cubicBezTo>
                  <a:lnTo>
                    <a:pt x="4018" y="16251"/>
                  </a:lnTo>
                  <a:cubicBezTo>
                    <a:pt x="4018" y="16240"/>
                    <a:pt x="4023" y="16229"/>
                    <a:pt x="4035" y="16223"/>
                  </a:cubicBezTo>
                  <a:lnTo>
                    <a:pt x="4040" y="16223"/>
                  </a:lnTo>
                  <a:lnTo>
                    <a:pt x="4046" y="16229"/>
                  </a:lnTo>
                  <a:cubicBezTo>
                    <a:pt x="4051" y="16232"/>
                    <a:pt x="4054" y="16233"/>
                    <a:pt x="4057" y="16233"/>
                  </a:cubicBezTo>
                  <a:cubicBezTo>
                    <a:pt x="4065" y="16233"/>
                    <a:pt x="4067" y="16223"/>
                    <a:pt x="4063" y="16206"/>
                  </a:cubicBezTo>
                  <a:lnTo>
                    <a:pt x="4063" y="16189"/>
                  </a:lnTo>
                  <a:lnTo>
                    <a:pt x="4057" y="16178"/>
                  </a:lnTo>
                  <a:cubicBezTo>
                    <a:pt x="4057" y="16166"/>
                    <a:pt x="4086" y="16104"/>
                    <a:pt x="4080" y="16081"/>
                  </a:cubicBezTo>
                  <a:cubicBezTo>
                    <a:pt x="4074" y="16059"/>
                    <a:pt x="4063" y="16008"/>
                    <a:pt x="4057" y="15962"/>
                  </a:cubicBezTo>
                  <a:lnTo>
                    <a:pt x="4052" y="15928"/>
                  </a:lnTo>
                  <a:lnTo>
                    <a:pt x="4040" y="15894"/>
                  </a:lnTo>
                  <a:cubicBezTo>
                    <a:pt x="4035" y="15854"/>
                    <a:pt x="4018" y="15820"/>
                    <a:pt x="4018" y="15820"/>
                  </a:cubicBezTo>
                  <a:cubicBezTo>
                    <a:pt x="4001" y="15815"/>
                    <a:pt x="3978" y="15815"/>
                    <a:pt x="3978" y="15809"/>
                  </a:cubicBezTo>
                  <a:lnTo>
                    <a:pt x="3967" y="15792"/>
                  </a:lnTo>
                  <a:cubicBezTo>
                    <a:pt x="3984" y="15786"/>
                    <a:pt x="4023" y="15758"/>
                    <a:pt x="4012" y="15747"/>
                  </a:cubicBezTo>
                  <a:cubicBezTo>
                    <a:pt x="4006" y="15735"/>
                    <a:pt x="4035" y="15690"/>
                    <a:pt x="4052" y="15678"/>
                  </a:cubicBezTo>
                  <a:cubicBezTo>
                    <a:pt x="4069" y="15661"/>
                    <a:pt x="4057" y="15644"/>
                    <a:pt x="4052" y="15644"/>
                  </a:cubicBezTo>
                  <a:cubicBezTo>
                    <a:pt x="4040" y="15644"/>
                    <a:pt x="4029" y="15627"/>
                    <a:pt x="4023" y="15605"/>
                  </a:cubicBezTo>
                  <a:lnTo>
                    <a:pt x="4035" y="15599"/>
                  </a:lnTo>
                  <a:cubicBezTo>
                    <a:pt x="4063" y="15576"/>
                    <a:pt x="4029" y="15565"/>
                    <a:pt x="4029" y="15554"/>
                  </a:cubicBezTo>
                  <a:cubicBezTo>
                    <a:pt x="4035" y="15548"/>
                    <a:pt x="4040" y="15537"/>
                    <a:pt x="4052" y="15531"/>
                  </a:cubicBezTo>
                  <a:lnTo>
                    <a:pt x="4063" y="15531"/>
                  </a:lnTo>
                  <a:cubicBezTo>
                    <a:pt x="4074" y="15531"/>
                    <a:pt x="4069" y="15525"/>
                    <a:pt x="4046" y="15520"/>
                  </a:cubicBezTo>
                  <a:lnTo>
                    <a:pt x="4035" y="15508"/>
                  </a:lnTo>
                  <a:cubicBezTo>
                    <a:pt x="4029" y="15497"/>
                    <a:pt x="4029" y="15474"/>
                    <a:pt x="4023" y="15457"/>
                  </a:cubicBezTo>
                  <a:lnTo>
                    <a:pt x="4006" y="15440"/>
                  </a:lnTo>
                  <a:cubicBezTo>
                    <a:pt x="4012" y="15417"/>
                    <a:pt x="4029" y="15366"/>
                    <a:pt x="4023" y="15355"/>
                  </a:cubicBezTo>
                  <a:cubicBezTo>
                    <a:pt x="4018" y="15344"/>
                    <a:pt x="4001" y="15293"/>
                    <a:pt x="4006" y="15281"/>
                  </a:cubicBezTo>
                  <a:cubicBezTo>
                    <a:pt x="4006" y="15270"/>
                    <a:pt x="4012" y="15242"/>
                    <a:pt x="4006" y="15219"/>
                  </a:cubicBezTo>
                  <a:lnTo>
                    <a:pt x="4012" y="15202"/>
                  </a:lnTo>
                  <a:cubicBezTo>
                    <a:pt x="4012" y="15202"/>
                    <a:pt x="4001" y="15151"/>
                    <a:pt x="4001" y="15145"/>
                  </a:cubicBezTo>
                  <a:cubicBezTo>
                    <a:pt x="4006" y="15145"/>
                    <a:pt x="4006" y="15139"/>
                    <a:pt x="4006" y="15134"/>
                  </a:cubicBezTo>
                  <a:lnTo>
                    <a:pt x="3984" y="15037"/>
                  </a:lnTo>
                  <a:cubicBezTo>
                    <a:pt x="3972" y="15020"/>
                    <a:pt x="3978" y="15009"/>
                    <a:pt x="3978" y="14998"/>
                  </a:cubicBezTo>
                  <a:lnTo>
                    <a:pt x="3978" y="14964"/>
                  </a:lnTo>
                  <a:cubicBezTo>
                    <a:pt x="3989" y="14935"/>
                    <a:pt x="3989" y="14884"/>
                    <a:pt x="3978" y="14850"/>
                  </a:cubicBezTo>
                  <a:lnTo>
                    <a:pt x="3989" y="14822"/>
                  </a:lnTo>
                  <a:cubicBezTo>
                    <a:pt x="4001" y="14788"/>
                    <a:pt x="3984" y="14742"/>
                    <a:pt x="4012" y="14714"/>
                  </a:cubicBezTo>
                  <a:lnTo>
                    <a:pt x="4018" y="14703"/>
                  </a:lnTo>
                  <a:cubicBezTo>
                    <a:pt x="4012" y="14691"/>
                    <a:pt x="4001" y="14657"/>
                    <a:pt x="3989" y="14634"/>
                  </a:cubicBezTo>
                  <a:lnTo>
                    <a:pt x="3995" y="14612"/>
                  </a:lnTo>
                  <a:lnTo>
                    <a:pt x="3995" y="14578"/>
                  </a:lnTo>
                  <a:cubicBezTo>
                    <a:pt x="3972" y="14561"/>
                    <a:pt x="4001" y="14498"/>
                    <a:pt x="4001" y="14476"/>
                  </a:cubicBezTo>
                  <a:cubicBezTo>
                    <a:pt x="4001" y="14447"/>
                    <a:pt x="3989" y="14413"/>
                    <a:pt x="3978" y="14390"/>
                  </a:cubicBezTo>
                  <a:lnTo>
                    <a:pt x="3972" y="14368"/>
                  </a:lnTo>
                  <a:cubicBezTo>
                    <a:pt x="3972" y="14351"/>
                    <a:pt x="3989" y="14334"/>
                    <a:pt x="3989" y="14317"/>
                  </a:cubicBezTo>
                  <a:cubicBezTo>
                    <a:pt x="3989" y="14300"/>
                    <a:pt x="3978" y="14277"/>
                    <a:pt x="3972" y="14260"/>
                  </a:cubicBezTo>
                  <a:lnTo>
                    <a:pt x="3961" y="14215"/>
                  </a:lnTo>
                  <a:cubicBezTo>
                    <a:pt x="3955" y="14164"/>
                    <a:pt x="3950" y="14112"/>
                    <a:pt x="3950" y="14107"/>
                  </a:cubicBezTo>
                  <a:lnTo>
                    <a:pt x="3955" y="14101"/>
                  </a:lnTo>
                  <a:cubicBezTo>
                    <a:pt x="3984" y="14067"/>
                    <a:pt x="3961" y="14033"/>
                    <a:pt x="3961" y="14005"/>
                  </a:cubicBezTo>
                  <a:lnTo>
                    <a:pt x="3961" y="13971"/>
                  </a:lnTo>
                  <a:cubicBezTo>
                    <a:pt x="3961" y="13931"/>
                    <a:pt x="3984" y="13897"/>
                    <a:pt x="3995" y="13897"/>
                  </a:cubicBezTo>
                  <a:cubicBezTo>
                    <a:pt x="4006" y="13897"/>
                    <a:pt x="3921" y="13823"/>
                    <a:pt x="3893" y="13789"/>
                  </a:cubicBezTo>
                  <a:cubicBezTo>
                    <a:pt x="3865" y="13755"/>
                    <a:pt x="3870" y="13704"/>
                    <a:pt x="3876" y="13698"/>
                  </a:cubicBezTo>
                  <a:cubicBezTo>
                    <a:pt x="3887" y="13698"/>
                    <a:pt x="3893" y="13704"/>
                    <a:pt x="3893" y="13715"/>
                  </a:cubicBezTo>
                  <a:lnTo>
                    <a:pt x="3899" y="13721"/>
                  </a:lnTo>
                  <a:cubicBezTo>
                    <a:pt x="3904" y="13727"/>
                    <a:pt x="3916" y="13727"/>
                    <a:pt x="3921" y="13727"/>
                  </a:cubicBezTo>
                  <a:cubicBezTo>
                    <a:pt x="3927" y="13727"/>
                    <a:pt x="3933" y="13710"/>
                    <a:pt x="3933" y="13710"/>
                  </a:cubicBezTo>
                  <a:lnTo>
                    <a:pt x="3910" y="13687"/>
                  </a:lnTo>
                  <a:cubicBezTo>
                    <a:pt x="3921" y="13664"/>
                    <a:pt x="3927" y="13613"/>
                    <a:pt x="3927" y="13573"/>
                  </a:cubicBezTo>
                  <a:lnTo>
                    <a:pt x="3938" y="13545"/>
                  </a:lnTo>
                  <a:cubicBezTo>
                    <a:pt x="3950" y="13517"/>
                    <a:pt x="3972" y="13500"/>
                    <a:pt x="3921" y="13494"/>
                  </a:cubicBezTo>
                  <a:cubicBezTo>
                    <a:pt x="3921" y="13494"/>
                    <a:pt x="3916" y="13466"/>
                    <a:pt x="3921" y="13466"/>
                  </a:cubicBezTo>
                  <a:cubicBezTo>
                    <a:pt x="3950" y="13449"/>
                    <a:pt x="3910" y="13432"/>
                    <a:pt x="3921" y="13420"/>
                  </a:cubicBezTo>
                  <a:cubicBezTo>
                    <a:pt x="3950" y="13398"/>
                    <a:pt x="3921" y="13386"/>
                    <a:pt x="3916" y="13369"/>
                  </a:cubicBezTo>
                  <a:cubicBezTo>
                    <a:pt x="3910" y="13358"/>
                    <a:pt x="3927" y="13335"/>
                    <a:pt x="3921" y="13324"/>
                  </a:cubicBezTo>
                  <a:lnTo>
                    <a:pt x="3921" y="13307"/>
                  </a:lnTo>
                  <a:cubicBezTo>
                    <a:pt x="3910" y="13284"/>
                    <a:pt x="3910" y="13267"/>
                    <a:pt x="3921" y="13261"/>
                  </a:cubicBezTo>
                  <a:lnTo>
                    <a:pt x="3933" y="13256"/>
                  </a:lnTo>
                  <a:cubicBezTo>
                    <a:pt x="3933" y="13244"/>
                    <a:pt x="3904" y="13222"/>
                    <a:pt x="3904" y="13210"/>
                  </a:cubicBezTo>
                  <a:cubicBezTo>
                    <a:pt x="3910" y="13193"/>
                    <a:pt x="3916" y="13159"/>
                    <a:pt x="3921" y="13125"/>
                  </a:cubicBezTo>
                  <a:lnTo>
                    <a:pt x="3904" y="13114"/>
                  </a:lnTo>
                  <a:cubicBezTo>
                    <a:pt x="3870" y="13086"/>
                    <a:pt x="3876" y="13063"/>
                    <a:pt x="3893" y="13034"/>
                  </a:cubicBezTo>
                  <a:cubicBezTo>
                    <a:pt x="3904" y="13012"/>
                    <a:pt x="3916" y="12989"/>
                    <a:pt x="3927" y="12972"/>
                  </a:cubicBezTo>
                  <a:lnTo>
                    <a:pt x="3910" y="12921"/>
                  </a:lnTo>
                  <a:lnTo>
                    <a:pt x="3887" y="12904"/>
                  </a:lnTo>
                  <a:cubicBezTo>
                    <a:pt x="3899" y="12893"/>
                    <a:pt x="3933" y="12870"/>
                    <a:pt x="3938" y="12864"/>
                  </a:cubicBezTo>
                  <a:cubicBezTo>
                    <a:pt x="3944" y="12859"/>
                    <a:pt x="3927" y="12847"/>
                    <a:pt x="3899" y="12836"/>
                  </a:cubicBezTo>
                  <a:lnTo>
                    <a:pt x="3916" y="12813"/>
                  </a:lnTo>
                  <a:lnTo>
                    <a:pt x="3938" y="12779"/>
                  </a:lnTo>
                  <a:cubicBezTo>
                    <a:pt x="3933" y="12745"/>
                    <a:pt x="3933" y="12705"/>
                    <a:pt x="3933" y="12700"/>
                  </a:cubicBezTo>
                  <a:lnTo>
                    <a:pt x="3927" y="12694"/>
                  </a:lnTo>
                  <a:cubicBezTo>
                    <a:pt x="3882" y="12660"/>
                    <a:pt x="3893" y="12620"/>
                    <a:pt x="3904" y="12575"/>
                  </a:cubicBezTo>
                  <a:cubicBezTo>
                    <a:pt x="3904" y="12552"/>
                    <a:pt x="3904" y="12529"/>
                    <a:pt x="3916" y="12507"/>
                  </a:cubicBezTo>
                  <a:lnTo>
                    <a:pt x="3927" y="12473"/>
                  </a:lnTo>
                  <a:cubicBezTo>
                    <a:pt x="3899" y="12473"/>
                    <a:pt x="3893" y="12456"/>
                    <a:pt x="3904" y="12427"/>
                  </a:cubicBezTo>
                  <a:lnTo>
                    <a:pt x="3910" y="12410"/>
                  </a:lnTo>
                  <a:cubicBezTo>
                    <a:pt x="3916" y="12388"/>
                    <a:pt x="3887" y="12365"/>
                    <a:pt x="3910" y="12348"/>
                  </a:cubicBezTo>
                  <a:lnTo>
                    <a:pt x="3916" y="12348"/>
                  </a:lnTo>
                  <a:cubicBezTo>
                    <a:pt x="3904" y="12337"/>
                    <a:pt x="3882" y="12291"/>
                    <a:pt x="3882" y="12268"/>
                  </a:cubicBezTo>
                  <a:cubicBezTo>
                    <a:pt x="3882" y="12246"/>
                    <a:pt x="3916" y="12183"/>
                    <a:pt x="3910" y="12161"/>
                  </a:cubicBezTo>
                  <a:cubicBezTo>
                    <a:pt x="3904" y="12144"/>
                    <a:pt x="3893" y="12093"/>
                    <a:pt x="3910" y="12081"/>
                  </a:cubicBezTo>
                  <a:cubicBezTo>
                    <a:pt x="3921" y="12076"/>
                    <a:pt x="3899" y="12047"/>
                    <a:pt x="3899" y="12036"/>
                  </a:cubicBezTo>
                  <a:cubicBezTo>
                    <a:pt x="3899" y="12019"/>
                    <a:pt x="3910" y="11990"/>
                    <a:pt x="3921" y="11962"/>
                  </a:cubicBezTo>
                  <a:lnTo>
                    <a:pt x="3910" y="11951"/>
                  </a:lnTo>
                  <a:lnTo>
                    <a:pt x="3893" y="11934"/>
                  </a:lnTo>
                  <a:cubicBezTo>
                    <a:pt x="3899" y="11922"/>
                    <a:pt x="3887" y="11883"/>
                    <a:pt x="3893" y="11871"/>
                  </a:cubicBezTo>
                  <a:cubicBezTo>
                    <a:pt x="3904" y="11866"/>
                    <a:pt x="3938" y="11815"/>
                    <a:pt x="3933" y="11798"/>
                  </a:cubicBezTo>
                  <a:cubicBezTo>
                    <a:pt x="3927" y="11781"/>
                    <a:pt x="3904" y="11718"/>
                    <a:pt x="3910" y="11701"/>
                  </a:cubicBezTo>
                  <a:cubicBezTo>
                    <a:pt x="3910" y="11684"/>
                    <a:pt x="3933" y="11656"/>
                    <a:pt x="3950" y="11644"/>
                  </a:cubicBezTo>
                  <a:lnTo>
                    <a:pt x="3967" y="11633"/>
                  </a:lnTo>
                  <a:lnTo>
                    <a:pt x="3972" y="11622"/>
                  </a:lnTo>
                  <a:cubicBezTo>
                    <a:pt x="3972" y="11610"/>
                    <a:pt x="3950" y="11605"/>
                    <a:pt x="3938" y="11605"/>
                  </a:cubicBezTo>
                  <a:cubicBezTo>
                    <a:pt x="3937" y="11605"/>
                    <a:pt x="3935" y="11606"/>
                    <a:pt x="3934" y="11606"/>
                  </a:cubicBezTo>
                  <a:cubicBezTo>
                    <a:pt x="3924" y="11606"/>
                    <a:pt x="3914" y="11591"/>
                    <a:pt x="3904" y="11576"/>
                  </a:cubicBezTo>
                  <a:lnTo>
                    <a:pt x="3899" y="11559"/>
                  </a:lnTo>
                  <a:cubicBezTo>
                    <a:pt x="3893" y="11542"/>
                    <a:pt x="3904" y="11525"/>
                    <a:pt x="3916" y="11508"/>
                  </a:cubicBezTo>
                  <a:cubicBezTo>
                    <a:pt x="3921" y="11491"/>
                    <a:pt x="3927" y="11457"/>
                    <a:pt x="3916" y="11446"/>
                  </a:cubicBezTo>
                  <a:cubicBezTo>
                    <a:pt x="3887" y="11412"/>
                    <a:pt x="3910" y="11383"/>
                    <a:pt x="3916" y="11355"/>
                  </a:cubicBezTo>
                  <a:cubicBezTo>
                    <a:pt x="3927" y="11310"/>
                    <a:pt x="3921" y="11270"/>
                    <a:pt x="3893" y="11236"/>
                  </a:cubicBezTo>
                  <a:lnTo>
                    <a:pt x="3887" y="11230"/>
                  </a:lnTo>
                  <a:cubicBezTo>
                    <a:pt x="3876" y="11219"/>
                    <a:pt x="3882" y="11196"/>
                    <a:pt x="3899" y="11179"/>
                  </a:cubicBezTo>
                  <a:lnTo>
                    <a:pt x="3910" y="11168"/>
                  </a:lnTo>
                  <a:cubicBezTo>
                    <a:pt x="3938" y="11151"/>
                    <a:pt x="3921" y="11139"/>
                    <a:pt x="3916" y="11117"/>
                  </a:cubicBezTo>
                  <a:cubicBezTo>
                    <a:pt x="3910" y="11111"/>
                    <a:pt x="3916" y="11088"/>
                    <a:pt x="3910" y="11083"/>
                  </a:cubicBezTo>
                  <a:cubicBezTo>
                    <a:pt x="3882" y="11060"/>
                    <a:pt x="3899" y="11049"/>
                    <a:pt x="3916" y="11032"/>
                  </a:cubicBezTo>
                  <a:cubicBezTo>
                    <a:pt x="3921" y="11020"/>
                    <a:pt x="3927" y="11009"/>
                    <a:pt x="3933" y="10998"/>
                  </a:cubicBezTo>
                  <a:cubicBezTo>
                    <a:pt x="3933" y="10998"/>
                    <a:pt x="3927" y="10986"/>
                    <a:pt x="3927" y="10986"/>
                  </a:cubicBezTo>
                  <a:lnTo>
                    <a:pt x="3916" y="10986"/>
                  </a:lnTo>
                  <a:cubicBezTo>
                    <a:pt x="3913" y="10988"/>
                    <a:pt x="3910" y="10988"/>
                    <a:pt x="3908" y="10988"/>
                  </a:cubicBezTo>
                  <a:cubicBezTo>
                    <a:pt x="3902" y="10988"/>
                    <a:pt x="3900" y="10983"/>
                    <a:pt x="3904" y="10975"/>
                  </a:cubicBezTo>
                  <a:lnTo>
                    <a:pt x="3904" y="10964"/>
                  </a:lnTo>
                  <a:cubicBezTo>
                    <a:pt x="3916" y="10941"/>
                    <a:pt x="3916" y="10901"/>
                    <a:pt x="3916" y="10867"/>
                  </a:cubicBezTo>
                  <a:lnTo>
                    <a:pt x="3916" y="10839"/>
                  </a:lnTo>
                  <a:cubicBezTo>
                    <a:pt x="3921" y="10810"/>
                    <a:pt x="3927" y="10771"/>
                    <a:pt x="3927" y="10754"/>
                  </a:cubicBezTo>
                  <a:lnTo>
                    <a:pt x="3921" y="10754"/>
                  </a:lnTo>
                  <a:cubicBezTo>
                    <a:pt x="3893" y="10754"/>
                    <a:pt x="3887" y="10742"/>
                    <a:pt x="3904" y="10714"/>
                  </a:cubicBezTo>
                  <a:lnTo>
                    <a:pt x="3916" y="10697"/>
                  </a:lnTo>
                  <a:cubicBezTo>
                    <a:pt x="3910" y="10674"/>
                    <a:pt x="3904" y="10600"/>
                    <a:pt x="3899" y="10544"/>
                  </a:cubicBezTo>
                  <a:lnTo>
                    <a:pt x="3899" y="10487"/>
                  </a:lnTo>
                  <a:cubicBezTo>
                    <a:pt x="3893" y="10470"/>
                    <a:pt x="3916" y="10442"/>
                    <a:pt x="3910" y="10436"/>
                  </a:cubicBezTo>
                  <a:cubicBezTo>
                    <a:pt x="3870" y="10402"/>
                    <a:pt x="3916" y="10379"/>
                    <a:pt x="3927" y="10351"/>
                  </a:cubicBezTo>
                  <a:cubicBezTo>
                    <a:pt x="3927" y="10345"/>
                    <a:pt x="3955" y="10351"/>
                    <a:pt x="3950" y="10328"/>
                  </a:cubicBezTo>
                  <a:cubicBezTo>
                    <a:pt x="3946" y="10318"/>
                    <a:pt x="3943" y="10314"/>
                    <a:pt x="3939" y="10314"/>
                  </a:cubicBezTo>
                  <a:cubicBezTo>
                    <a:pt x="3933" y="10314"/>
                    <a:pt x="3927" y="10329"/>
                    <a:pt x="3923" y="10329"/>
                  </a:cubicBezTo>
                  <a:cubicBezTo>
                    <a:pt x="3922" y="10329"/>
                    <a:pt x="3922" y="10328"/>
                    <a:pt x="3921" y="10328"/>
                  </a:cubicBezTo>
                  <a:lnTo>
                    <a:pt x="3904" y="10300"/>
                  </a:lnTo>
                  <a:cubicBezTo>
                    <a:pt x="3887" y="10271"/>
                    <a:pt x="3882" y="10237"/>
                    <a:pt x="3893" y="10237"/>
                  </a:cubicBezTo>
                  <a:lnTo>
                    <a:pt x="3904" y="10232"/>
                  </a:lnTo>
                  <a:lnTo>
                    <a:pt x="3910" y="10232"/>
                  </a:lnTo>
                  <a:cubicBezTo>
                    <a:pt x="3927" y="10232"/>
                    <a:pt x="3921" y="10209"/>
                    <a:pt x="3904" y="10192"/>
                  </a:cubicBezTo>
                  <a:lnTo>
                    <a:pt x="3910" y="10146"/>
                  </a:lnTo>
                  <a:cubicBezTo>
                    <a:pt x="3916" y="10135"/>
                    <a:pt x="3916" y="10124"/>
                    <a:pt x="3916" y="10112"/>
                  </a:cubicBezTo>
                  <a:lnTo>
                    <a:pt x="3910" y="10084"/>
                  </a:lnTo>
                  <a:cubicBezTo>
                    <a:pt x="3904" y="10061"/>
                    <a:pt x="3916" y="10022"/>
                    <a:pt x="3933" y="9999"/>
                  </a:cubicBezTo>
                  <a:lnTo>
                    <a:pt x="3916" y="9971"/>
                  </a:lnTo>
                  <a:lnTo>
                    <a:pt x="3910" y="9971"/>
                  </a:lnTo>
                  <a:cubicBezTo>
                    <a:pt x="3910" y="9959"/>
                    <a:pt x="3870" y="9914"/>
                    <a:pt x="3870" y="9891"/>
                  </a:cubicBezTo>
                  <a:cubicBezTo>
                    <a:pt x="3865" y="9874"/>
                    <a:pt x="3904" y="9840"/>
                    <a:pt x="3921" y="9834"/>
                  </a:cubicBezTo>
                  <a:cubicBezTo>
                    <a:pt x="3938" y="9829"/>
                    <a:pt x="3933" y="9789"/>
                    <a:pt x="3910" y="9749"/>
                  </a:cubicBezTo>
                  <a:lnTo>
                    <a:pt x="3916" y="9704"/>
                  </a:lnTo>
                  <a:cubicBezTo>
                    <a:pt x="3916" y="9687"/>
                    <a:pt x="3927" y="9664"/>
                    <a:pt x="3927" y="9653"/>
                  </a:cubicBezTo>
                  <a:cubicBezTo>
                    <a:pt x="3927" y="9642"/>
                    <a:pt x="3899" y="9630"/>
                    <a:pt x="3899" y="9625"/>
                  </a:cubicBezTo>
                  <a:lnTo>
                    <a:pt x="3899" y="9585"/>
                  </a:lnTo>
                  <a:cubicBezTo>
                    <a:pt x="3876" y="9568"/>
                    <a:pt x="3882" y="9528"/>
                    <a:pt x="3893" y="9522"/>
                  </a:cubicBezTo>
                  <a:cubicBezTo>
                    <a:pt x="3904" y="9517"/>
                    <a:pt x="3927" y="9477"/>
                    <a:pt x="3927" y="9466"/>
                  </a:cubicBezTo>
                  <a:cubicBezTo>
                    <a:pt x="3921" y="9454"/>
                    <a:pt x="3927" y="9432"/>
                    <a:pt x="3927" y="9420"/>
                  </a:cubicBezTo>
                  <a:lnTo>
                    <a:pt x="3927" y="9415"/>
                  </a:lnTo>
                  <a:cubicBezTo>
                    <a:pt x="3921" y="9398"/>
                    <a:pt x="3910" y="9381"/>
                    <a:pt x="3899" y="9364"/>
                  </a:cubicBezTo>
                  <a:lnTo>
                    <a:pt x="3887" y="9335"/>
                  </a:lnTo>
                  <a:cubicBezTo>
                    <a:pt x="3910" y="9312"/>
                    <a:pt x="3916" y="9295"/>
                    <a:pt x="3904" y="9290"/>
                  </a:cubicBezTo>
                  <a:cubicBezTo>
                    <a:pt x="3899" y="9290"/>
                    <a:pt x="3916" y="9244"/>
                    <a:pt x="3916" y="9227"/>
                  </a:cubicBezTo>
                  <a:cubicBezTo>
                    <a:pt x="3921" y="9210"/>
                    <a:pt x="3921" y="9182"/>
                    <a:pt x="3927" y="9171"/>
                  </a:cubicBezTo>
                  <a:lnTo>
                    <a:pt x="3933" y="9171"/>
                  </a:lnTo>
                  <a:lnTo>
                    <a:pt x="3967" y="9159"/>
                  </a:lnTo>
                  <a:cubicBezTo>
                    <a:pt x="3955" y="9131"/>
                    <a:pt x="3938" y="9108"/>
                    <a:pt x="3927" y="9103"/>
                  </a:cubicBezTo>
                  <a:lnTo>
                    <a:pt x="3921" y="9097"/>
                  </a:lnTo>
                  <a:cubicBezTo>
                    <a:pt x="3916" y="9091"/>
                    <a:pt x="3910" y="9068"/>
                    <a:pt x="3899" y="9046"/>
                  </a:cubicBezTo>
                  <a:lnTo>
                    <a:pt x="3910" y="9023"/>
                  </a:lnTo>
                  <a:lnTo>
                    <a:pt x="3921" y="9000"/>
                  </a:lnTo>
                  <a:cubicBezTo>
                    <a:pt x="3916" y="8973"/>
                    <a:pt x="3931" y="8946"/>
                    <a:pt x="3938" y="8944"/>
                  </a:cubicBezTo>
                  <a:lnTo>
                    <a:pt x="3938" y="8944"/>
                  </a:lnTo>
                  <a:cubicBezTo>
                    <a:pt x="3932" y="8944"/>
                    <a:pt x="3917" y="8945"/>
                    <a:pt x="3893" y="8949"/>
                  </a:cubicBezTo>
                  <a:lnTo>
                    <a:pt x="3899" y="8904"/>
                  </a:lnTo>
                  <a:lnTo>
                    <a:pt x="3899" y="8898"/>
                  </a:lnTo>
                  <a:cubicBezTo>
                    <a:pt x="3916" y="8887"/>
                    <a:pt x="3904" y="8870"/>
                    <a:pt x="3876" y="8853"/>
                  </a:cubicBezTo>
                  <a:lnTo>
                    <a:pt x="3899" y="8819"/>
                  </a:lnTo>
                  <a:lnTo>
                    <a:pt x="3921" y="8790"/>
                  </a:lnTo>
                  <a:cubicBezTo>
                    <a:pt x="3910" y="8762"/>
                    <a:pt x="3910" y="8711"/>
                    <a:pt x="3910" y="8700"/>
                  </a:cubicBezTo>
                  <a:cubicBezTo>
                    <a:pt x="3910" y="8688"/>
                    <a:pt x="3916" y="8660"/>
                    <a:pt x="3916" y="8632"/>
                  </a:cubicBezTo>
                  <a:lnTo>
                    <a:pt x="3910" y="8615"/>
                  </a:lnTo>
                  <a:cubicBezTo>
                    <a:pt x="3910" y="8592"/>
                    <a:pt x="3893" y="8564"/>
                    <a:pt x="3904" y="8552"/>
                  </a:cubicBezTo>
                  <a:cubicBezTo>
                    <a:pt x="3927" y="8518"/>
                    <a:pt x="3904" y="8501"/>
                    <a:pt x="3887" y="8490"/>
                  </a:cubicBezTo>
                  <a:lnTo>
                    <a:pt x="3865" y="8478"/>
                  </a:lnTo>
                  <a:cubicBezTo>
                    <a:pt x="3842" y="8473"/>
                    <a:pt x="3808" y="8461"/>
                    <a:pt x="3808" y="8456"/>
                  </a:cubicBezTo>
                  <a:cubicBezTo>
                    <a:pt x="3802" y="8450"/>
                    <a:pt x="3808" y="8439"/>
                    <a:pt x="3819" y="8433"/>
                  </a:cubicBezTo>
                  <a:lnTo>
                    <a:pt x="3836" y="8433"/>
                  </a:lnTo>
                  <a:cubicBezTo>
                    <a:pt x="3846" y="8433"/>
                    <a:pt x="3865" y="8397"/>
                    <a:pt x="3881" y="8397"/>
                  </a:cubicBezTo>
                  <a:cubicBezTo>
                    <a:pt x="3883" y="8397"/>
                    <a:pt x="3885" y="8398"/>
                    <a:pt x="3887" y="8399"/>
                  </a:cubicBezTo>
                  <a:cubicBezTo>
                    <a:pt x="3890" y="8403"/>
                    <a:pt x="3891" y="8405"/>
                    <a:pt x="3892" y="8405"/>
                  </a:cubicBezTo>
                  <a:cubicBezTo>
                    <a:pt x="3895" y="8405"/>
                    <a:pt x="3888" y="8383"/>
                    <a:pt x="3870" y="8348"/>
                  </a:cubicBezTo>
                  <a:lnTo>
                    <a:pt x="3882" y="8320"/>
                  </a:lnTo>
                  <a:cubicBezTo>
                    <a:pt x="3899" y="8280"/>
                    <a:pt x="3893" y="8240"/>
                    <a:pt x="3893" y="8200"/>
                  </a:cubicBezTo>
                  <a:lnTo>
                    <a:pt x="3887" y="8155"/>
                  </a:lnTo>
                  <a:cubicBezTo>
                    <a:pt x="3882" y="8098"/>
                    <a:pt x="3870" y="8036"/>
                    <a:pt x="3870" y="8007"/>
                  </a:cubicBezTo>
                  <a:lnTo>
                    <a:pt x="3882" y="7990"/>
                  </a:lnTo>
                  <a:cubicBezTo>
                    <a:pt x="3910" y="7951"/>
                    <a:pt x="3865" y="7945"/>
                    <a:pt x="3859" y="7922"/>
                  </a:cubicBezTo>
                  <a:cubicBezTo>
                    <a:pt x="3859" y="7917"/>
                    <a:pt x="3870" y="7911"/>
                    <a:pt x="3870" y="7905"/>
                  </a:cubicBezTo>
                  <a:cubicBezTo>
                    <a:pt x="3882" y="7871"/>
                    <a:pt x="3899" y="7826"/>
                    <a:pt x="3887" y="7809"/>
                  </a:cubicBezTo>
                  <a:cubicBezTo>
                    <a:pt x="3865" y="7775"/>
                    <a:pt x="3893" y="7775"/>
                    <a:pt x="3904" y="7758"/>
                  </a:cubicBezTo>
                  <a:lnTo>
                    <a:pt x="3904" y="7752"/>
                  </a:lnTo>
                  <a:cubicBezTo>
                    <a:pt x="3904" y="7752"/>
                    <a:pt x="3893" y="7729"/>
                    <a:pt x="3887" y="7724"/>
                  </a:cubicBezTo>
                  <a:cubicBezTo>
                    <a:pt x="3882" y="7718"/>
                    <a:pt x="3899" y="7582"/>
                    <a:pt x="3882" y="7542"/>
                  </a:cubicBezTo>
                  <a:cubicBezTo>
                    <a:pt x="3859" y="7497"/>
                    <a:pt x="3865" y="7446"/>
                    <a:pt x="3876" y="7434"/>
                  </a:cubicBezTo>
                  <a:cubicBezTo>
                    <a:pt x="3887" y="7429"/>
                    <a:pt x="3870" y="7406"/>
                    <a:pt x="3865" y="7400"/>
                  </a:cubicBezTo>
                  <a:cubicBezTo>
                    <a:pt x="3859" y="7395"/>
                    <a:pt x="3882" y="7349"/>
                    <a:pt x="3893" y="7332"/>
                  </a:cubicBezTo>
                  <a:cubicBezTo>
                    <a:pt x="3899" y="7321"/>
                    <a:pt x="3882" y="7236"/>
                    <a:pt x="3882" y="7207"/>
                  </a:cubicBezTo>
                  <a:cubicBezTo>
                    <a:pt x="3887" y="7179"/>
                    <a:pt x="3887" y="7156"/>
                    <a:pt x="3887" y="7151"/>
                  </a:cubicBezTo>
                  <a:lnTo>
                    <a:pt x="3882" y="7145"/>
                  </a:lnTo>
                  <a:cubicBezTo>
                    <a:pt x="3865" y="7117"/>
                    <a:pt x="3870" y="7105"/>
                    <a:pt x="3904" y="7105"/>
                  </a:cubicBezTo>
                  <a:cubicBezTo>
                    <a:pt x="3904" y="7100"/>
                    <a:pt x="3893" y="7066"/>
                    <a:pt x="3876" y="7032"/>
                  </a:cubicBezTo>
                  <a:lnTo>
                    <a:pt x="3876" y="7003"/>
                  </a:lnTo>
                  <a:cubicBezTo>
                    <a:pt x="3876" y="6969"/>
                    <a:pt x="3865" y="6946"/>
                    <a:pt x="3842" y="6929"/>
                  </a:cubicBezTo>
                  <a:lnTo>
                    <a:pt x="3836" y="6929"/>
                  </a:lnTo>
                  <a:cubicBezTo>
                    <a:pt x="3842" y="6924"/>
                    <a:pt x="3853" y="6912"/>
                    <a:pt x="3865" y="6912"/>
                  </a:cubicBezTo>
                  <a:cubicBezTo>
                    <a:pt x="3870" y="6912"/>
                    <a:pt x="3853" y="6884"/>
                    <a:pt x="3848" y="6878"/>
                  </a:cubicBezTo>
                  <a:cubicBezTo>
                    <a:pt x="3842" y="6873"/>
                    <a:pt x="3836" y="6816"/>
                    <a:pt x="3842" y="6799"/>
                  </a:cubicBezTo>
                  <a:cubicBezTo>
                    <a:pt x="3848" y="6782"/>
                    <a:pt x="3893" y="6725"/>
                    <a:pt x="3893" y="6702"/>
                  </a:cubicBezTo>
                  <a:cubicBezTo>
                    <a:pt x="3887" y="6680"/>
                    <a:pt x="3882" y="6657"/>
                    <a:pt x="3876" y="6651"/>
                  </a:cubicBezTo>
                  <a:lnTo>
                    <a:pt x="3870" y="6646"/>
                  </a:lnTo>
                  <a:cubicBezTo>
                    <a:pt x="3865" y="6640"/>
                    <a:pt x="3853" y="6634"/>
                    <a:pt x="3853" y="6629"/>
                  </a:cubicBezTo>
                  <a:cubicBezTo>
                    <a:pt x="3859" y="6612"/>
                    <a:pt x="3876" y="6595"/>
                    <a:pt x="3870" y="6583"/>
                  </a:cubicBezTo>
                  <a:lnTo>
                    <a:pt x="3865" y="6561"/>
                  </a:lnTo>
                  <a:cubicBezTo>
                    <a:pt x="3865" y="6544"/>
                    <a:pt x="3853" y="6487"/>
                    <a:pt x="3859" y="6470"/>
                  </a:cubicBezTo>
                  <a:cubicBezTo>
                    <a:pt x="3865" y="6453"/>
                    <a:pt x="3865" y="6424"/>
                    <a:pt x="3859" y="6402"/>
                  </a:cubicBezTo>
                  <a:lnTo>
                    <a:pt x="3870" y="6379"/>
                  </a:lnTo>
                  <a:lnTo>
                    <a:pt x="3876" y="6362"/>
                  </a:lnTo>
                  <a:cubicBezTo>
                    <a:pt x="3876" y="6334"/>
                    <a:pt x="3865" y="6288"/>
                    <a:pt x="3859" y="6266"/>
                  </a:cubicBezTo>
                  <a:lnTo>
                    <a:pt x="3853" y="6243"/>
                  </a:lnTo>
                  <a:cubicBezTo>
                    <a:pt x="3853" y="6215"/>
                    <a:pt x="3865" y="6192"/>
                    <a:pt x="3865" y="6169"/>
                  </a:cubicBezTo>
                  <a:cubicBezTo>
                    <a:pt x="3865" y="6141"/>
                    <a:pt x="3853" y="6118"/>
                    <a:pt x="3853" y="6095"/>
                  </a:cubicBezTo>
                  <a:lnTo>
                    <a:pt x="3853" y="6050"/>
                  </a:lnTo>
                  <a:cubicBezTo>
                    <a:pt x="3836" y="6016"/>
                    <a:pt x="3853" y="5925"/>
                    <a:pt x="3865" y="5902"/>
                  </a:cubicBezTo>
                  <a:cubicBezTo>
                    <a:pt x="3876" y="5885"/>
                    <a:pt x="3865" y="5863"/>
                    <a:pt x="3842" y="5857"/>
                  </a:cubicBezTo>
                  <a:lnTo>
                    <a:pt x="3853" y="5834"/>
                  </a:lnTo>
                  <a:cubicBezTo>
                    <a:pt x="3870" y="5812"/>
                    <a:pt x="3870" y="5806"/>
                    <a:pt x="3853" y="5789"/>
                  </a:cubicBezTo>
                  <a:cubicBezTo>
                    <a:pt x="3836" y="5783"/>
                    <a:pt x="3836" y="5772"/>
                    <a:pt x="3848" y="5755"/>
                  </a:cubicBezTo>
                  <a:cubicBezTo>
                    <a:pt x="3859" y="5749"/>
                    <a:pt x="3853" y="5721"/>
                    <a:pt x="3842" y="5710"/>
                  </a:cubicBezTo>
                  <a:lnTo>
                    <a:pt x="3813" y="5664"/>
                  </a:lnTo>
                  <a:cubicBezTo>
                    <a:pt x="3848" y="5659"/>
                    <a:pt x="3853" y="5636"/>
                    <a:pt x="3842" y="5630"/>
                  </a:cubicBezTo>
                  <a:cubicBezTo>
                    <a:pt x="3836" y="5619"/>
                    <a:pt x="3830" y="5596"/>
                    <a:pt x="3830" y="5579"/>
                  </a:cubicBezTo>
                  <a:lnTo>
                    <a:pt x="3830" y="5562"/>
                  </a:lnTo>
                  <a:lnTo>
                    <a:pt x="3830" y="5556"/>
                  </a:lnTo>
                  <a:cubicBezTo>
                    <a:pt x="3825" y="5556"/>
                    <a:pt x="3808" y="5551"/>
                    <a:pt x="3791" y="5545"/>
                  </a:cubicBezTo>
                  <a:lnTo>
                    <a:pt x="3796" y="5528"/>
                  </a:lnTo>
                  <a:cubicBezTo>
                    <a:pt x="3800" y="5522"/>
                    <a:pt x="3804" y="5519"/>
                    <a:pt x="3807" y="5519"/>
                  </a:cubicBezTo>
                  <a:cubicBezTo>
                    <a:pt x="3816" y="5519"/>
                    <a:pt x="3824" y="5537"/>
                    <a:pt x="3831" y="5537"/>
                  </a:cubicBezTo>
                  <a:cubicBezTo>
                    <a:pt x="3833" y="5537"/>
                    <a:pt x="3834" y="5536"/>
                    <a:pt x="3836" y="5534"/>
                  </a:cubicBezTo>
                  <a:lnTo>
                    <a:pt x="3842" y="5534"/>
                  </a:lnTo>
                  <a:cubicBezTo>
                    <a:pt x="3848" y="5528"/>
                    <a:pt x="3842" y="5511"/>
                    <a:pt x="3825" y="5500"/>
                  </a:cubicBezTo>
                  <a:lnTo>
                    <a:pt x="3813" y="5483"/>
                  </a:lnTo>
                  <a:lnTo>
                    <a:pt x="3813" y="5477"/>
                  </a:lnTo>
                  <a:cubicBezTo>
                    <a:pt x="3816" y="5472"/>
                    <a:pt x="3820" y="5470"/>
                    <a:pt x="3825" y="5470"/>
                  </a:cubicBezTo>
                  <a:cubicBezTo>
                    <a:pt x="3832" y="5470"/>
                    <a:pt x="3839" y="5474"/>
                    <a:pt x="3842" y="5477"/>
                  </a:cubicBezTo>
                  <a:cubicBezTo>
                    <a:pt x="3842" y="5477"/>
                    <a:pt x="3843" y="5478"/>
                    <a:pt x="3843" y="5478"/>
                  </a:cubicBezTo>
                  <a:cubicBezTo>
                    <a:pt x="3848" y="5478"/>
                    <a:pt x="3848" y="5448"/>
                    <a:pt x="3848" y="5443"/>
                  </a:cubicBezTo>
                  <a:cubicBezTo>
                    <a:pt x="3848" y="5432"/>
                    <a:pt x="3836" y="5398"/>
                    <a:pt x="3830" y="5358"/>
                  </a:cubicBezTo>
                  <a:lnTo>
                    <a:pt x="3830" y="5301"/>
                  </a:lnTo>
                  <a:cubicBezTo>
                    <a:pt x="3830" y="5273"/>
                    <a:pt x="3813" y="5239"/>
                    <a:pt x="3819" y="5216"/>
                  </a:cubicBezTo>
                  <a:cubicBezTo>
                    <a:pt x="3830" y="5182"/>
                    <a:pt x="3836" y="5159"/>
                    <a:pt x="3819" y="5125"/>
                  </a:cubicBezTo>
                  <a:cubicBezTo>
                    <a:pt x="3808" y="5102"/>
                    <a:pt x="3808" y="5063"/>
                    <a:pt x="3819" y="5040"/>
                  </a:cubicBezTo>
                  <a:lnTo>
                    <a:pt x="3836" y="5017"/>
                  </a:lnTo>
                  <a:cubicBezTo>
                    <a:pt x="3836" y="4989"/>
                    <a:pt x="3819" y="4949"/>
                    <a:pt x="3802" y="4932"/>
                  </a:cubicBezTo>
                  <a:lnTo>
                    <a:pt x="3796" y="4915"/>
                  </a:lnTo>
                  <a:lnTo>
                    <a:pt x="3796" y="4893"/>
                  </a:lnTo>
                  <a:cubicBezTo>
                    <a:pt x="3802" y="4870"/>
                    <a:pt x="3796" y="4830"/>
                    <a:pt x="3785" y="4802"/>
                  </a:cubicBezTo>
                  <a:lnTo>
                    <a:pt x="3791" y="4762"/>
                  </a:lnTo>
                  <a:cubicBezTo>
                    <a:pt x="3808" y="4705"/>
                    <a:pt x="3785" y="4626"/>
                    <a:pt x="3757" y="4546"/>
                  </a:cubicBezTo>
                  <a:lnTo>
                    <a:pt x="3751" y="4535"/>
                  </a:lnTo>
                  <a:cubicBezTo>
                    <a:pt x="3757" y="4524"/>
                    <a:pt x="3757" y="4473"/>
                    <a:pt x="3757" y="4433"/>
                  </a:cubicBezTo>
                  <a:lnTo>
                    <a:pt x="3791" y="4410"/>
                  </a:lnTo>
                  <a:cubicBezTo>
                    <a:pt x="3796" y="4405"/>
                    <a:pt x="3791" y="4393"/>
                    <a:pt x="3785" y="4382"/>
                  </a:cubicBezTo>
                  <a:lnTo>
                    <a:pt x="3768" y="4365"/>
                  </a:lnTo>
                  <a:cubicBezTo>
                    <a:pt x="3762" y="4331"/>
                    <a:pt x="3785" y="4263"/>
                    <a:pt x="3774" y="4251"/>
                  </a:cubicBezTo>
                  <a:cubicBezTo>
                    <a:pt x="3762" y="4240"/>
                    <a:pt x="3745" y="4195"/>
                    <a:pt x="3751" y="4178"/>
                  </a:cubicBezTo>
                  <a:cubicBezTo>
                    <a:pt x="3751" y="4166"/>
                    <a:pt x="3745" y="4144"/>
                    <a:pt x="3745" y="4144"/>
                  </a:cubicBezTo>
                  <a:cubicBezTo>
                    <a:pt x="3740" y="4138"/>
                    <a:pt x="3728" y="4127"/>
                    <a:pt x="3717" y="4115"/>
                  </a:cubicBezTo>
                  <a:lnTo>
                    <a:pt x="3723" y="4098"/>
                  </a:lnTo>
                  <a:cubicBezTo>
                    <a:pt x="3728" y="4087"/>
                    <a:pt x="3740" y="4064"/>
                    <a:pt x="3734" y="4059"/>
                  </a:cubicBezTo>
                  <a:lnTo>
                    <a:pt x="3706" y="4030"/>
                  </a:lnTo>
                  <a:cubicBezTo>
                    <a:pt x="3721" y="4000"/>
                    <a:pt x="3700" y="3978"/>
                    <a:pt x="3683" y="3978"/>
                  </a:cubicBezTo>
                  <a:cubicBezTo>
                    <a:pt x="3681" y="3978"/>
                    <a:pt x="3679" y="3978"/>
                    <a:pt x="3677" y="3979"/>
                  </a:cubicBezTo>
                  <a:cubicBezTo>
                    <a:pt x="3666" y="3979"/>
                    <a:pt x="3638" y="4002"/>
                    <a:pt x="3621" y="4030"/>
                  </a:cubicBezTo>
                  <a:lnTo>
                    <a:pt x="3598" y="4013"/>
                  </a:lnTo>
                  <a:lnTo>
                    <a:pt x="3564" y="3990"/>
                  </a:lnTo>
                  <a:cubicBezTo>
                    <a:pt x="3587" y="3962"/>
                    <a:pt x="3609" y="3934"/>
                    <a:pt x="3609" y="3928"/>
                  </a:cubicBezTo>
                  <a:lnTo>
                    <a:pt x="3609" y="3917"/>
                  </a:lnTo>
                  <a:cubicBezTo>
                    <a:pt x="3604" y="3911"/>
                    <a:pt x="3587" y="3837"/>
                    <a:pt x="3592" y="3815"/>
                  </a:cubicBezTo>
                  <a:cubicBezTo>
                    <a:pt x="3592" y="3795"/>
                    <a:pt x="3614" y="3789"/>
                    <a:pt x="3633" y="3789"/>
                  </a:cubicBezTo>
                  <a:cubicBezTo>
                    <a:pt x="3641" y="3789"/>
                    <a:pt x="3649" y="3790"/>
                    <a:pt x="3655" y="3792"/>
                  </a:cubicBezTo>
                  <a:cubicBezTo>
                    <a:pt x="3663" y="3796"/>
                    <a:pt x="3673" y="3800"/>
                    <a:pt x="3679" y="3800"/>
                  </a:cubicBezTo>
                  <a:cubicBezTo>
                    <a:pt x="3682" y="3800"/>
                    <a:pt x="3683" y="3799"/>
                    <a:pt x="3683" y="3798"/>
                  </a:cubicBezTo>
                  <a:cubicBezTo>
                    <a:pt x="3677" y="3775"/>
                    <a:pt x="3655" y="3741"/>
                    <a:pt x="3666" y="3729"/>
                  </a:cubicBezTo>
                  <a:cubicBezTo>
                    <a:pt x="3682" y="3713"/>
                    <a:pt x="3668" y="3672"/>
                    <a:pt x="3704" y="3672"/>
                  </a:cubicBezTo>
                  <a:cubicBezTo>
                    <a:pt x="3706" y="3672"/>
                    <a:pt x="3709" y="3672"/>
                    <a:pt x="3711" y="3673"/>
                  </a:cubicBezTo>
                  <a:cubicBezTo>
                    <a:pt x="3711" y="3673"/>
                    <a:pt x="3717" y="3661"/>
                    <a:pt x="3717" y="3661"/>
                  </a:cubicBezTo>
                  <a:cubicBezTo>
                    <a:pt x="3683" y="3610"/>
                    <a:pt x="3711" y="3554"/>
                    <a:pt x="3700" y="3502"/>
                  </a:cubicBezTo>
                  <a:cubicBezTo>
                    <a:pt x="3694" y="3468"/>
                    <a:pt x="3689" y="3429"/>
                    <a:pt x="3683" y="3395"/>
                  </a:cubicBezTo>
                  <a:lnTo>
                    <a:pt x="3672" y="3378"/>
                  </a:lnTo>
                  <a:cubicBezTo>
                    <a:pt x="3655" y="3355"/>
                    <a:pt x="3666" y="3315"/>
                    <a:pt x="3677" y="3310"/>
                  </a:cubicBezTo>
                  <a:cubicBezTo>
                    <a:pt x="3689" y="3304"/>
                    <a:pt x="3649" y="3264"/>
                    <a:pt x="3626" y="3264"/>
                  </a:cubicBezTo>
                  <a:cubicBezTo>
                    <a:pt x="3604" y="3259"/>
                    <a:pt x="3626" y="3253"/>
                    <a:pt x="3638" y="3247"/>
                  </a:cubicBezTo>
                  <a:cubicBezTo>
                    <a:pt x="3655" y="3247"/>
                    <a:pt x="3643" y="3219"/>
                    <a:pt x="3638" y="3213"/>
                  </a:cubicBezTo>
                  <a:cubicBezTo>
                    <a:pt x="3632" y="3207"/>
                    <a:pt x="3649" y="3190"/>
                    <a:pt x="3672" y="3185"/>
                  </a:cubicBezTo>
                  <a:lnTo>
                    <a:pt x="3660" y="3151"/>
                  </a:lnTo>
                  <a:cubicBezTo>
                    <a:pt x="3655" y="3128"/>
                    <a:pt x="3638" y="3100"/>
                    <a:pt x="3649" y="3094"/>
                  </a:cubicBezTo>
                  <a:cubicBezTo>
                    <a:pt x="3660" y="3071"/>
                    <a:pt x="3649" y="3054"/>
                    <a:pt x="3643" y="3037"/>
                  </a:cubicBezTo>
                  <a:cubicBezTo>
                    <a:pt x="3632" y="3009"/>
                    <a:pt x="3632" y="2998"/>
                    <a:pt x="3643" y="2958"/>
                  </a:cubicBezTo>
                  <a:cubicBezTo>
                    <a:pt x="3643" y="2941"/>
                    <a:pt x="3638" y="2907"/>
                    <a:pt x="3632" y="2907"/>
                  </a:cubicBezTo>
                  <a:cubicBezTo>
                    <a:pt x="3581" y="2895"/>
                    <a:pt x="3609" y="2867"/>
                    <a:pt x="3621" y="2844"/>
                  </a:cubicBezTo>
                  <a:cubicBezTo>
                    <a:pt x="3626" y="2827"/>
                    <a:pt x="3632" y="2816"/>
                    <a:pt x="3609" y="2810"/>
                  </a:cubicBezTo>
                  <a:cubicBezTo>
                    <a:pt x="3575" y="2799"/>
                    <a:pt x="3581" y="2788"/>
                    <a:pt x="3598" y="2765"/>
                  </a:cubicBezTo>
                  <a:cubicBezTo>
                    <a:pt x="3609" y="2759"/>
                    <a:pt x="3632" y="2754"/>
                    <a:pt x="3615" y="2731"/>
                  </a:cubicBezTo>
                  <a:lnTo>
                    <a:pt x="3604" y="2719"/>
                  </a:lnTo>
                  <a:cubicBezTo>
                    <a:pt x="3587" y="2702"/>
                    <a:pt x="3535" y="2674"/>
                    <a:pt x="3535" y="2657"/>
                  </a:cubicBezTo>
                  <a:cubicBezTo>
                    <a:pt x="3535" y="2634"/>
                    <a:pt x="3564" y="2617"/>
                    <a:pt x="3575" y="2612"/>
                  </a:cubicBezTo>
                  <a:cubicBezTo>
                    <a:pt x="3587" y="2612"/>
                    <a:pt x="3587" y="2566"/>
                    <a:pt x="3575" y="2510"/>
                  </a:cubicBezTo>
                  <a:lnTo>
                    <a:pt x="3570" y="2464"/>
                  </a:lnTo>
                  <a:lnTo>
                    <a:pt x="3570" y="2453"/>
                  </a:lnTo>
                  <a:cubicBezTo>
                    <a:pt x="3558" y="2447"/>
                    <a:pt x="3541" y="2436"/>
                    <a:pt x="3524" y="2424"/>
                  </a:cubicBezTo>
                  <a:lnTo>
                    <a:pt x="3541" y="2407"/>
                  </a:lnTo>
                  <a:cubicBezTo>
                    <a:pt x="3570" y="2385"/>
                    <a:pt x="3570" y="2362"/>
                    <a:pt x="3552" y="2328"/>
                  </a:cubicBezTo>
                  <a:cubicBezTo>
                    <a:pt x="3535" y="2288"/>
                    <a:pt x="3541" y="2243"/>
                    <a:pt x="3530" y="2198"/>
                  </a:cubicBezTo>
                  <a:lnTo>
                    <a:pt x="3530" y="2186"/>
                  </a:lnTo>
                  <a:cubicBezTo>
                    <a:pt x="3507" y="2169"/>
                    <a:pt x="3513" y="2129"/>
                    <a:pt x="3524" y="2118"/>
                  </a:cubicBezTo>
                  <a:cubicBezTo>
                    <a:pt x="3530" y="2112"/>
                    <a:pt x="3496" y="2095"/>
                    <a:pt x="3479" y="2095"/>
                  </a:cubicBezTo>
                  <a:cubicBezTo>
                    <a:pt x="3461" y="2095"/>
                    <a:pt x="3432" y="2103"/>
                    <a:pt x="3412" y="2103"/>
                  </a:cubicBezTo>
                  <a:cubicBezTo>
                    <a:pt x="3407" y="2103"/>
                    <a:pt x="3403" y="2102"/>
                    <a:pt x="3399" y="2101"/>
                  </a:cubicBezTo>
                  <a:cubicBezTo>
                    <a:pt x="3382" y="2095"/>
                    <a:pt x="3399" y="2078"/>
                    <a:pt x="3405" y="2078"/>
                  </a:cubicBezTo>
                  <a:cubicBezTo>
                    <a:pt x="3411" y="2073"/>
                    <a:pt x="3394" y="2039"/>
                    <a:pt x="3388" y="2027"/>
                  </a:cubicBezTo>
                  <a:cubicBezTo>
                    <a:pt x="3377" y="2016"/>
                    <a:pt x="3422" y="2005"/>
                    <a:pt x="3433" y="2005"/>
                  </a:cubicBezTo>
                  <a:cubicBezTo>
                    <a:pt x="3445" y="2005"/>
                    <a:pt x="3456" y="1999"/>
                    <a:pt x="3456" y="1988"/>
                  </a:cubicBezTo>
                  <a:cubicBezTo>
                    <a:pt x="3462" y="1965"/>
                    <a:pt x="3473" y="1948"/>
                    <a:pt x="3473" y="1925"/>
                  </a:cubicBezTo>
                  <a:lnTo>
                    <a:pt x="3479" y="1908"/>
                  </a:lnTo>
                  <a:cubicBezTo>
                    <a:pt x="3473" y="1885"/>
                    <a:pt x="3467" y="1857"/>
                    <a:pt x="3462" y="1857"/>
                  </a:cubicBezTo>
                  <a:cubicBezTo>
                    <a:pt x="3462" y="1851"/>
                    <a:pt x="3399" y="1829"/>
                    <a:pt x="3394" y="1800"/>
                  </a:cubicBezTo>
                  <a:cubicBezTo>
                    <a:pt x="3394" y="1789"/>
                    <a:pt x="3399" y="1785"/>
                    <a:pt x="3406" y="1785"/>
                  </a:cubicBezTo>
                  <a:cubicBezTo>
                    <a:pt x="3413" y="1785"/>
                    <a:pt x="3422" y="1789"/>
                    <a:pt x="3428" y="1795"/>
                  </a:cubicBezTo>
                  <a:cubicBezTo>
                    <a:pt x="3430" y="1797"/>
                    <a:pt x="3431" y="1798"/>
                    <a:pt x="3433" y="1798"/>
                  </a:cubicBezTo>
                  <a:cubicBezTo>
                    <a:pt x="3441" y="1798"/>
                    <a:pt x="3444" y="1776"/>
                    <a:pt x="3439" y="1744"/>
                  </a:cubicBezTo>
                  <a:lnTo>
                    <a:pt x="3450" y="1715"/>
                  </a:lnTo>
                  <a:lnTo>
                    <a:pt x="3462" y="1676"/>
                  </a:lnTo>
                  <a:cubicBezTo>
                    <a:pt x="3439" y="1653"/>
                    <a:pt x="3422" y="1607"/>
                    <a:pt x="3422" y="1585"/>
                  </a:cubicBezTo>
                  <a:lnTo>
                    <a:pt x="3428" y="1562"/>
                  </a:lnTo>
                  <a:lnTo>
                    <a:pt x="3428" y="1556"/>
                  </a:lnTo>
                  <a:cubicBezTo>
                    <a:pt x="3428" y="1551"/>
                    <a:pt x="3422" y="1539"/>
                    <a:pt x="3411" y="1539"/>
                  </a:cubicBezTo>
                  <a:lnTo>
                    <a:pt x="3411" y="1545"/>
                  </a:lnTo>
                  <a:cubicBezTo>
                    <a:pt x="3399" y="1556"/>
                    <a:pt x="3388" y="1573"/>
                    <a:pt x="3382" y="1590"/>
                  </a:cubicBezTo>
                  <a:lnTo>
                    <a:pt x="3377" y="1602"/>
                  </a:lnTo>
                  <a:cubicBezTo>
                    <a:pt x="3377" y="1624"/>
                    <a:pt x="3371" y="1636"/>
                    <a:pt x="3365" y="1636"/>
                  </a:cubicBezTo>
                  <a:cubicBezTo>
                    <a:pt x="3365" y="1636"/>
                    <a:pt x="3365" y="1636"/>
                    <a:pt x="3365" y="1636"/>
                  </a:cubicBezTo>
                  <a:cubicBezTo>
                    <a:pt x="3363" y="1636"/>
                    <a:pt x="3342" y="1584"/>
                    <a:pt x="3331" y="1562"/>
                  </a:cubicBezTo>
                  <a:cubicBezTo>
                    <a:pt x="3327" y="1548"/>
                    <a:pt x="3310" y="1538"/>
                    <a:pt x="3302" y="1538"/>
                  </a:cubicBezTo>
                  <a:cubicBezTo>
                    <a:pt x="3300" y="1538"/>
                    <a:pt x="3298" y="1538"/>
                    <a:pt x="3297" y="1539"/>
                  </a:cubicBezTo>
                  <a:cubicBezTo>
                    <a:pt x="3291" y="1539"/>
                    <a:pt x="3274" y="1573"/>
                    <a:pt x="3263" y="1590"/>
                  </a:cubicBezTo>
                  <a:cubicBezTo>
                    <a:pt x="3260" y="1596"/>
                    <a:pt x="3256" y="1603"/>
                    <a:pt x="3251" y="1609"/>
                  </a:cubicBezTo>
                  <a:lnTo>
                    <a:pt x="3251" y="1609"/>
                  </a:lnTo>
                  <a:cubicBezTo>
                    <a:pt x="3245" y="1597"/>
                    <a:pt x="3240" y="1582"/>
                    <a:pt x="3240" y="1568"/>
                  </a:cubicBezTo>
                  <a:lnTo>
                    <a:pt x="3218" y="1568"/>
                  </a:lnTo>
                  <a:cubicBezTo>
                    <a:pt x="3217" y="1568"/>
                    <a:pt x="3216" y="1568"/>
                    <a:pt x="3215" y="1568"/>
                  </a:cubicBezTo>
                  <a:cubicBezTo>
                    <a:pt x="3205" y="1568"/>
                    <a:pt x="3201" y="1544"/>
                    <a:pt x="3201" y="1534"/>
                  </a:cubicBezTo>
                  <a:cubicBezTo>
                    <a:pt x="3201" y="1522"/>
                    <a:pt x="3206" y="1511"/>
                    <a:pt x="3206" y="1511"/>
                  </a:cubicBezTo>
                  <a:cubicBezTo>
                    <a:pt x="3206" y="1511"/>
                    <a:pt x="3246" y="1528"/>
                    <a:pt x="3263" y="1534"/>
                  </a:cubicBezTo>
                  <a:cubicBezTo>
                    <a:pt x="3265" y="1535"/>
                    <a:pt x="3267" y="1535"/>
                    <a:pt x="3270" y="1535"/>
                  </a:cubicBezTo>
                  <a:cubicBezTo>
                    <a:pt x="3280" y="1535"/>
                    <a:pt x="3292" y="1525"/>
                    <a:pt x="3297" y="1511"/>
                  </a:cubicBezTo>
                  <a:lnTo>
                    <a:pt x="3274" y="1505"/>
                  </a:lnTo>
                  <a:lnTo>
                    <a:pt x="3246" y="1505"/>
                  </a:lnTo>
                  <a:lnTo>
                    <a:pt x="3240" y="1494"/>
                  </a:lnTo>
                  <a:cubicBezTo>
                    <a:pt x="3235" y="1483"/>
                    <a:pt x="3240" y="1477"/>
                    <a:pt x="3246" y="1477"/>
                  </a:cubicBezTo>
                  <a:lnTo>
                    <a:pt x="3257" y="1477"/>
                  </a:lnTo>
                  <a:cubicBezTo>
                    <a:pt x="3263" y="1477"/>
                    <a:pt x="3280" y="1466"/>
                    <a:pt x="3297" y="1449"/>
                  </a:cubicBezTo>
                  <a:lnTo>
                    <a:pt x="3309" y="1432"/>
                  </a:lnTo>
                  <a:lnTo>
                    <a:pt x="3320" y="1420"/>
                  </a:lnTo>
                  <a:cubicBezTo>
                    <a:pt x="3323" y="1412"/>
                    <a:pt x="3313" y="1409"/>
                    <a:pt x="3301" y="1409"/>
                  </a:cubicBezTo>
                  <a:cubicBezTo>
                    <a:pt x="3289" y="1409"/>
                    <a:pt x="3274" y="1412"/>
                    <a:pt x="3269" y="1415"/>
                  </a:cubicBezTo>
                  <a:cubicBezTo>
                    <a:pt x="3266" y="1417"/>
                    <a:pt x="3262" y="1418"/>
                    <a:pt x="3259" y="1418"/>
                  </a:cubicBezTo>
                  <a:cubicBezTo>
                    <a:pt x="3244" y="1418"/>
                    <a:pt x="3228" y="1401"/>
                    <a:pt x="3223" y="1392"/>
                  </a:cubicBezTo>
                  <a:cubicBezTo>
                    <a:pt x="3223" y="1391"/>
                    <a:pt x="3222" y="1390"/>
                    <a:pt x="3222" y="1390"/>
                  </a:cubicBezTo>
                  <a:cubicBezTo>
                    <a:pt x="3217" y="1390"/>
                    <a:pt x="3212" y="1433"/>
                    <a:pt x="3212" y="1443"/>
                  </a:cubicBezTo>
                  <a:cubicBezTo>
                    <a:pt x="3208" y="1454"/>
                    <a:pt x="3205" y="1458"/>
                    <a:pt x="3200" y="1458"/>
                  </a:cubicBezTo>
                  <a:cubicBezTo>
                    <a:pt x="3197" y="1458"/>
                    <a:pt x="3194" y="1456"/>
                    <a:pt x="3189" y="1454"/>
                  </a:cubicBezTo>
                  <a:lnTo>
                    <a:pt x="3184" y="1443"/>
                  </a:lnTo>
                  <a:lnTo>
                    <a:pt x="3144" y="1403"/>
                  </a:lnTo>
                  <a:cubicBezTo>
                    <a:pt x="3167" y="1375"/>
                    <a:pt x="3195" y="1324"/>
                    <a:pt x="3184" y="1318"/>
                  </a:cubicBezTo>
                  <a:cubicBezTo>
                    <a:pt x="3178" y="1312"/>
                    <a:pt x="3155" y="1290"/>
                    <a:pt x="3133" y="1261"/>
                  </a:cubicBezTo>
                  <a:lnTo>
                    <a:pt x="3138" y="1250"/>
                  </a:lnTo>
                  <a:lnTo>
                    <a:pt x="3161" y="1205"/>
                  </a:lnTo>
                  <a:cubicBezTo>
                    <a:pt x="3148" y="1192"/>
                    <a:pt x="3135" y="1186"/>
                    <a:pt x="3125" y="1186"/>
                  </a:cubicBezTo>
                  <a:cubicBezTo>
                    <a:pt x="3112" y="1186"/>
                    <a:pt x="3102" y="1195"/>
                    <a:pt x="3099" y="1210"/>
                  </a:cubicBezTo>
                  <a:lnTo>
                    <a:pt x="3093" y="1233"/>
                  </a:lnTo>
                  <a:lnTo>
                    <a:pt x="3082" y="1250"/>
                  </a:lnTo>
                  <a:cubicBezTo>
                    <a:pt x="3059" y="1273"/>
                    <a:pt x="3065" y="1318"/>
                    <a:pt x="3087" y="1358"/>
                  </a:cubicBezTo>
                  <a:lnTo>
                    <a:pt x="3099" y="1392"/>
                  </a:lnTo>
                  <a:lnTo>
                    <a:pt x="3110" y="1432"/>
                  </a:lnTo>
                  <a:cubicBezTo>
                    <a:pt x="3065" y="1454"/>
                    <a:pt x="3036" y="1488"/>
                    <a:pt x="3053" y="1500"/>
                  </a:cubicBezTo>
                  <a:lnTo>
                    <a:pt x="3065" y="1511"/>
                  </a:lnTo>
                  <a:cubicBezTo>
                    <a:pt x="3065" y="1517"/>
                    <a:pt x="3065" y="1528"/>
                    <a:pt x="3065" y="1528"/>
                  </a:cubicBezTo>
                  <a:cubicBezTo>
                    <a:pt x="3059" y="1534"/>
                    <a:pt x="3048" y="1539"/>
                    <a:pt x="3042" y="1539"/>
                  </a:cubicBezTo>
                  <a:lnTo>
                    <a:pt x="3036" y="1539"/>
                  </a:lnTo>
                  <a:cubicBezTo>
                    <a:pt x="3030" y="1534"/>
                    <a:pt x="3008" y="1528"/>
                    <a:pt x="2979" y="1528"/>
                  </a:cubicBezTo>
                  <a:lnTo>
                    <a:pt x="2985" y="1568"/>
                  </a:lnTo>
                  <a:cubicBezTo>
                    <a:pt x="2985" y="1579"/>
                    <a:pt x="2985" y="1590"/>
                    <a:pt x="2979" y="1602"/>
                  </a:cubicBezTo>
                  <a:lnTo>
                    <a:pt x="2968" y="1619"/>
                  </a:lnTo>
                  <a:cubicBezTo>
                    <a:pt x="2979" y="1630"/>
                    <a:pt x="2996" y="1658"/>
                    <a:pt x="3008" y="1687"/>
                  </a:cubicBezTo>
                  <a:lnTo>
                    <a:pt x="3019" y="1715"/>
                  </a:lnTo>
                  <a:lnTo>
                    <a:pt x="3019" y="1721"/>
                  </a:lnTo>
                  <a:cubicBezTo>
                    <a:pt x="3019" y="1727"/>
                    <a:pt x="3025" y="1732"/>
                    <a:pt x="3036" y="1732"/>
                  </a:cubicBezTo>
                  <a:lnTo>
                    <a:pt x="3042" y="1727"/>
                  </a:lnTo>
                  <a:lnTo>
                    <a:pt x="3048" y="1721"/>
                  </a:lnTo>
                  <a:cubicBezTo>
                    <a:pt x="3050" y="1714"/>
                    <a:pt x="3053" y="1712"/>
                    <a:pt x="3056" y="1712"/>
                  </a:cubicBezTo>
                  <a:cubicBezTo>
                    <a:pt x="3061" y="1712"/>
                    <a:pt x="3067" y="1717"/>
                    <a:pt x="3070" y="1721"/>
                  </a:cubicBezTo>
                  <a:cubicBezTo>
                    <a:pt x="3070" y="1724"/>
                    <a:pt x="3071" y="1725"/>
                    <a:pt x="3072" y="1725"/>
                  </a:cubicBezTo>
                  <a:cubicBezTo>
                    <a:pt x="3075" y="1725"/>
                    <a:pt x="3083" y="1714"/>
                    <a:pt x="3087" y="1710"/>
                  </a:cubicBezTo>
                  <a:cubicBezTo>
                    <a:pt x="3087" y="1706"/>
                    <a:pt x="3089" y="1705"/>
                    <a:pt x="3091" y="1705"/>
                  </a:cubicBezTo>
                  <a:cubicBezTo>
                    <a:pt x="3097" y="1705"/>
                    <a:pt x="3109" y="1714"/>
                    <a:pt x="3121" y="1727"/>
                  </a:cubicBezTo>
                  <a:lnTo>
                    <a:pt x="3116" y="1738"/>
                  </a:lnTo>
                  <a:cubicBezTo>
                    <a:pt x="3116" y="1749"/>
                    <a:pt x="3099" y="1766"/>
                    <a:pt x="3082" y="1772"/>
                  </a:cubicBezTo>
                  <a:lnTo>
                    <a:pt x="3053" y="1783"/>
                  </a:lnTo>
                  <a:cubicBezTo>
                    <a:pt x="3019" y="1795"/>
                    <a:pt x="3019" y="1817"/>
                    <a:pt x="3030" y="1829"/>
                  </a:cubicBezTo>
                  <a:cubicBezTo>
                    <a:pt x="3036" y="1834"/>
                    <a:pt x="3019" y="1846"/>
                    <a:pt x="2985" y="1846"/>
                  </a:cubicBezTo>
                  <a:lnTo>
                    <a:pt x="2968" y="1817"/>
                  </a:lnTo>
                  <a:cubicBezTo>
                    <a:pt x="2951" y="1789"/>
                    <a:pt x="2945" y="1749"/>
                    <a:pt x="2900" y="1732"/>
                  </a:cubicBezTo>
                  <a:cubicBezTo>
                    <a:pt x="2894" y="1732"/>
                    <a:pt x="2894" y="1715"/>
                    <a:pt x="2894" y="1710"/>
                  </a:cubicBezTo>
                  <a:cubicBezTo>
                    <a:pt x="2906" y="1693"/>
                    <a:pt x="2911" y="1664"/>
                    <a:pt x="2928" y="1658"/>
                  </a:cubicBezTo>
                  <a:cubicBezTo>
                    <a:pt x="2957" y="1653"/>
                    <a:pt x="2951" y="1636"/>
                    <a:pt x="2951" y="1619"/>
                  </a:cubicBezTo>
                  <a:cubicBezTo>
                    <a:pt x="2945" y="1590"/>
                    <a:pt x="2934" y="1568"/>
                    <a:pt x="2923" y="1545"/>
                  </a:cubicBezTo>
                  <a:cubicBezTo>
                    <a:pt x="2906" y="1517"/>
                    <a:pt x="2911" y="1511"/>
                    <a:pt x="2940" y="1505"/>
                  </a:cubicBezTo>
                  <a:lnTo>
                    <a:pt x="2957" y="1500"/>
                  </a:lnTo>
                  <a:cubicBezTo>
                    <a:pt x="2945" y="1483"/>
                    <a:pt x="2877" y="1437"/>
                    <a:pt x="2860" y="1415"/>
                  </a:cubicBezTo>
                  <a:cubicBezTo>
                    <a:pt x="2843" y="1392"/>
                    <a:pt x="2866" y="1369"/>
                    <a:pt x="2877" y="1369"/>
                  </a:cubicBezTo>
                  <a:cubicBezTo>
                    <a:pt x="2889" y="1369"/>
                    <a:pt x="2889" y="1352"/>
                    <a:pt x="2872" y="1341"/>
                  </a:cubicBezTo>
                  <a:lnTo>
                    <a:pt x="2860" y="1329"/>
                  </a:lnTo>
                  <a:cubicBezTo>
                    <a:pt x="2855" y="1325"/>
                    <a:pt x="2838" y="1311"/>
                    <a:pt x="2830" y="1311"/>
                  </a:cubicBezTo>
                  <a:cubicBezTo>
                    <a:pt x="2828" y="1311"/>
                    <a:pt x="2827" y="1312"/>
                    <a:pt x="2826" y="1312"/>
                  </a:cubicBezTo>
                  <a:lnTo>
                    <a:pt x="2815" y="1318"/>
                  </a:lnTo>
                  <a:cubicBezTo>
                    <a:pt x="2792" y="1324"/>
                    <a:pt x="2781" y="1335"/>
                    <a:pt x="2781" y="1341"/>
                  </a:cubicBezTo>
                  <a:lnTo>
                    <a:pt x="2764" y="1346"/>
                  </a:lnTo>
                  <a:cubicBezTo>
                    <a:pt x="2752" y="1346"/>
                    <a:pt x="2747" y="1369"/>
                    <a:pt x="2758" y="1386"/>
                  </a:cubicBezTo>
                  <a:lnTo>
                    <a:pt x="2735" y="1386"/>
                  </a:lnTo>
                  <a:lnTo>
                    <a:pt x="2696" y="1392"/>
                  </a:lnTo>
                  <a:cubicBezTo>
                    <a:pt x="2680" y="1405"/>
                    <a:pt x="2666" y="1412"/>
                    <a:pt x="2655" y="1412"/>
                  </a:cubicBezTo>
                  <a:cubicBezTo>
                    <a:pt x="2647" y="1412"/>
                    <a:pt x="2641" y="1407"/>
                    <a:pt x="2639" y="1397"/>
                  </a:cubicBezTo>
                  <a:lnTo>
                    <a:pt x="2650" y="1380"/>
                  </a:lnTo>
                  <a:cubicBezTo>
                    <a:pt x="2662" y="1363"/>
                    <a:pt x="2667" y="1352"/>
                    <a:pt x="2645" y="1341"/>
                  </a:cubicBezTo>
                  <a:cubicBezTo>
                    <a:pt x="2628" y="1329"/>
                    <a:pt x="2633" y="1307"/>
                    <a:pt x="2628" y="1290"/>
                  </a:cubicBezTo>
                  <a:cubicBezTo>
                    <a:pt x="2628" y="1278"/>
                    <a:pt x="2611" y="1267"/>
                    <a:pt x="2599" y="1256"/>
                  </a:cubicBezTo>
                  <a:lnTo>
                    <a:pt x="2588" y="1256"/>
                  </a:lnTo>
                  <a:cubicBezTo>
                    <a:pt x="2577" y="1256"/>
                    <a:pt x="2537" y="1222"/>
                    <a:pt x="2526" y="1205"/>
                  </a:cubicBezTo>
                  <a:cubicBezTo>
                    <a:pt x="2521" y="1202"/>
                    <a:pt x="2518" y="1201"/>
                    <a:pt x="2514" y="1201"/>
                  </a:cubicBezTo>
                  <a:cubicBezTo>
                    <a:pt x="2504" y="1201"/>
                    <a:pt x="2497" y="1212"/>
                    <a:pt x="2497" y="1216"/>
                  </a:cubicBezTo>
                  <a:cubicBezTo>
                    <a:pt x="2497" y="1226"/>
                    <a:pt x="2470" y="1269"/>
                    <a:pt x="2456" y="1269"/>
                  </a:cubicBezTo>
                  <a:cubicBezTo>
                    <a:pt x="2454" y="1269"/>
                    <a:pt x="2453" y="1268"/>
                    <a:pt x="2452" y="1267"/>
                  </a:cubicBezTo>
                  <a:cubicBezTo>
                    <a:pt x="2446" y="1256"/>
                    <a:pt x="2423" y="1244"/>
                    <a:pt x="2406" y="1233"/>
                  </a:cubicBezTo>
                  <a:lnTo>
                    <a:pt x="2367" y="1233"/>
                  </a:lnTo>
                  <a:cubicBezTo>
                    <a:pt x="2344" y="1216"/>
                    <a:pt x="2327" y="1193"/>
                    <a:pt x="2333" y="1176"/>
                  </a:cubicBezTo>
                  <a:lnTo>
                    <a:pt x="2333" y="1165"/>
                  </a:lnTo>
                  <a:lnTo>
                    <a:pt x="2333" y="1159"/>
                  </a:lnTo>
                  <a:cubicBezTo>
                    <a:pt x="2337" y="1159"/>
                    <a:pt x="2396" y="1181"/>
                    <a:pt x="2428" y="1181"/>
                  </a:cubicBezTo>
                  <a:cubicBezTo>
                    <a:pt x="2436" y="1181"/>
                    <a:pt x="2443" y="1180"/>
                    <a:pt x="2446" y="1176"/>
                  </a:cubicBezTo>
                  <a:cubicBezTo>
                    <a:pt x="2463" y="1159"/>
                    <a:pt x="2469" y="1142"/>
                    <a:pt x="2469" y="1142"/>
                  </a:cubicBezTo>
                  <a:lnTo>
                    <a:pt x="2469" y="1137"/>
                  </a:lnTo>
                  <a:cubicBezTo>
                    <a:pt x="2463" y="1131"/>
                    <a:pt x="2463" y="1125"/>
                    <a:pt x="2457" y="1119"/>
                  </a:cubicBezTo>
                  <a:lnTo>
                    <a:pt x="2457" y="1114"/>
                  </a:lnTo>
                  <a:cubicBezTo>
                    <a:pt x="2463" y="1091"/>
                    <a:pt x="2497" y="1040"/>
                    <a:pt x="2503" y="1023"/>
                  </a:cubicBezTo>
                  <a:cubicBezTo>
                    <a:pt x="2510" y="1012"/>
                    <a:pt x="2501" y="1006"/>
                    <a:pt x="2484" y="1006"/>
                  </a:cubicBezTo>
                  <a:cubicBezTo>
                    <a:pt x="2475" y="1006"/>
                    <a:pt x="2464" y="1008"/>
                    <a:pt x="2452" y="1012"/>
                  </a:cubicBezTo>
                  <a:lnTo>
                    <a:pt x="2429" y="1000"/>
                  </a:lnTo>
                  <a:lnTo>
                    <a:pt x="2412" y="989"/>
                  </a:lnTo>
                  <a:cubicBezTo>
                    <a:pt x="2399" y="967"/>
                    <a:pt x="2422" y="949"/>
                    <a:pt x="2437" y="949"/>
                  </a:cubicBezTo>
                  <a:cubicBezTo>
                    <a:pt x="2441" y="949"/>
                    <a:pt x="2445" y="951"/>
                    <a:pt x="2446" y="955"/>
                  </a:cubicBezTo>
                  <a:cubicBezTo>
                    <a:pt x="2446" y="966"/>
                    <a:pt x="2451" y="972"/>
                    <a:pt x="2457" y="972"/>
                  </a:cubicBezTo>
                  <a:cubicBezTo>
                    <a:pt x="2461" y="972"/>
                    <a:pt x="2465" y="970"/>
                    <a:pt x="2469" y="966"/>
                  </a:cubicBezTo>
                  <a:lnTo>
                    <a:pt x="2463" y="944"/>
                  </a:lnTo>
                  <a:lnTo>
                    <a:pt x="2457" y="910"/>
                  </a:lnTo>
                  <a:cubicBezTo>
                    <a:pt x="2480" y="864"/>
                    <a:pt x="2509" y="824"/>
                    <a:pt x="2514" y="819"/>
                  </a:cubicBezTo>
                  <a:lnTo>
                    <a:pt x="2514" y="807"/>
                  </a:lnTo>
                  <a:cubicBezTo>
                    <a:pt x="2514" y="802"/>
                    <a:pt x="2503" y="796"/>
                    <a:pt x="2497" y="796"/>
                  </a:cubicBezTo>
                  <a:lnTo>
                    <a:pt x="2480" y="790"/>
                  </a:lnTo>
                  <a:cubicBezTo>
                    <a:pt x="2463" y="790"/>
                    <a:pt x="2435" y="745"/>
                    <a:pt x="2429" y="728"/>
                  </a:cubicBezTo>
                  <a:cubicBezTo>
                    <a:pt x="2423" y="717"/>
                    <a:pt x="2452" y="711"/>
                    <a:pt x="2463" y="711"/>
                  </a:cubicBezTo>
                  <a:cubicBezTo>
                    <a:pt x="2464" y="711"/>
                    <a:pt x="2465" y="712"/>
                    <a:pt x="2465" y="712"/>
                  </a:cubicBezTo>
                  <a:cubicBezTo>
                    <a:pt x="2471" y="712"/>
                    <a:pt x="2451" y="682"/>
                    <a:pt x="2446" y="677"/>
                  </a:cubicBezTo>
                  <a:cubicBezTo>
                    <a:pt x="2445" y="675"/>
                    <a:pt x="2440" y="675"/>
                    <a:pt x="2434" y="675"/>
                  </a:cubicBezTo>
                  <a:cubicBezTo>
                    <a:pt x="2418" y="675"/>
                    <a:pt x="2390" y="680"/>
                    <a:pt x="2378" y="688"/>
                  </a:cubicBezTo>
                  <a:cubicBezTo>
                    <a:pt x="2361" y="694"/>
                    <a:pt x="2344" y="700"/>
                    <a:pt x="2338" y="700"/>
                  </a:cubicBezTo>
                  <a:lnTo>
                    <a:pt x="2333" y="694"/>
                  </a:lnTo>
                  <a:cubicBezTo>
                    <a:pt x="2310" y="683"/>
                    <a:pt x="2304" y="626"/>
                    <a:pt x="2327" y="609"/>
                  </a:cubicBezTo>
                  <a:lnTo>
                    <a:pt x="2338" y="603"/>
                  </a:lnTo>
                  <a:cubicBezTo>
                    <a:pt x="2355" y="597"/>
                    <a:pt x="2321" y="569"/>
                    <a:pt x="2310" y="563"/>
                  </a:cubicBezTo>
                  <a:cubicBezTo>
                    <a:pt x="2293" y="558"/>
                    <a:pt x="2344" y="546"/>
                    <a:pt x="2367" y="546"/>
                  </a:cubicBezTo>
                  <a:cubicBezTo>
                    <a:pt x="2384" y="546"/>
                    <a:pt x="2406" y="575"/>
                    <a:pt x="2406" y="586"/>
                  </a:cubicBezTo>
                  <a:cubicBezTo>
                    <a:pt x="2406" y="587"/>
                    <a:pt x="2406" y="587"/>
                    <a:pt x="2407" y="587"/>
                  </a:cubicBezTo>
                  <a:cubicBezTo>
                    <a:pt x="2408" y="587"/>
                    <a:pt x="2414" y="571"/>
                    <a:pt x="2423" y="546"/>
                  </a:cubicBezTo>
                  <a:lnTo>
                    <a:pt x="2418" y="524"/>
                  </a:lnTo>
                  <a:lnTo>
                    <a:pt x="2418" y="518"/>
                  </a:lnTo>
                  <a:cubicBezTo>
                    <a:pt x="2412" y="512"/>
                    <a:pt x="2389" y="495"/>
                    <a:pt x="2378" y="490"/>
                  </a:cubicBezTo>
                  <a:lnTo>
                    <a:pt x="2384" y="478"/>
                  </a:lnTo>
                  <a:lnTo>
                    <a:pt x="2401" y="461"/>
                  </a:lnTo>
                  <a:cubicBezTo>
                    <a:pt x="2423" y="444"/>
                    <a:pt x="2435" y="427"/>
                    <a:pt x="2429" y="422"/>
                  </a:cubicBezTo>
                  <a:lnTo>
                    <a:pt x="2429" y="422"/>
                  </a:lnTo>
                  <a:lnTo>
                    <a:pt x="2452" y="427"/>
                  </a:lnTo>
                  <a:cubicBezTo>
                    <a:pt x="2446" y="422"/>
                    <a:pt x="2418" y="410"/>
                    <a:pt x="2395" y="399"/>
                  </a:cubicBezTo>
                  <a:lnTo>
                    <a:pt x="2406" y="382"/>
                  </a:lnTo>
                  <a:lnTo>
                    <a:pt x="2435" y="336"/>
                  </a:lnTo>
                  <a:cubicBezTo>
                    <a:pt x="2418" y="308"/>
                    <a:pt x="2384" y="300"/>
                    <a:pt x="2362" y="300"/>
                  </a:cubicBezTo>
                  <a:cubicBezTo>
                    <a:pt x="2354" y="300"/>
                    <a:pt x="2347" y="301"/>
                    <a:pt x="2344" y="302"/>
                  </a:cubicBezTo>
                  <a:cubicBezTo>
                    <a:pt x="2327" y="302"/>
                    <a:pt x="2293" y="308"/>
                    <a:pt x="2287" y="314"/>
                  </a:cubicBezTo>
                  <a:cubicBezTo>
                    <a:pt x="2282" y="314"/>
                    <a:pt x="2270" y="314"/>
                    <a:pt x="2270" y="308"/>
                  </a:cubicBezTo>
                  <a:cubicBezTo>
                    <a:pt x="2265" y="308"/>
                    <a:pt x="2293" y="274"/>
                    <a:pt x="2304" y="268"/>
                  </a:cubicBezTo>
                  <a:cubicBezTo>
                    <a:pt x="2307" y="263"/>
                    <a:pt x="2320" y="263"/>
                    <a:pt x="2333" y="263"/>
                  </a:cubicBezTo>
                  <a:cubicBezTo>
                    <a:pt x="2347" y="263"/>
                    <a:pt x="2361" y="263"/>
                    <a:pt x="2367" y="257"/>
                  </a:cubicBezTo>
                  <a:cubicBezTo>
                    <a:pt x="2372" y="246"/>
                    <a:pt x="2372" y="212"/>
                    <a:pt x="2367" y="206"/>
                  </a:cubicBezTo>
                  <a:cubicBezTo>
                    <a:pt x="2364" y="203"/>
                    <a:pt x="2358" y="202"/>
                    <a:pt x="2350" y="202"/>
                  </a:cubicBezTo>
                  <a:cubicBezTo>
                    <a:pt x="2343" y="202"/>
                    <a:pt x="2333" y="203"/>
                    <a:pt x="2321" y="206"/>
                  </a:cubicBezTo>
                  <a:lnTo>
                    <a:pt x="2316" y="200"/>
                  </a:lnTo>
                  <a:cubicBezTo>
                    <a:pt x="2299" y="183"/>
                    <a:pt x="2270" y="172"/>
                    <a:pt x="2270" y="138"/>
                  </a:cubicBezTo>
                  <a:cubicBezTo>
                    <a:pt x="2265" y="138"/>
                    <a:pt x="2253" y="149"/>
                    <a:pt x="2253" y="155"/>
                  </a:cubicBezTo>
                  <a:cubicBezTo>
                    <a:pt x="2253" y="155"/>
                    <a:pt x="2252" y="156"/>
                    <a:pt x="2251" y="156"/>
                  </a:cubicBezTo>
                  <a:cubicBezTo>
                    <a:pt x="2240" y="156"/>
                    <a:pt x="2203" y="131"/>
                    <a:pt x="2213" y="115"/>
                  </a:cubicBezTo>
                  <a:cubicBezTo>
                    <a:pt x="2224" y="95"/>
                    <a:pt x="2178" y="69"/>
                    <a:pt x="2148" y="69"/>
                  </a:cubicBezTo>
                  <a:cubicBezTo>
                    <a:pt x="2145" y="69"/>
                    <a:pt x="2142" y="69"/>
                    <a:pt x="2140" y="70"/>
                  </a:cubicBezTo>
                  <a:cubicBezTo>
                    <a:pt x="2117" y="70"/>
                    <a:pt x="2106" y="64"/>
                    <a:pt x="2117" y="47"/>
                  </a:cubicBezTo>
                  <a:lnTo>
                    <a:pt x="2123" y="41"/>
                  </a:lnTo>
                  <a:cubicBezTo>
                    <a:pt x="2123" y="36"/>
                    <a:pt x="2117" y="24"/>
                    <a:pt x="2117" y="24"/>
                  </a:cubicBezTo>
                  <a:lnTo>
                    <a:pt x="2111" y="19"/>
                  </a:lnTo>
                  <a:cubicBezTo>
                    <a:pt x="2100" y="19"/>
                    <a:pt x="2077" y="36"/>
                    <a:pt x="2072" y="47"/>
                  </a:cubicBezTo>
                  <a:cubicBezTo>
                    <a:pt x="2072" y="58"/>
                    <a:pt x="2083" y="87"/>
                    <a:pt x="2083" y="98"/>
                  </a:cubicBezTo>
                  <a:cubicBezTo>
                    <a:pt x="2089" y="104"/>
                    <a:pt x="2157" y="98"/>
                    <a:pt x="2157" y="115"/>
                  </a:cubicBezTo>
                  <a:cubicBezTo>
                    <a:pt x="2151" y="132"/>
                    <a:pt x="2134" y="138"/>
                    <a:pt x="2123" y="138"/>
                  </a:cubicBezTo>
                  <a:cubicBezTo>
                    <a:pt x="2122" y="137"/>
                    <a:pt x="2122" y="137"/>
                    <a:pt x="2121" y="137"/>
                  </a:cubicBezTo>
                  <a:cubicBezTo>
                    <a:pt x="2115" y="137"/>
                    <a:pt x="2105" y="161"/>
                    <a:pt x="2100" y="166"/>
                  </a:cubicBezTo>
                  <a:cubicBezTo>
                    <a:pt x="2094" y="178"/>
                    <a:pt x="2072" y="178"/>
                    <a:pt x="2066" y="178"/>
                  </a:cubicBezTo>
                  <a:cubicBezTo>
                    <a:pt x="2064" y="176"/>
                    <a:pt x="2063" y="175"/>
                    <a:pt x="2063" y="175"/>
                  </a:cubicBezTo>
                  <a:lnTo>
                    <a:pt x="2063" y="175"/>
                  </a:lnTo>
                  <a:cubicBezTo>
                    <a:pt x="2061" y="175"/>
                    <a:pt x="2062" y="181"/>
                    <a:pt x="2066" y="189"/>
                  </a:cubicBezTo>
                  <a:lnTo>
                    <a:pt x="2060" y="200"/>
                  </a:lnTo>
                  <a:lnTo>
                    <a:pt x="2055" y="223"/>
                  </a:lnTo>
                  <a:cubicBezTo>
                    <a:pt x="2048" y="240"/>
                    <a:pt x="2037" y="251"/>
                    <a:pt x="2028" y="251"/>
                  </a:cubicBezTo>
                  <a:cubicBezTo>
                    <a:pt x="2022" y="251"/>
                    <a:pt x="2017" y="246"/>
                    <a:pt x="2015" y="234"/>
                  </a:cubicBezTo>
                  <a:lnTo>
                    <a:pt x="2015" y="229"/>
                  </a:lnTo>
                  <a:cubicBezTo>
                    <a:pt x="2022" y="214"/>
                    <a:pt x="2020" y="209"/>
                    <a:pt x="2014" y="209"/>
                  </a:cubicBezTo>
                  <a:cubicBezTo>
                    <a:pt x="2011" y="209"/>
                    <a:pt x="2007" y="210"/>
                    <a:pt x="2004" y="212"/>
                  </a:cubicBezTo>
                  <a:cubicBezTo>
                    <a:pt x="1992" y="212"/>
                    <a:pt x="1975" y="223"/>
                    <a:pt x="1975" y="223"/>
                  </a:cubicBezTo>
                  <a:lnTo>
                    <a:pt x="1958" y="212"/>
                  </a:lnTo>
                  <a:cubicBezTo>
                    <a:pt x="1969" y="195"/>
                    <a:pt x="1981" y="172"/>
                    <a:pt x="1987" y="161"/>
                  </a:cubicBezTo>
                  <a:lnTo>
                    <a:pt x="1975" y="144"/>
                  </a:lnTo>
                  <a:lnTo>
                    <a:pt x="1958" y="132"/>
                  </a:lnTo>
                  <a:cubicBezTo>
                    <a:pt x="1955" y="123"/>
                    <a:pt x="1950" y="120"/>
                    <a:pt x="1946" y="120"/>
                  </a:cubicBezTo>
                  <a:cubicBezTo>
                    <a:pt x="1938" y="120"/>
                    <a:pt x="1930" y="136"/>
                    <a:pt x="1930" y="144"/>
                  </a:cubicBezTo>
                  <a:cubicBezTo>
                    <a:pt x="1928" y="149"/>
                    <a:pt x="1926" y="152"/>
                    <a:pt x="1923" y="152"/>
                  </a:cubicBezTo>
                  <a:cubicBezTo>
                    <a:pt x="1916" y="152"/>
                    <a:pt x="1907" y="140"/>
                    <a:pt x="1896" y="121"/>
                  </a:cubicBezTo>
                  <a:lnTo>
                    <a:pt x="1890" y="93"/>
                  </a:lnTo>
                  <a:lnTo>
                    <a:pt x="1884" y="19"/>
                  </a:lnTo>
                  <a:cubicBezTo>
                    <a:pt x="1843" y="9"/>
                    <a:pt x="1797" y="0"/>
                    <a:pt x="1782" y="0"/>
                  </a:cubicBezTo>
                  <a:close/>
                </a:path>
              </a:pathLst>
            </a:custGeom>
            <a:solidFill>
              <a:srgbClr val="A6683B">
                <a:alpha val="5874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" name="Google Shape;120;p17"/>
          <p:cNvSpPr/>
          <p:nvPr/>
        </p:nvSpPr>
        <p:spPr>
          <a:xfrm>
            <a:off x="8476167" y="4072866"/>
            <a:ext cx="413702" cy="1792201"/>
          </a:xfrm>
          <a:custGeom>
            <a:rect b="b" l="l" r="r" t="t"/>
            <a:pathLst>
              <a:path extrusionOk="0" h="17675" w="4080">
                <a:moveTo>
                  <a:pt x="1804" y="137"/>
                </a:moveTo>
                <a:cubicBezTo>
                  <a:pt x="1816" y="148"/>
                  <a:pt x="1827" y="171"/>
                  <a:pt x="1827" y="182"/>
                </a:cubicBezTo>
                <a:lnTo>
                  <a:pt x="1821" y="193"/>
                </a:lnTo>
                <a:lnTo>
                  <a:pt x="1816" y="205"/>
                </a:lnTo>
                <a:cubicBezTo>
                  <a:pt x="1816" y="214"/>
                  <a:pt x="1809" y="218"/>
                  <a:pt x="1799" y="218"/>
                </a:cubicBezTo>
                <a:cubicBezTo>
                  <a:pt x="1786" y="218"/>
                  <a:pt x="1769" y="211"/>
                  <a:pt x="1759" y="205"/>
                </a:cubicBezTo>
                <a:cubicBezTo>
                  <a:pt x="1742" y="193"/>
                  <a:pt x="1748" y="176"/>
                  <a:pt x="1770" y="165"/>
                </a:cubicBezTo>
                <a:lnTo>
                  <a:pt x="1787" y="154"/>
                </a:lnTo>
                <a:lnTo>
                  <a:pt x="1804" y="137"/>
                </a:lnTo>
                <a:close/>
                <a:moveTo>
                  <a:pt x="2124" y="283"/>
                </a:moveTo>
                <a:cubicBezTo>
                  <a:pt x="2127" y="283"/>
                  <a:pt x="2095" y="310"/>
                  <a:pt x="2048" y="341"/>
                </a:cubicBezTo>
                <a:lnTo>
                  <a:pt x="2009" y="335"/>
                </a:lnTo>
                <a:cubicBezTo>
                  <a:pt x="2003" y="335"/>
                  <a:pt x="1992" y="330"/>
                  <a:pt x="1992" y="324"/>
                </a:cubicBezTo>
                <a:cubicBezTo>
                  <a:pt x="1992" y="313"/>
                  <a:pt x="1997" y="301"/>
                  <a:pt x="1997" y="301"/>
                </a:cubicBezTo>
                <a:lnTo>
                  <a:pt x="2026" y="295"/>
                </a:lnTo>
                <a:cubicBezTo>
                  <a:pt x="2060" y="284"/>
                  <a:pt x="2111" y="284"/>
                  <a:pt x="2122" y="284"/>
                </a:cubicBezTo>
                <a:cubicBezTo>
                  <a:pt x="2123" y="284"/>
                  <a:pt x="2124" y="283"/>
                  <a:pt x="2124" y="283"/>
                </a:cubicBezTo>
                <a:close/>
                <a:moveTo>
                  <a:pt x="2037" y="364"/>
                </a:moveTo>
                <a:cubicBezTo>
                  <a:pt x="2043" y="364"/>
                  <a:pt x="2048" y="381"/>
                  <a:pt x="2043" y="386"/>
                </a:cubicBezTo>
                <a:cubicBezTo>
                  <a:pt x="2043" y="409"/>
                  <a:pt x="2026" y="426"/>
                  <a:pt x="2031" y="443"/>
                </a:cubicBezTo>
                <a:cubicBezTo>
                  <a:pt x="2031" y="466"/>
                  <a:pt x="2054" y="477"/>
                  <a:pt x="2065" y="494"/>
                </a:cubicBezTo>
                <a:lnTo>
                  <a:pt x="2065" y="500"/>
                </a:lnTo>
                <a:cubicBezTo>
                  <a:pt x="2065" y="500"/>
                  <a:pt x="2054" y="500"/>
                  <a:pt x="2043" y="494"/>
                </a:cubicBezTo>
                <a:lnTo>
                  <a:pt x="2037" y="494"/>
                </a:lnTo>
                <a:lnTo>
                  <a:pt x="2009" y="500"/>
                </a:lnTo>
                <a:cubicBezTo>
                  <a:pt x="1986" y="483"/>
                  <a:pt x="2009" y="426"/>
                  <a:pt x="2009" y="409"/>
                </a:cubicBezTo>
                <a:cubicBezTo>
                  <a:pt x="2009" y="386"/>
                  <a:pt x="2014" y="369"/>
                  <a:pt x="2026" y="364"/>
                </a:cubicBezTo>
                <a:close/>
                <a:moveTo>
                  <a:pt x="267" y="608"/>
                </a:moveTo>
                <a:cubicBezTo>
                  <a:pt x="272" y="613"/>
                  <a:pt x="284" y="625"/>
                  <a:pt x="278" y="630"/>
                </a:cubicBezTo>
                <a:lnTo>
                  <a:pt x="278" y="647"/>
                </a:lnTo>
                <a:cubicBezTo>
                  <a:pt x="278" y="664"/>
                  <a:pt x="318" y="721"/>
                  <a:pt x="306" y="738"/>
                </a:cubicBezTo>
                <a:cubicBezTo>
                  <a:pt x="301" y="747"/>
                  <a:pt x="295" y="751"/>
                  <a:pt x="291" y="751"/>
                </a:cubicBezTo>
                <a:cubicBezTo>
                  <a:pt x="287" y="751"/>
                  <a:pt x="284" y="747"/>
                  <a:pt x="284" y="738"/>
                </a:cubicBezTo>
                <a:lnTo>
                  <a:pt x="284" y="727"/>
                </a:lnTo>
                <a:cubicBezTo>
                  <a:pt x="281" y="711"/>
                  <a:pt x="278" y="706"/>
                  <a:pt x="273" y="706"/>
                </a:cubicBezTo>
                <a:cubicBezTo>
                  <a:pt x="269" y="706"/>
                  <a:pt x="263" y="710"/>
                  <a:pt x="255" y="715"/>
                </a:cubicBezTo>
                <a:cubicBezTo>
                  <a:pt x="255" y="716"/>
                  <a:pt x="255" y="716"/>
                  <a:pt x="254" y="716"/>
                </a:cubicBezTo>
                <a:cubicBezTo>
                  <a:pt x="249" y="716"/>
                  <a:pt x="227" y="698"/>
                  <a:pt x="227" y="693"/>
                </a:cubicBezTo>
                <a:cubicBezTo>
                  <a:pt x="233" y="664"/>
                  <a:pt x="244" y="636"/>
                  <a:pt x="250" y="613"/>
                </a:cubicBezTo>
                <a:cubicBezTo>
                  <a:pt x="255" y="608"/>
                  <a:pt x="267" y="608"/>
                  <a:pt x="267" y="608"/>
                </a:cubicBezTo>
                <a:close/>
                <a:moveTo>
                  <a:pt x="306" y="942"/>
                </a:moveTo>
                <a:cubicBezTo>
                  <a:pt x="329" y="942"/>
                  <a:pt x="357" y="999"/>
                  <a:pt x="335" y="1010"/>
                </a:cubicBezTo>
                <a:cubicBezTo>
                  <a:pt x="319" y="1016"/>
                  <a:pt x="338" y="1062"/>
                  <a:pt x="350" y="1062"/>
                </a:cubicBezTo>
                <a:cubicBezTo>
                  <a:pt x="351" y="1062"/>
                  <a:pt x="351" y="1062"/>
                  <a:pt x="352" y="1061"/>
                </a:cubicBezTo>
                <a:cubicBezTo>
                  <a:pt x="356" y="1059"/>
                  <a:pt x="358" y="1058"/>
                  <a:pt x="361" y="1058"/>
                </a:cubicBezTo>
                <a:cubicBezTo>
                  <a:pt x="368" y="1058"/>
                  <a:pt x="366" y="1072"/>
                  <a:pt x="357" y="1090"/>
                </a:cubicBezTo>
                <a:lnTo>
                  <a:pt x="357" y="1107"/>
                </a:lnTo>
                <a:cubicBezTo>
                  <a:pt x="352" y="1118"/>
                  <a:pt x="357" y="1135"/>
                  <a:pt x="363" y="1141"/>
                </a:cubicBezTo>
                <a:lnTo>
                  <a:pt x="363" y="1147"/>
                </a:lnTo>
                <a:cubicBezTo>
                  <a:pt x="380" y="1152"/>
                  <a:pt x="386" y="1158"/>
                  <a:pt x="380" y="1169"/>
                </a:cubicBezTo>
                <a:lnTo>
                  <a:pt x="375" y="1175"/>
                </a:lnTo>
                <a:lnTo>
                  <a:pt x="363" y="1186"/>
                </a:lnTo>
                <a:cubicBezTo>
                  <a:pt x="361" y="1188"/>
                  <a:pt x="358" y="1189"/>
                  <a:pt x="356" y="1189"/>
                </a:cubicBezTo>
                <a:cubicBezTo>
                  <a:pt x="344" y="1189"/>
                  <a:pt x="329" y="1173"/>
                  <a:pt x="329" y="1164"/>
                </a:cubicBezTo>
                <a:cubicBezTo>
                  <a:pt x="335" y="1147"/>
                  <a:pt x="301" y="1101"/>
                  <a:pt x="278" y="1101"/>
                </a:cubicBezTo>
                <a:cubicBezTo>
                  <a:pt x="274" y="1102"/>
                  <a:pt x="271" y="1104"/>
                  <a:pt x="268" y="1105"/>
                </a:cubicBezTo>
                <a:lnTo>
                  <a:pt x="268" y="1105"/>
                </a:lnTo>
                <a:cubicBezTo>
                  <a:pt x="278" y="1089"/>
                  <a:pt x="287" y="1054"/>
                  <a:pt x="278" y="1044"/>
                </a:cubicBezTo>
                <a:cubicBezTo>
                  <a:pt x="261" y="1039"/>
                  <a:pt x="233" y="988"/>
                  <a:pt x="227" y="971"/>
                </a:cubicBezTo>
                <a:cubicBezTo>
                  <a:pt x="221" y="954"/>
                  <a:pt x="284" y="942"/>
                  <a:pt x="306" y="942"/>
                </a:cubicBezTo>
                <a:close/>
                <a:moveTo>
                  <a:pt x="1398" y="1263"/>
                </a:moveTo>
                <a:cubicBezTo>
                  <a:pt x="1402" y="1263"/>
                  <a:pt x="1410" y="1267"/>
                  <a:pt x="1418" y="1271"/>
                </a:cubicBezTo>
                <a:cubicBezTo>
                  <a:pt x="1436" y="1277"/>
                  <a:pt x="1481" y="1277"/>
                  <a:pt x="1504" y="1277"/>
                </a:cubicBezTo>
                <a:lnTo>
                  <a:pt x="1521" y="1271"/>
                </a:lnTo>
                <a:lnTo>
                  <a:pt x="1532" y="1266"/>
                </a:lnTo>
                <a:cubicBezTo>
                  <a:pt x="1549" y="1277"/>
                  <a:pt x="1572" y="1288"/>
                  <a:pt x="1583" y="1300"/>
                </a:cubicBezTo>
                <a:lnTo>
                  <a:pt x="1572" y="1311"/>
                </a:lnTo>
                <a:lnTo>
                  <a:pt x="1566" y="1322"/>
                </a:lnTo>
                <a:cubicBezTo>
                  <a:pt x="1558" y="1326"/>
                  <a:pt x="1524" y="1330"/>
                  <a:pt x="1497" y="1330"/>
                </a:cubicBezTo>
                <a:cubicBezTo>
                  <a:pt x="1486" y="1330"/>
                  <a:pt x="1476" y="1330"/>
                  <a:pt x="1470" y="1328"/>
                </a:cubicBezTo>
                <a:cubicBezTo>
                  <a:pt x="1453" y="1322"/>
                  <a:pt x="1413" y="1294"/>
                  <a:pt x="1407" y="1288"/>
                </a:cubicBezTo>
                <a:cubicBezTo>
                  <a:pt x="1396" y="1277"/>
                  <a:pt x="1390" y="1266"/>
                  <a:pt x="1396" y="1266"/>
                </a:cubicBezTo>
                <a:cubicBezTo>
                  <a:pt x="1396" y="1264"/>
                  <a:pt x="1397" y="1263"/>
                  <a:pt x="1398" y="1263"/>
                </a:cubicBezTo>
                <a:close/>
                <a:moveTo>
                  <a:pt x="1436" y="1351"/>
                </a:moveTo>
                <a:cubicBezTo>
                  <a:pt x="1453" y="1351"/>
                  <a:pt x="1492" y="1374"/>
                  <a:pt x="1475" y="1391"/>
                </a:cubicBezTo>
                <a:lnTo>
                  <a:pt x="1464" y="1408"/>
                </a:lnTo>
                <a:lnTo>
                  <a:pt x="1458" y="1419"/>
                </a:lnTo>
                <a:cubicBezTo>
                  <a:pt x="1455" y="1420"/>
                  <a:pt x="1452" y="1421"/>
                  <a:pt x="1449" y="1421"/>
                </a:cubicBezTo>
                <a:cubicBezTo>
                  <a:pt x="1441" y="1421"/>
                  <a:pt x="1434" y="1416"/>
                  <a:pt x="1430" y="1408"/>
                </a:cubicBezTo>
                <a:lnTo>
                  <a:pt x="1424" y="1402"/>
                </a:lnTo>
                <a:lnTo>
                  <a:pt x="1418" y="1385"/>
                </a:lnTo>
                <a:cubicBezTo>
                  <a:pt x="1413" y="1368"/>
                  <a:pt x="1424" y="1351"/>
                  <a:pt x="1436" y="1351"/>
                </a:cubicBezTo>
                <a:close/>
                <a:moveTo>
                  <a:pt x="335" y="1413"/>
                </a:moveTo>
                <a:cubicBezTo>
                  <a:pt x="335" y="1413"/>
                  <a:pt x="352" y="1419"/>
                  <a:pt x="352" y="1425"/>
                </a:cubicBezTo>
                <a:cubicBezTo>
                  <a:pt x="340" y="1464"/>
                  <a:pt x="386" y="1464"/>
                  <a:pt x="403" y="1487"/>
                </a:cubicBezTo>
                <a:lnTo>
                  <a:pt x="409" y="1498"/>
                </a:lnTo>
                <a:cubicBezTo>
                  <a:pt x="409" y="1510"/>
                  <a:pt x="397" y="1521"/>
                  <a:pt x="380" y="1527"/>
                </a:cubicBezTo>
                <a:lnTo>
                  <a:pt x="380" y="1521"/>
                </a:lnTo>
                <a:cubicBezTo>
                  <a:pt x="363" y="1493"/>
                  <a:pt x="318" y="1498"/>
                  <a:pt x="312" y="1459"/>
                </a:cubicBezTo>
                <a:lnTo>
                  <a:pt x="312" y="1453"/>
                </a:lnTo>
                <a:cubicBezTo>
                  <a:pt x="306" y="1447"/>
                  <a:pt x="306" y="1430"/>
                  <a:pt x="318" y="1419"/>
                </a:cubicBezTo>
                <a:lnTo>
                  <a:pt x="335" y="1413"/>
                </a:lnTo>
                <a:close/>
                <a:moveTo>
                  <a:pt x="2387" y="1355"/>
                </a:moveTo>
                <a:cubicBezTo>
                  <a:pt x="2395" y="1355"/>
                  <a:pt x="2403" y="1374"/>
                  <a:pt x="2413" y="1374"/>
                </a:cubicBezTo>
                <a:cubicBezTo>
                  <a:pt x="2416" y="1374"/>
                  <a:pt x="2419" y="1373"/>
                  <a:pt x="2423" y="1368"/>
                </a:cubicBezTo>
                <a:cubicBezTo>
                  <a:pt x="2424" y="1366"/>
                  <a:pt x="2427" y="1365"/>
                  <a:pt x="2429" y="1365"/>
                </a:cubicBezTo>
                <a:cubicBezTo>
                  <a:pt x="2434" y="1365"/>
                  <a:pt x="2440" y="1370"/>
                  <a:pt x="2440" y="1374"/>
                </a:cubicBezTo>
                <a:lnTo>
                  <a:pt x="2462" y="1408"/>
                </a:lnTo>
                <a:cubicBezTo>
                  <a:pt x="2491" y="1413"/>
                  <a:pt x="2514" y="1436"/>
                  <a:pt x="2514" y="1453"/>
                </a:cubicBezTo>
                <a:cubicBezTo>
                  <a:pt x="2514" y="1476"/>
                  <a:pt x="2508" y="1527"/>
                  <a:pt x="2508" y="1527"/>
                </a:cubicBezTo>
                <a:cubicBezTo>
                  <a:pt x="2508" y="1527"/>
                  <a:pt x="2502" y="1515"/>
                  <a:pt x="2502" y="1498"/>
                </a:cubicBezTo>
                <a:lnTo>
                  <a:pt x="2497" y="1481"/>
                </a:lnTo>
                <a:lnTo>
                  <a:pt x="2474" y="1425"/>
                </a:lnTo>
                <a:cubicBezTo>
                  <a:pt x="2469" y="1424"/>
                  <a:pt x="2464" y="1424"/>
                  <a:pt x="2460" y="1424"/>
                </a:cubicBezTo>
                <a:cubicBezTo>
                  <a:pt x="2406" y="1424"/>
                  <a:pt x="2372" y="1454"/>
                  <a:pt x="2377" y="1464"/>
                </a:cubicBezTo>
                <a:cubicBezTo>
                  <a:pt x="2383" y="1476"/>
                  <a:pt x="2377" y="1487"/>
                  <a:pt x="2372" y="1493"/>
                </a:cubicBezTo>
                <a:lnTo>
                  <a:pt x="2366" y="1493"/>
                </a:lnTo>
                <a:lnTo>
                  <a:pt x="2343" y="1481"/>
                </a:lnTo>
                <a:cubicBezTo>
                  <a:pt x="2315" y="1464"/>
                  <a:pt x="2309" y="1436"/>
                  <a:pt x="2332" y="1413"/>
                </a:cubicBezTo>
                <a:lnTo>
                  <a:pt x="2349" y="1396"/>
                </a:lnTo>
                <a:cubicBezTo>
                  <a:pt x="2360" y="1385"/>
                  <a:pt x="2366" y="1368"/>
                  <a:pt x="2383" y="1356"/>
                </a:cubicBezTo>
                <a:cubicBezTo>
                  <a:pt x="2384" y="1355"/>
                  <a:pt x="2386" y="1355"/>
                  <a:pt x="2387" y="1355"/>
                </a:cubicBezTo>
                <a:close/>
                <a:moveTo>
                  <a:pt x="3297" y="1583"/>
                </a:moveTo>
                <a:cubicBezTo>
                  <a:pt x="3302" y="1583"/>
                  <a:pt x="3308" y="1600"/>
                  <a:pt x="3302" y="1606"/>
                </a:cubicBezTo>
                <a:lnTo>
                  <a:pt x="3291" y="1640"/>
                </a:lnTo>
                <a:cubicBezTo>
                  <a:pt x="3276" y="1637"/>
                  <a:pt x="3264" y="1627"/>
                  <a:pt x="3254" y="1614"/>
                </a:cubicBezTo>
                <a:lnTo>
                  <a:pt x="3254" y="1614"/>
                </a:lnTo>
                <a:cubicBezTo>
                  <a:pt x="3259" y="1611"/>
                  <a:pt x="3264" y="1608"/>
                  <a:pt x="3268" y="1606"/>
                </a:cubicBezTo>
                <a:lnTo>
                  <a:pt x="3268" y="1589"/>
                </a:lnTo>
                <a:cubicBezTo>
                  <a:pt x="3268" y="1589"/>
                  <a:pt x="3285" y="1583"/>
                  <a:pt x="3297" y="1583"/>
                </a:cubicBezTo>
                <a:close/>
                <a:moveTo>
                  <a:pt x="822" y="1606"/>
                </a:moveTo>
                <a:cubicBezTo>
                  <a:pt x="830" y="1606"/>
                  <a:pt x="838" y="1607"/>
                  <a:pt x="840" y="1612"/>
                </a:cubicBezTo>
                <a:cubicBezTo>
                  <a:pt x="851" y="1629"/>
                  <a:pt x="891" y="1617"/>
                  <a:pt x="885" y="1657"/>
                </a:cubicBezTo>
                <a:cubicBezTo>
                  <a:pt x="914" y="1663"/>
                  <a:pt x="914" y="1680"/>
                  <a:pt x="885" y="1691"/>
                </a:cubicBezTo>
                <a:lnTo>
                  <a:pt x="862" y="1669"/>
                </a:lnTo>
                <a:cubicBezTo>
                  <a:pt x="851" y="1657"/>
                  <a:pt x="840" y="1646"/>
                  <a:pt x="823" y="1646"/>
                </a:cubicBezTo>
                <a:cubicBezTo>
                  <a:pt x="806" y="1640"/>
                  <a:pt x="783" y="1646"/>
                  <a:pt x="794" y="1617"/>
                </a:cubicBezTo>
                <a:cubicBezTo>
                  <a:pt x="794" y="1610"/>
                  <a:pt x="810" y="1606"/>
                  <a:pt x="822" y="1606"/>
                </a:cubicBezTo>
                <a:close/>
                <a:moveTo>
                  <a:pt x="3066" y="1581"/>
                </a:moveTo>
                <a:cubicBezTo>
                  <a:pt x="3068" y="1581"/>
                  <a:pt x="3069" y="1582"/>
                  <a:pt x="3070" y="1583"/>
                </a:cubicBezTo>
                <a:cubicBezTo>
                  <a:pt x="3075" y="1589"/>
                  <a:pt x="3104" y="1629"/>
                  <a:pt x="3115" y="1640"/>
                </a:cubicBezTo>
                <a:cubicBezTo>
                  <a:pt x="3126" y="1652"/>
                  <a:pt x="3104" y="1674"/>
                  <a:pt x="3070" y="1691"/>
                </a:cubicBezTo>
                <a:lnTo>
                  <a:pt x="3058" y="1635"/>
                </a:lnTo>
                <a:lnTo>
                  <a:pt x="3058" y="1617"/>
                </a:lnTo>
                <a:cubicBezTo>
                  <a:pt x="3044" y="1608"/>
                  <a:pt x="3058" y="1581"/>
                  <a:pt x="3066" y="1581"/>
                </a:cubicBezTo>
                <a:close/>
                <a:moveTo>
                  <a:pt x="3245" y="1714"/>
                </a:moveTo>
                <a:lnTo>
                  <a:pt x="3257" y="1720"/>
                </a:lnTo>
                <a:cubicBezTo>
                  <a:pt x="3260" y="1722"/>
                  <a:pt x="3264" y="1722"/>
                  <a:pt x="3267" y="1722"/>
                </a:cubicBezTo>
                <a:cubicBezTo>
                  <a:pt x="3271" y="1722"/>
                  <a:pt x="3274" y="1722"/>
                  <a:pt x="3274" y="1725"/>
                </a:cubicBezTo>
                <a:cubicBezTo>
                  <a:pt x="3291" y="1748"/>
                  <a:pt x="3331" y="1754"/>
                  <a:pt x="3319" y="1788"/>
                </a:cubicBezTo>
                <a:cubicBezTo>
                  <a:pt x="3314" y="1810"/>
                  <a:pt x="3291" y="1822"/>
                  <a:pt x="3274" y="1833"/>
                </a:cubicBezTo>
                <a:lnTo>
                  <a:pt x="3262" y="1844"/>
                </a:lnTo>
                <a:cubicBezTo>
                  <a:pt x="3240" y="1839"/>
                  <a:pt x="3234" y="1816"/>
                  <a:pt x="3245" y="1793"/>
                </a:cubicBezTo>
                <a:lnTo>
                  <a:pt x="3245" y="1776"/>
                </a:lnTo>
                <a:cubicBezTo>
                  <a:pt x="3251" y="1765"/>
                  <a:pt x="3240" y="1742"/>
                  <a:pt x="3240" y="1742"/>
                </a:cubicBezTo>
                <a:lnTo>
                  <a:pt x="3211" y="1742"/>
                </a:lnTo>
                <a:cubicBezTo>
                  <a:pt x="3211" y="1725"/>
                  <a:pt x="3228" y="1714"/>
                  <a:pt x="3245" y="1714"/>
                </a:cubicBezTo>
                <a:close/>
                <a:moveTo>
                  <a:pt x="3234" y="1878"/>
                </a:moveTo>
                <a:cubicBezTo>
                  <a:pt x="3251" y="1878"/>
                  <a:pt x="3279" y="1878"/>
                  <a:pt x="3279" y="1884"/>
                </a:cubicBezTo>
                <a:cubicBezTo>
                  <a:pt x="3279" y="1907"/>
                  <a:pt x="3302" y="1913"/>
                  <a:pt x="3319" y="1924"/>
                </a:cubicBezTo>
                <a:cubicBezTo>
                  <a:pt x="3319" y="1933"/>
                  <a:pt x="3315" y="1942"/>
                  <a:pt x="3311" y="1942"/>
                </a:cubicBezTo>
                <a:cubicBezTo>
                  <a:pt x="3310" y="1942"/>
                  <a:pt x="3309" y="1942"/>
                  <a:pt x="3308" y="1941"/>
                </a:cubicBezTo>
                <a:lnTo>
                  <a:pt x="3297" y="1941"/>
                </a:lnTo>
                <a:lnTo>
                  <a:pt x="3291" y="1935"/>
                </a:lnTo>
                <a:cubicBezTo>
                  <a:pt x="3288" y="1934"/>
                  <a:pt x="3285" y="1934"/>
                  <a:pt x="3283" y="1934"/>
                </a:cubicBezTo>
                <a:cubicBezTo>
                  <a:pt x="3272" y="1934"/>
                  <a:pt x="3269" y="1943"/>
                  <a:pt x="3274" y="1952"/>
                </a:cubicBezTo>
                <a:cubicBezTo>
                  <a:pt x="3282" y="1965"/>
                  <a:pt x="3257" y="1983"/>
                  <a:pt x="3243" y="1983"/>
                </a:cubicBezTo>
                <a:cubicBezTo>
                  <a:pt x="3238" y="1983"/>
                  <a:pt x="3234" y="1981"/>
                  <a:pt x="3234" y="1975"/>
                </a:cubicBezTo>
                <a:lnTo>
                  <a:pt x="3234" y="1918"/>
                </a:lnTo>
                <a:lnTo>
                  <a:pt x="3234" y="1907"/>
                </a:lnTo>
                <a:cubicBezTo>
                  <a:pt x="3228" y="1901"/>
                  <a:pt x="3234" y="1878"/>
                  <a:pt x="3234" y="1878"/>
                </a:cubicBezTo>
                <a:close/>
                <a:moveTo>
                  <a:pt x="3114" y="1836"/>
                </a:moveTo>
                <a:cubicBezTo>
                  <a:pt x="3117" y="1836"/>
                  <a:pt x="3119" y="1837"/>
                  <a:pt x="3121" y="1839"/>
                </a:cubicBezTo>
                <a:cubicBezTo>
                  <a:pt x="3126" y="1839"/>
                  <a:pt x="3138" y="1850"/>
                  <a:pt x="3138" y="1856"/>
                </a:cubicBezTo>
                <a:lnTo>
                  <a:pt x="3126" y="1901"/>
                </a:lnTo>
                <a:cubicBezTo>
                  <a:pt x="3121" y="1947"/>
                  <a:pt x="3104" y="1986"/>
                  <a:pt x="3092" y="1986"/>
                </a:cubicBezTo>
                <a:cubicBezTo>
                  <a:pt x="3087" y="1986"/>
                  <a:pt x="3070" y="1964"/>
                  <a:pt x="3075" y="1935"/>
                </a:cubicBezTo>
                <a:lnTo>
                  <a:pt x="3081" y="1913"/>
                </a:lnTo>
                <a:cubicBezTo>
                  <a:pt x="3081" y="1890"/>
                  <a:pt x="3092" y="1867"/>
                  <a:pt x="3098" y="1844"/>
                </a:cubicBezTo>
                <a:cubicBezTo>
                  <a:pt x="3102" y="1840"/>
                  <a:pt x="3109" y="1836"/>
                  <a:pt x="3114" y="1836"/>
                </a:cubicBezTo>
                <a:close/>
                <a:moveTo>
                  <a:pt x="3023" y="1897"/>
                </a:moveTo>
                <a:cubicBezTo>
                  <a:pt x="3028" y="1897"/>
                  <a:pt x="3034" y="1899"/>
                  <a:pt x="3041" y="1901"/>
                </a:cubicBezTo>
                <a:lnTo>
                  <a:pt x="3041" y="1958"/>
                </a:lnTo>
                <a:cubicBezTo>
                  <a:pt x="3023" y="1994"/>
                  <a:pt x="3005" y="2014"/>
                  <a:pt x="2995" y="2014"/>
                </a:cubicBezTo>
                <a:cubicBezTo>
                  <a:pt x="2988" y="2014"/>
                  <a:pt x="2984" y="2007"/>
                  <a:pt x="2984" y="1992"/>
                </a:cubicBezTo>
                <a:lnTo>
                  <a:pt x="2984" y="1986"/>
                </a:lnTo>
                <a:lnTo>
                  <a:pt x="2984" y="1964"/>
                </a:lnTo>
                <a:lnTo>
                  <a:pt x="2984" y="1941"/>
                </a:lnTo>
                <a:cubicBezTo>
                  <a:pt x="3001" y="1935"/>
                  <a:pt x="3013" y="1924"/>
                  <a:pt x="3013" y="1918"/>
                </a:cubicBezTo>
                <a:lnTo>
                  <a:pt x="3013" y="1913"/>
                </a:lnTo>
                <a:lnTo>
                  <a:pt x="3013" y="1907"/>
                </a:lnTo>
                <a:cubicBezTo>
                  <a:pt x="3013" y="1900"/>
                  <a:pt x="3017" y="1897"/>
                  <a:pt x="3023" y="1897"/>
                </a:cubicBezTo>
                <a:close/>
                <a:moveTo>
                  <a:pt x="3144" y="2033"/>
                </a:moveTo>
                <a:cubicBezTo>
                  <a:pt x="3153" y="2033"/>
                  <a:pt x="3163" y="2035"/>
                  <a:pt x="3172" y="2037"/>
                </a:cubicBezTo>
                <a:lnTo>
                  <a:pt x="3177" y="2066"/>
                </a:lnTo>
                <a:cubicBezTo>
                  <a:pt x="3177" y="2071"/>
                  <a:pt x="3194" y="2083"/>
                  <a:pt x="3177" y="2088"/>
                </a:cubicBezTo>
                <a:cubicBezTo>
                  <a:pt x="3168" y="2093"/>
                  <a:pt x="3158" y="2107"/>
                  <a:pt x="3152" y="2107"/>
                </a:cubicBezTo>
                <a:cubicBezTo>
                  <a:pt x="3151" y="2107"/>
                  <a:pt x="3150" y="2106"/>
                  <a:pt x="3149" y="2105"/>
                </a:cubicBezTo>
                <a:lnTo>
                  <a:pt x="3126" y="2100"/>
                </a:lnTo>
                <a:cubicBezTo>
                  <a:pt x="3115" y="2091"/>
                  <a:pt x="3104" y="2087"/>
                  <a:pt x="3094" y="2087"/>
                </a:cubicBezTo>
                <a:cubicBezTo>
                  <a:pt x="3085" y="2087"/>
                  <a:pt x="3078" y="2091"/>
                  <a:pt x="3075" y="2100"/>
                </a:cubicBezTo>
                <a:lnTo>
                  <a:pt x="3075" y="2105"/>
                </a:lnTo>
                <a:lnTo>
                  <a:pt x="3070" y="2105"/>
                </a:lnTo>
                <a:cubicBezTo>
                  <a:pt x="3065" y="2108"/>
                  <a:pt x="3061" y="2108"/>
                  <a:pt x="3058" y="2108"/>
                </a:cubicBezTo>
                <a:cubicBezTo>
                  <a:pt x="3043" y="2108"/>
                  <a:pt x="3033" y="2091"/>
                  <a:pt x="3024" y="2077"/>
                </a:cubicBezTo>
                <a:cubicBezTo>
                  <a:pt x="3018" y="2077"/>
                  <a:pt x="3024" y="2054"/>
                  <a:pt x="3036" y="2049"/>
                </a:cubicBezTo>
                <a:lnTo>
                  <a:pt x="3053" y="2037"/>
                </a:lnTo>
                <a:cubicBezTo>
                  <a:pt x="3058" y="2034"/>
                  <a:pt x="3065" y="2033"/>
                  <a:pt x="3072" y="2033"/>
                </a:cubicBezTo>
                <a:cubicBezTo>
                  <a:pt x="3088" y="2033"/>
                  <a:pt x="3104" y="2039"/>
                  <a:pt x="3114" y="2039"/>
                </a:cubicBezTo>
                <a:cubicBezTo>
                  <a:pt x="3117" y="2039"/>
                  <a:pt x="3119" y="2038"/>
                  <a:pt x="3121" y="2037"/>
                </a:cubicBezTo>
                <a:cubicBezTo>
                  <a:pt x="3126" y="2035"/>
                  <a:pt x="3135" y="2033"/>
                  <a:pt x="3144" y="2033"/>
                </a:cubicBezTo>
                <a:close/>
                <a:moveTo>
                  <a:pt x="396" y="1560"/>
                </a:moveTo>
                <a:cubicBezTo>
                  <a:pt x="406" y="1560"/>
                  <a:pt x="414" y="1562"/>
                  <a:pt x="414" y="1566"/>
                </a:cubicBezTo>
                <a:cubicBezTo>
                  <a:pt x="414" y="1578"/>
                  <a:pt x="431" y="1595"/>
                  <a:pt x="437" y="1595"/>
                </a:cubicBezTo>
                <a:cubicBezTo>
                  <a:pt x="443" y="1595"/>
                  <a:pt x="448" y="1606"/>
                  <a:pt x="443" y="1623"/>
                </a:cubicBezTo>
                <a:lnTo>
                  <a:pt x="437" y="1629"/>
                </a:lnTo>
                <a:cubicBezTo>
                  <a:pt x="426" y="1646"/>
                  <a:pt x="414" y="1657"/>
                  <a:pt x="397" y="1669"/>
                </a:cubicBezTo>
                <a:cubicBezTo>
                  <a:pt x="375" y="1686"/>
                  <a:pt x="375" y="1680"/>
                  <a:pt x="397" y="1708"/>
                </a:cubicBezTo>
                <a:lnTo>
                  <a:pt x="414" y="1720"/>
                </a:lnTo>
                <a:cubicBezTo>
                  <a:pt x="431" y="1737"/>
                  <a:pt x="471" y="1793"/>
                  <a:pt x="460" y="1816"/>
                </a:cubicBezTo>
                <a:cubicBezTo>
                  <a:pt x="454" y="1839"/>
                  <a:pt x="431" y="1884"/>
                  <a:pt x="431" y="1896"/>
                </a:cubicBezTo>
                <a:cubicBezTo>
                  <a:pt x="437" y="1901"/>
                  <a:pt x="454" y="1941"/>
                  <a:pt x="454" y="1952"/>
                </a:cubicBezTo>
                <a:cubicBezTo>
                  <a:pt x="448" y="1964"/>
                  <a:pt x="471" y="1975"/>
                  <a:pt x="494" y="1981"/>
                </a:cubicBezTo>
                <a:lnTo>
                  <a:pt x="482" y="2003"/>
                </a:lnTo>
                <a:lnTo>
                  <a:pt x="465" y="2066"/>
                </a:lnTo>
                <a:cubicBezTo>
                  <a:pt x="494" y="2083"/>
                  <a:pt x="516" y="2117"/>
                  <a:pt x="511" y="2139"/>
                </a:cubicBezTo>
                <a:lnTo>
                  <a:pt x="482" y="2111"/>
                </a:lnTo>
                <a:cubicBezTo>
                  <a:pt x="477" y="2108"/>
                  <a:pt x="468" y="2108"/>
                  <a:pt x="460" y="2108"/>
                </a:cubicBezTo>
                <a:cubicBezTo>
                  <a:pt x="451" y="2108"/>
                  <a:pt x="443" y="2108"/>
                  <a:pt x="437" y="2105"/>
                </a:cubicBezTo>
                <a:lnTo>
                  <a:pt x="426" y="2105"/>
                </a:lnTo>
                <a:cubicBezTo>
                  <a:pt x="409" y="2105"/>
                  <a:pt x="403" y="2037"/>
                  <a:pt x="420" y="2015"/>
                </a:cubicBezTo>
                <a:cubicBezTo>
                  <a:pt x="428" y="1998"/>
                  <a:pt x="430" y="1988"/>
                  <a:pt x="429" y="1988"/>
                </a:cubicBezTo>
                <a:lnTo>
                  <a:pt x="429" y="1988"/>
                </a:lnTo>
                <a:cubicBezTo>
                  <a:pt x="428" y="1988"/>
                  <a:pt x="427" y="1989"/>
                  <a:pt x="426" y="1992"/>
                </a:cubicBezTo>
                <a:lnTo>
                  <a:pt x="414" y="2003"/>
                </a:lnTo>
                <a:lnTo>
                  <a:pt x="409" y="2009"/>
                </a:lnTo>
                <a:cubicBezTo>
                  <a:pt x="409" y="2013"/>
                  <a:pt x="408" y="2015"/>
                  <a:pt x="406" y="2015"/>
                </a:cubicBezTo>
                <a:cubicBezTo>
                  <a:pt x="401" y="2015"/>
                  <a:pt x="388" y="1994"/>
                  <a:pt x="375" y="1964"/>
                </a:cubicBezTo>
                <a:lnTo>
                  <a:pt x="363" y="1930"/>
                </a:lnTo>
                <a:lnTo>
                  <a:pt x="357" y="1918"/>
                </a:lnTo>
                <a:cubicBezTo>
                  <a:pt x="357" y="1907"/>
                  <a:pt x="357" y="1856"/>
                  <a:pt x="363" y="1805"/>
                </a:cubicBezTo>
                <a:lnTo>
                  <a:pt x="369" y="1759"/>
                </a:lnTo>
                <a:cubicBezTo>
                  <a:pt x="369" y="1742"/>
                  <a:pt x="363" y="1748"/>
                  <a:pt x="352" y="1742"/>
                </a:cubicBezTo>
                <a:cubicBezTo>
                  <a:pt x="346" y="1737"/>
                  <a:pt x="335" y="1720"/>
                  <a:pt x="335" y="1714"/>
                </a:cubicBezTo>
                <a:lnTo>
                  <a:pt x="346" y="1686"/>
                </a:lnTo>
                <a:cubicBezTo>
                  <a:pt x="363" y="1652"/>
                  <a:pt x="363" y="1617"/>
                  <a:pt x="357" y="1612"/>
                </a:cubicBezTo>
                <a:cubicBezTo>
                  <a:pt x="346" y="1606"/>
                  <a:pt x="346" y="1572"/>
                  <a:pt x="357" y="1566"/>
                </a:cubicBezTo>
                <a:cubicBezTo>
                  <a:pt x="364" y="1563"/>
                  <a:pt x="382" y="1560"/>
                  <a:pt x="396" y="1560"/>
                </a:cubicBezTo>
                <a:close/>
                <a:moveTo>
                  <a:pt x="604" y="2118"/>
                </a:moveTo>
                <a:lnTo>
                  <a:pt x="635" y="2145"/>
                </a:lnTo>
                <a:lnTo>
                  <a:pt x="635" y="2151"/>
                </a:lnTo>
                <a:cubicBezTo>
                  <a:pt x="631" y="2158"/>
                  <a:pt x="626" y="2160"/>
                  <a:pt x="621" y="2160"/>
                </a:cubicBezTo>
                <a:cubicBezTo>
                  <a:pt x="613" y="2160"/>
                  <a:pt x="607" y="2154"/>
                  <a:pt x="607" y="2151"/>
                </a:cubicBezTo>
                <a:cubicBezTo>
                  <a:pt x="605" y="2146"/>
                  <a:pt x="604" y="2133"/>
                  <a:pt x="604" y="2118"/>
                </a:cubicBezTo>
                <a:close/>
                <a:moveTo>
                  <a:pt x="1020" y="2039"/>
                </a:moveTo>
                <a:cubicBezTo>
                  <a:pt x="1028" y="2039"/>
                  <a:pt x="1036" y="2041"/>
                  <a:pt x="1044" y="2043"/>
                </a:cubicBezTo>
                <a:lnTo>
                  <a:pt x="1038" y="2043"/>
                </a:lnTo>
                <a:lnTo>
                  <a:pt x="1033" y="2094"/>
                </a:lnTo>
                <a:cubicBezTo>
                  <a:pt x="1027" y="2100"/>
                  <a:pt x="1038" y="2122"/>
                  <a:pt x="1044" y="2122"/>
                </a:cubicBezTo>
                <a:cubicBezTo>
                  <a:pt x="1067" y="2122"/>
                  <a:pt x="1072" y="2134"/>
                  <a:pt x="1067" y="2151"/>
                </a:cubicBezTo>
                <a:cubicBezTo>
                  <a:pt x="1067" y="2156"/>
                  <a:pt x="1050" y="2162"/>
                  <a:pt x="1044" y="2162"/>
                </a:cubicBezTo>
                <a:cubicBezTo>
                  <a:pt x="1039" y="2162"/>
                  <a:pt x="1035" y="2163"/>
                  <a:pt x="1031" y="2163"/>
                </a:cubicBezTo>
                <a:cubicBezTo>
                  <a:pt x="1021" y="2163"/>
                  <a:pt x="1014" y="2160"/>
                  <a:pt x="1010" y="2139"/>
                </a:cubicBezTo>
                <a:cubicBezTo>
                  <a:pt x="1010" y="2128"/>
                  <a:pt x="999" y="2117"/>
                  <a:pt x="993" y="2100"/>
                </a:cubicBezTo>
                <a:lnTo>
                  <a:pt x="987" y="2077"/>
                </a:lnTo>
                <a:cubicBezTo>
                  <a:pt x="978" y="2055"/>
                  <a:pt x="994" y="2039"/>
                  <a:pt x="1020" y="2039"/>
                </a:cubicBezTo>
                <a:close/>
                <a:moveTo>
                  <a:pt x="3433" y="2259"/>
                </a:moveTo>
                <a:cubicBezTo>
                  <a:pt x="3450" y="2259"/>
                  <a:pt x="3489" y="2293"/>
                  <a:pt x="3489" y="2310"/>
                </a:cubicBezTo>
                <a:cubicBezTo>
                  <a:pt x="3489" y="2314"/>
                  <a:pt x="3483" y="2316"/>
                  <a:pt x="3474" y="2316"/>
                </a:cubicBezTo>
                <a:cubicBezTo>
                  <a:pt x="3458" y="2316"/>
                  <a:pt x="3434" y="2309"/>
                  <a:pt x="3427" y="2298"/>
                </a:cubicBezTo>
                <a:cubicBezTo>
                  <a:pt x="3416" y="2276"/>
                  <a:pt x="3416" y="2259"/>
                  <a:pt x="3433" y="2259"/>
                </a:cubicBezTo>
                <a:close/>
                <a:moveTo>
                  <a:pt x="301" y="2265"/>
                </a:moveTo>
                <a:cubicBezTo>
                  <a:pt x="326" y="2265"/>
                  <a:pt x="361" y="2275"/>
                  <a:pt x="369" y="2287"/>
                </a:cubicBezTo>
                <a:cubicBezTo>
                  <a:pt x="380" y="2298"/>
                  <a:pt x="375" y="2315"/>
                  <a:pt x="357" y="2321"/>
                </a:cubicBezTo>
                <a:cubicBezTo>
                  <a:pt x="357" y="2321"/>
                  <a:pt x="356" y="2321"/>
                  <a:pt x="354" y="2321"/>
                </a:cubicBezTo>
                <a:cubicBezTo>
                  <a:pt x="332" y="2321"/>
                  <a:pt x="262" y="2275"/>
                  <a:pt x="278" y="2270"/>
                </a:cubicBezTo>
                <a:cubicBezTo>
                  <a:pt x="283" y="2267"/>
                  <a:pt x="291" y="2265"/>
                  <a:pt x="301" y="2265"/>
                </a:cubicBezTo>
                <a:close/>
                <a:moveTo>
                  <a:pt x="464" y="2212"/>
                </a:moveTo>
                <a:cubicBezTo>
                  <a:pt x="472" y="2212"/>
                  <a:pt x="477" y="2228"/>
                  <a:pt x="477" y="2247"/>
                </a:cubicBezTo>
                <a:cubicBezTo>
                  <a:pt x="471" y="2270"/>
                  <a:pt x="499" y="2349"/>
                  <a:pt x="494" y="2366"/>
                </a:cubicBezTo>
                <a:cubicBezTo>
                  <a:pt x="491" y="2370"/>
                  <a:pt x="489" y="2371"/>
                  <a:pt x="486" y="2371"/>
                </a:cubicBezTo>
                <a:cubicBezTo>
                  <a:pt x="476" y="2371"/>
                  <a:pt x="464" y="2347"/>
                  <a:pt x="460" y="2315"/>
                </a:cubicBezTo>
                <a:lnTo>
                  <a:pt x="448" y="2276"/>
                </a:lnTo>
                <a:lnTo>
                  <a:pt x="443" y="2264"/>
                </a:lnTo>
                <a:cubicBezTo>
                  <a:pt x="426" y="2253"/>
                  <a:pt x="420" y="2242"/>
                  <a:pt x="437" y="2230"/>
                </a:cubicBezTo>
                <a:lnTo>
                  <a:pt x="448" y="2219"/>
                </a:lnTo>
                <a:lnTo>
                  <a:pt x="460" y="2213"/>
                </a:lnTo>
                <a:cubicBezTo>
                  <a:pt x="461" y="2212"/>
                  <a:pt x="462" y="2212"/>
                  <a:pt x="464" y="2212"/>
                </a:cubicBezTo>
                <a:close/>
                <a:moveTo>
                  <a:pt x="1528" y="2351"/>
                </a:moveTo>
                <a:cubicBezTo>
                  <a:pt x="1542" y="2351"/>
                  <a:pt x="1552" y="2355"/>
                  <a:pt x="1543" y="2366"/>
                </a:cubicBezTo>
                <a:lnTo>
                  <a:pt x="1543" y="2383"/>
                </a:lnTo>
                <a:lnTo>
                  <a:pt x="1538" y="2395"/>
                </a:lnTo>
                <a:cubicBezTo>
                  <a:pt x="1538" y="2404"/>
                  <a:pt x="1531" y="2408"/>
                  <a:pt x="1521" y="2408"/>
                </a:cubicBezTo>
                <a:cubicBezTo>
                  <a:pt x="1508" y="2408"/>
                  <a:pt x="1491" y="2401"/>
                  <a:pt x="1481" y="2395"/>
                </a:cubicBezTo>
                <a:cubicBezTo>
                  <a:pt x="1464" y="2389"/>
                  <a:pt x="1470" y="2372"/>
                  <a:pt x="1487" y="2361"/>
                </a:cubicBezTo>
                <a:cubicBezTo>
                  <a:pt x="1495" y="2355"/>
                  <a:pt x="1514" y="2351"/>
                  <a:pt x="1528" y="2351"/>
                </a:cubicBezTo>
                <a:close/>
                <a:moveTo>
                  <a:pt x="341" y="2392"/>
                </a:moveTo>
                <a:cubicBezTo>
                  <a:pt x="347" y="2392"/>
                  <a:pt x="353" y="2396"/>
                  <a:pt x="357" y="2400"/>
                </a:cubicBezTo>
                <a:cubicBezTo>
                  <a:pt x="363" y="2417"/>
                  <a:pt x="363" y="2435"/>
                  <a:pt x="375" y="2452"/>
                </a:cubicBezTo>
                <a:cubicBezTo>
                  <a:pt x="375" y="2459"/>
                  <a:pt x="379" y="2466"/>
                  <a:pt x="385" y="2466"/>
                </a:cubicBezTo>
                <a:cubicBezTo>
                  <a:pt x="389" y="2466"/>
                  <a:pt x="393" y="2463"/>
                  <a:pt x="397" y="2457"/>
                </a:cubicBezTo>
                <a:lnTo>
                  <a:pt x="397" y="2452"/>
                </a:lnTo>
                <a:cubicBezTo>
                  <a:pt x="403" y="2457"/>
                  <a:pt x="414" y="2469"/>
                  <a:pt x="414" y="2480"/>
                </a:cubicBezTo>
                <a:lnTo>
                  <a:pt x="409" y="2480"/>
                </a:lnTo>
                <a:lnTo>
                  <a:pt x="392" y="2491"/>
                </a:lnTo>
                <a:cubicBezTo>
                  <a:pt x="389" y="2492"/>
                  <a:pt x="386" y="2492"/>
                  <a:pt x="383" y="2492"/>
                </a:cubicBezTo>
                <a:cubicBezTo>
                  <a:pt x="358" y="2492"/>
                  <a:pt x="334" y="2471"/>
                  <a:pt x="329" y="2440"/>
                </a:cubicBezTo>
                <a:lnTo>
                  <a:pt x="323" y="2412"/>
                </a:lnTo>
                <a:cubicBezTo>
                  <a:pt x="318" y="2406"/>
                  <a:pt x="329" y="2395"/>
                  <a:pt x="335" y="2395"/>
                </a:cubicBezTo>
                <a:cubicBezTo>
                  <a:pt x="336" y="2393"/>
                  <a:pt x="339" y="2392"/>
                  <a:pt x="341" y="2392"/>
                </a:cubicBezTo>
                <a:close/>
                <a:moveTo>
                  <a:pt x="1121" y="2504"/>
                </a:moveTo>
                <a:cubicBezTo>
                  <a:pt x="1127" y="2504"/>
                  <a:pt x="1134" y="2512"/>
                  <a:pt x="1140" y="2525"/>
                </a:cubicBezTo>
                <a:lnTo>
                  <a:pt x="1146" y="2548"/>
                </a:lnTo>
                <a:cubicBezTo>
                  <a:pt x="1146" y="2554"/>
                  <a:pt x="1146" y="2576"/>
                  <a:pt x="1135" y="2576"/>
                </a:cubicBezTo>
                <a:cubicBezTo>
                  <a:pt x="1131" y="2580"/>
                  <a:pt x="1127" y="2582"/>
                  <a:pt x="1122" y="2582"/>
                </a:cubicBezTo>
                <a:cubicBezTo>
                  <a:pt x="1114" y="2582"/>
                  <a:pt x="1106" y="2574"/>
                  <a:pt x="1106" y="2559"/>
                </a:cubicBezTo>
                <a:cubicBezTo>
                  <a:pt x="1106" y="2544"/>
                  <a:pt x="1096" y="2544"/>
                  <a:pt x="1086" y="2544"/>
                </a:cubicBezTo>
                <a:cubicBezTo>
                  <a:pt x="1081" y="2544"/>
                  <a:pt x="1076" y="2544"/>
                  <a:pt x="1072" y="2542"/>
                </a:cubicBezTo>
                <a:lnTo>
                  <a:pt x="1061" y="2537"/>
                </a:lnTo>
                <a:cubicBezTo>
                  <a:pt x="1055" y="2531"/>
                  <a:pt x="1067" y="2514"/>
                  <a:pt x="1067" y="2508"/>
                </a:cubicBezTo>
                <a:cubicBezTo>
                  <a:pt x="1071" y="2508"/>
                  <a:pt x="1093" y="2520"/>
                  <a:pt x="1105" y="2520"/>
                </a:cubicBezTo>
                <a:cubicBezTo>
                  <a:pt x="1109" y="2520"/>
                  <a:pt x="1112" y="2519"/>
                  <a:pt x="1112" y="2514"/>
                </a:cubicBezTo>
                <a:cubicBezTo>
                  <a:pt x="1114" y="2507"/>
                  <a:pt x="1117" y="2504"/>
                  <a:pt x="1121" y="2504"/>
                </a:cubicBezTo>
                <a:close/>
                <a:moveTo>
                  <a:pt x="362" y="2544"/>
                </a:moveTo>
                <a:cubicBezTo>
                  <a:pt x="368" y="2544"/>
                  <a:pt x="374" y="2545"/>
                  <a:pt x="380" y="2548"/>
                </a:cubicBezTo>
                <a:cubicBezTo>
                  <a:pt x="409" y="2565"/>
                  <a:pt x="403" y="2605"/>
                  <a:pt x="392" y="2610"/>
                </a:cubicBezTo>
                <a:cubicBezTo>
                  <a:pt x="380" y="2622"/>
                  <a:pt x="357" y="2633"/>
                  <a:pt x="340" y="2639"/>
                </a:cubicBezTo>
                <a:lnTo>
                  <a:pt x="323" y="2639"/>
                </a:lnTo>
                <a:cubicBezTo>
                  <a:pt x="323" y="2639"/>
                  <a:pt x="318" y="2622"/>
                  <a:pt x="318" y="2616"/>
                </a:cubicBezTo>
                <a:cubicBezTo>
                  <a:pt x="312" y="2588"/>
                  <a:pt x="329" y="2582"/>
                  <a:pt x="346" y="2582"/>
                </a:cubicBezTo>
                <a:lnTo>
                  <a:pt x="352" y="2582"/>
                </a:lnTo>
                <a:cubicBezTo>
                  <a:pt x="352" y="2576"/>
                  <a:pt x="346" y="2571"/>
                  <a:pt x="340" y="2565"/>
                </a:cubicBezTo>
                <a:cubicBezTo>
                  <a:pt x="336" y="2556"/>
                  <a:pt x="345" y="2544"/>
                  <a:pt x="362" y="2544"/>
                </a:cubicBezTo>
                <a:close/>
                <a:moveTo>
                  <a:pt x="980" y="2564"/>
                </a:moveTo>
                <a:cubicBezTo>
                  <a:pt x="982" y="2564"/>
                  <a:pt x="987" y="2570"/>
                  <a:pt x="993" y="2582"/>
                </a:cubicBezTo>
                <a:lnTo>
                  <a:pt x="987" y="2599"/>
                </a:lnTo>
                <a:lnTo>
                  <a:pt x="982" y="2644"/>
                </a:lnTo>
                <a:cubicBezTo>
                  <a:pt x="999" y="2656"/>
                  <a:pt x="1027" y="2661"/>
                  <a:pt x="1038" y="2661"/>
                </a:cubicBezTo>
                <a:lnTo>
                  <a:pt x="1044" y="2667"/>
                </a:lnTo>
                <a:cubicBezTo>
                  <a:pt x="1050" y="2667"/>
                  <a:pt x="1050" y="2678"/>
                  <a:pt x="1050" y="2690"/>
                </a:cubicBezTo>
                <a:lnTo>
                  <a:pt x="1050" y="2696"/>
                </a:lnTo>
                <a:cubicBezTo>
                  <a:pt x="1044" y="2696"/>
                  <a:pt x="999" y="2684"/>
                  <a:pt x="982" y="2678"/>
                </a:cubicBezTo>
                <a:cubicBezTo>
                  <a:pt x="970" y="2673"/>
                  <a:pt x="948" y="2656"/>
                  <a:pt x="942" y="2650"/>
                </a:cubicBezTo>
                <a:cubicBezTo>
                  <a:pt x="942" y="2639"/>
                  <a:pt x="982" y="2599"/>
                  <a:pt x="976" y="2576"/>
                </a:cubicBezTo>
                <a:cubicBezTo>
                  <a:pt x="976" y="2568"/>
                  <a:pt x="977" y="2564"/>
                  <a:pt x="980" y="2564"/>
                </a:cubicBezTo>
                <a:close/>
                <a:moveTo>
                  <a:pt x="1475" y="2644"/>
                </a:moveTo>
                <a:cubicBezTo>
                  <a:pt x="1509" y="2644"/>
                  <a:pt x="1515" y="2673"/>
                  <a:pt x="1487" y="2713"/>
                </a:cubicBezTo>
                <a:lnTo>
                  <a:pt x="1549" y="2724"/>
                </a:lnTo>
                <a:cubicBezTo>
                  <a:pt x="1549" y="2741"/>
                  <a:pt x="1509" y="2786"/>
                  <a:pt x="1498" y="2798"/>
                </a:cubicBezTo>
                <a:cubicBezTo>
                  <a:pt x="1497" y="2798"/>
                  <a:pt x="1496" y="2798"/>
                  <a:pt x="1495" y="2798"/>
                </a:cubicBezTo>
                <a:cubicBezTo>
                  <a:pt x="1478" y="2798"/>
                  <a:pt x="1454" y="2757"/>
                  <a:pt x="1470" y="2747"/>
                </a:cubicBezTo>
                <a:cubicBezTo>
                  <a:pt x="1492" y="2735"/>
                  <a:pt x="1487" y="2701"/>
                  <a:pt x="1464" y="2684"/>
                </a:cubicBezTo>
                <a:lnTo>
                  <a:pt x="1470" y="2673"/>
                </a:lnTo>
                <a:lnTo>
                  <a:pt x="1475" y="2644"/>
                </a:lnTo>
                <a:close/>
                <a:moveTo>
                  <a:pt x="1169" y="2745"/>
                </a:moveTo>
                <a:cubicBezTo>
                  <a:pt x="1186" y="2745"/>
                  <a:pt x="1197" y="2755"/>
                  <a:pt x="1197" y="2769"/>
                </a:cubicBezTo>
                <a:cubicBezTo>
                  <a:pt x="1197" y="2784"/>
                  <a:pt x="1188" y="2822"/>
                  <a:pt x="1178" y="2822"/>
                </a:cubicBezTo>
                <a:cubicBezTo>
                  <a:pt x="1177" y="2822"/>
                  <a:pt x="1176" y="2822"/>
                  <a:pt x="1175" y="2820"/>
                </a:cubicBezTo>
                <a:lnTo>
                  <a:pt x="1146" y="2820"/>
                </a:lnTo>
                <a:cubicBezTo>
                  <a:pt x="1142" y="2825"/>
                  <a:pt x="1137" y="2827"/>
                  <a:pt x="1131" y="2827"/>
                </a:cubicBezTo>
                <a:cubicBezTo>
                  <a:pt x="1123" y="2827"/>
                  <a:pt x="1113" y="2822"/>
                  <a:pt x="1106" y="2815"/>
                </a:cubicBezTo>
                <a:lnTo>
                  <a:pt x="1106" y="2803"/>
                </a:lnTo>
                <a:cubicBezTo>
                  <a:pt x="1106" y="2792"/>
                  <a:pt x="1118" y="2781"/>
                  <a:pt x="1123" y="2775"/>
                </a:cubicBezTo>
                <a:lnTo>
                  <a:pt x="1157" y="2747"/>
                </a:lnTo>
                <a:cubicBezTo>
                  <a:pt x="1162" y="2746"/>
                  <a:pt x="1165" y="2745"/>
                  <a:pt x="1169" y="2745"/>
                </a:cubicBezTo>
                <a:close/>
                <a:moveTo>
                  <a:pt x="329" y="2871"/>
                </a:moveTo>
                <a:cubicBezTo>
                  <a:pt x="352" y="2871"/>
                  <a:pt x="397" y="2894"/>
                  <a:pt x="392" y="2911"/>
                </a:cubicBezTo>
                <a:lnTo>
                  <a:pt x="392" y="2934"/>
                </a:lnTo>
                <a:lnTo>
                  <a:pt x="392" y="2945"/>
                </a:lnTo>
                <a:cubicBezTo>
                  <a:pt x="403" y="2962"/>
                  <a:pt x="403" y="2974"/>
                  <a:pt x="386" y="2974"/>
                </a:cubicBezTo>
                <a:lnTo>
                  <a:pt x="386" y="2968"/>
                </a:lnTo>
                <a:cubicBezTo>
                  <a:pt x="369" y="2945"/>
                  <a:pt x="357" y="2934"/>
                  <a:pt x="312" y="2911"/>
                </a:cubicBezTo>
                <a:lnTo>
                  <a:pt x="306" y="2905"/>
                </a:lnTo>
                <a:cubicBezTo>
                  <a:pt x="295" y="2888"/>
                  <a:pt x="306" y="2871"/>
                  <a:pt x="329" y="2871"/>
                </a:cubicBezTo>
                <a:close/>
                <a:moveTo>
                  <a:pt x="1485" y="2920"/>
                </a:moveTo>
                <a:cubicBezTo>
                  <a:pt x="1487" y="2920"/>
                  <a:pt x="1491" y="2921"/>
                  <a:pt x="1498" y="2922"/>
                </a:cubicBezTo>
                <a:cubicBezTo>
                  <a:pt x="1526" y="2922"/>
                  <a:pt x="1555" y="2974"/>
                  <a:pt x="1549" y="2979"/>
                </a:cubicBezTo>
                <a:cubicBezTo>
                  <a:pt x="1538" y="2979"/>
                  <a:pt x="1515" y="2985"/>
                  <a:pt x="1498" y="2985"/>
                </a:cubicBezTo>
                <a:lnTo>
                  <a:pt x="1504" y="2962"/>
                </a:lnTo>
                <a:lnTo>
                  <a:pt x="1509" y="2928"/>
                </a:lnTo>
                <a:cubicBezTo>
                  <a:pt x="1489" y="2924"/>
                  <a:pt x="1480" y="2920"/>
                  <a:pt x="1485" y="2920"/>
                </a:cubicBezTo>
                <a:close/>
                <a:moveTo>
                  <a:pt x="365" y="2994"/>
                </a:moveTo>
                <a:cubicBezTo>
                  <a:pt x="368" y="2994"/>
                  <a:pt x="369" y="2995"/>
                  <a:pt x="369" y="2996"/>
                </a:cubicBezTo>
                <a:lnTo>
                  <a:pt x="375" y="2996"/>
                </a:lnTo>
                <a:cubicBezTo>
                  <a:pt x="375" y="3002"/>
                  <a:pt x="403" y="3076"/>
                  <a:pt x="397" y="3093"/>
                </a:cubicBezTo>
                <a:cubicBezTo>
                  <a:pt x="394" y="3101"/>
                  <a:pt x="389" y="3105"/>
                  <a:pt x="382" y="3105"/>
                </a:cubicBezTo>
                <a:cubicBezTo>
                  <a:pt x="376" y="3105"/>
                  <a:pt x="369" y="3101"/>
                  <a:pt x="363" y="3093"/>
                </a:cubicBezTo>
                <a:lnTo>
                  <a:pt x="369" y="3087"/>
                </a:lnTo>
                <a:cubicBezTo>
                  <a:pt x="380" y="3059"/>
                  <a:pt x="357" y="3036"/>
                  <a:pt x="352" y="3036"/>
                </a:cubicBezTo>
                <a:lnTo>
                  <a:pt x="329" y="3008"/>
                </a:lnTo>
                <a:cubicBezTo>
                  <a:pt x="346" y="2999"/>
                  <a:pt x="359" y="2994"/>
                  <a:pt x="365" y="2994"/>
                </a:cubicBezTo>
                <a:close/>
                <a:moveTo>
                  <a:pt x="1458" y="3081"/>
                </a:moveTo>
                <a:cubicBezTo>
                  <a:pt x="1464" y="3081"/>
                  <a:pt x="1475" y="3081"/>
                  <a:pt x="1481" y="3087"/>
                </a:cubicBezTo>
                <a:lnTo>
                  <a:pt x="1487" y="3098"/>
                </a:lnTo>
                <a:cubicBezTo>
                  <a:pt x="1489" y="3102"/>
                  <a:pt x="1493" y="3104"/>
                  <a:pt x="1498" y="3104"/>
                </a:cubicBezTo>
                <a:cubicBezTo>
                  <a:pt x="1508" y="3104"/>
                  <a:pt x="1521" y="3098"/>
                  <a:pt x="1532" y="3087"/>
                </a:cubicBezTo>
                <a:lnTo>
                  <a:pt x="1538" y="3121"/>
                </a:lnTo>
                <a:cubicBezTo>
                  <a:pt x="1543" y="3132"/>
                  <a:pt x="1538" y="3149"/>
                  <a:pt x="1532" y="3155"/>
                </a:cubicBezTo>
                <a:lnTo>
                  <a:pt x="1526" y="3161"/>
                </a:lnTo>
                <a:cubicBezTo>
                  <a:pt x="1509" y="3155"/>
                  <a:pt x="1481" y="3144"/>
                  <a:pt x="1464" y="3121"/>
                </a:cubicBezTo>
                <a:lnTo>
                  <a:pt x="1447" y="3104"/>
                </a:lnTo>
                <a:cubicBezTo>
                  <a:pt x="1447" y="3104"/>
                  <a:pt x="1453" y="3087"/>
                  <a:pt x="1458" y="3081"/>
                </a:cubicBezTo>
                <a:close/>
                <a:moveTo>
                  <a:pt x="1271" y="3030"/>
                </a:moveTo>
                <a:lnTo>
                  <a:pt x="1277" y="3047"/>
                </a:lnTo>
                <a:cubicBezTo>
                  <a:pt x="1277" y="3064"/>
                  <a:pt x="1248" y="3087"/>
                  <a:pt x="1243" y="3087"/>
                </a:cubicBezTo>
                <a:cubicBezTo>
                  <a:pt x="1231" y="3087"/>
                  <a:pt x="1226" y="3093"/>
                  <a:pt x="1226" y="3104"/>
                </a:cubicBezTo>
                <a:lnTo>
                  <a:pt x="1260" y="3104"/>
                </a:lnTo>
                <a:cubicBezTo>
                  <a:pt x="1265" y="3104"/>
                  <a:pt x="1277" y="3115"/>
                  <a:pt x="1277" y="3121"/>
                </a:cubicBezTo>
                <a:cubicBezTo>
                  <a:pt x="1277" y="3127"/>
                  <a:pt x="1265" y="3144"/>
                  <a:pt x="1265" y="3144"/>
                </a:cubicBezTo>
                <a:lnTo>
                  <a:pt x="1231" y="3138"/>
                </a:lnTo>
                <a:cubicBezTo>
                  <a:pt x="1207" y="3153"/>
                  <a:pt x="1157" y="3180"/>
                  <a:pt x="1140" y="3180"/>
                </a:cubicBezTo>
                <a:cubicBezTo>
                  <a:pt x="1137" y="3180"/>
                  <a:pt x="1136" y="3179"/>
                  <a:pt x="1135" y="3178"/>
                </a:cubicBezTo>
                <a:cubicBezTo>
                  <a:pt x="1123" y="3161"/>
                  <a:pt x="1152" y="3144"/>
                  <a:pt x="1192" y="3127"/>
                </a:cubicBezTo>
                <a:lnTo>
                  <a:pt x="1180" y="3047"/>
                </a:lnTo>
                <a:lnTo>
                  <a:pt x="1180" y="3036"/>
                </a:lnTo>
                <a:cubicBezTo>
                  <a:pt x="1189" y="3036"/>
                  <a:pt x="1220" y="3050"/>
                  <a:pt x="1238" y="3050"/>
                </a:cubicBezTo>
                <a:cubicBezTo>
                  <a:pt x="1242" y="3050"/>
                  <a:pt x="1246" y="3050"/>
                  <a:pt x="1248" y="3047"/>
                </a:cubicBezTo>
                <a:cubicBezTo>
                  <a:pt x="1254" y="3036"/>
                  <a:pt x="1265" y="3030"/>
                  <a:pt x="1271" y="3030"/>
                </a:cubicBezTo>
                <a:close/>
                <a:moveTo>
                  <a:pt x="1024" y="3176"/>
                </a:moveTo>
                <a:cubicBezTo>
                  <a:pt x="1027" y="3176"/>
                  <a:pt x="1030" y="3176"/>
                  <a:pt x="1033" y="3178"/>
                </a:cubicBezTo>
                <a:cubicBezTo>
                  <a:pt x="1038" y="3178"/>
                  <a:pt x="1089" y="3195"/>
                  <a:pt x="1106" y="3195"/>
                </a:cubicBezTo>
                <a:cubicBezTo>
                  <a:pt x="1123" y="3200"/>
                  <a:pt x="1157" y="3206"/>
                  <a:pt x="1169" y="3212"/>
                </a:cubicBezTo>
                <a:cubicBezTo>
                  <a:pt x="1175" y="3217"/>
                  <a:pt x="1180" y="3229"/>
                  <a:pt x="1180" y="3229"/>
                </a:cubicBezTo>
                <a:cubicBezTo>
                  <a:pt x="1180" y="3235"/>
                  <a:pt x="1169" y="3235"/>
                  <a:pt x="1163" y="3240"/>
                </a:cubicBezTo>
                <a:lnTo>
                  <a:pt x="1157" y="3235"/>
                </a:lnTo>
                <a:lnTo>
                  <a:pt x="1152" y="3235"/>
                </a:lnTo>
                <a:cubicBezTo>
                  <a:pt x="1134" y="3235"/>
                  <a:pt x="1114" y="3239"/>
                  <a:pt x="1095" y="3239"/>
                </a:cubicBezTo>
                <a:cubicBezTo>
                  <a:pt x="1071" y="3239"/>
                  <a:pt x="1048" y="3232"/>
                  <a:pt x="1033" y="3200"/>
                </a:cubicBezTo>
                <a:lnTo>
                  <a:pt x="1033" y="3189"/>
                </a:lnTo>
                <a:cubicBezTo>
                  <a:pt x="1016" y="3181"/>
                  <a:pt x="1018" y="3176"/>
                  <a:pt x="1024" y="3176"/>
                </a:cubicBezTo>
                <a:close/>
                <a:moveTo>
                  <a:pt x="1448" y="3198"/>
                </a:moveTo>
                <a:cubicBezTo>
                  <a:pt x="1467" y="3198"/>
                  <a:pt x="1508" y="3227"/>
                  <a:pt x="1504" y="3252"/>
                </a:cubicBezTo>
                <a:lnTo>
                  <a:pt x="1498" y="3252"/>
                </a:lnTo>
                <a:lnTo>
                  <a:pt x="1475" y="3246"/>
                </a:lnTo>
                <a:cubicBezTo>
                  <a:pt x="1441" y="3235"/>
                  <a:pt x="1424" y="3212"/>
                  <a:pt x="1441" y="3200"/>
                </a:cubicBezTo>
                <a:cubicBezTo>
                  <a:pt x="1443" y="3199"/>
                  <a:pt x="1445" y="3198"/>
                  <a:pt x="1448" y="3198"/>
                </a:cubicBezTo>
                <a:close/>
                <a:moveTo>
                  <a:pt x="3543" y="3184"/>
                </a:moveTo>
                <a:cubicBezTo>
                  <a:pt x="3553" y="3184"/>
                  <a:pt x="3565" y="3197"/>
                  <a:pt x="3575" y="3223"/>
                </a:cubicBezTo>
                <a:lnTo>
                  <a:pt x="3580" y="3223"/>
                </a:lnTo>
                <a:lnTo>
                  <a:pt x="3586" y="3252"/>
                </a:lnTo>
                <a:cubicBezTo>
                  <a:pt x="3592" y="3257"/>
                  <a:pt x="3580" y="3269"/>
                  <a:pt x="3575" y="3274"/>
                </a:cubicBezTo>
                <a:cubicBezTo>
                  <a:pt x="3569" y="3274"/>
                  <a:pt x="3558" y="3274"/>
                  <a:pt x="3552" y="3269"/>
                </a:cubicBezTo>
                <a:cubicBezTo>
                  <a:pt x="3546" y="3263"/>
                  <a:pt x="3552" y="3246"/>
                  <a:pt x="3546" y="3240"/>
                </a:cubicBezTo>
                <a:lnTo>
                  <a:pt x="3523" y="3206"/>
                </a:lnTo>
                <a:cubicBezTo>
                  <a:pt x="3528" y="3192"/>
                  <a:pt x="3535" y="3184"/>
                  <a:pt x="3543" y="3184"/>
                </a:cubicBezTo>
                <a:close/>
                <a:moveTo>
                  <a:pt x="1078" y="3274"/>
                </a:moveTo>
                <a:lnTo>
                  <a:pt x="1101" y="3280"/>
                </a:lnTo>
                <a:cubicBezTo>
                  <a:pt x="1123" y="3291"/>
                  <a:pt x="1157" y="3308"/>
                  <a:pt x="1180" y="3325"/>
                </a:cubicBezTo>
                <a:lnTo>
                  <a:pt x="1169" y="3354"/>
                </a:lnTo>
                <a:lnTo>
                  <a:pt x="1163" y="3365"/>
                </a:lnTo>
                <a:cubicBezTo>
                  <a:pt x="1161" y="3373"/>
                  <a:pt x="1157" y="3377"/>
                  <a:pt x="1153" y="3377"/>
                </a:cubicBezTo>
                <a:cubicBezTo>
                  <a:pt x="1149" y="3377"/>
                  <a:pt x="1146" y="3372"/>
                  <a:pt x="1146" y="3359"/>
                </a:cubicBezTo>
                <a:cubicBezTo>
                  <a:pt x="1140" y="3342"/>
                  <a:pt x="1061" y="3308"/>
                  <a:pt x="1055" y="3303"/>
                </a:cubicBezTo>
                <a:cubicBezTo>
                  <a:pt x="1055" y="3297"/>
                  <a:pt x="1061" y="3286"/>
                  <a:pt x="1067" y="3274"/>
                </a:cubicBezTo>
                <a:close/>
                <a:moveTo>
                  <a:pt x="482" y="3357"/>
                </a:moveTo>
                <a:cubicBezTo>
                  <a:pt x="487" y="3357"/>
                  <a:pt x="496" y="3359"/>
                  <a:pt x="511" y="3365"/>
                </a:cubicBezTo>
                <a:lnTo>
                  <a:pt x="516" y="3376"/>
                </a:lnTo>
                <a:lnTo>
                  <a:pt x="533" y="3416"/>
                </a:lnTo>
                <a:cubicBezTo>
                  <a:pt x="557" y="3407"/>
                  <a:pt x="583" y="3398"/>
                  <a:pt x="599" y="3398"/>
                </a:cubicBezTo>
                <a:cubicBezTo>
                  <a:pt x="602" y="3398"/>
                  <a:pt x="605" y="3398"/>
                  <a:pt x="607" y="3399"/>
                </a:cubicBezTo>
                <a:cubicBezTo>
                  <a:pt x="613" y="3399"/>
                  <a:pt x="613" y="3410"/>
                  <a:pt x="613" y="3422"/>
                </a:cubicBezTo>
                <a:lnTo>
                  <a:pt x="607" y="3433"/>
                </a:lnTo>
                <a:lnTo>
                  <a:pt x="590" y="3456"/>
                </a:lnTo>
                <a:cubicBezTo>
                  <a:pt x="584" y="3453"/>
                  <a:pt x="578" y="3451"/>
                  <a:pt x="573" y="3451"/>
                </a:cubicBezTo>
                <a:cubicBezTo>
                  <a:pt x="556" y="3451"/>
                  <a:pt x="540" y="3463"/>
                  <a:pt x="528" y="3484"/>
                </a:cubicBezTo>
                <a:lnTo>
                  <a:pt x="516" y="3507"/>
                </a:lnTo>
                <a:lnTo>
                  <a:pt x="499" y="3507"/>
                </a:lnTo>
                <a:cubicBezTo>
                  <a:pt x="494" y="3507"/>
                  <a:pt x="488" y="3501"/>
                  <a:pt x="488" y="3496"/>
                </a:cubicBezTo>
                <a:lnTo>
                  <a:pt x="482" y="3456"/>
                </a:lnTo>
                <a:cubicBezTo>
                  <a:pt x="477" y="3450"/>
                  <a:pt x="477" y="3433"/>
                  <a:pt x="482" y="3427"/>
                </a:cubicBezTo>
                <a:cubicBezTo>
                  <a:pt x="488" y="3422"/>
                  <a:pt x="488" y="3376"/>
                  <a:pt x="482" y="3365"/>
                </a:cubicBezTo>
                <a:cubicBezTo>
                  <a:pt x="477" y="3359"/>
                  <a:pt x="477" y="3357"/>
                  <a:pt x="482" y="3357"/>
                </a:cubicBezTo>
                <a:close/>
                <a:moveTo>
                  <a:pt x="579" y="3602"/>
                </a:moveTo>
                <a:cubicBezTo>
                  <a:pt x="587" y="3602"/>
                  <a:pt x="592" y="3611"/>
                  <a:pt x="601" y="3620"/>
                </a:cubicBezTo>
                <a:cubicBezTo>
                  <a:pt x="601" y="3620"/>
                  <a:pt x="590" y="3632"/>
                  <a:pt x="584" y="3637"/>
                </a:cubicBezTo>
                <a:lnTo>
                  <a:pt x="567" y="3654"/>
                </a:lnTo>
                <a:cubicBezTo>
                  <a:pt x="549" y="3664"/>
                  <a:pt x="530" y="3673"/>
                  <a:pt x="521" y="3673"/>
                </a:cubicBezTo>
                <a:cubicBezTo>
                  <a:pt x="519" y="3673"/>
                  <a:pt x="517" y="3672"/>
                  <a:pt x="516" y="3671"/>
                </a:cubicBezTo>
                <a:cubicBezTo>
                  <a:pt x="511" y="3671"/>
                  <a:pt x="539" y="3620"/>
                  <a:pt x="539" y="3603"/>
                </a:cubicBezTo>
                <a:cubicBezTo>
                  <a:pt x="539" y="3605"/>
                  <a:pt x="539" y="3607"/>
                  <a:pt x="539" y="3609"/>
                </a:cubicBezTo>
                <a:lnTo>
                  <a:pt x="573" y="3603"/>
                </a:lnTo>
                <a:cubicBezTo>
                  <a:pt x="575" y="3602"/>
                  <a:pt x="577" y="3602"/>
                  <a:pt x="579" y="3602"/>
                </a:cubicBezTo>
                <a:close/>
                <a:moveTo>
                  <a:pt x="1179" y="4175"/>
                </a:moveTo>
                <a:cubicBezTo>
                  <a:pt x="1188" y="4175"/>
                  <a:pt x="1202" y="4186"/>
                  <a:pt x="1209" y="4193"/>
                </a:cubicBezTo>
                <a:cubicBezTo>
                  <a:pt x="1220" y="4210"/>
                  <a:pt x="1209" y="4233"/>
                  <a:pt x="1192" y="4244"/>
                </a:cubicBezTo>
                <a:lnTo>
                  <a:pt x="1175" y="4250"/>
                </a:lnTo>
                <a:lnTo>
                  <a:pt x="1163" y="4261"/>
                </a:lnTo>
                <a:cubicBezTo>
                  <a:pt x="1160" y="4262"/>
                  <a:pt x="1158" y="4263"/>
                  <a:pt x="1156" y="4263"/>
                </a:cubicBezTo>
                <a:cubicBezTo>
                  <a:pt x="1146" y="4263"/>
                  <a:pt x="1148" y="4253"/>
                  <a:pt x="1157" y="4239"/>
                </a:cubicBezTo>
                <a:lnTo>
                  <a:pt x="1163" y="4216"/>
                </a:lnTo>
                <a:lnTo>
                  <a:pt x="1169" y="4193"/>
                </a:lnTo>
                <a:cubicBezTo>
                  <a:pt x="1169" y="4180"/>
                  <a:pt x="1173" y="4175"/>
                  <a:pt x="1179" y="4175"/>
                </a:cubicBezTo>
                <a:close/>
                <a:moveTo>
                  <a:pt x="995" y="4368"/>
                </a:moveTo>
                <a:cubicBezTo>
                  <a:pt x="999" y="4368"/>
                  <a:pt x="1007" y="4384"/>
                  <a:pt x="1016" y="4409"/>
                </a:cubicBezTo>
                <a:lnTo>
                  <a:pt x="1038" y="4386"/>
                </a:lnTo>
                <a:cubicBezTo>
                  <a:pt x="1045" y="4379"/>
                  <a:pt x="1051" y="4377"/>
                  <a:pt x="1056" y="4377"/>
                </a:cubicBezTo>
                <a:cubicBezTo>
                  <a:pt x="1065" y="4377"/>
                  <a:pt x="1073" y="4383"/>
                  <a:pt x="1081" y="4383"/>
                </a:cubicBezTo>
                <a:cubicBezTo>
                  <a:pt x="1083" y="4383"/>
                  <a:pt x="1086" y="4383"/>
                  <a:pt x="1089" y="4381"/>
                </a:cubicBezTo>
                <a:lnTo>
                  <a:pt x="1123" y="4369"/>
                </a:lnTo>
                <a:cubicBezTo>
                  <a:pt x="1146" y="4386"/>
                  <a:pt x="1135" y="4415"/>
                  <a:pt x="1123" y="4420"/>
                </a:cubicBezTo>
                <a:cubicBezTo>
                  <a:pt x="1112" y="4432"/>
                  <a:pt x="1106" y="4443"/>
                  <a:pt x="1118" y="4449"/>
                </a:cubicBezTo>
                <a:cubicBezTo>
                  <a:pt x="1121" y="4448"/>
                  <a:pt x="1124" y="4447"/>
                  <a:pt x="1127" y="4447"/>
                </a:cubicBezTo>
                <a:cubicBezTo>
                  <a:pt x="1140" y="4447"/>
                  <a:pt x="1151" y="4457"/>
                  <a:pt x="1146" y="4471"/>
                </a:cubicBezTo>
                <a:cubicBezTo>
                  <a:pt x="1140" y="4477"/>
                  <a:pt x="1123" y="4483"/>
                  <a:pt x="1118" y="4483"/>
                </a:cubicBezTo>
                <a:cubicBezTo>
                  <a:pt x="1112" y="4483"/>
                  <a:pt x="1106" y="4471"/>
                  <a:pt x="1101" y="4471"/>
                </a:cubicBezTo>
                <a:lnTo>
                  <a:pt x="1084" y="4466"/>
                </a:lnTo>
                <a:cubicBezTo>
                  <a:pt x="1071" y="4486"/>
                  <a:pt x="1059" y="4501"/>
                  <a:pt x="1051" y="4501"/>
                </a:cubicBezTo>
                <a:cubicBezTo>
                  <a:pt x="1048" y="4501"/>
                  <a:pt x="1046" y="4499"/>
                  <a:pt x="1044" y="4494"/>
                </a:cubicBezTo>
                <a:lnTo>
                  <a:pt x="1038" y="4483"/>
                </a:lnTo>
                <a:lnTo>
                  <a:pt x="1033" y="4471"/>
                </a:lnTo>
                <a:cubicBezTo>
                  <a:pt x="1033" y="4460"/>
                  <a:pt x="1061" y="4449"/>
                  <a:pt x="1067" y="4443"/>
                </a:cubicBezTo>
                <a:cubicBezTo>
                  <a:pt x="1078" y="4443"/>
                  <a:pt x="1089" y="4437"/>
                  <a:pt x="1089" y="4432"/>
                </a:cubicBezTo>
                <a:lnTo>
                  <a:pt x="1004" y="4432"/>
                </a:lnTo>
                <a:cubicBezTo>
                  <a:pt x="982" y="4432"/>
                  <a:pt x="993" y="4392"/>
                  <a:pt x="993" y="4375"/>
                </a:cubicBezTo>
                <a:cubicBezTo>
                  <a:pt x="993" y="4370"/>
                  <a:pt x="994" y="4368"/>
                  <a:pt x="995" y="4368"/>
                </a:cubicBezTo>
                <a:close/>
                <a:moveTo>
                  <a:pt x="624" y="4965"/>
                </a:moveTo>
                <a:lnTo>
                  <a:pt x="635" y="4971"/>
                </a:lnTo>
                <a:cubicBezTo>
                  <a:pt x="647" y="4976"/>
                  <a:pt x="675" y="4988"/>
                  <a:pt x="698" y="4988"/>
                </a:cubicBezTo>
                <a:lnTo>
                  <a:pt x="709" y="5010"/>
                </a:lnTo>
                <a:cubicBezTo>
                  <a:pt x="709" y="5022"/>
                  <a:pt x="698" y="5039"/>
                  <a:pt x="692" y="5056"/>
                </a:cubicBezTo>
                <a:cubicBezTo>
                  <a:pt x="692" y="5073"/>
                  <a:pt x="689" y="5078"/>
                  <a:pt x="685" y="5078"/>
                </a:cubicBezTo>
                <a:cubicBezTo>
                  <a:pt x="678" y="5078"/>
                  <a:pt x="670" y="5067"/>
                  <a:pt x="665" y="5067"/>
                </a:cubicBezTo>
                <a:cubicBezTo>
                  <a:pt x="665" y="5067"/>
                  <a:pt x="664" y="5067"/>
                  <a:pt x="664" y="5067"/>
                </a:cubicBezTo>
                <a:lnTo>
                  <a:pt x="653" y="5073"/>
                </a:lnTo>
                <a:cubicBezTo>
                  <a:pt x="650" y="5076"/>
                  <a:pt x="647" y="5077"/>
                  <a:pt x="646" y="5077"/>
                </a:cubicBezTo>
                <a:cubicBezTo>
                  <a:pt x="638" y="5077"/>
                  <a:pt x="643" y="5049"/>
                  <a:pt x="653" y="5044"/>
                </a:cubicBezTo>
                <a:cubicBezTo>
                  <a:pt x="670" y="5039"/>
                  <a:pt x="670" y="5027"/>
                  <a:pt x="653" y="5022"/>
                </a:cubicBezTo>
                <a:cubicBezTo>
                  <a:pt x="641" y="5016"/>
                  <a:pt x="601" y="4993"/>
                  <a:pt x="596" y="4982"/>
                </a:cubicBezTo>
                <a:lnTo>
                  <a:pt x="601" y="4976"/>
                </a:lnTo>
                <a:cubicBezTo>
                  <a:pt x="601" y="4971"/>
                  <a:pt x="618" y="4965"/>
                  <a:pt x="624" y="4965"/>
                </a:cubicBezTo>
                <a:close/>
                <a:moveTo>
                  <a:pt x="743" y="5391"/>
                </a:moveTo>
                <a:lnTo>
                  <a:pt x="743" y="5396"/>
                </a:lnTo>
                <a:cubicBezTo>
                  <a:pt x="743" y="5408"/>
                  <a:pt x="743" y="5425"/>
                  <a:pt x="738" y="5425"/>
                </a:cubicBezTo>
                <a:cubicBezTo>
                  <a:pt x="704" y="5430"/>
                  <a:pt x="704" y="5442"/>
                  <a:pt x="721" y="5470"/>
                </a:cubicBezTo>
                <a:lnTo>
                  <a:pt x="726" y="5476"/>
                </a:lnTo>
                <a:cubicBezTo>
                  <a:pt x="726" y="5487"/>
                  <a:pt x="715" y="5498"/>
                  <a:pt x="709" y="5498"/>
                </a:cubicBezTo>
                <a:cubicBezTo>
                  <a:pt x="704" y="5498"/>
                  <a:pt x="681" y="5498"/>
                  <a:pt x="664" y="5493"/>
                </a:cubicBezTo>
                <a:lnTo>
                  <a:pt x="664" y="5493"/>
                </a:lnTo>
                <a:lnTo>
                  <a:pt x="670" y="5527"/>
                </a:lnTo>
                <a:cubicBezTo>
                  <a:pt x="670" y="5538"/>
                  <a:pt x="670" y="5555"/>
                  <a:pt x="664" y="5561"/>
                </a:cubicBezTo>
                <a:lnTo>
                  <a:pt x="653" y="5572"/>
                </a:lnTo>
                <a:cubicBezTo>
                  <a:pt x="635" y="5578"/>
                  <a:pt x="607" y="5578"/>
                  <a:pt x="596" y="5578"/>
                </a:cubicBezTo>
                <a:cubicBezTo>
                  <a:pt x="590" y="5572"/>
                  <a:pt x="584" y="5561"/>
                  <a:pt x="590" y="5544"/>
                </a:cubicBezTo>
                <a:lnTo>
                  <a:pt x="613" y="5538"/>
                </a:lnTo>
                <a:cubicBezTo>
                  <a:pt x="618" y="5538"/>
                  <a:pt x="624" y="5527"/>
                  <a:pt x="630" y="5521"/>
                </a:cubicBezTo>
                <a:lnTo>
                  <a:pt x="635" y="5510"/>
                </a:lnTo>
                <a:cubicBezTo>
                  <a:pt x="631" y="5500"/>
                  <a:pt x="622" y="5491"/>
                  <a:pt x="613" y="5491"/>
                </a:cubicBezTo>
                <a:cubicBezTo>
                  <a:pt x="611" y="5491"/>
                  <a:pt x="609" y="5492"/>
                  <a:pt x="607" y="5493"/>
                </a:cubicBezTo>
                <a:lnTo>
                  <a:pt x="601" y="5498"/>
                </a:lnTo>
                <a:lnTo>
                  <a:pt x="596" y="5498"/>
                </a:lnTo>
                <a:cubicBezTo>
                  <a:pt x="596" y="5510"/>
                  <a:pt x="579" y="5515"/>
                  <a:pt x="562" y="5515"/>
                </a:cubicBezTo>
                <a:lnTo>
                  <a:pt x="562" y="5510"/>
                </a:lnTo>
                <a:lnTo>
                  <a:pt x="562" y="5487"/>
                </a:lnTo>
                <a:cubicBezTo>
                  <a:pt x="562" y="5453"/>
                  <a:pt x="590" y="5430"/>
                  <a:pt x="618" y="5430"/>
                </a:cubicBezTo>
                <a:cubicBezTo>
                  <a:pt x="620" y="5431"/>
                  <a:pt x="623" y="5431"/>
                  <a:pt x="625" y="5431"/>
                </a:cubicBezTo>
                <a:cubicBezTo>
                  <a:pt x="662" y="5431"/>
                  <a:pt x="733" y="5391"/>
                  <a:pt x="743" y="5391"/>
                </a:cubicBezTo>
                <a:close/>
                <a:moveTo>
                  <a:pt x="747" y="5539"/>
                </a:moveTo>
                <a:cubicBezTo>
                  <a:pt x="757" y="5539"/>
                  <a:pt x="769" y="5543"/>
                  <a:pt x="772" y="5549"/>
                </a:cubicBezTo>
                <a:lnTo>
                  <a:pt x="777" y="5578"/>
                </a:lnTo>
                <a:cubicBezTo>
                  <a:pt x="783" y="5612"/>
                  <a:pt x="777" y="5640"/>
                  <a:pt x="755" y="5640"/>
                </a:cubicBezTo>
                <a:lnTo>
                  <a:pt x="743" y="5635"/>
                </a:lnTo>
                <a:cubicBezTo>
                  <a:pt x="732" y="5629"/>
                  <a:pt x="726" y="5618"/>
                  <a:pt x="715" y="5612"/>
                </a:cubicBezTo>
                <a:cubicBezTo>
                  <a:pt x="712" y="5604"/>
                  <a:pt x="709" y="5601"/>
                  <a:pt x="705" y="5601"/>
                </a:cubicBezTo>
                <a:cubicBezTo>
                  <a:pt x="700" y="5601"/>
                  <a:pt x="695" y="5606"/>
                  <a:pt x="692" y="5612"/>
                </a:cubicBezTo>
                <a:lnTo>
                  <a:pt x="681" y="5618"/>
                </a:lnTo>
                <a:cubicBezTo>
                  <a:pt x="670" y="5612"/>
                  <a:pt x="670" y="5595"/>
                  <a:pt x="681" y="5583"/>
                </a:cubicBezTo>
                <a:lnTo>
                  <a:pt x="698" y="5578"/>
                </a:lnTo>
                <a:cubicBezTo>
                  <a:pt x="721" y="5578"/>
                  <a:pt x="732" y="5578"/>
                  <a:pt x="732" y="5549"/>
                </a:cubicBezTo>
                <a:cubicBezTo>
                  <a:pt x="732" y="5542"/>
                  <a:pt x="739" y="5539"/>
                  <a:pt x="747" y="5539"/>
                </a:cubicBezTo>
                <a:close/>
                <a:moveTo>
                  <a:pt x="935" y="6600"/>
                </a:moveTo>
                <a:cubicBezTo>
                  <a:pt x="939" y="6600"/>
                  <a:pt x="943" y="6602"/>
                  <a:pt x="948" y="6605"/>
                </a:cubicBezTo>
                <a:cubicBezTo>
                  <a:pt x="965" y="6610"/>
                  <a:pt x="959" y="6627"/>
                  <a:pt x="948" y="6639"/>
                </a:cubicBezTo>
                <a:lnTo>
                  <a:pt x="942" y="6644"/>
                </a:lnTo>
                <a:cubicBezTo>
                  <a:pt x="941" y="6647"/>
                  <a:pt x="941" y="6649"/>
                  <a:pt x="941" y="6651"/>
                </a:cubicBezTo>
                <a:lnTo>
                  <a:pt x="941" y="6651"/>
                </a:lnTo>
                <a:cubicBezTo>
                  <a:pt x="932" y="6649"/>
                  <a:pt x="923" y="6647"/>
                  <a:pt x="914" y="6644"/>
                </a:cubicBezTo>
                <a:lnTo>
                  <a:pt x="919" y="6644"/>
                </a:lnTo>
                <a:lnTo>
                  <a:pt x="919" y="6627"/>
                </a:lnTo>
                <a:cubicBezTo>
                  <a:pt x="919" y="6611"/>
                  <a:pt x="925" y="6600"/>
                  <a:pt x="935" y="6600"/>
                </a:cubicBezTo>
                <a:close/>
                <a:moveTo>
                  <a:pt x="953" y="6235"/>
                </a:moveTo>
                <a:cubicBezTo>
                  <a:pt x="955" y="6235"/>
                  <a:pt x="957" y="6236"/>
                  <a:pt x="959" y="6236"/>
                </a:cubicBezTo>
                <a:cubicBezTo>
                  <a:pt x="982" y="6242"/>
                  <a:pt x="1010" y="6247"/>
                  <a:pt x="1027" y="6259"/>
                </a:cubicBezTo>
                <a:lnTo>
                  <a:pt x="1050" y="6287"/>
                </a:lnTo>
                <a:cubicBezTo>
                  <a:pt x="1032" y="6305"/>
                  <a:pt x="1016" y="6314"/>
                  <a:pt x="1007" y="6314"/>
                </a:cubicBezTo>
                <a:cubicBezTo>
                  <a:pt x="1002" y="6314"/>
                  <a:pt x="999" y="6310"/>
                  <a:pt x="999" y="6304"/>
                </a:cubicBezTo>
                <a:lnTo>
                  <a:pt x="993" y="6287"/>
                </a:lnTo>
                <a:cubicBezTo>
                  <a:pt x="993" y="6281"/>
                  <a:pt x="982" y="6276"/>
                  <a:pt x="976" y="6276"/>
                </a:cubicBezTo>
                <a:cubicBezTo>
                  <a:pt x="970" y="6276"/>
                  <a:pt x="959" y="6281"/>
                  <a:pt x="959" y="6287"/>
                </a:cubicBezTo>
                <a:lnTo>
                  <a:pt x="953" y="6315"/>
                </a:lnTo>
                <a:cubicBezTo>
                  <a:pt x="948" y="6344"/>
                  <a:pt x="948" y="6366"/>
                  <a:pt x="948" y="6366"/>
                </a:cubicBezTo>
                <a:cubicBezTo>
                  <a:pt x="948" y="6366"/>
                  <a:pt x="969" y="6381"/>
                  <a:pt x="987" y="6381"/>
                </a:cubicBezTo>
                <a:cubicBezTo>
                  <a:pt x="991" y="6381"/>
                  <a:pt x="995" y="6380"/>
                  <a:pt x="999" y="6378"/>
                </a:cubicBezTo>
                <a:cubicBezTo>
                  <a:pt x="1000" y="6377"/>
                  <a:pt x="1001" y="6377"/>
                  <a:pt x="1003" y="6377"/>
                </a:cubicBezTo>
                <a:cubicBezTo>
                  <a:pt x="1016" y="6377"/>
                  <a:pt x="1038" y="6396"/>
                  <a:pt x="1038" y="6406"/>
                </a:cubicBezTo>
                <a:cubicBezTo>
                  <a:pt x="1038" y="6418"/>
                  <a:pt x="1038" y="6435"/>
                  <a:pt x="1038" y="6440"/>
                </a:cubicBezTo>
                <a:lnTo>
                  <a:pt x="1038" y="6446"/>
                </a:lnTo>
                <a:cubicBezTo>
                  <a:pt x="1038" y="6469"/>
                  <a:pt x="1033" y="6491"/>
                  <a:pt x="1033" y="6514"/>
                </a:cubicBezTo>
                <a:cubicBezTo>
                  <a:pt x="1033" y="6542"/>
                  <a:pt x="1050" y="6571"/>
                  <a:pt x="1050" y="6599"/>
                </a:cubicBezTo>
                <a:lnTo>
                  <a:pt x="1050" y="6622"/>
                </a:lnTo>
                <a:cubicBezTo>
                  <a:pt x="1039" y="6644"/>
                  <a:pt x="1012" y="6654"/>
                  <a:pt x="977" y="6654"/>
                </a:cubicBezTo>
                <a:cubicBezTo>
                  <a:pt x="970" y="6654"/>
                  <a:pt x="964" y="6653"/>
                  <a:pt x="957" y="6653"/>
                </a:cubicBezTo>
                <a:lnTo>
                  <a:pt x="957" y="6653"/>
                </a:lnTo>
                <a:cubicBezTo>
                  <a:pt x="967" y="6631"/>
                  <a:pt x="982" y="6607"/>
                  <a:pt x="987" y="6593"/>
                </a:cubicBezTo>
                <a:cubicBezTo>
                  <a:pt x="1002" y="6569"/>
                  <a:pt x="1008" y="6553"/>
                  <a:pt x="1002" y="6553"/>
                </a:cubicBezTo>
                <a:lnTo>
                  <a:pt x="1002" y="6553"/>
                </a:lnTo>
                <a:cubicBezTo>
                  <a:pt x="1001" y="6553"/>
                  <a:pt x="1000" y="6553"/>
                  <a:pt x="999" y="6554"/>
                </a:cubicBezTo>
                <a:lnTo>
                  <a:pt x="993" y="6554"/>
                </a:lnTo>
                <a:cubicBezTo>
                  <a:pt x="980" y="6562"/>
                  <a:pt x="974" y="6584"/>
                  <a:pt x="959" y="6584"/>
                </a:cubicBezTo>
                <a:cubicBezTo>
                  <a:pt x="954" y="6584"/>
                  <a:pt x="949" y="6582"/>
                  <a:pt x="942" y="6576"/>
                </a:cubicBezTo>
                <a:cubicBezTo>
                  <a:pt x="925" y="6559"/>
                  <a:pt x="959" y="6548"/>
                  <a:pt x="953" y="6531"/>
                </a:cubicBezTo>
                <a:lnTo>
                  <a:pt x="953" y="6520"/>
                </a:lnTo>
                <a:cubicBezTo>
                  <a:pt x="936" y="6503"/>
                  <a:pt x="953" y="6457"/>
                  <a:pt x="965" y="6440"/>
                </a:cubicBezTo>
                <a:cubicBezTo>
                  <a:pt x="982" y="6423"/>
                  <a:pt x="948" y="6412"/>
                  <a:pt x="936" y="6412"/>
                </a:cubicBezTo>
                <a:cubicBezTo>
                  <a:pt x="925" y="6412"/>
                  <a:pt x="891" y="6395"/>
                  <a:pt x="896" y="6378"/>
                </a:cubicBezTo>
                <a:cubicBezTo>
                  <a:pt x="902" y="6366"/>
                  <a:pt x="914" y="6349"/>
                  <a:pt x="914" y="6338"/>
                </a:cubicBezTo>
                <a:cubicBezTo>
                  <a:pt x="879" y="6310"/>
                  <a:pt x="914" y="6293"/>
                  <a:pt x="931" y="6276"/>
                </a:cubicBezTo>
                <a:cubicBezTo>
                  <a:pt x="941" y="6265"/>
                  <a:pt x="932" y="6235"/>
                  <a:pt x="953" y="6235"/>
                </a:cubicBezTo>
                <a:close/>
                <a:moveTo>
                  <a:pt x="950" y="6667"/>
                </a:moveTo>
                <a:lnTo>
                  <a:pt x="950" y="6667"/>
                </a:lnTo>
                <a:cubicBezTo>
                  <a:pt x="957" y="6672"/>
                  <a:pt x="966" y="6676"/>
                  <a:pt x="976" y="6679"/>
                </a:cubicBezTo>
                <a:lnTo>
                  <a:pt x="993" y="6690"/>
                </a:lnTo>
                <a:lnTo>
                  <a:pt x="1010" y="6696"/>
                </a:lnTo>
                <a:cubicBezTo>
                  <a:pt x="1014" y="6691"/>
                  <a:pt x="1020" y="6689"/>
                  <a:pt x="1027" y="6689"/>
                </a:cubicBezTo>
                <a:cubicBezTo>
                  <a:pt x="1038" y="6689"/>
                  <a:pt x="1051" y="6694"/>
                  <a:pt x="1061" y="6701"/>
                </a:cubicBezTo>
                <a:lnTo>
                  <a:pt x="1067" y="6713"/>
                </a:lnTo>
                <a:cubicBezTo>
                  <a:pt x="1072" y="6718"/>
                  <a:pt x="1061" y="6730"/>
                  <a:pt x="1055" y="6735"/>
                </a:cubicBezTo>
                <a:lnTo>
                  <a:pt x="976" y="6707"/>
                </a:lnTo>
                <a:lnTo>
                  <a:pt x="953" y="6701"/>
                </a:lnTo>
                <a:cubicBezTo>
                  <a:pt x="942" y="6699"/>
                  <a:pt x="943" y="6685"/>
                  <a:pt x="950" y="6667"/>
                </a:cubicBezTo>
                <a:close/>
                <a:moveTo>
                  <a:pt x="1025" y="6761"/>
                </a:moveTo>
                <a:cubicBezTo>
                  <a:pt x="1033" y="6761"/>
                  <a:pt x="1040" y="6765"/>
                  <a:pt x="1044" y="6769"/>
                </a:cubicBezTo>
                <a:cubicBezTo>
                  <a:pt x="1044" y="6775"/>
                  <a:pt x="1027" y="6809"/>
                  <a:pt x="1038" y="6809"/>
                </a:cubicBezTo>
                <a:cubicBezTo>
                  <a:pt x="1055" y="6815"/>
                  <a:pt x="1061" y="6871"/>
                  <a:pt x="1055" y="6894"/>
                </a:cubicBezTo>
                <a:cubicBezTo>
                  <a:pt x="1050" y="6917"/>
                  <a:pt x="1050" y="6945"/>
                  <a:pt x="1050" y="6957"/>
                </a:cubicBezTo>
                <a:lnTo>
                  <a:pt x="1055" y="6962"/>
                </a:lnTo>
                <a:lnTo>
                  <a:pt x="1067" y="6968"/>
                </a:lnTo>
                <a:cubicBezTo>
                  <a:pt x="1072" y="6968"/>
                  <a:pt x="1061" y="6979"/>
                  <a:pt x="1055" y="6979"/>
                </a:cubicBezTo>
                <a:cubicBezTo>
                  <a:pt x="1044" y="6979"/>
                  <a:pt x="1033" y="6951"/>
                  <a:pt x="1027" y="6917"/>
                </a:cubicBezTo>
                <a:lnTo>
                  <a:pt x="1021" y="6911"/>
                </a:lnTo>
                <a:lnTo>
                  <a:pt x="1021" y="6883"/>
                </a:lnTo>
                <a:lnTo>
                  <a:pt x="1016" y="6860"/>
                </a:lnTo>
                <a:cubicBezTo>
                  <a:pt x="1016" y="6832"/>
                  <a:pt x="1010" y="6798"/>
                  <a:pt x="1010" y="6781"/>
                </a:cubicBezTo>
                <a:lnTo>
                  <a:pt x="1010" y="6769"/>
                </a:lnTo>
                <a:lnTo>
                  <a:pt x="1016" y="6764"/>
                </a:lnTo>
                <a:cubicBezTo>
                  <a:pt x="1019" y="6762"/>
                  <a:pt x="1022" y="6761"/>
                  <a:pt x="1025" y="6761"/>
                </a:cubicBezTo>
                <a:close/>
                <a:moveTo>
                  <a:pt x="811" y="6764"/>
                </a:moveTo>
                <a:cubicBezTo>
                  <a:pt x="851" y="6764"/>
                  <a:pt x="896" y="6775"/>
                  <a:pt x="914" y="6781"/>
                </a:cubicBezTo>
                <a:lnTo>
                  <a:pt x="931" y="6792"/>
                </a:lnTo>
                <a:cubicBezTo>
                  <a:pt x="936" y="6798"/>
                  <a:pt x="942" y="6809"/>
                  <a:pt x="948" y="6809"/>
                </a:cubicBezTo>
                <a:cubicBezTo>
                  <a:pt x="965" y="6815"/>
                  <a:pt x="976" y="6832"/>
                  <a:pt x="976" y="6849"/>
                </a:cubicBezTo>
                <a:cubicBezTo>
                  <a:pt x="970" y="6883"/>
                  <a:pt x="976" y="6905"/>
                  <a:pt x="999" y="6928"/>
                </a:cubicBezTo>
                <a:lnTo>
                  <a:pt x="1027" y="6951"/>
                </a:lnTo>
                <a:cubicBezTo>
                  <a:pt x="999" y="6962"/>
                  <a:pt x="999" y="6985"/>
                  <a:pt x="1021" y="6996"/>
                </a:cubicBezTo>
                <a:lnTo>
                  <a:pt x="1027" y="7013"/>
                </a:lnTo>
                <a:lnTo>
                  <a:pt x="1033" y="7030"/>
                </a:lnTo>
                <a:cubicBezTo>
                  <a:pt x="1031" y="7034"/>
                  <a:pt x="1031" y="7037"/>
                  <a:pt x="1031" y="7040"/>
                </a:cubicBezTo>
                <a:lnTo>
                  <a:pt x="1031" y="7040"/>
                </a:lnTo>
                <a:cubicBezTo>
                  <a:pt x="1015" y="7048"/>
                  <a:pt x="996" y="7058"/>
                  <a:pt x="976" y="7070"/>
                </a:cubicBezTo>
                <a:lnTo>
                  <a:pt x="965" y="7059"/>
                </a:lnTo>
                <a:cubicBezTo>
                  <a:pt x="953" y="7047"/>
                  <a:pt x="931" y="7042"/>
                  <a:pt x="953" y="7013"/>
                </a:cubicBezTo>
                <a:lnTo>
                  <a:pt x="970" y="6991"/>
                </a:lnTo>
                <a:cubicBezTo>
                  <a:pt x="936" y="6979"/>
                  <a:pt x="823" y="6968"/>
                  <a:pt x="800" y="6940"/>
                </a:cubicBezTo>
                <a:cubicBezTo>
                  <a:pt x="783" y="6917"/>
                  <a:pt x="811" y="6888"/>
                  <a:pt x="828" y="6888"/>
                </a:cubicBezTo>
                <a:cubicBezTo>
                  <a:pt x="845" y="6888"/>
                  <a:pt x="862" y="6911"/>
                  <a:pt x="862" y="6922"/>
                </a:cubicBezTo>
                <a:cubicBezTo>
                  <a:pt x="862" y="6927"/>
                  <a:pt x="884" y="6943"/>
                  <a:pt x="899" y="6943"/>
                </a:cubicBezTo>
                <a:cubicBezTo>
                  <a:pt x="903" y="6943"/>
                  <a:pt x="906" y="6942"/>
                  <a:pt x="908" y="6940"/>
                </a:cubicBezTo>
                <a:cubicBezTo>
                  <a:pt x="919" y="6934"/>
                  <a:pt x="942" y="6894"/>
                  <a:pt x="936" y="6883"/>
                </a:cubicBezTo>
                <a:cubicBezTo>
                  <a:pt x="931" y="6871"/>
                  <a:pt x="908" y="6843"/>
                  <a:pt x="896" y="6815"/>
                </a:cubicBezTo>
                <a:lnTo>
                  <a:pt x="874" y="6798"/>
                </a:lnTo>
                <a:cubicBezTo>
                  <a:pt x="869" y="6793"/>
                  <a:pt x="863" y="6790"/>
                  <a:pt x="858" y="6790"/>
                </a:cubicBezTo>
                <a:cubicBezTo>
                  <a:pt x="851" y="6790"/>
                  <a:pt x="845" y="6796"/>
                  <a:pt x="845" y="6809"/>
                </a:cubicBezTo>
                <a:lnTo>
                  <a:pt x="840" y="6837"/>
                </a:lnTo>
                <a:cubicBezTo>
                  <a:pt x="828" y="6832"/>
                  <a:pt x="811" y="6815"/>
                  <a:pt x="806" y="6798"/>
                </a:cubicBezTo>
                <a:lnTo>
                  <a:pt x="806" y="6781"/>
                </a:lnTo>
                <a:lnTo>
                  <a:pt x="811" y="6764"/>
                </a:lnTo>
                <a:close/>
                <a:moveTo>
                  <a:pt x="1118" y="7059"/>
                </a:moveTo>
                <a:lnTo>
                  <a:pt x="1095" y="7081"/>
                </a:lnTo>
                <a:lnTo>
                  <a:pt x="1072" y="7110"/>
                </a:lnTo>
                <a:cubicBezTo>
                  <a:pt x="1069" y="7110"/>
                  <a:pt x="1067" y="7110"/>
                  <a:pt x="1064" y="7110"/>
                </a:cubicBezTo>
                <a:cubicBezTo>
                  <a:pt x="1032" y="7110"/>
                  <a:pt x="1027" y="7081"/>
                  <a:pt x="1033" y="7076"/>
                </a:cubicBezTo>
                <a:cubicBezTo>
                  <a:pt x="1036" y="7072"/>
                  <a:pt x="1043" y="7066"/>
                  <a:pt x="1050" y="7060"/>
                </a:cubicBezTo>
                <a:lnTo>
                  <a:pt x="1050" y="7060"/>
                </a:lnTo>
                <a:cubicBezTo>
                  <a:pt x="1056" y="7062"/>
                  <a:pt x="1065" y="7063"/>
                  <a:pt x="1075" y="7063"/>
                </a:cubicBezTo>
                <a:cubicBezTo>
                  <a:pt x="1087" y="7063"/>
                  <a:pt x="1102" y="7062"/>
                  <a:pt x="1118" y="7059"/>
                </a:cubicBezTo>
                <a:close/>
                <a:moveTo>
                  <a:pt x="960" y="7126"/>
                </a:moveTo>
                <a:cubicBezTo>
                  <a:pt x="961" y="7126"/>
                  <a:pt x="963" y="7126"/>
                  <a:pt x="965" y="7127"/>
                </a:cubicBezTo>
                <a:lnTo>
                  <a:pt x="987" y="7138"/>
                </a:lnTo>
                <a:lnTo>
                  <a:pt x="1010" y="7155"/>
                </a:lnTo>
                <a:cubicBezTo>
                  <a:pt x="1000" y="7181"/>
                  <a:pt x="1003" y="7201"/>
                  <a:pt x="1012" y="7201"/>
                </a:cubicBezTo>
                <a:cubicBezTo>
                  <a:pt x="1013" y="7201"/>
                  <a:pt x="1014" y="7201"/>
                  <a:pt x="1016" y="7201"/>
                </a:cubicBezTo>
                <a:cubicBezTo>
                  <a:pt x="1027" y="7201"/>
                  <a:pt x="1072" y="7144"/>
                  <a:pt x="1084" y="7138"/>
                </a:cubicBezTo>
                <a:cubicBezTo>
                  <a:pt x="1088" y="7134"/>
                  <a:pt x="1091" y="7132"/>
                  <a:pt x="1095" y="7132"/>
                </a:cubicBezTo>
                <a:cubicBezTo>
                  <a:pt x="1101" y="7132"/>
                  <a:pt x="1106" y="7140"/>
                  <a:pt x="1106" y="7155"/>
                </a:cubicBezTo>
                <a:lnTo>
                  <a:pt x="1106" y="7172"/>
                </a:lnTo>
                <a:lnTo>
                  <a:pt x="1106" y="7189"/>
                </a:lnTo>
                <a:cubicBezTo>
                  <a:pt x="1089" y="7206"/>
                  <a:pt x="1072" y="7218"/>
                  <a:pt x="1061" y="7229"/>
                </a:cubicBezTo>
                <a:lnTo>
                  <a:pt x="1055" y="7235"/>
                </a:lnTo>
                <a:lnTo>
                  <a:pt x="1016" y="7280"/>
                </a:lnTo>
                <a:cubicBezTo>
                  <a:pt x="997" y="7256"/>
                  <a:pt x="970" y="7244"/>
                  <a:pt x="958" y="7244"/>
                </a:cubicBezTo>
                <a:cubicBezTo>
                  <a:pt x="956" y="7244"/>
                  <a:pt x="954" y="7245"/>
                  <a:pt x="953" y="7246"/>
                </a:cubicBezTo>
                <a:cubicBezTo>
                  <a:pt x="948" y="7246"/>
                  <a:pt x="942" y="7240"/>
                  <a:pt x="942" y="7229"/>
                </a:cubicBezTo>
                <a:lnTo>
                  <a:pt x="942" y="7218"/>
                </a:lnTo>
                <a:lnTo>
                  <a:pt x="942" y="7206"/>
                </a:lnTo>
                <a:cubicBezTo>
                  <a:pt x="931" y="7159"/>
                  <a:pt x="940" y="7126"/>
                  <a:pt x="960" y="7126"/>
                </a:cubicBezTo>
                <a:close/>
                <a:moveTo>
                  <a:pt x="977" y="7509"/>
                </a:moveTo>
                <a:cubicBezTo>
                  <a:pt x="978" y="7524"/>
                  <a:pt x="978" y="7539"/>
                  <a:pt x="978" y="7551"/>
                </a:cubicBezTo>
                <a:lnTo>
                  <a:pt x="978" y="7551"/>
                </a:lnTo>
                <a:lnTo>
                  <a:pt x="965" y="7541"/>
                </a:lnTo>
                <a:cubicBezTo>
                  <a:pt x="968" y="7531"/>
                  <a:pt x="973" y="7520"/>
                  <a:pt x="977" y="7509"/>
                </a:cubicBezTo>
                <a:close/>
                <a:moveTo>
                  <a:pt x="874" y="7427"/>
                </a:moveTo>
                <a:cubicBezTo>
                  <a:pt x="879" y="7427"/>
                  <a:pt x="879" y="7444"/>
                  <a:pt x="879" y="7450"/>
                </a:cubicBezTo>
                <a:cubicBezTo>
                  <a:pt x="874" y="7467"/>
                  <a:pt x="868" y="7479"/>
                  <a:pt x="862" y="7496"/>
                </a:cubicBezTo>
                <a:lnTo>
                  <a:pt x="851" y="7530"/>
                </a:lnTo>
                <a:cubicBezTo>
                  <a:pt x="879" y="7552"/>
                  <a:pt x="896" y="7575"/>
                  <a:pt x="885" y="7581"/>
                </a:cubicBezTo>
                <a:cubicBezTo>
                  <a:pt x="884" y="7581"/>
                  <a:pt x="882" y="7582"/>
                  <a:pt x="880" y="7582"/>
                </a:cubicBezTo>
                <a:cubicBezTo>
                  <a:pt x="866" y="7582"/>
                  <a:pt x="845" y="7568"/>
                  <a:pt x="840" y="7558"/>
                </a:cubicBezTo>
                <a:cubicBezTo>
                  <a:pt x="840" y="7550"/>
                  <a:pt x="837" y="7544"/>
                  <a:pt x="833" y="7544"/>
                </a:cubicBezTo>
                <a:cubicBezTo>
                  <a:pt x="831" y="7544"/>
                  <a:pt x="830" y="7545"/>
                  <a:pt x="828" y="7547"/>
                </a:cubicBezTo>
                <a:lnTo>
                  <a:pt x="828" y="7564"/>
                </a:lnTo>
                <a:cubicBezTo>
                  <a:pt x="825" y="7565"/>
                  <a:pt x="822" y="7565"/>
                  <a:pt x="818" y="7565"/>
                </a:cubicBezTo>
                <a:cubicBezTo>
                  <a:pt x="800" y="7565"/>
                  <a:pt x="778" y="7556"/>
                  <a:pt x="783" y="7547"/>
                </a:cubicBezTo>
                <a:cubicBezTo>
                  <a:pt x="783" y="7535"/>
                  <a:pt x="806" y="7507"/>
                  <a:pt x="823" y="7484"/>
                </a:cubicBezTo>
                <a:lnTo>
                  <a:pt x="828" y="7450"/>
                </a:lnTo>
                <a:cubicBezTo>
                  <a:pt x="828" y="7444"/>
                  <a:pt x="840" y="7433"/>
                  <a:pt x="845" y="7433"/>
                </a:cubicBezTo>
                <a:cubicBezTo>
                  <a:pt x="857" y="7427"/>
                  <a:pt x="868" y="7427"/>
                  <a:pt x="874" y="7427"/>
                </a:cubicBezTo>
                <a:close/>
                <a:moveTo>
                  <a:pt x="1021" y="7280"/>
                </a:moveTo>
                <a:cubicBezTo>
                  <a:pt x="1050" y="7286"/>
                  <a:pt x="1078" y="7291"/>
                  <a:pt x="1089" y="7297"/>
                </a:cubicBezTo>
                <a:lnTo>
                  <a:pt x="1089" y="7303"/>
                </a:lnTo>
                <a:lnTo>
                  <a:pt x="1089" y="7314"/>
                </a:lnTo>
                <a:cubicBezTo>
                  <a:pt x="1084" y="7320"/>
                  <a:pt x="1055" y="7337"/>
                  <a:pt x="1033" y="7354"/>
                </a:cubicBezTo>
                <a:lnTo>
                  <a:pt x="1050" y="7388"/>
                </a:lnTo>
                <a:lnTo>
                  <a:pt x="1055" y="7399"/>
                </a:lnTo>
                <a:cubicBezTo>
                  <a:pt x="1047" y="7421"/>
                  <a:pt x="1062" y="7429"/>
                  <a:pt x="1074" y="7429"/>
                </a:cubicBezTo>
                <a:cubicBezTo>
                  <a:pt x="1078" y="7429"/>
                  <a:pt x="1081" y="7429"/>
                  <a:pt x="1084" y="7427"/>
                </a:cubicBezTo>
                <a:cubicBezTo>
                  <a:pt x="1095" y="7422"/>
                  <a:pt x="1101" y="7405"/>
                  <a:pt x="1089" y="7399"/>
                </a:cubicBezTo>
                <a:lnTo>
                  <a:pt x="1089" y="7388"/>
                </a:lnTo>
                <a:cubicBezTo>
                  <a:pt x="1089" y="7382"/>
                  <a:pt x="1095" y="7371"/>
                  <a:pt x="1101" y="7365"/>
                </a:cubicBezTo>
                <a:cubicBezTo>
                  <a:pt x="1106" y="7365"/>
                  <a:pt x="1123" y="7371"/>
                  <a:pt x="1123" y="7376"/>
                </a:cubicBezTo>
                <a:lnTo>
                  <a:pt x="1129" y="7399"/>
                </a:lnTo>
                <a:cubicBezTo>
                  <a:pt x="1135" y="7427"/>
                  <a:pt x="1135" y="7461"/>
                  <a:pt x="1123" y="7473"/>
                </a:cubicBezTo>
                <a:lnTo>
                  <a:pt x="1089" y="7473"/>
                </a:lnTo>
                <a:cubicBezTo>
                  <a:pt x="1085" y="7471"/>
                  <a:pt x="1080" y="7470"/>
                  <a:pt x="1075" y="7470"/>
                </a:cubicBezTo>
                <a:cubicBezTo>
                  <a:pt x="1051" y="7470"/>
                  <a:pt x="1026" y="7492"/>
                  <a:pt x="1021" y="7501"/>
                </a:cubicBezTo>
                <a:cubicBezTo>
                  <a:pt x="1016" y="7507"/>
                  <a:pt x="1027" y="7569"/>
                  <a:pt x="1044" y="7581"/>
                </a:cubicBezTo>
                <a:cubicBezTo>
                  <a:pt x="1055" y="7598"/>
                  <a:pt x="1044" y="7603"/>
                  <a:pt x="1038" y="7603"/>
                </a:cubicBezTo>
                <a:cubicBezTo>
                  <a:pt x="1029" y="7599"/>
                  <a:pt x="1017" y="7591"/>
                  <a:pt x="1006" y="7579"/>
                </a:cubicBezTo>
                <a:lnTo>
                  <a:pt x="1006" y="7579"/>
                </a:lnTo>
                <a:cubicBezTo>
                  <a:pt x="1006" y="7592"/>
                  <a:pt x="1005" y="7606"/>
                  <a:pt x="1004" y="7620"/>
                </a:cubicBezTo>
                <a:lnTo>
                  <a:pt x="1016" y="7626"/>
                </a:lnTo>
                <a:cubicBezTo>
                  <a:pt x="1044" y="7632"/>
                  <a:pt x="1055" y="7649"/>
                  <a:pt x="1050" y="7683"/>
                </a:cubicBezTo>
                <a:lnTo>
                  <a:pt x="1050" y="7688"/>
                </a:lnTo>
                <a:cubicBezTo>
                  <a:pt x="1061" y="7694"/>
                  <a:pt x="1050" y="7717"/>
                  <a:pt x="1044" y="7722"/>
                </a:cubicBezTo>
                <a:cubicBezTo>
                  <a:pt x="1038" y="7728"/>
                  <a:pt x="1055" y="7757"/>
                  <a:pt x="1067" y="7768"/>
                </a:cubicBezTo>
                <a:cubicBezTo>
                  <a:pt x="1078" y="7779"/>
                  <a:pt x="1146" y="7774"/>
                  <a:pt x="1157" y="7779"/>
                </a:cubicBezTo>
                <a:cubicBezTo>
                  <a:pt x="1175" y="7791"/>
                  <a:pt x="1157" y="7813"/>
                  <a:pt x="1152" y="7819"/>
                </a:cubicBezTo>
                <a:cubicBezTo>
                  <a:pt x="1151" y="7820"/>
                  <a:pt x="1149" y="7820"/>
                  <a:pt x="1147" y="7820"/>
                </a:cubicBezTo>
                <a:cubicBezTo>
                  <a:pt x="1136" y="7820"/>
                  <a:pt x="1116" y="7811"/>
                  <a:pt x="1106" y="7802"/>
                </a:cubicBezTo>
                <a:cubicBezTo>
                  <a:pt x="1104" y="7801"/>
                  <a:pt x="1101" y="7800"/>
                  <a:pt x="1098" y="7800"/>
                </a:cubicBezTo>
                <a:cubicBezTo>
                  <a:pt x="1087" y="7800"/>
                  <a:pt x="1074" y="7807"/>
                  <a:pt x="1061" y="7825"/>
                </a:cubicBezTo>
                <a:lnTo>
                  <a:pt x="1067" y="7853"/>
                </a:lnTo>
                <a:cubicBezTo>
                  <a:pt x="1067" y="7870"/>
                  <a:pt x="1072" y="7893"/>
                  <a:pt x="1061" y="7898"/>
                </a:cubicBezTo>
                <a:lnTo>
                  <a:pt x="1044" y="7904"/>
                </a:lnTo>
                <a:cubicBezTo>
                  <a:pt x="1038" y="7916"/>
                  <a:pt x="1033" y="7922"/>
                  <a:pt x="1031" y="7922"/>
                </a:cubicBezTo>
                <a:cubicBezTo>
                  <a:pt x="1028" y="7922"/>
                  <a:pt x="1027" y="7918"/>
                  <a:pt x="1027" y="7910"/>
                </a:cubicBezTo>
                <a:lnTo>
                  <a:pt x="1027" y="7893"/>
                </a:lnTo>
                <a:lnTo>
                  <a:pt x="1033" y="7876"/>
                </a:lnTo>
                <a:cubicBezTo>
                  <a:pt x="1023" y="7862"/>
                  <a:pt x="1002" y="7852"/>
                  <a:pt x="986" y="7852"/>
                </a:cubicBezTo>
                <a:cubicBezTo>
                  <a:pt x="982" y="7852"/>
                  <a:pt x="979" y="7852"/>
                  <a:pt x="976" y="7853"/>
                </a:cubicBezTo>
                <a:lnTo>
                  <a:pt x="976" y="7825"/>
                </a:lnTo>
                <a:cubicBezTo>
                  <a:pt x="976" y="7810"/>
                  <a:pt x="983" y="7808"/>
                  <a:pt x="992" y="7808"/>
                </a:cubicBezTo>
                <a:cubicBezTo>
                  <a:pt x="997" y="7808"/>
                  <a:pt x="1004" y="7809"/>
                  <a:pt x="1009" y="7809"/>
                </a:cubicBezTo>
                <a:cubicBezTo>
                  <a:pt x="1011" y="7809"/>
                  <a:pt x="1014" y="7809"/>
                  <a:pt x="1016" y="7808"/>
                </a:cubicBezTo>
                <a:lnTo>
                  <a:pt x="1021" y="7808"/>
                </a:lnTo>
                <a:cubicBezTo>
                  <a:pt x="1027" y="7802"/>
                  <a:pt x="1033" y="7768"/>
                  <a:pt x="1033" y="7757"/>
                </a:cubicBezTo>
                <a:cubicBezTo>
                  <a:pt x="1033" y="7740"/>
                  <a:pt x="1027" y="7734"/>
                  <a:pt x="1021" y="7734"/>
                </a:cubicBezTo>
                <a:lnTo>
                  <a:pt x="1016" y="7734"/>
                </a:lnTo>
                <a:lnTo>
                  <a:pt x="1004" y="7740"/>
                </a:lnTo>
                <a:cubicBezTo>
                  <a:pt x="1001" y="7741"/>
                  <a:pt x="998" y="7742"/>
                  <a:pt x="995" y="7742"/>
                </a:cubicBezTo>
                <a:cubicBezTo>
                  <a:pt x="987" y="7742"/>
                  <a:pt x="980" y="7736"/>
                  <a:pt x="976" y="7728"/>
                </a:cubicBezTo>
                <a:lnTo>
                  <a:pt x="982" y="7717"/>
                </a:lnTo>
                <a:cubicBezTo>
                  <a:pt x="982" y="7694"/>
                  <a:pt x="993" y="7677"/>
                  <a:pt x="993" y="7660"/>
                </a:cubicBezTo>
                <a:cubicBezTo>
                  <a:pt x="993" y="7649"/>
                  <a:pt x="982" y="7637"/>
                  <a:pt x="976" y="7637"/>
                </a:cubicBezTo>
                <a:cubicBezTo>
                  <a:pt x="953" y="7632"/>
                  <a:pt x="953" y="7615"/>
                  <a:pt x="959" y="7603"/>
                </a:cubicBezTo>
                <a:lnTo>
                  <a:pt x="965" y="7598"/>
                </a:lnTo>
                <a:cubicBezTo>
                  <a:pt x="973" y="7598"/>
                  <a:pt x="977" y="7580"/>
                  <a:pt x="978" y="7551"/>
                </a:cubicBezTo>
                <a:lnTo>
                  <a:pt x="978" y="7551"/>
                </a:lnTo>
                <a:lnTo>
                  <a:pt x="987" y="7558"/>
                </a:lnTo>
                <a:lnTo>
                  <a:pt x="999" y="7569"/>
                </a:lnTo>
                <a:cubicBezTo>
                  <a:pt x="1001" y="7573"/>
                  <a:pt x="1004" y="7576"/>
                  <a:pt x="1006" y="7579"/>
                </a:cubicBezTo>
                <a:lnTo>
                  <a:pt x="1006" y="7579"/>
                </a:lnTo>
                <a:cubicBezTo>
                  <a:pt x="1010" y="7509"/>
                  <a:pt x="1009" y="7461"/>
                  <a:pt x="1005" y="7461"/>
                </a:cubicBezTo>
                <a:lnTo>
                  <a:pt x="1005" y="7461"/>
                </a:lnTo>
                <a:cubicBezTo>
                  <a:pt x="1005" y="7461"/>
                  <a:pt x="1005" y="7461"/>
                  <a:pt x="1004" y="7461"/>
                </a:cubicBezTo>
                <a:cubicBezTo>
                  <a:pt x="997" y="7465"/>
                  <a:pt x="987" y="7487"/>
                  <a:pt x="977" y="7509"/>
                </a:cubicBezTo>
                <a:lnTo>
                  <a:pt x="977" y="7509"/>
                </a:lnTo>
                <a:cubicBezTo>
                  <a:pt x="976" y="7484"/>
                  <a:pt x="974" y="7456"/>
                  <a:pt x="970" y="7427"/>
                </a:cubicBezTo>
                <a:lnTo>
                  <a:pt x="976" y="7405"/>
                </a:lnTo>
                <a:lnTo>
                  <a:pt x="987" y="7365"/>
                </a:lnTo>
                <a:cubicBezTo>
                  <a:pt x="965" y="7359"/>
                  <a:pt x="965" y="7342"/>
                  <a:pt x="987" y="7325"/>
                </a:cubicBezTo>
                <a:lnTo>
                  <a:pt x="1004" y="7308"/>
                </a:lnTo>
                <a:lnTo>
                  <a:pt x="1021" y="7280"/>
                </a:lnTo>
                <a:close/>
                <a:moveTo>
                  <a:pt x="1217" y="7919"/>
                </a:moveTo>
                <a:cubicBezTo>
                  <a:pt x="1225" y="7919"/>
                  <a:pt x="1231" y="7925"/>
                  <a:pt x="1231" y="7938"/>
                </a:cubicBezTo>
                <a:cubicBezTo>
                  <a:pt x="1226" y="7954"/>
                  <a:pt x="1192" y="7984"/>
                  <a:pt x="1169" y="7984"/>
                </a:cubicBezTo>
                <a:cubicBezTo>
                  <a:pt x="1167" y="7984"/>
                  <a:pt x="1165" y="7984"/>
                  <a:pt x="1163" y="7983"/>
                </a:cubicBezTo>
                <a:cubicBezTo>
                  <a:pt x="1140" y="7972"/>
                  <a:pt x="1135" y="7955"/>
                  <a:pt x="1152" y="7955"/>
                </a:cubicBezTo>
                <a:lnTo>
                  <a:pt x="1163" y="7955"/>
                </a:lnTo>
                <a:cubicBezTo>
                  <a:pt x="1192" y="7955"/>
                  <a:pt x="1203" y="7949"/>
                  <a:pt x="1209" y="7921"/>
                </a:cubicBezTo>
                <a:cubicBezTo>
                  <a:pt x="1211" y="7920"/>
                  <a:pt x="1214" y="7919"/>
                  <a:pt x="1217" y="7919"/>
                </a:cubicBezTo>
                <a:close/>
                <a:moveTo>
                  <a:pt x="1037" y="7964"/>
                </a:moveTo>
                <a:cubicBezTo>
                  <a:pt x="1055" y="7964"/>
                  <a:pt x="1067" y="7970"/>
                  <a:pt x="1067" y="7978"/>
                </a:cubicBezTo>
                <a:cubicBezTo>
                  <a:pt x="1067" y="7995"/>
                  <a:pt x="1033" y="8035"/>
                  <a:pt x="1021" y="8035"/>
                </a:cubicBezTo>
                <a:cubicBezTo>
                  <a:pt x="1004" y="8035"/>
                  <a:pt x="993" y="8012"/>
                  <a:pt x="993" y="7989"/>
                </a:cubicBezTo>
                <a:lnTo>
                  <a:pt x="1004" y="7978"/>
                </a:lnTo>
                <a:lnTo>
                  <a:pt x="1016" y="7966"/>
                </a:lnTo>
                <a:cubicBezTo>
                  <a:pt x="1023" y="7965"/>
                  <a:pt x="1030" y="7964"/>
                  <a:pt x="1037" y="7964"/>
                </a:cubicBezTo>
                <a:close/>
                <a:moveTo>
                  <a:pt x="1029" y="8054"/>
                </a:moveTo>
                <a:cubicBezTo>
                  <a:pt x="1030" y="8054"/>
                  <a:pt x="1032" y="8055"/>
                  <a:pt x="1033" y="8057"/>
                </a:cubicBezTo>
                <a:lnTo>
                  <a:pt x="1050" y="8091"/>
                </a:lnTo>
                <a:cubicBezTo>
                  <a:pt x="1072" y="8131"/>
                  <a:pt x="1072" y="8171"/>
                  <a:pt x="1055" y="8171"/>
                </a:cubicBezTo>
                <a:lnTo>
                  <a:pt x="1027" y="8171"/>
                </a:lnTo>
                <a:cubicBezTo>
                  <a:pt x="1010" y="8171"/>
                  <a:pt x="993" y="8159"/>
                  <a:pt x="993" y="8148"/>
                </a:cubicBezTo>
                <a:lnTo>
                  <a:pt x="993" y="8142"/>
                </a:lnTo>
                <a:cubicBezTo>
                  <a:pt x="1007" y="8077"/>
                  <a:pt x="1021" y="8054"/>
                  <a:pt x="1029" y="8054"/>
                </a:cubicBezTo>
                <a:close/>
                <a:moveTo>
                  <a:pt x="1145" y="8110"/>
                </a:moveTo>
                <a:cubicBezTo>
                  <a:pt x="1155" y="8110"/>
                  <a:pt x="1168" y="8120"/>
                  <a:pt x="1180" y="8137"/>
                </a:cubicBezTo>
                <a:lnTo>
                  <a:pt x="1180" y="8142"/>
                </a:lnTo>
                <a:cubicBezTo>
                  <a:pt x="1157" y="8159"/>
                  <a:pt x="1169" y="8165"/>
                  <a:pt x="1180" y="8182"/>
                </a:cubicBezTo>
                <a:lnTo>
                  <a:pt x="1186" y="8193"/>
                </a:lnTo>
                <a:cubicBezTo>
                  <a:pt x="1169" y="8216"/>
                  <a:pt x="1135" y="8233"/>
                  <a:pt x="1129" y="8244"/>
                </a:cubicBezTo>
                <a:cubicBezTo>
                  <a:pt x="1128" y="8245"/>
                  <a:pt x="1127" y="8246"/>
                  <a:pt x="1126" y="8246"/>
                </a:cubicBezTo>
                <a:cubicBezTo>
                  <a:pt x="1122" y="8246"/>
                  <a:pt x="1119" y="8235"/>
                  <a:pt x="1123" y="8216"/>
                </a:cubicBezTo>
                <a:cubicBezTo>
                  <a:pt x="1129" y="8193"/>
                  <a:pt x="1129" y="8120"/>
                  <a:pt x="1135" y="8114"/>
                </a:cubicBezTo>
                <a:cubicBezTo>
                  <a:pt x="1138" y="8111"/>
                  <a:pt x="1141" y="8110"/>
                  <a:pt x="1145" y="8110"/>
                </a:cubicBezTo>
                <a:close/>
                <a:moveTo>
                  <a:pt x="921" y="8095"/>
                </a:moveTo>
                <a:cubicBezTo>
                  <a:pt x="932" y="8095"/>
                  <a:pt x="944" y="8098"/>
                  <a:pt x="953" y="8103"/>
                </a:cubicBezTo>
                <a:lnTo>
                  <a:pt x="931" y="8131"/>
                </a:lnTo>
                <a:cubicBezTo>
                  <a:pt x="914" y="8142"/>
                  <a:pt x="931" y="8148"/>
                  <a:pt x="936" y="8159"/>
                </a:cubicBezTo>
                <a:cubicBezTo>
                  <a:pt x="953" y="8193"/>
                  <a:pt x="919" y="8216"/>
                  <a:pt x="914" y="8244"/>
                </a:cubicBezTo>
                <a:cubicBezTo>
                  <a:pt x="914" y="8249"/>
                  <a:pt x="909" y="8250"/>
                  <a:pt x="902" y="8250"/>
                </a:cubicBezTo>
                <a:cubicBezTo>
                  <a:pt x="889" y="8250"/>
                  <a:pt x="870" y="8244"/>
                  <a:pt x="862" y="8233"/>
                </a:cubicBezTo>
                <a:lnTo>
                  <a:pt x="851" y="8216"/>
                </a:lnTo>
                <a:cubicBezTo>
                  <a:pt x="840" y="8193"/>
                  <a:pt x="845" y="8171"/>
                  <a:pt x="868" y="8159"/>
                </a:cubicBezTo>
                <a:lnTo>
                  <a:pt x="874" y="8131"/>
                </a:lnTo>
                <a:lnTo>
                  <a:pt x="879" y="8114"/>
                </a:lnTo>
                <a:cubicBezTo>
                  <a:pt x="889" y="8101"/>
                  <a:pt x="905" y="8095"/>
                  <a:pt x="921" y="8095"/>
                </a:cubicBezTo>
                <a:close/>
                <a:moveTo>
                  <a:pt x="1055" y="8210"/>
                </a:moveTo>
                <a:cubicBezTo>
                  <a:pt x="1067" y="8210"/>
                  <a:pt x="1084" y="8216"/>
                  <a:pt x="1089" y="8222"/>
                </a:cubicBezTo>
                <a:lnTo>
                  <a:pt x="1089" y="8227"/>
                </a:lnTo>
                <a:cubicBezTo>
                  <a:pt x="1089" y="8250"/>
                  <a:pt x="1095" y="8284"/>
                  <a:pt x="1084" y="8301"/>
                </a:cubicBezTo>
                <a:lnTo>
                  <a:pt x="1067" y="8335"/>
                </a:lnTo>
                <a:cubicBezTo>
                  <a:pt x="1089" y="8358"/>
                  <a:pt x="1089" y="8392"/>
                  <a:pt x="1089" y="8403"/>
                </a:cubicBezTo>
                <a:cubicBezTo>
                  <a:pt x="1088" y="8404"/>
                  <a:pt x="1087" y="8405"/>
                  <a:pt x="1084" y="8405"/>
                </a:cubicBezTo>
                <a:cubicBezTo>
                  <a:pt x="1074" y="8405"/>
                  <a:pt x="1053" y="8396"/>
                  <a:pt x="1044" y="8386"/>
                </a:cubicBezTo>
                <a:cubicBezTo>
                  <a:pt x="1038" y="8381"/>
                  <a:pt x="1033" y="8358"/>
                  <a:pt x="1038" y="8341"/>
                </a:cubicBezTo>
                <a:lnTo>
                  <a:pt x="1038" y="8341"/>
                </a:lnTo>
                <a:lnTo>
                  <a:pt x="1038" y="8347"/>
                </a:lnTo>
                <a:cubicBezTo>
                  <a:pt x="1050" y="8330"/>
                  <a:pt x="1044" y="8210"/>
                  <a:pt x="1055" y="8210"/>
                </a:cubicBezTo>
                <a:close/>
                <a:moveTo>
                  <a:pt x="879" y="8386"/>
                </a:moveTo>
                <a:lnTo>
                  <a:pt x="879" y="8392"/>
                </a:lnTo>
                <a:lnTo>
                  <a:pt x="879" y="8437"/>
                </a:lnTo>
                <a:cubicBezTo>
                  <a:pt x="890" y="8435"/>
                  <a:pt x="899" y="8434"/>
                  <a:pt x="907" y="8434"/>
                </a:cubicBezTo>
                <a:cubicBezTo>
                  <a:pt x="920" y="8434"/>
                  <a:pt x="926" y="8438"/>
                  <a:pt x="919" y="8449"/>
                </a:cubicBezTo>
                <a:cubicBezTo>
                  <a:pt x="916" y="8454"/>
                  <a:pt x="905" y="8460"/>
                  <a:pt x="892" y="8460"/>
                </a:cubicBezTo>
                <a:cubicBezTo>
                  <a:pt x="879" y="8460"/>
                  <a:pt x="865" y="8454"/>
                  <a:pt x="857" y="8437"/>
                </a:cubicBezTo>
                <a:lnTo>
                  <a:pt x="845" y="8409"/>
                </a:lnTo>
                <a:lnTo>
                  <a:pt x="840" y="8398"/>
                </a:lnTo>
                <a:cubicBezTo>
                  <a:pt x="845" y="8392"/>
                  <a:pt x="862" y="8386"/>
                  <a:pt x="879" y="8386"/>
                </a:cubicBezTo>
                <a:close/>
                <a:moveTo>
                  <a:pt x="772" y="8414"/>
                </a:moveTo>
                <a:cubicBezTo>
                  <a:pt x="780" y="8414"/>
                  <a:pt x="787" y="8421"/>
                  <a:pt x="794" y="8432"/>
                </a:cubicBezTo>
                <a:cubicBezTo>
                  <a:pt x="804" y="8450"/>
                  <a:pt x="779" y="8469"/>
                  <a:pt x="769" y="8469"/>
                </a:cubicBezTo>
                <a:cubicBezTo>
                  <a:pt x="767" y="8469"/>
                  <a:pt x="766" y="8468"/>
                  <a:pt x="766" y="8466"/>
                </a:cubicBezTo>
                <a:cubicBezTo>
                  <a:pt x="763" y="8459"/>
                  <a:pt x="755" y="8456"/>
                  <a:pt x="750" y="8456"/>
                </a:cubicBezTo>
                <a:cubicBezTo>
                  <a:pt x="746" y="8456"/>
                  <a:pt x="743" y="8458"/>
                  <a:pt x="743" y="8460"/>
                </a:cubicBezTo>
                <a:cubicBezTo>
                  <a:pt x="738" y="8460"/>
                  <a:pt x="755" y="8432"/>
                  <a:pt x="760" y="8420"/>
                </a:cubicBezTo>
                <a:cubicBezTo>
                  <a:pt x="764" y="8416"/>
                  <a:pt x="768" y="8414"/>
                  <a:pt x="772" y="8414"/>
                </a:cubicBezTo>
                <a:close/>
                <a:moveTo>
                  <a:pt x="1063" y="8469"/>
                </a:moveTo>
                <a:cubicBezTo>
                  <a:pt x="1072" y="8469"/>
                  <a:pt x="1080" y="8473"/>
                  <a:pt x="1084" y="8483"/>
                </a:cubicBezTo>
                <a:lnTo>
                  <a:pt x="1089" y="8505"/>
                </a:lnTo>
                <a:lnTo>
                  <a:pt x="1089" y="8534"/>
                </a:lnTo>
                <a:cubicBezTo>
                  <a:pt x="1089" y="8556"/>
                  <a:pt x="1064" y="8566"/>
                  <a:pt x="1042" y="8566"/>
                </a:cubicBezTo>
                <a:cubicBezTo>
                  <a:pt x="1030" y="8566"/>
                  <a:pt x="1020" y="8563"/>
                  <a:pt x="1016" y="8557"/>
                </a:cubicBezTo>
                <a:cubicBezTo>
                  <a:pt x="1004" y="8534"/>
                  <a:pt x="1004" y="8511"/>
                  <a:pt x="1016" y="8494"/>
                </a:cubicBezTo>
                <a:cubicBezTo>
                  <a:pt x="1023" y="8483"/>
                  <a:pt x="1045" y="8469"/>
                  <a:pt x="1063" y="8469"/>
                </a:cubicBezTo>
                <a:close/>
                <a:moveTo>
                  <a:pt x="3938" y="8942"/>
                </a:moveTo>
                <a:cubicBezTo>
                  <a:pt x="3937" y="8942"/>
                  <a:pt x="3937" y="8942"/>
                  <a:pt x="3937" y="8942"/>
                </a:cubicBezTo>
                <a:lnTo>
                  <a:pt x="3937" y="8942"/>
                </a:lnTo>
                <a:cubicBezTo>
                  <a:pt x="3939" y="8942"/>
                  <a:pt x="3939" y="8942"/>
                  <a:pt x="3938" y="8942"/>
                </a:cubicBezTo>
                <a:close/>
                <a:moveTo>
                  <a:pt x="910" y="9050"/>
                </a:moveTo>
                <a:cubicBezTo>
                  <a:pt x="911" y="9050"/>
                  <a:pt x="912" y="9050"/>
                  <a:pt x="914" y="9050"/>
                </a:cubicBezTo>
                <a:cubicBezTo>
                  <a:pt x="931" y="9056"/>
                  <a:pt x="965" y="9073"/>
                  <a:pt x="982" y="9090"/>
                </a:cubicBezTo>
                <a:lnTo>
                  <a:pt x="976" y="9118"/>
                </a:lnTo>
                <a:lnTo>
                  <a:pt x="976" y="9141"/>
                </a:lnTo>
                <a:cubicBezTo>
                  <a:pt x="993" y="9158"/>
                  <a:pt x="1010" y="9186"/>
                  <a:pt x="1010" y="9198"/>
                </a:cubicBezTo>
                <a:lnTo>
                  <a:pt x="1004" y="9203"/>
                </a:lnTo>
                <a:lnTo>
                  <a:pt x="999" y="9215"/>
                </a:lnTo>
                <a:cubicBezTo>
                  <a:pt x="992" y="9216"/>
                  <a:pt x="984" y="9217"/>
                  <a:pt x="975" y="9217"/>
                </a:cubicBezTo>
                <a:cubicBezTo>
                  <a:pt x="955" y="9217"/>
                  <a:pt x="933" y="9213"/>
                  <a:pt x="925" y="9209"/>
                </a:cubicBezTo>
                <a:cubicBezTo>
                  <a:pt x="914" y="9203"/>
                  <a:pt x="914" y="9181"/>
                  <a:pt x="914" y="9175"/>
                </a:cubicBezTo>
                <a:cubicBezTo>
                  <a:pt x="919" y="9164"/>
                  <a:pt x="914" y="9158"/>
                  <a:pt x="908" y="9152"/>
                </a:cubicBezTo>
                <a:lnTo>
                  <a:pt x="902" y="9158"/>
                </a:lnTo>
                <a:lnTo>
                  <a:pt x="879" y="9175"/>
                </a:lnTo>
                <a:cubicBezTo>
                  <a:pt x="865" y="9186"/>
                  <a:pt x="852" y="9195"/>
                  <a:pt x="847" y="9195"/>
                </a:cubicBezTo>
                <a:cubicBezTo>
                  <a:pt x="844" y="9195"/>
                  <a:pt x="843" y="9192"/>
                  <a:pt x="845" y="9186"/>
                </a:cubicBezTo>
                <a:lnTo>
                  <a:pt x="845" y="9181"/>
                </a:lnTo>
                <a:lnTo>
                  <a:pt x="845" y="9164"/>
                </a:lnTo>
                <a:cubicBezTo>
                  <a:pt x="845" y="9147"/>
                  <a:pt x="857" y="9130"/>
                  <a:pt x="874" y="9130"/>
                </a:cubicBezTo>
                <a:cubicBezTo>
                  <a:pt x="891" y="9130"/>
                  <a:pt x="914" y="9084"/>
                  <a:pt x="896" y="9084"/>
                </a:cubicBezTo>
                <a:cubicBezTo>
                  <a:pt x="881" y="9084"/>
                  <a:pt x="894" y="9050"/>
                  <a:pt x="910" y="9050"/>
                </a:cubicBezTo>
                <a:close/>
                <a:moveTo>
                  <a:pt x="1009" y="8726"/>
                </a:moveTo>
                <a:cubicBezTo>
                  <a:pt x="1028" y="8726"/>
                  <a:pt x="1064" y="8753"/>
                  <a:pt x="1101" y="8789"/>
                </a:cubicBezTo>
                <a:lnTo>
                  <a:pt x="1089" y="8846"/>
                </a:lnTo>
                <a:lnTo>
                  <a:pt x="1084" y="8869"/>
                </a:lnTo>
                <a:cubicBezTo>
                  <a:pt x="1106" y="8891"/>
                  <a:pt x="1135" y="8920"/>
                  <a:pt x="1146" y="8937"/>
                </a:cubicBezTo>
                <a:lnTo>
                  <a:pt x="1123" y="8954"/>
                </a:lnTo>
                <a:cubicBezTo>
                  <a:pt x="1095" y="8971"/>
                  <a:pt x="1084" y="8999"/>
                  <a:pt x="1089" y="9039"/>
                </a:cubicBezTo>
                <a:lnTo>
                  <a:pt x="1089" y="9084"/>
                </a:lnTo>
                <a:cubicBezTo>
                  <a:pt x="1089" y="9142"/>
                  <a:pt x="1104" y="9176"/>
                  <a:pt x="1111" y="9176"/>
                </a:cubicBezTo>
                <a:cubicBezTo>
                  <a:pt x="1111" y="9176"/>
                  <a:pt x="1112" y="9175"/>
                  <a:pt x="1112" y="9175"/>
                </a:cubicBezTo>
                <a:cubicBezTo>
                  <a:pt x="1112" y="9175"/>
                  <a:pt x="1135" y="9226"/>
                  <a:pt x="1135" y="9243"/>
                </a:cubicBezTo>
                <a:cubicBezTo>
                  <a:pt x="1129" y="9266"/>
                  <a:pt x="1089" y="9283"/>
                  <a:pt x="1078" y="9283"/>
                </a:cubicBezTo>
                <a:cubicBezTo>
                  <a:pt x="1061" y="9283"/>
                  <a:pt x="1050" y="9266"/>
                  <a:pt x="1044" y="9249"/>
                </a:cubicBezTo>
                <a:lnTo>
                  <a:pt x="1055" y="9237"/>
                </a:lnTo>
                <a:lnTo>
                  <a:pt x="1067" y="9220"/>
                </a:lnTo>
                <a:cubicBezTo>
                  <a:pt x="1061" y="9209"/>
                  <a:pt x="1038" y="9181"/>
                  <a:pt x="1038" y="9169"/>
                </a:cubicBezTo>
                <a:cubicBezTo>
                  <a:pt x="1044" y="9158"/>
                  <a:pt x="1044" y="9130"/>
                  <a:pt x="1050" y="9113"/>
                </a:cubicBezTo>
                <a:lnTo>
                  <a:pt x="1044" y="9096"/>
                </a:lnTo>
                <a:lnTo>
                  <a:pt x="1027" y="9073"/>
                </a:lnTo>
                <a:cubicBezTo>
                  <a:pt x="1044" y="9062"/>
                  <a:pt x="1061" y="9050"/>
                  <a:pt x="1061" y="9044"/>
                </a:cubicBezTo>
                <a:lnTo>
                  <a:pt x="1061" y="9039"/>
                </a:lnTo>
                <a:cubicBezTo>
                  <a:pt x="1055" y="9022"/>
                  <a:pt x="1055" y="9010"/>
                  <a:pt x="1050" y="8993"/>
                </a:cubicBezTo>
                <a:lnTo>
                  <a:pt x="1044" y="8982"/>
                </a:lnTo>
                <a:cubicBezTo>
                  <a:pt x="1038" y="8976"/>
                  <a:pt x="1061" y="8959"/>
                  <a:pt x="1072" y="8959"/>
                </a:cubicBezTo>
                <a:cubicBezTo>
                  <a:pt x="1084" y="8954"/>
                  <a:pt x="1067" y="8931"/>
                  <a:pt x="1033" y="8897"/>
                </a:cubicBezTo>
                <a:lnTo>
                  <a:pt x="1016" y="8869"/>
                </a:lnTo>
                <a:cubicBezTo>
                  <a:pt x="1004" y="8846"/>
                  <a:pt x="993" y="8846"/>
                  <a:pt x="976" y="8846"/>
                </a:cubicBezTo>
                <a:cubicBezTo>
                  <a:pt x="953" y="8846"/>
                  <a:pt x="959" y="8863"/>
                  <a:pt x="959" y="8880"/>
                </a:cubicBezTo>
                <a:cubicBezTo>
                  <a:pt x="959" y="8886"/>
                  <a:pt x="953" y="8897"/>
                  <a:pt x="953" y="8897"/>
                </a:cubicBezTo>
                <a:lnTo>
                  <a:pt x="948" y="8903"/>
                </a:lnTo>
                <a:cubicBezTo>
                  <a:pt x="936" y="8903"/>
                  <a:pt x="931" y="8897"/>
                  <a:pt x="931" y="8891"/>
                </a:cubicBezTo>
                <a:lnTo>
                  <a:pt x="931" y="8880"/>
                </a:lnTo>
                <a:lnTo>
                  <a:pt x="931" y="8874"/>
                </a:lnTo>
                <a:cubicBezTo>
                  <a:pt x="931" y="8857"/>
                  <a:pt x="879" y="8846"/>
                  <a:pt x="868" y="8823"/>
                </a:cubicBezTo>
                <a:cubicBezTo>
                  <a:pt x="862" y="8806"/>
                  <a:pt x="851" y="8789"/>
                  <a:pt x="845" y="8789"/>
                </a:cubicBezTo>
                <a:lnTo>
                  <a:pt x="834" y="8789"/>
                </a:lnTo>
                <a:cubicBezTo>
                  <a:pt x="828" y="8795"/>
                  <a:pt x="823" y="8823"/>
                  <a:pt x="811" y="8852"/>
                </a:cubicBezTo>
                <a:lnTo>
                  <a:pt x="800" y="8880"/>
                </a:lnTo>
                <a:cubicBezTo>
                  <a:pt x="794" y="8880"/>
                  <a:pt x="794" y="8863"/>
                  <a:pt x="794" y="8840"/>
                </a:cubicBezTo>
                <a:cubicBezTo>
                  <a:pt x="800" y="8818"/>
                  <a:pt x="828" y="8755"/>
                  <a:pt x="834" y="8749"/>
                </a:cubicBezTo>
                <a:lnTo>
                  <a:pt x="845" y="8761"/>
                </a:lnTo>
                <a:cubicBezTo>
                  <a:pt x="868" y="8778"/>
                  <a:pt x="914" y="8761"/>
                  <a:pt x="902" y="8812"/>
                </a:cubicBezTo>
                <a:cubicBezTo>
                  <a:pt x="902" y="8812"/>
                  <a:pt x="923" y="8824"/>
                  <a:pt x="933" y="8824"/>
                </a:cubicBezTo>
                <a:cubicBezTo>
                  <a:pt x="934" y="8824"/>
                  <a:pt x="935" y="8824"/>
                  <a:pt x="936" y="8823"/>
                </a:cubicBezTo>
                <a:lnTo>
                  <a:pt x="965" y="8818"/>
                </a:lnTo>
                <a:cubicBezTo>
                  <a:pt x="993" y="8818"/>
                  <a:pt x="1033" y="8812"/>
                  <a:pt x="1050" y="8801"/>
                </a:cubicBezTo>
                <a:lnTo>
                  <a:pt x="1044" y="8789"/>
                </a:lnTo>
                <a:cubicBezTo>
                  <a:pt x="1038" y="8778"/>
                  <a:pt x="1033" y="8761"/>
                  <a:pt x="1021" y="8749"/>
                </a:cubicBezTo>
                <a:lnTo>
                  <a:pt x="1004" y="8727"/>
                </a:lnTo>
                <a:cubicBezTo>
                  <a:pt x="1006" y="8726"/>
                  <a:pt x="1007" y="8726"/>
                  <a:pt x="1009" y="8726"/>
                </a:cubicBezTo>
                <a:close/>
                <a:moveTo>
                  <a:pt x="965" y="9935"/>
                </a:moveTo>
                <a:cubicBezTo>
                  <a:pt x="976" y="9952"/>
                  <a:pt x="999" y="9981"/>
                  <a:pt x="993" y="9992"/>
                </a:cubicBezTo>
                <a:lnTo>
                  <a:pt x="976" y="10020"/>
                </a:lnTo>
                <a:cubicBezTo>
                  <a:pt x="955" y="10041"/>
                  <a:pt x="937" y="10053"/>
                  <a:pt x="929" y="10053"/>
                </a:cubicBezTo>
                <a:cubicBezTo>
                  <a:pt x="926" y="10053"/>
                  <a:pt x="925" y="10052"/>
                  <a:pt x="925" y="10049"/>
                </a:cubicBezTo>
                <a:cubicBezTo>
                  <a:pt x="925" y="10044"/>
                  <a:pt x="934" y="10025"/>
                  <a:pt x="944" y="10025"/>
                </a:cubicBezTo>
                <a:cubicBezTo>
                  <a:pt x="945" y="10025"/>
                  <a:pt x="946" y="10025"/>
                  <a:pt x="948" y="10026"/>
                </a:cubicBezTo>
                <a:cubicBezTo>
                  <a:pt x="953" y="10026"/>
                  <a:pt x="959" y="10015"/>
                  <a:pt x="959" y="9998"/>
                </a:cubicBezTo>
                <a:lnTo>
                  <a:pt x="953" y="9981"/>
                </a:lnTo>
                <a:lnTo>
                  <a:pt x="953" y="9969"/>
                </a:lnTo>
                <a:cubicBezTo>
                  <a:pt x="948" y="9952"/>
                  <a:pt x="953" y="9935"/>
                  <a:pt x="959" y="9935"/>
                </a:cubicBezTo>
                <a:close/>
                <a:moveTo>
                  <a:pt x="1101" y="10210"/>
                </a:moveTo>
                <a:cubicBezTo>
                  <a:pt x="1111" y="10210"/>
                  <a:pt x="1117" y="10220"/>
                  <a:pt x="1123" y="10242"/>
                </a:cubicBezTo>
                <a:lnTo>
                  <a:pt x="1129" y="10247"/>
                </a:lnTo>
                <a:cubicBezTo>
                  <a:pt x="1126" y="10250"/>
                  <a:pt x="1121" y="10252"/>
                  <a:pt x="1115" y="10252"/>
                </a:cubicBezTo>
                <a:cubicBezTo>
                  <a:pt x="1109" y="10252"/>
                  <a:pt x="1104" y="10250"/>
                  <a:pt x="1101" y="10247"/>
                </a:cubicBezTo>
                <a:cubicBezTo>
                  <a:pt x="1100" y="10246"/>
                  <a:pt x="1098" y="10246"/>
                  <a:pt x="1097" y="10246"/>
                </a:cubicBezTo>
                <a:cubicBezTo>
                  <a:pt x="1091" y="10246"/>
                  <a:pt x="1082" y="10255"/>
                  <a:pt x="1072" y="10264"/>
                </a:cubicBezTo>
                <a:lnTo>
                  <a:pt x="1061" y="10281"/>
                </a:lnTo>
                <a:cubicBezTo>
                  <a:pt x="1053" y="10289"/>
                  <a:pt x="1043" y="10302"/>
                  <a:pt x="1031" y="10302"/>
                </a:cubicBezTo>
                <a:cubicBezTo>
                  <a:pt x="1026" y="10302"/>
                  <a:pt x="1021" y="10300"/>
                  <a:pt x="1016" y="10293"/>
                </a:cubicBezTo>
                <a:lnTo>
                  <a:pt x="1004" y="10270"/>
                </a:lnTo>
                <a:cubicBezTo>
                  <a:pt x="1021" y="10259"/>
                  <a:pt x="1050" y="10242"/>
                  <a:pt x="1061" y="10242"/>
                </a:cubicBezTo>
                <a:lnTo>
                  <a:pt x="1067" y="10230"/>
                </a:lnTo>
                <a:cubicBezTo>
                  <a:pt x="1082" y="10217"/>
                  <a:pt x="1093" y="10210"/>
                  <a:pt x="1101" y="10210"/>
                </a:cubicBezTo>
                <a:close/>
                <a:moveTo>
                  <a:pt x="874" y="10491"/>
                </a:moveTo>
                <a:cubicBezTo>
                  <a:pt x="885" y="10491"/>
                  <a:pt x="902" y="10520"/>
                  <a:pt x="914" y="10548"/>
                </a:cubicBezTo>
                <a:lnTo>
                  <a:pt x="919" y="10576"/>
                </a:lnTo>
                <a:lnTo>
                  <a:pt x="919" y="10582"/>
                </a:lnTo>
                <a:cubicBezTo>
                  <a:pt x="915" y="10595"/>
                  <a:pt x="907" y="10601"/>
                  <a:pt x="897" y="10601"/>
                </a:cubicBezTo>
                <a:cubicBezTo>
                  <a:pt x="893" y="10601"/>
                  <a:pt x="889" y="10601"/>
                  <a:pt x="885" y="10599"/>
                </a:cubicBezTo>
                <a:lnTo>
                  <a:pt x="885" y="10588"/>
                </a:lnTo>
                <a:cubicBezTo>
                  <a:pt x="874" y="10565"/>
                  <a:pt x="868" y="10542"/>
                  <a:pt x="862" y="10520"/>
                </a:cubicBezTo>
                <a:lnTo>
                  <a:pt x="840" y="10520"/>
                </a:lnTo>
                <a:cubicBezTo>
                  <a:pt x="834" y="10520"/>
                  <a:pt x="834" y="10503"/>
                  <a:pt x="834" y="10503"/>
                </a:cubicBezTo>
                <a:cubicBezTo>
                  <a:pt x="834" y="10497"/>
                  <a:pt x="862" y="10491"/>
                  <a:pt x="874" y="10491"/>
                </a:cubicBezTo>
                <a:close/>
                <a:moveTo>
                  <a:pt x="1048" y="10410"/>
                </a:moveTo>
                <a:cubicBezTo>
                  <a:pt x="1052" y="10410"/>
                  <a:pt x="1056" y="10411"/>
                  <a:pt x="1061" y="10412"/>
                </a:cubicBezTo>
                <a:lnTo>
                  <a:pt x="1044" y="10457"/>
                </a:lnTo>
                <a:cubicBezTo>
                  <a:pt x="1038" y="10469"/>
                  <a:pt x="1050" y="10486"/>
                  <a:pt x="1050" y="10503"/>
                </a:cubicBezTo>
                <a:lnTo>
                  <a:pt x="1050" y="10514"/>
                </a:lnTo>
                <a:cubicBezTo>
                  <a:pt x="1044" y="10531"/>
                  <a:pt x="1050" y="10571"/>
                  <a:pt x="1044" y="10582"/>
                </a:cubicBezTo>
                <a:cubicBezTo>
                  <a:pt x="1044" y="10587"/>
                  <a:pt x="1010" y="10617"/>
                  <a:pt x="1000" y="10617"/>
                </a:cubicBezTo>
                <a:cubicBezTo>
                  <a:pt x="1000" y="10617"/>
                  <a:pt x="999" y="10617"/>
                  <a:pt x="999" y="10616"/>
                </a:cubicBezTo>
                <a:cubicBezTo>
                  <a:pt x="987" y="10605"/>
                  <a:pt x="993" y="10593"/>
                  <a:pt x="1016" y="10576"/>
                </a:cubicBezTo>
                <a:lnTo>
                  <a:pt x="999" y="10537"/>
                </a:lnTo>
                <a:lnTo>
                  <a:pt x="982" y="10503"/>
                </a:lnTo>
                <a:cubicBezTo>
                  <a:pt x="987" y="10447"/>
                  <a:pt x="1014" y="10410"/>
                  <a:pt x="1048" y="10410"/>
                </a:cubicBezTo>
                <a:close/>
                <a:moveTo>
                  <a:pt x="1021" y="10656"/>
                </a:moveTo>
                <a:cubicBezTo>
                  <a:pt x="1027" y="10656"/>
                  <a:pt x="1061" y="10679"/>
                  <a:pt x="1067" y="10690"/>
                </a:cubicBezTo>
                <a:cubicBezTo>
                  <a:pt x="1078" y="10701"/>
                  <a:pt x="1067" y="10735"/>
                  <a:pt x="1061" y="10741"/>
                </a:cubicBezTo>
                <a:cubicBezTo>
                  <a:pt x="1055" y="10747"/>
                  <a:pt x="1072" y="10775"/>
                  <a:pt x="1084" y="10781"/>
                </a:cubicBezTo>
                <a:cubicBezTo>
                  <a:pt x="1095" y="10786"/>
                  <a:pt x="1089" y="10815"/>
                  <a:pt x="1084" y="10826"/>
                </a:cubicBezTo>
                <a:cubicBezTo>
                  <a:pt x="1078" y="10837"/>
                  <a:pt x="1072" y="10877"/>
                  <a:pt x="1072" y="10888"/>
                </a:cubicBezTo>
                <a:cubicBezTo>
                  <a:pt x="1072" y="10900"/>
                  <a:pt x="1095" y="10951"/>
                  <a:pt x="1084" y="10957"/>
                </a:cubicBezTo>
                <a:cubicBezTo>
                  <a:pt x="1082" y="10958"/>
                  <a:pt x="1081" y="10958"/>
                  <a:pt x="1079" y="10958"/>
                </a:cubicBezTo>
                <a:cubicBezTo>
                  <a:pt x="1066" y="10958"/>
                  <a:pt x="1041" y="10922"/>
                  <a:pt x="1021" y="10871"/>
                </a:cubicBezTo>
                <a:lnTo>
                  <a:pt x="1038" y="10837"/>
                </a:lnTo>
                <a:lnTo>
                  <a:pt x="1044" y="10837"/>
                </a:lnTo>
                <a:cubicBezTo>
                  <a:pt x="1055" y="10837"/>
                  <a:pt x="1055" y="10826"/>
                  <a:pt x="1050" y="10809"/>
                </a:cubicBezTo>
                <a:cubicBezTo>
                  <a:pt x="1038" y="10786"/>
                  <a:pt x="987" y="10758"/>
                  <a:pt x="976" y="10752"/>
                </a:cubicBezTo>
                <a:lnTo>
                  <a:pt x="976" y="10735"/>
                </a:lnTo>
                <a:cubicBezTo>
                  <a:pt x="982" y="10718"/>
                  <a:pt x="1004" y="10713"/>
                  <a:pt x="1010" y="10713"/>
                </a:cubicBezTo>
                <a:cubicBezTo>
                  <a:pt x="1011" y="10713"/>
                  <a:pt x="1012" y="10713"/>
                  <a:pt x="1013" y="10713"/>
                </a:cubicBezTo>
                <a:cubicBezTo>
                  <a:pt x="1021" y="10713"/>
                  <a:pt x="1021" y="10688"/>
                  <a:pt x="1016" y="10673"/>
                </a:cubicBezTo>
                <a:cubicBezTo>
                  <a:pt x="1016" y="10662"/>
                  <a:pt x="1021" y="10656"/>
                  <a:pt x="1021" y="10656"/>
                </a:cubicBezTo>
                <a:close/>
                <a:moveTo>
                  <a:pt x="902" y="10835"/>
                </a:moveTo>
                <a:cubicBezTo>
                  <a:pt x="904" y="10835"/>
                  <a:pt x="906" y="10836"/>
                  <a:pt x="908" y="10837"/>
                </a:cubicBezTo>
                <a:cubicBezTo>
                  <a:pt x="914" y="10837"/>
                  <a:pt x="919" y="10849"/>
                  <a:pt x="919" y="10849"/>
                </a:cubicBezTo>
                <a:lnTo>
                  <a:pt x="891" y="10883"/>
                </a:lnTo>
                <a:cubicBezTo>
                  <a:pt x="908" y="10911"/>
                  <a:pt x="919" y="10974"/>
                  <a:pt x="931" y="10979"/>
                </a:cubicBezTo>
                <a:cubicBezTo>
                  <a:pt x="948" y="10979"/>
                  <a:pt x="953" y="10985"/>
                  <a:pt x="948" y="10991"/>
                </a:cubicBezTo>
                <a:cubicBezTo>
                  <a:pt x="947" y="10992"/>
                  <a:pt x="945" y="10992"/>
                  <a:pt x="943" y="10992"/>
                </a:cubicBezTo>
                <a:cubicBezTo>
                  <a:pt x="931" y="10992"/>
                  <a:pt x="905" y="10980"/>
                  <a:pt x="891" y="10957"/>
                </a:cubicBezTo>
                <a:lnTo>
                  <a:pt x="874" y="10934"/>
                </a:lnTo>
                <a:cubicBezTo>
                  <a:pt x="868" y="10928"/>
                  <a:pt x="885" y="10837"/>
                  <a:pt x="891" y="10837"/>
                </a:cubicBezTo>
                <a:cubicBezTo>
                  <a:pt x="895" y="10837"/>
                  <a:pt x="898" y="10835"/>
                  <a:pt x="902" y="10835"/>
                </a:cubicBezTo>
                <a:close/>
                <a:moveTo>
                  <a:pt x="1058" y="11158"/>
                </a:moveTo>
                <a:cubicBezTo>
                  <a:pt x="1064" y="11158"/>
                  <a:pt x="1067" y="11161"/>
                  <a:pt x="1067" y="11166"/>
                </a:cubicBezTo>
                <a:cubicBezTo>
                  <a:pt x="1067" y="11184"/>
                  <a:pt x="1050" y="11212"/>
                  <a:pt x="1050" y="11212"/>
                </a:cubicBezTo>
                <a:cubicBezTo>
                  <a:pt x="1049" y="11211"/>
                  <a:pt x="1048" y="11210"/>
                  <a:pt x="1047" y="11210"/>
                </a:cubicBezTo>
                <a:cubicBezTo>
                  <a:pt x="1042" y="11210"/>
                  <a:pt x="1037" y="11221"/>
                  <a:pt x="1033" y="11235"/>
                </a:cubicBezTo>
                <a:lnTo>
                  <a:pt x="1021" y="11240"/>
                </a:lnTo>
                <a:cubicBezTo>
                  <a:pt x="1012" y="11249"/>
                  <a:pt x="1014" y="11281"/>
                  <a:pt x="1000" y="11281"/>
                </a:cubicBezTo>
                <a:cubicBezTo>
                  <a:pt x="997" y="11281"/>
                  <a:pt x="993" y="11279"/>
                  <a:pt x="987" y="11274"/>
                </a:cubicBezTo>
                <a:cubicBezTo>
                  <a:pt x="976" y="11269"/>
                  <a:pt x="970" y="11223"/>
                  <a:pt x="982" y="11212"/>
                </a:cubicBezTo>
                <a:lnTo>
                  <a:pt x="999" y="11184"/>
                </a:lnTo>
                <a:cubicBezTo>
                  <a:pt x="1025" y="11168"/>
                  <a:pt x="1047" y="11158"/>
                  <a:pt x="1058" y="11158"/>
                </a:cubicBezTo>
                <a:close/>
                <a:moveTo>
                  <a:pt x="1091" y="11689"/>
                </a:moveTo>
                <a:cubicBezTo>
                  <a:pt x="1097" y="11689"/>
                  <a:pt x="1101" y="11691"/>
                  <a:pt x="1101" y="11694"/>
                </a:cubicBezTo>
                <a:cubicBezTo>
                  <a:pt x="1095" y="11705"/>
                  <a:pt x="1112" y="11785"/>
                  <a:pt x="1106" y="11813"/>
                </a:cubicBezTo>
                <a:cubicBezTo>
                  <a:pt x="1106" y="11847"/>
                  <a:pt x="1089" y="11864"/>
                  <a:pt x="1072" y="11864"/>
                </a:cubicBezTo>
                <a:cubicBezTo>
                  <a:pt x="1055" y="11859"/>
                  <a:pt x="1050" y="11830"/>
                  <a:pt x="1061" y="11825"/>
                </a:cubicBezTo>
                <a:cubicBezTo>
                  <a:pt x="1072" y="11813"/>
                  <a:pt x="1078" y="11796"/>
                  <a:pt x="1067" y="11774"/>
                </a:cubicBezTo>
                <a:lnTo>
                  <a:pt x="1055" y="11757"/>
                </a:lnTo>
                <a:lnTo>
                  <a:pt x="1044" y="11740"/>
                </a:lnTo>
                <a:cubicBezTo>
                  <a:pt x="1027" y="11728"/>
                  <a:pt x="1038" y="11700"/>
                  <a:pt x="1050" y="11700"/>
                </a:cubicBezTo>
                <a:cubicBezTo>
                  <a:pt x="1058" y="11696"/>
                  <a:pt x="1079" y="11689"/>
                  <a:pt x="1091" y="11689"/>
                </a:cubicBezTo>
                <a:close/>
                <a:moveTo>
                  <a:pt x="1067" y="11961"/>
                </a:moveTo>
                <a:cubicBezTo>
                  <a:pt x="1067" y="11961"/>
                  <a:pt x="1094" y="11979"/>
                  <a:pt x="1108" y="11979"/>
                </a:cubicBezTo>
                <a:cubicBezTo>
                  <a:pt x="1109" y="11979"/>
                  <a:pt x="1111" y="11978"/>
                  <a:pt x="1112" y="11978"/>
                </a:cubicBezTo>
                <a:cubicBezTo>
                  <a:pt x="1123" y="11972"/>
                  <a:pt x="1146" y="11972"/>
                  <a:pt x="1157" y="11972"/>
                </a:cubicBezTo>
                <a:lnTo>
                  <a:pt x="1157" y="11978"/>
                </a:lnTo>
                <a:cubicBezTo>
                  <a:pt x="1163" y="11984"/>
                  <a:pt x="1163" y="12001"/>
                  <a:pt x="1157" y="12001"/>
                </a:cubicBezTo>
                <a:cubicBezTo>
                  <a:pt x="1152" y="12012"/>
                  <a:pt x="1140" y="12012"/>
                  <a:pt x="1129" y="12018"/>
                </a:cubicBezTo>
                <a:lnTo>
                  <a:pt x="1123" y="12018"/>
                </a:lnTo>
                <a:cubicBezTo>
                  <a:pt x="1129" y="12029"/>
                  <a:pt x="1123" y="12052"/>
                  <a:pt x="1123" y="12074"/>
                </a:cubicBezTo>
                <a:lnTo>
                  <a:pt x="1135" y="12086"/>
                </a:lnTo>
                <a:cubicBezTo>
                  <a:pt x="1152" y="12103"/>
                  <a:pt x="1152" y="12120"/>
                  <a:pt x="1140" y="12142"/>
                </a:cubicBezTo>
                <a:lnTo>
                  <a:pt x="1123" y="12165"/>
                </a:lnTo>
                <a:cubicBezTo>
                  <a:pt x="1106" y="12154"/>
                  <a:pt x="1044" y="12103"/>
                  <a:pt x="1027" y="12080"/>
                </a:cubicBezTo>
                <a:cubicBezTo>
                  <a:pt x="1010" y="12063"/>
                  <a:pt x="1016" y="12046"/>
                  <a:pt x="1038" y="12046"/>
                </a:cubicBezTo>
                <a:lnTo>
                  <a:pt x="1033" y="12046"/>
                </a:lnTo>
                <a:cubicBezTo>
                  <a:pt x="1055" y="12046"/>
                  <a:pt x="1101" y="11984"/>
                  <a:pt x="1084" y="11972"/>
                </a:cubicBezTo>
                <a:cubicBezTo>
                  <a:pt x="1067" y="11966"/>
                  <a:pt x="1061" y="11961"/>
                  <a:pt x="1067" y="11961"/>
                </a:cubicBezTo>
                <a:close/>
                <a:moveTo>
                  <a:pt x="963" y="12151"/>
                </a:moveTo>
                <a:cubicBezTo>
                  <a:pt x="964" y="12151"/>
                  <a:pt x="965" y="12156"/>
                  <a:pt x="965" y="12165"/>
                </a:cubicBezTo>
                <a:cubicBezTo>
                  <a:pt x="970" y="12188"/>
                  <a:pt x="993" y="12256"/>
                  <a:pt x="999" y="12267"/>
                </a:cubicBezTo>
                <a:cubicBezTo>
                  <a:pt x="1004" y="12279"/>
                  <a:pt x="993" y="12296"/>
                  <a:pt x="987" y="12301"/>
                </a:cubicBezTo>
                <a:cubicBezTo>
                  <a:pt x="986" y="12302"/>
                  <a:pt x="984" y="12303"/>
                  <a:pt x="982" y="12303"/>
                </a:cubicBezTo>
                <a:cubicBezTo>
                  <a:pt x="973" y="12303"/>
                  <a:pt x="958" y="12296"/>
                  <a:pt x="953" y="12296"/>
                </a:cubicBezTo>
                <a:cubicBezTo>
                  <a:pt x="948" y="12290"/>
                  <a:pt x="953" y="12210"/>
                  <a:pt x="959" y="12182"/>
                </a:cubicBezTo>
                <a:cubicBezTo>
                  <a:pt x="959" y="12162"/>
                  <a:pt x="961" y="12151"/>
                  <a:pt x="963" y="12151"/>
                </a:cubicBezTo>
                <a:close/>
                <a:moveTo>
                  <a:pt x="1135" y="12222"/>
                </a:moveTo>
                <a:cubicBezTo>
                  <a:pt x="1140" y="12222"/>
                  <a:pt x="1157" y="12227"/>
                  <a:pt x="1163" y="12233"/>
                </a:cubicBezTo>
                <a:lnTo>
                  <a:pt x="1169" y="12239"/>
                </a:lnTo>
                <a:cubicBezTo>
                  <a:pt x="1163" y="12250"/>
                  <a:pt x="1157" y="12267"/>
                  <a:pt x="1152" y="12279"/>
                </a:cubicBezTo>
                <a:lnTo>
                  <a:pt x="1146" y="12279"/>
                </a:lnTo>
                <a:cubicBezTo>
                  <a:pt x="1141" y="12284"/>
                  <a:pt x="1118" y="12302"/>
                  <a:pt x="1109" y="12302"/>
                </a:cubicBezTo>
                <a:cubicBezTo>
                  <a:pt x="1108" y="12302"/>
                  <a:pt x="1107" y="12302"/>
                  <a:pt x="1106" y="12301"/>
                </a:cubicBezTo>
                <a:cubicBezTo>
                  <a:pt x="1101" y="12301"/>
                  <a:pt x="1095" y="12307"/>
                  <a:pt x="1089" y="12318"/>
                </a:cubicBezTo>
                <a:lnTo>
                  <a:pt x="1084" y="12330"/>
                </a:lnTo>
                <a:cubicBezTo>
                  <a:pt x="1078" y="12335"/>
                  <a:pt x="1067" y="12335"/>
                  <a:pt x="1055" y="12335"/>
                </a:cubicBezTo>
                <a:cubicBezTo>
                  <a:pt x="1055" y="12335"/>
                  <a:pt x="1050" y="12324"/>
                  <a:pt x="1050" y="12318"/>
                </a:cubicBezTo>
                <a:lnTo>
                  <a:pt x="1044" y="12301"/>
                </a:lnTo>
                <a:cubicBezTo>
                  <a:pt x="1050" y="12284"/>
                  <a:pt x="1055" y="12256"/>
                  <a:pt x="1061" y="12239"/>
                </a:cubicBezTo>
                <a:lnTo>
                  <a:pt x="1067" y="12233"/>
                </a:lnTo>
                <a:cubicBezTo>
                  <a:pt x="1075" y="12229"/>
                  <a:pt x="1086" y="12225"/>
                  <a:pt x="1093" y="12225"/>
                </a:cubicBezTo>
                <a:cubicBezTo>
                  <a:pt x="1096" y="12225"/>
                  <a:pt x="1099" y="12226"/>
                  <a:pt x="1101" y="12227"/>
                </a:cubicBezTo>
                <a:lnTo>
                  <a:pt x="1106" y="12233"/>
                </a:lnTo>
                <a:cubicBezTo>
                  <a:pt x="1112" y="12238"/>
                  <a:pt x="1115" y="12241"/>
                  <a:pt x="1118" y="12241"/>
                </a:cubicBezTo>
                <a:cubicBezTo>
                  <a:pt x="1122" y="12241"/>
                  <a:pt x="1123" y="12237"/>
                  <a:pt x="1123" y="12227"/>
                </a:cubicBezTo>
                <a:lnTo>
                  <a:pt x="1135" y="12222"/>
                </a:lnTo>
                <a:close/>
                <a:moveTo>
                  <a:pt x="1102" y="12363"/>
                </a:moveTo>
                <a:cubicBezTo>
                  <a:pt x="1120" y="12363"/>
                  <a:pt x="1143" y="12380"/>
                  <a:pt x="1118" y="12415"/>
                </a:cubicBezTo>
                <a:lnTo>
                  <a:pt x="1101" y="12443"/>
                </a:lnTo>
                <a:cubicBezTo>
                  <a:pt x="1098" y="12446"/>
                  <a:pt x="1094" y="12447"/>
                  <a:pt x="1089" y="12447"/>
                </a:cubicBezTo>
                <a:cubicBezTo>
                  <a:pt x="1085" y="12447"/>
                  <a:pt x="1081" y="12446"/>
                  <a:pt x="1078" y="12443"/>
                </a:cubicBezTo>
                <a:cubicBezTo>
                  <a:pt x="1078" y="12443"/>
                  <a:pt x="1072" y="12432"/>
                  <a:pt x="1072" y="12432"/>
                </a:cubicBezTo>
                <a:lnTo>
                  <a:pt x="1101" y="12415"/>
                </a:lnTo>
                <a:cubicBezTo>
                  <a:pt x="1078" y="12392"/>
                  <a:pt x="1078" y="12369"/>
                  <a:pt x="1095" y="12364"/>
                </a:cubicBezTo>
                <a:cubicBezTo>
                  <a:pt x="1097" y="12363"/>
                  <a:pt x="1100" y="12363"/>
                  <a:pt x="1102" y="12363"/>
                </a:cubicBezTo>
                <a:close/>
                <a:moveTo>
                  <a:pt x="1258" y="12582"/>
                </a:moveTo>
                <a:cubicBezTo>
                  <a:pt x="1263" y="12582"/>
                  <a:pt x="1271" y="12585"/>
                  <a:pt x="1271" y="12585"/>
                </a:cubicBezTo>
                <a:cubicBezTo>
                  <a:pt x="1277" y="12613"/>
                  <a:pt x="1311" y="12636"/>
                  <a:pt x="1294" y="12676"/>
                </a:cubicBezTo>
                <a:lnTo>
                  <a:pt x="1288" y="12681"/>
                </a:lnTo>
                <a:cubicBezTo>
                  <a:pt x="1284" y="12685"/>
                  <a:pt x="1279" y="12687"/>
                  <a:pt x="1274" y="12687"/>
                </a:cubicBezTo>
                <a:cubicBezTo>
                  <a:pt x="1263" y="12687"/>
                  <a:pt x="1250" y="12680"/>
                  <a:pt x="1243" y="12664"/>
                </a:cubicBezTo>
                <a:lnTo>
                  <a:pt x="1243" y="12653"/>
                </a:lnTo>
                <a:cubicBezTo>
                  <a:pt x="1243" y="12630"/>
                  <a:pt x="1231" y="12602"/>
                  <a:pt x="1254" y="12585"/>
                </a:cubicBezTo>
                <a:cubicBezTo>
                  <a:pt x="1254" y="12583"/>
                  <a:pt x="1256" y="12582"/>
                  <a:pt x="1258" y="12582"/>
                </a:cubicBezTo>
                <a:close/>
                <a:moveTo>
                  <a:pt x="1371" y="12820"/>
                </a:moveTo>
                <a:cubicBezTo>
                  <a:pt x="1390" y="12820"/>
                  <a:pt x="1407" y="12834"/>
                  <a:pt x="1407" y="12852"/>
                </a:cubicBezTo>
                <a:lnTo>
                  <a:pt x="1407" y="12869"/>
                </a:lnTo>
                <a:cubicBezTo>
                  <a:pt x="1407" y="12886"/>
                  <a:pt x="1396" y="12908"/>
                  <a:pt x="1384" y="12914"/>
                </a:cubicBezTo>
                <a:lnTo>
                  <a:pt x="1373" y="12897"/>
                </a:lnTo>
                <a:lnTo>
                  <a:pt x="1350" y="12874"/>
                </a:lnTo>
                <a:cubicBezTo>
                  <a:pt x="1344" y="12879"/>
                  <a:pt x="1337" y="12880"/>
                  <a:pt x="1332" y="12880"/>
                </a:cubicBezTo>
                <a:cubicBezTo>
                  <a:pt x="1322" y="12880"/>
                  <a:pt x="1314" y="12876"/>
                  <a:pt x="1311" y="12869"/>
                </a:cubicBezTo>
                <a:lnTo>
                  <a:pt x="1305" y="12852"/>
                </a:lnTo>
                <a:lnTo>
                  <a:pt x="1299" y="12840"/>
                </a:lnTo>
                <a:cubicBezTo>
                  <a:pt x="1299" y="12829"/>
                  <a:pt x="1316" y="12823"/>
                  <a:pt x="1322" y="12823"/>
                </a:cubicBezTo>
                <a:lnTo>
                  <a:pt x="1356" y="12823"/>
                </a:lnTo>
                <a:cubicBezTo>
                  <a:pt x="1361" y="12821"/>
                  <a:pt x="1366" y="12820"/>
                  <a:pt x="1371" y="12820"/>
                </a:cubicBezTo>
                <a:close/>
                <a:moveTo>
                  <a:pt x="1305" y="12947"/>
                </a:moveTo>
                <a:cubicBezTo>
                  <a:pt x="1307" y="12947"/>
                  <a:pt x="1309" y="12947"/>
                  <a:pt x="1311" y="12948"/>
                </a:cubicBezTo>
                <a:cubicBezTo>
                  <a:pt x="1316" y="12954"/>
                  <a:pt x="1350" y="12976"/>
                  <a:pt x="1373" y="12999"/>
                </a:cubicBezTo>
                <a:lnTo>
                  <a:pt x="1350" y="13027"/>
                </a:lnTo>
                <a:cubicBezTo>
                  <a:pt x="1345" y="13036"/>
                  <a:pt x="1338" y="13040"/>
                  <a:pt x="1331" y="13040"/>
                </a:cubicBezTo>
                <a:cubicBezTo>
                  <a:pt x="1325" y="13040"/>
                  <a:pt x="1319" y="13036"/>
                  <a:pt x="1316" y="13027"/>
                </a:cubicBezTo>
                <a:cubicBezTo>
                  <a:pt x="1305" y="13016"/>
                  <a:pt x="1299" y="12999"/>
                  <a:pt x="1294" y="12982"/>
                </a:cubicBezTo>
                <a:lnTo>
                  <a:pt x="1294" y="12971"/>
                </a:lnTo>
                <a:cubicBezTo>
                  <a:pt x="1294" y="12957"/>
                  <a:pt x="1297" y="12947"/>
                  <a:pt x="1305" y="12947"/>
                </a:cubicBezTo>
                <a:close/>
                <a:moveTo>
                  <a:pt x="1106" y="12531"/>
                </a:moveTo>
                <a:cubicBezTo>
                  <a:pt x="1117" y="12531"/>
                  <a:pt x="1130" y="12535"/>
                  <a:pt x="1135" y="12540"/>
                </a:cubicBezTo>
                <a:cubicBezTo>
                  <a:pt x="1152" y="12551"/>
                  <a:pt x="1146" y="12574"/>
                  <a:pt x="1140" y="12579"/>
                </a:cubicBezTo>
                <a:cubicBezTo>
                  <a:pt x="1135" y="12585"/>
                  <a:pt x="1163" y="12619"/>
                  <a:pt x="1175" y="12630"/>
                </a:cubicBezTo>
                <a:cubicBezTo>
                  <a:pt x="1186" y="12642"/>
                  <a:pt x="1175" y="12676"/>
                  <a:pt x="1152" y="12704"/>
                </a:cubicBezTo>
                <a:lnTo>
                  <a:pt x="1163" y="12738"/>
                </a:lnTo>
                <a:lnTo>
                  <a:pt x="1186" y="12818"/>
                </a:lnTo>
                <a:cubicBezTo>
                  <a:pt x="1180" y="12903"/>
                  <a:pt x="1169" y="12982"/>
                  <a:pt x="1169" y="12988"/>
                </a:cubicBezTo>
                <a:lnTo>
                  <a:pt x="1175" y="12993"/>
                </a:lnTo>
                <a:cubicBezTo>
                  <a:pt x="1192" y="13010"/>
                  <a:pt x="1180" y="13022"/>
                  <a:pt x="1169" y="13033"/>
                </a:cubicBezTo>
                <a:cubicBezTo>
                  <a:pt x="1165" y="13042"/>
                  <a:pt x="1161" y="13045"/>
                  <a:pt x="1157" y="13045"/>
                </a:cubicBezTo>
                <a:cubicBezTo>
                  <a:pt x="1149" y="13045"/>
                  <a:pt x="1139" y="13033"/>
                  <a:pt x="1132" y="13033"/>
                </a:cubicBezTo>
                <a:cubicBezTo>
                  <a:pt x="1131" y="13033"/>
                  <a:pt x="1130" y="13033"/>
                  <a:pt x="1129" y="13033"/>
                </a:cubicBezTo>
                <a:lnTo>
                  <a:pt x="1118" y="13045"/>
                </a:lnTo>
                <a:cubicBezTo>
                  <a:pt x="1111" y="13049"/>
                  <a:pt x="1106" y="13051"/>
                  <a:pt x="1101" y="13051"/>
                </a:cubicBezTo>
                <a:cubicBezTo>
                  <a:pt x="1094" y="13051"/>
                  <a:pt x="1089" y="13046"/>
                  <a:pt x="1089" y="13039"/>
                </a:cubicBezTo>
                <a:cubicBezTo>
                  <a:pt x="1089" y="13027"/>
                  <a:pt x="1004" y="13022"/>
                  <a:pt x="999" y="13016"/>
                </a:cubicBezTo>
                <a:cubicBezTo>
                  <a:pt x="987" y="13010"/>
                  <a:pt x="1004" y="12976"/>
                  <a:pt x="1038" y="12937"/>
                </a:cubicBezTo>
                <a:lnTo>
                  <a:pt x="1067" y="12908"/>
                </a:lnTo>
                <a:lnTo>
                  <a:pt x="1101" y="12880"/>
                </a:lnTo>
                <a:cubicBezTo>
                  <a:pt x="1135" y="12852"/>
                  <a:pt x="1135" y="12829"/>
                  <a:pt x="1095" y="12829"/>
                </a:cubicBezTo>
                <a:lnTo>
                  <a:pt x="1106" y="12772"/>
                </a:lnTo>
                <a:lnTo>
                  <a:pt x="1106" y="12766"/>
                </a:lnTo>
                <a:cubicBezTo>
                  <a:pt x="1101" y="12761"/>
                  <a:pt x="1078" y="12721"/>
                  <a:pt x="1067" y="12687"/>
                </a:cubicBezTo>
                <a:lnTo>
                  <a:pt x="1072" y="12676"/>
                </a:lnTo>
                <a:lnTo>
                  <a:pt x="1078" y="12653"/>
                </a:lnTo>
                <a:cubicBezTo>
                  <a:pt x="1084" y="12636"/>
                  <a:pt x="1089" y="12602"/>
                  <a:pt x="1089" y="12585"/>
                </a:cubicBezTo>
                <a:lnTo>
                  <a:pt x="1089" y="12574"/>
                </a:lnTo>
                <a:lnTo>
                  <a:pt x="1084" y="12557"/>
                </a:lnTo>
                <a:cubicBezTo>
                  <a:pt x="1077" y="12537"/>
                  <a:pt x="1091" y="12531"/>
                  <a:pt x="1106" y="12531"/>
                </a:cubicBezTo>
                <a:close/>
                <a:moveTo>
                  <a:pt x="883" y="12927"/>
                </a:moveTo>
                <a:cubicBezTo>
                  <a:pt x="897" y="12927"/>
                  <a:pt x="912" y="12937"/>
                  <a:pt x="925" y="12954"/>
                </a:cubicBezTo>
                <a:lnTo>
                  <a:pt x="931" y="12976"/>
                </a:lnTo>
                <a:cubicBezTo>
                  <a:pt x="936" y="12988"/>
                  <a:pt x="919" y="13005"/>
                  <a:pt x="936" y="13022"/>
                </a:cubicBezTo>
                <a:cubicBezTo>
                  <a:pt x="942" y="13033"/>
                  <a:pt x="936" y="13056"/>
                  <a:pt x="925" y="13067"/>
                </a:cubicBezTo>
                <a:cubicBezTo>
                  <a:pt x="919" y="13073"/>
                  <a:pt x="896" y="13084"/>
                  <a:pt x="891" y="13084"/>
                </a:cubicBezTo>
                <a:cubicBezTo>
                  <a:pt x="874" y="13073"/>
                  <a:pt x="879" y="13056"/>
                  <a:pt x="891" y="13045"/>
                </a:cubicBezTo>
                <a:lnTo>
                  <a:pt x="896" y="13039"/>
                </a:lnTo>
                <a:cubicBezTo>
                  <a:pt x="902" y="13027"/>
                  <a:pt x="851" y="12993"/>
                  <a:pt x="834" y="12988"/>
                </a:cubicBezTo>
                <a:cubicBezTo>
                  <a:pt x="811" y="12976"/>
                  <a:pt x="851" y="12937"/>
                  <a:pt x="868" y="12931"/>
                </a:cubicBezTo>
                <a:cubicBezTo>
                  <a:pt x="873" y="12928"/>
                  <a:pt x="878" y="12927"/>
                  <a:pt x="883" y="12927"/>
                </a:cubicBezTo>
                <a:close/>
                <a:moveTo>
                  <a:pt x="1159" y="13071"/>
                </a:moveTo>
                <a:cubicBezTo>
                  <a:pt x="1163" y="13071"/>
                  <a:pt x="1169" y="13076"/>
                  <a:pt x="1175" y="13084"/>
                </a:cubicBezTo>
                <a:lnTo>
                  <a:pt x="1186" y="13096"/>
                </a:lnTo>
                <a:cubicBezTo>
                  <a:pt x="1197" y="13113"/>
                  <a:pt x="1197" y="13118"/>
                  <a:pt x="1186" y="13130"/>
                </a:cubicBezTo>
                <a:lnTo>
                  <a:pt x="1180" y="13141"/>
                </a:lnTo>
                <a:cubicBezTo>
                  <a:pt x="1186" y="13158"/>
                  <a:pt x="1192" y="13198"/>
                  <a:pt x="1203" y="13232"/>
                </a:cubicBezTo>
                <a:lnTo>
                  <a:pt x="1175" y="13254"/>
                </a:lnTo>
                <a:cubicBezTo>
                  <a:pt x="1169" y="13266"/>
                  <a:pt x="1163" y="13283"/>
                  <a:pt x="1163" y="13288"/>
                </a:cubicBezTo>
                <a:lnTo>
                  <a:pt x="1214" y="13340"/>
                </a:lnTo>
                <a:cubicBezTo>
                  <a:pt x="1183" y="13359"/>
                  <a:pt x="1158" y="13370"/>
                  <a:pt x="1145" y="13370"/>
                </a:cubicBezTo>
                <a:cubicBezTo>
                  <a:pt x="1138" y="13370"/>
                  <a:pt x="1135" y="13368"/>
                  <a:pt x="1135" y="13362"/>
                </a:cubicBezTo>
                <a:cubicBezTo>
                  <a:pt x="1135" y="13345"/>
                  <a:pt x="1101" y="13266"/>
                  <a:pt x="1089" y="13254"/>
                </a:cubicBezTo>
                <a:cubicBezTo>
                  <a:pt x="1088" y="13251"/>
                  <a:pt x="1086" y="13250"/>
                  <a:pt x="1084" y="13250"/>
                </a:cubicBezTo>
                <a:cubicBezTo>
                  <a:pt x="1078" y="13250"/>
                  <a:pt x="1072" y="13261"/>
                  <a:pt x="1072" y="13277"/>
                </a:cubicBezTo>
                <a:lnTo>
                  <a:pt x="1067" y="13300"/>
                </a:lnTo>
                <a:cubicBezTo>
                  <a:pt x="1067" y="13306"/>
                  <a:pt x="1055" y="13311"/>
                  <a:pt x="1050" y="13311"/>
                </a:cubicBezTo>
                <a:cubicBezTo>
                  <a:pt x="1049" y="13312"/>
                  <a:pt x="1047" y="13313"/>
                  <a:pt x="1046" y="13313"/>
                </a:cubicBezTo>
                <a:cubicBezTo>
                  <a:pt x="1040" y="13313"/>
                  <a:pt x="1033" y="13304"/>
                  <a:pt x="1033" y="13300"/>
                </a:cubicBezTo>
                <a:lnTo>
                  <a:pt x="1033" y="13271"/>
                </a:lnTo>
                <a:cubicBezTo>
                  <a:pt x="1033" y="13237"/>
                  <a:pt x="1084" y="13164"/>
                  <a:pt x="1106" y="13147"/>
                </a:cubicBezTo>
                <a:cubicBezTo>
                  <a:pt x="1123" y="13130"/>
                  <a:pt x="1146" y="13101"/>
                  <a:pt x="1152" y="13084"/>
                </a:cubicBezTo>
                <a:cubicBezTo>
                  <a:pt x="1152" y="13076"/>
                  <a:pt x="1155" y="13071"/>
                  <a:pt x="1159" y="13071"/>
                </a:cubicBezTo>
                <a:close/>
                <a:moveTo>
                  <a:pt x="1078" y="13487"/>
                </a:moveTo>
                <a:cubicBezTo>
                  <a:pt x="1089" y="13487"/>
                  <a:pt x="1101" y="13487"/>
                  <a:pt x="1101" y="13493"/>
                </a:cubicBezTo>
                <a:lnTo>
                  <a:pt x="1112" y="13510"/>
                </a:lnTo>
                <a:cubicBezTo>
                  <a:pt x="1116" y="13521"/>
                  <a:pt x="1132" y="13530"/>
                  <a:pt x="1144" y="13530"/>
                </a:cubicBezTo>
                <a:cubicBezTo>
                  <a:pt x="1150" y="13530"/>
                  <a:pt x="1156" y="13527"/>
                  <a:pt x="1157" y="13521"/>
                </a:cubicBezTo>
                <a:cubicBezTo>
                  <a:pt x="1158" y="13520"/>
                  <a:pt x="1160" y="13519"/>
                  <a:pt x="1162" y="13519"/>
                </a:cubicBezTo>
                <a:cubicBezTo>
                  <a:pt x="1174" y="13519"/>
                  <a:pt x="1205" y="13545"/>
                  <a:pt x="1220" y="13555"/>
                </a:cubicBezTo>
                <a:cubicBezTo>
                  <a:pt x="1231" y="13572"/>
                  <a:pt x="1226" y="13595"/>
                  <a:pt x="1203" y="13606"/>
                </a:cubicBezTo>
                <a:lnTo>
                  <a:pt x="1186" y="13595"/>
                </a:lnTo>
                <a:lnTo>
                  <a:pt x="1163" y="13578"/>
                </a:lnTo>
                <a:cubicBezTo>
                  <a:pt x="1140" y="13578"/>
                  <a:pt x="1135" y="13640"/>
                  <a:pt x="1152" y="13652"/>
                </a:cubicBezTo>
                <a:cubicBezTo>
                  <a:pt x="1163" y="13669"/>
                  <a:pt x="1175" y="13691"/>
                  <a:pt x="1175" y="13708"/>
                </a:cubicBezTo>
                <a:lnTo>
                  <a:pt x="1180" y="13720"/>
                </a:lnTo>
                <a:lnTo>
                  <a:pt x="1186" y="13731"/>
                </a:lnTo>
                <a:cubicBezTo>
                  <a:pt x="1192" y="13742"/>
                  <a:pt x="1163" y="13754"/>
                  <a:pt x="1152" y="13754"/>
                </a:cubicBezTo>
                <a:cubicBezTo>
                  <a:pt x="1140" y="13759"/>
                  <a:pt x="1135" y="13805"/>
                  <a:pt x="1146" y="13805"/>
                </a:cubicBezTo>
                <a:lnTo>
                  <a:pt x="1180" y="13805"/>
                </a:lnTo>
                <a:cubicBezTo>
                  <a:pt x="1175" y="13839"/>
                  <a:pt x="1209" y="13827"/>
                  <a:pt x="1214" y="13839"/>
                </a:cubicBezTo>
                <a:cubicBezTo>
                  <a:pt x="1214" y="13856"/>
                  <a:pt x="1203" y="13873"/>
                  <a:pt x="1197" y="13884"/>
                </a:cubicBezTo>
                <a:lnTo>
                  <a:pt x="1192" y="13907"/>
                </a:lnTo>
                <a:cubicBezTo>
                  <a:pt x="1186" y="13930"/>
                  <a:pt x="1186" y="13958"/>
                  <a:pt x="1192" y="13969"/>
                </a:cubicBezTo>
                <a:lnTo>
                  <a:pt x="1192" y="13964"/>
                </a:lnTo>
                <a:lnTo>
                  <a:pt x="1197" y="13964"/>
                </a:lnTo>
                <a:cubicBezTo>
                  <a:pt x="1214" y="13964"/>
                  <a:pt x="1226" y="13975"/>
                  <a:pt x="1214" y="13992"/>
                </a:cubicBezTo>
                <a:lnTo>
                  <a:pt x="1214" y="13998"/>
                </a:lnTo>
                <a:cubicBezTo>
                  <a:pt x="1213" y="13998"/>
                  <a:pt x="1211" y="13998"/>
                  <a:pt x="1210" y="13998"/>
                </a:cubicBezTo>
                <a:cubicBezTo>
                  <a:pt x="1190" y="13998"/>
                  <a:pt x="1145" y="13968"/>
                  <a:pt x="1129" y="13952"/>
                </a:cubicBezTo>
                <a:cubicBezTo>
                  <a:pt x="1118" y="13941"/>
                  <a:pt x="1095" y="13924"/>
                  <a:pt x="1095" y="13924"/>
                </a:cubicBezTo>
                <a:cubicBezTo>
                  <a:pt x="1089" y="13924"/>
                  <a:pt x="1095" y="13901"/>
                  <a:pt x="1095" y="13890"/>
                </a:cubicBezTo>
                <a:cubicBezTo>
                  <a:pt x="1089" y="13884"/>
                  <a:pt x="1095" y="13873"/>
                  <a:pt x="1101" y="13873"/>
                </a:cubicBezTo>
                <a:cubicBezTo>
                  <a:pt x="1101" y="13873"/>
                  <a:pt x="1101" y="13845"/>
                  <a:pt x="1089" y="13839"/>
                </a:cubicBezTo>
                <a:cubicBezTo>
                  <a:pt x="1084" y="13833"/>
                  <a:pt x="1095" y="13816"/>
                  <a:pt x="1118" y="13799"/>
                </a:cubicBezTo>
                <a:lnTo>
                  <a:pt x="1095" y="13776"/>
                </a:lnTo>
                <a:lnTo>
                  <a:pt x="1072" y="13748"/>
                </a:lnTo>
                <a:cubicBezTo>
                  <a:pt x="1084" y="13737"/>
                  <a:pt x="1095" y="13697"/>
                  <a:pt x="1089" y="13674"/>
                </a:cubicBezTo>
                <a:lnTo>
                  <a:pt x="1089" y="13652"/>
                </a:lnTo>
                <a:cubicBezTo>
                  <a:pt x="1089" y="13635"/>
                  <a:pt x="1106" y="13618"/>
                  <a:pt x="1101" y="13612"/>
                </a:cubicBezTo>
                <a:cubicBezTo>
                  <a:pt x="1095" y="13601"/>
                  <a:pt x="1078" y="13595"/>
                  <a:pt x="1067" y="13589"/>
                </a:cubicBezTo>
                <a:lnTo>
                  <a:pt x="1061" y="13584"/>
                </a:lnTo>
                <a:cubicBezTo>
                  <a:pt x="1055" y="13578"/>
                  <a:pt x="1055" y="13549"/>
                  <a:pt x="1061" y="13521"/>
                </a:cubicBezTo>
                <a:lnTo>
                  <a:pt x="1067" y="13498"/>
                </a:lnTo>
                <a:cubicBezTo>
                  <a:pt x="1067" y="13493"/>
                  <a:pt x="1078" y="13487"/>
                  <a:pt x="1078" y="13487"/>
                </a:cubicBezTo>
                <a:close/>
                <a:moveTo>
                  <a:pt x="1408" y="14003"/>
                </a:moveTo>
                <a:cubicBezTo>
                  <a:pt x="1415" y="14003"/>
                  <a:pt x="1421" y="14008"/>
                  <a:pt x="1424" y="14015"/>
                </a:cubicBezTo>
                <a:cubicBezTo>
                  <a:pt x="1435" y="14030"/>
                  <a:pt x="1401" y="14061"/>
                  <a:pt x="1383" y="14061"/>
                </a:cubicBezTo>
                <a:cubicBezTo>
                  <a:pt x="1381" y="14061"/>
                  <a:pt x="1380" y="14061"/>
                  <a:pt x="1379" y="14060"/>
                </a:cubicBezTo>
                <a:cubicBezTo>
                  <a:pt x="1362" y="14054"/>
                  <a:pt x="1379" y="14020"/>
                  <a:pt x="1396" y="14009"/>
                </a:cubicBezTo>
                <a:cubicBezTo>
                  <a:pt x="1400" y="14005"/>
                  <a:pt x="1404" y="14003"/>
                  <a:pt x="1408" y="14003"/>
                </a:cubicBezTo>
                <a:close/>
                <a:moveTo>
                  <a:pt x="1225" y="14138"/>
                </a:moveTo>
                <a:cubicBezTo>
                  <a:pt x="1239" y="14138"/>
                  <a:pt x="1242" y="14146"/>
                  <a:pt x="1237" y="14151"/>
                </a:cubicBezTo>
                <a:cubicBezTo>
                  <a:pt x="1235" y="14152"/>
                  <a:pt x="1233" y="14153"/>
                  <a:pt x="1230" y="14153"/>
                </a:cubicBezTo>
                <a:cubicBezTo>
                  <a:pt x="1223" y="14153"/>
                  <a:pt x="1213" y="14148"/>
                  <a:pt x="1209" y="14140"/>
                </a:cubicBezTo>
                <a:lnTo>
                  <a:pt x="1209" y="14140"/>
                </a:lnTo>
                <a:cubicBezTo>
                  <a:pt x="1211" y="14140"/>
                  <a:pt x="1213" y="14140"/>
                  <a:pt x="1214" y="14140"/>
                </a:cubicBezTo>
                <a:cubicBezTo>
                  <a:pt x="1219" y="14138"/>
                  <a:pt x="1222" y="14138"/>
                  <a:pt x="1225" y="14138"/>
                </a:cubicBezTo>
                <a:close/>
                <a:moveTo>
                  <a:pt x="1209" y="14026"/>
                </a:moveTo>
                <a:cubicBezTo>
                  <a:pt x="1209" y="14026"/>
                  <a:pt x="1220" y="14049"/>
                  <a:pt x="1220" y="14060"/>
                </a:cubicBezTo>
                <a:cubicBezTo>
                  <a:pt x="1220" y="14071"/>
                  <a:pt x="1152" y="14100"/>
                  <a:pt x="1140" y="14111"/>
                </a:cubicBezTo>
                <a:cubicBezTo>
                  <a:pt x="1136" y="14126"/>
                  <a:pt x="1177" y="14141"/>
                  <a:pt x="1204" y="14141"/>
                </a:cubicBezTo>
                <a:cubicBezTo>
                  <a:pt x="1204" y="14141"/>
                  <a:pt x="1204" y="14141"/>
                  <a:pt x="1205" y="14141"/>
                </a:cubicBezTo>
                <a:lnTo>
                  <a:pt x="1205" y="14141"/>
                </a:lnTo>
                <a:cubicBezTo>
                  <a:pt x="1203" y="14146"/>
                  <a:pt x="1205" y="14160"/>
                  <a:pt x="1209" y="14179"/>
                </a:cubicBezTo>
                <a:lnTo>
                  <a:pt x="1214" y="14179"/>
                </a:lnTo>
                <a:lnTo>
                  <a:pt x="1260" y="14174"/>
                </a:lnTo>
                <a:lnTo>
                  <a:pt x="1260" y="14174"/>
                </a:lnTo>
                <a:cubicBezTo>
                  <a:pt x="1275" y="14204"/>
                  <a:pt x="1249" y="14243"/>
                  <a:pt x="1236" y="14243"/>
                </a:cubicBezTo>
                <a:cubicBezTo>
                  <a:pt x="1234" y="14243"/>
                  <a:pt x="1232" y="14243"/>
                  <a:pt x="1231" y="14242"/>
                </a:cubicBezTo>
                <a:cubicBezTo>
                  <a:pt x="1230" y="14240"/>
                  <a:pt x="1228" y="14240"/>
                  <a:pt x="1225" y="14240"/>
                </a:cubicBezTo>
                <a:cubicBezTo>
                  <a:pt x="1203" y="14240"/>
                  <a:pt x="1143" y="14272"/>
                  <a:pt x="1118" y="14287"/>
                </a:cubicBezTo>
                <a:cubicBezTo>
                  <a:pt x="1112" y="14290"/>
                  <a:pt x="1108" y="14291"/>
                  <a:pt x="1105" y="14291"/>
                </a:cubicBezTo>
                <a:cubicBezTo>
                  <a:pt x="1093" y="14291"/>
                  <a:pt x="1091" y="14279"/>
                  <a:pt x="1095" y="14270"/>
                </a:cubicBezTo>
                <a:cubicBezTo>
                  <a:pt x="1101" y="14259"/>
                  <a:pt x="1112" y="14230"/>
                  <a:pt x="1118" y="14208"/>
                </a:cubicBezTo>
                <a:lnTo>
                  <a:pt x="1106" y="14196"/>
                </a:lnTo>
                <a:cubicBezTo>
                  <a:pt x="1072" y="14162"/>
                  <a:pt x="1118" y="14140"/>
                  <a:pt x="1106" y="14111"/>
                </a:cubicBezTo>
                <a:lnTo>
                  <a:pt x="1101" y="14088"/>
                </a:lnTo>
                <a:cubicBezTo>
                  <a:pt x="1101" y="14054"/>
                  <a:pt x="1112" y="14026"/>
                  <a:pt x="1123" y="14026"/>
                </a:cubicBezTo>
                <a:cubicBezTo>
                  <a:pt x="1129" y="14026"/>
                  <a:pt x="1159" y="14061"/>
                  <a:pt x="1172" y="14061"/>
                </a:cubicBezTo>
                <a:cubicBezTo>
                  <a:pt x="1173" y="14061"/>
                  <a:pt x="1174" y="14061"/>
                  <a:pt x="1175" y="14060"/>
                </a:cubicBezTo>
                <a:cubicBezTo>
                  <a:pt x="1186" y="14049"/>
                  <a:pt x="1203" y="14032"/>
                  <a:pt x="1209" y="14026"/>
                </a:cubicBezTo>
                <a:close/>
                <a:moveTo>
                  <a:pt x="1322" y="14888"/>
                </a:moveTo>
                <a:cubicBezTo>
                  <a:pt x="1322" y="14888"/>
                  <a:pt x="1350" y="14894"/>
                  <a:pt x="1350" y="14900"/>
                </a:cubicBezTo>
                <a:cubicBezTo>
                  <a:pt x="1345" y="14917"/>
                  <a:pt x="1362" y="14934"/>
                  <a:pt x="1333" y="14945"/>
                </a:cubicBezTo>
                <a:cubicBezTo>
                  <a:pt x="1316" y="14951"/>
                  <a:pt x="1305" y="14974"/>
                  <a:pt x="1299" y="14991"/>
                </a:cubicBezTo>
                <a:lnTo>
                  <a:pt x="1288" y="15013"/>
                </a:lnTo>
                <a:cubicBezTo>
                  <a:pt x="1265" y="15013"/>
                  <a:pt x="1271" y="14974"/>
                  <a:pt x="1299" y="14928"/>
                </a:cubicBezTo>
                <a:lnTo>
                  <a:pt x="1294" y="14928"/>
                </a:lnTo>
                <a:lnTo>
                  <a:pt x="1322" y="14888"/>
                </a:lnTo>
                <a:close/>
                <a:moveTo>
                  <a:pt x="3385" y="15217"/>
                </a:moveTo>
                <a:cubicBezTo>
                  <a:pt x="3396" y="15217"/>
                  <a:pt x="3409" y="15242"/>
                  <a:pt x="3399" y="15263"/>
                </a:cubicBezTo>
                <a:cubicBezTo>
                  <a:pt x="3391" y="15274"/>
                  <a:pt x="3382" y="15280"/>
                  <a:pt x="3374" y="15280"/>
                </a:cubicBezTo>
                <a:cubicBezTo>
                  <a:pt x="3370" y="15280"/>
                  <a:pt x="3367" y="15278"/>
                  <a:pt x="3365" y="15274"/>
                </a:cubicBezTo>
                <a:cubicBezTo>
                  <a:pt x="3359" y="15257"/>
                  <a:pt x="3376" y="15218"/>
                  <a:pt x="3382" y="15218"/>
                </a:cubicBezTo>
                <a:cubicBezTo>
                  <a:pt x="3383" y="15217"/>
                  <a:pt x="3384" y="15217"/>
                  <a:pt x="3385" y="15217"/>
                </a:cubicBezTo>
                <a:close/>
                <a:moveTo>
                  <a:pt x="3433" y="15382"/>
                </a:moveTo>
                <a:cubicBezTo>
                  <a:pt x="3433" y="15382"/>
                  <a:pt x="3450" y="15388"/>
                  <a:pt x="3450" y="15388"/>
                </a:cubicBezTo>
                <a:lnTo>
                  <a:pt x="3455" y="15422"/>
                </a:lnTo>
                <a:cubicBezTo>
                  <a:pt x="3489" y="15445"/>
                  <a:pt x="3484" y="15450"/>
                  <a:pt x="3478" y="15450"/>
                </a:cubicBezTo>
                <a:cubicBezTo>
                  <a:pt x="3475" y="15449"/>
                  <a:pt x="3471" y="15448"/>
                  <a:pt x="3468" y="15448"/>
                </a:cubicBezTo>
                <a:cubicBezTo>
                  <a:pt x="3461" y="15448"/>
                  <a:pt x="3455" y="15452"/>
                  <a:pt x="3455" y="15456"/>
                </a:cubicBezTo>
                <a:cubicBezTo>
                  <a:pt x="3455" y="15462"/>
                  <a:pt x="3444" y="15473"/>
                  <a:pt x="3438" y="15473"/>
                </a:cubicBezTo>
                <a:cubicBezTo>
                  <a:pt x="3433" y="15450"/>
                  <a:pt x="3421" y="15428"/>
                  <a:pt x="3421" y="15405"/>
                </a:cubicBezTo>
                <a:cubicBezTo>
                  <a:pt x="3416" y="15399"/>
                  <a:pt x="3427" y="15388"/>
                  <a:pt x="3433" y="15382"/>
                </a:cubicBezTo>
                <a:close/>
                <a:moveTo>
                  <a:pt x="2587" y="16277"/>
                </a:moveTo>
                <a:cubicBezTo>
                  <a:pt x="2589" y="16277"/>
                  <a:pt x="2591" y="16278"/>
                  <a:pt x="2593" y="16279"/>
                </a:cubicBezTo>
                <a:cubicBezTo>
                  <a:pt x="2599" y="16296"/>
                  <a:pt x="2604" y="16307"/>
                  <a:pt x="2616" y="16318"/>
                </a:cubicBezTo>
                <a:cubicBezTo>
                  <a:pt x="2617" y="16319"/>
                  <a:pt x="2619" y="16320"/>
                  <a:pt x="2621" y="16320"/>
                </a:cubicBezTo>
                <a:cubicBezTo>
                  <a:pt x="2626" y="16320"/>
                  <a:pt x="2634" y="16317"/>
                  <a:pt x="2639" y="16317"/>
                </a:cubicBezTo>
                <a:cubicBezTo>
                  <a:pt x="2641" y="16317"/>
                  <a:pt x="2643" y="16317"/>
                  <a:pt x="2644" y="16318"/>
                </a:cubicBezTo>
                <a:lnTo>
                  <a:pt x="2655" y="16324"/>
                </a:lnTo>
                <a:cubicBezTo>
                  <a:pt x="2667" y="16341"/>
                  <a:pt x="2661" y="16364"/>
                  <a:pt x="2644" y="16369"/>
                </a:cubicBezTo>
                <a:cubicBezTo>
                  <a:pt x="2643" y="16370"/>
                  <a:pt x="2642" y="16370"/>
                  <a:pt x="2642" y="16370"/>
                </a:cubicBezTo>
                <a:cubicBezTo>
                  <a:pt x="2622" y="16370"/>
                  <a:pt x="2570" y="16312"/>
                  <a:pt x="2570" y="16296"/>
                </a:cubicBezTo>
                <a:cubicBezTo>
                  <a:pt x="2575" y="16286"/>
                  <a:pt x="2580" y="16277"/>
                  <a:pt x="2587" y="16277"/>
                </a:cubicBezTo>
                <a:close/>
                <a:moveTo>
                  <a:pt x="1376" y="16301"/>
                </a:moveTo>
                <a:cubicBezTo>
                  <a:pt x="1384" y="16301"/>
                  <a:pt x="1393" y="16303"/>
                  <a:pt x="1401" y="16307"/>
                </a:cubicBezTo>
                <a:lnTo>
                  <a:pt x="1373" y="16335"/>
                </a:lnTo>
                <a:lnTo>
                  <a:pt x="1367" y="16341"/>
                </a:lnTo>
                <a:cubicBezTo>
                  <a:pt x="1379" y="16364"/>
                  <a:pt x="1367" y="16386"/>
                  <a:pt x="1345" y="16398"/>
                </a:cubicBezTo>
                <a:lnTo>
                  <a:pt x="1328" y="16403"/>
                </a:lnTo>
                <a:cubicBezTo>
                  <a:pt x="1322" y="16409"/>
                  <a:pt x="1316" y="16409"/>
                  <a:pt x="1311" y="16415"/>
                </a:cubicBezTo>
                <a:lnTo>
                  <a:pt x="1305" y="16432"/>
                </a:lnTo>
                <a:cubicBezTo>
                  <a:pt x="1298" y="16443"/>
                  <a:pt x="1290" y="16449"/>
                  <a:pt x="1285" y="16449"/>
                </a:cubicBezTo>
                <a:cubicBezTo>
                  <a:pt x="1281" y="16449"/>
                  <a:pt x="1279" y="16447"/>
                  <a:pt x="1277" y="16443"/>
                </a:cubicBezTo>
                <a:lnTo>
                  <a:pt x="1288" y="16415"/>
                </a:lnTo>
                <a:cubicBezTo>
                  <a:pt x="1282" y="16392"/>
                  <a:pt x="1288" y="16352"/>
                  <a:pt x="1294" y="16341"/>
                </a:cubicBezTo>
                <a:cubicBezTo>
                  <a:pt x="1295" y="16340"/>
                  <a:pt x="1296" y="16339"/>
                  <a:pt x="1299" y="16339"/>
                </a:cubicBezTo>
                <a:cubicBezTo>
                  <a:pt x="1307" y="16339"/>
                  <a:pt x="1323" y="16348"/>
                  <a:pt x="1328" y="16352"/>
                </a:cubicBezTo>
                <a:cubicBezTo>
                  <a:pt x="1329" y="16354"/>
                  <a:pt x="1331" y="16355"/>
                  <a:pt x="1332" y="16355"/>
                </a:cubicBezTo>
                <a:cubicBezTo>
                  <a:pt x="1342" y="16355"/>
                  <a:pt x="1350" y="16327"/>
                  <a:pt x="1350" y="16313"/>
                </a:cubicBezTo>
                <a:cubicBezTo>
                  <a:pt x="1354" y="16306"/>
                  <a:pt x="1364" y="16301"/>
                  <a:pt x="1376" y="16301"/>
                </a:cubicBezTo>
                <a:close/>
                <a:moveTo>
                  <a:pt x="1357" y="16448"/>
                </a:moveTo>
                <a:cubicBezTo>
                  <a:pt x="1361" y="16448"/>
                  <a:pt x="1391" y="16478"/>
                  <a:pt x="1401" y="16489"/>
                </a:cubicBezTo>
                <a:cubicBezTo>
                  <a:pt x="1407" y="16506"/>
                  <a:pt x="1396" y="16551"/>
                  <a:pt x="1396" y="16574"/>
                </a:cubicBezTo>
                <a:cubicBezTo>
                  <a:pt x="1391" y="16587"/>
                  <a:pt x="1344" y="16610"/>
                  <a:pt x="1314" y="16610"/>
                </a:cubicBezTo>
                <a:cubicBezTo>
                  <a:pt x="1305" y="16610"/>
                  <a:pt x="1298" y="16607"/>
                  <a:pt x="1294" y="16602"/>
                </a:cubicBezTo>
                <a:cubicBezTo>
                  <a:pt x="1271" y="16585"/>
                  <a:pt x="1277" y="16540"/>
                  <a:pt x="1265" y="16523"/>
                </a:cubicBezTo>
                <a:cubicBezTo>
                  <a:pt x="1259" y="16516"/>
                  <a:pt x="1275" y="16513"/>
                  <a:pt x="1295" y="16513"/>
                </a:cubicBezTo>
                <a:cubicBezTo>
                  <a:pt x="1309" y="16513"/>
                  <a:pt x="1324" y="16515"/>
                  <a:pt x="1333" y="16517"/>
                </a:cubicBezTo>
                <a:cubicBezTo>
                  <a:pt x="1338" y="16518"/>
                  <a:pt x="1341" y="16518"/>
                  <a:pt x="1345" y="16518"/>
                </a:cubicBezTo>
                <a:cubicBezTo>
                  <a:pt x="1360" y="16518"/>
                  <a:pt x="1367" y="16509"/>
                  <a:pt x="1367" y="16500"/>
                </a:cubicBezTo>
                <a:cubicBezTo>
                  <a:pt x="1362" y="16483"/>
                  <a:pt x="1356" y="16449"/>
                  <a:pt x="1356" y="16449"/>
                </a:cubicBezTo>
                <a:cubicBezTo>
                  <a:pt x="1356" y="16448"/>
                  <a:pt x="1356" y="16448"/>
                  <a:pt x="1357" y="16448"/>
                </a:cubicBezTo>
                <a:close/>
                <a:moveTo>
                  <a:pt x="2343" y="16494"/>
                </a:moveTo>
                <a:cubicBezTo>
                  <a:pt x="2389" y="16500"/>
                  <a:pt x="2417" y="16517"/>
                  <a:pt x="2411" y="16523"/>
                </a:cubicBezTo>
                <a:cubicBezTo>
                  <a:pt x="2400" y="16528"/>
                  <a:pt x="2417" y="16557"/>
                  <a:pt x="2434" y="16562"/>
                </a:cubicBezTo>
                <a:cubicBezTo>
                  <a:pt x="2445" y="16562"/>
                  <a:pt x="2462" y="16613"/>
                  <a:pt x="2445" y="16619"/>
                </a:cubicBezTo>
                <a:cubicBezTo>
                  <a:pt x="2428" y="16625"/>
                  <a:pt x="2383" y="16636"/>
                  <a:pt x="2366" y="16636"/>
                </a:cubicBezTo>
                <a:cubicBezTo>
                  <a:pt x="2355" y="16636"/>
                  <a:pt x="2349" y="16619"/>
                  <a:pt x="2360" y="16602"/>
                </a:cubicBezTo>
                <a:lnTo>
                  <a:pt x="2360" y="16585"/>
                </a:lnTo>
                <a:cubicBezTo>
                  <a:pt x="2360" y="16574"/>
                  <a:pt x="2349" y="16562"/>
                  <a:pt x="2349" y="16551"/>
                </a:cubicBezTo>
                <a:lnTo>
                  <a:pt x="2343" y="16494"/>
                </a:lnTo>
                <a:close/>
                <a:moveTo>
                  <a:pt x="1732" y="16939"/>
                </a:moveTo>
                <a:cubicBezTo>
                  <a:pt x="1753" y="16939"/>
                  <a:pt x="1779" y="16951"/>
                  <a:pt x="1787" y="16959"/>
                </a:cubicBezTo>
                <a:cubicBezTo>
                  <a:pt x="1799" y="16965"/>
                  <a:pt x="1799" y="16982"/>
                  <a:pt x="1799" y="16993"/>
                </a:cubicBezTo>
                <a:lnTo>
                  <a:pt x="1793" y="16999"/>
                </a:lnTo>
                <a:cubicBezTo>
                  <a:pt x="1776" y="17022"/>
                  <a:pt x="1748" y="17033"/>
                  <a:pt x="1742" y="17067"/>
                </a:cubicBezTo>
                <a:lnTo>
                  <a:pt x="1742" y="17090"/>
                </a:lnTo>
                <a:cubicBezTo>
                  <a:pt x="1740" y="17090"/>
                  <a:pt x="1738" y="17091"/>
                  <a:pt x="1735" y="17091"/>
                </a:cubicBezTo>
                <a:cubicBezTo>
                  <a:pt x="1709" y="17091"/>
                  <a:pt x="1678" y="17059"/>
                  <a:pt x="1662" y="17028"/>
                </a:cubicBezTo>
                <a:lnTo>
                  <a:pt x="1696" y="17005"/>
                </a:lnTo>
                <a:lnTo>
                  <a:pt x="1702" y="16999"/>
                </a:lnTo>
                <a:cubicBezTo>
                  <a:pt x="1704" y="17002"/>
                  <a:pt x="1706" y="17004"/>
                  <a:pt x="1710" y="17004"/>
                </a:cubicBezTo>
                <a:cubicBezTo>
                  <a:pt x="1719" y="17004"/>
                  <a:pt x="1734" y="16993"/>
                  <a:pt x="1742" y="16976"/>
                </a:cubicBezTo>
                <a:lnTo>
                  <a:pt x="1736" y="16971"/>
                </a:lnTo>
                <a:lnTo>
                  <a:pt x="1714" y="16942"/>
                </a:lnTo>
                <a:cubicBezTo>
                  <a:pt x="1719" y="16940"/>
                  <a:pt x="1725" y="16939"/>
                  <a:pt x="1732" y="16939"/>
                </a:cubicBezTo>
                <a:close/>
                <a:moveTo>
                  <a:pt x="1852" y="17004"/>
                </a:moveTo>
                <a:cubicBezTo>
                  <a:pt x="1858" y="17004"/>
                  <a:pt x="1861" y="17010"/>
                  <a:pt x="1861" y="17022"/>
                </a:cubicBezTo>
                <a:lnTo>
                  <a:pt x="1861" y="17028"/>
                </a:lnTo>
                <a:cubicBezTo>
                  <a:pt x="1855" y="17050"/>
                  <a:pt x="1821" y="17090"/>
                  <a:pt x="1827" y="17096"/>
                </a:cubicBezTo>
                <a:cubicBezTo>
                  <a:pt x="1831" y="17096"/>
                  <a:pt x="1812" y="17098"/>
                  <a:pt x="1797" y="17098"/>
                </a:cubicBezTo>
                <a:cubicBezTo>
                  <a:pt x="1790" y="17098"/>
                  <a:pt x="1783" y="17097"/>
                  <a:pt x="1782" y="17096"/>
                </a:cubicBezTo>
                <a:cubicBezTo>
                  <a:pt x="1776" y="17084"/>
                  <a:pt x="1816" y="17033"/>
                  <a:pt x="1833" y="17016"/>
                </a:cubicBezTo>
                <a:cubicBezTo>
                  <a:pt x="1841" y="17008"/>
                  <a:pt x="1847" y="17004"/>
                  <a:pt x="1852" y="17004"/>
                </a:cubicBezTo>
                <a:close/>
                <a:moveTo>
                  <a:pt x="1671" y="17282"/>
                </a:moveTo>
                <a:cubicBezTo>
                  <a:pt x="1672" y="17282"/>
                  <a:pt x="1673" y="17282"/>
                  <a:pt x="1674" y="17283"/>
                </a:cubicBezTo>
                <a:cubicBezTo>
                  <a:pt x="1685" y="17289"/>
                  <a:pt x="1685" y="17306"/>
                  <a:pt x="1685" y="17311"/>
                </a:cubicBezTo>
                <a:cubicBezTo>
                  <a:pt x="1685" y="17311"/>
                  <a:pt x="1668" y="17323"/>
                  <a:pt x="1651" y="17334"/>
                </a:cubicBezTo>
                <a:lnTo>
                  <a:pt x="1634" y="17351"/>
                </a:lnTo>
                <a:lnTo>
                  <a:pt x="1611" y="17368"/>
                </a:lnTo>
                <a:cubicBezTo>
                  <a:pt x="1606" y="17351"/>
                  <a:pt x="1606" y="17328"/>
                  <a:pt x="1611" y="17311"/>
                </a:cubicBezTo>
                <a:cubicBezTo>
                  <a:pt x="1622" y="17301"/>
                  <a:pt x="1659" y="17282"/>
                  <a:pt x="1671" y="17282"/>
                </a:cubicBezTo>
                <a:close/>
                <a:moveTo>
                  <a:pt x="1789" y="17294"/>
                </a:moveTo>
                <a:cubicBezTo>
                  <a:pt x="1803" y="17294"/>
                  <a:pt x="1787" y="17352"/>
                  <a:pt x="1787" y="17374"/>
                </a:cubicBezTo>
                <a:cubicBezTo>
                  <a:pt x="1791" y="17389"/>
                  <a:pt x="1785" y="17399"/>
                  <a:pt x="1773" y="17399"/>
                </a:cubicBezTo>
                <a:cubicBezTo>
                  <a:pt x="1768" y="17399"/>
                  <a:pt x="1761" y="17396"/>
                  <a:pt x="1753" y="17391"/>
                </a:cubicBezTo>
                <a:lnTo>
                  <a:pt x="1748" y="17391"/>
                </a:lnTo>
                <a:lnTo>
                  <a:pt x="1731" y="17379"/>
                </a:lnTo>
                <a:lnTo>
                  <a:pt x="1719" y="17368"/>
                </a:lnTo>
                <a:cubicBezTo>
                  <a:pt x="1719" y="17351"/>
                  <a:pt x="1731" y="17328"/>
                  <a:pt x="1731" y="17317"/>
                </a:cubicBezTo>
                <a:cubicBezTo>
                  <a:pt x="1731" y="17311"/>
                  <a:pt x="1770" y="17294"/>
                  <a:pt x="1787" y="17294"/>
                </a:cubicBezTo>
                <a:cubicBezTo>
                  <a:pt x="1788" y="17294"/>
                  <a:pt x="1789" y="17294"/>
                  <a:pt x="1789" y="17294"/>
                </a:cubicBezTo>
                <a:close/>
                <a:moveTo>
                  <a:pt x="1770" y="0"/>
                </a:moveTo>
                <a:cubicBezTo>
                  <a:pt x="1770" y="0"/>
                  <a:pt x="1765" y="17"/>
                  <a:pt x="1759" y="40"/>
                </a:cubicBezTo>
                <a:lnTo>
                  <a:pt x="1748" y="52"/>
                </a:lnTo>
                <a:cubicBezTo>
                  <a:pt x="1736" y="63"/>
                  <a:pt x="1719" y="69"/>
                  <a:pt x="1702" y="74"/>
                </a:cubicBezTo>
                <a:lnTo>
                  <a:pt x="1662" y="74"/>
                </a:lnTo>
                <a:lnTo>
                  <a:pt x="1645" y="69"/>
                </a:lnTo>
                <a:cubicBezTo>
                  <a:pt x="1644" y="68"/>
                  <a:pt x="1642" y="68"/>
                  <a:pt x="1641" y="68"/>
                </a:cubicBezTo>
                <a:cubicBezTo>
                  <a:pt x="1622" y="68"/>
                  <a:pt x="1617" y="97"/>
                  <a:pt x="1623" y="103"/>
                </a:cubicBezTo>
                <a:cubicBezTo>
                  <a:pt x="1627" y="111"/>
                  <a:pt x="1640" y="116"/>
                  <a:pt x="1656" y="116"/>
                </a:cubicBezTo>
                <a:cubicBezTo>
                  <a:pt x="1662" y="116"/>
                  <a:pt x="1668" y="115"/>
                  <a:pt x="1674" y="114"/>
                </a:cubicBezTo>
                <a:lnTo>
                  <a:pt x="1679" y="120"/>
                </a:lnTo>
                <a:lnTo>
                  <a:pt x="1691" y="131"/>
                </a:lnTo>
                <a:cubicBezTo>
                  <a:pt x="1674" y="142"/>
                  <a:pt x="1657" y="171"/>
                  <a:pt x="1640" y="193"/>
                </a:cubicBezTo>
                <a:lnTo>
                  <a:pt x="1645" y="216"/>
                </a:lnTo>
                <a:cubicBezTo>
                  <a:pt x="1644" y="217"/>
                  <a:pt x="1643" y="218"/>
                  <a:pt x="1641" y="218"/>
                </a:cubicBezTo>
                <a:cubicBezTo>
                  <a:pt x="1632" y="218"/>
                  <a:pt x="1616" y="209"/>
                  <a:pt x="1611" y="205"/>
                </a:cubicBezTo>
                <a:cubicBezTo>
                  <a:pt x="1610" y="204"/>
                  <a:pt x="1606" y="203"/>
                  <a:pt x="1602" y="203"/>
                </a:cubicBezTo>
                <a:cubicBezTo>
                  <a:pt x="1591" y="203"/>
                  <a:pt x="1574" y="206"/>
                  <a:pt x="1558" y="206"/>
                </a:cubicBezTo>
                <a:cubicBezTo>
                  <a:pt x="1541" y="206"/>
                  <a:pt x="1526" y="203"/>
                  <a:pt x="1521" y="193"/>
                </a:cubicBezTo>
                <a:cubicBezTo>
                  <a:pt x="1512" y="176"/>
                  <a:pt x="1487" y="169"/>
                  <a:pt x="1470" y="169"/>
                </a:cubicBezTo>
                <a:cubicBezTo>
                  <a:pt x="1465" y="169"/>
                  <a:pt x="1461" y="169"/>
                  <a:pt x="1458" y="171"/>
                </a:cubicBezTo>
                <a:cubicBezTo>
                  <a:pt x="1441" y="171"/>
                  <a:pt x="1430" y="176"/>
                  <a:pt x="1424" y="176"/>
                </a:cubicBezTo>
                <a:lnTo>
                  <a:pt x="1418" y="182"/>
                </a:lnTo>
                <a:cubicBezTo>
                  <a:pt x="1418" y="188"/>
                  <a:pt x="1424" y="199"/>
                  <a:pt x="1424" y="199"/>
                </a:cubicBezTo>
                <a:lnTo>
                  <a:pt x="1453" y="210"/>
                </a:lnTo>
                <a:cubicBezTo>
                  <a:pt x="1492" y="227"/>
                  <a:pt x="1481" y="256"/>
                  <a:pt x="1464" y="261"/>
                </a:cubicBezTo>
                <a:cubicBezTo>
                  <a:pt x="1453" y="267"/>
                  <a:pt x="1447" y="284"/>
                  <a:pt x="1458" y="295"/>
                </a:cubicBezTo>
                <a:lnTo>
                  <a:pt x="1458" y="307"/>
                </a:lnTo>
                <a:lnTo>
                  <a:pt x="1458" y="341"/>
                </a:lnTo>
                <a:cubicBezTo>
                  <a:pt x="1430" y="341"/>
                  <a:pt x="1458" y="364"/>
                  <a:pt x="1475" y="375"/>
                </a:cubicBezTo>
                <a:cubicBezTo>
                  <a:pt x="1498" y="381"/>
                  <a:pt x="1515" y="403"/>
                  <a:pt x="1515" y="403"/>
                </a:cubicBezTo>
                <a:cubicBezTo>
                  <a:pt x="1515" y="403"/>
                  <a:pt x="1470" y="426"/>
                  <a:pt x="1413" y="454"/>
                </a:cubicBezTo>
                <a:lnTo>
                  <a:pt x="1453" y="528"/>
                </a:lnTo>
                <a:cubicBezTo>
                  <a:pt x="1448" y="536"/>
                  <a:pt x="1432" y="542"/>
                  <a:pt x="1417" y="542"/>
                </a:cubicBezTo>
                <a:cubicBezTo>
                  <a:pt x="1411" y="542"/>
                  <a:pt x="1406" y="541"/>
                  <a:pt x="1401" y="539"/>
                </a:cubicBezTo>
                <a:lnTo>
                  <a:pt x="1390" y="528"/>
                </a:lnTo>
                <a:lnTo>
                  <a:pt x="1384" y="522"/>
                </a:lnTo>
                <a:cubicBezTo>
                  <a:pt x="1384" y="505"/>
                  <a:pt x="1367" y="488"/>
                  <a:pt x="1345" y="483"/>
                </a:cubicBezTo>
                <a:lnTo>
                  <a:pt x="1345" y="483"/>
                </a:lnTo>
                <a:lnTo>
                  <a:pt x="1350" y="505"/>
                </a:lnTo>
                <a:cubicBezTo>
                  <a:pt x="1355" y="520"/>
                  <a:pt x="1364" y="535"/>
                  <a:pt x="1352" y="535"/>
                </a:cubicBezTo>
                <a:cubicBezTo>
                  <a:pt x="1350" y="535"/>
                  <a:pt x="1348" y="535"/>
                  <a:pt x="1345" y="534"/>
                </a:cubicBezTo>
                <a:cubicBezTo>
                  <a:pt x="1334" y="527"/>
                  <a:pt x="1324" y="524"/>
                  <a:pt x="1316" y="524"/>
                </a:cubicBezTo>
                <a:cubicBezTo>
                  <a:pt x="1304" y="524"/>
                  <a:pt x="1295" y="531"/>
                  <a:pt x="1288" y="545"/>
                </a:cubicBezTo>
                <a:lnTo>
                  <a:pt x="1277" y="579"/>
                </a:lnTo>
                <a:cubicBezTo>
                  <a:pt x="1305" y="579"/>
                  <a:pt x="1294" y="608"/>
                  <a:pt x="1282" y="619"/>
                </a:cubicBezTo>
                <a:cubicBezTo>
                  <a:pt x="1277" y="630"/>
                  <a:pt x="1271" y="704"/>
                  <a:pt x="1294" y="715"/>
                </a:cubicBezTo>
                <a:cubicBezTo>
                  <a:pt x="1311" y="727"/>
                  <a:pt x="1311" y="744"/>
                  <a:pt x="1305" y="749"/>
                </a:cubicBezTo>
                <a:cubicBezTo>
                  <a:pt x="1299" y="749"/>
                  <a:pt x="1316" y="772"/>
                  <a:pt x="1328" y="783"/>
                </a:cubicBezTo>
                <a:cubicBezTo>
                  <a:pt x="1339" y="789"/>
                  <a:pt x="1379" y="829"/>
                  <a:pt x="1396" y="829"/>
                </a:cubicBezTo>
                <a:cubicBezTo>
                  <a:pt x="1396" y="829"/>
                  <a:pt x="1397" y="828"/>
                  <a:pt x="1397" y="828"/>
                </a:cubicBezTo>
                <a:cubicBezTo>
                  <a:pt x="1408" y="828"/>
                  <a:pt x="1418" y="881"/>
                  <a:pt x="1418" y="903"/>
                </a:cubicBezTo>
                <a:cubicBezTo>
                  <a:pt x="1418" y="920"/>
                  <a:pt x="1384" y="925"/>
                  <a:pt x="1373" y="925"/>
                </a:cubicBezTo>
                <a:cubicBezTo>
                  <a:pt x="1367" y="922"/>
                  <a:pt x="1362" y="921"/>
                  <a:pt x="1357" y="921"/>
                </a:cubicBezTo>
                <a:cubicBezTo>
                  <a:pt x="1353" y="921"/>
                  <a:pt x="1350" y="922"/>
                  <a:pt x="1350" y="925"/>
                </a:cubicBezTo>
                <a:cubicBezTo>
                  <a:pt x="1345" y="925"/>
                  <a:pt x="1373" y="948"/>
                  <a:pt x="1384" y="954"/>
                </a:cubicBezTo>
                <a:cubicBezTo>
                  <a:pt x="1396" y="965"/>
                  <a:pt x="1373" y="976"/>
                  <a:pt x="1339" y="976"/>
                </a:cubicBezTo>
                <a:lnTo>
                  <a:pt x="1311" y="954"/>
                </a:lnTo>
                <a:cubicBezTo>
                  <a:pt x="1311" y="954"/>
                  <a:pt x="1294" y="959"/>
                  <a:pt x="1288" y="965"/>
                </a:cubicBezTo>
                <a:cubicBezTo>
                  <a:pt x="1288" y="971"/>
                  <a:pt x="1288" y="988"/>
                  <a:pt x="1294" y="988"/>
                </a:cubicBezTo>
                <a:lnTo>
                  <a:pt x="1311" y="999"/>
                </a:lnTo>
                <a:cubicBezTo>
                  <a:pt x="1333" y="1016"/>
                  <a:pt x="1339" y="1027"/>
                  <a:pt x="1322" y="1027"/>
                </a:cubicBezTo>
                <a:lnTo>
                  <a:pt x="1316" y="1033"/>
                </a:lnTo>
                <a:cubicBezTo>
                  <a:pt x="1311" y="1050"/>
                  <a:pt x="1311" y="1073"/>
                  <a:pt x="1305" y="1096"/>
                </a:cubicBezTo>
                <a:cubicBezTo>
                  <a:pt x="1305" y="1118"/>
                  <a:pt x="1265" y="1096"/>
                  <a:pt x="1265" y="1135"/>
                </a:cubicBezTo>
                <a:lnTo>
                  <a:pt x="1277" y="1175"/>
                </a:lnTo>
                <a:cubicBezTo>
                  <a:pt x="1277" y="1226"/>
                  <a:pt x="1322" y="1260"/>
                  <a:pt x="1333" y="1260"/>
                </a:cubicBezTo>
                <a:cubicBezTo>
                  <a:pt x="1335" y="1260"/>
                  <a:pt x="1336" y="1259"/>
                  <a:pt x="1338" y="1259"/>
                </a:cubicBezTo>
                <a:cubicBezTo>
                  <a:pt x="1353" y="1259"/>
                  <a:pt x="1367" y="1286"/>
                  <a:pt x="1367" y="1317"/>
                </a:cubicBezTo>
                <a:lnTo>
                  <a:pt x="1356" y="1334"/>
                </a:lnTo>
                <a:lnTo>
                  <a:pt x="1322" y="1368"/>
                </a:lnTo>
                <a:cubicBezTo>
                  <a:pt x="1311" y="1413"/>
                  <a:pt x="1299" y="1470"/>
                  <a:pt x="1299" y="1493"/>
                </a:cubicBezTo>
                <a:lnTo>
                  <a:pt x="1282" y="1504"/>
                </a:lnTo>
                <a:cubicBezTo>
                  <a:pt x="1260" y="1521"/>
                  <a:pt x="1288" y="1532"/>
                  <a:pt x="1282" y="1544"/>
                </a:cubicBezTo>
                <a:cubicBezTo>
                  <a:pt x="1271" y="1566"/>
                  <a:pt x="1260" y="1583"/>
                  <a:pt x="1248" y="1600"/>
                </a:cubicBezTo>
                <a:cubicBezTo>
                  <a:pt x="1248" y="1606"/>
                  <a:pt x="1248" y="1617"/>
                  <a:pt x="1254" y="1617"/>
                </a:cubicBezTo>
                <a:cubicBezTo>
                  <a:pt x="1277" y="1635"/>
                  <a:pt x="1260" y="1657"/>
                  <a:pt x="1271" y="1674"/>
                </a:cubicBezTo>
                <a:lnTo>
                  <a:pt x="1282" y="1691"/>
                </a:lnTo>
                <a:cubicBezTo>
                  <a:pt x="1305" y="1703"/>
                  <a:pt x="1316" y="1725"/>
                  <a:pt x="1311" y="1725"/>
                </a:cubicBezTo>
                <a:cubicBezTo>
                  <a:pt x="1311" y="1731"/>
                  <a:pt x="1288" y="1742"/>
                  <a:pt x="1265" y="1759"/>
                </a:cubicBezTo>
                <a:lnTo>
                  <a:pt x="1282" y="1805"/>
                </a:lnTo>
                <a:lnTo>
                  <a:pt x="1282" y="1816"/>
                </a:lnTo>
                <a:cubicBezTo>
                  <a:pt x="1282" y="1827"/>
                  <a:pt x="1265" y="1850"/>
                  <a:pt x="1254" y="1861"/>
                </a:cubicBezTo>
                <a:lnTo>
                  <a:pt x="1237" y="1878"/>
                </a:lnTo>
                <a:lnTo>
                  <a:pt x="1203" y="1913"/>
                </a:lnTo>
                <a:cubicBezTo>
                  <a:pt x="1214" y="1930"/>
                  <a:pt x="1243" y="1958"/>
                  <a:pt x="1265" y="1975"/>
                </a:cubicBezTo>
                <a:lnTo>
                  <a:pt x="1271" y="2009"/>
                </a:lnTo>
                <a:cubicBezTo>
                  <a:pt x="1271" y="2032"/>
                  <a:pt x="1305" y="2043"/>
                  <a:pt x="1322" y="2060"/>
                </a:cubicBezTo>
                <a:lnTo>
                  <a:pt x="1328" y="2066"/>
                </a:lnTo>
                <a:cubicBezTo>
                  <a:pt x="1324" y="2072"/>
                  <a:pt x="1304" y="2075"/>
                  <a:pt x="1283" y="2075"/>
                </a:cubicBezTo>
                <a:cubicBezTo>
                  <a:pt x="1269" y="2075"/>
                  <a:pt x="1255" y="2074"/>
                  <a:pt x="1248" y="2071"/>
                </a:cubicBezTo>
                <a:cubicBezTo>
                  <a:pt x="1246" y="2071"/>
                  <a:pt x="1243" y="2070"/>
                  <a:pt x="1241" y="2070"/>
                </a:cubicBezTo>
                <a:cubicBezTo>
                  <a:pt x="1223" y="2070"/>
                  <a:pt x="1214" y="2090"/>
                  <a:pt x="1214" y="2100"/>
                </a:cubicBezTo>
                <a:cubicBezTo>
                  <a:pt x="1214" y="2111"/>
                  <a:pt x="1243" y="2168"/>
                  <a:pt x="1231" y="2179"/>
                </a:cubicBezTo>
                <a:cubicBezTo>
                  <a:pt x="1214" y="2191"/>
                  <a:pt x="1192" y="2208"/>
                  <a:pt x="1175" y="2219"/>
                </a:cubicBezTo>
                <a:lnTo>
                  <a:pt x="1175" y="2242"/>
                </a:lnTo>
                <a:cubicBezTo>
                  <a:pt x="1169" y="2259"/>
                  <a:pt x="1157" y="2276"/>
                  <a:pt x="1157" y="2293"/>
                </a:cubicBezTo>
                <a:lnTo>
                  <a:pt x="1157" y="2315"/>
                </a:lnTo>
                <a:cubicBezTo>
                  <a:pt x="1152" y="2344"/>
                  <a:pt x="1152" y="2372"/>
                  <a:pt x="1146" y="2378"/>
                </a:cubicBezTo>
                <a:lnTo>
                  <a:pt x="1123" y="2378"/>
                </a:lnTo>
                <a:cubicBezTo>
                  <a:pt x="1118" y="2366"/>
                  <a:pt x="1118" y="2361"/>
                  <a:pt x="1118" y="2349"/>
                </a:cubicBezTo>
                <a:cubicBezTo>
                  <a:pt x="1129" y="2310"/>
                  <a:pt x="1089" y="2253"/>
                  <a:pt x="1152" y="2230"/>
                </a:cubicBezTo>
                <a:cubicBezTo>
                  <a:pt x="1157" y="2230"/>
                  <a:pt x="1152" y="2213"/>
                  <a:pt x="1146" y="2208"/>
                </a:cubicBezTo>
                <a:lnTo>
                  <a:pt x="1135" y="2196"/>
                </a:lnTo>
                <a:cubicBezTo>
                  <a:pt x="1106" y="2179"/>
                  <a:pt x="1112" y="2156"/>
                  <a:pt x="1123" y="2151"/>
                </a:cubicBezTo>
                <a:cubicBezTo>
                  <a:pt x="1135" y="2145"/>
                  <a:pt x="1084" y="2117"/>
                  <a:pt x="1067" y="2111"/>
                </a:cubicBezTo>
                <a:cubicBezTo>
                  <a:pt x="1050" y="2105"/>
                  <a:pt x="1067" y="2026"/>
                  <a:pt x="1055" y="1998"/>
                </a:cubicBezTo>
                <a:cubicBezTo>
                  <a:pt x="1050" y="1969"/>
                  <a:pt x="1021" y="1930"/>
                  <a:pt x="1004" y="1918"/>
                </a:cubicBezTo>
                <a:lnTo>
                  <a:pt x="987" y="1924"/>
                </a:lnTo>
                <a:lnTo>
                  <a:pt x="976" y="1930"/>
                </a:lnTo>
                <a:cubicBezTo>
                  <a:pt x="976" y="1930"/>
                  <a:pt x="976" y="1930"/>
                  <a:pt x="975" y="1930"/>
                </a:cubicBezTo>
                <a:cubicBezTo>
                  <a:pt x="967" y="1930"/>
                  <a:pt x="920" y="1838"/>
                  <a:pt x="942" y="1805"/>
                </a:cubicBezTo>
                <a:cubicBezTo>
                  <a:pt x="956" y="1781"/>
                  <a:pt x="982" y="1769"/>
                  <a:pt x="997" y="1769"/>
                </a:cubicBezTo>
                <a:cubicBezTo>
                  <a:pt x="1000" y="1769"/>
                  <a:pt x="1002" y="1770"/>
                  <a:pt x="1004" y="1771"/>
                </a:cubicBezTo>
                <a:cubicBezTo>
                  <a:pt x="1005" y="1771"/>
                  <a:pt x="1005" y="1771"/>
                  <a:pt x="1006" y="1771"/>
                </a:cubicBezTo>
                <a:cubicBezTo>
                  <a:pt x="1014" y="1771"/>
                  <a:pt x="1044" y="1730"/>
                  <a:pt x="1050" y="1708"/>
                </a:cubicBezTo>
                <a:cubicBezTo>
                  <a:pt x="1055" y="1686"/>
                  <a:pt x="1044" y="1669"/>
                  <a:pt x="1021" y="1669"/>
                </a:cubicBezTo>
                <a:lnTo>
                  <a:pt x="1021" y="1714"/>
                </a:lnTo>
                <a:cubicBezTo>
                  <a:pt x="1021" y="1720"/>
                  <a:pt x="1016" y="1725"/>
                  <a:pt x="1010" y="1725"/>
                </a:cubicBezTo>
                <a:lnTo>
                  <a:pt x="993" y="1725"/>
                </a:lnTo>
                <a:lnTo>
                  <a:pt x="976" y="1697"/>
                </a:lnTo>
                <a:cubicBezTo>
                  <a:pt x="953" y="1663"/>
                  <a:pt x="948" y="1606"/>
                  <a:pt x="948" y="1595"/>
                </a:cubicBezTo>
                <a:cubicBezTo>
                  <a:pt x="949" y="1592"/>
                  <a:pt x="956" y="1591"/>
                  <a:pt x="965" y="1591"/>
                </a:cubicBezTo>
                <a:cubicBezTo>
                  <a:pt x="980" y="1591"/>
                  <a:pt x="1001" y="1593"/>
                  <a:pt x="1015" y="1593"/>
                </a:cubicBezTo>
                <a:cubicBezTo>
                  <a:pt x="1024" y="1593"/>
                  <a:pt x="1031" y="1592"/>
                  <a:pt x="1033" y="1589"/>
                </a:cubicBezTo>
                <a:cubicBezTo>
                  <a:pt x="1038" y="1572"/>
                  <a:pt x="1038" y="1561"/>
                  <a:pt x="1033" y="1555"/>
                </a:cubicBezTo>
                <a:cubicBezTo>
                  <a:pt x="1033" y="1555"/>
                  <a:pt x="987" y="1544"/>
                  <a:pt x="931" y="1532"/>
                </a:cubicBezTo>
                <a:lnTo>
                  <a:pt x="908" y="1476"/>
                </a:lnTo>
                <a:lnTo>
                  <a:pt x="902" y="1459"/>
                </a:lnTo>
                <a:cubicBezTo>
                  <a:pt x="891" y="1442"/>
                  <a:pt x="891" y="1413"/>
                  <a:pt x="902" y="1413"/>
                </a:cubicBezTo>
                <a:cubicBezTo>
                  <a:pt x="908" y="1408"/>
                  <a:pt x="896" y="1385"/>
                  <a:pt x="891" y="1379"/>
                </a:cubicBezTo>
                <a:cubicBezTo>
                  <a:pt x="879" y="1374"/>
                  <a:pt x="879" y="1362"/>
                  <a:pt x="885" y="1356"/>
                </a:cubicBezTo>
                <a:cubicBezTo>
                  <a:pt x="885" y="1356"/>
                  <a:pt x="919" y="1345"/>
                  <a:pt x="959" y="1334"/>
                </a:cubicBezTo>
                <a:lnTo>
                  <a:pt x="970" y="1288"/>
                </a:lnTo>
                <a:cubicBezTo>
                  <a:pt x="987" y="1283"/>
                  <a:pt x="993" y="1277"/>
                  <a:pt x="993" y="1271"/>
                </a:cubicBezTo>
                <a:cubicBezTo>
                  <a:pt x="987" y="1266"/>
                  <a:pt x="959" y="1260"/>
                  <a:pt x="925" y="1249"/>
                </a:cubicBezTo>
                <a:lnTo>
                  <a:pt x="965" y="1198"/>
                </a:lnTo>
                <a:cubicBezTo>
                  <a:pt x="970" y="1192"/>
                  <a:pt x="970" y="1186"/>
                  <a:pt x="965" y="1181"/>
                </a:cubicBezTo>
                <a:cubicBezTo>
                  <a:pt x="965" y="1175"/>
                  <a:pt x="953" y="1175"/>
                  <a:pt x="953" y="1175"/>
                </a:cubicBezTo>
                <a:lnTo>
                  <a:pt x="902" y="1209"/>
                </a:lnTo>
                <a:cubicBezTo>
                  <a:pt x="896" y="1169"/>
                  <a:pt x="879" y="1118"/>
                  <a:pt x="862" y="1096"/>
                </a:cubicBezTo>
                <a:lnTo>
                  <a:pt x="879" y="1078"/>
                </a:lnTo>
                <a:lnTo>
                  <a:pt x="885" y="1067"/>
                </a:lnTo>
                <a:cubicBezTo>
                  <a:pt x="914" y="1067"/>
                  <a:pt x="931" y="1044"/>
                  <a:pt x="925" y="1022"/>
                </a:cubicBezTo>
                <a:lnTo>
                  <a:pt x="925" y="999"/>
                </a:lnTo>
                <a:cubicBezTo>
                  <a:pt x="914" y="999"/>
                  <a:pt x="908" y="1010"/>
                  <a:pt x="908" y="1022"/>
                </a:cubicBezTo>
                <a:lnTo>
                  <a:pt x="908" y="1033"/>
                </a:lnTo>
                <a:cubicBezTo>
                  <a:pt x="908" y="1039"/>
                  <a:pt x="908" y="1050"/>
                  <a:pt x="902" y="1050"/>
                </a:cubicBezTo>
                <a:lnTo>
                  <a:pt x="879" y="1050"/>
                </a:lnTo>
                <a:lnTo>
                  <a:pt x="874" y="1016"/>
                </a:lnTo>
                <a:cubicBezTo>
                  <a:pt x="862" y="976"/>
                  <a:pt x="902" y="937"/>
                  <a:pt x="896" y="914"/>
                </a:cubicBezTo>
                <a:cubicBezTo>
                  <a:pt x="896" y="897"/>
                  <a:pt x="908" y="869"/>
                  <a:pt x="914" y="857"/>
                </a:cubicBezTo>
                <a:cubicBezTo>
                  <a:pt x="917" y="848"/>
                  <a:pt x="915" y="844"/>
                  <a:pt x="908" y="844"/>
                </a:cubicBezTo>
                <a:cubicBezTo>
                  <a:pt x="903" y="844"/>
                  <a:pt x="895" y="846"/>
                  <a:pt x="885" y="852"/>
                </a:cubicBezTo>
                <a:lnTo>
                  <a:pt x="885" y="863"/>
                </a:lnTo>
                <a:cubicBezTo>
                  <a:pt x="879" y="872"/>
                  <a:pt x="874" y="875"/>
                  <a:pt x="868" y="875"/>
                </a:cubicBezTo>
                <a:cubicBezTo>
                  <a:pt x="857" y="875"/>
                  <a:pt x="845" y="863"/>
                  <a:pt x="834" y="863"/>
                </a:cubicBezTo>
                <a:cubicBezTo>
                  <a:pt x="811" y="863"/>
                  <a:pt x="811" y="840"/>
                  <a:pt x="817" y="829"/>
                </a:cubicBezTo>
                <a:lnTo>
                  <a:pt x="834" y="789"/>
                </a:lnTo>
                <a:cubicBezTo>
                  <a:pt x="823" y="744"/>
                  <a:pt x="834" y="664"/>
                  <a:pt x="823" y="659"/>
                </a:cubicBezTo>
                <a:cubicBezTo>
                  <a:pt x="806" y="647"/>
                  <a:pt x="794" y="619"/>
                  <a:pt x="783" y="596"/>
                </a:cubicBezTo>
                <a:lnTo>
                  <a:pt x="817" y="591"/>
                </a:lnTo>
                <a:cubicBezTo>
                  <a:pt x="828" y="591"/>
                  <a:pt x="840" y="579"/>
                  <a:pt x="823" y="574"/>
                </a:cubicBezTo>
                <a:lnTo>
                  <a:pt x="794" y="568"/>
                </a:lnTo>
                <a:cubicBezTo>
                  <a:pt x="772" y="545"/>
                  <a:pt x="692" y="522"/>
                  <a:pt x="670" y="511"/>
                </a:cubicBezTo>
                <a:cubicBezTo>
                  <a:pt x="647" y="494"/>
                  <a:pt x="658" y="477"/>
                  <a:pt x="698" y="471"/>
                </a:cubicBezTo>
                <a:lnTo>
                  <a:pt x="755" y="500"/>
                </a:lnTo>
                <a:lnTo>
                  <a:pt x="777" y="511"/>
                </a:lnTo>
                <a:cubicBezTo>
                  <a:pt x="811" y="522"/>
                  <a:pt x="845" y="528"/>
                  <a:pt x="857" y="528"/>
                </a:cubicBezTo>
                <a:lnTo>
                  <a:pt x="840" y="511"/>
                </a:lnTo>
                <a:lnTo>
                  <a:pt x="840" y="505"/>
                </a:lnTo>
                <a:cubicBezTo>
                  <a:pt x="845" y="488"/>
                  <a:pt x="806" y="477"/>
                  <a:pt x="794" y="477"/>
                </a:cubicBezTo>
                <a:cubicBezTo>
                  <a:pt x="777" y="477"/>
                  <a:pt x="772" y="454"/>
                  <a:pt x="789" y="432"/>
                </a:cubicBezTo>
                <a:lnTo>
                  <a:pt x="806" y="415"/>
                </a:lnTo>
                <a:lnTo>
                  <a:pt x="828" y="398"/>
                </a:lnTo>
                <a:cubicBezTo>
                  <a:pt x="835" y="377"/>
                  <a:pt x="849" y="365"/>
                  <a:pt x="862" y="365"/>
                </a:cubicBezTo>
                <a:cubicBezTo>
                  <a:pt x="870" y="365"/>
                  <a:pt x="879" y="370"/>
                  <a:pt x="885" y="381"/>
                </a:cubicBezTo>
                <a:lnTo>
                  <a:pt x="925" y="381"/>
                </a:lnTo>
                <a:cubicBezTo>
                  <a:pt x="953" y="364"/>
                  <a:pt x="919" y="330"/>
                  <a:pt x="902" y="324"/>
                </a:cubicBezTo>
                <a:cubicBezTo>
                  <a:pt x="885" y="318"/>
                  <a:pt x="879" y="284"/>
                  <a:pt x="885" y="273"/>
                </a:cubicBezTo>
                <a:cubicBezTo>
                  <a:pt x="885" y="272"/>
                  <a:pt x="885" y="272"/>
                  <a:pt x="884" y="272"/>
                </a:cubicBezTo>
                <a:cubicBezTo>
                  <a:pt x="874" y="272"/>
                  <a:pt x="804" y="336"/>
                  <a:pt x="785" y="336"/>
                </a:cubicBezTo>
                <a:cubicBezTo>
                  <a:pt x="784" y="336"/>
                  <a:pt x="784" y="335"/>
                  <a:pt x="783" y="335"/>
                </a:cubicBezTo>
                <a:cubicBezTo>
                  <a:pt x="772" y="335"/>
                  <a:pt x="772" y="313"/>
                  <a:pt x="766" y="301"/>
                </a:cubicBezTo>
                <a:cubicBezTo>
                  <a:pt x="766" y="295"/>
                  <a:pt x="738" y="278"/>
                  <a:pt x="709" y="267"/>
                </a:cubicBezTo>
                <a:lnTo>
                  <a:pt x="698" y="233"/>
                </a:lnTo>
                <a:cubicBezTo>
                  <a:pt x="692" y="216"/>
                  <a:pt x="681" y="205"/>
                  <a:pt x="675" y="188"/>
                </a:cubicBezTo>
                <a:cubicBezTo>
                  <a:pt x="672" y="179"/>
                  <a:pt x="667" y="176"/>
                  <a:pt x="662" y="176"/>
                </a:cubicBezTo>
                <a:cubicBezTo>
                  <a:pt x="654" y="176"/>
                  <a:pt x="645" y="184"/>
                  <a:pt x="639" y="184"/>
                </a:cubicBezTo>
                <a:cubicBezTo>
                  <a:pt x="638" y="184"/>
                  <a:pt x="636" y="184"/>
                  <a:pt x="635" y="182"/>
                </a:cubicBezTo>
                <a:lnTo>
                  <a:pt x="618" y="171"/>
                </a:lnTo>
                <a:cubicBezTo>
                  <a:pt x="601" y="142"/>
                  <a:pt x="584" y="108"/>
                  <a:pt x="579" y="103"/>
                </a:cubicBezTo>
                <a:cubicBezTo>
                  <a:pt x="578" y="102"/>
                  <a:pt x="577" y="101"/>
                  <a:pt x="576" y="101"/>
                </a:cubicBezTo>
                <a:cubicBezTo>
                  <a:pt x="570" y="101"/>
                  <a:pt x="560" y="117"/>
                  <a:pt x="550" y="137"/>
                </a:cubicBezTo>
                <a:lnTo>
                  <a:pt x="556" y="137"/>
                </a:lnTo>
                <a:cubicBezTo>
                  <a:pt x="584" y="159"/>
                  <a:pt x="550" y="182"/>
                  <a:pt x="550" y="199"/>
                </a:cubicBezTo>
                <a:lnTo>
                  <a:pt x="550" y="222"/>
                </a:lnTo>
                <a:cubicBezTo>
                  <a:pt x="550" y="250"/>
                  <a:pt x="556" y="284"/>
                  <a:pt x="556" y="301"/>
                </a:cubicBezTo>
                <a:lnTo>
                  <a:pt x="533" y="307"/>
                </a:lnTo>
                <a:lnTo>
                  <a:pt x="499" y="318"/>
                </a:lnTo>
                <a:cubicBezTo>
                  <a:pt x="511" y="341"/>
                  <a:pt x="545" y="352"/>
                  <a:pt x="550" y="352"/>
                </a:cubicBezTo>
                <a:cubicBezTo>
                  <a:pt x="552" y="351"/>
                  <a:pt x="554" y="351"/>
                  <a:pt x="556" y="351"/>
                </a:cubicBezTo>
                <a:cubicBezTo>
                  <a:pt x="564" y="351"/>
                  <a:pt x="567" y="361"/>
                  <a:pt x="567" y="375"/>
                </a:cubicBezTo>
                <a:lnTo>
                  <a:pt x="567" y="381"/>
                </a:lnTo>
                <a:cubicBezTo>
                  <a:pt x="550" y="398"/>
                  <a:pt x="550" y="409"/>
                  <a:pt x="567" y="426"/>
                </a:cubicBezTo>
                <a:cubicBezTo>
                  <a:pt x="579" y="437"/>
                  <a:pt x="601" y="449"/>
                  <a:pt x="573" y="466"/>
                </a:cubicBezTo>
                <a:lnTo>
                  <a:pt x="573" y="471"/>
                </a:lnTo>
                <a:cubicBezTo>
                  <a:pt x="579" y="488"/>
                  <a:pt x="590" y="517"/>
                  <a:pt x="596" y="534"/>
                </a:cubicBezTo>
                <a:lnTo>
                  <a:pt x="596" y="556"/>
                </a:lnTo>
                <a:lnTo>
                  <a:pt x="596" y="591"/>
                </a:lnTo>
                <a:cubicBezTo>
                  <a:pt x="573" y="608"/>
                  <a:pt x="573" y="630"/>
                  <a:pt x="584" y="636"/>
                </a:cubicBezTo>
                <a:cubicBezTo>
                  <a:pt x="590" y="636"/>
                  <a:pt x="573" y="659"/>
                  <a:pt x="562" y="664"/>
                </a:cubicBezTo>
                <a:cubicBezTo>
                  <a:pt x="556" y="670"/>
                  <a:pt x="567" y="693"/>
                  <a:pt x="573" y="698"/>
                </a:cubicBezTo>
                <a:cubicBezTo>
                  <a:pt x="574" y="699"/>
                  <a:pt x="575" y="699"/>
                  <a:pt x="577" y="699"/>
                </a:cubicBezTo>
                <a:cubicBezTo>
                  <a:pt x="586" y="699"/>
                  <a:pt x="609" y="685"/>
                  <a:pt x="624" y="676"/>
                </a:cubicBezTo>
                <a:cubicBezTo>
                  <a:pt x="627" y="673"/>
                  <a:pt x="630" y="671"/>
                  <a:pt x="633" y="671"/>
                </a:cubicBezTo>
                <a:cubicBezTo>
                  <a:pt x="641" y="671"/>
                  <a:pt x="648" y="683"/>
                  <a:pt x="653" y="704"/>
                </a:cubicBezTo>
                <a:lnTo>
                  <a:pt x="647" y="715"/>
                </a:lnTo>
                <a:cubicBezTo>
                  <a:pt x="641" y="732"/>
                  <a:pt x="624" y="749"/>
                  <a:pt x="618" y="772"/>
                </a:cubicBezTo>
                <a:cubicBezTo>
                  <a:pt x="613" y="783"/>
                  <a:pt x="613" y="812"/>
                  <a:pt x="601" y="817"/>
                </a:cubicBezTo>
                <a:cubicBezTo>
                  <a:pt x="579" y="846"/>
                  <a:pt x="624" y="852"/>
                  <a:pt x="613" y="874"/>
                </a:cubicBezTo>
                <a:lnTo>
                  <a:pt x="596" y="903"/>
                </a:lnTo>
                <a:cubicBezTo>
                  <a:pt x="600" y="903"/>
                  <a:pt x="603" y="904"/>
                  <a:pt x="607" y="904"/>
                </a:cubicBezTo>
                <a:cubicBezTo>
                  <a:pt x="630" y="904"/>
                  <a:pt x="648" y="890"/>
                  <a:pt x="653" y="880"/>
                </a:cubicBezTo>
                <a:cubicBezTo>
                  <a:pt x="653" y="879"/>
                  <a:pt x="653" y="879"/>
                  <a:pt x="653" y="879"/>
                </a:cubicBezTo>
                <a:cubicBezTo>
                  <a:pt x="655" y="879"/>
                  <a:pt x="665" y="895"/>
                  <a:pt x="670" y="920"/>
                </a:cubicBezTo>
                <a:lnTo>
                  <a:pt x="664" y="948"/>
                </a:lnTo>
                <a:cubicBezTo>
                  <a:pt x="664" y="965"/>
                  <a:pt x="624" y="948"/>
                  <a:pt x="630" y="982"/>
                </a:cubicBezTo>
                <a:cubicBezTo>
                  <a:pt x="635" y="999"/>
                  <a:pt x="647" y="1016"/>
                  <a:pt x="647" y="1039"/>
                </a:cubicBezTo>
                <a:lnTo>
                  <a:pt x="653" y="1067"/>
                </a:lnTo>
                <a:cubicBezTo>
                  <a:pt x="653" y="1107"/>
                  <a:pt x="698" y="1135"/>
                  <a:pt x="715" y="1135"/>
                </a:cubicBezTo>
                <a:cubicBezTo>
                  <a:pt x="726" y="1135"/>
                  <a:pt x="737" y="1187"/>
                  <a:pt x="723" y="1187"/>
                </a:cubicBezTo>
                <a:cubicBezTo>
                  <a:pt x="722" y="1187"/>
                  <a:pt x="721" y="1187"/>
                  <a:pt x="721" y="1186"/>
                </a:cubicBezTo>
                <a:cubicBezTo>
                  <a:pt x="719" y="1186"/>
                  <a:pt x="717" y="1185"/>
                  <a:pt x="716" y="1185"/>
                </a:cubicBezTo>
                <a:lnTo>
                  <a:pt x="716" y="1185"/>
                </a:lnTo>
                <a:cubicBezTo>
                  <a:pt x="708" y="1185"/>
                  <a:pt x="728" y="1205"/>
                  <a:pt x="738" y="1215"/>
                </a:cubicBezTo>
                <a:cubicBezTo>
                  <a:pt x="749" y="1226"/>
                  <a:pt x="726" y="1260"/>
                  <a:pt x="709" y="1271"/>
                </a:cubicBezTo>
                <a:cubicBezTo>
                  <a:pt x="698" y="1283"/>
                  <a:pt x="721" y="1334"/>
                  <a:pt x="704" y="1334"/>
                </a:cubicBezTo>
                <a:cubicBezTo>
                  <a:pt x="681" y="1334"/>
                  <a:pt x="715" y="1339"/>
                  <a:pt x="732" y="1345"/>
                </a:cubicBezTo>
                <a:cubicBezTo>
                  <a:pt x="749" y="1345"/>
                  <a:pt x="749" y="1368"/>
                  <a:pt x="738" y="1402"/>
                </a:cubicBezTo>
                <a:lnTo>
                  <a:pt x="709" y="1374"/>
                </a:lnTo>
                <a:lnTo>
                  <a:pt x="681" y="1345"/>
                </a:lnTo>
                <a:lnTo>
                  <a:pt x="681" y="1345"/>
                </a:lnTo>
                <a:cubicBezTo>
                  <a:pt x="675" y="1368"/>
                  <a:pt x="704" y="1413"/>
                  <a:pt x="715" y="1419"/>
                </a:cubicBezTo>
                <a:cubicBezTo>
                  <a:pt x="719" y="1423"/>
                  <a:pt x="724" y="1425"/>
                  <a:pt x="730" y="1425"/>
                </a:cubicBezTo>
                <a:cubicBezTo>
                  <a:pt x="738" y="1425"/>
                  <a:pt x="748" y="1420"/>
                  <a:pt x="755" y="1413"/>
                </a:cubicBezTo>
                <a:lnTo>
                  <a:pt x="766" y="1408"/>
                </a:lnTo>
                <a:cubicBezTo>
                  <a:pt x="773" y="1401"/>
                  <a:pt x="783" y="1398"/>
                  <a:pt x="792" y="1398"/>
                </a:cubicBezTo>
                <a:cubicBezTo>
                  <a:pt x="798" y="1398"/>
                  <a:pt x="803" y="1400"/>
                  <a:pt x="806" y="1402"/>
                </a:cubicBezTo>
                <a:cubicBezTo>
                  <a:pt x="817" y="1408"/>
                  <a:pt x="823" y="1436"/>
                  <a:pt x="817" y="1442"/>
                </a:cubicBezTo>
                <a:cubicBezTo>
                  <a:pt x="794" y="1470"/>
                  <a:pt x="794" y="1481"/>
                  <a:pt x="817" y="1510"/>
                </a:cubicBezTo>
                <a:lnTo>
                  <a:pt x="828" y="1521"/>
                </a:lnTo>
                <a:cubicBezTo>
                  <a:pt x="828" y="1551"/>
                  <a:pt x="820" y="1568"/>
                  <a:pt x="810" y="1568"/>
                </a:cubicBezTo>
                <a:cubicBezTo>
                  <a:pt x="809" y="1568"/>
                  <a:pt x="807" y="1567"/>
                  <a:pt x="806" y="1566"/>
                </a:cubicBezTo>
                <a:lnTo>
                  <a:pt x="800" y="1555"/>
                </a:lnTo>
                <a:lnTo>
                  <a:pt x="783" y="1538"/>
                </a:lnTo>
                <a:cubicBezTo>
                  <a:pt x="776" y="1528"/>
                  <a:pt x="760" y="1526"/>
                  <a:pt x="743" y="1526"/>
                </a:cubicBezTo>
                <a:cubicBezTo>
                  <a:pt x="727" y="1526"/>
                  <a:pt x="710" y="1528"/>
                  <a:pt x="698" y="1528"/>
                </a:cubicBezTo>
                <a:cubicBezTo>
                  <a:pt x="693" y="1528"/>
                  <a:pt x="689" y="1528"/>
                  <a:pt x="687" y="1527"/>
                </a:cubicBezTo>
                <a:cubicBezTo>
                  <a:pt x="664" y="1527"/>
                  <a:pt x="653" y="1527"/>
                  <a:pt x="658" y="1532"/>
                </a:cubicBezTo>
                <a:lnTo>
                  <a:pt x="664" y="1532"/>
                </a:lnTo>
                <a:cubicBezTo>
                  <a:pt x="681" y="1538"/>
                  <a:pt x="698" y="1538"/>
                  <a:pt x="704" y="1544"/>
                </a:cubicBezTo>
                <a:cubicBezTo>
                  <a:pt x="709" y="1566"/>
                  <a:pt x="698" y="1572"/>
                  <a:pt x="675" y="1572"/>
                </a:cubicBezTo>
                <a:cubicBezTo>
                  <a:pt x="670" y="1578"/>
                  <a:pt x="721" y="1600"/>
                  <a:pt x="732" y="1617"/>
                </a:cubicBezTo>
                <a:cubicBezTo>
                  <a:pt x="738" y="1635"/>
                  <a:pt x="766" y="1657"/>
                  <a:pt x="772" y="1669"/>
                </a:cubicBezTo>
                <a:cubicBezTo>
                  <a:pt x="777" y="1674"/>
                  <a:pt x="743" y="1731"/>
                  <a:pt x="726" y="1742"/>
                </a:cubicBezTo>
                <a:cubicBezTo>
                  <a:pt x="709" y="1754"/>
                  <a:pt x="692" y="1771"/>
                  <a:pt x="687" y="1776"/>
                </a:cubicBezTo>
                <a:lnTo>
                  <a:pt x="687" y="1782"/>
                </a:lnTo>
                <a:cubicBezTo>
                  <a:pt x="687" y="1788"/>
                  <a:pt x="692" y="1793"/>
                  <a:pt x="698" y="1799"/>
                </a:cubicBezTo>
                <a:cubicBezTo>
                  <a:pt x="700" y="1801"/>
                  <a:pt x="702" y="1802"/>
                  <a:pt x="704" y="1802"/>
                </a:cubicBezTo>
                <a:cubicBezTo>
                  <a:pt x="707" y="1802"/>
                  <a:pt x="711" y="1799"/>
                  <a:pt x="715" y="1799"/>
                </a:cubicBezTo>
                <a:cubicBezTo>
                  <a:pt x="743" y="1799"/>
                  <a:pt x="749" y="1816"/>
                  <a:pt x="738" y="1833"/>
                </a:cubicBezTo>
                <a:lnTo>
                  <a:pt x="726" y="1850"/>
                </a:lnTo>
                <a:cubicBezTo>
                  <a:pt x="732" y="1856"/>
                  <a:pt x="749" y="1907"/>
                  <a:pt x="760" y="1964"/>
                </a:cubicBezTo>
                <a:lnTo>
                  <a:pt x="726" y="2009"/>
                </a:lnTo>
                <a:lnTo>
                  <a:pt x="721" y="2015"/>
                </a:lnTo>
                <a:cubicBezTo>
                  <a:pt x="726" y="2020"/>
                  <a:pt x="755" y="2032"/>
                  <a:pt x="760" y="2032"/>
                </a:cubicBezTo>
                <a:cubicBezTo>
                  <a:pt x="772" y="2032"/>
                  <a:pt x="772" y="2088"/>
                  <a:pt x="755" y="2094"/>
                </a:cubicBezTo>
                <a:cubicBezTo>
                  <a:pt x="738" y="2094"/>
                  <a:pt x="749" y="2105"/>
                  <a:pt x="760" y="2111"/>
                </a:cubicBezTo>
                <a:cubicBezTo>
                  <a:pt x="766" y="2111"/>
                  <a:pt x="772" y="2145"/>
                  <a:pt x="766" y="2185"/>
                </a:cubicBezTo>
                <a:lnTo>
                  <a:pt x="760" y="2219"/>
                </a:lnTo>
                <a:cubicBezTo>
                  <a:pt x="760" y="2230"/>
                  <a:pt x="766" y="2242"/>
                  <a:pt x="766" y="2253"/>
                </a:cubicBezTo>
                <a:lnTo>
                  <a:pt x="766" y="2264"/>
                </a:lnTo>
                <a:cubicBezTo>
                  <a:pt x="772" y="2270"/>
                  <a:pt x="766" y="2281"/>
                  <a:pt x="755" y="2281"/>
                </a:cubicBezTo>
                <a:lnTo>
                  <a:pt x="743" y="2293"/>
                </a:lnTo>
                <a:cubicBezTo>
                  <a:pt x="743" y="2304"/>
                  <a:pt x="789" y="2327"/>
                  <a:pt x="789" y="2338"/>
                </a:cubicBezTo>
                <a:cubicBezTo>
                  <a:pt x="794" y="2355"/>
                  <a:pt x="772" y="2383"/>
                  <a:pt x="760" y="2395"/>
                </a:cubicBezTo>
                <a:cubicBezTo>
                  <a:pt x="749" y="2400"/>
                  <a:pt x="772" y="2417"/>
                  <a:pt x="817" y="2423"/>
                </a:cubicBezTo>
                <a:lnTo>
                  <a:pt x="817" y="2480"/>
                </a:lnTo>
                <a:lnTo>
                  <a:pt x="817" y="2486"/>
                </a:lnTo>
                <a:cubicBezTo>
                  <a:pt x="815" y="2486"/>
                  <a:pt x="814" y="2487"/>
                  <a:pt x="811" y="2487"/>
                </a:cubicBezTo>
                <a:cubicBezTo>
                  <a:pt x="798" y="2487"/>
                  <a:pt x="776" y="2473"/>
                  <a:pt x="766" y="2469"/>
                </a:cubicBezTo>
                <a:cubicBezTo>
                  <a:pt x="766" y="2468"/>
                  <a:pt x="765" y="2468"/>
                  <a:pt x="764" y="2468"/>
                </a:cubicBezTo>
                <a:cubicBezTo>
                  <a:pt x="758" y="2468"/>
                  <a:pt x="748" y="2495"/>
                  <a:pt x="743" y="2537"/>
                </a:cubicBezTo>
                <a:lnTo>
                  <a:pt x="800" y="2531"/>
                </a:lnTo>
                <a:cubicBezTo>
                  <a:pt x="806" y="2531"/>
                  <a:pt x="817" y="2542"/>
                  <a:pt x="817" y="2548"/>
                </a:cubicBezTo>
                <a:lnTo>
                  <a:pt x="817" y="2554"/>
                </a:lnTo>
                <a:cubicBezTo>
                  <a:pt x="811" y="2559"/>
                  <a:pt x="794" y="2576"/>
                  <a:pt x="783" y="2588"/>
                </a:cubicBezTo>
                <a:lnTo>
                  <a:pt x="806" y="2605"/>
                </a:lnTo>
                <a:lnTo>
                  <a:pt x="828" y="2627"/>
                </a:lnTo>
                <a:cubicBezTo>
                  <a:pt x="845" y="2656"/>
                  <a:pt x="800" y="2684"/>
                  <a:pt x="772" y="2684"/>
                </a:cubicBezTo>
                <a:cubicBezTo>
                  <a:pt x="749" y="2684"/>
                  <a:pt x="772" y="2718"/>
                  <a:pt x="783" y="2730"/>
                </a:cubicBezTo>
                <a:cubicBezTo>
                  <a:pt x="794" y="2741"/>
                  <a:pt x="794" y="2752"/>
                  <a:pt x="789" y="2764"/>
                </a:cubicBezTo>
                <a:lnTo>
                  <a:pt x="783" y="2769"/>
                </a:lnTo>
                <a:cubicBezTo>
                  <a:pt x="777" y="2792"/>
                  <a:pt x="794" y="2849"/>
                  <a:pt x="811" y="2877"/>
                </a:cubicBezTo>
                <a:cubicBezTo>
                  <a:pt x="811" y="2883"/>
                  <a:pt x="806" y="2894"/>
                  <a:pt x="806" y="2900"/>
                </a:cubicBezTo>
                <a:lnTo>
                  <a:pt x="806" y="2917"/>
                </a:lnTo>
                <a:cubicBezTo>
                  <a:pt x="800" y="2939"/>
                  <a:pt x="811" y="2985"/>
                  <a:pt x="828" y="3025"/>
                </a:cubicBezTo>
                <a:lnTo>
                  <a:pt x="845" y="3053"/>
                </a:lnTo>
                <a:cubicBezTo>
                  <a:pt x="851" y="3053"/>
                  <a:pt x="845" y="3070"/>
                  <a:pt x="845" y="3070"/>
                </a:cubicBezTo>
                <a:lnTo>
                  <a:pt x="817" y="3093"/>
                </a:lnTo>
                <a:cubicBezTo>
                  <a:pt x="828" y="3115"/>
                  <a:pt x="840" y="3161"/>
                  <a:pt x="851" y="3183"/>
                </a:cubicBezTo>
                <a:lnTo>
                  <a:pt x="834" y="3206"/>
                </a:lnTo>
                <a:cubicBezTo>
                  <a:pt x="811" y="3246"/>
                  <a:pt x="834" y="3280"/>
                  <a:pt x="840" y="3314"/>
                </a:cubicBezTo>
                <a:lnTo>
                  <a:pt x="840" y="3354"/>
                </a:lnTo>
                <a:cubicBezTo>
                  <a:pt x="817" y="3359"/>
                  <a:pt x="857" y="3393"/>
                  <a:pt x="879" y="3399"/>
                </a:cubicBezTo>
                <a:cubicBezTo>
                  <a:pt x="902" y="3410"/>
                  <a:pt x="925" y="3422"/>
                  <a:pt x="925" y="3433"/>
                </a:cubicBezTo>
                <a:cubicBezTo>
                  <a:pt x="929" y="3437"/>
                  <a:pt x="927" y="3441"/>
                  <a:pt x="922" y="3441"/>
                </a:cubicBezTo>
                <a:cubicBezTo>
                  <a:pt x="920" y="3441"/>
                  <a:pt x="917" y="3440"/>
                  <a:pt x="914" y="3439"/>
                </a:cubicBezTo>
                <a:lnTo>
                  <a:pt x="868" y="3439"/>
                </a:lnTo>
                <a:cubicBezTo>
                  <a:pt x="840" y="3450"/>
                  <a:pt x="823" y="3524"/>
                  <a:pt x="806" y="3541"/>
                </a:cubicBezTo>
                <a:cubicBezTo>
                  <a:pt x="801" y="3546"/>
                  <a:pt x="792" y="3549"/>
                  <a:pt x="782" y="3549"/>
                </a:cubicBezTo>
                <a:cubicBezTo>
                  <a:pt x="770" y="3549"/>
                  <a:pt x="756" y="3545"/>
                  <a:pt x="743" y="3535"/>
                </a:cubicBezTo>
                <a:lnTo>
                  <a:pt x="777" y="3507"/>
                </a:lnTo>
                <a:cubicBezTo>
                  <a:pt x="777" y="3501"/>
                  <a:pt x="783" y="3496"/>
                  <a:pt x="783" y="3490"/>
                </a:cubicBezTo>
                <a:cubicBezTo>
                  <a:pt x="777" y="3484"/>
                  <a:pt x="772" y="3473"/>
                  <a:pt x="766" y="3473"/>
                </a:cubicBezTo>
                <a:cubicBezTo>
                  <a:pt x="760" y="3473"/>
                  <a:pt x="743" y="3484"/>
                  <a:pt x="743" y="3484"/>
                </a:cubicBezTo>
                <a:cubicBezTo>
                  <a:pt x="743" y="3524"/>
                  <a:pt x="738" y="3558"/>
                  <a:pt x="760" y="3592"/>
                </a:cubicBezTo>
                <a:lnTo>
                  <a:pt x="772" y="3603"/>
                </a:lnTo>
                <a:cubicBezTo>
                  <a:pt x="774" y="3606"/>
                  <a:pt x="776" y="3607"/>
                  <a:pt x="780" y="3607"/>
                </a:cubicBezTo>
                <a:cubicBezTo>
                  <a:pt x="796" y="3607"/>
                  <a:pt x="825" y="3579"/>
                  <a:pt x="834" y="3569"/>
                </a:cubicBezTo>
                <a:cubicBezTo>
                  <a:pt x="836" y="3568"/>
                  <a:pt x="837" y="3568"/>
                  <a:pt x="839" y="3568"/>
                </a:cubicBezTo>
                <a:cubicBezTo>
                  <a:pt x="857" y="3568"/>
                  <a:pt x="884" y="3617"/>
                  <a:pt x="868" y="3643"/>
                </a:cubicBezTo>
                <a:cubicBezTo>
                  <a:pt x="862" y="3654"/>
                  <a:pt x="855" y="3659"/>
                  <a:pt x="850" y="3659"/>
                </a:cubicBezTo>
                <a:cubicBezTo>
                  <a:pt x="844" y="3659"/>
                  <a:pt x="840" y="3654"/>
                  <a:pt x="840" y="3649"/>
                </a:cubicBezTo>
                <a:cubicBezTo>
                  <a:pt x="836" y="3642"/>
                  <a:pt x="831" y="3639"/>
                  <a:pt x="826" y="3639"/>
                </a:cubicBezTo>
                <a:cubicBezTo>
                  <a:pt x="823" y="3639"/>
                  <a:pt x="819" y="3641"/>
                  <a:pt x="817" y="3643"/>
                </a:cubicBezTo>
                <a:cubicBezTo>
                  <a:pt x="811" y="3643"/>
                  <a:pt x="794" y="3671"/>
                  <a:pt x="789" y="3683"/>
                </a:cubicBezTo>
                <a:cubicBezTo>
                  <a:pt x="783" y="3688"/>
                  <a:pt x="806" y="3705"/>
                  <a:pt x="817" y="3705"/>
                </a:cubicBezTo>
                <a:cubicBezTo>
                  <a:pt x="823" y="3711"/>
                  <a:pt x="834" y="3728"/>
                  <a:pt x="834" y="3745"/>
                </a:cubicBezTo>
                <a:lnTo>
                  <a:pt x="862" y="3745"/>
                </a:lnTo>
                <a:lnTo>
                  <a:pt x="908" y="3739"/>
                </a:lnTo>
                <a:lnTo>
                  <a:pt x="908" y="3739"/>
                </a:lnTo>
                <a:cubicBezTo>
                  <a:pt x="896" y="3774"/>
                  <a:pt x="891" y="3808"/>
                  <a:pt x="896" y="3808"/>
                </a:cubicBezTo>
                <a:cubicBezTo>
                  <a:pt x="896" y="3813"/>
                  <a:pt x="922" y="3853"/>
                  <a:pt x="910" y="3853"/>
                </a:cubicBezTo>
                <a:cubicBezTo>
                  <a:pt x="910" y="3853"/>
                  <a:pt x="909" y="3853"/>
                  <a:pt x="908" y="3853"/>
                </a:cubicBezTo>
                <a:cubicBezTo>
                  <a:pt x="891" y="3853"/>
                  <a:pt x="902" y="3887"/>
                  <a:pt x="908" y="3898"/>
                </a:cubicBezTo>
                <a:cubicBezTo>
                  <a:pt x="919" y="3915"/>
                  <a:pt x="902" y="3938"/>
                  <a:pt x="874" y="3949"/>
                </a:cubicBezTo>
                <a:lnTo>
                  <a:pt x="914" y="3983"/>
                </a:lnTo>
                <a:cubicBezTo>
                  <a:pt x="919" y="3989"/>
                  <a:pt x="919" y="4018"/>
                  <a:pt x="908" y="4023"/>
                </a:cubicBezTo>
                <a:cubicBezTo>
                  <a:pt x="874" y="4052"/>
                  <a:pt x="902" y="4069"/>
                  <a:pt x="925" y="4086"/>
                </a:cubicBezTo>
                <a:lnTo>
                  <a:pt x="987" y="4154"/>
                </a:lnTo>
                <a:cubicBezTo>
                  <a:pt x="987" y="4165"/>
                  <a:pt x="987" y="4176"/>
                  <a:pt x="982" y="4182"/>
                </a:cubicBezTo>
                <a:cubicBezTo>
                  <a:pt x="948" y="4216"/>
                  <a:pt x="942" y="4227"/>
                  <a:pt x="948" y="4273"/>
                </a:cubicBezTo>
                <a:lnTo>
                  <a:pt x="959" y="4335"/>
                </a:lnTo>
                <a:cubicBezTo>
                  <a:pt x="931" y="4381"/>
                  <a:pt x="942" y="4437"/>
                  <a:pt x="982" y="4471"/>
                </a:cubicBezTo>
                <a:lnTo>
                  <a:pt x="976" y="4522"/>
                </a:lnTo>
                <a:cubicBezTo>
                  <a:pt x="976" y="4528"/>
                  <a:pt x="1004" y="4534"/>
                  <a:pt x="1004" y="4545"/>
                </a:cubicBezTo>
                <a:cubicBezTo>
                  <a:pt x="1010" y="4557"/>
                  <a:pt x="993" y="4568"/>
                  <a:pt x="987" y="4585"/>
                </a:cubicBezTo>
                <a:cubicBezTo>
                  <a:pt x="987" y="4602"/>
                  <a:pt x="987" y="4625"/>
                  <a:pt x="993" y="4636"/>
                </a:cubicBezTo>
                <a:cubicBezTo>
                  <a:pt x="1016" y="4664"/>
                  <a:pt x="1004" y="4659"/>
                  <a:pt x="982" y="4664"/>
                </a:cubicBezTo>
                <a:cubicBezTo>
                  <a:pt x="976" y="4664"/>
                  <a:pt x="970" y="4676"/>
                  <a:pt x="970" y="4681"/>
                </a:cubicBezTo>
                <a:cubicBezTo>
                  <a:pt x="970" y="4698"/>
                  <a:pt x="970" y="4710"/>
                  <a:pt x="970" y="4721"/>
                </a:cubicBezTo>
                <a:lnTo>
                  <a:pt x="959" y="4778"/>
                </a:lnTo>
                <a:cubicBezTo>
                  <a:pt x="987" y="4795"/>
                  <a:pt x="982" y="4829"/>
                  <a:pt x="976" y="4840"/>
                </a:cubicBezTo>
                <a:cubicBezTo>
                  <a:pt x="965" y="4852"/>
                  <a:pt x="925" y="4891"/>
                  <a:pt x="931" y="4914"/>
                </a:cubicBezTo>
                <a:cubicBezTo>
                  <a:pt x="935" y="4933"/>
                  <a:pt x="944" y="4944"/>
                  <a:pt x="956" y="4944"/>
                </a:cubicBezTo>
                <a:cubicBezTo>
                  <a:pt x="959" y="4944"/>
                  <a:pt x="962" y="4943"/>
                  <a:pt x="965" y="4942"/>
                </a:cubicBezTo>
                <a:lnTo>
                  <a:pt x="970" y="4942"/>
                </a:lnTo>
                <a:cubicBezTo>
                  <a:pt x="973" y="4941"/>
                  <a:pt x="976" y="4940"/>
                  <a:pt x="979" y="4940"/>
                </a:cubicBezTo>
                <a:cubicBezTo>
                  <a:pt x="987" y="4940"/>
                  <a:pt x="994" y="4945"/>
                  <a:pt x="999" y="4954"/>
                </a:cubicBezTo>
                <a:cubicBezTo>
                  <a:pt x="1016" y="4971"/>
                  <a:pt x="993" y="4965"/>
                  <a:pt x="987" y="4971"/>
                </a:cubicBezTo>
                <a:lnTo>
                  <a:pt x="965" y="4982"/>
                </a:lnTo>
                <a:cubicBezTo>
                  <a:pt x="976" y="4999"/>
                  <a:pt x="999" y="5005"/>
                  <a:pt x="1016" y="5005"/>
                </a:cubicBezTo>
                <a:lnTo>
                  <a:pt x="993" y="5033"/>
                </a:lnTo>
                <a:cubicBezTo>
                  <a:pt x="976" y="5067"/>
                  <a:pt x="999" y="5113"/>
                  <a:pt x="970" y="5147"/>
                </a:cubicBezTo>
                <a:lnTo>
                  <a:pt x="965" y="5152"/>
                </a:lnTo>
                <a:cubicBezTo>
                  <a:pt x="982" y="5181"/>
                  <a:pt x="948" y="5198"/>
                  <a:pt x="931" y="5198"/>
                </a:cubicBezTo>
                <a:cubicBezTo>
                  <a:pt x="914" y="5198"/>
                  <a:pt x="896" y="5181"/>
                  <a:pt x="885" y="5164"/>
                </a:cubicBezTo>
                <a:lnTo>
                  <a:pt x="874" y="5198"/>
                </a:lnTo>
                <a:cubicBezTo>
                  <a:pt x="874" y="5218"/>
                  <a:pt x="882" y="5221"/>
                  <a:pt x="894" y="5221"/>
                </a:cubicBezTo>
                <a:cubicBezTo>
                  <a:pt x="898" y="5221"/>
                  <a:pt x="903" y="5220"/>
                  <a:pt x="908" y="5220"/>
                </a:cubicBezTo>
                <a:lnTo>
                  <a:pt x="925" y="5220"/>
                </a:lnTo>
                <a:cubicBezTo>
                  <a:pt x="948" y="5220"/>
                  <a:pt x="1004" y="5254"/>
                  <a:pt x="999" y="5277"/>
                </a:cubicBezTo>
                <a:cubicBezTo>
                  <a:pt x="993" y="5300"/>
                  <a:pt x="999" y="5317"/>
                  <a:pt x="1016" y="5317"/>
                </a:cubicBezTo>
                <a:lnTo>
                  <a:pt x="1050" y="5317"/>
                </a:lnTo>
                <a:cubicBezTo>
                  <a:pt x="1044" y="5334"/>
                  <a:pt x="1004" y="5419"/>
                  <a:pt x="1010" y="5436"/>
                </a:cubicBezTo>
                <a:cubicBezTo>
                  <a:pt x="1016" y="5453"/>
                  <a:pt x="1033" y="5504"/>
                  <a:pt x="1050" y="5538"/>
                </a:cubicBezTo>
                <a:lnTo>
                  <a:pt x="1061" y="5578"/>
                </a:lnTo>
                <a:lnTo>
                  <a:pt x="1067" y="5589"/>
                </a:lnTo>
                <a:cubicBezTo>
                  <a:pt x="1067" y="5600"/>
                  <a:pt x="1062" y="5606"/>
                  <a:pt x="1054" y="5606"/>
                </a:cubicBezTo>
                <a:cubicBezTo>
                  <a:pt x="1045" y="5606"/>
                  <a:pt x="1033" y="5598"/>
                  <a:pt x="1021" y="5583"/>
                </a:cubicBezTo>
                <a:lnTo>
                  <a:pt x="1010" y="5561"/>
                </a:lnTo>
                <a:lnTo>
                  <a:pt x="993" y="5532"/>
                </a:lnTo>
                <a:cubicBezTo>
                  <a:pt x="988" y="5507"/>
                  <a:pt x="974" y="5486"/>
                  <a:pt x="954" y="5486"/>
                </a:cubicBezTo>
                <a:cubicBezTo>
                  <a:pt x="952" y="5486"/>
                  <a:pt x="950" y="5486"/>
                  <a:pt x="948" y="5487"/>
                </a:cubicBezTo>
                <a:lnTo>
                  <a:pt x="965" y="5521"/>
                </a:lnTo>
                <a:cubicBezTo>
                  <a:pt x="982" y="5549"/>
                  <a:pt x="976" y="5583"/>
                  <a:pt x="1016" y="5606"/>
                </a:cubicBezTo>
                <a:lnTo>
                  <a:pt x="1033" y="5618"/>
                </a:lnTo>
                <a:cubicBezTo>
                  <a:pt x="1038" y="5657"/>
                  <a:pt x="1038" y="5731"/>
                  <a:pt x="1027" y="5776"/>
                </a:cubicBezTo>
                <a:lnTo>
                  <a:pt x="1027" y="5822"/>
                </a:lnTo>
                <a:lnTo>
                  <a:pt x="1021" y="5873"/>
                </a:lnTo>
                <a:cubicBezTo>
                  <a:pt x="1027" y="5916"/>
                  <a:pt x="1063" y="5975"/>
                  <a:pt x="1076" y="5975"/>
                </a:cubicBezTo>
                <a:cubicBezTo>
                  <a:pt x="1077" y="5975"/>
                  <a:pt x="1078" y="5975"/>
                  <a:pt x="1078" y="5975"/>
                </a:cubicBezTo>
                <a:cubicBezTo>
                  <a:pt x="1080" y="5974"/>
                  <a:pt x="1081" y="5974"/>
                  <a:pt x="1082" y="5974"/>
                </a:cubicBezTo>
                <a:lnTo>
                  <a:pt x="1082" y="5974"/>
                </a:lnTo>
                <a:cubicBezTo>
                  <a:pt x="1089" y="5974"/>
                  <a:pt x="1087" y="5990"/>
                  <a:pt x="1072" y="6015"/>
                </a:cubicBezTo>
                <a:lnTo>
                  <a:pt x="1033" y="6026"/>
                </a:lnTo>
                <a:lnTo>
                  <a:pt x="1027" y="6026"/>
                </a:lnTo>
                <a:cubicBezTo>
                  <a:pt x="1016" y="6032"/>
                  <a:pt x="1021" y="6043"/>
                  <a:pt x="1044" y="6054"/>
                </a:cubicBezTo>
                <a:lnTo>
                  <a:pt x="1055" y="6066"/>
                </a:lnTo>
                <a:cubicBezTo>
                  <a:pt x="1061" y="6071"/>
                  <a:pt x="1061" y="6094"/>
                  <a:pt x="1061" y="6094"/>
                </a:cubicBezTo>
                <a:lnTo>
                  <a:pt x="987" y="6128"/>
                </a:lnTo>
                <a:cubicBezTo>
                  <a:pt x="1009" y="6187"/>
                  <a:pt x="1025" y="6231"/>
                  <a:pt x="1013" y="6231"/>
                </a:cubicBezTo>
                <a:cubicBezTo>
                  <a:pt x="1012" y="6231"/>
                  <a:pt x="1011" y="6231"/>
                  <a:pt x="1010" y="6230"/>
                </a:cubicBezTo>
                <a:lnTo>
                  <a:pt x="1004" y="6225"/>
                </a:lnTo>
                <a:lnTo>
                  <a:pt x="970" y="6208"/>
                </a:lnTo>
                <a:cubicBezTo>
                  <a:pt x="974" y="6188"/>
                  <a:pt x="956" y="6182"/>
                  <a:pt x="939" y="6182"/>
                </a:cubicBezTo>
                <a:cubicBezTo>
                  <a:pt x="932" y="6182"/>
                  <a:pt x="924" y="6183"/>
                  <a:pt x="919" y="6185"/>
                </a:cubicBezTo>
                <a:cubicBezTo>
                  <a:pt x="917" y="6187"/>
                  <a:pt x="914" y="6187"/>
                  <a:pt x="911" y="6187"/>
                </a:cubicBezTo>
                <a:cubicBezTo>
                  <a:pt x="894" y="6187"/>
                  <a:pt x="872" y="6161"/>
                  <a:pt x="862" y="6122"/>
                </a:cubicBezTo>
                <a:lnTo>
                  <a:pt x="874" y="6071"/>
                </a:lnTo>
                <a:lnTo>
                  <a:pt x="874" y="6054"/>
                </a:lnTo>
                <a:cubicBezTo>
                  <a:pt x="862" y="6037"/>
                  <a:pt x="828" y="6009"/>
                  <a:pt x="834" y="5998"/>
                </a:cubicBezTo>
                <a:cubicBezTo>
                  <a:pt x="834" y="5986"/>
                  <a:pt x="879" y="5930"/>
                  <a:pt x="874" y="5907"/>
                </a:cubicBezTo>
                <a:cubicBezTo>
                  <a:pt x="868" y="5894"/>
                  <a:pt x="856" y="5890"/>
                  <a:pt x="847" y="5890"/>
                </a:cubicBezTo>
                <a:cubicBezTo>
                  <a:pt x="840" y="5890"/>
                  <a:pt x="834" y="5893"/>
                  <a:pt x="834" y="5896"/>
                </a:cubicBezTo>
                <a:cubicBezTo>
                  <a:pt x="828" y="5901"/>
                  <a:pt x="800" y="5930"/>
                  <a:pt x="772" y="5952"/>
                </a:cubicBezTo>
                <a:lnTo>
                  <a:pt x="783" y="6020"/>
                </a:lnTo>
                <a:cubicBezTo>
                  <a:pt x="783" y="6026"/>
                  <a:pt x="777" y="6032"/>
                  <a:pt x="777" y="6037"/>
                </a:cubicBezTo>
                <a:lnTo>
                  <a:pt x="772" y="6043"/>
                </a:lnTo>
                <a:cubicBezTo>
                  <a:pt x="768" y="6046"/>
                  <a:pt x="765" y="6048"/>
                  <a:pt x="762" y="6048"/>
                </a:cubicBezTo>
                <a:cubicBezTo>
                  <a:pt x="754" y="6048"/>
                  <a:pt x="747" y="6038"/>
                  <a:pt x="743" y="6026"/>
                </a:cubicBezTo>
                <a:lnTo>
                  <a:pt x="743" y="5981"/>
                </a:lnTo>
                <a:lnTo>
                  <a:pt x="743" y="5941"/>
                </a:lnTo>
                <a:cubicBezTo>
                  <a:pt x="721" y="5901"/>
                  <a:pt x="692" y="5861"/>
                  <a:pt x="692" y="5850"/>
                </a:cubicBezTo>
                <a:lnTo>
                  <a:pt x="692" y="5839"/>
                </a:lnTo>
                <a:lnTo>
                  <a:pt x="726" y="5754"/>
                </a:lnTo>
                <a:lnTo>
                  <a:pt x="715" y="5725"/>
                </a:lnTo>
                <a:cubicBezTo>
                  <a:pt x="704" y="5691"/>
                  <a:pt x="715" y="5663"/>
                  <a:pt x="738" y="5657"/>
                </a:cubicBezTo>
                <a:lnTo>
                  <a:pt x="755" y="5680"/>
                </a:lnTo>
                <a:cubicBezTo>
                  <a:pt x="760" y="5691"/>
                  <a:pt x="760" y="5703"/>
                  <a:pt x="772" y="5714"/>
                </a:cubicBezTo>
                <a:cubicBezTo>
                  <a:pt x="811" y="5759"/>
                  <a:pt x="811" y="5765"/>
                  <a:pt x="772" y="5793"/>
                </a:cubicBezTo>
                <a:lnTo>
                  <a:pt x="743" y="5810"/>
                </a:lnTo>
                <a:cubicBezTo>
                  <a:pt x="747" y="5827"/>
                  <a:pt x="779" y="5838"/>
                  <a:pt x="802" y="5838"/>
                </a:cubicBezTo>
                <a:cubicBezTo>
                  <a:pt x="811" y="5838"/>
                  <a:pt x="818" y="5836"/>
                  <a:pt x="823" y="5833"/>
                </a:cubicBezTo>
                <a:cubicBezTo>
                  <a:pt x="834" y="5822"/>
                  <a:pt x="851" y="5793"/>
                  <a:pt x="857" y="5771"/>
                </a:cubicBezTo>
                <a:lnTo>
                  <a:pt x="851" y="5759"/>
                </a:lnTo>
                <a:cubicBezTo>
                  <a:pt x="840" y="5742"/>
                  <a:pt x="834" y="5737"/>
                  <a:pt x="845" y="5720"/>
                </a:cubicBezTo>
                <a:lnTo>
                  <a:pt x="851" y="5708"/>
                </a:lnTo>
                <a:cubicBezTo>
                  <a:pt x="860" y="5696"/>
                  <a:pt x="868" y="5689"/>
                  <a:pt x="879" y="5689"/>
                </a:cubicBezTo>
                <a:cubicBezTo>
                  <a:pt x="883" y="5689"/>
                  <a:pt x="887" y="5690"/>
                  <a:pt x="891" y="5691"/>
                </a:cubicBezTo>
                <a:lnTo>
                  <a:pt x="902" y="5697"/>
                </a:lnTo>
                <a:cubicBezTo>
                  <a:pt x="914" y="5697"/>
                  <a:pt x="925" y="5697"/>
                  <a:pt x="931" y="5691"/>
                </a:cubicBezTo>
                <a:cubicBezTo>
                  <a:pt x="931" y="5686"/>
                  <a:pt x="931" y="5669"/>
                  <a:pt x="925" y="5663"/>
                </a:cubicBezTo>
                <a:lnTo>
                  <a:pt x="914" y="5652"/>
                </a:lnTo>
                <a:lnTo>
                  <a:pt x="840" y="5652"/>
                </a:lnTo>
                <a:lnTo>
                  <a:pt x="823" y="5663"/>
                </a:lnTo>
                <a:cubicBezTo>
                  <a:pt x="814" y="5672"/>
                  <a:pt x="815" y="5698"/>
                  <a:pt x="803" y="5698"/>
                </a:cubicBezTo>
                <a:cubicBezTo>
                  <a:pt x="799" y="5698"/>
                  <a:pt x="795" y="5696"/>
                  <a:pt x="789" y="5691"/>
                </a:cubicBezTo>
                <a:cubicBezTo>
                  <a:pt x="772" y="5680"/>
                  <a:pt x="794" y="5646"/>
                  <a:pt x="817" y="5623"/>
                </a:cubicBezTo>
                <a:lnTo>
                  <a:pt x="823" y="5618"/>
                </a:lnTo>
                <a:cubicBezTo>
                  <a:pt x="828" y="5618"/>
                  <a:pt x="811" y="5583"/>
                  <a:pt x="806" y="5572"/>
                </a:cubicBezTo>
                <a:cubicBezTo>
                  <a:pt x="797" y="5564"/>
                  <a:pt x="816" y="5559"/>
                  <a:pt x="832" y="5559"/>
                </a:cubicBezTo>
                <a:cubicBezTo>
                  <a:pt x="837" y="5559"/>
                  <a:pt x="842" y="5559"/>
                  <a:pt x="845" y="5561"/>
                </a:cubicBezTo>
                <a:cubicBezTo>
                  <a:pt x="857" y="5561"/>
                  <a:pt x="851" y="5549"/>
                  <a:pt x="828" y="5532"/>
                </a:cubicBezTo>
                <a:lnTo>
                  <a:pt x="828" y="5504"/>
                </a:lnTo>
                <a:cubicBezTo>
                  <a:pt x="828" y="5498"/>
                  <a:pt x="828" y="5487"/>
                  <a:pt x="828" y="5487"/>
                </a:cubicBezTo>
                <a:cubicBezTo>
                  <a:pt x="868" y="5481"/>
                  <a:pt x="862" y="5464"/>
                  <a:pt x="845" y="5447"/>
                </a:cubicBezTo>
                <a:cubicBezTo>
                  <a:pt x="834" y="5436"/>
                  <a:pt x="828" y="5430"/>
                  <a:pt x="823" y="5425"/>
                </a:cubicBezTo>
                <a:lnTo>
                  <a:pt x="823" y="5419"/>
                </a:lnTo>
                <a:cubicBezTo>
                  <a:pt x="817" y="5408"/>
                  <a:pt x="834" y="5396"/>
                  <a:pt x="840" y="5396"/>
                </a:cubicBezTo>
                <a:cubicBezTo>
                  <a:pt x="845" y="5396"/>
                  <a:pt x="879" y="5402"/>
                  <a:pt x="891" y="5402"/>
                </a:cubicBezTo>
                <a:cubicBezTo>
                  <a:pt x="902" y="5396"/>
                  <a:pt x="908" y="5396"/>
                  <a:pt x="896" y="5391"/>
                </a:cubicBezTo>
                <a:lnTo>
                  <a:pt x="891" y="5391"/>
                </a:lnTo>
                <a:lnTo>
                  <a:pt x="885" y="5385"/>
                </a:lnTo>
                <a:cubicBezTo>
                  <a:pt x="879" y="5385"/>
                  <a:pt x="902" y="5357"/>
                  <a:pt x="914" y="5339"/>
                </a:cubicBezTo>
                <a:cubicBezTo>
                  <a:pt x="921" y="5332"/>
                  <a:pt x="898" y="5323"/>
                  <a:pt x="877" y="5323"/>
                </a:cubicBezTo>
                <a:cubicBezTo>
                  <a:pt x="866" y="5323"/>
                  <a:pt x="855" y="5326"/>
                  <a:pt x="851" y="5334"/>
                </a:cubicBezTo>
                <a:cubicBezTo>
                  <a:pt x="842" y="5348"/>
                  <a:pt x="813" y="5358"/>
                  <a:pt x="797" y="5358"/>
                </a:cubicBezTo>
                <a:cubicBezTo>
                  <a:pt x="794" y="5358"/>
                  <a:pt x="791" y="5358"/>
                  <a:pt x="789" y="5357"/>
                </a:cubicBezTo>
                <a:cubicBezTo>
                  <a:pt x="783" y="5351"/>
                  <a:pt x="766" y="5328"/>
                  <a:pt x="766" y="5317"/>
                </a:cubicBezTo>
                <a:cubicBezTo>
                  <a:pt x="760" y="5311"/>
                  <a:pt x="806" y="5277"/>
                  <a:pt x="823" y="5271"/>
                </a:cubicBezTo>
                <a:cubicBezTo>
                  <a:pt x="840" y="5266"/>
                  <a:pt x="845" y="5232"/>
                  <a:pt x="840" y="5215"/>
                </a:cubicBezTo>
                <a:cubicBezTo>
                  <a:pt x="840" y="5198"/>
                  <a:pt x="834" y="5175"/>
                  <a:pt x="834" y="5158"/>
                </a:cubicBezTo>
                <a:lnTo>
                  <a:pt x="828" y="5141"/>
                </a:lnTo>
                <a:lnTo>
                  <a:pt x="823" y="5118"/>
                </a:lnTo>
                <a:cubicBezTo>
                  <a:pt x="817" y="5090"/>
                  <a:pt x="845" y="5061"/>
                  <a:pt x="857" y="5061"/>
                </a:cubicBezTo>
                <a:cubicBezTo>
                  <a:pt x="868" y="5061"/>
                  <a:pt x="868" y="5050"/>
                  <a:pt x="862" y="5044"/>
                </a:cubicBezTo>
                <a:lnTo>
                  <a:pt x="857" y="5039"/>
                </a:lnTo>
                <a:cubicBezTo>
                  <a:pt x="855" y="5032"/>
                  <a:pt x="851" y="5030"/>
                  <a:pt x="848" y="5030"/>
                </a:cubicBezTo>
                <a:cubicBezTo>
                  <a:pt x="843" y="5030"/>
                  <a:pt x="838" y="5035"/>
                  <a:pt x="834" y="5039"/>
                </a:cubicBezTo>
                <a:lnTo>
                  <a:pt x="817" y="5039"/>
                </a:lnTo>
                <a:cubicBezTo>
                  <a:pt x="800" y="5033"/>
                  <a:pt x="789" y="5022"/>
                  <a:pt x="794" y="5005"/>
                </a:cubicBezTo>
                <a:lnTo>
                  <a:pt x="806" y="4993"/>
                </a:lnTo>
                <a:lnTo>
                  <a:pt x="811" y="4982"/>
                </a:lnTo>
                <a:cubicBezTo>
                  <a:pt x="815" y="4979"/>
                  <a:pt x="821" y="4977"/>
                  <a:pt x="828" y="4977"/>
                </a:cubicBezTo>
                <a:cubicBezTo>
                  <a:pt x="845" y="4977"/>
                  <a:pt x="866" y="4984"/>
                  <a:pt x="874" y="4988"/>
                </a:cubicBezTo>
                <a:cubicBezTo>
                  <a:pt x="876" y="4990"/>
                  <a:pt x="877" y="4990"/>
                  <a:pt x="878" y="4990"/>
                </a:cubicBezTo>
                <a:cubicBezTo>
                  <a:pt x="885" y="4990"/>
                  <a:pt x="884" y="4970"/>
                  <a:pt x="879" y="4965"/>
                </a:cubicBezTo>
                <a:cubicBezTo>
                  <a:pt x="874" y="4954"/>
                  <a:pt x="868" y="4937"/>
                  <a:pt x="868" y="4931"/>
                </a:cubicBezTo>
                <a:lnTo>
                  <a:pt x="868" y="4920"/>
                </a:lnTo>
                <a:lnTo>
                  <a:pt x="874" y="4914"/>
                </a:lnTo>
                <a:cubicBezTo>
                  <a:pt x="868" y="4897"/>
                  <a:pt x="857" y="4891"/>
                  <a:pt x="845" y="4891"/>
                </a:cubicBezTo>
                <a:lnTo>
                  <a:pt x="840" y="4897"/>
                </a:lnTo>
                <a:cubicBezTo>
                  <a:pt x="834" y="4903"/>
                  <a:pt x="823" y="4914"/>
                  <a:pt x="817" y="4925"/>
                </a:cubicBezTo>
                <a:cubicBezTo>
                  <a:pt x="812" y="4946"/>
                  <a:pt x="802" y="4966"/>
                  <a:pt x="784" y="4966"/>
                </a:cubicBezTo>
                <a:cubicBezTo>
                  <a:pt x="782" y="4966"/>
                  <a:pt x="780" y="4966"/>
                  <a:pt x="777" y="4965"/>
                </a:cubicBezTo>
                <a:lnTo>
                  <a:pt x="738" y="4948"/>
                </a:lnTo>
                <a:cubicBezTo>
                  <a:pt x="760" y="4931"/>
                  <a:pt x="755" y="4818"/>
                  <a:pt x="760" y="4783"/>
                </a:cubicBezTo>
                <a:cubicBezTo>
                  <a:pt x="772" y="4749"/>
                  <a:pt x="806" y="4721"/>
                  <a:pt x="817" y="4721"/>
                </a:cubicBezTo>
                <a:cubicBezTo>
                  <a:pt x="828" y="4721"/>
                  <a:pt x="834" y="4755"/>
                  <a:pt x="834" y="4766"/>
                </a:cubicBezTo>
                <a:cubicBezTo>
                  <a:pt x="834" y="4779"/>
                  <a:pt x="840" y="4786"/>
                  <a:pt x="848" y="4786"/>
                </a:cubicBezTo>
                <a:cubicBezTo>
                  <a:pt x="851" y="4786"/>
                  <a:pt x="854" y="4785"/>
                  <a:pt x="857" y="4783"/>
                </a:cubicBezTo>
                <a:lnTo>
                  <a:pt x="857" y="4755"/>
                </a:lnTo>
                <a:cubicBezTo>
                  <a:pt x="857" y="4729"/>
                  <a:pt x="838" y="4703"/>
                  <a:pt x="817" y="4703"/>
                </a:cubicBezTo>
                <a:cubicBezTo>
                  <a:pt x="815" y="4703"/>
                  <a:pt x="813" y="4704"/>
                  <a:pt x="811" y="4704"/>
                </a:cubicBezTo>
                <a:lnTo>
                  <a:pt x="794" y="4693"/>
                </a:lnTo>
                <a:cubicBezTo>
                  <a:pt x="783" y="4693"/>
                  <a:pt x="777" y="4670"/>
                  <a:pt x="766" y="4659"/>
                </a:cubicBezTo>
                <a:cubicBezTo>
                  <a:pt x="760" y="4647"/>
                  <a:pt x="743" y="4642"/>
                  <a:pt x="743" y="4636"/>
                </a:cubicBezTo>
                <a:cubicBezTo>
                  <a:pt x="732" y="4602"/>
                  <a:pt x="755" y="4568"/>
                  <a:pt x="732" y="4534"/>
                </a:cubicBezTo>
                <a:cubicBezTo>
                  <a:pt x="726" y="4528"/>
                  <a:pt x="743" y="4500"/>
                  <a:pt x="755" y="4483"/>
                </a:cubicBezTo>
                <a:lnTo>
                  <a:pt x="766" y="4471"/>
                </a:lnTo>
                <a:cubicBezTo>
                  <a:pt x="770" y="4470"/>
                  <a:pt x="773" y="4470"/>
                  <a:pt x="776" y="4470"/>
                </a:cubicBezTo>
                <a:cubicBezTo>
                  <a:pt x="790" y="4470"/>
                  <a:pt x="792" y="4481"/>
                  <a:pt x="783" y="4500"/>
                </a:cubicBezTo>
                <a:lnTo>
                  <a:pt x="806" y="4522"/>
                </a:lnTo>
                <a:lnTo>
                  <a:pt x="817" y="4534"/>
                </a:lnTo>
                <a:cubicBezTo>
                  <a:pt x="811" y="4562"/>
                  <a:pt x="828" y="4596"/>
                  <a:pt x="834" y="4602"/>
                </a:cubicBezTo>
                <a:cubicBezTo>
                  <a:pt x="834" y="4602"/>
                  <a:pt x="835" y="4602"/>
                  <a:pt x="835" y="4602"/>
                </a:cubicBezTo>
                <a:cubicBezTo>
                  <a:pt x="845" y="4602"/>
                  <a:pt x="845" y="4527"/>
                  <a:pt x="840" y="4494"/>
                </a:cubicBezTo>
                <a:cubicBezTo>
                  <a:pt x="840" y="4466"/>
                  <a:pt x="828" y="4392"/>
                  <a:pt x="828" y="4369"/>
                </a:cubicBezTo>
                <a:cubicBezTo>
                  <a:pt x="833" y="4357"/>
                  <a:pt x="853" y="4350"/>
                  <a:pt x="868" y="4350"/>
                </a:cubicBezTo>
                <a:cubicBezTo>
                  <a:pt x="872" y="4350"/>
                  <a:pt x="877" y="4351"/>
                  <a:pt x="879" y="4352"/>
                </a:cubicBezTo>
                <a:cubicBezTo>
                  <a:pt x="881" y="4353"/>
                  <a:pt x="883" y="4354"/>
                  <a:pt x="884" y="4354"/>
                </a:cubicBezTo>
                <a:cubicBezTo>
                  <a:pt x="890" y="4354"/>
                  <a:pt x="889" y="4344"/>
                  <a:pt x="879" y="4330"/>
                </a:cubicBezTo>
                <a:lnTo>
                  <a:pt x="879" y="4324"/>
                </a:lnTo>
                <a:lnTo>
                  <a:pt x="874" y="4318"/>
                </a:lnTo>
                <a:cubicBezTo>
                  <a:pt x="874" y="4307"/>
                  <a:pt x="862" y="4301"/>
                  <a:pt x="862" y="4301"/>
                </a:cubicBezTo>
                <a:cubicBezTo>
                  <a:pt x="857" y="4301"/>
                  <a:pt x="828" y="4313"/>
                  <a:pt x="789" y="4330"/>
                </a:cubicBezTo>
                <a:lnTo>
                  <a:pt x="800" y="4381"/>
                </a:lnTo>
                <a:cubicBezTo>
                  <a:pt x="800" y="4381"/>
                  <a:pt x="789" y="4386"/>
                  <a:pt x="783" y="4386"/>
                </a:cubicBezTo>
                <a:cubicBezTo>
                  <a:pt x="777" y="4386"/>
                  <a:pt x="760" y="4381"/>
                  <a:pt x="760" y="4381"/>
                </a:cubicBezTo>
                <a:cubicBezTo>
                  <a:pt x="777" y="4341"/>
                  <a:pt x="704" y="4358"/>
                  <a:pt x="726" y="4318"/>
                </a:cubicBezTo>
                <a:lnTo>
                  <a:pt x="760" y="4273"/>
                </a:lnTo>
                <a:cubicBezTo>
                  <a:pt x="726" y="4239"/>
                  <a:pt x="726" y="4193"/>
                  <a:pt x="732" y="4188"/>
                </a:cubicBezTo>
                <a:cubicBezTo>
                  <a:pt x="738" y="4182"/>
                  <a:pt x="772" y="4148"/>
                  <a:pt x="777" y="4142"/>
                </a:cubicBezTo>
                <a:cubicBezTo>
                  <a:pt x="789" y="4131"/>
                  <a:pt x="806" y="4114"/>
                  <a:pt x="817" y="4103"/>
                </a:cubicBezTo>
                <a:lnTo>
                  <a:pt x="817" y="4097"/>
                </a:lnTo>
                <a:lnTo>
                  <a:pt x="811" y="4086"/>
                </a:lnTo>
                <a:cubicBezTo>
                  <a:pt x="794" y="4074"/>
                  <a:pt x="766" y="4063"/>
                  <a:pt x="749" y="4057"/>
                </a:cubicBezTo>
                <a:lnTo>
                  <a:pt x="732" y="4046"/>
                </a:lnTo>
                <a:cubicBezTo>
                  <a:pt x="721" y="4035"/>
                  <a:pt x="738" y="4006"/>
                  <a:pt x="721" y="3989"/>
                </a:cubicBezTo>
                <a:cubicBezTo>
                  <a:pt x="726" y="3978"/>
                  <a:pt x="732" y="3955"/>
                  <a:pt x="732" y="3944"/>
                </a:cubicBezTo>
                <a:lnTo>
                  <a:pt x="749" y="3932"/>
                </a:lnTo>
                <a:lnTo>
                  <a:pt x="755" y="3927"/>
                </a:lnTo>
                <a:cubicBezTo>
                  <a:pt x="743" y="3864"/>
                  <a:pt x="721" y="3779"/>
                  <a:pt x="709" y="3734"/>
                </a:cubicBezTo>
                <a:lnTo>
                  <a:pt x="721" y="3688"/>
                </a:lnTo>
                <a:lnTo>
                  <a:pt x="726" y="3677"/>
                </a:lnTo>
                <a:cubicBezTo>
                  <a:pt x="738" y="3666"/>
                  <a:pt x="732" y="3649"/>
                  <a:pt x="715" y="3637"/>
                </a:cubicBezTo>
                <a:lnTo>
                  <a:pt x="704" y="3626"/>
                </a:lnTo>
                <a:cubicBezTo>
                  <a:pt x="704" y="3626"/>
                  <a:pt x="704" y="3609"/>
                  <a:pt x="709" y="3603"/>
                </a:cubicBezTo>
                <a:cubicBezTo>
                  <a:pt x="710" y="3603"/>
                  <a:pt x="711" y="3603"/>
                  <a:pt x="711" y="3603"/>
                </a:cubicBezTo>
                <a:cubicBezTo>
                  <a:pt x="719" y="3603"/>
                  <a:pt x="726" y="3622"/>
                  <a:pt x="732" y="3622"/>
                </a:cubicBezTo>
                <a:cubicBezTo>
                  <a:pt x="734" y="3622"/>
                  <a:pt x="736" y="3618"/>
                  <a:pt x="738" y="3609"/>
                </a:cubicBezTo>
                <a:lnTo>
                  <a:pt x="749" y="3569"/>
                </a:lnTo>
                <a:cubicBezTo>
                  <a:pt x="715" y="3569"/>
                  <a:pt x="675" y="3569"/>
                  <a:pt x="653" y="3575"/>
                </a:cubicBezTo>
                <a:lnTo>
                  <a:pt x="670" y="3558"/>
                </a:lnTo>
                <a:lnTo>
                  <a:pt x="692" y="3524"/>
                </a:lnTo>
                <a:cubicBezTo>
                  <a:pt x="692" y="3490"/>
                  <a:pt x="726" y="3439"/>
                  <a:pt x="743" y="3439"/>
                </a:cubicBezTo>
                <a:cubicBezTo>
                  <a:pt x="745" y="3438"/>
                  <a:pt x="747" y="3438"/>
                  <a:pt x="750" y="3438"/>
                </a:cubicBezTo>
                <a:cubicBezTo>
                  <a:pt x="770" y="3438"/>
                  <a:pt x="806" y="3456"/>
                  <a:pt x="806" y="3456"/>
                </a:cubicBezTo>
                <a:cubicBezTo>
                  <a:pt x="806" y="3456"/>
                  <a:pt x="806" y="3456"/>
                  <a:pt x="806" y="3456"/>
                </a:cubicBezTo>
                <a:cubicBezTo>
                  <a:pt x="807" y="3456"/>
                  <a:pt x="760" y="3399"/>
                  <a:pt x="749" y="3399"/>
                </a:cubicBezTo>
                <a:cubicBezTo>
                  <a:pt x="732" y="3393"/>
                  <a:pt x="709" y="3388"/>
                  <a:pt x="692" y="3388"/>
                </a:cubicBezTo>
                <a:lnTo>
                  <a:pt x="687" y="3376"/>
                </a:lnTo>
                <a:cubicBezTo>
                  <a:pt x="675" y="3365"/>
                  <a:pt x="670" y="3348"/>
                  <a:pt x="670" y="3331"/>
                </a:cubicBezTo>
                <a:lnTo>
                  <a:pt x="670" y="3325"/>
                </a:lnTo>
                <a:cubicBezTo>
                  <a:pt x="687" y="3314"/>
                  <a:pt x="698" y="3303"/>
                  <a:pt x="692" y="3297"/>
                </a:cubicBezTo>
                <a:lnTo>
                  <a:pt x="687" y="3291"/>
                </a:lnTo>
                <a:lnTo>
                  <a:pt x="681" y="3280"/>
                </a:lnTo>
                <a:cubicBezTo>
                  <a:pt x="670" y="3274"/>
                  <a:pt x="670" y="3263"/>
                  <a:pt x="675" y="3252"/>
                </a:cubicBezTo>
                <a:lnTo>
                  <a:pt x="681" y="3246"/>
                </a:lnTo>
                <a:lnTo>
                  <a:pt x="704" y="3235"/>
                </a:lnTo>
                <a:cubicBezTo>
                  <a:pt x="708" y="3232"/>
                  <a:pt x="712" y="3231"/>
                  <a:pt x="717" y="3231"/>
                </a:cubicBezTo>
                <a:cubicBezTo>
                  <a:pt x="736" y="3231"/>
                  <a:pt x="756" y="3248"/>
                  <a:pt x="760" y="3257"/>
                </a:cubicBezTo>
                <a:cubicBezTo>
                  <a:pt x="760" y="3269"/>
                  <a:pt x="766" y="3274"/>
                  <a:pt x="772" y="3274"/>
                </a:cubicBezTo>
                <a:cubicBezTo>
                  <a:pt x="772" y="3274"/>
                  <a:pt x="777" y="3240"/>
                  <a:pt x="777" y="3229"/>
                </a:cubicBezTo>
                <a:cubicBezTo>
                  <a:pt x="777" y="3217"/>
                  <a:pt x="755" y="3200"/>
                  <a:pt x="732" y="3189"/>
                </a:cubicBezTo>
                <a:lnTo>
                  <a:pt x="709" y="3178"/>
                </a:lnTo>
                <a:cubicBezTo>
                  <a:pt x="698" y="3178"/>
                  <a:pt x="687" y="3172"/>
                  <a:pt x="681" y="3166"/>
                </a:cubicBezTo>
                <a:cubicBezTo>
                  <a:pt x="675" y="3149"/>
                  <a:pt x="670" y="3132"/>
                  <a:pt x="664" y="3115"/>
                </a:cubicBezTo>
                <a:cubicBezTo>
                  <a:pt x="664" y="3110"/>
                  <a:pt x="670" y="3104"/>
                  <a:pt x="675" y="3104"/>
                </a:cubicBezTo>
                <a:lnTo>
                  <a:pt x="692" y="3104"/>
                </a:lnTo>
                <a:lnTo>
                  <a:pt x="704" y="3121"/>
                </a:lnTo>
                <a:cubicBezTo>
                  <a:pt x="708" y="3132"/>
                  <a:pt x="715" y="3137"/>
                  <a:pt x="723" y="3137"/>
                </a:cubicBezTo>
                <a:cubicBezTo>
                  <a:pt x="735" y="3137"/>
                  <a:pt x="750" y="3125"/>
                  <a:pt x="760" y="3104"/>
                </a:cubicBezTo>
                <a:lnTo>
                  <a:pt x="777" y="3070"/>
                </a:lnTo>
                <a:cubicBezTo>
                  <a:pt x="777" y="3065"/>
                  <a:pt x="781" y="3050"/>
                  <a:pt x="771" y="3050"/>
                </a:cubicBezTo>
                <a:cubicBezTo>
                  <a:pt x="768" y="3050"/>
                  <a:pt x="765" y="3051"/>
                  <a:pt x="760" y="3053"/>
                </a:cubicBezTo>
                <a:lnTo>
                  <a:pt x="755" y="3053"/>
                </a:lnTo>
                <a:cubicBezTo>
                  <a:pt x="754" y="3053"/>
                  <a:pt x="754" y="3054"/>
                  <a:pt x="753" y="3054"/>
                </a:cubicBezTo>
                <a:cubicBezTo>
                  <a:pt x="748" y="3054"/>
                  <a:pt x="743" y="3027"/>
                  <a:pt x="738" y="2991"/>
                </a:cubicBezTo>
                <a:lnTo>
                  <a:pt x="783" y="2974"/>
                </a:lnTo>
                <a:lnTo>
                  <a:pt x="789" y="2968"/>
                </a:lnTo>
                <a:cubicBezTo>
                  <a:pt x="789" y="2957"/>
                  <a:pt x="749" y="2951"/>
                  <a:pt x="738" y="2951"/>
                </a:cubicBezTo>
                <a:cubicBezTo>
                  <a:pt x="721" y="2951"/>
                  <a:pt x="709" y="2979"/>
                  <a:pt x="715" y="2991"/>
                </a:cubicBezTo>
                <a:cubicBezTo>
                  <a:pt x="715" y="2996"/>
                  <a:pt x="698" y="3008"/>
                  <a:pt x="675" y="3013"/>
                </a:cubicBezTo>
                <a:lnTo>
                  <a:pt x="670" y="3002"/>
                </a:lnTo>
                <a:lnTo>
                  <a:pt x="653" y="2985"/>
                </a:lnTo>
                <a:cubicBezTo>
                  <a:pt x="641" y="2957"/>
                  <a:pt x="641" y="2934"/>
                  <a:pt x="653" y="2934"/>
                </a:cubicBezTo>
                <a:lnTo>
                  <a:pt x="664" y="2928"/>
                </a:lnTo>
                <a:cubicBezTo>
                  <a:pt x="670" y="2928"/>
                  <a:pt x="681" y="2917"/>
                  <a:pt x="681" y="2911"/>
                </a:cubicBezTo>
                <a:cubicBezTo>
                  <a:pt x="678" y="2898"/>
                  <a:pt x="672" y="2892"/>
                  <a:pt x="665" y="2892"/>
                </a:cubicBezTo>
                <a:cubicBezTo>
                  <a:pt x="660" y="2892"/>
                  <a:pt x="654" y="2895"/>
                  <a:pt x="647" y="2900"/>
                </a:cubicBezTo>
                <a:lnTo>
                  <a:pt x="641" y="2905"/>
                </a:lnTo>
                <a:cubicBezTo>
                  <a:pt x="640" y="2906"/>
                  <a:pt x="638" y="2907"/>
                  <a:pt x="637" y="2907"/>
                </a:cubicBezTo>
                <a:cubicBezTo>
                  <a:pt x="629" y="2907"/>
                  <a:pt x="626" y="2890"/>
                  <a:pt x="635" y="2866"/>
                </a:cubicBezTo>
                <a:lnTo>
                  <a:pt x="647" y="2849"/>
                </a:lnTo>
                <a:cubicBezTo>
                  <a:pt x="647" y="2843"/>
                  <a:pt x="653" y="2837"/>
                  <a:pt x="658" y="2837"/>
                </a:cubicBezTo>
                <a:cubicBezTo>
                  <a:pt x="675" y="2843"/>
                  <a:pt x="692" y="2849"/>
                  <a:pt x="709" y="2854"/>
                </a:cubicBezTo>
                <a:cubicBezTo>
                  <a:pt x="709" y="2854"/>
                  <a:pt x="715" y="2849"/>
                  <a:pt x="721" y="2843"/>
                </a:cubicBezTo>
                <a:cubicBezTo>
                  <a:pt x="721" y="2837"/>
                  <a:pt x="715" y="2826"/>
                  <a:pt x="715" y="2826"/>
                </a:cubicBezTo>
                <a:lnTo>
                  <a:pt x="709" y="2820"/>
                </a:lnTo>
                <a:cubicBezTo>
                  <a:pt x="698" y="2820"/>
                  <a:pt x="647" y="2820"/>
                  <a:pt x="635" y="2815"/>
                </a:cubicBezTo>
                <a:cubicBezTo>
                  <a:pt x="624" y="2803"/>
                  <a:pt x="607" y="2769"/>
                  <a:pt x="607" y="2758"/>
                </a:cubicBezTo>
                <a:cubicBezTo>
                  <a:pt x="607" y="2748"/>
                  <a:pt x="637" y="2734"/>
                  <a:pt x="656" y="2734"/>
                </a:cubicBezTo>
                <a:cubicBezTo>
                  <a:pt x="659" y="2734"/>
                  <a:pt x="662" y="2734"/>
                  <a:pt x="664" y="2735"/>
                </a:cubicBezTo>
                <a:cubicBezTo>
                  <a:pt x="675" y="2735"/>
                  <a:pt x="692" y="2747"/>
                  <a:pt x="698" y="2752"/>
                </a:cubicBezTo>
                <a:lnTo>
                  <a:pt x="698" y="2764"/>
                </a:lnTo>
                <a:lnTo>
                  <a:pt x="704" y="2775"/>
                </a:lnTo>
                <a:cubicBezTo>
                  <a:pt x="706" y="2781"/>
                  <a:pt x="719" y="2783"/>
                  <a:pt x="731" y="2783"/>
                </a:cubicBezTo>
                <a:cubicBezTo>
                  <a:pt x="742" y="2783"/>
                  <a:pt x="752" y="2781"/>
                  <a:pt x="749" y="2775"/>
                </a:cubicBezTo>
                <a:cubicBezTo>
                  <a:pt x="738" y="2764"/>
                  <a:pt x="726" y="2747"/>
                  <a:pt x="721" y="2735"/>
                </a:cubicBezTo>
                <a:lnTo>
                  <a:pt x="715" y="2730"/>
                </a:lnTo>
                <a:cubicBezTo>
                  <a:pt x="698" y="2707"/>
                  <a:pt x="675" y="2678"/>
                  <a:pt x="681" y="2650"/>
                </a:cubicBezTo>
                <a:lnTo>
                  <a:pt x="687" y="2622"/>
                </a:lnTo>
                <a:cubicBezTo>
                  <a:pt x="698" y="2593"/>
                  <a:pt x="732" y="2565"/>
                  <a:pt x="743" y="2565"/>
                </a:cubicBezTo>
                <a:cubicBezTo>
                  <a:pt x="755" y="2559"/>
                  <a:pt x="721" y="2531"/>
                  <a:pt x="715" y="2525"/>
                </a:cubicBezTo>
                <a:cubicBezTo>
                  <a:pt x="713" y="2525"/>
                  <a:pt x="712" y="2524"/>
                  <a:pt x="709" y="2524"/>
                </a:cubicBezTo>
                <a:cubicBezTo>
                  <a:pt x="695" y="2524"/>
                  <a:pt x="665" y="2540"/>
                  <a:pt x="635" y="2559"/>
                </a:cubicBezTo>
                <a:lnTo>
                  <a:pt x="641" y="2599"/>
                </a:lnTo>
                <a:lnTo>
                  <a:pt x="641" y="2605"/>
                </a:lnTo>
                <a:cubicBezTo>
                  <a:pt x="635" y="2610"/>
                  <a:pt x="628" y="2613"/>
                  <a:pt x="622" y="2613"/>
                </a:cubicBezTo>
                <a:cubicBezTo>
                  <a:pt x="616" y="2613"/>
                  <a:pt x="610" y="2610"/>
                  <a:pt x="607" y="2605"/>
                </a:cubicBezTo>
                <a:lnTo>
                  <a:pt x="607" y="2593"/>
                </a:lnTo>
                <a:cubicBezTo>
                  <a:pt x="601" y="2571"/>
                  <a:pt x="607" y="2548"/>
                  <a:pt x="630" y="2525"/>
                </a:cubicBezTo>
                <a:cubicBezTo>
                  <a:pt x="658" y="2503"/>
                  <a:pt x="681" y="2474"/>
                  <a:pt x="709" y="2446"/>
                </a:cubicBezTo>
                <a:cubicBezTo>
                  <a:pt x="715" y="2440"/>
                  <a:pt x="681" y="2429"/>
                  <a:pt x="670" y="2429"/>
                </a:cubicBezTo>
                <a:cubicBezTo>
                  <a:pt x="658" y="2429"/>
                  <a:pt x="658" y="2412"/>
                  <a:pt x="670" y="2400"/>
                </a:cubicBezTo>
                <a:lnTo>
                  <a:pt x="670" y="2389"/>
                </a:lnTo>
                <a:cubicBezTo>
                  <a:pt x="675" y="2372"/>
                  <a:pt x="670" y="2349"/>
                  <a:pt x="670" y="2332"/>
                </a:cubicBezTo>
                <a:cubicBezTo>
                  <a:pt x="687" y="2332"/>
                  <a:pt x="664" y="2281"/>
                  <a:pt x="653" y="2264"/>
                </a:cubicBezTo>
                <a:cubicBezTo>
                  <a:pt x="635" y="2247"/>
                  <a:pt x="641" y="2213"/>
                  <a:pt x="653" y="2185"/>
                </a:cubicBezTo>
                <a:lnTo>
                  <a:pt x="658" y="2162"/>
                </a:lnTo>
                <a:cubicBezTo>
                  <a:pt x="664" y="2145"/>
                  <a:pt x="670" y="2122"/>
                  <a:pt x="670" y="2100"/>
                </a:cubicBezTo>
                <a:lnTo>
                  <a:pt x="670" y="2083"/>
                </a:lnTo>
                <a:cubicBezTo>
                  <a:pt x="666" y="2075"/>
                  <a:pt x="660" y="2071"/>
                  <a:pt x="652" y="2071"/>
                </a:cubicBezTo>
                <a:cubicBezTo>
                  <a:pt x="640" y="2071"/>
                  <a:pt x="622" y="2082"/>
                  <a:pt x="603" y="2103"/>
                </a:cubicBezTo>
                <a:lnTo>
                  <a:pt x="603" y="2103"/>
                </a:lnTo>
                <a:cubicBezTo>
                  <a:pt x="602" y="2089"/>
                  <a:pt x="600" y="2075"/>
                  <a:pt x="596" y="2066"/>
                </a:cubicBezTo>
                <a:cubicBezTo>
                  <a:pt x="584" y="2043"/>
                  <a:pt x="567" y="2009"/>
                  <a:pt x="556" y="1986"/>
                </a:cubicBezTo>
                <a:lnTo>
                  <a:pt x="550" y="1964"/>
                </a:lnTo>
                <a:cubicBezTo>
                  <a:pt x="550" y="1964"/>
                  <a:pt x="562" y="1952"/>
                  <a:pt x="567" y="1952"/>
                </a:cubicBezTo>
                <a:cubicBezTo>
                  <a:pt x="573" y="1952"/>
                  <a:pt x="584" y="1958"/>
                  <a:pt x="584" y="1964"/>
                </a:cubicBezTo>
                <a:lnTo>
                  <a:pt x="590" y="1981"/>
                </a:lnTo>
                <a:cubicBezTo>
                  <a:pt x="590" y="1982"/>
                  <a:pt x="590" y="1982"/>
                  <a:pt x="590" y="1982"/>
                </a:cubicBezTo>
                <a:cubicBezTo>
                  <a:pt x="591" y="1982"/>
                  <a:pt x="598" y="1934"/>
                  <a:pt x="618" y="1918"/>
                </a:cubicBezTo>
                <a:cubicBezTo>
                  <a:pt x="626" y="1911"/>
                  <a:pt x="627" y="1907"/>
                  <a:pt x="624" y="1907"/>
                </a:cubicBezTo>
                <a:lnTo>
                  <a:pt x="624" y="1907"/>
                </a:lnTo>
                <a:cubicBezTo>
                  <a:pt x="621" y="1907"/>
                  <a:pt x="613" y="1912"/>
                  <a:pt x="607" y="1918"/>
                </a:cubicBezTo>
                <a:cubicBezTo>
                  <a:pt x="607" y="1918"/>
                  <a:pt x="606" y="1919"/>
                  <a:pt x="605" y="1919"/>
                </a:cubicBezTo>
                <a:cubicBezTo>
                  <a:pt x="596" y="1919"/>
                  <a:pt x="602" y="1872"/>
                  <a:pt x="613" y="1861"/>
                </a:cubicBezTo>
                <a:cubicBezTo>
                  <a:pt x="630" y="1850"/>
                  <a:pt x="618" y="1827"/>
                  <a:pt x="613" y="1822"/>
                </a:cubicBezTo>
                <a:cubicBezTo>
                  <a:pt x="611" y="1821"/>
                  <a:pt x="609" y="1820"/>
                  <a:pt x="607" y="1820"/>
                </a:cubicBezTo>
                <a:cubicBezTo>
                  <a:pt x="599" y="1820"/>
                  <a:pt x="595" y="1830"/>
                  <a:pt x="590" y="1844"/>
                </a:cubicBezTo>
                <a:lnTo>
                  <a:pt x="584" y="1856"/>
                </a:lnTo>
                <a:lnTo>
                  <a:pt x="584" y="1861"/>
                </a:lnTo>
                <a:cubicBezTo>
                  <a:pt x="583" y="1863"/>
                  <a:pt x="581" y="1863"/>
                  <a:pt x="579" y="1863"/>
                </a:cubicBezTo>
                <a:cubicBezTo>
                  <a:pt x="569" y="1863"/>
                  <a:pt x="548" y="1855"/>
                  <a:pt x="539" y="1850"/>
                </a:cubicBezTo>
                <a:cubicBezTo>
                  <a:pt x="528" y="1844"/>
                  <a:pt x="545" y="1793"/>
                  <a:pt x="573" y="1742"/>
                </a:cubicBezTo>
                <a:lnTo>
                  <a:pt x="630" y="1793"/>
                </a:lnTo>
                <a:lnTo>
                  <a:pt x="635" y="1793"/>
                </a:lnTo>
                <a:cubicBezTo>
                  <a:pt x="653" y="1776"/>
                  <a:pt x="630" y="1759"/>
                  <a:pt x="624" y="1759"/>
                </a:cubicBezTo>
                <a:cubicBezTo>
                  <a:pt x="613" y="1754"/>
                  <a:pt x="601" y="1714"/>
                  <a:pt x="601" y="1697"/>
                </a:cubicBezTo>
                <a:cubicBezTo>
                  <a:pt x="600" y="1692"/>
                  <a:pt x="598" y="1691"/>
                  <a:pt x="596" y="1691"/>
                </a:cubicBezTo>
                <a:cubicBezTo>
                  <a:pt x="591" y="1691"/>
                  <a:pt x="584" y="1704"/>
                  <a:pt x="584" y="1708"/>
                </a:cubicBezTo>
                <a:cubicBezTo>
                  <a:pt x="584" y="1720"/>
                  <a:pt x="562" y="1742"/>
                  <a:pt x="556" y="1754"/>
                </a:cubicBezTo>
                <a:cubicBezTo>
                  <a:pt x="556" y="1754"/>
                  <a:pt x="555" y="1754"/>
                  <a:pt x="555" y="1754"/>
                </a:cubicBezTo>
                <a:cubicBezTo>
                  <a:pt x="545" y="1754"/>
                  <a:pt x="545" y="1668"/>
                  <a:pt x="567" y="1657"/>
                </a:cubicBezTo>
                <a:cubicBezTo>
                  <a:pt x="590" y="1652"/>
                  <a:pt x="618" y="1635"/>
                  <a:pt x="618" y="1623"/>
                </a:cubicBezTo>
                <a:cubicBezTo>
                  <a:pt x="618" y="1617"/>
                  <a:pt x="573" y="1606"/>
                  <a:pt x="556" y="1595"/>
                </a:cubicBezTo>
                <a:cubicBezTo>
                  <a:pt x="552" y="1589"/>
                  <a:pt x="549" y="1587"/>
                  <a:pt x="547" y="1587"/>
                </a:cubicBezTo>
                <a:cubicBezTo>
                  <a:pt x="542" y="1587"/>
                  <a:pt x="541" y="1597"/>
                  <a:pt x="545" y="1600"/>
                </a:cubicBezTo>
                <a:cubicBezTo>
                  <a:pt x="545" y="1607"/>
                  <a:pt x="543" y="1610"/>
                  <a:pt x="538" y="1610"/>
                </a:cubicBezTo>
                <a:cubicBezTo>
                  <a:pt x="534" y="1610"/>
                  <a:pt x="529" y="1608"/>
                  <a:pt x="522" y="1606"/>
                </a:cubicBezTo>
                <a:lnTo>
                  <a:pt x="516" y="1600"/>
                </a:lnTo>
                <a:lnTo>
                  <a:pt x="505" y="1589"/>
                </a:lnTo>
                <a:cubicBezTo>
                  <a:pt x="494" y="1578"/>
                  <a:pt x="505" y="1549"/>
                  <a:pt x="522" y="1532"/>
                </a:cubicBezTo>
                <a:lnTo>
                  <a:pt x="528" y="1510"/>
                </a:lnTo>
                <a:cubicBezTo>
                  <a:pt x="533" y="1487"/>
                  <a:pt x="545" y="1493"/>
                  <a:pt x="562" y="1487"/>
                </a:cubicBezTo>
                <a:lnTo>
                  <a:pt x="590" y="1481"/>
                </a:lnTo>
                <a:cubicBezTo>
                  <a:pt x="579" y="1459"/>
                  <a:pt x="579" y="1425"/>
                  <a:pt x="590" y="1408"/>
                </a:cubicBezTo>
                <a:lnTo>
                  <a:pt x="596" y="1396"/>
                </a:lnTo>
                <a:lnTo>
                  <a:pt x="607" y="1368"/>
                </a:lnTo>
                <a:cubicBezTo>
                  <a:pt x="601" y="1339"/>
                  <a:pt x="573" y="1322"/>
                  <a:pt x="567" y="1322"/>
                </a:cubicBezTo>
                <a:cubicBezTo>
                  <a:pt x="562" y="1322"/>
                  <a:pt x="545" y="1339"/>
                  <a:pt x="550" y="1345"/>
                </a:cubicBezTo>
                <a:cubicBezTo>
                  <a:pt x="550" y="1351"/>
                  <a:pt x="511" y="1368"/>
                  <a:pt x="516" y="1379"/>
                </a:cubicBezTo>
                <a:cubicBezTo>
                  <a:pt x="522" y="1391"/>
                  <a:pt x="505" y="1430"/>
                  <a:pt x="499" y="1442"/>
                </a:cubicBezTo>
                <a:cubicBezTo>
                  <a:pt x="499" y="1449"/>
                  <a:pt x="497" y="1452"/>
                  <a:pt x="494" y="1452"/>
                </a:cubicBezTo>
                <a:cubicBezTo>
                  <a:pt x="489" y="1452"/>
                  <a:pt x="481" y="1446"/>
                  <a:pt x="471" y="1436"/>
                </a:cubicBezTo>
                <a:lnTo>
                  <a:pt x="460" y="1368"/>
                </a:lnTo>
                <a:cubicBezTo>
                  <a:pt x="454" y="1356"/>
                  <a:pt x="454" y="1345"/>
                  <a:pt x="460" y="1339"/>
                </a:cubicBezTo>
                <a:lnTo>
                  <a:pt x="465" y="1334"/>
                </a:lnTo>
                <a:cubicBezTo>
                  <a:pt x="482" y="1334"/>
                  <a:pt x="477" y="1322"/>
                  <a:pt x="460" y="1317"/>
                </a:cubicBezTo>
                <a:lnTo>
                  <a:pt x="460" y="1305"/>
                </a:lnTo>
                <a:cubicBezTo>
                  <a:pt x="454" y="1277"/>
                  <a:pt x="454" y="1249"/>
                  <a:pt x="437" y="1220"/>
                </a:cubicBezTo>
                <a:lnTo>
                  <a:pt x="437" y="1215"/>
                </a:lnTo>
                <a:cubicBezTo>
                  <a:pt x="437" y="1209"/>
                  <a:pt x="454" y="1198"/>
                  <a:pt x="465" y="1192"/>
                </a:cubicBezTo>
                <a:lnTo>
                  <a:pt x="477" y="1181"/>
                </a:lnTo>
                <a:lnTo>
                  <a:pt x="482" y="1169"/>
                </a:lnTo>
                <a:cubicBezTo>
                  <a:pt x="494" y="1164"/>
                  <a:pt x="482" y="1107"/>
                  <a:pt x="471" y="1084"/>
                </a:cubicBezTo>
                <a:cubicBezTo>
                  <a:pt x="465" y="1067"/>
                  <a:pt x="505" y="1022"/>
                  <a:pt x="522" y="1016"/>
                </a:cubicBezTo>
                <a:cubicBezTo>
                  <a:pt x="539" y="1005"/>
                  <a:pt x="539" y="954"/>
                  <a:pt x="533" y="942"/>
                </a:cubicBezTo>
                <a:cubicBezTo>
                  <a:pt x="528" y="925"/>
                  <a:pt x="505" y="914"/>
                  <a:pt x="488" y="914"/>
                </a:cubicBezTo>
                <a:lnTo>
                  <a:pt x="471" y="914"/>
                </a:lnTo>
                <a:cubicBezTo>
                  <a:pt x="465" y="914"/>
                  <a:pt x="454" y="903"/>
                  <a:pt x="454" y="897"/>
                </a:cubicBezTo>
                <a:cubicBezTo>
                  <a:pt x="454" y="886"/>
                  <a:pt x="465" y="874"/>
                  <a:pt x="471" y="874"/>
                </a:cubicBezTo>
                <a:lnTo>
                  <a:pt x="505" y="874"/>
                </a:lnTo>
                <a:cubicBezTo>
                  <a:pt x="539" y="874"/>
                  <a:pt x="562" y="840"/>
                  <a:pt x="562" y="829"/>
                </a:cubicBezTo>
                <a:cubicBezTo>
                  <a:pt x="562" y="827"/>
                  <a:pt x="561" y="826"/>
                  <a:pt x="559" y="826"/>
                </a:cubicBezTo>
                <a:cubicBezTo>
                  <a:pt x="555" y="826"/>
                  <a:pt x="547" y="830"/>
                  <a:pt x="539" y="835"/>
                </a:cubicBezTo>
                <a:cubicBezTo>
                  <a:pt x="528" y="835"/>
                  <a:pt x="505" y="840"/>
                  <a:pt x="499" y="846"/>
                </a:cubicBezTo>
                <a:cubicBezTo>
                  <a:pt x="494" y="846"/>
                  <a:pt x="471" y="852"/>
                  <a:pt x="454" y="857"/>
                </a:cubicBezTo>
                <a:lnTo>
                  <a:pt x="454" y="829"/>
                </a:lnTo>
                <a:cubicBezTo>
                  <a:pt x="454" y="814"/>
                  <a:pt x="454" y="799"/>
                  <a:pt x="439" y="799"/>
                </a:cubicBezTo>
                <a:cubicBezTo>
                  <a:pt x="437" y="799"/>
                  <a:pt x="434" y="800"/>
                  <a:pt x="431" y="800"/>
                </a:cubicBezTo>
                <a:cubicBezTo>
                  <a:pt x="429" y="801"/>
                  <a:pt x="426" y="801"/>
                  <a:pt x="424" y="801"/>
                </a:cubicBezTo>
                <a:cubicBezTo>
                  <a:pt x="392" y="801"/>
                  <a:pt x="392" y="765"/>
                  <a:pt x="403" y="749"/>
                </a:cubicBezTo>
                <a:cubicBezTo>
                  <a:pt x="420" y="721"/>
                  <a:pt x="420" y="664"/>
                  <a:pt x="471" y="664"/>
                </a:cubicBezTo>
                <a:lnTo>
                  <a:pt x="488" y="664"/>
                </a:lnTo>
                <a:cubicBezTo>
                  <a:pt x="505" y="659"/>
                  <a:pt x="511" y="647"/>
                  <a:pt x="505" y="636"/>
                </a:cubicBezTo>
                <a:lnTo>
                  <a:pt x="505" y="625"/>
                </a:lnTo>
                <a:lnTo>
                  <a:pt x="499" y="613"/>
                </a:lnTo>
                <a:cubicBezTo>
                  <a:pt x="499" y="602"/>
                  <a:pt x="511" y="596"/>
                  <a:pt x="516" y="596"/>
                </a:cubicBezTo>
                <a:cubicBezTo>
                  <a:pt x="522" y="596"/>
                  <a:pt x="528" y="574"/>
                  <a:pt x="528" y="556"/>
                </a:cubicBezTo>
                <a:cubicBezTo>
                  <a:pt x="528" y="555"/>
                  <a:pt x="527" y="555"/>
                  <a:pt x="526" y="555"/>
                </a:cubicBezTo>
                <a:cubicBezTo>
                  <a:pt x="516" y="555"/>
                  <a:pt x="469" y="592"/>
                  <a:pt x="454" y="608"/>
                </a:cubicBezTo>
                <a:cubicBezTo>
                  <a:pt x="437" y="630"/>
                  <a:pt x="420" y="636"/>
                  <a:pt x="420" y="636"/>
                </a:cubicBezTo>
                <a:cubicBezTo>
                  <a:pt x="414" y="636"/>
                  <a:pt x="426" y="613"/>
                  <a:pt x="426" y="608"/>
                </a:cubicBezTo>
                <a:cubicBezTo>
                  <a:pt x="431" y="602"/>
                  <a:pt x="403" y="562"/>
                  <a:pt x="397" y="551"/>
                </a:cubicBezTo>
                <a:cubicBezTo>
                  <a:pt x="386" y="539"/>
                  <a:pt x="352" y="539"/>
                  <a:pt x="346" y="539"/>
                </a:cubicBezTo>
                <a:cubicBezTo>
                  <a:pt x="345" y="540"/>
                  <a:pt x="344" y="541"/>
                  <a:pt x="343" y="541"/>
                </a:cubicBezTo>
                <a:cubicBezTo>
                  <a:pt x="337" y="541"/>
                  <a:pt x="328" y="531"/>
                  <a:pt x="323" y="517"/>
                </a:cubicBezTo>
                <a:lnTo>
                  <a:pt x="323" y="500"/>
                </a:lnTo>
                <a:cubicBezTo>
                  <a:pt x="323" y="494"/>
                  <a:pt x="340" y="488"/>
                  <a:pt x="340" y="483"/>
                </a:cubicBezTo>
                <a:cubicBezTo>
                  <a:pt x="363" y="432"/>
                  <a:pt x="414" y="386"/>
                  <a:pt x="352" y="335"/>
                </a:cubicBezTo>
                <a:cubicBezTo>
                  <a:pt x="352" y="335"/>
                  <a:pt x="352" y="324"/>
                  <a:pt x="352" y="318"/>
                </a:cubicBezTo>
                <a:cubicBezTo>
                  <a:pt x="352" y="301"/>
                  <a:pt x="363" y="278"/>
                  <a:pt x="352" y="267"/>
                </a:cubicBezTo>
                <a:cubicBezTo>
                  <a:pt x="346" y="250"/>
                  <a:pt x="346" y="244"/>
                  <a:pt x="357" y="239"/>
                </a:cubicBezTo>
                <a:lnTo>
                  <a:pt x="369" y="227"/>
                </a:lnTo>
                <a:cubicBezTo>
                  <a:pt x="380" y="210"/>
                  <a:pt x="357" y="159"/>
                  <a:pt x="323" y="114"/>
                </a:cubicBezTo>
                <a:lnTo>
                  <a:pt x="352" y="74"/>
                </a:lnTo>
                <a:lnTo>
                  <a:pt x="375" y="35"/>
                </a:lnTo>
                <a:cubicBezTo>
                  <a:pt x="369" y="32"/>
                  <a:pt x="363" y="30"/>
                  <a:pt x="357" y="30"/>
                </a:cubicBezTo>
                <a:cubicBezTo>
                  <a:pt x="342" y="30"/>
                  <a:pt x="331" y="42"/>
                  <a:pt x="335" y="63"/>
                </a:cubicBezTo>
                <a:lnTo>
                  <a:pt x="301" y="80"/>
                </a:lnTo>
                <a:cubicBezTo>
                  <a:pt x="261" y="103"/>
                  <a:pt x="312" y="125"/>
                  <a:pt x="306" y="154"/>
                </a:cubicBezTo>
                <a:cubicBezTo>
                  <a:pt x="301" y="159"/>
                  <a:pt x="289" y="165"/>
                  <a:pt x="289" y="171"/>
                </a:cubicBezTo>
                <a:lnTo>
                  <a:pt x="278" y="188"/>
                </a:lnTo>
                <a:cubicBezTo>
                  <a:pt x="269" y="200"/>
                  <a:pt x="258" y="205"/>
                  <a:pt x="248" y="205"/>
                </a:cubicBezTo>
                <a:cubicBezTo>
                  <a:pt x="240" y="205"/>
                  <a:pt x="232" y="201"/>
                  <a:pt x="227" y="193"/>
                </a:cubicBezTo>
                <a:lnTo>
                  <a:pt x="216" y="176"/>
                </a:lnTo>
                <a:cubicBezTo>
                  <a:pt x="211" y="172"/>
                  <a:pt x="206" y="171"/>
                  <a:pt x="201" y="171"/>
                </a:cubicBezTo>
                <a:cubicBezTo>
                  <a:pt x="193" y="171"/>
                  <a:pt x="185" y="174"/>
                  <a:pt x="176" y="174"/>
                </a:cubicBezTo>
                <a:cubicBezTo>
                  <a:pt x="170" y="174"/>
                  <a:pt x="164" y="172"/>
                  <a:pt x="159" y="165"/>
                </a:cubicBezTo>
                <a:cubicBezTo>
                  <a:pt x="155" y="163"/>
                  <a:pt x="148" y="161"/>
                  <a:pt x="141" y="161"/>
                </a:cubicBezTo>
                <a:cubicBezTo>
                  <a:pt x="128" y="161"/>
                  <a:pt x="116" y="168"/>
                  <a:pt x="119" y="193"/>
                </a:cubicBezTo>
                <a:cubicBezTo>
                  <a:pt x="119" y="205"/>
                  <a:pt x="108" y="216"/>
                  <a:pt x="102" y="227"/>
                </a:cubicBezTo>
                <a:lnTo>
                  <a:pt x="102" y="239"/>
                </a:lnTo>
                <a:cubicBezTo>
                  <a:pt x="102" y="250"/>
                  <a:pt x="148" y="256"/>
                  <a:pt x="148" y="273"/>
                </a:cubicBezTo>
                <a:cubicBezTo>
                  <a:pt x="149" y="276"/>
                  <a:pt x="152" y="278"/>
                  <a:pt x="155" y="278"/>
                </a:cubicBezTo>
                <a:cubicBezTo>
                  <a:pt x="161" y="278"/>
                  <a:pt x="170" y="269"/>
                  <a:pt x="182" y="250"/>
                </a:cubicBezTo>
                <a:lnTo>
                  <a:pt x="193" y="227"/>
                </a:lnTo>
                <a:cubicBezTo>
                  <a:pt x="196" y="225"/>
                  <a:pt x="203" y="223"/>
                  <a:pt x="210" y="223"/>
                </a:cubicBezTo>
                <a:cubicBezTo>
                  <a:pt x="217" y="223"/>
                  <a:pt x="224" y="225"/>
                  <a:pt x="227" y="227"/>
                </a:cubicBezTo>
                <a:cubicBezTo>
                  <a:pt x="233" y="233"/>
                  <a:pt x="255" y="239"/>
                  <a:pt x="238" y="261"/>
                </a:cubicBezTo>
                <a:lnTo>
                  <a:pt x="233" y="267"/>
                </a:lnTo>
                <a:cubicBezTo>
                  <a:pt x="233" y="284"/>
                  <a:pt x="250" y="313"/>
                  <a:pt x="267" y="335"/>
                </a:cubicBezTo>
                <a:lnTo>
                  <a:pt x="267" y="381"/>
                </a:lnTo>
                <a:cubicBezTo>
                  <a:pt x="267" y="392"/>
                  <a:pt x="272" y="403"/>
                  <a:pt x="278" y="415"/>
                </a:cubicBezTo>
                <a:lnTo>
                  <a:pt x="289" y="437"/>
                </a:lnTo>
                <a:cubicBezTo>
                  <a:pt x="284" y="466"/>
                  <a:pt x="250" y="494"/>
                  <a:pt x="210" y="500"/>
                </a:cubicBezTo>
                <a:lnTo>
                  <a:pt x="182" y="511"/>
                </a:lnTo>
                <a:cubicBezTo>
                  <a:pt x="170" y="517"/>
                  <a:pt x="165" y="528"/>
                  <a:pt x="153" y="539"/>
                </a:cubicBezTo>
                <a:cubicBezTo>
                  <a:pt x="153" y="551"/>
                  <a:pt x="159" y="556"/>
                  <a:pt x="170" y="556"/>
                </a:cubicBezTo>
                <a:lnTo>
                  <a:pt x="176" y="556"/>
                </a:lnTo>
                <a:cubicBezTo>
                  <a:pt x="182" y="551"/>
                  <a:pt x="189" y="547"/>
                  <a:pt x="195" y="547"/>
                </a:cubicBezTo>
                <a:cubicBezTo>
                  <a:pt x="201" y="547"/>
                  <a:pt x="207" y="551"/>
                  <a:pt x="210" y="562"/>
                </a:cubicBezTo>
                <a:cubicBezTo>
                  <a:pt x="210" y="568"/>
                  <a:pt x="199" y="579"/>
                  <a:pt x="193" y="585"/>
                </a:cubicBezTo>
                <a:cubicBezTo>
                  <a:pt x="187" y="591"/>
                  <a:pt x="170" y="596"/>
                  <a:pt x="165" y="608"/>
                </a:cubicBezTo>
                <a:cubicBezTo>
                  <a:pt x="148" y="631"/>
                  <a:pt x="127" y="645"/>
                  <a:pt x="104" y="645"/>
                </a:cubicBezTo>
                <a:cubicBezTo>
                  <a:pt x="89" y="645"/>
                  <a:pt x="73" y="638"/>
                  <a:pt x="57" y="625"/>
                </a:cubicBezTo>
                <a:lnTo>
                  <a:pt x="57" y="625"/>
                </a:lnTo>
                <a:cubicBezTo>
                  <a:pt x="45" y="630"/>
                  <a:pt x="51" y="642"/>
                  <a:pt x="68" y="653"/>
                </a:cubicBezTo>
                <a:lnTo>
                  <a:pt x="79" y="664"/>
                </a:lnTo>
                <a:cubicBezTo>
                  <a:pt x="85" y="670"/>
                  <a:pt x="96" y="681"/>
                  <a:pt x="96" y="687"/>
                </a:cubicBezTo>
                <a:lnTo>
                  <a:pt x="91" y="715"/>
                </a:lnTo>
                <a:cubicBezTo>
                  <a:pt x="74" y="749"/>
                  <a:pt x="51" y="778"/>
                  <a:pt x="34" y="789"/>
                </a:cubicBezTo>
                <a:lnTo>
                  <a:pt x="45" y="812"/>
                </a:lnTo>
                <a:cubicBezTo>
                  <a:pt x="51" y="812"/>
                  <a:pt x="74" y="806"/>
                  <a:pt x="85" y="800"/>
                </a:cubicBezTo>
                <a:cubicBezTo>
                  <a:pt x="102" y="783"/>
                  <a:pt x="119" y="766"/>
                  <a:pt x="131" y="744"/>
                </a:cubicBezTo>
                <a:cubicBezTo>
                  <a:pt x="141" y="730"/>
                  <a:pt x="145" y="722"/>
                  <a:pt x="149" y="722"/>
                </a:cubicBezTo>
                <a:cubicBezTo>
                  <a:pt x="152" y="722"/>
                  <a:pt x="154" y="726"/>
                  <a:pt x="159" y="732"/>
                </a:cubicBezTo>
                <a:cubicBezTo>
                  <a:pt x="176" y="766"/>
                  <a:pt x="204" y="795"/>
                  <a:pt x="204" y="829"/>
                </a:cubicBezTo>
                <a:cubicBezTo>
                  <a:pt x="204" y="863"/>
                  <a:pt x="142" y="840"/>
                  <a:pt x="125" y="874"/>
                </a:cubicBezTo>
                <a:lnTo>
                  <a:pt x="114" y="874"/>
                </a:lnTo>
                <a:cubicBezTo>
                  <a:pt x="74" y="886"/>
                  <a:pt x="74" y="891"/>
                  <a:pt x="85" y="925"/>
                </a:cubicBezTo>
                <a:cubicBezTo>
                  <a:pt x="85" y="937"/>
                  <a:pt x="96" y="954"/>
                  <a:pt x="96" y="965"/>
                </a:cubicBezTo>
                <a:lnTo>
                  <a:pt x="85" y="1016"/>
                </a:lnTo>
                <a:cubicBezTo>
                  <a:pt x="102" y="1027"/>
                  <a:pt x="122" y="1032"/>
                  <a:pt x="138" y="1032"/>
                </a:cubicBezTo>
                <a:cubicBezTo>
                  <a:pt x="155" y="1032"/>
                  <a:pt x="167" y="1027"/>
                  <a:pt x="170" y="1022"/>
                </a:cubicBezTo>
                <a:cubicBezTo>
                  <a:pt x="171" y="1020"/>
                  <a:pt x="172" y="1020"/>
                  <a:pt x="173" y="1020"/>
                </a:cubicBezTo>
                <a:cubicBezTo>
                  <a:pt x="181" y="1020"/>
                  <a:pt x="198" y="1053"/>
                  <a:pt x="193" y="1073"/>
                </a:cubicBezTo>
                <a:cubicBezTo>
                  <a:pt x="193" y="1090"/>
                  <a:pt x="199" y="1113"/>
                  <a:pt x="204" y="1118"/>
                </a:cubicBezTo>
                <a:cubicBezTo>
                  <a:pt x="210" y="1124"/>
                  <a:pt x="199" y="1135"/>
                  <a:pt x="199" y="1135"/>
                </a:cubicBezTo>
                <a:cubicBezTo>
                  <a:pt x="193" y="1141"/>
                  <a:pt x="193" y="1158"/>
                  <a:pt x="193" y="1164"/>
                </a:cubicBezTo>
                <a:cubicBezTo>
                  <a:pt x="194" y="1164"/>
                  <a:pt x="196" y="1165"/>
                  <a:pt x="198" y="1165"/>
                </a:cubicBezTo>
                <a:cubicBezTo>
                  <a:pt x="207" y="1165"/>
                  <a:pt x="227" y="1160"/>
                  <a:pt x="243" y="1160"/>
                </a:cubicBezTo>
                <a:cubicBezTo>
                  <a:pt x="250" y="1160"/>
                  <a:pt x="257" y="1161"/>
                  <a:pt x="261" y="1164"/>
                </a:cubicBezTo>
                <a:cubicBezTo>
                  <a:pt x="272" y="1181"/>
                  <a:pt x="261" y="1232"/>
                  <a:pt x="255" y="1249"/>
                </a:cubicBezTo>
                <a:cubicBezTo>
                  <a:pt x="244" y="1260"/>
                  <a:pt x="272" y="1271"/>
                  <a:pt x="284" y="1271"/>
                </a:cubicBezTo>
                <a:cubicBezTo>
                  <a:pt x="295" y="1271"/>
                  <a:pt x="301" y="1266"/>
                  <a:pt x="289" y="1254"/>
                </a:cubicBezTo>
                <a:lnTo>
                  <a:pt x="289" y="1249"/>
                </a:lnTo>
                <a:lnTo>
                  <a:pt x="284" y="1232"/>
                </a:lnTo>
                <a:cubicBezTo>
                  <a:pt x="295" y="1226"/>
                  <a:pt x="323" y="1226"/>
                  <a:pt x="346" y="1226"/>
                </a:cubicBezTo>
                <a:lnTo>
                  <a:pt x="363" y="1220"/>
                </a:lnTo>
                <a:cubicBezTo>
                  <a:pt x="363" y="1220"/>
                  <a:pt x="380" y="1237"/>
                  <a:pt x="380" y="1249"/>
                </a:cubicBezTo>
                <a:lnTo>
                  <a:pt x="375" y="1254"/>
                </a:lnTo>
                <a:cubicBezTo>
                  <a:pt x="369" y="1266"/>
                  <a:pt x="392" y="1288"/>
                  <a:pt x="403" y="1294"/>
                </a:cubicBezTo>
                <a:cubicBezTo>
                  <a:pt x="414" y="1300"/>
                  <a:pt x="375" y="1345"/>
                  <a:pt x="375" y="1368"/>
                </a:cubicBezTo>
                <a:cubicBezTo>
                  <a:pt x="379" y="1383"/>
                  <a:pt x="359" y="1397"/>
                  <a:pt x="335" y="1397"/>
                </a:cubicBezTo>
                <a:cubicBezTo>
                  <a:pt x="331" y="1397"/>
                  <a:pt x="327" y="1397"/>
                  <a:pt x="323" y="1396"/>
                </a:cubicBezTo>
                <a:lnTo>
                  <a:pt x="301" y="1391"/>
                </a:lnTo>
                <a:cubicBezTo>
                  <a:pt x="295" y="1391"/>
                  <a:pt x="284" y="1379"/>
                  <a:pt x="284" y="1374"/>
                </a:cubicBezTo>
                <a:lnTo>
                  <a:pt x="284" y="1368"/>
                </a:lnTo>
                <a:cubicBezTo>
                  <a:pt x="295" y="1362"/>
                  <a:pt x="357" y="1339"/>
                  <a:pt x="357" y="1311"/>
                </a:cubicBezTo>
                <a:cubicBezTo>
                  <a:pt x="357" y="1302"/>
                  <a:pt x="352" y="1298"/>
                  <a:pt x="346" y="1298"/>
                </a:cubicBezTo>
                <a:cubicBezTo>
                  <a:pt x="337" y="1298"/>
                  <a:pt x="324" y="1305"/>
                  <a:pt x="318" y="1311"/>
                </a:cubicBezTo>
                <a:cubicBezTo>
                  <a:pt x="306" y="1322"/>
                  <a:pt x="278" y="1339"/>
                  <a:pt x="250" y="1351"/>
                </a:cubicBezTo>
                <a:lnTo>
                  <a:pt x="250" y="1374"/>
                </a:lnTo>
                <a:lnTo>
                  <a:pt x="250" y="1396"/>
                </a:lnTo>
                <a:cubicBezTo>
                  <a:pt x="250" y="1425"/>
                  <a:pt x="261" y="1493"/>
                  <a:pt x="255" y="1504"/>
                </a:cubicBezTo>
                <a:cubicBezTo>
                  <a:pt x="251" y="1511"/>
                  <a:pt x="246" y="1514"/>
                  <a:pt x="240" y="1514"/>
                </a:cubicBezTo>
                <a:cubicBezTo>
                  <a:pt x="232" y="1514"/>
                  <a:pt x="225" y="1506"/>
                  <a:pt x="221" y="1493"/>
                </a:cubicBezTo>
                <a:lnTo>
                  <a:pt x="210" y="1470"/>
                </a:lnTo>
                <a:lnTo>
                  <a:pt x="204" y="1464"/>
                </a:lnTo>
                <a:cubicBezTo>
                  <a:pt x="202" y="1460"/>
                  <a:pt x="200" y="1458"/>
                  <a:pt x="199" y="1458"/>
                </a:cubicBezTo>
                <a:cubicBezTo>
                  <a:pt x="195" y="1458"/>
                  <a:pt x="193" y="1465"/>
                  <a:pt x="193" y="1476"/>
                </a:cubicBezTo>
                <a:lnTo>
                  <a:pt x="131" y="1493"/>
                </a:lnTo>
                <a:cubicBezTo>
                  <a:pt x="148" y="1538"/>
                  <a:pt x="159" y="1600"/>
                  <a:pt x="170" y="1635"/>
                </a:cubicBezTo>
                <a:lnTo>
                  <a:pt x="176" y="1663"/>
                </a:lnTo>
                <a:lnTo>
                  <a:pt x="176" y="1669"/>
                </a:lnTo>
                <a:cubicBezTo>
                  <a:pt x="177" y="1669"/>
                  <a:pt x="178" y="1670"/>
                  <a:pt x="178" y="1670"/>
                </a:cubicBezTo>
                <a:cubicBezTo>
                  <a:pt x="185" y="1670"/>
                  <a:pt x="194" y="1655"/>
                  <a:pt x="199" y="1640"/>
                </a:cubicBezTo>
                <a:cubicBezTo>
                  <a:pt x="200" y="1638"/>
                  <a:pt x="201" y="1637"/>
                  <a:pt x="202" y="1637"/>
                </a:cubicBezTo>
                <a:cubicBezTo>
                  <a:pt x="208" y="1637"/>
                  <a:pt x="216" y="1658"/>
                  <a:pt x="216" y="1686"/>
                </a:cubicBezTo>
                <a:lnTo>
                  <a:pt x="210" y="1686"/>
                </a:lnTo>
                <a:cubicBezTo>
                  <a:pt x="165" y="1708"/>
                  <a:pt x="182" y="1765"/>
                  <a:pt x="159" y="1799"/>
                </a:cubicBezTo>
                <a:cubicBezTo>
                  <a:pt x="142" y="1822"/>
                  <a:pt x="165" y="1833"/>
                  <a:pt x="176" y="1844"/>
                </a:cubicBezTo>
                <a:cubicBezTo>
                  <a:pt x="182" y="1850"/>
                  <a:pt x="188" y="1853"/>
                  <a:pt x="193" y="1853"/>
                </a:cubicBezTo>
                <a:cubicBezTo>
                  <a:pt x="203" y="1853"/>
                  <a:pt x="212" y="1844"/>
                  <a:pt x="216" y="1833"/>
                </a:cubicBezTo>
                <a:lnTo>
                  <a:pt x="227" y="1799"/>
                </a:lnTo>
                <a:cubicBezTo>
                  <a:pt x="238" y="1790"/>
                  <a:pt x="250" y="1785"/>
                  <a:pt x="259" y="1785"/>
                </a:cubicBezTo>
                <a:cubicBezTo>
                  <a:pt x="274" y="1785"/>
                  <a:pt x="284" y="1796"/>
                  <a:pt x="284" y="1816"/>
                </a:cubicBezTo>
                <a:lnTo>
                  <a:pt x="284" y="1844"/>
                </a:lnTo>
                <a:cubicBezTo>
                  <a:pt x="289" y="1873"/>
                  <a:pt x="323" y="1896"/>
                  <a:pt x="301" y="1918"/>
                </a:cubicBezTo>
                <a:cubicBezTo>
                  <a:pt x="278" y="1947"/>
                  <a:pt x="329" y="1969"/>
                  <a:pt x="295" y="1992"/>
                </a:cubicBezTo>
                <a:cubicBezTo>
                  <a:pt x="289" y="1992"/>
                  <a:pt x="295" y="2003"/>
                  <a:pt x="301" y="2009"/>
                </a:cubicBezTo>
                <a:lnTo>
                  <a:pt x="312" y="2020"/>
                </a:lnTo>
                <a:cubicBezTo>
                  <a:pt x="335" y="2032"/>
                  <a:pt x="306" y="2043"/>
                  <a:pt x="289" y="2043"/>
                </a:cubicBezTo>
                <a:cubicBezTo>
                  <a:pt x="278" y="2043"/>
                  <a:pt x="255" y="2032"/>
                  <a:pt x="238" y="2020"/>
                </a:cubicBezTo>
                <a:lnTo>
                  <a:pt x="233" y="2009"/>
                </a:lnTo>
                <a:cubicBezTo>
                  <a:pt x="227" y="1998"/>
                  <a:pt x="238" y="1981"/>
                  <a:pt x="244" y="1969"/>
                </a:cubicBezTo>
                <a:lnTo>
                  <a:pt x="267" y="1918"/>
                </a:lnTo>
                <a:cubicBezTo>
                  <a:pt x="261" y="1901"/>
                  <a:pt x="255" y="1884"/>
                  <a:pt x="244" y="1878"/>
                </a:cubicBezTo>
                <a:cubicBezTo>
                  <a:pt x="243" y="1877"/>
                  <a:pt x="241" y="1877"/>
                  <a:pt x="240" y="1877"/>
                </a:cubicBezTo>
                <a:cubicBezTo>
                  <a:pt x="232" y="1877"/>
                  <a:pt x="219" y="1885"/>
                  <a:pt x="210" y="1890"/>
                </a:cubicBezTo>
                <a:cubicBezTo>
                  <a:pt x="176" y="1901"/>
                  <a:pt x="204" y="1907"/>
                  <a:pt x="210" y="1918"/>
                </a:cubicBezTo>
                <a:cubicBezTo>
                  <a:pt x="227" y="1947"/>
                  <a:pt x="193" y="1969"/>
                  <a:pt x="187" y="1998"/>
                </a:cubicBezTo>
                <a:lnTo>
                  <a:pt x="187" y="2003"/>
                </a:lnTo>
                <a:cubicBezTo>
                  <a:pt x="170" y="2009"/>
                  <a:pt x="170" y="2020"/>
                  <a:pt x="187" y="2026"/>
                </a:cubicBezTo>
                <a:lnTo>
                  <a:pt x="193" y="2037"/>
                </a:lnTo>
                <a:lnTo>
                  <a:pt x="210" y="2083"/>
                </a:lnTo>
                <a:cubicBezTo>
                  <a:pt x="250" y="2088"/>
                  <a:pt x="278" y="2105"/>
                  <a:pt x="261" y="2122"/>
                </a:cubicBezTo>
                <a:lnTo>
                  <a:pt x="255" y="2117"/>
                </a:lnTo>
                <a:lnTo>
                  <a:pt x="233" y="2111"/>
                </a:lnTo>
                <a:cubicBezTo>
                  <a:pt x="228" y="2108"/>
                  <a:pt x="224" y="2107"/>
                  <a:pt x="220" y="2107"/>
                </a:cubicBezTo>
                <a:cubicBezTo>
                  <a:pt x="208" y="2107"/>
                  <a:pt x="200" y="2118"/>
                  <a:pt x="204" y="2139"/>
                </a:cubicBezTo>
                <a:lnTo>
                  <a:pt x="221" y="2162"/>
                </a:lnTo>
                <a:cubicBezTo>
                  <a:pt x="227" y="2174"/>
                  <a:pt x="233" y="2202"/>
                  <a:pt x="221" y="2208"/>
                </a:cubicBezTo>
                <a:cubicBezTo>
                  <a:pt x="216" y="2213"/>
                  <a:pt x="211" y="2216"/>
                  <a:pt x="206" y="2216"/>
                </a:cubicBezTo>
                <a:cubicBezTo>
                  <a:pt x="198" y="2216"/>
                  <a:pt x="193" y="2206"/>
                  <a:pt x="193" y="2191"/>
                </a:cubicBezTo>
                <a:lnTo>
                  <a:pt x="193" y="2185"/>
                </a:lnTo>
                <a:cubicBezTo>
                  <a:pt x="176" y="2179"/>
                  <a:pt x="148" y="2174"/>
                  <a:pt x="136" y="2168"/>
                </a:cubicBezTo>
                <a:lnTo>
                  <a:pt x="136" y="2156"/>
                </a:lnTo>
                <a:cubicBezTo>
                  <a:pt x="133" y="2143"/>
                  <a:pt x="126" y="2138"/>
                  <a:pt x="118" y="2138"/>
                </a:cubicBezTo>
                <a:cubicBezTo>
                  <a:pt x="113" y="2138"/>
                  <a:pt x="107" y="2140"/>
                  <a:pt x="102" y="2145"/>
                </a:cubicBezTo>
                <a:lnTo>
                  <a:pt x="96" y="2156"/>
                </a:lnTo>
                <a:cubicBezTo>
                  <a:pt x="96" y="2179"/>
                  <a:pt x="136" y="2196"/>
                  <a:pt x="148" y="2196"/>
                </a:cubicBezTo>
                <a:cubicBezTo>
                  <a:pt x="165" y="2196"/>
                  <a:pt x="187" y="2236"/>
                  <a:pt x="210" y="2276"/>
                </a:cubicBezTo>
                <a:lnTo>
                  <a:pt x="233" y="2310"/>
                </a:lnTo>
                <a:cubicBezTo>
                  <a:pt x="244" y="2315"/>
                  <a:pt x="250" y="2338"/>
                  <a:pt x="244" y="2338"/>
                </a:cubicBezTo>
                <a:lnTo>
                  <a:pt x="238" y="2349"/>
                </a:lnTo>
                <a:cubicBezTo>
                  <a:pt x="221" y="2355"/>
                  <a:pt x="261" y="2412"/>
                  <a:pt x="255" y="2440"/>
                </a:cubicBezTo>
                <a:cubicBezTo>
                  <a:pt x="250" y="2463"/>
                  <a:pt x="216" y="2486"/>
                  <a:pt x="210" y="2491"/>
                </a:cubicBezTo>
                <a:cubicBezTo>
                  <a:pt x="199" y="2491"/>
                  <a:pt x="199" y="2497"/>
                  <a:pt x="199" y="2497"/>
                </a:cubicBezTo>
                <a:cubicBezTo>
                  <a:pt x="199" y="2497"/>
                  <a:pt x="221" y="2503"/>
                  <a:pt x="233" y="2508"/>
                </a:cubicBezTo>
                <a:cubicBezTo>
                  <a:pt x="238" y="2508"/>
                  <a:pt x="233" y="2525"/>
                  <a:pt x="216" y="2548"/>
                </a:cubicBezTo>
                <a:lnTo>
                  <a:pt x="216" y="2565"/>
                </a:lnTo>
                <a:lnTo>
                  <a:pt x="210" y="2582"/>
                </a:lnTo>
                <a:cubicBezTo>
                  <a:pt x="219" y="2597"/>
                  <a:pt x="220" y="2604"/>
                  <a:pt x="217" y="2604"/>
                </a:cubicBezTo>
                <a:cubicBezTo>
                  <a:pt x="213" y="2604"/>
                  <a:pt x="207" y="2598"/>
                  <a:pt x="199" y="2588"/>
                </a:cubicBezTo>
                <a:lnTo>
                  <a:pt x="182" y="2582"/>
                </a:lnTo>
                <a:lnTo>
                  <a:pt x="159" y="2576"/>
                </a:lnTo>
                <a:cubicBezTo>
                  <a:pt x="136" y="2576"/>
                  <a:pt x="119" y="2554"/>
                  <a:pt x="119" y="2525"/>
                </a:cubicBezTo>
                <a:lnTo>
                  <a:pt x="119" y="2525"/>
                </a:lnTo>
                <a:lnTo>
                  <a:pt x="153" y="2531"/>
                </a:lnTo>
                <a:lnTo>
                  <a:pt x="159" y="2537"/>
                </a:lnTo>
                <a:cubicBezTo>
                  <a:pt x="165" y="2537"/>
                  <a:pt x="170" y="2531"/>
                  <a:pt x="176" y="2525"/>
                </a:cubicBezTo>
                <a:lnTo>
                  <a:pt x="176" y="2520"/>
                </a:lnTo>
                <a:cubicBezTo>
                  <a:pt x="165" y="2508"/>
                  <a:pt x="148" y="2491"/>
                  <a:pt x="142" y="2480"/>
                </a:cubicBezTo>
                <a:lnTo>
                  <a:pt x="136" y="2474"/>
                </a:lnTo>
                <a:cubicBezTo>
                  <a:pt x="136" y="2457"/>
                  <a:pt x="176" y="2446"/>
                  <a:pt x="187" y="2446"/>
                </a:cubicBezTo>
                <a:cubicBezTo>
                  <a:pt x="204" y="2446"/>
                  <a:pt x="210" y="2417"/>
                  <a:pt x="210" y="2406"/>
                </a:cubicBezTo>
                <a:cubicBezTo>
                  <a:pt x="208" y="2404"/>
                  <a:pt x="206" y="2404"/>
                  <a:pt x="203" y="2404"/>
                </a:cubicBezTo>
                <a:cubicBezTo>
                  <a:pt x="198" y="2404"/>
                  <a:pt x="193" y="2406"/>
                  <a:pt x="193" y="2406"/>
                </a:cubicBezTo>
                <a:cubicBezTo>
                  <a:pt x="193" y="2412"/>
                  <a:pt x="165" y="2423"/>
                  <a:pt x="136" y="2435"/>
                </a:cubicBezTo>
                <a:lnTo>
                  <a:pt x="102" y="2440"/>
                </a:lnTo>
                <a:lnTo>
                  <a:pt x="96" y="2440"/>
                </a:lnTo>
                <a:cubicBezTo>
                  <a:pt x="91" y="2429"/>
                  <a:pt x="96" y="2383"/>
                  <a:pt x="108" y="2338"/>
                </a:cubicBezTo>
                <a:lnTo>
                  <a:pt x="142" y="2315"/>
                </a:lnTo>
                <a:cubicBezTo>
                  <a:pt x="159" y="2304"/>
                  <a:pt x="165" y="2287"/>
                  <a:pt x="148" y="2276"/>
                </a:cubicBezTo>
                <a:lnTo>
                  <a:pt x="148" y="2276"/>
                </a:lnTo>
                <a:cubicBezTo>
                  <a:pt x="142" y="2276"/>
                  <a:pt x="125" y="2281"/>
                  <a:pt x="119" y="2287"/>
                </a:cubicBezTo>
                <a:lnTo>
                  <a:pt x="108" y="2293"/>
                </a:lnTo>
                <a:cubicBezTo>
                  <a:pt x="105" y="2296"/>
                  <a:pt x="100" y="2297"/>
                  <a:pt x="94" y="2297"/>
                </a:cubicBezTo>
                <a:cubicBezTo>
                  <a:pt x="82" y="2297"/>
                  <a:pt x="66" y="2289"/>
                  <a:pt x="62" y="2281"/>
                </a:cubicBezTo>
                <a:cubicBezTo>
                  <a:pt x="62" y="2281"/>
                  <a:pt x="62" y="2281"/>
                  <a:pt x="62" y="2281"/>
                </a:cubicBezTo>
                <a:cubicBezTo>
                  <a:pt x="55" y="2281"/>
                  <a:pt x="34" y="2333"/>
                  <a:pt x="28" y="2355"/>
                </a:cubicBezTo>
                <a:cubicBezTo>
                  <a:pt x="24" y="2372"/>
                  <a:pt x="26" y="2382"/>
                  <a:pt x="34" y="2382"/>
                </a:cubicBezTo>
                <a:cubicBezTo>
                  <a:pt x="37" y="2382"/>
                  <a:pt x="41" y="2381"/>
                  <a:pt x="45" y="2378"/>
                </a:cubicBezTo>
                <a:lnTo>
                  <a:pt x="40" y="2355"/>
                </a:lnTo>
                <a:cubicBezTo>
                  <a:pt x="57" y="2355"/>
                  <a:pt x="74" y="2361"/>
                  <a:pt x="85" y="2372"/>
                </a:cubicBezTo>
                <a:lnTo>
                  <a:pt x="74" y="2389"/>
                </a:lnTo>
                <a:cubicBezTo>
                  <a:pt x="51" y="2417"/>
                  <a:pt x="28" y="2440"/>
                  <a:pt x="11" y="2469"/>
                </a:cubicBezTo>
                <a:cubicBezTo>
                  <a:pt x="0" y="2486"/>
                  <a:pt x="0" y="2503"/>
                  <a:pt x="23" y="2503"/>
                </a:cubicBezTo>
                <a:cubicBezTo>
                  <a:pt x="45" y="2503"/>
                  <a:pt x="40" y="2520"/>
                  <a:pt x="45" y="2531"/>
                </a:cubicBezTo>
                <a:cubicBezTo>
                  <a:pt x="51" y="2537"/>
                  <a:pt x="68" y="2537"/>
                  <a:pt x="79" y="2537"/>
                </a:cubicBezTo>
                <a:lnTo>
                  <a:pt x="85" y="2537"/>
                </a:lnTo>
                <a:cubicBezTo>
                  <a:pt x="86" y="2535"/>
                  <a:pt x="87" y="2534"/>
                  <a:pt x="87" y="2534"/>
                </a:cubicBezTo>
                <a:cubicBezTo>
                  <a:pt x="92" y="2534"/>
                  <a:pt x="96" y="2561"/>
                  <a:pt x="96" y="2571"/>
                </a:cubicBezTo>
                <a:cubicBezTo>
                  <a:pt x="96" y="2579"/>
                  <a:pt x="71" y="2594"/>
                  <a:pt x="56" y="2594"/>
                </a:cubicBezTo>
                <a:cubicBezTo>
                  <a:pt x="51" y="2594"/>
                  <a:pt x="47" y="2592"/>
                  <a:pt x="45" y="2588"/>
                </a:cubicBezTo>
                <a:cubicBezTo>
                  <a:pt x="45" y="2586"/>
                  <a:pt x="43" y="2585"/>
                  <a:pt x="42" y="2585"/>
                </a:cubicBezTo>
                <a:cubicBezTo>
                  <a:pt x="33" y="2585"/>
                  <a:pt x="16" y="2607"/>
                  <a:pt x="11" y="2622"/>
                </a:cubicBezTo>
                <a:cubicBezTo>
                  <a:pt x="11" y="2639"/>
                  <a:pt x="34" y="2644"/>
                  <a:pt x="45" y="2644"/>
                </a:cubicBezTo>
                <a:cubicBezTo>
                  <a:pt x="47" y="2643"/>
                  <a:pt x="52" y="2642"/>
                  <a:pt x="59" y="2642"/>
                </a:cubicBezTo>
                <a:cubicBezTo>
                  <a:pt x="73" y="2642"/>
                  <a:pt x="95" y="2644"/>
                  <a:pt x="114" y="2644"/>
                </a:cubicBezTo>
                <a:lnTo>
                  <a:pt x="131" y="2622"/>
                </a:lnTo>
                <a:cubicBezTo>
                  <a:pt x="131" y="2621"/>
                  <a:pt x="131" y="2620"/>
                  <a:pt x="133" y="2620"/>
                </a:cubicBezTo>
                <a:cubicBezTo>
                  <a:pt x="139" y="2620"/>
                  <a:pt x="154" y="2629"/>
                  <a:pt x="159" y="2633"/>
                </a:cubicBezTo>
                <a:lnTo>
                  <a:pt x="170" y="2644"/>
                </a:lnTo>
                <a:cubicBezTo>
                  <a:pt x="174" y="2657"/>
                  <a:pt x="181" y="2666"/>
                  <a:pt x="187" y="2666"/>
                </a:cubicBezTo>
                <a:cubicBezTo>
                  <a:pt x="189" y="2666"/>
                  <a:pt x="191" y="2665"/>
                  <a:pt x="193" y="2661"/>
                </a:cubicBezTo>
                <a:lnTo>
                  <a:pt x="193" y="2656"/>
                </a:lnTo>
                <a:lnTo>
                  <a:pt x="193" y="2650"/>
                </a:lnTo>
                <a:cubicBezTo>
                  <a:pt x="193" y="2650"/>
                  <a:pt x="194" y="2650"/>
                  <a:pt x="194" y="2650"/>
                </a:cubicBezTo>
                <a:cubicBezTo>
                  <a:pt x="202" y="2650"/>
                  <a:pt x="228" y="2685"/>
                  <a:pt x="238" y="2690"/>
                </a:cubicBezTo>
                <a:cubicBezTo>
                  <a:pt x="255" y="2696"/>
                  <a:pt x="278" y="2713"/>
                  <a:pt x="284" y="2718"/>
                </a:cubicBezTo>
                <a:cubicBezTo>
                  <a:pt x="289" y="2724"/>
                  <a:pt x="255" y="2735"/>
                  <a:pt x="250" y="2735"/>
                </a:cubicBezTo>
                <a:cubicBezTo>
                  <a:pt x="244" y="2735"/>
                  <a:pt x="221" y="2781"/>
                  <a:pt x="227" y="2792"/>
                </a:cubicBezTo>
                <a:cubicBezTo>
                  <a:pt x="233" y="2803"/>
                  <a:pt x="238" y="2843"/>
                  <a:pt x="244" y="2883"/>
                </a:cubicBezTo>
                <a:lnTo>
                  <a:pt x="250" y="2911"/>
                </a:lnTo>
                <a:cubicBezTo>
                  <a:pt x="250" y="2917"/>
                  <a:pt x="272" y="2917"/>
                  <a:pt x="278" y="2928"/>
                </a:cubicBezTo>
                <a:cubicBezTo>
                  <a:pt x="284" y="2934"/>
                  <a:pt x="284" y="2951"/>
                  <a:pt x="284" y="2957"/>
                </a:cubicBezTo>
                <a:cubicBezTo>
                  <a:pt x="272" y="2974"/>
                  <a:pt x="255" y="2985"/>
                  <a:pt x="250" y="3002"/>
                </a:cubicBezTo>
                <a:lnTo>
                  <a:pt x="238" y="3030"/>
                </a:lnTo>
                <a:cubicBezTo>
                  <a:pt x="261" y="3036"/>
                  <a:pt x="278" y="3047"/>
                  <a:pt x="278" y="3053"/>
                </a:cubicBezTo>
                <a:lnTo>
                  <a:pt x="278" y="3059"/>
                </a:lnTo>
                <a:cubicBezTo>
                  <a:pt x="261" y="3093"/>
                  <a:pt x="261" y="3121"/>
                  <a:pt x="278" y="3155"/>
                </a:cubicBezTo>
                <a:lnTo>
                  <a:pt x="289" y="3172"/>
                </a:lnTo>
                <a:cubicBezTo>
                  <a:pt x="278" y="3172"/>
                  <a:pt x="250" y="3195"/>
                  <a:pt x="244" y="3206"/>
                </a:cubicBezTo>
                <a:cubicBezTo>
                  <a:pt x="238" y="3212"/>
                  <a:pt x="272" y="3274"/>
                  <a:pt x="261" y="3291"/>
                </a:cubicBezTo>
                <a:cubicBezTo>
                  <a:pt x="256" y="3300"/>
                  <a:pt x="256" y="3304"/>
                  <a:pt x="257" y="3304"/>
                </a:cubicBezTo>
                <a:cubicBezTo>
                  <a:pt x="259" y="3304"/>
                  <a:pt x="266" y="3296"/>
                  <a:pt x="272" y="3286"/>
                </a:cubicBezTo>
                <a:cubicBezTo>
                  <a:pt x="274" y="3283"/>
                  <a:pt x="275" y="3282"/>
                  <a:pt x="277" y="3282"/>
                </a:cubicBezTo>
                <a:cubicBezTo>
                  <a:pt x="282" y="3282"/>
                  <a:pt x="289" y="3296"/>
                  <a:pt x="289" y="3314"/>
                </a:cubicBezTo>
                <a:lnTo>
                  <a:pt x="284" y="3337"/>
                </a:lnTo>
                <a:cubicBezTo>
                  <a:pt x="284" y="3354"/>
                  <a:pt x="272" y="3365"/>
                  <a:pt x="267" y="3382"/>
                </a:cubicBezTo>
                <a:cubicBezTo>
                  <a:pt x="267" y="3399"/>
                  <a:pt x="278" y="3422"/>
                  <a:pt x="284" y="3422"/>
                </a:cubicBezTo>
                <a:cubicBezTo>
                  <a:pt x="323" y="3422"/>
                  <a:pt x="301" y="3456"/>
                  <a:pt x="306" y="3473"/>
                </a:cubicBezTo>
                <a:lnTo>
                  <a:pt x="318" y="3507"/>
                </a:lnTo>
                <a:cubicBezTo>
                  <a:pt x="289" y="3513"/>
                  <a:pt x="306" y="3535"/>
                  <a:pt x="318" y="3547"/>
                </a:cubicBezTo>
                <a:cubicBezTo>
                  <a:pt x="335" y="3558"/>
                  <a:pt x="323" y="3586"/>
                  <a:pt x="306" y="3615"/>
                </a:cubicBezTo>
                <a:lnTo>
                  <a:pt x="301" y="3654"/>
                </a:lnTo>
                <a:lnTo>
                  <a:pt x="301" y="3683"/>
                </a:lnTo>
                <a:cubicBezTo>
                  <a:pt x="291" y="3718"/>
                  <a:pt x="299" y="3740"/>
                  <a:pt x="313" y="3740"/>
                </a:cubicBezTo>
                <a:cubicBezTo>
                  <a:pt x="314" y="3740"/>
                  <a:pt x="316" y="3740"/>
                  <a:pt x="318" y="3739"/>
                </a:cubicBezTo>
                <a:lnTo>
                  <a:pt x="323" y="3768"/>
                </a:lnTo>
                <a:cubicBezTo>
                  <a:pt x="329" y="3779"/>
                  <a:pt x="335" y="3785"/>
                  <a:pt x="340" y="3796"/>
                </a:cubicBezTo>
                <a:lnTo>
                  <a:pt x="340" y="3808"/>
                </a:lnTo>
                <a:cubicBezTo>
                  <a:pt x="335" y="3813"/>
                  <a:pt x="386" y="3847"/>
                  <a:pt x="386" y="3870"/>
                </a:cubicBezTo>
                <a:cubicBezTo>
                  <a:pt x="380" y="3898"/>
                  <a:pt x="369" y="3921"/>
                  <a:pt x="357" y="3932"/>
                </a:cubicBezTo>
                <a:lnTo>
                  <a:pt x="323" y="3932"/>
                </a:lnTo>
                <a:cubicBezTo>
                  <a:pt x="321" y="3932"/>
                  <a:pt x="319" y="3932"/>
                  <a:pt x="317" y="3932"/>
                </a:cubicBezTo>
                <a:cubicBezTo>
                  <a:pt x="299" y="3932"/>
                  <a:pt x="319" y="3956"/>
                  <a:pt x="329" y="3961"/>
                </a:cubicBezTo>
                <a:cubicBezTo>
                  <a:pt x="340" y="3972"/>
                  <a:pt x="375" y="4018"/>
                  <a:pt x="392" y="4018"/>
                </a:cubicBezTo>
                <a:cubicBezTo>
                  <a:pt x="397" y="4020"/>
                  <a:pt x="399" y="4022"/>
                  <a:pt x="395" y="4022"/>
                </a:cubicBezTo>
                <a:cubicBezTo>
                  <a:pt x="392" y="4022"/>
                  <a:pt x="383" y="4020"/>
                  <a:pt x="369" y="4018"/>
                </a:cubicBezTo>
                <a:lnTo>
                  <a:pt x="363" y="4057"/>
                </a:lnTo>
                <a:lnTo>
                  <a:pt x="352" y="4091"/>
                </a:lnTo>
                <a:cubicBezTo>
                  <a:pt x="375" y="4108"/>
                  <a:pt x="386" y="4137"/>
                  <a:pt x="375" y="4159"/>
                </a:cubicBezTo>
                <a:lnTo>
                  <a:pt x="363" y="4176"/>
                </a:lnTo>
                <a:cubicBezTo>
                  <a:pt x="346" y="4193"/>
                  <a:pt x="323" y="4205"/>
                  <a:pt x="306" y="4222"/>
                </a:cubicBezTo>
                <a:cubicBezTo>
                  <a:pt x="306" y="4230"/>
                  <a:pt x="316" y="4235"/>
                  <a:pt x="323" y="4235"/>
                </a:cubicBezTo>
                <a:cubicBezTo>
                  <a:pt x="325" y="4235"/>
                  <a:pt x="328" y="4235"/>
                  <a:pt x="329" y="4233"/>
                </a:cubicBezTo>
                <a:cubicBezTo>
                  <a:pt x="335" y="4233"/>
                  <a:pt x="357" y="4284"/>
                  <a:pt x="363" y="4301"/>
                </a:cubicBezTo>
                <a:cubicBezTo>
                  <a:pt x="375" y="4318"/>
                  <a:pt x="363" y="4352"/>
                  <a:pt x="357" y="4358"/>
                </a:cubicBezTo>
                <a:cubicBezTo>
                  <a:pt x="352" y="4364"/>
                  <a:pt x="352" y="4386"/>
                  <a:pt x="357" y="4403"/>
                </a:cubicBezTo>
                <a:lnTo>
                  <a:pt x="363" y="4420"/>
                </a:lnTo>
                <a:cubicBezTo>
                  <a:pt x="369" y="4432"/>
                  <a:pt x="380" y="4454"/>
                  <a:pt x="386" y="4454"/>
                </a:cubicBezTo>
                <a:lnTo>
                  <a:pt x="431" y="4449"/>
                </a:lnTo>
                <a:cubicBezTo>
                  <a:pt x="465" y="4488"/>
                  <a:pt x="494" y="4505"/>
                  <a:pt x="494" y="4505"/>
                </a:cubicBezTo>
                <a:cubicBezTo>
                  <a:pt x="494" y="4505"/>
                  <a:pt x="460" y="4460"/>
                  <a:pt x="448" y="4443"/>
                </a:cubicBezTo>
                <a:cubicBezTo>
                  <a:pt x="431" y="4426"/>
                  <a:pt x="443" y="4409"/>
                  <a:pt x="465" y="4403"/>
                </a:cubicBezTo>
                <a:lnTo>
                  <a:pt x="454" y="4369"/>
                </a:lnTo>
                <a:lnTo>
                  <a:pt x="448" y="4341"/>
                </a:lnTo>
                <a:cubicBezTo>
                  <a:pt x="471" y="4341"/>
                  <a:pt x="511" y="4358"/>
                  <a:pt x="522" y="4364"/>
                </a:cubicBezTo>
                <a:cubicBezTo>
                  <a:pt x="528" y="4369"/>
                  <a:pt x="505" y="4398"/>
                  <a:pt x="494" y="4403"/>
                </a:cubicBezTo>
                <a:cubicBezTo>
                  <a:pt x="482" y="4409"/>
                  <a:pt x="511" y="4471"/>
                  <a:pt x="522" y="4494"/>
                </a:cubicBezTo>
                <a:cubicBezTo>
                  <a:pt x="539" y="4511"/>
                  <a:pt x="522" y="4539"/>
                  <a:pt x="511" y="4539"/>
                </a:cubicBezTo>
                <a:cubicBezTo>
                  <a:pt x="499" y="4539"/>
                  <a:pt x="505" y="4591"/>
                  <a:pt x="488" y="4602"/>
                </a:cubicBezTo>
                <a:cubicBezTo>
                  <a:pt x="484" y="4603"/>
                  <a:pt x="480" y="4604"/>
                  <a:pt x="476" y="4604"/>
                </a:cubicBezTo>
                <a:cubicBezTo>
                  <a:pt x="466" y="4604"/>
                  <a:pt x="460" y="4598"/>
                  <a:pt x="460" y="4585"/>
                </a:cubicBezTo>
                <a:lnTo>
                  <a:pt x="454" y="4574"/>
                </a:lnTo>
                <a:lnTo>
                  <a:pt x="437" y="4494"/>
                </a:lnTo>
                <a:cubicBezTo>
                  <a:pt x="392" y="4522"/>
                  <a:pt x="409" y="4568"/>
                  <a:pt x="414" y="4585"/>
                </a:cubicBezTo>
                <a:cubicBezTo>
                  <a:pt x="414" y="4602"/>
                  <a:pt x="397" y="4642"/>
                  <a:pt x="392" y="4653"/>
                </a:cubicBezTo>
                <a:cubicBezTo>
                  <a:pt x="386" y="4659"/>
                  <a:pt x="409" y="4670"/>
                  <a:pt x="426" y="4676"/>
                </a:cubicBezTo>
                <a:cubicBezTo>
                  <a:pt x="437" y="4676"/>
                  <a:pt x="420" y="4687"/>
                  <a:pt x="386" y="4698"/>
                </a:cubicBezTo>
                <a:lnTo>
                  <a:pt x="363" y="4710"/>
                </a:lnTo>
                <a:cubicBezTo>
                  <a:pt x="352" y="4715"/>
                  <a:pt x="340" y="4727"/>
                  <a:pt x="340" y="4732"/>
                </a:cubicBezTo>
                <a:cubicBezTo>
                  <a:pt x="345" y="4741"/>
                  <a:pt x="348" y="4744"/>
                  <a:pt x="351" y="4744"/>
                </a:cubicBezTo>
                <a:cubicBezTo>
                  <a:pt x="356" y="4744"/>
                  <a:pt x="360" y="4736"/>
                  <a:pt x="363" y="4732"/>
                </a:cubicBezTo>
                <a:cubicBezTo>
                  <a:pt x="370" y="4730"/>
                  <a:pt x="376" y="4728"/>
                  <a:pt x="381" y="4728"/>
                </a:cubicBezTo>
                <a:cubicBezTo>
                  <a:pt x="388" y="4728"/>
                  <a:pt x="394" y="4733"/>
                  <a:pt x="397" y="4749"/>
                </a:cubicBezTo>
                <a:cubicBezTo>
                  <a:pt x="403" y="4761"/>
                  <a:pt x="363" y="4766"/>
                  <a:pt x="392" y="4795"/>
                </a:cubicBezTo>
                <a:cubicBezTo>
                  <a:pt x="403" y="4800"/>
                  <a:pt x="403" y="4835"/>
                  <a:pt x="392" y="4852"/>
                </a:cubicBezTo>
                <a:cubicBezTo>
                  <a:pt x="386" y="4869"/>
                  <a:pt x="386" y="4874"/>
                  <a:pt x="392" y="4891"/>
                </a:cubicBezTo>
                <a:cubicBezTo>
                  <a:pt x="403" y="4914"/>
                  <a:pt x="403" y="4942"/>
                  <a:pt x="397" y="4965"/>
                </a:cubicBezTo>
                <a:cubicBezTo>
                  <a:pt x="386" y="4993"/>
                  <a:pt x="420" y="5010"/>
                  <a:pt x="403" y="5039"/>
                </a:cubicBezTo>
                <a:lnTo>
                  <a:pt x="397" y="5056"/>
                </a:lnTo>
                <a:cubicBezTo>
                  <a:pt x="397" y="5079"/>
                  <a:pt x="409" y="5101"/>
                  <a:pt x="409" y="5107"/>
                </a:cubicBezTo>
                <a:lnTo>
                  <a:pt x="414" y="5113"/>
                </a:lnTo>
                <a:cubicBezTo>
                  <a:pt x="420" y="5118"/>
                  <a:pt x="437" y="5130"/>
                  <a:pt x="431" y="5135"/>
                </a:cubicBezTo>
                <a:lnTo>
                  <a:pt x="426" y="5164"/>
                </a:lnTo>
                <a:cubicBezTo>
                  <a:pt x="409" y="5198"/>
                  <a:pt x="420" y="5232"/>
                  <a:pt x="431" y="5232"/>
                </a:cubicBezTo>
                <a:cubicBezTo>
                  <a:pt x="437" y="5237"/>
                  <a:pt x="431" y="5254"/>
                  <a:pt x="414" y="5271"/>
                </a:cubicBezTo>
                <a:lnTo>
                  <a:pt x="403" y="5288"/>
                </a:lnTo>
                <a:lnTo>
                  <a:pt x="397" y="5300"/>
                </a:lnTo>
                <a:cubicBezTo>
                  <a:pt x="397" y="5305"/>
                  <a:pt x="409" y="5317"/>
                  <a:pt x="420" y="5317"/>
                </a:cubicBezTo>
                <a:lnTo>
                  <a:pt x="431" y="5317"/>
                </a:lnTo>
                <a:cubicBezTo>
                  <a:pt x="437" y="5317"/>
                  <a:pt x="437" y="5311"/>
                  <a:pt x="437" y="5311"/>
                </a:cubicBezTo>
                <a:lnTo>
                  <a:pt x="448" y="5311"/>
                </a:lnTo>
                <a:cubicBezTo>
                  <a:pt x="454" y="5317"/>
                  <a:pt x="454" y="5328"/>
                  <a:pt x="454" y="5328"/>
                </a:cubicBezTo>
                <a:lnTo>
                  <a:pt x="426" y="5351"/>
                </a:lnTo>
                <a:cubicBezTo>
                  <a:pt x="409" y="5362"/>
                  <a:pt x="393" y="5368"/>
                  <a:pt x="382" y="5368"/>
                </a:cubicBezTo>
                <a:cubicBezTo>
                  <a:pt x="370" y="5368"/>
                  <a:pt x="363" y="5362"/>
                  <a:pt x="363" y="5351"/>
                </a:cubicBezTo>
                <a:lnTo>
                  <a:pt x="357" y="5339"/>
                </a:lnTo>
                <a:cubicBezTo>
                  <a:pt x="357" y="5334"/>
                  <a:pt x="352" y="5322"/>
                  <a:pt x="340" y="5322"/>
                </a:cubicBezTo>
                <a:cubicBezTo>
                  <a:pt x="318" y="5322"/>
                  <a:pt x="323" y="5339"/>
                  <a:pt x="318" y="5357"/>
                </a:cubicBezTo>
                <a:lnTo>
                  <a:pt x="318" y="5362"/>
                </a:lnTo>
                <a:cubicBezTo>
                  <a:pt x="318" y="5374"/>
                  <a:pt x="329" y="5391"/>
                  <a:pt x="340" y="5408"/>
                </a:cubicBezTo>
                <a:lnTo>
                  <a:pt x="323" y="5430"/>
                </a:lnTo>
                <a:cubicBezTo>
                  <a:pt x="318" y="5430"/>
                  <a:pt x="323" y="5447"/>
                  <a:pt x="329" y="5453"/>
                </a:cubicBezTo>
                <a:cubicBezTo>
                  <a:pt x="332" y="5456"/>
                  <a:pt x="336" y="5457"/>
                  <a:pt x="340" y="5457"/>
                </a:cubicBezTo>
                <a:cubicBezTo>
                  <a:pt x="345" y="5457"/>
                  <a:pt x="349" y="5456"/>
                  <a:pt x="352" y="5453"/>
                </a:cubicBezTo>
                <a:cubicBezTo>
                  <a:pt x="363" y="5447"/>
                  <a:pt x="369" y="5442"/>
                  <a:pt x="375" y="5436"/>
                </a:cubicBezTo>
                <a:cubicBezTo>
                  <a:pt x="379" y="5422"/>
                  <a:pt x="376" y="5399"/>
                  <a:pt x="392" y="5399"/>
                </a:cubicBezTo>
                <a:cubicBezTo>
                  <a:pt x="395" y="5399"/>
                  <a:pt x="398" y="5400"/>
                  <a:pt x="403" y="5402"/>
                </a:cubicBezTo>
                <a:lnTo>
                  <a:pt x="420" y="5408"/>
                </a:lnTo>
                <a:cubicBezTo>
                  <a:pt x="443" y="5419"/>
                  <a:pt x="409" y="5453"/>
                  <a:pt x="397" y="5459"/>
                </a:cubicBezTo>
                <a:cubicBezTo>
                  <a:pt x="380" y="5464"/>
                  <a:pt x="397" y="5515"/>
                  <a:pt x="431" y="5561"/>
                </a:cubicBezTo>
                <a:lnTo>
                  <a:pt x="437" y="5618"/>
                </a:lnTo>
                <a:lnTo>
                  <a:pt x="443" y="5674"/>
                </a:lnTo>
                <a:cubicBezTo>
                  <a:pt x="468" y="5677"/>
                  <a:pt x="496" y="5679"/>
                  <a:pt x="519" y="5679"/>
                </a:cubicBezTo>
                <a:cubicBezTo>
                  <a:pt x="542" y="5679"/>
                  <a:pt x="559" y="5677"/>
                  <a:pt x="562" y="5674"/>
                </a:cubicBezTo>
                <a:cubicBezTo>
                  <a:pt x="562" y="5674"/>
                  <a:pt x="563" y="5673"/>
                  <a:pt x="564" y="5673"/>
                </a:cubicBezTo>
                <a:cubicBezTo>
                  <a:pt x="570" y="5673"/>
                  <a:pt x="579" y="5694"/>
                  <a:pt x="584" y="5720"/>
                </a:cubicBezTo>
                <a:lnTo>
                  <a:pt x="562" y="5737"/>
                </a:lnTo>
                <a:cubicBezTo>
                  <a:pt x="556" y="5737"/>
                  <a:pt x="545" y="5725"/>
                  <a:pt x="539" y="5725"/>
                </a:cubicBezTo>
                <a:cubicBezTo>
                  <a:pt x="522" y="5725"/>
                  <a:pt x="505" y="5731"/>
                  <a:pt x="494" y="5731"/>
                </a:cubicBezTo>
                <a:cubicBezTo>
                  <a:pt x="482" y="5737"/>
                  <a:pt x="471" y="5742"/>
                  <a:pt x="460" y="5742"/>
                </a:cubicBezTo>
                <a:cubicBezTo>
                  <a:pt x="460" y="5742"/>
                  <a:pt x="454" y="5731"/>
                  <a:pt x="454" y="5725"/>
                </a:cubicBezTo>
                <a:lnTo>
                  <a:pt x="443" y="5714"/>
                </a:lnTo>
                <a:cubicBezTo>
                  <a:pt x="437" y="5705"/>
                  <a:pt x="424" y="5703"/>
                  <a:pt x="411" y="5703"/>
                </a:cubicBezTo>
                <a:cubicBezTo>
                  <a:pt x="399" y="5703"/>
                  <a:pt x="386" y="5705"/>
                  <a:pt x="380" y="5708"/>
                </a:cubicBezTo>
                <a:cubicBezTo>
                  <a:pt x="369" y="5714"/>
                  <a:pt x="386" y="5725"/>
                  <a:pt x="420" y="5737"/>
                </a:cubicBezTo>
                <a:lnTo>
                  <a:pt x="431" y="5771"/>
                </a:lnTo>
                <a:cubicBezTo>
                  <a:pt x="437" y="5782"/>
                  <a:pt x="397" y="5799"/>
                  <a:pt x="437" y="5805"/>
                </a:cubicBezTo>
                <a:cubicBezTo>
                  <a:pt x="454" y="5805"/>
                  <a:pt x="465" y="5827"/>
                  <a:pt x="477" y="5839"/>
                </a:cubicBezTo>
                <a:cubicBezTo>
                  <a:pt x="494" y="5850"/>
                  <a:pt x="499" y="5867"/>
                  <a:pt x="482" y="5879"/>
                </a:cubicBezTo>
                <a:cubicBezTo>
                  <a:pt x="477" y="5879"/>
                  <a:pt x="460" y="5867"/>
                  <a:pt x="448" y="5867"/>
                </a:cubicBezTo>
                <a:cubicBezTo>
                  <a:pt x="437" y="5867"/>
                  <a:pt x="437" y="5896"/>
                  <a:pt x="437" y="5901"/>
                </a:cubicBezTo>
                <a:cubicBezTo>
                  <a:pt x="437" y="5907"/>
                  <a:pt x="488" y="5941"/>
                  <a:pt x="499" y="5958"/>
                </a:cubicBezTo>
                <a:cubicBezTo>
                  <a:pt x="505" y="5969"/>
                  <a:pt x="499" y="5992"/>
                  <a:pt x="482" y="6003"/>
                </a:cubicBezTo>
                <a:lnTo>
                  <a:pt x="471" y="6015"/>
                </a:lnTo>
                <a:cubicBezTo>
                  <a:pt x="465" y="6020"/>
                  <a:pt x="454" y="6032"/>
                  <a:pt x="454" y="6037"/>
                </a:cubicBezTo>
                <a:cubicBezTo>
                  <a:pt x="457" y="6049"/>
                  <a:pt x="462" y="6053"/>
                  <a:pt x="469" y="6053"/>
                </a:cubicBezTo>
                <a:cubicBezTo>
                  <a:pt x="475" y="6053"/>
                  <a:pt x="482" y="6049"/>
                  <a:pt x="488" y="6043"/>
                </a:cubicBezTo>
                <a:cubicBezTo>
                  <a:pt x="494" y="6037"/>
                  <a:pt x="502" y="6032"/>
                  <a:pt x="510" y="6032"/>
                </a:cubicBezTo>
                <a:cubicBezTo>
                  <a:pt x="516" y="6032"/>
                  <a:pt x="523" y="6035"/>
                  <a:pt x="528" y="6043"/>
                </a:cubicBezTo>
                <a:cubicBezTo>
                  <a:pt x="528" y="6054"/>
                  <a:pt x="516" y="6071"/>
                  <a:pt x="505" y="6083"/>
                </a:cubicBezTo>
                <a:lnTo>
                  <a:pt x="499" y="6088"/>
                </a:lnTo>
                <a:cubicBezTo>
                  <a:pt x="488" y="6088"/>
                  <a:pt x="465" y="6094"/>
                  <a:pt x="460" y="6100"/>
                </a:cubicBezTo>
                <a:cubicBezTo>
                  <a:pt x="460" y="6100"/>
                  <a:pt x="443" y="6128"/>
                  <a:pt x="426" y="6157"/>
                </a:cubicBezTo>
                <a:lnTo>
                  <a:pt x="420" y="6191"/>
                </a:lnTo>
                <a:lnTo>
                  <a:pt x="414" y="6225"/>
                </a:lnTo>
                <a:cubicBezTo>
                  <a:pt x="425" y="6235"/>
                  <a:pt x="440" y="6239"/>
                  <a:pt x="452" y="6239"/>
                </a:cubicBezTo>
                <a:cubicBezTo>
                  <a:pt x="458" y="6239"/>
                  <a:pt x="463" y="6238"/>
                  <a:pt x="465" y="6236"/>
                </a:cubicBezTo>
                <a:cubicBezTo>
                  <a:pt x="465" y="6233"/>
                  <a:pt x="475" y="6232"/>
                  <a:pt x="486" y="6232"/>
                </a:cubicBezTo>
                <a:cubicBezTo>
                  <a:pt x="496" y="6232"/>
                  <a:pt x="508" y="6233"/>
                  <a:pt x="511" y="6236"/>
                </a:cubicBezTo>
                <a:cubicBezTo>
                  <a:pt x="516" y="6247"/>
                  <a:pt x="499" y="6276"/>
                  <a:pt x="488" y="6281"/>
                </a:cubicBezTo>
                <a:cubicBezTo>
                  <a:pt x="477" y="6287"/>
                  <a:pt x="488" y="6298"/>
                  <a:pt x="505" y="6304"/>
                </a:cubicBezTo>
                <a:lnTo>
                  <a:pt x="511" y="6315"/>
                </a:lnTo>
                <a:lnTo>
                  <a:pt x="522" y="6344"/>
                </a:lnTo>
                <a:cubicBezTo>
                  <a:pt x="494" y="6344"/>
                  <a:pt x="426" y="6389"/>
                  <a:pt x="426" y="6412"/>
                </a:cubicBezTo>
                <a:cubicBezTo>
                  <a:pt x="426" y="6435"/>
                  <a:pt x="494" y="6457"/>
                  <a:pt x="516" y="6457"/>
                </a:cubicBezTo>
                <a:cubicBezTo>
                  <a:pt x="521" y="6456"/>
                  <a:pt x="525" y="6456"/>
                  <a:pt x="528" y="6456"/>
                </a:cubicBezTo>
                <a:cubicBezTo>
                  <a:pt x="542" y="6456"/>
                  <a:pt x="534" y="6466"/>
                  <a:pt x="511" y="6480"/>
                </a:cubicBezTo>
                <a:lnTo>
                  <a:pt x="505" y="6525"/>
                </a:lnTo>
                <a:lnTo>
                  <a:pt x="505" y="6554"/>
                </a:lnTo>
                <a:cubicBezTo>
                  <a:pt x="511" y="6576"/>
                  <a:pt x="522" y="6622"/>
                  <a:pt x="533" y="6656"/>
                </a:cubicBezTo>
                <a:lnTo>
                  <a:pt x="528" y="6667"/>
                </a:lnTo>
                <a:cubicBezTo>
                  <a:pt x="505" y="6701"/>
                  <a:pt x="528" y="6713"/>
                  <a:pt x="545" y="6730"/>
                </a:cubicBezTo>
                <a:cubicBezTo>
                  <a:pt x="545" y="6735"/>
                  <a:pt x="533" y="6747"/>
                  <a:pt x="533" y="6752"/>
                </a:cubicBezTo>
                <a:lnTo>
                  <a:pt x="528" y="6769"/>
                </a:lnTo>
                <a:cubicBezTo>
                  <a:pt x="539" y="6775"/>
                  <a:pt x="556" y="6792"/>
                  <a:pt x="562" y="6798"/>
                </a:cubicBezTo>
                <a:cubicBezTo>
                  <a:pt x="562" y="6803"/>
                  <a:pt x="550" y="6815"/>
                  <a:pt x="545" y="6815"/>
                </a:cubicBezTo>
                <a:cubicBezTo>
                  <a:pt x="540" y="6815"/>
                  <a:pt x="514" y="6805"/>
                  <a:pt x="498" y="6805"/>
                </a:cubicBezTo>
                <a:cubicBezTo>
                  <a:pt x="493" y="6805"/>
                  <a:pt x="489" y="6806"/>
                  <a:pt x="488" y="6809"/>
                </a:cubicBezTo>
                <a:cubicBezTo>
                  <a:pt x="477" y="6826"/>
                  <a:pt x="494" y="6832"/>
                  <a:pt x="499" y="6837"/>
                </a:cubicBezTo>
                <a:cubicBezTo>
                  <a:pt x="511" y="6843"/>
                  <a:pt x="528" y="6843"/>
                  <a:pt x="539" y="6849"/>
                </a:cubicBezTo>
                <a:cubicBezTo>
                  <a:pt x="550" y="6854"/>
                  <a:pt x="579" y="6871"/>
                  <a:pt x="590" y="6877"/>
                </a:cubicBezTo>
                <a:cubicBezTo>
                  <a:pt x="596" y="6883"/>
                  <a:pt x="590" y="6905"/>
                  <a:pt x="573" y="6934"/>
                </a:cubicBezTo>
                <a:lnTo>
                  <a:pt x="556" y="6951"/>
                </a:lnTo>
                <a:lnTo>
                  <a:pt x="550" y="6957"/>
                </a:lnTo>
                <a:cubicBezTo>
                  <a:pt x="533" y="6951"/>
                  <a:pt x="545" y="6928"/>
                  <a:pt x="556" y="6922"/>
                </a:cubicBezTo>
                <a:cubicBezTo>
                  <a:pt x="562" y="6917"/>
                  <a:pt x="550" y="6894"/>
                  <a:pt x="550" y="6888"/>
                </a:cubicBezTo>
                <a:cubicBezTo>
                  <a:pt x="550" y="6888"/>
                  <a:pt x="549" y="6888"/>
                  <a:pt x="548" y="6888"/>
                </a:cubicBezTo>
                <a:cubicBezTo>
                  <a:pt x="540" y="6888"/>
                  <a:pt x="516" y="6912"/>
                  <a:pt x="511" y="6922"/>
                </a:cubicBezTo>
                <a:cubicBezTo>
                  <a:pt x="499" y="6940"/>
                  <a:pt x="505" y="6962"/>
                  <a:pt x="522" y="6974"/>
                </a:cubicBezTo>
                <a:lnTo>
                  <a:pt x="533" y="6991"/>
                </a:lnTo>
                <a:cubicBezTo>
                  <a:pt x="539" y="6996"/>
                  <a:pt x="550" y="7019"/>
                  <a:pt x="545" y="7019"/>
                </a:cubicBezTo>
                <a:lnTo>
                  <a:pt x="539" y="7030"/>
                </a:lnTo>
                <a:cubicBezTo>
                  <a:pt x="522" y="7036"/>
                  <a:pt x="567" y="7059"/>
                  <a:pt x="584" y="7070"/>
                </a:cubicBezTo>
                <a:cubicBezTo>
                  <a:pt x="607" y="7076"/>
                  <a:pt x="579" y="7098"/>
                  <a:pt x="528" y="7127"/>
                </a:cubicBezTo>
                <a:lnTo>
                  <a:pt x="528" y="7161"/>
                </a:lnTo>
                <a:lnTo>
                  <a:pt x="533" y="7201"/>
                </a:lnTo>
                <a:cubicBezTo>
                  <a:pt x="562" y="7240"/>
                  <a:pt x="562" y="7308"/>
                  <a:pt x="562" y="7325"/>
                </a:cubicBezTo>
                <a:cubicBezTo>
                  <a:pt x="556" y="7342"/>
                  <a:pt x="567" y="7359"/>
                  <a:pt x="584" y="7359"/>
                </a:cubicBezTo>
                <a:lnTo>
                  <a:pt x="596" y="7354"/>
                </a:lnTo>
                <a:lnTo>
                  <a:pt x="601" y="7348"/>
                </a:lnTo>
                <a:cubicBezTo>
                  <a:pt x="602" y="7346"/>
                  <a:pt x="603" y="7345"/>
                  <a:pt x="604" y="7345"/>
                </a:cubicBezTo>
                <a:cubicBezTo>
                  <a:pt x="614" y="7345"/>
                  <a:pt x="640" y="7402"/>
                  <a:pt x="630" y="7422"/>
                </a:cubicBezTo>
                <a:cubicBezTo>
                  <a:pt x="620" y="7446"/>
                  <a:pt x="610" y="7463"/>
                  <a:pt x="604" y="7463"/>
                </a:cubicBezTo>
                <a:cubicBezTo>
                  <a:pt x="603" y="7463"/>
                  <a:pt x="602" y="7462"/>
                  <a:pt x="601" y="7461"/>
                </a:cubicBezTo>
                <a:lnTo>
                  <a:pt x="596" y="7461"/>
                </a:lnTo>
                <a:cubicBezTo>
                  <a:pt x="584" y="7467"/>
                  <a:pt x="567" y="7507"/>
                  <a:pt x="579" y="7518"/>
                </a:cubicBezTo>
                <a:cubicBezTo>
                  <a:pt x="596" y="7535"/>
                  <a:pt x="618" y="7547"/>
                  <a:pt x="590" y="7575"/>
                </a:cubicBezTo>
                <a:cubicBezTo>
                  <a:pt x="579" y="7586"/>
                  <a:pt x="590" y="7609"/>
                  <a:pt x="596" y="7626"/>
                </a:cubicBezTo>
                <a:cubicBezTo>
                  <a:pt x="596" y="7637"/>
                  <a:pt x="601" y="7649"/>
                  <a:pt x="601" y="7660"/>
                </a:cubicBezTo>
                <a:cubicBezTo>
                  <a:pt x="601" y="7671"/>
                  <a:pt x="596" y="7683"/>
                  <a:pt x="590" y="7683"/>
                </a:cubicBezTo>
                <a:cubicBezTo>
                  <a:pt x="584" y="7683"/>
                  <a:pt x="573" y="7683"/>
                  <a:pt x="567" y="7677"/>
                </a:cubicBezTo>
                <a:lnTo>
                  <a:pt x="556" y="7660"/>
                </a:lnTo>
                <a:cubicBezTo>
                  <a:pt x="552" y="7652"/>
                  <a:pt x="548" y="7648"/>
                  <a:pt x="544" y="7648"/>
                </a:cubicBezTo>
                <a:cubicBezTo>
                  <a:pt x="537" y="7648"/>
                  <a:pt x="531" y="7659"/>
                  <a:pt x="528" y="7677"/>
                </a:cubicBezTo>
                <a:lnTo>
                  <a:pt x="550" y="7694"/>
                </a:lnTo>
                <a:cubicBezTo>
                  <a:pt x="556" y="7705"/>
                  <a:pt x="573" y="7711"/>
                  <a:pt x="556" y="7722"/>
                </a:cubicBezTo>
                <a:lnTo>
                  <a:pt x="545" y="7728"/>
                </a:lnTo>
                <a:lnTo>
                  <a:pt x="511" y="7728"/>
                </a:lnTo>
                <a:lnTo>
                  <a:pt x="511" y="7745"/>
                </a:lnTo>
                <a:lnTo>
                  <a:pt x="511" y="7751"/>
                </a:lnTo>
                <a:cubicBezTo>
                  <a:pt x="516" y="7757"/>
                  <a:pt x="556" y="7762"/>
                  <a:pt x="567" y="7762"/>
                </a:cubicBezTo>
                <a:cubicBezTo>
                  <a:pt x="579" y="7768"/>
                  <a:pt x="584" y="7785"/>
                  <a:pt x="584" y="7808"/>
                </a:cubicBezTo>
                <a:lnTo>
                  <a:pt x="573" y="7813"/>
                </a:lnTo>
                <a:cubicBezTo>
                  <a:pt x="569" y="7817"/>
                  <a:pt x="565" y="7819"/>
                  <a:pt x="561" y="7819"/>
                </a:cubicBezTo>
                <a:cubicBezTo>
                  <a:pt x="552" y="7819"/>
                  <a:pt x="545" y="7811"/>
                  <a:pt x="545" y="7796"/>
                </a:cubicBezTo>
                <a:lnTo>
                  <a:pt x="545" y="7791"/>
                </a:lnTo>
                <a:cubicBezTo>
                  <a:pt x="540" y="7789"/>
                  <a:pt x="537" y="7788"/>
                  <a:pt x="533" y="7788"/>
                </a:cubicBezTo>
                <a:cubicBezTo>
                  <a:pt x="522" y="7788"/>
                  <a:pt x="515" y="7795"/>
                  <a:pt x="511" y="7808"/>
                </a:cubicBezTo>
                <a:lnTo>
                  <a:pt x="516" y="7813"/>
                </a:lnTo>
                <a:cubicBezTo>
                  <a:pt x="533" y="7830"/>
                  <a:pt x="516" y="7836"/>
                  <a:pt x="511" y="7847"/>
                </a:cubicBezTo>
                <a:lnTo>
                  <a:pt x="511" y="7864"/>
                </a:lnTo>
                <a:cubicBezTo>
                  <a:pt x="516" y="7881"/>
                  <a:pt x="533" y="7904"/>
                  <a:pt x="550" y="7910"/>
                </a:cubicBezTo>
                <a:lnTo>
                  <a:pt x="539" y="7932"/>
                </a:lnTo>
                <a:lnTo>
                  <a:pt x="528" y="7978"/>
                </a:lnTo>
                <a:cubicBezTo>
                  <a:pt x="522" y="8029"/>
                  <a:pt x="567" y="8029"/>
                  <a:pt x="596" y="8029"/>
                </a:cubicBezTo>
                <a:cubicBezTo>
                  <a:pt x="618" y="8029"/>
                  <a:pt x="675" y="8029"/>
                  <a:pt x="692" y="8023"/>
                </a:cubicBezTo>
                <a:cubicBezTo>
                  <a:pt x="695" y="8022"/>
                  <a:pt x="698" y="8022"/>
                  <a:pt x="702" y="8022"/>
                </a:cubicBezTo>
                <a:cubicBezTo>
                  <a:pt x="717" y="8022"/>
                  <a:pt x="734" y="8032"/>
                  <a:pt x="743" y="8046"/>
                </a:cubicBezTo>
                <a:lnTo>
                  <a:pt x="755" y="8063"/>
                </a:lnTo>
                <a:cubicBezTo>
                  <a:pt x="755" y="8069"/>
                  <a:pt x="755" y="8074"/>
                  <a:pt x="755" y="8074"/>
                </a:cubicBezTo>
                <a:cubicBezTo>
                  <a:pt x="749" y="8080"/>
                  <a:pt x="749" y="8086"/>
                  <a:pt x="743" y="8091"/>
                </a:cubicBezTo>
                <a:cubicBezTo>
                  <a:pt x="726" y="8097"/>
                  <a:pt x="709" y="8097"/>
                  <a:pt x="692" y="8108"/>
                </a:cubicBezTo>
                <a:cubicBezTo>
                  <a:pt x="687" y="8114"/>
                  <a:pt x="681" y="8125"/>
                  <a:pt x="681" y="8137"/>
                </a:cubicBezTo>
                <a:lnTo>
                  <a:pt x="675" y="8159"/>
                </a:lnTo>
                <a:cubicBezTo>
                  <a:pt x="671" y="8175"/>
                  <a:pt x="678" y="8182"/>
                  <a:pt x="687" y="8182"/>
                </a:cubicBezTo>
                <a:cubicBezTo>
                  <a:pt x="692" y="8182"/>
                  <a:pt x="698" y="8180"/>
                  <a:pt x="704" y="8176"/>
                </a:cubicBezTo>
                <a:lnTo>
                  <a:pt x="726" y="8165"/>
                </a:lnTo>
                <a:lnTo>
                  <a:pt x="732" y="8165"/>
                </a:lnTo>
                <a:cubicBezTo>
                  <a:pt x="743" y="8171"/>
                  <a:pt x="755" y="8193"/>
                  <a:pt x="760" y="8216"/>
                </a:cubicBezTo>
                <a:lnTo>
                  <a:pt x="755" y="8244"/>
                </a:lnTo>
                <a:lnTo>
                  <a:pt x="743" y="8273"/>
                </a:lnTo>
                <a:cubicBezTo>
                  <a:pt x="721" y="8273"/>
                  <a:pt x="698" y="8262"/>
                  <a:pt x="692" y="8256"/>
                </a:cubicBezTo>
                <a:cubicBezTo>
                  <a:pt x="692" y="8255"/>
                  <a:pt x="692" y="8255"/>
                  <a:pt x="690" y="8255"/>
                </a:cubicBezTo>
                <a:cubicBezTo>
                  <a:pt x="683" y="8255"/>
                  <a:pt x="657" y="8269"/>
                  <a:pt x="647" y="8279"/>
                </a:cubicBezTo>
                <a:cubicBezTo>
                  <a:pt x="635" y="8284"/>
                  <a:pt x="658" y="8301"/>
                  <a:pt x="670" y="8301"/>
                </a:cubicBezTo>
                <a:cubicBezTo>
                  <a:pt x="681" y="8307"/>
                  <a:pt x="653" y="8358"/>
                  <a:pt x="641" y="8369"/>
                </a:cubicBezTo>
                <a:cubicBezTo>
                  <a:pt x="632" y="8383"/>
                  <a:pt x="619" y="8393"/>
                  <a:pt x="611" y="8393"/>
                </a:cubicBezTo>
                <a:cubicBezTo>
                  <a:pt x="609" y="8393"/>
                  <a:pt x="608" y="8393"/>
                  <a:pt x="607" y="8392"/>
                </a:cubicBezTo>
                <a:lnTo>
                  <a:pt x="607" y="8386"/>
                </a:lnTo>
                <a:cubicBezTo>
                  <a:pt x="601" y="8341"/>
                  <a:pt x="590" y="8296"/>
                  <a:pt x="584" y="8256"/>
                </a:cubicBezTo>
                <a:cubicBezTo>
                  <a:pt x="584" y="8250"/>
                  <a:pt x="573" y="8244"/>
                  <a:pt x="562" y="8239"/>
                </a:cubicBezTo>
                <a:cubicBezTo>
                  <a:pt x="550" y="8244"/>
                  <a:pt x="550" y="8267"/>
                  <a:pt x="550" y="8284"/>
                </a:cubicBezTo>
                <a:lnTo>
                  <a:pt x="539" y="8296"/>
                </a:lnTo>
                <a:lnTo>
                  <a:pt x="533" y="8307"/>
                </a:lnTo>
                <a:cubicBezTo>
                  <a:pt x="545" y="8313"/>
                  <a:pt x="573" y="8341"/>
                  <a:pt x="596" y="8369"/>
                </a:cubicBezTo>
                <a:lnTo>
                  <a:pt x="573" y="8398"/>
                </a:lnTo>
                <a:cubicBezTo>
                  <a:pt x="545" y="8432"/>
                  <a:pt x="528" y="8466"/>
                  <a:pt x="533" y="8505"/>
                </a:cubicBezTo>
                <a:lnTo>
                  <a:pt x="539" y="8540"/>
                </a:lnTo>
                <a:cubicBezTo>
                  <a:pt x="559" y="8580"/>
                  <a:pt x="593" y="8621"/>
                  <a:pt x="604" y="8621"/>
                </a:cubicBezTo>
                <a:cubicBezTo>
                  <a:pt x="606" y="8621"/>
                  <a:pt x="607" y="8620"/>
                  <a:pt x="607" y="8619"/>
                </a:cubicBezTo>
                <a:cubicBezTo>
                  <a:pt x="613" y="8613"/>
                  <a:pt x="635" y="8591"/>
                  <a:pt x="658" y="8568"/>
                </a:cubicBezTo>
                <a:lnTo>
                  <a:pt x="675" y="8551"/>
                </a:lnTo>
                <a:cubicBezTo>
                  <a:pt x="681" y="8551"/>
                  <a:pt x="692" y="8551"/>
                  <a:pt x="692" y="8557"/>
                </a:cubicBezTo>
                <a:cubicBezTo>
                  <a:pt x="698" y="8562"/>
                  <a:pt x="698" y="8579"/>
                  <a:pt x="692" y="8579"/>
                </a:cubicBezTo>
                <a:lnTo>
                  <a:pt x="687" y="8585"/>
                </a:lnTo>
                <a:cubicBezTo>
                  <a:pt x="675" y="8591"/>
                  <a:pt x="692" y="8630"/>
                  <a:pt x="704" y="8647"/>
                </a:cubicBezTo>
                <a:cubicBezTo>
                  <a:pt x="718" y="8662"/>
                  <a:pt x="678" y="8677"/>
                  <a:pt x="652" y="8677"/>
                </a:cubicBezTo>
                <a:cubicBezTo>
                  <a:pt x="648" y="8677"/>
                  <a:pt x="644" y="8676"/>
                  <a:pt x="641" y="8676"/>
                </a:cubicBezTo>
                <a:cubicBezTo>
                  <a:pt x="639" y="8675"/>
                  <a:pt x="638" y="8675"/>
                  <a:pt x="636" y="8675"/>
                </a:cubicBezTo>
                <a:cubicBezTo>
                  <a:pt x="617" y="8675"/>
                  <a:pt x="607" y="8705"/>
                  <a:pt x="607" y="8715"/>
                </a:cubicBezTo>
                <a:cubicBezTo>
                  <a:pt x="607" y="8718"/>
                  <a:pt x="608" y="8719"/>
                  <a:pt x="610" y="8719"/>
                </a:cubicBezTo>
                <a:cubicBezTo>
                  <a:pt x="617" y="8719"/>
                  <a:pt x="641" y="8692"/>
                  <a:pt x="660" y="8692"/>
                </a:cubicBezTo>
                <a:cubicBezTo>
                  <a:pt x="661" y="8692"/>
                  <a:pt x="663" y="8692"/>
                  <a:pt x="664" y="8693"/>
                </a:cubicBezTo>
                <a:cubicBezTo>
                  <a:pt x="687" y="8698"/>
                  <a:pt x="698" y="8732"/>
                  <a:pt x="692" y="8766"/>
                </a:cubicBezTo>
                <a:lnTo>
                  <a:pt x="675" y="8789"/>
                </a:lnTo>
                <a:cubicBezTo>
                  <a:pt x="658" y="8812"/>
                  <a:pt x="653" y="8840"/>
                  <a:pt x="664" y="8857"/>
                </a:cubicBezTo>
                <a:cubicBezTo>
                  <a:pt x="681" y="8891"/>
                  <a:pt x="681" y="8908"/>
                  <a:pt x="653" y="8937"/>
                </a:cubicBezTo>
                <a:lnTo>
                  <a:pt x="635" y="8948"/>
                </a:lnTo>
                <a:cubicBezTo>
                  <a:pt x="647" y="8971"/>
                  <a:pt x="670" y="8999"/>
                  <a:pt x="687" y="9010"/>
                </a:cubicBezTo>
                <a:lnTo>
                  <a:pt x="692" y="9005"/>
                </a:lnTo>
                <a:lnTo>
                  <a:pt x="721" y="8976"/>
                </a:lnTo>
                <a:lnTo>
                  <a:pt x="721" y="8976"/>
                </a:lnTo>
                <a:cubicBezTo>
                  <a:pt x="726" y="8999"/>
                  <a:pt x="715" y="9027"/>
                  <a:pt x="692" y="9039"/>
                </a:cubicBezTo>
                <a:lnTo>
                  <a:pt x="681" y="9056"/>
                </a:lnTo>
                <a:cubicBezTo>
                  <a:pt x="675" y="9073"/>
                  <a:pt x="681" y="9096"/>
                  <a:pt x="692" y="9118"/>
                </a:cubicBezTo>
                <a:lnTo>
                  <a:pt x="704" y="9130"/>
                </a:lnTo>
                <a:cubicBezTo>
                  <a:pt x="699" y="9155"/>
                  <a:pt x="685" y="9168"/>
                  <a:pt x="669" y="9168"/>
                </a:cubicBezTo>
                <a:cubicBezTo>
                  <a:pt x="664" y="9168"/>
                  <a:pt x="658" y="9166"/>
                  <a:pt x="653" y="9164"/>
                </a:cubicBezTo>
                <a:lnTo>
                  <a:pt x="630" y="9164"/>
                </a:lnTo>
                <a:cubicBezTo>
                  <a:pt x="622" y="9180"/>
                  <a:pt x="613" y="9191"/>
                  <a:pt x="609" y="9191"/>
                </a:cubicBezTo>
                <a:cubicBezTo>
                  <a:pt x="608" y="9191"/>
                  <a:pt x="607" y="9189"/>
                  <a:pt x="607" y="9186"/>
                </a:cubicBezTo>
                <a:lnTo>
                  <a:pt x="601" y="9181"/>
                </a:lnTo>
                <a:lnTo>
                  <a:pt x="601" y="9169"/>
                </a:lnTo>
                <a:cubicBezTo>
                  <a:pt x="596" y="9158"/>
                  <a:pt x="584" y="9147"/>
                  <a:pt x="567" y="9147"/>
                </a:cubicBezTo>
                <a:lnTo>
                  <a:pt x="567" y="9169"/>
                </a:lnTo>
                <a:lnTo>
                  <a:pt x="562" y="9192"/>
                </a:lnTo>
                <a:cubicBezTo>
                  <a:pt x="533" y="9186"/>
                  <a:pt x="505" y="9186"/>
                  <a:pt x="494" y="9186"/>
                </a:cubicBezTo>
                <a:lnTo>
                  <a:pt x="494" y="9192"/>
                </a:lnTo>
                <a:lnTo>
                  <a:pt x="488" y="9198"/>
                </a:lnTo>
                <a:cubicBezTo>
                  <a:pt x="494" y="9209"/>
                  <a:pt x="528" y="9237"/>
                  <a:pt x="539" y="9249"/>
                </a:cubicBezTo>
                <a:cubicBezTo>
                  <a:pt x="539" y="9249"/>
                  <a:pt x="540" y="9249"/>
                  <a:pt x="541" y="9249"/>
                </a:cubicBezTo>
                <a:cubicBezTo>
                  <a:pt x="550" y="9249"/>
                  <a:pt x="579" y="9233"/>
                  <a:pt x="596" y="9233"/>
                </a:cubicBezTo>
                <a:cubicBezTo>
                  <a:pt x="601" y="9233"/>
                  <a:pt x="605" y="9234"/>
                  <a:pt x="607" y="9237"/>
                </a:cubicBezTo>
                <a:cubicBezTo>
                  <a:pt x="611" y="9240"/>
                  <a:pt x="615" y="9241"/>
                  <a:pt x="619" y="9241"/>
                </a:cubicBezTo>
                <a:cubicBezTo>
                  <a:pt x="631" y="9241"/>
                  <a:pt x="642" y="9229"/>
                  <a:pt x="647" y="9220"/>
                </a:cubicBezTo>
                <a:cubicBezTo>
                  <a:pt x="647" y="9217"/>
                  <a:pt x="649" y="9216"/>
                  <a:pt x="654" y="9216"/>
                </a:cubicBezTo>
                <a:cubicBezTo>
                  <a:pt x="665" y="9216"/>
                  <a:pt x="690" y="9226"/>
                  <a:pt x="715" y="9243"/>
                </a:cubicBezTo>
                <a:lnTo>
                  <a:pt x="715" y="9271"/>
                </a:lnTo>
                <a:lnTo>
                  <a:pt x="715" y="9283"/>
                </a:lnTo>
                <a:cubicBezTo>
                  <a:pt x="707" y="9287"/>
                  <a:pt x="699" y="9291"/>
                  <a:pt x="693" y="9291"/>
                </a:cubicBezTo>
                <a:cubicBezTo>
                  <a:pt x="690" y="9291"/>
                  <a:pt x="688" y="9290"/>
                  <a:pt x="687" y="9288"/>
                </a:cubicBezTo>
                <a:lnTo>
                  <a:pt x="681" y="9283"/>
                </a:lnTo>
                <a:lnTo>
                  <a:pt x="675" y="9277"/>
                </a:lnTo>
                <a:cubicBezTo>
                  <a:pt x="675" y="9274"/>
                  <a:pt x="673" y="9272"/>
                  <a:pt x="670" y="9272"/>
                </a:cubicBezTo>
                <a:cubicBezTo>
                  <a:pt x="663" y="9272"/>
                  <a:pt x="651" y="9279"/>
                  <a:pt x="647" y="9283"/>
                </a:cubicBezTo>
                <a:cubicBezTo>
                  <a:pt x="641" y="9288"/>
                  <a:pt x="675" y="9328"/>
                  <a:pt x="687" y="9345"/>
                </a:cubicBezTo>
                <a:cubicBezTo>
                  <a:pt x="704" y="9357"/>
                  <a:pt x="704" y="9374"/>
                  <a:pt x="692" y="9385"/>
                </a:cubicBezTo>
                <a:lnTo>
                  <a:pt x="681" y="9391"/>
                </a:lnTo>
                <a:lnTo>
                  <a:pt x="670" y="9402"/>
                </a:lnTo>
                <a:cubicBezTo>
                  <a:pt x="658" y="9419"/>
                  <a:pt x="635" y="9442"/>
                  <a:pt x="630" y="9447"/>
                </a:cubicBezTo>
                <a:cubicBezTo>
                  <a:pt x="630" y="9447"/>
                  <a:pt x="630" y="9459"/>
                  <a:pt x="641" y="9464"/>
                </a:cubicBezTo>
                <a:lnTo>
                  <a:pt x="647" y="9470"/>
                </a:lnTo>
                <a:lnTo>
                  <a:pt x="658" y="9476"/>
                </a:lnTo>
                <a:cubicBezTo>
                  <a:pt x="664" y="9476"/>
                  <a:pt x="732" y="9532"/>
                  <a:pt x="760" y="9538"/>
                </a:cubicBezTo>
                <a:cubicBezTo>
                  <a:pt x="789" y="9549"/>
                  <a:pt x="749" y="9618"/>
                  <a:pt x="766" y="9646"/>
                </a:cubicBezTo>
                <a:cubicBezTo>
                  <a:pt x="773" y="9664"/>
                  <a:pt x="758" y="9675"/>
                  <a:pt x="744" y="9675"/>
                </a:cubicBezTo>
                <a:cubicBezTo>
                  <a:pt x="736" y="9675"/>
                  <a:pt x="728" y="9671"/>
                  <a:pt x="726" y="9663"/>
                </a:cubicBezTo>
                <a:cubicBezTo>
                  <a:pt x="726" y="9644"/>
                  <a:pt x="707" y="9633"/>
                  <a:pt x="694" y="9633"/>
                </a:cubicBezTo>
                <a:cubicBezTo>
                  <a:pt x="691" y="9633"/>
                  <a:pt x="689" y="9634"/>
                  <a:pt x="687" y="9635"/>
                </a:cubicBezTo>
                <a:cubicBezTo>
                  <a:pt x="678" y="9635"/>
                  <a:pt x="650" y="9625"/>
                  <a:pt x="635" y="9625"/>
                </a:cubicBezTo>
                <a:cubicBezTo>
                  <a:pt x="629" y="9625"/>
                  <a:pt x="626" y="9626"/>
                  <a:pt x="624" y="9629"/>
                </a:cubicBezTo>
                <a:cubicBezTo>
                  <a:pt x="618" y="9640"/>
                  <a:pt x="664" y="9686"/>
                  <a:pt x="721" y="9725"/>
                </a:cubicBezTo>
                <a:lnTo>
                  <a:pt x="670" y="9799"/>
                </a:lnTo>
                <a:lnTo>
                  <a:pt x="664" y="9805"/>
                </a:lnTo>
                <a:cubicBezTo>
                  <a:pt x="664" y="9815"/>
                  <a:pt x="682" y="9834"/>
                  <a:pt x="690" y="9834"/>
                </a:cubicBezTo>
                <a:cubicBezTo>
                  <a:pt x="691" y="9834"/>
                  <a:pt x="692" y="9834"/>
                  <a:pt x="692" y="9833"/>
                </a:cubicBezTo>
                <a:cubicBezTo>
                  <a:pt x="697" y="9828"/>
                  <a:pt x="731" y="9804"/>
                  <a:pt x="745" y="9804"/>
                </a:cubicBezTo>
                <a:cubicBezTo>
                  <a:pt x="747" y="9804"/>
                  <a:pt x="748" y="9804"/>
                  <a:pt x="749" y="9805"/>
                </a:cubicBezTo>
                <a:cubicBezTo>
                  <a:pt x="766" y="9805"/>
                  <a:pt x="760" y="9839"/>
                  <a:pt x="749" y="9850"/>
                </a:cubicBezTo>
                <a:cubicBezTo>
                  <a:pt x="743" y="9862"/>
                  <a:pt x="766" y="9873"/>
                  <a:pt x="777" y="9873"/>
                </a:cubicBezTo>
                <a:cubicBezTo>
                  <a:pt x="789" y="9879"/>
                  <a:pt x="777" y="9896"/>
                  <a:pt x="772" y="9901"/>
                </a:cubicBezTo>
                <a:cubicBezTo>
                  <a:pt x="770" y="9903"/>
                  <a:pt x="768" y="9903"/>
                  <a:pt x="765" y="9903"/>
                </a:cubicBezTo>
                <a:cubicBezTo>
                  <a:pt x="757" y="9903"/>
                  <a:pt x="746" y="9898"/>
                  <a:pt x="738" y="9890"/>
                </a:cubicBezTo>
                <a:lnTo>
                  <a:pt x="738" y="9918"/>
                </a:lnTo>
                <a:lnTo>
                  <a:pt x="738" y="9930"/>
                </a:lnTo>
                <a:cubicBezTo>
                  <a:pt x="738" y="9941"/>
                  <a:pt x="743" y="9958"/>
                  <a:pt x="749" y="9958"/>
                </a:cubicBezTo>
                <a:cubicBezTo>
                  <a:pt x="749" y="9964"/>
                  <a:pt x="698" y="10009"/>
                  <a:pt x="670" y="10015"/>
                </a:cubicBezTo>
                <a:cubicBezTo>
                  <a:pt x="647" y="10020"/>
                  <a:pt x="618" y="10077"/>
                  <a:pt x="613" y="10100"/>
                </a:cubicBezTo>
                <a:cubicBezTo>
                  <a:pt x="613" y="10112"/>
                  <a:pt x="627" y="10116"/>
                  <a:pt x="642" y="10116"/>
                </a:cubicBezTo>
                <a:cubicBezTo>
                  <a:pt x="654" y="10116"/>
                  <a:pt x="668" y="10114"/>
                  <a:pt x="675" y="10111"/>
                </a:cubicBezTo>
                <a:cubicBezTo>
                  <a:pt x="682" y="10108"/>
                  <a:pt x="690" y="10106"/>
                  <a:pt x="699" y="10106"/>
                </a:cubicBezTo>
                <a:cubicBezTo>
                  <a:pt x="717" y="10106"/>
                  <a:pt x="735" y="10113"/>
                  <a:pt x="743" y="10117"/>
                </a:cubicBezTo>
                <a:cubicBezTo>
                  <a:pt x="755" y="10128"/>
                  <a:pt x="743" y="10140"/>
                  <a:pt x="738" y="10140"/>
                </a:cubicBezTo>
                <a:cubicBezTo>
                  <a:pt x="732" y="10140"/>
                  <a:pt x="698" y="10157"/>
                  <a:pt x="664" y="10179"/>
                </a:cubicBezTo>
                <a:lnTo>
                  <a:pt x="664" y="10213"/>
                </a:lnTo>
                <a:lnTo>
                  <a:pt x="664" y="10225"/>
                </a:lnTo>
                <a:cubicBezTo>
                  <a:pt x="666" y="10226"/>
                  <a:pt x="668" y="10227"/>
                  <a:pt x="671" y="10227"/>
                </a:cubicBezTo>
                <a:cubicBezTo>
                  <a:pt x="679" y="10227"/>
                  <a:pt x="688" y="10223"/>
                  <a:pt x="692" y="10219"/>
                </a:cubicBezTo>
                <a:cubicBezTo>
                  <a:pt x="693" y="10219"/>
                  <a:pt x="693" y="10218"/>
                  <a:pt x="693" y="10218"/>
                </a:cubicBezTo>
                <a:lnTo>
                  <a:pt x="693" y="10218"/>
                </a:lnTo>
                <a:cubicBezTo>
                  <a:pt x="698" y="10218"/>
                  <a:pt x="698" y="10254"/>
                  <a:pt x="692" y="10270"/>
                </a:cubicBezTo>
                <a:cubicBezTo>
                  <a:pt x="692" y="10281"/>
                  <a:pt x="709" y="10293"/>
                  <a:pt x="715" y="10298"/>
                </a:cubicBezTo>
                <a:cubicBezTo>
                  <a:pt x="726" y="10298"/>
                  <a:pt x="755" y="10321"/>
                  <a:pt x="749" y="10327"/>
                </a:cubicBezTo>
                <a:cubicBezTo>
                  <a:pt x="743" y="10338"/>
                  <a:pt x="766" y="10355"/>
                  <a:pt x="777" y="10355"/>
                </a:cubicBezTo>
                <a:cubicBezTo>
                  <a:pt x="789" y="10355"/>
                  <a:pt x="766" y="10412"/>
                  <a:pt x="772" y="10429"/>
                </a:cubicBezTo>
                <a:cubicBezTo>
                  <a:pt x="783" y="10452"/>
                  <a:pt x="777" y="10469"/>
                  <a:pt x="766" y="10469"/>
                </a:cubicBezTo>
                <a:lnTo>
                  <a:pt x="755" y="10469"/>
                </a:lnTo>
                <a:cubicBezTo>
                  <a:pt x="732" y="10469"/>
                  <a:pt x="732" y="10486"/>
                  <a:pt x="738" y="10497"/>
                </a:cubicBezTo>
                <a:cubicBezTo>
                  <a:pt x="749" y="10508"/>
                  <a:pt x="766" y="10514"/>
                  <a:pt x="772" y="10525"/>
                </a:cubicBezTo>
                <a:lnTo>
                  <a:pt x="777" y="10531"/>
                </a:lnTo>
                <a:cubicBezTo>
                  <a:pt x="777" y="10544"/>
                  <a:pt x="793" y="10550"/>
                  <a:pt x="804" y="10550"/>
                </a:cubicBezTo>
                <a:cubicBezTo>
                  <a:pt x="807" y="10550"/>
                  <a:pt x="810" y="10549"/>
                  <a:pt x="811" y="10548"/>
                </a:cubicBezTo>
                <a:lnTo>
                  <a:pt x="811" y="10548"/>
                </a:lnTo>
                <a:cubicBezTo>
                  <a:pt x="823" y="10548"/>
                  <a:pt x="806" y="10616"/>
                  <a:pt x="794" y="10633"/>
                </a:cubicBezTo>
                <a:cubicBezTo>
                  <a:pt x="783" y="10656"/>
                  <a:pt x="743" y="10690"/>
                  <a:pt x="749" y="10701"/>
                </a:cubicBezTo>
                <a:cubicBezTo>
                  <a:pt x="752" y="10707"/>
                  <a:pt x="750" y="10710"/>
                  <a:pt x="745" y="10710"/>
                </a:cubicBezTo>
                <a:cubicBezTo>
                  <a:pt x="740" y="10710"/>
                  <a:pt x="732" y="10707"/>
                  <a:pt x="721" y="10701"/>
                </a:cubicBezTo>
                <a:lnTo>
                  <a:pt x="704" y="10718"/>
                </a:lnTo>
                <a:lnTo>
                  <a:pt x="698" y="10724"/>
                </a:lnTo>
                <a:cubicBezTo>
                  <a:pt x="692" y="10724"/>
                  <a:pt x="721" y="10764"/>
                  <a:pt x="732" y="10781"/>
                </a:cubicBezTo>
                <a:cubicBezTo>
                  <a:pt x="743" y="10798"/>
                  <a:pt x="732" y="10815"/>
                  <a:pt x="726" y="10820"/>
                </a:cubicBezTo>
                <a:cubicBezTo>
                  <a:pt x="721" y="10820"/>
                  <a:pt x="783" y="10832"/>
                  <a:pt x="794" y="10849"/>
                </a:cubicBezTo>
                <a:cubicBezTo>
                  <a:pt x="811" y="10866"/>
                  <a:pt x="817" y="10894"/>
                  <a:pt x="811" y="10911"/>
                </a:cubicBezTo>
                <a:lnTo>
                  <a:pt x="840" y="10940"/>
                </a:lnTo>
                <a:cubicBezTo>
                  <a:pt x="817" y="10962"/>
                  <a:pt x="789" y="11008"/>
                  <a:pt x="789" y="11019"/>
                </a:cubicBezTo>
                <a:cubicBezTo>
                  <a:pt x="794" y="11030"/>
                  <a:pt x="817" y="11076"/>
                  <a:pt x="823" y="11093"/>
                </a:cubicBezTo>
                <a:cubicBezTo>
                  <a:pt x="834" y="11104"/>
                  <a:pt x="823" y="11127"/>
                  <a:pt x="817" y="11132"/>
                </a:cubicBezTo>
                <a:cubicBezTo>
                  <a:pt x="806" y="11138"/>
                  <a:pt x="800" y="11155"/>
                  <a:pt x="800" y="11172"/>
                </a:cubicBezTo>
                <a:lnTo>
                  <a:pt x="811" y="11189"/>
                </a:lnTo>
                <a:lnTo>
                  <a:pt x="811" y="11195"/>
                </a:lnTo>
                <a:cubicBezTo>
                  <a:pt x="811" y="11206"/>
                  <a:pt x="828" y="11235"/>
                  <a:pt x="834" y="11240"/>
                </a:cubicBezTo>
                <a:cubicBezTo>
                  <a:pt x="840" y="11240"/>
                  <a:pt x="811" y="11291"/>
                  <a:pt x="806" y="11308"/>
                </a:cubicBezTo>
                <a:cubicBezTo>
                  <a:pt x="800" y="11324"/>
                  <a:pt x="825" y="11360"/>
                  <a:pt x="837" y="11360"/>
                </a:cubicBezTo>
                <a:cubicBezTo>
                  <a:pt x="838" y="11360"/>
                  <a:pt x="839" y="11360"/>
                  <a:pt x="840" y="11359"/>
                </a:cubicBezTo>
                <a:lnTo>
                  <a:pt x="840" y="11359"/>
                </a:lnTo>
                <a:cubicBezTo>
                  <a:pt x="851" y="11359"/>
                  <a:pt x="817" y="11393"/>
                  <a:pt x="800" y="11410"/>
                </a:cubicBezTo>
                <a:cubicBezTo>
                  <a:pt x="783" y="11422"/>
                  <a:pt x="800" y="11462"/>
                  <a:pt x="811" y="11467"/>
                </a:cubicBezTo>
                <a:cubicBezTo>
                  <a:pt x="823" y="11473"/>
                  <a:pt x="840" y="11479"/>
                  <a:pt x="851" y="11479"/>
                </a:cubicBezTo>
                <a:lnTo>
                  <a:pt x="862" y="11479"/>
                </a:lnTo>
                <a:lnTo>
                  <a:pt x="879" y="11473"/>
                </a:lnTo>
                <a:cubicBezTo>
                  <a:pt x="891" y="11467"/>
                  <a:pt x="908" y="11445"/>
                  <a:pt x="919" y="11422"/>
                </a:cubicBezTo>
                <a:lnTo>
                  <a:pt x="925" y="11399"/>
                </a:lnTo>
                <a:cubicBezTo>
                  <a:pt x="925" y="11393"/>
                  <a:pt x="942" y="11388"/>
                  <a:pt x="948" y="11388"/>
                </a:cubicBezTo>
                <a:lnTo>
                  <a:pt x="970" y="11388"/>
                </a:lnTo>
                <a:cubicBezTo>
                  <a:pt x="998" y="11407"/>
                  <a:pt x="1034" y="11418"/>
                  <a:pt x="1059" y="11418"/>
                </a:cubicBezTo>
                <a:cubicBezTo>
                  <a:pt x="1064" y="11418"/>
                  <a:pt x="1068" y="11417"/>
                  <a:pt x="1072" y="11416"/>
                </a:cubicBezTo>
                <a:lnTo>
                  <a:pt x="1072" y="11439"/>
                </a:lnTo>
                <a:lnTo>
                  <a:pt x="1078" y="11479"/>
                </a:lnTo>
                <a:cubicBezTo>
                  <a:pt x="1084" y="11524"/>
                  <a:pt x="1089" y="11564"/>
                  <a:pt x="1084" y="11575"/>
                </a:cubicBezTo>
                <a:lnTo>
                  <a:pt x="1078" y="11586"/>
                </a:lnTo>
                <a:cubicBezTo>
                  <a:pt x="1073" y="11593"/>
                  <a:pt x="1069" y="11595"/>
                  <a:pt x="1066" y="11595"/>
                </a:cubicBezTo>
                <a:cubicBezTo>
                  <a:pt x="1057" y="11595"/>
                  <a:pt x="1052" y="11581"/>
                  <a:pt x="1044" y="11581"/>
                </a:cubicBezTo>
                <a:cubicBezTo>
                  <a:pt x="1021" y="11581"/>
                  <a:pt x="1016" y="11575"/>
                  <a:pt x="1016" y="11552"/>
                </a:cubicBezTo>
                <a:lnTo>
                  <a:pt x="1021" y="11547"/>
                </a:lnTo>
                <a:cubicBezTo>
                  <a:pt x="1021" y="11535"/>
                  <a:pt x="1050" y="11484"/>
                  <a:pt x="1038" y="11473"/>
                </a:cubicBezTo>
                <a:cubicBezTo>
                  <a:pt x="1034" y="11467"/>
                  <a:pt x="1024" y="11465"/>
                  <a:pt x="1011" y="11465"/>
                </a:cubicBezTo>
                <a:cubicBezTo>
                  <a:pt x="994" y="11465"/>
                  <a:pt x="972" y="11468"/>
                  <a:pt x="958" y="11468"/>
                </a:cubicBezTo>
                <a:cubicBezTo>
                  <a:pt x="954" y="11468"/>
                  <a:pt x="950" y="11468"/>
                  <a:pt x="948" y="11467"/>
                </a:cubicBezTo>
                <a:cubicBezTo>
                  <a:pt x="925" y="11467"/>
                  <a:pt x="902" y="11479"/>
                  <a:pt x="896" y="11496"/>
                </a:cubicBezTo>
                <a:lnTo>
                  <a:pt x="919" y="11501"/>
                </a:lnTo>
                <a:cubicBezTo>
                  <a:pt x="936" y="11507"/>
                  <a:pt x="953" y="11507"/>
                  <a:pt x="959" y="11513"/>
                </a:cubicBezTo>
                <a:cubicBezTo>
                  <a:pt x="965" y="11524"/>
                  <a:pt x="959" y="11547"/>
                  <a:pt x="953" y="11558"/>
                </a:cubicBezTo>
                <a:lnTo>
                  <a:pt x="948" y="11586"/>
                </a:lnTo>
                <a:cubicBezTo>
                  <a:pt x="943" y="11608"/>
                  <a:pt x="932" y="11617"/>
                  <a:pt x="924" y="11617"/>
                </a:cubicBezTo>
                <a:cubicBezTo>
                  <a:pt x="922" y="11617"/>
                  <a:pt x="920" y="11616"/>
                  <a:pt x="919" y="11615"/>
                </a:cubicBezTo>
                <a:cubicBezTo>
                  <a:pt x="914" y="11609"/>
                  <a:pt x="914" y="11592"/>
                  <a:pt x="925" y="11569"/>
                </a:cubicBezTo>
                <a:lnTo>
                  <a:pt x="908" y="11552"/>
                </a:lnTo>
                <a:lnTo>
                  <a:pt x="874" y="11507"/>
                </a:lnTo>
                <a:cubicBezTo>
                  <a:pt x="823" y="11507"/>
                  <a:pt x="789" y="11530"/>
                  <a:pt x="800" y="11558"/>
                </a:cubicBezTo>
                <a:lnTo>
                  <a:pt x="828" y="11552"/>
                </a:lnTo>
                <a:lnTo>
                  <a:pt x="834" y="11552"/>
                </a:lnTo>
                <a:cubicBezTo>
                  <a:pt x="845" y="11552"/>
                  <a:pt x="851" y="11564"/>
                  <a:pt x="845" y="11575"/>
                </a:cubicBezTo>
                <a:lnTo>
                  <a:pt x="840" y="11575"/>
                </a:lnTo>
                <a:cubicBezTo>
                  <a:pt x="828" y="11586"/>
                  <a:pt x="817" y="11598"/>
                  <a:pt x="806" y="11598"/>
                </a:cubicBezTo>
                <a:lnTo>
                  <a:pt x="755" y="11603"/>
                </a:lnTo>
                <a:cubicBezTo>
                  <a:pt x="769" y="11628"/>
                  <a:pt x="789" y="11644"/>
                  <a:pt x="797" y="11644"/>
                </a:cubicBezTo>
                <a:cubicBezTo>
                  <a:pt x="798" y="11644"/>
                  <a:pt x="799" y="11644"/>
                  <a:pt x="800" y="11643"/>
                </a:cubicBezTo>
                <a:cubicBezTo>
                  <a:pt x="800" y="11643"/>
                  <a:pt x="800" y="11643"/>
                  <a:pt x="800" y="11643"/>
                </a:cubicBezTo>
                <a:cubicBezTo>
                  <a:pt x="802" y="11643"/>
                  <a:pt x="829" y="11735"/>
                  <a:pt x="840" y="11779"/>
                </a:cubicBezTo>
                <a:cubicBezTo>
                  <a:pt x="846" y="11797"/>
                  <a:pt x="850" y="11813"/>
                  <a:pt x="852" y="11826"/>
                </a:cubicBezTo>
                <a:lnTo>
                  <a:pt x="852" y="11826"/>
                </a:lnTo>
                <a:lnTo>
                  <a:pt x="857" y="11808"/>
                </a:lnTo>
                <a:lnTo>
                  <a:pt x="868" y="11774"/>
                </a:lnTo>
                <a:cubicBezTo>
                  <a:pt x="888" y="11754"/>
                  <a:pt x="916" y="11738"/>
                  <a:pt x="931" y="11738"/>
                </a:cubicBezTo>
                <a:cubicBezTo>
                  <a:pt x="933" y="11738"/>
                  <a:pt x="935" y="11739"/>
                  <a:pt x="936" y="11740"/>
                </a:cubicBezTo>
                <a:lnTo>
                  <a:pt x="942" y="11745"/>
                </a:lnTo>
                <a:cubicBezTo>
                  <a:pt x="942" y="11757"/>
                  <a:pt x="891" y="11825"/>
                  <a:pt x="879" y="11836"/>
                </a:cubicBezTo>
                <a:cubicBezTo>
                  <a:pt x="878" y="11841"/>
                  <a:pt x="874" y="11844"/>
                  <a:pt x="870" y="11844"/>
                </a:cubicBezTo>
                <a:cubicBezTo>
                  <a:pt x="865" y="11844"/>
                  <a:pt x="859" y="11841"/>
                  <a:pt x="853" y="11837"/>
                </a:cubicBezTo>
                <a:lnTo>
                  <a:pt x="853" y="11837"/>
                </a:lnTo>
                <a:cubicBezTo>
                  <a:pt x="854" y="11847"/>
                  <a:pt x="852" y="11854"/>
                  <a:pt x="848" y="11854"/>
                </a:cubicBezTo>
                <a:cubicBezTo>
                  <a:pt x="847" y="11854"/>
                  <a:pt x="846" y="11853"/>
                  <a:pt x="845" y="11853"/>
                </a:cubicBezTo>
                <a:lnTo>
                  <a:pt x="850" y="11834"/>
                </a:lnTo>
                <a:lnTo>
                  <a:pt x="850" y="11834"/>
                </a:lnTo>
                <a:cubicBezTo>
                  <a:pt x="851" y="11835"/>
                  <a:pt x="852" y="11836"/>
                  <a:pt x="853" y="11837"/>
                </a:cubicBezTo>
                <a:lnTo>
                  <a:pt x="853" y="11837"/>
                </a:lnTo>
                <a:cubicBezTo>
                  <a:pt x="853" y="11833"/>
                  <a:pt x="853" y="11830"/>
                  <a:pt x="852" y="11826"/>
                </a:cubicBezTo>
                <a:lnTo>
                  <a:pt x="852" y="11826"/>
                </a:lnTo>
                <a:lnTo>
                  <a:pt x="850" y="11834"/>
                </a:lnTo>
                <a:lnTo>
                  <a:pt x="850" y="11834"/>
                </a:lnTo>
                <a:cubicBezTo>
                  <a:pt x="845" y="11829"/>
                  <a:pt x="839" y="11822"/>
                  <a:pt x="834" y="11813"/>
                </a:cubicBezTo>
                <a:lnTo>
                  <a:pt x="834" y="11819"/>
                </a:lnTo>
                <a:lnTo>
                  <a:pt x="828" y="11859"/>
                </a:lnTo>
                <a:cubicBezTo>
                  <a:pt x="845" y="11910"/>
                  <a:pt x="862" y="12012"/>
                  <a:pt x="840" y="12029"/>
                </a:cubicBezTo>
                <a:cubicBezTo>
                  <a:pt x="821" y="12043"/>
                  <a:pt x="799" y="12053"/>
                  <a:pt x="785" y="12053"/>
                </a:cubicBezTo>
                <a:cubicBezTo>
                  <a:pt x="782" y="12053"/>
                  <a:pt x="779" y="12053"/>
                  <a:pt x="777" y="12052"/>
                </a:cubicBezTo>
                <a:lnTo>
                  <a:pt x="772" y="12040"/>
                </a:lnTo>
                <a:cubicBezTo>
                  <a:pt x="772" y="12035"/>
                  <a:pt x="777" y="12023"/>
                  <a:pt x="772" y="12018"/>
                </a:cubicBezTo>
                <a:cubicBezTo>
                  <a:pt x="766" y="12012"/>
                  <a:pt x="760" y="12006"/>
                  <a:pt x="749" y="12006"/>
                </a:cubicBezTo>
                <a:cubicBezTo>
                  <a:pt x="743" y="12006"/>
                  <a:pt x="738" y="12018"/>
                  <a:pt x="738" y="12023"/>
                </a:cubicBezTo>
                <a:lnTo>
                  <a:pt x="738" y="12040"/>
                </a:lnTo>
                <a:cubicBezTo>
                  <a:pt x="749" y="12063"/>
                  <a:pt x="777" y="12080"/>
                  <a:pt x="806" y="12080"/>
                </a:cubicBezTo>
                <a:lnTo>
                  <a:pt x="828" y="12080"/>
                </a:lnTo>
                <a:cubicBezTo>
                  <a:pt x="834" y="12080"/>
                  <a:pt x="840" y="12097"/>
                  <a:pt x="851" y="12103"/>
                </a:cubicBezTo>
                <a:cubicBezTo>
                  <a:pt x="851" y="12107"/>
                  <a:pt x="857" y="12111"/>
                  <a:pt x="860" y="12111"/>
                </a:cubicBezTo>
                <a:cubicBezTo>
                  <a:pt x="861" y="12111"/>
                  <a:pt x="862" y="12110"/>
                  <a:pt x="862" y="12108"/>
                </a:cubicBezTo>
                <a:cubicBezTo>
                  <a:pt x="868" y="12103"/>
                  <a:pt x="873" y="12100"/>
                  <a:pt x="877" y="12100"/>
                </a:cubicBezTo>
                <a:cubicBezTo>
                  <a:pt x="882" y="12100"/>
                  <a:pt x="885" y="12105"/>
                  <a:pt x="885" y="12114"/>
                </a:cubicBezTo>
                <a:lnTo>
                  <a:pt x="885" y="12125"/>
                </a:lnTo>
                <a:cubicBezTo>
                  <a:pt x="883" y="12127"/>
                  <a:pt x="877" y="12128"/>
                  <a:pt x="868" y="12128"/>
                </a:cubicBezTo>
                <a:cubicBezTo>
                  <a:pt x="846" y="12128"/>
                  <a:pt x="810" y="12124"/>
                  <a:pt x="794" y="12120"/>
                </a:cubicBezTo>
                <a:cubicBezTo>
                  <a:pt x="772" y="12114"/>
                  <a:pt x="755" y="12103"/>
                  <a:pt x="755" y="12091"/>
                </a:cubicBezTo>
                <a:cubicBezTo>
                  <a:pt x="755" y="12090"/>
                  <a:pt x="752" y="12089"/>
                  <a:pt x="749" y="12089"/>
                </a:cubicBezTo>
                <a:cubicBezTo>
                  <a:pt x="740" y="12089"/>
                  <a:pt x="725" y="12093"/>
                  <a:pt x="721" y="12097"/>
                </a:cubicBezTo>
                <a:cubicBezTo>
                  <a:pt x="709" y="12103"/>
                  <a:pt x="726" y="12131"/>
                  <a:pt x="738" y="12137"/>
                </a:cubicBezTo>
                <a:cubicBezTo>
                  <a:pt x="749" y="12137"/>
                  <a:pt x="766" y="12142"/>
                  <a:pt x="772" y="12154"/>
                </a:cubicBezTo>
                <a:lnTo>
                  <a:pt x="772" y="12159"/>
                </a:lnTo>
                <a:cubicBezTo>
                  <a:pt x="772" y="12165"/>
                  <a:pt x="766" y="12176"/>
                  <a:pt x="760" y="12176"/>
                </a:cubicBezTo>
                <a:lnTo>
                  <a:pt x="749" y="12182"/>
                </a:lnTo>
                <a:cubicBezTo>
                  <a:pt x="732" y="12182"/>
                  <a:pt x="715" y="12188"/>
                  <a:pt x="715" y="12193"/>
                </a:cubicBezTo>
                <a:cubicBezTo>
                  <a:pt x="715" y="12193"/>
                  <a:pt x="749" y="12205"/>
                  <a:pt x="760" y="12210"/>
                </a:cubicBezTo>
                <a:cubicBezTo>
                  <a:pt x="772" y="12210"/>
                  <a:pt x="811" y="12165"/>
                  <a:pt x="828" y="12165"/>
                </a:cubicBezTo>
                <a:cubicBezTo>
                  <a:pt x="851" y="12165"/>
                  <a:pt x="862" y="12193"/>
                  <a:pt x="862" y="12199"/>
                </a:cubicBezTo>
                <a:cubicBezTo>
                  <a:pt x="857" y="12210"/>
                  <a:pt x="868" y="12222"/>
                  <a:pt x="885" y="12227"/>
                </a:cubicBezTo>
                <a:lnTo>
                  <a:pt x="885" y="12245"/>
                </a:lnTo>
                <a:lnTo>
                  <a:pt x="885" y="12262"/>
                </a:lnTo>
                <a:cubicBezTo>
                  <a:pt x="885" y="12290"/>
                  <a:pt x="868" y="12307"/>
                  <a:pt x="885" y="12335"/>
                </a:cubicBezTo>
                <a:cubicBezTo>
                  <a:pt x="891" y="12341"/>
                  <a:pt x="879" y="12358"/>
                  <a:pt x="879" y="12369"/>
                </a:cubicBezTo>
                <a:cubicBezTo>
                  <a:pt x="874" y="12381"/>
                  <a:pt x="845" y="12381"/>
                  <a:pt x="862" y="12409"/>
                </a:cubicBezTo>
                <a:lnTo>
                  <a:pt x="868" y="12420"/>
                </a:lnTo>
                <a:cubicBezTo>
                  <a:pt x="857" y="12449"/>
                  <a:pt x="874" y="12460"/>
                  <a:pt x="908" y="12460"/>
                </a:cubicBezTo>
                <a:lnTo>
                  <a:pt x="908" y="12477"/>
                </a:lnTo>
                <a:lnTo>
                  <a:pt x="908" y="12523"/>
                </a:lnTo>
                <a:cubicBezTo>
                  <a:pt x="904" y="12563"/>
                  <a:pt x="874" y="12583"/>
                  <a:pt x="857" y="12583"/>
                </a:cubicBezTo>
                <a:cubicBezTo>
                  <a:pt x="850" y="12583"/>
                  <a:pt x="845" y="12580"/>
                  <a:pt x="845" y="12574"/>
                </a:cubicBezTo>
                <a:cubicBezTo>
                  <a:pt x="843" y="12566"/>
                  <a:pt x="842" y="12562"/>
                  <a:pt x="841" y="12562"/>
                </a:cubicBezTo>
                <a:cubicBezTo>
                  <a:pt x="840" y="12562"/>
                  <a:pt x="840" y="12574"/>
                  <a:pt x="840" y="12596"/>
                </a:cubicBezTo>
                <a:lnTo>
                  <a:pt x="851" y="12630"/>
                </a:lnTo>
                <a:lnTo>
                  <a:pt x="868" y="12681"/>
                </a:lnTo>
                <a:cubicBezTo>
                  <a:pt x="896" y="12732"/>
                  <a:pt x="908" y="12772"/>
                  <a:pt x="896" y="12772"/>
                </a:cubicBezTo>
                <a:lnTo>
                  <a:pt x="891" y="12772"/>
                </a:lnTo>
                <a:cubicBezTo>
                  <a:pt x="868" y="12772"/>
                  <a:pt x="862" y="12789"/>
                  <a:pt x="874" y="12806"/>
                </a:cubicBezTo>
                <a:cubicBezTo>
                  <a:pt x="879" y="12818"/>
                  <a:pt x="914" y="12801"/>
                  <a:pt x="908" y="12835"/>
                </a:cubicBezTo>
                <a:lnTo>
                  <a:pt x="908" y="12852"/>
                </a:lnTo>
                <a:cubicBezTo>
                  <a:pt x="912" y="12865"/>
                  <a:pt x="887" y="12883"/>
                  <a:pt x="868" y="12883"/>
                </a:cubicBezTo>
                <a:cubicBezTo>
                  <a:pt x="864" y="12883"/>
                  <a:pt x="860" y="12882"/>
                  <a:pt x="857" y="12880"/>
                </a:cubicBezTo>
                <a:cubicBezTo>
                  <a:pt x="845" y="12869"/>
                  <a:pt x="840" y="12852"/>
                  <a:pt x="845" y="12846"/>
                </a:cubicBezTo>
                <a:lnTo>
                  <a:pt x="851" y="12835"/>
                </a:lnTo>
                <a:lnTo>
                  <a:pt x="851" y="12829"/>
                </a:lnTo>
                <a:cubicBezTo>
                  <a:pt x="848" y="12826"/>
                  <a:pt x="838" y="12825"/>
                  <a:pt x="828" y="12825"/>
                </a:cubicBezTo>
                <a:cubicBezTo>
                  <a:pt x="817" y="12825"/>
                  <a:pt x="806" y="12826"/>
                  <a:pt x="800" y="12829"/>
                </a:cubicBezTo>
                <a:cubicBezTo>
                  <a:pt x="783" y="12829"/>
                  <a:pt x="794" y="12869"/>
                  <a:pt x="811" y="12880"/>
                </a:cubicBezTo>
                <a:cubicBezTo>
                  <a:pt x="823" y="12891"/>
                  <a:pt x="766" y="12908"/>
                  <a:pt x="766" y="12937"/>
                </a:cubicBezTo>
                <a:cubicBezTo>
                  <a:pt x="760" y="12959"/>
                  <a:pt x="806" y="13016"/>
                  <a:pt x="823" y="13027"/>
                </a:cubicBezTo>
                <a:cubicBezTo>
                  <a:pt x="840" y="13045"/>
                  <a:pt x="828" y="13056"/>
                  <a:pt x="794" y="13062"/>
                </a:cubicBezTo>
                <a:lnTo>
                  <a:pt x="783" y="13101"/>
                </a:lnTo>
                <a:lnTo>
                  <a:pt x="777" y="13113"/>
                </a:lnTo>
                <a:cubicBezTo>
                  <a:pt x="777" y="13130"/>
                  <a:pt x="800" y="13152"/>
                  <a:pt x="806" y="13152"/>
                </a:cubicBezTo>
                <a:cubicBezTo>
                  <a:pt x="807" y="13153"/>
                  <a:pt x="807" y="13153"/>
                  <a:pt x="808" y="13153"/>
                </a:cubicBezTo>
                <a:cubicBezTo>
                  <a:pt x="820" y="13153"/>
                  <a:pt x="834" y="13123"/>
                  <a:pt x="834" y="13113"/>
                </a:cubicBezTo>
                <a:cubicBezTo>
                  <a:pt x="834" y="13108"/>
                  <a:pt x="842" y="13106"/>
                  <a:pt x="853" y="13106"/>
                </a:cubicBezTo>
                <a:cubicBezTo>
                  <a:pt x="867" y="13106"/>
                  <a:pt x="887" y="13109"/>
                  <a:pt x="896" y="13113"/>
                </a:cubicBezTo>
                <a:cubicBezTo>
                  <a:pt x="908" y="13118"/>
                  <a:pt x="925" y="13164"/>
                  <a:pt x="925" y="13181"/>
                </a:cubicBezTo>
                <a:cubicBezTo>
                  <a:pt x="931" y="13192"/>
                  <a:pt x="914" y="13220"/>
                  <a:pt x="896" y="13243"/>
                </a:cubicBezTo>
                <a:lnTo>
                  <a:pt x="908" y="13271"/>
                </a:lnTo>
                <a:lnTo>
                  <a:pt x="908" y="13283"/>
                </a:lnTo>
                <a:cubicBezTo>
                  <a:pt x="910" y="13291"/>
                  <a:pt x="914" y="13295"/>
                  <a:pt x="919" y="13295"/>
                </a:cubicBezTo>
                <a:cubicBezTo>
                  <a:pt x="924" y="13295"/>
                  <a:pt x="930" y="13289"/>
                  <a:pt x="936" y="13277"/>
                </a:cubicBezTo>
                <a:lnTo>
                  <a:pt x="948" y="13283"/>
                </a:lnTo>
                <a:lnTo>
                  <a:pt x="982" y="13294"/>
                </a:lnTo>
                <a:cubicBezTo>
                  <a:pt x="976" y="13328"/>
                  <a:pt x="942" y="13351"/>
                  <a:pt x="931" y="13351"/>
                </a:cubicBezTo>
                <a:cubicBezTo>
                  <a:pt x="919" y="13351"/>
                  <a:pt x="925" y="13385"/>
                  <a:pt x="942" y="13419"/>
                </a:cubicBezTo>
                <a:lnTo>
                  <a:pt x="942" y="13453"/>
                </a:lnTo>
                <a:lnTo>
                  <a:pt x="942" y="13498"/>
                </a:lnTo>
                <a:cubicBezTo>
                  <a:pt x="976" y="13515"/>
                  <a:pt x="976" y="13589"/>
                  <a:pt x="959" y="13612"/>
                </a:cubicBezTo>
                <a:cubicBezTo>
                  <a:pt x="948" y="13635"/>
                  <a:pt x="931" y="13663"/>
                  <a:pt x="931" y="13669"/>
                </a:cubicBezTo>
                <a:cubicBezTo>
                  <a:pt x="925" y="13674"/>
                  <a:pt x="942" y="13697"/>
                  <a:pt x="959" y="13720"/>
                </a:cubicBezTo>
                <a:lnTo>
                  <a:pt x="953" y="13748"/>
                </a:lnTo>
                <a:cubicBezTo>
                  <a:pt x="953" y="13754"/>
                  <a:pt x="970" y="13759"/>
                  <a:pt x="982" y="13759"/>
                </a:cubicBezTo>
                <a:cubicBezTo>
                  <a:pt x="1010" y="13765"/>
                  <a:pt x="1010" y="13765"/>
                  <a:pt x="1004" y="13793"/>
                </a:cubicBezTo>
                <a:cubicBezTo>
                  <a:pt x="1004" y="13805"/>
                  <a:pt x="993" y="13822"/>
                  <a:pt x="999" y="13827"/>
                </a:cubicBezTo>
                <a:lnTo>
                  <a:pt x="1027" y="13862"/>
                </a:lnTo>
                <a:cubicBezTo>
                  <a:pt x="1004" y="13879"/>
                  <a:pt x="993" y="13924"/>
                  <a:pt x="999" y="13941"/>
                </a:cubicBezTo>
                <a:cubicBezTo>
                  <a:pt x="1000" y="13944"/>
                  <a:pt x="1000" y="13946"/>
                  <a:pt x="998" y="13946"/>
                </a:cubicBezTo>
                <a:cubicBezTo>
                  <a:pt x="994" y="13946"/>
                  <a:pt x="984" y="13939"/>
                  <a:pt x="976" y="13935"/>
                </a:cubicBezTo>
                <a:cubicBezTo>
                  <a:pt x="975" y="13934"/>
                  <a:pt x="975" y="13934"/>
                  <a:pt x="975" y="13934"/>
                </a:cubicBezTo>
                <a:lnTo>
                  <a:pt x="975" y="13934"/>
                </a:lnTo>
                <a:cubicBezTo>
                  <a:pt x="972" y="13934"/>
                  <a:pt x="982" y="13981"/>
                  <a:pt x="987" y="13986"/>
                </a:cubicBezTo>
                <a:cubicBezTo>
                  <a:pt x="999" y="13992"/>
                  <a:pt x="1010" y="14015"/>
                  <a:pt x="1016" y="14020"/>
                </a:cubicBezTo>
                <a:cubicBezTo>
                  <a:pt x="1016" y="14026"/>
                  <a:pt x="999" y="14037"/>
                  <a:pt x="993" y="14043"/>
                </a:cubicBezTo>
                <a:cubicBezTo>
                  <a:pt x="987" y="14043"/>
                  <a:pt x="999" y="14060"/>
                  <a:pt x="1004" y="14066"/>
                </a:cubicBezTo>
                <a:cubicBezTo>
                  <a:pt x="1010" y="14071"/>
                  <a:pt x="1027" y="14083"/>
                  <a:pt x="1044" y="14094"/>
                </a:cubicBezTo>
                <a:lnTo>
                  <a:pt x="1016" y="14117"/>
                </a:lnTo>
                <a:cubicBezTo>
                  <a:pt x="1004" y="14128"/>
                  <a:pt x="982" y="14145"/>
                  <a:pt x="982" y="14151"/>
                </a:cubicBezTo>
                <a:cubicBezTo>
                  <a:pt x="993" y="14179"/>
                  <a:pt x="1004" y="14202"/>
                  <a:pt x="999" y="14230"/>
                </a:cubicBezTo>
                <a:lnTo>
                  <a:pt x="999" y="14253"/>
                </a:lnTo>
                <a:cubicBezTo>
                  <a:pt x="1016" y="14253"/>
                  <a:pt x="1033" y="14264"/>
                  <a:pt x="1033" y="14276"/>
                </a:cubicBezTo>
                <a:lnTo>
                  <a:pt x="1027" y="14287"/>
                </a:lnTo>
                <a:cubicBezTo>
                  <a:pt x="1016" y="14310"/>
                  <a:pt x="993" y="14310"/>
                  <a:pt x="970" y="14310"/>
                </a:cubicBezTo>
                <a:cubicBezTo>
                  <a:pt x="965" y="14315"/>
                  <a:pt x="999" y="14327"/>
                  <a:pt x="1016" y="14327"/>
                </a:cubicBezTo>
                <a:cubicBezTo>
                  <a:pt x="1033" y="14327"/>
                  <a:pt x="1027" y="14372"/>
                  <a:pt x="1027" y="14384"/>
                </a:cubicBezTo>
                <a:cubicBezTo>
                  <a:pt x="1021" y="14401"/>
                  <a:pt x="1050" y="14457"/>
                  <a:pt x="1033" y="14469"/>
                </a:cubicBezTo>
                <a:cubicBezTo>
                  <a:pt x="1016" y="14480"/>
                  <a:pt x="1016" y="14503"/>
                  <a:pt x="1021" y="14508"/>
                </a:cubicBezTo>
                <a:cubicBezTo>
                  <a:pt x="1023" y="14509"/>
                  <a:pt x="1024" y="14509"/>
                  <a:pt x="1025" y="14509"/>
                </a:cubicBezTo>
                <a:cubicBezTo>
                  <a:pt x="1033" y="14509"/>
                  <a:pt x="1032" y="14494"/>
                  <a:pt x="1027" y="14474"/>
                </a:cubicBezTo>
                <a:lnTo>
                  <a:pt x="1027" y="14474"/>
                </a:lnTo>
                <a:lnTo>
                  <a:pt x="1061" y="14480"/>
                </a:lnTo>
                <a:lnTo>
                  <a:pt x="1072" y="14480"/>
                </a:lnTo>
                <a:cubicBezTo>
                  <a:pt x="1084" y="14486"/>
                  <a:pt x="1106" y="14491"/>
                  <a:pt x="1112" y="14491"/>
                </a:cubicBezTo>
                <a:cubicBezTo>
                  <a:pt x="1123" y="14491"/>
                  <a:pt x="1123" y="14486"/>
                  <a:pt x="1123" y="14474"/>
                </a:cubicBezTo>
                <a:lnTo>
                  <a:pt x="1123" y="14463"/>
                </a:lnTo>
                <a:lnTo>
                  <a:pt x="1123" y="14435"/>
                </a:lnTo>
                <a:cubicBezTo>
                  <a:pt x="1106" y="14412"/>
                  <a:pt x="1106" y="14378"/>
                  <a:pt x="1123" y="14349"/>
                </a:cubicBezTo>
                <a:lnTo>
                  <a:pt x="1140" y="14327"/>
                </a:lnTo>
                <a:lnTo>
                  <a:pt x="1157" y="14327"/>
                </a:lnTo>
                <a:cubicBezTo>
                  <a:pt x="1163" y="14327"/>
                  <a:pt x="1163" y="14338"/>
                  <a:pt x="1163" y="14338"/>
                </a:cubicBezTo>
                <a:cubicBezTo>
                  <a:pt x="1157" y="14355"/>
                  <a:pt x="1146" y="14372"/>
                  <a:pt x="1152" y="14389"/>
                </a:cubicBezTo>
                <a:lnTo>
                  <a:pt x="1152" y="14406"/>
                </a:lnTo>
                <a:cubicBezTo>
                  <a:pt x="1152" y="14423"/>
                  <a:pt x="1157" y="14452"/>
                  <a:pt x="1169" y="14474"/>
                </a:cubicBezTo>
                <a:lnTo>
                  <a:pt x="1169" y="14491"/>
                </a:lnTo>
                <a:lnTo>
                  <a:pt x="1152" y="14576"/>
                </a:lnTo>
                <a:cubicBezTo>
                  <a:pt x="1163" y="14667"/>
                  <a:pt x="1175" y="14758"/>
                  <a:pt x="1180" y="14775"/>
                </a:cubicBezTo>
                <a:lnTo>
                  <a:pt x="1175" y="14786"/>
                </a:lnTo>
                <a:lnTo>
                  <a:pt x="1175" y="14820"/>
                </a:lnTo>
                <a:cubicBezTo>
                  <a:pt x="1175" y="14854"/>
                  <a:pt x="1209" y="14883"/>
                  <a:pt x="1226" y="14883"/>
                </a:cubicBezTo>
                <a:cubicBezTo>
                  <a:pt x="1237" y="14888"/>
                  <a:pt x="1231" y="14906"/>
                  <a:pt x="1203" y="14934"/>
                </a:cubicBezTo>
                <a:cubicBezTo>
                  <a:pt x="1192" y="14945"/>
                  <a:pt x="1186" y="14957"/>
                  <a:pt x="1197" y="14979"/>
                </a:cubicBezTo>
                <a:lnTo>
                  <a:pt x="1209" y="15002"/>
                </a:lnTo>
                <a:cubicBezTo>
                  <a:pt x="1192" y="15023"/>
                  <a:pt x="1170" y="15037"/>
                  <a:pt x="1152" y="15037"/>
                </a:cubicBezTo>
                <a:cubicBezTo>
                  <a:pt x="1145" y="15037"/>
                  <a:pt x="1139" y="15035"/>
                  <a:pt x="1135" y="15030"/>
                </a:cubicBezTo>
                <a:lnTo>
                  <a:pt x="1129" y="15008"/>
                </a:lnTo>
                <a:lnTo>
                  <a:pt x="1129" y="15002"/>
                </a:lnTo>
                <a:lnTo>
                  <a:pt x="1101" y="15002"/>
                </a:lnTo>
                <a:lnTo>
                  <a:pt x="1095" y="15008"/>
                </a:lnTo>
                <a:cubicBezTo>
                  <a:pt x="1089" y="15013"/>
                  <a:pt x="1095" y="15019"/>
                  <a:pt x="1095" y="15030"/>
                </a:cubicBezTo>
                <a:cubicBezTo>
                  <a:pt x="1089" y="15042"/>
                  <a:pt x="1101" y="15064"/>
                  <a:pt x="1106" y="15081"/>
                </a:cubicBezTo>
                <a:lnTo>
                  <a:pt x="1112" y="15087"/>
                </a:lnTo>
                <a:cubicBezTo>
                  <a:pt x="1106" y="15104"/>
                  <a:pt x="1089" y="15121"/>
                  <a:pt x="1072" y="15127"/>
                </a:cubicBezTo>
                <a:lnTo>
                  <a:pt x="1072" y="15149"/>
                </a:lnTo>
                <a:lnTo>
                  <a:pt x="1072" y="15172"/>
                </a:lnTo>
                <a:cubicBezTo>
                  <a:pt x="1072" y="15195"/>
                  <a:pt x="1112" y="15240"/>
                  <a:pt x="1123" y="15252"/>
                </a:cubicBezTo>
                <a:cubicBezTo>
                  <a:pt x="1125" y="15252"/>
                  <a:pt x="1127" y="15253"/>
                  <a:pt x="1128" y="15253"/>
                </a:cubicBezTo>
                <a:cubicBezTo>
                  <a:pt x="1139" y="15253"/>
                  <a:pt x="1153" y="15239"/>
                  <a:pt x="1157" y="15229"/>
                </a:cubicBezTo>
                <a:cubicBezTo>
                  <a:pt x="1157" y="15218"/>
                  <a:pt x="1152" y="15201"/>
                  <a:pt x="1146" y="15195"/>
                </a:cubicBezTo>
                <a:cubicBezTo>
                  <a:pt x="1146" y="15189"/>
                  <a:pt x="1146" y="15161"/>
                  <a:pt x="1140" y="15138"/>
                </a:cubicBezTo>
                <a:lnTo>
                  <a:pt x="1129" y="15115"/>
                </a:lnTo>
                <a:lnTo>
                  <a:pt x="1129" y="15110"/>
                </a:lnTo>
                <a:cubicBezTo>
                  <a:pt x="1135" y="15104"/>
                  <a:pt x="1157" y="15098"/>
                  <a:pt x="1169" y="15098"/>
                </a:cubicBezTo>
                <a:cubicBezTo>
                  <a:pt x="1175" y="15098"/>
                  <a:pt x="1186" y="15172"/>
                  <a:pt x="1186" y="15206"/>
                </a:cubicBezTo>
                <a:cubicBezTo>
                  <a:pt x="1186" y="15235"/>
                  <a:pt x="1186" y="15269"/>
                  <a:pt x="1192" y="15274"/>
                </a:cubicBezTo>
                <a:cubicBezTo>
                  <a:pt x="1192" y="15280"/>
                  <a:pt x="1214" y="15320"/>
                  <a:pt x="1209" y="15331"/>
                </a:cubicBezTo>
                <a:cubicBezTo>
                  <a:pt x="1205" y="15343"/>
                  <a:pt x="1173" y="15358"/>
                  <a:pt x="1154" y="15358"/>
                </a:cubicBezTo>
                <a:cubicBezTo>
                  <a:pt x="1146" y="15358"/>
                  <a:pt x="1140" y="15355"/>
                  <a:pt x="1140" y="15348"/>
                </a:cubicBezTo>
                <a:cubicBezTo>
                  <a:pt x="1140" y="15334"/>
                  <a:pt x="1132" y="15327"/>
                  <a:pt x="1119" y="15327"/>
                </a:cubicBezTo>
                <a:cubicBezTo>
                  <a:pt x="1111" y="15327"/>
                  <a:pt x="1101" y="15330"/>
                  <a:pt x="1089" y="15337"/>
                </a:cubicBezTo>
                <a:lnTo>
                  <a:pt x="1078" y="15365"/>
                </a:lnTo>
                <a:lnTo>
                  <a:pt x="1072" y="15382"/>
                </a:lnTo>
                <a:cubicBezTo>
                  <a:pt x="1083" y="15403"/>
                  <a:pt x="1098" y="15409"/>
                  <a:pt x="1109" y="15409"/>
                </a:cubicBezTo>
                <a:cubicBezTo>
                  <a:pt x="1116" y="15409"/>
                  <a:pt x="1121" y="15407"/>
                  <a:pt x="1123" y="15405"/>
                </a:cubicBezTo>
                <a:cubicBezTo>
                  <a:pt x="1127" y="15401"/>
                  <a:pt x="1148" y="15397"/>
                  <a:pt x="1164" y="15397"/>
                </a:cubicBezTo>
                <a:cubicBezTo>
                  <a:pt x="1171" y="15397"/>
                  <a:pt x="1177" y="15397"/>
                  <a:pt x="1180" y="15399"/>
                </a:cubicBezTo>
                <a:cubicBezTo>
                  <a:pt x="1197" y="15405"/>
                  <a:pt x="1214" y="15445"/>
                  <a:pt x="1220" y="15496"/>
                </a:cubicBezTo>
                <a:lnTo>
                  <a:pt x="1203" y="15518"/>
                </a:lnTo>
                <a:lnTo>
                  <a:pt x="1169" y="15575"/>
                </a:lnTo>
                <a:cubicBezTo>
                  <a:pt x="1197" y="15609"/>
                  <a:pt x="1209" y="15660"/>
                  <a:pt x="1186" y="15683"/>
                </a:cubicBezTo>
                <a:lnTo>
                  <a:pt x="1192" y="15694"/>
                </a:lnTo>
                <a:lnTo>
                  <a:pt x="1197" y="15711"/>
                </a:lnTo>
                <a:cubicBezTo>
                  <a:pt x="1226" y="15728"/>
                  <a:pt x="1209" y="15762"/>
                  <a:pt x="1197" y="15774"/>
                </a:cubicBezTo>
                <a:cubicBezTo>
                  <a:pt x="1194" y="15775"/>
                  <a:pt x="1191" y="15775"/>
                  <a:pt x="1189" y="15775"/>
                </a:cubicBezTo>
                <a:cubicBezTo>
                  <a:pt x="1178" y="15775"/>
                  <a:pt x="1175" y="15767"/>
                  <a:pt x="1175" y="15762"/>
                </a:cubicBezTo>
                <a:cubicBezTo>
                  <a:pt x="1175" y="15757"/>
                  <a:pt x="1195" y="15716"/>
                  <a:pt x="1183" y="15716"/>
                </a:cubicBezTo>
                <a:lnTo>
                  <a:pt x="1183" y="15716"/>
                </a:lnTo>
                <a:cubicBezTo>
                  <a:pt x="1182" y="15716"/>
                  <a:pt x="1181" y="15717"/>
                  <a:pt x="1180" y="15717"/>
                </a:cubicBezTo>
                <a:cubicBezTo>
                  <a:pt x="1163" y="15723"/>
                  <a:pt x="1140" y="15762"/>
                  <a:pt x="1140" y="15774"/>
                </a:cubicBezTo>
                <a:cubicBezTo>
                  <a:pt x="1136" y="15787"/>
                  <a:pt x="1173" y="15800"/>
                  <a:pt x="1200" y="15800"/>
                </a:cubicBezTo>
                <a:cubicBezTo>
                  <a:pt x="1208" y="15800"/>
                  <a:pt x="1215" y="15799"/>
                  <a:pt x="1220" y="15796"/>
                </a:cubicBezTo>
                <a:cubicBezTo>
                  <a:pt x="1221" y="15796"/>
                  <a:pt x="1222" y="15796"/>
                  <a:pt x="1223" y="15796"/>
                </a:cubicBezTo>
                <a:cubicBezTo>
                  <a:pt x="1244" y="15796"/>
                  <a:pt x="1253" y="15842"/>
                  <a:pt x="1243" y="15853"/>
                </a:cubicBezTo>
                <a:cubicBezTo>
                  <a:pt x="1231" y="15870"/>
                  <a:pt x="1220" y="15887"/>
                  <a:pt x="1209" y="15898"/>
                </a:cubicBezTo>
                <a:lnTo>
                  <a:pt x="1209" y="15910"/>
                </a:lnTo>
                <a:lnTo>
                  <a:pt x="1203" y="15921"/>
                </a:lnTo>
                <a:cubicBezTo>
                  <a:pt x="1203" y="15933"/>
                  <a:pt x="1200" y="15937"/>
                  <a:pt x="1196" y="15937"/>
                </a:cubicBezTo>
                <a:cubicBezTo>
                  <a:pt x="1191" y="15937"/>
                  <a:pt x="1184" y="15928"/>
                  <a:pt x="1180" y="15921"/>
                </a:cubicBezTo>
                <a:cubicBezTo>
                  <a:pt x="1180" y="15920"/>
                  <a:pt x="1179" y="15919"/>
                  <a:pt x="1179" y="15919"/>
                </a:cubicBezTo>
                <a:cubicBezTo>
                  <a:pt x="1175" y="15919"/>
                  <a:pt x="1175" y="15957"/>
                  <a:pt x="1175" y="15972"/>
                </a:cubicBezTo>
                <a:cubicBezTo>
                  <a:pt x="1175" y="15981"/>
                  <a:pt x="1181" y="15986"/>
                  <a:pt x="1188" y="15986"/>
                </a:cubicBezTo>
                <a:cubicBezTo>
                  <a:pt x="1191" y="15986"/>
                  <a:pt x="1194" y="15985"/>
                  <a:pt x="1197" y="15984"/>
                </a:cubicBezTo>
                <a:lnTo>
                  <a:pt x="1203" y="15984"/>
                </a:lnTo>
                <a:cubicBezTo>
                  <a:pt x="1209" y="15989"/>
                  <a:pt x="1220" y="16012"/>
                  <a:pt x="1220" y="16012"/>
                </a:cubicBezTo>
                <a:lnTo>
                  <a:pt x="1203" y="16029"/>
                </a:lnTo>
                <a:cubicBezTo>
                  <a:pt x="1186" y="16046"/>
                  <a:pt x="1186" y="16086"/>
                  <a:pt x="1192" y="16097"/>
                </a:cubicBezTo>
                <a:cubicBezTo>
                  <a:pt x="1197" y="16103"/>
                  <a:pt x="1186" y="16165"/>
                  <a:pt x="1192" y="16182"/>
                </a:cubicBezTo>
                <a:cubicBezTo>
                  <a:pt x="1197" y="16205"/>
                  <a:pt x="1243" y="16233"/>
                  <a:pt x="1254" y="16239"/>
                </a:cubicBezTo>
                <a:cubicBezTo>
                  <a:pt x="1271" y="16239"/>
                  <a:pt x="1231" y="16290"/>
                  <a:pt x="1214" y="16307"/>
                </a:cubicBezTo>
                <a:cubicBezTo>
                  <a:pt x="1197" y="16318"/>
                  <a:pt x="1203" y="16398"/>
                  <a:pt x="1214" y="16415"/>
                </a:cubicBezTo>
                <a:cubicBezTo>
                  <a:pt x="1220" y="16437"/>
                  <a:pt x="1220" y="16489"/>
                  <a:pt x="1220" y="16528"/>
                </a:cubicBezTo>
                <a:lnTo>
                  <a:pt x="1226" y="16568"/>
                </a:lnTo>
                <a:lnTo>
                  <a:pt x="1226" y="16579"/>
                </a:lnTo>
                <a:cubicBezTo>
                  <a:pt x="1214" y="16596"/>
                  <a:pt x="1237" y="16613"/>
                  <a:pt x="1248" y="16613"/>
                </a:cubicBezTo>
                <a:cubicBezTo>
                  <a:pt x="1260" y="16613"/>
                  <a:pt x="1260" y="16636"/>
                  <a:pt x="1243" y="16664"/>
                </a:cubicBezTo>
                <a:lnTo>
                  <a:pt x="1237" y="16681"/>
                </a:lnTo>
                <a:cubicBezTo>
                  <a:pt x="1231" y="16698"/>
                  <a:pt x="1192" y="16698"/>
                  <a:pt x="1220" y="16732"/>
                </a:cubicBezTo>
                <a:cubicBezTo>
                  <a:pt x="1231" y="16750"/>
                  <a:pt x="1231" y="16772"/>
                  <a:pt x="1237" y="16795"/>
                </a:cubicBezTo>
                <a:cubicBezTo>
                  <a:pt x="1237" y="16801"/>
                  <a:pt x="1237" y="16801"/>
                  <a:pt x="1231" y="16801"/>
                </a:cubicBezTo>
                <a:cubicBezTo>
                  <a:pt x="1214" y="16840"/>
                  <a:pt x="1237" y="16886"/>
                  <a:pt x="1209" y="16920"/>
                </a:cubicBezTo>
                <a:cubicBezTo>
                  <a:pt x="1203" y="16920"/>
                  <a:pt x="1220" y="16942"/>
                  <a:pt x="1226" y="16954"/>
                </a:cubicBezTo>
                <a:lnTo>
                  <a:pt x="1226" y="16965"/>
                </a:lnTo>
                <a:cubicBezTo>
                  <a:pt x="1216" y="16978"/>
                  <a:pt x="1221" y="16982"/>
                  <a:pt x="1227" y="16982"/>
                </a:cubicBezTo>
                <a:cubicBezTo>
                  <a:pt x="1233" y="16982"/>
                  <a:pt x="1240" y="16979"/>
                  <a:pt x="1243" y="16976"/>
                </a:cubicBezTo>
                <a:cubicBezTo>
                  <a:pt x="1254" y="16971"/>
                  <a:pt x="1288" y="16954"/>
                  <a:pt x="1299" y="16954"/>
                </a:cubicBezTo>
                <a:cubicBezTo>
                  <a:pt x="1305" y="16948"/>
                  <a:pt x="1282" y="16903"/>
                  <a:pt x="1271" y="16891"/>
                </a:cubicBezTo>
                <a:cubicBezTo>
                  <a:pt x="1265" y="16883"/>
                  <a:pt x="1268" y="16880"/>
                  <a:pt x="1274" y="16880"/>
                </a:cubicBezTo>
                <a:cubicBezTo>
                  <a:pt x="1279" y="16880"/>
                  <a:pt x="1288" y="16883"/>
                  <a:pt x="1294" y="16886"/>
                </a:cubicBezTo>
                <a:cubicBezTo>
                  <a:pt x="1294" y="16886"/>
                  <a:pt x="1295" y="16886"/>
                  <a:pt x="1295" y="16886"/>
                </a:cubicBezTo>
                <a:cubicBezTo>
                  <a:pt x="1306" y="16886"/>
                  <a:pt x="1322" y="16828"/>
                  <a:pt x="1316" y="16818"/>
                </a:cubicBezTo>
                <a:cubicBezTo>
                  <a:pt x="1311" y="16806"/>
                  <a:pt x="1299" y="16761"/>
                  <a:pt x="1305" y="16755"/>
                </a:cubicBezTo>
                <a:cubicBezTo>
                  <a:pt x="1316" y="16744"/>
                  <a:pt x="1339" y="16710"/>
                  <a:pt x="1367" y="16676"/>
                </a:cubicBezTo>
                <a:lnTo>
                  <a:pt x="1401" y="16687"/>
                </a:lnTo>
                <a:lnTo>
                  <a:pt x="1413" y="16693"/>
                </a:lnTo>
                <a:cubicBezTo>
                  <a:pt x="1424" y="16704"/>
                  <a:pt x="1424" y="16721"/>
                  <a:pt x="1413" y="16727"/>
                </a:cubicBezTo>
                <a:lnTo>
                  <a:pt x="1401" y="16721"/>
                </a:lnTo>
                <a:cubicBezTo>
                  <a:pt x="1396" y="16720"/>
                  <a:pt x="1390" y="16719"/>
                  <a:pt x="1385" y="16719"/>
                </a:cubicBezTo>
                <a:cubicBezTo>
                  <a:pt x="1367" y="16719"/>
                  <a:pt x="1352" y="16726"/>
                  <a:pt x="1356" y="16744"/>
                </a:cubicBezTo>
                <a:lnTo>
                  <a:pt x="1362" y="16767"/>
                </a:lnTo>
                <a:cubicBezTo>
                  <a:pt x="1362" y="16789"/>
                  <a:pt x="1384" y="16812"/>
                  <a:pt x="1390" y="16812"/>
                </a:cubicBezTo>
                <a:cubicBezTo>
                  <a:pt x="1401" y="16806"/>
                  <a:pt x="1413" y="16806"/>
                  <a:pt x="1413" y="16806"/>
                </a:cubicBezTo>
                <a:lnTo>
                  <a:pt x="1413" y="16823"/>
                </a:lnTo>
                <a:cubicBezTo>
                  <a:pt x="1413" y="16840"/>
                  <a:pt x="1407" y="16852"/>
                  <a:pt x="1401" y="16852"/>
                </a:cubicBezTo>
                <a:lnTo>
                  <a:pt x="1396" y="16852"/>
                </a:lnTo>
                <a:lnTo>
                  <a:pt x="1384" y="16846"/>
                </a:lnTo>
                <a:cubicBezTo>
                  <a:pt x="1373" y="16846"/>
                  <a:pt x="1362" y="16852"/>
                  <a:pt x="1362" y="16869"/>
                </a:cubicBezTo>
                <a:lnTo>
                  <a:pt x="1362" y="16874"/>
                </a:lnTo>
                <a:lnTo>
                  <a:pt x="1373" y="16886"/>
                </a:lnTo>
                <a:cubicBezTo>
                  <a:pt x="1390" y="16897"/>
                  <a:pt x="1379" y="16920"/>
                  <a:pt x="1367" y="16925"/>
                </a:cubicBezTo>
                <a:cubicBezTo>
                  <a:pt x="1362" y="16931"/>
                  <a:pt x="1362" y="16993"/>
                  <a:pt x="1373" y="17016"/>
                </a:cubicBezTo>
                <a:cubicBezTo>
                  <a:pt x="1384" y="17039"/>
                  <a:pt x="1379" y="17067"/>
                  <a:pt x="1367" y="17073"/>
                </a:cubicBezTo>
                <a:cubicBezTo>
                  <a:pt x="1356" y="17079"/>
                  <a:pt x="1384" y="17101"/>
                  <a:pt x="1396" y="17107"/>
                </a:cubicBezTo>
                <a:cubicBezTo>
                  <a:pt x="1407" y="17113"/>
                  <a:pt x="1413" y="17164"/>
                  <a:pt x="1413" y="17181"/>
                </a:cubicBezTo>
                <a:cubicBezTo>
                  <a:pt x="1413" y="17198"/>
                  <a:pt x="1407" y="17215"/>
                  <a:pt x="1407" y="17220"/>
                </a:cubicBezTo>
                <a:lnTo>
                  <a:pt x="1401" y="17220"/>
                </a:lnTo>
                <a:lnTo>
                  <a:pt x="1350" y="17215"/>
                </a:lnTo>
                <a:lnTo>
                  <a:pt x="1350" y="17215"/>
                </a:lnTo>
                <a:cubicBezTo>
                  <a:pt x="1362" y="17254"/>
                  <a:pt x="1362" y="17294"/>
                  <a:pt x="1373" y="17300"/>
                </a:cubicBezTo>
                <a:cubicBezTo>
                  <a:pt x="1384" y="17306"/>
                  <a:pt x="1418" y="17317"/>
                  <a:pt x="1447" y="17323"/>
                </a:cubicBezTo>
                <a:lnTo>
                  <a:pt x="1458" y="17340"/>
                </a:lnTo>
                <a:cubicBezTo>
                  <a:pt x="1464" y="17357"/>
                  <a:pt x="1498" y="17374"/>
                  <a:pt x="1470" y="17408"/>
                </a:cubicBezTo>
                <a:lnTo>
                  <a:pt x="1458" y="17419"/>
                </a:lnTo>
                <a:cubicBezTo>
                  <a:pt x="1453" y="17419"/>
                  <a:pt x="1430" y="17425"/>
                  <a:pt x="1413" y="17430"/>
                </a:cubicBezTo>
                <a:lnTo>
                  <a:pt x="1424" y="17453"/>
                </a:lnTo>
                <a:lnTo>
                  <a:pt x="1436" y="17476"/>
                </a:lnTo>
                <a:cubicBezTo>
                  <a:pt x="1441" y="17504"/>
                  <a:pt x="1458" y="17538"/>
                  <a:pt x="1464" y="17544"/>
                </a:cubicBezTo>
                <a:cubicBezTo>
                  <a:pt x="1470" y="17544"/>
                  <a:pt x="1481" y="17538"/>
                  <a:pt x="1487" y="17532"/>
                </a:cubicBezTo>
                <a:lnTo>
                  <a:pt x="1487" y="17521"/>
                </a:lnTo>
                <a:cubicBezTo>
                  <a:pt x="1487" y="17499"/>
                  <a:pt x="1497" y="17491"/>
                  <a:pt x="1509" y="17491"/>
                </a:cubicBezTo>
                <a:cubicBezTo>
                  <a:pt x="1513" y="17491"/>
                  <a:pt x="1517" y="17491"/>
                  <a:pt x="1521" y="17493"/>
                </a:cubicBezTo>
                <a:lnTo>
                  <a:pt x="1555" y="17498"/>
                </a:lnTo>
                <a:cubicBezTo>
                  <a:pt x="1580" y="17506"/>
                  <a:pt x="1630" y="17513"/>
                  <a:pt x="1668" y="17513"/>
                </a:cubicBezTo>
                <a:cubicBezTo>
                  <a:pt x="1690" y="17513"/>
                  <a:pt x="1707" y="17510"/>
                  <a:pt x="1714" y="17504"/>
                </a:cubicBezTo>
                <a:cubicBezTo>
                  <a:pt x="1736" y="17481"/>
                  <a:pt x="1776" y="17453"/>
                  <a:pt x="1804" y="17436"/>
                </a:cubicBezTo>
                <a:lnTo>
                  <a:pt x="1821" y="17459"/>
                </a:lnTo>
                <a:cubicBezTo>
                  <a:pt x="1833" y="17470"/>
                  <a:pt x="1838" y="17481"/>
                  <a:pt x="1844" y="17493"/>
                </a:cubicBezTo>
                <a:cubicBezTo>
                  <a:pt x="1850" y="17498"/>
                  <a:pt x="1872" y="17510"/>
                  <a:pt x="1872" y="17510"/>
                </a:cubicBezTo>
                <a:cubicBezTo>
                  <a:pt x="1882" y="17498"/>
                  <a:pt x="1889" y="17494"/>
                  <a:pt x="1896" y="17494"/>
                </a:cubicBezTo>
                <a:cubicBezTo>
                  <a:pt x="1908" y="17494"/>
                  <a:pt x="1914" y="17512"/>
                  <a:pt x="1918" y="17527"/>
                </a:cubicBezTo>
                <a:lnTo>
                  <a:pt x="1923" y="17544"/>
                </a:lnTo>
                <a:cubicBezTo>
                  <a:pt x="1935" y="17561"/>
                  <a:pt x="1923" y="17589"/>
                  <a:pt x="1912" y="17589"/>
                </a:cubicBezTo>
                <a:cubicBezTo>
                  <a:pt x="1906" y="17595"/>
                  <a:pt x="1889" y="17640"/>
                  <a:pt x="1906" y="17646"/>
                </a:cubicBezTo>
                <a:cubicBezTo>
                  <a:pt x="1918" y="17657"/>
                  <a:pt x="1963" y="17669"/>
                  <a:pt x="1980" y="17674"/>
                </a:cubicBezTo>
                <a:cubicBezTo>
                  <a:pt x="1992" y="17674"/>
                  <a:pt x="1992" y="17663"/>
                  <a:pt x="1980" y="17646"/>
                </a:cubicBezTo>
                <a:lnTo>
                  <a:pt x="1980" y="17635"/>
                </a:lnTo>
                <a:cubicBezTo>
                  <a:pt x="1980" y="17623"/>
                  <a:pt x="1986" y="17606"/>
                  <a:pt x="1997" y="17595"/>
                </a:cubicBezTo>
                <a:lnTo>
                  <a:pt x="2020" y="17578"/>
                </a:lnTo>
                <a:cubicBezTo>
                  <a:pt x="2003" y="17572"/>
                  <a:pt x="1980" y="17532"/>
                  <a:pt x="1975" y="17493"/>
                </a:cubicBezTo>
                <a:lnTo>
                  <a:pt x="1986" y="17470"/>
                </a:lnTo>
                <a:lnTo>
                  <a:pt x="2003" y="17459"/>
                </a:lnTo>
                <a:cubicBezTo>
                  <a:pt x="1997" y="17453"/>
                  <a:pt x="2009" y="17430"/>
                  <a:pt x="2014" y="17419"/>
                </a:cubicBezTo>
                <a:cubicBezTo>
                  <a:pt x="2019" y="17412"/>
                  <a:pt x="2024" y="17410"/>
                  <a:pt x="2029" y="17410"/>
                </a:cubicBezTo>
                <a:cubicBezTo>
                  <a:pt x="2036" y="17410"/>
                  <a:pt x="2043" y="17416"/>
                  <a:pt x="2043" y="17419"/>
                </a:cubicBezTo>
                <a:cubicBezTo>
                  <a:pt x="2048" y="17425"/>
                  <a:pt x="2026" y="17464"/>
                  <a:pt x="2037" y="17476"/>
                </a:cubicBezTo>
                <a:cubicBezTo>
                  <a:pt x="2040" y="17477"/>
                  <a:pt x="2044" y="17477"/>
                  <a:pt x="2048" y="17477"/>
                </a:cubicBezTo>
                <a:cubicBezTo>
                  <a:pt x="2064" y="17477"/>
                  <a:pt x="2083" y="17469"/>
                  <a:pt x="2088" y="17464"/>
                </a:cubicBezTo>
                <a:cubicBezTo>
                  <a:pt x="2089" y="17464"/>
                  <a:pt x="2089" y="17464"/>
                  <a:pt x="2090" y="17464"/>
                </a:cubicBezTo>
                <a:cubicBezTo>
                  <a:pt x="2098" y="17464"/>
                  <a:pt x="2118" y="17483"/>
                  <a:pt x="2128" y="17493"/>
                </a:cubicBezTo>
                <a:cubicBezTo>
                  <a:pt x="2133" y="17498"/>
                  <a:pt x="2145" y="17498"/>
                  <a:pt x="2150" y="17498"/>
                </a:cubicBezTo>
                <a:cubicBezTo>
                  <a:pt x="2151" y="17498"/>
                  <a:pt x="2151" y="17498"/>
                  <a:pt x="2152" y="17498"/>
                </a:cubicBezTo>
                <a:cubicBezTo>
                  <a:pt x="2158" y="17498"/>
                  <a:pt x="2168" y="17522"/>
                  <a:pt x="2173" y="17532"/>
                </a:cubicBezTo>
                <a:cubicBezTo>
                  <a:pt x="2179" y="17538"/>
                  <a:pt x="2241" y="17572"/>
                  <a:pt x="2270" y="17578"/>
                </a:cubicBezTo>
                <a:cubicBezTo>
                  <a:pt x="2271" y="17578"/>
                  <a:pt x="2272" y="17578"/>
                  <a:pt x="2274" y="17578"/>
                </a:cubicBezTo>
                <a:cubicBezTo>
                  <a:pt x="2294" y="17578"/>
                  <a:pt x="2304" y="17543"/>
                  <a:pt x="2309" y="17527"/>
                </a:cubicBezTo>
                <a:cubicBezTo>
                  <a:pt x="2309" y="17515"/>
                  <a:pt x="2292" y="17464"/>
                  <a:pt x="2287" y="17453"/>
                </a:cubicBezTo>
                <a:cubicBezTo>
                  <a:pt x="2275" y="17436"/>
                  <a:pt x="2304" y="17413"/>
                  <a:pt x="2315" y="17413"/>
                </a:cubicBezTo>
                <a:cubicBezTo>
                  <a:pt x="2326" y="17408"/>
                  <a:pt x="2332" y="17385"/>
                  <a:pt x="2321" y="17362"/>
                </a:cubicBezTo>
                <a:lnTo>
                  <a:pt x="2315" y="17345"/>
                </a:lnTo>
                <a:cubicBezTo>
                  <a:pt x="2309" y="17334"/>
                  <a:pt x="2304" y="17323"/>
                  <a:pt x="2298" y="17323"/>
                </a:cubicBezTo>
                <a:lnTo>
                  <a:pt x="2275" y="17306"/>
                </a:lnTo>
                <a:cubicBezTo>
                  <a:pt x="2247" y="17317"/>
                  <a:pt x="2224" y="17334"/>
                  <a:pt x="2224" y="17351"/>
                </a:cubicBezTo>
                <a:lnTo>
                  <a:pt x="2218" y="17368"/>
                </a:lnTo>
                <a:lnTo>
                  <a:pt x="2218" y="17385"/>
                </a:lnTo>
                <a:cubicBezTo>
                  <a:pt x="2236" y="17391"/>
                  <a:pt x="2264" y="17413"/>
                  <a:pt x="2253" y="17419"/>
                </a:cubicBezTo>
                <a:cubicBezTo>
                  <a:pt x="2247" y="17430"/>
                  <a:pt x="2224" y="17442"/>
                  <a:pt x="2218" y="17447"/>
                </a:cubicBezTo>
                <a:cubicBezTo>
                  <a:pt x="2207" y="17447"/>
                  <a:pt x="2196" y="17368"/>
                  <a:pt x="2184" y="17340"/>
                </a:cubicBezTo>
                <a:cubicBezTo>
                  <a:pt x="2173" y="17306"/>
                  <a:pt x="2190" y="17289"/>
                  <a:pt x="2196" y="17289"/>
                </a:cubicBezTo>
                <a:cubicBezTo>
                  <a:pt x="2201" y="17294"/>
                  <a:pt x="2230" y="17300"/>
                  <a:pt x="2241" y="17300"/>
                </a:cubicBezTo>
                <a:cubicBezTo>
                  <a:pt x="2247" y="17294"/>
                  <a:pt x="2270" y="17283"/>
                  <a:pt x="2292" y="17271"/>
                </a:cubicBezTo>
                <a:lnTo>
                  <a:pt x="2309" y="17254"/>
                </a:lnTo>
                <a:lnTo>
                  <a:pt x="2326" y="17243"/>
                </a:lnTo>
                <a:cubicBezTo>
                  <a:pt x="2326" y="17220"/>
                  <a:pt x="2321" y="17198"/>
                  <a:pt x="2315" y="17192"/>
                </a:cubicBezTo>
                <a:lnTo>
                  <a:pt x="2315" y="17186"/>
                </a:lnTo>
                <a:lnTo>
                  <a:pt x="2321" y="17158"/>
                </a:lnTo>
                <a:cubicBezTo>
                  <a:pt x="2326" y="17130"/>
                  <a:pt x="2332" y="17073"/>
                  <a:pt x="2338" y="17045"/>
                </a:cubicBezTo>
                <a:lnTo>
                  <a:pt x="2343" y="17010"/>
                </a:lnTo>
                <a:cubicBezTo>
                  <a:pt x="2343" y="17005"/>
                  <a:pt x="2349" y="16999"/>
                  <a:pt x="2343" y="16993"/>
                </a:cubicBezTo>
                <a:lnTo>
                  <a:pt x="2321" y="16942"/>
                </a:lnTo>
                <a:cubicBezTo>
                  <a:pt x="2343" y="16891"/>
                  <a:pt x="2411" y="16869"/>
                  <a:pt x="2434" y="16869"/>
                </a:cubicBezTo>
                <a:cubicBezTo>
                  <a:pt x="2451" y="16869"/>
                  <a:pt x="2474" y="16835"/>
                  <a:pt x="2485" y="16795"/>
                </a:cubicBezTo>
                <a:lnTo>
                  <a:pt x="2485" y="16761"/>
                </a:lnTo>
                <a:lnTo>
                  <a:pt x="2479" y="16727"/>
                </a:lnTo>
                <a:cubicBezTo>
                  <a:pt x="2455" y="16697"/>
                  <a:pt x="2460" y="16680"/>
                  <a:pt x="2485" y="16680"/>
                </a:cubicBezTo>
                <a:cubicBezTo>
                  <a:pt x="2488" y="16680"/>
                  <a:pt x="2492" y="16681"/>
                  <a:pt x="2497" y="16681"/>
                </a:cubicBezTo>
                <a:lnTo>
                  <a:pt x="2485" y="16625"/>
                </a:lnTo>
                <a:cubicBezTo>
                  <a:pt x="2482" y="16611"/>
                  <a:pt x="2488" y="16606"/>
                  <a:pt x="2496" y="16606"/>
                </a:cubicBezTo>
                <a:cubicBezTo>
                  <a:pt x="2502" y="16606"/>
                  <a:pt x="2509" y="16609"/>
                  <a:pt x="2514" y="16613"/>
                </a:cubicBezTo>
                <a:cubicBezTo>
                  <a:pt x="2531" y="16625"/>
                  <a:pt x="2559" y="16636"/>
                  <a:pt x="2536" y="16664"/>
                </a:cubicBezTo>
                <a:cubicBezTo>
                  <a:pt x="2531" y="16670"/>
                  <a:pt x="2525" y="16687"/>
                  <a:pt x="2525" y="16698"/>
                </a:cubicBezTo>
                <a:lnTo>
                  <a:pt x="2531" y="16727"/>
                </a:lnTo>
                <a:cubicBezTo>
                  <a:pt x="2520" y="16783"/>
                  <a:pt x="2533" y="16825"/>
                  <a:pt x="2564" y="16825"/>
                </a:cubicBezTo>
                <a:cubicBezTo>
                  <a:pt x="2568" y="16825"/>
                  <a:pt x="2572" y="16824"/>
                  <a:pt x="2576" y="16823"/>
                </a:cubicBezTo>
                <a:lnTo>
                  <a:pt x="2553" y="16784"/>
                </a:lnTo>
                <a:cubicBezTo>
                  <a:pt x="2536" y="16761"/>
                  <a:pt x="2559" y="16755"/>
                  <a:pt x="2565" y="16744"/>
                </a:cubicBezTo>
                <a:cubicBezTo>
                  <a:pt x="2582" y="16698"/>
                  <a:pt x="2582" y="16681"/>
                  <a:pt x="2582" y="16608"/>
                </a:cubicBezTo>
                <a:cubicBezTo>
                  <a:pt x="2582" y="16602"/>
                  <a:pt x="2587" y="16596"/>
                  <a:pt x="2587" y="16591"/>
                </a:cubicBezTo>
                <a:lnTo>
                  <a:pt x="2593" y="16562"/>
                </a:lnTo>
                <a:cubicBezTo>
                  <a:pt x="2570" y="16551"/>
                  <a:pt x="2491" y="16517"/>
                  <a:pt x="2468" y="16517"/>
                </a:cubicBezTo>
                <a:cubicBezTo>
                  <a:pt x="2445" y="16517"/>
                  <a:pt x="2445" y="16511"/>
                  <a:pt x="2451" y="16511"/>
                </a:cubicBezTo>
                <a:cubicBezTo>
                  <a:pt x="2457" y="16506"/>
                  <a:pt x="2485" y="16489"/>
                  <a:pt x="2508" y="16471"/>
                </a:cubicBezTo>
                <a:lnTo>
                  <a:pt x="2542" y="16489"/>
                </a:lnTo>
                <a:lnTo>
                  <a:pt x="2570" y="16506"/>
                </a:lnTo>
                <a:cubicBezTo>
                  <a:pt x="2576" y="16471"/>
                  <a:pt x="2582" y="16426"/>
                  <a:pt x="2582" y="16403"/>
                </a:cubicBezTo>
                <a:lnTo>
                  <a:pt x="2604" y="16398"/>
                </a:lnTo>
                <a:cubicBezTo>
                  <a:pt x="2613" y="16395"/>
                  <a:pt x="2621" y="16393"/>
                  <a:pt x="2629" y="16393"/>
                </a:cubicBezTo>
                <a:cubicBezTo>
                  <a:pt x="2637" y="16393"/>
                  <a:pt x="2644" y="16395"/>
                  <a:pt x="2650" y="16398"/>
                </a:cubicBezTo>
                <a:lnTo>
                  <a:pt x="2661" y="16415"/>
                </a:lnTo>
                <a:cubicBezTo>
                  <a:pt x="2666" y="16434"/>
                  <a:pt x="2651" y="16445"/>
                  <a:pt x="2639" y="16445"/>
                </a:cubicBezTo>
                <a:cubicBezTo>
                  <a:pt x="2637" y="16445"/>
                  <a:pt x="2635" y="16444"/>
                  <a:pt x="2633" y="16443"/>
                </a:cubicBezTo>
                <a:cubicBezTo>
                  <a:pt x="2627" y="16443"/>
                  <a:pt x="2616" y="16460"/>
                  <a:pt x="2604" y="16494"/>
                </a:cubicBezTo>
                <a:lnTo>
                  <a:pt x="2672" y="16494"/>
                </a:lnTo>
                <a:cubicBezTo>
                  <a:pt x="2672" y="16523"/>
                  <a:pt x="2678" y="16551"/>
                  <a:pt x="2684" y="16557"/>
                </a:cubicBezTo>
                <a:cubicBezTo>
                  <a:pt x="2687" y="16559"/>
                  <a:pt x="2691" y="16561"/>
                  <a:pt x="2696" y="16561"/>
                </a:cubicBezTo>
                <a:cubicBezTo>
                  <a:pt x="2701" y="16561"/>
                  <a:pt x="2706" y="16559"/>
                  <a:pt x="2712" y="16557"/>
                </a:cubicBezTo>
                <a:lnTo>
                  <a:pt x="2712" y="16545"/>
                </a:lnTo>
                <a:lnTo>
                  <a:pt x="2712" y="16511"/>
                </a:lnTo>
                <a:cubicBezTo>
                  <a:pt x="2712" y="16466"/>
                  <a:pt x="2746" y="16437"/>
                  <a:pt x="2752" y="16437"/>
                </a:cubicBezTo>
                <a:cubicBezTo>
                  <a:pt x="2757" y="16437"/>
                  <a:pt x="2763" y="16454"/>
                  <a:pt x="2757" y="16471"/>
                </a:cubicBezTo>
                <a:lnTo>
                  <a:pt x="2752" y="16483"/>
                </a:lnTo>
                <a:cubicBezTo>
                  <a:pt x="2740" y="16500"/>
                  <a:pt x="2718" y="16511"/>
                  <a:pt x="2740" y="16534"/>
                </a:cubicBezTo>
                <a:cubicBezTo>
                  <a:pt x="2752" y="16545"/>
                  <a:pt x="2752" y="16574"/>
                  <a:pt x="2740" y="16585"/>
                </a:cubicBezTo>
                <a:cubicBezTo>
                  <a:pt x="2729" y="16605"/>
                  <a:pt x="2739" y="16611"/>
                  <a:pt x="2748" y="16611"/>
                </a:cubicBezTo>
                <a:cubicBezTo>
                  <a:pt x="2752" y="16611"/>
                  <a:pt x="2756" y="16609"/>
                  <a:pt x="2757" y="16608"/>
                </a:cubicBezTo>
                <a:lnTo>
                  <a:pt x="2775" y="16591"/>
                </a:lnTo>
                <a:cubicBezTo>
                  <a:pt x="2792" y="16602"/>
                  <a:pt x="2820" y="16619"/>
                  <a:pt x="2848" y="16630"/>
                </a:cubicBezTo>
                <a:lnTo>
                  <a:pt x="2848" y="16664"/>
                </a:lnTo>
                <a:cubicBezTo>
                  <a:pt x="2848" y="16680"/>
                  <a:pt x="2853" y="16685"/>
                  <a:pt x="2862" y="16685"/>
                </a:cubicBezTo>
                <a:cubicBezTo>
                  <a:pt x="2866" y="16685"/>
                  <a:pt x="2871" y="16683"/>
                  <a:pt x="2877" y="16681"/>
                </a:cubicBezTo>
                <a:cubicBezTo>
                  <a:pt x="2882" y="16676"/>
                  <a:pt x="2899" y="16670"/>
                  <a:pt x="2899" y="16670"/>
                </a:cubicBezTo>
                <a:lnTo>
                  <a:pt x="2933" y="16698"/>
                </a:lnTo>
                <a:cubicBezTo>
                  <a:pt x="2979" y="16693"/>
                  <a:pt x="3013" y="16659"/>
                  <a:pt x="3013" y="16653"/>
                </a:cubicBezTo>
                <a:cubicBezTo>
                  <a:pt x="3013" y="16647"/>
                  <a:pt x="3001" y="16613"/>
                  <a:pt x="2984" y="16579"/>
                </a:cubicBezTo>
                <a:lnTo>
                  <a:pt x="3013" y="16540"/>
                </a:lnTo>
                <a:cubicBezTo>
                  <a:pt x="3018" y="16534"/>
                  <a:pt x="3007" y="16511"/>
                  <a:pt x="2996" y="16506"/>
                </a:cubicBezTo>
                <a:lnTo>
                  <a:pt x="2979" y="16494"/>
                </a:lnTo>
                <a:cubicBezTo>
                  <a:pt x="2962" y="16489"/>
                  <a:pt x="2956" y="16449"/>
                  <a:pt x="2962" y="16437"/>
                </a:cubicBezTo>
                <a:cubicBezTo>
                  <a:pt x="2967" y="16426"/>
                  <a:pt x="3007" y="16415"/>
                  <a:pt x="3024" y="16415"/>
                </a:cubicBezTo>
                <a:cubicBezTo>
                  <a:pt x="3036" y="16415"/>
                  <a:pt x="3047" y="16392"/>
                  <a:pt x="3047" y="16386"/>
                </a:cubicBezTo>
                <a:cubicBezTo>
                  <a:pt x="3047" y="16381"/>
                  <a:pt x="3081" y="16381"/>
                  <a:pt x="3081" y="16364"/>
                </a:cubicBezTo>
                <a:cubicBezTo>
                  <a:pt x="3084" y="16357"/>
                  <a:pt x="3086" y="16352"/>
                  <a:pt x="3088" y="16352"/>
                </a:cubicBezTo>
                <a:cubicBezTo>
                  <a:pt x="3089" y="16352"/>
                  <a:pt x="3090" y="16354"/>
                  <a:pt x="3092" y="16358"/>
                </a:cubicBezTo>
                <a:lnTo>
                  <a:pt x="3092" y="16369"/>
                </a:lnTo>
                <a:lnTo>
                  <a:pt x="3081" y="16437"/>
                </a:lnTo>
                <a:cubicBezTo>
                  <a:pt x="3109" y="16454"/>
                  <a:pt x="3155" y="16494"/>
                  <a:pt x="3160" y="16500"/>
                </a:cubicBezTo>
                <a:cubicBezTo>
                  <a:pt x="3162" y="16502"/>
                  <a:pt x="3163" y="16503"/>
                  <a:pt x="3164" y="16503"/>
                </a:cubicBezTo>
                <a:cubicBezTo>
                  <a:pt x="3169" y="16503"/>
                  <a:pt x="3173" y="16489"/>
                  <a:pt x="3177" y="16471"/>
                </a:cubicBezTo>
                <a:lnTo>
                  <a:pt x="3183" y="16466"/>
                </a:lnTo>
                <a:cubicBezTo>
                  <a:pt x="3234" y="16443"/>
                  <a:pt x="3211" y="16398"/>
                  <a:pt x="3200" y="16375"/>
                </a:cubicBezTo>
                <a:lnTo>
                  <a:pt x="3183" y="16341"/>
                </a:lnTo>
                <a:cubicBezTo>
                  <a:pt x="3195" y="16321"/>
                  <a:pt x="3220" y="16315"/>
                  <a:pt x="3238" y="16315"/>
                </a:cubicBezTo>
                <a:cubicBezTo>
                  <a:pt x="3247" y="16315"/>
                  <a:pt x="3253" y="16317"/>
                  <a:pt x="3257" y="16318"/>
                </a:cubicBezTo>
                <a:cubicBezTo>
                  <a:pt x="3268" y="16324"/>
                  <a:pt x="3274" y="16330"/>
                  <a:pt x="3274" y="16335"/>
                </a:cubicBezTo>
                <a:lnTo>
                  <a:pt x="3268" y="16335"/>
                </a:lnTo>
                <a:cubicBezTo>
                  <a:pt x="3234" y="16335"/>
                  <a:pt x="3240" y="16358"/>
                  <a:pt x="3240" y="16381"/>
                </a:cubicBezTo>
                <a:lnTo>
                  <a:pt x="3245" y="16420"/>
                </a:lnTo>
                <a:cubicBezTo>
                  <a:pt x="3262" y="16398"/>
                  <a:pt x="3285" y="16375"/>
                  <a:pt x="3302" y="16369"/>
                </a:cubicBezTo>
                <a:lnTo>
                  <a:pt x="3319" y="16375"/>
                </a:lnTo>
                <a:cubicBezTo>
                  <a:pt x="3336" y="16386"/>
                  <a:pt x="3353" y="16392"/>
                  <a:pt x="3370" y="16398"/>
                </a:cubicBezTo>
                <a:lnTo>
                  <a:pt x="3376" y="16398"/>
                </a:lnTo>
                <a:cubicBezTo>
                  <a:pt x="3382" y="16392"/>
                  <a:pt x="3370" y="16375"/>
                  <a:pt x="3353" y="16364"/>
                </a:cubicBezTo>
                <a:lnTo>
                  <a:pt x="3353" y="16352"/>
                </a:lnTo>
                <a:cubicBezTo>
                  <a:pt x="3356" y="16340"/>
                  <a:pt x="3362" y="16335"/>
                  <a:pt x="3368" y="16335"/>
                </a:cubicBezTo>
                <a:cubicBezTo>
                  <a:pt x="3377" y="16335"/>
                  <a:pt x="3387" y="16343"/>
                  <a:pt x="3393" y="16352"/>
                </a:cubicBezTo>
                <a:lnTo>
                  <a:pt x="3399" y="16352"/>
                </a:lnTo>
                <a:cubicBezTo>
                  <a:pt x="3399" y="16352"/>
                  <a:pt x="3421" y="16341"/>
                  <a:pt x="3450" y="16324"/>
                </a:cubicBezTo>
                <a:lnTo>
                  <a:pt x="3450" y="16290"/>
                </a:lnTo>
                <a:cubicBezTo>
                  <a:pt x="3444" y="16262"/>
                  <a:pt x="3444" y="16239"/>
                  <a:pt x="3478" y="16239"/>
                </a:cubicBezTo>
                <a:cubicBezTo>
                  <a:pt x="3484" y="16233"/>
                  <a:pt x="3484" y="16210"/>
                  <a:pt x="3484" y="16210"/>
                </a:cubicBezTo>
                <a:lnTo>
                  <a:pt x="3433" y="16199"/>
                </a:lnTo>
                <a:cubicBezTo>
                  <a:pt x="3444" y="16159"/>
                  <a:pt x="3484" y="16142"/>
                  <a:pt x="3495" y="16142"/>
                </a:cubicBezTo>
                <a:cubicBezTo>
                  <a:pt x="3506" y="16148"/>
                  <a:pt x="3523" y="16159"/>
                  <a:pt x="3535" y="16176"/>
                </a:cubicBezTo>
                <a:lnTo>
                  <a:pt x="3529" y="16182"/>
                </a:lnTo>
                <a:lnTo>
                  <a:pt x="3518" y="16210"/>
                </a:lnTo>
                <a:cubicBezTo>
                  <a:pt x="3523" y="16239"/>
                  <a:pt x="3563" y="16256"/>
                  <a:pt x="3575" y="16256"/>
                </a:cubicBezTo>
                <a:cubicBezTo>
                  <a:pt x="3578" y="16254"/>
                  <a:pt x="3581" y="16254"/>
                  <a:pt x="3584" y="16254"/>
                </a:cubicBezTo>
                <a:cubicBezTo>
                  <a:pt x="3592" y="16254"/>
                  <a:pt x="3597" y="16258"/>
                  <a:pt x="3597" y="16262"/>
                </a:cubicBezTo>
                <a:cubicBezTo>
                  <a:pt x="3603" y="16273"/>
                  <a:pt x="3648" y="16330"/>
                  <a:pt x="3671" y="16341"/>
                </a:cubicBezTo>
                <a:cubicBezTo>
                  <a:pt x="3691" y="16345"/>
                  <a:pt x="3711" y="16349"/>
                  <a:pt x="3727" y="16349"/>
                </a:cubicBezTo>
                <a:cubicBezTo>
                  <a:pt x="3734" y="16349"/>
                  <a:pt x="3740" y="16348"/>
                  <a:pt x="3745" y="16347"/>
                </a:cubicBezTo>
                <a:lnTo>
                  <a:pt x="3745" y="16341"/>
                </a:lnTo>
                <a:lnTo>
                  <a:pt x="3745" y="16267"/>
                </a:lnTo>
                <a:cubicBezTo>
                  <a:pt x="3751" y="16265"/>
                  <a:pt x="3758" y="16264"/>
                  <a:pt x="3765" y="16264"/>
                </a:cubicBezTo>
                <a:cubicBezTo>
                  <a:pt x="3818" y="16264"/>
                  <a:pt x="3877" y="16315"/>
                  <a:pt x="3887" y="16335"/>
                </a:cubicBezTo>
                <a:cubicBezTo>
                  <a:pt x="3892" y="16347"/>
                  <a:pt x="3899" y="16352"/>
                  <a:pt x="3907" y="16352"/>
                </a:cubicBezTo>
                <a:cubicBezTo>
                  <a:pt x="3915" y="16352"/>
                  <a:pt x="3923" y="16347"/>
                  <a:pt x="3932" y="16335"/>
                </a:cubicBezTo>
                <a:lnTo>
                  <a:pt x="3949" y="16318"/>
                </a:lnTo>
                <a:cubicBezTo>
                  <a:pt x="3955" y="16309"/>
                  <a:pt x="3960" y="16305"/>
                  <a:pt x="3965" y="16305"/>
                </a:cubicBezTo>
                <a:cubicBezTo>
                  <a:pt x="3970" y="16305"/>
                  <a:pt x="3975" y="16308"/>
                  <a:pt x="3983" y="16313"/>
                </a:cubicBezTo>
                <a:cubicBezTo>
                  <a:pt x="3984" y="16314"/>
                  <a:pt x="3986" y="16314"/>
                  <a:pt x="3987" y="16314"/>
                </a:cubicBezTo>
                <a:cubicBezTo>
                  <a:pt x="3995" y="16314"/>
                  <a:pt x="4008" y="16306"/>
                  <a:pt x="4017" y="16301"/>
                </a:cubicBezTo>
                <a:cubicBezTo>
                  <a:pt x="4045" y="16284"/>
                  <a:pt x="4045" y="16284"/>
                  <a:pt x="4023" y="16262"/>
                </a:cubicBezTo>
                <a:lnTo>
                  <a:pt x="4011" y="16256"/>
                </a:lnTo>
                <a:cubicBezTo>
                  <a:pt x="4017" y="16239"/>
                  <a:pt x="4023" y="16228"/>
                  <a:pt x="4034" y="16222"/>
                </a:cubicBezTo>
                <a:lnTo>
                  <a:pt x="4040" y="16228"/>
                </a:lnTo>
                <a:lnTo>
                  <a:pt x="4045" y="16228"/>
                </a:lnTo>
                <a:cubicBezTo>
                  <a:pt x="4048" y="16231"/>
                  <a:pt x="4052" y="16232"/>
                  <a:pt x="4054" y="16232"/>
                </a:cubicBezTo>
                <a:cubicBezTo>
                  <a:pt x="4062" y="16232"/>
                  <a:pt x="4067" y="16221"/>
                  <a:pt x="4062" y="16205"/>
                </a:cubicBezTo>
                <a:lnTo>
                  <a:pt x="4062" y="16188"/>
                </a:lnTo>
                <a:lnTo>
                  <a:pt x="4057" y="16176"/>
                </a:lnTo>
                <a:cubicBezTo>
                  <a:pt x="4051" y="16165"/>
                  <a:pt x="4079" y="16103"/>
                  <a:pt x="4079" y="16080"/>
                </a:cubicBezTo>
                <a:cubicBezTo>
                  <a:pt x="4074" y="16057"/>
                  <a:pt x="4062" y="16006"/>
                  <a:pt x="4057" y="15967"/>
                </a:cubicBezTo>
                <a:lnTo>
                  <a:pt x="4045" y="15927"/>
                </a:lnTo>
                <a:lnTo>
                  <a:pt x="4040" y="15893"/>
                </a:lnTo>
                <a:cubicBezTo>
                  <a:pt x="4028" y="15853"/>
                  <a:pt x="4017" y="15819"/>
                  <a:pt x="4017" y="15819"/>
                </a:cubicBezTo>
                <a:cubicBezTo>
                  <a:pt x="4000" y="15813"/>
                  <a:pt x="3977" y="15813"/>
                  <a:pt x="3977" y="15808"/>
                </a:cubicBezTo>
                <a:lnTo>
                  <a:pt x="3966" y="15791"/>
                </a:lnTo>
                <a:cubicBezTo>
                  <a:pt x="3983" y="15785"/>
                  <a:pt x="4023" y="15757"/>
                  <a:pt x="4011" y="15745"/>
                </a:cubicBezTo>
                <a:cubicBezTo>
                  <a:pt x="4000" y="15734"/>
                  <a:pt x="4034" y="15689"/>
                  <a:pt x="4051" y="15677"/>
                </a:cubicBezTo>
                <a:cubicBezTo>
                  <a:pt x="4068" y="15660"/>
                  <a:pt x="4057" y="15649"/>
                  <a:pt x="4045" y="15643"/>
                </a:cubicBezTo>
                <a:cubicBezTo>
                  <a:pt x="4034" y="15643"/>
                  <a:pt x="4028" y="15626"/>
                  <a:pt x="4023" y="15603"/>
                </a:cubicBezTo>
                <a:lnTo>
                  <a:pt x="4034" y="15598"/>
                </a:lnTo>
                <a:cubicBezTo>
                  <a:pt x="4057" y="15575"/>
                  <a:pt x="4028" y="15569"/>
                  <a:pt x="4028" y="15552"/>
                </a:cubicBezTo>
                <a:cubicBezTo>
                  <a:pt x="4034" y="15547"/>
                  <a:pt x="4040" y="15535"/>
                  <a:pt x="4051" y="15530"/>
                </a:cubicBezTo>
                <a:lnTo>
                  <a:pt x="4062" y="15530"/>
                </a:lnTo>
                <a:cubicBezTo>
                  <a:pt x="4074" y="15530"/>
                  <a:pt x="4068" y="15524"/>
                  <a:pt x="4045" y="15518"/>
                </a:cubicBezTo>
                <a:lnTo>
                  <a:pt x="4034" y="15507"/>
                </a:lnTo>
                <a:cubicBezTo>
                  <a:pt x="4023" y="15496"/>
                  <a:pt x="4028" y="15473"/>
                  <a:pt x="4023" y="15456"/>
                </a:cubicBezTo>
                <a:lnTo>
                  <a:pt x="4006" y="15439"/>
                </a:lnTo>
                <a:cubicBezTo>
                  <a:pt x="4011" y="15416"/>
                  <a:pt x="4028" y="15365"/>
                  <a:pt x="4023" y="15354"/>
                </a:cubicBezTo>
                <a:cubicBezTo>
                  <a:pt x="4017" y="15342"/>
                  <a:pt x="4000" y="15291"/>
                  <a:pt x="4000" y="15280"/>
                </a:cubicBezTo>
                <a:cubicBezTo>
                  <a:pt x="4006" y="15269"/>
                  <a:pt x="4006" y="15240"/>
                  <a:pt x="4006" y="15218"/>
                </a:cubicBezTo>
                <a:lnTo>
                  <a:pt x="4011" y="15201"/>
                </a:lnTo>
                <a:cubicBezTo>
                  <a:pt x="4011" y="15201"/>
                  <a:pt x="4000" y="15149"/>
                  <a:pt x="4000" y="15149"/>
                </a:cubicBezTo>
                <a:cubicBezTo>
                  <a:pt x="4000" y="15144"/>
                  <a:pt x="4006" y="15138"/>
                  <a:pt x="4006" y="15132"/>
                </a:cubicBezTo>
                <a:lnTo>
                  <a:pt x="3983" y="15036"/>
                </a:lnTo>
                <a:cubicBezTo>
                  <a:pt x="3972" y="15019"/>
                  <a:pt x="3977" y="15008"/>
                  <a:pt x="3977" y="14996"/>
                </a:cubicBezTo>
                <a:lnTo>
                  <a:pt x="3977" y="14962"/>
                </a:lnTo>
                <a:cubicBezTo>
                  <a:pt x="3989" y="14934"/>
                  <a:pt x="3989" y="14883"/>
                  <a:pt x="3977" y="14849"/>
                </a:cubicBezTo>
                <a:lnTo>
                  <a:pt x="3989" y="14820"/>
                </a:lnTo>
                <a:cubicBezTo>
                  <a:pt x="4000" y="14786"/>
                  <a:pt x="3977" y="14747"/>
                  <a:pt x="4006" y="14713"/>
                </a:cubicBezTo>
                <a:lnTo>
                  <a:pt x="4011" y="14707"/>
                </a:lnTo>
                <a:cubicBezTo>
                  <a:pt x="4011" y="14690"/>
                  <a:pt x="4000" y="14656"/>
                  <a:pt x="3989" y="14633"/>
                </a:cubicBezTo>
                <a:lnTo>
                  <a:pt x="3989" y="14616"/>
                </a:lnTo>
                <a:lnTo>
                  <a:pt x="3994" y="14576"/>
                </a:lnTo>
                <a:cubicBezTo>
                  <a:pt x="3972" y="14559"/>
                  <a:pt x="4000" y="14497"/>
                  <a:pt x="4000" y="14474"/>
                </a:cubicBezTo>
                <a:cubicBezTo>
                  <a:pt x="4000" y="14452"/>
                  <a:pt x="3989" y="14412"/>
                  <a:pt x="3977" y="14389"/>
                </a:cubicBezTo>
                <a:lnTo>
                  <a:pt x="3972" y="14367"/>
                </a:lnTo>
                <a:cubicBezTo>
                  <a:pt x="3972" y="14349"/>
                  <a:pt x="3989" y="14332"/>
                  <a:pt x="3989" y="14315"/>
                </a:cubicBezTo>
                <a:cubicBezTo>
                  <a:pt x="3989" y="14298"/>
                  <a:pt x="3977" y="14276"/>
                  <a:pt x="3972" y="14259"/>
                </a:cubicBezTo>
                <a:lnTo>
                  <a:pt x="3960" y="14213"/>
                </a:lnTo>
                <a:cubicBezTo>
                  <a:pt x="3955" y="14162"/>
                  <a:pt x="3949" y="14111"/>
                  <a:pt x="3949" y="14106"/>
                </a:cubicBezTo>
                <a:lnTo>
                  <a:pt x="3955" y="14100"/>
                </a:lnTo>
                <a:cubicBezTo>
                  <a:pt x="3983" y="14066"/>
                  <a:pt x="3960" y="14037"/>
                  <a:pt x="3960" y="14003"/>
                </a:cubicBezTo>
                <a:lnTo>
                  <a:pt x="3960" y="13969"/>
                </a:lnTo>
                <a:cubicBezTo>
                  <a:pt x="3960" y="13935"/>
                  <a:pt x="3983" y="13896"/>
                  <a:pt x="3994" y="13896"/>
                </a:cubicBezTo>
                <a:cubicBezTo>
                  <a:pt x="4006" y="13896"/>
                  <a:pt x="3921" y="13822"/>
                  <a:pt x="3892" y="13788"/>
                </a:cubicBezTo>
                <a:cubicBezTo>
                  <a:pt x="3864" y="13754"/>
                  <a:pt x="3870" y="13703"/>
                  <a:pt x="3875" y="13703"/>
                </a:cubicBezTo>
                <a:cubicBezTo>
                  <a:pt x="3878" y="13701"/>
                  <a:pt x="3881" y="13700"/>
                  <a:pt x="3883" y="13700"/>
                </a:cubicBezTo>
                <a:cubicBezTo>
                  <a:pt x="3889" y="13700"/>
                  <a:pt x="3892" y="13706"/>
                  <a:pt x="3892" y="13714"/>
                </a:cubicBezTo>
                <a:lnTo>
                  <a:pt x="3898" y="13720"/>
                </a:lnTo>
                <a:cubicBezTo>
                  <a:pt x="3904" y="13725"/>
                  <a:pt x="3915" y="13725"/>
                  <a:pt x="3921" y="13725"/>
                </a:cubicBezTo>
                <a:cubicBezTo>
                  <a:pt x="3926" y="13725"/>
                  <a:pt x="3932" y="13708"/>
                  <a:pt x="3932" y="13708"/>
                </a:cubicBezTo>
                <a:lnTo>
                  <a:pt x="3909" y="13686"/>
                </a:lnTo>
                <a:cubicBezTo>
                  <a:pt x="3921" y="13663"/>
                  <a:pt x="3926" y="13612"/>
                  <a:pt x="3921" y="13572"/>
                </a:cubicBezTo>
                <a:lnTo>
                  <a:pt x="3938" y="13544"/>
                </a:lnTo>
                <a:cubicBezTo>
                  <a:pt x="3949" y="13515"/>
                  <a:pt x="3966" y="13498"/>
                  <a:pt x="3921" y="13493"/>
                </a:cubicBezTo>
                <a:cubicBezTo>
                  <a:pt x="3921" y="13493"/>
                  <a:pt x="3915" y="13464"/>
                  <a:pt x="3915" y="13464"/>
                </a:cubicBezTo>
                <a:cubicBezTo>
                  <a:pt x="3943" y="13447"/>
                  <a:pt x="3904" y="13436"/>
                  <a:pt x="3921" y="13425"/>
                </a:cubicBezTo>
                <a:cubicBezTo>
                  <a:pt x="3949" y="13402"/>
                  <a:pt x="3921" y="13385"/>
                  <a:pt x="3915" y="13368"/>
                </a:cubicBezTo>
                <a:cubicBezTo>
                  <a:pt x="3909" y="13357"/>
                  <a:pt x="3926" y="13340"/>
                  <a:pt x="3921" y="13323"/>
                </a:cubicBezTo>
                <a:lnTo>
                  <a:pt x="3915" y="13306"/>
                </a:lnTo>
                <a:cubicBezTo>
                  <a:pt x="3904" y="13283"/>
                  <a:pt x="3909" y="13266"/>
                  <a:pt x="3921" y="13260"/>
                </a:cubicBezTo>
                <a:lnTo>
                  <a:pt x="3932" y="13254"/>
                </a:lnTo>
                <a:cubicBezTo>
                  <a:pt x="3932" y="13243"/>
                  <a:pt x="3898" y="13220"/>
                  <a:pt x="3904" y="13209"/>
                </a:cubicBezTo>
                <a:cubicBezTo>
                  <a:pt x="3909" y="13192"/>
                  <a:pt x="3915" y="13158"/>
                  <a:pt x="3921" y="13130"/>
                </a:cubicBezTo>
                <a:lnTo>
                  <a:pt x="3898" y="13113"/>
                </a:lnTo>
                <a:cubicBezTo>
                  <a:pt x="3870" y="13084"/>
                  <a:pt x="3875" y="13062"/>
                  <a:pt x="3892" y="13033"/>
                </a:cubicBezTo>
                <a:cubicBezTo>
                  <a:pt x="3904" y="13010"/>
                  <a:pt x="3915" y="12993"/>
                  <a:pt x="3926" y="12971"/>
                </a:cubicBezTo>
                <a:lnTo>
                  <a:pt x="3909" y="12920"/>
                </a:lnTo>
                <a:lnTo>
                  <a:pt x="3887" y="12903"/>
                </a:lnTo>
                <a:cubicBezTo>
                  <a:pt x="3898" y="12891"/>
                  <a:pt x="3932" y="12869"/>
                  <a:pt x="3938" y="12863"/>
                </a:cubicBezTo>
                <a:cubicBezTo>
                  <a:pt x="3943" y="12857"/>
                  <a:pt x="3926" y="12846"/>
                  <a:pt x="3898" y="12835"/>
                </a:cubicBezTo>
                <a:lnTo>
                  <a:pt x="3915" y="12812"/>
                </a:lnTo>
                <a:lnTo>
                  <a:pt x="3938" y="12778"/>
                </a:lnTo>
                <a:cubicBezTo>
                  <a:pt x="3932" y="12744"/>
                  <a:pt x="3932" y="12710"/>
                  <a:pt x="3926" y="12698"/>
                </a:cubicBezTo>
                <a:lnTo>
                  <a:pt x="3921" y="12693"/>
                </a:lnTo>
                <a:cubicBezTo>
                  <a:pt x="3881" y="12659"/>
                  <a:pt x="3892" y="12619"/>
                  <a:pt x="3904" y="12574"/>
                </a:cubicBezTo>
                <a:cubicBezTo>
                  <a:pt x="3904" y="12551"/>
                  <a:pt x="3904" y="12528"/>
                  <a:pt x="3909" y="12506"/>
                </a:cubicBezTo>
                <a:lnTo>
                  <a:pt x="3921" y="12471"/>
                </a:lnTo>
                <a:cubicBezTo>
                  <a:pt x="3898" y="12471"/>
                  <a:pt x="3887" y="12454"/>
                  <a:pt x="3904" y="12432"/>
                </a:cubicBezTo>
                <a:lnTo>
                  <a:pt x="3909" y="12409"/>
                </a:lnTo>
                <a:cubicBezTo>
                  <a:pt x="3915" y="12386"/>
                  <a:pt x="3887" y="12369"/>
                  <a:pt x="3909" y="12347"/>
                </a:cubicBezTo>
                <a:cubicBezTo>
                  <a:pt x="3904" y="12335"/>
                  <a:pt x="3881" y="12290"/>
                  <a:pt x="3881" y="12267"/>
                </a:cubicBezTo>
                <a:cubicBezTo>
                  <a:pt x="3881" y="12250"/>
                  <a:pt x="3909" y="12182"/>
                  <a:pt x="3904" y="12159"/>
                </a:cubicBezTo>
                <a:cubicBezTo>
                  <a:pt x="3898" y="12142"/>
                  <a:pt x="3892" y="12091"/>
                  <a:pt x="3904" y="12080"/>
                </a:cubicBezTo>
                <a:cubicBezTo>
                  <a:pt x="3921" y="12074"/>
                  <a:pt x="3898" y="12046"/>
                  <a:pt x="3898" y="12035"/>
                </a:cubicBezTo>
                <a:cubicBezTo>
                  <a:pt x="3898" y="12023"/>
                  <a:pt x="3909" y="11989"/>
                  <a:pt x="3921" y="11966"/>
                </a:cubicBezTo>
                <a:lnTo>
                  <a:pt x="3909" y="11949"/>
                </a:lnTo>
                <a:lnTo>
                  <a:pt x="3892" y="11932"/>
                </a:lnTo>
                <a:cubicBezTo>
                  <a:pt x="3898" y="11921"/>
                  <a:pt x="3881" y="11881"/>
                  <a:pt x="3892" y="11870"/>
                </a:cubicBezTo>
                <a:cubicBezTo>
                  <a:pt x="3904" y="11864"/>
                  <a:pt x="3938" y="11813"/>
                  <a:pt x="3932" y="11796"/>
                </a:cubicBezTo>
                <a:cubicBezTo>
                  <a:pt x="3926" y="11779"/>
                  <a:pt x="3904" y="11717"/>
                  <a:pt x="3909" y="11700"/>
                </a:cubicBezTo>
                <a:cubicBezTo>
                  <a:pt x="3909" y="11683"/>
                  <a:pt x="3932" y="11654"/>
                  <a:pt x="3949" y="11643"/>
                </a:cubicBezTo>
                <a:lnTo>
                  <a:pt x="3960" y="11632"/>
                </a:lnTo>
                <a:lnTo>
                  <a:pt x="3972" y="11626"/>
                </a:lnTo>
                <a:cubicBezTo>
                  <a:pt x="3972" y="11609"/>
                  <a:pt x="3949" y="11603"/>
                  <a:pt x="3938" y="11603"/>
                </a:cubicBezTo>
                <a:cubicBezTo>
                  <a:pt x="3936" y="11604"/>
                  <a:pt x="3935" y="11604"/>
                  <a:pt x="3933" y="11604"/>
                </a:cubicBezTo>
                <a:cubicBezTo>
                  <a:pt x="3923" y="11604"/>
                  <a:pt x="3913" y="11590"/>
                  <a:pt x="3904" y="11575"/>
                </a:cubicBezTo>
                <a:lnTo>
                  <a:pt x="3898" y="11558"/>
                </a:lnTo>
                <a:cubicBezTo>
                  <a:pt x="3892" y="11541"/>
                  <a:pt x="3904" y="11524"/>
                  <a:pt x="3915" y="11507"/>
                </a:cubicBezTo>
                <a:cubicBezTo>
                  <a:pt x="3921" y="11490"/>
                  <a:pt x="3921" y="11456"/>
                  <a:pt x="3915" y="11445"/>
                </a:cubicBezTo>
                <a:cubicBezTo>
                  <a:pt x="3887" y="11410"/>
                  <a:pt x="3909" y="11382"/>
                  <a:pt x="3915" y="11354"/>
                </a:cubicBezTo>
                <a:cubicBezTo>
                  <a:pt x="3926" y="11308"/>
                  <a:pt x="3921" y="11269"/>
                  <a:pt x="3887" y="11235"/>
                </a:cubicBezTo>
                <a:lnTo>
                  <a:pt x="3881" y="11229"/>
                </a:lnTo>
                <a:cubicBezTo>
                  <a:pt x="3875" y="11218"/>
                  <a:pt x="3881" y="11195"/>
                  <a:pt x="3898" y="11178"/>
                </a:cubicBezTo>
                <a:lnTo>
                  <a:pt x="3909" y="11166"/>
                </a:lnTo>
                <a:cubicBezTo>
                  <a:pt x="3938" y="11155"/>
                  <a:pt x="3921" y="11138"/>
                  <a:pt x="3915" y="11121"/>
                </a:cubicBezTo>
                <a:cubicBezTo>
                  <a:pt x="3909" y="11110"/>
                  <a:pt x="3915" y="11093"/>
                  <a:pt x="3909" y="11081"/>
                </a:cubicBezTo>
                <a:cubicBezTo>
                  <a:pt x="3881" y="11059"/>
                  <a:pt x="3898" y="11047"/>
                  <a:pt x="3915" y="11030"/>
                </a:cubicBezTo>
                <a:cubicBezTo>
                  <a:pt x="3921" y="11019"/>
                  <a:pt x="3926" y="11008"/>
                  <a:pt x="3932" y="10996"/>
                </a:cubicBezTo>
                <a:cubicBezTo>
                  <a:pt x="3932" y="10996"/>
                  <a:pt x="3926" y="10985"/>
                  <a:pt x="3926" y="10985"/>
                </a:cubicBezTo>
                <a:lnTo>
                  <a:pt x="3915" y="10985"/>
                </a:lnTo>
                <a:cubicBezTo>
                  <a:pt x="3912" y="10986"/>
                  <a:pt x="3909" y="10987"/>
                  <a:pt x="3907" y="10987"/>
                </a:cubicBezTo>
                <a:cubicBezTo>
                  <a:pt x="3901" y="10987"/>
                  <a:pt x="3899" y="10982"/>
                  <a:pt x="3904" y="10974"/>
                </a:cubicBezTo>
                <a:lnTo>
                  <a:pt x="3904" y="10962"/>
                </a:lnTo>
                <a:cubicBezTo>
                  <a:pt x="3915" y="10940"/>
                  <a:pt x="3915" y="10900"/>
                  <a:pt x="3915" y="10866"/>
                </a:cubicBezTo>
                <a:lnTo>
                  <a:pt x="3915" y="10837"/>
                </a:lnTo>
                <a:cubicBezTo>
                  <a:pt x="3921" y="10809"/>
                  <a:pt x="3926" y="10769"/>
                  <a:pt x="3926" y="10752"/>
                </a:cubicBezTo>
                <a:lnTo>
                  <a:pt x="3921" y="10752"/>
                </a:lnTo>
                <a:cubicBezTo>
                  <a:pt x="3892" y="10752"/>
                  <a:pt x="3887" y="10741"/>
                  <a:pt x="3904" y="10713"/>
                </a:cubicBezTo>
                <a:lnTo>
                  <a:pt x="3909" y="10696"/>
                </a:lnTo>
                <a:cubicBezTo>
                  <a:pt x="3909" y="10673"/>
                  <a:pt x="3904" y="10599"/>
                  <a:pt x="3898" y="10542"/>
                </a:cubicBezTo>
                <a:lnTo>
                  <a:pt x="3892" y="10486"/>
                </a:lnTo>
                <a:cubicBezTo>
                  <a:pt x="3892" y="10469"/>
                  <a:pt x="3915" y="10440"/>
                  <a:pt x="3909" y="10440"/>
                </a:cubicBezTo>
                <a:cubicBezTo>
                  <a:pt x="3870" y="10401"/>
                  <a:pt x="3915" y="10378"/>
                  <a:pt x="3921" y="10349"/>
                </a:cubicBezTo>
                <a:cubicBezTo>
                  <a:pt x="3926" y="10349"/>
                  <a:pt x="3955" y="10349"/>
                  <a:pt x="3949" y="10327"/>
                </a:cubicBezTo>
                <a:cubicBezTo>
                  <a:pt x="3946" y="10316"/>
                  <a:pt x="3942" y="10313"/>
                  <a:pt x="3939" y="10313"/>
                </a:cubicBezTo>
                <a:cubicBezTo>
                  <a:pt x="3932" y="10313"/>
                  <a:pt x="3926" y="10327"/>
                  <a:pt x="3922" y="10327"/>
                </a:cubicBezTo>
                <a:cubicBezTo>
                  <a:pt x="3921" y="10327"/>
                  <a:pt x="3921" y="10327"/>
                  <a:pt x="3921" y="10327"/>
                </a:cubicBezTo>
                <a:lnTo>
                  <a:pt x="3904" y="10304"/>
                </a:lnTo>
                <a:cubicBezTo>
                  <a:pt x="3887" y="10270"/>
                  <a:pt x="3881" y="10236"/>
                  <a:pt x="3892" y="10236"/>
                </a:cubicBezTo>
                <a:lnTo>
                  <a:pt x="3898" y="10236"/>
                </a:lnTo>
                <a:lnTo>
                  <a:pt x="3909" y="10230"/>
                </a:lnTo>
                <a:cubicBezTo>
                  <a:pt x="3921" y="10230"/>
                  <a:pt x="3921" y="10213"/>
                  <a:pt x="3904" y="10191"/>
                </a:cubicBezTo>
                <a:lnTo>
                  <a:pt x="3909" y="10145"/>
                </a:lnTo>
                <a:cubicBezTo>
                  <a:pt x="3915" y="10134"/>
                  <a:pt x="3915" y="10123"/>
                  <a:pt x="3909" y="10111"/>
                </a:cubicBezTo>
                <a:lnTo>
                  <a:pt x="3909" y="10088"/>
                </a:lnTo>
                <a:cubicBezTo>
                  <a:pt x="3904" y="10060"/>
                  <a:pt x="3915" y="10020"/>
                  <a:pt x="3932" y="9998"/>
                </a:cubicBezTo>
                <a:lnTo>
                  <a:pt x="3915" y="9969"/>
                </a:lnTo>
                <a:lnTo>
                  <a:pt x="3909" y="9969"/>
                </a:lnTo>
                <a:cubicBezTo>
                  <a:pt x="3909" y="9958"/>
                  <a:pt x="3870" y="9913"/>
                  <a:pt x="3870" y="9896"/>
                </a:cubicBezTo>
                <a:cubicBezTo>
                  <a:pt x="3864" y="9873"/>
                  <a:pt x="3904" y="9839"/>
                  <a:pt x="3921" y="9833"/>
                </a:cubicBezTo>
                <a:cubicBezTo>
                  <a:pt x="3938" y="9827"/>
                  <a:pt x="3932" y="9788"/>
                  <a:pt x="3909" y="9748"/>
                </a:cubicBezTo>
                <a:lnTo>
                  <a:pt x="3915" y="9703"/>
                </a:lnTo>
                <a:cubicBezTo>
                  <a:pt x="3915" y="9686"/>
                  <a:pt x="3926" y="9669"/>
                  <a:pt x="3926" y="9652"/>
                </a:cubicBezTo>
                <a:cubicBezTo>
                  <a:pt x="3926" y="9640"/>
                  <a:pt x="3892" y="9629"/>
                  <a:pt x="3898" y="9623"/>
                </a:cubicBezTo>
                <a:lnTo>
                  <a:pt x="3898" y="9583"/>
                </a:lnTo>
                <a:cubicBezTo>
                  <a:pt x="3875" y="9566"/>
                  <a:pt x="3881" y="9527"/>
                  <a:pt x="3892" y="9521"/>
                </a:cubicBezTo>
                <a:cubicBezTo>
                  <a:pt x="3904" y="9515"/>
                  <a:pt x="3926" y="9481"/>
                  <a:pt x="3926" y="9464"/>
                </a:cubicBezTo>
                <a:cubicBezTo>
                  <a:pt x="3921" y="9453"/>
                  <a:pt x="3926" y="9436"/>
                  <a:pt x="3926" y="9419"/>
                </a:cubicBezTo>
                <a:lnTo>
                  <a:pt x="3926" y="9413"/>
                </a:lnTo>
                <a:cubicBezTo>
                  <a:pt x="3921" y="9396"/>
                  <a:pt x="3904" y="9379"/>
                  <a:pt x="3898" y="9368"/>
                </a:cubicBezTo>
                <a:lnTo>
                  <a:pt x="3887" y="9334"/>
                </a:lnTo>
                <a:cubicBezTo>
                  <a:pt x="3909" y="9317"/>
                  <a:pt x="3915" y="9294"/>
                  <a:pt x="3904" y="9288"/>
                </a:cubicBezTo>
                <a:cubicBezTo>
                  <a:pt x="3898" y="9288"/>
                  <a:pt x="3915" y="9243"/>
                  <a:pt x="3915" y="9226"/>
                </a:cubicBezTo>
                <a:cubicBezTo>
                  <a:pt x="3921" y="9209"/>
                  <a:pt x="3921" y="9181"/>
                  <a:pt x="3926" y="9169"/>
                </a:cubicBezTo>
                <a:lnTo>
                  <a:pt x="3932" y="9169"/>
                </a:lnTo>
                <a:lnTo>
                  <a:pt x="3966" y="9158"/>
                </a:lnTo>
                <a:cubicBezTo>
                  <a:pt x="3955" y="9130"/>
                  <a:pt x="3938" y="9107"/>
                  <a:pt x="3926" y="9107"/>
                </a:cubicBezTo>
                <a:lnTo>
                  <a:pt x="3921" y="9101"/>
                </a:lnTo>
                <a:lnTo>
                  <a:pt x="3915" y="9096"/>
                </a:lnTo>
                <a:cubicBezTo>
                  <a:pt x="3915" y="9090"/>
                  <a:pt x="3909" y="9067"/>
                  <a:pt x="3898" y="9050"/>
                </a:cubicBezTo>
                <a:lnTo>
                  <a:pt x="3909" y="9022"/>
                </a:lnTo>
                <a:lnTo>
                  <a:pt x="3921" y="8999"/>
                </a:lnTo>
                <a:cubicBezTo>
                  <a:pt x="3915" y="8972"/>
                  <a:pt x="3931" y="8944"/>
                  <a:pt x="3937" y="8942"/>
                </a:cubicBezTo>
                <a:lnTo>
                  <a:pt x="3937" y="8942"/>
                </a:lnTo>
                <a:cubicBezTo>
                  <a:pt x="3932" y="8943"/>
                  <a:pt x="3914" y="8944"/>
                  <a:pt x="3892" y="8948"/>
                </a:cubicBezTo>
                <a:lnTo>
                  <a:pt x="3892" y="8903"/>
                </a:lnTo>
                <a:lnTo>
                  <a:pt x="3892" y="8897"/>
                </a:lnTo>
                <a:cubicBezTo>
                  <a:pt x="3915" y="8886"/>
                  <a:pt x="3904" y="8869"/>
                  <a:pt x="3875" y="8852"/>
                </a:cubicBezTo>
                <a:lnTo>
                  <a:pt x="3898" y="8818"/>
                </a:lnTo>
                <a:lnTo>
                  <a:pt x="3921" y="8789"/>
                </a:lnTo>
                <a:cubicBezTo>
                  <a:pt x="3909" y="8761"/>
                  <a:pt x="3909" y="8710"/>
                  <a:pt x="3909" y="8698"/>
                </a:cubicBezTo>
                <a:cubicBezTo>
                  <a:pt x="3909" y="8687"/>
                  <a:pt x="3909" y="8659"/>
                  <a:pt x="3915" y="8630"/>
                </a:cubicBezTo>
                <a:lnTo>
                  <a:pt x="3909" y="8613"/>
                </a:lnTo>
                <a:cubicBezTo>
                  <a:pt x="3909" y="8591"/>
                  <a:pt x="3892" y="8562"/>
                  <a:pt x="3898" y="8551"/>
                </a:cubicBezTo>
                <a:cubicBezTo>
                  <a:pt x="3926" y="8517"/>
                  <a:pt x="3898" y="8500"/>
                  <a:pt x="3881" y="8488"/>
                </a:cubicBezTo>
                <a:lnTo>
                  <a:pt x="3864" y="8477"/>
                </a:lnTo>
                <a:cubicBezTo>
                  <a:pt x="3841" y="8471"/>
                  <a:pt x="3807" y="8460"/>
                  <a:pt x="3801" y="8454"/>
                </a:cubicBezTo>
                <a:cubicBezTo>
                  <a:pt x="3801" y="8449"/>
                  <a:pt x="3807" y="8437"/>
                  <a:pt x="3819" y="8432"/>
                </a:cubicBezTo>
                <a:lnTo>
                  <a:pt x="3836" y="8432"/>
                </a:lnTo>
                <a:cubicBezTo>
                  <a:pt x="3846" y="8432"/>
                  <a:pt x="3865" y="8396"/>
                  <a:pt x="3881" y="8396"/>
                </a:cubicBezTo>
                <a:cubicBezTo>
                  <a:pt x="3883" y="8396"/>
                  <a:pt x="3885" y="8396"/>
                  <a:pt x="3887" y="8398"/>
                </a:cubicBezTo>
                <a:cubicBezTo>
                  <a:pt x="3889" y="8402"/>
                  <a:pt x="3891" y="8403"/>
                  <a:pt x="3892" y="8403"/>
                </a:cubicBezTo>
                <a:cubicBezTo>
                  <a:pt x="3895" y="8403"/>
                  <a:pt x="3887" y="8382"/>
                  <a:pt x="3870" y="8347"/>
                </a:cubicBezTo>
                <a:lnTo>
                  <a:pt x="3881" y="8324"/>
                </a:lnTo>
                <a:cubicBezTo>
                  <a:pt x="3898" y="8279"/>
                  <a:pt x="3892" y="8239"/>
                  <a:pt x="3892" y="8199"/>
                </a:cubicBezTo>
                <a:lnTo>
                  <a:pt x="3887" y="8154"/>
                </a:lnTo>
                <a:cubicBezTo>
                  <a:pt x="3881" y="8097"/>
                  <a:pt x="3870" y="8035"/>
                  <a:pt x="3870" y="8006"/>
                </a:cubicBezTo>
                <a:lnTo>
                  <a:pt x="3881" y="7989"/>
                </a:lnTo>
                <a:cubicBezTo>
                  <a:pt x="3909" y="7949"/>
                  <a:pt x="3864" y="7944"/>
                  <a:pt x="3858" y="7921"/>
                </a:cubicBezTo>
                <a:cubicBezTo>
                  <a:pt x="3853" y="7915"/>
                  <a:pt x="3870" y="7910"/>
                  <a:pt x="3870" y="7904"/>
                </a:cubicBezTo>
                <a:cubicBezTo>
                  <a:pt x="3881" y="7870"/>
                  <a:pt x="3898" y="7825"/>
                  <a:pt x="3887" y="7808"/>
                </a:cubicBezTo>
                <a:cubicBezTo>
                  <a:pt x="3864" y="7774"/>
                  <a:pt x="3892" y="7774"/>
                  <a:pt x="3898" y="7757"/>
                </a:cubicBezTo>
                <a:lnTo>
                  <a:pt x="3904" y="7757"/>
                </a:lnTo>
                <a:cubicBezTo>
                  <a:pt x="3904" y="7751"/>
                  <a:pt x="3892" y="7728"/>
                  <a:pt x="3887" y="7722"/>
                </a:cubicBezTo>
                <a:cubicBezTo>
                  <a:pt x="3881" y="7717"/>
                  <a:pt x="3898" y="7581"/>
                  <a:pt x="3875" y="7541"/>
                </a:cubicBezTo>
                <a:cubicBezTo>
                  <a:pt x="3853" y="7496"/>
                  <a:pt x="3864" y="7444"/>
                  <a:pt x="3875" y="7439"/>
                </a:cubicBezTo>
                <a:cubicBezTo>
                  <a:pt x="3881" y="7427"/>
                  <a:pt x="3870" y="7405"/>
                  <a:pt x="3864" y="7399"/>
                </a:cubicBezTo>
                <a:cubicBezTo>
                  <a:pt x="3858" y="7393"/>
                  <a:pt x="3881" y="7348"/>
                  <a:pt x="3892" y="7331"/>
                </a:cubicBezTo>
                <a:cubicBezTo>
                  <a:pt x="3898" y="7320"/>
                  <a:pt x="3875" y="7235"/>
                  <a:pt x="3881" y="7206"/>
                </a:cubicBezTo>
                <a:cubicBezTo>
                  <a:pt x="3881" y="7178"/>
                  <a:pt x="3887" y="7155"/>
                  <a:pt x="3887" y="7149"/>
                </a:cubicBezTo>
                <a:lnTo>
                  <a:pt x="3881" y="7144"/>
                </a:lnTo>
                <a:cubicBezTo>
                  <a:pt x="3858" y="7115"/>
                  <a:pt x="3870" y="7104"/>
                  <a:pt x="3898" y="7104"/>
                </a:cubicBezTo>
                <a:lnTo>
                  <a:pt x="3904" y="7104"/>
                </a:lnTo>
                <a:cubicBezTo>
                  <a:pt x="3904" y="7098"/>
                  <a:pt x="3892" y="7064"/>
                  <a:pt x="3875" y="7030"/>
                </a:cubicBezTo>
                <a:lnTo>
                  <a:pt x="3875" y="7002"/>
                </a:lnTo>
                <a:cubicBezTo>
                  <a:pt x="3870" y="6968"/>
                  <a:pt x="3858" y="6951"/>
                  <a:pt x="3841" y="6928"/>
                </a:cubicBezTo>
                <a:lnTo>
                  <a:pt x="3836" y="6928"/>
                </a:lnTo>
                <a:cubicBezTo>
                  <a:pt x="3841" y="6922"/>
                  <a:pt x="3853" y="6911"/>
                  <a:pt x="3858" y="6911"/>
                </a:cubicBezTo>
                <a:cubicBezTo>
                  <a:pt x="3870" y="6911"/>
                  <a:pt x="3853" y="6883"/>
                  <a:pt x="3847" y="6877"/>
                </a:cubicBezTo>
                <a:cubicBezTo>
                  <a:pt x="3836" y="6871"/>
                  <a:pt x="3836" y="6815"/>
                  <a:pt x="3841" y="6798"/>
                </a:cubicBezTo>
                <a:cubicBezTo>
                  <a:pt x="3847" y="6781"/>
                  <a:pt x="3892" y="6724"/>
                  <a:pt x="3892" y="6701"/>
                </a:cubicBezTo>
                <a:cubicBezTo>
                  <a:pt x="3887" y="6679"/>
                  <a:pt x="3881" y="6656"/>
                  <a:pt x="3875" y="6650"/>
                </a:cubicBezTo>
                <a:lnTo>
                  <a:pt x="3870" y="6644"/>
                </a:lnTo>
                <a:cubicBezTo>
                  <a:pt x="3864" y="6639"/>
                  <a:pt x="3853" y="6633"/>
                  <a:pt x="3853" y="6627"/>
                </a:cubicBezTo>
                <a:cubicBezTo>
                  <a:pt x="3858" y="6610"/>
                  <a:pt x="3875" y="6593"/>
                  <a:pt x="3870" y="6582"/>
                </a:cubicBezTo>
                <a:lnTo>
                  <a:pt x="3864" y="6559"/>
                </a:lnTo>
                <a:cubicBezTo>
                  <a:pt x="3864" y="6542"/>
                  <a:pt x="3853" y="6486"/>
                  <a:pt x="3858" y="6469"/>
                </a:cubicBezTo>
                <a:cubicBezTo>
                  <a:pt x="3864" y="6452"/>
                  <a:pt x="3864" y="6423"/>
                  <a:pt x="3858" y="6400"/>
                </a:cubicBezTo>
                <a:lnTo>
                  <a:pt x="3870" y="6378"/>
                </a:lnTo>
                <a:lnTo>
                  <a:pt x="3875" y="6361"/>
                </a:lnTo>
                <a:cubicBezTo>
                  <a:pt x="3870" y="6332"/>
                  <a:pt x="3864" y="6287"/>
                  <a:pt x="3853" y="6264"/>
                </a:cubicBezTo>
                <a:lnTo>
                  <a:pt x="3853" y="6242"/>
                </a:lnTo>
                <a:cubicBezTo>
                  <a:pt x="3853" y="6213"/>
                  <a:pt x="3858" y="6191"/>
                  <a:pt x="3858" y="6168"/>
                </a:cubicBezTo>
                <a:cubicBezTo>
                  <a:pt x="3858" y="6140"/>
                  <a:pt x="3853" y="6117"/>
                  <a:pt x="3853" y="6094"/>
                </a:cubicBezTo>
                <a:lnTo>
                  <a:pt x="3853" y="6049"/>
                </a:lnTo>
                <a:cubicBezTo>
                  <a:pt x="3836" y="6015"/>
                  <a:pt x="3847" y="5924"/>
                  <a:pt x="3864" y="5907"/>
                </a:cubicBezTo>
                <a:cubicBezTo>
                  <a:pt x="3875" y="5884"/>
                  <a:pt x="3864" y="5861"/>
                  <a:pt x="3841" y="5861"/>
                </a:cubicBezTo>
                <a:lnTo>
                  <a:pt x="3853" y="5833"/>
                </a:lnTo>
                <a:cubicBezTo>
                  <a:pt x="3864" y="5810"/>
                  <a:pt x="3870" y="5805"/>
                  <a:pt x="3853" y="5793"/>
                </a:cubicBezTo>
                <a:cubicBezTo>
                  <a:pt x="3836" y="5782"/>
                  <a:pt x="3836" y="5771"/>
                  <a:pt x="3847" y="5754"/>
                </a:cubicBezTo>
                <a:cubicBezTo>
                  <a:pt x="3853" y="5748"/>
                  <a:pt x="3847" y="5720"/>
                  <a:pt x="3841" y="5708"/>
                </a:cubicBezTo>
                <a:lnTo>
                  <a:pt x="3813" y="5663"/>
                </a:lnTo>
                <a:cubicBezTo>
                  <a:pt x="3847" y="5657"/>
                  <a:pt x="3847" y="5635"/>
                  <a:pt x="3841" y="5629"/>
                </a:cubicBezTo>
                <a:cubicBezTo>
                  <a:pt x="3830" y="5618"/>
                  <a:pt x="3824" y="5595"/>
                  <a:pt x="3830" y="5578"/>
                </a:cubicBezTo>
                <a:lnTo>
                  <a:pt x="3830" y="5561"/>
                </a:lnTo>
                <a:lnTo>
                  <a:pt x="3830" y="5555"/>
                </a:lnTo>
                <a:cubicBezTo>
                  <a:pt x="3824" y="5555"/>
                  <a:pt x="3807" y="5549"/>
                  <a:pt x="3790" y="5544"/>
                </a:cubicBezTo>
                <a:lnTo>
                  <a:pt x="3796" y="5527"/>
                </a:lnTo>
                <a:cubicBezTo>
                  <a:pt x="3800" y="5520"/>
                  <a:pt x="3803" y="5518"/>
                  <a:pt x="3806" y="5518"/>
                </a:cubicBezTo>
                <a:cubicBezTo>
                  <a:pt x="3814" y="5518"/>
                  <a:pt x="3820" y="5536"/>
                  <a:pt x="3829" y="5536"/>
                </a:cubicBezTo>
                <a:cubicBezTo>
                  <a:pt x="3831" y="5536"/>
                  <a:pt x="3833" y="5535"/>
                  <a:pt x="3836" y="5532"/>
                </a:cubicBezTo>
                <a:lnTo>
                  <a:pt x="3841" y="5532"/>
                </a:lnTo>
                <a:cubicBezTo>
                  <a:pt x="3847" y="5527"/>
                  <a:pt x="3836" y="5515"/>
                  <a:pt x="3824" y="5498"/>
                </a:cubicBezTo>
                <a:lnTo>
                  <a:pt x="3813" y="5481"/>
                </a:lnTo>
                <a:lnTo>
                  <a:pt x="3813" y="5476"/>
                </a:lnTo>
                <a:cubicBezTo>
                  <a:pt x="3815" y="5471"/>
                  <a:pt x="3820" y="5469"/>
                  <a:pt x="3824" y="5469"/>
                </a:cubicBezTo>
                <a:cubicBezTo>
                  <a:pt x="3831" y="5469"/>
                  <a:pt x="3838" y="5472"/>
                  <a:pt x="3841" y="5476"/>
                </a:cubicBezTo>
                <a:cubicBezTo>
                  <a:pt x="3842" y="5476"/>
                  <a:pt x="3842" y="5476"/>
                  <a:pt x="3843" y="5476"/>
                </a:cubicBezTo>
                <a:cubicBezTo>
                  <a:pt x="3847" y="5476"/>
                  <a:pt x="3847" y="5452"/>
                  <a:pt x="3847" y="5442"/>
                </a:cubicBezTo>
                <a:cubicBezTo>
                  <a:pt x="3847" y="5430"/>
                  <a:pt x="3836" y="5396"/>
                  <a:pt x="3830" y="5362"/>
                </a:cubicBezTo>
                <a:lnTo>
                  <a:pt x="3830" y="5300"/>
                </a:lnTo>
                <a:cubicBezTo>
                  <a:pt x="3830" y="5271"/>
                  <a:pt x="3807" y="5237"/>
                  <a:pt x="3819" y="5215"/>
                </a:cubicBezTo>
                <a:cubicBezTo>
                  <a:pt x="3830" y="5181"/>
                  <a:pt x="3836" y="5158"/>
                  <a:pt x="3819" y="5124"/>
                </a:cubicBezTo>
                <a:cubicBezTo>
                  <a:pt x="3807" y="5101"/>
                  <a:pt x="3807" y="5061"/>
                  <a:pt x="3819" y="5044"/>
                </a:cubicBezTo>
                <a:lnTo>
                  <a:pt x="3836" y="5016"/>
                </a:lnTo>
                <a:cubicBezTo>
                  <a:pt x="3836" y="4988"/>
                  <a:pt x="3819" y="4948"/>
                  <a:pt x="3801" y="4931"/>
                </a:cubicBezTo>
                <a:lnTo>
                  <a:pt x="3796" y="4914"/>
                </a:lnTo>
                <a:lnTo>
                  <a:pt x="3796" y="4891"/>
                </a:lnTo>
                <a:cubicBezTo>
                  <a:pt x="3801" y="4869"/>
                  <a:pt x="3796" y="4829"/>
                  <a:pt x="3779" y="4800"/>
                </a:cubicBezTo>
                <a:lnTo>
                  <a:pt x="3790" y="4761"/>
                </a:lnTo>
                <a:cubicBezTo>
                  <a:pt x="3807" y="4704"/>
                  <a:pt x="3784" y="4625"/>
                  <a:pt x="3756" y="4545"/>
                </a:cubicBezTo>
                <a:lnTo>
                  <a:pt x="3750" y="4534"/>
                </a:lnTo>
                <a:cubicBezTo>
                  <a:pt x="3756" y="4522"/>
                  <a:pt x="3756" y="4471"/>
                  <a:pt x="3756" y="4432"/>
                </a:cubicBezTo>
                <a:lnTo>
                  <a:pt x="3790" y="4409"/>
                </a:lnTo>
                <a:cubicBezTo>
                  <a:pt x="3796" y="4409"/>
                  <a:pt x="3790" y="4392"/>
                  <a:pt x="3784" y="4386"/>
                </a:cubicBezTo>
                <a:lnTo>
                  <a:pt x="3767" y="4364"/>
                </a:lnTo>
                <a:cubicBezTo>
                  <a:pt x="3762" y="4330"/>
                  <a:pt x="3784" y="4261"/>
                  <a:pt x="3773" y="4250"/>
                </a:cubicBezTo>
                <a:cubicBezTo>
                  <a:pt x="3762" y="4239"/>
                  <a:pt x="3745" y="4193"/>
                  <a:pt x="3745" y="4182"/>
                </a:cubicBezTo>
                <a:cubicBezTo>
                  <a:pt x="3750" y="4165"/>
                  <a:pt x="3745" y="4148"/>
                  <a:pt x="3739" y="4142"/>
                </a:cubicBezTo>
                <a:cubicBezTo>
                  <a:pt x="3739" y="4137"/>
                  <a:pt x="3728" y="4125"/>
                  <a:pt x="3716" y="4114"/>
                </a:cubicBezTo>
                <a:lnTo>
                  <a:pt x="3722" y="4097"/>
                </a:lnTo>
                <a:cubicBezTo>
                  <a:pt x="3728" y="4086"/>
                  <a:pt x="3739" y="4063"/>
                  <a:pt x="3733" y="4057"/>
                </a:cubicBezTo>
                <a:lnTo>
                  <a:pt x="3705" y="4029"/>
                </a:lnTo>
                <a:cubicBezTo>
                  <a:pt x="3720" y="3998"/>
                  <a:pt x="3699" y="3977"/>
                  <a:pt x="3682" y="3977"/>
                </a:cubicBezTo>
                <a:cubicBezTo>
                  <a:pt x="3680" y="3977"/>
                  <a:pt x="3678" y="3977"/>
                  <a:pt x="3677" y="3978"/>
                </a:cubicBezTo>
                <a:cubicBezTo>
                  <a:pt x="3665" y="3978"/>
                  <a:pt x="3637" y="4006"/>
                  <a:pt x="3620" y="4035"/>
                </a:cubicBezTo>
                <a:lnTo>
                  <a:pt x="3597" y="4012"/>
                </a:lnTo>
                <a:lnTo>
                  <a:pt x="3563" y="3989"/>
                </a:lnTo>
                <a:cubicBezTo>
                  <a:pt x="3586" y="3966"/>
                  <a:pt x="3603" y="3932"/>
                  <a:pt x="3603" y="3927"/>
                </a:cubicBezTo>
                <a:lnTo>
                  <a:pt x="3603" y="3915"/>
                </a:lnTo>
                <a:cubicBezTo>
                  <a:pt x="3603" y="3910"/>
                  <a:pt x="3586" y="3842"/>
                  <a:pt x="3592" y="3813"/>
                </a:cubicBezTo>
                <a:cubicBezTo>
                  <a:pt x="3592" y="3794"/>
                  <a:pt x="3613" y="3788"/>
                  <a:pt x="3632" y="3788"/>
                </a:cubicBezTo>
                <a:cubicBezTo>
                  <a:pt x="3641" y="3788"/>
                  <a:pt x="3649" y="3789"/>
                  <a:pt x="3654" y="3791"/>
                </a:cubicBezTo>
                <a:cubicBezTo>
                  <a:pt x="3662" y="3795"/>
                  <a:pt x="3673" y="3799"/>
                  <a:pt x="3679" y="3799"/>
                </a:cubicBezTo>
                <a:cubicBezTo>
                  <a:pt x="3681" y="3799"/>
                  <a:pt x="3682" y="3798"/>
                  <a:pt x="3682" y="3796"/>
                </a:cubicBezTo>
                <a:cubicBezTo>
                  <a:pt x="3671" y="3774"/>
                  <a:pt x="3654" y="3739"/>
                  <a:pt x="3665" y="3728"/>
                </a:cubicBezTo>
                <a:cubicBezTo>
                  <a:pt x="3681" y="3712"/>
                  <a:pt x="3667" y="3671"/>
                  <a:pt x="3699" y="3671"/>
                </a:cubicBezTo>
                <a:cubicBezTo>
                  <a:pt x="3701" y="3671"/>
                  <a:pt x="3703" y="3671"/>
                  <a:pt x="3705" y="3671"/>
                </a:cubicBezTo>
                <a:cubicBezTo>
                  <a:pt x="3711" y="3671"/>
                  <a:pt x="3716" y="3660"/>
                  <a:pt x="3716" y="3660"/>
                </a:cubicBezTo>
                <a:cubicBezTo>
                  <a:pt x="3682" y="3609"/>
                  <a:pt x="3705" y="3552"/>
                  <a:pt x="3699" y="3501"/>
                </a:cubicBezTo>
                <a:cubicBezTo>
                  <a:pt x="3694" y="3467"/>
                  <a:pt x="3688" y="3427"/>
                  <a:pt x="3677" y="3393"/>
                </a:cubicBezTo>
                <a:lnTo>
                  <a:pt x="3671" y="3376"/>
                </a:lnTo>
                <a:cubicBezTo>
                  <a:pt x="3654" y="3359"/>
                  <a:pt x="3665" y="3314"/>
                  <a:pt x="3677" y="3308"/>
                </a:cubicBezTo>
                <a:cubicBezTo>
                  <a:pt x="3688" y="3303"/>
                  <a:pt x="3643" y="3263"/>
                  <a:pt x="3626" y="3263"/>
                </a:cubicBezTo>
                <a:cubicBezTo>
                  <a:pt x="3603" y="3257"/>
                  <a:pt x="3626" y="3252"/>
                  <a:pt x="3637" y="3246"/>
                </a:cubicBezTo>
                <a:cubicBezTo>
                  <a:pt x="3654" y="3246"/>
                  <a:pt x="3643" y="3217"/>
                  <a:pt x="3637" y="3212"/>
                </a:cubicBezTo>
                <a:cubicBezTo>
                  <a:pt x="3631" y="3206"/>
                  <a:pt x="3648" y="3189"/>
                  <a:pt x="3671" y="3183"/>
                </a:cubicBezTo>
                <a:lnTo>
                  <a:pt x="3660" y="3149"/>
                </a:lnTo>
                <a:cubicBezTo>
                  <a:pt x="3654" y="3127"/>
                  <a:pt x="3637" y="3098"/>
                  <a:pt x="3643" y="3093"/>
                </a:cubicBezTo>
                <a:cubicBezTo>
                  <a:pt x="3660" y="3070"/>
                  <a:pt x="3648" y="3053"/>
                  <a:pt x="3643" y="3036"/>
                </a:cubicBezTo>
                <a:cubicBezTo>
                  <a:pt x="3631" y="3008"/>
                  <a:pt x="3631" y="2996"/>
                  <a:pt x="3637" y="2957"/>
                </a:cubicBezTo>
                <a:cubicBezTo>
                  <a:pt x="3643" y="2939"/>
                  <a:pt x="3637" y="2905"/>
                  <a:pt x="3631" y="2905"/>
                </a:cubicBezTo>
                <a:cubicBezTo>
                  <a:pt x="3580" y="2894"/>
                  <a:pt x="3609" y="2866"/>
                  <a:pt x="3620" y="2843"/>
                </a:cubicBezTo>
                <a:cubicBezTo>
                  <a:pt x="3626" y="2826"/>
                  <a:pt x="3631" y="2815"/>
                  <a:pt x="3609" y="2809"/>
                </a:cubicBezTo>
                <a:cubicBezTo>
                  <a:pt x="3575" y="2798"/>
                  <a:pt x="3580" y="2786"/>
                  <a:pt x="3597" y="2764"/>
                </a:cubicBezTo>
                <a:cubicBezTo>
                  <a:pt x="3609" y="2758"/>
                  <a:pt x="3631" y="2752"/>
                  <a:pt x="3614" y="2730"/>
                </a:cubicBezTo>
                <a:lnTo>
                  <a:pt x="3603" y="2718"/>
                </a:lnTo>
                <a:cubicBezTo>
                  <a:pt x="3586" y="2701"/>
                  <a:pt x="3535" y="2673"/>
                  <a:pt x="3535" y="2656"/>
                </a:cubicBezTo>
                <a:cubicBezTo>
                  <a:pt x="3535" y="2633"/>
                  <a:pt x="3563" y="2616"/>
                  <a:pt x="3575" y="2610"/>
                </a:cubicBezTo>
                <a:cubicBezTo>
                  <a:pt x="3586" y="2610"/>
                  <a:pt x="3586" y="2565"/>
                  <a:pt x="3575" y="2508"/>
                </a:cubicBezTo>
                <a:lnTo>
                  <a:pt x="3569" y="2463"/>
                </a:lnTo>
                <a:lnTo>
                  <a:pt x="3569" y="2452"/>
                </a:lnTo>
                <a:cubicBezTo>
                  <a:pt x="3558" y="2446"/>
                  <a:pt x="3540" y="2435"/>
                  <a:pt x="3523" y="2423"/>
                </a:cubicBezTo>
                <a:lnTo>
                  <a:pt x="3540" y="2406"/>
                </a:lnTo>
                <a:cubicBezTo>
                  <a:pt x="3569" y="2383"/>
                  <a:pt x="3569" y="2361"/>
                  <a:pt x="3552" y="2327"/>
                </a:cubicBezTo>
                <a:cubicBezTo>
                  <a:pt x="3535" y="2287"/>
                  <a:pt x="3540" y="2242"/>
                  <a:pt x="3529" y="2196"/>
                </a:cubicBezTo>
                <a:lnTo>
                  <a:pt x="3529" y="2185"/>
                </a:lnTo>
                <a:cubicBezTo>
                  <a:pt x="3501" y="2168"/>
                  <a:pt x="3512" y="2128"/>
                  <a:pt x="3523" y="2117"/>
                </a:cubicBezTo>
                <a:cubicBezTo>
                  <a:pt x="3529" y="2111"/>
                  <a:pt x="3495" y="2094"/>
                  <a:pt x="3472" y="2094"/>
                </a:cubicBezTo>
                <a:cubicBezTo>
                  <a:pt x="3459" y="2094"/>
                  <a:pt x="3431" y="2101"/>
                  <a:pt x="3411" y="2101"/>
                </a:cubicBezTo>
                <a:cubicBezTo>
                  <a:pt x="3406" y="2101"/>
                  <a:pt x="3402" y="2101"/>
                  <a:pt x="3399" y="2100"/>
                </a:cubicBezTo>
                <a:cubicBezTo>
                  <a:pt x="3382" y="2094"/>
                  <a:pt x="3399" y="2077"/>
                  <a:pt x="3404" y="2077"/>
                </a:cubicBezTo>
                <a:cubicBezTo>
                  <a:pt x="3410" y="2071"/>
                  <a:pt x="3393" y="2037"/>
                  <a:pt x="3387" y="2026"/>
                </a:cubicBezTo>
                <a:cubicBezTo>
                  <a:pt x="3376" y="2015"/>
                  <a:pt x="3421" y="2003"/>
                  <a:pt x="3433" y="2003"/>
                </a:cubicBezTo>
                <a:cubicBezTo>
                  <a:pt x="3444" y="2003"/>
                  <a:pt x="3455" y="1998"/>
                  <a:pt x="3455" y="1986"/>
                </a:cubicBezTo>
                <a:cubicBezTo>
                  <a:pt x="3461" y="1964"/>
                  <a:pt x="3472" y="1947"/>
                  <a:pt x="3472" y="1924"/>
                </a:cubicBezTo>
                <a:lnTo>
                  <a:pt x="3478" y="1907"/>
                </a:lnTo>
                <a:cubicBezTo>
                  <a:pt x="3472" y="1884"/>
                  <a:pt x="3461" y="1856"/>
                  <a:pt x="3461" y="1856"/>
                </a:cubicBezTo>
                <a:cubicBezTo>
                  <a:pt x="3461" y="1850"/>
                  <a:pt x="3399" y="1827"/>
                  <a:pt x="3393" y="1799"/>
                </a:cubicBezTo>
                <a:cubicBezTo>
                  <a:pt x="3393" y="1788"/>
                  <a:pt x="3399" y="1783"/>
                  <a:pt x="3406" y="1783"/>
                </a:cubicBezTo>
                <a:cubicBezTo>
                  <a:pt x="3413" y="1783"/>
                  <a:pt x="3421" y="1788"/>
                  <a:pt x="3427" y="1793"/>
                </a:cubicBezTo>
                <a:cubicBezTo>
                  <a:pt x="3429" y="1795"/>
                  <a:pt x="3431" y="1796"/>
                  <a:pt x="3432" y="1796"/>
                </a:cubicBezTo>
                <a:cubicBezTo>
                  <a:pt x="3440" y="1796"/>
                  <a:pt x="3443" y="1775"/>
                  <a:pt x="3438" y="1742"/>
                </a:cubicBezTo>
                <a:lnTo>
                  <a:pt x="3450" y="1714"/>
                </a:lnTo>
                <a:lnTo>
                  <a:pt x="3461" y="1674"/>
                </a:lnTo>
                <a:cubicBezTo>
                  <a:pt x="3438" y="1652"/>
                  <a:pt x="3421" y="1606"/>
                  <a:pt x="3421" y="1583"/>
                </a:cubicBezTo>
                <a:lnTo>
                  <a:pt x="3427" y="1561"/>
                </a:lnTo>
                <a:lnTo>
                  <a:pt x="3427" y="1555"/>
                </a:lnTo>
                <a:cubicBezTo>
                  <a:pt x="3427" y="1549"/>
                  <a:pt x="3421" y="1538"/>
                  <a:pt x="3410" y="1538"/>
                </a:cubicBezTo>
                <a:lnTo>
                  <a:pt x="3410" y="1544"/>
                </a:lnTo>
                <a:cubicBezTo>
                  <a:pt x="3399" y="1555"/>
                  <a:pt x="3387" y="1572"/>
                  <a:pt x="3382" y="1589"/>
                </a:cubicBezTo>
                <a:lnTo>
                  <a:pt x="3376" y="1600"/>
                </a:lnTo>
                <a:cubicBezTo>
                  <a:pt x="3376" y="1623"/>
                  <a:pt x="3370" y="1640"/>
                  <a:pt x="3365" y="1640"/>
                </a:cubicBezTo>
                <a:cubicBezTo>
                  <a:pt x="3365" y="1640"/>
                  <a:pt x="3336" y="1583"/>
                  <a:pt x="3331" y="1561"/>
                </a:cubicBezTo>
                <a:cubicBezTo>
                  <a:pt x="3321" y="1547"/>
                  <a:pt x="3308" y="1537"/>
                  <a:pt x="3300" y="1537"/>
                </a:cubicBezTo>
                <a:cubicBezTo>
                  <a:pt x="3299" y="1537"/>
                  <a:pt x="3298" y="1537"/>
                  <a:pt x="3297" y="1538"/>
                </a:cubicBezTo>
                <a:cubicBezTo>
                  <a:pt x="3291" y="1538"/>
                  <a:pt x="3274" y="1572"/>
                  <a:pt x="3262" y="1589"/>
                </a:cubicBezTo>
                <a:cubicBezTo>
                  <a:pt x="3259" y="1595"/>
                  <a:pt x="3255" y="1602"/>
                  <a:pt x="3250" y="1608"/>
                </a:cubicBezTo>
                <a:lnTo>
                  <a:pt x="3250" y="1608"/>
                </a:lnTo>
                <a:cubicBezTo>
                  <a:pt x="3244" y="1597"/>
                  <a:pt x="3240" y="1584"/>
                  <a:pt x="3240" y="1572"/>
                </a:cubicBezTo>
                <a:lnTo>
                  <a:pt x="3228" y="1566"/>
                </a:lnTo>
                <a:lnTo>
                  <a:pt x="3217" y="1566"/>
                </a:lnTo>
                <a:cubicBezTo>
                  <a:pt x="3216" y="1567"/>
                  <a:pt x="3215" y="1567"/>
                  <a:pt x="3214" y="1567"/>
                </a:cubicBezTo>
                <a:cubicBezTo>
                  <a:pt x="3205" y="1567"/>
                  <a:pt x="3200" y="1543"/>
                  <a:pt x="3200" y="1532"/>
                </a:cubicBezTo>
                <a:cubicBezTo>
                  <a:pt x="3200" y="1521"/>
                  <a:pt x="3200" y="1510"/>
                  <a:pt x="3206" y="1510"/>
                </a:cubicBezTo>
                <a:cubicBezTo>
                  <a:pt x="3206" y="1510"/>
                  <a:pt x="3245" y="1527"/>
                  <a:pt x="3262" y="1532"/>
                </a:cubicBezTo>
                <a:cubicBezTo>
                  <a:pt x="3264" y="1533"/>
                  <a:pt x="3267" y="1534"/>
                  <a:pt x="3269" y="1534"/>
                </a:cubicBezTo>
                <a:cubicBezTo>
                  <a:pt x="3279" y="1534"/>
                  <a:pt x="3292" y="1524"/>
                  <a:pt x="3297" y="1510"/>
                </a:cubicBezTo>
                <a:lnTo>
                  <a:pt x="3274" y="1504"/>
                </a:lnTo>
                <a:cubicBezTo>
                  <a:pt x="3266" y="1504"/>
                  <a:pt x="3259" y="1507"/>
                  <a:pt x="3253" y="1507"/>
                </a:cubicBezTo>
                <a:cubicBezTo>
                  <a:pt x="3250" y="1507"/>
                  <a:pt x="3247" y="1506"/>
                  <a:pt x="3245" y="1504"/>
                </a:cubicBezTo>
                <a:lnTo>
                  <a:pt x="3240" y="1498"/>
                </a:lnTo>
                <a:cubicBezTo>
                  <a:pt x="3234" y="1481"/>
                  <a:pt x="3240" y="1476"/>
                  <a:pt x="3245" y="1476"/>
                </a:cubicBezTo>
                <a:lnTo>
                  <a:pt x="3257" y="1476"/>
                </a:lnTo>
                <a:cubicBezTo>
                  <a:pt x="3262" y="1476"/>
                  <a:pt x="3279" y="1464"/>
                  <a:pt x="3297" y="1453"/>
                </a:cubicBezTo>
                <a:lnTo>
                  <a:pt x="3308" y="1430"/>
                </a:lnTo>
                <a:lnTo>
                  <a:pt x="3314" y="1419"/>
                </a:lnTo>
                <a:cubicBezTo>
                  <a:pt x="3319" y="1411"/>
                  <a:pt x="3312" y="1408"/>
                  <a:pt x="3302" y="1408"/>
                </a:cubicBezTo>
                <a:cubicBezTo>
                  <a:pt x="3290" y="1408"/>
                  <a:pt x="3272" y="1413"/>
                  <a:pt x="3262" y="1419"/>
                </a:cubicBezTo>
                <a:cubicBezTo>
                  <a:pt x="3261" y="1420"/>
                  <a:pt x="3260" y="1420"/>
                  <a:pt x="3258" y="1420"/>
                </a:cubicBezTo>
                <a:cubicBezTo>
                  <a:pt x="3246" y="1420"/>
                  <a:pt x="3228" y="1401"/>
                  <a:pt x="3223" y="1391"/>
                </a:cubicBezTo>
                <a:cubicBezTo>
                  <a:pt x="3222" y="1390"/>
                  <a:pt x="3222" y="1390"/>
                  <a:pt x="3222" y="1390"/>
                </a:cubicBezTo>
                <a:cubicBezTo>
                  <a:pt x="3216" y="1390"/>
                  <a:pt x="3211" y="1431"/>
                  <a:pt x="3211" y="1442"/>
                </a:cubicBezTo>
                <a:cubicBezTo>
                  <a:pt x="3208" y="1453"/>
                  <a:pt x="3204" y="1459"/>
                  <a:pt x="3199" y="1459"/>
                </a:cubicBezTo>
                <a:cubicBezTo>
                  <a:pt x="3196" y="1459"/>
                  <a:pt x="3193" y="1457"/>
                  <a:pt x="3189" y="1453"/>
                </a:cubicBezTo>
                <a:lnTo>
                  <a:pt x="3183" y="1442"/>
                </a:lnTo>
                <a:lnTo>
                  <a:pt x="3143" y="1402"/>
                </a:lnTo>
                <a:cubicBezTo>
                  <a:pt x="3166" y="1374"/>
                  <a:pt x="3189" y="1322"/>
                  <a:pt x="3183" y="1317"/>
                </a:cubicBezTo>
                <a:cubicBezTo>
                  <a:pt x="3172" y="1311"/>
                  <a:pt x="3149" y="1288"/>
                  <a:pt x="3132" y="1266"/>
                </a:cubicBezTo>
                <a:lnTo>
                  <a:pt x="3138" y="1249"/>
                </a:lnTo>
                <a:lnTo>
                  <a:pt x="3160" y="1203"/>
                </a:lnTo>
                <a:cubicBezTo>
                  <a:pt x="3145" y="1191"/>
                  <a:pt x="3132" y="1185"/>
                  <a:pt x="3122" y="1185"/>
                </a:cubicBezTo>
                <a:cubicBezTo>
                  <a:pt x="3109" y="1185"/>
                  <a:pt x="3101" y="1193"/>
                  <a:pt x="3098" y="1209"/>
                </a:cubicBezTo>
                <a:lnTo>
                  <a:pt x="3092" y="1232"/>
                </a:lnTo>
                <a:lnTo>
                  <a:pt x="3081" y="1254"/>
                </a:lnTo>
                <a:cubicBezTo>
                  <a:pt x="3058" y="1271"/>
                  <a:pt x="3064" y="1317"/>
                  <a:pt x="3087" y="1356"/>
                </a:cubicBezTo>
                <a:lnTo>
                  <a:pt x="3098" y="1391"/>
                </a:lnTo>
                <a:lnTo>
                  <a:pt x="3109" y="1436"/>
                </a:lnTo>
                <a:cubicBezTo>
                  <a:pt x="3064" y="1459"/>
                  <a:pt x="3036" y="1487"/>
                  <a:pt x="3053" y="1498"/>
                </a:cubicBezTo>
                <a:lnTo>
                  <a:pt x="3058" y="1510"/>
                </a:lnTo>
                <a:cubicBezTo>
                  <a:pt x="3064" y="1515"/>
                  <a:pt x="3064" y="1527"/>
                  <a:pt x="3058" y="1532"/>
                </a:cubicBezTo>
                <a:cubicBezTo>
                  <a:pt x="3053" y="1532"/>
                  <a:pt x="3047" y="1538"/>
                  <a:pt x="3036" y="1538"/>
                </a:cubicBezTo>
                <a:cubicBezTo>
                  <a:pt x="3030" y="1538"/>
                  <a:pt x="3001" y="1527"/>
                  <a:pt x="2979" y="1527"/>
                </a:cubicBezTo>
                <a:lnTo>
                  <a:pt x="2984" y="1566"/>
                </a:lnTo>
                <a:cubicBezTo>
                  <a:pt x="2984" y="1578"/>
                  <a:pt x="2984" y="1589"/>
                  <a:pt x="2979" y="1600"/>
                </a:cubicBezTo>
                <a:lnTo>
                  <a:pt x="2962" y="1617"/>
                </a:lnTo>
                <a:cubicBezTo>
                  <a:pt x="2979" y="1629"/>
                  <a:pt x="2996" y="1663"/>
                  <a:pt x="3007" y="1686"/>
                </a:cubicBezTo>
                <a:lnTo>
                  <a:pt x="3013" y="1714"/>
                </a:lnTo>
                <a:lnTo>
                  <a:pt x="3018" y="1720"/>
                </a:lnTo>
                <a:cubicBezTo>
                  <a:pt x="3018" y="1725"/>
                  <a:pt x="3024" y="1731"/>
                  <a:pt x="3036" y="1731"/>
                </a:cubicBezTo>
                <a:lnTo>
                  <a:pt x="3041" y="1725"/>
                </a:lnTo>
                <a:lnTo>
                  <a:pt x="3047" y="1720"/>
                </a:lnTo>
                <a:cubicBezTo>
                  <a:pt x="3047" y="1713"/>
                  <a:pt x="3049" y="1711"/>
                  <a:pt x="3053" y="1711"/>
                </a:cubicBezTo>
                <a:cubicBezTo>
                  <a:pt x="3058" y="1711"/>
                  <a:pt x="3066" y="1716"/>
                  <a:pt x="3070" y="1720"/>
                </a:cubicBezTo>
                <a:cubicBezTo>
                  <a:pt x="3070" y="1722"/>
                  <a:pt x="3070" y="1723"/>
                  <a:pt x="3071" y="1723"/>
                </a:cubicBezTo>
                <a:cubicBezTo>
                  <a:pt x="3075" y="1723"/>
                  <a:pt x="3082" y="1713"/>
                  <a:pt x="3087" y="1708"/>
                </a:cubicBezTo>
                <a:cubicBezTo>
                  <a:pt x="3087" y="1705"/>
                  <a:pt x="3088" y="1704"/>
                  <a:pt x="3090" y="1704"/>
                </a:cubicBezTo>
                <a:cubicBezTo>
                  <a:pt x="3096" y="1704"/>
                  <a:pt x="3108" y="1713"/>
                  <a:pt x="3121" y="1725"/>
                </a:cubicBezTo>
                <a:lnTo>
                  <a:pt x="3115" y="1737"/>
                </a:lnTo>
                <a:cubicBezTo>
                  <a:pt x="3115" y="1748"/>
                  <a:pt x="3098" y="1765"/>
                  <a:pt x="3081" y="1771"/>
                </a:cubicBezTo>
                <a:lnTo>
                  <a:pt x="3053" y="1782"/>
                </a:lnTo>
                <a:cubicBezTo>
                  <a:pt x="3013" y="1793"/>
                  <a:pt x="3018" y="1816"/>
                  <a:pt x="3024" y="1827"/>
                </a:cubicBezTo>
                <a:cubicBezTo>
                  <a:pt x="3036" y="1833"/>
                  <a:pt x="3018" y="1844"/>
                  <a:pt x="2984" y="1844"/>
                </a:cubicBezTo>
                <a:lnTo>
                  <a:pt x="2967" y="1816"/>
                </a:lnTo>
                <a:cubicBezTo>
                  <a:pt x="2950" y="1788"/>
                  <a:pt x="2939" y="1748"/>
                  <a:pt x="2899" y="1731"/>
                </a:cubicBezTo>
                <a:cubicBezTo>
                  <a:pt x="2894" y="1731"/>
                  <a:pt x="2888" y="1714"/>
                  <a:pt x="2894" y="1708"/>
                </a:cubicBezTo>
                <a:cubicBezTo>
                  <a:pt x="2899" y="1691"/>
                  <a:pt x="2911" y="1663"/>
                  <a:pt x="2928" y="1663"/>
                </a:cubicBezTo>
                <a:cubicBezTo>
                  <a:pt x="2956" y="1652"/>
                  <a:pt x="2950" y="1635"/>
                  <a:pt x="2945" y="1617"/>
                </a:cubicBezTo>
                <a:cubicBezTo>
                  <a:pt x="2939" y="1595"/>
                  <a:pt x="2933" y="1566"/>
                  <a:pt x="2922" y="1544"/>
                </a:cubicBezTo>
                <a:cubicBezTo>
                  <a:pt x="2899" y="1515"/>
                  <a:pt x="2905" y="1510"/>
                  <a:pt x="2939" y="1504"/>
                </a:cubicBezTo>
                <a:lnTo>
                  <a:pt x="2956" y="1498"/>
                </a:lnTo>
                <a:cubicBezTo>
                  <a:pt x="2945" y="1481"/>
                  <a:pt x="2877" y="1436"/>
                  <a:pt x="2860" y="1413"/>
                </a:cubicBezTo>
                <a:cubicBezTo>
                  <a:pt x="2843" y="1391"/>
                  <a:pt x="2865" y="1368"/>
                  <a:pt x="2877" y="1368"/>
                </a:cubicBezTo>
                <a:cubicBezTo>
                  <a:pt x="2888" y="1368"/>
                  <a:pt x="2882" y="1356"/>
                  <a:pt x="2871" y="1339"/>
                </a:cubicBezTo>
                <a:lnTo>
                  <a:pt x="2860" y="1328"/>
                </a:lnTo>
                <a:cubicBezTo>
                  <a:pt x="2854" y="1322"/>
                  <a:pt x="2831" y="1311"/>
                  <a:pt x="2826" y="1311"/>
                </a:cubicBezTo>
                <a:lnTo>
                  <a:pt x="2809" y="1317"/>
                </a:lnTo>
                <a:cubicBezTo>
                  <a:pt x="2792" y="1322"/>
                  <a:pt x="2780" y="1334"/>
                  <a:pt x="2780" y="1339"/>
                </a:cubicBezTo>
                <a:lnTo>
                  <a:pt x="2763" y="1345"/>
                </a:lnTo>
                <a:cubicBezTo>
                  <a:pt x="2752" y="1345"/>
                  <a:pt x="2746" y="1368"/>
                  <a:pt x="2757" y="1385"/>
                </a:cubicBezTo>
                <a:lnTo>
                  <a:pt x="2735" y="1385"/>
                </a:lnTo>
                <a:lnTo>
                  <a:pt x="2695" y="1391"/>
                </a:lnTo>
                <a:cubicBezTo>
                  <a:pt x="2679" y="1403"/>
                  <a:pt x="2665" y="1411"/>
                  <a:pt x="2655" y="1411"/>
                </a:cubicBezTo>
                <a:cubicBezTo>
                  <a:pt x="2647" y="1411"/>
                  <a:pt x="2641" y="1406"/>
                  <a:pt x="2638" y="1396"/>
                </a:cubicBezTo>
                <a:lnTo>
                  <a:pt x="2650" y="1379"/>
                </a:lnTo>
                <a:cubicBezTo>
                  <a:pt x="2661" y="1362"/>
                  <a:pt x="2667" y="1351"/>
                  <a:pt x="2644" y="1339"/>
                </a:cubicBezTo>
                <a:cubicBezTo>
                  <a:pt x="2627" y="1328"/>
                  <a:pt x="2633" y="1305"/>
                  <a:pt x="2627" y="1288"/>
                </a:cubicBezTo>
                <a:cubicBezTo>
                  <a:pt x="2627" y="1277"/>
                  <a:pt x="2610" y="1266"/>
                  <a:pt x="2599" y="1254"/>
                </a:cubicBezTo>
                <a:lnTo>
                  <a:pt x="2582" y="1254"/>
                </a:lnTo>
                <a:cubicBezTo>
                  <a:pt x="2576" y="1254"/>
                  <a:pt x="2536" y="1220"/>
                  <a:pt x="2519" y="1203"/>
                </a:cubicBezTo>
                <a:cubicBezTo>
                  <a:pt x="2516" y="1199"/>
                  <a:pt x="2513" y="1197"/>
                  <a:pt x="2510" y="1197"/>
                </a:cubicBezTo>
                <a:cubicBezTo>
                  <a:pt x="2503" y="1197"/>
                  <a:pt x="2497" y="1210"/>
                  <a:pt x="2497" y="1215"/>
                </a:cubicBezTo>
                <a:cubicBezTo>
                  <a:pt x="2497" y="1225"/>
                  <a:pt x="2469" y="1267"/>
                  <a:pt x="2455" y="1267"/>
                </a:cubicBezTo>
                <a:cubicBezTo>
                  <a:pt x="2454" y="1267"/>
                  <a:pt x="2452" y="1267"/>
                  <a:pt x="2451" y="1266"/>
                </a:cubicBezTo>
                <a:cubicBezTo>
                  <a:pt x="2445" y="1254"/>
                  <a:pt x="2423" y="1243"/>
                  <a:pt x="2400" y="1232"/>
                </a:cubicBezTo>
                <a:lnTo>
                  <a:pt x="2366" y="1232"/>
                </a:lnTo>
                <a:cubicBezTo>
                  <a:pt x="2343" y="1215"/>
                  <a:pt x="2326" y="1192"/>
                  <a:pt x="2332" y="1175"/>
                </a:cubicBezTo>
                <a:lnTo>
                  <a:pt x="2332" y="1158"/>
                </a:lnTo>
                <a:cubicBezTo>
                  <a:pt x="2337" y="1158"/>
                  <a:pt x="2396" y="1180"/>
                  <a:pt x="2428" y="1180"/>
                </a:cubicBezTo>
                <a:cubicBezTo>
                  <a:pt x="2436" y="1180"/>
                  <a:pt x="2442" y="1178"/>
                  <a:pt x="2445" y="1175"/>
                </a:cubicBezTo>
                <a:cubicBezTo>
                  <a:pt x="2462" y="1158"/>
                  <a:pt x="2468" y="1141"/>
                  <a:pt x="2468" y="1141"/>
                </a:cubicBezTo>
                <a:lnTo>
                  <a:pt x="2468" y="1135"/>
                </a:lnTo>
                <a:cubicBezTo>
                  <a:pt x="2462" y="1130"/>
                  <a:pt x="2462" y="1124"/>
                  <a:pt x="2457" y="1118"/>
                </a:cubicBezTo>
                <a:lnTo>
                  <a:pt x="2457" y="1113"/>
                </a:lnTo>
                <a:cubicBezTo>
                  <a:pt x="2462" y="1090"/>
                  <a:pt x="2497" y="1039"/>
                  <a:pt x="2502" y="1022"/>
                </a:cubicBezTo>
                <a:cubicBezTo>
                  <a:pt x="2506" y="1011"/>
                  <a:pt x="2498" y="1004"/>
                  <a:pt x="2482" y="1004"/>
                </a:cubicBezTo>
                <a:cubicBezTo>
                  <a:pt x="2474" y="1004"/>
                  <a:pt x="2463" y="1006"/>
                  <a:pt x="2451" y="1010"/>
                </a:cubicBezTo>
                <a:lnTo>
                  <a:pt x="2428" y="999"/>
                </a:lnTo>
                <a:lnTo>
                  <a:pt x="2411" y="988"/>
                </a:lnTo>
                <a:cubicBezTo>
                  <a:pt x="2399" y="963"/>
                  <a:pt x="2420" y="947"/>
                  <a:pt x="2432" y="947"/>
                </a:cubicBezTo>
                <a:cubicBezTo>
                  <a:pt x="2437" y="947"/>
                  <a:pt x="2440" y="949"/>
                  <a:pt x="2440" y="954"/>
                </a:cubicBezTo>
                <a:cubicBezTo>
                  <a:pt x="2443" y="964"/>
                  <a:pt x="2448" y="970"/>
                  <a:pt x="2454" y="970"/>
                </a:cubicBezTo>
                <a:cubicBezTo>
                  <a:pt x="2459" y="970"/>
                  <a:pt x="2463" y="966"/>
                  <a:pt x="2468" y="959"/>
                </a:cubicBezTo>
                <a:lnTo>
                  <a:pt x="2462" y="942"/>
                </a:lnTo>
                <a:lnTo>
                  <a:pt x="2457" y="908"/>
                </a:lnTo>
                <a:cubicBezTo>
                  <a:pt x="2479" y="863"/>
                  <a:pt x="2508" y="823"/>
                  <a:pt x="2514" y="812"/>
                </a:cubicBezTo>
                <a:lnTo>
                  <a:pt x="2514" y="806"/>
                </a:lnTo>
                <a:cubicBezTo>
                  <a:pt x="2514" y="800"/>
                  <a:pt x="2502" y="795"/>
                  <a:pt x="2497" y="795"/>
                </a:cubicBezTo>
                <a:lnTo>
                  <a:pt x="2479" y="789"/>
                </a:lnTo>
                <a:cubicBezTo>
                  <a:pt x="2462" y="789"/>
                  <a:pt x="2434" y="744"/>
                  <a:pt x="2428" y="727"/>
                </a:cubicBezTo>
                <a:cubicBezTo>
                  <a:pt x="2423" y="715"/>
                  <a:pt x="2451" y="710"/>
                  <a:pt x="2462" y="710"/>
                </a:cubicBezTo>
                <a:cubicBezTo>
                  <a:pt x="2463" y="710"/>
                  <a:pt x="2464" y="710"/>
                  <a:pt x="2464" y="710"/>
                </a:cubicBezTo>
                <a:cubicBezTo>
                  <a:pt x="2470" y="710"/>
                  <a:pt x="2451" y="681"/>
                  <a:pt x="2445" y="676"/>
                </a:cubicBezTo>
                <a:cubicBezTo>
                  <a:pt x="2444" y="672"/>
                  <a:pt x="2438" y="671"/>
                  <a:pt x="2430" y="671"/>
                </a:cubicBezTo>
                <a:cubicBezTo>
                  <a:pt x="2412" y="671"/>
                  <a:pt x="2385" y="677"/>
                  <a:pt x="2377" y="681"/>
                </a:cubicBezTo>
                <a:cubicBezTo>
                  <a:pt x="2360" y="693"/>
                  <a:pt x="2343" y="698"/>
                  <a:pt x="2338" y="698"/>
                </a:cubicBezTo>
                <a:lnTo>
                  <a:pt x="2332" y="693"/>
                </a:lnTo>
                <a:cubicBezTo>
                  <a:pt x="2309" y="681"/>
                  <a:pt x="2304" y="625"/>
                  <a:pt x="2326" y="608"/>
                </a:cubicBezTo>
                <a:lnTo>
                  <a:pt x="2338" y="602"/>
                </a:lnTo>
                <a:cubicBezTo>
                  <a:pt x="2349" y="596"/>
                  <a:pt x="2321" y="568"/>
                  <a:pt x="2304" y="562"/>
                </a:cubicBezTo>
                <a:cubicBezTo>
                  <a:pt x="2292" y="556"/>
                  <a:pt x="2343" y="545"/>
                  <a:pt x="2360" y="545"/>
                </a:cubicBezTo>
                <a:cubicBezTo>
                  <a:pt x="2383" y="545"/>
                  <a:pt x="2400" y="574"/>
                  <a:pt x="2406" y="585"/>
                </a:cubicBezTo>
                <a:cubicBezTo>
                  <a:pt x="2406" y="586"/>
                  <a:pt x="2406" y="586"/>
                  <a:pt x="2406" y="586"/>
                </a:cubicBezTo>
                <a:cubicBezTo>
                  <a:pt x="2407" y="586"/>
                  <a:pt x="2413" y="570"/>
                  <a:pt x="2423" y="545"/>
                </a:cubicBezTo>
                <a:lnTo>
                  <a:pt x="2417" y="522"/>
                </a:lnTo>
                <a:lnTo>
                  <a:pt x="2417" y="517"/>
                </a:lnTo>
                <a:cubicBezTo>
                  <a:pt x="2411" y="511"/>
                  <a:pt x="2389" y="494"/>
                  <a:pt x="2372" y="488"/>
                </a:cubicBezTo>
                <a:lnTo>
                  <a:pt x="2383" y="477"/>
                </a:lnTo>
                <a:lnTo>
                  <a:pt x="2400" y="460"/>
                </a:lnTo>
                <a:cubicBezTo>
                  <a:pt x="2423" y="443"/>
                  <a:pt x="2434" y="426"/>
                  <a:pt x="2428" y="420"/>
                </a:cubicBezTo>
                <a:lnTo>
                  <a:pt x="2428" y="420"/>
                </a:lnTo>
                <a:lnTo>
                  <a:pt x="2451" y="426"/>
                </a:lnTo>
                <a:cubicBezTo>
                  <a:pt x="2445" y="420"/>
                  <a:pt x="2417" y="409"/>
                  <a:pt x="2389" y="398"/>
                </a:cubicBezTo>
                <a:lnTo>
                  <a:pt x="2406" y="381"/>
                </a:lnTo>
                <a:lnTo>
                  <a:pt x="2434" y="335"/>
                </a:lnTo>
                <a:cubicBezTo>
                  <a:pt x="2418" y="306"/>
                  <a:pt x="2383" y="298"/>
                  <a:pt x="2359" y="298"/>
                </a:cubicBezTo>
                <a:cubicBezTo>
                  <a:pt x="2350" y="298"/>
                  <a:pt x="2342" y="300"/>
                  <a:pt x="2338" y="301"/>
                </a:cubicBezTo>
                <a:cubicBezTo>
                  <a:pt x="2326" y="301"/>
                  <a:pt x="2292" y="307"/>
                  <a:pt x="2287" y="313"/>
                </a:cubicBezTo>
                <a:cubicBezTo>
                  <a:pt x="2281" y="313"/>
                  <a:pt x="2270" y="313"/>
                  <a:pt x="2270" y="307"/>
                </a:cubicBezTo>
                <a:cubicBezTo>
                  <a:pt x="2264" y="307"/>
                  <a:pt x="2292" y="278"/>
                  <a:pt x="2298" y="267"/>
                </a:cubicBezTo>
                <a:cubicBezTo>
                  <a:pt x="2301" y="264"/>
                  <a:pt x="2308" y="263"/>
                  <a:pt x="2315" y="263"/>
                </a:cubicBezTo>
                <a:cubicBezTo>
                  <a:pt x="2323" y="263"/>
                  <a:pt x="2333" y="264"/>
                  <a:pt x="2341" y="264"/>
                </a:cubicBezTo>
                <a:cubicBezTo>
                  <a:pt x="2352" y="264"/>
                  <a:pt x="2362" y="262"/>
                  <a:pt x="2366" y="256"/>
                </a:cubicBezTo>
                <a:cubicBezTo>
                  <a:pt x="2372" y="244"/>
                  <a:pt x="2372" y="216"/>
                  <a:pt x="2366" y="205"/>
                </a:cubicBezTo>
                <a:cubicBezTo>
                  <a:pt x="2363" y="202"/>
                  <a:pt x="2357" y="200"/>
                  <a:pt x="2350" y="200"/>
                </a:cubicBezTo>
                <a:cubicBezTo>
                  <a:pt x="2342" y="200"/>
                  <a:pt x="2332" y="202"/>
                  <a:pt x="2321" y="205"/>
                </a:cubicBezTo>
                <a:lnTo>
                  <a:pt x="2309" y="199"/>
                </a:lnTo>
                <a:cubicBezTo>
                  <a:pt x="2292" y="182"/>
                  <a:pt x="2270" y="171"/>
                  <a:pt x="2270" y="142"/>
                </a:cubicBezTo>
                <a:lnTo>
                  <a:pt x="2270" y="137"/>
                </a:lnTo>
                <a:cubicBezTo>
                  <a:pt x="2264" y="137"/>
                  <a:pt x="2253" y="148"/>
                  <a:pt x="2247" y="154"/>
                </a:cubicBezTo>
                <a:cubicBezTo>
                  <a:pt x="2247" y="154"/>
                  <a:pt x="2247" y="154"/>
                  <a:pt x="2246" y="154"/>
                </a:cubicBezTo>
                <a:cubicBezTo>
                  <a:pt x="2239" y="154"/>
                  <a:pt x="2202" y="129"/>
                  <a:pt x="2213" y="114"/>
                </a:cubicBezTo>
                <a:cubicBezTo>
                  <a:pt x="2223" y="93"/>
                  <a:pt x="2177" y="68"/>
                  <a:pt x="2147" y="68"/>
                </a:cubicBezTo>
                <a:cubicBezTo>
                  <a:pt x="2144" y="68"/>
                  <a:pt x="2142" y="68"/>
                  <a:pt x="2139" y="69"/>
                </a:cubicBezTo>
                <a:cubicBezTo>
                  <a:pt x="2116" y="69"/>
                  <a:pt x="2105" y="63"/>
                  <a:pt x="2116" y="46"/>
                </a:cubicBezTo>
                <a:lnTo>
                  <a:pt x="2116" y="40"/>
                </a:lnTo>
                <a:cubicBezTo>
                  <a:pt x="2122" y="35"/>
                  <a:pt x="2116" y="23"/>
                  <a:pt x="2116" y="23"/>
                </a:cubicBezTo>
                <a:lnTo>
                  <a:pt x="2111" y="17"/>
                </a:lnTo>
                <a:cubicBezTo>
                  <a:pt x="2099" y="17"/>
                  <a:pt x="2077" y="40"/>
                  <a:pt x="2071" y="46"/>
                </a:cubicBezTo>
                <a:cubicBezTo>
                  <a:pt x="2071" y="57"/>
                  <a:pt x="2077" y="91"/>
                  <a:pt x="2082" y="97"/>
                </a:cubicBezTo>
                <a:cubicBezTo>
                  <a:pt x="2088" y="103"/>
                  <a:pt x="2156" y="97"/>
                  <a:pt x="2150" y="114"/>
                </a:cubicBezTo>
                <a:cubicBezTo>
                  <a:pt x="2150" y="131"/>
                  <a:pt x="2133" y="137"/>
                  <a:pt x="2122" y="137"/>
                </a:cubicBezTo>
                <a:cubicBezTo>
                  <a:pt x="2122" y="136"/>
                  <a:pt x="2121" y="136"/>
                  <a:pt x="2120" y="136"/>
                </a:cubicBezTo>
                <a:cubicBezTo>
                  <a:pt x="2113" y="136"/>
                  <a:pt x="2099" y="160"/>
                  <a:pt x="2099" y="165"/>
                </a:cubicBezTo>
                <a:cubicBezTo>
                  <a:pt x="2094" y="176"/>
                  <a:pt x="2071" y="176"/>
                  <a:pt x="2065" y="176"/>
                </a:cubicBezTo>
                <a:cubicBezTo>
                  <a:pt x="2064" y="175"/>
                  <a:pt x="2062" y="174"/>
                  <a:pt x="2061" y="174"/>
                </a:cubicBezTo>
                <a:lnTo>
                  <a:pt x="2061" y="174"/>
                </a:lnTo>
                <a:cubicBezTo>
                  <a:pt x="2058" y="174"/>
                  <a:pt x="2057" y="179"/>
                  <a:pt x="2065" y="188"/>
                </a:cubicBezTo>
                <a:lnTo>
                  <a:pt x="2060" y="199"/>
                </a:lnTo>
                <a:lnTo>
                  <a:pt x="2054" y="222"/>
                </a:lnTo>
                <a:cubicBezTo>
                  <a:pt x="2047" y="239"/>
                  <a:pt x="2036" y="250"/>
                  <a:pt x="2028" y="250"/>
                </a:cubicBezTo>
                <a:cubicBezTo>
                  <a:pt x="2022" y="250"/>
                  <a:pt x="2017" y="245"/>
                  <a:pt x="2014" y="233"/>
                </a:cubicBezTo>
                <a:lnTo>
                  <a:pt x="2014" y="227"/>
                </a:lnTo>
                <a:cubicBezTo>
                  <a:pt x="2023" y="215"/>
                  <a:pt x="2018" y="208"/>
                  <a:pt x="2011" y="208"/>
                </a:cubicBezTo>
                <a:cubicBezTo>
                  <a:pt x="2009" y="208"/>
                  <a:pt x="2006" y="209"/>
                  <a:pt x="2003" y="210"/>
                </a:cubicBezTo>
                <a:cubicBezTo>
                  <a:pt x="1992" y="210"/>
                  <a:pt x="1975" y="222"/>
                  <a:pt x="1975" y="222"/>
                </a:cubicBezTo>
                <a:lnTo>
                  <a:pt x="1957" y="210"/>
                </a:lnTo>
                <a:cubicBezTo>
                  <a:pt x="1969" y="199"/>
                  <a:pt x="1980" y="171"/>
                  <a:pt x="1980" y="159"/>
                </a:cubicBezTo>
                <a:lnTo>
                  <a:pt x="1975" y="148"/>
                </a:lnTo>
                <a:lnTo>
                  <a:pt x="1957" y="131"/>
                </a:lnTo>
                <a:cubicBezTo>
                  <a:pt x="1954" y="122"/>
                  <a:pt x="1950" y="119"/>
                  <a:pt x="1946" y="119"/>
                </a:cubicBezTo>
                <a:cubicBezTo>
                  <a:pt x="1937" y="119"/>
                  <a:pt x="1929" y="135"/>
                  <a:pt x="1929" y="142"/>
                </a:cubicBezTo>
                <a:cubicBezTo>
                  <a:pt x="1927" y="148"/>
                  <a:pt x="1925" y="150"/>
                  <a:pt x="1922" y="150"/>
                </a:cubicBezTo>
                <a:cubicBezTo>
                  <a:pt x="1916" y="150"/>
                  <a:pt x="1907" y="139"/>
                  <a:pt x="1895" y="120"/>
                </a:cubicBezTo>
                <a:lnTo>
                  <a:pt x="1889" y="91"/>
                </a:lnTo>
                <a:lnTo>
                  <a:pt x="1884" y="17"/>
                </a:lnTo>
                <a:cubicBezTo>
                  <a:pt x="1833" y="6"/>
                  <a:pt x="1776" y="0"/>
                  <a:pt x="1770" y="0"/>
                </a:cubicBezTo>
                <a:close/>
              </a:path>
            </a:pathLst>
          </a:custGeom>
          <a:solidFill>
            <a:srgbClr val="FFCEA6">
              <a:alpha val="818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2">
  <p:cSld name="CUSTOM_4_1">
    <p:spTree>
      <p:nvGrpSpPr>
        <p:cNvPr id="121" name="Shape 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" name="Google Shape;122;p18"/>
          <p:cNvPicPr preferRelativeResize="0"/>
          <p:nvPr/>
        </p:nvPicPr>
        <p:blipFill>
          <a:blip r:embed="rId2">
            <a:alphaModFix amt="90000"/>
          </a:blip>
          <a:stretch>
            <a:fillRect/>
          </a:stretch>
        </p:blipFill>
        <p:spPr>
          <a:xfrm>
            <a:off x="-46575" y="-26199"/>
            <a:ext cx="9237151" cy="5195897"/>
          </a:xfrm>
          <a:prstGeom prst="rect">
            <a:avLst/>
          </a:prstGeom>
          <a:noFill/>
          <a:ln>
            <a:noFill/>
          </a:ln>
        </p:spPr>
      </p:pic>
      <p:sp>
        <p:nvSpPr>
          <p:cNvPr id="123" name="Google Shape;123;p18"/>
          <p:cNvSpPr txBox="1"/>
          <p:nvPr>
            <p:ph type="title"/>
          </p:nvPr>
        </p:nvSpPr>
        <p:spPr>
          <a:xfrm>
            <a:off x="5553850" y="1410788"/>
            <a:ext cx="2630400" cy="124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24" name="Google Shape;124;p18"/>
          <p:cNvSpPr txBox="1"/>
          <p:nvPr>
            <p:ph idx="1" type="subTitle"/>
          </p:nvPr>
        </p:nvSpPr>
        <p:spPr>
          <a:xfrm>
            <a:off x="5553975" y="2652413"/>
            <a:ext cx="2630400" cy="1080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25" name="Google Shape;125;p18"/>
          <p:cNvSpPr/>
          <p:nvPr/>
        </p:nvSpPr>
        <p:spPr>
          <a:xfrm>
            <a:off x="8319948" y="-484262"/>
            <a:ext cx="2133149" cy="2195432"/>
          </a:xfrm>
          <a:custGeom>
            <a:rect b="b" l="l" r="r" t="t"/>
            <a:pathLst>
              <a:path extrusionOk="0" h="18834" w="15326">
                <a:moveTo>
                  <a:pt x="8494" y="435"/>
                </a:moveTo>
                <a:lnTo>
                  <a:pt x="8494" y="435"/>
                </a:lnTo>
                <a:cubicBezTo>
                  <a:pt x="8505" y="452"/>
                  <a:pt x="8517" y="463"/>
                  <a:pt x="8517" y="480"/>
                </a:cubicBezTo>
                <a:cubicBezTo>
                  <a:pt x="8511" y="463"/>
                  <a:pt x="8500" y="452"/>
                  <a:pt x="8494" y="435"/>
                </a:cubicBezTo>
                <a:close/>
                <a:moveTo>
                  <a:pt x="7473" y="1155"/>
                </a:moveTo>
                <a:lnTo>
                  <a:pt x="7473" y="1155"/>
                </a:lnTo>
                <a:cubicBezTo>
                  <a:pt x="7495" y="1223"/>
                  <a:pt x="7467" y="1269"/>
                  <a:pt x="7405" y="1303"/>
                </a:cubicBezTo>
                <a:cubicBezTo>
                  <a:pt x="7450" y="1252"/>
                  <a:pt x="7467" y="1206"/>
                  <a:pt x="7473" y="1155"/>
                </a:cubicBezTo>
                <a:close/>
                <a:moveTo>
                  <a:pt x="5867" y="2301"/>
                </a:moveTo>
                <a:lnTo>
                  <a:pt x="5867" y="2301"/>
                </a:lnTo>
                <a:cubicBezTo>
                  <a:pt x="5878" y="2313"/>
                  <a:pt x="5890" y="2324"/>
                  <a:pt x="5907" y="2336"/>
                </a:cubicBezTo>
                <a:cubicBezTo>
                  <a:pt x="5907" y="2353"/>
                  <a:pt x="5907" y="2364"/>
                  <a:pt x="5907" y="2381"/>
                </a:cubicBezTo>
                <a:cubicBezTo>
                  <a:pt x="5890" y="2353"/>
                  <a:pt x="5878" y="2324"/>
                  <a:pt x="5867" y="2301"/>
                </a:cubicBezTo>
                <a:close/>
                <a:moveTo>
                  <a:pt x="8647" y="3033"/>
                </a:moveTo>
                <a:cubicBezTo>
                  <a:pt x="8641" y="3045"/>
                  <a:pt x="8636" y="3056"/>
                  <a:pt x="8624" y="3067"/>
                </a:cubicBezTo>
                <a:cubicBezTo>
                  <a:pt x="8630" y="3056"/>
                  <a:pt x="8636" y="3045"/>
                  <a:pt x="8641" y="3033"/>
                </a:cubicBezTo>
                <a:close/>
                <a:moveTo>
                  <a:pt x="8783" y="3130"/>
                </a:moveTo>
                <a:cubicBezTo>
                  <a:pt x="8783" y="3130"/>
                  <a:pt x="8783" y="3130"/>
                  <a:pt x="8783" y="3136"/>
                </a:cubicBezTo>
                <a:lnTo>
                  <a:pt x="8778" y="3136"/>
                </a:lnTo>
                <a:lnTo>
                  <a:pt x="8783" y="3130"/>
                </a:lnTo>
                <a:close/>
                <a:moveTo>
                  <a:pt x="3456" y="3675"/>
                </a:moveTo>
                <a:cubicBezTo>
                  <a:pt x="3478" y="3680"/>
                  <a:pt x="3507" y="3680"/>
                  <a:pt x="3535" y="3680"/>
                </a:cubicBezTo>
                <a:cubicBezTo>
                  <a:pt x="3507" y="3692"/>
                  <a:pt x="3478" y="3692"/>
                  <a:pt x="3444" y="3692"/>
                </a:cubicBezTo>
                <a:cubicBezTo>
                  <a:pt x="3450" y="3686"/>
                  <a:pt x="3450" y="3680"/>
                  <a:pt x="3456" y="3675"/>
                </a:cubicBezTo>
                <a:close/>
                <a:moveTo>
                  <a:pt x="8868" y="4310"/>
                </a:moveTo>
                <a:cubicBezTo>
                  <a:pt x="8863" y="4310"/>
                  <a:pt x="8863" y="4316"/>
                  <a:pt x="8857" y="4316"/>
                </a:cubicBezTo>
                <a:cubicBezTo>
                  <a:pt x="8857" y="4316"/>
                  <a:pt x="8863" y="4310"/>
                  <a:pt x="8863" y="4310"/>
                </a:cubicBezTo>
                <a:close/>
                <a:moveTo>
                  <a:pt x="5612" y="4333"/>
                </a:moveTo>
                <a:lnTo>
                  <a:pt x="5612" y="4333"/>
                </a:lnTo>
                <a:cubicBezTo>
                  <a:pt x="5606" y="4338"/>
                  <a:pt x="5600" y="4344"/>
                  <a:pt x="5595" y="4355"/>
                </a:cubicBezTo>
                <a:cubicBezTo>
                  <a:pt x="5595" y="4350"/>
                  <a:pt x="5589" y="4344"/>
                  <a:pt x="5583" y="4338"/>
                </a:cubicBezTo>
                <a:cubicBezTo>
                  <a:pt x="5595" y="4338"/>
                  <a:pt x="5606" y="4333"/>
                  <a:pt x="5612" y="4333"/>
                </a:cubicBezTo>
                <a:close/>
                <a:moveTo>
                  <a:pt x="1152" y="6319"/>
                </a:moveTo>
                <a:lnTo>
                  <a:pt x="1152" y="6319"/>
                </a:lnTo>
                <a:cubicBezTo>
                  <a:pt x="1180" y="6358"/>
                  <a:pt x="1214" y="6398"/>
                  <a:pt x="1243" y="6438"/>
                </a:cubicBezTo>
                <a:cubicBezTo>
                  <a:pt x="1271" y="6489"/>
                  <a:pt x="1379" y="6460"/>
                  <a:pt x="1419" y="6534"/>
                </a:cubicBezTo>
                <a:lnTo>
                  <a:pt x="1544" y="6534"/>
                </a:lnTo>
                <a:cubicBezTo>
                  <a:pt x="1566" y="6568"/>
                  <a:pt x="1589" y="6602"/>
                  <a:pt x="1617" y="6636"/>
                </a:cubicBezTo>
                <a:cubicBezTo>
                  <a:pt x="1566" y="6608"/>
                  <a:pt x="1527" y="6568"/>
                  <a:pt x="1475" y="6551"/>
                </a:cubicBezTo>
                <a:cubicBezTo>
                  <a:pt x="1466" y="6550"/>
                  <a:pt x="1456" y="6549"/>
                  <a:pt x="1448" y="6549"/>
                </a:cubicBezTo>
                <a:cubicBezTo>
                  <a:pt x="1421" y="6549"/>
                  <a:pt x="1399" y="6555"/>
                  <a:pt x="1373" y="6568"/>
                </a:cubicBezTo>
                <a:cubicBezTo>
                  <a:pt x="1373" y="6568"/>
                  <a:pt x="1373" y="6562"/>
                  <a:pt x="1373" y="6557"/>
                </a:cubicBezTo>
                <a:cubicBezTo>
                  <a:pt x="1345" y="6477"/>
                  <a:pt x="1266" y="6472"/>
                  <a:pt x="1214" y="6432"/>
                </a:cubicBezTo>
                <a:cubicBezTo>
                  <a:pt x="1180" y="6404"/>
                  <a:pt x="1158" y="6364"/>
                  <a:pt x="1152" y="6319"/>
                </a:cubicBezTo>
                <a:close/>
                <a:moveTo>
                  <a:pt x="14338" y="6761"/>
                </a:moveTo>
                <a:cubicBezTo>
                  <a:pt x="14344" y="6767"/>
                  <a:pt x="14355" y="6767"/>
                  <a:pt x="14361" y="6767"/>
                </a:cubicBezTo>
                <a:cubicBezTo>
                  <a:pt x="14355" y="6778"/>
                  <a:pt x="14355" y="6784"/>
                  <a:pt x="14349" y="6795"/>
                </a:cubicBezTo>
                <a:cubicBezTo>
                  <a:pt x="14344" y="6784"/>
                  <a:pt x="14344" y="6772"/>
                  <a:pt x="14338" y="6761"/>
                </a:cubicBezTo>
                <a:close/>
                <a:moveTo>
                  <a:pt x="10151" y="7255"/>
                </a:moveTo>
                <a:cubicBezTo>
                  <a:pt x="10151" y="7255"/>
                  <a:pt x="10156" y="7260"/>
                  <a:pt x="10156" y="7260"/>
                </a:cubicBezTo>
                <a:cubicBezTo>
                  <a:pt x="10151" y="7260"/>
                  <a:pt x="10145" y="7255"/>
                  <a:pt x="10139" y="7255"/>
                </a:cubicBezTo>
                <a:close/>
                <a:moveTo>
                  <a:pt x="9319" y="7496"/>
                </a:moveTo>
                <a:cubicBezTo>
                  <a:pt x="9324" y="7496"/>
                  <a:pt x="9329" y="7497"/>
                  <a:pt x="9334" y="7499"/>
                </a:cubicBezTo>
                <a:cubicBezTo>
                  <a:pt x="9283" y="7572"/>
                  <a:pt x="9249" y="7641"/>
                  <a:pt x="9232" y="7703"/>
                </a:cubicBezTo>
                <a:cubicBezTo>
                  <a:pt x="9226" y="7697"/>
                  <a:pt x="9226" y="7686"/>
                  <a:pt x="9220" y="7675"/>
                </a:cubicBezTo>
                <a:cubicBezTo>
                  <a:pt x="9169" y="7584"/>
                  <a:pt x="9220" y="7527"/>
                  <a:pt x="9277" y="7504"/>
                </a:cubicBezTo>
                <a:lnTo>
                  <a:pt x="9283" y="7504"/>
                </a:lnTo>
                <a:cubicBezTo>
                  <a:pt x="9295" y="7500"/>
                  <a:pt x="9307" y="7496"/>
                  <a:pt x="9319" y="7496"/>
                </a:cubicBezTo>
                <a:close/>
                <a:moveTo>
                  <a:pt x="9056" y="7754"/>
                </a:moveTo>
                <a:lnTo>
                  <a:pt x="9056" y="7754"/>
                </a:lnTo>
                <a:cubicBezTo>
                  <a:pt x="9073" y="7760"/>
                  <a:pt x="9090" y="7771"/>
                  <a:pt x="9112" y="7782"/>
                </a:cubicBezTo>
                <a:cubicBezTo>
                  <a:pt x="9146" y="7794"/>
                  <a:pt x="9180" y="7805"/>
                  <a:pt x="9203" y="7805"/>
                </a:cubicBezTo>
                <a:cubicBezTo>
                  <a:pt x="9203" y="7833"/>
                  <a:pt x="9203" y="7856"/>
                  <a:pt x="9203" y="7879"/>
                </a:cubicBezTo>
                <a:cubicBezTo>
                  <a:pt x="9152" y="7839"/>
                  <a:pt x="9107" y="7794"/>
                  <a:pt x="9056" y="7754"/>
                </a:cubicBezTo>
                <a:close/>
                <a:moveTo>
                  <a:pt x="538" y="8937"/>
                </a:moveTo>
                <a:cubicBezTo>
                  <a:pt x="569" y="8937"/>
                  <a:pt x="598" y="8953"/>
                  <a:pt x="624" y="8980"/>
                </a:cubicBezTo>
                <a:lnTo>
                  <a:pt x="448" y="8980"/>
                </a:lnTo>
                <a:cubicBezTo>
                  <a:pt x="481" y="8950"/>
                  <a:pt x="511" y="8937"/>
                  <a:pt x="538" y="8937"/>
                </a:cubicBezTo>
                <a:close/>
                <a:moveTo>
                  <a:pt x="15132" y="9161"/>
                </a:moveTo>
                <a:cubicBezTo>
                  <a:pt x="15155" y="9161"/>
                  <a:pt x="15172" y="9167"/>
                  <a:pt x="15195" y="9167"/>
                </a:cubicBezTo>
                <a:cubicBezTo>
                  <a:pt x="15172" y="9172"/>
                  <a:pt x="15155" y="9178"/>
                  <a:pt x="15138" y="9189"/>
                </a:cubicBezTo>
                <a:cubicBezTo>
                  <a:pt x="15138" y="9178"/>
                  <a:pt x="15138" y="9167"/>
                  <a:pt x="15132" y="9161"/>
                </a:cubicBezTo>
                <a:close/>
                <a:moveTo>
                  <a:pt x="14735" y="9944"/>
                </a:moveTo>
                <a:lnTo>
                  <a:pt x="14735" y="9944"/>
                </a:lnTo>
                <a:cubicBezTo>
                  <a:pt x="14724" y="9955"/>
                  <a:pt x="14718" y="9961"/>
                  <a:pt x="14707" y="9967"/>
                </a:cubicBezTo>
                <a:cubicBezTo>
                  <a:pt x="14707" y="9961"/>
                  <a:pt x="14707" y="9955"/>
                  <a:pt x="14701" y="9950"/>
                </a:cubicBezTo>
                <a:cubicBezTo>
                  <a:pt x="14712" y="9950"/>
                  <a:pt x="14724" y="9950"/>
                  <a:pt x="14735" y="9944"/>
                </a:cubicBezTo>
                <a:close/>
                <a:moveTo>
                  <a:pt x="9192" y="11050"/>
                </a:moveTo>
                <a:cubicBezTo>
                  <a:pt x="9192" y="11062"/>
                  <a:pt x="9186" y="11073"/>
                  <a:pt x="9175" y="11085"/>
                </a:cubicBezTo>
                <a:cubicBezTo>
                  <a:pt x="9180" y="11073"/>
                  <a:pt x="9186" y="11062"/>
                  <a:pt x="9192" y="11050"/>
                </a:cubicBezTo>
                <a:close/>
                <a:moveTo>
                  <a:pt x="645" y="11742"/>
                </a:moveTo>
                <a:cubicBezTo>
                  <a:pt x="667" y="11742"/>
                  <a:pt x="688" y="11747"/>
                  <a:pt x="709" y="11754"/>
                </a:cubicBezTo>
                <a:cubicBezTo>
                  <a:pt x="685" y="11750"/>
                  <a:pt x="661" y="11746"/>
                  <a:pt x="635" y="11746"/>
                </a:cubicBezTo>
                <a:cubicBezTo>
                  <a:pt x="624" y="11746"/>
                  <a:pt x="613" y="11747"/>
                  <a:pt x="602" y="11748"/>
                </a:cubicBezTo>
                <a:cubicBezTo>
                  <a:pt x="617" y="11744"/>
                  <a:pt x="631" y="11742"/>
                  <a:pt x="645" y="11742"/>
                </a:cubicBezTo>
                <a:close/>
                <a:moveTo>
                  <a:pt x="897" y="11862"/>
                </a:moveTo>
                <a:cubicBezTo>
                  <a:pt x="908" y="11862"/>
                  <a:pt x="919" y="11867"/>
                  <a:pt x="925" y="11873"/>
                </a:cubicBezTo>
                <a:cubicBezTo>
                  <a:pt x="959" y="11902"/>
                  <a:pt x="1027" y="11896"/>
                  <a:pt x="1022" y="11958"/>
                </a:cubicBezTo>
                <a:cubicBezTo>
                  <a:pt x="1022" y="11975"/>
                  <a:pt x="1016" y="11987"/>
                  <a:pt x="1010" y="11998"/>
                </a:cubicBezTo>
                <a:cubicBezTo>
                  <a:pt x="1005" y="11975"/>
                  <a:pt x="988" y="11947"/>
                  <a:pt x="965" y="11924"/>
                </a:cubicBezTo>
                <a:cubicBezTo>
                  <a:pt x="942" y="11902"/>
                  <a:pt x="919" y="11879"/>
                  <a:pt x="897" y="11862"/>
                </a:cubicBezTo>
                <a:close/>
                <a:moveTo>
                  <a:pt x="11688" y="12407"/>
                </a:moveTo>
                <a:cubicBezTo>
                  <a:pt x="11700" y="12418"/>
                  <a:pt x="11705" y="12435"/>
                  <a:pt x="11717" y="12452"/>
                </a:cubicBezTo>
                <a:cubicBezTo>
                  <a:pt x="11700" y="12441"/>
                  <a:pt x="11683" y="12435"/>
                  <a:pt x="11666" y="12429"/>
                </a:cubicBezTo>
                <a:cubicBezTo>
                  <a:pt x="11671" y="12418"/>
                  <a:pt x="11683" y="12412"/>
                  <a:pt x="11688" y="12407"/>
                </a:cubicBezTo>
                <a:close/>
                <a:moveTo>
                  <a:pt x="13232" y="12798"/>
                </a:moveTo>
                <a:cubicBezTo>
                  <a:pt x="13243" y="12815"/>
                  <a:pt x="13254" y="12821"/>
                  <a:pt x="13266" y="12832"/>
                </a:cubicBezTo>
                <a:cubicBezTo>
                  <a:pt x="13254" y="12832"/>
                  <a:pt x="13243" y="12826"/>
                  <a:pt x="13232" y="12821"/>
                </a:cubicBezTo>
                <a:lnTo>
                  <a:pt x="13232" y="12798"/>
                </a:lnTo>
                <a:close/>
                <a:moveTo>
                  <a:pt x="3875" y="13348"/>
                </a:moveTo>
                <a:lnTo>
                  <a:pt x="3875" y="13354"/>
                </a:lnTo>
                <a:cubicBezTo>
                  <a:pt x="3875" y="13354"/>
                  <a:pt x="3875" y="13348"/>
                  <a:pt x="3870" y="13348"/>
                </a:cubicBezTo>
                <a:close/>
                <a:moveTo>
                  <a:pt x="4085" y="13450"/>
                </a:moveTo>
                <a:cubicBezTo>
                  <a:pt x="4091" y="13450"/>
                  <a:pt x="4091" y="13450"/>
                  <a:pt x="4091" y="13456"/>
                </a:cubicBezTo>
                <a:lnTo>
                  <a:pt x="4085" y="13450"/>
                </a:lnTo>
                <a:close/>
                <a:moveTo>
                  <a:pt x="878" y="13549"/>
                </a:moveTo>
                <a:cubicBezTo>
                  <a:pt x="892" y="13549"/>
                  <a:pt x="904" y="13552"/>
                  <a:pt x="914" y="13558"/>
                </a:cubicBezTo>
                <a:lnTo>
                  <a:pt x="914" y="13558"/>
                </a:lnTo>
                <a:cubicBezTo>
                  <a:pt x="893" y="13558"/>
                  <a:pt x="872" y="13558"/>
                  <a:pt x="846" y="13553"/>
                </a:cubicBezTo>
                <a:cubicBezTo>
                  <a:pt x="857" y="13550"/>
                  <a:pt x="868" y="13549"/>
                  <a:pt x="878" y="13549"/>
                </a:cubicBezTo>
                <a:close/>
                <a:moveTo>
                  <a:pt x="13799" y="13802"/>
                </a:moveTo>
                <a:cubicBezTo>
                  <a:pt x="13793" y="13814"/>
                  <a:pt x="13793" y="13825"/>
                  <a:pt x="13788" y="13836"/>
                </a:cubicBezTo>
                <a:cubicBezTo>
                  <a:pt x="13776" y="13825"/>
                  <a:pt x="13765" y="13819"/>
                  <a:pt x="13754" y="13814"/>
                </a:cubicBezTo>
                <a:cubicBezTo>
                  <a:pt x="13771" y="13808"/>
                  <a:pt x="13782" y="13808"/>
                  <a:pt x="13799" y="13802"/>
                </a:cubicBezTo>
                <a:close/>
                <a:moveTo>
                  <a:pt x="9390" y="14557"/>
                </a:moveTo>
                <a:cubicBezTo>
                  <a:pt x="9368" y="14580"/>
                  <a:pt x="9351" y="14602"/>
                  <a:pt x="9328" y="14631"/>
                </a:cubicBezTo>
                <a:cubicBezTo>
                  <a:pt x="9317" y="14608"/>
                  <a:pt x="9317" y="14585"/>
                  <a:pt x="9339" y="14574"/>
                </a:cubicBezTo>
                <a:cubicBezTo>
                  <a:pt x="9356" y="14563"/>
                  <a:pt x="9373" y="14557"/>
                  <a:pt x="9390" y="14557"/>
                </a:cubicBezTo>
                <a:close/>
                <a:moveTo>
                  <a:pt x="5589" y="14699"/>
                </a:moveTo>
                <a:cubicBezTo>
                  <a:pt x="5589" y="14702"/>
                  <a:pt x="5589" y="14703"/>
                  <a:pt x="5590" y="14704"/>
                </a:cubicBezTo>
                <a:lnTo>
                  <a:pt x="5589" y="14704"/>
                </a:lnTo>
                <a:cubicBezTo>
                  <a:pt x="5589" y="14704"/>
                  <a:pt x="5589" y="14699"/>
                  <a:pt x="5589" y="14699"/>
                </a:cubicBezTo>
                <a:close/>
                <a:moveTo>
                  <a:pt x="2338" y="15380"/>
                </a:moveTo>
                <a:cubicBezTo>
                  <a:pt x="2338" y="15380"/>
                  <a:pt x="2338" y="15380"/>
                  <a:pt x="2338" y="15385"/>
                </a:cubicBezTo>
                <a:lnTo>
                  <a:pt x="2332" y="15385"/>
                </a:lnTo>
                <a:lnTo>
                  <a:pt x="2338" y="15380"/>
                </a:lnTo>
                <a:close/>
                <a:moveTo>
                  <a:pt x="7146" y="0"/>
                </a:moveTo>
                <a:cubicBezTo>
                  <a:pt x="7064" y="0"/>
                  <a:pt x="6980" y="19"/>
                  <a:pt x="6894" y="72"/>
                </a:cubicBezTo>
                <a:cubicBezTo>
                  <a:pt x="6746" y="60"/>
                  <a:pt x="6605" y="49"/>
                  <a:pt x="6457" y="43"/>
                </a:cubicBezTo>
                <a:cubicBezTo>
                  <a:pt x="6402" y="37"/>
                  <a:pt x="6350" y="31"/>
                  <a:pt x="6296" y="31"/>
                </a:cubicBezTo>
                <a:cubicBezTo>
                  <a:pt x="6250" y="31"/>
                  <a:pt x="6204" y="36"/>
                  <a:pt x="6156" y="49"/>
                </a:cubicBezTo>
                <a:cubicBezTo>
                  <a:pt x="6060" y="77"/>
                  <a:pt x="5963" y="83"/>
                  <a:pt x="5867" y="117"/>
                </a:cubicBezTo>
                <a:cubicBezTo>
                  <a:pt x="5339" y="287"/>
                  <a:pt x="4902" y="594"/>
                  <a:pt x="4500" y="951"/>
                </a:cubicBezTo>
                <a:cubicBezTo>
                  <a:pt x="4295" y="1059"/>
                  <a:pt x="4159" y="1223"/>
                  <a:pt x="4046" y="1416"/>
                </a:cubicBezTo>
                <a:cubicBezTo>
                  <a:pt x="3961" y="1484"/>
                  <a:pt x="3881" y="1564"/>
                  <a:pt x="3819" y="1655"/>
                </a:cubicBezTo>
                <a:cubicBezTo>
                  <a:pt x="3552" y="1955"/>
                  <a:pt x="3336" y="2290"/>
                  <a:pt x="3183" y="2653"/>
                </a:cubicBezTo>
                <a:cubicBezTo>
                  <a:pt x="3019" y="3045"/>
                  <a:pt x="2780" y="3368"/>
                  <a:pt x="2451" y="3629"/>
                </a:cubicBezTo>
                <a:cubicBezTo>
                  <a:pt x="2327" y="3743"/>
                  <a:pt x="2139" y="3782"/>
                  <a:pt x="2083" y="3964"/>
                </a:cubicBezTo>
                <a:cubicBezTo>
                  <a:pt x="1952" y="4021"/>
                  <a:pt x="1878" y="4134"/>
                  <a:pt x="1788" y="4236"/>
                </a:cubicBezTo>
                <a:cubicBezTo>
                  <a:pt x="1475" y="4469"/>
                  <a:pt x="1311" y="4815"/>
                  <a:pt x="1124" y="5133"/>
                </a:cubicBezTo>
                <a:cubicBezTo>
                  <a:pt x="970" y="5382"/>
                  <a:pt x="727" y="5592"/>
                  <a:pt x="709" y="5916"/>
                </a:cubicBezTo>
                <a:cubicBezTo>
                  <a:pt x="709" y="5933"/>
                  <a:pt x="715" y="5944"/>
                  <a:pt x="721" y="5961"/>
                </a:cubicBezTo>
                <a:cubicBezTo>
                  <a:pt x="556" y="6256"/>
                  <a:pt x="431" y="6568"/>
                  <a:pt x="369" y="6903"/>
                </a:cubicBezTo>
                <a:cubicBezTo>
                  <a:pt x="312" y="7005"/>
                  <a:pt x="375" y="7124"/>
                  <a:pt x="318" y="7226"/>
                </a:cubicBezTo>
                <a:cubicBezTo>
                  <a:pt x="227" y="7306"/>
                  <a:pt x="290" y="7419"/>
                  <a:pt x="256" y="7516"/>
                </a:cubicBezTo>
                <a:cubicBezTo>
                  <a:pt x="205" y="7612"/>
                  <a:pt x="210" y="7720"/>
                  <a:pt x="199" y="7828"/>
                </a:cubicBezTo>
                <a:cubicBezTo>
                  <a:pt x="210" y="7850"/>
                  <a:pt x="210" y="7867"/>
                  <a:pt x="193" y="7884"/>
                </a:cubicBezTo>
                <a:cubicBezTo>
                  <a:pt x="80" y="8253"/>
                  <a:pt x="97" y="8628"/>
                  <a:pt x="102" y="9008"/>
                </a:cubicBezTo>
                <a:cubicBezTo>
                  <a:pt x="144" y="9094"/>
                  <a:pt x="193" y="9139"/>
                  <a:pt x="246" y="9139"/>
                </a:cubicBezTo>
                <a:cubicBezTo>
                  <a:pt x="273" y="9139"/>
                  <a:pt x="301" y="9127"/>
                  <a:pt x="329" y="9104"/>
                </a:cubicBezTo>
                <a:lnTo>
                  <a:pt x="329" y="9104"/>
                </a:lnTo>
                <a:cubicBezTo>
                  <a:pt x="295" y="9235"/>
                  <a:pt x="153" y="9337"/>
                  <a:pt x="193" y="9445"/>
                </a:cubicBezTo>
                <a:cubicBezTo>
                  <a:pt x="273" y="9649"/>
                  <a:pt x="290" y="9887"/>
                  <a:pt x="392" y="10052"/>
                </a:cubicBezTo>
                <a:cubicBezTo>
                  <a:pt x="511" y="10245"/>
                  <a:pt x="369" y="10296"/>
                  <a:pt x="341" y="10409"/>
                </a:cubicBezTo>
                <a:cubicBezTo>
                  <a:pt x="295" y="10591"/>
                  <a:pt x="108" y="10460"/>
                  <a:pt x="34" y="10563"/>
                </a:cubicBezTo>
                <a:cubicBezTo>
                  <a:pt x="46" y="10653"/>
                  <a:pt x="0" y="10750"/>
                  <a:pt x="68" y="10829"/>
                </a:cubicBezTo>
                <a:lnTo>
                  <a:pt x="68" y="10824"/>
                </a:lnTo>
                <a:lnTo>
                  <a:pt x="68" y="10824"/>
                </a:lnTo>
                <a:cubicBezTo>
                  <a:pt x="142" y="10982"/>
                  <a:pt x="51" y="11158"/>
                  <a:pt x="119" y="11323"/>
                </a:cubicBezTo>
                <a:cubicBezTo>
                  <a:pt x="46" y="11465"/>
                  <a:pt x="159" y="11612"/>
                  <a:pt x="119" y="11754"/>
                </a:cubicBezTo>
                <a:cubicBezTo>
                  <a:pt x="85" y="11811"/>
                  <a:pt x="97" y="11867"/>
                  <a:pt x="102" y="11930"/>
                </a:cubicBezTo>
                <a:cubicBezTo>
                  <a:pt x="119" y="11953"/>
                  <a:pt x="142" y="11975"/>
                  <a:pt x="159" y="11998"/>
                </a:cubicBezTo>
                <a:cubicBezTo>
                  <a:pt x="148" y="12134"/>
                  <a:pt x="188" y="12270"/>
                  <a:pt x="136" y="12401"/>
                </a:cubicBezTo>
                <a:cubicBezTo>
                  <a:pt x="119" y="12458"/>
                  <a:pt x="102" y="12509"/>
                  <a:pt x="85" y="12565"/>
                </a:cubicBezTo>
                <a:cubicBezTo>
                  <a:pt x="80" y="12588"/>
                  <a:pt x="74" y="12605"/>
                  <a:pt x="63" y="12628"/>
                </a:cubicBezTo>
                <a:cubicBezTo>
                  <a:pt x="23" y="12730"/>
                  <a:pt x="29" y="12832"/>
                  <a:pt x="63" y="12934"/>
                </a:cubicBezTo>
                <a:cubicBezTo>
                  <a:pt x="85" y="13076"/>
                  <a:pt x="108" y="13218"/>
                  <a:pt x="131" y="13360"/>
                </a:cubicBezTo>
                <a:cubicBezTo>
                  <a:pt x="193" y="13456"/>
                  <a:pt x="136" y="13570"/>
                  <a:pt x="170" y="13666"/>
                </a:cubicBezTo>
                <a:cubicBezTo>
                  <a:pt x="307" y="14148"/>
                  <a:pt x="471" y="14636"/>
                  <a:pt x="732" y="15050"/>
                </a:cubicBezTo>
                <a:cubicBezTo>
                  <a:pt x="919" y="15351"/>
                  <a:pt x="1050" y="15737"/>
                  <a:pt x="1419" y="15907"/>
                </a:cubicBezTo>
                <a:cubicBezTo>
                  <a:pt x="1453" y="15936"/>
                  <a:pt x="1481" y="15970"/>
                  <a:pt x="1521" y="15981"/>
                </a:cubicBezTo>
                <a:cubicBezTo>
                  <a:pt x="1504" y="15992"/>
                  <a:pt x="1487" y="15998"/>
                  <a:pt x="1458" y="16009"/>
                </a:cubicBezTo>
                <a:cubicBezTo>
                  <a:pt x="1447" y="16066"/>
                  <a:pt x="1498" y="16089"/>
                  <a:pt x="1521" y="16123"/>
                </a:cubicBezTo>
                <a:cubicBezTo>
                  <a:pt x="1549" y="16151"/>
                  <a:pt x="1572" y="16174"/>
                  <a:pt x="1600" y="16202"/>
                </a:cubicBezTo>
                <a:cubicBezTo>
                  <a:pt x="1663" y="16276"/>
                  <a:pt x="1736" y="16344"/>
                  <a:pt x="1782" y="16429"/>
                </a:cubicBezTo>
                <a:lnTo>
                  <a:pt x="1844" y="16509"/>
                </a:lnTo>
                <a:cubicBezTo>
                  <a:pt x="1895" y="16571"/>
                  <a:pt x="1952" y="16628"/>
                  <a:pt x="2014" y="16679"/>
                </a:cubicBezTo>
                <a:cubicBezTo>
                  <a:pt x="2219" y="16872"/>
                  <a:pt x="2400" y="17093"/>
                  <a:pt x="2644" y="17235"/>
                </a:cubicBezTo>
                <a:cubicBezTo>
                  <a:pt x="2973" y="17615"/>
                  <a:pt x="3427" y="17831"/>
                  <a:pt x="3841" y="18086"/>
                </a:cubicBezTo>
                <a:cubicBezTo>
                  <a:pt x="4642" y="18573"/>
                  <a:pt x="5511" y="18834"/>
                  <a:pt x="6436" y="18834"/>
                </a:cubicBezTo>
                <a:cubicBezTo>
                  <a:pt x="6566" y="18834"/>
                  <a:pt x="6698" y="18828"/>
                  <a:pt x="6832" y="18818"/>
                </a:cubicBezTo>
                <a:cubicBezTo>
                  <a:pt x="7268" y="18784"/>
                  <a:pt x="7711" y="18755"/>
                  <a:pt x="8125" y="18585"/>
                </a:cubicBezTo>
                <a:cubicBezTo>
                  <a:pt x="8363" y="18506"/>
                  <a:pt x="8641" y="18523"/>
                  <a:pt x="8846" y="18336"/>
                </a:cubicBezTo>
                <a:cubicBezTo>
                  <a:pt x="8874" y="18319"/>
                  <a:pt x="8874" y="18302"/>
                  <a:pt x="8863" y="18279"/>
                </a:cubicBezTo>
                <a:cubicBezTo>
                  <a:pt x="9005" y="18233"/>
                  <a:pt x="9141" y="18188"/>
                  <a:pt x="9283" y="18143"/>
                </a:cubicBezTo>
                <a:cubicBezTo>
                  <a:pt x="9368" y="18092"/>
                  <a:pt x="9453" y="18035"/>
                  <a:pt x="9544" y="17984"/>
                </a:cubicBezTo>
                <a:cubicBezTo>
                  <a:pt x="9562" y="17994"/>
                  <a:pt x="9579" y="17999"/>
                  <a:pt x="9596" y="17999"/>
                </a:cubicBezTo>
                <a:cubicBezTo>
                  <a:pt x="9616" y="17999"/>
                  <a:pt x="9636" y="17993"/>
                  <a:pt x="9657" y="17984"/>
                </a:cubicBezTo>
                <a:cubicBezTo>
                  <a:pt x="10451" y="17530"/>
                  <a:pt x="11263" y="17110"/>
                  <a:pt x="11995" y="16554"/>
                </a:cubicBezTo>
                <a:cubicBezTo>
                  <a:pt x="12091" y="16480"/>
                  <a:pt x="12188" y="16412"/>
                  <a:pt x="12284" y="16338"/>
                </a:cubicBezTo>
                <a:cubicBezTo>
                  <a:pt x="13005" y="15754"/>
                  <a:pt x="13634" y="15096"/>
                  <a:pt x="14094" y="14285"/>
                </a:cubicBezTo>
                <a:cubicBezTo>
                  <a:pt x="14491" y="13643"/>
                  <a:pt x="14769" y="12951"/>
                  <a:pt x="14956" y="12225"/>
                </a:cubicBezTo>
                <a:cubicBezTo>
                  <a:pt x="15036" y="11924"/>
                  <a:pt x="15076" y="11606"/>
                  <a:pt x="15212" y="11323"/>
                </a:cubicBezTo>
                <a:cubicBezTo>
                  <a:pt x="15251" y="11215"/>
                  <a:pt x="15200" y="11102"/>
                  <a:pt x="15251" y="10994"/>
                </a:cubicBezTo>
                <a:cubicBezTo>
                  <a:pt x="15257" y="10880"/>
                  <a:pt x="15263" y="10767"/>
                  <a:pt x="15268" y="10653"/>
                </a:cubicBezTo>
                <a:cubicBezTo>
                  <a:pt x="15286" y="10653"/>
                  <a:pt x="15303" y="10648"/>
                  <a:pt x="15320" y="10648"/>
                </a:cubicBezTo>
                <a:lnTo>
                  <a:pt x="15320" y="9972"/>
                </a:lnTo>
                <a:lnTo>
                  <a:pt x="15320" y="9541"/>
                </a:lnTo>
                <a:lnTo>
                  <a:pt x="15320" y="9048"/>
                </a:lnTo>
                <a:lnTo>
                  <a:pt x="15325" y="9042"/>
                </a:lnTo>
                <a:cubicBezTo>
                  <a:pt x="15312" y="9035"/>
                  <a:pt x="15301" y="9033"/>
                  <a:pt x="15290" y="9033"/>
                </a:cubicBezTo>
                <a:cubicBezTo>
                  <a:pt x="15283" y="9033"/>
                  <a:pt x="15276" y="9034"/>
                  <a:pt x="15268" y="9036"/>
                </a:cubicBezTo>
                <a:cubicBezTo>
                  <a:pt x="15268" y="8917"/>
                  <a:pt x="15268" y="8798"/>
                  <a:pt x="15268" y="8673"/>
                </a:cubicBezTo>
                <a:cubicBezTo>
                  <a:pt x="15200" y="8429"/>
                  <a:pt x="15132" y="8185"/>
                  <a:pt x="15070" y="7936"/>
                </a:cubicBezTo>
                <a:cubicBezTo>
                  <a:pt x="14934" y="7504"/>
                  <a:pt x="14837" y="7062"/>
                  <a:pt x="14644" y="6642"/>
                </a:cubicBezTo>
                <a:cubicBezTo>
                  <a:pt x="14565" y="6460"/>
                  <a:pt x="14480" y="6279"/>
                  <a:pt x="14400" y="6097"/>
                </a:cubicBezTo>
                <a:lnTo>
                  <a:pt x="13969" y="5473"/>
                </a:lnTo>
                <a:cubicBezTo>
                  <a:pt x="13912" y="5371"/>
                  <a:pt x="13850" y="5269"/>
                  <a:pt x="13793" y="5167"/>
                </a:cubicBezTo>
                <a:cubicBezTo>
                  <a:pt x="13776" y="5116"/>
                  <a:pt x="13759" y="5070"/>
                  <a:pt x="13737" y="5025"/>
                </a:cubicBezTo>
                <a:cubicBezTo>
                  <a:pt x="13436" y="4446"/>
                  <a:pt x="12993" y="3981"/>
                  <a:pt x="12556" y="3510"/>
                </a:cubicBezTo>
                <a:cubicBezTo>
                  <a:pt x="12511" y="3431"/>
                  <a:pt x="12443" y="3374"/>
                  <a:pt x="12375" y="3323"/>
                </a:cubicBezTo>
                <a:cubicBezTo>
                  <a:pt x="12261" y="3266"/>
                  <a:pt x="12182" y="3187"/>
                  <a:pt x="12125" y="3073"/>
                </a:cubicBezTo>
                <a:lnTo>
                  <a:pt x="12108" y="3050"/>
                </a:lnTo>
                <a:lnTo>
                  <a:pt x="12080" y="3067"/>
                </a:lnTo>
                <a:lnTo>
                  <a:pt x="12074" y="3067"/>
                </a:lnTo>
                <a:cubicBezTo>
                  <a:pt x="12063" y="2960"/>
                  <a:pt x="11989" y="2903"/>
                  <a:pt x="11915" y="2835"/>
                </a:cubicBezTo>
                <a:cubicBezTo>
                  <a:pt x="11819" y="2750"/>
                  <a:pt x="11728" y="2659"/>
                  <a:pt x="11632" y="2568"/>
                </a:cubicBezTo>
                <a:cubicBezTo>
                  <a:pt x="11563" y="2500"/>
                  <a:pt x="11507" y="2415"/>
                  <a:pt x="11439" y="2347"/>
                </a:cubicBezTo>
                <a:cubicBezTo>
                  <a:pt x="11365" y="2273"/>
                  <a:pt x="11285" y="2211"/>
                  <a:pt x="11195" y="2154"/>
                </a:cubicBezTo>
                <a:cubicBezTo>
                  <a:pt x="11132" y="2120"/>
                  <a:pt x="11047" y="2109"/>
                  <a:pt x="11019" y="2029"/>
                </a:cubicBezTo>
                <a:cubicBezTo>
                  <a:pt x="11007" y="2012"/>
                  <a:pt x="10996" y="2006"/>
                  <a:pt x="10979" y="2006"/>
                </a:cubicBezTo>
                <a:cubicBezTo>
                  <a:pt x="10973" y="1989"/>
                  <a:pt x="10962" y="1967"/>
                  <a:pt x="10939" y="1950"/>
                </a:cubicBezTo>
                <a:cubicBezTo>
                  <a:pt x="10911" y="1938"/>
                  <a:pt x="10871" y="1944"/>
                  <a:pt x="10860" y="1899"/>
                </a:cubicBezTo>
                <a:cubicBezTo>
                  <a:pt x="10860" y="1876"/>
                  <a:pt x="10849" y="1859"/>
                  <a:pt x="10826" y="1848"/>
                </a:cubicBezTo>
                <a:cubicBezTo>
                  <a:pt x="10406" y="1626"/>
                  <a:pt x="10094" y="1252"/>
                  <a:pt x="9657" y="1059"/>
                </a:cubicBezTo>
                <a:cubicBezTo>
                  <a:pt x="9305" y="787"/>
                  <a:pt x="8925" y="565"/>
                  <a:pt x="8494" y="429"/>
                </a:cubicBezTo>
                <a:cubicBezTo>
                  <a:pt x="8449" y="361"/>
                  <a:pt x="8375" y="372"/>
                  <a:pt x="8307" y="367"/>
                </a:cubicBezTo>
                <a:cubicBezTo>
                  <a:pt x="8171" y="214"/>
                  <a:pt x="7983" y="168"/>
                  <a:pt x="7796" y="157"/>
                </a:cubicBezTo>
                <a:cubicBezTo>
                  <a:pt x="7577" y="140"/>
                  <a:pt x="7367" y="0"/>
                  <a:pt x="7146" y="0"/>
                </a:cubicBezTo>
                <a:close/>
              </a:path>
            </a:pathLst>
          </a:custGeom>
          <a:solidFill>
            <a:srgbClr val="A6683B">
              <a:alpha val="5874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" name="Google Shape;126;p18"/>
          <p:cNvSpPr/>
          <p:nvPr/>
        </p:nvSpPr>
        <p:spPr>
          <a:xfrm>
            <a:off x="-1303775" y="3297407"/>
            <a:ext cx="2429329" cy="2053009"/>
          </a:xfrm>
          <a:custGeom>
            <a:rect b="b" l="l" r="r" t="t"/>
            <a:pathLst>
              <a:path extrusionOk="0" h="16495" w="14991">
                <a:moveTo>
                  <a:pt x="6923" y="14"/>
                </a:moveTo>
                <a:cubicBezTo>
                  <a:pt x="6848" y="14"/>
                  <a:pt x="6771" y="17"/>
                  <a:pt x="6695" y="23"/>
                </a:cubicBezTo>
                <a:cubicBezTo>
                  <a:pt x="6372" y="51"/>
                  <a:pt x="6031" y="0"/>
                  <a:pt x="5725" y="153"/>
                </a:cubicBezTo>
                <a:cubicBezTo>
                  <a:pt x="5243" y="193"/>
                  <a:pt x="4761" y="199"/>
                  <a:pt x="4301" y="392"/>
                </a:cubicBezTo>
                <a:cubicBezTo>
                  <a:pt x="3643" y="670"/>
                  <a:pt x="3087" y="1090"/>
                  <a:pt x="2559" y="1561"/>
                </a:cubicBezTo>
                <a:cubicBezTo>
                  <a:pt x="1952" y="2105"/>
                  <a:pt x="1475" y="2752"/>
                  <a:pt x="1107" y="3473"/>
                </a:cubicBezTo>
                <a:cubicBezTo>
                  <a:pt x="681" y="4290"/>
                  <a:pt x="465" y="5175"/>
                  <a:pt x="318" y="6077"/>
                </a:cubicBezTo>
                <a:cubicBezTo>
                  <a:pt x="193" y="6849"/>
                  <a:pt x="23" y="7620"/>
                  <a:pt x="187" y="8409"/>
                </a:cubicBezTo>
                <a:cubicBezTo>
                  <a:pt x="46" y="8931"/>
                  <a:pt x="12" y="9464"/>
                  <a:pt x="51" y="10003"/>
                </a:cubicBezTo>
                <a:cubicBezTo>
                  <a:pt x="0" y="10105"/>
                  <a:pt x="80" y="10213"/>
                  <a:pt x="17" y="10315"/>
                </a:cubicBezTo>
                <a:cubicBezTo>
                  <a:pt x="46" y="10554"/>
                  <a:pt x="148" y="10781"/>
                  <a:pt x="131" y="11030"/>
                </a:cubicBezTo>
                <a:cubicBezTo>
                  <a:pt x="216" y="11138"/>
                  <a:pt x="136" y="11280"/>
                  <a:pt x="216" y="11388"/>
                </a:cubicBezTo>
                <a:cubicBezTo>
                  <a:pt x="426" y="12108"/>
                  <a:pt x="795" y="12749"/>
                  <a:pt x="1169" y="13385"/>
                </a:cubicBezTo>
                <a:cubicBezTo>
                  <a:pt x="1572" y="14032"/>
                  <a:pt x="2054" y="14599"/>
                  <a:pt x="2639" y="15098"/>
                </a:cubicBezTo>
                <a:cubicBezTo>
                  <a:pt x="3070" y="15473"/>
                  <a:pt x="3546" y="15739"/>
                  <a:pt x="4085" y="15910"/>
                </a:cubicBezTo>
                <a:cubicBezTo>
                  <a:pt x="4664" y="16233"/>
                  <a:pt x="5294" y="16392"/>
                  <a:pt x="5946" y="16449"/>
                </a:cubicBezTo>
                <a:cubicBezTo>
                  <a:pt x="5978" y="16465"/>
                  <a:pt x="6012" y="16471"/>
                  <a:pt x="6045" y="16471"/>
                </a:cubicBezTo>
                <a:cubicBezTo>
                  <a:pt x="6104" y="16471"/>
                  <a:pt x="6164" y="16455"/>
                  <a:pt x="6222" y="16455"/>
                </a:cubicBezTo>
                <a:cubicBezTo>
                  <a:pt x="6256" y="16455"/>
                  <a:pt x="6289" y="16460"/>
                  <a:pt x="6321" y="16477"/>
                </a:cubicBezTo>
                <a:lnTo>
                  <a:pt x="6440" y="16477"/>
                </a:lnTo>
                <a:cubicBezTo>
                  <a:pt x="6480" y="16490"/>
                  <a:pt x="6521" y="16494"/>
                  <a:pt x="6562" y="16494"/>
                </a:cubicBezTo>
                <a:cubicBezTo>
                  <a:pt x="6661" y="16494"/>
                  <a:pt x="6760" y="16468"/>
                  <a:pt x="6859" y="16468"/>
                </a:cubicBezTo>
                <a:cubicBezTo>
                  <a:pt x="6903" y="16468"/>
                  <a:pt x="6947" y="16473"/>
                  <a:pt x="6990" y="16488"/>
                </a:cubicBezTo>
                <a:cubicBezTo>
                  <a:pt x="7246" y="16471"/>
                  <a:pt x="7507" y="16454"/>
                  <a:pt x="7768" y="16432"/>
                </a:cubicBezTo>
                <a:cubicBezTo>
                  <a:pt x="7938" y="16341"/>
                  <a:pt x="8142" y="16420"/>
                  <a:pt x="8312" y="16335"/>
                </a:cubicBezTo>
                <a:cubicBezTo>
                  <a:pt x="8352" y="16329"/>
                  <a:pt x="8392" y="16324"/>
                  <a:pt x="8432" y="16324"/>
                </a:cubicBezTo>
                <a:cubicBezTo>
                  <a:pt x="8641" y="16227"/>
                  <a:pt x="8880" y="16307"/>
                  <a:pt x="9095" y="16216"/>
                </a:cubicBezTo>
                <a:cubicBezTo>
                  <a:pt x="9657" y="16125"/>
                  <a:pt x="10168" y="15870"/>
                  <a:pt x="10701" y="15671"/>
                </a:cubicBezTo>
                <a:cubicBezTo>
                  <a:pt x="12199" y="15325"/>
                  <a:pt x="13033" y="14247"/>
                  <a:pt x="13668" y="12954"/>
                </a:cubicBezTo>
                <a:cubicBezTo>
                  <a:pt x="14463" y="11995"/>
                  <a:pt x="14888" y="10900"/>
                  <a:pt x="14883" y="9640"/>
                </a:cubicBezTo>
                <a:cubicBezTo>
                  <a:pt x="14990" y="9118"/>
                  <a:pt x="14985" y="8590"/>
                  <a:pt x="14945" y="8063"/>
                </a:cubicBezTo>
                <a:cubicBezTo>
                  <a:pt x="14888" y="7308"/>
                  <a:pt x="14780" y="6565"/>
                  <a:pt x="14661" y="5822"/>
                </a:cubicBezTo>
                <a:cubicBezTo>
                  <a:pt x="14531" y="5005"/>
                  <a:pt x="14327" y="4216"/>
                  <a:pt x="13907" y="3490"/>
                </a:cubicBezTo>
                <a:cubicBezTo>
                  <a:pt x="13504" y="2792"/>
                  <a:pt x="12942" y="2224"/>
                  <a:pt x="12432" y="1623"/>
                </a:cubicBezTo>
                <a:cubicBezTo>
                  <a:pt x="12182" y="1334"/>
                  <a:pt x="11921" y="1022"/>
                  <a:pt x="11552" y="851"/>
                </a:cubicBezTo>
                <a:cubicBezTo>
                  <a:pt x="10491" y="352"/>
                  <a:pt x="9373" y="182"/>
                  <a:pt x="8216" y="153"/>
                </a:cubicBezTo>
                <a:cubicBezTo>
                  <a:pt x="7786" y="100"/>
                  <a:pt x="7357" y="14"/>
                  <a:pt x="6923" y="14"/>
                </a:cubicBezTo>
                <a:close/>
              </a:path>
            </a:pathLst>
          </a:custGeom>
          <a:solidFill>
            <a:srgbClr val="7A866C">
              <a:alpha val="575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3">
  <p:cSld name="CUSTOM_4_1_1">
    <p:spTree>
      <p:nvGrpSpPr>
        <p:cNvPr id="127" name="Shape 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8" name="Google Shape;128;p19"/>
          <p:cNvPicPr preferRelativeResize="0"/>
          <p:nvPr/>
        </p:nvPicPr>
        <p:blipFill>
          <a:blip r:embed="rId2">
            <a:alphaModFix amt="90000"/>
          </a:blip>
          <a:stretch>
            <a:fillRect/>
          </a:stretch>
        </p:blipFill>
        <p:spPr>
          <a:xfrm>
            <a:off x="-46575" y="-26199"/>
            <a:ext cx="9237151" cy="5195897"/>
          </a:xfrm>
          <a:prstGeom prst="rect">
            <a:avLst/>
          </a:prstGeom>
          <a:noFill/>
          <a:ln>
            <a:noFill/>
          </a:ln>
        </p:spPr>
      </p:pic>
      <p:sp>
        <p:nvSpPr>
          <p:cNvPr id="129" name="Google Shape;129;p19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30" name="Google Shape;130;p19"/>
          <p:cNvSpPr txBox="1"/>
          <p:nvPr>
            <p:ph idx="1" type="body"/>
          </p:nvPr>
        </p:nvSpPr>
        <p:spPr>
          <a:xfrm>
            <a:off x="720000" y="1017725"/>
            <a:ext cx="7704000" cy="159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indent="-3175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2pPr>
            <a:lvl3pPr indent="-3175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3pPr>
            <a:lvl4pPr indent="-3175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4pPr>
            <a:lvl5pPr indent="-3175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indent="-3175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7pPr>
            <a:lvl8pPr indent="-3175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8pPr>
            <a:lvl9pPr indent="-3175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4">
  <p:cSld name="CUSTOM_4_1_1_1">
    <p:spTree>
      <p:nvGrpSpPr>
        <p:cNvPr id="131" name="Shape 1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2" name="Google Shape;132;p20"/>
          <p:cNvPicPr preferRelativeResize="0"/>
          <p:nvPr/>
        </p:nvPicPr>
        <p:blipFill>
          <a:blip r:embed="rId2">
            <a:alphaModFix amt="90000"/>
          </a:blip>
          <a:stretch>
            <a:fillRect/>
          </a:stretch>
        </p:blipFill>
        <p:spPr>
          <a:xfrm>
            <a:off x="-46575" y="-26199"/>
            <a:ext cx="9237151" cy="5195897"/>
          </a:xfrm>
          <a:prstGeom prst="rect">
            <a:avLst/>
          </a:prstGeom>
          <a:noFill/>
          <a:ln>
            <a:noFill/>
          </a:ln>
        </p:spPr>
      </p:pic>
      <p:sp>
        <p:nvSpPr>
          <p:cNvPr id="133" name="Google Shape;133;p20"/>
          <p:cNvSpPr txBox="1"/>
          <p:nvPr>
            <p:ph type="title"/>
          </p:nvPr>
        </p:nvSpPr>
        <p:spPr>
          <a:xfrm>
            <a:off x="4153325" y="1155329"/>
            <a:ext cx="4277400" cy="778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7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34" name="Google Shape;134;p20"/>
          <p:cNvSpPr txBox="1"/>
          <p:nvPr>
            <p:ph idx="1" type="subTitle"/>
          </p:nvPr>
        </p:nvSpPr>
        <p:spPr>
          <a:xfrm>
            <a:off x="4153250" y="2143471"/>
            <a:ext cx="4277400" cy="18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CUSTOM_10">
    <p:spTree>
      <p:nvGrpSpPr>
        <p:cNvPr id="135" name="Shape 1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6" name="Google Shape;136;p21"/>
          <p:cNvPicPr preferRelativeResize="0"/>
          <p:nvPr/>
        </p:nvPicPr>
        <p:blipFill>
          <a:blip r:embed="rId2">
            <a:alphaModFix amt="90000"/>
          </a:blip>
          <a:stretch>
            <a:fillRect/>
          </a:stretch>
        </p:blipFill>
        <p:spPr>
          <a:xfrm>
            <a:off x="-46575" y="-26199"/>
            <a:ext cx="9237151" cy="5195897"/>
          </a:xfrm>
          <a:prstGeom prst="rect">
            <a:avLst/>
          </a:prstGeom>
          <a:noFill/>
          <a:ln>
            <a:noFill/>
          </a:ln>
        </p:spPr>
      </p:pic>
      <p:sp>
        <p:nvSpPr>
          <p:cNvPr id="137" name="Google Shape;137;p21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1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38" name="Google Shape;138;p21"/>
          <p:cNvSpPr/>
          <p:nvPr/>
        </p:nvSpPr>
        <p:spPr>
          <a:xfrm flipH="1">
            <a:off x="-695706" y="4063151"/>
            <a:ext cx="1233961" cy="1255240"/>
          </a:xfrm>
          <a:custGeom>
            <a:rect b="b" l="l" r="r" t="t"/>
            <a:pathLst>
              <a:path extrusionOk="0" h="11723" w="11524">
                <a:moveTo>
                  <a:pt x="5771" y="3"/>
                </a:moveTo>
                <a:cubicBezTo>
                  <a:pt x="5769" y="5"/>
                  <a:pt x="5767" y="7"/>
                  <a:pt x="5766" y="9"/>
                </a:cubicBezTo>
                <a:lnTo>
                  <a:pt x="5766" y="9"/>
                </a:lnTo>
                <a:cubicBezTo>
                  <a:pt x="5767" y="7"/>
                  <a:pt x="5769" y="5"/>
                  <a:pt x="5771" y="3"/>
                </a:cubicBezTo>
                <a:close/>
                <a:moveTo>
                  <a:pt x="5629" y="54"/>
                </a:moveTo>
                <a:cubicBezTo>
                  <a:pt x="5640" y="66"/>
                  <a:pt x="5629" y="77"/>
                  <a:pt x="5620" y="77"/>
                </a:cubicBezTo>
                <a:cubicBezTo>
                  <a:pt x="5616" y="77"/>
                  <a:pt x="5612" y="74"/>
                  <a:pt x="5612" y="66"/>
                </a:cubicBezTo>
                <a:cubicBezTo>
                  <a:pt x="5617" y="66"/>
                  <a:pt x="5623" y="60"/>
                  <a:pt x="5629" y="54"/>
                </a:cubicBezTo>
                <a:close/>
                <a:moveTo>
                  <a:pt x="5621" y="95"/>
                </a:moveTo>
                <a:cubicBezTo>
                  <a:pt x="5620" y="96"/>
                  <a:pt x="5618" y="98"/>
                  <a:pt x="5617" y="100"/>
                </a:cubicBezTo>
                <a:lnTo>
                  <a:pt x="5642" y="100"/>
                </a:lnTo>
                <a:cubicBezTo>
                  <a:pt x="5634" y="98"/>
                  <a:pt x="5627" y="97"/>
                  <a:pt x="5621" y="95"/>
                </a:cubicBezTo>
                <a:close/>
                <a:moveTo>
                  <a:pt x="4562" y="105"/>
                </a:moveTo>
                <a:cubicBezTo>
                  <a:pt x="4562" y="105"/>
                  <a:pt x="4562" y="105"/>
                  <a:pt x="4562" y="105"/>
                </a:cubicBezTo>
                <a:cubicBezTo>
                  <a:pt x="4562" y="105"/>
                  <a:pt x="4562" y="105"/>
                  <a:pt x="4562" y="105"/>
                </a:cubicBezTo>
                <a:close/>
                <a:moveTo>
                  <a:pt x="5759" y="71"/>
                </a:moveTo>
                <a:cubicBezTo>
                  <a:pt x="5771" y="71"/>
                  <a:pt x="5788" y="71"/>
                  <a:pt x="5799" y="83"/>
                </a:cubicBezTo>
                <a:cubicBezTo>
                  <a:pt x="5799" y="105"/>
                  <a:pt x="5788" y="122"/>
                  <a:pt x="5776" y="134"/>
                </a:cubicBezTo>
                <a:cubicBezTo>
                  <a:pt x="5776" y="128"/>
                  <a:pt x="5782" y="111"/>
                  <a:pt x="5788" y="100"/>
                </a:cubicBezTo>
                <a:lnTo>
                  <a:pt x="5742" y="100"/>
                </a:lnTo>
                <a:cubicBezTo>
                  <a:pt x="5748" y="94"/>
                  <a:pt x="5754" y="83"/>
                  <a:pt x="5759" y="71"/>
                </a:cubicBezTo>
                <a:close/>
                <a:moveTo>
                  <a:pt x="5776" y="161"/>
                </a:moveTo>
                <a:cubicBezTo>
                  <a:pt x="5788" y="161"/>
                  <a:pt x="5802" y="174"/>
                  <a:pt x="5788" y="179"/>
                </a:cubicBezTo>
                <a:cubicBezTo>
                  <a:pt x="5785" y="182"/>
                  <a:pt x="5782" y="183"/>
                  <a:pt x="5779" y="183"/>
                </a:cubicBezTo>
                <a:cubicBezTo>
                  <a:pt x="5768" y="183"/>
                  <a:pt x="5758" y="171"/>
                  <a:pt x="5771" y="162"/>
                </a:cubicBezTo>
                <a:cubicBezTo>
                  <a:pt x="5772" y="161"/>
                  <a:pt x="5774" y="161"/>
                  <a:pt x="5776" y="161"/>
                </a:cubicBezTo>
                <a:close/>
                <a:moveTo>
                  <a:pt x="6032" y="162"/>
                </a:moveTo>
                <a:cubicBezTo>
                  <a:pt x="6032" y="168"/>
                  <a:pt x="6032" y="174"/>
                  <a:pt x="6032" y="179"/>
                </a:cubicBezTo>
                <a:lnTo>
                  <a:pt x="6043" y="179"/>
                </a:lnTo>
                <a:cubicBezTo>
                  <a:pt x="6043" y="185"/>
                  <a:pt x="6043" y="185"/>
                  <a:pt x="6043" y="191"/>
                </a:cubicBezTo>
                <a:cubicBezTo>
                  <a:pt x="6015" y="191"/>
                  <a:pt x="5986" y="185"/>
                  <a:pt x="5952" y="179"/>
                </a:cubicBezTo>
                <a:lnTo>
                  <a:pt x="5941" y="179"/>
                </a:lnTo>
                <a:cubicBezTo>
                  <a:pt x="5918" y="179"/>
                  <a:pt x="5895" y="181"/>
                  <a:pt x="5873" y="181"/>
                </a:cubicBezTo>
                <a:cubicBezTo>
                  <a:pt x="5850" y="181"/>
                  <a:pt x="5827" y="179"/>
                  <a:pt x="5805" y="174"/>
                </a:cubicBezTo>
                <a:cubicBezTo>
                  <a:pt x="5824" y="169"/>
                  <a:pt x="5843" y="168"/>
                  <a:pt x="5863" y="168"/>
                </a:cubicBezTo>
                <a:cubicBezTo>
                  <a:pt x="5895" y="168"/>
                  <a:pt x="5928" y="171"/>
                  <a:pt x="5960" y="171"/>
                </a:cubicBezTo>
                <a:cubicBezTo>
                  <a:pt x="5984" y="171"/>
                  <a:pt x="6008" y="169"/>
                  <a:pt x="6032" y="162"/>
                </a:cubicBezTo>
                <a:close/>
                <a:moveTo>
                  <a:pt x="5016" y="191"/>
                </a:moveTo>
                <a:cubicBezTo>
                  <a:pt x="5016" y="196"/>
                  <a:pt x="5022" y="202"/>
                  <a:pt x="5022" y="208"/>
                </a:cubicBezTo>
                <a:cubicBezTo>
                  <a:pt x="4993" y="208"/>
                  <a:pt x="4959" y="213"/>
                  <a:pt x="4931" y="213"/>
                </a:cubicBezTo>
                <a:cubicBezTo>
                  <a:pt x="4959" y="208"/>
                  <a:pt x="4988" y="196"/>
                  <a:pt x="5016" y="191"/>
                </a:cubicBezTo>
                <a:close/>
                <a:moveTo>
                  <a:pt x="5572" y="202"/>
                </a:moveTo>
                <a:cubicBezTo>
                  <a:pt x="5578" y="202"/>
                  <a:pt x="5583" y="208"/>
                  <a:pt x="5583" y="208"/>
                </a:cubicBezTo>
                <a:cubicBezTo>
                  <a:pt x="5583" y="208"/>
                  <a:pt x="5578" y="213"/>
                  <a:pt x="5572" y="213"/>
                </a:cubicBezTo>
                <a:cubicBezTo>
                  <a:pt x="5572" y="213"/>
                  <a:pt x="5572" y="208"/>
                  <a:pt x="5572" y="202"/>
                </a:cubicBezTo>
                <a:close/>
                <a:moveTo>
                  <a:pt x="5652" y="202"/>
                </a:moveTo>
                <a:cubicBezTo>
                  <a:pt x="5652" y="208"/>
                  <a:pt x="5652" y="208"/>
                  <a:pt x="5652" y="213"/>
                </a:cubicBezTo>
                <a:lnTo>
                  <a:pt x="5646" y="213"/>
                </a:lnTo>
                <a:cubicBezTo>
                  <a:pt x="5646" y="208"/>
                  <a:pt x="5646" y="208"/>
                  <a:pt x="5646" y="202"/>
                </a:cubicBezTo>
                <a:close/>
                <a:moveTo>
                  <a:pt x="5538" y="202"/>
                </a:moveTo>
                <a:cubicBezTo>
                  <a:pt x="5544" y="202"/>
                  <a:pt x="5549" y="208"/>
                  <a:pt x="5555" y="208"/>
                </a:cubicBezTo>
                <a:cubicBezTo>
                  <a:pt x="5541" y="213"/>
                  <a:pt x="5527" y="215"/>
                  <a:pt x="5512" y="215"/>
                </a:cubicBezTo>
                <a:cubicBezTo>
                  <a:pt x="5497" y="215"/>
                  <a:pt x="5481" y="213"/>
                  <a:pt x="5464" y="213"/>
                </a:cubicBezTo>
                <a:lnTo>
                  <a:pt x="5464" y="202"/>
                </a:lnTo>
                <a:close/>
                <a:moveTo>
                  <a:pt x="5442" y="208"/>
                </a:moveTo>
                <a:cubicBezTo>
                  <a:pt x="5447" y="208"/>
                  <a:pt x="5453" y="213"/>
                  <a:pt x="5453" y="213"/>
                </a:cubicBezTo>
                <a:cubicBezTo>
                  <a:pt x="5447" y="213"/>
                  <a:pt x="5436" y="219"/>
                  <a:pt x="5430" y="219"/>
                </a:cubicBezTo>
                <a:cubicBezTo>
                  <a:pt x="5430" y="213"/>
                  <a:pt x="5436" y="208"/>
                  <a:pt x="5442" y="208"/>
                </a:cubicBezTo>
                <a:close/>
                <a:moveTo>
                  <a:pt x="5595" y="200"/>
                </a:moveTo>
                <a:cubicBezTo>
                  <a:pt x="5596" y="200"/>
                  <a:pt x="5598" y="201"/>
                  <a:pt x="5600" y="202"/>
                </a:cubicBezTo>
                <a:cubicBezTo>
                  <a:pt x="5606" y="202"/>
                  <a:pt x="5612" y="208"/>
                  <a:pt x="5612" y="213"/>
                </a:cubicBezTo>
                <a:cubicBezTo>
                  <a:pt x="5600" y="213"/>
                  <a:pt x="5595" y="213"/>
                  <a:pt x="5583" y="219"/>
                </a:cubicBezTo>
                <a:cubicBezTo>
                  <a:pt x="5583" y="210"/>
                  <a:pt x="5587" y="200"/>
                  <a:pt x="5595" y="200"/>
                </a:cubicBezTo>
                <a:close/>
                <a:moveTo>
                  <a:pt x="5992" y="213"/>
                </a:moveTo>
                <a:cubicBezTo>
                  <a:pt x="5992" y="213"/>
                  <a:pt x="5998" y="219"/>
                  <a:pt x="5998" y="219"/>
                </a:cubicBezTo>
                <a:lnTo>
                  <a:pt x="5935" y="219"/>
                </a:lnTo>
                <a:cubicBezTo>
                  <a:pt x="5958" y="213"/>
                  <a:pt x="5975" y="213"/>
                  <a:pt x="5992" y="213"/>
                </a:cubicBezTo>
                <a:close/>
                <a:moveTo>
                  <a:pt x="5351" y="213"/>
                </a:moveTo>
                <a:cubicBezTo>
                  <a:pt x="5362" y="213"/>
                  <a:pt x="5368" y="219"/>
                  <a:pt x="5368" y="225"/>
                </a:cubicBezTo>
                <a:lnTo>
                  <a:pt x="5345" y="225"/>
                </a:lnTo>
                <a:cubicBezTo>
                  <a:pt x="5345" y="225"/>
                  <a:pt x="5345" y="219"/>
                  <a:pt x="5351" y="213"/>
                </a:cubicBezTo>
                <a:close/>
                <a:moveTo>
                  <a:pt x="5481" y="156"/>
                </a:moveTo>
                <a:cubicBezTo>
                  <a:pt x="5508" y="164"/>
                  <a:pt x="5535" y="166"/>
                  <a:pt x="5562" y="166"/>
                </a:cubicBezTo>
                <a:cubicBezTo>
                  <a:pt x="5590" y="166"/>
                  <a:pt x="5617" y="164"/>
                  <a:pt x="5644" y="164"/>
                </a:cubicBezTo>
                <a:cubicBezTo>
                  <a:pt x="5672" y="164"/>
                  <a:pt x="5699" y="166"/>
                  <a:pt x="5725" y="174"/>
                </a:cubicBezTo>
                <a:cubicBezTo>
                  <a:pt x="5697" y="174"/>
                  <a:pt x="5669" y="179"/>
                  <a:pt x="5646" y="179"/>
                </a:cubicBezTo>
                <a:lnTo>
                  <a:pt x="5646" y="174"/>
                </a:lnTo>
                <a:cubicBezTo>
                  <a:pt x="5646" y="174"/>
                  <a:pt x="5640" y="179"/>
                  <a:pt x="5640" y="179"/>
                </a:cubicBezTo>
                <a:cubicBezTo>
                  <a:pt x="5578" y="179"/>
                  <a:pt x="5510" y="179"/>
                  <a:pt x="5447" y="185"/>
                </a:cubicBezTo>
                <a:cubicBezTo>
                  <a:pt x="5438" y="185"/>
                  <a:pt x="5426" y="181"/>
                  <a:pt x="5415" y="181"/>
                </a:cubicBezTo>
                <a:cubicBezTo>
                  <a:pt x="5406" y="181"/>
                  <a:pt x="5398" y="183"/>
                  <a:pt x="5391" y="191"/>
                </a:cubicBezTo>
                <a:cubicBezTo>
                  <a:pt x="5396" y="196"/>
                  <a:pt x="5413" y="208"/>
                  <a:pt x="5419" y="208"/>
                </a:cubicBezTo>
                <a:cubicBezTo>
                  <a:pt x="5419" y="213"/>
                  <a:pt x="5413" y="213"/>
                  <a:pt x="5413" y="219"/>
                </a:cubicBezTo>
                <a:cubicBezTo>
                  <a:pt x="5402" y="219"/>
                  <a:pt x="5391" y="219"/>
                  <a:pt x="5379" y="225"/>
                </a:cubicBezTo>
                <a:cubicBezTo>
                  <a:pt x="5385" y="208"/>
                  <a:pt x="5379" y="196"/>
                  <a:pt x="5373" y="185"/>
                </a:cubicBezTo>
                <a:cubicBezTo>
                  <a:pt x="5366" y="184"/>
                  <a:pt x="5359" y="184"/>
                  <a:pt x="5352" y="184"/>
                </a:cubicBezTo>
                <a:cubicBezTo>
                  <a:pt x="5309" y="184"/>
                  <a:pt x="5271" y="196"/>
                  <a:pt x="5232" y="196"/>
                </a:cubicBezTo>
                <a:cubicBezTo>
                  <a:pt x="5220" y="196"/>
                  <a:pt x="5208" y="195"/>
                  <a:pt x="5196" y="195"/>
                </a:cubicBezTo>
                <a:cubicBezTo>
                  <a:pt x="5179" y="195"/>
                  <a:pt x="5162" y="197"/>
                  <a:pt x="5152" y="208"/>
                </a:cubicBezTo>
                <a:cubicBezTo>
                  <a:pt x="5158" y="208"/>
                  <a:pt x="5158" y="213"/>
                  <a:pt x="5164" y="213"/>
                </a:cubicBezTo>
                <a:lnTo>
                  <a:pt x="5141" y="213"/>
                </a:lnTo>
                <a:cubicBezTo>
                  <a:pt x="5145" y="205"/>
                  <a:pt x="5143" y="190"/>
                  <a:pt x="5135" y="190"/>
                </a:cubicBezTo>
                <a:cubicBezTo>
                  <a:pt x="5132" y="190"/>
                  <a:pt x="5128" y="192"/>
                  <a:pt x="5124" y="196"/>
                </a:cubicBezTo>
                <a:cubicBezTo>
                  <a:pt x="5090" y="202"/>
                  <a:pt x="5061" y="202"/>
                  <a:pt x="5027" y="208"/>
                </a:cubicBezTo>
                <a:cubicBezTo>
                  <a:pt x="5027" y="196"/>
                  <a:pt x="5027" y="191"/>
                  <a:pt x="5027" y="185"/>
                </a:cubicBezTo>
                <a:lnTo>
                  <a:pt x="5033" y="185"/>
                </a:lnTo>
                <a:cubicBezTo>
                  <a:pt x="5033" y="191"/>
                  <a:pt x="5039" y="196"/>
                  <a:pt x="5039" y="202"/>
                </a:cubicBezTo>
                <a:cubicBezTo>
                  <a:pt x="5056" y="196"/>
                  <a:pt x="5073" y="185"/>
                  <a:pt x="5090" y="179"/>
                </a:cubicBezTo>
                <a:cubicBezTo>
                  <a:pt x="5107" y="182"/>
                  <a:pt x="5124" y="185"/>
                  <a:pt x="5140" y="185"/>
                </a:cubicBezTo>
                <a:cubicBezTo>
                  <a:pt x="5156" y="185"/>
                  <a:pt x="5172" y="182"/>
                  <a:pt x="5186" y="174"/>
                </a:cubicBezTo>
                <a:lnTo>
                  <a:pt x="5198" y="174"/>
                </a:lnTo>
                <a:lnTo>
                  <a:pt x="5209" y="185"/>
                </a:lnTo>
                <a:cubicBezTo>
                  <a:pt x="5226" y="179"/>
                  <a:pt x="5237" y="179"/>
                  <a:pt x="5254" y="174"/>
                </a:cubicBezTo>
                <a:cubicBezTo>
                  <a:pt x="5334" y="168"/>
                  <a:pt x="5408" y="168"/>
                  <a:pt x="5481" y="156"/>
                </a:cubicBezTo>
                <a:close/>
                <a:moveTo>
                  <a:pt x="4744" y="225"/>
                </a:moveTo>
                <a:cubicBezTo>
                  <a:pt x="4744" y="225"/>
                  <a:pt x="4738" y="230"/>
                  <a:pt x="4738" y="230"/>
                </a:cubicBezTo>
                <a:cubicBezTo>
                  <a:pt x="4738" y="225"/>
                  <a:pt x="4744" y="225"/>
                  <a:pt x="4744" y="225"/>
                </a:cubicBezTo>
                <a:close/>
                <a:moveTo>
                  <a:pt x="4817" y="225"/>
                </a:moveTo>
                <a:lnTo>
                  <a:pt x="4806" y="230"/>
                </a:lnTo>
                <a:cubicBezTo>
                  <a:pt x="4806" y="230"/>
                  <a:pt x="4806" y="225"/>
                  <a:pt x="4812" y="225"/>
                </a:cubicBezTo>
                <a:close/>
                <a:moveTo>
                  <a:pt x="5277" y="219"/>
                </a:moveTo>
                <a:cubicBezTo>
                  <a:pt x="5283" y="219"/>
                  <a:pt x="5283" y="225"/>
                  <a:pt x="5283" y="225"/>
                </a:cubicBezTo>
                <a:cubicBezTo>
                  <a:pt x="5271" y="225"/>
                  <a:pt x="5266" y="230"/>
                  <a:pt x="5260" y="230"/>
                </a:cubicBezTo>
                <a:cubicBezTo>
                  <a:pt x="5266" y="230"/>
                  <a:pt x="5271" y="219"/>
                  <a:pt x="5277" y="219"/>
                </a:cubicBezTo>
                <a:close/>
                <a:moveTo>
                  <a:pt x="5288" y="213"/>
                </a:moveTo>
                <a:cubicBezTo>
                  <a:pt x="5305" y="213"/>
                  <a:pt x="5311" y="219"/>
                  <a:pt x="5305" y="230"/>
                </a:cubicBezTo>
                <a:lnTo>
                  <a:pt x="5288" y="230"/>
                </a:lnTo>
                <a:cubicBezTo>
                  <a:pt x="5288" y="230"/>
                  <a:pt x="5283" y="225"/>
                  <a:pt x="5288" y="213"/>
                </a:cubicBezTo>
                <a:close/>
                <a:moveTo>
                  <a:pt x="4761" y="230"/>
                </a:moveTo>
                <a:cubicBezTo>
                  <a:pt x="4761" y="230"/>
                  <a:pt x="4761" y="230"/>
                  <a:pt x="4766" y="236"/>
                </a:cubicBezTo>
                <a:lnTo>
                  <a:pt x="4755" y="236"/>
                </a:lnTo>
                <a:cubicBezTo>
                  <a:pt x="4755" y="236"/>
                  <a:pt x="4755" y="236"/>
                  <a:pt x="4761" y="230"/>
                </a:cubicBezTo>
                <a:close/>
                <a:moveTo>
                  <a:pt x="5181" y="230"/>
                </a:moveTo>
                <a:lnTo>
                  <a:pt x="5169" y="242"/>
                </a:lnTo>
                <a:lnTo>
                  <a:pt x="5164" y="242"/>
                </a:lnTo>
                <a:cubicBezTo>
                  <a:pt x="5169" y="236"/>
                  <a:pt x="5175" y="230"/>
                  <a:pt x="5181" y="230"/>
                </a:cubicBezTo>
                <a:close/>
                <a:moveTo>
                  <a:pt x="5232" y="208"/>
                </a:moveTo>
                <a:cubicBezTo>
                  <a:pt x="5215" y="219"/>
                  <a:pt x="5198" y="236"/>
                  <a:pt x="5181" y="242"/>
                </a:cubicBezTo>
                <a:cubicBezTo>
                  <a:pt x="5181" y="236"/>
                  <a:pt x="5186" y="230"/>
                  <a:pt x="5186" y="225"/>
                </a:cubicBezTo>
                <a:cubicBezTo>
                  <a:pt x="5186" y="225"/>
                  <a:pt x="5192" y="219"/>
                  <a:pt x="5198" y="219"/>
                </a:cubicBezTo>
                <a:cubicBezTo>
                  <a:pt x="5203" y="213"/>
                  <a:pt x="5215" y="213"/>
                  <a:pt x="5220" y="208"/>
                </a:cubicBezTo>
                <a:close/>
                <a:moveTo>
                  <a:pt x="6281" y="247"/>
                </a:moveTo>
                <a:cubicBezTo>
                  <a:pt x="6287" y="247"/>
                  <a:pt x="6287" y="247"/>
                  <a:pt x="6293" y="253"/>
                </a:cubicBezTo>
                <a:lnTo>
                  <a:pt x="6281" y="253"/>
                </a:lnTo>
                <a:cubicBezTo>
                  <a:pt x="6281" y="253"/>
                  <a:pt x="6281" y="253"/>
                  <a:pt x="6281" y="247"/>
                </a:cubicBezTo>
                <a:close/>
                <a:moveTo>
                  <a:pt x="5101" y="219"/>
                </a:moveTo>
                <a:cubicBezTo>
                  <a:pt x="5090" y="225"/>
                  <a:pt x="5073" y="230"/>
                  <a:pt x="5056" y="242"/>
                </a:cubicBezTo>
                <a:lnTo>
                  <a:pt x="5056" y="230"/>
                </a:lnTo>
                <a:cubicBezTo>
                  <a:pt x="5056" y="230"/>
                  <a:pt x="5044" y="236"/>
                  <a:pt x="5039" y="242"/>
                </a:cubicBezTo>
                <a:lnTo>
                  <a:pt x="5027" y="225"/>
                </a:lnTo>
                <a:lnTo>
                  <a:pt x="5022" y="230"/>
                </a:lnTo>
                <a:cubicBezTo>
                  <a:pt x="5027" y="236"/>
                  <a:pt x="5039" y="242"/>
                  <a:pt x="5044" y="247"/>
                </a:cubicBezTo>
                <a:cubicBezTo>
                  <a:pt x="5039" y="247"/>
                  <a:pt x="5033" y="247"/>
                  <a:pt x="5027" y="253"/>
                </a:cubicBezTo>
                <a:lnTo>
                  <a:pt x="5005" y="253"/>
                </a:lnTo>
                <a:cubicBezTo>
                  <a:pt x="5005" y="247"/>
                  <a:pt x="5005" y="236"/>
                  <a:pt x="5005" y="230"/>
                </a:cubicBezTo>
                <a:cubicBezTo>
                  <a:pt x="4999" y="230"/>
                  <a:pt x="4988" y="236"/>
                  <a:pt x="4982" y="242"/>
                </a:cubicBezTo>
                <a:cubicBezTo>
                  <a:pt x="4988" y="247"/>
                  <a:pt x="4993" y="253"/>
                  <a:pt x="4999" y="259"/>
                </a:cubicBezTo>
                <a:lnTo>
                  <a:pt x="4993" y="259"/>
                </a:lnTo>
                <a:cubicBezTo>
                  <a:pt x="4976" y="259"/>
                  <a:pt x="4965" y="253"/>
                  <a:pt x="4954" y="247"/>
                </a:cubicBezTo>
                <a:cubicBezTo>
                  <a:pt x="4993" y="219"/>
                  <a:pt x="5050" y="225"/>
                  <a:pt x="5101" y="219"/>
                </a:cubicBezTo>
                <a:close/>
                <a:moveTo>
                  <a:pt x="4755" y="266"/>
                </a:moveTo>
                <a:cubicBezTo>
                  <a:pt x="4759" y="266"/>
                  <a:pt x="4764" y="267"/>
                  <a:pt x="4766" y="270"/>
                </a:cubicBezTo>
                <a:lnTo>
                  <a:pt x="4744" y="270"/>
                </a:lnTo>
                <a:cubicBezTo>
                  <a:pt x="4747" y="267"/>
                  <a:pt x="4751" y="266"/>
                  <a:pt x="4755" y="266"/>
                </a:cubicBezTo>
                <a:close/>
                <a:moveTo>
                  <a:pt x="6349" y="259"/>
                </a:moveTo>
                <a:cubicBezTo>
                  <a:pt x="6361" y="259"/>
                  <a:pt x="6366" y="264"/>
                  <a:pt x="6378" y="264"/>
                </a:cubicBezTo>
                <a:cubicBezTo>
                  <a:pt x="6378" y="264"/>
                  <a:pt x="6378" y="264"/>
                  <a:pt x="6378" y="270"/>
                </a:cubicBezTo>
                <a:cubicBezTo>
                  <a:pt x="6366" y="264"/>
                  <a:pt x="6355" y="264"/>
                  <a:pt x="6349" y="259"/>
                </a:cubicBezTo>
                <a:close/>
                <a:moveTo>
                  <a:pt x="4721" y="270"/>
                </a:moveTo>
                <a:cubicBezTo>
                  <a:pt x="4721" y="270"/>
                  <a:pt x="4727" y="270"/>
                  <a:pt x="4727" y="276"/>
                </a:cubicBezTo>
                <a:lnTo>
                  <a:pt x="4710" y="276"/>
                </a:lnTo>
                <a:cubicBezTo>
                  <a:pt x="4710" y="276"/>
                  <a:pt x="4715" y="270"/>
                  <a:pt x="4721" y="270"/>
                </a:cubicBezTo>
                <a:close/>
                <a:moveTo>
                  <a:pt x="6049" y="179"/>
                </a:moveTo>
                <a:lnTo>
                  <a:pt x="6049" y="179"/>
                </a:lnTo>
                <a:cubicBezTo>
                  <a:pt x="6168" y="191"/>
                  <a:pt x="6287" y="208"/>
                  <a:pt x="6400" y="225"/>
                </a:cubicBezTo>
                <a:lnTo>
                  <a:pt x="6412" y="225"/>
                </a:lnTo>
                <a:cubicBezTo>
                  <a:pt x="6423" y="230"/>
                  <a:pt x="6434" y="230"/>
                  <a:pt x="6446" y="230"/>
                </a:cubicBezTo>
                <a:cubicBezTo>
                  <a:pt x="6474" y="236"/>
                  <a:pt x="6503" y="242"/>
                  <a:pt x="6531" y="247"/>
                </a:cubicBezTo>
                <a:cubicBezTo>
                  <a:pt x="6531" y="242"/>
                  <a:pt x="6531" y="242"/>
                  <a:pt x="6537" y="236"/>
                </a:cubicBezTo>
                <a:cubicBezTo>
                  <a:pt x="6571" y="264"/>
                  <a:pt x="6622" y="259"/>
                  <a:pt x="6661" y="270"/>
                </a:cubicBezTo>
                <a:cubicBezTo>
                  <a:pt x="6654" y="275"/>
                  <a:pt x="6646" y="277"/>
                  <a:pt x="6639" y="277"/>
                </a:cubicBezTo>
                <a:cubicBezTo>
                  <a:pt x="6621" y="277"/>
                  <a:pt x="6603" y="268"/>
                  <a:pt x="6588" y="264"/>
                </a:cubicBezTo>
                <a:cubicBezTo>
                  <a:pt x="6520" y="253"/>
                  <a:pt x="6457" y="247"/>
                  <a:pt x="6389" y="236"/>
                </a:cubicBezTo>
                <a:cubicBezTo>
                  <a:pt x="6281" y="219"/>
                  <a:pt x="6174" y="208"/>
                  <a:pt x="6066" y="196"/>
                </a:cubicBezTo>
                <a:cubicBezTo>
                  <a:pt x="6060" y="191"/>
                  <a:pt x="6054" y="185"/>
                  <a:pt x="6049" y="179"/>
                </a:cubicBezTo>
                <a:close/>
                <a:moveTo>
                  <a:pt x="4568" y="247"/>
                </a:moveTo>
                <a:cubicBezTo>
                  <a:pt x="4545" y="253"/>
                  <a:pt x="4528" y="264"/>
                  <a:pt x="4511" y="281"/>
                </a:cubicBezTo>
                <a:lnTo>
                  <a:pt x="4500" y="281"/>
                </a:lnTo>
                <a:cubicBezTo>
                  <a:pt x="4511" y="276"/>
                  <a:pt x="4522" y="264"/>
                  <a:pt x="4534" y="253"/>
                </a:cubicBezTo>
                <a:cubicBezTo>
                  <a:pt x="4545" y="253"/>
                  <a:pt x="4556" y="247"/>
                  <a:pt x="4568" y="247"/>
                </a:cubicBezTo>
                <a:close/>
                <a:moveTo>
                  <a:pt x="4381" y="281"/>
                </a:moveTo>
                <a:cubicBezTo>
                  <a:pt x="4375" y="287"/>
                  <a:pt x="4369" y="287"/>
                  <a:pt x="4369" y="287"/>
                </a:cubicBezTo>
                <a:cubicBezTo>
                  <a:pt x="4369" y="287"/>
                  <a:pt x="4369" y="281"/>
                  <a:pt x="4369" y="281"/>
                </a:cubicBezTo>
                <a:close/>
                <a:moveTo>
                  <a:pt x="6389" y="281"/>
                </a:moveTo>
                <a:cubicBezTo>
                  <a:pt x="6395" y="281"/>
                  <a:pt x="6400" y="281"/>
                  <a:pt x="6406" y="287"/>
                </a:cubicBezTo>
                <a:cubicBezTo>
                  <a:pt x="6400" y="287"/>
                  <a:pt x="6400" y="293"/>
                  <a:pt x="6395" y="298"/>
                </a:cubicBezTo>
                <a:cubicBezTo>
                  <a:pt x="6395" y="293"/>
                  <a:pt x="6389" y="287"/>
                  <a:pt x="6389" y="281"/>
                </a:cubicBezTo>
                <a:close/>
                <a:moveTo>
                  <a:pt x="6661" y="276"/>
                </a:moveTo>
                <a:cubicBezTo>
                  <a:pt x="6735" y="276"/>
                  <a:pt x="6815" y="304"/>
                  <a:pt x="6883" y="327"/>
                </a:cubicBezTo>
                <a:cubicBezTo>
                  <a:pt x="6877" y="328"/>
                  <a:pt x="6872" y="328"/>
                  <a:pt x="6867" y="328"/>
                </a:cubicBezTo>
                <a:cubicBezTo>
                  <a:pt x="6845" y="328"/>
                  <a:pt x="6826" y="320"/>
                  <a:pt x="6803" y="315"/>
                </a:cubicBezTo>
                <a:cubicBezTo>
                  <a:pt x="6752" y="304"/>
                  <a:pt x="6707" y="298"/>
                  <a:pt x="6661" y="276"/>
                </a:cubicBezTo>
                <a:close/>
                <a:moveTo>
                  <a:pt x="4312" y="315"/>
                </a:moveTo>
                <a:cubicBezTo>
                  <a:pt x="4312" y="315"/>
                  <a:pt x="4318" y="327"/>
                  <a:pt x="4324" y="332"/>
                </a:cubicBezTo>
                <a:lnTo>
                  <a:pt x="4312" y="332"/>
                </a:lnTo>
                <a:lnTo>
                  <a:pt x="4312" y="315"/>
                </a:lnTo>
                <a:close/>
                <a:moveTo>
                  <a:pt x="6894" y="321"/>
                </a:moveTo>
                <a:cubicBezTo>
                  <a:pt x="6911" y="321"/>
                  <a:pt x="6917" y="327"/>
                  <a:pt x="6905" y="344"/>
                </a:cubicBezTo>
                <a:cubicBezTo>
                  <a:pt x="6888" y="344"/>
                  <a:pt x="6883" y="338"/>
                  <a:pt x="6894" y="321"/>
                </a:cubicBezTo>
                <a:close/>
                <a:moveTo>
                  <a:pt x="4432" y="327"/>
                </a:moveTo>
                <a:cubicBezTo>
                  <a:pt x="4420" y="332"/>
                  <a:pt x="4415" y="344"/>
                  <a:pt x="4403" y="349"/>
                </a:cubicBezTo>
                <a:cubicBezTo>
                  <a:pt x="4392" y="355"/>
                  <a:pt x="4386" y="355"/>
                  <a:pt x="4375" y="355"/>
                </a:cubicBezTo>
                <a:lnTo>
                  <a:pt x="4375" y="361"/>
                </a:lnTo>
                <a:cubicBezTo>
                  <a:pt x="4361" y="364"/>
                  <a:pt x="4348" y="365"/>
                  <a:pt x="4337" y="365"/>
                </a:cubicBezTo>
                <a:cubicBezTo>
                  <a:pt x="4327" y="365"/>
                  <a:pt x="4318" y="364"/>
                  <a:pt x="4312" y="361"/>
                </a:cubicBezTo>
                <a:cubicBezTo>
                  <a:pt x="4312" y="361"/>
                  <a:pt x="4312" y="355"/>
                  <a:pt x="4312" y="355"/>
                </a:cubicBezTo>
                <a:cubicBezTo>
                  <a:pt x="4324" y="349"/>
                  <a:pt x="4341" y="344"/>
                  <a:pt x="4358" y="338"/>
                </a:cubicBezTo>
                <a:cubicBezTo>
                  <a:pt x="4358" y="338"/>
                  <a:pt x="4364" y="344"/>
                  <a:pt x="4364" y="349"/>
                </a:cubicBezTo>
                <a:cubicBezTo>
                  <a:pt x="4369" y="344"/>
                  <a:pt x="4375" y="338"/>
                  <a:pt x="4381" y="332"/>
                </a:cubicBezTo>
                <a:lnTo>
                  <a:pt x="4398" y="332"/>
                </a:lnTo>
                <a:lnTo>
                  <a:pt x="4403" y="344"/>
                </a:lnTo>
                <a:cubicBezTo>
                  <a:pt x="4403" y="344"/>
                  <a:pt x="4403" y="332"/>
                  <a:pt x="4403" y="327"/>
                </a:cubicBezTo>
                <a:close/>
                <a:moveTo>
                  <a:pt x="6769" y="321"/>
                </a:moveTo>
                <a:lnTo>
                  <a:pt x="6769" y="321"/>
                </a:lnTo>
                <a:cubicBezTo>
                  <a:pt x="6832" y="338"/>
                  <a:pt x="6888" y="361"/>
                  <a:pt x="6956" y="366"/>
                </a:cubicBezTo>
                <a:cubicBezTo>
                  <a:pt x="6968" y="366"/>
                  <a:pt x="6979" y="378"/>
                  <a:pt x="6991" y="389"/>
                </a:cubicBezTo>
                <a:cubicBezTo>
                  <a:pt x="6980" y="389"/>
                  <a:pt x="6958" y="376"/>
                  <a:pt x="6943" y="376"/>
                </a:cubicBezTo>
                <a:cubicBezTo>
                  <a:pt x="6934" y="376"/>
                  <a:pt x="6928" y="380"/>
                  <a:pt x="6928" y="395"/>
                </a:cubicBezTo>
                <a:cubicBezTo>
                  <a:pt x="6922" y="389"/>
                  <a:pt x="6922" y="378"/>
                  <a:pt x="6922" y="372"/>
                </a:cubicBezTo>
                <a:cubicBezTo>
                  <a:pt x="6866" y="366"/>
                  <a:pt x="6815" y="349"/>
                  <a:pt x="6769" y="321"/>
                </a:cubicBezTo>
                <a:close/>
                <a:moveTo>
                  <a:pt x="7189" y="355"/>
                </a:moveTo>
                <a:cubicBezTo>
                  <a:pt x="7217" y="366"/>
                  <a:pt x="7257" y="361"/>
                  <a:pt x="7274" y="395"/>
                </a:cubicBezTo>
                <a:cubicBezTo>
                  <a:pt x="7240" y="389"/>
                  <a:pt x="7212" y="378"/>
                  <a:pt x="7183" y="372"/>
                </a:cubicBezTo>
                <a:cubicBezTo>
                  <a:pt x="7189" y="366"/>
                  <a:pt x="7189" y="361"/>
                  <a:pt x="7189" y="355"/>
                </a:cubicBezTo>
                <a:close/>
                <a:moveTo>
                  <a:pt x="4290" y="361"/>
                </a:moveTo>
                <a:lnTo>
                  <a:pt x="4273" y="383"/>
                </a:lnTo>
                <a:cubicBezTo>
                  <a:pt x="4268" y="383"/>
                  <a:pt x="4264" y="382"/>
                  <a:pt x="4259" y="382"/>
                </a:cubicBezTo>
                <a:cubicBezTo>
                  <a:pt x="4232" y="382"/>
                  <a:pt x="4212" y="396"/>
                  <a:pt x="4188" y="406"/>
                </a:cubicBezTo>
                <a:cubicBezTo>
                  <a:pt x="4188" y="412"/>
                  <a:pt x="4193" y="417"/>
                  <a:pt x="4199" y="423"/>
                </a:cubicBezTo>
                <a:cubicBezTo>
                  <a:pt x="4188" y="429"/>
                  <a:pt x="4176" y="435"/>
                  <a:pt x="4171" y="440"/>
                </a:cubicBezTo>
                <a:cubicBezTo>
                  <a:pt x="4167" y="441"/>
                  <a:pt x="4164" y="441"/>
                  <a:pt x="4161" y="441"/>
                </a:cubicBezTo>
                <a:cubicBezTo>
                  <a:pt x="4144" y="441"/>
                  <a:pt x="4127" y="434"/>
                  <a:pt x="4112" y="434"/>
                </a:cubicBezTo>
                <a:cubicBezTo>
                  <a:pt x="4111" y="434"/>
                  <a:pt x="4110" y="434"/>
                  <a:pt x="4109" y="434"/>
                </a:cubicBezTo>
                <a:lnTo>
                  <a:pt x="4109" y="434"/>
                </a:lnTo>
                <a:cubicBezTo>
                  <a:pt x="4171" y="411"/>
                  <a:pt x="4228" y="381"/>
                  <a:pt x="4290" y="361"/>
                </a:cubicBezTo>
                <a:close/>
                <a:moveTo>
                  <a:pt x="4091" y="440"/>
                </a:moveTo>
                <a:lnTo>
                  <a:pt x="4086" y="463"/>
                </a:lnTo>
                <a:lnTo>
                  <a:pt x="4080" y="463"/>
                </a:lnTo>
                <a:cubicBezTo>
                  <a:pt x="4086" y="457"/>
                  <a:pt x="4086" y="446"/>
                  <a:pt x="4091" y="440"/>
                </a:cubicBezTo>
                <a:close/>
                <a:moveTo>
                  <a:pt x="4080" y="446"/>
                </a:moveTo>
                <a:cubicBezTo>
                  <a:pt x="4069" y="457"/>
                  <a:pt x="4057" y="463"/>
                  <a:pt x="4040" y="474"/>
                </a:cubicBezTo>
                <a:cubicBezTo>
                  <a:pt x="4023" y="480"/>
                  <a:pt x="4006" y="486"/>
                  <a:pt x="3989" y="491"/>
                </a:cubicBezTo>
                <a:cubicBezTo>
                  <a:pt x="4017" y="474"/>
                  <a:pt x="4046" y="463"/>
                  <a:pt x="4080" y="446"/>
                </a:cubicBezTo>
                <a:close/>
                <a:moveTo>
                  <a:pt x="4023" y="514"/>
                </a:moveTo>
                <a:cubicBezTo>
                  <a:pt x="4034" y="520"/>
                  <a:pt x="4040" y="520"/>
                  <a:pt x="4046" y="525"/>
                </a:cubicBezTo>
                <a:lnTo>
                  <a:pt x="4012" y="525"/>
                </a:lnTo>
                <a:lnTo>
                  <a:pt x="4012" y="520"/>
                </a:lnTo>
                <a:cubicBezTo>
                  <a:pt x="4017" y="520"/>
                  <a:pt x="4023" y="520"/>
                  <a:pt x="4023" y="514"/>
                </a:cubicBezTo>
                <a:close/>
                <a:moveTo>
                  <a:pt x="6911" y="315"/>
                </a:moveTo>
                <a:lnTo>
                  <a:pt x="6911" y="315"/>
                </a:lnTo>
                <a:cubicBezTo>
                  <a:pt x="6985" y="321"/>
                  <a:pt x="7053" y="355"/>
                  <a:pt x="7127" y="372"/>
                </a:cubicBezTo>
                <a:lnTo>
                  <a:pt x="7127" y="361"/>
                </a:lnTo>
                <a:cubicBezTo>
                  <a:pt x="7132" y="366"/>
                  <a:pt x="7132" y="372"/>
                  <a:pt x="7138" y="378"/>
                </a:cubicBezTo>
                <a:cubicBezTo>
                  <a:pt x="7240" y="412"/>
                  <a:pt x="7342" y="435"/>
                  <a:pt x="7439" y="480"/>
                </a:cubicBezTo>
                <a:cubicBezTo>
                  <a:pt x="7439" y="474"/>
                  <a:pt x="7439" y="469"/>
                  <a:pt x="7439" y="463"/>
                </a:cubicBezTo>
                <a:cubicBezTo>
                  <a:pt x="7461" y="503"/>
                  <a:pt x="7513" y="503"/>
                  <a:pt x="7547" y="525"/>
                </a:cubicBezTo>
                <a:cubicBezTo>
                  <a:pt x="7521" y="525"/>
                  <a:pt x="7501" y="507"/>
                  <a:pt x="7476" y="507"/>
                </a:cubicBezTo>
                <a:cubicBezTo>
                  <a:pt x="7473" y="507"/>
                  <a:pt x="7470" y="508"/>
                  <a:pt x="7467" y="508"/>
                </a:cubicBezTo>
                <a:cubicBezTo>
                  <a:pt x="7291" y="423"/>
                  <a:pt x="7081" y="400"/>
                  <a:pt x="6911" y="315"/>
                </a:cubicBezTo>
                <a:close/>
                <a:moveTo>
                  <a:pt x="3955" y="537"/>
                </a:moveTo>
                <a:lnTo>
                  <a:pt x="3955" y="537"/>
                </a:lnTo>
                <a:cubicBezTo>
                  <a:pt x="3944" y="548"/>
                  <a:pt x="3927" y="554"/>
                  <a:pt x="3910" y="565"/>
                </a:cubicBezTo>
                <a:cubicBezTo>
                  <a:pt x="3893" y="571"/>
                  <a:pt x="3876" y="576"/>
                  <a:pt x="3859" y="582"/>
                </a:cubicBezTo>
                <a:cubicBezTo>
                  <a:pt x="3859" y="582"/>
                  <a:pt x="3859" y="576"/>
                  <a:pt x="3853" y="571"/>
                </a:cubicBezTo>
                <a:lnTo>
                  <a:pt x="3904" y="554"/>
                </a:lnTo>
                <a:cubicBezTo>
                  <a:pt x="3910" y="554"/>
                  <a:pt x="3910" y="559"/>
                  <a:pt x="3915" y="559"/>
                </a:cubicBezTo>
                <a:cubicBezTo>
                  <a:pt x="3915" y="559"/>
                  <a:pt x="3915" y="554"/>
                  <a:pt x="3915" y="548"/>
                </a:cubicBezTo>
                <a:lnTo>
                  <a:pt x="3955" y="537"/>
                </a:lnTo>
                <a:close/>
                <a:moveTo>
                  <a:pt x="7547" y="542"/>
                </a:moveTo>
                <a:lnTo>
                  <a:pt x="7547" y="542"/>
                </a:lnTo>
                <a:cubicBezTo>
                  <a:pt x="7598" y="548"/>
                  <a:pt x="7649" y="565"/>
                  <a:pt x="7688" y="599"/>
                </a:cubicBezTo>
                <a:cubicBezTo>
                  <a:pt x="7660" y="593"/>
                  <a:pt x="7637" y="582"/>
                  <a:pt x="7609" y="565"/>
                </a:cubicBezTo>
                <a:cubicBezTo>
                  <a:pt x="7598" y="565"/>
                  <a:pt x="7575" y="565"/>
                  <a:pt x="7569" y="582"/>
                </a:cubicBezTo>
                <a:cubicBezTo>
                  <a:pt x="7586" y="605"/>
                  <a:pt x="7620" y="605"/>
                  <a:pt x="7643" y="616"/>
                </a:cubicBezTo>
                <a:cubicBezTo>
                  <a:pt x="7643" y="616"/>
                  <a:pt x="7632" y="622"/>
                  <a:pt x="7632" y="627"/>
                </a:cubicBezTo>
                <a:cubicBezTo>
                  <a:pt x="7620" y="622"/>
                  <a:pt x="7609" y="616"/>
                  <a:pt x="7603" y="610"/>
                </a:cubicBezTo>
                <a:cubicBezTo>
                  <a:pt x="7592" y="616"/>
                  <a:pt x="7586" y="622"/>
                  <a:pt x="7581" y="627"/>
                </a:cubicBezTo>
                <a:lnTo>
                  <a:pt x="7586" y="610"/>
                </a:lnTo>
                <a:cubicBezTo>
                  <a:pt x="7547" y="599"/>
                  <a:pt x="7513" y="571"/>
                  <a:pt x="7467" y="565"/>
                </a:cubicBezTo>
                <a:cubicBezTo>
                  <a:pt x="7467" y="565"/>
                  <a:pt x="7473" y="559"/>
                  <a:pt x="7473" y="559"/>
                </a:cubicBezTo>
                <a:cubicBezTo>
                  <a:pt x="7501" y="565"/>
                  <a:pt x="7535" y="576"/>
                  <a:pt x="7564" y="582"/>
                </a:cubicBezTo>
                <a:cubicBezTo>
                  <a:pt x="7569" y="576"/>
                  <a:pt x="7575" y="565"/>
                  <a:pt x="7581" y="559"/>
                </a:cubicBezTo>
                <a:cubicBezTo>
                  <a:pt x="7575" y="554"/>
                  <a:pt x="7558" y="548"/>
                  <a:pt x="7547" y="542"/>
                </a:cubicBezTo>
                <a:close/>
                <a:moveTo>
                  <a:pt x="3439" y="639"/>
                </a:moveTo>
                <a:cubicBezTo>
                  <a:pt x="3439" y="639"/>
                  <a:pt x="3439" y="639"/>
                  <a:pt x="3439" y="639"/>
                </a:cubicBezTo>
                <a:cubicBezTo>
                  <a:pt x="3439" y="639"/>
                  <a:pt x="3439" y="639"/>
                  <a:pt x="3439" y="639"/>
                </a:cubicBezTo>
                <a:close/>
                <a:moveTo>
                  <a:pt x="3388" y="656"/>
                </a:moveTo>
                <a:lnTo>
                  <a:pt x="3388" y="656"/>
                </a:lnTo>
                <a:cubicBezTo>
                  <a:pt x="3386" y="658"/>
                  <a:pt x="3384" y="660"/>
                  <a:pt x="3382" y="661"/>
                </a:cubicBezTo>
                <a:lnTo>
                  <a:pt x="3388" y="661"/>
                </a:lnTo>
                <a:cubicBezTo>
                  <a:pt x="3384" y="671"/>
                  <a:pt x="3385" y="676"/>
                  <a:pt x="3389" y="679"/>
                </a:cubicBezTo>
                <a:lnTo>
                  <a:pt x="3389" y="679"/>
                </a:lnTo>
                <a:cubicBezTo>
                  <a:pt x="3388" y="672"/>
                  <a:pt x="3388" y="664"/>
                  <a:pt x="3388" y="656"/>
                </a:cubicBezTo>
                <a:close/>
                <a:moveTo>
                  <a:pt x="3821" y="574"/>
                </a:moveTo>
                <a:cubicBezTo>
                  <a:pt x="3828" y="574"/>
                  <a:pt x="3835" y="575"/>
                  <a:pt x="3842" y="576"/>
                </a:cubicBezTo>
                <a:cubicBezTo>
                  <a:pt x="3819" y="587"/>
                  <a:pt x="3792" y="598"/>
                  <a:pt x="3759" y="604"/>
                </a:cubicBezTo>
                <a:lnTo>
                  <a:pt x="3759" y="604"/>
                </a:lnTo>
                <a:cubicBezTo>
                  <a:pt x="3758" y="604"/>
                  <a:pt x="3758" y="604"/>
                  <a:pt x="3757" y="604"/>
                </a:cubicBezTo>
                <a:lnTo>
                  <a:pt x="3757" y="604"/>
                </a:lnTo>
                <a:cubicBezTo>
                  <a:pt x="3757" y="604"/>
                  <a:pt x="3757" y="604"/>
                  <a:pt x="3756" y="605"/>
                </a:cubicBezTo>
                <a:cubicBezTo>
                  <a:pt x="3757" y="605"/>
                  <a:pt x="3758" y="604"/>
                  <a:pt x="3759" y="604"/>
                </a:cubicBezTo>
                <a:lnTo>
                  <a:pt x="3759" y="604"/>
                </a:lnTo>
                <a:cubicBezTo>
                  <a:pt x="3760" y="604"/>
                  <a:pt x="3761" y="605"/>
                  <a:pt x="3762" y="605"/>
                </a:cubicBezTo>
                <a:cubicBezTo>
                  <a:pt x="3688" y="627"/>
                  <a:pt x="3620" y="650"/>
                  <a:pt x="3558" y="684"/>
                </a:cubicBezTo>
                <a:lnTo>
                  <a:pt x="3552" y="673"/>
                </a:lnTo>
                <a:cubicBezTo>
                  <a:pt x="3609" y="652"/>
                  <a:pt x="3675" y="603"/>
                  <a:pt x="3742" y="603"/>
                </a:cubicBezTo>
                <a:cubicBezTo>
                  <a:pt x="3747" y="603"/>
                  <a:pt x="3752" y="603"/>
                  <a:pt x="3757" y="604"/>
                </a:cubicBezTo>
                <a:lnTo>
                  <a:pt x="3757" y="604"/>
                </a:lnTo>
                <a:cubicBezTo>
                  <a:pt x="3770" y="583"/>
                  <a:pt x="3797" y="574"/>
                  <a:pt x="3821" y="574"/>
                </a:cubicBezTo>
                <a:close/>
                <a:moveTo>
                  <a:pt x="7870" y="666"/>
                </a:moveTo>
                <a:cubicBezTo>
                  <a:pt x="7882" y="666"/>
                  <a:pt x="7898" y="676"/>
                  <a:pt x="7898" y="684"/>
                </a:cubicBezTo>
                <a:cubicBezTo>
                  <a:pt x="7894" y="690"/>
                  <a:pt x="7889" y="693"/>
                  <a:pt x="7884" y="693"/>
                </a:cubicBezTo>
                <a:cubicBezTo>
                  <a:pt x="7873" y="693"/>
                  <a:pt x="7862" y="684"/>
                  <a:pt x="7859" y="673"/>
                </a:cubicBezTo>
                <a:cubicBezTo>
                  <a:pt x="7860" y="668"/>
                  <a:pt x="7865" y="666"/>
                  <a:pt x="7870" y="666"/>
                </a:cubicBezTo>
                <a:close/>
                <a:moveTo>
                  <a:pt x="3593" y="716"/>
                </a:moveTo>
                <a:cubicBezTo>
                  <a:pt x="3601" y="716"/>
                  <a:pt x="3608" y="718"/>
                  <a:pt x="3615" y="724"/>
                </a:cubicBezTo>
                <a:cubicBezTo>
                  <a:pt x="3589" y="729"/>
                  <a:pt x="3564" y="747"/>
                  <a:pt x="3535" y="747"/>
                </a:cubicBezTo>
                <a:cubicBezTo>
                  <a:pt x="3531" y="747"/>
                  <a:pt x="3528" y="747"/>
                  <a:pt x="3524" y="747"/>
                </a:cubicBezTo>
                <a:cubicBezTo>
                  <a:pt x="3545" y="738"/>
                  <a:pt x="3570" y="716"/>
                  <a:pt x="3593" y="716"/>
                </a:cubicBezTo>
                <a:close/>
                <a:moveTo>
                  <a:pt x="3442" y="731"/>
                </a:moveTo>
                <a:cubicBezTo>
                  <a:pt x="3448" y="731"/>
                  <a:pt x="3453" y="732"/>
                  <a:pt x="3456" y="735"/>
                </a:cubicBezTo>
                <a:cubicBezTo>
                  <a:pt x="3460" y="747"/>
                  <a:pt x="3446" y="757"/>
                  <a:pt x="3432" y="757"/>
                </a:cubicBezTo>
                <a:cubicBezTo>
                  <a:pt x="3426" y="757"/>
                  <a:pt x="3421" y="755"/>
                  <a:pt x="3416" y="752"/>
                </a:cubicBezTo>
                <a:cubicBezTo>
                  <a:pt x="3412" y="740"/>
                  <a:pt x="3428" y="731"/>
                  <a:pt x="3442" y="731"/>
                </a:cubicBezTo>
                <a:close/>
                <a:moveTo>
                  <a:pt x="6213" y="730"/>
                </a:moveTo>
                <a:cubicBezTo>
                  <a:pt x="6219" y="735"/>
                  <a:pt x="6230" y="741"/>
                  <a:pt x="6242" y="741"/>
                </a:cubicBezTo>
                <a:cubicBezTo>
                  <a:pt x="6253" y="741"/>
                  <a:pt x="6259" y="741"/>
                  <a:pt x="6270" y="747"/>
                </a:cubicBezTo>
                <a:cubicBezTo>
                  <a:pt x="6327" y="747"/>
                  <a:pt x="6389" y="758"/>
                  <a:pt x="6446" y="775"/>
                </a:cubicBezTo>
                <a:cubicBezTo>
                  <a:pt x="6389" y="775"/>
                  <a:pt x="6327" y="764"/>
                  <a:pt x="6270" y="747"/>
                </a:cubicBezTo>
                <a:cubicBezTo>
                  <a:pt x="6263" y="748"/>
                  <a:pt x="6257" y="749"/>
                  <a:pt x="6251" y="749"/>
                </a:cubicBezTo>
                <a:cubicBezTo>
                  <a:pt x="6237" y="749"/>
                  <a:pt x="6224" y="745"/>
                  <a:pt x="6208" y="741"/>
                </a:cubicBezTo>
                <a:cubicBezTo>
                  <a:pt x="6208" y="741"/>
                  <a:pt x="6208" y="735"/>
                  <a:pt x="6202" y="730"/>
                </a:cubicBezTo>
                <a:close/>
                <a:moveTo>
                  <a:pt x="5311" y="786"/>
                </a:moveTo>
                <a:cubicBezTo>
                  <a:pt x="5317" y="792"/>
                  <a:pt x="5322" y="792"/>
                  <a:pt x="5328" y="792"/>
                </a:cubicBezTo>
                <a:cubicBezTo>
                  <a:pt x="5322" y="792"/>
                  <a:pt x="5317" y="798"/>
                  <a:pt x="5305" y="798"/>
                </a:cubicBezTo>
                <a:cubicBezTo>
                  <a:pt x="5311" y="792"/>
                  <a:pt x="5311" y="792"/>
                  <a:pt x="5311" y="786"/>
                </a:cubicBezTo>
                <a:close/>
                <a:moveTo>
                  <a:pt x="6139" y="735"/>
                </a:moveTo>
                <a:cubicBezTo>
                  <a:pt x="6156" y="735"/>
                  <a:pt x="6179" y="735"/>
                  <a:pt x="6196" y="741"/>
                </a:cubicBezTo>
                <a:cubicBezTo>
                  <a:pt x="6196" y="752"/>
                  <a:pt x="6191" y="764"/>
                  <a:pt x="6191" y="775"/>
                </a:cubicBezTo>
                <a:cubicBezTo>
                  <a:pt x="6213" y="775"/>
                  <a:pt x="6236" y="775"/>
                  <a:pt x="6259" y="786"/>
                </a:cubicBezTo>
                <a:cubicBezTo>
                  <a:pt x="6264" y="781"/>
                  <a:pt x="6264" y="769"/>
                  <a:pt x="6270" y="764"/>
                </a:cubicBezTo>
                <a:lnTo>
                  <a:pt x="6270" y="786"/>
                </a:lnTo>
                <a:cubicBezTo>
                  <a:pt x="6298" y="792"/>
                  <a:pt x="6327" y="792"/>
                  <a:pt x="6361" y="798"/>
                </a:cubicBezTo>
                <a:cubicBezTo>
                  <a:pt x="6174" y="781"/>
                  <a:pt x="5986" y="769"/>
                  <a:pt x="5799" y="769"/>
                </a:cubicBezTo>
                <a:cubicBezTo>
                  <a:pt x="5722" y="769"/>
                  <a:pt x="5645" y="775"/>
                  <a:pt x="5569" y="775"/>
                </a:cubicBezTo>
                <a:lnTo>
                  <a:pt x="5569" y="775"/>
                </a:lnTo>
                <a:cubicBezTo>
                  <a:pt x="5584" y="775"/>
                  <a:pt x="5603" y="774"/>
                  <a:pt x="5617" y="769"/>
                </a:cubicBezTo>
                <a:cubicBezTo>
                  <a:pt x="5617" y="764"/>
                  <a:pt x="5623" y="752"/>
                  <a:pt x="5623" y="747"/>
                </a:cubicBezTo>
                <a:cubicBezTo>
                  <a:pt x="5623" y="752"/>
                  <a:pt x="5629" y="758"/>
                  <a:pt x="5629" y="764"/>
                </a:cubicBezTo>
                <a:cubicBezTo>
                  <a:pt x="5683" y="760"/>
                  <a:pt x="5735" y="751"/>
                  <a:pt x="5785" y="751"/>
                </a:cubicBezTo>
                <a:cubicBezTo>
                  <a:pt x="5809" y="751"/>
                  <a:pt x="5832" y="753"/>
                  <a:pt x="5856" y="758"/>
                </a:cubicBezTo>
                <a:lnTo>
                  <a:pt x="5861" y="758"/>
                </a:lnTo>
                <a:cubicBezTo>
                  <a:pt x="5856" y="752"/>
                  <a:pt x="5856" y="747"/>
                  <a:pt x="5856" y="741"/>
                </a:cubicBezTo>
                <a:lnTo>
                  <a:pt x="5856" y="741"/>
                </a:lnTo>
                <a:cubicBezTo>
                  <a:pt x="5861" y="747"/>
                  <a:pt x="5867" y="752"/>
                  <a:pt x="5867" y="752"/>
                </a:cubicBezTo>
                <a:cubicBezTo>
                  <a:pt x="5895" y="752"/>
                  <a:pt x="5924" y="752"/>
                  <a:pt x="5952" y="747"/>
                </a:cubicBezTo>
                <a:lnTo>
                  <a:pt x="5958" y="747"/>
                </a:lnTo>
                <a:cubicBezTo>
                  <a:pt x="6009" y="752"/>
                  <a:pt x="6066" y="752"/>
                  <a:pt x="6122" y="752"/>
                </a:cubicBezTo>
                <a:cubicBezTo>
                  <a:pt x="6145" y="758"/>
                  <a:pt x="6168" y="764"/>
                  <a:pt x="6185" y="769"/>
                </a:cubicBezTo>
                <a:cubicBezTo>
                  <a:pt x="6185" y="764"/>
                  <a:pt x="6179" y="752"/>
                  <a:pt x="6174" y="741"/>
                </a:cubicBezTo>
                <a:cubicBezTo>
                  <a:pt x="6162" y="741"/>
                  <a:pt x="6151" y="735"/>
                  <a:pt x="6139" y="735"/>
                </a:cubicBezTo>
                <a:close/>
                <a:moveTo>
                  <a:pt x="7938" y="747"/>
                </a:moveTo>
                <a:lnTo>
                  <a:pt x="7938" y="747"/>
                </a:lnTo>
                <a:cubicBezTo>
                  <a:pt x="7961" y="764"/>
                  <a:pt x="8006" y="764"/>
                  <a:pt x="8017" y="798"/>
                </a:cubicBezTo>
                <a:cubicBezTo>
                  <a:pt x="7989" y="786"/>
                  <a:pt x="7955" y="775"/>
                  <a:pt x="7938" y="747"/>
                </a:cubicBezTo>
                <a:close/>
                <a:moveTo>
                  <a:pt x="5249" y="798"/>
                </a:moveTo>
                <a:cubicBezTo>
                  <a:pt x="5254" y="798"/>
                  <a:pt x="5254" y="798"/>
                  <a:pt x="5260" y="803"/>
                </a:cubicBezTo>
                <a:lnTo>
                  <a:pt x="5243" y="803"/>
                </a:lnTo>
                <a:cubicBezTo>
                  <a:pt x="5243" y="803"/>
                  <a:pt x="5249" y="798"/>
                  <a:pt x="5249" y="798"/>
                </a:cubicBezTo>
                <a:close/>
                <a:moveTo>
                  <a:pt x="5081" y="785"/>
                </a:moveTo>
                <a:cubicBezTo>
                  <a:pt x="5088" y="785"/>
                  <a:pt x="5095" y="789"/>
                  <a:pt x="5095" y="798"/>
                </a:cubicBezTo>
                <a:cubicBezTo>
                  <a:pt x="5093" y="803"/>
                  <a:pt x="5084" y="806"/>
                  <a:pt x="5077" y="806"/>
                </a:cubicBezTo>
                <a:cubicBezTo>
                  <a:pt x="5070" y="806"/>
                  <a:pt x="5064" y="803"/>
                  <a:pt x="5067" y="798"/>
                </a:cubicBezTo>
                <a:cubicBezTo>
                  <a:pt x="5067" y="789"/>
                  <a:pt x="5074" y="785"/>
                  <a:pt x="5081" y="785"/>
                </a:cubicBezTo>
                <a:close/>
                <a:moveTo>
                  <a:pt x="8184" y="820"/>
                </a:moveTo>
                <a:cubicBezTo>
                  <a:pt x="8183" y="820"/>
                  <a:pt x="8183" y="820"/>
                  <a:pt x="8182" y="820"/>
                </a:cubicBezTo>
                <a:cubicBezTo>
                  <a:pt x="8183" y="821"/>
                  <a:pt x="8184" y="822"/>
                  <a:pt x="8185" y="822"/>
                </a:cubicBezTo>
                <a:lnTo>
                  <a:pt x="8185" y="822"/>
                </a:lnTo>
                <a:cubicBezTo>
                  <a:pt x="8185" y="822"/>
                  <a:pt x="8184" y="821"/>
                  <a:pt x="8184" y="820"/>
                </a:cubicBezTo>
                <a:close/>
                <a:moveTo>
                  <a:pt x="3138" y="798"/>
                </a:moveTo>
                <a:cubicBezTo>
                  <a:pt x="3127" y="803"/>
                  <a:pt x="3110" y="809"/>
                  <a:pt x="3098" y="809"/>
                </a:cubicBezTo>
                <a:cubicBezTo>
                  <a:pt x="3098" y="820"/>
                  <a:pt x="3098" y="828"/>
                  <a:pt x="3098" y="837"/>
                </a:cubicBezTo>
                <a:cubicBezTo>
                  <a:pt x="3104" y="820"/>
                  <a:pt x="3121" y="809"/>
                  <a:pt x="3138" y="798"/>
                </a:cubicBezTo>
                <a:close/>
                <a:moveTo>
                  <a:pt x="6446" y="764"/>
                </a:moveTo>
                <a:lnTo>
                  <a:pt x="6446" y="764"/>
                </a:lnTo>
                <a:cubicBezTo>
                  <a:pt x="6565" y="775"/>
                  <a:pt x="6684" y="803"/>
                  <a:pt x="6798" y="843"/>
                </a:cubicBezTo>
                <a:cubicBezTo>
                  <a:pt x="6764" y="837"/>
                  <a:pt x="6730" y="826"/>
                  <a:pt x="6690" y="826"/>
                </a:cubicBezTo>
                <a:lnTo>
                  <a:pt x="6667" y="820"/>
                </a:lnTo>
                <a:cubicBezTo>
                  <a:pt x="6667" y="820"/>
                  <a:pt x="6667" y="820"/>
                  <a:pt x="6667" y="815"/>
                </a:cubicBezTo>
                <a:cubicBezTo>
                  <a:pt x="6593" y="792"/>
                  <a:pt x="6514" y="786"/>
                  <a:pt x="6446" y="764"/>
                </a:cubicBezTo>
                <a:close/>
                <a:moveTo>
                  <a:pt x="7995" y="718"/>
                </a:moveTo>
                <a:cubicBezTo>
                  <a:pt x="8055" y="746"/>
                  <a:pt x="8142" y="762"/>
                  <a:pt x="8184" y="820"/>
                </a:cubicBezTo>
                <a:lnTo>
                  <a:pt x="8184" y="820"/>
                </a:lnTo>
                <a:cubicBezTo>
                  <a:pt x="8187" y="820"/>
                  <a:pt x="8190" y="819"/>
                  <a:pt x="8193" y="819"/>
                </a:cubicBezTo>
                <a:cubicBezTo>
                  <a:pt x="8223" y="819"/>
                  <a:pt x="8252" y="840"/>
                  <a:pt x="8267" y="866"/>
                </a:cubicBezTo>
                <a:cubicBezTo>
                  <a:pt x="8240" y="855"/>
                  <a:pt x="8213" y="839"/>
                  <a:pt x="8185" y="822"/>
                </a:cubicBezTo>
                <a:lnTo>
                  <a:pt x="8185" y="822"/>
                </a:lnTo>
                <a:cubicBezTo>
                  <a:pt x="8186" y="823"/>
                  <a:pt x="8187" y="825"/>
                  <a:pt x="8188" y="826"/>
                </a:cubicBezTo>
                <a:cubicBezTo>
                  <a:pt x="8125" y="786"/>
                  <a:pt x="8057" y="752"/>
                  <a:pt x="7989" y="730"/>
                </a:cubicBezTo>
                <a:lnTo>
                  <a:pt x="7995" y="718"/>
                </a:lnTo>
                <a:close/>
                <a:moveTo>
                  <a:pt x="7292" y="857"/>
                </a:moveTo>
                <a:cubicBezTo>
                  <a:pt x="7297" y="857"/>
                  <a:pt x="7301" y="861"/>
                  <a:pt x="7297" y="871"/>
                </a:cubicBezTo>
                <a:cubicBezTo>
                  <a:pt x="7294" y="873"/>
                  <a:pt x="7291" y="874"/>
                  <a:pt x="7288" y="874"/>
                </a:cubicBezTo>
                <a:cubicBezTo>
                  <a:pt x="7281" y="874"/>
                  <a:pt x="7276" y="868"/>
                  <a:pt x="7280" y="860"/>
                </a:cubicBezTo>
                <a:cubicBezTo>
                  <a:pt x="7284" y="858"/>
                  <a:pt x="7288" y="857"/>
                  <a:pt x="7292" y="857"/>
                </a:cubicBezTo>
                <a:close/>
                <a:moveTo>
                  <a:pt x="3246" y="826"/>
                </a:moveTo>
                <a:cubicBezTo>
                  <a:pt x="3223" y="843"/>
                  <a:pt x="3200" y="860"/>
                  <a:pt x="3172" y="866"/>
                </a:cubicBezTo>
                <a:cubicBezTo>
                  <a:pt x="3162" y="876"/>
                  <a:pt x="3151" y="886"/>
                  <a:pt x="3154" y="901"/>
                </a:cubicBezTo>
                <a:lnTo>
                  <a:pt x="3154" y="901"/>
                </a:lnTo>
                <a:lnTo>
                  <a:pt x="3149" y="883"/>
                </a:lnTo>
                <a:cubicBezTo>
                  <a:pt x="3138" y="883"/>
                  <a:pt x="3121" y="888"/>
                  <a:pt x="3110" y="894"/>
                </a:cubicBezTo>
                <a:cubicBezTo>
                  <a:pt x="3149" y="866"/>
                  <a:pt x="3200" y="837"/>
                  <a:pt x="3246" y="826"/>
                </a:cubicBezTo>
                <a:close/>
                <a:moveTo>
                  <a:pt x="2866" y="939"/>
                </a:moveTo>
                <a:cubicBezTo>
                  <a:pt x="2866" y="941"/>
                  <a:pt x="2866" y="943"/>
                  <a:pt x="2867" y="945"/>
                </a:cubicBezTo>
                <a:lnTo>
                  <a:pt x="2867" y="945"/>
                </a:lnTo>
                <a:cubicBezTo>
                  <a:pt x="2866" y="943"/>
                  <a:pt x="2866" y="941"/>
                  <a:pt x="2866" y="939"/>
                </a:cubicBezTo>
                <a:close/>
                <a:moveTo>
                  <a:pt x="3229" y="871"/>
                </a:moveTo>
                <a:cubicBezTo>
                  <a:pt x="3229" y="877"/>
                  <a:pt x="3229" y="888"/>
                  <a:pt x="3229" y="894"/>
                </a:cubicBezTo>
                <a:cubicBezTo>
                  <a:pt x="3217" y="894"/>
                  <a:pt x="3206" y="900"/>
                  <a:pt x="3195" y="900"/>
                </a:cubicBezTo>
                <a:cubicBezTo>
                  <a:pt x="3195" y="911"/>
                  <a:pt x="3195" y="917"/>
                  <a:pt x="3195" y="928"/>
                </a:cubicBezTo>
                <a:lnTo>
                  <a:pt x="3189" y="911"/>
                </a:lnTo>
                <a:cubicBezTo>
                  <a:pt x="3149" y="934"/>
                  <a:pt x="3110" y="939"/>
                  <a:pt x="3076" y="968"/>
                </a:cubicBezTo>
                <a:cubicBezTo>
                  <a:pt x="3076" y="968"/>
                  <a:pt x="3076" y="962"/>
                  <a:pt x="3070" y="962"/>
                </a:cubicBezTo>
                <a:cubicBezTo>
                  <a:pt x="3098" y="945"/>
                  <a:pt x="3127" y="928"/>
                  <a:pt x="3155" y="905"/>
                </a:cubicBezTo>
                <a:cubicBezTo>
                  <a:pt x="3183" y="905"/>
                  <a:pt x="3206" y="888"/>
                  <a:pt x="3229" y="871"/>
                </a:cubicBezTo>
                <a:close/>
                <a:moveTo>
                  <a:pt x="2801" y="1000"/>
                </a:moveTo>
                <a:cubicBezTo>
                  <a:pt x="2805" y="1000"/>
                  <a:pt x="2810" y="1000"/>
                  <a:pt x="2815" y="1002"/>
                </a:cubicBezTo>
                <a:cubicBezTo>
                  <a:pt x="2792" y="1019"/>
                  <a:pt x="2769" y="1036"/>
                  <a:pt x="2741" y="1047"/>
                </a:cubicBezTo>
                <a:lnTo>
                  <a:pt x="2730" y="1036"/>
                </a:lnTo>
                <a:cubicBezTo>
                  <a:pt x="2754" y="1026"/>
                  <a:pt x="2774" y="1000"/>
                  <a:pt x="2801" y="1000"/>
                </a:cubicBezTo>
                <a:close/>
                <a:moveTo>
                  <a:pt x="7904" y="588"/>
                </a:moveTo>
                <a:cubicBezTo>
                  <a:pt x="7941" y="588"/>
                  <a:pt x="7978" y="629"/>
                  <a:pt x="8018" y="629"/>
                </a:cubicBezTo>
                <a:cubicBezTo>
                  <a:pt x="8027" y="629"/>
                  <a:pt x="8036" y="627"/>
                  <a:pt x="8046" y="622"/>
                </a:cubicBezTo>
                <a:lnTo>
                  <a:pt x="8046" y="622"/>
                </a:lnTo>
                <a:cubicBezTo>
                  <a:pt x="8046" y="627"/>
                  <a:pt x="8040" y="639"/>
                  <a:pt x="8035" y="644"/>
                </a:cubicBezTo>
                <a:cubicBezTo>
                  <a:pt x="8148" y="701"/>
                  <a:pt x="8261" y="752"/>
                  <a:pt x="8369" y="815"/>
                </a:cubicBezTo>
                <a:cubicBezTo>
                  <a:pt x="8375" y="809"/>
                  <a:pt x="8386" y="803"/>
                  <a:pt x="8392" y="798"/>
                </a:cubicBezTo>
                <a:lnTo>
                  <a:pt x="8392" y="798"/>
                </a:lnTo>
                <a:cubicBezTo>
                  <a:pt x="8392" y="803"/>
                  <a:pt x="8386" y="815"/>
                  <a:pt x="8386" y="815"/>
                </a:cubicBezTo>
                <a:cubicBezTo>
                  <a:pt x="8443" y="837"/>
                  <a:pt x="8488" y="900"/>
                  <a:pt x="8551" y="905"/>
                </a:cubicBezTo>
                <a:cubicBezTo>
                  <a:pt x="8568" y="956"/>
                  <a:pt x="8636" y="956"/>
                  <a:pt x="8670" y="996"/>
                </a:cubicBezTo>
                <a:cubicBezTo>
                  <a:pt x="8693" y="1013"/>
                  <a:pt x="8732" y="1019"/>
                  <a:pt x="8738" y="1053"/>
                </a:cubicBezTo>
                <a:lnTo>
                  <a:pt x="8710" y="1059"/>
                </a:lnTo>
                <a:cubicBezTo>
                  <a:pt x="8693" y="1030"/>
                  <a:pt x="8659" y="1025"/>
                  <a:pt x="8630" y="1008"/>
                </a:cubicBezTo>
                <a:cubicBezTo>
                  <a:pt x="8630" y="1019"/>
                  <a:pt x="8630" y="1036"/>
                  <a:pt x="8630" y="1042"/>
                </a:cubicBezTo>
                <a:cubicBezTo>
                  <a:pt x="8625" y="1036"/>
                  <a:pt x="8613" y="1030"/>
                  <a:pt x="8608" y="1019"/>
                </a:cubicBezTo>
                <a:cubicBezTo>
                  <a:pt x="8574" y="1013"/>
                  <a:pt x="8574" y="968"/>
                  <a:pt x="8539" y="962"/>
                </a:cubicBezTo>
                <a:cubicBezTo>
                  <a:pt x="8539" y="962"/>
                  <a:pt x="8528" y="968"/>
                  <a:pt x="8522" y="974"/>
                </a:cubicBezTo>
                <a:cubicBezTo>
                  <a:pt x="8443" y="928"/>
                  <a:pt x="8375" y="866"/>
                  <a:pt x="8290" y="837"/>
                </a:cubicBezTo>
                <a:cubicBezTo>
                  <a:pt x="8290" y="832"/>
                  <a:pt x="8296" y="820"/>
                  <a:pt x="8301" y="815"/>
                </a:cubicBezTo>
                <a:cubicBezTo>
                  <a:pt x="8290" y="809"/>
                  <a:pt x="8273" y="798"/>
                  <a:pt x="8267" y="786"/>
                </a:cubicBezTo>
                <a:lnTo>
                  <a:pt x="8239" y="803"/>
                </a:lnTo>
                <a:lnTo>
                  <a:pt x="8261" y="820"/>
                </a:lnTo>
                <a:cubicBezTo>
                  <a:pt x="8250" y="815"/>
                  <a:pt x="8233" y="809"/>
                  <a:pt x="8222" y="803"/>
                </a:cubicBezTo>
                <a:lnTo>
                  <a:pt x="8244" y="798"/>
                </a:lnTo>
                <a:cubicBezTo>
                  <a:pt x="8244" y="792"/>
                  <a:pt x="8244" y="781"/>
                  <a:pt x="8244" y="775"/>
                </a:cubicBezTo>
                <a:cubicBezTo>
                  <a:pt x="8227" y="769"/>
                  <a:pt x="8205" y="758"/>
                  <a:pt x="8188" y="752"/>
                </a:cubicBezTo>
                <a:lnTo>
                  <a:pt x="8182" y="764"/>
                </a:lnTo>
                <a:cubicBezTo>
                  <a:pt x="8193" y="775"/>
                  <a:pt x="8210" y="786"/>
                  <a:pt x="8216" y="803"/>
                </a:cubicBezTo>
                <a:cubicBezTo>
                  <a:pt x="8205" y="786"/>
                  <a:pt x="8188" y="781"/>
                  <a:pt x="8171" y="775"/>
                </a:cubicBezTo>
                <a:cubicBezTo>
                  <a:pt x="8176" y="769"/>
                  <a:pt x="8176" y="758"/>
                  <a:pt x="8182" y="747"/>
                </a:cubicBezTo>
                <a:cubicBezTo>
                  <a:pt x="8165" y="741"/>
                  <a:pt x="8148" y="730"/>
                  <a:pt x="8131" y="724"/>
                </a:cubicBezTo>
                <a:lnTo>
                  <a:pt x="8131" y="724"/>
                </a:lnTo>
                <a:lnTo>
                  <a:pt x="8171" y="764"/>
                </a:lnTo>
                <a:cubicBezTo>
                  <a:pt x="8154" y="764"/>
                  <a:pt x="8142" y="758"/>
                  <a:pt x="8131" y="741"/>
                </a:cubicBezTo>
                <a:cubicBezTo>
                  <a:pt x="8097" y="735"/>
                  <a:pt x="8069" y="713"/>
                  <a:pt x="8035" y="701"/>
                </a:cubicBezTo>
                <a:lnTo>
                  <a:pt x="8035" y="678"/>
                </a:lnTo>
                <a:cubicBezTo>
                  <a:pt x="8029" y="684"/>
                  <a:pt x="8012" y="690"/>
                  <a:pt x="8006" y="696"/>
                </a:cubicBezTo>
                <a:cubicBezTo>
                  <a:pt x="8006" y="684"/>
                  <a:pt x="8006" y="673"/>
                  <a:pt x="8012" y="661"/>
                </a:cubicBezTo>
                <a:lnTo>
                  <a:pt x="8012" y="661"/>
                </a:lnTo>
                <a:cubicBezTo>
                  <a:pt x="7995" y="667"/>
                  <a:pt x="7978" y="667"/>
                  <a:pt x="7966" y="673"/>
                </a:cubicBezTo>
                <a:cubicBezTo>
                  <a:pt x="7955" y="667"/>
                  <a:pt x="7944" y="661"/>
                  <a:pt x="7938" y="650"/>
                </a:cubicBezTo>
                <a:cubicBezTo>
                  <a:pt x="7955" y="650"/>
                  <a:pt x="7972" y="650"/>
                  <a:pt x="7983" y="644"/>
                </a:cubicBezTo>
                <a:cubicBezTo>
                  <a:pt x="7978" y="639"/>
                  <a:pt x="7955" y="633"/>
                  <a:pt x="7949" y="633"/>
                </a:cubicBezTo>
                <a:cubicBezTo>
                  <a:pt x="7949" y="627"/>
                  <a:pt x="7955" y="616"/>
                  <a:pt x="7955" y="610"/>
                </a:cubicBezTo>
                <a:lnTo>
                  <a:pt x="7955" y="610"/>
                </a:lnTo>
                <a:cubicBezTo>
                  <a:pt x="7949" y="616"/>
                  <a:pt x="7932" y="622"/>
                  <a:pt x="7927" y="627"/>
                </a:cubicBezTo>
                <a:cubicBezTo>
                  <a:pt x="7915" y="616"/>
                  <a:pt x="7876" y="605"/>
                  <a:pt x="7904" y="588"/>
                </a:cubicBezTo>
                <a:close/>
                <a:moveTo>
                  <a:pt x="2491" y="1172"/>
                </a:moveTo>
                <a:lnTo>
                  <a:pt x="2491" y="1172"/>
                </a:lnTo>
                <a:cubicBezTo>
                  <a:pt x="2474" y="1178"/>
                  <a:pt x="2457" y="1178"/>
                  <a:pt x="2440" y="1178"/>
                </a:cubicBezTo>
                <a:lnTo>
                  <a:pt x="2434" y="1212"/>
                </a:lnTo>
                <a:cubicBezTo>
                  <a:pt x="2457" y="1206"/>
                  <a:pt x="2480" y="1200"/>
                  <a:pt x="2491" y="1172"/>
                </a:cubicBezTo>
                <a:close/>
                <a:moveTo>
                  <a:pt x="3110" y="894"/>
                </a:moveTo>
                <a:cubicBezTo>
                  <a:pt x="3093" y="917"/>
                  <a:pt x="3059" y="917"/>
                  <a:pt x="3042" y="939"/>
                </a:cubicBezTo>
                <a:cubicBezTo>
                  <a:pt x="2860" y="1013"/>
                  <a:pt x="2707" y="1149"/>
                  <a:pt x="2525" y="1223"/>
                </a:cubicBezTo>
                <a:cubicBezTo>
                  <a:pt x="2582" y="1172"/>
                  <a:pt x="2656" y="1144"/>
                  <a:pt x="2712" y="1104"/>
                </a:cubicBezTo>
                <a:lnTo>
                  <a:pt x="2718" y="1104"/>
                </a:lnTo>
                <a:cubicBezTo>
                  <a:pt x="2718" y="1104"/>
                  <a:pt x="2707" y="1098"/>
                  <a:pt x="2707" y="1093"/>
                </a:cubicBezTo>
                <a:cubicBezTo>
                  <a:pt x="2712" y="1093"/>
                  <a:pt x="2718" y="1098"/>
                  <a:pt x="2730" y="1098"/>
                </a:cubicBezTo>
                <a:cubicBezTo>
                  <a:pt x="2820" y="1047"/>
                  <a:pt x="2905" y="979"/>
                  <a:pt x="3002" y="945"/>
                </a:cubicBezTo>
                <a:cubicBezTo>
                  <a:pt x="3002" y="939"/>
                  <a:pt x="2996" y="934"/>
                  <a:pt x="2996" y="928"/>
                </a:cubicBezTo>
                <a:lnTo>
                  <a:pt x="2996" y="928"/>
                </a:lnTo>
                <a:cubicBezTo>
                  <a:pt x="3001" y="930"/>
                  <a:pt x="3006" y="930"/>
                  <a:pt x="3011" y="930"/>
                </a:cubicBezTo>
                <a:cubicBezTo>
                  <a:pt x="3044" y="930"/>
                  <a:pt x="3075" y="899"/>
                  <a:pt x="3110" y="894"/>
                </a:cubicBezTo>
                <a:close/>
                <a:moveTo>
                  <a:pt x="8290" y="877"/>
                </a:moveTo>
                <a:cubicBezTo>
                  <a:pt x="8466" y="974"/>
                  <a:pt x="8636" y="1081"/>
                  <a:pt x="8806" y="1195"/>
                </a:cubicBezTo>
                <a:cubicBezTo>
                  <a:pt x="8823" y="1206"/>
                  <a:pt x="8846" y="1212"/>
                  <a:pt x="8852" y="1240"/>
                </a:cubicBezTo>
                <a:cubicBezTo>
                  <a:pt x="8738" y="1149"/>
                  <a:pt x="8613" y="1093"/>
                  <a:pt x="8494" y="1008"/>
                </a:cubicBezTo>
                <a:cubicBezTo>
                  <a:pt x="8488" y="1013"/>
                  <a:pt x="8477" y="1019"/>
                  <a:pt x="8466" y="1025"/>
                </a:cubicBezTo>
                <a:cubicBezTo>
                  <a:pt x="8477" y="1036"/>
                  <a:pt x="8488" y="1047"/>
                  <a:pt x="8500" y="1053"/>
                </a:cubicBezTo>
                <a:lnTo>
                  <a:pt x="8500" y="1059"/>
                </a:lnTo>
                <a:cubicBezTo>
                  <a:pt x="8477" y="1047"/>
                  <a:pt x="8449" y="1036"/>
                  <a:pt x="8426" y="1019"/>
                </a:cubicBezTo>
                <a:cubicBezTo>
                  <a:pt x="8426" y="1019"/>
                  <a:pt x="8426" y="1013"/>
                  <a:pt x="8432" y="1008"/>
                </a:cubicBezTo>
                <a:cubicBezTo>
                  <a:pt x="8443" y="1013"/>
                  <a:pt x="8454" y="1019"/>
                  <a:pt x="8466" y="1025"/>
                </a:cubicBezTo>
                <a:cubicBezTo>
                  <a:pt x="8466" y="1019"/>
                  <a:pt x="8471" y="1008"/>
                  <a:pt x="8471" y="1002"/>
                </a:cubicBezTo>
                <a:cubicBezTo>
                  <a:pt x="8415" y="956"/>
                  <a:pt x="8347" y="922"/>
                  <a:pt x="8278" y="888"/>
                </a:cubicBezTo>
                <a:cubicBezTo>
                  <a:pt x="8284" y="883"/>
                  <a:pt x="8284" y="877"/>
                  <a:pt x="8290" y="877"/>
                </a:cubicBezTo>
                <a:close/>
                <a:moveTo>
                  <a:pt x="2521" y="1222"/>
                </a:moveTo>
                <a:cubicBezTo>
                  <a:pt x="2525" y="1222"/>
                  <a:pt x="2528" y="1228"/>
                  <a:pt x="2531" y="1240"/>
                </a:cubicBezTo>
                <a:cubicBezTo>
                  <a:pt x="2526" y="1245"/>
                  <a:pt x="2522" y="1248"/>
                  <a:pt x="2519" y="1248"/>
                </a:cubicBezTo>
                <a:cubicBezTo>
                  <a:pt x="2514" y="1248"/>
                  <a:pt x="2511" y="1244"/>
                  <a:pt x="2508" y="1235"/>
                </a:cubicBezTo>
                <a:cubicBezTo>
                  <a:pt x="2513" y="1227"/>
                  <a:pt x="2518" y="1222"/>
                  <a:pt x="2521" y="1222"/>
                </a:cubicBezTo>
                <a:close/>
                <a:moveTo>
                  <a:pt x="3188" y="1300"/>
                </a:moveTo>
                <a:cubicBezTo>
                  <a:pt x="3191" y="1300"/>
                  <a:pt x="3195" y="1303"/>
                  <a:pt x="3200" y="1308"/>
                </a:cubicBezTo>
                <a:cubicBezTo>
                  <a:pt x="3197" y="1318"/>
                  <a:pt x="3194" y="1322"/>
                  <a:pt x="3190" y="1322"/>
                </a:cubicBezTo>
                <a:cubicBezTo>
                  <a:pt x="3187" y="1322"/>
                  <a:pt x="3183" y="1319"/>
                  <a:pt x="3178" y="1314"/>
                </a:cubicBezTo>
                <a:cubicBezTo>
                  <a:pt x="3181" y="1305"/>
                  <a:pt x="3184" y="1300"/>
                  <a:pt x="3188" y="1300"/>
                </a:cubicBezTo>
                <a:close/>
                <a:moveTo>
                  <a:pt x="2633" y="1217"/>
                </a:moveTo>
                <a:cubicBezTo>
                  <a:pt x="2622" y="1229"/>
                  <a:pt x="2565" y="1240"/>
                  <a:pt x="2593" y="1269"/>
                </a:cubicBezTo>
                <a:cubicBezTo>
                  <a:pt x="2588" y="1263"/>
                  <a:pt x="2582" y="1257"/>
                  <a:pt x="2576" y="1257"/>
                </a:cubicBezTo>
                <a:cubicBezTo>
                  <a:pt x="2537" y="1291"/>
                  <a:pt x="2486" y="1320"/>
                  <a:pt x="2434" y="1331"/>
                </a:cubicBezTo>
                <a:cubicBezTo>
                  <a:pt x="2486" y="1297"/>
                  <a:pt x="2548" y="1269"/>
                  <a:pt x="2593" y="1229"/>
                </a:cubicBezTo>
                <a:cubicBezTo>
                  <a:pt x="2605" y="1217"/>
                  <a:pt x="2616" y="1217"/>
                  <a:pt x="2633" y="1217"/>
                </a:cubicBezTo>
                <a:close/>
                <a:moveTo>
                  <a:pt x="8857" y="1235"/>
                </a:moveTo>
                <a:lnTo>
                  <a:pt x="8857" y="1235"/>
                </a:lnTo>
                <a:cubicBezTo>
                  <a:pt x="8920" y="1269"/>
                  <a:pt x="8976" y="1314"/>
                  <a:pt x="9033" y="1354"/>
                </a:cubicBezTo>
                <a:cubicBezTo>
                  <a:pt x="8965" y="1331"/>
                  <a:pt x="8914" y="1280"/>
                  <a:pt x="8857" y="1235"/>
                </a:cubicBezTo>
                <a:close/>
                <a:moveTo>
                  <a:pt x="2503" y="1240"/>
                </a:moveTo>
                <a:cubicBezTo>
                  <a:pt x="2491" y="1269"/>
                  <a:pt x="2463" y="1280"/>
                  <a:pt x="2440" y="1297"/>
                </a:cubicBezTo>
                <a:cubicBezTo>
                  <a:pt x="2400" y="1325"/>
                  <a:pt x="2366" y="1359"/>
                  <a:pt x="2315" y="1371"/>
                </a:cubicBezTo>
                <a:cubicBezTo>
                  <a:pt x="2366" y="1314"/>
                  <a:pt x="2440" y="1280"/>
                  <a:pt x="2503" y="1240"/>
                </a:cubicBezTo>
                <a:close/>
                <a:moveTo>
                  <a:pt x="9220" y="1410"/>
                </a:moveTo>
                <a:cubicBezTo>
                  <a:pt x="9218" y="1410"/>
                  <a:pt x="9216" y="1412"/>
                  <a:pt x="9214" y="1414"/>
                </a:cubicBezTo>
                <a:lnTo>
                  <a:pt x="9214" y="1414"/>
                </a:lnTo>
                <a:cubicBezTo>
                  <a:pt x="9216" y="1413"/>
                  <a:pt x="9219" y="1412"/>
                  <a:pt x="9220" y="1410"/>
                </a:cubicBezTo>
                <a:close/>
                <a:moveTo>
                  <a:pt x="9048" y="1410"/>
                </a:moveTo>
                <a:cubicBezTo>
                  <a:pt x="9058" y="1410"/>
                  <a:pt x="9067" y="1425"/>
                  <a:pt x="9067" y="1433"/>
                </a:cubicBezTo>
                <a:cubicBezTo>
                  <a:pt x="9065" y="1436"/>
                  <a:pt x="9062" y="1437"/>
                  <a:pt x="9059" y="1437"/>
                </a:cubicBezTo>
                <a:cubicBezTo>
                  <a:pt x="9049" y="1437"/>
                  <a:pt x="9039" y="1425"/>
                  <a:pt x="9039" y="1416"/>
                </a:cubicBezTo>
                <a:cubicBezTo>
                  <a:pt x="9042" y="1412"/>
                  <a:pt x="9045" y="1410"/>
                  <a:pt x="9048" y="1410"/>
                </a:cubicBezTo>
                <a:close/>
                <a:moveTo>
                  <a:pt x="9033" y="1359"/>
                </a:moveTo>
                <a:lnTo>
                  <a:pt x="9033" y="1359"/>
                </a:lnTo>
                <a:cubicBezTo>
                  <a:pt x="9113" y="1410"/>
                  <a:pt x="9181" y="1467"/>
                  <a:pt x="9254" y="1530"/>
                </a:cubicBezTo>
                <a:cubicBezTo>
                  <a:pt x="9169" y="1496"/>
                  <a:pt x="9096" y="1422"/>
                  <a:pt x="9033" y="1359"/>
                </a:cubicBezTo>
                <a:close/>
                <a:moveTo>
                  <a:pt x="8618" y="1540"/>
                </a:moveTo>
                <a:cubicBezTo>
                  <a:pt x="8630" y="1540"/>
                  <a:pt x="8646" y="1554"/>
                  <a:pt x="8636" y="1564"/>
                </a:cubicBezTo>
                <a:cubicBezTo>
                  <a:pt x="8633" y="1566"/>
                  <a:pt x="8629" y="1567"/>
                  <a:pt x="8626" y="1567"/>
                </a:cubicBezTo>
                <a:cubicBezTo>
                  <a:pt x="8613" y="1567"/>
                  <a:pt x="8604" y="1550"/>
                  <a:pt x="8613" y="1541"/>
                </a:cubicBezTo>
                <a:cubicBezTo>
                  <a:pt x="8615" y="1540"/>
                  <a:pt x="8617" y="1540"/>
                  <a:pt x="8618" y="1540"/>
                </a:cubicBezTo>
                <a:close/>
                <a:moveTo>
                  <a:pt x="2156" y="1552"/>
                </a:moveTo>
                <a:lnTo>
                  <a:pt x="2156" y="1586"/>
                </a:lnTo>
                <a:cubicBezTo>
                  <a:pt x="2145" y="1581"/>
                  <a:pt x="2139" y="1581"/>
                  <a:pt x="2128" y="1575"/>
                </a:cubicBezTo>
                <a:cubicBezTo>
                  <a:pt x="2117" y="1586"/>
                  <a:pt x="2111" y="1598"/>
                  <a:pt x="2100" y="1603"/>
                </a:cubicBezTo>
                <a:lnTo>
                  <a:pt x="2094" y="1592"/>
                </a:lnTo>
                <a:cubicBezTo>
                  <a:pt x="2111" y="1581"/>
                  <a:pt x="2134" y="1564"/>
                  <a:pt x="2156" y="1552"/>
                </a:cubicBezTo>
                <a:close/>
                <a:moveTo>
                  <a:pt x="9300" y="1617"/>
                </a:moveTo>
                <a:cubicBezTo>
                  <a:pt x="9307" y="1617"/>
                  <a:pt x="9311" y="1621"/>
                  <a:pt x="9311" y="1632"/>
                </a:cubicBezTo>
                <a:cubicBezTo>
                  <a:pt x="9307" y="1636"/>
                  <a:pt x="9304" y="1638"/>
                  <a:pt x="9301" y="1638"/>
                </a:cubicBezTo>
                <a:cubicBezTo>
                  <a:pt x="9296" y="1638"/>
                  <a:pt x="9292" y="1631"/>
                  <a:pt x="9288" y="1620"/>
                </a:cubicBezTo>
                <a:cubicBezTo>
                  <a:pt x="9293" y="1618"/>
                  <a:pt x="9297" y="1617"/>
                  <a:pt x="9300" y="1617"/>
                </a:cubicBezTo>
                <a:close/>
                <a:moveTo>
                  <a:pt x="2060" y="1626"/>
                </a:moveTo>
                <a:cubicBezTo>
                  <a:pt x="2066" y="1632"/>
                  <a:pt x="2077" y="1643"/>
                  <a:pt x="2077" y="1649"/>
                </a:cubicBezTo>
                <a:lnTo>
                  <a:pt x="2054" y="1637"/>
                </a:lnTo>
                <a:cubicBezTo>
                  <a:pt x="2049" y="1649"/>
                  <a:pt x="2043" y="1666"/>
                  <a:pt x="2043" y="1671"/>
                </a:cubicBezTo>
                <a:cubicBezTo>
                  <a:pt x="2032" y="1654"/>
                  <a:pt x="2037" y="1632"/>
                  <a:pt x="2060" y="1626"/>
                </a:cubicBezTo>
                <a:close/>
                <a:moveTo>
                  <a:pt x="9355" y="1665"/>
                </a:moveTo>
                <a:cubicBezTo>
                  <a:pt x="9366" y="1665"/>
                  <a:pt x="9378" y="1683"/>
                  <a:pt x="9368" y="1688"/>
                </a:cubicBezTo>
                <a:cubicBezTo>
                  <a:pt x="9365" y="1691"/>
                  <a:pt x="9362" y="1692"/>
                  <a:pt x="9359" y="1692"/>
                </a:cubicBezTo>
                <a:cubicBezTo>
                  <a:pt x="9347" y="1692"/>
                  <a:pt x="9342" y="1675"/>
                  <a:pt x="9351" y="1666"/>
                </a:cubicBezTo>
                <a:cubicBezTo>
                  <a:pt x="9352" y="1665"/>
                  <a:pt x="9353" y="1665"/>
                  <a:pt x="9355" y="1665"/>
                </a:cubicBezTo>
                <a:close/>
                <a:moveTo>
                  <a:pt x="2307" y="1681"/>
                </a:moveTo>
                <a:cubicBezTo>
                  <a:pt x="2310" y="1681"/>
                  <a:pt x="2313" y="1683"/>
                  <a:pt x="2315" y="1688"/>
                </a:cubicBezTo>
                <a:cubicBezTo>
                  <a:pt x="2312" y="1698"/>
                  <a:pt x="2309" y="1702"/>
                  <a:pt x="2305" y="1702"/>
                </a:cubicBezTo>
                <a:cubicBezTo>
                  <a:pt x="2302" y="1702"/>
                  <a:pt x="2298" y="1699"/>
                  <a:pt x="2293" y="1694"/>
                </a:cubicBezTo>
                <a:cubicBezTo>
                  <a:pt x="2299" y="1685"/>
                  <a:pt x="2303" y="1681"/>
                  <a:pt x="2307" y="1681"/>
                </a:cubicBezTo>
                <a:close/>
                <a:moveTo>
                  <a:pt x="8812" y="1677"/>
                </a:moveTo>
                <a:cubicBezTo>
                  <a:pt x="8835" y="1694"/>
                  <a:pt x="8863" y="1711"/>
                  <a:pt x="8886" y="1734"/>
                </a:cubicBezTo>
                <a:cubicBezTo>
                  <a:pt x="8863" y="1717"/>
                  <a:pt x="8823" y="1705"/>
                  <a:pt x="8812" y="1677"/>
                </a:cubicBezTo>
                <a:close/>
                <a:moveTo>
                  <a:pt x="9379" y="1694"/>
                </a:moveTo>
                <a:cubicBezTo>
                  <a:pt x="9402" y="1705"/>
                  <a:pt x="9419" y="1722"/>
                  <a:pt x="9436" y="1734"/>
                </a:cubicBezTo>
                <a:cubicBezTo>
                  <a:pt x="9436" y="1734"/>
                  <a:pt x="9430" y="1745"/>
                  <a:pt x="9430" y="1745"/>
                </a:cubicBezTo>
                <a:cubicBezTo>
                  <a:pt x="9408" y="1734"/>
                  <a:pt x="9391" y="1717"/>
                  <a:pt x="9379" y="1694"/>
                </a:cubicBezTo>
                <a:close/>
                <a:moveTo>
                  <a:pt x="2020" y="1649"/>
                </a:moveTo>
                <a:cubicBezTo>
                  <a:pt x="2026" y="1666"/>
                  <a:pt x="2015" y="1677"/>
                  <a:pt x="2009" y="1688"/>
                </a:cubicBezTo>
                <a:cubicBezTo>
                  <a:pt x="2009" y="1694"/>
                  <a:pt x="2015" y="1700"/>
                  <a:pt x="2015" y="1705"/>
                </a:cubicBezTo>
                <a:lnTo>
                  <a:pt x="1981" y="1705"/>
                </a:lnTo>
                <a:cubicBezTo>
                  <a:pt x="1986" y="1705"/>
                  <a:pt x="1992" y="1717"/>
                  <a:pt x="1992" y="1722"/>
                </a:cubicBezTo>
                <a:cubicBezTo>
                  <a:pt x="1985" y="1719"/>
                  <a:pt x="1978" y="1717"/>
                  <a:pt x="1973" y="1717"/>
                </a:cubicBezTo>
                <a:cubicBezTo>
                  <a:pt x="1955" y="1717"/>
                  <a:pt x="1954" y="1737"/>
                  <a:pt x="1981" y="1751"/>
                </a:cubicBezTo>
                <a:cubicBezTo>
                  <a:pt x="1975" y="1757"/>
                  <a:pt x="1964" y="1762"/>
                  <a:pt x="1964" y="1762"/>
                </a:cubicBezTo>
                <a:cubicBezTo>
                  <a:pt x="1958" y="1751"/>
                  <a:pt x="1952" y="1739"/>
                  <a:pt x="1947" y="1734"/>
                </a:cubicBezTo>
                <a:cubicBezTo>
                  <a:pt x="1935" y="1745"/>
                  <a:pt x="1924" y="1751"/>
                  <a:pt x="1907" y="1751"/>
                </a:cubicBezTo>
                <a:cubicBezTo>
                  <a:pt x="1947" y="1717"/>
                  <a:pt x="1981" y="1683"/>
                  <a:pt x="2020" y="1649"/>
                </a:cubicBezTo>
                <a:close/>
                <a:moveTo>
                  <a:pt x="2542" y="1711"/>
                </a:moveTo>
                <a:lnTo>
                  <a:pt x="2542" y="1711"/>
                </a:lnTo>
                <a:cubicBezTo>
                  <a:pt x="2525" y="1728"/>
                  <a:pt x="2508" y="1745"/>
                  <a:pt x="2486" y="1762"/>
                </a:cubicBezTo>
                <a:cubicBezTo>
                  <a:pt x="2486" y="1762"/>
                  <a:pt x="2480" y="1757"/>
                  <a:pt x="2474" y="1751"/>
                </a:cubicBezTo>
                <a:lnTo>
                  <a:pt x="2542" y="1711"/>
                </a:lnTo>
                <a:close/>
                <a:moveTo>
                  <a:pt x="9452" y="1755"/>
                </a:moveTo>
                <a:cubicBezTo>
                  <a:pt x="9463" y="1755"/>
                  <a:pt x="9474" y="1769"/>
                  <a:pt x="9464" y="1779"/>
                </a:cubicBezTo>
                <a:cubicBezTo>
                  <a:pt x="9463" y="1780"/>
                  <a:pt x="9461" y="1780"/>
                  <a:pt x="9459" y="1780"/>
                </a:cubicBezTo>
                <a:cubicBezTo>
                  <a:pt x="9449" y="1780"/>
                  <a:pt x="9437" y="1766"/>
                  <a:pt x="9447" y="1757"/>
                </a:cubicBezTo>
                <a:cubicBezTo>
                  <a:pt x="9449" y="1756"/>
                  <a:pt x="9450" y="1755"/>
                  <a:pt x="9452" y="1755"/>
                </a:cubicBezTo>
                <a:close/>
                <a:moveTo>
                  <a:pt x="2167" y="1796"/>
                </a:moveTo>
                <a:cubicBezTo>
                  <a:pt x="2172" y="1796"/>
                  <a:pt x="2176" y="1798"/>
                  <a:pt x="2179" y="1802"/>
                </a:cubicBezTo>
                <a:cubicBezTo>
                  <a:pt x="2173" y="1813"/>
                  <a:pt x="2156" y="1825"/>
                  <a:pt x="2139" y="1825"/>
                </a:cubicBezTo>
                <a:cubicBezTo>
                  <a:pt x="2135" y="1812"/>
                  <a:pt x="2153" y="1796"/>
                  <a:pt x="2167" y="1796"/>
                </a:cubicBezTo>
                <a:close/>
                <a:moveTo>
                  <a:pt x="2843" y="1660"/>
                </a:moveTo>
                <a:cubicBezTo>
                  <a:pt x="2815" y="1683"/>
                  <a:pt x="2781" y="1700"/>
                  <a:pt x="2758" y="1728"/>
                </a:cubicBezTo>
                <a:cubicBezTo>
                  <a:pt x="2752" y="1734"/>
                  <a:pt x="2747" y="1739"/>
                  <a:pt x="2741" y="1745"/>
                </a:cubicBezTo>
                <a:cubicBezTo>
                  <a:pt x="2735" y="1739"/>
                  <a:pt x="2735" y="1739"/>
                  <a:pt x="2730" y="1739"/>
                </a:cubicBezTo>
                <a:cubicBezTo>
                  <a:pt x="2667" y="1779"/>
                  <a:pt x="2610" y="1836"/>
                  <a:pt x="2542" y="1870"/>
                </a:cubicBezTo>
                <a:cubicBezTo>
                  <a:pt x="2633" y="1791"/>
                  <a:pt x="2735" y="1722"/>
                  <a:pt x="2843" y="1660"/>
                </a:cubicBezTo>
                <a:close/>
                <a:moveTo>
                  <a:pt x="9345" y="1609"/>
                </a:moveTo>
                <a:cubicBezTo>
                  <a:pt x="9442" y="1688"/>
                  <a:pt x="9538" y="1774"/>
                  <a:pt x="9623" y="1870"/>
                </a:cubicBezTo>
                <a:cubicBezTo>
                  <a:pt x="9532" y="1813"/>
                  <a:pt x="9476" y="1728"/>
                  <a:pt x="9391" y="1666"/>
                </a:cubicBezTo>
                <a:cubicBezTo>
                  <a:pt x="9368" y="1654"/>
                  <a:pt x="9357" y="1632"/>
                  <a:pt x="9345" y="1609"/>
                </a:cubicBezTo>
                <a:close/>
                <a:moveTo>
                  <a:pt x="1850" y="1819"/>
                </a:moveTo>
                <a:cubicBezTo>
                  <a:pt x="1827" y="1836"/>
                  <a:pt x="1805" y="1859"/>
                  <a:pt x="1782" y="1876"/>
                </a:cubicBezTo>
                <a:cubicBezTo>
                  <a:pt x="1793" y="1859"/>
                  <a:pt x="1805" y="1842"/>
                  <a:pt x="1822" y="1825"/>
                </a:cubicBezTo>
                <a:cubicBezTo>
                  <a:pt x="1833" y="1819"/>
                  <a:pt x="1844" y="1819"/>
                  <a:pt x="1850" y="1819"/>
                </a:cubicBezTo>
                <a:close/>
                <a:moveTo>
                  <a:pt x="9050" y="1859"/>
                </a:moveTo>
                <a:lnTo>
                  <a:pt x="9050" y="1859"/>
                </a:lnTo>
                <a:cubicBezTo>
                  <a:pt x="9067" y="1870"/>
                  <a:pt x="9078" y="1881"/>
                  <a:pt x="9096" y="1893"/>
                </a:cubicBezTo>
                <a:cubicBezTo>
                  <a:pt x="9096" y="1898"/>
                  <a:pt x="9090" y="1904"/>
                  <a:pt x="9090" y="1904"/>
                </a:cubicBezTo>
                <a:cubicBezTo>
                  <a:pt x="9073" y="1893"/>
                  <a:pt x="9061" y="1876"/>
                  <a:pt x="9050" y="1859"/>
                </a:cubicBezTo>
                <a:close/>
                <a:moveTo>
                  <a:pt x="9498" y="1796"/>
                </a:moveTo>
                <a:cubicBezTo>
                  <a:pt x="9538" y="1836"/>
                  <a:pt x="9595" y="1870"/>
                  <a:pt x="9623" y="1927"/>
                </a:cubicBezTo>
                <a:cubicBezTo>
                  <a:pt x="9572" y="1887"/>
                  <a:pt x="9532" y="1830"/>
                  <a:pt x="9476" y="1802"/>
                </a:cubicBezTo>
                <a:cubicBezTo>
                  <a:pt x="9481" y="1802"/>
                  <a:pt x="9493" y="1796"/>
                  <a:pt x="9498" y="1796"/>
                </a:cubicBezTo>
                <a:close/>
                <a:moveTo>
                  <a:pt x="1590" y="1876"/>
                </a:moveTo>
                <a:cubicBezTo>
                  <a:pt x="1606" y="1887"/>
                  <a:pt x="1612" y="1910"/>
                  <a:pt x="1612" y="1927"/>
                </a:cubicBezTo>
                <a:cubicBezTo>
                  <a:pt x="1612" y="1921"/>
                  <a:pt x="1600" y="1904"/>
                  <a:pt x="1595" y="1898"/>
                </a:cubicBezTo>
                <a:cubicBezTo>
                  <a:pt x="1589" y="1910"/>
                  <a:pt x="1578" y="1921"/>
                  <a:pt x="1566" y="1932"/>
                </a:cubicBezTo>
                <a:cubicBezTo>
                  <a:pt x="1566" y="1921"/>
                  <a:pt x="1561" y="1904"/>
                  <a:pt x="1561" y="1898"/>
                </a:cubicBezTo>
                <a:cubicBezTo>
                  <a:pt x="1566" y="1888"/>
                  <a:pt x="1575" y="1878"/>
                  <a:pt x="1590" y="1876"/>
                </a:cubicBezTo>
                <a:close/>
                <a:moveTo>
                  <a:pt x="2315" y="1371"/>
                </a:moveTo>
                <a:cubicBezTo>
                  <a:pt x="2310" y="1393"/>
                  <a:pt x="2281" y="1405"/>
                  <a:pt x="2259" y="1422"/>
                </a:cubicBezTo>
                <a:cubicBezTo>
                  <a:pt x="2094" y="1552"/>
                  <a:pt x="1929" y="1688"/>
                  <a:pt x="1771" y="1830"/>
                </a:cubicBezTo>
                <a:cubicBezTo>
                  <a:pt x="1737" y="1864"/>
                  <a:pt x="1708" y="1910"/>
                  <a:pt x="1663" y="1938"/>
                </a:cubicBezTo>
                <a:cubicBezTo>
                  <a:pt x="1703" y="1870"/>
                  <a:pt x="1782" y="1830"/>
                  <a:pt x="1810" y="1762"/>
                </a:cubicBezTo>
                <a:cubicBezTo>
                  <a:pt x="1810" y="1762"/>
                  <a:pt x="1822" y="1774"/>
                  <a:pt x="1822" y="1774"/>
                </a:cubicBezTo>
                <a:cubicBezTo>
                  <a:pt x="1941" y="1654"/>
                  <a:pt x="2077" y="1552"/>
                  <a:pt x="2213" y="1450"/>
                </a:cubicBezTo>
                <a:cubicBezTo>
                  <a:pt x="2208" y="1444"/>
                  <a:pt x="2208" y="1444"/>
                  <a:pt x="2202" y="1439"/>
                </a:cubicBezTo>
                <a:cubicBezTo>
                  <a:pt x="2247" y="1433"/>
                  <a:pt x="2276" y="1393"/>
                  <a:pt x="2315" y="1371"/>
                </a:cubicBezTo>
                <a:close/>
                <a:moveTo>
                  <a:pt x="1650" y="1939"/>
                </a:moveTo>
                <a:cubicBezTo>
                  <a:pt x="1655" y="1939"/>
                  <a:pt x="1660" y="1942"/>
                  <a:pt x="1657" y="1949"/>
                </a:cubicBezTo>
                <a:cubicBezTo>
                  <a:pt x="1657" y="1959"/>
                  <a:pt x="1649" y="1964"/>
                  <a:pt x="1642" y="1964"/>
                </a:cubicBezTo>
                <a:cubicBezTo>
                  <a:pt x="1637" y="1964"/>
                  <a:pt x="1632" y="1960"/>
                  <a:pt x="1634" y="1949"/>
                </a:cubicBezTo>
                <a:cubicBezTo>
                  <a:pt x="1634" y="1943"/>
                  <a:pt x="1643" y="1939"/>
                  <a:pt x="1650" y="1939"/>
                </a:cubicBezTo>
                <a:close/>
                <a:moveTo>
                  <a:pt x="2542" y="1864"/>
                </a:moveTo>
                <a:cubicBezTo>
                  <a:pt x="2503" y="1910"/>
                  <a:pt x="2451" y="1949"/>
                  <a:pt x="2400" y="1978"/>
                </a:cubicBezTo>
                <a:cubicBezTo>
                  <a:pt x="2440" y="1932"/>
                  <a:pt x="2491" y="1898"/>
                  <a:pt x="2542" y="1864"/>
                </a:cubicBezTo>
                <a:close/>
                <a:moveTo>
                  <a:pt x="9623" y="1870"/>
                </a:moveTo>
                <a:lnTo>
                  <a:pt x="9623" y="1870"/>
                </a:lnTo>
                <a:cubicBezTo>
                  <a:pt x="9657" y="1904"/>
                  <a:pt x="9691" y="1932"/>
                  <a:pt x="9725" y="1966"/>
                </a:cubicBezTo>
                <a:cubicBezTo>
                  <a:pt x="9720" y="1972"/>
                  <a:pt x="9720" y="1978"/>
                  <a:pt x="9714" y="1983"/>
                </a:cubicBezTo>
                <a:cubicBezTo>
                  <a:pt x="9697" y="1961"/>
                  <a:pt x="9674" y="1932"/>
                  <a:pt x="9646" y="1915"/>
                </a:cubicBezTo>
                <a:cubicBezTo>
                  <a:pt x="9640" y="1898"/>
                  <a:pt x="9635" y="1887"/>
                  <a:pt x="9623" y="1870"/>
                </a:cubicBezTo>
                <a:close/>
                <a:moveTo>
                  <a:pt x="9663" y="1954"/>
                </a:moveTo>
                <a:cubicBezTo>
                  <a:pt x="9678" y="1954"/>
                  <a:pt x="9690" y="1973"/>
                  <a:pt x="9680" y="1983"/>
                </a:cubicBezTo>
                <a:cubicBezTo>
                  <a:pt x="9678" y="1984"/>
                  <a:pt x="9676" y="1984"/>
                  <a:pt x="9674" y="1984"/>
                </a:cubicBezTo>
                <a:cubicBezTo>
                  <a:pt x="9660" y="1984"/>
                  <a:pt x="9647" y="1965"/>
                  <a:pt x="9657" y="1955"/>
                </a:cubicBezTo>
                <a:cubicBezTo>
                  <a:pt x="9659" y="1954"/>
                  <a:pt x="9661" y="1954"/>
                  <a:pt x="9663" y="1954"/>
                </a:cubicBezTo>
                <a:close/>
                <a:moveTo>
                  <a:pt x="9720" y="1989"/>
                </a:moveTo>
                <a:cubicBezTo>
                  <a:pt x="9720" y="1995"/>
                  <a:pt x="9714" y="2000"/>
                  <a:pt x="9708" y="2006"/>
                </a:cubicBezTo>
                <a:cubicBezTo>
                  <a:pt x="9708" y="2006"/>
                  <a:pt x="9703" y="2000"/>
                  <a:pt x="9703" y="2000"/>
                </a:cubicBezTo>
                <a:cubicBezTo>
                  <a:pt x="9703" y="1995"/>
                  <a:pt x="9708" y="1989"/>
                  <a:pt x="9714" y="1989"/>
                </a:cubicBezTo>
                <a:close/>
                <a:moveTo>
                  <a:pt x="1408" y="2006"/>
                </a:moveTo>
                <a:lnTo>
                  <a:pt x="1408" y="2006"/>
                </a:lnTo>
                <a:cubicBezTo>
                  <a:pt x="1408" y="2006"/>
                  <a:pt x="1408" y="2006"/>
                  <a:pt x="1408" y="2006"/>
                </a:cubicBezTo>
                <a:cubicBezTo>
                  <a:pt x="1408" y="2006"/>
                  <a:pt x="1408" y="2006"/>
                  <a:pt x="1408" y="2006"/>
                </a:cubicBezTo>
                <a:lnTo>
                  <a:pt x="1408" y="2006"/>
                </a:lnTo>
                <a:cubicBezTo>
                  <a:pt x="1408" y="2006"/>
                  <a:pt x="1408" y="2006"/>
                  <a:pt x="1408" y="2006"/>
                </a:cubicBezTo>
                <a:close/>
                <a:moveTo>
                  <a:pt x="9731" y="1995"/>
                </a:moveTo>
                <a:cubicBezTo>
                  <a:pt x="9742" y="2006"/>
                  <a:pt x="9759" y="2012"/>
                  <a:pt x="9771" y="2023"/>
                </a:cubicBezTo>
                <a:cubicBezTo>
                  <a:pt x="9776" y="2029"/>
                  <a:pt x="9776" y="2035"/>
                  <a:pt x="9782" y="2040"/>
                </a:cubicBezTo>
                <a:cubicBezTo>
                  <a:pt x="9765" y="2029"/>
                  <a:pt x="9748" y="2012"/>
                  <a:pt x="9731" y="1995"/>
                </a:cubicBezTo>
                <a:close/>
                <a:moveTo>
                  <a:pt x="1583" y="2063"/>
                </a:moveTo>
                <a:cubicBezTo>
                  <a:pt x="1595" y="2074"/>
                  <a:pt x="1595" y="2080"/>
                  <a:pt x="1583" y="2091"/>
                </a:cubicBezTo>
                <a:cubicBezTo>
                  <a:pt x="1572" y="2086"/>
                  <a:pt x="1572" y="2074"/>
                  <a:pt x="1583" y="2063"/>
                </a:cubicBezTo>
                <a:close/>
                <a:moveTo>
                  <a:pt x="9782" y="2035"/>
                </a:moveTo>
                <a:lnTo>
                  <a:pt x="9782" y="2035"/>
                </a:lnTo>
                <a:cubicBezTo>
                  <a:pt x="9793" y="2046"/>
                  <a:pt x="9805" y="2057"/>
                  <a:pt x="9816" y="2063"/>
                </a:cubicBezTo>
                <a:lnTo>
                  <a:pt x="9816" y="2069"/>
                </a:lnTo>
                <a:cubicBezTo>
                  <a:pt x="9827" y="2080"/>
                  <a:pt x="9839" y="2091"/>
                  <a:pt x="9856" y="2103"/>
                </a:cubicBezTo>
                <a:cubicBezTo>
                  <a:pt x="9839" y="2091"/>
                  <a:pt x="9822" y="2080"/>
                  <a:pt x="9799" y="2069"/>
                </a:cubicBezTo>
                <a:cubicBezTo>
                  <a:pt x="9793" y="2057"/>
                  <a:pt x="9788" y="2046"/>
                  <a:pt x="9782" y="2035"/>
                </a:cubicBezTo>
                <a:close/>
                <a:moveTo>
                  <a:pt x="9708" y="2023"/>
                </a:moveTo>
                <a:cubicBezTo>
                  <a:pt x="9731" y="2046"/>
                  <a:pt x="9759" y="2063"/>
                  <a:pt x="9782" y="2086"/>
                </a:cubicBezTo>
                <a:cubicBezTo>
                  <a:pt x="9793" y="2097"/>
                  <a:pt x="9799" y="2103"/>
                  <a:pt x="9810" y="2114"/>
                </a:cubicBezTo>
                <a:cubicBezTo>
                  <a:pt x="9805" y="2108"/>
                  <a:pt x="9799" y="2108"/>
                  <a:pt x="9793" y="2103"/>
                </a:cubicBezTo>
                <a:cubicBezTo>
                  <a:pt x="9782" y="2097"/>
                  <a:pt x="9771" y="2086"/>
                  <a:pt x="9759" y="2080"/>
                </a:cubicBezTo>
                <a:cubicBezTo>
                  <a:pt x="9737" y="2069"/>
                  <a:pt x="9725" y="2040"/>
                  <a:pt x="9708" y="2023"/>
                </a:cubicBezTo>
                <a:close/>
                <a:moveTo>
                  <a:pt x="1549" y="2096"/>
                </a:moveTo>
                <a:cubicBezTo>
                  <a:pt x="1563" y="2096"/>
                  <a:pt x="1571" y="2115"/>
                  <a:pt x="1561" y="2120"/>
                </a:cubicBezTo>
                <a:cubicBezTo>
                  <a:pt x="1557" y="2122"/>
                  <a:pt x="1554" y="2123"/>
                  <a:pt x="1552" y="2123"/>
                </a:cubicBezTo>
                <a:cubicBezTo>
                  <a:pt x="1540" y="2123"/>
                  <a:pt x="1534" y="2106"/>
                  <a:pt x="1544" y="2097"/>
                </a:cubicBezTo>
                <a:cubicBezTo>
                  <a:pt x="1546" y="2096"/>
                  <a:pt x="1547" y="2096"/>
                  <a:pt x="1549" y="2096"/>
                </a:cubicBezTo>
                <a:close/>
                <a:moveTo>
                  <a:pt x="9827" y="2114"/>
                </a:moveTo>
                <a:cubicBezTo>
                  <a:pt x="9833" y="2120"/>
                  <a:pt x="9833" y="2120"/>
                  <a:pt x="9839" y="2125"/>
                </a:cubicBezTo>
                <a:cubicBezTo>
                  <a:pt x="9833" y="2120"/>
                  <a:pt x="9833" y="2120"/>
                  <a:pt x="9827" y="2120"/>
                </a:cubicBezTo>
                <a:lnTo>
                  <a:pt x="9827" y="2114"/>
                </a:lnTo>
                <a:close/>
                <a:moveTo>
                  <a:pt x="1408" y="2006"/>
                </a:moveTo>
                <a:cubicBezTo>
                  <a:pt x="1397" y="2025"/>
                  <a:pt x="1393" y="2046"/>
                  <a:pt x="1396" y="2069"/>
                </a:cubicBezTo>
                <a:cubicBezTo>
                  <a:pt x="1390" y="2069"/>
                  <a:pt x="1379" y="2057"/>
                  <a:pt x="1373" y="2052"/>
                </a:cubicBezTo>
                <a:lnTo>
                  <a:pt x="1373" y="2052"/>
                </a:lnTo>
                <a:cubicBezTo>
                  <a:pt x="1379" y="2057"/>
                  <a:pt x="1385" y="2074"/>
                  <a:pt x="1385" y="2080"/>
                </a:cubicBezTo>
                <a:cubicBezTo>
                  <a:pt x="1382" y="2080"/>
                  <a:pt x="1377" y="2079"/>
                  <a:pt x="1372" y="2079"/>
                </a:cubicBezTo>
                <a:cubicBezTo>
                  <a:pt x="1360" y="2079"/>
                  <a:pt x="1345" y="2082"/>
                  <a:pt x="1345" y="2103"/>
                </a:cubicBezTo>
                <a:cubicBezTo>
                  <a:pt x="1328" y="2120"/>
                  <a:pt x="1311" y="2137"/>
                  <a:pt x="1294" y="2159"/>
                </a:cubicBezTo>
                <a:cubicBezTo>
                  <a:pt x="1322" y="2148"/>
                  <a:pt x="1345" y="2131"/>
                  <a:pt x="1368" y="2114"/>
                </a:cubicBezTo>
                <a:cubicBezTo>
                  <a:pt x="1362" y="2108"/>
                  <a:pt x="1356" y="2097"/>
                  <a:pt x="1351" y="2091"/>
                </a:cubicBezTo>
                <a:lnTo>
                  <a:pt x="1351" y="2091"/>
                </a:lnTo>
                <a:cubicBezTo>
                  <a:pt x="1357" y="2092"/>
                  <a:pt x="1362" y="2093"/>
                  <a:pt x="1368" y="2093"/>
                </a:cubicBezTo>
                <a:cubicBezTo>
                  <a:pt x="1386" y="2093"/>
                  <a:pt x="1397" y="2084"/>
                  <a:pt x="1402" y="2057"/>
                </a:cubicBezTo>
                <a:lnTo>
                  <a:pt x="1413" y="2080"/>
                </a:lnTo>
                <a:cubicBezTo>
                  <a:pt x="1408" y="2052"/>
                  <a:pt x="1408" y="2029"/>
                  <a:pt x="1408" y="2006"/>
                </a:cubicBezTo>
                <a:close/>
                <a:moveTo>
                  <a:pt x="9850" y="2131"/>
                </a:moveTo>
                <a:cubicBezTo>
                  <a:pt x="9856" y="2137"/>
                  <a:pt x="9861" y="2142"/>
                  <a:pt x="9867" y="2148"/>
                </a:cubicBezTo>
                <a:lnTo>
                  <a:pt x="9850" y="2154"/>
                </a:lnTo>
                <a:cubicBezTo>
                  <a:pt x="9850" y="2154"/>
                  <a:pt x="9856" y="2159"/>
                  <a:pt x="9856" y="2159"/>
                </a:cubicBezTo>
                <a:lnTo>
                  <a:pt x="9810" y="2142"/>
                </a:lnTo>
                <a:cubicBezTo>
                  <a:pt x="9810" y="2142"/>
                  <a:pt x="9810" y="2137"/>
                  <a:pt x="9810" y="2137"/>
                </a:cubicBezTo>
                <a:cubicBezTo>
                  <a:pt x="9822" y="2137"/>
                  <a:pt x="9839" y="2137"/>
                  <a:pt x="9850" y="2131"/>
                </a:cubicBezTo>
                <a:close/>
                <a:moveTo>
                  <a:pt x="2400" y="1961"/>
                </a:moveTo>
                <a:lnTo>
                  <a:pt x="2400" y="1961"/>
                </a:lnTo>
                <a:cubicBezTo>
                  <a:pt x="2395" y="1989"/>
                  <a:pt x="2372" y="2000"/>
                  <a:pt x="2349" y="2012"/>
                </a:cubicBezTo>
                <a:cubicBezTo>
                  <a:pt x="2355" y="2017"/>
                  <a:pt x="2355" y="2017"/>
                  <a:pt x="2361" y="2023"/>
                </a:cubicBezTo>
                <a:cubicBezTo>
                  <a:pt x="2355" y="2029"/>
                  <a:pt x="2355" y="2029"/>
                  <a:pt x="2349" y="2035"/>
                </a:cubicBezTo>
                <a:lnTo>
                  <a:pt x="2332" y="2029"/>
                </a:lnTo>
                <a:cubicBezTo>
                  <a:pt x="2270" y="2074"/>
                  <a:pt x="2230" y="2131"/>
                  <a:pt x="2162" y="2165"/>
                </a:cubicBezTo>
                <a:cubicBezTo>
                  <a:pt x="2236" y="2091"/>
                  <a:pt x="2315" y="2023"/>
                  <a:pt x="2400" y="1961"/>
                </a:cubicBezTo>
                <a:close/>
                <a:moveTo>
                  <a:pt x="9861" y="2171"/>
                </a:moveTo>
                <a:cubicBezTo>
                  <a:pt x="9867" y="2176"/>
                  <a:pt x="9873" y="2182"/>
                  <a:pt x="9873" y="2188"/>
                </a:cubicBezTo>
                <a:lnTo>
                  <a:pt x="9873" y="2210"/>
                </a:lnTo>
                <a:lnTo>
                  <a:pt x="9861" y="2210"/>
                </a:lnTo>
                <a:lnTo>
                  <a:pt x="9856" y="2199"/>
                </a:lnTo>
                <a:cubicBezTo>
                  <a:pt x="9861" y="2193"/>
                  <a:pt x="9861" y="2188"/>
                  <a:pt x="9867" y="2182"/>
                </a:cubicBezTo>
                <a:cubicBezTo>
                  <a:pt x="9861" y="2182"/>
                  <a:pt x="9861" y="2176"/>
                  <a:pt x="9861" y="2176"/>
                </a:cubicBezTo>
                <a:lnTo>
                  <a:pt x="9861" y="2171"/>
                </a:lnTo>
                <a:close/>
                <a:moveTo>
                  <a:pt x="1538" y="2114"/>
                </a:moveTo>
                <a:cubicBezTo>
                  <a:pt x="1538" y="2154"/>
                  <a:pt x="1504" y="2188"/>
                  <a:pt x="1481" y="2222"/>
                </a:cubicBezTo>
                <a:cubicBezTo>
                  <a:pt x="1476" y="2216"/>
                  <a:pt x="1464" y="2205"/>
                  <a:pt x="1459" y="2199"/>
                </a:cubicBezTo>
                <a:cubicBezTo>
                  <a:pt x="1481" y="2171"/>
                  <a:pt x="1510" y="2137"/>
                  <a:pt x="1538" y="2114"/>
                </a:cubicBezTo>
                <a:close/>
                <a:moveTo>
                  <a:pt x="1453" y="2216"/>
                </a:moveTo>
                <a:cubicBezTo>
                  <a:pt x="1457" y="2216"/>
                  <a:pt x="1460" y="2218"/>
                  <a:pt x="1464" y="2222"/>
                </a:cubicBezTo>
                <a:cubicBezTo>
                  <a:pt x="1459" y="2227"/>
                  <a:pt x="1459" y="2239"/>
                  <a:pt x="1459" y="2244"/>
                </a:cubicBezTo>
                <a:cubicBezTo>
                  <a:pt x="1455" y="2245"/>
                  <a:pt x="1453" y="2246"/>
                  <a:pt x="1450" y="2246"/>
                </a:cubicBezTo>
                <a:cubicBezTo>
                  <a:pt x="1432" y="2246"/>
                  <a:pt x="1439" y="2216"/>
                  <a:pt x="1453" y="2216"/>
                </a:cubicBezTo>
                <a:close/>
                <a:moveTo>
                  <a:pt x="9896" y="2114"/>
                </a:moveTo>
                <a:lnTo>
                  <a:pt x="9896" y="2114"/>
                </a:lnTo>
                <a:cubicBezTo>
                  <a:pt x="9901" y="2120"/>
                  <a:pt x="9907" y="2120"/>
                  <a:pt x="9913" y="2120"/>
                </a:cubicBezTo>
                <a:cubicBezTo>
                  <a:pt x="9924" y="2142"/>
                  <a:pt x="9941" y="2159"/>
                  <a:pt x="9964" y="2176"/>
                </a:cubicBezTo>
                <a:cubicBezTo>
                  <a:pt x="9975" y="2188"/>
                  <a:pt x="9981" y="2193"/>
                  <a:pt x="9986" y="2199"/>
                </a:cubicBezTo>
                <a:cubicBezTo>
                  <a:pt x="9986" y="2205"/>
                  <a:pt x="9986" y="2210"/>
                  <a:pt x="9986" y="2222"/>
                </a:cubicBezTo>
                <a:cubicBezTo>
                  <a:pt x="9986" y="2216"/>
                  <a:pt x="9992" y="2210"/>
                  <a:pt x="9998" y="2205"/>
                </a:cubicBezTo>
                <a:cubicBezTo>
                  <a:pt x="10009" y="2216"/>
                  <a:pt x="10020" y="2227"/>
                  <a:pt x="10037" y="2239"/>
                </a:cubicBezTo>
                <a:cubicBezTo>
                  <a:pt x="10032" y="2244"/>
                  <a:pt x="10026" y="2250"/>
                  <a:pt x="10020" y="2256"/>
                </a:cubicBezTo>
                <a:cubicBezTo>
                  <a:pt x="10009" y="2244"/>
                  <a:pt x="9998" y="2233"/>
                  <a:pt x="9986" y="2222"/>
                </a:cubicBezTo>
                <a:cubicBezTo>
                  <a:pt x="9975" y="2210"/>
                  <a:pt x="9964" y="2199"/>
                  <a:pt x="9952" y="2188"/>
                </a:cubicBezTo>
                <a:cubicBezTo>
                  <a:pt x="9935" y="2171"/>
                  <a:pt x="9924" y="2154"/>
                  <a:pt x="9918" y="2131"/>
                </a:cubicBezTo>
                <a:cubicBezTo>
                  <a:pt x="9918" y="2131"/>
                  <a:pt x="9907" y="2131"/>
                  <a:pt x="9907" y="2125"/>
                </a:cubicBezTo>
                <a:cubicBezTo>
                  <a:pt x="9901" y="2125"/>
                  <a:pt x="9896" y="2120"/>
                  <a:pt x="9896" y="2114"/>
                </a:cubicBezTo>
                <a:close/>
                <a:moveTo>
                  <a:pt x="1759" y="2176"/>
                </a:moveTo>
                <a:lnTo>
                  <a:pt x="1765" y="2182"/>
                </a:lnTo>
                <a:cubicBezTo>
                  <a:pt x="1732" y="2209"/>
                  <a:pt x="1705" y="2242"/>
                  <a:pt x="1683" y="2269"/>
                </a:cubicBezTo>
                <a:lnTo>
                  <a:pt x="1683" y="2269"/>
                </a:lnTo>
                <a:cubicBezTo>
                  <a:pt x="1697" y="2230"/>
                  <a:pt x="1733" y="2208"/>
                  <a:pt x="1759" y="2176"/>
                </a:cubicBezTo>
                <a:close/>
                <a:moveTo>
                  <a:pt x="1403" y="2282"/>
                </a:moveTo>
                <a:cubicBezTo>
                  <a:pt x="1407" y="2282"/>
                  <a:pt x="1410" y="2286"/>
                  <a:pt x="1413" y="2296"/>
                </a:cubicBezTo>
                <a:cubicBezTo>
                  <a:pt x="1408" y="2301"/>
                  <a:pt x="1403" y="2303"/>
                  <a:pt x="1399" y="2303"/>
                </a:cubicBezTo>
                <a:cubicBezTo>
                  <a:pt x="1394" y="2303"/>
                  <a:pt x="1390" y="2299"/>
                  <a:pt x="1390" y="2290"/>
                </a:cubicBezTo>
                <a:cubicBezTo>
                  <a:pt x="1396" y="2285"/>
                  <a:pt x="1400" y="2282"/>
                  <a:pt x="1403" y="2282"/>
                </a:cubicBezTo>
                <a:close/>
                <a:moveTo>
                  <a:pt x="9878" y="2159"/>
                </a:moveTo>
                <a:lnTo>
                  <a:pt x="9878" y="2159"/>
                </a:lnTo>
                <a:cubicBezTo>
                  <a:pt x="9901" y="2176"/>
                  <a:pt x="9924" y="2199"/>
                  <a:pt x="9947" y="2216"/>
                </a:cubicBezTo>
                <a:cubicBezTo>
                  <a:pt x="9969" y="2244"/>
                  <a:pt x="9992" y="2278"/>
                  <a:pt x="10015" y="2307"/>
                </a:cubicBezTo>
                <a:cubicBezTo>
                  <a:pt x="10009" y="2307"/>
                  <a:pt x="10003" y="2301"/>
                  <a:pt x="9998" y="2296"/>
                </a:cubicBezTo>
                <a:cubicBezTo>
                  <a:pt x="9986" y="2273"/>
                  <a:pt x="9964" y="2256"/>
                  <a:pt x="9941" y="2239"/>
                </a:cubicBezTo>
                <a:cubicBezTo>
                  <a:pt x="9918" y="2210"/>
                  <a:pt x="9896" y="2188"/>
                  <a:pt x="9878" y="2159"/>
                </a:cubicBezTo>
                <a:close/>
                <a:moveTo>
                  <a:pt x="10032" y="2335"/>
                </a:moveTo>
                <a:cubicBezTo>
                  <a:pt x="10037" y="2335"/>
                  <a:pt x="10037" y="2335"/>
                  <a:pt x="10037" y="2341"/>
                </a:cubicBezTo>
                <a:cubicBezTo>
                  <a:pt x="10037" y="2341"/>
                  <a:pt x="10037" y="2335"/>
                  <a:pt x="10032" y="2335"/>
                </a:cubicBezTo>
                <a:close/>
                <a:moveTo>
                  <a:pt x="1361" y="2325"/>
                </a:moveTo>
                <a:cubicBezTo>
                  <a:pt x="1367" y="2325"/>
                  <a:pt x="1370" y="2331"/>
                  <a:pt x="1373" y="2341"/>
                </a:cubicBezTo>
                <a:cubicBezTo>
                  <a:pt x="1369" y="2348"/>
                  <a:pt x="1364" y="2351"/>
                  <a:pt x="1360" y="2351"/>
                </a:cubicBezTo>
                <a:cubicBezTo>
                  <a:pt x="1354" y="2351"/>
                  <a:pt x="1348" y="2345"/>
                  <a:pt x="1345" y="2335"/>
                </a:cubicBezTo>
                <a:cubicBezTo>
                  <a:pt x="1352" y="2328"/>
                  <a:pt x="1357" y="2325"/>
                  <a:pt x="1361" y="2325"/>
                </a:cubicBezTo>
                <a:close/>
                <a:moveTo>
                  <a:pt x="10236" y="2358"/>
                </a:moveTo>
                <a:cubicBezTo>
                  <a:pt x="10236" y="2369"/>
                  <a:pt x="10242" y="2386"/>
                  <a:pt x="10242" y="2398"/>
                </a:cubicBezTo>
                <a:cubicBezTo>
                  <a:pt x="10253" y="2398"/>
                  <a:pt x="10270" y="2403"/>
                  <a:pt x="10281" y="2403"/>
                </a:cubicBezTo>
                <a:cubicBezTo>
                  <a:pt x="10259" y="2392"/>
                  <a:pt x="10247" y="2381"/>
                  <a:pt x="10236" y="2358"/>
                </a:cubicBezTo>
                <a:close/>
                <a:moveTo>
                  <a:pt x="10049" y="2250"/>
                </a:moveTo>
                <a:cubicBezTo>
                  <a:pt x="10066" y="2267"/>
                  <a:pt x="10077" y="2284"/>
                  <a:pt x="10088" y="2307"/>
                </a:cubicBezTo>
                <a:lnTo>
                  <a:pt x="10105" y="2307"/>
                </a:lnTo>
                <a:cubicBezTo>
                  <a:pt x="10105" y="2307"/>
                  <a:pt x="10105" y="2313"/>
                  <a:pt x="10105" y="2313"/>
                </a:cubicBezTo>
                <a:cubicBezTo>
                  <a:pt x="10111" y="2313"/>
                  <a:pt x="10117" y="2318"/>
                  <a:pt x="10122" y="2318"/>
                </a:cubicBezTo>
                <a:cubicBezTo>
                  <a:pt x="10122" y="2324"/>
                  <a:pt x="10128" y="2324"/>
                  <a:pt x="10128" y="2330"/>
                </a:cubicBezTo>
                <a:cubicBezTo>
                  <a:pt x="10145" y="2374"/>
                  <a:pt x="10184" y="2402"/>
                  <a:pt x="10201" y="2452"/>
                </a:cubicBezTo>
                <a:lnTo>
                  <a:pt x="10201" y="2452"/>
                </a:lnTo>
                <a:cubicBezTo>
                  <a:pt x="10171" y="2417"/>
                  <a:pt x="10141" y="2380"/>
                  <a:pt x="10111" y="2347"/>
                </a:cubicBezTo>
                <a:cubicBezTo>
                  <a:pt x="10094" y="2324"/>
                  <a:pt x="10077" y="2301"/>
                  <a:pt x="10054" y="2284"/>
                </a:cubicBezTo>
                <a:cubicBezTo>
                  <a:pt x="10049" y="2273"/>
                  <a:pt x="10049" y="2261"/>
                  <a:pt x="10049" y="2250"/>
                </a:cubicBezTo>
                <a:close/>
                <a:moveTo>
                  <a:pt x="1728" y="2433"/>
                </a:moveTo>
                <a:cubicBezTo>
                  <a:pt x="1731" y="2433"/>
                  <a:pt x="1734" y="2434"/>
                  <a:pt x="1737" y="2437"/>
                </a:cubicBezTo>
                <a:cubicBezTo>
                  <a:pt x="1737" y="2449"/>
                  <a:pt x="1725" y="2460"/>
                  <a:pt x="1714" y="2466"/>
                </a:cubicBezTo>
                <a:cubicBezTo>
                  <a:pt x="1710" y="2468"/>
                  <a:pt x="1707" y="2468"/>
                  <a:pt x="1705" y="2468"/>
                </a:cubicBezTo>
                <a:cubicBezTo>
                  <a:pt x="1691" y="2468"/>
                  <a:pt x="1712" y="2433"/>
                  <a:pt x="1728" y="2433"/>
                </a:cubicBezTo>
                <a:close/>
                <a:moveTo>
                  <a:pt x="10219" y="2437"/>
                </a:moveTo>
                <a:cubicBezTo>
                  <a:pt x="10230" y="2449"/>
                  <a:pt x="10236" y="2460"/>
                  <a:pt x="10247" y="2477"/>
                </a:cubicBezTo>
                <a:cubicBezTo>
                  <a:pt x="10236" y="2471"/>
                  <a:pt x="10230" y="2466"/>
                  <a:pt x="10225" y="2454"/>
                </a:cubicBezTo>
                <a:cubicBezTo>
                  <a:pt x="10225" y="2449"/>
                  <a:pt x="10219" y="2443"/>
                  <a:pt x="10219" y="2437"/>
                </a:cubicBezTo>
                <a:close/>
                <a:moveTo>
                  <a:pt x="10207" y="2459"/>
                </a:moveTo>
                <a:cubicBezTo>
                  <a:pt x="10218" y="2467"/>
                  <a:pt x="10233" y="2473"/>
                  <a:pt x="10247" y="2483"/>
                </a:cubicBezTo>
                <a:cubicBezTo>
                  <a:pt x="10253" y="2483"/>
                  <a:pt x="10253" y="2488"/>
                  <a:pt x="10259" y="2494"/>
                </a:cubicBezTo>
                <a:cubicBezTo>
                  <a:pt x="10253" y="2494"/>
                  <a:pt x="10247" y="2500"/>
                  <a:pt x="10247" y="2505"/>
                </a:cubicBezTo>
                <a:cubicBezTo>
                  <a:pt x="10234" y="2490"/>
                  <a:pt x="10220" y="2475"/>
                  <a:pt x="10207" y="2459"/>
                </a:cubicBezTo>
                <a:close/>
                <a:moveTo>
                  <a:pt x="10281" y="2511"/>
                </a:moveTo>
                <a:cubicBezTo>
                  <a:pt x="10281" y="2522"/>
                  <a:pt x="10281" y="2534"/>
                  <a:pt x="10281" y="2551"/>
                </a:cubicBezTo>
                <a:lnTo>
                  <a:pt x="10270" y="2534"/>
                </a:lnTo>
                <a:cubicBezTo>
                  <a:pt x="10270" y="2528"/>
                  <a:pt x="10270" y="2522"/>
                  <a:pt x="10270" y="2517"/>
                </a:cubicBezTo>
                <a:cubicBezTo>
                  <a:pt x="10276" y="2517"/>
                  <a:pt x="10281" y="2511"/>
                  <a:pt x="10281" y="2511"/>
                </a:cubicBezTo>
                <a:close/>
                <a:moveTo>
                  <a:pt x="1912" y="2426"/>
                </a:moveTo>
                <a:lnTo>
                  <a:pt x="1912" y="2426"/>
                </a:lnTo>
                <a:cubicBezTo>
                  <a:pt x="1884" y="2460"/>
                  <a:pt x="1850" y="2494"/>
                  <a:pt x="1822" y="2522"/>
                </a:cubicBezTo>
                <a:cubicBezTo>
                  <a:pt x="1833" y="2528"/>
                  <a:pt x="1844" y="2528"/>
                  <a:pt x="1856" y="2528"/>
                </a:cubicBezTo>
                <a:cubicBezTo>
                  <a:pt x="1866" y="2517"/>
                  <a:pt x="1877" y="2508"/>
                  <a:pt x="1887" y="2499"/>
                </a:cubicBezTo>
                <a:lnTo>
                  <a:pt x="1887" y="2499"/>
                </a:lnTo>
                <a:cubicBezTo>
                  <a:pt x="1869" y="2519"/>
                  <a:pt x="1851" y="2541"/>
                  <a:pt x="1833" y="2562"/>
                </a:cubicBezTo>
                <a:cubicBezTo>
                  <a:pt x="1827" y="2557"/>
                  <a:pt x="1822" y="2545"/>
                  <a:pt x="1816" y="2539"/>
                </a:cubicBezTo>
                <a:lnTo>
                  <a:pt x="1822" y="2539"/>
                </a:lnTo>
                <a:cubicBezTo>
                  <a:pt x="1822" y="2534"/>
                  <a:pt x="1816" y="2522"/>
                  <a:pt x="1816" y="2517"/>
                </a:cubicBezTo>
                <a:cubicBezTo>
                  <a:pt x="1844" y="2483"/>
                  <a:pt x="1873" y="2449"/>
                  <a:pt x="1912" y="2426"/>
                </a:cubicBezTo>
                <a:close/>
                <a:moveTo>
                  <a:pt x="1663" y="2273"/>
                </a:moveTo>
                <a:cubicBezTo>
                  <a:pt x="1663" y="2273"/>
                  <a:pt x="1668" y="2278"/>
                  <a:pt x="1668" y="2278"/>
                </a:cubicBezTo>
                <a:cubicBezTo>
                  <a:pt x="1634" y="2330"/>
                  <a:pt x="1589" y="2369"/>
                  <a:pt x="1544" y="2415"/>
                </a:cubicBezTo>
                <a:cubicBezTo>
                  <a:pt x="1511" y="2469"/>
                  <a:pt x="1473" y="2519"/>
                  <a:pt x="1424" y="2563"/>
                </a:cubicBezTo>
                <a:lnTo>
                  <a:pt x="1424" y="2563"/>
                </a:lnTo>
                <a:cubicBezTo>
                  <a:pt x="1424" y="2563"/>
                  <a:pt x="1424" y="2562"/>
                  <a:pt x="1425" y="2562"/>
                </a:cubicBezTo>
                <a:lnTo>
                  <a:pt x="1425" y="2562"/>
                </a:lnTo>
                <a:cubicBezTo>
                  <a:pt x="1423" y="2563"/>
                  <a:pt x="1422" y="2563"/>
                  <a:pt x="1421" y="2564"/>
                </a:cubicBezTo>
                <a:lnTo>
                  <a:pt x="1421" y="2564"/>
                </a:lnTo>
                <a:cubicBezTo>
                  <a:pt x="1489" y="2458"/>
                  <a:pt x="1584" y="2368"/>
                  <a:pt x="1663" y="2273"/>
                </a:cubicBezTo>
                <a:close/>
                <a:moveTo>
                  <a:pt x="10283" y="2607"/>
                </a:moveTo>
                <a:cubicBezTo>
                  <a:pt x="10286" y="2607"/>
                  <a:pt x="10289" y="2610"/>
                  <a:pt x="10293" y="2613"/>
                </a:cubicBezTo>
                <a:cubicBezTo>
                  <a:pt x="10293" y="2623"/>
                  <a:pt x="10289" y="2627"/>
                  <a:pt x="10285" y="2627"/>
                </a:cubicBezTo>
                <a:cubicBezTo>
                  <a:pt x="10282" y="2627"/>
                  <a:pt x="10278" y="2624"/>
                  <a:pt x="10276" y="2619"/>
                </a:cubicBezTo>
                <a:cubicBezTo>
                  <a:pt x="10276" y="2619"/>
                  <a:pt x="10276" y="2613"/>
                  <a:pt x="10276" y="2613"/>
                </a:cubicBezTo>
                <a:cubicBezTo>
                  <a:pt x="10278" y="2608"/>
                  <a:pt x="10280" y="2607"/>
                  <a:pt x="10283" y="2607"/>
                </a:cubicBezTo>
                <a:close/>
                <a:moveTo>
                  <a:pt x="1776" y="2557"/>
                </a:moveTo>
                <a:cubicBezTo>
                  <a:pt x="1793" y="2585"/>
                  <a:pt x="1748" y="2602"/>
                  <a:pt x="1754" y="2636"/>
                </a:cubicBezTo>
                <a:cubicBezTo>
                  <a:pt x="1748" y="2630"/>
                  <a:pt x="1742" y="2613"/>
                  <a:pt x="1737" y="2608"/>
                </a:cubicBezTo>
                <a:cubicBezTo>
                  <a:pt x="1742" y="2596"/>
                  <a:pt x="1759" y="2591"/>
                  <a:pt x="1771" y="2579"/>
                </a:cubicBezTo>
                <a:cubicBezTo>
                  <a:pt x="1771" y="2574"/>
                  <a:pt x="1776" y="2562"/>
                  <a:pt x="1776" y="2557"/>
                </a:cubicBezTo>
                <a:close/>
                <a:moveTo>
                  <a:pt x="1566" y="2623"/>
                </a:moveTo>
                <a:cubicBezTo>
                  <a:pt x="1574" y="2623"/>
                  <a:pt x="1580" y="2634"/>
                  <a:pt x="1572" y="2642"/>
                </a:cubicBezTo>
                <a:cubicBezTo>
                  <a:pt x="1569" y="2647"/>
                  <a:pt x="1565" y="2649"/>
                  <a:pt x="1561" y="2649"/>
                </a:cubicBezTo>
                <a:cubicBezTo>
                  <a:pt x="1553" y="2649"/>
                  <a:pt x="1547" y="2638"/>
                  <a:pt x="1555" y="2630"/>
                </a:cubicBezTo>
                <a:cubicBezTo>
                  <a:pt x="1558" y="2625"/>
                  <a:pt x="1562" y="2623"/>
                  <a:pt x="1566" y="2623"/>
                </a:cubicBezTo>
                <a:close/>
                <a:moveTo>
                  <a:pt x="1424" y="2563"/>
                </a:moveTo>
                <a:cubicBezTo>
                  <a:pt x="1418" y="2580"/>
                  <a:pt x="1407" y="2591"/>
                  <a:pt x="1396" y="2602"/>
                </a:cubicBezTo>
                <a:lnTo>
                  <a:pt x="1356" y="2653"/>
                </a:lnTo>
                <a:cubicBezTo>
                  <a:pt x="1356" y="2642"/>
                  <a:pt x="1362" y="2630"/>
                  <a:pt x="1362" y="2619"/>
                </a:cubicBezTo>
                <a:cubicBezTo>
                  <a:pt x="1368" y="2619"/>
                  <a:pt x="1373" y="2613"/>
                  <a:pt x="1379" y="2613"/>
                </a:cubicBezTo>
                <a:cubicBezTo>
                  <a:pt x="1390" y="2597"/>
                  <a:pt x="1401" y="2576"/>
                  <a:pt x="1421" y="2564"/>
                </a:cubicBezTo>
                <a:lnTo>
                  <a:pt x="1421" y="2564"/>
                </a:lnTo>
                <a:cubicBezTo>
                  <a:pt x="1421" y="2565"/>
                  <a:pt x="1420" y="2567"/>
                  <a:pt x="1419" y="2568"/>
                </a:cubicBezTo>
                <a:cubicBezTo>
                  <a:pt x="1421" y="2566"/>
                  <a:pt x="1422" y="2565"/>
                  <a:pt x="1424" y="2563"/>
                </a:cubicBezTo>
                <a:close/>
                <a:moveTo>
                  <a:pt x="10293" y="2637"/>
                </a:moveTo>
                <a:cubicBezTo>
                  <a:pt x="10304" y="2637"/>
                  <a:pt x="10315" y="2645"/>
                  <a:pt x="10315" y="2653"/>
                </a:cubicBezTo>
                <a:cubicBezTo>
                  <a:pt x="10312" y="2656"/>
                  <a:pt x="10308" y="2658"/>
                  <a:pt x="10303" y="2658"/>
                </a:cubicBezTo>
                <a:cubicBezTo>
                  <a:pt x="10293" y="2658"/>
                  <a:pt x="10281" y="2650"/>
                  <a:pt x="10281" y="2642"/>
                </a:cubicBezTo>
                <a:cubicBezTo>
                  <a:pt x="10285" y="2638"/>
                  <a:pt x="10289" y="2637"/>
                  <a:pt x="10293" y="2637"/>
                </a:cubicBezTo>
                <a:close/>
                <a:moveTo>
                  <a:pt x="1731" y="2630"/>
                </a:moveTo>
                <a:lnTo>
                  <a:pt x="1731" y="2630"/>
                </a:lnTo>
                <a:cubicBezTo>
                  <a:pt x="1737" y="2642"/>
                  <a:pt x="1731" y="2653"/>
                  <a:pt x="1725" y="2659"/>
                </a:cubicBezTo>
                <a:cubicBezTo>
                  <a:pt x="1721" y="2663"/>
                  <a:pt x="1709" y="2669"/>
                  <a:pt x="1702" y="2669"/>
                </a:cubicBezTo>
                <a:cubicBezTo>
                  <a:pt x="1699" y="2669"/>
                  <a:pt x="1697" y="2668"/>
                  <a:pt x="1697" y="2664"/>
                </a:cubicBezTo>
                <a:cubicBezTo>
                  <a:pt x="1703" y="2653"/>
                  <a:pt x="1714" y="2636"/>
                  <a:pt x="1731" y="2630"/>
                </a:cubicBezTo>
                <a:close/>
                <a:moveTo>
                  <a:pt x="1680" y="2681"/>
                </a:moveTo>
                <a:cubicBezTo>
                  <a:pt x="1691" y="2693"/>
                  <a:pt x="1686" y="2710"/>
                  <a:pt x="1674" y="2715"/>
                </a:cubicBezTo>
                <a:cubicBezTo>
                  <a:pt x="1673" y="2716"/>
                  <a:pt x="1672" y="2716"/>
                  <a:pt x="1671" y="2716"/>
                </a:cubicBezTo>
                <a:cubicBezTo>
                  <a:pt x="1658" y="2716"/>
                  <a:pt x="1664" y="2681"/>
                  <a:pt x="1680" y="2681"/>
                </a:cubicBezTo>
                <a:close/>
                <a:moveTo>
                  <a:pt x="1328" y="2693"/>
                </a:moveTo>
                <a:lnTo>
                  <a:pt x="1328" y="2693"/>
                </a:lnTo>
                <a:cubicBezTo>
                  <a:pt x="1322" y="2715"/>
                  <a:pt x="1300" y="2727"/>
                  <a:pt x="1294" y="2749"/>
                </a:cubicBezTo>
                <a:cubicBezTo>
                  <a:pt x="1288" y="2755"/>
                  <a:pt x="1288" y="2755"/>
                  <a:pt x="1283" y="2755"/>
                </a:cubicBezTo>
                <a:cubicBezTo>
                  <a:pt x="1288" y="2749"/>
                  <a:pt x="1300" y="2732"/>
                  <a:pt x="1305" y="2727"/>
                </a:cubicBezTo>
                <a:cubicBezTo>
                  <a:pt x="1300" y="2727"/>
                  <a:pt x="1300" y="2721"/>
                  <a:pt x="1300" y="2721"/>
                </a:cubicBezTo>
                <a:cubicBezTo>
                  <a:pt x="1305" y="2710"/>
                  <a:pt x="1317" y="2698"/>
                  <a:pt x="1328" y="2693"/>
                </a:cubicBezTo>
                <a:close/>
                <a:moveTo>
                  <a:pt x="1039" y="2761"/>
                </a:moveTo>
                <a:cubicBezTo>
                  <a:pt x="1039" y="2772"/>
                  <a:pt x="1033" y="2778"/>
                  <a:pt x="1027" y="2783"/>
                </a:cubicBezTo>
                <a:cubicBezTo>
                  <a:pt x="1022" y="2772"/>
                  <a:pt x="1027" y="2761"/>
                  <a:pt x="1039" y="2761"/>
                </a:cubicBezTo>
                <a:close/>
                <a:moveTo>
                  <a:pt x="1606" y="1989"/>
                </a:moveTo>
                <a:lnTo>
                  <a:pt x="1606" y="1989"/>
                </a:lnTo>
                <a:cubicBezTo>
                  <a:pt x="1555" y="2063"/>
                  <a:pt x="1487" y="2131"/>
                  <a:pt x="1430" y="2199"/>
                </a:cubicBezTo>
                <a:cubicBezTo>
                  <a:pt x="1419" y="2216"/>
                  <a:pt x="1396" y="2227"/>
                  <a:pt x="1396" y="2250"/>
                </a:cubicBezTo>
                <a:cubicBezTo>
                  <a:pt x="1408" y="2244"/>
                  <a:pt x="1419" y="2244"/>
                  <a:pt x="1430" y="2244"/>
                </a:cubicBezTo>
                <a:cubicBezTo>
                  <a:pt x="1430" y="2250"/>
                  <a:pt x="1442" y="2267"/>
                  <a:pt x="1447" y="2273"/>
                </a:cubicBezTo>
                <a:cubicBezTo>
                  <a:pt x="1436" y="2278"/>
                  <a:pt x="1425" y="2278"/>
                  <a:pt x="1413" y="2278"/>
                </a:cubicBezTo>
                <a:cubicBezTo>
                  <a:pt x="1408" y="2267"/>
                  <a:pt x="1396" y="2261"/>
                  <a:pt x="1379" y="2261"/>
                </a:cubicBezTo>
                <a:cubicBezTo>
                  <a:pt x="1345" y="2290"/>
                  <a:pt x="1322" y="2335"/>
                  <a:pt x="1288" y="2369"/>
                </a:cubicBezTo>
                <a:cubicBezTo>
                  <a:pt x="1271" y="2386"/>
                  <a:pt x="1249" y="2409"/>
                  <a:pt x="1249" y="2437"/>
                </a:cubicBezTo>
                <a:cubicBezTo>
                  <a:pt x="1271" y="2426"/>
                  <a:pt x="1288" y="2409"/>
                  <a:pt x="1294" y="2386"/>
                </a:cubicBezTo>
                <a:cubicBezTo>
                  <a:pt x="1308" y="2377"/>
                  <a:pt x="1321" y="2346"/>
                  <a:pt x="1338" y="2346"/>
                </a:cubicBezTo>
                <a:cubicBezTo>
                  <a:pt x="1342" y="2346"/>
                  <a:pt x="1346" y="2348"/>
                  <a:pt x="1351" y="2352"/>
                </a:cubicBezTo>
                <a:cubicBezTo>
                  <a:pt x="1339" y="2364"/>
                  <a:pt x="1334" y="2381"/>
                  <a:pt x="1339" y="2398"/>
                </a:cubicBezTo>
                <a:cubicBezTo>
                  <a:pt x="1334" y="2392"/>
                  <a:pt x="1322" y="2386"/>
                  <a:pt x="1317" y="2386"/>
                </a:cubicBezTo>
                <a:lnTo>
                  <a:pt x="1317" y="2415"/>
                </a:lnTo>
                <a:cubicBezTo>
                  <a:pt x="1311" y="2426"/>
                  <a:pt x="1305" y="2437"/>
                  <a:pt x="1300" y="2449"/>
                </a:cubicBezTo>
                <a:cubicBezTo>
                  <a:pt x="1294" y="2443"/>
                  <a:pt x="1283" y="2426"/>
                  <a:pt x="1283" y="2420"/>
                </a:cubicBezTo>
                <a:cubicBezTo>
                  <a:pt x="1283" y="2437"/>
                  <a:pt x="1283" y="2454"/>
                  <a:pt x="1283" y="2471"/>
                </a:cubicBezTo>
                <a:cubicBezTo>
                  <a:pt x="1277" y="2466"/>
                  <a:pt x="1271" y="2460"/>
                  <a:pt x="1266" y="2460"/>
                </a:cubicBezTo>
                <a:cubicBezTo>
                  <a:pt x="1243" y="2494"/>
                  <a:pt x="1220" y="2522"/>
                  <a:pt x="1198" y="2557"/>
                </a:cubicBezTo>
                <a:cubicBezTo>
                  <a:pt x="1198" y="2591"/>
                  <a:pt x="1164" y="2596"/>
                  <a:pt x="1141" y="2613"/>
                </a:cubicBezTo>
                <a:cubicBezTo>
                  <a:pt x="1152" y="2551"/>
                  <a:pt x="1209" y="2511"/>
                  <a:pt x="1243" y="2460"/>
                </a:cubicBezTo>
                <a:cubicBezTo>
                  <a:pt x="1255" y="2452"/>
                  <a:pt x="1242" y="2436"/>
                  <a:pt x="1232" y="2436"/>
                </a:cubicBezTo>
                <a:cubicBezTo>
                  <a:pt x="1227" y="2436"/>
                  <a:pt x="1222" y="2440"/>
                  <a:pt x="1220" y="2449"/>
                </a:cubicBezTo>
                <a:cubicBezTo>
                  <a:pt x="1164" y="2534"/>
                  <a:pt x="1095" y="2613"/>
                  <a:pt x="1039" y="2698"/>
                </a:cubicBezTo>
                <a:cubicBezTo>
                  <a:pt x="1016" y="2727"/>
                  <a:pt x="993" y="2761"/>
                  <a:pt x="971" y="2789"/>
                </a:cubicBezTo>
                <a:cubicBezTo>
                  <a:pt x="988" y="2727"/>
                  <a:pt x="1033" y="2687"/>
                  <a:pt x="1067" y="2636"/>
                </a:cubicBezTo>
                <a:cubicBezTo>
                  <a:pt x="1067" y="2636"/>
                  <a:pt x="1061" y="2625"/>
                  <a:pt x="1056" y="2625"/>
                </a:cubicBezTo>
                <a:lnTo>
                  <a:pt x="1056" y="2625"/>
                </a:lnTo>
                <a:cubicBezTo>
                  <a:pt x="1061" y="2625"/>
                  <a:pt x="1073" y="2630"/>
                  <a:pt x="1078" y="2630"/>
                </a:cubicBezTo>
                <a:lnTo>
                  <a:pt x="1084" y="2596"/>
                </a:lnTo>
                <a:cubicBezTo>
                  <a:pt x="1090" y="2596"/>
                  <a:pt x="1101" y="2585"/>
                  <a:pt x="1107" y="2585"/>
                </a:cubicBezTo>
                <a:lnTo>
                  <a:pt x="1107" y="2557"/>
                </a:lnTo>
                <a:lnTo>
                  <a:pt x="1124" y="2557"/>
                </a:lnTo>
                <a:cubicBezTo>
                  <a:pt x="1215" y="2409"/>
                  <a:pt x="1339" y="2296"/>
                  <a:pt x="1436" y="2159"/>
                </a:cubicBezTo>
                <a:cubicBezTo>
                  <a:pt x="1504" y="2114"/>
                  <a:pt x="1538" y="2035"/>
                  <a:pt x="1606" y="1989"/>
                </a:cubicBezTo>
                <a:close/>
                <a:moveTo>
                  <a:pt x="1039" y="2789"/>
                </a:moveTo>
                <a:cubicBezTo>
                  <a:pt x="1039" y="2789"/>
                  <a:pt x="1039" y="2795"/>
                  <a:pt x="1033" y="2795"/>
                </a:cubicBezTo>
                <a:cubicBezTo>
                  <a:pt x="1033" y="2795"/>
                  <a:pt x="1033" y="2789"/>
                  <a:pt x="1033" y="2789"/>
                </a:cubicBezTo>
                <a:close/>
                <a:moveTo>
                  <a:pt x="1827" y="2574"/>
                </a:moveTo>
                <a:lnTo>
                  <a:pt x="1827" y="2574"/>
                </a:lnTo>
                <a:cubicBezTo>
                  <a:pt x="1759" y="2647"/>
                  <a:pt x="1698" y="2727"/>
                  <a:pt x="1635" y="2806"/>
                </a:cubicBezTo>
                <a:lnTo>
                  <a:pt x="1635" y="2806"/>
                </a:lnTo>
                <a:cubicBezTo>
                  <a:pt x="1646" y="2789"/>
                  <a:pt x="1655" y="2770"/>
                  <a:pt x="1657" y="2749"/>
                </a:cubicBezTo>
                <a:lnTo>
                  <a:pt x="1657" y="2749"/>
                </a:lnTo>
                <a:cubicBezTo>
                  <a:pt x="1651" y="2755"/>
                  <a:pt x="1634" y="2761"/>
                  <a:pt x="1623" y="2766"/>
                </a:cubicBezTo>
                <a:cubicBezTo>
                  <a:pt x="1623" y="2755"/>
                  <a:pt x="1623" y="2744"/>
                  <a:pt x="1629" y="2738"/>
                </a:cubicBezTo>
                <a:cubicBezTo>
                  <a:pt x="1634" y="2738"/>
                  <a:pt x="1646" y="2744"/>
                  <a:pt x="1651" y="2744"/>
                </a:cubicBezTo>
                <a:lnTo>
                  <a:pt x="1651" y="2721"/>
                </a:lnTo>
                <a:cubicBezTo>
                  <a:pt x="1651" y="2732"/>
                  <a:pt x="1657" y="2749"/>
                  <a:pt x="1663" y="2761"/>
                </a:cubicBezTo>
                <a:cubicBezTo>
                  <a:pt x="1725" y="2704"/>
                  <a:pt x="1765" y="2625"/>
                  <a:pt x="1827" y="2574"/>
                </a:cubicBezTo>
                <a:close/>
                <a:moveTo>
                  <a:pt x="1010" y="2789"/>
                </a:moveTo>
                <a:cubicBezTo>
                  <a:pt x="1022" y="2789"/>
                  <a:pt x="1027" y="2795"/>
                  <a:pt x="1016" y="2812"/>
                </a:cubicBezTo>
                <a:cubicBezTo>
                  <a:pt x="1005" y="2812"/>
                  <a:pt x="999" y="2806"/>
                  <a:pt x="1010" y="2789"/>
                </a:cubicBezTo>
                <a:close/>
                <a:moveTo>
                  <a:pt x="1249" y="2800"/>
                </a:moveTo>
                <a:lnTo>
                  <a:pt x="1249" y="2800"/>
                </a:lnTo>
                <a:cubicBezTo>
                  <a:pt x="1243" y="2812"/>
                  <a:pt x="1237" y="2818"/>
                  <a:pt x="1232" y="2829"/>
                </a:cubicBezTo>
                <a:cubicBezTo>
                  <a:pt x="1232" y="2818"/>
                  <a:pt x="1237" y="2806"/>
                  <a:pt x="1249" y="2800"/>
                </a:cubicBezTo>
                <a:close/>
                <a:moveTo>
                  <a:pt x="1419" y="2823"/>
                </a:moveTo>
                <a:cubicBezTo>
                  <a:pt x="1429" y="2833"/>
                  <a:pt x="1417" y="2852"/>
                  <a:pt x="1406" y="2852"/>
                </a:cubicBezTo>
                <a:cubicBezTo>
                  <a:pt x="1404" y="2852"/>
                  <a:pt x="1403" y="2852"/>
                  <a:pt x="1402" y="2852"/>
                </a:cubicBezTo>
                <a:cubicBezTo>
                  <a:pt x="1390" y="2846"/>
                  <a:pt x="1408" y="2823"/>
                  <a:pt x="1419" y="2823"/>
                </a:cubicBezTo>
                <a:close/>
                <a:moveTo>
                  <a:pt x="1561" y="2869"/>
                </a:moveTo>
                <a:lnTo>
                  <a:pt x="1549" y="2886"/>
                </a:lnTo>
                <a:lnTo>
                  <a:pt x="1566" y="2886"/>
                </a:lnTo>
                <a:lnTo>
                  <a:pt x="1566" y="2891"/>
                </a:lnTo>
                <a:cubicBezTo>
                  <a:pt x="1566" y="2897"/>
                  <a:pt x="1561" y="2903"/>
                  <a:pt x="1555" y="2908"/>
                </a:cubicBezTo>
                <a:cubicBezTo>
                  <a:pt x="1555" y="2903"/>
                  <a:pt x="1549" y="2891"/>
                  <a:pt x="1549" y="2886"/>
                </a:cubicBezTo>
                <a:cubicBezTo>
                  <a:pt x="1544" y="2897"/>
                  <a:pt x="1532" y="2908"/>
                  <a:pt x="1527" y="2914"/>
                </a:cubicBezTo>
                <a:lnTo>
                  <a:pt x="1498" y="2914"/>
                </a:lnTo>
                <a:cubicBezTo>
                  <a:pt x="1515" y="2897"/>
                  <a:pt x="1538" y="2886"/>
                  <a:pt x="1561" y="2869"/>
                </a:cubicBezTo>
                <a:close/>
                <a:moveTo>
                  <a:pt x="10361" y="3073"/>
                </a:moveTo>
                <a:cubicBezTo>
                  <a:pt x="10361" y="3078"/>
                  <a:pt x="10361" y="3078"/>
                  <a:pt x="10366" y="3084"/>
                </a:cubicBezTo>
                <a:lnTo>
                  <a:pt x="10355" y="3073"/>
                </a:lnTo>
                <a:close/>
                <a:moveTo>
                  <a:pt x="948" y="2823"/>
                </a:moveTo>
                <a:lnTo>
                  <a:pt x="948" y="2823"/>
                </a:lnTo>
                <a:cubicBezTo>
                  <a:pt x="908" y="2897"/>
                  <a:pt x="868" y="2971"/>
                  <a:pt x="829" y="3044"/>
                </a:cubicBezTo>
                <a:cubicBezTo>
                  <a:pt x="817" y="3061"/>
                  <a:pt x="806" y="3078"/>
                  <a:pt x="789" y="3096"/>
                </a:cubicBezTo>
                <a:lnTo>
                  <a:pt x="783" y="3096"/>
                </a:lnTo>
                <a:cubicBezTo>
                  <a:pt x="783" y="3096"/>
                  <a:pt x="789" y="3090"/>
                  <a:pt x="789" y="3090"/>
                </a:cubicBezTo>
                <a:cubicBezTo>
                  <a:pt x="789" y="3078"/>
                  <a:pt x="783" y="3073"/>
                  <a:pt x="783" y="3061"/>
                </a:cubicBezTo>
                <a:cubicBezTo>
                  <a:pt x="851" y="3005"/>
                  <a:pt x="857" y="2903"/>
                  <a:pt x="925" y="2852"/>
                </a:cubicBezTo>
                <a:lnTo>
                  <a:pt x="931" y="2852"/>
                </a:lnTo>
                <a:lnTo>
                  <a:pt x="914" y="2840"/>
                </a:lnTo>
                <a:cubicBezTo>
                  <a:pt x="925" y="2835"/>
                  <a:pt x="937" y="2829"/>
                  <a:pt x="948" y="2823"/>
                </a:cubicBezTo>
                <a:close/>
                <a:moveTo>
                  <a:pt x="10361" y="3084"/>
                </a:moveTo>
                <a:lnTo>
                  <a:pt x="10372" y="3096"/>
                </a:lnTo>
                <a:cubicBezTo>
                  <a:pt x="10372" y="3096"/>
                  <a:pt x="10372" y="3101"/>
                  <a:pt x="10372" y="3107"/>
                </a:cubicBezTo>
                <a:cubicBezTo>
                  <a:pt x="10372" y="3096"/>
                  <a:pt x="10367" y="3090"/>
                  <a:pt x="10361" y="3084"/>
                </a:cubicBezTo>
                <a:close/>
                <a:moveTo>
                  <a:pt x="10599" y="3090"/>
                </a:moveTo>
                <a:cubicBezTo>
                  <a:pt x="10608" y="3104"/>
                  <a:pt x="10606" y="3114"/>
                  <a:pt x="10596" y="3114"/>
                </a:cubicBezTo>
                <a:cubicBezTo>
                  <a:pt x="10593" y="3114"/>
                  <a:pt x="10591" y="3114"/>
                  <a:pt x="10588" y="3113"/>
                </a:cubicBezTo>
                <a:cubicBezTo>
                  <a:pt x="10576" y="3096"/>
                  <a:pt x="10582" y="3090"/>
                  <a:pt x="10599" y="3090"/>
                </a:cubicBezTo>
                <a:close/>
                <a:moveTo>
                  <a:pt x="766" y="3124"/>
                </a:moveTo>
                <a:cubicBezTo>
                  <a:pt x="766" y="3130"/>
                  <a:pt x="766" y="3135"/>
                  <a:pt x="766" y="3141"/>
                </a:cubicBezTo>
                <a:lnTo>
                  <a:pt x="755" y="3141"/>
                </a:lnTo>
                <a:cubicBezTo>
                  <a:pt x="761" y="3135"/>
                  <a:pt x="761" y="3130"/>
                  <a:pt x="766" y="3124"/>
                </a:cubicBezTo>
                <a:close/>
                <a:moveTo>
                  <a:pt x="851" y="3044"/>
                </a:moveTo>
                <a:lnTo>
                  <a:pt x="851" y="3061"/>
                </a:lnTo>
                <a:cubicBezTo>
                  <a:pt x="834" y="3073"/>
                  <a:pt x="829" y="3101"/>
                  <a:pt x="834" y="3124"/>
                </a:cubicBezTo>
                <a:lnTo>
                  <a:pt x="829" y="3135"/>
                </a:lnTo>
                <a:cubicBezTo>
                  <a:pt x="829" y="3141"/>
                  <a:pt x="823" y="3141"/>
                  <a:pt x="823" y="3147"/>
                </a:cubicBezTo>
                <a:cubicBezTo>
                  <a:pt x="817" y="3141"/>
                  <a:pt x="806" y="3141"/>
                  <a:pt x="800" y="3135"/>
                </a:cubicBezTo>
                <a:cubicBezTo>
                  <a:pt x="806" y="3130"/>
                  <a:pt x="806" y="3124"/>
                  <a:pt x="806" y="3124"/>
                </a:cubicBezTo>
                <a:lnTo>
                  <a:pt x="834" y="3124"/>
                </a:lnTo>
                <a:cubicBezTo>
                  <a:pt x="829" y="3124"/>
                  <a:pt x="817" y="3118"/>
                  <a:pt x="812" y="3113"/>
                </a:cubicBezTo>
                <a:cubicBezTo>
                  <a:pt x="823" y="3090"/>
                  <a:pt x="834" y="3067"/>
                  <a:pt x="851" y="3044"/>
                </a:cubicBezTo>
                <a:close/>
                <a:moveTo>
                  <a:pt x="10627" y="3147"/>
                </a:moveTo>
                <a:cubicBezTo>
                  <a:pt x="10632" y="3159"/>
                  <a:pt x="10630" y="3166"/>
                  <a:pt x="10623" y="3166"/>
                </a:cubicBezTo>
                <a:cubicBezTo>
                  <a:pt x="10621" y="3166"/>
                  <a:pt x="10619" y="3165"/>
                  <a:pt x="10616" y="3164"/>
                </a:cubicBezTo>
                <a:cubicBezTo>
                  <a:pt x="10605" y="3152"/>
                  <a:pt x="10610" y="3147"/>
                  <a:pt x="10627" y="3147"/>
                </a:cubicBezTo>
                <a:close/>
                <a:moveTo>
                  <a:pt x="817" y="3152"/>
                </a:moveTo>
                <a:cubicBezTo>
                  <a:pt x="817" y="3158"/>
                  <a:pt x="812" y="3169"/>
                  <a:pt x="812" y="3175"/>
                </a:cubicBezTo>
                <a:lnTo>
                  <a:pt x="812" y="3181"/>
                </a:lnTo>
                <a:cubicBezTo>
                  <a:pt x="806" y="3181"/>
                  <a:pt x="806" y="3181"/>
                  <a:pt x="806" y="3186"/>
                </a:cubicBezTo>
                <a:cubicBezTo>
                  <a:pt x="800" y="3192"/>
                  <a:pt x="795" y="3203"/>
                  <a:pt x="795" y="3209"/>
                </a:cubicBezTo>
                <a:lnTo>
                  <a:pt x="772" y="3209"/>
                </a:lnTo>
                <a:cubicBezTo>
                  <a:pt x="772" y="3203"/>
                  <a:pt x="778" y="3203"/>
                  <a:pt x="778" y="3198"/>
                </a:cubicBezTo>
                <a:lnTo>
                  <a:pt x="795" y="3186"/>
                </a:lnTo>
                <a:lnTo>
                  <a:pt x="795" y="3169"/>
                </a:lnTo>
                <a:cubicBezTo>
                  <a:pt x="806" y="3164"/>
                  <a:pt x="812" y="3158"/>
                  <a:pt x="817" y="3152"/>
                </a:cubicBezTo>
                <a:close/>
                <a:moveTo>
                  <a:pt x="10792" y="3090"/>
                </a:moveTo>
                <a:cubicBezTo>
                  <a:pt x="10792" y="3124"/>
                  <a:pt x="10803" y="3152"/>
                  <a:pt x="10809" y="3181"/>
                </a:cubicBezTo>
                <a:cubicBezTo>
                  <a:pt x="10815" y="3175"/>
                  <a:pt x="10832" y="3175"/>
                  <a:pt x="10837" y="3169"/>
                </a:cubicBezTo>
                <a:lnTo>
                  <a:pt x="10837" y="3169"/>
                </a:lnTo>
                <a:cubicBezTo>
                  <a:pt x="10823" y="3189"/>
                  <a:pt x="10821" y="3208"/>
                  <a:pt x="10838" y="3220"/>
                </a:cubicBezTo>
                <a:lnTo>
                  <a:pt x="10838" y="3220"/>
                </a:lnTo>
                <a:cubicBezTo>
                  <a:pt x="10844" y="3214"/>
                  <a:pt x="10860" y="3209"/>
                  <a:pt x="10866" y="3203"/>
                </a:cubicBezTo>
                <a:lnTo>
                  <a:pt x="10866" y="3203"/>
                </a:lnTo>
                <a:lnTo>
                  <a:pt x="10832" y="3209"/>
                </a:lnTo>
                <a:cubicBezTo>
                  <a:pt x="10837" y="3192"/>
                  <a:pt x="10854" y="3169"/>
                  <a:pt x="10826" y="3158"/>
                </a:cubicBezTo>
                <a:cubicBezTo>
                  <a:pt x="10815" y="3135"/>
                  <a:pt x="10803" y="3113"/>
                  <a:pt x="10792" y="3090"/>
                </a:cubicBezTo>
                <a:close/>
                <a:moveTo>
                  <a:pt x="10838" y="3220"/>
                </a:moveTo>
                <a:cubicBezTo>
                  <a:pt x="10838" y="3220"/>
                  <a:pt x="10837" y="3220"/>
                  <a:pt x="10837" y="3220"/>
                </a:cubicBezTo>
                <a:cubicBezTo>
                  <a:pt x="10838" y="3220"/>
                  <a:pt x="10838" y="3221"/>
                  <a:pt x="10838" y="3221"/>
                </a:cubicBezTo>
                <a:lnTo>
                  <a:pt x="10838" y="3221"/>
                </a:lnTo>
                <a:cubicBezTo>
                  <a:pt x="10838" y="3220"/>
                  <a:pt x="10838" y="3220"/>
                  <a:pt x="10838" y="3220"/>
                </a:cubicBezTo>
                <a:close/>
                <a:moveTo>
                  <a:pt x="772" y="3164"/>
                </a:moveTo>
                <a:lnTo>
                  <a:pt x="738" y="3237"/>
                </a:lnTo>
                <a:lnTo>
                  <a:pt x="732" y="3237"/>
                </a:lnTo>
                <a:cubicBezTo>
                  <a:pt x="738" y="3209"/>
                  <a:pt x="755" y="3186"/>
                  <a:pt x="766" y="3164"/>
                </a:cubicBezTo>
                <a:close/>
                <a:moveTo>
                  <a:pt x="10389" y="3130"/>
                </a:moveTo>
                <a:cubicBezTo>
                  <a:pt x="10400" y="3152"/>
                  <a:pt x="10406" y="3169"/>
                  <a:pt x="10429" y="3181"/>
                </a:cubicBezTo>
                <a:cubicBezTo>
                  <a:pt x="10435" y="3198"/>
                  <a:pt x="10446" y="3215"/>
                  <a:pt x="10457" y="3232"/>
                </a:cubicBezTo>
                <a:cubicBezTo>
                  <a:pt x="10452" y="3237"/>
                  <a:pt x="10452" y="3237"/>
                  <a:pt x="10452" y="3243"/>
                </a:cubicBezTo>
                <a:cubicBezTo>
                  <a:pt x="10429" y="3209"/>
                  <a:pt x="10406" y="3169"/>
                  <a:pt x="10383" y="3135"/>
                </a:cubicBezTo>
                <a:lnTo>
                  <a:pt x="10389" y="3135"/>
                </a:lnTo>
                <a:cubicBezTo>
                  <a:pt x="10389" y="3135"/>
                  <a:pt x="10389" y="3130"/>
                  <a:pt x="10389" y="3130"/>
                </a:cubicBezTo>
                <a:close/>
                <a:moveTo>
                  <a:pt x="10659" y="3218"/>
                </a:moveTo>
                <a:cubicBezTo>
                  <a:pt x="10670" y="3218"/>
                  <a:pt x="10687" y="3239"/>
                  <a:pt x="10667" y="3243"/>
                </a:cubicBezTo>
                <a:cubicBezTo>
                  <a:pt x="10661" y="3243"/>
                  <a:pt x="10656" y="3237"/>
                  <a:pt x="10650" y="3232"/>
                </a:cubicBezTo>
                <a:cubicBezTo>
                  <a:pt x="10650" y="3222"/>
                  <a:pt x="10654" y="3218"/>
                  <a:pt x="10659" y="3218"/>
                </a:cubicBezTo>
                <a:close/>
                <a:moveTo>
                  <a:pt x="10469" y="3254"/>
                </a:moveTo>
                <a:cubicBezTo>
                  <a:pt x="10469" y="3266"/>
                  <a:pt x="10474" y="3277"/>
                  <a:pt x="10480" y="3283"/>
                </a:cubicBezTo>
                <a:lnTo>
                  <a:pt x="10480" y="3294"/>
                </a:lnTo>
                <a:cubicBezTo>
                  <a:pt x="10474" y="3288"/>
                  <a:pt x="10469" y="3277"/>
                  <a:pt x="10463" y="3271"/>
                </a:cubicBezTo>
                <a:lnTo>
                  <a:pt x="10463" y="3254"/>
                </a:lnTo>
                <a:close/>
                <a:moveTo>
                  <a:pt x="10486" y="3305"/>
                </a:moveTo>
                <a:lnTo>
                  <a:pt x="10486" y="3305"/>
                </a:lnTo>
                <a:cubicBezTo>
                  <a:pt x="10486" y="3311"/>
                  <a:pt x="10491" y="3311"/>
                  <a:pt x="10497" y="3311"/>
                </a:cubicBezTo>
                <a:cubicBezTo>
                  <a:pt x="10497" y="3317"/>
                  <a:pt x="10503" y="3322"/>
                  <a:pt x="10503" y="3328"/>
                </a:cubicBezTo>
                <a:lnTo>
                  <a:pt x="10503" y="3334"/>
                </a:lnTo>
                <a:lnTo>
                  <a:pt x="10497" y="3334"/>
                </a:lnTo>
                <a:cubicBezTo>
                  <a:pt x="10491" y="3328"/>
                  <a:pt x="10486" y="3317"/>
                  <a:pt x="10486" y="3305"/>
                </a:cubicBezTo>
                <a:close/>
                <a:moveTo>
                  <a:pt x="10877" y="3317"/>
                </a:moveTo>
                <a:cubicBezTo>
                  <a:pt x="10883" y="3322"/>
                  <a:pt x="10888" y="3328"/>
                  <a:pt x="10894" y="3328"/>
                </a:cubicBezTo>
                <a:cubicBezTo>
                  <a:pt x="10894" y="3335"/>
                  <a:pt x="10891" y="3338"/>
                  <a:pt x="10887" y="3338"/>
                </a:cubicBezTo>
                <a:cubicBezTo>
                  <a:pt x="10878" y="3338"/>
                  <a:pt x="10865" y="3325"/>
                  <a:pt x="10877" y="3317"/>
                </a:cubicBezTo>
                <a:close/>
                <a:moveTo>
                  <a:pt x="10852" y="3339"/>
                </a:moveTo>
                <a:cubicBezTo>
                  <a:pt x="10851" y="3339"/>
                  <a:pt x="10850" y="3339"/>
                  <a:pt x="10849" y="3339"/>
                </a:cubicBezTo>
                <a:cubicBezTo>
                  <a:pt x="10851" y="3342"/>
                  <a:pt x="10852" y="3344"/>
                  <a:pt x="10854" y="3346"/>
                </a:cubicBezTo>
                <a:lnTo>
                  <a:pt x="10854" y="3346"/>
                </a:lnTo>
                <a:cubicBezTo>
                  <a:pt x="10853" y="3344"/>
                  <a:pt x="10852" y="3341"/>
                  <a:pt x="10852" y="3339"/>
                </a:cubicBezTo>
                <a:close/>
                <a:moveTo>
                  <a:pt x="10690" y="3249"/>
                </a:moveTo>
                <a:cubicBezTo>
                  <a:pt x="10713" y="3283"/>
                  <a:pt x="10730" y="3317"/>
                  <a:pt x="10741" y="3357"/>
                </a:cubicBezTo>
                <a:cubicBezTo>
                  <a:pt x="10701" y="3339"/>
                  <a:pt x="10690" y="3294"/>
                  <a:pt x="10661" y="3266"/>
                </a:cubicBezTo>
                <a:cubicBezTo>
                  <a:pt x="10673" y="3260"/>
                  <a:pt x="10679" y="3254"/>
                  <a:pt x="10690" y="3249"/>
                </a:cubicBezTo>
                <a:close/>
                <a:moveTo>
                  <a:pt x="1351" y="3192"/>
                </a:moveTo>
                <a:cubicBezTo>
                  <a:pt x="1345" y="3209"/>
                  <a:pt x="1334" y="3226"/>
                  <a:pt x="1328" y="3243"/>
                </a:cubicBezTo>
                <a:cubicBezTo>
                  <a:pt x="1317" y="3266"/>
                  <a:pt x="1305" y="3283"/>
                  <a:pt x="1294" y="3300"/>
                </a:cubicBezTo>
                <a:cubicBezTo>
                  <a:pt x="1288" y="3311"/>
                  <a:pt x="1283" y="3322"/>
                  <a:pt x="1277" y="3328"/>
                </a:cubicBezTo>
                <a:cubicBezTo>
                  <a:pt x="1271" y="3345"/>
                  <a:pt x="1266" y="3357"/>
                  <a:pt x="1260" y="3368"/>
                </a:cubicBezTo>
                <a:cubicBezTo>
                  <a:pt x="1260" y="3339"/>
                  <a:pt x="1266" y="3311"/>
                  <a:pt x="1288" y="3300"/>
                </a:cubicBezTo>
                <a:cubicBezTo>
                  <a:pt x="1288" y="3294"/>
                  <a:pt x="1294" y="3283"/>
                  <a:pt x="1294" y="3283"/>
                </a:cubicBezTo>
                <a:cubicBezTo>
                  <a:pt x="1305" y="3271"/>
                  <a:pt x="1317" y="3260"/>
                  <a:pt x="1311" y="3243"/>
                </a:cubicBezTo>
                <a:cubicBezTo>
                  <a:pt x="1328" y="3232"/>
                  <a:pt x="1339" y="3220"/>
                  <a:pt x="1334" y="3203"/>
                </a:cubicBezTo>
                <a:cubicBezTo>
                  <a:pt x="1339" y="3198"/>
                  <a:pt x="1345" y="3192"/>
                  <a:pt x="1351" y="3192"/>
                </a:cubicBezTo>
                <a:close/>
                <a:moveTo>
                  <a:pt x="10742" y="3358"/>
                </a:moveTo>
                <a:cubicBezTo>
                  <a:pt x="10747" y="3358"/>
                  <a:pt x="10752" y="3361"/>
                  <a:pt x="10752" y="3368"/>
                </a:cubicBezTo>
                <a:cubicBezTo>
                  <a:pt x="10756" y="3378"/>
                  <a:pt x="10747" y="3384"/>
                  <a:pt x="10740" y="3384"/>
                </a:cubicBezTo>
                <a:cubicBezTo>
                  <a:pt x="10735" y="3384"/>
                  <a:pt x="10730" y="3381"/>
                  <a:pt x="10730" y="3374"/>
                </a:cubicBezTo>
                <a:cubicBezTo>
                  <a:pt x="10726" y="3364"/>
                  <a:pt x="10734" y="3358"/>
                  <a:pt x="10742" y="3358"/>
                </a:cubicBezTo>
                <a:close/>
                <a:moveTo>
                  <a:pt x="10525" y="3368"/>
                </a:moveTo>
                <a:cubicBezTo>
                  <a:pt x="10525" y="3374"/>
                  <a:pt x="10531" y="3379"/>
                  <a:pt x="10531" y="3385"/>
                </a:cubicBezTo>
                <a:cubicBezTo>
                  <a:pt x="10531" y="3385"/>
                  <a:pt x="10525" y="3379"/>
                  <a:pt x="10520" y="3379"/>
                </a:cubicBezTo>
                <a:cubicBezTo>
                  <a:pt x="10520" y="3374"/>
                  <a:pt x="10525" y="3374"/>
                  <a:pt x="10525" y="3368"/>
                </a:cubicBezTo>
                <a:close/>
                <a:moveTo>
                  <a:pt x="10537" y="3391"/>
                </a:moveTo>
                <a:cubicBezTo>
                  <a:pt x="10542" y="3402"/>
                  <a:pt x="10548" y="3408"/>
                  <a:pt x="10554" y="3419"/>
                </a:cubicBezTo>
                <a:lnTo>
                  <a:pt x="10542" y="3419"/>
                </a:lnTo>
                <a:cubicBezTo>
                  <a:pt x="10537" y="3413"/>
                  <a:pt x="10537" y="3408"/>
                  <a:pt x="10531" y="3402"/>
                </a:cubicBezTo>
                <a:cubicBezTo>
                  <a:pt x="10537" y="3402"/>
                  <a:pt x="10537" y="3396"/>
                  <a:pt x="10537" y="3391"/>
                </a:cubicBezTo>
                <a:close/>
                <a:moveTo>
                  <a:pt x="10761" y="3400"/>
                </a:moveTo>
                <a:cubicBezTo>
                  <a:pt x="10767" y="3400"/>
                  <a:pt x="10772" y="3404"/>
                  <a:pt x="10775" y="3413"/>
                </a:cubicBezTo>
                <a:cubicBezTo>
                  <a:pt x="10771" y="3418"/>
                  <a:pt x="10766" y="3419"/>
                  <a:pt x="10762" y="3419"/>
                </a:cubicBezTo>
                <a:cubicBezTo>
                  <a:pt x="10756" y="3419"/>
                  <a:pt x="10750" y="3415"/>
                  <a:pt x="10747" y="3408"/>
                </a:cubicBezTo>
                <a:cubicBezTo>
                  <a:pt x="10752" y="3402"/>
                  <a:pt x="10757" y="3400"/>
                  <a:pt x="10761" y="3400"/>
                </a:cubicBezTo>
                <a:close/>
                <a:moveTo>
                  <a:pt x="10360" y="3382"/>
                </a:moveTo>
                <a:cubicBezTo>
                  <a:pt x="10371" y="3382"/>
                  <a:pt x="10396" y="3416"/>
                  <a:pt x="10378" y="3425"/>
                </a:cubicBezTo>
                <a:cubicBezTo>
                  <a:pt x="10372" y="3413"/>
                  <a:pt x="10361" y="3402"/>
                  <a:pt x="10355" y="3391"/>
                </a:cubicBezTo>
                <a:cubicBezTo>
                  <a:pt x="10355" y="3385"/>
                  <a:pt x="10357" y="3382"/>
                  <a:pt x="10360" y="3382"/>
                </a:cubicBezTo>
                <a:close/>
                <a:moveTo>
                  <a:pt x="10992" y="3420"/>
                </a:moveTo>
                <a:cubicBezTo>
                  <a:pt x="10995" y="3422"/>
                  <a:pt x="10998" y="3423"/>
                  <a:pt x="11002" y="3425"/>
                </a:cubicBezTo>
                <a:cubicBezTo>
                  <a:pt x="10999" y="3422"/>
                  <a:pt x="10996" y="3421"/>
                  <a:pt x="10992" y="3420"/>
                </a:cubicBezTo>
                <a:close/>
                <a:moveTo>
                  <a:pt x="10310" y="2585"/>
                </a:moveTo>
                <a:lnTo>
                  <a:pt x="10310" y="2585"/>
                </a:lnTo>
                <a:cubicBezTo>
                  <a:pt x="10361" y="2625"/>
                  <a:pt x="10383" y="2681"/>
                  <a:pt x="10418" y="2732"/>
                </a:cubicBezTo>
                <a:cubicBezTo>
                  <a:pt x="10423" y="2732"/>
                  <a:pt x="10429" y="2727"/>
                  <a:pt x="10435" y="2727"/>
                </a:cubicBezTo>
                <a:cubicBezTo>
                  <a:pt x="10429" y="2732"/>
                  <a:pt x="10423" y="2738"/>
                  <a:pt x="10418" y="2744"/>
                </a:cubicBezTo>
                <a:cubicBezTo>
                  <a:pt x="10423" y="2749"/>
                  <a:pt x="10440" y="2761"/>
                  <a:pt x="10446" y="2761"/>
                </a:cubicBezTo>
                <a:cubicBezTo>
                  <a:pt x="10452" y="2766"/>
                  <a:pt x="10452" y="2783"/>
                  <a:pt x="10457" y="2789"/>
                </a:cubicBezTo>
                <a:cubicBezTo>
                  <a:pt x="10463" y="2789"/>
                  <a:pt x="10474" y="2795"/>
                  <a:pt x="10480" y="2795"/>
                </a:cubicBezTo>
                <a:cubicBezTo>
                  <a:pt x="10480" y="2800"/>
                  <a:pt x="10474" y="2812"/>
                  <a:pt x="10474" y="2812"/>
                </a:cubicBezTo>
                <a:cubicBezTo>
                  <a:pt x="10582" y="2948"/>
                  <a:pt x="10644" y="3107"/>
                  <a:pt x="10735" y="3243"/>
                </a:cubicBezTo>
                <a:cubicBezTo>
                  <a:pt x="10758" y="3322"/>
                  <a:pt x="10815" y="3385"/>
                  <a:pt x="10837" y="3464"/>
                </a:cubicBezTo>
                <a:cubicBezTo>
                  <a:pt x="10786" y="3385"/>
                  <a:pt x="10747" y="3305"/>
                  <a:pt x="10701" y="3226"/>
                </a:cubicBezTo>
                <a:lnTo>
                  <a:pt x="10701" y="3220"/>
                </a:lnTo>
                <a:cubicBezTo>
                  <a:pt x="10690" y="3209"/>
                  <a:pt x="10690" y="3181"/>
                  <a:pt x="10667" y="3175"/>
                </a:cubicBezTo>
                <a:cubicBezTo>
                  <a:pt x="10667" y="3181"/>
                  <a:pt x="10661" y="3198"/>
                  <a:pt x="10661" y="3203"/>
                </a:cubicBezTo>
                <a:cubicBezTo>
                  <a:pt x="10650" y="3209"/>
                  <a:pt x="10633" y="3209"/>
                  <a:pt x="10627" y="3209"/>
                </a:cubicBezTo>
                <a:cubicBezTo>
                  <a:pt x="10627" y="3198"/>
                  <a:pt x="10627" y="3186"/>
                  <a:pt x="10633" y="3175"/>
                </a:cubicBezTo>
                <a:cubicBezTo>
                  <a:pt x="10644" y="3175"/>
                  <a:pt x="10656" y="3169"/>
                  <a:pt x="10661" y="3152"/>
                </a:cubicBezTo>
                <a:cubicBezTo>
                  <a:pt x="10650" y="3107"/>
                  <a:pt x="10610" y="3073"/>
                  <a:pt x="10588" y="3033"/>
                </a:cubicBezTo>
                <a:cubicBezTo>
                  <a:pt x="10576" y="3010"/>
                  <a:pt x="10565" y="2982"/>
                  <a:pt x="10542" y="2971"/>
                </a:cubicBezTo>
                <a:lnTo>
                  <a:pt x="10542" y="2971"/>
                </a:lnTo>
                <a:cubicBezTo>
                  <a:pt x="10542" y="2993"/>
                  <a:pt x="10548" y="3016"/>
                  <a:pt x="10571" y="3027"/>
                </a:cubicBezTo>
                <a:cubicBezTo>
                  <a:pt x="10576" y="3050"/>
                  <a:pt x="10610" y="3078"/>
                  <a:pt x="10582" y="3090"/>
                </a:cubicBezTo>
                <a:cubicBezTo>
                  <a:pt x="10577" y="3081"/>
                  <a:pt x="10569" y="3071"/>
                  <a:pt x="10557" y="3071"/>
                </a:cubicBezTo>
                <a:cubicBezTo>
                  <a:pt x="10554" y="3071"/>
                  <a:pt x="10551" y="3072"/>
                  <a:pt x="10548" y="3073"/>
                </a:cubicBezTo>
                <a:cubicBezTo>
                  <a:pt x="10554" y="3067"/>
                  <a:pt x="10559" y="3056"/>
                  <a:pt x="10565" y="3050"/>
                </a:cubicBezTo>
                <a:cubicBezTo>
                  <a:pt x="10554" y="3050"/>
                  <a:pt x="10542" y="3044"/>
                  <a:pt x="10537" y="3044"/>
                </a:cubicBezTo>
                <a:cubicBezTo>
                  <a:pt x="10525" y="3033"/>
                  <a:pt x="10520" y="3022"/>
                  <a:pt x="10514" y="3010"/>
                </a:cubicBezTo>
                <a:cubicBezTo>
                  <a:pt x="10520" y="3010"/>
                  <a:pt x="10537" y="3005"/>
                  <a:pt x="10542" y="3005"/>
                </a:cubicBezTo>
                <a:cubicBezTo>
                  <a:pt x="10525" y="2999"/>
                  <a:pt x="10514" y="2993"/>
                  <a:pt x="10497" y="2988"/>
                </a:cubicBezTo>
                <a:cubicBezTo>
                  <a:pt x="10503" y="2988"/>
                  <a:pt x="10508" y="2982"/>
                  <a:pt x="10514" y="2976"/>
                </a:cubicBezTo>
                <a:cubicBezTo>
                  <a:pt x="10491" y="2948"/>
                  <a:pt x="10469" y="2914"/>
                  <a:pt x="10446" y="2880"/>
                </a:cubicBezTo>
                <a:cubicBezTo>
                  <a:pt x="10418" y="2869"/>
                  <a:pt x="10423" y="2835"/>
                  <a:pt x="10412" y="2806"/>
                </a:cubicBezTo>
                <a:lnTo>
                  <a:pt x="10412" y="2806"/>
                </a:lnTo>
                <a:cubicBezTo>
                  <a:pt x="10469" y="2840"/>
                  <a:pt x="10486" y="2903"/>
                  <a:pt x="10520" y="2954"/>
                </a:cubicBezTo>
                <a:cubicBezTo>
                  <a:pt x="10521" y="2961"/>
                  <a:pt x="10526" y="2963"/>
                  <a:pt x="10532" y="2963"/>
                </a:cubicBezTo>
                <a:cubicBezTo>
                  <a:pt x="10543" y="2963"/>
                  <a:pt x="10556" y="2950"/>
                  <a:pt x="10537" y="2942"/>
                </a:cubicBezTo>
                <a:cubicBezTo>
                  <a:pt x="10480" y="2852"/>
                  <a:pt x="10429" y="2766"/>
                  <a:pt x="10372" y="2681"/>
                </a:cubicBezTo>
                <a:cubicBezTo>
                  <a:pt x="10349" y="2647"/>
                  <a:pt x="10327" y="2619"/>
                  <a:pt x="10310" y="2585"/>
                </a:cubicBezTo>
                <a:close/>
                <a:moveTo>
                  <a:pt x="10905" y="3447"/>
                </a:moveTo>
                <a:cubicBezTo>
                  <a:pt x="10917" y="3447"/>
                  <a:pt x="10934" y="3453"/>
                  <a:pt x="10940" y="3453"/>
                </a:cubicBezTo>
                <a:cubicBezTo>
                  <a:pt x="10951" y="3464"/>
                  <a:pt x="10951" y="3476"/>
                  <a:pt x="10951" y="3493"/>
                </a:cubicBezTo>
                <a:cubicBezTo>
                  <a:pt x="10944" y="3497"/>
                  <a:pt x="10935" y="3499"/>
                  <a:pt x="10927" y="3499"/>
                </a:cubicBezTo>
                <a:cubicBezTo>
                  <a:pt x="10916" y="3499"/>
                  <a:pt x="10904" y="3496"/>
                  <a:pt x="10894" y="3493"/>
                </a:cubicBezTo>
                <a:cubicBezTo>
                  <a:pt x="10900" y="3493"/>
                  <a:pt x="10922" y="3487"/>
                  <a:pt x="10928" y="3487"/>
                </a:cubicBezTo>
                <a:cubicBezTo>
                  <a:pt x="10922" y="3476"/>
                  <a:pt x="10917" y="3464"/>
                  <a:pt x="10905" y="3447"/>
                </a:cubicBezTo>
                <a:close/>
                <a:moveTo>
                  <a:pt x="10858" y="3501"/>
                </a:moveTo>
                <a:cubicBezTo>
                  <a:pt x="10860" y="3501"/>
                  <a:pt x="10863" y="3502"/>
                  <a:pt x="10866" y="3504"/>
                </a:cubicBezTo>
                <a:cubicBezTo>
                  <a:pt x="10875" y="3509"/>
                  <a:pt x="10877" y="3529"/>
                  <a:pt x="10867" y="3529"/>
                </a:cubicBezTo>
                <a:cubicBezTo>
                  <a:pt x="10865" y="3529"/>
                  <a:pt x="10863" y="3529"/>
                  <a:pt x="10860" y="3527"/>
                </a:cubicBezTo>
                <a:cubicBezTo>
                  <a:pt x="10846" y="3522"/>
                  <a:pt x="10847" y="3501"/>
                  <a:pt x="10858" y="3501"/>
                </a:cubicBezTo>
                <a:close/>
                <a:moveTo>
                  <a:pt x="10542" y="3425"/>
                </a:moveTo>
                <a:cubicBezTo>
                  <a:pt x="10582" y="3453"/>
                  <a:pt x="10588" y="3504"/>
                  <a:pt x="10610" y="3538"/>
                </a:cubicBezTo>
                <a:lnTo>
                  <a:pt x="10605" y="3538"/>
                </a:lnTo>
                <a:cubicBezTo>
                  <a:pt x="10588" y="3504"/>
                  <a:pt x="10565" y="3464"/>
                  <a:pt x="10542" y="3425"/>
                </a:cubicBezTo>
                <a:close/>
                <a:moveTo>
                  <a:pt x="887" y="3717"/>
                </a:moveTo>
                <a:cubicBezTo>
                  <a:pt x="890" y="3717"/>
                  <a:pt x="894" y="3717"/>
                  <a:pt x="897" y="3720"/>
                </a:cubicBezTo>
                <a:cubicBezTo>
                  <a:pt x="906" y="3729"/>
                  <a:pt x="893" y="3745"/>
                  <a:pt x="882" y="3745"/>
                </a:cubicBezTo>
                <a:cubicBezTo>
                  <a:pt x="879" y="3745"/>
                  <a:pt x="876" y="3744"/>
                  <a:pt x="874" y="3742"/>
                </a:cubicBezTo>
                <a:cubicBezTo>
                  <a:pt x="865" y="3733"/>
                  <a:pt x="874" y="3717"/>
                  <a:pt x="887" y="3717"/>
                </a:cubicBezTo>
                <a:close/>
                <a:moveTo>
                  <a:pt x="10888" y="3669"/>
                </a:moveTo>
                <a:lnTo>
                  <a:pt x="10888" y="3669"/>
                </a:lnTo>
                <a:cubicBezTo>
                  <a:pt x="10900" y="3686"/>
                  <a:pt x="10911" y="3708"/>
                  <a:pt x="10922" y="3725"/>
                </a:cubicBezTo>
                <a:lnTo>
                  <a:pt x="10917" y="3725"/>
                </a:lnTo>
                <a:cubicBezTo>
                  <a:pt x="10917" y="3737"/>
                  <a:pt x="10917" y="3748"/>
                  <a:pt x="10917" y="3754"/>
                </a:cubicBezTo>
                <a:cubicBezTo>
                  <a:pt x="10905" y="3725"/>
                  <a:pt x="10894" y="3697"/>
                  <a:pt x="10888" y="3669"/>
                </a:cubicBezTo>
                <a:close/>
                <a:moveTo>
                  <a:pt x="11122" y="3886"/>
                </a:moveTo>
                <a:cubicBezTo>
                  <a:pt x="11124" y="3887"/>
                  <a:pt x="11125" y="3889"/>
                  <a:pt x="11127" y="3890"/>
                </a:cubicBezTo>
                <a:cubicBezTo>
                  <a:pt x="11125" y="3889"/>
                  <a:pt x="11124" y="3887"/>
                  <a:pt x="11122" y="3886"/>
                </a:cubicBezTo>
                <a:close/>
                <a:moveTo>
                  <a:pt x="472" y="3916"/>
                </a:moveTo>
                <a:cubicBezTo>
                  <a:pt x="473" y="3916"/>
                  <a:pt x="475" y="3916"/>
                  <a:pt x="477" y="3918"/>
                </a:cubicBezTo>
                <a:cubicBezTo>
                  <a:pt x="492" y="3923"/>
                  <a:pt x="484" y="3947"/>
                  <a:pt x="470" y="3947"/>
                </a:cubicBezTo>
                <a:cubicBezTo>
                  <a:pt x="469" y="3947"/>
                  <a:pt x="467" y="3947"/>
                  <a:pt x="466" y="3947"/>
                </a:cubicBezTo>
                <a:cubicBezTo>
                  <a:pt x="456" y="3937"/>
                  <a:pt x="463" y="3916"/>
                  <a:pt x="472" y="3916"/>
                </a:cubicBezTo>
                <a:close/>
                <a:moveTo>
                  <a:pt x="1033" y="3799"/>
                </a:moveTo>
                <a:cubicBezTo>
                  <a:pt x="1010" y="3856"/>
                  <a:pt x="982" y="3913"/>
                  <a:pt x="959" y="3969"/>
                </a:cubicBezTo>
                <a:cubicBezTo>
                  <a:pt x="971" y="3930"/>
                  <a:pt x="988" y="3890"/>
                  <a:pt x="1010" y="3850"/>
                </a:cubicBezTo>
                <a:lnTo>
                  <a:pt x="982" y="3850"/>
                </a:lnTo>
                <a:lnTo>
                  <a:pt x="1010" y="3844"/>
                </a:lnTo>
                <a:cubicBezTo>
                  <a:pt x="1016" y="3827"/>
                  <a:pt x="1022" y="3810"/>
                  <a:pt x="1027" y="3799"/>
                </a:cubicBezTo>
                <a:close/>
                <a:moveTo>
                  <a:pt x="10962" y="3827"/>
                </a:moveTo>
                <a:cubicBezTo>
                  <a:pt x="10974" y="3879"/>
                  <a:pt x="11002" y="3918"/>
                  <a:pt x="11013" y="3969"/>
                </a:cubicBezTo>
                <a:cubicBezTo>
                  <a:pt x="10996" y="3969"/>
                  <a:pt x="10991" y="3958"/>
                  <a:pt x="10985" y="3947"/>
                </a:cubicBezTo>
                <a:lnTo>
                  <a:pt x="10962" y="3947"/>
                </a:lnTo>
                <a:cubicBezTo>
                  <a:pt x="10968" y="3935"/>
                  <a:pt x="10974" y="3924"/>
                  <a:pt x="10979" y="3918"/>
                </a:cubicBezTo>
                <a:lnTo>
                  <a:pt x="10957" y="3918"/>
                </a:lnTo>
                <a:cubicBezTo>
                  <a:pt x="10976" y="3899"/>
                  <a:pt x="10972" y="3885"/>
                  <a:pt x="10958" y="3885"/>
                </a:cubicBezTo>
                <a:cubicBezTo>
                  <a:pt x="10952" y="3885"/>
                  <a:pt x="10943" y="3888"/>
                  <a:pt x="10934" y="3896"/>
                </a:cubicBezTo>
                <a:cubicBezTo>
                  <a:pt x="10934" y="3890"/>
                  <a:pt x="10928" y="3879"/>
                  <a:pt x="10928" y="3873"/>
                </a:cubicBezTo>
                <a:lnTo>
                  <a:pt x="10962" y="3873"/>
                </a:lnTo>
                <a:cubicBezTo>
                  <a:pt x="10957" y="3856"/>
                  <a:pt x="10957" y="3844"/>
                  <a:pt x="10962" y="3827"/>
                </a:cubicBezTo>
                <a:close/>
                <a:moveTo>
                  <a:pt x="613" y="3470"/>
                </a:moveTo>
                <a:cubicBezTo>
                  <a:pt x="607" y="3493"/>
                  <a:pt x="596" y="3521"/>
                  <a:pt x="590" y="3544"/>
                </a:cubicBezTo>
                <a:cubicBezTo>
                  <a:pt x="573" y="3589"/>
                  <a:pt x="556" y="3629"/>
                  <a:pt x="534" y="3669"/>
                </a:cubicBezTo>
                <a:lnTo>
                  <a:pt x="551" y="3680"/>
                </a:lnTo>
                <a:cubicBezTo>
                  <a:pt x="556" y="3674"/>
                  <a:pt x="568" y="3652"/>
                  <a:pt x="573" y="3646"/>
                </a:cubicBezTo>
                <a:lnTo>
                  <a:pt x="596" y="3640"/>
                </a:lnTo>
                <a:lnTo>
                  <a:pt x="596" y="3657"/>
                </a:lnTo>
                <a:lnTo>
                  <a:pt x="568" y="3657"/>
                </a:lnTo>
                <a:cubicBezTo>
                  <a:pt x="568" y="3680"/>
                  <a:pt x="568" y="3703"/>
                  <a:pt x="562" y="3725"/>
                </a:cubicBezTo>
                <a:cubicBezTo>
                  <a:pt x="534" y="3742"/>
                  <a:pt x="528" y="3771"/>
                  <a:pt x="528" y="3799"/>
                </a:cubicBezTo>
                <a:cubicBezTo>
                  <a:pt x="528" y="3833"/>
                  <a:pt x="488" y="3861"/>
                  <a:pt x="505" y="3896"/>
                </a:cubicBezTo>
                <a:cubicBezTo>
                  <a:pt x="494" y="3890"/>
                  <a:pt x="477" y="3884"/>
                  <a:pt x="466" y="3879"/>
                </a:cubicBezTo>
                <a:cubicBezTo>
                  <a:pt x="449" y="3913"/>
                  <a:pt x="437" y="3941"/>
                  <a:pt x="432" y="3975"/>
                </a:cubicBezTo>
                <a:cubicBezTo>
                  <a:pt x="420" y="3986"/>
                  <a:pt x="409" y="4003"/>
                  <a:pt x="403" y="4015"/>
                </a:cubicBezTo>
                <a:cubicBezTo>
                  <a:pt x="426" y="3941"/>
                  <a:pt x="443" y="3861"/>
                  <a:pt x="483" y="3793"/>
                </a:cubicBezTo>
                <a:lnTo>
                  <a:pt x="483" y="3793"/>
                </a:lnTo>
                <a:cubicBezTo>
                  <a:pt x="477" y="3822"/>
                  <a:pt x="466" y="3844"/>
                  <a:pt x="466" y="3873"/>
                </a:cubicBezTo>
                <a:lnTo>
                  <a:pt x="488" y="3879"/>
                </a:lnTo>
                <a:cubicBezTo>
                  <a:pt x="494" y="3822"/>
                  <a:pt x="528" y="3771"/>
                  <a:pt x="539" y="3720"/>
                </a:cubicBezTo>
                <a:lnTo>
                  <a:pt x="539" y="3720"/>
                </a:lnTo>
                <a:cubicBezTo>
                  <a:pt x="505" y="3737"/>
                  <a:pt x="500" y="3771"/>
                  <a:pt x="477" y="3799"/>
                </a:cubicBezTo>
                <a:cubicBezTo>
                  <a:pt x="500" y="3708"/>
                  <a:pt x="539" y="3618"/>
                  <a:pt x="585" y="3532"/>
                </a:cubicBezTo>
                <a:cubicBezTo>
                  <a:pt x="585" y="3532"/>
                  <a:pt x="585" y="3527"/>
                  <a:pt x="585" y="3527"/>
                </a:cubicBezTo>
                <a:cubicBezTo>
                  <a:pt x="590" y="3527"/>
                  <a:pt x="590" y="3521"/>
                  <a:pt x="590" y="3521"/>
                </a:cubicBezTo>
                <a:cubicBezTo>
                  <a:pt x="596" y="3504"/>
                  <a:pt x="607" y="3487"/>
                  <a:pt x="613" y="3470"/>
                </a:cubicBezTo>
                <a:close/>
                <a:moveTo>
                  <a:pt x="10985" y="3981"/>
                </a:moveTo>
                <a:cubicBezTo>
                  <a:pt x="11008" y="3981"/>
                  <a:pt x="11025" y="3992"/>
                  <a:pt x="11025" y="4015"/>
                </a:cubicBezTo>
                <a:cubicBezTo>
                  <a:pt x="11019" y="4015"/>
                  <a:pt x="11002" y="4020"/>
                  <a:pt x="10996" y="4026"/>
                </a:cubicBezTo>
                <a:cubicBezTo>
                  <a:pt x="11002" y="4020"/>
                  <a:pt x="11008" y="4009"/>
                  <a:pt x="11013" y="4003"/>
                </a:cubicBezTo>
                <a:cubicBezTo>
                  <a:pt x="11008" y="3998"/>
                  <a:pt x="10996" y="3986"/>
                  <a:pt x="10985" y="3981"/>
                </a:cubicBezTo>
                <a:close/>
                <a:moveTo>
                  <a:pt x="10809" y="4020"/>
                </a:moveTo>
                <a:cubicBezTo>
                  <a:pt x="10826" y="4020"/>
                  <a:pt x="10832" y="4060"/>
                  <a:pt x="10815" y="4066"/>
                </a:cubicBezTo>
                <a:cubicBezTo>
                  <a:pt x="10803" y="4054"/>
                  <a:pt x="10803" y="4037"/>
                  <a:pt x="10809" y="4020"/>
                </a:cubicBezTo>
                <a:close/>
                <a:moveTo>
                  <a:pt x="920" y="4066"/>
                </a:moveTo>
                <a:cubicBezTo>
                  <a:pt x="920" y="4066"/>
                  <a:pt x="920" y="4071"/>
                  <a:pt x="920" y="4071"/>
                </a:cubicBezTo>
                <a:cubicBezTo>
                  <a:pt x="920" y="4071"/>
                  <a:pt x="914" y="4066"/>
                  <a:pt x="914" y="4066"/>
                </a:cubicBezTo>
                <a:close/>
                <a:moveTo>
                  <a:pt x="11047" y="4060"/>
                </a:moveTo>
                <a:cubicBezTo>
                  <a:pt x="11047" y="4083"/>
                  <a:pt x="11053" y="4105"/>
                  <a:pt x="11059" y="4128"/>
                </a:cubicBezTo>
                <a:cubicBezTo>
                  <a:pt x="11047" y="4122"/>
                  <a:pt x="11042" y="4122"/>
                  <a:pt x="11030" y="4117"/>
                </a:cubicBezTo>
                <a:cubicBezTo>
                  <a:pt x="11036" y="4111"/>
                  <a:pt x="11042" y="4105"/>
                  <a:pt x="11047" y="4094"/>
                </a:cubicBezTo>
                <a:cubicBezTo>
                  <a:pt x="11042" y="4083"/>
                  <a:pt x="11036" y="4071"/>
                  <a:pt x="11030" y="4060"/>
                </a:cubicBezTo>
                <a:close/>
                <a:moveTo>
                  <a:pt x="454" y="3992"/>
                </a:moveTo>
                <a:cubicBezTo>
                  <a:pt x="443" y="4054"/>
                  <a:pt x="409" y="4117"/>
                  <a:pt x="415" y="4179"/>
                </a:cubicBezTo>
                <a:cubicBezTo>
                  <a:pt x="409" y="4179"/>
                  <a:pt x="398" y="4168"/>
                  <a:pt x="392" y="4168"/>
                </a:cubicBezTo>
                <a:cubicBezTo>
                  <a:pt x="415" y="4105"/>
                  <a:pt x="420" y="4043"/>
                  <a:pt x="454" y="3992"/>
                </a:cubicBezTo>
                <a:close/>
                <a:moveTo>
                  <a:pt x="392" y="4196"/>
                </a:moveTo>
                <a:cubicBezTo>
                  <a:pt x="403" y="4208"/>
                  <a:pt x="398" y="4230"/>
                  <a:pt x="381" y="4230"/>
                </a:cubicBezTo>
                <a:cubicBezTo>
                  <a:pt x="375" y="4219"/>
                  <a:pt x="381" y="4196"/>
                  <a:pt x="392" y="4196"/>
                </a:cubicBezTo>
                <a:close/>
                <a:moveTo>
                  <a:pt x="10871" y="4213"/>
                </a:moveTo>
                <a:cubicBezTo>
                  <a:pt x="10888" y="4225"/>
                  <a:pt x="10883" y="4230"/>
                  <a:pt x="10871" y="4236"/>
                </a:cubicBezTo>
                <a:cubicBezTo>
                  <a:pt x="10860" y="4225"/>
                  <a:pt x="10860" y="4219"/>
                  <a:pt x="10871" y="4213"/>
                </a:cubicBezTo>
                <a:close/>
                <a:moveTo>
                  <a:pt x="386" y="4247"/>
                </a:moveTo>
                <a:cubicBezTo>
                  <a:pt x="381" y="4270"/>
                  <a:pt x="375" y="4293"/>
                  <a:pt x="358" y="4310"/>
                </a:cubicBezTo>
                <a:cubicBezTo>
                  <a:pt x="364" y="4287"/>
                  <a:pt x="364" y="4270"/>
                  <a:pt x="364" y="4247"/>
                </a:cubicBezTo>
                <a:close/>
                <a:moveTo>
                  <a:pt x="10871" y="3532"/>
                </a:moveTo>
                <a:lnTo>
                  <a:pt x="10871" y="3532"/>
                </a:lnTo>
                <a:cubicBezTo>
                  <a:pt x="10922" y="3595"/>
                  <a:pt x="10934" y="3680"/>
                  <a:pt x="10985" y="3731"/>
                </a:cubicBezTo>
                <a:cubicBezTo>
                  <a:pt x="10979" y="3737"/>
                  <a:pt x="10974" y="3737"/>
                  <a:pt x="10968" y="3742"/>
                </a:cubicBezTo>
                <a:cubicBezTo>
                  <a:pt x="11042" y="3896"/>
                  <a:pt x="11087" y="4054"/>
                  <a:pt x="11138" y="4219"/>
                </a:cubicBezTo>
                <a:cubicBezTo>
                  <a:pt x="11144" y="4219"/>
                  <a:pt x="11144" y="4213"/>
                  <a:pt x="11149" y="4213"/>
                </a:cubicBezTo>
                <a:cubicBezTo>
                  <a:pt x="11138" y="4259"/>
                  <a:pt x="11166" y="4298"/>
                  <a:pt x="11178" y="4344"/>
                </a:cubicBezTo>
                <a:cubicBezTo>
                  <a:pt x="11155" y="4327"/>
                  <a:pt x="11155" y="4298"/>
                  <a:pt x="11149" y="4276"/>
                </a:cubicBezTo>
                <a:cubicBezTo>
                  <a:pt x="11081" y="4071"/>
                  <a:pt x="11008" y="3873"/>
                  <a:pt x="10934" y="3674"/>
                </a:cubicBezTo>
                <a:cubicBezTo>
                  <a:pt x="10917" y="3623"/>
                  <a:pt x="10883" y="3583"/>
                  <a:pt x="10871" y="3532"/>
                </a:cubicBezTo>
                <a:close/>
                <a:moveTo>
                  <a:pt x="358" y="4326"/>
                </a:moveTo>
                <a:cubicBezTo>
                  <a:pt x="360" y="4326"/>
                  <a:pt x="362" y="4326"/>
                  <a:pt x="364" y="4327"/>
                </a:cubicBezTo>
                <a:cubicBezTo>
                  <a:pt x="374" y="4337"/>
                  <a:pt x="366" y="4356"/>
                  <a:pt x="352" y="4356"/>
                </a:cubicBezTo>
                <a:cubicBezTo>
                  <a:pt x="350" y="4356"/>
                  <a:pt x="348" y="4356"/>
                  <a:pt x="347" y="4355"/>
                </a:cubicBezTo>
                <a:cubicBezTo>
                  <a:pt x="336" y="4345"/>
                  <a:pt x="344" y="4326"/>
                  <a:pt x="358" y="4326"/>
                </a:cubicBezTo>
                <a:close/>
                <a:moveTo>
                  <a:pt x="403" y="4020"/>
                </a:moveTo>
                <a:lnTo>
                  <a:pt x="403" y="4020"/>
                </a:lnTo>
                <a:cubicBezTo>
                  <a:pt x="392" y="4122"/>
                  <a:pt x="347" y="4213"/>
                  <a:pt x="329" y="4315"/>
                </a:cubicBezTo>
                <a:cubicBezTo>
                  <a:pt x="324" y="4344"/>
                  <a:pt x="312" y="4361"/>
                  <a:pt x="301" y="4383"/>
                </a:cubicBezTo>
                <a:cubicBezTo>
                  <a:pt x="324" y="4259"/>
                  <a:pt x="358" y="4134"/>
                  <a:pt x="403" y="4020"/>
                </a:cubicBezTo>
                <a:close/>
                <a:moveTo>
                  <a:pt x="335" y="4400"/>
                </a:moveTo>
                <a:cubicBezTo>
                  <a:pt x="347" y="4406"/>
                  <a:pt x="347" y="4418"/>
                  <a:pt x="335" y="4423"/>
                </a:cubicBezTo>
                <a:cubicBezTo>
                  <a:pt x="324" y="4423"/>
                  <a:pt x="318" y="4412"/>
                  <a:pt x="335" y="4400"/>
                </a:cubicBezTo>
                <a:close/>
                <a:moveTo>
                  <a:pt x="681" y="4474"/>
                </a:moveTo>
                <a:cubicBezTo>
                  <a:pt x="676" y="4497"/>
                  <a:pt x="670" y="4520"/>
                  <a:pt x="659" y="4537"/>
                </a:cubicBezTo>
                <a:cubicBezTo>
                  <a:pt x="653" y="4514"/>
                  <a:pt x="659" y="4497"/>
                  <a:pt x="664" y="4480"/>
                </a:cubicBezTo>
                <a:lnTo>
                  <a:pt x="664" y="4474"/>
                </a:lnTo>
                <a:close/>
                <a:moveTo>
                  <a:pt x="11166" y="4344"/>
                </a:moveTo>
                <a:lnTo>
                  <a:pt x="11166" y="4344"/>
                </a:lnTo>
                <a:cubicBezTo>
                  <a:pt x="11200" y="4412"/>
                  <a:pt x="11206" y="4497"/>
                  <a:pt x="11223" y="4565"/>
                </a:cubicBezTo>
                <a:cubicBezTo>
                  <a:pt x="11200" y="4548"/>
                  <a:pt x="11200" y="4514"/>
                  <a:pt x="11195" y="4491"/>
                </a:cubicBezTo>
                <a:cubicBezTo>
                  <a:pt x="11183" y="4440"/>
                  <a:pt x="11161" y="4395"/>
                  <a:pt x="11166" y="4344"/>
                </a:cubicBezTo>
                <a:close/>
                <a:moveTo>
                  <a:pt x="11274" y="4491"/>
                </a:moveTo>
                <a:cubicBezTo>
                  <a:pt x="11274" y="4520"/>
                  <a:pt x="11274" y="4542"/>
                  <a:pt x="11291" y="4565"/>
                </a:cubicBezTo>
                <a:cubicBezTo>
                  <a:pt x="11297" y="4548"/>
                  <a:pt x="11303" y="4531"/>
                  <a:pt x="11303" y="4514"/>
                </a:cubicBezTo>
                <a:cubicBezTo>
                  <a:pt x="11297" y="4508"/>
                  <a:pt x="11286" y="4497"/>
                  <a:pt x="11274" y="4491"/>
                </a:cubicBezTo>
                <a:close/>
                <a:moveTo>
                  <a:pt x="11229" y="4571"/>
                </a:moveTo>
                <a:cubicBezTo>
                  <a:pt x="11238" y="4585"/>
                  <a:pt x="11236" y="4595"/>
                  <a:pt x="11225" y="4595"/>
                </a:cubicBezTo>
                <a:cubicBezTo>
                  <a:pt x="11223" y="4595"/>
                  <a:pt x="11221" y="4594"/>
                  <a:pt x="11218" y="4593"/>
                </a:cubicBezTo>
                <a:cubicBezTo>
                  <a:pt x="11206" y="4576"/>
                  <a:pt x="11212" y="4571"/>
                  <a:pt x="11229" y="4571"/>
                </a:cubicBezTo>
                <a:close/>
                <a:moveTo>
                  <a:pt x="11161" y="4469"/>
                </a:moveTo>
                <a:lnTo>
                  <a:pt x="11161" y="4469"/>
                </a:lnTo>
                <a:cubicBezTo>
                  <a:pt x="11178" y="4531"/>
                  <a:pt x="11178" y="4599"/>
                  <a:pt x="11206" y="4656"/>
                </a:cubicBezTo>
                <a:cubicBezTo>
                  <a:pt x="11212" y="4667"/>
                  <a:pt x="11206" y="4684"/>
                  <a:pt x="11200" y="4696"/>
                </a:cubicBezTo>
                <a:cubicBezTo>
                  <a:pt x="11196" y="4686"/>
                  <a:pt x="11204" y="4641"/>
                  <a:pt x="11179" y="4641"/>
                </a:cubicBezTo>
                <a:cubicBezTo>
                  <a:pt x="11176" y="4641"/>
                  <a:pt x="11172" y="4642"/>
                  <a:pt x="11166" y="4644"/>
                </a:cubicBezTo>
                <a:cubicBezTo>
                  <a:pt x="11172" y="4639"/>
                  <a:pt x="11178" y="4633"/>
                  <a:pt x="11183" y="4627"/>
                </a:cubicBezTo>
                <a:cubicBezTo>
                  <a:pt x="11166" y="4576"/>
                  <a:pt x="11155" y="4525"/>
                  <a:pt x="11161" y="4469"/>
                </a:cubicBezTo>
                <a:close/>
                <a:moveTo>
                  <a:pt x="267" y="4713"/>
                </a:moveTo>
                <a:cubicBezTo>
                  <a:pt x="284" y="4713"/>
                  <a:pt x="278" y="4741"/>
                  <a:pt x="267" y="4747"/>
                </a:cubicBezTo>
                <a:cubicBezTo>
                  <a:pt x="250" y="4741"/>
                  <a:pt x="256" y="4718"/>
                  <a:pt x="267" y="4713"/>
                </a:cubicBezTo>
                <a:close/>
                <a:moveTo>
                  <a:pt x="273" y="4503"/>
                </a:moveTo>
                <a:cubicBezTo>
                  <a:pt x="278" y="4593"/>
                  <a:pt x="244" y="4690"/>
                  <a:pt x="216" y="4775"/>
                </a:cubicBezTo>
                <a:cubicBezTo>
                  <a:pt x="227" y="4684"/>
                  <a:pt x="250" y="4593"/>
                  <a:pt x="273" y="4503"/>
                </a:cubicBezTo>
                <a:close/>
                <a:moveTo>
                  <a:pt x="619" y="4735"/>
                </a:moveTo>
                <a:cubicBezTo>
                  <a:pt x="613" y="4764"/>
                  <a:pt x="625" y="4803"/>
                  <a:pt x="602" y="4826"/>
                </a:cubicBezTo>
                <a:cubicBezTo>
                  <a:pt x="607" y="4798"/>
                  <a:pt x="613" y="4764"/>
                  <a:pt x="619" y="4735"/>
                </a:cubicBezTo>
                <a:close/>
                <a:moveTo>
                  <a:pt x="11342" y="4849"/>
                </a:moveTo>
                <a:lnTo>
                  <a:pt x="11342" y="4854"/>
                </a:lnTo>
                <a:cubicBezTo>
                  <a:pt x="11342" y="4883"/>
                  <a:pt x="11365" y="4917"/>
                  <a:pt x="11348" y="4945"/>
                </a:cubicBezTo>
                <a:cubicBezTo>
                  <a:pt x="11337" y="4917"/>
                  <a:pt x="11331" y="4888"/>
                  <a:pt x="11325" y="4854"/>
                </a:cubicBezTo>
                <a:cubicBezTo>
                  <a:pt x="11331" y="4854"/>
                  <a:pt x="11337" y="4854"/>
                  <a:pt x="11342" y="4849"/>
                </a:cubicBezTo>
                <a:close/>
                <a:moveTo>
                  <a:pt x="210" y="4781"/>
                </a:moveTo>
                <a:cubicBezTo>
                  <a:pt x="222" y="4849"/>
                  <a:pt x="205" y="4922"/>
                  <a:pt x="193" y="4991"/>
                </a:cubicBezTo>
                <a:cubicBezTo>
                  <a:pt x="188" y="4922"/>
                  <a:pt x="205" y="4849"/>
                  <a:pt x="210" y="4781"/>
                </a:cubicBezTo>
                <a:close/>
                <a:moveTo>
                  <a:pt x="581" y="5035"/>
                </a:moveTo>
                <a:cubicBezTo>
                  <a:pt x="582" y="5035"/>
                  <a:pt x="583" y="5035"/>
                  <a:pt x="585" y="5036"/>
                </a:cubicBezTo>
                <a:cubicBezTo>
                  <a:pt x="600" y="5046"/>
                  <a:pt x="592" y="5071"/>
                  <a:pt x="578" y="5071"/>
                </a:cubicBezTo>
                <a:cubicBezTo>
                  <a:pt x="576" y="5071"/>
                  <a:pt x="575" y="5071"/>
                  <a:pt x="573" y="5070"/>
                </a:cubicBezTo>
                <a:cubicBezTo>
                  <a:pt x="563" y="5060"/>
                  <a:pt x="567" y="5035"/>
                  <a:pt x="581" y="5035"/>
                </a:cubicBezTo>
                <a:close/>
                <a:moveTo>
                  <a:pt x="11235" y="4593"/>
                </a:moveTo>
                <a:cubicBezTo>
                  <a:pt x="11263" y="4661"/>
                  <a:pt x="11269" y="4741"/>
                  <a:pt x="11286" y="4815"/>
                </a:cubicBezTo>
                <a:cubicBezTo>
                  <a:pt x="11286" y="4815"/>
                  <a:pt x="11292" y="4812"/>
                  <a:pt x="11295" y="4808"/>
                </a:cubicBezTo>
                <a:lnTo>
                  <a:pt x="11295" y="4808"/>
                </a:lnTo>
                <a:cubicBezTo>
                  <a:pt x="11291" y="4816"/>
                  <a:pt x="11290" y="4821"/>
                  <a:pt x="11286" y="4826"/>
                </a:cubicBezTo>
                <a:cubicBezTo>
                  <a:pt x="11303" y="4934"/>
                  <a:pt x="11331" y="5036"/>
                  <a:pt x="11337" y="5138"/>
                </a:cubicBezTo>
                <a:cubicBezTo>
                  <a:pt x="11337" y="5138"/>
                  <a:pt x="11348" y="5132"/>
                  <a:pt x="11348" y="5132"/>
                </a:cubicBezTo>
                <a:lnTo>
                  <a:pt x="11348" y="5132"/>
                </a:lnTo>
                <a:cubicBezTo>
                  <a:pt x="11325" y="5166"/>
                  <a:pt x="11348" y="5212"/>
                  <a:pt x="11342" y="5252"/>
                </a:cubicBezTo>
                <a:cubicBezTo>
                  <a:pt x="11325" y="5229"/>
                  <a:pt x="11342" y="5200"/>
                  <a:pt x="11325" y="5178"/>
                </a:cubicBezTo>
                <a:cubicBezTo>
                  <a:pt x="11320" y="4979"/>
                  <a:pt x="11246" y="4786"/>
                  <a:pt x="11235" y="4593"/>
                </a:cubicBezTo>
                <a:close/>
                <a:moveTo>
                  <a:pt x="11291" y="5200"/>
                </a:moveTo>
                <a:cubicBezTo>
                  <a:pt x="11297" y="5229"/>
                  <a:pt x="11308" y="5263"/>
                  <a:pt x="11314" y="5291"/>
                </a:cubicBezTo>
                <a:cubicBezTo>
                  <a:pt x="11320" y="5291"/>
                  <a:pt x="11331" y="5297"/>
                  <a:pt x="11342" y="5297"/>
                </a:cubicBezTo>
                <a:cubicBezTo>
                  <a:pt x="11342" y="5286"/>
                  <a:pt x="11342" y="5269"/>
                  <a:pt x="11342" y="5257"/>
                </a:cubicBezTo>
                <a:cubicBezTo>
                  <a:pt x="11358" y="5300"/>
                  <a:pt x="11364" y="5352"/>
                  <a:pt x="11356" y="5400"/>
                </a:cubicBezTo>
                <a:lnTo>
                  <a:pt x="11356" y="5400"/>
                </a:lnTo>
                <a:cubicBezTo>
                  <a:pt x="11348" y="5375"/>
                  <a:pt x="11348" y="5350"/>
                  <a:pt x="11348" y="5325"/>
                </a:cubicBezTo>
                <a:cubicBezTo>
                  <a:pt x="11342" y="5314"/>
                  <a:pt x="11331" y="5297"/>
                  <a:pt x="11314" y="5291"/>
                </a:cubicBezTo>
                <a:lnTo>
                  <a:pt x="11314" y="5291"/>
                </a:lnTo>
                <a:cubicBezTo>
                  <a:pt x="11308" y="5320"/>
                  <a:pt x="11314" y="5348"/>
                  <a:pt x="11320" y="5376"/>
                </a:cubicBezTo>
                <a:cubicBezTo>
                  <a:pt x="11314" y="5376"/>
                  <a:pt x="11308" y="5371"/>
                  <a:pt x="11303" y="5371"/>
                </a:cubicBezTo>
                <a:cubicBezTo>
                  <a:pt x="11303" y="5359"/>
                  <a:pt x="11303" y="5348"/>
                  <a:pt x="11303" y="5337"/>
                </a:cubicBezTo>
                <a:cubicBezTo>
                  <a:pt x="11297" y="5331"/>
                  <a:pt x="11291" y="5331"/>
                  <a:pt x="11280" y="5325"/>
                </a:cubicBezTo>
                <a:lnTo>
                  <a:pt x="11297" y="5325"/>
                </a:lnTo>
                <a:cubicBezTo>
                  <a:pt x="11291" y="5280"/>
                  <a:pt x="11303" y="5240"/>
                  <a:pt x="11286" y="5200"/>
                </a:cubicBezTo>
                <a:close/>
                <a:moveTo>
                  <a:pt x="20" y="5601"/>
                </a:moveTo>
                <a:cubicBezTo>
                  <a:pt x="17" y="5602"/>
                  <a:pt x="14" y="5603"/>
                  <a:pt x="12" y="5603"/>
                </a:cubicBezTo>
                <a:cubicBezTo>
                  <a:pt x="15" y="5605"/>
                  <a:pt x="17" y="5606"/>
                  <a:pt x="20" y="5608"/>
                </a:cubicBezTo>
                <a:lnTo>
                  <a:pt x="20" y="5608"/>
                </a:lnTo>
                <a:cubicBezTo>
                  <a:pt x="20" y="5606"/>
                  <a:pt x="20" y="5604"/>
                  <a:pt x="20" y="5601"/>
                </a:cubicBezTo>
                <a:close/>
                <a:moveTo>
                  <a:pt x="11371" y="5592"/>
                </a:moveTo>
                <a:cubicBezTo>
                  <a:pt x="11388" y="5592"/>
                  <a:pt x="11388" y="5626"/>
                  <a:pt x="11376" y="5637"/>
                </a:cubicBezTo>
                <a:cubicBezTo>
                  <a:pt x="11354" y="5632"/>
                  <a:pt x="11354" y="5603"/>
                  <a:pt x="11371" y="5592"/>
                </a:cubicBezTo>
                <a:close/>
                <a:moveTo>
                  <a:pt x="199" y="4991"/>
                </a:moveTo>
                <a:cubicBezTo>
                  <a:pt x="171" y="5132"/>
                  <a:pt x="171" y="5274"/>
                  <a:pt x="154" y="5416"/>
                </a:cubicBezTo>
                <a:cubicBezTo>
                  <a:pt x="159" y="5422"/>
                  <a:pt x="171" y="5427"/>
                  <a:pt x="176" y="5433"/>
                </a:cubicBezTo>
                <a:cubicBezTo>
                  <a:pt x="182" y="5416"/>
                  <a:pt x="188" y="5405"/>
                  <a:pt x="193" y="5388"/>
                </a:cubicBezTo>
                <a:cubicBezTo>
                  <a:pt x="199" y="5416"/>
                  <a:pt x="199" y="5444"/>
                  <a:pt x="193" y="5473"/>
                </a:cubicBezTo>
                <a:lnTo>
                  <a:pt x="182" y="5473"/>
                </a:lnTo>
                <a:cubicBezTo>
                  <a:pt x="182" y="5461"/>
                  <a:pt x="182" y="5450"/>
                  <a:pt x="182" y="5433"/>
                </a:cubicBezTo>
                <a:cubicBezTo>
                  <a:pt x="176" y="5433"/>
                  <a:pt x="165" y="5439"/>
                  <a:pt x="154" y="5439"/>
                </a:cubicBezTo>
                <a:cubicBezTo>
                  <a:pt x="142" y="5513"/>
                  <a:pt x="148" y="5586"/>
                  <a:pt x="142" y="5660"/>
                </a:cubicBezTo>
                <a:lnTo>
                  <a:pt x="131" y="5660"/>
                </a:lnTo>
                <a:cubicBezTo>
                  <a:pt x="137" y="5461"/>
                  <a:pt x="154" y="5257"/>
                  <a:pt x="176" y="5059"/>
                </a:cubicBezTo>
                <a:cubicBezTo>
                  <a:pt x="182" y="5036"/>
                  <a:pt x="176" y="5008"/>
                  <a:pt x="199" y="4991"/>
                </a:cubicBezTo>
                <a:close/>
                <a:moveTo>
                  <a:pt x="142" y="5677"/>
                </a:moveTo>
                <a:cubicBezTo>
                  <a:pt x="142" y="5709"/>
                  <a:pt x="142" y="5736"/>
                  <a:pt x="142" y="5768"/>
                </a:cubicBezTo>
                <a:lnTo>
                  <a:pt x="142" y="5768"/>
                </a:lnTo>
                <a:cubicBezTo>
                  <a:pt x="142" y="5769"/>
                  <a:pt x="141" y="5770"/>
                  <a:pt x="140" y="5771"/>
                </a:cubicBezTo>
                <a:lnTo>
                  <a:pt x="140" y="5771"/>
                </a:lnTo>
                <a:cubicBezTo>
                  <a:pt x="120" y="5743"/>
                  <a:pt x="126" y="5705"/>
                  <a:pt x="142" y="5677"/>
                </a:cubicBezTo>
                <a:close/>
                <a:moveTo>
                  <a:pt x="11337" y="5700"/>
                </a:moveTo>
                <a:cubicBezTo>
                  <a:pt x="11337" y="5728"/>
                  <a:pt x="11359" y="5768"/>
                  <a:pt x="11325" y="5791"/>
                </a:cubicBezTo>
                <a:cubicBezTo>
                  <a:pt x="11325" y="5762"/>
                  <a:pt x="11320" y="5728"/>
                  <a:pt x="11337" y="5700"/>
                </a:cubicBezTo>
                <a:close/>
                <a:moveTo>
                  <a:pt x="63" y="5813"/>
                </a:moveTo>
                <a:cubicBezTo>
                  <a:pt x="63" y="5830"/>
                  <a:pt x="63" y="5847"/>
                  <a:pt x="63" y="5870"/>
                </a:cubicBezTo>
                <a:cubicBezTo>
                  <a:pt x="68" y="5853"/>
                  <a:pt x="80" y="5830"/>
                  <a:pt x="86" y="5813"/>
                </a:cubicBezTo>
                <a:close/>
                <a:moveTo>
                  <a:pt x="11444" y="5864"/>
                </a:moveTo>
                <a:cubicBezTo>
                  <a:pt x="11439" y="5876"/>
                  <a:pt x="11427" y="5904"/>
                  <a:pt x="11422" y="5915"/>
                </a:cubicBezTo>
                <a:lnTo>
                  <a:pt x="11444" y="5915"/>
                </a:lnTo>
                <a:cubicBezTo>
                  <a:pt x="11444" y="5898"/>
                  <a:pt x="11444" y="5881"/>
                  <a:pt x="11444" y="5864"/>
                </a:cubicBezTo>
                <a:close/>
                <a:moveTo>
                  <a:pt x="11376" y="5740"/>
                </a:moveTo>
                <a:cubicBezTo>
                  <a:pt x="11376" y="5813"/>
                  <a:pt x="11399" y="5898"/>
                  <a:pt x="11365" y="5961"/>
                </a:cubicBezTo>
                <a:cubicBezTo>
                  <a:pt x="11371" y="5887"/>
                  <a:pt x="11371" y="5813"/>
                  <a:pt x="11365" y="5745"/>
                </a:cubicBezTo>
                <a:lnTo>
                  <a:pt x="11376" y="5740"/>
                </a:lnTo>
                <a:close/>
                <a:moveTo>
                  <a:pt x="142" y="5768"/>
                </a:moveTo>
                <a:cubicBezTo>
                  <a:pt x="142" y="5770"/>
                  <a:pt x="142" y="5772"/>
                  <a:pt x="142" y="5774"/>
                </a:cubicBezTo>
                <a:cubicBezTo>
                  <a:pt x="142" y="5773"/>
                  <a:pt x="142" y="5773"/>
                  <a:pt x="142" y="5773"/>
                </a:cubicBezTo>
                <a:lnTo>
                  <a:pt x="142" y="5773"/>
                </a:lnTo>
                <a:cubicBezTo>
                  <a:pt x="137" y="5845"/>
                  <a:pt x="137" y="5917"/>
                  <a:pt x="148" y="5983"/>
                </a:cubicBezTo>
                <a:lnTo>
                  <a:pt x="137" y="5989"/>
                </a:lnTo>
                <a:cubicBezTo>
                  <a:pt x="131" y="5917"/>
                  <a:pt x="109" y="5833"/>
                  <a:pt x="140" y="5771"/>
                </a:cubicBezTo>
                <a:lnTo>
                  <a:pt x="140" y="5771"/>
                </a:lnTo>
                <a:cubicBezTo>
                  <a:pt x="141" y="5772"/>
                  <a:pt x="141" y="5772"/>
                  <a:pt x="142" y="5773"/>
                </a:cubicBezTo>
                <a:lnTo>
                  <a:pt x="142" y="5773"/>
                </a:lnTo>
                <a:cubicBezTo>
                  <a:pt x="142" y="5771"/>
                  <a:pt x="142" y="5770"/>
                  <a:pt x="142" y="5768"/>
                </a:cubicBezTo>
                <a:close/>
                <a:moveTo>
                  <a:pt x="188" y="5938"/>
                </a:moveTo>
                <a:cubicBezTo>
                  <a:pt x="188" y="5966"/>
                  <a:pt x="193" y="6001"/>
                  <a:pt x="176" y="6035"/>
                </a:cubicBezTo>
                <a:cubicBezTo>
                  <a:pt x="176" y="6001"/>
                  <a:pt x="159" y="5961"/>
                  <a:pt x="188" y="5938"/>
                </a:cubicBezTo>
                <a:close/>
                <a:moveTo>
                  <a:pt x="11371" y="5961"/>
                </a:moveTo>
                <a:lnTo>
                  <a:pt x="11371" y="5961"/>
                </a:lnTo>
                <a:cubicBezTo>
                  <a:pt x="11388" y="5983"/>
                  <a:pt x="11382" y="6023"/>
                  <a:pt x="11365" y="6052"/>
                </a:cubicBezTo>
                <a:cubicBezTo>
                  <a:pt x="11365" y="6018"/>
                  <a:pt x="11365" y="5989"/>
                  <a:pt x="11371" y="5961"/>
                </a:cubicBezTo>
                <a:close/>
                <a:moveTo>
                  <a:pt x="142" y="6091"/>
                </a:moveTo>
                <a:lnTo>
                  <a:pt x="142" y="6091"/>
                </a:lnTo>
                <a:cubicBezTo>
                  <a:pt x="159" y="6097"/>
                  <a:pt x="159" y="6125"/>
                  <a:pt x="148" y="6137"/>
                </a:cubicBezTo>
                <a:cubicBezTo>
                  <a:pt x="131" y="6137"/>
                  <a:pt x="125" y="6103"/>
                  <a:pt x="142" y="6091"/>
                </a:cubicBezTo>
                <a:close/>
                <a:moveTo>
                  <a:pt x="159" y="6318"/>
                </a:moveTo>
                <a:lnTo>
                  <a:pt x="159" y="6318"/>
                </a:lnTo>
                <a:cubicBezTo>
                  <a:pt x="165" y="6347"/>
                  <a:pt x="171" y="6375"/>
                  <a:pt x="165" y="6403"/>
                </a:cubicBezTo>
                <a:cubicBezTo>
                  <a:pt x="175" y="6413"/>
                  <a:pt x="180" y="6431"/>
                  <a:pt x="192" y="6436"/>
                </a:cubicBezTo>
                <a:lnTo>
                  <a:pt x="192" y="6436"/>
                </a:lnTo>
                <a:cubicBezTo>
                  <a:pt x="187" y="6434"/>
                  <a:pt x="180" y="6432"/>
                  <a:pt x="176" y="6432"/>
                </a:cubicBezTo>
                <a:cubicBezTo>
                  <a:pt x="176" y="6443"/>
                  <a:pt x="171" y="6460"/>
                  <a:pt x="171" y="6471"/>
                </a:cubicBezTo>
                <a:cubicBezTo>
                  <a:pt x="159" y="6426"/>
                  <a:pt x="148" y="6369"/>
                  <a:pt x="159" y="6318"/>
                </a:cubicBezTo>
                <a:close/>
                <a:moveTo>
                  <a:pt x="193" y="6352"/>
                </a:moveTo>
                <a:cubicBezTo>
                  <a:pt x="199" y="6352"/>
                  <a:pt x="210" y="6358"/>
                  <a:pt x="210" y="6358"/>
                </a:cubicBezTo>
                <a:cubicBezTo>
                  <a:pt x="210" y="6369"/>
                  <a:pt x="210" y="6381"/>
                  <a:pt x="210" y="6392"/>
                </a:cubicBezTo>
                <a:cubicBezTo>
                  <a:pt x="216" y="6398"/>
                  <a:pt x="227" y="6398"/>
                  <a:pt x="233" y="6403"/>
                </a:cubicBezTo>
                <a:lnTo>
                  <a:pt x="216" y="6403"/>
                </a:lnTo>
                <a:cubicBezTo>
                  <a:pt x="222" y="6449"/>
                  <a:pt x="216" y="6488"/>
                  <a:pt x="227" y="6528"/>
                </a:cubicBezTo>
                <a:lnTo>
                  <a:pt x="222" y="6528"/>
                </a:lnTo>
                <a:cubicBezTo>
                  <a:pt x="216" y="6500"/>
                  <a:pt x="210" y="6466"/>
                  <a:pt x="199" y="6437"/>
                </a:cubicBezTo>
                <a:cubicBezTo>
                  <a:pt x="210" y="6409"/>
                  <a:pt x="199" y="6381"/>
                  <a:pt x="193" y="6352"/>
                </a:cubicBezTo>
                <a:close/>
                <a:moveTo>
                  <a:pt x="11447" y="5588"/>
                </a:moveTo>
                <a:cubicBezTo>
                  <a:pt x="11450" y="5588"/>
                  <a:pt x="11452" y="5589"/>
                  <a:pt x="11456" y="5592"/>
                </a:cubicBezTo>
                <a:cubicBezTo>
                  <a:pt x="11479" y="5637"/>
                  <a:pt x="11444" y="5705"/>
                  <a:pt x="11490" y="5740"/>
                </a:cubicBezTo>
                <a:lnTo>
                  <a:pt x="11467" y="5740"/>
                </a:lnTo>
                <a:cubicBezTo>
                  <a:pt x="11467" y="5864"/>
                  <a:pt x="11479" y="5989"/>
                  <a:pt x="11473" y="6114"/>
                </a:cubicBezTo>
                <a:cubicBezTo>
                  <a:pt x="11479" y="6120"/>
                  <a:pt x="11484" y="6120"/>
                  <a:pt x="11496" y="6125"/>
                </a:cubicBezTo>
                <a:cubicBezTo>
                  <a:pt x="11490" y="6125"/>
                  <a:pt x="11479" y="6131"/>
                  <a:pt x="11479" y="6131"/>
                </a:cubicBezTo>
                <a:cubicBezTo>
                  <a:pt x="11484" y="6193"/>
                  <a:pt x="11450" y="6256"/>
                  <a:pt x="11473" y="6313"/>
                </a:cubicBezTo>
                <a:cubicBezTo>
                  <a:pt x="11439" y="6352"/>
                  <a:pt x="11467" y="6415"/>
                  <a:pt x="11444" y="6460"/>
                </a:cubicBezTo>
                <a:cubicBezTo>
                  <a:pt x="11439" y="6494"/>
                  <a:pt x="11456" y="6528"/>
                  <a:pt x="11422" y="6551"/>
                </a:cubicBezTo>
                <a:lnTo>
                  <a:pt x="11410" y="6522"/>
                </a:lnTo>
                <a:cubicBezTo>
                  <a:pt x="11427" y="6500"/>
                  <a:pt x="11416" y="6466"/>
                  <a:pt x="11416" y="6437"/>
                </a:cubicBezTo>
                <a:cubicBezTo>
                  <a:pt x="11410" y="6437"/>
                  <a:pt x="11393" y="6443"/>
                  <a:pt x="11388" y="6449"/>
                </a:cubicBezTo>
                <a:cubicBezTo>
                  <a:pt x="11388" y="6437"/>
                  <a:pt x="11393" y="6432"/>
                  <a:pt x="11393" y="6420"/>
                </a:cubicBezTo>
                <a:cubicBezTo>
                  <a:pt x="11388" y="6386"/>
                  <a:pt x="11427" y="6369"/>
                  <a:pt x="11416" y="6335"/>
                </a:cubicBezTo>
                <a:cubicBezTo>
                  <a:pt x="11410" y="6330"/>
                  <a:pt x="11405" y="6324"/>
                  <a:pt x="11399" y="6324"/>
                </a:cubicBezTo>
                <a:cubicBezTo>
                  <a:pt x="11405" y="6233"/>
                  <a:pt x="11422" y="6142"/>
                  <a:pt x="11410" y="6052"/>
                </a:cubicBezTo>
                <a:lnTo>
                  <a:pt x="11433" y="6052"/>
                </a:lnTo>
                <a:cubicBezTo>
                  <a:pt x="11439" y="6040"/>
                  <a:pt x="11444" y="6018"/>
                  <a:pt x="11444" y="6012"/>
                </a:cubicBezTo>
                <a:cubicBezTo>
                  <a:pt x="11433" y="6006"/>
                  <a:pt x="11427" y="6001"/>
                  <a:pt x="11422" y="5995"/>
                </a:cubicBezTo>
                <a:lnTo>
                  <a:pt x="11416" y="6018"/>
                </a:lnTo>
                <a:cubicBezTo>
                  <a:pt x="11416" y="6006"/>
                  <a:pt x="11410" y="5989"/>
                  <a:pt x="11410" y="5978"/>
                </a:cubicBezTo>
                <a:lnTo>
                  <a:pt x="11410" y="5978"/>
                </a:lnTo>
                <a:cubicBezTo>
                  <a:pt x="11410" y="5983"/>
                  <a:pt x="11422" y="5989"/>
                  <a:pt x="11427" y="5995"/>
                </a:cubicBezTo>
                <a:cubicBezTo>
                  <a:pt x="11433" y="5989"/>
                  <a:pt x="11439" y="5983"/>
                  <a:pt x="11444" y="5983"/>
                </a:cubicBezTo>
                <a:cubicBezTo>
                  <a:pt x="11444" y="5966"/>
                  <a:pt x="11444" y="5944"/>
                  <a:pt x="11444" y="5927"/>
                </a:cubicBezTo>
                <a:lnTo>
                  <a:pt x="11427" y="5921"/>
                </a:lnTo>
                <a:cubicBezTo>
                  <a:pt x="11427" y="5938"/>
                  <a:pt x="11422" y="5961"/>
                  <a:pt x="11410" y="5972"/>
                </a:cubicBezTo>
                <a:cubicBezTo>
                  <a:pt x="11416" y="5955"/>
                  <a:pt x="11416" y="5938"/>
                  <a:pt x="11410" y="5915"/>
                </a:cubicBezTo>
                <a:lnTo>
                  <a:pt x="11422" y="5915"/>
                </a:lnTo>
                <a:cubicBezTo>
                  <a:pt x="11416" y="5898"/>
                  <a:pt x="11416" y="5887"/>
                  <a:pt x="11422" y="5870"/>
                </a:cubicBezTo>
                <a:cubicBezTo>
                  <a:pt x="11416" y="5836"/>
                  <a:pt x="11422" y="5796"/>
                  <a:pt x="11416" y="5762"/>
                </a:cubicBezTo>
                <a:lnTo>
                  <a:pt x="11433" y="5757"/>
                </a:lnTo>
                <a:cubicBezTo>
                  <a:pt x="11427" y="5751"/>
                  <a:pt x="11416" y="5740"/>
                  <a:pt x="11410" y="5734"/>
                </a:cubicBezTo>
                <a:cubicBezTo>
                  <a:pt x="11422" y="5728"/>
                  <a:pt x="11433" y="5728"/>
                  <a:pt x="11439" y="5722"/>
                </a:cubicBezTo>
                <a:cubicBezTo>
                  <a:pt x="11433" y="5711"/>
                  <a:pt x="11422" y="5700"/>
                  <a:pt x="11410" y="5688"/>
                </a:cubicBezTo>
                <a:cubicBezTo>
                  <a:pt x="11410" y="5677"/>
                  <a:pt x="11416" y="5666"/>
                  <a:pt x="11416" y="5654"/>
                </a:cubicBezTo>
                <a:cubicBezTo>
                  <a:pt x="11422" y="5671"/>
                  <a:pt x="11433" y="5683"/>
                  <a:pt x="11444" y="5694"/>
                </a:cubicBezTo>
                <a:cubicBezTo>
                  <a:pt x="11444" y="5683"/>
                  <a:pt x="11439" y="5666"/>
                  <a:pt x="11439" y="5654"/>
                </a:cubicBezTo>
                <a:lnTo>
                  <a:pt x="11461" y="5654"/>
                </a:lnTo>
                <a:cubicBezTo>
                  <a:pt x="11456" y="5649"/>
                  <a:pt x="11439" y="5637"/>
                  <a:pt x="11433" y="5637"/>
                </a:cubicBezTo>
                <a:cubicBezTo>
                  <a:pt x="11438" y="5623"/>
                  <a:pt x="11435" y="5588"/>
                  <a:pt x="11447" y="5588"/>
                </a:cubicBezTo>
                <a:close/>
                <a:moveTo>
                  <a:pt x="590" y="6534"/>
                </a:moveTo>
                <a:cubicBezTo>
                  <a:pt x="602" y="6545"/>
                  <a:pt x="602" y="6557"/>
                  <a:pt x="590" y="6557"/>
                </a:cubicBezTo>
                <a:cubicBezTo>
                  <a:pt x="579" y="6551"/>
                  <a:pt x="579" y="6540"/>
                  <a:pt x="590" y="6534"/>
                </a:cubicBezTo>
                <a:close/>
                <a:moveTo>
                  <a:pt x="11376" y="6069"/>
                </a:moveTo>
                <a:cubicBezTo>
                  <a:pt x="11371" y="6273"/>
                  <a:pt x="11354" y="6471"/>
                  <a:pt x="11331" y="6676"/>
                </a:cubicBezTo>
                <a:cubicBezTo>
                  <a:pt x="11325" y="6698"/>
                  <a:pt x="11331" y="6721"/>
                  <a:pt x="11314" y="6738"/>
                </a:cubicBezTo>
                <a:cubicBezTo>
                  <a:pt x="11337" y="6596"/>
                  <a:pt x="11337" y="6454"/>
                  <a:pt x="11354" y="6313"/>
                </a:cubicBezTo>
                <a:cubicBezTo>
                  <a:pt x="11348" y="6307"/>
                  <a:pt x="11337" y="6301"/>
                  <a:pt x="11331" y="6296"/>
                </a:cubicBezTo>
                <a:cubicBezTo>
                  <a:pt x="11325" y="6313"/>
                  <a:pt x="11320" y="6324"/>
                  <a:pt x="11314" y="6341"/>
                </a:cubicBezTo>
                <a:cubicBezTo>
                  <a:pt x="11314" y="6313"/>
                  <a:pt x="11308" y="6284"/>
                  <a:pt x="11314" y="6256"/>
                </a:cubicBezTo>
                <a:lnTo>
                  <a:pt x="11325" y="6256"/>
                </a:lnTo>
                <a:cubicBezTo>
                  <a:pt x="11325" y="6267"/>
                  <a:pt x="11325" y="6284"/>
                  <a:pt x="11325" y="6296"/>
                </a:cubicBezTo>
                <a:cubicBezTo>
                  <a:pt x="11331" y="6296"/>
                  <a:pt x="11348" y="6290"/>
                  <a:pt x="11354" y="6290"/>
                </a:cubicBezTo>
                <a:cubicBezTo>
                  <a:pt x="11365" y="6216"/>
                  <a:pt x="11359" y="6142"/>
                  <a:pt x="11365" y="6069"/>
                </a:cubicBezTo>
                <a:close/>
                <a:moveTo>
                  <a:pt x="165" y="6783"/>
                </a:moveTo>
                <a:lnTo>
                  <a:pt x="165" y="6783"/>
                </a:lnTo>
                <a:cubicBezTo>
                  <a:pt x="176" y="6812"/>
                  <a:pt x="182" y="6840"/>
                  <a:pt x="188" y="6869"/>
                </a:cubicBezTo>
                <a:cubicBezTo>
                  <a:pt x="182" y="6874"/>
                  <a:pt x="176" y="6874"/>
                  <a:pt x="171" y="6874"/>
                </a:cubicBezTo>
                <a:cubicBezTo>
                  <a:pt x="171" y="6846"/>
                  <a:pt x="148" y="6812"/>
                  <a:pt x="165" y="6783"/>
                </a:cubicBezTo>
                <a:close/>
                <a:moveTo>
                  <a:pt x="11314" y="6738"/>
                </a:moveTo>
                <a:lnTo>
                  <a:pt x="11314" y="6738"/>
                </a:lnTo>
                <a:cubicBezTo>
                  <a:pt x="11320" y="6806"/>
                  <a:pt x="11303" y="6880"/>
                  <a:pt x="11297" y="6948"/>
                </a:cubicBezTo>
                <a:cubicBezTo>
                  <a:pt x="11286" y="6880"/>
                  <a:pt x="11303" y="6806"/>
                  <a:pt x="11314" y="6738"/>
                </a:cubicBezTo>
                <a:close/>
                <a:moveTo>
                  <a:pt x="10900" y="6948"/>
                </a:moveTo>
                <a:cubicBezTo>
                  <a:pt x="10894" y="6959"/>
                  <a:pt x="10894" y="6976"/>
                  <a:pt x="10894" y="6993"/>
                </a:cubicBezTo>
                <a:lnTo>
                  <a:pt x="10894" y="6982"/>
                </a:lnTo>
                <a:cubicBezTo>
                  <a:pt x="10894" y="6971"/>
                  <a:pt x="10894" y="6959"/>
                  <a:pt x="10900" y="6948"/>
                </a:cubicBezTo>
                <a:close/>
                <a:moveTo>
                  <a:pt x="11240" y="6988"/>
                </a:moveTo>
                <a:cubicBezTo>
                  <a:pt x="11257" y="6988"/>
                  <a:pt x="11252" y="7010"/>
                  <a:pt x="11240" y="7016"/>
                </a:cubicBezTo>
                <a:cubicBezTo>
                  <a:pt x="11223" y="7016"/>
                  <a:pt x="11229" y="6988"/>
                  <a:pt x="11240" y="6988"/>
                </a:cubicBezTo>
                <a:close/>
                <a:moveTo>
                  <a:pt x="171" y="6477"/>
                </a:moveTo>
                <a:lnTo>
                  <a:pt x="171" y="6477"/>
                </a:lnTo>
                <a:cubicBezTo>
                  <a:pt x="188" y="6500"/>
                  <a:pt x="171" y="6528"/>
                  <a:pt x="188" y="6551"/>
                </a:cubicBezTo>
                <a:cubicBezTo>
                  <a:pt x="193" y="6749"/>
                  <a:pt x="267" y="6942"/>
                  <a:pt x="278" y="7134"/>
                </a:cubicBezTo>
                <a:lnTo>
                  <a:pt x="278" y="7134"/>
                </a:lnTo>
                <a:cubicBezTo>
                  <a:pt x="279" y="7134"/>
                  <a:pt x="281" y="7134"/>
                  <a:pt x="282" y="7134"/>
                </a:cubicBezTo>
                <a:cubicBezTo>
                  <a:pt x="284" y="7134"/>
                  <a:pt x="287" y="7134"/>
                  <a:pt x="290" y="7135"/>
                </a:cubicBezTo>
                <a:cubicBezTo>
                  <a:pt x="301" y="7152"/>
                  <a:pt x="295" y="7158"/>
                  <a:pt x="278" y="7158"/>
                </a:cubicBezTo>
                <a:cubicBezTo>
                  <a:pt x="270" y="7146"/>
                  <a:pt x="271" y="7137"/>
                  <a:pt x="278" y="7134"/>
                </a:cubicBezTo>
                <a:lnTo>
                  <a:pt x="278" y="7134"/>
                </a:lnTo>
                <a:cubicBezTo>
                  <a:pt x="278" y="7135"/>
                  <a:pt x="278" y="7135"/>
                  <a:pt x="278" y="7135"/>
                </a:cubicBezTo>
                <a:cubicBezTo>
                  <a:pt x="278" y="7135"/>
                  <a:pt x="278" y="7135"/>
                  <a:pt x="278" y="7134"/>
                </a:cubicBezTo>
                <a:lnTo>
                  <a:pt x="278" y="7134"/>
                </a:lnTo>
                <a:cubicBezTo>
                  <a:pt x="278" y="7134"/>
                  <a:pt x="278" y="7134"/>
                  <a:pt x="278" y="7134"/>
                </a:cubicBezTo>
                <a:lnTo>
                  <a:pt x="278" y="7134"/>
                </a:lnTo>
                <a:cubicBezTo>
                  <a:pt x="250" y="7061"/>
                  <a:pt x="250" y="6987"/>
                  <a:pt x="227" y="6914"/>
                </a:cubicBezTo>
                <a:cubicBezTo>
                  <a:pt x="227" y="6914"/>
                  <a:pt x="222" y="6920"/>
                  <a:pt x="216" y="6920"/>
                </a:cubicBezTo>
                <a:cubicBezTo>
                  <a:pt x="222" y="6914"/>
                  <a:pt x="222" y="6908"/>
                  <a:pt x="227" y="6903"/>
                </a:cubicBezTo>
                <a:cubicBezTo>
                  <a:pt x="210" y="6795"/>
                  <a:pt x="182" y="6693"/>
                  <a:pt x="182" y="6591"/>
                </a:cubicBezTo>
                <a:cubicBezTo>
                  <a:pt x="178" y="6591"/>
                  <a:pt x="171" y="6591"/>
                  <a:pt x="167" y="6593"/>
                </a:cubicBezTo>
                <a:lnTo>
                  <a:pt x="167" y="6593"/>
                </a:lnTo>
                <a:cubicBezTo>
                  <a:pt x="186" y="6559"/>
                  <a:pt x="165" y="6515"/>
                  <a:pt x="171" y="6477"/>
                </a:cubicBezTo>
                <a:close/>
                <a:moveTo>
                  <a:pt x="11291" y="6954"/>
                </a:moveTo>
                <a:cubicBezTo>
                  <a:pt x="11280" y="7044"/>
                  <a:pt x="11257" y="7135"/>
                  <a:pt x="11235" y="7226"/>
                </a:cubicBezTo>
                <a:cubicBezTo>
                  <a:pt x="11229" y="7135"/>
                  <a:pt x="11263" y="7039"/>
                  <a:pt x="11291" y="6954"/>
                </a:cubicBezTo>
                <a:close/>
                <a:moveTo>
                  <a:pt x="10849" y="7192"/>
                </a:moveTo>
                <a:lnTo>
                  <a:pt x="10849" y="7192"/>
                </a:lnTo>
                <a:cubicBezTo>
                  <a:pt x="10854" y="7215"/>
                  <a:pt x="10849" y="7232"/>
                  <a:pt x="10843" y="7249"/>
                </a:cubicBezTo>
                <a:lnTo>
                  <a:pt x="10843" y="7254"/>
                </a:lnTo>
                <a:lnTo>
                  <a:pt x="10826" y="7254"/>
                </a:lnTo>
                <a:cubicBezTo>
                  <a:pt x="10832" y="7232"/>
                  <a:pt x="10843" y="7209"/>
                  <a:pt x="10849" y="7192"/>
                </a:cubicBezTo>
                <a:close/>
                <a:moveTo>
                  <a:pt x="307" y="7033"/>
                </a:moveTo>
                <a:cubicBezTo>
                  <a:pt x="316" y="7047"/>
                  <a:pt x="310" y="7089"/>
                  <a:pt x="328" y="7089"/>
                </a:cubicBezTo>
                <a:cubicBezTo>
                  <a:pt x="331" y="7089"/>
                  <a:pt x="335" y="7088"/>
                  <a:pt x="341" y="7084"/>
                </a:cubicBezTo>
                <a:lnTo>
                  <a:pt x="341" y="7084"/>
                </a:lnTo>
                <a:cubicBezTo>
                  <a:pt x="335" y="7090"/>
                  <a:pt x="329" y="7096"/>
                  <a:pt x="324" y="7101"/>
                </a:cubicBezTo>
                <a:cubicBezTo>
                  <a:pt x="341" y="7152"/>
                  <a:pt x="352" y="7203"/>
                  <a:pt x="347" y="7260"/>
                </a:cubicBezTo>
                <a:cubicBezTo>
                  <a:pt x="329" y="7198"/>
                  <a:pt x="329" y="7135"/>
                  <a:pt x="301" y="7073"/>
                </a:cubicBezTo>
                <a:cubicBezTo>
                  <a:pt x="295" y="7062"/>
                  <a:pt x="301" y="7044"/>
                  <a:pt x="307" y="7033"/>
                </a:cubicBezTo>
                <a:close/>
                <a:moveTo>
                  <a:pt x="11178" y="7305"/>
                </a:moveTo>
                <a:cubicBezTo>
                  <a:pt x="11189" y="7305"/>
                  <a:pt x="11195" y="7317"/>
                  <a:pt x="11178" y="7328"/>
                </a:cubicBezTo>
                <a:cubicBezTo>
                  <a:pt x="11166" y="7322"/>
                  <a:pt x="11166" y="7311"/>
                  <a:pt x="11178" y="7305"/>
                </a:cubicBezTo>
                <a:close/>
                <a:moveTo>
                  <a:pt x="738" y="7288"/>
                </a:moveTo>
                <a:lnTo>
                  <a:pt x="738" y="7288"/>
                </a:lnTo>
                <a:cubicBezTo>
                  <a:pt x="749" y="7317"/>
                  <a:pt x="755" y="7340"/>
                  <a:pt x="766" y="7362"/>
                </a:cubicBezTo>
                <a:cubicBezTo>
                  <a:pt x="761" y="7368"/>
                  <a:pt x="755" y="7368"/>
                  <a:pt x="755" y="7368"/>
                </a:cubicBezTo>
                <a:cubicBezTo>
                  <a:pt x="749" y="7345"/>
                  <a:pt x="744" y="7317"/>
                  <a:pt x="738" y="7288"/>
                </a:cubicBezTo>
                <a:close/>
                <a:moveTo>
                  <a:pt x="284" y="7164"/>
                </a:moveTo>
                <a:cubicBezTo>
                  <a:pt x="307" y="7181"/>
                  <a:pt x="307" y="7215"/>
                  <a:pt x="312" y="7237"/>
                </a:cubicBezTo>
                <a:cubicBezTo>
                  <a:pt x="324" y="7288"/>
                  <a:pt x="341" y="7334"/>
                  <a:pt x="341" y="7385"/>
                </a:cubicBezTo>
                <a:cubicBezTo>
                  <a:pt x="307" y="7317"/>
                  <a:pt x="301" y="7232"/>
                  <a:pt x="284" y="7164"/>
                </a:cubicBezTo>
                <a:close/>
                <a:moveTo>
                  <a:pt x="11161" y="7373"/>
                </a:moveTo>
                <a:cubicBezTo>
                  <a:pt x="11163" y="7373"/>
                  <a:pt x="11165" y="7373"/>
                  <a:pt x="11166" y="7374"/>
                </a:cubicBezTo>
                <a:cubicBezTo>
                  <a:pt x="11177" y="7384"/>
                  <a:pt x="11169" y="7403"/>
                  <a:pt x="11155" y="7403"/>
                </a:cubicBezTo>
                <a:cubicBezTo>
                  <a:pt x="11153" y="7403"/>
                  <a:pt x="11151" y="7403"/>
                  <a:pt x="11149" y="7402"/>
                </a:cubicBezTo>
                <a:cubicBezTo>
                  <a:pt x="11139" y="7392"/>
                  <a:pt x="11147" y="7373"/>
                  <a:pt x="11161" y="7373"/>
                </a:cubicBezTo>
                <a:close/>
                <a:moveTo>
                  <a:pt x="11149" y="7413"/>
                </a:moveTo>
                <a:cubicBezTo>
                  <a:pt x="11149" y="7436"/>
                  <a:pt x="11149" y="7459"/>
                  <a:pt x="11144" y="7481"/>
                </a:cubicBezTo>
                <a:lnTo>
                  <a:pt x="11127" y="7481"/>
                </a:lnTo>
                <a:cubicBezTo>
                  <a:pt x="11132" y="7459"/>
                  <a:pt x="11138" y="7436"/>
                  <a:pt x="11149" y="7413"/>
                </a:cubicBezTo>
                <a:close/>
                <a:moveTo>
                  <a:pt x="636" y="7493"/>
                </a:moveTo>
                <a:cubicBezTo>
                  <a:pt x="653" y="7504"/>
                  <a:pt x="647" y="7515"/>
                  <a:pt x="636" y="7515"/>
                </a:cubicBezTo>
                <a:cubicBezTo>
                  <a:pt x="625" y="7504"/>
                  <a:pt x="625" y="7498"/>
                  <a:pt x="636" y="7493"/>
                </a:cubicBezTo>
                <a:close/>
                <a:moveTo>
                  <a:pt x="11132" y="7498"/>
                </a:moveTo>
                <a:cubicBezTo>
                  <a:pt x="11137" y="7509"/>
                  <a:pt x="11134" y="7528"/>
                  <a:pt x="11121" y="7528"/>
                </a:cubicBezTo>
                <a:cubicBezTo>
                  <a:pt x="11119" y="7528"/>
                  <a:pt x="11117" y="7527"/>
                  <a:pt x="11115" y="7527"/>
                </a:cubicBezTo>
                <a:cubicBezTo>
                  <a:pt x="11110" y="7521"/>
                  <a:pt x="11115" y="7498"/>
                  <a:pt x="11132" y="7498"/>
                </a:cubicBezTo>
                <a:close/>
                <a:moveTo>
                  <a:pt x="454" y="7601"/>
                </a:moveTo>
                <a:lnTo>
                  <a:pt x="454" y="7601"/>
                </a:lnTo>
                <a:cubicBezTo>
                  <a:pt x="466" y="7606"/>
                  <a:pt x="471" y="7606"/>
                  <a:pt x="483" y="7612"/>
                </a:cubicBezTo>
                <a:cubicBezTo>
                  <a:pt x="477" y="7618"/>
                  <a:pt x="471" y="7623"/>
                  <a:pt x="466" y="7635"/>
                </a:cubicBezTo>
                <a:cubicBezTo>
                  <a:pt x="471" y="7646"/>
                  <a:pt x="477" y="7657"/>
                  <a:pt x="483" y="7669"/>
                </a:cubicBezTo>
                <a:lnTo>
                  <a:pt x="466" y="7669"/>
                </a:lnTo>
                <a:cubicBezTo>
                  <a:pt x="466" y="7646"/>
                  <a:pt x="460" y="7623"/>
                  <a:pt x="454" y="7601"/>
                </a:cubicBezTo>
                <a:close/>
                <a:moveTo>
                  <a:pt x="11189" y="7657"/>
                </a:moveTo>
                <a:lnTo>
                  <a:pt x="11155" y="7697"/>
                </a:lnTo>
                <a:cubicBezTo>
                  <a:pt x="11161" y="7697"/>
                  <a:pt x="11172" y="7697"/>
                  <a:pt x="11172" y="7703"/>
                </a:cubicBezTo>
                <a:cubicBezTo>
                  <a:pt x="11178" y="7686"/>
                  <a:pt x="11183" y="7669"/>
                  <a:pt x="11189" y="7657"/>
                </a:cubicBezTo>
                <a:close/>
                <a:moveTo>
                  <a:pt x="693" y="7663"/>
                </a:moveTo>
                <a:lnTo>
                  <a:pt x="693" y="7663"/>
                </a:lnTo>
                <a:cubicBezTo>
                  <a:pt x="704" y="7674"/>
                  <a:pt x="704" y="7691"/>
                  <a:pt x="698" y="7708"/>
                </a:cubicBezTo>
                <a:cubicBezTo>
                  <a:pt x="681" y="7708"/>
                  <a:pt x="676" y="7669"/>
                  <a:pt x="693" y="7663"/>
                </a:cubicBezTo>
                <a:close/>
                <a:moveTo>
                  <a:pt x="11206" y="7345"/>
                </a:moveTo>
                <a:lnTo>
                  <a:pt x="11206" y="7345"/>
                </a:lnTo>
                <a:cubicBezTo>
                  <a:pt x="11183" y="7470"/>
                  <a:pt x="11149" y="7595"/>
                  <a:pt x="11104" y="7714"/>
                </a:cubicBezTo>
                <a:cubicBezTo>
                  <a:pt x="11115" y="7606"/>
                  <a:pt x="11161" y="7515"/>
                  <a:pt x="11178" y="7413"/>
                </a:cubicBezTo>
                <a:cubicBezTo>
                  <a:pt x="11183" y="7391"/>
                  <a:pt x="11195" y="7368"/>
                  <a:pt x="11206" y="7345"/>
                </a:cubicBezTo>
                <a:close/>
                <a:moveTo>
                  <a:pt x="11098" y="7549"/>
                </a:moveTo>
                <a:cubicBezTo>
                  <a:pt x="11104" y="7549"/>
                  <a:pt x="11115" y="7561"/>
                  <a:pt x="11115" y="7561"/>
                </a:cubicBezTo>
                <a:cubicBezTo>
                  <a:pt x="11098" y="7618"/>
                  <a:pt x="11093" y="7686"/>
                  <a:pt x="11059" y="7737"/>
                </a:cubicBezTo>
                <a:cubicBezTo>
                  <a:pt x="11070" y="7674"/>
                  <a:pt x="11104" y="7612"/>
                  <a:pt x="11098" y="7549"/>
                </a:cubicBezTo>
                <a:close/>
                <a:moveTo>
                  <a:pt x="511" y="7703"/>
                </a:moveTo>
                <a:cubicBezTo>
                  <a:pt x="511" y="7708"/>
                  <a:pt x="500" y="7720"/>
                  <a:pt x="494" y="7725"/>
                </a:cubicBezTo>
                <a:cubicBezTo>
                  <a:pt x="505" y="7731"/>
                  <a:pt x="517" y="7742"/>
                  <a:pt x="522" y="7748"/>
                </a:cubicBezTo>
                <a:cubicBezTo>
                  <a:pt x="500" y="7748"/>
                  <a:pt x="483" y="7737"/>
                  <a:pt x="488" y="7714"/>
                </a:cubicBezTo>
                <a:cubicBezTo>
                  <a:pt x="494" y="7714"/>
                  <a:pt x="505" y="7708"/>
                  <a:pt x="511" y="7703"/>
                </a:cubicBezTo>
                <a:close/>
                <a:moveTo>
                  <a:pt x="11043" y="7781"/>
                </a:moveTo>
                <a:cubicBezTo>
                  <a:pt x="11044" y="7781"/>
                  <a:pt x="11046" y="7782"/>
                  <a:pt x="11047" y="7782"/>
                </a:cubicBezTo>
                <a:cubicBezTo>
                  <a:pt x="11057" y="7792"/>
                  <a:pt x="11049" y="7811"/>
                  <a:pt x="11036" y="7811"/>
                </a:cubicBezTo>
                <a:cubicBezTo>
                  <a:pt x="11034" y="7811"/>
                  <a:pt x="11032" y="7811"/>
                  <a:pt x="11030" y="7810"/>
                </a:cubicBezTo>
                <a:cubicBezTo>
                  <a:pt x="11020" y="7805"/>
                  <a:pt x="11028" y="7781"/>
                  <a:pt x="11043" y="7781"/>
                </a:cubicBezTo>
                <a:close/>
                <a:moveTo>
                  <a:pt x="494" y="7759"/>
                </a:moveTo>
                <a:cubicBezTo>
                  <a:pt x="511" y="7759"/>
                  <a:pt x="517" y="7771"/>
                  <a:pt x="522" y="7782"/>
                </a:cubicBezTo>
                <a:lnTo>
                  <a:pt x="545" y="7782"/>
                </a:lnTo>
                <a:cubicBezTo>
                  <a:pt x="545" y="7793"/>
                  <a:pt x="534" y="7805"/>
                  <a:pt x="534" y="7810"/>
                </a:cubicBezTo>
                <a:lnTo>
                  <a:pt x="551" y="7810"/>
                </a:lnTo>
                <a:cubicBezTo>
                  <a:pt x="532" y="7830"/>
                  <a:pt x="538" y="7844"/>
                  <a:pt x="552" y="7844"/>
                </a:cubicBezTo>
                <a:cubicBezTo>
                  <a:pt x="558" y="7844"/>
                  <a:pt x="566" y="7840"/>
                  <a:pt x="573" y="7833"/>
                </a:cubicBezTo>
                <a:cubicBezTo>
                  <a:pt x="579" y="7839"/>
                  <a:pt x="579" y="7850"/>
                  <a:pt x="579" y="7856"/>
                </a:cubicBezTo>
                <a:lnTo>
                  <a:pt x="545" y="7856"/>
                </a:lnTo>
                <a:cubicBezTo>
                  <a:pt x="550" y="7870"/>
                  <a:pt x="551" y="7880"/>
                  <a:pt x="548" y="7892"/>
                </a:cubicBezTo>
                <a:lnTo>
                  <a:pt x="548" y="7892"/>
                </a:lnTo>
                <a:cubicBezTo>
                  <a:pt x="531" y="7845"/>
                  <a:pt x="510" y="7807"/>
                  <a:pt x="494" y="7759"/>
                </a:cubicBezTo>
                <a:close/>
                <a:moveTo>
                  <a:pt x="10628" y="7980"/>
                </a:moveTo>
                <a:cubicBezTo>
                  <a:pt x="10630" y="7980"/>
                  <a:pt x="10632" y="7980"/>
                  <a:pt x="10633" y="7981"/>
                </a:cubicBezTo>
                <a:cubicBezTo>
                  <a:pt x="10642" y="7990"/>
                  <a:pt x="10629" y="8006"/>
                  <a:pt x="10618" y="8006"/>
                </a:cubicBezTo>
                <a:cubicBezTo>
                  <a:pt x="10615" y="8006"/>
                  <a:pt x="10613" y="8006"/>
                  <a:pt x="10610" y="8003"/>
                </a:cubicBezTo>
                <a:cubicBezTo>
                  <a:pt x="10601" y="7994"/>
                  <a:pt x="10616" y="7980"/>
                  <a:pt x="10628" y="7980"/>
                </a:cubicBezTo>
                <a:close/>
                <a:moveTo>
                  <a:pt x="590" y="7975"/>
                </a:moveTo>
                <a:cubicBezTo>
                  <a:pt x="602" y="8003"/>
                  <a:pt x="613" y="8032"/>
                  <a:pt x="619" y="8060"/>
                </a:cubicBezTo>
                <a:cubicBezTo>
                  <a:pt x="607" y="8043"/>
                  <a:pt x="596" y="8020"/>
                  <a:pt x="590" y="8003"/>
                </a:cubicBezTo>
                <a:cubicBezTo>
                  <a:pt x="590" y="7992"/>
                  <a:pt x="590" y="7981"/>
                  <a:pt x="590" y="7975"/>
                </a:cubicBezTo>
                <a:close/>
                <a:moveTo>
                  <a:pt x="335" y="7385"/>
                </a:moveTo>
                <a:lnTo>
                  <a:pt x="335" y="7385"/>
                </a:lnTo>
                <a:cubicBezTo>
                  <a:pt x="358" y="7396"/>
                  <a:pt x="358" y="7430"/>
                  <a:pt x="364" y="7453"/>
                </a:cubicBezTo>
                <a:cubicBezTo>
                  <a:pt x="432" y="7657"/>
                  <a:pt x="505" y="7856"/>
                  <a:pt x="579" y="8054"/>
                </a:cubicBezTo>
                <a:cubicBezTo>
                  <a:pt x="596" y="8100"/>
                  <a:pt x="625" y="8145"/>
                  <a:pt x="636" y="8196"/>
                </a:cubicBezTo>
                <a:cubicBezTo>
                  <a:pt x="590" y="8134"/>
                  <a:pt x="579" y="8049"/>
                  <a:pt x="528" y="7992"/>
                </a:cubicBezTo>
                <a:cubicBezTo>
                  <a:pt x="534" y="7992"/>
                  <a:pt x="539" y="7992"/>
                  <a:pt x="545" y="7986"/>
                </a:cubicBezTo>
                <a:cubicBezTo>
                  <a:pt x="471" y="7833"/>
                  <a:pt x="426" y="7669"/>
                  <a:pt x="375" y="7510"/>
                </a:cubicBezTo>
                <a:cubicBezTo>
                  <a:pt x="370" y="7510"/>
                  <a:pt x="366" y="7510"/>
                  <a:pt x="364" y="7513"/>
                </a:cubicBezTo>
                <a:lnTo>
                  <a:pt x="364" y="7513"/>
                </a:lnTo>
                <a:cubicBezTo>
                  <a:pt x="374" y="7468"/>
                  <a:pt x="346" y="7429"/>
                  <a:pt x="335" y="7385"/>
                </a:cubicBezTo>
                <a:close/>
                <a:moveTo>
                  <a:pt x="10991" y="8185"/>
                </a:moveTo>
                <a:lnTo>
                  <a:pt x="10957" y="8196"/>
                </a:lnTo>
                <a:cubicBezTo>
                  <a:pt x="10968" y="8196"/>
                  <a:pt x="10979" y="8202"/>
                  <a:pt x="10991" y="8202"/>
                </a:cubicBezTo>
                <a:cubicBezTo>
                  <a:pt x="10991" y="8196"/>
                  <a:pt x="10991" y="8191"/>
                  <a:pt x="10991" y="8185"/>
                </a:cubicBezTo>
                <a:close/>
                <a:moveTo>
                  <a:pt x="645" y="8199"/>
                </a:moveTo>
                <a:cubicBezTo>
                  <a:pt x="648" y="8199"/>
                  <a:pt x="650" y="8200"/>
                  <a:pt x="653" y="8202"/>
                </a:cubicBezTo>
                <a:cubicBezTo>
                  <a:pt x="662" y="8207"/>
                  <a:pt x="660" y="8227"/>
                  <a:pt x="649" y="8227"/>
                </a:cubicBezTo>
                <a:cubicBezTo>
                  <a:pt x="647" y="8227"/>
                  <a:pt x="644" y="8226"/>
                  <a:pt x="642" y="8225"/>
                </a:cubicBezTo>
                <a:cubicBezTo>
                  <a:pt x="632" y="8220"/>
                  <a:pt x="634" y="8199"/>
                  <a:pt x="645" y="8199"/>
                </a:cubicBezTo>
                <a:close/>
                <a:moveTo>
                  <a:pt x="11104" y="7714"/>
                </a:moveTo>
                <a:lnTo>
                  <a:pt x="11104" y="7714"/>
                </a:lnTo>
                <a:cubicBezTo>
                  <a:pt x="11081" y="7788"/>
                  <a:pt x="11064" y="7867"/>
                  <a:pt x="11025" y="7935"/>
                </a:cubicBezTo>
                <a:cubicBezTo>
                  <a:pt x="11030" y="7907"/>
                  <a:pt x="11042" y="7884"/>
                  <a:pt x="11047" y="7856"/>
                </a:cubicBezTo>
                <a:lnTo>
                  <a:pt x="11019" y="7850"/>
                </a:lnTo>
                <a:cubicBezTo>
                  <a:pt x="11013" y="7907"/>
                  <a:pt x="10979" y="7958"/>
                  <a:pt x="10974" y="8015"/>
                </a:cubicBezTo>
                <a:cubicBezTo>
                  <a:pt x="11002" y="7998"/>
                  <a:pt x="11008" y="7958"/>
                  <a:pt x="11030" y="7930"/>
                </a:cubicBezTo>
                <a:lnTo>
                  <a:pt x="11030" y="7930"/>
                </a:lnTo>
                <a:cubicBezTo>
                  <a:pt x="11008" y="8020"/>
                  <a:pt x="10968" y="8111"/>
                  <a:pt x="10922" y="8202"/>
                </a:cubicBezTo>
                <a:cubicBezTo>
                  <a:pt x="10922" y="8208"/>
                  <a:pt x="10922" y="8208"/>
                  <a:pt x="10917" y="8213"/>
                </a:cubicBezTo>
                <a:cubicBezTo>
                  <a:pt x="10911" y="8225"/>
                  <a:pt x="10905" y="8242"/>
                  <a:pt x="10894" y="8259"/>
                </a:cubicBezTo>
                <a:cubicBezTo>
                  <a:pt x="10900" y="8236"/>
                  <a:pt x="10911" y="8208"/>
                  <a:pt x="10917" y="8185"/>
                </a:cubicBezTo>
                <a:cubicBezTo>
                  <a:pt x="10934" y="8140"/>
                  <a:pt x="10951" y="8100"/>
                  <a:pt x="10974" y="8060"/>
                </a:cubicBezTo>
                <a:lnTo>
                  <a:pt x="10957" y="8049"/>
                </a:lnTo>
                <a:cubicBezTo>
                  <a:pt x="10951" y="8054"/>
                  <a:pt x="10940" y="8077"/>
                  <a:pt x="10934" y="8083"/>
                </a:cubicBezTo>
                <a:lnTo>
                  <a:pt x="10917" y="8094"/>
                </a:lnTo>
                <a:lnTo>
                  <a:pt x="10917" y="8071"/>
                </a:lnTo>
                <a:lnTo>
                  <a:pt x="10940" y="8071"/>
                </a:lnTo>
                <a:cubicBezTo>
                  <a:pt x="10940" y="8049"/>
                  <a:pt x="10945" y="8026"/>
                  <a:pt x="10945" y="8003"/>
                </a:cubicBezTo>
                <a:cubicBezTo>
                  <a:pt x="10974" y="7986"/>
                  <a:pt x="10979" y="7958"/>
                  <a:pt x="10985" y="7930"/>
                </a:cubicBezTo>
                <a:cubicBezTo>
                  <a:pt x="10979" y="7896"/>
                  <a:pt x="11019" y="7873"/>
                  <a:pt x="11002" y="7833"/>
                </a:cubicBezTo>
                <a:lnTo>
                  <a:pt x="11002" y="7833"/>
                </a:lnTo>
                <a:cubicBezTo>
                  <a:pt x="11019" y="7839"/>
                  <a:pt x="11030" y="7844"/>
                  <a:pt x="11042" y="7850"/>
                </a:cubicBezTo>
                <a:cubicBezTo>
                  <a:pt x="11059" y="7822"/>
                  <a:pt x="11070" y="7788"/>
                  <a:pt x="11076" y="7754"/>
                </a:cubicBezTo>
                <a:cubicBezTo>
                  <a:pt x="11087" y="7742"/>
                  <a:pt x="11098" y="7725"/>
                  <a:pt x="11104" y="7714"/>
                </a:cubicBezTo>
                <a:close/>
                <a:moveTo>
                  <a:pt x="584" y="8229"/>
                </a:moveTo>
                <a:cubicBezTo>
                  <a:pt x="595" y="8229"/>
                  <a:pt x="606" y="8233"/>
                  <a:pt x="619" y="8236"/>
                </a:cubicBezTo>
                <a:cubicBezTo>
                  <a:pt x="607" y="8236"/>
                  <a:pt x="590" y="8236"/>
                  <a:pt x="579" y="8242"/>
                </a:cubicBezTo>
                <a:cubicBezTo>
                  <a:pt x="590" y="8253"/>
                  <a:pt x="596" y="8264"/>
                  <a:pt x="602" y="8276"/>
                </a:cubicBezTo>
                <a:lnTo>
                  <a:pt x="568" y="8276"/>
                </a:lnTo>
                <a:cubicBezTo>
                  <a:pt x="562" y="8264"/>
                  <a:pt x="556" y="8253"/>
                  <a:pt x="562" y="8236"/>
                </a:cubicBezTo>
                <a:cubicBezTo>
                  <a:pt x="569" y="8231"/>
                  <a:pt x="576" y="8229"/>
                  <a:pt x="584" y="8229"/>
                </a:cubicBezTo>
                <a:close/>
                <a:moveTo>
                  <a:pt x="10866" y="8287"/>
                </a:moveTo>
                <a:cubicBezTo>
                  <a:pt x="10866" y="8287"/>
                  <a:pt x="10866" y="8293"/>
                  <a:pt x="10871" y="8293"/>
                </a:cubicBezTo>
                <a:lnTo>
                  <a:pt x="10866" y="8293"/>
                </a:lnTo>
                <a:cubicBezTo>
                  <a:pt x="10866" y="8287"/>
                  <a:pt x="10866" y="8287"/>
                  <a:pt x="10866" y="8287"/>
                </a:cubicBezTo>
                <a:close/>
                <a:moveTo>
                  <a:pt x="903" y="8185"/>
                </a:moveTo>
                <a:cubicBezTo>
                  <a:pt x="920" y="8225"/>
                  <a:pt x="942" y="8264"/>
                  <a:pt x="959" y="8298"/>
                </a:cubicBezTo>
                <a:cubicBezTo>
                  <a:pt x="925" y="8276"/>
                  <a:pt x="920" y="8225"/>
                  <a:pt x="891" y="8191"/>
                </a:cubicBezTo>
                <a:lnTo>
                  <a:pt x="903" y="8185"/>
                </a:lnTo>
                <a:close/>
                <a:moveTo>
                  <a:pt x="522" y="8298"/>
                </a:moveTo>
                <a:lnTo>
                  <a:pt x="522" y="8298"/>
                </a:lnTo>
                <a:cubicBezTo>
                  <a:pt x="525" y="8301"/>
                  <a:pt x="529" y="8302"/>
                  <a:pt x="533" y="8303"/>
                </a:cubicBezTo>
                <a:lnTo>
                  <a:pt x="533" y="8303"/>
                </a:lnTo>
                <a:cubicBezTo>
                  <a:pt x="529" y="8301"/>
                  <a:pt x="526" y="8300"/>
                  <a:pt x="522" y="8298"/>
                </a:cubicBezTo>
                <a:close/>
                <a:moveTo>
                  <a:pt x="747" y="8308"/>
                </a:moveTo>
                <a:cubicBezTo>
                  <a:pt x="753" y="8308"/>
                  <a:pt x="758" y="8312"/>
                  <a:pt x="761" y="8321"/>
                </a:cubicBezTo>
                <a:cubicBezTo>
                  <a:pt x="756" y="8325"/>
                  <a:pt x="752" y="8327"/>
                  <a:pt x="748" y="8327"/>
                </a:cubicBezTo>
                <a:cubicBezTo>
                  <a:pt x="742" y="8327"/>
                  <a:pt x="736" y="8322"/>
                  <a:pt x="732" y="8315"/>
                </a:cubicBezTo>
                <a:cubicBezTo>
                  <a:pt x="737" y="8310"/>
                  <a:pt x="743" y="8308"/>
                  <a:pt x="747" y="8308"/>
                </a:cubicBezTo>
                <a:close/>
                <a:moveTo>
                  <a:pt x="965" y="8304"/>
                </a:moveTo>
                <a:cubicBezTo>
                  <a:pt x="965" y="8310"/>
                  <a:pt x="971" y="8315"/>
                  <a:pt x="971" y="8321"/>
                </a:cubicBezTo>
                <a:cubicBezTo>
                  <a:pt x="971" y="8327"/>
                  <a:pt x="971" y="8332"/>
                  <a:pt x="971" y="8332"/>
                </a:cubicBezTo>
                <a:cubicBezTo>
                  <a:pt x="965" y="8327"/>
                  <a:pt x="959" y="8315"/>
                  <a:pt x="954" y="8310"/>
                </a:cubicBezTo>
                <a:cubicBezTo>
                  <a:pt x="959" y="8310"/>
                  <a:pt x="959" y="8304"/>
                  <a:pt x="965" y="8304"/>
                </a:cubicBezTo>
                <a:close/>
                <a:moveTo>
                  <a:pt x="1135" y="8304"/>
                </a:moveTo>
                <a:cubicBezTo>
                  <a:pt x="1141" y="8310"/>
                  <a:pt x="1147" y="8321"/>
                  <a:pt x="1152" y="8332"/>
                </a:cubicBezTo>
                <a:cubicBezTo>
                  <a:pt x="1154" y="8342"/>
                  <a:pt x="1152" y="8346"/>
                  <a:pt x="1148" y="8346"/>
                </a:cubicBezTo>
                <a:cubicBezTo>
                  <a:pt x="1138" y="8346"/>
                  <a:pt x="1114" y="8308"/>
                  <a:pt x="1135" y="8304"/>
                </a:cubicBezTo>
                <a:close/>
                <a:moveTo>
                  <a:pt x="988" y="8344"/>
                </a:moveTo>
                <a:cubicBezTo>
                  <a:pt x="982" y="8349"/>
                  <a:pt x="982" y="8355"/>
                  <a:pt x="982" y="8361"/>
                </a:cubicBezTo>
                <a:cubicBezTo>
                  <a:pt x="982" y="8355"/>
                  <a:pt x="976" y="8349"/>
                  <a:pt x="976" y="8344"/>
                </a:cubicBezTo>
                <a:close/>
                <a:moveTo>
                  <a:pt x="767" y="8345"/>
                </a:moveTo>
                <a:cubicBezTo>
                  <a:pt x="773" y="8345"/>
                  <a:pt x="778" y="8348"/>
                  <a:pt x="778" y="8355"/>
                </a:cubicBezTo>
                <a:cubicBezTo>
                  <a:pt x="781" y="8365"/>
                  <a:pt x="773" y="8371"/>
                  <a:pt x="765" y="8371"/>
                </a:cubicBezTo>
                <a:cubicBezTo>
                  <a:pt x="760" y="8371"/>
                  <a:pt x="755" y="8368"/>
                  <a:pt x="755" y="8361"/>
                </a:cubicBezTo>
                <a:cubicBezTo>
                  <a:pt x="752" y="8351"/>
                  <a:pt x="760" y="8345"/>
                  <a:pt x="767" y="8345"/>
                </a:cubicBezTo>
                <a:close/>
                <a:moveTo>
                  <a:pt x="594" y="8285"/>
                </a:moveTo>
                <a:cubicBezTo>
                  <a:pt x="602" y="8285"/>
                  <a:pt x="609" y="8290"/>
                  <a:pt x="613" y="8298"/>
                </a:cubicBezTo>
                <a:cubicBezTo>
                  <a:pt x="630" y="8327"/>
                  <a:pt x="642" y="8361"/>
                  <a:pt x="659" y="8389"/>
                </a:cubicBezTo>
                <a:cubicBezTo>
                  <a:pt x="657" y="8390"/>
                  <a:pt x="655" y="8390"/>
                  <a:pt x="654" y="8390"/>
                </a:cubicBezTo>
                <a:cubicBezTo>
                  <a:pt x="644" y="8390"/>
                  <a:pt x="634" y="8377"/>
                  <a:pt x="625" y="8372"/>
                </a:cubicBezTo>
                <a:cubicBezTo>
                  <a:pt x="625" y="8372"/>
                  <a:pt x="619" y="8378"/>
                  <a:pt x="613" y="8378"/>
                </a:cubicBezTo>
                <a:cubicBezTo>
                  <a:pt x="607" y="8344"/>
                  <a:pt x="585" y="8315"/>
                  <a:pt x="585" y="8287"/>
                </a:cubicBezTo>
                <a:cubicBezTo>
                  <a:pt x="588" y="8286"/>
                  <a:pt x="591" y="8285"/>
                  <a:pt x="594" y="8285"/>
                </a:cubicBezTo>
                <a:close/>
                <a:moveTo>
                  <a:pt x="626" y="8390"/>
                </a:moveTo>
                <a:cubicBezTo>
                  <a:pt x="636" y="8390"/>
                  <a:pt x="645" y="8401"/>
                  <a:pt x="630" y="8412"/>
                </a:cubicBezTo>
                <a:cubicBezTo>
                  <a:pt x="630" y="8406"/>
                  <a:pt x="619" y="8401"/>
                  <a:pt x="613" y="8401"/>
                </a:cubicBezTo>
                <a:cubicBezTo>
                  <a:pt x="615" y="8393"/>
                  <a:pt x="620" y="8390"/>
                  <a:pt x="626" y="8390"/>
                </a:cubicBezTo>
                <a:close/>
                <a:moveTo>
                  <a:pt x="1010" y="8389"/>
                </a:moveTo>
                <a:cubicBezTo>
                  <a:pt x="1016" y="8401"/>
                  <a:pt x="1022" y="8412"/>
                  <a:pt x="1022" y="8418"/>
                </a:cubicBezTo>
                <a:lnTo>
                  <a:pt x="1010" y="8418"/>
                </a:lnTo>
                <a:cubicBezTo>
                  <a:pt x="1010" y="8412"/>
                  <a:pt x="1005" y="8406"/>
                  <a:pt x="1005" y="8401"/>
                </a:cubicBezTo>
                <a:lnTo>
                  <a:pt x="1005" y="8389"/>
                </a:lnTo>
                <a:close/>
                <a:moveTo>
                  <a:pt x="1027" y="8435"/>
                </a:moveTo>
                <a:lnTo>
                  <a:pt x="1039" y="8457"/>
                </a:lnTo>
                <a:lnTo>
                  <a:pt x="1039" y="8474"/>
                </a:lnTo>
                <a:cubicBezTo>
                  <a:pt x="1033" y="8463"/>
                  <a:pt x="1027" y="8452"/>
                  <a:pt x="1022" y="8440"/>
                </a:cubicBezTo>
                <a:lnTo>
                  <a:pt x="1027" y="8435"/>
                </a:lnTo>
                <a:close/>
                <a:moveTo>
                  <a:pt x="761" y="8372"/>
                </a:moveTo>
                <a:lnTo>
                  <a:pt x="761" y="8372"/>
                </a:lnTo>
                <a:cubicBezTo>
                  <a:pt x="800" y="8389"/>
                  <a:pt x="817" y="8429"/>
                  <a:pt x="846" y="8463"/>
                </a:cubicBezTo>
                <a:cubicBezTo>
                  <a:pt x="834" y="8469"/>
                  <a:pt x="823" y="8474"/>
                  <a:pt x="817" y="8480"/>
                </a:cubicBezTo>
                <a:cubicBezTo>
                  <a:pt x="795" y="8446"/>
                  <a:pt x="778" y="8406"/>
                  <a:pt x="761" y="8372"/>
                </a:cubicBezTo>
                <a:close/>
                <a:moveTo>
                  <a:pt x="686" y="8502"/>
                </a:moveTo>
                <a:cubicBezTo>
                  <a:pt x="686" y="8503"/>
                  <a:pt x="686" y="8503"/>
                  <a:pt x="687" y="8503"/>
                </a:cubicBezTo>
                <a:lnTo>
                  <a:pt x="687" y="8503"/>
                </a:lnTo>
                <a:cubicBezTo>
                  <a:pt x="687" y="8503"/>
                  <a:pt x="687" y="8503"/>
                  <a:pt x="687" y="8503"/>
                </a:cubicBezTo>
                <a:cubicBezTo>
                  <a:pt x="687" y="8503"/>
                  <a:pt x="686" y="8502"/>
                  <a:pt x="686" y="8502"/>
                </a:cubicBezTo>
                <a:close/>
                <a:moveTo>
                  <a:pt x="840" y="8480"/>
                </a:moveTo>
                <a:lnTo>
                  <a:pt x="840" y="8480"/>
                </a:lnTo>
                <a:cubicBezTo>
                  <a:pt x="846" y="8486"/>
                  <a:pt x="851" y="8491"/>
                  <a:pt x="857" y="8497"/>
                </a:cubicBezTo>
                <a:cubicBezTo>
                  <a:pt x="857" y="8507"/>
                  <a:pt x="853" y="8510"/>
                  <a:pt x="849" y="8510"/>
                </a:cubicBezTo>
                <a:cubicBezTo>
                  <a:pt x="837" y="8510"/>
                  <a:pt x="820" y="8488"/>
                  <a:pt x="840" y="8480"/>
                </a:cubicBezTo>
                <a:close/>
                <a:moveTo>
                  <a:pt x="10775" y="8525"/>
                </a:moveTo>
                <a:cubicBezTo>
                  <a:pt x="10775" y="8525"/>
                  <a:pt x="10775" y="8531"/>
                  <a:pt x="10775" y="8531"/>
                </a:cubicBezTo>
                <a:lnTo>
                  <a:pt x="10769" y="8531"/>
                </a:lnTo>
                <a:cubicBezTo>
                  <a:pt x="10775" y="8525"/>
                  <a:pt x="10775" y="8525"/>
                  <a:pt x="10775" y="8525"/>
                </a:cubicBezTo>
                <a:close/>
                <a:moveTo>
                  <a:pt x="10769" y="8491"/>
                </a:moveTo>
                <a:lnTo>
                  <a:pt x="10769" y="8491"/>
                </a:lnTo>
                <a:cubicBezTo>
                  <a:pt x="10764" y="8520"/>
                  <a:pt x="10752" y="8542"/>
                  <a:pt x="10735" y="8559"/>
                </a:cubicBezTo>
                <a:lnTo>
                  <a:pt x="10769" y="8491"/>
                </a:lnTo>
                <a:close/>
                <a:moveTo>
                  <a:pt x="10735" y="8520"/>
                </a:moveTo>
                <a:cubicBezTo>
                  <a:pt x="10730" y="8520"/>
                  <a:pt x="10730" y="8525"/>
                  <a:pt x="10730" y="8531"/>
                </a:cubicBezTo>
                <a:lnTo>
                  <a:pt x="10713" y="8542"/>
                </a:lnTo>
                <a:lnTo>
                  <a:pt x="10707" y="8554"/>
                </a:lnTo>
                <a:cubicBezTo>
                  <a:pt x="10701" y="8559"/>
                  <a:pt x="10696" y="8571"/>
                  <a:pt x="10684" y="8576"/>
                </a:cubicBezTo>
                <a:cubicBezTo>
                  <a:pt x="10690" y="8565"/>
                  <a:pt x="10690" y="8559"/>
                  <a:pt x="10696" y="8554"/>
                </a:cubicBezTo>
                <a:lnTo>
                  <a:pt x="10696" y="8542"/>
                </a:lnTo>
                <a:lnTo>
                  <a:pt x="10701" y="8542"/>
                </a:lnTo>
                <a:cubicBezTo>
                  <a:pt x="10707" y="8531"/>
                  <a:pt x="10707" y="8525"/>
                  <a:pt x="10713" y="8520"/>
                </a:cubicBezTo>
                <a:close/>
                <a:moveTo>
                  <a:pt x="891" y="8559"/>
                </a:moveTo>
                <a:cubicBezTo>
                  <a:pt x="897" y="8576"/>
                  <a:pt x="897" y="8582"/>
                  <a:pt x="880" y="8582"/>
                </a:cubicBezTo>
                <a:cubicBezTo>
                  <a:pt x="874" y="8565"/>
                  <a:pt x="874" y="8559"/>
                  <a:pt x="891" y="8559"/>
                </a:cubicBezTo>
                <a:close/>
                <a:moveTo>
                  <a:pt x="1056" y="8486"/>
                </a:moveTo>
                <a:cubicBezTo>
                  <a:pt x="1078" y="8520"/>
                  <a:pt x="1101" y="8559"/>
                  <a:pt x="1118" y="8593"/>
                </a:cubicBezTo>
                <a:cubicBezTo>
                  <a:pt x="1118" y="8593"/>
                  <a:pt x="1118" y="8599"/>
                  <a:pt x="1112" y="8599"/>
                </a:cubicBezTo>
                <a:cubicBezTo>
                  <a:pt x="1107" y="8576"/>
                  <a:pt x="1095" y="8559"/>
                  <a:pt x="1078" y="8548"/>
                </a:cubicBezTo>
                <a:cubicBezTo>
                  <a:pt x="1073" y="8531"/>
                  <a:pt x="1061" y="8514"/>
                  <a:pt x="1050" y="8497"/>
                </a:cubicBezTo>
                <a:cubicBezTo>
                  <a:pt x="1050" y="8491"/>
                  <a:pt x="1056" y="8491"/>
                  <a:pt x="1056" y="8486"/>
                </a:cubicBezTo>
                <a:close/>
                <a:moveTo>
                  <a:pt x="10752" y="8582"/>
                </a:moveTo>
                <a:lnTo>
                  <a:pt x="10741" y="8605"/>
                </a:lnTo>
                <a:cubicBezTo>
                  <a:pt x="10741" y="8599"/>
                  <a:pt x="10741" y="8593"/>
                  <a:pt x="10741" y="8588"/>
                </a:cubicBezTo>
                <a:cubicBezTo>
                  <a:pt x="10747" y="8588"/>
                  <a:pt x="10747" y="8588"/>
                  <a:pt x="10752" y="8582"/>
                </a:cubicBezTo>
                <a:close/>
                <a:moveTo>
                  <a:pt x="687" y="8503"/>
                </a:moveTo>
                <a:cubicBezTo>
                  <a:pt x="675" y="8508"/>
                  <a:pt x="664" y="8514"/>
                  <a:pt x="659" y="8520"/>
                </a:cubicBezTo>
                <a:lnTo>
                  <a:pt x="693" y="8514"/>
                </a:lnTo>
                <a:lnTo>
                  <a:pt x="693" y="8514"/>
                </a:lnTo>
                <a:cubicBezTo>
                  <a:pt x="687" y="8531"/>
                  <a:pt x="670" y="8554"/>
                  <a:pt x="698" y="8565"/>
                </a:cubicBezTo>
                <a:cubicBezTo>
                  <a:pt x="710" y="8588"/>
                  <a:pt x="721" y="8610"/>
                  <a:pt x="732" y="8633"/>
                </a:cubicBezTo>
                <a:cubicBezTo>
                  <a:pt x="732" y="8599"/>
                  <a:pt x="721" y="8571"/>
                  <a:pt x="715" y="8542"/>
                </a:cubicBezTo>
                <a:cubicBezTo>
                  <a:pt x="710" y="8548"/>
                  <a:pt x="693" y="8548"/>
                  <a:pt x="687" y="8554"/>
                </a:cubicBezTo>
                <a:cubicBezTo>
                  <a:pt x="701" y="8534"/>
                  <a:pt x="704" y="8515"/>
                  <a:pt x="687" y="8503"/>
                </a:cubicBezTo>
                <a:close/>
                <a:moveTo>
                  <a:pt x="1135" y="8622"/>
                </a:moveTo>
                <a:cubicBezTo>
                  <a:pt x="1135" y="8633"/>
                  <a:pt x="1141" y="8639"/>
                  <a:pt x="1147" y="8644"/>
                </a:cubicBezTo>
                <a:lnTo>
                  <a:pt x="1135" y="8633"/>
                </a:lnTo>
                <a:cubicBezTo>
                  <a:pt x="1135" y="8633"/>
                  <a:pt x="1135" y="8627"/>
                  <a:pt x="1135" y="8622"/>
                </a:cubicBezTo>
                <a:close/>
                <a:moveTo>
                  <a:pt x="1141" y="8645"/>
                </a:moveTo>
                <a:lnTo>
                  <a:pt x="1152" y="8656"/>
                </a:lnTo>
                <a:lnTo>
                  <a:pt x="1147" y="8656"/>
                </a:lnTo>
                <a:cubicBezTo>
                  <a:pt x="1147" y="8650"/>
                  <a:pt x="1147" y="8650"/>
                  <a:pt x="1141" y="8645"/>
                </a:cubicBezTo>
                <a:close/>
                <a:moveTo>
                  <a:pt x="10684" y="8582"/>
                </a:moveTo>
                <a:cubicBezTo>
                  <a:pt x="10690" y="8582"/>
                  <a:pt x="10701" y="8588"/>
                  <a:pt x="10707" y="8593"/>
                </a:cubicBezTo>
                <a:cubicBezTo>
                  <a:pt x="10701" y="8599"/>
                  <a:pt x="10701" y="8599"/>
                  <a:pt x="10696" y="8605"/>
                </a:cubicBezTo>
                <a:cubicBezTo>
                  <a:pt x="10690" y="8605"/>
                  <a:pt x="10679" y="8599"/>
                  <a:pt x="10673" y="8599"/>
                </a:cubicBezTo>
                <a:cubicBezTo>
                  <a:pt x="10679" y="8605"/>
                  <a:pt x="10684" y="8610"/>
                  <a:pt x="10696" y="8616"/>
                </a:cubicBezTo>
                <a:cubicBezTo>
                  <a:pt x="10684" y="8639"/>
                  <a:pt x="10667" y="8662"/>
                  <a:pt x="10656" y="8684"/>
                </a:cubicBezTo>
                <a:lnTo>
                  <a:pt x="10656" y="8667"/>
                </a:lnTo>
                <a:cubicBezTo>
                  <a:pt x="10673" y="8656"/>
                  <a:pt x="10679" y="8622"/>
                  <a:pt x="10667" y="8599"/>
                </a:cubicBezTo>
                <a:lnTo>
                  <a:pt x="10673" y="8599"/>
                </a:lnTo>
                <a:lnTo>
                  <a:pt x="10679" y="8593"/>
                </a:lnTo>
                <a:cubicBezTo>
                  <a:pt x="10679" y="8588"/>
                  <a:pt x="10684" y="8582"/>
                  <a:pt x="10684" y="8582"/>
                </a:cubicBezTo>
                <a:close/>
                <a:moveTo>
                  <a:pt x="10718" y="8786"/>
                </a:moveTo>
                <a:cubicBezTo>
                  <a:pt x="10707" y="8792"/>
                  <a:pt x="10690" y="8798"/>
                  <a:pt x="10684" y="8803"/>
                </a:cubicBezTo>
                <a:cubicBezTo>
                  <a:pt x="10690" y="8815"/>
                  <a:pt x="10690" y="8832"/>
                  <a:pt x="10690" y="8843"/>
                </a:cubicBezTo>
                <a:cubicBezTo>
                  <a:pt x="10696" y="8820"/>
                  <a:pt x="10701" y="8803"/>
                  <a:pt x="10718" y="8786"/>
                </a:cubicBezTo>
                <a:close/>
                <a:moveTo>
                  <a:pt x="10724" y="8627"/>
                </a:moveTo>
                <a:cubicBezTo>
                  <a:pt x="10724" y="8633"/>
                  <a:pt x="10718" y="8633"/>
                  <a:pt x="10718" y="8639"/>
                </a:cubicBezTo>
                <a:cubicBezTo>
                  <a:pt x="10718" y="8644"/>
                  <a:pt x="10724" y="8656"/>
                  <a:pt x="10724" y="8667"/>
                </a:cubicBezTo>
                <a:cubicBezTo>
                  <a:pt x="10656" y="8724"/>
                  <a:pt x="10650" y="8826"/>
                  <a:pt x="10576" y="8877"/>
                </a:cubicBezTo>
                <a:lnTo>
                  <a:pt x="10593" y="8888"/>
                </a:lnTo>
                <a:cubicBezTo>
                  <a:pt x="10582" y="8894"/>
                  <a:pt x="10571" y="8900"/>
                  <a:pt x="10559" y="8905"/>
                </a:cubicBezTo>
                <a:cubicBezTo>
                  <a:pt x="10599" y="8832"/>
                  <a:pt x="10639" y="8758"/>
                  <a:pt x="10679" y="8684"/>
                </a:cubicBezTo>
                <a:cubicBezTo>
                  <a:pt x="10690" y="8662"/>
                  <a:pt x="10701" y="8644"/>
                  <a:pt x="10718" y="8627"/>
                </a:cubicBezTo>
                <a:close/>
                <a:moveTo>
                  <a:pt x="10105" y="8883"/>
                </a:moveTo>
                <a:cubicBezTo>
                  <a:pt x="10111" y="8893"/>
                  <a:pt x="10102" y="8912"/>
                  <a:pt x="10092" y="8912"/>
                </a:cubicBezTo>
                <a:cubicBezTo>
                  <a:pt x="10091" y="8912"/>
                  <a:pt x="10090" y="8912"/>
                  <a:pt x="10088" y="8911"/>
                </a:cubicBezTo>
                <a:cubicBezTo>
                  <a:pt x="10077" y="8900"/>
                  <a:pt x="10088" y="8883"/>
                  <a:pt x="10105" y="8883"/>
                </a:cubicBezTo>
                <a:close/>
                <a:moveTo>
                  <a:pt x="10281" y="8894"/>
                </a:moveTo>
                <a:cubicBezTo>
                  <a:pt x="10281" y="8911"/>
                  <a:pt x="10270" y="8917"/>
                  <a:pt x="10264" y="8923"/>
                </a:cubicBezTo>
                <a:cubicBezTo>
                  <a:pt x="10270" y="8917"/>
                  <a:pt x="10276" y="8905"/>
                  <a:pt x="10281" y="8894"/>
                </a:cubicBezTo>
                <a:close/>
                <a:moveTo>
                  <a:pt x="10469" y="8934"/>
                </a:moveTo>
                <a:cubicBezTo>
                  <a:pt x="10474" y="8934"/>
                  <a:pt x="10474" y="8940"/>
                  <a:pt x="10474" y="8940"/>
                </a:cubicBezTo>
                <a:lnTo>
                  <a:pt x="10469" y="8940"/>
                </a:lnTo>
                <a:cubicBezTo>
                  <a:pt x="10469" y="8940"/>
                  <a:pt x="10469" y="8934"/>
                  <a:pt x="10469" y="8934"/>
                </a:cubicBezTo>
                <a:close/>
                <a:moveTo>
                  <a:pt x="10486" y="8917"/>
                </a:moveTo>
                <a:cubicBezTo>
                  <a:pt x="10503" y="8917"/>
                  <a:pt x="10508" y="8923"/>
                  <a:pt x="10497" y="8940"/>
                </a:cubicBezTo>
                <a:cubicBezTo>
                  <a:pt x="10480" y="8940"/>
                  <a:pt x="10480" y="8934"/>
                  <a:pt x="10486" y="8917"/>
                </a:cubicBezTo>
                <a:close/>
                <a:moveTo>
                  <a:pt x="10480" y="8945"/>
                </a:moveTo>
                <a:cubicBezTo>
                  <a:pt x="10480" y="8957"/>
                  <a:pt x="10480" y="8968"/>
                  <a:pt x="10469" y="8968"/>
                </a:cubicBezTo>
                <a:lnTo>
                  <a:pt x="10463" y="8968"/>
                </a:lnTo>
                <a:cubicBezTo>
                  <a:pt x="10469" y="8957"/>
                  <a:pt x="10474" y="8951"/>
                  <a:pt x="10480" y="8945"/>
                </a:cubicBezTo>
                <a:close/>
                <a:moveTo>
                  <a:pt x="10225" y="8979"/>
                </a:moveTo>
                <a:cubicBezTo>
                  <a:pt x="10219" y="8985"/>
                  <a:pt x="10209" y="9000"/>
                  <a:pt x="10203" y="9007"/>
                </a:cubicBezTo>
                <a:lnTo>
                  <a:pt x="10203" y="9007"/>
                </a:lnTo>
                <a:cubicBezTo>
                  <a:pt x="10207" y="9000"/>
                  <a:pt x="10211" y="8993"/>
                  <a:pt x="10213" y="8985"/>
                </a:cubicBezTo>
                <a:cubicBezTo>
                  <a:pt x="10219" y="8985"/>
                  <a:pt x="10219" y="8979"/>
                  <a:pt x="10225" y="8979"/>
                </a:cubicBezTo>
                <a:close/>
                <a:moveTo>
                  <a:pt x="10202" y="9008"/>
                </a:moveTo>
                <a:cubicBezTo>
                  <a:pt x="10208" y="9013"/>
                  <a:pt x="10208" y="9013"/>
                  <a:pt x="10208" y="9013"/>
                </a:cubicBezTo>
                <a:cubicBezTo>
                  <a:pt x="10202" y="9025"/>
                  <a:pt x="10191" y="9036"/>
                  <a:pt x="10179" y="9047"/>
                </a:cubicBezTo>
                <a:cubicBezTo>
                  <a:pt x="10183" y="9033"/>
                  <a:pt x="10193" y="9021"/>
                  <a:pt x="10202" y="9008"/>
                </a:cubicBezTo>
                <a:close/>
                <a:moveTo>
                  <a:pt x="1204" y="9068"/>
                </a:moveTo>
                <a:cubicBezTo>
                  <a:pt x="1213" y="9068"/>
                  <a:pt x="1226" y="9074"/>
                  <a:pt x="1226" y="9087"/>
                </a:cubicBezTo>
                <a:cubicBezTo>
                  <a:pt x="1225" y="9088"/>
                  <a:pt x="1222" y="9089"/>
                  <a:pt x="1218" y="9089"/>
                </a:cubicBezTo>
                <a:cubicBezTo>
                  <a:pt x="1208" y="9089"/>
                  <a:pt x="1193" y="9083"/>
                  <a:pt x="1198" y="9070"/>
                </a:cubicBezTo>
                <a:cubicBezTo>
                  <a:pt x="1199" y="9069"/>
                  <a:pt x="1201" y="9068"/>
                  <a:pt x="1204" y="9068"/>
                </a:cubicBezTo>
                <a:close/>
                <a:moveTo>
                  <a:pt x="9941" y="9091"/>
                </a:moveTo>
                <a:cubicBezTo>
                  <a:pt x="9949" y="9091"/>
                  <a:pt x="9954" y="9102"/>
                  <a:pt x="9947" y="9110"/>
                </a:cubicBezTo>
                <a:cubicBezTo>
                  <a:pt x="9945" y="9115"/>
                  <a:pt x="9942" y="9117"/>
                  <a:pt x="9938" y="9117"/>
                </a:cubicBezTo>
                <a:cubicBezTo>
                  <a:pt x="9930" y="9117"/>
                  <a:pt x="9922" y="9106"/>
                  <a:pt x="9930" y="9098"/>
                </a:cubicBezTo>
                <a:cubicBezTo>
                  <a:pt x="9933" y="9093"/>
                  <a:pt x="9937" y="9091"/>
                  <a:pt x="9941" y="9091"/>
                </a:cubicBezTo>
                <a:close/>
                <a:moveTo>
                  <a:pt x="1225" y="9096"/>
                </a:moveTo>
                <a:cubicBezTo>
                  <a:pt x="1228" y="9096"/>
                  <a:pt x="1232" y="9099"/>
                  <a:pt x="1237" y="9104"/>
                </a:cubicBezTo>
                <a:cubicBezTo>
                  <a:pt x="1237" y="9104"/>
                  <a:pt x="1232" y="9110"/>
                  <a:pt x="1232" y="9110"/>
                </a:cubicBezTo>
                <a:cubicBezTo>
                  <a:pt x="1232" y="9110"/>
                  <a:pt x="1232" y="9115"/>
                  <a:pt x="1237" y="9115"/>
                </a:cubicBezTo>
                <a:cubicBezTo>
                  <a:pt x="1235" y="9118"/>
                  <a:pt x="1233" y="9119"/>
                  <a:pt x="1230" y="9119"/>
                </a:cubicBezTo>
                <a:cubicBezTo>
                  <a:pt x="1226" y="9119"/>
                  <a:pt x="1221" y="9116"/>
                  <a:pt x="1215" y="9110"/>
                </a:cubicBezTo>
                <a:cubicBezTo>
                  <a:pt x="1218" y="9100"/>
                  <a:pt x="1221" y="9096"/>
                  <a:pt x="1225" y="9096"/>
                </a:cubicBezTo>
                <a:close/>
                <a:moveTo>
                  <a:pt x="670" y="8264"/>
                </a:moveTo>
                <a:lnTo>
                  <a:pt x="670" y="8264"/>
                </a:lnTo>
                <a:cubicBezTo>
                  <a:pt x="721" y="8338"/>
                  <a:pt x="761" y="8423"/>
                  <a:pt x="806" y="8503"/>
                </a:cubicBezTo>
                <a:cubicBezTo>
                  <a:pt x="817" y="8520"/>
                  <a:pt x="817" y="8542"/>
                  <a:pt x="840" y="8548"/>
                </a:cubicBezTo>
                <a:cubicBezTo>
                  <a:pt x="840" y="8542"/>
                  <a:pt x="846" y="8525"/>
                  <a:pt x="846" y="8520"/>
                </a:cubicBezTo>
                <a:cubicBezTo>
                  <a:pt x="851" y="8520"/>
                  <a:pt x="874" y="8514"/>
                  <a:pt x="880" y="8514"/>
                </a:cubicBezTo>
                <a:cubicBezTo>
                  <a:pt x="880" y="8525"/>
                  <a:pt x="880" y="8537"/>
                  <a:pt x="874" y="8548"/>
                </a:cubicBezTo>
                <a:cubicBezTo>
                  <a:pt x="863" y="8548"/>
                  <a:pt x="851" y="8554"/>
                  <a:pt x="846" y="8571"/>
                </a:cubicBezTo>
                <a:cubicBezTo>
                  <a:pt x="857" y="8616"/>
                  <a:pt x="897" y="8650"/>
                  <a:pt x="914" y="8690"/>
                </a:cubicBezTo>
                <a:cubicBezTo>
                  <a:pt x="931" y="8713"/>
                  <a:pt x="942" y="8747"/>
                  <a:pt x="965" y="8758"/>
                </a:cubicBezTo>
                <a:cubicBezTo>
                  <a:pt x="965" y="8730"/>
                  <a:pt x="954" y="8707"/>
                  <a:pt x="937" y="8696"/>
                </a:cubicBezTo>
                <a:cubicBezTo>
                  <a:pt x="931" y="8674"/>
                  <a:pt x="894" y="8647"/>
                  <a:pt x="916" y="8635"/>
                </a:cubicBezTo>
                <a:lnTo>
                  <a:pt x="916" y="8635"/>
                </a:lnTo>
                <a:cubicBezTo>
                  <a:pt x="916" y="8635"/>
                  <a:pt x="916" y="8635"/>
                  <a:pt x="916" y="8635"/>
                </a:cubicBezTo>
                <a:cubicBezTo>
                  <a:pt x="914" y="8635"/>
                  <a:pt x="911" y="8634"/>
                  <a:pt x="908" y="8633"/>
                </a:cubicBezTo>
                <a:cubicBezTo>
                  <a:pt x="897" y="8616"/>
                  <a:pt x="903" y="8610"/>
                  <a:pt x="920" y="8610"/>
                </a:cubicBezTo>
                <a:cubicBezTo>
                  <a:pt x="927" y="8622"/>
                  <a:pt x="927" y="8631"/>
                  <a:pt x="920" y="8634"/>
                </a:cubicBezTo>
                <a:lnTo>
                  <a:pt x="920" y="8634"/>
                </a:lnTo>
                <a:cubicBezTo>
                  <a:pt x="920" y="8634"/>
                  <a:pt x="920" y="8633"/>
                  <a:pt x="920" y="8633"/>
                </a:cubicBezTo>
                <a:lnTo>
                  <a:pt x="920" y="8633"/>
                </a:lnTo>
                <a:cubicBezTo>
                  <a:pt x="918" y="8634"/>
                  <a:pt x="917" y="8634"/>
                  <a:pt x="916" y="8635"/>
                </a:cubicBezTo>
                <a:lnTo>
                  <a:pt x="916" y="8635"/>
                </a:lnTo>
                <a:cubicBezTo>
                  <a:pt x="918" y="8635"/>
                  <a:pt x="919" y="8634"/>
                  <a:pt x="920" y="8634"/>
                </a:cubicBezTo>
                <a:lnTo>
                  <a:pt x="920" y="8634"/>
                </a:lnTo>
                <a:cubicBezTo>
                  <a:pt x="931" y="8645"/>
                  <a:pt x="943" y="8656"/>
                  <a:pt x="959" y="8656"/>
                </a:cubicBezTo>
                <a:cubicBezTo>
                  <a:pt x="954" y="8656"/>
                  <a:pt x="948" y="8667"/>
                  <a:pt x="942" y="8673"/>
                </a:cubicBezTo>
                <a:cubicBezTo>
                  <a:pt x="948" y="8673"/>
                  <a:pt x="965" y="8679"/>
                  <a:pt x="971" y="8684"/>
                </a:cubicBezTo>
                <a:lnTo>
                  <a:pt x="993" y="8713"/>
                </a:lnTo>
                <a:cubicBezTo>
                  <a:pt x="988" y="8713"/>
                  <a:pt x="971" y="8718"/>
                  <a:pt x="965" y="8718"/>
                </a:cubicBezTo>
                <a:cubicBezTo>
                  <a:pt x="976" y="8724"/>
                  <a:pt x="993" y="8730"/>
                  <a:pt x="1010" y="8735"/>
                </a:cubicBezTo>
                <a:cubicBezTo>
                  <a:pt x="1005" y="8735"/>
                  <a:pt x="999" y="8741"/>
                  <a:pt x="993" y="8747"/>
                </a:cubicBezTo>
                <a:cubicBezTo>
                  <a:pt x="1016" y="8775"/>
                  <a:pt x="1039" y="8815"/>
                  <a:pt x="1061" y="8843"/>
                </a:cubicBezTo>
                <a:cubicBezTo>
                  <a:pt x="1090" y="8854"/>
                  <a:pt x="1084" y="8888"/>
                  <a:pt x="1090" y="8917"/>
                </a:cubicBezTo>
                <a:cubicBezTo>
                  <a:pt x="1039" y="8888"/>
                  <a:pt x="1022" y="8820"/>
                  <a:pt x="988" y="8769"/>
                </a:cubicBezTo>
                <a:cubicBezTo>
                  <a:pt x="986" y="8762"/>
                  <a:pt x="980" y="8760"/>
                  <a:pt x="974" y="8760"/>
                </a:cubicBezTo>
                <a:cubicBezTo>
                  <a:pt x="961" y="8760"/>
                  <a:pt x="945" y="8773"/>
                  <a:pt x="965" y="8781"/>
                </a:cubicBezTo>
                <a:cubicBezTo>
                  <a:pt x="1022" y="8871"/>
                  <a:pt x="1078" y="8957"/>
                  <a:pt x="1135" y="9042"/>
                </a:cubicBezTo>
                <a:cubicBezTo>
                  <a:pt x="1158" y="9076"/>
                  <a:pt x="1181" y="9104"/>
                  <a:pt x="1198" y="9138"/>
                </a:cubicBezTo>
                <a:cubicBezTo>
                  <a:pt x="1147" y="9098"/>
                  <a:pt x="1124" y="9042"/>
                  <a:pt x="1090" y="8991"/>
                </a:cubicBezTo>
                <a:lnTo>
                  <a:pt x="1090" y="8996"/>
                </a:lnTo>
                <a:cubicBezTo>
                  <a:pt x="1084" y="8996"/>
                  <a:pt x="1078" y="8996"/>
                  <a:pt x="1073" y="9002"/>
                </a:cubicBezTo>
                <a:cubicBezTo>
                  <a:pt x="1078" y="8996"/>
                  <a:pt x="1084" y="8985"/>
                  <a:pt x="1090" y="8979"/>
                </a:cubicBezTo>
                <a:cubicBezTo>
                  <a:pt x="1084" y="8979"/>
                  <a:pt x="1067" y="8968"/>
                  <a:pt x="1061" y="8962"/>
                </a:cubicBezTo>
                <a:cubicBezTo>
                  <a:pt x="1056" y="8957"/>
                  <a:pt x="1056" y="8945"/>
                  <a:pt x="1050" y="8940"/>
                </a:cubicBezTo>
                <a:cubicBezTo>
                  <a:pt x="1044" y="8940"/>
                  <a:pt x="1033" y="8934"/>
                  <a:pt x="1027" y="8934"/>
                </a:cubicBezTo>
                <a:cubicBezTo>
                  <a:pt x="1027" y="8928"/>
                  <a:pt x="1033" y="8917"/>
                  <a:pt x="1033" y="8911"/>
                </a:cubicBezTo>
                <a:cubicBezTo>
                  <a:pt x="925" y="8781"/>
                  <a:pt x="863" y="8622"/>
                  <a:pt x="772" y="8480"/>
                </a:cubicBezTo>
                <a:cubicBezTo>
                  <a:pt x="749" y="8406"/>
                  <a:pt x="693" y="8344"/>
                  <a:pt x="670" y="8264"/>
                </a:cubicBezTo>
                <a:close/>
                <a:moveTo>
                  <a:pt x="10151" y="9081"/>
                </a:moveTo>
                <a:cubicBezTo>
                  <a:pt x="10145" y="9093"/>
                  <a:pt x="10145" y="9104"/>
                  <a:pt x="10139" y="9115"/>
                </a:cubicBezTo>
                <a:cubicBezTo>
                  <a:pt x="10139" y="9115"/>
                  <a:pt x="10134" y="9121"/>
                  <a:pt x="10128" y="9121"/>
                </a:cubicBezTo>
                <a:cubicBezTo>
                  <a:pt x="10117" y="9144"/>
                  <a:pt x="10100" y="9161"/>
                  <a:pt x="10083" y="9178"/>
                </a:cubicBezTo>
                <a:cubicBezTo>
                  <a:pt x="10088" y="9161"/>
                  <a:pt x="10100" y="9144"/>
                  <a:pt x="10111" y="9132"/>
                </a:cubicBezTo>
                <a:lnTo>
                  <a:pt x="10151" y="9081"/>
                </a:lnTo>
                <a:close/>
                <a:moveTo>
                  <a:pt x="1226" y="9178"/>
                </a:moveTo>
                <a:lnTo>
                  <a:pt x="1243" y="9195"/>
                </a:lnTo>
                <a:cubicBezTo>
                  <a:pt x="1237" y="9195"/>
                  <a:pt x="1237" y="9201"/>
                  <a:pt x="1237" y="9206"/>
                </a:cubicBezTo>
                <a:cubicBezTo>
                  <a:pt x="1237" y="9212"/>
                  <a:pt x="1232" y="9212"/>
                  <a:pt x="1226" y="9212"/>
                </a:cubicBezTo>
                <a:cubicBezTo>
                  <a:pt x="1226" y="9201"/>
                  <a:pt x="1226" y="9189"/>
                  <a:pt x="1226" y="9178"/>
                </a:cubicBezTo>
                <a:close/>
                <a:moveTo>
                  <a:pt x="1266" y="9252"/>
                </a:moveTo>
                <a:lnTo>
                  <a:pt x="1266" y="9252"/>
                </a:lnTo>
                <a:cubicBezTo>
                  <a:pt x="1271" y="9257"/>
                  <a:pt x="1277" y="9263"/>
                  <a:pt x="1288" y="9269"/>
                </a:cubicBezTo>
                <a:cubicBezTo>
                  <a:pt x="1288" y="9274"/>
                  <a:pt x="1288" y="9280"/>
                  <a:pt x="1294" y="9286"/>
                </a:cubicBezTo>
                <a:cubicBezTo>
                  <a:pt x="1283" y="9274"/>
                  <a:pt x="1271" y="9263"/>
                  <a:pt x="1266" y="9252"/>
                </a:cubicBezTo>
                <a:close/>
                <a:moveTo>
                  <a:pt x="9800" y="9275"/>
                </a:moveTo>
                <a:cubicBezTo>
                  <a:pt x="9812" y="9275"/>
                  <a:pt x="9790" y="9307"/>
                  <a:pt x="9774" y="9307"/>
                </a:cubicBezTo>
                <a:cubicBezTo>
                  <a:pt x="9771" y="9307"/>
                  <a:pt x="9768" y="9306"/>
                  <a:pt x="9765" y="9303"/>
                </a:cubicBezTo>
                <a:cubicBezTo>
                  <a:pt x="9771" y="9291"/>
                  <a:pt x="9776" y="9286"/>
                  <a:pt x="9788" y="9280"/>
                </a:cubicBezTo>
                <a:cubicBezTo>
                  <a:pt x="9794" y="9277"/>
                  <a:pt x="9798" y="9275"/>
                  <a:pt x="9800" y="9275"/>
                </a:cubicBezTo>
                <a:close/>
                <a:moveTo>
                  <a:pt x="10148" y="9386"/>
                </a:moveTo>
                <a:cubicBezTo>
                  <a:pt x="10153" y="9386"/>
                  <a:pt x="10157" y="9390"/>
                  <a:pt x="10157" y="9399"/>
                </a:cubicBezTo>
                <a:cubicBezTo>
                  <a:pt x="10152" y="9406"/>
                  <a:pt x="10148" y="9409"/>
                  <a:pt x="10145" y="9409"/>
                </a:cubicBezTo>
                <a:cubicBezTo>
                  <a:pt x="10140" y="9409"/>
                  <a:pt x="10137" y="9403"/>
                  <a:pt x="10134" y="9393"/>
                </a:cubicBezTo>
                <a:cubicBezTo>
                  <a:pt x="10139" y="9388"/>
                  <a:pt x="10144" y="9386"/>
                  <a:pt x="10148" y="9386"/>
                </a:cubicBezTo>
                <a:close/>
                <a:moveTo>
                  <a:pt x="10108" y="9431"/>
                </a:moveTo>
                <a:cubicBezTo>
                  <a:pt x="10113" y="9431"/>
                  <a:pt x="10117" y="9435"/>
                  <a:pt x="10117" y="9444"/>
                </a:cubicBezTo>
                <a:cubicBezTo>
                  <a:pt x="10112" y="9450"/>
                  <a:pt x="10108" y="9452"/>
                  <a:pt x="10104" y="9452"/>
                </a:cubicBezTo>
                <a:cubicBezTo>
                  <a:pt x="10100" y="9452"/>
                  <a:pt x="10097" y="9448"/>
                  <a:pt x="10094" y="9439"/>
                </a:cubicBezTo>
                <a:cubicBezTo>
                  <a:pt x="10099" y="9434"/>
                  <a:pt x="10104" y="9431"/>
                  <a:pt x="10108" y="9431"/>
                </a:cubicBezTo>
                <a:close/>
                <a:moveTo>
                  <a:pt x="10083" y="9166"/>
                </a:moveTo>
                <a:lnTo>
                  <a:pt x="10083" y="9166"/>
                </a:lnTo>
                <a:cubicBezTo>
                  <a:pt x="10015" y="9274"/>
                  <a:pt x="9924" y="9365"/>
                  <a:pt x="9839" y="9462"/>
                </a:cubicBezTo>
                <a:cubicBezTo>
                  <a:pt x="9839" y="9462"/>
                  <a:pt x="9833" y="9456"/>
                  <a:pt x="9833" y="9450"/>
                </a:cubicBezTo>
                <a:cubicBezTo>
                  <a:pt x="9873" y="9405"/>
                  <a:pt x="9918" y="9359"/>
                  <a:pt x="9958" y="9314"/>
                </a:cubicBezTo>
                <a:cubicBezTo>
                  <a:pt x="9998" y="9263"/>
                  <a:pt x="10037" y="9212"/>
                  <a:pt x="10083" y="9166"/>
                </a:cubicBezTo>
                <a:close/>
                <a:moveTo>
                  <a:pt x="1260" y="9218"/>
                </a:moveTo>
                <a:cubicBezTo>
                  <a:pt x="1305" y="9269"/>
                  <a:pt x="1351" y="9325"/>
                  <a:pt x="1402" y="9376"/>
                </a:cubicBezTo>
                <a:cubicBezTo>
                  <a:pt x="1419" y="9399"/>
                  <a:pt x="1436" y="9422"/>
                  <a:pt x="1459" y="9439"/>
                </a:cubicBezTo>
                <a:cubicBezTo>
                  <a:pt x="1459" y="9450"/>
                  <a:pt x="1459" y="9462"/>
                  <a:pt x="1464" y="9473"/>
                </a:cubicBezTo>
                <a:cubicBezTo>
                  <a:pt x="1447" y="9456"/>
                  <a:pt x="1430" y="9439"/>
                  <a:pt x="1419" y="9422"/>
                </a:cubicBezTo>
                <a:cubicBezTo>
                  <a:pt x="1413" y="9422"/>
                  <a:pt x="1413" y="9416"/>
                  <a:pt x="1408" y="9416"/>
                </a:cubicBezTo>
                <a:cubicBezTo>
                  <a:pt x="1408" y="9416"/>
                  <a:pt x="1408" y="9416"/>
                  <a:pt x="1402" y="9410"/>
                </a:cubicBezTo>
                <a:cubicBezTo>
                  <a:pt x="1402" y="9410"/>
                  <a:pt x="1390" y="9405"/>
                  <a:pt x="1385" y="9405"/>
                </a:cubicBezTo>
                <a:cubicBezTo>
                  <a:pt x="1385" y="9399"/>
                  <a:pt x="1385" y="9399"/>
                  <a:pt x="1379" y="9393"/>
                </a:cubicBezTo>
                <a:cubicBezTo>
                  <a:pt x="1368" y="9348"/>
                  <a:pt x="1322" y="9320"/>
                  <a:pt x="1305" y="9274"/>
                </a:cubicBezTo>
                <a:cubicBezTo>
                  <a:pt x="1294" y="9263"/>
                  <a:pt x="1277" y="9252"/>
                  <a:pt x="1260" y="9246"/>
                </a:cubicBezTo>
                <a:cubicBezTo>
                  <a:pt x="1260" y="9240"/>
                  <a:pt x="1254" y="9235"/>
                  <a:pt x="1254" y="9229"/>
                </a:cubicBezTo>
                <a:cubicBezTo>
                  <a:pt x="1260" y="9229"/>
                  <a:pt x="1260" y="9223"/>
                  <a:pt x="1260" y="9218"/>
                </a:cubicBezTo>
                <a:close/>
                <a:moveTo>
                  <a:pt x="10055" y="9483"/>
                </a:moveTo>
                <a:cubicBezTo>
                  <a:pt x="10070" y="9483"/>
                  <a:pt x="10063" y="9512"/>
                  <a:pt x="10051" y="9512"/>
                </a:cubicBezTo>
                <a:cubicBezTo>
                  <a:pt x="10049" y="9512"/>
                  <a:pt x="10046" y="9511"/>
                  <a:pt x="10043" y="9507"/>
                </a:cubicBezTo>
                <a:cubicBezTo>
                  <a:pt x="10043" y="9501"/>
                  <a:pt x="10049" y="9490"/>
                  <a:pt x="10049" y="9484"/>
                </a:cubicBezTo>
                <a:cubicBezTo>
                  <a:pt x="10051" y="9483"/>
                  <a:pt x="10054" y="9483"/>
                  <a:pt x="10055" y="9483"/>
                </a:cubicBezTo>
                <a:close/>
                <a:moveTo>
                  <a:pt x="1487" y="9467"/>
                </a:moveTo>
                <a:cubicBezTo>
                  <a:pt x="1498" y="9479"/>
                  <a:pt x="1510" y="9490"/>
                  <a:pt x="1521" y="9501"/>
                </a:cubicBezTo>
                <a:cubicBezTo>
                  <a:pt x="1515" y="9507"/>
                  <a:pt x="1515" y="9513"/>
                  <a:pt x="1510" y="9518"/>
                </a:cubicBezTo>
                <a:cubicBezTo>
                  <a:pt x="1498" y="9507"/>
                  <a:pt x="1481" y="9496"/>
                  <a:pt x="1470" y="9484"/>
                </a:cubicBezTo>
                <a:cubicBezTo>
                  <a:pt x="1476" y="9479"/>
                  <a:pt x="1481" y="9473"/>
                  <a:pt x="1487" y="9467"/>
                </a:cubicBezTo>
                <a:close/>
                <a:moveTo>
                  <a:pt x="1634" y="9513"/>
                </a:moveTo>
                <a:lnTo>
                  <a:pt x="1646" y="9518"/>
                </a:lnTo>
                <a:lnTo>
                  <a:pt x="1651" y="9524"/>
                </a:lnTo>
                <a:cubicBezTo>
                  <a:pt x="1646" y="9530"/>
                  <a:pt x="1646" y="9541"/>
                  <a:pt x="1640" y="9547"/>
                </a:cubicBezTo>
                <a:lnTo>
                  <a:pt x="1646" y="9547"/>
                </a:lnTo>
                <a:lnTo>
                  <a:pt x="1646" y="9558"/>
                </a:lnTo>
                <a:cubicBezTo>
                  <a:pt x="1640" y="9552"/>
                  <a:pt x="1634" y="9541"/>
                  <a:pt x="1634" y="9535"/>
                </a:cubicBezTo>
                <a:lnTo>
                  <a:pt x="1634" y="9513"/>
                </a:lnTo>
                <a:close/>
                <a:moveTo>
                  <a:pt x="1493" y="9416"/>
                </a:moveTo>
                <a:lnTo>
                  <a:pt x="1493" y="9416"/>
                </a:lnTo>
                <a:cubicBezTo>
                  <a:pt x="1498" y="9422"/>
                  <a:pt x="1504" y="9422"/>
                  <a:pt x="1510" y="9427"/>
                </a:cubicBezTo>
                <a:cubicBezTo>
                  <a:pt x="1521" y="9450"/>
                  <a:pt x="1544" y="9473"/>
                  <a:pt x="1566" y="9490"/>
                </a:cubicBezTo>
                <a:cubicBezTo>
                  <a:pt x="1589" y="9513"/>
                  <a:pt x="1612" y="9541"/>
                  <a:pt x="1629" y="9564"/>
                </a:cubicBezTo>
                <a:cubicBezTo>
                  <a:pt x="1606" y="9547"/>
                  <a:pt x="1583" y="9530"/>
                  <a:pt x="1561" y="9507"/>
                </a:cubicBezTo>
                <a:lnTo>
                  <a:pt x="1561" y="9513"/>
                </a:lnTo>
                <a:cubicBezTo>
                  <a:pt x="1538" y="9479"/>
                  <a:pt x="1515" y="9450"/>
                  <a:pt x="1493" y="9416"/>
                </a:cubicBezTo>
                <a:close/>
                <a:moveTo>
                  <a:pt x="9827" y="9467"/>
                </a:moveTo>
                <a:cubicBezTo>
                  <a:pt x="9816" y="9513"/>
                  <a:pt x="9771" y="9535"/>
                  <a:pt x="9748" y="9569"/>
                </a:cubicBezTo>
                <a:lnTo>
                  <a:pt x="9742" y="9564"/>
                </a:lnTo>
                <a:cubicBezTo>
                  <a:pt x="9771" y="9530"/>
                  <a:pt x="9799" y="9501"/>
                  <a:pt x="9827" y="9467"/>
                </a:cubicBezTo>
                <a:close/>
                <a:moveTo>
                  <a:pt x="1651" y="9564"/>
                </a:moveTo>
                <a:lnTo>
                  <a:pt x="1697" y="9581"/>
                </a:lnTo>
                <a:cubicBezTo>
                  <a:pt x="1697" y="9586"/>
                  <a:pt x="1697" y="9586"/>
                  <a:pt x="1697" y="9586"/>
                </a:cubicBezTo>
                <a:cubicBezTo>
                  <a:pt x="1686" y="9586"/>
                  <a:pt x="1668" y="9592"/>
                  <a:pt x="1657" y="9592"/>
                </a:cubicBezTo>
                <a:cubicBezTo>
                  <a:pt x="1651" y="9586"/>
                  <a:pt x="1646" y="9581"/>
                  <a:pt x="1640" y="9575"/>
                </a:cubicBezTo>
                <a:lnTo>
                  <a:pt x="1657" y="9569"/>
                </a:lnTo>
                <a:cubicBezTo>
                  <a:pt x="1657" y="9569"/>
                  <a:pt x="1651" y="9564"/>
                  <a:pt x="1651" y="9564"/>
                </a:cubicBezTo>
                <a:close/>
                <a:moveTo>
                  <a:pt x="1527" y="9507"/>
                </a:moveTo>
                <a:cubicBezTo>
                  <a:pt x="1532" y="9518"/>
                  <a:pt x="1544" y="9524"/>
                  <a:pt x="1555" y="9535"/>
                </a:cubicBezTo>
                <a:cubicBezTo>
                  <a:pt x="1571" y="9551"/>
                  <a:pt x="1582" y="9572"/>
                  <a:pt x="1588" y="9594"/>
                </a:cubicBezTo>
                <a:lnTo>
                  <a:pt x="1588" y="9594"/>
                </a:lnTo>
                <a:cubicBezTo>
                  <a:pt x="1577" y="9578"/>
                  <a:pt x="1562" y="9562"/>
                  <a:pt x="1544" y="9552"/>
                </a:cubicBezTo>
                <a:cubicBezTo>
                  <a:pt x="1544" y="9547"/>
                  <a:pt x="1544" y="9547"/>
                  <a:pt x="1544" y="9547"/>
                </a:cubicBezTo>
                <a:cubicBezTo>
                  <a:pt x="1538" y="9541"/>
                  <a:pt x="1527" y="9535"/>
                  <a:pt x="1521" y="9530"/>
                </a:cubicBezTo>
                <a:cubicBezTo>
                  <a:pt x="1521" y="9518"/>
                  <a:pt x="1521" y="9513"/>
                  <a:pt x="1527" y="9507"/>
                </a:cubicBezTo>
                <a:close/>
                <a:moveTo>
                  <a:pt x="1606" y="9598"/>
                </a:moveTo>
                <a:cubicBezTo>
                  <a:pt x="1606" y="9603"/>
                  <a:pt x="1612" y="9609"/>
                  <a:pt x="1617" y="9609"/>
                </a:cubicBezTo>
                <a:cubicBezTo>
                  <a:pt x="1606" y="9609"/>
                  <a:pt x="1600" y="9603"/>
                  <a:pt x="1595" y="9603"/>
                </a:cubicBezTo>
                <a:cubicBezTo>
                  <a:pt x="1594" y="9602"/>
                  <a:pt x="1592" y="9600"/>
                  <a:pt x="1591" y="9598"/>
                </a:cubicBezTo>
                <a:close/>
                <a:moveTo>
                  <a:pt x="1668" y="9603"/>
                </a:moveTo>
                <a:cubicBezTo>
                  <a:pt x="1674" y="9603"/>
                  <a:pt x="1674" y="9603"/>
                  <a:pt x="1680" y="9609"/>
                </a:cubicBezTo>
                <a:cubicBezTo>
                  <a:pt x="1674" y="9609"/>
                  <a:pt x="1674" y="9603"/>
                  <a:pt x="1668" y="9603"/>
                </a:cubicBezTo>
                <a:close/>
                <a:moveTo>
                  <a:pt x="10020" y="9507"/>
                </a:moveTo>
                <a:cubicBezTo>
                  <a:pt x="10032" y="9513"/>
                  <a:pt x="10037" y="9524"/>
                  <a:pt x="10049" y="9530"/>
                </a:cubicBezTo>
                <a:cubicBezTo>
                  <a:pt x="10020" y="9564"/>
                  <a:pt x="9992" y="9592"/>
                  <a:pt x="9964" y="9615"/>
                </a:cubicBezTo>
                <a:cubicBezTo>
                  <a:pt x="9969" y="9575"/>
                  <a:pt x="10003" y="9541"/>
                  <a:pt x="10020" y="9507"/>
                </a:cubicBezTo>
                <a:close/>
                <a:moveTo>
                  <a:pt x="9952" y="9606"/>
                </a:moveTo>
                <a:cubicBezTo>
                  <a:pt x="9963" y="9606"/>
                  <a:pt x="9972" y="9627"/>
                  <a:pt x="9958" y="9632"/>
                </a:cubicBezTo>
                <a:cubicBezTo>
                  <a:pt x="9957" y="9632"/>
                  <a:pt x="9955" y="9633"/>
                  <a:pt x="9954" y="9633"/>
                </a:cubicBezTo>
                <a:cubicBezTo>
                  <a:pt x="9943" y="9633"/>
                  <a:pt x="9931" y="9614"/>
                  <a:pt x="9947" y="9609"/>
                </a:cubicBezTo>
                <a:cubicBezTo>
                  <a:pt x="9948" y="9607"/>
                  <a:pt x="9950" y="9606"/>
                  <a:pt x="9952" y="9606"/>
                </a:cubicBezTo>
                <a:close/>
                <a:moveTo>
                  <a:pt x="9918" y="9637"/>
                </a:moveTo>
                <a:lnTo>
                  <a:pt x="9918" y="9637"/>
                </a:lnTo>
                <a:cubicBezTo>
                  <a:pt x="9935" y="9649"/>
                  <a:pt x="9935" y="9654"/>
                  <a:pt x="9924" y="9666"/>
                </a:cubicBezTo>
                <a:cubicBezTo>
                  <a:pt x="9907" y="9660"/>
                  <a:pt x="9907" y="9649"/>
                  <a:pt x="9918" y="9637"/>
                </a:cubicBezTo>
                <a:close/>
                <a:moveTo>
                  <a:pt x="1652" y="9620"/>
                </a:moveTo>
                <a:cubicBezTo>
                  <a:pt x="1669" y="9632"/>
                  <a:pt x="1686" y="9649"/>
                  <a:pt x="1708" y="9660"/>
                </a:cubicBezTo>
                <a:cubicBezTo>
                  <a:pt x="1714" y="9671"/>
                  <a:pt x="1720" y="9677"/>
                  <a:pt x="1725" y="9688"/>
                </a:cubicBezTo>
                <a:cubicBezTo>
                  <a:pt x="1714" y="9683"/>
                  <a:pt x="1703" y="9671"/>
                  <a:pt x="1691" y="9660"/>
                </a:cubicBezTo>
                <a:cubicBezTo>
                  <a:pt x="1680" y="9649"/>
                  <a:pt x="1669" y="9632"/>
                  <a:pt x="1652" y="9620"/>
                </a:cubicBezTo>
                <a:close/>
                <a:moveTo>
                  <a:pt x="1697" y="9632"/>
                </a:moveTo>
                <a:cubicBezTo>
                  <a:pt x="1703" y="9632"/>
                  <a:pt x="1708" y="9637"/>
                  <a:pt x="1714" y="9637"/>
                </a:cubicBezTo>
                <a:cubicBezTo>
                  <a:pt x="1725" y="9649"/>
                  <a:pt x="1737" y="9654"/>
                  <a:pt x="1748" y="9666"/>
                </a:cubicBezTo>
                <a:cubicBezTo>
                  <a:pt x="1771" y="9677"/>
                  <a:pt x="1782" y="9700"/>
                  <a:pt x="1799" y="9717"/>
                </a:cubicBezTo>
                <a:cubicBezTo>
                  <a:pt x="1776" y="9694"/>
                  <a:pt x="1748" y="9677"/>
                  <a:pt x="1725" y="9660"/>
                </a:cubicBezTo>
                <a:cubicBezTo>
                  <a:pt x="1714" y="9649"/>
                  <a:pt x="1703" y="9637"/>
                  <a:pt x="1697" y="9632"/>
                </a:cubicBezTo>
                <a:close/>
                <a:moveTo>
                  <a:pt x="1725" y="9683"/>
                </a:moveTo>
                <a:lnTo>
                  <a:pt x="1725" y="9683"/>
                </a:lnTo>
                <a:cubicBezTo>
                  <a:pt x="1742" y="9700"/>
                  <a:pt x="1759" y="9717"/>
                  <a:pt x="1776" y="9728"/>
                </a:cubicBezTo>
                <a:cubicBezTo>
                  <a:pt x="1765" y="9723"/>
                  <a:pt x="1748" y="9711"/>
                  <a:pt x="1737" y="9705"/>
                </a:cubicBezTo>
                <a:cubicBezTo>
                  <a:pt x="1731" y="9700"/>
                  <a:pt x="1731" y="9688"/>
                  <a:pt x="1725" y="9683"/>
                </a:cubicBezTo>
                <a:close/>
                <a:moveTo>
                  <a:pt x="10531" y="8945"/>
                </a:moveTo>
                <a:lnTo>
                  <a:pt x="10531" y="8945"/>
                </a:lnTo>
                <a:cubicBezTo>
                  <a:pt x="10514" y="9001"/>
                  <a:pt x="10470" y="9040"/>
                  <a:pt x="10437" y="9095"/>
                </a:cubicBezTo>
                <a:lnTo>
                  <a:pt x="10437" y="9095"/>
                </a:lnTo>
                <a:cubicBezTo>
                  <a:pt x="10435" y="9094"/>
                  <a:pt x="10435" y="9093"/>
                  <a:pt x="10435" y="9093"/>
                </a:cubicBezTo>
                <a:lnTo>
                  <a:pt x="10435" y="9098"/>
                </a:lnTo>
                <a:cubicBezTo>
                  <a:pt x="10435" y="9097"/>
                  <a:pt x="10436" y="9096"/>
                  <a:pt x="10437" y="9095"/>
                </a:cubicBezTo>
                <a:lnTo>
                  <a:pt x="10437" y="9095"/>
                </a:lnTo>
                <a:cubicBezTo>
                  <a:pt x="10440" y="9098"/>
                  <a:pt x="10446" y="9104"/>
                  <a:pt x="10446" y="9104"/>
                </a:cubicBezTo>
                <a:cubicBezTo>
                  <a:pt x="10440" y="9104"/>
                  <a:pt x="10429" y="9098"/>
                  <a:pt x="10423" y="9098"/>
                </a:cubicBezTo>
                <a:lnTo>
                  <a:pt x="10418" y="9132"/>
                </a:lnTo>
                <a:cubicBezTo>
                  <a:pt x="10412" y="9138"/>
                  <a:pt x="10400" y="9144"/>
                  <a:pt x="10400" y="9149"/>
                </a:cubicBezTo>
                <a:lnTo>
                  <a:pt x="10400" y="9172"/>
                </a:lnTo>
                <a:cubicBezTo>
                  <a:pt x="10395" y="9172"/>
                  <a:pt x="10383" y="9172"/>
                  <a:pt x="10378" y="9178"/>
                </a:cubicBezTo>
                <a:cubicBezTo>
                  <a:pt x="10293" y="9320"/>
                  <a:pt x="10162" y="9433"/>
                  <a:pt x="10071" y="9569"/>
                </a:cubicBezTo>
                <a:cubicBezTo>
                  <a:pt x="10003" y="9620"/>
                  <a:pt x="9964" y="9694"/>
                  <a:pt x="9901" y="9740"/>
                </a:cubicBezTo>
                <a:cubicBezTo>
                  <a:pt x="9952" y="9666"/>
                  <a:pt x="10015" y="9598"/>
                  <a:pt x="10077" y="9530"/>
                </a:cubicBezTo>
                <a:cubicBezTo>
                  <a:pt x="10083" y="9513"/>
                  <a:pt x="10111" y="9501"/>
                  <a:pt x="10105" y="9484"/>
                </a:cubicBezTo>
                <a:cubicBezTo>
                  <a:pt x="10100" y="9484"/>
                  <a:pt x="10083" y="9484"/>
                  <a:pt x="10077" y="9490"/>
                </a:cubicBezTo>
                <a:cubicBezTo>
                  <a:pt x="10071" y="9479"/>
                  <a:pt x="10066" y="9462"/>
                  <a:pt x="10060" y="9456"/>
                </a:cubicBezTo>
                <a:cubicBezTo>
                  <a:pt x="10071" y="9456"/>
                  <a:pt x="10083" y="9450"/>
                  <a:pt x="10094" y="9450"/>
                </a:cubicBezTo>
                <a:cubicBezTo>
                  <a:pt x="10100" y="9462"/>
                  <a:pt x="10105" y="9467"/>
                  <a:pt x="10122" y="9467"/>
                </a:cubicBezTo>
                <a:cubicBezTo>
                  <a:pt x="10162" y="9444"/>
                  <a:pt x="10179" y="9393"/>
                  <a:pt x="10213" y="9359"/>
                </a:cubicBezTo>
                <a:cubicBezTo>
                  <a:pt x="10230" y="9342"/>
                  <a:pt x="10253" y="9320"/>
                  <a:pt x="10259" y="9291"/>
                </a:cubicBezTo>
                <a:lnTo>
                  <a:pt x="10259" y="9291"/>
                </a:lnTo>
                <a:cubicBezTo>
                  <a:pt x="10236" y="9303"/>
                  <a:pt x="10213" y="9320"/>
                  <a:pt x="10213" y="9342"/>
                </a:cubicBezTo>
                <a:cubicBezTo>
                  <a:pt x="10195" y="9351"/>
                  <a:pt x="10184" y="9383"/>
                  <a:pt x="10169" y="9383"/>
                </a:cubicBezTo>
                <a:cubicBezTo>
                  <a:pt x="10165" y="9383"/>
                  <a:pt x="10161" y="9381"/>
                  <a:pt x="10157" y="9376"/>
                </a:cubicBezTo>
                <a:cubicBezTo>
                  <a:pt x="10168" y="9365"/>
                  <a:pt x="10168" y="9348"/>
                  <a:pt x="10162" y="9337"/>
                </a:cubicBezTo>
                <a:cubicBezTo>
                  <a:pt x="10168" y="9337"/>
                  <a:pt x="10179" y="9342"/>
                  <a:pt x="10185" y="9342"/>
                </a:cubicBezTo>
                <a:lnTo>
                  <a:pt x="10185" y="9314"/>
                </a:lnTo>
                <a:cubicBezTo>
                  <a:pt x="10191" y="9303"/>
                  <a:pt x="10202" y="9291"/>
                  <a:pt x="10208" y="9280"/>
                </a:cubicBezTo>
                <a:cubicBezTo>
                  <a:pt x="10213" y="9291"/>
                  <a:pt x="10219" y="9303"/>
                  <a:pt x="10225" y="9308"/>
                </a:cubicBezTo>
                <a:cubicBezTo>
                  <a:pt x="10225" y="9291"/>
                  <a:pt x="10225" y="9274"/>
                  <a:pt x="10219" y="9263"/>
                </a:cubicBezTo>
                <a:cubicBezTo>
                  <a:pt x="10225" y="9263"/>
                  <a:pt x="10236" y="9269"/>
                  <a:pt x="10236" y="9274"/>
                </a:cubicBezTo>
                <a:cubicBezTo>
                  <a:pt x="10259" y="9240"/>
                  <a:pt x="10287" y="9206"/>
                  <a:pt x="10310" y="9172"/>
                </a:cubicBezTo>
                <a:cubicBezTo>
                  <a:pt x="10310" y="9144"/>
                  <a:pt x="10344" y="9132"/>
                  <a:pt x="10361" y="9115"/>
                </a:cubicBezTo>
                <a:lnTo>
                  <a:pt x="10361" y="9115"/>
                </a:lnTo>
                <a:cubicBezTo>
                  <a:pt x="10355" y="9178"/>
                  <a:pt x="10298" y="9218"/>
                  <a:pt x="10264" y="9269"/>
                </a:cubicBezTo>
                <a:cubicBezTo>
                  <a:pt x="10249" y="9276"/>
                  <a:pt x="10262" y="9295"/>
                  <a:pt x="10273" y="9295"/>
                </a:cubicBezTo>
                <a:cubicBezTo>
                  <a:pt x="10277" y="9295"/>
                  <a:pt x="10281" y="9291"/>
                  <a:pt x="10281" y="9280"/>
                </a:cubicBezTo>
                <a:cubicBezTo>
                  <a:pt x="10344" y="9195"/>
                  <a:pt x="10406" y="9115"/>
                  <a:pt x="10469" y="9030"/>
                </a:cubicBezTo>
                <a:cubicBezTo>
                  <a:pt x="10486" y="9002"/>
                  <a:pt x="10508" y="8968"/>
                  <a:pt x="10531" y="8945"/>
                </a:cubicBezTo>
                <a:close/>
                <a:moveTo>
                  <a:pt x="10041" y="9724"/>
                </a:moveTo>
                <a:cubicBezTo>
                  <a:pt x="10043" y="9724"/>
                  <a:pt x="10046" y="9725"/>
                  <a:pt x="10049" y="9728"/>
                </a:cubicBezTo>
                <a:cubicBezTo>
                  <a:pt x="10049" y="9728"/>
                  <a:pt x="10049" y="9740"/>
                  <a:pt x="10043" y="9745"/>
                </a:cubicBezTo>
                <a:cubicBezTo>
                  <a:pt x="10042" y="9746"/>
                  <a:pt x="10041" y="9746"/>
                  <a:pt x="10040" y="9746"/>
                </a:cubicBezTo>
                <a:cubicBezTo>
                  <a:pt x="10029" y="9746"/>
                  <a:pt x="10031" y="9724"/>
                  <a:pt x="10041" y="9724"/>
                </a:cubicBezTo>
                <a:close/>
                <a:moveTo>
                  <a:pt x="1799" y="9734"/>
                </a:moveTo>
                <a:cubicBezTo>
                  <a:pt x="1799" y="9734"/>
                  <a:pt x="1805" y="9740"/>
                  <a:pt x="1805" y="9740"/>
                </a:cubicBezTo>
                <a:cubicBezTo>
                  <a:pt x="1802" y="9742"/>
                  <a:pt x="1800" y="9745"/>
                  <a:pt x="1799" y="9748"/>
                </a:cubicBezTo>
                <a:lnTo>
                  <a:pt x="1799" y="9748"/>
                </a:lnTo>
                <a:cubicBezTo>
                  <a:pt x="1797" y="9745"/>
                  <a:pt x="1795" y="9743"/>
                  <a:pt x="1793" y="9740"/>
                </a:cubicBezTo>
                <a:cubicBezTo>
                  <a:pt x="1795" y="9738"/>
                  <a:pt x="1797" y="9736"/>
                  <a:pt x="1799" y="9734"/>
                </a:cubicBezTo>
                <a:close/>
                <a:moveTo>
                  <a:pt x="1793" y="9740"/>
                </a:moveTo>
                <a:lnTo>
                  <a:pt x="1793" y="9740"/>
                </a:lnTo>
                <a:cubicBezTo>
                  <a:pt x="1789" y="9743"/>
                  <a:pt x="1788" y="9747"/>
                  <a:pt x="1786" y="9751"/>
                </a:cubicBezTo>
                <a:lnTo>
                  <a:pt x="1786" y="9751"/>
                </a:lnTo>
                <a:cubicBezTo>
                  <a:pt x="1785" y="9751"/>
                  <a:pt x="1784" y="9751"/>
                  <a:pt x="1782" y="9751"/>
                </a:cubicBezTo>
                <a:cubicBezTo>
                  <a:pt x="1786" y="9747"/>
                  <a:pt x="1790" y="9743"/>
                  <a:pt x="1793" y="9740"/>
                </a:cubicBezTo>
                <a:close/>
                <a:moveTo>
                  <a:pt x="1831" y="9756"/>
                </a:moveTo>
                <a:cubicBezTo>
                  <a:pt x="1843" y="9756"/>
                  <a:pt x="1860" y="9775"/>
                  <a:pt x="1844" y="9785"/>
                </a:cubicBezTo>
                <a:cubicBezTo>
                  <a:pt x="1843" y="9786"/>
                  <a:pt x="1842" y="9786"/>
                  <a:pt x="1841" y="9786"/>
                </a:cubicBezTo>
                <a:cubicBezTo>
                  <a:pt x="1830" y="9786"/>
                  <a:pt x="1817" y="9767"/>
                  <a:pt x="1827" y="9757"/>
                </a:cubicBezTo>
                <a:cubicBezTo>
                  <a:pt x="1829" y="9756"/>
                  <a:pt x="1830" y="9756"/>
                  <a:pt x="1831" y="9756"/>
                </a:cubicBezTo>
                <a:close/>
                <a:moveTo>
                  <a:pt x="9863" y="9769"/>
                </a:moveTo>
                <a:cubicBezTo>
                  <a:pt x="9870" y="9769"/>
                  <a:pt x="9875" y="9772"/>
                  <a:pt x="9873" y="9779"/>
                </a:cubicBezTo>
                <a:cubicBezTo>
                  <a:pt x="9870" y="9786"/>
                  <a:pt x="9861" y="9792"/>
                  <a:pt x="9854" y="9792"/>
                </a:cubicBezTo>
                <a:cubicBezTo>
                  <a:pt x="9849" y="9792"/>
                  <a:pt x="9844" y="9789"/>
                  <a:pt x="9844" y="9779"/>
                </a:cubicBezTo>
                <a:cubicBezTo>
                  <a:pt x="9844" y="9773"/>
                  <a:pt x="9855" y="9769"/>
                  <a:pt x="9863" y="9769"/>
                </a:cubicBezTo>
                <a:close/>
                <a:moveTo>
                  <a:pt x="10020" y="9705"/>
                </a:moveTo>
                <a:cubicBezTo>
                  <a:pt x="10026" y="9717"/>
                  <a:pt x="10020" y="9734"/>
                  <a:pt x="10015" y="9745"/>
                </a:cubicBezTo>
                <a:cubicBezTo>
                  <a:pt x="10020" y="9745"/>
                  <a:pt x="10026" y="9751"/>
                  <a:pt x="10026" y="9751"/>
                </a:cubicBezTo>
                <a:cubicBezTo>
                  <a:pt x="9998" y="9768"/>
                  <a:pt x="9975" y="9802"/>
                  <a:pt x="9952" y="9813"/>
                </a:cubicBezTo>
                <a:cubicBezTo>
                  <a:pt x="9941" y="9802"/>
                  <a:pt x="9941" y="9796"/>
                  <a:pt x="9952" y="9785"/>
                </a:cubicBezTo>
                <a:cubicBezTo>
                  <a:pt x="9975" y="9757"/>
                  <a:pt x="10003" y="9734"/>
                  <a:pt x="10020" y="9705"/>
                </a:cubicBezTo>
                <a:close/>
                <a:moveTo>
                  <a:pt x="9935" y="9802"/>
                </a:moveTo>
                <a:cubicBezTo>
                  <a:pt x="9941" y="9808"/>
                  <a:pt x="9941" y="9825"/>
                  <a:pt x="9947" y="9830"/>
                </a:cubicBezTo>
                <a:cubicBezTo>
                  <a:pt x="9935" y="9847"/>
                  <a:pt x="9924" y="9853"/>
                  <a:pt x="9913" y="9853"/>
                </a:cubicBezTo>
                <a:cubicBezTo>
                  <a:pt x="9896" y="9842"/>
                  <a:pt x="9896" y="9819"/>
                  <a:pt x="9890" y="9802"/>
                </a:cubicBezTo>
                <a:lnTo>
                  <a:pt x="9890" y="9802"/>
                </a:lnTo>
                <a:cubicBezTo>
                  <a:pt x="9896" y="9808"/>
                  <a:pt x="9901" y="9825"/>
                  <a:pt x="9907" y="9836"/>
                </a:cubicBezTo>
                <a:cubicBezTo>
                  <a:pt x="9918" y="9825"/>
                  <a:pt x="9930" y="9813"/>
                  <a:pt x="9935" y="9802"/>
                </a:cubicBezTo>
                <a:close/>
                <a:moveTo>
                  <a:pt x="1799" y="9748"/>
                </a:moveTo>
                <a:cubicBezTo>
                  <a:pt x="1815" y="9773"/>
                  <a:pt x="1836" y="9793"/>
                  <a:pt x="1861" y="9813"/>
                </a:cubicBezTo>
                <a:cubicBezTo>
                  <a:pt x="1867" y="9825"/>
                  <a:pt x="1878" y="9842"/>
                  <a:pt x="1884" y="9859"/>
                </a:cubicBezTo>
                <a:cubicBezTo>
                  <a:pt x="1850" y="9825"/>
                  <a:pt x="1816" y="9791"/>
                  <a:pt x="1782" y="9757"/>
                </a:cubicBezTo>
                <a:cubicBezTo>
                  <a:pt x="1784" y="9755"/>
                  <a:pt x="1785" y="9753"/>
                  <a:pt x="1786" y="9751"/>
                </a:cubicBezTo>
                <a:lnTo>
                  <a:pt x="1786" y="9751"/>
                </a:lnTo>
                <a:cubicBezTo>
                  <a:pt x="1788" y="9751"/>
                  <a:pt x="1789" y="9753"/>
                  <a:pt x="1793" y="9757"/>
                </a:cubicBezTo>
                <a:cubicBezTo>
                  <a:pt x="1796" y="9754"/>
                  <a:pt x="1797" y="9751"/>
                  <a:pt x="1799" y="9748"/>
                </a:cubicBezTo>
                <a:close/>
                <a:moveTo>
                  <a:pt x="9992" y="9867"/>
                </a:moveTo>
                <a:cubicBezTo>
                  <a:pt x="9991" y="9870"/>
                  <a:pt x="9991" y="9873"/>
                  <a:pt x="9992" y="9876"/>
                </a:cubicBezTo>
                <a:cubicBezTo>
                  <a:pt x="9992" y="9873"/>
                  <a:pt x="9992" y="9870"/>
                  <a:pt x="9992" y="9867"/>
                </a:cubicBezTo>
                <a:close/>
                <a:moveTo>
                  <a:pt x="2417" y="9836"/>
                </a:moveTo>
                <a:cubicBezTo>
                  <a:pt x="2434" y="9853"/>
                  <a:pt x="2446" y="9864"/>
                  <a:pt x="2457" y="9881"/>
                </a:cubicBezTo>
                <a:cubicBezTo>
                  <a:pt x="2440" y="9876"/>
                  <a:pt x="2429" y="9864"/>
                  <a:pt x="2412" y="9847"/>
                </a:cubicBezTo>
                <a:cubicBezTo>
                  <a:pt x="2412" y="9847"/>
                  <a:pt x="2417" y="9842"/>
                  <a:pt x="2417" y="9836"/>
                </a:cubicBezTo>
                <a:close/>
                <a:moveTo>
                  <a:pt x="9725" y="9870"/>
                </a:moveTo>
                <a:lnTo>
                  <a:pt x="9725" y="9870"/>
                </a:lnTo>
                <a:cubicBezTo>
                  <a:pt x="9714" y="9887"/>
                  <a:pt x="9697" y="9904"/>
                  <a:pt x="9686" y="9915"/>
                </a:cubicBezTo>
                <a:cubicBezTo>
                  <a:pt x="9674" y="9921"/>
                  <a:pt x="9663" y="9921"/>
                  <a:pt x="9652" y="9927"/>
                </a:cubicBezTo>
                <a:cubicBezTo>
                  <a:pt x="9674" y="9904"/>
                  <a:pt x="9697" y="9887"/>
                  <a:pt x="9725" y="9870"/>
                </a:cubicBezTo>
                <a:close/>
                <a:moveTo>
                  <a:pt x="1884" y="9802"/>
                </a:moveTo>
                <a:lnTo>
                  <a:pt x="1884" y="9802"/>
                </a:lnTo>
                <a:cubicBezTo>
                  <a:pt x="1935" y="9836"/>
                  <a:pt x="1975" y="9893"/>
                  <a:pt x="2032" y="9921"/>
                </a:cubicBezTo>
                <a:cubicBezTo>
                  <a:pt x="2026" y="9927"/>
                  <a:pt x="2015" y="9927"/>
                  <a:pt x="2009" y="9932"/>
                </a:cubicBezTo>
                <a:cubicBezTo>
                  <a:pt x="1969" y="9887"/>
                  <a:pt x="1912" y="9853"/>
                  <a:pt x="1884" y="9802"/>
                </a:cubicBezTo>
                <a:close/>
                <a:moveTo>
                  <a:pt x="9362" y="9921"/>
                </a:moveTo>
                <a:cubicBezTo>
                  <a:pt x="9371" y="9930"/>
                  <a:pt x="9351" y="9947"/>
                  <a:pt x="9337" y="9947"/>
                </a:cubicBezTo>
                <a:cubicBezTo>
                  <a:pt x="9333" y="9947"/>
                  <a:pt x="9330" y="9946"/>
                  <a:pt x="9328" y="9944"/>
                </a:cubicBezTo>
                <a:cubicBezTo>
                  <a:pt x="9334" y="9927"/>
                  <a:pt x="9351" y="9921"/>
                  <a:pt x="9362" y="9921"/>
                </a:cubicBezTo>
                <a:close/>
                <a:moveTo>
                  <a:pt x="2047" y="9960"/>
                </a:moveTo>
                <a:cubicBezTo>
                  <a:pt x="2058" y="9960"/>
                  <a:pt x="2070" y="9979"/>
                  <a:pt x="2060" y="9989"/>
                </a:cubicBezTo>
                <a:cubicBezTo>
                  <a:pt x="2059" y="9990"/>
                  <a:pt x="2057" y="9990"/>
                  <a:pt x="2056" y="9990"/>
                </a:cubicBezTo>
                <a:cubicBezTo>
                  <a:pt x="2045" y="9990"/>
                  <a:pt x="2033" y="9971"/>
                  <a:pt x="2043" y="9961"/>
                </a:cubicBezTo>
                <a:cubicBezTo>
                  <a:pt x="2044" y="9960"/>
                  <a:pt x="2045" y="9960"/>
                  <a:pt x="2047" y="9960"/>
                </a:cubicBezTo>
                <a:close/>
                <a:moveTo>
                  <a:pt x="9022" y="9978"/>
                </a:moveTo>
                <a:cubicBezTo>
                  <a:pt x="9022" y="9984"/>
                  <a:pt x="9027" y="9989"/>
                  <a:pt x="9033" y="9989"/>
                </a:cubicBezTo>
                <a:lnTo>
                  <a:pt x="8965" y="10029"/>
                </a:lnTo>
                <a:cubicBezTo>
                  <a:pt x="8982" y="10012"/>
                  <a:pt x="8999" y="9995"/>
                  <a:pt x="9022" y="9978"/>
                </a:cubicBezTo>
                <a:close/>
                <a:moveTo>
                  <a:pt x="2077" y="9995"/>
                </a:moveTo>
                <a:cubicBezTo>
                  <a:pt x="2100" y="10006"/>
                  <a:pt x="2117" y="10023"/>
                  <a:pt x="2122" y="10046"/>
                </a:cubicBezTo>
                <a:cubicBezTo>
                  <a:pt x="2105" y="10035"/>
                  <a:pt x="2088" y="10023"/>
                  <a:pt x="2071" y="10012"/>
                </a:cubicBezTo>
                <a:cubicBezTo>
                  <a:pt x="2071" y="10006"/>
                  <a:pt x="2077" y="10001"/>
                  <a:pt x="2077" y="9995"/>
                </a:cubicBezTo>
                <a:close/>
                <a:moveTo>
                  <a:pt x="9201" y="10030"/>
                </a:moveTo>
                <a:cubicBezTo>
                  <a:pt x="9204" y="10030"/>
                  <a:pt x="9206" y="10033"/>
                  <a:pt x="9209" y="10040"/>
                </a:cubicBezTo>
                <a:cubicBezTo>
                  <a:pt x="9206" y="10046"/>
                  <a:pt x="9203" y="10049"/>
                  <a:pt x="9200" y="10049"/>
                </a:cubicBezTo>
                <a:cubicBezTo>
                  <a:pt x="9196" y="10049"/>
                  <a:pt x="9192" y="10046"/>
                  <a:pt x="9186" y="10040"/>
                </a:cubicBezTo>
                <a:cubicBezTo>
                  <a:pt x="9193" y="10034"/>
                  <a:pt x="9197" y="10030"/>
                  <a:pt x="9201" y="10030"/>
                </a:cubicBezTo>
                <a:close/>
                <a:moveTo>
                  <a:pt x="2622" y="10012"/>
                </a:moveTo>
                <a:cubicBezTo>
                  <a:pt x="2644" y="10029"/>
                  <a:pt x="2684" y="10035"/>
                  <a:pt x="2695" y="10069"/>
                </a:cubicBezTo>
                <a:cubicBezTo>
                  <a:pt x="2667" y="10046"/>
                  <a:pt x="2644" y="10029"/>
                  <a:pt x="2622" y="10012"/>
                </a:cubicBezTo>
                <a:close/>
                <a:moveTo>
                  <a:pt x="2144" y="10050"/>
                </a:moveTo>
                <a:cubicBezTo>
                  <a:pt x="2155" y="10050"/>
                  <a:pt x="2166" y="10064"/>
                  <a:pt x="2156" y="10074"/>
                </a:cubicBezTo>
                <a:cubicBezTo>
                  <a:pt x="2154" y="10076"/>
                  <a:pt x="2152" y="10077"/>
                  <a:pt x="2150" y="10077"/>
                </a:cubicBezTo>
                <a:cubicBezTo>
                  <a:pt x="2140" y="10077"/>
                  <a:pt x="2130" y="10061"/>
                  <a:pt x="2139" y="10052"/>
                </a:cubicBezTo>
                <a:cubicBezTo>
                  <a:pt x="2141" y="10051"/>
                  <a:pt x="2143" y="10050"/>
                  <a:pt x="2144" y="10050"/>
                </a:cubicBezTo>
                <a:close/>
                <a:moveTo>
                  <a:pt x="9544" y="9978"/>
                </a:moveTo>
                <a:cubicBezTo>
                  <a:pt x="9549" y="9989"/>
                  <a:pt x="9555" y="10001"/>
                  <a:pt x="9561" y="10012"/>
                </a:cubicBezTo>
                <a:cubicBezTo>
                  <a:pt x="9572" y="10001"/>
                  <a:pt x="9583" y="9995"/>
                  <a:pt x="9600" y="9995"/>
                </a:cubicBezTo>
                <a:cubicBezTo>
                  <a:pt x="9561" y="10023"/>
                  <a:pt x="9527" y="10063"/>
                  <a:pt x="9487" y="10091"/>
                </a:cubicBezTo>
                <a:cubicBezTo>
                  <a:pt x="9481" y="10080"/>
                  <a:pt x="9487" y="10069"/>
                  <a:pt x="9498" y="10057"/>
                </a:cubicBezTo>
                <a:cubicBezTo>
                  <a:pt x="9498" y="10052"/>
                  <a:pt x="9493" y="10040"/>
                  <a:pt x="9493" y="10035"/>
                </a:cubicBezTo>
                <a:cubicBezTo>
                  <a:pt x="9498" y="10035"/>
                  <a:pt x="9515" y="10040"/>
                  <a:pt x="9521" y="10040"/>
                </a:cubicBezTo>
                <a:cubicBezTo>
                  <a:pt x="9521" y="10035"/>
                  <a:pt x="9515" y="10029"/>
                  <a:pt x="9510" y="10023"/>
                </a:cubicBezTo>
                <a:lnTo>
                  <a:pt x="9510" y="10023"/>
                </a:lnTo>
                <a:cubicBezTo>
                  <a:pt x="9517" y="10027"/>
                  <a:pt x="9524" y="10028"/>
                  <a:pt x="9529" y="10028"/>
                </a:cubicBezTo>
                <a:cubicBezTo>
                  <a:pt x="9552" y="10028"/>
                  <a:pt x="9554" y="10004"/>
                  <a:pt x="9527" y="9995"/>
                </a:cubicBezTo>
                <a:lnTo>
                  <a:pt x="9544" y="9978"/>
                </a:lnTo>
                <a:close/>
                <a:moveTo>
                  <a:pt x="2209" y="10089"/>
                </a:moveTo>
                <a:cubicBezTo>
                  <a:pt x="2213" y="10089"/>
                  <a:pt x="2216" y="10093"/>
                  <a:pt x="2219" y="10103"/>
                </a:cubicBezTo>
                <a:cubicBezTo>
                  <a:pt x="2215" y="10107"/>
                  <a:pt x="2210" y="10109"/>
                  <a:pt x="2206" y="10109"/>
                </a:cubicBezTo>
                <a:cubicBezTo>
                  <a:pt x="2200" y="10109"/>
                  <a:pt x="2196" y="10104"/>
                  <a:pt x="2196" y="10097"/>
                </a:cubicBezTo>
                <a:cubicBezTo>
                  <a:pt x="2201" y="10092"/>
                  <a:pt x="2205" y="10089"/>
                  <a:pt x="2209" y="10089"/>
                </a:cubicBezTo>
                <a:close/>
                <a:moveTo>
                  <a:pt x="1884" y="9859"/>
                </a:moveTo>
                <a:cubicBezTo>
                  <a:pt x="1975" y="9910"/>
                  <a:pt x="2037" y="10001"/>
                  <a:pt x="2117" y="10063"/>
                </a:cubicBezTo>
                <a:cubicBezTo>
                  <a:pt x="2139" y="10074"/>
                  <a:pt x="2151" y="10091"/>
                  <a:pt x="2162" y="10114"/>
                </a:cubicBezTo>
                <a:cubicBezTo>
                  <a:pt x="2066" y="10035"/>
                  <a:pt x="1969" y="9949"/>
                  <a:pt x="1884" y="9859"/>
                </a:cubicBezTo>
                <a:close/>
                <a:moveTo>
                  <a:pt x="9464" y="10069"/>
                </a:moveTo>
                <a:lnTo>
                  <a:pt x="9464" y="10069"/>
                </a:lnTo>
                <a:cubicBezTo>
                  <a:pt x="9476" y="10091"/>
                  <a:pt x="9470" y="10108"/>
                  <a:pt x="9447" y="10120"/>
                </a:cubicBezTo>
                <a:cubicBezTo>
                  <a:pt x="9442" y="10114"/>
                  <a:pt x="9430" y="10103"/>
                  <a:pt x="9425" y="10097"/>
                </a:cubicBezTo>
                <a:lnTo>
                  <a:pt x="9425" y="10097"/>
                </a:lnTo>
                <a:lnTo>
                  <a:pt x="9453" y="10103"/>
                </a:lnTo>
                <a:cubicBezTo>
                  <a:pt x="9459" y="10097"/>
                  <a:pt x="9464" y="10080"/>
                  <a:pt x="9464" y="10069"/>
                </a:cubicBezTo>
                <a:close/>
                <a:moveTo>
                  <a:pt x="9408" y="10137"/>
                </a:moveTo>
                <a:lnTo>
                  <a:pt x="9413" y="10154"/>
                </a:lnTo>
                <a:cubicBezTo>
                  <a:pt x="9391" y="10165"/>
                  <a:pt x="9374" y="10176"/>
                  <a:pt x="9351" y="10188"/>
                </a:cubicBezTo>
                <a:lnTo>
                  <a:pt x="9351" y="10154"/>
                </a:lnTo>
                <a:cubicBezTo>
                  <a:pt x="9362" y="10159"/>
                  <a:pt x="9368" y="10165"/>
                  <a:pt x="9379" y="10165"/>
                </a:cubicBezTo>
                <a:lnTo>
                  <a:pt x="9379" y="10171"/>
                </a:lnTo>
                <a:cubicBezTo>
                  <a:pt x="9385" y="10159"/>
                  <a:pt x="9396" y="10148"/>
                  <a:pt x="9408" y="10137"/>
                </a:cubicBezTo>
                <a:close/>
                <a:moveTo>
                  <a:pt x="2878" y="10175"/>
                </a:moveTo>
                <a:cubicBezTo>
                  <a:pt x="2892" y="10175"/>
                  <a:pt x="2904" y="10189"/>
                  <a:pt x="2894" y="10199"/>
                </a:cubicBezTo>
                <a:cubicBezTo>
                  <a:pt x="2892" y="10201"/>
                  <a:pt x="2889" y="10202"/>
                  <a:pt x="2887" y="10202"/>
                </a:cubicBezTo>
                <a:cubicBezTo>
                  <a:pt x="2875" y="10202"/>
                  <a:pt x="2862" y="10186"/>
                  <a:pt x="2871" y="10176"/>
                </a:cubicBezTo>
                <a:cubicBezTo>
                  <a:pt x="2874" y="10176"/>
                  <a:pt x="2876" y="10175"/>
                  <a:pt x="2878" y="10175"/>
                </a:cubicBezTo>
                <a:close/>
                <a:moveTo>
                  <a:pt x="2450" y="10306"/>
                </a:moveTo>
                <a:cubicBezTo>
                  <a:pt x="2459" y="10306"/>
                  <a:pt x="2469" y="10321"/>
                  <a:pt x="2469" y="10330"/>
                </a:cubicBezTo>
                <a:cubicBezTo>
                  <a:pt x="2466" y="10332"/>
                  <a:pt x="2463" y="10333"/>
                  <a:pt x="2460" y="10333"/>
                </a:cubicBezTo>
                <a:cubicBezTo>
                  <a:pt x="2450" y="10333"/>
                  <a:pt x="2440" y="10321"/>
                  <a:pt x="2440" y="10313"/>
                </a:cubicBezTo>
                <a:cubicBezTo>
                  <a:pt x="2443" y="10308"/>
                  <a:pt x="2446" y="10306"/>
                  <a:pt x="2450" y="10306"/>
                </a:cubicBezTo>
                <a:close/>
                <a:moveTo>
                  <a:pt x="9844" y="9796"/>
                </a:moveTo>
                <a:lnTo>
                  <a:pt x="9844" y="9796"/>
                </a:lnTo>
                <a:cubicBezTo>
                  <a:pt x="9805" y="9859"/>
                  <a:pt x="9725" y="9904"/>
                  <a:pt x="9697" y="9966"/>
                </a:cubicBezTo>
                <a:cubicBezTo>
                  <a:pt x="9697" y="9966"/>
                  <a:pt x="9686" y="9961"/>
                  <a:pt x="9686" y="9955"/>
                </a:cubicBezTo>
                <a:cubicBezTo>
                  <a:pt x="9566" y="10074"/>
                  <a:pt x="9430" y="10182"/>
                  <a:pt x="9294" y="10284"/>
                </a:cubicBezTo>
                <a:cubicBezTo>
                  <a:pt x="9300" y="10284"/>
                  <a:pt x="9300" y="10290"/>
                  <a:pt x="9305" y="10290"/>
                </a:cubicBezTo>
                <a:cubicBezTo>
                  <a:pt x="9260" y="10301"/>
                  <a:pt x="9232" y="10341"/>
                  <a:pt x="9192" y="10364"/>
                </a:cubicBezTo>
                <a:cubicBezTo>
                  <a:pt x="9198" y="10335"/>
                  <a:pt x="9226" y="10330"/>
                  <a:pt x="9243" y="10313"/>
                </a:cubicBezTo>
                <a:cubicBezTo>
                  <a:pt x="9413" y="10182"/>
                  <a:pt x="9578" y="10040"/>
                  <a:pt x="9737" y="9898"/>
                </a:cubicBezTo>
                <a:cubicBezTo>
                  <a:pt x="9771" y="9864"/>
                  <a:pt x="9799" y="9825"/>
                  <a:pt x="9844" y="9796"/>
                </a:cubicBezTo>
                <a:close/>
                <a:moveTo>
                  <a:pt x="2253" y="10199"/>
                </a:moveTo>
                <a:lnTo>
                  <a:pt x="2253" y="10199"/>
                </a:lnTo>
                <a:cubicBezTo>
                  <a:pt x="2338" y="10233"/>
                  <a:pt x="2412" y="10307"/>
                  <a:pt x="2474" y="10369"/>
                </a:cubicBezTo>
                <a:cubicBezTo>
                  <a:pt x="2395" y="10318"/>
                  <a:pt x="2327" y="10256"/>
                  <a:pt x="2253" y="10199"/>
                </a:cubicBezTo>
                <a:close/>
                <a:moveTo>
                  <a:pt x="8321" y="10420"/>
                </a:moveTo>
                <a:cubicBezTo>
                  <a:pt x="8324" y="10420"/>
                  <a:pt x="8327" y="10422"/>
                  <a:pt x="8330" y="10426"/>
                </a:cubicBezTo>
                <a:cubicBezTo>
                  <a:pt x="8326" y="10436"/>
                  <a:pt x="8323" y="10442"/>
                  <a:pt x="8319" y="10442"/>
                </a:cubicBezTo>
                <a:cubicBezTo>
                  <a:pt x="8315" y="10442"/>
                  <a:pt x="8312" y="10439"/>
                  <a:pt x="8307" y="10432"/>
                </a:cubicBezTo>
                <a:cubicBezTo>
                  <a:pt x="8310" y="10425"/>
                  <a:pt x="8316" y="10420"/>
                  <a:pt x="8321" y="10420"/>
                </a:cubicBezTo>
                <a:close/>
                <a:moveTo>
                  <a:pt x="9192" y="10358"/>
                </a:moveTo>
                <a:lnTo>
                  <a:pt x="9192" y="10358"/>
                </a:lnTo>
                <a:cubicBezTo>
                  <a:pt x="9141" y="10415"/>
                  <a:pt x="9067" y="10449"/>
                  <a:pt x="9005" y="10488"/>
                </a:cubicBezTo>
                <a:cubicBezTo>
                  <a:pt x="9016" y="10466"/>
                  <a:pt x="9044" y="10454"/>
                  <a:pt x="9067" y="10437"/>
                </a:cubicBezTo>
                <a:cubicBezTo>
                  <a:pt x="9107" y="10409"/>
                  <a:pt x="9141" y="10375"/>
                  <a:pt x="9192" y="10358"/>
                </a:cubicBezTo>
                <a:close/>
                <a:moveTo>
                  <a:pt x="2474" y="10375"/>
                </a:moveTo>
                <a:lnTo>
                  <a:pt x="2474" y="10375"/>
                </a:lnTo>
                <a:cubicBezTo>
                  <a:pt x="2542" y="10398"/>
                  <a:pt x="2593" y="10449"/>
                  <a:pt x="2650" y="10494"/>
                </a:cubicBezTo>
                <a:cubicBezTo>
                  <a:pt x="2588" y="10460"/>
                  <a:pt x="2537" y="10415"/>
                  <a:pt x="2474" y="10375"/>
                </a:cubicBezTo>
                <a:close/>
                <a:moveTo>
                  <a:pt x="8989" y="10486"/>
                </a:moveTo>
                <a:cubicBezTo>
                  <a:pt x="8993" y="10486"/>
                  <a:pt x="8996" y="10490"/>
                  <a:pt x="8999" y="10500"/>
                </a:cubicBezTo>
                <a:cubicBezTo>
                  <a:pt x="8994" y="10505"/>
                  <a:pt x="8989" y="10508"/>
                  <a:pt x="8985" y="10508"/>
                </a:cubicBezTo>
                <a:cubicBezTo>
                  <a:pt x="8980" y="10508"/>
                  <a:pt x="8976" y="10504"/>
                  <a:pt x="8976" y="10494"/>
                </a:cubicBezTo>
                <a:cubicBezTo>
                  <a:pt x="8981" y="10489"/>
                  <a:pt x="8985" y="10486"/>
                  <a:pt x="8989" y="10486"/>
                </a:cubicBezTo>
                <a:close/>
                <a:moveTo>
                  <a:pt x="9073" y="10409"/>
                </a:moveTo>
                <a:lnTo>
                  <a:pt x="9073" y="10409"/>
                </a:lnTo>
                <a:cubicBezTo>
                  <a:pt x="9022" y="10443"/>
                  <a:pt x="8959" y="10471"/>
                  <a:pt x="8914" y="10517"/>
                </a:cubicBezTo>
                <a:cubicBezTo>
                  <a:pt x="8903" y="10528"/>
                  <a:pt x="8886" y="10528"/>
                  <a:pt x="8874" y="10528"/>
                </a:cubicBezTo>
                <a:cubicBezTo>
                  <a:pt x="8886" y="10511"/>
                  <a:pt x="8942" y="10505"/>
                  <a:pt x="8914" y="10477"/>
                </a:cubicBezTo>
                <a:lnTo>
                  <a:pt x="8914" y="10477"/>
                </a:lnTo>
                <a:cubicBezTo>
                  <a:pt x="8920" y="10483"/>
                  <a:pt x="8925" y="10483"/>
                  <a:pt x="8931" y="10488"/>
                </a:cubicBezTo>
                <a:cubicBezTo>
                  <a:pt x="8971" y="10454"/>
                  <a:pt x="9022" y="10420"/>
                  <a:pt x="9073" y="10409"/>
                </a:cubicBezTo>
                <a:close/>
                <a:moveTo>
                  <a:pt x="9090" y="10511"/>
                </a:moveTo>
                <a:lnTo>
                  <a:pt x="9090" y="10511"/>
                </a:lnTo>
                <a:cubicBezTo>
                  <a:pt x="9067" y="10517"/>
                  <a:pt x="9039" y="10528"/>
                  <a:pt x="9027" y="10551"/>
                </a:cubicBezTo>
                <a:cubicBezTo>
                  <a:pt x="9044" y="10551"/>
                  <a:pt x="9061" y="10545"/>
                  <a:pt x="9084" y="10545"/>
                </a:cubicBezTo>
                <a:lnTo>
                  <a:pt x="9090" y="10511"/>
                </a:lnTo>
                <a:close/>
                <a:moveTo>
                  <a:pt x="3008" y="10670"/>
                </a:moveTo>
                <a:cubicBezTo>
                  <a:pt x="3036" y="10681"/>
                  <a:pt x="3059" y="10693"/>
                  <a:pt x="3081" y="10710"/>
                </a:cubicBezTo>
                <a:cubicBezTo>
                  <a:pt x="3081" y="10710"/>
                  <a:pt x="3081" y="10715"/>
                  <a:pt x="3081" y="10721"/>
                </a:cubicBezTo>
                <a:cubicBezTo>
                  <a:pt x="3064" y="10715"/>
                  <a:pt x="3053" y="10710"/>
                  <a:pt x="3042" y="10704"/>
                </a:cubicBezTo>
                <a:cubicBezTo>
                  <a:pt x="3030" y="10693"/>
                  <a:pt x="3019" y="10681"/>
                  <a:pt x="3008" y="10676"/>
                </a:cubicBezTo>
                <a:lnTo>
                  <a:pt x="3008" y="10670"/>
                </a:lnTo>
                <a:close/>
                <a:moveTo>
                  <a:pt x="8766" y="10681"/>
                </a:moveTo>
                <a:lnTo>
                  <a:pt x="8778" y="10698"/>
                </a:lnTo>
                <a:cubicBezTo>
                  <a:pt x="8752" y="10709"/>
                  <a:pt x="8731" y="10733"/>
                  <a:pt x="8702" y="10733"/>
                </a:cubicBezTo>
                <a:cubicBezTo>
                  <a:pt x="8699" y="10733"/>
                  <a:pt x="8696" y="10733"/>
                  <a:pt x="8693" y="10732"/>
                </a:cubicBezTo>
                <a:cubicBezTo>
                  <a:pt x="8715" y="10715"/>
                  <a:pt x="8738" y="10698"/>
                  <a:pt x="8766" y="10681"/>
                </a:cubicBezTo>
                <a:close/>
                <a:moveTo>
                  <a:pt x="8976" y="10505"/>
                </a:moveTo>
                <a:cubicBezTo>
                  <a:pt x="8925" y="10557"/>
                  <a:pt x="8852" y="10585"/>
                  <a:pt x="8789" y="10630"/>
                </a:cubicBezTo>
                <a:cubicBezTo>
                  <a:pt x="8789" y="10630"/>
                  <a:pt x="8800" y="10636"/>
                  <a:pt x="8800" y="10636"/>
                </a:cubicBezTo>
                <a:lnTo>
                  <a:pt x="8778" y="10636"/>
                </a:lnTo>
                <a:cubicBezTo>
                  <a:pt x="8687" y="10687"/>
                  <a:pt x="8602" y="10749"/>
                  <a:pt x="8500" y="10789"/>
                </a:cubicBezTo>
                <a:cubicBezTo>
                  <a:pt x="8505" y="10795"/>
                  <a:pt x="8511" y="10801"/>
                  <a:pt x="8511" y="10801"/>
                </a:cubicBezTo>
                <a:cubicBezTo>
                  <a:pt x="8506" y="10799"/>
                  <a:pt x="8501" y="10799"/>
                  <a:pt x="8497" y="10799"/>
                </a:cubicBezTo>
                <a:cubicBezTo>
                  <a:pt x="8463" y="10799"/>
                  <a:pt x="8432" y="10830"/>
                  <a:pt x="8398" y="10840"/>
                </a:cubicBezTo>
                <a:cubicBezTo>
                  <a:pt x="8415" y="10812"/>
                  <a:pt x="8449" y="10818"/>
                  <a:pt x="8466" y="10795"/>
                </a:cubicBezTo>
                <a:cubicBezTo>
                  <a:pt x="8647" y="10721"/>
                  <a:pt x="8800" y="10579"/>
                  <a:pt x="8976" y="10505"/>
                </a:cubicBezTo>
                <a:close/>
                <a:moveTo>
                  <a:pt x="2656" y="10488"/>
                </a:moveTo>
                <a:cubicBezTo>
                  <a:pt x="2769" y="10579"/>
                  <a:pt x="2900" y="10636"/>
                  <a:pt x="3013" y="10721"/>
                </a:cubicBezTo>
                <a:cubicBezTo>
                  <a:pt x="3019" y="10715"/>
                  <a:pt x="3030" y="10710"/>
                  <a:pt x="3042" y="10704"/>
                </a:cubicBezTo>
                <a:lnTo>
                  <a:pt x="3042" y="10704"/>
                </a:lnTo>
                <a:cubicBezTo>
                  <a:pt x="3042" y="10710"/>
                  <a:pt x="3036" y="10721"/>
                  <a:pt x="3036" y="10727"/>
                </a:cubicBezTo>
                <a:cubicBezTo>
                  <a:pt x="3098" y="10772"/>
                  <a:pt x="3161" y="10806"/>
                  <a:pt x="3229" y="10840"/>
                </a:cubicBezTo>
                <a:cubicBezTo>
                  <a:pt x="3229" y="10846"/>
                  <a:pt x="3223" y="10852"/>
                  <a:pt x="3223" y="10852"/>
                </a:cubicBezTo>
                <a:cubicBezTo>
                  <a:pt x="3042" y="10755"/>
                  <a:pt x="2871" y="10647"/>
                  <a:pt x="2707" y="10534"/>
                </a:cubicBezTo>
                <a:cubicBezTo>
                  <a:pt x="2684" y="10523"/>
                  <a:pt x="2661" y="10511"/>
                  <a:pt x="2656" y="10488"/>
                </a:cubicBezTo>
                <a:close/>
                <a:moveTo>
                  <a:pt x="8432" y="10761"/>
                </a:moveTo>
                <a:cubicBezTo>
                  <a:pt x="8432" y="10766"/>
                  <a:pt x="8432" y="10766"/>
                  <a:pt x="8432" y="10772"/>
                </a:cubicBezTo>
                <a:cubicBezTo>
                  <a:pt x="8409" y="10789"/>
                  <a:pt x="8381" y="10806"/>
                  <a:pt x="8352" y="10823"/>
                </a:cubicBezTo>
                <a:cubicBezTo>
                  <a:pt x="8324" y="10823"/>
                  <a:pt x="8301" y="10840"/>
                  <a:pt x="8278" y="10857"/>
                </a:cubicBezTo>
                <a:cubicBezTo>
                  <a:pt x="8278" y="10852"/>
                  <a:pt x="8278" y="10840"/>
                  <a:pt x="8278" y="10840"/>
                </a:cubicBezTo>
                <a:cubicBezTo>
                  <a:pt x="8290" y="10835"/>
                  <a:pt x="8301" y="10835"/>
                  <a:pt x="8313" y="10829"/>
                </a:cubicBezTo>
                <a:cubicBezTo>
                  <a:pt x="8313" y="10823"/>
                  <a:pt x="8307" y="10812"/>
                  <a:pt x="8307" y="10806"/>
                </a:cubicBezTo>
                <a:lnTo>
                  <a:pt x="8307" y="10806"/>
                </a:lnTo>
                <a:lnTo>
                  <a:pt x="8318" y="10818"/>
                </a:lnTo>
                <a:cubicBezTo>
                  <a:pt x="8358" y="10795"/>
                  <a:pt x="8398" y="10789"/>
                  <a:pt x="8432" y="10761"/>
                </a:cubicBezTo>
                <a:close/>
                <a:moveTo>
                  <a:pt x="4222" y="10860"/>
                </a:moveTo>
                <a:cubicBezTo>
                  <a:pt x="4228" y="10860"/>
                  <a:pt x="4231" y="10864"/>
                  <a:pt x="4227" y="10874"/>
                </a:cubicBezTo>
                <a:cubicBezTo>
                  <a:pt x="4224" y="10876"/>
                  <a:pt x="4221" y="10877"/>
                  <a:pt x="4219" y="10877"/>
                </a:cubicBezTo>
                <a:cubicBezTo>
                  <a:pt x="4211" y="10877"/>
                  <a:pt x="4206" y="10871"/>
                  <a:pt x="4210" y="10863"/>
                </a:cubicBezTo>
                <a:cubicBezTo>
                  <a:pt x="4215" y="10861"/>
                  <a:pt x="4219" y="10860"/>
                  <a:pt x="4222" y="10860"/>
                </a:cubicBezTo>
                <a:close/>
                <a:moveTo>
                  <a:pt x="8354" y="10831"/>
                </a:moveTo>
                <a:lnTo>
                  <a:pt x="8358" y="10852"/>
                </a:lnTo>
                <a:cubicBezTo>
                  <a:pt x="8369" y="10846"/>
                  <a:pt x="8386" y="10840"/>
                  <a:pt x="8392" y="10835"/>
                </a:cubicBezTo>
                <a:lnTo>
                  <a:pt x="8392" y="10835"/>
                </a:lnTo>
                <a:cubicBezTo>
                  <a:pt x="8359" y="10867"/>
                  <a:pt x="8311" y="10894"/>
                  <a:pt x="8263" y="10902"/>
                </a:cubicBezTo>
                <a:lnTo>
                  <a:pt x="8263" y="10902"/>
                </a:lnTo>
                <a:cubicBezTo>
                  <a:pt x="8285" y="10885"/>
                  <a:pt x="8307" y="10874"/>
                  <a:pt x="8335" y="10869"/>
                </a:cubicBezTo>
                <a:cubicBezTo>
                  <a:pt x="8345" y="10854"/>
                  <a:pt x="8355" y="10844"/>
                  <a:pt x="8354" y="10831"/>
                </a:cubicBezTo>
                <a:close/>
                <a:moveTo>
                  <a:pt x="3320" y="10908"/>
                </a:moveTo>
                <a:cubicBezTo>
                  <a:pt x="3320" y="10909"/>
                  <a:pt x="3320" y="10909"/>
                  <a:pt x="3320" y="10909"/>
                </a:cubicBezTo>
                <a:lnTo>
                  <a:pt x="3320" y="10909"/>
                </a:lnTo>
                <a:cubicBezTo>
                  <a:pt x="3320" y="10909"/>
                  <a:pt x="3320" y="10909"/>
                  <a:pt x="3321" y="10909"/>
                </a:cubicBezTo>
                <a:lnTo>
                  <a:pt x="3321" y="10909"/>
                </a:lnTo>
                <a:cubicBezTo>
                  <a:pt x="3320" y="10909"/>
                  <a:pt x="3320" y="10909"/>
                  <a:pt x="3320" y="10908"/>
                </a:cubicBezTo>
                <a:close/>
                <a:moveTo>
                  <a:pt x="4806" y="10920"/>
                </a:moveTo>
                <a:cubicBezTo>
                  <a:pt x="4863" y="10931"/>
                  <a:pt x="4925" y="10942"/>
                  <a:pt x="4988" y="10948"/>
                </a:cubicBezTo>
                <a:cubicBezTo>
                  <a:pt x="5010" y="10954"/>
                  <a:pt x="5039" y="10959"/>
                  <a:pt x="5067" y="10971"/>
                </a:cubicBezTo>
                <a:cubicBezTo>
                  <a:pt x="4976" y="10959"/>
                  <a:pt x="4891" y="10942"/>
                  <a:pt x="4806" y="10920"/>
                </a:cubicBezTo>
                <a:close/>
                <a:moveTo>
                  <a:pt x="3490" y="10942"/>
                </a:moveTo>
                <a:lnTo>
                  <a:pt x="3490" y="10942"/>
                </a:lnTo>
                <a:cubicBezTo>
                  <a:pt x="3518" y="10959"/>
                  <a:pt x="3552" y="10971"/>
                  <a:pt x="3569" y="10999"/>
                </a:cubicBezTo>
                <a:cubicBezTo>
                  <a:pt x="3547" y="10982"/>
                  <a:pt x="3501" y="10982"/>
                  <a:pt x="3490" y="10942"/>
                </a:cubicBezTo>
                <a:close/>
                <a:moveTo>
                  <a:pt x="5061" y="10971"/>
                </a:moveTo>
                <a:cubicBezTo>
                  <a:pt x="5124" y="10971"/>
                  <a:pt x="5181" y="10982"/>
                  <a:pt x="5237" y="10999"/>
                </a:cubicBezTo>
                <a:cubicBezTo>
                  <a:pt x="5230" y="11000"/>
                  <a:pt x="5222" y="11000"/>
                  <a:pt x="5214" y="11000"/>
                </a:cubicBezTo>
                <a:cubicBezTo>
                  <a:pt x="5164" y="11000"/>
                  <a:pt x="5111" y="10985"/>
                  <a:pt x="5061" y="10971"/>
                </a:cubicBezTo>
                <a:close/>
                <a:moveTo>
                  <a:pt x="8081" y="10975"/>
                </a:moveTo>
                <a:cubicBezTo>
                  <a:pt x="8085" y="10975"/>
                  <a:pt x="8088" y="10975"/>
                  <a:pt x="8091" y="10976"/>
                </a:cubicBezTo>
                <a:cubicBezTo>
                  <a:pt x="8096" y="10990"/>
                  <a:pt x="8076" y="11003"/>
                  <a:pt x="8062" y="11003"/>
                </a:cubicBezTo>
                <a:cubicBezTo>
                  <a:pt x="8058" y="11003"/>
                  <a:pt x="8054" y="11002"/>
                  <a:pt x="8052" y="10999"/>
                </a:cubicBezTo>
                <a:cubicBezTo>
                  <a:pt x="8047" y="10985"/>
                  <a:pt x="8065" y="10975"/>
                  <a:pt x="8081" y="10975"/>
                </a:cubicBezTo>
                <a:close/>
                <a:moveTo>
                  <a:pt x="3240" y="10869"/>
                </a:moveTo>
                <a:cubicBezTo>
                  <a:pt x="3269" y="10880"/>
                  <a:pt x="3297" y="10891"/>
                  <a:pt x="3325" y="10908"/>
                </a:cubicBezTo>
                <a:cubicBezTo>
                  <a:pt x="3324" y="10909"/>
                  <a:pt x="3322" y="10909"/>
                  <a:pt x="3321" y="10909"/>
                </a:cubicBezTo>
                <a:lnTo>
                  <a:pt x="3321" y="10909"/>
                </a:lnTo>
                <a:cubicBezTo>
                  <a:pt x="3383" y="10948"/>
                  <a:pt x="3450" y="10977"/>
                  <a:pt x="3518" y="11005"/>
                </a:cubicBezTo>
                <a:lnTo>
                  <a:pt x="3512" y="11016"/>
                </a:lnTo>
                <a:cubicBezTo>
                  <a:pt x="3450" y="10988"/>
                  <a:pt x="3360" y="10965"/>
                  <a:pt x="3320" y="10909"/>
                </a:cubicBezTo>
                <a:lnTo>
                  <a:pt x="3320" y="10909"/>
                </a:lnTo>
                <a:cubicBezTo>
                  <a:pt x="3318" y="10909"/>
                  <a:pt x="3316" y="10909"/>
                  <a:pt x="3314" y="10909"/>
                </a:cubicBezTo>
                <a:cubicBezTo>
                  <a:pt x="3284" y="10909"/>
                  <a:pt x="3255" y="10889"/>
                  <a:pt x="3240" y="10869"/>
                </a:cubicBezTo>
                <a:close/>
                <a:moveTo>
                  <a:pt x="5267" y="10998"/>
                </a:moveTo>
                <a:cubicBezTo>
                  <a:pt x="5278" y="10998"/>
                  <a:pt x="5290" y="11002"/>
                  <a:pt x="5300" y="11005"/>
                </a:cubicBezTo>
                <a:cubicBezTo>
                  <a:pt x="5300" y="11010"/>
                  <a:pt x="5305" y="11010"/>
                  <a:pt x="5305" y="11016"/>
                </a:cubicBezTo>
                <a:lnTo>
                  <a:pt x="5300" y="11016"/>
                </a:lnTo>
                <a:cubicBezTo>
                  <a:pt x="5288" y="11010"/>
                  <a:pt x="5277" y="11010"/>
                  <a:pt x="5266" y="11010"/>
                </a:cubicBezTo>
                <a:cubicBezTo>
                  <a:pt x="5260" y="11005"/>
                  <a:pt x="5249" y="11005"/>
                  <a:pt x="5243" y="11005"/>
                </a:cubicBezTo>
                <a:cubicBezTo>
                  <a:pt x="5250" y="11000"/>
                  <a:pt x="5258" y="10998"/>
                  <a:pt x="5267" y="10998"/>
                </a:cubicBezTo>
                <a:close/>
                <a:moveTo>
                  <a:pt x="5311" y="10988"/>
                </a:moveTo>
                <a:cubicBezTo>
                  <a:pt x="5317" y="10988"/>
                  <a:pt x="5322" y="10988"/>
                  <a:pt x="5328" y="10993"/>
                </a:cubicBezTo>
                <a:cubicBezTo>
                  <a:pt x="5328" y="10999"/>
                  <a:pt x="5334" y="11005"/>
                  <a:pt x="5334" y="11010"/>
                </a:cubicBezTo>
                <a:cubicBezTo>
                  <a:pt x="5345" y="11010"/>
                  <a:pt x="5356" y="11016"/>
                  <a:pt x="5368" y="11016"/>
                </a:cubicBezTo>
                <a:cubicBezTo>
                  <a:pt x="5345" y="11016"/>
                  <a:pt x="5328" y="11010"/>
                  <a:pt x="5311" y="11005"/>
                </a:cubicBezTo>
                <a:cubicBezTo>
                  <a:pt x="5311" y="10999"/>
                  <a:pt x="5311" y="10993"/>
                  <a:pt x="5311" y="10988"/>
                </a:cubicBezTo>
                <a:close/>
                <a:moveTo>
                  <a:pt x="7970" y="10998"/>
                </a:moveTo>
                <a:cubicBezTo>
                  <a:pt x="7974" y="10998"/>
                  <a:pt x="7979" y="10998"/>
                  <a:pt x="7983" y="10999"/>
                </a:cubicBezTo>
                <a:cubicBezTo>
                  <a:pt x="7962" y="11008"/>
                  <a:pt x="7937" y="11029"/>
                  <a:pt x="7914" y="11029"/>
                </a:cubicBezTo>
                <a:cubicBezTo>
                  <a:pt x="7907" y="11029"/>
                  <a:pt x="7899" y="11027"/>
                  <a:pt x="7893" y="11022"/>
                </a:cubicBezTo>
                <a:cubicBezTo>
                  <a:pt x="7917" y="11012"/>
                  <a:pt x="7942" y="10998"/>
                  <a:pt x="7970" y="10998"/>
                </a:cubicBezTo>
                <a:close/>
                <a:moveTo>
                  <a:pt x="3625" y="11036"/>
                </a:moveTo>
                <a:cubicBezTo>
                  <a:pt x="3637" y="11036"/>
                  <a:pt x="3649" y="11045"/>
                  <a:pt x="3649" y="11056"/>
                </a:cubicBezTo>
                <a:cubicBezTo>
                  <a:pt x="3647" y="11061"/>
                  <a:pt x="3643" y="11063"/>
                  <a:pt x="3638" y="11063"/>
                </a:cubicBezTo>
                <a:cubicBezTo>
                  <a:pt x="3628" y="11063"/>
                  <a:pt x="3613" y="11052"/>
                  <a:pt x="3609" y="11045"/>
                </a:cubicBezTo>
                <a:cubicBezTo>
                  <a:pt x="3613" y="11039"/>
                  <a:pt x="3619" y="11036"/>
                  <a:pt x="3625" y="11036"/>
                </a:cubicBezTo>
                <a:close/>
                <a:moveTo>
                  <a:pt x="7949" y="11045"/>
                </a:moveTo>
                <a:lnTo>
                  <a:pt x="7955" y="11056"/>
                </a:lnTo>
                <a:cubicBezTo>
                  <a:pt x="7898" y="11077"/>
                  <a:pt x="7832" y="11125"/>
                  <a:pt x="7769" y="11125"/>
                </a:cubicBezTo>
                <a:cubicBezTo>
                  <a:pt x="7763" y="11125"/>
                  <a:pt x="7757" y="11125"/>
                  <a:pt x="7751" y="11124"/>
                </a:cubicBezTo>
                <a:cubicBezTo>
                  <a:pt x="7819" y="11101"/>
                  <a:pt x="7887" y="11079"/>
                  <a:pt x="7949" y="11045"/>
                </a:cubicBezTo>
                <a:close/>
                <a:moveTo>
                  <a:pt x="2803" y="10670"/>
                </a:moveTo>
                <a:cubicBezTo>
                  <a:pt x="2820" y="10698"/>
                  <a:pt x="2849" y="10704"/>
                  <a:pt x="2877" y="10715"/>
                </a:cubicBezTo>
                <a:cubicBezTo>
                  <a:pt x="2877" y="10710"/>
                  <a:pt x="2877" y="10693"/>
                  <a:pt x="2877" y="10687"/>
                </a:cubicBezTo>
                <a:cubicBezTo>
                  <a:pt x="2888" y="10693"/>
                  <a:pt x="2894" y="10698"/>
                  <a:pt x="2900" y="10710"/>
                </a:cubicBezTo>
                <a:cubicBezTo>
                  <a:pt x="2934" y="10715"/>
                  <a:pt x="2934" y="10761"/>
                  <a:pt x="2968" y="10766"/>
                </a:cubicBezTo>
                <a:cubicBezTo>
                  <a:pt x="2973" y="10766"/>
                  <a:pt x="2979" y="10761"/>
                  <a:pt x="2985" y="10755"/>
                </a:cubicBezTo>
                <a:cubicBezTo>
                  <a:pt x="3064" y="10801"/>
                  <a:pt x="3132" y="10857"/>
                  <a:pt x="3217" y="10886"/>
                </a:cubicBezTo>
                <a:cubicBezTo>
                  <a:pt x="3217" y="10891"/>
                  <a:pt x="3212" y="10908"/>
                  <a:pt x="3206" y="10914"/>
                </a:cubicBezTo>
                <a:cubicBezTo>
                  <a:pt x="3217" y="10920"/>
                  <a:pt x="3234" y="10931"/>
                  <a:pt x="3240" y="10937"/>
                </a:cubicBezTo>
                <a:lnTo>
                  <a:pt x="3269" y="10925"/>
                </a:lnTo>
                <a:lnTo>
                  <a:pt x="3251" y="10908"/>
                </a:lnTo>
                <a:lnTo>
                  <a:pt x="3251" y="10908"/>
                </a:lnTo>
                <a:cubicBezTo>
                  <a:pt x="3257" y="10914"/>
                  <a:pt x="3274" y="10920"/>
                  <a:pt x="3286" y="10920"/>
                </a:cubicBezTo>
                <a:lnTo>
                  <a:pt x="3263" y="10931"/>
                </a:lnTo>
                <a:cubicBezTo>
                  <a:pt x="3263" y="10937"/>
                  <a:pt x="3269" y="10948"/>
                  <a:pt x="3269" y="10954"/>
                </a:cubicBezTo>
                <a:cubicBezTo>
                  <a:pt x="3286" y="10959"/>
                  <a:pt x="3303" y="10965"/>
                  <a:pt x="3320" y="10976"/>
                </a:cubicBezTo>
                <a:lnTo>
                  <a:pt x="3331" y="10965"/>
                </a:lnTo>
                <a:cubicBezTo>
                  <a:pt x="3314" y="10954"/>
                  <a:pt x="3303" y="10942"/>
                  <a:pt x="3291" y="10925"/>
                </a:cubicBezTo>
                <a:lnTo>
                  <a:pt x="3291" y="10925"/>
                </a:lnTo>
                <a:cubicBezTo>
                  <a:pt x="3303" y="10942"/>
                  <a:pt x="3325" y="10948"/>
                  <a:pt x="3342" y="10954"/>
                </a:cubicBezTo>
                <a:cubicBezTo>
                  <a:pt x="3337" y="10959"/>
                  <a:pt x="3331" y="10971"/>
                  <a:pt x="3325" y="10982"/>
                </a:cubicBezTo>
                <a:cubicBezTo>
                  <a:pt x="3342" y="10988"/>
                  <a:pt x="3359" y="10999"/>
                  <a:pt x="3376" y="11005"/>
                </a:cubicBezTo>
                <a:lnTo>
                  <a:pt x="3337" y="10965"/>
                </a:lnTo>
                <a:cubicBezTo>
                  <a:pt x="3354" y="10965"/>
                  <a:pt x="3371" y="10971"/>
                  <a:pt x="3376" y="10988"/>
                </a:cubicBezTo>
                <a:cubicBezTo>
                  <a:pt x="3416" y="10993"/>
                  <a:pt x="3444" y="11016"/>
                  <a:pt x="3478" y="11027"/>
                </a:cubicBezTo>
                <a:lnTo>
                  <a:pt x="3473" y="11050"/>
                </a:lnTo>
                <a:cubicBezTo>
                  <a:pt x="3484" y="11045"/>
                  <a:pt x="3495" y="11039"/>
                  <a:pt x="3507" y="11033"/>
                </a:cubicBezTo>
                <a:lnTo>
                  <a:pt x="3507" y="11033"/>
                </a:lnTo>
                <a:cubicBezTo>
                  <a:pt x="3507" y="11045"/>
                  <a:pt x="3501" y="11056"/>
                  <a:pt x="3501" y="11067"/>
                </a:cubicBezTo>
                <a:cubicBezTo>
                  <a:pt x="3512" y="11062"/>
                  <a:pt x="3530" y="11062"/>
                  <a:pt x="3547" y="11056"/>
                </a:cubicBezTo>
                <a:cubicBezTo>
                  <a:pt x="3552" y="11062"/>
                  <a:pt x="3564" y="11067"/>
                  <a:pt x="3569" y="11079"/>
                </a:cubicBezTo>
                <a:cubicBezTo>
                  <a:pt x="3558" y="11079"/>
                  <a:pt x="3541" y="11079"/>
                  <a:pt x="3524" y="11084"/>
                </a:cubicBezTo>
                <a:cubicBezTo>
                  <a:pt x="3535" y="11090"/>
                  <a:pt x="3552" y="11096"/>
                  <a:pt x="3564" y="11096"/>
                </a:cubicBezTo>
                <a:cubicBezTo>
                  <a:pt x="3558" y="11101"/>
                  <a:pt x="3552" y="11113"/>
                  <a:pt x="3552" y="11118"/>
                </a:cubicBezTo>
                <a:cubicBezTo>
                  <a:pt x="3558" y="11113"/>
                  <a:pt x="3575" y="11107"/>
                  <a:pt x="3581" y="11101"/>
                </a:cubicBezTo>
                <a:cubicBezTo>
                  <a:pt x="3592" y="11113"/>
                  <a:pt x="3632" y="11124"/>
                  <a:pt x="3609" y="11141"/>
                </a:cubicBezTo>
                <a:lnTo>
                  <a:pt x="3603" y="11141"/>
                </a:lnTo>
                <a:cubicBezTo>
                  <a:pt x="3566" y="11141"/>
                  <a:pt x="3529" y="11100"/>
                  <a:pt x="3489" y="11100"/>
                </a:cubicBezTo>
                <a:cubicBezTo>
                  <a:pt x="3480" y="11100"/>
                  <a:pt x="3471" y="11102"/>
                  <a:pt x="3461" y="11107"/>
                </a:cubicBezTo>
                <a:cubicBezTo>
                  <a:pt x="3467" y="11101"/>
                  <a:pt x="3473" y="11090"/>
                  <a:pt x="3473" y="11084"/>
                </a:cubicBezTo>
                <a:cubicBezTo>
                  <a:pt x="3365" y="11027"/>
                  <a:pt x="3246" y="10976"/>
                  <a:pt x="3138" y="10914"/>
                </a:cubicBezTo>
                <a:cubicBezTo>
                  <a:pt x="3132" y="10920"/>
                  <a:pt x="3127" y="10925"/>
                  <a:pt x="3115" y="10931"/>
                </a:cubicBezTo>
                <a:cubicBezTo>
                  <a:pt x="3115" y="10925"/>
                  <a:pt x="3121" y="10914"/>
                  <a:pt x="3121" y="10908"/>
                </a:cubicBezTo>
                <a:cubicBezTo>
                  <a:pt x="3064" y="10886"/>
                  <a:pt x="3019" y="10829"/>
                  <a:pt x="2962" y="10823"/>
                </a:cubicBezTo>
                <a:cubicBezTo>
                  <a:pt x="2939" y="10772"/>
                  <a:pt x="2871" y="10772"/>
                  <a:pt x="2837" y="10732"/>
                </a:cubicBezTo>
                <a:cubicBezTo>
                  <a:pt x="2815" y="10715"/>
                  <a:pt x="2775" y="10710"/>
                  <a:pt x="2775" y="10670"/>
                </a:cubicBezTo>
                <a:close/>
                <a:moveTo>
                  <a:pt x="7751" y="11124"/>
                </a:moveTo>
                <a:cubicBezTo>
                  <a:pt x="7738" y="11146"/>
                  <a:pt x="7711" y="11154"/>
                  <a:pt x="7686" y="11154"/>
                </a:cubicBezTo>
                <a:cubicBezTo>
                  <a:pt x="7679" y="11154"/>
                  <a:pt x="7672" y="11154"/>
                  <a:pt x="7666" y="11152"/>
                </a:cubicBezTo>
                <a:cubicBezTo>
                  <a:pt x="7694" y="11141"/>
                  <a:pt x="7722" y="11130"/>
                  <a:pt x="7751" y="11124"/>
                </a:cubicBezTo>
                <a:close/>
                <a:moveTo>
                  <a:pt x="3881" y="11101"/>
                </a:moveTo>
                <a:cubicBezTo>
                  <a:pt x="3887" y="11107"/>
                  <a:pt x="3898" y="11113"/>
                  <a:pt x="3910" y="11118"/>
                </a:cubicBezTo>
                <a:cubicBezTo>
                  <a:pt x="3915" y="11113"/>
                  <a:pt x="3921" y="11107"/>
                  <a:pt x="3927" y="11101"/>
                </a:cubicBezTo>
                <a:lnTo>
                  <a:pt x="3927" y="11101"/>
                </a:lnTo>
                <a:lnTo>
                  <a:pt x="3921" y="11118"/>
                </a:lnTo>
                <a:cubicBezTo>
                  <a:pt x="3966" y="11130"/>
                  <a:pt x="3995" y="11158"/>
                  <a:pt x="4040" y="11164"/>
                </a:cubicBezTo>
                <a:cubicBezTo>
                  <a:pt x="4040" y="11164"/>
                  <a:pt x="4040" y="11169"/>
                  <a:pt x="4034" y="11169"/>
                </a:cubicBezTo>
                <a:cubicBezTo>
                  <a:pt x="4006" y="11164"/>
                  <a:pt x="3972" y="11152"/>
                  <a:pt x="3944" y="11147"/>
                </a:cubicBezTo>
                <a:cubicBezTo>
                  <a:pt x="3921" y="11124"/>
                  <a:pt x="3893" y="11124"/>
                  <a:pt x="3864" y="11113"/>
                </a:cubicBezTo>
                <a:cubicBezTo>
                  <a:pt x="3870" y="11113"/>
                  <a:pt x="3876" y="11107"/>
                  <a:pt x="3881" y="11101"/>
                </a:cubicBezTo>
                <a:close/>
                <a:moveTo>
                  <a:pt x="3819" y="11130"/>
                </a:moveTo>
                <a:lnTo>
                  <a:pt x="3819" y="11130"/>
                </a:lnTo>
                <a:cubicBezTo>
                  <a:pt x="3847" y="11135"/>
                  <a:pt x="3876" y="11147"/>
                  <a:pt x="3898" y="11164"/>
                </a:cubicBezTo>
                <a:cubicBezTo>
                  <a:pt x="3913" y="11164"/>
                  <a:pt x="3928" y="11164"/>
                  <a:pt x="3939" y="11153"/>
                </a:cubicBezTo>
                <a:lnTo>
                  <a:pt x="3939" y="11153"/>
                </a:lnTo>
                <a:cubicBezTo>
                  <a:pt x="3935" y="11158"/>
                  <a:pt x="3931" y="11165"/>
                  <a:pt x="3927" y="11169"/>
                </a:cubicBezTo>
                <a:cubicBezTo>
                  <a:pt x="3938" y="11175"/>
                  <a:pt x="3955" y="11181"/>
                  <a:pt x="3961" y="11186"/>
                </a:cubicBezTo>
                <a:cubicBezTo>
                  <a:pt x="3915" y="11181"/>
                  <a:pt x="3859" y="11164"/>
                  <a:pt x="3819" y="11130"/>
                </a:cubicBezTo>
                <a:close/>
                <a:moveTo>
                  <a:pt x="7649" y="11158"/>
                </a:moveTo>
                <a:cubicBezTo>
                  <a:pt x="7649" y="11164"/>
                  <a:pt x="7649" y="11169"/>
                  <a:pt x="7654" y="11175"/>
                </a:cubicBezTo>
                <a:lnTo>
                  <a:pt x="7603" y="11192"/>
                </a:lnTo>
                <a:cubicBezTo>
                  <a:pt x="7598" y="11186"/>
                  <a:pt x="7598" y="11186"/>
                  <a:pt x="7592" y="11186"/>
                </a:cubicBezTo>
                <a:cubicBezTo>
                  <a:pt x="7592" y="11186"/>
                  <a:pt x="7592" y="11192"/>
                  <a:pt x="7592" y="11192"/>
                </a:cubicBezTo>
                <a:lnTo>
                  <a:pt x="7552" y="11203"/>
                </a:lnTo>
                <a:cubicBezTo>
                  <a:pt x="7564" y="11198"/>
                  <a:pt x="7581" y="11186"/>
                  <a:pt x="7598" y="11175"/>
                </a:cubicBezTo>
                <a:cubicBezTo>
                  <a:pt x="7615" y="11169"/>
                  <a:pt x="7632" y="11164"/>
                  <a:pt x="7649" y="11158"/>
                </a:cubicBezTo>
                <a:close/>
                <a:moveTo>
                  <a:pt x="7501" y="11220"/>
                </a:moveTo>
                <a:cubicBezTo>
                  <a:pt x="7495" y="11226"/>
                  <a:pt x="7490" y="11226"/>
                  <a:pt x="7484" y="11226"/>
                </a:cubicBezTo>
                <a:cubicBezTo>
                  <a:pt x="7478" y="11226"/>
                  <a:pt x="7467" y="11220"/>
                  <a:pt x="7467" y="11220"/>
                </a:cubicBezTo>
                <a:close/>
                <a:moveTo>
                  <a:pt x="7518" y="11254"/>
                </a:moveTo>
                <a:lnTo>
                  <a:pt x="7518" y="11254"/>
                </a:lnTo>
                <a:cubicBezTo>
                  <a:pt x="7490" y="11271"/>
                  <a:pt x="7461" y="11283"/>
                  <a:pt x="7433" y="11300"/>
                </a:cubicBezTo>
                <a:cubicBezTo>
                  <a:pt x="7444" y="11288"/>
                  <a:pt x="7456" y="11277"/>
                  <a:pt x="7467" y="11271"/>
                </a:cubicBezTo>
                <a:cubicBezTo>
                  <a:pt x="7484" y="11266"/>
                  <a:pt x="7501" y="11260"/>
                  <a:pt x="7518" y="11254"/>
                </a:cubicBezTo>
                <a:close/>
                <a:moveTo>
                  <a:pt x="8052" y="11050"/>
                </a:moveTo>
                <a:cubicBezTo>
                  <a:pt x="8040" y="11062"/>
                  <a:pt x="8029" y="11073"/>
                  <a:pt x="8023" y="11090"/>
                </a:cubicBezTo>
                <a:cubicBezTo>
                  <a:pt x="8035" y="11084"/>
                  <a:pt x="8052" y="11073"/>
                  <a:pt x="8057" y="11067"/>
                </a:cubicBezTo>
                <a:cubicBezTo>
                  <a:pt x="8063" y="11073"/>
                  <a:pt x="8069" y="11090"/>
                  <a:pt x="8069" y="11096"/>
                </a:cubicBezTo>
                <a:cubicBezTo>
                  <a:pt x="8069" y="11084"/>
                  <a:pt x="8074" y="11067"/>
                  <a:pt x="8074" y="11062"/>
                </a:cubicBezTo>
                <a:cubicBezTo>
                  <a:pt x="8085" y="11062"/>
                  <a:pt x="8104" y="11053"/>
                  <a:pt x="8116" y="11053"/>
                </a:cubicBezTo>
                <a:cubicBezTo>
                  <a:pt x="8123" y="11053"/>
                  <a:pt x="8127" y="11056"/>
                  <a:pt x="8125" y="11067"/>
                </a:cubicBezTo>
                <a:cubicBezTo>
                  <a:pt x="8091" y="11107"/>
                  <a:pt x="8017" y="11096"/>
                  <a:pt x="8000" y="11152"/>
                </a:cubicBezTo>
                <a:cubicBezTo>
                  <a:pt x="8000" y="11147"/>
                  <a:pt x="7995" y="11135"/>
                  <a:pt x="7995" y="11130"/>
                </a:cubicBezTo>
                <a:cubicBezTo>
                  <a:pt x="7876" y="11169"/>
                  <a:pt x="7762" y="11226"/>
                  <a:pt x="7643" y="11260"/>
                </a:cubicBezTo>
                <a:cubicBezTo>
                  <a:pt x="7643" y="11271"/>
                  <a:pt x="7637" y="11277"/>
                  <a:pt x="7637" y="11288"/>
                </a:cubicBezTo>
                <a:cubicBezTo>
                  <a:pt x="7637" y="11283"/>
                  <a:pt x="7632" y="11277"/>
                  <a:pt x="7626" y="11271"/>
                </a:cubicBezTo>
                <a:cubicBezTo>
                  <a:pt x="7609" y="11283"/>
                  <a:pt x="7592" y="11288"/>
                  <a:pt x="7569" y="11288"/>
                </a:cubicBezTo>
                <a:cubicBezTo>
                  <a:pt x="7592" y="11283"/>
                  <a:pt x="7609" y="11271"/>
                  <a:pt x="7626" y="11266"/>
                </a:cubicBezTo>
                <a:cubicBezTo>
                  <a:pt x="7620" y="11254"/>
                  <a:pt x="7615" y="11249"/>
                  <a:pt x="7609" y="11237"/>
                </a:cubicBezTo>
                <a:cubicBezTo>
                  <a:pt x="7586" y="11260"/>
                  <a:pt x="7552" y="11271"/>
                  <a:pt x="7524" y="11283"/>
                </a:cubicBezTo>
                <a:cubicBezTo>
                  <a:pt x="7518" y="11288"/>
                  <a:pt x="7513" y="11300"/>
                  <a:pt x="7513" y="11306"/>
                </a:cubicBezTo>
                <a:cubicBezTo>
                  <a:pt x="7507" y="11300"/>
                  <a:pt x="7495" y="11294"/>
                  <a:pt x="7495" y="11288"/>
                </a:cubicBezTo>
                <a:cubicBezTo>
                  <a:pt x="7478" y="11300"/>
                  <a:pt x="7467" y="11317"/>
                  <a:pt x="7456" y="11328"/>
                </a:cubicBezTo>
                <a:lnTo>
                  <a:pt x="7427" y="11328"/>
                </a:lnTo>
                <a:cubicBezTo>
                  <a:pt x="7388" y="11328"/>
                  <a:pt x="7348" y="11362"/>
                  <a:pt x="7308" y="11362"/>
                </a:cubicBezTo>
                <a:cubicBezTo>
                  <a:pt x="7410" y="11323"/>
                  <a:pt x="7513" y="11277"/>
                  <a:pt x="7603" y="11220"/>
                </a:cubicBezTo>
                <a:lnTo>
                  <a:pt x="7603" y="11215"/>
                </a:lnTo>
                <a:cubicBezTo>
                  <a:pt x="7626" y="11209"/>
                  <a:pt x="7654" y="11198"/>
                  <a:pt x="7677" y="11181"/>
                </a:cubicBezTo>
                <a:cubicBezTo>
                  <a:pt x="7677" y="11192"/>
                  <a:pt x="7683" y="11203"/>
                  <a:pt x="7683" y="11209"/>
                </a:cubicBezTo>
                <a:cubicBezTo>
                  <a:pt x="7694" y="11209"/>
                  <a:pt x="7717" y="11203"/>
                  <a:pt x="7728" y="11203"/>
                </a:cubicBezTo>
                <a:cubicBezTo>
                  <a:pt x="7728" y="11192"/>
                  <a:pt x="7734" y="11181"/>
                  <a:pt x="7734" y="11169"/>
                </a:cubicBezTo>
                <a:lnTo>
                  <a:pt x="7734" y="11169"/>
                </a:lnTo>
                <a:lnTo>
                  <a:pt x="7711" y="11175"/>
                </a:lnTo>
                <a:cubicBezTo>
                  <a:pt x="7722" y="11169"/>
                  <a:pt x="7734" y="11164"/>
                  <a:pt x="7745" y="11158"/>
                </a:cubicBezTo>
                <a:lnTo>
                  <a:pt x="7745" y="11158"/>
                </a:lnTo>
                <a:cubicBezTo>
                  <a:pt x="7745" y="11164"/>
                  <a:pt x="7739" y="11175"/>
                  <a:pt x="7739" y="11181"/>
                </a:cubicBezTo>
                <a:cubicBezTo>
                  <a:pt x="7739" y="11181"/>
                  <a:pt x="7751" y="11192"/>
                  <a:pt x="7756" y="11192"/>
                </a:cubicBezTo>
                <a:cubicBezTo>
                  <a:pt x="7774" y="11186"/>
                  <a:pt x="7791" y="11175"/>
                  <a:pt x="7808" y="11169"/>
                </a:cubicBezTo>
                <a:lnTo>
                  <a:pt x="7808" y="11152"/>
                </a:lnTo>
                <a:cubicBezTo>
                  <a:pt x="7792" y="11156"/>
                  <a:pt x="7778" y="11160"/>
                  <a:pt x="7766" y="11160"/>
                </a:cubicBezTo>
                <a:cubicBezTo>
                  <a:pt x="7761" y="11160"/>
                  <a:pt x="7756" y="11160"/>
                  <a:pt x="7751" y="11158"/>
                </a:cubicBezTo>
                <a:cubicBezTo>
                  <a:pt x="7774" y="11158"/>
                  <a:pt x="7791" y="11147"/>
                  <a:pt x="7802" y="11135"/>
                </a:cubicBezTo>
                <a:cubicBezTo>
                  <a:pt x="7808" y="11147"/>
                  <a:pt x="7813" y="11158"/>
                  <a:pt x="7813" y="11169"/>
                </a:cubicBezTo>
                <a:lnTo>
                  <a:pt x="7864" y="11147"/>
                </a:lnTo>
                <a:lnTo>
                  <a:pt x="7808" y="11147"/>
                </a:lnTo>
                <a:cubicBezTo>
                  <a:pt x="7820" y="11138"/>
                  <a:pt x="7829" y="11133"/>
                  <a:pt x="7840" y="11133"/>
                </a:cubicBezTo>
                <a:cubicBezTo>
                  <a:pt x="7844" y="11133"/>
                  <a:pt x="7848" y="11134"/>
                  <a:pt x="7853" y="11135"/>
                </a:cubicBezTo>
                <a:cubicBezTo>
                  <a:pt x="7881" y="11113"/>
                  <a:pt x="7921" y="11101"/>
                  <a:pt x="7949" y="11090"/>
                </a:cubicBezTo>
                <a:lnTo>
                  <a:pt x="7961" y="11101"/>
                </a:lnTo>
                <a:cubicBezTo>
                  <a:pt x="7966" y="11096"/>
                  <a:pt x="7972" y="11079"/>
                  <a:pt x="7972" y="11073"/>
                </a:cubicBezTo>
                <a:cubicBezTo>
                  <a:pt x="7983" y="11079"/>
                  <a:pt x="7989" y="11090"/>
                  <a:pt x="7995" y="11096"/>
                </a:cubicBezTo>
                <a:cubicBezTo>
                  <a:pt x="8000" y="11084"/>
                  <a:pt x="8012" y="11067"/>
                  <a:pt x="8017" y="11056"/>
                </a:cubicBezTo>
                <a:cubicBezTo>
                  <a:pt x="8029" y="11056"/>
                  <a:pt x="8040" y="11050"/>
                  <a:pt x="8052" y="11050"/>
                </a:cubicBezTo>
                <a:close/>
                <a:moveTo>
                  <a:pt x="4239" y="11334"/>
                </a:moveTo>
                <a:lnTo>
                  <a:pt x="4239" y="11334"/>
                </a:lnTo>
                <a:cubicBezTo>
                  <a:pt x="4267" y="11340"/>
                  <a:pt x="4295" y="11351"/>
                  <a:pt x="4324" y="11357"/>
                </a:cubicBezTo>
                <a:cubicBezTo>
                  <a:pt x="4324" y="11362"/>
                  <a:pt x="4324" y="11368"/>
                  <a:pt x="4324" y="11374"/>
                </a:cubicBezTo>
                <a:cubicBezTo>
                  <a:pt x="4295" y="11362"/>
                  <a:pt x="4256" y="11368"/>
                  <a:pt x="4239" y="11334"/>
                </a:cubicBezTo>
                <a:close/>
                <a:moveTo>
                  <a:pt x="7427" y="11266"/>
                </a:moveTo>
                <a:cubicBezTo>
                  <a:pt x="7422" y="11277"/>
                  <a:pt x="7422" y="11283"/>
                  <a:pt x="7416" y="11294"/>
                </a:cubicBezTo>
                <a:cubicBezTo>
                  <a:pt x="7348" y="11317"/>
                  <a:pt x="7286" y="11345"/>
                  <a:pt x="7217" y="11374"/>
                </a:cubicBezTo>
                <a:cubicBezTo>
                  <a:pt x="7217" y="11374"/>
                  <a:pt x="7217" y="11374"/>
                  <a:pt x="7217" y="11368"/>
                </a:cubicBezTo>
                <a:lnTo>
                  <a:pt x="7235" y="11351"/>
                </a:lnTo>
                <a:cubicBezTo>
                  <a:pt x="7238" y="11352"/>
                  <a:pt x="7242" y="11352"/>
                  <a:pt x="7245" y="11352"/>
                </a:cubicBezTo>
                <a:cubicBezTo>
                  <a:pt x="7274" y="11352"/>
                  <a:pt x="7294" y="11333"/>
                  <a:pt x="7320" y="11323"/>
                </a:cubicBezTo>
                <a:lnTo>
                  <a:pt x="7308" y="11311"/>
                </a:lnTo>
                <a:cubicBezTo>
                  <a:pt x="7320" y="11306"/>
                  <a:pt x="7331" y="11300"/>
                  <a:pt x="7337" y="11294"/>
                </a:cubicBezTo>
                <a:cubicBezTo>
                  <a:pt x="7343" y="11292"/>
                  <a:pt x="7349" y="11291"/>
                  <a:pt x="7355" y="11291"/>
                </a:cubicBezTo>
                <a:cubicBezTo>
                  <a:pt x="7369" y="11291"/>
                  <a:pt x="7382" y="11295"/>
                  <a:pt x="7395" y="11295"/>
                </a:cubicBezTo>
                <a:cubicBezTo>
                  <a:pt x="7402" y="11295"/>
                  <a:pt x="7409" y="11294"/>
                  <a:pt x="7416" y="11288"/>
                </a:cubicBezTo>
                <a:lnTo>
                  <a:pt x="7422" y="11271"/>
                </a:lnTo>
                <a:cubicBezTo>
                  <a:pt x="7422" y="11271"/>
                  <a:pt x="7427" y="11266"/>
                  <a:pt x="7427" y="11266"/>
                </a:cubicBezTo>
                <a:close/>
                <a:moveTo>
                  <a:pt x="3974" y="11191"/>
                </a:moveTo>
                <a:cubicBezTo>
                  <a:pt x="3996" y="11191"/>
                  <a:pt x="4011" y="11210"/>
                  <a:pt x="4033" y="11210"/>
                </a:cubicBezTo>
                <a:cubicBezTo>
                  <a:pt x="4035" y="11210"/>
                  <a:pt x="4038" y="11210"/>
                  <a:pt x="4040" y="11209"/>
                </a:cubicBezTo>
                <a:cubicBezTo>
                  <a:pt x="4216" y="11294"/>
                  <a:pt x="4426" y="11317"/>
                  <a:pt x="4602" y="11396"/>
                </a:cubicBezTo>
                <a:cubicBezTo>
                  <a:pt x="4522" y="11391"/>
                  <a:pt x="4454" y="11357"/>
                  <a:pt x="4381" y="11340"/>
                </a:cubicBezTo>
                <a:lnTo>
                  <a:pt x="4381" y="11357"/>
                </a:lnTo>
                <a:cubicBezTo>
                  <a:pt x="4381" y="11345"/>
                  <a:pt x="4375" y="11340"/>
                  <a:pt x="4369" y="11334"/>
                </a:cubicBezTo>
                <a:cubicBezTo>
                  <a:pt x="4267" y="11300"/>
                  <a:pt x="4165" y="11283"/>
                  <a:pt x="4069" y="11232"/>
                </a:cubicBezTo>
                <a:cubicBezTo>
                  <a:pt x="4069" y="11237"/>
                  <a:pt x="4069" y="11249"/>
                  <a:pt x="4069" y="11249"/>
                </a:cubicBezTo>
                <a:cubicBezTo>
                  <a:pt x="4046" y="11215"/>
                  <a:pt x="3995" y="11215"/>
                  <a:pt x="3966" y="11192"/>
                </a:cubicBezTo>
                <a:cubicBezTo>
                  <a:pt x="3969" y="11192"/>
                  <a:pt x="3972" y="11191"/>
                  <a:pt x="3974" y="11191"/>
                </a:cubicBezTo>
                <a:close/>
                <a:moveTo>
                  <a:pt x="4608" y="11385"/>
                </a:moveTo>
                <a:cubicBezTo>
                  <a:pt x="4625" y="11385"/>
                  <a:pt x="4630" y="11391"/>
                  <a:pt x="4619" y="11408"/>
                </a:cubicBezTo>
                <a:cubicBezTo>
                  <a:pt x="4602" y="11408"/>
                  <a:pt x="4596" y="11402"/>
                  <a:pt x="4608" y="11385"/>
                </a:cubicBezTo>
                <a:close/>
                <a:moveTo>
                  <a:pt x="4579" y="11334"/>
                </a:moveTo>
                <a:lnTo>
                  <a:pt x="4579" y="11340"/>
                </a:lnTo>
                <a:cubicBezTo>
                  <a:pt x="4585" y="11345"/>
                  <a:pt x="4585" y="11351"/>
                  <a:pt x="4585" y="11357"/>
                </a:cubicBezTo>
                <a:cubicBezTo>
                  <a:pt x="4642" y="11368"/>
                  <a:pt x="4693" y="11379"/>
                  <a:pt x="4738" y="11408"/>
                </a:cubicBezTo>
                <a:cubicBezTo>
                  <a:pt x="4676" y="11396"/>
                  <a:pt x="4619" y="11368"/>
                  <a:pt x="4556" y="11362"/>
                </a:cubicBezTo>
                <a:cubicBezTo>
                  <a:pt x="4539" y="11362"/>
                  <a:pt x="4528" y="11351"/>
                  <a:pt x="4517" y="11340"/>
                </a:cubicBezTo>
                <a:cubicBezTo>
                  <a:pt x="4528" y="11340"/>
                  <a:pt x="4550" y="11356"/>
                  <a:pt x="4565" y="11356"/>
                </a:cubicBezTo>
                <a:cubicBezTo>
                  <a:pt x="4573" y="11356"/>
                  <a:pt x="4579" y="11350"/>
                  <a:pt x="4579" y="11334"/>
                </a:cubicBezTo>
                <a:close/>
                <a:moveTo>
                  <a:pt x="7171" y="11369"/>
                </a:moveTo>
                <a:cubicBezTo>
                  <a:pt x="7182" y="11369"/>
                  <a:pt x="7192" y="11371"/>
                  <a:pt x="7200" y="11374"/>
                </a:cubicBezTo>
                <a:cubicBezTo>
                  <a:pt x="7200" y="11374"/>
                  <a:pt x="7200" y="11374"/>
                  <a:pt x="7195" y="11379"/>
                </a:cubicBezTo>
                <a:lnTo>
                  <a:pt x="7200" y="11379"/>
                </a:lnTo>
                <a:cubicBezTo>
                  <a:pt x="7183" y="11385"/>
                  <a:pt x="7166" y="11391"/>
                  <a:pt x="7149" y="11391"/>
                </a:cubicBezTo>
                <a:cubicBezTo>
                  <a:pt x="7149" y="11391"/>
                  <a:pt x="7144" y="11385"/>
                  <a:pt x="7144" y="11385"/>
                </a:cubicBezTo>
                <a:cubicBezTo>
                  <a:pt x="7138" y="11391"/>
                  <a:pt x="7132" y="11391"/>
                  <a:pt x="7127" y="11396"/>
                </a:cubicBezTo>
                <a:cubicBezTo>
                  <a:pt x="7121" y="11402"/>
                  <a:pt x="7115" y="11402"/>
                  <a:pt x="7110" y="11402"/>
                </a:cubicBezTo>
                <a:lnTo>
                  <a:pt x="7104" y="11391"/>
                </a:lnTo>
                <a:cubicBezTo>
                  <a:pt x="7104" y="11391"/>
                  <a:pt x="7104" y="11396"/>
                  <a:pt x="7104" y="11402"/>
                </a:cubicBezTo>
                <a:cubicBezTo>
                  <a:pt x="7093" y="11402"/>
                  <a:pt x="7087" y="11408"/>
                  <a:pt x="7076" y="11408"/>
                </a:cubicBezTo>
                <a:cubicBezTo>
                  <a:pt x="7087" y="11396"/>
                  <a:pt x="7098" y="11391"/>
                  <a:pt x="7104" y="11379"/>
                </a:cubicBezTo>
                <a:cubicBezTo>
                  <a:pt x="7115" y="11379"/>
                  <a:pt x="7121" y="11374"/>
                  <a:pt x="7132" y="11374"/>
                </a:cubicBezTo>
                <a:cubicBezTo>
                  <a:pt x="7147" y="11371"/>
                  <a:pt x="7159" y="11369"/>
                  <a:pt x="7171" y="11369"/>
                </a:cubicBezTo>
                <a:close/>
                <a:moveTo>
                  <a:pt x="7195" y="11396"/>
                </a:moveTo>
                <a:lnTo>
                  <a:pt x="7195" y="11413"/>
                </a:lnTo>
                <a:cubicBezTo>
                  <a:pt x="7195" y="11413"/>
                  <a:pt x="7189" y="11408"/>
                  <a:pt x="7183" y="11402"/>
                </a:cubicBezTo>
                <a:cubicBezTo>
                  <a:pt x="7189" y="11402"/>
                  <a:pt x="7189" y="11396"/>
                  <a:pt x="7195" y="11396"/>
                </a:cubicBezTo>
                <a:close/>
                <a:moveTo>
                  <a:pt x="7144" y="11442"/>
                </a:moveTo>
                <a:cubicBezTo>
                  <a:pt x="7138" y="11447"/>
                  <a:pt x="7138" y="11447"/>
                  <a:pt x="7138" y="11447"/>
                </a:cubicBezTo>
                <a:lnTo>
                  <a:pt x="7127" y="11447"/>
                </a:lnTo>
                <a:cubicBezTo>
                  <a:pt x="7132" y="11447"/>
                  <a:pt x="7138" y="11447"/>
                  <a:pt x="7144" y="11442"/>
                </a:cubicBezTo>
                <a:close/>
                <a:moveTo>
                  <a:pt x="4641" y="11400"/>
                </a:moveTo>
                <a:cubicBezTo>
                  <a:pt x="4664" y="11400"/>
                  <a:pt x="4687" y="11409"/>
                  <a:pt x="4710" y="11413"/>
                </a:cubicBezTo>
                <a:cubicBezTo>
                  <a:pt x="4755" y="11425"/>
                  <a:pt x="4806" y="11430"/>
                  <a:pt x="4852" y="11453"/>
                </a:cubicBezTo>
                <a:cubicBezTo>
                  <a:pt x="4778" y="11453"/>
                  <a:pt x="4698" y="11425"/>
                  <a:pt x="4625" y="11402"/>
                </a:cubicBezTo>
                <a:cubicBezTo>
                  <a:pt x="4630" y="11401"/>
                  <a:pt x="4635" y="11400"/>
                  <a:pt x="4641" y="11400"/>
                </a:cubicBezTo>
                <a:close/>
                <a:moveTo>
                  <a:pt x="5118" y="11447"/>
                </a:moveTo>
                <a:cubicBezTo>
                  <a:pt x="5118" y="11453"/>
                  <a:pt x="5118" y="11459"/>
                  <a:pt x="5124" y="11464"/>
                </a:cubicBezTo>
                <a:lnTo>
                  <a:pt x="5101" y="11464"/>
                </a:lnTo>
                <a:cubicBezTo>
                  <a:pt x="5107" y="11459"/>
                  <a:pt x="5113" y="11453"/>
                  <a:pt x="5118" y="11447"/>
                </a:cubicBezTo>
                <a:close/>
                <a:moveTo>
                  <a:pt x="6798" y="11453"/>
                </a:moveTo>
                <a:cubicBezTo>
                  <a:pt x="6798" y="11459"/>
                  <a:pt x="6798" y="11464"/>
                  <a:pt x="6786" y="11464"/>
                </a:cubicBezTo>
                <a:cubicBezTo>
                  <a:pt x="6786" y="11464"/>
                  <a:pt x="6781" y="11459"/>
                  <a:pt x="6781" y="11459"/>
                </a:cubicBezTo>
                <a:cubicBezTo>
                  <a:pt x="6786" y="11459"/>
                  <a:pt x="6792" y="11453"/>
                  <a:pt x="6798" y="11453"/>
                </a:cubicBezTo>
                <a:close/>
                <a:moveTo>
                  <a:pt x="6764" y="11459"/>
                </a:moveTo>
                <a:lnTo>
                  <a:pt x="6764" y="11459"/>
                </a:lnTo>
                <a:cubicBezTo>
                  <a:pt x="6760" y="11463"/>
                  <a:pt x="6753" y="11467"/>
                  <a:pt x="6747" y="11467"/>
                </a:cubicBezTo>
                <a:cubicBezTo>
                  <a:pt x="6745" y="11467"/>
                  <a:pt x="6743" y="11466"/>
                  <a:pt x="6741" y="11464"/>
                </a:cubicBezTo>
                <a:cubicBezTo>
                  <a:pt x="6747" y="11464"/>
                  <a:pt x="6758" y="11464"/>
                  <a:pt x="6764" y="11459"/>
                </a:cubicBezTo>
                <a:close/>
                <a:moveTo>
                  <a:pt x="7008" y="11447"/>
                </a:moveTo>
                <a:cubicBezTo>
                  <a:pt x="6996" y="11453"/>
                  <a:pt x="6985" y="11464"/>
                  <a:pt x="6974" y="11476"/>
                </a:cubicBezTo>
                <a:cubicBezTo>
                  <a:pt x="6962" y="11481"/>
                  <a:pt x="6951" y="11481"/>
                  <a:pt x="6939" y="11487"/>
                </a:cubicBezTo>
                <a:cubicBezTo>
                  <a:pt x="6962" y="11476"/>
                  <a:pt x="6979" y="11464"/>
                  <a:pt x="6996" y="11453"/>
                </a:cubicBezTo>
                <a:cubicBezTo>
                  <a:pt x="7002" y="11447"/>
                  <a:pt x="7002" y="11447"/>
                  <a:pt x="7008" y="11447"/>
                </a:cubicBezTo>
                <a:close/>
                <a:moveTo>
                  <a:pt x="4618" y="11455"/>
                </a:moveTo>
                <a:cubicBezTo>
                  <a:pt x="4612" y="11455"/>
                  <a:pt x="4607" y="11456"/>
                  <a:pt x="4602" y="11459"/>
                </a:cubicBezTo>
                <a:cubicBezTo>
                  <a:pt x="4613" y="11470"/>
                  <a:pt x="4630" y="11481"/>
                  <a:pt x="4642" y="11493"/>
                </a:cubicBezTo>
                <a:cubicBezTo>
                  <a:pt x="4647" y="11487"/>
                  <a:pt x="4664" y="11481"/>
                  <a:pt x="4670" y="11476"/>
                </a:cubicBezTo>
                <a:cubicBezTo>
                  <a:pt x="4653" y="11467"/>
                  <a:pt x="4635" y="11455"/>
                  <a:pt x="4618" y="11455"/>
                </a:cubicBezTo>
                <a:close/>
                <a:moveTo>
                  <a:pt x="5135" y="11481"/>
                </a:moveTo>
                <a:cubicBezTo>
                  <a:pt x="5147" y="11481"/>
                  <a:pt x="5152" y="11487"/>
                  <a:pt x="5164" y="11493"/>
                </a:cubicBezTo>
                <a:lnTo>
                  <a:pt x="5158" y="11493"/>
                </a:lnTo>
                <a:cubicBezTo>
                  <a:pt x="5152" y="11487"/>
                  <a:pt x="5141" y="11487"/>
                  <a:pt x="5135" y="11481"/>
                </a:cubicBezTo>
                <a:close/>
                <a:moveTo>
                  <a:pt x="5226" y="11493"/>
                </a:moveTo>
                <a:cubicBezTo>
                  <a:pt x="5226" y="11493"/>
                  <a:pt x="5226" y="11498"/>
                  <a:pt x="5232" y="11498"/>
                </a:cubicBezTo>
                <a:lnTo>
                  <a:pt x="5215" y="11498"/>
                </a:lnTo>
                <a:cubicBezTo>
                  <a:pt x="5220" y="11493"/>
                  <a:pt x="5220" y="11493"/>
                  <a:pt x="5226" y="11493"/>
                </a:cubicBezTo>
                <a:close/>
                <a:moveTo>
                  <a:pt x="6701" y="11504"/>
                </a:moveTo>
                <a:cubicBezTo>
                  <a:pt x="6701" y="11504"/>
                  <a:pt x="6701" y="11504"/>
                  <a:pt x="6701" y="11510"/>
                </a:cubicBezTo>
                <a:cubicBezTo>
                  <a:pt x="6701" y="11510"/>
                  <a:pt x="6690" y="11504"/>
                  <a:pt x="6690" y="11504"/>
                </a:cubicBezTo>
                <a:close/>
                <a:moveTo>
                  <a:pt x="6775" y="11504"/>
                </a:moveTo>
                <a:cubicBezTo>
                  <a:pt x="6769" y="11504"/>
                  <a:pt x="6764" y="11510"/>
                  <a:pt x="6764" y="11510"/>
                </a:cubicBezTo>
                <a:cubicBezTo>
                  <a:pt x="6764" y="11510"/>
                  <a:pt x="6769" y="11504"/>
                  <a:pt x="6769" y="11504"/>
                </a:cubicBezTo>
                <a:close/>
                <a:moveTo>
                  <a:pt x="6520" y="11487"/>
                </a:moveTo>
                <a:cubicBezTo>
                  <a:pt x="6531" y="11493"/>
                  <a:pt x="6548" y="11498"/>
                  <a:pt x="6559" y="11498"/>
                </a:cubicBezTo>
                <a:cubicBezTo>
                  <a:pt x="6543" y="11510"/>
                  <a:pt x="6526" y="11517"/>
                  <a:pt x="6508" y="11520"/>
                </a:cubicBezTo>
                <a:lnTo>
                  <a:pt x="6508" y="11520"/>
                </a:lnTo>
                <a:cubicBezTo>
                  <a:pt x="6510" y="11515"/>
                  <a:pt x="6520" y="11509"/>
                  <a:pt x="6525" y="11504"/>
                </a:cubicBezTo>
                <a:cubicBezTo>
                  <a:pt x="6525" y="11498"/>
                  <a:pt x="6514" y="11493"/>
                  <a:pt x="6514" y="11493"/>
                </a:cubicBezTo>
                <a:cubicBezTo>
                  <a:pt x="6514" y="11493"/>
                  <a:pt x="6520" y="11487"/>
                  <a:pt x="6520" y="11487"/>
                </a:cubicBezTo>
                <a:close/>
                <a:moveTo>
                  <a:pt x="6344" y="11510"/>
                </a:moveTo>
                <a:cubicBezTo>
                  <a:pt x="6338" y="11515"/>
                  <a:pt x="6332" y="11515"/>
                  <a:pt x="6327" y="11521"/>
                </a:cubicBezTo>
                <a:lnTo>
                  <a:pt x="6338" y="11510"/>
                </a:lnTo>
                <a:close/>
                <a:moveTo>
                  <a:pt x="6503" y="11498"/>
                </a:moveTo>
                <a:cubicBezTo>
                  <a:pt x="6503" y="11504"/>
                  <a:pt x="6503" y="11514"/>
                  <a:pt x="6508" y="11520"/>
                </a:cubicBezTo>
                <a:lnTo>
                  <a:pt x="6508" y="11520"/>
                </a:lnTo>
                <a:cubicBezTo>
                  <a:pt x="6474" y="11527"/>
                  <a:pt x="6439" y="11523"/>
                  <a:pt x="6406" y="11527"/>
                </a:cubicBezTo>
                <a:cubicBezTo>
                  <a:pt x="6423" y="11521"/>
                  <a:pt x="6440" y="11515"/>
                  <a:pt x="6452" y="11504"/>
                </a:cubicBezTo>
                <a:lnTo>
                  <a:pt x="6457" y="11515"/>
                </a:lnTo>
                <a:cubicBezTo>
                  <a:pt x="6457" y="11515"/>
                  <a:pt x="6469" y="11510"/>
                  <a:pt x="6469" y="11510"/>
                </a:cubicBezTo>
                <a:lnTo>
                  <a:pt x="6480" y="11521"/>
                </a:lnTo>
                <a:lnTo>
                  <a:pt x="6486" y="11515"/>
                </a:lnTo>
                <a:cubicBezTo>
                  <a:pt x="6480" y="11510"/>
                  <a:pt x="6474" y="11504"/>
                  <a:pt x="6469" y="11498"/>
                </a:cubicBezTo>
                <a:close/>
                <a:moveTo>
                  <a:pt x="6242" y="11521"/>
                </a:moveTo>
                <a:lnTo>
                  <a:pt x="6242" y="11521"/>
                </a:lnTo>
                <a:cubicBezTo>
                  <a:pt x="6236" y="11521"/>
                  <a:pt x="6230" y="11532"/>
                  <a:pt x="6225" y="11532"/>
                </a:cubicBezTo>
                <a:cubicBezTo>
                  <a:pt x="6225" y="11532"/>
                  <a:pt x="6225" y="11527"/>
                  <a:pt x="6225" y="11527"/>
                </a:cubicBezTo>
                <a:cubicBezTo>
                  <a:pt x="6230" y="11527"/>
                  <a:pt x="6236" y="11521"/>
                  <a:pt x="6242" y="11521"/>
                </a:cubicBezTo>
                <a:close/>
                <a:moveTo>
                  <a:pt x="6156" y="11527"/>
                </a:moveTo>
                <a:cubicBezTo>
                  <a:pt x="6156" y="11527"/>
                  <a:pt x="6156" y="11532"/>
                  <a:pt x="6156" y="11538"/>
                </a:cubicBezTo>
                <a:cubicBezTo>
                  <a:pt x="6145" y="11538"/>
                  <a:pt x="6139" y="11532"/>
                  <a:pt x="6139" y="11527"/>
                </a:cubicBezTo>
                <a:close/>
                <a:moveTo>
                  <a:pt x="6219" y="11521"/>
                </a:moveTo>
                <a:cubicBezTo>
                  <a:pt x="6225" y="11527"/>
                  <a:pt x="6219" y="11532"/>
                  <a:pt x="6213" y="11538"/>
                </a:cubicBezTo>
                <a:cubicBezTo>
                  <a:pt x="6196" y="11538"/>
                  <a:pt x="6191" y="11532"/>
                  <a:pt x="6196" y="11521"/>
                </a:cubicBezTo>
                <a:close/>
                <a:moveTo>
                  <a:pt x="5850" y="11538"/>
                </a:moveTo>
                <a:cubicBezTo>
                  <a:pt x="5850" y="11541"/>
                  <a:pt x="5850" y="11542"/>
                  <a:pt x="5851" y="11544"/>
                </a:cubicBezTo>
                <a:lnTo>
                  <a:pt x="5850" y="11544"/>
                </a:lnTo>
                <a:cubicBezTo>
                  <a:pt x="5850" y="11544"/>
                  <a:pt x="5850" y="11538"/>
                  <a:pt x="5850" y="11538"/>
                </a:cubicBezTo>
                <a:close/>
                <a:moveTo>
                  <a:pt x="5915" y="11544"/>
                </a:moveTo>
                <a:cubicBezTo>
                  <a:pt x="5914" y="11544"/>
                  <a:pt x="5913" y="11544"/>
                  <a:pt x="5913" y="11544"/>
                </a:cubicBezTo>
                <a:lnTo>
                  <a:pt x="5915" y="11544"/>
                </a:lnTo>
                <a:cubicBezTo>
                  <a:pt x="5915" y="11544"/>
                  <a:pt x="5915" y="11544"/>
                  <a:pt x="5915" y="11544"/>
                </a:cubicBezTo>
                <a:close/>
                <a:moveTo>
                  <a:pt x="6077" y="11532"/>
                </a:moveTo>
                <a:cubicBezTo>
                  <a:pt x="6071" y="11538"/>
                  <a:pt x="6066" y="11544"/>
                  <a:pt x="6060" y="11544"/>
                </a:cubicBezTo>
                <a:cubicBezTo>
                  <a:pt x="6060" y="11538"/>
                  <a:pt x="6054" y="11538"/>
                  <a:pt x="6049" y="11538"/>
                </a:cubicBezTo>
                <a:cubicBezTo>
                  <a:pt x="6060" y="11532"/>
                  <a:pt x="6066" y="11532"/>
                  <a:pt x="6077" y="11532"/>
                </a:cubicBezTo>
                <a:close/>
                <a:moveTo>
                  <a:pt x="6576" y="11515"/>
                </a:moveTo>
                <a:lnTo>
                  <a:pt x="6576" y="11515"/>
                </a:lnTo>
                <a:cubicBezTo>
                  <a:pt x="6548" y="11527"/>
                  <a:pt x="6520" y="11532"/>
                  <a:pt x="6497" y="11544"/>
                </a:cubicBezTo>
                <a:cubicBezTo>
                  <a:pt x="6491" y="11538"/>
                  <a:pt x="6491" y="11532"/>
                  <a:pt x="6486" y="11527"/>
                </a:cubicBezTo>
                <a:cubicBezTo>
                  <a:pt x="6514" y="11521"/>
                  <a:pt x="6548" y="11521"/>
                  <a:pt x="6576" y="11515"/>
                </a:cubicBezTo>
                <a:close/>
                <a:moveTo>
                  <a:pt x="7013" y="11515"/>
                </a:moveTo>
                <a:cubicBezTo>
                  <a:pt x="7008" y="11521"/>
                  <a:pt x="6996" y="11538"/>
                  <a:pt x="6991" y="11544"/>
                </a:cubicBezTo>
                <a:cubicBezTo>
                  <a:pt x="7004" y="11535"/>
                  <a:pt x="7022" y="11525"/>
                  <a:pt x="7037" y="11525"/>
                </a:cubicBezTo>
                <a:cubicBezTo>
                  <a:pt x="7041" y="11525"/>
                  <a:pt x="7044" y="11526"/>
                  <a:pt x="7047" y="11527"/>
                </a:cubicBezTo>
                <a:cubicBezTo>
                  <a:pt x="7042" y="11521"/>
                  <a:pt x="7025" y="11515"/>
                  <a:pt x="7013" y="11515"/>
                </a:cubicBezTo>
                <a:close/>
                <a:moveTo>
                  <a:pt x="4873" y="11451"/>
                </a:moveTo>
                <a:cubicBezTo>
                  <a:pt x="4889" y="11451"/>
                  <a:pt x="4906" y="11460"/>
                  <a:pt x="4925" y="11464"/>
                </a:cubicBezTo>
                <a:cubicBezTo>
                  <a:pt x="4988" y="11476"/>
                  <a:pt x="5056" y="11481"/>
                  <a:pt x="5124" y="11493"/>
                </a:cubicBezTo>
                <a:cubicBezTo>
                  <a:pt x="5232" y="11510"/>
                  <a:pt x="5334" y="11521"/>
                  <a:pt x="5442" y="11532"/>
                </a:cubicBezTo>
                <a:cubicBezTo>
                  <a:pt x="5447" y="11538"/>
                  <a:pt x="5453" y="11544"/>
                  <a:pt x="5459" y="11549"/>
                </a:cubicBezTo>
                <a:cubicBezTo>
                  <a:pt x="5345" y="11538"/>
                  <a:pt x="5226" y="11521"/>
                  <a:pt x="5107" y="11504"/>
                </a:cubicBezTo>
                <a:lnTo>
                  <a:pt x="5101" y="11504"/>
                </a:lnTo>
                <a:cubicBezTo>
                  <a:pt x="5090" y="11498"/>
                  <a:pt x="5078" y="11498"/>
                  <a:pt x="5067" y="11498"/>
                </a:cubicBezTo>
                <a:cubicBezTo>
                  <a:pt x="5033" y="11493"/>
                  <a:pt x="5005" y="11487"/>
                  <a:pt x="4976" y="11481"/>
                </a:cubicBezTo>
                <a:cubicBezTo>
                  <a:pt x="4976" y="11487"/>
                  <a:pt x="4976" y="11487"/>
                  <a:pt x="4976" y="11493"/>
                </a:cubicBezTo>
                <a:cubicBezTo>
                  <a:pt x="4942" y="11464"/>
                  <a:pt x="4891" y="11470"/>
                  <a:pt x="4852" y="11459"/>
                </a:cubicBezTo>
                <a:cubicBezTo>
                  <a:pt x="4859" y="11453"/>
                  <a:pt x="4866" y="11451"/>
                  <a:pt x="4873" y="11451"/>
                </a:cubicBezTo>
                <a:close/>
                <a:moveTo>
                  <a:pt x="5989" y="11537"/>
                </a:moveTo>
                <a:cubicBezTo>
                  <a:pt x="6003" y="11537"/>
                  <a:pt x="6017" y="11538"/>
                  <a:pt x="6032" y="11538"/>
                </a:cubicBezTo>
                <a:lnTo>
                  <a:pt x="6032" y="11549"/>
                </a:lnTo>
                <a:lnTo>
                  <a:pt x="5958" y="11549"/>
                </a:lnTo>
                <a:cubicBezTo>
                  <a:pt x="5958" y="11549"/>
                  <a:pt x="5952" y="11544"/>
                  <a:pt x="5947" y="11544"/>
                </a:cubicBezTo>
                <a:cubicBezTo>
                  <a:pt x="5961" y="11538"/>
                  <a:pt x="5975" y="11537"/>
                  <a:pt x="5989" y="11537"/>
                </a:cubicBezTo>
                <a:close/>
                <a:moveTo>
                  <a:pt x="5913" y="11532"/>
                </a:moveTo>
                <a:cubicBezTo>
                  <a:pt x="5914" y="11536"/>
                  <a:pt x="5915" y="11540"/>
                  <a:pt x="5915" y="11544"/>
                </a:cubicBezTo>
                <a:lnTo>
                  <a:pt x="5915" y="11544"/>
                </a:lnTo>
                <a:cubicBezTo>
                  <a:pt x="5918" y="11542"/>
                  <a:pt x="5919" y="11538"/>
                  <a:pt x="5924" y="11538"/>
                </a:cubicBezTo>
                <a:cubicBezTo>
                  <a:pt x="5924" y="11538"/>
                  <a:pt x="5930" y="11544"/>
                  <a:pt x="5930" y="11544"/>
                </a:cubicBezTo>
                <a:lnTo>
                  <a:pt x="5915" y="11544"/>
                </a:lnTo>
                <a:cubicBezTo>
                  <a:pt x="5914" y="11548"/>
                  <a:pt x="5911" y="11551"/>
                  <a:pt x="5907" y="11551"/>
                </a:cubicBezTo>
                <a:cubicBezTo>
                  <a:pt x="5905" y="11551"/>
                  <a:pt x="5903" y="11551"/>
                  <a:pt x="5901" y="11549"/>
                </a:cubicBezTo>
                <a:cubicBezTo>
                  <a:pt x="5890" y="11549"/>
                  <a:pt x="5890" y="11544"/>
                  <a:pt x="5890" y="11538"/>
                </a:cubicBezTo>
                <a:cubicBezTo>
                  <a:pt x="5895" y="11538"/>
                  <a:pt x="5907" y="11532"/>
                  <a:pt x="5913" y="11532"/>
                </a:cubicBezTo>
                <a:close/>
                <a:moveTo>
                  <a:pt x="5464" y="11538"/>
                </a:moveTo>
                <a:cubicBezTo>
                  <a:pt x="5498" y="11538"/>
                  <a:pt x="5527" y="11544"/>
                  <a:pt x="5555" y="11549"/>
                </a:cubicBezTo>
                <a:lnTo>
                  <a:pt x="5572" y="11549"/>
                </a:lnTo>
                <a:cubicBezTo>
                  <a:pt x="5595" y="11549"/>
                  <a:pt x="5617" y="11548"/>
                  <a:pt x="5640" y="11548"/>
                </a:cubicBezTo>
                <a:cubicBezTo>
                  <a:pt x="5663" y="11548"/>
                  <a:pt x="5686" y="11549"/>
                  <a:pt x="5708" y="11555"/>
                </a:cubicBezTo>
                <a:cubicBezTo>
                  <a:pt x="5689" y="11560"/>
                  <a:pt x="5669" y="11561"/>
                  <a:pt x="5649" y="11561"/>
                </a:cubicBezTo>
                <a:cubicBezTo>
                  <a:pt x="5616" y="11561"/>
                  <a:pt x="5583" y="11557"/>
                  <a:pt x="5550" y="11557"/>
                </a:cubicBezTo>
                <a:cubicBezTo>
                  <a:pt x="5526" y="11557"/>
                  <a:pt x="5503" y="11559"/>
                  <a:pt x="5481" y="11566"/>
                </a:cubicBezTo>
                <a:cubicBezTo>
                  <a:pt x="5481" y="11561"/>
                  <a:pt x="5481" y="11555"/>
                  <a:pt x="5481" y="11549"/>
                </a:cubicBezTo>
                <a:lnTo>
                  <a:pt x="5470" y="11549"/>
                </a:lnTo>
                <a:cubicBezTo>
                  <a:pt x="5464" y="11544"/>
                  <a:pt x="5464" y="11544"/>
                  <a:pt x="5464" y="11538"/>
                </a:cubicBezTo>
                <a:close/>
                <a:moveTo>
                  <a:pt x="6128" y="11510"/>
                </a:moveTo>
                <a:cubicBezTo>
                  <a:pt x="6122" y="11521"/>
                  <a:pt x="6128" y="11532"/>
                  <a:pt x="6139" y="11544"/>
                </a:cubicBezTo>
                <a:cubicBezTo>
                  <a:pt x="6151" y="11547"/>
                  <a:pt x="6162" y="11548"/>
                  <a:pt x="6174" y="11548"/>
                </a:cubicBezTo>
                <a:cubicBezTo>
                  <a:pt x="6208" y="11548"/>
                  <a:pt x="6242" y="11538"/>
                  <a:pt x="6276" y="11538"/>
                </a:cubicBezTo>
                <a:cubicBezTo>
                  <a:pt x="6278" y="11538"/>
                  <a:pt x="6281" y="11538"/>
                  <a:pt x="6283" y="11538"/>
                </a:cubicBezTo>
                <a:lnTo>
                  <a:pt x="6283" y="11538"/>
                </a:lnTo>
                <a:cubicBezTo>
                  <a:pt x="6296" y="11527"/>
                  <a:pt x="6307" y="11515"/>
                  <a:pt x="6327" y="11510"/>
                </a:cubicBezTo>
                <a:lnTo>
                  <a:pt x="6327" y="11510"/>
                </a:lnTo>
                <a:cubicBezTo>
                  <a:pt x="6321" y="11515"/>
                  <a:pt x="6321" y="11521"/>
                  <a:pt x="6321" y="11527"/>
                </a:cubicBezTo>
                <a:cubicBezTo>
                  <a:pt x="6315" y="11527"/>
                  <a:pt x="6315" y="11532"/>
                  <a:pt x="6310" y="11532"/>
                </a:cubicBezTo>
                <a:cubicBezTo>
                  <a:pt x="6306" y="11536"/>
                  <a:pt x="6302" y="11537"/>
                  <a:pt x="6297" y="11539"/>
                </a:cubicBezTo>
                <a:lnTo>
                  <a:pt x="6297" y="11539"/>
                </a:lnTo>
                <a:cubicBezTo>
                  <a:pt x="6292" y="11539"/>
                  <a:pt x="6288" y="11538"/>
                  <a:pt x="6283" y="11538"/>
                </a:cubicBezTo>
                <a:lnTo>
                  <a:pt x="6283" y="11538"/>
                </a:lnTo>
                <a:cubicBezTo>
                  <a:pt x="6281" y="11540"/>
                  <a:pt x="6278" y="11542"/>
                  <a:pt x="6276" y="11544"/>
                </a:cubicBezTo>
                <a:lnTo>
                  <a:pt x="6287" y="11544"/>
                </a:lnTo>
                <a:cubicBezTo>
                  <a:pt x="6289" y="11541"/>
                  <a:pt x="6293" y="11540"/>
                  <a:pt x="6297" y="11539"/>
                </a:cubicBezTo>
                <a:lnTo>
                  <a:pt x="6297" y="11539"/>
                </a:lnTo>
                <a:cubicBezTo>
                  <a:pt x="6300" y="11539"/>
                  <a:pt x="6302" y="11539"/>
                  <a:pt x="6305" y="11539"/>
                </a:cubicBezTo>
                <a:cubicBezTo>
                  <a:pt x="6325" y="11539"/>
                  <a:pt x="6344" y="11536"/>
                  <a:pt x="6355" y="11521"/>
                </a:cubicBezTo>
                <a:lnTo>
                  <a:pt x="6344" y="11521"/>
                </a:lnTo>
                <a:cubicBezTo>
                  <a:pt x="6355" y="11521"/>
                  <a:pt x="6361" y="11515"/>
                  <a:pt x="6366" y="11515"/>
                </a:cubicBezTo>
                <a:cubicBezTo>
                  <a:pt x="6362" y="11525"/>
                  <a:pt x="6365" y="11541"/>
                  <a:pt x="6375" y="11541"/>
                </a:cubicBezTo>
                <a:cubicBezTo>
                  <a:pt x="6377" y="11541"/>
                  <a:pt x="6380" y="11540"/>
                  <a:pt x="6383" y="11538"/>
                </a:cubicBezTo>
                <a:cubicBezTo>
                  <a:pt x="6417" y="11532"/>
                  <a:pt x="6446" y="11527"/>
                  <a:pt x="6480" y="11527"/>
                </a:cubicBezTo>
                <a:cubicBezTo>
                  <a:pt x="6480" y="11532"/>
                  <a:pt x="6480" y="11538"/>
                  <a:pt x="6480" y="11544"/>
                </a:cubicBezTo>
                <a:lnTo>
                  <a:pt x="6474" y="11544"/>
                </a:lnTo>
                <a:cubicBezTo>
                  <a:pt x="6474" y="11538"/>
                  <a:pt x="6469" y="11532"/>
                  <a:pt x="6469" y="11532"/>
                </a:cubicBezTo>
                <a:cubicBezTo>
                  <a:pt x="6452" y="11538"/>
                  <a:pt x="6434" y="11544"/>
                  <a:pt x="6417" y="11549"/>
                </a:cubicBezTo>
                <a:cubicBezTo>
                  <a:pt x="6400" y="11547"/>
                  <a:pt x="6383" y="11544"/>
                  <a:pt x="6368" y="11544"/>
                </a:cubicBezTo>
                <a:cubicBezTo>
                  <a:pt x="6352" y="11544"/>
                  <a:pt x="6338" y="11547"/>
                  <a:pt x="6327" y="11555"/>
                </a:cubicBezTo>
                <a:lnTo>
                  <a:pt x="6310" y="11555"/>
                </a:lnTo>
                <a:lnTo>
                  <a:pt x="6298" y="11544"/>
                </a:lnTo>
                <a:cubicBezTo>
                  <a:pt x="6281" y="11549"/>
                  <a:pt x="6270" y="11555"/>
                  <a:pt x="6253" y="11561"/>
                </a:cubicBezTo>
                <a:cubicBezTo>
                  <a:pt x="6174" y="11561"/>
                  <a:pt x="6100" y="11561"/>
                  <a:pt x="6026" y="11572"/>
                </a:cubicBezTo>
                <a:cubicBezTo>
                  <a:pt x="6001" y="11567"/>
                  <a:pt x="5977" y="11565"/>
                  <a:pt x="5952" y="11565"/>
                </a:cubicBezTo>
                <a:cubicBezTo>
                  <a:pt x="5922" y="11565"/>
                  <a:pt x="5892" y="11568"/>
                  <a:pt x="5862" y="11568"/>
                </a:cubicBezTo>
                <a:cubicBezTo>
                  <a:pt x="5837" y="11568"/>
                  <a:pt x="5812" y="11566"/>
                  <a:pt x="5788" y="11561"/>
                </a:cubicBezTo>
                <a:cubicBezTo>
                  <a:pt x="5810" y="11555"/>
                  <a:pt x="5839" y="11555"/>
                  <a:pt x="5861" y="11555"/>
                </a:cubicBezTo>
                <a:lnTo>
                  <a:pt x="5867" y="11555"/>
                </a:lnTo>
                <a:cubicBezTo>
                  <a:pt x="5930" y="11549"/>
                  <a:pt x="5998" y="11549"/>
                  <a:pt x="6060" y="11549"/>
                </a:cubicBezTo>
                <a:cubicBezTo>
                  <a:pt x="6064" y="11548"/>
                  <a:pt x="6069" y="11548"/>
                  <a:pt x="6074" y="11548"/>
                </a:cubicBezTo>
                <a:cubicBezTo>
                  <a:pt x="6078" y="11548"/>
                  <a:pt x="6083" y="11548"/>
                  <a:pt x="6088" y="11548"/>
                </a:cubicBezTo>
                <a:cubicBezTo>
                  <a:pt x="6098" y="11548"/>
                  <a:pt x="6108" y="11547"/>
                  <a:pt x="6117" y="11538"/>
                </a:cubicBezTo>
                <a:cubicBezTo>
                  <a:pt x="6111" y="11538"/>
                  <a:pt x="6100" y="11527"/>
                  <a:pt x="6088" y="11521"/>
                </a:cubicBezTo>
                <a:cubicBezTo>
                  <a:pt x="6094" y="11521"/>
                  <a:pt x="6094" y="11515"/>
                  <a:pt x="6094" y="11510"/>
                </a:cubicBezTo>
                <a:close/>
                <a:moveTo>
                  <a:pt x="5723" y="11568"/>
                </a:moveTo>
                <a:cubicBezTo>
                  <a:pt x="5734" y="11568"/>
                  <a:pt x="5744" y="11579"/>
                  <a:pt x="5731" y="11584"/>
                </a:cubicBezTo>
                <a:cubicBezTo>
                  <a:pt x="5728" y="11586"/>
                  <a:pt x="5725" y="11587"/>
                  <a:pt x="5722" y="11587"/>
                </a:cubicBezTo>
                <a:cubicBezTo>
                  <a:pt x="5711" y="11587"/>
                  <a:pt x="5701" y="11576"/>
                  <a:pt x="5714" y="11572"/>
                </a:cubicBezTo>
                <a:cubicBezTo>
                  <a:pt x="5717" y="11569"/>
                  <a:pt x="5720" y="11568"/>
                  <a:pt x="5723" y="11568"/>
                </a:cubicBezTo>
                <a:close/>
                <a:moveTo>
                  <a:pt x="5731" y="11595"/>
                </a:moveTo>
                <a:cubicBezTo>
                  <a:pt x="5731" y="11606"/>
                  <a:pt x="5725" y="11623"/>
                  <a:pt x="5720" y="11629"/>
                </a:cubicBezTo>
                <a:lnTo>
                  <a:pt x="5765" y="11629"/>
                </a:lnTo>
                <a:cubicBezTo>
                  <a:pt x="5765" y="11635"/>
                  <a:pt x="5754" y="11652"/>
                  <a:pt x="5748" y="11657"/>
                </a:cubicBezTo>
                <a:cubicBezTo>
                  <a:pt x="5745" y="11659"/>
                  <a:pt x="5741" y="11660"/>
                  <a:pt x="5738" y="11660"/>
                </a:cubicBezTo>
                <a:cubicBezTo>
                  <a:pt x="5728" y="11660"/>
                  <a:pt x="5717" y="11654"/>
                  <a:pt x="5708" y="11646"/>
                </a:cubicBezTo>
                <a:cubicBezTo>
                  <a:pt x="5708" y="11629"/>
                  <a:pt x="5720" y="11612"/>
                  <a:pt x="5731" y="11595"/>
                </a:cubicBezTo>
                <a:close/>
                <a:moveTo>
                  <a:pt x="5788" y="11629"/>
                </a:moveTo>
                <a:cubicBezTo>
                  <a:pt x="5810" y="11629"/>
                  <a:pt x="5833" y="11631"/>
                  <a:pt x="5856" y="11631"/>
                </a:cubicBezTo>
                <a:cubicBezTo>
                  <a:pt x="5867" y="11631"/>
                  <a:pt x="5878" y="11631"/>
                  <a:pt x="5890" y="11629"/>
                </a:cubicBezTo>
                <a:lnTo>
                  <a:pt x="5890" y="11629"/>
                </a:lnTo>
                <a:cubicBezTo>
                  <a:pt x="5890" y="11640"/>
                  <a:pt x="5873" y="11646"/>
                  <a:pt x="5861" y="11652"/>
                </a:cubicBezTo>
                <a:cubicBezTo>
                  <a:pt x="5861" y="11652"/>
                  <a:pt x="5861" y="11663"/>
                  <a:pt x="5861" y="11663"/>
                </a:cubicBezTo>
                <a:cubicBezTo>
                  <a:pt x="5844" y="11657"/>
                  <a:pt x="5826" y="11657"/>
                  <a:pt x="5809" y="11657"/>
                </a:cubicBezTo>
                <a:cubicBezTo>
                  <a:pt x="5792" y="11657"/>
                  <a:pt x="5776" y="11657"/>
                  <a:pt x="5765" y="11652"/>
                </a:cubicBezTo>
                <a:cubicBezTo>
                  <a:pt x="5765" y="11635"/>
                  <a:pt x="5776" y="11629"/>
                  <a:pt x="5788" y="11629"/>
                </a:cubicBezTo>
                <a:close/>
                <a:moveTo>
                  <a:pt x="5888" y="11653"/>
                </a:moveTo>
                <a:cubicBezTo>
                  <a:pt x="5892" y="11653"/>
                  <a:pt x="5895" y="11656"/>
                  <a:pt x="5895" y="11663"/>
                </a:cubicBezTo>
                <a:cubicBezTo>
                  <a:pt x="5895" y="11669"/>
                  <a:pt x="5884" y="11674"/>
                  <a:pt x="5878" y="11674"/>
                </a:cubicBezTo>
                <a:cubicBezTo>
                  <a:pt x="5867" y="11666"/>
                  <a:pt x="5879" y="11653"/>
                  <a:pt x="5888" y="11653"/>
                </a:cubicBezTo>
                <a:close/>
                <a:moveTo>
                  <a:pt x="5759" y="11714"/>
                </a:moveTo>
                <a:cubicBezTo>
                  <a:pt x="5757" y="11716"/>
                  <a:pt x="5755" y="11718"/>
                  <a:pt x="5754" y="11720"/>
                </a:cubicBezTo>
                <a:cubicBezTo>
                  <a:pt x="5755" y="11718"/>
                  <a:pt x="5757" y="11716"/>
                  <a:pt x="5759" y="11714"/>
                </a:cubicBezTo>
                <a:close/>
                <a:moveTo>
                  <a:pt x="5648" y="0"/>
                </a:moveTo>
                <a:cubicBezTo>
                  <a:pt x="5638" y="0"/>
                  <a:pt x="5632" y="15"/>
                  <a:pt x="5623" y="15"/>
                </a:cubicBezTo>
                <a:cubicBezTo>
                  <a:pt x="5578" y="15"/>
                  <a:pt x="5544" y="20"/>
                  <a:pt x="5515" y="54"/>
                </a:cubicBezTo>
                <a:cubicBezTo>
                  <a:pt x="5515" y="49"/>
                  <a:pt x="5515" y="32"/>
                  <a:pt x="5515" y="26"/>
                </a:cubicBezTo>
                <a:cubicBezTo>
                  <a:pt x="5510" y="32"/>
                  <a:pt x="5504" y="49"/>
                  <a:pt x="5504" y="54"/>
                </a:cubicBezTo>
                <a:cubicBezTo>
                  <a:pt x="5496" y="46"/>
                  <a:pt x="5484" y="31"/>
                  <a:pt x="5472" y="31"/>
                </a:cubicBezTo>
                <a:cubicBezTo>
                  <a:pt x="5467" y="31"/>
                  <a:pt x="5463" y="33"/>
                  <a:pt x="5459" y="37"/>
                </a:cubicBezTo>
                <a:lnTo>
                  <a:pt x="5379" y="37"/>
                </a:lnTo>
                <a:cubicBezTo>
                  <a:pt x="5408" y="49"/>
                  <a:pt x="5436" y="54"/>
                  <a:pt x="5464" y="60"/>
                </a:cubicBezTo>
                <a:cubicBezTo>
                  <a:pt x="5470" y="54"/>
                  <a:pt x="5470" y="43"/>
                  <a:pt x="5470" y="37"/>
                </a:cubicBezTo>
                <a:cubicBezTo>
                  <a:pt x="5480" y="51"/>
                  <a:pt x="5491" y="59"/>
                  <a:pt x="5502" y="59"/>
                </a:cubicBezTo>
                <a:cubicBezTo>
                  <a:pt x="5510" y="59"/>
                  <a:pt x="5518" y="55"/>
                  <a:pt x="5527" y="49"/>
                </a:cubicBezTo>
                <a:lnTo>
                  <a:pt x="5527" y="49"/>
                </a:lnTo>
                <a:lnTo>
                  <a:pt x="5521" y="71"/>
                </a:lnTo>
                <a:cubicBezTo>
                  <a:pt x="5538" y="54"/>
                  <a:pt x="5549" y="32"/>
                  <a:pt x="5572" y="20"/>
                </a:cubicBezTo>
                <a:cubicBezTo>
                  <a:pt x="5600" y="37"/>
                  <a:pt x="5612" y="66"/>
                  <a:pt x="5617" y="94"/>
                </a:cubicBezTo>
                <a:cubicBezTo>
                  <a:pt x="5619" y="94"/>
                  <a:pt x="5620" y="95"/>
                  <a:pt x="5621" y="95"/>
                </a:cubicBezTo>
                <a:lnTo>
                  <a:pt x="5621" y="95"/>
                </a:lnTo>
                <a:cubicBezTo>
                  <a:pt x="5627" y="88"/>
                  <a:pt x="5636" y="87"/>
                  <a:pt x="5646" y="77"/>
                </a:cubicBezTo>
                <a:cubicBezTo>
                  <a:pt x="5646" y="77"/>
                  <a:pt x="5646" y="71"/>
                  <a:pt x="5646" y="66"/>
                </a:cubicBezTo>
                <a:cubicBezTo>
                  <a:pt x="5680" y="77"/>
                  <a:pt x="5720" y="71"/>
                  <a:pt x="5742" y="83"/>
                </a:cubicBezTo>
                <a:cubicBezTo>
                  <a:pt x="5742" y="94"/>
                  <a:pt x="5737" y="100"/>
                  <a:pt x="5720" y="100"/>
                </a:cubicBezTo>
                <a:lnTo>
                  <a:pt x="5642" y="100"/>
                </a:lnTo>
                <a:cubicBezTo>
                  <a:pt x="5659" y="104"/>
                  <a:pt x="5678" y="107"/>
                  <a:pt x="5697" y="111"/>
                </a:cubicBezTo>
                <a:cubicBezTo>
                  <a:pt x="5555" y="117"/>
                  <a:pt x="5408" y="122"/>
                  <a:pt x="5260" y="122"/>
                </a:cubicBezTo>
                <a:cubicBezTo>
                  <a:pt x="5260" y="117"/>
                  <a:pt x="5271" y="111"/>
                  <a:pt x="5277" y="105"/>
                </a:cubicBezTo>
                <a:cubicBezTo>
                  <a:pt x="5271" y="105"/>
                  <a:pt x="5266" y="100"/>
                  <a:pt x="5266" y="100"/>
                </a:cubicBezTo>
                <a:cubicBezTo>
                  <a:pt x="5262" y="119"/>
                  <a:pt x="5253" y="130"/>
                  <a:pt x="5238" y="130"/>
                </a:cubicBezTo>
                <a:cubicBezTo>
                  <a:pt x="5232" y="130"/>
                  <a:pt x="5224" y="128"/>
                  <a:pt x="5215" y="122"/>
                </a:cubicBezTo>
                <a:cubicBezTo>
                  <a:pt x="5220" y="117"/>
                  <a:pt x="5237" y="111"/>
                  <a:pt x="5243" y="105"/>
                </a:cubicBezTo>
                <a:lnTo>
                  <a:pt x="5215" y="105"/>
                </a:lnTo>
                <a:cubicBezTo>
                  <a:pt x="5215" y="117"/>
                  <a:pt x="5209" y="128"/>
                  <a:pt x="5209" y="134"/>
                </a:cubicBezTo>
                <a:cubicBezTo>
                  <a:pt x="5186" y="137"/>
                  <a:pt x="5164" y="137"/>
                  <a:pt x="5141" y="137"/>
                </a:cubicBezTo>
                <a:cubicBezTo>
                  <a:pt x="5118" y="137"/>
                  <a:pt x="5095" y="137"/>
                  <a:pt x="5073" y="139"/>
                </a:cubicBezTo>
                <a:cubicBezTo>
                  <a:pt x="5070" y="139"/>
                  <a:pt x="5067" y="139"/>
                  <a:pt x="5063" y="139"/>
                </a:cubicBezTo>
                <a:cubicBezTo>
                  <a:pt x="5031" y="139"/>
                  <a:pt x="4992" y="154"/>
                  <a:pt x="4957" y="154"/>
                </a:cubicBezTo>
                <a:cubicBezTo>
                  <a:pt x="4937" y="154"/>
                  <a:pt x="4918" y="149"/>
                  <a:pt x="4903" y="134"/>
                </a:cubicBezTo>
                <a:cubicBezTo>
                  <a:pt x="4880" y="134"/>
                  <a:pt x="4852" y="134"/>
                  <a:pt x="4829" y="128"/>
                </a:cubicBezTo>
                <a:cubicBezTo>
                  <a:pt x="4823" y="134"/>
                  <a:pt x="4812" y="139"/>
                  <a:pt x="4806" y="139"/>
                </a:cubicBezTo>
                <a:cubicBezTo>
                  <a:pt x="4802" y="138"/>
                  <a:pt x="4798" y="137"/>
                  <a:pt x="4793" y="137"/>
                </a:cubicBezTo>
                <a:cubicBezTo>
                  <a:pt x="4780" y="137"/>
                  <a:pt x="4766" y="145"/>
                  <a:pt x="4766" y="162"/>
                </a:cubicBezTo>
                <a:lnTo>
                  <a:pt x="4812" y="162"/>
                </a:lnTo>
                <a:cubicBezTo>
                  <a:pt x="4789" y="168"/>
                  <a:pt x="4766" y="174"/>
                  <a:pt x="4744" y="179"/>
                </a:cubicBezTo>
                <a:cubicBezTo>
                  <a:pt x="4744" y="168"/>
                  <a:pt x="4749" y="156"/>
                  <a:pt x="4749" y="145"/>
                </a:cubicBezTo>
                <a:lnTo>
                  <a:pt x="4749" y="145"/>
                </a:lnTo>
                <a:cubicBezTo>
                  <a:pt x="4738" y="151"/>
                  <a:pt x="4727" y="162"/>
                  <a:pt x="4715" y="162"/>
                </a:cubicBezTo>
                <a:cubicBezTo>
                  <a:pt x="4715" y="151"/>
                  <a:pt x="4715" y="134"/>
                  <a:pt x="4715" y="122"/>
                </a:cubicBezTo>
                <a:cubicBezTo>
                  <a:pt x="4732" y="117"/>
                  <a:pt x="4744" y="117"/>
                  <a:pt x="4761" y="111"/>
                </a:cubicBezTo>
                <a:cubicBezTo>
                  <a:pt x="4761" y="117"/>
                  <a:pt x="4766" y="117"/>
                  <a:pt x="4772" y="117"/>
                </a:cubicBezTo>
                <a:cubicBezTo>
                  <a:pt x="4806" y="117"/>
                  <a:pt x="4840" y="105"/>
                  <a:pt x="4869" y="88"/>
                </a:cubicBezTo>
                <a:cubicBezTo>
                  <a:pt x="4880" y="94"/>
                  <a:pt x="4891" y="100"/>
                  <a:pt x="4903" y="105"/>
                </a:cubicBezTo>
                <a:cubicBezTo>
                  <a:pt x="4903" y="100"/>
                  <a:pt x="4903" y="83"/>
                  <a:pt x="4908" y="77"/>
                </a:cubicBezTo>
                <a:cubicBezTo>
                  <a:pt x="4891" y="72"/>
                  <a:pt x="4874" y="71"/>
                  <a:pt x="4857" y="71"/>
                </a:cubicBezTo>
                <a:cubicBezTo>
                  <a:pt x="4812" y="71"/>
                  <a:pt x="4768" y="83"/>
                  <a:pt x="4727" y="83"/>
                </a:cubicBezTo>
                <a:lnTo>
                  <a:pt x="4727" y="66"/>
                </a:lnTo>
                <a:cubicBezTo>
                  <a:pt x="4727" y="71"/>
                  <a:pt x="4721" y="83"/>
                  <a:pt x="4721" y="88"/>
                </a:cubicBezTo>
                <a:cubicBezTo>
                  <a:pt x="4687" y="88"/>
                  <a:pt x="4659" y="94"/>
                  <a:pt x="4630" y="111"/>
                </a:cubicBezTo>
                <a:cubicBezTo>
                  <a:pt x="4623" y="109"/>
                  <a:pt x="4615" y="108"/>
                  <a:pt x="4608" y="108"/>
                </a:cubicBezTo>
                <a:cubicBezTo>
                  <a:pt x="4594" y="108"/>
                  <a:pt x="4581" y="113"/>
                  <a:pt x="4573" y="128"/>
                </a:cubicBezTo>
                <a:cubicBezTo>
                  <a:pt x="4568" y="122"/>
                  <a:pt x="4562" y="111"/>
                  <a:pt x="4562" y="105"/>
                </a:cubicBezTo>
                <a:cubicBezTo>
                  <a:pt x="4562" y="117"/>
                  <a:pt x="4562" y="134"/>
                  <a:pt x="4562" y="139"/>
                </a:cubicBezTo>
                <a:cubicBezTo>
                  <a:pt x="4551" y="134"/>
                  <a:pt x="4534" y="128"/>
                  <a:pt x="4522" y="128"/>
                </a:cubicBezTo>
                <a:cubicBezTo>
                  <a:pt x="4522" y="128"/>
                  <a:pt x="4522" y="134"/>
                  <a:pt x="4522" y="139"/>
                </a:cubicBezTo>
                <a:cubicBezTo>
                  <a:pt x="4538" y="142"/>
                  <a:pt x="4556" y="146"/>
                  <a:pt x="4574" y="146"/>
                </a:cubicBezTo>
                <a:cubicBezTo>
                  <a:pt x="4594" y="146"/>
                  <a:pt x="4612" y="141"/>
                  <a:pt x="4625" y="122"/>
                </a:cubicBezTo>
                <a:cubicBezTo>
                  <a:pt x="4630" y="122"/>
                  <a:pt x="4647" y="134"/>
                  <a:pt x="4653" y="134"/>
                </a:cubicBezTo>
                <a:cubicBezTo>
                  <a:pt x="4676" y="128"/>
                  <a:pt x="4693" y="128"/>
                  <a:pt x="4710" y="122"/>
                </a:cubicBezTo>
                <a:lnTo>
                  <a:pt x="4710" y="122"/>
                </a:lnTo>
                <a:cubicBezTo>
                  <a:pt x="4710" y="134"/>
                  <a:pt x="4704" y="156"/>
                  <a:pt x="4698" y="168"/>
                </a:cubicBezTo>
                <a:cubicBezTo>
                  <a:pt x="4693" y="168"/>
                  <a:pt x="4681" y="162"/>
                  <a:pt x="4670" y="156"/>
                </a:cubicBezTo>
                <a:lnTo>
                  <a:pt x="4670" y="191"/>
                </a:lnTo>
                <a:cubicBezTo>
                  <a:pt x="4664" y="191"/>
                  <a:pt x="4659" y="196"/>
                  <a:pt x="4653" y="196"/>
                </a:cubicBezTo>
                <a:lnTo>
                  <a:pt x="4653" y="162"/>
                </a:lnTo>
                <a:cubicBezTo>
                  <a:pt x="4647" y="168"/>
                  <a:pt x="4636" y="185"/>
                  <a:pt x="4630" y="196"/>
                </a:cubicBezTo>
                <a:cubicBezTo>
                  <a:pt x="4619" y="196"/>
                  <a:pt x="4613" y="202"/>
                  <a:pt x="4602" y="202"/>
                </a:cubicBezTo>
                <a:cubicBezTo>
                  <a:pt x="4613" y="196"/>
                  <a:pt x="4625" y="191"/>
                  <a:pt x="4630" y="179"/>
                </a:cubicBezTo>
                <a:cubicBezTo>
                  <a:pt x="4625" y="175"/>
                  <a:pt x="4621" y="173"/>
                  <a:pt x="4616" y="173"/>
                </a:cubicBezTo>
                <a:cubicBezTo>
                  <a:pt x="4597" y="173"/>
                  <a:pt x="4585" y="209"/>
                  <a:pt x="4562" y="213"/>
                </a:cubicBezTo>
                <a:cubicBezTo>
                  <a:pt x="4551" y="213"/>
                  <a:pt x="4522" y="213"/>
                  <a:pt x="4511" y="208"/>
                </a:cubicBezTo>
                <a:cubicBezTo>
                  <a:pt x="4517" y="202"/>
                  <a:pt x="4528" y="191"/>
                  <a:pt x="4534" y="179"/>
                </a:cubicBezTo>
                <a:lnTo>
                  <a:pt x="4534" y="179"/>
                </a:lnTo>
                <a:cubicBezTo>
                  <a:pt x="4517" y="196"/>
                  <a:pt x="4494" y="202"/>
                  <a:pt x="4477" y="202"/>
                </a:cubicBezTo>
                <a:cubicBezTo>
                  <a:pt x="4483" y="202"/>
                  <a:pt x="4500" y="208"/>
                  <a:pt x="4511" y="213"/>
                </a:cubicBezTo>
                <a:cubicBezTo>
                  <a:pt x="4502" y="222"/>
                  <a:pt x="4494" y="226"/>
                  <a:pt x="4485" y="226"/>
                </a:cubicBezTo>
                <a:cubicBezTo>
                  <a:pt x="4472" y="226"/>
                  <a:pt x="4459" y="216"/>
                  <a:pt x="4449" y="202"/>
                </a:cubicBezTo>
                <a:cubicBezTo>
                  <a:pt x="4449" y="208"/>
                  <a:pt x="4443" y="225"/>
                  <a:pt x="4437" y="230"/>
                </a:cubicBezTo>
                <a:cubicBezTo>
                  <a:pt x="4403" y="247"/>
                  <a:pt x="4358" y="253"/>
                  <a:pt x="4318" y="264"/>
                </a:cubicBezTo>
                <a:cubicBezTo>
                  <a:pt x="4330" y="253"/>
                  <a:pt x="4341" y="236"/>
                  <a:pt x="4347" y="225"/>
                </a:cubicBezTo>
                <a:lnTo>
                  <a:pt x="4347" y="225"/>
                </a:lnTo>
                <a:cubicBezTo>
                  <a:pt x="4330" y="230"/>
                  <a:pt x="4318" y="253"/>
                  <a:pt x="4312" y="270"/>
                </a:cubicBezTo>
                <a:lnTo>
                  <a:pt x="4284" y="242"/>
                </a:lnTo>
                <a:lnTo>
                  <a:pt x="4284" y="242"/>
                </a:lnTo>
                <a:cubicBezTo>
                  <a:pt x="4284" y="259"/>
                  <a:pt x="4290" y="270"/>
                  <a:pt x="4290" y="281"/>
                </a:cubicBezTo>
                <a:cubicBezTo>
                  <a:pt x="4286" y="281"/>
                  <a:pt x="4282" y="280"/>
                  <a:pt x="4278" y="280"/>
                </a:cubicBezTo>
                <a:cubicBezTo>
                  <a:pt x="4255" y="280"/>
                  <a:pt x="4236" y="294"/>
                  <a:pt x="4216" y="304"/>
                </a:cubicBezTo>
                <a:cubicBezTo>
                  <a:pt x="4216" y="298"/>
                  <a:pt x="4216" y="281"/>
                  <a:pt x="4216" y="276"/>
                </a:cubicBezTo>
                <a:cubicBezTo>
                  <a:pt x="4210" y="276"/>
                  <a:pt x="4199" y="281"/>
                  <a:pt x="4188" y="281"/>
                </a:cubicBezTo>
                <a:cubicBezTo>
                  <a:pt x="4222" y="310"/>
                  <a:pt x="4182" y="321"/>
                  <a:pt x="4159" y="327"/>
                </a:cubicBezTo>
                <a:lnTo>
                  <a:pt x="4154" y="321"/>
                </a:lnTo>
                <a:cubicBezTo>
                  <a:pt x="4154" y="321"/>
                  <a:pt x="4154" y="327"/>
                  <a:pt x="4148" y="327"/>
                </a:cubicBezTo>
                <a:cubicBezTo>
                  <a:pt x="4125" y="338"/>
                  <a:pt x="4097" y="349"/>
                  <a:pt x="4069" y="361"/>
                </a:cubicBezTo>
                <a:cubicBezTo>
                  <a:pt x="4051" y="366"/>
                  <a:pt x="4040" y="378"/>
                  <a:pt x="4023" y="383"/>
                </a:cubicBezTo>
                <a:lnTo>
                  <a:pt x="4017" y="389"/>
                </a:lnTo>
                <a:cubicBezTo>
                  <a:pt x="4012" y="391"/>
                  <a:pt x="4007" y="392"/>
                  <a:pt x="4002" y="392"/>
                </a:cubicBezTo>
                <a:cubicBezTo>
                  <a:pt x="3993" y="392"/>
                  <a:pt x="3985" y="389"/>
                  <a:pt x="3978" y="389"/>
                </a:cubicBezTo>
                <a:cubicBezTo>
                  <a:pt x="3972" y="395"/>
                  <a:pt x="3966" y="406"/>
                  <a:pt x="3961" y="412"/>
                </a:cubicBezTo>
                <a:cubicBezTo>
                  <a:pt x="3955" y="412"/>
                  <a:pt x="3949" y="400"/>
                  <a:pt x="3949" y="395"/>
                </a:cubicBezTo>
                <a:cubicBezTo>
                  <a:pt x="3938" y="400"/>
                  <a:pt x="3927" y="406"/>
                  <a:pt x="3921" y="412"/>
                </a:cubicBezTo>
                <a:cubicBezTo>
                  <a:pt x="3921" y="406"/>
                  <a:pt x="3915" y="406"/>
                  <a:pt x="3915" y="406"/>
                </a:cubicBezTo>
                <a:cubicBezTo>
                  <a:pt x="3910" y="406"/>
                  <a:pt x="3898" y="412"/>
                  <a:pt x="3893" y="423"/>
                </a:cubicBezTo>
                <a:cubicBezTo>
                  <a:pt x="3791" y="463"/>
                  <a:pt x="3688" y="474"/>
                  <a:pt x="3586" y="520"/>
                </a:cubicBezTo>
                <a:cubicBezTo>
                  <a:pt x="3575" y="542"/>
                  <a:pt x="3547" y="537"/>
                  <a:pt x="3524" y="542"/>
                </a:cubicBezTo>
                <a:cubicBezTo>
                  <a:pt x="3495" y="554"/>
                  <a:pt x="3467" y="571"/>
                  <a:pt x="3439" y="582"/>
                </a:cubicBezTo>
                <a:cubicBezTo>
                  <a:pt x="3439" y="582"/>
                  <a:pt x="3427" y="593"/>
                  <a:pt x="3427" y="593"/>
                </a:cubicBezTo>
                <a:lnTo>
                  <a:pt x="3382" y="599"/>
                </a:lnTo>
                <a:lnTo>
                  <a:pt x="3348" y="622"/>
                </a:lnTo>
                <a:cubicBezTo>
                  <a:pt x="3342" y="622"/>
                  <a:pt x="3337" y="616"/>
                  <a:pt x="3331" y="616"/>
                </a:cubicBezTo>
                <a:lnTo>
                  <a:pt x="3337" y="627"/>
                </a:lnTo>
                <a:cubicBezTo>
                  <a:pt x="3314" y="633"/>
                  <a:pt x="3291" y="639"/>
                  <a:pt x="3274" y="650"/>
                </a:cubicBezTo>
                <a:cubicBezTo>
                  <a:pt x="3269" y="650"/>
                  <a:pt x="3263" y="644"/>
                  <a:pt x="3263" y="644"/>
                </a:cubicBezTo>
                <a:cubicBezTo>
                  <a:pt x="3263" y="644"/>
                  <a:pt x="3257" y="656"/>
                  <a:pt x="3251" y="661"/>
                </a:cubicBezTo>
                <a:cubicBezTo>
                  <a:pt x="3206" y="661"/>
                  <a:pt x="3183" y="707"/>
                  <a:pt x="3138" y="713"/>
                </a:cubicBezTo>
                <a:cubicBezTo>
                  <a:pt x="3093" y="764"/>
                  <a:pt x="3025" y="769"/>
                  <a:pt x="2968" y="809"/>
                </a:cubicBezTo>
                <a:cubicBezTo>
                  <a:pt x="2968" y="815"/>
                  <a:pt x="2968" y="826"/>
                  <a:pt x="2968" y="832"/>
                </a:cubicBezTo>
                <a:cubicBezTo>
                  <a:pt x="2962" y="832"/>
                  <a:pt x="2951" y="826"/>
                  <a:pt x="2945" y="820"/>
                </a:cubicBezTo>
                <a:cubicBezTo>
                  <a:pt x="2883" y="866"/>
                  <a:pt x="2798" y="883"/>
                  <a:pt x="2741" y="939"/>
                </a:cubicBezTo>
                <a:cubicBezTo>
                  <a:pt x="2747" y="939"/>
                  <a:pt x="2752" y="951"/>
                  <a:pt x="2752" y="956"/>
                </a:cubicBezTo>
                <a:cubicBezTo>
                  <a:pt x="2781" y="934"/>
                  <a:pt x="2815" y="917"/>
                  <a:pt x="2843" y="894"/>
                </a:cubicBezTo>
                <a:cubicBezTo>
                  <a:pt x="2849" y="894"/>
                  <a:pt x="2854" y="900"/>
                  <a:pt x="2860" y="900"/>
                </a:cubicBezTo>
                <a:cubicBezTo>
                  <a:pt x="2900" y="860"/>
                  <a:pt x="2962" y="843"/>
                  <a:pt x="3013" y="820"/>
                </a:cubicBezTo>
                <a:cubicBezTo>
                  <a:pt x="3013" y="815"/>
                  <a:pt x="3013" y="803"/>
                  <a:pt x="3013" y="803"/>
                </a:cubicBezTo>
                <a:cubicBezTo>
                  <a:pt x="3030" y="798"/>
                  <a:pt x="3047" y="798"/>
                  <a:pt x="3059" y="798"/>
                </a:cubicBezTo>
                <a:cubicBezTo>
                  <a:pt x="3064" y="786"/>
                  <a:pt x="3070" y="775"/>
                  <a:pt x="3076" y="764"/>
                </a:cubicBezTo>
                <a:cubicBezTo>
                  <a:pt x="3076" y="769"/>
                  <a:pt x="3087" y="775"/>
                  <a:pt x="3087" y="781"/>
                </a:cubicBezTo>
                <a:cubicBezTo>
                  <a:pt x="3093" y="775"/>
                  <a:pt x="3104" y="764"/>
                  <a:pt x="3110" y="758"/>
                </a:cubicBezTo>
                <a:lnTo>
                  <a:pt x="3132" y="781"/>
                </a:lnTo>
                <a:lnTo>
                  <a:pt x="3132" y="781"/>
                </a:lnTo>
                <a:lnTo>
                  <a:pt x="3121" y="758"/>
                </a:lnTo>
                <a:cubicBezTo>
                  <a:pt x="3212" y="724"/>
                  <a:pt x="3303" y="690"/>
                  <a:pt x="3388" y="644"/>
                </a:cubicBezTo>
                <a:cubicBezTo>
                  <a:pt x="3388" y="649"/>
                  <a:pt x="3388" y="653"/>
                  <a:pt x="3388" y="656"/>
                </a:cubicBezTo>
                <a:lnTo>
                  <a:pt x="3388" y="656"/>
                </a:lnTo>
                <a:cubicBezTo>
                  <a:pt x="3424" y="628"/>
                  <a:pt x="3491" y="636"/>
                  <a:pt x="3507" y="582"/>
                </a:cubicBezTo>
                <a:cubicBezTo>
                  <a:pt x="3512" y="588"/>
                  <a:pt x="3512" y="599"/>
                  <a:pt x="3518" y="605"/>
                </a:cubicBezTo>
                <a:cubicBezTo>
                  <a:pt x="3632" y="559"/>
                  <a:pt x="3745" y="508"/>
                  <a:pt x="3864" y="469"/>
                </a:cubicBezTo>
                <a:cubicBezTo>
                  <a:pt x="3870" y="463"/>
                  <a:pt x="3870" y="452"/>
                  <a:pt x="3870" y="446"/>
                </a:cubicBezTo>
                <a:cubicBezTo>
                  <a:pt x="3870" y="446"/>
                  <a:pt x="3881" y="457"/>
                  <a:pt x="3881" y="457"/>
                </a:cubicBezTo>
                <a:cubicBezTo>
                  <a:pt x="3898" y="452"/>
                  <a:pt x="3915" y="446"/>
                  <a:pt x="3938" y="440"/>
                </a:cubicBezTo>
                <a:lnTo>
                  <a:pt x="3938" y="440"/>
                </a:lnTo>
                <a:cubicBezTo>
                  <a:pt x="3921" y="452"/>
                  <a:pt x="3898" y="457"/>
                  <a:pt x="3881" y="469"/>
                </a:cubicBezTo>
                <a:cubicBezTo>
                  <a:pt x="3887" y="474"/>
                  <a:pt x="3893" y="486"/>
                  <a:pt x="3898" y="497"/>
                </a:cubicBezTo>
                <a:cubicBezTo>
                  <a:pt x="3921" y="474"/>
                  <a:pt x="3955" y="457"/>
                  <a:pt x="3983" y="446"/>
                </a:cubicBezTo>
                <a:cubicBezTo>
                  <a:pt x="3989" y="446"/>
                  <a:pt x="3995" y="435"/>
                  <a:pt x="3995" y="429"/>
                </a:cubicBezTo>
                <a:cubicBezTo>
                  <a:pt x="4000" y="435"/>
                  <a:pt x="4012" y="440"/>
                  <a:pt x="4012" y="440"/>
                </a:cubicBezTo>
                <a:cubicBezTo>
                  <a:pt x="4029" y="429"/>
                  <a:pt x="4040" y="417"/>
                  <a:pt x="4051" y="406"/>
                </a:cubicBezTo>
                <a:cubicBezTo>
                  <a:pt x="4063" y="406"/>
                  <a:pt x="4069" y="406"/>
                  <a:pt x="4080" y="400"/>
                </a:cubicBezTo>
                <a:cubicBezTo>
                  <a:pt x="4120" y="400"/>
                  <a:pt x="4159" y="372"/>
                  <a:pt x="4199" y="372"/>
                </a:cubicBezTo>
                <a:cubicBezTo>
                  <a:pt x="4097" y="406"/>
                  <a:pt x="3995" y="452"/>
                  <a:pt x="3904" y="514"/>
                </a:cubicBezTo>
                <a:cubicBezTo>
                  <a:pt x="3881" y="525"/>
                  <a:pt x="3859" y="537"/>
                  <a:pt x="3830" y="548"/>
                </a:cubicBezTo>
                <a:cubicBezTo>
                  <a:pt x="3830" y="542"/>
                  <a:pt x="3825" y="531"/>
                  <a:pt x="3825" y="525"/>
                </a:cubicBezTo>
                <a:cubicBezTo>
                  <a:pt x="3813" y="525"/>
                  <a:pt x="3791" y="531"/>
                  <a:pt x="3779" y="531"/>
                </a:cubicBezTo>
                <a:cubicBezTo>
                  <a:pt x="3779" y="542"/>
                  <a:pt x="3773" y="548"/>
                  <a:pt x="3773" y="559"/>
                </a:cubicBezTo>
                <a:lnTo>
                  <a:pt x="3796" y="554"/>
                </a:lnTo>
                <a:lnTo>
                  <a:pt x="3796" y="554"/>
                </a:lnTo>
                <a:cubicBezTo>
                  <a:pt x="3791" y="559"/>
                  <a:pt x="3773" y="571"/>
                  <a:pt x="3762" y="576"/>
                </a:cubicBezTo>
                <a:cubicBezTo>
                  <a:pt x="3768" y="571"/>
                  <a:pt x="3768" y="559"/>
                  <a:pt x="3773" y="554"/>
                </a:cubicBezTo>
                <a:cubicBezTo>
                  <a:pt x="3768" y="548"/>
                  <a:pt x="3756" y="542"/>
                  <a:pt x="3751" y="537"/>
                </a:cubicBezTo>
                <a:cubicBezTo>
                  <a:pt x="3739" y="548"/>
                  <a:pt x="3717" y="554"/>
                  <a:pt x="3700" y="565"/>
                </a:cubicBezTo>
                <a:lnTo>
                  <a:pt x="3705" y="576"/>
                </a:lnTo>
                <a:cubicBezTo>
                  <a:pt x="3714" y="574"/>
                  <a:pt x="3722" y="572"/>
                  <a:pt x="3731" y="572"/>
                </a:cubicBezTo>
                <a:cubicBezTo>
                  <a:pt x="3739" y="572"/>
                  <a:pt x="3748" y="574"/>
                  <a:pt x="3756" y="576"/>
                </a:cubicBezTo>
                <a:cubicBezTo>
                  <a:pt x="3739" y="576"/>
                  <a:pt x="3722" y="582"/>
                  <a:pt x="3705" y="593"/>
                </a:cubicBezTo>
                <a:cubicBezTo>
                  <a:pt x="3700" y="582"/>
                  <a:pt x="3700" y="576"/>
                  <a:pt x="3694" y="565"/>
                </a:cubicBezTo>
                <a:lnTo>
                  <a:pt x="3643" y="582"/>
                </a:lnTo>
                <a:cubicBezTo>
                  <a:pt x="3654" y="582"/>
                  <a:pt x="3683" y="588"/>
                  <a:pt x="3700" y="588"/>
                </a:cubicBezTo>
                <a:cubicBezTo>
                  <a:pt x="3688" y="599"/>
                  <a:pt x="3671" y="599"/>
                  <a:pt x="3654" y="599"/>
                </a:cubicBezTo>
                <a:cubicBezTo>
                  <a:pt x="3626" y="622"/>
                  <a:pt x="3592" y="627"/>
                  <a:pt x="3558" y="644"/>
                </a:cubicBezTo>
                <a:lnTo>
                  <a:pt x="3547" y="627"/>
                </a:lnTo>
                <a:cubicBezTo>
                  <a:pt x="3541" y="639"/>
                  <a:pt x="3535" y="650"/>
                  <a:pt x="3535" y="661"/>
                </a:cubicBezTo>
                <a:cubicBezTo>
                  <a:pt x="3524" y="650"/>
                  <a:pt x="3518" y="644"/>
                  <a:pt x="3512" y="633"/>
                </a:cubicBezTo>
                <a:cubicBezTo>
                  <a:pt x="3507" y="650"/>
                  <a:pt x="3501" y="661"/>
                  <a:pt x="3490" y="673"/>
                </a:cubicBezTo>
                <a:cubicBezTo>
                  <a:pt x="3478" y="678"/>
                  <a:pt x="3467" y="678"/>
                  <a:pt x="3456" y="684"/>
                </a:cubicBezTo>
                <a:cubicBezTo>
                  <a:pt x="3467" y="673"/>
                  <a:pt x="3478" y="656"/>
                  <a:pt x="3484" y="639"/>
                </a:cubicBezTo>
                <a:lnTo>
                  <a:pt x="3484" y="639"/>
                </a:lnTo>
                <a:cubicBezTo>
                  <a:pt x="3473" y="644"/>
                  <a:pt x="3456" y="656"/>
                  <a:pt x="3450" y="661"/>
                </a:cubicBezTo>
                <a:cubicBezTo>
                  <a:pt x="3444" y="656"/>
                  <a:pt x="3439" y="644"/>
                  <a:pt x="3439" y="639"/>
                </a:cubicBezTo>
                <a:cubicBezTo>
                  <a:pt x="3439" y="644"/>
                  <a:pt x="3433" y="661"/>
                  <a:pt x="3433" y="673"/>
                </a:cubicBezTo>
                <a:cubicBezTo>
                  <a:pt x="3423" y="673"/>
                  <a:pt x="3406" y="680"/>
                  <a:pt x="3395" y="680"/>
                </a:cubicBezTo>
                <a:cubicBezTo>
                  <a:pt x="3393" y="680"/>
                  <a:pt x="3390" y="680"/>
                  <a:pt x="3389" y="679"/>
                </a:cubicBezTo>
                <a:lnTo>
                  <a:pt x="3389" y="679"/>
                </a:lnTo>
                <a:cubicBezTo>
                  <a:pt x="3389" y="686"/>
                  <a:pt x="3391" y="694"/>
                  <a:pt x="3393" y="701"/>
                </a:cubicBezTo>
                <a:cubicBezTo>
                  <a:pt x="3388" y="696"/>
                  <a:pt x="3382" y="684"/>
                  <a:pt x="3376" y="673"/>
                </a:cubicBezTo>
                <a:cubicBezTo>
                  <a:pt x="3337" y="690"/>
                  <a:pt x="3297" y="713"/>
                  <a:pt x="3257" y="735"/>
                </a:cubicBezTo>
                <a:cubicBezTo>
                  <a:pt x="3257" y="741"/>
                  <a:pt x="3269" y="747"/>
                  <a:pt x="3269" y="752"/>
                </a:cubicBezTo>
                <a:cubicBezTo>
                  <a:pt x="3217" y="786"/>
                  <a:pt x="3161" y="815"/>
                  <a:pt x="3098" y="837"/>
                </a:cubicBezTo>
                <a:cubicBezTo>
                  <a:pt x="3098" y="843"/>
                  <a:pt x="3098" y="848"/>
                  <a:pt x="3098" y="854"/>
                </a:cubicBezTo>
                <a:cubicBezTo>
                  <a:pt x="3081" y="854"/>
                  <a:pt x="3081" y="837"/>
                  <a:pt x="3070" y="826"/>
                </a:cubicBezTo>
                <a:cubicBezTo>
                  <a:pt x="3047" y="843"/>
                  <a:pt x="3025" y="854"/>
                  <a:pt x="2996" y="871"/>
                </a:cubicBezTo>
                <a:cubicBezTo>
                  <a:pt x="3013" y="871"/>
                  <a:pt x="3030" y="871"/>
                  <a:pt x="3047" y="866"/>
                </a:cubicBezTo>
                <a:lnTo>
                  <a:pt x="3047" y="866"/>
                </a:lnTo>
                <a:cubicBezTo>
                  <a:pt x="3020" y="879"/>
                  <a:pt x="2992" y="912"/>
                  <a:pt x="2962" y="912"/>
                </a:cubicBezTo>
                <a:cubicBezTo>
                  <a:pt x="2955" y="912"/>
                  <a:pt x="2947" y="910"/>
                  <a:pt x="2939" y="905"/>
                </a:cubicBezTo>
                <a:cubicBezTo>
                  <a:pt x="2922" y="911"/>
                  <a:pt x="2905" y="922"/>
                  <a:pt x="2888" y="934"/>
                </a:cubicBezTo>
                <a:cubicBezTo>
                  <a:pt x="2900" y="934"/>
                  <a:pt x="2911" y="928"/>
                  <a:pt x="2922" y="922"/>
                </a:cubicBezTo>
                <a:lnTo>
                  <a:pt x="2922" y="928"/>
                </a:lnTo>
                <a:cubicBezTo>
                  <a:pt x="2911" y="939"/>
                  <a:pt x="2894" y="951"/>
                  <a:pt x="2877" y="962"/>
                </a:cubicBezTo>
                <a:cubicBezTo>
                  <a:pt x="2873" y="958"/>
                  <a:pt x="2869" y="951"/>
                  <a:pt x="2867" y="945"/>
                </a:cubicBezTo>
                <a:lnTo>
                  <a:pt x="2867" y="945"/>
                </a:lnTo>
                <a:cubicBezTo>
                  <a:pt x="2869" y="964"/>
                  <a:pt x="2858" y="974"/>
                  <a:pt x="2837" y="974"/>
                </a:cubicBezTo>
                <a:cubicBezTo>
                  <a:pt x="2837" y="968"/>
                  <a:pt x="2837" y="956"/>
                  <a:pt x="2837" y="951"/>
                </a:cubicBezTo>
                <a:cubicBezTo>
                  <a:pt x="2786" y="985"/>
                  <a:pt x="2735" y="1013"/>
                  <a:pt x="2684" y="1042"/>
                </a:cubicBezTo>
                <a:cubicBezTo>
                  <a:pt x="2695" y="1042"/>
                  <a:pt x="2707" y="1036"/>
                  <a:pt x="2712" y="1030"/>
                </a:cubicBezTo>
                <a:lnTo>
                  <a:pt x="2730" y="1047"/>
                </a:lnTo>
                <a:cubicBezTo>
                  <a:pt x="2712" y="1059"/>
                  <a:pt x="2695" y="1070"/>
                  <a:pt x="2673" y="1081"/>
                </a:cubicBezTo>
                <a:lnTo>
                  <a:pt x="2667" y="1059"/>
                </a:lnTo>
                <a:cubicBezTo>
                  <a:pt x="2605" y="1087"/>
                  <a:pt x="2542" y="1127"/>
                  <a:pt x="2491" y="1172"/>
                </a:cubicBezTo>
                <a:cubicBezTo>
                  <a:pt x="2525" y="1161"/>
                  <a:pt x="2554" y="1132"/>
                  <a:pt x="2593" y="1121"/>
                </a:cubicBezTo>
                <a:lnTo>
                  <a:pt x="2593" y="1121"/>
                </a:lnTo>
                <a:cubicBezTo>
                  <a:pt x="2548" y="1161"/>
                  <a:pt x="2497" y="1189"/>
                  <a:pt x="2446" y="1217"/>
                </a:cubicBezTo>
                <a:cubicBezTo>
                  <a:pt x="2440" y="1212"/>
                  <a:pt x="2440" y="1212"/>
                  <a:pt x="2434" y="1212"/>
                </a:cubicBezTo>
                <a:cubicBezTo>
                  <a:pt x="2412" y="1212"/>
                  <a:pt x="2395" y="1223"/>
                  <a:pt x="2383" y="1235"/>
                </a:cubicBezTo>
                <a:cubicBezTo>
                  <a:pt x="2389" y="1238"/>
                  <a:pt x="2394" y="1239"/>
                  <a:pt x="2399" y="1239"/>
                </a:cubicBezTo>
                <a:cubicBezTo>
                  <a:pt x="2411" y="1239"/>
                  <a:pt x="2423" y="1233"/>
                  <a:pt x="2434" y="1229"/>
                </a:cubicBezTo>
                <a:lnTo>
                  <a:pt x="2434" y="1229"/>
                </a:lnTo>
                <a:cubicBezTo>
                  <a:pt x="2417" y="1252"/>
                  <a:pt x="2395" y="1263"/>
                  <a:pt x="2372" y="1274"/>
                </a:cubicBezTo>
                <a:cubicBezTo>
                  <a:pt x="2372" y="1269"/>
                  <a:pt x="2366" y="1257"/>
                  <a:pt x="2366" y="1252"/>
                </a:cubicBezTo>
                <a:cubicBezTo>
                  <a:pt x="2349" y="1263"/>
                  <a:pt x="2332" y="1274"/>
                  <a:pt x="2315" y="1286"/>
                </a:cubicBezTo>
                <a:lnTo>
                  <a:pt x="2361" y="1286"/>
                </a:lnTo>
                <a:cubicBezTo>
                  <a:pt x="2332" y="1303"/>
                  <a:pt x="2304" y="1320"/>
                  <a:pt x="2276" y="1337"/>
                </a:cubicBezTo>
                <a:cubicBezTo>
                  <a:pt x="2264" y="1325"/>
                  <a:pt x="2253" y="1320"/>
                  <a:pt x="2247" y="1308"/>
                </a:cubicBezTo>
                <a:cubicBezTo>
                  <a:pt x="2236" y="1371"/>
                  <a:pt x="2156" y="1382"/>
                  <a:pt x="2128" y="1433"/>
                </a:cubicBezTo>
                <a:cubicBezTo>
                  <a:pt x="2139" y="1427"/>
                  <a:pt x="2151" y="1422"/>
                  <a:pt x="2156" y="1416"/>
                </a:cubicBezTo>
                <a:cubicBezTo>
                  <a:pt x="2162" y="1422"/>
                  <a:pt x="2168" y="1427"/>
                  <a:pt x="2168" y="1427"/>
                </a:cubicBezTo>
                <a:cubicBezTo>
                  <a:pt x="2162" y="1433"/>
                  <a:pt x="2145" y="1439"/>
                  <a:pt x="2139" y="1444"/>
                </a:cubicBezTo>
                <a:cubicBezTo>
                  <a:pt x="2134" y="1450"/>
                  <a:pt x="2128" y="1461"/>
                  <a:pt x="2122" y="1467"/>
                </a:cubicBezTo>
                <a:cubicBezTo>
                  <a:pt x="2122" y="1461"/>
                  <a:pt x="2111" y="1444"/>
                  <a:pt x="2111" y="1433"/>
                </a:cubicBezTo>
                <a:cubicBezTo>
                  <a:pt x="2088" y="1450"/>
                  <a:pt x="2071" y="1461"/>
                  <a:pt x="2066" y="1484"/>
                </a:cubicBezTo>
                <a:cubicBezTo>
                  <a:pt x="2043" y="1501"/>
                  <a:pt x="2026" y="1513"/>
                  <a:pt x="1998" y="1524"/>
                </a:cubicBezTo>
                <a:lnTo>
                  <a:pt x="1992" y="1547"/>
                </a:lnTo>
                <a:cubicBezTo>
                  <a:pt x="1964" y="1558"/>
                  <a:pt x="1941" y="1575"/>
                  <a:pt x="1918" y="1598"/>
                </a:cubicBezTo>
                <a:cubicBezTo>
                  <a:pt x="1918" y="1586"/>
                  <a:pt x="1924" y="1569"/>
                  <a:pt x="1924" y="1564"/>
                </a:cubicBezTo>
                <a:lnTo>
                  <a:pt x="1924" y="1564"/>
                </a:lnTo>
                <a:cubicBezTo>
                  <a:pt x="1912" y="1598"/>
                  <a:pt x="1884" y="1615"/>
                  <a:pt x="1878" y="1649"/>
                </a:cubicBezTo>
                <a:cubicBezTo>
                  <a:pt x="1901" y="1632"/>
                  <a:pt x="1924" y="1615"/>
                  <a:pt x="1947" y="1603"/>
                </a:cubicBezTo>
                <a:lnTo>
                  <a:pt x="1947" y="1603"/>
                </a:lnTo>
                <a:cubicBezTo>
                  <a:pt x="1884" y="1671"/>
                  <a:pt x="1810" y="1734"/>
                  <a:pt x="1737" y="1785"/>
                </a:cubicBezTo>
                <a:cubicBezTo>
                  <a:pt x="1748" y="1774"/>
                  <a:pt x="1759" y="1762"/>
                  <a:pt x="1771" y="1745"/>
                </a:cubicBezTo>
                <a:cubicBezTo>
                  <a:pt x="1767" y="1744"/>
                  <a:pt x="1764" y="1744"/>
                  <a:pt x="1761" y="1744"/>
                </a:cubicBezTo>
                <a:cubicBezTo>
                  <a:pt x="1747" y="1744"/>
                  <a:pt x="1733" y="1752"/>
                  <a:pt x="1720" y="1757"/>
                </a:cubicBezTo>
                <a:cubicBezTo>
                  <a:pt x="1714" y="1774"/>
                  <a:pt x="1703" y="1791"/>
                  <a:pt x="1691" y="1802"/>
                </a:cubicBezTo>
                <a:cubicBezTo>
                  <a:pt x="1691" y="1802"/>
                  <a:pt x="1680" y="1796"/>
                  <a:pt x="1674" y="1796"/>
                </a:cubicBezTo>
                <a:cubicBezTo>
                  <a:pt x="1679" y="1814"/>
                  <a:pt x="1649" y="1855"/>
                  <a:pt x="1631" y="1855"/>
                </a:cubicBezTo>
                <a:cubicBezTo>
                  <a:pt x="1625" y="1855"/>
                  <a:pt x="1620" y="1851"/>
                  <a:pt x="1617" y="1842"/>
                </a:cubicBezTo>
                <a:cubicBezTo>
                  <a:pt x="1663" y="1768"/>
                  <a:pt x="1748" y="1728"/>
                  <a:pt x="1793" y="1649"/>
                </a:cubicBezTo>
                <a:lnTo>
                  <a:pt x="1810" y="1649"/>
                </a:lnTo>
                <a:cubicBezTo>
                  <a:pt x="1844" y="1609"/>
                  <a:pt x="1890" y="1581"/>
                  <a:pt x="1929" y="1547"/>
                </a:cubicBezTo>
                <a:cubicBezTo>
                  <a:pt x="1924" y="1535"/>
                  <a:pt x="1912" y="1518"/>
                  <a:pt x="1912" y="1507"/>
                </a:cubicBezTo>
                <a:cubicBezTo>
                  <a:pt x="1890" y="1530"/>
                  <a:pt x="1867" y="1552"/>
                  <a:pt x="1867" y="1581"/>
                </a:cubicBezTo>
                <a:cubicBezTo>
                  <a:pt x="1861" y="1586"/>
                  <a:pt x="1850" y="1592"/>
                  <a:pt x="1839" y="1598"/>
                </a:cubicBezTo>
                <a:cubicBezTo>
                  <a:pt x="1810" y="1598"/>
                  <a:pt x="1799" y="1632"/>
                  <a:pt x="1782" y="1643"/>
                </a:cubicBezTo>
                <a:lnTo>
                  <a:pt x="1765" y="1620"/>
                </a:lnTo>
                <a:lnTo>
                  <a:pt x="1776" y="1649"/>
                </a:lnTo>
                <a:cubicBezTo>
                  <a:pt x="1759" y="1649"/>
                  <a:pt x="1737" y="1654"/>
                  <a:pt x="1725" y="1654"/>
                </a:cubicBezTo>
                <a:cubicBezTo>
                  <a:pt x="1725" y="1666"/>
                  <a:pt x="1725" y="1677"/>
                  <a:pt x="1720" y="1688"/>
                </a:cubicBezTo>
                <a:lnTo>
                  <a:pt x="1691" y="1688"/>
                </a:lnTo>
                <a:cubicBezTo>
                  <a:pt x="1697" y="1688"/>
                  <a:pt x="1703" y="1694"/>
                  <a:pt x="1708" y="1700"/>
                </a:cubicBezTo>
                <a:cubicBezTo>
                  <a:pt x="1694" y="1710"/>
                  <a:pt x="1679" y="1724"/>
                  <a:pt x="1660" y="1724"/>
                </a:cubicBezTo>
                <a:cubicBezTo>
                  <a:pt x="1658" y="1724"/>
                  <a:pt x="1655" y="1723"/>
                  <a:pt x="1651" y="1722"/>
                </a:cubicBezTo>
                <a:lnTo>
                  <a:pt x="1651" y="1722"/>
                </a:lnTo>
                <a:cubicBezTo>
                  <a:pt x="1651" y="1728"/>
                  <a:pt x="1663" y="1734"/>
                  <a:pt x="1663" y="1734"/>
                </a:cubicBezTo>
                <a:cubicBezTo>
                  <a:pt x="1617" y="1774"/>
                  <a:pt x="1578" y="1825"/>
                  <a:pt x="1532" y="1870"/>
                </a:cubicBezTo>
                <a:cubicBezTo>
                  <a:pt x="1532" y="1864"/>
                  <a:pt x="1532" y="1853"/>
                  <a:pt x="1527" y="1847"/>
                </a:cubicBezTo>
                <a:lnTo>
                  <a:pt x="1527" y="1847"/>
                </a:lnTo>
                <a:cubicBezTo>
                  <a:pt x="1532" y="1887"/>
                  <a:pt x="1493" y="1932"/>
                  <a:pt x="1453" y="1932"/>
                </a:cubicBezTo>
                <a:cubicBezTo>
                  <a:pt x="1436" y="1938"/>
                  <a:pt x="1442" y="1961"/>
                  <a:pt x="1442" y="1966"/>
                </a:cubicBezTo>
                <a:cubicBezTo>
                  <a:pt x="1427" y="1979"/>
                  <a:pt x="1415" y="1992"/>
                  <a:pt x="1408" y="2006"/>
                </a:cubicBezTo>
                <a:lnTo>
                  <a:pt x="1408" y="2006"/>
                </a:lnTo>
                <a:cubicBezTo>
                  <a:pt x="1417" y="2003"/>
                  <a:pt x="1426" y="2002"/>
                  <a:pt x="1435" y="2002"/>
                </a:cubicBezTo>
                <a:cubicBezTo>
                  <a:pt x="1441" y="2002"/>
                  <a:pt x="1447" y="2002"/>
                  <a:pt x="1453" y="2004"/>
                </a:cubicBezTo>
                <a:lnTo>
                  <a:pt x="1453" y="2004"/>
                </a:lnTo>
                <a:cubicBezTo>
                  <a:pt x="1454" y="1998"/>
                  <a:pt x="1459" y="1988"/>
                  <a:pt x="1459" y="1983"/>
                </a:cubicBezTo>
                <a:cubicBezTo>
                  <a:pt x="1460" y="1983"/>
                  <a:pt x="1461" y="1983"/>
                  <a:pt x="1463" y="1983"/>
                </a:cubicBezTo>
                <a:cubicBezTo>
                  <a:pt x="1475" y="1983"/>
                  <a:pt x="1473" y="2002"/>
                  <a:pt x="1464" y="2007"/>
                </a:cubicBezTo>
                <a:lnTo>
                  <a:pt x="1464" y="2007"/>
                </a:lnTo>
                <a:cubicBezTo>
                  <a:pt x="1460" y="2006"/>
                  <a:pt x="1457" y="2005"/>
                  <a:pt x="1453" y="2004"/>
                </a:cubicBezTo>
                <a:lnTo>
                  <a:pt x="1453" y="2004"/>
                </a:lnTo>
                <a:cubicBezTo>
                  <a:pt x="1453" y="2005"/>
                  <a:pt x="1453" y="2005"/>
                  <a:pt x="1453" y="2006"/>
                </a:cubicBezTo>
                <a:cubicBezTo>
                  <a:pt x="1455" y="2008"/>
                  <a:pt x="1457" y="2008"/>
                  <a:pt x="1459" y="2008"/>
                </a:cubicBezTo>
                <a:cubicBezTo>
                  <a:pt x="1461" y="2008"/>
                  <a:pt x="1462" y="2008"/>
                  <a:pt x="1464" y="2007"/>
                </a:cubicBezTo>
                <a:lnTo>
                  <a:pt x="1464" y="2007"/>
                </a:lnTo>
                <a:cubicBezTo>
                  <a:pt x="1469" y="2009"/>
                  <a:pt x="1475" y="2012"/>
                  <a:pt x="1480" y="2015"/>
                </a:cubicBezTo>
                <a:lnTo>
                  <a:pt x="1480" y="2015"/>
                </a:lnTo>
                <a:cubicBezTo>
                  <a:pt x="1481" y="2006"/>
                  <a:pt x="1487" y="1996"/>
                  <a:pt x="1487" y="1983"/>
                </a:cubicBezTo>
                <a:cubicBezTo>
                  <a:pt x="1487" y="1983"/>
                  <a:pt x="1481" y="1978"/>
                  <a:pt x="1481" y="1978"/>
                </a:cubicBezTo>
                <a:cubicBezTo>
                  <a:pt x="1510" y="1961"/>
                  <a:pt x="1527" y="1927"/>
                  <a:pt x="1555" y="1915"/>
                </a:cubicBezTo>
                <a:cubicBezTo>
                  <a:pt x="1561" y="1927"/>
                  <a:pt x="1561" y="1938"/>
                  <a:pt x="1555" y="1944"/>
                </a:cubicBezTo>
                <a:cubicBezTo>
                  <a:pt x="1534" y="1970"/>
                  <a:pt x="1507" y="1992"/>
                  <a:pt x="1485" y="2018"/>
                </a:cubicBezTo>
                <a:lnTo>
                  <a:pt x="1485" y="2018"/>
                </a:lnTo>
                <a:cubicBezTo>
                  <a:pt x="1484" y="2017"/>
                  <a:pt x="1482" y="2016"/>
                  <a:pt x="1480" y="2015"/>
                </a:cubicBezTo>
                <a:lnTo>
                  <a:pt x="1480" y="2015"/>
                </a:lnTo>
                <a:cubicBezTo>
                  <a:pt x="1479" y="2018"/>
                  <a:pt x="1480" y="2020"/>
                  <a:pt x="1481" y="2023"/>
                </a:cubicBezTo>
                <a:cubicBezTo>
                  <a:pt x="1483" y="2021"/>
                  <a:pt x="1484" y="2020"/>
                  <a:pt x="1485" y="2018"/>
                </a:cubicBezTo>
                <a:lnTo>
                  <a:pt x="1485" y="2018"/>
                </a:lnTo>
                <a:cubicBezTo>
                  <a:pt x="1488" y="2020"/>
                  <a:pt x="1490" y="2021"/>
                  <a:pt x="1493" y="2023"/>
                </a:cubicBezTo>
                <a:cubicBezTo>
                  <a:pt x="1515" y="2006"/>
                  <a:pt x="1538" y="1989"/>
                  <a:pt x="1561" y="1972"/>
                </a:cubicBezTo>
                <a:lnTo>
                  <a:pt x="1561" y="1972"/>
                </a:lnTo>
                <a:cubicBezTo>
                  <a:pt x="1464" y="2086"/>
                  <a:pt x="1373" y="2199"/>
                  <a:pt x="1277" y="2313"/>
                </a:cubicBezTo>
                <a:cubicBezTo>
                  <a:pt x="1271" y="2301"/>
                  <a:pt x="1271" y="2290"/>
                  <a:pt x="1271" y="2284"/>
                </a:cubicBezTo>
                <a:cubicBezTo>
                  <a:pt x="1271" y="2284"/>
                  <a:pt x="1266" y="2290"/>
                  <a:pt x="1260" y="2290"/>
                </a:cubicBezTo>
                <a:cubicBezTo>
                  <a:pt x="1277" y="2313"/>
                  <a:pt x="1277" y="2335"/>
                  <a:pt x="1243" y="2341"/>
                </a:cubicBezTo>
                <a:cubicBezTo>
                  <a:pt x="1243" y="2335"/>
                  <a:pt x="1249" y="2318"/>
                  <a:pt x="1249" y="2307"/>
                </a:cubicBezTo>
                <a:lnTo>
                  <a:pt x="1249" y="2307"/>
                </a:lnTo>
                <a:cubicBezTo>
                  <a:pt x="1243" y="2313"/>
                  <a:pt x="1237" y="2324"/>
                  <a:pt x="1232" y="2330"/>
                </a:cubicBezTo>
                <a:cubicBezTo>
                  <a:pt x="1237" y="2335"/>
                  <a:pt x="1243" y="2347"/>
                  <a:pt x="1249" y="2352"/>
                </a:cubicBezTo>
                <a:cubicBezTo>
                  <a:pt x="1220" y="2386"/>
                  <a:pt x="1186" y="2420"/>
                  <a:pt x="1164" y="2454"/>
                </a:cubicBezTo>
                <a:cubicBezTo>
                  <a:pt x="1124" y="2494"/>
                  <a:pt x="1107" y="2574"/>
                  <a:pt x="1044" y="2579"/>
                </a:cubicBezTo>
                <a:cubicBezTo>
                  <a:pt x="1027" y="2596"/>
                  <a:pt x="1005" y="2613"/>
                  <a:pt x="988" y="2630"/>
                </a:cubicBezTo>
                <a:cubicBezTo>
                  <a:pt x="988" y="2636"/>
                  <a:pt x="982" y="2647"/>
                  <a:pt x="982" y="2653"/>
                </a:cubicBezTo>
                <a:cubicBezTo>
                  <a:pt x="965" y="2664"/>
                  <a:pt x="954" y="2681"/>
                  <a:pt x="971" y="2704"/>
                </a:cubicBezTo>
                <a:lnTo>
                  <a:pt x="999" y="2664"/>
                </a:lnTo>
                <a:lnTo>
                  <a:pt x="999" y="2664"/>
                </a:lnTo>
                <a:cubicBezTo>
                  <a:pt x="988" y="2687"/>
                  <a:pt x="982" y="2710"/>
                  <a:pt x="965" y="2727"/>
                </a:cubicBezTo>
                <a:cubicBezTo>
                  <a:pt x="965" y="2721"/>
                  <a:pt x="954" y="2710"/>
                  <a:pt x="948" y="2704"/>
                </a:cubicBezTo>
                <a:cubicBezTo>
                  <a:pt x="942" y="2715"/>
                  <a:pt x="942" y="2727"/>
                  <a:pt x="937" y="2738"/>
                </a:cubicBezTo>
                <a:cubicBezTo>
                  <a:pt x="925" y="2732"/>
                  <a:pt x="920" y="2721"/>
                  <a:pt x="908" y="2710"/>
                </a:cubicBezTo>
                <a:cubicBezTo>
                  <a:pt x="914" y="2698"/>
                  <a:pt x="920" y="2687"/>
                  <a:pt x="931" y="2670"/>
                </a:cubicBezTo>
                <a:lnTo>
                  <a:pt x="942" y="2670"/>
                </a:lnTo>
                <a:cubicBezTo>
                  <a:pt x="965" y="2642"/>
                  <a:pt x="976" y="2608"/>
                  <a:pt x="988" y="2574"/>
                </a:cubicBezTo>
                <a:cubicBezTo>
                  <a:pt x="993" y="2568"/>
                  <a:pt x="1010" y="2562"/>
                  <a:pt x="1016" y="2562"/>
                </a:cubicBezTo>
                <a:cubicBezTo>
                  <a:pt x="1016" y="2557"/>
                  <a:pt x="1005" y="2545"/>
                  <a:pt x="999" y="2539"/>
                </a:cubicBezTo>
                <a:cubicBezTo>
                  <a:pt x="948" y="2568"/>
                  <a:pt x="925" y="2630"/>
                  <a:pt x="886" y="2676"/>
                </a:cubicBezTo>
                <a:lnTo>
                  <a:pt x="874" y="2664"/>
                </a:lnTo>
                <a:lnTo>
                  <a:pt x="874" y="2664"/>
                </a:lnTo>
                <a:cubicBezTo>
                  <a:pt x="880" y="2670"/>
                  <a:pt x="880" y="2681"/>
                  <a:pt x="886" y="2681"/>
                </a:cubicBezTo>
                <a:cubicBezTo>
                  <a:pt x="863" y="2710"/>
                  <a:pt x="846" y="2732"/>
                  <a:pt x="840" y="2761"/>
                </a:cubicBezTo>
                <a:cubicBezTo>
                  <a:pt x="823" y="2778"/>
                  <a:pt x="806" y="2795"/>
                  <a:pt x="817" y="2823"/>
                </a:cubicBezTo>
                <a:lnTo>
                  <a:pt x="795" y="2812"/>
                </a:lnTo>
                <a:lnTo>
                  <a:pt x="795" y="2812"/>
                </a:lnTo>
                <a:cubicBezTo>
                  <a:pt x="800" y="2818"/>
                  <a:pt x="812" y="2829"/>
                  <a:pt x="817" y="2835"/>
                </a:cubicBezTo>
                <a:cubicBezTo>
                  <a:pt x="806" y="2840"/>
                  <a:pt x="789" y="2846"/>
                  <a:pt x="783" y="2852"/>
                </a:cubicBezTo>
                <a:cubicBezTo>
                  <a:pt x="783" y="2852"/>
                  <a:pt x="789" y="2863"/>
                  <a:pt x="789" y="2863"/>
                </a:cubicBezTo>
                <a:cubicBezTo>
                  <a:pt x="817" y="2840"/>
                  <a:pt x="851" y="2812"/>
                  <a:pt x="846" y="2772"/>
                </a:cubicBezTo>
                <a:cubicBezTo>
                  <a:pt x="851" y="2772"/>
                  <a:pt x="868" y="2766"/>
                  <a:pt x="874" y="2761"/>
                </a:cubicBezTo>
                <a:cubicBezTo>
                  <a:pt x="886" y="2744"/>
                  <a:pt x="891" y="2727"/>
                  <a:pt x="903" y="2710"/>
                </a:cubicBezTo>
                <a:cubicBezTo>
                  <a:pt x="908" y="2721"/>
                  <a:pt x="925" y="2738"/>
                  <a:pt x="931" y="2749"/>
                </a:cubicBezTo>
                <a:cubicBezTo>
                  <a:pt x="925" y="2755"/>
                  <a:pt x="908" y="2761"/>
                  <a:pt x="903" y="2761"/>
                </a:cubicBezTo>
                <a:cubicBezTo>
                  <a:pt x="914" y="2772"/>
                  <a:pt x="920" y="2778"/>
                  <a:pt x="925" y="2783"/>
                </a:cubicBezTo>
                <a:cubicBezTo>
                  <a:pt x="925" y="2789"/>
                  <a:pt x="920" y="2800"/>
                  <a:pt x="920" y="2806"/>
                </a:cubicBezTo>
                <a:cubicBezTo>
                  <a:pt x="914" y="2795"/>
                  <a:pt x="903" y="2783"/>
                  <a:pt x="891" y="2778"/>
                </a:cubicBezTo>
                <a:lnTo>
                  <a:pt x="891" y="2778"/>
                </a:lnTo>
                <a:cubicBezTo>
                  <a:pt x="897" y="2789"/>
                  <a:pt x="903" y="2806"/>
                  <a:pt x="903" y="2818"/>
                </a:cubicBezTo>
                <a:cubicBezTo>
                  <a:pt x="897" y="2829"/>
                  <a:pt x="897" y="2835"/>
                  <a:pt x="891" y="2846"/>
                </a:cubicBezTo>
                <a:cubicBezTo>
                  <a:pt x="891" y="2835"/>
                  <a:pt x="897" y="2818"/>
                  <a:pt x="891" y="2806"/>
                </a:cubicBezTo>
                <a:cubicBezTo>
                  <a:pt x="857" y="2812"/>
                  <a:pt x="886" y="2857"/>
                  <a:pt x="874" y="2880"/>
                </a:cubicBezTo>
                <a:cubicBezTo>
                  <a:pt x="863" y="2891"/>
                  <a:pt x="846" y="2908"/>
                  <a:pt x="834" y="2920"/>
                </a:cubicBezTo>
                <a:cubicBezTo>
                  <a:pt x="834" y="2908"/>
                  <a:pt x="829" y="2891"/>
                  <a:pt x="829" y="2880"/>
                </a:cubicBezTo>
                <a:cubicBezTo>
                  <a:pt x="829" y="2903"/>
                  <a:pt x="817" y="2920"/>
                  <a:pt x="806" y="2937"/>
                </a:cubicBezTo>
                <a:cubicBezTo>
                  <a:pt x="812" y="2931"/>
                  <a:pt x="829" y="2925"/>
                  <a:pt x="834" y="2920"/>
                </a:cubicBezTo>
                <a:lnTo>
                  <a:pt x="834" y="2920"/>
                </a:lnTo>
                <a:cubicBezTo>
                  <a:pt x="840" y="2954"/>
                  <a:pt x="817" y="2959"/>
                  <a:pt x="789" y="2959"/>
                </a:cubicBezTo>
                <a:cubicBezTo>
                  <a:pt x="795" y="2965"/>
                  <a:pt x="800" y="2976"/>
                  <a:pt x="800" y="2982"/>
                </a:cubicBezTo>
                <a:cubicBezTo>
                  <a:pt x="789" y="3022"/>
                  <a:pt x="766" y="3061"/>
                  <a:pt x="749" y="3096"/>
                </a:cubicBezTo>
                <a:cubicBezTo>
                  <a:pt x="744" y="3078"/>
                  <a:pt x="744" y="3067"/>
                  <a:pt x="738" y="3050"/>
                </a:cubicBezTo>
                <a:lnTo>
                  <a:pt x="738" y="3050"/>
                </a:lnTo>
                <a:cubicBezTo>
                  <a:pt x="727" y="3067"/>
                  <a:pt x="738" y="3090"/>
                  <a:pt x="749" y="3107"/>
                </a:cubicBezTo>
                <a:lnTo>
                  <a:pt x="732" y="3107"/>
                </a:lnTo>
                <a:cubicBezTo>
                  <a:pt x="732" y="3107"/>
                  <a:pt x="732" y="3101"/>
                  <a:pt x="732" y="3096"/>
                </a:cubicBezTo>
                <a:cubicBezTo>
                  <a:pt x="728" y="3094"/>
                  <a:pt x="724" y="3093"/>
                  <a:pt x="721" y="3093"/>
                </a:cubicBezTo>
                <a:cubicBezTo>
                  <a:pt x="713" y="3093"/>
                  <a:pt x="711" y="3099"/>
                  <a:pt x="715" y="3107"/>
                </a:cubicBezTo>
                <a:lnTo>
                  <a:pt x="710" y="3107"/>
                </a:lnTo>
                <a:cubicBezTo>
                  <a:pt x="710" y="3113"/>
                  <a:pt x="715" y="3113"/>
                  <a:pt x="715" y="3113"/>
                </a:cubicBezTo>
                <a:cubicBezTo>
                  <a:pt x="715" y="3113"/>
                  <a:pt x="715" y="3113"/>
                  <a:pt x="715" y="3118"/>
                </a:cubicBezTo>
                <a:lnTo>
                  <a:pt x="721" y="3118"/>
                </a:lnTo>
                <a:lnTo>
                  <a:pt x="738" y="3124"/>
                </a:lnTo>
                <a:cubicBezTo>
                  <a:pt x="727" y="3135"/>
                  <a:pt x="721" y="3152"/>
                  <a:pt x="715" y="3169"/>
                </a:cubicBezTo>
                <a:cubicBezTo>
                  <a:pt x="715" y="3181"/>
                  <a:pt x="710" y="3192"/>
                  <a:pt x="704" y="3203"/>
                </a:cubicBezTo>
                <a:cubicBezTo>
                  <a:pt x="704" y="3198"/>
                  <a:pt x="693" y="3186"/>
                  <a:pt x="687" y="3181"/>
                </a:cubicBezTo>
                <a:cubicBezTo>
                  <a:pt x="687" y="3186"/>
                  <a:pt x="676" y="3198"/>
                  <a:pt x="676" y="3203"/>
                </a:cubicBezTo>
                <a:cubicBezTo>
                  <a:pt x="679" y="3203"/>
                  <a:pt x="681" y="3202"/>
                  <a:pt x="684" y="3202"/>
                </a:cubicBezTo>
                <a:cubicBezTo>
                  <a:pt x="698" y="3202"/>
                  <a:pt x="698" y="3216"/>
                  <a:pt x="698" y="3226"/>
                </a:cubicBezTo>
                <a:cubicBezTo>
                  <a:pt x="693" y="3232"/>
                  <a:pt x="693" y="3232"/>
                  <a:pt x="687" y="3232"/>
                </a:cubicBezTo>
                <a:cubicBezTo>
                  <a:pt x="687" y="3237"/>
                  <a:pt x="687" y="3243"/>
                  <a:pt x="693" y="3243"/>
                </a:cubicBezTo>
                <a:cubicBezTo>
                  <a:pt x="687" y="3249"/>
                  <a:pt x="687" y="3254"/>
                  <a:pt x="687" y="3254"/>
                </a:cubicBezTo>
                <a:cubicBezTo>
                  <a:pt x="681" y="3260"/>
                  <a:pt x="681" y="3271"/>
                  <a:pt x="676" y="3277"/>
                </a:cubicBezTo>
                <a:lnTo>
                  <a:pt x="659" y="3277"/>
                </a:lnTo>
                <a:cubicBezTo>
                  <a:pt x="630" y="3328"/>
                  <a:pt x="596" y="3379"/>
                  <a:pt x="585" y="3436"/>
                </a:cubicBezTo>
                <a:cubicBezTo>
                  <a:pt x="568" y="3447"/>
                  <a:pt x="551" y="3464"/>
                  <a:pt x="534" y="3470"/>
                </a:cubicBezTo>
                <a:cubicBezTo>
                  <a:pt x="534" y="3430"/>
                  <a:pt x="556" y="3402"/>
                  <a:pt x="585" y="3379"/>
                </a:cubicBezTo>
                <a:cubicBezTo>
                  <a:pt x="585" y="3374"/>
                  <a:pt x="585" y="3362"/>
                  <a:pt x="579" y="3357"/>
                </a:cubicBezTo>
                <a:cubicBezTo>
                  <a:pt x="625" y="3322"/>
                  <a:pt x="625" y="3266"/>
                  <a:pt x="664" y="3232"/>
                </a:cubicBezTo>
                <a:cubicBezTo>
                  <a:pt x="670" y="3209"/>
                  <a:pt x="670" y="3186"/>
                  <a:pt x="670" y="3169"/>
                </a:cubicBezTo>
                <a:lnTo>
                  <a:pt x="670" y="3169"/>
                </a:lnTo>
                <a:cubicBezTo>
                  <a:pt x="664" y="3181"/>
                  <a:pt x="664" y="3192"/>
                  <a:pt x="659" y="3209"/>
                </a:cubicBezTo>
                <a:cubicBezTo>
                  <a:pt x="585" y="3277"/>
                  <a:pt x="556" y="3391"/>
                  <a:pt x="494" y="3476"/>
                </a:cubicBezTo>
                <a:cubicBezTo>
                  <a:pt x="506" y="3473"/>
                  <a:pt x="518" y="3472"/>
                  <a:pt x="529" y="3472"/>
                </a:cubicBezTo>
                <a:cubicBezTo>
                  <a:pt x="546" y="3472"/>
                  <a:pt x="563" y="3475"/>
                  <a:pt x="579" y="3481"/>
                </a:cubicBezTo>
                <a:cubicBezTo>
                  <a:pt x="573" y="3493"/>
                  <a:pt x="568" y="3510"/>
                  <a:pt x="562" y="3527"/>
                </a:cubicBezTo>
                <a:cubicBezTo>
                  <a:pt x="551" y="3527"/>
                  <a:pt x="539" y="3527"/>
                  <a:pt x="534" y="3521"/>
                </a:cubicBezTo>
                <a:cubicBezTo>
                  <a:pt x="534" y="3527"/>
                  <a:pt x="534" y="3532"/>
                  <a:pt x="528" y="3538"/>
                </a:cubicBezTo>
                <a:lnTo>
                  <a:pt x="562" y="3527"/>
                </a:lnTo>
                <a:lnTo>
                  <a:pt x="562" y="3527"/>
                </a:lnTo>
                <a:cubicBezTo>
                  <a:pt x="551" y="3561"/>
                  <a:pt x="534" y="3600"/>
                  <a:pt x="505" y="3629"/>
                </a:cubicBezTo>
                <a:cubicBezTo>
                  <a:pt x="511" y="3629"/>
                  <a:pt x="511" y="3640"/>
                  <a:pt x="511" y="3640"/>
                </a:cubicBezTo>
                <a:cubicBezTo>
                  <a:pt x="500" y="3669"/>
                  <a:pt x="488" y="3691"/>
                  <a:pt x="483" y="3720"/>
                </a:cubicBezTo>
                <a:cubicBezTo>
                  <a:pt x="476" y="3718"/>
                  <a:pt x="470" y="3716"/>
                  <a:pt x="465" y="3716"/>
                </a:cubicBezTo>
                <a:cubicBezTo>
                  <a:pt x="455" y="3716"/>
                  <a:pt x="447" y="3720"/>
                  <a:pt x="443" y="3731"/>
                </a:cubicBezTo>
                <a:lnTo>
                  <a:pt x="477" y="3731"/>
                </a:lnTo>
                <a:cubicBezTo>
                  <a:pt x="460" y="3771"/>
                  <a:pt x="443" y="3805"/>
                  <a:pt x="432" y="3850"/>
                </a:cubicBezTo>
                <a:cubicBezTo>
                  <a:pt x="420" y="3844"/>
                  <a:pt x="409" y="3839"/>
                  <a:pt x="392" y="3839"/>
                </a:cubicBezTo>
                <a:cubicBezTo>
                  <a:pt x="398" y="3844"/>
                  <a:pt x="398" y="3861"/>
                  <a:pt x="403" y="3873"/>
                </a:cubicBezTo>
                <a:cubicBezTo>
                  <a:pt x="409" y="3873"/>
                  <a:pt x="420" y="3867"/>
                  <a:pt x="426" y="3861"/>
                </a:cubicBezTo>
                <a:lnTo>
                  <a:pt x="426" y="3861"/>
                </a:lnTo>
                <a:cubicBezTo>
                  <a:pt x="420" y="3879"/>
                  <a:pt x="415" y="3896"/>
                  <a:pt x="415" y="3913"/>
                </a:cubicBezTo>
                <a:cubicBezTo>
                  <a:pt x="403" y="3913"/>
                  <a:pt x="392" y="3918"/>
                  <a:pt x="381" y="3918"/>
                </a:cubicBezTo>
                <a:cubicBezTo>
                  <a:pt x="369" y="3941"/>
                  <a:pt x="358" y="3969"/>
                  <a:pt x="358" y="3998"/>
                </a:cubicBezTo>
                <a:cubicBezTo>
                  <a:pt x="369" y="3975"/>
                  <a:pt x="381" y="3947"/>
                  <a:pt x="392" y="3930"/>
                </a:cubicBezTo>
                <a:lnTo>
                  <a:pt x="392" y="3930"/>
                </a:lnTo>
                <a:cubicBezTo>
                  <a:pt x="398" y="3964"/>
                  <a:pt x="381" y="3992"/>
                  <a:pt x="364" y="4026"/>
                </a:cubicBezTo>
                <a:lnTo>
                  <a:pt x="347" y="4026"/>
                </a:lnTo>
                <a:cubicBezTo>
                  <a:pt x="341" y="4037"/>
                  <a:pt x="335" y="4054"/>
                  <a:pt x="329" y="4066"/>
                </a:cubicBezTo>
                <a:lnTo>
                  <a:pt x="364" y="4026"/>
                </a:lnTo>
                <a:lnTo>
                  <a:pt x="364" y="4026"/>
                </a:lnTo>
                <a:cubicBezTo>
                  <a:pt x="352" y="4094"/>
                  <a:pt x="329" y="4157"/>
                  <a:pt x="312" y="4219"/>
                </a:cubicBezTo>
                <a:cubicBezTo>
                  <a:pt x="307" y="4213"/>
                  <a:pt x="307" y="4196"/>
                  <a:pt x="301" y="4191"/>
                </a:cubicBezTo>
                <a:cubicBezTo>
                  <a:pt x="295" y="4202"/>
                  <a:pt x="284" y="4208"/>
                  <a:pt x="278" y="4219"/>
                </a:cubicBezTo>
                <a:cubicBezTo>
                  <a:pt x="278" y="4247"/>
                  <a:pt x="301" y="4281"/>
                  <a:pt x="284" y="4315"/>
                </a:cubicBezTo>
                <a:cubicBezTo>
                  <a:pt x="278" y="4298"/>
                  <a:pt x="278" y="4281"/>
                  <a:pt x="273" y="4264"/>
                </a:cubicBezTo>
                <a:cubicBezTo>
                  <a:pt x="261" y="4310"/>
                  <a:pt x="233" y="4361"/>
                  <a:pt x="250" y="4412"/>
                </a:cubicBezTo>
                <a:lnTo>
                  <a:pt x="239" y="4412"/>
                </a:lnTo>
                <a:cubicBezTo>
                  <a:pt x="239" y="4418"/>
                  <a:pt x="239" y="4423"/>
                  <a:pt x="239" y="4429"/>
                </a:cubicBezTo>
                <a:lnTo>
                  <a:pt x="222" y="4435"/>
                </a:lnTo>
                <a:lnTo>
                  <a:pt x="227" y="4440"/>
                </a:lnTo>
                <a:cubicBezTo>
                  <a:pt x="233" y="4435"/>
                  <a:pt x="250" y="4429"/>
                  <a:pt x="256" y="4429"/>
                </a:cubicBezTo>
                <a:cubicBezTo>
                  <a:pt x="250" y="4435"/>
                  <a:pt x="244" y="4452"/>
                  <a:pt x="239" y="4463"/>
                </a:cubicBezTo>
                <a:lnTo>
                  <a:pt x="216" y="4457"/>
                </a:lnTo>
                <a:lnTo>
                  <a:pt x="216" y="4457"/>
                </a:lnTo>
                <a:cubicBezTo>
                  <a:pt x="222" y="4463"/>
                  <a:pt x="222" y="4474"/>
                  <a:pt x="227" y="4480"/>
                </a:cubicBezTo>
                <a:cubicBezTo>
                  <a:pt x="227" y="4480"/>
                  <a:pt x="239" y="4474"/>
                  <a:pt x="244" y="4474"/>
                </a:cubicBezTo>
                <a:cubicBezTo>
                  <a:pt x="244" y="4514"/>
                  <a:pt x="227" y="4554"/>
                  <a:pt x="222" y="4593"/>
                </a:cubicBezTo>
                <a:cubicBezTo>
                  <a:pt x="216" y="4593"/>
                  <a:pt x="205" y="4588"/>
                  <a:pt x="193" y="4588"/>
                </a:cubicBezTo>
                <a:lnTo>
                  <a:pt x="222" y="4599"/>
                </a:lnTo>
                <a:cubicBezTo>
                  <a:pt x="216" y="4622"/>
                  <a:pt x="210" y="4644"/>
                  <a:pt x="205" y="4667"/>
                </a:cubicBezTo>
                <a:cubicBezTo>
                  <a:pt x="205" y="4650"/>
                  <a:pt x="199" y="4627"/>
                  <a:pt x="188" y="4610"/>
                </a:cubicBezTo>
                <a:lnTo>
                  <a:pt x="188" y="4610"/>
                </a:lnTo>
                <a:cubicBezTo>
                  <a:pt x="193" y="4633"/>
                  <a:pt x="182" y="4644"/>
                  <a:pt x="165" y="4650"/>
                </a:cubicBezTo>
                <a:cubicBezTo>
                  <a:pt x="171" y="4656"/>
                  <a:pt x="182" y="4656"/>
                  <a:pt x="188" y="4661"/>
                </a:cubicBezTo>
                <a:cubicBezTo>
                  <a:pt x="165" y="4713"/>
                  <a:pt x="159" y="4775"/>
                  <a:pt x="148" y="4832"/>
                </a:cubicBezTo>
                <a:cubicBezTo>
                  <a:pt x="154" y="4832"/>
                  <a:pt x="171" y="4826"/>
                  <a:pt x="176" y="4826"/>
                </a:cubicBezTo>
                <a:cubicBezTo>
                  <a:pt x="176" y="4877"/>
                  <a:pt x="165" y="4934"/>
                  <a:pt x="154" y="4985"/>
                </a:cubicBezTo>
                <a:cubicBezTo>
                  <a:pt x="142" y="4957"/>
                  <a:pt x="148" y="4928"/>
                  <a:pt x="154" y="4894"/>
                </a:cubicBezTo>
                <a:lnTo>
                  <a:pt x="154" y="4894"/>
                </a:lnTo>
                <a:cubicBezTo>
                  <a:pt x="108" y="4905"/>
                  <a:pt x="142" y="5104"/>
                  <a:pt x="97" y="5155"/>
                </a:cubicBezTo>
                <a:cubicBezTo>
                  <a:pt x="86" y="5149"/>
                  <a:pt x="74" y="5144"/>
                  <a:pt x="57" y="5138"/>
                </a:cubicBezTo>
                <a:cubicBezTo>
                  <a:pt x="63" y="5132"/>
                  <a:pt x="74" y="5132"/>
                  <a:pt x="80" y="5132"/>
                </a:cubicBezTo>
                <a:cubicBezTo>
                  <a:pt x="80" y="5115"/>
                  <a:pt x="91" y="5104"/>
                  <a:pt x="103" y="5098"/>
                </a:cubicBezTo>
                <a:cubicBezTo>
                  <a:pt x="97" y="5087"/>
                  <a:pt x="91" y="5076"/>
                  <a:pt x="86" y="5059"/>
                </a:cubicBezTo>
                <a:lnTo>
                  <a:pt x="86" y="5059"/>
                </a:lnTo>
                <a:lnTo>
                  <a:pt x="114" y="5064"/>
                </a:lnTo>
                <a:cubicBezTo>
                  <a:pt x="108" y="5059"/>
                  <a:pt x="97" y="5053"/>
                  <a:pt x="91" y="5047"/>
                </a:cubicBezTo>
                <a:cubicBezTo>
                  <a:pt x="97" y="4996"/>
                  <a:pt x="103" y="4940"/>
                  <a:pt x="68" y="4894"/>
                </a:cubicBezTo>
                <a:cubicBezTo>
                  <a:pt x="68" y="4968"/>
                  <a:pt x="51" y="5036"/>
                  <a:pt x="46" y="5104"/>
                </a:cubicBezTo>
                <a:cubicBezTo>
                  <a:pt x="46" y="5110"/>
                  <a:pt x="40" y="5115"/>
                  <a:pt x="34" y="5115"/>
                </a:cubicBezTo>
                <a:cubicBezTo>
                  <a:pt x="51" y="5132"/>
                  <a:pt x="40" y="5161"/>
                  <a:pt x="29" y="5178"/>
                </a:cubicBezTo>
                <a:cubicBezTo>
                  <a:pt x="46" y="5218"/>
                  <a:pt x="29" y="5257"/>
                  <a:pt x="29" y="5303"/>
                </a:cubicBezTo>
                <a:lnTo>
                  <a:pt x="17" y="5303"/>
                </a:lnTo>
                <a:cubicBezTo>
                  <a:pt x="17" y="5303"/>
                  <a:pt x="29" y="5308"/>
                  <a:pt x="34" y="5314"/>
                </a:cubicBezTo>
                <a:cubicBezTo>
                  <a:pt x="29" y="5359"/>
                  <a:pt x="23" y="5405"/>
                  <a:pt x="34" y="5444"/>
                </a:cubicBezTo>
                <a:cubicBezTo>
                  <a:pt x="34" y="5461"/>
                  <a:pt x="23" y="5479"/>
                  <a:pt x="17" y="5490"/>
                </a:cubicBezTo>
                <a:cubicBezTo>
                  <a:pt x="23" y="5501"/>
                  <a:pt x="29" y="5507"/>
                  <a:pt x="34" y="5518"/>
                </a:cubicBezTo>
                <a:cubicBezTo>
                  <a:pt x="29" y="5518"/>
                  <a:pt x="23" y="5524"/>
                  <a:pt x="17" y="5524"/>
                </a:cubicBezTo>
                <a:cubicBezTo>
                  <a:pt x="20" y="5550"/>
                  <a:pt x="20" y="5576"/>
                  <a:pt x="20" y="5601"/>
                </a:cubicBezTo>
                <a:lnTo>
                  <a:pt x="20" y="5601"/>
                </a:lnTo>
                <a:cubicBezTo>
                  <a:pt x="25" y="5600"/>
                  <a:pt x="29" y="5598"/>
                  <a:pt x="29" y="5598"/>
                </a:cubicBezTo>
                <a:cubicBezTo>
                  <a:pt x="23" y="5535"/>
                  <a:pt x="57" y="5473"/>
                  <a:pt x="34" y="5416"/>
                </a:cubicBezTo>
                <a:cubicBezTo>
                  <a:pt x="68" y="5376"/>
                  <a:pt x="46" y="5314"/>
                  <a:pt x="63" y="5269"/>
                </a:cubicBezTo>
                <a:cubicBezTo>
                  <a:pt x="68" y="5235"/>
                  <a:pt x="51" y="5200"/>
                  <a:pt x="86" y="5178"/>
                </a:cubicBezTo>
                <a:lnTo>
                  <a:pt x="97" y="5206"/>
                </a:lnTo>
                <a:cubicBezTo>
                  <a:pt x="80" y="5235"/>
                  <a:pt x="91" y="5263"/>
                  <a:pt x="91" y="5291"/>
                </a:cubicBezTo>
                <a:cubicBezTo>
                  <a:pt x="103" y="5291"/>
                  <a:pt x="114" y="5286"/>
                  <a:pt x="120" y="5280"/>
                </a:cubicBezTo>
                <a:lnTo>
                  <a:pt x="120" y="5280"/>
                </a:lnTo>
                <a:cubicBezTo>
                  <a:pt x="120" y="5291"/>
                  <a:pt x="114" y="5303"/>
                  <a:pt x="114" y="5308"/>
                </a:cubicBezTo>
                <a:cubicBezTo>
                  <a:pt x="120" y="5342"/>
                  <a:pt x="80" y="5359"/>
                  <a:pt x="91" y="5393"/>
                </a:cubicBezTo>
                <a:cubicBezTo>
                  <a:pt x="97" y="5399"/>
                  <a:pt x="103" y="5405"/>
                  <a:pt x="108" y="5410"/>
                </a:cubicBezTo>
                <a:cubicBezTo>
                  <a:pt x="103" y="5496"/>
                  <a:pt x="86" y="5586"/>
                  <a:pt x="97" y="5677"/>
                </a:cubicBezTo>
                <a:lnTo>
                  <a:pt x="74" y="5677"/>
                </a:lnTo>
                <a:cubicBezTo>
                  <a:pt x="68" y="5688"/>
                  <a:pt x="63" y="5711"/>
                  <a:pt x="63" y="5722"/>
                </a:cubicBezTo>
                <a:cubicBezTo>
                  <a:pt x="74" y="5722"/>
                  <a:pt x="80" y="5728"/>
                  <a:pt x="86" y="5734"/>
                </a:cubicBezTo>
                <a:lnTo>
                  <a:pt x="91" y="5711"/>
                </a:lnTo>
                <a:cubicBezTo>
                  <a:pt x="91" y="5722"/>
                  <a:pt x="97" y="5740"/>
                  <a:pt x="97" y="5751"/>
                </a:cubicBezTo>
                <a:lnTo>
                  <a:pt x="80" y="5734"/>
                </a:lnTo>
                <a:cubicBezTo>
                  <a:pt x="74" y="5740"/>
                  <a:pt x="68" y="5745"/>
                  <a:pt x="63" y="5745"/>
                </a:cubicBezTo>
                <a:cubicBezTo>
                  <a:pt x="63" y="5768"/>
                  <a:pt x="63" y="5785"/>
                  <a:pt x="63" y="5802"/>
                </a:cubicBezTo>
                <a:lnTo>
                  <a:pt x="80" y="5808"/>
                </a:lnTo>
                <a:cubicBezTo>
                  <a:pt x="80" y="5791"/>
                  <a:pt x="86" y="5774"/>
                  <a:pt x="97" y="5757"/>
                </a:cubicBezTo>
                <a:lnTo>
                  <a:pt x="97" y="5757"/>
                </a:lnTo>
                <a:cubicBezTo>
                  <a:pt x="91" y="5774"/>
                  <a:pt x="91" y="5796"/>
                  <a:pt x="97" y="5813"/>
                </a:cubicBezTo>
                <a:lnTo>
                  <a:pt x="86" y="5813"/>
                </a:lnTo>
                <a:cubicBezTo>
                  <a:pt x="91" y="5830"/>
                  <a:pt x="91" y="5847"/>
                  <a:pt x="86" y="5859"/>
                </a:cubicBezTo>
                <a:cubicBezTo>
                  <a:pt x="91" y="5898"/>
                  <a:pt x="86" y="5932"/>
                  <a:pt x="91" y="5966"/>
                </a:cubicBezTo>
                <a:lnTo>
                  <a:pt x="74" y="5972"/>
                </a:lnTo>
                <a:cubicBezTo>
                  <a:pt x="80" y="5978"/>
                  <a:pt x="91" y="5989"/>
                  <a:pt x="97" y="5995"/>
                </a:cubicBezTo>
                <a:cubicBezTo>
                  <a:pt x="86" y="6001"/>
                  <a:pt x="74" y="6001"/>
                  <a:pt x="68" y="6006"/>
                </a:cubicBezTo>
                <a:cubicBezTo>
                  <a:pt x="74" y="6018"/>
                  <a:pt x="86" y="6029"/>
                  <a:pt x="97" y="6040"/>
                </a:cubicBezTo>
                <a:cubicBezTo>
                  <a:pt x="97" y="6052"/>
                  <a:pt x="91" y="6063"/>
                  <a:pt x="91" y="6074"/>
                </a:cubicBezTo>
                <a:cubicBezTo>
                  <a:pt x="86" y="6057"/>
                  <a:pt x="74" y="6046"/>
                  <a:pt x="63" y="6035"/>
                </a:cubicBezTo>
                <a:lnTo>
                  <a:pt x="63" y="6035"/>
                </a:lnTo>
                <a:cubicBezTo>
                  <a:pt x="63" y="6046"/>
                  <a:pt x="68" y="6063"/>
                  <a:pt x="68" y="6074"/>
                </a:cubicBezTo>
                <a:lnTo>
                  <a:pt x="46" y="6074"/>
                </a:lnTo>
                <a:cubicBezTo>
                  <a:pt x="51" y="6080"/>
                  <a:pt x="68" y="6091"/>
                  <a:pt x="74" y="6097"/>
                </a:cubicBezTo>
                <a:cubicBezTo>
                  <a:pt x="70" y="6106"/>
                  <a:pt x="72" y="6137"/>
                  <a:pt x="62" y="6140"/>
                </a:cubicBezTo>
                <a:lnTo>
                  <a:pt x="62" y="6140"/>
                </a:lnTo>
                <a:cubicBezTo>
                  <a:pt x="58" y="6139"/>
                  <a:pt x="55" y="6138"/>
                  <a:pt x="51" y="6137"/>
                </a:cubicBezTo>
                <a:lnTo>
                  <a:pt x="51" y="6137"/>
                </a:lnTo>
                <a:cubicBezTo>
                  <a:pt x="51" y="6137"/>
                  <a:pt x="51" y="6137"/>
                  <a:pt x="51" y="6137"/>
                </a:cubicBezTo>
                <a:cubicBezTo>
                  <a:pt x="29" y="6091"/>
                  <a:pt x="63" y="6023"/>
                  <a:pt x="17" y="5989"/>
                </a:cubicBezTo>
                <a:lnTo>
                  <a:pt x="40" y="5989"/>
                </a:lnTo>
                <a:cubicBezTo>
                  <a:pt x="40" y="5864"/>
                  <a:pt x="29" y="5740"/>
                  <a:pt x="34" y="5615"/>
                </a:cubicBezTo>
                <a:cubicBezTo>
                  <a:pt x="30" y="5615"/>
                  <a:pt x="26" y="5612"/>
                  <a:pt x="20" y="5608"/>
                </a:cubicBezTo>
                <a:lnTo>
                  <a:pt x="20" y="5608"/>
                </a:lnTo>
                <a:cubicBezTo>
                  <a:pt x="17" y="5705"/>
                  <a:pt x="0" y="5803"/>
                  <a:pt x="0" y="5904"/>
                </a:cubicBezTo>
                <a:cubicBezTo>
                  <a:pt x="17" y="5921"/>
                  <a:pt x="6" y="5949"/>
                  <a:pt x="0" y="5972"/>
                </a:cubicBezTo>
                <a:cubicBezTo>
                  <a:pt x="6" y="6001"/>
                  <a:pt x="12" y="6035"/>
                  <a:pt x="6" y="6063"/>
                </a:cubicBezTo>
                <a:cubicBezTo>
                  <a:pt x="12" y="6069"/>
                  <a:pt x="17" y="6074"/>
                  <a:pt x="17" y="6080"/>
                </a:cubicBezTo>
                <a:cubicBezTo>
                  <a:pt x="17" y="6097"/>
                  <a:pt x="12" y="6108"/>
                  <a:pt x="6" y="6125"/>
                </a:cubicBezTo>
                <a:cubicBezTo>
                  <a:pt x="12" y="6137"/>
                  <a:pt x="12" y="6148"/>
                  <a:pt x="17" y="6165"/>
                </a:cubicBezTo>
                <a:cubicBezTo>
                  <a:pt x="12" y="6165"/>
                  <a:pt x="6" y="6176"/>
                  <a:pt x="6" y="6176"/>
                </a:cubicBezTo>
                <a:lnTo>
                  <a:pt x="17" y="6176"/>
                </a:lnTo>
                <a:cubicBezTo>
                  <a:pt x="12" y="6199"/>
                  <a:pt x="12" y="6222"/>
                  <a:pt x="17" y="6244"/>
                </a:cubicBezTo>
                <a:cubicBezTo>
                  <a:pt x="12" y="6244"/>
                  <a:pt x="6" y="6250"/>
                  <a:pt x="6" y="6250"/>
                </a:cubicBezTo>
                <a:cubicBezTo>
                  <a:pt x="6" y="6256"/>
                  <a:pt x="17" y="6261"/>
                  <a:pt x="17" y="6267"/>
                </a:cubicBezTo>
                <a:cubicBezTo>
                  <a:pt x="6" y="6307"/>
                  <a:pt x="34" y="6352"/>
                  <a:pt x="23" y="6392"/>
                </a:cubicBezTo>
                <a:cubicBezTo>
                  <a:pt x="57" y="6449"/>
                  <a:pt x="40" y="6517"/>
                  <a:pt x="57" y="6585"/>
                </a:cubicBezTo>
                <a:cubicBezTo>
                  <a:pt x="63" y="6585"/>
                  <a:pt x="74" y="6591"/>
                  <a:pt x="80" y="6591"/>
                </a:cubicBezTo>
                <a:cubicBezTo>
                  <a:pt x="74" y="6596"/>
                  <a:pt x="68" y="6608"/>
                  <a:pt x="63" y="6613"/>
                </a:cubicBezTo>
                <a:cubicBezTo>
                  <a:pt x="80" y="6687"/>
                  <a:pt x="68" y="6772"/>
                  <a:pt x="97" y="6840"/>
                </a:cubicBezTo>
                <a:lnTo>
                  <a:pt x="120" y="6840"/>
                </a:lnTo>
                <a:cubicBezTo>
                  <a:pt x="114" y="6801"/>
                  <a:pt x="103" y="6766"/>
                  <a:pt x="97" y="6732"/>
                </a:cubicBezTo>
                <a:cubicBezTo>
                  <a:pt x="97" y="6727"/>
                  <a:pt x="103" y="6721"/>
                  <a:pt x="103" y="6715"/>
                </a:cubicBezTo>
                <a:cubicBezTo>
                  <a:pt x="86" y="6664"/>
                  <a:pt x="91" y="6602"/>
                  <a:pt x="86" y="6545"/>
                </a:cubicBezTo>
                <a:cubicBezTo>
                  <a:pt x="80" y="6545"/>
                  <a:pt x="68" y="6540"/>
                  <a:pt x="63" y="6540"/>
                </a:cubicBezTo>
                <a:cubicBezTo>
                  <a:pt x="68" y="6522"/>
                  <a:pt x="74" y="6505"/>
                  <a:pt x="80" y="6494"/>
                </a:cubicBezTo>
                <a:cubicBezTo>
                  <a:pt x="74" y="6488"/>
                  <a:pt x="57" y="6477"/>
                  <a:pt x="51" y="6471"/>
                </a:cubicBezTo>
                <a:cubicBezTo>
                  <a:pt x="57" y="6471"/>
                  <a:pt x="68" y="6466"/>
                  <a:pt x="74" y="6466"/>
                </a:cubicBezTo>
                <a:cubicBezTo>
                  <a:pt x="68" y="6454"/>
                  <a:pt x="63" y="6443"/>
                  <a:pt x="57" y="6437"/>
                </a:cubicBezTo>
                <a:cubicBezTo>
                  <a:pt x="68" y="6432"/>
                  <a:pt x="80" y="6426"/>
                  <a:pt x="91" y="6420"/>
                </a:cubicBezTo>
                <a:lnTo>
                  <a:pt x="63" y="6420"/>
                </a:lnTo>
                <a:cubicBezTo>
                  <a:pt x="63" y="6324"/>
                  <a:pt x="63" y="6227"/>
                  <a:pt x="51" y="6137"/>
                </a:cubicBezTo>
                <a:lnTo>
                  <a:pt x="51" y="6137"/>
                </a:lnTo>
                <a:cubicBezTo>
                  <a:pt x="55" y="6139"/>
                  <a:pt x="58" y="6140"/>
                  <a:pt x="60" y="6140"/>
                </a:cubicBezTo>
                <a:cubicBezTo>
                  <a:pt x="61" y="6140"/>
                  <a:pt x="61" y="6140"/>
                  <a:pt x="62" y="6140"/>
                </a:cubicBezTo>
                <a:lnTo>
                  <a:pt x="62" y="6140"/>
                </a:lnTo>
                <a:cubicBezTo>
                  <a:pt x="75" y="6145"/>
                  <a:pt x="89" y="6149"/>
                  <a:pt x="103" y="6154"/>
                </a:cubicBezTo>
                <a:lnTo>
                  <a:pt x="74" y="6154"/>
                </a:lnTo>
                <a:cubicBezTo>
                  <a:pt x="74" y="6199"/>
                  <a:pt x="86" y="6244"/>
                  <a:pt x="91" y="6290"/>
                </a:cubicBezTo>
                <a:cubicBezTo>
                  <a:pt x="91" y="6290"/>
                  <a:pt x="103" y="6284"/>
                  <a:pt x="108" y="6284"/>
                </a:cubicBezTo>
                <a:cubicBezTo>
                  <a:pt x="125" y="6347"/>
                  <a:pt x="131" y="6409"/>
                  <a:pt x="131" y="6471"/>
                </a:cubicBezTo>
                <a:cubicBezTo>
                  <a:pt x="114" y="6460"/>
                  <a:pt x="108" y="6443"/>
                  <a:pt x="108" y="6420"/>
                </a:cubicBezTo>
                <a:lnTo>
                  <a:pt x="103" y="6420"/>
                </a:lnTo>
                <a:lnTo>
                  <a:pt x="103" y="6466"/>
                </a:lnTo>
                <a:cubicBezTo>
                  <a:pt x="120" y="6471"/>
                  <a:pt x="131" y="6471"/>
                  <a:pt x="142" y="6477"/>
                </a:cubicBezTo>
                <a:cubicBezTo>
                  <a:pt x="137" y="6494"/>
                  <a:pt x="120" y="6488"/>
                  <a:pt x="108" y="6494"/>
                </a:cubicBezTo>
                <a:cubicBezTo>
                  <a:pt x="114" y="6522"/>
                  <a:pt x="120" y="6551"/>
                  <a:pt x="125" y="6579"/>
                </a:cubicBezTo>
                <a:cubicBezTo>
                  <a:pt x="131" y="6562"/>
                  <a:pt x="137" y="6551"/>
                  <a:pt x="137" y="6534"/>
                </a:cubicBezTo>
                <a:cubicBezTo>
                  <a:pt x="137" y="6568"/>
                  <a:pt x="171" y="6619"/>
                  <a:pt x="137" y="6647"/>
                </a:cubicBezTo>
                <a:cubicBezTo>
                  <a:pt x="137" y="6664"/>
                  <a:pt x="142" y="6687"/>
                  <a:pt x="148" y="6704"/>
                </a:cubicBezTo>
                <a:cubicBezTo>
                  <a:pt x="148" y="6693"/>
                  <a:pt x="148" y="6681"/>
                  <a:pt x="148" y="6670"/>
                </a:cubicBezTo>
                <a:lnTo>
                  <a:pt x="154" y="6670"/>
                </a:lnTo>
                <a:cubicBezTo>
                  <a:pt x="159" y="6687"/>
                  <a:pt x="165" y="6704"/>
                  <a:pt x="165" y="6721"/>
                </a:cubicBezTo>
                <a:cubicBezTo>
                  <a:pt x="159" y="6727"/>
                  <a:pt x="148" y="6727"/>
                  <a:pt x="142" y="6727"/>
                </a:cubicBezTo>
                <a:cubicBezTo>
                  <a:pt x="171" y="6727"/>
                  <a:pt x="171" y="6744"/>
                  <a:pt x="171" y="6766"/>
                </a:cubicBezTo>
                <a:cubicBezTo>
                  <a:pt x="159" y="6761"/>
                  <a:pt x="148" y="6761"/>
                  <a:pt x="142" y="6761"/>
                </a:cubicBezTo>
                <a:cubicBezTo>
                  <a:pt x="159" y="6818"/>
                  <a:pt x="165" y="6874"/>
                  <a:pt x="176" y="6931"/>
                </a:cubicBezTo>
                <a:cubicBezTo>
                  <a:pt x="176" y="6925"/>
                  <a:pt x="176" y="6908"/>
                  <a:pt x="176" y="6903"/>
                </a:cubicBezTo>
                <a:lnTo>
                  <a:pt x="199" y="6891"/>
                </a:lnTo>
                <a:lnTo>
                  <a:pt x="205" y="6954"/>
                </a:lnTo>
                <a:lnTo>
                  <a:pt x="182" y="6954"/>
                </a:lnTo>
                <a:cubicBezTo>
                  <a:pt x="193" y="7022"/>
                  <a:pt x="205" y="7096"/>
                  <a:pt x="227" y="7164"/>
                </a:cubicBezTo>
                <a:cubicBezTo>
                  <a:pt x="227" y="7124"/>
                  <a:pt x="216" y="7084"/>
                  <a:pt x="216" y="7050"/>
                </a:cubicBezTo>
                <a:lnTo>
                  <a:pt x="216" y="7050"/>
                </a:lnTo>
                <a:cubicBezTo>
                  <a:pt x="239" y="7101"/>
                  <a:pt x="250" y="7158"/>
                  <a:pt x="256" y="7215"/>
                </a:cubicBezTo>
                <a:cubicBezTo>
                  <a:pt x="250" y="7220"/>
                  <a:pt x="250" y="7226"/>
                  <a:pt x="250" y="7226"/>
                </a:cubicBezTo>
                <a:cubicBezTo>
                  <a:pt x="250" y="7203"/>
                  <a:pt x="250" y="7175"/>
                  <a:pt x="233" y="7158"/>
                </a:cubicBezTo>
                <a:cubicBezTo>
                  <a:pt x="227" y="7175"/>
                  <a:pt x="222" y="7192"/>
                  <a:pt x="216" y="7209"/>
                </a:cubicBezTo>
                <a:cubicBezTo>
                  <a:pt x="227" y="7215"/>
                  <a:pt x="239" y="7226"/>
                  <a:pt x="250" y="7232"/>
                </a:cubicBezTo>
                <a:cubicBezTo>
                  <a:pt x="239" y="7249"/>
                  <a:pt x="244" y="7266"/>
                  <a:pt x="250" y="7283"/>
                </a:cubicBezTo>
                <a:cubicBezTo>
                  <a:pt x="267" y="7271"/>
                  <a:pt x="261" y="7254"/>
                  <a:pt x="261" y="7232"/>
                </a:cubicBezTo>
                <a:lnTo>
                  <a:pt x="261" y="7232"/>
                </a:lnTo>
                <a:cubicBezTo>
                  <a:pt x="278" y="7254"/>
                  <a:pt x="284" y="7283"/>
                  <a:pt x="284" y="7305"/>
                </a:cubicBezTo>
                <a:lnTo>
                  <a:pt x="261" y="7305"/>
                </a:lnTo>
                <a:cubicBezTo>
                  <a:pt x="267" y="7328"/>
                  <a:pt x="273" y="7345"/>
                  <a:pt x="273" y="7368"/>
                </a:cubicBezTo>
                <a:cubicBezTo>
                  <a:pt x="278" y="7351"/>
                  <a:pt x="284" y="7340"/>
                  <a:pt x="290" y="7328"/>
                </a:cubicBezTo>
                <a:cubicBezTo>
                  <a:pt x="295" y="7357"/>
                  <a:pt x="301" y="7391"/>
                  <a:pt x="307" y="7425"/>
                </a:cubicBezTo>
                <a:cubicBezTo>
                  <a:pt x="295" y="7430"/>
                  <a:pt x="284" y="7430"/>
                  <a:pt x="273" y="7436"/>
                </a:cubicBezTo>
                <a:cubicBezTo>
                  <a:pt x="324" y="7470"/>
                  <a:pt x="312" y="7549"/>
                  <a:pt x="347" y="7589"/>
                </a:cubicBezTo>
                <a:lnTo>
                  <a:pt x="341" y="7561"/>
                </a:lnTo>
                <a:cubicBezTo>
                  <a:pt x="347" y="7555"/>
                  <a:pt x="352" y="7555"/>
                  <a:pt x="358" y="7549"/>
                </a:cubicBezTo>
                <a:cubicBezTo>
                  <a:pt x="358" y="7561"/>
                  <a:pt x="358" y="7578"/>
                  <a:pt x="358" y="7589"/>
                </a:cubicBezTo>
                <a:cubicBezTo>
                  <a:pt x="364" y="7595"/>
                  <a:pt x="369" y="7601"/>
                  <a:pt x="375" y="7606"/>
                </a:cubicBezTo>
                <a:cubicBezTo>
                  <a:pt x="369" y="7606"/>
                  <a:pt x="352" y="7612"/>
                  <a:pt x="341" y="7612"/>
                </a:cubicBezTo>
                <a:cubicBezTo>
                  <a:pt x="347" y="7635"/>
                  <a:pt x="352" y="7657"/>
                  <a:pt x="375" y="7669"/>
                </a:cubicBezTo>
                <a:cubicBezTo>
                  <a:pt x="381" y="7697"/>
                  <a:pt x="381" y="7720"/>
                  <a:pt x="386" y="7742"/>
                </a:cubicBezTo>
                <a:cubicBezTo>
                  <a:pt x="386" y="7748"/>
                  <a:pt x="398" y="7759"/>
                  <a:pt x="403" y="7759"/>
                </a:cubicBezTo>
                <a:cubicBezTo>
                  <a:pt x="403" y="7788"/>
                  <a:pt x="415" y="7816"/>
                  <a:pt x="426" y="7844"/>
                </a:cubicBezTo>
                <a:cubicBezTo>
                  <a:pt x="415" y="7844"/>
                  <a:pt x="403" y="7833"/>
                  <a:pt x="398" y="7833"/>
                </a:cubicBezTo>
                <a:cubicBezTo>
                  <a:pt x="420" y="7850"/>
                  <a:pt x="432" y="7884"/>
                  <a:pt x="460" y="7901"/>
                </a:cubicBezTo>
                <a:cubicBezTo>
                  <a:pt x="449" y="7879"/>
                  <a:pt x="443" y="7850"/>
                  <a:pt x="437" y="7822"/>
                </a:cubicBezTo>
                <a:lnTo>
                  <a:pt x="437" y="7822"/>
                </a:lnTo>
                <a:cubicBezTo>
                  <a:pt x="483" y="7901"/>
                  <a:pt x="511" y="7992"/>
                  <a:pt x="539" y="8083"/>
                </a:cubicBezTo>
                <a:cubicBezTo>
                  <a:pt x="528" y="8066"/>
                  <a:pt x="522" y="8054"/>
                  <a:pt x="517" y="8037"/>
                </a:cubicBezTo>
                <a:cubicBezTo>
                  <a:pt x="500" y="8049"/>
                  <a:pt x="505" y="8071"/>
                  <a:pt x="505" y="8088"/>
                </a:cubicBezTo>
                <a:cubicBezTo>
                  <a:pt x="517" y="8100"/>
                  <a:pt x="528" y="8117"/>
                  <a:pt x="539" y="8128"/>
                </a:cubicBezTo>
                <a:cubicBezTo>
                  <a:pt x="534" y="8134"/>
                  <a:pt x="528" y="8140"/>
                  <a:pt x="528" y="8140"/>
                </a:cubicBezTo>
                <a:cubicBezTo>
                  <a:pt x="544" y="8145"/>
                  <a:pt x="587" y="8214"/>
                  <a:pt x="555" y="8214"/>
                </a:cubicBezTo>
                <a:cubicBezTo>
                  <a:pt x="554" y="8214"/>
                  <a:pt x="552" y="8213"/>
                  <a:pt x="551" y="8213"/>
                </a:cubicBezTo>
                <a:cubicBezTo>
                  <a:pt x="500" y="8145"/>
                  <a:pt x="483" y="8049"/>
                  <a:pt x="432" y="7981"/>
                </a:cubicBezTo>
                <a:cubicBezTo>
                  <a:pt x="432" y="7975"/>
                  <a:pt x="432" y="7969"/>
                  <a:pt x="437" y="7964"/>
                </a:cubicBezTo>
                <a:cubicBezTo>
                  <a:pt x="409" y="7918"/>
                  <a:pt x="398" y="7867"/>
                  <a:pt x="381" y="7816"/>
                </a:cubicBezTo>
                <a:cubicBezTo>
                  <a:pt x="369" y="7816"/>
                  <a:pt x="352" y="7822"/>
                  <a:pt x="341" y="7822"/>
                </a:cubicBezTo>
                <a:cubicBezTo>
                  <a:pt x="347" y="7850"/>
                  <a:pt x="364" y="7879"/>
                  <a:pt x="392" y="7890"/>
                </a:cubicBezTo>
                <a:cubicBezTo>
                  <a:pt x="392" y="7896"/>
                  <a:pt x="398" y="7913"/>
                  <a:pt x="398" y="7924"/>
                </a:cubicBezTo>
                <a:cubicBezTo>
                  <a:pt x="386" y="7947"/>
                  <a:pt x="415" y="7969"/>
                  <a:pt x="420" y="7992"/>
                </a:cubicBezTo>
                <a:lnTo>
                  <a:pt x="392" y="7998"/>
                </a:lnTo>
                <a:lnTo>
                  <a:pt x="420" y="7998"/>
                </a:lnTo>
                <a:cubicBezTo>
                  <a:pt x="420" y="8015"/>
                  <a:pt x="415" y="8037"/>
                  <a:pt x="409" y="8049"/>
                </a:cubicBezTo>
                <a:lnTo>
                  <a:pt x="443" y="8066"/>
                </a:lnTo>
                <a:cubicBezTo>
                  <a:pt x="437" y="8071"/>
                  <a:pt x="432" y="8083"/>
                  <a:pt x="426" y="8094"/>
                </a:cubicBezTo>
                <a:cubicBezTo>
                  <a:pt x="432" y="8088"/>
                  <a:pt x="443" y="8083"/>
                  <a:pt x="443" y="8083"/>
                </a:cubicBezTo>
                <a:cubicBezTo>
                  <a:pt x="449" y="8100"/>
                  <a:pt x="460" y="8123"/>
                  <a:pt x="449" y="8145"/>
                </a:cubicBezTo>
                <a:cubicBezTo>
                  <a:pt x="454" y="8140"/>
                  <a:pt x="460" y="8140"/>
                  <a:pt x="466" y="8134"/>
                </a:cubicBezTo>
                <a:cubicBezTo>
                  <a:pt x="483" y="8196"/>
                  <a:pt x="522" y="8247"/>
                  <a:pt x="545" y="8304"/>
                </a:cubicBezTo>
                <a:cubicBezTo>
                  <a:pt x="542" y="8304"/>
                  <a:pt x="537" y="8304"/>
                  <a:pt x="533" y="8303"/>
                </a:cubicBezTo>
                <a:lnTo>
                  <a:pt x="533" y="8303"/>
                </a:lnTo>
                <a:cubicBezTo>
                  <a:pt x="563" y="8321"/>
                  <a:pt x="589" y="8370"/>
                  <a:pt x="573" y="8401"/>
                </a:cubicBezTo>
                <a:cubicBezTo>
                  <a:pt x="573" y="8418"/>
                  <a:pt x="596" y="8418"/>
                  <a:pt x="602" y="8429"/>
                </a:cubicBezTo>
                <a:cubicBezTo>
                  <a:pt x="619" y="8463"/>
                  <a:pt x="641" y="8491"/>
                  <a:pt x="686" y="8502"/>
                </a:cubicBezTo>
                <a:lnTo>
                  <a:pt x="686" y="8502"/>
                </a:lnTo>
                <a:cubicBezTo>
                  <a:pt x="683" y="8500"/>
                  <a:pt x="680" y="8499"/>
                  <a:pt x="676" y="8497"/>
                </a:cubicBezTo>
                <a:lnTo>
                  <a:pt x="698" y="8491"/>
                </a:lnTo>
                <a:cubicBezTo>
                  <a:pt x="676" y="8486"/>
                  <a:pt x="647" y="8480"/>
                  <a:pt x="630" y="8469"/>
                </a:cubicBezTo>
                <a:cubicBezTo>
                  <a:pt x="630" y="8435"/>
                  <a:pt x="653" y="8418"/>
                  <a:pt x="676" y="8395"/>
                </a:cubicBezTo>
                <a:cubicBezTo>
                  <a:pt x="670" y="8372"/>
                  <a:pt x="659" y="8344"/>
                  <a:pt x="647" y="8315"/>
                </a:cubicBezTo>
                <a:lnTo>
                  <a:pt x="647" y="8315"/>
                </a:lnTo>
                <a:cubicBezTo>
                  <a:pt x="721" y="8446"/>
                  <a:pt x="795" y="8571"/>
                  <a:pt x="863" y="8701"/>
                </a:cubicBezTo>
                <a:cubicBezTo>
                  <a:pt x="857" y="8701"/>
                  <a:pt x="846" y="8696"/>
                  <a:pt x="840" y="8696"/>
                </a:cubicBezTo>
                <a:cubicBezTo>
                  <a:pt x="840" y="8696"/>
                  <a:pt x="840" y="8701"/>
                  <a:pt x="840" y="8707"/>
                </a:cubicBezTo>
                <a:cubicBezTo>
                  <a:pt x="846" y="8706"/>
                  <a:pt x="852" y="8705"/>
                  <a:pt x="857" y="8705"/>
                </a:cubicBezTo>
                <a:cubicBezTo>
                  <a:pt x="875" y="8705"/>
                  <a:pt x="886" y="8714"/>
                  <a:pt x="886" y="8741"/>
                </a:cubicBezTo>
                <a:cubicBezTo>
                  <a:pt x="880" y="8735"/>
                  <a:pt x="863" y="8730"/>
                  <a:pt x="851" y="8724"/>
                </a:cubicBezTo>
                <a:lnTo>
                  <a:pt x="851" y="8724"/>
                </a:lnTo>
                <a:cubicBezTo>
                  <a:pt x="857" y="8730"/>
                  <a:pt x="863" y="8741"/>
                  <a:pt x="868" y="8747"/>
                </a:cubicBezTo>
                <a:cubicBezTo>
                  <a:pt x="880" y="8747"/>
                  <a:pt x="886" y="8741"/>
                  <a:pt x="897" y="8741"/>
                </a:cubicBezTo>
                <a:cubicBezTo>
                  <a:pt x="920" y="8781"/>
                  <a:pt x="937" y="8820"/>
                  <a:pt x="965" y="8860"/>
                </a:cubicBezTo>
                <a:cubicBezTo>
                  <a:pt x="988" y="8911"/>
                  <a:pt x="1056" y="8951"/>
                  <a:pt x="1039" y="9013"/>
                </a:cubicBezTo>
                <a:cubicBezTo>
                  <a:pt x="1050" y="9036"/>
                  <a:pt x="1056" y="9059"/>
                  <a:pt x="1067" y="9081"/>
                </a:cubicBezTo>
                <a:cubicBezTo>
                  <a:pt x="1073" y="9087"/>
                  <a:pt x="1078" y="9093"/>
                  <a:pt x="1084" y="9093"/>
                </a:cubicBezTo>
                <a:cubicBezTo>
                  <a:pt x="1089" y="9110"/>
                  <a:pt x="1096" y="9125"/>
                  <a:pt x="1110" y="9125"/>
                </a:cubicBezTo>
                <a:cubicBezTo>
                  <a:pt x="1114" y="9125"/>
                  <a:pt x="1119" y="9124"/>
                  <a:pt x="1124" y="9121"/>
                </a:cubicBezTo>
                <a:cubicBezTo>
                  <a:pt x="1118" y="9110"/>
                  <a:pt x="1112" y="9098"/>
                  <a:pt x="1101" y="9081"/>
                </a:cubicBezTo>
                <a:lnTo>
                  <a:pt x="1101" y="9081"/>
                </a:lnTo>
                <a:cubicBezTo>
                  <a:pt x="1118" y="9098"/>
                  <a:pt x="1135" y="9115"/>
                  <a:pt x="1147" y="9132"/>
                </a:cubicBezTo>
                <a:cubicBezTo>
                  <a:pt x="1141" y="9138"/>
                  <a:pt x="1124" y="9144"/>
                  <a:pt x="1118" y="9144"/>
                </a:cubicBezTo>
                <a:cubicBezTo>
                  <a:pt x="1129" y="9149"/>
                  <a:pt x="1141" y="9161"/>
                  <a:pt x="1152" y="9166"/>
                </a:cubicBezTo>
                <a:cubicBezTo>
                  <a:pt x="1135" y="9172"/>
                  <a:pt x="1124" y="9178"/>
                  <a:pt x="1112" y="9184"/>
                </a:cubicBezTo>
                <a:cubicBezTo>
                  <a:pt x="1101" y="9172"/>
                  <a:pt x="1095" y="9161"/>
                  <a:pt x="1084" y="9149"/>
                </a:cubicBezTo>
                <a:lnTo>
                  <a:pt x="1084" y="9138"/>
                </a:lnTo>
                <a:cubicBezTo>
                  <a:pt x="1067" y="9110"/>
                  <a:pt x="1039" y="9081"/>
                  <a:pt x="1010" y="9059"/>
                </a:cubicBezTo>
                <a:lnTo>
                  <a:pt x="1010" y="9025"/>
                </a:lnTo>
                <a:cubicBezTo>
                  <a:pt x="1005" y="9030"/>
                  <a:pt x="988" y="9036"/>
                  <a:pt x="982" y="9036"/>
                </a:cubicBezTo>
                <a:cubicBezTo>
                  <a:pt x="993" y="9098"/>
                  <a:pt x="1044" y="9138"/>
                  <a:pt x="1073" y="9195"/>
                </a:cubicBezTo>
                <a:lnTo>
                  <a:pt x="1056" y="9201"/>
                </a:lnTo>
                <a:cubicBezTo>
                  <a:pt x="1061" y="9201"/>
                  <a:pt x="1073" y="9195"/>
                  <a:pt x="1078" y="9195"/>
                </a:cubicBezTo>
                <a:cubicBezTo>
                  <a:pt x="1095" y="9223"/>
                  <a:pt x="1112" y="9246"/>
                  <a:pt x="1135" y="9269"/>
                </a:cubicBezTo>
                <a:cubicBezTo>
                  <a:pt x="1141" y="9291"/>
                  <a:pt x="1158" y="9308"/>
                  <a:pt x="1181" y="9308"/>
                </a:cubicBezTo>
                <a:cubicBezTo>
                  <a:pt x="1181" y="9314"/>
                  <a:pt x="1169" y="9325"/>
                  <a:pt x="1169" y="9325"/>
                </a:cubicBezTo>
                <a:cubicBezTo>
                  <a:pt x="1175" y="9325"/>
                  <a:pt x="1186" y="9320"/>
                  <a:pt x="1198" y="9314"/>
                </a:cubicBezTo>
                <a:cubicBezTo>
                  <a:pt x="1198" y="9325"/>
                  <a:pt x="1198" y="9342"/>
                  <a:pt x="1198" y="9354"/>
                </a:cubicBezTo>
                <a:lnTo>
                  <a:pt x="1215" y="9354"/>
                </a:lnTo>
                <a:cubicBezTo>
                  <a:pt x="1203" y="9320"/>
                  <a:pt x="1192" y="9274"/>
                  <a:pt x="1147" y="9269"/>
                </a:cubicBezTo>
                <a:lnTo>
                  <a:pt x="1147" y="9235"/>
                </a:lnTo>
                <a:cubicBezTo>
                  <a:pt x="1135" y="9218"/>
                  <a:pt x="1124" y="9206"/>
                  <a:pt x="1112" y="9189"/>
                </a:cubicBezTo>
                <a:cubicBezTo>
                  <a:pt x="1124" y="9189"/>
                  <a:pt x="1147" y="9184"/>
                  <a:pt x="1158" y="9178"/>
                </a:cubicBezTo>
                <a:cubicBezTo>
                  <a:pt x="1158" y="9184"/>
                  <a:pt x="1158" y="9201"/>
                  <a:pt x="1158" y="9206"/>
                </a:cubicBezTo>
                <a:cubicBezTo>
                  <a:pt x="1169" y="9206"/>
                  <a:pt x="1181" y="9201"/>
                  <a:pt x="1186" y="9195"/>
                </a:cubicBezTo>
                <a:cubicBezTo>
                  <a:pt x="1192" y="9195"/>
                  <a:pt x="1198" y="9206"/>
                  <a:pt x="1203" y="9206"/>
                </a:cubicBezTo>
                <a:cubicBezTo>
                  <a:pt x="1198" y="9212"/>
                  <a:pt x="1181" y="9218"/>
                  <a:pt x="1169" y="9223"/>
                </a:cubicBezTo>
                <a:cubicBezTo>
                  <a:pt x="1181" y="9229"/>
                  <a:pt x="1198" y="9229"/>
                  <a:pt x="1209" y="9229"/>
                </a:cubicBezTo>
                <a:cubicBezTo>
                  <a:pt x="1220" y="9235"/>
                  <a:pt x="1226" y="9240"/>
                  <a:pt x="1232" y="9252"/>
                </a:cubicBezTo>
                <a:cubicBezTo>
                  <a:pt x="1222" y="9247"/>
                  <a:pt x="1213" y="9239"/>
                  <a:pt x="1204" y="9239"/>
                </a:cubicBezTo>
                <a:cubicBezTo>
                  <a:pt x="1202" y="9239"/>
                  <a:pt x="1200" y="9239"/>
                  <a:pt x="1198" y="9240"/>
                </a:cubicBezTo>
                <a:cubicBezTo>
                  <a:pt x="1192" y="9274"/>
                  <a:pt x="1243" y="9257"/>
                  <a:pt x="1260" y="9274"/>
                </a:cubicBezTo>
                <a:cubicBezTo>
                  <a:pt x="1266" y="9291"/>
                  <a:pt x="1277" y="9314"/>
                  <a:pt x="1283" y="9325"/>
                </a:cubicBezTo>
                <a:cubicBezTo>
                  <a:pt x="1271" y="9325"/>
                  <a:pt x="1254" y="9320"/>
                  <a:pt x="1243" y="9320"/>
                </a:cubicBezTo>
                <a:cubicBezTo>
                  <a:pt x="1266" y="9331"/>
                  <a:pt x="1277" y="9342"/>
                  <a:pt x="1288" y="9365"/>
                </a:cubicBezTo>
                <a:cubicBezTo>
                  <a:pt x="1288" y="9354"/>
                  <a:pt x="1283" y="9337"/>
                  <a:pt x="1283" y="9325"/>
                </a:cubicBezTo>
                <a:lnTo>
                  <a:pt x="1283" y="9325"/>
                </a:lnTo>
                <a:cubicBezTo>
                  <a:pt x="1317" y="9337"/>
                  <a:pt x="1311" y="9359"/>
                  <a:pt x="1300" y="9382"/>
                </a:cubicBezTo>
                <a:lnTo>
                  <a:pt x="1334" y="9382"/>
                </a:lnTo>
                <a:cubicBezTo>
                  <a:pt x="1345" y="9393"/>
                  <a:pt x="1362" y="9405"/>
                  <a:pt x="1373" y="9422"/>
                </a:cubicBezTo>
                <a:cubicBezTo>
                  <a:pt x="1385" y="9439"/>
                  <a:pt x="1396" y="9450"/>
                  <a:pt x="1408" y="9467"/>
                </a:cubicBezTo>
                <a:lnTo>
                  <a:pt x="1368" y="9467"/>
                </a:lnTo>
                <a:cubicBezTo>
                  <a:pt x="1385" y="9479"/>
                  <a:pt x="1396" y="9479"/>
                  <a:pt x="1413" y="9479"/>
                </a:cubicBezTo>
                <a:cubicBezTo>
                  <a:pt x="1419" y="9484"/>
                  <a:pt x="1419" y="9484"/>
                  <a:pt x="1425" y="9490"/>
                </a:cubicBezTo>
                <a:cubicBezTo>
                  <a:pt x="1419" y="9501"/>
                  <a:pt x="1419" y="9507"/>
                  <a:pt x="1419" y="9513"/>
                </a:cubicBezTo>
                <a:cubicBezTo>
                  <a:pt x="1419" y="9507"/>
                  <a:pt x="1425" y="9507"/>
                  <a:pt x="1430" y="9501"/>
                </a:cubicBezTo>
                <a:cubicBezTo>
                  <a:pt x="1436" y="9513"/>
                  <a:pt x="1442" y="9524"/>
                  <a:pt x="1447" y="9535"/>
                </a:cubicBezTo>
                <a:cubicBezTo>
                  <a:pt x="1453" y="9530"/>
                  <a:pt x="1453" y="9518"/>
                  <a:pt x="1459" y="9513"/>
                </a:cubicBezTo>
                <a:cubicBezTo>
                  <a:pt x="1470" y="9524"/>
                  <a:pt x="1487" y="9535"/>
                  <a:pt x="1498" y="9547"/>
                </a:cubicBezTo>
                <a:lnTo>
                  <a:pt x="1476" y="9558"/>
                </a:lnTo>
                <a:lnTo>
                  <a:pt x="1493" y="9581"/>
                </a:lnTo>
                <a:cubicBezTo>
                  <a:pt x="1495" y="9566"/>
                  <a:pt x="1501" y="9561"/>
                  <a:pt x="1508" y="9561"/>
                </a:cubicBezTo>
                <a:cubicBezTo>
                  <a:pt x="1521" y="9561"/>
                  <a:pt x="1537" y="9576"/>
                  <a:pt x="1544" y="9586"/>
                </a:cubicBezTo>
                <a:cubicBezTo>
                  <a:pt x="1578" y="9620"/>
                  <a:pt x="1612" y="9649"/>
                  <a:pt x="1651" y="9671"/>
                </a:cubicBezTo>
                <a:cubicBezTo>
                  <a:pt x="1646" y="9683"/>
                  <a:pt x="1646" y="9688"/>
                  <a:pt x="1657" y="9700"/>
                </a:cubicBezTo>
                <a:cubicBezTo>
                  <a:pt x="1657" y="9694"/>
                  <a:pt x="1663" y="9688"/>
                  <a:pt x="1663" y="9683"/>
                </a:cubicBezTo>
                <a:cubicBezTo>
                  <a:pt x="1674" y="9688"/>
                  <a:pt x="1686" y="9700"/>
                  <a:pt x="1697" y="9705"/>
                </a:cubicBezTo>
                <a:cubicBezTo>
                  <a:pt x="1708" y="9723"/>
                  <a:pt x="1725" y="9740"/>
                  <a:pt x="1742" y="9757"/>
                </a:cubicBezTo>
                <a:cubicBezTo>
                  <a:pt x="1737" y="9757"/>
                  <a:pt x="1731" y="9757"/>
                  <a:pt x="1731" y="9768"/>
                </a:cubicBezTo>
                <a:cubicBezTo>
                  <a:pt x="1731" y="9774"/>
                  <a:pt x="1737" y="9779"/>
                  <a:pt x="1742" y="9779"/>
                </a:cubicBezTo>
                <a:cubicBezTo>
                  <a:pt x="1737" y="9785"/>
                  <a:pt x="1731" y="9791"/>
                  <a:pt x="1725" y="9796"/>
                </a:cubicBezTo>
                <a:cubicBezTo>
                  <a:pt x="1737" y="9796"/>
                  <a:pt x="1754" y="9802"/>
                  <a:pt x="1759" y="9808"/>
                </a:cubicBezTo>
                <a:cubicBezTo>
                  <a:pt x="1759" y="9796"/>
                  <a:pt x="1759" y="9785"/>
                  <a:pt x="1759" y="9779"/>
                </a:cubicBezTo>
                <a:cubicBezTo>
                  <a:pt x="1776" y="9791"/>
                  <a:pt x="1788" y="9802"/>
                  <a:pt x="1805" y="9813"/>
                </a:cubicBezTo>
                <a:cubicBezTo>
                  <a:pt x="1799" y="9825"/>
                  <a:pt x="1793" y="9836"/>
                  <a:pt x="1788" y="9847"/>
                </a:cubicBezTo>
                <a:cubicBezTo>
                  <a:pt x="1810" y="9864"/>
                  <a:pt x="1827" y="9887"/>
                  <a:pt x="1850" y="9898"/>
                </a:cubicBezTo>
                <a:cubicBezTo>
                  <a:pt x="1833" y="9881"/>
                  <a:pt x="1816" y="9859"/>
                  <a:pt x="1810" y="9836"/>
                </a:cubicBezTo>
                <a:lnTo>
                  <a:pt x="1810" y="9836"/>
                </a:lnTo>
                <a:cubicBezTo>
                  <a:pt x="1839" y="9853"/>
                  <a:pt x="1861" y="9881"/>
                  <a:pt x="1878" y="9910"/>
                </a:cubicBezTo>
                <a:cubicBezTo>
                  <a:pt x="1878" y="9910"/>
                  <a:pt x="1873" y="9921"/>
                  <a:pt x="1867" y="9921"/>
                </a:cubicBezTo>
                <a:lnTo>
                  <a:pt x="1901" y="9955"/>
                </a:lnTo>
                <a:cubicBezTo>
                  <a:pt x="1895" y="9938"/>
                  <a:pt x="1890" y="9927"/>
                  <a:pt x="1884" y="9910"/>
                </a:cubicBezTo>
                <a:lnTo>
                  <a:pt x="1884" y="9910"/>
                </a:lnTo>
                <a:cubicBezTo>
                  <a:pt x="1935" y="9949"/>
                  <a:pt x="1981" y="10001"/>
                  <a:pt x="2026" y="10040"/>
                </a:cubicBezTo>
                <a:lnTo>
                  <a:pt x="1998" y="10040"/>
                </a:lnTo>
                <a:cubicBezTo>
                  <a:pt x="2003" y="10052"/>
                  <a:pt x="2009" y="10063"/>
                  <a:pt x="2009" y="10074"/>
                </a:cubicBezTo>
                <a:cubicBezTo>
                  <a:pt x="2043" y="10086"/>
                  <a:pt x="2083" y="10080"/>
                  <a:pt x="2100" y="10114"/>
                </a:cubicBezTo>
                <a:cubicBezTo>
                  <a:pt x="2083" y="10108"/>
                  <a:pt x="2066" y="10103"/>
                  <a:pt x="2049" y="10097"/>
                </a:cubicBezTo>
                <a:lnTo>
                  <a:pt x="2049" y="10097"/>
                </a:lnTo>
                <a:cubicBezTo>
                  <a:pt x="2088" y="10131"/>
                  <a:pt x="2122" y="10176"/>
                  <a:pt x="2173" y="10188"/>
                </a:cubicBezTo>
                <a:lnTo>
                  <a:pt x="2168" y="10199"/>
                </a:lnTo>
                <a:cubicBezTo>
                  <a:pt x="2173" y="10199"/>
                  <a:pt x="2179" y="10199"/>
                  <a:pt x="2185" y="10205"/>
                </a:cubicBezTo>
                <a:lnTo>
                  <a:pt x="2179" y="10222"/>
                </a:lnTo>
                <a:lnTo>
                  <a:pt x="2190" y="10222"/>
                </a:lnTo>
                <a:lnTo>
                  <a:pt x="2190" y="10188"/>
                </a:lnTo>
                <a:cubicBezTo>
                  <a:pt x="2196" y="10199"/>
                  <a:pt x="2208" y="10210"/>
                  <a:pt x="2213" y="10216"/>
                </a:cubicBezTo>
                <a:cubicBezTo>
                  <a:pt x="2208" y="10222"/>
                  <a:pt x="2202" y="10233"/>
                  <a:pt x="2196" y="10239"/>
                </a:cubicBezTo>
                <a:lnTo>
                  <a:pt x="2225" y="10239"/>
                </a:lnTo>
                <a:cubicBezTo>
                  <a:pt x="2225" y="10239"/>
                  <a:pt x="2225" y="10227"/>
                  <a:pt x="2225" y="10222"/>
                </a:cubicBezTo>
                <a:cubicBezTo>
                  <a:pt x="2264" y="10239"/>
                  <a:pt x="2287" y="10273"/>
                  <a:pt x="2321" y="10296"/>
                </a:cubicBezTo>
                <a:cubicBezTo>
                  <a:pt x="2315" y="10301"/>
                  <a:pt x="2304" y="10313"/>
                  <a:pt x="2304" y="10313"/>
                </a:cubicBezTo>
                <a:cubicBezTo>
                  <a:pt x="2310" y="10307"/>
                  <a:pt x="2315" y="10307"/>
                  <a:pt x="2327" y="10301"/>
                </a:cubicBezTo>
                <a:cubicBezTo>
                  <a:pt x="2344" y="10313"/>
                  <a:pt x="2361" y="10330"/>
                  <a:pt x="2378" y="10341"/>
                </a:cubicBezTo>
                <a:cubicBezTo>
                  <a:pt x="2361" y="10335"/>
                  <a:pt x="2344" y="10330"/>
                  <a:pt x="2321" y="10330"/>
                </a:cubicBezTo>
                <a:cubicBezTo>
                  <a:pt x="2338" y="10341"/>
                  <a:pt x="2349" y="10352"/>
                  <a:pt x="2344" y="10369"/>
                </a:cubicBezTo>
                <a:cubicBezTo>
                  <a:pt x="2349" y="10369"/>
                  <a:pt x="2355" y="10364"/>
                  <a:pt x="2361" y="10358"/>
                </a:cubicBezTo>
                <a:cubicBezTo>
                  <a:pt x="2400" y="10403"/>
                  <a:pt x="2451" y="10432"/>
                  <a:pt x="2497" y="10471"/>
                </a:cubicBezTo>
                <a:cubicBezTo>
                  <a:pt x="2497" y="10466"/>
                  <a:pt x="2503" y="10449"/>
                  <a:pt x="2503" y="10443"/>
                </a:cubicBezTo>
                <a:cubicBezTo>
                  <a:pt x="2554" y="10466"/>
                  <a:pt x="2593" y="10500"/>
                  <a:pt x="2639" y="10534"/>
                </a:cubicBezTo>
                <a:cubicBezTo>
                  <a:pt x="2605" y="10528"/>
                  <a:pt x="2582" y="10511"/>
                  <a:pt x="2559" y="10494"/>
                </a:cubicBezTo>
                <a:lnTo>
                  <a:pt x="2559" y="10494"/>
                </a:lnTo>
                <a:cubicBezTo>
                  <a:pt x="2542" y="10540"/>
                  <a:pt x="2735" y="10602"/>
                  <a:pt x="2764" y="10664"/>
                </a:cubicBezTo>
                <a:cubicBezTo>
                  <a:pt x="2752" y="10670"/>
                  <a:pt x="2741" y="10681"/>
                  <a:pt x="2724" y="10687"/>
                </a:cubicBezTo>
                <a:cubicBezTo>
                  <a:pt x="2730" y="10681"/>
                  <a:pt x="2730" y="10676"/>
                  <a:pt x="2730" y="10670"/>
                </a:cubicBezTo>
                <a:cubicBezTo>
                  <a:pt x="2718" y="10659"/>
                  <a:pt x="2712" y="10647"/>
                  <a:pt x="2712" y="10630"/>
                </a:cubicBezTo>
                <a:lnTo>
                  <a:pt x="2673" y="10630"/>
                </a:lnTo>
                <a:lnTo>
                  <a:pt x="2690" y="10608"/>
                </a:lnTo>
                <a:cubicBezTo>
                  <a:pt x="2684" y="10608"/>
                  <a:pt x="2673" y="10619"/>
                  <a:pt x="2667" y="10619"/>
                </a:cubicBezTo>
                <a:cubicBezTo>
                  <a:pt x="2630" y="10596"/>
                  <a:pt x="2589" y="10569"/>
                  <a:pt x="2548" y="10569"/>
                </a:cubicBezTo>
                <a:cubicBezTo>
                  <a:pt x="2539" y="10569"/>
                  <a:pt x="2529" y="10570"/>
                  <a:pt x="2520" y="10574"/>
                </a:cubicBezTo>
                <a:cubicBezTo>
                  <a:pt x="2582" y="10602"/>
                  <a:pt x="2633" y="10647"/>
                  <a:pt x="2695" y="10687"/>
                </a:cubicBezTo>
                <a:cubicBezTo>
                  <a:pt x="2695" y="10687"/>
                  <a:pt x="2695" y="10698"/>
                  <a:pt x="2701" y="10698"/>
                </a:cubicBezTo>
                <a:cubicBezTo>
                  <a:pt x="2704" y="10698"/>
                  <a:pt x="2706" y="10698"/>
                  <a:pt x="2708" y="10698"/>
                </a:cubicBezTo>
                <a:cubicBezTo>
                  <a:pt x="2727" y="10698"/>
                  <a:pt x="2742" y="10717"/>
                  <a:pt x="2752" y="10732"/>
                </a:cubicBezTo>
                <a:cubicBezTo>
                  <a:pt x="2792" y="10738"/>
                  <a:pt x="2820" y="10772"/>
                  <a:pt x="2860" y="10789"/>
                </a:cubicBezTo>
                <a:lnTo>
                  <a:pt x="2854" y="10806"/>
                </a:lnTo>
                <a:cubicBezTo>
                  <a:pt x="2860" y="10801"/>
                  <a:pt x="2866" y="10795"/>
                  <a:pt x="2871" y="10795"/>
                </a:cubicBezTo>
                <a:cubicBezTo>
                  <a:pt x="2911" y="10818"/>
                  <a:pt x="2951" y="10846"/>
                  <a:pt x="2990" y="10857"/>
                </a:cubicBezTo>
                <a:cubicBezTo>
                  <a:pt x="3008" y="10857"/>
                  <a:pt x="3013" y="10880"/>
                  <a:pt x="3025" y="10891"/>
                </a:cubicBezTo>
                <a:cubicBezTo>
                  <a:pt x="3036" y="10886"/>
                  <a:pt x="3047" y="10886"/>
                  <a:pt x="3059" y="10880"/>
                </a:cubicBezTo>
                <a:lnTo>
                  <a:pt x="3059" y="10880"/>
                </a:lnTo>
                <a:cubicBezTo>
                  <a:pt x="3053" y="10886"/>
                  <a:pt x="3053" y="10897"/>
                  <a:pt x="3053" y="10903"/>
                </a:cubicBezTo>
                <a:cubicBezTo>
                  <a:pt x="3172" y="10948"/>
                  <a:pt x="3269" y="11039"/>
                  <a:pt x="3382" y="11090"/>
                </a:cubicBezTo>
                <a:cubicBezTo>
                  <a:pt x="3385" y="11089"/>
                  <a:pt x="3388" y="11089"/>
                  <a:pt x="3391" y="11089"/>
                </a:cubicBezTo>
                <a:cubicBezTo>
                  <a:pt x="3414" y="11089"/>
                  <a:pt x="3429" y="11109"/>
                  <a:pt x="3444" y="11124"/>
                </a:cubicBezTo>
                <a:cubicBezTo>
                  <a:pt x="3473" y="11135"/>
                  <a:pt x="3501" y="11141"/>
                  <a:pt x="3530" y="11158"/>
                </a:cubicBezTo>
                <a:lnTo>
                  <a:pt x="3552" y="11158"/>
                </a:lnTo>
                <a:cubicBezTo>
                  <a:pt x="3558" y="11169"/>
                  <a:pt x="3569" y="11175"/>
                  <a:pt x="3581" y="11186"/>
                </a:cubicBezTo>
                <a:cubicBezTo>
                  <a:pt x="3592" y="11192"/>
                  <a:pt x="3609" y="11192"/>
                  <a:pt x="3620" y="11198"/>
                </a:cubicBezTo>
                <a:cubicBezTo>
                  <a:pt x="3626" y="11203"/>
                  <a:pt x="3626" y="11209"/>
                  <a:pt x="3632" y="11215"/>
                </a:cubicBezTo>
                <a:lnTo>
                  <a:pt x="3637" y="11203"/>
                </a:lnTo>
                <a:cubicBezTo>
                  <a:pt x="3654" y="11215"/>
                  <a:pt x="3671" y="11226"/>
                  <a:pt x="3694" y="11232"/>
                </a:cubicBezTo>
                <a:cubicBezTo>
                  <a:pt x="3694" y="11237"/>
                  <a:pt x="3694" y="11243"/>
                  <a:pt x="3694" y="11249"/>
                </a:cubicBezTo>
                <a:cubicBezTo>
                  <a:pt x="3700" y="11243"/>
                  <a:pt x="3711" y="11243"/>
                  <a:pt x="3717" y="11243"/>
                </a:cubicBezTo>
                <a:cubicBezTo>
                  <a:pt x="3745" y="11271"/>
                  <a:pt x="3796" y="11266"/>
                  <a:pt x="3830" y="11294"/>
                </a:cubicBezTo>
                <a:cubicBezTo>
                  <a:pt x="3833" y="11294"/>
                  <a:pt x="3837" y="11294"/>
                  <a:pt x="3840" y="11294"/>
                </a:cubicBezTo>
                <a:cubicBezTo>
                  <a:pt x="3899" y="11294"/>
                  <a:pt x="3953" y="11340"/>
                  <a:pt x="4012" y="11351"/>
                </a:cubicBezTo>
                <a:cubicBezTo>
                  <a:pt x="4017" y="11345"/>
                  <a:pt x="4029" y="11340"/>
                  <a:pt x="4029" y="11334"/>
                </a:cubicBezTo>
                <a:cubicBezTo>
                  <a:pt x="4034" y="11340"/>
                  <a:pt x="4034" y="11351"/>
                  <a:pt x="4040" y="11357"/>
                </a:cubicBezTo>
                <a:cubicBezTo>
                  <a:pt x="4114" y="11379"/>
                  <a:pt x="4182" y="11430"/>
                  <a:pt x="4261" y="11436"/>
                </a:cubicBezTo>
                <a:cubicBezTo>
                  <a:pt x="4261" y="11430"/>
                  <a:pt x="4267" y="11419"/>
                  <a:pt x="4267" y="11413"/>
                </a:cubicBezTo>
                <a:cubicBezTo>
                  <a:pt x="4233" y="11402"/>
                  <a:pt x="4193" y="11391"/>
                  <a:pt x="4159" y="11385"/>
                </a:cubicBezTo>
                <a:cubicBezTo>
                  <a:pt x="4159" y="11379"/>
                  <a:pt x="4154" y="11374"/>
                  <a:pt x="4148" y="11368"/>
                </a:cubicBezTo>
                <a:cubicBezTo>
                  <a:pt x="4097" y="11362"/>
                  <a:pt x="4046" y="11334"/>
                  <a:pt x="3989" y="11311"/>
                </a:cubicBezTo>
                <a:cubicBezTo>
                  <a:pt x="3989" y="11311"/>
                  <a:pt x="3978" y="11317"/>
                  <a:pt x="3972" y="11323"/>
                </a:cubicBezTo>
                <a:cubicBezTo>
                  <a:pt x="3961" y="11311"/>
                  <a:pt x="3949" y="11300"/>
                  <a:pt x="3944" y="11294"/>
                </a:cubicBezTo>
                <a:cubicBezTo>
                  <a:pt x="3932" y="11294"/>
                  <a:pt x="3915" y="11300"/>
                  <a:pt x="3910" y="11306"/>
                </a:cubicBezTo>
                <a:lnTo>
                  <a:pt x="3910" y="11283"/>
                </a:lnTo>
                <a:lnTo>
                  <a:pt x="3881" y="11283"/>
                </a:lnTo>
                <a:cubicBezTo>
                  <a:pt x="3881" y="11271"/>
                  <a:pt x="3881" y="11260"/>
                  <a:pt x="3881" y="11249"/>
                </a:cubicBezTo>
                <a:cubicBezTo>
                  <a:pt x="3876" y="11254"/>
                  <a:pt x="3870" y="11266"/>
                  <a:pt x="3870" y="11271"/>
                </a:cubicBezTo>
                <a:cubicBezTo>
                  <a:pt x="3785" y="11226"/>
                  <a:pt x="3700" y="11186"/>
                  <a:pt x="3609" y="11152"/>
                </a:cubicBezTo>
                <a:cubicBezTo>
                  <a:pt x="3620" y="11135"/>
                  <a:pt x="3637" y="11124"/>
                  <a:pt x="3649" y="11113"/>
                </a:cubicBezTo>
                <a:lnTo>
                  <a:pt x="3649" y="11113"/>
                </a:lnTo>
                <a:cubicBezTo>
                  <a:pt x="3643" y="11118"/>
                  <a:pt x="3643" y="11130"/>
                  <a:pt x="3637" y="11135"/>
                </a:cubicBezTo>
                <a:cubicBezTo>
                  <a:pt x="3677" y="11158"/>
                  <a:pt x="3722" y="11175"/>
                  <a:pt x="3768" y="11186"/>
                </a:cubicBezTo>
                <a:cubicBezTo>
                  <a:pt x="3768" y="11181"/>
                  <a:pt x="3768" y="11169"/>
                  <a:pt x="3768" y="11164"/>
                </a:cubicBezTo>
                <a:cubicBezTo>
                  <a:pt x="3830" y="11181"/>
                  <a:pt x="3887" y="11203"/>
                  <a:pt x="3944" y="11232"/>
                </a:cubicBezTo>
                <a:cubicBezTo>
                  <a:pt x="3937" y="11237"/>
                  <a:pt x="3929" y="11238"/>
                  <a:pt x="3922" y="11238"/>
                </a:cubicBezTo>
                <a:cubicBezTo>
                  <a:pt x="3912" y="11238"/>
                  <a:pt x="3902" y="11235"/>
                  <a:pt x="3893" y="11232"/>
                </a:cubicBezTo>
                <a:lnTo>
                  <a:pt x="3887" y="11237"/>
                </a:lnTo>
                <a:cubicBezTo>
                  <a:pt x="3898" y="11243"/>
                  <a:pt x="3915" y="11249"/>
                  <a:pt x="3927" y="11254"/>
                </a:cubicBezTo>
                <a:cubicBezTo>
                  <a:pt x="3938" y="11243"/>
                  <a:pt x="3944" y="11237"/>
                  <a:pt x="3955" y="11226"/>
                </a:cubicBezTo>
                <a:cubicBezTo>
                  <a:pt x="3972" y="11237"/>
                  <a:pt x="3955" y="11254"/>
                  <a:pt x="3955" y="11266"/>
                </a:cubicBezTo>
                <a:cubicBezTo>
                  <a:pt x="3983" y="11271"/>
                  <a:pt x="4006" y="11283"/>
                  <a:pt x="4034" y="11288"/>
                </a:cubicBezTo>
                <a:cubicBezTo>
                  <a:pt x="4023" y="11277"/>
                  <a:pt x="4012" y="11266"/>
                  <a:pt x="4000" y="11254"/>
                </a:cubicBezTo>
                <a:lnTo>
                  <a:pt x="4000" y="11254"/>
                </a:lnTo>
                <a:cubicBezTo>
                  <a:pt x="4034" y="11271"/>
                  <a:pt x="4097" y="11266"/>
                  <a:pt x="4103" y="11311"/>
                </a:cubicBezTo>
                <a:cubicBezTo>
                  <a:pt x="4120" y="11317"/>
                  <a:pt x="4137" y="11323"/>
                  <a:pt x="4159" y="11328"/>
                </a:cubicBezTo>
                <a:cubicBezTo>
                  <a:pt x="4148" y="11323"/>
                  <a:pt x="4137" y="11317"/>
                  <a:pt x="4125" y="11311"/>
                </a:cubicBezTo>
                <a:lnTo>
                  <a:pt x="4131" y="11300"/>
                </a:lnTo>
                <a:cubicBezTo>
                  <a:pt x="4148" y="11306"/>
                  <a:pt x="4165" y="11311"/>
                  <a:pt x="4188" y="11317"/>
                </a:cubicBezTo>
                <a:cubicBezTo>
                  <a:pt x="4188" y="11323"/>
                  <a:pt x="4182" y="11334"/>
                  <a:pt x="4182" y="11340"/>
                </a:cubicBezTo>
                <a:cubicBezTo>
                  <a:pt x="4185" y="11328"/>
                  <a:pt x="4191" y="11324"/>
                  <a:pt x="4198" y="11324"/>
                </a:cubicBezTo>
                <a:cubicBezTo>
                  <a:pt x="4205" y="11324"/>
                  <a:pt x="4213" y="11328"/>
                  <a:pt x="4222" y="11334"/>
                </a:cubicBezTo>
                <a:cubicBezTo>
                  <a:pt x="4216" y="11340"/>
                  <a:pt x="4210" y="11351"/>
                  <a:pt x="4205" y="11357"/>
                </a:cubicBezTo>
                <a:cubicBezTo>
                  <a:pt x="4261" y="11368"/>
                  <a:pt x="4318" y="11385"/>
                  <a:pt x="4375" y="11402"/>
                </a:cubicBezTo>
                <a:cubicBezTo>
                  <a:pt x="4369" y="11396"/>
                  <a:pt x="4352" y="11391"/>
                  <a:pt x="4347" y="11391"/>
                </a:cubicBezTo>
                <a:lnTo>
                  <a:pt x="4352" y="11368"/>
                </a:lnTo>
                <a:cubicBezTo>
                  <a:pt x="4369" y="11374"/>
                  <a:pt x="4392" y="11379"/>
                  <a:pt x="4409" y="11385"/>
                </a:cubicBezTo>
                <a:cubicBezTo>
                  <a:pt x="4403" y="11391"/>
                  <a:pt x="4398" y="11402"/>
                  <a:pt x="4398" y="11408"/>
                </a:cubicBezTo>
                <a:cubicBezTo>
                  <a:pt x="4460" y="11430"/>
                  <a:pt x="4534" y="11453"/>
                  <a:pt x="4602" y="11464"/>
                </a:cubicBezTo>
                <a:cubicBezTo>
                  <a:pt x="4568" y="11447"/>
                  <a:pt x="4528" y="11442"/>
                  <a:pt x="4500" y="11419"/>
                </a:cubicBezTo>
                <a:lnTo>
                  <a:pt x="4500" y="11419"/>
                </a:lnTo>
                <a:cubicBezTo>
                  <a:pt x="4556" y="11425"/>
                  <a:pt x="4613" y="11442"/>
                  <a:pt x="4664" y="11464"/>
                </a:cubicBezTo>
                <a:cubicBezTo>
                  <a:pt x="4664" y="11470"/>
                  <a:pt x="4670" y="11470"/>
                  <a:pt x="4670" y="11476"/>
                </a:cubicBezTo>
                <a:cubicBezTo>
                  <a:pt x="4681" y="11493"/>
                  <a:pt x="4704" y="11493"/>
                  <a:pt x="4721" y="11498"/>
                </a:cubicBezTo>
                <a:cubicBezTo>
                  <a:pt x="4715" y="11481"/>
                  <a:pt x="4698" y="11470"/>
                  <a:pt x="4681" y="11464"/>
                </a:cubicBezTo>
                <a:cubicBezTo>
                  <a:pt x="4710" y="11464"/>
                  <a:pt x="4732" y="11470"/>
                  <a:pt x="4761" y="11476"/>
                </a:cubicBezTo>
                <a:cubicBezTo>
                  <a:pt x="4755" y="11487"/>
                  <a:pt x="4749" y="11493"/>
                  <a:pt x="4744" y="11498"/>
                </a:cubicBezTo>
                <a:cubicBezTo>
                  <a:pt x="4766" y="11504"/>
                  <a:pt x="4789" y="11510"/>
                  <a:pt x="4806" y="11515"/>
                </a:cubicBezTo>
                <a:cubicBezTo>
                  <a:pt x="4795" y="11504"/>
                  <a:pt x="4789" y="11493"/>
                  <a:pt x="4778" y="11481"/>
                </a:cubicBezTo>
                <a:lnTo>
                  <a:pt x="4778" y="11481"/>
                </a:lnTo>
                <a:cubicBezTo>
                  <a:pt x="4806" y="11493"/>
                  <a:pt x="4840" y="11498"/>
                  <a:pt x="4869" y="11510"/>
                </a:cubicBezTo>
                <a:lnTo>
                  <a:pt x="4869" y="11549"/>
                </a:lnTo>
                <a:cubicBezTo>
                  <a:pt x="4882" y="11541"/>
                  <a:pt x="4896" y="11537"/>
                  <a:pt x="4911" y="11537"/>
                </a:cubicBezTo>
                <a:cubicBezTo>
                  <a:pt x="4943" y="11537"/>
                  <a:pt x="4979" y="11553"/>
                  <a:pt x="5013" y="11553"/>
                </a:cubicBezTo>
                <a:cubicBezTo>
                  <a:pt x="5022" y="11553"/>
                  <a:pt x="5030" y="11552"/>
                  <a:pt x="5039" y="11549"/>
                </a:cubicBezTo>
                <a:cubicBezTo>
                  <a:pt x="5033" y="11549"/>
                  <a:pt x="5016" y="11544"/>
                  <a:pt x="5010" y="11544"/>
                </a:cubicBezTo>
                <a:cubicBezTo>
                  <a:pt x="5010" y="11538"/>
                  <a:pt x="5010" y="11532"/>
                  <a:pt x="5010" y="11527"/>
                </a:cubicBezTo>
                <a:cubicBezTo>
                  <a:pt x="5016" y="11532"/>
                  <a:pt x="5033" y="11538"/>
                  <a:pt x="5044" y="11538"/>
                </a:cubicBezTo>
                <a:cubicBezTo>
                  <a:pt x="5050" y="11538"/>
                  <a:pt x="5061" y="11538"/>
                  <a:pt x="5067" y="11532"/>
                </a:cubicBezTo>
                <a:lnTo>
                  <a:pt x="5067" y="11532"/>
                </a:lnTo>
                <a:cubicBezTo>
                  <a:pt x="5067" y="11544"/>
                  <a:pt x="5061" y="11561"/>
                  <a:pt x="5056" y="11566"/>
                </a:cubicBezTo>
                <a:cubicBezTo>
                  <a:pt x="5069" y="11570"/>
                  <a:pt x="5082" y="11573"/>
                  <a:pt x="5095" y="11573"/>
                </a:cubicBezTo>
                <a:cubicBezTo>
                  <a:pt x="5105" y="11573"/>
                  <a:pt x="5114" y="11571"/>
                  <a:pt x="5124" y="11566"/>
                </a:cubicBezTo>
                <a:cubicBezTo>
                  <a:pt x="5147" y="11572"/>
                  <a:pt x="5169" y="11578"/>
                  <a:pt x="5192" y="11589"/>
                </a:cubicBezTo>
                <a:cubicBezTo>
                  <a:pt x="5198" y="11589"/>
                  <a:pt x="5209" y="11584"/>
                  <a:pt x="5215" y="11584"/>
                </a:cubicBezTo>
                <a:cubicBezTo>
                  <a:pt x="5243" y="11595"/>
                  <a:pt x="5271" y="11601"/>
                  <a:pt x="5305" y="11601"/>
                </a:cubicBezTo>
                <a:cubicBezTo>
                  <a:pt x="5294" y="11606"/>
                  <a:pt x="5283" y="11612"/>
                  <a:pt x="5277" y="11618"/>
                </a:cubicBezTo>
                <a:cubicBezTo>
                  <a:pt x="5305" y="11606"/>
                  <a:pt x="5339" y="11612"/>
                  <a:pt x="5368" y="11595"/>
                </a:cubicBezTo>
                <a:cubicBezTo>
                  <a:pt x="5339" y="11589"/>
                  <a:pt x="5317" y="11584"/>
                  <a:pt x="5288" y="11578"/>
                </a:cubicBezTo>
                <a:cubicBezTo>
                  <a:pt x="5339" y="11578"/>
                  <a:pt x="5396" y="11584"/>
                  <a:pt x="5447" y="11589"/>
                </a:cubicBezTo>
                <a:cubicBezTo>
                  <a:pt x="5464" y="11589"/>
                  <a:pt x="5476" y="11595"/>
                  <a:pt x="5487" y="11595"/>
                </a:cubicBezTo>
                <a:cubicBezTo>
                  <a:pt x="5515" y="11595"/>
                  <a:pt x="5538" y="11601"/>
                  <a:pt x="5566" y="11606"/>
                </a:cubicBezTo>
                <a:lnTo>
                  <a:pt x="5515" y="11606"/>
                </a:lnTo>
                <a:cubicBezTo>
                  <a:pt x="5521" y="11629"/>
                  <a:pt x="5538" y="11629"/>
                  <a:pt x="5555" y="11640"/>
                </a:cubicBezTo>
                <a:cubicBezTo>
                  <a:pt x="5572" y="11635"/>
                  <a:pt x="5589" y="11629"/>
                  <a:pt x="5606" y="11629"/>
                </a:cubicBezTo>
                <a:cubicBezTo>
                  <a:pt x="5612" y="11635"/>
                  <a:pt x="5612" y="11640"/>
                  <a:pt x="5612" y="11646"/>
                </a:cubicBezTo>
                <a:cubicBezTo>
                  <a:pt x="5620" y="11638"/>
                  <a:pt x="5642" y="11632"/>
                  <a:pt x="5660" y="11632"/>
                </a:cubicBezTo>
                <a:cubicBezTo>
                  <a:pt x="5681" y="11632"/>
                  <a:pt x="5698" y="11639"/>
                  <a:pt x="5686" y="11657"/>
                </a:cubicBezTo>
                <a:cubicBezTo>
                  <a:pt x="5671" y="11659"/>
                  <a:pt x="5656" y="11660"/>
                  <a:pt x="5641" y="11660"/>
                </a:cubicBezTo>
                <a:cubicBezTo>
                  <a:pt x="5591" y="11660"/>
                  <a:pt x="5541" y="11652"/>
                  <a:pt x="5490" y="11652"/>
                </a:cubicBezTo>
                <a:cubicBezTo>
                  <a:pt x="5468" y="11652"/>
                  <a:pt x="5447" y="11653"/>
                  <a:pt x="5425" y="11657"/>
                </a:cubicBezTo>
                <a:cubicBezTo>
                  <a:pt x="5425" y="11657"/>
                  <a:pt x="5419" y="11646"/>
                  <a:pt x="5413" y="11646"/>
                </a:cubicBezTo>
                <a:cubicBezTo>
                  <a:pt x="5362" y="11646"/>
                  <a:pt x="5311" y="11629"/>
                  <a:pt x="5260" y="11623"/>
                </a:cubicBezTo>
                <a:cubicBezTo>
                  <a:pt x="5254" y="11635"/>
                  <a:pt x="5249" y="11657"/>
                  <a:pt x="5243" y="11663"/>
                </a:cubicBezTo>
                <a:cubicBezTo>
                  <a:pt x="5254" y="11665"/>
                  <a:pt x="5265" y="11666"/>
                  <a:pt x="5275" y="11666"/>
                </a:cubicBezTo>
                <a:cubicBezTo>
                  <a:pt x="5295" y="11666"/>
                  <a:pt x="5313" y="11661"/>
                  <a:pt x="5328" y="11646"/>
                </a:cubicBezTo>
                <a:cubicBezTo>
                  <a:pt x="5339" y="11652"/>
                  <a:pt x="5351" y="11657"/>
                  <a:pt x="5362" y="11657"/>
                </a:cubicBezTo>
                <a:cubicBezTo>
                  <a:pt x="5370" y="11667"/>
                  <a:pt x="5379" y="11669"/>
                  <a:pt x="5389" y="11669"/>
                </a:cubicBezTo>
                <a:cubicBezTo>
                  <a:pt x="5399" y="11669"/>
                  <a:pt x="5409" y="11667"/>
                  <a:pt x="5419" y="11667"/>
                </a:cubicBezTo>
                <a:cubicBezTo>
                  <a:pt x="5423" y="11667"/>
                  <a:pt x="5427" y="11668"/>
                  <a:pt x="5430" y="11669"/>
                </a:cubicBezTo>
                <a:lnTo>
                  <a:pt x="5425" y="11697"/>
                </a:lnTo>
                <a:cubicBezTo>
                  <a:pt x="5430" y="11691"/>
                  <a:pt x="5436" y="11680"/>
                  <a:pt x="5436" y="11674"/>
                </a:cubicBezTo>
                <a:cubicBezTo>
                  <a:pt x="5447" y="11680"/>
                  <a:pt x="5470" y="11697"/>
                  <a:pt x="5476" y="11708"/>
                </a:cubicBezTo>
                <a:cubicBezTo>
                  <a:pt x="5487" y="11697"/>
                  <a:pt x="5498" y="11691"/>
                  <a:pt x="5510" y="11686"/>
                </a:cubicBezTo>
                <a:lnTo>
                  <a:pt x="5527" y="11708"/>
                </a:lnTo>
                <a:cubicBezTo>
                  <a:pt x="5527" y="11703"/>
                  <a:pt x="5521" y="11697"/>
                  <a:pt x="5521" y="11691"/>
                </a:cubicBezTo>
                <a:lnTo>
                  <a:pt x="5521" y="11691"/>
                </a:lnTo>
                <a:cubicBezTo>
                  <a:pt x="5544" y="11697"/>
                  <a:pt x="5566" y="11697"/>
                  <a:pt x="5583" y="11714"/>
                </a:cubicBezTo>
                <a:cubicBezTo>
                  <a:pt x="5583" y="11708"/>
                  <a:pt x="5578" y="11703"/>
                  <a:pt x="5578" y="11697"/>
                </a:cubicBezTo>
                <a:lnTo>
                  <a:pt x="5578" y="11697"/>
                </a:lnTo>
                <a:cubicBezTo>
                  <a:pt x="5609" y="11700"/>
                  <a:pt x="5640" y="11700"/>
                  <a:pt x="5671" y="11700"/>
                </a:cubicBezTo>
                <a:cubicBezTo>
                  <a:pt x="5703" y="11700"/>
                  <a:pt x="5734" y="11700"/>
                  <a:pt x="5765" y="11703"/>
                </a:cubicBezTo>
                <a:cubicBezTo>
                  <a:pt x="5765" y="11707"/>
                  <a:pt x="5762" y="11710"/>
                  <a:pt x="5759" y="11714"/>
                </a:cubicBezTo>
                <a:lnTo>
                  <a:pt x="5759" y="11714"/>
                </a:lnTo>
                <a:cubicBezTo>
                  <a:pt x="5771" y="11704"/>
                  <a:pt x="5791" y="11698"/>
                  <a:pt x="5810" y="11698"/>
                </a:cubicBezTo>
                <a:cubicBezTo>
                  <a:pt x="5833" y="11698"/>
                  <a:pt x="5856" y="11706"/>
                  <a:pt x="5867" y="11720"/>
                </a:cubicBezTo>
                <a:cubicBezTo>
                  <a:pt x="5871" y="11722"/>
                  <a:pt x="5873" y="11723"/>
                  <a:pt x="5876" y="11723"/>
                </a:cubicBezTo>
                <a:cubicBezTo>
                  <a:pt x="5887" y="11723"/>
                  <a:pt x="5892" y="11708"/>
                  <a:pt x="5901" y="11708"/>
                </a:cubicBezTo>
                <a:cubicBezTo>
                  <a:pt x="5947" y="11708"/>
                  <a:pt x="5981" y="11703"/>
                  <a:pt x="6009" y="11669"/>
                </a:cubicBezTo>
                <a:cubicBezTo>
                  <a:pt x="6009" y="11674"/>
                  <a:pt x="6009" y="11691"/>
                  <a:pt x="6009" y="11697"/>
                </a:cubicBezTo>
                <a:cubicBezTo>
                  <a:pt x="6015" y="11691"/>
                  <a:pt x="6020" y="11674"/>
                  <a:pt x="6020" y="11669"/>
                </a:cubicBezTo>
                <a:cubicBezTo>
                  <a:pt x="6029" y="11677"/>
                  <a:pt x="6040" y="11692"/>
                  <a:pt x="6053" y="11692"/>
                </a:cubicBezTo>
                <a:cubicBezTo>
                  <a:pt x="6057" y="11692"/>
                  <a:pt x="6061" y="11690"/>
                  <a:pt x="6066" y="11686"/>
                </a:cubicBezTo>
                <a:lnTo>
                  <a:pt x="6145" y="11686"/>
                </a:lnTo>
                <a:cubicBezTo>
                  <a:pt x="6117" y="11674"/>
                  <a:pt x="6088" y="11669"/>
                  <a:pt x="6060" y="11663"/>
                </a:cubicBezTo>
                <a:cubicBezTo>
                  <a:pt x="6054" y="11669"/>
                  <a:pt x="6054" y="11680"/>
                  <a:pt x="6054" y="11686"/>
                </a:cubicBezTo>
                <a:cubicBezTo>
                  <a:pt x="6044" y="11672"/>
                  <a:pt x="6034" y="11664"/>
                  <a:pt x="6022" y="11664"/>
                </a:cubicBezTo>
                <a:cubicBezTo>
                  <a:pt x="6015" y="11664"/>
                  <a:pt x="6007" y="11668"/>
                  <a:pt x="5998" y="11674"/>
                </a:cubicBezTo>
                <a:lnTo>
                  <a:pt x="6003" y="11652"/>
                </a:lnTo>
                <a:lnTo>
                  <a:pt x="6003" y="11652"/>
                </a:lnTo>
                <a:cubicBezTo>
                  <a:pt x="5986" y="11669"/>
                  <a:pt x="5975" y="11691"/>
                  <a:pt x="5952" y="11703"/>
                </a:cubicBezTo>
                <a:cubicBezTo>
                  <a:pt x="5924" y="11686"/>
                  <a:pt x="5913" y="11657"/>
                  <a:pt x="5907" y="11629"/>
                </a:cubicBezTo>
                <a:cubicBezTo>
                  <a:pt x="5884" y="11623"/>
                  <a:pt x="5856" y="11618"/>
                  <a:pt x="5827" y="11612"/>
                </a:cubicBezTo>
                <a:cubicBezTo>
                  <a:pt x="5969" y="11606"/>
                  <a:pt x="6117" y="11601"/>
                  <a:pt x="6264" y="11601"/>
                </a:cubicBezTo>
                <a:cubicBezTo>
                  <a:pt x="6264" y="11606"/>
                  <a:pt x="6253" y="11612"/>
                  <a:pt x="6247" y="11618"/>
                </a:cubicBezTo>
                <a:cubicBezTo>
                  <a:pt x="6253" y="11618"/>
                  <a:pt x="6259" y="11623"/>
                  <a:pt x="6259" y="11623"/>
                </a:cubicBezTo>
                <a:cubicBezTo>
                  <a:pt x="6262" y="11604"/>
                  <a:pt x="6272" y="11593"/>
                  <a:pt x="6286" y="11593"/>
                </a:cubicBezTo>
                <a:cubicBezTo>
                  <a:pt x="6293" y="11593"/>
                  <a:pt x="6301" y="11595"/>
                  <a:pt x="6310" y="11601"/>
                </a:cubicBezTo>
                <a:cubicBezTo>
                  <a:pt x="6304" y="11606"/>
                  <a:pt x="6287" y="11612"/>
                  <a:pt x="6281" y="11618"/>
                </a:cubicBezTo>
                <a:lnTo>
                  <a:pt x="6310" y="11618"/>
                </a:lnTo>
                <a:cubicBezTo>
                  <a:pt x="6310" y="11606"/>
                  <a:pt x="6315" y="11601"/>
                  <a:pt x="6315" y="11589"/>
                </a:cubicBezTo>
                <a:cubicBezTo>
                  <a:pt x="6338" y="11586"/>
                  <a:pt x="6361" y="11586"/>
                  <a:pt x="6383" y="11586"/>
                </a:cubicBezTo>
                <a:cubicBezTo>
                  <a:pt x="6406" y="11586"/>
                  <a:pt x="6429" y="11586"/>
                  <a:pt x="6452" y="11584"/>
                </a:cubicBezTo>
                <a:cubicBezTo>
                  <a:pt x="6455" y="11584"/>
                  <a:pt x="6458" y="11584"/>
                  <a:pt x="6461" y="11584"/>
                </a:cubicBezTo>
                <a:cubicBezTo>
                  <a:pt x="6493" y="11584"/>
                  <a:pt x="6532" y="11569"/>
                  <a:pt x="6567" y="11569"/>
                </a:cubicBezTo>
                <a:cubicBezTo>
                  <a:pt x="6588" y="11569"/>
                  <a:pt x="6606" y="11574"/>
                  <a:pt x="6622" y="11589"/>
                </a:cubicBezTo>
                <a:cubicBezTo>
                  <a:pt x="6644" y="11589"/>
                  <a:pt x="6673" y="11589"/>
                  <a:pt x="6695" y="11595"/>
                </a:cubicBezTo>
                <a:cubicBezTo>
                  <a:pt x="6701" y="11589"/>
                  <a:pt x="6713" y="11584"/>
                  <a:pt x="6718" y="11584"/>
                </a:cubicBezTo>
                <a:cubicBezTo>
                  <a:pt x="6722" y="11585"/>
                  <a:pt x="6727" y="11586"/>
                  <a:pt x="6731" y="11586"/>
                </a:cubicBezTo>
                <a:cubicBezTo>
                  <a:pt x="6745" y="11586"/>
                  <a:pt x="6758" y="11578"/>
                  <a:pt x="6758" y="11561"/>
                </a:cubicBezTo>
                <a:lnTo>
                  <a:pt x="6713" y="11561"/>
                </a:lnTo>
                <a:cubicBezTo>
                  <a:pt x="6735" y="11555"/>
                  <a:pt x="6758" y="11549"/>
                  <a:pt x="6781" y="11544"/>
                </a:cubicBezTo>
                <a:lnTo>
                  <a:pt x="6781" y="11544"/>
                </a:lnTo>
                <a:cubicBezTo>
                  <a:pt x="6781" y="11555"/>
                  <a:pt x="6775" y="11566"/>
                  <a:pt x="6775" y="11578"/>
                </a:cubicBezTo>
                <a:cubicBezTo>
                  <a:pt x="6786" y="11572"/>
                  <a:pt x="6798" y="11561"/>
                  <a:pt x="6809" y="11561"/>
                </a:cubicBezTo>
                <a:cubicBezTo>
                  <a:pt x="6809" y="11572"/>
                  <a:pt x="6809" y="11589"/>
                  <a:pt x="6809" y="11601"/>
                </a:cubicBezTo>
                <a:cubicBezTo>
                  <a:pt x="6792" y="11606"/>
                  <a:pt x="6781" y="11606"/>
                  <a:pt x="6764" y="11612"/>
                </a:cubicBezTo>
                <a:lnTo>
                  <a:pt x="6752" y="11606"/>
                </a:lnTo>
                <a:cubicBezTo>
                  <a:pt x="6718" y="11606"/>
                  <a:pt x="6684" y="11618"/>
                  <a:pt x="6656" y="11635"/>
                </a:cubicBezTo>
                <a:cubicBezTo>
                  <a:pt x="6644" y="11629"/>
                  <a:pt x="6633" y="11623"/>
                  <a:pt x="6622" y="11618"/>
                </a:cubicBezTo>
                <a:cubicBezTo>
                  <a:pt x="6622" y="11623"/>
                  <a:pt x="6622" y="11640"/>
                  <a:pt x="6616" y="11646"/>
                </a:cubicBezTo>
                <a:cubicBezTo>
                  <a:pt x="6634" y="11652"/>
                  <a:pt x="6652" y="11655"/>
                  <a:pt x="6669" y="11655"/>
                </a:cubicBezTo>
                <a:cubicBezTo>
                  <a:pt x="6714" y="11655"/>
                  <a:pt x="6757" y="11640"/>
                  <a:pt x="6798" y="11640"/>
                </a:cubicBezTo>
                <a:lnTo>
                  <a:pt x="6798" y="11657"/>
                </a:lnTo>
                <a:cubicBezTo>
                  <a:pt x="6798" y="11652"/>
                  <a:pt x="6803" y="11640"/>
                  <a:pt x="6803" y="11635"/>
                </a:cubicBezTo>
                <a:cubicBezTo>
                  <a:pt x="6837" y="11635"/>
                  <a:pt x="6866" y="11629"/>
                  <a:pt x="6894" y="11618"/>
                </a:cubicBezTo>
                <a:cubicBezTo>
                  <a:pt x="6917" y="11618"/>
                  <a:pt x="6939" y="11618"/>
                  <a:pt x="6951" y="11595"/>
                </a:cubicBezTo>
                <a:cubicBezTo>
                  <a:pt x="6956" y="11601"/>
                  <a:pt x="6962" y="11612"/>
                  <a:pt x="6962" y="11618"/>
                </a:cubicBezTo>
                <a:cubicBezTo>
                  <a:pt x="6962" y="11606"/>
                  <a:pt x="6962" y="11595"/>
                  <a:pt x="6962" y="11584"/>
                </a:cubicBezTo>
                <a:cubicBezTo>
                  <a:pt x="6974" y="11589"/>
                  <a:pt x="6991" y="11595"/>
                  <a:pt x="7002" y="11601"/>
                </a:cubicBezTo>
                <a:cubicBezTo>
                  <a:pt x="7002" y="11595"/>
                  <a:pt x="7002" y="11589"/>
                  <a:pt x="7002" y="11584"/>
                </a:cubicBezTo>
                <a:cubicBezTo>
                  <a:pt x="6988" y="11584"/>
                  <a:pt x="6973" y="11582"/>
                  <a:pt x="6958" y="11582"/>
                </a:cubicBezTo>
                <a:cubicBezTo>
                  <a:pt x="6935" y="11582"/>
                  <a:pt x="6913" y="11586"/>
                  <a:pt x="6900" y="11606"/>
                </a:cubicBezTo>
                <a:cubicBezTo>
                  <a:pt x="6894" y="11601"/>
                  <a:pt x="6877" y="11595"/>
                  <a:pt x="6871" y="11589"/>
                </a:cubicBezTo>
                <a:cubicBezTo>
                  <a:pt x="6849" y="11595"/>
                  <a:pt x="6832" y="11601"/>
                  <a:pt x="6815" y="11601"/>
                </a:cubicBezTo>
                <a:cubicBezTo>
                  <a:pt x="6815" y="11589"/>
                  <a:pt x="6820" y="11566"/>
                  <a:pt x="6826" y="11555"/>
                </a:cubicBezTo>
                <a:cubicBezTo>
                  <a:pt x="6832" y="11561"/>
                  <a:pt x="6843" y="11566"/>
                  <a:pt x="6854" y="11566"/>
                </a:cubicBezTo>
                <a:lnTo>
                  <a:pt x="6854" y="11532"/>
                </a:lnTo>
                <a:cubicBezTo>
                  <a:pt x="6860" y="11532"/>
                  <a:pt x="6866" y="11527"/>
                  <a:pt x="6871" y="11527"/>
                </a:cubicBezTo>
                <a:lnTo>
                  <a:pt x="6871" y="11561"/>
                </a:lnTo>
                <a:cubicBezTo>
                  <a:pt x="6877" y="11555"/>
                  <a:pt x="6888" y="11538"/>
                  <a:pt x="6894" y="11532"/>
                </a:cubicBezTo>
                <a:cubicBezTo>
                  <a:pt x="6905" y="11527"/>
                  <a:pt x="6911" y="11527"/>
                  <a:pt x="6922" y="11521"/>
                </a:cubicBezTo>
                <a:lnTo>
                  <a:pt x="6922" y="11521"/>
                </a:lnTo>
                <a:cubicBezTo>
                  <a:pt x="6911" y="11532"/>
                  <a:pt x="6900" y="11532"/>
                  <a:pt x="6894" y="11549"/>
                </a:cubicBezTo>
                <a:cubicBezTo>
                  <a:pt x="6898" y="11552"/>
                  <a:pt x="6902" y="11553"/>
                  <a:pt x="6905" y="11553"/>
                </a:cubicBezTo>
                <a:cubicBezTo>
                  <a:pt x="6926" y="11553"/>
                  <a:pt x="6938" y="11515"/>
                  <a:pt x="6962" y="11510"/>
                </a:cubicBezTo>
                <a:cubicBezTo>
                  <a:pt x="6974" y="11510"/>
                  <a:pt x="7002" y="11515"/>
                  <a:pt x="7013" y="11515"/>
                </a:cubicBezTo>
                <a:cubicBezTo>
                  <a:pt x="7023" y="11504"/>
                  <a:pt x="7032" y="11499"/>
                  <a:pt x="7041" y="11499"/>
                </a:cubicBezTo>
                <a:cubicBezTo>
                  <a:pt x="7054" y="11499"/>
                  <a:pt x="7066" y="11508"/>
                  <a:pt x="7076" y="11521"/>
                </a:cubicBezTo>
                <a:cubicBezTo>
                  <a:pt x="7076" y="11515"/>
                  <a:pt x="7081" y="11498"/>
                  <a:pt x="7087" y="11493"/>
                </a:cubicBezTo>
                <a:cubicBezTo>
                  <a:pt x="7121" y="11476"/>
                  <a:pt x="7166" y="11470"/>
                  <a:pt x="7200" y="11459"/>
                </a:cubicBezTo>
                <a:lnTo>
                  <a:pt x="7200" y="11459"/>
                </a:lnTo>
                <a:cubicBezTo>
                  <a:pt x="7195" y="11470"/>
                  <a:pt x="7183" y="11487"/>
                  <a:pt x="7178" y="11498"/>
                </a:cubicBezTo>
                <a:cubicBezTo>
                  <a:pt x="7195" y="11493"/>
                  <a:pt x="7206" y="11470"/>
                  <a:pt x="7212" y="11453"/>
                </a:cubicBezTo>
                <a:lnTo>
                  <a:pt x="7240" y="11481"/>
                </a:lnTo>
                <a:cubicBezTo>
                  <a:pt x="7240" y="11470"/>
                  <a:pt x="7235" y="11459"/>
                  <a:pt x="7229" y="11447"/>
                </a:cubicBezTo>
                <a:cubicBezTo>
                  <a:pt x="7257" y="11447"/>
                  <a:pt x="7286" y="11430"/>
                  <a:pt x="7308" y="11419"/>
                </a:cubicBezTo>
                <a:cubicBezTo>
                  <a:pt x="7308" y="11430"/>
                  <a:pt x="7308" y="11442"/>
                  <a:pt x="7308" y="11447"/>
                </a:cubicBezTo>
                <a:cubicBezTo>
                  <a:pt x="7314" y="11447"/>
                  <a:pt x="7325" y="11447"/>
                  <a:pt x="7337" y="11442"/>
                </a:cubicBezTo>
                <a:cubicBezTo>
                  <a:pt x="7303" y="11419"/>
                  <a:pt x="7342" y="11408"/>
                  <a:pt x="7365" y="11396"/>
                </a:cubicBezTo>
                <a:lnTo>
                  <a:pt x="7371" y="11408"/>
                </a:lnTo>
                <a:cubicBezTo>
                  <a:pt x="7371" y="11408"/>
                  <a:pt x="7371" y="11396"/>
                  <a:pt x="7371" y="11396"/>
                </a:cubicBezTo>
                <a:cubicBezTo>
                  <a:pt x="7399" y="11385"/>
                  <a:pt x="7427" y="11374"/>
                  <a:pt x="7456" y="11362"/>
                </a:cubicBezTo>
                <a:cubicBezTo>
                  <a:pt x="7473" y="11357"/>
                  <a:pt x="7484" y="11351"/>
                  <a:pt x="7501" y="11340"/>
                </a:cubicBezTo>
                <a:lnTo>
                  <a:pt x="7507" y="11334"/>
                </a:lnTo>
                <a:cubicBezTo>
                  <a:pt x="7518" y="11334"/>
                  <a:pt x="7535" y="11340"/>
                  <a:pt x="7547" y="11340"/>
                </a:cubicBezTo>
                <a:cubicBezTo>
                  <a:pt x="7552" y="11328"/>
                  <a:pt x="7558" y="11317"/>
                  <a:pt x="7564" y="11311"/>
                </a:cubicBezTo>
                <a:cubicBezTo>
                  <a:pt x="7569" y="11317"/>
                  <a:pt x="7575" y="11323"/>
                  <a:pt x="7575" y="11328"/>
                </a:cubicBezTo>
                <a:cubicBezTo>
                  <a:pt x="7586" y="11323"/>
                  <a:pt x="7598" y="11317"/>
                  <a:pt x="7603" y="11317"/>
                </a:cubicBezTo>
                <a:lnTo>
                  <a:pt x="7609" y="11317"/>
                </a:lnTo>
                <a:cubicBezTo>
                  <a:pt x="7610" y="11318"/>
                  <a:pt x="7611" y="11318"/>
                  <a:pt x="7613" y="11318"/>
                </a:cubicBezTo>
                <a:cubicBezTo>
                  <a:pt x="7619" y="11318"/>
                  <a:pt x="7627" y="11310"/>
                  <a:pt x="7632" y="11306"/>
                </a:cubicBezTo>
                <a:cubicBezTo>
                  <a:pt x="7728" y="11266"/>
                  <a:pt x="7836" y="11249"/>
                  <a:pt x="7938" y="11209"/>
                </a:cubicBezTo>
                <a:cubicBezTo>
                  <a:pt x="7946" y="11189"/>
                  <a:pt x="7963" y="11186"/>
                  <a:pt x="7980" y="11186"/>
                </a:cubicBezTo>
                <a:cubicBezTo>
                  <a:pt x="7987" y="11186"/>
                  <a:pt x="7994" y="11186"/>
                  <a:pt x="8000" y="11186"/>
                </a:cubicBezTo>
                <a:cubicBezTo>
                  <a:pt x="8029" y="11169"/>
                  <a:pt x="8057" y="11152"/>
                  <a:pt x="8086" y="11147"/>
                </a:cubicBezTo>
                <a:cubicBezTo>
                  <a:pt x="8086" y="11141"/>
                  <a:pt x="8091" y="11130"/>
                  <a:pt x="8097" y="11130"/>
                </a:cubicBezTo>
                <a:cubicBezTo>
                  <a:pt x="8114" y="11130"/>
                  <a:pt x="8125" y="11130"/>
                  <a:pt x="8142" y="11124"/>
                </a:cubicBezTo>
                <a:lnTo>
                  <a:pt x="8176" y="11101"/>
                </a:lnTo>
                <a:cubicBezTo>
                  <a:pt x="8182" y="11107"/>
                  <a:pt x="8188" y="11107"/>
                  <a:pt x="8193" y="11107"/>
                </a:cubicBezTo>
                <a:lnTo>
                  <a:pt x="8188" y="11096"/>
                </a:lnTo>
                <a:cubicBezTo>
                  <a:pt x="8210" y="11090"/>
                  <a:pt x="8233" y="11084"/>
                  <a:pt x="8250" y="11073"/>
                </a:cubicBezTo>
                <a:cubicBezTo>
                  <a:pt x="8256" y="11073"/>
                  <a:pt x="8256" y="11079"/>
                  <a:pt x="8261" y="11084"/>
                </a:cubicBezTo>
                <a:cubicBezTo>
                  <a:pt x="8261" y="11079"/>
                  <a:pt x="8267" y="11067"/>
                  <a:pt x="8273" y="11062"/>
                </a:cubicBezTo>
                <a:cubicBezTo>
                  <a:pt x="8313" y="11062"/>
                  <a:pt x="8341" y="11016"/>
                  <a:pt x="8386" y="11010"/>
                </a:cubicBezTo>
                <a:cubicBezTo>
                  <a:pt x="8426" y="10959"/>
                  <a:pt x="8500" y="10954"/>
                  <a:pt x="8551" y="10914"/>
                </a:cubicBezTo>
                <a:cubicBezTo>
                  <a:pt x="8551" y="10908"/>
                  <a:pt x="8557" y="10897"/>
                  <a:pt x="8557" y="10891"/>
                </a:cubicBezTo>
                <a:cubicBezTo>
                  <a:pt x="8562" y="10891"/>
                  <a:pt x="8574" y="10897"/>
                  <a:pt x="8579" y="10903"/>
                </a:cubicBezTo>
                <a:cubicBezTo>
                  <a:pt x="8642" y="10857"/>
                  <a:pt x="8727" y="10840"/>
                  <a:pt x="8783" y="10789"/>
                </a:cubicBezTo>
                <a:cubicBezTo>
                  <a:pt x="8778" y="10784"/>
                  <a:pt x="8772" y="10772"/>
                  <a:pt x="8772" y="10766"/>
                </a:cubicBezTo>
                <a:cubicBezTo>
                  <a:pt x="8738" y="10789"/>
                  <a:pt x="8710" y="10806"/>
                  <a:pt x="8681" y="10829"/>
                </a:cubicBezTo>
                <a:cubicBezTo>
                  <a:pt x="8676" y="10829"/>
                  <a:pt x="8664" y="10829"/>
                  <a:pt x="8664" y="10823"/>
                </a:cubicBezTo>
                <a:cubicBezTo>
                  <a:pt x="8619" y="10863"/>
                  <a:pt x="8562" y="10880"/>
                  <a:pt x="8511" y="10903"/>
                </a:cubicBezTo>
                <a:cubicBezTo>
                  <a:pt x="8511" y="10908"/>
                  <a:pt x="8511" y="10920"/>
                  <a:pt x="8505" y="10925"/>
                </a:cubicBezTo>
                <a:lnTo>
                  <a:pt x="8460" y="10925"/>
                </a:lnTo>
                <a:cubicBezTo>
                  <a:pt x="8460" y="10937"/>
                  <a:pt x="8454" y="10954"/>
                  <a:pt x="8449" y="10959"/>
                </a:cubicBezTo>
                <a:cubicBezTo>
                  <a:pt x="8449" y="10954"/>
                  <a:pt x="8437" y="10948"/>
                  <a:pt x="8437" y="10942"/>
                </a:cubicBezTo>
                <a:cubicBezTo>
                  <a:pt x="8432" y="10948"/>
                  <a:pt x="8420" y="10959"/>
                  <a:pt x="8415" y="10965"/>
                </a:cubicBezTo>
                <a:cubicBezTo>
                  <a:pt x="8409" y="10959"/>
                  <a:pt x="8398" y="10948"/>
                  <a:pt x="8386" y="10942"/>
                </a:cubicBezTo>
                <a:lnTo>
                  <a:pt x="8386" y="10942"/>
                </a:lnTo>
                <a:lnTo>
                  <a:pt x="8398" y="10965"/>
                </a:lnTo>
                <a:cubicBezTo>
                  <a:pt x="8313" y="10999"/>
                  <a:pt x="8222" y="11033"/>
                  <a:pt x="8137" y="11079"/>
                </a:cubicBezTo>
                <a:cubicBezTo>
                  <a:pt x="8137" y="11062"/>
                  <a:pt x="8131" y="11039"/>
                  <a:pt x="8131" y="11022"/>
                </a:cubicBezTo>
                <a:lnTo>
                  <a:pt x="8131" y="11022"/>
                </a:lnTo>
                <a:cubicBezTo>
                  <a:pt x="8137" y="11027"/>
                  <a:pt x="8142" y="11045"/>
                  <a:pt x="8142" y="11050"/>
                </a:cubicBezTo>
                <a:cubicBezTo>
                  <a:pt x="8188" y="11033"/>
                  <a:pt x="8227" y="11010"/>
                  <a:pt x="8267" y="10988"/>
                </a:cubicBezTo>
                <a:cubicBezTo>
                  <a:pt x="8261" y="10982"/>
                  <a:pt x="8256" y="10976"/>
                  <a:pt x="8250" y="10971"/>
                </a:cubicBezTo>
                <a:cubicBezTo>
                  <a:pt x="8307" y="10937"/>
                  <a:pt x="8364" y="10908"/>
                  <a:pt x="8420" y="10886"/>
                </a:cubicBezTo>
                <a:lnTo>
                  <a:pt x="8420" y="10886"/>
                </a:lnTo>
                <a:cubicBezTo>
                  <a:pt x="8420" y="10903"/>
                  <a:pt x="8403" y="10914"/>
                  <a:pt x="8386" y="10925"/>
                </a:cubicBezTo>
                <a:lnTo>
                  <a:pt x="8386" y="10931"/>
                </a:lnTo>
                <a:cubicBezTo>
                  <a:pt x="8398" y="10925"/>
                  <a:pt x="8415" y="10920"/>
                  <a:pt x="8426" y="10914"/>
                </a:cubicBezTo>
                <a:cubicBezTo>
                  <a:pt x="8426" y="10897"/>
                  <a:pt x="8426" y="10886"/>
                  <a:pt x="8426" y="10869"/>
                </a:cubicBezTo>
                <a:cubicBezTo>
                  <a:pt x="8443" y="10869"/>
                  <a:pt x="8443" y="10891"/>
                  <a:pt x="8454" y="10903"/>
                </a:cubicBezTo>
                <a:cubicBezTo>
                  <a:pt x="8477" y="10886"/>
                  <a:pt x="8500" y="10869"/>
                  <a:pt x="8528" y="10852"/>
                </a:cubicBezTo>
                <a:cubicBezTo>
                  <a:pt x="8511" y="10852"/>
                  <a:pt x="8494" y="10857"/>
                  <a:pt x="8477" y="10857"/>
                </a:cubicBezTo>
                <a:cubicBezTo>
                  <a:pt x="8503" y="10844"/>
                  <a:pt x="8530" y="10814"/>
                  <a:pt x="8558" y="10814"/>
                </a:cubicBezTo>
                <a:cubicBezTo>
                  <a:pt x="8567" y="10814"/>
                  <a:pt x="8576" y="10817"/>
                  <a:pt x="8585" y="10823"/>
                </a:cubicBezTo>
                <a:cubicBezTo>
                  <a:pt x="8602" y="10812"/>
                  <a:pt x="8619" y="10801"/>
                  <a:pt x="8636" y="10789"/>
                </a:cubicBezTo>
                <a:lnTo>
                  <a:pt x="8636" y="10789"/>
                </a:lnTo>
                <a:cubicBezTo>
                  <a:pt x="8625" y="10795"/>
                  <a:pt x="8613" y="10795"/>
                  <a:pt x="8602" y="10801"/>
                </a:cubicBezTo>
                <a:lnTo>
                  <a:pt x="8596" y="10795"/>
                </a:lnTo>
                <a:cubicBezTo>
                  <a:pt x="8613" y="10784"/>
                  <a:pt x="8630" y="10772"/>
                  <a:pt x="8647" y="10761"/>
                </a:cubicBezTo>
                <a:cubicBezTo>
                  <a:pt x="8647" y="10766"/>
                  <a:pt x="8653" y="10778"/>
                  <a:pt x="8659" y="10784"/>
                </a:cubicBezTo>
                <a:cubicBezTo>
                  <a:pt x="8647" y="10761"/>
                  <a:pt x="8664" y="10755"/>
                  <a:pt x="8687" y="10749"/>
                </a:cubicBezTo>
                <a:cubicBezTo>
                  <a:pt x="8687" y="10755"/>
                  <a:pt x="8687" y="10766"/>
                  <a:pt x="8687" y="10772"/>
                </a:cubicBezTo>
                <a:cubicBezTo>
                  <a:pt x="8732" y="10738"/>
                  <a:pt x="8789" y="10710"/>
                  <a:pt x="8835" y="10681"/>
                </a:cubicBezTo>
                <a:cubicBezTo>
                  <a:pt x="8829" y="10681"/>
                  <a:pt x="8817" y="10687"/>
                  <a:pt x="8806" y="10693"/>
                </a:cubicBezTo>
                <a:lnTo>
                  <a:pt x="8795" y="10676"/>
                </a:lnTo>
                <a:cubicBezTo>
                  <a:pt x="8812" y="10664"/>
                  <a:pt x="8829" y="10653"/>
                  <a:pt x="8846" y="10642"/>
                </a:cubicBezTo>
                <a:lnTo>
                  <a:pt x="8852" y="10664"/>
                </a:lnTo>
                <a:cubicBezTo>
                  <a:pt x="8920" y="10636"/>
                  <a:pt x="8982" y="10596"/>
                  <a:pt x="9033" y="10551"/>
                </a:cubicBezTo>
                <a:lnTo>
                  <a:pt x="9033" y="10551"/>
                </a:lnTo>
                <a:cubicBezTo>
                  <a:pt x="8999" y="10568"/>
                  <a:pt x="8971" y="10591"/>
                  <a:pt x="8931" y="10602"/>
                </a:cubicBezTo>
                <a:cubicBezTo>
                  <a:pt x="8976" y="10562"/>
                  <a:pt x="9022" y="10534"/>
                  <a:pt x="9073" y="10505"/>
                </a:cubicBezTo>
                <a:cubicBezTo>
                  <a:pt x="9078" y="10511"/>
                  <a:pt x="9084" y="10511"/>
                  <a:pt x="9090" y="10511"/>
                </a:cubicBezTo>
                <a:cubicBezTo>
                  <a:pt x="9107" y="10511"/>
                  <a:pt x="9124" y="10500"/>
                  <a:pt x="9141" y="10488"/>
                </a:cubicBezTo>
                <a:cubicBezTo>
                  <a:pt x="9136" y="10487"/>
                  <a:pt x="9131" y="10486"/>
                  <a:pt x="9126" y="10486"/>
                </a:cubicBezTo>
                <a:cubicBezTo>
                  <a:pt x="9114" y="10486"/>
                  <a:pt x="9102" y="10490"/>
                  <a:pt x="9090" y="10494"/>
                </a:cubicBezTo>
                <a:cubicBezTo>
                  <a:pt x="9107" y="10477"/>
                  <a:pt x="9130" y="10460"/>
                  <a:pt x="9147" y="10449"/>
                </a:cubicBezTo>
                <a:cubicBezTo>
                  <a:pt x="9152" y="10454"/>
                  <a:pt x="9152" y="10466"/>
                  <a:pt x="9158" y="10471"/>
                </a:cubicBezTo>
                <a:cubicBezTo>
                  <a:pt x="9175" y="10460"/>
                  <a:pt x="9192" y="10449"/>
                  <a:pt x="9209" y="10437"/>
                </a:cubicBezTo>
                <a:lnTo>
                  <a:pt x="9164" y="10437"/>
                </a:lnTo>
                <a:cubicBezTo>
                  <a:pt x="9192" y="10420"/>
                  <a:pt x="9220" y="10403"/>
                  <a:pt x="9249" y="10386"/>
                </a:cubicBezTo>
                <a:cubicBezTo>
                  <a:pt x="9260" y="10398"/>
                  <a:pt x="9266" y="10403"/>
                  <a:pt x="9277" y="10415"/>
                </a:cubicBezTo>
                <a:cubicBezTo>
                  <a:pt x="9288" y="10352"/>
                  <a:pt x="9368" y="10341"/>
                  <a:pt x="9391" y="10290"/>
                </a:cubicBezTo>
                <a:lnTo>
                  <a:pt x="9391" y="10290"/>
                </a:lnTo>
                <a:cubicBezTo>
                  <a:pt x="9385" y="10296"/>
                  <a:pt x="9374" y="10301"/>
                  <a:pt x="9368" y="10307"/>
                </a:cubicBezTo>
                <a:cubicBezTo>
                  <a:pt x="9362" y="10307"/>
                  <a:pt x="9357" y="10296"/>
                  <a:pt x="9351" y="10296"/>
                </a:cubicBezTo>
                <a:cubicBezTo>
                  <a:pt x="9362" y="10290"/>
                  <a:pt x="9379" y="10284"/>
                  <a:pt x="9385" y="10279"/>
                </a:cubicBezTo>
                <a:cubicBezTo>
                  <a:pt x="9391" y="10273"/>
                  <a:pt x="9396" y="10262"/>
                  <a:pt x="9396" y="10256"/>
                </a:cubicBezTo>
                <a:cubicBezTo>
                  <a:pt x="9402" y="10262"/>
                  <a:pt x="9408" y="10279"/>
                  <a:pt x="9413" y="10290"/>
                </a:cubicBezTo>
                <a:cubicBezTo>
                  <a:pt x="9430" y="10273"/>
                  <a:pt x="9453" y="10262"/>
                  <a:pt x="9459" y="10239"/>
                </a:cubicBezTo>
                <a:cubicBezTo>
                  <a:pt x="9476" y="10222"/>
                  <a:pt x="9498" y="10210"/>
                  <a:pt x="9521" y="10199"/>
                </a:cubicBezTo>
                <a:lnTo>
                  <a:pt x="9532" y="10176"/>
                </a:lnTo>
                <a:cubicBezTo>
                  <a:pt x="9561" y="10165"/>
                  <a:pt x="9583" y="10148"/>
                  <a:pt x="9606" y="10125"/>
                </a:cubicBezTo>
                <a:lnTo>
                  <a:pt x="9606" y="10125"/>
                </a:lnTo>
                <a:cubicBezTo>
                  <a:pt x="9606" y="10137"/>
                  <a:pt x="9600" y="10154"/>
                  <a:pt x="9600" y="10159"/>
                </a:cubicBezTo>
                <a:cubicBezTo>
                  <a:pt x="9606" y="10125"/>
                  <a:pt x="9640" y="10108"/>
                  <a:pt x="9646" y="10074"/>
                </a:cubicBezTo>
                <a:lnTo>
                  <a:pt x="9646" y="10074"/>
                </a:lnTo>
                <a:cubicBezTo>
                  <a:pt x="9623" y="10091"/>
                  <a:pt x="9600" y="10108"/>
                  <a:pt x="9578" y="10120"/>
                </a:cubicBezTo>
                <a:cubicBezTo>
                  <a:pt x="9640" y="10052"/>
                  <a:pt x="9708" y="9995"/>
                  <a:pt x="9782" y="9938"/>
                </a:cubicBezTo>
                <a:lnTo>
                  <a:pt x="9782" y="9938"/>
                </a:lnTo>
                <a:cubicBezTo>
                  <a:pt x="9771" y="9949"/>
                  <a:pt x="9759" y="9961"/>
                  <a:pt x="9754" y="9978"/>
                </a:cubicBezTo>
                <a:cubicBezTo>
                  <a:pt x="9757" y="9979"/>
                  <a:pt x="9760" y="9979"/>
                  <a:pt x="9763" y="9979"/>
                </a:cubicBezTo>
                <a:cubicBezTo>
                  <a:pt x="9775" y="9979"/>
                  <a:pt x="9785" y="9971"/>
                  <a:pt x="9799" y="9966"/>
                </a:cubicBezTo>
                <a:cubicBezTo>
                  <a:pt x="9810" y="9949"/>
                  <a:pt x="9816" y="9932"/>
                  <a:pt x="9827" y="9921"/>
                </a:cubicBezTo>
                <a:cubicBezTo>
                  <a:pt x="9833" y="9921"/>
                  <a:pt x="9839" y="9927"/>
                  <a:pt x="9844" y="9927"/>
                </a:cubicBezTo>
                <a:cubicBezTo>
                  <a:pt x="9840" y="9909"/>
                  <a:pt x="9873" y="9868"/>
                  <a:pt x="9890" y="9868"/>
                </a:cubicBezTo>
                <a:cubicBezTo>
                  <a:pt x="9896" y="9868"/>
                  <a:pt x="9900" y="9872"/>
                  <a:pt x="9901" y="9881"/>
                </a:cubicBezTo>
                <a:cubicBezTo>
                  <a:pt x="9856" y="9955"/>
                  <a:pt x="9771" y="10001"/>
                  <a:pt x="9731" y="10074"/>
                </a:cubicBezTo>
                <a:lnTo>
                  <a:pt x="9714" y="10074"/>
                </a:lnTo>
                <a:cubicBezTo>
                  <a:pt x="9674" y="10114"/>
                  <a:pt x="9629" y="10142"/>
                  <a:pt x="9589" y="10176"/>
                </a:cubicBezTo>
                <a:cubicBezTo>
                  <a:pt x="9595" y="10188"/>
                  <a:pt x="9606" y="10205"/>
                  <a:pt x="9612" y="10216"/>
                </a:cubicBezTo>
                <a:cubicBezTo>
                  <a:pt x="9635" y="10199"/>
                  <a:pt x="9657" y="10176"/>
                  <a:pt x="9652" y="10142"/>
                </a:cubicBezTo>
                <a:cubicBezTo>
                  <a:pt x="9663" y="10137"/>
                  <a:pt x="9674" y="10131"/>
                  <a:pt x="9686" y="10125"/>
                </a:cubicBezTo>
                <a:cubicBezTo>
                  <a:pt x="9687" y="10126"/>
                  <a:pt x="9689" y="10126"/>
                  <a:pt x="9691" y="10126"/>
                </a:cubicBezTo>
                <a:cubicBezTo>
                  <a:pt x="9715" y="10126"/>
                  <a:pt x="9721" y="10091"/>
                  <a:pt x="9742" y="10080"/>
                </a:cubicBezTo>
                <a:lnTo>
                  <a:pt x="9754" y="10103"/>
                </a:lnTo>
                <a:lnTo>
                  <a:pt x="9754" y="10103"/>
                </a:lnTo>
                <a:lnTo>
                  <a:pt x="9748" y="10074"/>
                </a:lnTo>
                <a:cubicBezTo>
                  <a:pt x="9759" y="10074"/>
                  <a:pt x="9782" y="10069"/>
                  <a:pt x="9799" y="10069"/>
                </a:cubicBezTo>
                <a:cubicBezTo>
                  <a:pt x="9799" y="10057"/>
                  <a:pt x="9799" y="10046"/>
                  <a:pt x="9799" y="10035"/>
                </a:cubicBezTo>
                <a:cubicBezTo>
                  <a:pt x="9810" y="10035"/>
                  <a:pt x="9822" y="10035"/>
                  <a:pt x="9827" y="10040"/>
                </a:cubicBezTo>
                <a:cubicBezTo>
                  <a:pt x="9827" y="10035"/>
                  <a:pt x="9816" y="10029"/>
                  <a:pt x="9816" y="10029"/>
                </a:cubicBezTo>
                <a:cubicBezTo>
                  <a:pt x="9831" y="10019"/>
                  <a:pt x="9846" y="10000"/>
                  <a:pt x="9866" y="10000"/>
                </a:cubicBezTo>
                <a:cubicBezTo>
                  <a:pt x="9868" y="10000"/>
                  <a:pt x="9870" y="10000"/>
                  <a:pt x="9873" y="10001"/>
                </a:cubicBezTo>
                <a:cubicBezTo>
                  <a:pt x="9867" y="9995"/>
                  <a:pt x="9861" y="9995"/>
                  <a:pt x="9856" y="9989"/>
                </a:cubicBezTo>
                <a:cubicBezTo>
                  <a:pt x="9907" y="9949"/>
                  <a:pt x="9941" y="9898"/>
                  <a:pt x="9986" y="9853"/>
                </a:cubicBezTo>
                <a:cubicBezTo>
                  <a:pt x="9990" y="9856"/>
                  <a:pt x="9991" y="9862"/>
                  <a:pt x="9992" y="9867"/>
                </a:cubicBezTo>
                <a:lnTo>
                  <a:pt x="9992" y="9867"/>
                </a:lnTo>
                <a:cubicBezTo>
                  <a:pt x="9994" y="9833"/>
                  <a:pt x="10035" y="9791"/>
                  <a:pt x="10071" y="9791"/>
                </a:cubicBezTo>
                <a:cubicBezTo>
                  <a:pt x="10083" y="9785"/>
                  <a:pt x="10077" y="9768"/>
                  <a:pt x="10083" y="9757"/>
                </a:cubicBezTo>
                <a:cubicBezTo>
                  <a:pt x="10117" y="9728"/>
                  <a:pt x="10128" y="9700"/>
                  <a:pt x="10122" y="9654"/>
                </a:cubicBezTo>
                <a:lnTo>
                  <a:pt x="10122" y="9654"/>
                </a:lnTo>
                <a:cubicBezTo>
                  <a:pt x="10128" y="9660"/>
                  <a:pt x="10145" y="9666"/>
                  <a:pt x="10151" y="9671"/>
                </a:cubicBezTo>
                <a:cubicBezTo>
                  <a:pt x="10145" y="9666"/>
                  <a:pt x="10139" y="9649"/>
                  <a:pt x="10134" y="9643"/>
                </a:cubicBezTo>
                <a:cubicBezTo>
                  <a:pt x="10139" y="9643"/>
                  <a:pt x="10144" y="9644"/>
                  <a:pt x="10150" y="9644"/>
                </a:cubicBezTo>
                <a:cubicBezTo>
                  <a:pt x="10164" y="9644"/>
                  <a:pt x="10178" y="9641"/>
                  <a:pt x="10174" y="9620"/>
                </a:cubicBezTo>
                <a:cubicBezTo>
                  <a:pt x="10191" y="9603"/>
                  <a:pt x="10213" y="9586"/>
                  <a:pt x="10230" y="9564"/>
                </a:cubicBezTo>
                <a:lnTo>
                  <a:pt x="10230" y="9564"/>
                </a:lnTo>
                <a:cubicBezTo>
                  <a:pt x="10202" y="9575"/>
                  <a:pt x="10174" y="9592"/>
                  <a:pt x="10151" y="9609"/>
                </a:cubicBezTo>
                <a:cubicBezTo>
                  <a:pt x="10157" y="9615"/>
                  <a:pt x="10162" y="9626"/>
                  <a:pt x="10168" y="9632"/>
                </a:cubicBezTo>
                <a:cubicBezTo>
                  <a:pt x="10164" y="9631"/>
                  <a:pt x="10160" y="9630"/>
                  <a:pt x="10157" y="9630"/>
                </a:cubicBezTo>
                <a:cubicBezTo>
                  <a:pt x="10138" y="9630"/>
                  <a:pt x="10122" y="9642"/>
                  <a:pt x="10117" y="9666"/>
                </a:cubicBezTo>
                <a:lnTo>
                  <a:pt x="10105" y="9649"/>
                </a:lnTo>
                <a:lnTo>
                  <a:pt x="10105" y="9649"/>
                </a:lnTo>
                <a:cubicBezTo>
                  <a:pt x="10111" y="9671"/>
                  <a:pt x="10117" y="9694"/>
                  <a:pt x="10111" y="9717"/>
                </a:cubicBezTo>
                <a:cubicBezTo>
                  <a:pt x="10102" y="9720"/>
                  <a:pt x="10093" y="9721"/>
                  <a:pt x="10085" y="9721"/>
                </a:cubicBezTo>
                <a:cubicBezTo>
                  <a:pt x="10064" y="9721"/>
                  <a:pt x="10046" y="9712"/>
                  <a:pt x="10026" y="9700"/>
                </a:cubicBezTo>
                <a:cubicBezTo>
                  <a:pt x="10003" y="9717"/>
                  <a:pt x="9981" y="9734"/>
                  <a:pt x="9964" y="9751"/>
                </a:cubicBezTo>
                <a:cubicBezTo>
                  <a:pt x="10054" y="9637"/>
                  <a:pt x="10145" y="9524"/>
                  <a:pt x="10247" y="9416"/>
                </a:cubicBezTo>
                <a:cubicBezTo>
                  <a:pt x="10247" y="9422"/>
                  <a:pt x="10247" y="9433"/>
                  <a:pt x="10247" y="9439"/>
                </a:cubicBezTo>
                <a:cubicBezTo>
                  <a:pt x="10253" y="9439"/>
                  <a:pt x="10259" y="9433"/>
                  <a:pt x="10259" y="9433"/>
                </a:cubicBezTo>
                <a:cubicBezTo>
                  <a:pt x="10242" y="9410"/>
                  <a:pt x="10242" y="9393"/>
                  <a:pt x="10276" y="9382"/>
                </a:cubicBezTo>
                <a:lnTo>
                  <a:pt x="10276" y="9382"/>
                </a:lnTo>
                <a:cubicBezTo>
                  <a:pt x="10276" y="9393"/>
                  <a:pt x="10270" y="9410"/>
                  <a:pt x="10270" y="9416"/>
                </a:cubicBezTo>
                <a:cubicBezTo>
                  <a:pt x="10276" y="9410"/>
                  <a:pt x="10281" y="9405"/>
                  <a:pt x="10287" y="9393"/>
                </a:cubicBezTo>
                <a:cubicBezTo>
                  <a:pt x="10281" y="9388"/>
                  <a:pt x="10276" y="9382"/>
                  <a:pt x="10276" y="9371"/>
                </a:cubicBezTo>
                <a:cubicBezTo>
                  <a:pt x="10298" y="9337"/>
                  <a:pt x="10332" y="9303"/>
                  <a:pt x="10361" y="9269"/>
                </a:cubicBezTo>
                <a:cubicBezTo>
                  <a:pt x="10400" y="9229"/>
                  <a:pt x="10418" y="9149"/>
                  <a:pt x="10474" y="9144"/>
                </a:cubicBezTo>
                <a:cubicBezTo>
                  <a:pt x="10497" y="9127"/>
                  <a:pt x="10514" y="9110"/>
                  <a:pt x="10531" y="9093"/>
                </a:cubicBezTo>
                <a:cubicBezTo>
                  <a:pt x="10531" y="9087"/>
                  <a:pt x="10537" y="9076"/>
                  <a:pt x="10537" y="9070"/>
                </a:cubicBezTo>
                <a:cubicBezTo>
                  <a:pt x="10559" y="9059"/>
                  <a:pt x="10565" y="9042"/>
                  <a:pt x="10548" y="9019"/>
                </a:cubicBezTo>
                <a:lnTo>
                  <a:pt x="10548" y="9019"/>
                </a:lnTo>
                <a:lnTo>
                  <a:pt x="10520" y="9059"/>
                </a:lnTo>
                <a:cubicBezTo>
                  <a:pt x="10531" y="9036"/>
                  <a:pt x="10542" y="9013"/>
                  <a:pt x="10554" y="8996"/>
                </a:cubicBezTo>
                <a:cubicBezTo>
                  <a:pt x="10559" y="9002"/>
                  <a:pt x="10565" y="9013"/>
                  <a:pt x="10571" y="9019"/>
                </a:cubicBezTo>
                <a:cubicBezTo>
                  <a:pt x="10576" y="9008"/>
                  <a:pt x="10576" y="8996"/>
                  <a:pt x="10582" y="8985"/>
                </a:cubicBezTo>
                <a:cubicBezTo>
                  <a:pt x="10593" y="8991"/>
                  <a:pt x="10605" y="9002"/>
                  <a:pt x="10610" y="9013"/>
                </a:cubicBezTo>
                <a:cubicBezTo>
                  <a:pt x="10605" y="9025"/>
                  <a:pt x="10599" y="9036"/>
                  <a:pt x="10593" y="9053"/>
                </a:cubicBezTo>
                <a:lnTo>
                  <a:pt x="10582" y="9053"/>
                </a:lnTo>
                <a:cubicBezTo>
                  <a:pt x="10559" y="9087"/>
                  <a:pt x="10542" y="9115"/>
                  <a:pt x="10531" y="9149"/>
                </a:cubicBezTo>
                <a:cubicBezTo>
                  <a:pt x="10525" y="9155"/>
                  <a:pt x="10508" y="9161"/>
                  <a:pt x="10503" y="9161"/>
                </a:cubicBezTo>
                <a:cubicBezTo>
                  <a:pt x="10508" y="9166"/>
                  <a:pt x="10514" y="9178"/>
                  <a:pt x="10520" y="9184"/>
                </a:cubicBezTo>
                <a:cubicBezTo>
                  <a:pt x="10576" y="9155"/>
                  <a:pt x="10593" y="9093"/>
                  <a:pt x="10633" y="9047"/>
                </a:cubicBezTo>
                <a:lnTo>
                  <a:pt x="10644" y="9059"/>
                </a:lnTo>
                <a:cubicBezTo>
                  <a:pt x="10644" y="9053"/>
                  <a:pt x="10639" y="9047"/>
                  <a:pt x="10633" y="9042"/>
                </a:cubicBezTo>
                <a:cubicBezTo>
                  <a:pt x="10656" y="9019"/>
                  <a:pt x="10673" y="8991"/>
                  <a:pt x="10679" y="8962"/>
                </a:cubicBezTo>
                <a:cubicBezTo>
                  <a:pt x="10701" y="8945"/>
                  <a:pt x="10713" y="8928"/>
                  <a:pt x="10701" y="8905"/>
                </a:cubicBezTo>
                <a:lnTo>
                  <a:pt x="10701" y="8905"/>
                </a:lnTo>
                <a:lnTo>
                  <a:pt x="10724" y="8911"/>
                </a:lnTo>
                <a:cubicBezTo>
                  <a:pt x="10718" y="8905"/>
                  <a:pt x="10713" y="8894"/>
                  <a:pt x="10707" y="8888"/>
                </a:cubicBezTo>
                <a:cubicBezTo>
                  <a:pt x="10713" y="8883"/>
                  <a:pt x="10730" y="8877"/>
                  <a:pt x="10741" y="8871"/>
                </a:cubicBezTo>
                <a:cubicBezTo>
                  <a:pt x="10735" y="8871"/>
                  <a:pt x="10735" y="8866"/>
                  <a:pt x="10730" y="8860"/>
                </a:cubicBezTo>
                <a:cubicBezTo>
                  <a:pt x="10707" y="8883"/>
                  <a:pt x="10667" y="8911"/>
                  <a:pt x="10679" y="8951"/>
                </a:cubicBezTo>
                <a:cubicBezTo>
                  <a:pt x="10667" y="8951"/>
                  <a:pt x="10656" y="8957"/>
                  <a:pt x="10644" y="8962"/>
                </a:cubicBezTo>
                <a:cubicBezTo>
                  <a:pt x="10639" y="8979"/>
                  <a:pt x="10627" y="8996"/>
                  <a:pt x="10616" y="9013"/>
                </a:cubicBezTo>
                <a:cubicBezTo>
                  <a:pt x="10610" y="9002"/>
                  <a:pt x="10599" y="8985"/>
                  <a:pt x="10588" y="8974"/>
                </a:cubicBezTo>
                <a:cubicBezTo>
                  <a:pt x="10599" y="8968"/>
                  <a:pt x="10610" y="8962"/>
                  <a:pt x="10616" y="8962"/>
                </a:cubicBezTo>
                <a:cubicBezTo>
                  <a:pt x="10610" y="8951"/>
                  <a:pt x="10599" y="8945"/>
                  <a:pt x="10593" y="8940"/>
                </a:cubicBezTo>
                <a:cubicBezTo>
                  <a:pt x="10593" y="8934"/>
                  <a:pt x="10599" y="8923"/>
                  <a:pt x="10599" y="8917"/>
                </a:cubicBezTo>
                <a:cubicBezTo>
                  <a:pt x="10605" y="8928"/>
                  <a:pt x="10622" y="8940"/>
                  <a:pt x="10627" y="8945"/>
                </a:cubicBezTo>
                <a:cubicBezTo>
                  <a:pt x="10627" y="8934"/>
                  <a:pt x="10622" y="8917"/>
                  <a:pt x="10616" y="8905"/>
                </a:cubicBezTo>
                <a:cubicBezTo>
                  <a:pt x="10622" y="8894"/>
                  <a:pt x="10627" y="8888"/>
                  <a:pt x="10633" y="8877"/>
                </a:cubicBezTo>
                <a:lnTo>
                  <a:pt x="10633" y="8877"/>
                </a:lnTo>
                <a:cubicBezTo>
                  <a:pt x="10633" y="8888"/>
                  <a:pt x="10622" y="8905"/>
                  <a:pt x="10633" y="8917"/>
                </a:cubicBezTo>
                <a:cubicBezTo>
                  <a:pt x="10667" y="8911"/>
                  <a:pt x="10633" y="8866"/>
                  <a:pt x="10644" y="8843"/>
                </a:cubicBezTo>
                <a:cubicBezTo>
                  <a:pt x="10656" y="8832"/>
                  <a:pt x="10679" y="8815"/>
                  <a:pt x="10684" y="8803"/>
                </a:cubicBezTo>
                <a:cubicBezTo>
                  <a:pt x="10679" y="8769"/>
                  <a:pt x="10701" y="8764"/>
                  <a:pt x="10730" y="8764"/>
                </a:cubicBezTo>
                <a:cubicBezTo>
                  <a:pt x="10730" y="8758"/>
                  <a:pt x="10724" y="8747"/>
                  <a:pt x="10718" y="8741"/>
                </a:cubicBezTo>
                <a:cubicBezTo>
                  <a:pt x="10730" y="8701"/>
                  <a:pt x="10752" y="8662"/>
                  <a:pt x="10769" y="8627"/>
                </a:cubicBezTo>
                <a:cubicBezTo>
                  <a:pt x="10775" y="8644"/>
                  <a:pt x="10781" y="8656"/>
                  <a:pt x="10786" y="8673"/>
                </a:cubicBezTo>
                <a:cubicBezTo>
                  <a:pt x="10792" y="8656"/>
                  <a:pt x="10786" y="8633"/>
                  <a:pt x="10775" y="8616"/>
                </a:cubicBezTo>
                <a:lnTo>
                  <a:pt x="10786" y="8616"/>
                </a:lnTo>
                <a:cubicBezTo>
                  <a:pt x="10786" y="8616"/>
                  <a:pt x="10786" y="8622"/>
                  <a:pt x="10792" y="8633"/>
                </a:cubicBezTo>
                <a:cubicBezTo>
                  <a:pt x="10803" y="8633"/>
                  <a:pt x="10809" y="8627"/>
                  <a:pt x="10809" y="8616"/>
                </a:cubicBezTo>
                <a:lnTo>
                  <a:pt x="10815" y="8616"/>
                </a:lnTo>
                <a:cubicBezTo>
                  <a:pt x="10809" y="8610"/>
                  <a:pt x="10809" y="8610"/>
                  <a:pt x="10803" y="8610"/>
                </a:cubicBezTo>
                <a:lnTo>
                  <a:pt x="10781" y="8599"/>
                </a:lnTo>
                <a:cubicBezTo>
                  <a:pt x="10792" y="8588"/>
                  <a:pt x="10798" y="8571"/>
                  <a:pt x="10803" y="8559"/>
                </a:cubicBezTo>
                <a:lnTo>
                  <a:pt x="10809" y="8559"/>
                </a:lnTo>
                <a:lnTo>
                  <a:pt x="10803" y="8554"/>
                </a:lnTo>
                <a:cubicBezTo>
                  <a:pt x="10809" y="8542"/>
                  <a:pt x="10809" y="8531"/>
                  <a:pt x="10815" y="8525"/>
                </a:cubicBezTo>
                <a:cubicBezTo>
                  <a:pt x="10820" y="8525"/>
                  <a:pt x="10826" y="8537"/>
                  <a:pt x="10832" y="8542"/>
                </a:cubicBezTo>
                <a:cubicBezTo>
                  <a:pt x="10837" y="8537"/>
                  <a:pt x="10843" y="8525"/>
                  <a:pt x="10849" y="8520"/>
                </a:cubicBezTo>
                <a:lnTo>
                  <a:pt x="10849" y="8520"/>
                </a:lnTo>
                <a:cubicBezTo>
                  <a:pt x="10845" y="8520"/>
                  <a:pt x="10841" y="8521"/>
                  <a:pt x="10839" y="8521"/>
                </a:cubicBezTo>
                <a:cubicBezTo>
                  <a:pt x="10820" y="8521"/>
                  <a:pt x="10821" y="8507"/>
                  <a:pt x="10826" y="8497"/>
                </a:cubicBezTo>
                <a:cubicBezTo>
                  <a:pt x="10826" y="8497"/>
                  <a:pt x="10832" y="8491"/>
                  <a:pt x="10837" y="8491"/>
                </a:cubicBezTo>
                <a:cubicBezTo>
                  <a:pt x="10832" y="8486"/>
                  <a:pt x="10832" y="8486"/>
                  <a:pt x="10832" y="8480"/>
                </a:cubicBezTo>
                <a:cubicBezTo>
                  <a:pt x="10832" y="8474"/>
                  <a:pt x="10832" y="8469"/>
                  <a:pt x="10837" y="8469"/>
                </a:cubicBezTo>
                <a:cubicBezTo>
                  <a:pt x="10837" y="8463"/>
                  <a:pt x="10843" y="8452"/>
                  <a:pt x="10843" y="8446"/>
                </a:cubicBezTo>
                <a:lnTo>
                  <a:pt x="10860" y="8446"/>
                </a:lnTo>
                <a:cubicBezTo>
                  <a:pt x="10888" y="8395"/>
                  <a:pt x="10922" y="8344"/>
                  <a:pt x="10934" y="8287"/>
                </a:cubicBezTo>
                <a:cubicBezTo>
                  <a:pt x="10951" y="8276"/>
                  <a:pt x="10968" y="8259"/>
                  <a:pt x="10985" y="8253"/>
                </a:cubicBezTo>
                <a:lnTo>
                  <a:pt x="10985" y="8253"/>
                </a:lnTo>
                <a:cubicBezTo>
                  <a:pt x="10985" y="8293"/>
                  <a:pt x="10962" y="8321"/>
                  <a:pt x="10934" y="8344"/>
                </a:cubicBezTo>
                <a:cubicBezTo>
                  <a:pt x="10934" y="8349"/>
                  <a:pt x="10940" y="8361"/>
                  <a:pt x="10940" y="8366"/>
                </a:cubicBezTo>
                <a:cubicBezTo>
                  <a:pt x="10894" y="8401"/>
                  <a:pt x="10894" y="8457"/>
                  <a:pt x="10854" y="8491"/>
                </a:cubicBezTo>
                <a:cubicBezTo>
                  <a:pt x="10854" y="8514"/>
                  <a:pt x="10849" y="8537"/>
                  <a:pt x="10854" y="8559"/>
                </a:cubicBezTo>
                <a:cubicBezTo>
                  <a:pt x="10854" y="8542"/>
                  <a:pt x="10860" y="8531"/>
                  <a:pt x="10860" y="8514"/>
                </a:cubicBezTo>
                <a:cubicBezTo>
                  <a:pt x="10940" y="8446"/>
                  <a:pt x="10962" y="8332"/>
                  <a:pt x="11025" y="8247"/>
                </a:cubicBezTo>
                <a:lnTo>
                  <a:pt x="11025" y="8247"/>
                </a:lnTo>
                <a:cubicBezTo>
                  <a:pt x="11010" y="8250"/>
                  <a:pt x="10996" y="8252"/>
                  <a:pt x="10983" y="8252"/>
                </a:cubicBezTo>
                <a:cubicBezTo>
                  <a:pt x="10969" y="8252"/>
                  <a:pt x="10957" y="8250"/>
                  <a:pt x="10945" y="8247"/>
                </a:cubicBezTo>
                <a:cubicBezTo>
                  <a:pt x="10951" y="8230"/>
                  <a:pt x="10957" y="8213"/>
                  <a:pt x="10957" y="8196"/>
                </a:cubicBezTo>
                <a:cubicBezTo>
                  <a:pt x="10974" y="8162"/>
                  <a:pt x="10985" y="8123"/>
                  <a:pt x="11013" y="8094"/>
                </a:cubicBezTo>
                <a:cubicBezTo>
                  <a:pt x="11013" y="8094"/>
                  <a:pt x="11008" y="8088"/>
                  <a:pt x="11008" y="8083"/>
                </a:cubicBezTo>
                <a:cubicBezTo>
                  <a:pt x="11019" y="8054"/>
                  <a:pt x="11030" y="8032"/>
                  <a:pt x="11042" y="8003"/>
                </a:cubicBezTo>
                <a:cubicBezTo>
                  <a:pt x="11046" y="8005"/>
                  <a:pt x="11051" y="8007"/>
                  <a:pt x="11056" y="8007"/>
                </a:cubicBezTo>
                <a:cubicBezTo>
                  <a:pt x="11064" y="8007"/>
                  <a:pt x="11072" y="8003"/>
                  <a:pt x="11076" y="7992"/>
                </a:cubicBezTo>
                <a:lnTo>
                  <a:pt x="11042" y="7992"/>
                </a:lnTo>
                <a:cubicBezTo>
                  <a:pt x="11064" y="7958"/>
                  <a:pt x="11076" y="7918"/>
                  <a:pt x="11087" y="7879"/>
                </a:cubicBezTo>
                <a:cubicBezTo>
                  <a:pt x="11098" y="7879"/>
                  <a:pt x="11115" y="7884"/>
                  <a:pt x="11127" y="7884"/>
                </a:cubicBezTo>
                <a:cubicBezTo>
                  <a:pt x="11127" y="7879"/>
                  <a:pt x="11121" y="7862"/>
                  <a:pt x="11121" y="7850"/>
                </a:cubicBezTo>
                <a:cubicBezTo>
                  <a:pt x="11115" y="7856"/>
                  <a:pt x="11104" y="7862"/>
                  <a:pt x="11098" y="7862"/>
                </a:cubicBezTo>
                <a:cubicBezTo>
                  <a:pt x="11098" y="7844"/>
                  <a:pt x="11104" y="7827"/>
                  <a:pt x="11110" y="7810"/>
                </a:cubicBezTo>
                <a:cubicBezTo>
                  <a:pt x="11121" y="7810"/>
                  <a:pt x="11132" y="7810"/>
                  <a:pt x="11144" y="7805"/>
                </a:cubicBezTo>
                <a:cubicBezTo>
                  <a:pt x="11149" y="7782"/>
                  <a:pt x="11161" y="7754"/>
                  <a:pt x="11161" y="7725"/>
                </a:cubicBezTo>
                <a:lnTo>
                  <a:pt x="11161" y="7725"/>
                </a:lnTo>
                <a:cubicBezTo>
                  <a:pt x="11149" y="7748"/>
                  <a:pt x="11144" y="7776"/>
                  <a:pt x="11127" y="7793"/>
                </a:cubicBezTo>
                <a:cubicBezTo>
                  <a:pt x="11127" y="7759"/>
                  <a:pt x="11144" y="7731"/>
                  <a:pt x="11155" y="7697"/>
                </a:cubicBezTo>
                <a:cubicBezTo>
                  <a:pt x="11172" y="7629"/>
                  <a:pt x="11189" y="7566"/>
                  <a:pt x="11206" y="7504"/>
                </a:cubicBezTo>
                <a:cubicBezTo>
                  <a:pt x="11212" y="7510"/>
                  <a:pt x="11218" y="7527"/>
                  <a:pt x="11218" y="7532"/>
                </a:cubicBezTo>
                <a:cubicBezTo>
                  <a:pt x="11229" y="7521"/>
                  <a:pt x="11235" y="7515"/>
                  <a:pt x="11246" y="7504"/>
                </a:cubicBezTo>
                <a:cubicBezTo>
                  <a:pt x="11246" y="7476"/>
                  <a:pt x="11218" y="7442"/>
                  <a:pt x="11235" y="7408"/>
                </a:cubicBezTo>
                <a:lnTo>
                  <a:pt x="11235" y="7408"/>
                </a:lnTo>
                <a:cubicBezTo>
                  <a:pt x="11240" y="7425"/>
                  <a:pt x="11246" y="7442"/>
                  <a:pt x="11246" y="7459"/>
                </a:cubicBezTo>
                <a:cubicBezTo>
                  <a:pt x="11263" y="7413"/>
                  <a:pt x="11286" y="7362"/>
                  <a:pt x="11269" y="7311"/>
                </a:cubicBezTo>
                <a:lnTo>
                  <a:pt x="11286" y="7311"/>
                </a:lnTo>
                <a:cubicBezTo>
                  <a:pt x="11280" y="7305"/>
                  <a:pt x="11280" y="7300"/>
                  <a:pt x="11280" y="7294"/>
                </a:cubicBezTo>
                <a:lnTo>
                  <a:pt x="11297" y="7288"/>
                </a:lnTo>
                <a:lnTo>
                  <a:pt x="11291" y="7283"/>
                </a:lnTo>
                <a:cubicBezTo>
                  <a:pt x="11286" y="7288"/>
                  <a:pt x="11274" y="7294"/>
                  <a:pt x="11263" y="7294"/>
                </a:cubicBezTo>
                <a:cubicBezTo>
                  <a:pt x="11269" y="7288"/>
                  <a:pt x="11274" y="7271"/>
                  <a:pt x="11280" y="7260"/>
                </a:cubicBezTo>
                <a:lnTo>
                  <a:pt x="11303" y="7266"/>
                </a:lnTo>
                <a:cubicBezTo>
                  <a:pt x="11303" y="7260"/>
                  <a:pt x="11297" y="7249"/>
                  <a:pt x="11297" y="7243"/>
                </a:cubicBezTo>
                <a:cubicBezTo>
                  <a:pt x="11291" y="7243"/>
                  <a:pt x="11286" y="7249"/>
                  <a:pt x="11280" y="7249"/>
                </a:cubicBezTo>
                <a:cubicBezTo>
                  <a:pt x="11274" y="7209"/>
                  <a:pt x="11291" y="7169"/>
                  <a:pt x="11303" y="7130"/>
                </a:cubicBezTo>
                <a:cubicBezTo>
                  <a:pt x="11308" y="7130"/>
                  <a:pt x="11320" y="7135"/>
                  <a:pt x="11325" y="7135"/>
                </a:cubicBezTo>
                <a:lnTo>
                  <a:pt x="11297" y="7124"/>
                </a:lnTo>
                <a:cubicBezTo>
                  <a:pt x="11303" y="7101"/>
                  <a:pt x="11308" y="7079"/>
                  <a:pt x="11314" y="7056"/>
                </a:cubicBezTo>
                <a:cubicBezTo>
                  <a:pt x="11314" y="7073"/>
                  <a:pt x="11320" y="7096"/>
                  <a:pt x="11331" y="7113"/>
                </a:cubicBezTo>
                <a:cubicBezTo>
                  <a:pt x="11331" y="7090"/>
                  <a:pt x="11337" y="7079"/>
                  <a:pt x="11354" y="7073"/>
                </a:cubicBezTo>
                <a:cubicBezTo>
                  <a:pt x="11348" y="7067"/>
                  <a:pt x="11342" y="7067"/>
                  <a:pt x="11337" y="7062"/>
                </a:cubicBezTo>
                <a:cubicBezTo>
                  <a:pt x="11359" y="7010"/>
                  <a:pt x="11365" y="6948"/>
                  <a:pt x="11376" y="6891"/>
                </a:cubicBezTo>
                <a:cubicBezTo>
                  <a:pt x="11365" y="6891"/>
                  <a:pt x="11354" y="6897"/>
                  <a:pt x="11342" y="6897"/>
                </a:cubicBezTo>
                <a:cubicBezTo>
                  <a:pt x="11348" y="6846"/>
                  <a:pt x="11354" y="6789"/>
                  <a:pt x="11365" y="6738"/>
                </a:cubicBezTo>
                <a:cubicBezTo>
                  <a:pt x="11376" y="6766"/>
                  <a:pt x="11371" y="6801"/>
                  <a:pt x="11365" y="6829"/>
                </a:cubicBezTo>
                <a:cubicBezTo>
                  <a:pt x="11410" y="6818"/>
                  <a:pt x="11382" y="6619"/>
                  <a:pt x="11422" y="6568"/>
                </a:cubicBezTo>
                <a:cubicBezTo>
                  <a:pt x="11439" y="6574"/>
                  <a:pt x="11450" y="6579"/>
                  <a:pt x="11461" y="6585"/>
                </a:cubicBezTo>
                <a:cubicBezTo>
                  <a:pt x="11456" y="6591"/>
                  <a:pt x="11450" y="6591"/>
                  <a:pt x="11444" y="6591"/>
                </a:cubicBezTo>
                <a:cubicBezTo>
                  <a:pt x="11439" y="6608"/>
                  <a:pt x="11433" y="6619"/>
                  <a:pt x="11416" y="6625"/>
                </a:cubicBezTo>
                <a:cubicBezTo>
                  <a:pt x="11422" y="6636"/>
                  <a:pt x="11427" y="6647"/>
                  <a:pt x="11433" y="6664"/>
                </a:cubicBezTo>
                <a:lnTo>
                  <a:pt x="11410" y="6659"/>
                </a:lnTo>
                <a:lnTo>
                  <a:pt x="11410" y="6659"/>
                </a:lnTo>
                <a:cubicBezTo>
                  <a:pt x="11416" y="6664"/>
                  <a:pt x="11422" y="6670"/>
                  <a:pt x="11427" y="6676"/>
                </a:cubicBezTo>
                <a:cubicBezTo>
                  <a:pt x="11422" y="6727"/>
                  <a:pt x="11416" y="6783"/>
                  <a:pt x="11450" y="6829"/>
                </a:cubicBezTo>
                <a:cubicBezTo>
                  <a:pt x="11450" y="6755"/>
                  <a:pt x="11467" y="6687"/>
                  <a:pt x="11473" y="6619"/>
                </a:cubicBezTo>
                <a:cubicBezTo>
                  <a:pt x="11473" y="6613"/>
                  <a:pt x="11484" y="6608"/>
                  <a:pt x="11484" y="6608"/>
                </a:cubicBezTo>
                <a:cubicBezTo>
                  <a:pt x="11467" y="6591"/>
                  <a:pt x="11479" y="6562"/>
                  <a:pt x="11490" y="6545"/>
                </a:cubicBezTo>
                <a:cubicBezTo>
                  <a:pt x="11473" y="6505"/>
                  <a:pt x="11490" y="6466"/>
                  <a:pt x="11490" y="6426"/>
                </a:cubicBezTo>
                <a:lnTo>
                  <a:pt x="11507" y="6420"/>
                </a:lnTo>
                <a:cubicBezTo>
                  <a:pt x="11501" y="6420"/>
                  <a:pt x="11496" y="6415"/>
                  <a:pt x="11490" y="6409"/>
                </a:cubicBezTo>
                <a:cubicBezTo>
                  <a:pt x="11490" y="6364"/>
                  <a:pt x="11496" y="6318"/>
                  <a:pt x="11490" y="6279"/>
                </a:cubicBezTo>
                <a:cubicBezTo>
                  <a:pt x="11484" y="6261"/>
                  <a:pt x="11496" y="6244"/>
                  <a:pt x="11507" y="6233"/>
                </a:cubicBezTo>
                <a:cubicBezTo>
                  <a:pt x="11496" y="6222"/>
                  <a:pt x="11490" y="6216"/>
                  <a:pt x="11484" y="6205"/>
                </a:cubicBezTo>
                <a:cubicBezTo>
                  <a:pt x="11490" y="6205"/>
                  <a:pt x="11501" y="6205"/>
                  <a:pt x="11507" y="6199"/>
                </a:cubicBezTo>
                <a:cubicBezTo>
                  <a:pt x="11490" y="6074"/>
                  <a:pt x="11524" y="5949"/>
                  <a:pt x="11518" y="5819"/>
                </a:cubicBezTo>
                <a:lnTo>
                  <a:pt x="11524" y="5819"/>
                </a:lnTo>
                <a:cubicBezTo>
                  <a:pt x="11501" y="5796"/>
                  <a:pt x="11518" y="5774"/>
                  <a:pt x="11524" y="5751"/>
                </a:cubicBezTo>
                <a:cubicBezTo>
                  <a:pt x="11518" y="5717"/>
                  <a:pt x="11513" y="5688"/>
                  <a:pt x="11513" y="5660"/>
                </a:cubicBezTo>
                <a:cubicBezTo>
                  <a:pt x="11513" y="5654"/>
                  <a:pt x="11507" y="5643"/>
                  <a:pt x="11507" y="5637"/>
                </a:cubicBezTo>
                <a:cubicBezTo>
                  <a:pt x="11507" y="5626"/>
                  <a:pt x="11513" y="5609"/>
                  <a:pt x="11518" y="5598"/>
                </a:cubicBezTo>
                <a:cubicBezTo>
                  <a:pt x="11513" y="5586"/>
                  <a:pt x="11513" y="5569"/>
                  <a:pt x="11507" y="5558"/>
                </a:cubicBezTo>
                <a:cubicBezTo>
                  <a:pt x="11513" y="5552"/>
                  <a:pt x="11518" y="5547"/>
                  <a:pt x="11518" y="5541"/>
                </a:cubicBezTo>
                <a:lnTo>
                  <a:pt x="11507" y="5541"/>
                </a:lnTo>
                <a:cubicBezTo>
                  <a:pt x="11507" y="5518"/>
                  <a:pt x="11507" y="5496"/>
                  <a:pt x="11507" y="5473"/>
                </a:cubicBezTo>
                <a:lnTo>
                  <a:pt x="11518" y="5473"/>
                </a:lnTo>
                <a:cubicBezTo>
                  <a:pt x="11518" y="5467"/>
                  <a:pt x="11507" y="5456"/>
                  <a:pt x="11501" y="5456"/>
                </a:cubicBezTo>
                <a:cubicBezTo>
                  <a:pt x="11518" y="5410"/>
                  <a:pt x="11490" y="5371"/>
                  <a:pt x="11496" y="5331"/>
                </a:cubicBezTo>
                <a:cubicBezTo>
                  <a:pt x="11461" y="5269"/>
                  <a:pt x="11484" y="5200"/>
                  <a:pt x="11467" y="5138"/>
                </a:cubicBezTo>
                <a:cubicBezTo>
                  <a:pt x="11461" y="5138"/>
                  <a:pt x="11450" y="5132"/>
                  <a:pt x="11444" y="5127"/>
                </a:cubicBezTo>
                <a:cubicBezTo>
                  <a:pt x="11444" y="5121"/>
                  <a:pt x="11456" y="5115"/>
                  <a:pt x="11461" y="5110"/>
                </a:cubicBezTo>
                <a:cubicBezTo>
                  <a:pt x="11444" y="5036"/>
                  <a:pt x="11456" y="4951"/>
                  <a:pt x="11427" y="4877"/>
                </a:cubicBezTo>
                <a:cubicBezTo>
                  <a:pt x="11422" y="4877"/>
                  <a:pt x="11410" y="4883"/>
                  <a:pt x="11405" y="4883"/>
                </a:cubicBezTo>
                <a:cubicBezTo>
                  <a:pt x="11410" y="4917"/>
                  <a:pt x="11422" y="4957"/>
                  <a:pt x="11427" y="4991"/>
                </a:cubicBezTo>
                <a:cubicBezTo>
                  <a:pt x="11427" y="4996"/>
                  <a:pt x="11422" y="5002"/>
                  <a:pt x="11422" y="5002"/>
                </a:cubicBezTo>
                <a:cubicBezTo>
                  <a:pt x="11439" y="5059"/>
                  <a:pt x="11433" y="5115"/>
                  <a:pt x="11439" y="5172"/>
                </a:cubicBezTo>
                <a:cubicBezTo>
                  <a:pt x="11444" y="5178"/>
                  <a:pt x="11456" y="5178"/>
                  <a:pt x="11456" y="5183"/>
                </a:cubicBezTo>
                <a:cubicBezTo>
                  <a:pt x="11456" y="5200"/>
                  <a:pt x="11450" y="5212"/>
                  <a:pt x="11444" y="5229"/>
                </a:cubicBezTo>
                <a:cubicBezTo>
                  <a:pt x="11450" y="5235"/>
                  <a:pt x="11467" y="5246"/>
                  <a:pt x="11473" y="5252"/>
                </a:cubicBezTo>
                <a:cubicBezTo>
                  <a:pt x="11467" y="5252"/>
                  <a:pt x="11456" y="5257"/>
                  <a:pt x="11450" y="5257"/>
                </a:cubicBezTo>
                <a:cubicBezTo>
                  <a:pt x="11456" y="5263"/>
                  <a:pt x="11461" y="5274"/>
                  <a:pt x="11461" y="5286"/>
                </a:cubicBezTo>
                <a:cubicBezTo>
                  <a:pt x="11456" y="5291"/>
                  <a:pt x="11444" y="5297"/>
                  <a:pt x="11433" y="5303"/>
                </a:cubicBezTo>
                <a:cubicBezTo>
                  <a:pt x="11439" y="5303"/>
                  <a:pt x="11456" y="5297"/>
                  <a:pt x="11461" y="5297"/>
                </a:cubicBezTo>
                <a:cubicBezTo>
                  <a:pt x="11461" y="5393"/>
                  <a:pt x="11461" y="5490"/>
                  <a:pt x="11473" y="5586"/>
                </a:cubicBezTo>
                <a:cubicBezTo>
                  <a:pt x="11456" y="5581"/>
                  <a:pt x="11439" y="5575"/>
                  <a:pt x="11422" y="5569"/>
                </a:cubicBezTo>
                <a:cubicBezTo>
                  <a:pt x="11427" y="5569"/>
                  <a:pt x="11439" y="5569"/>
                  <a:pt x="11450" y="5564"/>
                </a:cubicBezTo>
                <a:cubicBezTo>
                  <a:pt x="11450" y="5518"/>
                  <a:pt x="11439" y="5473"/>
                  <a:pt x="11433" y="5427"/>
                </a:cubicBezTo>
                <a:cubicBezTo>
                  <a:pt x="11427" y="5433"/>
                  <a:pt x="11422" y="5433"/>
                  <a:pt x="11416" y="5439"/>
                </a:cubicBezTo>
                <a:cubicBezTo>
                  <a:pt x="11399" y="5376"/>
                  <a:pt x="11393" y="5314"/>
                  <a:pt x="11393" y="5246"/>
                </a:cubicBezTo>
                <a:lnTo>
                  <a:pt x="11393" y="5246"/>
                </a:lnTo>
                <a:cubicBezTo>
                  <a:pt x="11410" y="5257"/>
                  <a:pt x="11416" y="5280"/>
                  <a:pt x="11416" y="5297"/>
                </a:cubicBezTo>
                <a:lnTo>
                  <a:pt x="11422" y="5297"/>
                </a:lnTo>
                <a:lnTo>
                  <a:pt x="11422" y="5257"/>
                </a:lnTo>
                <a:cubicBezTo>
                  <a:pt x="11405" y="5252"/>
                  <a:pt x="11393" y="5246"/>
                  <a:pt x="11382" y="5240"/>
                </a:cubicBezTo>
                <a:cubicBezTo>
                  <a:pt x="11385" y="5230"/>
                  <a:pt x="11393" y="5228"/>
                  <a:pt x="11401" y="5228"/>
                </a:cubicBezTo>
                <a:cubicBezTo>
                  <a:pt x="11406" y="5228"/>
                  <a:pt x="11412" y="5229"/>
                  <a:pt x="11416" y="5229"/>
                </a:cubicBezTo>
                <a:cubicBezTo>
                  <a:pt x="11410" y="5200"/>
                  <a:pt x="11405" y="5172"/>
                  <a:pt x="11399" y="5144"/>
                </a:cubicBezTo>
                <a:cubicBezTo>
                  <a:pt x="11393" y="5155"/>
                  <a:pt x="11388" y="5172"/>
                  <a:pt x="11388" y="5189"/>
                </a:cubicBezTo>
                <a:cubicBezTo>
                  <a:pt x="11388" y="5149"/>
                  <a:pt x="11348" y="5104"/>
                  <a:pt x="11388" y="5076"/>
                </a:cubicBezTo>
                <a:cubicBezTo>
                  <a:pt x="11388" y="5053"/>
                  <a:pt x="11382" y="5036"/>
                  <a:pt x="11376" y="5013"/>
                </a:cubicBezTo>
                <a:cubicBezTo>
                  <a:pt x="11376" y="5025"/>
                  <a:pt x="11376" y="5042"/>
                  <a:pt x="11376" y="5053"/>
                </a:cubicBezTo>
                <a:lnTo>
                  <a:pt x="11371" y="5053"/>
                </a:lnTo>
                <a:cubicBezTo>
                  <a:pt x="11365" y="5036"/>
                  <a:pt x="11359" y="5013"/>
                  <a:pt x="11354" y="4996"/>
                </a:cubicBezTo>
                <a:cubicBezTo>
                  <a:pt x="11359" y="4996"/>
                  <a:pt x="11371" y="4996"/>
                  <a:pt x="11376" y="4991"/>
                </a:cubicBezTo>
                <a:cubicBezTo>
                  <a:pt x="11354" y="4991"/>
                  <a:pt x="11354" y="4974"/>
                  <a:pt x="11354" y="4957"/>
                </a:cubicBezTo>
                <a:cubicBezTo>
                  <a:pt x="11359" y="4957"/>
                  <a:pt x="11376" y="4962"/>
                  <a:pt x="11382" y="4962"/>
                </a:cubicBezTo>
                <a:cubicBezTo>
                  <a:pt x="11365" y="4905"/>
                  <a:pt x="11354" y="4849"/>
                  <a:pt x="11348" y="4792"/>
                </a:cubicBezTo>
                <a:cubicBezTo>
                  <a:pt x="11348" y="4798"/>
                  <a:pt x="11348" y="4815"/>
                  <a:pt x="11348" y="4820"/>
                </a:cubicBezTo>
                <a:lnTo>
                  <a:pt x="11325" y="4826"/>
                </a:lnTo>
                <a:lnTo>
                  <a:pt x="11314" y="4764"/>
                </a:lnTo>
                <a:cubicBezTo>
                  <a:pt x="11320" y="4764"/>
                  <a:pt x="11337" y="4769"/>
                  <a:pt x="11342" y="4769"/>
                </a:cubicBezTo>
                <a:cubicBezTo>
                  <a:pt x="11331" y="4696"/>
                  <a:pt x="11320" y="4627"/>
                  <a:pt x="11297" y="4559"/>
                </a:cubicBezTo>
                <a:lnTo>
                  <a:pt x="11297" y="4559"/>
                </a:lnTo>
                <a:cubicBezTo>
                  <a:pt x="11297" y="4599"/>
                  <a:pt x="11308" y="4633"/>
                  <a:pt x="11303" y="4673"/>
                </a:cubicBezTo>
                <a:cubicBezTo>
                  <a:pt x="11286" y="4616"/>
                  <a:pt x="11274" y="4559"/>
                  <a:pt x="11269" y="4503"/>
                </a:cubicBezTo>
                <a:cubicBezTo>
                  <a:pt x="11274" y="4503"/>
                  <a:pt x="11274" y="4497"/>
                  <a:pt x="11274" y="4491"/>
                </a:cubicBezTo>
                <a:cubicBezTo>
                  <a:pt x="11286" y="4474"/>
                  <a:pt x="11280" y="4452"/>
                  <a:pt x="11274" y="4435"/>
                </a:cubicBezTo>
                <a:cubicBezTo>
                  <a:pt x="11257" y="4452"/>
                  <a:pt x="11257" y="4469"/>
                  <a:pt x="11257" y="4486"/>
                </a:cubicBezTo>
                <a:cubicBezTo>
                  <a:pt x="11246" y="4463"/>
                  <a:pt x="11240" y="4440"/>
                  <a:pt x="11235" y="4412"/>
                </a:cubicBezTo>
                <a:cubicBezTo>
                  <a:pt x="11246" y="4412"/>
                  <a:pt x="11252" y="4412"/>
                  <a:pt x="11263" y="4418"/>
                </a:cubicBezTo>
                <a:cubicBezTo>
                  <a:pt x="11257" y="4395"/>
                  <a:pt x="11252" y="4372"/>
                  <a:pt x="11246" y="4355"/>
                </a:cubicBezTo>
                <a:cubicBezTo>
                  <a:pt x="11246" y="4366"/>
                  <a:pt x="11240" y="4383"/>
                  <a:pt x="11235" y="4395"/>
                </a:cubicBezTo>
                <a:cubicBezTo>
                  <a:pt x="11229" y="4361"/>
                  <a:pt x="11223" y="4332"/>
                  <a:pt x="11218" y="4298"/>
                </a:cubicBezTo>
                <a:cubicBezTo>
                  <a:pt x="11229" y="4293"/>
                  <a:pt x="11240" y="4287"/>
                  <a:pt x="11252" y="4281"/>
                </a:cubicBezTo>
                <a:cubicBezTo>
                  <a:pt x="11200" y="4253"/>
                  <a:pt x="11212" y="4174"/>
                  <a:pt x="11178" y="4128"/>
                </a:cubicBezTo>
                <a:lnTo>
                  <a:pt x="11178" y="4128"/>
                </a:lnTo>
                <a:lnTo>
                  <a:pt x="11183" y="4162"/>
                </a:lnTo>
                <a:cubicBezTo>
                  <a:pt x="11178" y="4162"/>
                  <a:pt x="11172" y="4168"/>
                  <a:pt x="11166" y="4168"/>
                </a:cubicBezTo>
                <a:cubicBezTo>
                  <a:pt x="11166" y="4162"/>
                  <a:pt x="11166" y="4139"/>
                  <a:pt x="11166" y="4134"/>
                </a:cubicBezTo>
                <a:cubicBezTo>
                  <a:pt x="11161" y="4128"/>
                  <a:pt x="11155" y="4117"/>
                  <a:pt x="11149" y="4111"/>
                </a:cubicBezTo>
                <a:lnTo>
                  <a:pt x="11183" y="4111"/>
                </a:lnTo>
                <a:cubicBezTo>
                  <a:pt x="11178" y="4088"/>
                  <a:pt x="11172" y="4066"/>
                  <a:pt x="11149" y="4054"/>
                </a:cubicBezTo>
                <a:cubicBezTo>
                  <a:pt x="11144" y="4026"/>
                  <a:pt x="11144" y="4003"/>
                  <a:pt x="11138" y="3975"/>
                </a:cubicBezTo>
                <a:cubicBezTo>
                  <a:pt x="11132" y="3975"/>
                  <a:pt x="11127" y="3964"/>
                  <a:pt x="11121" y="3958"/>
                </a:cubicBezTo>
                <a:cubicBezTo>
                  <a:pt x="11121" y="3930"/>
                  <a:pt x="11110" y="3901"/>
                  <a:pt x="11098" y="3873"/>
                </a:cubicBezTo>
                <a:lnTo>
                  <a:pt x="11098" y="3873"/>
                </a:lnTo>
                <a:cubicBezTo>
                  <a:pt x="11107" y="3877"/>
                  <a:pt x="11116" y="3882"/>
                  <a:pt x="11122" y="3886"/>
                </a:cubicBezTo>
                <a:lnTo>
                  <a:pt x="11122" y="3886"/>
                </a:lnTo>
                <a:cubicBezTo>
                  <a:pt x="11102" y="3868"/>
                  <a:pt x="11091" y="3837"/>
                  <a:pt x="11064" y="3816"/>
                </a:cubicBezTo>
                <a:lnTo>
                  <a:pt x="11064" y="3816"/>
                </a:lnTo>
                <a:cubicBezTo>
                  <a:pt x="11070" y="3844"/>
                  <a:pt x="11081" y="3873"/>
                  <a:pt x="11081" y="3901"/>
                </a:cubicBezTo>
                <a:cubicBezTo>
                  <a:pt x="11042" y="3816"/>
                  <a:pt x="11008" y="3731"/>
                  <a:pt x="10985" y="3640"/>
                </a:cubicBezTo>
                <a:lnTo>
                  <a:pt x="10985" y="3640"/>
                </a:lnTo>
                <a:cubicBezTo>
                  <a:pt x="10991" y="3652"/>
                  <a:pt x="11002" y="3669"/>
                  <a:pt x="11008" y="3686"/>
                </a:cubicBezTo>
                <a:cubicBezTo>
                  <a:pt x="11025" y="3669"/>
                  <a:pt x="11019" y="3652"/>
                  <a:pt x="11019" y="3635"/>
                </a:cubicBezTo>
                <a:cubicBezTo>
                  <a:pt x="11008" y="3623"/>
                  <a:pt x="10996" y="3606"/>
                  <a:pt x="10985" y="3595"/>
                </a:cubicBezTo>
                <a:cubicBezTo>
                  <a:pt x="10985" y="3589"/>
                  <a:pt x="10996" y="3583"/>
                  <a:pt x="10996" y="3578"/>
                </a:cubicBezTo>
                <a:cubicBezTo>
                  <a:pt x="10974" y="3578"/>
                  <a:pt x="10937" y="3509"/>
                  <a:pt x="10969" y="3509"/>
                </a:cubicBezTo>
                <a:cubicBezTo>
                  <a:pt x="10971" y="3509"/>
                  <a:pt x="10972" y="3509"/>
                  <a:pt x="10974" y="3510"/>
                </a:cubicBezTo>
                <a:cubicBezTo>
                  <a:pt x="11025" y="3578"/>
                  <a:pt x="11036" y="3674"/>
                  <a:pt x="11093" y="3742"/>
                </a:cubicBezTo>
                <a:cubicBezTo>
                  <a:pt x="11093" y="3742"/>
                  <a:pt x="11093" y="3754"/>
                  <a:pt x="11087" y="3754"/>
                </a:cubicBezTo>
                <a:cubicBezTo>
                  <a:pt x="11110" y="3805"/>
                  <a:pt x="11127" y="3856"/>
                  <a:pt x="11144" y="3901"/>
                </a:cubicBezTo>
                <a:cubicBezTo>
                  <a:pt x="11149" y="3901"/>
                  <a:pt x="11172" y="3901"/>
                  <a:pt x="11183" y="3896"/>
                </a:cubicBezTo>
                <a:cubicBezTo>
                  <a:pt x="11178" y="3873"/>
                  <a:pt x="11161" y="3844"/>
                  <a:pt x="11132" y="3833"/>
                </a:cubicBezTo>
                <a:cubicBezTo>
                  <a:pt x="11127" y="3822"/>
                  <a:pt x="11127" y="3810"/>
                  <a:pt x="11127" y="3799"/>
                </a:cubicBezTo>
                <a:cubicBezTo>
                  <a:pt x="11138" y="3776"/>
                  <a:pt x="11110" y="3754"/>
                  <a:pt x="11104" y="3731"/>
                </a:cubicBezTo>
                <a:lnTo>
                  <a:pt x="11127" y="3725"/>
                </a:lnTo>
                <a:lnTo>
                  <a:pt x="11104" y="3725"/>
                </a:lnTo>
                <a:cubicBezTo>
                  <a:pt x="11104" y="3708"/>
                  <a:pt x="11110" y="3686"/>
                  <a:pt x="11115" y="3674"/>
                </a:cubicBezTo>
                <a:lnTo>
                  <a:pt x="11081" y="3657"/>
                </a:lnTo>
                <a:cubicBezTo>
                  <a:pt x="11081" y="3652"/>
                  <a:pt x="11093" y="3640"/>
                  <a:pt x="11093" y="3629"/>
                </a:cubicBezTo>
                <a:lnTo>
                  <a:pt x="11093" y="3629"/>
                </a:lnTo>
                <a:cubicBezTo>
                  <a:pt x="11093" y="3635"/>
                  <a:pt x="11081" y="3640"/>
                  <a:pt x="11081" y="3640"/>
                </a:cubicBezTo>
                <a:cubicBezTo>
                  <a:pt x="11076" y="3623"/>
                  <a:pt x="11064" y="3600"/>
                  <a:pt x="11076" y="3578"/>
                </a:cubicBezTo>
                <a:lnTo>
                  <a:pt x="11076" y="3578"/>
                </a:lnTo>
                <a:cubicBezTo>
                  <a:pt x="11070" y="3583"/>
                  <a:pt x="11064" y="3583"/>
                  <a:pt x="11059" y="3589"/>
                </a:cubicBezTo>
                <a:cubicBezTo>
                  <a:pt x="11042" y="3527"/>
                  <a:pt x="11002" y="3476"/>
                  <a:pt x="10979" y="3419"/>
                </a:cubicBezTo>
                <a:cubicBezTo>
                  <a:pt x="10982" y="3419"/>
                  <a:pt x="10987" y="3419"/>
                  <a:pt x="10992" y="3420"/>
                </a:cubicBezTo>
                <a:lnTo>
                  <a:pt x="10992" y="3420"/>
                </a:lnTo>
                <a:cubicBezTo>
                  <a:pt x="10961" y="3402"/>
                  <a:pt x="10935" y="3353"/>
                  <a:pt x="10945" y="3322"/>
                </a:cubicBezTo>
                <a:cubicBezTo>
                  <a:pt x="10951" y="3305"/>
                  <a:pt x="10928" y="3305"/>
                  <a:pt x="10922" y="3294"/>
                </a:cubicBezTo>
                <a:cubicBezTo>
                  <a:pt x="10906" y="3255"/>
                  <a:pt x="10883" y="3232"/>
                  <a:pt x="10838" y="3221"/>
                </a:cubicBezTo>
                <a:lnTo>
                  <a:pt x="10838" y="3221"/>
                </a:lnTo>
                <a:cubicBezTo>
                  <a:pt x="10841" y="3223"/>
                  <a:pt x="10845" y="3224"/>
                  <a:pt x="10849" y="3226"/>
                </a:cubicBezTo>
                <a:lnTo>
                  <a:pt x="10826" y="3232"/>
                </a:lnTo>
                <a:cubicBezTo>
                  <a:pt x="10849" y="3237"/>
                  <a:pt x="10871" y="3243"/>
                  <a:pt x="10894" y="3254"/>
                </a:cubicBezTo>
                <a:cubicBezTo>
                  <a:pt x="10894" y="3288"/>
                  <a:pt x="10871" y="3305"/>
                  <a:pt x="10849" y="3328"/>
                </a:cubicBezTo>
                <a:cubicBezTo>
                  <a:pt x="10850" y="3332"/>
                  <a:pt x="10851" y="3335"/>
                  <a:pt x="10852" y="3339"/>
                </a:cubicBezTo>
                <a:lnTo>
                  <a:pt x="10852" y="3339"/>
                </a:lnTo>
                <a:cubicBezTo>
                  <a:pt x="10853" y="3338"/>
                  <a:pt x="10854" y="3338"/>
                  <a:pt x="10855" y="3338"/>
                </a:cubicBezTo>
                <a:cubicBezTo>
                  <a:pt x="10867" y="3338"/>
                  <a:pt x="10873" y="3352"/>
                  <a:pt x="10883" y="3357"/>
                </a:cubicBezTo>
                <a:cubicBezTo>
                  <a:pt x="10888" y="3351"/>
                  <a:pt x="10894" y="3351"/>
                  <a:pt x="10894" y="3351"/>
                </a:cubicBezTo>
                <a:cubicBezTo>
                  <a:pt x="10900" y="3379"/>
                  <a:pt x="10922" y="3413"/>
                  <a:pt x="10928" y="3442"/>
                </a:cubicBezTo>
                <a:cubicBezTo>
                  <a:pt x="10924" y="3443"/>
                  <a:pt x="10920" y="3444"/>
                  <a:pt x="10917" y="3444"/>
                </a:cubicBezTo>
                <a:cubicBezTo>
                  <a:pt x="10908" y="3444"/>
                  <a:pt x="10904" y="3439"/>
                  <a:pt x="10900" y="3430"/>
                </a:cubicBezTo>
                <a:cubicBezTo>
                  <a:pt x="10884" y="3399"/>
                  <a:pt x="10873" y="3373"/>
                  <a:pt x="10854" y="3346"/>
                </a:cubicBezTo>
                <a:lnTo>
                  <a:pt x="10854" y="3346"/>
                </a:lnTo>
                <a:cubicBezTo>
                  <a:pt x="10860" y="3365"/>
                  <a:pt x="10869" y="3386"/>
                  <a:pt x="10877" y="3408"/>
                </a:cubicBezTo>
                <a:cubicBezTo>
                  <a:pt x="10798" y="3277"/>
                  <a:pt x="10724" y="3152"/>
                  <a:pt x="10656" y="3022"/>
                </a:cubicBezTo>
                <a:cubicBezTo>
                  <a:pt x="10667" y="3022"/>
                  <a:pt x="10679" y="3027"/>
                  <a:pt x="10684" y="3027"/>
                </a:cubicBezTo>
                <a:cubicBezTo>
                  <a:pt x="10684" y="3022"/>
                  <a:pt x="10684" y="3016"/>
                  <a:pt x="10684" y="3016"/>
                </a:cubicBezTo>
                <a:cubicBezTo>
                  <a:pt x="10678" y="3017"/>
                  <a:pt x="10672" y="3018"/>
                  <a:pt x="10667" y="3018"/>
                </a:cubicBezTo>
                <a:cubicBezTo>
                  <a:pt x="10649" y="3018"/>
                  <a:pt x="10639" y="3009"/>
                  <a:pt x="10639" y="2982"/>
                </a:cubicBezTo>
                <a:lnTo>
                  <a:pt x="10639" y="2982"/>
                </a:lnTo>
                <a:cubicBezTo>
                  <a:pt x="10644" y="2988"/>
                  <a:pt x="10661" y="2993"/>
                  <a:pt x="10667" y="2999"/>
                </a:cubicBezTo>
                <a:cubicBezTo>
                  <a:pt x="10667" y="2993"/>
                  <a:pt x="10661" y="2982"/>
                  <a:pt x="10656" y="2976"/>
                </a:cubicBezTo>
                <a:cubicBezTo>
                  <a:pt x="10644" y="2976"/>
                  <a:pt x="10639" y="2982"/>
                  <a:pt x="10627" y="2982"/>
                </a:cubicBezTo>
                <a:cubicBezTo>
                  <a:pt x="10605" y="2942"/>
                  <a:pt x="10582" y="2903"/>
                  <a:pt x="10559" y="2863"/>
                </a:cubicBezTo>
                <a:cubicBezTo>
                  <a:pt x="10537" y="2812"/>
                  <a:pt x="10469" y="2772"/>
                  <a:pt x="10486" y="2710"/>
                </a:cubicBezTo>
                <a:cubicBezTo>
                  <a:pt x="10474" y="2687"/>
                  <a:pt x="10463" y="2664"/>
                  <a:pt x="10457" y="2636"/>
                </a:cubicBezTo>
                <a:cubicBezTo>
                  <a:pt x="10452" y="2636"/>
                  <a:pt x="10440" y="2630"/>
                  <a:pt x="10440" y="2630"/>
                </a:cubicBezTo>
                <a:cubicBezTo>
                  <a:pt x="10436" y="2613"/>
                  <a:pt x="10424" y="2598"/>
                  <a:pt x="10409" y="2598"/>
                </a:cubicBezTo>
                <a:cubicBezTo>
                  <a:pt x="10404" y="2598"/>
                  <a:pt x="10400" y="2599"/>
                  <a:pt x="10395" y="2602"/>
                </a:cubicBezTo>
                <a:cubicBezTo>
                  <a:pt x="10406" y="2613"/>
                  <a:pt x="10412" y="2625"/>
                  <a:pt x="10423" y="2636"/>
                </a:cubicBezTo>
                <a:cubicBezTo>
                  <a:pt x="10406" y="2625"/>
                  <a:pt x="10389" y="2608"/>
                  <a:pt x="10378" y="2591"/>
                </a:cubicBezTo>
                <a:cubicBezTo>
                  <a:pt x="10383" y="2585"/>
                  <a:pt x="10395" y="2579"/>
                  <a:pt x="10406" y="2579"/>
                </a:cubicBezTo>
                <a:lnTo>
                  <a:pt x="10372" y="2557"/>
                </a:lnTo>
                <a:cubicBezTo>
                  <a:pt x="10383" y="2551"/>
                  <a:pt x="10400" y="2545"/>
                  <a:pt x="10412" y="2539"/>
                </a:cubicBezTo>
                <a:cubicBezTo>
                  <a:pt x="10423" y="2551"/>
                  <a:pt x="10429" y="2562"/>
                  <a:pt x="10440" y="2574"/>
                </a:cubicBezTo>
                <a:lnTo>
                  <a:pt x="10440" y="2585"/>
                </a:lnTo>
                <a:cubicBezTo>
                  <a:pt x="10457" y="2613"/>
                  <a:pt x="10486" y="2642"/>
                  <a:pt x="10514" y="2659"/>
                </a:cubicBezTo>
                <a:lnTo>
                  <a:pt x="10514" y="2693"/>
                </a:lnTo>
                <a:cubicBezTo>
                  <a:pt x="10520" y="2693"/>
                  <a:pt x="10537" y="2687"/>
                  <a:pt x="10542" y="2687"/>
                </a:cubicBezTo>
                <a:cubicBezTo>
                  <a:pt x="10531" y="2625"/>
                  <a:pt x="10480" y="2585"/>
                  <a:pt x="10452" y="2528"/>
                </a:cubicBezTo>
                <a:lnTo>
                  <a:pt x="10469" y="2522"/>
                </a:lnTo>
                <a:cubicBezTo>
                  <a:pt x="10463" y="2522"/>
                  <a:pt x="10452" y="2528"/>
                  <a:pt x="10446" y="2528"/>
                </a:cubicBezTo>
                <a:cubicBezTo>
                  <a:pt x="10429" y="2500"/>
                  <a:pt x="10412" y="2471"/>
                  <a:pt x="10389" y="2454"/>
                </a:cubicBezTo>
                <a:cubicBezTo>
                  <a:pt x="10383" y="2432"/>
                  <a:pt x="10366" y="2415"/>
                  <a:pt x="10344" y="2415"/>
                </a:cubicBezTo>
                <a:cubicBezTo>
                  <a:pt x="10344" y="2409"/>
                  <a:pt x="10355" y="2398"/>
                  <a:pt x="10355" y="2398"/>
                </a:cubicBezTo>
                <a:cubicBezTo>
                  <a:pt x="10349" y="2398"/>
                  <a:pt x="10332" y="2403"/>
                  <a:pt x="10327" y="2409"/>
                </a:cubicBezTo>
                <a:cubicBezTo>
                  <a:pt x="10327" y="2398"/>
                  <a:pt x="10327" y="2381"/>
                  <a:pt x="10327" y="2369"/>
                </a:cubicBezTo>
                <a:lnTo>
                  <a:pt x="10310" y="2369"/>
                </a:lnTo>
                <a:cubicBezTo>
                  <a:pt x="10321" y="2403"/>
                  <a:pt x="10332" y="2449"/>
                  <a:pt x="10372" y="2454"/>
                </a:cubicBezTo>
                <a:lnTo>
                  <a:pt x="10372" y="2488"/>
                </a:lnTo>
                <a:cubicBezTo>
                  <a:pt x="10389" y="2505"/>
                  <a:pt x="10400" y="2517"/>
                  <a:pt x="10412" y="2534"/>
                </a:cubicBezTo>
                <a:cubicBezTo>
                  <a:pt x="10400" y="2534"/>
                  <a:pt x="10378" y="2539"/>
                  <a:pt x="10366" y="2545"/>
                </a:cubicBezTo>
                <a:cubicBezTo>
                  <a:pt x="10366" y="2539"/>
                  <a:pt x="10366" y="2522"/>
                  <a:pt x="10366" y="2517"/>
                </a:cubicBezTo>
                <a:cubicBezTo>
                  <a:pt x="10355" y="2517"/>
                  <a:pt x="10344" y="2522"/>
                  <a:pt x="10338" y="2528"/>
                </a:cubicBezTo>
                <a:cubicBezTo>
                  <a:pt x="10332" y="2528"/>
                  <a:pt x="10321" y="2517"/>
                  <a:pt x="10321" y="2517"/>
                </a:cubicBezTo>
                <a:cubicBezTo>
                  <a:pt x="10327" y="2511"/>
                  <a:pt x="10344" y="2505"/>
                  <a:pt x="10349" y="2500"/>
                </a:cubicBezTo>
                <a:cubicBezTo>
                  <a:pt x="10338" y="2494"/>
                  <a:pt x="10321" y="2494"/>
                  <a:pt x="10310" y="2494"/>
                </a:cubicBezTo>
                <a:cubicBezTo>
                  <a:pt x="10304" y="2488"/>
                  <a:pt x="10298" y="2483"/>
                  <a:pt x="10293" y="2471"/>
                </a:cubicBezTo>
                <a:lnTo>
                  <a:pt x="10293" y="2471"/>
                </a:lnTo>
                <a:cubicBezTo>
                  <a:pt x="10302" y="2476"/>
                  <a:pt x="10311" y="2484"/>
                  <a:pt x="10320" y="2484"/>
                </a:cubicBezTo>
                <a:cubicBezTo>
                  <a:pt x="10322" y="2484"/>
                  <a:pt x="10325" y="2484"/>
                  <a:pt x="10327" y="2483"/>
                </a:cubicBezTo>
                <a:cubicBezTo>
                  <a:pt x="10332" y="2449"/>
                  <a:pt x="10281" y="2466"/>
                  <a:pt x="10264" y="2449"/>
                </a:cubicBezTo>
                <a:cubicBezTo>
                  <a:pt x="10259" y="2432"/>
                  <a:pt x="10247" y="2409"/>
                  <a:pt x="10242" y="2398"/>
                </a:cubicBezTo>
                <a:cubicBezTo>
                  <a:pt x="10208" y="2386"/>
                  <a:pt x="10208" y="2364"/>
                  <a:pt x="10219" y="2341"/>
                </a:cubicBezTo>
                <a:lnTo>
                  <a:pt x="10191" y="2341"/>
                </a:lnTo>
                <a:cubicBezTo>
                  <a:pt x="10179" y="2330"/>
                  <a:pt x="10162" y="2318"/>
                  <a:pt x="10151" y="2301"/>
                </a:cubicBezTo>
                <a:cubicBezTo>
                  <a:pt x="10139" y="2284"/>
                  <a:pt x="10128" y="2273"/>
                  <a:pt x="10117" y="2256"/>
                </a:cubicBezTo>
                <a:lnTo>
                  <a:pt x="10157" y="2256"/>
                </a:lnTo>
                <a:cubicBezTo>
                  <a:pt x="10139" y="2244"/>
                  <a:pt x="10128" y="2244"/>
                  <a:pt x="10111" y="2244"/>
                </a:cubicBezTo>
                <a:cubicBezTo>
                  <a:pt x="10105" y="2239"/>
                  <a:pt x="10105" y="2239"/>
                  <a:pt x="10100" y="2233"/>
                </a:cubicBezTo>
                <a:cubicBezTo>
                  <a:pt x="10100" y="2222"/>
                  <a:pt x="10105" y="2216"/>
                  <a:pt x="10105" y="2211"/>
                </a:cubicBezTo>
                <a:lnTo>
                  <a:pt x="10105" y="2211"/>
                </a:lnTo>
                <a:cubicBezTo>
                  <a:pt x="10105" y="2216"/>
                  <a:pt x="10100" y="2216"/>
                  <a:pt x="10094" y="2222"/>
                </a:cubicBezTo>
                <a:cubicBezTo>
                  <a:pt x="10088" y="2210"/>
                  <a:pt x="10083" y="2199"/>
                  <a:pt x="10077" y="2188"/>
                </a:cubicBezTo>
                <a:cubicBezTo>
                  <a:pt x="10071" y="2193"/>
                  <a:pt x="10066" y="2205"/>
                  <a:pt x="10066" y="2210"/>
                </a:cubicBezTo>
                <a:cubicBezTo>
                  <a:pt x="10054" y="2199"/>
                  <a:pt x="10037" y="2188"/>
                  <a:pt x="10026" y="2176"/>
                </a:cubicBezTo>
                <a:cubicBezTo>
                  <a:pt x="10032" y="2171"/>
                  <a:pt x="10043" y="2171"/>
                  <a:pt x="10049" y="2165"/>
                </a:cubicBezTo>
                <a:lnTo>
                  <a:pt x="10032" y="2142"/>
                </a:lnTo>
                <a:cubicBezTo>
                  <a:pt x="10030" y="2157"/>
                  <a:pt x="10024" y="2162"/>
                  <a:pt x="10016" y="2162"/>
                </a:cubicBezTo>
                <a:cubicBezTo>
                  <a:pt x="10004" y="2162"/>
                  <a:pt x="9988" y="2147"/>
                  <a:pt x="9981" y="2137"/>
                </a:cubicBezTo>
                <a:cubicBezTo>
                  <a:pt x="9947" y="2103"/>
                  <a:pt x="9913" y="2074"/>
                  <a:pt x="9873" y="2052"/>
                </a:cubicBezTo>
                <a:cubicBezTo>
                  <a:pt x="9878" y="2040"/>
                  <a:pt x="9878" y="2035"/>
                  <a:pt x="9867" y="2023"/>
                </a:cubicBezTo>
                <a:cubicBezTo>
                  <a:pt x="9867" y="2029"/>
                  <a:pt x="9861" y="2035"/>
                  <a:pt x="9861" y="2040"/>
                </a:cubicBezTo>
                <a:cubicBezTo>
                  <a:pt x="9850" y="2035"/>
                  <a:pt x="9839" y="2023"/>
                  <a:pt x="9827" y="2017"/>
                </a:cubicBezTo>
                <a:cubicBezTo>
                  <a:pt x="9816" y="2000"/>
                  <a:pt x="9799" y="1983"/>
                  <a:pt x="9782" y="1966"/>
                </a:cubicBezTo>
                <a:cubicBezTo>
                  <a:pt x="9788" y="1966"/>
                  <a:pt x="9793" y="1966"/>
                  <a:pt x="9793" y="1955"/>
                </a:cubicBezTo>
                <a:cubicBezTo>
                  <a:pt x="9793" y="1949"/>
                  <a:pt x="9788" y="1944"/>
                  <a:pt x="9782" y="1944"/>
                </a:cubicBezTo>
                <a:cubicBezTo>
                  <a:pt x="9788" y="1938"/>
                  <a:pt x="9793" y="1932"/>
                  <a:pt x="9799" y="1927"/>
                </a:cubicBezTo>
                <a:cubicBezTo>
                  <a:pt x="9788" y="1927"/>
                  <a:pt x="9771" y="1921"/>
                  <a:pt x="9765" y="1915"/>
                </a:cubicBezTo>
                <a:cubicBezTo>
                  <a:pt x="9765" y="1927"/>
                  <a:pt x="9765" y="1938"/>
                  <a:pt x="9765" y="1944"/>
                </a:cubicBezTo>
                <a:cubicBezTo>
                  <a:pt x="9748" y="1932"/>
                  <a:pt x="9737" y="1921"/>
                  <a:pt x="9720" y="1910"/>
                </a:cubicBezTo>
                <a:cubicBezTo>
                  <a:pt x="9725" y="1898"/>
                  <a:pt x="9731" y="1887"/>
                  <a:pt x="9737" y="1876"/>
                </a:cubicBezTo>
                <a:cubicBezTo>
                  <a:pt x="9714" y="1859"/>
                  <a:pt x="9697" y="1836"/>
                  <a:pt x="9674" y="1825"/>
                </a:cubicBezTo>
                <a:lnTo>
                  <a:pt x="9674" y="1825"/>
                </a:lnTo>
                <a:cubicBezTo>
                  <a:pt x="9686" y="1842"/>
                  <a:pt x="9708" y="1864"/>
                  <a:pt x="9714" y="1887"/>
                </a:cubicBezTo>
                <a:cubicBezTo>
                  <a:pt x="9686" y="1870"/>
                  <a:pt x="9663" y="1842"/>
                  <a:pt x="9646" y="1813"/>
                </a:cubicBezTo>
                <a:cubicBezTo>
                  <a:pt x="9646" y="1813"/>
                  <a:pt x="9652" y="1802"/>
                  <a:pt x="9657" y="1802"/>
                </a:cubicBezTo>
                <a:lnTo>
                  <a:pt x="9623" y="1768"/>
                </a:lnTo>
                <a:lnTo>
                  <a:pt x="9623" y="1768"/>
                </a:lnTo>
                <a:cubicBezTo>
                  <a:pt x="9629" y="1785"/>
                  <a:pt x="9635" y="1796"/>
                  <a:pt x="9640" y="1813"/>
                </a:cubicBezTo>
                <a:cubicBezTo>
                  <a:pt x="9589" y="1774"/>
                  <a:pt x="9544" y="1722"/>
                  <a:pt x="9498" y="1683"/>
                </a:cubicBezTo>
                <a:lnTo>
                  <a:pt x="9527" y="1683"/>
                </a:lnTo>
                <a:cubicBezTo>
                  <a:pt x="9521" y="1671"/>
                  <a:pt x="9515" y="1660"/>
                  <a:pt x="9515" y="1649"/>
                </a:cubicBezTo>
                <a:cubicBezTo>
                  <a:pt x="9481" y="1637"/>
                  <a:pt x="9442" y="1643"/>
                  <a:pt x="9425" y="1609"/>
                </a:cubicBezTo>
                <a:lnTo>
                  <a:pt x="9425" y="1609"/>
                </a:lnTo>
                <a:cubicBezTo>
                  <a:pt x="9442" y="1615"/>
                  <a:pt x="9459" y="1620"/>
                  <a:pt x="9476" y="1626"/>
                </a:cubicBezTo>
                <a:cubicBezTo>
                  <a:pt x="9436" y="1592"/>
                  <a:pt x="9402" y="1547"/>
                  <a:pt x="9351" y="1535"/>
                </a:cubicBezTo>
                <a:lnTo>
                  <a:pt x="9357" y="1524"/>
                </a:lnTo>
                <a:cubicBezTo>
                  <a:pt x="9351" y="1524"/>
                  <a:pt x="9345" y="1524"/>
                  <a:pt x="9339" y="1518"/>
                </a:cubicBezTo>
                <a:lnTo>
                  <a:pt x="9345" y="1501"/>
                </a:lnTo>
                <a:lnTo>
                  <a:pt x="9334" y="1501"/>
                </a:lnTo>
                <a:lnTo>
                  <a:pt x="9334" y="1535"/>
                </a:lnTo>
                <a:cubicBezTo>
                  <a:pt x="9328" y="1524"/>
                  <a:pt x="9317" y="1513"/>
                  <a:pt x="9311" y="1507"/>
                </a:cubicBezTo>
                <a:cubicBezTo>
                  <a:pt x="9317" y="1501"/>
                  <a:pt x="9322" y="1490"/>
                  <a:pt x="9328" y="1484"/>
                </a:cubicBezTo>
                <a:lnTo>
                  <a:pt x="9300" y="1484"/>
                </a:lnTo>
                <a:cubicBezTo>
                  <a:pt x="9300" y="1484"/>
                  <a:pt x="9300" y="1496"/>
                  <a:pt x="9300" y="1501"/>
                </a:cubicBezTo>
                <a:cubicBezTo>
                  <a:pt x="9260" y="1484"/>
                  <a:pt x="9237" y="1450"/>
                  <a:pt x="9203" y="1427"/>
                </a:cubicBezTo>
                <a:cubicBezTo>
                  <a:pt x="9207" y="1424"/>
                  <a:pt x="9210" y="1418"/>
                  <a:pt x="9214" y="1414"/>
                </a:cubicBezTo>
                <a:lnTo>
                  <a:pt x="9214" y="1414"/>
                </a:lnTo>
                <a:cubicBezTo>
                  <a:pt x="9208" y="1417"/>
                  <a:pt x="9202" y="1418"/>
                  <a:pt x="9198" y="1422"/>
                </a:cubicBezTo>
                <a:cubicBezTo>
                  <a:pt x="9181" y="1410"/>
                  <a:pt x="9164" y="1393"/>
                  <a:pt x="9141" y="1382"/>
                </a:cubicBezTo>
                <a:lnTo>
                  <a:pt x="9141" y="1382"/>
                </a:lnTo>
                <a:cubicBezTo>
                  <a:pt x="9164" y="1388"/>
                  <a:pt x="9181" y="1393"/>
                  <a:pt x="9203" y="1393"/>
                </a:cubicBezTo>
                <a:cubicBezTo>
                  <a:pt x="9186" y="1382"/>
                  <a:pt x="9175" y="1371"/>
                  <a:pt x="9175" y="1354"/>
                </a:cubicBezTo>
                <a:cubicBezTo>
                  <a:pt x="9175" y="1354"/>
                  <a:pt x="9164" y="1359"/>
                  <a:pt x="9164" y="1365"/>
                </a:cubicBezTo>
                <a:cubicBezTo>
                  <a:pt x="9124" y="1320"/>
                  <a:pt x="9073" y="1291"/>
                  <a:pt x="9027" y="1252"/>
                </a:cubicBezTo>
                <a:cubicBezTo>
                  <a:pt x="9022" y="1257"/>
                  <a:pt x="9022" y="1274"/>
                  <a:pt x="9016" y="1280"/>
                </a:cubicBezTo>
                <a:cubicBezTo>
                  <a:pt x="8971" y="1257"/>
                  <a:pt x="8931" y="1223"/>
                  <a:pt x="8886" y="1189"/>
                </a:cubicBezTo>
                <a:lnTo>
                  <a:pt x="8886" y="1189"/>
                </a:lnTo>
                <a:cubicBezTo>
                  <a:pt x="8920" y="1195"/>
                  <a:pt x="8942" y="1212"/>
                  <a:pt x="8965" y="1229"/>
                </a:cubicBezTo>
                <a:cubicBezTo>
                  <a:pt x="8976" y="1183"/>
                  <a:pt x="8783" y="1121"/>
                  <a:pt x="8761" y="1059"/>
                </a:cubicBezTo>
                <a:cubicBezTo>
                  <a:pt x="8772" y="1053"/>
                  <a:pt x="8783" y="1042"/>
                  <a:pt x="8795" y="1036"/>
                </a:cubicBezTo>
                <a:lnTo>
                  <a:pt x="8795" y="1036"/>
                </a:lnTo>
                <a:cubicBezTo>
                  <a:pt x="8795" y="1042"/>
                  <a:pt x="8795" y="1047"/>
                  <a:pt x="8789" y="1053"/>
                </a:cubicBezTo>
                <a:cubicBezTo>
                  <a:pt x="8806" y="1064"/>
                  <a:pt x="8812" y="1076"/>
                  <a:pt x="8806" y="1093"/>
                </a:cubicBezTo>
                <a:lnTo>
                  <a:pt x="8852" y="1093"/>
                </a:lnTo>
                <a:lnTo>
                  <a:pt x="8835" y="1115"/>
                </a:lnTo>
                <a:cubicBezTo>
                  <a:pt x="8840" y="1110"/>
                  <a:pt x="8852" y="1104"/>
                  <a:pt x="8857" y="1104"/>
                </a:cubicBezTo>
                <a:cubicBezTo>
                  <a:pt x="8894" y="1127"/>
                  <a:pt x="8931" y="1154"/>
                  <a:pt x="8974" y="1154"/>
                </a:cubicBezTo>
                <a:cubicBezTo>
                  <a:pt x="8984" y="1154"/>
                  <a:pt x="8994" y="1153"/>
                  <a:pt x="9005" y="1149"/>
                </a:cubicBezTo>
                <a:cubicBezTo>
                  <a:pt x="8942" y="1121"/>
                  <a:pt x="8891" y="1076"/>
                  <a:pt x="8829" y="1036"/>
                </a:cubicBezTo>
                <a:cubicBezTo>
                  <a:pt x="8829" y="1036"/>
                  <a:pt x="8823" y="1025"/>
                  <a:pt x="8823" y="1025"/>
                </a:cubicBezTo>
                <a:cubicBezTo>
                  <a:pt x="8821" y="1025"/>
                  <a:pt x="8818" y="1025"/>
                  <a:pt x="8816" y="1025"/>
                </a:cubicBezTo>
                <a:cubicBezTo>
                  <a:pt x="8797" y="1025"/>
                  <a:pt x="8782" y="1006"/>
                  <a:pt x="8772" y="991"/>
                </a:cubicBezTo>
                <a:cubicBezTo>
                  <a:pt x="8732" y="985"/>
                  <a:pt x="8698" y="951"/>
                  <a:pt x="8664" y="934"/>
                </a:cubicBezTo>
                <a:lnTo>
                  <a:pt x="8664" y="917"/>
                </a:lnTo>
                <a:cubicBezTo>
                  <a:pt x="8664" y="922"/>
                  <a:pt x="8653" y="928"/>
                  <a:pt x="8653" y="928"/>
                </a:cubicBezTo>
                <a:cubicBezTo>
                  <a:pt x="8613" y="905"/>
                  <a:pt x="8574" y="877"/>
                  <a:pt x="8528" y="866"/>
                </a:cubicBezTo>
                <a:cubicBezTo>
                  <a:pt x="8511" y="866"/>
                  <a:pt x="8505" y="843"/>
                  <a:pt x="8500" y="832"/>
                </a:cubicBezTo>
                <a:cubicBezTo>
                  <a:pt x="8488" y="837"/>
                  <a:pt x="8477" y="837"/>
                  <a:pt x="8466" y="843"/>
                </a:cubicBezTo>
                <a:cubicBezTo>
                  <a:pt x="8466" y="837"/>
                  <a:pt x="8471" y="826"/>
                  <a:pt x="8471" y="820"/>
                </a:cubicBezTo>
                <a:cubicBezTo>
                  <a:pt x="8352" y="775"/>
                  <a:pt x="8256" y="684"/>
                  <a:pt x="8137" y="633"/>
                </a:cubicBezTo>
                <a:cubicBezTo>
                  <a:pt x="8134" y="634"/>
                  <a:pt x="8132" y="634"/>
                  <a:pt x="8130" y="634"/>
                </a:cubicBezTo>
                <a:cubicBezTo>
                  <a:pt x="8110" y="634"/>
                  <a:pt x="8095" y="614"/>
                  <a:pt x="8080" y="599"/>
                </a:cubicBezTo>
                <a:cubicBezTo>
                  <a:pt x="8052" y="588"/>
                  <a:pt x="8023" y="582"/>
                  <a:pt x="7995" y="565"/>
                </a:cubicBezTo>
                <a:lnTo>
                  <a:pt x="7972" y="565"/>
                </a:lnTo>
                <a:cubicBezTo>
                  <a:pt x="7961" y="554"/>
                  <a:pt x="7949" y="548"/>
                  <a:pt x="7944" y="537"/>
                </a:cubicBezTo>
                <a:cubicBezTo>
                  <a:pt x="7927" y="531"/>
                  <a:pt x="7915" y="531"/>
                  <a:pt x="7904" y="525"/>
                </a:cubicBezTo>
                <a:cubicBezTo>
                  <a:pt x="7898" y="520"/>
                  <a:pt x="7898" y="514"/>
                  <a:pt x="7893" y="508"/>
                </a:cubicBezTo>
                <a:lnTo>
                  <a:pt x="7887" y="520"/>
                </a:lnTo>
                <a:cubicBezTo>
                  <a:pt x="7870" y="508"/>
                  <a:pt x="7847" y="497"/>
                  <a:pt x="7830" y="491"/>
                </a:cubicBezTo>
                <a:cubicBezTo>
                  <a:pt x="7830" y="486"/>
                  <a:pt x="7830" y="480"/>
                  <a:pt x="7830" y="474"/>
                </a:cubicBezTo>
                <a:cubicBezTo>
                  <a:pt x="7825" y="480"/>
                  <a:pt x="7813" y="480"/>
                  <a:pt x="7808" y="480"/>
                </a:cubicBezTo>
                <a:cubicBezTo>
                  <a:pt x="7779" y="452"/>
                  <a:pt x="7728" y="457"/>
                  <a:pt x="7694" y="429"/>
                </a:cubicBezTo>
                <a:cubicBezTo>
                  <a:pt x="7691" y="429"/>
                  <a:pt x="7687" y="429"/>
                  <a:pt x="7684" y="429"/>
                </a:cubicBezTo>
                <a:cubicBezTo>
                  <a:pt x="7621" y="429"/>
                  <a:pt x="7572" y="383"/>
                  <a:pt x="7513" y="372"/>
                </a:cubicBezTo>
                <a:cubicBezTo>
                  <a:pt x="7507" y="378"/>
                  <a:pt x="7495" y="383"/>
                  <a:pt x="7490" y="389"/>
                </a:cubicBezTo>
                <a:cubicBezTo>
                  <a:pt x="7490" y="383"/>
                  <a:pt x="7484" y="372"/>
                  <a:pt x="7484" y="366"/>
                </a:cubicBezTo>
                <a:cubicBezTo>
                  <a:pt x="7410" y="344"/>
                  <a:pt x="7342" y="293"/>
                  <a:pt x="7263" y="287"/>
                </a:cubicBezTo>
                <a:cubicBezTo>
                  <a:pt x="7263" y="293"/>
                  <a:pt x="7257" y="304"/>
                  <a:pt x="7257" y="310"/>
                </a:cubicBezTo>
                <a:cubicBezTo>
                  <a:pt x="7291" y="321"/>
                  <a:pt x="7325" y="332"/>
                  <a:pt x="7365" y="338"/>
                </a:cubicBezTo>
                <a:cubicBezTo>
                  <a:pt x="7365" y="344"/>
                  <a:pt x="7371" y="349"/>
                  <a:pt x="7371" y="355"/>
                </a:cubicBezTo>
                <a:cubicBezTo>
                  <a:pt x="7427" y="361"/>
                  <a:pt x="7478" y="389"/>
                  <a:pt x="7530" y="412"/>
                </a:cubicBezTo>
                <a:cubicBezTo>
                  <a:pt x="7535" y="412"/>
                  <a:pt x="7547" y="406"/>
                  <a:pt x="7547" y="400"/>
                </a:cubicBezTo>
                <a:cubicBezTo>
                  <a:pt x="7558" y="412"/>
                  <a:pt x="7569" y="423"/>
                  <a:pt x="7581" y="429"/>
                </a:cubicBezTo>
                <a:cubicBezTo>
                  <a:pt x="7592" y="429"/>
                  <a:pt x="7603" y="423"/>
                  <a:pt x="7615" y="417"/>
                </a:cubicBezTo>
                <a:lnTo>
                  <a:pt x="7615" y="417"/>
                </a:lnTo>
                <a:lnTo>
                  <a:pt x="7609" y="440"/>
                </a:lnTo>
                <a:lnTo>
                  <a:pt x="7643" y="440"/>
                </a:lnTo>
                <a:cubicBezTo>
                  <a:pt x="7643" y="452"/>
                  <a:pt x="7643" y="463"/>
                  <a:pt x="7643" y="474"/>
                </a:cubicBezTo>
                <a:cubicBezTo>
                  <a:pt x="7643" y="469"/>
                  <a:pt x="7649" y="457"/>
                  <a:pt x="7654" y="452"/>
                </a:cubicBezTo>
                <a:cubicBezTo>
                  <a:pt x="7739" y="497"/>
                  <a:pt x="7825" y="537"/>
                  <a:pt x="7915" y="571"/>
                </a:cubicBezTo>
                <a:cubicBezTo>
                  <a:pt x="7898" y="588"/>
                  <a:pt x="7887" y="599"/>
                  <a:pt x="7876" y="610"/>
                </a:cubicBezTo>
                <a:cubicBezTo>
                  <a:pt x="7876" y="605"/>
                  <a:pt x="7881" y="593"/>
                  <a:pt x="7887" y="588"/>
                </a:cubicBezTo>
                <a:cubicBezTo>
                  <a:pt x="7847" y="565"/>
                  <a:pt x="7802" y="548"/>
                  <a:pt x="7756" y="537"/>
                </a:cubicBezTo>
                <a:cubicBezTo>
                  <a:pt x="7756" y="542"/>
                  <a:pt x="7756" y="554"/>
                  <a:pt x="7756" y="559"/>
                </a:cubicBezTo>
                <a:cubicBezTo>
                  <a:pt x="7694" y="542"/>
                  <a:pt x="7637" y="520"/>
                  <a:pt x="7581" y="491"/>
                </a:cubicBezTo>
                <a:cubicBezTo>
                  <a:pt x="7588" y="486"/>
                  <a:pt x="7595" y="485"/>
                  <a:pt x="7602" y="485"/>
                </a:cubicBezTo>
                <a:cubicBezTo>
                  <a:pt x="7612" y="485"/>
                  <a:pt x="7622" y="488"/>
                  <a:pt x="7632" y="491"/>
                </a:cubicBezTo>
                <a:lnTo>
                  <a:pt x="7637" y="486"/>
                </a:lnTo>
                <a:cubicBezTo>
                  <a:pt x="7620" y="480"/>
                  <a:pt x="7609" y="474"/>
                  <a:pt x="7598" y="469"/>
                </a:cubicBezTo>
                <a:cubicBezTo>
                  <a:pt x="7586" y="480"/>
                  <a:pt x="7575" y="486"/>
                  <a:pt x="7569" y="497"/>
                </a:cubicBezTo>
                <a:cubicBezTo>
                  <a:pt x="7552" y="486"/>
                  <a:pt x="7569" y="469"/>
                  <a:pt x="7569" y="457"/>
                </a:cubicBezTo>
                <a:cubicBezTo>
                  <a:pt x="7541" y="452"/>
                  <a:pt x="7513" y="440"/>
                  <a:pt x="7484" y="435"/>
                </a:cubicBezTo>
                <a:lnTo>
                  <a:pt x="7484" y="435"/>
                </a:lnTo>
                <a:cubicBezTo>
                  <a:pt x="7495" y="446"/>
                  <a:pt x="7507" y="457"/>
                  <a:pt x="7518" y="469"/>
                </a:cubicBezTo>
                <a:cubicBezTo>
                  <a:pt x="7490" y="452"/>
                  <a:pt x="7427" y="457"/>
                  <a:pt x="7422" y="412"/>
                </a:cubicBezTo>
                <a:cubicBezTo>
                  <a:pt x="7405" y="406"/>
                  <a:pt x="7382" y="400"/>
                  <a:pt x="7365" y="395"/>
                </a:cubicBezTo>
                <a:lnTo>
                  <a:pt x="7365" y="395"/>
                </a:lnTo>
                <a:cubicBezTo>
                  <a:pt x="7376" y="400"/>
                  <a:pt x="7388" y="406"/>
                  <a:pt x="7393" y="412"/>
                </a:cubicBezTo>
                <a:lnTo>
                  <a:pt x="7393" y="423"/>
                </a:lnTo>
                <a:lnTo>
                  <a:pt x="7337" y="406"/>
                </a:lnTo>
                <a:cubicBezTo>
                  <a:pt x="7337" y="400"/>
                  <a:pt x="7342" y="389"/>
                  <a:pt x="7342" y="383"/>
                </a:cubicBezTo>
                <a:lnTo>
                  <a:pt x="7342" y="383"/>
                </a:lnTo>
                <a:cubicBezTo>
                  <a:pt x="7339" y="395"/>
                  <a:pt x="7334" y="399"/>
                  <a:pt x="7327" y="399"/>
                </a:cubicBezTo>
                <a:cubicBezTo>
                  <a:pt x="7320" y="399"/>
                  <a:pt x="7311" y="395"/>
                  <a:pt x="7303" y="389"/>
                </a:cubicBezTo>
                <a:cubicBezTo>
                  <a:pt x="7308" y="383"/>
                  <a:pt x="7314" y="372"/>
                  <a:pt x="7320" y="366"/>
                </a:cubicBezTo>
                <a:cubicBezTo>
                  <a:pt x="7263" y="355"/>
                  <a:pt x="7206" y="338"/>
                  <a:pt x="7149" y="321"/>
                </a:cubicBezTo>
                <a:lnTo>
                  <a:pt x="7149" y="321"/>
                </a:lnTo>
                <a:cubicBezTo>
                  <a:pt x="7155" y="327"/>
                  <a:pt x="7172" y="332"/>
                  <a:pt x="7178" y="332"/>
                </a:cubicBezTo>
                <a:lnTo>
                  <a:pt x="7172" y="355"/>
                </a:lnTo>
                <a:cubicBezTo>
                  <a:pt x="7155" y="349"/>
                  <a:pt x="7132" y="344"/>
                  <a:pt x="7115" y="338"/>
                </a:cubicBezTo>
                <a:cubicBezTo>
                  <a:pt x="7121" y="332"/>
                  <a:pt x="7127" y="321"/>
                  <a:pt x="7127" y="315"/>
                </a:cubicBezTo>
                <a:cubicBezTo>
                  <a:pt x="7064" y="293"/>
                  <a:pt x="6991" y="270"/>
                  <a:pt x="6922" y="259"/>
                </a:cubicBezTo>
                <a:lnTo>
                  <a:pt x="6922" y="259"/>
                </a:lnTo>
                <a:cubicBezTo>
                  <a:pt x="6956" y="276"/>
                  <a:pt x="6996" y="281"/>
                  <a:pt x="7025" y="304"/>
                </a:cubicBezTo>
                <a:cubicBezTo>
                  <a:pt x="6968" y="298"/>
                  <a:pt x="6911" y="281"/>
                  <a:pt x="6860" y="259"/>
                </a:cubicBezTo>
                <a:cubicBezTo>
                  <a:pt x="6860" y="253"/>
                  <a:pt x="6854" y="253"/>
                  <a:pt x="6854" y="247"/>
                </a:cubicBezTo>
                <a:lnTo>
                  <a:pt x="6854" y="247"/>
                </a:lnTo>
                <a:cubicBezTo>
                  <a:pt x="6872" y="256"/>
                  <a:pt x="6889" y="268"/>
                  <a:pt x="6907" y="268"/>
                </a:cubicBezTo>
                <a:cubicBezTo>
                  <a:pt x="6912" y="268"/>
                  <a:pt x="6917" y="267"/>
                  <a:pt x="6922" y="264"/>
                </a:cubicBezTo>
                <a:cubicBezTo>
                  <a:pt x="6911" y="253"/>
                  <a:pt x="6894" y="242"/>
                  <a:pt x="6883" y="230"/>
                </a:cubicBezTo>
                <a:cubicBezTo>
                  <a:pt x="6877" y="236"/>
                  <a:pt x="6860" y="242"/>
                  <a:pt x="6854" y="247"/>
                </a:cubicBezTo>
                <a:cubicBezTo>
                  <a:pt x="6843" y="230"/>
                  <a:pt x="6820" y="230"/>
                  <a:pt x="6803" y="225"/>
                </a:cubicBezTo>
                <a:lnTo>
                  <a:pt x="6803" y="225"/>
                </a:lnTo>
                <a:cubicBezTo>
                  <a:pt x="6809" y="242"/>
                  <a:pt x="6826" y="253"/>
                  <a:pt x="6843" y="259"/>
                </a:cubicBezTo>
                <a:cubicBezTo>
                  <a:pt x="6815" y="259"/>
                  <a:pt x="6792" y="253"/>
                  <a:pt x="6764" y="247"/>
                </a:cubicBezTo>
                <a:cubicBezTo>
                  <a:pt x="6769" y="236"/>
                  <a:pt x="6775" y="230"/>
                  <a:pt x="6781" y="225"/>
                </a:cubicBezTo>
                <a:cubicBezTo>
                  <a:pt x="6758" y="219"/>
                  <a:pt x="6735" y="213"/>
                  <a:pt x="6718" y="208"/>
                </a:cubicBezTo>
                <a:lnTo>
                  <a:pt x="6718" y="208"/>
                </a:lnTo>
                <a:cubicBezTo>
                  <a:pt x="6730" y="219"/>
                  <a:pt x="6735" y="230"/>
                  <a:pt x="6747" y="242"/>
                </a:cubicBezTo>
                <a:cubicBezTo>
                  <a:pt x="6718" y="230"/>
                  <a:pt x="6684" y="225"/>
                  <a:pt x="6656" y="213"/>
                </a:cubicBezTo>
                <a:lnTo>
                  <a:pt x="6656" y="174"/>
                </a:lnTo>
                <a:cubicBezTo>
                  <a:pt x="6642" y="182"/>
                  <a:pt x="6628" y="185"/>
                  <a:pt x="6614" y="185"/>
                </a:cubicBezTo>
                <a:cubicBezTo>
                  <a:pt x="6581" y="185"/>
                  <a:pt x="6546" y="170"/>
                  <a:pt x="6512" y="170"/>
                </a:cubicBezTo>
                <a:cubicBezTo>
                  <a:pt x="6503" y="170"/>
                  <a:pt x="6494" y="171"/>
                  <a:pt x="6486" y="174"/>
                </a:cubicBezTo>
                <a:cubicBezTo>
                  <a:pt x="6491" y="174"/>
                  <a:pt x="6508" y="179"/>
                  <a:pt x="6514" y="179"/>
                </a:cubicBezTo>
                <a:cubicBezTo>
                  <a:pt x="6514" y="185"/>
                  <a:pt x="6514" y="191"/>
                  <a:pt x="6514" y="196"/>
                </a:cubicBezTo>
                <a:cubicBezTo>
                  <a:pt x="6508" y="191"/>
                  <a:pt x="6491" y="185"/>
                  <a:pt x="6480" y="185"/>
                </a:cubicBezTo>
                <a:cubicBezTo>
                  <a:pt x="6474" y="185"/>
                  <a:pt x="6463" y="185"/>
                  <a:pt x="6457" y="191"/>
                </a:cubicBezTo>
                <a:cubicBezTo>
                  <a:pt x="6457" y="179"/>
                  <a:pt x="6463" y="162"/>
                  <a:pt x="6469" y="156"/>
                </a:cubicBezTo>
                <a:cubicBezTo>
                  <a:pt x="6455" y="153"/>
                  <a:pt x="6442" y="150"/>
                  <a:pt x="6429" y="150"/>
                </a:cubicBezTo>
                <a:cubicBezTo>
                  <a:pt x="6420" y="150"/>
                  <a:pt x="6410" y="152"/>
                  <a:pt x="6400" y="156"/>
                </a:cubicBezTo>
                <a:cubicBezTo>
                  <a:pt x="6378" y="151"/>
                  <a:pt x="6355" y="145"/>
                  <a:pt x="6332" y="134"/>
                </a:cubicBezTo>
                <a:cubicBezTo>
                  <a:pt x="6327" y="134"/>
                  <a:pt x="6315" y="139"/>
                  <a:pt x="6310" y="139"/>
                </a:cubicBezTo>
                <a:cubicBezTo>
                  <a:pt x="6281" y="128"/>
                  <a:pt x="6253" y="122"/>
                  <a:pt x="6219" y="122"/>
                </a:cubicBezTo>
                <a:cubicBezTo>
                  <a:pt x="6230" y="117"/>
                  <a:pt x="6242" y="111"/>
                  <a:pt x="6247" y="105"/>
                </a:cubicBezTo>
                <a:lnTo>
                  <a:pt x="6247" y="105"/>
                </a:lnTo>
                <a:cubicBezTo>
                  <a:pt x="6219" y="117"/>
                  <a:pt x="6185" y="111"/>
                  <a:pt x="6156" y="128"/>
                </a:cubicBezTo>
                <a:cubicBezTo>
                  <a:pt x="6185" y="134"/>
                  <a:pt x="6208" y="139"/>
                  <a:pt x="6236" y="145"/>
                </a:cubicBezTo>
                <a:cubicBezTo>
                  <a:pt x="6185" y="145"/>
                  <a:pt x="6128" y="139"/>
                  <a:pt x="6077" y="134"/>
                </a:cubicBezTo>
                <a:cubicBezTo>
                  <a:pt x="6060" y="134"/>
                  <a:pt x="6049" y="128"/>
                  <a:pt x="6037" y="128"/>
                </a:cubicBezTo>
                <a:cubicBezTo>
                  <a:pt x="6009" y="128"/>
                  <a:pt x="5986" y="122"/>
                  <a:pt x="5958" y="117"/>
                </a:cubicBezTo>
                <a:lnTo>
                  <a:pt x="6009" y="117"/>
                </a:lnTo>
                <a:cubicBezTo>
                  <a:pt x="6003" y="94"/>
                  <a:pt x="5986" y="94"/>
                  <a:pt x="5969" y="83"/>
                </a:cubicBezTo>
                <a:cubicBezTo>
                  <a:pt x="5952" y="88"/>
                  <a:pt x="5935" y="94"/>
                  <a:pt x="5918" y="94"/>
                </a:cubicBezTo>
                <a:cubicBezTo>
                  <a:pt x="5913" y="88"/>
                  <a:pt x="5913" y="83"/>
                  <a:pt x="5913" y="77"/>
                </a:cubicBezTo>
                <a:cubicBezTo>
                  <a:pt x="5904" y="85"/>
                  <a:pt x="5883" y="91"/>
                  <a:pt x="5864" y="91"/>
                </a:cubicBezTo>
                <a:cubicBezTo>
                  <a:pt x="5843" y="91"/>
                  <a:pt x="5827" y="84"/>
                  <a:pt x="5839" y="66"/>
                </a:cubicBezTo>
                <a:cubicBezTo>
                  <a:pt x="5854" y="64"/>
                  <a:pt x="5869" y="63"/>
                  <a:pt x="5884" y="63"/>
                </a:cubicBezTo>
                <a:cubicBezTo>
                  <a:pt x="5933" y="63"/>
                  <a:pt x="5983" y="71"/>
                  <a:pt x="6035" y="71"/>
                </a:cubicBezTo>
                <a:cubicBezTo>
                  <a:pt x="6056" y="71"/>
                  <a:pt x="6078" y="70"/>
                  <a:pt x="6100" y="66"/>
                </a:cubicBezTo>
                <a:cubicBezTo>
                  <a:pt x="6100" y="66"/>
                  <a:pt x="6105" y="77"/>
                  <a:pt x="6111" y="77"/>
                </a:cubicBezTo>
                <a:cubicBezTo>
                  <a:pt x="6162" y="77"/>
                  <a:pt x="6213" y="94"/>
                  <a:pt x="6264" y="100"/>
                </a:cubicBezTo>
                <a:cubicBezTo>
                  <a:pt x="6270" y="88"/>
                  <a:pt x="6276" y="66"/>
                  <a:pt x="6281" y="60"/>
                </a:cubicBezTo>
                <a:cubicBezTo>
                  <a:pt x="6270" y="58"/>
                  <a:pt x="6259" y="57"/>
                  <a:pt x="6249" y="57"/>
                </a:cubicBezTo>
                <a:cubicBezTo>
                  <a:pt x="6229" y="57"/>
                  <a:pt x="6211" y="62"/>
                  <a:pt x="6196" y="77"/>
                </a:cubicBezTo>
                <a:cubicBezTo>
                  <a:pt x="6185" y="71"/>
                  <a:pt x="6174" y="66"/>
                  <a:pt x="6162" y="66"/>
                </a:cubicBezTo>
                <a:cubicBezTo>
                  <a:pt x="6155" y="56"/>
                  <a:pt x="6145" y="54"/>
                  <a:pt x="6135" y="54"/>
                </a:cubicBezTo>
                <a:cubicBezTo>
                  <a:pt x="6125" y="54"/>
                  <a:pt x="6115" y="56"/>
                  <a:pt x="6105" y="56"/>
                </a:cubicBezTo>
                <a:cubicBezTo>
                  <a:pt x="6101" y="56"/>
                  <a:pt x="6098" y="55"/>
                  <a:pt x="6094" y="54"/>
                </a:cubicBezTo>
                <a:lnTo>
                  <a:pt x="6100" y="26"/>
                </a:lnTo>
                <a:lnTo>
                  <a:pt x="6100" y="26"/>
                </a:lnTo>
                <a:cubicBezTo>
                  <a:pt x="6094" y="32"/>
                  <a:pt x="6088" y="43"/>
                  <a:pt x="6088" y="49"/>
                </a:cubicBezTo>
                <a:cubicBezTo>
                  <a:pt x="6077" y="43"/>
                  <a:pt x="6054" y="26"/>
                  <a:pt x="6049" y="15"/>
                </a:cubicBezTo>
                <a:cubicBezTo>
                  <a:pt x="6037" y="26"/>
                  <a:pt x="6026" y="32"/>
                  <a:pt x="6015" y="37"/>
                </a:cubicBezTo>
                <a:lnTo>
                  <a:pt x="5998" y="15"/>
                </a:lnTo>
                <a:lnTo>
                  <a:pt x="5998" y="15"/>
                </a:lnTo>
                <a:cubicBezTo>
                  <a:pt x="5998" y="20"/>
                  <a:pt x="6003" y="26"/>
                  <a:pt x="6003" y="32"/>
                </a:cubicBezTo>
                <a:cubicBezTo>
                  <a:pt x="5981" y="26"/>
                  <a:pt x="5958" y="26"/>
                  <a:pt x="5941" y="9"/>
                </a:cubicBezTo>
                <a:lnTo>
                  <a:pt x="5941" y="9"/>
                </a:lnTo>
                <a:cubicBezTo>
                  <a:pt x="5941" y="15"/>
                  <a:pt x="5947" y="20"/>
                  <a:pt x="5947" y="26"/>
                </a:cubicBezTo>
                <a:cubicBezTo>
                  <a:pt x="5915" y="23"/>
                  <a:pt x="5884" y="23"/>
                  <a:pt x="5853" y="23"/>
                </a:cubicBezTo>
                <a:cubicBezTo>
                  <a:pt x="5822" y="23"/>
                  <a:pt x="5791" y="23"/>
                  <a:pt x="5759" y="20"/>
                </a:cubicBezTo>
                <a:cubicBezTo>
                  <a:pt x="5759" y="16"/>
                  <a:pt x="5762" y="13"/>
                  <a:pt x="5766" y="9"/>
                </a:cubicBezTo>
                <a:lnTo>
                  <a:pt x="5766" y="9"/>
                </a:lnTo>
                <a:cubicBezTo>
                  <a:pt x="5753" y="19"/>
                  <a:pt x="5734" y="25"/>
                  <a:pt x="5714" y="25"/>
                </a:cubicBezTo>
                <a:cubicBezTo>
                  <a:pt x="5691" y="25"/>
                  <a:pt x="5669" y="17"/>
                  <a:pt x="5657" y="3"/>
                </a:cubicBezTo>
                <a:cubicBezTo>
                  <a:pt x="5654" y="1"/>
                  <a:pt x="5651" y="0"/>
                  <a:pt x="5648" y="0"/>
                </a:cubicBezTo>
                <a:close/>
              </a:path>
            </a:pathLst>
          </a:custGeom>
          <a:solidFill>
            <a:srgbClr val="7A866C">
              <a:alpha val="575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" name="Google Shape;139;p21"/>
          <p:cNvSpPr/>
          <p:nvPr/>
        </p:nvSpPr>
        <p:spPr>
          <a:xfrm>
            <a:off x="8399145" y="-397515"/>
            <a:ext cx="2181953" cy="2023196"/>
          </a:xfrm>
          <a:custGeom>
            <a:rect b="b" l="l" r="r" t="t"/>
            <a:pathLst>
              <a:path extrusionOk="0" h="22850" w="24643">
                <a:moveTo>
                  <a:pt x="16327" y="225"/>
                </a:moveTo>
                <a:cubicBezTo>
                  <a:pt x="16327" y="225"/>
                  <a:pt x="16326" y="226"/>
                  <a:pt x="16324" y="228"/>
                </a:cubicBezTo>
                <a:cubicBezTo>
                  <a:pt x="16324" y="228"/>
                  <a:pt x="16324" y="228"/>
                  <a:pt x="16324" y="229"/>
                </a:cubicBezTo>
                <a:lnTo>
                  <a:pt x="16324" y="229"/>
                </a:lnTo>
                <a:cubicBezTo>
                  <a:pt x="16326" y="226"/>
                  <a:pt x="16327" y="225"/>
                  <a:pt x="16327" y="225"/>
                </a:cubicBezTo>
                <a:close/>
                <a:moveTo>
                  <a:pt x="8761" y="353"/>
                </a:moveTo>
                <a:cubicBezTo>
                  <a:pt x="8767" y="358"/>
                  <a:pt x="8739" y="358"/>
                  <a:pt x="8699" y="358"/>
                </a:cubicBezTo>
                <a:cubicBezTo>
                  <a:pt x="8722" y="353"/>
                  <a:pt x="8756" y="353"/>
                  <a:pt x="8761" y="353"/>
                </a:cubicBezTo>
                <a:close/>
                <a:moveTo>
                  <a:pt x="8557" y="302"/>
                </a:moveTo>
                <a:lnTo>
                  <a:pt x="8608" y="347"/>
                </a:lnTo>
                <a:cubicBezTo>
                  <a:pt x="8608" y="347"/>
                  <a:pt x="8614" y="358"/>
                  <a:pt x="8619" y="364"/>
                </a:cubicBezTo>
                <a:lnTo>
                  <a:pt x="8580" y="364"/>
                </a:lnTo>
                <a:cubicBezTo>
                  <a:pt x="8472" y="358"/>
                  <a:pt x="8495" y="324"/>
                  <a:pt x="8557" y="302"/>
                </a:cubicBezTo>
                <a:close/>
                <a:moveTo>
                  <a:pt x="13499" y="295"/>
                </a:moveTo>
                <a:cubicBezTo>
                  <a:pt x="13523" y="295"/>
                  <a:pt x="13545" y="300"/>
                  <a:pt x="13550" y="313"/>
                </a:cubicBezTo>
                <a:lnTo>
                  <a:pt x="13550" y="336"/>
                </a:lnTo>
                <a:lnTo>
                  <a:pt x="13544" y="358"/>
                </a:lnTo>
                <a:cubicBezTo>
                  <a:pt x="13523" y="367"/>
                  <a:pt x="13464" y="396"/>
                  <a:pt x="13430" y="396"/>
                </a:cubicBezTo>
                <a:cubicBezTo>
                  <a:pt x="13420" y="396"/>
                  <a:pt x="13412" y="393"/>
                  <a:pt x="13408" y="387"/>
                </a:cubicBezTo>
                <a:cubicBezTo>
                  <a:pt x="13397" y="358"/>
                  <a:pt x="13402" y="324"/>
                  <a:pt x="13425" y="313"/>
                </a:cubicBezTo>
                <a:lnTo>
                  <a:pt x="13425" y="307"/>
                </a:lnTo>
                <a:cubicBezTo>
                  <a:pt x="13440" y="301"/>
                  <a:pt x="13472" y="295"/>
                  <a:pt x="13499" y="295"/>
                </a:cubicBezTo>
                <a:close/>
                <a:moveTo>
                  <a:pt x="16367" y="301"/>
                </a:moveTo>
                <a:cubicBezTo>
                  <a:pt x="16384" y="301"/>
                  <a:pt x="16452" y="326"/>
                  <a:pt x="16478" y="341"/>
                </a:cubicBezTo>
                <a:cubicBezTo>
                  <a:pt x="16506" y="353"/>
                  <a:pt x="16495" y="375"/>
                  <a:pt x="16455" y="381"/>
                </a:cubicBezTo>
                <a:lnTo>
                  <a:pt x="16438" y="398"/>
                </a:lnTo>
                <a:cubicBezTo>
                  <a:pt x="16429" y="408"/>
                  <a:pt x="16423" y="412"/>
                  <a:pt x="16418" y="412"/>
                </a:cubicBezTo>
                <a:cubicBezTo>
                  <a:pt x="16403" y="412"/>
                  <a:pt x="16400" y="378"/>
                  <a:pt x="16387" y="370"/>
                </a:cubicBezTo>
                <a:cubicBezTo>
                  <a:pt x="16376" y="353"/>
                  <a:pt x="16370" y="324"/>
                  <a:pt x="16364" y="302"/>
                </a:cubicBezTo>
                <a:cubicBezTo>
                  <a:pt x="16365" y="301"/>
                  <a:pt x="16366" y="301"/>
                  <a:pt x="16367" y="301"/>
                </a:cubicBezTo>
                <a:close/>
                <a:moveTo>
                  <a:pt x="15561" y="133"/>
                </a:moveTo>
                <a:cubicBezTo>
                  <a:pt x="15567" y="133"/>
                  <a:pt x="15572" y="134"/>
                  <a:pt x="15576" y="137"/>
                </a:cubicBezTo>
                <a:cubicBezTo>
                  <a:pt x="15598" y="154"/>
                  <a:pt x="15621" y="182"/>
                  <a:pt x="15621" y="194"/>
                </a:cubicBezTo>
                <a:lnTo>
                  <a:pt x="15621" y="200"/>
                </a:lnTo>
                <a:cubicBezTo>
                  <a:pt x="15615" y="245"/>
                  <a:pt x="15598" y="290"/>
                  <a:pt x="15598" y="330"/>
                </a:cubicBezTo>
                <a:lnTo>
                  <a:pt x="15604" y="364"/>
                </a:lnTo>
                <a:cubicBezTo>
                  <a:pt x="15641" y="406"/>
                  <a:pt x="15639" y="438"/>
                  <a:pt x="15606" y="438"/>
                </a:cubicBezTo>
                <a:cubicBezTo>
                  <a:pt x="15604" y="438"/>
                  <a:pt x="15601" y="438"/>
                  <a:pt x="15598" y="438"/>
                </a:cubicBezTo>
                <a:lnTo>
                  <a:pt x="15576" y="426"/>
                </a:lnTo>
                <a:lnTo>
                  <a:pt x="15559" y="421"/>
                </a:lnTo>
                <a:cubicBezTo>
                  <a:pt x="15564" y="392"/>
                  <a:pt x="15581" y="330"/>
                  <a:pt x="15576" y="307"/>
                </a:cubicBezTo>
                <a:cubicBezTo>
                  <a:pt x="15576" y="290"/>
                  <a:pt x="15519" y="211"/>
                  <a:pt x="15507" y="188"/>
                </a:cubicBezTo>
                <a:cubicBezTo>
                  <a:pt x="15493" y="165"/>
                  <a:pt x="15534" y="133"/>
                  <a:pt x="15561" y="133"/>
                </a:cubicBezTo>
                <a:close/>
                <a:moveTo>
                  <a:pt x="15469" y="273"/>
                </a:moveTo>
                <a:cubicBezTo>
                  <a:pt x="15483" y="273"/>
                  <a:pt x="15503" y="288"/>
                  <a:pt x="15507" y="296"/>
                </a:cubicBezTo>
                <a:cubicBezTo>
                  <a:pt x="15519" y="307"/>
                  <a:pt x="15496" y="392"/>
                  <a:pt x="15507" y="426"/>
                </a:cubicBezTo>
                <a:cubicBezTo>
                  <a:pt x="15513" y="461"/>
                  <a:pt x="15519" y="489"/>
                  <a:pt x="15519" y="495"/>
                </a:cubicBezTo>
                <a:cubicBezTo>
                  <a:pt x="15516" y="495"/>
                  <a:pt x="15510" y="496"/>
                  <a:pt x="15504" y="496"/>
                </a:cubicBezTo>
                <a:cubicBezTo>
                  <a:pt x="15498" y="496"/>
                  <a:pt x="15490" y="495"/>
                  <a:pt x="15485" y="489"/>
                </a:cubicBezTo>
                <a:lnTo>
                  <a:pt x="15473" y="478"/>
                </a:lnTo>
                <a:lnTo>
                  <a:pt x="15451" y="438"/>
                </a:lnTo>
                <a:cubicBezTo>
                  <a:pt x="15422" y="392"/>
                  <a:pt x="15388" y="341"/>
                  <a:pt x="15371" y="324"/>
                </a:cubicBezTo>
                <a:lnTo>
                  <a:pt x="15383" y="302"/>
                </a:lnTo>
                <a:cubicBezTo>
                  <a:pt x="15385" y="296"/>
                  <a:pt x="15393" y="293"/>
                  <a:pt x="15400" y="293"/>
                </a:cubicBezTo>
                <a:cubicBezTo>
                  <a:pt x="15408" y="293"/>
                  <a:pt x="15417" y="296"/>
                  <a:pt x="15422" y="302"/>
                </a:cubicBezTo>
                <a:cubicBezTo>
                  <a:pt x="15428" y="308"/>
                  <a:pt x="15434" y="315"/>
                  <a:pt x="15439" y="315"/>
                </a:cubicBezTo>
                <a:cubicBezTo>
                  <a:pt x="15444" y="315"/>
                  <a:pt x="15448" y="309"/>
                  <a:pt x="15451" y="290"/>
                </a:cubicBezTo>
                <a:lnTo>
                  <a:pt x="15456" y="279"/>
                </a:lnTo>
                <a:cubicBezTo>
                  <a:pt x="15459" y="275"/>
                  <a:pt x="15464" y="273"/>
                  <a:pt x="15469" y="273"/>
                </a:cubicBezTo>
                <a:close/>
                <a:moveTo>
                  <a:pt x="8619" y="415"/>
                </a:moveTo>
                <a:lnTo>
                  <a:pt x="8614" y="426"/>
                </a:lnTo>
                <a:cubicBezTo>
                  <a:pt x="8597" y="438"/>
                  <a:pt x="8585" y="472"/>
                  <a:pt x="8591" y="489"/>
                </a:cubicBezTo>
                <a:cubicBezTo>
                  <a:pt x="8597" y="500"/>
                  <a:pt x="8591" y="517"/>
                  <a:pt x="8585" y="523"/>
                </a:cubicBezTo>
                <a:lnTo>
                  <a:pt x="8580" y="517"/>
                </a:lnTo>
                <a:cubicBezTo>
                  <a:pt x="8568" y="517"/>
                  <a:pt x="8557" y="506"/>
                  <a:pt x="8551" y="495"/>
                </a:cubicBezTo>
                <a:cubicBezTo>
                  <a:pt x="8529" y="461"/>
                  <a:pt x="8512" y="443"/>
                  <a:pt x="8506" y="438"/>
                </a:cubicBezTo>
                <a:cubicBezTo>
                  <a:pt x="8540" y="432"/>
                  <a:pt x="8585" y="421"/>
                  <a:pt x="8619" y="415"/>
                </a:cubicBezTo>
                <a:close/>
                <a:moveTo>
                  <a:pt x="2257" y="326"/>
                </a:moveTo>
                <a:cubicBezTo>
                  <a:pt x="2258" y="326"/>
                  <a:pt x="2259" y="331"/>
                  <a:pt x="2259" y="341"/>
                </a:cubicBezTo>
                <a:lnTo>
                  <a:pt x="2265" y="353"/>
                </a:lnTo>
                <a:lnTo>
                  <a:pt x="2310" y="415"/>
                </a:lnTo>
                <a:cubicBezTo>
                  <a:pt x="2293" y="438"/>
                  <a:pt x="2253" y="483"/>
                  <a:pt x="2225" y="506"/>
                </a:cubicBezTo>
                <a:lnTo>
                  <a:pt x="2197" y="523"/>
                </a:lnTo>
                <a:cubicBezTo>
                  <a:pt x="2196" y="524"/>
                  <a:pt x="2194" y="524"/>
                  <a:pt x="2192" y="524"/>
                </a:cubicBezTo>
                <a:cubicBezTo>
                  <a:pt x="2183" y="524"/>
                  <a:pt x="2168" y="515"/>
                  <a:pt x="2168" y="506"/>
                </a:cubicBezTo>
                <a:lnTo>
                  <a:pt x="2163" y="495"/>
                </a:lnTo>
                <a:cubicBezTo>
                  <a:pt x="2168" y="478"/>
                  <a:pt x="2248" y="409"/>
                  <a:pt x="2248" y="370"/>
                </a:cubicBezTo>
                <a:cubicBezTo>
                  <a:pt x="2251" y="341"/>
                  <a:pt x="2255" y="326"/>
                  <a:pt x="2257" y="326"/>
                </a:cubicBezTo>
                <a:close/>
                <a:moveTo>
                  <a:pt x="8744" y="398"/>
                </a:moveTo>
                <a:lnTo>
                  <a:pt x="8744" y="398"/>
                </a:lnTo>
                <a:cubicBezTo>
                  <a:pt x="8733" y="404"/>
                  <a:pt x="8778" y="483"/>
                  <a:pt x="8761" y="517"/>
                </a:cubicBezTo>
                <a:cubicBezTo>
                  <a:pt x="8753" y="529"/>
                  <a:pt x="8747" y="533"/>
                  <a:pt x="8742" y="533"/>
                </a:cubicBezTo>
                <a:cubicBezTo>
                  <a:pt x="8731" y="533"/>
                  <a:pt x="8731" y="507"/>
                  <a:pt x="8739" y="495"/>
                </a:cubicBezTo>
                <a:cubicBezTo>
                  <a:pt x="8750" y="478"/>
                  <a:pt x="8699" y="455"/>
                  <a:pt x="8671" y="455"/>
                </a:cubicBezTo>
                <a:cubicBezTo>
                  <a:pt x="8653" y="455"/>
                  <a:pt x="8659" y="426"/>
                  <a:pt x="8671" y="409"/>
                </a:cubicBezTo>
                <a:cubicBezTo>
                  <a:pt x="8709" y="400"/>
                  <a:pt x="8739" y="398"/>
                  <a:pt x="8744" y="398"/>
                </a:cubicBezTo>
                <a:close/>
                <a:moveTo>
                  <a:pt x="15399" y="462"/>
                </a:moveTo>
                <a:cubicBezTo>
                  <a:pt x="15412" y="462"/>
                  <a:pt x="15434" y="471"/>
                  <a:pt x="15451" y="483"/>
                </a:cubicBezTo>
                <a:lnTo>
                  <a:pt x="15451" y="529"/>
                </a:lnTo>
                <a:lnTo>
                  <a:pt x="15451" y="551"/>
                </a:lnTo>
                <a:cubicBezTo>
                  <a:pt x="15451" y="569"/>
                  <a:pt x="15444" y="580"/>
                  <a:pt x="15435" y="580"/>
                </a:cubicBezTo>
                <a:cubicBezTo>
                  <a:pt x="15429" y="580"/>
                  <a:pt x="15423" y="577"/>
                  <a:pt x="15417" y="568"/>
                </a:cubicBezTo>
                <a:cubicBezTo>
                  <a:pt x="15400" y="546"/>
                  <a:pt x="15377" y="472"/>
                  <a:pt x="15388" y="466"/>
                </a:cubicBezTo>
                <a:cubicBezTo>
                  <a:pt x="15390" y="463"/>
                  <a:pt x="15394" y="462"/>
                  <a:pt x="15399" y="462"/>
                </a:cubicBezTo>
                <a:close/>
                <a:moveTo>
                  <a:pt x="3388" y="495"/>
                </a:moveTo>
                <a:cubicBezTo>
                  <a:pt x="3394" y="495"/>
                  <a:pt x="3411" y="534"/>
                  <a:pt x="3422" y="557"/>
                </a:cubicBezTo>
                <a:lnTo>
                  <a:pt x="3422" y="568"/>
                </a:lnTo>
                <a:cubicBezTo>
                  <a:pt x="3399" y="582"/>
                  <a:pt x="3370" y="587"/>
                  <a:pt x="3347" y="587"/>
                </a:cubicBezTo>
                <a:cubicBezTo>
                  <a:pt x="3332" y="587"/>
                  <a:pt x="3319" y="584"/>
                  <a:pt x="3314" y="580"/>
                </a:cubicBezTo>
                <a:cubicBezTo>
                  <a:pt x="3303" y="574"/>
                  <a:pt x="3297" y="557"/>
                  <a:pt x="3297" y="546"/>
                </a:cubicBezTo>
                <a:cubicBezTo>
                  <a:pt x="3326" y="529"/>
                  <a:pt x="3354" y="506"/>
                  <a:pt x="3388" y="495"/>
                </a:cubicBezTo>
                <a:close/>
                <a:moveTo>
                  <a:pt x="18639" y="522"/>
                </a:moveTo>
                <a:cubicBezTo>
                  <a:pt x="18646" y="522"/>
                  <a:pt x="18652" y="526"/>
                  <a:pt x="18656" y="534"/>
                </a:cubicBezTo>
                <a:cubicBezTo>
                  <a:pt x="18668" y="557"/>
                  <a:pt x="18612" y="591"/>
                  <a:pt x="18583" y="602"/>
                </a:cubicBezTo>
                <a:lnTo>
                  <a:pt x="18583" y="602"/>
                </a:lnTo>
                <a:cubicBezTo>
                  <a:pt x="18584" y="584"/>
                  <a:pt x="18587" y="567"/>
                  <a:pt x="18594" y="557"/>
                </a:cubicBezTo>
                <a:cubicBezTo>
                  <a:pt x="18609" y="535"/>
                  <a:pt x="18626" y="522"/>
                  <a:pt x="18639" y="522"/>
                </a:cubicBezTo>
                <a:close/>
                <a:moveTo>
                  <a:pt x="18147" y="494"/>
                </a:moveTo>
                <a:cubicBezTo>
                  <a:pt x="18176" y="494"/>
                  <a:pt x="18207" y="497"/>
                  <a:pt x="18214" y="500"/>
                </a:cubicBezTo>
                <a:cubicBezTo>
                  <a:pt x="18225" y="512"/>
                  <a:pt x="18214" y="551"/>
                  <a:pt x="18208" y="557"/>
                </a:cubicBezTo>
                <a:cubicBezTo>
                  <a:pt x="18207" y="559"/>
                  <a:pt x="18206" y="560"/>
                  <a:pt x="18204" y="560"/>
                </a:cubicBezTo>
                <a:cubicBezTo>
                  <a:pt x="18196" y="560"/>
                  <a:pt x="18184" y="543"/>
                  <a:pt x="18180" y="534"/>
                </a:cubicBezTo>
                <a:cubicBezTo>
                  <a:pt x="18176" y="526"/>
                  <a:pt x="18172" y="521"/>
                  <a:pt x="18165" y="521"/>
                </a:cubicBezTo>
                <a:cubicBezTo>
                  <a:pt x="18163" y="521"/>
                  <a:pt x="18160" y="521"/>
                  <a:pt x="18157" y="523"/>
                </a:cubicBezTo>
                <a:lnTo>
                  <a:pt x="18157" y="534"/>
                </a:lnTo>
                <a:lnTo>
                  <a:pt x="18117" y="602"/>
                </a:lnTo>
                <a:cubicBezTo>
                  <a:pt x="18089" y="568"/>
                  <a:pt x="18066" y="534"/>
                  <a:pt x="18061" y="534"/>
                </a:cubicBezTo>
                <a:cubicBezTo>
                  <a:pt x="18061" y="529"/>
                  <a:pt x="18078" y="517"/>
                  <a:pt x="18095" y="500"/>
                </a:cubicBezTo>
                <a:cubicBezTo>
                  <a:pt x="18104" y="495"/>
                  <a:pt x="18125" y="494"/>
                  <a:pt x="18147" y="494"/>
                </a:cubicBezTo>
                <a:close/>
                <a:moveTo>
                  <a:pt x="17476" y="461"/>
                </a:moveTo>
                <a:lnTo>
                  <a:pt x="17516" y="478"/>
                </a:lnTo>
                <a:lnTo>
                  <a:pt x="17527" y="483"/>
                </a:lnTo>
                <a:cubicBezTo>
                  <a:pt x="17539" y="500"/>
                  <a:pt x="17539" y="529"/>
                  <a:pt x="17527" y="540"/>
                </a:cubicBezTo>
                <a:lnTo>
                  <a:pt x="17522" y="540"/>
                </a:lnTo>
                <a:lnTo>
                  <a:pt x="17505" y="546"/>
                </a:lnTo>
                <a:cubicBezTo>
                  <a:pt x="17488" y="551"/>
                  <a:pt x="17482" y="568"/>
                  <a:pt x="17493" y="585"/>
                </a:cubicBezTo>
                <a:lnTo>
                  <a:pt x="17488" y="597"/>
                </a:lnTo>
                <a:lnTo>
                  <a:pt x="17488" y="608"/>
                </a:lnTo>
                <a:cubicBezTo>
                  <a:pt x="17486" y="610"/>
                  <a:pt x="17483" y="611"/>
                  <a:pt x="17479" y="611"/>
                </a:cubicBezTo>
                <a:cubicBezTo>
                  <a:pt x="17463" y="611"/>
                  <a:pt x="17431" y="590"/>
                  <a:pt x="17403" y="557"/>
                </a:cubicBezTo>
                <a:lnTo>
                  <a:pt x="17374" y="523"/>
                </a:lnTo>
                <a:lnTo>
                  <a:pt x="17368" y="517"/>
                </a:lnTo>
                <a:cubicBezTo>
                  <a:pt x="17385" y="495"/>
                  <a:pt x="17431" y="472"/>
                  <a:pt x="17476" y="461"/>
                </a:cubicBezTo>
                <a:close/>
                <a:moveTo>
                  <a:pt x="17311" y="453"/>
                </a:moveTo>
                <a:cubicBezTo>
                  <a:pt x="17317" y="453"/>
                  <a:pt x="17322" y="462"/>
                  <a:pt x="17329" y="472"/>
                </a:cubicBezTo>
                <a:cubicBezTo>
                  <a:pt x="17346" y="489"/>
                  <a:pt x="17340" y="495"/>
                  <a:pt x="17334" y="517"/>
                </a:cubicBezTo>
                <a:lnTo>
                  <a:pt x="17317" y="568"/>
                </a:lnTo>
                <a:cubicBezTo>
                  <a:pt x="17301" y="598"/>
                  <a:pt x="17271" y="612"/>
                  <a:pt x="17240" y="612"/>
                </a:cubicBezTo>
                <a:cubicBezTo>
                  <a:pt x="17217" y="612"/>
                  <a:pt x="17194" y="605"/>
                  <a:pt x="17176" y="591"/>
                </a:cubicBezTo>
                <a:lnTo>
                  <a:pt x="17170" y="523"/>
                </a:lnTo>
                <a:cubicBezTo>
                  <a:pt x="17164" y="506"/>
                  <a:pt x="17147" y="495"/>
                  <a:pt x="17164" y="478"/>
                </a:cubicBezTo>
                <a:cubicBezTo>
                  <a:pt x="17172" y="470"/>
                  <a:pt x="17177" y="454"/>
                  <a:pt x="17187" y="454"/>
                </a:cubicBezTo>
                <a:cubicBezTo>
                  <a:pt x="17191" y="454"/>
                  <a:pt x="17197" y="457"/>
                  <a:pt x="17204" y="466"/>
                </a:cubicBezTo>
                <a:cubicBezTo>
                  <a:pt x="17211" y="475"/>
                  <a:pt x="17217" y="479"/>
                  <a:pt x="17223" y="479"/>
                </a:cubicBezTo>
                <a:cubicBezTo>
                  <a:pt x="17232" y="479"/>
                  <a:pt x="17241" y="471"/>
                  <a:pt x="17255" y="461"/>
                </a:cubicBezTo>
                <a:cubicBezTo>
                  <a:pt x="17256" y="460"/>
                  <a:pt x="17257" y="460"/>
                  <a:pt x="17258" y="460"/>
                </a:cubicBezTo>
                <a:cubicBezTo>
                  <a:pt x="17265" y="460"/>
                  <a:pt x="17280" y="469"/>
                  <a:pt x="17289" y="469"/>
                </a:cubicBezTo>
                <a:cubicBezTo>
                  <a:pt x="17291" y="469"/>
                  <a:pt x="17294" y="469"/>
                  <a:pt x="17295" y="466"/>
                </a:cubicBezTo>
                <a:cubicBezTo>
                  <a:pt x="17302" y="457"/>
                  <a:pt x="17307" y="453"/>
                  <a:pt x="17311" y="453"/>
                </a:cubicBezTo>
                <a:close/>
                <a:moveTo>
                  <a:pt x="17988" y="487"/>
                </a:moveTo>
                <a:cubicBezTo>
                  <a:pt x="18001" y="487"/>
                  <a:pt x="18010" y="518"/>
                  <a:pt x="18010" y="563"/>
                </a:cubicBezTo>
                <a:lnTo>
                  <a:pt x="18004" y="563"/>
                </a:lnTo>
                <a:lnTo>
                  <a:pt x="17970" y="574"/>
                </a:lnTo>
                <a:cubicBezTo>
                  <a:pt x="17965" y="605"/>
                  <a:pt x="17951" y="626"/>
                  <a:pt x="17944" y="626"/>
                </a:cubicBezTo>
                <a:cubicBezTo>
                  <a:pt x="17943" y="626"/>
                  <a:pt x="17942" y="626"/>
                  <a:pt x="17942" y="625"/>
                </a:cubicBezTo>
                <a:lnTo>
                  <a:pt x="17936" y="619"/>
                </a:lnTo>
                <a:cubicBezTo>
                  <a:pt x="17925" y="602"/>
                  <a:pt x="17925" y="574"/>
                  <a:pt x="17907" y="557"/>
                </a:cubicBezTo>
                <a:lnTo>
                  <a:pt x="17879" y="523"/>
                </a:lnTo>
                <a:cubicBezTo>
                  <a:pt x="17907" y="512"/>
                  <a:pt x="17964" y="500"/>
                  <a:pt x="17981" y="489"/>
                </a:cubicBezTo>
                <a:cubicBezTo>
                  <a:pt x="17983" y="487"/>
                  <a:pt x="17986" y="487"/>
                  <a:pt x="17988" y="487"/>
                </a:cubicBezTo>
                <a:close/>
                <a:moveTo>
                  <a:pt x="18795" y="512"/>
                </a:moveTo>
                <a:cubicBezTo>
                  <a:pt x="18814" y="512"/>
                  <a:pt x="18832" y="514"/>
                  <a:pt x="18838" y="523"/>
                </a:cubicBezTo>
                <a:lnTo>
                  <a:pt x="18838" y="534"/>
                </a:lnTo>
                <a:lnTo>
                  <a:pt x="18832" y="574"/>
                </a:lnTo>
                <a:cubicBezTo>
                  <a:pt x="18824" y="557"/>
                  <a:pt x="18810" y="547"/>
                  <a:pt x="18798" y="547"/>
                </a:cubicBezTo>
                <a:cubicBezTo>
                  <a:pt x="18794" y="547"/>
                  <a:pt x="18790" y="548"/>
                  <a:pt x="18787" y="551"/>
                </a:cubicBezTo>
                <a:cubicBezTo>
                  <a:pt x="18798" y="568"/>
                  <a:pt x="18810" y="585"/>
                  <a:pt x="18810" y="602"/>
                </a:cubicBezTo>
                <a:cubicBezTo>
                  <a:pt x="18815" y="619"/>
                  <a:pt x="18804" y="636"/>
                  <a:pt x="18793" y="648"/>
                </a:cubicBezTo>
                <a:cubicBezTo>
                  <a:pt x="18793" y="649"/>
                  <a:pt x="18792" y="649"/>
                  <a:pt x="18790" y="649"/>
                </a:cubicBezTo>
                <a:cubicBezTo>
                  <a:pt x="18785" y="649"/>
                  <a:pt x="18769" y="641"/>
                  <a:pt x="18764" y="636"/>
                </a:cubicBezTo>
                <a:lnTo>
                  <a:pt x="18747" y="602"/>
                </a:lnTo>
                <a:cubicBezTo>
                  <a:pt x="18730" y="563"/>
                  <a:pt x="18730" y="523"/>
                  <a:pt x="18747" y="517"/>
                </a:cubicBezTo>
                <a:cubicBezTo>
                  <a:pt x="18756" y="514"/>
                  <a:pt x="18776" y="512"/>
                  <a:pt x="18795" y="512"/>
                </a:cubicBezTo>
                <a:close/>
                <a:moveTo>
                  <a:pt x="18583" y="604"/>
                </a:moveTo>
                <a:lnTo>
                  <a:pt x="18594" y="642"/>
                </a:lnTo>
                <a:lnTo>
                  <a:pt x="18605" y="676"/>
                </a:lnTo>
                <a:cubicBezTo>
                  <a:pt x="18604" y="677"/>
                  <a:pt x="18603" y="678"/>
                  <a:pt x="18601" y="678"/>
                </a:cubicBezTo>
                <a:cubicBezTo>
                  <a:pt x="18591" y="678"/>
                  <a:pt x="18582" y="639"/>
                  <a:pt x="18583" y="604"/>
                </a:cubicBezTo>
                <a:close/>
                <a:moveTo>
                  <a:pt x="19842" y="716"/>
                </a:moveTo>
                <a:cubicBezTo>
                  <a:pt x="19859" y="716"/>
                  <a:pt x="19871" y="727"/>
                  <a:pt x="19871" y="744"/>
                </a:cubicBezTo>
                <a:cubicBezTo>
                  <a:pt x="19871" y="761"/>
                  <a:pt x="19825" y="812"/>
                  <a:pt x="19808" y="818"/>
                </a:cubicBezTo>
                <a:cubicBezTo>
                  <a:pt x="19791" y="824"/>
                  <a:pt x="19768" y="829"/>
                  <a:pt x="19757" y="835"/>
                </a:cubicBezTo>
                <a:lnTo>
                  <a:pt x="19746" y="812"/>
                </a:lnTo>
                <a:lnTo>
                  <a:pt x="19729" y="756"/>
                </a:lnTo>
                <a:cubicBezTo>
                  <a:pt x="19757" y="733"/>
                  <a:pt x="19825" y="716"/>
                  <a:pt x="19842" y="716"/>
                </a:cubicBezTo>
                <a:close/>
                <a:moveTo>
                  <a:pt x="10959" y="771"/>
                </a:moveTo>
                <a:cubicBezTo>
                  <a:pt x="11029" y="771"/>
                  <a:pt x="11078" y="852"/>
                  <a:pt x="11139" y="852"/>
                </a:cubicBezTo>
                <a:cubicBezTo>
                  <a:pt x="11116" y="858"/>
                  <a:pt x="11094" y="861"/>
                  <a:pt x="11073" y="861"/>
                </a:cubicBezTo>
                <a:cubicBezTo>
                  <a:pt x="11016" y="861"/>
                  <a:pt x="10966" y="838"/>
                  <a:pt x="10912" y="784"/>
                </a:cubicBezTo>
                <a:cubicBezTo>
                  <a:pt x="10929" y="775"/>
                  <a:pt x="10944" y="771"/>
                  <a:pt x="10959" y="771"/>
                </a:cubicBezTo>
                <a:close/>
                <a:moveTo>
                  <a:pt x="2952" y="765"/>
                </a:moveTo>
                <a:cubicBezTo>
                  <a:pt x="2965" y="765"/>
                  <a:pt x="2972" y="769"/>
                  <a:pt x="2968" y="773"/>
                </a:cubicBezTo>
                <a:cubicBezTo>
                  <a:pt x="2968" y="778"/>
                  <a:pt x="2974" y="801"/>
                  <a:pt x="2980" y="801"/>
                </a:cubicBezTo>
                <a:cubicBezTo>
                  <a:pt x="2983" y="804"/>
                  <a:pt x="2990" y="805"/>
                  <a:pt x="2997" y="805"/>
                </a:cubicBezTo>
                <a:cubicBezTo>
                  <a:pt x="3004" y="805"/>
                  <a:pt x="3011" y="804"/>
                  <a:pt x="3014" y="801"/>
                </a:cubicBezTo>
                <a:cubicBezTo>
                  <a:pt x="3014" y="800"/>
                  <a:pt x="3015" y="800"/>
                  <a:pt x="3016" y="800"/>
                </a:cubicBezTo>
                <a:cubicBezTo>
                  <a:pt x="3021" y="800"/>
                  <a:pt x="3024" y="815"/>
                  <a:pt x="3019" y="835"/>
                </a:cubicBezTo>
                <a:lnTo>
                  <a:pt x="3008" y="846"/>
                </a:lnTo>
                <a:lnTo>
                  <a:pt x="2991" y="869"/>
                </a:lnTo>
                <a:cubicBezTo>
                  <a:pt x="2983" y="874"/>
                  <a:pt x="2975" y="877"/>
                  <a:pt x="2968" y="877"/>
                </a:cubicBezTo>
                <a:cubicBezTo>
                  <a:pt x="2945" y="877"/>
                  <a:pt x="2929" y="854"/>
                  <a:pt x="2929" y="841"/>
                </a:cubicBezTo>
                <a:cubicBezTo>
                  <a:pt x="2924" y="828"/>
                  <a:pt x="2920" y="822"/>
                  <a:pt x="2913" y="822"/>
                </a:cubicBezTo>
                <a:cubicBezTo>
                  <a:pt x="2911" y="822"/>
                  <a:pt x="2909" y="822"/>
                  <a:pt x="2906" y="824"/>
                </a:cubicBezTo>
                <a:lnTo>
                  <a:pt x="2906" y="829"/>
                </a:lnTo>
                <a:cubicBezTo>
                  <a:pt x="2895" y="846"/>
                  <a:pt x="2889" y="863"/>
                  <a:pt x="2883" y="875"/>
                </a:cubicBezTo>
                <a:cubicBezTo>
                  <a:pt x="2878" y="875"/>
                  <a:pt x="2861" y="869"/>
                  <a:pt x="2861" y="869"/>
                </a:cubicBezTo>
                <a:lnTo>
                  <a:pt x="2861" y="846"/>
                </a:lnTo>
                <a:cubicBezTo>
                  <a:pt x="2866" y="829"/>
                  <a:pt x="2912" y="773"/>
                  <a:pt x="2934" y="767"/>
                </a:cubicBezTo>
                <a:cubicBezTo>
                  <a:pt x="2941" y="765"/>
                  <a:pt x="2947" y="765"/>
                  <a:pt x="2952" y="765"/>
                </a:cubicBezTo>
                <a:close/>
                <a:moveTo>
                  <a:pt x="22400" y="870"/>
                </a:moveTo>
                <a:cubicBezTo>
                  <a:pt x="22410" y="870"/>
                  <a:pt x="22421" y="877"/>
                  <a:pt x="22430" y="892"/>
                </a:cubicBezTo>
                <a:cubicBezTo>
                  <a:pt x="22447" y="920"/>
                  <a:pt x="22412" y="982"/>
                  <a:pt x="22390" y="988"/>
                </a:cubicBezTo>
                <a:cubicBezTo>
                  <a:pt x="22384" y="989"/>
                  <a:pt x="22379" y="990"/>
                  <a:pt x="22374" y="990"/>
                </a:cubicBezTo>
                <a:cubicBezTo>
                  <a:pt x="22354" y="990"/>
                  <a:pt x="22339" y="981"/>
                  <a:pt x="22339" y="977"/>
                </a:cubicBezTo>
                <a:cubicBezTo>
                  <a:pt x="22339" y="971"/>
                  <a:pt x="22367" y="909"/>
                  <a:pt x="22378" y="886"/>
                </a:cubicBezTo>
                <a:cubicBezTo>
                  <a:pt x="22384" y="875"/>
                  <a:pt x="22392" y="870"/>
                  <a:pt x="22400" y="870"/>
                </a:cubicBezTo>
                <a:close/>
                <a:moveTo>
                  <a:pt x="2452" y="608"/>
                </a:moveTo>
                <a:lnTo>
                  <a:pt x="2441" y="659"/>
                </a:lnTo>
                <a:lnTo>
                  <a:pt x="2424" y="727"/>
                </a:lnTo>
                <a:cubicBezTo>
                  <a:pt x="2458" y="721"/>
                  <a:pt x="2492" y="699"/>
                  <a:pt x="2497" y="682"/>
                </a:cubicBezTo>
                <a:cubicBezTo>
                  <a:pt x="2501" y="670"/>
                  <a:pt x="2527" y="650"/>
                  <a:pt x="2552" y="650"/>
                </a:cubicBezTo>
                <a:cubicBezTo>
                  <a:pt x="2563" y="650"/>
                  <a:pt x="2574" y="654"/>
                  <a:pt x="2583" y="665"/>
                </a:cubicBezTo>
                <a:lnTo>
                  <a:pt x="2605" y="693"/>
                </a:lnTo>
                <a:lnTo>
                  <a:pt x="2622" y="716"/>
                </a:lnTo>
                <a:cubicBezTo>
                  <a:pt x="2639" y="710"/>
                  <a:pt x="2668" y="699"/>
                  <a:pt x="2679" y="693"/>
                </a:cubicBezTo>
                <a:lnTo>
                  <a:pt x="2685" y="699"/>
                </a:lnTo>
                <a:lnTo>
                  <a:pt x="2713" y="727"/>
                </a:lnTo>
                <a:cubicBezTo>
                  <a:pt x="2736" y="767"/>
                  <a:pt x="2758" y="807"/>
                  <a:pt x="2758" y="818"/>
                </a:cubicBezTo>
                <a:lnTo>
                  <a:pt x="2753" y="829"/>
                </a:lnTo>
                <a:cubicBezTo>
                  <a:pt x="2753" y="829"/>
                  <a:pt x="2748" y="832"/>
                  <a:pt x="2743" y="832"/>
                </a:cubicBezTo>
                <a:cubicBezTo>
                  <a:pt x="2740" y="832"/>
                  <a:pt x="2738" y="831"/>
                  <a:pt x="2736" y="829"/>
                </a:cubicBezTo>
                <a:lnTo>
                  <a:pt x="2713" y="824"/>
                </a:lnTo>
                <a:cubicBezTo>
                  <a:pt x="2685" y="824"/>
                  <a:pt x="2685" y="852"/>
                  <a:pt x="2696" y="863"/>
                </a:cubicBezTo>
                <a:cubicBezTo>
                  <a:pt x="2707" y="869"/>
                  <a:pt x="2707" y="892"/>
                  <a:pt x="2707" y="892"/>
                </a:cubicBezTo>
                <a:cubicBezTo>
                  <a:pt x="2707" y="897"/>
                  <a:pt x="2690" y="897"/>
                  <a:pt x="2673" y="897"/>
                </a:cubicBezTo>
                <a:lnTo>
                  <a:pt x="2656" y="886"/>
                </a:lnTo>
                <a:lnTo>
                  <a:pt x="2622" y="863"/>
                </a:lnTo>
                <a:cubicBezTo>
                  <a:pt x="2602" y="847"/>
                  <a:pt x="2585" y="838"/>
                  <a:pt x="2573" y="838"/>
                </a:cubicBezTo>
                <a:cubicBezTo>
                  <a:pt x="2565" y="838"/>
                  <a:pt x="2560" y="843"/>
                  <a:pt x="2560" y="852"/>
                </a:cubicBezTo>
                <a:lnTo>
                  <a:pt x="2560" y="858"/>
                </a:lnTo>
                <a:lnTo>
                  <a:pt x="2617" y="875"/>
                </a:lnTo>
                <a:cubicBezTo>
                  <a:pt x="2636" y="929"/>
                  <a:pt x="2596" y="992"/>
                  <a:pt x="2577" y="992"/>
                </a:cubicBezTo>
                <a:cubicBezTo>
                  <a:pt x="2575" y="992"/>
                  <a:pt x="2573" y="991"/>
                  <a:pt x="2571" y="988"/>
                </a:cubicBezTo>
                <a:cubicBezTo>
                  <a:pt x="2566" y="971"/>
                  <a:pt x="2543" y="914"/>
                  <a:pt x="2537" y="903"/>
                </a:cubicBezTo>
                <a:cubicBezTo>
                  <a:pt x="2535" y="899"/>
                  <a:pt x="2531" y="897"/>
                  <a:pt x="2525" y="897"/>
                </a:cubicBezTo>
                <a:cubicBezTo>
                  <a:pt x="2513" y="897"/>
                  <a:pt x="2494" y="905"/>
                  <a:pt x="2475" y="920"/>
                </a:cubicBezTo>
                <a:lnTo>
                  <a:pt x="2446" y="937"/>
                </a:lnTo>
                <a:lnTo>
                  <a:pt x="2441" y="937"/>
                </a:lnTo>
                <a:cubicBezTo>
                  <a:pt x="2424" y="926"/>
                  <a:pt x="2418" y="897"/>
                  <a:pt x="2429" y="880"/>
                </a:cubicBezTo>
                <a:lnTo>
                  <a:pt x="2441" y="875"/>
                </a:lnTo>
                <a:lnTo>
                  <a:pt x="2452" y="869"/>
                </a:lnTo>
                <a:cubicBezTo>
                  <a:pt x="2475" y="869"/>
                  <a:pt x="2435" y="761"/>
                  <a:pt x="2412" y="721"/>
                </a:cubicBezTo>
                <a:cubicBezTo>
                  <a:pt x="2393" y="688"/>
                  <a:pt x="2370" y="675"/>
                  <a:pt x="2360" y="675"/>
                </a:cubicBezTo>
                <a:cubicBezTo>
                  <a:pt x="2358" y="675"/>
                  <a:pt x="2356" y="675"/>
                  <a:pt x="2356" y="676"/>
                </a:cubicBezTo>
                <a:lnTo>
                  <a:pt x="2350" y="676"/>
                </a:lnTo>
                <a:cubicBezTo>
                  <a:pt x="2349" y="678"/>
                  <a:pt x="2348" y="679"/>
                  <a:pt x="2347" y="679"/>
                </a:cubicBezTo>
                <a:cubicBezTo>
                  <a:pt x="2342" y="679"/>
                  <a:pt x="2339" y="659"/>
                  <a:pt x="2339" y="631"/>
                </a:cubicBezTo>
                <a:lnTo>
                  <a:pt x="2344" y="631"/>
                </a:lnTo>
                <a:lnTo>
                  <a:pt x="2367" y="614"/>
                </a:lnTo>
                <a:cubicBezTo>
                  <a:pt x="2390" y="608"/>
                  <a:pt x="2429" y="608"/>
                  <a:pt x="2452" y="608"/>
                </a:cubicBezTo>
                <a:close/>
                <a:moveTo>
                  <a:pt x="3564" y="778"/>
                </a:moveTo>
                <a:cubicBezTo>
                  <a:pt x="3587" y="778"/>
                  <a:pt x="3632" y="841"/>
                  <a:pt x="3632" y="869"/>
                </a:cubicBezTo>
                <a:cubicBezTo>
                  <a:pt x="3632" y="892"/>
                  <a:pt x="3678" y="948"/>
                  <a:pt x="3695" y="965"/>
                </a:cubicBezTo>
                <a:cubicBezTo>
                  <a:pt x="3712" y="977"/>
                  <a:pt x="3695" y="988"/>
                  <a:pt x="3655" y="994"/>
                </a:cubicBezTo>
                <a:cubicBezTo>
                  <a:pt x="3621" y="994"/>
                  <a:pt x="3530" y="841"/>
                  <a:pt x="3524" y="824"/>
                </a:cubicBezTo>
                <a:cubicBezTo>
                  <a:pt x="3519" y="812"/>
                  <a:pt x="3524" y="790"/>
                  <a:pt x="3530" y="778"/>
                </a:cubicBezTo>
                <a:close/>
                <a:moveTo>
                  <a:pt x="15354" y="875"/>
                </a:moveTo>
                <a:lnTo>
                  <a:pt x="15400" y="926"/>
                </a:lnTo>
                <a:cubicBezTo>
                  <a:pt x="15400" y="926"/>
                  <a:pt x="15418" y="908"/>
                  <a:pt x="15426" y="908"/>
                </a:cubicBezTo>
                <a:cubicBezTo>
                  <a:pt x="15427" y="908"/>
                  <a:pt x="15427" y="908"/>
                  <a:pt x="15428" y="909"/>
                </a:cubicBezTo>
                <a:cubicBezTo>
                  <a:pt x="15439" y="909"/>
                  <a:pt x="15462" y="926"/>
                  <a:pt x="15462" y="931"/>
                </a:cubicBezTo>
                <a:cubicBezTo>
                  <a:pt x="15456" y="960"/>
                  <a:pt x="15456" y="994"/>
                  <a:pt x="15439" y="1017"/>
                </a:cubicBezTo>
                <a:lnTo>
                  <a:pt x="15428" y="1028"/>
                </a:lnTo>
                <a:cubicBezTo>
                  <a:pt x="15406" y="1022"/>
                  <a:pt x="15357" y="937"/>
                  <a:pt x="15329" y="937"/>
                </a:cubicBezTo>
                <a:cubicBezTo>
                  <a:pt x="15328" y="937"/>
                  <a:pt x="15327" y="937"/>
                  <a:pt x="15326" y="937"/>
                </a:cubicBezTo>
                <a:cubicBezTo>
                  <a:pt x="15298" y="937"/>
                  <a:pt x="15309" y="914"/>
                  <a:pt x="15354" y="875"/>
                </a:cubicBezTo>
                <a:close/>
                <a:moveTo>
                  <a:pt x="3426" y="857"/>
                </a:moveTo>
                <a:cubicBezTo>
                  <a:pt x="3428" y="857"/>
                  <a:pt x="3431" y="857"/>
                  <a:pt x="3434" y="858"/>
                </a:cubicBezTo>
                <a:cubicBezTo>
                  <a:pt x="3462" y="858"/>
                  <a:pt x="3553" y="994"/>
                  <a:pt x="3536" y="1022"/>
                </a:cubicBezTo>
                <a:cubicBezTo>
                  <a:pt x="3531" y="1030"/>
                  <a:pt x="3526" y="1034"/>
                  <a:pt x="3521" y="1034"/>
                </a:cubicBezTo>
                <a:cubicBezTo>
                  <a:pt x="3510" y="1034"/>
                  <a:pt x="3500" y="1011"/>
                  <a:pt x="3496" y="971"/>
                </a:cubicBezTo>
                <a:lnTo>
                  <a:pt x="3479" y="943"/>
                </a:lnTo>
                <a:lnTo>
                  <a:pt x="3462" y="909"/>
                </a:lnTo>
                <a:cubicBezTo>
                  <a:pt x="3421" y="878"/>
                  <a:pt x="3408" y="857"/>
                  <a:pt x="3426" y="857"/>
                </a:cubicBezTo>
                <a:close/>
                <a:moveTo>
                  <a:pt x="4272" y="916"/>
                </a:moveTo>
                <a:cubicBezTo>
                  <a:pt x="4291" y="916"/>
                  <a:pt x="4318" y="933"/>
                  <a:pt x="4347" y="965"/>
                </a:cubicBezTo>
                <a:lnTo>
                  <a:pt x="4404" y="971"/>
                </a:lnTo>
                <a:lnTo>
                  <a:pt x="4415" y="971"/>
                </a:lnTo>
                <a:cubicBezTo>
                  <a:pt x="4421" y="994"/>
                  <a:pt x="4415" y="1022"/>
                  <a:pt x="4398" y="1034"/>
                </a:cubicBezTo>
                <a:lnTo>
                  <a:pt x="4370" y="982"/>
                </a:lnTo>
                <a:cubicBezTo>
                  <a:pt x="4341" y="1011"/>
                  <a:pt x="4285" y="1051"/>
                  <a:pt x="4245" y="1068"/>
                </a:cubicBezTo>
                <a:lnTo>
                  <a:pt x="4211" y="1079"/>
                </a:lnTo>
                <a:lnTo>
                  <a:pt x="4194" y="1085"/>
                </a:lnTo>
                <a:cubicBezTo>
                  <a:pt x="4177" y="1073"/>
                  <a:pt x="4183" y="1039"/>
                  <a:pt x="4217" y="1005"/>
                </a:cubicBezTo>
                <a:lnTo>
                  <a:pt x="4234" y="977"/>
                </a:lnTo>
                <a:lnTo>
                  <a:pt x="4245" y="948"/>
                </a:lnTo>
                <a:cubicBezTo>
                  <a:pt x="4247" y="926"/>
                  <a:pt x="4257" y="916"/>
                  <a:pt x="4272" y="916"/>
                </a:cubicBezTo>
                <a:close/>
                <a:moveTo>
                  <a:pt x="15071" y="897"/>
                </a:moveTo>
                <a:lnTo>
                  <a:pt x="15076" y="903"/>
                </a:lnTo>
                <a:cubicBezTo>
                  <a:pt x="15088" y="926"/>
                  <a:pt x="15088" y="954"/>
                  <a:pt x="15054" y="960"/>
                </a:cubicBezTo>
                <a:cubicBezTo>
                  <a:pt x="15048" y="960"/>
                  <a:pt x="15042" y="960"/>
                  <a:pt x="15037" y="971"/>
                </a:cubicBezTo>
                <a:cubicBezTo>
                  <a:pt x="15031" y="977"/>
                  <a:pt x="15031" y="988"/>
                  <a:pt x="15031" y="1000"/>
                </a:cubicBezTo>
                <a:lnTo>
                  <a:pt x="15037" y="1005"/>
                </a:lnTo>
                <a:cubicBezTo>
                  <a:pt x="15048" y="1005"/>
                  <a:pt x="15093" y="1000"/>
                  <a:pt x="15110" y="994"/>
                </a:cubicBezTo>
                <a:cubicBezTo>
                  <a:pt x="15111" y="994"/>
                  <a:pt x="15111" y="994"/>
                  <a:pt x="15112" y="994"/>
                </a:cubicBezTo>
                <a:cubicBezTo>
                  <a:pt x="15122" y="994"/>
                  <a:pt x="15075" y="1053"/>
                  <a:pt x="15046" y="1053"/>
                </a:cubicBezTo>
                <a:cubicBezTo>
                  <a:pt x="15042" y="1053"/>
                  <a:pt x="15039" y="1052"/>
                  <a:pt x="15037" y="1051"/>
                </a:cubicBezTo>
                <a:cubicBezTo>
                  <a:pt x="15031" y="1047"/>
                  <a:pt x="15026" y="1046"/>
                  <a:pt x="15021" y="1046"/>
                </a:cubicBezTo>
                <a:cubicBezTo>
                  <a:pt x="15000" y="1046"/>
                  <a:pt x="14984" y="1070"/>
                  <a:pt x="14980" y="1079"/>
                </a:cubicBezTo>
                <a:cubicBezTo>
                  <a:pt x="14980" y="1090"/>
                  <a:pt x="14975" y="1096"/>
                  <a:pt x="14967" y="1096"/>
                </a:cubicBezTo>
                <a:cubicBezTo>
                  <a:pt x="14963" y="1096"/>
                  <a:pt x="14957" y="1094"/>
                  <a:pt x="14951" y="1090"/>
                </a:cubicBezTo>
                <a:lnTo>
                  <a:pt x="14934" y="1085"/>
                </a:lnTo>
                <a:lnTo>
                  <a:pt x="14917" y="1079"/>
                </a:lnTo>
                <a:cubicBezTo>
                  <a:pt x="14914" y="1080"/>
                  <a:pt x="14911" y="1080"/>
                  <a:pt x="14908" y="1080"/>
                </a:cubicBezTo>
                <a:cubicBezTo>
                  <a:pt x="14896" y="1080"/>
                  <a:pt x="14889" y="1072"/>
                  <a:pt x="14889" y="1068"/>
                </a:cubicBezTo>
                <a:cubicBezTo>
                  <a:pt x="14889" y="1062"/>
                  <a:pt x="14906" y="1034"/>
                  <a:pt x="14934" y="1005"/>
                </a:cubicBezTo>
                <a:cubicBezTo>
                  <a:pt x="14963" y="977"/>
                  <a:pt x="15054" y="903"/>
                  <a:pt x="15071" y="897"/>
                </a:cubicBezTo>
                <a:close/>
                <a:moveTo>
                  <a:pt x="4602" y="977"/>
                </a:moveTo>
                <a:cubicBezTo>
                  <a:pt x="4631" y="977"/>
                  <a:pt x="4625" y="988"/>
                  <a:pt x="4597" y="1005"/>
                </a:cubicBezTo>
                <a:lnTo>
                  <a:pt x="4602" y="1062"/>
                </a:lnTo>
                <a:lnTo>
                  <a:pt x="4602" y="1096"/>
                </a:lnTo>
                <a:cubicBezTo>
                  <a:pt x="4557" y="1102"/>
                  <a:pt x="4512" y="1102"/>
                  <a:pt x="4506" y="1102"/>
                </a:cubicBezTo>
                <a:cubicBezTo>
                  <a:pt x="4500" y="1102"/>
                  <a:pt x="4438" y="1085"/>
                  <a:pt x="4444" y="1062"/>
                </a:cubicBezTo>
                <a:cubicBezTo>
                  <a:pt x="4449" y="1034"/>
                  <a:pt x="4466" y="1017"/>
                  <a:pt x="4483" y="1017"/>
                </a:cubicBezTo>
                <a:cubicBezTo>
                  <a:pt x="4485" y="1017"/>
                  <a:pt x="4487" y="1018"/>
                  <a:pt x="4488" y="1018"/>
                </a:cubicBezTo>
                <a:cubicBezTo>
                  <a:pt x="4500" y="1018"/>
                  <a:pt x="4517" y="1004"/>
                  <a:pt x="4512" y="994"/>
                </a:cubicBezTo>
                <a:cubicBezTo>
                  <a:pt x="4506" y="982"/>
                  <a:pt x="4574" y="977"/>
                  <a:pt x="4602" y="977"/>
                </a:cubicBezTo>
                <a:close/>
                <a:moveTo>
                  <a:pt x="12263" y="997"/>
                </a:moveTo>
                <a:cubicBezTo>
                  <a:pt x="12267" y="997"/>
                  <a:pt x="12270" y="997"/>
                  <a:pt x="12273" y="1000"/>
                </a:cubicBezTo>
                <a:cubicBezTo>
                  <a:pt x="12285" y="1011"/>
                  <a:pt x="12302" y="1056"/>
                  <a:pt x="12296" y="1079"/>
                </a:cubicBezTo>
                <a:lnTo>
                  <a:pt x="12290" y="1079"/>
                </a:lnTo>
                <a:lnTo>
                  <a:pt x="12256" y="1096"/>
                </a:lnTo>
                <a:cubicBezTo>
                  <a:pt x="12243" y="1100"/>
                  <a:pt x="12226" y="1102"/>
                  <a:pt x="12208" y="1102"/>
                </a:cubicBezTo>
                <a:cubicBezTo>
                  <a:pt x="12179" y="1102"/>
                  <a:pt x="12147" y="1097"/>
                  <a:pt x="12126" y="1090"/>
                </a:cubicBezTo>
                <a:lnTo>
                  <a:pt x="12092" y="1085"/>
                </a:lnTo>
                <a:cubicBezTo>
                  <a:pt x="12086" y="1085"/>
                  <a:pt x="12075" y="1062"/>
                  <a:pt x="12080" y="1045"/>
                </a:cubicBezTo>
                <a:cubicBezTo>
                  <a:pt x="12080" y="1039"/>
                  <a:pt x="12092" y="1028"/>
                  <a:pt x="12103" y="1022"/>
                </a:cubicBezTo>
                <a:cubicBezTo>
                  <a:pt x="12107" y="1022"/>
                  <a:pt x="12153" y="1051"/>
                  <a:pt x="12185" y="1051"/>
                </a:cubicBezTo>
                <a:cubicBezTo>
                  <a:pt x="12196" y="1051"/>
                  <a:pt x="12205" y="1048"/>
                  <a:pt x="12211" y="1039"/>
                </a:cubicBezTo>
                <a:cubicBezTo>
                  <a:pt x="12225" y="1016"/>
                  <a:pt x="12247" y="997"/>
                  <a:pt x="12263" y="997"/>
                </a:cubicBezTo>
                <a:close/>
                <a:moveTo>
                  <a:pt x="13983" y="721"/>
                </a:moveTo>
                <a:cubicBezTo>
                  <a:pt x="13984" y="721"/>
                  <a:pt x="13986" y="721"/>
                  <a:pt x="13987" y="721"/>
                </a:cubicBezTo>
                <a:cubicBezTo>
                  <a:pt x="13993" y="727"/>
                  <a:pt x="14032" y="733"/>
                  <a:pt x="14072" y="733"/>
                </a:cubicBezTo>
                <a:lnTo>
                  <a:pt x="14095" y="778"/>
                </a:lnTo>
                <a:cubicBezTo>
                  <a:pt x="14097" y="780"/>
                  <a:pt x="14099" y="781"/>
                  <a:pt x="14102" y="781"/>
                </a:cubicBezTo>
                <a:cubicBezTo>
                  <a:pt x="14108" y="781"/>
                  <a:pt x="14115" y="778"/>
                  <a:pt x="14123" y="778"/>
                </a:cubicBezTo>
                <a:cubicBezTo>
                  <a:pt x="14129" y="778"/>
                  <a:pt x="14140" y="778"/>
                  <a:pt x="14146" y="784"/>
                </a:cubicBezTo>
                <a:lnTo>
                  <a:pt x="14146" y="790"/>
                </a:lnTo>
                <a:cubicBezTo>
                  <a:pt x="14146" y="801"/>
                  <a:pt x="14123" y="835"/>
                  <a:pt x="14095" y="863"/>
                </a:cubicBezTo>
                <a:lnTo>
                  <a:pt x="14095" y="909"/>
                </a:lnTo>
                <a:lnTo>
                  <a:pt x="14089" y="926"/>
                </a:lnTo>
                <a:cubicBezTo>
                  <a:pt x="14072" y="943"/>
                  <a:pt x="14004" y="977"/>
                  <a:pt x="14015" y="1000"/>
                </a:cubicBezTo>
                <a:cubicBezTo>
                  <a:pt x="14021" y="1022"/>
                  <a:pt x="14021" y="1096"/>
                  <a:pt x="14010" y="1102"/>
                </a:cubicBezTo>
                <a:cubicBezTo>
                  <a:pt x="14008" y="1102"/>
                  <a:pt x="14006" y="1103"/>
                  <a:pt x="14005" y="1103"/>
                </a:cubicBezTo>
                <a:cubicBezTo>
                  <a:pt x="13993" y="1103"/>
                  <a:pt x="13994" y="1082"/>
                  <a:pt x="14010" y="1056"/>
                </a:cubicBezTo>
                <a:cubicBezTo>
                  <a:pt x="14027" y="1022"/>
                  <a:pt x="13947" y="931"/>
                  <a:pt x="13941" y="875"/>
                </a:cubicBezTo>
                <a:lnTo>
                  <a:pt x="13924" y="824"/>
                </a:lnTo>
                <a:lnTo>
                  <a:pt x="13919" y="790"/>
                </a:lnTo>
                <a:cubicBezTo>
                  <a:pt x="13934" y="744"/>
                  <a:pt x="13968" y="721"/>
                  <a:pt x="13983" y="721"/>
                </a:cubicBezTo>
                <a:close/>
                <a:moveTo>
                  <a:pt x="16858" y="960"/>
                </a:moveTo>
                <a:cubicBezTo>
                  <a:pt x="16875" y="960"/>
                  <a:pt x="16898" y="965"/>
                  <a:pt x="16903" y="977"/>
                </a:cubicBezTo>
                <a:lnTo>
                  <a:pt x="16909" y="1005"/>
                </a:lnTo>
                <a:cubicBezTo>
                  <a:pt x="16892" y="1017"/>
                  <a:pt x="16824" y="1085"/>
                  <a:pt x="16801" y="1096"/>
                </a:cubicBezTo>
                <a:cubicBezTo>
                  <a:pt x="16792" y="1101"/>
                  <a:pt x="16786" y="1104"/>
                  <a:pt x="16781" y="1104"/>
                </a:cubicBezTo>
                <a:cubicBezTo>
                  <a:pt x="16770" y="1104"/>
                  <a:pt x="16769" y="1091"/>
                  <a:pt x="16773" y="1068"/>
                </a:cubicBezTo>
                <a:lnTo>
                  <a:pt x="16778" y="1045"/>
                </a:lnTo>
                <a:cubicBezTo>
                  <a:pt x="16784" y="1028"/>
                  <a:pt x="16773" y="1005"/>
                  <a:pt x="16778" y="982"/>
                </a:cubicBezTo>
                <a:cubicBezTo>
                  <a:pt x="16783" y="968"/>
                  <a:pt x="16787" y="963"/>
                  <a:pt x="16791" y="963"/>
                </a:cubicBezTo>
                <a:cubicBezTo>
                  <a:pt x="16801" y="963"/>
                  <a:pt x="16808" y="989"/>
                  <a:pt x="16815" y="989"/>
                </a:cubicBezTo>
                <a:cubicBezTo>
                  <a:pt x="16816" y="989"/>
                  <a:pt x="16817" y="989"/>
                  <a:pt x="16818" y="988"/>
                </a:cubicBezTo>
                <a:cubicBezTo>
                  <a:pt x="16829" y="982"/>
                  <a:pt x="16846" y="965"/>
                  <a:pt x="16858" y="960"/>
                </a:cubicBezTo>
                <a:close/>
                <a:moveTo>
                  <a:pt x="12728" y="973"/>
                </a:moveTo>
                <a:cubicBezTo>
                  <a:pt x="12740" y="973"/>
                  <a:pt x="12755" y="992"/>
                  <a:pt x="12767" y="1028"/>
                </a:cubicBezTo>
                <a:lnTo>
                  <a:pt x="12767" y="1062"/>
                </a:lnTo>
                <a:lnTo>
                  <a:pt x="12761" y="1102"/>
                </a:lnTo>
                <a:cubicBezTo>
                  <a:pt x="12754" y="1103"/>
                  <a:pt x="12747" y="1104"/>
                  <a:pt x="12738" y="1104"/>
                </a:cubicBezTo>
                <a:cubicBezTo>
                  <a:pt x="12692" y="1104"/>
                  <a:pt x="12631" y="1079"/>
                  <a:pt x="12631" y="1045"/>
                </a:cubicBezTo>
                <a:cubicBezTo>
                  <a:pt x="12626" y="1018"/>
                  <a:pt x="12629" y="1002"/>
                  <a:pt x="12636" y="1002"/>
                </a:cubicBezTo>
                <a:cubicBezTo>
                  <a:pt x="12638" y="1002"/>
                  <a:pt x="12640" y="1003"/>
                  <a:pt x="12642" y="1005"/>
                </a:cubicBezTo>
                <a:cubicBezTo>
                  <a:pt x="12645" y="1008"/>
                  <a:pt x="12649" y="1009"/>
                  <a:pt x="12655" y="1009"/>
                </a:cubicBezTo>
                <a:cubicBezTo>
                  <a:pt x="12675" y="1009"/>
                  <a:pt x="12707" y="996"/>
                  <a:pt x="12716" y="982"/>
                </a:cubicBezTo>
                <a:cubicBezTo>
                  <a:pt x="12719" y="976"/>
                  <a:pt x="12724" y="973"/>
                  <a:pt x="12728" y="973"/>
                </a:cubicBezTo>
                <a:close/>
                <a:moveTo>
                  <a:pt x="16046" y="960"/>
                </a:moveTo>
                <a:cubicBezTo>
                  <a:pt x="16069" y="960"/>
                  <a:pt x="16092" y="1005"/>
                  <a:pt x="16092" y="1022"/>
                </a:cubicBezTo>
                <a:cubicBezTo>
                  <a:pt x="16092" y="1036"/>
                  <a:pt x="16100" y="1046"/>
                  <a:pt x="16105" y="1046"/>
                </a:cubicBezTo>
                <a:cubicBezTo>
                  <a:pt x="16107" y="1046"/>
                  <a:pt x="16108" y="1046"/>
                  <a:pt x="16109" y="1045"/>
                </a:cubicBezTo>
                <a:cubicBezTo>
                  <a:pt x="16110" y="1044"/>
                  <a:pt x="16111" y="1043"/>
                  <a:pt x="16113" y="1043"/>
                </a:cubicBezTo>
                <a:cubicBezTo>
                  <a:pt x="16120" y="1043"/>
                  <a:pt x="16132" y="1054"/>
                  <a:pt x="16132" y="1073"/>
                </a:cubicBezTo>
                <a:lnTo>
                  <a:pt x="16126" y="1085"/>
                </a:lnTo>
                <a:cubicBezTo>
                  <a:pt x="16120" y="1096"/>
                  <a:pt x="16109" y="1096"/>
                  <a:pt x="16098" y="1096"/>
                </a:cubicBezTo>
                <a:lnTo>
                  <a:pt x="16075" y="1102"/>
                </a:lnTo>
                <a:cubicBezTo>
                  <a:pt x="16067" y="1105"/>
                  <a:pt x="16060" y="1106"/>
                  <a:pt x="16054" y="1106"/>
                </a:cubicBezTo>
                <a:cubicBezTo>
                  <a:pt x="16039" y="1106"/>
                  <a:pt x="16031" y="1097"/>
                  <a:pt x="16035" y="1085"/>
                </a:cubicBezTo>
                <a:lnTo>
                  <a:pt x="16035" y="1062"/>
                </a:lnTo>
                <a:cubicBezTo>
                  <a:pt x="16035" y="1062"/>
                  <a:pt x="16018" y="1062"/>
                  <a:pt x="16012" y="1056"/>
                </a:cubicBezTo>
                <a:lnTo>
                  <a:pt x="15995" y="1034"/>
                </a:lnTo>
                <a:cubicBezTo>
                  <a:pt x="15967" y="994"/>
                  <a:pt x="16024" y="960"/>
                  <a:pt x="16046" y="960"/>
                </a:cubicBezTo>
                <a:close/>
                <a:moveTo>
                  <a:pt x="18673" y="1107"/>
                </a:moveTo>
                <a:cubicBezTo>
                  <a:pt x="18673" y="1107"/>
                  <a:pt x="18673" y="1107"/>
                  <a:pt x="18673" y="1107"/>
                </a:cubicBezTo>
                <a:cubicBezTo>
                  <a:pt x="18673" y="1107"/>
                  <a:pt x="18673" y="1107"/>
                  <a:pt x="18674" y="1107"/>
                </a:cubicBezTo>
                <a:lnTo>
                  <a:pt x="18674" y="1107"/>
                </a:lnTo>
                <a:cubicBezTo>
                  <a:pt x="18673" y="1107"/>
                  <a:pt x="18673" y="1107"/>
                  <a:pt x="18673" y="1107"/>
                </a:cubicBezTo>
                <a:close/>
                <a:moveTo>
                  <a:pt x="9550" y="1032"/>
                </a:moveTo>
                <a:cubicBezTo>
                  <a:pt x="9552" y="1032"/>
                  <a:pt x="9554" y="1033"/>
                  <a:pt x="9556" y="1034"/>
                </a:cubicBezTo>
                <a:cubicBezTo>
                  <a:pt x="9578" y="1051"/>
                  <a:pt x="9539" y="1096"/>
                  <a:pt x="9522" y="1107"/>
                </a:cubicBezTo>
                <a:cubicBezTo>
                  <a:pt x="9516" y="1111"/>
                  <a:pt x="9509" y="1113"/>
                  <a:pt x="9502" y="1113"/>
                </a:cubicBezTo>
                <a:cubicBezTo>
                  <a:pt x="9490" y="1113"/>
                  <a:pt x="9478" y="1107"/>
                  <a:pt x="9471" y="1096"/>
                </a:cubicBezTo>
                <a:cubicBezTo>
                  <a:pt x="9465" y="1080"/>
                  <a:pt x="9526" y="1032"/>
                  <a:pt x="9550" y="1032"/>
                </a:cubicBezTo>
                <a:close/>
                <a:moveTo>
                  <a:pt x="10756" y="957"/>
                </a:moveTo>
                <a:cubicBezTo>
                  <a:pt x="10761" y="957"/>
                  <a:pt x="10766" y="958"/>
                  <a:pt x="10770" y="960"/>
                </a:cubicBezTo>
                <a:cubicBezTo>
                  <a:pt x="10787" y="965"/>
                  <a:pt x="10770" y="1000"/>
                  <a:pt x="10736" y="1028"/>
                </a:cubicBezTo>
                <a:lnTo>
                  <a:pt x="10747" y="1090"/>
                </a:lnTo>
                <a:cubicBezTo>
                  <a:pt x="10747" y="1096"/>
                  <a:pt x="10736" y="1119"/>
                  <a:pt x="10730" y="1119"/>
                </a:cubicBezTo>
                <a:cubicBezTo>
                  <a:pt x="10719" y="1119"/>
                  <a:pt x="10707" y="1113"/>
                  <a:pt x="10696" y="1102"/>
                </a:cubicBezTo>
                <a:lnTo>
                  <a:pt x="10690" y="1090"/>
                </a:lnTo>
                <a:cubicBezTo>
                  <a:pt x="10685" y="1073"/>
                  <a:pt x="10628" y="1011"/>
                  <a:pt x="10639" y="994"/>
                </a:cubicBezTo>
                <a:cubicBezTo>
                  <a:pt x="10645" y="985"/>
                  <a:pt x="10652" y="981"/>
                  <a:pt x="10658" y="981"/>
                </a:cubicBezTo>
                <a:cubicBezTo>
                  <a:pt x="10665" y="981"/>
                  <a:pt x="10671" y="985"/>
                  <a:pt x="10673" y="994"/>
                </a:cubicBezTo>
                <a:cubicBezTo>
                  <a:pt x="10676" y="1000"/>
                  <a:pt x="10686" y="1003"/>
                  <a:pt x="10697" y="1003"/>
                </a:cubicBezTo>
                <a:cubicBezTo>
                  <a:pt x="10716" y="1003"/>
                  <a:pt x="10739" y="995"/>
                  <a:pt x="10736" y="977"/>
                </a:cubicBezTo>
                <a:cubicBezTo>
                  <a:pt x="10736" y="962"/>
                  <a:pt x="10746" y="957"/>
                  <a:pt x="10756" y="957"/>
                </a:cubicBezTo>
                <a:close/>
                <a:moveTo>
                  <a:pt x="16301" y="999"/>
                </a:moveTo>
                <a:cubicBezTo>
                  <a:pt x="16313" y="999"/>
                  <a:pt x="16326" y="1001"/>
                  <a:pt x="16336" y="1005"/>
                </a:cubicBezTo>
                <a:cubicBezTo>
                  <a:pt x="16356" y="1020"/>
                  <a:pt x="16402" y="1053"/>
                  <a:pt x="16421" y="1053"/>
                </a:cubicBezTo>
                <a:cubicBezTo>
                  <a:pt x="16423" y="1053"/>
                  <a:pt x="16425" y="1052"/>
                  <a:pt x="16427" y="1051"/>
                </a:cubicBezTo>
                <a:cubicBezTo>
                  <a:pt x="16429" y="1047"/>
                  <a:pt x="16432" y="1046"/>
                  <a:pt x="16435" y="1046"/>
                </a:cubicBezTo>
                <a:cubicBezTo>
                  <a:pt x="16448" y="1046"/>
                  <a:pt x="16467" y="1070"/>
                  <a:pt x="16472" y="1079"/>
                </a:cubicBezTo>
                <a:cubicBezTo>
                  <a:pt x="16478" y="1096"/>
                  <a:pt x="16472" y="1119"/>
                  <a:pt x="16472" y="1124"/>
                </a:cubicBezTo>
                <a:cubicBezTo>
                  <a:pt x="16466" y="1124"/>
                  <a:pt x="16461" y="1119"/>
                  <a:pt x="16449" y="1107"/>
                </a:cubicBezTo>
                <a:cubicBezTo>
                  <a:pt x="16444" y="1096"/>
                  <a:pt x="16313" y="1079"/>
                  <a:pt x="16279" y="1034"/>
                </a:cubicBezTo>
                <a:cubicBezTo>
                  <a:pt x="16261" y="1008"/>
                  <a:pt x="16278" y="999"/>
                  <a:pt x="16301" y="999"/>
                </a:cubicBezTo>
                <a:close/>
                <a:moveTo>
                  <a:pt x="5414" y="1022"/>
                </a:moveTo>
                <a:lnTo>
                  <a:pt x="5442" y="1034"/>
                </a:lnTo>
                <a:cubicBezTo>
                  <a:pt x="5453" y="1039"/>
                  <a:pt x="5465" y="1056"/>
                  <a:pt x="5465" y="1062"/>
                </a:cubicBezTo>
                <a:cubicBezTo>
                  <a:pt x="5465" y="1073"/>
                  <a:pt x="5453" y="1096"/>
                  <a:pt x="5448" y="1096"/>
                </a:cubicBezTo>
                <a:lnTo>
                  <a:pt x="5402" y="1085"/>
                </a:lnTo>
                <a:cubicBezTo>
                  <a:pt x="5383" y="1116"/>
                  <a:pt x="5363" y="1134"/>
                  <a:pt x="5351" y="1134"/>
                </a:cubicBezTo>
                <a:cubicBezTo>
                  <a:pt x="5345" y="1134"/>
                  <a:pt x="5342" y="1131"/>
                  <a:pt x="5340" y="1124"/>
                </a:cubicBezTo>
                <a:cubicBezTo>
                  <a:pt x="5334" y="1102"/>
                  <a:pt x="5368" y="1034"/>
                  <a:pt x="5414" y="1022"/>
                </a:cubicBezTo>
                <a:close/>
                <a:moveTo>
                  <a:pt x="9247" y="1059"/>
                </a:moveTo>
                <a:cubicBezTo>
                  <a:pt x="9269" y="1059"/>
                  <a:pt x="9312" y="1100"/>
                  <a:pt x="9312" y="1124"/>
                </a:cubicBezTo>
                <a:cubicBezTo>
                  <a:pt x="9309" y="1135"/>
                  <a:pt x="9301" y="1140"/>
                  <a:pt x="9291" y="1140"/>
                </a:cubicBezTo>
                <a:cubicBezTo>
                  <a:pt x="9274" y="1140"/>
                  <a:pt x="9252" y="1129"/>
                  <a:pt x="9238" y="1119"/>
                </a:cubicBezTo>
                <a:cubicBezTo>
                  <a:pt x="9215" y="1102"/>
                  <a:pt x="9215" y="1073"/>
                  <a:pt x="9238" y="1062"/>
                </a:cubicBezTo>
                <a:cubicBezTo>
                  <a:pt x="9240" y="1060"/>
                  <a:pt x="9243" y="1059"/>
                  <a:pt x="9247" y="1059"/>
                </a:cubicBezTo>
                <a:close/>
                <a:moveTo>
                  <a:pt x="11164" y="1004"/>
                </a:moveTo>
                <a:cubicBezTo>
                  <a:pt x="11167" y="1004"/>
                  <a:pt x="11170" y="1005"/>
                  <a:pt x="11173" y="1005"/>
                </a:cubicBezTo>
                <a:cubicBezTo>
                  <a:pt x="11201" y="1005"/>
                  <a:pt x="11201" y="1136"/>
                  <a:pt x="11173" y="1141"/>
                </a:cubicBezTo>
                <a:cubicBezTo>
                  <a:pt x="11172" y="1142"/>
                  <a:pt x="11170" y="1142"/>
                  <a:pt x="11169" y="1142"/>
                </a:cubicBezTo>
                <a:cubicBezTo>
                  <a:pt x="11143" y="1142"/>
                  <a:pt x="11122" y="1078"/>
                  <a:pt x="11122" y="1051"/>
                </a:cubicBezTo>
                <a:cubicBezTo>
                  <a:pt x="11122" y="1025"/>
                  <a:pt x="11140" y="1004"/>
                  <a:pt x="11164" y="1004"/>
                </a:cubicBezTo>
                <a:close/>
                <a:moveTo>
                  <a:pt x="11961" y="977"/>
                </a:moveTo>
                <a:cubicBezTo>
                  <a:pt x="11967" y="977"/>
                  <a:pt x="11971" y="978"/>
                  <a:pt x="11973" y="982"/>
                </a:cubicBezTo>
                <a:lnTo>
                  <a:pt x="11978" y="988"/>
                </a:lnTo>
                <a:lnTo>
                  <a:pt x="12001" y="1022"/>
                </a:lnTo>
                <a:cubicBezTo>
                  <a:pt x="12011" y="1015"/>
                  <a:pt x="12020" y="1012"/>
                  <a:pt x="12026" y="1012"/>
                </a:cubicBezTo>
                <a:cubicBezTo>
                  <a:pt x="12039" y="1012"/>
                  <a:pt x="12039" y="1029"/>
                  <a:pt x="12024" y="1056"/>
                </a:cubicBezTo>
                <a:cubicBezTo>
                  <a:pt x="11997" y="1094"/>
                  <a:pt x="11914" y="1142"/>
                  <a:pt x="11886" y="1142"/>
                </a:cubicBezTo>
                <a:cubicBezTo>
                  <a:pt x="11884" y="1142"/>
                  <a:pt x="11883" y="1142"/>
                  <a:pt x="11882" y="1141"/>
                </a:cubicBezTo>
                <a:lnTo>
                  <a:pt x="11882" y="1124"/>
                </a:lnTo>
                <a:cubicBezTo>
                  <a:pt x="11871" y="1073"/>
                  <a:pt x="11922" y="1102"/>
                  <a:pt x="11922" y="1073"/>
                </a:cubicBezTo>
                <a:cubicBezTo>
                  <a:pt x="11927" y="1056"/>
                  <a:pt x="11905" y="1022"/>
                  <a:pt x="11910" y="1011"/>
                </a:cubicBezTo>
                <a:lnTo>
                  <a:pt x="11922" y="994"/>
                </a:lnTo>
                <a:cubicBezTo>
                  <a:pt x="11936" y="983"/>
                  <a:pt x="11951" y="977"/>
                  <a:pt x="11961" y="977"/>
                </a:cubicBezTo>
                <a:close/>
                <a:moveTo>
                  <a:pt x="6355" y="1031"/>
                </a:moveTo>
                <a:cubicBezTo>
                  <a:pt x="6357" y="1031"/>
                  <a:pt x="6359" y="1032"/>
                  <a:pt x="6361" y="1034"/>
                </a:cubicBezTo>
                <a:cubicBezTo>
                  <a:pt x="6372" y="1041"/>
                  <a:pt x="6401" y="1048"/>
                  <a:pt x="6429" y="1048"/>
                </a:cubicBezTo>
                <a:cubicBezTo>
                  <a:pt x="6446" y="1048"/>
                  <a:pt x="6462" y="1045"/>
                  <a:pt x="6475" y="1039"/>
                </a:cubicBezTo>
                <a:lnTo>
                  <a:pt x="6475" y="1107"/>
                </a:lnTo>
                <a:lnTo>
                  <a:pt x="6469" y="1130"/>
                </a:lnTo>
                <a:cubicBezTo>
                  <a:pt x="6427" y="1143"/>
                  <a:pt x="6387" y="1149"/>
                  <a:pt x="6368" y="1149"/>
                </a:cubicBezTo>
                <a:cubicBezTo>
                  <a:pt x="6361" y="1149"/>
                  <a:pt x="6357" y="1148"/>
                  <a:pt x="6356" y="1147"/>
                </a:cubicBezTo>
                <a:lnTo>
                  <a:pt x="6350" y="1141"/>
                </a:lnTo>
                <a:lnTo>
                  <a:pt x="6344" y="1107"/>
                </a:lnTo>
                <a:cubicBezTo>
                  <a:pt x="6339" y="1063"/>
                  <a:pt x="6343" y="1031"/>
                  <a:pt x="6355" y="1031"/>
                </a:cubicBezTo>
                <a:close/>
                <a:moveTo>
                  <a:pt x="15309" y="1000"/>
                </a:moveTo>
                <a:cubicBezTo>
                  <a:pt x="15320" y="1005"/>
                  <a:pt x="15320" y="1034"/>
                  <a:pt x="15320" y="1068"/>
                </a:cubicBezTo>
                <a:lnTo>
                  <a:pt x="15309" y="1090"/>
                </a:lnTo>
                <a:lnTo>
                  <a:pt x="15292" y="1124"/>
                </a:lnTo>
                <a:cubicBezTo>
                  <a:pt x="15275" y="1141"/>
                  <a:pt x="15257" y="1150"/>
                  <a:pt x="15242" y="1150"/>
                </a:cubicBezTo>
                <a:cubicBezTo>
                  <a:pt x="15232" y="1150"/>
                  <a:pt x="15223" y="1145"/>
                  <a:pt x="15218" y="1136"/>
                </a:cubicBezTo>
                <a:cubicBezTo>
                  <a:pt x="15207" y="1113"/>
                  <a:pt x="15224" y="1022"/>
                  <a:pt x="15241" y="1017"/>
                </a:cubicBezTo>
                <a:cubicBezTo>
                  <a:pt x="15258" y="1011"/>
                  <a:pt x="15298" y="1000"/>
                  <a:pt x="15309" y="1000"/>
                </a:cubicBezTo>
                <a:close/>
                <a:moveTo>
                  <a:pt x="11401" y="1016"/>
                </a:moveTo>
                <a:cubicBezTo>
                  <a:pt x="11404" y="1016"/>
                  <a:pt x="11408" y="1020"/>
                  <a:pt x="11411" y="1028"/>
                </a:cubicBezTo>
                <a:cubicBezTo>
                  <a:pt x="11428" y="1056"/>
                  <a:pt x="11496" y="1090"/>
                  <a:pt x="11445" y="1113"/>
                </a:cubicBezTo>
                <a:lnTo>
                  <a:pt x="11405" y="1153"/>
                </a:lnTo>
                <a:cubicBezTo>
                  <a:pt x="11405" y="1153"/>
                  <a:pt x="11388" y="1130"/>
                  <a:pt x="11388" y="1119"/>
                </a:cubicBezTo>
                <a:lnTo>
                  <a:pt x="11388" y="1079"/>
                </a:lnTo>
                <a:cubicBezTo>
                  <a:pt x="11388" y="1039"/>
                  <a:pt x="11394" y="1016"/>
                  <a:pt x="11401" y="1016"/>
                </a:cubicBezTo>
                <a:close/>
                <a:moveTo>
                  <a:pt x="7151" y="1072"/>
                </a:moveTo>
                <a:cubicBezTo>
                  <a:pt x="7166" y="1072"/>
                  <a:pt x="7159" y="1093"/>
                  <a:pt x="7139" y="1113"/>
                </a:cubicBezTo>
                <a:cubicBezTo>
                  <a:pt x="7112" y="1134"/>
                  <a:pt x="7047" y="1165"/>
                  <a:pt x="7033" y="1165"/>
                </a:cubicBezTo>
                <a:cubicBezTo>
                  <a:pt x="7032" y="1165"/>
                  <a:pt x="7031" y="1164"/>
                  <a:pt x="7031" y="1164"/>
                </a:cubicBezTo>
                <a:cubicBezTo>
                  <a:pt x="7025" y="1153"/>
                  <a:pt x="7059" y="1124"/>
                  <a:pt x="7065" y="1102"/>
                </a:cubicBezTo>
                <a:cubicBezTo>
                  <a:pt x="7071" y="1085"/>
                  <a:pt x="7122" y="1073"/>
                  <a:pt x="7144" y="1073"/>
                </a:cubicBezTo>
                <a:cubicBezTo>
                  <a:pt x="7147" y="1073"/>
                  <a:pt x="7149" y="1072"/>
                  <a:pt x="7151" y="1072"/>
                </a:cubicBezTo>
                <a:close/>
                <a:moveTo>
                  <a:pt x="5958" y="1028"/>
                </a:moveTo>
                <a:cubicBezTo>
                  <a:pt x="5987" y="1028"/>
                  <a:pt x="5998" y="1056"/>
                  <a:pt x="5987" y="1085"/>
                </a:cubicBezTo>
                <a:lnTo>
                  <a:pt x="5981" y="1102"/>
                </a:lnTo>
                <a:cubicBezTo>
                  <a:pt x="5972" y="1154"/>
                  <a:pt x="5970" y="1166"/>
                  <a:pt x="5941" y="1166"/>
                </a:cubicBezTo>
                <a:cubicBezTo>
                  <a:pt x="5932" y="1166"/>
                  <a:pt x="5921" y="1165"/>
                  <a:pt x="5907" y="1164"/>
                </a:cubicBezTo>
                <a:cubicBezTo>
                  <a:pt x="5900" y="1162"/>
                  <a:pt x="5892" y="1162"/>
                  <a:pt x="5885" y="1162"/>
                </a:cubicBezTo>
                <a:cubicBezTo>
                  <a:pt x="5870" y="1162"/>
                  <a:pt x="5856" y="1164"/>
                  <a:pt x="5845" y="1164"/>
                </a:cubicBezTo>
                <a:lnTo>
                  <a:pt x="5828" y="1164"/>
                </a:lnTo>
                <a:cubicBezTo>
                  <a:pt x="5805" y="1164"/>
                  <a:pt x="5794" y="1130"/>
                  <a:pt x="5794" y="1119"/>
                </a:cubicBezTo>
                <a:cubicBezTo>
                  <a:pt x="5800" y="1107"/>
                  <a:pt x="5851" y="1096"/>
                  <a:pt x="5913" y="1096"/>
                </a:cubicBezTo>
                <a:lnTo>
                  <a:pt x="5953" y="1034"/>
                </a:lnTo>
                <a:lnTo>
                  <a:pt x="5958" y="1028"/>
                </a:lnTo>
                <a:close/>
                <a:moveTo>
                  <a:pt x="11763" y="982"/>
                </a:moveTo>
                <a:cubicBezTo>
                  <a:pt x="11814" y="988"/>
                  <a:pt x="11854" y="1034"/>
                  <a:pt x="11848" y="1051"/>
                </a:cubicBezTo>
                <a:cubicBezTo>
                  <a:pt x="11848" y="1060"/>
                  <a:pt x="11818" y="1074"/>
                  <a:pt x="11799" y="1074"/>
                </a:cubicBezTo>
                <a:cubicBezTo>
                  <a:pt x="11796" y="1074"/>
                  <a:pt x="11793" y="1074"/>
                  <a:pt x="11791" y="1073"/>
                </a:cubicBezTo>
                <a:cubicBezTo>
                  <a:pt x="11768" y="1073"/>
                  <a:pt x="11757" y="1096"/>
                  <a:pt x="11757" y="1130"/>
                </a:cubicBezTo>
                <a:lnTo>
                  <a:pt x="11757" y="1170"/>
                </a:lnTo>
                <a:lnTo>
                  <a:pt x="11757" y="1175"/>
                </a:lnTo>
                <a:cubicBezTo>
                  <a:pt x="11753" y="1177"/>
                  <a:pt x="11748" y="1178"/>
                  <a:pt x="11744" y="1178"/>
                </a:cubicBezTo>
                <a:cubicBezTo>
                  <a:pt x="11732" y="1178"/>
                  <a:pt x="11722" y="1172"/>
                  <a:pt x="11717" y="1164"/>
                </a:cubicBezTo>
                <a:lnTo>
                  <a:pt x="11717" y="1153"/>
                </a:lnTo>
                <a:lnTo>
                  <a:pt x="11723" y="1124"/>
                </a:lnTo>
                <a:cubicBezTo>
                  <a:pt x="11734" y="1085"/>
                  <a:pt x="11717" y="1051"/>
                  <a:pt x="11689" y="1051"/>
                </a:cubicBezTo>
                <a:cubicBezTo>
                  <a:pt x="11661" y="1051"/>
                  <a:pt x="11587" y="1011"/>
                  <a:pt x="11587" y="1000"/>
                </a:cubicBezTo>
                <a:cubicBezTo>
                  <a:pt x="11587" y="989"/>
                  <a:pt x="11637" y="985"/>
                  <a:pt x="11687" y="985"/>
                </a:cubicBezTo>
                <a:cubicBezTo>
                  <a:pt x="11715" y="985"/>
                  <a:pt x="11744" y="986"/>
                  <a:pt x="11763" y="988"/>
                </a:cubicBezTo>
                <a:lnTo>
                  <a:pt x="11763" y="982"/>
                </a:lnTo>
                <a:close/>
                <a:moveTo>
                  <a:pt x="7915" y="1162"/>
                </a:moveTo>
                <a:cubicBezTo>
                  <a:pt x="7916" y="1162"/>
                  <a:pt x="7922" y="1172"/>
                  <a:pt x="7922" y="1181"/>
                </a:cubicBezTo>
                <a:cubicBezTo>
                  <a:pt x="7922" y="1181"/>
                  <a:pt x="7922" y="1187"/>
                  <a:pt x="7922" y="1187"/>
                </a:cubicBezTo>
                <a:cubicBezTo>
                  <a:pt x="7914" y="1169"/>
                  <a:pt x="7913" y="1162"/>
                  <a:pt x="7915" y="1162"/>
                </a:cubicBezTo>
                <a:close/>
                <a:moveTo>
                  <a:pt x="12438" y="1027"/>
                </a:moveTo>
                <a:cubicBezTo>
                  <a:pt x="12445" y="1027"/>
                  <a:pt x="12455" y="1029"/>
                  <a:pt x="12466" y="1034"/>
                </a:cubicBezTo>
                <a:lnTo>
                  <a:pt x="12472" y="1045"/>
                </a:lnTo>
                <a:cubicBezTo>
                  <a:pt x="12478" y="1085"/>
                  <a:pt x="12472" y="1130"/>
                  <a:pt x="12495" y="1175"/>
                </a:cubicBezTo>
                <a:lnTo>
                  <a:pt x="12512" y="1215"/>
                </a:lnTo>
                <a:cubicBezTo>
                  <a:pt x="12503" y="1217"/>
                  <a:pt x="12495" y="1217"/>
                  <a:pt x="12487" y="1217"/>
                </a:cubicBezTo>
                <a:cubicBezTo>
                  <a:pt x="12439" y="1217"/>
                  <a:pt x="12410" y="1191"/>
                  <a:pt x="12410" y="1181"/>
                </a:cubicBezTo>
                <a:cubicBezTo>
                  <a:pt x="12404" y="1164"/>
                  <a:pt x="12376" y="1130"/>
                  <a:pt x="12364" y="1119"/>
                </a:cubicBezTo>
                <a:cubicBezTo>
                  <a:pt x="12353" y="1107"/>
                  <a:pt x="12313" y="1051"/>
                  <a:pt x="12330" y="1039"/>
                </a:cubicBezTo>
                <a:cubicBezTo>
                  <a:pt x="12333" y="1038"/>
                  <a:pt x="12336" y="1038"/>
                  <a:pt x="12339" y="1038"/>
                </a:cubicBezTo>
                <a:cubicBezTo>
                  <a:pt x="12355" y="1038"/>
                  <a:pt x="12372" y="1049"/>
                  <a:pt x="12381" y="1068"/>
                </a:cubicBezTo>
                <a:cubicBezTo>
                  <a:pt x="12384" y="1074"/>
                  <a:pt x="12388" y="1077"/>
                  <a:pt x="12393" y="1077"/>
                </a:cubicBezTo>
                <a:cubicBezTo>
                  <a:pt x="12408" y="1077"/>
                  <a:pt x="12431" y="1048"/>
                  <a:pt x="12427" y="1039"/>
                </a:cubicBezTo>
                <a:cubicBezTo>
                  <a:pt x="12420" y="1032"/>
                  <a:pt x="12426" y="1027"/>
                  <a:pt x="12438" y="1027"/>
                </a:cubicBezTo>
                <a:close/>
                <a:moveTo>
                  <a:pt x="23786" y="994"/>
                </a:moveTo>
                <a:cubicBezTo>
                  <a:pt x="23787" y="994"/>
                  <a:pt x="23788" y="1010"/>
                  <a:pt x="23791" y="1039"/>
                </a:cubicBezTo>
                <a:cubicBezTo>
                  <a:pt x="23797" y="1096"/>
                  <a:pt x="23769" y="1221"/>
                  <a:pt x="23752" y="1221"/>
                </a:cubicBezTo>
                <a:cubicBezTo>
                  <a:pt x="23734" y="1221"/>
                  <a:pt x="23740" y="1198"/>
                  <a:pt x="23763" y="1164"/>
                </a:cubicBezTo>
                <a:lnTo>
                  <a:pt x="23729" y="1130"/>
                </a:lnTo>
                <a:lnTo>
                  <a:pt x="23723" y="1124"/>
                </a:lnTo>
                <a:cubicBezTo>
                  <a:pt x="23723" y="1113"/>
                  <a:pt x="23791" y="1062"/>
                  <a:pt x="23786" y="1022"/>
                </a:cubicBezTo>
                <a:cubicBezTo>
                  <a:pt x="23786" y="1003"/>
                  <a:pt x="23786" y="994"/>
                  <a:pt x="23786" y="994"/>
                </a:cubicBezTo>
                <a:close/>
                <a:moveTo>
                  <a:pt x="16883" y="1135"/>
                </a:moveTo>
                <a:cubicBezTo>
                  <a:pt x="16891" y="1135"/>
                  <a:pt x="16916" y="1159"/>
                  <a:pt x="16926" y="1170"/>
                </a:cubicBezTo>
                <a:cubicBezTo>
                  <a:pt x="16943" y="1181"/>
                  <a:pt x="16988" y="1187"/>
                  <a:pt x="17000" y="1198"/>
                </a:cubicBezTo>
                <a:cubicBezTo>
                  <a:pt x="17017" y="1209"/>
                  <a:pt x="17005" y="1221"/>
                  <a:pt x="16977" y="1226"/>
                </a:cubicBezTo>
                <a:cubicBezTo>
                  <a:pt x="16976" y="1227"/>
                  <a:pt x="16975" y="1227"/>
                  <a:pt x="16974" y="1227"/>
                </a:cubicBezTo>
                <a:cubicBezTo>
                  <a:pt x="16944" y="1227"/>
                  <a:pt x="16870" y="1147"/>
                  <a:pt x="16881" y="1136"/>
                </a:cubicBezTo>
                <a:cubicBezTo>
                  <a:pt x="16881" y="1135"/>
                  <a:pt x="16882" y="1135"/>
                  <a:pt x="16883" y="1135"/>
                </a:cubicBezTo>
                <a:close/>
                <a:moveTo>
                  <a:pt x="18674" y="1107"/>
                </a:moveTo>
                <a:cubicBezTo>
                  <a:pt x="18717" y="1151"/>
                  <a:pt x="18765" y="1193"/>
                  <a:pt x="18781" y="1204"/>
                </a:cubicBezTo>
                <a:lnTo>
                  <a:pt x="18781" y="1215"/>
                </a:lnTo>
                <a:cubicBezTo>
                  <a:pt x="18781" y="1221"/>
                  <a:pt x="18781" y="1221"/>
                  <a:pt x="18781" y="1226"/>
                </a:cubicBezTo>
                <a:cubicBezTo>
                  <a:pt x="18795" y="1229"/>
                  <a:pt x="18807" y="1231"/>
                  <a:pt x="18815" y="1231"/>
                </a:cubicBezTo>
                <a:cubicBezTo>
                  <a:pt x="18822" y="1231"/>
                  <a:pt x="18827" y="1229"/>
                  <a:pt x="18827" y="1226"/>
                </a:cubicBezTo>
                <a:cubicBezTo>
                  <a:pt x="18832" y="1215"/>
                  <a:pt x="18770" y="1130"/>
                  <a:pt x="18747" y="1124"/>
                </a:cubicBezTo>
                <a:cubicBezTo>
                  <a:pt x="18725" y="1119"/>
                  <a:pt x="18685" y="1113"/>
                  <a:pt x="18674" y="1107"/>
                </a:cubicBezTo>
                <a:close/>
                <a:moveTo>
                  <a:pt x="17426" y="992"/>
                </a:moveTo>
                <a:cubicBezTo>
                  <a:pt x="17428" y="992"/>
                  <a:pt x="17430" y="993"/>
                  <a:pt x="17431" y="994"/>
                </a:cubicBezTo>
                <a:cubicBezTo>
                  <a:pt x="17438" y="1014"/>
                  <a:pt x="17447" y="1021"/>
                  <a:pt x="17458" y="1021"/>
                </a:cubicBezTo>
                <a:cubicBezTo>
                  <a:pt x="17479" y="1021"/>
                  <a:pt x="17504" y="993"/>
                  <a:pt x="17525" y="993"/>
                </a:cubicBezTo>
                <a:cubicBezTo>
                  <a:pt x="17534" y="993"/>
                  <a:pt x="17543" y="997"/>
                  <a:pt x="17550" y="1011"/>
                </a:cubicBezTo>
                <a:cubicBezTo>
                  <a:pt x="17578" y="1062"/>
                  <a:pt x="17584" y="1136"/>
                  <a:pt x="17618" y="1181"/>
                </a:cubicBezTo>
                <a:cubicBezTo>
                  <a:pt x="17618" y="1187"/>
                  <a:pt x="17618" y="1204"/>
                  <a:pt x="17612" y="1209"/>
                </a:cubicBezTo>
                <a:cubicBezTo>
                  <a:pt x="17607" y="1215"/>
                  <a:pt x="17595" y="1215"/>
                  <a:pt x="17590" y="1215"/>
                </a:cubicBezTo>
                <a:cubicBezTo>
                  <a:pt x="17584" y="1209"/>
                  <a:pt x="17573" y="1192"/>
                  <a:pt x="17573" y="1181"/>
                </a:cubicBezTo>
                <a:cubicBezTo>
                  <a:pt x="17570" y="1154"/>
                  <a:pt x="17559" y="1148"/>
                  <a:pt x="17547" y="1148"/>
                </a:cubicBezTo>
                <a:cubicBezTo>
                  <a:pt x="17536" y="1148"/>
                  <a:pt x="17524" y="1153"/>
                  <a:pt x="17516" y="1153"/>
                </a:cubicBezTo>
                <a:cubicBezTo>
                  <a:pt x="17510" y="1153"/>
                  <a:pt x="17505" y="1187"/>
                  <a:pt x="17493" y="1198"/>
                </a:cubicBezTo>
                <a:lnTo>
                  <a:pt x="17488" y="1215"/>
                </a:lnTo>
                <a:cubicBezTo>
                  <a:pt x="17484" y="1226"/>
                  <a:pt x="17468" y="1232"/>
                  <a:pt x="17458" y="1232"/>
                </a:cubicBezTo>
                <a:cubicBezTo>
                  <a:pt x="17452" y="1232"/>
                  <a:pt x="17448" y="1230"/>
                  <a:pt x="17448" y="1226"/>
                </a:cubicBezTo>
                <a:cubicBezTo>
                  <a:pt x="17448" y="1209"/>
                  <a:pt x="17420" y="1158"/>
                  <a:pt x="17385" y="1119"/>
                </a:cubicBezTo>
                <a:lnTo>
                  <a:pt x="17351" y="1130"/>
                </a:lnTo>
                <a:cubicBezTo>
                  <a:pt x="17346" y="1136"/>
                  <a:pt x="17306" y="1147"/>
                  <a:pt x="17289" y="1147"/>
                </a:cubicBezTo>
                <a:cubicBezTo>
                  <a:pt x="17278" y="1147"/>
                  <a:pt x="17244" y="1124"/>
                  <a:pt x="17238" y="1102"/>
                </a:cubicBezTo>
                <a:cubicBezTo>
                  <a:pt x="17232" y="1079"/>
                  <a:pt x="17244" y="1051"/>
                  <a:pt x="17266" y="1039"/>
                </a:cubicBezTo>
                <a:cubicBezTo>
                  <a:pt x="17270" y="1037"/>
                  <a:pt x="17276" y="1037"/>
                  <a:pt x="17282" y="1037"/>
                </a:cubicBezTo>
                <a:cubicBezTo>
                  <a:pt x="17316" y="1037"/>
                  <a:pt x="17379" y="1056"/>
                  <a:pt x="17403" y="1056"/>
                </a:cubicBezTo>
                <a:lnTo>
                  <a:pt x="17403" y="1051"/>
                </a:lnTo>
                <a:lnTo>
                  <a:pt x="17397" y="1005"/>
                </a:lnTo>
                <a:cubicBezTo>
                  <a:pt x="17397" y="1001"/>
                  <a:pt x="17415" y="992"/>
                  <a:pt x="17426" y="992"/>
                </a:cubicBezTo>
                <a:close/>
                <a:moveTo>
                  <a:pt x="6730" y="1043"/>
                </a:moveTo>
                <a:cubicBezTo>
                  <a:pt x="6765" y="1043"/>
                  <a:pt x="6793" y="1086"/>
                  <a:pt x="6798" y="1096"/>
                </a:cubicBezTo>
                <a:cubicBezTo>
                  <a:pt x="6798" y="1105"/>
                  <a:pt x="6808" y="1110"/>
                  <a:pt x="6820" y="1110"/>
                </a:cubicBezTo>
                <a:cubicBezTo>
                  <a:pt x="6829" y="1110"/>
                  <a:pt x="6838" y="1107"/>
                  <a:pt x="6844" y="1102"/>
                </a:cubicBezTo>
                <a:cubicBezTo>
                  <a:pt x="6845" y="1101"/>
                  <a:pt x="6847" y="1101"/>
                  <a:pt x="6848" y="1101"/>
                </a:cubicBezTo>
                <a:cubicBezTo>
                  <a:pt x="6860" y="1101"/>
                  <a:pt x="6859" y="1122"/>
                  <a:pt x="6849" y="1147"/>
                </a:cubicBezTo>
                <a:lnTo>
                  <a:pt x="6844" y="1170"/>
                </a:lnTo>
                <a:lnTo>
                  <a:pt x="6821" y="1243"/>
                </a:lnTo>
                <a:cubicBezTo>
                  <a:pt x="6764" y="1232"/>
                  <a:pt x="6724" y="1198"/>
                  <a:pt x="6736" y="1175"/>
                </a:cubicBezTo>
                <a:lnTo>
                  <a:pt x="6741" y="1153"/>
                </a:lnTo>
                <a:cubicBezTo>
                  <a:pt x="6741" y="1136"/>
                  <a:pt x="6724" y="1119"/>
                  <a:pt x="6719" y="1102"/>
                </a:cubicBezTo>
                <a:lnTo>
                  <a:pt x="6719" y="1045"/>
                </a:lnTo>
                <a:cubicBezTo>
                  <a:pt x="6723" y="1044"/>
                  <a:pt x="6727" y="1043"/>
                  <a:pt x="6730" y="1043"/>
                </a:cubicBezTo>
                <a:close/>
                <a:moveTo>
                  <a:pt x="15071" y="1158"/>
                </a:moveTo>
                <a:cubicBezTo>
                  <a:pt x="15084" y="1177"/>
                  <a:pt x="15098" y="1180"/>
                  <a:pt x="15112" y="1180"/>
                </a:cubicBezTo>
                <a:cubicBezTo>
                  <a:pt x="15124" y="1180"/>
                  <a:pt x="15135" y="1178"/>
                  <a:pt x="15147" y="1178"/>
                </a:cubicBezTo>
                <a:cubicBezTo>
                  <a:pt x="15154" y="1178"/>
                  <a:pt x="15160" y="1179"/>
                  <a:pt x="15167" y="1181"/>
                </a:cubicBezTo>
                <a:lnTo>
                  <a:pt x="15161" y="1181"/>
                </a:lnTo>
                <a:cubicBezTo>
                  <a:pt x="15173" y="1187"/>
                  <a:pt x="15178" y="1204"/>
                  <a:pt x="15178" y="1221"/>
                </a:cubicBezTo>
                <a:cubicBezTo>
                  <a:pt x="15178" y="1226"/>
                  <a:pt x="15173" y="1243"/>
                  <a:pt x="15167" y="1243"/>
                </a:cubicBezTo>
                <a:lnTo>
                  <a:pt x="15122" y="1249"/>
                </a:lnTo>
                <a:cubicBezTo>
                  <a:pt x="15076" y="1243"/>
                  <a:pt x="15037" y="1226"/>
                  <a:pt x="15031" y="1215"/>
                </a:cubicBezTo>
                <a:cubicBezTo>
                  <a:pt x="15031" y="1209"/>
                  <a:pt x="15048" y="1181"/>
                  <a:pt x="15071" y="1158"/>
                </a:cubicBezTo>
                <a:close/>
                <a:moveTo>
                  <a:pt x="5078" y="1056"/>
                </a:moveTo>
                <a:cubicBezTo>
                  <a:pt x="5083" y="1056"/>
                  <a:pt x="5089" y="1058"/>
                  <a:pt x="5096" y="1062"/>
                </a:cubicBezTo>
                <a:lnTo>
                  <a:pt x="5124" y="1085"/>
                </a:lnTo>
                <a:lnTo>
                  <a:pt x="5158" y="1113"/>
                </a:lnTo>
                <a:cubicBezTo>
                  <a:pt x="5130" y="1124"/>
                  <a:pt x="5102" y="1164"/>
                  <a:pt x="5085" y="1204"/>
                </a:cubicBezTo>
                <a:lnTo>
                  <a:pt x="5068" y="1238"/>
                </a:lnTo>
                <a:lnTo>
                  <a:pt x="5062" y="1249"/>
                </a:lnTo>
                <a:cubicBezTo>
                  <a:pt x="5060" y="1250"/>
                  <a:pt x="5057" y="1250"/>
                  <a:pt x="5055" y="1250"/>
                </a:cubicBezTo>
                <a:cubicBezTo>
                  <a:pt x="5041" y="1250"/>
                  <a:pt x="5027" y="1236"/>
                  <a:pt x="5022" y="1221"/>
                </a:cubicBezTo>
                <a:lnTo>
                  <a:pt x="5022" y="1215"/>
                </a:lnTo>
                <a:lnTo>
                  <a:pt x="5068" y="1158"/>
                </a:lnTo>
                <a:cubicBezTo>
                  <a:pt x="5049" y="1098"/>
                  <a:pt x="5053" y="1056"/>
                  <a:pt x="5078" y="1056"/>
                </a:cubicBezTo>
                <a:close/>
                <a:moveTo>
                  <a:pt x="10888" y="1009"/>
                </a:moveTo>
                <a:cubicBezTo>
                  <a:pt x="10892" y="1009"/>
                  <a:pt x="10895" y="1011"/>
                  <a:pt x="10895" y="1017"/>
                </a:cubicBezTo>
                <a:cubicBezTo>
                  <a:pt x="10895" y="1039"/>
                  <a:pt x="10934" y="1090"/>
                  <a:pt x="10951" y="1090"/>
                </a:cubicBezTo>
                <a:cubicBezTo>
                  <a:pt x="10968" y="1096"/>
                  <a:pt x="10951" y="1124"/>
                  <a:pt x="10917" y="1158"/>
                </a:cubicBezTo>
                <a:lnTo>
                  <a:pt x="10889" y="1187"/>
                </a:lnTo>
                <a:lnTo>
                  <a:pt x="10883" y="1192"/>
                </a:lnTo>
                <a:cubicBezTo>
                  <a:pt x="10883" y="1203"/>
                  <a:pt x="10894" y="1255"/>
                  <a:pt x="10885" y="1255"/>
                </a:cubicBezTo>
                <a:cubicBezTo>
                  <a:pt x="10884" y="1255"/>
                  <a:pt x="10884" y="1255"/>
                  <a:pt x="10883" y="1255"/>
                </a:cubicBezTo>
                <a:cubicBezTo>
                  <a:pt x="10872" y="1249"/>
                  <a:pt x="10838" y="1232"/>
                  <a:pt x="10832" y="1221"/>
                </a:cubicBezTo>
                <a:cubicBezTo>
                  <a:pt x="10827" y="1209"/>
                  <a:pt x="10810" y="1158"/>
                  <a:pt x="10787" y="1107"/>
                </a:cubicBezTo>
                <a:lnTo>
                  <a:pt x="10832" y="1062"/>
                </a:lnTo>
                <a:lnTo>
                  <a:pt x="10849" y="1039"/>
                </a:lnTo>
                <a:cubicBezTo>
                  <a:pt x="10865" y="1020"/>
                  <a:pt x="10880" y="1009"/>
                  <a:pt x="10888" y="1009"/>
                </a:cubicBezTo>
                <a:close/>
                <a:moveTo>
                  <a:pt x="18021" y="937"/>
                </a:moveTo>
                <a:cubicBezTo>
                  <a:pt x="18038" y="948"/>
                  <a:pt x="18072" y="954"/>
                  <a:pt x="18095" y="954"/>
                </a:cubicBezTo>
                <a:lnTo>
                  <a:pt x="18106" y="971"/>
                </a:lnTo>
                <a:cubicBezTo>
                  <a:pt x="18117" y="1000"/>
                  <a:pt x="18123" y="1034"/>
                  <a:pt x="18129" y="1068"/>
                </a:cubicBezTo>
                <a:lnTo>
                  <a:pt x="18134" y="1073"/>
                </a:lnTo>
                <a:cubicBezTo>
                  <a:pt x="18135" y="1073"/>
                  <a:pt x="18135" y="1074"/>
                  <a:pt x="18135" y="1074"/>
                </a:cubicBezTo>
                <a:cubicBezTo>
                  <a:pt x="18142" y="1074"/>
                  <a:pt x="18175" y="988"/>
                  <a:pt x="18203" y="988"/>
                </a:cubicBezTo>
                <a:cubicBezTo>
                  <a:pt x="18231" y="988"/>
                  <a:pt x="18276" y="1011"/>
                  <a:pt x="18288" y="1022"/>
                </a:cubicBezTo>
                <a:cubicBezTo>
                  <a:pt x="18299" y="1028"/>
                  <a:pt x="18271" y="1079"/>
                  <a:pt x="18254" y="1090"/>
                </a:cubicBezTo>
                <a:cubicBezTo>
                  <a:pt x="18242" y="1102"/>
                  <a:pt x="18220" y="1113"/>
                  <a:pt x="18214" y="1119"/>
                </a:cubicBezTo>
                <a:lnTo>
                  <a:pt x="18208" y="1119"/>
                </a:lnTo>
                <a:cubicBezTo>
                  <a:pt x="18200" y="1116"/>
                  <a:pt x="18193" y="1115"/>
                  <a:pt x="18187" y="1115"/>
                </a:cubicBezTo>
                <a:cubicBezTo>
                  <a:pt x="18152" y="1115"/>
                  <a:pt x="18152" y="1154"/>
                  <a:pt x="18157" y="1192"/>
                </a:cubicBezTo>
                <a:lnTo>
                  <a:pt x="18168" y="1261"/>
                </a:lnTo>
                <a:cubicBezTo>
                  <a:pt x="18134" y="1255"/>
                  <a:pt x="18078" y="1243"/>
                  <a:pt x="18061" y="1238"/>
                </a:cubicBezTo>
                <a:cubicBezTo>
                  <a:pt x="18049" y="1238"/>
                  <a:pt x="18038" y="1226"/>
                  <a:pt x="18038" y="1226"/>
                </a:cubicBezTo>
                <a:cubicBezTo>
                  <a:pt x="18038" y="1221"/>
                  <a:pt x="18049" y="1215"/>
                  <a:pt x="18066" y="1215"/>
                </a:cubicBezTo>
                <a:cubicBezTo>
                  <a:pt x="18083" y="1215"/>
                  <a:pt x="18112" y="1164"/>
                  <a:pt x="18106" y="1147"/>
                </a:cubicBezTo>
                <a:cubicBezTo>
                  <a:pt x="18105" y="1142"/>
                  <a:pt x="18102" y="1140"/>
                  <a:pt x="18098" y="1140"/>
                </a:cubicBezTo>
                <a:cubicBezTo>
                  <a:pt x="18088" y="1140"/>
                  <a:pt x="18072" y="1156"/>
                  <a:pt x="18055" y="1181"/>
                </a:cubicBezTo>
                <a:lnTo>
                  <a:pt x="18032" y="1124"/>
                </a:lnTo>
                <a:cubicBezTo>
                  <a:pt x="18032" y="1107"/>
                  <a:pt x="18027" y="1096"/>
                  <a:pt x="18021" y="1085"/>
                </a:cubicBezTo>
                <a:lnTo>
                  <a:pt x="17998" y="1056"/>
                </a:lnTo>
                <a:cubicBezTo>
                  <a:pt x="17993" y="1024"/>
                  <a:pt x="18003" y="942"/>
                  <a:pt x="18018" y="942"/>
                </a:cubicBezTo>
                <a:cubicBezTo>
                  <a:pt x="18019" y="942"/>
                  <a:pt x="18020" y="942"/>
                  <a:pt x="18021" y="943"/>
                </a:cubicBezTo>
                <a:lnTo>
                  <a:pt x="18021" y="937"/>
                </a:lnTo>
                <a:close/>
                <a:moveTo>
                  <a:pt x="18256" y="1169"/>
                </a:moveTo>
                <a:cubicBezTo>
                  <a:pt x="18269" y="1169"/>
                  <a:pt x="18335" y="1205"/>
                  <a:pt x="18367" y="1226"/>
                </a:cubicBezTo>
                <a:cubicBezTo>
                  <a:pt x="18395" y="1243"/>
                  <a:pt x="18390" y="1266"/>
                  <a:pt x="18350" y="1266"/>
                </a:cubicBezTo>
                <a:cubicBezTo>
                  <a:pt x="18349" y="1266"/>
                  <a:pt x="18348" y="1266"/>
                  <a:pt x="18346" y="1266"/>
                </a:cubicBezTo>
                <a:cubicBezTo>
                  <a:pt x="18307" y="1266"/>
                  <a:pt x="18248" y="1181"/>
                  <a:pt x="18254" y="1170"/>
                </a:cubicBezTo>
                <a:cubicBezTo>
                  <a:pt x="18254" y="1169"/>
                  <a:pt x="18255" y="1169"/>
                  <a:pt x="18256" y="1169"/>
                </a:cubicBezTo>
                <a:close/>
                <a:moveTo>
                  <a:pt x="13629" y="1170"/>
                </a:moveTo>
                <a:cubicBezTo>
                  <a:pt x="13652" y="1181"/>
                  <a:pt x="13680" y="1215"/>
                  <a:pt x="13692" y="1249"/>
                </a:cubicBezTo>
                <a:lnTo>
                  <a:pt x="13726" y="1215"/>
                </a:lnTo>
                <a:cubicBezTo>
                  <a:pt x="13726" y="1212"/>
                  <a:pt x="13730" y="1211"/>
                  <a:pt x="13735" y="1211"/>
                </a:cubicBezTo>
                <a:cubicBezTo>
                  <a:pt x="13740" y="1211"/>
                  <a:pt x="13746" y="1212"/>
                  <a:pt x="13749" y="1215"/>
                </a:cubicBezTo>
                <a:lnTo>
                  <a:pt x="13760" y="1221"/>
                </a:lnTo>
                <a:cubicBezTo>
                  <a:pt x="13766" y="1238"/>
                  <a:pt x="13766" y="1261"/>
                  <a:pt x="13760" y="1266"/>
                </a:cubicBezTo>
                <a:cubicBezTo>
                  <a:pt x="13760" y="1272"/>
                  <a:pt x="13698" y="1278"/>
                  <a:pt x="13669" y="1278"/>
                </a:cubicBezTo>
                <a:cubicBezTo>
                  <a:pt x="13646" y="1278"/>
                  <a:pt x="13629" y="1255"/>
                  <a:pt x="13629" y="1226"/>
                </a:cubicBezTo>
                <a:lnTo>
                  <a:pt x="13629" y="1209"/>
                </a:lnTo>
                <a:lnTo>
                  <a:pt x="13629" y="1170"/>
                </a:lnTo>
                <a:close/>
                <a:moveTo>
                  <a:pt x="16160" y="1158"/>
                </a:moveTo>
                <a:cubicBezTo>
                  <a:pt x="16175" y="1188"/>
                  <a:pt x="16203" y="1205"/>
                  <a:pt x="16228" y="1205"/>
                </a:cubicBezTo>
                <a:cubicBezTo>
                  <a:pt x="16232" y="1205"/>
                  <a:pt x="16236" y="1204"/>
                  <a:pt x="16239" y="1204"/>
                </a:cubicBezTo>
                <a:lnTo>
                  <a:pt x="16239" y="1204"/>
                </a:lnTo>
                <a:lnTo>
                  <a:pt x="16234" y="1243"/>
                </a:lnTo>
                <a:lnTo>
                  <a:pt x="16234" y="1266"/>
                </a:lnTo>
                <a:cubicBezTo>
                  <a:pt x="16227" y="1276"/>
                  <a:pt x="16216" y="1279"/>
                  <a:pt x="16206" y="1279"/>
                </a:cubicBezTo>
                <a:cubicBezTo>
                  <a:pt x="16192" y="1279"/>
                  <a:pt x="16178" y="1273"/>
                  <a:pt x="16171" y="1266"/>
                </a:cubicBezTo>
                <a:cubicBezTo>
                  <a:pt x="16166" y="1261"/>
                  <a:pt x="16103" y="1232"/>
                  <a:pt x="16086" y="1209"/>
                </a:cubicBezTo>
                <a:cubicBezTo>
                  <a:pt x="16078" y="1198"/>
                  <a:pt x="16078" y="1192"/>
                  <a:pt x="16085" y="1192"/>
                </a:cubicBezTo>
                <a:cubicBezTo>
                  <a:pt x="16092" y="1192"/>
                  <a:pt x="16106" y="1198"/>
                  <a:pt x="16126" y="1209"/>
                </a:cubicBezTo>
                <a:lnTo>
                  <a:pt x="16132" y="1204"/>
                </a:lnTo>
                <a:lnTo>
                  <a:pt x="16160" y="1158"/>
                </a:lnTo>
                <a:close/>
                <a:moveTo>
                  <a:pt x="12041" y="1204"/>
                </a:moveTo>
                <a:cubicBezTo>
                  <a:pt x="12078" y="1209"/>
                  <a:pt x="12131" y="1301"/>
                  <a:pt x="12122" y="1301"/>
                </a:cubicBezTo>
                <a:cubicBezTo>
                  <a:pt x="12122" y="1301"/>
                  <a:pt x="12121" y="1301"/>
                  <a:pt x="12120" y="1300"/>
                </a:cubicBezTo>
                <a:cubicBezTo>
                  <a:pt x="12103" y="1283"/>
                  <a:pt x="12075" y="1272"/>
                  <a:pt x="12052" y="1272"/>
                </a:cubicBezTo>
                <a:lnTo>
                  <a:pt x="12035" y="1278"/>
                </a:lnTo>
                <a:lnTo>
                  <a:pt x="11995" y="1289"/>
                </a:lnTo>
                <a:cubicBezTo>
                  <a:pt x="11985" y="1242"/>
                  <a:pt x="12004" y="1209"/>
                  <a:pt x="12034" y="1209"/>
                </a:cubicBezTo>
                <a:cubicBezTo>
                  <a:pt x="12036" y="1209"/>
                  <a:pt x="12038" y="1209"/>
                  <a:pt x="12041" y="1209"/>
                </a:cubicBezTo>
                <a:lnTo>
                  <a:pt x="12041" y="1204"/>
                </a:lnTo>
                <a:close/>
                <a:moveTo>
                  <a:pt x="11655" y="1187"/>
                </a:moveTo>
                <a:cubicBezTo>
                  <a:pt x="11678" y="1187"/>
                  <a:pt x="11678" y="1232"/>
                  <a:pt x="11661" y="1289"/>
                </a:cubicBezTo>
                <a:cubicBezTo>
                  <a:pt x="11649" y="1306"/>
                  <a:pt x="11632" y="1312"/>
                  <a:pt x="11615" y="1312"/>
                </a:cubicBezTo>
                <a:cubicBezTo>
                  <a:pt x="11615" y="1306"/>
                  <a:pt x="11621" y="1300"/>
                  <a:pt x="11627" y="1289"/>
                </a:cubicBezTo>
                <a:lnTo>
                  <a:pt x="11644" y="1255"/>
                </a:lnTo>
                <a:cubicBezTo>
                  <a:pt x="11632" y="1232"/>
                  <a:pt x="11627" y="1204"/>
                  <a:pt x="11632" y="1192"/>
                </a:cubicBezTo>
                <a:lnTo>
                  <a:pt x="11638" y="1192"/>
                </a:lnTo>
                <a:lnTo>
                  <a:pt x="11655" y="1187"/>
                </a:lnTo>
                <a:close/>
                <a:moveTo>
                  <a:pt x="12892" y="1034"/>
                </a:moveTo>
                <a:cubicBezTo>
                  <a:pt x="12892" y="1034"/>
                  <a:pt x="12909" y="1039"/>
                  <a:pt x="12915" y="1045"/>
                </a:cubicBezTo>
                <a:lnTo>
                  <a:pt x="12926" y="1073"/>
                </a:lnTo>
                <a:cubicBezTo>
                  <a:pt x="12920" y="1107"/>
                  <a:pt x="12892" y="1158"/>
                  <a:pt x="12869" y="1187"/>
                </a:cubicBezTo>
                <a:lnTo>
                  <a:pt x="12909" y="1221"/>
                </a:lnTo>
                <a:cubicBezTo>
                  <a:pt x="12915" y="1226"/>
                  <a:pt x="12875" y="1243"/>
                  <a:pt x="12829" y="1255"/>
                </a:cubicBezTo>
                <a:lnTo>
                  <a:pt x="12801" y="1306"/>
                </a:lnTo>
                <a:lnTo>
                  <a:pt x="12801" y="1312"/>
                </a:lnTo>
                <a:cubicBezTo>
                  <a:pt x="12778" y="1289"/>
                  <a:pt x="12761" y="1261"/>
                  <a:pt x="12761" y="1249"/>
                </a:cubicBezTo>
                <a:lnTo>
                  <a:pt x="12767" y="1232"/>
                </a:lnTo>
                <a:lnTo>
                  <a:pt x="12778" y="1170"/>
                </a:lnTo>
                <a:cubicBezTo>
                  <a:pt x="12787" y="1110"/>
                  <a:pt x="12808" y="1072"/>
                  <a:pt x="12833" y="1072"/>
                </a:cubicBezTo>
                <a:cubicBezTo>
                  <a:pt x="12841" y="1072"/>
                  <a:pt x="12849" y="1076"/>
                  <a:pt x="12858" y="1085"/>
                </a:cubicBezTo>
                <a:lnTo>
                  <a:pt x="12892" y="1034"/>
                </a:lnTo>
                <a:close/>
                <a:moveTo>
                  <a:pt x="17632" y="946"/>
                </a:moveTo>
                <a:cubicBezTo>
                  <a:pt x="17633" y="946"/>
                  <a:pt x="17634" y="947"/>
                  <a:pt x="17635" y="948"/>
                </a:cubicBezTo>
                <a:lnTo>
                  <a:pt x="17629" y="948"/>
                </a:lnTo>
                <a:cubicBezTo>
                  <a:pt x="17639" y="958"/>
                  <a:pt x="17679" y="987"/>
                  <a:pt x="17709" y="987"/>
                </a:cubicBezTo>
                <a:cubicBezTo>
                  <a:pt x="17715" y="987"/>
                  <a:pt x="17721" y="985"/>
                  <a:pt x="17726" y="982"/>
                </a:cubicBezTo>
                <a:cubicBezTo>
                  <a:pt x="17729" y="981"/>
                  <a:pt x="17732" y="980"/>
                  <a:pt x="17735" y="980"/>
                </a:cubicBezTo>
                <a:cubicBezTo>
                  <a:pt x="17753" y="980"/>
                  <a:pt x="17766" y="1008"/>
                  <a:pt x="17766" y="1022"/>
                </a:cubicBezTo>
                <a:cubicBezTo>
                  <a:pt x="17766" y="1030"/>
                  <a:pt x="17775" y="1033"/>
                  <a:pt x="17787" y="1033"/>
                </a:cubicBezTo>
                <a:cubicBezTo>
                  <a:pt x="17801" y="1033"/>
                  <a:pt x="17819" y="1028"/>
                  <a:pt x="17828" y="1022"/>
                </a:cubicBezTo>
                <a:cubicBezTo>
                  <a:pt x="17830" y="1021"/>
                  <a:pt x="17831" y="1021"/>
                  <a:pt x="17833" y="1021"/>
                </a:cubicBezTo>
                <a:cubicBezTo>
                  <a:pt x="17853" y="1021"/>
                  <a:pt x="17868" y="1085"/>
                  <a:pt x="17868" y="1164"/>
                </a:cubicBezTo>
                <a:lnTo>
                  <a:pt x="17862" y="1238"/>
                </a:lnTo>
                <a:cubicBezTo>
                  <a:pt x="17862" y="1261"/>
                  <a:pt x="17839" y="1289"/>
                  <a:pt x="17828" y="1312"/>
                </a:cubicBezTo>
                <a:cubicBezTo>
                  <a:pt x="17822" y="1312"/>
                  <a:pt x="17800" y="1306"/>
                  <a:pt x="17794" y="1300"/>
                </a:cubicBezTo>
                <a:lnTo>
                  <a:pt x="17754" y="1221"/>
                </a:lnTo>
                <a:cubicBezTo>
                  <a:pt x="17737" y="1221"/>
                  <a:pt x="17681" y="1187"/>
                  <a:pt x="17675" y="1158"/>
                </a:cubicBezTo>
                <a:cubicBezTo>
                  <a:pt x="17675" y="1136"/>
                  <a:pt x="17646" y="1090"/>
                  <a:pt x="17624" y="1056"/>
                </a:cubicBezTo>
                <a:cubicBezTo>
                  <a:pt x="17603" y="1025"/>
                  <a:pt x="17620" y="946"/>
                  <a:pt x="17632" y="946"/>
                </a:cubicBezTo>
                <a:close/>
                <a:moveTo>
                  <a:pt x="10515" y="1051"/>
                </a:moveTo>
                <a:cubicBezTo>
                  <a:pt x="10549" y="1056"/>
                  <a:pt x="10571" y="1085"/>
                  <a:pt x="10566" y="1119"/>
                </a:cubicBezTo>
                <a:cubicBezTo>
                  <a:pt x="10561" y="1149"/>
                  <a:pt x="10530" y="1170"/>
                  <a:pt x="10508" y="1170"/>
                </a:cubicBezTo>
                <a:cubicBezTo>
                  <a:pt x="10501" y="1170"/>
                  <a:pt x="10496" y="1168"/>
                  <a:pt x="10492" y="1164"/>
                </a:cubicBezTo>
                <a:cubicBezTo>
                  <a:pt x="10490" y="1162"/>
                  <a:pt x="10488" y="1161"/>
                  <a:pt x="10485" y="1161"/>
                </a:cubicBezTo>
                <a:cubicBezTo>
                  <a:pt x="10469" y="1161"/>
                  <a:pt x="10448" y="1212"/>
                  <a:pt x="10463" y="1232"/>
                </a:cubicBezTo>
                <a:cubicBezTo>
                  <a:pt x="10480" y="1261"/>
                  <a:pt x="10509" y="1283"/>
                  <a:pt x="10532" y="1289"/>
                </a:cubicBezTo>
                <a:lnTo>
                  <a:pt x="10526" y="1323"/>
                </a:lnTo>
                <a:cubicBezTo>
                  <a:pt x="10520" y="1334"/>
                  <a:pt x="10492" y="1340"/>
                  <a:pt x="10475" y="1346"/>
                </a:cubicBezTo>
                <a:lnTo>
                  <a:pt x="10463" y="1346"/>
                </a:lnTo>
                <a:cubicBezTo>
                  <a:pt x="10446" y="1346"/>
                  <a:pt x="10429" y="1300"/>
                  <a:pt x="10424" y="1283"/>
                </a:cubicBezTo>
                <a:cubicBezTo>
                  <a:pt x="10424" y="1270"/>
                  <a:pt x="10420" y="1264"/>
                  <a:pt x="10413" y="1264"/>
                </a:cubicBezTo>
                <a:cubicBezTo>
                  <a:pt x="10408" y="1264"/>
                  <a:pt x="10402" y="1267"/>
                  <a:pt x="10395" y="1272"/>
                </a:cubicBezTo>
                <a:lnTo>
                  <a:pt x="10384" y="1278"/>
                </a:lnTo>
                <a:cubicBezTo>
                  <a:pt x="10382" y="1279"/>
                  <a:pt x="10380" y="1280"/>
                  <a:pt x="10377" y="1280"/>
                </a:cubicBezTo>
                <a:cubicBezTo>
                  <a:pt x="10370" y="1280"/>
                  <a:pt x="10361" y="1276"/>
                  <a:pt x="10361" y="1272"/>
                </a:cubicBezTo>
                <a:lnTo>
                  <a:pt x="10356" y="1261"/>
                </a:lnTo>
                <a:cubicBezTo>
                  <a:pt x="10356" y="1243"/>
                  <a:pt x="10378" y="1187"/>
                  <a:pt x="10412" y="1130"/>
                </a:cubicBezTo>
                <a:lnTo>
                  <a:pt x="10441" y="1090"/>
                </a:lnTo>
                <a:cubicBezTo>
                  <a:pt x="10452" y="1073"/>
                  <a:pt x="10475" y="1062"/>
                  <a:pt x="10492" y="1056"/>
                </a:cubicBezTo>
                <a:lnTo>
                  <a:pt x="10515" y="1051"/>
                </a:lnTo>
                <a:close/>
                <a:moveTo>
                  <a:pt x="8132" y="1243"/>
                </a:moveTo>
                <a:cubicBezTo>
                  <a:pt x="8132" y="1243"/>
                  <a:pt x="8154" y="1261"/>
                  <a:pt x="8183" y="1278"/>
                </a:cubicBezTo>
                <a:lnTo>
                  <a:pt x="8251" y="1278"/>
                </a:lnTo>
                <a:cubicBezTo>
                  <a:pt x="8256" y="1276"/>
                  <a:pt x="8261" y="1275"/>
                  <a:pt x="8266" y="1275"/>
                </a:cubicBezTo>
                <a:cubicBezTo>
                  <a:pt x="8278" y="1275"/>
                  <a:pt x="8290" y="1279"/>
                  <a:pt x="8302" y="1283"/>
                </a:cubicBezTo>
                <a:cubicBezTo>
                  <a:pt x="8302" y="1283"/>
                  <a:pt x="8307" y="1300"/>
                  <a:pt x="8307" y="1306"/>
                </a:cubicBezTo>
                <a:lnTo>
                  <a:pt x="8302" y="1317"/>
                </a:lnTo>
                <a:cubicBezTo>
                  <a:pt x="8296" y="1323"/>
                  <a:pt x="8268" y="1346"/>
                  <a:pt x="8239" y="1363"/>
                </a:cubicBezTo>
                <a:lnTo>
                  <a:pt x="8205" y="1340"/>
                </a:lnTo>
                <a:lnTo>
                  <a:pt x="8183" y="1329"/>
                </a:lnTo>
                <a:cubicBezTo>
                  <a:pt x="8176" y="1330"/>
                  <a:pt x="8169" y="1330"/>
                  <a:pt x="8163" y="1330"/>
                </a:cubicBezTo>
                <a:cubicBezTo>
                  <a:pt x="8134" y="1330"/>
                  <a:pt x="8114" y="1320"/>
                  <a:pt x="8114" y="1306"/>
                </a:cubicBezTo>
                <a:cubicBezTo>
                  <a:pt x="8114" y="1289"/>
                  <a:pt x="8126" y="1249"/>
                  <a:pt x="8132" y="1243"/>
                </a:cubicBezTo>
                <a:close/>
                <a:moveTo>
                  <a:pt x="2243" y="1159"/>
                </a:moveTo>
                <a:cubicBezTo>
                  <a:pt x="2248" y="1159"/>
                  <a:pt x="2252" y="1160"/>
                  <a:pt x="2253" y="1164"/>
                </a:cubicBezTo>
                <a:cubicBezTo>
                  <a:pt x="2270" y="1187"/>
                  <a:pt x="2282" y="1226"/>
                  <a:pt x="2282" y="1255"/>
                </a:cubicBezTo>
                <a:cubicBezTo>
                  <a:pt x="2282" y="1282"/>
                  <a:pt x="2271" y="1352"/>
                  <a:pt x="2255" y="1352"/>
                </a:cubicBezTo>
                <a:cubicBezTo>
                  <a:pt x="2255" y="1352"/>
                  <a:pt x="2254" y="1351"/>
                  <a:pt x="2253" y="1351"/>
                </a:cubicBezTo>
                <a:lnTo>
                  <a:pt x="2248" y="1346"/>
                </a:lnTo>
                <a:cubicBezTo>
                  <a:pt x="2236" y="1329"/>
                  <a:pt x="2231" y="1295"/>
                  <a:pt x="2214" y="1295"/>
                </a:cubicBezTo>
                <a:cubicBezTo>
                  <a:pt x="2212" y="1294"/>
                  <a:pt x="2210" y="1294"/>
                  <a:pt x="2208" y="1294"/>
                </a:cubicBezTo>
                <a:cubicBezTo>
                  <a:pt x="2187" y="1294"/>
                  <a:pt x="2196" y="1325"/>
                  <a:pt x="2191" y="1346"/>
                </a:cubicBezTo>
                <a:lnTo>
                  <a:pt x="2185" y="1363"/>
                </a:lnTo>
                <a:cubicBezTo>
                  <a:pt x="2179" y="1369"/>
                  <a:pt x="2170" y="1372"/>
                  <a:pt x="2163" y="1372"/>
                </a:cubicBezTo>
                <a:cubicBezTo>
                  <a:pt x="2158" y="1372"/>
                  <a:pt x="2154" y="1371"/>
                  <a:pt x="2151" y="1368"/>
                </a:cubicBezTo>
                <a:cubicBezTo>
                  <a:pt x="2146" y="1363"/>
                  <a:pt x="2117" y="1312"/>
                  <a:pt x="2106" y="1289"/>
                </a:cubicBezTo>
                <a:cubicBezTo>
                  <a:pt x="2095" y="1266"/>
                  <a:pt x="2134" y="1221"/>
                  <a:pt x="2151" y="1209"/>
                </a:cubicBezTo>
                <a:cubicBezTo>
                  <a:pt x="2166" y="1200"/>
                  <a:pt x="2219" y="1159"/>
                  <a:pt x="2243" y="1159"/>
                </a:cubicBezTo>
                <a:close/>
                <a:moveTo>
                  <a:pt x="7848" y="1255"/>
                </a:moveTo>
                <a:cubicBezTo>
                  <a:pt x="7853" y="1261"/>
                  <a:pt x="7876" y="1278"/>
                  <a:pt x="7893" y="1283"/>
                </a:cubicBezTo>
                <a:cubicBezTo>
                  <a:pt x="7916" y="1329"/>
                  <a:pt x="7933" y="1368"/>
                  <a:pt x="7927" y="1380"/>
                </a:cubicBezTo>
                <a:cubicBezTo>
                  <a:pt x="7926" y="1387"/>
                  <a:pt x="7922" y="1390"/>
                  <a:pt x="7917" y="1390"/>
                </a:cubicBezTo>
                <a:cubicBezTo>
                  <a:pt x="7896" y="1390"/>
                  <a:pt x="7850" y="1345"/>
                  <a:pt x="7836" y="1323"/>
                </a:cubicBezTo>
                <a:cubicBezTo>
                  <a:pt x="7819" y="1295"/>
                  <a:pt x="7836" y="1255"/>
                  <a:pt x="7848" y="1255"/>
                </a:cubicBezTo>
                <a:close/>
                <a:moveTo>
                  <a:pt x="3575" y="1295"/>
                </a:moveTo>
                <a:cubicBezTo>
                  <a:pt x="3587" y="1295"/>
                  <a:pt x="3609" y="1295"/>
                  <a:pt x="3632" y="1306"/>
                </a:cubicBezTo>
                <a:lnTo>
                  <a:pt x="3649" y="1317"/>
                </a:lnTo>
                <a:lnTo>
                  <a:pt x="3672" y="1329"/>
                </a:lnTo>
                <a:cubicBezTo>
                  <a:pt x="3700" y="1357"/>
                  <a:pt x="3700" y="1425"/>
                  <a:pt x="3695" y="1448"/>
                </a:cubicBezTo>
                <a:cubicBezTo>
                  <a:pt x="3691" y="1456"/>
                  <a:pt x="3688" y="1460"/>
                  <a:pt x="3686" y="1460"/>
                </a:cubicBezTo>
                <a:cubicBezTo>
                  <a:pt x="3683" y="1460"/>
                  <a:pt x="3683" y="1447"/>
                  <a:pt x="3683" y="1425"/>
                </a:cubicBezTo>
                <a:cubicBezTo>
                  <a:pt x="3683" y="1397"/>
                  <a:pt x="3598" y="1374"/>
                  <a:pt x="3592" y="1363"/>
                </a:cubicBezTo>
                <a:cubicBezTo>
                  <a:pt x="3581" y="1351"/>
                  <a:pt x="3575" y="1329"/>
                  <a:pt x="3570" y="1312"/>
                </a:cubicBezTo>
                <a:lnTo>
                  <a:pt x="3575" y="1300"/>
                </a:lnTo>
                <a:lnTo>
                  <a:pt x="3575" y="1295"/>
                </a:lnTo>
                <a:close/>
                <a:moveTo>
                  <a:pt x="19859" y="1397"/>
                </a:moveTo>
                <a:cubicBezTo>
                  <a:pt x="19876" y="1397"/>
                  <a:pt x="19876" y="1414"/>
                  <a:pt x="19859" y="1442"/>
                </a:cubicBezTo>
                <a:cubicBezTo>
                  <a:pt x="19848" y="1457"/>
                  <a:pt x="19811" y="1467"/>
                  <a:pt x="19785" y="1467"/>
                </a:cubicBezTo>
                <a:cubicBezTo>
                  <a:pt x="19772" y="1467"/>
                  <a:pt x="19761" y="1465"/>
                  <a:pt x="19757" y="1459"/>
                </a:cubicBezTo>
                <a:cubicBezTo>
                  <a:pt x="19753" y="1444"/>
                  <a:pt x="19765" y="1439"/>
                  <a:pt x="19778" y="1439"/>
                </a:cubicBezTo>
                <a:cubicBezTo>
                  <a:pt x="19784" y="1439"/>
                  <a:pt x="19791" y="1440"/>
                  <a:pt x="19797" y="1442"/>
                </a:cubicBezTo>
                <a:cubicBezTo>
                  <a:pt x="19800" y="1444"/>
                  <a:pt x="19803" y="1444"/>
                  <a:pt x="19805" y="1444"/>
                </a:cubicBezTo>
                <a:cubicBezTo>
                  <a:pt x="19816" y="1444"/>
                  <a:pt x="19807" y="1419"/>
                  <a:pt x="19803" y="1414"/>
                </a:cubicBezTo>
                <a:cubicBezTo>
                  <a:pt x="19797" y="1402"/>
                  <a:pt x="19837" y="1397"/>
                  <a:pt x="19859" y="1397"/>
                </a:cubicBezTo>
                <a:close/>
                <a:moveTo>
                  <a:pt x="19434" y="1385"/>
                </a:moveTo>
                <a:cubicBezTo>
                  <a:pt x="19456" y="1385"/>
                  <a:pt x="19462" y="1402"/>
                  <a:pt x="19451" y="1425"/>
                </a:cubicBezTo>
                <a:cubicBezTo>
                  <a:pt x="19434" y="1453"/>
                  <a:pt x="19434" y="1539"/>
                  <a:pt x="19445" y="1556"/>
                </a:cubicBezTo>
                <a:cubicBezTo>
                  <a:pt x="19454" y="1568"/>
                  <a:pt x="19446" y="1575"/>
                  <a:pt x="19425" y="1575"/>
                </a:cubicBezTo>
                <a:cubicBezTo>
                  <a:pt x="19418" y="1575"/>
                  <a:pt x="19410" y="1574"/>
                  <a:pt x="19400" y="1573"/>
                </a:cubicBezTo>
                <a:lnTo>
                  <a:pt x="19383" y="1556"/>
                </a:lnTo>
                <a:cubicBezTo>
                  <a:pt x="19371" y="1544"/>
                  <a:pt x="19360" y="1516"/>
                  <a:pt x="19360" y="1493"/>
                </a:cubicBezTo>
                <a:lnTo>
                  <a:pt x="19366" y="1459"/>
                </a:lnTo>
                <a:lnTo>
                  <a:pt x="19366" y="1465"/>
                </a:lnTo>
                <a:cubicBezTo>
                  <a:pt x="19377" y="1431"/>
                  <a:pt x="19417" y="1385"/>
                  <a:pt x="19434" y="1385"/>
                </a:cubicBezTo>
                <a:close/>
                <a:moveTo>
                  <a:pt x="12464" y="1498"/>
                </a:moveTo>
                <a:cubicBezTo>
                  <a:pt x="12478" y="1498"/>
                  <a:pt x="12495" y="1503"/>
                  <a:pt x="12506" y="1510"/>
                </a:cubicBezTo>
                <a:cubicBezTo>
                  <a:pt x="12523" y="1522"/>
                  <a:pt x="12523" y="1544"/>
                  <a:pt x="12500" y="1561"/>
                </a:cubicBezTo>
                <a:cubicBezTo>
                  <a:pt x="12488" y="1573"/>
                  <a:pt x="12454" y="1585"/>
                  <a:pt x="12432" y="1585"/>
                </a:cubicBezTo>
                <a:cubicBezTo>
                  <a:pt x="12423" y="1585"/>
                  <a:pt x="12417" y="1583"/>
                  <a:pt x="12415" y="1578"/>
                </a:cubicBezTo>
                <a:cubicBezTo>
                  <a:pt x="12404" y="1561"/>
                  <a:pt x="12427" y="1516"/>
                  <a:pt x="12444" y="1504"/>
                </a:cubicBezTo>
                <a:cubicBezTo>
                  <a:pt x="12448" y="1500"/>
                  <a:pt x="12456" y="1498"/>
                  <a:pt x="12464" y="1498"/>
                </a:cubicBezTo>
                <a:close/>
                <a:moveTo>
                  <a:pt x="3634" y="1433"/>
                </a:moveTo>
                <a:cubicBezTo>
                  <a:pt x="3639" y="1433"/>
                  <a:pt x="3644" y="1434"/>
                  <a:pt x="3649" y="1436"/>
                </a:cubicBezTo>
                <a:lnTo>
                  <a:pt x="3632" y="1482"/>
                </a:lnTo>
                <a:cubicBezTo>
                  <a:pt x="3621" y="1504"/>
                  <a:pt x="3627" y="1539"/>
                  <a:pt x="3615" y="1550"/>
                </a:cubicBezTo>
                <a:lnTo>
                  <a:pt x="3587" y="1595"/>
                </a:lnTo>
                <a:cubicBezTo>
                  <a:pt x="3536" y="1595"/>
                  <a:pt x="3513" y="1584"/>
                  <a:pt x="3541" y="1561"/>
                </a:cubicBezTo>
                <a:lnTo>
                  <a:pt x="3553" y="1522"/>
                </a:lnTo>
                <a:lnTo>
                  <a:pt x="3564" y="1487"/>
                </a:lnTo>
                <a:cubicBezTo>
                  <a:pt x="3578" y="1455"/>
                  <a:pt x="3608" y="1433"/>
                  <a:pt x="3634" y="1433"/>
                </a:cubicBezTo>
                <a:close/>
                <a:moveTo>
                  <a:pt x="17936" y="1408"/>
                </a:moveTo>
                <a:cubicBezTo>
                  <a:pt x="17993" y="1425"/>
                  <a:pt x="18055" y="1459"/>
                  <a:pt x="18055" y="1470"/>
                </a:cubicBezTo>
                <a:cubicBezTo>
                  <a:pt x="18061" y="1476"/>
                  <a:pt x="18049" y="1493"/>
                  <a:pt x="18032" y="1499"/>
                </a:cubicBezTo>
                <a:lnTo>
                  <a:pt x="18021" y="1493"/>
                </a:lnTo>
                <a:lnTo>
                  <a:pt x="18004" y="1493"/>
                </a:lnTo>
                <a:cubicBezTo>
                  <a:pt x="17994" y="1480"/>
                  <a:pt x="17983" y="1474"/>
                  <a:pt x="17975" y="1474"/>
                </a:cubicBezTo>
                <a:cubicBezTo>
                  <a:pt x="17965" y="1474"/>
                  <a:pt x="17959" y="1483"/>
                  <a:pt x="17959" y="1499"/>
                </a:cubicBezTo>
                <a:cubicBezTo>
                  <a:pt x="17959" y="1533"/>
                  <a:pt x="17953" y="1595"/>
                  <a:pt x="17953" y="1595"/>
                </a:cubicBezTo>
                <a:cubicBezTo>
                  <a:pt x="17947" y="1595"/>
                  <a:pt x="17936" y="1573"/>
                  <a:pt x="17930" y="1533"/>
                </a:cubicBezTo>
                <a:lnTo>
                  <a:pt x="17925" y="1504"/>
                </a:lnTo>
                <a:lnTo>
                  <a:pt x="17925" y="1487"/>
                </a:lnTo>
                <a:cubicBezTo>
                  <a:pt x="17928" y="1472"/>
                  <a:pt x="17927" y="1465"/>
                  <a:pt x="17921" y="1465"/>
                </a:cubicBezTo>
                <a:cubicBezTo>
                  <a:pt x="17918" y="1465"/>
                  <a:pt x="17913" y="1467"/>
                  <a:pt x="17907" y="1470"/>
                </a:cubicBezTo>
                <a:lnTo>
                  <a:pt x="17896" y="1470"/>
                </a:lnTo>
                <a:cubicBezTo>
                  <a:pt x="17885" y="1465"/>
                  <a:pt x="17873" y="1453"/>
                  <a:pt x="17868" y="1442"/>
                </a:cubicBezTo>
                <a:cubicBezTo>
                  <a:pt x="17862" y="1436"/>
                  <a:pt x="17873" y="1408"/>
                  <a:pt x="17879" y="1408"/>
                </a:cubicBezTo>
                <a:close/>
                <a:moveTo>
                  <a:pt x="18412" y="1408"/>
                </a:moveTo>
                <a:cubicBezTo>
                  <a:pt x="18429" y="1425"/>
                  <a:pt x="18492" y="1459"/>
                  <a:pt x="18515" y="1465"/>
                </a:cubicBezTo>
                <a:cubicBezTo>
                  <a:pt x="18537" y="1470"/>
                  <a:pt x="18537" y="1504"/>
                  <a:pt x="18515" y="1533"/>
                </a:cubicBezTo>
                <a:lnTo>
                  <a:pt x="18503" y="1561"/>
                </a:lnTo>
                <a:lnTo>
                  <a:pt x="18498" y="1590"/>
                </a:lnTo>
                <a:lnTo>
                  <a:pt x="18498" y="1601"/>
                </a:lnTo>
                <a:cubicBezTo>
                  <a:pt x="18487" y="1581"/>
                  <a:pt x="18457" y="1570"/>
                  <a:pt x="18435" y="1570"/>
                </a:cubicBezTo>
                <a:cubicBezTo>
                  <a:pt x="18421" y="1570"/>
                  <a:pt x="18410" y="1575"/>
                  <a:pt x="18412" y="1584"/>
                </a:cubicBezTo>
                <a:cubicBezTo>
                  <a:pt x="18412" y="1594"/>
                  <a:pt x="18411" y="1597"/>
                  <a:pt x="18410" y="1597"/>
                </a:cubicBezTo>
                <a:cubicBezTo>
                  <a:pt x="18408" y="1597"/>
                  <a:pt x="18404" y="1590"/>
                  <a:pt x="18401" y="1584"/>
                </a:cubicBezTo>
                <a:cubicBezTo>
                  <a:pt x="18395" y="1578"/>
                  <a:pt x="18401" y="1544"/>
                  <a:pt x="18407" y="1522"/>
                </a:cubicBezTo>
                <a:lnTo>
                  <a:pt x="18390" y="1499"/>
                </a:lnTo>
                <a:cubicBezTo>
                  <a:pt x="18373" y="1476"/>
                  <a:pt x="18378" y="1459"/>
                  <a:pt x="18395" y="1436"/>
                </a:cubicBezTo>
                <a:lnTo>
                  <a:pt x="18412" y="1414"/>
                </a:lnTo>
                <a:lnTo>
                  <a:pt x="18412" y="1408"/>
                </a:lnTo>
                <a:close/>
                <a:moveTo>
                  <a:pt x="16237" y="1430"/>
                </a:moveTo>
                <a:cubicBezTo>
                  <a:pt x="16250" y="1430"/>
                  <a:pt x="16292" y="1450"/>
                  <a:pt x="16307" y="1465"/>
                </a:cubicBezTo>
                <a:cubicBezTo>
                  <a:pt x="16324" y="1482"/>
                  <a:pt x="16313" y="1499"/>
                  <a:pt x="16285" y="1504"/>
                </a:cubicBezTo>
                <a:lnTo>
                  <a:pt x="16262" y="1522"/>
                </a:lnTo>
                <a:lnTo>
                  <a:pt x="16234" y="1550"/>
                </a:lnTo>
                <a:cubicBezTo>
                  <a:pt x="16222" y="1535"/>
                  <a:pt x="16208" y="1527"/>
                  <a:pt x="16201" y="1527"/>
                </a:cubicBezTo>
                <a:cubicBezTo>
                  <a:pt x="16197" y="1527"/>
                  <a:pt x="16194" y="1529"/>
                  <a:pt x="16194" y="1533"/>
                </a:cubicBezTo>
                <a:cubicBezTo>
                  <a:pt x="16194" y="1538"/>
                  <a:pt x="16179" y="1613"/>
                  <a:pt x="16158" y="1613"/>
                </a:cubicBezTo>
                <a:cubicBezTo>
                  <a:pt x="16157" y="1613"/>
                  <a:pt x="16156" y="1613"/>
                  <a:pt x="16154" y="1612"/>
                </a:cubicBezTo>
                <a:cubicBezTo>
                  <a:pt x="16132" y="1607"/>
                  <a:pt x="16132" y="1516"/>
                  <a:pt x="16137" y="1487"/>
                </a:cubicBezTo>
                <a:cubicBezTo>
                  <a:pt x="16147" y="1458"/>
                  <a:pt x="16157" y="1441"/>
                  <a:pt x="16167" y="1441"/>
                </a:cubicBezTo>
                <a:cubicBezTo>
                  <a:pt x="16168" y="1441"/>
                  <a:pt x="16170" y="1441"/>
                  <a:pt x="16171" y="1442"/>
                </a:cubicBezTo>
                <a:cubicBezTo>
                  <a:pt x="16173" y="1445"/>
                  <a:pt x="16178" y="1447"/>
                  <a:pt x="16185" y="1447"/>
                </a:cubicBezTo>
                <a:cubicBezTo>
                  <a:pt x="16201" y="1447"/>
                  <a:pt x="16226" y="1439"/>
                  <a:pt x="16234" y="1431"/>
                </a:cubicBezTo>
                <a:cubicBezTo>
                  <a:pt x="16234" y="1430"/>
                  <a:pt x="16235" y="1430"/>
                  <a:pt x="16237" y="1430"/>
                </a:cubicBezTo>
                <a:close/>
                <a:moveTo>
                  <a:pt x="17202" y="1483"/>
                </a:moveTo>
                <a:cubicBezTo>
                  <a:pt x="17205" y="1483"/>
                  <a:pt x="17206" y="1488"/>
                  <a:pt x="17204" y="1499"/>
                </a:cubicBezTo>
                <a:cubicBezTo>
                  <a:pt x="17204" y="1527"/>
                  <a:pt x="17261" y="1567"/>
                  <a:pt x="17255" y="1595"/>
                </a:cubicBezTo>
                <a:cubicBezTo>
                  <a:pt x="17255" y="1609"/>
                  <a:pt x="17248" y="1617"/>
                  <a:pt x="17236" y="1617"/>
                </a:cubicBezTo>
                <a:cubicBezTo>
                  <a:pt x="17224" y="1617"/>
                  <a:pt x="17207" y="1609"/>
                  <a:pt x="17187" y="1595"/>
                </a:cubicBezTo>
                <a:lnTo>
                  <a:pt x="17181" y="1556"/>
                </a:lnTo>
                <a:lnTo>
                  <a:pt x="17170" y="1527"/>
                </a:lnTo>
                <a:cubicBezTo>
                  <a:pt x="17184" y="1498"/>
                  <a:pt x="17196" y="1483"/>
                  <a:pt x="17202" y="1483"/>
                </a:cubicBezTo>
                <a:close/>
                <a:moveTo>
                  <a:pt x="12858" y="1516"/>
                </a:moveTo>
                <a:cubicBezTo>
                  <a:pt x="12858" y="1516"/>
                  <a:pt x="12880" y="1539"/>
                  <a:pt x="12886" y="1556"/>
                </a:cubicBezTo>
                <a:cubicBezTo>
                  <a:pt x="12892" y="1561"/>
                  <a:pt x="12880" y="1584"/>
                  <a:pt x="12875" y="1584"/>
                </a:cubicBezTo>
                <a:cubicBezTo>
                  <a:pt x="12846" y="1595"/>
                  <a:pt x="12818" y="1595"/>
                  <a:pt x="12795" y="1607"/>
                </a:cubicBezTo>
                <a:lnTo>
                  <a:pt x="12778" y="1618"/>
                </a:lnTo>
                <a:cubicBezTo>
                  <a:pt x="12776" y="1623"/>
                  <a:pt x="12771" y="1625"/>
                  <a:pt x="12764" y="1625"/>
                </a:cubicBezTo>
                <a:cubicBezTo>
                  <a:pt x="12742" y="1625"/>
                  <a:pt x="12703" y="1599"/>
                  <a:pt x="12699" y="1573"/>
                </a:cubicBezTo>
                <a:cubicBezTo>
                  <a:pt x="12694" y="1557"/>
                  <a:pt x="12700" y="1550"/>
                  <a:pt x="12715" y="1550"/>
                </a:cubicBezTo>
                <a:cubicBezTo>
                  <a:pt x="12733" y="1550"/>
                  <a:pt x="12762" y="1560"/>
                  <a:pt x="12795" y="1578"/>
                </a:cubicBezTo>
                <a:lnTo>
                  <a:pt x="12858" y="1516"/>
                </a:lnTo>
                <a:close/>
                <a:moveTo>
                  <a:pt x="17039" y="1476"/>
                </a:moveTo>
                <a:lnTo>
                  <a:pt x="17062" y="1493"/>
                </a:lnTo>
                <a:cubicBezTo>
                  <a:pt x="17090" y="1516"/>
                  <a:pt x="17119" y="1567"/>
                  <a:pt x="17130" y="1601"/>
                </a:cubicBezTo>
                <a:lnTo>
                  <a:pt x="17113" y="1595"/>
                </a:lnTo>
                <a:lnTo>
                  <a:pt x="17062" y="1584"/>
                </a:lnTo>
                <a:cubicBezTo>
                  <a:pt x="17057" y="1624"/>
                  <a:pt x="17030" y="1642"/>
                  <a:pt x="17020" y="1642"/>
                </a:cubicBezTo>
                <a:cubicBezTo>
                  <a:pt x="17019" y="1642"/>
                  <a:pt x="17017" y="1641"/>
                  <a:pt x="17017" y="1641"/>
                </a:cubicBezTo>
                <a:cubicBezTo>
                  <a:pt x="17011" y="1629"/>
                  <a:pt x="17011" y="1612"/>
                  <a:pt x="17017" y="1601"/>
                </a:cubicBezTo>
                <a:cubicBezTo>
                  <a:pt x="17028" y="1595"/>
                  <a:pt x="17028" y="1544"/>
                  <a:pt x="17017" y="1533"/>
                </a:cubicBezTo>
                <a:lnTo>
                  <a:pt x="17022" y="1533"/>
                </a:lnTo>
                <a:cubicBezTo>
                  <a:pt x="17011" y="1527"/>
                  <a:pt x="17017" y="1499"/>
                  <a:pt x="17034" y="1476"/>
                </a:cubicBezTo>
                <a:close/>
                <a:moveTo>
                  <a:pt x="13690" y="1481"/>
                </a:moveTo>
                <a:cubicBezTo>
                  <a:pt x="13691" y="1481"/>
                  <a:pt x="13691" y="1481"/>
                  <a:pt x="13692" y="1482"/>
                </a:cubicBezTo>
                <a:cubicBezTo>
                  <a:pt x="13698" y="1493"/>
                  <a:pt x="13737" y="1510"/>
                  <a:pt x="13749" y="1510"/>
                </a:cubicBezTo>
                <a:cubicBezTo>
                  <a:pt x="13760" y="1516"/>
                  <a:pt x="13743" y="1595"/>
                  <a:pt x="13732" y="1629"/>
                </a:cubicBezTo>
                <a:cubicBezTo>
                  <a:pt x="13728" y="1641"/>
                  <a:pt x="13721" y="1647"/>
                  <a:pt x="13714" y="1647"/>
                </a:cubicBezTo>
                <a:cubicBezTo>
                  <a:pt x="13700" y="1647"/>
                  <a:pt x="13682" y="1628"/>
                  <a:pt x="13663" y="1595"/>
                </a:cubicBezTo>
                <a:lnTo>
                  <a:pt x="13652" y="1561"/>
                </a:lnTo>
                <a:lnTo>
                  <a:pt x="13646" y="1544"/>
                </a:lnTo>
                <a:cubicBezTo>
                  <a:pt x="13657" y="1518"/>
                  <a:pt x="13683" y="1481"/>
                  <a:pt x="13690" y="1481"/>
                </a:cubicBezTo>
                <a:close/>
                <a:moveTo>
                  <a:pt x="6321" y="1621"/>
                </a:moveTo>
                <a:cubicBezTo>
                  <a:pt x="6339" y="1621"/>
                  <a:pt x="6357" y="1624"/>
                  <a:pt x="6367" y="1629"/>
                </a:cubicBezTo>
                <a:cubicBezTo>
                  <a:pt x="6395" y="1646"/>
                  <a:pt x="6401" y="1663"/>
                  <a:pt x="6378" y="1669"/>
                </a:cubicBezTo>
                <a:cubicBezTo>
                  <a:pt x="6370" y="1671"/>
                  <a:pt x="6351" y="1673"/>
                  <a:pt x="6332" y="1673"/>
                </a:cubicBezTo>
                <a:cubicBezTo>
                  <a:pt x="6301" y="1673"/>
                  <a:pt x="6267" y="1668"/>
                  <a:pt x="6271" y="1646"/>
                </a:cubicBezTo>
                <a:cubicBezTo>
                  <a:pt x="6274" y="1627"/>
                  <a:pt x="6297" y="1621"/>
                  <a:pt x="6321" y="1621"/>
                </a:cubicBezTo>
                <a:close/>
                <a:moveTo>
                  <a:pt x="8568" y="1550"/>
                </a:moveTo>
                <a:cubicBezTo>
                  <a:pt x="8585" y="1550"/>
                  <a:pt x="8614" y="1561"/>
                  <a:pt x="8619" y="1578"/>
                </a:cubicBezTo>
                <a:lnTo>
                  <a:pt x="8631" y="1635"/>
                </a:lnTo>
                <a:cubicBezTo>
                  <a:pt x="8664" y="1663"/>
                  <a:pt x="8673" y="1676"/>
                  <a:pt x="8652" y="1676"/>
                </a:cubicBezTo>
                <a:cubicBezTo>
                  <a:pt x="8648" y="1676"/>
                  <a:pt x="8643" y="1676"/>
                  <a:pt x="8636" y="1675"/>
                </a:cubicBezTo>
                <a:cubicBezTo>
                  <a:pt x="8602" y="1663"/>
                  <a:pt x="8512" y="1607"/>
                  <a:pt x="8512" y="1590"/>
                </a:cubicBezTo>
                <a:lnTo>
                  <a:pt x="8523" y="1578"/>
                </a:lnTo>
                <a:cubicBezTo>
                  <a:pt x="8534" y="1561"/>
                  <a:pt x="8551" y="1550"/>
                  <a:pt x="8568" y="1550"/>
                </a:cubicBezTo>
                <a:close/>
                <a:moveTo>
                  <a:pt x="10583" y="1595"/>
                </a:moveTo>
                <a:lnTo>
                  <a:pt x="10583" y="1601"/>
                </a:lnTo>
                <a:lnTo>
                  <a:pt x="10622" y="1646"/>
                </a:lnTo>
                <a:cubicBezTo>
                  <a:pt x="10643" y="1641"/>
                  <a:pt x="10660" y="1638"/>
                  <a:pt x="10672" y="1638"/>
                </a:cubicBezTo>
                <a:cubicBezTo>
                  <a:pt x="10686" y="1638"/>
                  <a:pt x="10694" y="1643"/>
                  <a:pt x="10690" y="1652"/>
                </a:cubicBezTo>
                <a:cubicBezTo>
                  <a:pt x="10679" y="1663"/>
                  <a:pt x="10634" y="1726"/>
                  <a:pt x="10605" y="1748"/>
                </a:cubicBezTo>
                <a:lnTo>
                  <a:pt x="10594" y="1680"/>
                </a:lnTo>
                <a:cubicBezTo>
                  <a:pt x="10594" y="1675"/>
                  <a:pt x="10571" y="1675"/>
                  <a:pt x="10566" y="1663"/>
                </a:cubicBezTo>
                <a:lnTo>
                  <a:pt x="10560" y="1652"/>
                </a:lnTo>
                <a:cubicBezTo>
                  <a:pt x="10554" y="1629"/>
                  <a:pt x="10566" y="1607"/>
                  <a:pt x="10583" y="1595"/>
                </a:cubicBezTo>
                <a:close/>
                <a:moveTo>
                  <a:pt x="9479" y="1573"/>
                </a:moveTo>
                <a:cubicBezTo>
                  <a:pt x="9501" y="1573"/>
                  <a:pt x="9546" y="1608"/>
                  <a:pt x="9550" y="1652"/>
                </a:cubicBezTo>
                <a:cubicBezTo>
                  <a:pt x="9556" y="1709"/>
                  <a:pt x="9544" y="1760"/>
                  <a:pt x="9522" y="1765"/>
                </a:cubicBezTo>
                <a:cubicBezTo>
                  <a:pt x="9521" y="1766"/>
                  <a:pt x="9520" y="1766"/>
                  <a:pt x="9519" y="1766"/>
                </a:cubicBezTo>
                <a:cubicBezTo>
                  <a:pt x="9501" y="1766"/>
                  <a:pt x="9470" y="1714"/>
                  <a:pt x="9465" y="1714"/>
                </a:cubicBezTo>
                <a:cubicBezTo>
                  <a:pt x="9454" y="1714"/>
                  <a:pt x="9448" y="1692"/>
                  <a:pt x="9442" y="1658"/>
                </a:cubicBezTo>
                <a:lnTo>
                  <a:pt x="9459" y="1618"/>
                </a:lnTo>
                <a:lnTo>
                  <a:pt x="9471" y="1595"/>
                </a:lnTo>
                <a:cubicBezTo>
                  <a:pt x="9465" y="1580"/>
                  <a:pt x="9470" y="1573"/>
                  <a:pt x="9479" y="1573"/>
                </a:cubicBezTo>
                <a:close/>
                <a:moveTo>
                  <a:pt x="17154" y="1655"/>
                </a:moveTo>
                <a:cubicBezTo>
                  <a:pt x="17165" y="1655"/>
                  <a:pt x="17173" y="1660"/>
                  <a:pt x="17176" y="1669"/>
                </a:cubicBezTo>
                <a:cubicBezTo>
                  <a:pt x="17181" y="1686"/>
                  <a:pt x="17181" y="1760"/>
                  <a:pt x="17153" y="1782"/>
                </a:cubicBezTo>
                <a:cubicBezTo>
                  <a:pt x="17146" y="1789"/>
                  <a:pt x="17138" y="1792"/>
                  <a:pt x="17130" y="1792"/>
                </a:cubicBezTo>
                <a:cubicBezTo>
                  <a:pt x="17109" y="1792"/>
                  <a:pt x="17085" y="1773"/>
                  <a:pt x="17073" y="1737"/>
                </a:cubicBezTo>
                <a:lnTo>
                  <a:pt x="17079" y="1714"/>
                </a:lnTo>
                <a:lnTo>
                  <a:pt x="17096" y="1680"/>
                </a:lnTo>
                <a:cubicBezTo>
                  <a:pt x="17116" y="1664"/>
                  <a:pt x="17138" y="1655"/>
                  <a:pt x="17154" y="1655"/>
                </a:cubicBezTo>
                <a:close/>
                <a:moveTo>
                  <a:pt x="10733" y="1799"/>
                </a:moveTo>
                <a:cubicBezTo>
                  <a:pt x="10778" y="1799"/>
                  <a:pt x="10840" y="1814"/>
                  <a:pt x="10832" y="1822"/>
                </a:cubicBezTo>
                <a:cubicBezTo>
                  <a:pt x="10828" y="1830"/>
                  <a:pt x="10797" y="1848"/>
                  <a:pt x="10780" y="1848"/>
                </a:cubicBezTo>
                <a:cubicBezTo>
                  <a:pt x="10774" y="1848"/>
                  <a:pt x="10770" y="1845"/>
                  <a:pt x="10770" y="1839"/>
                </a:cubicBezTo>
                <a:cubicBezTo>
                  <a:pt x="10767" y="1830"/>
                  <a:pt x="10758" y="1826"/>
                  <a:pt x="10746" y="1826"/>
                </a:cubicBezTo>
                <a:cubicBezTo>
                  <a:pt x="10730" y="1826"/>
                  <a:pt x="10709" y="1833"/>
                  <a:pt x="10696" y="1839"/>
                </a:cubicBezTo>
                <a:cubicBezTo>
                  <a:pt x="10690" y="1844"/>
                  <a:pt x="10685" y="1846"/>
                  <a:pt x="10682" y="1846"/>
                </a:cubicBezTo>
                <a:cubicBezTo>
                  <a:pt x="10675" y="1846"/>
                  <a:pt x="10678" y="1831"/>
                  <a:pt x="10690" y="1811"/>
                </a:cubicBezTo>
                <a:cubicBezTo>
                  <a:pt x="10696" y="1802"/>
                  <a:pt x="10713" y="1799"/>
                  <a:pt x="10733" y="1799"/>
                </a:cubicBezTo>
                <a:close/>
                <a:moveTo>
                  <a:pt x="15417" y="1760"/>
                </a:moveTo>
                <a:cubicBezTo>
                  <a:pt x="15426" y="1760"/>
                  <a:pt x="15434" y="1762"/>
                  <a:pt x="15439" y="1765"/>
                </a:cubicBezTo>
                <a:cubicBezTo>
                  <a:pt x="15456" y="1771"/>
                  <a:pt x="15456" y="1800"/>
                  <a:pt x="15439" y="1828"/>
                </a:cubicBezTo>
                <a:cubicBezTo>
                  <a:pt x="15433" y="1845"/>
                  <a:pt x="15404" y="1856"/>
                  <a:pt x="15384" y="1856"/>
                </a:cubicBezTo>
                <a:cubicBezTo>
                  <a:pt x="15370" y="1856"/>
                  <a:pt x="15361" y="1851"/>
                  <a:pt x="15366" y="1839"/>
                </a:cubicBezTo>
                <a:lnTo>
                  <a:pt x="15371" y="1817"/>
                </a:lnTo>
                <a:lnTo>
                  <a:pt x="15371" y="1788"/>
                </a:lnTo>
                <a:cubicBezTo>
                  <a:pt x="15375" y="1769"/>
                  <a:pt x="15398" y="1760"/>
                  <a:pt x="15417" y="1760"/>
                </a:cubicBezTo>
                <a:close/>
                <a:moveTo>
                  <a:pt x="11815" y="1762"/>
                </a:moveTo>
                <a:cubicBezTo>
                  <a:pt x="11829" y="1762"/>
                  <a:pt x="11841" y="1765"/>
                  <a:pt x="11848" y="1771"/>
                </a:cubicBezTo>
                <a:lnTo>
                  <a:pt x="11854" y="1788"/>
                </a:lnTo>
                <a:cubicBezTo>
                  <a:pt x="11854" y="1794"/>
                  <a:pt x="11848" y="1817"/>
                  <a:pt x="11837" y="1822"/>
                </a:cubicBezTo>
                <a:cubicBezTo>
                  <a:pt x="11814" y="1839"/>
                  <a:pt x="11785" y="1868"/>
                  <a:pt x="11757" y="1868"/>
                </a:cubicBezTo>
                <a:cubicBezTo>
                  <a:pt x="11755" y="1868"/>
                  <a:pt x="11753" y="1868"/>
                  <a:pt x="11751" y="1868"/>
                </a:cubicBezTo>
                <a:cubicBezTo>
                  <a:pt x="11729" y="1868"/>
                  <a:pt x="11704" y="1843"/>
                  <a:pt x="11683" y="1828"/>
                </a:cubicBezTo>
                <a:cubicBezTo>
                  <a:pt x="11689" y="1811"/>
                  <a:pt x="11757" y="1771"/>
                  <a:pt x="11785" y="1765"/>
                </a:cubicBezTo>
                <a:cubicBezTo>
                  <a:pt x="11795" y="1763"/>
                  <a:pt x="11805" y="1762"/>
                  <a:pt x="11815" y="1762"/>
                </a:cubicBezTo>
                <a:close/>
                <a:moveTo>
                  <a:pt x="2428" y="1845"/>
                </a:moveTo>
                <a:cubicBezTo>
                  <a:pt x="2429" y="1845"/>
                  <a:pt x="2429" y="1845"/>
                  <a:pt x="2429" y="1845"/>
                </a:cubicBezTo>
                <a:lnTo>
                  <a:pt x="2435" y="1851"/>
                </a:lnTo>
                <a:cubicBezTo>
                  <a:pt x="2452" y="1873"/>
                  <a:pt x="2463" y="1913"/>
                  <a:pt x="2480" y="1924"/>
                </a:cubicBezTo>
                <a:cubicBezTo>
                  <a:pt x="2483" y="1926"/>
                  <a:pt x="2486" y="1927"/>
                  <a:pt x="2489" y="1927"/>
                </a:cubicBezTo>
                <a:cubicBezTo>
                  <a:pt x="2505" y="1927"/>
                  <a:pt x="2524" y="1906"/>
                  <a:pt x="2543" y="1902"/>
                </a:cubicBezTo>
                <a:lnTo>
                  <a:pt x="2554" y="1896"/>
                </a:lnTo>
                <a:lnTo>
                  <a:pt x="2554" y="1896"/>
                </a:lnTo>
                <a:cubicBezTo>
                  <a:pt x="2571" y="1902"/>
                  <a:pt x="2509" y="1964"/>
                  <a:pt x="2475" y="1964"/>
                </a:cubicBezTo>
                <a:cubicBezTo>
                  <a:pt x="2441" y="1964"/>
                  <a:pt x="2412" y="1941"/>
                  <a:pt x="2412" y="1919"/>
                </a:cubicBezTo>
                <a:cubicBezTo>
                  <a:pt x="2412" y="1897"/>
                  <a:pt x="2423" y="1845"/>
                  <a:pt x="2428" y="1845"/>
                </a:cubicBezTo>
                <a:close/>
                <a:moveTo>
                  <a:pt x="2981" y="1870"/>
                </a:moveTo>
                <a:cubicBezTo>
                  <a:pt x="2988" y="1870"/>
                  <a:pt x="3002" y="1878"/>
                  <a:pt x="3019" y="1896"/>
                </a:cubicBezTo>
                <a:cubicBezTo>
                  <a:pt x="3048" y="1924"/>
                  <a:pt x="3110" y="2004"/>
                  <a:pt x="3099" y="2004"/>
                </a:cubicBezTo>
                <a:cubicBezTo>
                  <a:pt x="3082" y="2004"/>
                  <a:pt x="2980" y="1919"/>
                  <a:pt x="2974" y="1890"/>
                </a:cubicBezTo>
                <a:cubicBezTo>
                  <a:pt x="2971" y="1877"/>
                  <a:pt x="2974" y="1870"/>
                  <a:pt x="2981" y="1870"/>
                </a:cubicBezTo>
                <a:close/>
                <a:moveTo>
                  <a:pt x="14219" y="1918"/>
                </a:moveTo>
                <a:cubicBezTo>
                  <a:pt x="14219" y="1918"/>
                  <a:pt x="14220" y="1918"/>
                  <a:pt x="14220" y="1919"/>
                </a:cubicBezTo>
                <a:lnTo>
                  <a:pt x="14259" y="1970"/>
                </a:lnTo>
                <a:cubicBezTo>
                  <a:pt x="14282" y="1952"/>
                  <a:pt x="14301" y="1943"/>
                  <a:pt x="14313" y="1943"/>
                </a:cubicBezTo>
                <a:cubicBezTo>
                  <a:pt x="14328" y="1943"/>
                  <a:pt x="14334" y="1956"/>
                  <a:pt x="14327" y="1981"/>
                </a:cubicBezTo>
                <a:lnTo>
                  <a:pt x="14316" y="1998"/>
                </a:lnTo>
                <a:cubicBezTo>
                  <a:pt x="14305" y="2020"/>
                  <a:pt x="14295" y="2031"/>
                  <a:pt x="14284" y="2031"/>
                </a:cubicBezTo>
                <a:cubicBezTo>
                  <a:pt x="14271" y="2031"/>
                  <a:pt x="14257" y="2019"/>
                  <a:pt x="14237" y="1992"/>
                </a:cubicBezTo>
                <a:cubicBezTo>
                  <a:pt x="14231" y="1975"/>
                  <a:pt x="14208" y="1975"/>
                  <a:pt x="14197" y="1964"/>
                </a:cubicBezTo>
                <a:cubicBezTo>
                  <a:pt x="14191" y="1964"/>
                  <a:pt x="14191" y="1941"/>
                  <a:pt x="14197" y="1936"/>
                </a:cubicBezTo>
                <a:cubicBezTo>
                  <a:pt x="14202" y="1931"/>
                  <a:pt x="14215" y="1918"/>
                  <a:pt x="14219" y="1918"/>
                </a:cubicBezTo>
                <a:close/>
                <a:moveTo>
                  <a:pt x="7606" y="1973"/>
                </a:moveTo>
                <a:cubicBezTo>
                  <a:pt x="7610" y="1973"/>
                  <a:pt x="7614" y="1974"/>
                  <a:pt x="7615" y="1975"/>
                </a:cubicBezTo>
                <a:cubicBezTo>
                  <a:pt x="7627" y="1975"/>
                  <a:pt x="7627" y="1998"/>
                  <a:pt x="7621" y="2015"/>
                </a:cubicBezTo>
                <a:lnTo>
                  <a:pt x="7615" y="2032"/>
                </a:lnTo>
                <a:cubicBezTo>
                  <a:pt x="7610" y="2038"/>
                  <a:pt x="7610" y="2043"/>
                  <a:pt x="7604" y="2043"/>
                </a:cubicBezTo>
                <a:cubicBezTo>
                  <a:pt x="7564" y="2049"/>
                  <a:pt x="7553" y="2049"/>
                  <a:pt x="7553" y="2049"/>
                </a:cubicBezTo>
                <a:cubicBezTo>
                  <a:pt x="7553" y="2043"/>
                  <a:pt x="7553" y="2038"/>
                  <a:pt x="7553" y="2032"/>
                </a:cubicBezTo>
                <a:cubicBezTo>
                  <a:pt x="7553" y="2015"/>
                  <a:pt x="7570" y="1992"/>
                  <a:pt x="7575" y="1981"/>
                </a:cubicBezTo>
                <a:cubicBezTo>
                  <a:pt x="7579" y="1977"/>
                  <a:pt x="7595" y="1973"/>
                  <a:pt x="7606" y="1973"/>
                </a:cubicBezTo>
                <a:close/>
                <a:moveTo>
                  <a:pt x="14492" y="1919"/>
                </a:moveTo>
                <a:lnTo>
                  <a:pt x="14492" y="1919"/>
                </a:lnTo>
                <a:cubicBezTo>
                  <a:pt x="14458" y="1975"/>
                  <a:pt x="14429" y="2021"/>
                  <a:pt x="14401" y="2072"/>
                </a:cubicBezTo>
                <a:cubicBezTo>
                  <a:pt x="14339" y="1964"/>
                  <a:pt x="14344" y="1953"/>
                  <a:pt x="14492" y="1919"/>
                </a:cubicBezTo>
                <a:close/>
                <a:moveTo>
                  <a:pt x="14098" y="1924"/>
                </a:moveTo>
                <a:cubicBezTo>
                  <a:pt x="14099" y="1924"/>
                  <a:pt x="14100" y="1924"/>
                  <a:pt x="14100" y="1924"/>
                </a:cubicBezTo>
                <a:cubicBezTo>
                  <a:pt x="14112" y="1930"/>
                  <a:pt x="14117" y="1947"/>
                  <a:pt x="14117" y="1964"/>
                </a:cubicBezTo>
                <a:lnTo>
                  <a:pt x="14112" y="1970"/>
                </a:lnTo>
                <a:lnTo>
                  <a:pt x="14078" y="2009"/>
                </a:lnTo>
                <a:cubicBezTo>
                  <a:pt x="14032" y="2021"/>
                  <a:pt x="13981" y="2032"/>
                  <a:pt x="13970" y="2032"/>
                </a:cubicBezTo>
                <a:lnTo>
                  <a:pt x="13964" y="2043"/>
                </a:lnTo>
                <a:lnTo>
                  <a:pt x="13953" y="2061"/>
                </a:lnTo>
                <a:cubicBezTo>
                  <a:pt x="13949" y="2069"/>
                  <a:pt x="13945" y="2073"/>
                  <a:pt x="13940" y="2073"/>
                </a:cubicBezTo>
                <a:cubicBezTo>
                  <a:pt x="13928" y="2073"/>
                  <a:pt x="13912" y="2051"/>
                  <a:pt x="13896" y="2015"/>
                </a:cubicBezTo>
                <a:lnTo>
                  <a:pt x="13856" y="2061"/>
                </a:lnTo>
                <a:cubicBezTo>
                  <a:pt x="13848" y="2068"/>
                  <a:pt x="13841" y="2071"/>
                  <a:pt x="13835" y="2071"/>
                </a:cubicBezTo>
                <a:cubicBezTo>
                  <a:pt x="13819" y="2071"/>
                  <a:pt x="13815" y="2046"/>
                  <a:pt x="13811" y="2038"/>
                </a:cubicBezTo>
                <a:cubicBezTo>
                  <a:pt x="13805" y="2026"/>
                  <a:pt x="13805" y="1998"/>
                  <a:pt x="13811" y="1987"/>
                </a:cubicBezTo>
                <a:cubicBezTo>
                  <a:pt x="13817" y="1970"/>
                  <a:pt x="13834" y="1958"/>
                  <a:pt x="13845" y="1947"/>
                </a:cubicBezTo>
                <a:cubicBezTo>
                  <a:pt x="13848" y="1944"/>
                  <a:pt x="13852" y="1943"/>
                  <a:pt x="13856" y="1943"/>
                </a:cubicBezTo>
                <a:cubicBezTo>
                  <a:pt x="13861" y="1943"/>
                  <a:pt x="13865" y="1944"/>
                  <a:pt x="13868" y="1947"/>
                </a:cubicBezTo>
                <a:lnTo>
                  <a:pt x="13907" y="1992"/>
                </a:lnTo>
                <a:cubicBezTo>
                  <a:pt x="13927" y="1981"/>
                  <a:pt x="13961" y="1981"/>
                  <a:pt x="13992" y="1981"/>
                </a:cubicBezTo>
                <a:cubicBezTo>
                  <a:pt x="14022" y="1981"/>
                  <a:pt x="14049" y="1981"/>
                  <a:pt x="14055" y="1970"/>
                </a:cubicBezTo>
                <a:cubicBezTo>
                  <a:pt x="14065" y="1949"/>
                  <a:pt x="14090" y="1924"/>
                  <a:pt x="14098" y="1924"/>
                </a:cubicBezTo>
                <a:close/>
                <a:moveTo>
                  <a:pt x="13261" y="1957"/>
                </a:moveTo>
                <a:cubicBezTo>
                  <a:pt x="13266" y="1957"/>
                  <a:pt x="13267" y="1965"/>
                  <a:pt x="13261" y="1981"/>
                </a:cubicBezTo>
                <a:lnTo>
                  <a:pt x="13261" y="1998"/>
                </a:lnTo>
                <a:cubicBezTo>
                  <a:pt x="13266" y="2021"/>
                  <a:pt x="13289" y="2026"/>
                  <a:pt x="13266" y="2055"/>
                </a:cubicBezTo>
                <a:cubicBezTo>
                  <a:pt x="13254" y="2070"/>
                  <a:pt x="13246" y="2077"/>
                  <a:pt x="13236" y="2077"/>
                </a:cubicBezTo>
                <a:cubicBezTo>
                  <a:pt x="13227" y="2077"/>
                  <a:pt x="13217" y="2071"/>
                  <a:pt x="13204" y="2061"/>
                </a:cubicBezTo>
                <a:lnTo>
                  <a:pt x="13193" y="2049"/>
                </a:lnTo>
                <a:cubicBezTo>
                  <a:pt x="13178" y="2052"/>
                  <a:pt x="13166" y="2053"/>
                  <a:pt x="13156" y="2053"/>
                </a:cubicBezTo>
                <a:cubicBezTo>
                  <a:pt x="13146" y="2053"/>
                  <a:pt x="13139" y="2052"/>
                  <a:pt x="13136" y="2049"/>
                </a:cubicBezTo>
                <a:lnTo>
                  <a:pt x="13136" y="2038"/>
                </a:lnTo>
                <a:lnTo>
                  <a:pt x="13141" y="2009"/>
                </a:lnTo>
                <a:cubicBezTo>
                  <a:pt x="13147" y="1975"/>
                  <a:pt x="13215" y="1998"/>
                  <a:pt x="13238" y="1975"/>
                </a:cubicBezTo>
                <a:cubicBezTo>
                  <a:pt x="13248" y="1963"/>
                  <a:pt x="13256" y="1957"/>
                  <a:pt x="13261" y="1957"/>
                </a:cubicBezTo>
                <a:close/>
                <a:moveTo>
                  <a:pt x="12892" y="1930"/>
                </a:moveTo>
                <a:cubicBezTo>
                  <a:pt x="12920" y="1975"/>
                  <a:pt x="13000" y="1998"/>
                  <a:pt x="13011" y="2015"/>
                </a:cubicBezTo>
                <a:cubicBezTo>
                  <a:pt x="13020" y="2029"/>
                  <a:pt x="13018" y="2039"/>
                  <a:pt x="13004" y="2039"/>
                </a:cubicBezTo>
                <a:cubicBezTo>
                  <a:pt x="13001" y="2039"/>
                  <a:pt x="12998" y="2039"/>
                  <a:pt x="12994" y="2038"/>
                </a:cubicBezTo>
                <a:lnTo>
                  <a:pt x="12977" y="2049"/>
                </a:lnTo>
                <a:lnTo>
                  <a:pt x="12949" y="2061"/>
                </a:lnTo>
                <a:cubicBezTo>
                  <a:pt x="12932" y="2072"/>
                  <a:pt x="12909" y="2078"/>
                  <a:pt x="12885" y="2078"/>
                </a:cubicBezTo>
                <a:cubicBezTo>
                  <a:pt x="12862" y="2078"/>
                  <a:pt x="12838" y="2072"/>
                  <a:pt x="12818" y="2061"/>
                </a:cubicBezTo>
                <a:lnTo>
                  <a:pt x="12818" y="2038"/>
                </a:lnTo>
                <a:cubicBezTo>
                  <a:pt x="12812" y="2026"/>
                  <a:pt x="12818" y="2015"/>
                  <a:pt x="12818" y="2004"/>
                </a:cubicBezTo>
                <a:lnTo>
                  <a:pt x="12818" y="1987"/>
                </a:lnTo>
                <a:cubicBezTo>
                  <a:pt x="12818" y="1975"/>
                  <a:pt x="12824" y="1958"/>
                  <a:pt x="12835" y="1953"/>
                </a:cubicBezTo>
                <a:lnTo>
                  <a:pt x="12841" y="1947"/>
                </a:lnTo>
                <a:lnTo>
                  <a:pt x="12892" y="1930"/>
                </a:lnTo>
                <a:close/>
                <a:moveTo>
                  <a:pt x="6554" y="1805"/>
                </a:moveTo>
                <a:cubicBezTo>
                  <a:pt x="6577" y="1805"/>
                  <a:pt x="6611" y="1811"/>
                  <a:pt x="6628" y="1828"/>
                </a:cubicBezTo>
                <a:cubicBezTo>
                  <a:pt x="6645" y="1839"/>
                  <a:pt x="6634" y="1873"/>
                  <a:pt x="6605" y="1896"/>
                </a:cubicBezTo>
                <a:lnTo>
                  <a:pt x="6588" y="1896"/>
                </a:lnTo>
                <a:lnTo>
                  <a:pt x="6549" y="1890"/>
                </a:lnTo>
                <a:cubicBezTo>
                  <a:pt x="6520" y="1913"/>
                  <a:pt x="6463" y="2021"/>
                  <a:pt x="6463" y="2066"/>
                </a:cubicBezTo>
                <a:cubicBezTo>
                  <a:pt x="6465" y="2077"/>
                  <a:pt x="6464" y="2083"/>
                  <a:pt x="6462" y="2083"/>
                </a:cubicBezTo>
                <a:cubicBezTo>
                  <a:pt x="6456" y="2083"/>
                  <a:pt x="6440" y="2048"/>
                  <a:pt x="6424" y="1987"/>
                </a:cubicBezTo>
                <a:lnTo>
                  <a:pt x="6407" y="1924"/>
                </a:lnTo>
                <a:lnTo>
                  <a:pt x="6401" y="1907"/>
                </a:lnTo>
                <a:cubicBezTo>
                  <a:pt x="6406" y="1889"/>
                  <a:pt x="6418" y="1878"/>
                  <a:pt x="6432" y="1878"/>
                </a:cubicBezTo>
                <a:cubicBezTo>
                  <a:pt x="6435" y="1878"/>
                  <a:pt x="6438" y="1878"/>
                  <a:pt x="6441" y="1879"/>
                </a:cubicBezTo>
                <a:lnTo>
                  <a:pt x="6452" y="1890"/>
                </a:lnTo>
                <a:lnTo>
                  <a:pt x="6458" y="1890"/>
                </a:lnTo>
                <a:cubicBezTo>
                  <a:pt x="6460" y="1891"/>
                  <a:pt x="6462" y="1892"/>
                  <a:pt x="6463" y="1892"/>
                </a:cubicBezTo>
                <a:cubicBezTo>
                  <a:pt x="6471" y="1892"/>
                  <a:pt x="6475" y="1882"/>
                  <a:pt x="6475" y="1868"/>
                </a:cubicBezTo>
                <a:cubicBezTo>
                  <a:pt x="6475" y="1851"/>
                  <a:pt x="6537" y="1805"/>
                  <a:pt x="6554" y="1805"/>
                </a:cubicBezTo>
                <a:close/>
                <a:moveTo>
                  <a:pt x="12753" y="1992"/>
                </a:moveTo>
                <a:cubicBezTo>
                  <a:pt x="12754" y="1992"/>
                  <a:pt x="12755" y="1992"/>
                  <a:pt x="12756" y="1992"/>
                </a:cubicBezTo>
                <a:lnTo>
                  <a:pt x="12750" y="1992"/>
                </a:lnTo>
                <a:cubicBezTo>
                  <a:pt x="12773" y="1992"/>
                  <a:pt x="12784" y="2009"/>
                  <a:pt x="12778" y="2026"/>
                </a:cubicBezTo>
                <a:cubicBezTo>
                  <a:pt x="12773" y="2049"/>
                  <a:pt x="12710" y="2066"/>
                  <a:pt x="12688" y="2083"/>
                </a:cubicBezTo>
                <a:lnTo>
                  <a:pt x="12665" y="2095"/>
                </a:lnTo>
                <a:cubicBezTo>
                  <a:pt x="12658" y="2101"/>
                  <a:pt x="12648" y="2104"/>
                  <a:pt x="12639" y="2104"/>
                </a:cubicBezTo>
                <a:cubicBezTo>
                  <a:pt x="12633" y="2104"/>
                  <a:pt x="12628" y="2103"/>
                  <a:pt x="12625" y="2100"/>
                </a:cubicBezTo>
                <a:lnTo>
                  <a:pt x="12614" y="2078"/>
                </a:lnTo>
                <a:cubicBezTo>
                  <a:pt x="12630" y="2061"/>
                  <a:pt x="12726" y="1992"/>
                  <a:pt x="12753" y="1992"/>
                </a:cubicBezTo>
                <a:close/>
                <a:moveTo>
                  <a:pt x="9754" y="2031"/>
                </a:moveTo>
                <a:cubicBezTo>
                  <a:pt x="9760" y="2031"/>
                  <a:pt x="9766" y="2031"/>
                  <a:pt x="9771" y="2032"/>
                </a:cubicBezTo>
                <a:cubicBezTo>
                  <a:pt x="9730" y="2093"/>
                  <a:pt x="9696" y="2118"/>
                  <a:pt x="9657" y="2118"/>
                </a:cubicBezTo>
                <a:cubicBezTo>
                  <a:pt x="9638" y="2118"/>
                  <a:pt x="9618" y="2112"/>
                  <a:pt x="9595" y="2100"/>
                </a:cubicBezTo>
                <a:cubicBezTo>
                  <a:pt x="9660" y="2050"/>
                  <a:pt x="9712" y="2031"/>
                  <a:pt x="9754" y="2031"/>
                </a:cubicBezTo>
                <a:close/>
                <a:moveTo>
                  <a:pt x="9153" y="2015"/>
                </a:moveTo>
                <a:cubicBezTo>
                  <a:pt x="9198" y="2038"/>
                  <a:pt x="9244" y="2066"/>
                  <a:pt x="9244" y="2078"/>
                </a:cubicBezTo>
                <a:cubicBezTo>
                  <a:pt x="9244" y="2089"/>
                  <a:pt x="9153" y="2123"/>
                  <a:pt x="9119" y="2129"/>
                </a:cubicBezTo>
                <a:cubicBezTo>
                  <a:pt x="9114" y="2130"/>
                  <a:pt x="9110" y="2131"/>
                  <a:pt x="9105" y="2131"/>
                </a:cubicBezTo>
                <a:cubicBezTo>
                  <a:pt x="9076" y="2131"/>
                  <a:pt x="9050" y="2100"/>
                  <a:pt x="9045" y="2061"/>
                </a:cubicBezTo>
                <a:lnTo>
                  <a:pt x="9096" y="2038"/>
                </a:lnTo>
                <a:lnTo>
                  <a:pt x="9153" y="2015"/>
                </a:lnTo>
                <a:close/>
                <a:moveTo>
                  <a:pt x="10197" y="1981"/>
                </a:moveTo>
                <a:cubicBezTo>
                  <a:pt x="10208" y="1987"/>
                  <a:pt x="10219" y="1998"/>
                  <a:pt x="10214" y="2015"/>
                </a:cubicBezTo>
                <a:lnTo>
                  <a:pt x="10214" y="2021"/>
                </a:lnTo>
                <a:lnTo>
                  <a:pt x="10225" y="2043"/>
                </a:lnTo>
                <a:cubicBezTo>
                  <a:pt x="10236" y="2072"/>
                  <a:pt x="10242" y="2112"/>
                  <a:pt x="10231" y="2123"/>
                </a:cubicBezTo>
                <a:cubicBezTo>
                  <a:pt x="10225" y="2131"/>
                  <a:pt x="10208" y="2136"/>
                  <a:pt x="10192" y="2136"/>
                </a:cubicBezTo>
                <a:cubicBezTo>
                  <a:pt x="10175" y="2136"/>
                  <a:pt x="10160" y="2131"/>
                  <a:pt x="10157" y="2123"/>
                </a:cubicBezTo>
                <a:cubicBezTo>
                  <a:pt x="10146" y="2112"/>
                  <a:pt x="10151" y="2066"/>
                  <a:pt x="10168" y="2026"/>
                </a:cubicBezTo>
                <a:lnTo>
                  <a:pt x="10191" y="1987"/>
                </a:lnTo>
                <a:lnTo>
                  <a:pt x="10197" y="1981"/>
                </a:lnTo>
                <a:close/>
                <a:moveTo>
                  <a:pt x="12118" y="1760"/>
                </a:moveTo>
                <a:cubicBezTo>
                  <a:pt x="12131" y="1760"/>
                  <a:pt x="12144" y="1777"/>
                  <a:pt x="12137" y="1788"/>
                </a:cubicBezTo>
                <a:cubicBezTo>
                  <a:pt x="12126" y="1800"/>
                  <a:pt x="12103" y="1862"/>
                  <a:pt x="12115" y="1868"/>
                </a:cubicBezTo>
                <a:cubicBezTo>
                  <a:pt x="12126" y="1879"/>
                  <a:pt x="12143" y="1896"/>
                  <a:pt x="12149" y="1907"/>
                </a:cubicBezTo>
                <a:lnTo>
                  <a:pt x="12154" y="1919"/>
                </a:lnTo>
                <a:lnTo>
                  <a:pt x="12166" y="1964"/>
                </a:lnTo>
                <a:cubicBezTo>
                  <a:pt x="12181" y="1969"/>
                  <a:pt x="12202" y="1972"/>
                  <a:pt x="12225" y="1972"/>
                </a:cubicBezTo>
                <a:cubicBezTo>
                  <a:pt x="12252" y="1972"/>
                  <a:pt x="12282" y="1968"/>
                  <a:pt x="12307" y="1958"/>
                </a:cubicBezTo>
                <a:lnTo>
                  <a:pt x="12341" y="2015"/>
                </a:lnTo>
                <a:cubicBezTo>
                  <a:pt x="12341" y="2015"/>
                  <a:pt x="12364" y="2009"/>
                  <a:pt x="12370" y="2004"/>
                </a:cubicBezTo>
                <a:lnTo>
                  <a:pt x="12393" y="1964"/>
                </a:lnTo>
                <a:cubicBezTo>
                  <a:pt x="12403" y="1957"/>
                  <a:pt x="12413" y="1954"/>
                  <a:pt x="12424" y="1954"/>
                </a:cubicBezTo>
                <a:cubicBezTo>
                  <a:pt x="12448" y="1954"/>
                  <a:pt x="12471" y="1972"/>
                  <a:pt x="12483" y="2004"/>
                </a:cubicBezTo>
                <a:lnTo>
                  <a:pt x="12529" y="1981"/>
                </a:lnTo>
                <a:lnTo>
                  <a:pt x="12557" y="1970"/>
                </a:lnTo>
                <a:cubicBezTo>
                  <a:pt x="12558" y="1970"/>
                  <a:pt x="12559" y="1970"/>
                  <a:pt x="12559" y="1970"/>
                </a:cubicBezTo>
                <a:cubicBezTo>
                  <a:pt x="12585" y="1970"/>
                  <a:pt x="12568" y="2066"/>
                  <a:pt x="12540" y="2066"/>
                </a:cubicBezTo>
                <a:cubicBezTo>
                  <a:pt x="12512" y="2066"/>
                  <a:pt x="12461" y="2066"/>
                  <a:pt x="12432" y="2061"/>
                </a:cubicBezTo>
                <a:lnTo>
                  <a:pt x="12404" y="2078"/>
                </a:lnTo>
                <a:lnTo>
                  <a:pt x="12358" y="2117"/>
                </a:lnTo>
                <a:cubicBezTo>
                  <a:pt x="12345" y="2128"/>
                  <a:pt x="12332" y="2132"/>
                  <a:pt x="12320" y="2132"/>
                </a:cubicBezTo>
                <a:cubicBezTo>
                  <a:pt x="12280" y="2132"/>
                  <a:pt x="12251" y="2087"/>
                  <a:pt x="12251" y="2061"/>
                </a:cubicBezTo>
                <a:cubicBezTo>
                  <a:pt x="12251" y="2043"/>
                  <a:pt x="12246" y="2034"/>
                  <a:pt x="12239" y="2034"/>
                </a:cubicBezTo>
                <a:cubicBezTo>
                  <a:pt x="12233" y="2034"/>
                  <a:pt x="12225" y="2041"/>
                  <a:pt x="12217" y="2055"/>
                </a:cubicBezTo>
                <a:lnTo>
                  <a:pt x="12200" y="2078"/>
                </a:lnTo>
                <a:cubicBezTo>
                  <a:pt x="12200" y="2087"/>
                  <a:pt x="12191" y="2101"/>
                  <a:pt x="12189" y="2101"/>
                </a:cubicBezTo>
                <a:cubicBezTo>
                  <a:pt x="12188" y="2101"/>
                  <a:pt x="12188" y="2101"/>
                  <a:pt x="12188" y="2100"/>
                </a:cubicBezTo>
                <a:lnTo>
                  <a:pt x="12115" y="2049"/>
                </a:lnTo>
                <a:cubicBezTo>
                  <a:pt x="12089" y="2091"/>
                  <a:pt x="12069" y="2104"/>
                  <a:pt x="12057" y="2104"/>
                </a:cubicBezTo>
                <a:cubicBezTo>
                  <a:pt x="12048" y="2104"/>
                  <a:pt x="12044" y="2096"/>
                  <a:pt x="12046" y="2089"/>
                </a:cubicBezTo>
                <a:cubicBezTo>
                  <a:pt x="12050" y="2074"/>
                  <a:pt x="12046" y="2064"/>
                  <a:pt x="12037" y="2064"/>
                </a:cubicBezTo>
                <a:cubicBezTo>
                  <a:pt x="12032" y="2064"/>
                  <a:pt x="12026" y="2066"/>
                  <a:pt x="12018" y="2072"/>
                </a:cubicBezTo>
                <a:cubicBezTo>
                  <a:pt x="12008" y="2079"/>
                  <a:pt x="11969" y="2084"/>
                  <a:pt x="11937" y="2084"/>
                </a:cubicBezTo>
                <a:cubicBezTo>
                  <a:pt x="11917" y="2084"/>
                  <a:pt x="11900" y="2082"/>
                  <a:pt x="11893" y="2078"/>
                </a:cubicBezTo>
                <a:cubicBezTo>
                  <a:pt x="11888" y="2072"/>
                  <a:pt x="11883" y="2070"/>
                  <a:pt x="11878" y="2070"/>
                </a:cubicBezTo>
                <a:cubicBezTo>
                  <a:pt x="11867" y="2070"/>
                  <a:pt x="11859" y="2082"/>
                  <a:pt x="11859" y="2106"/>
                </a:cubicBezTo>
                <a:lnTo>
                  <a:pt x="11854" y="2129"/>
                </a:lnTo>
                <a:lnTo>
                  <a:pt x="11854" y="2134"/>
                </a:lnTo>
                <a:cubicBezTo>
                  <a:pt x="11849" y="2136"/>
                  <a:pt x="11845" y="2136"/>
                  <a:pt x="11841" y="2136"/>
                </a:cubicBezTo>
                <a:cubicBezTo>
                  <a:pt x="11829" y="2136"/>
                  <a:pt x="11819" y="2130"/>
                  <a:pt x="11819" y="2117"/>
                </a:cubicBezTo>
                <a:lnTo>
                  <a:pt x="11819" y="2112"/>
                </a:lnTo>
                <a:lnTo>
                  <a:pt x="11825" y="2083"/>
                </a:lnTo>
                <a:cubicBezTo>
                  <a:pt x="11825" y="2070"/>
                  <a:pt x="11819" y="2066"/>
                  <a:pt x="11811" y="2066"/>
                </a:cubicBezTo>
                <a:cubicBezTo>
                  <a:pt x="11794" y="2066"/>
                  <a:pt x="11765" y="2083"/>
                  <a:pt x="11746" y="2083"/>
                </a:cubicBezTo>
                <a:cubicBezTo>
                  <a:pt x="11723" y="2083"/>
                  <a:pt x="11672" y="2072"/>
                  <a:pt x="11661" y="2072"/>
                </a:cubicBezTo>
                <a:cubicBezTo>
                  <a:pt x="11659" y="2072"/>
                  <a:pt x="11658" y="2072"/>
                  <a:pt x="11657" y="2072"/>
                </a:cubicBezTo>
                <a:cubicBezTo>
                  <a:pt x="11642" y="2072"/>
                  <a:pt x="11632" y="2041"/>
                  <a:pt x="11627" y="2009"/>
                </a:cubicBezTo>
                <a:lnTo>
                  <a:pt x="11638" y="1998"/>
                </a:lnTo>
                <a:lnTo>
                  <a:pt x="11661" y="1975"/>
                </a:lnTo>
                <a:cubicBezTo>
                  <a:pt x="11665" y="1974"/>
                  <a:pt x="11671" y="1973"/>
                  <a:pt x="11677" y="1973"/>
                </a:cubicBezTo>
                <a:cubicBezTo>
                  <a:pt x="11702" y="1973"/>
                  <a:pt x="11737" y="1984"/>
                  <a:pt x="11761" y="1984"/>
                </a:cubicBezTo>
                <a:cubicBezTo>
                  <a:pt x="11774" y="1984"/>
                  <a:pt x="11784" y="1980"/>
                  <a:pt x="11785" y="1970"/>
                </a:cubicBezTo>
                <a:cubicBezTo>
                  <a:pt x="11793" y="1950"/>
                  <a:pt x="11809" y="1939"/>
                  <a:pt x="11829" y="1939"/>
                </a:cubicBezTo>
                <a:cubicBezTo>
                  <a:pt x="11838" y="1939"/>
                  <a:pt x="11848" y="1942"/>
                  <a:pt x="11859" y="1947"/>
                </a:cubicBezTo>
                <a:lnTo>
                  <a:pt x="11882" y="1970"/>
                </a:lnTo>
                <a:lnTo>
                  <a:pt x="11910" y="1992"/>
                </a:lnTo>
                <a:cubicBezTo>
                  <a:pt x="11939" y="1975"/>
                  <a:pt x="12018" y="1958"/>
                  <a:pt x="12035" y="1953"/>
                </a:cubicBezTo>
                <a:cubicBezTo>
                  <a:pt x="12058" y="1953"/>
                  <a:pt x="12069" y="1919"/>
                  <a:pt x="12063" y="1902"/>
                </a:cubicBezTo>
                <a:cubicBezTo>
                  <a:pt x="12063" y="1890"/>
                  <a:pt x="12046" y="1845"/>
                  <a:pt x="12029" y="1800"/>
                </a:cubicBezTo>
                <a:lnTo>
                  <a:pt x="12086" y="1788"/>
                </a:lnTo>
                <a:lnTo>
                  <a:pt x="12098" y="1782"/>
                </a:lnTo>
                <a:cubicBezTo>
                  <a:pt x="12102" y="1766"/>
                  <a:pt x="12110" y="1760"/>
                  <a:pt x="12118" y="1760"/>
                </a:cubicBezTo>
                <a:close/>
                <a:moveTo>
                  <a:pt x="7547" y="2061"/>
                </a:moveTo>
                <a:cubicBezTo>
                  <a:pt x="7547" y="2105"/>
                  <a:pt x="7543" y="2136"/>
                  <a:pt x="7538" y="2136"/>
                </a:cubicBezTo>
                <a:cubicBezTo>
                  <a:pt x="7537" y="2136"/>
                  <a:pt x="7536" y="2136"/>
                  <a:pt x="7536" y="2134"/>
                </a:cubicBezTo>
                <a:cubicBezTo>
                  <a:pt x="7530" y="2123"/>
                  <a:pt x="7541" y="2089"/>
                  <a:pt x="7547" y="2061"/>
                </a:cubicBezTo>
                <a:close/>
                <a:moveTo>
                  <a:pt x="8538" y="2061"/>
                </a:moveTo>
                <a:cubicBezTo>
                  <a:pt x="8567" y="2061"/>
                  <a:pt x="8615" y="2097"/>
                  <a:pt x="8619" y="2123"/>
                </a:cubicBezTo>
                <a:cubicBezTo>
                  <a:pt x="8628" y="2144"/>
                  <a:pt x="8589" y="2156"/>
                  <a:pt x="8558" y="2156"/>
                </a:cubicBezTo>
                <a:cubicBezTo>
                  <a:pt x="8546" y="2156"/>
                  <a:pt x="8536" y="2154"/>
                  <a:pt x="8529" y="2151"/>
                </a:cubicBezTo>
                <a:cubicBezTo>
                  <a:pt x="8500" y="2146"/>
                  <a:pt x="8495" y="2112"/>
                  <a:pt x="8517" y="2072"/>
                </a:cubicBezTo>
                <a:cubicBezTo>
                  <a:pt x="8521" y="2064"/>
                  <a:pt x="8529" y="2061"/>
                  <a:pt x="8538" y="2061"/>
                </a:cubicBezTo>
                <a:close/>
                <a:moveTo>
                  <a:pt x="10856" y="1978"/>
                </a:moveTo>
                <a:cubicBezTo>
                  <a:pt x="10865" y="1978"/>
                  <a:pt x="10874" y="1981"/>
                  <a:pt x="10878" y="1987"/>
                </a:cubicBezTo>
                <a:cubicBezTo>
                  <a:pt x="10887" y="1999"/>
                  <a:pt x="10895" y="2003"/>
                  <a:pt x="10902" y="2003"/>
                </a:cubicBezTo>
                <a:cubicBezTo>
                  <a:pt x="10919" y="2003"/>
                  <a:pt x="10933" y="1982"/>
                  <a:pt x="10947" y="1982"/>
                </a:cubicBezTo>
                <a:cubicBezTo>
                  <a:pt x="10950" y="1982"/>
                  <a:pt x="10954" y="1983"/>
                  <a:pt x="10957" y="1987"/>
                </a:cubicBezTo>
                <a:lnTo>
                  <a:pt x="10980" y="2009"/>
                </a:lnTo>
                <a:cubicBezTo>
                  <a:pt x="11008" y="2043"/>
                  <a:pt x="11019" y="2089"/>
                  <a:pt x="11019" y="2100"/>
                </a:cubicBezTo>
                <a:cubicBezTo>
                  <a:pt x="11015" y="2104"/>
                  <a:pt x="11009" y="2108"/>
                  <a:pt x="11001" y="2108"/>
                </a:cubicBezTo>
                <a:cubicBezTo>
                  <a:pt x="10998" y="2108"/>
                  <a:pt x="10994" y="2108"/>
                  <a:pt x="10991" y="2106"/>
                </a:cubicBezTo>
                <a:cubicBezTo>
                  <a:pt x="10985" y="2106"/>
                  <a:pt x="10939" y="2098"/>
                  <a:pt x="10899" y="2098"/>
                </a:cubicBezTo>
                <a:cubicBezTo>
                  <a:pt x="10870" y="2098"/>
                  <a:pt x="10843" y="2103"/>
                  <a:pt x="10838" y="2117"/>
                </a:cubicBezTo>
                <a:cubicBezTo>
                  <a:pt x="10834" y="2127"/>
                  <a:pt x="10825" y="2130"/>
                  <a:pt x="10813" y="2130"/>
                </a:cubicBezTo>
                <a:cubicBezTo>
                  <a:pt x="10790" y="2130"/>
                  <a:pt x="10758" y="2115"/>
                  <a:pt x="10747" y="2100"/>
                </a:cubicBezTo>
                <a:cubicBezTo>
                  <a:pt x="10743" y="2096"/>
                  <a:pt x="10739" y="2095"/>
                  <a:pt x="10735" y="2095"/>
                </a:cubicBezTo>
                <a:cubicBezTo>
                  <a:pt x="10715" y="2095"/>
                  <a:pt x="10696" y="2133"/>
                  <a:pt x="10696" y="2151"/>
                </a:cubicBezTo>
                <a:cubicBezTo>
                  <a:pt x="10695" y="2156"/>
                  <a:pt x="10692" y="2158"/>
                  <a:pt x="10688" y="2158"/>
                </a:cubicBezTo>
                <a:cubicBezTo>
                  <a:pt x="10673" y="2158"/>
                  <a:pt x="10643" y="2131"/>
                  <a:pt x="10634" y="2117"/>
                </a:cubicBezTo>
                <a:cubicBezTo>
                  <a:pt x="10626" y="2102"/>
                  <a:pt x="10603" y="2100"/>
                  <a:pt x="10586" y="2100"/>
                </a:cubicBezTo>
                <a:cubicBezTo>
                  <a:pt x="10577" y="2100"/>
                  <a:pt x="10569" y="2100"/>
                  <a:pt x="10566" y="2100"/>
                </a:cubicBezTo>
                <a:cubicBezTo>
                  <a:pt x="10549" y="2106"/>
                  <a:pt x="10452" y="2140"/>
                  <a:pt x="10418" y="2146"/>
                </a:cubicBezTo>
                <a:cubicBezTo>
                  <a:pt x="10417" y="2146"/>
                  <a:pt x="10415" y="2146"/>
                  <a:pt x="10413" y="2146"/>
                </a:cubicBezTo>
                <a:cubicBezTo>
                  <a:pt x="10375" y="2146"/>
                  <a:pt x="10282" y="2036"/>
                  <a:pt x="10288" y="1998"/>
                </a:cubicBezTo>
                <a:cubicBezTo>
                  <a:pt x="10288" y="1985"/>
                  <a:pt x="10293" y="1980"/>
                  <a:pt x="10300" y="1980"/>
                </a:cubicBezTo>
                <a:cubicBezTo>
                  <a:pt x="10311" y="1980"/>
                  <a:pt x="10326" y="1991"/>
                  <a:pt x="10333" y="1998"/>
                </a:cubicBezTo>
                <a:lnTo>
                  <a:pt x="10333" y="2004"/>
                </a:lnTo>
                <a:cubicBezTo>
                  <a:pt x="10344" y="2015"/>
                  <a:pt x="10356" y="2049"/>
                  <a:pt x="10356" y="2061"/>
                </a:cubicBezTo>
                <a:cubicBezTo>
                  <a:pt x="10356" y="2063"/>
                  <a:pt x="10361" y="2064"/>
                  <a:pt x="10368" y="2064"/>
                </a:cubicBezTo>
                <a:cubicBezTo>
                  <a:pt x="10379" y="2064"/>
                  <a:pt x="10396" y="2061"/>
                  <a:pt x="10412" y="2055"/>
                </a:cubicBezTo>
                <a:lnTo>
                  <a:pt x="10424" y="2032"/>
                </a:lnTo>
                <a:cubicBezTo>
                  <a:pt x="10434" y="2013"/>
                  <a:pt x="10431" y="1985"/>
                  <a:pt x="10448" y="1985"/>
                </a:cubicBezTo>
                <a:cubicBezTo>
                  <a:pt x="10451" y="1985"/>
                  <a:pt x="10454" y="1985"/>
                  <a:pt x="10458" y="1987"/>
                </a:cubicBezTo>
                <a:cubicBezTo>
                  <a:pt x="10469" y="1992"/>
                  <a:pt x="10469" y="2015"/>
                  <a:pt x="10475" y="2032"/>
                </a:cubicBezTo>
                <a:cubicBezTo>
                  <a:pt x="10480" y="2038"/>
                  <a:pt x="10480" y="2043"/>
                  <a:pt x="10486" y="2043"/>
                </a:cubicBezTo>
                <a:lnTo>
                  <a:pt x="10492" y="2049"/>
                </a:lnTo>
                <a:cubicBezTo>
                  <a:pt x="10502" y="2049"/>
                  <a:pt x="10538" y="2019"/>
                  <a:pt x="10554" y="2019"/>
                </a:cubicBezTo>
                <a:cubicBezTo>
                  <a:pt x="10557" y="2019"/>
                  <a:pt x="10558" y="2019"/>
                  <a:pt x="10560" y="2021"/>
                </a:cubicBezTo>
                <a:cubicBezTo>
                  <a:pt x="10561" y="2022"/>
                  <a:pt x="10562" y="2022"/>
                  <a:pt x="10564" y="2022"/>
                </a:cubicBezTo>
                <a:cubicBezTo>
                  <a:pt x="10582" y="2022"/>
                  <a:pt x="10641" y="1978"/>
                  <a:pt x="10673" y="1978"/>
                </a:cubicBezTo>
                <a:cubicBezTo>
                  <a:pt x="10678" y="1978"/>
                  <a:pt x="10682" y="1979"/>
                  <a:pt x="10685" y="1981"/>
                </a:cubicBezTo>
                <a:cubicBezTo>
                  <a:pt x="10719" y="2004"/>
                  <a:pt x="10753" y="2026"/>
                  <a:pt x="10758" y="2038"/>
                </a:cubicBezTo>
                <a:lnTo>
                  <a:pt x="10770" y="2049"/>
                </a:lnTo>
                <a:lnTo>
                  <a:pt x="10781" y="2061"/>
                </a:lnTo>
                <a:cubicBezTo>
                  <a:pt x="10786" y="2065"/>
                  <a:pt x="10791" y="2067"/>
                  <a:pt x="10796" y="2067"/>
                </a:cubicBezTo>
                <a:cubicBezTo>
                  <a:pt x="10805" y="2067"/>
                  <a:pt x="10814" y="2062"/>
                  <a:pt x="10821" y="2055"/>
                </a:cubicBezTo>
                <a:lnTo>
                  <a:pt x="10821" y="2043"/>
                </a:lnTo>
                <a:cubicBezTo>
                  <a:pt x="10813" y="1994"/>
                  <a:pt x="10837" y="1978"/>
                  <a:pt x="10856" y="1978"/>
                </a:cubicBezTo>
                <a:close/>
                <a:moveTo>
                  <a:pt x="9323" y="2031"/>
                </a:moveTo>
                <a:cubicBezTo>
                  <a:pt x="9346" y="2031"/>
                  <a:pt x="9435" y="2050"/>
                  <a:pt x="9471" y="2061"/>
                </a:cubicBezTo>
                <a:cubicBezTo>
                  <a:pt x="9510" y="2072"/>
                  <a:pt x="9544" y="2100"/>
                  <a:pt x="9544" y="2112"/>
                </a:cubicBezTo>
                <a:cubicBezTo>
                  <a:pt x="9544" y="2117"/>
                  <a:pt x="9533" y="2129"/>
                  <a:pt x="9516" y="2140"/>
                </a:cubicBezTo>
                <a:cubicBezTo>
                  <a:pt x="9503" y="2149"/>
                  <a:pt x="9456" y="2161"/>
                  <a:pt x="9433" y="2161"/>
                </a:cubicBezTo>
                <a:cubicBezTo>
                  <a:pt x="9426" y="2161"/>
                  <a:pt x="9421" y="2160"/>
                  <a:pt x="9419" y="2157"/>
                </a:cubicBezTo>
                <a:cubicBezTo>
                  <a:pt x="9408" y="2151"/>
                  <a:pt x="9351" y="2100"/>
                  <a:pt x="9329" y="2083"/>
                </a:cubicBezTo>
                <a:cubicBezTo>
                  <a:pt x="9306" y="2072"/>
                  <a:pt x="9306" y="2038"/>
                  <a:pt x="9317" y="2032"/>
                </a:cubicBezTo>
                <a:cubicBezTo>
                  <a:pt x="9318" y="2032"/>
                  <a:pt x="9320" y="2031"/>
                  <a:pt x="9323" y="2031"/>
                </a:cubicBezTo>
                <a:close/>
                <a:moveTo>
                  <a:pt x="11246" y="1782"/>
                </a:moveTo>
                <a:cubicBezTo>
                  <a:pt x="11259" y="1782"/>
                  <a:pt x="11287" y="1791"/>
                  <a:pt x="11303" y="1791"/>
                </a:cubicBezTo>
                <a:cubicBezTo>
                  <a:pt x="11308" y="1791"/>
                  <a:pt x="11312" y="1791"/>
                  <a:pt x="11315" y="1788"/>
                </a:cubicBezTo>
                <a:cubicBezTo>
                  <a:pt x="11317" y="1787"/>
                  <a:pt x="11319" y="1787"/>
                  <a:pt x="11320" y="1787"/>
                </a:cubicBezTo>
                <a:cubicBezTo>
                  <a:pt x="11331" y="1787"/>
                  <a:pt x="11330" y="1804"/>
                  <a:pt x="11320" y="1834"/>
                </a:cubicBezTo>
                <a:lnTo>
                  <a:pt x="11315" y="1862"/>
                </a:lnTo>
                <a:lnTo>
                  <a:pt x="11309" y="1896"/>
                </a:lnTo>
                <a:cubicBezTo>
                  <a:pt x="11309" y="1936"/>
                  <a:pt x="11286" y="2026"/>
                  <a:pt x="11303" y="2032"/>
                </a:cubicBezTo>
                <a:cubicBezTo>
                  <a:pt x="11304" y="2032"/>
                  <a:pt x="11305" y="2033"/>
                  <a:pt x="11306" y="2033"/>
                </a:cubicBezTo>
                <a:cubicBezTo>
                  <a:pt x="11323" y="2033"/>
                  <a:pt x="11359" y="2000"/>
                  <a:pt x="11379" y="2000"/>
                </a:cubicBezTo>
                <a:cubicBezTo>
                  <a:pt x="11383" y="2000"/>
                  <a:pt x="11386" y="2001"/>
                  <a:pt x="11388" y="2004"/>
                </a:cubicBezTo>
                <a:cubicBezTo>
                  <a:pt x="11394" y="2010"/>
                  <a:pt x="11401" y="2012"/>
                  <a:pt x="11408" y="2012"/>
                </a:cubicBezTo>
                <a:cubicBezTo>
                  <a:pt x="11427" y="2012"/>
                  <a:pt x="11448" y="1994"/>
                  <a:pt x="11456" y="1981"/>
                </a:cubicBezTo>
                <a:cubicBezTo>
                  <a:pt x="11461" y="1974"/>
                  <a:pt x="11467" y="1972"/>
                  <a:pt x="11474" y="1972"/>
                </a:cubicBezTo>
                <a:cubicBezTo>
                  <a:pt x="11484" y="1972"/>
                  <a:pt x="11495" y="1978"/>
                  <a:pt x="11502" y="1981"/>
                </a:cubicBezTo>
                <a:cubicBezTo>
                  <a:pt x="11507" y="1992"/>
                  <a:pt x="11496" y="2015"/>
                  <a:pt x="11490" y="2026"/>
                </a:cubicBezTo>
                <a:cubicBezTo>
                  <a:pt x="11485" y="2038"/>
                  <a:pt x="11507" y="2043"/>
                  <a:pt x="11513" y="2043"/>
                </a:cubicBezTo>
                <a:cubicBezTo>
                  <a:pt x="11524" y="2038"/>
                  <a:pt x="11547" y="2015"/>
                  <a:pt x="11553" y="2004"/>
                </a:cubicBezTo>
                <a:cubicBezTo>
                  <a:pt x="11553" y="2002"/>
                  <a:pt x="11554" y="2001"/>
                  <a:pt x="11556" y="2001"/>
                </a:cubicBezTo>
                <a:cubicBezTo>
                  <a:pt x="11565" y="2001"/>
                  <a:pt x="11590" y="2018"/>
                  <a:pt x="11604" y="2032"/>
                </a:cubicBezTo>
                <a:cubicBezTo>
                  <a:pt x="11615" y="2043"/>
                  <a:pt x="11587" y="2066"/>
                  <a:pt x="11536" y="2078"/>
                </a:cubicBezTo>
                <a:lnTo>
                  <a:pt x="11513" y="2123"/>
                </a:lnTo>
                <a:lnTo>
                  <a:pt x="11485" y="2168"/>
                </a:lnTo>
                <a:cubicBezTo>
                  <a:pt x="11473" y="2138"/>
                  <a:pt x="11424" y="2138"/>
                  <a:pt x="11383" y="2138"/>
                </a:cubicBezTo>
                <a:cubicBezTo>
                  <a:pt x="11362" y="2138"/>
                  <a:pt x="11343" y="2138"/>
                  <a:pt x="11332" y="2134"/>
                </a:cubicBezTo>
                <a:cubicBezTo>
                  <a:pt x="11303" y="2123"/>
                  <a:pt x="11258" y="2106"/>
                  <a:pt x="11252" y="2100"/>
                </a:cubicBezTo>
                <a:cubicBezTo>
                  <a:pt x="11246" y="2100"/>
                  <a:pt x="11212" y="2134"/>
                  <a:pt x="11201" y="2146"/>
                </a:cubicBezTo>
                <a:cubicBezTo>
                  <a:pt x="11196" y="2153"/>
                  <a:pt x="11189" y="2156"/>
                  <a:pt x="11179" y="2156"/>
                </a:cubicBezTo>
                <a:cubicBezTo>
                  <a:pt x="11166" y="2156"/>
                  <a:pt x="11149" y="2150"/>
                  <a:pt x="11133" y="2140"/>
                </a:cubicBezTo>
                <a:lnTo>
                  <a:pt x="11105" y="2146"/>
                </a:lnTo>
                <a:lnTo>
                  <a:pt x="11099" y="2151"/>
                </a:lnTo>
                <a:cubicBezTo>
                  <a:pt x="11095" y="2156"/>
                  <a:pt x="11091" y="2158"/>
                  <a:pt x="11087" y="2158"/>
                </a:cubicBezTo>
                <a:cubicBezTo>
                  <a:pt x="11077" y="2158"/>
                  <a:pt x="11071" y="2140"/>
                  <a:pt x="11071" y="2106"/>
                </a:cubicBezTo>
                <a:cubicBezTo>
                  <a:pt x="11071" y="2061"/>
                  <a:pt x="11212" y="1975"/>
                  <a:pt x="11212" y="1958"/>
                </a:cubicBezTo>
                <a:cubicBezTo>
                  <a:pt x="11212" y="1940"/>
                  <a:pt x="11224" y="1929"/>
                  <a:pt x="11231" y="1929"/>
                </a:cubicBezTo>
                <a:cubicBezTo>
                  <a:pt x="11233" y="1929"/>
                  <a:pt x="11234" y="1929"/>
                  <a:pt x="11235" y="1930"/>
                </a:cubicBezTo>
                <a:cubicBezTo>
                  <a:pt x="11235" y="1930"/>
                  <a:pt x="11236" y="1930"/>
                  <a:pt x="11236" y="1930"/>
                </a:cubicBezTo>
                <a:cubicBezTo>
                  <a:pt x="11246" y="1930"/>
                  <a:pt x="11246" y="1850"/>
                  <a:pt x="11229" y="1834"/>
                </a:cubicBezTo>
                <a:cubicBezTo>
                  <a:pt x="11207" y="1822"/>
                  <a:pt x="11224" y="1788"/>
                  <a:pt x="11241" y="1782"/>
                </a:cubicBezTo>
                <a:cubicBezTo>
                  <a:pt x="11242" y="1782"/>
                  <a:pt x="11244" y="1782"/>
                  <a:pt x="11246" y="1782"/>
                </a:cubicBezTo>
                <a:close/>
                <a:moveTo>
                  <a:pt x="4749" y="2135"/>
                </a:moveTo>
                <a:cubicBezTo>
                  <a:pt x="4759" y="2135"/>
                  <a:pt x="4770" y="2145"/>
                  <a:pt x="4778" y="2157"/>
                </a:cubicBezTo>
                <a:lnTo>
                  <a:pt x="4773" y="2163"/>
                </a:lnTo>
                <a:lnTo>
                  <a:pt x="4744" y="2202"/>
                </a:lnTo>
                <a:cubicBezTo>
                  <a:pt x="4735" y="2255"/>
                  <a:pt x="4713" y="2291"/>
                  <a:pt x="4693" y="2291"/>
                </a:cubicBezTo>
                <a:cubicBezTo>
                  <a:pt x="4689" y="2291"/>
                  <a:pt x="4685" y="2290"/>
                  <a:pt x="4682" y="2287"/>
                </a:cubicBezTo>
                <a:cubicBezTo>
                  <a:pt x="4677" y="2284"/>
                  <a:pt x="4670" y="2283"/>
                  <a:pt x="4662" y="2283"/>
                </a:cubicBezTo>
                <a:cubicBezTo>
                  <a:pt x="4630" y="2283"/>
                  <a:pt x="4581" y="2305"/>
                  <a:pt x="4566" y="2305"/>
                </a:cubicBezTo>
                <a:cubicBezTo>
                  <a:pt x="4565" y="2305"/>
                  <a:pt x="4563" y="2305"/>
                  <a:pt x="4563" y="2304"/>
                </a:cubicBezTo>
                <a:lnTo>
                  <a:pt x="4557" y="2299"/>
                </a:lnTo>
                <a:cubicBezTo>
                  <a:pt x="4551" y="2293"/>
                  <a:pt x="4551" y="2270"/>
                  <a:pt x="4557" y="2265"/>
                </a:cubicBezTo>
                <a:lnTo>
                  <a:pt x="4580" y="2242"/>
                </a:lnTo>
                <a:cubicBezTo>
                  <a:pt x="4587" y="2241"/>
                  <a:pt x="4597" y="2240"/>
                  <a:pt x="4608" y="2240"/>
                </a:cubicBezTo>
                <a:cubicBezTo>
                  <a:pt x="4638" y="2240"/>
                  <a:pt x="4677" y="2245"/>
                  <a:pt x="4710" y="2253"/>
                </a:cubicBezTo>
                <a:lnTo>
                  <a:pt x="4727" y="2180"/>
                </a:lnTo>
                <a:cubicBezTo>
                  <a:pt x="4727" y="2168"/>
                  <a:pt x="4722" y="2151"/>
                  <a:pt x="4727" y="2151"/>
                </a:cubicBezTo>
                <a:lnTo>
                  <a:pt x="4739" y="2140"/>
                </a:lnTo>
                <a:cubicBezTo>
                  <a:pt x="4742" y="2137"/>
                  <a:pt x="4745" y="2135"/>
                  <a:pt x="4749" y="2135"/>
                </a:cubicBezTo>
                <a:close/>
                <a:moveTo>
                  <a:pt x="5836" y="2201"/>
                </a:moveTo>
                <a:cubicBezTo>
                  <a:pt x="5847" y="2201"/>
                  <a:pt x="5856" y="2267"/>
                  <a:pt x="5856" y="2299"/>
                </a:cubicBezTo>
                <a:cubicBezTo>
                  <a:pt x="5856" y="2324"/>
                  <a:pt x="5869" y="2340"/>
                  <a:pt x="5884" y="2340"/>
                </a:cubicBezTo>
                <a:cubicBezTo>
                  <a:pt x="5886" y="2340"/>
                  <a:pt x="5888" y="2339"/>
                  <a:pt x="5890" y="2339"/>
                </a:cubicBezTo>
                <a:cubicBezTo>
                  <a:pt x="5892" y="2338"/>
                  <a:pt x="5893" y="2337"/>
                  <a:pt x="5895" y="2337"/>
                </a:cubicBezTo>
                <a:cubicBezTo>
                  <a:pt x="5908" y="2337"/>
                  <a:pt x="5911" y="2385"/>
                  <a:pt x="5890" y="2395"/>
                </a:cubicBezTo>
                <a:cubicBezTo>
                  <a:pt x="5887" y="2397"/>
                  <a:pt x="5884" y="2398"/>
                  <a:pt x="5880" y="2398"/>
                </a:cubicBezTo>
                <a:cubicBezTo>
                  <a:pt x="5856" y="2398"/>
                  <a:pt x="5821" y="2371"/>
                  <a:pt x="5811" y="2361"/>
                </a:cubicBezTo>
                <a:cubicBezTo>
                  <a:pt x="5794" y="2350"/>
                  <a:pt x="5777" y="2333"/>
                  <a:pt x="5766" y="2322"/>
                </a:cubicBezTo>
                <a:lnTo>
                  <a:pt x="5760" y="2304"/>
                </a:lnTo>
                <a:cubicBezTo>
                  <a:pt x="5760" y="2299"/>
                  <a:pt x="5771" y="2282"/>
                  <a:pt x="5771" y="2282"/>
                </a:cubicBezTo>
                <a:lnTo>
                  <a:pt x="5783" y="2287"/>
                </a:lnTo>
                <a:cubicBezTo>
                  <a:pt x="5784" y="2288"/>
                  <a:pt x="5785" y="2288"/>
                  <a:pt x="5787" y="2288"/>
                </a:cubicBezTo>
                <a:cubicBezTo>
                  <a:pt x="5800" y="2288"/>
                  <a:pt x="5799" y="2264"/>
                  <a:pt x="5794" y="2253"/>
                </a:cubicBezTo>
                <a:cubicBezTo>
                  <a:pt x="5794" y="2242"/>
                  <a:pt x="5817" y="2214"/>
                  <a:pt x="5834" y="2202"/>
                </a:cubicBezTo>
                <a:cubicBezTo>
                  <a:pt x="5834" y="2202"/>
                  <a:pt x="5835" y="2201"/>
                  <a:pt x="5836" y="2201"/>
                </a:cubicBezTo>
                <a:close/>
                <a:moveTo>
                  <a:pt x="23641" y="2378"/>
                </a:moveTo>
                <a:cubicBezTo>
                  <a:pt x="23642" y="2378"/>
                  <a:pt x="23643" y="2378"/>
                  <a:pt x="23644" y="2378"/>
                </a:cubicBezTo>
                <a:cubicBezTo>
                  <a:pt x="23661" y="2378"/>
                  <a:pt x="23683" y="2390"/>
                  <a:pt x="23695" y="2407"/>
                </a:cubicBezTo>
                <a:lnTo>
                  <a:pt x="23689" y="2418"/>
                </a:lnTo>
                <a:lnTo>
                  <a:pt x="23683" y="2469"/>
                </a:lnTo>
                <a:cubicBezTo>
                  <a:pt x="23717" y="2497"/>
                  <a:pt x="23706" y="2560"/>
                  <a:pt x="23689" y="2571"/>
                </a:cubicBezTo>
                <a:cubicBezTo>
                  <a:pt x="23672" y="2583"/>
                  <a:pt x="23678" y="2594"/>
                  <a:pt x="23695" y="2600"/>
                </a:cubicBezTo>
                <a:lnTo>
                  <a:pt x="23706" y="2605"/>
                </a:lnTo>
                <a:cubicBezTo>
                  <a:pt x="23723" y="2611"/>
                  <a:pt x="23734" y="2622"/>
                  <a:pt x="23740" y="2639"/>
                </a:cubicBezTo>
                <a:cubicBezTo>
                  <a:pt x="23746" y="2662"/>
                  <a:pt x="23734" y="2662"/>
                  <a:pt x="23717" y="2673"/>
                </a:cubicBezTo>
                <a:lnTo>
                  <a:pt x="23689" y="2679"/>
                </a:lnTo>
                <a:cubicBezTo>
                  <a:pt x="23689" y="2690"/>
                  <a:pt x="23689" y="2702"/>
                  <a:pt x="23689" y="2713"/>
                </a:cubicBezTo>
                <a:cubicBezTo>
                  <a:pt x="23655" y="2702"/>
                  <a:pt x="23632" y="2685"/>
                  <a:pt x="23638" y="2662"/>
                </a:cubicBezTo>
                <a:cubicBezTo>
                  <a:pt x="23644" y="2642"/>
                  <a:pt x="23631" y="2635"/>
                  <a:pt x="23615" y="2635"/>
                </a:cubicBezTo>
                <a:cubicBezTo>
                  <a:pt x="23598" y="2635"/>
                  <a:pt x="23578" y="2642"/>
                  <a:pt x="23570" y="2651"/>
                </a:cubicBezTo>
                <a:cubicBezTo>
                  <a:pt x="23566" y="2653"/>
                  <a:pt x="23562" y="2655"/>
                  <a:pt x="23558" y="2655"/>
                </a:cubicBezTo>
                <a:cubicBezTo>
                  <a:pt x="23536" y="2655"/>
                  <a:pt x="23512" y="2625"/>
                  <a:pt x="23508" y="2611"/>
                </a:cubicBezTo>
                <a:cubicBezTo>
                  <a:pt x="23506" y="2608"/>
                  <a:pt x="23503" y="2607"/>
                  <a:pt x="23500" y="2607"/>
                </a:cubicBezTo>
                <a:cubicBezTo>
                  <a:pt x="23487" y="2607"/>
                  <a:pt x="23468" y="2636"/>
                  <a:pt x="23468" y="2645"/>
                </a:cubicBezTo>
                <a:cubicBezTo>
                  <a:pt x="23466" y="2648"/>
                  <a:pt x="23463" y="2650"/>
                  <a:pt x="23459" y="2650"/>
                </a:cubicBezTo>
                <a:cubicBezTo>
                  <a:pt x="23450" y="2650"/>
                  <a:pt x="23438" y="2643"/>
                  <a:pt x="23434" y="2639"/>
                </a:cubicBezTo>
                <a:cubicBezTo>
                  <a:pt x="23428" y="2634"/>
                  <a:pt x="23513" y="2560"/>
                  <a:pt x="23553" y="2560"/>
                </a:cubicBezTo>
                <a:lnTo>
                  <a:pt x="23559" y="2560"/>
                </a:lnTo>
                <a:cubicBezTo>
                  <a:pt x="23561" y="2560"/>
                  <a:pt x="23564" y="2560"/>
                  <a:pt x="23566" y="2560"/>
                </a:cubicBezTo>
                <a:cubicBezTo>
                  <a:pt x="23597" y="2560"/>
                  <a:pt x="23586" y="2525"/>
                  <a:pt x="23576" y="2509"/>
                </a:cubicBezTo>
                <a:cubicBezTo>
                  <a:pt x="23559" y="2497"/>
                  <a:pt x="23570" y="2458"/>
                  <a:pt x="23576" y="2441"/>
                </a:cubicBezTo>
                <a:cubicBezTo>
                  <a:pt x="23586" y="2430"/>
                  <a:pt x="23623" y="2378"/>
                  <a:pt x="23641" y="2378"/>
                </a:cubicBezTo>
                <a:close/>
                <a:moveTo>
                  <a:pt x="3190" y="2492"/>
                </a:moveTo>
                <a:cubicBezTo>
                  <a:pt x="3235" y="2503"/>
                  <a:pt x="3269" y="2537"/>
                  <a:pt x="3263" y="2560"/>
                </a:cubicBezTo>
                <a:cubicBezTo>
                  <a:pt x="3261" y="2566"/>
                  <a:pt x="3252" y="2568"/>
                  <a:pt x="3241" y="2568"/>
                </a:cubicBezTo>
                <a:cubicBezTo>
                  <a:pt x="3232" y="2568"/>
                  <a:pt x="3221" y="2567"/>
                  <a:pt x="3212" y="2567"/>
                </a:cubicBezTo>
                <a:cubicBezTo>
                  <a:pt x="3203" y="2567"/>
                  <a:pt x="3195" y="2568"/>
                  <a:pt x="3190" y="2571"/>
                </a:cubicBezTo>
                <a:cubicBezTo>
                  <a:pt x="3173" y="2583"/>
                  <a:pt x="3207" y="2656"/>
                  <a:pt x="3224" y="2679"/>
                </a:cubicBezTo>
                <a:cubicBezTo>
                  <a:pt x="3234" y="2694"/>
                  <a:pt x="3213" y="2726"/>
                  <a:pt x="3200" y="2726"/>
                </a:cubicBezTo>
                <a:cubicBezTo>
                  <a:pt x="3198" y="2726"/>
                  <a:pt x="3197" y="2726"/>
                  <a:pt x="3195" y="2724"/>
                </a:cubicBezTo>
                <a:cubicBezTo>
                  <a:pt x="3178" y="2713"/>
                  <a:pt x="3156" y="2645"/>
                  <a:pt x="3144" y="2577"/>
                </a:cubicBezTo>
                <a:lnTo>
                  <a:pt x="3161" y="2543"/>
                </a:lnTo>
                <a:lnTo>
                  <a:pt x="3190" y="2492"/>
                </a:lnTo>
                <a:close/>
                <a:moveTo>
                  <a:pt x="3706" y="2617"/>
                </a:moveTo>
                <a:cubicBezTo>
                  <a:pt x="3751" y="2628"/>
                  <a:pt x="3780" y="2668"/>
                  <a:pt x="3768" y="2702"/>
                </a:cubicBezTo>
                <a:cubicBezTo>
                  <a:pt x="3760" y="2728"/>
                  <a:pt x="3717" y="2754"/>
                  <a:pt x="3690" y="2754"/>
                </a:cubicBezTo>
                <a:cubicBezTo>
                  <a:pt x="3682" y="2754"/>
                  <a:pt x="3676" y="2752"/>
                  <a:pt x="3672" y="2747"/>
                </a:cubicBezTo>
                <a:cubicBezTo>
                  <a:pt x="3655" y="2724"/>
                  <a:pt x="3661" y="2707"/>
                  <a:pt x="3678" y="2702"/>
                </a:cubicBezTo>
                <a:lnTo>
                  <a:pt x="3689" y="2713"/>
                </a:lnTo>
                <a:cubicBezTo>
                  <a:pt x="3697" y="2719"/>
                  <a:pt x="3704" y="2723"/>
                  <a:pt x="3708" y="2723"/>
                </a:cubicBezTo>
                <a:cubicBezTo>
                  <a:pt x="3715" y="2723"/>
                  <a:pt x="3717" y="2714"/>
                  <a:pt x="3717" y="2696"/>
                </a:cubicBezTo>
                <a:lnTo>
                  <a:pt x="3706" y="2617"/>
                </a:lnTo>
                <a:close/>
                <a:moveTo>
                  <a:pt x="2514" y="2384"/>
                </a:moveTo>
                <a:cubicBezTo>
                  <a:pt x="2527" y="2384"/>
                  <a:pt x="2538" y="2407"/>
                  <a:pt x="2543" y="2446"/>
                </a:cubicBezTo>
                <a:lnTo>
                  <a:pt x="2531" y="2469"/>
                </a:lnTo>
                <a:cubicBezTo>
                  <a:pt x="2503" y="2554"/>
                  <a:pt x="2588" y="2565"/>
                  <a:pt x="2594" y="2628"/>
                </a:cubicBezTo>
                <a:lnTo>
                  <a:pt x="2594" y="2634"/>
                </a:lnTo>
                <a:cubicBezTo>
                  <a:pt x="2611" y="2634"/>
                  <a:pt x="2656" y="2600"/>
                  <a:pt x="2696" y="2565"/>
                </a:cubicBezTo>
                <a:lnTo>
                  <a:pt x="2741" y="2600"/>
                </a:lnTo>
                <a:cubicBezTo>
                  <a:pt x="2748" y="2602"/>
                  <a:pt x="2756" y="2603"/>
                  <a:pt x="2765" y="2603"/>
                </a:cubicBezTo>
                <a:cubicBezTo>
                  <a:pt x="2776" y="2603"/>
                  <a:pt x="2788" y="2600"/>
                  <a:pt x="2798" y="2594"/>
                </a:cubicBezTo>
                <a:cubicBezTo>
                  <a:pt x="2809" y="2585"/>
                  <a:pt x="2817" y="2578"/>
                  <a:pt x="2822" y="2578"/>
                </a:cubicBezTo>
                <a:cubicBezTo>
                  <a:pt x="2826" y="2578"/>
                  <a:pt x="2829" y="2585"/>
                  <a:pt x="2832" y="2605"/>
                </a:cubicBezTo>
                <a:lnTo>
                  <a:pt x="2838" y="2634"/>
                </a:lnTo>
                <a:cubicBezTo>
                  <a:pt x="2849" y="2639"/>
                  <a:pt x="2855" y="2639"/>
                  <a:pt x="2861" y="2639"/>
                </a:cubicBezTo>
                <a:cubicBezTo>
                  <a:pt x="2861" y="2634"/>
                  <a:pt x="2861" y="2628"/>
                  <a:pt x="2866" y="2622"/>
                </a:cubicBezTo>
                <a:cubicBezTo>
                  <a:pt x="2872" y="2622"/>
                  <a:pt x="2872" y="2622"/>
                  <a:pt x="2872" y="2628"/>
                </a:cubicBezTo>
                <a:cubicBezTo>
                  <a:pt x="2878" y="2622"/>
                  <a:pt x="2878" y="2617"/>
                  <a:pt x="2878" y="2605"/>
                </a:cubicBezTo>
                <a:cubicBezTo>
                  <a:pt x="2878" y="2577"/>
                  <a:pt x="2861" y="2520"/>
                  <a:pt x="2866" y="2514"/>
                </a:cubicBezTo>
                <a:cubicBezTo>
                  <a:pt x="2866" y="2509"/>
                  <a:pt x="2901" y="2474"/>
                  <a:pt x="2915" y="2474"/>
                </a:cubicBezTo>
                <a:cubicBezTo>
                  <a:pt x="2916" y="2474"/>
                  <a:pt x="2917" y="2474"/>
                  <a:pt x="2917" y="2475"/>
                </a:cubicBezTo>
                <a:cubicBezTo>
                  <a:pt x="2934" y="2480"/>
                  <a:pt x="2940" y="2531"/>
                  <a:pt x="2934" y="2583"/>
                </a:cubicBezTo>
                <a:lnTo>
                  <a:pt x="2968" y="2600"/>
                </a:lnTo>
                <a:cubicBezTo>
                  <a:pt x="2974" y="2602"/>
                  <a:pt x="2980" y="2603"/>
                  <a:pt x="2987" y="2603"/>
                </a:cubicBezTo>
                <a:cubicBezTo>
                  <a:pt x="2989" y="2603"/>
                  <a:pt x="2991" y="2603"/>
                  <a:pt x="2993" y="2603"/>
                </a:cubicBezTo>
                <a:cubicBezTo>
                  <a:pt x="3011" y="2603"/>
                  <a:pt x="3027" y="2605"/>
                  <a:pt x="3031" y="2651"/>
                </a:cubicBezTo>
                <a:lnTo>
                  <a:pt x="3036" y="2724"/>
                </a:lnTo>
                <a:cubicBezTo>
                  <a:pt x="3029" y="2741"/>
                  <a:pt x="3013" y="2748"/>
                  <a:pt x="2996" y="2748"/>
                </a:cubicBezTo>
                <a:cubicBezTo>
                  <a:pt x="2972" y="2748"/>
                  <a:pt x="2947" y="2735"/>
                  <a:pt x="2940" y="2719"/>
                </a:cubicBezTo>
                <a:cubicBezTo>
                  <a:pt x="2934" y="2702"/>
                  <a:pt x="2895" y="2679"/>
                  <a:pt x="2878" y="2656"/>
                </a:cubicBezTo>
                <a:cubicBezTo>
                  <a:pt x="2878" y="2685"/>
                  <a:pt x="2866" y="2719"/>
                  <a:pt x="2861" y="2719"/>
                </a:cubicBezTo>
                <a:cubicBezTo>
                  <a:pt x="2859" y="2719"/>
                  <a:pt x="2857" y="2720"/>
                  <a:pt x="2854" y="2720"/>
                </a:cubicBezTo>
                <a:cubicBezTo>
                  <a:pt x="2834" y="2720"/>
                  <a:pt x="2790" y="2706"/>
                  <a:pt x="2775" y="2696"/>
                </a:cubicBezTo>
                <a:cubicBezTo>
                  <a:pt x="2774" y="2695"/>
                  <a:pt x="2771" y="2694"/>
                  <a:pt x="2769" y="2694"/>
                </a:cubicBezTo>
                <a:cubicBezTo>
                  <a:pt x="2749" y="2694"/>
                  <a:pt x="2712" y="2732"/>
                  <a:pt x="2702" y="2753"/>
                </a:cubicBezTo>
                <a:cubicBezTo>
                  <a:pt x="2694" y="2764"/>
                  <a:pt x="2680" y="2772"/>
                  <a:pt x="2664" y="2772"/>
                </a:cubicBezTo>
                <a:cubicBezTo>
                  <a:pt x="2656" y="2772"/>
                  <a:pt x="2647" y="2770"/>
                  <a:pt x="2639" y="2764"/>
                </a:cubicBezTo>
                <a:lnTo>
                  <a:pt x="2622" y="2764"/>
                </a:lnTo>
                <a:cubicBezTo>
                  <a:pt x="2594" y="2764"/>
                  <a:pt x="2588" y="2753"/>
                  <a:pt x="2583" y="2719"/>
                </a:cubicBezTo>
                <a:cubicBezTo>
                  <a:pt x="2583" y="2696"/>
                  <a:pt x="2577" y="2662"/>
                  <a:pt x="2560" y="2656"/>
                </a:cubicBezTo>
                <a:lnTo>
                  <a:pt x="2543" y="2639"/>
                </a:lnTo>
                <a:cubicBezTo>
                  <a:pt x="2520" y="2639"/>
                  <a:pt x="2475" y="2656"/>
                  <a:pt x="2469" y="2673"/>
                </a:cubicBezTo>
                <a:cubicBezTo>
                  <a:pt x="2468" y="2676"/>
                  <a:pt x="2466" y="2677"/>
                  <a:pt x="2464" y="2677"/>
                </a:cubicBezTo>
                <a:cubicBezTo>
                  <a:pt x="2456" y="2677"/>
                  <a:pt x="2443" y="2661"/>
                  <a:pt x="2429" y="2634"/>
                </a:cubicBezTo>
                <a:lnTo>
                  <a:pt x="2412" y="2600"/>
                </a:lnTo>
                <a:cubicBezTo>
                  <a:pt x="2412" y="2588"/>
                  <a:pt x="2458" y="2571"/>
                  <a:pt x="2480" y="2571"/>
                </a:cubicBezTo>
                <a:cubicBezTo>
                  <a:pt x="2497" y="2571"/>
                  <a:pt x="2509" y="2520"/>
                  <a:pt x="2503" y="2509"/>
                </a:cubicBezTo>
                <a:cubicBezTo>
                  <a:pt x="2503" y="2498"/>
                  <a:pt x="2492" y="2494"/>
                  <a:pt x="2482" y="2494"/>
                </a:cubicBezTo>
                <a:cubicBezTo>
                  <a:pt x="2476" y="2494"/>
                  <a:pt x="2471" y="2495"/>
                  <a:pt x="2469" y="2497"/>
                </a:cubicBezTo>
                <a:cubicBezTo>
                  <a:pt x="2458" y="2497"/>
                  <a:pt x="2435" y="2497"/>
                  <a:pt x="2424" y="2492"/>
                </a:cubicBezTo>
                <a:cubicBezTo>
                  <a:pt x="2423" y="2491"/>
                  <a:pt x="2423" y="2490"/>
                  <a:pt x="2422" y="2490"/>
                </a:cubicBezTo>
                <a:cubicBezTo>
                  <a:pt x="2417" y="2490"/>
                  <a:pt x="2411" y="2539"/>
                  <a:pt x="2395" y="2554"/>
                </a:cubicBezTo>
                <a:cubicBezTo>
                  <a:pt x="2378" y="2565"/>
                  <a:pt x="2322" y="2605"/>
                  <a:pt x="2299" y="2611"/>
                </a:cubicBezTo>
                <a:cubicBezTo>
                  <a:pt x="2296" y="2611"/>
                  <a:pt x="2294" y="2612"/>
                  <a:pt x="2291" y="2612"/>
                </a:cubicBezTo>
                <a:cubicBezTo>
                  <a:pt x="2264" y="2612"/>
                  <a:pt x="2213" y="2591"/>
                  <a:pt x="2202" y="2565"/>
                </a:cubicBezTo>
                <a:cubicBezTo>
                  <a:pt x="2197" y="2537"/>
                  <a:pt x="2236" y="2509"/>
                  <a:pt x="2253" y="2509"/>
                </a:cubicBezTo>
                <a:cubicBezTo>
                  <a:pt x="2270" y="2509"/>
                  <a:pt x="2367" y="2509"/>
                  <a:pt x="2384" y="2497"/>
                </a:cubicBezTo>
                <a:cubicBezTo>
                  <a:pt x="2401" y="2486"/>
                  <a:pt x="2395" y="2429"/>
                  <a:pt x="2390" y="2407"/>
                </a:cubicBezTo>
                <a:cubicBezTo>
                  <a:pt x="2386" y="2401"/>
                  <a:pt x="2388" y="2399"/>
                  <a:pt x="2392" y="2399"/>
                </a:cubicBezTo>
                <a:cubicBezTo>
                  <a:pt x="2402" y="2399"/>
                  <a:pt x="2425" y="2410"/>
                  <a:pt x="2429" y="2418"/>
                </a:cubicBezTo>
                <a:cubicBezTo>
                  <a:pt x="2431" y="2420"/>
                  <a:pt x="2434" y="2421"/>
                  <a:pt x="2437" y="2421"/>
                </a:cubicBezTo>
                <a:cubicBezTo>
                  <a:pt x="2455" y="2421"/>
                  <a:pt x="2489" y="2399"/>
                  <a:pt x="2503" y="2390"/>
                </a:cubicBezTo>
                <a:cubicBezTo>
                  <a:pt x="2507" y="2386"/>
                  <a:pt x="2511" y="2384"/>
                  <a:pt x="2514" y="2384"/>
                </a:cubicBezTo>
                <a:close/>
                <a:moveTo>
                  <a:pt x="3998" y="2714"/>
                </a:moveTo>
                <a:cubicBezTo>
                  <a:pt x="4003" y="2714"/>
                  <a:pt x="4008" y="2716"/>
                  <a:pt x="4012" y="2719"/>
                </a:cubicBezTo>
                <a:lnTo>
                  <a:pt x="4012" y="2747"/>
                </a:lnTo>
                <a:cubicBezTo>
                  <a:pt x="4018" y="2764"/>
                  <a:pt x="4029" y="2781"/>
                  <a:pt x="4035" y="2798"/>
                </a:cubicBezTo>
                <a:lnTo>
                  <a:pt x="4035" y="2804"/>
                </a:lnTo>
                <a:cubicBezTo>
                  <a:pt x="4029" y="2815"/>
                  <a:pt x="3973" y="2821"/>
                  <a:pt x="3973" y="2843"/>
                </a:cubicBezTo>
                <a:cubicBezTo>
                  <a:pt x="3969" y="2861"/>
                  <a:pt x="3955" y="2868"/>
                  <a:pt x="3942" y="2868"/>
                </a:cubicBezTo>
                <a:cubicBezTo>
                  <a:pt x="3934" y="2868"/>
                  <a:pt x="3926" y="2865"/>
                  <a:pt x="3922" y="2861"/>
                </a:cubicBezTo>
                <a:cubicBezTo>
                  <a:pt x="3910" y="2849"/>
                  <a:pt x="3933" y="2826"/>
                  <a:pt x="3967" y="2809"/>
                </a:cubicBezTo>
                <a:lnTo>
                  <a:pt x="3961" y="2764"/>
                </a:lnTo>
                <a:lnTo>
                  <a:pt x="3961" y="2741"/>
                </a:lnTo>
                <a:cubicBezTo>
                  <a:pt x="3970" y="2725"/>
                  <a:pt x="3984" y="2714"/>
                  <a:pt x="3998" y="2714"/>
                </a:cubicBezTo>
                <a:close/>
                <a:moveTo>
                  <a:pt x="4239" y="2815"/>
                </a:moveTo>
                <a:cubicBezTo>
                  <a:pt x="4296" y="2815"/>
                  <a:pt x="4336" y="2843"/>
                  <a:pt x="4324" y="2872"/>
                </a:cubicBezTo>
                <a:cubicBezTo>
                  <a:pt x="4320" y="2884"/>
                  <a:pt x="4308" y="2887"/>
                  <a:pt x="4294" y="2887"/>
                </a:cubicBezTo>
                <a:cubicBezTo>
                  <a:pt x="4275" y="2887"/>
                  <a:pt x="4251" y="2881"/>
                  <a:pt x="4237" y="2881"/>
                </a:cubicBezTo>
                <a:cubicBezTo>
                  <a:pt x="4233" y="2881"/>
                  <a:pt x="4230" y="2881"/>
                  <a:pt x="4228" y="2883"/>
                </a:cubicBezTo>
                <a:lnTo>
                  <a:pt x="4211" y="2889"/>
                </a:lnTo>
                <a:cubicBezTo>
                  <a:pt x="4205" y="2889"/>
                  <a:pt x="4188" y="2878"/>
                  <a:pt x="4188" y="2872"/>
                </a:cubicBezTo>
                <a:cubicBezTo>
                  <a:pt x="4183" y="2861"/>
                  <a:pt x="4188" y="2832"/>
                  <a:pt x="4194" y="2832"/>
                </a:cubicBezTo>
                <a:lnTo>
                  <a:pt x="4239" y="2815"/>
                </a:lnTo>
                <a:close/>
                <a:moveTo>
                  <a:pt x="4457" y="2779"/>
                </a:moveTo>
                <a:cubicBezTo>
                  <a:pt x="4462" y="2779"/>
                  <a:pt x="4467" y="2782"/>
                  <a:pt x="4472" y="2787"/>
                </a:cubicBezTo>
                <a:lnTo>
                  <a:pt x="4478" y="2798"/>
                </a:lnTo>
                <a:cubicBezTo>
                  <a:pt x="4489" y="2809"/>
                  <a:pt x="4506" y="2826"/>
                  <a:pt x="4517" y="2826"/>
                </a:cubicBezTo>
                <a:lnTo>
                  <a:pt x="4534" y="2821"/>
                </a:lnTo>
                <a:cubicBezTo>
                  <a:pt x="4536" y="2820"/>
                  <a:pt x="4538" y="2819"/>
                  <a:pt x="4540" y="2819"/>
                </a:cubicBezTo>
                <a:cubicBezTo>
                  <a:pt x="4558" y="2819"/>
                  <a:pt x="4561" y="2872"/>
                  <a:pt x="4546" y="2878"/>
                </a:cubicBezTo>
                <a:cubicBezTo>
                  <a:pt x="4529" y="2883"/>
                  <a:pt x="4478" y="2895"/>
                  <a:pt x="4472" y="2912"/>
                </a:cubicBezTo>
                <a:cubicBezTo>
                  <a:pt x="4472" y="2916"/>
                  <a:pt x="4468" y="2918"/>
                  <a:pt x="4462" y="2918"/>
                </a:cubicBezTo>
                <a:cubicBezTo>
                  <a:pt x="4445" y="2918"/>
                  <a:pt x="4409" y="2903"/>
                  <a:pt x="4392" y="2895"/>
                </a:cubicBezTo>
                <a:cubicBezTo>
                  <a:pt x="4375" y="2878"/>
                  <a:pt x="4375" y="2849"/>
                  <a:pt x="4404" y="2826"/>
                </a:cubicBezTo>
                <a:lnTo>
                  <a:pt x="4432" y="2804"/>
                </a:lnTo>
                <a:lnTo>
                  <a:pt x="4438" y="2792"/>
                </a:lnTo>
                <a:cubicBezTo>
                  <a:pt x="4444" y="2783"/>
                  <a:pt x="4450" y="2779"/>
                  <a:pt x="4457" y="2779"/>
                </a:cubicBezTo>
                <a:close/>
                <a:moveTo>
                  <a:pt x="12019" y="3072"/>
                </a:moveTo>
                <a:cubicBezTo>
                  <a:pt x="12028" y="3072"/>
                  <a:pt x="12036" y="3074"/>
                  <a:pt x="12041" y="3076"/>
                </a:cubicBezTo>
                <a:cubicBezTo>
                  <a:pt x="12058" y="3087"/>
                  <a:pt x="12069" y="3099"/>
                  <a:pt x="12052" y="3110"/>
                </a:cubicBezTo>
                <a:lnTo>
                  <a:pt x="12052" y="3104"/>
                </a:lnTo>
                <a:lnTo>
                  <a:pt x="12041" y="3104"/>
                </a:lnTo>
                <a:cubicBezTo>
                  <a:pt x="12015" y="3110"/>
                  <a:pt x="12031" y="3175"/>
                  <a:pt x="12001" y="3175"/>
                </a:cubicBezTo>
                <a:cubicBezTo>
                  <a:pt x="11998" y="3175"/>
                  <a:pt x="11994" y="3174"/>
                  <a:pt x="11990" y="3173"/>
                </a:cubicBezTo>
                <a:lnTo>
                  <a:pt x="11973" y="3161"/>
                </a:lnTo>
                <a:cubicBezTo>
                  <a:pt x="11950" y="3144"/>
                  <a:pt x="11933" y="3116"/>
                  <a:pt x="11939" y="3099"/>
                </a:cubicBezTo>
                <a:cubicBezTo>
                  <a:pt x="11943" y="3086"/>
                  <a:pt x="11988" y="3072"/>
                  <a:pt x="12019" y="3072"/>
                </a:cubicBezTo>
                <a:close/>
                <a:moveTo>
                  <a:pt x="3243" y="3190"/>
                </a:moveTo>
                <a:cubicBezTo>
                  <a:pt x="3271" y="3190"/>
                  <a:pt x="3311" y="3211"/>
                  <a:pt x="3320" y="3229"/>
                </a:cubicBezTo>
                <a:cubicBezTo>
                  <a:pt x="3326" y="3241"/>
                  <a:pt x="3320" y="3252"/>
                  <a:pt x="3320" y="3258"/>
                </a:cubicBezTo>
                <a:cubicBezTo>
                  <a:pt x="3314" y="3269"/>
                  <a:pt x="3303" y="3275"/>
                  <a:pt x="3303" y="3275"/>
                </a:cubicBezTo>
                <a:lnTo>
                  <a:pt x="3263" y="3235"/>
                </a:lnTo>
                <a:cubicBezTo>
                  <a:pt x="3245" y="3263"/>
                  <a:pt x="3196" y="3298"/>
                  <a:pt x="3176" y="3298"/>
                </a:cubicBezTo>
                <a:cubicBezTo>
                  <a:pt x="3171" y="3298"/>
                  <a:pt x="3168" y="3296"/>
                  <a:pt x="3167" y="3292"/>
                </a:cubicBezTo>
                <a:cubicBezTo>
                  <a:pt x="3156" y="3275"/>
                  <a:pt x="3167" y="3235"/>
                  <a:pt x="3201" y="3212"/>
                </a:cubicBezTo>
                <a:lnTo>
                  <a:pt x="3224" y="3195"/>
                </a:lnTo>
                <a:cubicBezTo>
                  <a:pt x="3229" y="3192"/>
                  <a:pt x="3235" y="3190"/>
                  <a:pt x="3243" y="3190"/>
                </a:cubicBezTo>
                <a:close/>
                <a:moveTo>
                  <a:pt x="21546" y="3339"/>
                </a:moveTo>
                <a:cubicBezTo>
                  <a:pt x="21563" y="3339"/>
                  <a:pt x="21571" y="3351"/>
                  <a:pt x="21567" y="3377"/>
                </a:cubicBezTo>
                <a:lnTo>
                  <a:pt x="21561" y="3405"/>
                </a:lnTo>
                <a:lnTo>
                  <a:pt x="21556" y="3417"/>
                </a:lnTo>
                <a:cubicBezTo>
                  <a:pt x="21555" y="3418"/>
                  <a:pt x="21553" y="3418"/>
                  <a:pt x="21551" y="3418"/>
                </a:cubicBezTo>
                <a:cubicBezTo>
                  <a:pt x="21537" y="3418"/>
                  <a:pt x="21503" y="3388"/>
                  <a:pt x="21479" y="3388"/>
                </a:cubicBezTo>
                <a:cubicBezTo>
                  <a:pt x="21474" y="3388"/>
                  <a:pt x="21469" y="3390"/>
                  <a:pt x="21465" y="3394"/>
                </a:cubicBezTo>
                <a:cubicBezTo>
                  <a:pt x="21461" y="3400"/>
                  <a:pt x="21456" y="3402"/>
                  <a:pt x="21452" y="3402"/>
                </a:cubicBezTo>
                <a:cubicBezTo>
                  <a:pt x="21440" y="3402"/>
                  <a:pt x="21431" y="3382"/>
                  <a:pt x="21431" y="3365"/>
                </a:cubicBezTo>
                <a:cubicBezTo>
                  <a:pt x="21431" y="3348"/>
                  <a:pt x="21499" y="3354"/>
                  <a:pt x="21527" y="3343"/>
                </a:cubicBezTo>
                <a:cubicBezTo>
                  <a:pt x="21534" y="3340"/>
                  <a:pt x="21541" y="3339"/>
                  <a:pt x="21546" y="3339"/>
                </a:cubicBezTo>
                <a:close/>
                <a:moveTo>
                  <a:pt x="21387" y="3380"/>
                </a:moveTo>
                <a:cubicBezTo>
                  <a:pt x="21392" y="3380"/>
                  <a:pt x="21395" y="3381"/>
                  <a:pt x="21397" y="3383"/>
                </a:cubicBezTo>
                <a:lnTo>
                  <a:pt x="21397" y="3388"/>
                </a:lnTo>
                <a:cubicBezTo>
                  <a:pt x="21397" y="3405"/>
                  <a:pt x="21397" y="3428"/>
                  <a:pt x="21391" y="3428"/>
                </a:cubicBezTo>
                <a:lnTo>
                  <a:pt x="21363" y="3451"/>
                </a:lnTo>
                <a:cubicBezTo>
                  <a:pt x="21340" y="3460"/>
                  <a:pt x="21305" y="3469"/>
                  <a:pt x="21284" y="3469"/>
                </a:cubicBezTo>
                <a:cubicBezTo>
                  <a:pt x="21279" y="3469"/>
                  <a:pt x="21275" y="3469"/>
                  <a:pt x="21272" y="3468"/>
                </a:cubicBezTo>
                <a:lnTo>
                  <a:pt x="21261" y="3462"/>
                </a:lnTo>
                <a:cubicBezTo>
                  <a:pt x="21255" y="3462"/>
                  <a:pt x="21255" y="3445"/>
                  <a:pt x="21255" y="3439"/>
                </a:cubicBezTo>
                <a:lnTo>
                  <a:pt x="21255" y="3428"/>
                </a:lnTo>
                <a:cubicBezTo>
                  <a:pt x="21255" y="3422"/>
                  <a:pt x="21317" y="3400"/>
                  <a:pt x="21340" y="3394"/>
                </a:cubicBezTo>
                <a:lnTo>
                  <a:pt x="21340" y="3388"/>
                </a:lnTo>
                <a:cubicBezTo>
                  <a:pt x="21356" y="3384"/>
                  <a:pt x="21375" y="3380"/>
                  <a:pt x="21387" y="3380"/>
                </a:cubicBezTo>
                <a:close/>
                <a:moveTo>
                  <a:pt x="20684" y="3528"/>
                </a:moveTo>
                <a:cubicBezTo>
                  <a:pt x="20708" y="3528"/>
                  <a:pt x="20770" y="3557"/>
                  <a:pt x="20790" y="3587"/>
                </a:cubicBezTo>
                <a:cubicBezTo>
                  <a:pt x="20812" y="3621"/>
                  <a:pt x="20824" y="3655"/>
                  <a:pt x="20807" y="3661"/>
                </a:cubicBezTo>
                <a:cubicBezTo>
                  <a:pt x="20805" y="3663"/>
                  <a:pt x="20801" y="3664"/>
                  <a:pt x="20795" y="3664"/>
                </a:cubicBezTo>
                <a:cubicBezTo>
                  <a:pt x="20772" y="3664"/>
                  <a:pt x="20725" y="3646"/>
                  <a:pt x="20716" y="3632"/>
                </a:cubicBezTo>
                <a:cubicBezTo>
                  <a:pt x="20705" y="3615"/>
                  <a:pt x="20671" y="3547"/>
                  <a:pt x="20676" y="3530"/>
                </a:cubicBezTo>
                <a:cubicBezTo>
                  <a:pt x="20678" y="3529"/>
                  <a:pt x="20681" y="3528"/>
                  <a:pt x="20684" y="3528"/>
                </a:cubicBezTo>
                <a:close/>
                <a:moveTo>
                  <a:pt x="21185" y="3435"/>
                </a:moveTo>
                <a:cubicBezTo>
                  <a:pt x="21195" y="3435"/>
                  <a:pt x="21204" y="3442"/>
                  <a:pt x="21210" y="3456"/>
                </a:cubicBezTo>
                <a:cubicBezTo>
                  <a:pt x="21221" y="3490"/>
                  <a:pt x="21210" y="3626"/>
                  <a:pt x="21227" y="3655"/>
                </a:cubicBezTo>
                <a:cubicBezTo>
                  <a:pt x="21234" y="3670"/>
                  <a:pt x="21219" y="3675"/>
                  <a:pt x="21206" y="3675"/>
                </a:cubicBezTo>
                <a:cubicBezTo>
                  <a:pt x="21200" y="3675"/>
                  <a:pt x="21195" y="3674"/>
                  <a:pt x="21193" y="3672"/>
                </a:cubicBezTo>
                <a:cubicBezTo>
                  <a:pt x="21181" y="3666"/>
                  <a:pt x="21130" y="3672"/>
                  <a:pt x="21130" y="3649"/>
                </a:cubicBezTo>
                <a:cubicBezTo>
                  <a:pt x="21130" y="3635"/>
                  <a:pt x="21111" y="3625"/>
                  <a:pt x="21085" y="3625"/>
                </a:cubicBezTo>
                <a:cubicBezTo>
                  <a:pt x="21080" y="3625"/>
                  <a:pt x="21074" y="3625"/>
                  <a:pt x="21068" y="3626"/>
                </a:cubicBezTo>
                <a:lnTo>
                  <a:pt x="21073" y="3683"/>
                </a:lnTo>
                <a:cubicBezTo>
                  <a:pt x="21069" y="3685"/>
                  <a:pt x="21065" y="3685"/>
                  <a:pt x="21061" y="3685"/>
                </a:cubicBezTo>
                <a:cubicBezTo>
                  <a:pt x="21051" y="3685"/>
                  <a:pt x="21044" y="3680"/>
                  <a:pt x="21039" y="3672"/>
                </a:cubicBezTo>
                <a:lnTo>
                  <a:pt x="21045" y="3661"/>
                </a:lnTo>
                <a:lnTo>
                  <a:pt x="21051" y="3626"/>
                </a:lnTo>
                <a:cubicBezTo>
                  <a:pt x="21056" y="3598"/>
                  <a:pt x="21072" y="3585"/>
                  <a:pt x="21081" y="3585"/>
                </a:cubicBezTo>
                <a:cubicBezTo>
                  <a:pt x="21083" y="3585"/>
                  <a:pt x="21084" y="3586"/>
                  <a:pt x="21085" y="3587"/>
                </a:cubicBezTo>
                <a:cubicBezTo>
                  <a:pt x="21085" y="3587"/>
                  <a:pt x="21085" y="3587"/>
                  <a:pt x="21085" y="3587"/>
                </a:cubicBezTo>
                <a:cubicBezTo>
                  <a:pt x="21092" y="3587"/>
                  <a:pt x="21125" y="3489"/>
                  <a:pt x="21147" y="3456"/>
                </a:cubicBezTo>
                <a:cubicBezTo>
                  <a:pt x="21161" y="3442"/>
                  <a:pt x="21174" y="3435"/>
                  <a:pt x="21185" y="3435"/>
                </a:cubicBezTo>
                <a:close/>
                <a:moveTo>
                  <a:pt x="20574" y="3598"/>
                </a:moveTo>
                <a:lnTo>
                  <a:pt x="20614" y="3609"/>
                </a:lnTo>
                <a:cubicBezTo>
                  <a:pt x="20654" y="3632"/>
                  <a:pt x="20705" y="3672"/>
                  <a:pt x="20710" y="3689"/>
                </a:cubicBezTo>
                <a:cubicBezTo>
                  <a:pt x="20716" y="3706"/>
                  <a:pt x="20710" y="3723"/>
                  <a:pt x="20693" y="3729"/>
                </a:cubicBezTo>
                <a:cubicBezTo>
                  <a:pt x="20682" y="3729"/>
                  <a:pt x="20608" y="3695"/>
                  <a:pt x="20597" y="3678"/>
                </a:cubicBezTo>
                <a:cubicBezTo>
                  <a:pt x="20580" y="3661"/>
                  <a:pt x="20563" y="3638"/>
                  <a:pt x="20563" y="3626"/>
                </a:cubicBezTo>
                <a:lnTo>
                  <a:pt x="20563" y="3621"/>
                </a:lnTo>
                <a:cubicBezTo>
                  <a:pt x="20563" y="3609"/>
                  <a:pt x="20574" y="3598"/>
                  <a:pt x="20574" y="3598"/>
                </a:cubicBezTo>
                <a:close/>
                <a:moveTo>
                  <a:pt x="7008" y="3666"/>
                </a:moveTo>
                <a:cubicBezTo>
                  <a:pt x="7008" y="3666"/>
                  <a:pt x="7019" y="3700"/>
                  <a:pt x="7014" y="3706"/>
                </a:cubicBezTo>
                <a:lnTo>
                  <a:pt x="6968" y="3763"/>
                </a:lnTo>
                <a:cubicBezTo>
                  <a:pt x="7008" y="3780"/>
                  <a:pt x="7053" y="3802"/>
                  <a:pt x="7059" y="3814"/>
                </a:cubicBezTo>
                <a:cubicBezTo>
                  <a:pt x="7059" y="3819"/>
                  <a:pt x="7048" y="3842"/>
                  <a:pt x="7042" y="3842"/>
                </a:cubicBezTo>
                <a:cubicBezTo>
                  <a:pt x="7040" y="3843"/>
                  <a:pt x="7034" y="3844"/>
                  <a:pt x="7026" y="3844"/>
                </a:cubicBezTo>
                <a:cubicBezTo>
                  <a:pt x="7001" y="3844"/>
                  <a:pt x="6953" y="3836"/>
                  <a:pt x="6940" y="3814"/>
                </a:cubicBezTo>
                <a:cubicBezTo>
                  <a:pt x="6923" y="3785"/>
                  <a:pt x="6929" y="3757"/>
                  <a:pt x="6946" y="3751"/>
                </a:cubicBezTo>
                <a:cubicBezTo>
                  <a:pt x="6968" y="3746"/>
                  <a:pt x="6980" y="3672"/>
                  <a:pt x="6997" y="3666"/>
                </a:cubicBezTo>
                <a:close/>
                <a:moveTo>
                  <a:pt x="5294" y="3499"/>
                </a:moveTo>
                <a:cubicBezTo>
                  <a:pt x="5296" y="3499"/>
                  <a:pt x="5299" y="3500"/>
                  <a:pt x="5300" y="3502"/>
                </a:cubicBezTo>
                <a:cubicBezTo>
                  <a:pt x="5306" y="3502"/>
                  <a:pt x="5317" y="3519"/>
                  <a:pt x="5317" y="3536"/>
                </a:cubicBezTo>
                <a:lnTo>
                  <a:pt x="5317" y="3547"/>
                </a:lnTo>
                <a:cubicBezTo>
                  <a:pt x="5317" y="3564"/>
                  <a:pt x="5300" y="3615"/>
                  <a:pt x="5306" y="3621"/>
                </a:cubicBezTo>
                <a:cubicBezTo>
                  <a:pt x="5317" y="3626"/>
                  <a:pt x="5340" y="3649"/>
                  <a:pt x="5340" y="3678"/>
                </a:cubicBezTo>
                <a:cubicBezTo>
                  <a:pt x="5346" y="3700"/>
                  <a:pt x="5329" y="3723"/>
                  <a:pt x="5312" y="3723"/>
                </a:cubicBezTo>
                <a:cubicBezTo>
                  <a:pt x="5295" y="3723"/>
                  <a:pt x="5266" y="3751"/>
                  <a:pt x="5289" y="3791"/>
                </a:cubicBezTo>
                <a:lnTo>
                  <a:pt x="5323" y="3791"/>
                </a:lnTo>
                <a:lnTo>
                  <a:pt x="5329" y="3785"/>
                </a:lnTo>
                <a:lnTo>
                  <a:pt x="5329" y="3785"/>
                </a:lnTo>
                <a:cubicBezTo>
                  <a:pt x="5334" y="3808"/>
                  <a:pt x="5334" y="3836"/>
                  <a:pt x="5323" y="3848"/>
                </a:cubicBezTo>
                <a:lnTo>
                  <a:pt x="5317" y="3848"/>
                </a:lnTo>
                <a:lnTo>
                  <a:pt x="5295" y="3842"/>
                </a:lnTo>
                <a:cubicBezTo>
                  <a:pt x="5278" y="3836"/>
                  <a:pt x="5215" y="3814"/>
                  <a:pt x="5198" y="3814"/>
                </a:cubicBezTo>
                <a:cubicBezTo>
                  <a:pt x="5175" y="3814"/>
                  <a:pt x="5192" y="3797"/>
                  <a:pt x="5232" y="3785"/>
                </a:cubicBezTo>
                <a:lnTo>
                  <a:pt x="5221" y="3723"/>
                </a:lnTo>
                <a:cubicBezTo>
                  <a:pt x="5209" y="3661"/>
                  <a:pt x="5261" y="3609"/>
                  <a:pt x="5244" y="3547"/>
                </a:cubicBezTo>
                <a:cubicBezTo>
                  <a:pt x="5244" y="3536"/>
                  <a:pt x="5261" y="3519"/>
                  <a:pt x="5272" y="3513"/>
                </a:cubicBezTo>
                <a:cubicBezTo>
                  <a:pt x="5276" y="3505"/>
                  <a:pt x="5286" y="3499"/>
                  <a:pt x="5294" y="3499"/>
                </a:cubicBezTo>
                <a:close/>
                <a:moveTo>
                  <a:pt x="9539" y="3772"/>
                </a:moveTo>
                <a:cubicBezTo>
                  <a:pt x="9569" y="3772"/>
                  <a:pt x="9599" y="3781"/>
                  <a:pt x="9607" y="3791"/>
                </a:cubicBezTo>
                <a:cubicBezTo>
                  <a:pt x="9621" y="3815"/>
                  <a:pt x="9607" y="3826"/>
                  <a:pt x="9580" y="3826"/>
                </a:cubicBezTo>
                <a:cubicBezTo>
                  <a:pt x="9574" y="3826"/>
                  <a:pt x="9568" y="3826"/>
                  <a:pt x="9561" y="3825"/>
                </a:cubicBezTo>
                <a:lnTo>
                  <a:pt x="9556" y="3904"/>
                </a:lnTo>
                <a:cubicBezTo>
                  <a:pt x="9556" y="3910"/>
                  <a:pt x="9550" y="3913"/>
                  <a:pt x="9542" y="3913"/>
                </a:cubicBezTo>
                <a:cubicBezTo>
                  <a:pt x="9526" y="3913"/>
                  <a:pt x="9501" y="3903"/>
                  <a:pt x="9493" y="3887"/>
                </a:cubicBezTo>
                <a:lnTo>
                  <a:pt x="9465" y="3825"/>
                </a:lnTo>
                <a:cubicBezTo>
                  <a:pt x="9465" y="3785"/>
                  <a:pt x="9502" y="3772"/>
                  <a:pt x="9539" y="3772"/>
                </a:cubicBezTo>
                <a:close/>
                <a:moveTo>
                  <a:pt x="8902" y="3801"/>
                </a:moveTo>
                <a:cubicBezTo>
                  <a:pt x="8921" y="3801"/>
                  <a:pt x="8930" y="3811"/>
                  <a:pt x="8903" y="3848"/>
                </a:cubicBezTo>
                <a:lnTo>
                  <a:pt x="8897" y="3853"/>
                </a:lnTo>
                <a:cubicBezTo>
                  <a:pt x="8914" y="3887"/>
                  <a:pt x="8920" y="3922"/>
                  <a:pt x="8914" y="3922"/>
                </a:cubicBezTo>
                <a:cubicBezTo>
                  <a:pt x="8914" y="3923"/>
                  <a:pt x="8914" y="3924"/>
                  <a:pt x="8912" y="3924"/>
                </a:cubicBezTo>
                <a:cubicBezTo>
                  <a:pt x="8909" y="3924"/>
                  <a:pt x="8902" y="3918"/>
                  <a:pt x="8897" y="3910"/>
                </a:cubicBezTo>
                <a:cubicBezTo>
                  <a:pt x="8893" y="3906"/>
                  <a:pt x="8882" y="3904"/>
                  <a:pt x="8869" y="3904"/>
                </a:cubicBezTo>
                <a:cubicBezTo>
                  <a:pt x="8849" y="3904"/>
                  <a:pt x="8823" y="3909"/>
                  <a:pt x="8812" y="3916"/>
                </a:cubicBezTo>
                <a:cubicBezTo>
                  <a:pt x="8809" y="3920"/>
                  <a:pt x="8804" y="3921"/>
                  <a:pt x="8798" y="3921"/>
                </a:cubicBezTo>
                <a:cubicBezTo>
                  <a:pt x="8788" y="3921"/>
                  <a:pt x="8778" y="3916"/>
                  <a:pt x="8778" y="3916"/>
                </a:cubicBezTo>
                <a:cubicBezTo>
                  <a:pt x="8778" y="3916"/>
                  <a:pt x="8801" y="3865"/>
                  <a:pt x="8829" y="3808"/>
                </a:cubicBezTo>
                <a:lnTo>
                  <a:pt x="8886" y="3802"/>
                </a:lnTo>
                <a:cubicBezTo>
                  <a:pt x="8892" y="3801"/>
                  <a:pt x="8897" y="3801"/>
                  <a:pt x="8902" y="3801"/>
                </a:cubicBezTo>
                <a:close/>
                <a:moveTo>
                  <a:pt x="9766" y="3740"/>
                </a:moveTo>
                <a:cubicBezTo>
                  <a:pt x="9783" y="3740"/>
                  <a:pt x="9766" y="3859"/>
                  <a:pt x="9754" y="3904"/>
                </a:cubicBezTo>
                <a:cubicBezTo>
                  <a:pt x="9749" y="3927"/>
                  <a:pt x="9744" y="3939"/>
                  <a:pt x="9742" y="3939"/>
                </a:cubicBezTo>
                <a:cubicBezTo>
                  <a:pt x="9740" y="3939"/>
                  <a:pt x="9740" y="3927"/>
                  <a:pt x="9743" y="3904"/>
                </a:cubicBezTo>
                <a:cubicBezTo>
                  <a:pt x="9749" y="3859"/>
                  <a:pt x="9749" y="3746"/>
                  <a:pt x="9766" y="3740"/>
                </a:cubicBezTo>
                <a:close/>
                <a:moveTo>
                  <a:pt x="7275" y="3697"/>
                </a:moveTo>
                <a:cubicBezTo>
                  <a:pt x="7282" y="3697"/>
                  <a:pt x="7291" y="3699"/>
                  <a:pt x="7297" y="3706"/>
                </a:cubicBezTo>
                <a:cubicBezTo>
                  <a:pt x="7314" y="3717"/>
                  <a:pt x="7366" y="3734"/>
                  <a:pt x="7383" y="3751"/>
                </a:cubicBezTo>
                <a:lnTo>
                  <a:pt x="7388" y="3780"/>
                </a:lnTo>
                <a:cubicBezTo>
                  <a:pt x="7388" y="3780"/>
                  <a:pt x="7405" y="3780"/>
                  <a:pt x="7405" y="3774"/>
                </a:cubicBezTo>
                <a:lnTo>
                  <a:pt x="7439" y="3729"/>
                </a:lnTo>
                <a:cubicBezTo>
                  <a:pt x="7456" y="3768"/>
                  <a:pt x="7502" y="3848"/>
                  <a:pt x="7513" y="3876"/>
                </a:cubicBezTo>
                <a:cubicBezTo>
                  <a:pt x="7524" y="3899"/>
                  <a:pt x="7507" y="3961"/>
                  <a:pt x="7496" y="3978"/>
                </a:cubicBezTo>
                <a:cubicBezTo>
                  <a:pt x="7493" y="3983"/>
                  <a:pt x="7485" y="3985"/>
                  <a:pt x="7475" y="3985"/>
                </a:cubicBezTo>
                <a:cubicBezTo>
                  <a:pt x="7451" y="3985"/>
                  <a:pt x="7413" y="3972"/>
                  <a:pt x="7405" y="3956"/>
                </a:cubicBezTo>
                <a:cubicBezTo>
                  <a:pt x="7388" y="3933"/>
                  <a:pt x="7371" y="3904"/>
                  <a:pt x="7371" y="3893"/>
                </a:cubicBezTo>
                <a:cubicBezTo>
                  <a:pt x="7366" y="3882"/>
                  <a:pt x="7309" y="3797"/>
                  <a:pt x="7286" y="3768"/>
                </a:cubicBezTo>
                <a:cubicBezTo>
                  <a:pt x="7263" y="3746"/>
                  <a:pt x="7258" y="3706"/>
                  <a:pt x="7263" y="3700"/>
                </a:cubicBezTo>
                <a:cubicBezTo>
                  <a:pt x="7266" y="3698"/>
                  <a:pt x="7270" y="3697"/>
                  <a:pt x="7275" y="3697"/>
                </a:cubicBezTo>
                <a:close/>
                <a:moveTo>
                  <a:pt x="9176" y="3828"/>
                </a:moveTo>
                <a:cubicBezTo>
                  <a:pt x="9178" y="3828"/>
                  <a:pt x="9179" y="3829"/>
                  <a:pt x="9181" y="3831"/>
                </a:cubicBezTo>
                <a:cubicBezTo>
                  <a:pt x="9196" y="3846"/>
                  <a:pt x="9266" y="3866"/>
                  <a:pt x="9305" y="3866"/>
                </a:cubicBezTo>
                <a:cubicBezTo>
                  <a:pt x="9309" y="3866"/>
                  <a:pt x="9314" y="3865"/>
                  <a:pt x="9317" y="3865"/>
                </a:cubicBezTo>
                <a:cubicBezTo>
                  <a:pt x="9319" y="3864"/>
                  <a:pt x="9321" y="3864"/>
                  <a:pt x="9323" y="3864"/>
                </a:cubicBezTo>
                <a:cubicBezTo>
                  <a:pt x="9347" y="3864"/>
                  <a:pt x="9356" y="3896"/>
                  <a:pt x="9346" y="3939"/>
                </a:cubicBezTo>
                <a:lnTo>
                  <a:pt x="9346" y="3939"/>
                </a:lnTo>
                <a:lnTo>
                  <a:pt x="9300" y="3933"/>
                </a:lnTo>
                <a:cubicBezTo>
                  <a:pt x="9293" y="3932"/>
                  <a:pt x="9286" y="3931"/>
                  <a:pt x="9280" y="3931"/>
                </a:cubicBezTo>
                <a:cubicBezTo>
                  <a:pt x="9246" y="3931"/>
                  <a:pt x="9221" y="3945"/>
                  <a:pt x="9193" y="3978"/>
                </a:cubicBezTo>
                <a:lnTo>
                  <a:pt x="9158" y="4018"/>
                </a:lnTo>
                <a:cubicBezTo>
                  <a:pt x="9113" y="3984"/>
                  <a:pt x="9051" y="3904"/>
                  <a:pt x="9039" y="3893"/>
                </a:cubicBezTo>
                <a:cubicBezTo>
                  <a:pt x="9027" y="3880"/>
                  <a:pt x="9036" y="3874"/>
                  <a:pt x="9058" y="3874"/>
                </a:cubicBezTo>
                <a:cubicBezTo>
                  <a:pt x="9066" y="3874"/>
                  <a:pt x="9075" y="3875"/>
                  <a:pt x="9085" y="3876"/>
                </a:cubicBezTo>
                <a:lnTo>
                  <a:pt x="9119" y="3882"/>
                </a:lnTo>
                <a:lnTo>
                  <a:pt x="9124" y="3882"/>
                </a:lnTo>
                <a:cubicBezTo>
                  <a:pt x="9125" y="3882"/>
                  <a:pt x="9125" y="3882"/>
                  <a:pt x="9126" y="3882"/>
                </a:cubicBezTo>
                <a:cubicBezTo>
                  <a:pt x="9137" y="3882"/>
                  <a:pt x="9159" y="3828"/>
                  <a:pt x="9176" y="3828"/>
                </a:cubicBezTo>
                <a:close/>
                <a:moveTo>
                  <a:pt x="9383" y="4119"/>
                </a:moveTo>
                <a:cubicBezTo>
                  <a:pt x="9423" y="4119"/>
                  <a:pt x="9503" y="4134"/>
                  <a:pt x="9527" y="4148"/>
                </a:cubicBezTo>
                <a:cubicBezTo>
                  <a:pt x="9561" y="4160"/>
                  <a:pt x="9561" y="4171"/>
                  <a:pt x="9527" y="4171"/>
                </a:cubicBezTo>
                <a:cubicBezTo>
                  <a:pt x="9499" y="4171"/>
                  <a:pt x="9385" y="4183"/>
                  <a:pt x="9357" y="4188"/>
                </a:cubicBezTo>
                <a:cubicBezTo>
                  <a:pt x="9334" y="4188"/>
                  <a:pt x="9323" y="4171"/>
                  <a:pt x="9329" y="4143"/>
                </a:cubicBezTo>
                <a:lnTo>
                  <a:pt x="9340" y="4137"/>
                </a:lnTo>
                <a:lnTo>
                  <a:pt x="9368" y="4120"/>
                </a:lnTo>
                <a:cubicBezTo>
                  <a:pt x="9372" y="4119"/>
                  <a:pt x="9377" y="4119"/>
                  <a:pt x="9383" y="4119"/>
                </a:cubicBezTo>
                <a:close/>
                <a:moveTo>
                  <a:pt x="23984" y="4120"/>
                </a:moveTo>
                <a:cubicBezTo>
                  <a:pt x="24013" y="4120"/>
                  <a:pt x="24092" y="4148"/>
                  <a:pt x="24086" y="4160"/>
                </a:cubicBezTo>
                <a:cubicBezTo>
                  <a:pt x="24078" y="4168"/>
                  <a:pt x="24067" y="4173"/>
                  <a:pt x="24054" y="4173"/>
                </a:cubicBezTo>
                <a:cubicBezTo>
                  <a:pt x="24050" y="4173"/>
                  <a:pt x="24045" y="4173"/>
                  <a:pt x="24041" y="4171"/>
                </a:cubicBezTo>
                <a:lnTo>
                  <a:pt x="24035" y="4177"/>
                </a:lnTo>
                <a:lnTo>
                  <a:pt x="23978" y="4256"/>
                </a:lnTo>
                <a:cubicBezTo>
                  <a:pt x="23950" y="4177"/>
                  <a:pt x="23950" y="4120"/>
                  <a:pt x="23984" y="4120"/>
                </a:cubicBezTo>
                <a:close/>
                <a:moveTo>
                  <a:pt x="10517" y="4172"/>
                </a:moveTo>
                <a:cubicBezTo>
                  <a:pt x="10522" y="4172"/>
                  <a:pt x="10527" y="4174"/>
                  <a:pt x="10532" y="4177"/>
                </a:cubicBezTo>
                <a:cubicBezTo>
                  <a:pt x="10549" y="4183"/>
                  <a:pt x="10594" y="4217"/>
                  <a:pt x="10605" y="4222"/>
                </a:cubicBezTo>
                <a:cubicBezTo>
                  <a:pt x="10622" y="4234"/>
                  <a:pt x="10628" y="4251"/>
                  <a:pt x="10617" y="4256"/>
                </a:cubicBezTo>
                <a:cubicBezTo>
                  <a:pt x="10614" y="4262"/>
                  <a:pt x="10602" y="4265"/>
                  <a:pt x="10591" y="4265"/>
                </a:cubicBezTo>
                <a:cubicBezTo>
                  <a:pt x="10580" y="4265"/>
                  <a:pt x="10568" y="4262"/>
                  <a:pt x="10566" y="4256"/>
                </a:cubicBezTo>
                <a:cubicBezTo>
                  <a:pt x="10560" y="4251"/>
                  <a:pt x="10515" y="4245"/>
                  <a:pt x="10503" y="4245"/>
                </a:cubicBezTo>
                <a:cubicBezTo>
                  <a:pt x="10492" y="4245"/>
                  <a:pt x="10486" y="4205"/>
                  <a:pt x="10492" y="4194"/>
                </a:cubicBezTo>
                <a:cubicBezTo>
                  <a:pt x="10492" y="4182"/>
                  <a:pt x="10504" y="4172"/>
                  <a:pt x="10517" y="4172"/>
                </a:cubicBezTo>
                <a:close/>
                <a:moveTo>
                  <a:pt x="11025" y="4148"/>
                </a:moveTo>
                <a:lnTo>
                  <a:pt x="11054" y="4160"/>
                </a:lnTo>
                <a:cubicBezTo>
                  <a:pt x="11076" y="4177"/>
                  <a:pt x="11133" y="4239"/>
                  <a:pt x="11116" y="4256"/>
                </a:cubicBezTo>
                <a:cubicBezTo>
                  <a:pt x="11108" y="4264"/>
                  <a:pt x="11099" y="4268"/>
                  <a:pt x="11090" y="4268"/>
                </a:cubicBezTo>
                <a:cubicBezTo>
                  <a:pt x="11079" y="4268"/>
                  <a:pt x="11068" y="4263"/>
                  <a:pt x="11059" y="4251"/>
                </a:cubicBezTo>
                <a:cubicBezTo>
                  <a:pt x="11042" y="4234"/>
                  <a:pt x="11008" y="4165"/>
                  <a:pt x="11019" y="4148"/>
                </a:cubicBezTo>
                <a:close/>
                <a:moveTo>
                  <a:pt x="10782" y="4148"/>
                </a:moveTo>
                <a:cubicBezTo>
                  <a:pt x="10788" y="4148"/>
                  <a:pt x="10799" y="4184"/>
                  <a:pt x="10804" y="4205"/>
                </a:cubicBezTo>
                <a:cubicBezTo>
                  <a:pt x="10804" y="4209"/>
                  <a:pt x="10806" y="4211"/>
                  <a:pt x="10809" y="4211"/>
                </a:cubicBezTo>
                <a:cubicBezTo>
                  <a:pt x="10824" y="4211"/>
                  <a:pt x="10871" y="4171"/>
                  <a:pt x="10895" y="4171"/>
                </a:cubicBezTo>
                <a:cubicBezTo>
                  <a:pt x="10923" y="4171"/>
                  <a:pt x="10917" y="4273"/>
                  <a:pt x="10889" y="4279"/>
                </a:cubicBezTo>
                <a:cubicBezTo>
                  <a:pt x="10861" y="4285"/>
                  <a:pt x="10827" y="4290"/>
                  <a:pt x="10815" y="4290"/>
                </a:cubicBezTo>
                <a:lnTo>
                  <a:pt x="10804" y="4279"/>
                </a:lnTo>
                <a:lnTo>
                  <a:pt x="10770" y="4251"/>
                </a:lnTo>
                <a:cubicBezTo>
                  <a:pt x="10724" y="4205"/>
                  <a:pt x="10702" y="4171"/>
                  <a:pt x="10713" y="4171"/>
                </a:cubicBezTo>
                <a:cubicBezTo>
                  <a:pt x="10730" y="4171"/>
                  <a:pt x="10776" y="4154"/>
                  <a:pt x="10781" y="4148"/>
                </a:cubicBezTo>
                <a:cubicBezTo>
                  <a:pt x="10782" y="4148"/>
                  <a:pt x="10782" y="4148"/>
                  <a:pt x="10782" y="4148"/>
                </a:cubicBezTo>
                <a:close/>
                <a:moveTo>
                  <a:pt x="13164" y="4165"/>
                </a:moveTo>
                <a:lnTo>
                  <a:pt x="13181" y="4222"/>
                </a:lnTo>
                <a:lnTo>
                  <a:pt x="13187" y="4262"/>
                </a:lnTo>
                <a:cubicBezTo>
                  <a:pt x="13194" y="4295"/>
                  <a:pt x="13192" y="4311"/>
                  <a:pt x="13184" y="4311"/>
                </a:cubicBezTo>
                <a:cubicBezTo>
                  <a:pt x="13179" y="4311"/>
                  <a:pt x="13172" y="4306"/>
                  <a:pt x="13164" y="4296"/>
                </a:cubicBezTo>
                <a:cubicBezTo>
                  <a:pt x="13141" y="4262"/>
                  <a:pt x="13113" y="4183"/>
                  <a:pt x="13164" y="4165"/>
                </a:cubicBezTo>
                <a:close/>
                <a:moveTo>
                  <a:pt x="13896" y="4142"/>
                </a:moveTo>
                <a:cubicBezTo>
                  <a:pt x="13903" y="4142"/>
                  <a:pt x="13909" y="4144"/>
                  <a:pt x="13913" y="4148"/>
                </a:cubicBezTo>
                <a:cubicBezTo>
                  <a:pt x="13930" y="4160"/>
                  <a:pt x="13896" y="4245"/>
                  <a:pt x="13879" y="4285"/>
                </a:cubicBezTo>
                <a:lnTo>
                  <a:pt x="13868" y="4324"/>
                </a:lnTo>
                <a:cubicBezTo>
                  <a:pt x="13865" y="4327"/>
                  <a:pt x="13861" y="4329"/>
                  <a:pt x="13856" y="4329"/>
                </a:cubicBezTo>
                <a:cubicBezTo>
                  <a:pt x="13851" y="4329"/>
                  <a:pt x="13845" y="4327"/>
                  <a:pt x="13839" y="4324"/>
                </a:cubicBezTo>
                <a:cubicBezTo>
                  <a:pt x="13834" y="4313"/>
                  <a:pt x="13862" y="4256"/>
                  <a:pt x="13856" y="4239"/>
                </a:cubicBezTo>
                <a:cubicBezTo>
                  <a:pt x="13845" y="4222"/>
                  <a:pt x="13851" y="4171"/>
                  <a:pt x="13868" y="4154"/>
                </a:cubicBezTo>
                <a:cubicBezTo>
                  <a:pt x="13875" y="4147"/>
                  <a:pt x="13886" y="4142"/>
                  <a:pt x="13896" y="4142"/>
                </a:cubicBezTo>
                <a:close/>
                <a:moveTo>
                  <a:pt x="12659" y="4183"/>
                </a:moveTo>
                <a:lnTo>
                  <a:pt x="12659" y="4183"/>
                </a:lnTo>
                <a:cubicBezTo>
                  <a:pt x="12688" y="4188"/>
                  <a:pt x="12688" y="4222"/>
                  <a:pt x="12654" y="4251"/>
                </a:cubicBezTo>
                <a:cubicBezTo>
                  <a:pt x="12626" y="4278"/>
                  <a:pt x="12552" y="4342"/>
                  <a:pt x="12536" y="4342"/>
                </a:cubicBezTo>
                <a:cubicBezTo>
                  <a:pt x="12535" y="4342"/>
                  <a:pt x="12535" y="4342"/>
                  <a:pt x="12534" y="4341"/>
                </a:cubicBezTo>
                <a:lnTo>
                  <a:pt x="12523" y="4336"/>
                </a:lnTo>
                <a:lnTo>
                  <a:pt x="12517" y="4330"/>
                </a:lnTo>
                <a:cubicBezTo>
                  <a:pt x="12523" y="4319"/>
                  <a:pt x="12563" y="4273"/>
                  <a:pt x="12608" y="4228"/>
                </a:cubicBezTo>
                <a:lnTo>
                  <a:pt x="12654" y="4188"/>
                </a:lnTo>
                <a:lnTo>
                  <a:pt x="12659" y="4183"/>
                </a:lnTo>
                <a:close/>
                <a:moveTo>
                  <a:pt x="12883" y="4156"/>
                </a:moveTo>
                <a:cubicBezTo>
                  <a:pt x="12893" y="4156"/>
                  <a:pt x="12906" y="4163"/>
                  <a:pt x="12920" y="4177"/>
                </a:cubicBezTo>
                <a:lnTo>
                  <a:pt x="12943" y="4200"/>
                </a:lnTo>
                <a:cubicBezTo>
                  <a:pt x="12954" y="4211"/>
                  <a:pt x="12966" y="4234"/>
                  <a:pt x="12966" y="4239"/>
                </a:cubicBezTo>
                <a:lnTo>
                  <a:pt x="12949" y="4268"/>
                </a:lnTo>
                <a:cubicBezTo>
                  <a:pt x="12966" y="4285"/>
                  <a:pt x="12983" y="4313"/>
                  <a:pt x="12983" y="4336"/>
                </a:cubicBezTo>
                <a:lnTo>
                  <a:pt x="12988" y="4336"/>
                </a:lnTo>
                <a:lnTo>
                  <a:pt x="12983" y="4353"/>
                </a:lnTo>
                <a:cubicBezTo>
                  <a:pt x="12983" y="4353"/>
                  <a:pt x="12973" y="4355"/>
                  <a:pt x="12964" y="4355"/>
                </a:cubicBezTo>
                <a:cubicBezTo>
                  <a:pt x="12960" y="4355"/>
                  <a:pt x="12956" y="4355"/>
                  <a:pt x="12954" y="4353"/>
                </a:cubicBezTo>
                <a:lnTo>
                  <a:pt x="12909" y="4324"/>
                </a:lnTo>
                <a:cubicBezTo>
                  <a:pt x="12875" y="4268"/>
                  <a:pt x="12863" y="4183"/>
                  <a:pt x="12869" y="4165"/>
                </a:cubicBezTo>
                <a:cubicBezTo>
                  <a:pt x="12871" y="4159"/>
                  <a:pt x="12876" y="4156"/>
                  <a:pt x="12883" y="4156"/>
                </a:cubicBezTo>
                <a:close/>
                <a:moveTo>
                  <a:pt x="8863" y="4200"/>
                </a:moveTo>
                <a:cubicBezTo>
                  <a:pt x="8869" y="4205"/>
                  <a:pt x="8875" y="4222"/>
                  <a:pt x="8875" y="4239"/>
                </a:cubicBezTo>
                <a:lnTo>
                  <a:pt x="8875" y="4256"/>
                </a:lnTo>
                <a:cubicBezTo>
                  <a:pt x="8869" y="4278"/>
                  <a:pt x="8874" y="4333"/>
                  <a:pt x="8885" y="4377"/>
                </a:cubicBezTo>
                <a:lnTo>
                  <a:pt x="8885" y="4377"/>
                </a:lnTo>
                <a:cubicBezTo>
                  <a:pt x="8872" y="4329"/>
                  <a:pt x="8823" y="4312"/>
                  <a:pt x="8812" y="4256"/>
                </a:cubicBezTo>
                <a:cubicBezTo>
                  <a:pt x="8812" y="4245"/>
                  <a:pt x="8824" y="4222"/>
                  <a:pt x="8829" y="4211"/>
                </a:cubicBezTo>
                <a:cubicBezTo>
                  <a:pt x="8841" y="4205"/>
                  <a:pt x="8852" y="4200"/>
                  <a:pt x="8863" y="4200"/>
                </a:cubicBezTo>
                <a:close/>
                <a:moveTo>
                  <a:pt x="20818" y="4234"/>
                </a:moveTo>
                <a:cubicBezTo>
                  <a:pt x="20795" y="4245"/>
                  <a:pt x="20767" y="4279"/>
                  <a:pt x="20733" y="4319"/>
                </a:cubicBezTo>
                <a:cubicBezTo>
                  <a:pt x="20789" y="4297"/>
                  <a:pt x="20858" y="4279"/>
                  <a:pt x="20888" y="4279"/>
                </a:cubicBezTo>
                <a:cubicBezTo>
                  <a:pt x="20898" y="4279"/>
                  <a:pt x="20903" y="4281"/>
                  <a:pt x="20903" y="4285"/>
                </a:cubicBezTo>
                <a:cubicBezTo>
                  <a:pt x="20898" y="4313"/>
                  <a:pt x="20829" y="4313"/>
                  <a:pt x="20801" y="4324"/>
                </a:cubicBezTo>
                <a:cubicBezTo>
                  <a:pt x="20778" y="4341"/>
                  <a:pt x="20739" y="4353"/>
                  <a:pt x="20716" y="4353"/>
                </a:cubicBezTo>
                <a:lnTo>
                  <a:pt x="20705" y="4341"/>
                </a:lnTo>
                <a:cubicBezTo>
                  <a:pt x="20693" y="4358"/>
                  <a:pt x="20676" y="4375"/>
                  <a:pt x="20665" y="4392"/>
                </a:cubicBezTo>
                <a:lnTo>
                  <a:pt x="20654" y="4392"/>
                </a:lnTo>
                <a:cubicBezTo>
                  <a:pt x="20608" y="4392"/>
                  <a:pt x="20568" y="4409"/>
                  <a:pt x="20529" y="4426"/>
                </a:cubicBezTo>
                <a:lnTo>
                  <a:pt x="20517" y="4432"/>
                </a:lnTo>
                <a:cubicBezTo>
                  <a:pt x="20500" y="4421"/>
                  <a:pt x="20495" y="4392"/>
                  <a:pt x="20500" y="4375"/>
                </a:cubicBezTo>
                <a:lnTo>
                  <a:pt x="20512" y="4364"/>
                </a:lnTo>
                <a:lnTo>
                  <a:pt x="20523" y="4353"/>
                </a:lnTo>
                <a:cubicBezTo>
                  <a:pt x="20534" y="4341"/>
                  <a:pt x="20568" y="4319"/>
                  <a:pt x="20597" y="4296"/>
                </a:cubicBezTo>
                <a:lnTo>
                  <a:pt x="20625" y="4330"/>
                </a:lnTo>
                <a:lnTo>
                  <a:pt x="20637" y="4347"/>
                </a:lnTo>
                <a:cubicBezTo>
                  <a:pt x="20648" y="4341"/>
                  <a:pt x="20671" y="4336"/>
                  <a:pt x="20693" y="4330"/>
                </a:cubicBezTo>
                <a:cubicBezTo>
                  <a:pt x="20693" y="4319"/>
                  <a:pt x="20688" y="4307"/>
                  <a:pt x="20688" y="4302"/>
                </a:cubicBezTo>
                <a:lnTo>
                  <a:pt x="20688" y="4290"/>
                </a:lnTo>
                <a:cubicBezTo>
                  <a:pt x="20699" y="4279"/>
                  <a:pt x="20739" y="4251"/>
                  <a:pt x="20778" y="4234"/>
                </a:cubicBezTo>
                <a:close/>
                <a:moveTo>
                  <a:pt x="18913" y="4345"/>
                </a:moveTo>
                <a:cubicBezTo>
                  <a:pt x="18931" y="4345"/>
                  <a:pt x="18950" y="4351"/>
                  <a:pt x="18963" y="4364"/>
                </a:cubicBezTo>
                <a:lnTo>
                  <a:pt x="18957" y="4370"/>
                </a:lnTo>
                <a:cubicBezTo>
                  <a:pt x="18951" y="4392"/>
                  <a:pt x="18940" y="4415"/>
                  <a:pt x="18923" y="4426"/>
                </a:cubicBezTo>
                <a:lnTo>
                  <a:pt x="18895" y="4444"/>
                </a:lnTo>
                <a:cubicBezTo>
                  <a:pt x="18879" y="4448"/>
                  <a:pt x="18864" y="4449"/>
                  <a:pt x="18852" y="4449"/>
                </a:cubicBezTo>
                <a:cubicBezTo>
                  <a:pt x="18829" y="4449"/>
                  <a:pt x="18815" y="4443"/>
                  <a:pt x="18815" y="4432"/>
                </a:cubicBezTo>
                <a:cubicBezTo>
                  <a:pt x="18815" y="4415"/>
                  <a:pt x="18878" y="4358"/>
                  <a:pt x="18895" y="4347"/>
                </a:cubicBezTo>
                <a:cubicBezTo>
                  <a:pt x="18900" y="4346"/>
                  <a:pt x="18906" y="4345"/>
                  <a:pt x="18913" y="4345"/>
                </a:cubicBezTo>
                <a:close/>
                <a:moveTo>
                  <a:pt x="24018" y="4256"/>
                </a:moveTo>
                <a:lnTo>
                  <a:pt x="24018" y="4302"/>
                </a:lnTo>
                <a:lnTo>
                  <a:pt x="24018" y="4319"/>
                </a:lnTo>
                <a:cubicBezTo>
                  <a:pt x="24007" y="4341"/>
                  <a:pt x="24030" y="4364"/>
                  <a:pt x="24047" y="4370"/>
                </a:cubicBezTo>
                <a:cubicBezTo>
                  <a:pt x="24058" y="4370"/>
                  <a:pt x="24064" y="4358"/>
                  <a:pt x="24058" y="4341"/>
                </a:cubicBezTo>
                <a:lnTo>
                  <a:pt x="24052" y="4330"/>
                </a:lnTo>
                <a:cubicBezTo>
                  <a:pt x="24052" y="4313"/>
                  <a:pt x="24052" y="4296"/>
                  <a:pt x="24052" y="4279"/>
                </a:cubicBezTo>
                <a:cubicBezTo>
                  <a:pt x="24052" y="4275"/>
                  <a:pt x="24061" y="4271"/>
                  <a:pt x="24068" y="4271"/>
                </a:cubicBezTo>
                <a:cubicBezTo>
                  <a:pt x="24071" y="4271"/>
                  <a:pt x="24073" y="4272"/>
                  <a:pt x="24075" y="4273"/>
                </a:cubicBezTo>
                <a:cubicBezTo>
                  <a:pt x="24081" y="4279"/>
                  <a:pt x="24092" y="4296"/>
                  <a:pt x="24092" y="4307"/>
                </a:cubicBezTo>
                <a:lnTo>
                  <a:pt x="24103" y="4392"/>
                </a:lnTo>
                <a:cubicBezTo>
                  <a:pt x="24058" y="4415"/>
                  <a:pt x="23990" y="4449"/>
                  <a:pt x="23973" y="4461"/>
                </a:cubicBezTo>
                <a:cubicBezTo>
                  <a:pt x="23967" y="4465"/>
                  <a:pt x="23961" y="4466"/>
                  <a:pt x="23957" y="4466"/>
                </a:cubicBezTo>
                <a:cubicBezTo>
                  <a:pt x="23949" y="4466"/>
                  <a:pt x="23944" y="4460"/>
                  <a:pt x="23944" y="4449"/>
                </a:cubicBezTo>
                <a:cubicBezTo>
                  <a:pt x="23950" y="4432"/>
                  <a:pt x="23961" y="4347"/>
                  <a:pt x="23944" y="4336"/>
                </a:cubicBezTo>
                <a:cubicBezTo>
                  <a:pt x="23933" y="4330"/>
                  <a:pt x="23944" y="4296"/>
                  <a:pt x="23956" y="4290"/>
                </a:cubicBezTo>
                <a:cubicBezTo>
                  <a:pt x="23967" y="4279"/>
                  <a:pt x="23995" y="4268"/>
                  <a:pt x="24018" y="4256"/>
                </a:cubicBezTo>
                <a:close/>
                <a:moveTo>
                  <a:pt x="22526" y="4422"/>
                </a:moveTo>
                <a:cubicBezTo>
                  <a:pt x="22537" y="4422"/>
                  <a:pt x="22548" y="4428"/>
                  <a:pt x="22554" y="4438"/>
                </a:cubicBezTo>
                <a:cubicBezTo>
                  <a:pt x="22571" y="4460"/>
                  <a:pt x="22556" y="4518"/>
                  <a:pt x="22549" y="4518"/>
                </a:cubicBezTo>
                <a:cubicBezTo>
                  <a:pt x="22549" y="4518"/>
                  <a:pt x="22549" y="4518"/>
                  <a:pt x="22549" y="4517"/>
                </a:cubicBezTo>
                <a:lnTo>
                  <a:pt x="22543" y="4512"/>
                </a:lnTo>
                <a:cubicBezTo>
                  <a:pt x="22486" y="4500"/>
                  <a:pt x="22486" y="4449"/>
                  <a:pt x="22503" y="4432"/>
                </a:cubicBezTo>
                <a:cubicBezTo>
                  <a:pt x="22510" y="4425"/>
                  <a:pt x="22519" y="4422"/>
                  <a:pt x="22526" y="4422"/>
                </a:cubicBezTo>
                <a:close/>
                <a:moveTo>
                  <a:pt x="23542" y="4461"/>
                </a:moveTo>
                <a:cubicBezTo>
                  <a:pt x="23564" y="4466"/>
                  <a:pt x="23570" y="4483"/>
                  <a:pt x="23559" y="4500"/>
                </a:cubicBezTo>
                <a:cubicBezTo>
                  <a:pt x="23543" y="4516"/>
                  <a:pt x="23493" y="4575"/>
                  <a:pt x="23472" y="4575"/>
                </a:cubicBezTo>
                <a:cubicBezTo>
                  <a:pt x="23471" y="4575"/>
                  <a:pt x="23469" y="4575"/>
                  <a:pt x="23468" y="4574"/>
                </a:cubicBezTo>
                <a:cubicBezTo>
                  <a:pt x="23456" y="4568"/>
                  <a:pt x="23439" y="4546"/>
                  <a:pt x="23428" y="4529"/>
                </a:cubicBezTo>
                <a:lnTo>
                  <a:pt x="23445" y="4506"/>
                </a:lnTo>
                <a:cubicBezTo>
                  <a:pt x="23462" y="4483"/>
                  <a:pt x="23519" y="4461"/>
                  <a:pt x="23542" y="4461"/>
                </a:cubicBezTo>
                <a:close/>
                <a:moveTo>
                  <a:pt x="23628" y="4339"/>
                </a:moveTo>
                <a:cubicBezTo>
                  <a:pt x="23634" y="4339"/>
                  <a:pt x="23640" y="4341"/>
                  <a:pt x="23644" y="4341"/>
                </a:cubicBezTo>
                <a:lnTo>
                  <a:pt x="23655" y="4370"/>
                </a:lnTo>
                <a:cubicBezTo>
                  <a:pt x="23666" y="4398"/>
                  <a:pt x="23700" y="4461"/>
                  <a:pt x="23689" y="4472"/>
                </a:cubicBezTo>
                <a:cubicBezTo>
                  <a:pt x="23678" y="4478"/>
                  <a:pt x="23661" y="4500"/>
                  <a:pt x="23655" y="4512"/>
                </a:cubicBezTo>
                <a:lnTo>
                  <a:pt x="23649" y="4563"/>
                </a:lnTo>
                <a:lnTo>
                  <a:pt x="23644" y="4585"/>
                </a:lnTo>
                <a:cubicBezTo>
                  <a:pt x="23638" y="4595"/>
                  <a:pt x="23632" y="4599"/>
                  <a:pt x="23625" y="4599"/>
                </a:cubicBezTo>
                <a:cubicBezTo>
                  <a:pt x="23612" y="4599"/>
                  <a:pt x="23598" y="4582"/>
                  <a:pt x="23587" y="4551"/>
                </a:cubicBezTo>
                <a:lnTo>
                  <a:pt x="23581" y="4523"/>
                </a:lnTo>
                <a:lnTo>
                  <a:pt x="23581" y="4506"/>
                </a:lnTo>
                <a:cubicBezTo>
                  <a:pt x="23587" y="4483"/>
                  <a:pt x="23604" y="4444"/>
                  <a:pt x="23627" y="4409"/>
                </a:cubicBezTo>
                <a:lnTo>
                  <a:pt x="23604" y="4370"/>
                </a:lnTo>
                <a:cubicBezTo>
                  <a:pt x="23604" y="4370"/>
                  <a:pt x="23615" y="4347"/>
                  <a:pt x="23621" y="4341"/>
                </a:cubicBezTo>
                <a:cubicBezTo>
                  <a:pt x="23623" y="4339"/>
                  <a:pt x="23625" y="4339"/>
                  <a:pt x="23628" y="4339"/>
                </a:cubicBezTo>
                <a:close/>
                <a:moveTo>
                  <a:pt x="8576" y="4036"/>
                </a:moveTo>
                <a:cubicBezTo>
                  <a:pt x="8593" y="4036"/>
                  <a:pt x="8653" y="4078"/>
                  <a:pt x="8671" y="4109"/>
                </a:cubicBezTo>
                <a:cubicBezTo>
                  <a:pt x="8688" y="4148"/>
                  <a:pt x="8653" y="4205"/>
                  <a:pt x="8591" y="4239"/>
                </a:cubicBezTo>
                <a:lnTo>
                  <a:pt x="8546" y="4285"/>
                </a:lnTo>
                <a:lnTo>
                  <a:pt x="8495" y="4336"/>
                </a:lnTo>
                <a:cubicBezTo>
                  <a:pt x="8432" y="4341"/>
                  <a:pt x="8381" y="4387"/>
                  <a:pt x="8381" y="4404"/>
                </a:cubicBezTo>
                <a:cubicBezTo>
                  <a:pt x="8381" y="4421"/>
                  <a:pt x="8472" y="4438"/>
                  <a:pt x="8506" y="4438"/>
                </a:cubicBezTo>
                <a:cubicBezTo>
                  <a:pt x="8540" y="4438"/>
                  <a:pt x="8580" y="4523"/>
                  <a:pt x="8585" y="4546"/>
                </a:cubicBezTo>
                <a:cubicBezTo>
                  <a:pt x="8590" y="4569"/>
                  <a:pt x="8548" y="4581"/>
                  <a:pt x="8517" y="4581"/>
                </a:cubicBezTo>
                <a:cubicBezTo>
                  <a:pt x="8511" y="4581"/>
                  <a:pt x="8505" y="4581"/>
                  <a:pt x="8500" y="4580"/>
                </a:cubicBezTo>
                <a:cubicBezTo>
                  <a:pt x="8478" y="4574"/>
                  <a:pt x="8387" y="4563"/>
                  <a:pt x="8358" y="4540"/>
                </a:cubicBezTo>
                <a:cubicBezTo>
                  <a:pt x="8354" y="4537"/>
                  <a:pt x="8349" y="4535"/>
                  <a:pt x="8344" y="4535"/>
                </a:cubicBezTo>
                <a:cubicBezTo>
                  <a:pt x="8322" y="4535"/>
                  <a:pt x="8295" y="4561"/>
                  <a:pt x="8290" y="4580"/>
                </a:cubicBezTo>
                <a:cubicBezTo>
                  <a:pt x="8287" y="4586"/>
                  <a:pt x="8283" y="4588"/>
                  <a:pt x="8279" y="4588"/>
                </a:cubicBezTo>
                <a:cubicBezTo>
                  <a:pt x="8268" y="4588"/>
                  <a:pt x="8255" y="4571"/>
                  <a:pt x="8251" y="4563"/>
                </a:cubicBezTo>
                <a:cubicBezTo>
                  <a:pt x="8248" y="4558"/>
                  <a:pt x="8244" y="4556"/>
                  <a:pt x="8237" y="4556"/>
                </a:cubicBezTo>
                <a:cubicBezTo>
                  <a:pt x="8227" y="4556"/>
                  <a:pt x="8211" y="4561"/>
                  <a:pt x="8194" y="4568"/>
                </a:cubicBezTo>
                <a:lnTo>
                  <a:pt x="8171" y="4568"/>
                </a:lnTo>
                <a:lnTo>
                  <a:pt x="8149" y="4574"/>
                </a:lnTo>
                <a:cubicBezTo>
                  <a:pt x="8120" y="4574"/>
                  <a:pt x="8075" y="4597"/>
                  <a:pt x="8063" y="4608"/>
                </a:cubicBezTo>
                <a:cubicBezTo>
                  <a:pt x="8062" y="4610"/>
                  <a:pt x="8061" y="4611"/>
                  <a:pt x="8059" y="4611"/>
                </a:cubicBezTo>
                <a:cubicBezTo>
                  <a:pt x="8050" y="4611"/>
                  <a:pt x="8033" y="4594"/>
                  <a:pt x="8024" y="4580"/>
                </a:cubicBezTo>
                <a:cubicBezTo>
                  <a:pt x="8018" y="4568"/>
                  <a:pt x="8041" y="4506"/>
                  <a:pt x="8029" y="4489"/>
                </a:cubicBezTo>
                <a:cubicBezTo>
                  <a:pt x="8024" y="4472"/>
                  <a:pt x="8041" y="4438"/>
                  <a:pt x="8052" y="4426"/>
                </a:cubicBezTo>
                <a:cubicBezTo>
                  <a:pt x="8053" y="4426"/>
                  <a:pt x="8055" y="4426"/>
                  <a:pt x="8056" y="4426"/>
                </a:cubicBezTo>
                <a:cubicBezTo>
                  <a:pt x="8069" y="4426"/>
                  <a:pt x="8092" y="4445"/>
                  <a:pt x="8097" y="4455"/>
                </a:cubicBezTo>
                <a:cubicBezTo>
                  <a:pt x="8101" y="4462"/>
                  <a:pt x="8118" y="4464"/>
                  <a:pt x="8139" y="4464"/>
                </a:cubicBezTo>
                <a:cubicBezTo>
                  <a:pt x="8154" y="4464"/>
                  <a:pt x="8172" y="4463"/>
                  <a:pt x="8188" y="4461"/>
                </a:cubicBezTo>
                <a:lnTo>
                  <a:pt x="8222" y="4483"/>
                </a:lnTo>
                <a:cubicBezTo>
                  <a:pt x="8237" y="4491"/>
                  <a:pt x="8249" y="4505"/>
                  <a:pt x="8262" y="4505"/>
                </a:cubicBezTo>
                <a:cubicBezTo>
                  <a:pt x="8269" y="4505"/>
                  <a:pt x="8277" y="4501"/>
                  <a:pt x="8285" y="4489"/>
                </a:cubicBezTo>
                <a:lnTo>
                  <a:pt x="8302" y="4466"/>
                </a:lnTo>
                <a:cubicBezTo>
                  <a:pt x="8319" y="4444"/>
                  <a:pt x="8336" y="4404"/>
                  <a:pt x="8341" y="4387"/>
                </a:cubicBezTo>
                <a:lnTo>
                  <a:pt x="8353" y="4370"/>
                </a:lnTo>
                <a:lnTo>
                  <a:pt x="8358" y="4358"/>
                </a:lnTo>
                <a:cubicBezTo>
                  <a:pt x="8370" y="4347"/>
                  <a:pt x="8387" y="4313"/>
                  <a:pt x="8393" y="4279"/>
                </a:cubicBezTo>
                <a:cubicBezTo>
                  <a:pt x="8398" y="4245"/>
                  <a:pt x="8341" y="4154"/>
                  <a:pt x="8347" y="4143"/>
                </a:cubicBezTo>
                <a:cubicBezTo>
                  <a:pt x="8358" y="4126"/>
                  <a:pt x="8375" y="4103"/>
                  <a:pt x="8381" y="4097"/>
                </a:cubicBezTo>
                <a:cubicBezTo>
                  <a:pt x="8387" y="4097"/>
                  <a:pt x="8438" y="4143"/>
                  <a:pt x="8455" y="4165"/>
                </a:cubicBezTo>
                <a:cubicBezTo>
                  <a:pt x="8466" y="4183"/>
                  <a:pt x="8500" y="4211"/>
                  <a:pt x="8506" y="4211"/>
                </a:cubicBezTo>
                <a:cubicBezTo>
                  <a:pt x="8517" y="4211"/>
                  <a:pt x="8523" y="4194"/>
                  <a:pt x="8523" y="4177"/>
                </a:cubicBezTo>
                <a:lnTo>
                  <a:pt x="8517" y="4154"/>
                </a:lnTo>
                <a:lnTo>
                  <a:pt x="8517" y="4148"/>
                </a:lnTo>
                <a:cubicBezTo>
                  <a:pt x="8513" y="4142"/>
                  <a:pt x="8519" y="4139"/>
                  <a:pt x="8529" y="4139"/>
                </a:cubicBezTo>
                <a:cubicBezTo>
                  <a:pt x="8545" y="4139"/>
                  <a:pt x="8572" y="4145"/>
                  <a:pt x="8585" y="4148"/>
                </a:cubicBezTo>
                <a:cubicBezTo>
                  <a:pt x="8586" y="4149"/>
                  <a:pt x="8587" y="4149"/>
                  <a:pt x="8588" y="4149"/>
                </a:cubicBezTo>
                <a:cubicBezTo>
                  <a:pt x="8607" y="4149"/>
                  <a:pt x="8585" y="4074"/>
                  <a:pt x="8574" y="4046"/>
                </a:cubicBezTo>
                <a:cubicBezTo>
                  <a:pt x="8570" y="4039"/>
                  <a:pt x="8572" y="4036"/>
                  <a:pt x="8576" y="4036"/>
                </a:cubicBezTo>
                <a:close/>
                <a:moveTo>
                  <a:pt x="10032" y="4450"/>
                </a:moveTo>
                <a:cubicBezTo>
                  <a:pt x="10050" y="4450"/>
                  <a:pt x="10061" y="4486"/>
                  <a:pt x="10078" y="4495"/>
                </a:cubicBezTo>
                <a:cubicBezTo>
                  <a:pt x="10117" y="4551"/>
                  <a:pt x="10112" y="4608"/>
                  <a:pt x="10061" y="4614"/>
                </a:cubicBezTo>
                <a:lnTo>
                  <a:pt x="10038" y="4540"/>
                </a:lnTo>
                <a:cubicBezTo>
                  <a:pt x="10027" y="4517"/>
                  <a:pt x="9987" y="4495"/>
                  <a:pt x="10010" y="4466"/>
                </a:cubicBezTo>
                <a:cubicBezTo>
                  <a:pt x="10018" y="4454"/>
                  <a:pt x="10026" y="4450"/>
                  <a:pt x="10032" y="4450"/>
                </a:cubicBezTo>
                <a:close/>
                <a:moveTo>
                  <a:pt x="11547" y="4461"/>
                </a:moveTo>
                <a:lnTo>
                  <a:pt x="11553" y="4466"/>
                </a:lnTo>
                <a:cubicBezTo>
                  <a:pt x="11564" y="4466"/>
                  <a:pt x="11581" y="4483"/>
                  <a:pt x="11593" y="4483"/>
                </a:cubicBezTo>
                <a:cubicBezTo>
                  <a:pt x="11613" y="4483"/>
                  <a:pt x="11633" y="4465"/>
                  <a:pt x="11649" y="4465"/>
                </a:cubicBezTo>
                <a:cubicBezTo>
                  <a:pt x="11651" y="4465"/>
                  <a:pt x="11653" y="4466"/>
                  <a:pt x="11655" y="4466"/>
                </a:cubicBezTo>
                <a:lnTo>
                  <a:pt x="11672" y="4478"/>
                </a:lnTo>
                <a:cubicBezTo>
                  <a:pt x="11695" y="4506"/>
                  <a:pt x="11672" y="4574"/>
                  <a:pt x="11666" y="4585"/>
                </a:cubicBezTo>
                <a:lnTo>
                  <a:pt x="11661" y="4585"/>
                </a:lnTo>
                <a:cubicBezTo>
                  <a:pt x="11652" y="4598"/>
                  <a:pt x="11644" y="4605"/>
                  <a:pt x="11637" y="4605"/>
                </a:cubicBezTo>
                <a:cubicBezTo>
                  <a:pt x="11635" y="4605"/>
                  <a:pt x="11634" y="4604"/>
                  <a:pt x="11632" y="4602"/>
                </a:cubicBezTo>
                <a:cubicBezTo>
                  <a:pt x="11631" y="4601"/>
                  <a:pt x="11630" y="4601"/>
                  <a:pt x="11628" y="4601"/>
                </a:cubicBezTo>
                <a:cubicBezTo>
                  <a:pt x="11619" y="4601"/>
                  <a:pt x="11604" y="4610"/>
                  <a:pt x="11604" y="4619"/>
                </a:cubicBezTo>
                <a:cubicBezTo>
                  <a:pt x="11600" y="4628"/>
                  <a:pt x="11596" y="4633"/>
                  <a:pt x="11591" y="4633"/>
                </a:cubicBezTo>
                <a:cubicBezTo>
                  <a:pt x="11590" y="4633"/>
                  <a:pt x="11588" y="4632"/>
                  <a:pt x="11587" y="4631"/>
                </a:cubicBezTo>
                <a:lnTo>
                  <a:pt x="11581" y="4631"/>
                </a:lnTo>
                <a:cubicBezTo>
                  <a:pt x="11536" y="4602"/>
                  <a:pt x="11587" y="4568"/>
                  <a:pt x="11581" y="4546"/>
                </a:cubicBezTo>
                <a:lnTo>
                  <a:pt x="11570" y="4523"/>
                </a:lnTo>
                <a:cubicBezTo>
                  <a:pt x="11547" y="4500"/>
                  <a:pt x="11536" y="4472"/>
                  <a:pt x="11547" y="4461"/>
                </a:cubicBezTo>
                <a:close/>
                <a:moveTo>
                  <a:pt x="23212" y="4506"/>
                </a:moveTo>
                <a:lnTo>
                  <a:pt x="23212" y="4506"/>
                </a:lnTo>
                <a:cubicBezTo>
                  <a:pt x="23218" y="4563"/>
                  <a:pt x="23212" y="4619"/>
                  <a:pt x="23201" y="4631"/>
                </a:cubicBezTo>
                <a:cubicBezTo>
                  <a:pt x="23191" y="4641"/>
                  <a:pt x="23168" y="4649"/>
                  <a:pt x="23148" y="4649"/>
                </a:cubicBezTo>
                <a:cubicBezTo>
                  <a:pt x="23135" y="4649"/>
                  <a:pt x="23123" y="4645"/>
                  <a:pt x="23116" y="4636"/>
                </a:cubicBezTo>
                <a:lnTo>
                  <a:pt x="23110" y="4602"/>
                </a:lnTo>
                <a:cubicBezTo>
                  <a:pt x="23105" y="4563"/>
                  <a:pt x="23127" y="4540"/>
                  <a:pt x="23156" y="4529"/>
                </a:cubicBezTo>
                <a:lnTo>
                  <a:pt x="23212" y="4506"/>
                </a:lnTo>
                <a:close/>
                <a:moveTo>
                  <a:pt x="22322" y="4466"/>
                </a:moveTo>
                <a:cubicBezTo>
                  <a:pt x="22327" y="4466"/>
                  <a:pt x="22339" y="4483"/>
                  <a:pt x="22344" y="4495"/>
                </a:cubicBezTo>
                <a:lnTo>
                  <a:pt x="22350" y="4500"/>
                </a:lnTo>
                <a:cubicBezTo>
                  <a:pt x="22344" y="4512"/>
                  <a:pt x="22242" y="4574"/>
                  <a:pt x="22242" y="4636"/>
                </a:cubicBezTo>
                <a:cubicBezTo>
                  <a:pt x="22242" y="4671"/>
                  <a:pt x="22232" y="4688"/>
                  <a:pt x="22214" y="4688"/>
                </a:cubicBezTo>
                <a:cubicBezTo>
                  <a:pt x="22202" y="4688"/>
                  <a:pt x="22187" y="4681"/>
                  <a:pt x="22169" y="4665"/>
                </a:cubicBezTo>
                <a:lnTo>
                  <a:pt x="22214" y="4619"/>
                </a:lnTo>
                <a:lnTo>
                  <a:pt x="22231" y="4602"/>
                </a:lnTo>
                <a:cubicBezTo>
                  <a:pt x="22231" y="4580"/>
                  <a:pt x="22254" y="4529"/>
                  <a:pt x="22282" y="4483"/>
                </a:cubicBezTo>
                <a:lnTo>
                  <a:pt x="22322" y="4466"/>
                </a:lnTo>
                <a:close/>
                <a:moveTo>
                  <a:pt x="8818" y="4392"/>
                </a:moveTo>
                <a:cubicBezTo>
                  <a:pt x="8863" y="4404"/>
                  <a:pt x="8875" y="4449"/>
                  <a:pt x="8846" y="4495"/>
                </a:cubicBezTo>
                <a:lnTo>
                  <a:pt x="8846" y="4557"/>
                </a:lnTo>
                <a:lnTo>
                  <a:pt x="8841" y="4625"/>
                </a:lnTo>
                <a:cubicBezTo>
                  <a:pt x="8878" y="4672"/>
                  <a:pt x="8885" y="4705"/>
                  <a:pt x="8863" y="4705"/>
                </a:cubicBezTo>
                <a:cubicBezTo>
                  <a:pt x="8862" y="4705"/>
                  <a:pt x="8860" y="4705"/>
                  <a:pt x="8858" y="4705"/>
                </a:cubicBezTo>
                <a:cubicBezTo>
                  <a:pt x="8835" y="4705"/>
                  <a:pt x="8795" y="4625"/>
                  <a:pt x="8807" y="4608"/>
                </a:cubicBezTo>
                <a:cubicBezTo>
                  <a:pt x="8818" y="4591"/>
                  <a:pt x="8790" y="4557"/>
                  <a:pt x="8778" y="4551"/>
                </a:cubicBezTo>
                <a:cubicBezTo>
                  <a:pt x="8767" y="4546"/>
                  <a:pt x="8739" y="4529"/>
                  <a:pt x="8722" y="4512"/>
                </a:cubicBezTo>
                <a:lnTo>
                  <a:pt x="8727" y="4489"/>
                </a:lnTo>
                <a:cubicBezTo>
                  <a:pt x="8727" y="4472"/>
                  <a:pt x="8739" y="4455"/>
                  <a:pt x="8750" y="4444"/>
                </a:cubicBezTo>
                <a:cubicBezTo>
                  <a:pt x="8750" y="4444"/>
                  <a:pt x="8767" y="4455"/>
                  <a:pt x="8773" y="4466"/>
                </a:cubicBezTo>
                <a:lnTo>
                  <a:pt x="8784" y="4478"/>
                </a:lnTo>
                <a:cubicBezTo>
                  <a:pt x="8790" y="4486"/>
                  <a:pt x="8797" y="4490"/>
                  <a:pt x="8804" y="4490"/>
                </a:cubicBezTo>
                <a:cubicBezTo>
                  <a:pt x="8811" y="4490"/>
                  <a:pt x="8818" y="4486"/>
                  <a:pt x="8824" y="4478"/>
                </a:cubicBezTo>
                <a:lnTo>
                  <a:pt x="8824" y="4466"/>
                </a:lnTo>
                <a:lnTo>
                  <a:pt x="8818" y="4392"/>
                </a:lnTo>
                <a:close/>
                <a:moveTo>
                  <a:pt x="22758" y="4606"/>
                </a:moveTo>
                <a:cubicBezTo>
                  <a:pt x="22774" y="4606"/>
                  <a:pt x="22789" y="4644"/>
                  <a:pt x="22776" y="4653"/>
                </a:cubicBezTo>
                <a:cubicBezTo>
                  <a:pt x="22759" y="4670"/>
                  <a:pt x="22776" y="4687"/>
                  <a:pt x="22793" y="4693"/>
                </a:cubicBezTo>
                <a:cubicBezTo>
                  <a:pt x="22810" y="4693"/>
                  <a:pt x="22815" y="4705"/>
                  <a:pt x="22804" y="4716"/>
                </a:cubicBezTo>
                <a:cubicBezTo>
                  <a:pt x="22803" y="4718"/>
                  <a:pt x="22798" y="4720"/>
                  <a:pt x="22790" y="4720"/>
                </a:cubicBezTo>
                <a:cubicBezTo>
                  <a:pt x="22767" y="4720"/>
                  <a:pt x="22719" y="4708"/>
                  <a:pt x="22702" y="4699"/>
                </a:cubicBezTo>
                <a:cubicBezTo>
                  <a:pt x="22673" y="4682"/>
                  <a:pt x="22730" y="4636"/>
                  <a:pt x="22747" y="4614"/>
                </a:cubicBezTo>
                <a:cubicBezTo>
                  <a:pt x="22751" y="4608"/>
                  <a:pt x="22754" y="4606"/>
                  <a:pt x="22758" y="4606"/>
                </a:cubicBezTo>
                <a:close/>
                <a:moveTo>
                  <a:pt x="9966" y="4556"/>
                </a:moveTo>
                <a:cubicBezTo>
                  <a:pt x="9972" y="4556"/>
                  <a:pt x="9982" y="4583"/>
                  <a:pt x="9993" y="4614"/>
                </a:cubicBezTo>
                <a:cubicBezTo>
                  <a:pt x="9998" y="4653"/>
                  <a:pt x="10021" y="4739"/>
                  <a:pt x="10010" y="4739"/>
                </a:cubicBezTo>
                <a:cubicBezTo>
                  <a:pt x="9998" y="4739"/>
                  <a:pt x="9964" y="4722"/>
                  <a:pt x="9924" y="4693"/>
                </a:cubicBezTo>
                <a:lnTo>
                  <a:pt x="9913" y="4659"/>
                </a:lnTo>
                <a:lnTo>
                  <a:pt x="9896" y="4619"/>
                </a:lnTo>
                <a:cubicBezTo>
                  <a:pt x="9924" y="4597"/>
                  <a:pt x="9964" y="4557"/>
                  <a:pt x="9964" y="4557"/>
                </a:cubicBezTo>
                <a:cubicBezTo>
                  <a:pt x="9965" y="4556"/>
                  <a:pt x="9965" y="4556"/>
                  <a:pt x="9966" y="4556"/>
                </a:cubicBezTo>
                <a:close/>
                <a:moveTo>
                  <a:pt x="21631" y="4687"/>
                </a:moveTo>
                <a:cubicBezTo>
                  <a:pt x="21642" y="4687"/>
                  <a:pt x="21650" y="4689"/>
                  <a:pt x="21652" y="4693"/>
                </a:cubicBezTo>
                <a:cubicBezTo>
                  <a:pt x="21658" y="4705"/>
                  <a:pt x="21652" y="4722"/>
                  <a:pt x="21641" y="4739"/>
                </a:cubicBezTo>
                <a:cubicBezTo>
                  <a:pt x="21637" y="4745"/>
                  <a:pt x="21625" y="4746"/>
                  <a:pt x="21610" y="4746"/>
                </a:cubicBezTo>
                <a:cubicBezTo>
                  <a:pt x="21591" y="4746"/>
                  <a:pt x="21566" y="4743"/>
                  <a:pt x="21550" y="4743"/>
                </a:cubicBezTo>
                <a:cubicBezTo>
                  <a:pt x="21545" y="4743"/>
                  <a:pt x="21541" y="4743"/>
                  <a:pt x="21539" y="4744"/>
                </a:cubicBezTo>
                <a:cubicBezTo>
                  <a:pt x="21522" y="4753"/>
                  <a:pt x="21505" y="4758"/>
                  <a:pt x="21496" y="4758"/>
                </a:cubicBezTo>
                <a:cubicBezTo>
                  <a:pt x="21492" y="4758"/>
                  <a:pt x="21489" y="4757"/>
                  <a:pt x="21488" y="4756"/>
                </a:cubicBezTo>
                <a:lnTo>
                  <a:pt x="21482" y="4750"/>
                </a:lnTo>
                <a:cubicBezTo>
                  <a:pt x="21482" y="4739"/>
                  <a:pt x="21482" y="4722"/>
                  <a:pt x="21488" y="4722"/>
                </a:cubicBezTo>
                <a:lnTo>
                  <a:pt x="21539" y="4705"/>
                </a:lnTo>
                <a:cubicBezTo>
                  <a:pt x="21575" y="4694"/>
                  <a:pt x="21610" y="4687"/>
                  <a:pt x="21631" y="4687"/>
                </a:cubicBezTo>
                <a:close/>
                <a:moveTo>
                  <a:pt x="23623" y="4713"/>
                </a:moveTo>
                <a:cubicBezTo>
                  <a:pt x="23663" y="4713"/>
                  <a:pt x="23723" y="4736"/>
                  <a:pt x="23723" y="4756"/>
                </a:cubicBezTo>
                <a:cubicBezTo>
                  <a:pt x="23725" y="4762"/>
                  <a:pt x="23714" y="4764"/>
                  <a:pt x="23698" y="4764"/>
                </a:cubicBezTo>
                <a:cubicBezTo>
                  <a:pt x="23670" y="4764"/>
                  <a:pt x="23626" y="4757"/>
                  <a:pt x="23604" y="4750"/>
                </a:cubicBezTo>
                <a:cubicBezTo>
                  <a:pt x="23576" y="4739"/>
                  <a:pt x="23576" y="4722"/>
                  <a:pt x="23604" y="4716"/>
                </a:cubicBezTo>
                <a:cubicBezTo>
                  <a:pt x="23609" y="4714"/>
                  <a:pt x="23616" y="4713"/>
                  <a:pt x="23623" y="4713"/>
                </a:cubicBezTo>
                <a:close/>
                <a:moveTo>
                  <a:pt x="18884" y="4562"/>
                </a:moveTo>
                <a:cubicBezTo>
                  <a:pt x="18909" y="4562"/>
                  <a:pt x="18934" y="4575"/>
                  <a:pt x="18934" y="4580"/>
                </a:cubicBezTo>
                <a:cubicBezTo>
                  <a:pt x="18934" y="4585"/>
                  <a:pt x="18883" y="4693"/>
                  <a:pt x="18883" y="4733"/>
                </a:cubicBezTo>
                <a:cubicBezTo>
                  <a:pt x="18881" y="4750"/>
                  <a:pt x="18876" y="4758"/>
                  <a:pt x="18871" y="4758"/>
                </a:cubicBezTo>
                <a:cubicBezTo>
                  <a:pt x="18866" y="4758"/>
                  <a:pt x="18861" y="4750"/>
                  <a:pt x="18855" y="4733"/>
                </a:cubicBezTo>
                <a:cubicBezTo>
                  <a:pt x="18852" y="4715"/>
                  <a:pt x="18837" y="4699"/>
                  <a:pt x="18818" y="4699"/>
                </a:cubicBezTo>
                <a:cubicBezTo>
                  <a:pt x="18800" y="4699"/>
                  <a:pt x="18780" y="4712"/>
                  <a:pt x="18764" y="4750"/>
                </a:cubicBezTo>
                <a:lnTo>
                  <a:pt x="18707" y="4773"/>
                </a:lnTo>
                <a:lnTo>
                  <a:pt x="18696" y="4773"/>
                </a:lnTo>
                <a:cubicBezTo>
                  <a:pt x="18679" y="4750"/>
                  <a:pt x="18707" y="4693"/>
                  <a:pt x="18725" y="4682"/>
                </a:cubicBezTo>
                <a:lnTo>
                  <a:pt x="18730" y="4682"/>
                </a:lnTo>
                <a:cubicBezTo>
                  <a:pt x="18747" y="4670"/>
                  <a:pt x="18736" y="4625"/>
                  <a:pt x="18747" y="4614"/>
                </a:cubicBezTo>
                <a:cubicBezTo>
                  <a:pt x="18759" y="4602"/>
                  <a:pt x="18844" y="4568"/>
                  <a:pt x="18872" y="4563"/>
                </a:cubicBezTo>
                <a:cubicBezTo>
                  <a:pt x="18876" y="4562"/>
                  <a:pt x="18880" y="4562"/>
                  <a:pt x="18884" y="4562"/>
                </a:cubicBezTo>
                <a:close/>
                <a:moveTo>
                  <a:pt x="9753" y="4618"/>
                </a:moveTo>
                <a:cubicBezTo>
                  <a:pt x="9760" y="4618"/>
                  <a:pt x="9774" y="4627"/>
                  <a:pt x="9788" y="4636"/>
                </a:cubicBezTo>
                <a:cubicBezTo>
                  <a:pt x="9811" y="4653"/>
                  <a:pt x="9856" y="4733"/>
                  <a:pt x="9839" y="4767"/>
                </a:cubicBezTo>
                <a:lnTo>
                  <a:pt x="9817" y="4773"/>
                </a:lnTo>
                <a:lnTo>
                  <a:pt x="9783" y="4784"/>
                </a:lnTo>
                <a:cubicBezTo>
                  <a:pt x="9743" y="4750"/>
                  <a:pt x="9749" y="4710"/>
                  <a:pt x="9766" y="4710"/>
                </a:cubicBezTo>
                <a:cubicBezTo>
                  <a:pt x="9783" y="4705"/>
                  <a:pt x="9766" y="4665"/>
                  <a:pt x="9754" y="4653"/>
                </a:cubicBezTo>
                <a:cubicBezTo>
                  <a:pt x="9743" y="4642"/>
                  <a:pt x="9749" y="4619"/>
                  <a:pt x="9749" y="4619"/>
                </a:cubicBezTo>
                <a:cubicBezTo>
                  <a:pt x="9750" y="4618"/>
                  <a:pt x="9751" y="4618"/>
                  <a:pt x="9753" y="4618"/>
                </a:cubicBezTo>
                <a:close/>
                <a:moveTo>
                  <a:pt x="9005" y="4080"/>
                </a:moveTo>
                <a:lnTo>
                  <a:pt x="9005" y="4086"/>
                </a:lnTo>
                <a:cubicBezTo>
                  <a:pt x="9051" y="4092"/>
                  <a:pt x="9102" y="4120"/>
                  <a:pt x="9119" y="4148"/>
                </a:cubicBezTo>
                <a:lnTo>
                  <a:pt x="9119" y="4165"/>
                </a:lnTo>
                <a:lnTo>
                  <a:pt x="9113" y="4205"/>
                </a:lnTo>
                <a:cubicBezTo>
                  <a:pt x="9090" y="4239"/>
                  <a:pt x="9090" y="4307"/>
                  <a:pt x="9096" y="4319"/>
                </a:cubicBezTo>
                <a:cubicBezTo>
                  <a:pt x="9102" y="4336"/>
                  <a:pt x="9096" y="4364"/>
                  <a:pt x="9085" y="4370"/>
                </a:cubicBezTo>
                <a:cubicBezTo>
                  <a:pt x="9079" y="4375"/>
                  <a:pt x="9102" y="4449"/>
                  <a:pt x="9102" y="4483"/>
                </a:cubicBezTo>
                <a:cubicBezTo>
                  <a:pt x="9102" y="4502"/>
                  <a:pt x="9112" y="4510"/>
                  <a:pt x="9129" y="4510"/>
                </a:cubicBezTo>
                <a:cubicBezTo>
                  <a:pt x="9143" y="4510"/>
                  <a:pt x="9161" y="4505"/>
                  <a:pt x="9181" y="4495"/>
                </a:cubicBezTo>
                <a:lnTo>
                  <a:pt x="9193" y="4449"/>
                </a:lnTo>
                <a:cubicBezTo>
                  <a:pt x="9204" y="4415"/>
                  <a:pt x="9215" y="4409"/>
                  <a:pt x="9232" y="4409"/>
                </a:cubicBezTo>
                <a:cubicBezTo>
                  <a:pt x="9266" y="4409"/>
                  <a:pt x="9283" y="4438"/>
                  <a:pt x="9295" y="4478"/>
                </a:cubicBezTo>
                <a:lnTo>
                  <a:pt x="9295" y="4483"/>
                </a:lnTo>
                <a:cubicBezTo>
                  <a:pt x="9289" y="4495"/>
                  <a:pt x="9278" y="4495"/>
                  <a:pt x="9272" y="4495"/>
                </a:cubicBezTo>
                <a:lnTo>
                  <a:pt x="9198" y="4495"/>
                </a:lnTo>
                <a:lnTo>
                  <a:pt x="9210" y="4574"/>
                </a:lnTo>
                <a:lnTo>
                  <a:pt x="9210" y="4580"/>
                </a:lnTo>
                <a:cubicBezTo>
                  <a:pt x="9210" y="4595"/>
                  <a:pt x="9188" y="4627"/>
                  <a:pt x="9175" y="4627"/>
                </a:cubicBezTo>
                <a:cubicBezTo>
                  <a:pt x="9173" y="4627"/>
                  <a:pt x="9171" y="4626"/>
                  <a:pt x="9170" y="4625"/>
                </a:cubicBezTo>
                <a:cubicBezTo>
                  <a:pt x="9169" y="4623"/>
                  <a:pt x="9168" y="4622"/>
                  <a:pt x="9167" y="4622"/>
                </a:cubicBezTo>
                <a:cubicBezTo>
                  <a:pt x="9162" y="4622"/>
                  <a:pt x="9159" y="4642"/>
                  <a:pt x="9164" y="4670"/>
                </a:cubicBezTo>
                <a:lnTo>
                  <a:pt x="9158" y="4699"/>
                </a:lnTo>
                <a:cubicBezTo>
                  <a:pt x="9153" y="4722"/>
                  <a:pt x="9136" y="4750"/>
                  <a:pt x="9119" y="4773"/>
                </a:cubicBezTo>
                <a:lnTo>
                  <a:pt x="9113" y="4784"/>
                </a:lnTo>
                <a:cubicBezTo>
                  <a:pt x="9111" y="4785"/>
                  <a:pt x="9109" y="4785"/>
                  <a:pt x="9106" y="4785"/>
                </a:cubicBezTo>
                <a:cubicBezTo>
                  <a:pt x="9092" y="4785"/>
                  <a:pt x="9078" y="4770"/>
                  <a:pt x="9073" y="4750"/>
                </a:cubicBezTo>
                <a:lnTo>
                  <a:pt x="9079" y="4739"/>
                </a:lnTo>
                <a:lnTo>
                  <a:pt x="9113" y="4699"/>
                </a:lnTo>
                <a:cubicBezTo>
                  <a:pt x="9109" y="4666"/>
                  <a:pt x="9076" y="4655"/>
                  <a:pt x="9049" y="4655"/>
                </a:cubicBezTo>
                <a:cubicBezTo>
                  <a:pt x="9034" y="4655"/>
                  <a:pt x="9021" y="4659"/>
                  <a:pt x="9017" y="4665"/>
                </a:cubicBezTo>
                <a:cubicBezTo>
                  <a:pt x="9013" y="4673"/>
                  <a:pt x="9006" y="4676"/>
                  <a:pt x="8998" y="4676"/>
                </a:cubicBezTo>
                <a:cubicBezTo>
                  <a:pt x="8984" y="4676"/>
                  <a:pt x="8967" y="4666"/>
                  <a:pt x="8960" y="4659"/>
                </a:cubicBezTo>
                <a:cubicBezTo>
                  <a:pt x="8949" y="4642"/>
                  <a:pt x="9000" y="4580"/>
                  <a:pt x="9017" y="4557"/>
                </a:cubicBezTo>
                <a:cubicBezTo>
                  <a:pt x="9034" y="4540"/>
                  <a:pt x="9011" y="4426"/>
                  <a:pt x="8988" y="4398"/>
                </a:cubicBezTo>
                <a:cubicBezTo>
                  <a:pt x="8974" y="4380"/>
                  <a:pt x="8951" y="4372"/>
                  <a:pt x="8927" y="4372"/>
                </a:cubicBezTo>
                <a:cubicBezTo>
                  <a:pt x="8913" y="4372"/>
                  <a:pt x="8899" y="4375"/>
                  <a:pt x="8886" y="4381"/>
                </a:cubicBezTo>
                <a:cubicBezTo>
                  <a:pt x="8886" y="4381"/>
                  <a:pt x="8886" y="4381"/>
                  <a:pt x="8886" y="4375"/>
                </a:cubicBezTo>
                <a:cubicBezTo>
                  <a:pt x="8886" y="4375"/>
                  <a:pt x="8897" y="4370"/>
                  <a:pt x="8937" y="4347"/>
                </a:cubicBezTo>
                <a:cubicBezTo>
                  <a:pt x="8938" y="4348"/>
                  <a:pt x="8940" y="4349"/>
                  <a:pt x="8941" y="4349"/>
                </a:cubicBezTo>
                <a:cubicBezTo>
                  <a:pt x="8952" y="4349"/>
                  <a:pt x="8966" y="4312"/>
                  <a:pt x="8971" y="4302"/>
                </a:cubicBezTo>
                <a:cubicBezTo>
                  <a:pt x="8972" y="4299"/>
                  <a:pt x="8975" y="4299"/>
                  <a:pt x="8978" y="4299"/>
                </a:cubicBezTo>
                <a:cubicBezTo>
                  <a:pt x="8991" y="4299"/>
                  <a:pt x="9019" y="4315"/>
                  <a:pt x="9028" y="4324"/>
                </a:cubicBezTo>
                <a:cubicBezTo>
                  <a:pt x="9030" y="4327"/>
                  <a:pt x="9032" y="4328"/>
                  <a:pt x="9034" y="4328"/>
                </a:cubicBezTo>
                <a:cubicBezTo>
                  <a:pt x="9041" y="4328"/>
                  <a:pt x="9044" y="4312"/>
                  <a:pt x="9039" y="4285"/>
                </a:cubicBezTo>
                <a:lnTo>
                  <a:pt x="9022" y="4262"/>
                </a:lnTo>
                <a:lnTo>
                  <a:pt x="9005" y="4245"/>
                </a:lnTo>
                <a:cubicBezTo>
                  <a:pt x="8999" y="4226"/>
                  <a:pt x="8985" y="4219"/>
                  <a:pt x="8973" y="4219"/>
                </a:cubicBezTo>
                <a:cubicBezTo>
                  <a:pt x="8964" y="4219"/>
                  <a:pt x="8957" y="4223"/>
                  <a:pt x="8954" y="4228"/>
                </a:cubicBezTo>
                <a:cubicBezTo>
                  <a:pt x="8951" y="4231"/>
                  <a:pt x="8946" y="4233"/>
                  <a:pt x="8941" y="4233"/>
                </a:cubicBezTo>
                <a:cubicBezTo>
                  <a:pt x="8930" y="4233"/>
                  <a:pt x="8918" y="4226"/>
                  <a:pt x="8914" y="4222"/>
                </a:cubicBezTo>
                <a:cubicBezTo>
                  <a:pt x="8909" y="4211"/>
                  <a:pt x="8966" y="4080"/>
                  <a:pt x="9005" y="4080"/>
                </a:cubicBezTo>
                <a:close/>
                <a:moveTo>
                  <a:pt x="7987" y="4704"/>
                </a:moveTo>
                <a:cubicBezTo>
                  <a:pt x="8011" y="4704"/>
                  <a:pt x="8047" y="4728"/>
                  <a:pt x="8065" y="4728"/>
                </a:cubicBezTo>
                <a:cubicBezTo>
                  <a:pt x="8067" y="4728"/>
                  <a:pt x="8068" y="4728"/>
                  <a:pt x="8069" y="4727"/>
                </a:cubicBezTo>
                <a:cubicBezTo>
                  <a:pt x="8070" y="4727"/>
                  <a:pt x="8072" y="4726"/>
                  <a:pt x="8073" y="4726"/>
                </a:cubicBezTo>
                <a:cubicBezTo>
                  <a:pt x="8090" y="4726"/>
                  <a:pt x="8079" y="4807"/>
                  <a:pt x="8052" y="4818"/>
                </a:cubicBezTo>
                <a:cubicBezTo>
                  <a:pt x="8046" y="4820"/>
                  <a:pt x="8040" y="4821"/>
                  <a:pt x="8034" y="4821"/>
                </a:cubicBezTo>
                <a:cubicBezTo>
                  <a:pt x="8008" y="4821"/>
                  <a:pt x="7981" y="4804"/>
                  <a:pt x="7967" y="4773"/>
                </a:cubicBezTo>
                <a:lnTo>
                  <a:pt x="7967" y="4744"/>
                </a:lnTo>
                <a:lnTo>
                  <a:pt x="7967" y="4716"/>
                </a:lnTo>
                <a:cubicBezTo>
                  <a:pt x="7971" y="4707"/>
                  <a:pt x="7979" y="4704"/>
                  <a:pt x="7987" y="4704"/>
                </a:cubicBezTo>
                <a:close/>
                <a:moveTo>
                  <a:pt x="21862" y="4738"/>
                </a:moveTo>
                <a:cubicBezTo>
                  <a:pt x="21873" y="4738"/>
                  <a:pt x="21889" y="4743"/>
                  <a:pt x="21908" y="4756"/>
                </a:cubicBezTo>
                <a:cubicBezTo>
                  <a:pt x="21938" y="4771"/>
                  <a:pt x="21946" y="4832"/>
                  <a:pt x="21927" y="4832"/>
                </a:cubicBezTo>
                <a:cubicBezTo>
                  <a:pt x="21924" y="4832"/>
                  <a:pt x="21922" y="4831"/>
                  <a:pt x="21919" y="4829"/>
                </a:cubicBezTo>
                <a:cubicBezTo>
                  <a:pt x="21896" y="4807"/>
                  <a:pt x="21856" y="4773"/>
                  <a:pt x="21851" y="4750"/>
                </a:cubicBezTo>
                <a:cubicBezTo>
                  <a:pt x="21848" y="4742"/>
                  <a:pt x="21853" y="4738"/>
                  <a:pt x="21862" y="4738"/>
                </a:cubicBezTo>
                <a:close/>
                <a:moveTo>
                  <a:pt x="5244" y="4707"/>
                </a:moveTo>
                <a:cubicBezTo>
                  <a:pt x="5266" y="4707"/>
                  <a:pt x="5298" y="4720"/>
                  <a:pt x="5329" y="4750"/>
                </a:cubicBezTo>
                <a:lnTo>
                  <a:pt x="5363" y="4801"/>
                </a:lnTo>
                <a:cubicBezTo>
                  <a:pt x="5368" y="4807"/>
                  <a:pt x="5357" y="4829"/>
                  <a:pt x="5351" y="4841"/>
                </a:cubicBezTo>
                <a:cubicBezTo>
                  <a:pt x="5351" y="4844"/>
                  <a:pt x="5347" y="4845"/>
                  <a:pt x="5342" y="4845"/>
                </a:cubicBezTo>
                <a:cubicBezTo>
                  <a:pt x="5337" y="4845"/>
                  <a:pt x="5331" y="4844"/>
                  <a:pt x="5329" y="4841"/>
                </a:cubicBezTo>
                <a:cubicBezTo>
                  <a:pt x="5317" y="4829"/>
                  <a:pt x="5295" y="4812"/>
                  <a:pt x="5289" y="4790"/>
                </a:cubicBezTo>
                <a:lnTo>
                  <a:pt x="5266" y="4744"/>
                </a:lnTo>
                <a:cubicBezTo>
                  <a:pt x="5232" y="4744"/>
                  <a:pt x="5209" y="4727"/>
                  <a:pt x="5221" y="4716"/>
                </a:cubicBezTo>
                <a:cubicBezTo>
                  <a:pt x="5225" y="4710"/>
                  <a:pt x="5233" y="4707"/>
                  <a:pt x="5244" y="4707"/>
                </a:cubicBezTo>
                <a:close/>
                <a:moveTo>
                  <a:pt x="8252" y="4692"/>
                </a:moveTo>
                <a:cubicBezTo>
                  <a:pt x="8262" y="4692"/>
                  <a:pt x="8279" y="4696"/>
                  <a:pt x="8302" y="4705"/>
                </a:cubicBezTo>
                <a:lnTo>
                  <a:pt x="8353" y="4705"/>
                </a:lnTo>
                <a:cubicBezTo>
                  <a:pt x="8356" y="4703"/>
                  <a:pt x="8359" y="4702"/>
                  <a:pt x="8362" y="4702"/>
                </a:cubicBezTo>
                <a:cubicBezTo>
                  <a:pt x="8386" y="4702"/>
                  <a:pt x="8404" y="4759"/>
                  <a:pt x="8404" y="4784"/>
                </a:cubicBezTo>
                <a:cubicBezTo>
                  <a:pt x="8404" y="4812"/>
                  <a:pt x="8398" y="4846"/>
                  <a:pt x="8393" y="4846"/>
                </a:cubicBezTo>
                <a:cubicBezTo>
                  <a:pt x="8393" y="4847"/>
                  <a:pt x="8392" y="4847"/>
                  <a:pt x="8392" y="4847"/>
                </a:cubicBezTo>
                <a:cubicBezTo>
                  <a:pt x="8390" y="4847"/>
                  <a:pt x="8380" y="4831"/>
                  <a:pt x="8370" y="4807"/>
                </a:cubicBezTo>
                <a:lnTo>
                  <a:pt x="8358" y="4790"/>
                </a:lnTo>
                <a:cubicBezTo>
                  <a:pt x="8353" y="4784"/>
                  <a:pt x="8336" y="4778"/>
                  <a:pt x="8324" y="4778"/>
                </a:cubicBezTo>
                <a:lnTo>
                  <a:pt x="8302" y="4778"/>
                </a:lnTo>
                <a:cubicBezTo>
                  <a:pt x="8296" y="4807"/>
                  <a:pt x="8262" y="4812"/>
                  <a:pt x="8251" y="4818"/>
                </a:cubicBezTo>
                <a:cubicBezTo>
                  <a:pt x="8239" y="4824"/>
                  <a:pt x="8217" y="4835"/>
                  <a:pt x="8200" y="4841"/>
                </a:cubicBezTo>
                <a:lnTo>
                  <a:pt x="8188" y="4841"/>
                </a:lnTo>
                <a:cubicBezTo>
                  <a:pt x="8160" y="4835"/>
                  <a:pt x="8149" y="4807"/>
                  <a:pt x="8166" y="4761"/>
                </a:cubicBezTo>
                <a:lnTo>
                  <a:pt x="8171" y="4744"/>
                </a:lnTo>
                <a:cubicBezTo>
                  <a:pt x="8171" y="4739"/>
                  <a:pt x="8173" y="4736"/>
                  <a:pt x="8176" y="4736"/>
                </a:cubicBezTo>
                <a:cubicBezTo>
                  <a:pt x="8182" y="4736"/>
                  <a:pt x="8192" y="4746"/>
                  <a:pt x="8200" y="4761"/>
                </a:cubicBezTo>
                <a:cubicBezTo>
                  <a:pt x="8202" y="4765"/>
                  <a:pt x="8206" y="4767"/>
                  <a:pt x="8210" y="4767"/>
                </a:cubicBezTo>
                <a:cubicBezTo>
                  <a:pt x="8230" y="4767"/>
                  <a:pt x="8259" y="4724"/>
                  <a:pt x="8245" y="4705"/>
                </a:cubicBezTo>
                <a:cubicBezTo>
                  <a:pt x="8239" y="4696"/>
                  <a:pt x="8242" y="4692"/>
                  <a:pt x="8252" y="4692"/>
                </a:cubicBezTo>
                <a:close/>
                <a:moveTo>
                  <a:pt x="21377" y="4732"/>
                </a:moveTo>
                <a:cubicBezTo>
                  <a:pt x="21392" y="4732"/>
                  <a:pt x="21395" y="4836"/>
                  <a:pt x="21363" y="4846"/>
                </a:cubicBezTo>
                <a:cubicBezTo>
                  <a:pt x="21357" y="4847"/>
                  <a:pt x="21350" y="4848"/>
                  <a:pt x="21342" y="4848"/>
                </a:cubicBezTo>
                <a:cubicBezTo>
                  <a:pt x="21301" y="4848"/>
                  <a:pt x="21235" y="4836"/>
                  <a:pt x="21221" y="4812"/>
                </a:cubicBezTo>
                <a:cubicBezTo>
                  <a:pt x="21198" y="4790"/>
                  <a:pt x="21204" y="4773"/>
                  <a:pt x="21227" y="4773"/>
                </a:cubicBezTo>
                <a:cubicBezTo>
                  <a:pt x="21229" y="4773"/>
                  <a:pt x="21231" y="4773"/>
                  <a:pt x="21235" y="4773"/>
                </a:cubicBezTo>
                <a:cubicBezTo>
                  <a:pt x="21268" y="4773"/>
                  <a:pt x="21359" y="4748"/>
                  <a:pt x="21374" y="4733"/>
                </a:cubicBezTo>
                <a:cubicBezTo>
                  <a:pt x="21375" y="4732"/>
                  <a:pt x="21376" y="4732"/>
                  <a:pt x="21377" y="4732"/>
                </a:cubicBezTo>
                <a:close/>
                <a:moveTo>
                  <a:pt x="10364" y="4014"/>
                </a:moveTo>
                <a:cubicBezTo>
                  <a:pt x="10370" y="4014"/>
                  <a:pt x="10375" y="4017"/>
                  <a:pt x="10378" y="4024"/>
                </a:cubicBezTo>
                <a:lnTo>
                  <a:pt x="10378" y="4035"/>
                </a:lnTo>
                <a:cubicBezTo>
                  <a:pt x="10373" y="4069"/>
                  <a:pt x="10327" y="4097"/>
                  <a:pt x="10373" y="4137"/>
                </a:cubicBezTo>
                <a:lnTo>
                  <a:pt x="10378" y="4143"/>
                </a:lnTo>
                <a:cubicBezTo>
                  <a:pt x="10378" y="4154"/>
                  <a:pt x="10390" y="4205"/>
                  <a:pt x="10407" y="4251"/>
                </a:cubicBezTo>
                <a:lnTo>
                  <a:pt x="10367" y="4290"/>
                </a:lnTo>
                <a:lnTo>
                  <a:pt x="10350" y="4307"/>
                </a:lnTo>
                <a:cubicBezTo>
                  <a:pt x="10350" y="4341"/>
                  <a:pt x="10373" y="4409"/>
                  <a:pt x="10384" y="4432"/>
                </a:cubicBezTo>
                <a:cubicBezTo>
                  <a:pt x="10384" y="4438"/>
                  <a:pt x="10384" y="4444"/>
                  <a:pt x="10378" y="4472"/>
                </a:cubicBezTo>
                <a:cubicBezTo>
                  <a:pt x="10373" y="4483"/>
                  <a:pt x="10361" y="4500"/>
                  <a:pt x="10350" y="4512"/>
                </a:cubicBezTo>
                <a:cubicBezTo>
                  <a:pt x="10339" y="4512"/>
                  <a:pt x="10327" y="4472"/>
                  <a:pt x="10333" y="4432"/>
                </a:cubicBezTo>
                <a:lnTo>
                  <a:pt x="10327" y="4392"/>
                </a:lnTo>
                <a:lnTo>
                  <a:pt x="10327" y="4375"/>
                </a:lnTo>
                <a:cubicBezTo>
                  <a:pt x="10316" y="4364"/>
                  <a:pt x="10282" y="4302"/>
                  <a:pt x="10293" y="4290"/>
                </a:cubicBezTo>
                <a:cubicBezTo>
                  <a:pt x="10309" y="4285"/>
                  <a:pt x="10282" y="4243"/>
                  <a:pt x="10273" y="4243"/>
                </a:cubicBezTo>
                <a:cubicBezTo>
                  <a:pt x="10272" y="4243"/>
                  <a:pt x="10271" y="4244"/>
                  <a:pt x="10271" y="4245"/>
                </a:cubicBezTo>
                <a:cubicBezTo>
                  <a:pt x="10260" y="4255"/>
                  <a:pt x="10235" y="4285"/>
                  <a:pt x="10222" y="4285"/>
                </a:cubicBezTo>
                <a:cubicBezTo>
                  <a:pt x="10221" y="4285"/>
                  <a:pt x="10220" y="4285"/>
                  <a:pt x="10219" y="4285"/>
                </a:cubicBezTo>
                <a:cubicBezTo>
                  <a:pt x="10214" y="4279"/>
                  <a:pt x="10191" y="4234"/>
                  <a:pt x="10185" y="4222"/>
                </a:cubicBezTo>
                <a:cubicBezTo>
                  <a:pt x="10185" y="4221"/>
                  <a:pt x="10185" y="4221"/>
                  <a:pt x="10183" y="4221"/>
                </a:cubicBezTo>
                <a:cubicBezTo>
                  <a:pt x="10175" y="4221"/>
                  <a:pt x="10139" y="4237"/>
                  <a:pt x="10095" y="4256"/>
                </a:cubicBezTo>
                <a:cubicBezTo>
                  <a:pt x="10078" y="4290"/>
                  <a:pt x="10038" y="4330"/>
                  <a:pt x="10027" y="4347"/>
                </a:cubicBezTo>
                <a:cubicBezTo>
                  <a:pt x="10015" y="4359"/>
                  <a:pt x="9978" y="4374"/>
                  <a:pt x="9951" y="4374"/>
                </a:cubicBezTo>
                <a:cubicBezTo>
                  <a:pt x="9939" y="4374"/>
                  <a:pt x="9930" y="4371"/>
                  <a:pt x="9924" y="4364"/>
                </a:cubicBezTo>
                <a:cubicBezTo>
                  <a:pt x="9924" y="4358"/>
                  <a:pt x="9958" y="4330"/>
                  <a:pt x="10010" y="4296"/>
                </a:cubicBezTo>
                <a:lnTo>
                  <a:pt x="10010" y="4296"/>
                </a:lnTo>
                <a:cubicBezTo>
                  <a:pt x="9936" y="4336"/>
                  <a:pt x="9862" y="4375"/>
                  <a:pt x="9856" y="4381"/>
                </a:cubicBezTo>
                <a:cubicBezTo>
                  <a:pt x="9853" y="4386"/>
                  <a:pt x="9850" y="4388"/>
                  <a:pt x="9848" y="4388"/>
                </a:cubicBezTo>
                <a:cubicBezTo>
                  <a:pt x="9840" y="4388"/>
                  <a:pt x="9834" y="4371"/>
                  <a:pt x="9834" y="4341"/>
                </a:cubicBezTo>
                <a:lnTo>
                  <a:pt x="9834" y="4302"/>
                </a:lnTo>
                <a:cubicBezTo>
                  <a:pt x="9834" y="4279"/>
                  <a:pt x="9828" y="4262"/>
                  <a:pt x="9822" y="4262"/>
                </a:cubicBezTo>
                <a:cubicBezTo>
                  <a:pt x="9822" y="4262"/>
                  <a:pt x="9811" y="4296"/>
                  <a:pt x="9811" y="4313"/>
                </a:cubicBezTo>
                <a:cubicBezTo>
                  <a:pt x="9811" y="4322"/>
                  <a:pt x="9761" y="4358"/>
                  <a:pt x="9731" y="4358"/>
                </a:cubicBezTo>
                <a:cubicBezTo>
                  <a:pt x="9724" y="4358"/>
                  <a:pt x="9719" y="4357"/>
                  <a:pt x="9715" y="4353"/>
                </a:cubicBezTo>
                <a:cubicBezTo>
                  <a:pt x="9709" y="4349"/>
                  <a:pt x="9704" y="4348"/>
                  <a:pt x="9701" y="4348"/>
                </a:cubicBezTo>
                <a:cubicBezTo>
                  <a:pt x="9684" y="4348"/>
                  <a:pt x="9682" y="4373"/>
                  <a:pt x="9686" y="4387"/>
                </a:cubicBezTo>
                <a:cubicBezTo>
                  <a:pt x="9689" y="4394"/>
                  <a:pt x="9695" y="4398"/>
                  <a:pt x="9701" y="4398"/>
                </a:cubicBezTo>
                <a:cubicBezTo>
                  <a:pt x="9709" y="4398"/>
                  <a:pt x="9717" y="4393"/>
                  <a:pt x="9720" y="4387"/>
                </a:cubicBezTo>
                <a:cubicBezTo>
                  <a:pt x="9722" y="4386"/>
                  <a:pt x="9723" y="4386"/>
                  <a:pt x="9724" y="4386"/>
                </a:cubicBezTo>
                <a:cubicBezTo>
                  <a:pt x="9733" y="4386"/>
                  <a:pt x="9737" y="4402"/>
                  <a:pt x="9737" y="4426"/>
                </a:cubicBezTo>
                <a:lnTo>
                  <a:pt x="9737" y="4444"/>
                </a:lnTo>
                <a:lnTo>
                  <a:pt x="9737" y="4466"/>
                </a:lnTo>
                <a:cubicBezTo>
                  <a:pt x="9730" y="4466"/>
                  <a:pt x="9704" y="4456"/>
                  <a:pt x="9687" y="4456"/>
                </a:cubicBezTo>
                <a:cubicBezTo>
                  <a:pt x="9678" y="4456"/>
                  <a:pt x="9671" y="4459"/>
                  <a:pt x="9669" y="4466"/>
                </a:cubicBezTo>
                <a:cubicBezTo>
                  <a:pt x="9669" y="4483"/>
                  <a:pt x="9732" y="4540"/>
                  <a:pt x="9760" y="4546"/>
                </a:cubicBezTo>
                <a:cubicBezTo>
                  <a:pt x="9788" y="4557"/>
                  <a:pt x="9766" y="4574"/>
                  <a:pt x="9749" y="4580"/>
                </a:cubicBezTo>
                <a:cubicBezTo>
                  <a:pt x="9732" y="4585"/>
                  <a:pt x="9705" y="4665"/>
                  <a:pt x="9683" y="4665"/>
                </a:cubicBezTo>
                <a:cubicBezTo>
                  <a:pt x="9682" y="4665"/>
                  <a:pt x="9681" y="4665"/>
                  <a:pt x="9680" y="4665"/>
                </a:cubicBezTo>
                <a:cubicBezTo>
                  <a:pt x="9680" y="4665"/>
                  <a:pt x="9679" y="4664"/>
                  <a:pt x="9678" y="4664"/>
                </a:cubicBezTo>
                <a:cubicBezTo>
                  <a:pt x="9657" y="4664"/>
                  <a:pt x="9651" y="4728"/>
                  <a:pt x="9635" y="4739"/>
                </a:cubicBezTo>
                <a:cubicBezTo>
                  <a:pt x="9618" y="4756"/>
                  <a:pt x="9652" y="4767"/>
                  <a:pt x="9663" y="4767"/>
                </a:cubicBezTo>
                <a:cubicBezTo>
                  <a:pt x="9675" y="4767"/>
                  <a:pt x="9703" y="4784"/>
                  <a:pt x="9720" y="4801"/>
                </a:cubicBezTo>
                <a:lnTo>
                  <a:pt x="9737" y="4824"/>
                </a:lnTo>
                <a:cubicBezTo>
                  <a:pt x="9737" y="4829"/>
                  <a:pt x="9737" y="4846"/>
                  <a:pt x="9732" y="4852"/>
                </a:cubicBezTo>
                <a:cubicBezTo>
                  <a:pt x="9723" y="4856"/>
                  <a:pt x="9713" y="4860"/>
                  <a:pt x="9705" y="4860"/>
                </a:cubicBezTo>
                <a:cubicBezTo>
                  <a:pt x="9702" y="4860"/>
                  <a:pt x="9699" y="4859"/>
                  <a:pt x="9697" y="4858"/>
                </a:cubicBezTo>
                <a:lnTo>
                  <a:pt x="9692" y="4846"/>
                </a:lnTo>
                <a:cubicBezTo>
                  <a:pt x="9690" y="4838"/>
                  <a:pt x="9676" y="4837"/>
                  <a:pt x="9658" y="4837"/>
                </a:cubicBezTo>
                <a:cubicBezTo>
                  <a:pt x="9647" y="4837"/>
                  <a:pt x="9633" y="4837"/>
                  <a:pt x="9619" y="4837"/>
                </a:cubicBezTo>
                <a:cubicBezTo>
                  <a:pt x="9596" y="4837"/>
                  <a:pt x="9573" y="4835"/>
                  <a:pt x="9561" y="4824"/>
                </a:cubicBezTo>
                <a:cubicBezTo>
                  <a:pt x="9535" y="4797"/>
                  <a:pt x="9501" y="4788"/>
                  <a:pt x="9482" y="4788"/>
                </a:cubicBezTo>
                <a:cubicBezTo>
                  <a:pt x="9477" y="4788"/>
                  <a:pt x="9473" y="4788"/>
                  <a:pt x="9471" y="4790"/>
                </a:cubicBezTo>
                <a:cubicBezTo>
                  <a:pt x="9465" y="4795"/>
                  <a:pt x="9436" y="4824"/>
                  <a:pt x="9425" y="4835"/>
                </a:cubicBezTo>
                <a:cubicBezTo>
                  <a:pt x="9420" y="4850"/>
                  <a:pt x="9390" y="4864"/>
                  <a:pt x="9374" y="4864"/>
                </a:cubicBezTo>
                <a:cubicBezTo>
                  <a:pt x="9372" y="4864"/>
                  <a:pt x="9370" y="4864"/>
                  <a:pt x="9368" y="4863"/>
                </a:cubicBezTo>
                <a:cubicBezTo>
                  <a:pt x="9351" y="4863"/>
                  <a:pt x="9374" y="4756"/>
                  <a:pt x="9346" y="4750"/>
                </a:cubicBezTo>
                <a:cubicBezTo>
                  <a:pt x="9320" y="4750"/>
                  <a:pt x="9350" y="4691"/>
                  <a:pt x="9376" y="4691"/>
                </a:cubicBezTo>
                <a:cubicBezTo>
                  <a:pt x="9379" y="4691"/>
                  <a:pt x="9382" y="4691"/>
                  <a:pt x="9385" y="4693"/>
                </a:cubicBezTo>
                <a:cubicBezTo>
                  <a:pt x="9392" y="4700"/>
                  <a:pt x="9402" y="4703"/>
                  <a:pt x="9413" y="4703"/>
                </a:cubicBezTo>
                <a:cubicBezTo>
                  <a:pt x="9436" y="4703"/>
                  <a:pt x="9463" y="4690"/>
                  <a:pt x="9471" y="4682"/>
                </a:cubicBezTo>
                <a:cubicBezTo>
                  <a:pt x="9482" y="4665"/>
                  <a:pt x="9527" y="4665"/>
                  <a:pt x="9544" y="4665"/>
                </a:cubicBezTo>
                <a:cubicBezTo>
                  <a:pt x="9556" y="4659"/>
                  <a:pt x="9573" y="4659"/>
                  <a:pt x="9578" y="4659"/>
                </a:cubicBezTo>
                <a:cubicBezTo>
                  <a:pt x="9584" y="4659"/>
                  <a:pt x="9584" y="4636"/>
                  <a:pt x="9584" y="4631"/>
                </a:cubicBezTo>
                <a:cubicBezTo>
                  <a:pt x="9584" y="4625"/>
                  <a:pt x="9527" y="4585"/>
                  <a:pt x="9505" y="4574"/>
                </a:cubicBezTo>
                <a:cubicBezTo>
                  <a:pt x="9482" y="4568"/>
                  <a:pt x="9482" y="4534"/>
                  <a:pt x="9488" y="4529"/>
                </a:cubicBezTo>
                <a:cubicBezTo>
                  <a:pt x="9488" y="4528"/>
                  <a:pt x="9489" y="4528"/>
                  <a:pt x="9489" y="4528"/>
                </a:cubicBezTo>
                <a:cubicBezTo>
                  <a:pt x="9499" y="4528"/>
                  <a:pt x="9535" y="4543"/>
                  <a:pt x="9559" y="4543"/>
                </a:cubicBezTo>
                <a:cubicBezTo>
                  <a:pt x="9573" y="4543"/>
                  <a:pt x="9584" y="4538"/>
                  <a:pt x="9584" y="4523"/>
                </a:cubicBezTo>
                <a:cubicBezTo>
                  <a:pt x="9584" y="4493"/>
                  <a:pt x="9587" y="4483"/>
                  <a:pt x="9588" y="4483"/>
                </a:cubicBezTo>
                <a:cubicBezTo>
                  <a:pt x="9589" y="4483"/>
                  <a:pt x="9590" y="4485"/>
                  <a:pt x="9590" y="4489"/>
                </a:cubicBezTo>
                <a:cubicBezTo>
                  <a:pt x="9590" y="4491"/>
                  <a:pt x="9591" y="4492"/>
                  <a:pt x="9593" y="4492"/>
                </a:cubicBezTo>
                <a:cubicBezTo>
                  <a:pt x="9602" y="4492"/>
                  <a:pt x="9627" y="4439"/>
                  <a:pt x="9652" y="4364"/>
                </a:cubicBezTo>
                <a:lnTo>
                  <a:pt x="9607" y="4290"/>
                </a:lnTo>
                <a:lnTo>
                  <a:pt x="9595" y="4268"/>
                </a:lnTo>
                <a:cubicBezTo>
                  <a:pt x="9600" y="4232"/>
                  <a:pt x="9611" y="4211"/>
                  <a:pt x="9621" y="4211"/>
                </a:cubicBezTo>
                <a:cubicBezTo>
                  <a:pt x="9624" y="4211"/>
                  <a:pt x="9627" y="4213"/>
                  <a:pt x="9629" y="4217"/>
                </a:cubicBezTo>
                <a:lnTo>
                  <a:pt x="9635" y="4234"/>
                </a:lnTo>
                <a:lnTo>
                  <a:pt x="9641" y="4251"/>
                </a:lnTo>
                <a:cubicBezTo>
                  <a:pt x="9644" y="4263"/>
                  <a:pt x="9653" y="4268"/>
                  <a:pt x="9666" y="4268"/>
                </a:cubicBezTo>
                <a:cubicBezTo>
                  <a:pt x="9677" y="4268"/>
                  <a:pt x="9690" y="4264"/>
                  <a:pt x="9703" y="4256"/>
                </a:cubicBezTo>
                <a:lnTo>
                  <a:pt x="9732" y="4256"/>
                </a:lnTo>
                <a:cubicBezTo>
                  <a:pt x="9754" y="4251"/>
                  <a:pt x="9760" y="4239"/>
                  <a:pt x="9766" y="4205"/>
                </a:cubicBezTo>
                <a:lnTo>
                  <a:pt x="9766" y="4183"/>
                </a:lnTo>
                <a:cubicBezTo>
                  <a:pt x="9777" y="4160"/>
                  <a:pt x="9805" y="4131"/>
                  <a:pt x="9828" y="4120"/>
                </a:cubicBezTo>
                <a:lnTo>
                  <a:pt x="9834" y="4160"/>
                </a:lnTo>
                <a:cubicBezTo>
                  <a:pt x="9839" y="4177"/>
                  <a:pt x="9834" y="4194"/>
                  <a:pt x="9839" y="4205"/>
                </a:cubicBezTo>
                <a:lnTo>
                  <a:pt x="9845" y="4217"/>
                </a:lnTo>
                <a:cubicBezTo>
                  <a:pt x="9847" y="4218"/>
                  <a:pt x="9849" y="4218"/>
                  <a:pt x="9852" y="4218"/>
                </a:cubicBezTo>
                <a:cubicBezTo>
                  <a:pt x="9862" y="4218"/>
                  <a:pt x="9873" y="4209"/>
                  <a:pt x="9873" y="4200"/>
                </a:cubicBezTo>
                <a:lnTo>
                  <a:pt x="9873" y="4194"/>
                </a:lnTo>
                <a:cubicBezTo>
                  <a:pt x="9873" y="4177"/>
                  <a:pt x="9862" y="4154"/>
                  <a:pt x="9862" y="4154"/>
                </a:cubicBezTo>
                <a:lnTo>
                  <a:pt x="9873" y="4143"/>
                </a:lnTo>
                <a:cubicBezTo>
                  <a:pt x="9875" y="4141"/>
                  <a:pt x="9878" y="4140"/>
                  <a:pt x="9880" y="4140"/>
                </a:cubicBezTo>
                <a:cubicBezTo>
                  <a:pt x="9892" y="4140"/>
                  <a:pt x="9908" y="4159"/>
                  <a:pt x="9913" y="4183"/>
                </a:cubicBezTo>
                <a:lnTo>
                  <a:pt x="9919" y="4183"/>
                </a:lnTo>
                <a:lnTo>
                  <a:pt x="9964" y="4177"/>
                </a:lnTo>
                <a:cubicBezTo>
                  <a:pt x="9985" y="4202"/>
                  <a:pt x="10015" y="4215"/>
                  <a:pt x="10042" y="4215"/>
                </a:cubicBezTo>
                <a:cubicBezTo>
                  <a:pt x="10058" y="4215"/>
                  <a:pt x="10073" y="4210"/>
                  <a:pt x="10083" y="4200"/>
                </a:cubicBezTo>
                <a:lnTo>
                  <a:pt x="10112" y="4171"/>
                </a:lnTo>
                <a:lnTo>
                  <a:pt x="10123" y="4154"/>
                </a:lnTo>
                <a:cubicBezTo>
                  <a:pt x="10126" y="4148"/>
                  <a:pt x="10130" y="4146"/>
                  <a:pt x="10135" y="4146"/>
                </a:cubicBezTo>
                <a:cubicBezTo>
                  <a:pt x="10148" y="4146"/>
                  <a:pt x="10164" y="4163"/>
                  <a:pt x="10168" y="4171"/>
                </a:cubicBezTo>
                <a:cubicBezTo>
                  <a:pt x="10174" y="4183"/>
                  <a:pt x="10112" y="4200"/>
                  <a:pt x="10106" y="4234"/>
                </a:cubicBezTo>
                <a:cubicBezTo>
                  <a:pt x="10106" y="4234"/>
                  <a:pt x="10100" y="4239"/>
                  <a:pt x="10100" y="4245"/>
                </a:cubicBezTo>
                <a:cubicBezTo>
                  <a:pt x="10163" y="4205"/>
                  <a:pt x="10225" y="4171"/>
                  <a:pt x="10231" y="4171"/>
                </a:cubicBezTo>
                <a:cubicBezTo>
                  <a:pt x="10248" y="4165"/>
                  <a:pt x="10293" y="4154"/>
                  <a:pt x="10310" y="4154"/>
                </a:cubicBezTo>
                <a:cubicBezTo>
                  <a:pt x="10311" y="4154"/>
                  <a:pt x="10312" y="4155"/>
                  <a:pt x="10312" y="4155"/>
                </a:cubicBezTo>
                <a:cubicBezTo>
                  <a:pt x="10326" y="4155"/>
                  <a:pt x="10316" y="4097"/>
                  <a:pt x="10310" y="4080"/>
                </a:cubicBezTo>
                <a:cubicBezTo>
                  <a:pt x="10305" y="4063"/>
                  <a:pt x="10339" y="4024"/>
                  <a:pt x="10350" y="4018"/>
                </a:cubicBezTo>
                <a:cubicBezTo>
                  <a:pt x="10355" y="4016"/>
                  <a:pt x="10359" y="4014"/>
                  <a:pt x="10364" y="4014"/>
                </a:cubicBezTo>
                <a:close/>
                <a:moveTo>
                  <a:pt x="10971" y="4265"/>
                </a:moveTo>
                <a:cubicBezTo>
                  <a:pt x="10978" y="4265"/>
                  <a:pt x="10985" y="4268"/>
                  <a:pt x="10985" y="4268"/>
                </a:cubicBezTo>
                <a:lnTo>
                  <a:pt x="10985" y="4336"/>
                </a:lnTo>
                <a:cubicBezTo>
                  <a:pt x="11031" y="4336"/>
                  <a:pt x="11122" y="4370"/>
                  <a:pt x="11150" y="4387"/>
                </a:cubicBezTo>
                <a:cubicBezTo>
                  <a:pt x="11173" y="4404"/>
                  <a:pt x="11184" y="4455"/>
                  <a:pt x="11173" y="4478"/>
                </a:cubicBezTo>
                <a:cubicBezTo>
                  <a:pt x="11167" y="4495"/>
                  <a:pt x="11269" y="4489"/>
                  <a:pt x="11280" y="4512"/>
                </a:cubicBezTo>
                <a:cubicBezTo>
                  <a:pt x="11285" y="4518"/>
                  <a:pt x="11290" y="4520"/>
                  <a:pt x="11294" y="4520"/>
                </a:cubicBezTo>
                <a:cubicBezTo>
                  <a:pt x="11306" y="4520"/>
                  <a:pt x="11316" y="4501"/>
                  <a:pt x="11320" y="4489"/>
                </a:cubicBezTo>
                <a:cubicBezTo>
                  <a:pt x="11320" y="4472"/>
                  <a:pt x="11354" y="4461"/>
                  <a:pt x="11366" y="4461"/>
                </a:cubicBezTo>
                <a:cubicBezTo>
                  <a:pt x="11383" y="4461"/>
                  <a:pt x="11388" y="4523"/>
                  <a:pt x="11388" y="4540"/>
                </a:cubicBezTo>
                <a:cubicBezTo>
                  <a:pt x="11388" y="4547"/>
                  <a:pt x="11391" y="4550"/>
                  <a:pt x="11396" y="4550"/>
                </a:cubicBezTo>
                <a:cubicBezTo>
                  <a:pt x="11407" y="4550"/>
                  <a:pt x="11427" y="4535"/>
                  <a:pt x="11439" y="4523"/>
                </a:cubicBezTo>
                <a:cubicBezTo>
                  <a:pt x="11445" y="4511"/>
                  <a:pt x="11460" y="4505"/>
                  <a:pt x="11476" y="4505"/>
                </a:cubicBezTo>
                <a:cubicBezTo>
                  <a:pt x="11490" y="4505"/>
                  <a:pt x="11506" y="4509"/>
                  <a:pt x="11519" y="4517"/>
                </a:cubicBezTo>
                <a:lnTo>
                  <a:pt x="11513" y="4568"/>
                </a:lnTo>
                <a:cubicBezTo>
                  <a:pt x="11507" y="4591"/>
                  <a:pt x="11496" y="4614"/>
                  <a:pt x="11485" y="4631"/>
                </a:cubicBezTo>
                <a:cubicBezTo>
                  <a:pt x="11477" y="4643"/>
                  <a:pt x="11471" y="4648"/>
                  <a:pt x="11464" y="4648"/>
                </a:cubicBezTo>
                <a:cubicBezTo>
                  <a:pt x="11456" y="4648"/>
                  <a:pt x="11446" y="4640"/>
                  <a:pt x="11434" y="4631"/>
                </a:cubicBezTo>
                <a:lnTo>
                  <a:pt x="11428" y="4625"/>
                </a:lnTo>
                <a:cubicBezTo>
                  <a:pt x="11405" y="4636"/>
                  <a:pt x="11377" y="4659"/>
                  <a:pt x="11366" y="4670"/>
                </a:cubicBezTo>
                <a:cubicBezTo>
                  <a:pt x="11362" y="4674"/>
                  <a:pt x="11358" y="4675"/>
                  <a:pt x="11354" y="4675"/>
                </a:cubicBezTo>
                <a:cubicBezTo>
                  <a:pt x="11335" y="4675"/>
                  <a:pt x="11309" y="4645"/>
                  <a:pt x="11309" y="4585"/>
                </a:cubicBezTo>
                <a:lnTo>
                  <a:pt x="11235" y="4614"/>
                </a:lnTo>
                <a:cubicBezTo>
                  <a:pt x="11235" y="4614"/>
                  <a:pt x="11224" y="4591"/>
                  <a:pt x="11218" y="4580"/>
                </a:cubicBezTo>
                <a:cubicBezTo>
                  <a:pt x="11208" y="4570"/>
                  <a:pt x="11194" y="4556"/>
                  <a:pt x="11187" y="4556"/>
                </a:cubicBezTo>
                <a:cubicBezTo>
                  <a:pt x="11186" y="4556"/>
                  <a:pt x="11185" y="4556"/>
                  <a:pt x="11184" y="4557"/>
                </a:cubicBezTo>
                <a:cubicBezTo>
                  <a:pt x="11150" y="4580"/>
                  <a:pt x="11201" y="4585"/>
                  <a:pt x="11195" y="4608"/>
                </a:cubicBezTo>
                <a:lnTo>
                  <a:pt x="11190" y="4619"/>
                </a:lnTo>
                <a:cubicBezTo>
                  <a:pt x="11190" y="4636"/>
                  <a:pt x="11093" y="4648"/>
                  <a:pt x="11059" y="4648"/>
                </a:cubicBezTo>
                <a:cubicBezTo>
                  <a:pt x="11025" y="4648"/>
                  <a:pt x="10985" y="4705"/>
                  <a:pt x="10980" y="4733"/>
                </a:cubicBezTo>
                <a:cubicBezTo>
                  <a:pt x="10976" y="4748"/>
                  <a:pt x="10980" y="4756"/>
                  <a:pt x="10988" y="4756"/>
                </a:cubicBezTo>
                <a:cubicBezTo>
                  <a:pt x="10992" y="4756"/>
                  <a:pt x="10997" y="4754"/>
                  <a:pt x="11002" y="4750"/>
                </a:cubicBezTo>
                <a:lnTo>
                  <a:pt x="11019" y="4744"/>
                </a:lnTo>
                <a:cubicBezTo>
                  <a:pt x="11025" y="4744"/>
                  <a:pt x="11048" y="4761"/>
                  <a:pt x="11042" y="4767"/>
                </a:cubicBezTo>
                <a:cubicBezTo>
                  <a:pt x="11036" y="4801"/>
                  <a:pt x="11025" y="4841"/>
                  <a:pt x="11008" y="4869"/>
                </a:cubicBezTo>
                <a:lnTo>
                  <a:pt x="11002" y="4880"/>
                </a:lnTo>
                <a:cubicBezTo>
                  <a:pt x="10968" y="4875"/>
                  <a:pt x="10946" y="4829"/>
                  <a:pt x="10951" y="4778"/>
                </a:cubicBezTo>
                <a:lnTo>
                  <a:pt x="10946" y="4733"/>
                </a:lnTo>
                <a:lnTo>
                  <a:pt x="10946" y="4676"/>
                </a:lnTo>
                <a:lnTo>
                  <a:pt x="10861" y="4676"/>
                </a:lnTo>
                <a:lnTo>
                  <a:pt x="10855" y="4670"/>
                </a:lnTo>
                <a:lnTo>
                  <a:pt x="10798" y="4602"/>
                </a:lnTo>
                <a:lnTo>
                  <a:pt x="10798" y="4602"/>
                </a:lnTo>
                <a:cubicBezTo>
                  <a:pt x="10803" y="4647"/>
                  <a:pt x="10800" y="4670"/>
                  <a:pt x="10799" y="4670"/>
                </a:cubicBezTo>
                <a:cubicBezTo>
                  <a:pt x="10798" y="4670"/>
                  <a:pt x="10798" y="4668"/>
                  <a:pt x="10798" y="4665"/>
                </a:cubicBezTo>
                <a:cubicBezTo>
                  <a:pt x="10797" y="4663"/>
                  <a:pt x="10796" y="4662"/>
                  <a:pt x="10795" y="4662"/>
                </a:cubicBezTo>
                <a:cubicBezTo>
                  <a:pt x="10787" y="4662"/>
                  <a:pt x="10774" y="4685"/>
                  <a:pt x="10764" y="4705"/>
                </a:cubicBezTo>
                <a:cubicBezTo>
                  <a:pt x="10763" y="4709"/>
                  <a:pt x="10761" y="4711"/>
                  <a:pt x="10760" y="4711"/>
                </a:cubicBezTo>
                <a:cubicBezTo>
                  <a:pt x="10756" y="4711"/>
                  <a:pt x="10753" y="4693"/>
                  <a:pt x="10753" y="4659"/>
                </a:cubicBezTo>
                <a:lnTo>
                  <a:pt x="10747" y="4636"/>
                </a:lnTo>
                <a:cubicBezTo>
                  <a:pt x="10747" y="4625"/>
                  <a:pt x="10730" y="4619"/>
                  <a:pt x="10724" y="4614"/>
                </a:cubicBezTo>
                <a:cubicBezTo>
                  <a:pt x="10719" y="4614"/>
                  <a:pt x="10702" y="4625"/>
                  <a:pt x="10702" y="4631"/>
                </a:cubicBezTo>
                <a:lnTo>
                  <a:pt x="10702" y="4670"/>
                </a:lnTo>
                <a:cubicBezTo>
                  <a:pt x="10711" y="4714"/>
                  <a:pt x="10671" y="4766"/>
                  <a:pt x="10649" y="4766"/>
                </a:cubicBezTo>
                <a:cubicBezTo>
                  <a:pt x="10645" y="4766"/>
                  <a:pt x="10642" y="4765"/>
                  <a:pt x="10639" y="4761"/>
                </a:cubicBezTo>
                <a:cubicBezTo>
                  <a:pt x="10618" y="4740"/>
                  <a:pt x="10549" y="4681"/>
                  <a:pt x="10523" y="4681"/>
                </a:cubicBezTo>
                <a:cubicBezTo>
                  <a:pt x="10522" y="4681"/>
                  <a:pt x="10521" y="4682"/>
                  <a:pt x="10520" y="4682"/>
                </a:cubicBezTo>
                <a:cubicBezTo>
                  <a:pt x="10497" y="4682"/>
                  <a:pt x="10526" y="4716"/>
                  <a:pt x="10537" y="4727"/>
                </a:cubicBezTo>
                <a:cubicBezTo>
                  <a:pt x="10554" y="4739"/>
                  <a:pt x="10571" y="4761"/>
                  <a:pt x="10571" y="4773"/>
                </a:cubicBezTo>
                <a:cubicBezTo>
                  <a:pt x="10571" y="4790"/>
                  <a:pt x="10560" y="4801"/>
                  <a:pt x="10549" y="4807"/>
                </a:cubicBezTo>
                <a:lnTo>
                  <a:pt x="10537" y="4801"/>
                </a:lnTo>
                <a:lnTo>
                  <a:pt x="10486" y="4767"/>
                </a:lnTo>
                <a:cubicBezTo>
                  <a:pt x="10429" y="4727"/>
                  <a:pt x="10395" y="4676"/>
                  <a:pt x="10412" y="4653"/>
                </a:cubicBezTo>
                <a:lnTo>
                  <a:pt x="10429" y="4648"/>
                </a:lnTo>
                <a:cubicBezTo>
                  <a:pt x="10475" y="4631"/>
                  <a:pt x="10429" y="4608"/>
                  <a:pt x="10435" y="4602"/>
                </a:cubicBezTo>
                <a:lnTo>
                  <a:pt x="10446" y="4585"/>
                </a:lnTo>
                <a:cubicBezTo>
                  <a:pt x="10463" y="4574"/>
                  <a:pt x="10429" y="4517"/>
                  <a:pt x="10429" y="4495"/>
                </a:cubicBezTo>
                <a:cubicBezTo>
                  <a:pt x="10429" y="4483"/>
                  <a:pt x="10424" y="4472"/>
                  <a:pt x="10418" y="4461"/>
                </a:cubicBezTo>
                <a:lnTo>
                  <a:pt x="10418" y="4461"/>
                </a:lnTo>
                <a:cubicBezTo>
                  <a:pt x="10452" y="4483"/>
                  <a:pt x="10509" y="4534"/>
                  <a:pt x="10515" y="4568"/>
                </a:cubicBezTo>
                <a:cubicBezTo>
                  <a:pt x="10524" y="4602"/>
                  <a:pt x="10550" y="4628"/>
                  <a:pt x="10579" y="4628"/>
                </a:cubicBezTo>
                <a:cubicBezTo>
                  <a:pt x="10584" y="4628"/>
                  <a:pt x="10589" y="4627"/>
                  <a:pt x="10594" y="4625"/>
                </a:cubicBezTo>
                <a:lnTo>
                  <a:pt x="10560" y="4568"/>
                </a:lnTo>
                <a:lnTo>
                  <a:pt x="10543" y="4546"/>
                </a:lnTo>
                <a:cubicBezTo>
                  <a:pt x="10554" y="4495"/>
                  <a:pt x="10566" y="4455"/>
                  <a:pt x="10577" y="4455"/>
                </a:cubicBezTo>
                <a:cubicBezTo>
                  <a:pt x="10605" y="4466"/>
                  <a:pt x="10622" y="4489"/>
                  <a:pt x="10628" y="4534"/>
                </a:cubicBezTo>
                <a:lnTo>
                  <a:pt x="10634" y="4580"/>
                </a:lnTo>
                <a:cubicBezTo>
                  <a:pt x="10662" y="4563"/>
                  <a:pt x="10713" y="4546"/>
                  <a:pt x="10741" y="4546"/>
                </a:cubicBezTo>
                <a:lnTo>
                  <a:pt x="10764" y="4580"/>
                </a:lnTo>
                <a:lnTo>
                  <a:pt x="10770" y="4597"/>
                </a:lnTo>
                <a:cubicBezTo>
                  <a:pt x="10772" y="4598"/>
                  <a:pt x="10775" y="4598"/>
                  <a:pt x="10777" y="4598"/>
                </a:cubicBezTo>
                <a:cubicBezTo>
                  <a:pt x="10806" y="4598"/>
                  <a:pt x="10850" y="4543"/>
                  <a:pt x="10861" y="4517"/>
                </a:cubicBezTo>
                <a:cubicBezTo>
                  <a:pt x="10863" y="4512"/>
                  <a:pt x="10866" y="4510"/>
                  <a:pt x="10871" y="4510"/>
                </a:cubicBezTo>
                <a:cubicBezTo>
                  <a:pt x="10893" y="4510"/>
                  <a:pt x="10938" y="4557"/>
                  <a:pt x="10957" y="4585"/>
                </a:cubicBezTo>
                <a:cubicBezTo>
                  <a:pt x="10961" y="4592"/>
                  <a:pt x="10965" y="4595"/>
                  <a:pt x="10968" y="4595"/>
                </a:cubicBezTo>
                <a:cubicBezTo>
                  <a:pt x="10979" y="4595"/>
                  <a:pt x="10978" y="4545"/>
                  <a:pt x="10968" y="4517"/>
                </a:cubicBezTo>
                <a:cubicBezTo>
                  <a:pt x="10951" y="4483"/>
                  <a:pt x="10934" y="4444"/>
                  <a:pt x="10934" y="4426"/>
                </a:cubicBezTo>
                <a:lnTo>
                  <a:pt x="10940" y="4415"/>
                </a:lnTo>
                <a:lnTo>
                  <a:pt x="10968" y="4381"/>
                </a:lnTo>
                <a:cubicBezTo>
                  <a:pt x="10963" y="4330"/>
                  <a:pt x="10957" y="4285"/>
                  <a:pt x="10957" y="4273"/>
                </a:cubicBezTo>
                <a:lnTo>
                  <a:pt x="10963" y="4268"/>
                </a:lnTo>
                <a:cubicBezTo>
                  <a:pt x="10965" y="4266"/>
                  <a:pt x="10968" y="4265"/>
                  <a:pt x="10971" y="4265"/>
                </a:cubicBezTo>
                <a:close/>
                <a:moveTo>
                  <a:pt x="7558" y="4696"/>
                </a:moveTo>
                <a:cubicBezTo>
                  <a:pt x="7561" y="4696"/>
                  <a:pt x="7563" y="4699"/>
                  <a:pt x="7564" y="4705"/>
                </a:cubicBezTo>
                <a:cubicBezTo>
                  <a:pt x="7564" y="4727"/>
                  <a:pt x="7627" y="4744"/>
                  <a:pt x="7644" y="4756"/>
                </a:cubicBezTo>
                <a:lnTo>
                  <a:pt x="7638" y="4767"/>
                </a:lnTo>
                <a:cubicBezTo>
                  <a:pt x="7635" y="4787"/>
                  <a:pt x="7627" y="4795"/>
                  <a:pt x="7619" y="4795"/>
                </a:cubicBezTo>
                <a:cubicBezTo>
                  <a:pt x="7612" y="4795"/>
                  <a:pt x="7605" y="4791"/>
                  <a:pt x="7598" y="4784"/>
                </a:cubicBezTo>
                <a:lnTo>
                  <a:pt x="7587" y="4778"/>
                </a:lnTo>
                <a:cubicBezTo>
                  <a:pt x="7586" y="4777"/>
                  <a:pt x="7585" y="4777"/>
                  <a:pt x="7583" y="4777"/>
                </a:cubicBezTo>
                <a:cubicBezTo>
                  <a:pt x="7577" y="4777"/>
                  <a:pt x="7569" y="4786"/>
                  <a:pt x="7564" y="4795"/>
                </a:cubicBezTo>
                <a:lnTo>
                  <a:pt x="7570" y="4807"/>
                </a:lnTo>
                <a:cubicBezTo>
                  <a:pt x="7575" y="4824"/>
                  <a:pt x="7587" y="4835"/>
                  <a:pt x="7592" y="4858"/>
                </a:cubicBezTo>
                <a:cubicBezTo>
                  <a:pt x="7592" y="4863"/>
                  <a:pt x="7581" y="4880"/>
                  <a:pt x="7575" y="4886"/>
                </a:cubicBezTo>
                <a:cubicBezTo>
                  <a:pt x="7574" y="4888"/>
                  <a:pt x="7571" y="4888"/>
                  <a:pt x="7568" y="4888"/>
                </a:cubicBezTo>
                <a:cubicBezTo>
                  <a:pt x="7561" y="4888"/>
                  <a:pt x="7553" y="4884"/>
                  <a:pt x="7553" y="4880"/>
                </a:cubicBezTo>
                <a:cubicBezTo>
                  <a:pt x="7541" y="4852"/>
                  <a:pt x="7530" y="4824"/>
                  <a:pt x="7530" y="4795"/>
                </a:cubicBezTo>
                <a:lnTo>
                  <a:pt x="7530" y="4756"/>
                </a:lnTo>
                <a:cubicBezTo>
                  <a:pt x="7543" y="4718"/>
                  <a:pt x="7552" y="4696"/>
                  <a:pt x="7558" y="4696"/>
                </a:cubicBezTo>
                <a:close/>
                <a:moveTo>
                  <a:pt x="22113" y="4823"/>
                </a:moveTo>
                <a:cubicBezTo>
                  <a:pt x="22121" y="4823"/>
                  <a:pt x="22131" y="4825"/>
                  <a:pt x="22140" y="4829"/>
                </a:cubicBezTo>
                <a:lnTo>
                  <a:pt x="22180" y="4852"/>
                </a:lnTo>
                <a:lnTo>
                  <a:pt x="22191" y="4858"/>
                </a:lnTo>
                <a:cubicBezTo>
                  <a:pt x="22191" y="4879"/>
                  <a:pt x="22176" y="4906"/>
                  <a:pt x="22169" y="4909"/>
                </a:cubicBezTo>
                <a:lnTo>
                  <a:pt x="22169" y="4909"/>
                </a:lnTo>
                <a:cubicBezTo>
                  <a:pt x="22159" y="4908"/>
                  <a:pt x="22138" y="4906"/>
                  <a:pt x="22119" y="4906"/>
                </a:cubicBezTo>
                <a:cubicBezTo>
                  <a:pt x="22107" y="4906"/>
                  <a:pt x="22097" y="4907"/>
                  <a:pt x="22089" y="4909"/>
                </a:cubicBezTo>
                <a:cubicBezTo>
                  <a:pt x="22072" y="4909"/>
                  <a:pt x="22055" y="4892"/>
                  <a:pt x="22055" y="4869"/>
                </a:cubicBezTo>
                <a:cubicBezTo>
                  <a:pt x="22055" y="4851"/>
                  <a:pt x="22080" y="4823"/>
                  <a:pt x="22113" y="4823"/>
                </a:cubicBezTo>
                <a:close/>
                <a:moveTo>
                  <a:pt x="18187" y="4755"/>
                </a:moveTo>
                <a:cubicBezTo>
                  <a:pt x="18207" y="4755"/>
                  <a:pt x="18190" y="4841"/>
                  <a:pt x="18163" y="4846"/>
                </a:cubicBezTo>
                <a:lnTo>
                  <a:pt x="18163" y="4852"/>
                </a:lnTo>
                <a:cubicBezTo>
                  <a:pt x="18146" y="4858"/>
                  <a:pt x="18117" y="4863"/>
                  <a:pt x="18100" y="4869"/>
                </a:cubicBezTo>
                <a:cubicBezTo>
                  <a:pt x="18100" y="4869"/>
                  <a:pt x="18112" y="4886"/>
                  <a:pt x="18106" y="4897"/>
                </a:cubicBezTo>
                <a:lnTo>
                  <a:pt x="18106" y="4909"/>
                </a:lnTo>
                <a:cubicBezTo>
                  <a:pt x="18100" y="4920"/>
                  <a:pt x="18061" y="4926"/>
                  <a:pt x="18021" y="4926"/>
                </a:cubicBezTo>
                <a:lnTo>
                  <a:pt x="17993" y="4926"/>
                </a:lnTo>
                <a:cubicBezTo>
                  <a:pt x="17981" y="4926"/>
                  <a:pt x="17964" y="4914"/>
                  <a:pt x="17964" y="4909"/>
                </a:cubicBezTo>
                <a:lnTo>
                  <a:pt x="17959" y="4897"/>
                </a:lnTo>
                <a:cubicBezTo>
                  <a:pt x="17964" y="4880"/>
                  <a:pt x="18010" y="4835"/>
                  <a:pt x="18027" y="4818"/>
                </a:cubicBezTo>
                <a:cubicBezTo>
                  <a:pt x="18044" y="4807"/>
                  <a:pt x="18066" y="4801"/>
                  <a:pt x="18083" y="4801"/>
                </a:cubicBezTo>
                <a:cubicBezTo>
                  <a:pt x="18084" y="4801"/>
                  <a:pt x="18085" y="4801"/>
                  <a:pt x="18086" y="4801"/>
                </a:cubicBezTo>
                <a:cubicBezTo>
                  <a:pt x="18103" y="4801"/>
                  <a:pt x="18169" y="4761"/>
                  <a:pt x="18185" y="4756"/>
                </a:cubicBezTo>
                <a:cubicBezTo>
                  <a:pt x="18186" y="4755"/>
                  <a:pt x="18187" y="4755"/>
                  <a:pt x="18187" y="4755"/>
                </a:cubicBezTo>
                <a:close/>
                <a:moveTo>
                  <a:pt x="21824" y="4817"/>
                </a:moveTo>
                <a:cubicBezTo>
                  <a:pt x="21846" y="4817"/>
                  <a:pt x="21860" y="4831"/>
                  <a:pt x="21851" y="4869"/>
                </a:cubicBezTo>
                <a:lnTo>
                  <a:pt x="21845" y="4909"/>
                </a:lnTo>
                <a:cubicBezTo>
                  <a:pt x="21868" y="4920"/>
                  <a:pt x="21868" y="4937"/>
                  <a:pt x="21839" y="4943"/>
                </a:cubicBezTo>
                <a:cubicBezTo>
                  <a:pt x="21832" y="4945"/>
                  <a:pt x="21820" y="4946"/>
                  <a:pt x="21807" y="4946"/>
                </a:cubicBezTo>
                <a:cubicBezTo>
                  <a:pt x="21783" y="4946"/>
                  <a:pt x="21756" y="4941"/>
                  <a:pt x="21760" y="4926"/>
                </a:cubicBezTo>
                <a:lnTo>
                  <a:pt x="21771" y="4914"/>
                </a:lnTo>
                <a:lnTo>
                  <a:pt x="21805" y="4880"/>
                </a:lnTo>
                <a:cubicBezTo>
                  <a:pt x="21788" y="4852"/>
                  <a:pt x="21788" y="4824"/>
                  <a:pt x="21800" y="4818"/>
                </a:cubicBezTo>
                <a:lnTo>
                  <a:pt x="21811" y="4818"/>
                </a:lnTo>
                <a:cubicBezTo>
                  <a:pt x="21815" y="4817"/>
                  <a:pt x="21820" y="4817"/>
                  <a:pt x="21824" y="4817"/>
                </a:cubicBezTo>
                <a:close/>
                <a:moveTo>
                  <a:pt x="18951" y="4818"/>
                </a:moveTo>
                <a:cubicBezTo>
                  <a:pt x="18957" y="4829"/>
                  <a:pt x="18963" y="4841"/>
                  <a:pt x="18957" y="4846"/>
                </a:cubicBezTo>
                <a:lnTo>
                  <a:pt x="18940" y="4880"/>
                </a:lnTo>
                <a:cubicBezTo>
                  <a:pt x="18917" y="4914"/>
                  <a:pt x="18878" y="4954"/>
                  <a:pt x="18849" y="4971"/>
                </a:cubicBezTo>
                <a:lnTo>
                  <a:pt x="18827" y="4965"/>
                </a:lnTo>
                <a:lnTo>
                  <a:pt x="18804" y="4965"/>
                </a:lnTo>
                <a:cubicBezTo>
                  <a:pt x="18776" y="4943"/>
                  <a:pt x="18764" y="4909"/>
                  <a:pt x="18770" y="4886"/>
                </a:cubicBezTo>
                <a:lnTo>
                  <a:pt x="18776" y="4875"/>
                </a:lnTo>
                <a:lnTo>
                  <a:pt x="18804" y="4829"/>
                </a:lnTo>
                <a:cubicBezTo>
                  <a:pt x="18849" y="4829"/>
                  <a:pt x="18900" y="4841"/>
                  <a:pt x="18923" y="4846"/>
                </a:cubicBezTo>
                <a:lnTo>
                  <a:pt x="18940" y="4824"/>
                </a:lnTo>
                <a:cubicBezTo>
                  <a:pt x="18940" y="4818"/>
                  <a:pt x="18951" y="4818"/>
                  <a:pt x="18951" y="4818"/>
                </a:cubicBezTo>
                <a:close/>
                <a:moveTo>
                  <a:pt x="8888" y="4834"/>
                </a:moveTo>
                <a:cubicBezTo>
                  <a:pt x="8889" y="4834"/>
                  <a:pt x="8891" y="4834"/>
                  <a:pt x="8892" y="4835"/>
                </a:cubicBezTo>
                <a:lnTo>
                  <a:pt x="8909" y="4841"/>
                </a:lnTo>
                <a:lnTo>
                  <a:pt x="8937" y="4852"/>
                </a:lnTo>
                <a:cubicBezTo>
                  <a:pt x="8926" y="4875"/>
                  <a:pt x="8858" y="4926"/>
                  <a:pt x="8846" y="4954"/>
                </a:cubicBezTo>
                <a:cubicBezTo>
                  <a:pt x="8842" y="4966"/>
                  <a:pt x="8838" y="4972"/>
                  <a:pt x="8836" y="4972"/>
                </a:cubicBezTo>
                <a:cubicBezTo>
                  <a:pt x="8832" y="4972"/>
                  <a:pt x="8832" y="4960"/>
                  <a:pt x="8835" y="4937"/>
                </a:cubicBezTo>
                <a:cubicBezTo>
                  <a:pt x="8840" y="4905"/>
                  <a:pt x="8870" y="4834"/>
                  <a:pt x="8888" y="4834"/>
                </a:cubicBezTo>
                <a:close/>
                <a:moveTo>
                  <a:pt x="20659" y="4923"/>
                </a:moveTo>
                <a:cubicBezTo>
                  <a:pt x="20703" y="4923"/>
                  <a:pt x="20767" y="4946"/>
                  <a:pt x="20767" y="4960"/>
                </a:cubicBezTo>
                <a:cubicBezTo>
                  <a:pt x="20767" y="4970"/>
                  <a:pt x="20748" y="4973"/>
                  <a:pt x="20725" y="4973"/>
                </a:cubicBezTo>
                <a:cubicBezTo>
                  <a:pt x="20696" y="4973"/>
                  <a:pt x="20661" y="4969"/>
                  <a:pt x="20642" y="4965"/>
                </a:cubicBezTo>
                <a:cubicBezTo>
                  <a:pt x="20603" y="4954"/>
                  <a:pt x="20603" y="4937"/>
                  <a:pt x="20637" y="4926"/>
                </a:cubicBezTo>
                <a:cubicBezTo>
                  <a:pt x="20643" y="4924"/>
                  <a:pt x="20651" y="4923"/>
                  <a:pt x="20659" y="4923"/>
                </a:cubicBezTo>
                <a:close/>
                <a:moveTo>
                  <a:pt x="6855" y="4754"/>
                </a:moveTo>
                <a:cubicBezTo>
                  <a:pt x="6857" y="4754"/>
                  <a:pt x="6859" y="4755"/>
                  <a:pt x="6861" y="4756"/>
                </a:cubicBezTo>
                <a:lnTo>
                  <a:pt x="6889" y="4773"/>
                </a:lnTo>
                <a:cubicBezTo>
                  <a:pt x="6912" y="4801"/>
                  <a:pt x="6934" y="4841"/>
                  <a:pt x="6940" y="4858"/>
                </a:cubicBezTo>
                <a:lnTo>
                  <a:pt x="6934" y="4863"/>
                </a:lnTo>
                <a:lnTo>
                  <a:pt x="6895" y="4920"/>
                </a:lnTo>
                <a:cubicBezTo>
                  <a:pt x="6929" y="4943"/>
                  <a:pt x="6974" y="4977"/>
                  <a:pt x="6991" y="4988"/>
                </a:cubicBezTo>
                <a:lnTo>
                  <a:pt x="6985" y="5017"/>
                </a:lnTo>
                <a:lnTo>
                  <a:pt x="6985" y="5028"/>
                </a:lnTo>
                <a:cubicBezTo>
                  <a:pt x="6968" y="5034"/>
                  <a:pt x="6940" y="5039"/>
                  <a:pt x="6923" y="5039"/>
                </a:cubicBezTo>
                <a:lnTo>
                  <a:pt x="6912" y="5005"/>
                </a:lnTo>
                <a:lnTo>
                  <a:pt x="6900" y="4948"/>
                </a:lnTo>
                <a:cubicBezTo>
                  <a:pt x="6875" y="4898"/>
                  <a:pt x="6845" y="4856"/>
                  <a:pt x="6827" y="4856"/>
                </a:cubicBezTo>
                <a:cubicBezTo>
                  <a:pt x="6825" y="4856"/>
                  <a:pt x="6823" y="4857"/>
                  <a:pt x="6821" y="4858"/>
                </a:cubicBezTo>
                <a:cubicBezTo>
                  <a:pt x="6820" y="4858"/>
                  <a:pt x="6820" y="4858"/>
                  <a:pt x="6819" y="4858"/>
                </a:cubicBezTo>
                <a:cubicBezTo>
                  <a:pt x="6807" y="4858"/>
                  <a:pt x="6782" y="4811"/>
                  <a:pt x="6792" y="4795"/>
                </a:cubicBezTo>
                <a:lnTo>
                  <a:pt x="6810" y="4778"/>
                </a:lnTo>
                <a:cubicBezTo>
                  <a:pt x="6824" y="4768"/>
                  <a:pt x="6843" y="4754"/>
                  <a:pt x="6855" y="4754"/>
                </a:cubicBezTo>
                <a:close/>
                <a:moveTo>
                  <a:pt x="6798" y="4934"/>
                </a:moveTo>
                <a:cubicBezTo>
                  <a:pt x="6802" y="4934"/>
                  <a:pt x="6807" y="4937"/>
                  <a:pt x="6810" y="4943"/>
                </a:cubicBezTo>
                <a:cubicBezTo>
                  <a:pt x="6827" y="4977"/>
                  <a:pt x="6832" y="5022"/>
                  <a:pt x="6821" y="5039"/>
                </a:cubicBezTo>
                <a:cubicBezTo>
                  <a:pt x="6817" y="5043"/>
                  <a:pt x="6811" y="5045"/>
                  <a:pt x="6804" y="5045"/>
                </a:cubicBezTo>
                <a:cubicBezTo>
                  <a:pt x="6779" y="5045"/>
                  <a:pt x="6740" y="5024"/>
                  <a:pt x="6736" y="5011"/>
                </a:cubicBezTo>
                <a:cubicBezTo>
                  <a:pt x="6736" y="4992"/>
                  <a:pt x="6775" y="4934"/>
                  <a:pt x="6798" y="4934"/>
                </a:cubicBezTo>
                <a:close/>
                <a:moveTo>
                  <a:pt x="21399" y="4874"/>
                </a:moveTo>
                <a:cubicBezTo>
                  <a:pt x="21401" y="4874"/>
                  <a:pt x="21402" y="4874"/>
                  <a:pt x="21403" y="4875"/>
                </a:cubicBezTo>
                <a:cubicBezTo>
                  <a:pt x="21403" y="4880"/>
                  <a:pt x="21408" y="4920"/>
                  <a:pt x="21420" y="4971"/>
                </a:cubicBezTo>
                <a:lnTo>
                  <a:pt x="21414" y="4971"/>
                </a:lnTo>
                <a:lnTo>
                  <a:pt x="21431" y="5005"/>
                </a:lnTo>
                <a:cubicBezTo>
                  <a:pt x="21437" y="5017"/>
                  <a:pt x="21431" y="5039"/>
                  <a:pt x="21425" y="5051"/>
                </a:cubicBezTo>
                <a:cubicBezTo>
                  <a:pt x="21421" y="5055"/>
                  <a:pt x="21412" y="5059"/>
                  <a:pt x="21404" y="5059"/>
                </a:cubicBezTo>
                <a:cubicBezTo>
                  <a:pt x="21401" y="5059"/>
                  <a:pt x="21399" y="5058"/>
                  <a:pt x="21397" y="5056"/>
                </a:cubicBezTo>
                <a:cubicBezTo>
                  <a:pt x="21374" y="5017"/>
                  <a:pt x="21351" y="4983"/>
                  <a:pt x="21334" y="4943"/>
                </a:cubicBezTo>
                <a:lnTo>
                  <a:pt x="21323" y="4914"/>
                </a:lnTo>
                <a:cubicBezTo>
                  <a:pt x="21358" y="4890"/>
                  <a:pt x="21388" y="4874"/>
                  <a:pt x="21399" y="4874"/>
                </a:cubicBezTo>
                <a:close/>
                <a:moveTo>
                  <a:pt x="8232" y="4886"/>
                </a:moveTo>
                <a:cubicBezTo>
                  <a:pt x="8262" y="4887"/>
                  <a:pt x="8262" y="4898"/>
                  <a:pt x="8256" y="4903"/>
                </a:cubicBezTo>
                <a:cubicBezTo>
                  <a:pt x="8245" y="4903"/>
                  <a:pt x="8256" y="4937"/>
                  <a:pt x="8273" y="4971"/>
                </a:cubicBezTo>
                <a:lnTo>
                  <a:pt x="8279" y="5011"/>
                </a:lnTo>
                <a:cubicBezTo>
                  <a:pt x="8285" y="5039"/>
                  <a:pt x="8279" y="5073"/>
                  <a:pt x="8262" y="5096"/>
                </a:cubicBezTo>
                <a:lnTo>
                  <a:pt x="8256" y="5113"/>
                </a:lnTo>
                <a:cubicBezTo>
                  <a:pt x="8234" y="5113"/>
                  <a:pt x="8217" y="5102"/>
                  <a:pt x="8217" y="5079"/>
                </a:cubicBezTo>
                <a:lnTo>
                  <a:pt x="8217" y="5062"/>
                </a:lnTo>
                <a:lnTo>
                  <a:pt x="8222" y="5034"/>
                </a:lnTo>
                <a:cubicBezTo>
                  <a:pt x="8219" y="5014"/>
                  <a:pt x="8215" y="5004"/>
                  <a:pt x="8210" y="5004"/>
                </a:cubicBezTo>
                <a:cubicBezTo>
                  <a:pt x="8205" y="5004"/>
                  <a:pt x="8200" y="5014"/>
                  <a:pt x="8194" y="5034"/>
                </a:cubicBezTo>
                <a:lnTo>
                  <a:pt x="8183" y="5068"/>
                </a:lnTo>
                <a:cubicBezTo>
                  <a:pt x="8177" y="5079"/>
                  <a:pt x="8166" y="5085"/>
                  <a:pt x="8160" y="5090"/>
                </a:cubicBezTo>
                <a:lnTo>
                  <a:pt x="8149" y="5090"/>
                </a:lnTo>
                <a:cubicBezTo>
                  <a:pt x="8137" y="5051"/>
                  <a:pt x="8114" y="4983"/>
                  <a:pt x="8120" y="4977"/>
                </a:cubicBezTo>
                <a:cubicBezTo>
                  <a:pt x="8126" y="4971"/>
                  <a:pt x="8192" y="4889"/>
                  <a:pt x="8232" y="4886"/>
                </a:cubicBezTo>
                <a:close/>
                <a:moveTo>
                  <a:pt x="21073" y="5051"/>
                </a:moveTo>
                <a:cubicBezTo>
                  <a:pt x="21136" y="5079"/>
                  <a:pt x="21187" y="5113"/>
                  <a:pt x="21193" y="5130"/>
                </a:cubicBezTo>
                <a:lnTo>
                  <a:pt x="21187" y="5130"/>
                </a:lnTo>
                <a:lnTo>
                  <a:pt x="21181" y="5141"/>
                </a:lnTo>
                <a:cubicBezTo>
                  <a:pt x="21180" y="5142"/>
                  <a:pt x="21178" y="5142"/>
                  <a:pt x="21175" y="5142"/>
                </a:cubicBezTo>
                <a:cubicBezTo>
                  <a:pt x="21157" y="5142"/>
                  <a:pt x="21117" y="5128"/>
                  <a:pt x="21102" y="5113"/>
                </a:cubicBezTo>
                <a:cubicBezTo>
                  <a:pt x="21095" y="5109"/>
                  <a:pt x="21087" y="5107"/>
                  <a:pt x="21079" y="5107"/>
                </a:cubicBezTo>
                <a:cubicBezTo>
                  <a:pt x="21065" y="5107"/>
                  <a:pt x="21050" y="5112"/>
                  <a:pt x="21039" y="5119"/>
                </a:cubicBezTo>
                <a:cubicBezTo>
                  <a:pt x="21036" y="5123"/>
                  <a:pt x="21030" y="5124"/>
                  <a:pt x="21025" y="5124"/>
                </a:cubicBezTo>
                <a:cubicBezTo>
                  <a:pt x="21005" y="5124"/>
                  <a:pt x="20981" y="5103"/>
                  <a:pt x="20994" y="5068"/>
                </a:cubicBezTo>
                <a:lnTo>
                  <a:pt x="21017" y="5062"/>
                </a:lnTo>
                <a:lnTo>
                  <a:pt x="21073" y="5051"/>
                </a:lnTo>
                <a:close/>
                <a:moveTo>
                  <a:pt x="15785" y="5059"/>
                </a:moveTo>
                <a:cubicBezTo>
                  <a:pt x="15794" y="5059"/>
                  <a:pt x="15810" y="5076"/>
                  <a:pt x="15820" y="5107"/>
                </a:cubicBezTo>
                <a:cubicBezTo>
                  <a:pt x="15828" y="5138"/>
                  <a:pt x="15783" y="5175"/>
                  <a:pt x="15759" y="5175"/>
                </a:cubicBezTo>
                <a:cubicBezTo>
                  <a:pt x="15752" y="5175"/>
                  <a:pt x="15747" y="5172"/>
                  <a:pt x="15746" y="5164"/>
                </a:cubicBezTo>
                <a:cubicBezTo>
                  <a:pt x="15746" y="5130"/>
                  <a:pt x="15768" y="5073"/>
                  <a:pt x="15780" y="5062"/>
                </a:cubicBezTo>
                <a:cubicBezTo>
                  <a:pt x="15781" y="5060"/>
                  <a:pt x="15783" y="5059"/>
                  <a:pt x="15785" y="5059"/>
                </a:cubicBezTo>
                <a:close/>
                <a:moveTo>
                  <a:pt x="10472" y="5131"/>
                </a:moveTo>
                <a:cubicBezTo>
                  <a:pt x="10507" y="5131"/>
                  <a:pt x="10548" y="5164"/>
                  <a:pt x="10520" y="5215"/>
                </a:cubicBezTo>
                <a:lnTo>
                  <a:pt x="10486" y="5181"/>
                </a:lnTo>
                <a:cubicBezTo>
                  <a:pt x="10463" y="5153"/>
                  <a:pt x="10452" y="5141"/>
                  <a:pt x="10452" y="5136"/>
                </a:cubicBezTo>
                <a:cubicBezTo>
                  <a:pt x="10458" y="5133"/>
                  <a:pt x="10465" y="5131"/>
                  <a:pt x="10472" y="5131"/>
                </a:cubicBezTo>
                <a:close/>
                <a:moveTo>
                  <a:pt x="17008" y="5086"/>
                </a:moveTo>
                <a:cubicBezTo>
                  <a:pt x="17036" y="5086"/>
                  <a:pt x="17061" y="5090"/>
                  <a:pt x="17068" y="5102"/>
                </a:cubicBezTo>
                <a:cubicBezTo>
                  <a:pt x="17085" y="5124"/>
                  <a:pt x="16983" y="5192"/>
                  <a:pt x="16937" y="5209"/>
                </a:cubicBezTo>
                <a:cubicBezTo>
                  <a:pt x="16923" y="5215"/>
                  <a:pt x="16909" y="5217"/>
                  <a:pt x="16898" y="5217"/>
                </a:cubicBezTo>
                <a:cubicBezTo>
                  <a:pt x="16874" y="5217"/>
                  <a:pt x="16858" y="5206"/>
                  <a:pt x="16858" y="5187"/>
                </a:cubicBezTo>
                <a:cubicBezTo>
                  <a:pt x="16858" y="5158"/>
                  <a:pt x="16903" y="5096"/>
                  <a:pt x="16920" y="5096"/>
                </a:cubicBezTo>
                <a:cubicBezTo>
                  <a:pt x="16930" y="5093"/>
                  <a:pt x="16972" y="5086"/>
                  <a:pt x="17008" y="5086"/>
                </a:cubicBezTo>
                <a:close/>
                <a:moveTo>
                  <a:pt x="8420" y="4897"/>
                </a:moveTo>
                <a:cubicBezTo>
                  <a:pt x="8424" y="4897"/>
                  <a:pt x="8431" y="4902"/>
                  <a:pt x="8438" y="4909"/>
                </a:cubicBezTo>
                <a:cubicBezTo>
                  <a:pt x="8455" y="4920"/>
                  <a:pt x="8461" y="5011"/>
                  <a:pt x="8449" y="5028"/>
                </a:cubicBezTo>
                <a:cubicBezTo>
                  <a:pt x="8438" y="5039"/>
                  <a:pt x="8461" y="5056"/>
                  <a:pt x="8495" y="5056"/>
                </a:cubicBezTo>
                <a:lnTo>
                  <a:pt x="8500" y="5073"/>
                </a:lnTo>
                <a:cubicBezTo>
                  <a:pt x="8512" y="5124"/>
                  <a:pt x="8534" y="5158"/>
                  <a:pt x="8574" y="5170"/>
                </a:cubicBezTo>
                <a:cubicBezTo>
                  <a:pt x="8580" y="5170"/>
                  <a:pt x="8585" y="5204"/>
                  <a:pt x="8580" y="5209"/>
                </a:cubicBezTo>
                <a:cubicBezTo>
                  <a:pt x="8576" y="5218"/>
                  <a:pt x="8565" y="5223"/>
                  <a:pt x="8556" y="5223"/>
                </a:cubicBezTo>
                <a:cubicBezTo>
                  <a:pt x="8552" y="5223"/>
                  <a:pt x="8549" y="5222"/>
                  <a:pt x="8546" y="5221"/>
                </a:cubicBezTo>
                <a:lnTo>
                  <a:pt x="8506" y="5198"/>
                </a:lnTo>
                <a:cubicBezTo>
                  <a:pt x="8461" y="5164"/>
                  <a:pt x="8387" y="5090"/>
                  <a:pt x="8387" y="5062"/>
                </a:cubicBezTo>
                <a:cubicBezTo>
                  <a:pt x="8387" y="5034"/>
                  <a:pt x="8353" y="4954"/>
                  <a:pt x="8370" y="4943"/>
                </a:cubicBezTo>
                <a:cubicBezTo>
                  <a:pt x="8387" y="4931"/>
                  <a:pt x="8410" y="4914"/>
                  <a:pt x="8415" y="4903"/>
                </a:cubicBezTo>
                <a:cubicBezTo>
                  <a:pt x="8415" y="4899"/>
                  <a:pt x="8417" y="4897"/>
                  <a:pt x="8420" y="4897"/>
                </a:cubicBezTo>
                <a:close/>
                <a:moveTo>
                  <a:pt x="8679" y="4999"/>
                </a:moveTo>
                <a:cubicBezTo>
                  <a:pt x="8693" y="4999"/>
                  <a:pt x="8687" y="5040"/>
                  <a:pt x="8682" y="5056"/>
                </a:cubicBezTo>
                <a:cubicBezTo>
                  <a:pt x="8676" y="5073"/>
                  <a:pt x="8727" y="5096"/>
                  <a:pt x="8750" y="5096"/>
                </a:cubicBezTo>
                <a:cubicBezTo>
                  <a:pt x="8767" y="5102"/>
                  <a:pt x="8733" y="5187"/>
                  <a:pt x="8716" y="5215"/>
                </a:cubicBezTo>
                <a:cubicBezTo>
                  <a:pt x="8711" y="5222"/>
                  <a:pt x="8705" y="5225"/>
                  <a:pt x="8700" y="5225"/>
                </a:cubicBezTo>
                <a:cubicBezTo>
                  <a:pt x="8687" y="5225"/>
                  <a:pt x="8675" y="5207"/>
                  <a:pt x="8671" y="5175"/>
                </a:cubicBezTo>
                <a:cubicBezTo>
                  <a:pt x="8671" y="5130"/>
                  <a:pt x="8665" y="5005"/>
                  <a:pt x="8676" y="5000"/>
                </a:cubicBezTo>
                <a:cubicBezTo>
                  <a:pt x="8677" y="4999"/>
                  <a:pt x="8678" y="4999"/>
                  <a:pt x="8679" y="4999"/>
                </a:cubicBezTo>
                <a:close/>
                <a:moveTo>
                  <a:pt x="10208" y="5137"/>
                </a:moveTo>
                <a:cubicBezTo>
                  <a:pt x="10216" y="5137"/>
                  <a:pt x="10226" y="5142"/>
                  <a:pt x="10236" y="5153"/>
                </a:cubicBezTo>
                <a:lnTo>
                  <a:pt x="10254" y="5170"/>
                </a:lnTo>
                <a:cubicBezTo>
                  <a:pt x="10262" y="5181"/>
                  <a:pt x="10269" y="5187"/>
                  <a:pt x="10277" y="5187"/>
                </a:cubicBezTo>
                <a:cubicBezTo>
                  <a:pt x="10285" y="5187"/>
                  <a:pt x="10293" y="5181"/>
                  <a:pt x="10305" y="5170"/>
                </a:cubicBezTo>
                <a:cubicBezTo>
                  <a:pt x="10311" y="5164"/>
                  <a:pt x="10315" y="5161"/>
                  <a:pt x="10318" y="5161"/>
                </a:cubicBezTo>
                <a:cubicBezTo>
                  <a:pt x="10327" y="5161"/>
                  <a:pt x="10327" y="5180"/>
                  <a:pt x="10327" y="5192"/>
                </a:cubicBezTo>
                <a:lnTo>
                  <a:pt x="10316" y="5232"/>
                </a:lnTo>
                <a:cubicBezTo>
                  <a:pt x="10288" y="5226"/>
                  <a:pt x="10254" y="5215"/>
                  <a:pt x="10236" y="5204"/>
                </a:cubicBezTo>
                <a:lnTo>
                  <a:pt x="10219" y="5198"/>
                </a:lnTo>
                <a:lnTo>
                  <a:pt x="10185" y="5181"/>
                </a:lnTo>
                <a:cubicBezTo>
                  <a:pt x="10185" y="5152"/>
                  <a:pt x="10195" y="5137"/>
                  <a:pt x="10208" y="5137"/>
                </a:cubicBezTo>
                <a:close/>
                <a:moveTo>
                  <a:pt x="19766" y="5170"/>
                </a:moveTo>
                <a:cubicBezTo>
                  <a:pt x="19773" y="5170"/>
                  <a:pt x="19770" y="5189"/>
                  <a:pt x="19757" y="5215"/>
                </a:cubicBezTo>
                <a:lnTo>
                  <a:pt x="19729" y="5238"/>
                </a:lnTo>
                <a:cubicBezTo>
                  <a:pt x="19724" y="5243"/>
                  <a:pt x="19716" y="5244"/>
                  <a:pt x="19707" y="5244"/>
                </a:cubicBezTo>
                <a:cubicBezTo>
                  <a:pt x="19694" y="5244"/>
                  <a:pt x="19679" y="5241"/>
                  <a:pt x="19666" y="5238"/>
                </a:cubicBezTo>
                <a:cubicBezTo>
                  <a:pt x="19655" y="5238"/>
                  <a:pt x="19638" y="5209"/>
                  <a:pt x="19644" y="5198"/>
                </a:cubicBezTo>
                <a:lnTo>
                  <a:pt x="19649" y="5181"/>
                </a:lnTo>
                <a:cubicBezTo>
                  <a:pt x="19652" y="5178"/>
                  <a:pt x="19660" y="5177"/>
                  <a:pt x="19671" y="5177"/>
                </a:cubicBezTo>
                <a:cubicBezTo>
                  <a:pt x="19687" y="5177"/>
                  <a:pt x="19710" y="5180"/>
                  <a:pt x="19729" y="5180"/>
                </a:cubicBezTo>
                <a:cubicBezTo>
                  <a:pt x="19741" y="5180"/>
                  <a:pt x="19751" y="5179"/>
                  <a:pt x="19757" y="5175"/>
                </a:cubicBezTo>
                <a:cubicBezTo>
                  <a:pt x="19761" y="5171"/>
                  <a:pt x="19764" y="5170"/>
                  <a:pt x="19766" y="5170"/>
                </a:cubicBezTo>
                <a:close/>
                <a:moveTo>
                  <a:pt x="9227" y="5164"/>
                </a:moveTo>
                <a:cubicBezTo>
                  <a:pt x="9255" y="5164"/>
                  <a:pt x="9317" y="5249"/>
                  <a:pt x="9295" y="5249"/>
                </a:cubicBezTo>
                <a:cubicBezTo>
                  <a:pt x="9272" y="5249"/>
                  <a:pt x="9210" y="5249"/>
                  <a:pt x="9198" y="5221"/>
                </a:cubicBezTo>
                <a:cubicBezTo>
                  <a:pt x="9187" y="5187"/>
                  <a:pt x="9204" y="5164"/>
                  <a:pt x="9227" y="5164"/>
                </a:cubicBezTo>
                <a:close/>
                <a:moveTo>
                  <a:pt x="9374" y="5085"/>
                </a:moveTo>
                <a:cubicBezTo>
                  <a:pt x="9385" y="5090"/>
                  <a:pt x="9402" y="5113"/>
                  <a:pt x="9414" y="5130"/>
                </a:cubicBezTo>
                <a:cubicBezTo>
                  <a:pt x="9391" y="5170"/>
                  <a:pt x="9385" y="5204"/>
                  <a:pt x="9414" y="5249"/>
                </a:cubicBezTo>
                <a:lnTo>
                  <a:pt x="9414" y="5255"/>
                </a:lnTo>
                <a:cubicBezTo>
                  <a:pt x="9410" y="5263"/>
                  <a:pt x="9404" y="5267"/>
                  <a:pt x="9397" y="5267"/>
                </a:cubicBezTo>
                <a:cubicBezTo>
                  <a:pt x="9384" y="5267"/>
                  <a:pt x="9368" y="5254"/>
                  <a:pt x="9357" y="5232"/>
                </a:cubicBezTo>
                <a:lnTo>
                  <a:pt x="9363" y="5192"/>
                </a:lnTo>
                <a:lnTo>
                  <a:pt x="9374" y="5158"/>
                </a:lnTo>
                <a:cubicBezTo>
                  <a:pt x="9346" y="5102"/>
                  <a:pt x="9368" y="5085"/>
                  <a:pt x="9374" y="5085"/>
                </a:cubicBezTo>
                <a:close/>
                <a:moveTo>
                  <a:pt x="7428" y="5181"/>
                </a:moveTo>
                <a:cubicBezTo>
                  <a:pt x="7456" y="5181"/>
                  <a:pt x="7456" y="5244"/>
                  <a:pt x="7451" y="5266"/>
                </a:cubicBezTo>
                <a:cubicBezTo>
                  <a:pt x="7446" y="5284"/>
                  <a:pt x="7429" y="5291"/>
                  <a:pt x="7408" y="5291"/>
                </a:cubicBezTo>
                <a:cubicBezTo>
                  <a:pt x="7402" y="5291"/>
                  <a:pt x="7395" y="5290"/>
                  <a:pt x="7388" y="5289"/>
                </a:cubicBezTo>
                <a:cubicBezTo>
                  <a:pt x="7366" y="5278"/>
                  <a:pt x="7405" y="5181"/>
                  <a:pt x="7428" y="5181"/>
                </a:cubicBezTo>
                <a:close/>
                <a:moveTo>
                  <a:pt x="17447" y="5181"/>
                </a:moveTo>
                <a:cubicBezTo>
                  <a:pt x="17447" y="5181"/>
                  <a:pt x="17448" y="5181"/>
                  <a:pt x="17448" y="5181"/>
                </a:cubicBezTo>
                <a:cubicBezTo>
                  <a:pt x="17459" y="5192"/>
                  <a:pt x="17437" y="5255"/>
                  <a:pt x="17425" y="5278"/>
                </a:cubicBezTo>
                <a:cubicBezTo>
                  <a:pt x="17420" y="5288"/>
                  <a:pt x="17413" y="5294"/>
                  <a:pt x="17407" y="5294"/>
                </a:cubicBezTo>
                <a:cubicBezTo>
                  <a:pt x="17400" y="5294"/>
                  <a:pt x="17394" y="5287"/>
                  <a:pt x="17391" y="5272"/>
                </a:cubicBezTo>
                <a:cubicBezTo>
                  <a:pt x="17386" y="5245"/>
                  <a:pt x="17438" y="5181"/>
                  <a:pt x="17447" y="5181"/>
                </a:cubicBezTo>
                <a:close/>
                <a:moveTo>
                  <a:pt x="20523" y="5085"/>
                </a:moveTo>
                <a:cubicBezTo>
                  <a:pt x="20489" y="5192"/>
                  <a:pt x="20421" y="5226"/>
                  <a:pt x="20370" y="5295"/>
                </a:cubicBezTo>
                <a:cubicBezTo>
                  <a:pt x="20342" y="5170"/>
                  <a:pt x="20347" y="5164"/>
                  <a:pt x="20523" y="5085"/>
                </a:cubicBezTo>
                <a:close/>
                <a:moveTo>
                  <a:pt x="21527" y="5147"/>
                </a:moveTo>
                <a:cubicBezTo>
                  <a:pt x="21544" y="5153"/>
                  <a:pt x="21561" y="5187"/>
                  <a:pt x="21556" y="5226"/>
                </a:cubicBezTo>
                <a:lnTo>
                  <a:pt x="21544" y="5249"/>
                </a:lnTo>
                <a:lnTo>
                  <a:pt x="21533" y="5266"/>
                </a:lnTo>
                <a:cubicBezTo>
                  <a:pt x="21510" y="5278"/>
                  <a:pt x="21476" y="5283"/>
                  <a:pt x="21454" y="5289"/>
                </a:cubicBezTo>
                <a:lnTo>
                  <a:pt x="21437" y="5295"/>
                </a:lnTo>
                <a:lnTo>
                  <a:pt x="21425" y="5300"/>
                </a:lnTo>
                <a:cubicBezTo>
                  <a:pt x="21420" y="5303"/>
                  <a:pt x="21417" y="5304"/>
                  <a:pt x="21414" y="5304"/>
                </a:cubicBezTo>
                <a:cubicBezTo>
                  <a:pt x="21403" y="5304"/>
                  <a:pt x="21406" y="5289"/>
                  <a:pt x="21420" y="5266"/>
                </a:cubicBezTo>
                <a:lnTo>
                  <a:pt x="21431" y="5244"/>
                </a:lnTo>
                <a:lnTo>
                  <a:pt x="21442" y="5215"/>
                </a:lnTo>
                <a:cubicBezTo>
                  <a:pt x="21459" y="5181"/>
                  <a:pt x="21505" y="5147"/>
                  <a:pt x="21527" y="5147"/>
                </a:cubicBezTo>
                <a:close/>
                <a:moveTo>
                  <a:pt x="8120" y="5096"/>
                </a:moveTo>
                <a:cubicBezTo>
                  <a:pt x="8120" y="5130"/>
                  <a:pt x="8132" y="5187"/>
                  <a:pt x="8143" y="5244"/>
                </a:cubicBezTo>
                <a:lnTo>
                  <a:pt x="8120" y="5266"/>
                </a:lnTo>
                <a:lnTo>
                  <a:pt x="8097" y="5289"/>
                </a:lnTo>
                <a:cubicBezTo>
                  <a:pt x="8086" y="5300"/>
                  <a:pt x="8076" y="5306"/>
                  <a:pt x="8069" y="5306"/>
                </a:cubicBezTo>
                <a:cubicBezTo>
                  <a:pt x="8062" y="5306"/>
                  <a:pt x="8058" y="5300"/>
                  <a:pt x="8058" y="5289"/>
                </a:cubicBezTo>
                <a:lnTo>
                  <a:pt x="8063" y="5272"/>
                </a:lnTo>
                <a:lnTo>
                  <a:pt x="8069" y="5261"/>
                </a:lnTo>
                <a:cubicBezTo>
                  <a:pt x="8080" y="5249"/>
                  <a:pt x="8109" y="5209"/>
                  <a:pt x="8126" y="5170"/>
                </a:cubicBezTo>
                <a:lnTo>
                  <a:pt x="8103" y="5130"/>
                </a:lnTo>
                <a:lnTo>
                  <a:pt x="8097" y="5119"/>
                </a:lnTo>
                <a:cubicBezTo>
                  <a:pt x="8103" y="5113"/>
                  <a:pt x="8109" y="5102"/>
                  <a:pt x="8120" y="5096"/>
                </a:cubicBezTo>
                <a:close/>
                <a:moveTo>
                  <a:pt x="8358" y="5187"/>
                </a:moveTo>
                <a:cubicBezTo>
                  <a:pt x="8364" y="5187"/>
                  <a:pt x="8370" y="5204"/>
                  <a:pt x="8381" y="5204"/>
                </a:cubicBezTo>
                <a:cubicBezTo>
                  <a:pt x="8387" y="5204"/>
                  <a:pt x="8398" y="5204"/>
                  <a:pt x="8404" y="5198"/>
                </a:cubicBezTo>
                <a:cubicBezTo>
                  <a:pt x="8408" y="5198"/>
                  <a:pt x="8411" y="5196"/>
                  <a:pt x="8415" y="5196"/>
                </a:cubicBezTo>
                <a:cubicBezTo>
                  <a:pt x="8417" y="5196"/>
                  <a:pt x="8419" y="5196"/>
                  <a:pt x="8421" y="5198"/>
                </a:cubicBezTo>
                <a:lnTo>
                  <a:pt x="8449" y="5209"/>
                </a:lnTo>
                <a:cubicBezTo>
                  <a:pt x="8470" y="5218"/>
                  <a:pt x="8476" y="5223"/>
                  <a:pt x="8466" y="5223"/>
                </a:cubicBezTo>
                <a:cubicBezTo>
                  <a:pt x="8462" y="5223"/>
                  <a:pt x="8457" y="5222"/>
                  <a:pt x="8449" y="5221"/>
                </a:cubicBezTo>
                <a:cubicBezTo>
                  <a:pt x="8449" y="5221"/>
                  <a:pt x="8448" y="5221"/>
                  <a:pt x="8447" y="5221"/>
                </a:cubicBezTo>
                <a:cubicBezTo>
                  <a:pt x="8425" y="5221"/>
                  <a:pt x="8392" y="5306"/>
                  <a:pt x="8381" y="5306"/>
                </a:cubicBezTo>
                <a:lnTo>
                  <a:pt x="8381" y="5300"/>
                </a:lnTo>
                <a:cubicBezTo>
                  <a:pt x="8364" y="5272"/>
                  <a:pt x="8324" y="5255"/>
                  <a:pt x="8330" y="5204"/>
                </a:cubicBezTo>
                <a:cubicBezTo>
                  <a:pt x="8330" y="5198"/>
                  <a:pt x="8347" y="5192"/>
                  <a:pt x="8358" y="5187"/>
                </a:cubicBezTo>
                <a:close/>
                <a:moveTo>
                  <a:pt x="17896" y="5261"/>
                </a:moveTo>
                <a:cubicBezTo>
                  <a:pt x="17901" y="5261"/>
                  <a:pt x="17936" y="5295"/>
                  <a:pt x="17961" y="5295"/>
                </a:cubicBezTo>
                <a:cubicBezTo>
                  <a:pt x="17966" y="5295"/>
                  <a:pt x="17971" y="5293"/>
                  <a:pt x="17976" y="5289"/>
                </a:cubicBezTo>
                <a:cubicBezTo>
                  <a:pt x="17983" y="5281"/>
                  <a:pt x="17991" y="5277"/>
                  <a:pt x="17998" y="5277"/>
                </a:cubicBezTo>
                <a:cubicBezTo>
                  <a:pt x="18005" y="5277"/>
                  <a:pt x="18010" y="5282"/>
                  <a:pt x="18010" y="5295"/>
                </a:cubicBezTo>
                <a:cubicBezTo>
                  <a:pt x="18010" y="5312"/>
                  <a:pt x="17936" y="5312"/>
                  <a:pt x="17913" y="5329"/>
                </a:cubicBezTo>
                <a:lnTo>
                  <a:pt x="17907" y="5329"/>
                </a:lnTo>
                <a:cubicBezTo>
                  <a:pt x="17902" y="5334"/>
                  <a:pt x="17897" y="5336"/>
                  <a:pt x="17893" y="5336"/>
                </a:cubicBezTo>
                <a:cubicBezTo>
                  <a:pt x="17880" y="5336"/>
                  <a:pt x="17875" y="5313"/>
                  <a:pt x="17879" y="5300"/>
                </a:cubicBezTo>
                <a:cubicBezTo>
                  <a:pt x="17885" y="5278"/>
                  <a:pt x="17896" y="5261"/>
                  <a:pt x="17896" y="5261"/>
                </a:cubicBezTo>
                <a:close/>
                <a:moveTo>
                  <a:pt x="19095" y="5277"/>
                </a:moveTo>
                <a:cubicBezTo>
                  <a:pt x="19127" y="5277"/>
                  <a:pt x="19164" y="5293"/>
                  <a:pt x="19173" y="5306"/>
                </a:cubicBezTo>
                <a:cubicBezTo>
                  <a:pt x="19184" y="5323"/>
                  <a:pt x="19065" y="5357"/>
                  <a:pt x="19014" y="5368"/>
                </a:cubicBezTo>
                <a:cubicBezTo>
                  <a:pt x="19001" y="5370"/>
                  <a:pt x="18989" y="5370"/>
                  <a:pt x="18978" y="5370"/>
                </a:cubicBezTo>
                <a:cubicBezTo>
                  <a:pt x="18945" y="5370"/>
                  <a:pt x="18923" y="5364"/>
                  <a:pt x="18923" y="5351"/>
                </a:cubicBezTo>
                <a:cubicBezTo>
                  <a:pt x="18923" y="5334"/>
                  <a:pt x="19025" y="5300"/>
                  <a:pt x="19065" y="5283"/>
                </a:cubicBezTo>
                <a:cubicBezTo>
                  <a:pt x="19073" y="5279"/>
                  <a:pt x="19084" y="5277"/>
                  <a:pt x="19095" y="5277"/>
                </a:cubicBezTo>
                <a:close/>
                <a:moveTo>
                  <a:pt x="5890" y="5244"/>
                </a:moveTo>
                <a:cubicBezTo>
                  <a:pt x="5902" y="5244"/>
                  <a:pt x="5902" y="5266"/>
                  <a:pt x="5902" y="5272"/>
                </a:cubicBezTo>
                <a:cubicBezTo>
                  <a:pt x="5896" y="5278"/>
                  <a:pt x="5919" y="5340"/>
                  <a:pt x="5913" y="5357"/>
                </a:cubicBezTo>
                <a:cubicBezTo>
                  <a:pt x="5913" y="5368"/>
                  <a:pt x="5907" y="5374"/>
                  <a:pt x="5898" y="5374"/>
                </a:cubicBezTo>
                <a:cubicBezTo>
                  <a:pt x="5889" y="5374"/>
                  <a:pt x="5876" y="5368"/>
                  <a:pt x="5862" y="5357"/>
                </a:cubicBezTo>
                <a:cubicBezTo>
                  <a:pt x="5839" y="5334"/>
                  <a:pt x="5885" y="5244"/>
                  <a:pt x="5890" y="5244"/>
                </a:cubicBezTo>
                <a:close/>
                <a:moveTo>
                  <a:pt x="10049" y="5096"/>
                </a:moveTo>
                <a:cubicBezTo>
                  <a:pt x="10049" y="5102"/>
                  <a:pt x="10038" y="5124"/>
                  <a:pt x="10015" y="5158"/>
                </a:cubicBezTo>
                <a:lnTo>
                  <a:pt x="10010" y="5192"/>
                </a:lnTo>
                <a:lnTo>
                  <a:pt x="9998" y="5226"/>
                </a:lnTo>
                <a:cubicBezTo>
                  <a:pt x="9987" y="5266"/>
                  <a:pt x="10004" y="5334"/>
                  <a:pt x="10015" y="5346"/>
                </a:cubicBezTo>
                <a:cubicBezTo>
                  <a:pt x="10027" y="5357"/>
                  <a:pt x="10010" y="5391"/>
                  <a:pt x="9998" y="5397"/>
                </a:cubicBezTo>
                <a:cubicBezTo>
                  <a:pt x="9997" y="5397"/>
                  <a:pt x="9995" y="5398"/>
                  <a:pt x="9993" y="5398"/>
                </a:cubicBezTo>
                <a:cubicBezTo>
                  <a:pt x="9979" y="5398"/>
                  <a:pt x="9952" y="5381"/>
                  <a:pt x="9947" y="5351"/>
                </a:cubicBezTo>
                <a:cubicBezTo>
                  <a:pt x="9947" y="5317"/>
                  <a:pt x="9958" y="5266"/>
                  <a:pt x="9964" y="5261"/>
                </a:cubicBezTo>
                <a:cubicBezTo>
                  <a:pt x="9970" y="5255"/>
                  <a:pt x="9987" y="5187"/>
                  <a:pt x="9964" y="5187"/>
                </a:cubicBezTo>
                <a:lnTo>
                  <a:pt x="9970" y="5187"/>
                </a:lnTo>
                <a:cubicBezTo>
                  <a:pt x="9947" y="5181"/>
                  <a:pt x="9947" y="5164"/>
                  <a:pt x="9970" y="5147"/>
                </a:cubicBezTo>
                <a:cubicBezTo>
                  <a:pt x="9993" y="5130"/>
                  <a:pt x="10049" y="5096"/>
                  <a:pt x="10049" y="5096"/>
                </a:cubicBezTo>
                <a:close/>
                <a:moveTo>
                  <a:pt x="7550" y="5223"/>
                </a:moveTo>
                <a:cubicBezTo>
                  <a:pt x="7552" y="5223"/>
                  <a:pt x="7531" y="5270"/>
                  <a:pt x="7496" y="5334"/>
                </a:cubicBezTo>
                <a:lnTo>
                  <a:pt x="7479" y="5402"/>
                </a:lnTo>
                <a:cubicBezTo>
                  <a:pt x="7479" y="5402"/>
                  <a:pt x="7462" y="5402"/>
                  <a:pt x="7456" y="5397"/>
                </a:cubicBezTo>
                <a:lnTo>
                  <a:pt x="7451" y="5397"/>
                </a:lnTo>
                <a:cubicBezTo>
                  <a:pt x="7451" y="5385"/>
                  <a:pt x="7490" y="5317"/>
                  <a:pt x="7502" y="5295"/>
                </a:cubicBezTo>
                <a:cubicBezTo>
                  <a:pt x="7513" y="5272"/>
                  <a:pt x="7541" y="5238"/>
                  <a:pt x="7547" y="5226"/>
                </a:cubicBezTo>
                <a:cubicBezTo>
                  <a:pt x="7549" y="5224"/>
                  <a:pt x="7549" y="5223"/>
                  <a:pt x="7550" y="5223"/>
                </a:cubicBezTo>
                <a:close/>
                <a:moveTo>
                  <a:pt x="9499" y="5239"/>
                </a:moveTo>
                <a:cubicBezTo>
                  <a:pt x="9512" y="5239"/>
                  <a:pt x="9532" y="5252"/>
                  <a:pt x="9544" y="5278"/>
                </a:cubicBezTo>
                <a:cubicBezTo>
                  <a:pt x="9561" y="5312"/>
                  <a:pt x="9607" y="5408"/>
                  <a:pt x="9607" y="5408"/>
                </a:cubicBezTo>
                <a:cubicBezTo>
                  <a:pt x="9607" y="5410"/>
                  <a:pt x="9605" y="5410"/>
                  <a:pt x="9603" y="5410"/>
                </a:cubicBezTo>
                <a:cubicBezTo>
                  <a:pt x="9596" y="5410"/>
                  <a:pt x="9583" y="5406"/>
                  <a:pt x="9567" y="5402"/>
                </a:cubicBezTo>
                <a:lnTo>
                  <a:pt x="9556" y="5385"/>
                </a:lnTo>
                <a:lnTo>
                  <a:pt x="9510" y="5323"/>
                </a:lnTo>
                <a:cubicBezTo>
                  <a:pt x="9482" y="5317"/>
                  <a:pt x="9454" y="5312"/>
                  <a:pt x="9448" y="5306"/>
                </a:cubicBezTo>
                <a:cubicBezTo>
                  <a:pt x="9442" y="5300"/>
                  <a:pt x="9471" y="5261"/>
                  <a:pt x="9488" y="5244"/>
                </a:cubicBezTo>
                <a:cubicBezTo>
                  <a:pt x="9490" y="5241"/>
                  <a:pt x="9494" y="5239"/>
                  <a:pt x="9499" y="5239"/>
                </a:cubicBezTo>
                <a:close/>
                <a:moveTo>
                  <a:pt x="17683" y="5244"/>
                </a:moveTo>
                <a:cubicBezTo>
                  <a:pt x="17692" y="5244"/>
                  <a:pt x="17705" y="5251"/>
                  <a:pt x="17720" y="5266"/>
                </a:cubicBezTo>
                <a:cubicBezTo>
                  <a:pt x="17749" y="5295"/>
                  <a:pt x="17800" y="5374"/>
                  <a:pt x="17794" y="5380"/>
                </a:cubicBezTo>
                <a:cubicBezTo>
                  <a:pt x="17788" y="5380"/>
                  <a:pt x="17732" y="5408"/>
                  <a:pt x="17715" y="5419"/>
                </a:cubicBezTo>
                <a:cubicBezTo>
                  <a:pt x="17712" y="5421"/>
                  <a:pt x="17707" y="5422"/>
                  <a:pt x="17703" y="5422"/>
                </a:cubicBezTo>
                <a:cubicBezTo>
                  <a:pt x="17681" y="5422"/>
                  <a:pt x="17644" y="5402"/>
                  <a:pt x="17635" y="5374"/>
                </a:cubicBezTo>
                <a:cubicBezTo>
                  <a:pt x="17620" y="5349"/>
                  <a:pt x="17644" y="5333"/>
                  <a:pt x="17662" y="5333"/>
                </a:cubicBezTo>
                <a:cubicBezTo>
                  <a:pt x="17665" y="5333"/>
                  <a:pt x="17667" y="5334"/>
                  <a:pt x="17669" y="5334"/>
                </a:cubicBezTo>
                <a:cubicBezTo>
                  <a:pt x="17670" y="5335"/>
                  <a:pt x="17670" y="5335"/>
                  <a:pt x="17671" y="5335"/>
                </a:cubicBezTo>
                <a:cubicBezTo>
                  <a:pt x="17681" y="5335"/>
                  <a:pt x="17680" y="5282"/>
                  <a:pt x="17675" y="5261"/>
                </a:cubicBezTo>
                <a:cubicBezTo>
                  <a:pt x="17672" y="5250"/>
                  <a:pt x="17676" y="5244"/>
                  <a:pt x="17683" y="5244"/>
                </a:cubicBezTo>
                <a:close/>
                <a:moveTo>
                  <a:pt x="7785" y="5306"/>
                </a:moveTo>
                <a:cubicBezTo>
                  <a:pt x="7802" y="5306"/>
                  <a:pt x="7876" y="5346"/>
                  <a:pt x="7876" y="5391"/>
                </a:cubicBezTo>
                <a:cubicBezTo>
                  <a:pt x="7880" y="5419"/>
                  <a:pt x="7862" y="5435"/>
                  <a:pt x="7836" y="5435"/>
                </a:cubicBezTo>
                <a:cubicBezTo>
                  <a:pt x="7824" y="5435"/>
                  <a:pt x="7811" y="5432"/>
                  <a:pt x="7797" y="5425"/>
                </a:cubicBezTo>
                <a:lnTo>
                  <a:pt x="7785" y="5351"/>
                </a:lnTo>
                <a:lnTo>
                  <a:pt x="7785" y="5323"/>
                </a:lnTo>
                <a:cubicBezTo>
                  <a:pt x="7765" y="5335"/>
                  <a:pt x="7734" y="5347"/>
                  <a:pt x="7717" y="5347"/>
                </a:cubicBezTo>
                <a:cubicBezTo>
                  <a:pt x="7710" y="5347"/>
                  <a:pt x="7706" y="5345"/>
                  <a:pt x="7706" y="5340"/>
                </a:cubicBezTo>
                <a:cubicBezTo>
                  <a:pt x="7712" y="5323"/>
                  <a:pt x="7763" y="5306"/>
                  <a:pt x="7785" y="5306"/>
                </a:cubicBezTo>
                <a:close/>
                <a:moveTo>
                  <a:pt x="14047" y="5359"/>
                </a:moveTo>
                <a:cubicBezTo>
                  <a:pt x="14053" y="5359"/>
                  <a:pt x="14069" y="5372"/>
                  <a:pt x="14078" y="5385"/>
                </a:cubicBezTo>
                <a:cubicBezTo>
                  <a:pt x="14089" y="5397"/>
                  <a:pt x="14072" y="5425"/>
                  <a:pt x="14038" y="5442"/>
                </a:cubicBezTo>
                <a:cubicBezTo>
                  <a:pt x="14013" y="5454"/>
                  <a:pt x="13951" y="5464"/>
                  <a:pt x="13917" y="5464"/>
                </a:cubicBezTo>
                <a:cubicBezTo>
                  <a:pt x="13905" y="5464"/>
                  <a:pt x="13896" y="5462"/>
                  <a:pt x="13896" y="5459"/>
                </a:cubicBezTo>
                <a:cubicBezTo>
                  <a:pt x="13896" y="5448"/>
                  <a:pt x="13907" y="5402"/>
                  <a:pt x="13919" y="5363"/>
                </a:cubicBezTo>
                <a:lnTo>
                  <a:pt x="13959" y="5408"/>
                </a:lnTo>
                <a:lnTo>
                  <a:pt x="13976" y="5425"/>
                </a:lnTo>
                <a:cubicBezTo>
                  <a:pt x="14010" y="5419"/>
                  <a:pt x="14038" y="5374"/>
                  <a:pt x="14044" y="5363"/>
                </a:cubicBezTo>
                <a:cubicBezTo>
                  <a:pt x="14044" y="5360"/>
                  <a:pt x="14045" y="5359"/>
                  <a:pt x="14047" y="5359"/>
                </a:cubicBezTo>
                <a:close/>
                <a:moveTo>
                  <a:pt x="18617" y="5374"/>
                </a:moveTo>
                <a:cubicBezTo>
                  <a:pt x="18645" y="5374"/>
                  <a:pt x="18673" y="5391"/>
                  <a:pt x="18673" y="5397"/>
                </a:cubicBezTo>
                <a:cubicBezTo>
                  <a:pt x="18673" y="5402"/>
                  <a:pt x="18639" y="5431"/>
                  <a:pt x="18600" y="5453"/>
                </a:cubicBezTo>
                <a:lnTo>
                  <a:pt x="18566" y="5470"/>
                </a:lnTo>
                <a:cubicBezTo>
                  <a:pt x="18562" y="5472"/>
                  <a:pt x="18558" y="5473"/>
                  <a:pt x="18554" y="5473"/>
                </a:cubicBezTo>
                <a:cubicBezTo>
                  <a:pt x="18543" y="5473"/>
                  <a:pt x="18532" y="5469"/>
                  <a:pt x="18532" y="5465"/>
                </a:cubicBezTo>
                <a:cubicBezTo>
                  <a:pt x="18532" y="5448"/>
                  <a:pt x="18532" y="5419"/>
                  <a:pt x="18543" y="5414"/>
                </a:cubicBezTo>
                <a:cubicBezTo>
                  <a:pt x="18554" y="5397"/>
                  <a:pt x="18571" y="5385"/>
                  <a:pt x="18588" y="5380"/>
                </a:cubicBezTo>
                <a:lnTo>
                  <a:pt x="18617" y="5374"/>
                </a:lnTo>
                <a:close/>
                <a:moveTo>
                  <a:pt x="21215" y="5244"/>
                </a:moveTo>
                <a:cubicBezTo>
                  <a:pt x="21227" y="5244"/>
                  <a:pt x="21230" y="5251"/>
                  <a:pt x="21227" y="5266"/>
                </a:cubicBezTo>
                <a:lnTo>
                  <a:pt x="21232" y="5266"/>
                </a:lnTo>
                <a:lnTo>
                  <a:pt x="21221" y="5283"/>
                </a:lnTo>
                <a:cubicBezTo>
                  <a:pt x="21204" y="5323"/>
                  <a:pt x="21176" y="5357"/>
                  <a:pt x="21164" y="5397"/>
                </a:cubicBezTo>
                <a:lnTo>
                  <a:pt x="21159" y="5442"/>
                </a:lnTo>
                <a:cubicBezTo>
                  <a:pt x="21159" y="5496"/>
                  <a:pt x="21154" y="5539"/>
                  <a:pt x="21143" y="5539"/>
                </a:cubicBezTo>
                <a:cubicBezTo>
                  <a:pt x="21143" y="5539"/>
                  <a:pt x="21142" y="5539"/>
                  <a:pt x="21142" y="5539"/>
                </a:cubicBezTo>
                <a:cubicBezTo>
                  <a:pt x="21125" y="5533"/>
                  <a:pt x="21113" y="5470"/>
                  <a:pt x="21113" y="5408"/>
                </a:cubicBezTo>
                <a:lnTo>
                  <a:pt x="21073" y="5363"/>
                </a:lnTo>
                <a:lnTo>
                  <a:pt x="21056" y="5346"/>
                </a:lnTo>
                <a:cubicBezTo>
                  <a:pt x="21060" y="5311"/>
                  <a:pt x="21085" y="5295"/>
                  <a:pt x="21100" y="5295"/>
                </a:cubicBezTo>
                <a:cubicBezTo>
                  <a:pt x="21108" y="5295"/>
                  <a:pt x="21113" y="5299"/>
                  <a:pt x="21113" y="5306"/>
                </a:cubicBezTo>
                <a:cubicBezTo>
                  <a:pt x="21113" y="5321"/>
                  <a:pt x="21126" y="5329"/>
                  <a:pt x="21144" y="5329"/>
                </a:cubicBezTo>
                <a:cubicBezTo>
                  <a:pt x="21154" y="5329"/>
                  <a:pt x="21164" y="5327"/>
                  <a:pt x="21176" y="5323"/>
                </a:cubicBezTo>
                <a:lnTo>
                  <a:pt x="21187" y="5272"/>
                </a:lnTo>
                <a:lnTo>
                  <a:pt x="21193" y="5249"/>
                </a:lnTo>
                <a:cubicBezTo>
                  <a:pt x="21202" y="5245"/>
                  <a:pt x="21210" y="5244"/>
                  <a:pt x="21215" y="5244"/>
                </a:cubicBezTo>
                <a:close/>
                <a:moveTo>
                  <a:pt x="17188" y="5443"/>
                </a:moveTo>
                <a:cubicBezTo>
                  <a:pt x="17218" y="5443"/>
                  <a:pt x="17264" y="5518"/>
                  <a:pt x="17249" y="5533"/>
                </a:cubicBezTo>
                <a:cubicBezTo>
                  <a:pt x="17241" y="5541"/>
                  <a:pt x="17222" y="5546"/>
                  <a:pt x="17204" y="5546"/>
                </a:cubicBezTo>
                <a:cubicBezTo>
                  <a:pt x="17185" y="5546"/>
                  <a:pt x="17167" y="5541"/>
                  <a:pt x="17159" y="5533"/>
                </a:cubicBezTo>
                <a:cubicBezTo>
                  <a:pt x="17142" y="5516"/>
                  <a:pt x="17147" y="5482"/>
                  <a:pt x="17176" y="5448"/>
                </a:cubicBezTo>
                <a:cubicBezTo>
                  <a:pt x="17179" y="5444"/>
                  <a:pt x="17183" y="5443"/>
                  <a:pt x="17188" y="5443"/>
                </a:cubicBezTo>
                <a:close/>
                <a:moveTo>
                  <a:pt x="21672" y="5354"/>
                </a:moveTo>
                <a:cubicBezTo>
                  <a:pt x="21681" y="5354"/>
                  <a:pt x="21689" y="5356"/>
                  <a:pt x="21692" y="5363"/>
                </a:cubicBezTo>
                <a:cubicBezTo>
                  <a:pt x="21698" y="5380"/>
                  <a:pt x="21686" y="5414"/>
                  <a:pt x="21669" y="5431"/>
                </a:cubicBezTo>
                <a:cubicBezTo>
                  <a:pt x="21648" y="5447"/>
                  <a:pt x="21583" y="5546"/>
                  <a:pt x="21565" y="5546"/>
                </a:cubicBezTo>
                <a:cubicBezTo>
                  <a:pt x="21563" y="5546"/>
                  <a:pt x="21562" y="5545"/>
                  <a:pt x="21561" y="5544"/>
                </a:cubicBezTo>
                <a:cubicBezTo>
                  <a:pt x="21544" y="5522"/>
                  <a:pt x="21527" y="5493"/>
                  <a:pt x="21516" y="5476"/>
                </a:cubicBezTo>
                <a:lnTo>
                  <a:pt x="21510" y="5453"/>
                </a:lnTo>
                <a:lnTo>
                  <a:pt x="21510" y="5419"/>
                </a:lnTo>
                <a:cubicBezTo>
                  <a:pt x="21525" y="5419"/>
                  <a:pt x="21548" y="5424"/>
                  <a:pt x="21563" y="5424"/>
                </a:cubicBezTo>
                <a:cubicBezTo>
                  <a:pt x="21571" y="5424"/>
                  <a:pt x="21577" y="5423"/>
                  <a:pt x="21578" y="5419"/>
                </a:cubicBezTo>
                <a:cubicBezTo>
                  <a:pt x="21584" y="5414"/>
                  <a:pt x="21595" y="5363"/>
                  <a:pt x="21612" y="5363"/>
                </a:cubicBezTo>
                <a:cubicBezTo>
                  <a:pt x="21614" y="5363"/>
                  <a:pt x="21615" y="5363"/>
                  <a:pt x="21617" y="5363"/>
                </a:cubicBezTo>
                <a:cubicBezTo>
                  <a:pt x="21629" y="5363"/>
                  <a:pt x="21654" y="5354"/>
                  <a:pt x="21672" y="5354"/>
                </a:cubicBezTo>
                <a:close/>
                <a:moveTo>
                  <a:pt x="21361" y="5421"/>
                </a:moveTo>
                <a:cubicBezTo>
                  <a:pt x="21369" y="5421"/>
                  <a:pt x="21377" y="5424"/>
                  <a:pt x="21386" y="5431"/>
                </a:cubicBezTo>
                <a:lnTo>
                  <a:pt x="21403" y="5442"/>
                </a:lnTo>
                <a:lnTo>
                  <a:pt x="21437" y="5470"/>
                </a:lnTo>
                <a:cubicBezTo>
                  <a:pt x="21420" y="5493"/>
                  <a:pt x="21391" y="5533"/>
                  <a:pt x="21386" y="5556"/>
                </a:cubicBezTo>
                <a:lnTo>
                  <a:pt x="21369" y="5561"/>
                </a:lnTo>
                <a:lnTo>
                  <a:pt x="21357" y="5567"/>
                </a:lnTo>
                <a:cubicBezTo>
                  <a:pt x="21340" y="5556"/>
                  <a:pt x="21295" y="5539"/>
                  <a:pt x="21283" y="5539"/>
                </a:cubicBezTo>
                <a:cubicBezTo>
                  <a:pt x="21272" y="5539"/>
                  <a:pt x="21255" y="5590"/>
                  <a:pt x="21255" y="5607"/>
                </a:cubicBezTo>
                <a:cubicBezTo>
                  <a:pt x="21255" y="5613"/>
                  <a:pt x="21246" y="5617"/>
                  <a:pt x="21233" y="5617"/>
                </a:cubicBezTo>
                <a:cubicBezTo>
                  <a:pt x="21222" y="5617"/>
                  <a:pt x="21208" y="5614"/>
                  <a:pt x="21193" y="5607"/>
                </a:cubicBezTo>
                <a:lnTo>
                  <a:pt x="21187" y="5567"/>
                </a:lnTo>
                <a:cubicBezTo>
                  <a:pt x="21177" y="5529"/>
                  <a:pt x="21220" y="5475"/>
                  <a:pt x="21250" y="5475"/>
                </a:cubicBezTo>
                <a:cubicBezTo>
                  <a:pt x="21256" y="5475"/>
                  <a:pt x="21262" y="5477"/>
                  <a:pt x="21266" y="5482"/>
                </a:cubicBezTo>
                <a:cubicBezTo>
                  <a:pt x="21278" y="5490"/>
                  <a:pt x="21288" y="5494"/>
                  <a:pt x="21295" y="5494"/>
                </a:cubicBezTo>
                <a:cubicBezTo>
                  <a:pt x="21313" y="5494"/>
                  <a:pt x="21321" y="5475"/>
                  <a:pt x="21329" y="5459"/>
                </a:cubicBezTo>
                <a:lnTo>
                  <a:pt x="21340" y="5448"/>
                </a:lnTo>
                <a:cubicBezTo>
                  <a:pt x="21340" y="5430"/>
                  <a:pt x="21349" y="5421"/>
                  <a:pt x="21361" y="5421"/>
                </a:cubicBezTo>
                <a:close/>
                <a:moveTo>
                  <a:pt x="15887" y="5552"/>
                </a:moveTo>
                <a:cubicBezTo>
                  <a:pt x="15915" y="5552"/>
                  <a:pt x="15953" y="5563"/>
                  <a:pt x="15961" y="5567"/>
                </a:cubicBezTo>
                <a:cubicBezTo>
                  <a:pt x="15978" y="5578"/>
                  <a:pt x="15961" y="5578"/>
                  <a:pt x="15922" y="5578"/>
                </a:cubicBezTo>
                <a:lnTo>
                  <a:pt x="15905" y="5629"/>
                </a:lnTo>
                <a:cubicBezTo>
                  <a:pt x="15904" y="5630"/>
                  <a:pt x="15901" y="5631"/>
                  <a:pt x="15899" y="5631"/>
                </a:cubicBezTo>
                <a:cubicBezTo>
                  <a:pt x="15887" y="5631"/>
                  <a:pt x="15862" y="5623"/>
                  <a:pt x="15848" y="5618"/>
                </a:cubicBezTo>
                <a:cubicBezTo>
                  <a:pt x="15842" y="5618"/>
                  <a:pt x="15842" y="5584"/>
                  <a:pt x="15848" y="5578"/>
                </a:cubicBezTo>
                <a:lnTo>
                  <a:pt x="15865" y="5556"/>
                </a:lnTo>
                <a:cubicBezTo>
                  <a:pt x="15870" y="5553"/>
                  <a:pt x="15878" y="5552"/>
                  <a:pt x="15887" y="5552"/>
                </a:cubicBezTo>
                <a:close/>
                <a:moveTo>
                  <a:pt x="17584" y="5351"/>
                </a:moveTo>
                <a:cubicBezTo>
                  <a:pt x="17601" y="5374"/>
                  <a:pt x="17607" y="5431"/>
                  <a:pt x="17584" y="5476"/>
                </a:cubicBezTo>
                <a:lnTo>
                  <a:pt x="17573" y="5470"/>
                </a:lnTo>
                <a:lnTo>
                  <a:pt x="17527" y="5470"/>
                </a:lnTo>
                <a:cubicBezTo>
                  <a:pt x="17499" y="5505"/>
                  <a:pt x="17459" y="5561"/>
                  <a:pt x="17431" y="5595"/>
                </a:cubicBezTo>
                <a:lnTo>
                  <a:pt x="17414" y="5629"/>
                </a:lnTo>
                <a:cubicBezTo>
                  <a:pt x="17410" y="5633"/>
                  <a:pt x="17403" y="5637"/>
                  <a:pt x="17397" y="5637"/>
                </a:cubicBezTo>
                <a:cubicBezTo>
                  <a:pt x="17395" y="5637"/>
                  <a:pt x="17393" y="5637"/>
                  <a:pt x="17391" y="5635"/>
                </a:cubicBezTo>
                <a:cubicBezTo>
                  <a:pt x="17385" y="5629"/>
                  <a:pt x="17380" y="5618"/>
                  <a:pt x="17385" y="5607"/>
                </a:cubicBezTo>
                <a:lnTo>
                  <a:pt x="17385" y="5590"/>
                </a:lnTo>
                <a:cubicBezTo>
                  <a:pt x="17391" y="5567"/>
                  <a:pt x="17403" y="5493"/>
                  <a:pt x="17414" y="5419"/>
                </a:cubicBezTo>
                <a:lnTo>
                  <a:pt x="17499" y="5380"/>
                </a:lnTo>
                <a:cubicBezTo>
                  <a:pt x="17522" y="5374"/>
                  <a:pt x="17544" y="5351"/>
                  <a:pt x="17561" y="5351"/>
                </a:cubicBezTo>
                <a:close/>
                <a:moveTo>
                  <a:pt x="8025" y="5464"/>
                </a:moveTo>
                <a:cubicBezTo>
                  <a:pt x="8029" y="5464"/>
                  <a:pt x="8033" y="5470"/>
                  <a:pt x="8035" y="5482"/>
                </a:cubicBezTo>
                <a:cubicBezTo>
                  <a:pt x="8041" y="5516"/>
                  <a:pt x="8126" y="5567"/>
                  <a:pt x="8092" y="5601"/>
                </a:cubicBezTo>
                <a:lnTo>
                  <a:pt x="8058" y="5590"/>
                </a:lnTo>
                <a:lnTo>
                  <a:pt x="8029" y="5578"/>
                </a:lnTo>
                <a:cubicBezTo>
                  <a:pt x="8007" y="5584"/>
                  <a:pt x="7967" y="5595"/>
                  <a:pt x="7933" y="5607"/>
                </a:cubicBezTo>
                <a:lnTo>
                  <a:pt x="7939" y="5663"/>
                </a:lnTo>
                <a:lnTo>
                  <a:pt x="7939" y="5669"/>
                </a:lnTo>
                <a:cubicBezTo>
                  <a:pt x="7934" y="5673"/>
                  <a:pt x="7928" y="5675"/>
                  <a:pt x="7922" y="5675"/>
                </a:cubicBezTo>
                <a:cubicBezTo>
                  <a:pt x="7912" y="5675"/>
                  <a:pt x="7900" y="5670"/>
                  <a:pt x="7893" y="5663"/>
                </a:cubicBezTo>
                <a:lnTo>
                  <a:pt x="7893" y="5652"/>
                </a:lnTo>
                <a:lnTo>
                  <a:pt x="7893" y="5629"/>
                </a:lnTo>
                <a:cubicBezTo>
                  <a:pt x="7905" y="5601"/>
                  <a:pt x="7990" y="5539"/>
                  <a:pt x="8001" y="5499"/>
                </a:cubicBezTo>
                <a:cubicBezTo>
                  <a:pt x="8011" y="5476"/>
                  <a:pt x="8019" y="5464"/>
                  <a:pt x="8025" y="5464"/>
                </a:cubicBezTo>
                <a:close/>
                <a:moveTo>
                  <a:pt x="17299" y="5585"/>
                </a:moveTo>
                <a:cubicBezTo>
                  <a:pt x="17308" y="5585"/>
                  <a:pt x="17315" y="5588"/>
                  <a:pt x="17317" y="5595"/>
                </a:cubicBezTo>
                <a:cubicBezTo>
                  <a:pt x="17323" y="5612"/>
                  <a:pt x="17346" y="5658"/>
                  <a:pt x="17363" y="5675"/>
                </a:cubicBezTo>
                <a:cubicBezTo>
                  <a:pt x="17374" y="5686"/>
                  <a:pt x="17317" y="5686"/>
                  <a:pt x="17300" y="5697"/>
                </a:cubicBezTo>
                <a:cubicBezTo>
                  <a:pt x="17283" y="5703"/>
                  <a:pt x="17215" y="5703"/>
                  <a:pt x="17193" y="5709"/>
                </a:cubicBezTo>
                <a:cubicBezTo>
                  <a:pt x="17190" y="5710"/>
                  <a:pt x="17186" y="5710"/>
                  <a:pt x="17183" y="5710"/>
                </a:cubicBezTo>
                <a:cubicBezTo>
                  <a:pt x="17166" y="5710"/>
                  <a:pt x="17146" y="5700"/>
                  <a:pt x="17142" y="5686"/>
                </a:cubicBezTo>
                <a:cubicBezTo>
                  <a:pt x="17130" y="5663"/>
                  <a:pt x="17238" y="5612"/>
                  <a:pt x="17261" y="5601"/>
                </a:cubicBezTo>
                <a:cubicBezTo>
                  <a:pt x="17271" y="5591"/>
                  <a:pt x="17286" y="5585"/>
                  <a:pt x="17299" y="5585"/>
                </a:cubicBezTo>
                <a:close/>
                <a:moveTo>
                  <a:pt x="17612" y="5595"/>
                </a:moveTo>
                <a:lnTo>
                  <a:pt x="17612" y="5635"/>
                </a:lnTo>
                <a:lnTo>
                  <a:pt x="17612" y="5646"/>
                </a:lnTo>
                <a:cubicBezTo>
                  <a:pt x="17601" y="5658"/>
                  <a:pt x="17590" y="5663"/>
                  <a:pt x="17578" y="5663"/>
                </a:cubicBezTo>
                <a:lnTo>
                  <a:pt x="17573" y="5669"/>
                </a:lnTo>
                <a:cubicBezTo>
                  <a:pt x="17561" y="5669"/>
                  <a:pt x="17550" y="5675"/>
                  <a:pt x="17539" y="5686"/>
                </a:cubicBezTo>
                <a:cubicBezTo>
                  <a:pt x="17539" y="5703"/>
                  <a:pt x="17527" y="5714"/>
                  <a:pt x="17522" y="5714"/>
                </a:cubicBezTo>
                <a:cubicBezTo>
                  <a:pt x="17516" y="5714"/>
                  <a:pt x="17459" y="5658"/>
                  <a:pt x="17476" y="5624"/>
                </a:cubicBezTo>
                <a:cubicBezTo>
                  <a:pt x="17484" y="5610"/>
                  <a:pt x="17491" y="5603"/>
                  <a:pt x="17497" y="5603"/>
                </a:cubicBezTo>
                <a:cubicBezTo>
                  <a:pt x="17503" y="5603"/>
                  <a:pt x="17507" y="5612"/>
                  <a:pt x="17510" y="5629"/>
                </a:cubicBezTo>
                <a:cubicBezTo>
                  <a:pt x="17510" y="5635"/>
                  <a:pt x="17513" y="5637"/>
                  <a:pt x="17519" y="5637"/>
                </a:cubicBezTo>
                <a:cubicBezTo>
                  <a:pt x="17540" y="5637"/>
                  <a:pt x="17594" y="5600"/>
                  <a:pt x="17612" y="5595"/>
                </a:cubicBezTo>
                <a:close/>
                <a:moveTo>
                  <a:pt x="20855" y="5517"/>
                </a:moveTo>
                <a:cubicBezTo>
                  <a:pt x="20860" y="5517"/>
                  <a:pt x="20866" y="5520"/>
                  <a:pt x="20875" y="5527"/>
                </a:cubicBezTo>
                <a:lnTo>
                  <a:pt x="20898" y="5544"/>
                </a:lnTo>
                <a:cubicBezTo>
                  <a:pt x="20937" y="5533"/>
                  <a:pt x="20977" y="5522"/>
                  <a:pt x="20983" y="5522"/>
                </a:cubicBezTo>
                <a:cubicBezTo>
                  <a:pt x="20988" y="5522"/>
                  <a:pt x="20988" y="5544"/>
                  <a:pt x="20988" y="5556"/>
                </a:cubicBezTo>
                <a:cubicBezTo>
                  <a:pt x="20988" y="5559"/>
                  <a:pt x="20992" y="5562"/>
                  <a:pt x="20998" y="5562"/>
                </a:cubicBezTo>
                <a:cubicBezTo>
                  <a:pt x="21001" y="5562"/>
                  <a:pt x="21006" y="5560"/>
                  <a:pt x="21011" y="5556"/>
                </a:cubicBezTo>
                <a:cubicBezTo>
                  <a:pt x="21012" y="5555"/>
                  <a:pt x="21012" y="5555"/>
                  <a:pt x="21013" y="5555"/>
                </a:cubicBezTo>
                <a:cubicBezTo>
                  <a:pt x="21028" y="5555"/>
                  <a:pt x="21067" y="5596"/>
                  <a:pt x="21062" y="5612"/>
                </a:cubicBezTo>
                <a:cubicBezTo>
                  <a:pt x="21051" y="5635"/>
                  <a:pt x="21005" y="5680"/>
                  <a:pt x="20988" y="5686"/>
                </a:cubicBezTo>
                <a:cubicBezTo>
                  <a:pt x="20985" y="5688"/>
                  <a:pt x="20980" y="5688"/>
                  <a:pt x="20975" y="5688"/>
                </a:cubicBezTo>
                <a:cubicBezTo>
                  <a:pt x="20963" y="5688"/>
                  <a:pt x="20949" y="5684"/>
                  <a:pt x="20949" y="5680"/>
                </a:cubicBezTo>
                <a:cubicBezTo>
                  <a:pt x="20946" y="5678"/>
                  <a:pt x="20940" y="5676"/>
                  <a:pt x="20932" y="5676"/>
                </a:cubicBezTo>
                <a:cubicBezTo>
                  <a:pt x="20925" y="5676"/>
                  <a:pt x="20915" y="5678"/>
                  <a:pt x="20903" y="5680"/>
                </a:cubicBezTo>
                <a:lnTo>
                  <a:pt x="20892" y="5641"/>
                </a:lnTo>
                <a:lnTo>
                  <a:pt x="20886" y="5624"/>
                </a:lnTo>
                <a:cubicBezTo>
                  <a:pt x="20883" y="5621"/>
                  <a:pt x="20879" y="5620"/>
                  <a:pt x="20876" y="5620"/>
                </a:cubicBezTo>
                <a:cubicBezTo>
                  <a:pt x="20865" y="5620"/>
                  <a:pt x="20859" y="5634"/>
                  <a:pt x="20864" y="5652"/>
                </a:cubicBezTo>
                <a:lnTo>
                  <a:pt x="20869" y="5680"/>
                </a:lnTo>
                <a:lnTo>
                  <a:pt x="20869" y="5697"/>
                </a:lnTo>
                <a:cubicBezTo>
                  <a:pt x="20861" y="5710"/>
                  <a:pt x="20850" y="5719"/>
                  <a:pt x="20840" y="5719"/>
                </a:cubicBezTo>
                <a:cubicBezTo>
                  <a:pt x="20836" y="5719"/>
                  <a:pt x="20833" y="5718"/>
                  <a:pt x="20829" y="5714"/>
                </a:cubicBezTo>
                <a:lnTo>
                  <a:pt x="20818" y="5703"/>
                </a:lnTo>
                <a:lnTo>
                  <a:pt x="20807" y="5680"/>
                </a:lnTo>
                <a:cubicBezTo>
                  <a:pt x="20802" y="5673"/>
                  <a:pt x="20798" y="5670"/>
                  <a:pt x="20793" y="5670"/>
                </a:cubicBezTo>
                <a:cubicBezTo>
                  <a:pt x="20781" y="5670"/>
                  <a:pt x="20771" y="5692"/>
                  <a:pt x="20767" y="5709"/>
                </a:cubicBezTo>
                <a:cubicBezTo>
                  <a:pt x="20767" y="5716"/>
                  <a:pt x="20765" y="5719"/>
                  <a:pt x="20761" y="5719"/>
                </a:cubicBezTo>
                <a:cubicBezTo>
                  <a:pt x="20753" y="5719"/>
                  <a:pt x="20737" y="5704"/>
                  <a:pt x="20722" y="5680"/>
                </a:cubicBezTo>
                <a:lnTo>
                  <a:pt x="20722" y="5663"/>
                </a:lnTo>
                <a:cubicBezTo>
                  <a:pt x="20733" y="5629"/>
                  <a:pt x="20750" y="5601"/>
                  <a:pt x="20773" y="5573"/>
                </a:cubicBezTo>
                <a:lnTo>
                  <a:pt x="20773" y="5567"/>
                </a:lnTo>
                <a:cubicBezTo>
                  <a:pt x="20779" y="5574"/>
                  <a:pt x="20787" y="5577"/>
                  <a:pt x="20795" y="5577"/>
                </a:cubicBezTo>
                <a:cubicBezTo>
                  <a:pt x="20806" y="5577"/>
                  <a:pt x="20817" y="5569"/>
                  <a:pt x="20824" y="5556"/>
                </a:cubicBezTo>
                <a:lnTo>
                  <a:pt x="20835" y="5539"/>
                </a:lnTo>
                <a:cubicBezTo>
                  <a:pt x="20842" y="5525"/>
                  <a:pt x="20847" y="5517"/>
                  <a:pt x="20855" y="5517"/>
                </a:cubicBezTo>
                <a:close/>
                <a:moveTo>
                  <a:pt x="12875" y="5607"/>
                </a:moveTo>
                <a:cubicBezTo>
                  <a:pt x="12880" y="5612"/>
                  <a:pt x="12880" y="5624"/>
                  <a:pt x="12880" y="5635"/>
                </a:cubicBezTo>
                <a:lnTo>
                  <a:pt x="12875" y="5646"/>
                </a:lnTo>
                <a:lnTo>
                  <a:pt x="12863" y="5663"/>
                </a:lnTo>
                <a:cubicBezTo>
                  <a:pt x="12846" y="5686"/>
                  <a:pt x="12824" y="5720"/>
                  <a:pt x="12818" y="5737"/>
                </a:cubicBezTo>
                <a:cubicBezTo>
                  <a:pt x="12817" y="5739"/>
                  <a:pt x="12816" y="5740"/>
                  <a:pt x="12814" y="5740"/>
                </a:cubicBezTo>
                <a:cubicBezTo>
                  <a:pt x="12804" y="5740"/>
                  <a:pt x="12785" y="5718"/>
                  <a:pt x="12761" y="5680"/>
                </a:cubicBezTo>
                <a:lnTo>
                  <a:pt x="12801" y="5646"/>
                </a:lnTo>
                <a:lnTo>
                  <a:pt x="12818" y="5629"/>
                </a:lnTo>
                <a:cubicBezTo>
                  <a:pt x="12841" y="5618"/>
                  <a:pt x="12869" y="5607"/>
                  <a:pt x="12875" y="5607"/>
                </a:cubicBezTo>
                <a:close/>
                <a:moveTo>
                  <a:pt x="5785" y="5378"/>
                </a:moveTo>
                <a:cubicBezTo>
                  <a:pt x="5805" y="5378"/>
                  <a:pt x="5844" y="5392"/>
                  <a:pt x="5839" y="5425"/>
                </a:cubicBezTo>
                <a:lnTo>
                  <a:pt x="5828" y="5522"/>
                </a:lnTo>
                <a:cubicBezTo>
                  <a:pt x="5833" y="5521"/>
                  <a:pt x="5837" y="5521"/>
                  <a:pt x="5841" y="5521"/>
                </a:cubicBezTo>
                <a:cubicBezTo>
                  <a:pt x="5885" y="5521"/>
                  <a:pt x="5912" y="5545"/>
                  <a:pt x="5902" y="5556"/>
                </a:cubicBezTo>
                <a:cubicBezTo>
                  <a:pt x="5896" y="5567"/>
                  <a:pt x="5890" y="5590"/>
                  <a:pt x="5890" y="5601"/>
                </a:cubicBezTo>
                <a:lnTo>
                  <a:pt x="5890" y="5612"/>
                </a:lnTo>
                <a:lnTo>
                  <a:pt x="5890" y="5669"/>
                </a:lnTo>
                <a:cubicBezTo>
                  <a:pt x="5851" y="5703"/>
                  <a:pt x="5788" y="5748"/>
                  <a:pt x="5771" y="5748"/>
                </a:cubicBezTo>
                <a:cubicBezTo>
                  <a:pt x="5754" y="5748"/>
                  <a:pt x="5760" y="5686"/>
                  <a:pt x="5766" y="5669"/>
                </a:cubicBezTo>
                <a:cubicBezTo>
                  <a:pt x="5766" y="5652"/>
                  <a:pt x="5811" y="5601"/>
                  <a:pt x="5822" y="5584"/>
                </a:cubicBezTo>
                <a:cubicBezTo>
                  <a:pt x="5839" y="5573"/>
                  <a:pt x="5828" y="5522"/>
                  <a:pt x="5817" y="5510"/>
                </a:cubicBezTo>
                <a:cubicBezTo>
                  <a:pt x="5815" y="5508"/>
                  <a:pt x="5813" y="5507"/>
                  <a:pt x="5809" y="5507"/>
                </a:cubicBezTo>
                <a:cubicBezTo>
                  <a:pt x="5785" y="5507"/>
                  <a:pt x="5717" y="5553"/>
                  <a:pt x="5697" y="5578"/>
                </a:cubicBezTo>
                <a:cubicBezTo>
                  <a:pt x="5669" y="5601"/>
                  <a:pt x="5641" y="5652"/>
                  <a:pt x="5629" y="5686"/>
                </a:cubicBezTo>
                <a:lnTo>
                  <a:pt x="5618" y="5703"/>
                </a:lnTo>
                <a:lnTo>
                  <a:pt x="5601" y="5726"/>
                </a:lnTo>
                <a:cubicBezTo>
                  <a:pt x="5584" y="5709"/>
                  <a:pt x="5561" y="5680"/>
                  <a:pt x="5556" y="5669"/>
                </a:cubicBezTo>
                <a:cubicBezTo>
                  <a:pt x="5550" y="5663"/>
                  <a:pt x="5533" y="5646"/>
                  <a:pt x="5516" y="5629"/>
                </a:cubicBezTo>
                <a:lnTo>
                  <a:pt x="5527" y="5607"/>
                </a:lnTo>
                <a:cubicBezTo>
                  <a:pt x="5527" y="5600"/>
                  <a:pt x="5537" y="5597"/>
                  <a:pt x="5547" y="5597"/>
                </a:cubicBezTo>
                <a:cubicBezTo>
                  <a:pt x="5555" y="5597"/>
                  <a:pt x="5562" y="5599"/>
                  <a:pt x="5567" y="5601"/>
                </a:cubicBezTo>
                <a:lnTo>
                  <a:pt x="5590" y="5607"/>
                </a:lnTo>
                <a:cubicBezTo>
                  <a:pt x="5593" y="5608"/>
                  <a:pt x="5596" y="5609"/>
                  <a:pt x="5599" y="5609"/>
                </a:cubicBezTo>
                <a:cubicBezTo>
                  <a:pt x="5621" y="5609"/>
                  <a:pt x="5617" y="5555"/>
                  <a:pt x="5603" y="5555"/>
                </a:cubicBezTo>
                <a:cubicBezTo>
                  <a:pt x="5602" y="5555"/>
                  <a:pt x="5602" y="5555"/>
                  <a:pt x="5601" y="5556"/>
                </a:cubicBezTo>
                <a:cubicBezTo>
                  <a:pt x="5590" y="5556"/>
                  <a:pt x="5561" y="5561"/>
                  <a:pt x="5544" y="5567"/>
                </a:cubicBezTo>
                <a:lnTo>
                  <a:pt x="5539" y="5556"/>
                </a:lnTo>
                <a:cubicBezTo>
                  <a:pt x="5533" y="5544"/>
                  <a:pt x="5522" y="5510"/>
                  <a:pt x="5527" y="5510"/>
                </a:cubicBezTo>
                <a:lnTo>
                  <a:pt x="5561" y="5482"/>
                </a:lnTo>
                <a:cubicBezTo>
                  <a:pt x="5580" y="5466"/>
                  <a:pt x="5601" y="5460"/>
                  <a:pt x="5619" y="5460"/>
                </a:cubicBezTo>
                <a:cubicBezTo>
                  <a:pt x="5639" y="5460"/>
                  <a:pt x="5655" y="5467"/>
                  <a:pt x="5658" y="5476"/>
                </a:cubicBezTo>
                <a:cubicBezTo>
                  <a:pt x="5661" y="5483"/>
                  <a:pt x="5669" y="5488"/>
                  <a:pt x="5679" y="5488"/>
                </a:cubicBezTo>
                <a:cubicBezTo>
                  <a:pt x="5684" y="5488"/>
                  <a:pt x="5691" y="5486"/>
                  <a:pt x="5697" y="5482"/>
                </a:cubicBezTo>
                <a:lnTo>
                  <a:pt x="5697" y="5476"/>
                </a:lnTo>
                <a:cubicBezTo>
                  <a:pt x="5692" y="5402"/>
                  <a:pt x="5743" y="5402"/>
                  <a:pt x="5777" y="5380"/>
                </a:cubicBezTo>
                <a:cubicBezTo>
                  <a:pt x="5779" y="5379"/>
                  <a:pt x="5782" y="5378"/>
                  <a:pt x="5785" y="5378"/>
                </a:cubicBezTo>
                <a:close/>
                <a:moveTo>
                  <a:pt x="20577" y="5612"/>
                </a:moveTo>
                <a:cubicBezTo>
                  <a:pt x="20578" y="5612"/>
                  <a:pt x="20579" y="5612"/>
                  <a:pt x="20580" y="5612"/>
                </a:cubicBezTo>
                <a:cubicBezTo>
                  <a:pt x="20620" y="5612"/>
                  <a:pt x="20637" y="5629"/>
                  <a:pt x="20620" y="5641"/>
                </a:cubicBezTo>
                <a:cubicBezTo>
                  <a:pt x="20608" y="5658"/>
                  <a:pt x="20568" y="5726"/>
                  <a:pt x="20563" y="5783"/>
                </a:cubicBezTo>
                <a:lnTo>
                  <a:pt x="20517" y="5760"/>
                </a:lnTo>
                <a:lnTo>
                  <a:pt x="20495" y="5748"/>
                </a:lnTo>
                <a:cubicBezTo>
                  <a:pt x="20484" y="5704"/>
                  <a:pt x="20542" y="5612"/>
                  <a:pt x="20577" y="5612"/>
                </a:cubicBezTo>
                <a:close/>
                <a:moveTo>
                  <a:pt x="12324" y="5675"/>
                </a:moveTo>
                <a:cubicBezTo>
                  <a:pt x="12341" y="5675"/>
                  <a:pt x="12410" y="5726"/>
                  <a:pt x="12404" y="5743"/>
                </a:cubicBezTo>
                <a:cubicBezTo>
                  <a:pt x="12393" y="5760"/>
                  <a:pt x="12381" y="5783"/>
                  <a:pt x="12376" y="5794"/>
                </a:cubicBezTo>
                <a:lnTo>
                  <a:pt x="12347" y="5794"/>
                </a:lnTo>
                <a:cubicBezTo>
                  <a:pt x="12330" y="5783"/>
                  <a:pt x="12307" y="5726"/>
                  <a:pt x="12296" y="5709"/>
                </a:cubicBezTo>
                <a:cubicBezTo>
                  <a:pt x="12290" y="5692"/>
                  <a:pt x="12302" y="5675"/>
                  <a:pt x="12324" y="5675"/>
                </a:cubicBezTo>
                <a:close/>
                <a:moveTo>
                  <a:pt x="6095" y="5720"/>
                </a:moveTo>
                <a:cubicBezTo>
                  <a:pt x="6100" y="5720"/>
                  <a:pt x="6112" y="5737"/>
                  <a:pt x="6112" y="5748"/>
                </a:cubicBezTo>
                <a:lnTo>
                  <a:pt x="6112" y="5760"/>
                </a:lnTo>
                <a:cubicBezTo>
                  <a:pt x="6106" y="5771"/>
                  <a:pt x="6038" y="5800"/>
                  <a:pt x="6015" y="5800"/>
                </a:cubicBezTo>
                <a:cubicBezTo>
                  <a:pt x="6013" y="5800"/>
                  <a:pt x="6012" y="5800"/>
                  <a:pt x="6010" y="5800"/>
                </a:cubicBezTo>
                <a:cubicBezTo>
                  <a:pt x="5989" y="5800"/>
                  <a:pt x="5970" y="5770"/>
                  <a:pt x="5970" y="5754"/>
                </a:cubicBezTo>
                <a:cubicBezTo>
                  <a:pt x="5970" y="5731"/>
                  <a:pt x="6010" y="5720"/>
                  <a:pt x="6055" y="5720"/>
                </a:cubicBezTo>
                <a:close/>
                <a:moveTo>
                  <a:pt x="17865" y="5634"/>
                </a:moveTo>
                <a:cubicBezTo>
                  <a:pt x="17866" y="5634"/>
                  <a:pt x="17867" y="5634"/>
                  <a:pt x="17868" y="5635"/>
                </a:cubicBezTo>
                <a:cubicBezTo>
                  <a:pt x="17879" y="5646"/>
                  <a:pt x="17925" y="5697"/>
                  <a:pt x="17936" y="5714"/>
                </a:cubicBezTo>
                <a:cubicBezTo>
                  <a:pt x="17947" y="5731"/>
                  <a:pt x="17987" y="5777"/>
                  <a:pt x="17981" y="5805"/>
                </a:cubicBezTo>
                <a:cubicBezTo>
                  <a:pt x="17981" y="5810"/>
                  <a:pt x="17979" y="5812"/>
                  <a:pt x="17975" y="5812"/>
                </a:cubicBezTo>
                <a:cubicBezTo>
                  <a:pt x="17961" y="5812"/>
                  <a:pt x="17925" y="5783"/>
                  <a:pt x="17907" y="5766"/>
                </a:cubicBezTo>
                <a:cubicBezTo>
                  <a:pt x="17902" y="5759"/>
                  <a:pt x="17895" y="5756"/>
                  <a:pt x="17887" y="5756"/>
                </a:cubicBezTo>
                <a:cubicBezTo>
                  <a:pt x="17869" y="5756"/>
                  <a:pt x="17847" y="5771"/>
                  <a:pt x="17839" y="5783"/>
                </a:cubicBezTo>
                <a:cubicBezTo>
                  <a:pt x="17836" y="5789"/>
                  <a:pt x="17833" y="5792"/>
                  <a:pt x="17830" y="5792"/>
                </a:cubicBezTo>
                <a:cubicBezTo>
                  <a:pt x="17823" y="5792"/>
                  <a:pt x="17817" y="5772"/>
                  <a:pt x="17817" y="5743"/>
                </a:cubicBezTo>
                <a:cubicBezTo>
                  <a:pt x="17817" y="5701"/>
                  <a:pt x="17851" y="5634"/>
                  <a:pt x="17865" y="5634"/>
                </a:cubicBezTo>
                <a:close/>
                <a:moveTo>
                  <a:pt x="20376" y="5685"/>
                </a:moveTo>
                <a:cubicBezTo>
                  <a:pt x="20379" y="5685"/>
                  <a:pt x="20383" y="5686"/>
                  <a:pt x="20387" y="5686"/>
                </a:cubicBezTo>
                <a:lnTo>
                  <a:pt x="20421" y="5703"/>
                </a:lnTo>
                <a:cubicBezTo>
                  <a:pt x="20438" y="5709"/>
                  <a:pt x="20455" y="5726"/>
                  <a:pt x="20466" y="5743"/>
                </a:cubicBezTo>
                <a:lnTo>
                  <a:pt x="20472" y="5754"/>
                </a:lnTo>
                <a:cubicBezTo>
                  <a:pt x="20466" y="5777"/>
                  <a:pt x="20438" y="5794"/>
                  <a:pt x="20410" y="5794"/>
                </a:cubicBezTo>
                <a:lnTo>
                  <a:pt x="20381" y="5822"/>
                </a:lnTo>
                <a:cubicBezTo>
                  <a:pt x="20381" y="5823"/>
                  <a:pt x="20381" y="5823"/>
                  <a:pt x="20380" y="5823"/>
                </a:cubicBezTo>
                <a:cubicBezTo>
                  <a:pt x="20375" y="5823"/>
                  <a:pt x="20341" y="5798"/>
                  <a:pt x="20330" y="5777"/>
                </a:cubicBezTo>
                <a:lnTo>
                  <a:pt x="20313" y="5748"/>
                </a:lnTo>
                <a:cubicBezTo>
                  <a:pt x="20313" y="5712"/>
                  <a:pt x="20337" y="5685"/>
                  <a:pt x="20376" y="5685"/>
                </a:cubicBezTo>
                <a:close/>
                <a:moveTo>
                  <a:pt x="17068" y="5646"/>
                </a:moveTo>
                <a:lnTo>
                  <a:pt x="17068" y="5652"/>
                </a:lnTo>
                <a:lnTo>
                  <a:pt x="17085" y="5680"/>
                </a:lnTo>
                <a:cubicBezTo>
                  <a:pt x="17102" y="5709"/>
                  <a:pt x="17124" y="5805"/>
                  <a:pt x="17107" y="5822"/>
                </a:cubicBezTo>
                <a:cubicBezTo>
                  <a:pt x="17100" y="5832"/>
                  <a:pt x="17092" y="5836"/>
                  <a:pt x="17084" y="5836"/>
                </a:cubicBezTo>
                <a:cubicBezTo>
                  <a:pt x="17072" y="5836"/>
                  <a:pt x="17061" y="5827"/>
                  <a:pt x="17051" y="5811"/>
                </a:cubicBezTo>
                <a:lnTo>
                  <a:pt x="17051" y="5805"/>
                </a:lnTo>
                <a:cubicBezTo>
                  <a:pt x="17093" y="5739"/>
                  <a:pt x="17075" y="5732"/>
                  <a:pt x="17048" y="5732"/>
                </a:cubicBezTo>
                <a:cubicBezTo>
                  <a:pt x="17040" y="5732"/>
                  <a:pt x="17032" y="5732"/>
                  <a:pt x="17024" y="5732"/>
                </a:cubicBezTo>
                <a:cubicBezTo>
                  <a:pt x="17019" y="5732"/>
                  <a:pt x="17015" y="5732"/>
                  <a:pt x="17011" y="5731"/>
                </a:cubicBezTo>
                <a:lnTo>
                  <a:pt x="17005" y="5731"/>
                </a:lnTo>
                <a:cubicBezTo>
                  <a:pt x="17005" y="5726"/>
                  <a:pt x="17028" y="5686"/>
                  <a:pt x="17045" y="5675"/>
                </a:cubicBezTo>
                <a:cubicBezTo>
                  <a:pt x="17056" y="5658"/>
                  <a:pt x="17068" y="5646"/>
                  <a:pt x="17068" y="5646"/>
                </a:cubicBezTo>
                <a:close/>
                <a:moveTo>
                  <a:pt x="12267" y="5744"/>
                </a:moveTo>
                <a:cubicBezTo>
                  <a:pt x="12275" y="5744"/>
                  <a:pt x="12276" y="5756"/>
                  <a:pt x="12268" y="5777"/>
                </a:cubicBezTo>
                <a:cubicBezTo>
                  <a:pt x="12256" y="5805"/>
                  <a:pt x="12183" y="5868"/>
                  <a:pt x="12166" y="5868"/>
                </a:cubicBezTo>
                <a:cubicBezTo>
                  <a:pt x="12143" y="5862"/>
                  <a:pt x="12120" y="5862"/>
                  <a:pt x="12115" y="5856"/>
                </a:cubicBezTo>
                <a:cubicBezTo>
                  <a:pt x="12103" y="5851"/>
                  <a:pt x="12103" y="5828"/>
                  <a:pt x="12103" y="5811"/>
                </a:cubicBezTo>
                <a:lnTo>
                  <a:pt x="12115" y="5800"/>
                </a:lnTo>
                <a:lnTo>
                  <a:pt x="12120" y="5783"/>
                </a:lnTo>
                <a:cubicBezTo>
                  <a:pt x="12135" y="5778"/>
                  <a:pt x="12172" y="5746"/>
                  <a:pt x="12188" y="5746"/>
                </a:cubicBezTo>
                <a:cubicBezTo>
                  <a:pt x="12191" y="5746"/>
                  <a:pt x="12193" y="5747"/>
                  <a:pt x="12194" y="5748"/>
                </a:cubicBezTo>
                <a:cubicBezTo>
                  <a:pt x="12201" y="5752"/>
                  <a:pt x="12215" y="5755"/>
                  <a:pt x="12229" y="5755"/>
                </a:cubicBezTo>
                <a:cubicBezTo>
                  <a:pt x="12239" y="5755"/>
                  <a:pt x="12249" y="5753"/>
                  <a:pt x="12256" y="5748"/>
                </a:cubicBezTo>
                <a:cubicBezTo>
                  <a:pt x="12261" y="5746"/>
                  <a:pt x="12264" y="5744"/>
                  <a:pt x="12267" y="5744"/>
                </a:cubicBezTo>
                <a:close/>
                <a:moveTo>
                  <a:pt x="15040" y="5804"/>
                </a:moveTo>
                <a:cubicBezTo>
                  <a:pt x="15058" y="5804"/>
                  <a:pt x="15075" y="5806"/>
                  <a:pt x="15082" y="5811"/>
                </a:cubicBezTo>
                <a:cubicBezTo>
                  <a:pt x="15099" y="5822"/>
                  <a:pt x="15122" y="5845"/>
                  <a:pt x="15127" y="5856"/>
                </a:cubicBezTo>
                <a:lnTo>
                  <a:pt x="15122" y="5868"/>
                </a:lnTo>
                <a:cubicBezTo>
                  <a:pt x="15122" y="5879"/>
                  <a:pt x="15110" y="5885"/>
                  <a:pt x="15099" y="5890"/>
                </a:cubicBezTo>
                <a:lnTo>
                  <a:pt x="15059" y="5907"/>
                </a:lnTo>
                <a:cubicBezTo>
                  <a:pt x="15028" y="5898"/>
                  <a:pt x="14969" y="5865"/>
                  <a:pt x="14942" y="5865"/>
                </a:cubicBezTo>
                <a:cubicBezTo>
                  <a:pt x="14935" y="5865"/>
                  <a:pt x="14930" y="5867"/>
                  <a:pt x="14929" y="5873"/>
                </a:cubicBezTo>
                <a:cubicBezTo>
                  <a:pt x="14925" y="5894"/>
                  <a:pt x="14914" y="5906"/>
                  <a:pt x="14907" y="5906"/>
                </a:cubicBezTo>
                <a:cubicBezTo>
                  <a:pt x="14904" y="5906"/>
                  <a:pt x="14902" y="5905"/>
                  <a:pt x="14900" y="5902"/>
                </a:cubicBezTo>
                <a:cubicBezTo>
                  <a:pt x="14895" y="5890"/>
                  <a:pt x="14946" y="5822"/>
                  <a:pt x="14968" y="5811"/>
                </a:cubicBezTo>
                <a:cubicBezTo>
                  <a:pt x="14985" y="5808"/>
                  <a:pt x="15014" y="5804"/>
                  <a:pt x="15040" y="5804"/>
                </a:cubicBezTo>
                <a:close/>
                <a:moveTo>
                  <a:pt x="20039" y="5742"/>
                </a:moveTo>
                <a:cubicBezTo>
                  <a:pt x="20058" y="5742"/>
                  <a:pt x="20093" y="5807"/>
                  <a:pt x="20103" y="5834"/>
                </a:cubicBezTo>
                <a:cubicBezTo>
                  <a:pt x="20115" y="5862"/>
                  <a:pt x="20115" y="5902"/>
                  <a:pt x="20109" y="5919"/>
                </a:cubicBezTo>
                <a:cubicBezTo>
                  <a:pt x="20107" y="5922"/>
                  <a:pt x="20103" y="5923"/>
                  <a:pt x="20097" y="5923"/>
                </a:cubicBezTo>
                <a:cubicBezTo>
                  <a:pt x="20072" y="5923"/>
                  <a:pt x="20019" y="5896"/>
                  <a:pt x="19995" y="5873"/>
                </a:cubicBezTo>
                <a:cubicBezTo>
                  <a:pt x="19973" y="5851"/>
                  <a:pt x="19922" y="5788"/>
                  <a:pt x="19927" y="5760"/>
                </a:cubicBezTo>
                <a:cubicBezTo>
                  <a:pt x="19929" y="5754"/>
                  <a:pt x="19932" y="5751"/>
                  <a:pt x="19936" y="5751"/>
                </a:cubicBezTo>
                <a:cubicBezTo>
                  <a:pt x="19946" y="5751"/>
                  <a:pt x="19963" y="5770"/>
                  <a:pt x="19967" y="5783"/>
                </a:cubicBezTo>
                <a:cubicBezTo>
                  <a:pt x="19968" y="5784"/>
                  <a:pt x="19970" y="5785"/>
                  <a:pt x="19972" y="5785"/>
                </a:cubicBezTo>
                <a:cubicBezTo>
                  <a:pt x="19986" y="5785"/>
                  <a:pt x="20025" y="5757"/>
                  <a:pt x="20035" y="5743"/>
                </a:cubicBezTo>
                <a:cubicBezTo>
                  <a:pt x="20036" y="5742"/>
                  <a:pt x="20038" y="5742"/>
                  <a:pt x="20039" y="5742"/>
                </a:cubicBezTo>
                <a:close/>
                <a:moveTo>
                  <a:pt x="6339" y="5830"/>
                </a:moveTo>
                <a:cubicBezTo>
                  <a:pt x="6343" y="5830"/>
                  <a:pt x="6348" y="5832"/>
                  <a:pt x="6350" y="5834"/>
                </a:cubicBezTo>
                <a:cubicBezTo>
                  <a:pt x="6356" y="5839"/>
                  <a:pt x="6401" y="5890"/>
                  <a:pt x="6418" y="5907"/>
                </a:cubicBezTo>
                <a:cubicBezTo>
                  <a:pt x="6435" y="5924"/>
                  <a:pt x="6429" y="5941"/>
                  <a:pt x="6401" y="5941"/>
                </a:cubicBezTo>
                <a:cubicBezTo>
                  <a:pt x="6378" y="5941"/>
                  <a:pt x="6310" y="5919"/>
                  <a:pt x="6310" y="5890"/>
                </a:cubicBezTo>
                <a:lnTo>
                  <a:pt x="6310" y="5862"/>
                </a:lnTo>
                <a:lnTo>
                  <a:pt x="6316" y="5845"/>
                </a:lnTo>
                <a:cubicBezTo>
                  <a:pt x="6319" y="5834"/>
                  <a:pt x="6330" y="5830"/>
                  <a:pt x="6339" y="5830"/>
                </a:cubicBezTo>
                <a:close/>
                <a:moveTo>
                  <a:pt x="4438" y="5822"/>
                </a:moveTo>
                <a:cubicBezTo>
                  <a:pt x="4461" y="5822"/>
                  <a:pt x="4483" y="5828"/>
                  <a:pt x="4483" y="5845"/>
                </a:cubicBezTo>
                <a:lnTo>
                  <a:pt x="4483" y="5856"/>
                </a:lnTo>
                <a:cubicBezTo>
                  <a:pt x="4488" y="5881"/>
                  <a:pt x="4485" y="5910"/>
                  <a:pt x="4502" y="5910"/>
                </a:cubicBezTo>
                <a:cubicBezTo>
                  <a:pt x="4505" y="5910"/>
                  <a:pt x="4508" y="5909"/>
                  <a:pt x="4512" y="5907"/>
                </a:cubicBezTo>
                <a:cubicBezTo>
                  <a:pt x="4563" y="5890"/>
                  <a:pt x="4506" y="5879"/>
                  <a:pt x="4512" y="5862"/>
                </a:cubicBezTo>
                <a:lnTo>
                  <a:pt x="4512" y="5845"/>
                </a:lnTo>
                <a:cubicBezTo>
                  <a:pt x="4519" y="5834"/>
                  <a:pt x="4529" y="5828"/>
                  <a:pt x="4538" y="5828"/>
                </a:cubicBezTo>
                <a:cubicBezTo>
                  <a:pt x="4543" y="5828"/>
                  <a:pt x="4547" y="5830"/>
                  <a:pt x="4551" y="5834"/>
                </a:cubicBezTo>
                <a:lnTo>
                  <a:pt x="4557" y="5851"/>
                </a:lnTo>
                <a:lnTo>
                  <a:pt x="4568" y="5885"/>
                </a:lnTo>
                <a:cubicBezTo>
                  <a:pt x="4578" y="5925"/>
                  <a:pt x="4500" y="5960"/>
                  <a:pt x="4454" y="5960"/>
                </a:cubicBezTo>
                <a:cubicBezTo>
                  <a:pt x="4448" y="5960"/>
                  <a:pt x="4443" y="5960"/>
                  <a:pt x="4438" y="5958"/>
                </a:cubicBezTo>
                <a:cubicBezTo>
                  <a:pt x="4398" y="5953"/>
                  <a:pt x="4341" y="5919"/>
                  <a:pt x="4330" y="5913"/>
                </a:cubicBezTo>
                <a:cubicBezTo>
                  <a:pt x="4324" y="5902"/>
                  <a:pt x="4336" y="5868"/>
                  <a:pt x="4347" y="5862"/>
                </a:cubicBezTo>
                <a:cubicBezTo>
                  <a:pt x="4358" y="5856"/>
                  <a:pt x="4421" y="5828"/>
                  <a:pt x="4438" y="5822"/>
                </a:cubicBezTo>
                <a:close/>
                <a:moveTo>
                  <a:pt x="21716" y="5791"/>
                </a:moveTo>
                <a:cubicBezTo>
                  <a:pt x="21747" y="5791"/>
                  <a:pt x="21784" y="5843"/>
                  <a:pt x="21794" y="5868"/>
                </a:cubicBezTo>
                <a:cubicBezTo>
                  <a:pt x="21800" y="5896"/>
                  <a:pt x="21788" y="5930"/>
                  <a:pt x="21783" y="5930"/>
                </a:cubicBezTo>
                <a:cubicBezTo>
                  <a:pt x="21777" y="5936"/>
                  <a:pt x="21726" y="5970"/>
                  <a:pt x="21709" y="5981"/>
                </a:cubicBezTo>
                <a:cubicBezTo>
                  <a:pt x="21707" y="5982"/>
                  <a:pt x="21706" y="5982"/>
                  <a:pt x="21704" y="5982"/>
                </a:cubicBezTo>
                <a:cubicBezTo>
                  <a:pt x="21692" y="5982"/>
                  <a:pt x="21672" y="5965"/>
                  <a:pt x="21652" y="5936"/>
                </a:cubicBezTo>
                <a:cubicBezTo>
                  <a:pt x="21664" y="5868"/>
                  <a:pt x="21686" y="5800"/>
                  <a:pt x="21703" y="5794"/>
                </a:cubicBezTo>
                <a:cubicBezTo>
                  <a:pt x="21707" y="5792"/>
                  <a:pt x="21711" y="5791"/>
                  <a:pt x="21716" y="5791"/>
                </a:cubicBezTo>
                <a:close/>
                <a:moveTo>
                  <a:pt x="17286" y="5775"/>
                </a:moveTo>
                <a:cubicBezTo>
                  <a:pt x="17294" y="5775"/>
                  <a:pt x="17301" y="5775"/>
                  <a:pt x="17306" y="5777"/>
                </a:cubicBezTo>
                <a:lnTo>
                  <a:pt x="17323" y="5783"/>
                </a:lnTo>
                <a:lnTo>
                  <a:pt x="17357" y="5800"/>
                </a:lnTo>
                <a:lnTo>
                  <a:pt x="17522" y="5800"/>
                </a:lnTo>
                <a:cubicBezTo>
                  <a:pt x="17539" y="5800"/>
                  <a:pt x="17539" y="5851"/>
                  <a:pt x="17527" y="5913"/>
                </a:cubicBezTo>
                <a:lnTo>
                  <a:pt x="17471" y="5879"/>
                </a:lnTo>
                <a:cubicBezTo>
                  <a:pt x="17471" y="5879"/>
                  <a:pt x="17465" y="5868"/>
                  <a:pt x="17465" y="5868"/>
                </a:cubicBezTo>
                <a:cubicBezTo>
                  <a:pt x="17444" y="5883"/>
                  <a:pt x="17418" y="5914"/>
                  <a:pt x="17405" y="5914"/>
                </a:cubicBezTo>
                <a:cubicBezTo>
                  <a:pt x="17404" y="5914"/>
                  <a:pt x="17403" y="5913"/>
                  <a:pt x="17403" y="5913"/>
                </a:cubicBezTo>
                <a:lnTo>
                  <a:pt x="17380" y="5890"/>
                </a:lnTo>
                <a:cubicBezTo>
                  <a:pt x="17357" y="5902"/>
                  <a:pt x="17306" y="5941"/>
                  <a:pt x="17261" y="5970"/>
                </a:cubicBezTo>
                <a:lnTo>
                  <a:pt x="17215" y="5981"/>
                </a:lnTo>
                <a:lnTo>
                  <a:pt x="17198" y="5987"/>
                </a:lnTo>
                <a:cubicBezTo>
                  <a:pt x="17181" y="5974"/>
                  <a:pt x="17151" y="5968"/>
                  <a:pt x="17135" y="5968"/>
                </a:cubicBezTo>
                <a:cubicBezTo>
                  <a:pt x="17130" y="5968"/>
                  <a:pt x="17126" y="5968"/>
                  <a:pt x="17124" y="5970"/>
                </a:cubicBezTo>
                <a:cubicBezTo>
                  <a:pt x="17121" y="5971"/>
                  <a:pt x="17116" y="5972"/>
                  <a:pt x="17109" y="5972"/>
                </a:cubicBezTo>
                <a:cubicBezTo>
                  <a:pt x="17091" y="5972"/>
                  <a:pt x="17065" y="5967"/>
                  <a:pt x="17056" y="5958"/>
                </a:cubicBezTo>
                <a:cubicBezTo>
                  <a:pt x="17045" y="5953"/>
                  <a:pt x="17034" y="5936"/>
                  <a:pt x="17034" y="5936"/>
                </a:cubicBezTo>
                <a:cubicBezTo>
                  <a:pt x="17034" y="5930"/>
                  <a:pt x="17051" y="5930"/>
                  <a:pt x="17079" y="5930"/>
                </a:cubicBezTo>
                <a:cubicBezTo>
                  <a:pt x="17102" y="5930"/>
                  <a:pt x="17164" y="5868"/>
                  <a:pt x="17159" y="5851"/>
                </a:cubicBezTo>
                <a:cubicBezTo>
                  <a:pt x="17153" y="5834"/>
                  <a:pt x="17210" y="5794"/>
                  <a:pt x="17232" y="5783"/>
                </a:cubicBezTo>
                <a:cubicBezTo>
                  <a:pt x="17244" y="5779"/>
                  <a:pt x="17268" y="5775"/>
                  <a:pt x="17286" y="5775"/>
                </a:cubicBezTo>
                <a:close/>
                <a:moveTo>
                  <a:pt x="16665" y="5856"/>
                </a:moveTo>
                <a:cubicBezTo>
                  <a:pt x="16699" y="5862"/>
                  <a:pt x="16727" y="5936"/>
                  <a:pt x="16727" y="5958"/>
                </a:cubicBezTo>
                <a:cubicBezTo>
                  <a:pt x="16727" y="5978"/>
                  <a:pt x="16717" y="5989"/>
                  <a:pt x="16703" y="5989"/>
                </a:cubicBezTo>
                <a:cubicBezTo>
                  <a:pt x="16696" y="5989"/>
                  <a:pt x="16689" y="5987"/>
                  <a:pt x="16682" y="5981"/>
                </a:cubicBezTo>
                <a:lnTo>
                  <a:pt x="16682" y="5947"/>
                </a:lnTo>
                <a:lnTo>
                  <a:pt x="16676" y="5907"/>
                </a:lnTo>
                <a:cubicBezTo>
                  <a:pt x="16654" y="5919"/>
                  <a:pt x="16620" y="5953"/>
                  <a:pt x="16614" y="5964"/>
                </a:cubicBezTo>
                <a:cubicBezTo>
                  <a:pt x="16614" y="5966"/>
                  <a:pt x="16613" y="5967"/>
                  <a:pt x="16611" y="5967"/>
                </a:cubicBezTo>
                <a:cubicBezTo>
                  <a:pt x="16602" y="5967"/>
                  <a:pt x="16578" y="5951"/>
                  <a:pt x="16568" y="5941"/>
                </a:cubicBezTo>
                <a:cubicBezTo>
                  <a:pt x="16557" y="5930"/>
                  <a:pt x="16631" y="5856"/>
                  <a:pt x="16665" y="5856"/>
                </a:cubicBezTo>
                <a:close/>
                <a:moveTo>
                  <a:pt x="5392" y="5751"/>
                </a:moveTo>
                <a:cubicBezTo>
                  <a:pt x="5400" y="5751"/>
                  <a:pt x="5406" y="5754"/>
                  <a:pt x="5408" y="5766"/>
                </a:cubicBezTo>
                <a:cubicBezTo>
                  <a:pt x="5414" y="5805"/>
                  <a:pt x="5397" y="5839"/>
                  <a:pt x="5385" y="5845"/>
                </a:cubicBezTo>
                <a:cubicBezTo>
                  <a:pt x="5374" y="5856"/>
                  <a:pt x="5351" y="5856"/>
                  <a:pt x="5346" y="5856"/>
                </a:cubicBezTo>
                <a:cubicBezTo>
                  <a:pt x="5334" y="5856"/>
                  <a:pt x="5329" y="5873"/>
                  <a:pt x="5329" y="5896"/>
                </a:cubicBezTo>
                <a:lnTo>
                  <a:pt x="5334" y="5913"/>
                </a:lnTo>
                <a:lnTo>
                  <a:pt x="5346" y="5930"/>
                </a:lnTo>
                <a:cubicBezTo>
                  <a:pt x="5363" y="5947"/>
                  <a:pt x="5346" y="5987"/>
                  <a:pt x="5334" y="6004"/>
                </a:cubicBezTo>
                <a:cubicBezTo>
                  <a:pt x="5334" y="6005"/>
                  <a:pt x="5333" y="6005"/>
                  <a:pt x="5332" y="6005"/>
                </a:cubicBezTo>
                <a:cubicBezTo>
                  <a:pt x="5319" y="6005"/>
                  <a:pt x="5288" y="5933"/>
                  <a:pt x="5278" y="5902"/>
                </a:cubicBezTo>
                <a:cubicBezTo>
                  <a:pt x="5266" y="5873"/>
                  <a:pt x="5255" y="5851"/>
                  <a:pt x="5244" y="5851"/>
                </a:cubicBezTo>
                <a:lnTo>
                  <a:pt x="5227" y="5845"/>
                </a:lnTo>
                <a:lnTo>
                  <a:pt x="5209" y="5839"/>
                </a:lnTo>
                <a:cubicBezTo>
                  <a:pt x="5192" y="5834"/>
                  <a:pt x="5181" y="5805"/>
                  <a:pt x="5181" y="5794"/>
                </a:cubicBezTo>
                <a:cubicBezTo>
                  <a:pt x="5182" y="5793"/>
                  <a:pt x="5183" y="5793"/>
                  <a:pt x="5185" y="5793"/>
                </a:cubicBezTo>
                <a:cubicBezTo>
                  <a:pt x="5193" y="5793"/>
                  <a:pt x="5208" y="5798"/>
                  <a:pt x="5222" y="5798"/>
                </a:cubicBezTo>
                <a:cubicBezTo>
                  <a:pt x="5228" y="5798"/>
                  <a:pt x="5233" y="5797"/>
                  <a:pt x="5238" y="5794"/>
                </a:cubicBezTo>
                <a:cubicBezTo>
                  <a:pt x="5240" y="5792"/>
                  <a:pt x="5243" y="5791"/>
                  <a:pt x="5248" y="5791"/>
                </a:cubicBezTo>
                <a:cubicBezTo>
                  <a:pt x="5267" y="5791"/>
                  <a:pt x="5305" y="5806"/>
                  <a:pt x="5327" y="5806"/>
                </a:cubicBezTo>
                <a:cubicBezTo>
                  <a:pt x="5330" y="5806"/>
                  <a:pt x="5332" y="5806"/>
                  <a:pt x="5334" y="5805"/>
                </a:cubicBezTo>
                <a:cubicBezTo>
                  <a:pt x="5363" y="5794"/>
                  <a:pt x="5368" y="5783"/>
                  <a:pt x="5363" y="5771"/>
                </a:cubicBezTo>
                <a:cubicBezTo>
                  <a:pt x="5355" y="5767"/>
                  <a:pt x="5376" y="5751"/>
                  <a:pt x="5392" y="5751"/>
                </a:cubicBezTo>
                <a:close/>
                <a:moveTo>
                  <a:pt x="21302" y="5957"/>
                </a:moveTo>
                <a:cubicBezTo>
                  <a:pt x="21309" y="5957"/>
                  <a:pt x="21324" y="6005"/>
                  <a:pt x="21329" y="6021"/>
                </a:cubicBezTo>
                <a:cubicBezTo>
                  <a:pt x="21329" y="6021"/>
                  <a:pt x="21323" y="6026"/>
                  <a:pt x="21317" y="6032"/>
                </a:cubicBezTo>
                <a:cubicBezTo>
                  <a:pt x="21283" y="6032"/>
                  <a:pt x="21249" y="6038"/>
                  <a:pt x="21232" y="6044"/>
                </a:cubicBezTo>
                <a:cubicBezTo>
                  <a:pt x="21261" y="6004"/>
                  <a:pt x="21295" y="5970"/>
                  <a:pt x="21300" y="5958"/>
                </a:cubicBezTo>
                <a:cubicBezTo>
                  <a:pt x="21301" y="5957"/>
                  <a:pt x="21302" y="5957"/>
                  <a:pt x="21302" y="5957"/>
                </a:cubicBezTo>
                <a:close/>
                <a:moveTo>
                  <a:pt x="21550" y="5902"/>
                </a:moveTo>
                <a:lnTo>
                  <a:pt x="21595" y="5964"/>
                </a:lnTo>
                <a:cubicBezTo>
                  <a:pt x="21612" y="5981"/>
                  <a:pt x="21624" y="6004"/>
                  <a:pt x="21630" y="6026"/>
                </a:cubicBezTo>
                <a:cubicBezTo>
                  <a:pt x="21635" y="6038"/>
                  <a:pt x="21635" y="6044"/>
                  <a:pt x="21641" y="6049"/>
                </a:cubicBezTo>
                <a:cubicBezTo>
                  <a:pt x="21616" y="6042"/>
                  <a:pt x="21594" y="6037"/>
                  <a:pt x="21572" y="6037"/>
                </a:cubicBezTo>
                <a:cubicBezTo>
                  <a:pt x="21559" y="6037"/>
                  <a:pt x="21546" y="6039"/>
                  <a:pt x="21533" y="6044"/>
                </a:cubicBezTo>
                <a:lnTo>
                  <a:pt x="21527" y="6038"/>
                </a:lnTo>
                <a:cubicBezTo>
                  <a:pt x="21505" y="6021"/>
                  <a:pt x="21493" y="5998"/>
                  <a:pt x="21493" y="5992"/>
                </a:cubicBezTo>
                <a:cubicBezTo>
                  <a:pt x="21493" y="5987"/>
                  <a:pt x="21522" y="5947"/>
                  <a:pt x="21550" y="5902"/>
                </a:cubicBezTo>
                <a:close/>
                <a:moveTo>
                  <a:pt x="20988" y="6032"/>
                </a:moveTo>
                <a:lnTo>
                  <a:pt x="21000" y="6044"/>
                </a:lnTo>
                <a:cubicBezTo>
                  <a:pt x="20998" y="6048"/>
                  <a:pt x="20994" y="6050"/>
                  <a:pt x="20989" y="6050"/>
                </a:cubicBezTo>
                <a:cubicBezTo>
                  <a:pt x="20981" y="6050"/>
                  <a:pt x="20971" y="6045"/>
                  <a:pt x="20960" y="6038"/>
                </a:cubicBezTo>
                <a:cubicBezTo>
                  <a:pt x="20966" y="6038"/>
                  <a:pt x="20977" y="6032"/>
                  <a:pt x="20988" y="6032"/>
                </a:cubicBezTo>
                <a:close/>
                <a:moveTo>
                  <a:pt x="19197" y="5881"/>
                </a:moveTo>
                <a:cubicBezTo>
                  <a:pt x="19205" y="5881"/>
                  <a:pt x="19231" y="5921"/>
                  <a:pt x="19241" y="5936"/>
                </a:cubicBezTo>
                <a:cubicBezTo>
                  <a:pt x="19248" y="5951"/>
                  <a:pt x="19241" y="5958"/>
                  <a:pt x="19225" y="5958"/>
                </a:cubicBezTo>
                <a:cubicBezTo>
                  <a:pt x="19217" y="5958"/>
                  <a:pt x="19207" y="5957"/>
                  <a:pt x="19195" y="5953"/>
                </a:cubicBezTo>
                <a:lnTo>
                  <a:pt x="19190" y="6026"/>
                </a:lnTo>
                <a:lnTo>
                  <a:pt x="19190" y="6066"/>
                </a:lnTo>
                <a:cubicBezTo>
                  <a:pt x="19156" y="6055"/>
                  <a:pt x="19099" y="5998"/>
                  <a:pt x="19088" y="5975"/>
                </a:cubicBezTo>
                <a:cubicBezTo>
                  <a:pt x="19079" y="5958"/>
                  <a:pt x="19087" y="5943"/>
                  <a:pt x="19102" y="5943"/>
                </a:cubicBezTo>
                <a:cubicBezTo>
                  <a:pt x="19106" y="5943"/>
                  <a:pt x="19111" y="5945"/>
                  <a:pt x="19116" y="5947"/>
                </a:cubicBezTo>
                <a:lnTo>
                  <a:pt x="19139" y="5953"/>
                </a:lnTo>
                <a:lnTo>
                  <a:pt x="19156" y="5958"/>
                </a:lnTo>
                <a:cubicBezTo>
                  <a:pt x="19173" y="5953"/>
                  <a:pt x="19195" y="5902"/>
                  <a:pt x="19195" y="5885"/>
                </a:cubicBezTo>
                <a:cubicBezTo>
                  <a:pt x="19195" y="5882"/>
                  <a:pt x="19196" y="5881"/>
                  <a:pt x="19197" y="5881"/>
                </a:cubicBezTo>
                <a:close/>
                <a:moveTo>
                  <a:pt x="21652" y="5953"/>
                </a:moveTo>
                <a:cubicBezTo>
                  <a:pt x="21669" y="5981"/>
                  <a:pt x="21681" y="6015"/>
                  <a:pt x="21698" y="6044"/>
                </a:cubicBezTo>
                <a:lnTo>
                  <a:pt x="21703" y="6072"/>
                </a:lnTo>
                <a:cubicBezTo>
                  <a:pt x="21698" y="6066"/>
                  <a:pt x="21686" y="6061"/>
                  <a:pt x="21681" y="6055"/>
                </a:cubicBezTo>
                <a:cubicBezTo>
                  <a:pt x="21669" y="6049"/>
                  <a:pt x="21658" y="6044"/>
                  <a:pt x="21647" y="6038"/>
                </a:cubicBezTo>
                <a:cubicBezTo>
                  <a:pt x="21647" y="6009"/>
                  <a:pt x="21647" y="5981"/>
                  <a:pt x="21652" y="5953"/>
                </a:cubicBezTo>
                <a:close/>
                <a:moveTo>
                  <a:pt x="18895" y="5919"/>
                </a:moveTo>
                <a:cubicBezTo>
                  <a:pt x="18905" y="5924"/>
                  <a:pt x="18947" y="6002"/>
                  <a:pt x="18972" y="6002"/>
                </a:cubicBezTo>
                <a:cubicBezTo>
                  <a:pt x="18975" y="6002"/>
                  <a:pt x="18977" y="6001"/>
                  <a:pt x="18980" y="5998"/>
                </a:cubicBezTo>
                <a:cubicBezTo>
                  <a:pt x="19005" y="5978"/>
                  <a:pt x="19026" y="5958"/>
                  <a:pt x="19034" y="5958"/>
                </a:cubicBezTo>
                <a:cubicBezTo>
                  <a:pt x="19035" y="5958"/>
                  <a:pt x="19036" y="5958"/>
                  <a:pt x="19037" y="5958"/>
                </a:cubicBezTo>
                <a:cubicBezTo>
                  <a:pt x="19037" y="5958"/>
                  <a:pt x="19042" y="6015"/>
                  <a:pt x="19042" y="6038"/>
                </a:cubicBezTo>
                <a:cubicBezTo>
                  <a:pt x="19042" y="6061"/>
                  <a:pt x="19031" y="6089"/>
                  <a:pt x="19014" y="6100"/>
                </a:cubicBezTo>
                <a:cubicBezTo>
                  <a:pt x="19002" y="6108"/>
                  <a:pt x="18966" y="6121"/>
                  <a:pt x="18937" y="6121"/>
                </a:cubicBezTo>
                <a:cubicBezTo>
                  <a:pt x="18925" y="6121"/>
                  <a:pt x="18913" y="6119"/>
                  <a:pt x="18906" y="6112"/>
                </a:cubicBezTo>
                <a:lnTo>
                  <a:pt x="18900" y="6089"/>
                </a:lnTo>
                <a:lnTo>
                  <a:pt x="18889" y="6044"/>
                </a:lnTo>
                <a:cubicBezTo>
                  <a:pt x="18883" y="5998"/>
                  <a:pt x="18878" y="5947"/>
                  <a:pt x="18883" y="5930"/>
                </a:cubicBezTo>
                <a:lnTo>
                  <a:pt x="18889" y="5924"/>
                </a:lnTo>
                <a:lnTo>
                  <a:pt x="18895" y="5919"/>
                </a:lnTo>
                <a:close/>
                <a:moveTo>
                  <a:pt x="18203" y="6146"/>
                </a:moveTo>
                <a:cubicBezTo>
                  <a:pt x="18208" y="6151"/>
                  <a:pt x="18214" y="6151"/>
                  <a:pt x="18220" y="6151"/>
                </a:cubicBezTo>
                <a:cubicBezTo>
                  <a:pt x="18208" y="6151"/>
                  <a:pt x="18203" y="6157"/>
                  <a:pt x="18197" y="6157"/>
                </a:cubicBezTo>
                <a:cubicBezTo>
                  <a:pt x="18197" y="6151"/>
                  <a:pt x="18203" y="6146"/>
                  <a:pt x="18203" y="6146"/>
                </a:cubicBezTo>
                <a:close/>
                <a:moveTo>
                  <a:pt x="17976" y="6083"/>
                </a:moveTo>
                <a:cubicBezTo>
                  <a:pt x="17987" y="6083"/>
                  <a:pt x="18004" y="6089"/>
                  <a:pt x="18004" y="6095"/>
                </a:cubicBezTo>
                <a:lnTo>
                  <a:pt x="18010" y="6129"/>
                </a:lnTo>
                <a:cubicBezTo>
                  <a:pt x="18010" y="6140"/>
                  <a:pt x="18015" y="6151"/>
                  <a:pt x="18021" y="6163"/>
                </a:cubicBezTo>
                <a:cubicBezTo>
                  <a:pt x="17998" y="6157"/>
                  <a:pt x="17993" y="6151"/>
                  <a:pt x="17998" y="6146"/>
                </a:cubicBezTo>
                <a:lnTo>
                  <a:pt x="17964" y="6100"/>
                </a:lnTo>
                <a:cubicBezTo>
                  <a:pt x="17964" y="6100"/>
                  <a:pt x="17970" y="6083"/>
                  <a:pt x="17976" y="6083"/>
                </a:cubicBezTo>
                <a:close/>
                <a:moveTo>
                  <a:pt x="18072" y="6117"/>
                </a:moveTo>
                <a:cubicBezTo>
                  <a:pt x="18085" y="6117"/>
                  <a:pt x="18108" y="6131"/>
                  <a:pt x="18134" y="6157"/>
                </a:cubicBezTo>
                <a:lnTo>
                  <a:pt x="18134" y="6163"/>
                </a:lnTo>
                <a:lnTo>
                  <a:pt x="18061" y="6163"/>
                </a:lnTo>
                <a:lnTo>
                  <a:pt x="18061" y="6129"/>
                </a:lnTo>
                <a:cubicBezTo>
                  <a:pt x="18061" y="6121"/>
                  <a:pt x="18065" y="6117"/>
                  <a:pt x="18072" y="6117"/>
                </a:cubicBezTo>
                <a:close/>
                <a:moveTo>
                  <a:pt x="18570" y="5935"/>
                </a:moveTo>
                <a:cubicBezTo>
                  <a:pt x="18570" y="5935"/>
                  <a:pt x="18571" y="5935"/>
                  <a:pt x="18571" y="5936"/>
                </a:cubicBezTo>
                <a:lnTo>
                  <a:pt x="18577" y="5941"/>
                </a:lnTo>
                <a:cubicBezTo>
                  <a:pt x="18611" y="5964"/>
                  <a:pt x="18588" y="6009"/>
                  <a:pt x="18605" y="6038"/>
                </a:cubicBezTo>
                <a:cubicBezTo>
                  <a:pt x="18611" y="6044"/>
                  <a:pt x="18625" y="6046"/>
                  <a:pt x="18639" y="6046"/>
                </a:cubicBezTo>
                <a:cubicBezTo>
                  <a:pt x="18652" y="6046"/>
                  <a:pt x="18665" y="6044"/>
                  <a:pt x="18668" y="6038"/>
                </a:cubicBezTo>
                <a:lnTo>
                  <a:pt x="18685" y="5987"/>
                </a:lnTo>
                <a:cubicBezTo>
                  <a:pt x="18695" y="5995"/>
                  <a:pt x="18710" y="5997"/>
                  <a:pt x="18725" y="5997"/>
                </a:cubicBezTo>
                <a:cubicBezTo>
                  <a:pt x="18741" y="5997"/>
                  <a:pt x="18759" y="5995"/>
                  <a:pt x="18773" y="5995"/>
                </a:cubicBezTo>
                <a:cubicBezTo>
                  <a:pt x="18781" y="5995"/>
                  <a:pt x="18787" y="5996"/>
                  <a:pt x="18793" y="5998"/>
                </a:cubicBezTo>
                <a:cubicBezTo>
                  <a:pt x="18815" y="6009"/>
                  <a:pt x="18838" y="6026"/>
                  <a:pt x="18844" y="6032"/>
                </a:cubicBezTo>
                <a:lnTo>
                  <a:pt x="18849" y="6038"/>
                </a:lnTo>
                <a:cubicBezTo>
                  <a:pt x="18849" y="6049"/>
                  <a:pt x="18849" y="6066"/>
                  <a:pt x="18844" y="6066"/>
                </a:cubicBezTo>
                <a:lnTo>
                  <a:pt x="18821" y="6083"/>
                </a:lnTo>
                <a:cubicBezTo>
                  <a:pt x="18798" y="6095"/>
                  <a:pt x="18764" y="6100"/>
                  <a:pt x="18759" y="6100"/>
                </a:cubicBezTo>
                <a:cubicBezTo>
                  <a:pt x="18758" y="6100"/>
                  <a:pt x="18758" y="6100"/>
                  <a:pt x="18758" y="6100"/>
                </a:cubicBezTo>
                <a:cubicBezTo>
                  <a:pt x="18752" y="6100"/>
                  <a:pt x="18733" y="6164"/>
                  <a:pt x="18717" y="6164"/>
                </a:cubicBezTo>
                <a:cubicBezTo>
                  <a:pt x="18715" y="6164"/>
                  <a:pt x="18714" y="6163"/>
                  <a:pt x="18713" y="6163"/>
                </a:cubicBezTo>
                <a:cubicBezTo>
                  <a:pt x="18690" y="6151"/>
                  <a:pt x="18651" y="6129"/>
                  <a:pt x="18628" y="6112"/>
                </a:cubicBezTo>
                <a:lnTo>
                  <a:pt x="18605" y="6151"/>
                </a:lnTo>
                <a:cubicBezTo>
                  <a:pt x="18594" y="6168"/>
                  <a:pt x="18583" y="6174"/>
                  <a:pt x="18560" y="6180"/>
                </a:cubicBezTo>
                <a:cubicBezTo>
                  <a:pt x="18554" y="6180"/>
                  <a:pt x="18543" y="6174"/>
                  <a:pt x="18537" y="6174"/>
                </a:cubicBezTo>
                <a:lnTo>
                  <a:pt x="18526" y="6185"/>
                </a:lnTo>
                <a:cubicBezTo>
                  <a:pt x="18515" y="6185"/>
                  <a:pt x="18509" y="6185"/>
                  <a:pt x="18498" y="6191"/>
                </a:cubicBezTo>
                <a:lnTo>
                  <a:pt x="18481" y="6191"/>
                </a:lnTo>
                <a:cubicBezTo>
                  <a:pt x="18469" y="6191"/>
                  <a:pt x="18464" y="6197"/>
                  <a:pt x="18458" y="6197"/>
                </a:cubicBezTo>
                <a:cubicBezTo>
                  <a:pt x="18446" y="6185"/>
                  <a:pt x="18435" y="6168"/>
                  <a:pt x="18418" y="6151"/>
                </a:cubicBezTo>
                <a:lnTo>
                  <a:pt x="18418" y="6146"/>
                </a:lnTo>
                <a:cubicBezTo>
                  <a:pt x="18412" y="6146"/>
                  <a:pt x="18395" y="6191"/>
                  <a:pt x="18395" y="6208"/>
                </a:cubicBezTo>
                <a:cubicBezTo>
                  <a:pt x="18395" y="6208"/>
                  <a:pt x="18390" y="6208"/>
                  <a:pt x="18390" y="6214"/>
                </a:cubicBezTo>
                <a:cubicBezTo>
                  <a:pt x="18390" y="6208"/>
                  <a:pt x="18384" y="6208"/>
                  <a:pt x="18384" y="6202"/>
                </a:cubicBezTo>
                <a:lnTo>
                  <a:pt x="18356" y="6191"/>
                </a:lnTo>
                <a:lnTo>
                  <a:pt x="18344" y="6191"/>
                </a:lnTo>
                <a:cubicBezTo>
                  <a:pt x="18344" y="6191"/>
                  <a:pt x="18339" y="6197"/>
                  <a:pt x="18339" y="6202"/>
                </a:cubicBezTo>
                <a:lnTo>
                  <a:pt x="18333" y="6202"/>
                </a:lnTo>
                <a:cubicBezTo>
                  <a:pt x="18322" y="6208"/>
                  <a:pt x="18288" y="6225"/>
                  <a:pt x="18259" y="6236"/>
                </a:cubicBezTo>
                <a:cubicBezTo>
                  <a:pt x="18248" y="6231"/>
                  <a:pt x="18237" y="6225"/>
                  <a:pt x="18225" y="6225"/>
                </a:cubicBezTo>
                <a:lnTo>
                  <a:pt x="18197" y="6208"/>
                </a:lnTo>
                <a:cubicBezTo>
                  <a:pt x="18197" y="6208"/>
                  <a:pt x="18191" y="6202"/>
                  <a:pt x="18185" y="6197"/>
                </a:cubicBezTo>
                <a:cubicBezTo>
                  <a:pt x="18254" y="6180"/>
                  <a:pt x="18333" y="6151"/>
                  <a:pt x="18418" y="6123"/>
                </a:cubicBezTo>
                <a:lnTo>
                  <a:pt x="18418" y="6123"/>
                </a:lnTo>
                <a:cubicBezTo>
                  <a:pt x="18395" y="6129"/>
                  <a:pt x="18373" y="6129"/>
                  <a:pt x="18350" y="6134"/>
                </a:cubicBezTo>
                <a:cubicBezTo>
                  <a:pt x="18373" y="6129"/>
                  <a:pt x="18395" y="6123"/>
                  <a:pt x="18424" y="6112"/>
                </a:cubicBezTo>
                <a:lnTo>
                  <a:pt x="18429" y="6055"/>
                </a:lnTo>
                <a:cubicBezTo>
                  <a:pt x="18433" y="6033"/>
                  <a:pt x="18436" y="6021"/>
                  <a:pt x="18442" y="6021"/>
                </a:cubicBezTo>
                <a:cubicBezTo>
                  <a:pt x="18447" y="6021"/>
                  <a:pt x="18453" y="6028"/>
                  <a:pt x="18464" y="6044"/>
                </a:cubicBezTo>
                <a:cubicBezTo>
                  <a:pt x="18475" y="6061"/>
                  <a:pt x="18498" y="6066"/>
                  <a:pt x="18503" y="6083"/>
                </a:cubicBezTo>
                <a:cubicBezTo>
                  <a:pt x="18503" y="6089"/>
                  <a:pt x="18503" y="6095"/>
                  <a:pt x="18503" y="6100"/>
                </a:cubicBezTo>
                <a:cubicBezTo>
                  <a:pt x="18532" y="6089"/>
                  <a:pt x="18554" y="6083"/>
                  <a:pt x="18583" y="6072"/>
                </a:cubicBezTo>
                <a:lnTo>
                  <a:pt x="18571" y="6061"/>
                </a:lnTo>
                <a:lnTo>
                  <a:pt x="18537" y="6009"/>
                </a:lnTo>
                <a:cubicBezTo>
                  <a:pt x="18548" y="5967"/>
                  <a:pt x="18563" y="5935"/>
                  <a:pt x="18570" y="5935"/>
                </a:cubicBezTo>
                <a:close/>
                <a:moveTo>
                  <a:pt x="14815" y="6123"/>
                </a:moveTo>
                <a:cubicBezTo>
                  <a:pt x="14872" y="6123"/>
                  <a:pt x="14855" y="6140"/>
                  <a:pt x="14776" y="6157"/>
                </a:cubicBezTo>
                <a:lnTo>
                  <a:pt x="14724" y="6231"/>
                </a:lnTo>
                <a:lnTo>
                  <a:pt x="14719" y="6242"/>
                </a:lnTo>
                <a:cubicBezTo>
                  <a:pt x="14685" y="6236"/>
                  <a:pt x="14753" y="6123"/>
                  <a:pt x="14815" y="6123"/>
                </a:cubicBezTo>
                <a:close/>
                <a:moveTo>
                  <a:pt x="18168" y="6208"/>
                </a:moveTo>
                <a:cubicBezTo>
                  <a:pt x="18180" y="6219"/>
                  <a:pt x="18180" y="6219"/>
                  <a:pt x="18180" y="6219"/>
                </a:cubicBezTo>
                <a:cubicBezTo>
                  <a:pt x="18180" y="6231"/>
                  <a:pt x="18180" y="6236"/>
                  <a:pt x="18174" y="6242"/>
                </a:cubicBezTo>
                <a:cubicBezTo>
                  <a:pt x="18163" y="6236"/>
                  <a:pt x="18146" y="6231"/>
                  <a:pt x="18134" y="6225"/>
                </a:cubicBezTo>
                <a:lnTo>
                  <a:pt x="18123" y="6225"/>
                </a:lnTo>
                <a:cubicBezTo>
                  <a:pt x="18140" y="6219"/>
                  <a:pt x="18151" y="6214"/>
                  <a:pt x="18168" y="6208"/>
                </a:cubicBezTo>
                <a:close/>
                <a:moveTo>
                  <a:pt x="17708" y="6054"/>
                </a:moveTo>
                <a:cubicBezTo>
                  <a:pt x="17729" y="6054"/>
                  <a:pt x="17771" y="6080"/>
                  <a:pt x="17771" y="6100"/>
                </a:cubicBezTo>
                <a:cubicBezTo>
                  <a:pt x="17771" y="6129"/>
                  <a:pt x="17771" y="6174"/>
                  <a:pt x="17777" y="6180"/>
                </a:cubicBezTo>
                <a:cubicBezTo>
                  <a:pt x="17788" y="6185"/>
                  <a:pt x="17817" y="6208"/>
                  <a:pt x="17822" y="6219"/>
                </a:cubicBezTo>
                <a:cubicBezTo>
                  <a:pt x="17828" y="6231"/>
                  <a:pt x="17822" y="6242"/>
                  <a:pt x="17822" y="6253"/>
                </a:cubicBezTo>
                <a:cubicBezTo>
                  <a:pt x="17802" y="6245"/>
                  <a:pt x="17784" y="6240"/>
                  <a:pt x="17774" y="6240"/>
                </a:cubicBezTo>
                <a:cubicBezTo>
                  <a:pt x="17770" y="6240"/>
                  <a:pt x="17767" y="6241"/>
                  <a:pt x="17766" y="6242"/>
                </a:cubicBezTo>
                <a:cubicBezTo>
                  <a:pt x="17760" y="6248"/>
                  <a:pt x="17749" y="6253"/>
                  <a:pt x="17737" y="6259"/>
                </a:cubicBezTo>
                <a:cubicBezTo>
                  <a:pt x="17737" y="6259"/>
                  <a:pt x="17737" y="6253"/>
                  <a:pt x="17737" y="6248"/>
                </a:cubicBezTo>
                <a:cubicBezTo>
                  <a:pt x="17733" y="6233"/>
                  <a:pt x="17725" y="6228"/>
                  <a:pt x="17718" y="6228"/>
                </a:cubicBezTo>
                <a:cubicBezTo>
                  <a:pt x="17714" y="6228"/>
                  <a:pt x="17711" y="6229"/>
                  <a:pt x="17709" y="6231"/>
                </a:cubicBezTo>
                <a:cubicBezTo>
                  <a:pt x="17708" y="6232"/>
                  <a:pt x="17707" y="6233"/>
                  <a:pt x="17707" y="6233"/>
                </a:cubicBezTo>
                <a:cubicBezTo>
                  <a:pt x="17703" y="6233"/>
                  <a:pt x="17704" y="6203"/>
                  <a:pt x="17709" y="6168"/>
                </a:cubicBezTo>
                <a:cubicBezTo>
                  <a:pt x="17715" y="6123"/>
                  <a:pt x="17686" y="6055"/>
                  <a:pt x="17703" y="6055"/>
                </a:cubicBezTo>
                <a:cubicBezTo>
                  <a:pt x="17705" y="6054"/>
                  <a:pt x="17706" y="6054"/>
                  <a:pt x="17708" y="6054"/>
                </a:cubicBezTo>
                <a:close/>
                <a:moveTo>
                  <a:pt x="9683" y="6070"/>
                </a:moveTo>
                <a:cubicBezTo>
                  <a:pt x="9686" y="6070"/>
                  <a:pt x="9689" y="6070"/>
                  <a:pt x="9692" y="6072"/>
                </a:cubicBezTo>
                <a:lnTo>
                  <a:pt x="9692" y="6078"/>
                </a:lnTo>
                <a:lnTo>
                  <a:pt x="9692" y="6157"/>
                </a:lnTo>
                <a:cubicBezTo>
                  <a:pt x="9731" y="6135"/>
                  <a:pt x="9818" y="6102"/>
                  <a:pt x="9886" y="6074"/>
                </a:cubicBezTo>
                <a:lnTo>
                  <a:pt x="9886" y="6074"/>
                </a:lnTo>
                <a:lnTo>
                  <a:pt x="9907" y="6106"/>
                </a:lnTo>
                <a:cubicBezTo>
                  <a:pt x="9913" y="6112"/>
                  <a:pt x="9907" y="6134"/>
                  <a:pt x="9902" y="6146"/>
                </a:cubicBezTo>
                <a:cubicBezTo>
                  <a:pt x="9890" y="6157"/>
                  <a:pt x="9828" y="6242"/>
                  <a:pt x="9822" y="6253"/>
                </a:cubicBezTo>
                <a:lnTo>
                  <a:pt x="9817" y="6259"/>
                </a:lnTo>
                <a:cubicBezTo>
                  <a:pt x="9816" y="6261"/>
                  <a:pt x="9814" y="6262"/>
                  <a:pt x="9812" y="6262"/>
                </a:cubicBezTo>
                <a:cubicBezTo>
                  <a:pt x="9799" y="6262"/>
                  <a:pt x="9770" y="6239"/>
                  <a:pt x="9766" y="6219"/>
                </a:cubicBezTo>
                <a:cubicBezTo>
                  <a:pt x="9766" y="6210"/>
                  <a:pt x="9759" y="6204"/>
                  <a:pt x="9749" y="6204"/>
                </a:cubicBezTo>
                <a:cubicBezTo>
                  <a:pt x="9740" y="6204"/>
                  <a:pt x="9728" y="6209"/>
                  <a:pt x="9715" y="6219"/>
                </a:cubicBezTo>
                <a:cubicBezTo>
                  <a:pt x="9712" y="6221"/>
                  <a:pt x="9708" y="6222"/>
                  <a:pt x="9705" y="6222"/>
                </a:cubicBezTo>
                <a:cubicBezTo>
                  <a:pt x="9677" y="6222"/>
                  <a:pt x="9624" y="6173"/>
                  <a:pt x="9624" y="6163"/>
                </a:cubicBezTo>
                <a:cubicBezTo>
                  <a:pt x="9624" y="6157"/>
                  <a:pt x="9646" y="6106"/>
                  <a:pt x="9658" y="6089"/>
                </a:cubicBezTo>
                <a:cubicBezTo>
                  <a:pt x="9666" y="6076"/>
                  <a:pt x="9675" y="6070"/>
                  <a:pt x="9683" y="6070"/>
                </a:cubicBezTo>
                <a:close/>
                <a:moveTo>
                  <a:pt x="18038" y="6248"/>
                </a:moveTo>
                <a:cubicBezTo>
                  <a:pt x="18027" y="6259"/>
                  <a:pt x="18021" y="6270"/>
                  <a:pt x="18021" y="6276"/>
                </a:cubicBezTo>
                <a:cubicBezTo>
                  <a:pt x="18021" y="6279"/>
                  <a:pt x="18020" y="6281"/>
                  <a:pt x="18019" y="6281"/>
                </a:cubicBezTo>
                <a:cubicBezTo>
                  <a:pt x="18015" y="6281"/>
                  <a:pt x="18006" y="6271"/>
                  <a:pt x="17998" y="6259"/>
                </a:cubicBezTo>
                <a:cubicBezTo>
                  <a:pt x="18010" y="6253"/>
                  <a:pt x="18021" y="6248"/>
                  <a:pt x="18038" y="6248"/>
                </a:cubicBezTo>
                <a:close/>
                <a:moveTo>
                  <a:pt x="9238" y="5981"/>
                </a:moveTo>
                <a:cubicBezTo>
                  <a:pt x="9255" y="5998"/>
                  <a:pt x="9300" y="6026"/>
                  <a:pt x="9312" y="6026"/>
                </a:cubicBezTo>
                <a:cubicBezTo>
                  <a:pt x="9317" y="6026"/>
                  <a:pt x="9306" y="6055"/>
                  <a:pt x="9295" y="6083"/>
                </a:cubicBezTo>
                <a:lnTo>
                  <a:pt x="9334" y="6083"/>
                </a:lnTo>
                <a:lnTo>
                  <a:pt x="9351" y="6095"/>
                </a:lnTo>
                <a:cubicBezTo>
                  <a:pt x="9374" y="6095"/>
                  <a:pt x="9385" y="6117"/>
                  <a:pt x="9380" y="6140"/>
                </a:cubicBezTo>
                <a:lnTo>
                  <a:pt x="9385" y="6151"/>
                </a:lnTo>
                <a:cubicBezTo>
                  <a:pt x="9397" y="6180"/>
                  <a:pt x="9419" y="6197"/>
                  <a:pt x="9431" y="6219"/>
                </a:cubicBezTo>
                <a:lnTo>
                  <a:pt x="9442" y="6236"/>
                </a:lnTo>
                <a:cubicBezTo>
                  <a:pt x="9436" y="6253"/>
                  <a:pt x="9419" y="6270"/>
                  <a:pt x="9397" y="6270"/>
                </a:cubicBezTo>
                <a:lnTo>
                  <a:pt x="9397" y="6265"/>
                </a:lnTo>
                <a:cubicBezTo>
                  <a:pt x="9374" y="6185"/>
                  <a:pt x="9334" y="6146"/>
                  <a:pt x="9283" y="6112"/>
                </a:cubicBezTo>
                <a:cubicBezTo>
                  <a:pt x="9266" y="6151"/>
                  <a:pt x="9255" y="6185"/>
                  <a:pt x="9261" y="6197"/>
                </a:cubicBezTo>
                <a:cubicBezTo>
                  <a:pt x="9283" y="6214"/>
                  <a:pt x="9215" y="6242"/>
                  <a:pt x="9187" y="6242"/>
                </a:cubicBezTo>
                <a:cubicBezTo>
                  <a:pt x="9158" y="6248"/>
                  <a:pt x="9113" y="6253"/>
                  <a:pt x="9090" y="6259"/>
                </a:cubicBezTo>
                <a:lnTo>
                  <a:pt x="9068" y="6270"/>
                </a:lnTo>
                <a:cubicBezTo>
                  <a:pt x="9054" y="6276"/>
                  <a:pt x="9041" y="6282"/>
                  <a:pt x="9029" y="6282"/>
                </a:cubicBezTo>
                <a:cubicBezTo>
                  <a:pt x="9017" y="6282"/>
                  <a:pt x="9005" y="6276"/>
                  <a:pt x="8994" y="6259"/>
                </a:cubicBezTo>
                <a:lnTo>
                  <a:pt x="8994" y="6253"/>
                </a:lnTo>
                <a:cubicBezTo>
                  <a:pt x="8981" y="6278"/>
                  <a:pt x="8966" y="6294"/>
                  <a:pt x="8954" y="6294"/>
                </a:cubicBezTo>
                <a:cubicBezTo>
                  <a:pt x="8950" y="6294"/>
                  <a:pt x="8946" y="6292"/>
                  <a:pt x="8943" y="6287"/>
                </a:cubicBezTo>
                <a:lnTo>
                  <a:pt x="8937" y="6276"/>
                </a:lnTo>
                <a:cubicBezTo>
                  <a:pt x="8914" y="6248"/>
                  <a:pt x="8926" y="6231"/>
                  <a:pt x="8943" y="6208"/>
                </a:cubicBezTo>
                <a:lnTo>
                  <a:pt x="8949" y="6202"/>
                </a:lnTo>
                <a:cubicBezTo>
                  <a:pt x="8966" y="6202"/>
                  <a:pt x="9011" y="6214"/>
                  <a:pt x="9056" y="6225"/>
                </a:cubicBezTo>
                <a:lnTo>
                  <a:pt x="9090" y="6174"/>
                </a:lnTo>
                <a:cubicBezTo>
                  <a:pt x="9102" y="6163"/>
                  <a:pt x="9119" y="6151"/>
                  <a:pt x="9136" y="6151"/>
                </a:cubicBezTo>
                <a:cubicBezTo>
                  <a:pt x="9142" y="6153"/>
                  <a:pt x="9149" y="6154"/>
                  <a:pt x="9154" y="6154"/>
                </a:cubicBezTo>
                <a:cubicBezTo>
                  <a:pt x="9183" y="6154"/>
                  <a:pt x="9200" y="6131"/>
                  <a:pt x="9210" y="6089"/>
                </a:cubicBezTo>
                <a:lnTo>
                  <a:pt x="9210" y="6083"/>
                </a:lnTo>
                <a:cubicBezTo>
                  <a:pt x="9221" y="6083"/>
                  <a:pt x="9238" y="6089"/>
                  <a:pt x="9255" y="6089"/>
                </a:cubicBezTo>
                <a:cubicBezTo>
                  <a:pt x="9249" y="6078"/>
                  <a:pt x="9244" y="6072"/>
                  <a:pt x="9238" y="6061"/>
                </a:cubicBezTo>
                <a:cubicBezTo>
                  <a:pt x="9232" y="6044"/>
                  <a:pt x="9221" y="6021"/>
                  <a:pt x="9227" y="6009"/>
                </a:cubicBezTo>
                <a:lnTo>
                  <a:pt x="9238" y="5981"/>
                </a:lnTo>
                <a:close/>
                <a:moveTo>
                  <a:pt x="17527" y="6276"/>
                </a:moveTo>
                <a:cubicBezTo>
                  <a:pt x="17527" y="6276"/>
                  <a:pt x="17533" y="6282"/>
                  <a:pt x="17539" y="6293"/>
                </a:cubicBezTo>
                <a:cubicBezTo>
                  <a:pt x="17527" y="6293"/>
                  <a:pt x="17516" y="6299"/>
                  <a:pt x="17510" y="6299"/>
                </a:cubicBezTo>
                <a:cubicBezTo>
                  <a:pt x="17516" y="6287"/>
                  <a:pt x="17522" y="6282"/>
                  <a:pt x="17527" y="6276"/>
                </a:cubicBezTo>
                <a:close/>
                <a:moveTo>
                  <a:pt x="16268" y="6287"/>
                </a:moveTo>
                <a:cubicBezTo>
                  <a:pt x="16273" y="6287"/>
                  <a:pt x="16307" y="6299"/>
                  <a:pt x="16336" y="6316"/>
                </a:cubicBezTo>
                <a:cubicBezTo>
                  <a:pt x="16324" y="6322"/>
                  <a:pt x="16319" y="6322"/>
                  <a:pt x="16307" y="6327"/>
                </a:cubicBezTo>
                <a:cubicBezTo>
                  <a:pt x="16302" y="6327"/>
                  <a:pt x="16296" y="6327"/>
                  <a:pt x="16268" y="6322"/>
                </a:cubicBezTo>
                <a:cubicBezTo>
                  <a:pt x="16268" y="6322"/>
                  <a:pt x="16268" y="6299"/>
                  <a:pt x="16268" y="6293"/>
                </a:cubicBezTo>
                <a:lnTo>
                  <a:pt x="16268" y="6287"/>
                </a:lnTo>
                <a:close/>
                <a:moveTo>
                  <a:pt x="8688" y="6276"/>
                </a:moveTo>
                <a:cubicBezTo>
                  <a:pt x="8716" y="6276"/>
                  <a:pt x="8716" y="6316"/>
                  <a:pt x="8688" y="6361"/>
                </a:cubicBezTo>
                <a:lnTo>
                  <a:pt x="8653" y="6356"/>
                </a:lnTo>
                <a:cubicBezTo>
                  <a:pt x="8631" y="6350"/>
                  <a:pt x="8614" y="6350"/>
                  <a:pt x="8597" y="6339"/>
                </a:cubicBezTo>
                <a:cubicBezTo>
                  <a:pt x="8591" y="6333"/>
                  <a:pt x="8580" y="6316"/>
                  <a:pt x="8580" y="6305"/>
                </a:cubicBezTo>
                <a:lnTo>
                  <a:pt x="8580" y="6293"/>
                </a:lnTo>
                <a:cubicBezTo>
                  <a:pt x="8591" y="6287"/>
                  <a:pt x="8659" y="6276"/>
                  <a:pt x="8688" y="6276"/>
                </a:cubicBezTo>
                <a:close/>
                <a:moveTo>
                  <a:pt x="14180" y="6270"/>
                </a:moveTo>
                <a:lnTo>
                  <a:pt x="14197" y="6299"/>
                </a:lnTo>
                <a:lnTo>
                  <a:pt x="14208" y="6327"/>
                </a:lnTo>
                <a:cubicBezTo>
                  <a:pt x="14222" y="6350"/>
                  <a:pt x="14221" y="6370"/>
                  <a:pt x="14207" y="6370"/>
                </a:cubicBezTo>
                <a:cubicBezTo>
                  <a:pt x="14204" y="6370"/>
                  <a:pt x="14201" y="6369"/>
                  <a:pt x="14197" y="6367"/>
                </a:cubicBezTo>
                <a:cubicBezTo>
                  <a:pt x="14195" y="6366"/>
                  <a:pt x="14192" y="6366"/>
                  <a:pt x="14190" y="6366"/>
                </a:cubicBezTo>
                <a:cubicBezTo>
                  <a:pt x="14166" y="6366"/>
                  <a:pt x="14121" y="6385"/>
                  <a:pt x="14105" y="6385"/>
                </a:cubicBezTo>
                <a:cubicBezTo>
                  <a:pt x="14103" y="6385"/>
                  <a:pt x="14101" y="6384"/>
                  <a:pt x="14100" y="6384"/>
                </a:cubicBezTo>
                <a:lnTo>
                  <a:pt x="14100" y="6367"/>
                </a:lnTo>
                <a:cubicBezTo>
                  <a:pt x="14106" y="6350"/>
                  <a:pt x="14140" y="6305"/>
                  <a:pt x="14180" y="6270"/>
                </a:cubicBezTo>
                <a:close/>
                <a:moveTo>
                  <a:pt x="8094" y="6192"/>
                </a:moveTo>
                <a:cubicBezTo>
                  <a:pt x="8100" y="6192"/>
                  <a:pt x="8114" y="6199"/>
                  <a:pt x="8132" y="6214"/>
                </a:cubicBezTo>
                <a:lnTo>
                  <a:pt x="8143" y="6276"/>
                </a:lnTo>
                <a:lnTo>
                  <a:pt x="8149" y="6316"/>
                </a:lnTo>
                <a:cubicBezTo>
                  <a:pt x="8188" y="6367"/>
                  <a:pt x="8205" y="6407"/>
                  <a:pt x="8183" y="6412"/>
                </a:cubicBezTo>
                <a:cubicBezTo>
                  <a:pt x="8160" y="6412"/>
                  <a:pt x="8092" y="6361"/>
                  <a:pt x="8080" y="6339"/>
                </a:cubicBezTo>
                <a:cubicBezTo>
                  <a:pt x="8075" y="6316"/>
                  <a:pt x="8114" y="6231"/>
                  <a:pt x="8097" y="6208"/>
                </a:cubicBezTo>
                <a:cubicBezTo>
                  <a:pt x="8089" y="6197"/>
                  <a:pt x="8089" y="6192"/>
                  <a:pt x="8094" y="6192"/>
                </a:cubicBezTo>
                <a:close/>
                <a:moveTo>
                  <a:pt x="7847" y="6233"/>
                </a:moveTo>
                <a:cubicBezTo>
                  <a:pt x="7857" y="6233"/>
                  <a:pt x="7868" y="6254"/>
                  <a:pt x="7876" y="6287"/>
                </a:cubicBezTo>
                <a:lnTo>
                  <a:pt x="7888" y="6333"/>
                </a:lnTo>
                <a:cubicBezTo>
                  <a:pt x="7893" y="6344"/>
                  <a:pt x="7905" y="6361"/>
                  <a:pt x="7910" y="6361"/>
                </a:cubicBezTo>
                <a:cubicBezTo>
                  <a:pt x="7950" y="6367"/>
                  <a:pt x="7939" y="6390"/>
                  <a:pt x="7916" y="6401"/>
                </a:cubicBezTo>
                <a:lnTo>
                  <a:pt x="7899" y="6418"/>
                </a:lnTo>
                <a:cubicBezTo>
                  <a:pt x="7890" y="6419"/>
                  <a:pt x="7882" y="6420"/>
                  <a:pt x="7873" y="6420"/>
                </a:cubicBezTo>
                <a:cubicBezTo>
                  <a:pt x="7846" y="6420"/>
                  <a:pt x="7821" y="6414"/>
                  <a:pt x="7808" y="6401"/>
                </a:cubicBezTo>
                <a:cubicBezTo>
                  <a:pt x="7797" y="6384"/>
                  <a:pt x="7825" y="6265"/>
                  <a:pt x="7836" y="6242"/>
                </a:cubicBezTo>
                <a:cubicBezTo>
                  <a:pt x="7840" y="6236"/>
                  <a:pt x="7843" y="6233"/>
                  <a:pt x="7847" y="6233"/>
                </a:cubicBezTo>
                <a:close/>
                <a:moveTo>
                  <a:pt x="15273" y="6389"/>
                </a:moveTo>
                <a:cubicBezTo>
                  <a:pt x="15281" y="6389"/>
                  <a:pt x="15284" y="6402"/>
                  <a:pt x="15281" y="6424"/>
                </a:cubicBezTo>
                <a:cubicBezTo>
                  <a:pt x="15268" y="6428"/>
                  <a:pt x="15256" y="6432"/>
                  <a:pt x="15246" y="6432"/>
                </a:cubicBezTo>
                <a:cubicBezTo>
                  <a:pt x="15242" y="6432"/>
                  <a:pt x="15238" y="6431"/>
                  <a:pt x="15235" y="6429"/>
                </a:cubicBezTo>
                <a:cubicBezTo>
                  <a:pt x="15241" y="6418"/>
                  <a:pt x="15252" y="6407"/>
                  <a:pt x="15258" y="6401"/>
                </a:cubicBezTo>
                <a:cubicBezTo>
                  <a:pt x="15264" y="6393"/>
                  <a:pt x="15269" y="6389"/>
                  <a:pt x="15273" y="6389"/>
                </a:cubicBezTo>
                <a:close/>
                <a:moveTo>
                  <a:pt x="8490" y="6422"/>
                </a:moveTo>
                <a:cubicBezTo>
                  <a:pt x="8499" y="6422"/>
                  <a:pt x="8509" y="6427"/>
                  <a:pt x="8517" y="6435"/>
                </a:cubicBezTo>
                <a:cubicBezTo>
                  <a:pt x="8529" y="6441"/>
                  <a:pt x="8546" y="6469"/>
                  <a:pt x="8546" y="6486"/>
                </a:cubicBezTo>
                <a:cubicBezTo>
                  <a:pt x="8529" y="6480"/>
                  <a:pt x="8506" y="6480"/>
                  <a:pt x="8489" y="6475"/>
                </a:cubicBezTo>
                <a:lnTo>
                  <a:pt x="8466" y="6458"/>
                </a:lnTo>
                <a:lnTo>
                  <a:pt x="8461" y="6458"/>
                </a:lnTo>
                <a:cubicBezTo>
                  <a:pt x="8466" y="6446"/>
                  <a:pt x="8466" y="6441"/>
                  <a:pt x="8472" y="6435"/>
                </a:cubicBezTo>
                <a:cubicBezTo>
                  <a:pt x="8475" y="6427"/>
                  <a:pt x="8482" y="6422"/>
                  <a:pt x="8490" y="6422"/>
                </a:cubicBezTo>
                <a:close/>
                <a:moveTo>
                  <a:pt x="6775" y="6356"/>
                </a:moveTo>
                <a:lnTo>
                  <a:pt x="6804" y="6373"/>
                </a:lnTo>
                <a:lnTo>
                  <a:pt x="6821" y="6384"/>
                </a:lnTo>
                <a:cubicBezTo>
                  <a:pt x="6844" y="6390"/>
                  <a:pt x="6883" y="6424"/>
                  <a:pt x="6889" y="6446"/>
                </a:cubicBezTo>
                <a:cubicBezTo>
                  <a:pt x="6866" y="6452"/>
                  <a:pt x="6827" y="6469"/>
                  <a:pt x="6798" y="6486"/>
                </a:cubicBezTo>
                <a:cubicBezTo>
                  <a:pt x="6775" y="6486"/>
                  <a:pt x="6747" y="6486"/>
                  <a:pt x="6719" y="6492"/>
                </a:cubicBezTo>
                <a:cubicBezTo>
                  <a:pt x="6719" y="6486"/>
                  <a:pt x="6713" y="6486"/>
                  <a:pt x="6713" y="6486"/>
                </a:cubicBezTo>
                <a:cubicBezTo>
                  <a:pt x="6690" y="6452"/>
                  <a:pt x="6702" y="6429"/>
                  <a:pt x="6707" y="6429"/>
                </a:cubicBezTo>
                <a:cubicBezTo>
                  <a:pt x="6719" y="6429"/>
                  <a:pt x="6741" y="6452"/>
                  <a:pt x="6764" y="6480"/>
                </a:cubicBezTo>
                <a:lnTo>
                  <a:pt x="6775" y="6435"/>
                </a:lnTo>
                <a:lnTo>
                  <a:pt x="6781" y="6424"/>
                </a:lnTo>
                <a:cubicBezTo>
                  <a:pt x="6758" y="6390"/>
                  <a:pt x="6758" y="6361"/>
                  <a:pt x="6775" y="6356"/>
                </a:cubicBezTo>
                <a:close/>
                <a:moveTo>
                  <a:pt x="6316" y="6356"/>
                </a:moveTo>
                <a:cubicBezTo>
                  <a:pt x="6378" y="6356"/>
                  <a:pt x="6429" y="6384"/>
                  <a:pt x="6429" y="6412"/>
                </a:cubicBezTo>
                <a:cubicBezTo>
                  <a:pt x="6429" y="6435"/>
                  <a:pt x="6429" y="6475"/>
                  <a:pt x="6424" y="6497"/>
                </a:cubicBezTo>
                <a:lnTo>
                  <a:pt x="6412" y="6497"/>
                </a:lnTo>
                <a:lnTo>
                  <a:pt x="6373" y="6486"/>
                </a:lnTo>
                <a:cubicBezTo>
                  <a:pt x="6369" y="6488"/>
                  <a:pt x="6365" y="6488"/>
                  <a:pt x="6360" y="6488"/>
                </a:cubicBezTo>
                <a:cubicBezTo>
                  <a:pt x="6348" y="6488"/>
                  <a:pt x="6332" y="6484"/>
                  <a:pt x="6316" y="6480"/>
                </a:cubicBezTo>
                <a:cubicBezTo>
                  <a:pt x="6327" y="6480"/>
                  <a:pt x="6339" y="6475"/>
                  <a:pt x="6333" y="6469"/>
                </a:cubicBezTo>
                <a:lnTo>
                  <a:pt x="6316" y="6356"/>
                </a:lnTo>
                <a:close/>
                <a:moveTo>
                  <a:pt x="4512" y="6537"/>
                </a:moveTo>
                <a:cubicBezTo>
                  <a:pt x="4523" y="6548"/>
                  <a:pt x="4540" y="6560"/>
                  <a:pt x="4540" y="6571"/>
                </a:cubicBezTo>
                <a:lnTo>
                  <a:pt x="4540" y="6605"/>
                </a:lnTo>
                <a:cubicBezTo>
                  <a:pt x="4540" y="6611"/>
                  <a:pt x="4540" y="6617"/>
                  <a:pt x="4540" y="6628"/>
                </a:cubicBezTo>
                <a:lnTo>
                  <a:pt x="4506" y="6628"/>
                </a:lnTo>
                <a:cubicBezTo>
                  <a:pt x="4512" y="6594"/>
                  <a:pt x="4500" y="6543"/>
                  <a:pt x="4512" y="6537"/>
                </a:cubicBezTo>
                <a:close/>
                <a:moveTo>
                  <a:pt x="4347" y="6585"/>
                </a:moveTo>
                <a:cubicBezTo>
                  <a:pt x="4378" y="6585"/>
                  <a:pt x="4399" y="6591"/>
                  <a:pt x="4392" y="6617"/>
                </a:cubicBezTo>
                <a:lnTo>
                  <a:pt x="4392" y="6634"/>
                </a:lnTo>
                <a:cubicBezTo>
                  <a:pt x="4381" y="6639"/>
                  <a:pt x="4370" y="6639"/>
                  <a:pt x="4364" y="6639"/>
                </a:cubicBezTo>
                <a:cubicBezTo>
                  <a:pt x="4358" y="6639"/>
                  <a:pt x="4313" y="6605"/>
                  <a:pt x="4268" y="6588"/>
                </a:cubicBezTo>
                <a:cubicBezTo>
                  <a:pt x="4294" y="6588"/>
                  <a:pt x="4323" y="6585"/>
                  <a:pt x="4347" y="6585"/>
                </a:cubicBezTo>
                <a:close/>
                <a:moveTo>
                  <a:pt x="4124" y="6557"/>
                </a:moveTo>
                <a:cubicBezTo>
                  <a:pt x="4141" y="6557"/>
                  <a:pt x="4172" y="6566"/>
                  <a:pt x="4205" y="6577"/>
                </a:cubicBezTo>
                <a:cubicBezTo>
                  <a:pt x="4166" y="6594"/>
                  <a:pt x="4126" y="6617"/>
                  <a:pt x="4114" y="6622"/>
                </a:cubicBezTo>
                <a:lnTo>
                  <a:pt x="4103" y="6628"/>
                </a:lnTo>
                <a:cubicBezTo>
                  <a:pt x="4089" y="6642"/>
                  <a:pt x="4062" y="6665"/>
                  <a:pt x="4051" y="6665"/>
                </a:cubicBezTo>
                <a:cubicBezTo>
                  <a:pt x="4049" y="6665"/>
                  <a:pt x="4047" y="6664"/>
                  <a:pt x="4046" y="6662"/>
                </a:cubicBezTo>
                <a:lnTo>
                  <a:pt x="3990" y="6594"/>
                </a:lnTo>
                <a:cubicBezTo>
                  <a:pt x="3990" y="6617"/>
                  <a:pt x="3984" y="6634"/>
                  <a:pt x="3984" y="6645"/>
                </a:cubicBezTo>
                <a:cubicBezTo>
                  <a:pt x="3978" y="6628"/>
                  <a:pt x="3973" y="6605"/>
                  <a:pt x="3973" y="6577"/>
                </a:cubicBezTo>
                <a:lnTo>
                  <a:pt x="3973" y="6577"/>
                </a:lnTo>
                <a:lnTo>
                  <a:pt x="4018" y="6583"/>
                </a:lnTo>
                <a:lnTo>
                  <a:pt x="4046" y="6588"/>
                </a:lnTo>
                <a:cubicBezTo>
                  <a:pt x="4054" y="6592"/>
                  <a:pt x="4061" y="6594"/>
                  <a:pt x="4068" y="6594"/>
                </a:cubicBezTo>
                <a:cubicBezTo>
                  <a:pt x="4092" y="6594"/>
                  <a:pt x="4109" y="6574"/>
                  <a:pt x="4109" y="6566"/>
                </a:cubicBezTo>
                <a:cubicBezTo>
                  <a:pt x="4109" y="6560"/>
                  <a:pt x="4114" y="6557"/>
                  <a:pt x="4124" y="6557"/>
                </a:cubicBezTo>
                <a:close/>
                <a:moveTo>
                  <a:pt x="3802" y="6620"/>
                </a:moveTo>
                <a:cubicBezTo>
                  <a:pt x="3805" y="6620"/>
                  <a:pt x="3807" y="6621"/>
                  <a:pt x="3808" y="6622"/>
                </a:cubicBezTo>
                <a:cubicBezTo>
                  <a:pt x="3825" y="6634"/>
                  <a:pt x="3853" y="6662"/>
                  <a:pt x="3870" y="6662"/>
                </a:cubicBezTo>
                <a:cubicBezTo>
                  <a:pt x="3882" y="6662"/>
                  <a:pt x="3888" y="6668"/>
                  <a:pt x="3893" y="6679"/>
                </a:cubicBezTo>
                <a:cubicBezTo>
                  <a:pt x="3882" y="6679"/>
                  <a:pt x="3859" y="6673"/>
                  <a:pt x="3848" y="6673"/>
                </a:cubicBezTo>
                <a:cubicBezTo>
                  <a:pt x="3831" y="6673"/>
                  <a:pt x="3797" y="6673"/>
                  <a:pt x="3768" y="6685"/>
                </a:cubicBezTo>
                <a:lnTo>
                  <a:pt x="3768" y="6673"/>
                </a:lnTo>
                <a:cubicBezTo>
                  <a:pt x="3763" y="6649"/>
                  <a:pt x="3788" y="6620"/>
                  <a:pt x="3802" y="6620"/>
                </a:cubicBezTo>
                <a:close/>
                <a:moveTo>
                  <a:pt x="3644" y="6622"/>
                </a:moveTo>
                <a:cubicBezTo>
                  <a:pt x="3672" y="6622"/>
                  <a:pt x="3678" y="6639"/>
                  <a:pt x="3666" y="6656"/>
                </a:cubicBezTo>
                <a:cubicBezTo>
                  <a:pt x="3666" y="6662"/>
                  <a:pt x="3666" y="6673"/>
                  <a:pt x="3666" y="6685"/>
                </a:cubicBezTo>
                <a:cubicBezTo>
                  <a:pt x="3661" y="6696"/>
                  <a:pt x="3649" y="6707"/>
                  <a:pt x="3644" y="6719"/>
                </a:cubicBezTo>
                <a:lnTo>
                  <a:pt x="3638" y="6719"/>
                </a:lnTo>
                <a:cubicBezTo>
                  <a:pt x="3627" y="6707"/>
                  <a:pt x="3627" y="6707"/>
                  <a:pt x="3627" y="6707"/>
                </a:cubicBezTo>
                <a:cubicBezTo>
                  <a:pt x="3575" y="6662"/>
                  <a:pt x="3621" y="6622"/>
                  <a:pt x="3644" y="6622"/>
                </a:cubicBezTo>
                <a:close/>
                <a:moveTo>
                  <a:pt x="3512" y="6639"/>
                </a:moveTo>
                <a:cubicBezTo>
                  <a:pt x="3516" y="6639"/>
                  <a:pt x="3519" y="6645"/>
                  <a:pt x="3519" y="6656"/>
                </a:cubicBezTo>
                <a:cubicBezTo>
                  <a:pt x="3519" y="6677"/>
                  <a:pt x="3487" y="6733"/>
                  <a:pt x="3460" y="6733"/>
                </a:cubicBezTo>
                <a:cubicBezTo>
                  <a:pt x="3457" y="6733"/>
                  <a:pt x="3454" y="6732"/>
                  <a:pt x="3451" y="6730"/>
                </a:cubicBezTo>
                <a:cubicBezTo>
                  <a:pt x="3422" y="6713"/>
                  <a:pt x="3434" y="6673"/>
                  <a:pt x="3451" y="6668"/>
                </a:cubicBezTo>
                <a:cubicBezTo>
                  <a:pt x="3462" y="6662"/>
                  <a:pt x="3485" y="6656"/>
                  <a:pt x="3502" y="6645"/>
                </a:cubicBezTo>
                <a:cubicBezTo>
                  <a:pt x="3506" y="6641"/>
                  <a:pt x="3509" y="6639"/>
                  <a:pt x="3512" y="6639"/>
                </a:cubicBezTo>
                <a:close/>
                <a:moveTo>
                  <a:pt x="2719" y="6719"/>
                </a:moveTo>
                <a:lnTo>
                  <a:pt x="2719" y="6724"/>
                </a:lnTo>
                <a:lnTo>
                  <a:pt x="2719" y="6741"/>
                </a:lnTo>
                <a:cubicBezTo>
                  <a:pt x="2719" y="6749"/>
                  <a:pt x="2738" y="6766"/>
                  <a:pt x="2758" y="6785"/>
                </a:cubicBezTo>
                <a:lnTo>
                  <a:pt x="2758" y="6785"/>
                </a:lnTo>
                <a:cubicBezTo>
                  <a:pt x="2757" y="6780"/>
                  <a:pt x="2755" y="6775"/>
                  <a:pt x="2753" y="6770"/>
                </a:cubicBezTo>
                <a:cubicBezTo>
                  <a:pt x="2749" y="6757"/>
                  <a:pt x="2737" y="6738"/>
                  <a:pt x="2724" y="6719"/>
                </a:cubicBezTo>
                <a:lnTo>
                  <a:pt x="2724" y="6719"/>
                </a:lnTo>
                <a:cubicBezTo>
                  <a:pt x="2722" y="6719"/>
                  <a:pt x="2720" y="6719"/>
                  <a:pt x="2719" y="6719"/>
                </a:cubicBezTo>
                <a:close/>
                <a:moveTo>
                  <a:pt x="3137" y="6651"/>
                </a:moveTo>
                <a:cubicBezTo>
                  <a:pt x="3141" y="6651"/>
                  <a:pt x="3144" y="6652"/>
                  <a:pt x="3144" y="6656"/>
                </a:cubicBezTo>
                <a:cubicBezTo>
                  <a:pt x="3149" y="6674"/>
                  <a:pt x="3136" y="6681"/>
                  <a:pt x="3115" y="6681"/>
                </a:cubicBezTo>
                <a:cubicBezTo>
                  <a:pt x="3109" y="6681"/>
                  <a:pt x="3101" y="6680"/>
                  <a:pt x="3093" y="6679"/>
                </a:cubicBezTo>
                <a:lnTo>
                  <a:pt x="3076" y="6741"/>
                </a:lnTo>
                <a:cubicBezTo>
                  <a:pt x="3076" y="6753"/>
                  <a:pt x="3076" y="6758"/>
                  <a:pt x="3076" y="6764"/>
                </a:cubicBezTo>
                <a:cubicBezTo>
                  <a:pt x="3059" y="6775"/>
                  <a:pt x="3031" y="6792"/>
                  <a:pt x="3008" y="6809"/>
                </a:cubicBezTo>
                <a:cubicBezTo>
                  <a:pt x="3002" y="6804"/>
                  <a:pt x="3002" y="6804"/>
                  <a:pt x="2997" y="6804"/>
                </a:cubicBezTo>
                <a:cubicBezTo>
                  <a:pt x="2997" y="6798"/>
                  <a:pt x="2991" y="6792"/>
                  <a:pt x="2985" y="6792"/>
                </a:cubicBezTo>
                <a:cubicBezTo>
                  <a:pt x="2980" y="6787"/>
                  <a:pt x="2980" y="6787"/>
                  <a:pt x="2980" y="6787"/>
                </a:cubicBezTo>
                <a:lnTo>
                  <a:pt x="2951" y="6724"/>
                </a:lnTo>
                <a:cubicBezTo>
                  <a:pt x="2940" y="6736"/>
                  <a:pt x="2929" y="6741"/>
                  <a:pt x="2917" y="6741"/>
                </a:cubicBezTo>
                <a:cubicBezTo>
                  <a:pt x="2917" y="6736"/>
                  <a:pt x="2917" y="6730"/>
                  <a:pt x="2923" y="6719"/>
                </a:cubicBezTo>
                <a:lnTo>
                  <a:pt x="2934" y="6713"/>
                </a:lnTo>
                <a:lnTo>
                  <a:pt x="2963" y="6696"/>
                </a:lnTo>
                <a:cubicBezTo>
                  <a:pt x="2991" y="6685"/>
                  <a:pt x="3059" y="6679"/>
                  <a:pt x="3076" y="6673"/>
                </a:cubicBezTo>
                <a:cubicBezTo>
                  <a:pt x="3085" y="6669"/>
                  <a:pt x="3121" y="6651"/>
                  <a:pt x="3137" y="6651"/>
                </a:cubicBezTo>
                <a:close/>
                <a:moveTo>
                  <a:pt x="22736" y="9663"/>
                </a:moveTo>
                <a:cubicBezTo>
                  <a:pt x="22759" y="9720"/>
                  <a:pt x="22798" y="9822"/>
                  <a:pt x="22810" y="9851"/>
                </a:cubicBezTo>
                <a:cubicBezTo>
                  <a:pt x="22818" y="9872"/>
                  <a:pt x="22814" y="9883"/>
                  <a:pt x="22800" y="9883"/>
                </a:cubicBezTo>
                <a:cubicBezTo>
                  <a:pt x="22795" y="9883"/>
                  <a:pt x="22789" y="9882"/>
                  <a:pt x="22781" y="9879"/>
                </a:cubicBezTo>
                <a:cubicBezTo>
                  <a:pt x="22764" y="9868"/>
                  <a:pt x="22708" y="9811"/>
                  <a:pt x="22673" y="9783"/>
                </a:cubicBezTo>
                <a:cubicBezTo>
                  <a:pt x="22673" y="9783"/>
                  <a:pt x="22679" y="9771"/>
                  <a:pt x="22696" y="9731"/>
                </a:cubicBezTo>
                <a:lnTo>
                  <a:pt x="22736" y="9663"/>
                </a:lnTo>
                <a:close/>
                <a:moveTo>
                  <a:pt x="23153" y="9804"/>
                </a:moveTo>
                <a:cubicBezTo>
                  <a:pt x="23157" y="9804"/>
                  <a:pt x="23164" y="9814"/>
                  <a:pt x="23173" y="9834"/>
                </a:cubicBezTo>
                <a:lnTo>
                  <a:pt x="23173" y="9839"/>
                </a:lnTo>
                <a:lnTo>
                  <a:pt x="23195" y="9851"/>
                </a:lnTo>
                <a:lnTo>
                  <a:pt x="23212" y="9862"/>
                </a:lnTo>
                <a:cubicBezTo>
                  <a:pt x="23234" y="9844"/>
                  <a:pt x="23249" y="9835"/>
                  <a:pt x="23257" y="9835"/>
                </a:cubicBezTo>
                <a:cubicBezTo>
                  <a:pt x="23266" y="9835"/>
                  <a:pt x="23267" y="9846"/>
                  <a:pt x="23258" y="9868"/>
                </a:cubicBezTo>
                <a:lnTo>
                  <a:pt x="23258" y="9885"/>
                </a:lnTo>
                <a:lnTo>
                  <a:pt x="23258" y="9924"/>
                </a:lnTo>
                <a:cubicBezTo>
                  <a:pt x="23235" y="9919"/>
                  <a:pt x="23156" y="9879"/>
                  <a:pt x="23150" y="9834"/>
                </a:cubicBezTo>
                <a:cubicBezTo>
                  <a:pt x="23147" y="9814"/>
                  <a:pt x="23149" y="9804"/>
                  <a:pt x="23153" y="9804"/>
                </a:cubicBezTo>
                <a:close/>
                <a:moveTo>
                  <a:pt x="1210" y="11293"/>
                </a:moveTo>
                <a:cubicBezTo>
                  <a:pt x="1215" y="11293"/>
                  <a:pt x="1219" y="11298"/>
                  <a:pt x="1221" y="11309"/>
                </a:cubicBezTo>
                <a:lnTo>
                  <a:pt x="1221" y="11331"/>
                </a:lnTo>
                <a:cubicBezTo>
                  <a:pt x="1215" y="11371"/>
                  <a:pt x="1226" y="11400"/>
                  <a:pt x="1261" y="11400"/>
                </a:cubicBezTo>
                <a:lnTo>
                  <a:pt x="1266" y="11400"/>
                </a:lnTo>
                <a:cubicBezTo>
                  <a:pt x="1271" y="11424"/>
                  <a:pt x="1263" y="11440"/>
                  <a:pt x="1250" y="11440"/>
                </a:cubicBezTo>
                <a:cubicBezTo>
                  <a:pt x="1248" y="11440"/>
                  <a:pt x="1246" y="11440"/>
                  <a:pt x="1244" y="11439"/>
                </a:cubicBezTo>
                <a:cubicBezTo>
                  <a:pt x="1221" y="11434"/>
                  <a:pt x="1170" y="11366"/>
                  <a:pt x="1187" y="11326"/>
                </a:cubicBezTo>
                <a:cubicBezTo>
                  <a:pt x="1194" y="11305"/>
                  <a:pt x="1203" y="11293"/>
                  <a:pt x="1210" y="11293"/>
                </a:cubicBezTo>
                <a:close/>
                <a:moveTo>
                  <a:pt x="864" y="12074"/>
                </a:moveTo>
                <a:cubicBezTo>
                  <a:pt x="873" y="12074"/>
                  <a:pt x="878" y="12088"/>
                  <a:pt x="886" y="12092"/>
                </a:cubicBezTo>
                <a:lnTo>
                  <a:pt x="897" y="12103"/>
                </a:lnTo>
                <a:cubicBezTo>
                  <a:pt x="914" y="12109"/>
                  <a:pt x="926" y="12126"/>
                  <a:pt x="926" y="12137"/>
                </a:cubicBezTo>
                <a:lnTo>
                  <a:pt x="920" y="12149"/>
                </a:lnTo>
                <a:lnTo>
                  <a:pt x="926" y="12149"/>
                </a:lnTo>
                <a:cubicBezTo>
                  <a:pt x="909" y="12177"/>
                  <a:pt x="892" y="12222"/>
                  <a:pt x="875" y="12222"/>
                </a:cubicBezTo>
                <a:cubicBezTo>
                  <a:pt x="873" y="12223"/>
                  <a:pt x="871" y="12223"/>
                  <a:pt x="870" y="12223"/>
                </a:cubicBezTo>
                <a:cubicBezTo>
                  <a:pt x="832" y="12223"/>
                  <a:pt x="863" y="12159"/>
                  <a:pt x="846" y="12143"/>
                </a:cubicBezTo>
                <a:cubicBezTo>
                  <a:pt x="824" y="12114"/>
                  <a:pt x="835" y="12103"/>
                  <a:pt x="846" y="12086"/>
                </a:cubicBezTo>
                <a:cubicBezTo>
                  <a:pt x="854" y="12077"/>
                  <a:pt x="859" y="12074"/>
                  <a:pt x="864" y="12074"/>
                </a:cubicBezTo>
                <a:close/>
                <a:moveTo>
                  <a:pt x="20983" y="14191"/>
                </a:moveTo>
                <a:cubicBezTo>
                  <a:pt x="20983" y="14197"/>
                  <a:pt x="20983" y="14197"/>
                  <a:pt x="20983" y="14197"/>
                </a:cubicBezTo>
                <a:lnTo>
                  <a:pt x="20988" y="14197"/>
                </a:lnTo>
                <a:cubicBezTo>
                  <a:pt x="20994" y="14230"/>
                  <a:pt x="20919" y="14316"/>
                  <a:pt x="20899" y="14316"/>
                </a:cubicBezTo>
                <a:cubicBezTo>
                  <a:pt x="20899" y="14316"/>
                  <a:pt x="20898" y="14316"/>
                  <a:pt x="20898" y="14316"/>
                </a:cubicBezTo>
                <a:cubicBezTo>
                  <a:pt x="20875" y="14310"/>
                  <a:pt x="20864" y="14299"/>
                  <a:pt x="20869" y="14288"/>
                </a:cubicBezTo>
                <a:lnTo>
                  <a:pt x="20875" y="14282"/>
                </a:lnTo>
                <a:cubicBezTo>
                  <a:pt x="20892" y="14265"/>
                  <a:pt x="20909" y="14259"/>
                  <a:pt x="20920" y="14242"/>
                </a:cubicBezTo>
                <a:cubicBezTo>
                  <a:pt x="20926" y="14236"/>
                  <a:pt x="20920" y="14219"/>
                  <a:pt x="20920" y="14208"/>
                </a:cubicBezTo>
                <a:cubicBezTo>
                  <a:pt x="20937" y="14202"/>
                  <a:pt x="20960" y="14197"/>
                  <a:pt x="20983" y="14191"/>
                </a:cubicBezTo>
                <a:close/>
                <a:moveTo>
                  <a:pt x="21280" y="14499"/>
                </a:moveTo>
                <a:cubicBezTo>
                  <a:pt x="21289" y="14499"/>
                  <a:pt x="21297" y="14502"/>
                  <a:pt x="21300" y="14509"/>
                </a:cubicBezTo>
                <a:cubicBezTo>
                  <a:pt x="21306" y="14537"/>
                  <a:pt x="21317" y="14617"/>
                  <a:pt x="21317" y="14639"/>
                </a:cubicBezTo>
                <a:cubicBezTo>
                  <a:pt x="21321" y="14653"/>
                  <a:pt x="21314" y="14661"/>
                  <a:pt x="21303" y="14661"/>
                </a:cubicBezTo>
                <a:cubicBezTo>
                  <a:pt x="21296" y="14661"/>
                  <a:pt x="21287" y="14657"/>
                  <a:pt x="21278" y="14651"/>
                </a:cubicBezTo>
                <a:lnTo>
                  <a:pt x="21261" y="14651"/>
                </a:lnTo>
                <a:cubicBezTo>
                  <a:pt x="21244" y="14651"/>
                  <a:pt x="21227" y="14673"/>
                  <a:pt x="21210" y="14679"/>
                </a:cubicBezTo>
                <a:lnTo>
                  <a:pt x="21136" y="14685"/>
                </a:lnTo>
                <a:cubicBezTo>
                  <a:pt x="21146" y="14618"/>
                  <a:pt x="21161" y="14570"/>
                  <a:pt x="21172" y="14570"/>
                </a:cubicBezTo>
                <a:cubicBezTo>
                  <a:pt x="21173" y="14570"/>
                  <a:pt x="21175" y="14570"/>
                  <a:pt x="21176" y="14571"/>
                </a:cubicBezTo>
                <a:cubicBezTo>
                  <a:pt x="21176" y="14573"/>
                  <a:pt x="21178" y="14574"/>
                  <a:pt x="21180" y="14574"/>
                </a:cubicBezTo>
                <a:cubicBezTo>
                  <a:pt x="21193" y="14574"/>
                  <a:pt x="21221" y="14551"/>
                  <a:pt x="21221" y="14532"/>
                </a:cubicBezTo>
                <a:cubicBezTo>
                  <a:pt x="21225" y="14515"/>
                  <a:pt x="21257" y="14499"/>
                  <a:pt x="21280" y="14499"/>
                </a:cubicBezTo>
                <a:close/>
                <a:moveTo>
                  <a:pt x="1839" y="14401"/>
                </a:moveTo>
                <a:cubicBezTo>
                  <a:pt x="1862" y="14401"/>
                  <a:pt x="1930" y="14412"/>
                  <a:pt x="1930" y="14412"/>
                </a:cubicBezTo>
                <a:cubicBezTo>
                  <a:pt x="1930" y="14418"/>
                  <a:pt x="1913" y="14418"/>
                  <a:pt x="1890" y="14424"/>
                </a:cubicBezTo>
                <a:lnTo>
                  <a:pt x="1873" y="14429"/>
                </a:lnTo>
                <a:lnTo>
                  <a:pt x="1800" y="14469"/>
                </a:lnTo>
                <a:cubicBezTo>
                  <a:pt x="1789" y="14572"/>
                  <a:pt x="1830" y="14634"/>
                  <a:pt x="1843" y="14634"/>
                </a:cubicBezTo>
                <a:cubicBezTo>
                  <a:pt x="1844" y="14634"/>
                  <a:pt x="1844" y="14634"/>
                  <a:pt x="1845" y="14634"/>
                </a:cubicBezTo>
                <a:cubicBezTo>
                  <a:pt x="1850" y="14630"/>
                  <a:pt x="1855" y="14629"/>
                  <a:pt x="1860" y="14629"/>
                </a:cubicBezTo>
                <a:cubicBezTo>
                  <a:pt x="1871" y="14629"/>
                  <a:pt x="1881" y="14637"/>
                  <a:pt x="1885" y="14645"/>
                </a:cubicBezTo>
                <a:lnTo>
                  <a:pt x="1885" y="14651"/>
                </a:lnTo>
                <a:lnTo>
                  <a:pt x="1868" y="14696"/>
                </a:lnTo>
                <a:cubicBezTo>
                  <a:pt x="1858" y="14722"/>
                  <a:pt x="1840" y="14737"/>
                  <a:pt x="1822" y="14737"/>
                </a:cubicBezTo>
                <a:cubicBezTo>
                  <a:pt x="1808" y="14737"/>
                  <a:pt x="1794" y="14730"/>
                  <a:pt x="1783" y="14713"/>
                </a:cubicBezTo>
                <a:lnTo>
                  <a:pt x="1760" y="14685"/>
                </a:lnTo>
                <a:cubicBezTo>
                  <a:pt x="1743" y="14668"/>
                  <a:pt x="1726" y="14651"/>
                  <a:pt x="1714" y="14628"/>
                </a:cubicBezTo>
                <a:cubicBezTo>
                  <a:pt x="1697" y="14600"/>
                  <a:pt x="1754" y="14588"/>
                  <a:pt x="1720" y="14554"/>
                </a:cubicBezTo>
                <a:cubicBezTo>
                  <a:pt x="1720" y="14554"/>
                  <a:pt x="1726" y="14532"/>
                  <a:pt x="1731" y="14526"/>
                </a:cubicBezTo>
                <a:lnTo>
                  <a:pt x="1777" y="14486"/>
                </a:lnTo>
                <a:cubicBezTo>
                  <a:pt x="1783" y="14441"/>
                  <a:pt x="1811" y="14401"/>
                  <a:pt x="1839" y="14401"/>
                </a:cubicBezTo>
                <a:close/>
                <a:moveTo>
                  <a:pt x="631" y="15184"/>
                </a:moveTo>
                <a:cubicBezTo>
                  <a:pt x="636" y="15184"/>
                  <a:pt x="631" y="15201"/>
                  <a:pt x="619" y="15218"/>
                </a:cubicBezTo>
                <a:lnTo>
                  <a:pt x="625" y="15229"/>
                </a:lnTo>
                <a:lnTo>
                  <a:pt x="619" y="15229"/>
                </a:lnTo>
                <a:lnTo>
                  <a:pt x="625" y="15275"/>
                </a:lnTo>
                <a:cubicBezTo>
                  <a:pt x="617" y="15288"/>
                  <a:pt x="602" y="15292"/>
                  <a:pt x="585" y="15292"/>
                </a:cubicBezTo>
                <a:cubicBezTo>
                  <a:pt x="558" y="15292"/>
                  <a:pt x="526" y="15280"/>
                  <a:pt x="512" y="15280"/>
                </a:cubicBezTo>
                <a:cubicBezTo>
                  <a:pt x="483" y="15280"/>
                  <a:pt x="461" y="15263"/>
                  <a:pt x="455" y="15246"/>
                </a:cubicBezTo>
                <a:lnTo>
                  <a:pt x="455" y="15224"/>
                </a:lnTo>
                <a:cubicBezTo>
                  <a:pt x="455" y="15224"/>
                  <a:pt x="469" y="15216"/>
                  <a:pt x="478" y="15216"/>
                </a:cubicBezTo>
                <a:cubicBezTo>
                  <a:pt x="480" y="15216"/>
                  <a:pt x="482" y="15217"/>
                  <a:pt x="483" y="15218"/>
                </a:cubicBezTo>
                <a:cubicBezTo>
                  <a:pt x="508" y="15223"/>
                  <a:pt x="534" y="15242"/>
                  <a:pt x="555" y="15242"/>
                </a:cubicBezTo>
                <a:cubicBezTo>
                  <a:pt x="558" y="15242"/>
                  <a:pt x="560" y="15241"/>
                  <a:pt x="563" y="15241"/>
                </a:cubicBezTo>
                <a:cubicBezTo>
                  <a:pt x="585" y="15235"/>
                  <a:pt x="602" y="15207"/>
                  <a:pt x="625" y="15184"/>
                </a:cubicBezTo>
                <a:close/>
                <a:moveTo>
                  <a:pt x="355" y="15083"/>
                </a:moveTo>
                <a:cubicBezTo>
                  <a:pt x="363" y="15083"/>
                  <a:pt x="394" y="15135"/>
                  <a:pt x="432" y="15212"/>
                </a:cubicBezTo>
                <a:lnTo>
                  <a:pt x="421" y="15280"/>
                </a:lnTo>
                <a:cubicBezTo>
                  <a:pt x="421" y="15292"/>
                  <a:pt x="409" y="15309"/>
                  <a:pt x="404" y="15309"/>
                </a:cubicBezTo>
                <a:cubicBezTo>
                  <a:pt x="392" y="15309"/>
                  <a:pt x="375" y="15303"/>
                  <a:pt x="375" y="15292"/>
                </a:cubicBezTo>
                <a:lnTo>
                  <a:pt x="370" y="15246"/>
                </a:lnTo>
                <a:cubicBezTo>
                  <a:pt x="358" y="15190"/>
                  <a:pt x="353" y="15105"/>
                  <a:pt x="353" y="15088"/>
                </a:cubicBezTo>
                <a:cubicBezTo>
                  <a:pt x="353" y="15084"/>
                  <a:pt x="353" y="15083"/>
                  <a:pt x="355" y="15083"/>
                </a:cubicBezTo>
                <a:close/>
                <a:moveTo>
                  <a:pt x="21820" y="15529"/>
                </a:moveTo>
                <a:cubicBezTo>
                  <a:pt x="21822" y="15529"/>
                  <a:pt x="21825" y="15530"/>
                  <a:pt x="21828" y="15530"/>
                </a:cubicBezTo>
                <a:cubicBezTo>
                  <a:pt x="21854" y="15535"/>
                  <a:pt x="21904" y="15588"/>
                  <a:pt x="21916" y="15588"/>
                </a:cubicBezTo>
                <a:cubicBezTo>
                  <a:pt x="21918" y="15588"/>
                  <a:pt x="21918" y="15588"/>
                  <a:pt x="21919" y="15587"/>
                </a:cubicBezTo>
                <a:cubicBezTo>
                  <a:pt x="21919" y="15586"/>
                  <a:pt x="21920" y="15586"/>
                  <a:pt x="21920" y="15586"/>
                </a:cubicBezTo>
                <a:cubicBezTo>
                  <a:pt x="21925" y="15586"/>
                  <a:pt x="21929" y="15650"/>
                  <a:pt x="21919" y="15661"/>
                </a:cubicBezTo>
                <a:cubicBezTo>
                  <a:pt x="21918" y="15662"/>
                  <a:pt x="21916" y="15663"/>
                  <a:pt x="21913" y="15663"/>
                </a:cubicBezTo>
                <a:cubicBezTo>
                  <a:pt x="21893" y="15663"/>
                  <a:pt x="21837" y="15606"/>
                  <a:pt x="21817" y="15575"/>
                </a:cubicBezTo>
                <a:cubicBezTo>
                  <a:pt x="21796" y="15550"/>
                  <a:pt x="21799" y="15529"/>
                  <a:pt x="21820" y="15529"/>
                </a:cubicBezTo>
                <a:close/>
                <a:moveTo>
                  <a:pt x="222" y="15581"/>
                </a:moveTo>
                <a:lnTo>
                  <a:pt x="239" y="15598"/>
                </a:lnTo>
                <a:lnTo>
                  <a:pt x="256" y="15610"/>
                </a:lnTo>
                <a:cubicBezTo>
                  <a:pt x="257" y="15609"/>
                  <a:pt x="258" y="15609"/>
                  <a:pt x="259" y="15609"/>
                </a:cubicBezTo>
                <a:cubicBezTo>
                  <a:pt x="283" y="15609"/>
                  <a:pt x="267" y="15678"/>
                  <a:pt x="251" y="15700"/>
                </a:cubicBezTo>
                <a:cubicBezTo>
                  <a:pt x="246" y="15711"/>
                  <a:pt x="239" y="15716"/>
                  <a:pt x="232" y="15716"/>
                </a:cubicBezTo>
                <a:cubicBezTo>
                  <a:pt x="220" y="15716"/>
                  <a:pt x="206" y="15704"/>
                  <a:pt x="200" y="15683"/>
                </a:cubicBezTo>
                <a:lnTo>
                  <a:pt x="188" y="15661"/>
                </a:lnTo>
                <a:lnTo>
                  <a:pt x="171" y="15632"/>
                </a:lnTo>
                <a:cubicBezTo>
                  <a:pt x="183" y="15610"/>
                  <a:pt x="205" y="15587"/>
                  <a:pt x="222" y="15581"/>
                </a:cubicBezTo>
                <a:close/>
                <a:moveTo>
                  <a:pt x="22189" y="15642"/>
                </a:moveTo>
                <a:cubicBezTo>
                  <a:pt x="22213" y="15642"/>
                  <a:pt x="22252" y="15655"/>
                  <a:pt x="22271" y="15655"/>
                </a:cubicBezTo>
                <a:cubicBezTo>
                  <a:pt x="22274" y="15654"/>
                  <a:pt x="22276" y="15654"/>
                  <a:pt x="22279" y="15654"/>
                </a:cubicBezTo>
                <a:cubicBezTo>
                  <a:pt x="22306" y="15654"/>
                  <a:pt x="22315" y="15681"/>
                  <a:pt x="22299" y="15717"/>
                </a:cubicBezTo>
                <a:lnTo>
                  <a:pt x="22276" y="15751"/>
                </a:lnTo>
                <a:lnTo>
                  <a:pt x="22265" y="15768"/>
                </a:lnTo>
                <a:cubicBezTo>
                  <a:pt x="22242" y="15768"/>
                  <a:pt x="22214" y="15751"/>
                  <a:pt x="22203" y="15751"/>
                </a:cubicBezTo>
                <a:cubicBezTo>
                  <a:pt x="22202" y="15752"/>
                  <a:pt x="22202" y="15752"/>
                  <a:pt x="22201" y="15752"/>
                </a:cubicBezTo>
                <a:cubicBezTo>
                  <a:pt x="22190" y="15752"/>
                  <a:pt x="22169" y="15682"/>
                  <a:pt x="22169" y="15655"/>
                </a:cubicBezTo>
                <a:cubicBezTo>
                  <a:pt x="22169" y="15645"/>
                  <a:pt x="22177" y="15642"/>
                  <a:pt x="22189" y="15642"/>
                </a:cubicBezTo>
                <a:close/>
                <a:moveTo>
                  <a:pt x="21772" y="15636"/>
                </a:moveTo>
                <a:cubicBezTo>
                  <a:pt x="21776" y="15636"/>
                  <a:pt x="21780" y="15636"/>
                  <a:pt x="21783" y="15638"/>
                </a:cubicBezTo>
                <a:lnTo>
                  <a:pt x="21794" y="15644"/>
                </a:lnTo>
                <a:cubicBezTo>
                  <a:pt x="21822" y="15672"/>
                  <a:pt x="21834" y="15723"/>
                  <a:pt x="21879" y="15729"/>
                </a:cubicBezTo>
                <a:lnTo>
                  <a:pt x="21913" y="15734"/>
                </a:lnTo>
                <a:cubicBezTo>
                  <a:pt x="21913" y="15774"/>
                  <a:pt x="21873" y="15836"/>
                  <a:pt x="21822" y="15871"/>
                </a:cubicBezTo>
                <a:lnTo>
                  <a:pt x="21794" y="15808"/>
                </a:lnTo>
                <a:lnTo>
                  <a:pt x="21794" y="15802"/>
                </a:lnTo>
                <a:cubicBezTo>
                  <a:pt x="21811" y="15785"/>
                  <a:pt x="21794" y="15751"/>
                  <a:pt x="21760" y="15729"/>
                </a:cubicBezTo>
                <a:lnTo>
                  <a:pt x="21754" y="15734"/>
                </a:lnTo>
                <a:lnTo>
                  <a:pt x="21720" y="15774"/>
                </a:lnTo>
                <a:cubicBezTo>
                  <a:pt x="21703" y="15740"/>
                  <a:pt x="21726" y="15666"/>
                  <a:pt x="21737" y="15655"/>
                </a:cubicBezTo>
                <a:cubicBezTo>
                  <a:pt x="21746" y="15642"/>
                  <a:pt x="21761" y="15636"/>
                  <a:pt x="21772" y="15636"/>
                </a:cubicBezTo>
                <a:close/>
                <a:moveTo>
                  <a:pt x="22197" y="15825"/>
                </a:moveTo>
                <a:cubicBezTo>
                  <a:pt x="22203" y="15831"/>
                  <a:pt x="22214" y="15859"/>
                  <a:pt x="22231" y="15888"/>
                </a:cubicBezTo>
                <a:lnTo>
                  <a:pt x="22248" y="15916"/>
                </a:lnTo>
                <a:lnTo>
                  <a:pt x="22271" y="15950"/>
                </a:lnTo>
                <a:cubicBezTo>
                  <a:pt x="22259" y="15958"/>
                  <a:pt x="22247" y="15963"/>
                  <a:pt x="22234" y="15963"/>
                </a:cubicBezTo>
                <a:cubicBezTo>
                  <a:pt x="22222" y="15963"/>
                  <a:pt x="22211" y="15958"/>
                  <a:pt x="22203" y="15950"/>
                </a:cubicBezTo>
                <a:cubicBezTo>
                  <a:pt x="22180" y="15939"/>
                  <a:pt x="22151" y="15859"/>
                  <a:pt x="22163" y="15842"/>
                </a:cubicBezTo>
                <a:cubicBezTo>
                  <a:pt x="22169" y="15831"/>
                  <a:pt x="22191" y="15825"/>
                  <a:pt x="22197" y="15825"/>
                </a:cubicBezTo>
                <a:close/>
                <a:moveTo>
                  <a:pt x="3799" y="16056"/>
                </a:moveTo>
                <a:cubicBezTo>
                  <a:pt x="3801" y="16056"/>
                  <a:pt x="3802" y="16057"/>
                  <a:pt x="3802" y="16058"/>
                </a:cubicBezTo>
                <a:cubicBezTo>
                  <a:pt x="3808" y="16075"/>
                  <a:pt x="3808" y="16115"/>
                  <a:pt x="3808" y="16143"/>
                </a:cubicBezTo>
                <a:lnTo>
                  <a:pt x="3780" y="16137"/>
                </a:lnTo>
                <a:lnTo>
                  <a:pt x="3740" y="16126"/>
                </a:lnTo>
                <a:cubicBezTo>
                  <a:pt x="3734" y="16155"/>
                  <a:pt x="3729" y="16169"/>
                  <a:pt x="3727" y="16169"/>
                </a:cubicBezTo>
                <a:cubicBezTo>
                  <a:pt x="3726" y="16169"/>
                  <a:pt x="3726" y="16160"/>
                  <a:pt x="3729" y="16143"/>
                </a:cubicBezTo>
                <a:cubicBezTo>
                  <a:pt x="3734" y="16102"/>
                  <a:pt x="3785" y="16056"/>
                  <a:pt x="3799" y="16056"/>
                </a:cubicBezTo>
                <a:close/>
                <a:moveTo>
                  <a:pt x="3004" y="16049"/>
                </a:moveTo>
                <a:cubicBezTo>
                  <a:pt x="3007" y="16049"/>
                  <a:pt x="3010" y="16050"/>
                  <a:pt x="3014" y="16052"/>
                </a:cubicBezTo>
                <a:lnTo>
                  <a:pt x="3031" y="16058"/>
                </a:lnTo>
                <a:lnTo>
                  <a:pt x="3048" y="16063"/>
                </a:lnTo>
                <a:cubicBezTo>
                  <a:pt x="3076" y="16063"/>
                  <a:pt x="3059" y="16132"/>
                  <a:pt x="3048" y="16160"/>
                </a:cubicBezTo>
                <a:cubicBezTo>
                  <a:pt x="3043" y="16172"/>
                  <a:pt x="3036" y="16178"/>
                  <a:pt x="3029" y="16178"/>
                </a:cubicBezTo>
                <a:cubicBezTo>
                  <a:pt x="3019" y="16178"/>
                  <a:pt x="3009" y="16168"/>
                  <a:pt x="3002" y="16149"/>
                </a:cubicBezTo>
                <a:lnTo>
                  <a:pt x="3002" y="16154"/>
                </a:lnTo>
                <a:cubicBezTo>
                  <a:pt x="2992" y="16124"/>
                  <a:pt x="2982" y="16049"/>
                  <a:pt x="3004" y="16049"/>
                </a:cubicBezTo>
                <a:close/>
                <a:moveTo>
                  <a:pt x="3473" y="16046"/>
                </a:moveTo>
                <a:cubicBezTo>
                  <a:pt x="3490" y="16052"/>
                  <a:pt x="3547" y="16120"/>
                  <a:pt x="3558" y="16143"/>
                </a:cubicBezTo>
                <a:cubicBezTo>
                  <a:pt x="3571" y="16160"/>
                  <a:pt x="3538" y="16194"/>
                  <a:pt x="3514" y="16194"/>
                </a:cubicBezTo>
                <a:cubicBezTo>
                  <a:pt x="3507" y="16194"/>
                  <a:pt x="3500" y="16191"/>
                  <a:pt x="3496" y="16183"/>
                </a:cubicBezTo>
                <a:cubicBezTo>
                  <a:pt x="3489" y="16171"/>
                  <a:pt x="3479" y="16165"/>
                  <a:pt x="3468" y="16165"/>
                </a:cubicBezTo>
                <a:cubicBezTo>
                  <a:pt x="3452" y="16165"/>
                  <a:pt x="3433" y="16176"/>
                  <a:pt x="3417" y="16200"/>
                </a:cubicBezTo>
                <a:lnTo>
                  <a:pt x="3400" y="16194"/>
                </a:lnTo>
                <a:lnTo>
                  <a:pt x="3366" y="16183"/>
                </a:lnTo>
                <a:cubicBezTo>
                  <a:pt x="3369" y="16146"/>
                  <a:pt x="3384" y="16127"/>
                  <a:pt x="3404" y="16127"/>
                </a:cubicBezTo>
                <a:cubicBezTo>
                  <a:pt x="3418" y="16127"/>
                  <a:pt x="3434" y="16136"/>
                  <a:pt x="3451" y="16154"/>
                </a:cubicBezTo>
                <a:lnTo>
                  <a:pt x="3473" y="16052"/>
                </a:lnTo>
                <a:lnTo>
                  <a:pt x="3473" y="16046"/>
                </a:lnTo>
                <a:close/>
                <a:moveTo>
                  <a:pt x="3995" y="16073"/>
                </a:moveTo>
                <a:cubicBezTo>
                  <a:pt x="4007" y="16073"/>
                  <a:pt x="4021" y="16078"/>
                  <a:pt x="4029" y="16086"/>
                </a:cubicBezTo>
                <a:lnTo>
                  <a:pt x="4035" y="16097"/>
                </a:lnTo>
                <a:cubicBezTo>
                  <a:pt x="4035" y="16126"/>
                  <a:pt x="4012" y="16171"/>
                  <a:pt x="3990" y="16205"/>
                </a:cubicBezTo>
                <a:lnTo>
                  <a:pt x="3967" y="16234"/>
                </a:lnTo>
                <a:cubicBezTo>
                  <a:pt x="3966" y="16235"/>
                  <a:pt x="3964" y="16235"/>
                  <a:pt x="3962" y="16235"/>
                </a:cubicBezTo>
                <a:cubicBezTo>
                  <a:pt x="3954" y="16235"/>
                  <a:pt x="3939" y="16226"/>
                  <a:pt x="3939" y="16217"/>
                </a:cubicBezTo>
                <a:cubicBezTo>
                  <a:pt x="3933" y="16205"/>
                  <a:pt x="3939" y="16183"/>
                  <a:pt x="3944" y="16177"/>
                </a:cubicBezTo>
                <a:lnTo>
                  <a:pt x="3956" y="16166"/>
                </a:lnTo>
                <a:cubicBezTo>
                  <a:pt x="3967" y="16160"/>
                  <a:pt x="3967" y="16120"/>
                  <a:pt x="3944" y="16086"/>
                </a:cubicBezTo>
                <a:lnTo>
                  <a:pt x="3984" y="16075"/>
                </a:lnTo>
                <a:cubicBezTo>
                  <a:pt x="3987" y="16073"/>
                  <a:pt x="3991" y="16073"/>
                  <a:pt x="3995" y="16073"/>
                </a:cubicBezTo>
                <a:close/>
                <a:moveTo>
                  <a:pt x="4144" y="16136"/>
                </a:moveTo>
                <a:cubicBezTo>
                  <a:pt x="4145" y="16136"/>
                  <a:pt x="4147" y="16137"/>
                  <a:pt x="4148" y="16137"/>
                </a:cubicBezTo>
                <a:lnTo>
                  <a:pt x="4148" y="16149"/>
                </a:lnTo>
                <a:lnTo>
                  <a:pt x="4148" y="16188"/>
                </a:lnTo>
                <a:cubicBezTo>
                  <a:pt x="4135" y="16233"/>
                  <a:pt x="4115" y="16256"/>
                  <a:pt x="4099" y="16256"/>
                </a:cubicBezTo>
                <a:cubicBezTo>
                  <a:pt x="4094" y="16256"/>
                  <a:pt x="4090" y="16254"/>
                  <a:pt x="4086" y="16251"/>
                </a:cubicBezTo>
                <a:cubicBezTo>
                  <a:pt x="4070" y="16229"/>
                  <a:pt x="4115" y="16136"/>
                  <a:pt x="4144" y="16136"/>
                </a:cubicBezTo>
                <a:close/>
                <a:moveTo>
                  <a:pt x="1753" y="16161"/>
                </a:moveTo>
                <a:cubicBezTo>
                  <a:pt x="1757" y="16161"/>
                  <a:pt x="1761" y="16162"/>
                  <a:pt x="1765" y="16166"/>
                </a:cubicBezTo>
                <a:lnTo>
                  <a:pt x="1788" y="16188"/>
                </a:lnTo>
                <a:lnTo>
                  <a:pt x="1794" y="16200"/>
                </a:lnTo>
                <a:cubicBezTo>
                  <a:pt x="1805" y="16217"/>
                  <a:pt x="1800" y="16239"/>
                  <a:pt x="1783" y="16245"/>
                </a:cubicBezTo>
                <a:lnTo>
                  <a:pt x="1788" y="16245"/>
                </a:lnTo>
                <a:lnTo>
                  <a:pt x="1771" y="16251"/>
                </a:lnTo>
                <a:lnTo>
                  <a:pt x="1754" y="16262"/>
                </a:lnTo>
                <a:cubicBezTo>
                  <a:pt x="1748" y="16265"/>
                  <a:pt x="1743" y="16266"/>
                  <a:pt x="1738" y="16266"/>
                </a:cubicBezTo>
                <a:cubicBezTo>
                  <a:pt x="1724" y="16266"/>
                  <a:pt x="1714" y="16255"/>
                  <a:pt x="1714" y="16234"/>
                </a:cubicBezTo>
                <a:cubicBezTo>
                  <a:pt x="1714" y="16210"/>
                  <a:pt x="1731" y="16161"/>
                  <a:pt x="1753" y="16161"/>
                </a:cubicBezTo>
                <a:close/>
                <a:moveTo>
                  <a:pt x="1652" y="16007"/>
                </a:moveTo>
                <a:lnTo>
                  <a:pt x="1669" y="16024"/>
                </a:lnTo>
                <a:lnTo>
                  <a:pt x="1680" y="16035"/>
                </a:lnTo>
                <a:cubicBezTo>
                  <a:pt x="1686" y="16058"/>
                  <a:pt x="1697" y="16160"/>
                  <a:pt x="1686" y="16194"/>
                </a:cubicBezTo>
                <a:lnTo>
                  <a:pt x="1692" y="16194"/>
                </a:lnTo>
                <a:cubicBezTo>
                  <a:pt x="1680" y="16228"/>
                  <a:pt x="1646" y="16290"/>
                  <a:pt x="1641" y="16307"/>
                </a:cubicBezTo>
                <a:cubicBezTo>
                  <a:pt x="1629" y="16324"/>
                  <a:pt x="1612" y="16330"/>
                  <a:pt x="1612" y="16330"/>
                </a:cubicBezTo>
                <a:cubicBezTo>
                  <a:pt x="1607" y="16324"/>
                  <a:pt x="1612" y="16307"/>
                  <a:pt x="1618" y="16279"/>
                </a:cubicBezTo>
                <a:cubicBezTo>
                  <a:pt x="1629" y="16256"/>
                  <a:pt x="1624" y="16171"/>
                  <a:pt x="1624" y="16137"/>
                </a:cubicBezTo>
                <a:lnTo>
                  <a:pt x="1618" y="16109"/>
                </a:lnTo>
                <a:lnTo>
                  <a:pt x="1612" y="16092"/>
                </a:lnTo>
                <a:cubicBezTo>
                  <a:pt x="1624" y="16069"/>
                  <a:pt x="1641" y="16029"/>
                  <a:pt x="1652" y="16007"/>
                </a:cubicBezTo>
                <a:close/>
                <a:moveTo>
                  <a:pt x="21017" y="16410"/>
                </a:moveTo>
                <a:cubicBezTo>
                  <a:pt x="21017" y="16410"/>
                  <a:pt x="21017" y="16421"/>
                  <a:pt x="21022" y="16432"/>
                </a:cubicBezTo>
                <a:cubicBezTo>
                  <a:pt x="21028" y="16438"/>
                  <a:pt x="21034" y="16449"/>
                  <a:pt x="21039" y="16455"/>
                </a:cubicBezTo>
                <a:lnTo>
                  <a:pt x="21056" y="16466"/>
                </a:lnTo>
                <a:cubicBezTo>
                  <a:pt x="21062" y="16472"/>
                  <a:pt x="21068" y="16478"/>
                  <a:pt x="21068" y="16478"/>
                </a:cubicBezTo>
                <a:cubicBezTo>
                  <a:pt x="21017" y="16483"/>
                  <a:pt x="21017" y="16483"/>
                  <a:pt x="21017" y="16483"/>
                </a:cubicBezTo>
                <a:cubicBezTo>
                  <a:pt x="21011" y="16461"/>
                  <a:pt x="21011" y="16432"/>
                  <a:pt x="21017" y="16410"/>
                </a:cubicBezTo>
                <a:close/>
                <a:moveTo>
                  <a:pt x="21156" y="16284"/>
                </a:moveTo>
                <a:cubicBezTo>
                  <a:pt x="21181" y="16284"/>
                  <a:pt x="21217" y="16298"/>
                  <a:pt x="21238" y="16302"/>
                </a:cubicBezTo>
                <a:cubicBezTo>
                  <a:pt x="21261" y="16302"/>
                  <a:pt x="21306" y="16438"/>
                  <a:pt x="21278" y="16472"/>
                </a:cubicBezTo>
                <a:cubicBezTo>
                  <a:pt x="21255" y="16506"/>
                  <a:pt x="21193" y="16500"/>
                  <a:pt x="21176" y="16517"/>
                </a:cubicBezTo>
                <a:cubicBezTo>
                  <a:pt x="21174" y="16519"/>
                  <a:pt x="21173" y="16519"/>
                  <a:pt x="21172" y="16519"/>
                </a:cubicBezTo>
                <a:cubicBezTo>
                  <a:pt x="21159" y="16519"/>
                  <a:pt x="21159" y="16435"/>
                  <a:pt x="21164" y="16398"/>
                </a:cubicBezTo>
                <a:cubicBezTo>
                  <a:pt x="21169" y="16368"/>
                  <a:pt x="21161" y="16346"/>
                  <a:pt x="21147" y="16346"/>
                </a:cubicBezTo>
                <a:cubicBezTo>
                  <a:pt x="21145" y="16346"/>
                  <a:pt x="21143" y="16347"/>
                  <a:pt x="21142" y="16347"/>
                </a:cubicBezTo>
                <a:cubicBezTo>
                  <a:pt x="21128" y="16356"/>
                  <a:pt x="21095" y="16366"/>
                  <a:pt x="21083" y="16366"/>
                </a:cubicBezTo>
                <a:cubicBezTo>
                  <a:pt x="21081" y="16366"/>
                  <a:pt x="21079" y="16365"/>
                  <a:pt x="21079" y="16364"/>
                </a:cubicBezTo>
                <a:cubicBezTo>
                  <a:pt x="21073" y="16358"/>
                  <a:pt x="21119" y="16313"/>
                  <a:pt x="21136" y="16290"/>
                </a:cubicBezTo>
                <a:cubicBezTo>
                  <a:pt x="21140" y="16286"/>
                  <a:pt x="21148" y="16284"/>
                  <a:pt x="21156" y="16284"/>
                </a:cubicBezTo>
                <a:close/>
                <a:moveTo>
                  <a:pt x="3978" y="16523"/>
                </a:moveTo>
                <a:cubicBezTo>
                  <a:pt x="3990" y="16523"/>
                  <a:pt x="4007" y="16534"/>
                  <a:pt x="4007" y="16540"/>
                </a:cubicBezTo>
                <a:lnTo>
                  <a:pt x="4001" y="16597"/>
                </a:lnTo>
                <a:cubicBezTo>
                  <a:pt x="4007" y="16608"/>
                  <a:pt x="4018" y="16625"/>
                  <a:pt x="4024" y="16648"/>
                </a:cubicBezTo>
                <a:cubicBezTo>
                  <a:pt x="4015" y="16652"/>
                  <a:pt x="4006" y="16654"/>
                  <a:pt x="3996" y="16654"/>
                </a:cubicBezTo>
                <a:cubicBezTo>
                  <a:pt x="3980" y="16654"/>
                  <a:pt x="3961" y="16649"/>
                  <a:pt x="3933" y="16642"/>
                </a:cubicBezTo>
                <a:cubicBezTo>
                  <a:pt x="3916" y="16642"/>
                  <a:pt x="3893" y="16642"/>
                  <a:pt x="3882" y="16648"/>
                </a:cubicBezTo>
                <a:cubicBezTo>
                  <a:pt x="3888" y="16619"/>
                  <a:pt x="3893" y="16585"/>
                  <a:pt x="3888" y="16574"/>
                </a:cubicBezTo>
                <a:cubicBezTo>
                  <a:pt x="3870" y="16557"/>
                  <a:pt x="3859" y="16540"/>
                  <a:pt x="3865" y="16529"/>
                </a:cubicBezTo>
                <a:lnTo>
                  <a:pt x="3888" y="16529"/>
                </a:lnTo>
                <a:cubicBezTo>
                  <a:pt x="3889" y="16528"/>
                  <a:pt x="3890" y="16528"/>
                  <a:pt x="3891" y="16528"/>
                </a:cubicBezTo>
                <a:cubicBezTo>
                  <a:pt x="3913" y="16528"/>
                  <a:pt x="3933" y="16569"/>
                  <a:pt x="3933" y="16585"/>
                </a:cubicBezTo>
                <a:lnTo>
                  <a:pt x="3939" y="16585"/>
                </a:lnTo>
                <a:cubicBezTo>
                  <a:pt x="3939" y="16599"/>
                  <a:pt x="3946" y="16610"/>
                  <a:pt x="3952" y="16610"/>
                </a:cubicBezTo>
                <a:cubicBezTo>
                  <a:pt x="3953" y="16610"/>
                  <a:pt x="3955" y="16609"/>
                  <a:pt x="3956" y="16608"/>
                </a:cubicBezTo>
                <a:lnTo>
                  <a:pt x="3956" y="16602"/>
                </a:lnTo>
                <a:cubicBezTo>
                  <a:pt x="3961" y="16585"/>
                  <a:pt x="3956" y="16568"/>
                  <a:pt x="3961" y="16557"/>
                </a:cubicBezTo>
                <a:cubicBezTo>
                  <a:pt x="3961" y="16540"/>
                  <a:pt x="3973" y="16523"/>
                  <a:pt x="3978" y="16523"/>
                </a:cubicBezTo>
                <a:close/>
                <a:moveTo>
                  <a:pt x="3530" y="16654"/>
                </a:moveTo>
                <a:cubicBezTo>
                  <a:pt x="3553" y="16654"/>
                  <a:pt x="3609" y="16676"/>
                  <a:pt x="3598" y="16699"/>
                </a:cubicBezTo>
                <a:lnTo>
                  <a:pt x="3598" y="16716"/>
                </a:lnTo>
                <a:lnTo>
                  <a:pt x="3598" y="16739"/>
                </a:lnTo>
                <a:cubicBezTo>
                  <a:pt x="3604" y="16744"/>
                  <a:pt x="3598" y="16750"/>
                  <a:pt x="3604" y="16756"/>
                </a:cubicBezTo>
                <a:lnTo>
                  <a:pt x="3598" y="16756"/>
                </a:lnTo>
                <a:cubicBezTo>
                  <a:pt x="3592" y="16778"/>
                  <a:pt x="3581" y="16795"/>
                  <a:pt x="3570" y="16807"/>
                </a:cubicBezTo>
                <a:cubicBezTo>
                  <a:pt x="3558" y="16801"/>
                  <a:pt x="3547" y="16790"/>
                  <a:pt x="3541" y="16778"/>
                </a:cubicBezTo>
                <a:lnTo>
                  <a:pt x="3502" y="16722"/>
                </a:lnTo>
                <a:cubicBezTo>
                  <a:pt x="3496" y="16682"/>
                  <a:pt x="3507" y="16654"/>
                  <a:pt x="3530" y="16654"/>
                </a:cubicBezTo>
                <a:close/>
                <a:moveTo>
                  <a:pt x="3258" y="16748"/>
                </a:moveTo>
                <a:cubicBezTo>
                  <a:pt x="3271" y="16748"/>
                  <a:pt x="3286" y="16753"/>
                  <a:pt x="3286" y="16761"/>
                </a:cubicBezTo>
                <a:cubicBezTo>
                  <a:pt x="3292" y="16761"/>
                  <a:pt x="3292" y="16767"/>
                  <a:pt x="3292" y="16767"/>
                </a:cubicBezTo>
                <a:lnTo>
                  <a:pt x="3286" y="16767"/>
                </a:lnTo>
                <a:cubicBezTo>
                  <a:pt x="3286" y="16778"/>
                  <a:pt x="3275" y="16795"/>
                  <a:pt x="3263" y="16807"/>
                </a:cubicBezTo>
                <a:cubicBezTo>
                  <a:pt x="3263" y="16807"/>
                  <a:pt x="3263" y="16807"/>
                  <a:pt x="3263" y="16812"/>
                </a:cubicBezTo>
                <a:cubicBezTo>
                  <a:pt x="3246" y="16812"/>
                  <a:pt x="3241" y="16824"/>
                  <a:pt x="3241" y="16835"/>
                </a:cubicBezTo>
                <a:cubicBezTo>
                  <a:pt x="3241" y="16835"/>
                  <a:pt x="3235" y="16824"/>
                  <a:pt x="3224" y="16812"/>
                </a:cubicBezTo>
                <a:cubicBezTo>
                  <a:pt x="3212" y="16795"/>
                  <a:pt x="3207" y="16790"/>
                  <a:pt x="3195" y="16784"/>
                </a:cubicBezTo>
                <a:cubicBezTo>
                  <a:pt x="3195" y="16773"/>
                  <a:pt x="3207" y="16767"/>
                  <a:pt x="3218" y="16756"/>
                </a:cubicBezTo>
                <a:lnTo>
                  <a:pt x="3246" y="16750"/>
                </a:lnTo>
                <a:cubicBezTo>
                  <a:pt x="3249" y="16748"/>
                  <a:pt x="3254" y="16748"/>
                  <a:pt x="3258" y="16748"/>
                </a:cubicBezTo>
                <a:close/>
                <a:moveTo>
                  <a:pt x="4256" y="16790"/>
                </a:moveTo>
                <a:lnTo>
                  <a:pt x="4256" y="16790"/>
                </a:lnTo>
                <a:cubicBezTo>
                  <a:pt x="4245" y="16818"/>
                  <a:pt x="4239" y="16841"/>
                  <a:pt x="4228" y="16863"/>
                </a:cubicBezTo>
                <a:cubicBezTo>
                  <a:pt x="4211" y="16841"/>
                  <a:pt x="4222" y="16812"/>
                  <a:pt x="4256" y="16790"/>
                </a:cubicBezTo>
                <a:close/>
                <a:moveTo>
                  <a:pt x="2718" y="16859"/>
                </a:moveTo>
                <a:cubicBezTo>
                  <a:pt x="2723" y="16859"/>
                  <a:pt x="2729" y="16861"/>
                  <a:pt x="2736" y="16863"/>
                </a:cubicBezTo>
                <a:cubicBezTo>
                  <a:pt x="2741" y="16863"/>
                  <a:pt x="2747" y="16886"/>
                  <a:pt x="2747" y="16903"/>
                </a:cubicBezTo>
                <a:cubicBezTo>
                  <a:pt x="2747" y="16926"/>
                  <a:pt x="2753" y="16954"/>
                  <a:pt x="2719" y="16960"/>
                </a:cubicBezTo>
                <a:cubicBezTo>
                  <a:pt x="2713" y="16960"/>
                  <a:pt x="2707" y="16966"/>
                  <a:pt x="2696" y="16966"/>
                </a:cubicBezTo>
                <a:cubicBezTo>
                  <a:pt x="2696" y="16954"/>
                  <a:pt x="2690" y="16949"/>
                  <a:pt x="2685" y="16949"/>
                </a:cubicBezTo>
                <a:lnTo>
                  <a:pt x="2679" y="16943"/>
                </a:lnTo>
                <a:cubicBezTo>
                  <a:pt x="2656" y="16932"/>
                  <a:pt x="2634" y="16920"/>
                  <a:pt x="2605" y="16915"/>
                </a:cubicBezTo>
                <a:lnTo>
                  <a:pt x="2594" y="16915"/>
                </a:lnTo>
                <a:cubicBezTo>
                  <a:pt x="2594" y="16909"/>
                  <a:pt x="2594" y="16909"/>
                  <a:pt x="2594" y="16909"/>
                </a:cubicBezTo>
                <a:lnTo>
                  <a:pt x="2656" y="16926"/>
                </a:lnTo>
                <a:cubicBezTo>
                  <a:pt x="2668" y="16926"/>
                  <a:pt x="2696" y="16909"/>
                  <a:pt x="2696" y="16903"/>
                </a:cubicBezTo>
                <a:cubicBezTo>
                  <a:pt x="2696" y="16873"/>
                  <a:pt x="2703" y="16859"/>
                  <a:pt x="2718" y="16859"/>
                </a:cubicBezTo>
                <a:close/>
                <a:moveTo>
                  <a:pt x="2435" y="16988"/>
                </a:moveTo>
                <a:cubicBezTo>
                  <a:pt x="2441" y="17000"/>
                  <a:pt x="2441" y="17000"/>
                  <a:pt x="2441" y="17000"/>
                </a:cubicBezTo>
                <a:cubicBezTo>
                  <a:pt x="2441" y="17005"/>
                  <a:pt x="2435" y="17011"/>
                  <a:pt x="2424" y="17022"/>
                </a:cubicBezTo>
                <a:cubicBezTo>
                  <a:pt x="2424" y="17011"/>
                  <a:pt x="2429" y="17000"/>
                  <a:pt x="2435" y="16994"/>
                </a:cubicBezTo>
                <a:cubicBezTo>
                  <a:pt x="2435" y="16988"/>
                  <a:pt x="2435" y="16988"/>
                  <a:pt x="2435" y="16988"/>
                </a:cubicBezTo>
                <a:close/>
                <a:moveTo>
                  <a:pt x="19956" y="16925"/>
                </a:moveTo>
                <a:cubicBezTo>
                  <a:pt x="19960" y="16925"/>
                  <a:pt x="19961" y="16930"/>
                  <a:pt x="19961" y="16937"/>
                </a:cubicBezTo>
                <a:cubicBezTo>
                  <a:pt x="19956" y="16949"/>
                  <a:pt x="19956" y="16966"/>
                  <a:pt x="19967" y="16966"/>
                </a:cubicBezTo>
                <a:cubicBezTo>
                  <a:pt x="19973" y="16971"/>
                  <a:pt x="19990" y="16988"/>
                  <a:pt x="19990" y="16994"/>
                </a:cubicBezTo>
                <a:lnTo>
                  <a:pt x="19990" y="17000"/>
                </a:lnTo>
                <a:cubicBezTo>
                  <a:pt x="19961" y="17011"/>
                  <a:pt x="19927" y="17022"/>
                  <a:pt x="19899" y="17034"/>
                </a:cubicBezTo>
                <a:cubicBezTo>
                  <a:pt x="19893" y="17034"/>
                  <a:pt x="19882" y="17022"/>
                  <a:pt x="19876" y="17011"/>
                </a:cubicBezTo>
                <a:cubicBezTo>
                  <a:pt x="19871" y="17005"/>
                  <a:pt x="19876" y="16983"/>
                  <a:pt x="19876" y="16983"/>
                </a:cubicBezTo>
                <a:lnTo>
                  <a:pt x="19922" y="16971"/>
                </a:lnTo>
                <a:cubicBezTo>
                  <a:pt x="19939" y="16937"/>
                  <a:pt x="19950" y="16925"/>
                  <a:pt x="19956" y="16925"/>
                </a:cubicBezTo>
                <a:close/>
                <a:moveTo>
                  <a:pt x="19694" y="17059"/>
                </a:moveTo>
                <a:cubicBezTo>
                  <a:pt x="19702" y="17059"/>
                  <a:pt x="19710" y="17062"/>
                  <a:pt x="19717" y="17068"/>
                </a:cubicBezTo>
                <a:cubicBezTo>
                  <a:pt x="19740" y="17085"/>
                  <a:pt x="19751" y="17113"/>
                  <a:pt x="19729" y="17124"/>
                </a:cubicBezTo>
                <a:cubicBezTo>
                  <a:pt x="19726" y="17127"/>
                  <a:pt x="19721" y="17127"/>
                  <a:pt x="19716" y="17127"/>
                </a:cubicBezTo>
                <a:cubicBezTo>
                  <a:pt x="19695" y="17127"/>
                  <a:pt x="19660" y="17109"/>
                  <a:pt x="19655" y="17090"/>
                </a:cubicBezTo>
                <a:cubicBezTo>
                  <a:pt x="19651" y="17078"/>
                  <a:pt x="19671" y="17059"/>
                  <a:pt x="19694" y="17059"/>
                </a:cubicBezTo>
                <a:close/>
                <a:moveTo>
                  <a:pt x="2117" y="17140"/>
                </a:moveTo>
                <a:cubicBezTo>
                  <a:pt x="2123" y="17140"/>
                  <a:pt x="2129" y="17148"/>
                  <a:pt x="2134" y="17164"/>
                </a:cubicBezTo>
                <a:cubicBezTo>
                  <a:pt x="2112" y="17181"/>
                  <a:pt x="2100" y="17210"/>
                  <a:pt x="2106" y="17215"/>
                </a:cubicBezTo>
                <a:cubicBezTo>
                  <a:pt x="2106" y="17215"/>
                  <a:pt x="2112" y="17221"/>
                  <a:pt x="2112" y="17221"/>
                </a:cubicBezTo>
                <a:cubicBezTo>
                  <a:pt x="2106" y="17232"/>
                  <a:pt x="2100" y="17238"/>
                  <a:pt x="2100" y="17244"/>
                </a:cubicBezTo>
                <a:cubicBezTo>
                  <a:pt x="2095" y="17232"/>
                  <a:pt x="2083" y="17221"/>
                  <a:pt x="2072" y="17215"/>
                </a:cubicBezTo>
                <a:lnTo>
                  <a:pt x="2066" y="17261"/>
                </a:lnTo>
                <a:cubicBezTo>
                  <a:pt x="2061" y="17272"/>
                  <a:pt x="2066" y="17295"/>
                  <a:pt x="2061" y="17306"/>
                </a:cubicBezTo>
                <a:lnTo>
                  <a:pt x="2055" y="17317"/>
                </a:lnTo>
                <a:lnTo>
                  <a:pt x="2038" y="17317"/>
                </a:lnTo>
                <a:cubicBezTo>
                  <a:pt x="2032" y="17295"/>
                  <a:pt x="2032" y="17266"/>
                  <a:pt x="2038" y="17255"/>
                </a:cubicBezTo>
                <a:cubicBezTo>
                  <a:pt x="2059" y="17234"/>
                  <a:pt x="2051" y="17174"/>
                  <a:pt x="2085" y="17174"/>
                </a:cubicBezTo>
                <a:cubicBezTo>
                  <a:pt x="2088" y="17174"/>
                  <a:pt x="2091" y="17175"/>
                  <a:pt x="2095" y="17176"/>
                </a:cubicBezTo>
                <a:lnTo>
                  <a:pt x="2100" y="17176"/>
                </a:lnTo>
                <a:cubicBezTo>
                  <a:pt x="2103" y="17151"/>
                  <a:pt x="2110" y="17140"/>
                  <a:pt x="2117" y="17140"/>
                </a:cubicBezTo>
                <a:close/>
                <a:moveTo>
                  <a:pt x="2118" y="17372"/>
                </a:moveTo>
                <a:cubicBezTo>
                  <a:pt x="2126" y="17372"/>
                  <a:pt x="2139" y="17377"/>
                  <a:pt x="2151" y="17385"/>
                </a:cubicBezTo>
                <a:cubicBezTo>
                  <a:pt x="2140" y="17397"/>
                  <a:pt x="2123" y="17402"/>
                  <a:pt x="2112" y="17402"/>
                </a:cubicBezTo>
                <a:cubicBezTo>
                  <a:pt x="2100" y="17402"/>
                  <a:pt x="2095" y="17402"/>
                  <a:pt x="2089" y="17397"/>
                </a:cubicBezTo>
                <a:cubicBezTo>
                  <a:pt x="2100" y="17385"/>
                  <a:pt x="2106" y="17374"/>
                  <a:pt x="2112" y="17374"/>
                </a:cubicBezTo>
                <a:cubicBezTo>
                  <a:pt x="2113" y="17373"/>
                  <a:pt x="2115" y="17372"/>
                  <a:pt x="2118" y="17372"/>
                </a:cubicBezTo>
                <a:close/>
                <a:moveTo>
                  <a:pt x="1702" y="17464"/>
                </a:moveTo>
                <a:lnTo>
                  <a:pt x="1702" y="17464"/>
                </a:lnTo>
                <a:cubicBezTo>
                  <a:pt x="1702" y="17465"/>
                  <a:pt x="1702" y="17465"/>
                  <a:pt x="1703" y="17465"/>
                </a:cubicBezTo>
                <a:lnTo>
                  <a:pt x="1703" y="17465"/>
                </a:lnTo>
                <a:cubicBezTo>
                  <a:pt x="1703" y="17465"/>
                  <a:pt x="1703" y="17465"/>
                  <a:pt x="1703" y="17465"/>
                </a:cubicBezTo>
                <a:cubicBezTo>
                  <a:pt x="1703" y="17465"/>
                  <a:pt x="1702" y="17465"/>
                  <a:pt x="1702" y="17464"/>
                </a:cubicBezTo>
                <a:close/>
                <a:moveTo>
                  <a:pt x="1953" y="17261"/>
                </a:moveTo>
                <a:cubicBezTo>
                  <a:pt x="1953" y="17266"/>
                  <a:pt x="1953" y="17266"/>
                  <a:pt x="1953" y="17272"/>
                </a:cubicBezTo>
                <a:cubicBezTo>
                  <a:pt x="1964" y="17295"/>
                  <a:pt x="1936" y="17334"/>
                  <a:pt x="1924" y="17340"/>
                </a:cubicBezTo>
                <a:cubicBezTo>
                  <a:pt x="1919" y="17346"/>
                  <a:pt x="1924" y="17346"/>
                  <a:pt x="1936" y="17351"/>
                </a:cubicBezTo>
                <a:cubicBezTo>
                  <a:pt x="1924" y="17380"/>
                  <a:pt x="1924" y="17431"/>
                  <a:pt x="1930" y="17471"/>
                </a:cubicBezTo>
                <a:cubicBezTo>
                  <a:pt x="1895" y="17441"/>
                  <a:pt x="1847" y="17406"/>
                  <a:pt x="1832" y="17406"/>
                </a:cubicBezTo>
                <a:cubicBezTo>
                  <a:pt x="1830" y="17406"/>
                  <a:pt x="1829" y="17407"/>
                  <a:pt x="1828" y="17408"/>
                </a:cubicBezTo>
                <a:cubicBezTo>
                  <a:pt x="1822" y="17425"/>
                  <a:pt x="1788" y="17465"/>
                  <a:pt x="1754" y="17493"/>
                </a:cubicBezTo>
                <a:lnTo>
                  <a:pt x="1748" y="17493"/>
                </a:lnTo>
                <a:cubicBezTo>
                  <a:pt x="1765" y="17476"/>
                  <a:pt x="1783" y="17465"/>
                  <a:pt x="1788" y="17454"/>
                </a:cubicBezTo>
                <a:cubicBezTo>
                  <a:pt x="1800" y="17431"/>
                  <a:pt x="1794" y="17402"/>
                  <a:pt x="1777" y="17385"/>
                </a:cubicBezTo>
                <a:lnTo>
                  <a:pt x="1771" y="17363"/>
                </a:lnTo>
                <a:cubicBezTo>
                  <a:pt x="1760" y="17346"/>
                  <a:pt x="1754" y="17306"/>
                  <a:pt x="1765" y="17295"/>
                </a:cubicBezTo>
                <a:cubicBezTo>
                  <a:pt x="1770" y="17282"/>
                  <a:pt x="1793" y="17276"/>
                  <a:pt x="1807" y="17276"/>
                </a:cubicBezTo>
                <a:cubicBezTo>
                  <a:pt x="1812" y="17276"/>
                  <a:pt x="1815" y="17276"/>
                  <a:pt x="1817" y="17278"/>
                </a:cubicBezTo>
                <a:cubicBezTo>
                  <a:pt x="1833" y="17297"/>
                  <a:pt x="1845" y="17305"/>
                  <a:pt x="1858" y="17305"/>
                </a:cubicBezTo>
                <a:cubicBezTo>
                  <a:pt x="1871" y="17305"/>
                  <a:pt x="1884" y="17295"/>
                  <a:pt x="1902" y="17278"/>
                </a:cubicBezTo>
                <a:lnTo>
                  <a:pt x="1919" y="17261"/>
                </a:lnTo>
                <a:close/>
                <a:moveTo>
                  <a:pt x="2801" y="17447"/>
                </a:moveTo>
                <a:cubicBezTo>
                  <a:pt x="2805" y="17447"/>
                  <a:pt x="2809" y="17450"/>
                  <a:pt x="2815" y="17459"/>
                </a:cubicBezTo>
                <a:cubicBezTo>
                  <a:pt x="2821" y="17476"/>
                  <a:pt x="2838" y="17499"/>
                  <a:pt x="2832" y="17510"/>
                </a:cubicBezTo>
                <a:lnTo>
                  <a:pt x="2821" y="17544"/>
                </a:lnTo>
                <a:cubicBezTo>
                  <a:pt x="2821" y="17556"/>
                  <a:pt x="2815" y="17561"/>
                  <a:pt x="2815" y="17573"/>
                </a:cubicBezTo>
                <a:cubicBezTo>
                  <a:pt x="2804" y="17567"/>
                  <a:pt x="2798" y="17567"/>
                  <a:pt x="2787" y="17561"/>
                </a:cubicBezTo>
                <a:lnTo>
                  <a:pt x="2758" y="17544"/>
                </a:lnTo>
                <a:lnTo>
                  <a:pt x="2741" y="17544"/>
                </a:lnTo>
                <a:lnTo>
                  <a:pt x="2741" y="17539"/>
                </a:lnTo>
                <a:cubicBezTo>
                  <a:pt x="2741" y="17522"/>
                  <a:pt x="2741" y="17493"/>
                  <a:pt x="2747" y="17471"/>
                </a:cubicBezTo>
                <a:lnTo>
                  <a:pt x="2781" y="17459"/>
                </a:lnTo>
                <a:cubicBezTo>
                  <a:pt x="2789" y="17459"/>
                  <a:pt x="2794" y="17447"/>
                  <a:pt x="2801" y="17447"/>
                </a:cubicBezTo>
                <a:close/>
                <a:moveTo>
                  <a:pt x="2520" y="17533"/>
                </a:moveTo>
                <a:lnTo>
                  <a:pt x="2571" y="17550"/>
                </a:lnTo>
                <a:cubicBezTo>
                  <a:pt x="2600" y="17556"/>
                  <a:pt x="2622" y="17567"/>
                  <a:pt x="2645" y="17573"/>
                </a:cubicBezTo>
                <a:cubicBezTo>
                  <a:pt x="2645" y="17590"/>
                  <a:pt x="2656" y="17607"/>
                  <a:pt x="2668" y="17629"/>
                </a:cubicBezTo>
                <a:cubicBezTo>
                  <a:pt x="2660" y="17633"/>
                  <a:pt x="2649" y="17637"/>
                  <a:pt x="2637" y="17637"/>
                </a:cubicBezTo>
                <a:cubicBezTo>
                  <a:pt x="2632" y="17637"/>
                  <a:pt x="2627" y="17637"/>
                  <a:pt x="2622" y="17635"/>
                </a:cubicBezTo>
                <a:lnTo>
                  <a:pt x="2588" y="17629"/>
                </a:lnTo>
                <a:cubicBezTo>
                  <a:pt x="2560" y="17624"/>
                  <a:pt x="2531" y="17612"/>
                  <a:pt x="2503" y="17595"/>
                </a:cubicBezTo>
                <a:cubicBezTo>
                  <a:pt x="2492" y="17590"/>
                  <a:pt x="2486" y="17567"/>
                  <a:pt x="2492" y="17556"/>
                </a:cubicBezTo>
                <a:cubicBezTo>
                  <a:pt x="2492" y="17544"/>
                  <a:pt x="2509" y="17533"/>
                  <a:pt x="2520" y="17533"/>
                </a:cubicBezTo>
                <a:close/>
                <a:moveTo>
                  <a:pt x="2741" y="17590"/>
                </a:moveTo>
                <a:lnTo>
                  <a:pt x="2741" y="17590"/>
                </a:lnTo>
                <a:cubicBezTo>
                  <a:pt x="2758" y="17612"/>
                  <a:pt x="2747" y="17635"/>
                  <a:pt x="2736" y="17641"/>
                </a:cubicBezTo>
                <a:cubicBezTo>
                  <a:pt x="2736" y="17624"/>
                  <a:pt x="2741" y="17607"/>
                  <a:pt x="2741" y="17590"/>
                </a:cubicBezTo>
                <a:close/>
                <a:moveTo>
                  <a:pt x="2245" y="17565"/>
                </a:moveTo>
                <a:cubicBezTo>
                  <a:pt x="2253" y="17565"/>
                  <a:pt x="2262" y="17571"/>
                  <a:pt x="2270" y="17584"/>
                </a:cubicBezTo>
                <a:cubicBezTo>
                  <a:pt x="2267" y="17582"/>
                  <a:pt x="2264" y="17581"/>
                  <a:pt x="2261" y="17581"/>
                </a:cubicBezTo>
                <a:cubicBezTo>
                  <a:pt x="2247" y="17581"/>
                  <a:pt x="2235" y="17598"/>
                  <a:pt x="2231" y="17607"/>
                </a:cubicBezTo>
                <a:cubicBezTo>
                  <a:pt x="2231" y="17624"/>
                  <a:pt x="2185" y="17641"/>
                  <a:pt x="2163" y="17646"/>
                </a:cubicBezTo>
                <a:cubicBezTo>
                  <a:pt x="2174" y="17635"/>
                  <a:pt x="2219" y="17590"/>
                  <a:pt x="2236" y="17567"/>
                </a:cubicBezTo>
                <a:cubicBezTo>
                  <a:pt x="2239" y="17566"/>
                  <a:pt x="2242" y="17565"/>
                  <a:pt x="2245" y="17565"/>
                </a:cubicBezTo>
                <a:close/>
                <a:moveTo>
                  <a:pt x="2356" y="17533"/>
                </a:moveTo>
                <a:lnTo>
                  <a:pt x="2373" y="17539"/>
                </a:lnTo>
                <a:cubicBezTo>
                  <a:pt x="2390" y="17544"/>
                  <a:pt x="2407" y="17573"/>
                  <a:pt x="2412" y="17601"/>
                </a:cubicBezTo>
                <a:cubicBezTo>
                  <a:pt x="2424" y="17635"/>
                  <a:pt x="2429" y="17646"/>
                  <a:pt x="2429" y="17646"/>
                </a:cubicBezTo>
                <a:cubicBezTo>
                  <a:pt x="2426" y="17647"/>
                  <a:pt x="2423" y="17648"/>
                  <a:pt x="2419" y="17648"/>
                </a:cubicBezTo>
                <a:cubicBezTo>
                  <a:pt x="2401" y="17648"/>
                  <a:pt x="2376" y="17638"/>
                  <a:pt x="2367" y="17624"/>
                </a:cubicBezTo>
                <a:cubicBezTo>
                  <a:pt x="2361" y="17612"/>
                  <a:pt x="2356" y="17612"/>
                  <a:pt x="2350" y="17612"/>
                </a:cubicBezTo>
                <a:cubicBezTo>
                  <a:pt x="2350" y="17607"/>
                  <a:pt x="2339" y="17595"/>
                  <a:pt x="2333" y="17590"/>
                </a:cubicBezTo>
                <a:cubicBezTo>
                  <a:pt x="2322" y="17590"/>
                  <a:pt x="2333" y="17561"/>
                  <a:pt x="2356" y="17533"/>
                </a:cubicBezTo>
                <a:close/>
                <a:moveTo>
                  <a:pt x="2282" y="17595"/>
                </a:moveTo>
                <a:cubicBezTo>
                  <a:pt x="2287" y="17612"/>
                  <a:pt x="2293" y="17629"/>
                  <a:pt x="2305" y="17652"/>
                </a:cubicBezTo>
                <a:lnTo>
                  <a:pt x="2236" y="17663"/>
                </a:lnTo>
                <a:cubicBezTo>
                  <a:pt x="2248" y="17646"/>
                  <a:pt x="2259" y="17629"/>
                  <a:pt x="2282" y="17595"/>
                </a:cubicBezTo>
                <a:close/>
                <a:moveTo>
                  <a:pt x="2099" y="17627"/>
                </a:moveTo>
                <a:cubicBezTo>
                  <a:pt x="2102" y="17627"/>
                  <a:pt x="2104" y="17628"/>
                  <a:pt x="2106" y="17629"/>
                </a:cubicBezTo>
                <a:cubicBezTo>
                  <a:pt x="2112" y="17641"/>
                  <a:pt x="2117" y="17658"/>
                  <a:pt x="2117" y="17669"/>
                </a:cubicBezTo>
                <a:lnTo>
                  <a:pt x="2117" y="17680"/>
                </a:lnTo>
                <a:cubicBezTo>
                  <a:pt x="2117" y="17680"/>
                  <a:pt x="2112" y="17692"/>
                  <a:pt x="2112" y="17709"/>
                </a:cubicBezTo>
                <a:cubicBezTo>
                  <a:pt x="2112" y="17709"/>
                  <a:pt x="2106" y="17703"/>
                  <a:pt x="2106" y="17703"/>
                </a:cubicBezTo>
                <a:cubicBezTo>
                  <a:pt x="2100" y="17680"/>
                  <a:pt x="2089" y="17652"/>
                  <a:pt x="2078" y="17635"/>
                </a:cubicBezTo>
                <a:cubicBezTo>
                  <a:pt x="2083" y="17635"/>
                  <a:pt x="2083" y="17635"/>
                  <a:pt x="2083" y="17629"/>
                </a:cubicBezTo>
                <a:cubicBezTo>
                  <a:pt x="2087" y="17629"/>
                  <a:pt x="2093" y="17627"/>
                  <a:pt x="2099" y="17627"/>
                </a:cubicBezTo>
                <a:close/>
                <a:moveTo>
                  <a:pt x="2492" y="17686"/>
                </a:moveTo>
                <a:cubicBezTo>
                  <a:pt x="2497" y="17686"/>
                  <a:pt x="2503" y="17709"/>
                  <a:pt x="2509" y="17732"/>
                </a:cubicBezTo>
                <a:cubicBezTo>
                  <a:pt x="2503" y="17732"/>
                  <a:pt x="2503" y="17737"/>
                  <a:pt x="2503" y="17737"/>
                </a:cubicBezTo>
                <a:cubicBezTo>
                  <a:pt x="2503" y="17737"/>
                  <a:pt x="2486" y="17715"/>
                  <a:pt x="2486" y="17703"/>
                </a:cubicBezTo>
                <a:cubicBezTo>
                  <a:pt x="2486" y="17697"/>
                  <a:pt x="2486" y="17692"/>
                  <a:pt x="2492" y="17686"/>
                </a:cubicBezTo>
                <a:close/>
                <a:moveTo>
                  <a:pt x="2373" y="17675"/>
                </a:moveTo>
                <a:cubicBezTo>
                  <a:pt x="2378" y="17680"/>
                  <a:pt x="2361" y="17732"/>
                  <a:pt x="2350" y="17754"/>
                </a:cubicBezTo>
                <a:cubicBezTo>
                  <a:pt x="2348" y="17758"/>
                  <a:pt x="2344" y="17760"/>
                  <a:pt x="2337" y="17760"/>
                </a:cubicBezTo>
                <a:cubicBezTo>
                  <a:pt x="2325" y="17760"/>
                  <a:pt x="2305" y="17752"/>
                  <a:pt x="2282" y="17737"/>
                </a:cubicBezTo>
                <a:cubicBezTo>
                  <a:pt x="2293" y="17732"/>
                  <a:pt x="2299" y="17726"/>
                  <a:pt x="2310" y="17720"/>
                </a:cubicBezTo>
                <a:lnTo>
                  <a:pt x="2344" y="17709"/>
                </a:lnTo>
                <a:lnTo>
                  <a:pt x="2350" y="17709"/>
                </a:lnTo>
                <a:cubicBezTo>
                  <a:pt x="2356" y="17709"/>
                  <a:pt x="2367" y="17692"/>
                  <a:pt x="2361" y="17675"/>
                </a:cubicBezTo>
                <a:close/>
                <a:moveTo>
                  <a:pt x="925" y="18175"/>
                </a:moveTo>
                <a:cubicBezTo>
                  <a:pt x="930" y="18175"/>
                  <a:pt x="934" y="18177"/>
                  <a:pt x="937" y="18180"/>
                </a:cubicBezTo>
                <a:cubicBezTo>
                  <a:pt x="954" y="18197"/>
                  <a:pt x="954" y="18219"/>
                  <a:pt x="937" y="18219"/>
                </a:cubicBezTo>
                <a:lnTo>
                  <a:pt x="920" y="18219"/>
                </a:lnTo>
                <a:cubicBezTo>
                  <a:pt x="886" y="18225"/>
                  <a:pt x="892" y="18237"/>
                  <a:pt x="909" y="18265"/>
                </a:cubicBezTo>
                <a:cubicBezTo>
                  <a:pt x="909" y="18271"/>
                  <a:pt x="886" y="18316"/>
                  <a:pt x="880" y="18316"/>
                </a:cubicBezTo>
                <a:cubicBezTo>
                  <a:pt x="841" y="18310"/>
                  <a:pt x="807" y="18288"/>
                  <a:pt x="773" y="18271"/>
                </a:cubicBezTo>
                <a:cubicBezTo>
                  <a:pt x="767" y="18271"/>
                  <a:pt x="767" y="18248"/>
                  <a:pt x="767" y="18242"/>
                </a:cubicBezTo>
                <a:cubicBezTo>
                  <a:pt x="777" y="18237"/>
                  <a:pt x="786" y="18224"/>
                  <a:pt x="793" y="18224"/>
                </a:cubicBezTo>
                <a:cubicBezTo>
                  <a:pt x="794" y="18224"/>
                  <a:pt x="794" y="18224"/>
                  <a:pt x="795" y="18225"/>
                </a:cubicBezTo>
                <a:lnTo>
                  <a:pt x="818" y="18231"/>
                </a:lnTo>
                <a:cubicBezTo>
                  <a:pt x="837" y="18226"/>
                  <a:pt x="895" y="18175"/>
                  <a:pt x="925" y="18175"/>
                </a:cubicBezTo>
                <a:close/>
                <a:moveTo>
                  <a:pt x="1477" y="18047"/>
                </a:moveTo>
                <a:cubicBezTo>
                  <a:pt x="1480" y="18047"/>
                  <a:pt x="1484" y="18049"/>
                  <a:pt x="1487" y="18055"/>
                </a:cubicBezTo>
                <a:lnTo>
                  <a:pt x="1499" y="18066"/>
                </a:lnTo>
                <a:lnTo>
                  <a:pt x="1510" y="18083"/>
                </a:lnTo>
                <a:cubicBezTo>
                  <a:pt x="1521" y="18094"/>
                  <a:pt x="1496" y="18135"/>
                  <a:pt x="1479" y="18135"/>
                </a:cubicBezTo>
                <a:cubicBezTo>
                  <a:pt x="1478" y="18135"/>
                  <a:pt x="1477" y="18135"/>
                  <a:pt x="1476" y="18134"/>
                </a:cubicBezTo>
                <a:cubicBezTo>
                  <a:pt x="1475" y="18134"/>
                  <a:pt x="1475" y="18134"/>
                  <a:pt x="1474" y="18134"/>
                </a:cubicBezTo>
                <a:cubicBezTo>
                  <a:pt x="1454" y="18134"/>
                  <a:pt x="1397" y="18193"/>
                  <a:pt x="1402" y="18225"/>
                </a:cubicBezTo>
                <a:cubicBezTo>
                  <a:pt x="1402" y="18237"/>
                  <a:pt x="1408" y="18242"/>
                  <a:pt x="1408" y="18248"/>
                </a:cubicBezTo>
                <a:cubicBezTo>
                  <a:pt x="1400" y="18236"/>
                  <a:pt x="1370" y="18221"/>
                  <a:pt x="1349" y="18221"/>
                </a:cubicBezTo>
                <a:cubicBezTo>
                  <a:pt x="1340" y="18221"/>
                  <a:pt x="1332" y="18224"/>
                  <a:pt x="1329" y="18231"/>
                </a:cubicBezTo>
                <a:cubicBezTo>
                  <a:pt x="1317" y="18254"/>
                  <a:pt x="1255" y="18305"/>
                  <a:pt x="1232" y="18316"/>
                </a:cubicBezTo>
                <a:cubicBezTo>
                  <a:pt x="1231" y="18316"/>
                  <a:pt x="1230" y="18317"/>
                  <a:pt x="1229" y="18317"/>
                </a:cubicBezTo>
                <a:cubicBezTo>
                  <a:pt x="1208" y="18317"/>
                  <a:pt x="1192" y="18212"/>
                  <a:pt x="1192" y="18174"/>
                </a:cubicBezTo>
                <a:cubicBezTo>
                  <a:pt x="1192" y="18145"/>
                  <a:pt x="1235" y="18116"/>
                  <a:pt x="1262" y="18116"/>
                </a:cubicBezTo>
                <a:cubicBezTo>
                  <a:pt x="1272" y="18116"/>
                  <a:pt x="1280" y="18120"/>
                  <a:pt x="1283" y="18129"/>
                </a:cubicBezTo>
                <a:cubicBezTo>
                  <a:pt x="1286" y="18138"/>
                  <a:pt x="1294" y="18142"/>
                  <a:pt x="1302" y="18142"/>
                </a:cubicBezTo>
                <a:cubicBezTo>
                  <a:pt x="1324" y="18142"/>
                  <a:pt x="1354" y="18117"/>
                  <a:pt x="1346" y="18100"/>
                </a:cubicBezTo>
                <a:cubicBezTo>
                  <a:pt x="1339" y="18087"/>
                  <a:pt x="1344" y="18079"/>
                  <a:pt x="1356" y="18079"/>
                </a:cubicBezTo>
                <a:cubicBezTo>
                  <a:pt x="1364" y="18079"/>
                  <a:pt x="1374" y="18082"/>
                  <a:pt x="1385" y="18089"/>
                </a:cubicBezTo>
                <a:lnTo>
                  <a:pt x="1408" y="18095"/>
                </a:lnTo>
                <a:cubicBezTo>
                  <a:pt x="1425" y="18095"/>
                  <a:pt x="1442" y="18095"/>
                  <a:pt x="1453" y="18083"/>
                </a:cubicBezTo>
                <a:lnTo>
                  <a:pt x="1459" y="18078"/>
                </a:lnTo>
                <a:cubicBezTo>
                  <a:pt x="1463" y="18058"/>
                  <a:pt x="1469" y="18047"/>
                  <a:pt x="1477" y="18047"/>
                </a:cubicBezTo>
                <a:close/>
                <a:moveTo>
                  <a:pt x="21110" y="18346"/>
                </a:moveTo>
                <a:cubicBezTo>
                  <a:pt x="21125" y="18346"/>
                  <a:pt x="21138" y="18357"/>
                  <a:pt x="21142" y="18378"/>
                </a:cubicBezTo>
                <a:cubicBezTo>
                  <a:pt x="21147" y="18406"/>
                  <a:pt x="21078" y="18498"/>
                  <a:pt x="21053" y="18498"/>
                </a:cubicBezTo>
                <a:cubicBezTo>
                  <a:pt x="21052" y="18498"/>
                  <a:pt x="21051" y="18498"/>
                  <a:pt x="21051" y="18498"/>
                </a:cubicBezTo>
                <a:cubicBezTo>
                  <a:pt x="21034" y="18492"/>
                  <a:pt x="21017" y="18480"/>
                  <a:pt x="21022" y="18463"/>
                </a:cubicBezTo>
                <a:lnTo>
                  <a:pt x="21028" y="18458"/>
                </a:lnTo>
                <a:cubicBezTo>
                  <a:pt x="21045" y="18446"/>
                  <a:pt x="21068" y="18441"/>
                  <a:pt x="21079" y="18424"/>
                </a:cubicBezTo>
                <a:cubicBezTo>
                  <a:pt x="21085" y="18418"/>
                  <a:pt x="21068" y="18384"/>
                  <a:pt x="21073" y="18373"/>
                </a:cubicBezTo>
                <a:lnTo>
                  <a:pt x="21085" y="18356"/>
                </a:lnTo>
                <a:cubicBezTo>
                  <a:pt x="21093" y="18350"/>
                  <a:pt x="21102" y="18346"/>
                  <a:pt x="21110" y="18346"/>
                </a:cubicBezTo>
                <a:close/>
                <a:moveTo>
                  <a:pt x="21441" y="18701"/>
                </a:moveTo>
                <a:cubicBezTo>
                  <a:pt x="21450" y="18701"/>
                  <a:pt x="21458" y="18705"/>
                  <a:pt x="21459" y="18713"/>
                </a:cubicBezTo>
                <a:cubicBezTo>
                  <a:pt x="21471" y="18736"/>
                  <a:pt x="21482" y="18815"/>
                  <a:pt x="21482" y="18844"/>
                </a:cubicBezTo>
                <a:cubicBezTo>
                  <a:pt x="21482" y="18856"/>
                  <a:pt x="21477" y="18864"/>
                  <a:pt x="21467" y="18864"/>
                </a:cubicBezTo>
                <a:cubicBezTo>
                  <a:pt x="21459" y="18864"/>
                  <a:pt x="21449" y="18859"/>
                  <a:pt x="21437" y="18849"/>
                </a:cubicBezTo>
                <a:lnTo>
                  <a:pt x="21420" y="18849"/>
                </a:lnTo>
                <a:cubicBezTo>
                  <a:pt x="21403" y="18849"/>
                  <a:pt x="21386" y="18878"/>
                  <a:pt x="21369" y="18878"/>
                </a:cubicBezTo>
                <a:lnTo>
                  <a:pt x="21300" y="18889"/>
                </a:lnTo>
                <a:cubicBezTo>
                  <a:pt x="21311" y="18817"/>
                  <a:pt x="21326" y="18768"/>
                  <a:pt x="21333" y="18768"/>
                </a:cubicBezTo>
                <a:cubicBezTo>
                  <a:pt x="21333" y="18768"/>
                  <a:pt x="21334" y="18769"/>
                  <a:pt x="21334" y="18770"/>
                </a:cubicBezTo>
                <a:cubicBezTo>
                  <a:pt x="21336" y="18772"/>
                  <a:pt x="21339" y="18772"/>
                  <a:pt x="21341" y="18772"/>
                </a:cubicBezTo>
                <a:cubicBezTo>
                  <a:pt x="21356" y="18772"/>
                  <a:pt x="21381" y="18750"/>
                  <a:pt x="21386" y="18736"/>
                </a:cubicBezTo>
                <a:cubicBezTo>
                  <a:pt x="21386" y="18720"/>
                  <a:pt x="21419" y="18701"/>
                  <a:pt x="21441" y="18701"/>
                </a:cubicBezTo>
                <a:close/>
                <a:moveTo>
                  <a:pt x="1992" y="18583"/>
                </a:moveTo>
                <a:cubicBezTo>
                  <a:pt x="2021" y="18583"/>
                  <a:pt x="2089" y="18588"/>
                  <a:pt x="2089" y="18594"/>
                </a:cubicBezTo>
                <a:cubicBezTo>
                  <a:pt x="2089" y="18594"/>
                  <a:pt x="2072" y="18600"/>
                  <a:pt x="2049" y="18600"/>
                </a:cubicBezTo>
                <a:lnTo>
                  <a:pt x="2032" y="18611"/>
                </a:lnTo>
                <a:lnTo>
                  <a:pt x="1958" y="18651"/>
                </a:lnTo>
                <a:cubicBezTo>
                  <a:pt x="1948" y="18745"/>
                  <a:pt x="1981" y="18811"/>
                  <a:pt x="2000" y="18811"/>
                </a:cubicBezTo>
                <a:cubicBezTo>
                  <a:pt x="2001" y="18811"/>
                  <a:pt x="2003" y="18810"/>
                  <a:pt x="2004" y="18810"/>
                </a:cubicBezTo>
                <a:cubicBezTo>
                  <a:pt x="2007" y="18808"/>
                  <a:pt x="2010" y="18807"/>
                  <a:pt x="2014" y="18807"/>
                </a:cubicBezTo>
                <a:cubicBezTo>
                  <a:pt x="2025" y="18807"/>
                  <a:pt x="2039" y="18814"/>
                  <a:pt x="2044" y="18827"/>
                </a:cubicBezTo>
                <a:lnTo>
                  <a:pt x="2038" y="18832"/>
                </a:lnTo>
                <a:lnTo>
                  <a:pt x="2026" y="18878"/>
                </a:lnTo>
                <a:cubicBezTo>
                  <a:pt x="2014" y="18904"/>
                  <a:pt x="1997" y="18917"/>
                  <a:pt x="1980" y="18917"/>
                </a:cubicBezTo>
                <a:cubicBezTo>
                  <a:pt x="1967" y="18917"/>
                  <a:pt x="1954" y="18909"/>
                  <a:pt x="1941" y="18895"/>
                </a:cubicBezTo>
                <a:lnTo>
                  <a:pt x="1919" y="18866"/>
                </a:lnTo>
                <a:cubicBezTo>
                  <a:pt x="1902" y="18844"/>
                  <a:pt x="1885" y="18827"/>
                  <a:pt x="1868" y="18804"/>
                </a:cubicBezTo>
                <a:cubicBezTo>
                  <a:pt x="1856" y="18781"/>
                  <a:pt x="1913" y="18764"/>
                  <a:pt x="1879" y="18730"/>
                </a:cubicBezTo>
                <a:cubicBezTo>
                  <a:pt x="1879" y="18730"/>
                  <a:pt x="1885" y="18713"/>
                  <a:pt x="1890" y="18707"/>
                </a:cubicBezTo>
                <a:lnTo>
                  <a:pt x="1936" y="18668"/>
                </a:lnTo>
                <a:cubicBezTo>
                  <a:pt x="1941" y="18622"/>
                  <a:pt x="1970" y="18583"/>
                  <a:pt x="1992" y="18583"/>
                </a:cubicBezTo>
                <a:close/>
                <a:moveTo>
                  <a:pt x="784" y="19360"/>
                </a:moveTo>
                <a:cubicBezTo>
                  <a:pt x="790" y="19366"/>
                  <a:pt x="784" y="19383"/>
                  <a:pt x="773" y="19394"/>
                </a:cubicBezTo>
                <a:lnTo>
                  <a:pt x="778" y="19411"/>
                </a:lnTo>
                <a:lnTo>
                  <a:pt x="778" y="19456"/>
                </a:lnTo>
                <a:cubicBezTo>
                  <a:pt x="772" y="19469"/>
                  <a:pt x="758" y="19473"/>
                  <a:pt x="741" y="19473"/>
                </a:cubicBezTo>
                <a:cubicBezTo>
                  <a:pt x="713" y="19473"/>
                  <a:pt x="679" y="19462"/>
                  <a:pt x="665" y="19462"/>
                </a:cubicBezTo>
                <a:cubicBezTo>
                  <a:pt x="636" y="19462"/>
                  <a:pt x="614" y="19445"/>
                  <a:pt x="608" y="19422"/>
                </a:cubicBezTo>
                <a:lnTo>
                  <a:pt x="608" y="19405"/>
                </a:lnTo>
                <a:cubicBezTo>
                  <a:pt x="608" y="19400"/>
                  <a:pt x="631" y="19394"/>
                  <a:pt x="642" y="19394"/>
                </a:cubicBezTo>
                <a:cubicBezTo>
                  <a:pt x="662" y="19404"/>
                  <a:pt x="687" y="19423"/>
                  <a:pt x="708" y="19423"/>
                </a:cubicBezTo>
                <a:cubicBezTo>
                  <a:pt x="711" y="19423"/>
                  <a:pt x="713" y="19423"/>
                  <a:pt x="716" y="19422"/>
                </a:cubicBezTo>
                <a:cubicBezTo>
                  <a:pt x="739" y="19417"/>
                  <a:pt x="756" y="19383"/>
                  <a:pt x="778" y="19366"/>
                </a:cubicBezTo>
                <a:lnTo>
                  <a:pt x="784" y="19360"/>
                </a:lnTo>
                <a:close/>
                <a:moveTo>
                  <a:pt x="507" y="19260"/>
                </a:moveTo>
                <a:cubicBezTo>
                  <a:pt x="514" y="19260"/>
                  <a:pt x="545" y="19314"/>
                  <a:pt x="585" y="19394"/>
                </a:cubicBezTo>
                <a:lnTo>
                  <a:pt x="580" y="19462"/>
                </a:lnTo>
                <a:cubicBezTo>
                  <a:pt x="574" y="19473"/>
                  <a:pt x="568" y="19490"/>
                  <a:pt x="557" y="19490"/>
                </a:cubicBezTo>
                <a:cubicBezTo>
                  <a:pt x="551" y="19490"/>
                  <a:pt x="534" y="19479"/>
                  <a:pt x="529" y="19473"/>
                </a:cubicBezTo>
                <a:lnTo>
                  <a:pt x="523" y="19422"/>
                </a:lnTo>
                <a:cubicBezTo>
                  <a:pt x="512" y="19371"/>
                  <a:pt x="506" y="19286"/>
                  <a:pt x="506" y="19263"/>
                </a:cubicBezTo>
                <a:cubicBezTo>
                  <a:pt x="506" y="19261"/>
                  <a:pt x="506" y="19260"/>
                  <a:pt x="507" y="19260"/>
                </a:cubicBezTo>
                <a:close/>
                <a:moveTo>
                  <a:pt x="21987" y="19706"/>
                </a:moveTo>
                <a:cubicBezTo>
                  <a:pt x="22013" y="19711"/>
                  <a:pt x="22064" y="19770"/>
                  <a:pt x="22076" y="19770"/>
                </a:cubicBezTo>
                <a:cubicBezTo>
                  <a:pt x="22077" y="19770"/>
                  <a:pt x="22077" y="19769"/>
                  <a:pt x="22078" y="19768"/>
                </a:cubicBezTo>
                <a:cubicBezTo>
                  <a:pt x="22078" y="19768"/>
                  <a:pt x="22079" y="19767"/>
                  <a:pt x="22079" y="19767"/>
                </a:cubicBezTo>
                <a:cubicBezTo>
                  <a:pt x="22084" y="19767"/>
                  <a:pt x="22088" y="19832"/>
                  <a:pt x="22078" y="19842"/>
                </a:cubicBezTo>
                <a:cubicBezTo>
                  <a:pt x="22077" y="19843"/>
                  <a:pt x="22076" y="19844"/>
                  <a:pt x="22074" y="19844"/>
                </a:cubicBezTo>
                <a:cubicBezTo>
                  <a:pt x="22056" y="19844"/>
                  <a:pt x="21996" y="19788"/>
                  <a:pt x="21976" y="19757"/>
                </a:cubicBezTo>
                <a:cubicBezTo>
                  <a:pt x="21953" y="19723"/>
                  <a:pt x="21959" y="19706"/>
                  <a:pt x="21987" y="19706"/>
                </a:cubicBezTo>
                <a:close/>
                <a:moveTo>
                  <a:pt x="375" y="19763"/>
                </a:moveTo>
                <a:lnTo>
                  <a:pt x="392" y="19774"/>
                </a:lnTo>
                <a:lnTo>
                  <a:pt x="409" y="19785"/>
                </a:lnTo>
                <a:cubicBezTo>
                  <a:pt x="438" y="19785"/>
                  <a:pt x="421" y="19854"/>
                  <a:pt x="404" y="19882"/>
                </a:cubicBezTo>
                <a:cubicBezTo>
                  <a:pt x="399" y="19893"/>
                  <a:pt x="394" y="19898"/>
                  <a:pt x="387" y="19898"/>
                </a:cubicBezTo>
                <a:cubicBezTo>
                  <a:pt x="376" y="19898"/>
                  <a:pt x="363" y="19884"/>
                  <a:pt x="353" y="19859"/>
                </a:cubicBezTo>
                <a:lnTo>
                  <a:pt x="341" y="19837"/>
                </a:lnTo>
                <a:lnTo>
                  <a:pt x="324" y="19808"/>
                </a:lnTo>
                <a:cubicBezTo>
                  <a:pt x="336" y="19791"/>
                  <a:pt x="364" y="19768"/>
                  <a:pt x="375" y="19763"/>
                </a:cubicBezTo>
                <a:close/>
                <a:moveTo>
                  <a:pt x="22342" y="19819"/>
                </a:moveTo>
                <a:cubicBezTo>
                  <a:pt x="22362" y="19819"/>
                  <a:pt x="22400" y="19831"/>
                  <a:pt x="22422" y="19831"/>
                </a:cubicBezTo>
                <a:cubicBezTo>
                  <a:pt x="22425" y="19831"/>
                  <a:pt x="22427" y="19831"/>
                  <a:pt x="22430" y="19831"/>
                </a:cubicBezTo>
                <a:cubicBezTo>
                  <a:pt x="22432" y="19830"/>
                  <a:pt x="22434" y="19830"/>
                  <a:pt x="22436" y="19830"/>
                </a:cubicBezTo>
                <a:cubicBezTo>
                  <a:pt x="22460" y="19830"/>
                  <a:pt x="22468" y="19857"/>
                  <a:pt x="22458" y="19893"/>
                </a:cubicBezTo>
                <a:lnTo>
                  <a:pt x="22435" y="19927"/>
                </a:lnTo>
                <a:lnTo>
                  <a:pt x="22424" y="19950"/>
                </a:lnTo>
                <a:cubicBezTo>
                  <a:pt x="22404" y="19945"/>
                  <a:pt x="22376" y="19932"/>
                  <a:pt x="22365" y="19932"/>
                </a:cubicBezTo>
                <a:cubicBezTo>
                  <a:pt x="22364" y="19932"/>
                  <a:pt x="22362" y="19932"/>
                  <a:pt x="22361" y="19933"/>
                </a:cubicBezTo>
                <a:cubicBezTo>
                  <a:pt x="22350" y="19933"/>
                  <a:pt x="22327" y="19859"/>
                  <a:pt x="22327" y="19831"/>
                </a:cubicBezTo>
                <a:cubicBezTo>
                  <a:pt x="22326" y="19822"/>
                  <a:pt x="22332" y="19819"/>
                  <a:pt x="22342" y="19819"/>
                </a:cubicBezTo>
                <a:close/>
                <a:moveTo>
                  <a:pt x="21926" y="19814"/>
                </a:moveTo>
                <a:cubicBezTo>
                  <a:pt x="21932" y="19814"/>
                  <a:pt x="21938" y="19815"/>
                  <a:pt x="21942" y="19819"/>
                </a:cubicBezTo>
                <a:lnTo>
                  <a:pt x="21953" y="19825"/>
                </a:lnTo>
                <a:cubicBezTo>
                  <a:pt x="21981" y="19848"/>
                  <a:pt x="21993" y="19899"/>
                  <a:pt x="22032" y="19905"/>
                </a:cubicBezTo>
                <a:lnTo>
                  <a:pt x="22066" y="19910"/>
                </a:lnTo>
                <a:cubicBezTo>
                  <a:pt x="22066" y="19956"/>
                  <a:pt x="22032" y="20018"/>
                  <a:pt x="21981" y="20046"/>
                </a:cubicBezTo>
                <a:lnTo>
                  <a:pt x="21953" y="19984"/>
                </a:lnTo>
                <a:lnTo>
                  <a:pt x="21953" y="19978"/>
                </a:lnTo>
                <a:cubicBezTo>
                  <a:pt x="21964" y="19961"/>
                  <a:pt x="21953" y="19927"/>
                  <a:pt x="21919" y="19905"/>
                </a:cubicBezTo>
                <a:lnTo>
                  <a:pt x="21908" y="19916"/>
                </a:lnTo>
                <a:lnTo>
                  <a:pt x="21873" y="19956"/>
                </a:lnTo>
                <a:cubicBezTo>
                  <a:pt x="21862" y="19922"/>
                  <a:pt x="21885" y="19848"/>
                  <a:pt x="21896" y="19831"/>
                </a:cubicBezTo>
                <a:cubicBezTo>
                  <a:pt x="21903" y="19820"/>
                  <a:pt x="21916" y="19814"/>
                  <a:pt x="21926" y="19814"/>
                </a:cubicBezTo>
                <a:close/>
                <a:moveTo>
                  <a:pt x="22349" y="20005"/>
                </a:moveTo>
                <a:cubicBezTo>
                  <a:pt x="22352" y="20005"/>
                  <a:pt x="22354" y="20005"/>
                  <a:pt x="22356" y="20007"/>
                </a:cubicBezTo>
                <a:cubicBezTo>
                  <a:pt x="22361" y="20007"/>
                  <a:pt x="22373" y="20035"/>
                  <a:pt x="22390" y="20069"/>
                </a:cubicBezTo>
                <a:lnTo>
                  <a:pt x="22407" y="20092"/>
                </a:lnTo>
                <a:lnTo>
                  <a:pt x="22430" y="20132"/>
                </a:lnTo>
                <a:cubicBezTo>
                  <a:pt x="22418" y="20140"/>
                  <a:pt x="22404" y="20144"/>
                  <a:pt x="22391" y="20144"/>
                </a:cubicBezTo>
                <a:cubicBezTo>
                  <a:pt x="22377" y="20144"/>
                  <a:pt x="22364" y="20140"/>
                  <a:pt x="22356" y="20132"/>
                </a:cubicBezTo>
                <a:cubicBezTo>
                  <a:pt x="22339" y="20115"/>
                  <a:pt x="22310" y="20035"/>
                  <a:pt x="22322" y="20024"/>
                </a:cubicBezTo>
                <a:cubicBezTo>
                  <a:pt x="22326" y="20011"/>
                  <a:pt x="22340" y="20005"/>
                  <a:pt x="22349" y="20005"/>
                </a:cubicBezTo>
                <a:close/>
                <a:moveTo>
                  <a:pt x="3945" y="20225"/>
                </a:moveTo>
                <a:cubicBezTo>
                  <a:pt x="3948" y="20225"/>
                  <a:pt x="3949" y="20226"/>
                  <a:pt x="3950" y="20228"/>
                </a:cubicBezTo>
                <a:cubicBezTo>
                  <a:pt x="3956" y="20245"/>
                  <a:pt x="3961" y="20279"/>
                  <a:pt x="3961" y="20313"/>
                </a:cubicBezTo>
                <a:lnTo>
                  <a:pt x="3933" y="20302"/>
                </a:lnTo>
                <a:lnTo>
                  <a:pt x="3893" y="20296"/>
                </a:lnTo>
                <a:cubicBezTo>
                  <a:pt x="3884" y="20324"/>
                  <a:pt x="3878" y="20338"/>
                  <a:pt x="3875" y="20338"/>
                </a:cubicBezTo>
                <a:cubicBezTo>
                  <a:pt x="3873" y="20338"/>
                  <a:pt x="3874" y="20328"/>
                  <a:pt x="3876" y="20307"/>
                </a:cubicBezTo>
                <a:cubicBezTo>
                  <a:pt x="3881" y="20273"/>
                  <a:pt x="3930" y="20225"/>
                  <a:pt x="3945" y="20225"/>
                </a:cubicBezTo>
                <a:close/>
                <a:moveTo>
                  <a:pt x="3158" y="20230"/>
                </a:moveTo>
                <a:cubicBezTo>
                  <a:pt x="3160" y="20230"/>
                  <a:pt x="3163" y="20231"/>
                  <a:pt x="3167" y="20234"/>
                </a:cubicBezTo>
                <a:lnTo>
                  <a:pt x="3190" y="20239"/>
                </a:lnTo>
                <a:lnTo>
                  <a:pt x="3207" y="20245"/>
                </a:lnTo>
                <a:cubicBezTo>
                  <a:pt x="3229" y="20245"/>
                  <a:pt x="3218" y="20313"/>
                  <a:pt x="3207" y="20341"/>
                </a:cubicBezTo>
                <a:cubicBezTo>
                  <a:pt x="3202" y="20354"/>
                  <a:pt x="3195" y="20360"/>
                  <a:pt x="3187" y="20360"/>
                </a:cubicBezTo>
                <a:cubicBezTo>
                  <a:pt x="3178" y="20360"/>
                  <a:pt x="3168" y="20349"/>
                  <a:pt x="3161" y="20330"/>
                </a:cubicBezTo>
                <a:cubicBezTo>
                  <a:pt x="3151" y="20305"/>
                  <a:pt x="3137" y="20230"/>
                  <a:pt x="3158" y="20230"/>
                </a:cubicBezTo>
                <a:close/>
                <a:moveTo>
                  <a:pt x="3621" y="20217"/>
                </a:moveTo>
                <a:cubicBezTo>
                  <a:pt x="3644" y="20222"/>
                  <a:pt x="3700" y="20285"/>
                  <a:pt x="3712" y="20313"/>
                </a:cubicBezTo>
                <a:cubicBezTo>
                  <a:pt x="3720" y="20331"/>
                  <a:pt x="3688" y="20362"/>
                  <a:pt x="3666" y="20362"/>
                </a:cubicBezTo>
                <a:cubicBezTo>
                  <a:pt x="3659" y="20362"/>
                  <a:pt x="3653" y="20359"/>
                  <a:pt x="3649" y="20353"/>
                </a:cubicBezTo>
                <a:cubicBezTo>
                  <a:pt x="3642" y="20341"/>
                  <a:pt x="3630" y="20335"/>
                  <a:pt x="3617" y="20335"/>
                </a:cubicBezTo>
                <a:cubicBezTo>
                  <a:pt x="3600" y="20335"/>
                  <a:pt x="3581" y="20344"/>
                  <a:pt x="3565" y="20363"/>
                </a:cubicBezTo>
                <a:lnTo>
                  <a:pt x="3565" y="20363"/>
                </a:lnTo>
                <a:lnTo>
                  <a:pt x="3553" y="20359"/>
                </a:lnTo>
                <a:lnTo>
                  <a:pt x="3519" y="20347"/>
                </a:lnTo>
                <a:cubicBezTo>
                  <a:pt x="3519" y="20314"/>
                  <a:pt x="3532" y="20296"/>
                  <a:pt x="3552" y="20296"/>
                </a:cubicBezTo>
                <a:cubicBezTo>
                  <a:pt x="3567" y="20296"/>
                  <a:pt x="3585" y="20306"/>
                  <a:pt x="3604" y="20324"/>
                </a:cubicBezTo>
                <a:lnTo>
                  <a:pt x="3621" y="20222"/>
                </a:lnTo>
                <a:lnTo>
                  <a:pt x="3621" y="20217"/>
                </a:lnTo>
                <a:close/>
                <a:moveTo>
                  <a:pt x="4137" y="20251"/>
                </a:moveTo>
                <a:cubicBezTo>
                  <a:pt x="4154" y="20251"/>
                  <a:pt x="4177" y="20251"/>
                  <a:pt x="4183" y="20262"/>
                </a:cubicBezTo>
                <a:lnTo>
                  <a:pt x="4188" y="20273"/>
                </a:lnTo>
                <a:cubicBezTo>
                  <a:pt x="4188" y="20302"/>
                  <a:pt x="4166" y="20347"/>
                  <a:pt x="4143" y="20381"/>
                </a:cubicBezTo>
                <a:lnTo>
                  <a:pt x="4120" y="20410"/>
                </a:lnTo>
                <a:cubicBezTo>
                  <a:pt x="4119" y="20411"/>
                  <a:pt x="4118" y="20411"/>
                  <a:pt x="4116" y="20411"/>
                </a:cubicBezTo>
                <a:cubicBezTo>
                  <a:pt x="4109" y="20411"/>
                  <a:pt x="4096" y="20402"/>
                  <a:pt x="4092" y="20393"/>
                </a:cubicBezTo>
                <a:cubicBezTo>
                  <a:pt x="4086" y="20381"/>
                  <a:pt x="4092" y="20359"/>
                  <a:pt x="4097" y="20353"/>
                </a:cubicBezTo>
                <a:lnTo>
                  <a:pt x="4109" y="20341"/>
                </a:lnTo>
                <a:cubicBezTo>
                  <a:pt x="4126" y="20336"/>
                  <a:pt x="4120" y="20302"/>
                  <a:pt x="4097" y="20262"/>
                </a:cubicBezTo>
                <a:lnTo>
                  <a:pt x="4137" y="20251"/>
                </a:lnTo>
                <a:close/>
                <a:moveTo>
                  <a:pt x="4294" y="20306"/>
                </a:moveTo>
                <a:cubicBezTo>
                  <a:pt x="4296" y="20306"/>
                  <a:pt x="4299" y="20306"/>
                  <a:pt x="4302" y="20307"/>
                </a:cubicBezTo>
                <a:lnTo>
                  <a:pt x="4302" y="20313"/>
                </a:lnTo>
                <a:lnTo>
                  <a:pt x="4296" y="20359"/>
                </a:lnTo>
                <a:cubicBezTo>
                  <a:pt x="4287" y="20397"/>
                  <a:pt x="4269" y="20423"/>
                  <a:pt x="4253" y="20423"/>
                </a:cubicBezTo>
                <a:cubicBezTo>
                  <a:pt x="4248" y="20423"/>
                  <a:pt x="4243" y="20421"/>
                  <a:pt x="4239" y="20415"/>
                </a:cubicBezTo>
                <a:cubicBezTo>
                  <a:pt x="4224" y="20394"/>
                  <a:pt x="4261" y="20306"/>
                  <a:pt x="4294" y="20306"/>
                </a:cubicBezTo>
                <a:close/>
                <a:moveTo>
                  <a:pt x="1908" y="20342"/>
                </a:moveTo>
                <a:cubicBezTo>
                  <a:pt x="1912" y="20342"/>
                  <a:pt x="1915" y="20344"/>
                  <a:pt x="1919" y="20347"/>
                </a:cubicBezTo>
                <a:lnTo>
                  <a:pt x="1941" y="20370"/>
                </a:lnTo>
                <a:lnTo>
                  <a:pt x="1953" y="20381"/>
                </a:lnTo>
                <a:cubicBezTo>
                  <a:pt x="1958" y="20398"/>
                  <a:pt x="1953" y="20415"/>
                  <a:pt x="1941" y="20427"/>
                </a:cubicBezTo>
                <a:lnTo>
                  <a:pt x="1930" y="20432"/>
                </a:lnTo>
                <a:lnTo>
                  <a:pt x="1913" y="20444"/>
                </a:lnTo>
                <a:cubicBezTo>
                  <a:pt x="1907" y="20447"/>
                  <a:pt x="1901" y="20448"/>
                  <a:pt x="1896" y="20448"/>
                </a:cubicBezTo>
                <a:cubicBezTo>
                  <a:pt x="1880" y="20448"/>
                  <a:pt x="1868" y="20436"/>
                  <a:pt x="1868" y="20415"/>
                </a:cubicBezTo>
                <a:cubicBezTo>
                  <a:pt x="1868" y="20391"/>
                  <a:pt x="1888" y="20342"/>
                  <a:pt x="1908" y="20342"/>
                </a:cubicBezTo>
                <a:close/>
                <a:moveTo>
                  <a:pt x="1794" y="20171"/>
                </a:moveTo>
                <a:lnTo>
                  <a:pt x="1811" y="20183"/>
                </a:lnTo>
                <a:lnTo>
                  <a:pt x="1822" y="20194"/>
                </a:lnTo>
                <a:cubicBezTo>
                  <a:pt x="1828" y="20222"/>
                  <a:pt x="1834" y="20324"/>
                  <a:pt x="1828" y="20359"/>
                </a:cubicBezTo>
                <a:cubicBezTo>
                  <a:pt x="1822" y="20387"/>
                  <a:pt x="1788" y="20455"/>
                  <a:pt x="1777" y="20472"/>
                </a:cubicBezTo>
                <a:cubicBezTo>
                  <a:pt x="1768" y="20481"/>
                  <a:pt x="1758" y="20491"/>
                  <a:pt x="1752" y="20491"/>
                </a:cubicBezTo>
                <a:cubicBezTo>
                  <a:pt x="1751" y="20491"/>
                  <a:pt x="1750" y="20490"/>
                  <a:pt x="1748" y="20489"/>
                </a:cubicBezTo>
                <a:cubicBezTo>
                  <a:pt x="1748" y="20489"/>
                  <a:pt x="1754" y="20466"/>
                  <a:pt x="1760" y="20444"/>
                </a:cubicBezTo>
                <a:cubicBezTo>
                  <a:pt x="1765" y="20421"/>
                  <a:pt x="1765" y="20336"/>
                  <a:pt x="1760" y="20302"/>
                </a:cubicBezTo>
                <a:lnTo>
                  <a:pt x="1754" y="20268"/>
                </a:lnTo>
                <a:lnTo>
                  <a:pt x="1754" y="20251"/>
                </a:lnTo>
                <a:cubicBezTo>
                  <a:pt x="1760" y="20228"/>
                  <a:pt x="1783" y="20188"/>
                  <a:pt x="1794" y="20171"/>
                </a:cubicBezTo>
                <a:close/>
                <a:moveTo>
                  <a:pt x="18128" y="20425"/>
                </a:moveTo>
                <a:cubicBezTo>
                  <a:pt x="18146" y="20425"/>
                  <a:pt x="18179" y="20480"/>
                  <a:pt x="18174" y="20506"/>
                </a:cubicBezTo>
                <a:cubicBezTo>
                  <a:pt x="18172" y="20515"/>
                  <a:pt x="18167" y="20518"/>
                  <a:pt x="18160" y="20518"/>
                </a:cubicBezTo>
                <a:cubicBezTo>
                  <a:pt x="18144" y="20518"/>
                  <a:pt x="18120" y="20499"/>
                  <a:pt x="18112" y="20483"/>
                </a:cubicBezTo>
                <a:cubicBezTo>
                  <a:pt x="18095" y="20461"/>
                  <a:pt x="18100" y="20438"/>
                  <a:pt x="18123" y="20427"/>
                </a:cubicBezTo>
                <a:cubicBezTo>
                  <a:pt x="18124" y="20426"/>
                  <a:pt x="18126" y="20425"/>
                  <a:pt x="18128" y="20425"/>
                </a:cubicBezTo>
                <a:close/>
                <a:moveTo>
                  <a:pt x="16648" y="20478"/>
                </a:moveTo>
                <a:cubicBezTo>
                  <a:pt x="16671" y="20483"/>
                  <a:pt x="16699" y="20500"/>
                  <a:pt x="16705" y="20529"/>
                </a:cubicBezTo>
                <a:lnTo>
                  <a:pt x="16688" y="20546"/>
                </a:lnTo>
                <a:lnTo>
                  <a:pt x="16654" y="20580"/>
                </a:lnTo>
                <a:cubicBezTo>
                  <a:pt x="16665" y="20602"/>
                  <a:pt x="16665" y="20637"/>
                  <a:pt x="16642" y="20648"/>
                </a:cubicBezTo>
                <a:lnTo>
                  <a:pt x="16625" y="20659"/>
                </a:lnTo>
                <a:lnTo>
                  <a:pt x="16614" y="20665"/>
                </a:lnTo>
                <a:cubicBezTo>
                  <a:pt x="16597" y="20665"/>
                  <a:pt x="16585" y="20642"/>
                  <a:pt x="16585" y="20631"/>
                </a:cubicBezTo>
                <a:cubicBezTo>
                  <a:pt x="16585" y="20625"/>
                  <a:pt x="16591" y="20602"/>
                  <a:pt x="16591" y="20585"/>
                </a:cubicBezTo>
                <a:lnTo>
                  <a:pt x="16585" y="20568"/>
                </a:lnTo>
                <a:cubicBezTo>
                  <a:pt x="16574" y="20529"/>
                  <a:pt x="16597" y="20483"/>
                  <a:pt x="16625" y="20483"/>
                </a:cubicBezTo>
                <a:lnTo>
                  <a:pt x="16648" y="20478"/>
                </a:lnTo>
                <a:close/>
                <a:moveTo>
                  <a:pt x="16818" y="20534"/>
                </a:moveTo>
                <a:lnTo>
                  <a:pt x="16858" y="20574"/>
                </a:lnTo>
                <a:cubicBezTo>
                  <a:pt x="16875" y="20585"/>
                  <a:pt x="16875" y="20625"/>
                  <a:pt x="16858" y="20637"/>
                </a:cubicBezTo>
                <a:cubicBezTo>
                  <a:pt x="16835" y="20648"/>
                  <a:pt x="16812" y="20659"/>
                  <a:pt x="16795" y="20665"/>
                </a:cubicBezTo>
                <a:lnTo>
                  <a:pt x="16784" y="20671"/>
                </a:lnTo>
                <a:cubicBezTo>
                  <a:pt x="16761" y="20671"/>
                  <a:pt x="16750" y="20659"/>
                  <a:pt x="16756" y="20642"/>
                </a:cubicBezTo>
                <a:cubicBezTo>
                  <a:pt x="16761" y="20631"/>
                  <a:pt x="16790" y="20574"/>
                  <a:pt x="16818" y="20534"/>
                </a:cubicBezTo>
                <a:close/>
                <a:moveTo>
                  <a:pt x="19281" y="20552"/>
                </a:moveTo>
                <a:cubicBezTo>
                  <a:pt x="19292" y="20552"/>
                  <a:pt x="19303" y="20558"/>
                  <a:pt x="19309" y="20585"/>
                </a:cubicBezTo>
                <a:cubicBezTo>
                  <a:pt x="19315" y="20608"/>
                  <a:pt x="19343" y="20631"/>
                  <a:pt x="19366" y="20642"/>
                </a:cubicBezTo>
                <a:lnTo>
                  <a:pt x="19400" y="20665"/>
                </a:lnTo>
                <a:cubicBezTo>
                  <a:pt x="19397" y="20678"/>
                  <a:pt x="19388" y="20685"/>
                  <a:pt x="19374" y="20685"/>
                </a:cubicBezTo>
                <a:cubicBezTo>
                  <a:pt x="19353" y="20685"/>
                  <a:pt x="19321" y="20670"/>
                  <a:pt x="19286" y="20642"/>
                </a:cubicBezTo>
                <a:lnTo>
                  <a:pt x="19235" y="20602"/>
                </a:lnTo>
                <a:cubicBezTo>
                  <a:pt x="19235" y="20602"/>
                  <a:pt x="19247" y="20557"/>
                  <a:pt x="19252" y="20557"/>
                </a:cubicBezTo>
                <a:cubicBezTo>
                  <a:pt x="19260" y="20557"/>
                  <a:pt x="19271" y="20552"/>
                  <a:pt x="19281" y="20552"/>
                </a:cubicBezTo>
                <a:close/>
                <a:moveTo>
                  <a:pt x="21062" y="20489"/>
                </a:moveTo>
                <a:lnTo>
                  <a:pt x="21096" y="20540"/>
                </a:lnTo>
                <a:lnTo>
                  <a:pt x="21102" y="20546"/>
                </a:lnTo>
                <a:cubicBezTo>
                  <a:pt x="21108" y="20543"/>
                  <a:pt x="21114" y="20542"/>
                  <a:pt x="21120" y="20542"/>
                </a:cubicBezTo>
                <a:cubicBezTo>
                  <a:pt x="21143" y="20542"/>
                  <a:pt x="21167" y="20559"/>
                  <a:pt x="21176" y="20585"/>
                </a:cubicBezTo>
                <a:lnTo>
                  <a:pt x="21187" y="20614"/>
                </a:lnTo>
                <a:cubicBezTo>
                  <a:pt x="21187" y="20625"/>
                  <a:pt x="21193" y="20637"/>
                  <a:pt x="21198" y="20642"/>
                </a:cubicBezTo>
                <a:lnTo>
                  <a:pt x="21221" y="20654"/>
                </a:lnTo>
                <a:cubicBezTo>
                  <a:pt x="21244" y="20671"/>
                  <a:pt x="21249" y="20693"/>
                  <a:pt x="21238" y="20705"/>
                </a:cubicBezTo>
                <a:lnTo>
                  <a:pt x="21232" y="20705"/>
                </a:lnTo>
                <a:lnTo>
                  <a:pt x="21204" y="20688"/>
                </a:lnTo>
                <a:cubicBezTo>
                  <a:pt x="21196" y="20690"/>
                  <a:pt x="21187" y="20691"/>
                  <a:pt x="21178" y="20691"/>
                </a:cubicBezTo>
                <a:cubicBezTo>
                  <a:pt x="21148" y="20691"/>
                  <a:pt x="21116" y="20679"/>
                  <a:pt x="21108" y="20671"/>
                </a:cubicBezTo>
                <a:cubicBezTo>
                  <a:pt x="21096" y="20665"/>
                  <a:pt x="21113" y="20625"/>
                  <a:pt x="21119" y="20614"/>
                </a:cubicBezTo>
                <a:cubicBezTo>
                  <a:pt x="21130" y="20597"/>
                  <a:pt x="21090" y="20580"/>
                  <a:pt x="21068" y="20574"/>
                </a:cubicBezTo>
                <a:cubicBezTo>
                  <a:pt x="21051" y="20568"/>
                  <a:pt x="21045" y="20534"/>
                  <a:pt x="21062" y="20489"/>
                </a:cubicBezTo>
                <a:close/>
                <a:moveTo>
                  <a:pt x="21317" y="20488"/>
                </a:moveTo>
                <a:cubicBezTo>
                  <a:pt x="21343" y="20488"/>
                  <a:pt x="21380" y="20500"/>
                  <a:pt x="21397" y="20500"/>
                </a:cubicBezTo>
                <a:cubicBezTo>
                  <a:pt x="21425" y="20506"/>
                  <a:pt x="21465" y="20642"/>
                  <a:pt x="21442" y="20676"/>
                </a:cubicBezTo>
                <a:cubicBezTo>
                  <a:pt x="21414" y="20710"/>
                  <a:pt x="21357" y="20705"/>
                  <a:pt x="21340" y="20722"/>
                </a:cubicBezTo>
                <a:cubicBezTo>
                  <a:pt x="21339" y="20723"/>
                  <a:pt x="21338" y="20724"/>
                  <a:pt x="21336" y="20724"/>
                </a:cubicBezTo>
                <a:cubicBezTo>
                  <a:pt x="21323" y="20724"/>
                  <a:pt x="21324" y="20639"/>
                  <a:pt x="21329" y="20602"/>
                </a:cubicBezTo>
                <a:cubicBezTo>
                  <a:pt x="21334" y="20574"/>
                  <a:pt x="21326" y="20549"/>
                  <a:pt x="21313" y="20549"/>
                </a:cubicBezTo>
                <a:cubicBezTo>
                  <a:pt x="21311" y="20549"/>
                  <a:pt x="21309" y="20550"/>
                  <a:pt x="21306" y="20551"/>
                </a:cubicBezTo>
                <a:cubicBezTo>
                  <a:pt x="21289" y="20563"/>
                  <a:pt x="21244" y="20568"/>
                  <a:pt x="21238" y="20568"/>
                </a:cubicBezTo>
                <a:cubicBezTo>
                  <a:pt x="21238" y="20563"/>
                  <a:pt x="21278" y="20512"/>
                  <a:pt x="21295" y="20495"/>
                </a:cubicBezTo>
                <a:cubicBezTo>
                  <a:pt x="21299" y="20490"/>
                  <a:pt x="21307" y="20488"/>
                  <a:pt x="21317" y="20488"/>
                </a:cubicBezTo>
                <a:close/>
                <a:moveTo>
                  <a:pt x="16369" y="20666"/>
                </a:moveTo>
                <a:cubicBezTo>
                  <a:pt x="16379" y="20666"/>
                  <a:pt x="16388" y="20669"/>
                  <a:pt x="16398" y="20676"/>
                </a:cubicBezTo>
                <a:lnTo>
                  <a:pt x="16404" y="20682"/>
                </a:lnTo>
                <a:cubicBezTo>
                  <a:pt x="16421" y="20705"/>
                  <a:pt x="16410" y="20739"/>
                  <a:pt x="16387" y="20761"/>
                </a:cubicBezTo>
                <a:lnTo>
                  <a:pt x="16364" y="20761"/>
                </a:lnTo>
                <a:cubicBezTo>
                  <a:pt x="16349" y="20761"/>
                  <a:pt x="16332" y="20768"/>
                  <a:pt x="16317" y="20768"/>
                </a:cubicBezTo>
                <a:cubicBezTo>
                  <a:pt x="16303" y="20768"/>
                  <a:pt x="16290" y="20763"/>
                  <a:pt x="16279" y="20744"/>
                </a:cubicBezTo>
                <a:cubicBezTo>
                  <a:pt x="16273" y="20739"/>
                  <a:pt x="16279" y="20716"/>
                  <a:pt x="16279" y="20716"/>
                </a:cubicBezTo>
                <a:lnTo>
                  <a:pt x="16285" y="20716"/>
                </a:lnTo>
                <a:cubicBezTo>
                  <a:pt x="16311" y="20703"/>
                  <a:pt x="16338" y="20666"/>
                  <a:pt x="16369" y="20666"/>
                </a:cubicBezTo>
                <a:close/>
                <a:moveTo>
                  <a:pt x="18282" y="20746"/>
                </a:moveTo>
                <a:cubicBezTo>
                  <a:pt x="18284" y="20746"/>
                  <a:pt x="18286" y="20747"/>
                  <a:pt x="18288" y="20750"/>
                </a:cubicBezTo>
                <a:cubicBezTo>
                  <a:pt x="18293" y="20756"/>
                  <a:pt x="18282" y="20783"/>
                  <a:pt x="18271" y="20795"/>
                </a:cubicBezTo>
                <a:lnTo>
                  <a:pt x="18271" y="20795"/>
                </a:lnTo>
                <a:cubicBezTo>
                  <a:pt x="18271" y="20793"/>
                  <a:pt x="18271" y="20791"/>
                  <a:pt x="18271" y="20790"/>
                </a:cubicBezTo>
                <a:cubicBezTo>
                  <a:pt x="18266" y="20760"/>
                  <a:pt x="18275" y="20746"/>
                  <a:pt x="18282" y="20746"/>
                </a:cubicBezTo>
                <a:close/>
                <a:moveTo>
                  <a:pt x="5531" y="20799"/>
                </a:moveTo>
                <a:cubicBezTo>
                  <a:pt x="5546" y="20799"/>
                  <a:pt x="5561" y="20812"/>
                  <a:pt x="5573" y="20835"/>
                </a:cubicBezTo>
                <a:lnTo>
                  <a:pt x="5584" y="20863"/>
                </a:lnTo>
                <a:lnTo>
                  <a:pt x="5595" y="20880"/>
                </a:lnTo>
                <a:cubicBezTo>
                  <a:pt x="5599" y="20900"/>
                  <a:pt x="5596" y="20910"/>
                  <a:pt x="5590" y="20910"/>
                </a:cubicBezTo>
                <a:cubicBezTo>
                  <a:pt x="5584" y="20910"/>
                  <a:pt x="5577" y="20904"/>
                  <a:pt x="5567" y="20892"/>
                </a:cubicBezTo>
                <a:lnTo>
                  <a:pt x="5539" y="20880"/>
                </a:lnTo>
                <a:lnTo>
                  <a:pt x="5510" y="20875"/>
                </a:lnTo>
                <a:cubicBezTo>
                  <a:pt x="5465" y="20875"/>
                  <a:pt x="5493" y="20824"/>
                  <a:pt x="5510" y="20807"/>
                </a:cubicBezTo>
                <a:cubicBezTo>
                  <a:pt x="5517" y="20801"/>
                  <a:pt x="5524" y="20799"/>
                  <a:pt x="5531" y="20799"/>
                </a:cubicBezTo>
                <a:close/>
                <a:moveTo>
                  <a:pt x="10310" y="20772"/>
                </a:moveTo>
                <a:cubicBezTo>
                  <a:pt x="10312" y="20772"/>
                  <a:pt x="10314" y="20772"/>
                  <a:pt x="10316" y="20773"/>
                </a:cubicBezTo>
                <a:cubicBezTo>
                  <a:pt x="10339" y="20778"/>
                  <a:pt x="10390" y="20846"/>
                  <a:pt x="10373" y="20886"/>
                </a:cubicBezTo>
                <a:cubicBezTo>
                  <a:pt x="10366" y="20907"/>
                  <a:pt x="10357" y="20919"/>
                  <a:pt x="10349" y="20919"/>
                </a:cubicBezTo>
                <a:cubicBezTo>
                  <a:pt x="10345" y="20919"/>
                  <a:pt x="10341" y="20914"/>
                  <a:pt x="10339" y="20903"/>
                </a:cubicBezTo>
                <a:lnTo>
                  <a:pt x="10339" y="20880"/>
                </a:lnTo>
                <a:cubicBezTo>
                  <a:pt x="10344" y="20841"/>
                  <a:pt x="10333" y="20812"/>
                  <a:pt x="10299" y="20812"/>
                </a:cubicBezTo>
                <a:lnTo>
                  <a:pt x="10293" y="20812"/>
                </a:lnTo>
                <a:cubicBezTo>
                  <a:pt x="10288" y="20788"/>
                  <a:pt x="10296" y="20772"/>
                  <a:pt x="10310" y="20772"/>
                </a:cubicBezTo>
                <a:close/>
                <a:moveTo>
                  <a:pt x="4126" y="20688"/>
                </a:moveTo>
                <a:cubicBezTo>
                  <a:pt x="4137" y="20688"/>
                  <a:pt x="4154" y="20699"/>
                  <a:pt x="4154" y="20705"/>
                </a:cubicBezTo>
                <a:lnTo>
                  <a:pt x="4154" y="20761"/>
                </a:lnTo>
                <a:cubicBezTo>
                  <a:pt x="4177" y="20807"/>
                  <a:pt x="4217" y="20915"/>
                  <a:pt x="4200" y="20932"/>
                </a:cubicBezTo>
                <a:cubicBezTo>
                  <a:pt x="4198" y="20933"/>
                  <a:pt x="4196" y="20933"/>
                  <a:pt x="4193" y="20933"/>
                </a:cubicBezTo>
                <a:cubicBezTo>
                  <a:pt x="4176" y="20933"/>
                  <a:pt x="4152" y="20895"/>
                  <a:pt x="4137" y="20835"/>
                </a:cubicBezTo>
                <a:lnTo>
                  <a:pt x="4035" y="20846"/>
                </a:lnTo>
                <a:lnTo>
                  <a:pt x="4024" y="20852"/>
                </a:lnTo>
                <a:cubicBezTo>
                  <a:pt x="4024" y="20835"/>
                  <a:pt x="4052" y="20756"/>
                  <a:pt x="4035" y="20739"/>
                </a:cubicBezTo>
                <a:cubicBezTo>
                  <a:pt x="4024" y="20722"/>
                  <a:pt x="4012" y="20705"/>
                  <a:pt x="4012" y="20699"/>
                </a:cubicBezTo>
                <a:lnTo>
                  <a:pt x="4018" y="20699"/>
                </a:lnTo>
                <a:lnTo>
                  <a:pt x="4035" y="20693"/>
                </a:lnTo>
                <a:cubicBezTo>
                  <a:pt x="4036" y="20693"/>
                  <a:pt x="4038" y="20693"/>
                  <a:pt x="4039" y="20693"/>
                </a:cubicBezTo>
                <a:cubicBezTo>
                  <a:pt x="4061" y="20693"/>
                  <a:pt x="4086" y="20734"/>
                  <a:pt x="4086" y="20750"/>
                </a:cubicBezTo>
                <a:cubicBezTo>
                  <a:pt x="4086" y="20764"/>
                  <a:pt x="4094" y="20774"/>
                  <a:pt x="4103" y="20774"/>
                </a:cubicBezTo>
                <a:cubicBezTo>
                  <a:pt x="4105" y="20774"/>
                  <a:pt x="4107" y="20774"/>
                  <a:pt x="4109" y="20773"/>
                </a:cubicBezTo>
                <a:lnTo>
                  <a:pt x="4109" y="20767"/>
                </a:lnTo>
                <a:cubicBezTo>
                  <a:pt x="4109" y="20750"/>
                  <a:pt x="4103" y="20733"/>
                  <a:pt x="4109" y="20722"/>
                </a:cubicBezTo>
                <a:cubicBezTo>
                  <a:pt x="4114" y="20710"/>
                  <a:pt x="4120" y="20693"/>
                  <a:pt x="4126" y="20688"/>
                </a:cubicBezTo>
                <a:close/>
                <a:moveTo>
                  <a:pt x="10645" y="20852"/>
                </a:moveTo>
                <a:cubicBezTo>
                  <a:pt x="10673" y="20880"/>
                  <a:pt x="10696" y="20932"/>
                  <a:pt x="10707" y="20943"/>
                </a:cubicBezTo>
                <a:cubicBezTo>
                  <a:pt x="10711" y="20954"/>
                  <a:pt x="10708" y="20958"/>
                  <a:pt x="10698" y="20958"/>
                </a:cubicBezTo>
                <a:cubicBezTo>
                  <a:pt x="10692" y="20958"/>
                  <a:pt x="10684" y="20956"/>
                  <a:pt x="10673" y="20954"/>
                </a:cubicBezTo>
                <a:cubicBezTo>
                  <a:pt x="10645" y="20943"/>
                  <a:pt x="10554" y="20949"/>
                  <a:pt x="10537" y="20937"/>
                </a:cubicBezTo>
                <a:cubicBezTo>
                  <a:pt x="10526" y="20920"/>
                  <a:pt x="10543" y="20886"/>
                  <a:pt x="10571" y="20858"/>
                </a:cubicBezTo>
                <a:lnTo>
                  <a:pt x="10577" y="20863"/>
                </a:lnTo>
                <a:cubicBezTo>
                  <a:pt x="10586" y="20875"/>
                  <a:pt x="10593" y="20879"/>
                  <a:pt x="10600" y="20879"/>
                </a:cubicBezTo>
                <a:cubicBezTo>
                  <a:pt x="10611" y="20879"/>
                  <a:pt x="10620" y="20870"/>
                  <a:pt x="10634" y="20863"/>
                </a:cubicBezTo>
                <a:lnTo>
                  <a:pt x="10645" y="20852"/>
                </a:lnTo>
                <a:close/>
                <a:moveTo>
                  <a:pt x="3678" y="20818"/>
                </a:moveTo>
                <a:cubicBezTo>
                  <a:pt x="3700" y="20818"/>
                  <a:pt x="3757" y="20841"/>
                  <a:pt x="3751" y="20863"/>
                </a:cubicBezTo>
                <a:lnTo>
                  <a:pt x="3751" y="20886"/>
                </a:lnTo>
                <a:lnTo>
                  <a:pt x="3751" y="20903"/>
                </a:lnTo>
                <a:cubicBezTo>
                  <a:pt x="3757" y="20926"/>
                  <a:pt x="3751" y="20960"/>
                  <a:pt x="3740" y="20977"/>
                </a:cubicBezTo>
                <a:lnTo>
                  <a:pt x="3723" y="20977"/>
                </a:lnTo>
                <a:cubicBezTo>
                  <a:pt x="3712" y="20971"/>
                  <a:pt x="3700" y="20960"/>
                  <a:pt x="3689" y="20943"/>
                </a:cubicBezTo>
                <a:lnTo>
                  <a:pt x="3649" y="20892"/>
                </a:lnTo>
                <a:cubicBezTo>
                  <a:pt x="3644" y="20852"/>
                  <a:pt x="3655" y="20818"/>
                  <a:pt x="3678" y="20818"/>
                </a:cubicBezTo>
                <a:close/>
                <a:moveTo>
                  <a:pt x="17930" y="20983"/>
                </a:moveTo>
                <a:cubicBezTo>
                  <a:pt x="17930" y="20985"/>
                  <a:pt x="17937" y="20985"/>
                  <a:pt x="17946" y="20985"/>
                </a:cubicBezTo>
                <a:cubicBezTo>
                  <a:pt x="17954" y="20985"/>
                  <a:pt x="17964" y="20985"/>
                  <a:pt x="17970" y="20988"/>
                </a:cubicBezTo>
                <a:lnTo>
                  <a:pt x="17953" y="20988"/>
                </a:lnTo>
                <a:cubicBezTo>
                  <a:pt x="17950" y="20990"/>
                  <a:pt x="17946" y="20991"/>
                  <a:pt x="17943" y="20991"/>
                </a:cubicBezTo>
                <a:cubicBezTo>
                  <a:pt x="17936" y="20991"/>
                  <a:pt x="17930" y="20987"/>
                  <a:pt x="17930" y="20983"/>
                </a:cubicBezTo>
                <a:close/>
                <a:moveTo>
                  <a:pt x="18346" y="20700"/>
                </a:moveTo>
                <a:cubicBezTo>
                  <a:pt x="18381" y="20700"/>
                  <a:pt x="18409" y="20738"/>
                  <a:pt x="18395" y="20756"/>
                </a:cubicBezTo>
                <a:cubicBezTo>
                  <a:pt x="18384" y="20778"/>
                  <a:pt x="18435" y="20898"/>
                  <a:pt x="18458" y="20943"/>
                </a:cubicBezTo>
                <a:cubicBezTo>
                  <a:pt x="18470" y="20980"/>
                  <a:pt x="18462" y="20993"/>
                  <a:pt x="18452" y="20993"/>
                </a:cubicBezTo>
                <a:cubicBezTo>
                  <a:pt x="18448" y="20993"/>
                  <a:pt x="18444" y="20991"/>
                  <a:pt x="18441" y="20988"/>
                </a:cubicBezTo>
                <a:cubicBezTo>
                  <a:pt x="18424" y="20983"/>
                  <a:pt x="18384" y="20966"/>
                  <a:pt x="18356" y="20954"/>
                </a:cubicBezTo>
                <a:lnTo>
                  <a:pt x="18339" y="20971"/>
                </a:lnTo>
                <a:cubicBezTo>
                  <a:pt x="18328" y="20987"/>
                  <a:pt x="18318" y="20992"/>
                  <a:pt x="18309" y="20992"/>
                </a:cubicBezTo>
                <a:cubicBezTo>
                  <a:pt x="18287" y="20992"/>
                  <a:pt x="18267" y="20963"/>
                  <a:pt x="18247" y="20963"/>
                </a:cubicBezTo>
                <a:cubicBezTo>
                  <a:pt x="18243" y="20963"/>
                  <a:pt x="18240" y="20964"/>
                  <a:pt x="18237" y="20966"/>
                </a:cubicBezTo>
                <a:lnTo>
                  <a:pt x="18203" y="20983"/>
                </a:lnTo>
                <a:cubicBezTo>
                  <a:pt x="18163" y="20977"/>
                  <a:pt x="18123" y="20960"/>
                  <a:pt x="18123" y="20943"/>
                </a:cubicBezTo>
                <a:cubicBezTo>
                  <a:pt x="18123" y="20932"/>
                  <a:pt x="18180" y="20880"/>
                  <a:pt x="18163" y="20858"/>
                </a:cubicBezTo>
                <a:cubicBezTo>
                  <a:pt x="18151" y="20835"/>
                  <a:pt x="18134" y="20807"/>
                  <a:pt x="18129" y="20801"/>
                </a:cubicBezTo>
                <a:cubicBezTo>
                  <a:pt x="18123" y="20790"/>
                  <a:pt x="18157" y="20784"/>
                  <a:pt x="18168" y="20778"/>
                </a:cubicBezTo>
                <a:cubicBezTo>
                  <a:pt x="18180" y="20778"/>
                  <a:pt x="18214" y="20898"/>
                  <a:pt x="18237" y="20909"/>
                </a:cubicBezTo>
                <a:cubicBezTo>
                  <a:pt x="18238" y="20910"/>
                  <a:pt x="18239" y="20910"/>
                  <a:pt x="18240" y="20910"/>
                </a:cubicBezTo>
                <a:cubicBezTo>
                  <a:pt x="18254" y="20910"/>
                  <a:pt x="18271" y="20845"/>
                  <a:pt x="18271" y="20804"/>
                </a:cubicBezTo>
                <a:lnTo>
                  <a:pt x="18271" y="20804"/>
                </a:lnTo>
                <a:cubicBezTo>
                  <a:pt x="18273" y="20806"/>
                  <a:pt x="18275" y="20806"/>
                  <a:pt x="18279" y="20806"/>
                </a:cubicBezTo>
                <a:cubicBezTo>
                  <a:pt x="18288" y="20806"/>
                  <a:pt x="18303" y="20802"/>
                  <a:pt x="18322" y="20795"/>
                </a:cubicBezTo>
                <a:lnTo>
                  <a:pt x="18322" y="20790"/>
                </a:lnTo>
                <a:lnTo>
                  <a:pt x="18316" y="20710"/>
                </a:lnTo>
                <a:cubicBezTo>
                  <a:pt x="18326" y="20703"/>
                  <a:pt x="18336" y="20700"/>
                  <a:pt x="18346" y="20700"/>
                </a:cubicBezTo>
                <a:close/>
                <a:moveTo>
                  <a:pt x="16028" y="20936"/>
                </a:moveTo>
                <a:cubicBezTo>
                  <a:pt x="16037" y="20936"/>
                  <a:pt x="16049" y="20941"/>
                  <a:pt x="16063" y="20954"/>
                </a:cubicBezTo>
                <a:lnTo>
                  <a:pt x="16103" y="20988"/>
                </a:lnTo>
                <a:cubicBezTo>
                  <a:pt x="16109" y="20994"/>
                  <a:pt x="16109" y="21011"/>
                  <a:pt x="16103" y="21022"/>
                </a:cubicBezTo>
                <a:cubicBezTo>
                  <a:pt x="16103" y="21026"/>
                  <a:pt x="16095" y="21030"/>
                  <a:pt x="16090" y="21030"/>
                </a:cubicBezTo>
                <a:cubicBezTo>
                  <a:pt x="16088" y="21030"/>
                  <a:pt x="16086" y="21030"/>
                  <a:pt x="16086" y="21028"/>
                </a:cubicBezTo>
                <a:lnTo>
                  <a:pt x="16063" y="20988"/>
                </a:lnTo>
                <a:cubicBezTo>
                  <a:pt x="16049" y="21006"/>
                  <a:pt x="16034" y="21015"/>
                  <a:pt x="16022" y="21015"/>
                </a:cubicBezTo>
                <a:cubicBezTo>
                  <a:pt x="16012" y="21015"/>
                  <a:pt x="16004" y="21008"/>
                  <a:pt x="16001" y="20994"/>
                </a:cubicBezTo>
                <a:cubicBezTo>
                  <a:pt x="15997" y="20970"/>
                  <a:pt x="16005" y="20936"/>
                  <a:pt x="16028" y="20936"/>
                </a:cubicBezTo>
                <a:close/>
                <a:moveTo>
                  <a:pt x="17541" y="20768"/>
                </a:moveTo>
                <a:cubicBezTo>
                  <a:pt x="17558" y="20768"/>
                  <a:pt x="17578" y="20785"/>
                  <a:pt x="17590" y="20812"/>
                </a:cubicBezTo>
                <a:lnTo>
                  <a:pt x="17573" y="20835"/>
                </a:lnTo>
                <a:lnTo>
                  <a:pt x="17550" y="20869"/>
                </a:lnTo>
                <a:cubicBezTo>
                  <a:pt x="17554" y="20895"/>
                  <a:pt x="17587" y="20909"/>
                  <a:pt x="17614" y="20909"/>
                </a:cubicBezTo>
                <a:cubicBezTo>
                  <a:pt x="17628" y="20909"/>
                  <a:pt x="17641" y="20905"/>
                  <a:pt x="17646" y="20898"/>
                </a:cubicBezTo>
                <a:cubicBezTo>
                  <a:pt x="17669" y="20875"/>
                  <a:pt x="17703" y="20852"/>
                  <a:pt x="17715" y="20852"/>
                </a:cubicBezTo>
                <a:lnTo>
                  <a:pt x="17732" y="20841"/>
                </a:lnTo>
                <a:lnTo>
                  <a:pt x="17743" y="20835"/>
                </a:lnTo>
                <a:cubicBezTo>
                  <a:pt x="17745" y="20834"/>
                  <a:pt x="17747" y="20833"/>
                  <a:pt x="17748" y="20833"/>
                </a:cubicBezTo>
                <a:cubicBezTo>
                  <a:pt x="17763" y="20833"/>
                  <a:pt x="17777" y="20872"/>
                  <a:pt x="17777" y="20892"/>
                </a:cubicBezTo>
                <a:cubicBezTo>
                  <a:pt x="17780" y="20906"/>
                  <a:pt x="17805" y="20913"/>
                  <a:pt x="17822" y="20913"/>
                </a:cubicBezTo>
                <a:cubicBezTo>
                  <a:pt x="17833" y="20913"/>
                  <a:pt x="17842" y="20910"/>
                  <a:pt x="17839" y="20903"/>
                </a:cubicBezTo>
                <a:cubicBezTo>
                  <a:pt x="17839" y="20886"/>
                  <a:pt x="17839" y="20863"/>
                  <a:pt x="17845" y="20846"/>
                </a:cubicBezTo>
                <a:cubicBezTo>
                  <a:pt x="17848" y="20847"/>
                  <a:pt x="17851" y="20848"/>
                  <a:pt x="17854" y="20848"/>
                </a:cubicBezTo>
                <a:cubicBezTo>
                  <a:pt x="17882" y="20848"/>
                  <a:pt x="17869" y="20795"/>
                  <a:pt x="17885" y="20790"/>
                </a:cubicBezTo>
                <a:cubicBezTo>
                  <a:pt x="17887" y="20789"/>
                  <a:pt x="17890" y="20789"/>
                  <a:pt x="17892" y="20789"/>
                </a:cubicBezTo>
                <a:cubicBezTo>
                  <a:pt x="17908" y="20789"/>
                  <a:pt x="17928" y="20803"/>
                  <a:pt x="17947" y="20812"/>
                </a:cubicBezTo>
                <a:lnTo>
                  <a:pt x="17970" y="20824"/>
                </a:lnTo>
                <a:cubicBezTo>
                  <a:pt x="17990" y="20830"/>
                  <a:pt x="18010" y="20833"/>
                  <a:pt x="18025" y="20833"/>
                </a:cubicBezTo>
                <a:cubicBezTo>
                  <a:pt x="18036" y="20833"/>
                  <a:pt x="18045" y="20832"/>
                  <a:pt x="18049" y="20829"/>
                </a:cubicBezTo>
                <a:lnTo>
                  <a:pt x="18049" y="20818"/>
                </a:lnTo>
                <a:cubicBezTo>
                  <a:pt x="18049" y="20793"/>
                  <a:pt x="18059" y="20780"/>
                  <a:pt x="18071" y="20780"/>
                </a:cubicBezTo>
                <a:cubicBezTo>
                  <a:pt x="18075" y="20780"/>
                  <a:pt x="18079" y="20781"/>
                  <a:pt x="18083" y="20784"/>
                </a:cubicBezTo>
                <a:lnTo>
                  <a:pt x="18095" y="20784"/>
                </a:lnTo>
                <a:cubicBezTo>
                  <a:pt x="18095" y="20812"/>
                  <a:pt x="18055" y="20903"/>
                  <a:pt x="18038" y="20932"/>
                </a:cubicBezTo>
                <a:cubicBezTo>
                  <a:pt x="18015" y="20954"/>
                  <a:pt x="17998" y="20983"/>
                  <a:pt x="17998" y="20988"/>
                </a:cubicBezTo>
                <a:cubicBezTo>
                  <a:pt x="17996" y="20990"/>
                  <a:pt x="17994" y="20991"/>
                  <a:pt x="17992" y="20991"/>
                </a:cubicBezTo>
                <a:cubicBezTo>
                  <a:pt x="17991" y="20991"/>
                  <a:pt x="17990" y="20991"/>
                  <a:pt x="17989" y="20990"/>
                </a:cubicBezTo>
                <a:lnTo>
                  <a:pt x="17989" y="20990"/>
                </a:lnTo>
                <a:cubicBezTo>
                  <a:pt x="17994" y="20989"/>
                  <a:pt x="17998" y="20986"/>
                  <a:pt x="17998" y="20983"/>
                </a:cubicBezTo>
                <a:cubicBezTo>
                  <a:pt x="17998" y="20977"/>
                  <a:pt x="18004" y="20954"/>
                  <a:pt x="18004" y="20932"/>
                </a:cubicBezTo>
                <a:lnTo>
                  <a:pt x="18010" y="20915"/>
                </a:lnTo>
                <a:lnTo>
                  <a:pt x="18015" y="20892"/>
                </a:lnTo>
                <a:cubicBezTo>
                  <a:pt x="18017" y="20881"/>
                  <a:pt x="18011" y="20878"/>
                  <a:pt x="18001" y="20878"/>
                </a:cubicBezTo>
                <a:cubicBezTo>
                  <a:pt x="17985" y="20878"/>
                  <a:pt x="17959" y="20886"/>
                  <a:pt x="17942" y="20886"/>
                </a:cubicBezTo>
                <a:cubicBezTo>
                  <a:pt x="17919" y="20886"/>
                  <a:pt x="17913" y="20932"/>
                  <a:pt x="17919" y="20949"/>
                </a:cubicBezTo>
                <a:cubicBezTo>
                  <a:pt x="17925" y="20960"/>
                  <a:pt x="17930" y="20977"/>
                  <a:pt x="17930" y="20983"/>
                </a:cubicBezTo>
                <a:cubicBezTo>
                  <a:pt x="17930" y="20981"/>
                  <a:pt x="17928" y="20980"/>
                  <a:pt x="17925" y="20980"/>
                </a:cubicBezTo>
                <a:cubicBezTo>
                  <a:pt x="17915" y="20980"/>
                  <a:pt x="17895" y="20987"/>
                  <a:pt x="17890" y="21000"/>
                </a:cubicBezTo>
                <a:cubicBezTo>
                  <a:pt x="17889" y="21002"/>
                  <a:pt x="17888" y="21003"/>
                  <a:pt x="17886" y="21003"/>
                </a:cubicBezTo>
                <a:cubicBezTo>
                  <a:pt x="17877" y="21003"/>
                  <a:pt x="17858" y="20981"/>
                  <a:pt x="17839" y="20949"/>
                </a:cubicBezTo>
                <a:lnTo>
                  <a:pt x="17805" y="20994"/>
                </a:lnTo>
                <a:lnTo>
                  <a:pt x="17771" y="21034"/>
                </a:lnTo>
                <a:cubicBezTo>
                  <a:pt x="17757" y="21010"/>
                  <a:pt x="17723" y="20998"/>
                  <a:pt x="17693" y="20998"/>
                </a:cubicBezTo>
                <a:cubicBezTo>
                  <a:pt x="17687" y="20998"/>
                  <a:pt x="17681" y="20999"/>
                  <a:pt x="17675" y="21000"/>
                </a:cubicBezTo>
                <a:lnTo>
                  <a:pt x="17641" y="21005"/>
                </a:lnTo>
                <a:cubicBezTo>
                  <a:pt x="17630" y="21005"/>
                  <a:pt x="17610" y="20976"/>
                  <a:pt x="17598" y="20976"/>
                </a:cubicBezTo>
                <a:cubicBezTo>
                  <a:pt x="17597" y="20976"/>
                  <a:pt x="17596" y="20977"/>
                  <a:pt x="17595" y="20977"/>
                </a:cubicBezTo>
                <a:cubicBezTo>
                  <a:pt x="17578" y="20983"/>
                  <a:pt x="17578" y="21022"/>
                  <a:pt x="17567" y="21039"/>
                </a:cubicBezTo>
                <a:lnTo>
                  <a:pt x="17561" y="21051"/>
                </a:lnTo>
                <a:cubicBezTo>
                  <a:pt x="17557" y="21053"/>
                  <a:pt x="17548" y="21054"/>
                  <a:pt x="17537" y="21054"/>
                </a:cubicBezTo>
                <a:cubicBezTo>
                  <a:pt x="17522" y="21054"/>
                  <a:pt x="17502" y="21052"/>
                  <a:pt x="17482" y="21045"/>
                </a:cubicBezTo>
                <a:lnTo>
                  <a:pt x="17448" y="21034"/>
                </a:lnTo>
                <a:cubicBezTo>
                  <a:pt x="17442" y="21034"/>
                  <a:pt x="17437" y="21022"/>
                  <a:pt x="17437" y="21017"/>
                </a:cubicBezTo>
                <a:cubicBezTo>
                  <a:pt x="17437" y="21000"/>
                  <a:pt x="17437" y="20983"/>
                  <a:pt x="17448" y="20977"/>
                </a:cubicBezTo>
                <a:lnTo>
                  <a:pt x="17465" y="20960"/>
                </a:lnTo>
                <a:cubicBezTo>
                  <a:pt x="17488" y="20949"/>
                  <a:pt x="17499" y="20892"/>
                  <a:pt x="17482" y="20880"/>
                </a:cubicBezTo>
                <a:cubicBezTo>
                  <a:pt x="17465" y="20875"/>
                  <a:pt x="17505" y="20801"/>
                  <a:pt x="17522" y="20778"/>
                </a:cubicBezTo>
                <a:cubicBezTo>
                  <a:pt x="17527" y="20771"/>
                  <a:pt x="17534" y="20768"/>
                  <a:pt x="17541" y="20768"/>
                </a:cubicBezTo>
                <a:close/>
                <a:moveTo>
                  <a:pt x="3411" y="20912"/>
                </a:moveTo>
                <a:cubicBezTo>
                  <a:pt x="3422" y="20912"/>
                  <a:pt x="3435" y="20918"/>
                  <a:pt x="3439" y="20926"/>
                </a:cubicBezTo>
                <a:cubicBezTo>
                  <a:pt x="3451" y="20954"/>
                  <a:pt x="3445" y="20977"/>
                  <a:pt x="3417" y="20977"/>
                </a:cubicBezTo>
                <a:cubicBezTo>
                  <a:pt x="3383" y="20983"/>
                  <a:pt x="3400" y="21017"/>
                  <a:pt x="3394" y="21039"/>
                </a:cubicBezTo>
                <a:lnTo>
                  <a:pt x="3388" y="21056"/>
                </a:lnTo>
                <a:cubicBezTo>
                  <a:pt x="3386" y="21057"/>
                  <a:pt x="3384" y="21058"/>
                  <a:pt x="3381" y="21058"/>
                </a:cubicBezTo>
                <a:cubicBezTo>
                  <a:pt x="3371" y="21058"/>
                  <a:pt x="3359" y="21049"/>
                  <a:pt x="3354" y="21039"/>
                </a:cubicBezTo>
                <a:cubicBezTo>
                  <a:pt x="3348" y="21034"/>
                  <a:pt x="3383" y="20966"/>
                  <a:pt x="3360" y="20966"/>
                </a:cubicBezTo>
                <a:cubicBezTo>
                  <a:pt x="3337" y="20966"/>
                  <a:pt x="3343" y="20943"/>
                  <a:pt x="3371" y="20926"/>
                </a:cubicBezTo>
                <a:lnTo>
                  <a:pt x="3400" y="20915"/>
                </a:lnTo>
                <a:cubicBezTo>
                  <a:pt x="3403" y="20913"/>
                  <a:pt x="3406" y="20912"/>
                  <a:pt x="3411" y="20912"/>
                </a:cubicBezTo>
                <a:close/>
                <a:moveTo>
                  <a:pt x="4392" y="20846"/>
                </a:moveTo>
                <a:lnTo>
                  <a:pt x="4432" y="20869"/>
                </a:lnTo>
                <a:lnTo>
                  <a:pt x="4444" y="20875"/>
                </a:lnTo>
                <a:cubicBezTo>
                  <a:pt x="4466" y="20886"/>
                  <a:pt x="4466" y="20903"/>
                  <a:pt x="4444" y="20909"/>
                </a:cubicBezTo>
                <a:cubicBezTo>
                  <a:pt x="4415" y="20920"/>
                  <a:pt x="4370" y="21056"/>
                  <a:pt x="4364" y="21062"/>
                </a:cubicBezTo>
                <a:cubicBezTo>
                  <a:pt x="4363" y="21063"/>
                  <a:pt x="4362" y="21064"/>
                  <a:pt x="4360" y="21064"/>
                </a:cubicBezTo>
                <a:cubicBezTo>
                  <a:pt x="4353" y="21064"/>
                  <a:pt x="4339" y="21053"/>
                  <a:pt x="4330" y="21039"/>
                </a:cubicBezTo>
                <a:lnTo>
                  <a:pt x="4336" y="21028"/>
                </a:lnTo>
                <a:lnTo>
                  <a:pt x="4341" y="20988"/>
                </a:lnTo>
                <a:cubicBezTo>
                  <a:pt x="4353" y="20949"/>
                  <a:pt x="4375" y="20886"/>
                  <a:pt x="4392" y="20846"/>
                </a:cubicBezTo>
                <a:close/>
                <a:moveTo>
                  <a:pt x="15831" y="20869"/>
                </a:moveTo>
                <a:cubicBezTo>
                  <a:pt x="15848" y="20875"/>
                  <a:pt x="15871" y="20886"/>
                  <a:pt x="15882" y="20898"/>
                </a:cubicBezTo>
                <a:cubicBezTo>
                  <a:pt x="15893" y="20915"/>
                  <a:pt x="15922" y="20960"/>
                  <a:pt x="15916" y="20971"/>
                </a:cubicBezTo>
                <a:cubicBezTo>
                  <a:pt x="15910" y="20983"/>
                  <a:pt x="15922" y="20994"/>
                  <a:pt x="15939" y="21000"/>
                </a:cubicBezTo>
                <a:lnTo>
                  <a:pt x="15944" y="21011"/>
                </a:lnTo>
                <a:cubicBezTo>
                  <a:pt x="15956" y="21022"/>
                  <a:pt x="15956" y="21039"/>
                  <a:pt x="15956" y="21056"/>
                </a:cubicBezTo>
                <a:cubicBezTo>
                  <a:pt x="15956" y="21062"/>
                  <a:pt x="15944" y="21068"/>
                  <a:pt x="15933" y="21068"/>
                </a:cubicBezTo>
                <a:lnTo>
                  <a:pt x="15916" y="21079"/>
                </a:lnTo>
                <a:cubicBezTo>
                  <a:pt x="15888" y="21073"/>
                  <a:pt x="15854" y="21062"/>
                  <a:pt x="15837" y="21051"/>
                </a:cubicBezTo>
                <a:lnTo>
                  <a:pt x="15820" y="21034"/>
                </a:lnTo>
                <a:cubicBezTo>
                  <a:pt x="15814" y="21028"/>
                  <a:pt x="15808" y="21000"/>
                  <a:pt x="15814" y="20983"/>
                </a:cubicBezTo>
                <a:lnTo>
                  <a:pt x="15820" y="20971"/>
                </a:lnTo>
                <a:cubicBezTo>
                  <a:pt x="15837" y="20960"/>
                  <a:pt x="15837" y="20949"/>
                  <a:pt x="15820" y="20943"/>
                </a:cubicBezTo>
                <a:lnTo>
                  <a:pt x="15814" y="20926"/>
                </a:lnTo>
                <a:cubicBezTo>
                  <a:pt x="15808" y="20920"/>
                  <a:pt x="15814" y="20892"/>
                  <a:pt x="15825" y="20880"/>
                </a:cubicBezTo>
                <a:lnTo>
                  <a:pt x="15831" y="20869"/>
                </a:lnTo>
                <a:close/>
                <a:moveTo>
                  <a:pt x="15275" y="20971"/>
                </a:moveTo>
                <a:cubicBezTo>
                  <a:pt x="15279" y="20971"/>
                  <a:pt x="15283" y="20971"/>
                  <a:pt x="15286" y="20971"/>
                </a:cubicBezTo>
                <a:cubicBezTo>
                  <a:pt x="15326" y="20977"/>
                  <a:pt x="15349" y="21005"/>
                  <a:pt x="15349" y="21028"/>
                </a:cubicBezTo>
                <a:cubicBezTo>
                  <a:pt x="15345" y="21047"/>
                  <a:pt x="15325" y="21061"/>
                  <a:pt x="15311" y="21061"/>
                </a:cubicBezTo>
                <a:cubicBezTo>
                  <a:pt x="15305" y="21061"/>
                  <a:pt x="15299" y="21058"/>
                  <a:pt x="15298" y="21051"/>
                </a:cubicBezTo>
                <a:cubicBezTo>
                  <a:pt x="15290" y="21036"/>
                  <a:pt x="15275" y="21028"/>
                  <a:pt x="15259" y="21028"/>
                </a:cubicBezTo>
                <a:cubicBezTo>
                  <a:pt x="15251" y="21028"/>
                  <a:pt x="15243" y="21030"/>
                  <a:pt x="15235" y="21034"/>
                </a:cubicBezTo>
                <a:lnTo>
                  <a:pt x="15212" y="21056"/>
                </a:lnTo>
                <a:lnTo>
                  <a:pt x="15195" y="21079"/>
                </a:lnTo>
                <a:cubicBezTo>
                  <a:pt x="15188" y="21091"/>
                  <a:pt x="15179" y="21095"/>
                  <a:pt x="15170" y="21095"/>
                </a:cubicBezTo>
                <a:cubicBezTo>
                  <a:pt x="15153" y="21095"/>
                  <a:pt x="15139" y="21079"/>
                  <a:pt x="15139" y="21068"/>
                </a:cubicBezTo>
                <a:cubicBezTo>
                  <a:pt x="15133" y="21051"/>
                  <a:pt x="15117" y="20982"/>
                  <a:pt x="15131" y="20982"/>
                </a:cubicBezTo>
                <a:cubicBezTo>
                  <a:pt x="15132" y="20982"/>
                  <a:pt x="15132" y="20982"/>
                  <a:pt x="15133" y="20983"/>
                </a:cubicBezTo>
                <a:cubicBezTo>
                  <a:pt x="15135" y="20985"/>
                  <a:pt x="15140" y="20985"/>
                  <a:pt x="15146" y="20985"/>
                </a:cubicBezTo>
                <a:cubicBezTo>
                  <a:pt x="15175" y="20985"/>
                  <a:pt x="15241" y="20971"/>
                  <a:pt x="15275" y="20971"/>
                </a:cubicBezTo>
                <a:close/>
                <a:moveTo>
                  <a:pt x="10748" y="21003"/>
                </a:moveTo>
                <a:cubicBezTo>
                  <a:pt x="10758" y="21003"/>
                  <a:pt x="10768" y="21005"/>
                  <a:pt x="10776" y="21011"/>
                </a:cubicBezTo>
                <a:lnTo>
                  <a:pt x="10821" y="21045"/>
                </a:lnTo>
                <a:cubicBezTo>
                  <a:pt x="10838" y="21020"/>
                  <a:pt x="10871" y="21007"/>
                  <a:pt x="10891" y="21007"/>
                </a:cubicBezTo>
                <a:cubicBezTo>
                  <a:pt x="10898" y="21007"/>
                  <a:pt x="10903" y="21008"/>
                  <a:pt x="10906" y="21011"/>
                </a:cubicBezTo>
                <a:cubicBezTo>
                  <a:pt x="10917" y="21017"/>
                  <a:pt x="10895" y="21062"/>
                  <a:pt x="10889" y="21079"/>
                </a:cubicBezTo>
                <a:cubicBezTo>
                  <a:pt x="10882" y="21090"/>
                  <a:pt x="10867" y="21096"/>
                  <a:pt x="10853" y="21096"/>
                </a:cubicBezTo>
                <a:cubicBezTo>
                  <a:pt x="10846" y="21096"/>
                  <a:pt x="10838" y="21094"/>
                  <a:pt x="10832" y="21090"/>
                </a:cubicBezTo>
                <a:cubicBezTo>
                  <a:pt x="10810" y="21079"/>
                  <a:pt x="10662" y="21085"/>
                  <a:pt x="10656" y="21062"/>
                </a:cubicBezTo>
                <a:cubicBezTo>
                  <a:pt x="10656" y="21039"/>
                  <a:pt x="10662" y="21017"/>
                  <a:pt x="10673" y="21011"/>
                </a:cubicBezTo>
                <a:lnTo>
                  <a:pt x="10679" y="21011"/>
                </a:lnTo>
                <a:cubicBezTo>
                  <a:pt x="10702" y="21011"/>
                  <a:pt x="10727" y="21003"/>
                  <a:pt x="10748" y="21003"/>
                </a:cubicBezTo>
                <a:close/>
                <a:moveTo>
                  <a:pt x="17244" y="20790"/>
                </a:moveTo>
                <a:cubicBezTo>
                  <a:pt x="17278" y="20863"/>
                  <a:pt x="17289" y="20926"/>
                  <a:pt x="17272" y="20926"/>
                </a:cubicBezTo>
                <a:cubicBezTo>
                  <a:pt x="17271" y="20926"/>
                  <a:pt x="17270" y="20926"/>
                  <a:pt x="17269" y="20926"/>
                </a:cubicBezTo>
                <a:cubicBezTo>
                  <a:pt x="17241" y="20926"/>
                  <a:pt x="17147" y="20983"/>
                  <a:pt x="17136" y="21000"/>
                </a:cubicBezTo>
                <a:cubicBezTo>
                  <a:pt x="17119" y="21017"/>
                  <a:pt x="17136" y="21028"/>
                  <a:pt x="17170" y="21034"/>
                </a:cubicBezTo>
                <a:lnTo>
                  <a:pt x="17193" y="21039"/>
                </a:lnTo>
                <a:cubicBezTo>
                  <a:pt x="17198" y="21039"/>
                  <a:pt x="17210" y="21056"/>
                  <a:pt x="17210" y="21068"/>
                </a:cubicBezTo>
                <a:cubicBezTo>
                  <a:pt x="17210" y="21079"/>
                  <a:pt x="17204" y="21096"/>
                  <a:pt x="17198" y="21096"/>
                </a:cubicBezTo>
                <a:lnTo>
                  <a:pt x="17153" y="21102"/>
                </a:lnTo>
                <a:cubicBezTo>
                  <a:pt x="17113" y="21102"/>
                  <a:pt x="17022" y="21011"/>
                  <a:pt x="17000" y="20977"/>
                </a:cubicBezTo>
                <a:cubicBezTo>
                  <a:pt x="16977" y="20943"/>
                  <a:pt x="16937" y="20903"/>
                  <a:pt x="16915" y="20898"/>
                </a:cubicBezTo>
                <a:cubicBezTo>
                  <a:pt x="16892" y="20892"/>
                  <a:pt x="16892" y="20875"/>
                  <a:pt x="16920" y="20858"/>
                </a:cubicBezTo>
                <a:lnTo>
                  <a:pt x="16932" y="20841"/>
                </a:lnTo>
                <a:cubicBezTo>
                  <a:pt x="16940" y="20827"/>
                  <a:pt x="16946" y="20822"/>
                  <a:pt x="16953" y="20822"/>
                </a:cubicBezTo>
                <a:cubicBezTo>
                  <a:pt x="16961" y="20822"/>
                  <a:pt x="16968" y="20829"/>
                  <a:pt x="16977" y="20841"/>
                </a:cubicBezTo>
                <a:lnTo>
                  <a:pt x="16988" y="20852"/>
                </a:lnTo>
                <a:cubicBezTo>
                  <a:pt x="17011" y="20841"/>
                  <a:pt x="17062" y="20824"/>
                  <a:pt x="17102" y="20812"/>
                </a:cubicBezTo>
                <a:lnTo>
                  <a:pt x="17136" y="20852"/>
                </a:lnTo>
                <a:cubicBezTo>
                  <a:pt x="17146" y="20862"/>
                  <a:pt x="17164" y="20876"/>
                  <a:pt x="17172" y="20876"/>
                </a:cubicBezTo>
                <a:cubicBezTo>
                  <a:pt x="17174" y="20876"/>
                  <a:pt x="17175" y="20876"/>
                  <a:pt x="17176" y="20875"/>
                </a:cubicBezTo>
                <a:lnTo>
                  <a:pt x="17244" y="20790"/>
                </a:lnTo>
                <a:close/>
                <a:moveTo>
                  <a:pt x="9175" y="20960"/>
                </a:moveTo>
                <a:lnTo>
                  <a:pt x="9204" y="20994"/>
                </a:lnTo>
                <a:lnTo>
                  <a:pt x="9244" y="21039"/>
                </a:lnTo>
                <a:cubicBezTo>
                  <a:pt x="9248" y="21088"/>
                  <a:pt x="9221" y="21106"/>
                  <a:pt x="9204" y="21106"/>
                </a:cubicBezTo>
                <a:cubicBezTo>
                  <a:pt x="9199" y="21106"/>
                  <a:pt x="9195" y="21104"/>
                  <a:pt x="9193" y="21102"/>
                </a:cubicBezTo>
                <a:cubicBezTo>
                  <a:pt x="9193" y="21096"/>
                  <a:pt x="9187" y="21085"/>
                  <a:pt x="9175" y="21073"/>
                </a:cubicBezTo>
                <a:cubicBezTo>
                  <a:pt x="9181" y="21051"/>
                  <a:pt x="9181" y="21011"/>
                  <a:pt x="9175" y="20960"/>
                </a:cubicBezTo>
                <a:close/>
                <a:moveTo>
                  <a:pt x="4273" y="20852"/>
                </a:moveTo>
                <a:cubicBezTo>
                  <a:pt x="4273" y="20852"/>
                  <a:pt x="4279" y="20869"/>
                  <a:pt x="4285" y="20886"/>
                </a:cubicBezTo>
                <a:lnTo>
                  <a:pt x="4279" y="20903"/>
                </a:lnTo>
                <a:cubicBezTo>
                  <a:pt x="4273" y="20971"/>
                  <a:pt x="4307" y="21051"/>
                  <a:pt x="4234" y="21096"/>
                </a:cubicBezTo>
                <a:lnTo>
                  <a:pt x="4222" y="21107"/>
                </a:lnTo>
                <a:cubicBezTo>
                  <a:pt x="4215" y="21122"/>
                  <a:pt x="4210" y="21127"/>
                  <a:pt x="4207" y="21127"/>
                </a:cubicBezTo>
                <a:cubicBezTo>
                  <a:pt x="4202" y="21127"/>
                  <a:pt x="4202" y="21117"/>
                  <a:pt x="4205" y="21107"/>
                </a:cubicBezTo>
                <a:cubicBezTo>
                  <a:pt x="4205" y="21090"/>
                  <a:pt x="4228" y="21005"/>
                  <a:pt x="4228" y="20977"/>
                </a:cubicBezTo>
                <a:cubicBezTo>
                  <a:pt x="4234" y="20954"/>
                  <a:pt x="4239" y="20892"/>
                  <a:pt x="4245" y="20875"/>
                </a:cubicBezTo>
                <a:cubicBezTo>
                  <a:pt x="4256" y="20863"/>
                  <a:pt x="4268" y="20852"/>
                  <a:pt x="4273" y="20852"/>
                </a:cubicBezTo>
                <a:close/>
                <a:moveTo>
                  <a:pt x="15513" y="20876"/>
                </a:moveTo>
                <a:cubicBezTo>
                  <a:pt x="15520" y="20876"/>
                  <a:pt x="15527" y="20878"/>
                  <a:pt x="15530" y="20880"/>
                </a:cubicBezTo>
                <a:cubicBezTo>
                  <a:pt x="15536" y="20898"/>
                  <a:pt x="15536" y="20920"/>
                  <a:pt x="15547" y="20937"/>
                </a:cubicBezTo>
                <a:lnTo>
                  <a:pt x="15547" y="20943"/>
                </a:lnTo>
                <a:lnTo>
                  <a:pt x="15615" y="20943"/>
                </a:lnTo>
                <a:lnTo>
                  <a:pt x="15632" y="20926"/>
                </a:lnTo>
                <a:cubicBezTo>
                  <a:pt x="15645" y="20913"/>
                  <a:pt x="15658" y="20906"/>
                  <a:pt x="15672" y="20906"/>
                </a:cubicBezTo>
                <a:cubicBezTo>
                  <a:pt x="15682" y="20906"/>
                  <a:pt x="15694" y="20910"/>
                  <a:pt x="15706" y="20920"/>
                </a:cubicBezTo>
                <a:lnTo>
                  <a:pt x="15734" y="20943"/>
                </a:lnTo>
                <a:cubicBezTo>
                  <a:pt x="15717" y="20977"/>
                  <a:pt x="15655" y="21079"/>
                  <a:pt x="15627" y="21107"/>
                </a:cubicBezTo>
                <a:cubicBezTo>
                  <a:pt x="15617" y="21122"/>
                  <a:pt x="15608" y="21128"/>
                  <a:pt x="15600" y="21128"/>
                </a:cubicBezTo>
                <a:cubicBezTo>
                  <a:pt x="15589" y="21128"/>
                  <a:pt x="15581" y="21116"/>
                  <a:pt x="15581" y="21096"/>
                </a:cubicBezTo>
                <a:cubicBezTo>
                  <a:pt x="15581" y="21063"/>
                  <a:pt x="15526" y="21003"/>
                  <a:pt x="15501" y="21003"/>
                </a:cubicBezTo>
                <a:cubicBezTo>
                  <a:pt x="15496" y="21003"/>
                  <a:pt x="15492" y="21005"/>
                  <a:pt x="15490" y="21011"/>
                </a:cubicBezTo>
                <a:cubicBezTo>
                  <a:pt x="15481" y="21035"/>
                  <a:pt x="15475" y="21046"/>
                  <a:pt x="15474" y="21046"/>
                </a:cubicBezTo>
                <a:cubicBezTo>
                  <a:pt x="15474" y="21046"/>
                  <a:pt x="15473" y="21046"/>
                  <a:pt x="15473" y="21045"/>
                </a:cubicBezTo>
                <a:cubicBezTo>
                  <a:pt x="15473" y="21039"/>
                  <a:pt x="15502" y="20983"/>
                  <a:pt x="15496" y="20960"/>
                </a:cubicBezTo>
                <a:cubicBezTo>
                  <a:pt x="15490" y="20943"/>
                  <a:pt x="15490" y="20909"/>
                  <a:pt x="15490" y="20892"/>
                </a:cubicBezTo>
                <a:lnTo>
                  <a:pt x="15496" y="20880"/>
                </a:lnTo>
                <a:cubicBezTo>
                  <a:pt x="15499" y="20878"/>
                  <a:pt x="15506" y="20876"/>
                  <a:pt x="15513" y="20876"/>
                </a:cubicBezTo>
                <a:close/>
                <a:moveTo>
                  <a:pt x="9067" y="21039"/>
                </a:moveTo>
                <a:cubicBezTo>
                  <a:pt x="9073" y="21039"/>
                  <a:pt x="9079" y="21055"/>
                  <a:pt x="9079" y="21068"/>
                </a:cubicBezTo>
                <a:cubicBezTo>
                  <a:pt x="9079" y="21079"/>
                  <a:pt x="9045" y="21102"/>
                  <a:pt x="9000" y="21113"/>
                </a:cubicBezTo>
                <a:lnTo>
                  <a:pt x="8960" y="21119"/>
                </a:lnTo>
                <a:lnTo>
                  <a:pt x="8926" y="21124"/>
                </a:lnTo>
                <a:cubicBezTo>
                  <a:pt x="8892" y="21130"/>
                  <a:pt x="8846" y="21136"/>
                  <a:pt x="8829" y="21141"/>
                </a:cubicBezTo>
                <a:lnTo>
                  <a:pt x="8812" y="21136"/>
                </a:lnTo>
                <a:lnTo>
                  <a:pt x="8801" y="21130"/>
                </a:lnTo>
                <a:cubicBezTo>
                  <a:pt x="8795" y="21113"/>
                  <a:pt x="8801" y="21085"/>
                  <a:pt x="8812" y="21085"/>
                </a:cubicBezTo>
                <a:lnTo>
                  <a:pt x="8812" y="21079"/>
                </a:lnTo>
                <a:cubicBezTo>
                  <a:pt x="8816" y="21079"/>
                  <a:pt x="8840" y="21096"/>
                  <a:pt x="8854" y="21096"/>
                </a:cubicBezTo>
                <a:cubicBezTo>
                  <a:pt x="8860" y="21096"/>
                  <a:pt x="8863" y="21093"/>
                  <a:pt x="8863" y="21085"/>
                </a:cubicBezTo>
                <a:cubicBezTo>
                  <a:pt x="8868" y="21067"/>
                  <a:pt x="8912" y="21060"/>
                  <a:pt x="8945" y="21060"/>
                </a:cubicBezTo>
                <a:cubicBezTo>
                  <a:pt x="8955" y="21060"/>
                  <a:pt x="8965" y="21061"/>
                  <a:pt x="8971" y="21062"/>
                </a:cubicBezTo>
                <a:cubicBezTo>
                  <a:pt x="9000" y="21068"/>
                  <a:pt x="9034" y="21068"/>
                  <a:pt x="9051" y="21068"/>
                </a:cubicBezTo>
                <a:lnTo>
                  <a:pt x="9056" y="21056"/>
                </a:lnTo>
                <a:lnTo>
                  <a:pt x="9062" y="21045"/>
                </a:lnTo>
                <a:cubicBezTo>
                  <a:pt x="9063" y="21041"/>
                  <a:pt x="9065" y="21039"/>
                  <a:pt x="9067" y="21039"/>
                </a:cubicBezTo>
                <a:close/>
                <a:moveTo>
                  <a:pt x="11076" y="21000"/>
                </a:moveTo>
                <a:cubicBezTo>
                  <a:pt x="11116" y="21005"/>
                  <a:pt x="11127" y="21107"/>
                  <a:pt x="11105" y="21130"/>
                </a:cubicBezTo>
                <a:cubicBezTo>
                  <a:pt x="11094" y="21138"/>
                  <a:pt x="11080" y="21142"/>
                  <a:pt x="11066" y="21142"/>
                </a:cubicBezTo>
                <a:cubicBezTo>
                  <a:pt x="11050" y="21142"/>
                  <a:pt x="11034" y="21137"/>
                  <a:pt x="11025" y="21124"/>
                </a:cubicBezTo>
                <a:cubicBezTo>
                  <a:pt x="11008" y="21107"/>
                  <a:pt x="10980" y="21039"/>
                  <a:pt x="11008" y="21017"/>
                </a:cubicBezTo>
                <a:lnTo>
                  <a:pt x="11042" y="21011"/>
                </a:lnTo>
                <a:lnTo>
                  <a:pt x="11076" y="21000"/>
                </a:lnTo>
                <a:close/>
                <a:moveTo>
                  <a:pt x="13278" y="20943"/>
                </a:moveTo>
                <a:cubicBezTo>
                  <a:pt x="13283" y="20949"/>
                  <a:pt x="13278" y="20971"/>
                  <a:pt x="13278" y="20983"/>
                </a:cubicBezTo>
                <a:cubicBezTo>
                  <a:pt x="13272" y="20988"/>
                  <a:pt x="13283" y="21017"/>
                  <a:pt x="13300" y="21034"/>
                </a:cubicBezTo>
                <a:lnTo>
                  <a:pt x="13317" y="21056"/>
                </a:lnTo>
                <a:cubicBezTo>
                  <a:pt x="13334" y="21073"/>
                  <a:pt x="13363" y="21102"/>
                  <a:pt x="13334" y="21130"/>
                </a:cubicBezTo>
                <a:lnTo>
                  <a:pt x="13329" y="21130"/>
                </a:lnTo>
                <a:lnTo>
                  <a:pt x="13306" y="21153"/>
                </a:lnTo>
                <a:cubicBezTo>
                  <a:pt x="13289" y="21119"/>
                  <a:pt x="13272" y="21073"/>
                  <a:pt x="13266" y="21051"/>
                </a:cubicBezTo>
                <a:lnTo>
                  <a:pt x="13255" y="21039"/>
                </a:lnTo>
                <a:cubicBezTo>
                  <a:pt x="13221" y="20983"/>
                  <a:pt x="13221" y="20960"/>
                  <a:pt x="13272" y="20943"/>
                </a:cubicBezTo>
                <a:close/>
                <a:moveTo>
                  <a:pt x="16568" y="20835"/>
                </a:moveTo>
                <a:cubicBezTo>
                  <a:pt x="16682" y="20852"/>
                  <a:pt x="16778" y="20863"/>
                  <a:pt x="16790" y="20863"/>
                </a:cubicBezTo>
                <a:lnTo>
                  <a:pt x="16795" y="20858"/>
                </a:lnTo>
                <a:cubicBezTo>
                  <a:pt x="16804" y="20850"/>
                  <a:pt x="16810" y="20847"/>
                  <a:pt x="16816" y="20847"/>
                </a:cubicBezTo>
                <a:cubicBezTo>
                  <a:pt x="16827" y="20847"/>
                  <a:pt x="16836" y="20856"/>
                  <a:pt x="16846" y="20863"/>
                </a:cubicBezTo>
                <a:cubicBezTo>
                  <a:pt x="16881" y="20892"/>
                  <a:pt x="16835" y="20915"/>
                  <a:pt x="16852" y="20932"/>
                </a:cubicBezTo>
                <a:lnTo>
                  <a:pt x="16864" y="20954"/>
                </a:lnTo>
                <a:cubicBezTo>
                  <a:pt x="16875" y="20977"/>
                  <a:pt x="16869" y="21000"/>
                  <a:pt x="16852" y="21005"/>
                </a:cubicBezTo>
                <a:cubicBezTo>
                  <a:pt x="16835" y="21005"/>
                  <a:pt x="16835" y="21147"/>
                  <a:pt x="16824" y="21159"/>
                </a:cubicBezTo>
                <a:cubicBezTo>
                  <a:pt x="16823" y="21162"/>
                  <a:pt x="16821" y="21163"/>
                  <a:pt x="16817" y="21163"/>
                </a:cubicBezTo>
                <a:cubicBezTo>
                  <a:pt x="16802" y="21163"/>
                  <a:pt x="16764" y="21132"/>
                  <a:pt x="16722" y="21090"/>
                </a:cubicBezTo>
                <a:lnTo>
                  <a:pt x="16682" y="21034"/>
                </a:lnTo>
                <a:lnTo>
                  <a:pt x="16688" y="21039"/>
                </a:lnTo>
                <a:lnTo>
                  <a:pt x="16648" y="20988"/>
                </a:lnTo>
                <a:cubicBezTo>
                  <a:pt x="16631" y="20958"/>
                  <a:pt x="16615" y="20942"/>
                  <a:pt x="16603" y="20942"/>
                </a:cubicBezTo>
                <a:cubicBezTo>
                  <a:pt x="16590" y="20942"/>
                  <a:pt x="16583" y="20959"/>
                  <a:pt x="16585" y="20994"/>
                </a:cubicBezTo>
                <a:lnTo>
                  <a:pt x="16517" y="20971"/>
                </a:lnTo>
                <a:lnTo>
                  <a:pt x="16506" y="20971"/>
                </a:lnTo>
                <a:cubicBezTo>
                  <a:pt x="16495" y="20988"/>
                  <a:pt x="16449" y="21022"/>
                  <a:pt x="16404" y="21045"/>
                </a:cubicBezTo>
                <a:lnTo>
                  <a:pt x="16387" y="21034"/>
                </a:lnTo>
                <a:lnTo>
                  <a:pt x="16359" y="21028"/>
                </a:lnTo>
                <a:cubicBezTo>
                  <a:pt x="16336" y="21017"/>
                  <a:pt x="16296" y="21005"/>
                  <a:pt x="16273" y="21005"/>
                </a:cubicBezTo>
                <a:lnTo>
                  <a:pt x="16256" y="21005"/>
                </a:lnTo>
                <a:lnTo>
                  <a:pt x="16234" y="21011"/>
                </a:lnTo>
                <a:cubicBezTo>
                  <a:pt x="16229" y="21014"/>
                  <a:pt x="16225" y="21015"/>
                  <a:pt x="16222" y="21015"/>
                </a:cubicBezTo>
                <a:cubicBezTo>
                  <a:pt x="16195" y="21015"/>
                  <a:pt x="16201" y="20945"/>
                  <a:pt x="16211" y="20920"/>
                </a:cubicBezTo>
                <a:cubicBezTo>
                  <a:pt x="16216" y="20907"/>
                  <a:pt x="16228" y="20902"/>
                  <a:pt x="16239" y="20902"/>
                </a:cubicBezTo>
                <a:cubicBezTo>
                  <a:pt x="16252" y="20902"/>
                  <a:pt x="16265" y="20908"/>
                  <a:pt x="16268" y="20915"/>
                </a:cubicBezTo>
                <a:cubicBezTo>
                  <a:pt x="16268" y="20915"/>
                  <a:pt x="16269" y="20915"/>
                  <a:pt x="16269" y="20915"/>
                </a:cubicBezTo>
                <a:cubicBezTo>
                  <a:pt x="16279" y="20915"/>
                  <a:pt x="16314" y="20879"/>
                  <a:pt x="16330" y="20858"/>
                </a:cubicBezTo>
                <a:cubicBezTo>
                  <a:pt x="16335" y="20853"/>
                  <a:pt x="16342" y="20850"/>
                  <a:pt x="16351" y="20850"/>
                </a:cubicBezTo>
                <a:cubicBezTo>
                  <a:pt x="16371" y="20850"/>
                  <a:pt x="16399" y="20864"/>
                  <a:pt x="16427" y="20892"/>
                </a:cubicBezTo>
                <a:lnTo>
                  <a:pt x="16466" y="20875"/>
                </a:lnTo>
                <a:lnTo>
                  <a:pt x="16568" y="20835"/>
                </a:lnTo>
                <a:close/>
                <a:moveTo>
                  <a:pt x="10367" y="21051"/>
                </a:moveTo>
                <a:cubicBezTo>
                  <a:pt x="10384" y="21051"/>
                  <a:pt x="10435" y="21102"/>
                  <a:pt x="10435" y="21124"/>
                </a:cubicBezTo>
                <a:cubicBezTo>
                  <a:pt x="10435" y="21147"/>
                  <a:pt x="10412" y="21164"/>
                  <a:pt x="10378" y="21170"/>
                </a:cubicBezTo>
                <a:lnTo>
                  <a:pt x="10367" y="21147"/>
                </a:lnTo>
                <a:lnTo>
                  <a:pt x="10350" y="21130"/>
                </a:lnTo>
                <a:cubicBezTo>
                  <a:pt x="10339" y="21085"/>
                  <a:pt x="10350" y="21051"/>
                  <a:pt x="10367" y="21051"/>
                </a:cubicBezTo>
                <a:close/>
                <a:moveTo>
                  <a:pt x="10586" y="21043"/>
                </a:moveTo>
                <a:cubicBezTo>
                  <a:pt x="10602" y="21043"/>
                  <a:pt x="10611" y="21049"/>
                  <a:pt x="10611" y="21062"/>
                </a:cubicBezTo>
                <a:lnTo>
                  <a:pt x="10611" y="21107"/>
                </a:lnTo>
                <a:cubicBezTo>
                  <a:pt x="10611" y="21136"/>
                  <a:pt x="10600" y="21164"/>
                  <a:pt x="10583" y="21170"/>
                </a:cubicBezTo>
                <a:lnTo>
                  <a:pt x="10577" y="21170"/>
                </a:lnTo>
                <a:cubicBezTo>
                  <a:pt x="10475" y="21141"/>
                  <a:pt x="10446" y="21113"/>
                  <a:pt x="10463" y="21102"/>
                </a:cubicBezTo>
                <a:lnTo>
                  <a:pt x="10509" y="21068"/>
                </a:lnTo>
                <a:cubicBezTo>
                  <a:pt x="10540" y="21052"/>
                  <a:pt x="10568" y="21043"/>
                  <a:pt x="10586" y="21043"/>
                </a:cubicBezTo>
                <a:close/>
                <a:moveTo>
                  <a:pt x="5854" y="20912"/>
                </a:moveTo>
                <a:cubicBezTo>
                  <a:pt x="5858" y="20912"/>
                  <a:pt x="5863" y="20913"/>
                  <a:pt x="5868" y="20915"/>
                </a:cubicBezTo>
                <a:cubicBezTo>
                  <a:pt x="5873" y="20915"/>
                  <a:pt x="5879" y="20943"/>
                  <a:pt x="5879" y="20966"/>
                </a:cubicBezTo>
                <a:cubicBezTo>
                  <a:pt x="5879" y="20971"/>
                  <a:pt x="5868" y="20977"/>
                  <a:pt x="5862" y="20988"/>
                </a:cubicBezTo>
                <a:lnTo>
                  <a:pt x="5851" y="21017"/>
                </a:lnTo>
                <a:cubicBezTo>
                  <a:pt x="5896" y="21045"/>
                  <a:pt x="5913" y="21073"/>
                  <a:pt x="5890" y="21090"/>
                </a:cubicBezTo>
                <a:lnTo>
                  <a:pt x="5879" y="21096"/>
                </a:lnTo>
                <a:lnTo>
                  <a:pt x="5868" y="21102"/>
                </a:lnTo>
                <a:cubicBezTo>
                  <a:pt x="5851" y="21102"/>
                  <a:pt x="5834" y="21056"/>
                  <a:pt x="5828" y="21039"/>
                </a:cubicBezTo>
                <a:cubicBezTo>
                  <a:pt x="5828" y="21022"/>
                  <a:pt x="5817" y="21011"/>
                  <a:pt x="5817" y="21011"/>
                </a:cubicBezTo>
                <a:cubicBezTo>
                  <a:pt x="5811" y="21011"/>
                  <a:pt x="5811" y="21113"/>
                  <a:pt x="5811" y="21153"/>
                </a:cubicBezTo>
                <a:cubicBezTo>
                  <a:pt x="5811" y="21174"/>
                  <a:pt x="5798" y="21179"/>
                  <a:pt x="5782" y="21179"/>
                </a:cubicBezTo>
                <a:cubicBezTo>
                  <a:pt x="5769" y="21179"/>
                  <a:pt x="5753" y="21176"/>
                  <a:pt x="5743" y="21176"/>
                </a:cubicBezTo>
                <a:cubicBezTo>
                  <a:pt x="5720" y="21176"/>
                  <a:pt x="5737" y="21153"/>
                  <a:pt x="5788" y="21136"/>
                </a:cubicBezTo>
                <a:lnTo>
                  <a:pt x="5754" y="21090"/>
                </a:lnTo>
                <a:cubicBezTo>
                  <a:pt x="5726" y="21056"/>
                  <a:pt x="5760" y="21034"/>
                  <a:pt x="5749" y="21005"/>
                </a:cubicBezTo>
                <a:lnTo>
                  <a:pt x="5731" y="20949"/>
                </a:lnTo>
                <a:cubicBezTo>
                  <a:pt x="5739" y="20933"/>
                  <a:pt x="5753" y="20927"/>
                  <a:pt x="5766" y="20927"/>
                </a:cubicBezTo>
                <a:cubicBezTo>
                  <a:pt x="5781" y="20927"/>
                  <a:pt x="5796" y="20936"/>
                  <a:pt x="5800" y="20949"/>
                </a:cubicBezTo>
                <a:cubicBezTo>
                  <a:pt x="5807" y="20960"/>
                  <a:pt x="5814" y="20966"/>
                  <a:pt x="5822" y="20966"/>
                </a:cubicBezTo>
                <a:cubicBezTo>
                  <a:pt x="5826" y="20966"/>
                  <a:pt x="5830" y="20964"/>
                  <a:pt x="5834" y="20960"/>
                </a:cubicBezTo>
                <a:cubicBezTo>
                  <a:pt x="5829" y="20932"/>
                  <a:pt x="5836" y="20912"/>
                  <a:pt x="5854" y="20912"/>
                </a:cubicBezTo>
                <a:close/>
                <a:moveTo>
                  <a:pt x="13482" y="21056"/>
                </a:moveTo>
                <a:lnTo>
                  <a:pt x="13539" y="21085"/>
                </a:lnTo>
                <a:cubicBezTo>
                  <a:pt x="13541" y="21086"/>
                  <a:pt x="13544" y="21086"/>
                  <a:pt x="13546" y="21086"/>
                </a:cubicBezTo>
                <a:cubicBezTo>
                  <a:pt x="13562" y="21086"/>
                  <a:pt x="13582" y="21073"/>
                  <a:pt x="13601" y="21073"/>
                </a:cubicBezTo>
                <a:lnTo>
                  <a:pt x="13618" y="21073"/>
                </a:lnTo>
                <a:cubicBezTo>
                  <a:pt x="13626" y="21078"/>
                  <a:pt x="13639" y="21079"/>
                  <a:pt x="13651" y="21079"/>
                </a:cubicBezTo>
                <a:cubicBezTo>
                  <a:pt x="13665" y="21079"/>
                  <a:pt x="13680" y="21077"/>
                  <a:pt x="13690" y="21077"/>
                </a:cubicBezTo>
                <a:cubicBezTo>
                  <a:pt x="13696" y="21077"/>
                  <a:pt x="13701" y="21078"/>
                  <a:pt x="13703" y="21079"/>
                </a:cubicBezTo>
                <a:cubicBezTo>
                  <a:pt x="13709" y="21085"/>
                  <a:pt x="13754" y="21147"/>
                  <a:pt x="13749" y="21164"/>
                </a:cubicBezTo>
                <a:lnTo>
                  <a:pt x="13743" y="21164"/>
                </a:lnTo>
                <a:cubicBezTo>
                  <a:pt x="13741" y="21169"/>
                  <a:pt x="13739" y="21171"/>
                  <a:pt x="13735" y="21171"/>
                </a:cubicBezTo>
                <a:cubicBezTo>
                  <a:pt x="13726" y="21171"/>
                  <a:pt x="13710" y="21154"/>
                  <a:pt x="13698" y="21124"/>
                </a:cubicBezTo>
                <a:lnTo>
                  <a:pt x="13646" y="21159"/>
                </a:lnTo>
                <a:lnTo>
                  <a:pt x="13601" y="21193"/>
                </a:lnTo>
                <a:cubicBezTo>
                  <a:pt x="13522" y="21176"/>
                  <a:pt x="13471" y="21119"/>
                  <a:pt x="13482" y="21056"/>
                </a:cubicBezTo>
                <a:close/>
                <a:moveTo>
                  <a:pt x="14458" y="21045"/>
                </a:moveTo>
                <a:cubicBezTo>
                  <a:pt x="14475" y="21045"/>
                  <a:pt x="14515" y="21068"/>
                  <a:pt x="14509" y="21073"/>
                </a:cubicBezTo>
                <a:cubicBezTo>
                  <a:pt x="14503" y="21079"/>
                  <a:pt x="14520" y="21090"/>
                  <a:pt x="14537" y="21102"/>
                </a:cubicBezTo>
                <a:lnTo>
                  <a:pt x="14549" y="21119"/>
                </a:lnTo>
                <a:cubicBezTo>
                  <a:pt x="14566" y="21141"/>
                  <a:pt x="14622" y="21124"/>
                  <a:pt x="14594" y="21181"/>
                </a:cubicBezTo>
                <a:cubicBezTo>
                  <a:pt x="14591" y="21191"/>
                  <a:pt x="14570" y="21197"/>
                  <a:pt x="14549" y="21197"/>
                </a:cubicBezTo>
                <a:cubicBezTo>
                  <a:pt x="14534" y="21197"/>
                  <a:pt x="14518" y="21194"/>
                  <a:pt x="14509" y="21187"/>
                </a:cubicBezTo>
                <a:lnTo>
                  <a:pt x="14475" y="21153"/>
                </a:lnTo>
                <a:cubicBezTo>
                  <a:pt x="14446" y="21096"/>
                  <a:pt x="14435" y="21045"/>
                  <a:pt x="14458" y="21045"/>
                </a:cubicBezTo>
                <a:close/>
                <a:moveTo>
                  <a:pt x="13977" y="21002"/>
                </a:moveTo>
                <a:cubicBezTo>
                  <a:pt x="13992" y="21002"/>
                  <a:pt x="14011" y="21008"/>
                  <a:pt x="14021" y="21011"/>
                </a:cubicBezTo>
                <a:cubicBezTo>
                  <a:pt x="14030" y="21020"/>
                  <a:pt x="14062" y="21030"/>
                  <a:pt x="14083" y="21030"/>
                </a:cubicBezTo>
                <a:cubicBezTo>
                  <a:pt x="14087" y="21030"/>
                  <a:pt x="14092" y="21029"/>
                  <a:pt x="14095" y="21028"/>
                </a:cubicBezTo>
                <a:cubicBezTo>
                  <a:pt x="14108" y="21028"/>
                  <a:pt x="14155" y="21006"/>
                  <a:pt x="14175" y="21006"/>
                </a:cubicBezTo>
                <a:cubicBezTo>
                  <a:pt x="14181" y="21006"/>
                  <a:pt x="14184" y="21008"/>
                  <a:pt x="14185" y="21011"/>
                </a:cubicBezTo>
                <a:cubicBezTo>
                  <a:pt x="14197" y="21034"/>
                  <a:pt x="14146" y="21085"/>
                  <a:pt x="14072" y="21119"/>
                </a:cubicBezTo>
                <a:lnTo>
                  <a:pt x="14032" y="21085"/>
                </a:lnTo>
                <a:lnTo>
                  <a:pt x="14027" y="21079"/>
                </a:lnTo>
                <a:cubicBezTo>
                  <a:pt x="14030" y="21065"/>
                  <a:pt x="14025" y="21058"/>
                  <a:pt x="14016" y="21058"/>
                </a:cubicBezTo>
                <a:cubicBezTo>
                  <a:pt x="14010" y="21058"/>
                  <a:pt x="14002" y="21061"/>
                  <a:pt x="13993" y="21068"/>
                </a:cubicBezTo>
                <a:cubicBezTo>
                  <a:pt x="13970" y="21085"/>
                  <a:pt x="13930" y="21176"/>
                  <a:pt x="13924" y="21198"/>
                </a:cubicBezTo>
                <a:lnTo>
                  <a:pt x="13902" y="21198"/>
                </a:lnTo>
                <a:cubicBezTo>
                  <a:pt x="13879" y="21193"/>
                  <a:pt x="13873" y="21153"/>
                  <a:pt x="13873" y="21136"/>
                </a:cubicBezTo>
                <a:cubicBezTo>
                  <a:pt x="13877" y="21125"/>
                  <a:pt x="13862" y="21121"/>
                  <a:pt x="13847" y="21121"/>
                </a:cubicBezTo>
                <a:cubicBezTo>
                  <a:pt x="13838" y="21121"/>
                  <a:pt x="13829" y="21122"/>
                  <a:pt x="13822" y="21124"/>
                </a:cubicBezTo>
                <a:cubicBezTo>
                  <a:pt x="13819" y="21126"/>
                  <a:pt x="13816" y="21126"/>
                  <a:pt x="13813" y="21126"/>
                </a:cubicBezTo>
                <a:cubicBezTo>
                  <a:pt x="13801" y="21126"/>
                  <a:pt x="13794" y="21118"/>
                  <a:pt x="13794" y="21113"/>
                </a:cubicBezTo>
                <a:cubicBezTo>
                  <a:pt x="13794" y="21107"/>
                  <a:pt x="13828" y="21051"/>
                  <a:pt x="13845" y="21034"/>
                </a:cubicBezTo>
                <a:cubicBezTo>
                  <a:pt x="13849" y="21031"/>
                  <a:pt x="13854" y="21030"/>
                  <a:pt x="13859" y="21030"/>
                </a:cubicBezTo>
                <a:cubicBezTo>
                  <a:pt x="13877" y="21030"/>
                  <a:pt x="13899" y="21042"/>
                  <a:pt x="13907" y="21051"/>
                </a:cubicBezTo>
                <a:cubicBezTo>
                  <a:pt x="13909" y="21052"/>
                  <a:pt x="13911" y="21053"/>
                  <a:pt x="13913" y="21053"/>
                </a:cubicBezTo>
                <a:cubicBezTo>
                  <a:pt x="13926" y="21053"/>
                  <a:pt x="13949" y="21026"/>
                  <a:pt x="13959" y="21011"/>
                </a:cubicBezTo>
                <a:cubicBezTo>
                  <a:pt x="13961" y="21004"/>
                  <a:pt x="13968" y="21002"/>
                  <a:pt x="13977" y="21002"/>
                </a:cubicBezTo>
                <a:close/>
                <a:moveTo>
                  <a:pt x="2891" y="21058"/>
                </a:moveTo>
                <a:cubicBezTo>
                  <a:pt x="2895" y="21058"/>
                  <a:pt x="2900" y="21059"/>
                  <a:pt x="2906" y="21062"/>
                </a:cubicBezTo>
                <a:cubicBezTo>
                  <a:pt x="2912" y="21062"/>
                  <a:pt x="2917" y="21085"/>
                  <a:pt x="2917" y="21102"/>
                </a:cubicBezTo>
                <a:cubicBezTo>
                  <a:pt x="2917" y="21124"/>
                  <a:pt x="2923" y="21153"/>
                  <a:pt x="2889" y="21159"/>
                </a:cubicBezTo>
                <a:lnTo>
                  <a:pt x="2895" y="21159"/>
                </a:lnTo>
                <a:cubicBezTo>
                  <a:pt x="2872" y="21159"/>
                  <a:pt x="2861" y="21181"/>
                  <a:pt x="2838" y="21187"/>
                </a:cubicBezTo>
                <a:lnTo>
                  <a:pt x="2815" y="21198"/>
                </a:lnTo>
                <a:cubicBezTo>
                  <a:pt x="2811" y="21200"/>
                  <a:pt x="2806" y="21200"/>
                  <a:pt x="2802" y="21200"/>
                </a:cubicBezTo>
                <a:cubicBezTo>
                  <a:pt x="2771" y="21200"/>
                  <a:pt x="2755" y="21162"/>
                  <a:pt x="2770" y="21102"/>
                </a:cubicBezTo>
                <a:lnTo>
                  <a:pt x="2770" y="21102"/>
                </a:lnTo>
                <a:lnTo>
                  <a:pt x="2832" y="21119"/>
                </a:lnTo>
                <a:cubicBezTo>
                  <a:pt x="2834" y="21120"/>
                  <a:pt x="2836" y="21120"/>
                  <a:pt x="2837" y="21120"/>
                </a:cubicBezTo>
                <a:cubicBezTo>
                  <a:pt x="2849" y="21120"/>
                  <a:pt x="2866" y="21107"/>
                  <a:pt x="2866" y="21102"/>
                </a:cubicBezTo>
                <a:cubicBezTo>
                  <a:pt x="2866" y="21072"/>
                  <a:pt x="2876" y="21058"/>
                  <a:pt x="2891" y="21058"/>
                </a:cubicBezTo>
                <a:close/>
                <a:moveTo>
                  <a:pt x="15876" y="21152"/>
                </a:moveTo>
                <a:cubicBezTo>
                  <a:pt x="15891" y="21152"/>
                  <a:pt x="15905" y="21170"/>
                  <a:pt x="15910" y="21176"/>
                </a:cubicBezTo>
                <a:cubicBezTo>
                  <a:pt x="15916" y="21187"/>
                  <a:pt x="15905" y="21221"/>
                  <a:pt x="15905" y="21232"/>
                </a:cubicBezTo>
                <a:cubicBezTo>
                  <a:pt x="15903" y="21236"/>
                  <a:pt x="15892" y="21237"/>
                  <a:pt x="15876" y="21237"/>
                </a:cubicBezTo>
                <a:cubicBezTo>
                  <a:pt x="15842" y="21237"/>
                  <a:pt x="15785" y="21231"/>
                  <a:pt x="15757" y="21227"/>
                </a:cubicBezTo>
                <a:cubicBezTo>
                  <a:pt x="15717" y="21221"/>
                  <a:pt x="15712" y="21215"/>
                  <a:pt x="15740" y="21215"/>
                </a:cubicBezTo>
                <a:cubicBezTo>
                  <a:pt x="15763" y="21210"/>
                  <a:pt x="15854" y="21164"/>
                  <a:pt x="15871" y="21153"/>
                </a:cubicBezTo>
                <a:cubicBezTo>
                  <a:pt x="15872" y="21152"/>
                  <a:pt x="15874" y="21152"/>
                  <a:pt x="15876" y="21152"/>
                </a:cubicBezTo>
                <a:close/>
                <a:moveTo>
                  <a:pt x="10122" y="20876"/>
                </a:moveTo>
                <a:cubicBezTo>
                  <a:pt x="10136" y="20876"/>
                  <a:pt x="10153" y="20890"/>
                  <a:pt x="10157" y="20898"/>
                </a:cubicBezTo>
                <a:cubicBezTo>
                  <a:pt x="10168" y="20909"/>
                  <a:pt x="10146" y="20960"/>
                  <a:pt x="10134" y="20977"/>
                </a:cubicBezTo>
                <a:cubicBezTo>
                  <a:pt x="10123" y="20994"/>
                  <a:pt x="10134" y="21028"/>
                  <a:pt x="10163" y="21051"/>
                </a:cubicBezTo>
                <a:lnTo>
                  <a:pt x="10202" y="21045"/>
                </a:lnTo>
                <a:cubicBezTo>
                  <a:pt x="10209" y="21043"/>
                  <a:pt x="10219" y="21041"/>
                  <a:pt x="10229" y="21041"/>
                </a:cubicBezTo>
                <a:cubicBezTo>
                  <a:pt x="10242" y="21041"/>
                  <a:pt x="10254" y="21044"/>
                  <a:pt x="10254" y="21051"/>
                </a:cubicBezTo>
                <a:lnTo>
                  <a:pt x="10271" y="21085"/>
                </a:lnTo>
                <a:cubicBezTo>
                  <a:pt x="10293" y="21102"/>
                  <a:pt x="10293" y="21113"/>
                  <a:pt x="10271" y="21113"/>
                </a:cubicBezTo>
                <a:lnTo>
                  <a:pt x="10248" y="21107"/>
                </a:lnTo>
                <a:lnTo>
                  <a:pt x="10231" y="21102"/>
                </a:lnTo>
                <a:cubicBezTo>
                  <a:pt x="10208" y="21124"/>
                  <a:pt x="10191" y="21170"/>
                  <a:pt x="10197" y="21204"/>
                </a:cubicBezTo>
                <a:lnTo>
                  <a:pt x="10163" y="21198"/>
                </a:lnTo>
                <a:cubicBezTo>
                  <a:pt x="10123" y="21198"/>
                  <a:pt x="10146" y="21153"/>
                  <a:pt x="10140" y="21130"/>
                </a:cubicBezTo>
                <a:lnTo>
                  <a:pt x="10140" y="21124"/>
                </a:lnTo>
                <a:cubicBezTo>
                  <a:pt x="10134" y="21113"/>
                  <a:pt x="10089" y="21107"/>
                  <a:pt x="10072" y="21107"/>
                </a:cubicBezTo>
                <a:cubicBezTo>
                  <a:pt x="10055" y="21107"/>
                  <a:pt x="10044" y="21113"/>
                  <a:pt x="10049" y="21124"/>
                </a:cubicBezTo>
                <a:lnTo>
                  <a:pt x="10049" y="21130"/>
                </a:lnTo>
                <a:lnTo>
                  <a:pt x="10055" y="21147"/>
                </a:lnTo>
                <a:cubicBezTo>
                  <a:pt x="10061" y="21170"/>
                  <a:pt x="10055" y="21193"/>
                  <a:pt x="10038" y="21198"/>
                </a:cubicBezTo>
                <a:lnTo>
                  <a:pt x="10027" y="21193"/>
                </a:lnTo>
                <a:cubicBezTo>
                  <a:pt x="9998" y="21187"/>
                  <a:pt x="9975" y="21176"/>
                  <a:pt x="9947" y="21170"/>
                </a:cubicBezTo>
                <a:cubicBezTo>
                  <a:pt x="9941" y="21170"/>
                  <a:pt x="9924" y="21187"/>
                  <a:pt x="9919" y="21204"/>
                </a:cubicBezTo>
                <a:cubicBezTo>
                  <a:pt x="9915" y="21228"/>
                  <a:pt x="9908" y="21237"/>
                  <a:pt x="9899" y="21237"/>
                </a:cubicBezTo>
                <a:cubicBezTo>
                  <a:pt x="9893" y="21237"/>
                  <a:pt x="9886" y="21233"/>
                  <a:pt x="9879" y="21227"/>
                </a:cubicBezTo>
                <a:lnTo>
                  <a:pt x="9868" y="21215"/>
                </a:lnTo>
                <a:cubicBezTo>
                  <a:pt x="9868" y="21204"/>
                  <a:pt x="9845" y="21198"/>
                  <a:pt x="9811" y="21198"/>
                </a:cubicBezTo>
                <a:cubicBezTo>
                  <a:pt x="9800" y="21215"/>
                  <a:pt x="9794" y="21215"/>
                  <a:pt x="9794" y="21215"/>
                </a:cubicBezTo>
                <a:cubicBezTo>
                  <a:pt x="9783" y="21210"/>
                  <a:pt x="9771" y="21204"/>
                  <a:pt x="9760" y="21198"/>
                </a:cubicBezTo>
                <a:cubicBezTo>
                  <a:pt x="9732" y="21198"/>
                  <a:pt x="9692" y="21204"/>
                  <a:pt x="9658" y="21215"/>
                </a:cubicBezTo>
                <a:lnTo>
                  <a:pt x="9624" y="21198"/>
                </a:lnTo>
                <a:lnTo>
                  <a:pt x="9578" y="21181"/>
                </a:lnTo>
                <a:cubicBezTo>
                  <a:pt x="9575" y="21204"/>
                  <a:pt x="9567" y="21215"/>
                  <a:pt x="9557" y="21215"/>
                </a:cubicBezTo>
                <a:cubicBezTo>
                  <a:pt x="9547" y="21215"/>
                  <a:pt x="9536" y="21204"/>
                  <a:pt x="9527" y="21181"/>
                </a:cubicBezTo>
                <a:lnTo>
                  <a:pt x="9499" y="21153"/>
                </a:lnTo>
                <a:lnTo>
                  <a:pt x="9471" y="21119"/>
                </a:lnTo>
                <a:cubicBezTo>
                  <a:pt x="9471" y="21073"/>
                  <a:pt x="9482" y="21028"/>
                  <a:pt x="9488" y="21011"/>
                </a:cubicBezTo>
                <a:lnTo>
                  <a:pt x="9505" y="21011"/>
                </a:lnTo>
                <a:cubicBezTo>
                  <a:pt x="9516" y="21022"/>
                  <a:pt x="9539" y="21062"/>
                  <a:pt x="9561" y="21102"/>
                </a:cubicBezTo>
                <a:lnTo>
                  <a:pt x="9601" y="21073"/>
                </a:lnTo>
                <a:lnTo>
                  <a:pt x="9618" y="21068"/>
                </a:lnTo>
                <a:cubicBezTo>
                  <a:pt x="9623" y="21070"/>
                  <a:pt x="9627" y="21071"/>
                  <a:pt x="9631" y="21071"/>
                </a:cubicBezTo>
                <a:cubicBezTo>
                  <a:pt x="9653" y="21071"/>
                  <a:pt x="9657" y="21031"/>
                  <a:pt x="9652" y="21017"/>
                </a:cubicBezTo>
                <a:cubicBezTo>
                  <a:pt x="9649" y="21003"/>
                  <a:pt x="9641" y="20995"/>
                  <a:pt x="9632" y="20995"/>
                </a:cubicBezTo>
                <a:cubicBezTo>
                  <a:pt x="9626" y="20995"/>
                  <a:pt x="9619" y="20999"/>
                  <a:pt x="9612" y="21005"/>
                </a:cubicBezTo>
                <a:lnTo>
                  <a:pt x="9601" y="21005"/>
                </a:lnTo>
                <a:cubicBezTo>
                  <a:pt x="9600" y="21006"/>
                  <a:pt x="9599" y="21006"/>
                  <a:pt x="9598" y="21006"/>
                </a:cubicBezTo>
                <a:cubicBezTo>
                  <a:pt x="9591" y="21006"/>
                  <a:pt x="9578" y="20993"/>
                  <a:pt x="9578" y="20988"/>
                </a:cubicBezTo>
                <a:cubicBezTo>
                  <a:pt x="9573" y="20971"/>
                  <a:pt x="9584" y="20949"/>
                  <a:pt x="9590" y="20949"/>
                </a:cubicBezTo>
                <a:lnTo>
                  <a:pt x="9624" y="20937"/>
                </a:lnTo>
                <a:cubicBezTo>
                  <a:pt x="9635" y="20933"/>
                  <a:pt x="9647" y="20932"/>
                  <a:pt x="9659" y="20932"/>
                </a:cubicBezTo>
                <a:cubicBezTo>
                  <a:pt x="9682" y="20932"/>
                  <a:pt x="9703" y="20939"/>
                  <a:pt x="9715" y="20954"/>
                </a:cubicBezTo>
                <a:lnTo>
                  <a:pt x="9715" y="20971"/>
                </a:lnTo>
                <a:lnTo>
                  <a:pt x="9709" y="21011"/>
                </a:lnTo>
                <a:cubicBezTo>
                  <a:pt x="9703" y="21051"/>
                  <a:pt x="9732" y="21113"/>
                  <a:pt x="9749" y="21119"/>
                </a:cubicBezTo>
                <a:cubicBezTo>
                  <a:pt x="9751" y="21121"/>
                  <a:pt x="9756" y="21122"/>
                  <a:pt x="9763" y="21122"/>
                </a:cubicBezTo>
                <a:cubicBezTo>
                  <a:pt x="9789" y="21122"/>
                  <a:pt x="9839" y="21107"/>
                  <a:pt x="9856" y="21085"/>
                </a:cubicBezTo>
                <a:cubicBezTo>
                  <a:pt x="9862" y="21077"/>
                  <a:pt x="9867" y="21074"/>
                  <a:pt x="9870" y="21074"/>
                </a:cubicBezTo>
                <a:cubicBezTo>
                  <a:pt x="9877" y="21074"/>
                  <a:pt x="9879" y="21085"/>
                  <a:pt x="9879" y="21096"/>
                </a:cubicBezTo>
                <a:cubicBezTo>
                  <a:pt x="9873" y="21107"/>
                  <a:pt x="9862" y="21124"/>
                  <a:pt x="9851" y="21147"/>
                </a:cubicBezTo>
                <a:lnTo>
                  <a:pt x="9902" y="21147"/>
                </a:lnTo>
                <a:lnTo>
                  <a:pt x="9907" y="21136"/>
                </a:lnTo>
                <a:cubicBezTo>
                  <a:pt x="9917" y="21093"/>
                  <a:pt x="9934" y="21071"/>
                  <a:pt x="9962" y="21071"/>
                </a:cubicBezTo>
                <a:cubicBezTo>
                  <a:pt x="9968" y="21071"/>
                  <a:pt x="9974" y="21071"/>
                  <a:pt x="9981" y="21073"/>
                </a:cubicBezTo>
                <a:lnTo>
                  <a:pt x="9987" y="21073"/>
                </a:lnTo>
                <a:cubicBezTo>
                  <a:pt x="9990" y="21068"/>
                  <a:pt x="9995" y="21066"/>
                  <a:pt x="10000" y="21066"/>
                </a:cubicBezTo>
                <a:cubicBezTo>
                  <a:pt x="10011" y="21066"/>
                  <a:pt x="10024" y="21077"/>
                  <a:pt x="10032" y="21085"/>
                </a:cubicBezTo>
                <a:cubicBezTo>
                  <a:pt x="10033" y="21086"/>
                  <a:pt x="10034" y="21087"/>
                  <a:pt x="10036" y="21087"/>
                </a:cubicBezTo>
                <a:cubicBezTo>
                  <a:pt x="10047" y="21087"/>
                  <a:pt x="10080" y="21054"/>
                  <a:pt x="10095" y="21039"/>
                </a:cubicBezTo>
                <a:cubicBezTo>
                  <a:pt x="10106" y="21022"/>
                  <a:pt x="10095" y="20903"/>
                  <a:pt x="10106" y="20886"/>
                </a:cubicBezTo>
                <a:cubicBezTo>
                  <a:pt x="10110" y="20879"/>
                  <a:pt x="10115" y="20876"/>
                  <a:pt x="10122" y="20876"/>
                </a:cubicBezTo>
                <a:close/>
                <a:moveTo>
                  <a:pt x="3581" y="21073"/>
                </a:moveTo>
                <a:cubicBezTo>
                  <a:pt x="3587" y="21085"/>
                  <a:pt x="3575" y="21164"/>
                  <a:pt x="3570" y="21187"/>
                </a:cubicBezTo>
                <a:cubicBezTo>
                  <a:pt x="3558" y="21210"/>
                  <a:pt x="3536" y="21249"/>
                  <a:pt x="3524" y="21255"/>
                </a:cubicBezTo>
                <a:cubicBezTo>
                  <a:pt x="3524" y="21255"/>
                  <a:pt x="3523" y="21255"/>
                  <a:pt x="3523" y="21255"/>
                </a:cubicBezTo>
                <a:cubicBezTo>
                  <a:pt x="3509" y="21255"/>
                  <a:pt x="3461" y="21198"/>
                  <a:pt x="3439" y="21198"/>
                </a:cubicBezTo>
                <a:cubicBezTo>
                  <a:pt x="3411" y="21198"/>
                  <a:pt x="3417" y="21187"/>
                  <a:pt x="3439" y="21176"/>
                </a:cubicBezTo>
                <a:lnTo>
                  <a:pt x="3462" y="21181"/>
                </a:lnTo>
                <a:lnTo>
                  <a:pt x="3519" y="21193"/>
                </a:lnTo>
                <a:cubicBezTo>
                  <a:pt x="3530" y="21159"/>
                  <a:pt x="3541" y="21113"/>
                  <a:pt x="3541" y="21096"/>
                </a:cubicBezTo>
                <a:lnTo>
                  <a:pt x="3547" y="21085"/>
                </a:lnTo>
                <a:cubicBezTo>
                  <a:pt x="3553" y="21079"/>
                  <a:pt x="3570" y="21073"/>
                  <a:pt x="3581" y="21073"/>
                </a:cubicBezTo>
                <a:close/>
                <a:moveTo>
                  <a:pt x="8739" y="21039"/>
                </a:moveTo>
                <a:cubicBezTo>
                  <a:pt x="8739" y="21039"/>
                  <a:pt x="8756" y="21056"/>
                  <a:pt x="8761" y="21062"/>
                </a:cubicBezTo>
                <a:lnTo>
                  <a:pt x="8727" y="21204"/>
                </a:lnTo>
                <a:lnTo>
                  <a:pt x="8722" y="21244"/>
                </a:lnTo>
                <a:cubicBezTo>
                  <a:pt x="8719" y="21252"/>
                  <a:pt x="8713" y="21256"/>
                  <a:pt x="8705" y="21256"/>
                </a:cubicBezTo>
                <a:cubicBezTo>
                  <a:pt x="8696" y="21256"/>
                  <a:pt x="8685" y="21252"/>
                  <a:pt x="8671" y="21244"/>
                </a:cubicBezTo>
                <a:cubicBezTo>
                  <a:pt x="8682" y="21232"/>
                  <a:pt x="8688" y="21221"/>
                  <a:pt x="8688" y="21198"/>
                </a:cubicBezTo>
                <a:lnTo>
                  <a:pt x="8699" y="21170"/>
                </a:lnTo>
                <a:lnTo>
                  <a:pt x="8716" y="21141"/>
                </a:lnTo>
                <a:cubicBezTo>
                  <a:pt x="8699" y="21119"/>
                  <a:pt x="8705" y="21085"/>
                  <a:pt x="8722" y="21062"/>
                </a:cubicBezTo>
                <a:lnTo>
                  <a:pt x="8739" y="21039"/>
                </a:lnTo>
                <a:close/>
                <a:moveTo>
                  <a:pt x="9351" y="20977"/>
                </a:moveTo>
                <a:cubicBezTo>
                  <a:pt x="9368" y="21005"/>
                  <a:pt x="9385" y="21039"/>
                  <a:pt x="9397" y="21051"/>
                </a:cubicBezTo>
                <a:lnTo>
                  <a:pt x="9402" y="21062"/>
                </a:lnTo>
                <a:lnTo>
                  <a:pt x="9465" y="21130"/>
                </a:lnTo>
                <a:cubicBezTo>
                  <a:pt x="9431" y="21170"/>
                  <a:pt x="9414" y="21227"/>
                  <a:pt x="9419" y="21232"/>
                </a:cubicBezTo>
                <a:cubicBezTo>
                  <a:pt x="9419" y="21244"/>
                  <a:pt x="9414" y="21255"/>
                  <a:pt x="9397" y="21261"/>
                </a:cubicBezTo>
                <a:lnTo>
                  <a:pt x="9385" y="21255"/>
                </a:lnTo>
                <a:lnTo>
                  <a:pt x="9368" y="21255"/>
                </a:lnTo>
                <a:cubicBezTo>
                  <a:pt x="9350" y="21261"/>
                  <a:pt x="9333" y="21264"/>
                  <a:pt x="9318" y="21264"/>
                </a:cubicBezTo>
                <a:cubicBezTo>
                  <a:pt x="9280" y="21264"/>
                  <a:pt x="9258" y="21244"/>
                  <a:pt x="9266" y="21215"/>
                </a:cubicBezTo>
                <a:lnTo>
                  <a:pt x="9283" y="21181"/>
                </a:lnTo>
                <a:lnTo>
                  <a:pt x="9300" y="21136"/>
                </a:lnTo>
                <a:cubicBezTo>
                  <a:pt x="9319" y="21144"/>
                  <a:pt x="9335" y="21148"/>
                  <a:pt x="9346" y="21148"/>
                </a:cubicBezTo>
                <a:cubicBezTo>
                  <a:pt x="9359" y="21148"/>
                  <a:pt x="9366" y="21142"/>
                  <a:pt x="9363" y="21130"/>
                </a:cubicBezTo>
                <a:cubicBezTo>
                  <a:pt x="9357" y="21113"/>
                  <a:pt x="9289" y="21034"/>
                  <a:pt x="9278" y="21011"/>
                </a:cubicBezTo>
                <a:cubicBezTo>
                  <a:pt x="9266" y="20994"/>
                  <a:pt x="9278" y="20977"/>
                  <a:pt x="9300" y="20977"/>
                </a:cubicBezTo>
                <a:close/>
                <a:moveTo>
                  <a:pt x="12942" y="21168"/>
                </a:moveTo>
                <a:cubicBezTo>
                  <a:pt x="12944" y="21168"/>
                  <a:pt x="12947" y="21168"/>
                  <a:pt x="12949" y="21170"/>
                </a:cubicBezTo>
                <a:lnTo>
                  <a:pt x="12988" y="21193"/>
                </a:lnTo>
                <a:cubicBezTo>
                  <a:pt x="13022" y="21244"/>
                  <a:pt x="13034" y="21289"/>
                  <a:pt x="13022" y="21289"/>
                </a:cubicBezTo>
                <a:lnTo>
                  <a:pt x="13022" y="21283"/>
                </a:lnTo>
                <a:cubicBezTo>
                  <a:pt x="13011" y="21283"/>
                  <a:pt x="12983" y="21261"/>
                  <a:pt x="12988" y="21249"/>
                </a:cubicBezTo>
                <a:cubicBezTo>
                  <a:pt x="12994" y="21238"/>
                  <a:pt x="12977" y="21227"/>
                  <a:pt x="12954" y="21227"/>
                </a:cubicBezTo>
                <a:lnTo>
                  <a:pt x="12937" y="21227"/>
                </a:lnTo>
                <a:lnTo>
                  <a:pt x="12915" y="21232"/>
                </a:lnTo>
                <a:cubicBezTo>
                  <a:pt x="12906" y="21236"/>
                  <a:pt x="12899" y="21238"/>
                  <a:pt x="12893" y="21238"/>
                </a:cubicBezTo>
                <a:cubicBezTo>
                  <a:pt x="12881" y="21238"/>
                  <a:pt x="12873" y="21232"/>
                  <a:pt x="12869" y="21221"/>
                </a:cubicBezTo>
                <a:lnTo>
                  <a:pt x="12875" y="21221"/>
                </a:lnTo>
                <a:cubicBezTo>
                  <a:pt x="12895" y="21201"/>
                  <a:pt x="12923" y="21168"/>
                  <a:pt x="12942" y="21168"/>
                </a:cubicBezTo>
                <a:close/>
                <a:moveTo>
                  <a:pt x="8613" y="21230"/>
                </a:moveTo>
                <a:cubicBezTo>
                  <a:pt x="8623" y="21230"/>
                  <a:pt x="8633" y="21237"/>
                  <a:pt x="8642" y="21249"/>
                </a:cubicBezTo>
                <a:lnTo>
                  <a:pt x="8648" y="21261"/>
                </a:lnTo>
                <a:lnTo>
                  <a:pt x="8653" y="21261"/>
                </a:lnTo>
                <a:cubicBezTo>
                  <a:pt x="8653" y="21272"/>
                  <a:pt x="8653" y="21283"/>
                  <a:pt x="8648" y="21300"/>
                </a:cubicBezTo>
                <a:lnTo>
                  <a:pt x="8619" y="21300"/>
                </a:lnTo>
                <a:cubicBezTo>
                  <a:pt x="8597" y="21295"/>
                  <a:pt x="8580" y="21278"/>
                  <a:pt x="8591" y="21249"/>
                </a:cubicBezTo>
                <a:cubicBezTo>
                  <a:pt x="8596" y="21236"/>
                  <a:pt x="8604" y="21230"/>
                  <a:pt x="8613" y="21230"/>
                </a:cubicBezTo>
                <a:close/>
                <a:moveTo>
                  <a:pt x="8619" y="21073"/>
                </a:moveTo>
                <a:cubicBezTo>
                  <a:pt x="8653" y="21096"/>
                  <a:pt x="8665" y="21159"/>
                  <a:pt x="8659" y="21238"/>
                </a:cubicBezTo>
                <a:cubicBezTo>
                  <a:pt x="8631" y="21215"/>
                  <a:pt x="8597" y="21193"/>
                  <a:pt x="8580" y="21181"/>
                </a:cubicBezTo>
                <a:cubicBezTo>
                  <a:pt x="8558" y="21163"/>
                  <a:pt x="8542" y="21155"/>
                  <a:pt x="8533" y="21155"/>
                </a:cubicBezTo>
                <a:cubicBezTo>
                  <a:pt x="8528" y="21155"/>
                  <a:pt x="8527" y="21158"/>
                  <a:pt x="8529" y="21164"/>
                </a:cubicBezTo>
                <a:lnTo>
                  <a:pt x="8529" y="21170"/>
                </a:lnTo>
                <a:cubicBezTo>
                  <a:pt x="8540" y="21198"/>
                  <a:pt x="8585" y="21210"/>
                  <a:pt x="8557" y="21255"/>
                </a:cubicBezTo>
                <a:cubicBezTo>
                  <a:pt x="8552" y="21263"/>
                  <a:pt x="8547" y="21266"/>
                  <a:pt x="8542" y="21266"/>
                </a:cubicBezTo>
                <a:cubicBezTo>
                  <a:pt x="8527" y="21266"/>
                  <a:pt x="8515" y="21238"/>
                  <a:pt x="8503" y="21238"/>
                </a:cubicBezTo>
                <a:cubicBezTo>
                  <a:pt x="8502" y="21238"/>
                  <a:pt x="8501" y="21238"/>
                  <a:pt x="8500" y="21238"/>
                </a:cubicBezTo>
                <a:lnTo>
                  <a:pt x="8483" y="21238"/>
                </a:lnTo>
                <a:cubicBezTo>
                  <a:pt x="8478" y="21246"/>
                  <a:pt x="8470" y="21250"/>
                  <a:pt x="8459" y="21250"/>
                </a:cubicBezTo>
                <a:cubicBezTo>
                  <a:pt x="8435" y="21250"/>
                  <a:pt x="8403" y="21231"/>
                  <a:pt x="8387" y="21215"/>
                </a:cubicBezTo>
                <a:cubicBezTo>
                  <a:pt x="8383" y="21212"/>
                  <a:pt x="8380" y="21210"/>
                  <a:pt x="8376" y="21210"/>
                </a:cubicBezTo>
                <a:cubicBezTo>
                  <a:pt x="8359" y="21210"/>
                  <a:pt x="8346" y="21253"/>
                  <a:pt x="8341" y="21272"/>
                </a:cubicBezTo>
                <a:cubicBezTo>
                  <a:pt x="8341" y="21288"/>
                  <a:pt x="8326" y="21335"/>
                  <a:pt x="8305" y="21335"/>
                </a:cubicBezTo>
                <a:cubicBezTo>
                  <a:pt x="8304" y="21335"/>
                  <a:pt x="8303" y="21335"/>
                  <a:pt x="8302" y="21334"/>
                </a:cubicBezTo>
                <a:cubicBezTo>
                  <a:pt x="8285" y="21323"/>
                  <a:pt x="8262" y="21312"/>
                  <a:pt x="8256" y="21300"/>
                </a:cubicBezTo>
                <a:cubicBezTo>
                  <a:pt x="8241" y="21323"/>
                  <a:pt x="8230" y="21331"/>
                  <a:pt x="8220" y="21331"/>
                </a:cubicBezTo>
                <a:cubicBezTo>
                  <a:pt x="8199" y="21331"/>
                  <a:pt x="8186" y="21297"/>
                  <a:pt x="8171" y="21278"/>
                </a:cubicBezTo>
                <a:cubicBezTo>
                  <a:pt x="8154" y="21255"/>
                  <a:pt x="8114" y="21278"/>
                  <a:pt x="8126" y="21227"/>
                </a:cubicBezTo>
                <a:cubicBezTo>
                  <a:pt x="8132" y="21187"/>
                  <a:pt x="8137" y="21136"/>
                  <a:pt x="8154" y="21119"/>
                </a:cubicBezTo>
                <a:lnTo>
                  <a:pt x="8188" y="21079"/>
                </a:lnTo>
                <a:cubicBezTo>
                  <a:pt x="8222" y="21124"/>
                  <a:pt x="8234" y="21164"/>
                  <a:pt x="8211" y="21164"/>
                </a:cubicBezTo>
                <a:lnTo>
                  <a:pt x="8194" y="21170"/>
                </a:lnTo>
                <a:cubicBezTo>
                  <a:pt x="8183" y="21170"/>
                  <a:pt x="8177" y="21193"/>
                  <a:pt x="8177" y="21198"/>
                </a:cubicBezTo>
                <a:cubicBezTo>
                  <a:pt x="8177" y="21210"/>
                  <a:pt x="8188" y="21227"/>
                  <a:pt x="8194" y="21232"/>
                </a:cubicBezTo>
                <a:lnTo>
                  <a:pt x="8228" y="21238"/>
                </a:lnTo>
                <a:cubicBezTo>
                  <a:pt x="8262" y="21249"/>
                  <a:pt x="8296" y="21249"/>
                  <a:pt x="8296" y="21249"/>
                </a:cubicBezTo>
                <a:cubicBezTo>
                  <a:pt x="8296" y="21244"/>
                  <a:pt x="8319" y="21187"/>
                  <a:pt x="8307" y="21164"/>
                </a:cubicBezTo>
                <a:cubicBezTo>
                  <a:pt x="8302" y="21141"/>
                  <a:pt x="8330" y="21096"/>
                  <a:pt x="8341" y="21096"/>
                </a:cubicBezTo>
                <a:cubicBezTo>
                  <a:pt x="8358" y="21090"/>
                  <a:pt x="8381" y="21090"/>
                  <a:pt x="8387" y="21090"/>
                </a:cubicBezTo>
                <a:lnTo>
                  <a:pt x="8398" y="21090"/>
                </a:lnTo>
                <a:cubicBezTo>
                  <a:pt x="8417" y="21095"/>
                  <a:pt x="8439" y="21103"/>
                  <a:pt x="8461" y="21103"/>
                </a:cubicBezTo>
                <a:cubicBezTo>
                  <a:pt x="8467" y="21103"/>
                  <a:pt x="8472" y="21103"/>
                  <a:pt x="8478" y="21102"/>
                </a:cubicBezTo>
                <a:cubicBezTo>
                  <a:pt x="8517" y="21096"/>
                  <a:pt x="8551" y="21073"/>
                  <a:pt x="8591" y="21073"/>
                </a:cubicBezTo>
                <a:close/>
                <a:moveTo>
                  <a:pt x="14223" y="21239"/>
                </a:moveTo>
                <a:cubicBezTo>
                  <a:pt x="14225" y="21239"/>
                  <a:pt x="14228" y="21241"/>
                  <a:pt x="14231" y="21244"/>
                </a:cubicBezTo>
                <a:cubicBezTo>
                  <a:pt x="14237" y="21249"/>
                  <a:pt x="14225" y="21306"/>
                  <a:pt x="14191" y="21340"/>
                </a:cubicBezTo>
                <a:lnTo>
                  <a:pt x="14157" y="21368"/>
                </a:lnTo>
                <a:cubicBezTo>
                  <a:pt x="14157" y="21368"/>
                  <a:pt x="14032" y="21346"/>
                  <a:pt x="14032" y="21340"/>
                </a:cubicBezTo>
                <a:cubicBezTo>
                  <a:pt x="14032" y="21329"/>
                  <a:pt x="14032" y="21317"/>
                  <a:pt x="14032" y="21306"/>
                </a:cubicBezTo>
                <a:cubicBezTo>
                  <a:pt x="14037" y="21301"/>
                  <a:pt x="14045" y="21293"/>
                  <a:pt x="14048" y="21293"/>
                </a:cubicBezTo>
                <a:cubicBezTo>
                  <a:pt x="14049" y="21293"/>
                  <a:pt x="14049" y="21294"/>
                  <a:pt x="14049" y="21295"/>
                </a:cubicBezTo>
                <a:lnTo>
                  <a:pt x="14089" y="21334"/>
                </a:lnTo>
                <a:cubicBezTo>
                  <a:pt x="14129" y="21312"/>
                  <a:pt x="14214" y="21289"/>
                  <a:pt x="14214" y="21266"/>
                </a:cubicBezTo>
                <a:cubicBezTo>
                  <a:pt x="14214" y="21250"/>
                  <a:pt x="14217" y="21239"/>
                  <a:pt x="14223" y="21239"/>
                </a:cubicBezTo>
                <a:close/>
                <a:moveTo>
                  <a:pt x="15235" y="21244"/>
                </a:moveTo>
                <a:cubicBezTo>
                  <a:pt x="15246" y="21249"/>
                  <a:pt x="15332" y="21329"/>
                  <a:pt x="15349" y="21346"/>
                </a:cubicBezTo>
                <a:cubicBezTo>
                  <a:pt x="15360" y="21357"/>
                  <a:pt x="15360" y="21380"/>
                  <a:pt x="15343" y="21397"/>
                </a:cubicBezTo>
                <a:cubicBezTo>
                  <a:pt x="15366" y="21397"/>
                  <a:pt x="15377" y="21397"/>
                  <a:pt x="15371" y="21408"/>
                </a:cubicBezTo>
                <a:lnTo>
                  <a:pt x="15343" y="21397"/>
                </a:lnTo>
                <a:cubicBezTo>
                  <a:pt x="15332" y="21397"/>
                  <a:pt x="15326" y="21391"/>
                  <a:pt x="15315" y="21391"/>
                </a:cubicBezTo>
                <a:lnTo>
                  <a:pt x="15269" y="21374"/>
                </a:lnTo>
                <a:cubicBezTo>
                  <a:pt x="15241" y="21329"/>
                  <a:pt x="15218" y="21272"/>
                  <a:pt x="15218" y="21255"/>
                </a:cubicBezTo>
                <a:lnTo>
                  <a:pt x="15229" y="21249"/>
                </a:lnTo>
                <a:lnTo>
                  <a:pt x="15235" y="21244"/>
                </a:lnTo>
                <a:close/>
                <a:moveTo>
                  <a:pt x="10520" y="21232"/>
                </a:moveTo>
                <a:lnTo>
                  <a:pt x="10554" y="21278"/>
                </a:lnTo>
                <a:cubicBezTo>
                  <a:pt x="10562" y="21286"/>
                  <a:pt x="10568" y="21289"/>
                  <a:pt x="10573" y="21289"/>
                </a:cubicBezTo>
                <a:cubicBezTo>
                  <a:pt x="10582" y="21289"/>
                  <a:pt x="10587" y="21279"/>
                  <a:pt x="10594" y="21272"/>
                </a:cubicBezTo>
                <a:cubicBezTo>
                  <a:pt x="10603" y="21264"/>
                  <a:pt x="10611" y="21261"/>
                  <a:pt x="10619" y="21261"/>
                </a:cubicBezTo>
                <a:cubicBezTo>
                  <a:pt x="10647" y="21261"/>
                  <a:pt x="10671" y="21297"/>
                  <a:pt x="10702" y="21306"/>
                </a:cubicBezTo>
                <a:cubicBezTo>
                  <a:pt x="10719" y="21312"/>
                  <a:pt x="10707" y="21374"/>
                  <a:pt x="10685" y="21391"/>
                </a:cubicBezTo>
                <a:lnTo>
                  <a:pt x="10662" y="21414"/>
                </a:lnTo>
                <a:cubicBezTo>
                  <a:pt x="10654" y="21422"/>
                  <a:pt x="10645" y="21425"/>
                  <a:pt x="10636" y="21425"/>
                </a:cubicBezTo>
                <a:cubicBezTo>
                  <a:pt x="10619" y="21425"/>
                  <a:pt x="10601" y="21412"/>
                  <a:pt x="10594" y="21385"/>
                </a:cubicBezTo>
                <a:lnTo>
                  <a:pt x="10560" y="21374"/>
                </a:lnTo>
                <a:lnTo>
                  <a:pt x="10532" y="21368"/>
                </a:lnTo>
                <a:cubicBezTo>
                  <a:pt x="10509" y="21334"/>
                  <a:pt x="10503" y="21278"/>
                  <a:pt x="10520" y="21232"/>
                </a:cubicBezTo>
                <a:close/>
                <a:moveTo>
                  <a:pt x="11922" y="21136"/>
                </a:moveTo>
                <a:lnTo>
                  <a:pt x="11933" y="21147"/>
                </a:lnTo>
                <a:lnTo>
                  <a:pt x="11950" y="21164"/>
                </a:lnTo>
                <a:cubicBezTo>
                  <a:pt x="11956" y="21198"/>
                  <a:pt x="11944" y="21266"/>
                  <a:pt x="11939" y="21289"/>
                </a:cubicBezTo>
                <a:cubicBezTo>
                  <a:pt x="11935" y="21300"/>
                  <a:pt x="11922" y="21304"/>
                  <a:pt x="11911" y="21304"/>
                </a:cubicBezTo>
                <a:cubicBezTo>
                  <a:pt x="11904" y="21304"/>
                  <a:pt x="11897" y="21302"/>
                  <a:pt x="11893" y="21300"/>
                </a:cubicBezTo>
                <a:cubicBezTo>
                  <a:pt x="11890" y="21299"/>
                  <a:pt x="11888" y="21298"/>
                  <a:pt x="11885" y="21298"/>
                </a:cubicBezTo>
                <a:cubicBezTo>
                  <a:pt x="11877" y="21298"/>
                  <a:pt x="11871" y="21305"/>
                  <a:pt x="11871" y="21317"/>
                </a:cubicBezTo>
                <a:lnTo>
                  <a:pt x="11871" y="21323"/>
                </a:lnTo>
                <a:lnTo>
                  <a:pt x="11893" y="21363"/>
                </a:lnTo>
                <a:cubicBezTo>
                  <a:pt x="11919" y="21399"/>
                  <a:pt x="11926" y="21426"/>
                  <a:pt x="11914" y="21426"/>
                </a:cubicBezTo>
                <a:cubicBezTo>
                  <a:pt x="11913" y="21426"/>
                  <a:pt x="11912" y="21426"/>
                  <a:pt x="11910" y="21425"/>
                </a:cubicBezTo>
                <a:lnTo>
                  <a:pt x="11899" y="21425"/>
                </a:lnTo>
                <a:lnTo>
                  <a:pt x="11882" y="21420"/>
                </a:lnTo>
                <a:cubicBezTo>
                  <a:pt x="11880" y="21420"/>
                  <a:pt x="11877" y="21420"/>
                  <a:pt x="11875" y="21420"/>
                </a:cubicBezTo>
                <a:cubicBezTo>
                  <a:pt x="11855" y="21420"/>
                  <a:pt x="11837" y="21400"/>
                  <a:pt x="11837" y="21374"/>
                </a:cubicBezTo>
                <a:cubicBezTo>
                  <a:pt x="11837" y="21353"/>
                  <a:pt x="11805" y="21322"/>
                  <a:pt x="11789" y="21322"/>
                </a:cubicBezTo>
                <a:cubicBezTo>
                  <a:pt x="11783" y="21322"/>
                  <a:pt x="11780" y="21326"/>
                  <a:pt x="11780" y="21334"/>
                </a:cubicBezTo>
                <a:cubicBezTo>
                  <a:pt x="11780" y="21343"/>
                  <a:pt x="11775" y="21346"/>
                  <a:pt x="11769" y="21346"/>
                </a:cubicBezTo>
                <a:cubicBezTo>
                  <a:pt x="11755" y="21346"/>
                  <a:pt x="11730" y="21326"/>
                  <a:pt x="11734" y="21306"/>
                </a:cubicBezTo>
                <a:cubicBezTo>
                  <a:pt x="11740" y="21272"/>
                  <a:pt x="11763" y="21221"/>
                  <a:pt x="11785" y="21193"/>
                </a:cubicBezTo>
                <a:lnTo>
                  <a:pt x="11825" y="21198"/>
                </a:lnTo>
                <a:lnTo>
                  <a:pt x="11854" y="21204"/>
                </a:lnTo>
                <a:cubicBezTo>
                  <a:pt x="11876" y="21176"/>
                  <a:pt x="11905" y="21141"/>
                  <a:pt x="11922" y="21136"/>
                </a:cubicBezTo>
                <a:close/>
                <a:moveTo>
                  <a:pt x="10962" y="21292"/>
                </a:moveTo>
                <a:cubicBezTo>
                  <a:pt x="10964" y="21292"/>
                  <a:pt x="10966" y="21293"/>
                  <a:pt x="10968" y="21295"/>
                </a:cubicBezTo>
                <a:cubicBezTo>
                  <a:pt x="10985" y="21312"/>
                  <a:pt x="10997" y="21380"/>
                  <a:pt x="10951" y="21402"/>
                </a:cubicBezTo>
                <a:lnTo>
                  <a:pt x="10912" y="21425"/>
                </a:lnTo>
                <a:lnTo>
                  <a:pt x="10906" y="21431"/>
                </a:lnTo>
                <a:lnTo>
                  <a:pt x="10906" y="21425"/>
                </a:lnTo>
                <a:cubicBezTo>
                  <a:pt x="10895" y="21420"/>
                  <a:pt x="10889" y="21391"/>
                  <a:pt x="10889" y="21363"/>
                </a:cubicBezTo>
                <a:lnTo>
                  <a:pt x="10895" y="21363"/>
                </a:lnTo>
                <a:lnTo>
                  <a:pt x="10957" y="21368"/>
                </a:lnTo>
                <a:cubicBezTo>
                  <a:pt x="10947" y="21320"/>
                  <a:pt x="10950" y="21292"/>
                  <a:pt x="10962" y="21292"/>
                </a:cubicBezTo>
                <a:close/>
                <a:moveTo>
                  <a:pt x="13709" y="21295"/>
                </a:moveTo>
                <a:cubicBezTo>
                  <a:pt x="13726" y="21306"/>
                  <a:pt x="13732" y="21329"/>
                  <a:pt x="13726" y="21351"/>
                </a:cubicBezTo>
                <a:lnTo>
                  <a:pt x="13715" y="21357"/>
                </a:lnTo>
                <a:cubicBezTo>
                  <a:pt x="13686" y="21374"/>
                  <a:pt x="13658" y="21380"/>
                  <a:pt x="13624" y="21391"/>
                </a:cubicBezTo>
                <a:cubicBezTo>
                  <a:pt x="13624" y="21391"/>
                  <a:pt x="13629" y="21414"/>
                  <a:pt x="13629" y="21425"/>
                </a:cubicBezTo>
                <a:lnTo>
                  <a:pt x="13629" y="21437"/>
                </a:lnTo>
                <a:cubicBezTo>
                  <a:pt x="13625" y="21441"/>
                  <a:pt x="13616" y="21445"/>
                  <a:pt x="13608" y="21445"/>
                </a:cubicBezTo>
                <a:cubicBezTo>
                  <a:pt x="13605" y="21445"/>
                  <a:pt x="13603" y="21444"/>
                  <a:pt x="13601" y="21442"/>
                </a:cubicBezTo>
                <a:cubicBezTo>
                  <a:pt x="13595" y="21442"/>
                  <a:pt x="13590" y="21391"/>
                  <a:pt x="13590" y="21374"/>
                </a:cubicBezTo>
                <a:cubicBezTo>
                  <a:pt x="13590" y="21357"/>
                  <a:pt x="13624" y="21329"/>
                  <a:pt x="13663" y="21312"/>
                </a:cubicBezTo>
                <a:lnTo>
                  <a:pt x="13698" y="21300"/>
                </a:lnTo>
                <a:lnTo>
                  <a:pt x="13709" y="21295"/>
                </a:lnTo>
                <a:close/>
                <a:moveTo>
                  <a:pt x="16846" y="21259"/>
                </a:moveTo>
                <a:cubicBezTo>
                  <a:pt x="16858" y="21259"/>
                  <a:pt x="16883" y="21268"/>
                  <a:pt x="16892" y="21278"/>
                </a:cubicBezTo>
                <a:cubicBezTo>
                  <a:pt x="16903" y="21295"/>
                  <a:pt x="16920" y="21329"/>
                  <a:pt x="16915" y="21340"/>
                </a:cubicBezTo>
                <a:cubicBezTo>
                  <a:pt x="16910" y="21354"/>
                  <a:pt x="16903" y="21359"/>
                  <a:pt x="16896" y="21359"/>
                </a:cubicBezTo>
                <a:cubicBezTo>
                  <a:pt x="16886" y="21359"/>
                  <a:pt x="16874" y="21348"/>
                  <a:pt x="16864" y="21334"/>
                </a:cubicBezTo>
                <a:lnTo>
                  <a:pt x="16858" y="21329"/>
                </a:lnTo>
                <a:cubicBezTo>
                  <a:pt x="16857" y="21329"/>
                  <a:pt x="16857" y="21328"/>
                  <a:pt x="16857" y="21328"/>
                </a:cubicBezTo>
                <a:cubicBezTo>
                  <a:pt x="16844" y="21328"/>
                  <a:pt x="16801" y="21409"/>
                  <a:pt x="16790" y="21442"/>
                </a:cubicBezTo>
                <a:cubicBezTo>
                  <a:pt x="16786" y="21449"/>
                  <a:pt x="16782" y="21452"/>
                  <a:pt x="16777" y="21452"/>
                </a:cubicBezTo>
                <a:cubicBezTo>
                  <a:pt x="16757" y="21452"/>
                  <a:pt x="16725" y="21403"/>
                  <a:pt x="16716" y="21380"/>
                </a:cubicBezTo>
                <a:cubicBezTo>
                  <a:pt x="16705" y="21351"/>
                  <a:pt x="16722" y="21312"/>
                  <a:pt x="16744" y="21283"/>
                </a:cubicBezTo>
                <a:lnTo>
                  <a:pt x="16773" y="21272"/>
                </a:lnTo>
                <a:cubicBezTo>
                  <a:pt x="16775" y="21271"/>
                  <a:pt x="16778" y="21271"/>
                  <a:pt x="16781" y="21271"/>
                </a:cubicBezTo>
                <a:cubicBezTo>
                  <a:pt x="16792" y="21271"/>
                  <a:pt x="16802" y="21275"/>
                  <a:pt x="16813" y="21275"/>
                </a:cubicBezTo>
                <a:cubicBezTo>
                  <a:pt x="16822" y="21275"/>
                  <a:pt x="16832" y="21272"/>
                  <a:pt x="16841" y="21261"/>
                </a:cubicBezTo>
                <a:cubicBezTo>
                  <a:pt x="16842" y="21260"/>
                  <a:pt x="16844" y="21259"/>
                  <a:pt x="16846" y="21259"/>
                </a:cubicBezTo>
                <a:close/>
                <a:moveTo>
                  <a:pt x="11593" y="20903"/>
                </a:moveTo>
                <a:lnTo>
                  <a:pt x="11610" y="20949"/>
                </a:lnTo>
                <a:cubicBezTo>
                  <a:pt x="11634" y="20992"/>
                  <a:pt x="11662" y="21007"/>
                  <a:pt x="11698" y="21007"/>
                </a:cubicBezTo>
                <a:cubicBezTo>
                  <a:pt x="11704" y="21007"/>
                  <a:pt x="11710" y="21006"/>
                  <a:pt x="11717" y="21005"/>
                </a:cubicBezTo>
                <a:lnTo>
                  <a:pt x="11780" y="21000"/>
                </a:lnTo>
                <a:cubicBezTo>
                  <a:pt x="11787" y="21000"/>
                  <a:pt x="11794" y="21000"/>
                  <a:pt x="11800" y="21000"/>
                </a:cubicBezTo>
                <a:cubicBezTo>
                  <a:pt x="11867" y="21000"/>
                  <a:pt x="11904" y="20976"/>
                  <a:pt x="11899" y="20966"/>
                </a:cubicBezTo>
                <a:cubicBezTo>
                  <a:pt x="11894" y="20960"/>
                  <a:pt x="11947" y="20931"/>
                  <a:pt x="11977" y="20931"/>
                </a:cubicBezTo>
                <a:cubicBezTo>
                  <a:pt x="11979" y="20931"/>
                  <a:pt x="11982" y="20931"/>
                  <a:pt x="11984" y="20932"/>
                </a:cubicBezTo>
                <a:cubicBezTo>
                  <a:pt x="12012" y="20932"/>
                  <a:pt x="12029" y="21000"/>
                  <a:pt x="12029" y="21028"/>
                </a:cubicBezTo>
                <a:cubicBezTo>
                  <a:pt x="12029" y="21051"/>
                  <a:pt x="12012" y="21073"/>
                  <a:pt x="11984" y="21073"/>
                </a:cubicBezTo>
                <a:lnTo>
                  <a:pt x="11984" y="21079"/>
                </a:lnTo>
                <a:lnTo>
                  <a:pt x="11973" y="21068"/>
                </a:lnTo>
                <a:lnTo>
                  <a:pt x="11950" y="21045"/>
                </a:lnTo>
                <a:cubicBezTo>
                  <a:pt x="11939" y="21056"/>
                  <a:pt x="11904" y="21091"/>
                  <a:pt x="11886" y="21091"/>
                </a:cubicBezTo>
                <a:cubicBezTo>
                  <a:pt x="11884" y="21091"/>
                  <a:pt x="11883" y="21091"/>
                  <a:pt x="11882" y="21090"/>
                </a:cubicBezTo>
                <a:cubicBezTo>
                  <a:pt x="11871" y="21090"/>
                  <a:pt x="11837" y="21079"/>
                  <a:pt x="11808" y="21073"/>
                </a:cubicBezTo>
                <a:lnTo>
                  <a:pt x="11797" y="21085"/>
                </a:lnTo>
                <a:lnTo>
                  <a:pt x="11763" y="21113"/>
                </a:lnTo>
                <a:cubicBezTo>
                  <a:pt x="11751" y="21085"/>
                  <a:pt x="11734" y="21056"/>
                  <a:pt x="11723" y="21051"/>
                </a:cubicBezTo>
                <a:lnTo>
                  <a:pt x="11717" y="21056"/>
                </a:lnTo>
                <a:cubicBezTo>
                  <a:pt x="11695" y="21056"/>
                  <a:pt x="11678" y="21062"/>
                  <a:pt x="11661" y="21073"/>
                </a:cubicBezTo>
                <a:lnTo>
                  <a:pt x="11649" y="21079"/>
                </a:lnTo>
                <a:cubicBezTo>
                  <a:pt x="11647" y="21080"/>
                  <a:pt x="11645" y="21081"/>
                  <a:pt x="11643" y="21081"/>
                </a:cubicBezTo>
                <a:cubicBezTo>
                  <a:pt x="11628" y="21081"/>
                  <a:pt x="11615" y="21048"/>
                  <a:pt x="11615" y="21028"/>
                </a:cubicBezTo>
                <a:cubicBezTo>
                  <a:pt x="11614" y="21025"/>
                  <a:pt x="11612" y="21024"/>
                  <a:pt x="11610" y="21024"/>
                </a:cubicBezTo>
                <a:cubicBezTo>
                  <a:pt x="11598" y="21024"/>
                  <a:pt x="11570" y="21055"/>
                  <a:pt x="11541" y="21102"/>
                </a:cubicBezTo>
                <a:lnTo>
                  <a:pt x="11502" y="21130"/>
                </a:lnTo>
                <a:cubicBezTo>
                  <a:pt x="11473" y="21153"/>
                  <a:pt x="11468" y="21164"/>
                  <a:pt x="11468" y="21198"/>
                </a:cubicBezTo>
                <a:cubicBezTo>
                  <a:pt x="11468" y="21238"/>
                  <a:pt x="11496" y="21227"/>
                  <a:pt x="11513" y="21232"/>
                </a:cubicBezTo>
                <a:cubicBezTo>
                  <a:pt x="11519" y="21232"/>
                  <a:pt x="11530" y="21232"/>
                  <a:pt x="11536" y="21238"/>
                </a:cubicBezTo>
                <a:lnTo>
                  <a:pt x="11541" y="21249"/>
                </a:lnTo>
                <a:cubicBezTo>
                  <a:pt x="11541" y="21266"/>
                  <a:pt x="11536" y="21278"/>
                  <a:pt x="11524" y="21278"/>
                </a:cubicBezTo>
                <a:lnTo>
                  <a:pt x="11519" y="21278"/>
                </a:lnTo>
                <a:lnTo>
                  <a:pt x="11502" y="21272"/>
                </a:lnTo>
                <a:cubicBezTo>
                  <a:pt x="11490" y="21272"/>
                  <a:pt x="11468" y="21363"/>
                  <a:pt x="11445" y="21380"/>
                </a:cubicBezTo>
                <a:cubicBezTo>
                  <a:pt x="11422" y="21391"/>
                  <a:pt x="11400" y="21414"/>
                  <a:pt x="11394" y="21425"/>
                </a:cubicBezTo>
                <a:lnTo>
                  <a:pt x="11400" y="21431"/>
                </a:lnTo>
                <a:lnTo>
                  <a:pt x="11400" y="21442"/>
                </a:lnTo>
                <a:cubicBezTo>
                  <a:pt x="11405" y="21448"/>
                  <a:pt x="11445" y="21459"/>
                  <a:pt x="11479" y="21471"/>
                </a:cubicBezTo>
                <a:lnTo>
                  <a:pt x="11513" y="21493"/>
                </a:lnTo>
                <a:cubicBezTo>
                  <a:pt x="11517" y="21500"/>
                  <a:pt x="11509" y="21505"/>
                  <a:pt x="11496" y="21505"/>
                </a:cubicBezTo>
                <a:cubicBezTo>
                  <a:pt x="11489" y="21505"/>
                  <a:pt x="11479" y="21503"/>
                  <a:pt x="11468" y="21499"/>
                </a:cubicBezTo>
                <a:cubicBezTo>
                  <a:pt x="11439" y="21493"/>
                  <a:pt x="11360" y="21454"/>
                  <a:pt x="11349" y="21442"/>
                </a:cubicBezTo>
                <a:lnTo>
                  <a:pt x="11360" y="21414"/>
                </a:lnTo>
                <a:cubicBezTo>
                  <a:pt x="11380" y="21389"/>
                  <a:pt x="11365" y="21319"/>
                  <a:pt x="11408" y="21319"/>
                </a:cubicBezTo>
                <a:cubicBezTo>
                  <a:pt x="11413" y="21319"/>
                  <a:pt x="11420" y="21320"/>
                  <a:pt x="11428" y="21323"/>
                </a:cubicBezTo>
                <a:cubicBezTo>
                  <a:pt x="11428" y="21323"/>
                  <a:pt x="11451" y="21278"/>
                  <a:pt x="11445" y="21261"/>
                </a:cubicBezTo>
                <a:lnTo>
                  <a:pt x="11434" y="21215"/>
                </a:lnTo>
                <a:cubicBezTo>
                  <a:pt x="11434" y="21164"/>
                  <a:pt x="11428" y="21102"/>
                  <a:pt x="11417" y="21073"/>
                </a:cubicBezTo>
                <a:lnTo>
                  <a:pt x="11400" y="21085"/>
                </a:lnTo>
                <a:cubicBezTo>
                  <a:pt x="11383" y="21090"/>
                  <a:pt x="11360" y="21102"/>
                  <a:pt x="11349" y="21119"/>
                </a:cubicBezTo>
                <a:lnTo>
                  <a:pt x="11320" y="21147"/>
                </a:lnTo>
                <a:cubicBezTo>
                  <a:pt x="11309" y="21119"/>
                  <a:pt x="11349" y="21045"/>
                  <a:pt x="11400" y="20988"/>
                </a:cubicBezTo>
                <a:lnTo>
                  <a:pt x="11473" y="21005"/>
                </a:lnTo>
                <a:lnTo>
                  <a:pt x="11502" y="21011"/>
                </a:lnTo>
                <a:cubicBezTo>
                  <a:pt x="11530" y="20971"/>
                  <a:pt x="11570" y="20920"/>
                  <a:pt x="11593" y="20903"/>
                </a:cubicBezTo>
                <a:close/>
                <a:moveTo>
                  <a:pt x="9153" y="21102"/>
                </a:moveTo>
                <a:cubicBezTo>
                  <a:pt x="9164" y="21130"/>
                  <a:pt x="9175" y="21164"/>
                  <a:pt x="9193" y="21198"/>
                </a:cubicBezTo>
                <a:lnTo>
                  <a:pt x="9181" y="21221"/>
                </a:lnTo>
                <a:lnTo>
                  <a:pt x="9175" y="21215"/>
                </a:lnTo>
                <a:cubicBezTo>
                  <a:pt x="9168" y="21234"/>
                  <a:pt x="9160" y="21254"/>
                  <a:pt x="9144" y="21254"/>
                </a:cubicBezTo>
                <a:cubicBezTo>
                  <a:pt x="9136" y="21254"/>
                  <a:pt x="9126" y="21249"/>
                  <a:pt x="9113" y="21238"/>
                </a:cubicBezTo>
                <a:lnTo>
                  <a:pt x="9090" y="21210"/>
                </a:lnTo>
                <a:cubicBezTo>
                  <a:pt x="9073" y="21272"/>
                  <a:pt x="9062" y="21465"/>
                  <a:pt x="9028" y="21499"/>
                </a:cubicBezTo>
                <a:cubicBezTo>
                  <a:pt x="9020" y="21507"/>
                  <a:pt x="9012" y="21510"/>
                  <a:pt x="9005" y="21510"/>
                </a:cubicBezTo>
                <a:cubicBezTo>
                  <a:pt x="8980" y="21510"/>
                  <a:pt x="8960" y="21474"/>
                  <a:pt x="8960" y="21448"/>
                </a:cubicBezTo>
                <a:cubicBezTo>
                  <a:pt x="8960" y="21420"/>
                  <a:pt x="8988" y="21397"/>
                  <a:pt x="9000" y="21397"/>
                </a:cubicBezTo>
                <a:cubicBezTo>
                  <a:pt x="9011" y="21397"/>
                  <a:pt x="9039" y="21334"/>
                  <a:pt x="9028" y="21317"/>
                </a:cubicBezTo>
                <a:cubicBezTo>
                  <a:pt x="9018" y="21302"/>
                  <a:pt x="8982" y="21270"/>
                  <a:pt x="8962" y="21270"/>
                </a:cubicBezTo>
                <a:cubicBezTo>
                  <a:pt x="8959" y="21270"/>
                  <a:pt x="8956" y="21271"/>
                  <a:pt x="8954" y="21272"/>
                </a:cubicBezTo>
                <a:cubicBezTo>
                  <a:pt x="8937" y="21283"/>
                  <a:pt x="8897" y="21312"/>
                  <a:pt x="8869" y="21340"/>
                </a:cubicBezTo>
                <a:lnTo>
                  <a:pt x="8841" y="21368"/>
                </a:lnTo>
                <a:cubicBezTo>
                  <a:pt x="8829" y="21391"/>
                  <a:pt x="8829" y="21420"/>
                  <a:pt x="8858" y="21425"/>
                </a:cubicBezTo>
                <a:lnTo>
                  <a:pt x="8892" y="21425"/>
                </a:lnTo>
                <a:cubicBezTo>
                  <a:pt x="8886" y="21454"/>
                  <a:pt x="8863" y="21482"/>
                  <a:pt x="8841" y="21493"/>
                </a:cubicBezTo>
                <a:lnTo>
                  <a:pt x="8824" y="21488"/>
                </a:lnTo>
                <a:lnTo>
                  <a:pt x="8801" y="21476"/>
                </a:lnTo>
                <a:cubicBezTo>
                  <a:pt x="8801" y="21408"/>
                  <a:pt x="8812" y="21334"/>
                  <a:pt x="8824" y="21306"/>
                </a:cubicBezTo>
                <a:lnTo>
                  <a:pt x="8835" y="21278"/>
                </a:lnTo>
                <a:cubicBezTo>
                  <a:pt x="8841" y="21266"/>
                  <a:pt x="8852" y="21261"/>
                  <a:pt x="8858" y="21244"/>
                </a:cubicBezTo>
                <a:cubicBezTo>
                  <a:pt x="8863" y="21221"/>
                  <a:pt x="8886" y="21198"/>
                  <a:pt x="8909" y="21198"/>
                </a:cubicBezTo>
                <a:cubicBezTo>
                  <a:pt x="8917" y="21199"/>
                  <a:pt x="8925" y="21200"/>
                  <a:pt x="8932" y="21200"/>
                </a:cubicBezTo>
                <a:cubicBezTo>
                  <a:pt x="8961" y="21200"/>
                  <a:pt x="8984" y="21190"/>
                  <a:pt x="9011" y="21159"/>
                </a:cubicBezTo>
                <a:lnTo>
                  <a:pt x="9034" y="21119"/>
                </a:lnTo>
                <a:cubicBezTo>
                  <a:pt x="9042" y="21139"/>
                  <a:pt x="9054" y="21151"/>
                  <a:pt x="9066" y="21151"/>
                </a:cubicBezTo>
                <a:cubicBezTo>
                  <a:pt x="9077" y="21151"/>
                  <a:pt x="9088" y="21141"/>
                  <a:pt x="9096" y="21119"/>
                </a:cubicBezTo>
                <a:lnTo>
                  <a:pt x="9119" y="21113"/>
                </a:lnTo>
                <a:lnTo>
                  <a:pt x="9141" y="21102"/>
                </a:lnTo>
                <a:close/>
                <a:moveTo>
                  <a:pt x="9844" y="21346"/>
                </a:moveTo>
                <a:cubicBezTo>
                  <a:pt x="9847" y="21346"/>
                  <a:pt x="9850" y="21348"/>
                  <a:pt x="9851" y="21351"/>
                </a:cubicBezTo>
                <a:cubicBezTo>
                  <a:pt x="9856" y="21368"/>
                  <a:pt x="9834" y="21425"/>
                  <a:pt x="9822" y="21425"/>
                </a:cubicBezTo>
                <a:cubicBezTo>
                  <a:pt x="9811" y="21431"/>
                  <a:pt x="9800" y="21442"/>
                  <a:pt x="9805" y="21454"/>
                </a:cubicBezTo>
                <a:lnTo>
                  <a:pt x="9828" y="21454"/>
                </a:lnTo>
                <a:cubicBezTo>
                  <a:pt x="9839" y="21475"/>
                  <a:pt x="9824" y="21533"/>
                  <a:pt x="9812" y="21533"/>
                </a:cubicBezTo>
                <a:cubicBezTo>
                  <a:pt x="9812" y="21533"/>
                  <a:pt x="9811" y="21533"/>
                  <a:pt x="9811" y="21533"/>
                </a:cubicBezTo>
                <a:cubicBezTo>
                  <a:pt x="9794" y="21527"/>
                  <a:pt x="9754" y="21493"/>
                  <a:pt x="9726" y="21459"/>
                </a:cubicBezTo>
                <a:lnTo>
                  <a:pt x="9686" y="21454"/>
                </a:lnTo>
                <a:cubicBezTo>
                  <a:pt x="9675" y="21454"/>
                  <a:pt x="9663" y="21437"/>
                  <a:pt x="9658" y="21425"/>
                </a:cubicBezTo>
                <a:cubicBezTo>
                  <a:pt x="9652" y="21408"/>
                  <a:pt x="9652" y="21385"/>
                  <a:pt x="9658" y="21368"/>
                </a:cubicBezTo>
                <a:cubicBezTo>
                  <a:pt x="9658" y="21368"/>
                  <a:pt x="9675" y="21363"/>
                  <a:pt x="9686" y="21363"/>
                </a:cubicBezTo>
                <a:cubicBezTo>
                  <a:pt x="9703" y="21368"/>
                  <a:pt x="9720" y="21385"/>
                  <a:pt x="9737" y="21391"/>
                </a:cubicBezTo>
                <a:lnTo>
                  <a:pt x="9783" y="21408"/>
                </a:lnTo>
                <a:cubicBezTo>
                  <a:pt x="9805" y="21372"/>
                  <a:pt x="9832" y="21346"/>
                  <a:pt x="9844" y="21346"/>
                </a:cubicBezTo>
                <a:close/>
                <a:moveTo>
                  <a:pt x="2290" y="21338"/>
                </a:moveTo>
                <a:cubicBezTo>
                  <a:pt x="2298" y="21338"/>
                  <a:pt x="2307" y="21351"/>
                  <a:pt x="2316" y="21374"/>
                </a:cubicBezTo>
                <a:lnTo>
                  <a:pt x="2287" y="21420"/>
                </a:lnTo>
                <a:cubicBezTo>
                  <a:pt x="2276" y="21437"/>
                  <a:pt x="2259" y="21459"/>
                  <a:pt x="2253" y="21482"/>
                </a:cubicBezTo>
                <a:cubicBezTo>
                  <a:pt x="2249" y="21505"/>
                  <a:pt x="2252" y="21539"/>
                  <a:pt x="2235" y="21539"/>
                </a:cubicBezTo>
                <a:cubicBezTo>
                  <a:pt x="2231" y="21539"/>
                  <a:pt x="2226" y="21537"/>
                  <a:pt x="2219" y="21533"/>
                </a:cubicBezTo>
                <a:cubicBezTo>
                  <a:pt x="2208" y="21533"/>
                  <a:pt x="2202" y="21465"/>
                  <a:pt x="2214" y="21459"/>
                </a:cubicBezTo>
                <a:cubicBezTo>
                  <a:pt x="2230" y="21432"/>
                  <a:pt x="2220" y="21374"/>
                  <a:pt x="2264" y="21374"/>
                </a:cubicBezTo>
                <a:cubicBezTo>
                  <a:pt x="2266" y="21374"/>
                  <a:pt x="2268" y="21374"/>
                  <a:pt x="2270" y="21374"/>
                </a:cubicBezTo>
                <a:cubicBezTo>
                  <a:pt x="2276" y="21349"/>
                  <a:pt x="2283" y="21338"/>
                  <a:pt x="2290" y="21338"/>
                </a:cubicBezTo>
                <a:close/>
                <a:moveTo>
                  <a:pt x="10961" y="21507"/>
                </a:moveTo>
                <a:cubicBezTo>
                  <a:pt x="10986" y="21507"/>
                  <a:pt x="11006" y="21556"/>
                  <a:pt x="10991" y="21561"/>
                </a:cubicBezTo>
                <a:cubicBezTo>
                  <a:pt x="10980" y="21573"/>
                  <a:pt x="10980" y="21595"/>
                  <a:pt x="10985" y="21601"/>
                </a:cubicBezTo>
                <a:cubicBezTo>
                  <a:pt x="10985" y="21602"/>
                  <a:pt x="10985" y="21602"/>
                  <a:pt x="10985" y="21602"/>
                </a:cubicBezTo>
                <a:cubicBezTo>
                  <a:pt x="10979" y="21602"/>
                  <a:pt x="10950" y="21577"/>
                  <a:pt x="10934" y="21567"/>
                </a:cubicBezTo>
                <a:cubicBezTo>
                  <a:pt x="10917" y="21556"/>
                  <a:pt x="10929" y="21527"/>
                  <a:pt x="10951" y="21510"/>
                </a:cubicBezTo>
                <a:cubicBezTo>
                  <a:pt x="10955" y="21508"/>
                  <a:pt x="10958" y="21507"/>
                  <a:pt x="10961" y="21507"/>
                </a:cubicBezTo>
                <a:close/>
                <a:moveTo>
                  <a:pt x="7816" y="21008"/>
                </a:moveTo>
                <a:cubicBezTo>
                  <a:pt x="7826" y="21008"/>
                  <a:pt x="7843" y="21015"/>
                  <a:pt x="7865" y="21028"/>
                </a:cubicBezTo>
                <a:lnTo>
                  <a:pt x="7876" y="21096"/>
                </a:lnTo>
                <a:lnTo>
                  <a:pt x="7882" y="21107"/>
                </a:lnTo>
                <a:cubicBezTo>
                  <a:pt x="7882" y="21115"/>
                  <a:pt x="7884" y="21118"/>
                  <a:pt x="7886" y="21118"/>
                </a:cubicBezTo>
                <a:cubicBezTo>
                  <a:pt x="7893" y="21118"/>
                  <a:pt x="7904" y="21102"/>
                  <a:pt x="7916" y="21079"/>
                </a:cubicBezTo>
                <a:lnTo>
                  <a:pt x="7933" y="21056"/>
                </a:lnTo>
                <a:cubicBezTo>
                  <a:pt x="7939" y="21045"/>
                  <a:pt x="7961" y="21045"/>
                  <a:pt x="7961" y="21045"/>
                </a:cubicBezTo>
                <a:lnTo>
                  <a:pt x="8007" y="21176"/>
                </a:lnTo>
                <a:cubicBezTo>
                  <a:pt x="8065" y="21142"/>
                  <a:pt x="8114" y="21121"/>
                  <a:pt x="8132" y="21121"/>
                </a:cubicBezTo>
                <a:cubicBezTo>
                  <a:pt x="8138" y="21121"/>
                  <a:pt x="8140" y="21124"/>
                  <a:pt x="8137" y="21130"/>
                </a:cubicBezTo>
                <a:lnTo>
                  <a:pt x="8132" y="21147"/>
                </a:lnTo>
                <a:lnTo>
                  <a:pt x="8109" y="21204"/>
                </a:lnTo>
                <a:cubicBezTo>
                  <a:pt x="8105" y="21202"/>
                  <a:pt x="8102" y="21202"/>
                  <a:pt x="8099" y="21202"/>
                </a:cubicBezTo>
                <a:cubicBezTo>
                  <a:pt x="8070" y="21202"/>
                  <a:pt x="8075" y="21269"/>
                  <a:pt x="8080" y="21295"/>
                </a:cubicBezTo>
                <a:cubicBezTo>
                  <a:pt x="8092" y="21323"/>
                  <a:pt x="8058" y="21363"/>
                  <a:pt x="8001" y="21385"/>
                </a:cubicBezTo>
                <a:lnTo>
                  <a:pt x="7939" y="21368"/>
                </a:lnTo>
                <a:lnTo>
                  <a:pt x="7916" y="21363"/>
                </a:lnTo>
                <a:cubicBezTo>
                  <a:pt x="7894" y="21384"/>
                  <a:pt x="7862" y="21437"/>
                  <a:pt x="7845" y="21437"/>
                </a:cubicBezTo>
                <a:cubicBezTo>
                  <a:pt x="7844" y="21437"/>
                  <a:pt x="7843" y="21437"/>
                  <a:pt x="7842" y="21437"/>
                </a:cubicBezTo>
                <a:cubicBezTo>
                  <a:pt x="7827" y="21431"/>
                  <a:pt x="7765" y="21366"/>
                  <a:pt x="7732" y="21366"/>
                </a:cubicBezTo>
                <a:cubicBezTo>
                  <a:pt x="7729" y="21366"/>
                  <a:pt x="7726" y="21367"/>
                  <a:pt x="7723" y="21368"/>
                </a:cubicBezTo>
                <a:cubicBezTo>
                  <a:pt x="7700" y="21391"/>
                  <a:pt x="7706" y="21431"/>
                  <a:pt x="7712" y="21437"/>
                </a:cubicBezTo>
                <a:cubicBezTo>
                  <a:pt x="7723" y="21448"/>
                  <a:pt x="7751" y="21493"/>
                  <a:pt x="7780" y="21544"/>
                </a:cubicBezTo>
                <a:lnTo>
                  <a:pt x="7871" y="21527"/>
                </a:lnTo>
                <a:cubicBezTo>
                  <a:pt x="7872" y="21526"/>
                  <a:pt x="7874" y="21525"/>
                  <a:pt x="7877" y="21525"/>
                </a:cubicBezTo>
                <a:cubicBezTo>
                  <a:pt x="7882" y="21525"/>
                  <a:pt x="7889" y="21529"/>
                  <a:pt x="7893" y="21533"/>
                </a:cubicBezTo>
                <a:lnTo>
                  <a:pt x="7905" y="21544"/>
                </a:lnTo>
                <a:cubicBezTo>
                  <a:pt x="7910" y="21556"/>
                  <a:pt x="7905" y="21578"/>
                  <a:pt x="7882" y="21595"/>
                </a:cubicBezTo>
                <a:lnTo>
                  <a:pt x="7825" y="21590"/>
                </a:lnTo>
                <a:lnTo>
                  <a:pt x="7768" y="21590"/>
                </a:lnTo>
                <a:cubicBezTo>
                  <a:pt x="7717" y="21635"/>
                  <a:pt x="7666" y="21675"/>
                  <a:pt x="7649" y="21675"/>
                </a:cubicBezTo>
                <a:lnTo>
                  <a:pt x="7638" y="21681"/>
                </a:lnTo>
                <a:lnTo>
                  <a:pt x="7524" y="21624"/>
                </a:lnTo>
                <a:lnTo>
                  <a:pt x="7490" y="21641"/>
                </a:lnTo>
                <a:cubicBezTo>
                  <a:pt x="7479" y="21645"/>
                  <a:pt x="7468" y="21647"/>
                  <a:pt x="7458" y="21647"/>
                </a:cubicBezTo>
                <a:cubicBezTo>
                  <a:pt x="7429" y="21647"/>
                  <a:pt x="7409" y="21629"/>
                  <a:pt x="7405" y="21595"/>
                </a:cubicBezTo>
                <a:lnTo>
                  <a:pt x="7434" y="21567"/>
                </a:lnTo>
                <a:cubicBezTo>
                  <a:pt x="7445" y="21556"/>
                  <a:pt x="7468" y="21556"/>
                  <a:pt x="7479" y="21544"/>
                </a:cubicBezTo>
                <a:cubicBezTo>
                  <a:pt x="7508" y="21510"/>
                  <a:pt x="7524" y="21493"/>
                  <a:pt x="7537" y="21493"/>
                </a:cubicBezTo>
                <a:cubicBezTo>
                  <a:pt x="7550" y="21493"/>
                  <a:pt x="7562" y="21508"/>
                  <a:pt x="7581" y="21539"/>
                </a:cubicBezTo>
                <a:lnTo>
                  <a:pt x="7604" y="21584"/>
                </a:lnTo>
                <a:cubicBezTo>
                  <a:pt x="7632" y="21578"/>
                  <a:pt x="7644" y="21488"/>
                  <a:pt x="7627" y="21459"/>
                </a:cubicBezTo>
                <a:cubicBezTo>
                  <a:pt x="7615" y="21431"/>
                  <a:pt x="7581" y="21402"/>
                  <a:pt x="7553" y="21397"/>
                </a:cubicBezTo>
                <a:lnTo>
                  <a:pt x="7536" y="21408"/>
                </a:lnTo>
                <a:cubicBezTo>
                  <a:pt x="7520" y="21416"/>
                  <a:pt x="7510" y="21427"/>
                  <a:pt x="7499" y="21427"/>
                </a:cubicBezTo>
                <a:cubicBezTo>
                  <a:pt x="7495" y="21427"/>
                  <a:pt x="7490" y="21425"/>
                  <a:pt x="7485" y="21420"/>
                </a:cubicBezTo>
                <a:lnTo>
                  <a:pt x="7468" y="21402"/>
                </a:lnTo>
                <a:cubicBezTo>
                  <a:pt x="7451" y="21391"/>
                  <a:pt x="7439" y="21363"/>
                  <a:pt x="7451" y="21340"/>
                </a:cubicBezTo>
                <a:lnTo>
                  <a:pt x="7456" y="21317"/>
                </a:lnTo>
                <a:cubicBezTo>
                  <a:pt x="7456" y="21300"/>
                  <a:pt x="7451" y="21283"/>
                  <a:pt x="7445" y="21272"/>
                </a:cubicBezTo>
                <a:cubicBezTo>
                  <a:pt x="7443" y="21270"/>
                  <a:pt x="7441" y="21270"/>
                  <a:pt x="7438" y="21270"/>
                </a:cubicBezTo>
                <a:cubicBezTo>
                  <a:pt x="7430" y="21270"/>
                  <a:pt x="7419" y="21274"/>
                  <a:pt x="7411" y="21278"/>
                </a:cubicBezTo>
                <a:lnTo>
                  <a:pt x="7394" y="21300"/>
                </a:lnTo>
                <a:cubicBezTo>
                  <a:pt x="7394" y="21334"/>
                  <a:pt x="7394" y="21391"/>
                  <a:pt x="7400" y="21425"/>
                </a:cubicBezTo>
                <a:lnTo>
                  <a:pt x="7411" y="21448"/>
                </a:lnTo>
                <a:cubicBezTo>
                  <a:pt x="7422" y="21471"/>
                  <a:pt x="7479" y="21459"/>
                  <a:pt x="7445" y="21516"/>
                </a:cubicBezTo>
                <a:cubicBezTo>
                  <a:pt x="7442" y="21521"/>
                  <a:pt x="7438" y="21523"/>
                  <a:pt x="7432" y="21523"/>
                </a:cubicBezTo>
                <a:cubicBezTo>
                  <a:pt x="7412" y="21523"/>
                  <a:pt x="7376" y="21495"/>
                  <a:pt x="7354" y="21459"/>
                </a:cubicBezTo>
                <a:lnTo>
                  <a:pt x="7349" y="21454"/>
                </a:lnTo>
                <a:cubicBezTo>
                  <a:pt x="7349" y="21452"/>
                  <a:pt x="7347" y="21451"/>
                  <a:pt x="7346" y="21451"/>
                </a:cubicBezTo>
                <a:cubicBezTo>
                  <a:pt x="7336" y="21451"/>
                  <a:pt x="7306" y="21472"/>
                  <a:pt x="7292" y="21482"/>
                </a:cubicBezTo>
                <a:cubicBezTo>
                  <a:pt x="7290" y="21484"/>
                  <a:pt x="7288" y="21485"/>
                  <a:pt x="7286" y="21485"/>
                </a:cubicBezTo>
                <a:cubicBezTo>
                  <a:pt x="7275" y="21485"/>
                  <a:pt x="7275" y="21434"/>
                  <a:pt x="7275" y="21414"/>
                </a:cubicBezTo>
                <a:cubicBezTo>
                  <a:pt x="7277" y="21406"/>
                  <a:pt x="7276" y="21402"/>
                  <a:pt x="7273" y="21402"/>
                </a:cubicBezTo>
                <a:cubicBezTo>
                  <a:pt x="7268" y="21402"/>
                  <a:pt x="7256" y="21416"/>
                  <a:pt x="7241" y="21442"/>
                </a:cubicBezTo>
                <a:lnTo>
                  <a:pt x="7207" y="21448"/>
                </a:lnTo>
                <a:cubicBezTo>
                  <a:pt x="7201" y="21448"/>
                  <a:pt x="7184" y="21442"/>
                  <a:pt x="7184" y="21442"/>
                </a:cubicBezTo>
                <a:cubicBezTo>
                  <a:pt x="7181" y="21407"/>
                  <a:pt x="7172" y="21392"/>
                  <a:pt x="7161" y="21392"/>
                </a:cubicBezTo>
                <a:cubicBezTo>
                  <a:pt x="7151" y="21392"/>
                  <a:pt x="7140" y="21402"/>
                  <a:pt x="7127" y="21420"/>
                </a:cubicBezTo>
                <a:cubicBezTo>
                  <a:pt x="7122" y="21431"/>
                  <a:pt x="7116" y="21442"/>
                  <a:pt x="7105" y="21454"/>
                </a:cubicBezTo>
                <a:lnTo>
                  <a:pt x="7093" y="21459"/>
                </a:lnTo>
                <a:cubicBezTo>
                  <a:pt x="7082" y="21459"/>
                  <a:pt x="7071" y="21431"/>
                  <a:pt x="7071" y="21425"/>
                </a:cubicBezTo>
                <a:cubicBezTo>
                  <a:pt x="7071" y="21414"/>
                  <a:pt x="7071" y="21357"/>
                  <a:pt x="7071" y="21340"/>
                </a:cubicBezTo>
                <a:cubicBezTo>
                  <a:pt x="7071" y="21325"/>
                  <a:pt x="7071" y="21317"/>
                  <a:pt x="7069" y="21317"/>
                </a:cubicBezTo>
                <a:cubicBezTo>
                  <a:pt x="7068" y="21317"/>
                  <a:pt x="7067" y="21319"/>
                  <a:pt x="7065" y="21323"/>
                </a:cubicBezTo>
                <a:lnTo>
                  <a:pt x="7059" y="21334"/>
                </a:lnTo>
                <a:lnTo>
                  <a:pt x="7059" y="21346"/>
                </a:lnTo>
                <a:cubicBezTo>
                  <a:pt x="7059" y="21346"/>
                  <a:pt x="7058" y="21346"/>
                  <a:pt x="7057" y="21346"/>
                </a:cubicBezTo>
                <a:cubicBezTo>
                  <a:pt x="7048" y="21346"/>
                  <a:pt x="7012" y="21316"/>
                  <a:pt x="6997" y="21300"/>
                </a:cubicBezTo>
                <a:cubicBezTo>
                  <a:pt x="6996" y="21299"/>
                  <a:pt x="6995" y="21298"/>
                  <a:pt x="6994" y="21298"/>
                </a:cubicBezTo>
                <a:cubicBezTo>
                  <a:pt x="6981" y="21298"/>
                  <a:pt x="6959" y="21382"/>
                  <a:pt x="6985" y="21402"/>
                </a:cubicBezTo>
                <a:cubicBezTo>
                  <a:pt x="7014" y="21425"/>
                  <a:pt x="7025" y="21493"/>
                  <a:pt x="7019" y="21510"/>
                </a:cubicBezTo>
                <a:cubicBezTo>
                  <a:pt x="7014" y="21522"/>
                  <a:pt x="6980" y="21550"/>
                  <a:pt x="6968" y="21556"/>
                </a:cubicBezTo>
                <a:cubicBezTo>
                  <a:pt x="6968" y="21556"/>
                  <a:pt x="6968" y="21556"/>
                  <a:pt x="6967" y="21556"/>
                </a:cubicBezTo>
                <a:cubicBezTo>
                  <a:pt x="6954" y="21556"/>
                  <a:pt x="6917" y="21481"/>
                  <a:pt x="6912" y="21454"/>
                </a:cubicBezTo>
                <a:cubicBezTo>
                  <a:pt x="6907" y="21432"/>
                  <a:pt x="6876" y="21423"/>
                  <a:pt x="6854" y="21423"/>
                </a:cubicBezTo>
                <a:cubicBezTo>
                  <a:pt x="6847" y="21423"/>
                  <a:pt x="6842" y="21424"/>
                  <a:pt x="6838" y="21425"/>
                </a:cubicBezTo>
                <a:cubicBezTo>
                  <a:pt x="6815" y="21425"/>
                  <a:pt x="6781" y="21431"/>
                  <a:pt x="6764" y="21437"/>
                </a:cubicBezTo>
                <a:lnTo>
                  <a:pt x="6747" y="21442"/>
                </a:lnTo>
                <a:lnTo>
                  <a:pt x="6713" y="21448"/>
                </a:lnTo>
                <a:cubicBezTo>
                  <a:pt x="6709" y="21449"/>
                  <a:pt x="6706" y="21450"/>
                  <a:pt x="6702" y="21450"/>
                </a:cubicBezTo>
                <a:cubicBezTo>
                  <a:pt x="6672" y="21450"/>
                  <a:pt x="6644" y="21412"/>
                  <a:pt x="6639" y="21397"/>
                </a:cubicBezTo>
                <a:cubicBezTo>
                  <a:pt x="6639" y="21386"/>
                  <a:pt x="6635" y="21380"/>
                  <a:pt x="6628" y="21380"/>
                </a:cubicBezTo>
                <a:cubicBezTo>
                  <a:pt x="6625" y="21380"/>
                  <a:pt x="6621" y="21381"/>
                  <a:pt x="6617" y="21385"/>
                </a:cubicBezTo>
                <a:lnTo>
                  <a:pt x="6611" y="21391"/>
                </a:lnTo>
                <a:cubicBezTo>
                  <a:pt x="6588" y="21408"/>
                  <a:pt x="6605" y="21420"/>
                  <a:pt x="6611" y="21437"/>
                </a:cubicBezTo>
                <a:lnTo>
                  <a:pt x="6617" y="21465"/>
                </a:lnTo>
                <a:cubicBezTo>
                  <a:pt x="6612" y="21490"/>
                  <a:pt x="6599" y="21506"/>
                  <a:pt x="6586" y="21506"/>
                </a:cubicBezTo>
                <a:cubicBezTo>
                  <a:pt x="6581" y="21506"/>
                  <a:pt x="6576" y="21504"/>
                  <a:pt x="6571" y="21499"/>
                </a:cubicBezTo>
                <a:lnTo>
                  <a:pt x="6554" y="21488"/>
                </a:lnTo>
                <a:lnTo>
                  <a:pt x="6543" y="21476"/>
                </a:lnTo>
                <a:cubicBezTo>
                  <a:pt x="6526" y="21459"/>
                  <a:pt x="6543" y="21391"/>
                  <a:pt x="6554" y="21368"/>
                </a:cubicBezTo>
                <a:cubicBezTo>
                  <a:pt x="6558" y="21358"/>
                  <a:pt x="6548" y="21354"/>
                  <a:pt x="6535" y="21354"/>
                </a:cubicBezTo>
                <a:cubicBezTo>
                  <a:pt x="6528" y="21354"/>
                  <a:pt x="6521" y="21355"/>
                  <a:pt x="6514" y="21357"/>
                </a:cubicBezTo>
                <a:cubicBezTo>
                  <a:pt x="6503" y="21368"/>
                  <a:pt x="6486" y="21374"/>
                  <a:pt x="6475" y="21374"/>
                </a:cubicBezTo>
                <a:lnTo>
                  <a:pt x="6463" y="21374"/>
                </a:lnTo>
                <a:lnTo>
                  <a:pt x="6452" y="21368"/>
                </a:lnTo>
                <a:cubicBezTo>
                  <a:pt x="6435" y="21374"/>
                  <a:pt x="6424" y="21397"/>
                  <a:pt x="6424" y="21414"/>
                </a:cubicBezTo>
                <a:lnTo>
                  <a:pt x="6429" y="21425"/>
                </a:lnTo>
                <a:cubicBezTo>
                  <a:pt x="6441" y="21437"/>
                  <a:pt x="6452" y="21454"/>
                  <a:pt x="6469" y="21459"/>
                </a:cubicBezTo>
                <a:cubicBezTo>
                  <a:pt x="6497" y="21471"/>
                  <a:pt x="6526" y="21499"/>
                  <a:pt x="6520" y="21533"/>
                </a:cubicBezTo>
                <a:lnTo>
                  <a:pt x="6497" y="21601"/>
                </a:lnTo>
                <a:cubicBezTo>
                  <a:pt x="6475" y="21561"/>
                  <a:pt x="6333" y="21567"/>
                  <a:pt x="6288" y="21556"/>
                </a:cubicBezTo>
                <a:cubicBezTo>
                  <a:pt x="6242" y="21544"/>
                  <a:pt x="6202" y="21482"/>
                  <a:pt x="6202" y="21465"/>
                </a:cubicBezTo>
                <a:cubicBezTo>
                  <a:pt x="6202" y="21448"/>
                  <a:pt x="6248" y="21431"/>
                  <a:pt x="6265" y="21431"/>
                </a:cubicBezTo>
                <a:cubicBezTo>
                  <a:pt x="6282" y="21431"/>
                  <a:pt x="6293" y="21420"/>
                  <a:pt x="6288" y="21402"/>
                </a:cubicBezTo>
                <a:lnTo>
                  <a:pt x="6253" y="21397"/>
                </a:lnTo>
                <a:cubicBezTo>
                  <a:pt x="6214" y="21397"/>
                  <a:pt x="6180" y="21431"/>
                  <a:pt x="6180" y="21471"/>
                </a:cubicBezTo>
                <a:lnTo>
                  <a:pt x="6174" y="21505"/>
                </a:lnTo>
                <a:cubicBezTo>
                  <a:pt x="6168" y="21522"/>
                  <a:pt x="6140" y="21539"/>
                  <a:pt x="6129" y="21556"/>
                </a:cubicBezTo>
                <a:cubicBezTo>
                  <a:pt x="6117" y="21567"/>
                  <a:pt x="6112" y="21584"/>
                  <a:pt x="6100" y="21590"/>
                </a:cubicBezTo>
                <a:cubicBezTo>
                  <a:pt x="6091" y="21593"/>
                  <a:pt x="6082" y="21594"/>
                  <a:pt x="6073" y="21594"/>
                </a:cubicBezTo>
                <a:cubicBezTo>
                  <a:pt x="6055" y="21594"/>
                  <a:pt x="6037" y="21590"/>
                  <a:pt x="6020" y="21590"/>
                </a:cubicBezTo>
                <a:cubicBezTo>
                  <a:pt x="6002" y="21590"/>
                  <a:pt x="5986" y="21594"/>
                  <a:pt x="5970" y="21612"/>
                </a:cubicBezTo>
                <a:cubicBezTo>
                  <a:pt x="5968" y="21614"/>
                  <a:pt x="5966" y="21615"/>
                  <a:pt x="5963" y="21615"/>
                </a:cubicBezTo>
                <a:cubicBezTo>
                  <a:pt x="5947" y="21615"/>
                  <a:pt x="5916" y="21592"/>
                  <a:pt x="5902" y="21573"/>
                </a:cubicBezTo>
                <a:lnTo>
                  <a:pt x="5890" y="21550"/>
                </a:lnTo>
                <a:cubicBezTo>
                  <a:pt x="5883" y="21524"/>
                  <a:pt x="5888" y="21510"/>
                  <a:pt x="5898" y="21510"/>
                </a:cubicBezTo>
                <a:cubicBezTo>
                  <a:pt x="5904" y="21510"/>
                  <a:pt x="5911" y="21514"/>
                  <a:pt x="5919" y="21522"/>
                </a:cubicBezTo>
                <a:lnTo>
                  <a:pt x="5953" y="21482"/>
                </a:lnTo>
                <a:lnTo>
                  <a:pt x="5970" y="21465"/>
                </a:lnTo>
                <a:cubicBezTo>
                  <a:pt x="5973" y="21466"/>
                  <a:pt x="5976" y="21466"/>
                  <a:pt x="5980" y="21466"/>
                </a:cubicBezTo>
                <a:cubicBezTo>
                  <a:pt x="6009" y="21466"/>
                  <a:pt x="6050" y="21446"/>
                  <a:pt x="6055" y="21431"/>
                </a:cubicBezTo>
                <a:cubicBezTo>
                  <a:pt x="6058" y="21420"/>
                  <a:pt x="6021" y="21416"/>
                  <a:pt x="5982" y="21416"/>
                </a:cubicBezTo>
                <a:cubicBezTo>
                  <a:pt x="5959" y="21416"/>
                  <a:pt x="5935" y="21417"/>
                  <a:pt x="5919" y="21420"/>
                </a:cubicBezTo>
                <a:cubicBezTo>
                  <a:pt x="5883" y="21425"/>
                  <a:pt x="5803" y="21443"/>
                  <a:pt x="5770" y="21443"/>
                </a:cubicBezTo>
                <a:cubicBezTo>
                  <a:pt x="5766" y="21443"/>
                  <a:pt x="5762" y="21443"/>
                  <a:pt x="5760" y="21442"/>
                </a:cubicBezTo>
                <a:cubicBezTo>
                  <a:pt x="5731" y="21437"/>
                  <a:pt x="5726" y="21380"/>
                  <a:pt x="5731" y="21357"/>
                </a:cubicBezTo>
                <a:cubicBezTo>
                  <a:pt x="5734" y="21346"/>
                  <a:pt x="5734" y="21340"/>
                  <a:pt x="5731" y="21340"/>
                </a:cubicBezTo>
                <a:cubicBezTo>
                  <a:pt x="5727" y="21340"/>
                  <a:pt x="5720" y="21346"/>
                  <a:pt x="5709" y="21357"/>
                </a:cubicBezTo>
                <a:lnTo>
                  <a:pt x="5703" y="21363"/>
                </a:lnTo>
                <a:lnTo>
                  <a:pt x="5692" y="21368"/>
                </a:lnTo>
                <a:cubicBezTo>
                  <a:pt x="5675" y="21368"/>
                  <a:pt x="5669" y="21385"/>
                  <a:pt x="5669" y="21385"/>
                </a:cubicBezTo>
                <a:cubicBezTo>
                  <a:pt x="5669" y="21391"/>
                  <a:pt x="5686" y="21448"/>
                  <a:pt x="5709" y="21510"/>
                </a:cubicBezTo>
                <a:lnTo>
                  <a:pt x="5771" y="21493"/>
                </a:lnTo>
                <a:cubicBezTo>
                  <a:pt x="5771" y="21493"/>
                  <a:pt x="5783" y="21510"/>
                  <a:pt x="5783" y="21522"/>
                </a:cubicBezTo>
                <a:cubicBezTo>
                  <a:pt x="5783" y="21533"/>
                  <a:pt x="5771" y="21556"/>
                  <a:pt x="5771" y="21556"/>
                </a:cubicBezTo>
                <a:cubicBezTo>
                  <a:pt x="5767" y="21554"/>
                  <a:pt x="5763" y="21553"/>
                  <a:pt x="5760" y="21553"/>
                </a:cubicBezTo>
                <a:cubicBezTo>
                  <a:pt x="5729" y="21553"/>
                  <a:pt x="5735" y="21626"/>
                  <a:pt x="5713" y="21626"/>
                </a:cubicBezTo>
                <a:cubicBezTo>
                  <a:pt x="5709" y="21626"/>
                  <a:pt x="5704" y="21624"/>
                  <a:pt x="5697" y="21618"/>
                </a:cubicBezTo>
                <a:lnTo>
                  <a:pt x="5635" y="21561"/>
                </a:lnTo>
                <a:cubicBezTo>
                  <a:pt x="5602" y="21599"/>
                  <a:pt x="5563" y="21612"/>
                  <a:pt x="5542" y="21612"/>
                </a:cubicBezTo>
                <a:cubicBezTo>
                  <a:pt x="5534" y="21612"/>
                  <a:pt x="5529" y="21610"/>
                  <a:pt x="5527" y="21607"/>
                </a:cubicBezTo>
                <a:cubicBezTo>
                  <a:pt x="5522" y="21590"/>
                  <a:pt x="5476" y="21544"/>
                  <a:pt x="5465" y="21527"/>
                </a:cubicBezTo>
                <a:cubicBezTo>
                  <a:pt x="5453" y="21505"/>
                  <a:pt x="5431" y="21476"/>
                  <a:pt x="5419" y="21459"/>
                </a:cubicBezTo>
                <a:lnTo>
                  <a:pt x="5408" y="21465"/>
                </a:lnTo>
                <a:lnTo>
                  <a:pt x="5391" y="21471"/>
                </a:lnTo>
                <a:cubicBezTo>
                  <a:pt x="5380" y="21493"/>
                  <a:pt x="5363" y="21544"/>
                  <a:pt x="5357" y="21578"/>
                </a:cubicBezTo>
                <a:lnTo>
                  <a:pt x="5340" y="21601"/>
                </a:lnTo>
                <a:cubicBezTo>
                  <a:pt x="5335" y="21608"/>
                  <a:pt x="5328" y="21610"/>
                  <a:pt x="5321" y="21610"/>
                </a:cubicBezTo>
                <a:cubicBezTo>
                  <a:pt x="5313" y="21610"/>
                  <a:pt x="5305" y="21608"/>
                  <a:pt x="5296" y="21608"/>
                </a:cubicBezTo>
                <a:cubicBezTo>
                  <a:pt x="5286" y="21608"/>
                  <a:pt x="5275" y="21611"/>
                  <a:pt x="5266" y="21624"/>
                </a:cubicBezTo>
                <a:cubicBezTo>
                  <a:pt x="5255" y="21612"/>
                  <a:pt x="5227" y="21607"/>
                  <a:pt x="5209" y="21607"/>
                </a:cubicBezTo>
                <a:lnTo>
                  <a:pt x="5192" y="21578"/>
                </a:lnTo>
                <a:lnTo>
                  <a:pt x="5187" y="21567"/>
                </a:lnTo>
                <a:cubicBezTo>
                  <a:pt x="5107" y="21590"/>
                  <a:pt x="5000" y="21624"/>
                  <a:pt x="4943" y="21646"/>
                </a:cubicBezTo>
                <a:lnTo>
                  <a:pt x="4886" y="21624"/>
                </a:lnTo>
                <a:lnTo>
                  <a:pt x="4869" y="21612"/>
                </a:lnTo>
                <a:cubicBezTo>
                  <a:pt x="4864" y="21607"/>
                  <a:pt x="4858" y="21604"/>
                  <a:pt x="4852" y="21604"/>
                </a:cubicBezTo>
                <a:cubicBezTo>
                  <a:pt x="4839" y="21604"/>
                  <a:pt x="4826" y="21616"/>
                  <a:pt x="4818" y="21635"/>
                </a:cubicBezTo>
                <a:lnTo>
                  <a:pt x="4807" y="21652"/>
                </a:lnTo>
                <a:cubicBezTo>
                  <a:pt x="4807" y="21654"/>
                  <a:pt x="4805" y="21654"/>
                  <a:pt x="4803" y="21654"/>
                </a:cubicBezTo>
                <a:cubicBezTo>
                  <a:pt x="4796" y="21654"/>
                  <a:pt x="4782" y="21649"/>
                  <a:pt x="4778" y="21641"/>
                </a:cubicBezTo>
                <a:cubicBezTo>
                  <a:pt x="4767" y="21624"/>
                  <a:pt x="4824" y="21607"/>
                  <a:pt x="4778" y="21595"/>
                </a:cubicBezTo>
                <a:lnTo>
                  <a:pt x="4733" y="21578"/>
                </a:lnTo>
                <a:lnTo>
                  <a:pt x="4733" y="21578"/>
                </a:lnTo>
                <a:cubicBezTo>
                  <a:pt x="4741" y="21574"/>
                  <a:pt x="4748" y="21569"/>
                  <a:pt x="4756" y="21561"/>
                </a:cubicBezTo>
                <a:lnTo>
                  <a:pt x="4767" y="21544"/>
                </a:lnTo>
                <a:cubicBezTo>
                  <a:pt x="4784" y="21527"/>
                  <a:pt x="4739" y="21459"/>
                  <a:pt x="4727" y="21431"/>
                </a:cubicBezTo>
                <a:cubicBezTo>
                  <a:pt x="4713" y="21407"/>
                  <a:pt x="4761" y="21368"/>
                  <a:pt x="4797" y="21368"/>
                </a:cubicBezTo>
                <a:cubicBezTo>
                  <a:pt x="4805" y="21368"/>
                  <a:pt x="4812" y="21370"/>
                  <a:pt x="4818" y="21374"/>
                </a:cubicBezTo>
                <a:cubicBezTo>
                  <a:pt x="4846" y="21397"/>
                  <a:pt x="4841" y="21425"/>
                  <a:pt x="4824" y="21431"/>
                </a:cubicBezTo>
                <a:cubicBezTo>
                  <a:pt x="4812" y="21431"/>
                  <a:pt x="4812" y="21454"/>
                  <a:pt x="4818" y="21465"/>
                </a:cubicBezTo>
                <a:cubicBezTo>
                  <a:pt x="4824" y="21471"/>
                  <a:pt x="4858" y="21499"/>
                  <a:pt x="4869" y="21510"/>
                </a:cubicBezTo>
                <a:cubicBezTo>
                  <a:pt x="4870" y="21511"/>
                  <a:pt x="4871" y="21511"/>
                  <a:pt x="4872" y="21511"/>
                </a:cubicBezTo>
                <a:cubicBezTo>
                  <a:pt x="4883" y="21511"/>
                  <a:pt x="4898" y="21481"/>
                  <a:pt x="4903" y="21465"/>
                </a:cubicBezTo>
                <a:cubicBezTo>
                  <a:pt x="4903" y="21454"/>
                  <a:pt x="4926" y="21437"/>
                  <a:pt x="4949" y="21431"/>
                </a:cubicBezTo>
                <a:lnTo>
                  <a:pt x="4949" y="21380"/>
                </a:lnTo>
                <a:lnTo>
                  <a:pt x="4943" y="21312"/>
                </a:lnTo>
                <a:lnTo>
                  <a:pt x="4943" y="21312"/>
                </a:lnTo>
                <a:cubicBezTo>
                  <a:pt x="4980" y="21321"/>
                  <a:pt x="5013" y="21330"/>
                  <a:pt x="5027" y="21330"/>
                </a:cubicBezTo>
                <a:cubicBezTo>
                  <a:pt x="5030" y="21330"/>
                  <a:pt x="5033" y="21330"/>
                  <a:pt x="5034" y="21329"/>
                </a:cubicBezTo>
                <a:cubicBezTo>
                  <a:pt x="5038" y="21329"/>
                  <a:pt x="5072" y="21300"/>
                  <a:pt x="5085" y="21300"/>
                </a:cubicBezTo>
                <a:cubicBezTo>
                  <a:pt x="5088" y="21300"/>
                  <a:pt x="5090" y="21301"/>
                  <a:pt x="5090" y="21306"/>
                </a:cubicBezTo>
                <a:cubicBezTo>
                  <a:pt x="5090" y="21319"/>
                  <a:pt x="5098" y="21323"/>
                  <a:pt x="5108" y="21323"/>
                </a:cubicBezTo>
                <a:cubicBezTo>
                  <a:pt x="5121" y="21323"/>
                  <a:pt x="5138" y="21316"/>
                  <a:pt x="5147" y="21306"/>
                </a:cubicBezTo>
                <a:cubicBezTo>
                  <a:pt x="5152" y="21303"/>
                  <a:pt x="5156" y="21301"/>
                  <a:pt x="5161" y="21301"/>
                </a:cubicBezTo>
                <a:cubicBezTo>
                  <a:pt x="5181" y="21301"/>
                  <a:pt x="5202" y="21326"/>
                  <a:pt x="5215" y="21363"/>
                </a:cubicBezTo>
                <a:lnTo>
                  <a:pt x="5261" y="21306"/>
                </a:lnTo>
                <a:cubicBezTo>
                  <a:pt x="5263" y="21300"/>
                  <a:pt x="5272" y="21298"/>
                  <a:pt x="5281" y="21298"/>
                </a:cubicBezTo>
                <a:cubicBezTo>
                  <a:pt x="5290" y="21298"/>
                  <a:pt x="5300" y="21300"/>
                  <a:pt x="5306" y="21306"/>
                </a:cubicBezTo>
                <a:cubicBezTo>
                  <a:pt x="5320" y="21327"/>
                  <a:pt x="5331" y="21335"/>
                  <a:pt x="5341" y="21335"/>
                </a:cubicBezTo>
                <a:cubicBezTo>
                  <a:pt x="5361" y="21335"/>
                  <a:pt x="5376" y="21306"/>
                  <a:pt x="5391" y="21283"/>
                </a:cubicBezTo>
                <a:lnTo>
                  <a:pt x="5476" y="21176"/>
                </a:lnTo>
                <a:cubicBezTo>
                  <a:pt x="5488" y="21181"/>
                  <a:pt x="5505" y="21181"/>
                  <a:pt x="5510" y="21187"/>
                </a:cubicBezTo>
                <a:cubicBezTo>
                  <a:pt x="5542" y="21231"/>
                  <a:pt x="5557" y="21244"/>
                  <a:pt x="5585" y="21244"/>
                </a:cubicBezTo>
                <a:cubicBezTo>
                  <a:pt x="5597" y="21244"/>
                  <a:pt x="5611" y="21241"/>
                  <a:pt x="5629" y="21238"/>
                </a:cubicBezTo>
                <a:lnTo>
                  <a:pt x="5709" y="21227"/>
                </a:lnTo>
                <a:cubicBezTo>
                  <a:pt x="5730" y="21242"/>
                  <a:pt x="5755" y="21249"/>
                  <a:pt x="5780" y="21249"/>
                </a:cubicBezTo>
                <a:cubicBezTo>
                  <a:pt x="5819" y="21249"/>
                  <a:pt x="5858" y="21229"/>
                  <a:pt x="5879" y="21187"/>
                </a:cubicBezTo>
                <a:lnTo>
                  <a:pt x="5947" y="21198"/>
                </a:lnTo>
                <a:cubicBezTo>
                  <a:pt x="5958" y="21198"/>
                  <a:pt x="5964" y="21147"/>
                  <a:pt x="5975" y="21147"/>
                </a:cubicBezTo>
                <a:cubicBezTo>
                  <a:pt x="5977" y="21147"/>
                  <a:pt x="5979" y="21146"/>
                  <a:pt x="5980" y="21146"/>
                </a:cubicBezTo>
                <a:cubicBezTo>
                  <a:pt x="5996" y="21146"/>
                  <a:pt x="6011" y="21170"/>
                  <a:pt x="6027" y="21176"/>
                </a:cubicBezTo>
                <a:cubicBezTo>
                  <a:pt x="6036" y="21176"/>
                  <a:pt x="6046" y="21176"/>
                  <a:pt x="6057" y="21176"/>
                </a:cubicBezTo>
                <a:cubicBezTo>
                  <a:pt x="6073" y="21176"/>
                  <a:pt x="6088" y="21174"/>
                  <a:pt x="6095" y="21164"/>
                </a:cubicBezTo>
                <a:cubicBezTo>
                  <a:pt x="6107" y="21152"/>
                  <a:pt x="6114" y="21147"/>
                  <a:pt x="6118" y="21147"/>
                </a:cubicBezTo>
                <a:cubicBezTo>
                  <a:pt x="6126" y="21147"/>
                  <a:pt x="6125" y="21163"/>
                  <a:pt x="6129" y="21181"/>
                </a:cubicBezTo>
                <a:cubicBezTo>
                  <a:pt x="6129" y="21193"/>
                  <a:pt x="6146" y="21204"/>
                  <a:pt x="6157" y="21204"/>
                </a:cubicBezTo>
                <a:cubicBezTo>
                  <a:pt x="6163" y="21207"/>
                  <a:pt x="6170" y="21207"/>
                  <a:pt x="6178" y="21207"/>
                </a:cubicBezTo>
                <a:cubicBezTo>
                  <a:pt x="6185" y="21207"/>
                  <a:pt x="6194" y="21207"/>
                  <a:pt x="6202" y="21210"/>
                </a:cubicBezTo>
                <a:lnTo>
                  <a:pt x="6276" y="21227"/>
                </a:lnTo>
                <a:cubicBezTo>
                  <a:pt x="6287" y="21199"/>
                  <a:pt x="6310" y="21190"/>
                  <a:pt x="6329" y="21190"/>
                </a:cubicBezTo>
                <a:cubicBezTo>
                  <a:pt x="6341" y="21190"/>
                  <a:pt x="6351" y="21194"/>
                  <a:pt x="6356" y="21198"/>
                </a:cubicBezTo>
                <a:cubicBezTo>
                  <a:pt x="6372" y="21215"/>
                  <a:pt x="6420" y="21278"/>
                  <a:pt x="6449" y="21278"/>
                </a:cubicBezTo>
                <a:cubicBezTo>
                  <a:pt x="6450" y="21278"/>
                  <a:pt x="6451" y="21278"/>
                  <a:pt x="6452" y="21278"/>
                </a:cubicBezTo>
                <a:cubicBezTo>
                  <a:pt x="6480" y="21266"/>
                  <a:pt x="6497" y="21244"/>
                  <a:pt x="6486" y="21221"/>
                </a:cubicBezTo>
                <a:lnTo>
                  <a:pt x="6486" y="21204"/>
                </a:lnTo>
                <a:cubicBezTo>
                  <a:pt x="6480" y="21187"/>
                  <a:pt x="6492" y="21170"/>
                  <a:pt x="6497" y="21159"/>
                </a:cubicBezTo>
                <a:cubicBezTo>
                  <a:pt x="6504" y="21151"/>
                  <a:pt x="6508" y="21147"/>
                  <a:pt x="6511" y="21147"/>
                </a:cubicBezTo>
                <a:cubicBezTo>
                  <a:pt x="6518" y="21147"/>
                  <a:pt x="6518" y="21167"/>
                  <a:pt x="6526" y="21176"/>
                </a:cubicBezTo>
                <a:lnTo>
                  <a:pt x="6543" y="21215"/>
                </a:lnTo>
                <a:cubicBezTo>
                  <a:pt x="6560" y="21198"/>
                  <a:pt x="6571" y="21159"/>
                  <a:pt x="6566" y="21130"/>
                </a:cubicBezTo>
                <a:lnTo>
                  <a:pt x="6566" y="21130"/>
                </a:lnTo>
                <a:lnTo>
                  <a:pt x="6605" y="21164"/>
                </a:lnTo>
                <a:cubicBezTo>
                  <a:pt x="6619" y="21176"/>
                  <a:pt x="6635" y="21178"/>
                  <a:pt x="6652" y="21178"/>
                </a:cubicBezTo>
                <a:cubicBezTo>
                  <a:pt x="6662" y="21178"/>
                  <a:pt x="6672" y="21178"/>
                  <a:pt x="6682" y="21178"/>
                </a:cubicBezTo>
                <a:cubicBezTo>
                  <a:pt x="6704" y="21178"/>
                  <a:pt x="6727" y="21181"/>
                  <a:pt x="6747" y="21204"/>
                </a:cubicBezTo>
                <a:lnTo>
                  <a:pt x="6758" y="21210"/>
                </a:lnTo>
                <a:cubicBezTo>
                  <a:pt x="6764" y="21206"/>
                  <a:pt x="6768" y="21205"/>
                  <a:pt x="6773" y="21205"/>
                </a:cubicBezTo>
                <a:cubicBezTo>
                  <a:pt x="6799" y="21205"/>
                  <a:pt x="6815" y="21253"/>
                  <a:pt x="6815" y="21272"/>
                </a:cubicBezTo>
                <a:cubicBezTo>
                  <a:pt x="6815" y="21300"/>
                  <a:pt x="6792" y="21334"/>
                  <a:pt x="6770" y="21351"/>
                </a:cubicBezTo>
                <a:lnTo>
                  <a:pt x="6815" y="21363"/>
                </a:lnTo>
                <a:cubicBezTo>
                  <a:pt x="6819" y="21364"/>
                  <a:pt x="6823" y="21365"/>
                  <a:pt x="6826" y="21365"/>
                </a:cubicBezTo>
                <a:cubicBezTo>
                  <a:pt x="6848" y="21365"/>
                  <a:pt x="6844" y="21332"/>
                  <a:pt x="6844" y="21312"/>
                </a:cubicBezTo>
                <a:lnTo>
                  <a:pt x="6844" y="21278"/>
                </a:lnTo>
                <a:cubicBezTo>
                  <a:pt x="6844" y="21245"/>
                  <a:pt x="6884" y="21158"/>
                  <a:pt x="6912" y="21158"/>
                </a:cubicBezTo>
                <a:cubicBezTo>
                  <a:pt x="6914" y="21158"/>
                  <a:pt x="6916" y="21158"/>
                  <a:pt x="6917" y="21159"/>
                </a:cubicBezTo>
                <a:cubicBezTo>
                  <a:pt x="6923" y="21161"/>
                  <a:pt x="6929" y="21163"/>
                  <a:pt x="6935" y="21163"/>
                </a:cubicBezTo>
                <a:cubicBezTo>
                  <a:pt x="6950" y="21163"/>
                  <a:pt x="6963" y="21151"/>
                  <a:pt x="6963" y="21130"/>
                </a:cubicBezTo>
                <a:lnTo>
                  <a:pt x="6963" y="21113"/>
                </a:lnTo>
                <a:lnTo>
                  <a:pt x="6968" y="21073"/>
                </a:lnTo>
                <a:cubicBezTo>
                  <a:pt x="6990" y="21079"/>
                  <a:pt x="7090" y="21136"/>
                  <a:pt x="7118" y="21136"/>
                </a:cubicBezTo>
                <a:cubicBezTo>
                  <a:pt x="7119" y="21136"/>
                  <a:pt x="7121" y="21136"/>
                  <a:pt x="7122" y="21136"/>
                </a:cubicBezTo>
                <a:cubicBezTo>
                  <a:pt x="7144" y="21130"/>
                  <a:pt x="7207" y="21096"/>
                  <a:pt x="7252" y="21068"/>
                </a:cubicBezTo>
                <a:lnTo>
                  <a:pt x="7297" y="21045"/>
                </a:lnTo>
                <a:lnTo>
                  <a:pt x="7314" y="21039"/>
                </a:lnTo>
                <a:lnTo>
                  <a:pt x="7314" y="21039"/>
                </a:lnTo>
                <a:cubicBezTo>
                  <a:pt x="7343" y="21045"/>
                  <a:pt x="7343" y="21079"/>
                  <a:pt x="7309" y="21119"/>
                </a:cubicBezTo>
                <a:lnTo>
                  <a:pt x="7280" y="21141"/>
                </a:lnTo>
                <a:lnTo>
                  <a:pt x="7246" y="21159"/>
                </a:lnTo>
                <a:cubicBezTo>
                  <a:pt x="7201" y="21170"/>
                  <a:pt x="7178" y="21210"/>
                  <a:pt x="7184" y="21238"/>
                </a:cubicBezTo>
                <a:lnTo>
                  <a:pt x="7229" y="21210"/>
                </a:lnTo>
                <a:cubicBezTo>
                  <a:pt x="7269" y="21187"/>
                  <a:pt x="7309" y="21193"/>
                  <a:pt x="7337" y="21130"/>
                </a:cubicBezTo>
                <a:lnTo>
                  <a:pt x="7354" y="21096"/>
                </a:lnTo>
                <a:cubicBezTo>
                  <a:pt x="7372" y="21092"/>
                  <a:pt x="7396" y="21090"/>
                  <a:pt x="7424" y="21090"/>
                </a:cubicBezTo>
                <a:cubicBezTo>
                  <a:pt x="7468" y="21090"/>
                  <a:pt x="7520" y="21095"/>
                  <a:pt x="7558" y="21102"/>
                </a:cubicBezTo>
                <a:lnTo>
                  <a:pt x="7615" y="21107"/>
                </a:lnTo>
                <a:lnTo>
                  <a:pt x="7678" y="21113"/>
                </a:lnTo>
                <a:cubicBezTo>
                  <a:pt x="7740" y="21113"/>
                  <a:pt x="7819" y="21039"/>
                  <a:pt x="7808" y="21022"/>
                </a:cubicBezTo>
                <a:cubicBezTo>
                  <a:pt x="7806" y="21012"/>
                  <a:pt x="7809" y="21008"/>
                  <a:pt x="7816" y="21008"/>
                </a:cubicBezTo>
                <a:close/>
                <a:moveTo>
                  <a:pt x="7323" y="21552"/>
                </a:moveTo>
                <a:cubicBezTo>
                  <a:pt x="7352" y="21552"/>
                  <a:pt x="7377" y="21567"/>
                  <a:pt x="7377" y="21590"/>
                </a:cubicBezTo>
                <a:lnTo>
                  <a:pt x="7371" y="21612"/>
                </a:lnTo>
                <a:cubicBezTo>
                  <a:pt x="7366" y="21629"/>
                  <a:pt x="7354" y="21646"/>
                  <a:pt x="7337" y="21658"/>
                </a:cubicBezTo>
                <a:cubicBezTo>
                  <a:pt x="7320" y="21675"/>
                  <a:pt x="7326" y="21686"/>
                  <a:pt x="7337" y="21703"/>
                </a:cubicBezTo>
                <a:lnTo>
                  <a:pt x="7349" y="21715"/>
                </a:lnTo>
                <a:cubicBezTo>
                  <a:pt x="7343" y="21729"/>
                  <a:pt x="7336" y="21736"/>
                  <a:pt x="7328" y="21736"/>
                </a:cubicBezTo>
                <a:cubicBezTo>
                  <a:pt x="7320" y="21736"/>
                  <a:pt x="7312" y="21729"/>
                  <a:pt x="7303" y="21715"/>
                </a:cubicBezTo>
                <a:lnTo>
                  <a:pt x="7297" y="21686"/>
                </a:lnTo>
                <a:cubicBezTo>
                  <a:pt x="7297" y="21658"/>
                  <a:pt x="7297" y="21629"/>
                  <a:pt x="7263" y="21629"/>
                </a:cubicBezTo>
                <a:cubicBezTo>
                  <a:pt x="7241" y="21629"/>
                  <a:pt x="7246" y="21578"/>
                  <a:pt x="7263" y="21567"/>
                </a:cubicBezTo>
                <a:lnTo>
                  <a:pt x="7297" y="21556"/>
                </a:lnTo>
                <a:cubicBezTo>
                  <a:pt x="7306" y="21553"/>
                  <a:pt x="7314" y="21552"/>
                  <a:pt x="7323" y="21552"/>
                </a:cubicBezTo>
                <a:close/>
                <a:moveTo>
                  <a:pt x="2906" y="21771"/>
                </a:moveTo>
                <a:cubicBezTo>
                  <a:pt x="2929" y="21794"/>
                  <a:pt x="2912" y="21817"/>
                  <a:pt x="2906" y="21828"/>
                </a:cubicBezTo>
                <a:cubicBezTo>
                  <a:pt x="2900" y="21834"/>
                  <a:pt x="2878" y="21834"/>
                  <a:pt x="2855" y="21834"/>
                </a:cubicBezTo>
                <a:cubicBezTo>
                  <a:pt x="2866" y="21822"/>
                  <a:pt x="2878" y="21805"/>
                  <a:pt x="2900" y="21771"/>
                </a:cubicBezTo>
                <a:close/>
                <a:moveTo>
                  <a:pt x="6578" y="21672"/>
                </a:moveTo>
                <a:cubicBezTo>
                  <a:pt x="6592" y="21672"/>
                  <a:pt x="6614" y="21693"/>
                  <a:pt x="6628" y="21698"/>
                </a:cubicBezTo>
                <a:cubicBezTo>
                  <a:pt x="6685" y="21703"/>
                  <a:pt x="6634" y="21732"/>
                  <a:pt x="6639" y="21749"/>
                </a:cubicBezTo>
                <a:lnTo>
                  <a:pt x="6651" y="21771"/>
                </a:lnTo>
                <a:cubicBezTo>
                  <a:pt x="6659" y="21782"/>
                  <a:pt x="6657" y="21786"/>
                  <a:pt x="6651" y="21786"/>
                </a:cubicBezTo>
                <a:cubicBezTo>
                  <a:pt x="6641" y="21786"/>
                  <a:pt x="6618" y="21774"/>
                  <a:pt x="6611" y="21760"/>
                </a:cubicBezTo>
                <a:cubicBezTo>
                  <a:pt x="6608" y="21750"/>
                  <a:pt x="6605" y="21745"/>
                  <a:pt x="6601" y="21745"/>
                </a:cubicBezTo>
                <a:cubicBezTo>
                  <a:pt x="6595" y="21745"/>
                  <a:pt x="6589" y="21753"/>
                  <a:pt x="6583" y="21766"/>
                </a:cubicBezTo>
                <a:cubicBezTo>
                  <a:pt x="6577" y="21788"/>
                  <a:pt x="6549" y="21851"/>
                  <a:pt x="6531" y="21856"/>
                </a:cubicBezTo>
                <a:lnTo>
                  <a:pt x="6526" y="21856"/>
                </a:lnTo>
                <a:cubicBezTo>
                  <a:pt x="6520" y="21851"/>
                  <a:pt x="6509" y="21828"/>
                  <a:pt x="6514" y="21817"/>
                </a:cubicBezTo>
                <a:lnTo>
                  <a:pt x="6514" y="21800"/>
                </a:lnTo>
                <a:cubicBezTo>
                  <a:pt x="6526" y="21783"/>
                  <a:pt x="6537" y="21732"/>
                  <a:pt x="6543" y="21686"/>
                </a:cubicBezTo>
                <a:lnTo>
                  <a:pt x="6571" y="21675"/>
                </a:lnTo>
                <a:cubicBezTo>
                  <a:pt x="6573" y="21673"/>
                  <a:pt x="6575" y="21672"/>
                  <a:pt x="6578" y="21672"/>
                </a:cubicBezTo>
                <a:close/>
                <a:moveTo>
                  <a:pt x="7059" y="21607"/>
                </a:moveTo>
                <a:cubicBezTo>
                  <a:pt x="7076" y="21607"/>
                  <a:pt x="7099" y="21612"/>
                  <a:pt x="7099" y="21618"/>
                </a:cubicBezTo>
                <a:cubicBezTo>
                  <a:pt x="7102" y="21653"/>
                  <a:pt x="7109" y="21667"/>
                  <a:pt x="7120" y="21667"/>
                </a:cubicBezTo>
                <a:cubicBezTo>
                  <a:pt x="7129" y="21667"/>
                  <a:pt x="7141" y="21659"/>
                  <a:pt x="7156" y="21646"/>
                </a:cubicBezTo>
                <a:lnTo>
                  <a:pt x="7161" y="21635"/>
                </a:lnTo>
                <a:cubicBezTo>
                  <a:pt x="7178" y="21641"/>
                  <a:pt x="7195" y="21663"/>
                  <a:pt x="7195" y="21669"/>
                </a:cubicBezTo>
                <a:cubicBezTo>
                  <a:pt x="7195" y="21681"/>
                  <a:pt x="7190" y="21715"/>
                  <a:pt x="7184" y="21743"/>
                </a:cubicBezTo>
                <a:lnTo>
                  <a:pt x="7235" y="21737"/>
                </a:lnTo>
                <a:cubicBezTo>
                  <a:pt x="7238" y="21736"/>
                  <a:pt x="7242" y="21735"/>
                  <a:pt x="7246" y="21735"/>
                </a:cubicBezTo>
                <a:cubicBezTo>
                  <a:pt x="7256" y="21735"/>
                  <a:pt x="7267" y="21739"/>
                  <a:pt x="7275" y="21743"/>
                </a:cubicBezTo>
                <a:lnTo>
                  <a:pt x="7286" y="21760"/>
                </a:lnTo>
                <a:cubicBezTo>
                  <a:pt x="7292" y="21788"/>
                  <a:pt x="7297" y="21845"/>
                  <a:pt x="7292" y="21856"/>
                </a:cubicBezTo>
                <a:cubicBezTo>
                  <a:pt x="7292" y="21869"/>
                  <a:pt x="7279" y="21876"/>
                  <a:pt x="7265" y="21876"/>
                </a:cubicBezTo>
                <a:cubicBezTo>
                  <a:pt x="7261" y="21876"/>
                  <a:pt x="7256" y="21875"/>
                  <a:pt x="7252" y="21873"/>
                </a:cubicBezTo>
                <a:lnTo>
                  <a:pt x="7246" y="21839"/>
                </a:lnTo>
                <a:cubicBezTo>
                  <a:pt x="7246" y="21822"/>
                  <a:pt x="7229" y="21811"/>
                  <a:pt x="7218" y="21805"/>
                </a:cubicBezTo>
                <a:lnTo>
                  <a:pt x="7207" y="21800"/>
                </a:lnTo>
                <a:cubicBezTo>
                  <a:pt x="7190" y="21800"/>
                  <a:pt x="7178" y="21822"/>
                  <a:pt x="7184" y="21839"/>
                </a:cubicBezTo>
                <a:lnTo>
                  <a:pt x="7190" y="21856"/>
                </a:lnTo>
                <a:lnTo>
                  <a:pt x="7195" y="21862"/>
                </a:lnTo>
                <a:cubicBezTo>
                  <a:pt x="7212" y="21868"/>
                  <a:pt x="7218" y="21890"/>
                  <a:pt x="7218" y="21919"/>
                </a:cubicBezTo>
                <a:lnTo>
                  <a:pt x="7212" y="21919"/>
                </a:lnTo>
                <a:lnTo>
                  <a:pt x="7178" y="21924"/>
                </a:lnTo>
                <a:cubicBezTo>
                  <a:pt x="7139" y="21919"/>
                  <a:pt x="7105" y="21873"/>
                  <a:pt x="7110" y="21817"/>
                </a:cubicBezTo>
                <a:cubicBezTo>
                  <a:pt x="7116" y="21766"/>
                  <a:pt x="7059" y="21629"/>
                  <a:pt x="7059" y="21607"/>
                </a:cubicBezTo>
                <a:close/>
                <a:moveTo>
                  <a:pt x="4790" y="21856"/>
                </a:moveTo>
                <a:cubicBezTo>
                  <a:pt x="4790" y="21856"/>
                  <a:pt x="4807" y="21868"/>
                  <a:pt x="4812" y="21879"/>
                </a:cubicBezTo>
                <a:lnTo>
                  <a:pt x="4829" y="21913"/>
                </a:lnTo>
                <a:cubicBezTo>
                  <a:pt x="4846" y="21947"/>
                  <a:pt x="4858" y="21993"/>
                  <a:pt x="4858" y="21998"/>
                </a:cubicBezTo>
                <a:lnTo>
                  <a:pt x="4852" y="21998"/>
                </a:lnTo>
                <a:cubicBezTo>
                  <a:pt x="4852" y="21999"/>
                  <a:pt x="4851" y="22000"/>
                  <a:pt x="4850" y="22000"/>
                </a:cubicBezTo>
                <a:cubicBezTo>
                  <a:pt x="4840" y="22000"/>
                  <a:pt x="4787" y="21959"/>
                  <a:pt x="4761" y="21959"/>
                </a:cubicBezTo>
                <a:cubicBezTo>
                  <a:pt x="4755" y="21960"/>
                  <a:pt x="4750" y="21961"/>
                  <a:pt x="4748" y="21961"/>
                </a:cubicBezTo>
                <a:cubicBezTo>
                  <a:pt x="4744" y="21961"/>
                  <a:pt x="4753" y="21957"/>
                  <a:pt x="4773" y="21953"/>
                </a:cubicBezTo>
                <a:lnTo>
                  <a:pt x="4767" y="21896"/>
                </a:lnTo>
                <a:cubicBezTo>
                  <a:pt x="4761" y="21885"/>
                  <a:pt x="4778" y="21868"/>
                  <a:pt x="4790" y="21856"/>
                </a:cubicBezTo>
                <a:close/>
                <a:moveTo>
                  <a:pt x="4521" y="21831"/>
                </a:moveTo>
                <a:cubicBezTo>
                  <a:pt x="4525" y="21831"/>
                  <a:pt x="4530" y="21832"/>
                  <a:pt x="4534" y="21834"/>
                </a:cubicBezTo>
                <a:lnTo>
                  <a:pt x="4546" y="21845"/>
                </a:lnTo>
                <a:lnTo>
                  <a:pt x="4574" y="21873"/>
                </a:lnTo>
                <a:cubicBezTo>
                  <a:pt x="4557" y="21907"/>
                  <a:pt x="4568" y="21953"/>
                  <a:pt x="4608" y="21976"/>
                </a:cubicBezTo>
                <a:lnTo>
                  <a:pt x="4636" y="21998"/>
                </a:lnTo>
                <a:cubicBezTo>
                  <a:pt x="4642" y="22004"/>
                  <a:pt x="4642" y="22021"/>
                  <a:pt x="4636" y="22032"/>
                </a:cubicBezTo>
                <a:cubicBezTo>
                  <a:pt x="4636" y="22038"/>
                  <a:pt x="4631" y="22044"/>
                  <a:pt x="4625" y="22044"/>
                </a:cubicBezTo>
                <a:lnTo>
                  <a:pt x="4574" y="22055"/>
                </a:lnTo>
                <a:cubicBezTo>
                  <a:pt x="4567" y="22062"/>
                  <a:pt x="4558" y="22067"/>
                  <a:pt x="4551" y="22067"/>
                </a:cubicBezTo>
                <a:cubicBezTo>
                  <a:pt x="4546" y="22067"/>
                  <a:pt x="4542" y="22065"/>
                  <a:pt x="4540" y="22061"/>
                </a:cubicBezTo>
                <a:cubicBezTo>
                  <a:pt x="4534" y="22054"/>
                  <a:pt x="4514" y="22050"/>
                  <a:pt x="4494" y="22050"/>
                </a:cubicBezTo>
                <a:cubicBezTo>
                  <a:pt x="4478" y="22050"/>
                  <a:pt x="4463" y="22053"/>
                  <a:pt x="4455" y="22061"/>
                </a:cubicBezTo>
                <a:cubicBezTo>
                  <a:pt x="4452" y="22064"/>
                  <a:pt x="4450" y="22066"/>
                  <a:pt x="4449" y="22066"/>
                </a:cubicBezTo>
                <a:cubicBezTo>
                  <a:pt x="4444" y="22066"/>
                  <a:pt x="4446" y="22045"/>
                  <a:pt x="4455" y="22010"/>
                </a:cubicBezTo>
                <a:lnTo>
                  <a:pt x="4472" y="22004"/>
                </a:lnTo>
                <a:lnTo>
                  <a:pt x="4517" y="21976"/>
                </a:lnTo>
                <a:cubicBezTo>
                  <a:pt x="4512" y="21924"/>
                  <a:pt x="4495" y="21862"/>
                  <a:pt x="4500" y="21845"/>
                </a:cubicBezTo>
                <a:cubicBezTo>
                  <a:pt x="4500" y="21837"/>
                  <a:pt x="4509" y="21831"/>
                  <a:pt x="4521" y="21831"/>
                </a:cubicBezTo>
                <a:close/>
                <a:moveTo>
                  <a:pt x="3159" y="22038"/>
                </a:moveTo>
                <a:cubicBezTo>
                  <a:pt x="3167" y="22038"/>
                  <a:pt x="3174" y="22039"/>
                  <a:pt x="3178" y="22044"/>
                </a:cubicBezTo>
                <a:cubicBezTo>
                  <a:pt x="3195" y="22061"/>
                  <a:pt x="3167" y="22083"/>
                  <a:pt x="3110" y="22100"/>
                </a:cubicBezTo>
                <a:lnTo>
                  <a:pt x="3110" y="22095"/>
                </a:lnTo>
                <a:lnTo>
                  <a:pt x="3059" y="22117"/>
                </a:lnTo>
                <a:lnTo>
                  <a:pt x="3048" y="22123"/>
                </a:lnTo>
                <a:cubicBezTo>
                  <a:pt x="3041" y="22140"/>
                  <a:pt x="3031" y="22148"/>
                  <a:pt x="3021" y="22148"/>
                </a:cubicBezTo>
                <a:cubicBezTo>
                  <a:pt x="3014" y="22148"/>
                  <a:pt x="3007" y="22144"/>
                  <a:pt x="3002" y="22134"/>
                </a:cubicBezTo>
                <a:lnTo>
                  <a:pt x="2991" y="22112"/>
                </a:lnTo>
                <a:lnTo>
                  <a:pt x="2985" y="22095"/>
                </a:lnTo>
                <a:cubicBezTo>
                  <a:pt x="2976" y="22076"/>
                  <a:pt x="2990" y="22065"/>
                  <a:pt x="3011" y="22065"/>
                </a:cubicBezTo>
                <a:cubicBezTo>
                  <a:pt x="3016" y="22065"/>
                  <a:pt x="3020" y="22065"/>
                  <a:pt x="3025" y="22066"/>
                </a:cubicBezTo>
                <a:cubicBezTo>
                  <a:pt x="3027" y="22067"/>
                  <a:pt x="3029" y="22067"/>
                  <a:pt x="3031" y="22067"/>
                </a:cubicBezTo>
                <a:cubicBezTo>
                  <a:pt x="3062" y="22067"/>
                  <a:pt x="3125" y="22038"/>
                  <a:pt x="3159" y="22038"/>
                </a:cubicBezTo>
                <a:close/>
                <a:moveTo>
                  <a:pt x="2868" y="22013"/>
                </a:moveTo>
                <a:cubicBezTo>
                  <a:pt x="2873" y="22013"/>
                  <a:pt x="2878" y="22014"/>
                  <a:pt x="2883" y="22015"/>
                </a:cubicBezTo>
                <a:lnTo>
                  <a:pt x="2849" y="22061"/>
                </a:lnTo>
                <a:lnTo>
                  <a:pt x="2849" y="22066"/>
                </a:lnTo>
                <a:cubicBezTo>
                  <a:pt x="2838" y="22078"/>
                  <a:pt x="2844" y="22112"/>
                  <a:pt x="2844" y="22140"/>
                </a:cubicBezTo>
                <a:lnTo>
                  <a:pt x="2844" y="22157"/>
                </a:lnTo>
                <a:cubicBezTo>
                  <a:pt x="2844" y="22174"/>
                  <a:pt x="2813" y="22182"/>
                  <a:pt x="2781" y="22182"/>
                </a:cubicBezTo>
                <a:cubicBezTo>
                  <a:pt x="2759" y="22182"/>
                  <a:pt x="2736" y="22178"/>
                  <a:pt x="2724" y="22168"/>
                </a:cubicBezTo>
                <a:cubicBezTo>
                  <a:pt x="2707" y="22155"/>
                  <a:pt x="2694" y="22147"/>
                  <a:pt x="2689" y="22147"/>
                </a:cubicBezTo>
                <a:cubicBezTo>
                  <a:pt x="2686" y="22147"/>
                  <a:pt x="2686" y="22150"/>
                  <a:pt x="2690" y="22157"/>
                </a:cubicBezTo>
                <a:lnTo>
                  <a:pt x="2707" y="22174"/>
                </a:lnTo>
                <a:lnTo>
                  <a:pt x="2713" y="22185"/>
                </a:lnTo>
                <a:cubicBezTo>
                  <a:pt x="2736" y="22191"/>
                  <a:pt x="2713" y="22214"/>
                  <a:pt x="2656" y="22242"/>
                </a:cubicBezTo>
                <a:lnTo>
                  <a:pt x="2617" y="22265"/>
                </a:lnTo>
                <a:lnTo>
                  <a:pt x="2600" y="22271"/>
                </a:lnTo>
                <a:cubicBezTo>
                  <a:pt x="2583" y="22271"/>
                  <a:pt x="2520" y="22265"/>
                  <a:pt x="2458" y="22259"/>
                </a:cubicBezTo>
                <a:lnTo>
                  <a:pt x="2401" y="22254"/>
                </a:lnTo>
                <a:cubicBezTo>
                  <a:pt x="2378" y="22254"/>
                  <a:pt x="2378" y="22259"/>
                  <a:pt x="2373" y="22276"/>
                </a:cubicBezTo>
                <a:cubicBezTo>
                  <a:pt x="2368" y="22286"/>
                  <a:pt x="2353" y="22306"/>
                  <a:pt x="2342" y="22306"/>
                </a:cubicBezTo>
                <a:cubicBezTo>
                  <a:pt x="2341" y="22306"/>
                  <a:pt x="2340" y="22305"/>
                  <a:pt x="2339" y="22305"/>
                </a:cubicBezTo>
                <a:lnTo>
                  <a:pt x="2305" y="22288"/>
                </a:lnTo>
                <a:cubicBezTo>
                  <a:pt x="2274" y="22272"/>
                  <a:pt x="2247" y="22262"/>
                  <a:pt x="2226" y="22262"/>
                </a:cubicBezTo>
                <a:cubicBezTo>
                  <a:pt x="2216" y="22262"/>
                  <a:pt x="2208" y="22265"/>
                  <a:pt x="2202" y="22271"/>
                </a:cubicBezTo>
                <a:cubicBezTo>
                  <a:pt x="2197" y="22279"/>
                  <a:pt x="2184" y="22283"/>
                  <a:pt x="2172" y="22283"/>
                </a:cubicBezTo>
                <a:cubicBezTo>
                  <a:pt x="2160" y="22283"/>
                  <a:pt x="2148" y="22279"/>
                  <a:pt x="2146" y="22271"/>
                </a:cubicBezTo>
                <a:cubicBezTo>
                  <a:pt x="2140" y="22248"/>
                  <a:pt x="2129" y="22174"/>
                  <a:pt x="2146" y="22174"/>
                </a:cubicBezTo>
                <a:cubicBezTo>
                  <a:pt x="2147" y="22175"/>
                  <a:pt x="2149" y="22175"/>
                  <a:pt x="2150" y="22175"/>
                </a:cubicBezTo>
                <a:cubicBezTo>
                  <a:pt x="2166" y="22175"/>
                  <a:pt x="2180" y="22150"/>
                  <a:pt x="2180" y="22140"/>
                </a:cubicBezTo>
                <a:cubicBezTo>
                  <a:pt x="2185" y="22129"/>
                  <a:pt x="2197" y="22123"/>
                  <a:pt x="2214" y="22123"/>
                </a:cubicBezTo>
                <a:lnTo>
                  <a:pt x="2225" y="22134"/>
                </a:lnTo>
                <a:cubicBezTo>
                  <a:pt x="2242" y="22151"/>
                  <a:pt x="2259" y="22180"/>
                  <a:pt x="2276" y="22202"/>
                </a:cubicBezTo>
                <a:cubicBezTo>
                  <a:pt x="2287" y="22222"/>
                  <a:pt x="2292" y="22232"/>
                  <a:pt x="2297" y="22232"/>
                </a:cubicBezTo>
                <a:cubicBezTo>
                  <a:pt x="2303" y="22232"/>
                  <a:pt x="2310" y="22222"/>
                  <a:pt x="2327" y="22202"/>
                </a:cubicBezTo>
                <a:lnTo>
                  <a:pt x="2344" y="22174"/>
                </a:lnTo>
                <a:cubicBezTo>
                  <a:pt x="2365" y="22148"/>
                  <a:pt x="2429" y="22093"/>
                  <a:pt x="2461" y="22093"/>
                </a:cubicBezTo>
                <a:cubicBezTo>
                  <a:pt x="2464" y="22093"/>
                  <a:pt x="2467" y="22094"/>
                  <a:pt x="2469" y="22095"/>
                </a:cubicBezTo>
                <a:cubicBezTo>
                  <a:pt x="2492" y="22112"/>
                  <a:pt x="2554" y="22146"/>
                  <a:pt x="2566" y="22146"/>
                </a:cubicBezTo>
                <a:cubicBezTo>
                  <a:pt x="2576" y="22141"/>
                  <a:pt x="2620" y="22111"/>
                  <a:pt x="2636" y="22111"/>
                </a:cubicBezTo>
                <a:cubicBezTo>
                  <a:pt x="2637" y="22111"/>
                  <a:pt x="2638" y="22111"/>
                  <a:pt x="2639" y="22112"/>
                </a:cubicBezTo>
                <a:cubicBezTo>
                  <a:pt x="2656" y="22112"/>
                  <a:pt x="2673" y="22083"/>
                  <a:pt x="2679" y="22044"/>
                </a:cubicBezTo>
                <a:lnTo>
                  <a:pt x="2707" y="22055"/>
                </a:lnTo>
                <a:lnTo>
                  <a:pt x="2787" y="22089"/>
                </a:lnTo>
                <a:cubicBezTo>
                  <a:pt x="2806" y="22041"/>
                  <a:pt x="2838" y="22013"/>
                  <a:pt x="2868" y="22013"/>
                </a:cubicBezTo>
                <a:close/>
                <a:moveTo>
                  <a:pt x="4106" y="22201"/>
                </a:moveTo>
                <a:cubicBezTo>
                  <a:pt x="4109" y="22201"/>
                  <a:pt x="4112" y="22201"/>
                  <a:pt x="4114" y="22202"/>
                </a:cubicBezTo>
                <a:cubicBezTo>
                  <a:pt x="4137" y="22214"/>
                  <a:pt x="4131" y="22242"/>
                  <a:pt x="4109" y="22265"/>
                </a:cubicBezTo>
                <a:lnTo>
                  <a:pt x="4103" y="22254"/>
                </a:lnTo>
                <a:cubicBezTo>
                  <a:pt x="4096" y="22249"/>
                  <a:pt x="4089" y="22247"/>
                  <a:pt x="4082" y="22247"/>
                </a:cubicBezTo>
                <a:cubicBezTo>
                  <a:pt x="4058" y="22247"/>
                  <a:pt x="4039" y="22273"/>
                  <a:pt x="4035" y="22282"/>
                </a:cubicBezTo>
                <a:lnTo>
                  <a:pt x="4007" y="22322"/>
                </a:lnTo>
                <a:cubicBezTo>
                  <a:pt x="3984" y="22282"/>
                  <a:pt x="3978" y="22254"/>
                  <a:pt x="3990" y="22248"/>
                </a:cubicBezTo>
                <a:cubicBezTo>
                  <a:pt x="4000" y="22243"/>
                  <a:pt x="4074" y="22201"/>
                  <a:pt x="4106" y="22201"/>
                </a:cubicBezTo>
                <a:close/>
                <a:moveTo>
                  <a:pt x="3326" y="22180"/>
                </a:moveTo>
                <a:lnTo>
                  <a:pt x="3326" y="22185"/>
                </a:lnTo>
                <a:lnTo>
                  <a:pt x="3337" y="22220"/>
                </a:lnTo>
                <a:cubicBezTo>
                  <a:pt x="3348" y="22265"/>
                  <a:pt x="3320" y="22310"/>
                  <a:pt x="3275" y="22327"/>
                </a:cubicBezTo>
                <a:lnTo>
                  <a:pt x="3235" y="22339"/>
                </a:lnTo>
                <a:cubicBezTo>
                  <a:pt x="3229" y="22339"/>
                  <a:pt x="3218" y="22322"/>
                  <a:pt x="3212" y="22310"/>
                </a:cubicBezTo>
                <a:cubicBezTo>
                  <a:pt x="3212" y="22299"/>
                  <a:pt x="3218" y="22282"/>
                  <a:pt x="3229" y="22276"/>
                </a:cubicBezTo>
                <a:cubicBezTo>
                  <a:pt x="3246" y="22265"/>
                  <a:pt x="3269" y="22259"/>
                  <a:pt x="3292" y="22248"/>
                </a:cubicBezTo>
                <a:cubicBezTo>
                  <a:pt x="3309" y="22237"/>
                  <a:pt x="3314" y="22220"/>
                  <a:pt x="3297" y="22202"/>
                </a:cubicBezTo>
                <a:lnTo>
                  <a:pt x="3292" y="22202"/>
                </a:lnTo>
                <a:cubicBezTo>
                  <a:pt x="3292" y="22191"/>
                  <a:pt x="3309" y="22180"/>
                  <a:pt x="3326" y="22180"/>
                </a:cubicBezTo>
                <a:close/>
                <a:moveTo>
                  <a:pt x="3456" y="22193"/>
                </a:moveTo>
                <a:cubicBezTo>
                  <a:pt x="3472" y="22193"/>
                  <a:pt x="3488" y="22200"/>
                  <a:pt x="3496" y="22208"/>
                </a:cubicBezTo>
                <a:cubicBezTo>
                  <a:pt x="3507" y="22225"/>
                  <a:pt x="3524" y="22265"/>
                  <a:pt x="3524" y="22293"/>
                </a:cubicBezTo>
                <a:lnTo>
                  <a:pt x="3530" y="22322"/>
                </a:lnTo>
                <a:cubicBezTo>
                  <a:pt x="3530" y="22322"/>
                  <a:pt x="3507" y="22333"/>
                  <a:pt x="3496" y="22339"/>
                </a:cubicBezTo>
                <a:cubicBezTo>
                  <a:pt x="3491" y="22340"/>
                  <a:pt x="3487" y="22341"/>
                  <a:pt x="3484" y="22341"/>
                </a:cubicBezTo>
                <a:cubicBezTo>
                  <a:pt x="3461" y="22341"/>
                  <a:pt x="3456" y="22312"/>
                  <a:pt x="3456" y="22288"/>
                </a:cubicBezTo>
                <a:lnTo>
                  <a:pt x="3456" y="22282"/>
                </a:lnTo>
                <a:cubicBezTo>
                  <a:pt x="3455" y="22280"/>
                  <a:pt x="3453" y="22280"/>
                  <a:pt x="3451" y="22280"/>
                </a:cubicBezTo>
                <a:cubicBezTo>
                  <a:pt x="3445" y="22280"/>
                  <a:pt x="3436" y="22285"/>
                  <a:pt x="3428" y="22293"/>
                </a:cubicBezTo>
                <a:cubicBezTo>
                  <a:pt x="3427" y="22295"/>
                  <a:pt x="3426" y="22296"/>
                  <a:pt x="3424" y="22296"/>
                </a:cubicBezTo>
                <a:cubicBezTo>
                  <a:pt x="3415" y="22296"/>
                  <a:pt x="3396" y="22269"/>
                  <a:pt x="3411" y="22225"/>
                </a:cubicBezTo>
                <a:cubicBezTo>
                  <a:pt x="3420" y="22201"/>
                  <a:pt x="3438" y="22193"/>
                  <a:pt x="3456" y="22193"/>
                </a:cubicBezTo>
                <a:close/>
                <a:moveTo>
                  <a:pt x="2073" y="22190"/>
                </a:moveTo>
                <a:cubicBezTo>
                  <a:pt x="2087" y="22190"/>
                  <a:pt x="2100" y="22206"/>
                  <a:pt x="2100" y="22231"/>
                </a:cubicBezTo>
                <a:lnTo>
                  <a:pt x="2095" y="22237"/>
                </a:lnTo>
                <a:cubicBezTo>
                  <a:pt x="2061" y="22259"/>
                  <a:pt x="2066" y="22344"/>
                  <a:pt x="2015" y="22350"/>
                </a:cubicBezTo>
                <a:lnTo>
                  <a:pt x="2004" y="22350"/>
                </a:lnTo>
                <a:cubicBezTo>
                  <a:pt x="2002" y="22354"/>
                  <a:pt x="1999" y="22356"/>
                  <a:pt x="1995" y="22356"/>
                </a:cubicBezTo>
                <a:cubicBezTo>
                  <a:pt x="1987" y="22356"/>
                  <a:pt x="1977" y="22348"/>
                  <a:pt x="1970" y="22333"/>
                </a:cubicBezTo>
                <a:lnTo>
                  <a:pt x="1958" y="22316"/>
                </a:lnTo>
                <a:cubicBezTo>
                  <a:pt x="1958" y="22305"/>
                  <a:pt x="1970" y="22276"/>
                  <a:pt x="1970" y="22276"/>
                </a:cubicBezTo>
                <a:cubicBezTo>
                  <a:pt x="1977" y="22279"/>
                  <a:pt x="1984" y="22281"/>
                  <a:pt x="1989" y="22281"/>
                </a:cubicBezTo>
                <a:cubicBezTo>
                  <a:pt x="2027" y="22281"/>
                  <a:pt x="2030" y="22221"/>
                  <a:pt x="2055" y="22197"/>
                </a:cubicBezTo>
                <a:lnTo>
                  <a:pt x="2066" y="22191"/>
                </a:lnTo>
                <a:cubicBezTo>
                  <a:pt x="2068" y="22190"/>
                  <a:pt x="2071" y="22190"/>
                  <a:pt x="2073" y="22190"/>
                </a:cubicBezTo>
                <a:close/>
                <a:moveTo>
                  <a:pt x="3944" y="22193"/>
                </a:moveTo>
                <a:cubicBezTo>
                  <a:pt x="3954" y="22193"/>
                  <a:pt x="3959" y="22202"/>
                  <a:pt x="3956" y="22220"/>
                </a:cubicBezTo>
                <a:lnTo>
                  <a:pt x="3950" y="22225"/>
                </a:lnTo>
                <a:cubicBezTo>
                  <a:pt x="3922" y="22248"/>
                  <a:pt x="3905" y="22271"/>
                  <a:pt x="3876" y="22344"/>
                </a:cubicBezTo>
                <a:lnTo>
                  <a:pt x="3870" y="22356"/>
                </a:lnTo>
                <a:cubicBezTo>
                  <a:pt x="3864" y="22362"/>
                  <a:pt x="3858" y="22365"/>
                  <a:pt x="3853" y="22365"/>
                </a:cubicBezTo>
                <a:cubicBezTo>
                  <a:pt x="3840" y="22365"/>
                  <a:pt x="3831" y="22345"/>
                  <a:pt x="3831" y="22316"/>
                </a:cubicBezTo>
                <a:cubicBezTo>
                  <a:pt x="3831" y="22279"/>
                  <a:pt x="3851" y="22207"/>
                  <a:pt x="3876" y="22207"/>
                </a:cubicBezTo>
                <a:cubicBezTo>
                  <a:pt x="3878" y="22207"/>
                  <a:pt x="3880" y="22207"/>
                  <a:pt x="3882" y="22208"/>
                </a:cubicBezTo>
                <a:lnTo>
                  <a:pt x="3905" y="22208"/>
                </a:lnTo>
                <a:lnTo>
                  <a:pt x="3922" y="22202"/>
                </a:lnTo>
                <a:cubicBezTo>
                  <a:pt x="3930" y="22196"/>
                  <a:pt x="3938" y="22193"/>
                  <a:pt x="3944" y="22193"/>
                </a:cubicBezTo>
                <a:close/>
                <a:moveTo>
                  <a:pt x="3098" y="22244"/>
                </a:moveTo>
                <a:cubicBezTo>
                  <a:pt x="3110" y="22244"/>
                  <a:pt x="3120" y="22254"/>
                  <a:pt x="3127" y="22276"/>
                </a:cubicBezTo>
                <a:cubicBezTo>
                  <a:pt x="3132" y="22302"/>
                  <a:pt x="3083" y="22412"/>
                  <a:pt x="3065" y="22412"/>
                </a:cubicBezTo>
                <a:cubicBezTo>
                  <a:pt x="3062" y="22412"/>
                  <a:pt x="3060" y="22410"/>
                  <a:pt x="3059" y="22407"/>
                </a:cubicBezTo>
                <a:cubicBezTo>
                  <a:pt x="3048" y="22378"/>
                  <a:pt x="3059" y="22271"/>
                  <a:pt x="3076" y="22254"/>
                </a:cubicBezTo>
                <a:cubicBezTo>
                  <a:pt x="3084" y="22247"/>
                  <a:pt x="3092" y="22244"/>
                  <a:pt x="3098" y="22244"/>
                </a:cubicBezTo>
                <a:close/>
                <a:moveTo>
                  <a:pt x="1083" y="22353"/>
                </a:moveTo>
                <a:cubicBezTo>
                  <a:pt x="1086" y="22353"/>
                  <a:pt x="1088" y="22354"/>
                  <a:pt x="1090" y="22356"/>
                </a:cubicBezTo>
                <a:cubicBezTo>
                  <a:pt x="1113" y="22378"/>
                  <a:pt x="1107" y="22401"/>
                  <a:pt x="1090" y="22401"/>
                </a:cubicBezTo>
                <a:lnTo>
                  <a:pt x="1073" y="22401"/>
                </a:lnTo>
                <a:cubicBezTo>
                  <a:pt x="1039" y="22407"/>
                  <a:pt x="1045" y="22418"/>
                  <a:pt x="1062" y="22446"/>
                </a:cubicBezTo>
                <a:cubicBezTo>
                  <a:pt x="1068" y="22452"/>
                  <a:pt x="1039" y="22498"/>
                  <a:pt x="1034" y="22498"/>
                </a:cubicBezTo>
                <a:cubicBezTo>
                  <a:pt x="994" y="22486"/>
                  <a:pt x="960" y="22469"/>
                  <a:pt x="926" y="22452"/>
                </a:cubicBezTo>
                <a:cubicBezTo>
                  <a:pt x="926" y="22452"/>
                  <a:pt x="920" y="22429"/>
                  <a:pt x="926" y="22424"/>
                </a:cubicBezTo>
                <a:cubicBezTo>
                  <a:pt x="931" y="22412"/>
                  <a:pt x="943" y="22401"/>
                  <a:pt x="948" y="22401"/>
                </a:cubicBezTo>
                <a:lnTo>
                  <a:pt x="971" y="22412"/>
                </a:lnTo>
                <a:cubicBezTo>
                  <a:pt x="991" y="22407"/>
                  <a:pt x="1056" y="22353"/>
                  <a:pt x="1083" y="22353"/>
                </a:cubicBezTo>
                <a:close/>
                <a:moveTo>
                  <a:pt x="1630" y="22229"/>
                </a:moveTo>
                <a:cubicBezTo>
                  <a:pt x="1633" y="22229"/>
                  <a:pt x="1637" y="22231"/>
                  <a:pt x="1641" y="22237"/>
                </a:cubicBezTo>
                <a:lnTo>
                  <a:pt x="1652" y="22248"/>
                </a:lnTo>
                <a:lnTo>
                  <a:pt x="1663" y="22259"/>
                </a:lnTo>
                <a:cubicBezTo>
                  <a:pt x="1674" y="22275"/>
                  <a:pt x="1650" y="22316"/>
                  <a:pt x="1632" y="22316"/>
                </a:cubicBezTo>
                <a:cubicBezTo>
                  <a:pt x="1631" y="22316"/>
                  <a:pt x="1630" y="22316"/>
                  <a:pt x="1629" y="22316"/>
                </a:cubicBezTo>
                <a:cubicBezTo>
                  <a:pt x="1629" y="22316"/>
                  <a:pt x="1628" y="22316"/>
                  <a:pt x="1628" y="22316"/>
                </a:cubicBezTo>
                <a:cubicBezTo>
                  <a:pt x="1612" y="22316"/>
                  <a:pt x="1550" y="22374"/>
                  <a:pt x="1556" y="22407"/>
                </a:cubicBezTo>
                <a:cubicBezTo>
                  <a:pt x="1561" y="22418"/>
                  <a:pt x="1561" y="22424"/>
                  <a:pt x="1561" y="22429"/>
                </a:cubicBezTo>
                <a:cubicBezTo>
                  <a:pt x="1553" y="22418"/>
                  <a:pt x="1523" y="22403"/>
                  <a:pt x="1502" y="22403"/>
                </a:cubicBezTo>
                <a:cubicBezTo>
                  <a:pt x="1493" y="22403"/>
                  <a:pt x="1485" y="22406"/>
                  <a:pt x="1482" y="22412"/>
                </a:cubicBezTo>
                <a:cubicBezTo>
                  <a:pt x="1470" y="22435"/>
                  <a:pt x="1408" y="22486"/>
                  <a:pt x="1391" y="22498"/>
                </a:cubicBezTo>
                <a:cubicBezTo>
                  <a:pt x="1390" y="22498"/>
                  <a:pt x="1389" y="22498"/>
                  <a:pt x="1388" y="22498"/>
                </a:cubicBezTo>
                <a:cubicBezTo>
                  <a:pt x="1366" y="22498"/>
                  <a:pt x="1346" y="22394"/>
                  <a:pt x="1346" y="22356"/>
                </a:cubicBezTo>
                <a:cubicBezTo>
                  <a:pt x="1346" y="22326"/>
                  <a:pt x="1391" y="22293"/>
                  <a:pt x="1418" y="22293"/>
                </a:cubicBezTo>
                <a:cubicBezTo>
                  <a:pt x="1427" y="22293"/>
                  <a:pt x="1434" y="22296"/>
                  <a:pt x="1436" y="22305"/>
                </a:cubicBezTo>
                <a:cubicBezTo>
                  <a:pt x="1440" y="22316"/>
                  <a:pt x="1447" y="22320"/>
                  <a:pt x="1456" y="22320"/>
                </a:cubicBezTo>
                <a:cubicBezTo>
                  <a:pt x="1477" y="22320"/>
                  <a:pt x="1507" y="22292"/>
                  <a:pt x="1499" y="22276"/>
                </a:cubicBezTo>
                <a:cubicBezTo>
                  <a:pt x="1496" y="22264"/>
                  <a:pt x="1500" y="22256"/>
                  <a:pt x="1509" y="22256"/>
                </a:cubicBezTo>
                <a:cubicBezTo>
                  <a:pt x="1516" y="22256"/>
                  <a:pt x="1526" y="22261"/>
                  <a:pt x="1539" y="22271"/>
                </a:cubicBezTo>
                <a:lnTo>
                  <a:pt x="1561" y="22276"/>
                </a:lnTo>
                <a:cubicBezTo>
                  <a:pt x="1578" y="22276"/>
                  <a:pt x="1595" y="22271"/>
                  <a:pt x="1607" y="22265"/>
                </a:cubicBezTo>
                <a:lnTo>
                  <a:pt x="1618" y="22259"/>
                </a:lnTo>
                <a:cubicBezTo>
                  <a:pt x="1618" y="22240"/>
                  <a:pt x="1623" y="22229"/>
                  <a:pt x="1630" y="22229"/>
                </a:cubicBezTo>
                <a:close/>
                <a:moveTo>
                  <a:pt x="4007" y="1"/>
                </a:moveTo>
                <a:cubicBezTo>
                  <a:pt x="3995" y="7"/>
                  <a:pt x="3967" y="35"/>
                  <a:pt x="3961" y="46"/>
                </a:cubicBezTo>
                <a:cubicBezTo>
                  <a:pt x="3960" y="48"/>
                  <a:pt x="3959" y="49"/>
                  <a:pt x="3957" y="49"/>
                </a:cubicBezTo>
                <a:cubicBezTo>
                  <a:pt x="3949" y="49"/>
                  <a:pt x="3937" y="33"/>
                  <a:pt x="3933" y="24"/>
                </a:cubicBezTo>
                <a:cubicBezTo>
                  <a:pt x="3931" y="19"/>
                  <a:pt x="3926" y="18"/>
                  <a:pt x="3920" y="18"/>
                </a:cubicBezTo>
                <a:cubicBezTo>
                  <a:pt x="3913" y="18"/>
                  <a:pt x="3906" y="20"/>
                  <a:pt x="3900" y="20"/>
                </a:cubicBezTo>
                <a:cubicBezTo>
                  <a:pt x="3897" y="20"/>
                  <a:pt x="3894" y="19"/>
                  <a:pt x="3893" y="18"/>
                </a:cubicBezTo>
                <a:cubicBezTo>
                  <a:pt x="3891" y="17"/>
                  <a:pt x="3889" y="17"/>
                  <a:pt x="3886" y="17"/>
                </a:cubicBezTo>
                <a:cubicBezTo>
                  <a:pt x="3874" y="17"/>
                  <a:pt x="3857" y="28"/>
                  <a:pt x="3848" y="46"/>
                </a:cubicBezTo>
                <a:lnTo>
                  <a:pt x="3836" y="75"/>
                </a:lnTo>
                <a:lnTo>
                  <a:pt x="3831" y="97"/>
                </a:lnTo>
                <a:cubicBezTo>
                  <a:pt x="3825" y="103"/>
                  <a:pt x="3815" y="105"/>
                  <a:pt x="3803" y="105"/>
                </a:cubicBezTo>
                <a:cubicBezTo>
                  <a:pt x="3780" y="105"/>
                  <a:pt x="3749" y="97"/>
                  <a:pt x="3734" y="97"/>
                </a:cubicBezTo>
                <a:cubicBezTo>
                  <a:pt x="3723" y="97"/>
                  <a:pt x="3707" y="95"/>
                  <a:pt x="3694" y="95"/>
                </a:cubicBezTo>
                <a:cubicBezTo>
                  <a:pt x="3687" y="95"/>
                  <a:pt x="3681" y="95"/>
                  <a:pt x="3678" y="97"/>
                </a:cubicBezTo>
                <a:lnTo>
                  <a:pt x="3672" y="86"/>
                </a:lnTo>
                <a:lnTo>
                  <a:pt x="3638" y="41"/>
                </a:lnTo>
                <a:lnTo>
                  <a:pt x="3638" y="41"/>
                </a:lnTo>
                <a:cubicBezTo>
                  <a:pt x="3627" y="80"/>
                  <a:pt x="3644" y="126"/>
                  <a:pt x="3649" y="131"/>
                </a:cubicBezTo>
                <a:cubicBezTo>
                  <a:pt x="3654" y="134"/>
                  <a:pt x="3661" y="135"/>
                  <a:pt x="3668" y="135"/>
                </a:cubicBezTo>
                <a:cubicBezTo>
                  <a:pt x="3679" y="135"/>
                  <a:pt x="3693" y="132"/>
                  <a:pt x="3706" y="126"/>
                </a:cubicBezTo>
                <a:lnTo>
                  <a:pt x="3723" y="131"/>
                </a:lnTo>
                <a:cubicBezTo>
                  <a:pt x="3746" y="137"/>
                  <a:pt x="3768" y="171"/>
                  <a:pt x="3791" y="177"/>
                </a:cubicBezTo>
                <a:lnTo>
                  <a:pt x="3814" y="182"/>
                </a:lnTo>
                <a:cubicBezTo>
                  <a:pt x="3823" y="179"/>
                  <a:pt x="3835" y="177"/>
                  <a:pt x="3847" y="177"/>
                </a:cubicBezTo>
                <a:cubicBezTo>
                  <a:pt x="3870" y="177"/>
                  <a:pt x="3897" y="184"/>
                  <a:pt x="3916" y="200"/>
                </a:cubicBezTo>
                <a:lnTo>
                  <a:pt x="3922" y="188"/>
                </a:lnTo>
                <a:lnTo>
                  <a:pt x="3990" y="120"/>
                </a:lnTo>
                <a:lnTo>
                  <a:pt x="3990" y="120"/>
                </a:lnTo>
                <a:cubicBezTo>
                  <a:pt x="4007" y="188"/>
                  <a:pt x="3939" y="285"/>
                  <a:pt x="3910" y="296"/>
                </a:cubicBezTo>
                <a:cubicBezTo>
                  <a:pt x="3882" y="307"/>
                  <a:pt x="3859" y="347"/>
                  <a:pt x="3859" y="353"/>
                </a:cubicBezTo>
                <a:cubicBezTo>
                  <a:pt x="3859" y="358"/>
                  <a:pt x="3876" y="370"/>
                  <a:pt x="3876" y="370"/>
                </a:cubicBezTo>
                <a:cubicBezTo>
                  <a:pt x="3880" y="370"/>
                  <a:pt x="3909" y="361"/>
                  <a:pt x="3932" y="361"/>
                </a:cubicBezTo>
                <a:cubicBezTo>
                  <a:pt x="3947" y="361"/>
                  <a:pt x="3959" y="364"/>
                  <a:pt x="3961" y="375"/>
                </a:cubicBezTo>
                <a:cubicBezTo>
                  <a:pt x="3971" y="399"/>
                  <a:pt x="3915" y="436"/>
                  <a:pt x="3884" y="436"/>
                </a:cubicBezTo>
                <a:cubicBezTo>
                  <a:pt x="3879" y="436"/>
                  <a:pt x="3874" y="435"/>
                  <a:pt x="3870" y="432"/>
                </a:cubicBezTo>
                <a:cubicBezTo>
                  <a:pt x="3853" y="409"/>
                  <a:pt x="3836" y="370"/>
                  <a:pt x="3842" y="353"/>
                </a:cubicBezTo>
                <a:cubicBezTo>
                  <a:pt x="3848" y="330"/>
                  <a:pt x="3853" y="319"/>
                  <a:pt x="3859" y="319"/>
                </a:cubicBezTo>
                <a:cubicBezTo>
                  <a:pt x="3859" y="319"/>
                  <a:pt x="3859" y="279"/>
                  <a:pt x="3859" y="256"/>
                </a:cubicBezTo>
                <a:cubicBezTo>
                  <a:pt x="3859" y="239"/>
                  <a:pt x="3842" y="228"/>
                  <a:pt x="3819" y="228"/>
                </a:cubicBezTo>
                <a:lnTo>
                  <a:pt x="3802" y="228"/>
                </a:lnTo>
                <a:cubicBezTo>
                  <a:pt x="3785" y="222"/>
                  <a:pt x="3768" y="205"/>
                  <a:pt x="3751" y="200"/>
                </a:cubicBezTo>
                <a:cubicBezTo>
                  <a:pt x="3740" y="194"/>
                  <a:pt x="3729" y="194"/>
                  <a:pt x="3717" y="194"/>
                </a:cubicBezTo>
                <a:cubicBezTo>
                  <a:pt x="3712" y="194"/>
                  <a:pt x="3700" y="200"/>
                  <a:pt x="3695" y="200"/>
                </a:cubicBezTo>
                <a:cubicBezTo>
                  <a:pt x="3666" y="222"/>
                  <a:pt x="3649" y="279"/>
                  <a:pt x="3672" y="307"/>
                </a:cubicBezTo>
                <a:lnTo>
                  <a:pt x="3678" y="319"/>
                </a:lnTo>
                <a:cubicBezTo>
                  <a:pt x="3681" y="318"/>
                  <a:pt x="3684" y="318"/>
                  <a:pt x="3686" y="318"/>
                </a:cubicBezTo>
                <a:cubicBezTo>
                  <a:pt x="3715" y="318"/>
                  <a:pt x="3734" y="343"/>
                  <a:pt x="3734" y="358"/>
                </a:cubicBezTo>
                <a:cubicBezTo>
                  <a:pt x="3734" y="370"/>
                  <a:pt x="3683" y="370"/>
                  <a:pt x="3661" y="370"/>
                </a:cubicBezTo>
                <a:cubicBezTo>
                  <a:pt x="3649" y="374"/>
                  <a:pt x="3631" y="378"/>
                  <a:pt x="3619" y="378"/>
                </a:cubicBezTo>
                <a:cubicBezTo>
                  <a:pt x="3615" y="378"/>
                  <a:pt x="3611" y="377"/>
                  <a:pt x="3609" y="375"/>
                </a:cubicBezTo>
                <a:cubicBezTo>
                  <a:pt x="3598" y="375"/>
                  <a:pt x="3598" y="347"/>
                  <a:pt x="3604" y="324"/>
                </a:cubicBezTo>
                <a:lnTo>
                  <a:pt x="3609" y="324"/>
                </a:lnTo>
                <a:lnTo>
                  <a:pt x="3638" y="319"/>
                </a:lnTo>
                <a:cubicBezTo>
                  <a:pt x="3638" y="296"/>
                  <a:pt x="3587" y="245"/>
                  <a:pt x="3564" y="239"/>
                </a:cubicBezTo>
                <a:cubicBezTo>
                  <a:pt x="3562" y="238"/>
                  <a:pt x="3559" y="238"/>
                  <a:pt x="3556" y="238"/>
                </a:cubicBezTo>
                <a:cubicBezTo>
                  <a:pt x="3537" y="238"/>
                  <a:pt x="3505" y="253"/>
                  <a:pt x="3490" y="268"/>
                </a:cubicBezTo>
                <a:lnTo>
                  <a:pt x="3479" y="296"/>
                </a:lnTo>
                <a:cubicBezTo>
                  <a:pt x="3473" y="307"/>
                  <a:pt x="3485" y="336"/>
                  <a:pt x="3490" y="358"/>
                </a:cubicBezTo>
                <a:cubicBezTo>
                  <a:pt x="3490" y="364"/>
                  <a:pt x="3496" y="381"/>
                  <a:pt x="3490" y="387"/>
                </a:cubicBezTo>
                <a:cubicBezTo>
                  <a:pt x="3485" y="398"/>
                  <a:pt x="3479" y="415"/>
                  <a:pt x="3473" y="415"/>
                </a:cubicBezTo>
                <a:cubicBezTo>
                  <a:pt x="3472" y="416"/>
                  <a:pt x="3470" y="416"/>
                  <a:pt x="3468" y="416"/>
                </a:cubicBezTo>
                <a:cubicBezTo>
                  <a:pt x="3458" y="416"/>
                  <a:pt x="3445" y="403"/>
                  <a:pt x="3445" y="398"/>
                </a:cubicBezTo>
                <a:lnTo>
                  <a:pt x="3462" y="324"/>
                </a:lnTo>
                <a:cubicBezTo>
                  <a:pt x="3417" y="307"/>
                  <a:pt x="3297" y="239"/>
                  <a:pt x="3280" y="200"/>
                </a:cubicBezTo>
                <a:cubicBezTo>
                  <a:pt x="3258" y="160"/>
                  <a:pt x="3241" y="115"/>
                  <a:pt x="3241" y="92"/>
                </a:cubicBezTo>
                <a:lnTo>
                  <a:pt x="3241" y="92"/>
                </a:lnTo>
                <a:cubicBezTo>
                  <a:pt x="3241" y="103"/>
                  <a:pt x="3245" y="109"/>
                  <a:pt x="3251" y="109"/>
                </a:cubicBezTo>
                <a:cubicBezTo>
                  <a:pt x="3256" y="109"/>
                  <a:pt x="3263" y="103"/>
                  <a:pt x="3269" y="92"/>
                </a:cubicBezTo>
                <a:cubicBezTo>
                  <a:pt x="3277" y="75"/>
                  <a:pt x="3261" y="65"/>
                  <a:pt x="3241" y="65"/>
                </a:cubicBezTo>
                <a:cubicBezTo>
                  <a:pt x="3234" y="65"/>
                  <a:pt x="3226" y="66"/>
                  <a:pt x="3218" y="69"/>
                </a:cubicBezTo>
                <a:cubicBezTo>
                  <a:pt x="3195" y="86"/>
                  <a:pt x="3184" y="114"/>
                  <a:pt x="3201" y="137"/>
                </a:cubicBezTo>
                <a:cubicBezTo>
                  <a:pt x="3184" y="114"/>
                  <a:pt x="3161" y="97"/>
                  <a:pt x="3156" y="97"/>
                </a:cubicBezTo>
                <a:cubicBezTo>
                  <a:pt x="3150" y="97"/>
                  <a:pt x="3156" y="154"/>
                  <a:pt x="3167" y="171"/>
                </a:cubicBezTo>
                <a:cubicBezTo>
                  <a:pt x="3178" y="188"/>
                  <a:pt x="3190" y="217"/>
                  <a:pt x="3195" y="228"/>
                </a:cubicBezTo>
                <a:lnTo>
                  <a:pt x="3195" y="245"/>
                </a:lnTo>
                <a:cubicBezTo>
                  <a:pt x="3195" y="249"/>
                  <a:pt x="3184" y="258"/>
                  <a:pt x="3177" y="258"/>
                </a:cubicBezTo>
                <a:cubicBezTo>
                  <a:pt x="3175" y="258"/>
                  <a:pt x="3174" y="257"/>
                  <a:pt x="3173" y="256"/>
                </a:cubicBezTo>
                <a:lnTo>
                  <a:pt x="3093" y="194"/>
                </a:lnTo>
                <a:cubicBezTo>
                  <a:pt x="3002" y="143"/>
                  <a:pt x="2872" y="97"/>
                  <a:pt x="2849" y="97"/>
                </a:cubicBezTo>
                <a:cubicBezTo>
                  <a:pt x="2821" y="97"/>
                  <a:pt x="2866" y="137"/>
                  <a:pt x="2878" y="148"/>
                </a:cubicBezTo>
                <a:cubicBezTo>
                  <a:pt x="2895" y="154"/>
                  <a:pt x="2934" y="171"/>
                  <a:pt x="2968" y="182"/>
                </a:cubicBezTo>
                <a:lnTo>
                  <a:pt x="2974" y="228"/>
                </a:lnTo>
                <a:lnTo>
                  <a:pt x="2974" y="273"/>
                </a:lnTo>
                <a:cubicBezTo>
                  <a:pt x="2957" y="303"/>
                  <a:pt x="2940" y="320"/>
                  <a:pt x="2933" y="320"/>
                </a:cubicBezTo>
                <a:cubicBezTo>
                  <a:pt x="2930" y="320"/>
                  <a:pt x="2929" y="317"/>
                  <a:pt x="2929" y="313"/>
                </a:cubicBezTo>
                <a:lnTo>
                  <a:pt x="2923" y="302"/>
                </a:lnTo>
                <a:cubicBezTo>
                  <a:pt x="2912" y="268"/>
                  <a:pt x="2968" y="251"/>
                  <a:pt x="2929" y="211"/>
                </a:cubicBezTo>
                <a:lnTo>
                  <a:pt x="2895" y="182"/>
                </a:lnTo>
                <a:cubicBezTo>
                  <a:pt x="2878" y="211"/>
                  <a:pt x="2809" y="251"/>
                  <a:pt x="2753" y="268"/>
                </a:cubicBezTo>
                <a:lnTo>
                  <a:pt x="2798" y="364"/>
                </a:lnTo>
                <a:cubicBezTo>
                  <a:pt x="2787" y="375"/>
                  <a:pt x="2741" y="415"/>
                  <a:pt x="2702" y="449"/>
                </a:cubicBezTo>
                <a:lnTo>
                  <a:pt x="2719" y="551"/>
                </a:lnTo>
                <a:cubicBezTo>
                  <a:pt x="2719" y="557"/>
                  <a:pt x="2719" y="574"/>
                  <a:pt x="2719" y="574"/>
                </a:cubicBezTo>
                <a:cubicBezTo>
                  <a:pt x="2707" y="580"/>
                  <a:pt x="2696" y="580"/>
                  <a:pt x="2696" y="580"/>
                </a:cubicBezTo>
                <a:cubicBezTo>
                  <a:pt x="2679" y="551"/>
                  <a:pt x="2662" y="523"/>
                  <a:pt x="2656" y="489"/>
                </a:cubicBezTo>
                <a:cubicBezTo>
                  <a:pt x="2651" y="478"/>
                  <a:pt x="2673" y="455"/>
                  <a:pt x="2673" y="438"/>
                </a:cubicBezTo>
                <a:lnTo>
                  <a:pt x="2673" y="370"/>
                </a:lnTo>
                <a:cubicBezTo>
                  <a:pt x="2719" y="353"/>
                  <a:pt x="2758" y="239"/>
                  <a:pt x="2764" y="200"/>
                </a:cubicBezTo>
                <a:cubicBezTo>
                  <a:pt x="2769" y="163"/>
                  <a:pt x="2732" y="136"/>
                  <a:pt x="2712" y="136"/>
                </a:cubicBezTo>
                <a:cubicBezTo>
                  <a:pt x="2710" y="136"/>
                  <a:pt x="2709" y="137"/>
                  <a:pt x="2707" y="137"/>
                </a:cubicBezTo>
                <a:cubicBezTo>
                  <a:pt x="2690" y="137"/>
                  <a:pt x="2679" y="217"/>
                  <a:pt x="2679" y="239"/>
                </a:cubicBezTo>
                <a:cubicBezTo>
                  <a:pt x="2679" y="266"/>
                  <a:pt x="2632" y="330"/>
                  <a:pt x="2613" y="330"/>
                </a:cubicBezTo>
                <a:cubicBezTo>
                  <a:pt x="2612" y="330"/>
                  <a:pt x="2612" y="330"/>
                  <a:pt x="2611" y="330"/>
                </a:cubicBezTo>
                <a:cubicBezTo>
                  <a:pt x="2594" y="319"/>
                  <a:pt x="2588" y="279"/>
                  <a:pt x="2594" y="273"/>
                </a:cubicBezTo>
                <a:cubicBezTo>
                  <a:pt x="2600" y="262"/>
                  <a:pt x="2622" y="234"/>
                  <a:pt x="2634" y="211"/>
                </a:cubicBezTo>
                <a:lnTo>
                  <a:pt x="2611" y="194"/>
                </a:lnTo>
                <a:lnTo>
                  <a:pt x="2588" y="182"/>
                </a:lnTo>
                <a:cubicBezTo>
                  <a:pt x="2584" y="182"/>
                  <a:pt x="2580" y="181"/>
                  <a:pt x="2576" y="181"/>
                </a:cubicBezTo>
                <a:cubicBezTo>
                  <a:pt x="2548" y="181"/>
                  <a:pt x="2514" y="196"/>
                  <a:pt x="2514" y="211"/>
                </a:cubicBezTo>
                <a:cubicBezTo>
                  <a:pt x="2520" y="234"/>
                  <a:pt x="2520" y="251"/>
                  <a:pt x="2509" y="256"/>
                </a:cubicBezTo>
                <a:lnTo>
                  <a:pt x="2486" y="256"/>
                </a:lnTo>
                <a:cubicBezTo>
                  <a:pt x="2469" y="256"/>
                  <a:pt x="2458" y="228"/>
                  <a:pt x="2458" y="194"/>
                </a:cubicBezTo>
                <a:lnTo>
                  <a:pt x="2452" y="165"/>
                </a:lnTo>
                <a:cubicBezTo>
                  <a:pt x="2452" y="126"/>
                  <a:pt x="2475" y="131"/>
                  <a:pt x="2492" y="126"/>
                </a:cubicBezTo>
                <a:lnTo>
                  <a:pt x="2509" y="114"/>
                </a:lnTo>
                <a:cubicBezTo>
                  <a:pt x="2512" y="110"/>
                  <a:pt x="2507" y="108"/>
                  <a:pt x="2499" y="108"/>
                </a:cubicBezTo>
                <a:cubicBezTo>
                  <a:pt x="2475" y="108"/>
                  <a:pt x="2418" y="125"/>
                  <a:pt x="2401" y="154"/>
                </a:cubicBezTo>
                <a:cubicBezTo>
                  <a:pt x="2378" y="188"/>
                  <a:pt x="2344" y="239"/>
                  <a:pt x="2339" y="245"/>
                </a:cubicBezTo>
                <a:cubicBezTo>
                  <a:pt x="2338" y="246"/>
                  <a:pt x="2337" y="246"/>
                  <a:pt x="2336" y="246"/>
                </a:cubicBezTo>
                <a:cubicBezTo>
                  <a:pt x="2330" y="246"/>
                  <a:pt x="2320" y="231"/>
                  <a:pt x="2310" y="217"/>
                </a:cubicBezTo>
                <a:lnTo>
                  <a:pt x="2310" y="194"/>
                </a:lnTo>
                <a:cubicBezTo>
                  <a:pt x="2305" y="182"/>
                  <a:pt x="2310" y="177"/>
                  <a:pt x="2316" y="165"/>
                </a:cubicBezTo>
                <a:lnTo>
                  <a:pt x="2322" y="154"/>
                </a:lnTo>
                <a:cubicBezTo>
                  <a:pt x="2327" y="143"/>
                  <a:pt x="2310" y="126"/>
                  <a:pt x="2282" y="126"/>
                </a:cubicBezTo>
                <a:lnTo>
                  <a:pt x="2253" y="126"/>
                </a:lnTo>
                <a:cubicBezTo>
                  <a:pt x="2248" y="131"/>
                  <a:pt x="2214" y="234"/>
                  <a:pt x="2191" y="251"/>
                </a:cubicBezTo>
                <a:cubicBezTo>
                  <a:pt x="2174" y="273"/>
                  <a:pt x="2157" y="290"/>
                  <a:pt x="2151" y="290"/>
                </a:cubicBezTo>
                <a:lnTo>
                  <a:pt x="2146" y="285"/>
                </a:lnTo>
                <a:cubicBezTo>
                  <a:pt x="2140" y="273"/>
                  <a:pt x="2129" y="268"/>
                  <a:pt x="2123" y="251"/>
                </a:cubicBezTo>
                <a:cubicBezTo>
                  <a:pt x="2114" y="218"/>
                  <a:pt x="2104" y="189"/>
                  <a:pt x="2076" y="189"/>
                </a:cubicBezTo>
                <a:cubicBezTo>
                  <a:pt x="2070" y="189"/>
                  <a:pt x="2063" y="191"/>
                  <a:pt x="2055" y="194"/>
                </a:cubicBezTo>
                <a:lnTo>
                  <a:pt x="2015" y="205"/>
                </a:lnTo>
                <a:cubicBezTo>
                  <a:pt x="2021" y="251"/>
                  <a:pt x="1992" y="290"/>
                  <a:pt x="1981" y="290"/>
                </a:cubicBezTo>
                <a:cubicBezTo>
                  <a:pt x="1970" y="290"/>
                  <a:pt x="1947" y="313"/>
                  <a:pt x="1936" y="336"/>
                </a:cubicBezTo>
                <a:lnTo>
                  <a:pt x="1919" y="358"/>
                </a:lnTo>
                <a:lnTo>
                  <a:pt x="1907" y="381"/>
                </a:lnTo>
                <a:cubicBezTo>
                  <a:pt x="1890" y="381"/>
                  <a:pt x="1856" y="358"/>
                  <a:pt x="1834" y="358"/>
                </a:cubicBezTo>
                <a:cubicBezTo>
                  <a:pt x="1839" y="347"/>
                  <a:pt x="1839" y="330"/>
                  <a:pt x="1845" y="313"/>
                </a:cubicBezTo>
                <a:lnTo>
                  <a:pt x="1845" y="313"/>
                </a:lnTo>
                <a:lnTo>
                  <a:pt x="1788" y="324"/>
                </a:lnTo>
                <a:cubicBezTo>
                  <a:pt x="1748" y="330"/>
                  <a:pt x="1777" y="381"/>
                  <a:pt x="1765" y="415"/>
                </a:cubicBezTo>
                <a:lnTo>
                  <a:pt x="1765" y="421"/>
                </a:lnTo>
                <a:cubicBezTo>
                  <a:pt x="1771" y="432"/>
                  <a:pt x="1811" y="449"/>
                  <a:pt x="1822" y="455"/>
                </a:cubicBezTo>
                <a:cubicBezTo>
                  <a:pt x="1834" y="461"/>
                  <a:pt x="1873" y="483"/>
                  <a:pt x="1913" y="512"/>
                </a:cubicBezTo>
                <a:lnTo>
                  <a:pt x="1919" y="426"/>
                </a:lnTo>
                <a:cubicBezTo>
                  <a:pt x="1919" y="421"/>
                  <a:pt x="1941" y="415"/>
                  <a:pt x="1953" y="415"/>
                </a:cubicBezTo>
                <a:cubicBezTo>
                  <a:pt x="1953" y="415"/>
                  <a:pt x="1964" y="432"/>
                  <a:pt x="1964" y="438"/>
                </a:cubicBezTo>
                <a:lnTo>
                  <a:pt x="1958" y="472"/>
                </a:lnTo>
                <a:cubicBezTo>
                  <a:pt x="1953" y="506"/>
                  <a:pt x="1987" y="580"/>
                  <a:pt x="2038" y="625"/>
                </a:cubicBezTo>
                <a:lnTo>
                  <a:pt x="2089" y="665"/>
                </a:lnTo>
                <a:lnTo>
                  <a:pt x="2123" y="687"/>
                </a:lnTo>
                <a:cubicBezTo>
                  <a:pt x="2146" y="670"/>
                  <a:pt x="2202" y="670"/>
                  <a:pt x="2214" y="665"/>
                </a:cubicBezTo>
                <a:cubicBezTo>
                  <a:pt x="2217" y="663"/>
                  <a:pt x="2220" y="662"/>
                  <a:pt x="2224" y="662"/>
                </a:cubicBezTo>
                <a:cubicBezTo>
                  <a:pt x="2240" y="662"/>
                  <a:pt x="2262" y="682"/>
                  <a:pt x="2276" y="710"/>
                </a:cubicBezTo>
                <a:lnTo>
                  <a:pt x="2293" y="733"/>
                </a:lnTo>
                <a:cubicBezTo>
                  <a:pt x="2299" y="736"/>
                  <a:pt x="2307" y="736"/>
                  <a:pt x="2317" y="736"/>
                </a:cubicBezTo>
                <a:cubicBezTo>
                  <a:pt x="2326" y="736"/>
                  <a:pt x="2336" y="736"/>
                  <a:pt x="2344" y="739"/>
                </a:cubicBezTo>
                <a:cubicBezTo>
                  <a:pt x="2353" y="739"/>
                  <a:pt x="2363" y="737"/>
                  <a:pt x="2373" y="737"/>
                </a:cubicBezTo>
                <a:cubicBezTo>
                  <a:pt x="2383" y="737"/>
                  <a:pt x="2392" y="739"/>
                  <a:pt x="2401" y="744"/>
                </a:cubicBezTo>
                <a:lnTo>
                  <a:pt x="2412" y="756"/>
                </a:lnTo>
                <a:cubicBezTo>
                  <a:pt x="2412" y="790"/>
                  <a:pt x="2401" y="829"/>
                  <a:pt x="2401" y="846"/>
                </a:cubicBezTo>
                <a:cubicBezTo>
                  <a:pt x="2400" y="848"/>
                  <a:pt x="2398" y="849"/>
                  <a:pt x="2395" y="849"/>
                </a:cubicBezTo>
                <a:cubicBezTo>
                  <a:pt x="2374" y="849"/>
                  <a:pt x="2307" y="819"/>
                  <a:pt x="2287" y="790"/>
                </a:cubicBezTo>
                <a:cubicBezTo>
                  <a:pt x="2271" y="773"/>
                  <a:pt x="2258" y="764"/>
                  <a:pt x="2251" y="764"/>
                </a:cubicBezTo>
                <a:cubicBezTo>
                  <a:pt x="2245" y="764"/>
                  <a:pt x="2242" y="769"/>
                  <a:pt x="2242" y="778"/>
                </a:cubicBezTo>
                <a:lnTo>
                  <a:pt x="2242" y="795"/>
                </a:lnTo>
                <a:lnTo>
                  <a:pt x="2248" y="807"/>
                </a:lnTo>
                <a:cubicBezTo>
                  <a:pt x="2248" y="824"/>
                  <a:pt x="2174" y="863"/>
                  <a:pt x="2163" y="897"/>
                </a:cubicBezTo>
                <a:cubicBezTo>
                  <a:pt x="2153" y="917"/>
                  <a:pt x="2145" y="923"/>
                  <a:pt x="2140" y="923"/>
                </a:cubicBezTo>
                <a:cubicBezTo>
                  <a:pt x="2136" y="923"/>
                  <a:pt x="2134" y="919"/>
                  <a:pt x="2134" y="914"/>
                </a:cubicBezTo>
                <a:cubicBezTo>
                  <a:pt x="2134" y="904"/>
                  <a:pt x="2115" y="874"/>
                  <a:pt x="2103" y="874"/>
                </a:cubicBezTo>
                <a:cubicBezTo>
                  <a:pt x="2102" y="874"/>
                  <a:pt x="2101" y="874"/>
                  <a:pt x="2100" y="875"/>
                </a:cubicBezTo>
                <a:cubicBezTo>
                  <a:pt x="2100" y="875"/>
                  <a:pt x="2099" y="875"/>
                  <a:pt x="2099" y="875"/>
                </a:cubicBezTo>
                <a:cubicBezTo>
                  <a:pt x="2085" y="875"/>
                  <a:pt x="2031" y="795"/>
                  <a:pt x="1992" y="773"/>
                </a:cubicBezTo>
                <a:cubicBezTo>
                  <a:pt x="1980" y="766"/>
                  <a:pt x="1971" y="762"/>
                  <a:pt x="1964" y="762"/>
                </a:cubicBezTo>
                <a:cubicBezTo>
                  <a:pt x="1949" y="762"/>
                  <a:pt x="1948" y="779"/>
                  <a:pt x="1964" y="807"/>
                </a:cubicBezTo>
                <a:lnTo>
                  <a:pt x="1975" y="835"/>
                </a:lnTo>
                <a:lnTo>
                  <a:pt x="1981" y="852"/>
                </a:lnTo>
                <a:cubicBezTo>
                  <a:pt x="1987" y="869"/>
                  <a:pt x="1970" y="886"/>
                  <a:pt x="1958" y="886"/>
                </a:cubicBezTo>
                <a:cubicBezTo>
                  <a:pt x="1953" y="886"/>
                  <a:pt x="1924" y="892"/>
                  <a:pt x="1890" y="897"/>
                </a:cubicBezTo>
                <a:lnTo>
                  <a:pt x="1873" y="886"/>
                </a:lnTo>
                <a:cubicBezTo>
                  <a:pt x="1864" y="880"/>
                  <a:pt x="1856" y="878"/>
                  <a:pt x="1849" y="878"/>
                </a:cubicBezTo>
                <a:cubicBezTo>
                  <a:pt x="1821" y="878"/>
                  <a:pt x="1805" y="916"/>
                  <a:pt x="1783" y="920"/>
                </a:cubicBezTo>
                <a:cubicBezTo>
                  <a:pt x="1743" y="926"/>
                  <a:pt x="1737" y="960"/>
                  <a:pt x="1743" y="1011"/>
                </a:cubicBezTo>
                <a:cubicBezTo>
                  <a:pt x="1743" y="1011"/>
                  <a:pt x="1722" y="1023"/>
                  <a:pt x="1716" y="1023"/>
                </a:cubicBezTo>
                <a:cubicBezTo>
                  <a:pt x="1715" y="1023"/>
                  <a:pt x="1714" y="1023"/>
                  <a:pt x="1714" y="1022"/>
                </a:cubicBezTo>
                <a:cubicBezTo>
                  <a:pt x="1703" y="1011"/>
                  <a:pt x="1692" y="988"/>
                  <a:pt x="1692" y="977"/>
                </a:cubicBezTo>
                <a:lnTo>
                  <a:pt x="1709" y="943"/>
                </a:lnTo>
                <a:cubicBezTo>
                  <a:pt x="1718" y="920"/>
                  <a:pt x="1701" y="907"/>
                  <a:pt x="1683" y="907"/>
                </a:cubicBezTo>
                <a:cubicBezTo>
                  <a:pt x="1670" y="907"/>
                  <a:pt x="1658" y="914"/>
                  <a:pt x="1658" y="931"/>
                </a:cubicBezTo>
                <a:cubicBezTo>
                  <a:pt x="1655" y="949"/>
                  <a:pt x="1649" y="959"/>
                  <a:pt x="1640" y="959"/>
                </a:cubicBezTo>
                <a:cubicBezTo>
                  <a:pt x="1631" y="959"/>
                  <a:pt x="1620" y="951"/>
                  <a:pt x="1607" y="931"/>
                </a:cubicBezTo>
                <a:lnTo>
                  <a:pt x="1595" y="892"/>
                </a:lnTo>
                <a:cubicBezTo>
                  <a:pt x="1589" y="867"/>
                  <a:pt x="1574" y="859"/>
                  <a:pt x="1561" y="859"/>
                </a:cubicBezTo>
                <a:cubicBezTo>
                  <a:pt x="1550" y="859"/>
                  <a:pt x="1541" y="864"/>
                  <a:pt x="1539" y="869"/>
                </a:cubicBezTo>
                <a:cubicBezTo>
                  <a:pt x="1493" y="926"/>
                  <a:pt x="1448" y="977"/>
                  <a:pt x="1425" y="1056"/>
                </a:cubicBezTo>
                <a:cubicBezTo>
                  <a:pt x="1419" y="1062"/>
                  <a:pt x="1425" y="1079"/>
                  <a:pt x="1431" y="1085"/>
                </a:cubicBezTo>
                <a:cubicBezTo>
                  <a:pt x="1438" y="1085"/>
                  <a:pt x="1446" y="1087"/>
                  <a:pt x="1453" y="1087"/>
                </a:cubicBezTo>
                <a:cubicBezTo>
                  <a:pt x="1457" y="1087"/>
                  <a:pt x="1461" y="1087"/>
                  <a:pt x="1465" y="1085"/>
                </a:cubicBezTo>
                <a:cubicBezTo>
                  <a:pt x="1465" y="1085"/>
                  <a:pt x="1470" y="1068"/>
                  <a:pt x="1470" y="1056"/>
                </a:cubicBezTo>
                <a:cubicBezTo>
                  <a:pt x="1478" y="1023"/>
                  <a:pt x="1490" y="1007"/>
                  <a:pt x="1508" y="1007"/>
                </a:cubicBezTo>
                <a:cubicBezTo>
                  <a:pt x="1518" y="1007"/>
                  <a:pt x="1530" y="1012"/>
                  <a:pt x="1544" y="1022"/>
                </a:cubicBezTo>
                <a:lnTo>
                  <a:pt x="1578" y="1045"/>
                </a:lnTo>
                <a:cubicBezTo>
                  <a:pt x="1616" y="1056"/>
                  <a:pt x="1698" y="1096"/>
                  <a:pt x="1722" y="1096"/>
                </a:cubicBezTo>
                <a:cubicBezTo>
                  <a:pt x="1724" y="1096"/>
                  <a:pt x="1725" y="1096"/>
                  <a:pt x="1726" y="1096"/>
                </a:cubicBezTo>
                <a:cubicBezTo>
                  <a:pt x="1743" y="1096"/>
                  <a:pt x="1794" y="1085"/>
                  <a:pt x="1834" y="1079"/>
                </a:cubicBezTo>
                <a:lnTo>
                  <a:pt x="1868" y="1073"/>
                </a:lnTo>
                <a:cubicBezTo>
                  <a:pt x="1879" y="1073"/>
                  <a:pt x="1896" y="1068"/>
                  <a:pt x="1907" y="1068"/>
                </a:cubicBezTo>
                <a:cubicBezTo>
                  <a:pt x="1917" y="1068"/>
                  <a:pt x="1923" y="1080"/>
                  <a:pt x="1931" y="1080"/>
                </a:cubicBezTo>
                <a:cubicBezTo>
                  <a:pt x="1933" y="1080"/>
                  <a:pt x="1934" y="1080"/>
                  <a:pt x="1936" y="1079"/>
                </a:cubicBezTo>
                <a:cubicBezTo>
                  <a:pt x="1946" y="1079"/>
                  <a:pt x="1965" y="1061"/>
                  <a:pt x="1973" y="1061"/>
                </a:cubicBezTo>
                <a:cubicBezTo>
                  <a:pt x="1974" y="1061"/>
                  <a:pt x="1975" y="1061"/>
                  <a:pt x="1975" y="1062"/>
                </a:cubicBezTo>
                <a:lnTo>
                  <a:pt x="1987" y="1073"/>
                </a:lnTo>
                <a:cubicBezTo>
                  <a:pt x="1990" y="1090"/>
                  <a:pt x="1997" y="1099"/>
                  <a:pt x="2006" y="1099"/>
                </a:cubicBezTo>
                <a:cubicBezTo>
                  <a:pt x="2012" y="1099"/>
                  <a:pt x="2019" y="1094"/>
                  <a:pt x="2026" y="1085"/>
                </a:cubicBezTo>
                <a:lnTo>
                  <a:pt x="2038" y="1073"/>
                </a:lnTo>
                <a:cubicBezTo>
                  <a:pt x="2046" y="1069"/>
                  <a:pt x="2060" y="1065"/>
                  <a:pt x="2069" y="1065"/>
                </a:cubicBezTo>
                <a:cubicBezTo>
                  <a:pt x="2073" y="1065"/>
                  <a:pt x="2076" y="1066"/>
                  <a:pt x="2078" y="1068"/>
                </a:cubicBezTo>
                <a:lnTo>
                  <a:pt x="2095" y="1079"/>
                </a:lnTo>
                <a:cubicBezTo>
                  <a:pt x="2100" y="1107"/>
                  <a:pt x="2106" y="1170"/>
                  <a:pt x="2100" y="1226"/>
                </a:cubicBezTo>
                <a:lnTo>
                  <a:pt x="2083" y="1272"/>
                </a:lnTo>
                <a:cubicBezTo>
                  <a:pt x="2072" y="1295"/>
                  <a:pt x="2015" y="1283"/>
                  <a:pt x="2044" y="1334"/>
                </a:cubicBezTo>
                <a:cubicBezTo>
                  <a:pt x="2061" y="1357"/>
                  <a:pt x="2078" y="1380"/>
                  <a:pt x="2095" y="1397"/>
                </a:cubicBezTo>
                <a:lnTo>
                  <a:pt x="2117" y="1419"/>
                </a:lnTo>
                <a:cubicBezTo>
                  <a:pt x="2151" y="1419"/>
                  <a:pt x="2180" y="1459"/>
                  <a:pt x="2180" y="1476"/>
                </a:cubicBezTo>
                <a:cubicBezTo>
                  <a:pt x="2180" y="1482"/>
                  <a:pt x="2175" y="1485"/>
                  <a:pt x="2169" y="1485"/>
                </a:cubicBezTo>
                <a:cubicBezTo>
                  <a:pt x="2163" y="1485"/>
                  <a:pt x="2154" y="1482"/>
                  <a:pt x="2146" y="1476"/>
                </a:cubicBezTo>
                <a:lnTo>
                  <a:pt x="2134" y="1453"/>
                </a:lnTo>
                <a:lnTo>
                  <a:pt x="2129" y="1448"/>
                </a:lnTo>
                <a:cubicBezTo>
                  <a:pt x="2123" y="1448"/>
                  <a:pt x="2112" y="1493"/>
                  <a:pt x="2106" y="1516"/>
                </a:cubicBezTo>
                <a:cubicBezTo>
                  <a:pt x="2106" y="1527"/>
                  <a:pt x="2094" y="1533"/>
                  <a:pt x="2080" y="1533"/>
                </a:cubicBezTo>
                <a:cubicBezTo>
                  <a:pt x="2072" y="1533"/>
                  <a:pt x="2063" y="1531"/>
                  <a:pt x="2055" y="1527"/>
                </a:cubicBezTo>
                <a:lnTo>
                  <a:pt x="2032" y="1516"/>
                </a:lnTo>
                <a:cubicBezTo>
                  <a:pt x="1992" y="1487"/>
                  <a:pt x="2049" y="1465"/>
                  <a:pt x="2038" y="1442"/>
                </a:cubicBezTo>
                <a:cubicBezTo>
                  <a:pt x="2032" y="1431"/>
                  <a:pt x="2021" y="1419"/>
                  <a:pt x="2009" y="1408"/>
                </a:cubicBezTo>
                <a:cubicBezTo>
                  <a:pt x="1981" y="1391"/>
                  <a:pt x="1981" y="1374"/>
                  <a:pt x="1998" y="1346"/>
                </a:cubicBezTo>
                <a:lnTo>
                  <a:pt x="2004" y="1340"/>
                </a:lnTo>
                <a:cubicBezTo>
                  <a:pt x="2004" y="1323"/>
                  <a:pt x="1992" y="1312"/>
                  <a:pt x="1987" y="1312"/>
                </a:cubicBezTo>
                <a:lnTo>
                  <a:pt x="1981" y="1312"/>
                </a:lnTo>
                <a:lnTo>
                  <a:pt x="1964" y="1323"/>
                </a:lnTo>
                <a:cubicBezTo>
                  <a:pt x="1953" y="1334"/>
                  <a:pt x="1941" y="1368"/>
                  <a:pt x="1941" y="1374"/>
                </a:cubicBezTo>
                <a:cubicBezTo>
                  <a:pt x="1941" y="1385"/>
                  <a:pt x="1913" y="1442"/>
                  <a:pt x="1885" y="1504"/>
                </a:cubicBezTo>
                <a:lnTo>
                  <a:pt x="1890" y="1573"/>
                </a:lnTo>
                <a:lnTo>
                  <a:pt x="1890" y="1584"/>
                </a:lnTo>
                <a:cubicBezTo>
                  <a:pt x="1892" y="1586"/>
                  <a:pt x="1895" y="1586"/>
                  <a:pt x="1898" y="1586"/>
                </a:cubicBezTo>
                <a:cubicBezTo>
                  <a:pt x="1905" y="1586"/>
                  <a:pt x="1915" y="1582"/>
                  <a:pt x="1919" y="1578"/>
                </a:cubicBezTo>
                <a:cubicBezTo>
                  <a:pt x="1919" y="1578"/>
                  <a:pt x="1920" y="1578"/>
                  <a:pt x="1920" y="1578"/>
                </a:cubicBezTo>
                <a:cubicBezTo>
                  <a:pt x="1925" y="1578"/>
                  <a:pt x="1930" y="1610"/>
                  <a:pt x="1936" y="1658"/>
                </a:cubicBezTo>
                <a:lnTo>
                  <a:pt x="1907" y="1686"/>
                </a:lnTo>
                <a:cubicBezTo>
                  <a:pt x="1900" y="1693"/>
                  <a:pt x="1894" y="1696"/>
                  <a:pt x="1889" y="1696"/>
                </a:cubicBezTo>
                <a:cubicBezTo>
                  <a:pt x="1873" y="1696"/>
                  <a:pt x="1863" y="1670"/>
                  <a:pt x="1851" y="1658"/>
                </a:cubicBezTo>
                <a:lnTo>
                  <a:pt x="1839" y="1652"/>
                </a:lnTo>
                <a:cubicBezTo>
                  <a:pt x="1836" y="1646"/>
                  <a:pt x="1828" y="1643"/>
                  <a:pt x="1816" y="1643"/>
                </a:cubicBezTo>
                <a:cubicBezTo>
                  <a:pt x="1804" y="1643"/>
                  <a:pt x="1788" y="1646"/>
                  <a:pt x="1771" y="1652"/>
                </a:cubicBezTo>
                <a:lnTo>
                  <a:pt x="1743" y="1635"/>
                </a:lnTo>
                <a:cubicBezTo>
                  <a:pt x="1741" y="1633"/>
                  <a:pt x="1739" y="1633"/>
                  <a:pt x="1737" y="1633"/>
                </a:cubicBezTo>
                <a:cubicBezTo>
                  <a:pt x="1731" y="1633"/>
                  <a:pt x="1724" y="1638"/>
                  <a:pt x="1720" y="1646"/>
                </a:cubicBezTo>
                <a:cubicBezTo>
                  <a:pt x="1714" y="1652"/>
                  <a:pt x="1714" y="1669"/>
                  <a:pt x="1720" y="1675"/>
                </a:cubicBezTo>
                <a:lnTo>
                  <a:pt x="1754" y="1714"/>
                </a:lnTo>
                <a:cubicBezTo>
                  <a:pt x="1794" y="1749"/>
                  <a:pt x="1846" y="1779"/>
                  <a:pt x="1866" y="1779"/>
                </a:cubicBezTo>
                <a:cubicBezTo>
                  <a:pt x="1869" y="1779"/>
                  <a:pt x="1872" y="1778"/>
                  <a:pt x="1873" y="1777"/>
                </a:cubicBezTo>
                <a:cubicBezTo>
                  <a:pt x="1875" y="1776"/>
                  <a:pt x="1876" y="1775"/>
                  <a:pt x="1878" y="1775"/>
                </a:cubicBezTo>
                <a:cubicBezTo>
                  <a:pt x="1893" y="1775"/>
                  <a:pt x="1926" y="1813"/>
                  <a:pt x="1936" y="1828"/>
                </a:cubicBezTo>
                <a:cubicBezTo>
                  <a:pt x="1937" y="1833"/>
                  <a:pt x="1940" y="1836"/>
                  <a:pt x="1943" y="1836"/>
                </a:cubicBezTo>
                <a:cubicBezTo>
                  <a:pt x="1954" y="1836"/>
                  <a:pt x="1974" y="1811"/>
                  <a:pt x="1987" y="1777"/>
                </a:cubicBezTo>
                <a:lnTo>
                  <a:pt x="2026" y="1800"/>
                </a:lnTo>
                <a:cubicBezTo>
                  <a:pt x="2049" y="1811"/>
                  <a:pt x="2078" y="1839"/>
                  <a:pt x="2038" y="1879"/>
                </a:cubicBezTo>
                <a:lnTo>
                  <a:pt x="2032" y="1885"/>
                </a:lnTo>
                <a:cubicBezTo>
                  <a:pt x="2044" y="1919"/>
                  <a:pt x="2095" y="1975"/>
                  <a:pt x="2083" y="1992"/>
                </a:cubicBezTo>
                <a:cubicBezTo>
                  <a:pt x="2078" y="2015"/>
                  <a:pt x="2061" y="2072"/>
                  <a:pt x="2066" y="2095"/>
                </a:cubicBezTo>
                <a:cubicBezTo>
                  <a:pt x="2072" y="2117"/>
                  <a:pt x="2049" y="2151"/>
                  <a:pt x="2015" y="2168"/>
                </a:cubicBezTo>
                <a:lnTo>
                  <a:pt x="2015" y="2117"/>
                </a:lnTo>
                <a:lnTo>
                  <a:pt x="2015" y="2021"/>
                </a:lnTo>
                <a:cubicBezTo>
                  <a:pt x="1970" y="2043"/>
                  <a:pt x="1936" y="2106"/>
                  <a:pt x="1936" y="2134"/>
                </a:cubicBezTo>
                <a:cubicBezTo>
                  <a:pt x="1936" y="2139"/>
                  <a:pt x="1935" y="2141"/>
                  <a:pt x="1933" y="2141"/>
                </a:cubicBezTo>
                <a:cubicBezTo>
                  <a:pt x="1927" y="2141"/>
                  <a:pt x="1912" y="2109"/>
                  <a:pt x="1907" y="2100"/>
                </a:cubicBezTo>
                <a:cubicBezTo>
                  <a:pt x="1907" y="2095"/>
                  <a:pt x="1924" y="2021"/>
                  <a:pt x="1907" y="2009"/>
                </a:cubicBezTo>
                <a:cubicBezTo>
                  <a:pt x="1905" y="2008"/>
                  <a:pt x="1903" y="2007"/>
                  <a:pt x="1900" y="2007"/>
                </a:cubicBezTo>
                <a:cubicBezTo>
                  <a:pt x="1882" y="2007"/>
                  <a:pt x="1853" y="2040"/>
                  <a:pt x="1834" y="2095"/>
                </a:cubicBezTo>
                <a:lnTo>
                  <a:pt x="1783" y="2021"/>
                </a:lnTo>
                <a:cubicBezTo>
                  <a:pt x="1782" y="2020"/>
                  <a:pt x="1781" y="2020"/>
                  <a:pt x="1779" y="2020"/>
                </a:cubicBezTo>
                <a:cubicBezTo>
                  <a:pt x="1771" y="2020"/>
                  <a:pt x="1753" y="2033"/>
                  <a:pt x="1743" y="2038"/>
                </a:cubicBezTo>
                <a:lnTo>
                  <a:pt x="1720" y="2043"/>
                </a:lnTo>
                <a:cubicBezTo>
                  <a:pt x="1718" y="2044"/>
                  <a:pt x="1716" y="2044"/>
                  <a:pt x="1714" y="2044"/>
                </a:cubicBezTo>
                <a:cubicBezTo>
                  <a:pt x="1689" y="2044"/>
                  <a:pt x="1669" y="2012"/>
                  <a:pt x="1669" y="1975"/>
                </a:cubicBezTo>
                <a:lnTo>
                  <a:pt x="1669" y="1947"/>
                </a:lnTo>
                <a:lnTo>
                  <a:pt x="1663" y="1907"/>
                </a:lnTo>
                <a:cubicBezTo>
                  <a:pt x="1641" y="1913"/>
                  <a:pt x="1629" y="1953"/>
                  <a:pt x="1646" y="1987"/>
                </a:cubicBezTo>
                <a:lnTo>
                  <a:pt x="1624" y="2038"/>
                </a:lnTo>
                <a:cubicBezTo>
                  <a:pt x="1612" y="2073"/>
                  <a:pt x="1595" y="2084"/>
                  <a:pt x="1580" y="2084"/>
                </a:cubicBezTo>
                <a:cubicBezTo>
                  <a:pt x="1573" y="2084"/>
                  <a:pt x="1567" y="2081"/>
                  <a:pt x="1561" y="2078"/>
                </a:cubicBezTo>
                <a:lnTo>
                  <a:pt x="1516" y="2043"/>
                </a:lnTo>
                <a:cubicBezTo>
                  <a:pt x="1476" y="1981"/>
                  <a:pt x="1487" y="1924"/>
                  <a:pt x="1505" y="1919"/>
                </a:cubicBezTo>
                <a:cubicBezTo>
                  <a:pt x="1522" y="1919"/>
                  <a:pt x="1544" y="1970"/>
                  <a:pt x="1550" y="1987"/>
                </a:cubicBezTo>
                <a:cubicBezTo>
                  <a:pt x="1550" y="1990"/>
                  <a:pt x="1551" y="1991"/>
                  <a:pt x="1553" y="1991"/>
                </a:cubicBezTo>
                <a:cubicBezTo>
                  <a:pt x="1564" y="1991"/>
                  <a:pt x="1595" y="1959"/>
                  <a:pt x="1595" y="1936"/>
                </a:cubicBezTo>
                <a:cubicBezTo>
                  <a:pt x="1595" y="1913"/>
                  <a:pt x="1595" y="1868"/>
                  <a:pt x="1595" y="1845"/>
                </a:cubicBezTo>
                <a:lnTo>
                  <a:pt x="1595" y="1828"/>
                </a:lnTo>
                <a:lnTo>
                  <a:pt x="1590" y="1811"/>
                </a:lnTo>
                <a:cubicBezTo>
                  <a:pt x="1584" y="1805"/>
                  <a:pt x="1561" y="1800"/>
                  <a:pt x="1544" y="1800"/>
                </a:cubicBezTo>
                <a:lnTo>
                  <a:pt x="1544" y="1811"/>
                </a:lnTo>
                <a:cubicBezTo>
                  <a:pt x="1542" y="1849"/>
                  <a:pt x="1535" y="1862"/>
                  <a:pt x="1526" y="1862"/>
                </a:cubicBezTo>
                <a:cubicBezTo>
                  <a:pt x="1516" y="1862"/>
                  <a:pt x="1502" y="1846"/>
                  <a:pt x="1487" y="1828"/>
                </a:cubicBezTo>
                <a:lnTo>
                  <a:pt x="1476" y="1817"/>
                </a:lnTo>
                <a:cubicBezTo>
                  <a:pt x="1475" y="1816"/>
                  <a:pt x="1474" y="1816"/>
                  <a:pt x="1472" y="1816"/>
                </a:cubicBezTo>
                <a:cubicBezTo>
                  <a:pt x="1460" y="1816"/>
                  <a:pt x="1435" y="1825"/>
                  <a:pt x="1416" y="1825"/>
                </a:cubicBezTo>
                <a:cubicBezTo>
                  <a:pt x="1407" y="1825"/>
                  <a:pt x="1400" y="1823"/>
                  <a:pt x="1397" y="1817"/>
                </a:cubicBezTo>
                <a:cubicBezTo>
                  <a:pt x="1385" y="1794"/>
                  <a:pt x="1368" y="1771"/>
                  <a:pt x="1363" y="1765"/>
                </a:cubicBezTo>
                <a:cubicBezTo>
                  <a:pt x="1358" y="1765"/>
                  <a:pt x="1327" y="1800"/>
                  <a:pt x="1306" y="1800"/>
                </a:cubicBezTo>
                <a:cubicBezTo>
                  <a:pt x="1302" y="1800"/>
                  <a:pt x="1298" y="1798"/>
                  <a:pt x="1295" y="1794"/>
                </a:cubicBezTo>
                <a:cubicBezTo>
                  <a:pt x="1288" y="1784"/>
                  <a:pt x="1267" y="1780"/>
                  <a:pt x="1245" y="1780"/>
                </a:cubicBezTo>
                <a:cubicBezTo>
                  <a:pt x="1228" y="1780"/>
                  <a:pt x="1211" y="1783"/>
                  <a:pt x="1204" y="1788"/>
                </a:cubicBezTo>
                <a:cubicBezTo>
                  <a:pt x="1192" y="1800"/>
                  <a:pt x="1192" y="1817"/>
                  <a:pt x="1209" y="1828"/>
                </a:cubicBezTo>
                <a:lnTo>
                  <a:pt x="1221" y="1845"/>
                </a:lnTo>
                <a:lnTo>
                  <a:pt x="1232" y="1856"/>
                </a:lnTo>
                <a:cubicBezTo>
                  <a:pt x="1244" y="1862"/>
                  <a:pt x="1266" y="1873"/>
                  <a:pt x="1283" y="1879"/>
                </a:cubicBezTo>
                <a:lnTo>
                  <a:pt x="1295" y="1873"/>
                </a:lnTo>
                <a:cubicBezTo>
                  <a:pt x="1305" y="1863"/>
                  <a:pt x="1315" y="1852"/>
                  <a:pt x="1326" y="1852"/>
                </a:cubicBezTo>
                <a:cubicBezTo>
                  <a:pt x="1332" y="1852"/>
                  <a:pt x="1339" y="1857"/>
                  <a:pt x="1346" y="1868"/>
                </a:cubicBezTo>
                <a:cubicBezTo>
                  <a:pt x="1351" y="1885"/>
                  <a:pt x="1334" y="1913"/>
                  <a:pt x="1323" y="1936"/>
                </a:cubicBezTo>
                <a:lnTo>
                  <a:pt x="1317" y="1953"/>
                </a:lnTo>
                <a:cubicBezTo>
                  <a:pt x="1310" y="1963"/>
                  <a:pt x="1324" y="1971"/>
                  <a:pt x="1339" y="1971"/>
                </a:cubicBezTo>
                <a:cubicBezTo>
                  <a:pt x="1348" y="1971"/>
                  <a:pt x="1358" y="1967"/>
                  <a:pt x="1363" y="1958"/>
                </a:cubicBezTo>
                <a:cubicBezTo>
                  <a:pt x="1365" y="1955"/>
                  <a:pt x="1368" y="1954"/>
                  <a:pt x="1371" y="1954"/>
                </a:cubicBezTo>
                <a:cubicBezTo>
                  <a:pt x="1386" y="1954"/>
                  <a:pt x="1409" y="1979"/>
                  <a:pt x="1414" y="1992"/>
                </a:cubicBezTo>
                <a:cubicBezTo>
                  <a:pt x="1419" y="2009"/>
                  <a:pt x="1391" y="2043"/>
                  <a:pt x="1346" y="2066"/>
                </a:cubicBezTo>
                <a:lnTo>
                  <a:pt x="1306" y="2078"/>
                </a:lnTo>
                <a:lnTo>
                  <a:pt x="1266" y="2089"/>
                </a:lnTo>
                <a:cubicBezTo>
                  <a:pt x="1269" y="2073"/>
                  <a:pt x="1259" y="2066"/>
                  <a:pt x="1247" y="2066"/>
                </a:cubicBezTo>
                <a:cubicBezTo>
                  <a:pt x="1229" y="2066"/>
                  <a:pt x="1205" y="2080"/>
                  <a:pt x="1198" y="2100"/>
                </a:cubicBezTo>
                <a:cubicBezTo>
                  <a:pt x="1187" y="2134"/>
                  <a:pt x="1204" y="2174"/>
                  <a:pt x="1215" y="2185"/>
                </a:cubicBezTo>
                <a:cubicBezTo>
                  <a:pt x="1226" y="2191"/>
                  <a:pt x="1204" y="2225"/>
                  <a:pt x="1192" y="2236"/>
                </a:cubicBezTo>
                <a:cubicBezTo>
                  <a:pt x="1181" y="2248"/>
                  <a:pt x="1187" y="2270"/>
                  <a:pt x="1209" y="2287"/>
                </a:cubicBezTo>
                <a:lnTo>
                  <a:pt x="1209" y="2304"/>
                </a:lnTo>
                <a:cubicBezTo>
                  <a:pt x="1221" y="2361"/>
                  <a:pt x="1249" y="2373"/>
                  <a:pt x="1289" y="2373"/>
                </a:cubicBezTo>
                <a:lnTo>
                  <a:pt x="1306" y="2367"/>
                </a:lnTo>
                <a:cubicBezTo>
                  <a:pt x="1308" y="2368"/>
                  <a:pt x="1310" y="2369"/>
                  <a:pt x="1311" y="2369"/>
                </a:cubicBezTo>
                <a:cubicBezTo>
                  <a:pt x="1327" y="2369"/>
                  <a:pt x="1320" y="2298"/>
                  <a:pt x="1295" y="2293"/>
                </a:cubicBezTo>
                <a:cubicBezTo>
                  <a:pt x="1272" y="2287"/>
                  <a:pt x="1244" y="2236"/>
                  <a:pt x="1249" y="2219"/>
                </a:cubicBezTo>
                <a:cubicBezTo>
                  <a:pt x="1249" y="2202"/>
                  <a:pt x="1295" y="2151"/>
                  <a:pt x="1312" y="2151"/>
                </a:cubicBezTo>
                <a:cubicBezTo>
                  <a:pt x="1334" y="2157"/>
                  <a:pt x="1346" y="2191"/>
                  <a:pt x="1340" y="2231"/>
                </a:cubicBezTo>
                <a:lnTo>
                  <a:pt x="1340" y="2270"/>
                </a:lnTo>
                <a:lnTo>
                  <a:pt x="1340" y="2282"/>
                </a:lnTo>
                <a:cubicBezTo>
                  <a:pt x="1334" y="2293"/>
                  <a:pt x="1351" y="2299"/>
                  <a:pt x="1357" y="2299"/>
                </a:cubicBezTo>
                <a:cubicBezTo>
                  <a:pt x="1363" y="2293"/>
                  <a:pt x="1391" y="2219"/>
                  <a:pt x="1397" y="2191"/>
                </a:cubicBezTo>
                <a:cubicBezTo>
                  <a:pt x="1400" y="2182"/>
                  <a:pt x="1404" y="2179"/>
                  <a:pt x="1408" y="2179"/>
                </a:cubicBezTo>
                <a:cubicBezTo>
                  <a:pt x="1417" y="2179"/>
                  <a:pt x="1425" y="2196"/>
                  <a:pt x="1425" y="2208"/>
                </a:cubicBezTo>
                <a:cubicBezTo>
                  <a:pt x="1431" y="2231"/>
                  <a:pt x="1402" y="2299"/>
                  <a:pt x="1408" y="2322"/>
                </a:cubicBezTo>
                <a:cubicBezTo>
                  <a:pt x="1414" y="2344"/>
                  <a:pt x="1431" y="2395"/>
                  <a:pt x="1431" y="2418"/>
                </a:cubicBezTo>
                <a:cubicBezTo>
                  <a:pt x="1430" y="2422"/>
                  <a:pt x="1430" y="2424"/>
                  <a:pt x="1430" y="2424"/>
                </a:cubicBezTo>
                <a:cubicBezTo>
                  <a:pt x="1433" y="2424"/>
                  <a:pt x="1454" y="2363"/>
                  <a:pt x="1459" y="2339"/>
                </a:cubicBezTo>
                <a:cubicBezTo>
                  <a:pt x="1465" y="2316"/>
                  <a:pt x="1482" y="2253"/>
                  <a:pt x="1487" y="2236"/>
                </a:cubicBezTo>
                <a:cubicBezTo>
                  <a:pt x="1493" y="2219"/>
                  <a:pt x="1505" y="2208"/>
                  <a:pt x="1505" y="2208"/>
                </a:cubicBezTo>
                <a:cubicBezTo>
                  <a:pt x="1505" y="2208"/>
                  <a:pt x="1510" y="2236"/>
                  <a:pt x="1510" y="2276"/>
                </a:cubicBezTo>
                <a:lnTo>
                  <a:pt x="1516" y="2304"/>
                </a:lnTo>
                <a:lnTo>
                  <a:pt x="1527" y="2333"/>
                </a:lnTo>
                <a:cubicBezTo>
                  <a:pt x="1522" y="2369"/>
                  <a:pt x="1555" y="2396"/>
                  <a:pt x="1569" y="2396"/>
                </a:cubicBezTo>
                <a:cubicBezTo>
                  <a:pt x="1570" y="2396"/>
                  <a:pt x="1572" y="2396"/>
                  <a:pt x="1573" y="2395"/>
                </a:cubicBezTo>
                <a:cubicBezTo>
                  <a:pt x="1590" y="2395"/>
                  <a:pt x="1612" y="2395"/>
                  <a:pt x="1624" y="2407"/>
                </a:cubicBezTo>
                <a:lnTo>
                  <a:pt x="1629" y="2401"/>
                </a:lnTo>
                <a:lnTo>
                  <a:pt x="1680" y="2339"/>
                </a:lnTo>
                <a:cubicBezTo>
                  <a:pt x="1694" y="2342"/>
                  <a:pt x="1705" y="2344"/>
                  <a:pt x="1715" y="2344"/>
                </a:cubicBezTo>
                <a:cubicBezTo>
                  <a:pt x="1747" y="2344"/>
                  <a:pt x="1752" y="2325"/>
                  <a:pt x="1743" y="2316"/>
                </a:cubicBezTo>
                <a:cubicBezTo>
                  <a:pt x="1729" y="2302"/>
                  <a:pt x="1764" y="2277"/>
                  <a:pt x="1786" y="2277"/>
                </a:cubicBezTo>
                <a:cubicBezTo>
                  <a:pt x="1792" y="2277"/>
                  <a:pt x="1796" y="2279"/>
                  <a:pt x="1800" y="2282"/>
                </a:cubicBezTo>
                <a:cubicBezTo>
                  <a:pt x="1806" y="2285"/>
                  <a:pt x="1816" y="2286"/>
                  <a:pt x="1827" y="2286"/>
                </a:cubicBezTo>
                <a:cubicBezTo>
                  <a:pt x="1845" y="2286"/>
                  <a:pt x="1867" y="2283"/>
                  <a:pt x="1884" y="2283"/>
                </a:cubicBezTo>
                <a:cubicBezTo>
                  <a:pt x="1894" y="2283"/>
                  <a:pt x="1903" y="2284"/>
                  <a:pt x="1907" y="2287"/>
                </a:cubicBezTo>
                <a:cubicBezTo>
                  <a:pt x="1924" y="2304"/>
                  <a:pt x="1924" y="2344"/>
                  <a:pt x="1924" y="2350"/>
                </a:cubicBezTo>
                <a:cubicBezTo>
                  <a:pt x="1923" y="2353"/>
                  <a:pt x="1927" y="2354"/>
                  <a:pt x="1934" y="2354"/>
                </a:cubicBezTo>
                <a:cubicBezTo>
                  <a:pt x="1955" y="2354"/>
                  <a:pt x="1999" y="2344"/>
                  <a:pt x="2015" y="2327"/>
                </a:cubicBezTo>
                <a:cubicBezTo>
                  <a:pt x="2018" y="2324"/>
                  <a:pt x="2022" y="2322"/>
                  <a:pt x="2027" y="2322"/>
                </a:cubicBezTo>
                <a:cubicBezTo>
                  <a:pt x="2060" y="2322"/>
                  <a:pt x="2135" y="2383"/>
                  <a:pt x="2168" y="2383"/>
                </a:cubicBezTo>
                <a:cubicBezTo>
                  <a:pt x="2173" y="2383"/>
                  <a:pt x="2177" y="2382"/>
                  <a:pt x="2180" y="2378"/>
                </a:cubicBezTo>
                <a:cubicBezTo>
                  <a:pt x="2190" y="2368"/>
                  <a:pt x="2199" y="2365"/>
                  <a:pt x="2207" y="2365"/>
                </a:cubicBezTo>
                <a:cubicBezTo>
                  <a:pt x="2221" y="2365"/>
                  <a:pt x="2231" y="2377"/>
                  <a:pt x="2231" y="2384"/>
                </a:cubicBezTo>
                <a:cubicBezTo>
                  <a:pt x="2231" y="2395"/>
                  <a:pt x="2197" y="2446"/>
                  <a:pt x="2174" y="2446"/>
                </a:cubicBezTo>
                <a:cubicBezTo>
                  <a:pt x="2157" y="2446"/>
                  <a:pt x="2123" y="2452"/>
                  <a:pt x="2123" y="2452"/>
                </a:cubicBezTo>
                <a:cubicBezTo>
                  <a:pt x="2117" y="2452"/>
                  <a:pt x="2112" y="2463"/>
                  <a:pt x="2112" y="2475"/>
                </a:cubicBezTo>
                <a:lnTo>
                  <a:pt x="2112" y="2480"/>
                </a:lnTo>
                <a:cubicBezTo>
                  <a:pt x="2129" y="2497"/>
                  <a:pt x="2146" y="2514"/>
                  <a:pt x="2157" y="2526"/>
                </a:cubicBezTo>
                <a:lnTo>
                  <a:pt x="2197" y="2565"/>
                </a:lnTo>
                <a:cubicBezTo>
                  <a:pt x="2174" y="2600"/>
                  <a:pt x="2129" y="2645"/>
                  <a:pt x="2123" y="2656"/>
                </a:cubicBezTo>
                <a:cubicBezTo>
                  <a:pt x="2123" y="2657"/>
                  <a:pt x="2122" y="2657"/>
                  <a:pt x="2122" y="2657"/>
                </a:cubicBezTo>
                <a:cubicBezTo>
                  <a:pt x="2113" y="2657"/>
                  <a:pt x="2065" y="2604"/>
                  <a:pt x="2049" y="2577"/>
                </a:cubicBezTo>
                <a:cubicBezTo>
                  <a:pt x="2044" y="2565"/>
                  <a:pt x="2035" y="2561"/>
                  <a:pt x="2027" y="2561"/>
                </a:cubicBezTo>
                <a:cubicBezTo>
                  <a:pt x="2019" y="2561"/>
                  <a:pt x="2012" y="2565"/>
                  <a:pt x="2009" y="2571"/>
                </a:cubicBezTo>
                <a:cubicBezTo>
                  <a:pt x="2009" y="2573"/>
                  <a:pt x="2007" y="2574"/>
                  <a:pt x="2005" y="2574"/>
                </a:cubicBezTo>
                <a:cubicBezTo>
                  <a:pt x="1995" y="2574"/>
                  <a:pt x="1975" y="2552"/>
                  <a:pt x="1970" y="2543"/>
                </a:cubicBezTo>
                <a:cubicBezTo>
                  <a:pt x="1958" y="2526"/>
                  <a:pt x="2015" y="2497"/>
                  <a:pt x="2032" y="2492"/>
                </a:cubicBezTo>
                <a:cubicBezTo>
                  <a:pt x="2055" y="2486"/>
                  <a:pt x="2009" y="2458"/>
                  <a:pt x="1992" y="2446"/>
                </a:cubicBezTo>
                <a:cubicBezTo>
                  <a:pt x="1987" y="2444"/>
                  <a:pt x="1982" y="2443"/>
                  <a:pt x="1978" y="2443"/>
                </a:cubicBezTo>
                <a:cubicBezTo>
                  <a:pt x="1960" y="2443"/>
                  <a:pt x="1943" y="2457"/>
                  <a:pt x="1930" y="2475"/>
                </a:cubicBezTo>
                <a:lnTo>
                  <a:pt x="1924" y="2503"/>
                </a:lnTo>
                <a:cubicBezTo>
                  <a:pt x="1904" y="2564"/>
                  <a:pt x="1896" y="2589"/>
                  <a:pt x="1877" y="2589"/>
                </a:cubicBezTo>
                <a:cubicBezTo>
                  <a:pt x="1864" y="2589"/>
                  <a:pt x="1846" y="2578"/>
                  <a:pt x="1817" y="2560"/>
                </a:cubicBezTo>
                <a:lnTo>
                  <a:pt x="1805" y="2548"/>
                </a:lnTo>
                <a:cubicBezTo>
                  <a:pt x="1801" y="2546"/>
                  <a:pt x="1797" y="2545"/>
                  <a:pt x="1792" y="2545"/>
                </a:cubicBezTo>
                <a:cubicBezTo>
                  <a:pt x="1776" y="2545"/>
                  <a:pt x="1757" y="2557"/>
                  <a:pt x="1748" y="2565"/>
                </a:cubicBezTo>
                <a:cubicBezTo>
                  <a:pt x="1746" y="2570"/>
                  <a:pt x="1735" y="2572"/>
                  <a:pt x="1720" y="2572"/>
                </a:cubicBezTo>
                <a:cubicBezTo>
                  <a:pt x="1701" y="2572"/>
                  <a:pt x="1676" y="2569"/>
                  <a:pt x="1663" y="2565"/>
                </a:cubicBezTo>
                <a:cubicBezTo>
                  <a:pt x="1646" y="2560"/>
                  <a:pt x="1618" y="2543"/>
                  <a:pt x="1607" y="2537"/>
                </a:cubicBezTo>
                <a:lnTo>
                  <a:pt x="1601" y="2537"/>
                </a:lnTo>
                <a:cubicBezTo>
                  <a:pt x="1590" y="2548"/>
                  <a:pt x="1579" y="2562"/>
                  <a:pt x="1567" y="2562"/>
                </a:cubicBezTo>
                <a:cubicBezTo>
                  <a:pt x="1562" y="2562"/>
                  <a:pt x="1556" y="2558"/>
                  <a:pt x="1550" y="2548"/>
                </a:cubicBezTo>
                <a:cubicBezTo>
                  <a:pt x="1539" y="2526"/>
                  <a:pt x="1527" y="2480"/>
                  <a:pt x="1527" y="2475"/>
                </a:cubicBezTo>
                <a:lnTo>
                  <a:pt x="1567" y="2441"/>
                </a:lnTo>
                <a:cubicBezTo>
                  <a:pt x="1544" y="2418"/>
                  <a:pt x="1499" y="2395"/>
                  <a:pt x="1470" y="2384"/>
                </a:cubicBezTo>
                <a:lnTo>
                  <a:pt x="1470" y="2441"/>
                </a:lnTo>
                <a:lnTo>
                  <a:pt x="1470" y="2497"/>
                </a:lnTo>
                <a:cubicBezTo>
                  <a:pt x="1436" y="2497"/>
                  <a:pt x="1397" y="2509"/>
                  <a:pt x="1385" y="2520"/>
                </a:cubicBezTo>
                <a:lnTo>
                  <a:pt x="1374" y="2531"/>
                </a:lnTo>
                <a:lnTo>
                  <a:pt x="1368" y="2537"/>
                </a:lnTo>
                <a:cubicBezTo>
                  <a:pt x="1368" y="2538"/>
                  <a:pt x="1367" y="2538"/>
                  <a:pt x="1366" y="2538"/>
                </a:cubicBezTo>
                <a:cubicBezTo>
                  <a:pt x="1356" y="2538"/>
                  <a:pt x="1313" y="2519"/>
                  <a:pt x="1283" y="2519"/>
                </a:cubicBezTo>
                <a:cubicBezTo>
                  <a:pt x="1274" y="2519"/>
                  <a:pt x="1266" y="2521"/>
                  <a:pt x="1261" y="2526"/>
                </a:cubicBezTo>
                <a:cubicBezTo>
                  <a:pt x="1257" y="2529"/>
                  <a:pt x="1253" y="2531"/>
                  <a:pt x="1248" y="2531"/>
                </a:cubicBezTo>
                <a:cubicBezTo>
                  <a:pt x="1224" y="2531"/>
                  <a:pt x="1192" y="2488"/>
                  <a:pt x="1187" y="2469"/>
                </a:cubicBezTo>
                <a:cubicBezTo>
                  <a:pt x="1183" y="2460"/>
                  <a:pt x="1178" y="2455"/>
                  <a:pt x="1171" y="2455"/>
                </a:cubicBezTo>
                <a:cubicBezTo>
                  <a:pt x="1157" y="2455"/>
                  <a:pt x="1138" y="2474"/>
                  <a:pt x="1119" y="2509"/>
                </a:cubicBezTo>
                <a:lnTo>
                  <a:pt x="1102" y="2548"/>
                </a:lnTo>
                <a:lnTo>
                  <a:pt x="1096" y="2548"/>
                </a:lnTo>
                <a:cubicBezTo>
                  <a:pt x="1090" y="2548"/>
                  <a:pt x="1079" y="2509"/>
                  <a:pt x="1073" y="2492"/>
                </a:cubicBezTo>
                <a:cubicBezTo>
                  <a:pt x="1073" y="2481"/>
                  <a:pt x="1060" y="2478"/>
                  <a:pt x="1044" y="2478"/>
                </a:cubicBezTo>
                <a:cubicBezTo>
                  <a:pt x="1024" y="2478"/>
                  <a:pt x="998" y="2483"/>
                  <a:pt x="983" y="2486"/>
                </a:cubicBezTo>
                <a:cubicBezTo>
                  <a:pt x="980" y="2487"/>
                  <a:pt x="978" y="2488"/>
                  <a:pt x="977" y="2488"/>
                </a:cubicBezTo>
                <a:cubicBezTo>
                  <a:pt x="964" y="2488"/>
                  <a:pt x="984" y="2445"/>
                  <a:pt x="994" y="2429"/>
                </a:cubicBezTo>
                <a:cubicBezTo>
                  <a:pt x="1005" y="2412"/>
                  <a:pt x="988" y="2401"/>
                  <a:pt x="954" y="2395"/>
                </a:cubicBezTo>
                <a:lnTo>
                  <a:pt x="931" y="2401"/>
                </a:lnTo>
                <a:cubicBezTo>
                  <a:pt x="930" y="2401"/>
                  <a:pt x="928" y="2401"/>
                  <a:pt x="926" y="2401"/>
                </a:cubicBezTo>
                <a:cubicBezTo>
                  <a:pt x="894" y="2401"/>
                  <a:pt x="913" y="2349"/>
                  <a:pt x="892" y="2339"/>
                </a:cubicBezTo>
                <a:cubicBezTo>
                  <a:pt x="889" y="2336"/>
                  <a:pt x="885" y="2334"/>
                  <a:pt x="880" y="2334"/>
                </a:cubicBezTo>
                <a:cubicBezTo>
                  <a:pt x="876" y="2334"/>
                  <a:pt x="872" y="2336"/>
                  <a:pt x="869" y="2339"/>
                </a:cubicBezTo>
                <a:cubicBezTo>
                  <a:pt x="869" y="2344"/>
                  <a:pt x="869" y="2356"/>
                  <a:pt x="869" y="2367"/>
                </a:cubicBezTo>
                <a:lnTo>
                  <a:pt x="880" y="2412"/>
                </a:lnTo>
                <a:cubicBezTo>
                  <a:pt x="897" y="2469"/>
                  <a:pt x="875" y="2531"/>
                  <a:pt x="858" y="2543"/>
                </a:cubicBezTo>
                <a:cubicBezTo>
                  <a:pt x="850" y="2547"/>
                  <a:pt x="836" y="2551"/>
                  <a:pt x="825" y="2551"/>
                </a:cubicBezTo>
                <a:cubicBezTo>
                  <a:pt x="820" y="2551"/>
                  <a:pt x="816" y="2550"/>
                  <a:pt x="812" y="2548"/>
                </a:cubicBezTo>
                <a:lnTo>
                  <a:pt x="807" y="2543"/>
                </a:lnTo>
                <a:cubicBezTo>
                  <a:pt x="807" y="2531"/>
                  <a:pt x="812" y="2509"/>
                  <a:pt x="818" y="2503"/>
                </a:cubicBezTo>
                <a:lnTo>
                  <a:pt x="829" y="2492"/>
                </a:lnTo>
                <a:cubicBezTo>
                  <a:pt x="858" y="2486"/>
                  <a:pt x="807" y="2446"/>
                  <a:pt x="790" y="2435"/>
                </a:cubicBezTo>
                <a:cubicBezTo>
                  <a:pt x="786" y="2431"/>
                  <a:pt x="783" y="2430"/>
                  <a:pt x="781" y="2430"/>
                </a:cubicBezTo>
                <a:cubicBezTo>
                  <a:pt x="773" y="2430"/>
                  <a:pt x="774" y="2450"/>
                  <a:pt x="778" y="2463"/>
                </a:cubicBezTo>
                <a:cubicBezTo>
                  <a:pt x="784" y="2475"/>
                  <a:pt x="767" y="2492"/>
                  <a:pt x="767" y="2492"/>
                </a:cubicBezTo>
                <a:cubicBezTo>
                  <a:pt x="767" y="2492"/>
                  <a:pt x="766" y="2492"/>
                  <a:pt x="766" y="2492"/>
                </a:cubicBezTo>
                <a:cubicBezTo>
                  <a:pt x="755" y="2492"/>
                  <a:pt x="685" y="2462"/>
                  <a:pt x="653" y="2452"/>
                </a:cubicBezTo>
                <a:cubicBezTo>
                  <a:pt x="633" y="2448"/>
                  <a:pt x="613" y="2444"/>
                  <a:pt x="599" y="2444"/>
                </a:cubicBezTo>
                <a:cubicBezTo>
                  <a:pt x="593" y="2444"/>
                  <a:pt x="589" y="2445"/>
                  <a:pt x="585" y="2446"/>
                </a:cubicBezTo>
                <a:lnTo>
                  <a:pt x="585" y="2452"/>
                </a:lnTo>
                <a:cubicBezTo>
                  <a:pt x="591" y="2486"/>
                  <a:pt x="574" y="2497"/>
                  <a:pt x="551" y="2497"/>
                </a:cubicBezTo>
                <a:cubicBezTo>
                  <a:pt x="529" y="2503"/>
                  <a:pt x="506" y="2514"/>
                  <a:pt x="489" y="2531"/>
                </a:cubicBezTo>
                <a:cubicBezTo>
                  <a:pt x="478" y="2537"/>
                  <a:pt x="461" y="2560"/>
                  <a:pt x="466" y="2571"/>
                </a:cubicBezTo>
                <a:cubicBezTo>
                  <a:pt x="469" y="2584"/>
                  <a:pt x="472" y="2588"/>
                  <a:pt x="476" y="2588"/>
                </a:cubicBezTo>
                <a:cubicBezTo>
                  <a:pt x="483" y="2588"/>
                  <a:pt x="490" y="2564"/>
                  <a:pt x="497" y="2564"/>
                </a:cubicBezTo>
                <a:cubicBezTo>
                  <a:pt x="498" y="2564"/>
                  <a:pt x="499" y="2565"/>
                  <a:pt x="500" y="2565"/>
                </a:cubicBezTo>
                <a:lnTo>
                  <a:pt x="540" y="2577"/>
                </a:lnTo>
                <a:cubicBezTo>
                  <a:pt x="574" y="2594"/>
                  <a:pt x="597" y="2622"/>
                  <a:pt x="597" y="2634"/>
                </a:cubicBezTo>
                <a:cubicBezTo>
                  <a:pt x="591" y="2639"/>
                  <a:pt x="614" y="2651"/>
                  <a:pt x="642" y="2662"/>
                </a:cubicBezTo>
                <a:lnTo>
                  <a:pt x="642" y="2707"/>
                </a:lnTo>
                <a:cubicBezTo>
                  <a:pt x="642" y="2707"/>
                  <a:pt x="659" y="2719"/>
                  <a:pt x="670" y="2719"/>
                </a:cubicBezTo>
                <a:cubicBezTo>
                  <a:pt x="676" y="2719"/>
                  <a:pt x="682" y="2702"/>
                  <a:pt x="682" y="2696"/>
                </a:cubicBezTo>
                <a:lnTo>
                  <a:pt x="682" y="2668"/>
                </a:lnTo>
                <a:cubicBezTo>
                  <a:pt x="670" y="2628"/>
                  <a:pt x="704" y="2571"/>
                  <a:pt x="727" y="2554"/>
                </a:cubicBezTo>
                <a:cubicBezTo>
                  <a:pt x="730" y="2552"/>
                  <a:pt x="733" y="2551"/>
                  <a:pt x="735" y="2551"/>
                </a:cubicBezTo>
                <a:cubicBezTo>
                  <a:pt x="748" y="2551"/>
                  <a:pt x="755" y="2574"/>
                  <a:pt x="750" y="2617"/>
                </a:cubicBezTo>
                <a:lnTo>
                  <a:pt x="744" y="2656"/>
                </a:lnTo>
                <a:cubicBezTo>
                  <a:pt x="744" y="2679"/>
                  <a:pt x="733" y="2702"/>
                  <a:pt x="733" y="2730"/>
                </a:cubicBezTo>
                <a:cubicBezTo>
                  <a:pt x="733" y="2780"/>
                  <a:pt x="742" y="2799"/>
                  <a:pt x="772" y="2799"/>
                </a:cubicBezTo>
                <a:cubicBezTo>
                  <a:pt x="782" y="2799"/>
                  <a:pt x="796" y="2797"/>
                  <a:pt x="812" y="2792"/>
                </a:cubicBezTo>
                <a:lnTo>
                  <a:pt x="824" y="2792"/>
                </a:lnTo>
                <a:cubicBezTo>
                  <a:pt x="825" y="2793"/>
                  <a:pt x="827" y="2794"/>
                  <a:pt x="828" y="2794"/>
                </a:cubicBezTo>
                <a:cubicBezTo>
                  <a:pt x="844" y="2794"/>
                  <a:pt x="858" y="2745"/>
                  <a:pt x="863" y="2724"/>
                </a:cubicBezTo>
                <a:cubicBezTo>
                  <a:pt x="863" y="2720"/>
                  <a:pt x="866" y="2719"/>
                  <a:pt x="872" y="2719"/>
                </a:cubicBezTo>
                <a:cubicBezTo>
                  <a:pt x="896" y="2719"/>
                  <a:pt x="970" y="2759"/>
                  <a:pt x="994" y="2787"/>
                </a:cubicBezTo>
                <a:cubicBezTo>
                  <a:pt x="1013" y="2810"/>
                  <a:pt x="1033" y="2823"/>
                  <a:pt x="1043" y="2823"/>
                </a:cubicBezTo>
                <a:cubicBezTo>
                  <a:pt x="1048" y="2823"/>
                  <a:pt x="1051" y="2820"/>
                  <a:pt x="1051" y="2815"/>
                </a:cubicBezTo>
                <a:lnTo>
                  <a:pt x="1051" y="2798"/>
                </a:lnTo>
                <a:lnTo>
                  <a:pt x="1056" y="2781"/>
                </a:lnTo>
                <a:cubicBezTo>
                  <a:pt x="1057" y="2781"/>
                  <a:pt x="1057" y="2780"/>
                  <a:pt x="1057" y="2780"/>
                </a:cubicBezTo>
                <a:cubicBezTo>
                  <a:pt x="1064" y="2780"/>
                  <a:pt x="1086" y="2895"/>
                  <a:pt x="1124" y="2895"/>
                </a:cubicBezTo>
                <a:cubicBezTo>
                  <a:pt x="1164" y="2895"/>
                  <a:pt x="1204" y="2917"/>
                  <a:pt x="1198" y="2929"/>
                </a:cubicBezTo>
                <a:cubicBezTo>
                  <a:pt x="1198" y="2934"/>
                  <a:pt x="1215" y="2951"/>
                  <a:pt x="1244" y="2963"/>
                </a:cubicBezTo>
                <a:lnTo>
                  <a:pt x="1249" y="2912"/>
                </a:lnTo>
                <a:lnTo>
                  <a:pt x="1255" y="2889"/>
                </a:lnTo>
                <a:cubicBezTo>
                  <a:pt x="1257" y="2887"/>
                  <a:pt x="1260" y="2885"/>
                  <a:pt x="1264" y="2885"/>
                </a:cubicBezTo>
                <a:cubicBezTo>
                  <a:pt x="1285" y="2885"/>
                  <a:pt x="1325" y="2926"/>
                  <a:pt x="1334" y="2946"/>
                </a:cubicBezTo>
                <a:cubicBezTo>
                  <a:pt x="1339" y="2953"/>
                  <a:pt x="1346" y="2956"/>
                  <a:pt x="1354" y="2956"/>
                </a:cubicBezTo>
                <a:cubicBezTo>
                  <a:pt x="1372" y="2956"/>
                  <a:pt x="1394" y="2939"/>
                  <a:pt x="1414" y="2912"/>
                </a:cubicBezTo>
                <a:lnTo>
                  <a:pt x="1408" y="2883"/>
                </a:lnTo>
                <a:lnTo>
                  <a:pt x="1397" y="2821"/>
                </a:lnTo>
                <a:cubicBezTo>
                  <a:pt x="1404" y="2814"/>
                  <a:pt x="1411" y="2810"/>
                  <a:pt x="1418" y="2810"/>
                </a:cubicBezTo>
                <a:cubicBezTo>
                  <a:pt x="1450" y="2810"/>
                  <a:pt x="1477" y="2871"/>
                  <a:pt x="1482" y="2895"/>
                </a:cubicBezTo>
                <a:cubicBezTo>
                  <a:pt x="1487" y="2923"/>
                  <a:pt x="1459" y="3048"/>
                  <a:pt x="1470" y="3087"/>
                </a:cubicBezTo>
                <a:cubicBezTo>
                  <a:pt x="1475" y="3105"/>
                  <a:pt x="1484" y="3114"/>
                  <a:pt x="1493" y="3114"/>
                </a:cubicBezTo>
                <a:cubicBezTo>
                  <a:pt x="1506" y="3114"/>
                  <a:pt x="1520" y="3099"/>
                  <a:pt x="1533" y="3070"/>
                </a:cubicBezTo>
                <a:lnTo>
                  <a:pt x="1550" y="3048"/>
                </a:lnTo>
                <a:lnTo>
                  <a:pt x="1590" y="3008"/>
                </a:lnTo>
                <a:cubicBezTo>
                  <a:pt x="1561" y="2974"/>
                  <a:pt x="1561" y="2912"/>
                  <a:pt x="1567" y="2900"/>
                </a:cubicBezTo>
                <a:cubicBezTo>
                  <a:pt x="1568" y="2898"/>
                  <a:pt x="1570" y="2897"/>
                  <a:pt x="1572" y="2897"/>
                </a:cubicBezTo>
                <a:cubicBezTo>
                  <a:pt x="1582" y="2897"/>
                  <a:pt x="1606" y="2919"/>
                  <a:pt x="1629" y="2951"/>
                </a:cubicBezTo>
                <a:lnTo>
                  <a:pt x="1612" y="2997"/>
                </a:lnTo>
                <a:cubicBezTo>
                  <a:pt x="1607" y="3019"/>
                  <a:pt x="1595" y="3031"/>
                  <a:pt x="1595" y="3053"/>
                </a:cubicBezTo>
                <a:lnTo>
                  <a:pt x="1590" y="3110"/>
                </a:lnTo>
                <a:cubicBezTo>
                  <a:pt x="1629" y="3110"/>
                  <a:pt x="1714" y="3087"/>
                  <a:pt x="1703" y="3070"/>
                </a:cubicBezTo>
                <a:cubicBezTo>
                  <a:pt x="1692" y="3053"/>
                  <a:pt x="1743" y="3019"/>
                  <a:pt x="1754" y="2997"/>
                </a:cubicBezTo>
                <a:cubicBezTo>
                  <a:pt x="1771" y="2968"/>
                  <a:pt x="1783" y="2957"/>
                  <a:pt x="1788" y="2957"/>
                </a:cubicBezTo>
                <a:lnTo>
                  <a:pt x="1822" y="2968"/>
                </a:lnTo>
                <a:cubicBezTo>
                  <a:pt x="1851" y="2991"/>
                  <a:pt x="1902" y="3031"/>
                  <a:pt x="1936" y="3059"/>
                </a:cubicBezTo>
                <a:lnTo>
                  <a:pt x="1958" y="3087"/>
                </a:lnTo>
                <a:lnTo>
                  <a:pt x="1964" y="3093"/>
                </a:lnTo>
                <a:cubicBezTo>
                  <a:pt x="1964" y="3103"/>
                  <a:pt x="1955" y="3106"/>
                  <a:pt x="1943" y="3106"/>
                </a:cubicBezTo>
                <a:cubicBezTo>
                  <a:pt x="1927" y="3106"/>
                  <a:pt x="1906" y="3100"/>
                  <a:pt x="1896" y="3093"/>
                </a:cubicBezTo>
                <a:cubicBezTo>
                  <a:pt x="1892" y="3091"/>
                  <a:pt x="1890" y="3090"/>
                  <a:pt x="1890" y="3090"/>
                </a:cubicBezTo>
                <a:cubicBezTo>
                  <a:pt x="1887" y="3090"/>
                  <a:pt x="1903" y="3105"/>
                  <a:pt x="1930" y="3127"/>
                </a:cubicBezTo>
                <a:lnTo>
                  <a:pt x="1936" y="3178"/>
                </a:lnTo>
                <a:lnTo>
                  <a:pt x="1941" y="3207"/>
                </a:lnTo>
                <a:cubicBezTo>
                  <a:pt x="1964" y="3195"/>
                  <a:pt x="2021" y="3167"/>
                  <a:pt x="2061" y="3139"/>
                </a:cubicBezTo>
                <a:lnTo>
                  <a:pt x="2100" y="3201"/>
                </a:lnTo>
                <a:lnTo>
                  <a:pt x="2106" y="3212"/>
                </a:lnTo>
                <a:cubicBezTo>
                  <a:pt x="2146" y="3207"/>
                  <a:pt x="2123" y="3144"/>
                  <a:pt x="2106" y="3127"/>
                </a:cubicBezTo>
                <a:cubicBezTo>
                  <a:pt x="2089" y="3116"/>
                  <a:pt x="2112" y="3070"/>
                  <a:pt x="2123" y="3059"/>
                </a:cubicBezTo>
                <a:cubicBezTo>
                  <a:pt x="2124" y="3058"/>
                  <a:pt x="2126" y="3058"/>
                  <a:pt x="2129" y="3058"/>
                </a:cubicBezTo>
                <a:cubicBezTo>
                  <a:pt x="2150" y="3058"/>
                  <a:pt x="2211" y="3078"/>
                  <a:pt x="2236" y="3093"/>
                </a:cubicBezTo>
                <a:cubicBezTo>
                  <a:pt x="2241" y="3096"/>
                  <a:pt x="2246" y="3098"/>
                  <a:pt x="2251" y="3098"/>
                </a:cubicBezTo>
                <a:cubicBezTo>
                  <a:pt x="2274" y="3098"/>
                  <a:pt x="2302" y="3071"/>
                  <a:pt x="2316" y="3025"/>
                </a:cubicBezTo>
                <a:lnTo>
                  <a:pt x="2367" y="3099"/>
                </a:lnTo>
                <a:cubicBezTo>
                  <a:pt x="2373" y="3104"/>
                  <a:pt x="2390" y="3104"/>
                  <a:pt x="2390" y="3104"/>
                </a:cubicBezTo>
                <a:lnTo>
                  <a:pt x="2435" y="3019"/>
                </a:lnTo>
                <a:cubicBezTo>
                  <a:pt x="2480" y="3065"/>
                  <a:pt x="2520" y="3116"/>
                  <a:pt x="2526" y="3133"/>
                </a:cubicBezTo>
                <a:lnTo>
                  <a:pt x="2531" y="3144"/>
                </a:lnTo>
                <a:cubicBezTo>
                  <a:pt x="2531" y="3150"/>
                  <a:pt x="2520" y="3167"/>
                  <a:pt x="2514" y="3167"/>
                </a:cubicBezTo>
                <a:lnTo>
                  <a:pt x="2497" y="3167"/>
                </a:lnTo>
                <a:cubicBezTo>
                  <a:pt x="2483" y="3167"/>
                  <a:pt x="2441" y="3135"/>
                  <a:pt x="2421" y="3135"/>
                </a:cubicBezTo>
                <a:cubicBezTo>
                  <a:pt x="2417" y="3135"/>
                  <a:pt x="2414" y="3136"/>
                  <a:pt x="2412" y="3139"/>
                </a:cubicBezTo>
                <a:cubicBezTo>
                  <a:pt x="2401" y="3156"/>
                  <a:pt x="2384" y="3184"/>
                  <a:pt x="2378" y="3207"/>
                </a:cubicBezTo>
                <a:lnTo>
                  <a:pt x="2384" y="3212"/>
                </a:lnTo>
                <a:lnTo>
                  <a:pt x="2390" y="3224"/>
                </a:lnTo>
                <a:cubicBezTo>
                  <a:pt x="2392" y="3225"/>
                  <a:pt x="2395" y="3225"/>
                  <a:pt x="2398" y="3225"/>
                </a:cubicBezTo>
                <a:cubicBezTo>
                  <a:pt x="2415" y="3225"/>
                  <a:pt x="2447" y="3215"/>
                  <a:pt x="2475" y="3201"/>
                </a:cubicBezTo>
                <a:lnTo>
                  <a:pt x="2503" y="3241"/>
                </a:lnTo>
                <a:lnTo>
                  <a:pt x="2554" y="3320"/>
                </a:lnTo>
                <a:cubicBezTo>
                  <a:pt x="2558" y="3277"/>
                  <a:pt x="2573" y="3253"/>
                  <a:pt x="2587" y="3253"/>
                </a:cubicBezTo>
                <a:cubicBezTo>
                  <a:pt x="2593" y="3253"/>
                  <a:pt x="2600" y="3258"/>
                  <a:pt x="2605" y="3269"/>
                </a:cubicBezTo>
                <a:lnTo>
                  <a:pt x="2651" y="3269"/>
                </a:lnTo>
                <a:lnTo>
                  <a:pt x="2679" y="3263"/>
                </a:lnTo>
                <a:cubicBezTo>
                  <a:pt x="2712" y="3285"/>
                  <a:pt x="2771" y="3366"/>
                  <a:pt x="2791" y="3366"/>
                </a:cubicBezTo>
                <a:cubicBezTo>
                  <a:pt x="2791" y="3366"/>
                  <a:pt x="2792" y="3366"/>
                  <a:pt x="2792" y="3365"/>
                </a:cubicBezTo>
                <a:cubicBezTo>
                  <a:pt x="2804" y="3365"/>
                  <a:pt x="2821" y="3360"/>
                  <a:pt x="2832" y="3360"/>
                </a:cubicBezTo>
                <a:cubicBezTo>
                  <a:pt x="2826" y="3360"/>
                  <a:pt x="2821" y="3377"/>
                  <a:pt x="2809" y="3394"/>
                </a:cubicBezTo>
                <a:cubicBezTo>
                  <a:pt x="2805" y="3406"/>
                  <a:pt x="2780" y="3427"/>
                  <a:pt x="2758" y="3427"/>
                </a:cubicBezTo>
                <a:cubicBezTo>
                  <a:pt x="2750" y="3427"/>
                  <a:pt x="2742" y="3424"/>
                  <a:pt x="2736" y="3417"/>
                </a:cubicBezTo>
                <a:lnTo>
                  <a:pt x="2713" y="3394"/>
                </a:lnTo>
                <a:cubicBezTo>
                  <a:pt x="2712" y="3392"/>
                  <a:pt x="2709" y="3392"/>
                  <a:pt x="2706" y="3392"/>
                </a:cubicBezTo>
                <a:cubicBezTo>
                  <a:pt x="2699" y="3392"/>
                  <a:pt x="2689" y="3397"/>
                  <a:pt x="2685" y="3405"/>
                </a:cubicBezTo>
                <a:lnTo>
                  <a:pt x="2679" y="3411"/>
                </a:lnTo>
                <a:cubicBezTo>
                  <a:pt x="2679" y="3428"/>
                  <a:pt x="2713" y="3490"/>
                  <a:pt x="2736" y="3490"/>
                </a:cubicBezTo>
                <a:cubicBezTo>
                  <a:pt x="2753" y="3490"/>
                  <a:pt x="2861" y="3462"/>
                  <a:pt x="2861" y="3422"/>
                </a:cubicBezTo>
                <a:cubicBezTo>
                  <a:pt x="2855" y="3388"/>
                  <a:pt x="2838" y="3365"/>
                  <a:pt x="2832" y="3360"/>
                </a:cubicBezTo>
                <a:lnTo>
                  <a:pt x="2844" y="3360"/>
                </a:lnTo>
                <a:cubicBezTo>
                  <a:pt x="2844" y="3360"/>
                  <a:pt x="2889" y="3360"/>
                  <a:pt x="2906" y="3354"/>
                </a:cubicBezTo>
                <a:cubicBezTo>
                  <a:pt x="2917" y="3354"/>
                  <a:pt x="2940" y="3348"/>
                  <a:pt x="2946" y="3337"/>
                </a:cubicBezTo>
                <a:lnTo>
                  <a:pt x="2946" y="3331"/>
                </a:lnTo>
                <a:lnTo>
                  <a:pt x="2951" y="3252"/>
                </a:lnTo>
                <a:cubicBezTo>
                  <a:pt x="2963" y="3270"/>
                  <a:pt x="2975" y="3277"/>
                  <a:pt x="2985" y="3277"/>
                </a:cubicBezTo>
                <a:cubicBezTo>
                  <a:pt x="2993" y="3277"/>
                  <a:pt x="3000" y="3271"/>
                  <a:pt x="3002" y="3263"/>
                </a:cubicBezTo>
                <a:cubicBezTo>
                  <a:pt x="3002" y="3250"/>
                  <a:pt x="3006" y="3245"/>
                  <a:pt x="3013" y="3245"/>
                </a:cubicBezTo>
                <a:cubicBezTo>
                  <a:pt x="3018" y="3245"/>
                  <a:pt x="3024" y="3247"/>
                  <a:pt x="3031" y="3252"/>
                </a:cubicBezTo>
                <a:lnTo>
                  <a:pt x="3031" y="3263"/>
                </a:lnTo>
                <a:lnTo>
                  <a:pt x="3048" y="3309"/>
                </a:lnTo>
                <a:cubicBezTo>
                  <a:pt x="3077" y="3319"/>
                  <a:pt x="3129" y="3363"/>
                  <a:pt x="3149" y="3363"/>
                </a:cubicBezTo>
                <a:cubicBezTo>
                  <a:pt x="3152" y="3363"/>
                  <a:pt x="3154" y="3362"/>
                  <a:pt x="3156" y="3360"/>
                </a:cubicBezTo>
                <a:cubicBezTo>
                  <a:pt x="3161" y="3355"/>
                  <a:pt x="3169" y="3353"/>
                  <a:pt x="3177" y="3353"/>
                </a:cubicBezTo>
                <a:cubicBezTo>
                  <a:pt x="3198" y="3353"/>
                  <a:pt x="3223" y="3363"/>
                  <a:pt x="3235" y="3371"/>
                </a:cubicBezTo>
                <a:cubicBezTo>
                  <a:pt x="3236" y="3372"/>
                  <a:pt x="3238" y="3372"/>
                  <a:pt x="3240" y="3372"/>
                </a:cubicBezTo>
                <a:cubicBezTo>
                  <a:pt x="3257" y="3372"/>
                  <a:pt x="3302" y="3351"/>
                  <a:pt x="3343" y="3320"/>
                </a:cubicBezTo>
                <a:lnTo>
                  <a:pt x="3366" y="3269"/>
                </a:lnTo>
                <a:lnTo>
                  <a:pt x="3394" y="3195"/>
                </a:lnTo>
                <a:cubicBezTo>
                  <a:pt x="3422" y="3224"/>
                  <a:pt x="3417" y="3314"/>
                  <a:pt x="3405" y="3331"/>
                </a:cubicBezTo>
                <a:cubicBezTo>
                  <a:pt x="3394" y="3354"/>
                  <a:pt x="3400" y="3383"/>
                  <a:pt x="3405" y="3388"/>
                </a:cubicBezTo>
                <a:cubicBezTo>
                  <a:pt x="3405" y="3388"/>
                  <a:pt x="3490" y="3388"/>
                  <a:pt x="3524" y="3400"/>
                </a:cubicBezTo>
                <a:cubicBezTo>
                  <a:pt x="3530" y="3402"/>
                  <a:pt x="3537" y="3403"/>
                  <a:pt x="3543" y="3403"/>
                </a:cubicBezTo>
                <a:cubicBezTo>
                  <a:pt x="3568" y="3403"/>
                  <a:pt x="3596" y="3387"/>
                  <a:pt x="3609" y="3360"/>
                </a:cubicBezTo>
                <a:lnTo>
                  <a:pt x="3615" y="3434"/>
                </a:lnTo>
                <a:cubicBezTo>
                  <a:pt x="3615" y="3434"/>
                  <a:pt x="3627" y="3445"/>
                  <a:pt x="3638" y="3445"/>
                </a:cubicBezTo>
                <a:cubicBezTo>
                  <a:pt x="3661" y="3434"/>
                  <a:pt x="3683" y="3422"/>
                  <a:pt x="3712" y="3411"/>
                </a:cubicBezTo>
                <a:lnTo>
                  <a:pt x="3717" y="3411"/>
                </a:lnTo>
                <a:cubicBezTo>
                  <a:pt x="3729" y="3411"/>
                  <a:pt x="3734" y="3434"/>
                  <a:pt x="3734" y="3439"/>
                </a:cubicBezTo>
                <a:cubicBezTo>
                  <a:pt x="3734" y="3451"/>
                  <a:pt x="3774" y="3473"/>
                  <a:pt x="3785" y="3479"/>
                </a:cubicBezTo>
                <a:cubicBezTo>
                  <a:pt x="3786" y="3479"/>
                  <a:pt x="3788" y="3480"/>
                  <a:pt x="3789" y="3480"/>
                </a:cubicBezTo>
                <a:cubicBezTo>
                  <a:pt x="3805" y="3480"/>
                  <a:pt x="3850" y="3465"/>
                  <a:pt x="3884" y="3465"/>
                </a:cubicBezTo>
                <a:cubicBezTo>
                  <a:pt x="3897" y="3465"/>
                  <a:pt x="3909" y="3467"/>
                  <a:pt x="3916" y="3473"/>
                </a:cubicBezTo>
                <a:cubicBezTo>
                  <a:pt x="3944" y="3490"/>
                  <a:pt x="3939" y="3558"/>
                  <a:pt x="3927" y="3575"/>
                </a:cubicBezTo>
                <a:cubicBezTo>
                  <a:pt x="3922" y="3592"/>
                  <a:pt x="3956" y="3621"/>
                  <a:pt x="3973" y="3626"/>
                </a:cubicBezTo>
                <a:cubicBezTo>
                  <a:pt x="3976" y="3629"/>
                  <a:pt x="3980" y="3630"/>
                  <a:pt x="3984" y="3630"/>
                </a:cubicBezTo>
                <a:cubicBezTo>
                  <a:pt x="4002" y="3630"/>
                  <a:pt x="4025" y="3613"/>
                  <a:pt x="4029" y="3604"/>
                </a:cubicBezTo>
                <a:cubicBezTo>
                  <a:pt x="4030" y="3603"/>
                  <a:pt x="4031" y="3603"/>
                  <a:pt x="4032" y="3603"/>
                </a:cubicBezTo>
                <a:cubicBezTo>
                  <a:pt x="4043" y="3603"/>
                  <a:pt x="4063" y="3666"/>
                  <a:pt x="4084" y="3666"/>
                </a:cubicBezTo>
                <a:cubicBezTo>
                  <a:pt x="4085" y="3666"/>
                  <a:pt x="4085" y="3666"/>
                  <a:pt x="4086" y="3666"/>
                </a:cubicBezTo>
                <a:cubicBezTo>
                  <a:pt x="4109" y="3666"/>
                  <a:pt x="4120" y="3689"/>
                  <a:pt x="4114" y="3695"/>
                </a:cubicBezTo>
                <a:cubicBezTo>
                  <a:pt x="4109" y="3706"/>
                  <a:pt x="4154" y="3712"/>
                  <a:pt x="4160" y="3734"/>
                </a:cubicBezTo>
                <a:cubicBezTo>
                  <a:pt x="4161" y="3741"/>
                  <a:pt x="4163" y="3744"/>
                  <a:pt x="4166" y="3744"/>
                </a:cubicBezTo>
                <a:cubicBezTo>
                  <a:pt x="4173" y="3744"/>
                  <a:pt x="4184" y="3717"/>
                  <a:pt x="4188" y="3700"/>
                </a:cubicBezTo>
                <a:cubicBezTo>
                  <a:pt x="4188" y="3692"/>
                  <a:pt x="4190" y="3688"/>
                  <a:pt x="4194" y="3688"/>
                </a:cubicBezTo>
                <a:cubicBezTo>
                  <a:pt x="4200" y="3688"/>
                  <a:pt x="4209" y="3701"/>
                  <a:pt x="4217" y="3723"/>
                </a:cubicBezTo>
                <a:lnTo>
                  <a:pt x="4222" y="3740"/>
                </a:lnTo>
                <a:lnTo>
                  <a:pt x="4222" y="3751"/>
                </a:lnTo>
                <a:cubicBezTo>
                  <a:pt x="4217" y="3763"/>
                  <a:pt x="4228" y="3774"/>
                  <a:pt x="4245" y="3774"/>
                </a:cubicBezTo>
                <a:lnTo>
                  <a:pt x="4251" y="3768"/>
                </a:lnTo>
                <a:lnTo>
                  <a:pt x="4262" y="3734"/>
                </a:lnTo>
                <a:cubicBezTo>
                  <a:pt x="4273" y="3706"/>
                  <a:pt x="4228" y="3621"/>
                  <a:pt x="4211" y="3604"/>
                </a:cubicBezTo>
                <a:cubicBezTo>
                  <a:pt x="4194" y="3581"/>
                  <a:pt x="4183" y="3553"/>
                  <a:pt x="4183" y="3536"/>
                </a:cubicBezTo>
                <a:lnTo>
                  <a:pt x="4188" y="3524"/>
                </a:lnTo>
                <a:cubicBezTo>
                  <a:pt x="4192" y="3523"/>
                  <a:pt x="4195" y="3522"/>
                  <a:pt x="4199" y="3522"/>
                </a:cubicBezTo>
                <a:cubicBezTo>
                  <a:pt x="4209" y="3522"/>
                  <a:pt x="4218" y="3526"/>
                  <a:pt x="4222" y="3530"/>
                </a:cubicBezTo>
                <a:cubicBezTo>
                  <a:pt x="4234" y="3547"/>
                  <a:pt x="4245" y="3581"/>
                  <a:pt x="4251" y="3581"/>
                </a:cubicBezTo>
                <a:cubicBezTo>
                  <a:pt x="4302" y="3581"/>
                  <a:pt x="4324" y="3615"/>
                  <a:pt x="4336" y="3672"/>
                </a:cubicBezTo>
                <a:lnTo>
                  <a:pt x="4336" y="3689"/>
                </a:lnTo>
                <a:cubicBezTo>
                  <a:pt x="4339" y="3694"/>
                  <a:pt x="4345" y="3696"/>
                  <a:pt x="4351" y="3696"/>
                </a:cubicBezTo>
                <a:cubicBezTo>
                  <a:pt x="4366" y="3696"/>
                  <a:pt x="4385" y="3685"/>
                  <a:pt x="4392" y="3678"/>
                </a:cubicBezTo>
                <a:cubicBezTo>
                  <a:pt x="4398" y="3672"/>
                  <a:pt x="4387" y="3649"/>
                  <a:pt x="4370" y="3626"/>
                </a:cubicBezTo>
                <a:lnTo>
                  <a:pt x="4358" y="3609"/>
                </a:lnTo>
                <a:lnTo>
                  <a:pt x="4347" y="3587"/>
                </a:lnTo>
                <a:cubicBezTo>
                  <a:pt x="4330" y="3570"/>
                  <a:pt x="4358" y="3530"/>
                  <a:pt x="4404" y="3507"/>
                </a:cubicBezTo>
                <a:lnTo>
                  <a:pt x="4444" y="3502"/>
                </a:lnTo>
                <a:cubicBezTo>
                  <a:pt x="4445" y="3501"/>
                  <a:pt x="4446" y="3501"/>
                  <a:pt x="4448" y="3501"/>
                </a:cubicBezTo>
                <a:cubicBezTo>
                  <a:pt x="4464" y="3501"/>
                  <a:pt x="4485" y="3531"/>
                  <a:pt x="4506" y="3541"/>
                </a:cubicBezTo>
                <a:cubicBezTo>
                  <a:pt x="4512" y="3544"/>
                  <a:pt x="4520" y="3546"/>
                  <a:pt x="4528" y="3546"/>
                </a:cubicBezTo>
                <a:cubicBezTo>
                  <a:pt x="4536" y="3546"/>
                  <a:pt x="4543" y="3544"/>
                  <a:pt x="4546" y="3541"/>
                </a:cubicBezTo>
                <a:lnTo>
                  <a:pt x="4557" y="3513"/>
                </a:lnTo>
                <a:cubicBezTo>
                  <a:pt x="4540" y="3502"/>
                  <a:pt x="4517" y="3490"/>
                  <a:pt x="4512" y="3490"/>
                </a:cubicBezTo>
                <a:lnTo>
                  <a:pt x="4512" y="3485"/>
                </a:lnTo>
                <a:cubicBezTo>
                  <a:pt x="4506" y="3473"/>
                  <a:pt x="4500" y="3456"/>
                  <a:pt x="4500" y="3445"/>
                </a:cubicBezTo>
                <a:cubicBezTo>
                  <a:pt x="4505" y="3436"/>
                  <a:pt x="4517" y="3426"/>
                  <a:pt x="4525" y="3426"/>
                </a:cubicBezTo>
                <a:cubicBezTo>
                  <a:pt x="4526" y="3426"/>
                  <a:pt x="4528" y="3427"/>
                  <a:pt x="4529" y="3428"/>
                </a:cubicBezTo>
                <a:cubicBezTo>
                  <a:pt x="4557" y="3439"/>
                  <a:pt x="4597" y="3456"/>
                  <a:pt x="4597" y="3473"/>
                </a:cubicBezTo>
                <a:lnTo>
                  <a:pt x="4602" y="3541"/>
                </a:lnTo>
                <a:cubicBezTo>
                  <a:pt x="4628" y="3531"/>
                  <a:pt x="4676" y="3512"/>
                  <a:pt x="4690" y="3512"/>
                </a:cubicBezTo>
                <a:cubicBezTo>
                  <a:pt x="4691" y="3512"/>
                  <a:pt x="4693" y="3512"/>
                  <a:pt x="4693" y="3513"/>
                </a:cubicBezTo>
                <a:cubicBezTo>
                  <a:pt x="4705" y="3519"/>
                  <a:pt x="4744" y="3581"/>
                  <a:pt x="4767" y="3592"/>
                </a:cubicBezTo>
                <a:cubicBezTo>
                  <a:pt x="4772" y="3595"/>
                  <a:pt x="4778" y="3596"/>
                  <a:pt x="4785" y="3596"/>
                </a:cubicBezTo>
                <a:cubicBezTo>
                  <a:pt x="4805" y="3596"/>
                  <a:pt x="4830" y="3589"/>
                  <a:pt x="4848" y="3589"/>
                </a:cubicBezTo>
                <a:cubicBezTo>
                  <a:pt x="4854" y="3589"/>
                  <a:pt x="4860" y="3590"/>
                  <a:pt x="4863" y="3592"/>
                </a:cubicBezTo>
                <a:cubicBezTo>
                  <a:pt x="4880" y="3604"/>
                  <a:pt x="4943" y="3655"/>
                  <a:pt x="4943" y="3672"/>
                </a:cubicBezTo>
                <a:cubicBezTo>
                  <a:pt x="4943" y="3683"/>
                  <a:pt x="4911" y="3763"/>
                  <a:pt x="4929" y="3763"/>
                </a:cubicBezTo>
                <a:cubicBezTo>
                  <a:pt x="4930" y="3763"/>
                  <a:pt x="4931" y="3763"/>
                  <a:pt x="4931" y="3763"/>
                </a:cubicBezTo>
                <a:cubicBezTo>
                  <a:pt x="4933" y="3762"/>
                  <a:pt x="4934" y="3762"/>
                  <a:pt x="4935" y="3762"/>
                </a:cubicBezTo>
                <a:cubicBezTo>
                  <a:pt x="4951" y="3762"/>
                  <a:pt x="4924" y="3836"/>
                  <a:pt x="4892" y="3836"/>
                </a:cubicBezTo>
                <a:cubicBezTo>
                  <a:pt x="4889" y="3836"/>
                  <a:pt x="4887" y="3836"/>
                  <a:pt x="4885" y="3836"/>
                </a:cubicBezTo>
                <a:cubicBezTo>
                  <a:pt x="4861" y="3836"/>
                  <a:pt x="4847" y="3862"/>
                  <a:pt x="4858" y="3893"/>
                </a:cubicBezTo>
                <a:lnTo>
                  <a:pt x="4903" y="3853"/>
                </a:lnTo>
                <a:lnTo>
                  <a:pt x="4920" y="3842"/>
                </a:lnTo>
                <a:cubicBezTo>
                  <a:pt x="4952" y="3842"/>
                  <a:pt x="5014" y="3882"/>
                  <a:pt x="5036" y="3882"/>
                </a:cubicBezTo>
                <a:cubicBezTo>
                  <a:pt x="5037" y="3882"/>
                  <a:pt x="5038" y="3882"/>
                  <a:pt x="5039" y="3882"/>
                </a:cubicBezTo>
                <a:cubicBezTo>
                  <a:pt x="5062" y="3876"/>
                  <a:pt x="5113" y="3876"/>
                  <a:pt x="5130" y="3876"/>
                </a:cubicBezTo>
                <a:cubicBezTo>
                  <a:pt x="5144" y="3876"/>
                  <a:pt x="5183" y="3898"/>
                  <a:pt x="5204" y="3898"/>
                </a:cubicBezTo>
                <a:cubicBezTo>
                  <a:pt x="5209" y="3898"/>
                  <a:pt x="5213" y="3897"/>
                  <a:pt x="5215" y="3893"/>
                </a:cubicBezTo>
                <a:cubicBezTo>
                  <a:pt x="5227" y="3882"/>
                  <a:pt x="5266" y="3870"/>
                  <a:pt x="5295" y="3865"/>
                </a:cubicBezTo>
                <a:lnTo>
                  <a:pt x="5306" y="3882"/>
                </a:lnTo>
                <a:lnTo>
                  <a:pt x="5340" y="3922"/>
                </a:lnTo>
                <a:cubicBezTo>
                  <a:pt x="5363" y="3893"/>
                  <a:pt x="5414" y="3802"/>
                  <a:pt x="5414" y="3774"/>
                </a:cubicBezTo>
                <a:cubicBezTo>
                  <a:pt x="5408" y="3746"/>
                  <a:pt x="5397" y="3706"/>
                  <a:pt x="5391" y="3683"/>
                </a:cubicBezTo>
                <a:lnTo>
                  <a:pt x="5408" y="3672"/>
                </a:lnTo>
                <a:lnTo>
                  <a:pt x="5425" y="3655"/>
                </a:lnTo>
                <a:cubicBezTo>
                  <a:pt x="5449" y="3636"/>
                  <a:pt x="5441" y="3625"/>
                  <a:pt x="5412" y="3625"/>
                </a:cubicBezTo>
                <a:cubicBezTo>
                  <a:pt x="5406" y="3625"/>
                  <a:pt x="5399" y="3626"/>
                  <a:pt x="5391" y="3626"/>
                </a:cubicBezTo>
                <a:lnTo>
                  <a:pt x="5374" y="3581"/>
                </a:lnTo>
                <a:lnTo>
                  <a:pt x="5368" y="3575"/>
                </a:lnTo>
                <a:cubicBezTo>
                  <a:pt x="5368" y="3564"/>
                  <a:pt x="5402" y="3553"/>
                  <a:pt x="5414" y="3547"/>
                </a:cubicBezTo>
                <a:cubicBezTo>
                  <a:pt x="5431" y="3541"/>
                  <a:pt x="5419" y="3513"/>
                  <a:pt x="5414" y="3502"/>
                </a:cubicBezTo>
                <a:cubicBezTo>
                  <a:pt x="5410" y="3495"/>
                  <a:pt x="5415" y="3490"/>
                  <a:pt x="5427" y="3490"/>
                </a:cubicBezTo>
                <a:cubicBezTo>
                  <a:pt x="5433" y="3490"/>
                  <a:pt x="5443" y="3492"/>
                  <a:pt x="5453" y="3496"/>
                </a:cubicBezTo>
                <a:lnTo>
                  <a:pt x="5465" y="3507"/>
                </a:lnTo>
                <a:cubicBezTo>
                  <a:pt x="5493" y="3558"/>
                  <a:pt x="5539" y="3564"/>
                  <a:pt x="5584" y="3564"/>
                </a:cubicBezTo>
                <a:cubicBezTo>
                  <a:pt x="5594" y="3564"/>
                  <a:pt x="5607" y="3553"/>
                  <a:pt x="5617" y="3553"/>
                </a:cubicBezTo>
                <a:cubicBezTo>
                  <a:pt x="5624" y="3553"/>
                  <a:pt x="5629" y="3559"/>
                  <a:pt x="5629" y="3581"/>
                </a:cubicBezTo>
                <a:cubicBezTo>
                  <a:pt x="5632" y="3609"/>
                  <a:pt x="5624" y="3615"/>
                  <a:pt x="5612" y="3615"/>
                </a:cubicBezTo>
                <a:cubicBezTo>
                  <a:pt x="5605" y="3615"/>
                  <a:pt x="5596" y="3613"/>
                  <a:pt x="5588" y="3613"/>
                </a:cubicBezTo>
                <a:cubicBezTo>
                  <a:pt x="5585" y="3613"/>
                  <a:pt x="5581" y="3613"/>
                  <a:pt x="5578" y="3615"/>
                </a:cubicBezTo>
                <a:lnTo>
                  <a:pt x="5573" y="3615"/>
                </a:lnTo>
                <a:cubicBezTo>
                  <a:pt x="5568" y="3625"/>
                  <a:pt x="5615" y="3678"/>
                  <a:pt x="5644" y="3678"/>
                </a:cubicBezTo>
                <a:cubicBezTo>
                  <a:pt x="5649" y="3678"/>
                  <a:pt x="5654" y="3676"/>
                  <a:pt x="5658" y="3672"/>
                </a:cubicBezTo>
                <a:cubicBezTo>
                  <a:pt x="5663" y="3668"/>
                  <a:pt x="5667" y="3666"/>
                  <a:pt x="5671" y="3666"/>
                </a:cubicBezTo>
                <a:cubicBezTo>
                  <a:pt x="5690" y="3666"/>
                  <a:pt x="5696" y="3705"/>
                  <a:pt x="5692" y="3729"/>
                </a:cubicBezTo>
                <a:cubicBezTo>
                  <a:pt x="5686" y="3751"/>
                  <a:pt x="5697" y="3780"/>
                  <a:pt x="5720" y="3785"/>
                </a:cubicBezTo>
                <a:lnTo>
                  <a:pt x="5731" y="3797"/>
                </a:lnTo>
                <a:lnTo>
                  <a:pt x="5766" y="3853"/>
                </a:lnTo>
                <a:cubicBezTo>
                  <a:pt x="5795" y="3844"/>
                  <a:pt x="5854" y="3830"/>
                  <a:pt x="5880" y="3830"/>
                </a:cubicBezTo>
                <a:cubicBezTo>
                  <a:pt x="5885" y="3830"/>
                  <a:pt x="5888" y="3830"/>
                  <a:pt x="5890" y="3831"/>
                </a:cubicBezTo>
                <a:cubicBezTo>
                  <a:pt x="5892" y="3831"/>
                  <a:pt x="5894" y="3831"/>
                  <a:pt x="5895" y="3831"/>
                </a:cubicBezTo>
                <a:cubicBezTo>
                  <a:pt x="5917" y="3831"/>
                  <a:pt x="5943" y="3799"/>
                  <a:pt x="5958" y="3763"/>
                </a:cubicBezTo>
                <a:lnTo>
                  <a:pt x="5953" y="3740"/>
                </a:lnTo>
                <a:cubicBezTo>
                  <a:pt x="5913" y="3661"/>
                  <a:pt x="5981" y="3621"/>
                  <a:pt x="5987" y="3558"/>
                </a:cubicBezTo>
                <a:cubicBezTo>
                  <a:pt x="6004" y="3558"/>
                  <a:pt x="6021" y="3570"/>
                  <a:pt x="6027" y="3581"/>
                </a:cubicBezTo>
                <a:lnTo>
                  <a:pt x="6027" y="3598"/>
                </a:lnTo>
                <a:lnTo>
                  <a:pt x="6021" y="3609"/>
                </a:lnTo>
                <a:cubicBezTo>
                  <a:pt x="6010" y="3621"/>
                  <a:pt x="6049" y="3649"/>
                  <a:pt x="6066" y="3655"/>
                </a:cubicBezTo>
                <a:cubicBezTo>
                  <a:pt x="6089" y="3661"/>
                  <a:pt x="6123" y="3666"/>
                  <a:pt x="6151" y="3666"/>
                </a:cubicBezTo>
                <a:lnTo>
                  <a:pt x="6168" y="3689"/>
                </a:lnTo>
                <a:cubicBezTo>
                  <a:pt x="6180" y="3700"/>
                  <a:pt x="6214" y="3712"/>
                  <a:pt x="6185" y="3746"/>
                </a:cubicBezTo>
                <a:cubicBezTo>
                  <a:pt x="6157" y="3780"/>
                  <a:pt x="6185" y="3802"/>
                  <a:pt x="6202" y="3825"/>
                </a:cubicBezTo>
                <a:cubicBezTo>
                  <a:pt x="6210" y="3835"/>
                  <a:pt x="6216" y="3840"/>
                  <a:pt x="6223" y="3840"/>
                </a:cubicBezTo>
                <a:cubicBezTo>
                  <a:pt x="6232" y="3840"/>
                  <a:pt x="6241" y="3832"/>
                  <a:pt x="6253" y="3819"/>
                </a:cubicBezTo>
                <a:lnTo>
                  <a:pt x="6259" y="3814"/>
                </a:lnTo>
                <a:cubicBezTo>
                  <a:pt x="6265" y="3811"/>
                  <a:pt x="6271" y="3809"/>
                  <a:pt x="6276" y="3809"/>
                </a:cubicBezTo>
                <a:cubicBezTo>
                  <a:pt x="6282" y="3809"/>
                  <a:pt x="6288" y="3811"/>
                  <a:pt x="6293" y="3814"/>
                </a:cubicBezTo>
                <a:cubicBezTo>
                  <a:pt x="6310" y="3848"/>
                  <a:pt x="6322" y="3876"/>
                  <a:pt x="6339" y="3899"/>
                </a:cubicBezTo>
                <a:lnTo>
                  <a:pt x="6344" y="3904"/>
                </a:lnTo>
                <a:cubicBezTo>
                  <a:pt x="6367" y="3887"/>
                  <a:pt x="6435" y="3853"/>
                  <a:pt x="6497" y="3831"/>
                </a:cubicBezTo>
                <a:lnTo>
                  <a:pt x="6554" y="3870"/>
                </a:lnTo>
                <a:lnTo>
                  <a:pt x="6560" y="3876"/>
                </a:lnTo>
                <a:cubicBezTo>
                  <a:pt x="6577" y="3865"/>
                  <a:pt x="6588" y="3831"/>
                  <a:pt x="6583" y="3808"/>
                </a:cubicBezTo>
                <a:lnTo>
                  <a:pt x="6600" y="3785"/>
                </a:lnTo>
                <a:lnTo>
                  <a:pt x="6611" y="3763"/>
                </a:lnTo>
                <a:cubicBezTo>
                  <a:pt x="6614" y="3755"/>
                  <a:pt x="6617" y="3752"/>
                  <a:pt x="6619" y="3752"/>
                </a:cubicBezTo>
                <a:cubicBezTo>
                  <a:pt x="6625" y="3752"/>
                  <a:pt x="6626" y="3778"/>
                  <a:pt x="6622" y="3819"/>
                </a:cubicBezTo>
                <a:lnTo>
                  <a:pt x="6679" y="3751"/>
                </a:lnTo>
                <a:lnTo>
                  <a:pt x="6685" y="3746"/>
                </a:lnTo>
                <a:cubicBezTo>
                  <a:pt x="6719" y="3768"/>
                  <a:pt x="6719" y="3819"/>
                  <a:pt x="6713" y="3831"/>
                </a:cubicBezTo>
                <a:cubicBezTo>
                  <a:pt x="6702" y="3842"/>
                  <a:pt x="6724" y="3893"/>
                  <a:pt x="6730" y="3916"/>
                </a:cubicBezTo>
                <a:cubicBezTo>
                  <a:pt x="6741" y="3933"/>
                  <a:pt x="6696" y="3939"/>
                  <a:pt x="6679" y="3944"/>
                </a:cubicBezTo>
                <a:cubicBezTo>
                  <a:pt x="6662" y="3950"/>
                  <a:pt x="6594" y="3939"/>
                  <a:pt x="6588" y="3967"/>
                </a:cubicBezTo>
                <a:cubicBezTo>
                  <a:pt x="6577" y="3990"/>
                  <a:pt x="6651" y="3995"/>
                  <a:pt x="6673" y="4018"/>
                </a:cubicBezTo>
                <a:cubicBezTo>
                  <a:pt x="6681" y="4030"/>
                  <a:pt x="6691" y="4036"/>
                  <a:pt x="6702" y="4036"/>
                </a:cubicBezTo>
                <a:cubicBezTo>
                  <a:pt x="6716" y="4036"/>
                  <a:pt x="6729" y="4026"/>
                  <a:pt x="6736" y="4007"/>
                </a:cubicBezTo>
                <a:lnTo>
                  <a:pt x="6741" y="4012"/>
                </a:lnTo>
                <a:cubicBezTo>
                  <a:pt x="6755" y="4028"/>
                  <a:pt x="6767" y="4034"/>
                  <a:pt x="6779" y="4034"/>
                </a:cubicBezTo>
                <a:cubicBezTo>
                  <a:pt x="6801" y="4034"/>
                  <a:pt x="6821" y="4010"/>
                  <a:pt x="6844" y="3984"/>
                </a:cubicBezTo>
                <a:lnTo>
                  <a:pt x="6855" y="3967"/>
                </a:lnTo>
                <a:cubicBezTo>
                  <a:pt x="6883" y="3967"/>
                  <a:pt x="6929" y="3950"/>
                  <a:pt x="6963" y="3939"/>
                </a:cubicBezTo>
                <a:lnTo>
                  <a:pt x="6968" y="4007"/>
                </a:lnTo>
                <a:cubicBezTo>
                  <a:pt x="6968" y="4012"/>
                  <a:pt x="6980" y="4029"/>
                  <a:pt x="6991" y="4029"/>
                </a:cubicBezTo>
                <a:lnTo>
                  <a:pt x="7048" y="4029"/>
                </a:lnTo>
                <a:cubicBezTo>
                  <a:pt x="7057" y="4031"/>
                  <a:pt x="7065" y="4032"/>
                  <a:pt x="7073" y="4032"/>
                </a:cubicBezTo>
                <a:cubicBezTo>
                  <a:pt x="7120" y="4032"/>
                  <a:pt x="7148" y="4006"/>
                  <a:pt x="7139" y="4001"/>
                </a:cubicBezTo>
                <a:cubicBezTo>
                  <a:pt x="7127" y="3995"/>
                  <a:pt x="7099" y="3978"/>
                  <a:pt x="7071" y="3961"/>
                </a:cubicBezTo>
                <a:lnTo>
                  <a:pt x="7105" y="3927"/>
                </a:lnTo>
                <a:cubicBezTo>
                  <a:pt x="7133" y="3899"/>
                  <a:pt x="7133" y="3870"/>
                  <a:pt x="7139" y="3831"/>
                </a:cubicBezTo>
                <a:lnTo>
                  <a:pt x="7139" y="3797"/>
                </a:lnTo>
                <a:cubicBezTo>
                  <a:pt x="7143" y="3789"/>
                  <a:pt x="7149" y="3786"/>
                  <a:pt x="7155" y="3786"/>
                </a:cubicBezTo>
                <a:cubicBezTo>
                  <a:pt x="7173" y="3786"/>
                  <a:pt x="7197" y="3813"/>
                  <a:pt x="7218" y="3859"/>
                </a:cubicBezTo>
                <a:lnTo>
                  <a:pt x="7212" y="3922"/>
                </a:lnTo>
                <a:lnTo>
                  <a:pt x="7201" y="3984"/>
                </a:lnTo>
                <a:cubicBezTo>
                  <a:pt x="7235" y="4018"/>
                  <a:pt x="7314" y="4075"/>
                  <a:pt x="7337" y="4075"/>
                </a:cubicBezTo>
                <a:cubicBezTo>
                  <a:pt x="7360" y="4075"/>
                  <a:pt x="7405" y="4069"/>
                  <a:pt x="7434" y="4063"/>
                </a:cubicBezTo>
                <a:lnTo>
                  <a:pt x="7468" y="4086"/>
                </a:lnTo>
                <a:cubicBezTo>
                  <a:pt x="7469" y="4086"/>
                  <a:pt x="7470" y="4087"/>
                  <a:pt x="7471" y="4087"/>
                </a:cubicBezTo>
                <a:cubicBezTo>
                  <a:pt x="7490" y="4087"/>
                  <a:pt x="7526" y="4051"/>
                  <a:pt x="7553" y="4029"/>
                </a:cubicBezTo>
                <a:lnTo>
                  <a:pt x="7558" y="4029"/>
                </a:lnTo>
                <a:cubicBezTo>
                  <a:pt x="7567" y="4034"/>
                  <a:pt x="7604" y="4059"/>
                  <a:pt x="7617" y="4059"/>
                </a:cubicBezTo>
                <a:cubicBezTo>
                  <a:pt x="7620" y="4059"/>
                  <a:pt x="7622" y="4057"/>
                  <a:pt x="7621" y="4052"/>
                </a:cubicBezTo>
                <a:cubicBezTo>
                  <a:pt x="7621" y="4047"/>
                  <a:pt x="7622" y="4045"/>
                  <a:pt x="7623" y="4045"/>
                </a:cubicBezTo>
                <a:cubicBezTo>
                  <a:pt x="7630" y="4045"/>
                  <a:pt x="7652" y="4086"/>
                  <a:pt x="7674" y="4086"/>
                </a:cubicBezTo>
                <a:cubicBezTo>
                  <a:pt x="7675" y="4086"/>
                  <a:pt x="7676" y="4086"/>
                  <a:pt x="7678" y="4086"/>
                </a:cubicBezTo>
                <a:cubicBezTo>
                  <a:pt x="7706" y="4086"/>
                  <a:pt x="7740" y="4080"/>
                  <a:pt x="7751" y="4080"/>
                </a:cubicBezTo>
                <a:lnTo>
                  <a:pt x="7780" y="3990"/>
                </a:lnTo>
                <a:cubicBezTo>
                  <a:pt x="7780" y="3984"/>
                  <a:pt x="7785" y="3973"/>
                  <a:pt x="7791" y="3967"/>
                </a:cubicBezTo>
                <a:cubicBezTo>
                  <a:pt x="7797" y="3967"/>
                  <a:pt x="7808" y="3967"/>
                  <a:pt x="7814" y="3973"/>
                </a:cubicBezTo>
                <a:cubicBezTo>
                  <a:pt x="7819" y="3973"/>
                  <a:pt x="7825" y="3990"/>
                  <a:pt x="7819" y="3995"/>
                </a:cubicBezTo>
                <a:cubicBezTo>
                  <a:pt x="7814" y="4007"/>
                  <a:pt x="7791" y="4024"/>
                  <a:pt x="7819" y="4029"/>
                </a:cubicBezTo>
                <a:cubicBezTo>
                  <a:pt x="7831" y="4029"/>
                  <a:pt x="7853" y="4007"/>
                  <a:pt x="7848" y="4001"/>
                </a:cubicBezTo>
                <a:lnTo>
                  <a:pt x="7836" y="3922"/>
                </a:lnTo>
                <a:cubicBezTo>
                  <a:pt x="7852" y="3914"/>
                  <a:pt x="7868" y="3910"/>
                  <a:pt x="7882" y="3910"/>
                </a:cubicBezTo>
                <a:cubicBezTo>
                  <a:pt x="7910" y="3910"/>
                  <a:pt x="7933" y="3924"/>
                  <a:pt x="7944" y="3950"/>
                </a:cubicBezTo>
                <a:lnTo>
                  <a:pt x="7944" y="3978"/>
                </a:lnTo>
                <a:lnTo>
                  <a:pt x="7944" y="4012"/>
                </a:lnTo>
                <a:cubicBezTo>
                  <a:pt x="7929" y="4062"/>
                  <a:pt x="7963" y="4081"/>
                  <a:pt x="7982" y="4081"/>
                </a:cubicBezTo>
                <a:cubicBezTo>
                  <a:pt x="7985" y="4081"/>
                  <a:pt x="7988" y="4081"/>
                  <a:pt x="7990" y="4080"/>
                </a:cubicBezTo>
                <a:cubicBezTo>
                  <a:pt x="8000" y="4080"/>
                  <a:pt x="8052" y="4104"/>
                  <a:pt x="8079" y="4104"/>
                </a:cubicBezTo>
                <a:cubicBezTo>
                  <a:pt x="8082" y="4104"/>
                  <a:pt x="8084" y="4104"/>
                  <a:pt x="8086" y="4103"/>
                </a:cubicBezTo>
                <a:cubicBezTo>
                  <a:pt x="8103" y="4097"/>
                  <a:pt x="8154" y="4097"/>
                  <a:pt x="8200" y="4092"/>
                </a:cubicBezTo>
                <a:lnTo>
                  <a:pt x="8222" y="4120"/>
                </a:lnTo>
                <a:lnTo>
                  <a:pt x="8262" y="4165"/>
                </a:lnTo>
                <a:cubicBezTo>
                  <a:pt x="8273" y="4156"/>
                  <a:pt x="8282" y="4152"/>
                  <a:pt x="8289" y="4152"/>
                </a:cubicBezTo>
                <a:cubicBezTo>
                  <a:pt x="8302" y="4152"/>
                  <a:pt x="8306" y="4167"/>
                  <a:pt x="8302" y="4183"/>
                </a:cubicBezTo>
                <a:cubicBezTo>
                  <a:pt x="8290" y="4200"/>
                  <a:pt x="8268" y="4234"/>
                  <a:pt x="8245" y="4262"/>
                </a:cubicBezTo>
                <a:lnTo>
                  <a:pt x="8245" y="4307"/>
                </a:lnTo>
                <a:lnTo>
                  <a:pt x="8245" y="4324"/>
                </a:lnTo>
                <a:cubicBezTo>
                  <a:pt x="8240" y="4329"/>
                  <a:pt x="8236" y="4331"/>
                  <a:pt x="8232" y="4331"/>
                </a:cubicBezTo>
                <a:cubicBezTo>
                  <a:pt x="8213" y="4331"/>
                  <a:pt x="8205" y="4281"/>
                  <a:pt x="8205" y="4262"/>
                </a:cubicBezTo>
                <a:cubicBezTo>
                  <a:pt x="8206" y="4259"/>
                  <a:pt x="8205" y="4257"/>
                  <a:pt x="8203" y="4257"/>
                </a:cubicBezTo>
                <a:cubicBezTo>
                  <a:pt x="8191" y="4257"/>
                  <a:pt x="8132" y="4311"/>
                  <a:pt x="8137" y="4336"/>
                </a:cubicBezTo>
                <a:cubicBezTo>
                  <a:pt x="8143" y="4358"/>
                  <a:pt x="8120" y="4387"/>
                  <a:pt x="8080" y="4392"/>
                </a:cubicBezTo>
                <a:lnTo>
                  <a:pt x="8058" y="4375"/>
                </a:lnTo>
                <a:lnTo>
                  <a:pt x="8018" y="4341"/>
                </a:lnTo>
                <a:cubicBezTo>
                  <a:pt x="7995" y="4375"/>
                  <a:pt x="7990" y="4421"/>
                  <a:pt x="8007" y="4455"/>
                </a:cubicBezTo>
                <a:lnTo>
                  <a:pt x="8012" y="4483"/>
                </a:lnTo>
                <a:lnTo>
                  <a:pt x="8018" y="4512"/>
                </a:lnTo>
                <a:cubicBezTo>
                  <a:pt x="8012" y="4546"/>
                  <a:pt x="8007" y="4602"/>
                  <a:pt x="8001" y="4642"/>
                </a:cubicBezTo>
                <a:lnTo>
                  <a:pt x="7984" y="4670"/>
                </a:lnTo>
                <a:cubicBezTo>
                  <a:pt x="7984" y="4670"/>
                  <a:pt x="7961" y="4659"/>
                  <a:pt x="7950" y="4648"/>
                </a:cubicBezTo>
                <a:lnTo>
                  <a:pt x="7944" y="4636"/>
                </a:lnTo>
                <a:cubicBezTo>
                  <a:pt x="7943" y="4628"/>
                  <a:pt x="7939" y="4624"/>
                  <a:pt x="7934" y="4624"/>
                </a:cubicBezTo>
                <a:cubicBezTo>
                  <a:pt x="7923" y="4624"/>
                  <a:pt x="7908" y="4642"/>
                  <a:pt x="7905" y="4653"/>
                </a:cubicBezTo>
                <a:cubicBezTo>
                  <a:pt x="7903" y="4656"/>
                  <a:pt x="7901" y="4657"/>
                  <a:pt x="7898" y="4657"/>
                </a:cubicBezTo>
                <a:cubicBezTo>
                  <a:pt x="7883" y="4657"/>
                  <a:pt x="7858" y="4622"/>
                  <a:pt x="7853" y="4608"/>
                </a:cubicBezTo>
                <a:cubicBezTo>
                  <a:pt x="7852" y="4606"/>
                  <a:pt x="7851" y="4605"/>
                  <a:pt x="7850" y="4605"/>
                </a:cubicBezTo>
                <a:cubicBezTo>
                  <a:pt x="7839" y="4605"/>
                  <a:pt x="7826" y="4661"/>
                  <a:pt x="7836" y="4676"/>
                </a:cubicBezTo>
                <a:cubicBezTo>
                  <a:pt x="7853" y="4693"/>
                  <a:pt x="7871" y="4727"/>
                  <a:pt x="7876" y="4756"/>
                </a:cubicBezTo>
                <a:lnTo>
                  <a:pt x="7871" y="4761"/>
                </a:lnTo>
                <a:cubicBezTo>
                  <a:pt x="7864" y="4768"/>
                  <a:pt x="7856" y="4772"/>
                  <a:pt x="7849" y="4772"/>
                </a:cubicBezTo>
                <a:cubicBezTo>
                  <a:pt x="7838" y="4772"/>
                  <a:pt x="7829" y="4763"/>
                  <a:pt x="7825" y="4739"/>
                </a:cubicBezTo>
                <a:lnTo>
                  <a:pt x="7825" y="4670"/>
                </a:lnTo>
                <a:cubicBezTo>
                  <a:pt x="7820" y="4672"/>
                  <a:pt x="7814" y="4673"/>
                  <a:pt x="7809" y="4673"/>
                </a:cubicBezTo>
                <a:cubicBezTo>
                  <a:pt x="7780" y="4673"/>
                  <a:pt x="7763" y="4646"/>
                  <a:pt x="7763" y="4636"/>
                </a:cubicBezTo>
                <a:cubicBezTo>
                  <a:pt x="7757" y="4619"/>
                  <a:pt x="7706" y="4574"/>
                  <a:pt x="7712" y="4551"/>
                </a:cubicBezTo>
                <a:cubicBezTo>
                  <a:pt x="7712" y="4534"/>
                  <a:pt x="7746" y="4512"/>
                  <a:pt x="7757" y="4506"/>
                </a:cubicBezTo>
                <a:cubicBezTo>
                  <a:pt x="7768" y="4506"/>
                  <a:pt x="7774" y="4495"/>
                  <a:pt x="7774" y="4495"/>
                </a:cubicBezTo>
                <a:cubicBezTo>
                  <a:pt x="7774" y="4489"/>
                  <a:pt x="7740" y="4478"/>
                  <a:pt x="7729" y="4472"/>
                </a:cubicBezTo>
                <a:cubicBezTo>
                  <a:pt x="7720" y="4468"/>
                  <a:pt x="7698" y="4457"/>
                  <a:pt x="7686" y="4457"/>
                </a:cubicBezTo>
                <a:cubicBezTo>
                  <a:pt x="7682" y="4457"/>
                  <a:pt x="7679" y="4458"/>
                  <a:pt x="7678" y="4461"/>
                </a:cubicBezTo>
                <a:cubicBezTo>
                  <a:pt x="7678" y="4472"/>
                  <a:pt x="7666" y="4512"/>
                  <a:pt x="7661" y="4551"/>
                </a:cubicBezTo>
                <a:lnTo>
                  <a:pt x="7644" y="4568"/>
                </a:lnTo>
                <a:cubicBezTo>
                  <a:pt x="7628" y="4583"/>
                  <a:pt x="7608" y="4583"/>
                  <a:pt x="7590" y="4583"/>
                </a:cubicBezTo>
                <a:cubicBezTo>
                  <a:pt x="7581" y="4583"/>
                  <a:pt x="7572" y="4583"/>
                  <a:pt x="7564" y="4585"/>
                </a:cubicBezTo>
                <a:cubicBezTo>
                  <a:pt x="7547" y="4591"/>
                  <a:pt x="7541" y="4619"/>
                  <a:pt x="7524" y="4631"/>
                </a:cubicBezTo>
                <a:lnTo>
                  <a:pt x="7519" y="4636"/>
                </a:lnTo>
                <a:cubicBezTo>
                  <a:pt x="7510" y="4636"/>
                  <a:pt x="7464" y="4603"/>
                  <a:pt x="7436" y="4603"/>
                </a:cubicBezTo>
                <a:cubicBezTo>
                  <a:pt x="7427" y="4603"/>
                  <a:pt x="7421" y="4606"/>
                  <a:pt x="7417" y="4614"/>
                </a:cubicBezTo>
                <a:cubicBezTo>
                  <a:pt x="7411" y="4627"/>
                  <a:pt x="7401" y="4634"/>
                  <a:pt x="7389" y="4634"/>
                </a:cubicBezTo>
                <a:cubicBezTo>
                  <a:pt x="7375" y="4634"/>
                  <a:pt x="7360" y="4626"/>
                  <a:pt x="7349" y="4608"/>
                </a:cubicBezTo>
                <a:lnTo>
                  <a:pt x="7360" y="4517"/>
                </a:lnTo>
                <a:lnTo>
                  <a:pt x="7360" y="4506"/>
                </a:lnTo>
                <a:cubicBezTo>
                  <a:pt x="7353" y="4499"/>
                  <a:pt x="7344" y="4494"/>
                  <a:pt x="7334" y="4494"/>
                </a:cubicBezTo>
                <a:cubicBezTo>
                  <a:pt x="7327" y="4494"/>
                  <a:pt x="7321" y="4496"/>
                  <a:pt x="7314" y="4500"/>
                </a:cubicBezTo>
                <a:lnTo>
                  <a:pt x="7309" y="4512"/>
                </a:lnTo>
                <a:lnTo>
                  <a:pt x="7303" y="4529"/>
                </a:lnTo>
                <a:cubicBezTo>
                  <a:pt x="7309" y="4557"/>
                  <a:pt x="7286" y="4574"/>
                  <a:pt x="7252" y="4574"/>
                </a:cubicBezTo>
                <a:lnTo>
                  <a:pt x="7229" y="4580"/>
                </a:lnTo>
                <a:lnTo>
                  <a:pt x="7212" y="4585"/>
                </a:lnTo>
                <a:cubicBezTo>
                  <a:pt x="7201" y="4594"/>
                  <a:pt x="7190" y="4598"/>
                  <a:pt x="7180" y="4598"/>
                </a:cubicBezTo>
                <a:cubicBezTo>
                  <a:pt x="7171" y="4598"/>
                  <a:pt x="7164" y="4594"/>
                  <a:pt x="7161" y="4585"/>
                </a:cubicBezTo>
                <a:lnTo>
                  <a:pt x="7161" y="4574"/>
                </a:lnTo>
                <a:cubicBezTo>
                  <a:pt x="7156" y="4546"/>
                  <a:pt x="7133" y="4517"/>
                  <a:pt x="7144" y="4495"/>
                </a:cubicBezTo>
                <a:cubicBezTo>
                  <a:pt x="7149" y="4465"/>
                  <a:pt x="7171" y="4448"/>
                  <a:pt x="7200" y="4448"/>
                </a:cubicBezTo>
                <a:cubicBezTo>
                  <a:pt x="7204" y="4448"/>
                  <a:pt x="7208" y="4448"/>
                  <a:pt x="7212" y="4449"/>
                </a:cubicBezTo>
                <a:lnTo>
                  <a:pt x="7252" y="4455"/>
                </a:lnTo>
                <a:cubicBezTo>
                  <a:pt x="7297" y="4449"/>
                  <a:pt x="7297" y="4421"/>
                  <a:pt x="7280" y="4421"/>
                </a:cubicBezTo>
                <a:cubicBezTo>
                  <a:pt x="7273" y="4417"/>
                  <a:pt x="7229" y="4404"/>
                  <a:pt x="7192" y="4404"/>
                </a:cubicBezTo>
                <a:cubicBezTo>
                  <a:pt x="7171" y="4404"/>
                  <a:pt x="7152" y="4408"/>
                  <a:pt x="7144" y="4421"/>
                </a:cubicBezTo>
                <a:cubicBezTo>
                  <a:pt x="7122" y="4455"/>
                  <a:pt x="7099" y="4489"/>
                  <a:pt x="7099" y="4506"/>
                </a:cubicBezTo>
                <a:lnTo>
                  <a:pt x="7099" y="4512"/>
                </a:lnTo>
                <a:cubicBezTo>
                  <a:pt x="7105" y="4534"/>
                  <a:pt x="7105" y="4551"/>
                  <a:pt x="7110" y="4574"/>
                </a:cubicBezTo>
                <a:lnTo>
                  <a:pt x="7116" y="4591"/>
                </a:lnTo>
                <a:cubicBezTo>
                  <a:pt x="7125" y="4613"/>
                  <a:pt x="7103" y="4621"/>
                  <a:pt x="7085" y="4621"/>
                </a:cubicBezTo>
                <a:cubicBezTo>
                  <a:pt x="7079" y="4621"/>
                  <a:pt x="7074" y="4621"/>
                  <a:pt x="7071" y="4619"/>
                </a:cubicBezTo>
                <a:cubicBezTo>
                  <a:pt x="7069" y="4618"/>
                  <a:pt x="7066" y="4617"/>
                  <a:pt x="7063" y="4617"/>
                </a:cubicBezTo>
                <a:cubicBezTo>
                  <a:pt x="7058" y="4617"/>
                  <a:pt x="7052" y="4619"/>
                  <a:pt x="7048" y="4619"/>
                </a:cubicBezTo>
                <a:cubicBezTo>
                  <a:pt x="7059" y="4614"/>
                  <a:pt x="7076" y="4585"/>
                  <a:pt x="7082" y="4574"/>
                </a:cubicBezTo>
                <a:cubicBezTo>
                  <a:pt x="7082" y="4563"/>
                  <a:pt x="7025" y="4444"/>
                  <a:pt x="6991" y="4409"/>
                </a:cubicBezTo>
                <a:cubicBezTo>
                  <a:pt x="6979" y="4397"/>
                  <a:pt x="6968" y="4392"/>
                  <a:pt x="6960" y="4392"/>
                </a:cubicBezTo>
                <a:cubicBezTo>
                  <a:pt x="6945" y="4392"/>
                  <a:pt x="6938" y="4411"/>
                  <a:pt x="6946" y="4444"/>
                </a:cubicBezTo>
                <a:lnTo>
                  <a:pt x="6957" y="4444"/>
                </a:lnTo>
                <a:cubicBezTo>
                  <a:pt x="7019" y="4455"/>
                  <a:pt x="7019" y="4529"/>
                  <a:pt x="7036" y="4580"/>
                </a:cubicBezTo>
                <a:cubicBezTo>
                  <a:pt x="7042" y="4608"/>
                  <a:pt x="7042" y="4619"/>
                  <a:pt x="7042" y="4619"/>
                </a:cubicBezTo>
                <a:cubicBezTo>
                  <a:pt x="7031" y="4625"/>
                  <a:pt x="7014" y="4631"/>
                  <a:pt x="7002" y="4642"/>
                </a:cubicBezTo>
                <a:lnTo>
                  <a:pt x="6985" y="4636"/>
                </a:lnTo>
                <a:lnTo>
                  <a:pt x="6968" y="4636"/>
                </a:lnTo>
                <a:cubicBezTo>
                  <a:pt x="6951" y="4614"/>
                  <a:pt x="6934" y="4568"/>
                  <a:pt x="6929" y="4534"/>
                </a:cubicBezTo>
                <a:lnTo>
                  <a:pt x="6906" y="4512"/>
                </a:lnTo>
                <a:lnTo>
                  <a:pt x="6900" y="4506"/>
                </a:lnTo>
                <a:cubicBezTo>
                  <a:pt x="6906" y="4478"/>
                  <a:pt x="6855" y="4455"/>
                  <a:pt x="6832" y="4455"/>
                </a:cubicBezTo>
                <a:cubicBezTo>
                  <a:pt x="6815" y="4455"/>
                  <a:pt x="6787" y="4500"/>
                  <a:pt x="6781" y="4512"/>
                </a:cubicBezTo>
                <a:cubicBezTo>
                  <a:pt x="6775" y="4529"/>
                  <a:pt x="6821" y="4546"/>
                  <a:pt x="6838" y="4551"/>
                </a:cubicBezTo>
                <a:cubicBezTo>
                  <a:pt x="6855" y="4551"/>
                  <a:pt x="6861" y="4563"/>
                  <a:pt x="6855" y="4574"/>
                </a:cubicBezTo>
                <a:lnTo>
                  <a:pt x="6849" y="4585"/>
                </a:lnTo>
                <a:cubicBezTo>
                  <a:pt x="6844" y="4591"/>
                  <a:pt x="6781" y="4676"/>
                  <a:pt x="6770" y="4682"/>
                </a:cubicBezTo>
                <a:lnTo>
                  <a:pt x="6764" y="4687"/>
                </a:lnTo>
                <a:cubicBezTo>
                  <a:pt x="6753" y="4699"/>
                  <a:pt x="6730" y="4722"/>
                  <a:pt x="6713" y="4750"/>
                </a:cubicBezTo>
                <a:lnTo>
                  <a:pt x="6702" y="4727"/>
                </a:lnTo>
                <a:lnTo>
                  <a:pt x="6685" y="4699"/>
                </a:lnTo>
                <a:cubicBezTo>
                  <a:pt x="6680" y="4685"/>
                  <a:pt x="6674" y="4679"/>
                  <a:pt x="6667" y="4679"/>
                </a:cubicBezTo>
                <a:cubicBezTo>
                  <a:pt x="6649" y="4679"/>
                  <a:pt x="6629" y="4719"/>
                  <a:pt x="6634" y="4744"/>
                </a:cubicBezTo>
                <a:cubicBezTo>
                  <a:pt x="6639" y="4778"/>
                  <a:pt x="6651" y="4812"/>
                  <a:pt x="6662" y="4824"/>
                </a:cubicBezTo>
                <a:lnTo>
                  <a:pt x="6668" y="4818"/>
                </a:lnTo>
                <a:lnTo>
                  <a:pt x="6690" y="4812"/>
                </a:lnTo>
                <a:cubicBezTo>
                  <a:pt x="6692" y="4812"/>
                  <a:pt x="6693" y="4812"/>
                  <a:pt x="6694" y="4812"/>
                </a:cubicBezTo>
                <a:cubicBezTo>
                  <a:pt x="6722" y="4812"/>
                  <a:pt x="6701" y="4870"/>
                  <a:pt x="6690" y="4892"/>
                </a:cubicBezTo>
                <a:cubicBezTo>
                  <a:pt x="6673" y="4909"/>
                  <a:pt x="6673" y="4943"/>
                  <a:pt x="6679" y="4960"/>
                </a:cubicBezTo>
                <a:lnTo>
                  <a:pt x="6690" y="4971"/>
                </a:lnTo>
                <a:lnTo>
                  <a:pt x="6702" y="4977"/>
                </a:lnTo>
                <a:cubicBezTo>
                  <a:pt x="6719" y="4988"/>
                  <a:pt x="6724" y="5011"/>
                  <a:pt x="6719" y="5017"/>
                </a:cubicBezTo>
                <a:cubicBezTo>
                  <a:pt x="6719" y="5022"/>
                  <a:pt x="6679" y="5022"/>
                  <a:pt x="6668" y="5022"/>
                </a:cubicBezTo>
                <a:cubicBezTo>
                  <a:pt x="6656" y="5022"/>
                  <a:pt x="6656" y="5062"/>
                  <a:pt x="6662" y="5073"/>
                </a:cubicBezTo>
                <a:cubicBezTo>
                  <a:pt x="6673" y="5085"/>
                  <a:pt x="6702" y="5113"/>
                  <a:pt x="6730" y="5136"/>
                </a:cubicBezTo>
                <a:lnTo>
                  <a:pt x="6724" y="5192"/>
                </a:lnTo>
                <a:cubicBezTo>
                  <a:pt x="6719" y="5221"/>
                  <a:pt x="6719" y="5244"/>
                  <a:pt x="6719" y="5272"/>
                </a:cubicBezTo>
                <a:lnTo>
                  <a:pt x="6719" y="5312"/>
                </a:lnTo>
                <a:cubicBezTo>
                  <a:pt x="6747" y="5329"/>
                  <a:pt x="6798" y="5357"/>
                  <a:pt x="6838" y="5380"/>
                </a:cubicBezTo>
                <a:lnTo>
                  <a:pt x="6844" y="5300"/>
                </a:lnTo>
                <a:lnTo>
                  <a:pt x="6849" y="5266"/>
                </a:lnTo>
                <a:cubicBezTo>
                  <a:pt x="6878" y="5232"/>
                  <a:pt x="6889" y="5198"/>
                  <a:pt x="6878" y="5187"/>
                </a:cubicBezTo>
                <a:lnTo>
                  <a:pt x="6878" y="5187"/>
                </a:lnTo>
                <a:lnTo>
                  <a:pt x="6878" y="5192"/>
                </a:lnTo>
                <a:cubicBezTo>
                  <a:pt x="6866" y="5204"/>
                  <a:pt x="6855" y="5217"/>
                  <a:pt x="6844" y="5217"/>
                </a:cubicBezTo>
                <a:cubicBezTo>
                  <a:pt x="6838" y="5217"/>
                  <a:pt x="6832" y="5214"/>
                  <a:pt x="6827" y="5204"/>
                </a:cubicBezTo>
                <a:lnTo>
                  <a:pt x="6815" y="5192"/>
                </a:lnTo>
                <a:cubicBezTo>
                  <a:pt x="6821" y="5158"/>
                  <a:pt x="6872" y="5085"/>
                  <a:pt x="6895" y="5068"/>
                </a:cubicBezTo>
                <a:cubicBezTo>
                  <a:pt x="6898" y="5065"/>
                  <a:pt x="6901" y="5064"/>
                  <a:pt x="6904" y="5064"/>
                </a:cubicBezTo>
                <a:cubicBezTo>
                  <a:pt x="6923" y="5064"/>
                  <a:pt x="6940" y="5104"/>
                  <a:pt x="6940" y="5119"/>
                </a:cubicBezTo>
                <a:cubicBezTo>
                  <a:pt x="6946" y="5136"/>
                  <a:pt x="6997" y="5153"/>
                  <a:pt x="7019" y="5153"/>
                </a:cubicBezTo>
                <a:cubicBezTo>
                  <a:pt x="7036" y="5153"/>
                  <a:pt x="7082" y="5238"/>
                  <a:pt x="7105" y="5272"/>
                </a:cubicBezTo>
                <a:cubicBezTo>
                  <a:pt x="7110" y="5278"/>
                  <a:pt x="7116" y="5295"/>
                  <a:pt x="7127" y="5312"/>
                </a:cubicBezTo>
                <a:lnTo>
                  <a:pt x="7161" y="5306"/>
                </a:lnTo>
                <a:cubicBezTo>
                  <a:pt x="7139" y="5266"/>
                  <a:pt x="7105" y="5226"/>
                  <a:pt x="7093" y="5215"/>
                </a:cubicBezTo>
                <a:lnTo>
                  <a:pt x="7093" y="5204"/>
                </a:lnTo>
                <a:cubicBezTo>
                  <a:pt x="7088" y="5192"/>
                  <a:pt x="7088" y="5170"/>
                  <a:pt x="7093" y="5164"/>
                </a:cubicBezTo>
                <a:cubicBezTo>
                  <a:pt x="7100" y="5157"/>
                  <a:pt x="7108" y="5155"/>
                  <a:pt x="7116" y="5155"/>
                </a:cubicBezTo>
                <a:cubicBezTo>
                  <a:pt x="7121" y="5155"/>
                  <a:pt x="7125" y="5156"/>
                  <a:pt x="7127" y="5158"/>
                </a:cubicBezTo>
                <a:cubicBezTo>
                  <a:pt x="7150" y="5204"/>
                  <a:pt x="7201" y="5215"/>
                  <a:pt x="7224" y="5278"/>
                </a:cubicBezTo>
                <a:cubicBezTo>
                  <a:pt x="7229" y="5295"/>
                  <a:pt x="7258" y="5306"/>
                  <a:pt x="7280" y="5323"/>
                </a:cubicBezTo>
                <a:cubicBezTo>
                  <a:pt x="7280" y="5323"/>
                  <a:pt x="7286" y="5340"/>
                  <a:pt x="7286" y="5346"/>
                </a:cubicBezTo>
                <a:cubicBezTo>
                  <a:pt x="7280" y="5357"/>
                  <a:pt x="7269" y="5374"/>
                  <a:pt x="7263" y="5374"/>
                </a:cubicBezTo>
                <a:lnTo>
                  <a:pt x="7241" y="5374"/>
                </a:lnTo>
                <a:cubicBezTo>
                  <a:pt x="7207" y="5357"/>
                  <a:pt x="7173" y="5346"/>
                  <a:pt x="7139" y="5334"/>
                </a:cubicBezTo>
                <a:lnTo>
                  <a:pt x="7139" y="5334"/>
                </a:lnTo>
                <a:cubicBezTo>
                  <a:pt x="7156" y="5368"/>
                  <a:pt x="7178" y="5402"/>
                  <a:pt x="7195" y="5436"/>
                </a:cubicBezTo>
                <a:lnTo>
                  <a:pt x="7144" y="5459"/>
                </a:lnTo>
                <a:lnTo>
                  <a:pt x="7105" y="5470"/>
                </a:lnTo>
                <a:cubicBezTo>
                  <a:pt x="7093" y="5448"/>
                  <a:pt x="7088" y="5402"/>
                  <a:pt x="7088" y="5368"/>
                </a:cubicBezTo>
                <a:lnTo>
                  <a:pt x="7088" y="5346"/>
                </a:lnTo>
                <a:cubicBezTo>
                  <a:pt x="7088" y="5334"/>
                  <a:pt x="7093" y="5323"/>
                  <a:pt x="7099" y="5317"/>
                </a:cubicBezTo>
                <a:cubicBezTo>
                  <a:pt x="7088" y="5312"/>
                  <a:pt x="7082" y="5312"/>
                  <a:pt x="7076" y="5312"/>
                </a:cubicBezTo>
                <a:lnTo>
                  <a:pt x="7065" y="5323"/>
                </a:lnTo>
                <a:cubicBezTo>
                  <a:pt x="7064" y="5324"/>
                  <a:pt x="7064" y="5324"/>
                  <a:pt x="7063" y="5324"/>
                </a:cubicBezTo>
                <a:cubicBezTo>
                  <a:pt x="7053" y="5324"/>
                  <a:pt x="7024" y="5275"/>
                  <a:pt x="7014" y="5249"/>
                </a:cubicBezTo>
                <a:cubicBezTo>
                  <a:pt x="7010" y="5241"/>
                  <a:pt x="7002" y="5238"/>
                  <a:pt x="6993" y="5238"/>
                </a:cubicBezTo>
                <a:cubicBezTo>
                  <a:pt x="6975" y="5238"/>
                  <a:pt x="6953" y="5249"/>
                  <a:pt x="6946" y="5261"/>
                </a:cubicBezTo>
                <a:cubicBezTo>
                  <a:pt x="6929" y="5272"/>
                  <a:pt x="6940" y="5295"/>
                  <a:pt x="6968" y="5300"/>
                </a:cubicBezTo>
                <a:lnTo>
                  <a:pt x="6985" y="5312"/>
                </a:lnTo>
                <a:lnTo>
                  <a:pt x="6997" y="5317"/>
                </a:lnTo>
                <a:cubicBezTo>
                  <a:pt x="7002" y="5334"/>
                  <a:pt x="7002" y="5357"/>
                  <a:pt x="6991" y="5368"/>
                </a:cubicBezTo>
                <a:lnTo>
                  <a:pt x="6980" y="5374"/>
                </a:lnTo>
                <a:lnTo>
                  <a:pt x="6963" y="5385"/>
                </a:lnTo>
                <a:cubicBezTo>
                  <a:pt x="6960" y="5386"/>
                  <a:pt x="6956" y="5386"/>
                  <a:pt x="6953" y="5386"/>
                </a:cubicBezTo>
                <a:cubicBezTo>
                  <a:pt x="6930" y="5386"/>
                  <a:pt x="6900" y="5372"/>
                  <a:pt x="6895" y="5363"/>
                </a:cubicBezTo>
                <a:cubicBezTo>
                  <a:pt x="6893" y="5361"/>
                  <a:pt x="6892" y="5361"/>
                  <a:pt x="6890" y="5361"/>
                </a:cubicBezTo>
                <a:cubicBezTo>
                  <a:pt x="6875" y="5361"/>
                  <a:pt x="6848" y="5393"/>
                  <a:pt x="6838" y="5408"/>
                </a:cubicBezTo>
                <a:cubicBezTo>
                  <a:pt x="6830" y="5423"/>
                  <a:pt x="6818" y="5428"/>
                  <a:pt x="6808" y="5428"/>
                </a:cubicBezTo>
                <a:cubicBezTo>
                  <a:pt x="6804" y="5428"/>
                  <a:pt x="6800" y="5427"/>
                  <a:pt x="6798" y="5425"/>
                </a:cubicBezTo>
                <a:cubicBezTo>
                  <a:pt x="6792" y="5419"/>
                  <a:pt x="6758" y="5374"/>
                  <a:pt x="6730" y="5323"/>
                </a:cubicBezTo>
                <a:lnTo>
                  <a:pt x="6713" y="5425"/>
                </a:lnTo>
                <a:cubicBezTo>
                  <a:pt x="6713" y="5440"/>
                  <a:pt x="6684" y="5467"/>
                  <a:pt x="6668" y="5467"/>
                </a:cubicBezTo>
                <a:cubicBezTo>
                  <a:pt x="6666" y="5467"/>
                  <a:pt x="6664" y="5466"/>
                  <a:pt x="6662" y="5465"/>
                </a:cubicBezTo>
                <a:lnTo>
                  <a:pt x="6639" y="5453"/>
                </a:lnTo>
                <a:cubicBezTo>
                  <a:pt x="6637" y="5453"/>
                  <a:pt x="6635" y="5453"/>
                  <a:pt x="6632" y="5453"/>
                </a:cubicBezTo>
                <a:cubicBezTo>
                  <a:pt x="6612" y="5453"/>
                  <a:pt x="6594" y="5475"/>
                  <a:pt x="6594" y="5510"/>
                </a:cubicBezTo>
                <a:lnTo>
                  <a:pt x="6605" y="5527"/>
                </a:lnTo>
                <a:lnTo>
                  <a:pt x="6639" y="5578"/>
                </a:lnTo>
                <a:cubicBezTo>
                  <a:pt x="6635" y="5580"/>
                  <a:pt x="6630" y="5581"/>
                  <a:pt x="6625" y="5581"/>
                </a:cubicBezTo>
                <a:cubicBezTo>
                  <a:pt x="6597" y="5581"/>
                  <a:pt x="6571" y="5552"/>
                  <a:pt x="6571" y="5533"/>
                </a:cubicBezTo>
                <a:cubicBezTo>
                  <a:pt x="6566" y="5516"/>
                  <a:pt x="6497" y="5510"/>
                  <a:pt x="6469" y="5510"/>
                </a:cubicBezTo>
                <a:cubicBezTo>
                  <a:pt x="6467" y="5511"/>
                  <a:pt x="6465" y="5511"/>
                  <a:pt x="6463" y="5511"/>
                </a:cubicBezTo>
                <a:cubicBezTo>
                  <a:pt x="6440" y="5511"/>
                  <a:pt x="6435" y="5481"/>
                  <a:pt x="6435" y="5465"/>
                </a:cubicBezTo>
                <a:cubicBezTo>
                  <a:pt x="6441" y="5453"/>
                  <a:pt x="6401" y="5431"/>
                  <a:pt x="6350" y="5425"/>
                </a:cubicBezTo>
                <a:lnTo>
                  <a:pt x="6316" y="5493"/>
                </a:lnTo>
                <a:cubicBezTo>
                  <a:pt x="6316" y="5493"/>
                  <a:pt x="6299" y="5482"/>
                  <a:pt x="6293" y="5476"/>
                </a:cubicBezTo>
                <a:lnTo>
                  <a:pt x="6271" y="5476"/>
                </a:lnTo>
                <a:cubicBezTo>
                  <a:pt x="6249" y="5471"/>
                  <a:pt x="6238" y="5419"/>
                  <a:pt x="6256" y="5419"/>
                </a:cubicBezTo>
                <a:cubicBezTo>
                  <a:pt x="6257" y="5419"/>
                  <a:pt x="6258" y="5419"/>
                  <a:pt x="6259" y="5419"/>
                </a:cubicBezTo>
                <a:cubicBezTo>
                  <a:pt x="6261" y="5420"/>
                  <a:pt x="6262" y="5420"/>
                  <a:pt x="6263" y="5420"/>
                </a:cubicBezTo>
                <a:cubicBezTo>
                  <a:pt x="6278" y="5420"/>
                  <a:pt x="6287" y="5393"/>
                  <a:pt x="6276" y="5351"/>
                </a:cubicBezTo>
                <a:lnTo>
                  <a:pt x="6276" y="5351"/>
                </a:lnTo>
                <a:lnTo>
                  <a:pt x="6236" y="5402"/>
                </a:lnTo>
                <a:cubicBezTo>
                  <a:pt x="6234" y="5408"/>
                  <a:pt x="6220" y="5415"/>
                  <a:pt x="6206" y="5415"/>
                </a:cubicBezTo>
                <a:cubicBezTo>
                  <a:pt x="6190" y="5415"/>
                  <a:pt x="6174" y="5405"/>
                  <a:pt x="6174" y="5368"/>
                </a:cubicBezTo>
                <a:cubicBezTo>
                  <a:pt x="6174" y="5357"/>
                  <a:pt x="6163" y="5346"/>
                  <a:pt x="6163" y="5346"/>
                </a:cubicBezTo>
                <a:lnTo>
                  <a:pt x="6151" y="5357"/>
                </a:lnTo>
                <a:cubicBezTo>
                  <a:pt x="6147" y="5358"/>
                  <a:pt x="6144" y="5359"/>
                  <a:pt x="6141" y="5359"/>
                </a:cubicBezTo>
                <a:cubicBezTo>
                  <a:pt x="6132" y="5359"/>
                  <a:pt x="6129" y="5353"/>
                  <a:pt x="6129" y="5340"/>
                </a:cubicBezTo>
                <a:lnTo>
                  <a:pt x="6129" y="5329"/>
                </a:lnTo>
                <a:cubicBezTo>
                  <a:pt x="6117" y="5312"/>
                  <a:pt x="6100" y="5300"/>
                  <a:pt x="6095" y="5283"/>
                </a:cubicBezTo>
                <a:lnTo>
                  <a:pt x="6078" y="5209"/>
                </a:lnTo>
                <a:cubicBezTo>
                  <a:pt x="6049" y="5192"/>
                  <a:pt x="6016" y="5183"/>
                  <a:pt x="5989" y="5183"/>
                </a:cubicBezTo>
                <a:cubicBezTo>
                  <a:pt x="5972" y="5183"/>
                  <a:pt x="5958" y="5186"/>
                  <a:pt x="5947" y="5192"/>
                </a:cubicBezTo>
                <a:lnTo>
                  <a:pt x="5924" y="5209"/>
                </a:lnTo>
                <a:cubicBezTo>
                  <a:pt x="5913" y="5209"/>
                  <a:pt x="5896" y="5192"/>
                  <a:pt x="5890" y="5175"/>
                </a:cubicBezTo>
                <a:lnTo>
                  <a:pt x="5885" y="5170"/>
                </a:lnTo>
                <a:cubicBezTo>
                  <a:pt x="5896" y="5141"/>
                  <a:pt x="5862" y="5124"/>
                  <a:pt x="5845" y="5124"/>
                </a:cubicBezTo>
                <a:cubicBezTo>
                  <a:pt x="5828" y="5124"/>
                  <a:pt x="5828" y="5011"/>
                  <a:pt x="5845" y="5005"/>
                </a:cubicBezTo>
                <a:cubicBezTo>
                  <a:pt x="5868" y="5000"/>
                  <a:pt x="5896" y="4977"/>
                  <a:pt x="5913" y="4960"/>
                </a:cubicBezTo>
                <a:lnTo>
                  <a:pt x="5913" y="4960"/>
                </a:lnTo>
                <a:cubicBezTo>
                  <a:pt x="5896" y="4977"/>
                  <a:pt x="5879" y="5000"/>
                  <a:pt x="5879" y="5011"/>
                </a:cubicBezTo>
                <a:cubicBezTo>
                  <a:pt x="5879" y="5017"/>
                  <a:pt x="5890" y="5039"/>
                  <a:pt x="5902" y="5045"/>
                </a:cubicBezTo>
                <a:lnTo>
                  <a:pt x="5907" y="5039"/>
                </a:lnTo>
                <a:lnTo>
                  <a:pt x="5941" y="5011"/>
                </a:lnTo>
                <a:cubicBezTo>
                  <a:pt x="5955" y="5024"/>
                  <a:pt x="5968" y="5032"/>
                  <a:pt x="5979" y="5032"/>
                </a:cubicBezTo>
                <a:cubicBezTo>
                  <a:pt x="5990" y="5032"/>
                  <a:pt x="5998" y="5023"/>
                  <a:pt x="5998" y="5005"/>
                </a:cubicBezTo>
                <a:lnTo>
                  <a:pt x="6004" y="4988"/>
                </a:lnTo>
                <a:cubicBezTo>
                  <a:pt x="6015" y="4971"/>
                  <a:pt x="6038" y="4965"/>
                  <a:pt x="6049" y="4948"/>
                </a:cubicBezTo>
                <a:cubicBezTo>
                  <a:pt x="6066" y="4920"/>
                  <a:pt x="6078" y="4886"/>
                  <a:pt x="6095" y="4863"/>
                </a:cubicBezTo>
                <a:lnTo>
                  <a:pt x="6112" y="4841"/>
                </a:lnTo>
                <a:cubicBezTo>
                  <a:pt x="6134" y="4818"/>
                  <a:pt x="6168" y="4784"/>
                  <a:pt x="6174" y="4778"/>
                </a:cubicBezTo>
                <a:cubicBezTo>
                  <a:pt x="6176" y="4777"/>
                  <a:pt x="6177" y="4776"/>
                  <a:pt x="6180" y="4776"/>
                </a:cubicBezTo>
                <a:cubicBezTo>
                  <a:pt x="6186" y="4776"/>
                  <a:pt x="6194" y="4781"/>
                  <a:pt x="6202" y="4790"/>
                </a:cubicBezTo>
                <a:lnTo>
                  <a:pt x="6202" y="4801"/>
                </a:lnTo>
                <a:lnTo>
                  <a:pt x="6202" y="4824"/>
                </a:lnTo>
                <a:cubicBezTo>
                  <a:pt x="6191" y="4846"/>
                  <a:pt x="6117" y="4897"/>
                  <a:pt x="6106" y="4920"/>
                </a:cubicBezTo>
                <a:cubicBezTo>
                  <a:pt x="6089" y="4948"/>
                  <a:pt x="6078" y="5011"/>
                  <a:pt x="6072" y="5062"/>
                </a:cubicBezTo>
                <a:lnTo>
                  <a:pt x="6038" y="5090"/>
                </a:lnTo>
                <a:cubicBezTo>
                  <a:pt x="6038" y="5090"/>
                  <a:pt x="6044" y="5113"/>
                  <a:pt x="6044" y="5119"/>
                </a:cubicBezTo>
                <a:cubicBezTo>
                  <a:pt x="6055" y="5130"/>
                  <a:pt x="6072" y="5130"/>
                  <a:pt x="6078" y="5136"/>
                </a:cubicBezTo>
                <a:lnTo>
                  <a:pt x="6083" y="5147"/>
                </a:lnTo>
                <a:cubicBezTo>
                  <a:pt x="6083" y="5152"/>
                  <a:pt x="6088" y="5154"/>
                  <a:pt x="6096" y="5154"/>
                </a:cubicBezTo>
                <a:cubicBezTo>
                  <a:pt x="6115" y="5154"/>
                  <a:pt x="6151" y="5141"/>
                  <a:pt x="6163" y="5124"/>
                </a:cubicBezTo>
                <a:cubicBezTo>
                  <a:pt x="6185" y="5107"/>
                  <a:pt x="6208" y="5051"/>
                  <a:pt x="6219" y="5045"/>
                </a:cubicBezTo>
                <a:cubicBezTo>
                  <a:pt x="6225" y="5034"/>
                  <a:pt x="6265" y="5034"/>
                  <a:pt x="6276" y="5034"/>
                </a:cubicBezTo>
                <a:cubicBezTo>
                  <a:pt x="6279" y="5035"/>
                  <a:pt x="6283" y="5036"/>
                  <a:pt x="6286" y="5036"/>
                </a:cubicBezTo>
                <a:cubicBezTo>
                  <a:pt x="6296" y="5036"/>
                  <a:pt x="6308" y="5031"/>
                  <a:pt x="6316" y="5022"/>
                </a:cubicBezTo>
                <a:lnTo>
                  <a:pt x="6327" y="5011"/>
                </a:lnTo>
                <a:cubicBezTo>
                  <a:pt x="6333" y="5000"/>
                  <a:pt x="6344" y="4994"/>
                  <a:pt x="6356" y="4994"/>
                </a:cubicBezTo>
                <a:cubicBezTo>
                  <a:pt x="6361" y="4994"/>
                  <a:pt x="6373" y="5017"/>
                  <a:pt x="6373" y="5022"/>
                </a:cubicBezTo>
                <a:lnTo>
                  <a:pt x="6367" y="5056"/>
                </a:lnTo>
                <a:cubicBezTo>
                  <a:pt x="6356" y="5090"/>
                  <a:pt x="6384" y="5119"/>
                  <a:pt x="6395" y="5119"/>
                </a:cubicBezTo>
                <a:cubicBezTo>
                  <a:pt x="6412" y="5119"/>
                  <a:pt x="6407" y="5034"/>
                  <a:pt x="6418" y="5028"/>
                </a:cubicBezTo>
                <a:cubicBezTo>
                  <a:pt x="6435" y="5017"/>
                  <a:pt x="6424" y="4994"/>
                  <a:pt x="6412" y="4988"/>
                </a:cubicBezTo>
                <a:cubicBezTo>
                  <a:pt x="6401" y="4983"/>
                  <a:pt x="6412" y="4926"/>
                  <a:pt x="6418" y="4903"/>
                </a:cubicBezTo>
                <a:cubicBezTo>
                  <a:pt x="6421" y="4891"/>
                  <a:pt x="6429" y="4887"/>
                  <a:pt x="6437" y="4887"/>
                </a:cubicBezTo>
                <a:cubicBezTo>
                  <a:pt x="6444" y="4887"/>
                  <a:pt x="6450" y="4889"/>
                  <a:pt x="6452" y="4892"/>
                </a:cubicBezTo>
                <a:cubicBezTo>
                  <a:pt x="6458" y="4897"/>
                  <a:pt x="6492" y="4943"/>
                  <a:pt x="6497" y="4960"/>
                </a:cubicBezTo>
                <a:cubicBezTo>
                  <a:pt x="6497" y="4983"/>
                  <a:pt x="6520" y="4994"/>
                  <a:pt x="6549" y="4994"/>
                </a:cubicBezTo>
                <a:lnTo>
                  <a:pt x="6594" y="4994"/>
                </a:lnTo>
                <a:cubicBezTo>
                  <a:pt x="6596" y="4995"/>
                  <a:pt x="6597" y="4996"/>
                  <a:pt x="6599" y="4996"/>
                </a:cubicBezTo>
                <a:cubicBezTo>
                  <a:pt x="6618" y="4996"/>
                  <a:pt x="6593" y="4897"/>
                  <a:pt x="6568" y="4897"/>
                </a:cubicBezTo>
                <a:cubicBezTo>
                  <a:pt x="6567" y="4897"/>
                  <a:pt x="6566" y="4897"/>
                  <a:pt x="6566" y="4897"/>
                </a:cubicBezTo>
                <a:cubicBezTo>
                  <a:pt x="6564" y="4898"/>
                  <a:pt x="6563" y="4898"/>
                  <a:pt x="6562" y="4898"/>
                </a:cubicBezTo>
                <a:cubicBezTo>
                  <a:pt x="6542" y="4898"/>
                  <a:pt x="6539" y="4811"/>
                  <a:pt x="6566" y="4795"/>
                </a:cubicBezTo>
                <a:cubicBezTo>
                  <a:pt x="6600" y="4784"/>
                  <a:pt x="6583" y="4756"/>
                  <a:pt x="6566" y="4744"/>
                </a:cubicBezTo>
                <a:cubicBezTo>
                  <a:pt x="6549" y="4739"/>
                  <a:pt x="6509" y="4699"/>
                  <a:pt x="6497" y="4676"/>
                </a:cubicBezTo>
                <a:cubicBezTo>
                  <a:pt x="6495" y="4668"/>
                  <a:pt x="6485" y="4665"/>
                  <a:pt x="6475" y="4665"/>
                </a:cubicBezTo>
                <a:cubicBezTo>
                  <a:pt x="6462" y="4665"/>
                  <a:pt x="6447" y="4670"/>
                  <a:pt x="6441" y="4676"/>
                </a:cubicBezTo>
                <a:cubicBezTo>
                  <a:pt x="6429" y="4687"/>
                  <a:pt x="6458" y="4716"/>
                  <a:pt x="6458" y="4733"/>
                </a:cubicBezTo>
                <a:cubicBezTo>
                  <a:pt x="6460" y="4738"/>
                  <a:pt x="6456" y="4740"/>
                  <a:pt x="6449" y="4740"/>
                </a:cubicBezTo>
                <a:cubicBezTo>
                  <a:pt x="6434" y="4740"/>
                  <a:pt x="6407" y="4731"/>
                  <a:pt x="6395" y="4727"/>
                </a:cubicBezTo>
                <a:cubicBezTo>
                  <a:pt x="6378" y="4716"/>
                  <a:pt x="6299" y="4705"/>
                  <a:pt x="6293" y="4682"/>
                </a:cubicBezTo>
                <a:cubicBezTo>
                  <a:pt x="6291" y="4678"/>
                  <a:pt x="6289" y="4676"/>
                  <a:pt x="6287" y="4676"/>
                </a:cubicBezTo>
                <a:cubicBezTo>
                  <a:pt x="6280" y="4676"/>
                  <a:pt x="6276" y="4710"/>
                  <a:pt x="6276" y="4733"/>
                </a:cubicBezTo>
                <a:cubicBezTo>
                  <a:pt x="6276" y="4740"/>
                  <a:pt x="6273" y="4743"/>
                  <a:pt x="6268" y="4743"/>
                </a:cubicBezTo>
                <a:cubicBezTo>
                  <a:pt x="6253" y="4743"/>
                  <a:pt x="6221" y="4717"/>
                  <a:pt x="6208" y="4705"/>
                </a:cubicBezTo>
                <a:cubicBezTo>
                  <a:pt x="6197" y="4687"/>
                  <a:pt x="6146" y="4648"/>
                  <a:pt x="6151" y="4631"/>
                </a:cubicBezTo>
                <a:cubicBezTo>
                  <a:pt x="6157" y="4619"/>
                  <a:pt x="6163" y="4574"/>
                  <a:pt x="6157" y="4534"/>
                </a:cubicBezTo>
                <a:lnTo>
                  <a:pt x="6140" y="4517"/>
                </a:lnTo>
                <a:lnTo>
                  <a:pt x="6123" y="4506"/>
                </a:lnTo>
                <a:cubicBezTo>
                  <a:pt x="6106" y="4512"/>
                  <a:pt x="6095" y="4580"/>
                  <a:pt x="6095" y="4602"/>
                </a:cubicBezTo>
                <a:cubicBezTo>
                  <a:pt x="6098" y="4615"/>
                  <a:pt x="6089" y="4620"/>
                  <a:pt x="6075" y="4620"/>
                </a:cubicBezTo>
                <a:cubicBezTo>
                  <a:pt x="6062" y="4620"/>
                  <a:pt x="6045" y="4616"/>
                  <a:pt x="6027" y="4608"/>
                </a:cubicBezTo>
                <a:lnTo>
                  <a:pt x="6004" y="4580"/>
                </a:lnTo>
                <a:lnTo>
                  <a:pt x="5970" y="4551"/>
                </a:lnTo>
                <a:cubicBezTo>
                  <a:pt x="5964" y="4568"/>
                  <a:pt x="5930" y="4608"/>
                  <a:pt x="5896" y="4636"/>
                </a:cubicBezTo>
                <a:lnTo>
                  <a:pt x="5902" y="4687"/>
                </a:lnTo>
                <a:lnTo>
                  <a:pt x="5902" y="4693"/>
                </a:lnTo>
                <a:cubicBezTo>
                  <a:pt x="5896" y="4693"/>
                  <a:pt x="5856" y="4665"/>
                  <a:pt x="5839" y="4648"/>
                </a:cubicBezTo>
                <a:cubicBezTo>
                  <a:pt x="5838" y="4647"/>
                  <a:pt x="5837" y="4646"/>
                  <a:pt x="5836" y="4646"/>
                </a:cubicBezTo>
                <a:cubicBezTo>
                  <a:pt x="5824" y="4646"/>
                  <a:pt x="5805" y="4689"/>
                  <a:pt x="5800" y="4705"/>
                </a:cubicBezTo>
                <a:cubicBezTo>
                  <a:pt x="5800" y="4717"/>
                  <a:pt x="5777" y="4724"/>
                  <a:pt x="5764" y="4724"/>
                </a:cubicBezTo>
                <a:cubicBezTo>
                  <a:pt x="5759" y="4724"/>
                  <a:pt x="5756" y="4723"/>
                  <a:pt x="5754" y="4722"/>
                </a:cubicBezTo>
                <a:cubicBezTo>
                  <a:pt x="5743" y="4722"/>
                  <a:pt x="5726" y="4750"/>
                  <a:pt x="5720" y="4784"/>
                </a:cubicBezTo>
                <a:lnTo>
                  <a:pt x="5692" y="4761"/>
                </a:lnTo>
                <a:cubicBezTo>
                  <a:pt x="5669" y="4744"/>
                  <a:pt x="5680" y="4716"/>
                  <a:pt x="5697" y="4699"/>
                </a:cubicBezTo>
                <a:cubicBezTo>
                  <a:pt x="5703" y="4693"/>
                  <a:pt x="5692" y="4676"/>
                  <a:pt x="5686" y="4665"/>
                </a:cubicBezTo>
                <a:lnTo>
                  <a:pt x="5652" y="4597"/>
                </a:lnTo>
                <a:cubicBezTo>
                  <a:pt x="5697" y="4591"/>
                  <a:pt x="5709" y="4568"/>
                  <a:pt x="5680" y="4551"/>
                </a:cubicBezTo>
                <a:lnTo>
                  <a:pt x="5680" y="4551"/>
                </a:lnTo>
                <a:lnTo>
                  <a:pt x="5658" y="4557"/>
                </a:lnTo>
                <a:cubicBezTo>
                  <a:pt x="5635" y="4563"/>
                  <a:pt x="5607" y="4585"/>
                  <a:pt x="5595" y="4614"/>
                </a:cubicBezTo>
                <a:lnTo>
                  <a:pt x="5584" y="4631"/>
                </a:lnTo>
                <a:cubicBezTo>
                  <a:pt x="5586" y="4644"/>
                  <a:pt x="5575" y="4651"/>
                  <a:pt x="5559" y="4651"/>
                </a:cubicBezTo>
                <a:cubicBezTo>
                  <a:pt x="5528" y="4651"/>
                  <a:pt x="5480" y="4627"/>
                  <a:pt x="5476" y="4585"/>
                </a:cubicBezTo>
                <a:cubicBezTo>
                  <a:pt x="5473" y="4549"/>
                  <a:pt x="5466" y="4536"/>
                  <a:pt x="5463" y="4536"/>
                </a:cubicBezTo>
                <a:cubicBezTo>
                  <a:pt x="5461" y="4536"/>
                  <a:pt x="5459" y="4540"/>
                  <a:pt x="5459" y="4546"/>
                </a:cubicBezTo>
                <a:cubicBezTo>
                  <a:pt x="5455" y="4557"/>
                  <a:pt x="5445" y="4563"/>
                  <a:pt x="5430" y="4563"/>
                </a:cubicBezTo>
                <a:cubicBezTo>
                  <a:pt x="5422" y="4563"/>
                  <a:pt x="5412" y="4561"/>
                  <a:pt x="5402" y="4557"/>
                </a:cubicBezTo>
                <a:lnTo>
                  <a:pt x="5380" y="4540"/>
                </a:lnTo>
                <a:lnTo>
                  <a:pt x="5334" y="4523"/>
                </a:lnTo>
                <a:cubicBezTo>
                  <a:pt x="5329" y="4539"/>
                  <a:pt x="5326" y="4545"/>
                  <a:pt x="5324" y="4545"/>
                </a:cubicBezTo>
                <a:cubicBezTo>
                  <a:pt x="5321" y="4545"/>
                  <a:pt x="5325" y="4514"/>
                  <a:pt x="5329" y="4495"/>
                </a:cubicBezTo>
                <a:cubicBezTo>
                  <a:pt x="5332" y="4477"/>
                  <a:pt x="5320" y="4468"/>
                  <a:pt x="5300" y="4468"/>
                </a:cubicBezTo>
                <a:cubicBezTo>
                  <a:pt x="5287" y="4468"/>
                  <a:pt x="5272" y="4471"/>
                  <a:pt x="5255" y="4478"/>
                </a:cubicBezTo>
                <a:lnTo>
                  <a:pt x="5261" y="4557"/>
                </a:lnTo>
                <a:lnTo>
                  <a:pt x="5261" y="4591"/>
                </a:lnTo>
                <a:cubicBezTo>
                  <a:pt x="5233" y="4632"/>
                  <a:pt x="5206" y="4644"/>
                  <a:pt x="5196" y="4644"/>
                </a:cubicBezTo>
                <a:cubicBezTo>
                  <a:pt x="5194" y="4644"/>
                  <a:pt x="5192" y="4643"/>
                  <a:pt x="5192" y="4642"/>
                </a:cubicBezTo>
                <a:cubicBezTo>
                  <a:pt x="5192" y="4638"/>
                  <a:pt x="5156" y="4615"/>
                  <a:pt x="5130" y="4615"/>
                </a:cubicBezTo>
                <a:cubicBezTo>
                  <a:pt x="5123" y="4615"/>
                  <a:pt x="5118" y="4616"/>
                  <a:pt x="5113" y="4619"/>
                </a:cubicBezTo>
                <a:cubicBezTo>
                  <a:pt x="5085" y="4631"/>
                  <a:pt x="5051" y="4665"/>
                  <a:pt x="5034" y="4670"/>
                </a:cubicBezTo>
                <a:cubicBezTo>
                  <a:pt x="5033" y="4671"/>
                  <a:pt x="5033" y="4671"/>
                  <a:pt x="5033" y="4671"/>
                </a:cubicBezTo>
                <a:cubicBezTo>
                  <a:pt x="5024" y="4671"/>
                  <a:pt x="5062" y="4562"/>
                  <a:pt x="5079" y="4523"/>
                </a:cubicBezTo>
                <a:cubicBezTo>
                  <a:pt x="5096" y="4483"/>
                  <a:pt x="5119" y="4461"/>
                  <a:pt x="5124" y="4461"/>
                </a:cubicBezTo>
                <a:cubicBezTo>
                  <a:pt x="5125" y="4462"/>
                  <a:pt x="5127" y="4462"/>
                  <a:pt x="5128" y="4462"/>
                </a:cubicBezTo>
                <a:cubicBezTo>
                  <a:pt x="5134" y="4462"/>
                  <a:pt x="5141" y="4451"/>
                  <a:pt x="5141" y="4432"/>
                </a:cubicBezTo>
                <a:lnTo>
                  <a:pt x="5136" y="4426"/>
                </a:lnTo>
                <a:cubicBezTo>
                  <a:pt x="5124" y="4409"/>
                  <a:pt x="5102" y="4404"/>
                  <a:pt x="5090" y="4387"/>
                </a:cubicBezTo>
                <a:lnTo>
                  <a:pt x="5085" y="4370"/>
                </a:lnTo>
                <a:cubicBezTo>
                  <a:pt x="5085" y="4349"/>
                  <a:pt x="5063" y="4337"/>
                  <a:pt x="5045" y="4337"/>
                </a:cubicBezTo>
                <a:cubicBezTo>
                  <a:pt x="5038" y="4337"/>
                  <a:pt x="5032" y="4338"/>
                  <a:pt x="5028" y="4341"/>
                </a:cubicBezTo>
                <a:cubicBezTo>
                  <a:pt x="5017" y="4347"/>
                  <a:pt x="5000" y="4358"/>
                  <a:pt x="4994" y="4364"/>
                </a:cubicBezTo>
                <a:lnTo>
                  <a:pt x="4994" y="4370"/>
                </a:lnTo>
                <a:cubicBezTo>
                  <a:pt x="4994" y="4381"/>
                  <a:pt x="4994" y="4398"/>
                  <a:pt x="4994" y="4404"/>
                </a:cubicBezTo>
                <a:lnTo>
                  <a:pt x="5005" y="4409"/>
                </a:lnTo>
                <a:cubicBezTo>
                  <a:pt x="5017" y="4409"/>
                  <a:pt x="5051" y="4415"/>
                  <a:pt x="5073" y="4415"/>
                </a:cubicBezTo>
                <a:lnTo>
                  <a:pt x="5068" y="4455"/>
                </a:lnTo>
                <a:lnTo>
                  <a:pt x="5062" y="4478"/>
                </a:lnTo>
                <a:cubicBezTo>
                  <a:pt x="5034" y="4483"/>
                  <a:pt x="4926" y="4483"/>
                  <a:pt x="4914" y="4517"/>
                </a:cubicBezTo>
                <a:cubicBezTo>
                  <a:pt x="4903" y="4551"/>
                  <a:pt x="4954" y="4580"/>
                  <a:pt x="4983" y="4580"/>
                </a:cubicBezTo>
                <a:cubicBezTo>
                  <a:pt x="5005" y="4580"/>
                  <a:pt x="4983" y="4619"/>
                  <a:pt x="4966" y="4631"/>
                </a:cubicBezTo>
                <a:cubicBezTo>
                  <a:pt x="4949" y="4642"/>
                  <a:pt x="4971" y="4682"/>
                  <a:pt x="4983" y="4693"/>
                </a:cubicBezTo>
                <a:cubicBezTo>
                  <a:pt x="5000" y="4705"/>
                  <a:pt x="4977" y="4727"/>
                  <a:pt x="4977" y="4727"/>
                </a:cubicBezTo>
                <a:cubicBezTo>
                  <a:pt x="4977" y="4727"/>
                  <a:pt x="4976" y="4728"/>
                  <a:pt x="4976" y="4728"/>
                </a:cubicBezTo>
                <a:cubicBezTo>
                  <a:pt x="4966" y="4728"/>
                  <a:pt x="4914" y="4669"/>
                  <a:pt x="4909" y="4636"/>
                </a:cubicBezTo>
                <a:cubicBezTo>
                  <a:pt x="4903" y="4602"/>
                  <a:pt x="4863" y="4574"/>
                  <a:pt x="4852" y="4574"/>
                </a:cubicBezTo>
                <a:cubicBezTo>
                  <a:pt x="4835" y="4574"/>
                  <a:pt x="4824" y="4563"/>
                  <a:pt x="4824" y="4551"/>
                </a:cubicBezTo>
                <a:lnTo>
                  <a:pt x="4818" y="4472"/>
                </a:lnTo>
                <a:cubicBezTo>
                  <a:pt x="4835" y="4461"/>
                  <a:pt x="4858" y="4455"/>
                  <a:pt x="4869" y="4444"/>
                </a:cubicBezTo>
                <a:cubicBezTo>
                  <a:pt x="4863" y="4444"/>
                  <a:pt x="4852" y="4449"/>
                  <a:pt x="4841" y="4449"/>
                </a:cubicBezTo>
                <a:lnTo>
                  <a:pt x="4818" y="4455"/>
                </a:lnTo>
                <a:cubicBezTo>
                  <a:pt x="4797" y="4502"/>
                  <a:pt x="4748" y="4582"/>
                  <a:pt x="4731" y="4582"/>
                </a:cubicBezTo>
                <a:cubicBezTo>
                  <a:pt x="4729" y="4582"/>
                  <a:pt x="4728" y="4581"/>
                  <a:pt x="4727" y="4580"/>
                </a:cubicBezTo>
                <a:cubicBezTo>
                  <a:pt x="4726" y="4579"/>
                  <a:pt x="4725" y="4578"/>
                  <a:pt x="4724" y="4578"/>
                </a:cubicBezTo>
                <a:cubicBezTo>
                  <a:pt x="4711" y="4578"/>
                  <a:pt x="4711" y="4637"/>
                  <a:pt x="4720" y="4637"/>
                </a:cubicBezTo>
                <a:cubicBezTo>
                  <a:pt x="4721" y="4637"/>
                  <a:pt x="4721" y="4637"/>
                  <a:pt x="4722" y="4636"/>
                </a:cubicBezTo>
                <a:cubicBezTo>
                  <a:pt x="4733" y="4625"/>
                  <a:pt x="4778" y="4625"/>
                  <a:pt x="4818" y="4625"/>
                </a:cubicBezTo>
                <a:lnTo>
                  <a:pt x="4818" y="4659"/>
                </a:lnTo>
                <a:lnTo>
                  <a:pt x="4818" y="4693"/>
                </a:lnTo>
                <a:cubicBezTo>
                  <a:pt x="4810" y="4728"/>
                  <a:pt x="4792" y="4741"/>
                  <a:pt x="4776" y="4741"/>
                </a:cubicBezTo>
                <a:cubicBezTo>
                  <a:pt x="4768" y="4741"/>
                  <a:pt x="4761" y="4738"/>
                  <a:pt x="4756" y="4733"/>
                </a:cubicBezTo>
                <a:cubicBezTo>
                  <a:pt x="4744" y="4716"/>
                  <a:pt x="4642" y="4653"/>
                  <a:pt x="4614" y="4636"/>
                </a:cubicBezTo>
                <a:cubicBezTo>
                  <a:pt x="4589" y="4624"/>
                  <a:pt x="4556" y="4615"/>
                  <a:pt x="4531" y="4615"/>
                </a:cubicBezTo>
                <a:cubicBezTo>
                  <a:pt x="4521" y="4615"/>
                  <a:pt x="4512" y="4616"/>
                  <a:pt x="4506" y="4619"/>
                </a:cubicBezTo>
                <a:lnTo>
                  <a:pt x="4500" y="4563"/>
                </a:lnTo>
                <a:lnTo>
                  <a:pt x="4489" y="4506"/>
                </a:lnTo>
                <a:cubicBezTo>
                  <a:pt x="4487" y="4509"/>
                  <a:pt x="4484" y="4511"/>
                  <a:pt x="4482" y="4511"/>
                </a:cubicBezTo>
                <a:cubicBezTo>
                  <a:pt x="4465" y="4511"/>
                  <a:pt x="4444" y="4434"/>
                  <a:pt x="4444" y="4404"/>
                </a:cubicBezTo>
                <a:cubicBezTo>
                  <a:pt x="4449" y="4375"/>
                  <a:pt x="4421" y="4347"/>
                  <a:pt x="4381" y="4347"/>
                </a:cubicBezTo>
                <a:lnTo>
                  <a:pt x="4375" y="4347"/>
                </a:lnTo>
                <a:cubicBezTo>
                  <a:pt x="4372" y="4348"/>
                  <a:pt x="4368" y="4348"/>
                  <a:pt x="4364" y="4348"/>
                </a:cubicBezTo>
                <a:cubicBezTo>
                  <a:pt x="4362" y="4348"/>
                  <a:pt x="4359" y="4348"/>
                  <a:pt x="4356" y="4348"/>
                </a:cubicBezTo>
                <a:cubicBezTo>
                  <a:pt x="4343" y="4348"/>
                  <a:pt x="4330" y="4351"/>
                  <a:pt x="4330" y="4381"/>
                </a:cubicBezTo>
                <a:cubicBezTo>
                  <a:pt x="4330" y="4392"/>
                  <a:pt x="4347" y="4404"/>
                  <a:pt x="4358" y="4415"/>
                </a:cubicBezTo>
                <a:lnTo>
                  <a:pt x="4387" y="4444"/>
                </a:lnTo>
                <a:cubicBezTo>
                  <a:pt x="4392" y="4506"/>
                  <a:pt x="4370" y="4557"/>
                  <a:pt x="4336" y="4557"/>
                </a:cubicBezTo>
                <a:lnTo>
                  <a:pt x="4302" y="4540"/>
                </a:lnTo>
                <a:lnTo>
                  <a:pt x="4290" y="4534"/>
                </a:lnTo>
                <a:cubicBezTo>
                  <a:pt x="4286" y="4530"/>
                  <a:pt x="4281" y="4527"/>
                  <a:pt x="4275" y="4527"/>
                </a:cubicBezTo>
                <a:cubicBezTo>
                  <a:pt x="4262" y="4527"/>
                  <a:pt x="4249" y="4542"/>
                  <a:pt x="4245" y="4563"/>
                </a:cubicBezTo>
                <a:lnTo>
                  <a:pt x="4228" y="4585"/>
                </a:lnTo>
                <a:lnTo>
                  <a:pt x="4222" y="4597"/>
                </a:lnTo>
                <a:cubicBezTo>
                  <a:pt x="4205" y="4597"/>
                  <a:pt x="4188" y="4580"/>
                  <a:pt x="4183" y="4557"/>
                </a:cubicBezTo>
                <a:lnTo>
                  <a:pt x="4188" y="4546"/>
                </a:lnTo>
                <a:cubicBezTo>
                  <a:pt x="4200" y="4523"/>
                  <a:pt x="4217" y="4506"/>
                  <a:pt x="4234" y="4489"/>
                </a:cubicBezTo>
                <a:lnTo>
                  <a:pt x="4262" y="4455"/>
                </a:lnTo>
                <a:cubicBezTo>
                  <a:pt x="4258" y="4444"/>
                  <a:pt x="4255" y="4440"/>
                  <a:pt x="4251" y="4440"/>
                </a:cubicBezTo>
                <a:cubicBezTo>
                  <a:pt x="4238" y="4440"/>
                  <a:pt x="4222" y="4505"/>
                  <a:pt x="4200" y="4523"/>
                </a:cubicBezTo>
                <a:cubicBezTo>
                  <a:pt x="4171" y="4546"/>
                  <a:pt x="4137" y="4568"/>
                  <a:pt x="4120" y="4574"/>
                </a:cubicBezTo>
                <a:lnTo>
                  <a:pt x="4114" y="4563"/>
                </a:lnTo>
                <a:lnTo>
                  <a:pt x="4086" y="4523"/>
                </a:lnTo>
                <a:cubicBezTo>
                  <a:pt x="4063" y="4551"/>
                  <a:pt x="4035" y="4602"/>
                  <a:pt x="4024" y="4636"/>
                </a:cubicBezTo>
                <a:lnTo>
                  <a:pt x="4046" y="4670"/>
                </a:lnTo>
                <a:lnTo>
                  <a:pt x="4058" y="4693"/>
                </a:lnTo>
                <a:cubicBezTo>
                  <a:pt x="4075" y="4716"/>
                  <a:pt x="4046" y="4773"/>
                  <a:pt x="4029" y="4784"/>
                </a:cubicBezTo>
                <a:cubicBezTo>
                  <a:pt x="4018" y="4795"/>
                  <a:pt x="4029" y="4812"/>
                  <a:pt x="4058" y="4812"/>
                </a:cubicBezTo>
                <a:lnTo>
                  <a:pt x="4086" y="4807"/>
                </a:lnTo>
                <a:lnTo>
                  <a:pt x="4097" y="4807"/>
                </a:lnTo>
                <a:lnTo>
                  <a:pt x="4103" y="4812"/>
                </a:lnTo>
                <a:cubicBezTo>
                  <a:pt x="4103" y="4823"/>
                  <a:pt x="4065" y="4876"/>
                  <a:pt x="4041" y="4876"/>
                </a:cubicBezTo>
                <a:cubicBezTo>
                  <a:pt x="4039" y="4876"/>
                  <a:pt x="4037" y="4876"/>
                  <a:pt x="4035" y="4875"/>
                </a:cubicBezTo>
                <a:cubicBezTo>
                  <a:pt x="4012" y="4863"/>
                  <a:pt x="3967" y="4812"/>
                  <a:pt x="3950" y="4807"/>
                </a:cubicBezTo>
                <a:cubicBezTo>
                  <a:pt x="3939" y="4801"/>
                  <a:pt x="3916" y="4784"/>
                  <a:pt x="3910" y="4773"/>
                </a:cubicBezTo>
                <a:lnTo>
                  <a:pt x="3910" y="4761"/>
                </a:lnTo>
                <a:cubicBezTo>
                  <a:pt x="3910" y="4750"/>
                  <a:pt x="3922" y="4733"/>
                  <a:pt x="3927" y="4733"/>
                </a:cubicBezTo>
                <a:cubicBezTo>
                  <a:pt x="3932" y="4732"/>
                  <a:pt x="3938" y="4731"/>
                  <a:pt x="3943" y="4731"/>
                </a:cubicBezTo>
                <a:cubicBezTo>
                  <a:pt x="3952" y="4731"/>
                  <a:pt x="3960" y="4732"/>
                  <a:pt x="3969" y="4732"/>
                </a:cubicBezTo>
                <a:cubicBezTo>
                  <a:pt x="3976" y="4732"/>
                  <a:pt x="3983" y="4731"/>
                  <a:pt x="3990" y="4727"/>
                </a:cubicBezTo>
                <a:lnTo>
                  <a:pt x="4001" y="4727"/>
                </a:lnTo>
                <a:cubicBezTo>
                  <a:pt x="4006" y="4702"/>
                  <a:pt x="3925" y="4681"/>
                  <a:pt x="3895" y="4681"/>
                </a:cubicBezTo>
                <a:cubicBezTo>
                  <a:pt x="3892" y="4681"/>
                  <a:pt x="3889" y="4681"/>
                  <a:pt x="3888" y="4682"/>
                </a:cubicBezTo>
                <a:cubicBezTo>
                  <a:pt x="3870" y="4693"/>
                  <a:pt x="3859" y="4722"/>
                  <a:pt x="3859" y="4750"/>
                </a:cubicBezTo>
                <a:lnTo>
                  <a:pt x="3859" y="4773"/>
                </a:lnTo>
                <a:lnTo>
                  <a:pt x="3859" y="4841"/>
                </a:lnTo>
                <a:cubicBezTo>
                  <a:pt x="3819" y="4852"/>
                  <a:pt x="3814" y="4926"/>
                  <a:pt x="3831" y="4931"/>
                </a:cubicBezTo>
                <a:cubicBezTo>
                  <a:pt x="3847" y="4940"/>
                  <a:pt x="3870" y="4945"/>
                  <a:pt x="3888" y="4945"/>
                </a:cubicBezTo>
                <a:cubicBezTo>
                  <a:pt x="3894" y="4945"/>
                  <a:pt x="3900" y="4944"/>
                  <a:pt x="3905" y="4943"/>
                </a:cubicBezTo>
                <a:lnTo>
                  <a:pt x="3905" y="4931"/>
                </a:lnTo>
                <a:lnTo>
                  <a:pt x="3916" y="4858"/>
                </a:lnTo>
                <a:cubicBezTo>
                  <a:pt x="3950" y="4880"/>
                  <a:pt x="3984" y="4943"/>
                  <a:pt x="3984" y="4960"/>
                </a:cubicBezTo>
                <a:cubicBezTo>
                  <a:pt x="3990" y="4977"/>
                  <a:pt x="4029" y="4988"/>
                  <a:pt x="4046" y="4988"/>
                </a:cubicBezTo>
                <a:cubicBezTo>
                  <a:pt x="4058" y="4988"/>
                  <a:pt x="4103" y="4897"/>
                  <a:pt x="4131" y="4880"/>
                </a:cubicBezTo>
                <a:cubicBezTo>
                  <a:pt x="4139" y="4878"/>
                  <a:pt x="4145" y="4877"/>
                  <a:pt x="4150" y="4877"/>
                </a:cubicBezTo>
                <a:cubicBezTo>
                  <a:pt x="4169" y="4877"/>
                  <a:pt x="4173" y="4893"/>
                  <a:pt x="4160" y="4920"/>
                </a:cubicBezTo>
                <a:lnTo>
                  <a:pt x="4154" y="4943"/>
                </a:lnTo>
                <a:lnTo>
                  <a:pt x="4154" y="4954"/>
                </a:lnTo>
                <a:cubicBezTo>
                  <a:pt x="4156" y="4961"/>
                  <a:pt x="4166" y="4961"/>
                  <a:pt x="4177" y="4961"/>
                </a:cubicBezTo>
                <a:cubicBezTo>
                  <a:pt x="4181" y="4961"/>
                  <a:pt x="4185" y="4961"/>
                  <a:pt x="4189" y="4961"/>
                </a:cubicBezTo>
                <a:cubicBezTo>
                  <a:pt x="4205" y="4961"/>
                  <a:pt x="4222" y="4963"/>
                  <a:pt x="4228" y="4977"/>
                </a:cubicBezTo>
                <a:cubicBezTo>
                  <a:pt x="4232" y="4999"/>
                  <a:pt x="4273" y="5036"/>
                  <a:pt x="4298" y="5036"/>
                </a:cubicBezTo>
                <a:cubicBezTo>
                  <a:pt x="4304" y="5036"/>
                  <a:pt x="4310" y="5034"/>
                  <a:pt x="4313" y="5028"/>
                </a:cubicBezTo>
                <a:cubicBezTo>
                  <a:pt x="4324" y="5005"/>
                  <a:pt x="4302" y="4937"/>
                  <a:pt x="4290" y="4920"/>
                </a:cubicBezTo>
                <a:cubicBezTo>
                  <a:pt x="4286" y="4913"/>
                  <a:pt x="4289" y="4910"/>
                  <a:pt x="4296" y="4910"/>
                </a:cubicBezTo>
                <a:cubicBezTo>
                  <a:pt x="4306" y="4910"/>
                  <a:pt x="4323" y="4918"/>
                  <a:pt x="4330" y="4931"/>
                </a:cubicBezTo>
                <a:cubicBezTo>
                  <a:pt x="4341" y="4954"/>
                  <a:pt x="4364" y="4977"/>
                  <a:pt x="4370" y="4983"/>
                </a:cubicBezTo>
                <a:cubicBezTo>
                  <a:pt x="4375" y="4983"/>
                  <a:pt x="4358" y="4914"/>
                  <a:pt x="4353" y="4886"/>
                </a:cubicBezTo>
                <a:cubicBezTo>
                  <a:pt x="4352" y="4881"/>
                  <a:pt x="4353" y="4879"/>
                  <a:pt x="4356" y="4879"/>
                </a:cubicBezTo>
                <a:cubicBezTo>
                  <a:pt x="4368" y="4879"/>
                  <a:pt x="4413" y="4924"/>
                  <a:pt x="4427" y="4943"/>
                </a:cubicBezTo>
                <a:cubicBezTo>
                  <a:pt x="4444" y="4965"/>
                  <a:pt x="4529" y="4988"/>
                  <a:pt x="4557" y="4988"/>
                </a:cubicBezTo>
                <a:cubicBezTo>
                  <a:pt x="4585" y="4988"/>
                  <a:pt x="4625" y="4994"/>
                  <a:pt x="4642" y="5000"/>
                </a:cubicBezTo>
                <a:lnTo>
                  <a:pt x="4642" y="5011"/>
                </a:lnTo>
                <a:cubicBezTo>
                  <a:pt x="4647" y="5039"/>
                  <a:pt x="4656" y="5052"/>
                  <a:pt x="4672" y="5052"/>
                </a:cubicBezTo>
                <a:cubicBezTo>
                  <a:pt x="4675" y="5052"/>
                  <a:pt x="4678" y="5052"/>
                  <a:pt x="4682" y="5051"/>
                </a:cubicBezTo>
                <a:lnTo>
                  <a:pt x="4699" y="5045"/>
                </a:lnTo>
                <a:cubicBezTo>
                  <a:pt x="4710" y="5045"/>
                  <a:pt x="4750" y="5022"/>
                  <a:pt x="4756" y="5017"/>
                </a:cubicBezTo>
                <a:cubicBezTo>
                  <a:pt x="4767" y="5011"/>
                  <a:pt x="4710" y="4977"/>
                  <a:pt x="4688" y="4965"/>
                </a:cubicBezTo>
                <a:cubicBezTo>
                  <a:pt x="4659" y="4954"/>
                  <a:pt x="4693" y="4863"/>
                  <a:pt x="4688" y="4829"/>
                </a:cubicBezTo>
                <a:cubicBezTo>
                  <a:pt x="4685" y="4816"/>
                  <a:pt x="4686" y="4810"/>
                  <a:pt x="4688" y="4810"/>
                </a:cubicBezTo>
                <a:cubicBezTo>
                  <a:pt x="4693" y="4810"/>
                  <a:pt x="4702" y="4825"/>
                  <a:pt x="4716" y="4852"/>
                </a:cubicBezTo>
                <a:lnTo>
                  <a:pt x="4722" y="4903"/>
                </a:lnTo>
                <a:lnTo>
                  <a:pt x="4727" y="4920"/>
                </a:lnTo>
                <a:cubicBezTo>
                  <a:pt x="4732" y="4925"/>
                  <a:pt x="4738" y="4927"/>
                  <a:pt x="4744" y="4927"/>
                </a:cubicBezTo>
                <a:cubicBezTo>
                  <a:pt x="4756" y="4927"/>
                  <a:pt x="4769" y="4917"/>
                  <a:pt x="4773" y="4909"/>
                </a:cubicBezTo>
                <a:cubicBezTo>
                  <a:pt x="4778" y="4903"/>
                  <a:pt x="4790" y="4875"/>
                  <a:pt x="4795" y="4852"/>
                </a:cubicBezTo>
                <a:lnTo>
                  <a:pt x="4801" y="4835"/>
                </a:lnTo>
                <a:cubicBezTo>
                  <a:pt x="4805" y="4831"/>
                  <a:pt x="4815" y="4827"/>
                  <a:pt x="4824" y="4827"/>
                </a:cubicBezTo>
                <a:cubicBezTo>
                  <a:pt x="4828" y="4827"/>
                  <a:pt x="4832" y="4828"/>
                  <a:pt x="4835" y="4829"/>
                </a:cubicBezTo>
                <a:lnTo>
                  <a:pt x="4841" y="4841"/>
                </a:lnTo>
                <a:cubicBezTo>
                  <a:pt x="4841" y="4858"/>
                  <a:pt x="4818" y="4931"/>
                  <a:pt x="4824" y="4954"/>
                </a:cubicBezTo>
                <a:cubicBezTo>
                  <a:pt x="4829" y="4977"/>
                  <a:pt x="4829" y="5011"/>
                  <a:pt x="4818" y="5034"/>
                </a:cubicBezTo>
                <a:lnTo>
                  <a:pt x="4824" y="5039"/>
                </a:lnTo>
                <a:lnTo>
                  <a:pt x="4841" y="5068"/>
                </a:lnTo>
                <a:cubicBezTo>
                  <a:pt x="4858" y="5045"/>
                  <a:pt x="4903" y="5034"/>
                  <a:pt x="4937" y="5034"/>
                </a:cubicBezTo>
                <a:lnTo>
                  <a:pt x="4937" y="5079"/>
                </a:lnTo>
                <a:lnTo>
                  <a:pt x="4943" y="5153"/>
                </a:lnTo>
                <a:cubicBezTo>
                  <a:pt x="4936" y="5143"/>
                  <a:pt x="4924" y="5139"/>
                  <a:pt x="4910" y="5139"/>
                </a:cubicBezTo>
                <a:cubicBezTo>
                  <a:pt x="4877" y="5139"/>
                  <a:pt x="4832" y="5158"/>
                  <a:pt x="4812" y="5158"/>
                </a:cubicBezTo>
                <a:cubicBezTo>
                  <a:pt x="4784" y="5153"/>
                  <a:pt x="4705" y="5147"/>
                  <a:pt x="4682" y="5147"/>
                </a:cubicBezTo>
                <a:cubicBezTo>
                  <a:pt x="4659" y="5147"/>
                  <a:pt x="4659" y="5204"/>
                  <a:pt x="4659" y="5221"/>
                </a:cubicBezTo>
                <a:cubicBezTo>
                  <a:pt x="4665" y="5238"/>
                  <a:pt x="4625" y="5300"/>
                  <a:pt x="4602" y="5306"/>
                </a:cubicBezTo>
                <a:cubicBezTo>
                  <a:pt x="4580" y="5306"/>
                  <a:pt x="4523" y="5334"/>
                  <a:pt x="4506" y="5334"/>
                </a:cubicBezTo>
                <a:cubicBezTo>
                  <a:pt x="4489" y="5329"/>
                  <a:pt x="4506" y="5289"/>
                  <a:pt x="4523" y="5278"/>
                </a:cubicBezTo>
                <a:cubicBezTo>
                  <a:pt x="4531" y="5269"/>
                  <a:pt x="4496" y="5245"/>
                  <a:pt x="4470" y="5245"/>
                </a:cubicBezTo>
                <a:cubicBezTo>
                  <a:pt x="4461" y="5245"/>
                  <a:pt x="4454" y="5248"/>
                  <a:pt x="4449" y="5255"/>
                </a:cubicBezTo>
                <a:cubicBezTo>
                  <a:pt x="4441" y="5271"/>
                  <a:pt x="4427" y="5277"/>
                  <a:pt x="4413" y="5277"/>
                </a:cubicBezTo>
                <a:cubicBezTo>
                  <a:pt x="4397" y="5277"/>
                  <a:pt x="4381" y="5270"/>
                  <a:pt x="4375" y="5261"/>
                </a:cubicBezTo>
                <a:cubicBezTo>
                  <a:pt x="4373" y="5258"/>
                  <a:pt x="4370" y="5256"/>
                  <a:pt x="4367" y="5256"/>
                </a:cubicBezTo>
                <a:cubicBezTo>
                  <a:pt x="4359" y="5256"/>
                  <a:pt x="4351" y="5268"/>
                  <a:pt x="4347" y="5289"/>
                </a:cubicBezTo>
                <a:lnTo>
                  <a:pt x="4353" y="5300"/>
                </a:lnTo>
                <a:lnTo>
                  <a:pt x="4358" y="5329"/>
                </a:lnTo>
                <a:cubicBezTo>
                  <a:pt x="4370" y="5357"/>
                  <a:pt x="4353" y="5408"/>
                  <a:pt x="4341" y="5419"/>
                </a:cubicBezTo>
                <a:cubicBezTo>
                  <a:pt x="4330" y="5431"/>
                  <a:pt x="4341" y="5431"/>
                  <a:pt x="4364" y="5431"/>
                </a:cubicBezTo>
                <a:lnTo>
                  <a:pt x="4375" y="5436"/>
                </a:lnTo>
                <a:cubicBezTo>
                  <a:pt x="4388" y="5447"/>
                  <a:pt x="4400" y="5454"/>
                  <a:pt x="4411" y="5454"/>
                </a:cubicBezTo>
                <a:cubicBezTo>
                  <a:pt x="4425" y="5454"/>
                  <a:pt x="4437" y="5444"/>
                  <a:pt x="4449" y="5419"/>
                </a:cubicBezTo>
                <a:cubicBezTo>
                  <a:pt x="4455" y="5408"/>
                  <a:pt x="4466" y="5402"/>
                  <a:pt x="4476" y="5402"/>
                </a:cubicBezTo>
                <a:cubicBezTo>
                  <a:pt x="4486" y="5402"/>
                  <a:pt x="4495" y="5408"/>
                  <a:pt x="4495" y="5419"/>
                </a:cubicBezTo>
                <a:lnTo>
                  <a:pt x="4500" y="5493"/>
                </a:lnTo>
                <a:cubicBezTo>
                  <a:pt x="4534" y="5476"/>
                  <a:pt x="4585" y="5448"/>
                  <a:pt x="4614" y="5431"/>
                </a:cubicBezTo>
                <a:lnTo>
                  <a:pt x="4631" y="5442"/>
                </a:lnTo>
                <a:cubicBezTo>
                  <a:pt x="4648" y="5448"/>
                  <a:pt x="4653" y="5487"/>
                  <a:pt x="4665" y="5510"/>
                </a:cubicBezTo>
                <a:lnTo>
                  <a:pt x="4670" y="5516"/>
                </a:lnTo>
                <a:cubicBezTo>
                  <a:pt x="4671" y="5516"/>
                  <a:pt x="4671" y="5517"/>
                  <a:pt x="4672" y="5517"/>
                </a:cubicBezTo>
                <a:cubicBezTo>
                  <a:pt x="4683" y="5517"/>
                  <a:pt x="4740" y="5424"/>
                  <a:pt x="4767" y="5397"/>
                </a:cubicBezTo>
                <a:cubicBezTo>
                  <a:pt x="4795" y="5368"/>
                  <a:pt x="4790" y="5323"/>
                  <a:pt x="4778" y="5317"/>
                </a:cubicBezTo>
                <a:cubicBezTo>
                  <a:pt x="4767" y="5312"/>
                  <a:pt x="4744" y="5289"/>
                  <a:pt x="4722" y="5266"/>
                </a:cubicBezTo>
                <a:lnTo>
                  <a:pt x="4722" y="5249"/>
                </a:lnTo>
                <a:lnTo>
                  <a:pt x="4722" y="5226"/>
                </a:lnTo>
                <a:cubicBezTo>
                  <a:pt x="4726" y="5219"/>
                  <a:pt x="4734" y="5216"/>
                  <a:pt x="4743" y="5216"/>
                </a:cubicBezTo>
                <a:cubicBezTo>
                  <a:pt x="4766" y="5216"/>
                  <a:pt x="4800" y="5238"/>
                  <a:pt x="4812" y="5255"/>
                </a:cubicBezTo>
                <a:cubicBezTo>
                  <a:pt x="4815" y="5258"/>
                  <a:pt x="4818" y="5259"/>
                  <a:pt x="4821" y="5259"/>
                </a:cubicBezTo>
                <a:cubicBezTo>
                  <a:pt x="4841" y="5259"/>
                  <a:pt x="4876" y="5206"/>
                  <a:pt x="4886" y="5181"/>
                </a:cubicBezTo>
                <a:cubicBezTo>
                  <a:pt x="4887" y="5179"/>
                  <a:pt x="4888" y="5178"/>
                  <a:pt x="4889" y="5178"/>
                </a:cubicBezTo>
                <a:cubicBezTo>
                  <a:pt x="4900" y="5178"/>
                  <a:pt x="4912" y="5315"/>
                  <a:pt x="4880" y="5357"/>
                </a:cubicBezTo>
                <a:cubicBezTo>
                  <a:pt x="4854" y="5392"/>
                  <a:pt x="4855" y="5414"/>
                  <a:pt x="4880" y="5414"/>
                </a:cubicBezTo>
                <a:cubicBezTo>
                  <a:pt x="4888" y="5414"/>
                  <a:pt x="4897" y="5412"/>
                  <a:pt x="4909" y="5408"/>
                </a:cubicBezTo>
                <a:lnTo>
                  <a:pt x="5000" y="5408"/>
                </a:lnTo>
                <a:cubicBezTo>
                  <a:pt x="5003" y="5409"/>
                  <a:pt x="5007" y="5410"/>
                  <a:pt x="5010" y="5410"/>
                </a:cubicBezTo>
                <a:cubicBezTo>
                  <a:pt x="5054" y="5410"/>
                  <a:pt x="5073" y="5315"/>
                  <a:pt x="5062" y="5283"/>
                </a:cubicBezTo>
                <a:cubicBezTo>
                  <a:pt x="5051" y="5244"/>
                  <a:pt x="5034" y="5170"/>
                  <a:pt x="5034" y="5153"/>
                </a:cubicBezTo>
                <a:cubicBezTo>
                  <a:pt x="5034" y="5136"/>
                  <a:pt x="5005" y="5056"/>
                  <a:pt x="5022" y="5045"/>
                </a:cubicBezTo>
                <a:cubicBezTo>
                  <a:pt x="5034" y="5039"/>
                  <a:pt x="5022" y="4971"/>
                  <a:pt x="5011" y="4948"/>
                </a:cubicBezTo>
                <a:cubicBezTo>
                  <a:pt x="5005" y="4926"/>
                  <a:pt x="5000" y="4903"/>
                  <a:pt x="5000" y="4897"/>
                </a:cubicBezTo>
                <a:lnTo>
                  <a:pt x="5005" y="4892"/>
                </a:lnTo>
                <a:lnTo>
                  <a:pt x="5028" y="4869"/>
                </a:lnTo>
                <a:cubicBezTo>
                  <a:pt x="5036" y="4861"/>
                  <a:pt x="5045" y="4857"/>
                  <a:pt x="5053" y="4857"/>
                </a:cubicBezTo>
                <a:cubicBezTo>
                  <a:pt x="5069" y="4857"/>
                  <a:pt x="5083" y="4870"/>
                  <a:pt x="5090" y="4892"/>
                </a:cubicBezTo>
                <a:lnTo>
                  <a:pt x="5073" y="4937"/>
                </a:lnTo>
                <a:lnTo>
                  <a:pt x="5068" y="4954"/>
                </a:lnTo>
                <a:cubicBezTo>
                  <a:pt x="5083" y="4986"/>
                  <a:pt x="5104" y="5017"/>
                  <a:pt x="5112" y="5017"/>
                </a:cubicBezTo>
                <a:cubicBezTo>
                  <a:pt x="5112" y="5017"/>
                  <a:pt x="5113" y="5017"/>
                  <a:pt x="5113" y="5017"/>
                </a:cubicBezTo>
                <a:lnTo>
                  <a:pt x="5141" y="5022"/>
                </a:lnTo>
                <a:cubicBezTo>
                  <a:pt x="5146" y="5020"/>
                  <a:pt x="5150" y="5019"/>
                  <a:pt x="5154" y="5019"/>
                </a:cubicBezTo>
                <a:cubicBezTo>
                  <a:pt x="5171" y="5019"/>
                  <a:pt x="5185" y="5037"/>
                  <a:pt x="5175" y="5051"/>
                </a:cubicBezTo>
                <a:cubicBezTo>
                  <a:pt x="5171" y="5063"/>
                  <a:pt x="5176" y="5072"/>
                  <a:pt x="5188" y="5072"/>
                </a:cubicBezTo>
                <a:cubicBezTo>
                  <a:pt x="5192" y="5072"/>
                  <a:pt x="5197" y="5071"/>
                  <a:pt x="5204" y="5068"/>
                </a:cubicBezTo>
                <a:lnTo>
                  <a:pt x="5209" y="5107"/>
                </a:lnTo>
                <a:cubicBezTo>
                  <a:pt x="5215" y="5119"/>
                  <a:pt x="5209" y="5136"/>
                  <a:pt x="5215" y="5141"/>
                </a:cubicBezTo>
                <a:lnTo>
                  <a:pt x="5227" y="5164"/>
                </a:lnTo>
                <a:cubicBezTo>
                  <a:pt x="5237" y="5177"/>
                  <a:pt x="5250" y="5181"/>
                  <a:pt x="5263" y="5181"/>
                </a:cubicBezTo>
                <a:cubicBezTo>
                  <a:pt x="5279" y="5181"/>
                  <a:pt x="5294" y="5174"/>
                  <a:pt x="5300" y="5164"/>
                </a:cubicBezTo>
                <a:cubicBezTo>
                  <a:pt x="5312" y="5153"/>
                  <a:pt x="5283" y="5079"/>
                  <a:pt x="5272" y="5056"/>
                </a:cubicBezTo>
                <a:cubicBezTo>
                  <a:pt x="5263" y="5042"/>
                  <a:pt x="5283" y="5025"/>
                  <a:pt x="5304" y="5025"/>
                </a:cubicBezTo>
                <a:cubicBezTo>
                  <a:pt x="5308" y="5025"/>
                  <a:pt x="5313" y="5026"/>
                  <a:pt x="5317" y="5028"/>
                </a:cubicBezTo>
                <a:cubicBezTo>
                  <a:pt x="5319" y="5028"/>
                  <a:pt x="5321" y="5029"/>
                  <a:pt x="5323" y="5029"/>
                </a:cubicBezTo>
                <a:cubicBezTo>
                  <a:pt x="5346" y="5029"/>
                  <a:pt x="5381" y="4998"/>
                  <a:pt x="5391" y="4983"/>
                </a:cubicBezTo>
                <a:cubicBezTo>
                  <a:pt x="5402" y="4965"/>
                  <a:pt x="5425" y="4937"/>
                  <a:pt x="5442" y="4920"/>
                </a:cubicBezTo>
                <a:lnTo>
                  <a:pt x="5459" y="4897"/>
                </a:lnTo>
                <a:cubicBezTo>
                  <a:pt x="5476" y="4875"/>
                  <a:pt x="5414" y="4852"/>
                  <a:pt x="5453" y="4829"/>
                </a:cubicBezTo>
                <a:lnTo>
                  <a:pt x="5482" y="4818"/>
                </a:lnTo>
                <a:cubicBezTo>
                  <a:pt x="5499" y="4858"/>
                  <a:pt x="5612" y="4886"/>
                  <a:pt x="5641" y="4909"/>
                </a:cubicBezTo>
                <a:cubicBezTo>
                  <a:pt x="5663" y="4931"/>
                  <a:pt x="5709" y="4948"/>
                  <a:pt x="5737" y="4948"/>
                </a:cubicBezTo>
                <a:lnTo>
                  <a:pt x="5737" y="4886"/>
                </a:lnTo>
                <a:lnTo>
                  <a:pt x="5743" y="4846"/>
                </a:lnTo>
                <a:cubicBezTo>
                  <a:pt x="5755" y="4842"/>
                  <a:pt x="5771" y="4840"/>
                  <a:pt x="5785" y="4840"/>
                </a:cubicBezTo>
                <a:cubicBezTo>
                  <a:pt x="5813" y="4840"/>
                  <a:pt x="5837" y="4847"/>
                  <a:pt x="5834" y="4858"/>
                </a:cubicBezTo>
                <a:cubicBezTo>
                  <a:pt x="5834" y="4875"/>
                  <a:pt x="5834" y="4892"/>
                  <a:pt x="5839" y="4903"/>
                </a:cubicBezTo>
                <a:cubicBezTo>
                  <a:pt x="5839" y="4903"/>
                  <a:pt x="5834" y="4903"/>
                  <a:pt x="5834" y="4897"/>
                </a:cubicBezTo>
                <a:lnTo>
                  <a:pt x="5788" y="4897"/>
                </a:lnTo>
                <a:lnTo>
                  <a:pt x="5783" y="4914"/>
                </a:lnTo>
                <a:cubicBezTo>
                  <a:pt x="5753" y="4967"/>
                  <a:pt x="5738" y="4992"/>
                  <a:pt x="5713" y="4992"/>
                </a:cubicBezTo>
                <a:cubicBezTo>
                  <a:pt x="5700" y="4992"/>
                  <a:pt x="5685" y="4985"/>
                  <a:pt x="5663" y="4971"/>
                </a:cubicBezTo>
                <a:lnTo>
                  <a:pt x="5629" y="4948"/>
                </a:lnTo>
                <a:lnTo>
                  <a:pt x="5629" y="4948"/>
                </a:lnTo>
                <a:cubicBezTo>
                  <a:pt x="5618" y="4971"/>
                  <a:pt x="5680" y="5051"/>
                  <a:pt x="5714" y="5056"/>
                </a:cubicBezTo>
                <a:cubicBezTo>
                  <a:pt x="5749" y="5056"/>
                  <a:pt x="5771" y="5107"/>
                  <a:pt x="5766" y="5164"/>
                </a:cubicBezTo>
                <a:lnTo>
                  <a:pt x="5754" y="5215"/>
                </a:lnTo>
                <a:cubicBezTo>
                  <a:pt x="5754" y="5226"/>
                  <a:pt x="5743" y="5244"/>
                  <a:pt x="5731" y="5244"/>
                </a:cubicBezTo>
                <a:cubicBezTo>
                  <a:pt x="5726" y="5244"/>
                  <a:pt x="5709" y="5232"/>
                  <a:pt x="5709" y="5221"/>
                </a:cubicBezTo>
                <a:lnTo>
                  <a:pt x="5697" y="5192"/>
                </a:lnTo>
                <a:cubicBezTo>
                  <a:pt x="5692" y="5170"/>
                  <a:pt x="5612" y="5164"/>
                  <a:pt x="5607" y="5130"/>
                </a:cubicBezTo>
                <a:cubicBezTo>
                  <a:pt x="5605" y="5120"/>
                  <a:pt x="5602" y="5116"/>
                  <a:pt x="5599" y="5116"/>
                </a:cubicBezTo>
                <a:cubicBezTo>
                  <a:pt x="5592" y="5116"/>
                  <a:pt x="5582" y="5137"/>
                  <a:pt x="5578" y="5153"/>
                </a:cubicBezTo>
                <a:cubicBezTo>
                  <a:pt x="5578" y="5170"/>
                  <a:pt x="5522" y="5164"/>
                  <a:pt x="5499" y="5170"/>
                </a:cubicBezTo>
                <a:cubicBezTo>
                  <a:pt x="5476" y="5175"/>
                  <a:pt x="5499" y="5226"/>
                  <a:pt x="5516" y="5244"/>
                </a:cubicBezTo>
                <a:cubicBezTo>
                  <a:pt x="5527" y="5261"/>
                  <a:pt x="5550" y="5278"/>
                  <a:pt x="5550" y="5283"/>
                </a:cubicBezTo>
                <a:cubicBezTo>
                  <a:pt x="5556" y="5289"/>
                  <a:pt x="5527" y="5323"/>
                  <a:pt x="5533" y="5340"/>
                </a:cubicBezTo>
                <a:cubicBezTo>
                  <a:pt x="5544" y="5357"/>
                  <a:pt x="5533" y="5385"/>
                  <a:pt x="5527" y="5391"/>
                </a:cubicBezTo>
                <a:cubicBezTo>
                  <a:pt x="5527" y="5392"/>
                  <a:pt x="5526" y="5393"/>
                  <a:pt x="5525" y="5393"/>
                </a:cubicBezTo>
                <a:cubicBezTo>
                  <a:pt x="5517" y="5393"/>
                  <a:pt x="5498" y="5355"/>
                  <a:pt x="5488" y="5340"/>
                </a:cubicBezTo>
                <a:cubicBezTo>
                  <a:pt x="5484" y="5329"/>
                  <a:pt x="5458" y="5325"/>
                  <a:pt x="5433" y="5325"/>
                </a:cubicBezTo>
                <a:cubicBezTo>
                  <a:pt x="5419" y="5325"/>
                  <a:pt x="5405" y="5327"/>
                  <a:pt x="5397" y="5329"/>
                </a:cubicBezTo>
                <a:cubicBezTo>
                  <a:pt x="5380" y="5334"/>
                  <a:pt x="5351" y="5391"/>
                  <a:pt x="5346" y="5414"/>
                </a:cubicBezTo>
                <a:cubicBezTo>
                  <a:pt x="5340" y="5431"/>
                  <a:pt x="5374" y="5476"/>
                  <a:pt x="5391" y="5487"/>
                </a:cubicBezTo>
                <a:cubicBezTo>
                  <a:pt x="5402" y="5499"/>
                  <a:pt x="5402" y="5527"/>
                  <a:pt x="5385" y="5550"/>
                </a:cubicBezTo>
                <a:lnTo>
                  <a:pt x="5374" y="5556"/>
                </a:lnTo>
                <a:cubicBezTo>
                  <a:pt x="5373" y="5556"/>
                  <a:pt x="5371" y="5556"/>
                  <a:pt x="5370" y="5556"/>
                </a:cubicBezTo>
                <a:cubicBezTo>
                  <a:pt x="5359" y="5556"/>
                  <a:pt x="5344" y="5538"/>
                  <a:pt x="5334" y="5533"/>
                </a:cubicBezTo>
                <a:lnTo>
                  <a:pt x="5323" y="5522"/>
                </a:lnTo>
                <a:cubicBezTo>
                  <a:pt x="5321" y="5520"/>
                  <a:pt x="5318" y="5519"/>
                  <a:pt x="5315" y="5519"/>
                </a:cubicBezTo>
                <a:cubicBezTo>
                  <a:pt x="5298" y="5519"/>
                  <a:pt x="5276" y="5545"/>
                  <a:pt x="5266" y="5550"/>
                </a:cubicBezTo>
                <a:cubicBezTo>
                  <a:pt x="5255" y="5556"/>
                  <a:pt x="5192" y="5561"/>
                  <a:pt x="5187" y="5584"/>
                </a:cubicBezTo>
                <a:cubicBezTo>
                  <a:pt x="5184" y="5594"/>
                  <a:pt x="5178" y="5597"/>
                  <a:pt x="5170" y="5597"/>
                </a:cubicBezTo>
                <a:cubicBezTo>
                  <a:pt x="5160" y="5597"/>
                  <a:pt x="5148" y="5590"/>
                  <a:pt x="5141" y="5584"/>
                </a:cubicBezTo>
                <a:cubicBezTo>
                  <a:pt x="5136" y="5573"/>
                  <a:pt x="5107" y="5561"/>
                  <a:pt x="5085" y="5556"/>
                </a:cubicBezTo>
                <a:lnTo>
                  <a:pt x="5062" y="5561"/>
                </a:lnTo>
                <a:lnTo>
                  <a:pt x="5039" y="5561"/>
                </a:lnTo>
                <a:cubicBezTo>
                  <a:pt x="5038" y="5560"/>
                  <a:pt x="5036" y="5560"/>
                  <a:pt x="5035" y="5560"/>
                </a:cubicBezTo>
                <a:cubicBezTo>
                  <a:pt x="5018" y="5560"/>
                  <a:pt x="5029" y="5624"/>
                  <a:pt x="5045" y="5635"/>
                </a:cubicBezTo>
                <a:cubicBezTo>
                  <a:pt x="5062" y="5646"/>
                  <a:pt x="5096" y="5658"/>
                  <a:pt x="5113" y="5658"/>
                </a:cubicBezTo>
                <a:lnTo>
                  <a:pt x="5130" y="5663"/>
                </a:lnTo>
                <a:cubicBezTo>
                  <a:pt x="5136" y="5663"/>
                  <a:pt x="5141" y="5680"/>
                  <a:pt x="5141" y="5686"/>
                </a:cubicBezTo>
                <a:lnTo>
                  <a:pt x="5136" y="5697"/>
                </a:lnTo>
                <a:cubicBezTo>
                  <a:pt x="5133" y="5706"/>
                  <a:pt x="5106" y="5710"/>
                  <a:pt x="5075" y="5710"/>
                </a:cubicBezTo>
                <a:cubicBezTo>
                  <a:pt x="5045" y="5710"/>
                  <a:pt x="5011" y="5706"/>
                  <a:pt x="4994" y="5697"/>
                </a:cubicBezTo>
                <a:cubicBezTo>
                  <a:pt x="4960" y="5680"/>
                  <a:pt x="4875" y="5635"/>
                  <a:pt x="4852" y="5618"/>
                </a:cubicBezTo>
                <a:cubicBezTo>
                  <a:pt x="4829" y="5607"/>
                  <a:pt x="4784" y="5544"/>
                  <a:pt x="4773" y="5522"/>
                </a:cubicBezTo>
                <a:cubicBezTo>
                  <a:pt x="4769" y="5512"/>
                  <a:pt x="4765" y="5508"/>
                  <a:pt x="4761" y="5508"/>
                </a:cubicBezTo>
                <a:cubicBezTo>
                  <a:pt x="4754" y="5508"/>
                  <a:pt x="4748" y="5525"/>
                  <a:pt x="4744" y="5556"/>
                </a:cubicBezTo>
                <a:lnTo>
                  <a:pt x="4744" y="5590"/>
                </a:lnTo>
                <a:lnTo>
                  <a:pt x="4750" y="5629"/>
                </a:lnTo>
                <a:cubicBezTo>
                  <a:pt x="4727" y="5629"/>
                  <a:pt x="4710" y="5652"/>
                  <a:pt x="4710" y="5669"/>
                </a:cubicBezTo>
                <a:cubicBezTo>
                  <a:pt x="4716" y="5680"/>
                  <a:pt x="4659" y="5743"/>
                  <a:pt x="4631" y="5766"/>
                </a:cubicBezTo>
                <a:cubicBezTo>
                  <a:pt x="4620" y="5777"/>
                  <a:pt x="4609" y="5782"/>
                  <a:pt x="4599" y="5782"/>
                </a:cubicBezTo>
                <a:cubicBezTo>
                  <a:pt x="4585" y="5782"/>
                  <a:pt x="4574" y="5769"/>
                  <a:pt x="4574" y="5748"/>
                </a:cubicBezTo>
                <a:lnTo>
                  <a:pt x="4580" y="5731"/>
                </a:lnTo>
                <a:cubicBezTo>
                  <a:pt x="4597" y="5669"/>
                  <a:pt x="4585" y="5635"/>
                  <a:pt x="4546" y="5629"/>
                </a:cubicBezTo>
                <a:lnTo>
                  <a:pt x="4512" y="5624"/>
                </a:lnTo>
                <a:cubicBezTo>
                  <a:pt x="4472" y="5624"/>
                  <a:pt x="4432" y="5624"/>
                  <a:pt x="4415" y="5618"/>
                </a:cubicBezTo>
                <a:lnTo>
                  <a:pt x="4404" y="5612"/>
                </a:lnTo>
                <a:lnTo>
                  <a:pt x="4387" y="5601"/>
                </a:lnTo>
                <a:cubicBezTo>
                  <a:pt x="4385" y="5603"/>
                  <a:pt x="4383" y="5603"/>
                  <a:pt x="4381" y="5603"/>
                </a:cubicBezTo>
                <a:cubicBezTo>
                  <a:pt x="4365" y="5603"/>
                  <a:pt x="4334" y="5576"/>
                  <a:pt x="4324" y="5561"/>
                </a:cubicBezTo>
                <a:cubicBezTo>
                  <a:pt x="4322" y="5558"/>
                  <a:pt x="4320" y="5556"/>
                  <a:pt x="4318" y="5556"/>
                </a:cubicBezTo>
                <a:cubicBezTo>
                  <a:pt x="4313" y="5556"/>
                  <a:pt x="4313" y="5576"/>
                  <a:pt x="4313" y="5590"/>
                </a:cubicBezTo>
                <a:cubicBezTo>
                  <a:pt x="4319" y="5607"/>
                  <a:pt x="4245" y="5658"/>
                  <a:pt x="4222" y="5680"/>
                </a:cubicBezTo>
                <a:cubicBezTo>
                  <a:pt x="4213" y="5693"/>
                  <a:pt x="4198" y="5697"/>
                  <a:pt x="4186" y="5697"/>
                </a:cubicBezTo>
                <a:cubicBezTo>
                  <a:pt x="4176" y="5697"/>
                  <a:pt x="4168" y="5694"/>
                  <a:pt x="4166" y="5692"/>
                </a:cubicBezTo>
                <a:cubicBezTo>
                  <a:pt x="4160" y="5680"/>
                  <a:pt x="4177" y="5658"/>
                  <a:pt x="4188" y="5652"/>
                </a:cubicBezTo>
                <a:cubicBezTo>
                  <a:pt x="4200" y="5646"/>
                  <a:pt x="4188" y="5635"/>
                  <a:pt x="4183" y="5629"/>
                </a:cubicBezTo>
                <a:cubicBezTo>
                  <a:pt x="4175" y="5629"/>
                  <a:pt x="4152" y="5627"/>
                  <a:pt x="4133" y="5627"/>
                </a:cubicBezTo>
                <a:cubicBezTo>
                  <a:pt x="4123" y="5627"/>
                  <a:pt x="4114" y="5627"/>
                  <a:pt x="4109" y="5629"/>
                </a:cubicBezTo>
                <a:cubicBezTo>
                  <a:pt x="4094" y="5629"/>
                  <a:pt x="4050" y="5617"/>
                  <a:pt x="4024" y="5617"/>
                </a:cubicBezTo>
                <a:cubicBezTo>
                  <a:pt x="4020" y="5617"/>
                  <a:pt x="4016" y="5617"/>
                  <a:pt x="4012" y="5618"/>
                </a:cubicBezTo>
                <a:cubicBezTo>
                  <a:pt x="3990" y="5618"/>
                  <a:pt x="3944" y="5624"/>
                  <a:pt x="3916" y="5629"/>
                </a:cubicBezTo>
                <a:lnTo>
                  <a:pt x="3910" y="5663"/>
                </a:lnTo>
                <a:lnTo>
                  <a:pt x="3899" y="5686"/>
                </a:lnTo>
                <a:cubicBezTo>
                  <a:pt x="3892" y="5700"/>
                  <a:pt x="3868" y="5707"/>
                  <a:pt x="3851" y="5707"/>
                </a:cubicBezTo>
                <a:cubicBezTo>
                  <a:pt x="3840" y="5707"/>
                  <a:pt x="3831" y="5704"/>
                  <a:pt x="3831" y="5697"/>
                </a:cubicBezTo>
                <a:cubicBezTo>
                  <a:pt x="3829" y="5691"/>
                  <a:pt x="3823" y="5689"/>
                  <a:pt x="3816" y="5689"/>
                </a:cubicBezTo>
                <a:cubicBezTo>
                  <a:pt x="3803" y="5689"/>
                  <a:pt x="3787" y="5696"/>
                  <a:pt x="3780" y="5703"/>
                </a:cubicBezTo>
                <a:cubicBezTo>
                  <a:pt x="3768" y="5714"/>
                  <a:pt x="3712" y="5760"/>
                  <a:pt x="3729" y="5777"/>
                </a:cubicBezTo>
                <a:cubicBezTo>
                  <a:pt x="3746" y="5788"/>
                  <a:pt x="3746" y="5817"/>
                  <a:pt x="3757" y="5817"/>
                </a:cubicBezTo>
                <a:cubicBezTo>
                  <a:pt x="3764" y="5813"/>
                  <a:pt x="3802" y="5808"/>
                  <a:pt x="3831" y="5808"/>
                </a:cubicBezTo>
                <a:cubicBezTo>
                  <a:pt x="3850" y="5808"/>
                  <a:pt x="3865" y="5810"/>
                  <a:pt x="3865" y="5817"/>
                </a:cubicBezTo>
                <a:cubicBezTo>
                  <a:pt x="3870" y="5828"/>
                  <a:pt x="3848" y="5902"/>
                  <a:pt x="3853" y="5924"/>
                </a:cubicBezTo>
                <a:cubicBezTo>
                  <a:pt x="3853" y="5947"/>
                  <a:pt x="3808" y="5998"/>
                  <a:pt x="3785" y="6015"/>
                </a:cubicBezTo>
                <a:cubicBezTo>
                  <a:pt x="3781" y="6021"/>
                  <a:pt x="3776" y="6023"/>
                  <a:pt x="3770" y="6023"/>
                </a:cubicBezTo>
                <a:cubicBezTo>
                  <a:pt x="3751" y="6023"/>
                  <a:pt x="3726" y="6000"/>
                  <a:pt x="3717" y="5987"/>
                </a:cubicBezTo>
                <a:cubicBezTo>
                  <a:pt x="3712" y="5970"/>
                  <a:pt x="3700" y="5902"/>
                  <a:pt x="3717" y="5885"/>
                </a:cubicBezTo>
                <a:cubicBezTo>
                  <a:pt x="3734" y="5868"/>
                  <a:pt x="3785" y="5839"/>
                  <a:pt x="3785" y="5828"/>
                </a:cubicBezTo>
                <a:cubicBezTo>
                  <a:pt x="3783" y="5822"/>
                  <a:pt x="3768" y="5820"/>
                  <a:pt x="3748" y="5820"/>
                </a:cubicBezTo>
                <a:cubicBezTo>
                  <a:pt x="3720" y="5820"/>
                  <a:pt x="3684" y="5823"/>
                  <a:pt x="3663" y="5823"/>
                </a:cubicBezTo>
                <a:cubicBezTo>
                  <a:pt x="3657" y="5823"/>
                  <a:pt x="3652" y="5823"/>
                  <a:pt x="3649" y="5822"/>
                </a:cubicBezTo>
                <a:cubicBezTo>
                  <a:pt x="3632" y="5817"/>
                  <a:pt x="3627" y="5800"/>
                  <a:pt x="3644" y="5794"/>
                </a:cubicBezTo>
                <a:lnTo>
                  <a:pt x="3655" y="5788"/>
                </a:lnTo>
                <a:lnTo>
                  <a:pt x="3666" y="5777"/>
                </a:lnTo>
                <a:cubicBezTo>
                  <a:pt x="3678" y="5766"/>
                  <a:pt x="3678" y="5743"/>
                  <a:pt x="3666" y="5726"/>
                </a:cubicBezTo>
                <a:lnTo>
                  <a:pt x="3627" y="5726"/>
                </a:lnTo>
                <a:cubicBezTo>
                  <a:pt x="3592" y="5731"/>
                  <a:pt x="3530" y="5737"/>
                  <a:pt x="3519" y="5737"/>
                </a:cubicBezTo>
                <a:cubicBezTo>
                  <a:pt x="3502" y="5737"/>
                  <a:pt x="3451" y="5748"/>
                  <a:pt x="3428" y="5766"/>
                </a:cubicBezTo>
                <a:cubicBezTo>
                  <a:pt x="3405" y="5777"/>
                  <a:pt x="3428" y="5822"/>
                  <a:pt x="3439" y="5828"/>
                </a:cubicBezTo>
                <a:cubicBezTo>
                  <a:pt x="3445" y="5839"/>
                  <a:pt x="3411" y="5851"/>
                  <a:pt x="3388" y="5856"/>
                </a:cubicBezTo>
                <a:cubicBezTo>
                  <a:pt x="3366" y="5856"/>
                  <a:pt x="3394" y="5924"/>
                  <a:pt x="3405" y="5947"/>
                </a:cubicBezTo>
                <a:cubicBezTo>
                  <a:pt x="3406" y="5949"/>
                  <a:pt x="3408" y="5950"/>
                  <a:pt x="3410" y="5950"/>
                </a:cubicBezTo>
                <a:cubicBezTo>
                  <a:pt x="3425" y="5950"/>
                  <a:pt x="3459" y="5900"/>
                  <a:pt x="3484" y="5900"/>
                </a:cubicBezTo>
                <a:cubicBezTo>
                  <a:pt x="3486" y="5900"/>
                  <a:pt x="3488" y="5901"/>
                  <a:pt x="3490" y="5902"/>
                </a:cubicBezTo>
                <a:cubicBezTo>
                  <a:pt x="3513" y="5907"/>
                  <a:pt x="3524" y="6044"/>
                  <a:pt x="3502" y="6078"/>
                </a:cubicBezTo>
                <a:cubicBezTo>
                  <a:pt x="3479" y="6112"/>
                  <a:pt x="3485" y="6163"/>
                  <a:pt x="3496" y="6168"/>
                </a:cubicBezTo>
                <a:cubicBezTo>
                  <a:pt x="3507" y="6180"/>
                  <a:pt x="3513" y="6191"/>
                  <a:pt x="3513" y="6197"/>
                </a:cubicBezTo>
                <a:cubicBezTo>
                  <a:pt x="3507" y="6202"/>
                  <a:pt x="3473" y="6202"/>
                  <a:pt x="3462" y="6202"/>
                </a:cubicBezTo>
                <a:cubicBezTo>
                  <a:pt x="3451" y="6202"/>
                  <a:pt x="3445" y="6163"/>
                  <a:pt x="3451" y="6117"/>
                </a:cubicBezTo>
                <a:lnTo>
                  <a:pt x="3439" y="6095"/>
                </a:lnTo>
                <a:cubicBezTo>
                  <a:pt x="3422" y="6066"/>
                  <a:pt x="3394" y="6055"/>
                  <a:pt x="3371" y="6032"/>
                </a:cubicBezTo>
                <a:lnTo>
                  <a:pt x="3354" y="6015"/>
                </a:lnTo>
                <a:cubicBezTo>
                  <a:pt x="3349" y="6008"/>
                  <a:pt x="3343" y="6005"/>
                  <a:pt x="3337" y="6005"/>
                </a:cubicBezTo>
                <a:cubicBezTo>
                  <a:pt x="3324" y="6005"/>
                  <a:pt x="3313" y="6017"/>
                  <a:pt x="3309" y="6021"/>
                </a:cubicBezTo>
                <a:cubicBezTo>
                  <a:pt x="3303" y="6032"/>
                  <a:pt x="3190" y="6044"/>
                  <a:pt x="3173" y="6061"/>
                </a:cubicBezTo>
                <a:cubicBezTo>
                  <a:pt x="3156" y="6078"/>
                  <a:pt x="3150" y="6095"/>
                  <a:pt x="3161" y="6100"/>
                </a:cubicBezTo>
                <a:lnTo>
                  <a:pt x="3167" y="6106"/>
                </a:lnTo>
                <a:lnTo>
                  <a:pt x="3173" y="6112"/>
                </a:lnTo>
                <a:cubicBezTo>
                  <a:pt x="3184" y="6117"/>
                  <a:pt x="3178" y="6129"/>
                  <a:pt x="3161" y="6140"/>
                </a:cubicBezTo>
                <a:lnTo>
                  <a:pt x="3144" y="6134"/>
                </a:lnTo>
                <a:cubicBezTo>
                  <a:pt x="3133" y="6134"/>
                  <a:pt x="3122" y="6123"/>
                  <a:pt x="3122" y="6112"/>
                </a:cubicBezTo>
                <a:cubicBezTo>
                  <a:pt x="3122" y="6077"/>
                  <a:pt x="3109" y="6072"/>
                  <a:pt x="3094" y="6072"/>
                </a:cubicBezTo>
                <a:cubicBezTo>
                  <a:pt x="3088" y="6072"/>
                  <a:pt x="3081" y="6073"/>
                  <a:pt x="3074" y="6073"/>
                </a:cubicBezTo>
                <a:cubicBezTo>
                  <a:pt x="3071" y="6073"/>
                  <a:pt x="3068" y="6073"/>
                  <a:pt x="3065" y="6072"/>
                </a:cubicBezTo>
                <a:cubicBezTo>
                  <a:pt x="3061" y="6072"/>
                  <a:pt x="3057" y="6072"/>
                  <a:pt x="3053" y="6072"/>
                </a:cubicBezTo>
                <a:cubicBezTo>
                  <a:pt x="3036" y="6072"/>
                  <a:pt x="3023" y="6076"/>
                  <a:pt x="3014" y="6117"/>
                </a:cubicBezTo>
                <a:lnTo>
                  <a:pt x="3008" y="6157"/>
                </a:lnTo>
                <a:cubicBezTo>
                  <a:pt x="2980" y="6185"/>
                  <a:pt x="2963" y="6248"/>
                  <a:pt x="2968" y="6265"/>
                </a:cubicBezTo>
                <a:cubicBezTo>
                  <a:pt x="2974" y="6276"/>
                  <a:pt x="2940" y="6287"/>
                  <a:pt x="2900" y="6293"/>
                </a:cubicBezTo>
                <a:lnTo>
                  <a:pt x="2878" y="6310"/>
                </a:lnTo>
                <a:cubicBezTo>
                  <a:pt x="2867" y="6321"/>
                  <a:pt x="2866" y="6362"/>
                  <a:pt x="2838" y="6362"/>
                </a:cubicBezTo>
                <a:cubicBezTo>
                  <a:pt x="2836" y="6362"/>
                  <a:pt x="2834" y="6362"/>
                  <a:pt x="2832" y="6361"/>
                </a:cubicBezTo>
                <a:lnTo>
                  <a:pt x="2815" y="6361"/>
                </a:lnTo>
                <a:cubicBezTo>
                  <a:pt x="2814" y="6362"/>
                  <a:pt x="2812" y="6362"/>
                  <a:pt x="2811" y="6362"/>
                </a:cubicBezTo>
                <a:cubicBezTo>
                  <a:pt x="2792" y="6362"/>
                  <a:pt x="2788" y="6298"/>
                  <a:pt x="2804" y="6293"/>
                </a:cubicBezTo>
                <a:cubicBezTo>
                  <a:pt x="2822" y="6284"/>
                  <a:pt x="2801" y="6258"/>
                  <a:pt x="2783" y="6258"/>
                </a:cubicBezTo>
                <a:cubicBezTo>
                  <a:pt x="2778" y="6258"/>
                  <a:pt x="2773" y="6260"/>
                  <a:pt x="2770" y="6265"/>
                </a:cubicBezTo>
                <a:cubicBezTo>
                  <a:pt x="2766" y="6268"/>
                  <a:pt x="2764" y="6270"/>
                  <a:pt x="2761" y="6270"/>
                </a:cubicBezTo>
                <a:cubicBezTo>
                  <a:pt x="2751" y="6270"/>
                  <a:pt x="2748" y="6242"/>
                  <a:pt x="2753" y="6197"/>
                </a:cubicBezTo>
                <a:lnTo>
                  <a:pt x="2753" y="6197"/>
                </a:lnTo>
                <a:lnTo>
                  <a:pt x="2702" y="6219"/>
                </a:lnTo>
                <a:lnTo>
                  <a:pt x="2656" y="6236"/>
                </a:lnTo>
                <a:cubicBezTo>
                  <a:pt x="2652" y="6229"/>
                  <a:pt x="2648" y="6226"/>
                  <a:pt x="2645" y="6226"/>
                </a:cubicBezTo>
                <a:cubicBezTo>
                  <a:pt x="2637" y="6226"/>
                  <a:pt x="2635" y="6250"/>
                  <a:pt x="2639" y="6270"/>
                </a:cubicBezTo>
                <a:cubicBezTo>
                  <a:pt x="2645" y="6293"/>
                  <a:pt x="2628" y="6339"/>
                  <a:pt x="2605" y="6367"/>
                </a:cubicBezTo>
                <a:lnTo>
                  <a:pt x="2583" y="6395"/>
                </a:lnTo>
                <a:lnTo>
                  <a:pt x="2560" y="6412"/>
                </a:lnTo>
                <a:cubicBezTo>
                  <a:pt x="2541" y="6403"/>
                  <a:pt x="2500" y="6394"/>
                  <a:pt x="2461" y="6394"/>
                </a:cubicBezTo>
                <a:cubicBezTo>
                  <a:pt x="2452" y="6394"/>
                  <a:pt x="2443" y="6394"/>
                  <a:pt x="2435" y="6395"/>
                </a:cubicBezTo>
                <a:lnTo>
                  <a:pt x="2395" y="6418"/>
                </a:lnTo>
                <a:lnTo>
                  <a:pt x="2373" y="6435"/>
                </a:lnTo>
                <a:cubicBezTo>
                  <a:pt x="2344" y="6446"/>
                  <a:pt x="2310" y="6475"/>
                  <a:pt x="2293" y="6492"/>
                </a:cubicBezTo>
                <a:lnTo>
                  <a:pt x="2282" y="6514"/>
                </a:lnTo>
                <a:lnTo>
                  <a:pt x="2270" y="6526"/>
                </a:lnTo>
                <a:cubicBezTo>
                  <a:pt x="2265" y="6537"/>
                  <a:pt x="2231" y="6566"/>
                  <a:pt x="2202" y="6577"/>
                </a:cubicBezTo>
                <a:lnTo>
                  <a:pt x="2202" y="6628"/>
                </a:lnTo>
                <a:cubicBezTo>
                  <a:pt x="2202" y="6633"/>
                  <a:pt x="2181" y="6646"/>
                  <a:pt x="2172" y="6646"/>
                </a:cubicBezTo>
                <a:cubicBezTo>
                  <a:pt x="2170" y="6646"/>
                  <a:pt x="2169" y="6646"/>
                  <a:pt x="2168" y="6645"/>
                </a:cubicBezTo>
                <a:cubicBezTo>
                  <a:pt x="2157" y="6628"/>
                  <a:pt x="2146" y="6605"/>
                  <a:pt x="2146" y="6583"/>
                </a:cubicBezTo>
                <a:lnTo>
                  <a:pt x="2140" y="6566"/>
                </a:lnTo>
                <a:cubicBezTo>
                  <a:pt x="2143" y="6554"/>
                  <a:pt x="2116" y="6548"/>
                  <a:pt x="2087" y="6548"/>
                </a:cubicBezTo>
                <a:cubicBezTo>
                  <a:pt x="2059" y="6548"/>
                  <a:pt x="2029" y="6554"/>
                  <a:pt x="2026" y="6566"/>
                </a:cubicBezTo>
                <a:cubicBezTo>
                  <a:pt x="2015" y="6588"/>
                  <a:pt x="2021" y="6605"/>
                  <a:pt x="2026" y="6605"/>
                </a:cubicBezTo>
                <a:cubicBezTo>
                  <a:pt x="2026" y="6605"/>
                  <a:pt x="2072" y="6594"/>
                  <a:pt x="2117" y="6577"/>
                </a:cubicBezTo>
                <a:lnTo>
                  <a:pt x="2117" y="6577"/>
                </a:lnTo>
                <a:lnTo>
                  <a:pt x="2106" y="6685"/>
                </a:lnTo>
                <a:lnTo>
                  <a:pt x="2106" y="6713"/>
                </a:lnTo>
                <a:cubicBezTo>
                  <a:pt x="2106" y="6746"/>
                  <a:pt x="2118" y="6767"/>
                  <a:pt x="2134" y="6767"/>
                </a:cubicBezTo>
                <a:cubicBezTo>
                  <a:pt x="2138" y="6767"/>
                  <a:pt x="2142" y="6766"/>
                  <a:pt x="2146" y="6764"/>
                </a:cubicBezTo>
                <a:lnTo>
                  <a:pt x="2157" y="6758"/>
                </a:lnTo>
                <a:lnTo>
                  <a:pt x="2174" y="6758"/>
                </a:lnTo>
                <a:cubicBezTo>
                  <a:pt x="2175" y="6759"/>
                  <a:pt x="2177" y="6759"/>
                  <a:pt x="2178" y="6759"/>
                </a:cubicBezTo>
                <a:cubicBezTo>
                  <a:pt x="2193" y="6759"/>
                  <a:pt x="2208" y="6728"/>
                  <a:pt x="2208" y="6707"/>
                </a:cubicBezTo>
                <a:cubicBezTo>
                  <a:pt x="2208" y="6690"/>
                  <a:pt x="2259" y="6679"/>
                  <a:pt x="2270" y="6679"/>
                </a:cubicBezTo>
                <a:cubicBezTo>
                  <a:pt x="2287" y="6679"/>
                  <a:pt x="2287" y="6628"/>
                  <a:pt x="2282" y="6611"/>
                </a:cubicBezTo>
                <a:cubicBezTo>
                  <a:pt x="2280" y="6606"/>
                  <a:pt x="2283" y="6604"/>
                  <a:pt x="2289" y="6604"/>
                </a:cubicBezTo>
                <a:cubicBezTo>
                  <a:pt x="2301" y="6604"/>
                  <a:pt x="2327" y="6614"/>
                  <a:pt x="2339" y="6622"/>
                </a:cubicBezTo>
                <a:cubicBezTo>
                  <a:pt x="2350" y="6634"/>
                  <a:pt x="2361" y="6707"/>
                  <a:pt x="2361" y="6730"/>
                </a:cubicBezTo>
                <a:cubicBezTo>
                  <a:pt x="2361" y="6738"/>
                  <a:pt x="2372" y="6742"/>
                  <a:pt x="2388" y="6742"/>
                </a:cubicBezTo>
                <a:cubicBezTo>
                  <a:pt x="2427" y="6742"/>
                  <a:pt x="2498" y="6720"/>
                  <a:pt x="2514" y="6696"/>
                </a:cubicBezTo>
                <a:cubicBezTo>
                  <a:pt x="2537" y="6668"/>
                  <a:pt x="2509" y="6583"/>
                  <a:pt x="2492" y="6566"/>
                </a:cubicBezTo>
                <a:cubicBezTo>
                  <a:pt x="2469" y="6543"/>
                  <a:pt x="2526" y="6520"/>
                  <a:pt x="2526" y="6486"/>
                </a:cubicBezTo>
                <a:cubicBezTo>
                  <a:pt x="2526" y="6467"/>
                  <a:pt x="2527" y="6458"/>
                  <a:pt x="2529" y="6458"/>
                </a:cubicBezTo>
                <a:cubicBezTo>
                  <a:pt x="2531" y="6458"/>
                  <a:pt x="2534" y="6468"/>
                  <a:pt x="2537" y="6486"/>
                </a:cubicBezTo>
                <a:lnTo>
                  <a:pt x="2554" y="6503"/>
                </a:lnTo>
                <a:lnTo>
                  <a:pt x="2571" y="6520"/>
                </a:lnTo>
                <a:cubicBezTo>
                  <a:pt x="2594" y="6526"/>
                  <a:pt x="2611" y="6594"/>
                  <a:pt x="2605" y="6617"/>
                </a:cubicBezTo>
                <a:cubicBezTo>
                  <a:pt x="2605" y="6639"/>
                  <a:pt x="2651" y="6656"/>
                  <a:pt x="2662" y="6656"/>
                </a:cubicBezTo>
                <a:cubicBezTo>
                  <a:pt x="2673" y="6656"/>
                  <a:pt x="2701" y="6688"/>
                  <a:pt x="2724" y="6719"/>
                </a:cubicBezTo>
                <a:lnTo>
                  <a:pt x="2724" y="6719"/>
                </a:lnTo>
                <a:cubicBezTo>
                  <a:pt x="2746" y="6724"/>
                  <a:pt x="2800" y="6754"/>
                  <a:pt x="2826" y="6770"/>
                </a:cubicBezTo>
                <a:cubicBezTo>
                  <a:pt x="2826" y="6781"/>
                  <a:pt x="2826" y="6792"/>
                  <a:pt x="2826" y="6821"/>
                </a:cubicBezTo>
                <a:lnTo>
                  <a:pt x="2826" y="6827"/>
                </a:lnTo>
                <a:cubicBezTo>
                  <a:pt x="2826" y="6827"/>
                  <a:pt x="2804" y="6815"/>
                  <a:pt x="2781" y="6809"/>
                </a:cubicBezTo>
                <a:cubicBezTo>
                  <a:pt x="2774" y="6801"/>
                  <a:pt x="2766" y="6793"/>
                  <a:pt x="2758" y="6785"/>
                </a:cubicBezTo>
                <a:lnTo>
                  <a:pt x="2758" y="6785"/>
                </a:lnTo>
                <a:cubicBezTo>
                  <a:pt x="2759" y="6791"/>
                  <a:pt x="2761" y="6797"/>
                  <a:pt x="2764" y="6804"/>
                </a:cubicBezTo>
                <a:cubicBezTo>
                  <a:pt x="2758" y="6804"/>
                  <a:pt x="2758" y="6804"/>
                  <a:pt x="2753" y="6809"/>
                </a:cubicBezTo>
                <a:cubicBezTo>
                  <a:pt x="2732" y="6835"/>
                  <a:pt x="2702" y="6861"/>
                  <a:pt x="2692" y="6861"/>
                </a:cubicBezTo>
                <a:cubicBezTo>
                  <a:pt x="2692" y="6861"/>
                  <a:pt x="2691" y="6861"/>
                  <a:pt x="2690" y="6861"/>
                </a:cubicBezTo>
                <a:cubicBezTo>
                  <a:pt x="2685" y="6861"/>
                  <a:pt x="2645" y="6844"/>
                  <a:pt x="2600" y="6821"/>
                </a:cubicBezTo>
                <a:lnTo>
                  <a:pt x="2594" y="6838"/>
                </a:lnTo>
                <a:cubicBezTo>
                  <a:pt x="2585" y="6850"/>
                  <a:pt x="2577" y="6853"/>
                  <a:pt x="2567" y="6853"/>
                </a:cubicBezTo>
                <a:cubicBezTo>
                  <a:pt x="2556" y="6853"/>
                  <a:pt x="2544" y="6848"/>
                  <a:pt x="2532" y="6848"/>
                </a:cubicBezTo>
                <a:cubicBezTo>
                  <a:pt x="2522" y="6848"/>
                  <a:pt x="2512" y="6851"/>
                  <a:pt x="2503" y="6866"/>
                </a:cubicBezTo>
                <a:cubicBezTo>
                  <a:pt x="2500" y="6873"/>
                  <a:pt x="2483" y="6892"/>
                  <a:pt x="2463" y="6892"/>
                </a:cubicBezTo>
                <a:cubicBezTo>
                  <a:pt x="2452" y="6892"/>
                  <a:pt x="2440" y="6885"/>
                  <a:pt x="2429" y="6866"/>
                </a:cubicBezTo>
                <a:cubicBezTo>
                  <a:pt x="2429" y="6866"/>
                  <a:pt x="2401" y="6878"/>
                  <a:pt x="2401" y="6883"/>
                </a:cubicBezTo>
                <a:cubicBezTo>
                  <a:pt x="2401" y="6913"/>
                  <a:pt x="2398" y="6922"/>
                  <a:pt x="2392" y="6922"/>
                </a:cubicBezTo>
                <a:cubicBezTo>
                  <a:pt x="2385" y="6922"/>
                  <a:pt x="2374" y="6907"/>
                  <a:pt x="2361" y="6900"/>
                </a:cubicBezTo>
                <a:lnTo>
                  <a:pt x="2339" y="6895"/>
                </a:lnTo>
                <a:cubicBezTo>
                  <a:pt x="2315" y="6895"/>
                  <a:pt x="2228" y="6875"/>
                  <a:pt x="2180" y="6875"/>
                </a:cubicBezTo>
                <a:cubicBezTo>
                  <a:pt x="2171" y="6875"/>
                  <a:pt x="2163" y="6876"/>
                  <a:pt x="2157" y="6878"/>
                </a:cubicBezTo>
                <a:cubicBezTo>
                  <a:pt x="2123" y="6895"/>
                  <a:pt x="2089" y="6906"/>
                  <a:pt x="2083" y="6912"/>
                </a:cubicBezTo>
                <a:lnTo>
                  <a:pt x="2083" y="6917"/>
                </a:lnTo>
                <a:lnTo>
                  <a:pt x="2078" y="6997"/>
                </a:lnTo>
                <a:cubicBezTo>
                  <a:pt x="2044" y="6968"/>
                  <a:pt x="1998" y="6946"/>
                  <a:pt x="1981" y="6946"/>
                </a:cubicBezTo>
                <a:lnTo>
                  <a:pt x="1981" y="6974"/>
                </a:lnTo>
                <a:lnTo>
                  <a:pt x="1981" y="6980"/>
                </a:lnTo>
                <a:cubicBezTo>
                  <a:pt x="1980" y="6980"/>
                  <a:pt x="1978" y="6981"/>
                  <a:pt x="1976" y="6981"/>
                </a:cubicBezTo>
                <a:cubicBezTo>
                  <a:pt x="1965" y="6981"/>
                  <a:pt x="1946" y="6971"/>
                  <a:pt x="1931" y="6971"/>
                </a:cubicBezTo>
                <a:cubicBezTo>
                  <a:pt x="1926" y="6971"/>
                  <a:pt x="1922" y="6972"/>
                  <a:pt x="1919" y="6974"/>
                </a:cubicBezTo>
                <a:cubicBezTo>
                  <a:pt x="1910" y="6979"/>
                  <a:pt x="1882" y="6987"/>
                  <a:pt x="1862" y="6987"/>
                </a:cubicBezTo>
                <a:cubicBezTo>
                  <a:pt x="1858" y="6987"/>
                  <a:pt x="1854" y="6986"/>
                  <a:pt x="1851" y="6985"/>
                </a:cubicBezTo>
                <a:cubicBezTo>
                  <a:pt x="1849" y="6984"/>
                  <a:pt x="1847" y="6984"/>
                  <a:pt x="1846" y="6984"/>
                </a:cubicBezTo>
                <a:cubicBezTo>
                  <a:pt x="1828" y="6984"/>
                  <a:pt x="1799" y="7033"/>
                  <a:pt x="1794" y="7059"/>
                </a:cubicBezTo>
                <a:cubicBezTo>
                  <a:pt x="1789" y="7069"/>
                  <a:pt x="1781" y="7072"/>
                  <a:pt x="1773" y="7072"/>
                </a:cubicBezTo>
                <a:cubicBezTo>
                  <a:pt x="1763" y="7072"/>
                  <a:pt x="1752" y="7066"/>
                  <a:pt x="1748" y="7059"/>
                </a:cubicBezTo>
                <a:cubicBezTo>
                  <a:pt x="1743" y="7053"/>
                  <a:pt x="1692" y="7036"/>
                  <a:pt x="1675" y="7036"/>
                </a:cubicBezTo>
                <a:cubicBezTo>
                  <a:pt x="1659" y="7036"/>
                  <a:pt x="1634" y="7083"/>
                  <a:pt x="1617" y="7083"/>
                </a:cubicBezTo>
                <a:cubicBezTo>
                  <a:pt x="1615" y="7083"/>
                  <a:pt x="1614" y="7083"/>
                  <a:pt x="1612" y="7082"/>
                </a:cubicBezTo>
                <a:cubicBezTo>
                  <a:pt x="1595" y="7070"/>
                  <a:pt x="1567" y="7065"/>
                  <a:pt x="1539" y="7065"/>
                </a:cubicBezTo>
                <a:lnTo>
                  <a:pt x="1522" y="7093"/>
                </a:lnTo>
                <a:lnTo>
                  <a:pt x="1510" y="7122"/>
                </a:lnTo>
                <a:cubicBezTo>
                  <a:pt x="1504" y="7138"/>
                  <a:pt x="1494" y="7144"/>
                  <a:pt x="1483" y="7144"/>
                </a:cubicBezTo>
                <a:cubicBezTo>
                  <a:pt x="1464" y="7144"/>
                  <a:pt x="1442" y="7127"/>
                  <a:pt x="1431" y="7116"/>
                </a:cubicBezTo>
                <a:cubicBezTo>
                  <a:pt x="1429" y="7114"/>
                  <a:pt x="1425" y="7113"/>
                  <a:pt x="1419" y="7113"/>
                </a:cubicBezTo>
                <a:cubicBezTo>
                  <a:pt x="1399" y="7113"/>
                  <a:pt x="1359" y="7124"/>
                  <a:pt x="1333" y="7124"/>
                </a:cubicBezTo>
                <a:cubicBezTo>
                  <a:pt x="1327" y="7124"/>
                  <a:pt x="1321" y="7124"/>
                  <a:pt x="1317" y="7122"/>
                </a:cubicBezTo>
                <a:cubicBezTo>
                  <a:pt x="1304" y="7109"/>
                  <a:pt x="1282" y="7102"/>
                  <a:pt x="1265" y="7102"/>
                </a:cubicBezTo>
                <a:cubicBezTo>
                  <a:pt x="1259" y="7102"/>
                  <a:pt x="1253" y="7103"/>
                  <a:pt x="1249" y="7105"/>
                </a:cubicBezTo>
                <a:lnTo>
                  <a:pt x="1244" y="7116"/>
                </a:lnTo>
                <a:lnTo>
                  <a:pt x="1226" y="7139"/>
                </a:lnTo>
                <a:cubicBezTo>
                  <a:pt x="1219" y="7158"/>
                  <a:pt x="1208" y="7165"/>
                  <a:pt x="1198" y="7165"/>
                </a:cubicBezTo>
                <a:cubicBezTo>
                  <a:pt x="1185" y="7165"/>
                  <a:pt x="1173" y="7154"/>
                  <a:pt x="1170" y="7144"/>
                </a:cubicBezTo>
                <a:cubicBezTo>
                  <a:pt x="1168" y="7140"/>
                  <a:pt x="1166" y="7139"/>
                  <a:pt x="1164" y="7139"/>
                </a:cubicBezTo>
                <a:cubicBezTo>
                  <a:pt x="1155" y="7139"/>
                  <a:pt x="1141" y="7158"/>
                  <a:pt x="1141" y="7167"/>
                </a:cubicBezTo>
                <a:cubicBezTo>
                  <a:pt x="1136" y="7173"/>
                  <a:pt x="1107" y="7167"/>
                  <a:pt x="1102" y="7184"/>
                </a:cubicBezTo>
                <a:cubicBezTo>
                  <a:pt x="1097" y="7193"/>
                  <a:pt x="1089" y="7202"/>
                  <a:pt x="1080" y="7202"/>
                </a:cubicBezTo>
                <a:cubicBezTo>
                  <a:pt x="1077" y="7202"/>
                  <a:pt x="1075" y="7202"/>
                  <a:pt x="1073" y="7201"/>
                </a:cubicBezTo>
                <a:lnTo>
                  <a:pt x="1062" y="7201"/>
                </a:lnTo>
                <a:cubicBezTo>
                  <a:pt x="1045" y="7195"/>
                  <a:pt x="1028" y="7190"/>
                  <a:pt x="1005" y="7190"/>
                </a:cubicBezTo>
                <a:cubicBezTo>
                  <a:pt x="1000" y="7201"/>
                  <a:pt x="1022" y="7224"/>
                  <a:pt x="1028" y="7224"/>
                </a:cubicBezTo>
                <a:cubicBezTo>
                  <a:pt x="1039" y="7229"/>
                  <a:pt x="1011" y="7269"/>
                  <a:pt x="971" y="7314"/>
                </a:cubicBezTo>
                <a:lnTo>
                  <a:pt x="954" y="7275"/>
                </a:lnTo>
                <a:lnTo>
                  <a:pt x="926" y="7195"/>
                </a:lnTo>
                <a:cubicBezTo>
                  <a:pt x="886" y="7212"/>
                  <a:pt x="846" y="7275"/>
                  <a:pt x="841" y="7292"/>
                </a:cubicBezTo>
                <a:cubicBezTo>
                  <a:pt x="841" y="7297"/>
                  <a:pt x="838" y="7300"/>
                  <a:pt x="835" y="7300"/>
                </a:cubicBezTo>
                <a:cubicBezTo>
                  <a:pt x="826" y="7300"/>
                  <a:pt x="809" y="7287"/>
                  <a:pt x="790" y="7263"/>
                </a:cubicBezTo>
                <a:lnTo>
                  <a:pt x="767" y="7309"/>
                </a:lnTo>
                <a:cubicBezTo>
                  <a:pt x="753" y="7334"/>
                  <a:pt x="739" y="7346"/>
                  <a:pt x="724" y="7346"/>
                </a:cubicBezTo>
                <a:cubicBezTo>
                  <a:pt x="709" y="7346"/>
                  <a:pt x="693" y="7334"/>
                  <a:pt x="676" y="7314"/>
                </a:cubicBezTo>
                <a:lnTo>
                  <a:pt x="676" y="7314"/>
                </a:lnTo>
                <a:cubicBezTo>
                  <a:pt x="665" y="7320"/>
                  <a:pt x="687" y="7405"/>
                  <a:pt x="670" y="7428"/>
                </a:cubicBezTo>
                <a:cubicBezTo>
                  <a:pt x="656" y="7442"/>
                  <a:pt x="627" y="7452"/>
                  <a:pt x="611" y="7452"/>
                </a:cubicBezTo>
                <a:cubicBezTo>
                  <a:pt x="607" y="7452"/>
                  <a:pt x="604" y="7452"/>
                  <a:pt x="602" y="7451"/>
                </a:cubicBezTo>
                <a:cubicBezTo>
                  <a:pt x="591" y="7451"/>
                  <a:pt x="591" y="7462"/>
                  <a:pt x="597" y="7479"/>
                </a:cubicBezTo>
                <a:lnTo>
                  <a:pt x="602" y="7490"/>
                </a:lnTo>
                <a:cubicBezTo>
                  <a:pt x="602" y="7507"/>
                  <a:pt x="597" y="7519"/>
                  <a:pt x="591" y="7536"/>
                </a:cubicBezTo>
                <a:lnTo>
                  <a:pt x="585" y="7592"/>
                </a:lnTo>
                <a:cubicBezTo>
                  <a:pt x="608" y="7644"/>
                  <a:pt x="619" y="7689"/>
                  <a:pt x="614" y="7695"/>
                </a:cubicBezTo>
                <a:cubicBezTo>
                  <a:pt x="608" y="7695"/>
                  <a:pt x="591" y="7712"/>
                  <a:pt x="580" y="7723"/>
                </a:cubicBezTo>
                <a:lnTo>
                  <a:pt x="580" y="7734"/>
                </a:lnTo>
                <a:cubicBezTo>
                  <a:pt x="583" y="7752"/>
                  <a:pt x="587" y="7758"/>
                  <a:pt x="592" y="7758"/>
                </a:cubicBezTo>
                <a:cubicBezTo>
                  <a:pt x="600" y="7758"/>
                  <a:pt x="609" y="7734"/>
                  <a:pt x="613" y="7734"/>
                </a:cubicBezTo>
                <a:cubicBezTo>
                  <a:pt x="613" y="7734"/>
                  <a:pt x="613" y="7734"/>
                  <a:pt x="614" y="7734"/>
                </a:cubicBezTo>
                <a:cubicBezTo>
                  <a:pt x="625" y="7751"/>
                  <a:pt x="659" y="7751"/>
                  <a:pt x="636" y="7797"/>
                </a:cubicBezTo>
                <a:lnTo>
                  <a:pt x="619" y="7848"/>
                </a:lnTo>
                <a:cubicBezTo>
                  <a:pt x="627" y="7843"/>
                  <a:pt x="634" y="7841"/>
                  <a:pt x="641" y="7841"/>
                </a:cubicBezTo>
                <a:cubicBezTo>
                  <a:pt x="661" y="7841"/>
                  <a:pt x="676" y="7858"/>
                  <a:pt x="676" y="7888"/>
                </a:cubicBezTo>
                <a:lnTo>
                  <a:pt x="676" y="7905"/>
                </a:lnTo>
                <a:cubicBezTo>
                  <a:pt x="670" y="7961"/>
                  <a:pt x="670" y="8012"/>
                  <a:pt x="722" y="8041"/>
                </a:cubicBezTo>
                <a:lnTo>
                  <a:pt x="744" y="8052"/>
                </a:lnTo>
                <a:cubicBezTo>
                  <a:pt x="761" y="8092"/>
                  <a:pt x="767" y="8154"/>
                  <a:pt x="767" y="8194"/>
                </a:cubicBezTo>
                <a:lnTo>
                  <a:pt x="773" y="8222"/>
                </a:lnTo>
                <a:lnTo>
                  <a:pt x="778" y="8234"/>
                </a:lnTo>
                <a:cubicBezTo>
                  <a:pt x="784" y="8239"/>
                  <a:pt x="829" y="8296"/>
                  <a:pt x="880" y="8358"/>
                </a:cubicBezTo>
                <a:lnTo>
                  <a:pt x="875" y="8512"/>
                </a:lnTo>
                <a:lnTo>
                  <a:pt x="875" y="8523"/>
                </a:lnTo>
                <a:cubicBezTo>
                  <a:pt x="875" y="8546"/>
                  <a:pt x="909" y="8563"/>
                  <a:pt x="948" y="8563"/>
                </a:cubicBezTo>
                <a:lnTo>
                  <a:pt x="988" y="8563"/>
                </a:lnTo>
                <a:lnTo>
                  <a:pt x="1005" y="8557"/>
                </a:lnTo>
                <a:cubicBezTo>
                  <a:pt x="1012" y="8554"/>
                  <a:pt x="1018" y="8552"/>
                  <a:pt x="1022" y="8552"/>
                </a:cubicBezTo>
                <a:cubicBezTo>
                  <a:pt x="1040" y="8552"/>
                  <a:pt x="1038" y="8577"/>
                  <a:pt x="1011" y="8614"/>
                </a:cubicBezTo>
                <a:lnTo>
                  <a:pt x="994" y="8648"/>
                </a:lnTo>
                <a:lnTo>
                  <a:pt x="994" y="8653"/>
                </a:lnTo>
                <a:cubicBezTo>
                  <a:pt x="994" y="8666"/>
                  <a:pt x="1000" y="8673"/>
                  <a:pt x="1008" y="8673"/>
                </a:cubicBezTo>
                <a:cubicBezTo>
                  <a:pt x="1011" y="8673"/>
                  <a:pt x="1014" y="8672"/>
                  <a:pt x="1017" y="8670"/>
                </a:cubicBezTo>
                <a:lnTo>
                  <a:pt x="1022" y="8670"/>
                </a:lnTo>
                <a:lnTo>
                  <a:pt x="1034" y="8665"/>
                </a:lnTo>
                <a:cubicBezTo>
                  <a:pt x="1051" y="8665"/>
                  <a:pt x="1062" y="8676"/>
                  <a:pt x="1062" y="8699"/>
                </a:cubicBezTo>
                <a:lnTo>
                  <a:pt x="1062" y="8716"/>
                </a:lnTo>
                <a:lnTo>
                  <a:pt x="1062" y="8733"/>
                </a:lnTo>
                <a:cubicBezTo>
                  <a:pt x="1051" y="8750"/>
                  <a:pt x="1028" y="8835"/>
                  <a:pt x="1034" y="8858"/>
                </a:cubicBezTo>
                <a:cubicBezTo>
                  <a:pt x="1039" y="8880"/>
                  <a:pt x="1051" y="8909"/>
                  <a:pt x="1051" y="8909"/>
                </a:cubicBezTo>
                <a:cubicBezTo>
                  <a:pt x="1056" y="8909"/>
                  <a:pt x="1068" y="8931"/>
                  <a:pt x="1073" y="8937"/>
                </a:cubicBezTo>
                <a:cubicBezTo>
                  <a:pt x="1074" y="8937"/>
                  <a:pt x="1074" y="8938"/>
                  <a:pt x="1074" y="8938"/>
                </a:cubicBezTo>
                <a:cubicBezTo>
                  <a:pt x="1081" y="8938"/>
                  <a:pt x="1106" y="8891"/>
                  <a:pt x="1127" y="8891"/>
                </a:cubicBezTo>
                <a:cubicBezTo>
                  <a:pt x="1128" y="8891"/>
                  <a:pt x="1129" y="8891"/>
                  <a:pt x="1130" y="8892"/>
                </a:cubicBezTo>
                <a:cubicBezTo>
                  <a:pt x="1147" y="8897"/>
                  <a:pt x="1147" y="8994"/>
                  <a:pt x="1130" y="9107"/>
                </a:cubicBezTo>
                <a:lnTo>
                  <a:pt x="1261" y="9119"/>
                </a:lnTo>
                <a:cubicBezTo>
                  <a:pt x="1266" y="9119"/>
                  <a:pt x="1283" y="9175"/>
                  <a:pt x="1278" y="9198"/>
                </a:cubicBezTo>
                <a:lnTo>
                  <a:pt x="1272" y="9227"/>
                </a:lnTo>
                <a:cubicBezTo>
                  <a:pt x="1250" y="9222"/>
                  <a:pt x="1203" y="9202"/>
                  <a:pt x="1179" y="9202"/>
                </a:cubicBezTo>
                <a:cubicBezTo>
                  <a:pt x="1171" y="9202"/>
                  <a:pt x="1165" y="9204"/>
                  <a:pt x="1164" y="9209"/>
                </a:cubicBezTo>
                <a:cubicBezTo>
                  <a:pt x="1153" y="9232"/>
                  <a:pt x="1170" y="9283"/>
                  <a:pt x="1181" y="9300"/>
                </a:cubicBezTo>
                <a:cubicBezTo>
                  <a:pt x="1184" y="9303"/>
                  <a:pt x="1189" y="9304"/>
                  <a:pt x="1196" y="9304"/>
                </a:cubicBezTo>
                <a:cubicBezTo>
                  <a:pt x="1219" y="9304"/>
                  <a:pt x="1259" y="9292"/>
                  <a:pt x="1272" y="9283"/>
                </a:cubicBezTo>
                <a:cubicBezTo>
                  <a:pt x="1289" y="9272"/>
                  <a:pt x="1317" y="9261"/>
                  <a:pt x="1329" y="9249"/>
                </a:cubicBezTo>
                <a:lnTo>
                  <a:pt x="1340" y="9238"/>
                </a:lnTo>
                <a:lnTo>
                  <a:pt x="1346" y="9227"/>
                </a:lnTo>
                <a:cubicBezTo>
                  <a:pt x="1347" y="9223"/>
                  <a:pt x="1350" y="9222"/>
                  <a:pt x="1354" y="9222"/>
                </a:cubicBezTo>
                <a:cubicBezTo>
                  <a:pt x="1363" y="9222"/>
                  <a:pt x="1376" y="9230"/>
                  <a:pt x="1380" y="9238"/>
                </a:cubicBezTo>
                <a:cubicBezTo>
                  <a:pt x="1385" y="9244"/>
                  <a:pt x="1397" y="9283"/>
                  <a:pt x="1414" y="9317"/>
                </a:cubicBezTo>
                <a:lnTo>
                  <a:pt x="1391" y="9357"/>
                </a:lnTo>
                <a:cubicBezTo>
                  <a:pt x="1402" y="9380"/>
                  <a:pt x="1476" y="9425"/>
                  <a:pt x="1499" y="9436"/>
                </a:cubicBezTo>
                <a:cubicBezTo>
                  <a:pt x="1504" y="9437"/>
                  <a:pt x="1508" y="9438"/>
                  <a:pt x="1513" y="9438"/>
                </a:cubicBezTo>
                <a:cubicBezTo>
                  <a:pt x="1536" y="9438"/>
                  <a:pt x="1558" y="9426"/>
                  <a:pt x="1573" y="9402"/>
                </a:cubicBezTo>
                <a:lnTo>
                  <a:pt x="1584" y="9448"/>
                </a:lnTo>
                <a:cubicBezTo>
                  <a:pt x="1589" y="9471"/>
                  <a:pt x="1593" y="9490"/>
                  <a:pt x="1610" y="9490"/>
                </a:cubicBezTo>
                <a:cubicBezTo>
                  <a:pt x="1614" y="9490"/>
                  <a:pt x="1619" y="9490"/>
                  <a:pt x="1624" y="9488"/>
                </a:cubicBezTo>
                <a:lnTo>
                  <a:pt x="1680" y="9476"/>
                </a:lnTo>
                <a:cubicBezTo>
                  <a:pt x="1737" y="9510"/>
                  <a:pt x="1805" y="9539"/>
                  <a:pt x="1817" y="9544"/>
                </a:cubicBezTo>
                <a:cubicBezTo>
                  <a:pt x="1818" y="9545"/>
                  <a:pt x="1821" y="9545"/>
                  <a:pt x="1824" y="9545"/>
                </a:cubicBezTo>
                <a:cubicBezTo>
                  <a:pt x="1838" y="9545"/>
                  <a:pt x="1863" y="9540"/>
                  <a:pt x="1882" y="9540"/>
                </a:cubicBezTo>
                <a:cubicBezTo>
                  <a:pt x="1890" y="9540"/>
                  <a:pt x="1897" y="9541"/>
                  <a:pt x="1902" y="9544"/>
                </a:cubicBezTo>
                <a:cubicBezTo>
                  <a:pt x="1919" y="9561"/>
                  <a:pt x="1879" y="9601"/>
                  <a:pt x="1822" y="9641"/>
                </a:cubicBezTo>
                <a:lnTo>
                  <a:pt x="1828" y="9737"/>
                </a:lnTo>
                <a:cubicBezTo>
                  <a:pt x="1828" y="9737"/>
                  <a:pt x="1817" y="9743"/>
                  <a:pt x="1805" y="9749"/>
                </a:cubicBezTo>
                <a:lnTo>
                  <a:pt x="1771" y="9754"/>
                </a:lnTo>
                <a:cubicBezTo>
                  <a:pt x="1760" y="9800"/>
                  <a:pt x="1731" y="9885"/>
                  <a:pt x="1748" y="9896"/>
                </a:cubicBezTo>
                <a:cubicBezTo>
                  <a:pt x="1752" y="9898"/>
                  <a:pt x="1757" y="9898"/>
                  <a:pt x="1762" y="9898"/>
                </a:cubicBezTo>
                <a:cubicBezTo>
                  <a:pt x="1774" y="9898"/>
                  <a:pt x="1790" y="9894"/>
                  <a:pt x="1794" y="9890"/>
                </a:cubicBezTo>
                <a:cubicBezTo>
                  <a:pt x="1800" y="9890"/>
                  <a:pt x="1800" y="9902"/>
                  <a:pt x="1800" y="9924"/>
                </a:cubicBezTo>
                <a:lnTo>
                  <a:pt x="1794" y="9941"/>
                </a:lnTo>
                <a:lnTo>
                  <a:pt x="1794" y="9958"/>
                </a:lnTo>
                <a:cubicBezTo>
                  <a:pt x="1791" y="9967"/>
                  <a:pt x="1794" y="9971"/>
                  <a:pt x="1800" y="9971"/>
                </a:cubicBezTo>
                <a:cubicBezTo>
                  <a:pt x="1807" y="9971"/>
                  <a:pt x="1817" y="9967"/>
                  <a:pt x="1828" y="9958"/>
                </a:cubicBezTo>
                <a:lnTo>
                  <a:pt x="1845" y="9941"/>
                </a:lnTo>
                <a:lnTo>
                  <a:pt x="1851" y="9936"/>
                </a:lnTo>
                <a:cubicBezTo>
                  <a:pt x="1868" y="9947"/>
                  <a:pt x="1879" y="9981"/>
                  <a:pt x="1879" y="9987"/>
                </a:cubicBezTo>
                <a:cubicBezTo>
                  <a:pt x="1875" y="9991"/>
                  <a:pt x="1825" y="10016"/>
                  <a:pt x="1790" y="10016"/>
                </a:cubicBezTo>
                <a:cubicBezTo>
                  <a:pt x="1780" y="10016"/>
                  <a:pt x="1772" y="10014"/>
                  <a:pt x="1765" y="10010"/>
                </a:cubicBezTo>
                <a:cubicBezTo>
                  <a:pt x="1750" y="9997"/>
                  <a:pt x="1737" y="9992"/>
                  <a:pt x="1727" y="9992"/>
                </a:cubicBezTo>
                <a:cubicBezTo>
                  <a:pt x="1718" y="9992"/>
                  <a:pt x="1711" y="9996"/>
                  <a:pt x="1709" y="10004"/>
                </a:cubicBezTo>
                <a:lnTo>
                  <a:pt x="1714" y="10015"/>
                </a:lnTo>
                <a:lnTo>
                  <a:pt x="1720" y="10061"/>
                </a:lnTo>
                <a:cubicBezTo>
                  <a:pt x="1731" y="10106"/>
                  <a:pt x="1731" y="10180"/>
                  <a:pt x="1720" y="10225"/>
                </a:cubicBezTo>
                <a:lnTo>
                  <a:pt x="1737" y="10265"/>
                </a:lnTo>
                <a:lnTo>
                  <a:pt x="1743" y="10282"/>
                </a:lnTo>
                <a:cubicBezTo>
                  <a:pt x="1760" y="10299"/>
                  <a:pt x="1788" y="10316"/>
                  <a:pt x="1817" y="10316"/>
                </a:cubicBezTo>
                <a:lnTo>
                  <a:pt x="1811" y="10367"/>
                </a:lnTo>
                <a:lnTo>
                  <a:pt x="1811" y="10390"/>
                </a:lnTo>
                <a:cubicBezTo>
                  <a:pt x="1839" y="10418"/>
                  <a:pt x="1828" y="10452"/>
                  <a:pt x="1822" y="10458"/>
                </a:cubicBezTo>
                <a:cubicBezTo>
                  <a:pt x="1811" y="10463"/>
                  <a:pt x="1913" y="10577"/>
                  <a:pt x="1902" y="10617"/>
                </a:cubicBezTo>
                <a:cubicBezTo>
                  <a:pt x="1890" y="10656"/>
                  <a:pt x="1930" y="10719"/>
                  <a:pt x="1947" y="10736"/>
                </a:cubicBezTo>
                <a:cubicBezTo>
                  <a:pt x="1964" y="10747"/>
                  <a:pt x="1924" y="10804"/>
                  <a:pt x="1896" y="10804"/>
                </a:cubicBezTo>
                <a:cubicBezTo>
                  <a:pt x="1881" y="10804"/>
                  <a:pt x="1853" y="10801"/>
                  <a:pt x="1831" y="10801"/>
                </a:cubicBezTo>
                <a:cubicBezTo>
                  <a:pt x="1820" y="10801"/>
                  <a:pt x="1811" y="10802"/>
                  <a:pt x="1805" y="10804"/>
                </a:cubicBezTo>
                <a:cubicBezTo>
                  <a:pt x="1790" y="10804"/>
                  <a:pt x="1741" y="10827"/>
                  <a:pt x="1720" y="10827"/>
                </a:cubicBezTo>
                <a:cubicBezTo>
                  <a:pt x="1718" y="10827"/>
                  <a:pt x="1716" y="10827"/>
                  <a:pt x="1714" y="10827"/>
                </a:cubicBezTo>
                <a:cubicBezTo>
                  <a:pt x="1697" y="10821"/>
                  <a:pt x="1675" y="10815"/>
                  <a:pt x="1663" y="10815"/>
                </a:cubicBezTo>
                <a:cubicBezTo>
                  <a:pt x="1661" y="10856"/>
                  <a:pt x="1654" y="10868"/>
                  <a:pt x="1644" y="10868"/>
                </a:cubicBezTo>
                <a:cubicBezTo>
                  <a:pt x="1630" y="10868"/>
                  <a:pt x="1612" y="10844"/>
                  <a:pt x="1595" y="10838"/>
                </a:cubicBezTo>
                <a:lnTo>
                  <a:pt x="1584" y="10832"/>
                </a:lnTo>
                <a:cubicBezTo>
                  <a:pt x="1573" y="10844"/>
                  <a:pt x="1573" y="10866"/>
                  <a:pt x="1578" y="10872"/>
                </a:cubicBezTo>
                <a:cubicBezTo>
                  <a:pt x="1583" y="10877"/>
                  <a:pt x="1545" y="10905"/>
                  <a:pt x="1519" y="10905"/>
                </a:cubicBezTo>
                <a:cubicBezTo>
                  <a:pt x="1513" y="10905"/>
                  <a:pt x="1508" y="10903"/>
                  <a:pt x="1505" y="10900"/>
                </a:cubicBezTo>
                <a:cubicBezTo>
                  <a:pt x="1502" y="10898"/>
                  <a:pt x="1500" y="10897"/>
                  <a:pt x="1497" y="10897"/>
                </a:cubicBezTo>
                <a:cubicBezTo>
                  <a:pt x="1482" y="10897"/>
                  <a:pt x="1464" y="10938"/>
                  <a:pt x="1459" y="10963"/>
                </a:cubicBezTo>
                <a:cubicBezTo>
                  <a:pt x="1459" y="10979"/>
                  <a:pt x="1449" y="10984"/>
                  <a:pt x="1440" y="10984"/>
                </a:cubicBezTo>
                <a:cubicBezTo>
                  <a:pt x="1433" y="10984"/>
                  <a:pt x="1427" y="10982"/>
                  <a:pt x="1425" y="10980"/>
                </a:cubicBezTo>
                <a:cubicBezTo>
                  <a:pt x="1420" y="10970"/>
                  <a:pt x="1393" y="10938"/>
                  <a:pt x="1383" y="10938"/>
                </a:cubicBezTo>
                <a:cubicBezTo>
                  <a:pt x="1381" y="10938"/>
                  <a:pt x="1380" y="10939"/>
                  <a:pt x="1380" y="10940"/>
                </a:cubicBezTo>
                <a:cubicBezTo>
                  <a:pt x="1374" y="10951"/>
                  <a:pt x="1351" y="10980"/>
                  <a:pt x="1346" y="10980"/>
                </a:cubicBezTo>
                <a:cubicBezTo>
                  <a:pt x="1340" y="10985"/>
                  <a:pt x="1289" y="10997"/>
                  <a:pt x="1272" y="10997"/>
                </a:cubicBezTo>
                <a:cubicBezTo>
                  <a:pt x="1255" y="10997"/>
                  <a:pt x="1232" y="11042"/>
                  <a:pt x="1226" y="11048"/>
                </a:cubicBezTo>
                <a:cubicBezTo>
                  <a:pt x="1215" y="11053"/>
                  <a:pt x="1192" y="11071"/>
                  <a:pt x="1175" y="11082"/>
                </a:cubicBezTo>
                <a:lnTo>
                  <a:pt x="1175" y="11099"/>
                </a:lnTo>
                <a:cubicBezTo>
                  <a:pt x="1158" y="11173"/>
                  <a:pt x="1153" y="11252"/>
                  <a:pt x="1147" y="11326"/>
                </a:cubicBezTo>
                <a:lnTo>
                  <a:pt x="1141" y="11349"/>
                </a:lnTo>
                <a:cubicBezTo>
                  <a:pt x="1153" y="11383"/>
                  <a:pt x="1136" y="11417"/>
                  <a:pt x="1107" y="11434"/>
                </a:cubicBezTo>
                <a:lnTo>
                  <a:pt x="1090" y="11377"/>
                </a:lnTo>
                <a:cubicBezTo>
                  <a:pt x="1085" y="11349"/>
                  <a:pt x="1062" y="11314"/>
                  <a:pt x="1045" y="11314"/>
                </a:cubicBezTo>
                <a:lnTo>
                  <a:pt x="983" y="11331"/>
                </a:lnTo>
                <a:cubicBezTo>
                  <a:pt x="971" y="11322"/>
                  <a:pt x="957" y="11318"/>
                  <a:pt x="941" y="11318"/>
                </a:cubicBezTo>
                <a:cubicBezTo>
                  <a:pt x="882" y="11318"/>
                  <a:pt x="804" y="11375"/>
                  <a:pt x="773" y="11388"/>
                </a:cubicBezTo>
                <a:cubicBezTo>
                  <a:pt x="727" y="11411"/>
                  <a:pt x="727" y="11434"/>
                  <a:pt x="761" y="11439"/>
                </a:cubicBezTo>
                <a:lnTo>
                  <a:pt x="767" y="11456"/>
                </a:lnTo>
                <a:cubicBezTo>
                  <a:pt x="778" y="11485"/>
                  <a:pt x="784" y="11502"/>
                  <a:pt x="812" y="11513"/>
                </a:cubicBezTo>
                <a:cubicBezTo>
                  <a:pt x="835" y="11519"/>
                  <a:pt x="829" y="11581"/>
                  <a:pt x="807" y="11598"/>
                </a:cubicBezTo>
                <a:cubicBezTo>
                  <a:pt x="795" y="11610"/>
                  <a:pt x="778" y="11610"/>
                  <a:pt x="773" y="11621"/>
                </a:cubicBezTo>
                <a:cubicBezTo>
                  <a:pt x="761" y="11638"/>
                  <a:pt x="750" y="11661"/>
                  <a:pt x="756" y="11683"/>
                </a:cubicBezTo>
                <a:lnTo>
                  <a:pt x="756" y="11695"/>
                </a:lnTo>
                <a:cubicBezTo>
                  <a:pt x="778" y="11706"/>
                  <a:pt x="784" y="11723"/>
                  <a:pt x="761" y="11729"/>
                </a:cubicBezTo>
                <a:lnTo>
                  <a:pt x="756" y="11740"/>
                </a:lnTo>
                <a:cubicBezTo>
                  <a:pt x="750" y="11751"/>
                  <a:pt x="745" y="11755"/>
                  <a:pt x="740" y="11755"/>
                </a:cubicBezTo>
                <a:cubicBezTo>
                  <a:pt x="728" y="11755"/>
                  <a:pt x="719" y="11736"/>
                  <a:pt x="709" y="11736"/>
                </a:cubicBezTo>
                <a:cubicBezTo>
                  <a:pt x="706" y="11736"/>
                  <a:pt x="702" y="11739"/>
                  <a:pt x="699" y="11746"/>
                </a:cubicBezTo>
                <a:cubicBezTo>
                  <a:pt x="687" y="11774"/>
                  <a:pt x="670" y="11802"/>
                  <a:pt x="659" y="11831"/>
                </a:cubicBezTo>
                <a:cubicBezTo>
                  <a:pt x="653" y="11848"/>
                  <a:pt x="653" y="11859"/>
                  <a:pt x="648" y="11876"/>
                </a:cubicBezTo>
                <a:lnTo>
                  <a:pt x="636" y="11916"/>
                </a:lnTo>
                <a:cubicBezTo>
                  <a:pt x="655" y="11957"/>
                  <a:pt x="684" y="11983"/>
                  <a:pt x="703" y="11983"/>
                </a:cubicBezTo>
                <a:cubicBezTo>
                  <a:pt x="708" y="11983"/>
                  <a:pt x="712" y="11982"/>
                  <a:pt x="716" y="11978"/>
                </a:cubicBezTo>
                <a:lnTo>
                  <a:pt x="733" y="11961"/>
                </a:lnTo>
                <a:lnTo>
                  <a:pt x="750" y="11944"/>
                </a:lnTo>
                <a:cubicBezTo>
                  <a:pt x="751" y="11944"/>
                  <a:pt x="752" y="11944"/>
                  <a:pt x="752" y="11944"/>
                </a:cubicBezTo>
                <a:cubicBezTo>
                  <a:pt x="773" y="11944"/>
                  <a:pt x="771" y="12070"/>
                  <a:pt x="739" y="12092"/>
                </a:cubicBezTo>
                <a:cubicBezTo>
                  <a:pt x="699" y="12114"/>
                  <a:pt x="676" y="12200"/>
                  <a:pt x="676" y="12222"/>
                </a:cubicBezTo>
                <a:cubicBezTo>
                  <a:pt x="682" y="12251"/>
                  <a:pt x="699" y="12313"/>
                  <a:pt x="716" y="12375"/>
                </a:cubicBezTo>
                <a:lnTo>
                  <a:pt x="716" y="12432"/>
                </a:lnTo>
                <a:lnTo>
                  <a:pt x="710" y="12455"/>
                </a:lnTo>
                <a:cubicBezTo>
                  <a:pt x="707" y="12468"/>
                  <a:pt x="711" y="12475"/>
                  <a:pt x="720" y="12475"/>
                </a:cubicBezTo>
                <a:cubicBezTo>
                  <a:pt x="727" y="12475"/>
                  <a:pt x="737" y="12471"/>
                  <a:pt x="750" y="12461"/>
                </a:cubicBezTo>
                <a:lnTo>
                  <a:pt x="761" y="12472"/>
                </a:lnTo>
                <a:lnTo>
                  <a:pt x="784" y="12483"/>
                </a:lnTo>
                <a:cubicBezTo>
                  <a:pt x="767" y="12512"/>
                  <a:pt x="756" y="12551"/>
                  <a:pt x="750" y="12574"/>
                </a:cubicBezTo>
                <a:lnTo>
                  <a:pt x="761" y="12602"/>
                </a:lnTo>
                <a:lnTo>
                  <a:pt x="784" y="12648"/>
                </a:lnTo>
                <a:cubicBezTo>
                  <a:pt x="807" y="12619"/>
                  <a:pt x="829" y="12597"/>
                  <a:pt x="829" y="12597"/>
                </a:cubicBezTo>
                <a:lnTo>
                  <a:pt x="829" y="12597"/>
                </a:lnTo>
                <a:cubicBezTo>
                  <a:pt x="835" y="12602"/>
                  <a:pt x="818" y="12733"/>
                  <a:pt x="812" y="12784"/>
                </a:cubicBezTo>
                <a:cubicBezTo>
                  <a:pt x="801" y="12835"/>
                  <a:pt x="795" y="12966"/>
                  <a:pt x="818" y="12977"/>
                </a:cubicBezTo>
                <a:cubicBezTo>
                  <a:pt x="827" y="12986"/>
                  <a:pt x="844" y="12990"/>
                  <a:pt x="859" y="12990"/>
                </a:cubicBezTo>
                <a:cubicBezTo>
                  <a:pt x="872" y="12990"/>
                  <a:pt x="884" y="12988"/>
                  <a:pt x="892" y="12983"/>
                </a:cubicBezTo>
                <a:lnTo>
                  <a:pt x="914" y="12983"/>
                </a:lnTo>
                <a:lnTo>
                  <a:pt x="931" y="12977"/>
                </a:lnTo>
                <a:lnTo>
                  <a:pt x="931" y="12977"/>
                </a:lnTo>
                <a:cubicBezTo>
                  <a:pt x="960" y="12983"/>
                  <a:pt x="931" y="13090"/>
                  <a:pt x="909" y="13119"/>
                </a:cubicBezTo>
                <a:cubicBezTo>
                  <a:pt x="886" y="13147"/>
                  <a:pt x="852" y="13187"/>
                  <a:pt x="841" y="13210"/>
                </a:cubicBezTo>
                <a:lnTo>
                  <a:pt x="852" y="13227"/>
                </a:lnTo>
                <a:cubicBezTo>
                  <a:pt x="869" y="13249"/>
                  <a:pt x="875" y="13261"/>
                  <a:pt x="852" y="13272"/>
                </a:cubicBezTo>
                <a:cubicBezTo>
                  <a:pt x="835" y="13283"/>
                  <a:pt x="818" y="13295"/>
                  <a:pt x="801" y="13300"/>
                </a:cubicBezTo>
                <a:cubicBezTo>
                  <a:pt x="761" y="13306"/>
                  <a:pt x="790" y="13323"/>
                  <a:pt x="790" y="13340"/>
                </a:cubicBezTo>
                <a:cubicBezTo>
                  <a:pt x="790" y="13371"/>
                  <a:pt x="766" y="13397"/>
                  <a:pt x="801" y="13397"/>
                </a:cubicBezTo>
                <a:cubicBezTo>
                  <a:pt x="804" y="13397"/>
                  <a:pt x="808" y="13397"/>
                  <a:pt x="812" y="13397"/>
                </a:cubicBezTo>
                <a:cubicBezTo>
                  <a:pt x="835" y="13397"/>
                  <a:pt x="875" y="13391"/>
                  <a:pt x="903" y="13368"/>
                </a:cubicBezTo>
                <a:cubicBezTo>
                  <a:pt x="908" y="13366"/>
                  <a:pt x="913" y="13365"/>
                  <a:pt x="919" y="13365"/>
                </a:cubicBezTo>
                <a:cubicBezTo>
                  <a:pt x="927" y="13365"/>
                  <a:pt x="934" y="13367"/>
                  <a:pt x="937" y="13374"/>
                </a:cubicBezTo>
                <a:lnTo>
                  <a:pt x="948" y="13385"/>
                </a:lnTo>
                <a:cubicBezTo>
                  <a:pt x="954" y="13408"/>
                  <a:pt x="971" y="13414"/>
                  <a:pt x="977" y="13414"/>
                </a:cubicBezTo>
                <a:cubicBezTo>
                  <a:pt x="977" y="13413"/>
                  <a:pt x="979" y="13413"/>
                  <a:pt x="980" y="13413"/>
                </a:cubicBezTo>
                <a:cubicBezTo>
                  <a:pt x="992" y="13413"/>
                  <a:pt x="1030" y="13431"/>
                  <a:pt x="1045" y="13436"/>
                </a:cubicBezTo>
                <a:cubicBezTo>
                  <a:pt x="1062" y="13448"/>
                  <a:pt x="1113" y="13476"/>
                  <a:pt x="1119" y="13488"/>
                </a:cubicBezTo>
                <a:cubicBezTo>
                  <a:pt x="1124" y="13505"/>
                  <a:pt x="1158" y="13527"/>
                  <a:pt x="1187" y="13544"/>
                </a:cubicBezTo>
                <a:lnTo>
                  <a:pt x="1215" y="13522"/>
                </a:lnTo>
                <a:cubicBezTo>
                  <a:pt x="1221" y="13522"/>
                  <a:pt x="1238" y="13539"/>
                  <a:pt x="1238" y="13544"/>
                </a:cubicBezTo>
                <a:lnTo>
                  <a:pt x="1249" y="13629"/>
                </a:lnTo>
                <a:cubicBezTo>
                  <a:pt x="1300" y="13624"/>
                  <a:pt x="1414" y="13612"/>
                  <a:pt x="1442" y="13612"/>
                </a:cubicBezTo>
                <a:cubicBezTo>
                  <a:pt x="1470" y="13618"/>
                  <a:pt x="1505" y="13618"/>
                  <a:pt x="1516" y="13618"/>
                </a:cubicBezTo>
                <a:cubicBezTo>
                  <a:pt x="1522" y="13624"/>
                  <a:pt x="1590" y="13635"/>
                  <a:pt x="1669" y="13652"/>
                </a:cubicBezTo>
                <a:lnTo>
                  <a:pt x="1714" y="13737"/>
                </a:lnTo>
                <a:cubicBezTo>
                  <a:pt x="1714" y="13737"/>
                  <a:pt x="1737" y="13743"/>
                  <a:pt x="1754" y="13743"/>
                </a:cubicBezTo>
                <a:cubicBezTo>
                  <a:pt x="1751" y="13746"/>
                  <a:pt x="1749" y="13748"/>
                  <a:pt x="1745" y="13752"/>
                </a:cubicBezTo>
                <a:lnTo>
                  <a:pt x="1745" y="13752"/>
                </a:lnTo>
                <a:cubicBezTo>
                  <a:pt x="1741" y="13751"/>
                  <a:pt x="1736" y="13749"/>
                  <a:pt x="1731" y="13749"/>
                </a:cubicBezTo>
                <a:lnTo>
                  <a:pt x="1731" y="13749"/>
                </a:lnTo>
                <a:cubicBezTo>
                  <a:pt x="1731" y="13749"/>
                  <a:pt x="1737" y="13754"/>
                  <a:pt x="1737" y="13754"/>
                </a:cubicBezTo>
                <a:cubicBezTo>
                  <a:pt x="1737" y="13756"/>
                  <a:pt x="1737" y="13757"/>
                  <a:pt x="1738" y="13759"/>
                </a:cubicBezTo>
                <a:lnTo>
                  <a:pt x="1738" y="13759"/>
                </a:lnTo>
                <a:cubicBezTo>
                  <a:pt x="1741" y="13756"/>
                  <a:pt x="1743" y="13754"/>
                  <a:pt x="1745" y="13752"/>
                </a:cubicBezTo>
                <a:lnTo>
                  <a:pt x="1745" y="13752"/>
                </a:lnTo>
                <a:cubicBezTo>
                  <a:pt x="1767" y="13758"/>
                  <a:pt x="1783" y="13768"/>
                  <a:pt x="1788" y="13783"/>
                </a:cubicBezTo>
                <a:cubicBezTo>
                  <a:pt x="1783" y="13788"/>
                  <a:pt x="1777" y="13790"/>
                  <a:pt x="1772" y="13790"/>
                </a:cubicBezTo>
                <a:cubicBezTo>
                  <a:pt x="1756" y="13790"/>
                  <a:pt x="1741" y="13772"/>
                  <a:pt x="1738" y="13759"/>
                </a:cubicBezTo>
                <a:lnTo>
                  <a:pt x="1738" y="13759"/>
                </a:lnTo>
                <a:cubicBezTo>
                  <a:pt x="1736" y="13761"/>
                  <a:pt x="1734" y="13763"/>
                  <a:pt x="1731" y="13766"/>
                </a:cubicBezTo>
                <a:lnTo>
                  <a:pt x="1720" y="13783"/>
                </a:lnTo>
                <a:cubicBezTo>
                  <a:pt x="1709" y="13794"/>
                  <a:pt x="1692" y="13828"/>
                  <a:pt x="1697" y="13839"/>
                </a:cubicBezTo>
                <a:lnTo>
                  <a:pt x="1703" y="13868"/>
                </a:lnTo>
                <a:cubicBezTo>
                  <a:pt x="1714" y="13896"/>
                  <a:pt x="1726" y="13919"/>
                  <a:pt x="1737" y="13919"/>
                </a:cubicBezTo>
                <a:lnTo>
                  <a:pt x="1737" y="13941"/>
                </a:lnTo>
                <a:cubicBezTo>
                  <a:pt x="1741" y="13959"/>
                  <a:pt x="1751" y="13968"/>
                  <a:pt x="1764" y="13968"/>
                </a:cubicBezTo>
                <a:cubicBezTo>
                  <a:pt x="1771" y="13968"/>
                  <a:pt x="1780" y="13965"/>
                  <a:pt x="1788" y="13958"/>
                </a:cubicBezTo>
                <a:lnTo>
                  <a:pt x="1794" y="13998"/>
                </a:lnTo>
                <a:lnTo>
                  <a:pt x="1800" y="14066"/>
                </a:lnTo>
                <a:cubicBezTo>
                  <a:pt x="1834" y="14106"/>
                  <a:pt x="1839" y="14151"/>
                  <a:pt x="1805" y="14157"/>
                </a:cubicBezTo>
                <a:lnTo>
                  <a:pt x="1788" y="14140"/>
                </a:lnTo>
                <a:cubicBezTo>
                  <a:pt x="1776" y="14131"/>
                  <a:pt x="1766" y="14124"/>
                  <a:pt x="1756" y="14124"/>
                </a:cubicBezTo>
                <a:cubicBezTo>
                  <a:pt x="1748" y="14124"/>
                  <a:pt x="1740" y="14130"/>
                  <a:pt x="1731" y="14146"/>
                </a:cubicBezTo>
                <a:cubicBezTo>
                  <a:pt x="1720" y="14174"/>
                  <a:pt x="1692" y="14174"/>
                  <a:pt x="1669" y="14180"/>
                </a:cubicBezTo>
                <a:cubicBezTo>
                  <a:pt x="1652" y="14180"/>
                  <a:pt x="1641" y="14208"/>
                  <a:pt x="1624" y="14225"/>
                </a:cubicBezTo>
                <a:cubicBezTo>
                  <a:pt x="1624" y="14225"/>
                  <a:pt x="1624" y="14231"/>
                  <a:pt x="1624" y="14236"/>
                </a:cubicBezTo>
                <a:lnTo>
                  <a:pt x="1624" y="14248"/>
                </a:lnTo>
                <a:cubicBezTo>
                  <a:pt x="1624" y="14259"/>
                  <a:pt x="1578" y="14333"/>
                  <a:pt x="1561" y="14356"/>
                </a:cubicBezTo>
                <a:cubicBezTo>
                  <a:pt x="1544" y="14378"/>
                  <a:pt x="1567" y="14401"/>
                  <a:pt x="1578" y="14401"/>
                </a:cubicBezTo>
                <a:cubicBezTo>
                  <a:pt x="1584" y="14401"/>
                  <a:pt x="1652" y="14458"/>
                  <a:pt x="1641" y="14475"/>
                </a:cubicBezTo>
                <a:cubicBezTo>
                  <a:pt x="1624" y="14486"/>
                  <a:pt x="1607" y="14526"/>
                  <a:pt x="1601" y="14560"/>
                </a:cubicBezTo>
                <a:lnTo>
                  <a:pt x="1595" y="14594"/>
                </a:lnTo>
                <a:lnTo>
                  <a:pt x="1595" y="14622"/>
                </a:lnTo>
                <a:cubicBezTo>
                  <a:pt x="1580" y="14658"/>
                  <a:pt x="1551" y="14680"/>
                  <a:pt x="1529" y="14680"/>
                </a:cubicBezTo>
                <a:cubicBezTo>
                  <a:pt x="1526" y="14680"/>
                  <a:pt x="1524" y="14680"/>
                  <a:pt x="1522" y="14679"/>
                </a:cubicBezTo>
                <a:lnTo>
                  <a:pt x="1505" y="14673"/>
                </a:lnTo>
                <a:cubicBezTo>
                  <a:pt x="1499" y="14668"/>
                  <a:pt x="1544" y="14509"/>
                  <a:pt x="1522" y="14486"/>
                </a:cubicBezTo>
                <a:cubicBezTo>
                  <a:pt x="1502" y="14461"/>
                  <a:pt x="1486" y="14445"/>
                  <a:pt x="1479" y="14445"/>
                </a:cubicBezTo>
                <a:cubicBezTo>
                  <a:pt x="1478" y="14445"/>
                  <a:pt x="1477" y="14446"/>
                  <a:pt x="1476" y="14446"/>
                </a:cubicBezTo>
                <a:lnTo>
                  <a:pt x="1470" y="14452"/>
                </a:lnTo>
                <a:cubicBezTo>
                  <a:pt x="1465" y="14452"/>
                  <a:pt x="1459" y="14458"/>
                  <a:pt x="1453" y="14463"/>
                </a:cubicBezTo>
                <a:lnTo>
                  <a:pt x="1442" y="14469"/>
                </a:lnTo>
                <a:cubicBezTo>
                  <a:pt x="1414" y="14452"/>
                  <a:pt x="1346" y="14401"/>
                  <a:pt x="1329" y="14390"/>
                </a:cubicBezTo>
                <a:cubicBezTo>
                  <a:pt x="1325" y="14387"/>
                  <a:pt x="1322" y="14386"/>
                  <a:pt x="1319" y="14386"/>
                </a:cubicBezTo>
                <a:cubicBezTo>
                  <a:pt x="1305" y="14386"/>
                  <a:pt x="1302" y="14422"/>
                  <a:pt x="1312" y="14475"/>
                </a:cubicBezTo>
                <a:lnTo>
                  <a:pt x="1295" y="14514"/>
                </a:lnTo>
                <a:lnTo>
                  <a:pt x="1283" y="14549"/>
                </a:lnTo>
                <a:cubicBezTo>
                  <a:pt x="1279" y="14550"/>
                  <a:pt x="1275" y="14551"/>
                  <a:pt x="1271" y="14551"/>
                </a:cubicBezTo>
                <a:cubicBezTo>
                  <a:pt x="1238" y="14551"/>
                  <a:pt x="1218" y="14497"/>
                  <a:pt x="1238" y="14492"/>
                </a:cubicBezTo>
                <a:cubicBezTo>
                  <a:pt x="1261" y="14480"/>
                  <a:pt x="1266" y="14463"/>
                  <a:pt x="1249" y="14446"/>
                </a:cubicBezTo>
                <a:lnTo>
                  <a:pt x="1249" y="14446"/>
                </a:lnTo>
                <a:lnTo>
                  <a:pt x="1226" y="14452"/>
                </a:lnTo>
                <a:lnTo>
                  <a:pt x="1175" y="14469"/>
                </a:lnTo>
                <a:cubicBezTo>
                  <a:pt x="1124" y="14424"/>
                  <a:pt x="1073" y="14378"/>
                  <a:pt x="1062" y="14367"/>
                </a:cubicBezTo>
                <a:lnTo>
                  <a:pt x="1051" y="14367"/>
                </a:lnTo>
                <a:cubicBezTo>
                  <a:pt x="1045" y="14373"/>
                  <a:pt x="1034" y="14390"/>
                  <a:pt x="1034" y="14401"/>
                </a:cubicBezTo>
                <a:lnTo>
                  <a:pt x="1028" y="14429"/>
                </a:lnTo>
                <a:cubicBezTo>
                  <a:pt x="1034" y="14458"/>
                  <a:pt x="971" y="14509"/>
                  <a:pt x="948" y="14514"/>
                </a:cubicBezTo>
                <a:cubicBezTo>
                  <a:pt x="947" y="14515"/>
                  <a:pt x="947" y="14515"/>
                  <a:pt x="946" y="14515"/>
                </a:cubicBezTo>
                <a:cubicBezTo>
                  <a:pt x="931" y="14515"/>
                  <a:pt x="926" y="14473"/>
                  <a:pt x="926" y="14452"/>
                </a:cubicBezTo>
                <a:cubicBezTo>
                  <a:pt x="927" y="14449"/>
                  <a:pt x="926" y="14447"/>
                  <a:pt x="924" y="14447"/>
                </a:cubicBezTo>
                <a:cubicBezTo>
                  <a:pt x="917" y="14447"/>
                  <a:pt x="890" y="14471"/>
                  <a:pt x="880" y="14480"/>
                </a:cubicBezTo>
                <a:cubicBezTo>
                  <a:pt x="869" y="14492"/>
                  <a:pt x="886" y="14571"/>
                  <a:pt x="892" y="14600"/>
                </a:cubicBezTo>
                <a:cubicBezTo>
                  <a:pt x="903" y="14622"/>
                  <a:pt x="909" y="14656"/>
                  <a:pt x="909" y="14668"/>
                </a:cubicBezTo>
                <a:lnTo>
                  <a:pt x="909" y="14673"/>
                </a:lnTo>
                <a:cubicBezTo>
                  <a:pt x="900" y="14695"/>
                  <a:pt x="874" y="14706"/>
                  <a:pt x="849" y="14706"/>
                </a:cubicBezTo>
                <a:cubicBezTo>
                  <a:pt x="827" y="14706"/>
                  <a:pt x="806" y="14697"/>
                  <a:pt x="795" y="14679"/>
                </a:cubicBezTo>
                <a:lnTo>
                  <a:pt x="790" y="14662"/>
                </a:lnTo>
                <a:cubicBezTo>
                  <a:pt x="788" y="14658"/>
                  <a:pt x="785" y="14656"/>
                  <a:pt x="782" y="14656"/>
                </a:cubicBezTo>
                <a:cubicBezTo>
                  <a:pt x="769" y="14656"/>
                  <a:pt x="748" y="14695"/>
                  <a:pt x="739" y="14719"/>
                </a:cubicBezTo>
                <a:cubicBezTo>
                  <a:pt x="737" y="14722"/>
                  <a:pt x="736" y="14724"/>
                  <a:pt x="734" y="14724"/>
                </a:cubicBezTo>
                <a:cubicBezTo>
                  <a:pt x="725" y="14724"/>
                  <a:pt x="716" y="14647"/>
                  <a:pt x="716" y="14622"/>
                </a:cubicBezTo>
                <a:cubicBezTo>
                  <a:pt x="716" y="14588"/>
                  <a:pt x="756" y="14554"/>
                  <a:pt x="767" y="14549"/>
                </a:cubicBezTo>
                <a:cubicBezTo>
                  <a:pt x="773" y="14549"/>
                  <a:pt x="756" y="14537"/>
                  <a:pt x="722" y="14526"/>
                </a:cubicBezTo>
                <a:lnTo>
                  <a:pt x="676" y="14526"/>
                </a:lnTo>
                <a:cubicBezTo>
                  <a:pt x="670" y="14543"/>
                  <a:pt x="653" y="14577"/>
                  <a:pt x="642" y="14600"/>
                </a:cubicBezTo>
                <a:lnTo>
                  <a:pt x="625" y="14583"/>
                </a:lnTo>
                <a:lnTo>
                  <a:pt x="602" y="14560"/>
                </a:lnTo>
                <a:cubicBezTo>
                  <a:pt x="584" y="14527"/>
                  <a:pt x="565" y="14506"/>
                  <a:pt x="556" y="14506"/>
                </a:cubicBezTo>
                <a:cubicBezTo>
                  <a:pt x="554" y="14506"/>
                  <a:pt x="552" y="14507"/>
                  <a:pt x="551" y="14509"/>
                </a:cubicBezTo>
                <a:cubicBezTo>
                  <a:pt x="546" y="14514"/>
                  <a:pt x="529" y="14566"/>
                  <a:pt x="512" y="14605"/>
                </a:cubicBezTo>
                <a:lnTo>
                  <a:pt x="489" y="14588"/>
                </a:lnTo>
                <a:lnTo>
                  <a:pt x="432" y="14532"/>
                </a:lnTo>
                <a:cubicBezTo>
                  <a:pt x="381" y="14571"/>
                  <a:pt x="387" y="14668"/>
                  <a:pt x="387" y="14696"/>
                </a:cubicBezTo>
                <a:cubicBezTo>
                  <a:pt x="392" y="14719"/>
                  <a:pt x="398" y="14775"/>
                  <a:pt x="404" y="14787"/>
                </a:cubicBezTo>
                <a:cubicBezTo>
                  <a:pt x="404" y="14798"/>
                  <a:pt x="404" y="14815"/>
                  <a:pt x="398" y="14821"/>
                </a:cubicBezTo>
                <a:cubicBezTo>
                  <a:pt x="398" y="14821"/>
                  <a:pt x="358" y="14781"/>
                  <a:pt x="341" y="14764"/>
                </a:cubicBezTo>
                <a:cubicBezTo>
                  <a:pt x="330" y="14747"/>
                  <a:pt x="353" y="14668"/>
                  <a:pt x="336" y="14656"/>
                </a:cubicBezTo>
                <a:cubicBezTo>
                  <a:pt x="327" y="14648"/>
                  <a:pt x="313" y="14645"/>
                  <a:pt x="300" y="14645"/>
                </a:cubicBezTo>
                <a:cubicBezTo>
                  <a:pt x="286" y="14645"/>
                  <a:pt x="273" y="14648"/>
                  <a:pt x="268" y="14651"/>
                </a:cubicBezTo>
                <a:cubicBezTo>
                  <a:pt x="262" y="14656"/>
                  <a:pt x="262" y="14690"/>
                  <a:pt x="268" y="14730"/>
                </a:cubicBezTo>
                <a:lnTo>
                  <a:pt x="256" y="14741"/>
                </a:lnTo>
                <a:cubicBezTo>
                  <a:pt x="239" y="14770"/>
                  <a:pt x="222" y="14815"/>
                  <a:pt x="183" y="14815"/>
                </a:cubicBezTo>
                <a:cubicBezTo>
                  <a:pt x="177" y="14827"/>
                  <a:pt x="194" y="14844"/>
                  <a:pt x="205" y="14849"/>
                </a:cubicBezTo>
                <a:cubicBezTo>
                  <a:pt x="210" y="14849"/>
                  <a:pt x="180" y="14916"/>
                  <a:pt x="157" y="14916"/>
                </a:cubicBezTo>
                <a:cubicBezTo>
                  <a:pt x="154" y="14916"/>
                  <a:pt x="151" y="14914"/>
                  <a:pt x="148" y="14912"/>
                </a:cubicBezTo>
                <a:cubicBezTo>
                  <a:pt x="146" y="14909"/>
                  <a:pt x="144" y="14908"/>
                  <a:pt x="141" y="14908"/>
                </a:cubicBezTo>
                <a:cubicBezTo>
                  <a:pt x="118" y="14908"/>
                  <a:pt x="87" y="14995"/>
                  <a:pt x="92" y="15031"/>
                </a:cubicBezTo>
                <a:cubicBezTo>
                  <a:pt x="96" y="15064"/>
                  <a:pt x="91" y="15085"/>
                  <a:pt x="79" y="15085"/>
                </a:cubicBezTo>
                <a:cubicBezTo>
                  <a:pt x="75" y="15085"/>
                  <a:pt x="69" y="15082"/>
                  <a:pt x="63" y="15076"/>
                </a:cubicBezTo>
                <a:lnTo>
                  <a:pt x="58" y="15071"/>
                </a:lnTo>
                <a:cubicBezTo>
                  <a:pt x="55" y="15068"/>
                  <a:pt x="49" y="15066"/>
                  <a:pt x="44" y="15066"/>
                </a:cubicBezTo>
                <a:cubicBezTo>
                  <a:pt x="39" y="15066"/>
                  <a:pt x="35" y="15068"/>
                  <a:pt x="35" y="15071"/>
                </a:cubicBezTo>
                <a:lnTo>
                  <a:pt x="24" y="15082"/>
                </a:lnTo>
                <a:cubicBezTo>
                  <a:pt x="24" y="15099"/>
                  <a:pt x="52" y="15139"/>
                  <a:pt x="63" y="15144"/>
                </a:cubicBezTo>
                <a:cubicBezTo>
                  <a:pt x="66" y="15145"/>
                  <a:pt x="68" y="15145"/>
                  <a:pt x="71" y="15145"/>
                </a:cubicBezTo>
                <a:cubicBezTo>
                  <a:pt x="89" y="15145"/>
                  <a:pt x="116" y="15132"/>
                  <a:pt x="126" y="15127"/>
                </a:cubicBezTo>
                <a:cubicBezTo>
                  <a:pt x="137" y="15116"/>
                  <a:pt x="131" y="15008"/>
                  <a:pt x="148" y="15008"/>
                </a:cubicBezTo>
                <a:cubicBezTo>
                  <a:pt x="171" y="15014"/>
                  <a:pt x="183" y="15048"/>
                  <a:pt x="177" y="15059"/>
                </a:cubicBezTo>
                <a:cubicBezTo>
                  <a:pt x="171" y="15071"/>
                  <a:pt x="205" y="15099"/>
                  <a:pt x="217" y="15105"/>
                </a:cubicBezTo>
                <a:cubicBezTo>
                  <a:pt x="228" y="15105"/>
                  <a:pt x="228" y="15144"/>
                  <a:pt x="228" y="15161"/>
                </a:cubicBezTo>
                <a:cubicBezTo>
                  <a:pt x="225" y="15167"/>
                  <a:pt x="226" y="15170"/>
                  <a:pt x="230" y="15170"/>
                </a:cubicBezTo>
                <a:cubicBezTo>
                  <a:pt x="234" y="15170"/>
                  <a:pt x="239" y="15167"/>
                  <a:pt x="245" y="15161"/>
                </a:cubicBezTo>
                <a:lnTo>
                  <a:pt x="256" y="15167"/>
                </a:lnTo>
                <a:lnTo>
                  <a:pt x="285" y="15178"/>
                </a:lnTo>
                <a:cubicBezTo>
                  <a:pt x="324" y="15201"/>
                  <a:pt x="336" y="15229"/>
                  <a:pt x="302" y="15246"/>
                </a:cubicBezTo>
                <a:lnTo>
                  <a:pt x="296" y="15241"/>
                </a:lnTo>
                <a:cubicBezTo>
                  <a:pt x="288" y="15236"/>
                  <a:pt x="282" y="15234"/>
                  <a:pt x="278" y="15234"/>
                </a:cubicBezTo>
                <a:cubicBezTo>
                  <a:pt x="268" y="15234"/>
                  <a:pt x="268" y="15247"/>
                  <a:pt x="268" y="15263"/>
                </a:cubicBezTo>
                <a:cubicBezTo>
                  <a:pt x="273" y="15280"/>
                  <a:pt x="290" y="15303"/>
                  <a:pt x="290" y="15309"/>
                </a:cubicBezTo>
                <a:lnTo>
                  <a:pt x="273" y="15337"/>
                </a:lnTo>
                <a:cubicBezTo>
                  <a:pt x="256" y="15320"/>
                  <a:pt x="222" y="15297"/>
                  <a:pt x="205" y="15297"/>
                </a:cubicBezTo>
                <a:lnTo>
                  <a:pt x="188" y="15315"/>
                </a:lnTo>
                <a:lnTo>
                  <a:pt x="165" y="15337"/>
                </a:lnTo>
                <a:cubicBezTo>
                  <a:pt x="137" y="15360"/>
                  <a:pt x="165" y="15388"/>
                  <a:pt x="188" y="15388"/>
                </a:cubicBezTo>
                <a:cubicBezTo>
                  <a:pt x="205" y="15394"/>
                  <a:pt x="194" y="15417"/>
                  <a:pt x="160" y="15451"/>
                </a:cubicBezTo>
                <a:lnTo>
                  <a:pt x="120" y="15451"/>
                </a:lnTo>
                <a:lnTo>
                  <a:pt x="29" y="15462"/>
                </a:lnTo>
                <a:cubicBezTo>
                  <a:pt x="12" y="15547"/>
                  <a:pt x="1" y="15644"/>
                  <a:pt x="1" y="15649"/>
                </a:cubicBezTo>
                <a:cubicBezTo>
                  <a:pt x="1" y="15661"/>
                  <a:pt x="24" y="15672"/>
                  <a:pt x="52" y="15672"/>
                </a:cubicBezTo>
                <a:lnTo>
                  <a:pt x="69" y="15695"/>
                </a:lnTo>
                <a:cubicBezTo>
                  <a:pt x="86" y="15712"/>
                  <a:pt x="92" y="15746"/>
                  <a:pt x="97" y="15774"/>
                </a:cubicBezTo>
                <a:cubicBezTo>
                  <a:pt x="97" y="15791"/>
                  <a:pt x="97" y="15814"/>
                  <a:pt x="97" y="15836"/>
                </a:cubicBezTo>
                <a:lnTo>
                  <a:pt x="92" y="15871"/>
                </a:lnTo>
                <a:cubicBezTo>
                  <a:pt x="88" y="15899"/>
                  <a:pt x="104" y="15907"/>
                  <a:pt x="120" y="15907"/>
                </a:cubicBezTo>
                <a:cubicBezTo>
                  <a:pt x="126" y="15907"/>
                  <a:pt x="132" y="15906"/>
                  <a:pt x="137" y="15905"/>
                </a:cubicBezTo>
                <a:cubicBezTo>
                  <a:pt x="148" y="15899"/>
                  <a:pt x="154" y="15859"/>
                  <a:pt x="143" y="15819"/>
                </a:cubicBezTo>
                <a:lnTo>
                  <a:pt x="154" y="15814"/>
                </a:lnTo>
                <a:lnTo>
                  <a:pt x="165" y="15791"/>
                </a:lnTo>
                <a:cubicBezTo>
                  <a:pt x="183" y="15814"/>
                  <a:pt x="217" y="15854"/>
                  <a:pt x="245" y="15871"/>
                </a:cubicBezTo>
                <a:lnTo>
                  <a:pt x="279" y="15865"/>
                </a:lnTo>
                <a:lnTo>
                  <a:pt x="279" y="15865"/>
                </a:lnTo>
                <a:cubicBezTo>
                  <a:pt x="285" y="15871"/>
                  <a:pt x="268" y="15916"/>
                  <a:pt x="262" y="15927"/>
                </a:cubicBezTo>
                <a:cubicBezTo>
                  <a:pt x="256" y="15944"/>
                  <a:pt x="279" y="16063"/>
                  <a:pt x="251" y="16080"/>
                </a:cubicBezTo>
                <a:cubicBezTo>
                  <a:pt x="222" y="16097"/>
                  <a:pt x="217" y="16166"/>
                  <a:pt x="217" y="16188"/>
                </a:cubicBezTo>
                <a:cubicBezTo>
                  <a:pt x="217" y="16211"/>
                  <a:pt x="222" y="16239"/>
                  <a:pt x="228" y="16245"/>
                </a:cubicBezTo>
                <a:lnTo>
                  <a:pt x="234" y="16251"/>
                </a:lnTo>
                <a:cubicBezTo>
                  <a:pt x="239" y="16251"/>
                  <a:pt x="256" y="16251"/>
                  <a:pt x="256" y="16245"/>
                </a:cubicBezTo>
                <a:lnTo>
                  <a:pt x="273" y="16194"/>
                </a:lnTo>
                <a:cubicBezTo>
                  <a:pt x="282" y="16162"/>
                  <a:pt x="297" y="16151"/>
                  <a:pt x="311" y="16151"/>
                </a:cubicBezTo>
                <a:cubicBezTo>
                  <a:pt x="324" y="16151"/>
                  <a:pt x="336" y="16160"/>
                  <a:pt x="341" y="16171"/>
                </a:cubicBezTo>
                <a:cubicBezTo>
                  <a:pt x="345" y="16186"/>
                  <a:pt x="354" y="16194"/>
                  <a:pt x="364" y="16194"/>
                </a:cubicBezTo>
                <a:cubicBezTo>
                  <a:pt x="370" y="16194"/>
                  <a:pt x="375" y="16192"/>
                  <a:pt x="381" y="16188"/>
                </a:cubicBezTo>
                <a:lnTo>
                  <a:pt x="443" y="16188"/>
                </a:lnTo>
                <a:cubicBezTo>
                  <a:pt x="442" y="16204"/>
                  <a:pt x="443" y="16210"/>
                  <a:pt x="446" y="16210"/>
                </a:cubicBezTo>
                <a:cubicBezTo>
                  <a:pt x="453" y="16210"/>
                  <a:pt x="470" y="16178"/>
                  <a:pt x="478" y="16154"/>
                </a:cubicBezTo>
                <a:cubicBezTo>
                  <a:pt x="489" y="16120"/>
                  <a:pt x="517" y="16092"/>
                  <a:pt x="517" y="16092"/>
                </a:cubicBezTo>
                <a:cubicBezTo>
                  <a:pt x="523" y="16092"/>
                  <a:pt x="551" y="16166"/>
                  <a:pt x="585" y="16262"/>
                </a:cubicBezTo>
                <a:lnTo>
                  <a:pt x="676" y="16194"/>
                </a:lnTo>
                <a:lnTo>
                  <a:pt x="682" y="16194"/>
                </a:lnTo>
                <a:cubicBezTo>
                  <a:pt x="693" y="16211"/>
                  <a:pt x="699" y="16251"/>
                  <a:pt x="693" y="16279"/>
                </a:cubicBezTo>
                <a:lnTo>
                  <a:pt x="682" y="16302"/>
                </a:lnTo>
                <a:lnTo>
                  <a:pt x="670" y="16313"/>
                </a:lnTo>
                <a:cubicBezTo>
                  <a:pt x="653" y="16313"/>
                  <a:pt x="631" y="16341"/>
                  <a:pt x="619" y="16376"/>
                </a:cubicBezTo>
                <a:lnTo>
                  <a:pt x="653" y="16370"/>
                </a:lnTo>
                <a:cubicBezTo>
                  <a:pt x="663" y="16367"/>
                  <a:pt x="673" y="16361"/>
                  <a:pt x="680" y="16361"/>
                </a:cubicBezTo>
                <a:cubicBezTo>
                  <a:pt x="685" y="16361"/>
                  <a:pt x="687" y="16365"/>
                  <a:pt x="682" y="16381"/>
                </a:cubicBezTo>
                <a:cubicBezTo>
                  <a:pt x="665" y="16432"/>
                  <a:pt x="670" y="16455"/>
                  <a:pt x="699" y="16472"/>
                </a:cubicBezTo>
                <a:lnTo>
                  <a:pt x="744" y="16495"/>
                </a:lnTo>
                <a:cubicBezTo>
                  <a:pt x="744" y="16473"/>
                  <a:pt x="752" y="16466"/>
                  <a:pt x="761" y="16466"/>
                </a:cubicBezTo>
                <a:cubicBezTo>
                  <a:pt x="772" y="16466"/>
                  <a:pt x="784" y="16474"/>
                  <a:pt x="790" y="16483"/>
                </a:cubicBezTo>
                <a:cubicBezTo>
                  <a:pt x="798" y="16489"/>
                  <a:pt x="826" y="16495"/>
                  <a:pt x="854" y="16495"/>
                </a:cubicBezTo>
                <a:cubicBezTo>
                  <a:pt x="882" y="16495"/>
                  <a:pt x="909" y="16489"/>
                  <a:pt x="914" y="16472"/>
                </a:cubicBezTo>
                <a:cubicBezTo>
                  <a:pt x="925" y="16450"/>
                  <a:pt x="938" y="16442"/>
                  <a:pt x="948" y="16442"/>
                </a:cubicBezTo>
                <a:cubicBezTo>
                  <a:pt x="953" y="16442"/>
                  <a:pt x="958" y="16445"/>
                  <a:pt x="960" y="16449"/>
                </a:cubicBezTo>
                <a:cubicBezTo>
                  <a:pt x="960" y="16451"/>
                  <a:pt x="960" y="16452"/>
                  <a:pt x="962" y="16452"/>
                </a:cubicBezTo>
                <a:cubicBezTo>
                  <a:pt x="969" y="16452"/>
                  <a:pt x="995" y="16424"/>
                  <a:pt x="1005" y="16410"/>
                </a:cubicBezTo>
                <a:cubicBezTo>
                  <a:pt x="1017" y="16393"/>
                  <a:pt x="1062" y="16319"/>
                  <a:pt x="1062" y="16296"/>
                </a:cubicBezTo>
                <a:cubicBezTo>
                  <a:pt x="1056" y="16273"/>
                  <a:pt x="1124" y="16256"/>
                  <a:pt x="1153" y="16256"/>
                </a:cubicBezTo>
                <a:cubicBezTo>
                  <a:pt x="1181" y="16256"/>
                  <a:pt x="1187" y="16313"/>
                  <a:pt x="1181" y="16330"/>
                </a:cubicBezTo>
                <a:cubicBezTo>
                  <a:pt x="1181" y="16353"/>
                  <a:pt x="1181" y="16370"/>
                  <a:pt x="1187" y="16376"/>
                </a:cubicBezTo>
                <a:cubicBezTo>
                  <a:pt x="1187" y="16376"/>
                  <a:pt x="1215" y="16330"/>
                  <a:pt x="1226" y="16313"/>
                </a:cubicBezTo>
                <a:cubicBezTo>
                  <a:pt x="1228" y="16310"/>
                  <a:pt x="1230" y="16309"/>
                  <a:pt x="1232" y="16309"/>
                </a:cubicBezTo>
                <a:cubicBezTo>
                  <a:pt x="1242" y="16309"/>
                  <a:pt x="1250" y="16340"/>
                  <a:pt x="1255" y="16387"/>
                </a:cubicBezTo>
                <a:lnTo>
                  <a:pt x="1226" y="16432"/>
                </a:lnTo>
                <a:cubicBezTo>
                  <a:pt x="1221" y="16438"/>
                  <a:pt x="1232" y="16466"/>
                  <a:pt x="1238" y="16472"/>
                </a:cubicBezTo>
                <a:cubicBezTo>
                  <a:pt x="1239" y="16473"/>
                  <a:pt x="1242" y="16474"/>
                  <a:pt x="1245" y="16474"/>
                </a:cubicBezTo>
                <a:cubicBezTo>
                  <a:pt x="1254" y="16474"/>
                  <a:pt x="1268" y="16469"/>
                  <a:pt x="1272" y="16461"/>
                </a:cubicBezTo>
                <a:lnTo>
                  <a:pt x="1283" y="16438"/>
                </a:lnTo>
                <a:cubicBezTo>
                  <a:pt x="1293" y="16412"/>
                  <a:pt x="1303" y="16399"/>
                  <a:pt x="1309" y="16399"/>
                </a:cubicBezTo>
                <a:cubicBezTo>
                  <a:pt x="1314" y="16399"/>
                  <a:pt x="1317" y="16406"/>
                  <a:pt x="1317" y="16421"/>
                </a:cubicBezTo>
                <a:lnTo>
                  <a:pt x="1323" y="16421"/>
                </a:lnTo>
                <a:cubicBezTo>
                  <a:pt x="1351" y="16432"/>
                  <a:pt x="1374" y="16438"/>
                  <a:pt x="1402" y="16444"/>
                </a:cubicBezTo>
                <a:cubicBezTo>
                  <a:pt x="1434" y="16444"/>
                  <a:pt x="1412" y="16507"/>
                  <a:pt x="1445" y="16507"/>
                </a:cubicBezTo>
                <a:cubicBezTo>
                  <a:pt x="1447" y="16507"/>
                  <a:pt x="1450" y="16507"/>
                  <a:pt x="1453" y="16506"/>
                </a:cubicBezTo>
                <a:lnTo>
                  <a:pt x="1510" y="16495"/>
                </a:lnTo>
                <a:cubicBezTo>
                  <a:pt x="1573" y="16495"/>
                  <a:pt x="1618" y="16415"/>
                  <a:pt x="1612" y="16393"/>
                </a:cubicBezTo>
                <a:cubicBezTo>
                  <a:pt x="1612" y="16364"/>
                  <a:pt x="1646" y="16341"/>
                  <a:pt x="1692" y="16336"/>
                </a:cubicBezTo>
                <a:lnTo>
                  <a:pt x="1709" y="16358"/>
                </a:lnTo>
                <a:lnTo>
                  <a:pt x="1754" y="16415"/>
                </a:lnTo>
                <a:cubicBezTo>
                  <a:pt x="1811" y="16432"/>
                  <a:pt x="1885" y="16449"/>
                  <a:pt x="1913" y="16461"/>
                </a:cubicBezTo>
                <a:lnTo>
                  <a:pt x="1930" y="16483"/>
                </a:lnTo>
                <a:cubicBezTo>
                  <a:pt x="1936" y="16493"/>
                  <a:pt x="1942" y="16496"/>
                  <a:pt x="1947" y="16496"/>
                </a:cubicBezTo>
                <a:cubicBezTo>
                  <a:pt x="1958" y="16496"/>
                  <a:pt x="1966" y="16481"/>
                  <a:pt x="1975" y="16481"/>
                </a:cubicBezTo>
                <a:cubicBezTo>
                  <a:pt x="1977" y="16481"/>
                  <a:pt x="1979" y="16482"/>
                  <a:pt x="1981" y="16483"/>
                </a:cubicBezTo>
                <a:cubicBezTo>
                  <a:pt x="2004" y="16500"/>
                  <a:pt x="2026" y="16523"/>
                  <a:pt x="2049" y="16534"/>
                </a:cubicBezTo>
                <a:cubicBezTo>
                  <a:pt x="2055" y="16537"/>
                  <a:pt x="2061" y="16539"/>
                  <a:pt x="2065" y="16539"/>
                </a:cubicBezTo>
                <a:cubicBezTo>
                  <a:pt x="2069" y="16539"/>
                  <a:pt x="2072" y="16537"/>
                  <a:pt x="2072" y="16534"/>
                </a:cubicBezTo>
                <a:cubicBezTo>
                  <a:pt x="2095" y="16495"/>
                  <a:pt x="2129" y="16517"/>
                  <a:pt x="2151" y="16500"/>
                </a:cubicBezTo>
                <a:lnTo>
                  <a:pt x="2168" y="16483"/>
                </a:lnTo>
                <a:cubicBezTo>
                  <a:pt x="2183" y="16449"/>
                  <a:pt x="2202" y="16431"/>
                  <a:pt x="2211" y="16431"/>
                </a:cubicBezTo>
                <a:cubicBezTo>
                  <a:pt x="2212" y="16431"/>
                  <a:pt x="2213" y="16432"/>
                  <a:pt x="2214" y="16432"/>
                </a:cubicBezTo>
                <a:cubicBezTo>
                  <a:pt x="2214" y="16438"/>
                  <a:pt x="2236" y="16472"/>
                  <a:pt x="2253" y="16512"/>
                </a:cubicBezTo>
                <a:lnTo>
                  <a:pt x="2310" y="16483"/>
                </a:lnTo>
                <a:lnTo>
                  <a:pt x="2327" y="16478"/>
                </a:lnTo>
                <a:cubicBezTo>
                  <a:pt x="2339" y="16483"/>
                  <a:pt x="2367" y="16506"/>
                  <a:pt x="2390" y="16529"/>
                </a:cubicBezTo>
                <a:lnTo>
                  <a:pt x="2407" y="16551"/>
                </a:lnTo>
                <a:lnTo>
                  <a:pt x="2452" y="16614"/>
                </a:lnTo>
                <a:cubicBezTo>
                  <a:pt x="2469" y="16591"/>
                  <a:pt x="2509" y="16546"/>
                  <a:pt x="2531" y="16506"/>
                </a:cubicBezTo>
                <a:lnTo>
                  <a:pt x="2577" y="16500"/>
                </a:lnTo>
                <a:cubicBezTo>
                  <a:pt x="2600" y="16500"/>
                  <a:pt x="2622" y="16444"/>
                  <a:pt x="2645" y="16410"/>
                </a:cubicBezTo>
                <a:lnTo>
                  <a:pt x="2645" y="16404"/>
                </a:lnTo>
                <a:cubicBezTo>
                  <a:pt x="2662" y="16410"/>
                  <a:pt x="2662" y="16506"/>
                  <a:pt x="2651" y="16540"/>
                </a:cubicBezTo>
                <a:cubicBezTo>
                  <a:pt x="2645" y="16574"/>
                  <a:pt x="2679" y="16597"/>
                  <a:pt x="2690" y="16597"/>
                </a:cubicBezTo>
                <a:cubicBezTo>
                  <a:pt x="2704" y="16597"/>
                  <a:pt x="2750" y="16568"/>
                  <a:pt x="2777" y="16568"/>
                </a:cubicBezTo>
                <a:cubicBezTo>
                  <a:pt x="2784" y="16568"/>
                  <a:pt x="2789" y="16570"/>
                  <a:pt x="2792" y="16574"/>
                </a:cubicBezTo>
                <a:cubicBezTo>
                  <a:pt x="2809" y="16597"/>
                  <a:pt x="2832" y="16636"/>
                  <a:pt x="2844" y="16665"/>
                </a:cubicBezTo>
                <a:lnTo>
                  <a:pt x="2878" y="16671"/>
                </a:lnTo>
                <a:cubicBezTo>
                  <a:pt x="2895" y="16671"/>
                  <a:pt x="2917" y="16693"/>
                  <a:pt x="2940" y="16699"/>
                </a:cubicBezTo>
                <a:lnTo>
                  <a:pt x="2968" y="16699"/>
                </a:lnTo>
                <a:cubicBezTo>
                  <a:pt x="3002" y="16699"/>
                  <a:pt x="3036" y="16705"/>
                  <a:pt x="3042" y="16710"/>
                </a:cubicBezTo>
                <a:lnTo>
                  <a:pt x="3048" y="16716"/>
                </a:lnTo>
                <a:cubicBezTo>
                  <a:pt x="3048" y="16727"/>
                  <a:pt x="3048" y="16744"/>
                  <a:pt x="3042" y="16750"/>
                </a:cubicBezTo>
                <a:cubicBezTo>
                  <a:pt x="3038" y="16755"/>
                  <a:pt x="3025" y="16763"/>
                  <a:pt x="3018" y="16763"/>
                </a:cubicBezTo>
                <a:cubicBezTo>
                  <a:pt x="3016" y="16763"/>
                  <a:pt x="3015" y="16762"/>
                  <a:pt x="3014" y="16761"/>
                </a:cubicBezTo>
                <a:cubicBezTo>
                  <a:pt x="3007" y="16759"/>
                  <a:pt x="3001" y="16758"/>
                  <a:pt x="2994" y="16758"/>
                </a:cubicBezTo>
                <a:cubicBezTo>
                  <a:pt x="2972" y="16758"/>
                  <a:pt x="2948" y="16766"/>
                  <a:pt x="2926" y="16766"/>
                </a:cubicBezTo>
                <a:cubicBezTo>
                  <a:pt x="2899" y="16766"/>
                  <a:pt x="2874" y="16754"/>
                  <a:pt x="2861" y="16699"/>
                </a:cubicBezTo>
                <a:cubicBezTo>
                  <a:pt x="2861" y="16699"/>
                  <a:pt x="2838" y="16699"/>
                  <a:pt x="2826" y="16710"/>
                </a:cubicBezTo>
                <a:lnTo>
                  <a:pt x="2809" y="16733"/>
                </a:lnTo>
                <a:cubicBezTo>
                  <a:pt x="2801" y="16757"/>
                  <a:pt x="2787" y="16765"/>
                  <a:pt x="2775" y="16765"/>
                </a:cubicBezTo>
                <a:cubicBezTo>
                  <a:pt x="2765" y="16765"/>
                  <a:pt x="2755" y="16758"/>
                  <a:pt x="2753" y="16750"/>
                </a:cubicBezTo>
                <a:cubicBezTo>
                  <a:pt x="2752" y="16748"/>
                  <a:pt x="2751" y="16748"/>
                  <a:pt x="2750" y="16748"/>
                </a:cubicBezTo>
                <a:cubicBezTo>
                  <a:pt x="2741" y="16748"/>
                  <a:pt x="2712" y="16816"/>
                  <a:pt x="2707" y="16846"/>
                </a:cubicBezTo>
                <a:cubicBezTo>
                  <a:pt x="2703" y="16857"/>
                  <a:pt x="2686" y="16860"/>
                  <a:pt x="2664" y="16860"/>
                </a:cubicBezTo>
                <a:cubicBezTo>
                  <a:pt x="2643" y="16860"/>
                  <a:pt x="2619" y="16858"/>
                  <a:pt x="2597" y="16858"/>
                </a:cubicBezTo>
                <a:cubicBezTo>
                  <a:pt x="2580" y="16858"/>
                  <a:pt x="2565" y="16859"/>
                  <a:pt x="2554" y="16863"/>
                </a:cubicBezTo>
                <a:cubicBezTo>
                  <a:pt x="2520" y="16880"/>
                  <a:pt x="2475" y="16920"/>
                  <a:pt x="2452" y="16954"/>
                </a:cubicBezTo>
                <a:cubicBezTo>
                  <a:pt x="2452" y="16954"/>
                  <a:pt x="2452" y="16954"/>
                  <a:pt x="2463" y="16977"/>
                </a:cubicBezTo>
                <a:cubicBezTo>
                  <a:pt x="2457" y="16974"/>
                  <a:pt x="2446" y="16970"/>
                  <a:pt x="2433" y="16970"/>
                </a:cubicBezTo>
                <a:cubicBezTo>
                  <a:pt x="2424" y="16970"/>
                  <a:pt x="2413" y="16972"/>
                  <a:pt x="2401" y="16977"/>
                </a:cubicBezTo>
                <a:lnTo>
                  <a:pt x="2361" y="16954"/>
                </a:lnTo>
                <a:lnTo>
                  <a:pt x="2316" y="16932"/>
                </a:lnTo>
                <a:cubicBezTo>
                  <a:pt x="2299" y="16949"/>
                  <a:pt x="2282" y="16966"/>
                  <a:pt x="2265" y="16977"/>
                </a:cubicBezTo>
                <a:cubicBezTo>
                  <a:pt x="2265" y="16966"/>
                  <a:pt x="2265" y="16960"/>
                  <a:pt x="2265" y="16960"/>
                </a:cubicBezTo>
                <a:cubicBezTo>
                  <a:pt x="2276" y="16943"/>
                  <a:pt x="2214" y="16886"/>
                  <a:pt x="2185" y="16875"/>
                </a:cubicBezTo>
                <a:cubicBezTo>
                  <a:pt x="2182" y="16874"/>
                  <a:pt x="2180" y="16874"/>
                  <a:pt x="2177" y="16874"/>
                </a:cubicBezTo>
                <a:cubicBezTo>
                  <a:pt x="2153" y="16874"/>
                  <a:pt x="2134" y="16895"/>
                  <a:pt x="2134" y="16926"/>
                </a:cubicBezTo>
                <a:lnTo>
                  <a:pt x="2191" y="16926"/>
                </a:lnTo>
                <a:cubicBezTo>
                  <a:pt x="2197" y="16926"/>
                  <a:pt x="2208" y="16937"/>
                  <a:pt x="2208" y="16943"/>
                </a:cubicBezTo>
                <a:cubicBezTo>
                  <a:pt x="2208" y="16954"/>
                  <a:pt x="2208" y="16966"/>
                  <a:pt x="2208" y="16971"/>
                </a:cubicBezTo>
                <a:cubicBezTo>
                  <a:pt x="2191" y="16983"/>
                  <a:pt x="2185" y="16994"/>
                  <a:pt x="2180" y="17000"/>
                </a:cubicBezTo>
                <a:cubicBezTo>
                  <a:pt x="2180" y="16994"/>
                  <a:pt x="2174" y="16994"/>
                  <a:pt x="2168" y="16994"/>
                </a:cubicBezTo>
                <a:lnTo>
                  <a:pt x="2163" y="16988"/>
                </a:lnTo>
                <a:cubicBezTo>
                  <a:pt x="2151" y="16988"/>
                  <a:pt x="2140" y="17005"/>
                  <a:pt x="2140" y="17017"/>
                </a:cubicBezTo>
                <a:lnTo>
                  <a:pt x="2146" y="17022"/>
                </a:lnTo>
                <a:cubicBezTo>
                  <a:pt x="2113" y="17041"/>
                  <a:pt x="2072" y="17052"/>
                  <a:pt x="2053" y="17052"/>
                </a:cubicBezTo>
                <a:cubicBezTo>
                  <a:pt x="2049" y="17052"/>
                  <a:pt x="2045" y="17052"/>
                  <a:pt x="2044" y="17051"/>
                </a:cubicBezTo>
                <a:cubicBezTo>
                  <a:pt x="2026" y="17045"/>
                  <a:pt x="2049" y="16920"/>
                  <a:pt x="2032" y="16909"/>
                </a:cubicBezTo>
                <a:cubicBezTo>
                  <a:pt x="2025" y="16904"/>
                  <a:pt x="2017" y="16902"/>
                  <a:pt x="2010" y="16902"/>
                </a:cubicBezTo>
                <a:cubicBezTo>
                  <a:pt x="2000" y="16902"/>
                  <a:pt x="1992" y="16906"/>
                  <a:pt x="1992" y="16909"/>
                </a:cubicBezTo>
                <a:cubicBezTo>
                  <a:pt x="1992" y="16909"/>
                  <a:pt x="1975" y="16988"/>
                  <a:pt x="1964" y="17085"/>
                </a:cubicBezTo>
                <a:lnTo>
                  <a:pt x="1885" y="17119"/>
                </a:lnTo>
                <a:lnTo>
                  <a:pt x="1862" y="17124"/>
                </a:lnTo>
                <a:cubicBezTo>
                  <a:pt x="1853" y="17140"/>
                  <a:pt x="1839" y="17145"/>
                  <a:pt x="1827" y="17145"/>
                </a:cubicBezTo>
                <a:cubicBezTo>
                  <a:pt x="1817" y="17145"/>
                  <a:pt x="1808" y="17141"/>
                  <a:pt x="1805" y="17136"/>
                </a:cubicBezTo>
                <a:cubicBezTo>
                  <a:pt x="1804" y="17133"/>
                  <a:pt x="1801" y="17132"/>
                  <a:pt x="1798" y="17132"/>
                </a:cubicBezTo>
                <a:cubicBezTo>
                  <a:pt x="1788" y="17132"/>
                  <a:pt x="1770" y="17144"/>
                  <a:pt x="1765" y="17153"/>
                </a:cubicBezTo>
                <a:cubicBezTo>
                  <a:pt x="1759" y="17159"/>
                  <a:pt x="1752" y="17162"/>
                  <a:pt x="1747" y="17162"/>
                </a:cubicBezTo>
                <a:cubicBezTo>
                  <a:pt x="1743" y="17162"/>
                  <a:pt x="1739" y="17161"/>
                  <a:pt x="1737" y="17158"/>
                </a:cubicBezTo>
                <a:cubicBezTo>
                  <a:pt x="1731" y="17153"/>
                  <a:pt x="1720" y="17096"/>
                  <a:pt x="1703" y="17034"/>
                </a:cubicBezTo>
                <a:lnTo>
                  <a:pt x="1652" y="17011"/>
                </a:lnTo>
                <a:lnTo>
                  <a:pt x="1646" y="17011"/>
                </a:lnTo>
                <a:cubicBezTo>
                  <a:pt x="1642" y="16984"/>
                  <a:pt x="1634" y="16975"/>
                  <a:pt x="1628" y="16975"/>
                </a:cubicBezTo>
                <a:cubicBezTo>
                  <a:pt x="1626" y="16975"/>
                  <a:pt x="1625" y="16976"/>
                  <a:pt x="1624" y="16977"/>
                </a:cubicBezTo>
                <a:cubicBezTo>
                  <a:pt x="1624" y="16983"/>
                  <a:pt x="1612" y="17034"/>
                  <a:pt x="1601" y="17085"/>
                </a:cubicBezTo>
                <a:lnTo>
                  <a:pt x="1533" y="17022"/>
                </a:lnTo>
                <a:cubicBezTo>
                  <a:pt x="1530" y="17019"/>
                  <a:pt x="1526" y="17018"/>
                  <a:pt x="1522" y="17018"/>
                </a:cubicBezTo>
                <a:cubicBezTo>
                  <a:pt x="1517" y="17018"/>
                  <a:pt x="1513" y="17019"/>
                  <a:pt x="1510" y="17022"/>
                </a:cubicBezTo>
                <a:cubicBezTo>
                  <a:pt x="1505" y="17022"/>
                  <a:pt x="1499" y="17039"/>
                  <a:pt x="1499" y="17039"/>
                </a:cubicBezTo>
                <a:lnTo>
                  <a:pt x="1550" y="17124"/>
                </a:lnTo>
                <a:cubicBezTo>
                  <a:pt x="1499" y="17141"/>
                  <a:pt x="1431" y="17170"/>
                  <a:pt x="1402" y="17193"/>
                </a:cubicBezTo>
                <a:lnTo>
                  <a:pt x="1380" y="17170"/>
                </a:lnTo>
                <a:lnTo>
                  <a:pt x="1368" y="17158"/>
                </a:lnTo>
                <a:cubicBezTo>
                  <a:pt x="1363" y="17117"/>
                  <a:pt x="1344" y="17090"/>
                  <a:pt x="1314" y="17090"/>
                </a:cubicBezTo>
                <a:cubicBezTo>
                  <a:pt x="1312" y="17090"/>
                  <a:pt x="1309" y="17090"/>
                  <a:pt x="1306" y="17090"/>
                </a:cubicBezTo>
                <a:lnTo>
                  <a:pt x="1278" y="17090"/>
                </a:lnTo>
                <a:cubicBezTo>
                  <a:pt x="1272" y="17107"/>
                  <a:pt x="1289" y="17113"/>
                  <a:pt x="1306" y="17113"/>
                </a:cubicBezTo>
                <a:lnTo>
                  <a:pt x="1323" y="17113"/>
                </a:lnTo>
                <a:cubicBezTo>
                  <a:pt x="1329" y="17119"/>
                  <a:pt x="1340" y="17119"/>
                  <a:pt x="1340" y="17124"/>
                </a:cubicBezTo>
                <a:cubicBezTo>
                  <a:pt x="1346" y="17141"/>
                  <a:pt x="1340" y="17170"/>
                  <a:pt x="1340" y="17170"/>
                </a:cubicBezTo>
                <a:lnTo>
                  <a:pt x="1295" y="17176"/>
                </a:lnTo>
                <a:cubicBezTo>
                  <a:pt x="1289" y="17178"/>
                  <a:pt x="1283" y="17178"/>
                  <a:pt x="1278" y="17178"/>
                </a:cubicBezTo>
                <a:cubicBezTo>
                  <a:pt x="1238" y="17178"/>
                  <a:pt x="1194" y="17135"/>
                  <a:pt x="1173" y="17135"/>
                </a:cubicBezTo>
                <a:cubicBezTo>
                  <a:pt x="1172" y="17135"/>
                  <a:pt x="1171" y="17136"/>
                  <a:pt x="1170" y="17136"/>
                </a:cubicBezTo>
                <a:cubicBezTo>
                  <a:pt x="1147" y="17136"/>
                  <a:pt x="1107" y="17119"/>
                  <a:pt x="1090" y="17113"/>
                </a:cubicBezTo>
                <a:cubicBezTo>
                  <a:pt x="1088" y="17112"/>
                  <a:pt x="1086" y="17112"/>
                  <a:pt x="1085" y="17112"/>
                </a:cubicBezTo>
                <a:cubicBezTo>
                  <a:pt x="1074" y="17112"/>
                  <a:pt x="1075" y="17128"/>
                  <a:pt x="1090" y="17153"/>
                </a:cubicBezTo>
                <a:lnTo>
                  <a:pt x="1096" y="17158"/>
                </a:lnTo>
                <a:cubicBezTo>
                  <a:pt x="1141" y="17187"/>
                  <a:pt x="1102" y="17215"/>
                  <a:pt x="1102" y="17244"/>
                </a:cubicBezTo>
                <a:cubicBezTo>
                  <a:pt x="1098" y="17271"/>
                  <a:pt x="1086" y="17280"/>
                  <a:pt x="1075" y="17280"/>
                </a:cubicBezTo>
                <a:cubicBezTo>
                  <a:pt x="1068" y="17280"/>
                  <a:pt x="1061" y="17276"/>
                  <a:pt x="1056" y="17272"/>
                </a:cubicBezTo>
                <a:lnTo>
                  <a:pt x="1005" y="17244"/>
                </a:lnTo>
                <a:cubicBezTo>
                  <a:pt x="948" y="17261"/>
                  <a:pt x="852" y="17249"/>
                  <a:pt x="835" y="17266"/>
                </a:cubicBezTo>
                <a:cubicBezTo>
                  <a:pt x="824" y="17289"/>
                  <a:pt x="790" y="17317"/>
                  <a:pt x="761" y="17329"/>
                </a:cubicBezTo>
                <a:lnTo>
                  <a:pt x="756" y="17278"/>
                </a:lnTo>
                <a:cubicBezTo>
                  <a:pt x="756" y="17263"/>
                  <a:pt x="748" y="17247"/>
                  <a:pt x="741" y="17247"/>
                </a:cubicBezTo>
                <a:cubicBezTo>
                  <a:pt x="738" y="17247"/>
                  <a:pt x="735" y="17251"/>
                  <a:pt x="733" y="17261"/>
                </a:cubicBezTo>
                <a:lnTo>
                  <a:pt x="727" y="17317"/>
                </a:lnTo>
                <a:cubicBezTo>
                  <a:pt x="699" y="17357"/>
                  <a:pt x="665" y="17488"/>
                  <a:pt x="648" y="17527"/>
                </a:cubicBezTo>
                <a:cubicBezTo>
                  <a:pt x="642" y="17539"/>
                  <a:pt x="636" y="17544"/>
                  <a:pt x="629" y="17544"/>
                </a:cubicBezTo>
                <a:cubicBezTo>
                  <a:pt x="617" y="17544"/>
                  <a:pt x="604" y="17522"/>
                  <a:pt x="597" y="17476"/>
                </a:cubicBezTo>
                <a:lnTo>
                  <a:pt x="631" y="17385"/>
                </a:lnTo>
                <a:lnTo>
                  <a:pt x="648" y="17340"/>
                </a:lnTo>
                <a:cubicBezTo>
                  <a:pt x="665" y="17289"/>
                  <a:pt x="676" y="17232"/>
                  <a:pt x="670" y="17210"/>
                </a:cubicBezTo>
                <a:lnTo>
                  <a:pt x="670" y="17210"/>
                </a:lnTo>
                <a:lnTo>
                  <a:pt x="648" y="17238"/>
                </a:lnTo>
                <a:cubicBezTo>
                  <a:pt x="646" y="17237"/>
                  <a:pt x="644" y="17237"/>
                  <a:pt x="642" y="17237"/>
                </a:cubicBezTo>
                <a:cubicBezTo>
                  <a:pt x="622" y="17237"/>
                  <a:pt x="608" y="17291"/>
                  <a:pt x="608" y="17317"/>
                </a:cubicBezTo>
                <a:cubicBezTo>
                  <a:pt x="608" y="17333"/>
                  <a:pt x="599" y="17342"/>
                  <a:pt x="586" y="17342"/>
                </a:cubicBezTo>
                <a:cubicBezTo>
                  <a:pt x="575" y="17342"/>
                  <a:pt x="561" y="17336"/>
                  <a:pt x="546" y="17323"/>
                </a:cubicBezTo>
                <a:lnTo>
                  <a:pt x="529" y="17289"/>
                </a:lnTo>
                <a:lnTo>
                  <a:pt x="506" y="17255"/>
                </a:lnTo>
                <a:cubicBezTo>
                  <a:pt x="461" y="17238"/>
                  <a:pt x="449" y="17193"/>
                  <a:pt x="478" y="17158"/>
                </a:cubicBezTo>
                <a:lnTo>
                  <a:pt x="478" y="17130"/>
                </a:lnTo>
                <a:lnTo>
                  <a:pt x="483" y="17096"/>
                </a:lnTo>
                <a:cubicBezTo>
                  <a:pt x="476" y="17080"/>
                  <a:pt x="467" y="17074"/>
                  <a:pt x="458" y="17074"/>
                </a:cubicBezTo>
                <a:cubicBezTo>
                  <a:pt x="436" y="17074"/>
                  <a:pt x="413" y="17105"/>
                  <a:pt x="409" y="17124"/>
                </a:cubicBezTo>
                <a:cubicBezTo>
                  <a:pt x="405" y="17151"/>
                  <a:pt x="376" y="17160"/>
                  <a:pt x="356" y="17160"/>
                </a:cubicBezTo>
                <a:cubicBezTo>
                  <a:pt x="350" y="17160"/>
                  <a:pt x="345" y="17160"/>
                  <a:pt x="341" y="17158"/>
                </a:cubicBezTo>
                <a:cubicBezTo>
                  <a:pt x="341" y="17158"/>
                  <a:pt x="341" y="17158"/>
                  <a:pt x="341" y="17158"/>
                </a:cubicBezTo>
                <a:cubicBezTo>
                  <a:pt x="334" y="17158"/>
                  <a:pt x="432" y="17306"/>
                  <a:pt x="426" y="17329"/>
                </a:cubicBezTo>
                <a:cubicBezTo>
                  <a:pt x="426" y="17351"/>
                  <a:pt x="392" y="17351"/>
                  <a:pt x="381" y="17357"/>
                </a:cubicBezTo>
                <a:cubicBezTo>
                  <a:pt x="375" y="17363"/>
                  <a:pt x="353" y="17408"/>
                  <a:pt x="336" y="17459"/>
                </a:cubicBezTo>
                <a:lnTo>
                  <a:pt x="296" y="17476"/>
                </a:lnTo>
                <a:cubicBezTo>
                  <a:pt x="273" y="17482"/>
                  <a:pt x="256" y="17505"/>
                  <a:pt x="234" y="17522"/>
                </a:cubicBezTo>
                <a:cubicBezTo>
                  <a:pt x="205" y="17539"/>
                  <a:pt x="245" y="17573"/>
                  <a:pt x="234" y="17584"/>
                </a:cubicBezTo>
                <a:lnTo>
                  <a:pt x="211" y="17618"/>
                </a:lnTo>
                <a:cubicBezTo>
                  <a:pt x="183" y="17641"/>
                  <a:pt x="137" y="17675"/>
                  <a:pt x="131" y="17680"/>
                </a:cubicBezTo>
                <a:cubicBezTo>
                  <a:pt x="120" y="17692"/>
                  <a:pt x="137" y="17709"/>
                  <a:pt x="165" y="17732"/>
                </a:cubicBezTo>
                <a:lnTo>
                  <a:pt x="171" y="17720"/>
                </a:lnTo>
                <a:cubicBezTo>
                  <a:pt x="182" y="17706"/>
                  <a:pt x="191" y="17701"/>
                  <a:pt x="200" y="17701"/>
                </a:cubicBezTo>
                <a:cubicBezTo>
                  <a:pt x="219" y="17701"/>
                  <a:pt x="235" y="17726"/>
                  <a:pt x="251" y="17726"/>
                </a:cubicBezTo>
                <a:lnTo>
                  <a:pt x="285" y="17726"/>
                </a:lnTo>
                <a:cubicBezTo>
                  <a:pt x="319" y="17726"/>
                  <a:pt x="358" y="17720"/>
                  <a:pt x="381" y="17715"/>
                </a:cubicBezTo>
                <a:lnTo>
                  <a:pt x="387" y="17754"/>
                </a:lnTo>
                <a:lnTo>
                  <a:pt x="398" y="17817"/>
                </a:lnTo>
                <a:cubicBezTo>
                  <a:pt x="432" y="17794"/>
                  <a:pt x="443" y="17737"/>
                  <a:pt x="443" y="17726"/>
                </a:cubicBezTo>
                <a:cubicBezTo>
                  <a:pt x="443" y="17715"/>
                  <a:pt x="455" y="17697"/>
                  <a:pt x="472" y="17697"/>
                </a:cubicBezTo>
                <a:lnTo>
                  <a:pt x="478" y="17703"/>
                </a:lnTo>
                <a:cubicBezTo>
                  <a:pt x="492" y="17717"/>
                  <a:pt x="503" y="17724"/>
                  <a:pt x="513" y="17724"/>
                </a:cubicBezTo>
                <a:cubicBezTo>
                  <a:pt x="523" y="17724"/>
                  <a:pt x="531" y="17717"/>
                  <a:pt x="540" y="17703"/>
                </a:cubicBezTo>
                <a:cubicBezTo>
                  <a:pt x="551" y="17688"/>
                  <a:pt x="560" y="17665"/>
                  <a:pt x="573" y="17665"/>
                </a:cubicBezTo>
                <a:cubicBezTo>
                  <a:pt x="580" y="17665"/>
                  <a:pt x="587" y="17671"/>
                  <a:pt x="597" y="17686"/>
                </a:cubicBezTo>
                <a:lnTo>
                  <a:pt x="597" y="17692"/>
                </a:lnTo>
                <a:cubicBezTo>
                  <a:pt x="619" y="17680"/>
                  <a:pt x="653" y="17663"/>
                  <a:pt x="682" y="17658"/>
                </a:cubicBezTo>
                <a:lnTo>
                  <a:pt x="710" y="17658"/>
                </a:lnTo>
                <a:lnTo>
                  <a:pt x="756" y="17652"/>
                </a:lnTo>
                <a:cubicBezTo>
                  <a:pt x="769" y="17676"/>
                  <a:pt x="785" y="17686"/>
                  <a:pt x="795" y="17686"/>
                </a:cubicBezTo>
                <a:cubicBezTo>
                  <a:pt x="802" y="17686"/>
                  <a:pt x="807" y="17682"/>
                  <a:pt x="807" y="17675"/>
                </a:cubicBezTo>
                <a:cubicBezTo>
                  <a:pt x="808" y="17673"/>
                  <a:pt x="809" y="17672"/>
                  <a:pt x="811" y="17672"/>
                </a:cubicBezTo>
                <a:cubicBezTo>
                  <a:pt x="821" y="17672"/>
                  <a:pt x="842" y="17695"/>
                  <a:pt x="846" y="17709"/>
                </a:cubicBezTo>
                <a:cubicBezTo>
                  <a:pt x="848" y="17712"/>
                  <a:pt x="851" y="17713"/>
                  <a:pt x="855" y="17713"/>
                </a:cubicBezTo>
                <a:cubicBezTo>
                  <a:pt x="867" y="17713"/>
                  <a:pt x="887" y="17702"/>
                  <a:pt x="892" y="17697"/>
                </a:cubicBezTo>
                <a:cubicBezTo>
                  <a:pt x="897" y="17686"/>
                  <a:pt x="875" y="17629"/>
                  <a:pt x="863" y="17607"/>
                </a:cubicBezTo>
                <a:cubicBezTo>
                  <a:pt x="846" y="17590"/>
                  <a:pt x="863" y="17567"/>
                  <a:pt x="897" y="17561"/>
                </a:cubicBezTo>
                <a:lnTo>
                  <a:pt x="914" y="17567"/>
                </a:lnTo>
                <a:cubicBezTo>
                  <a:pt x="937" y="17578"/>
                  <a:pt x="960" y="17601"/>
                  <a:pt x="983" y="17618"/>
                </a:cubicBezTo>
                <a:cubicBezTo>
                  <a:pt x="1000" y="17629"/>
                  <a:pt x="1034" y="17624"/>
                  <a:pt x="1045" y="17641"/>
                </a:cubicBezTo>
                <a:cubicBezTo>
                  <a:pt x="1052" y="17649"/>
                  <a:pt x="1059" y="17653"/>
                  <a:pt x="1064" y="17653"/>
                </a:cubicBezTo>
                <a:cubicBezTo>
                  <a:pt x="1079" y="17653"/>
                  <a:pt x="1089" y="17625"/>
                  <a:pt x="1106" y="17625"/>
                </a:cubicBezTo>
                <a:cubicBezTo>
                  <a:pt x="1110" y="17625"/>
                  <a:pt x="1114" y="17626"/>
                  <a:pt x="1119" y="17629"/>
                </a:cubicBezTo>
                <a:lnTo>
                  <a:pt x="1147" y="17652"/>
                </a:lnTo>
                <a:cubicBezTo>
                  <a:pt x="1164" y="17607"/>
                  <a:pt x="1136" y="17561"/>
                  <a:pt x="1124" y="17561"/>
                </a:cubicBezTo>
                <a:cubicBezTo>
                  <a:pt x="1113" y="17556"/>
                  <a:pt x="1136" y="17544"/>
                  <a:pt x="1175" y="17527"/>
                </a:cubicBezTo>
                <a:lnTo>
                  <a:pt x="1209" y="17533"/>
                </a:lnTo>
                <a:cubicBezTo>
                  <a:pt x="1230" y="17538"/>
                  <a:pt x="1213" y="17597"/>
                  <a:pt x="1241" y="17597"/>
                </a:cubicBezTo>
                <a:cubicBezTo>
                  <a:pt x="1243" y="17597"/>
                  <a:pt x="1246" y="17596"/>
                  <a:pt x="1249" y="17595"/>
                </a:cubicBezTo>
                <a:cubicBezTo>
                  <a:pt x="1278" y="17590"/>
                  <a:pt x="1300" y="17567"/>
                  <a:pt x="1329" y="17567"/>
                </a:cubicBezTo>
                <a:lnTo>
                  <a:pt x="1368" y="17561"/>
                </a:lnTo>
                <a:cubicBezTo>
                  <a:pt x="1414" y="17561"/>
                  <a:pt x="1448" y="17482"/>
                  <a:pt x="1448" y="17454"/>
                </a:cubicBezTo>
                <a:cubicBezTo>
                  <a:pt x="1448" y="17439"/>
                  <a:pt x="1477" y="17425"/>
                  <a:pt x="1498" y="17425"/>
                </a:cubicBezTo>
                <a:cubicBezTo>
                  <a:pt x="1509" y="17425"/>
                  <a:pt x="1518" y="17430"/>
                  <a:pt x="1516" y="17442"/>
                </a:cubicBezTo>
                <a:cubicBezTo>
                  <a:pt x="1513" y="17450"/>
                  <a:pt x="1513" y="17453"/>
                  <a:pt x="1515" y="17453"/>
                </a:cubicBezTo>
                <a:cubicBezTo>
                  <a:pt x="1521" y="17453"/>
                  <a:pt x="1542" y="17430"/>
                  <a:pt x="1550" y="17414"/>
                </a:cubicBezTo>
                <a:cubicBezTo>
                  <a:pt x="1552" y="17411"/>
                  <a:pt x="1555" y="17410"/>
                  <a:pt x="1559" y="17410"/>
                </a:cubicBezTo>
                <a:cubicBezTo>
                  <a:pt x="1577" y="17410"/>
                  <a:pt x="1615" y="17440"/>
                  <a:pt x="1629" y="17459"/>
                </a:cubicBezTo>
                <a:cubicBezTo>
                  <a:pt x="1633" y="17465"/>
                  <a:pt x="1642" y="17467"/>
                  <a:pt x="1651" y="17467"/>
                </a:cubicBezTo>
                <a:cubicBezTo>
                  <a:pt x="1665" y="17467"/>
                  <a:pt x="1681" y="17464"/>
                  <a:pt x="1693" y="17464"/>
                </a:cubicBezTo>
                <a:cubicBezTo>
                  <a:pt x="1696" y="17464"/>
                  <a:pt x="1699" y="17464"/>
                  <a:pt x="1702" y="17464"/>
                </a:cubicBezTo>
                <a:lnTo>
                  <a:pt x="1702" y="17464"/>
                </a:lnTo>
                <a:cubicBezTo>
                  <a:pt x="1695" y="17460"/>
                  <a:pt x="1689" y="17457"/>
                  <a:pt x="1686" y="17454"/>
                </a:cubicBezTo>
                <a:cubicBezTo>
                  <a:pt x="1686" y="17442"/>
                  <a:pt x="1686" y="17437"/>
                  <a:pt x="1692" y="17425"/>
                </a:cubicBezTo>
                <a:cubicBezTo>
                  <a:pt x="1692" y="17410"/>
                  <a:pt x="1702" y="17401"/>
                  <a:pt x="1717" y="17401"/>
                </a:cubicBezTo>
                <a:cubicBezTo>
                  <a:pt x="1729" y="17401"/>
                  <a:pt x="1744" y="17407"/>
                  <a:pt x="1760" y="17419"/>
                </a:cubicBezTo>
                <a:lnTo>
                  <a:pt x="1726" y="17465"/>
                </a:lnTo>
                <a:cubicBezTo>
                  <a:pt x="1726" y="17471"/>
                  <a:pt x="1720" y="17471"/>
                  <a:pt x="1720" y="17476"/>
                </a:cubicBezTo>
                <a:cubicBezTo>
                  <a:pt x="1714" y="17472"/>
                  <a:pt x="1708" y="17468"/>
                  <a:pt x="1703" y="17465"/>
                </a:cubicBezTo>
                <a:lnTo>
                  <a:pt x="1703" y="17465"/>
                </a:lnTo>
                <a:cubicBezTo>
                  <a:pt x="1675" y="17510"/>
                  <a:pt x="1680" y="17550"/>
                  <a:pt x="1720" y="17550"/>
                </a:cubicBezTo>
                <a:lnTo>
                  <a:pt x="1743" y="17567"/>
                </a:lnTo>
                <a:lnTo>
                  <a:pt x="1771" y="17584"/>
                </a:lnTo>
                <a:cubicBezTo>
                  <a:pt x="1781" y="17602"/>
                  <a:pt x="1800" y="17611"/>
                  <a:pt x="1821" y="17611"/>
                </a:cubicBezTo>
                <a:cubicBezTo>
                  <a:pt x="1847" y="17611"/>
                  <a:pt x="1877" y="17598"/>
                  <a:pt x="1902" y="17573"/>
                </a:cubicBezTo>
                <a:lnTo>
                  <a:pt x="1947" y="17561"/>
                </a:lnTo>
                <a:lnTo>
                  <a:pt x="2004" y="17539"/>
                </a:lnTo>
                <a:cubicBezTo>
                  <a:pt x="2026" y="17595"/>
                  <a:pt x="2049" y="17635"/>
                  <a:pt x="2072" y="17641"/>
                </a:cubicBezTo>
                <a:cubicBezTo>
                  <a:pt x="2066" y="17663"/>
                  <a:pt x="2055" y="17692"/>
                  <a:pt x="2044" y="17709"/>
                </a:cubicBezTo>
                <a:cubicBezTo>
                  <a:pt x="2031" y="17726"/>
                  <a:pt x="2041" y="17734"/>
                  <a:pt x="2051" y="17734"/>
                </a:cubicBezTo>
                <a:cubicBezTo>
                  <a:pt x="2055" y="17734"/>
                  <a:pt x="2058" y="17733"/>
                  <a:pt x="2061" y="17732"/>
                </a:cubicBezTo>
                <a:cubicBezTo>
                  <a:pt x="2061" y="17731"/>
                  <a:pt x="2062" y="17730"/>
                  <a:pt x="2063" y="17730"/>
                </a:cubicBezTo>
                <a:cubicBezTo>
                  <a:pt x="2068" y="17730"/>
                  <a:pt x="2071" y="17746"/>
                  <a:pt x="2066" y="17766"/>
                </a:cubicBezTo>
                <a:lnTo>
                  <a:pt x="2055" y="17783"/>
                </a:lnTo>
                <a:lnTo>
                  <a:pt x="2044" y="17800"/>
                </a:lnTo>
                <a:cubicBezTo>
                  <a:pt x="2039" y="17804"/>
                  <a:pt x="2033" y="17806"/>
                  <a:pt x="2026" y="17806"/>
                </a:cubicBezTo>
                <a:cubicBezTo>
                  <a:pt x="2008" y="17806"/>
                  <a:pt x="1985" y="17792"/>
                  <a:pt x="1964" y="17771"/>
                </a:cubicBezTo>
                <a:lnTo>
                  <a:pt x="1941" y="17760"/>
                </a:lnTo>
                <a:cubicBezTo>
                  <a:pt x="1913" y="17754"/>
                  <a:pt x="1919" y="17732"/>
                  <a:pt x="1913" y="17703"/>
                </a:cubicBezTo>
                <a:lnTo>
                  <a:pt x="1902" y="17652"/>
                </a:lnTo>
                <a:cubicBezTo>
                  <a:pt x="1886" y="17665"/>
                  <a:pt x="1866" y="17672"/>
                  <a:pt x="1848" y="17672"/>
                </a:cubicBezTo>
                <a:cubicBezTo>
                  <a:pt x="1834" y="17672"/>
                  <a:pt x="1821" y="17668"/>
                  <a:pt x="1811" y="17658"/>
                </a:cubicBezTo>
                <a:lnTo>
                  <a:pt x="1788" y="17646"/>
                </a:lnTo>
                <a:lnTo>
                  <a:pt x="1754" y="17624"/>
                </a:lnTo>
                <a:cubicBezTo>
                  <a:pt x="1720" y="17629"/>
                  <a:pt x="1697" y="17680"/>
                  <a:pt x="1697" y="17697"/>
                </a:cubicBezTo>
                <a:cubicBezTo>
                  <a:pt x="1697" y="17709"/>
                  <a:pt x="1720" y="17726"/>
                  <a:pt x="1726" y="17726"/>
                </a:cubicBezTo>
                <a:cubicBezTo>
                  <a:pt x="1726" y="17726"/>
                  <a:pt x="1726" y="17726"/>
                  <a:pt x="1727" y="17726"/>
                </a:cubicBezTo>
                <a:cubicBezTo>
                  <a:pt x="1733" y="17726"/>
                  <a:pt x="1751" y="17778"/>
                  <a:pt x="1767" y="17778"/>
                </a:cubicBezTo>
                <a:cubicBezTo>
                  <a:pt x="1769" y="17778"/>
                  <a:pt x="1770" y="17778"/>
                  <a:pt x="1771" y="17777"/>
                </a:cubicBezTo>
                <a:cubicBezTo>
                  <a:pt x="1774" y="17775"/>
                  <a:pt x="1777" y="17775"/>
                  <a:pt x="1780" y="17775"/>
                </a:cubicBezTo>
                <a:cubicBezTo>
                  <a:pt x="1800" y="17775"/>
                  <a:pt x="1836" y="17800"/>
                  <a:pt x="1851" y="17805"/>
                </a:cubicBezTo>
                <a:cubicBezTo>
                  <a:pt x="1868" y="17805"/>
                  <a:pt x="1868" y="17834"/>
                  <a:pt x="1845" y="17856"/>
                </a:cubicBezTo>
                <a:lnTo>
                  <a:pt x="1754" y="17879"/>
                </a:lnTo>
                <a:cubicBezTo>
                  <a:pt x="1751" y="17882"/>
                  <a:pt x="1746" y="17883"/>
                  <a:pt x="1740" y="17883"/>
                </a:cubicBezTo>
                <a:cubicBezTo>
                  <a:pt x="1734" y="17883"/>
                  <a:pt x="1729" y="17882"/>
                  <a:pt x="1726" y="17879"/>
                </a:cubicBezTo>
                <a:lnTo>
                  <a:pt x="1714" y="17862"/>
                </a:lnTo>
                <a:cubicBezTo>
                  <a:pt x="1712" y="17853"/>
                  <a:pt x="1709" y="17848"/>
                  <a:pt x="1705" y="17848"/>
                </a:cubicBezTo>
                <a:cubicBezTo>
                  <a:pt x="1700" y="17848"/>
                  <a:pt x="1693" y="17859"/>
                  <a:pt x="1686" y="17879"/>
                </a:cubicBezTo>
                <a:lnTo>
                  <a:pt x="1680" y="17879"/>
                </a:lnTo>
                <a:cubicBezTo>
                  <a:pt x="1641" y="17885"/>
                  <a:pt x="1601" y="17885"/>
                  <a:pt x="1567" y="17919"/>
                </a:cubicBezTo>
                <a:lnTo>
                  <a:pt x="1561" y="17919"/>
                </a:lnTo>
                <a:cubicBezTo>
                  <a:pt x="1556" y="17913"/>
                  <a:pt x="1539" y="17885"/>
                  <a:pt x="1533" y="17868"/>
                </a:cubicBezTo>
                <a:lnTo>
                  <a:pt x="1516" y="17851"/>
                </a:lnTo>
                <a:lnTo>
                  <a:pt x="1499" y="17839"/>
                </a:lnTo>
                <a:cubicBezTo>
                  <a:pt x="1497" y="17832"/>
                  <a:pt x="1489" y="17830"/>
                  <a:pt x="1477" y="17830"/>
                </a:cubicBezTo>
                <a:cubicBezTo>
                  <a:pt x="1452" y="17830"/>
                  <a:pt x="1412" y="17843"/>
                  <a:pt x="1397" y="17851"/>
                </a:cubicBezTo>
                <a:cubicBezTo>
                  <a:pt x="1394" y="17853"/>
                  <a:pt x="1390" y="17853"/>
                  <a:pt x="1387" y="17853"/>
                </a:cubicBezTo>
                <a:cubicBezTo>
                  <a:pt x="1358" y="17853"/>
                  <a:pt x="1316" y="17797"/>
                  <a:pt x="1306" y="17771"/>
                </a:cubicBezTo>
                <a:cubicBezTo>
                  <a:pt x="1298" y="17756"/>
                  <a:pt x="1268" y="17751"/>
                  <a:pt x="1242" y="17751"/>
                </a:cubicBezTo>
                <a:cubicBezTo>
                  <a:pt x="1229" y="17751"/>
                  <a:pt x="1217" y="17752"/>
                  <a:pt x="1209" y="17754"/>
                </a:cubicBezTo>
                <a:cubicBezTo>
                  <a:pt x="1192" y="17766"/>
                  <a:pt x="1175" y="17794"/>
                  <a:pt x="1175" y="17828"/>
                </a:cubicBezTo>
                <a:lnTo>
                  <a:pt x="1175" y="17856"/>
                </a:lnTo>
                <a:cubicBezTo>
                  <a:pt x="1175" y="17868"/>
                  <a:pt x="1158" y="17885"/>
                  <a:pt x="1153" y="17885"/>
                </a:cubicBezTo>
                <a:cubicBezTo>
                  <a:pt x="1141" y="17885"/>
                  <a:pt x="1124" y="17868"/>
                  <a:pt x="1124" y="17862"/>
                </a:cubicBezTo>
                <a:lnTo>
                  <a:pt x="1124" y="17805"/>
                </a:lnTo>
                <a:cubicBezTo>
                  <a:pt x="1124" y="17749"/>
                  <a:pt x="1079" y="17697"/>
                  <a:pt x="1068" y="17697"/>
                </a:cubicBezTo>
                <a:cubicBezTo>
                  <a:pt x="1056" y="17697"/>
                  <a:pt x="1068" y="17726"/>
                  <a:pt x="1073" y="17743"/>
                </a:cubicBezTo>
                <a:cubicBezTo>
                  <a:pt x="1073" y="17760"/>
                  <a:pt x="1079" y="17800"/>
                  <a:pt x="1085" y="17811"/>
                </a:cubicBezTo>
                <a:cubicBezTo>
                  <a:pt x="1090" y="17822"/>
                  <a:pt x="1096" y="17856"/>
                  <a:pt x="1102" y="17885"/>
                </a:cubicBezTo>
                <a:lnTo>
                  <a:pt x="1068" y="17885"/>
                </a:lnTo>
                <a:cubicBezTo>
                  <a:pt x="1045" y="17885"/>
                  <a:pt x="1022" y="17885"/>
                  <a:pt x="1028" y="17924"/>
                </a:cubicBezTo>
                <a:cubicBezTo>
                  <a:pt x="1032" y="17974"/>
                  <a:pt x="1012" y="17988"/>
                  <a:pt x="992" y="17988"/>
                </a:cubicBezTo>
                <a:cubicBezTo>
                  <a:pt x="983" y="17988"/>
                  <a:pt x="973" y="17985"/>
                  <a:pt x="965" y="17981"/>
                </a:cubicBezTo>
                <a:cubicBezTo>
                  <a:pt x="926" y="17947"/>
                  <a:pt x="858" y="17947"/>
                  <a:pt x="852" y="17856"/>
                </a:cubicBezTo>
                <a:lnTo>
                  <a:pt x="852" y="17834"/>
                </a:lnTo>
                <a:cubicBezTo>
                  <a:pt x="848" y="17811"/>
                  <a:pt x="836" y="17796"/>
                  <a:pt x="826" y="17796"/>
                </a:cubicBezTo>
                <a:cubicBezTo>
                  <a:pt x="823" y="17796"/>
                  <a:pt x="820" y="17797"/>
                  <a:pt x="818" y="17800"/>
                </a:cubicBezTo>
                <a:lnTo>
                  <a:pt x="807" y="17805"/>
                </a:lnTo>
                <a:lnTo>
                  <a:pt x="790" y="17811"/>
                </a:lnTo>
                <a:cubicBezTo>
                  <a:pt x="778" y="17811"/>
                  <a:pt x="767" y="17788"/>
                  <a:pt x="767" y="17783"/>
                </a:cubicBezTo>
                <a:cubicBezTo>
                  <a:pt x="773" y="17771"/>
                  <a:pt x="739" y="17766"/>
                  <a:pt x="722" y="17766"/>
                </a:cubicBezTo>
                <a:cubicBezTo>
                  <a:pt x="704" y="17766"/>
                  <a:pt x="761" y="17856"/>
                  <a:pt x="784" y="17890"/>
                </a:cubicBezTo>
                <a:cubicBezTo>
                  <a:pt x="807" y="17919"/>
                  <a:pt x="824" y="17947"/>
                  <a:pt x="818" y="17953"/>
                </a:cubicBezTo>
                <a:cubicBezTo>
                  <a:pt x="818" y="17953"/>
                  <a:pt x="790" y="17941"/>
                  <a:pt x="784" y="17936"/>
                </a:cubicBezTo>
                <a:cubicBezTo>
                  <a:pt x="783" y="17935"/>
                  <a:pt x="782" y="17935"/>
                  <a:pt x="781" y="17935"/>
                </a:cubicBezTo>
                <a:cubicBezTo>
                  <a:pt x="767" y="17935"/>
                  <a:pt x="726" y="17971"/>
                  <a:pt x="716" y="17993"/>
                </a:cubicBezTo>
                <a:cubicBezTo>
                  <a:pt x="699" y="18010"/>
                  <a:pt x="699" y="18061"/>
                  <a:pt x="699" y="18072"/>
                </a:cubicBezTo>
                <a:cubicBezTo>
                  <a:pt x="704" y="18089"/>
                  <a:pt x="687" y="18100"/>
                  <a:pt x="665" y="18112"/>
                </a:cubicBezTo>
                <a:lnTo>
                  <a:pt x="648" y="18106"/>
                </a:lnTo>
                <a:cubicBezTo>
                  <a:pt x="636" y="18106"/>
                  <a:pt x="631" y="18083"/>
                  <a:pt x="619" y="18078"/>
                </a:cubicBezTo>
                <a:cubicBezTo>
                  <a:pt x="578" y="18059"/>
                  <a:pt x="540" y="18013"/>
                  <a:pt x="499" y="18013"/>
                </a:cubicBezTo>
                <a:cubicBezTo>
                  <a:pt x="477" y="18013"/>
                  <a:pt x="455" y="18026"/>
                  <a:pt x="432" y="18061"/>
                </a:cubicBezTo>
                <a:cubicBezTo>
                  <a:pt x="432" y="18063"/>
                  <a:pt x="430" y="18063"/>
                  <a:pt x="428" y="18063"/>
                </a:cubicBezTo>
                <a:cubicBezTo>
                  <a:pt x="422" y="18063"/>
                  <a:pt x="413" y="18061"/>
                  <a:pt x="409" y="18061"/>
                </a:cubicBezTo>
                <a:cubicBezTo>
                  <a:pt x="396" y="18057"/>
                  <a:pt x="381" y="18054"/>
                  <a:pt x="368" y="18054"/>
                </a:cubicBezTo>
                <a:cubicBezTo>
                  <a:pt x="358" y="18054"/>
                  <a:pt x="349" y="18056"/>
                  <a:pt x="341" y="18061"/>
                </a:cubicBezTo>
                <a:cubicBezTo>
                  <a:pt x="333" y="18066"/>
                  <a:pt x="327" y="18071"/>
                  <a:pt x="322" y="18071"/>
                </a:cubicBezTo>
                <a:cubicBezTo>
                  <a:pt x="317" y="18071"/>
                  <a:pt x="313" y="18066"/>
                  <a:pt x="307" y="18055"/>
                </a:cubicBezTo>
                <a:lnTo>
                  <a:pt x="296" y="18038"/>
                </a:lnTo>
                <a:cubicBezTo>
                  <a:pt x="291" y="18033"/>
                  <a:pt x="285" y="18031"/>
                  <a:pt x="277" y="18031"/>
                </a:cubicBezTo>
                <a:cubicBezTo>
                  <a:pt x="247" y="18031"/>
                  <a:pt x="199" y="18062"/>
                  <a:pt x="154" y="18112"/>
                </a:cubicBezTo>
                <a:lnTo>
                  <a:pt x="97" y="18066"/>
                </a:lnTo>
                <a:lnTo>
                  <a:pt x="46" y="18027"/>
                </a:lnTo>
                <a:lnTo>
                  <a:pt x="46" y="18027"/>
                </a:lnTo>
                <a:cubicBezTo>
                  <a:pt x="31" y="18063"/>
                  <a:pt x="44" y="18095"/>
                  <a:pt x="78" y="18095"/>
                </a:cubicBezTo>
                <a:cubicBezTo>
                  <a:pt x="80" y="18095"/>
                  <a:pt x="83" y="18095"/>
                  <a:pt x="86" y="18095"/>
                </a:cubicBezTo>
                <a:lnTo>
                  <a:pt x="109" y="18146"/>
                </a:lnTo>
                <a:cubicBezTo>
                  <a:pt x="118" y="18169"/>
                  <a:pt x="126" y="18176"/>
                  <a:pt x="135" y="18176"/>
                </a:cubicBezTo>
                <a:cubicBezTo>
                  <a:pt x="153" y="18176"/>
                  <a:pt x="172" y="18145"/>
                  <a:pt x="193" y="18145"/>
                </a:cubicBezTo>
                <a:cubicBezTo>
                  <a:pt x="195" y="18145"/>
                  <a:pt x="197" y="18145"/>
                  <a:pt x="200" y="18146"/>
                </a:cubicBezTo>
                <a:cubicBezTo>
                  <a:pt x="211" y="18146"/>
                  <a:pt x="217" y="18163"/>
                  <a:pt x="228" y="18174"/>
                </a:cubicBezTo>
                <a:lnTo>
                  <a:pt x="245" y="18191"/>
                </a:lnTo>
                <a:cubicBezTo>
                  <a:pt x="273" y="18214"/>
                  <a:pt x="279" y="18254"/>
                  <a:pt x="251" y="18276"/>
                </a:cubicBezTo>
                <a:lnTo>
                  <a:pt x="234" y="18299"/>
                </a:lnTo>
                <a:cubicBezTo>
                  <a:pt x="211" y="18322"/>
                  <a:pt x="245" y="18361"/>
                  <a:pt x="217" y="18395"/>
                </a:cubicBezTo>
                <a:cubicBezTo>
                  <a:pt x="206" y="18406"/>
                  <a:pt x="205" y="18464"/>
                  <a:pt x="245" y="18464"/>
                </a:cubicBezTo>
                <a:cubicBezTo>
                  <a:pt x="247" y="18464"/>
                  <a:pt x="249" y="18464"/>
                  <a:pt x="251" y="18463"/>
                </a:cubicBezTo>
                <a:cubicBezTo>
                  <a:pt x="268" y="18463"/>
                  <a:pt x="279" y="18480"/>
                  <a:pt x="296" y="18486"/>
                </a:cubicBezTo>
                <a:lnTo>
                  <a:pt x="307" y="18486"/>
                </a:lnTo>
                <a:cubicBezTo>
                  <a:pt x="324" y="18486"/>
                  <a:pt x="336" y="18412"/>
                  <a:pt x="353" y="18407"/>
                </a:cubicBezTo>
                <a:cubicBezTo>
                  <a:pt x="370" y="18407"/>
                  <a:pt x="358" y="18378"/>
                  <a:pt x="324" y="18356"/>
                </a:cubicBezTo>
                <a:lnTo>
                  <a:pt x="302" y="18327"/>
                </a:lnTo>
                <a:cubicBezTo>
                  <a:pt x="290" y="18322"/>
                  <a:pt x="290" y="18288"/>
                  <a:pt x="296" y="18276"/>
                </a:cubicBezTo>
                <a:cubicBezTo>
                  <a:pt x="304" y="18268"/>
                  <a:pt x="309" y="18246"/>
                  <a:pt x="322" y="18246"/>
                </a:cubicBezTo>
                <a:cubicBezTo>
                  <a:pt x="327" y="18246"/>
                  <a:pt x="333" y="18249"/>
                  <a:pt x="341" y="18259"/>
                </a:cubicBezTo>
                <a:lnTo>
                  <a:pt x="347" y="18265"/>
                </a:lnTo>
                <a:cubicBezTo>
                  <a:pt x="370" y="18265"/>
                  <a:pt x="404" y="18237"/>
                  <a:pt x="438" y="18208"/>
                </a:cubicBezTo>
                <a:lnTo>
                  <a:pt x="489" y="18208"/>
                </a:lnTo>
                <a:cubicBezTo>
                  <a:pt x="506" y="18208"/>
                  <a:pt x="523" y="18202"/>
                  <a:pt x="534" y="18191"/>
                </a:cubicBezTo>
                <a:lnTo>
                  <a:pt x="568" y="18168"/>
                </a:lnTo>
                <a:cubicBezTo>
                  <a:pt x="602" y="18174"/>
                  <a:pt x="636" y="18237"/>
                  <a:pt x="648" y="18299"/>
                </a:cubicBezTo>
                <a:lnTo>
                  <a:pt x="659" y="18356"/>
                </a:lnTo>
                <a:cubicBezTo>
                  <a:pt x="665" y="18373"/>
                  <a:pt x="682" y="18384"/>
                  <a:pt x="693" y="18401"/>
                </a:cubicBezTo>
                <a:lnTo>
                  <a:pt x="699" y="18401"/>
                </a:lnTo>
                <a:cubicBezTo>
                  <a:pt x="710" y="18401"/>
                  <a:pt x="722" y="18390"/>
                  <a:pt x="722" y="18373"/>
                </a:cubicBezTo>
                <a:lnTo>
                  <a:pt x="716" y="18367"/>
                </a:lnTo>
                <a:cubicBezTo>
                  <a:pt x="704" y="18344"/>
                  <a:pt x="699" y="18316"/>
                  <a:pt x="722" y="18305"/>
                </a:cubicBezTo>
                <a:cubicBezTo>
                  <a:pt x="733" y="18305"/>
                  <a:pt x="750" y="18322"/>
                  <a:pt x="756" y="18333"/>
                </a:cubicBezTo>
                <a:cubicBezTo>
                  <a:pt x="767" y="18350"/>
                  <a:pt x="773" y="18373"/>
                  <a:pt x="784" y="18384"/>
                </a:cubicBezTo>
                <a:cubicBezTo>
                  <a:pt x="807" y="18407"/>
                  <a:pt x="818" y="18435"/>
                  <a:pt x="829" y="18458"/>
                </a:cubicBezTo>
                <a:cubicBezTo>
                  <a:pt x="824" y="18463"/>
                  <a:pt x="824" y="18463"/>
                  <a:pt x="829" y="18463"/>
                </a:cubicBezTo>
                <a:cubicBezTo>
                  <a:pt x="829" y="18480"/>
                  <a:pt x="829" y="18498"/>
                  <a:pt x="829" y="18515"/>
                </a:cubicBezTo>
                <a:cubicBezTo>
                  <a:pt x="824" y="18515"/>
                  <a:pt x="824" y="18520"/>
                  <a:pt x="824" y="18520"/>
                </a:cubicBezTo>
                <a:lnTo>
                  <a:pt x="812" y="18543"/>
                </a:lnTo>
                <a:cubicBezTo>
                  <a:pt x="807" y="18577"/>
                  <a:pt x="722" y="18628"/>
                  <a:pt x="716" y="18645"/>
                </a:cubicBezTo>
                <a:cubicBezTo>
                  <a:pt x="716" y="18653"/>
                  <a:pt x="728" y="18659"/>
                  <a:pt x="748" y="18659"/>
                </a:cubicBezTo>
                <a:cubicBezTo>
                  <a:pt x="755" y="18659"/>
                  <a:pt x="763" y="18658"/>
                  <a:pt x="773" y="18656"/>
                </a:cubicBezTo>
                <a:lnTo>
                  <a:pt x="801" y="18645"/>
                </a:lnTo>
                <a:lnTo>
                  <a:pt x="829" y="18634"/>
                </a:lnTo>
                <a:cubicBezTo>
                  <a:pt x="858" y="18628"/>
                  <a:pt x="886" y="18566"/>
                  <a:pt x="903" y="18566"/>
                </a:cubicBezTo>
                <a:cubicBezTo>
                  <a:pt x="920" y="18566"/>
                  <a:pt x="909" y="18549"/>
                  <a:pt x="880" y="18520"/>
                </a:cubicBezTo>
                <a:lnTo>
                  <a:pt x="869" y="18509"/>
                </a:lnTo>
                <a:cubicBezTo>
                  <a:pt x="875" y="18503"/>
                  <a:pt x="880" y="18498"/>
                  <a:pt x="880" y="18498"/>
                </a:cubicBezTo>
                <a:lnTo>
                  <a:pt x="920" y="18509"/>
                </a:lnTo>
                <a:cubicBezTo>
                  <a:pt x="965" y="18532"/>
                  <a:pt x="1005" y="18577"/>
                  <a:pt x="1017" y="18605"/>
                </a:cubicBezTo>
                <a:lnTo>
                  <a:pt x="1045" y="18583"/>
                </a:lnTo>
                <a:cubicBezTo>
                  <a:pt x="1045" y="18577"/>
                  <a:pt x="1039" y="18537"/>
                  <a:pt x="1028" y="18520"/>
                </a:cubicBezTo>
                <a:cubicBezTo>
                  <a:pt x="1011" y="18492"/>
                  <a:pt x="988" y="18458"/>
                  <a:pt x="960" y="18441"/>
                </a:cubicBezTo>
                <a:cubicBezTo>
                  <a:pt x="931" y="18412"/>
                  <a:pt x="926" y="18412"/>
                  <a:pt x="948" y="18395"/>
                </a:cubicBezTo>
                <a:cubicBezTo>
                  <a:pt x="983" y="18361"/>
                  <a:pt x="1028" y="18310"/>
                  <a:pt x="1062" y="18310"/>
                </a:cubicBezTo>
                <a:cubicBezTo>
                  <a:pt x="1113" y="18316"/>
                  <a:pt x="1085" y="18418"/>
                  <a:pt x="1124" y="18452"/>
                </a:cubicBezTo>
                <a:cubicBezTo>
                  <a:pt x="1124" y="18452"/>
                  <a:pt x="1124" y="18463"/>
                  <a:pt x="1124" y="18469"/>
                </a:cubicBezTo>
                <a:cubicBezTo>
                  <a:pt x="1136" y="18513"/>
                  <a:pt x="1143" y="18528"/>
                  <a:pt x="1161" y="18528"/>
                </a:cubicBezTo>
                <a:cubicBezTo>
                  <a:pt x="1168" y="18528"/>
                  <a:pt x="1179" y="18525"/>
                  <a:pt x="1192" y="18520"/>
                </a:cubicBezTo>
                <a:cubicBezTo>
                  <a:pt x="1209" y="18515"/>
                  <a:pt x="1226" y="18498"/>
                  <a:pt x="1244" y="18498"/>
                </a:cubicBezTo>
                <a:lnTo>
                  <a:pt x="1306" y="18515"/>
                </a:lnTo>
                <a:cubicBezTo>
                  <a:pt x="1340" y="18463"/>
                  <a:pt x="1329" y="18384"/>
                  <a:pt x="1317" y="18373"/>
                </a:cubicBezTo>
                <a:cubicBezTo>
                  <a:pt x="1302" y="18362"/>
                  <a:pt x="1344" y="18332"/>
                  <a:pt x="1373" y="18332"/>
                </a:cubicBezTo>
                <a:cubicBezTo>
                  <a:pt x="1375" y="18332"/>
                  <a:pt x="1378" y="18333"/>
                  <a:pt x="1380" y="18333"/>
                </a:cubicBezTo>
                <a:cubicBezTo>
                  <a:pt x="1402" y="18333"/>
                  <a:pt x="1431" y="18322"/>
                  <a:pt x="1436" y="18316"/>
                </a:cubicBezTo>
                <a:lnTo>
                  <a:pt x="1442" y="18316"/>
                </a:lnTo>
                <a:cubicBezTo>
                  <a:pt x="1436" y="18316"/>
                  <a:pt x="1431" y="18322"/>
                  <a:pt x="1431" y="18327"/>
                </a:cubicBezTo>
                <a:cubicBezTo>
                  <a:pt x="1425" y="18333"/>
                  <a:pt x="1419" y="18350"/>
                  <a:pt x="1419" y="18361"/>
                </a:cubicBezTo>
                <a:lnTo>
                  <a:pt x="1419" y="18367"/>
                </a:lnTo>
                <a:cubicBezTo>
                  <a:pt x="1380" y="18429"/>
                  <a:pt x="1402" y="18492"/>
                  <a:pt x="1431" y="18526"/>
                </a:cubicBezTo>
                <a:cubicBezTo>
                  <a:pt x="1437" y="18531"/>
                  <a:pt x="1442" y="18534"/>
                  <a:pt x="1447" y="18534"/>
                </a:cubicBezTo>
                <a:cubicBezTo>
                  <a:pt x="1468" y="18534"/>
                  <a:pt x="1463" y="18473"/>
                  <a:pt x="1482" y="18463"/>
                </a:cubicBezTo>
                <a:lnTo>
                  <a:pt x="1493" y="18463"/>
                </a:lnTo>
                <a:lnTo>
                  <a:pt x="1567" y="18469"/>
                </a:lnTo>
                <a:cubicBezTo>
                  <a:pt x="1550" y="18412"/>
                  <a:pt x="1476" y="18395"/>
                  <a:pt x="1470" y="18373"/>
                </a:cubicBezTo>
                <a:cubicBezTo>
                  <a:pt x="1470" y="18363"/>
                  <a:pt x="1466" y="18345"/>
                  <a:pt x="1461" y="18329"/>
                </a:cubicBezTo>
                <a:lnTo>
                  <a:pt x="1461" y="18329"/>
                </a:lnTo>
                <a:cubicBezTo>
                  <a:pt x="1469" y="18333"/>
                  <a:pt x="1489" y="18333"/>
                  <a:pt x="1499" y="18333"/>
                </a:cubicBezTo>
                <a:cubicBezTo>
                  <a:pt x="1505" y="18327"/>
                  <a:pt x="1476" y="18248"/>
                  <a:pt x="1499" y="18225"/>
                </a:cubicBezTo>
                <a:cubicBezTo>
                  <a:pt x="1505" y="18214"/>
                  <a:pt x="1520" y="18210"/>
                  <a:pt x="1536" y="18210"/>
                </a:cubicBezTo>
                <a:cubicBezTo>
                  <a:pt x="1561" y="18210"/>
                  <a:pt x="1591" y="18220"/>
                  <a:pt x="1601" y="18231"/>
                </a:cubicBezTo>
                <a:cubicBezTo>
                  <a:pt x="1604" y="18233"/>
                  <a:pt x="1606" y="18235"/>
                  <a:pt x="1609" y="18235"/>
                </a:cubicBezTo>
                <a:cubicBezTo>
                  <a:pt x="1623" y="18235"/>
                  <a:pt x="1635" y="18199"/>
                  <a:pt x="1635" y="18180"/>
                </a:cubicBezTo>
                <a:cubicBezTo>
                  <a:pt x="1635" y="18166"/>
                  <a:pt x="1631" y="18159"/>
                  <a:pt x="1625" y="18159"/>
                </a:cubicBezTo>
                <a:cubicBezTo>
                  <a:pt x="1621" y="18159"/>
                  <a:pt x="1617" y="18162"/>
                  <a:pt x="1612" y="18168"/>
                </a:cubicBezTo>
                <a:lnTo>
                  <a:pt x="1607" y="18174"/>
                </a:lnTo>
                <a:lnTo>
                  <a:pt x="1584" y="18180"/>
                </a:lnTo>
                <a:cubicBezTo>
                  <a:pt x="1578" y="18163"/>
                  <a:pt x="1573" y="18112"/>
                  <a:pt x="1578" y="18078"/>
                </a:cubicBezTo>
                <a:lnTo>
                  <a:pt x="1567" y="18044"/>
                </a:lnTo>
                <a:cubicBezTo>
                  <a:pt x="1567" y="18044"/>
                  <a:pt x="1586" y="18020"/>
                  <a:pt x="1598" y="18020"/>
                </a:cubicBezTo>
                <a:cubicBezTo>
                  <a:pt x="1599" y="18020"/>
                  <a:pt x="1600" y="18020"/>
                  <a:pt x="1601" y="18021"/>
                </a:cubicBezTo>
                <a:lnTo>
                  <a:pt x="1612" y="18021"/>
                </a:lnTo>
                <a:cubicBezTo>
                  <a:pt x="1614" y="18024"/>
                  <a:pt x="1616" y="18025"/>
                  <a:pt x="1619" y="18025"/>
                </a:cubicBezTo>
                <a:cubicBezTo>
                  <a:pt x="1632" y="18025"/>
                  <a:pt x="1654" y="17990"/>
                  <a:pt x="1663" y="17976"/>
                </a:cubicBezTo>
                <a:cubicBezTo>
                  <a:pt x="1664" y="17973"/>
                  <a:pt x="1665" y="17973"/>
                  <a:pt x="1667" y="17973"/>
                </a:cubicBezTo>
                <a:cubicBezTo>
                  <a:pt x="1682" y="17973"/>
                  <a:pt x="1729" y="18021"/>
                  <a:pt x="1754" y="18021"/>
                </a:cubicBezTo>
                <a:cubicBezTo>
                  <a:pt x="1778" y="18021"/>
                  <a:pt x="1793" y="18048"/>
                  <a:pt x="1795" y="18086"/>
                </a:cubicBezTo>
                <a:lnTo>
                  <a:pt x="1795" y="18086"/>
                </a:lnTo>
                <a:cubicBezTo>
                  <a:pt x="1797" y="18081"/>
                  <a:pt x="1800" y="18078"/>
                  <a:pt x="1800" y="18078"/>
                </a:cubicBezTo>
                <a:cubicBezTo>
                  <a:pt x="1806" y="18082"/>
                  <a:pt x="1812" y="18084"/>
                  <a:pt x="1817" y="18084"/>
                </a:cubicBezTo>
                <a:cubicBezTo>
                  <a:pt x="1825" y="18084"/>
                  <a:pt x="1832" y="18079"/>
                  <a:pt x="1839" y="18072"/>
                </a:cubicBezTo>
                <a:cubicBezTo>
                  <a:pt x="1845" y="18089"/>
                  <a:pt x="1851" y="18095"/>
                  <a:pt x="1856" y="18095"/>
                </a:cubicBezTo>
                <a:lnTo>
                  <a:pt x="1856" y="18100"/>
                </a:lnTo>
                <a:lnTo>
                  <a:pt x="1856" y="18123"/>
                </a:lnTo>
                <a:cubicBezTo>
                  <a:pt x="1862" y="18129"/>
                  <a:pt x="1862" y="18134"/>
                  <a:pt x="1868" y="18140"/>
                </a:cubicBezTo>
                <a:cubicBezTo>
                  <a:pt x="1862" y="18146"/>
                  <a:pt x="1851" y="18151"/>
                  <a:pt x="1839" y="18151"/>
                </a:cubicBezTo>
                <a:lnTo>
                  <a:pt x="1834" y="18151"/>
                </a:lnTo>
                <a:cubicBezTo>
                  <a:pt x="1832" y="18155"/>
                  <a:pt x="1829" y="18157"/>
                  <a:pt x="1825" y="18157"/>
                </a:cubicBezTo>
                <a:cubicBezTo>
                  <a:pt x="1817" y="18157"/>
                  <a:pt x="1805" y="18150"/>
                  <a:pt x="1794" y="18134"/>
                </a:cubicBezTo>
                <a:cubicBezTo>
                  <a:pt x="1800" y="18129"/>
                  <a:pt x="1805" y="18117"/>
                  <a:pt x="1811" y="18112"/>
                </a:cubicBezTo>
                <a:cubicBezTo>
                  <a:pt x="1819" y="18106"/>
                  <a:pt x="1822" y="18103"/>
                  <a:pt x="1820" y="18103"/>
                </a:cubicBezTo>
                <a:cubicBezTo>
                  <a:pt x="1818" y="18103"/>
                  <a:pt x="1811" y="18106"/>
                  <a:pt x="1800" y="18112"/>
                </a:cubicBezTo>
                <a:cubicBezTo>
                  <a:pt x="1796" y="18112"/>
                  <a:pt x="1795" y="18114"/>
                  <a:pt x="1793" y="18116"/>
                </a:cubicBezTo>
                <a:lnTo>
                  <a:pt x="1793" y="18116"/>
                </a:lnTo>
                <a:lnTo>
                  <a:pt x="1794" y="18112"/>
                </a:lnTo>
                <a:cubicBezTo>
                  <a:pt x="1795" y="18103"/>
                  <a:pt x="1795" y="18094"/>
                  <a:pt x="1795" y="18086"/>
                </a:cubicBezTo>
                <a:lnTo>
                  <a:pt x="1795" y="18086"/>
                </a:lnTo>
                <a:cubicBezTo>
                  <a:pt x="1790" y="18096"/>
                  <a:pt x="1785" y="18110"/>
                  <a:pt x="1788" y="18117"/>
                </a:cubicBezTo>
                <a:lnTo>
                  <a:pt x="1788" y="18123"/>
                </a:lnTo>
                <a:cubicBezTo>
                  <a:pt x="1791" y="18121"/>
                  <a:pt x="1792" y="18118"/>
                  <a:pt x="1793" y="18116"/>
                </a:cubicBezTo>
                <a:lnTo>
                  <a:pt x="1793" y="18116"/>
                </a:lnTo>
                <a:lnTo>
                  <a:pt x="1788" y="18151"/>
                </a:lnTo>
                <a:cubicBezTo>
                  <a:pt x="1783" y="18163"/>
                  <a:pt x="1771" y="18174"/>
                  <a:pt x="1765" y="18174"/>
                </a:cubicBezTo>
                <a:lnTo>
                  <a:pt x="1754" y="18174"/>
                </a:lnTo>
                <a:cubicBezTo>
                  <a:pt x="1748" y="18163"/>
                  <a:pt x="1720" y="18055"/>
                  <a:pt x="1686" y="18055"/>
                </a:cubicBezTo>
                <a:cubicBezTo>
                  <a:pt x="1685" y="18055"/>
                  <a:pt x="1683" y="18055"/>
                  <a:pt x="1682" y="18055"/>
                </a:cubicBezTo>
                <a:cubicBezTo>
                  <a:pt x="1659" y="18055"/>
                  <a:pt x="1670" y="18107"/>
                  <a:pt x="1680" y="18123"/>
                </a:cubicBezTo>
                <a:cubicBezTo>
                  <a:pt x="1697" y="18140"/>
                  <a:pt x="1720" y="18191"/>
                  <a:pt x="1737" y="18237"/>
                </a:cubicBezTo>
                <a:lnTo>
                  <a:pt x="1765" y="18242"/>
                </a:lnTo>
                <a:lnTo>
                  <a:pt x="1794" y="18242"/>
                </a:lnTo>
                <a:cubicBezTo>
                  <a:pt x="1821" y="18242"/>
                  <a:pt x="1885" y="18228"/>
                  <a:pt x="1918" y="18228"/>
                </a:cubicBezTo>
                <a:cubicBezTo>
                  <a:pt x="1926" y="18228"/>
                  <a:pt x="1932" y="18229"/>
                  <a:pt x="1936" y="18231"/>
                </a:cubicBezTo>
                <a:cubicBezTo>
                  <a:pt x="1953" y="18248"/>
                  <a:pt x="1947" y="18276"/>
                  <a:pt x="1913" y="18293"/>
                </a:cubicBezTo>
                <a:lnTo>
                  <a:pt x="1890" y="18305"/>
                </a:lnTo>
                <a:lnTo>
                  <a:pt x="1879" y="18316"/>
                </a:lnTo>
                <a:cubicBezTo>
                  <a:pt x="1873" y="18322"/>
                  <a:pt x="1873" y="18327"/>
                  <a:pt x="1879" y="18327"/>
                </a:cubicBezTo>
                <a:cubicBezTo>
                  <a:pt x="1873" y="18339"/>
                  <a:pt x="1862" y="18350"/>
                  <a:pt x="1856" y="18350"/>
                </a:cubicBezTo>
                <a:cubicBezTo>
                  <a:pt x="1834" y="18333"/>
                  <a:pt x="1805" y="18310"/>
                  <a:pt x="1777" y="18310"/>
                </a:cubicBezTo>
                <a:lnTo>
                  <a:pt x="1760" y="18305"/>
                </a:lnTo>
                <a:lnTo>
                  <a:pt x="1760" y="18305"/>
                </a:lnTo>
                <a:cubicBezTo>
                  <a:pt x="1754" y="18327"/>
                  <a:pt x="1760" y="18378"/>
                  <a:pt x="1771" y="18412"/>
                </a:cubicBezTo>
                <a:lnTo>
                  <a:pt x="1771" y="18418"/>
                </a:lnTo>
                <a:lnTo>
                  <a:pt x="1771" y="18429"/>
                </a:lnTo>
                <a:cubicBezTo>
                  <a:pt x="1771" y="18441"/>
                  <a:pt x="1726" y="18515"/>
                  <a:pt x="1709" y="18537"/>
                </a:cubicBezTo>
                <a:cubicBezTo>
                  <a:pt x="1686" y="18560"/>
                  <a:pt x="1714" y="18583"/>
                  <a:pt x="1720" y="18583"/>
                </a:cubicBezTo>
                <a:cubicBezTo>
                  <a:pt x="1731" y="18583"/>
                  <a:pt x="1800" y="18639"/>
                  <a:pt x="1783" y="18656"/>
                </a:cubicBezTo>
                <a:cubicBezTo>
                  <a:pt x="1771" y="18668"/>
                  <a:pt x="1754" y="18707"/>
                  <a:pt x="1743" y="18741"/>
                </a:cubicBezTo>
                <a:lnTo>
                  <a:pt x="1743" y="18776"/>
                </a:lnTo>
                <a:lnTo>
                  <a:pt x="1743" y="18810"/>
                </a:lnTo>
                <a:cubicBezTo>
                  <a:pt x="1722" y="18840"/>
                  <a:pt x="1698" y="18861"/>
                  <a:pt x="1676" y="18861"/>
                </a:cubicBezTo>
                <a:cubicBezTo>
                  <a:pt x="1674" y="18861"/>
                  <a:pt x="1671" y="18861"/>
                  <a:pt x="1669" y="18861"/>
                </a:cubicBezTo>
                <a:lnTo>
                  <a:pt x="1646" y="18861"/>
                </a:lnTo>
                <a:cubicBezTo>
                  <a:pt x="1646" y="18849"/>
                  <a:pt x="1692" y="18690"/>
                  <a:pt x="1669" y="18668"/>
                </a:cubicBezTo>
                <a:cubicBezTo>
                  <a:pt x="1646" y="18639"/>
                  <a:pt x="1624" y="18628"/>
                  <a:pt x="1624" y="18628"/>
                </a:cubicBezTo>
                <a:lnTo>
                  <a:pt x="1618" y="18634"/>
                </a:lnTo>
                <a:cubicBezTo>
                  <a:pt x="1612" y="18639"/>
                  <a:pt x="1607" y="18639"/>
                  <a:pt x="1595" y="18645"/>
                </a:cubicBezTo>
                <a:lnTo>
                  <a:pt x="1584" y="18651"/>
                </a:lnTo>
                <a:cubicBezTo>
                  <a:pt x="1561" y="18634"/>
                  <a:pt x="1493" y="18583"/>
                  <a:pt x="1470" y="18571"/>
                </a:cubicBezTo>
                <a:cubicBezTo>
                  <a:pt x="1468" y="18569"/>
                  <a:pt x="1465" y="18567"/>
                  <a:pt x="1463" y="18567"/>
                </a:cubicBezTo>
                <a:cubicBezTo>
                  <a:pt x="1452" y="18567"/>
                  <a:pt x="1450" y="18604"/>
                  <a:pt x="1459" y="18656"/>
                </a:cubicBezTo>
                <a:lnTo>
                  <a:pt x="1442" y="18696"/>
                </a:lnTo>
                <a:lnTo>
                  <a:pt x="1431" y="18730"/>
                </a:lnTo>
                <a:cubicBezTo>
                  <a:pt x="1426" y="18732"/>
                  <a:pt x="1421" y="18733"/>
                  <a:pt x="1417" y="18733"/>
                </a:cubicBezTo>
                <a:cubicBezTo>
                  <a:pt x="1381" y="18733"/>
                  <a:pt x="1365" y="18678"/>
                  <a:pt x="1380" y="18673"/>
                </a:cubicBezTo>
                <a:cubicBezTo>
                  <a:pt x="1402" y="18662"/>
                  <a:pt x="1408" y="18645"/>
                  <a:pt x="1397" y="18628"/>
                </a:cubicBezTo>
                <a:lnTo>
                  <a:pt x="1397" y="18628"/>
                </a:lnTo>
                <a:lnTo>
                  <a:pt x="1368" y="18634"/>
                </a:lnTo>
                <a:lnTo>
                  <a:pt x="1323" y="18651"/>
                </a:lnTo>
                <a:cubicBezTo>
                  <a:pt x="1272" y="18605"/>
                  <a:pt x="1221" y="18560"/>
                  <a:pt x="1209" y="18549"/>
                </a:cubicBezTo>
                <a:lnTo>
                  <a:pt x="1198" y="18549"/>
                </a:lnTo>
                <a:cubicBezTo>
                  <a:pt x="1192" y="18554"/>
                  <a:pt x="1181" y="18571"/>
                  <a:pt x="1181" y="18583"/>
                </a:cubicBezTo>
                <a:lnTo>
                  <a:pt x="1175" y="18611"/>
                </a:lnTo>
                <a:cubicBezTo>
                  <a:pt x="1175" y="18639"/>
                  <a:pt x="1119" y="18690"/>
                  <a:pt x="1096" y="18696"/>
                </a:cubicBezTo>
                <a:cubicBezTo>
                  <a:pt x="1095" y="18696"/>
                  <a:pt x="1094" y="18697"/>
                  <a:pt x="1093" y="18697"/>
                </a:cubicBezTo>
                <a:cubicBezTo>
                  <a:pt x="1078" y="18697"/>
                  <a:pt x="1068" y="18655"/>
                  <a:pt x="1073" y="18634"/>
                </a:cubicBezTo>
                <a:cubicBezTo>
                  <a:pt x="1074" y="18630"/>
                  <a:pt x="1074" y="18629"/>
                  <a:pt x="1072" y="18629"/>
                </a:cubicBezTo>
                <a:cubicBezTo>
                  <a:pt x="1065" y="18629"/>
                  <a:pt x="1037" y="18653"/>
                  <a:pt x="1028" y="18662"/>
                </a:cubicBezTo>
                <a:cubicBezTo>
                  <a:pt x="1017" y="18679"/>
                  <a:pt x="1034" y="18758"/>
                  <a:pt x="1039" y="18781"/>
                </a:cubicBezTo>
                <a:cubicBezTo>
                  <a:pt x="1051" y="18804"/>
                  <a:pt x="1056" y="18838"/>
                  <a:pt x="1056" y="18849"/>
                </a:cubicBezTo>
                <a:lnTo>
                  <a:pt x="1051" y="18855"/>
                </a:lnTo>
                <a:cubicBezTo>
                  <a:pt x="1041" y="18877"/>
                  <a:pt x="1016" y="18889"/>
                  <a:pt x="991" y="18889"/>
                </a:cubicBezTo>
                <a:cubicBezTo>
                  <a:pt x="972" y="18889"/>
                  <a:pt x="953" y="18881"/>
                  <a:pt x="943" y="18866"/>
                </a:cubicBezTo>
                <a:lnTo>
                  <a:pt x="931" y="18849"/>
                </a:lnTo>
                <a:cubicBezTo>
                  <a:pt x="930" y="18843"/>
                  <a:pt x="928" y="18841"/>
                  <a:pt x="925" y="18841"/>
                </a:cubicBezTo>
                <a:cubicBezTo>
                  <a:pt x="913" y="18841"/>
                  <a:pt x="891" y="18878"/>
                  <a:pt x="886" y="18900"/>
                </a:cubicBezTo>
                <a:cubicBezTo>
                  <a:pt x="885" y="18904"/>
                  <a:pt x="883" y="18906"/>
                  <a:pt x="882" y="18906"/>
                </a:cubicBezTo>
                <a:cubicBezTo>
                  <a:pt x="872" y="18906"/>
                  <a:pt x="863" y="18833"/>
                  <a:pt x="863" y="18804"/>
                </a:cubicBezTo>
                <a:cubicBezTo>
                  <a:pt x="863" y="18770"/>
                  <a:pt x="897" y="18736"/>
                  <a:pt x="909" y="18736"/>
                </a:cubicBezTo>
                <a:cubicBezTo>
                  <a:pt x="920" y="18730"/>
                  <a:pt x="903" y="18719"/>
                  <a:pt x="863" y="18707"/>
                </a:cubicBezTo>
                <a:lnTo>
                  <a:pt x="824" y="18707"/>
                </a:lnTo>
                <a:cubicBezTo>
                  <a:pt x="818" y="18724"/>
                  <a:pt x="801" y="18758"/>
                  <a:pt x="784" y="18787"/>
                </a:cubicBezTo>
                <a:lnTo>
                  <a:pt x="773" y="18770"/>
                </a:lnTo>
                <a:lnTo>
                  <a:pt x="750" y="18741"/>
                </a:lnTo>
                <a:cubicBezTo>
                  <a:pt x="730" y="18711"/>
                  <a:pt x="709" y="18690"/>
                  <a:pt x="701" y="18690"/>
                </a:cubicBezTo>
                <a:cubicBezTo>
                  <a:pt x="700" y="18690"/>
                  <a:pt x="699" y="18690"/>
                  <a:pt x="699" y="18690"/>
                </a:cubicBezTo>
                <a:cubicBezTo>
                  <a:pt x="693" y="18696"/>
                  <a:pt x="676" y="18747"/>
                  <a:pt x="659" y="18787"/>
                </a:cubicBezTo>
                <a:lnTo>
                  <a:pt x="636" y="18770"/>
                </a:lnTo>
                <a:lnTo>
                  <a:pt x="580" y="18719"/>
                </a:lnTo>
                <a:cubicBezTo>
                  <a:pt x="529" y="18758"/>
                  <a:pt x="529" y="18849"/>
                  <a:pt x="534" y="18878"/>
                </a:cubicBezTo>
                <a:cubicBezTo>
                  <a:pt x="534" y="18900"/>
                  <a:pt x="546" y="18957"/>
                  <a:pt x="546" y="18968"/>
                </a:cubicBezTo>
                <a:cubicBezTo>
                  <a:pt x="551" y="18980"/>
                  <a:pt x="546" y="18997"/>
                  <a:pt x="546" y="19002"/>
                </a:cubicBezTo>
                <a:cubicBezTo>
                  <a:pt x="540" y="19002"/>
                  <a:pt x="506" y="18963"/>
                  <a:pt x="489" y="18946"/>
                </a:cubicBezTo>
                <a:cubicBezTo>
                  <a:pt x="478" y="18929"/>
                  <a:pt x="500" y="18855"/>
                  <a:pt x="483" y="18838"/>
                </a:cubicBezTo>
                <a:cubicBezTo>
                  <a:pt x="475" y="18829"/>
                  <a:pt x="461" y="18827"/>
                  <a:pt x="447" y="18827"/>
                </a:cubicBezTo>
                <a:cubicBezTo>
                  <a:pt x="434" y="18827"/>
                  <a:pt x="421" y="18829"/>
                  <a:pt x="415" y="18832"/>
                </a:cubicBezTo>
                <a:cubicBezTo>
                  <a:pt x="409" y="18838"/>
                  <a:pt x="404" y="18878"/>
                  <a:pt x="415" y="18912"/>
                </a:cubicBezTo>
                <a:lnTo>
                  <a:pt x="404" y="18923"/>
                </a:lnTo>
                <a:cubicBezTo>
                  <a:pt x="382" y="18955"/>
                  <a:pt x="371" y="18997"/>
                  <a:pt x="337" y="18997"/>
                </a:cubicBezTo>
                <a:cubicBezTo>
                  <a:pt x="335" y="18997"/>
                  <a:pt x="332" y="18997"/>
                  <a:pt x="330" y="18997"/>
                </a:cubicBezTo>
                <a:lnTo>
                  <a:pt x="324" y="18997"/>
                </a:lnTo>
                <a:cubicBezTo>
                  <a:pt x="324" y="19008"/>
                  <a:pt x="341" y="19025"/>
                  <a:pt x="347" y="19031"/>
                </a:cubicBezTo>
                <a:cubicBezTo>
                  <a:pt x="357" y="19036"/>
                  <a:pt x="326" y="19101"/>
                  <a:pt x="303" y="19101"/>
                </a:cubicBezTo>
                <a:cubicBezTo>
                  <a:pt x="301" y="19101"/>
                  <a:pt x="298" y="19101"/>
                  <a:pt x="296" y="19099"/>
                </a:cubicBezTo>
                <a:cubicBezTo>
                  <a:pt x="293" y="19097"/>
                  <a:pt x="290" y="19096"/>
                  <a:pt x="287" y="19096"/>
                </a:cubicBezTo>
                <a:cubicBezTo>
                  <a:pt x="261" y="19096"/>
                  <a:pt x="234" y="19177"/>
                  <a:pt x="239" y="19218"/>
                </a:cubicBezTo>
                <a:cubicBezTo>
                  <a:pt x="239" y="19250"/>
                  <a:pt x="234" y="19268"/>
                  <a:pt x="224" y="19268"/>
                </a:cubicBezTo>
                <a:cubicBezTo>
                  <a:pt x="221" y="19268"/>
                  <a:pt x="216" y="19265"/>
                  <a:pt x="211" y="19258"/>
                </a:cubicBezTo>
                <a:lnTo>
                  <a:pt x="200" y="19252"/>
                </a:lnTo>
                <a:cubicBezTo>
                  <a:pt x="194" y="19252"/>
                  <a:pt x="183" y="19252"/>
                  <a:pt x="177" y="19258"/>
                </a:cubicBezTo>
                <a:lnTo>
                  <a:pt x="171" y="19269"/>
                </a:lnTo>
                <a:cubicBezTo>
                  <a:pt x="171" y="19286"/>
                  <a:pt x="194" y="19326"/>
                  <a:pt x="211" y="19332"/>
                </a:cubicBezTo>
                <a:cubicBezTo>
                  <a:pt x="212" y="19332"/>
                  <a:pt x="215" y="19333"/>
                  <a:pt x="217" y="19333"/>
                </a:cubicBezTo>
                <a:cubicBezTo>
                  <a:pt x="233" y="19333"/>
                  <a:pt x="264" y="19319"/>
                  <a:pt x="273" y="19315"/>
                </a:cubicBezTo>
                <a:cubicBezTo>
                  <a:pt x="284" y="19303"/>
                  <a:pt x="274" y="19195"/>
                  <a:pt x="294" y="19195"/>
                </a:cubicBezTo>
                <a:cubicBezTo>
                  <a:pt x="295" y="19195"/>
                  <a:pt x="295" y="19195"/>
                  <a:pt x="296" y="19195"/>
                </a:cubicBezTo>
                <a:cubicBezTo>
                  <a:pt x="319" y="19201"/>
                  <a:pt x="324" y="19235"/>
                  <a:pt x="324" y="19246"/>
                </a:cubicBezTo>
                <a:cubicBezTo>
                  <a:pt x="319" y="19258"/>
                  <a:pt x="353" y="19280"/>
                  <a:pt x="364" y="19286"/>
                </a:cubicBezTo>
                <a:cubicBezTo>
                  <a:pt x="375" y="19292"/>
                  <a:pt x="375" y="19332"/>
                  <a:pt x="370" y="19343"/>
                </a:cubicBezTo>
                <a:cubicBezTo>
                  <a:pt x="370" y="19352"/>
                  <a:pt x="371" y="19356"/>
                  <a:pt x="376" y="19356"/>
                </a:cubicBezTo>
                <a:cubicBezTo>
                  <a:pt x="379" y="19356"/>
                  <a:pt x="385" y="19354"/>
                  <a:pt x="392" y="19349"/>
                </a:cubicBezTo>
                <a:lnTo>
                  <a:pt x="404" y="19349"/>
                </a:lnTo>
                <a:lnTo>
                  <a:pt x="432" y="19360"/>
                </a:lnTo>
                <a:cubicBezTo>
                  <a:pt x="472" y="19383"/>
                  <a:pt x="483" y="19417"/>
                  <a:pt x="449" y="19434"/>
                </a:cubicBezTo>
                <a:lnTo>
                  <a:pt x="438" y="19428"/>
                </a:lnTo>
                <a:cubicBezTo>
                  <a:pt x="431" y="19421"/>
                  <a:pt x="426" y="19419"/>
                  <a:pt x="423" y="19419"/>
                </a:cubicBezTo>
                <a:cubicBezTo>
                  <a:pt x="415" y="19419"/>
                  <a:pt x="415" y="19435"/>
                  <a:pt x="415" y="19451"/>
                </a:cubicBezTo>
                <a:cubicBezTo>
                  <a:pt x="415" y="19468"/>
                  <a:pt x="438" y="19490"/>
                  <a:pt x="432" y="19496"/>
                </a:cubicBezTo>
                <a:lnTo>
                  <a:pt x="415" y="19524"/>
                </a:lnTo>
                <a:cubicBezTo>
                  <a:pt x="398" y="19502"/>
                  <a:pt x="370" y="19485"/>
                  <a:pt x="347" y="19485"/>
                </a:cubicBezTo>
                <a:lnTo>
                  <a:pt x="336" y="19502"/>
                </a:lnTo>
                <a:lnTo>
                  <a:pt x="313" y="19524"/>
                </a:lnTo>
                <a:cubicBezTo>
                  <a:pt x="285" y="19547"/>
                  <a:pt x="313" y="19576"/>
                  <a:pt x="330" y="19576"/>
                </a:cubicBezTo>
                <a:cubicBezTo>
                  <a:pt x="353" y="19581"/>
                  <a:pt x="336" y="19604"/>
                  <a:pt x="302" y="19632"/>
                </a:cubicBezTo>
                <a:lnTo>
                  <a:pt x="268" y="19638"/>
                </a:lnTo>
                <a:lnTo>
                  <a:pt x="171" y="19644"/>
                </a:lnTo>
                <a:cubicBezTo>
                  <a:pt x="154" y="19734"/>
                  <a:pt x="143" y="19831"/>
                  <a:pt x="143" y="19837"/>
                </a:cubicBezTo>
                <a:cubicBezTo>
                  <a:pt x="143" y="19842"/>
                  <a:pt x="171" y="19854"/>
                  <a:pt x="200" y="19859"/>
                </a:cubicBezTo>
                <a:lnTo>
                  <a:pt x="217" y="19876"/>
                </a:lnTo>
                <a:cubicBezTo>
                  <a:pt x="228" y="19893"/>
                  <a:pt x="234" y="19933"/>
                  <a:pt x="239" y="19961"/>
                </a:cubicBezTo>
                <a:cubicBezTo>
                  <a:pt x="245" y="19978"/>
                  <a:pt x="245" y="20001"/>
                  <a:pt x="239" y="20024"/>
                </a:cubicBezTo>
                <a:lnTo>
                  <a:pt x="234" y="20052"/>
                </a:lnTo>
                <a:cubicBezTo>
                  <a:pt x="229" y="20084"/>
                  <a:pt x="253" y="20094"/>
                  <a:pt x="269" y="20094"/>
                </a:cubicBezTo>
                <a:cubicBezTo>
                  <a:pt x="273" y="20094"/>
                  <a:pt x="277" y="20093"/>
                  <a:pt x="279" y="20092"/>
                </a:cubicBezTo>
                <a:cubicBezTo>
                  <a:pt x="290" y="20086"/>
                  <a:pt x="296" y="20046"/>
                  <a:pt x="290" y="20007"/>
                </a:cubicBezTo>
                <a:lnTo>
                  <a:pt x="296" y="19995"/>
                </a:lnTo>
                <a:lnTo>
                  <a:pt x="313" y="19978"/>
                </a:lnTo>
                <a:cubicBezTo>
                  <a:pt x="324" y="20001"/>
                  <a:pt x="364" y="20035"/>
                  <a:pt x="392" y="20058"/>
                </a:cubicBezTo>
                <a:lnTo>
                  <a:pt x="421" y="20052"/>
                </a:lnTo>
                <a:lnTo>
                  <a:pt x="426" y="20052"/>
                </a:lnTo>
                <a:cubicBezTo>
                  <a:pt x="432" y="20058"/>
                  <a:pt x="415" y="20103"/>
                  <a:pt x="409" y="20115"/>
                </a:cubicBezTo>
                <a:cubicBezTo>
                  <a:pt x="404" y="20126"/>
                  <a:pt x="426" y="20251"/>
                  <a:pt x="398" y="20268"/>
                </a:cubicBezTo>
                <a:cubicBezTo>
                  <a:pt x="364" y="20285"/>
                  <a:pt x="358" y="20353"/>
                  <a:pt x="364" y="20376"/>
                </a:cubicBezTo>
                <a:cubicBezTo>
                  <a:pt x="364" y="20398"/>
                  <a:pt x="370" y="20427"/>
                  <a:pt x="375" y="20432"/>
                </a:cubicBezTo>
                <a:lnTo>
                  <a:pt x="381" y="20432"/>
                </a:lnTo>
                <a:cubicBezTo>
                  <a:pt x="384" y="20435"/>
                  <a:pt x="388" y="20437"/>
                  <a:pt x="392" y="20437"/>
                </a:cubicBezTo>
                <a:cubicBezTo>
                  <a:pt x="397" y="20437"/>
                  <a:pt x="401" y="20435"/>
                  <a:pt x="404" y="20432"/>
                </a:cubicBezTo>
                <a:lnTo>
                  <a:pt x="421" y="20381"/>
                </a:lnTo>
                <a:cubicBezTo>
                  <a:pt x="430" y="20349"/>
                  <a:pt x="444" y="20338"/>
                  <a:pt x="458" y="20338"/>
                </a:cubicBezTo>
                <a:cubicBezTo>
                  <a:pt x="470" y="20338"/>
                  <a:pt x="480" y="20348"/>
                  <a:pt x="483" y="20359"/>
                </a:cubicBezTo>
                <a:cubicBezTo>
                  <a:pt x="487" y="20374"/>
                  <a:pt x="498" y="20381"/>
                  <a:pt x="509" y="20381"/>
                </a:cubicBezTo>
                <a:cubicBezTo>
                  <a:pt x="514" y="20381"/>
                  <a:pt x="519" y="20379"/>
                  <a:pt x="523" y="20376"/>
                </a:cubicBezTo>
                <a:lnTo>
                  <a:pt x="585" y="20376"/>
                </a:lnTo>
                <a:cubicBezTo>
                  <a:pt x="585" y="20391"/>
                  <a:pt x="588" y="20397"/>
                  <a:pt x="592" y="20397"/>
                </a:cubicBezTo>
                <a:cubicBezTo>
                  <a:pt x="601" y="20397"/>
                  <a:pt x="617" y="20365"/>
                  <a:pt x="625" y="20341"/>
                </a:cubicBezTo>
                <a:cubicBezTo>
                  <a:pt x="636" y="20302"/>
                  <a:pt x="659" y="20273"/>
                  <a:pt x="665" y="20273"/>
                </a:cubicBezTo>
                <a:cubicBezTo>
                  <a:pt x="665" y="20273"/>
                  <a:pt x="693" y="20353"/>
                  <a:pt x="727" y="20449"/>
                </a:cubicBezTo>
                <a:lnTo>
                  <a:pt x="824" y="20381"/>
                </a:lnTo>
                <a:lnTo>
                  <a:pt x="824" y="20376"/>
                </a:lnTo>
                <a:cubicBezTo>
                  <a:pt x="835" y="20393"/>
                  <a:pt x="841" y="20438"/>
                  <a:pt x="835" y="20466"/>
                </a:cubicBezTo>
                <a:lnTo>
                  <a:pt x="824" y="20489"/>
                </a:lnTo>
                <a:lnTo>
                  <a:pt x="818" y="20500"/>
                </a:lnTo>
                <a:cubicBezTo>
                  <a:pt x="795" y="20500"/>
                  <a:pt x="773" y="20529"/>
                  <a:pt x="767" y="20563"/>
                </a:cubicBezTo>
                <a:lnTo>
                  <a:pt x="795" y="20551"/>
                </a:lnTo>
                <a:cubicBezTo>
                  <a:pt x="807" y="20549"/>
                  <a:pt x="818" y="20543"/>
                  <a:pt x="825" y="20543"/>
                </a:cubicBezTo>
                <a:cubicBezTo>
                  <a:pt x="832" y="20543"/>
                  <a:pt x="835" y="20549"/>
                  <a:pt x="829" y="20568"/>
                </a:cubicBezTo>
                <a:cubicBezTo>
                  <a:pt x="807" y="20614"/>
                  <a:pt x="818" y="20642"/>
                  <a:pt x="846" y="20659"/>
                </a:cubicBezTo>
                <a:lnTo>
                  <a:pt x="886" y="20682"/>
                </a:lnTo>
                <a:cubicBezTo>
                  <a:pt x="889" y="20659"/>
                  <a:pt x="897" y="20652"/>
                  <a:pt x="907" y="20652"/>
                </a:cubicBezTo>
                <a:cubicBezTo>
                  <a:pt x="917" y="20652"/>
                  <a:pt x="929" y="20659"/>
                  <a:pt x="937" y="20665"/>
                </a:cubicBezTo>
                <a:cubicBezTo>
                  <a:pt x="942" y="20673"/>
                  <a:pt x="967" y="20678"/>
                  <a:pt x="993" y="20678"/>
                </a:cubicBezTo>
                <a:cubicBezTo>
                  <a:pt x="1022" y="20678"/>
                  <a:pt x="1053" y="20672"/>
                  <a:pt x="1062" y="20654"/>
                </a:cubicBezTo>
                <a:cubicBezTo>
                  <a:pt x="1072" y="20634"/>
                  <a:pt x="1083" y="20628"/>
                  <a:pt x="1091" y="20628"/>
                </a:cubicBezTo>
                <a:cubicBezTo>
                  <a:pt x="1097" y="20628"/>
                  <a:pt x="1102" y="20632"/>
                  <a:pt x="1102" y="20637"/>
                </a:cubicBezTo>
                <a:cubicBezTo>
                  <a:pt x="1102" y="20637"/>
                  <a:pt x="1103" y="20637"/>
                  <a:pt x="1103" y="20637"/>
                </a:cubicBezTo>
                <a:cubicBezTo>
                  <a:pt x="1112" y="20637"/>
                  <a:pt x="1142" y="20607"/>
                  <a:pt x="1153" y="20591"/>
                </a:cubicBezTo>
                <a:cubicBezTo>
                  <a:pt x="1158" y="20580"/>
                  <a:pt x="1209" y="20500"/>
                  <a:pt x="1209" y="20483"/>
                </a:cubicBezTo>
                <a:cubicBezTo>
                  <a:pt x="1204" y="20461"/>
                  <a:pt x="1272" y="20444"/>
                  <a:pt x="1300" y="20444"/>
                </a:cubicBezTo>
                <a:cubicBezTo>
                  <a:pt x="1329" y="20444"/>
                  <a:pt x="1334" y="20500"/>
                  <a:pt x="1329" y="20517"/>
                </a:cubicBezTo>
                <a:cubicBezTo>
                  <a:pt x="1323" y="20534"/>
                  <a:pt x="1329" y="20557"/>
                  <a:pt x="1329" y="20557"/>
                </a:cubicBezTo>
                <a:cubicBezTo>
                  <a:pt x="1329" y="20557"/>
                  <a:pt x="1329" y="20558"/>
                  <a:pt x="1330" y="20558"/>
                </a:cubicBezTo>
                <a:cubicBezTo>
                  <a:pt x="1338" y="20558"/>
                  <a:pt x="1363" y="20516"/>
                  <a:pt x="1374" y="20500"/>
                </a:cubicBezTo>
                <a:cubicBezTo>
                  <a:pt x="1376" y="20496"/>
                  <a:pt x="1379" y="20493"/>
                  <a:pt x="1381" y="20493"/>
                </a:cubicBezTo>
                <a:cubicBezTo>
                  <a:pt x="1390" y="20493"/>
                  <a:pt x="1398" y="20525"/>
                  <a:pt x="1402" y="20574"/>
                </a:cubicBezTo>
                <a:lnTo>
                  <a:pt x="1374" y="20620"/>
                </a:lnTo>
                <a:cubicBezTo>
                  <a:pt x="1368" y="20625"/>
                  <a:pt x="1380" y="20654"/>
                  <a:pt x="1385" y="20654"/>
                </a:cubicBezTo>
                <a:cubicBezTo>
                  <a:pt x="1387" y="20655"/>
                  <a:pt x="1390" y="20656"/>
                  <a:pt x="1394" y="20656"/>
                </a:cubicBezTo>
                <a:cubicBezTo>
                  <a:pt x="1402" y="20656"/>
                  <a:pt x="1414" y="20652"/>
                  <a:pt x="1414" y="20648"/>
                </a:cubicBezTo>
                <a:lnTo>
                  <a:pt x="1431" y="20620"/>
                </a:lnTo>
                <a:cubicBezTo>
                  <a:pt x="1440" y="20594"/>
                  <a:pt x="1450" y="20581"/>
                  <a:pt x="1457" y="20581"/>
                </a:cubicBezTo>
                <a:cubicBezTo>
                  <a:pt x="1462" y="20581"/>
                  <a:pt x="1465" y="20588"/>
                  <a:pt x="1465" y="20602"/>
                </a:cubicBezTo>
                <a:lnTo>
                  <a:pt x="1470" y="20608"/>
                </a:lnTo>
                <a:cubicBezTo>
                  <a:pt x="1499" y="20614"/>
                  <a:pt x="1522" y="20625"/>
                  <a:pt x="1550" y="20625"/>
                </a:cubicBezTo>
                <a:cubicBezTo>
                  <a:pt x="1583" y="20631"/>
                  <a:pt x="1558" y="20694"/>
                  <a:pt x="1596" y="20694"/>
                </a:cubicBezTo>
                <a:cubicBezTo>
                  <a:pt x="1597" y="20694"/>
                  <a:pt x="1599" y="20693"/>
                  <a:pt x="1601" y="20693"/>
                </a:cubicBezTo>
                <a:lnTo>
                  <a:pt x="1658" y="20682"/>
                </a:lnTo>
                <a:cubicBezTo>
                  <a:pt x="1720" y="20682"/>
                  <a:pt x="1765" y="20602"/>
                  <a:pt x="1760" y="20574"/>
                </a:cubicBezTo>
                <a:cubicBezTo>
                  <a:pt x="1760" y="20551"/>
                  <a:pt x="1794" y="20523"/>
                  <a:pt x="1839" y="20517"/>
                </a:cubicBezTo>
                <a:lnTo>
                  <a:pt x="1856" y="20546"/>
                </a:lnTo>
                <a:lnTo>
                  <a:pt x="1902" y="20597"/>
                </a:lnTo>
                <a:cubicBezTo>
                  <a:pt x="1958" y="20614"/>
                  <a:pt x="2032" y="20637"/>
                  <a:pt x="2061" y="20642"/>
                </a:cubicBezTo>
                <a:lnTo>
                  <a:pt x="2078" y="20665"/>
                </a:lnTo>
                <a:cubicBezTo>
                  <a:pt x="2084" y="20676"/>
                  <a:pt x="2090" y="20680"/>
                  <a:pt x="2095" y="20680"/>
                </a:cubicBezTo>
                <a:cubicBezTo>
                  <a:pt x="2105" y="20680"/>
                  <a:pt x="2114" y="20663"/>
                  <a:pt x="2123" y="20663"/>
                </a:cubicBezTo>
                <a:cubicBezTo>
                  <a:pt x="2125" y="20663"/>
                  <a:pt x="2127" y="20664"/>
                  <a:pt x="2129" y="20665"/>
                </a:cubicBezTo>
                <a:cubicBezTo>
                  <a:pt x="2151" y="20688"/>
                  <a:pt x="2174" y="20705"/>
                  <a:pt x="2197" y="20722"/>
                </a:cubicBezTo>
                <a:cubicBezTo>
                  <a:pt x="2200" y="20724"/>
                  <a:pt x="2205" y="20726"/>
                  <a:pt x="2210" y="20726"/>
                </a:cubicBezTo>
                <a:cubicBezTo>
                  <a:pt x="2215" y="20726"/>
                  <a:pt x="2219" y="20724"/>
                  <a:pt x="2219" y="20722"/>
                </a:cubicBezTo>
                <a:cubicBezTo>
                  <a:pt x="2242" y="20682"/>
                  <a:pt x="2276" y="20705"/>
                  <a:pt x="2299" y="20682"/>
                </a:cubicBezTo>
                <a:lnTo>
                  <a:pt x="2316" y="20665"/>
                </a:lnTo>
                <a:cubicBezTo>
                  <a:pt x="2333" y="20631"/>
                  <a:pt x="2356" y="20614"/>
                  <a:pt x="2361" y="20614"/>
                </a:cubicBezTo>
                <a:cubicBezTo>
                  <a:pt x="2367" y="20620"/>
                  <a:pt x="2384" y="20654"/>
                  <a:pt x="2401" y="20693"/>
                </a:cubicBezTo>
                <a:lnTo>
                  <a:pt x="2458" y="20671"/>
                </a:lnTo>
                <a:lnTo>
                  <a:pt x="2475" y="20665"/>
                </a:lnTo>
                <a:cubicBezTo>
                  <a:pt x="2492" y="20671"/>
                  <a:pt x="2520" y="20693"/>
                  <a:pt x="2537" y="20716"/>
                </a:cubicBezTo>
                <a:lnTo>
                  <a:pt x="2554" y="20739"/>
                </a:lnTo>
                <a:lnTo>
                  <a:pt x="2600" y="20801"/>
                </a:lnTo>
                <a:cubicBezTo>
                  <a:pt x="2617" y="20778"/>
                  <a:pt x="2656" y="20727"/>
                  <a:pt x="2679" y="20693"/>
                </a:cubicBezTo>
                <a:lnTo>
                  <a:pt x="2724" y="20688"/>
                </a:lnTo>
                <a:cubicBezTo>
                  <a:pt x="2747" y="20682"/>
                  <a:pt x="2770" y="20625"/>
                  <a:pt x="2792" y="20597"/>
                </a:cubicBezTo>
                <a:lnTo>
                  <a:pt x="2792" y="20591"/>
                </a:lnTo>
                <a:cubicBezTo>
                  <a:pt x="2809" y="20591"/>
                  <a:pt x="2809" y="20688"/>
                  <a:pt x="2798" y="20727"/>
                </a:cubicBezTo>
                <a:cubicBezTo>
                  <a:pt x="2793" y="20758"/>
                  <a:pt x="2820" y="20779"/>
                  <a:pt x="2834" y="20779"/>
                </a:cubicBezTo>
                <a:cubicBezTo>
                  <a:pt x="2835" y="20779"/>
                  <a:pt x="2837" y="20779"/>
                  <a:pt x="2838" y="20778"/>
                </a:cubicBezTo>
                <a:cubicBezTo>
                  <a:pt x="2851" y="20778"/>
                  <a:pt x="2901" y="20749"/>
                  <a:pt x="2927" y="20749"/>
                </a:cubicBezTo>
                <a:cubicBezTo>
                  <a:pt x="2933" y="20749"/>
                  <a:pt x="2938" y="20751"/>
                  <a:pt x="2940" y="20756"/>
                </a:cubicBezTo>
                <a:cubicBezTo>
                  <a:pt x="2957" y="20778"/>
                  <a:pt x="2980" y="20824"/>
                  <a:pt x="2991" y="20852"/>
                </a:cubicBezTo>
                <a:lnTo>
                  <a:pt x="3025" y="20852"/>
                </a:lnTo>
                <a:cubicBezTo>
                  <a:pt x="3048" y="20852"/>
                  <a:pt x="3065" y="20880"/>
                  <a:pt x="3087" y="20880"/>
                </a:cubicBezTo>
                <a:lnTo>
                  <a:pt x="3116" y="20880"/>
                </a:lnTo>
                <a:cubicBezTo>
                  <a:pt x="3150" y="20886"/>
                  <a:pt x="3184" y="20892"/>
                  <a:pt x="3190" y="20898"/>
                </a:cubicBezTo>
                <a:lnTo>
                  <a:pt x="3195" y="20903"/>
                </a:lnTo>
                <a:cubicBezTo>
                  <a:pt x="3195" y="20909"/>
                  <a:pt x="3195" y="20926"/>
                  <a:pt x="3190" y="20932"/>
                </a:cubicBezTo>
                <a:cubicBezTo>
                  <a:pt x="3185" y="20936"/>
                  <a:pt x="3173" y="20944"/>
                  <a:pt x="3166" y="20944"/>
                </a:cubicBezTo>
                <a:cubicBezTo>
                  <a:pt x="3164" y="20944"/>
                  <a:pt x="3162" y="20944"/>
                  <a:pt x="3161" y="20943"/>
                </a:cubicBezTo>
                <a:cubicBezTo>
                  <a:pt x="3157" y="20942"/>
                  <a:pt x="3153" y="20942"/>
                  <a:pt x="3148" y="20942"/>
                </a:cubicBezTo>
                <a:cubicBezTo>
                  <a:pt x="3124" y="20942"/>
                  <a:pt x="3097" y="20953"/>
                  <a:pt x="3072" y="20953"/>
                </a:cubicBezTo>
                <a:cubicBezTo>
                  <a:pt x="3045" y="20953"/>
                  <a:pt x="3022" y="20940"/>
                  <a:pt x="3008" y="20886"/>
                </a:cubicBezTo>
                <a:cubicBezTo>
                  <a:pt x="3008" y="20885"/>
                  <a:pt x="3006" y="20884"/>
                  <a:pt x="3003" y="20884"/>
                </a:cubicBezTo>
                <a:cubicBezTo>
                  <a:pt x="2996" y="20884"/>
                  <a:pt x="2984" y="20888"/>
                  <a:pt x="2980" y="20892"/>
                </a:cubicBezTo>
                <a:lnTo>
                  <a:pt x="2963" y="20920"/>
                </a:lnTo>
                <a:cubicBezTo>
                  <a:pt x="2951" y="20940"/>
                  <a:pt x="2937" y="20947"/>
                  <a:pt x="2925" y="20947"/>
                </a:cubicBezTo>
                <a:cubicBezTo>
                  <a:pt x="2913" y="20947"/>
                  <a:pt x="2903" y="20940"/>
                  <a:pt x="2900" y="20932"/>
                </a:cubicBezTo>
                <a:cubicBezTo>
                  <a:pt x="2900" y="20930"/>
                  <a:pt x="2899" y="20929"/>
                  <a:pt x="2898" y="20929"/>
                </a:cubicBezTo>
                <a:cubicBezTo>
                  <a:pt x="2889" y="20929"/>
                  <a:pt x="2860" y="21002"/>
                  <a:pt x="2855" y="21028"/>
                </a:cubicBezTo>
                <a:cubicBezTo>
                  <a:pt x="2850" y="21043"/>
                  <a:pt x="2827" y="21046"/>
                  <a:pt x="2800" y="21046"/>
                </a:cubicBezTo>
                <a:cubicBezTo>
                  <a:pt x="2783" y="21046"/>
                  <a:pt x="2764" y="21045"/>
                  <a:pt x="2747" y="21045"/>
                </a:cubicBezTo>
                <a:cubicBezTo>
                  <a:pt x="2729" y="21045"/>
                  <a:pt x="2713" y="21046"/>
                  <a:pt x="2702" y="21051"/>
                </a:cubicBezTo>
                <a:cubicBezTo>
                  <a:pt x="2668" y="21068"/>
                  <a:pt x="2622" y="21107"/>
                  <a:pt x="2605" y="21136"/>
                </a:cubicBezTo>
                <a:lnTo>
                  <a:pt x="2611" y="21164"/>
                </a:lnTo>
                <a:lnTo>
                  <a:pt x="2617" y="21181"/>
                </a:lnTo>
                <a:cubicBezTo>
                  <a:pt x="2621" y="21195"/>
                  <a:pt x="2541" y="21252"/>
                  <a:pt x="2490" y="21252"/>
                </a:cubicBezTo>
                <a:cubicBezTo>
                  <a:pt x="2480" y="21252"/>
                  <a:pt x="2470" y="21250"/>
                  <a:pt x="2463" y="21244"/>
                </a:cubicBezTo>
                <a:cubicBezTo>
                  <a:pt x="2418" y="21210"/>
                  <a:pt x="2407" y="21153"/>
                  <a:pt x="2412" y="21141"/>
                </a:cubicBezTo>
                <a:cubicBezTo>
                  <a:pt x="2424" y="21130"/>
                  <a:pt x="2361" y="21068"/>
                  <a:pt x="2333" y="21056"/>
                </a:cubicBezTo>
                <a:cubicBezTo>
                  <a:pt x="2330" y="21056"/>
                  <a:pt x="2327" y="21056"/>
                  <a:pt x="2324" y="21056"/>
                </a:cubicBezTo>
                <a:cubicBezTo>
                  <a:pt x="2300" y="21056"/>
                  <a:pt x="2282" y="21077"/>
                  <a:pt x="2282" y="21113"/>
                </a:cubicBezTo>
                <a:lnTo>
                  <a:pt x="2339" y="21113"/>
                </a:lnTo>
                <a:cubicBezTo>
                  <a:pt x="2344" y="21113"/>
                  <a:pt x="2356" y="21119"/>
                  <a:pt x="2356" y="21124"/>
                </a:cubicBezTo>
                <a:cubicBezTo>
                  <a:pt x="2356" y="21136"/>
                  <a:pt x="2361" y="21153"/>
                  <a:pt x="2356" y="21159"/>
                </a:cubicBezTo>
                <a:lnTo>
                  <a:pt x="2316" y="21193"/>
                </a:lnTo>
                <a:cubicBezTo>
                  <a:pt x="2283" y="21221"/>
                  <a:pt x="2225" y="21234"/>
                  <a:pt x="2201" y="21234"/>
                </a:cubicBezTo>
                <a:cubicBezTo>
                  <a:pt x="2196" y="21234"/>
                  <a:pt x="2193" y="21233"/>
                  <a:pt x="2191" y="21232"/>
                </a:cubicBezTo>
                <a:cubicBezTo>
                  <a:pt x="2174" y="21227"/>
                  <a:pt x="2197" y="21107"/>
                  <a:pt x="2180" y="21096"/>
                </a:cubicBezTo>
                <a:cubicBezTo>
                  <a:pt x="2170" y="21089"/>
                  <a:pt x="2160" y="21087"/>
                  <a:pt x="2152" y="21087"/>
                </a:cubicBezTo>
                <a:cubicBezTo>
                  <a:pt x="2147" y="21087"/>
                  <a:pt x="2142" y="21088"/>
                  <a:pt x="2140" y="21090"/>
                </a:cubicBezTo>
                <a:cubicBezTo>
                  <a:pt x="2140" y="21096"/>
                  <a:pt x="2123" y="21176"/>
                  <a:pt x="2112" y="21266"/>
                </a:cubicBezTo>
                <a:lnTo>
                  <a:pt x="2038" y="21300"/>
                </a:lnTo>
                <a:lnTo>
                  <a:pt x="2009" y="21312"/>
                </a:lnTo>
                <a:cubicBezTo>
                  <a:pt x="2001" y="21323"/>
                  <a:pt x="1988" y="21327"/>
                  <a:pt x="1977" y="21327"/>
                </a:cubicBezTo>
                <a:cubicBezTo>
                  <a:pt x="1965" y="21327"/>
                  <a:pt x="1956" y="21323"/>
                  <a:pt x="1953" y="21317"/>
                </a:cubicBezTo>
                <a:cubicBezTo>
                  <a:pt x="1951" y="21315"/>
                  <a:pt x="1949" y="21314"/>
                  <a:pt x="1946" y="21314"/>
                </a:cubicBezTo>
                <a:cubicBezTo>
                  <a:pt x="1937" y="21314"/>
                  <a:pt x="1922" y="21326"/>
                  <a:pt x="1913" y="21334"/>
                </a:cubicBezTo>
                <a:cubicBezTo>
                  <a:pt x="1910" y="21341"/>
                  <a:pt x="1902" y="21344"/>
                  <a:pt x="1896" y="21344"/>
                </a:cubicBezTo>
                <a:cubicBezTo>
                  <a:pt x="1891" y="21344"/>
                  <a:pt x="1887" y="21342"/>
                  <a:pt x="1885" y="21340"/>
                </a:cubicBezTo>
                <a:cubicBezTo>
                  <a:pt x="1885" y="21334"/>
                  <a:pt x="1868" y="21278"/>
                  <a:pt x="1856" y="21215"/>
                </a:cubicBezTo>
                <a:lnTo>
                  <a:pt x="1800" y="21193"/>
                </a:lnTo>
                <a:lnTo>
                  <a:pt x="1794" y="21193"/>
                </a:lnTo>
                <a:cubicBezTo>
                  <a:pt x="1794" y="21169"/>
                  <a:pt x="1782" y="21157"/>
                  <a:pt x="1778" y="21157"/>
                </a:cubicBezTo>
                <a:cubicBezTo>
                  <a:pt x="1777" y="21157"/>
                  <a:pt x="1777" y="21158"/>
                  <a:pt x="1777" y="21159"/>
                </a:cubicBezTo>
                <a:cubicBezTo>
                  <a:pt x="1771" y="21164"/>
                  <a:pt x="1760" y="21215"/>
                  <a:pt x="1748" y="21266"/>
                </a:cubicBezTo>
                <a:lnTo>
                  <a:pt x="1680" y="21204"/>
                </a:lnTo>
                <a:cubicBezTo>
                  <a:pt x="1678" y="21201"/>
                  <a:pt x="1673" y="21200"/>
                  <a:pt x="1669" y="21200"/>
                </a:cubicBezTo>
                <a:cubicBezTo>
                  <a:pt x="1665" y="21200"/>
                  <a:pt x="1661" y="21201"/>
                  <a:pt x="1658" y="21204"/>
                </a:cubicBezTo>
                <a:cubicBezTo>
                  <a:pt x="1652" y="21204"/>
                  <a:pt x="1646" y="21221"/>
                  <a:pt x="1646" y="21227"/>
                </a:cubicBezTo>
                <a:lnTo>
                  <a:pt x="1697" y="21306"/>
                </a:lnTo>
                <a:cubicBezTo>
                  <a:pt x="1646" y="21323"/>
                  <a:pt x="1578" y="21357"/>
                  <a:pt x="1550" y="21374"/>
                </a:cubicBezTo>
                <a:lnTo>
                  <a:pt x="1527" y="21351"/>
                </a:lnTo>
                <a:lnTo>
                  <a:pt x="1516" y="21340"/>
                </a:lnTo>
                <a:cubicBezTo>
                  <a:pt x="1511" y="21303"/>
                  <a:pt x="1491" y="21271"/>
                  <a:pt x="1461" y="21271"/>
                </a:cubicBezTo>
                <a:cubicBezTo>
                  <a:pt x="1458" y="21271"/>
                  <a:pt x="1456" y="21272"/>
                  <a:pt x="1453" y="21272"/>
                </a:cubicBezTo>
                <a:lnTo>
                  <a:pt x="1425" y="21278"/>
                </a:lnTo>
                <a:cubicBezTo>
                  <a:pt x="1425" y="21289"/>
                  <a:pt x="1436" y="21300"/>
                  <a:pt x="1453" y="21300"/>
                </a:cubicBezTo>
                <a:lnTo>
                  <a:pt x="1470" y="21300"/>
                </a:lnTo>
                <a:cubicBezTo>
                  <a:pt x="1476" y="21300"/>
                  <a:pt x="1487" y="21306"/>
                  <a:pt x="1487" y="21312"/>
                </a:cubicBezTo>
                <a:cubicBezTo>
                  <a:pt x="1493" y="21323"/>
                  <a:pt x="1493" y="21351"/>
                  <a:pt x="1487" y="21351"/>
                </a:cubicBezTo>
                <a:lnTo>
                  <a:pt x="1442" y="21357"/>
                </a:lnTo>
                <a:cubicBezTo>
                  <a:pt x="1436" y="21359"/>
                  <a:pt x="1430" y="21360"/>
                  <a:pt x="1424" y="21360"/>
                </a:cubicBezTo>
                <a:cubicBezTo>
                  <a:pt x="1382" y="21360"/>
                  <a:pt x="1337" y="21317"/>
                  <a:pt x="1317" y="21317"/>
                </a:cubicBezTo>
                <a:cubicBezTo>
                  <a:pt x="1315" y="21318"/>
                  <a:pt x="1312" y="21318"/>
                  <a:pt x="1309" y="21318"/>
                </a:cubicBezTo>
                <a:cubicBezTo>
                  <a:pt x="1286" y="21318"/>
                  <a:pt x="1253" y="21300"/>
                  <a:pt x="1238" y="21295"/>
                </a:cubicBezTo>
                <a:cubicBezTo>
                  <a:pt x="1236" y="21294"/>
                  <a:pt x="1234" y="21294"/>
                  <a:pt x="1232" y="21294"/>
                </a:cubicBezTo>
                <a:cubicBezTo>
                  <a:pt x="1221" y="21294"/>
                  <a:pt x="1223" y="21310"/>
                  <a:pt x="1238" y="21340"/>
                </a:cubicBezTo>
                <a:lnTo>
                  <a:pt x="1244" y="21346"/>
                </a:lnTo>
                <a:cubicBezTo>
                  <a:pt x="1289" y="21368"/>
                  <a:pt x="1249" y="21402"/>
                  <a:pt x="1249" y="21431"/>
                </a:cubicBezTo>
                <a:cubicBezTo>
                  <a:pt x="1246" y="21457"/>
                  <a:pt x="1232" y="21463"/>
                  <a:pt x="1220" y="21463"/>
                </a:cubicBezTo>
                <a:cubicBezTo>
                  <a:pt x="1214" y="21463"/>
                  <a:pt x="1208" y="21461"/>
                  <a:pt x="1204" y="21459"/>
                </a:cubicBezTo>
                <a:lnTo>
                  <a:pt x="1153" y="21425"/>
                </a:lnTo>
                <a:cubicBezTo>
                  <a:pt x="1096" y="21442"/>
                  <a:pt x="1000" y="21431"/>
                  <a:pt x="983" y="21454"/>
                </a:cubicBezTo>
                <a:cubicBezTo>
                  <a:pt x="971" y="21471"/>
                  <a:pt x="937" y="21499"/>
                  <a:pt x="909" y="21510"/>
                </a:cubicBezTo>
                <a:lnTo>
                  <a:pt x="903" y="21459"/>
                </a:lnTo>
                <a:cubicBezTo>
                  <a:pt x="903" y="21445"/>
                  <a:pt x="896" y="21431"/>
                  <a:pt x="890" y="21431"/>
                </a:cubicBezTo>
                <a:cubicBezTo>
                  <a:pt x="886" y="21431"/>
                  <a:pt x="882" y="21435"/>
                  <a:pt x="880" y="21448"/>
                </a:cubicBezTo>
                <a:lnTo>
                  <a:pt x="875" y="21499"/>
                </a:lnTo>
                <a:cubicBezTo>
                  <a:pt x="846" y="21539"/>
                  <a:pt x="812" y="21675"/>
                  <a:pt x="795" y="21709"/>
                </a:cubicBezTo>
                <a:cubicBezTo>
                  <a:pt x="790" y="21722"/>
                  <a:pt x="783" y="21729"/>
                  <a:pt x="777" y="21729"/>
                </a:cubicBezTo>
                <a:cubicBezTo>
                  <a:pt x="764" y="21729"/>
                  <a:pt x="752" y="21705"/>
                  <a:pt x="744" y="21663"/>
                </a:cubicBezTo>
                <a:lnTo>
                  <a:pt x="778" y="21567"/>
                </a:lnTo>
                <a:lnTo>
                  <a:pt x="795" y="21522"/>
                </a:lnTo>
                <a:cubicBezTo>
                  <a:pt x="812" y="21476"/>
                  <a:pt x="824" y="21414"/>
                  <a:pt x="818" y="21391"/>
                </a:cubicBezTo>
                <a:lnTo>
                  <a:pt x="818" y="21391"/>
                </a:lnTo>
                <a:lnTo>
                  <a:pt x="795" y="21420"/>
                </a:lnTo>
                <a:lnTo>
                  <a:pt x="795" y="21425"/>
                </a:lnTo>
                <a:cubicBezTo>
                  <a:pt x="793" y="21423"/>
                  <a:pt x="790" y="21422"/>
                  <a:pt x="788" y="21422"/>
                </a:cubicBezTo>
                <a:cubicBezTo>
                  <a:pt x="769" y="21422"/>
                  <a:pt x="756" y="21479"/>
                  <a:pt x="756" y="21505"/>
                </a:cubicBezTo>
                <a:cubicBezTo>
                  <a:pt x="756" y="21519"/>
                  <a:pt x="748" y="21526"/>
                  <a:pt x="737" y="21526"/>
                </a:cubicBezTo>
                <a:cubicBezTo>
                  <a:pt x="726" y="21526"/>
                  <a:pt x="710" y="21519"/>
                  <a:pt x="693" y="21505"/>
                </a:cubicBezTo>
                <a:lnTo>
                  <a:pt x="676" y="21471"/>
                </a:lnTo>
                <a:lnTo>
                  <a:pt x="653" y="21442"/>
                </a:lnTo>
                <a:cubicBezTo>
                  <a:pt x="608" y="21420"/>
                  <a:pt x="597" y="21374"/>
                  <a:pt x="625" y="21340"/>
                </a:cubicBezTo>
                <a:lnTo>
                  <a:pt x="625" y="21312"/>
                </a:lnTo>
                <a:lnTo>
                  <a:pt x="631" y="21278"/>
                </a:lnTo>
                <a:cubicBezTo>
                  <a:pt x="624" y="21262"/>
                  <a:pt x="615" y="21256"/>
                  <a:pt x="606" y="21256"/>
                </a:cubicBezTo>
                <a:cubicBezTo>
                  <a:pt x="584" y="21256"/>
                  <a:pt x="561" y="21288"/>
                  <a:pt x="557" y="21312"/>
                </a:cubicBezTo>
                <a:cubicBezTo>
                  <a:pt x="553" y="21334"/>
                  <a:pt x="524" y="21342"/>
                  <a:pt x="504" y="21342"/>
                </a:cubicBezTo>
                <a:cubicBezTo>
                  <a:pt x="498" y="21342"/>
                  <a:pt x="493" y="21341"/>
                  <a:pt x="489" y="21340"/>
                </a:cubicBezTo>
                <a:cubicBezTo>
                  <a:pt x="489" y="21340"/>
                  <a:pt x="489" y="21340"/>
                  <a:pt x="488" y="21340"/>
                </a:cubicBezTo>
                <a:cubicBezTo>
                  <a:pt x="481" y="21340"/>
                  <a:pt x="580" y="21488"/>
                  <a:pt x="574" y="21510"/>
                </a:cubicBezTo>
                <a:cubicBezTo>
                  <a:pt x="574" y="21533"/>
                  <a:pt x="540" y="21533"/>
                  <a:pt x="529" y="21539"/>
                </a:cubicBezTo>
                <a:cubicBezTo>
                  <a:pt x="523" y="21550"/>
                  <a:pt x="500" y="21595"/>
                  <a:pt x="483" y="21641"/>
                </a:cubicBezTo>
                <a:lnTo>
                  <a:pt x="443" y="21658"/>
                </a:lnTo>
                <a:cubicBezTo>
                  <a:pt x="421" y="21669"/>
                  <a:pt x="404" y="21692"/>
                  <a:pt x="381" y="21703"/>
                </a:cubicBezTo>
                <a:cubicBezTo>
                  <a:pt x="353" y="21726"/>
                  <a:pt x="392" y="21754"/>
                  <a:pt x="381" y="21771"/>
                </a:cubicBezTo>
                <a:lnTo>
                  <a:pt x="358" y="21800"/>
                </a:lnTo>
                <a:cubicBezTo>
                  <a:pt x="330" y="21822"/>
                  <a:pt x="285" y="21856"/>
                  <a:pt x="279" y="21868"/>
                </a:cubicBezTo>
                <a:cubicBezTo>
                  <a:pt x="268" y="21873"/>
                  <a:pt x="285" y="21896"/>
                  <a:pt x="319" y="21913"/>
                </a:cubicBezTo>
                <a:lnTo>
                  <a:pt x="319" y="21907"/>
                </a:lnTo>
                <a:cubicBezTo>
                  <a:pt x="329" y="21891"/>
                  <a:pt x="339" y="21886"/>
                  <a:pt x="348" y="21886"/>
                </a:cubicBezTo>
                <a:cubicBezTo>
                  <a:pt x="366" y="21886"/>
                  <a:pt x="382" y="21908"/>
                  <a:pt x="400" y="21908"/>
                </a:cubicBezTo>
                <a:cubicBezTo>
                  <a:pt x="401" y="21908"/>
                  <a:pt x="402" y="21908"/>
                  <a:pt x="404" y="21907"/>
                </a:cubicBezTo>
                <a:lnTo>
                  <a:pt x="432" y="21907"/>
                </a:lnTo>
                <a:cubicBezTo>
                  <a:pt x="466" y="21907"/>
                  <a:pt x="506" y="21907"/>
                  <a:pt x="529" y="21902"/>
                </a:cubicBezTo>
                <a:lnTo>
                  <a:pt x="534" y="21941"/>
                </a:lnTo>
                <a:lnTo>
                  <a:pt x="551" y="21998"/>
                </a:lnTo>
                <a:cubicBezTo>
                  <a:pt x="580" y="21981"/>
                  <a:pt x="597" y="21924"/>
                  <a:pt x="591" y="21907"/>
                </a:cubicBezTo>
                <a:cubicBezTo>
                  <a:pt x="591" y="21896"/>
                  <a:pt x="602" y="21885"/>
                  <a:pt x="619" y="21879"/>
                </a:cubicBezTo>
                <a:lnTo>
                  <a:pt x="631" y="21890"/>
                </a:lnTo>
                <a:cubicBezTo>
                  <a:pt x="641" y="21903"/>
                  <a:pt x="650" y="21909"/>
                  <a:pt x="658" y="21909"/>
                </a:cubicBezTo>
                <a:cubicBezTo>
                  <a:pt x="669" y="21909"/>
                  <a:pt x="678" y="21900"/>
                  <a:pt x="687" y="21885"/>
                </a:cubicBezTo>
                <a:cubicBezTo>
                  <a:pt x="699" y="21870"/>
                  <a:pt x="708" y="21849"/>
                  <a:pt x="721" y="21849"/>
                </a:cubicBezTo>
                <a:cubicBezTo>
                  <a:pt x="727" y="21849"/>
                  <a:pt x="735" y="21854"/>
                  <a:pt x="744" y="21868"/>
                </a:cubicBezTo>
                <a:lnTo>
                  <a:pt x="744" y="21873"/>
                </a:lnTo>
                <a:cubicBezTo>
                  <a:pt x="767" y="21862"/>
                  <a:pt x="801" y="21851"/>
                  <a:pt x="829" y="21839"/>
                </a:cubicBezTo>
                <a:lnTo>
                  <a:pt x="903" y="21839"/>
                </a:lnTo>
                <a:cubicBezTo>
                  <a:pt x="916" y="21859"/>
                  <a:pt x="932" y="21868"/>
                  <a:pt x="943" y="21868"/>
                </a:cubicBezTo>
                <a:cubicBezTo>
                  <a:pt x="951" y="21868"/>
                  <a:pt x="957" y="21863"/>
                  <a:pt x="960" y="21856"/>
                </a:cubicBezTo>
                <a:cubicBezTo>
                  <a:pt x="960" y="21855"/>
                  <a:pt x="960" y="21854"/>
                  <a:pt x="961" y="21854"/>
                </a:cubicBezTo>
                <a:cubicBezTo>
                  <a:pt x="967" y="21854"/>
                  <a:pt x="989" y="21881"/>
                  <a:pt x="994" y="21890"/>
                </a:cubicBezTo>
                <a:cubicBezTo>
                  <a:pt x="997" y="21893"/>
                  <a:pt x="1000" y="21894"/>
                  <a:pt x="1004" y="21894"/>
                </a:cubicBezTo>
                <a:cubicBezTo>
                  <a:pt x="1018" y="21894"/>
                  <a:pt x="1035" y="21883"/>
                  <a:pt x="1039" y="21879"/>
                </a:cubicBezTo>
                <a:cubicBezTo>
                  <a:pt x="1045" y="21868"/>
                  <a:pt x="1022" y="21817"/>
                  <a:pt x="1011" y="21794"/>
                </a:cubicBezTo>
                <a:cubicBezTo>
                  <a:pt x="1000" y="21771"/>
                  <a:pt x="1011" y="21749"/>
                  <a:pt x="1045" y="21743"/>
                </a:cubicBezTo>
                <a:lnTo>
                  <a:pt x="1062" y="21749"/>
                </a:lnTo>
                <a:cubicBezTo>
                  <a:pt x="1085" y="21760"/>
                  <a:pt x="1107" y="21788"/>
                  <a:pt x="1130" y="21800"/>
                </a:cubicBezTo>
                <a:cubicBezTo>
                  <a:pt x="1153" y="21811"/>
                  <a:pt x="1181" y="21805"/>
                  <a:pt x="1198" y="21828"/>
                </a:cubicBezTo>
                <a:cubicBezTo>
                  <a:pt x="1204" y="21836"/>
                  <a:pt x="1209" y="21839"/>
                  <a:pt x="1213" y="21839"/>
                </a:cubicBezTo>
                <a:cubicBezTo>
                  <a:pt x="1227" y="21839"/>
                  <a:pt x="1236" y="21807"/>
                  <a:pt x="1254" y="21807"/>
                </a:cubicBezTo>
                <a:cubicBezTo>
                  <a:pt x="1258" y="21807"/>
                  <a:pt x="1262" y="21808"/>
                  <a:pt x="1266" y="21811"/>
                </a:cubicBezTo>
                <a:lnTo>
                  <a:pt x="1300" y="21834"/>
                </a:lnTo>
                <a:cubicBezTo>
                  <a:pt x="1312" y="21794"/>
                  <a:pt x="1289" y="21749"/>
                  <a:pt x="1278" y="21743"/>
                </a:cubicBezTo>
                <a:cubicBezTo>
                  <a:pt x="1261" y="21743"/>
                  <a:pt x="1283" y="21726"/>
                  <a:pt x="1329" y="21715"/>
                </a:cubicBezTo>
                <a:lnTo>
                  <a:pt x="1363" y="21720"/>
                </a:lnTo>
                <a:cubicBezTo>
                  <a:pt x="1384" y="21720"/>
                  <a:pt x="1366" y="21778"/>
                  <a:pt x="1394" y="21778"/>
                </a:cubicBezTo>
                <a:cubicBezTo>
                  <a:pt x="1397" y="21778"/>
                  <a:pt x="1399" y="21778"/>
                  <a:pt x="1402" y="21777"/>
                </a:cubicBezTo>
                <a:cubicBezTo>
                  <a:pt x="1425" y="21771"/>
                  <a:pt x="1453" y="21754"/>
                  <a:pt x="1476" y="21749"/>
                </a:cubicBezTo>
                <a:lnTo>
                  <a:pt x="1516" y="21743"/>
                </a:lnTo>
                <a:cubicBezTo>
                  <a:pt x="1517" y="21743"/>
                  <a:pt x="1519" y="21743"/>
                  <a:pt x="1520" y="21743"/>
                </a:cubicBezTo>
                <a:cubicBezTo>
                  <a:pt x="1564" y="21743"/>
                  <a:pt x="1601" y="21663"/>
                  <a:pt x="1601" y="21641"/>
                </a:cubicBezTo>
                <a:cubicBezTo>
                  <a:pt x="1601" y="21623"/>
                  <a:pt x="1629" y="21609"/>
                  <a:pt x="1647" y="21609"/>
                </a:cubicBezTo>
                <a:cubicBezTo>
                  <a:pt x="1658" y="21609"/>
                  <a:pt x="1665" y="21614"/>
                  <a:pt x="1663" y="21624"/>
                </a:cubicBezTo>
                <a:cubicBezTo>
                  <a:pt x="1662" y="21633"/>
                  <a:pt x="1663" y="21637"/>
                  <a:pt x="1666" y="21637"/>
                </a:cubicBezTo>
                <a:cubicBezTo>
                  <a:pt x="1673" y="21637"/>
                  <a:pt x="1691" y="21613"/>
                  <a:pt x="1703" y="21601"/>
                </a:cubicBezTo>
                <a:cubicBezTo>
                  <a:pt x="1705" y="21597"/>
                  <a:pt x="1709" y="21595"/>
                  <a:pt x="1714" y="21595"/>
                </a:cubicBezTo>
                <a:cubicBezTo>
                  <a:pt x="1733" y="21595"/>
                  <a:pt x="1768" y="21627"/>
                  <a:pt x="1777" y="21641"/>
                </a:cubicBezTo>
                <a:cubicBezTo>
                  <a:pt x="1782" y="21647"/>
                  <a:pt x="1790" y="21649"/>
                  <a:pt x="1800" y="21649"/>
                </a:cubicBezTo>
                <a:cubicBezTo>
                  <a:pt x="1813" y="21649"/>
                  <a:pt x="1828" y="21646"/>
                  <a:pt x="1839" y="21646"/>
                </a:cubicBezTo>
                <a:cubicBezTo>
                  <a:pt x="1849" y="21646"/>
                  <a:pt x="1856" y="21648"/>
                  <a:pt x="1856" y="21658"/>
                </a:cubicBezTo>
                <a:cubicBezTo>
                  <a:pt x="1858" y="21666"/>
                  <a:pt x="1859" y="21669"/>
                  <a:pt x="1860" y="21669"/>
                </a:cubicBezTo>
                <a:cubicBezTo>
                  <a:pt x="1864" y="21669"/>
                  <a:pt x="1868" y="21634"/>
                  <a:pt x="1868" y="21612"/>
                </a:cubicBezTo>
                <a:cubicBezTo>
                  <a:pt x="1871" y="21596"/>
                  <a:pt x="1882" y="21587"/>
                  <a:pt x="1898" y="21587"/>
                </a:cubicBezTo>
                <a:cubicBezTo>
                  <a:pt x="1910" y="21587"/>
                  <a:pt x="1925" y="21592"/>
                  <a:pt x="1941" y="21601"/>
                </a:cubicBezTo>
                <a:lnTo>
                  <a:pt x="1907" y="21646"/>
                </a:lnTo>
                <a:lnTo>
                  <a:pt x="1873" y="21698"/>
                </a:lnTo>
                <a:cubicBezTo>
                  <a:pt x="1876" y="21699"/>
                  <a:pt x="1879" y="21699"/>
                  <a:pt x="1882" y="21699"/>
                </a:cubicBezTo>
                <a:cubicBezTo>
                  <a:pt x="1911" y="21699"/>
                  <a:pt x="1954" y="21656"/>
                  <a:pt x="1964" y="21635"/>
                </a:cubicBezTo>
                <a:cubicBezTo>
                  <a:pt x="1975" y="21612"/>
                  <a:pt x="1975" y="21584"/>
                  <a:pt x="1958" y="21573"/>
                </a:cubicBezTo>
                <a:lnTo>
                  <a:pt x="1947" y="21550"/>
                </a:lnTo>
                <a:cubicBezTo>
                  <a:pt x="1941" y="21527"/>
                  <a:pt x="1936" y="21493"/>
                  <a:pt x="1947" y="21476"/>
                </a:cubicBezTo>
                <a:cubicBezTo>
                  <a:pt x="1951" y="21468"/>
                  <a:pt x="1969" y="21460"/>
                  <a:pt x="1984" y="21460"/>
                </a:cubicBezTo>
                <a:cubicBezTo>
                  <a:pt x="1990" y="21460"/>
                  <a:pt x="1995" y="21462"/>
                  <a:pt x="1998" y="21465"/>
                </a:cubicBezTo>
                <a:cubicBezTo>
                  <a:pt x="2012" y="21482"/>
                  <a:pt x="2025" y="21490"/>
                  <a:pt x="2038" y="21490"/>
                </a:cubicBezTo>
                <a:cubicBezTo>
                  <a:pt x="2051" y="21490"/>
                  <a:pt x="2063" y="21482"/>
                  <a:pt x="2078" y="21465"/>
                </a:cubicBezTo>
                <a:lnTo>
                  <a:pt x="2100" y="21442"/>
                </a:lnTo>
                <a:cubicBezTo>
                  <a:pt x="2140" y="21442"/>
                  <a:pt x="2163" y="21459"/>
                  <a:pt x="2151" y="21482"/>
                </a:cubicBezTo>
                <a:lnTo>
                  <a:pt x="2146" y="21493"/>
                </a:lnTo>
                <a:lnTo>
                  <a:pt x="2117" y="21522"/>
                </a:lnTo>
                <a:cubicBezTo>
                  <a:pt x="2089" y="21556"/>
                  <a:pt x="2112" y="21652"/>
                  <a:pt x="2106" y="21686"/>
                </a:cubicBezTo>
                <a:cubicBezTo>
                  <a:pt x="2106" y="21714"/>
                  <a:pt x="2106" y="21735"/>
                  <a:pt x="2109" y="21735"/>
                </a:cubicBezTo>
                <a:cubicBezTo>
                  <a:pt x="2110" y="21735"/>
                  <a:pt x="2111" y="21734"/>
                  <a:pt x="2112" y="21732"/>
                </a:cubicBezTo>
                <a:lnTo>
                  <a:pt x="2112" y="21720"/>
                </a:lnTo>
                <a:cubicBezTo>
                  <a:pt x="2117" y="21698"/>
                  <a:pt x="2117" y="21663"/>
                  <a:pt x="2129" y="21658"/>
                </a:cubicBezTo>
                <a:cubicBezTo>
                  <a:pt x="2134" y="21656"/>
                  <a:pt x="2138" y="21655"/>
                  <a:pt x="2142" y="21655"/>
                </a:cubicBezTo>
                <a:cubicBezTo>
                  <a:pt x="2159" y="21655"/>
                  <a:pt x="2163" y="21675"/>
                  <a:pt x="2163" y="21703"/>
                </a:cubicBezTo>
                <a:cubicBezTo>
                  <a:pt x="2163" y="21703"/>
                  <a:pt x="2163" y="21703"/>
                  <a:pt x="2164" y="21703"/>
                </a:cubicBezTo>
                <a:cubicBezTo>
                  <a:pt x="2175" y="21703"/>
                  <a:pt x="2197" y="21623"/>
                  <a:pt x="2219" y="21612"/>
                </a:cubicBezTo>
                <a:cubicBezTo>
                  <a:pt x="2242" y="21595"/>
                  <a:pt x="2270" y="21550"/>
                  <a:pt x="2282" y="21539"/>
                </a:cubicBezTo>
                <a:cubicBezTo>
                  <a:pt x="2283" y="21538"/>
                  <a:pt x="2284" y="21537"/>
                  <a:pt x="2286" y="21537"/>
                </a:cubicBezTo>
                <a:cubicBezTo>
                  <a:pt x="2307" y="21537"/>
                  <a:pt x="2374" y="21587"/>
                  <a:pt x="2384" y="21612"/>
                </a:cubicBezTo>
                <a:cubicBezTo>
                  <a:pt x="2401" y="21646"/>
                  <a:pt x="2418" y="21675"/>
                  <a:pt x="2424" y="21686"/>
                </a:cubicBezTo>
                <a:lnTo>
                  <a:pt x="2429" y="21686"/>
                </a:lnTo>
                <a:cubicBezTo>
                  <a:pt x="2441" y="21681"/>
                  <a:pt x="2452" y="21675"/>
                  <a:pt x="2458" y="21663"/>
                </a:cubicBezTo>
                <a:cubicBezTo>
                  <a:pt x="2463" y="21658"/>
                  <a:pt x="2458" y="21641"/>
                  <a:pt x="2458" y="21635"/>
                </a:cubicBezTo>
                <a:cubicBezTo>
                  <a:pt x="2458" y="21605"/>
                  <a:pt x="2465" y="21587"/>
                  <a:pt x="2479" y="21587"/>
                </a:cubicBezTo>
                <a:cubicBezTo>
                  <a:pt x="2485" y="21587"/>
                  <a:pt x="2494" y="21592"/>
                  <a:pt x="2503" y="21601"/>
                </a:cubicBezTo>
                <a:lnTo>
                  <a:pt x="2520" y="21618"/>
                </a:lnTo>
                <a:cubicBezTo>
                  <a:pt x="2526" y="21607"/>
                  <a:pt x="2594" y="21578"/>
                  <a:pt x="2668" y="21556"/>
                </a:cubicBezTo>
                <a:lnTo>
                  <a:pt x="2724" y="21618"/>
                </a:lnTo>
                <a:lnTo>
                  <a:pt x="2730" y="21624"/>
                </a:lnTo>
                <a:cubicBezTo>
                  <a:pt x="2741" y="21618"/>
                  <a:pt x="2753" y="21573"/>
                  <a:pt x="2758" y="21556"/>
                </a:cubicBezTo>
                <a:cubicBezTo>
                  <a:pt x="2758" y="21548"/>
                  <a:pt x="2771" y="21544"/>
                  <a:pt x="2786" y="21544"/>
                </a:cubicBezTo>
                <a:cubicBezTo>
                  <a:pt x="2806" y="21544"/>
                  <a:pt x="2829" y="21551"/>
                  <a:pt x="2832" y="21567"/>
                </a:cubicBezTo>
                <a:cubicBezTo>
                  <a:pt x="2834" y="21577"/>
                  <a:pt x="2837" y="21581"/>
                  <a:pt x="2840" y="21581"/>
                </a:cubicBezTo>
                <a:cubicBezTo>
                  <a:pt x="2845" y="21581"/>
                  <a:pt x="2851" y="21569"/>
                  <a:pt x="2855" y="21561"/>
                </a:cubicBezTo>
                <a:cubicBezTo>
                  <a:pt x="2855" y="21551"/>
                  <a:pt x="2873" y="21547"/>
                  <a:pt x="2899" y="21547"/>
                </a:cubicBezTo>
                <a:cubicBezTo>
                  <a:pt x="2915" y="21547"/>
                  <a:pt x="2933" y="21548"/>
                  <a:pt x="2951" y="21550"/>
                </a:cubicBezTo>
                <a:lnTo>
                  <a:pt x="2997" y="21556"/>
                </a:lnTo>
                <a:cubicBezTo>
                  <a:pt x="3000" y="21557"/>
                  <a:pt x="3004" y="21558"/>
                  <a:pt x="3008" y="21558"/>
                </a:cubicBezTo>
                <a:cubicBezTo>
                  <a:pt x="3018" y="21558"/>
                  <a:pt x="3030" y="21554"/>
                  <a:pt x="3042" y="21550"/>
                </a:cubicBezTo>
                <a:lnTo>
                  <a:pt x="3048" y="21550"/>
                </a:lnTo>
                <a:cubicBezTo>
                  <a:pt x="3051" y="21547"/>
                  <a:pt x="3054" y="21546"/>
                  <a:pt x="3057" y="21546"/>
                </a:cubicBezTo>
                <a:cubicBezTo>
                  <a:pt x="3065" y="21546"/>
                  <a:pt x="3072" y="21556"/>
                  <a:pt x="3076" y="21573"/>
                </a:cubicBezTo>
                <a:lnTo>
                  <a:pt x="3087" y="21590"/>
                </a:lnTo>
                <a:cubicBezTo>
                  <a:pt x="3105" y="21584"/>
                  <a:pt x="3133" y="21510"/>
                  <a:pt x="3150" y="21510"/>
                </a:cubicBezTo>
                <a:cubicBezTo>
                  <a:pt x="3151" y="21510"/>
                  <a:pt x="3152" y="21510"/>
                  <a:pt x="3154" y="21510"/>
                </a:cubicBezTo>
                <a:cubicBezTo>
                  <a:pt x="3172" y="21510"/>
                  <a:pt x="3207" y="21545"/>
                  <a:pt x="3218" y="21561"/>
                </a:cubicBezTo>
                <a:cubicBezTo>
                  <a:pt x="3220" y="21564"/>
                  <a:pt x="3222" y="21565"/>
                  <a:pt x="3224" y="21565"/>
                </a:cubicBezTo>
                <a:cubicBezTo>
                  <a:pt x="3234" y="21565"/>
                  <a:pt x="3248" y="21527"/>
                  <a:pt x="3258" y="21465"/>
                </a:cubicBezTo>
                <a:lnTo>
                  <a:pt x="3337" y="21465"/>
                </a:lnTo>
                <a:cubicBezTo>
                  <a:pt x="3343" y="21482"/>
                  <a:pt x="3326" y="21533"/>
                  <a:pt x="3314" y="21550"/>
                </a:cubicBezTo>
                <a:cubicBezTo>
                  <a:pt x="3303" y="21567"/>
                  <a:pt x="3343" y="21584"/>
                  <a:pt x="3400" y="21584"/>
                </a:cubicBezTo>
                <a:lnTo>
                  <a:pt x="3394" y="21488"/>
                </a:lnTo>
                <a:cubicBezTo>
                  <a:pt x="3394" y="21482"/>
                  <a:pt x="3405" y="21465"/>
                  <a:pt x="3417" y="21465"/>
                </a:cubicBezTo>
                <a:lnTo>
                  <a:pt x="3422" y="21465"/>
                </a:lnTo>
                <a:cubicBezTo>
                  <a:pt x="3434" y="21476"/>
                  <a:pt x="3456" y="21505"/>
                  <a:pt x="3468" y="21527"/>
                </a:cubicBezTo>
                <a:lnTo>
                  <a:pt x="3490" y="21488"/>
                </a:lnTo>
                <a:lnTo>
                  <a:pt x="3519" y="21448"/>
                </a:lnTo>
                <a:cubicBezTo>
                  <a:pt x="3524" y="21444"/>
                  <a:pt x="3530" y="21442"/>
                  <a:pt x="3536" y="21442"/>
                </a:cubicBezTo>
                <a:cubicBezTo>
                  <a:pt x="3568" y="21442"/>
                  <a:pt x="3592" y="21506"/>
                  <a:pt x="3592" y="21544"/>
                </a:cubicBezTo>
                <a:cubicBezTo>
                  <a:pt x="3592" y="21556"/>
                  <a:pt x="3596" y="21560"/>
                  <a:pt x="3602" y="21560"/>
                </a:cubicBezTo>
                <a:cubicBezTo>
                  <a:pt x="3616" y="21560"/>
                  <a:pt x="3641" y="21534"/>
                  <a:pt x="3649" y="21522"/>
                </a:cubicBezTo>
                <a:cubicBezTo>
                  <a:pt x="3655" y="21509"/>
                  <a:pt x="3663" y="21504"/>
                  <a:pt x="3671" y="21504"/>
                </a:cubicBezTo>
                <a:cubicBezTo>
                  <a:pt x="3677" y="21504"/>
                  <a:pt x="3684" y="21508"/>
                  <a:pt x="3689" y="21516"/>
                </a:cubicBezTo>
                <a:lnTo>
                  <a:pt x="3695" y="21516"/>
                </a:lnTo>
                <a:cubicBezTo>
                  <a:pt x="3701" y="21518"/>
                  <a:pt x="3708" y="21519"/>
                  <a:pt x="3716" y="21519"/>
                </a:cubicBezTo>
                <a:cubicBezTo>
                  <a:pt x="3754" y="21519"/>
                  <a:pt x="3810" y="21500"/>
                  <a:pt x="3842" y="21476"/>
                </a:cubicBezTo>
                <a:cubicBezTo>
                  <a:pt x="3843" y="21475"/>
                  <a:pt x="3845" y="21475"/>
                  <a:pt x="3846" y="21475"/>
                </a:cubicBezTo>
                <a:cubicBezTo>
                  <a:pt x="3852" y="21475"/>
                  <a:pt x="3860" y="21482"/>
                  <a:pt x="3865" y="21482"/>
                </a:cubicBezTo>
                <a:lnTo>
                  <a:pt x="3888" y="21488"/>
                </a:lnTo>
                <a:cubicBezTo>
                  <a:pt x="3891" y="21488"/>
                  <a:pt x="3895" y="21489"/>
                  <a:pt x="3900" y="21489"/>
                </a:cubicBezTo>
                <a:cubicBezTo>
                  <a:pt x="3932" y="21489"/>
                  <a:pt x="3984" y="21473"/>
                  <a:pt x="4024" y="21448"/>
                </a:cubicBezTo>
                <a:lnTo>
                  <a:pt x="4063" y="21414"/>
                </a:lnTo>
                <a:cubicBezTo>
                  <a:pt x="4065" y="21412"/>
                  <a:pt x="4067" y="21411"/>
                  <a:pt x="4070" y="21411"/>
                </a:cubicBezTo>
                <a:cubicBezTo>
                  <a:pt x="4075" y="21411"/>
                  <a:pt x="4082" y="21415"/>
                  <a:pt x="4086" y="21420"/>
                </a:cubicBezTo>
                <a:lnTo>
                  <a:pt x="4114" y="21459"/>
                </a:lnTo>
                <a:cubicBezTo>
                  <a:pt x="4148" y="21448"/>
                  <a:pt x="4200" y="21420"/>
                  <a:pt x="4234" y="21402"/>
                </a:cubicBezTo>
                <a:lnTo>
                  <a:pt x="4262" y="21431"/>
                </a:lnTo>
                <a:cubicBezTo>
                  <a:pt x="4277" y="21444"/>
                  <a:pt x="4292" y="21448"/>
                  <a:pt x="4308" y="21448"/>
                </a:cubicBezTo>
                <a:cubicBezTo>
                  <a:pt x="4340" y="21448"/>
                  <a:pt x="4373" y="21429"/>
                  <a:pt x="4404" y="21425"/>
                </a:cubicBezTo>
                <a:lnTo>
                  <a:pt x="4449" y="21420"/>
                </a:lnTo>
                <a:cubicBezTo>
                  <a:pt x="4452" y="21430"/>
                  <a:pt x="4456" y="21435"/>
                  <a:pt x="4461" y="21435"/>
                </a:cubicBezTo>
                <a:cubicBezTo>
                  <a:pt x="4477" y="21435"/>
                  <a:pt x="4502" y="21388"/>
                  <a:pt x="4506" y="21357"/>
                </a:cubicBezTo>
                <a:cubicBezTo>
                  <a:pt x="4517" y="21323"/>
                  <a:pt x="4540" y="21278"/>
                  <a:pt x="4551" y="21278"/>
                </a:cubicBezTo>
                <a:cubicBezTo>
                  <a:pt x="4557" y="21278"/>
                  <a:pt x="4563" y="21283"/>
                  <a:pt x="4563" y="21295"/>
                </a:cubicBezTo>
                <a:lnTo>
                  <a:pt x="4563" y="21306"/>
                </a:lnTo>
                <a:lnTo>
                  <a:pt x="4557" y="21380"/>
                </a:lnTo>
                <a:cubicBezTo>
                  <a:pt x="4574" y="21425"/>
                  <a:pt x="4670" y="21459"/>
                  <a:pt x="4688" y="21482"/>
                </a:cubicBezTo>
                <a:cubicBezTo>
                  <a:pt x="4705" y="21505"/>
                  <a:pt x="4699" y="21550"/>
                  <a:pt x="4682" y="21590"/>
                </a:cubicBezTo>
                <a:cubicBezTo>
                  <a:pt x="4701" y="21590"/>
                  <a:pt x="4717" y="21587"/>
                  <a:pt x="4733" y="21579"/>
                </a:cubicBezTo>
                <a:lnTo>
                  <a:pt x="4733" y="21579"/>
                </a:lnTo>
                <a:cubicBezTo>
                  <a:pt x="4727" y="21630"/>
                  <a:pt x="4733" y="21703"/>
                  <a:pt x="4733" y="21737"/>
                </a:cubicBezTo>
                <a:lnTo>
                  <a:pt x="4716" y="21715"/>
                </a:lnTo>
                <a:lnTo>
                  <a:pt x="4670" y="21669"/>
                </a:lnTo>
                <a:cubicBezTo>
                  <a:pt x="4669" y="21669"/>
                  <a:pt x="4667" y="21670"/>
                  <a:pt x="4665" y="21670"/>
                </a:cubicBezTo>
                <a:cubicBezTo>
                  <a:pt x="4620" y="21670"/>
                  <a:pt x="4563" y="21611"/>
                  <a:pt x="4563" y="21584"/>
                </a:cubicBezTo>
                <a:cubicBezTo>
                  <a:pt x="4557" y="21556"/>
                  <a:pt x="4585" y="21482"/>
                  <a:pt x="4585" y="21476"/>
                </a:cubicBezTo>
                <a:cubicBezTo>
                  <a:pt x="4585" y="21476"/>
                  <a:pt x="4585" y="21476"/>
                  <a:pt x="4585" y="21476"/>
                </a:cubicBezTo>
                <a:cubicBezTo>
                  <a:pt x="4581" y="21476"/>
                  <a:pt x="4511" y="21556"/>
                  <a:pt x="4506" y="21578"/>
                </a:cubicBezTo>
                <a:cubicBezTo>
                  <a:pt x="4506" y="21601"/>
                  <a:pt x="4500" y="21641"/>
                  <a:pt x="4495" y="21669"/>
                </a:cubicBezTo>
                <a:lnTo>
                  <a:pt x="4483" y="21686"/>
                </a:lnTo>
                <a:cubicBezTo>
                  <a:pt x="4472" y="21703"/>
                  <a:pt x="4444" y="21715"/>
                  <a:pt x="4427" y="21715"/>
                </a:cubicBezTo>
                <a:lnTo>
                  <a:pt x="4415" y="21715"/>
                </a:lnTo>
                <a:cubicBezTo>
                  <a:pt x="4406" y="21691"/>
                  <a:pt x="4393" y="21672"/>
                  <a:pt x="4382" y="21672"/>
                </a:cubicBezTo>
                <a:cubicBezTo>
                  <a:pt x="4380" y="21672"/>
                  <a:pt x="4377" y="21673"/>
                  <a:pt x="4375" y="21675"/>
                </a:cubicBezTo>
                <a:lnTo>
                  <a:pt x="4370" y="21686"/>
                </a:lnTo>
                <a:lnTo>
                  <a:pt x="4358" y="21692"/>
                </a:lnTo>
                <a:cubicBezTo>
                  <a:pt x="4355" y="21701"/>
                  <a:pt x="4349" y="21705"/>
                  <a:pt x="4342" y="21705"/>
                </a:cubicBezTo>
                <a:cubicBezTo>
                  <a:pt x="4336" y="21705"/>
                  <a:pt x="4329" y="21703"/>
                  <a:pt x="4324" y="21698"/>
                </a:cubicBezTo>
                <a:lnTo>
                  <a:pt x="4319" y="21686"/>
                </a:lnTo>
                <a:lnTo>
                  <a:pt x="4302" y="21652"/>
                </a:lnTo>
                <a:cubicBezTo>
                  <a:pt x="4285" y="21607"/>
                  <a:pt x="4313" y="21561"/>
                  <a:pt x="4330" y="21556"/>
                </a:cubicBezTo>
                <a:cubicBezTo>
                  <a:pt x="4341" y="21550"/>
                  <a:pt x="4353" y="21544"/>
                  <a:pt x="4353" y="21539"/>
                </a:cubicBezTo>
                <a:cubicBezTo>
                  <a:pt x="4353" y="21539"/>
                  <a:pt x="4313" y="21527"/>
                  <a:pt x="4296" y="21527"/>
                </a:cubicBezTo>
                <a:cubicBezTo>
                  <a:pt x="4279" y="21527"/>
                  <a:pt x="4256" y="21561"/>
                  <a:pt x="4245" y="21601"/>
                </a:cubicBezTo>
                <a:lnTo>
                  <a:pt x="4234" y="21641"/>
                </a:lnTo>
                <a:cubicBezTo>
                  <a:pt x="4228" y="21658"/>
                  <a:pt x="4222" y="21675"/>
                  <a:pt x="4211" y="21686"/>
                </a:cubicBezTo>
                <a:cubicBezTo>
                  <a:pt x="4194" y="21703"/>
                  <a:pt x="4171" y="21709"/>
                  <a:pt x="4148" y="21720"/>
                </a:cubicBezTo>
                <a:cubicBezTo>
                  <a:pt x="4143" y="21720"/>
                  <a:pt x="4137" y="21703"/>
                  <a:pt x="4131" y="21698"/>
                </a:cubicBezTo>
                <a:cubicBezTo>
                  <a:pt x="4131" y="21686"/>
                  <a:pt x="4131" y="21669"/>
                  <a:pt x="4137" y="21669"/>
                </a:cubicBezTo>
                <a:lnTo>
                  <a:pt x="4160" y="21652"/>
                </a:lnTo>
                <a:cubicBezTo>
                  <a:pt x="4194" y="21624"/>
                  <a:pt x="4183" y="21578"/>
                  <a:pt x="4131" y="21550"/>
                </a:cubicBezTo>
                <a:lnTo>
                  <a:pt x="4092" y="21527"/>
                </a:lnTo>
                <a:cubicBezTo>
                  <a:pt x="4088" y="21525"/>
                  <a:pt x="4082" y="21523"/>
                  <a:pt x="4076" y="21523"/>
                </a:cubicBezTo>
                <a:cubicBezTo>
                  <a:pt x="4066" y="21523"/>
                  <a:pt x="4058" y="21530"/>
                  <a:pt x="4069" y="21556"/>
                </a:cubicBezTo>
                <a:lnTo>
                  <a:pt x="4069" y="21561"/>
                </a:lnTo>
                <a:cubicBezTo>
                  <a:pt x="4075" y="21573"/>
                  <a:pt x="4041" y="21584"/>
                  <a:pt x="3990" y="21590"/>
                </a:cubicBezTo>
                <a:lnTo>
                  <a:pt x="3967" y="21516"/>
                </a:lnTo>
                <a:lnTo>
                  <a:pt x="3961" y="21505"/>
                </a:lnTo>
                <a:cubicBezTo>
                  <a:pt x="3961" y="21504"/>
                  <a:pt x="3960" y="21504"/>
                  <a:pt x="3960" y="21504"/>
                </a:cubicBezTo>
                <a:cubicBezTo>
                  <a:pt x="3949" y="21504"/>
                  <a:pt x="3939" y="21568"/>
                  <a:pt x="3939" y="21595"/>
                </a:cubicBezTo>
                <a:cubicBezTo>
                  <a:pt x="3939" y="21624"/>
                  <a:pt x="3973" y="21635"/>
                  <a:pt x="3984" y="21635"/>
                </a:cubicBezTo>
                <a:cubicBezTo>
                  <a:pt x="3995" y="21635"/>
                  <a:pt x="4007" y="21658"/>
                  <a:pt x="4012" y="21692"/>
                </a:cubicBezTo>
                <a:lnTo>
                  <a:pt x="4007" y="21703"/>
                </a:lnTo>
                <a:lnTo>
                  <a:pt x="3978" y="21732"/>
                </a:lnTo>
                <a:cubicBezTo>
                  <a:pt x="3960" y="21747"/>
                  <a:pt x="3944" y="21754"/>
                  <a:pt x="3932" y="21754"/>
                </a:cubicBezTo>
                <a:cubicBezTo>
                  <a:pt x="3922" y="21754"/>
                  <a:pt x="3916" y="21748"/>
                  <a:pt x="3916" y="21737"/>
                </a:cubicBezTo>
                <a:lnTo>
                  <a:pt x="3910" y="21720"/>
                </a:lnTo>
                <a:cubicBezTo>
                  <a:pt x="3905" y="21709"/>
                  <a:pt x="3888" y="21686"/>
                  <a:pt x="3882" y="21686"/>
                </a:cubicBezTo>
                <a:cubicBezTo>
                  <a:pt x="3853" y="21698"/>
                  <a:pt x="3859" y="21720"/>
                  <a:pt x="3870" y="21749"/>
                </a:cubicBezTo>
                <a:lnTo>
                  <a:pt x="3876" y="21754"/>
                </a:lnTo>
                <a:cubicBezTo>
                  <a:pt x="3883" y="21768"/>
                  <a:pt x="3878" y="21773"/>
                  <a:pt x="3864" y="21773"/>
                </a:cubicBezTo>
                <a:cubicBezTo>
                  <a:pt x="3855" y="21773"/>
                  <a:pt x="3842" y="21770"/>
                  <a:pt x="3825" y="21766"/>
                </a:cubicBezTo>
                <a:lnTo>
                  <a:pt x="3802" y="21749"/>
                </a:lnTo>
                <a:cubicBezTo>
                  <a:pt x="3797" y="21749"/>
                  <a:pt x="3791" y="21732"/>
                  <a:pt x="3791" y="21726"/>
                </a:cubicBezTo>
                <a:cubicBezTo>
                  <a:pt x="3797" y="21698"/>
                  <a:pt x="3802" y="21669"/>
                  <a:pt x="3808" y="21641"/>
                </a:cubicBezTo>
                <a:cubicBezTo>
                  <a:pt x="3814" y="21635"/>
                  <a:pt x="3802" y="21624"/>
                  <a:pt x="3797" y="21624"/>
                </a:cubicBezTo>
                <a:cubicBezTo>
                  <a:pt x="3794" y="21621"/>
                  <a:pt x="3790" y="21620"/>
                  <a:pt x="3785" y="21620"/>
                </a:cubicBezTo>
                <a:cubicBezTo>
                  <a:pt x="3781" y="21620"/>
                  <a:pt x="3777" y="21621"/>
                  <a:pt x="3774" y="21624"/>
                </a:cubicBezTo>
                <a:lnTo>
                  <a:pt x="3768" y="21635"/>
                </a:lnTo>
                <a:cubicBezTo>
                  <a:pt x="3768" y="21652"/>
                  <a:pt x="3774" y="21743"/>
                  <a:pt x="3763" y="21766"/>
                </a:cubicBezTo>
                <a:cubicBezTo>
                  <a:pt x="3746" y="21783"/>
                  <a:pt x="3706" y="21811"/>
                  <a:pt x="3695" y="21811"/>
                </a:cubicBezTo>
                <a:cubicBezTo>
                  <a:pt x="3694" y="21811"/>
                  <a:pt x="3693" y="21811"/>
                  <a:pt x="3693" y="21811"/>
                </a:cubicBezTo>
                <a:cubicBezTo>
                  <a:pt x="3676" y="21811"/>
                  <a:pt x="3655" y="21736"/>
                  <a:pt x="3661" y="21715"/>
                </a:cubicBezTo>
                <a:cubicBezTo>
                  <a:pt x="3666" y="21692"/>
                  <a:pt x="3678" y="21663"/>
                  <a:pt x="3683" y="21658"/>
                </a:cubicBezTo>
                <a:lnTo>
                  <a:pt x="3695" y="21652"/>
                </a:lnTo>
                <a:lnTo>
                  <a:pt x="3712" y="21652"/>
                </a:lnTo>
                <a:cubicBezTo>
                  <a:pt x="3727" y="21637"/>
                  <a:pt x="3728" y="21570"/>
                  <a:pt x="3716" y="21570"/>
                </a:cubicBezTo>
                <a:cubicBezTo>
                  <a:pt x="3715" y="21570"/>
                  <a:pt x="3713" y="21571"/>
                  <a:pt x="3712" y="21573"/>
                </a:cubicBezTo>
                <a:cubicBezTo>
                  <a:pt x="3700" y="21590"/>
                  <a:pt x="3678" y="21607"/>
                  <a:pt x="3661" y="21612"/>
                </a:cubicBezTo>
                <a:lnTo>
                  <a:pt x="3649" y="21624"/>
                </a:lnTo>
                <a:cubicBezTo>
                  <a:pt x="3625" y="21653"/>
                  <a:pt x="3600" y="21683"/>
                  <a:pt x="3568" y="21683"/>
                </a:cubicBezTo>
                <a:cubicBezTo>
                  <a:pt x="3563" y="21683"/>
                  <a:pt x="3558" y="21682"/>
                  <a:pt x="3553" y="21681"/>
                </a:cubicBezTo>
                <a:lnTo>
                  <a:pt x="3519" y="21669"/>
                </a:lnTo>
                <a:cubicBezTo>
                  <a:pt x="3479" y="21652"/>
                  <a:pt x="3445" y="21601"/>
                  <a:pt x="3439" y="21578"/>
                </a:cubicBezTo>
                <a:cubicBezTo>
                  <a:pt x="3439" y="21575"/>
                  <a:pt x="3438" y="21573"/>
                  <a:pt x="3436" y="21573"/>
                </a:cubicBezTo>
                <a:cubicBezTo>
                  <a:pt x="3427" y="21573"/>
                  <a:pt x="3399" y="21615"/>
                  <a:pt x="3394" y="21629"/>
                </a:cubicBezTo>
                <a:cubicBezTo>
                  <a:pt x="3383" y="21646"/>
                  <a:pt x="3405" y="21709"/>
                  <a:pt x="3439" y="21760"/>
                </a:cubicBezTo>
                <a:lnTo>
                  <a:pt x="3490" y="21754"/>
                </a:lnTo>
                <a:lnTo>
                  <a:pt x="3496" y="21749"/>
                </a:lnTo>
                <a:cubicBezTo>
                  <a:pt x="3507" y="21771"/>
                  <a:pt x="3507" y="21800"/>
                  <a:pt x="3496" y="21811"/>
                </a:cubicBezTo>
                <a:lnTo>
                  <a:pt x="3485" y="21811"/>
                </a:lnTo>
                <a:cubicBezTo>
                  <a:pt x="3476" y="21814"/>
                  <a:pt x="3468" y="21815"/>
                  <a:pt x="3461" y="21815"/>
                </a:cubicBezTo>
                <a:cubicBezTo>
                  <a:pt x="3437" y="21815"/>
                  <a:pt x="3417" y="21801"/>
                  <a:pt x="3400" y="21771"/>
                </a:cubicBezTo>
                <a:cubicBezTo>
                  <a:pt x="3366" y="21726"/>
                  <a:pt x="3326" y="21681"/>
                  <a:pt x="3292" y="21635"/>
                </a:cubicBezTo>
                <a:lnTo>
                  <a:pt x="3292" y="21629"/>
                </a:lnTo>
                <a:cubicBezTo>
                  <a:pt x="3280" y="21629"/>
                  <a:pt x="3269" y="21686"/>
                  <a:pt x="3269" y="21709"/>
                </a:cubicBezTo>
                <a:cubicBezTo>
                  <a:pt x="3269" y="21717"/>
                  <a:pt x="3265" y="21722"/>
                  <a:pt x="3258" y="21722"/>
                </a:cubicBezTo>
                <a:cubicBezTo>
                  <a:pt x="3251" y="21722"/>
                  <a:pt x="3241" y="21717"/>
                  <a:pt x="3229" y="21709"/>
                </a:cubicBezTo>
                <a:lnTo>
                  <a:pt x="3218" y="21698"/>
                </a:lnTo>
                <a:cubicBezTo>
                  <a:pt x="3213" y="21696"/>
                  <a:pt x="3209" y="21696"/>
                  <a:pt x="3204" y="21696"/>
                </a:cubicBezTo>
                <a:cubicBezTo>
                  <a:pt x="3186" y="21696"/>
                  <a:pt x="3168" y="21703"/>
                  <a:pt x="3150" y="21703"/>
                </a:cubicBezTo>
                <a:lnTo>
                  <a:pt x="3144" y="21703"/>
                </a:lnTo>
                <a:cubicBezTo>
                  <a:pt x="3144" y="21696"/>
                  <a:pt x="3140" y="21693"/>
                  <a:pt x="3134" y="21693"/>
                </a:cubicBezTo>
                <a:cubicBezTo>
                  <a:pt x="3114" y="21693"/>
                  <a:pt x="3072" y="21720"/>
                  <a:pt x="3059" y="21737"/>
                </a:cubicBezTo>
                <a:cubicBezTo>
                  <a:pt x="3049" y="21747"/>
                  <a:pt x="3035" y="21752"/>
                  <a:pt x="3020" y="21752"/>
                </a:cubicBezTo>
                <a:cubicBezTo>
                  <a:pt x="3000" y="21752"/>
                  <a:pt x="2979" y="21744"/>
                  <a:pt x="2963" y="21732"/>
                </a:cubicBezTo>
                <a:lnTo>
                  <a:pt x="2934" y="21720"/>
                </a:lnTo>
                <a:cubicBezTo>
                  <a:pt x="2906" y="21709"/>
                  <a:pt x="2878" y="21703"/>
                  <a:pt x="2849" y="21703"/>
                </a:cubicBezTo>
                <a:lnTo>
                  <a:pt x="2826" y="21703"/>
                </a:lnTo>
                <a:cubicBezTo>
                  <a:pt x="2804" y="21720"/>
                  <a:pt x="2815" y="21771"/>
                  <a:pt x="2855" y="21822"/>
                </a:cubicBezTo>
                <a:cubicBezTo>
                  <a:pt x="2838" y="21822"/>
                  <a:pt x="2815" y="21822"/>
                  <a:pt x="2804" y="21834"/>
                </a:cubicBezTo>
                <a:cubicBezTo>
                  <a:pt x="2781" y="21851"/>
                  <a:pt x="2730" y="21879"/>
                  <a:pt x="2702" y="21896"/>
                </a:cubicBezTo>
                <a:lnTo>
                  <a:pt x="2673" y="21907"/>
                </a:lnTo>
                <a:cubicBezTo>
                  <a:pt x="2673" y="21907"/>
                  <a:pt x="2656" y="21890"/>
                  <a:pt x="2656" y="21879"/>
                </a:cubicBezTo>
                <a:cubicBezTo>
                  <a:pt x="2656" y="21868"/>
                  <a:pt x="2668" y="21851"/>
                  <a:pt x="2673" y="21851"/>
                </a:cubicBezTo>
                <a:lnTo>
                  <a:pt x="2690" y="21845"/>
                </a:lnTo>
                <a:cubicBezTo>
                  <a:pt x="2713" y="21839"/>
                  <a:pt x="2639" y="21828"/>
                  <a:pt x="2617" y="21794"/>
                </a:cubicBezTo>
                <a:cubicBezTo>
                  <a:pt x="2609" y="21783"/>
                  <a:pt x="2605" y="21778"/>
                  <a:pt x="2604" y="21778"/>
                </a:cubicBezTo>
                <a:cubicBezTo>
                  <a:pt x="2601" y="21778"/>
                  <a:pt x="2607" y="21796"/>
                  <a:pt x="2611" y="21811"/>
                </a:cubicBezTo>
                <a:cubicBezTo>
                  <a:pt x="2615" y="21820"/>
                  <a:pt x="2609" y="21823"/>
                  <a:pt x="2598" y="21823"/>
                </a:cubicBezTo>
                <a:cubicBezTo>
                  <a:pt x="2581" y="21823"/>
                  <a:pt x="2553" y="21814"/>
                  <a:pt x="2543" y="21800"/>
                </a:cubicBezTo>
                <a:cubicBezTo>
                  <a:pt x="2536" y="21789"/>
                  <a:pt x="2528" y="21784"/>
                  <a:pt x="2520" y="21784"/>
                </a:cubicBezTo>
                <a:cubicBezTo>
                  <a:pt x="2507" y="21784"/>
                  <a:pt x="2495" y="21795"/>
                  <a:pt x="2492" y="21805"/>
                </a:cubicBezTo>
                <a:cubicBezTo>
                  <a:pt x="2486" y="21817"/>
                  <a:pt x="2503" y="21834"/>
                  <a:pt x="2520" y="21839"/>
                </a:cubicBezTo>
                <a:lnTo>
                  <a:pt x="2537" y="21851"/>
                </a:lnTo>
                <a:lnTo>
                  <a:pt x="2543" y="21851"/>
                </a:lnTo>
                <a:cubicBezTo>
                  <a:pt x="2548" y="21856"/>
                  <a:pt x="2537" y="21907"/>
                  <a:pt x="2526" y="21930"/>
                </a:cubicBezTo>
                <a:cubicBezTo>
                  <a:pt x="2525" y="21934"/>
                  <a:pt x="2521" y="21935"/>
                  <a:pt x="2516" y="21935"/>
                </a:cubicBezTo>
                <a:cubicBezTo>
                  <a:pt x="2495" y="21935"/>
                  <a:pt x="2444" y="21909"/>
                  <a:pt x="2390" y="21868"/>
                </a:cubicBezTo>
                <a:lnTo>
                  <a:pt x="2458" y="21766"/>
                </a:lnTo>
                <a:cubicBezTo>
                  <a:pt x="2451" y="21758"/>
                  <a:pt x="2445" y="21755"/>
                  <a:pt x="2439" y="21755"/>
                </a:cubicBezTo>
                <a:cubicBezTo>
                  <a:pt x="2424" y="21755"/>
                  <a:pt x="2411" y="21774"/>
                  <a:pt x="2407" y="21783"/>
                </a:cubicBezTo>
                <a:cubicBezTo>
                  <a:pt x="2407" y="21800"/>
                  <a:pt x="2356" y="21817"/>
                  <a:pt x="2333" y="21822"/>
                </a:cubicBezTo>
                <a:cubicBezTo>
                  <a:pt x="2316" y="21822"/>
                  <a:pt x="2339" y="21845"/>
                  <a:pt x="2350" y="21851"/>
                </a:cubicBezTo>
                <a:cubicBezTo>
                  <a:pt x="2361" y="21851"/>
                  <a:pt x="2395" y="21885"/>
                  <a:pt x="2401" y="21902"/>
                </a:cubicBezTo>
                <a:cubicBezTo>
                  <a:pt x="2406" y="21906"/>
                  <a:pt x="2388" y="21910"/>
                  <a:pt x="2365" y="21910"/>
                </a:cubicBezTo>
                <a:cubicBezTo>
                  <a:pt x="2333" y="21910"/>
                  <a:pt x="2289" y="21903"/>
                  <a:pt x="2282" y="21879"/>
                </a:cubicBezTo>
                <a:cubicBezTo>
                  <a:pt x="2270" y="21839"/>
                  <a:pt x="2248" y="21794"/>
                  <a:pt x="2242" y="21788"/>
                </a:cubicBezTo>
                <a:cubicBezTo>
                  <a:pt x="2231" y="21788"/>
                  <a:pt x="2214" y="21868"/>
                  <a:pt x="2197" y="21896"/>
                </a:cubicBezTo>
                <a:cubicBezTo>
                  <a:pt x="2184" y="21913"/>
                  <a:pt x="2191" y="21921"/>
                  <a:pt x="2200" y="21921"/>
                </a:cubicBezTo>
                <a:cubicBezTo>
                  <a:pt x="2202" y="21921"/>
                  <a:pt x="2205" y="21920"/>
                  <a:pt x="2208" y="21919"/>
                </a:cubicBezTo>
                <a:cubicBezTo>
                  <a:pt x="2210" y="21918"/>
                  <a:pt x="2211" y="21918"/>
                  <a:pt x="2212" y="21918"/>
                </a:cubicBezTo>
                <a:cubicBezTo>
                  <a:pt x="2221" y="21918"/>
                  <a:pt x="2224" y="21933"/>
                  <a:pt x="2219" y="21953"/>
                </a:cubicBezTo>
                <a:lnTo>
                  <a:pt x="2208" y="21964"/>
                </a:lnTo>
                <a:lnTo>
                  <a:pt x="2191" y="21981"/>
                </a:lnTo>
                <a:cubicBezTo>
                  <a:pt x="2187" y="21988"/>
                  <a:pt x="2182" y="21992"/>
                  <a:pt x="2175" y="21992"/>
                </a:cubicBezTo>
                <a:cubicBezTo>
                  <a:pt x="2159" y="21992"/>
                  <a:pt x="2137" y="21976"/>
                  <a:pt x="2117" y="21953"/>
                </a:cubicBezTo>
                <a:lnTo>
                  <a:pt x="2095" y="21947"/>
                </a:lnTo>
                <a:cubicBezTo>
                  <a:pt x="2066" y="21936"/>
                  <a:pt x="2072" y="21919"/>
                  <a:pt x="2066" y="21890"/>
                </a:cubicBezTo>
                <a:lnTo>
                  <a:pt x="2055" y="21839"/>
                </a:lnTo>
                <a:cubicBezTo>
                  <a:pt x="2040" y="21852"/>
                  <a:pt x="2021" y="21857"/>
                  <a:pt x="2004" y="21857"/>
                </a:cubicBezTo>
                <a:cubicBezTo>
                  <a:pt x="1989" y="21857"/>
                  <a:pt x="1975" y="21853"/>
                  <a:pt x="1964" y="21845"/>
                </a:cubicBezTo>
                <a:lnTo>
                  <a:pt x="1941" y="21834"/>
                </a:lnTo>
                <a:lnTo>
                  <a:pt x="1907" y="21811"/>
                </a:lnTo>
                <a:cubicBezTo>
                  <a:pt x="1873" y="21817"/>
                  <a:pt x="1851" y="21868"/>
                  <a:pt x="1851" y="21885"/>
                </a:cubicBezTo>
                <a:cubicBezTo>
                  <a:pt x="1851" y="21896"/>
                  <a:pt x="1873" y="21913"/>
                  <a:pt x="1879" y="21913"/>
                </a:cubicBezTo>
                <a:cubicBezTo>
                  <a:pt x="1879" y="21913"/>
                  <a:pt x="1879" y="21913"/>
                  <a:pt x="1880" y="21913"/>
                </a:cubicBezTo>
                <a:cubicBezTo>
                  <a:pt x="1886" y="21913"/>
                  <a:pt x="1905" y="21965"/>
                  <a:pt x="1920" y="21965"/>
                </a:cubicBezTo>
                <a:cubicBezTo>
                  <a:pt x="1922" y="21965"/>
                  <a:pt x="1923" y="21965"/>
                  <a:pt x="1924" y="21964"/>
                </a:cubicBezTo>
                <a:cubicBezTo>
                  <a:pt x="1927" y="21963"/>
                  <a:pt x="1930" y="21962"/>
                  <a:pt x="1933" y="21962"/>
                </a:cubicBezTo>
                <a:cubicBezTo>
                  <a:pt x="1954" y="21962"/>
                  <a:pt x="1989" y="21988"/>
                  <a:pt x="2004" y="21993"/>
                </a:cubicBezTo>
                <a:cubicBezTo>
                  <a:pt x="2021" y="21993"/>
                  <a:pt x="2021" y="22021"/>
                  <a:pt x="1998" y="22044"/>
                </a:cubicBezTo>
                <a:lnTo>
                  <a:pt x="1907" y="22066"/>
                </a:lnTo>
                <a:cubicBezTo>
                  <a:pt x="1902" y="22069"/>
                  <a:pt x="1895" y="22071"/>
                  <a:pt x="1889" y="22071"/>
                </a:cubicBezTo>
                <a:cubicBezTo>
                  <a:pt x="1883" y="22071"/>
                  <a:pt x="1879" y="22069"/>
                  <a:pt x="1879" y="22066"/>
                </a:cubicBezTo>
                <a:lnTo>
                  <a:pt x="1868" y="22049"/>
                </a:lnTo>
                <a:cubicBezTo>
                  <a:pt x="1865" y="22040"/>
                  <a:pt x="1862" y="22036"/>
                  <a:pt x="1858" y="22036"/>
                </a:cubicBezTo>
                <a:cubicBezTo>
                  <a:pt x="1853" y="22036"/>
                  <a:pt x="1846" y="22046"/>
                  <a:pt x="1839" y="22066"/>
                </a:cubicBezTo>
                <a:lnTo>
                  <a:pt x="1834" y="22066"/>
                </a:lnTo>
                <a:cubicBezTo>
                  <a:pt x="1794" y="22072"/>
                  <a:pt x="1754" y="22072"/>
                  <a:pt x="1720" y="22106"/>
                </a:cubicBezTo>
                <a:lnTo>
                  <a:pt x="1714" y="22106"/>
                </a:lnTo>
                <a:cubicBezTo>
                  <a:pt x="1709" y="22100"/>
                  <a:pt x="1692" y="22072"/>
                  <a:pt x="1686" y="22055"/>
                </a:cubicBezTo>
                <a:lnTo>
                  <a:pt x="1669" y="22038"/>
                </a:lnTo>
                <a:lnTo>
                  <a:pt x="1652" y="22027"/>
                </a:lnTo>
                <a:cubicBezTo>
                  <a:pt x="1650" y="22019"/>
                  <a:pt x="1640" y="22016"/>
                  <a:pt x="1627" y="22016"/>
                </a:cubicBezTo>
                <a:cubicBezTo>
                  <a:pt x="1601" y="22016"/>
                  <a:pt x="1565" y="22027"/>
                  <a:pt x="1550" y="22038"/>
                </a:cubicBezTo>
                <a:cubicBezTo>
                  <a:pt x="1547" y="22040"/>
                  <a:pt x="1543" y="22041"/>
                  <a:pt x="1540" y="22041"/>
                </a:cubicBezTo>
                <a:cubicBezTo>
                  <a:pt x="1511" y="22041"/>
                  <a:pt x="1469" y="21984"/>
                  <a:pt x="1459" y="21959"/>
                </a:cubicBezTo>
                <a:cubicBezTo>
                  <a:pt x="1452" y="21943"/>
                  <a:pt x="1419" y="21938"/>
                  <a:pt x="1393" y="21938"/>
                </a:cubicBezTo>
                <a:cubicBezTo>
                  <a:pt x="1380" y="21938"/>
                  <a:pt x="1368" y="21940"/>
                  <a:pt x="1363" y="21941"/>
                </a:cubicBezTo>
                <a:cubicBezTo>
                  <a:pt x="1340" y="21953"/>
                  <a:pt x="1329" y="21981"/>
                  <a:pt x="1329" y="22015"/>
                </a:cubicBezTo>
                <a:lnTo>
                  <a:pt x="1329" y="22044"/>
                </a:lnTo>
                <a:cubicBezTo>
                  <a:pt x="1323" y="22055"/>
                  <a:pt x="1312" y="22072"/>
                  <a:pt x="1300" y="22072"/>
                </a:cubicBezTo>
                <a:cubicBezTo>
                  <a:pt x="1295" y="22072"/>
                  <a:pt x="1278" y="22055"/>
                  <a:pt x="1278" y="22049"/>
                </a:cubicBezTo>
                <a:lnTo>
                  <a:pt x="1278" y="21993"/>
                </a:lnTo>
                <a:cubicBezTo>
                  <a:pt x="1278" y="21936"/>
                  <a:pt x="1232" y="21885"/>
                  <a:pt x="1221" y="21885"/>
                </a:cubicBezTo>
                <a:cubicBezTo>
                  <a:pt x="1209" y="21885"/>
                  <a:pt x="1221" y="21913"/>
                  <a:pt x="1221" y="21930"/>
                </a:cubicBezTo>
                <a:cubicBezTo>
                  <a:pt x="1226" y="21947"/>
                  <a:pt x="1232" y="21987"/>
                  <a:pt x="1238" y="21998"/>
                </a:cubicBezTo>
                <a:cubicBezTo>
                  <a:pt x="1244" y="22010"/>
                  <a:pt x="1249" y="22044"/>
                  <a:pt x="1255" y="22072"/>
                </a:cubicBezTo>
                <a:lnTo>
                  <a:pt x="1221" y="22072"/>
                </a:lnTo>
                <a:cubicBezTo>
                  <a:pt x="1198" y="22072"/>
                  <a:pt x="1175" y="22072"/>
                  <a:pt x="1181" y="22112"/>
                </a:cubicBezTo>
                <a:cubicBezTo>
                  <a:pt x="1185" y="22162"/>
                  <a:pt x="1165" y="22175"/>
                  <a:pt x="1145" y="22175"/>
                </a:cubicBezTo>
                <a:cubicBezTo>
                  <a:pt x="1136" y="22175"/>
                  <a:pt x="1126" y="22172"/>
                  <a:pt x="1119" y="22168"/>
                </a:cubicBezTo>
                <a:cubicBezTo>
                  <a:pt x="1079" y="22134"/>
                  <a:pt x="1011" y="22134"/>
                  <a:pt x="1005" y="22044"/>
                </a:cubicBezTo>
                <a:lnTo>
                  <a:pt x="1005" y="22021"/>
                </a:lnTo>
                <a:cubicBezTo>
                  <a:pt x="1001" y="21999"/>
                  <a:pt x="989" y="21983"/>
                  <a:pt x="976" y="21983"/>
                </a:cubicBezTo>
                <a:cubicBezTo>
                  <a:pt x="973" y="21983"/>
                  <a:pt x="969" y="21984"/>
                  <a:pt x="965" y="21987"/>
                </a:cubicBezTo>
                <a:lnTo>
                  <a:pt x="960" y="21993"/>
                </a:lnTo>
                <a:lnTo>
                  <a:pt x="943" y="21998"/>
                </a:lnTo>
                <a:cubicBezTo>
                  <a:pt x="926" y="21998"/>
                  <a:pt x="920" y="21976"/>
                  <a:pt x="920" y="21970"/>
                </a:cubicBezTo>
                <a:cubicBezTo>
                  <a:pt x="926" y="21959"/>
                  <a:pt x="886" y="21953"/>
                  <a:pt x="869" y="21953"/>
                </a:cubicBezTo>
                <a:cubicBezTo>
                  <a:pt x="852" y="21953"/>
                  <a:pt x="914" y="22044"/>
                  <a:pt x="937" y="22078"/>
                </a:cubicBezTo>
                <a:cubicBezTo>
                  <a:pt x="960" y="22106"/>
                  <a:pt x="977" y="22134"/>
                  <a:pt x="971" y="22140"/>
                </a:cubicBezTo>
                <a:cubicBezTo>
                  <a:pt x="971" y="22140"/>
                  <a:pt x="943" y="22129"/>
                  <a:pt x="937" y="22123"/>
                </a:cubicBezTo>
                <a:cubicBezTo>
                  <a:pt x="936" y="22123"/>
                  <a:pt x="935" y="22123"/>
                  <a:pt x="934" y="22123"/>
                </a:cubicBezTo>
                <a:cubicBezTo>
                  <a:pt x="920" y="22123"/>
                  <a:pt x="880" y="22159"/>
                  <a:pt x="869" y="22180"/>
                </a:cubicBezTo>
                <a:cubicBezTo>
                  <a:pt x="852" y="22197"/>
                  <a:pt x="846" y="22248"/>
                  <a:pt x="852" y="22259"/>
                </a:cubicBezTo>
                <a:cubicBezTo>
                  <a:pt x="852" y="22276"/>
                  <a:pt x="841" y="22288"/>
                  <a:pt x="818" y="22299"/>
                </a:cubicBezTo>
                <a:lnTo>
                  <a:pt x="801" y="22293"/>
                </a:lnTo>
                <a:cubicBezTo>
                  <a:pt x="790" y="22293"/>
                  <a:pt x="784" y="22271"/>
                  <a:pt x="773" y="22265"/>
                </a:cubicBezTo>
                <a:cubicBezTo>
                  <a:pt x="732" y="22246"/>
                  <a:pt x="693" y="22201"/>
                  <a:pt x="652" y="22201"/>
                </a:cubicBezTo>
                <a:cubicBezTo>
                  <a:pt x="631" y="22201"/>
                  <a:pt x="609" y="22213"/>
                  <a:pt x="585" y="22248"/>
                </a:cubicBezTo>
                <a:cubicBezTo>
                  <a:pt x="585" y="22250"/>
                  <a:pt x="583" y="22250"/>
                  <a:pt x="581" y="22250"/>
                </a:cubicBezTo>
                <a:cubicBezTo>
                  <a:pt x="575" y="22250"/>
                  <a:pt x="566" y="22248"/>
                  <a:pt x="563" y="22248"/>
                </a:cubicBezTo>
                <a:cubicBezTo>
                  <a:pt x="548" y="22248"/>
                  <a:pt x="530" y="22243"/>
                  <a:pt x="515" y="22243"/>
                </a:cubicBezTo>
                <a:cubicBezTo>
                  <a:pt x="507" y="22243"/>
                  <a:pt x="500" y="22244"/>
                  <a:pt x="495" y="22248"/>
                </a:cubicBezTo>
                <a:cubicBezTo>
                  <a:pt x="486" y="22254"/>
                  <a:pt x="480" y="22258"/>
                  <a:pt x="475" y="22258"/>
                </a:cubicBezTo>
                <a:cubicBezTo>
                  <a:pt x="470" y="22258"/>
                  <a:pt x="466" y="22254"/>
                  <a:pt x="461" y="22242"/>
                </a:cubicBezTo>
                <a:lnTo>
                  <a:pt x="449" y="22225"/>
                </a:lnTo>
                <a:cubicBezTo>
                  <a:pt x="444" y="22220"/>
                  <a:pt x="438" y="22218"/>
                  <a:pt x="430" y="22218"/>
                </a:cubicBezTo>
                <a:cubicBezTo>
                  <a:pt x="400" y="22218"/>
                  <a:pt x="352" y="22250"/>
                  <a:pt x="307" y="22299"/>
                </a:cubicBezTo>
                <a:lnTo>
                  <a:pt x="251" y="22254"/>
                </a:lnTo>
                <a:lnTo>
                  <a:pt x="200" y="22214"/>
                </a:lnTo>
                <a:lnTo>
                  <a:pt x="200" y="22214"/>
                </a:lnTo>
                <a:cubicBezTo>
                  <a:pt x="184" y="22251"/>
                  <a:pt x="197" y="22283"/>
                  <a:pt x="231" y="22283"/>
                </a:cubicBezTo>
                <a:cubicBezTo>
                  <a:pt x="234" y="22283"/>
                  <a:pt x="236" y="22282"/>
                  <a:pt x="239" y="22282"/>
                </a:cubicBezTo>
                <a:lnTo>
                  <a:pt x="262" y="22333"/>
                </a:lnTo>
                <a:cubicBezTo>
                  <a:pt x="271" y="22356"/>
                  <a:pt x="279" y="22363"/>
                  <a:pt x="288" y="22363"/>
                </a:cubicBezTo>
                <a:cubicBezTo>
                  <a:pt x="307" y="22363"/>
                  <a:pt x="325" y="22332"/>
                  <a:pt x="346" y="22332"/>
                </a:cubicBezTo>
                <a:cubicBezTo>
                  <a:pt x="348" y="22332"/>
                  <a:pt x="351" y="22332"/>
                  <a:pt x="353" y="22333"/>
                </a:cubicBezTo>
                <a:cubicBezTo>
                  <a:pt x="364" y="22333"/>
                  <a:pt x="370" y="22350"/>
                  <a:pt x="381" y="22361"/>
                </a:cubicBezTo>
                <a:lnTo>
                  <a:pt x="398" y="22378"/>
                </a:lnTo>
                <a:cubicBezTo>
                  <a:pt x="426" y="22401"/>
                  <a:pt x="426" y="22441"/>
                  <a:pt x="404" y="22463"/>
                </a:cubicBezTo>
                <a:lnTo>
                  <a:pt x="381" y="22486"/>
                </a:lnTo>
                <a:cubicBezTo>
                  <a:pt x="358" y="22509"/>
                  <a:pt x="398" y="22549"/>
                  <a:pt x="370" y="22583"/>
                </a:cubicBezTo>
                <a:cubicBezTo>
                  <a:pt x="359" y="22599"/>
                  <a:pt x="353" y="22651"/>
                  <a:pt x="397" y="22651"/>
                </a:cubicBezTo>
                <a:cubicBezTo>
                  <a:pt x="399" y="22651"/>
                  <a:pt x="401" y="22651"/>
                  <a:pt x="404" y="22651"/>
                </a:cubicBezTo>
                <a:cubicBezTo>
                  <a:pt x="421" y="22651"/>
                  <a:pt x="432" y="22668"/>
                  <a:pt x="449" y="22673"/>
                </a:cubicBezTo>
                <a:lnTo>
                  <a:pt x="461" y="22679"/>
                </a:lnTo>
                <a:cubicBezTo>
                  <a:pt x="478" y="22673"/>
                  <a:pt x="489" y="22600"/>
                  <a:pt x="506" y="22600"/>
                </a:cubicBezTo>
                <a:cubicBezTo>
                  <a:pt x="523" y="22594"/>
                  <a:pt x="512" y="22566"/>
                  <a:pt x="478" y="22543"/>
                </a:cubicBezTo>
                <a:lnTo>
                  <a:pt x="449" y="22520"/>
                </a:lnTo>
                <a:cubicBezTo>
                  <a:pt x="443" y="22509"/>
                  <a:pt x="443" y="22475"/>
                  <a:pt x="449" y="22469"/>
                </a:cubicBezTo>
                <a:cubicBezTo>
                  <a:pt x="457" y="22457"/>
                  <a:pt x="463" y="22433"/>
                  <a:pt x="475" y="22433"/>
                </a:cubicBezTo>
                <a:cubicBezTo>
                  <a:pt x="480" y="22433"/>
                  <a:pt x="487" y="22437"/>
                  <a:pt x="495" y="22446"/>
                </a:cubicBezTo>
                <a:lnTo>
                  <a:pt x="500" y="22452"/>
                </a:lnTo>
                <a:cubicBezTo>
                  <a:pt x="517" y="22452"/>
                  <a:pt x="557" y="22424"/>
                  <a:pt x="591" y="22395"/>
                </a:cubicBezTo>
                <a:lnTo>
                  <a:pt x="642" y="22395"/>
                </a:lnTo>
                <a:cubicBezTo>
                  <a:pt x="659" y="22395"/>
                  <a:pt x="676" y="22390"/>
                  <a:pt x="687" y="22378"/>
                </a:cubicBezTo>
                <a:lnTo>
                  <a:pt x="722" y="22356"/>
                </a:lnTo>
                <a:cubicBezTo>
                  <a:pt x="756" y="22367"/>
                  <a:pt x="790" y="22424"/>
                  <a:pt x="801" y="22492"/>
                </a:cubicBezTo>
                <a:lnTo>
                  <a:pt x="812" y="22543"/>
                </a:lnTo>
                <a:cubicBezTo>
                  <a:pt x="818" y="22560"/>
                  <a:pt x="835" y="22577"/>
                  <a:pt x="846" y="22588"/>
                </a:cubicBezTo>
                <a:lnTo>
                  <a:pt x="852" y="22594"/>
                </a:lnTo>
                <a:cubicBezTo>
                  <a:pt x="863" y="22588"/>
                  <a:pt x="869" y="22577"/>
                  <a:pt x="875" y="22560"/>
                </a:cubicBezTo>
                <a:lnTo>
                  <a:pt x="869" y="22554"/>
                </a:lnTo>
                <a:cubicBezTo>
                  <a:pt x="852" y="22532"/>
                  <a:pt x="852" y="22509"/>
                  <a:pt x="875" y="22492"/>
                </a:cubicBezTo>
                <a:cubicBezTo>
                  <a:pt x="880" y="22492"/>
                  <a:pt x="897" y="22509"/>
                  <a:pt x="909" y="22520"/>
                </a:cubicBezTo>
                <a:cubicBezTo>
                  <a:pt x="920" y="22537"/>
                  <a:pt x="920" y="22560"/>
                  <a:pt x="931" y="22571"/>
                </a:cubicBezTo>
                <a:cubicBezTo>
                  <a:pt x="983" y="22622"/>
                  <a:pt x="1000" y="22685"/>
                  <a:pt x="960" y="22759"/>
                </a:cubicBezTo>
                <a:lnTo>
                  <a:pt x="954" y="22759"/>
                </a:lnTo>
                <a:cubicBezTo>
                  <a:pt x="958" y="22762"/>
                  <a:pt x="962" y="22764"/>
                  <a:pt x="966" y="22764"/>
                </a:cubicBezTo>
                <a:cubicBezTo>
                  <a:pt x="976" y="22764"/>
                  <a:pt x="986" y="22755"/>
                  <a:pt x="994" y="22736"/>
                </a:cubicBezTo>
                <a:lnTo>
                  <a:pt x="1005" y="22719"/>
                </a:lnTo>
                <a:cubicBezTo>
                  <a:pt x="1017" y="22707"/>
                  <a:pt x="1028" y="22685"/>
                  <a:pt x="1034" y="22685"/>
                </a:cubicBezTo>
                <a:lnTo>
                  <a:pt x="1073" y="22702"/>
                </a:lnTo>
                <a:cubicBezTo>
                  <a:pt x="1119" y="22719"/>
                  <a:pt x="1158" y="22764"/>
                  <a:pt x="1170" y="22793"/>
                </a:cubicBezTo>
                <a:lnTo>
                  <a:pt x="1198" y="22770"/>
                </a:lnTo>
                <a:cubicBezTo>
                  <a:pt x="1204" y="22764"/>
                  <a:pt x="1192" y="22724"/>
                  <a:pt x="1181" y="22707"/>
                </a:cubicBezTo>
                <a:cubicBezTo>
                  <a:pt x="1164" y="22679"/>
                  <a:pt x="1141" y="22645"/>
                  <a:pt x="1113" y="22628"/>
                </a:cubicBezTo>
                <a:cubicBezTo>
                  <a:pt x="1085" y="22600"/>
                  <a:pt x="1079" y="22600"/>
                  <a:pt x="1096" y="22583"/>
                </a:cubicBezTo>
                <a:cubicBezTo>
                  <a:pt x="1134" y="22550"/>
                  <a:pt x="1176" y="22503"/>
                  <a:pt x="1210" y="22503"/>
                </a:cubicBezTo>
                <a:cubicBezTo>
                  <a:pt x="1212" y="22503"/>
                  <a:pt x="1213" y="22503"/>
                  <a:pt x="1215" y="22503"/>
                </a:cubicBezTo>
                <a:cubicBezTo>
                  <a:pt x="1266" y="22503"/>
                  <a:pt x="1238" y="22605"/>
                  <a:pt x="1278" y="22639"/>
                </a:cubicBezTo>
                <a:cubicBezTo>
                  <a:pt x="1278" y="22639"/>
                  <a:pt x="1278" y="22651"/>
                  <a:pt x="1278" y="22656"/>
                </a:cubicBezTo>
                <a:cubicBezTo>
                  <a:pt x="1289" y="22699"/>
                  <a:pt x="1296" y="22718"/>
                  <a:pt x="1313" y="22718"/>
                </a:cubicBezTo>
                <a:cubicBezTo>
                  <a:pt x="1321" y="22718"/>
                  <a:pt x="1332" y="22714"/>
                  <a:pt x="1346" y="22707"/>
                </a:cubicBezTo>
                <a:cubicBezTo>
                  <a:pt x="1363" y="22702"/>
                  <a:pt x="1380" y="22685"/>
                  <a:pt x="1397" y="22685"/>
                </a:cubicBezTo>
                <a:lnTo>
                  <a:pt x="1459" y="22702"/>
                </a:lnTo>
                <a:cubicBezTo>
                  <a:pt x="1493" y="22651"/>
                  <a:pt x="1482" y="22571"/>
                  <a:pt x="1470" y="22560"/>
                </a:cubicBezTo>
                <a:cubicBezTo>
                  <a:pt x="1455" y="22549"/>
                  <a:pt x="1497" y="22520"/>
                  <a:pt x="1526" y="22520"/>
                </a:cubicBezTo>
                <a:cubicBezTo>
                  <a:pt x="1528" y="22520"/>
                  <a:pt x="1531" y="22520"/>
                  <a:pt x="1533" y="22520"/>
                </a:cubicBezTo>
                <a:cubicBezTo>
                  <a:pt x="1556" y="22520"/>
                  <a:pt x="1584" y="22509"/>
                  <a:pt x="1590" y="22503"/>
                </a:cubicBezTo>
                <a:lnTo>
                  <a:pt x="1595" y="22503"/>
                </a:lnTo>
                <a:cubicBezTo>
                  <a:pt x="1590" y="22503"/>
                  <a:pt x="1584" y="22509"/>
                  <a:pt x="1584" y="22515"/>
                </a:cubicBezTo>
                <a:cubicBezTo>
                  <a:pt x="1578" y="22520"/>
                  <a:pt x="1573" y="22537"/>
                  <a:pt x="1578" y="22549"/>
                </a:cubicBezTo>
                <a:lnTo>
                  <a:pt x="1573" y="22554"/>
                </a:lnTo>
                <a:cubicBezTo>
                  <a:pt x="1533" y="22617"/>
                  <a:pt x="1556" y="22679"/>
                  <a:pt x="1584" y="22713"/>
                </a:cubicBezTo>
                <a:cubicBezTo>
                  <a:pt x="1591" y="22719"/>
                  <a:pt x="1596" y="22722"/>
                  <a:pt x="1600" y="22722"/>
                </a:cubicBezTo>
                <a:cubicBezTo>
                  <a:pt x="1621" y="22722"/>
                  <a:pt x="1616" y="22665"/>
                  <a:pt x="1635" y="22651"/>
                </a:cubicBezTo>
                <a:lnTo>
                  <a:pt x="1646" y="22651"/>
                </a:lnTo>
                <a:lnTo>
                  <a:pt x="1720" y="22656"/>
                </a:lnTo>
                <a:cubicBezTo>
                  <a:pt x="1703" y="22600"/>
                  <a:pt x="1629" y="22583"/>
                  <a:pt x="1624" y="22560"/>
                </a:cubicBezTo>
                <a:cubicBezTo>
                  <a:pt x="1624" y="22545"/>
                  <a:pt x="1619" y="22531"/>
                  <a:pt x="1615" y="22516"/>
                </a:cubicBezTo>
                <a:lnTo>
                  <a:pt x="1615" y="22516"/>
                </a:lnTo>
                <a:cubicBezTo>
                  <a:pt x="1623" y="22520"/>
                  <a:pt x="1642" y="22520"/>
                  <a:pt x="1652" y="22520"/>
                </a:cubicBezTo>
                <a:cubicBezTo>
                  <a:pt x="1658" y="22515"/>
                  <a:pt x="1629" y="22435"/>
                  <a:pt x="1646" y="22412"/>
                </a:cubicBezTo>
                <a:cubicBezTo>
                  <a:pt x="1655" y="22401"/>
                  <a:pt x="1671" y="22397"/>
                  <a:pt x="1688" y="22397"/>
                </a:cubicBezTo>
                <a:cubicBezTo>
                  <a:pt x="1714" y="22397"/>
                  <a:pt x="1744" y="22408"/>
                  <a:pt x="1754" y="22418"/>
                </a:cubicBezTo>
                <a:cubicBezTo>
                  <a:pt x="1757" y="22421"/>
                  <a:pt x="1759" y="22422"/>
                  <a:pt x="1762" y="22422"/>
                </a:cubicBezTo>
                <a:cubicBezTo>
                  <a:pt x="1776" y="22422"/>
                  <a:pt x="1788" y="22386"/>
                  <a:pt x="1788" y="22367"/>
                </a:cubicBezTo>
                <a:cubicBezTo>
                  <a:pt x="1788" y="22353"/>
                  <a:pt x="1784" y="22346"/>
                  <a:pt x="1778" y="22346"/>
                </a:cubicBezTo>
                <a:cubicBezTo>
                  <a:pt x="1774" y="22346"/>
                  <a:pt x="1770" y="22349"/>
                  <a:pt x="1765" y="22356"/>
                </a:cubicBezTo>
                <a:lnTo>
                  <a:pt x="1760" y="22361"/>
                </a:lnTo>
                <a:lnTo>
                  <a:pt x="1737" y="22367"/>
                </a:lnTo>
                <a:cubicBezTo>
                  <a:pt x="1726" y="22350"/>
                  <a:pt x="1726" y="22299"/>
                  <a:pt x="1731" y="22265"/>
                </a:cubicBezTo>
                <a:lnTo>
                  <a:pt x="1720" y="22231"/>
                </a:lnTo>
                <a:cubicBezTo>
                  <a:pt x="1720" y="22231"/>
                  <a:pt x="1739" y="22207"/>
                  <a:pt x="1751" y="22207"/>
                </a:cubicBezTo>
                <a:cubicBezTo>
                  <a:pt x="1752" y="22207"/>
                  <a:pt x="1753" y="22208"/>
                  <a:pt x="1754" y="22208"/>
                </a:cubicBezTo>
                <a:lnTo>
                  <a:pt x="1765" y="22208"/>
                </a:lnTo>
                <a:cubicBezTo>
                  <a:pt x="1767" y="22211"/>
                  <a:pt x="1769" y="22212"/>
                  <a:pt x="1772" y="22212"/>
                </a:cubicBezTo>
                <a:cubicBezTo>
                  <a:pt x="1785" y="22212"/>
                  <a:pt x="1807" y="22177"/>
                  <a:pt x="1817" y="22163"/>
                </a:cubicBezTo>
                <a:cubicBezTo>
                  <a:pt x="1817" y="22161"/>
                  <a:pt x="1819" y="22160"/>
                  <a:pt x="1821" y="22160"/>
                </a:cubicBezTo>
                <a:cubicBezTo>
                  <a:pt x="1835" y="22160"/>
                  <a:pt x="1882" y="22208"/>
                  <a:pt x="1907" y="22208"/>
                </a:cubicBezTo>
                <a:cubicBezTo>
                  <a:pt x="1936" y="22208"/>
                  <a:pt x="1953" y="22248"/>
                  <a:pt x="1947" y="22299"/>
                </a:cubicBezTo>
                <a:lnTo>
                  <a:pt x="1941" y="22339"/>
                </a:lnTo>
                <a:cubicBezTo>
                  <a:pt x="1936" y="22350"/>
                  <a:pt x="1924" y="22361"/>
                  <a:pt x="1913" y="22361"/>
                </a:cubicBezTo>
                <a:lnTo>
                  <a:pt x="1907" y="22361"/>
                </a:lnTo>
                <a:cubicBezTo>
                  <a:pt x="1896" y="22350"/>
                  <a:pt x="1868" y="22242"/>
                  <a:pt x="1839" y="22242"/>
                </a:cubicBezTo>
                <a:cubicBezTo>
                  <a:pt x="1805" y="22242"/>
                  <a:pt x="1817" y="22293"/>
                  <a:pt x="1834" y="22310"/>
                </a:cubicBezTo>
                <a:cubicBezTo>
                  <a:pt x="1845" y="22327"/>
                  <a:pt x="1873" y="22378"/>
                  <a:pt x="1890" y="22424"/>
                </a:cubicBezTo>
                <a:lnTo>
                  <a:pt x="1913" y="22429"/>
                </a:lnTo>
                <a:lnTo>
                  <a:pt x="1947" y="22429"/>
                </a:lnTo>
                <a:cubicBezTo>
                  <a:pt x="1974" y="22429"/>
                  <a:pt x="2034" y="22415"/>
                  <a:pt x="2069" y="22415"/>
                </a:cubicBezTo>
                <a:cubicBezTo>
                  <a:pt x="2077" y="22415"/>
                  <a:pt x="2084" y="22416"/>
                  <a:pt x="2089" y="22418"/>
                </a:cubicBezTo>
                <a:cubicBezTo>
                  <a:pt x="2106" y="22435"/>
                  <a:pt x="2100" y="22463"/>
                  <a:pt x="2066" y="22481"/>
                </a:cubicBezTo>
                <a:lnTo>
                  <a:pt x="2044" y="22492"/>
                </a:lnTo>
                <a:lnTo>
                  <a:pt x="2032" y="22503"/>
                </a:lnTo>
                <a:cubicBezTo>
                  <a:pt x="2023" y="22512"/>
                  <a:pt x="2029" y="22522"/>
                  <a:pt x="2040" y="22522"/>
                </a:cubicBezTo>
                <a:cubicBezTo>
                  <a:pt x="2043" y="22522"/>
                  <a:pt x="2046" y="22521"/>
                  <a:pt x="2049" y="22520"/>
                </a:cubicBezTo>
                <a:lnTo>
                  <a:pt x="2049" y="22526"/>
                </a:lnTo>
                <a:lnTo>
                  <a:pt x="2066" y="22628"/>
                </a:lnTo>
                <a:cubicBezTo>
                  <a:pt x="2129" y="22605"/>
                  <a:pt x="2208" y="22577"/>
                  <a:pt x="2253" y="22566"/>
                </a:cubicBezTo>
                <a:lnTo>
                  <a:pt x="2293" y="22554"/>
                </a:lnTo>
                <a:lnTo>
                  <a:pt x="2299" y="22554"/>
                </a:lnTo>
                <a:cubicBezTo>
                  <a:pt x="2305" y="22549"/>
                  <a:pt x="2282" y="22520"/>
                  <a:pt x="2265" y="22509"/>
                </a:cubicBezTo>
                <a:cubicBezTo>
                  <a:pt x="2248" y="22503"/>
                  <a:pt x="2270" y="22492"/>
                  <a:pt x="2316" y="22486"/>
                </a:cubicBezTo>
                <a:lnTo>
                  <a:pt x="2322" y="22498"/>
                </a:lnTo>
                <a:cubicBezTo>
                  <a:pt x="2350" y="22577"/>
                  <a:pt x="2424" y="22537"/>
                  <a:pt x="2463" y="22583"/>
                </a:cubicBezTo>
                <a:cubicBezTo>
                  <a:pt x="2470" y="22590"/>
                  <a:pt x="2477" y="22592"/>
                  <a:pt x="2482" y="22592"/>
                </a:cubicBezTo>
                <a:cubicBezTo>
                  <a:pt x="2500" y="22592"/>
                  <a:pt x="2513" y="22566"/>
                  <a:pt x="2526" y="22549"/>
                </a:cubicBezTo>
                <a:cubicBezTo>
                  <a:pt x="2543" y="22526"/>
                  <a:pt x="2526" y="22498"/>
                  <a:pt x="2509" y="22486"/>
                </a:cubicBezTo>
                <a:lnTo>
                  <a:pt x="2469" y="22463"/>
                </a:lnTo>
                <a:cubicBezTo>
                  <a:pt x="2435" y="22412"/>
                  <a:pt x="2446" y="22373"/>
                  <a:pt x="2486" y="22367"/>
                </a:cubicBezTo>
                <a:lnTo>
                  <a:pt x="2520" y="22367"/>
                </a:lnTo>
                <a:cubicBezTo>
                  <a:pt x="2545" y="22363"/>
                  <a:pt x="2571" y="22330"/>
                  <a:pt x="2594" y="22330"/>
                </a:cubicBezTo>
                <a:cubicBezTo>
                  <a:pt x="2602" y="22330"/>
                  <a:pt x="2609" y="22334"/>
                  <a:pt x="2617" y="22344"/>
                </a:cubicBezTo>
                <a:cubicBezTo>
                  <a:pt x="2622" y="22350"/>
                  <a:pt x="2628" y="22352"/>
                  <a:pt x="2634" y="22352"/>
                </a:cubicBezTo>
                <a:cubicBezTo>
                  <a:pt x="2652" y="22352"/>
                  <a:pt x="2670" y="22330"/>
                  <a:pt x="2685" y="22330"/>
                </a:cubicBezTo>
                <a:cubicBezTo>
                  <a:pt x="2693" y="22330"/>
                  <a:pt x="2701" y="22336"/>
                  <a:pt x="2707" y="22356"/>
                </a:cubicBezTo>
                <a:cubicBezTo>
                  <a:pt x="2707" y="22356"/>
                  <a:pt x="2724" y="22350"/>
                  <a:pt x="2730" y="22344"/>
                </a:cubicBezTo>
                <a:lnTo>
                  <a:pt x="2741" y="22322"/>
                </a:lnTo>
                <a:cubicBezTo>
                  <a:pt x="2746" y="22311"/>
                  <a:pt x="2750" y="22307"/>
                  <a:pt x="2755" y="22307"/>
                </a:cubicBezTo>
                <a:cubicBezTo>
                  <a:pt x="2766" y="22307"/>
                  <a:pt x="2775" y="22339"/>
                  <a:pt x="2775" y="22356"/>
                </a:cubicBezTo>
                <a:cubicBezTo>
                  <a:pt x="2775" y="22378"/>
                  <a:pt x="2764" y="22418"/>
                  <a:pt x="2747" y="22446"/>
                </a:cubicBezTo>
                <a:lnTo>
                  <a:pt x="2730" y="22458"/>
                </a:lnTo>
                <a:cubicBezTo>
                  <a:pt x="2727" y="22460"/>
                  <a:pt x="2723" y="22461"/>
                  <a:pt x="2720" y="22461"/>
                </a:cubicBezTo>
                <a:cubicBezTo>
                  <a:pt x="2706" y="22461"/>
                  <a:pt x="2693" y="22445"/>
                  <a:pt x="2679" y="22441"/>
                </a:cubicBezTo>
                <a:lnTo>
                  <a:pt x="2611" y="22395"/>
                </a:lnTo>
                <a:cubicBezTo>
                  <a:pt x="2594" y="22412"/>
                  <a:pt x="2571" y="22418"/>
                  <a:pt x="2566" y="22435"/>
                </a:cubicBezTo>
                <a:cubicBezTo>
                  <a:pt x="2560" y="22446"/>
                  <a:pt x="2571" y="22475"/>
                  <a:pt x="2577" y="22498"/>
                </a:cubicBezTo>
                <a:cubicBezTo>
                  <a:pt x="2581" y="22517"/>
                  <a:pt x="2586" y="22524"/>
                  <a:pt x="2590" y="22524"/>
                </a:cubicBezTo>
                <a:cubicBezTo>
                  <a:pt x="2599" y="22524"/>
                  <a:pt x="2609" y="22501"/>
                  <a:pt x="2617" y="22498"/>
                </a:cubicBezTo>
                <a:cubicBezTo>
                  <a:pt x="2624" y="22492"/>
                  <a:pt x="2632" y="22490"/>
                  <a:pt x="2638" y="22490"/>
                </a:cubicBezTo>
                <a:cubicBezTo>
                  <a:pt x="2666" y="22490"/>
                  <a:pt x="2686" y="22527"/>
                  <a:pt x="2713" y="22532"/>
                </a:cubicBezTo>
                <a:lnTo>
                  <a:pt x="2724" y="22532"/>
                </a:lnTo>
                <a:cubicBezTo>
                  <a:pt x="2727" y="22547"/>
                  <a:pt x="2734" y="22556"/>
                  <a:pt x="2740" y="22556"/>
                </a:cubicBezTo>
                <a:cubicBezTo>
                  <a:pt x="2745" y="22556"/>
                  <a:pt x="2750" y="22550"/>
                  <a:pt x="2753" y="22537"/>
                </a:cubicBezTo>
                <a:lnTo>
                  <a:pt x="2770" y="22526"/>
                </a:lnTo>
                <a:lnTo>
                  <a:pt x="2826" y="22498"/>
                </a:lnTo>
                <a:cubicBezTo>
                  <a:pt x="2831" y="22438"/>
                  <a:pt x="2847" y="22400"/>
                  <a:pt x="2865" y="22400"/>
                </a:cubicBezTo>
                <a:cubicBezTo>
                  <a:pt x="2869" y="22400"/>
                  <a:pt x="2873" y="22402"/>
                  <a:pt x="2878" y="22407"/>
                </a:cubicBezTo>
                <a:lnTo>
                  <a:pt x="2872" y="22418"/>
                </a:lnTo>
                <a:lnTo>
                  <a:pt x="2866" y="22458"/>
                </a:lnTo>
                <a:cubicBezTo>
                  <a:pt x="2846" y="22488"/>
                  <a:pt x="2857" y="22510"/>
                  <a:pt x="2889" y="22510"/>
                </a:cubicBezTo>
                <a:cubicBezTo>
                  <a:pt x="2892" y="22510"/>
                  <a:pt x="2896" y="22509"/>
                  <a:pt x="2900" y="22509"/>
                </a:cubicBezTo>
                <a:lnTo>
                  <a:pt x="2929" y="22481"/>
                </a:lnTo>
                <a:cubicBezTo>
                  <a:pt x="2935" y="22471"/>
                  <a:pt x="2951" y="22465"/>
                  <a:pt x="2966" y="22465"/>
                </a:cubicBezTo>
                <a:cubicBezTo>
                  <a:pt x="2977" y="22465"/>
                  <a:pt x="2986" y="22468"/>
                  <a:pt x="2991" y="22475"/>
                </a:cubicBezTo>
                <a:cubicBezTo>
                  <a:pt x="3014" y="22509"/>
                  <a:pt x="2997" y="22526"/>
                  <a:pt x="2963" y="22532"/>
                </a:cubicBezTo>
                <a:lnTo>
                  <a:pt x="2957" y="22532"/>
                </a:lnTo>
                <a:cubicBezTo>
                  <a:pt x="2951" y="22560"/>
                  <a:pt x="2940" y="22600"/>
                  <a:pt x="2934" y="22617"/>
                </a:cubicBezTo>
                <a:lnTo>
                  <a:pt x="2923" y="22622"/>
                </a:lnTo>
                <a:cubicBezTo>
                  <a:pt x="2895" y="22628"/>
                  <a:pt x="2889" y="22662"/>
                  <a:pt x="2906" y="22673"/>
                </a:cubicBezTo>
                <a:lnTo>
                  <a:pt x="2923" y="22690"/>
                </a:lnTo>
                <a:cubicBezTo>
                  <a:pt x="2951" y="22685"/>
                  <a:pt x="2974" y="22617"/>
                  <a:pt x="2974" y="22600"/>
                </a:cubicBezTo>
                <a:cubicBezTo>
                  <a:pt x="2974" y="22577"/>
                  <a:pt x="3019" y="22532"/>
                  <a:pt x="3076" y="22498"/>
                </a:cubicBezTo>
                <a:lnTo>
                  <a:pt x="3116" y="22452"/>
                </a:lnTo>
                <a:cubicBezTo>
                  <a:pt x="3126" y="22442"/>
                  <a:pt x="3144" y="22428"/>
                  <a:pt x="3152" y="22428"/>
                </a:cubicBezTo>
                <a:cubicBezTo>
                  <a:pt x="3154" y="22428"/>
                  <a:pt x="3155" y="22429"/>
                  <a:pt x="3156" y="22429"/>
                </a:cubicBezTo>
                <a:lnTo>
                  <a:pt x="3173" y="22446"/>
                </a:lnTo>
                <a:cubicBezTo>
                  <a:pt x="3174" y="22452"/>
                  <a:pt x="3177" y="22454"/>
                  <a:pt x="3182" y="22454"/>
                </a:cubicBezTo>
                <a:cubicBezTo>
                  <a:pt x="3203" y="22454"/>
                  <a:pt x="3252" y="22418"/>
                  <a:pt x="3276" y="22418"/>
                </a:cubicBezTo>
                <a:cubicBezTo>
                  <a:pt x="3278" y="22418"/>
                  <a:pt x="3279" y="22418"/>
                  <a:pt x="3280" y="22418"/>
                </a:cubicBezTo>
                <a:cubicBezTo>
                  <a:pt x="3314" y="22429"/>
                  <a:pt x="3348" y="22486"/>
                  <a:pt x="3348" y="22498"/>
                </a:cubicBezTo>
                <a:cubicBezTo>
                  <a:pt x="3348" y="22509"/>
                  <a:pt x="3360" y="22520"/>
                  <a:pt x="3360" y="22520"/>
                </a:cubicBezTo>
                <a:cubicBezTo>
                  <a:pt x="3360" y="22515"/>
                  <a:pt x="3366" y="22475"/>
                  <a:pt x="3371" y="22458"/>
                </a:cubicBezTo>
                <a:cubicBezTo>
                  <a:pt x="3371" y="22454"/>
                  <a:pt x="3373" y="22453"/>
                  <a:pt x="3377" y="22453"/>
                </a:cubicBezTo>
                <a:cubicBezTo>
                  <a:pt x="3385" y="22453"/>
                  <a:pt x="3402" y="22462"/>
                  <a:pt x="3422" y="22486"/>
                </a:cubicBezTo>
                <a:lnTo>
                  <a:pt x="3445" y="22492"/>
                </a:lnTo>
                <a:lnTo>
                  <a:pt x="3468" y="22498"/>
                </a:lnTo>
                <a:cubicBezTo>
                  <a:pt x="3480" y="22489"/>
                  <a:pt x="3488" y="22486"/>
                  <a:pt x="3493" y="22486"/>
                </a:cubicBezTo>
                <a:cubicBezTo>
                  <a:pt x="3501" y="22486"/>
                  <a:pt x="3495" y="22498"/>
                  <a:pt x="3473" y="22520"/>
                </a:cubicBezTo>
                <a:lnTo>
                  <a:pt x="3468" y="22549"/>
                </a:lnTo>
                <a:lnTo>
                  <a:pt x="3462" y="22583"/>
                </a:lnTo>
                <a:cubicBezTo>
                  <a:pt x="3462" y="22622"/>
                  <a:pt x="3434" y="22651"/>
                  <a:pt x="3394" y="22651"/>
                </a:cubicBezTo>
                <a:lnTo>
                  <a:pt x="3405" y="22588"/>
                </a:lnTo>
                <a:lnTo>
                  <a:pt x="3405" y="22583"/>
                </a:lnTo>
                <a:cubicBezTo>
                  <a:pt x="3411" y="22571"/>
                  <a:pt x="3405" y="22560"/>
                  <a:pt x="3394" y="22554"/>
                </a:cubicBezTo>
                <a:lnTo>
                  <a:pt x="3388" y="22560"/>
                </a:lnTo>
                <a:cubicBezTo>
                  <a:pt x="3371" y="22577"/>
                  <a:pt x="3354" y="22600"/>
                  <a:pt x="3331" y="22617"/>
                </a:cubicBezTo>
                <a:lnTo>
                  <a:pt x="3326" y="22622"/>
                </a:lnTo>
                <a:cubicBezTo>
                  <a:pt x="3309" y="22622"/>
                  <a:pt x="3292" y="22554"/>
                  <a:pt x="3292" y="22532"/>
                </a:cubicBezTo>
                <a:cubicBezTo>
                  <a:pt x="3292" y="22509"/>
                  <a:pt x="3252" y="22498"/>
                  <a:pt x="3241" y="22498"/>
                </a:cubicBezTo>
                <a:cubicBezTo>
                  <a:pt x="3229" y="22503"/>
                  <a:pt x="3241" y="22520"/>
                  <a:pt x="3246" y="22526"/>
                </a:cubicBezTo>
                <a:cubicBezTo>
                  <a:pt x="3252" y="22526"/>
                  <a:pt x="3263" y="22571"/>
                  <a:pt x="3280" y="22628"/>
                </a:cubicBezTo>
                <a:lnTo>
                  <a:pt x="3286" y="22679"/>
                </a:lnTo>
                <a:lnTo>
                  <a:pt x="3286" y="22685"/>
                </a:lnTo>
                <a:cubicBezTo>
                  <a:pt x="3279" y="22691"/>
                  <a:pt x="3266" y="22695"/>
                  <a:pt x="3250" y="22695"/>
                </a:cubicBezTo>
                <a:cubicBezTo>
                  <a:pt x="3224" y="22695"/>
                  <a:pt x="3190" y="22687"/>
                  <a:pt x="3156" y="22673"/>
                </a:cubicBezTo>
                <a:lnTo>
                  <a:pt x="3127" y="22611"/>
                </a:lnTo>
                <a:cubicBezTo>
                  <a:pt x="3117" y="22598"/>
                  <a:pt x="3107" y="22589"/>
                  <a:pt x="3098" y="22589"/>
                </a:cubicBezTo>
                <a:cubicBezTo>
                  <a:pt x="3090" y="22589"/>
                  <a:pt x="3083" y="22593"/>
                  <a:pt x="3076" y="22605"/>
                </a:cubicBezTo>
                <a:cubicBezTo>
                  <a:pt x="3070" y="22611"/>
                  <a:pt x="3082" y="22639"/>
                  <a:pt x="3087" y="22656"/>
                </a:cubicBezTo>
                <a:lnTo>
                  <a:pt x="3099" y="22673"/>
                </a:lnTo>
                <a:cubicBezTo>
                  <a:pt x="3116" y="22696"/>
                  <a:pt x="3099" y="22736"/>
                  <a:pt x="3087" y="22747"/>
                </a:cubicBezTo>
                <a:cubicBezTo>
                  <a:pt x="3070" y="22759"/>
                  <a:pt x="3144" y="22798"/>
                  <a:pt x="3178" y="22804"/>
                </a:cubicBezTo>
                <a:cubicBezTo>
                  <a:pt x="3186" y="22807"/>
                  <a:pt x="3193" y="22808"/>
                  <a:pt x="3198" y="22808"/>
                </a:cubicBezTo>
                <a:cubicBezTo>
                  <a:pt x="3213" y="22808"/>
                  <a:pt x="3219" y="22798"/>
                  <a:pt x="3207" y="22781"/>
                </a:cubicBezTo>
                <a:lnTo>
                  <a:pt x="3207" y="22781"/>
                </a:lnTo>
                <a:lnTo>
                  <a:pt x="3178" y="22787"/>
                </a:lnTo>
                <a:cubicBezTo>
                  <a:pt x="3173" y="22759"/>
                  <a:pt x="3184" y="22724"/>
                  <a:pt x="3201" y="22713"/>
                </a:cubicBezTo>
                <a:lnTo>
                  <a:pt x="3224" y="22736"/>
                </a:lnTo>
                <a:cubicBezTo>
                  <a:pt x="3252" y="22770"/>
                  <a:pt x="3292" y="22804"/>
                  <a:pt x="3326" y="22838"/>
                </a:cubicBezTo>
                <a:cubicBezTo>
                  <a:pt x="3333" y="22845"/>
                  <a:pt x="3341" y="22849"/>
                  <a:pt x="3348" y="22849"/>
                </a:cubicBezTo>
                <a:cubicBezTo>
                  <a:pt x="3358" y="22849"/>
                  <a:pt x="3366" y="22841"/>
                  <a:pt x="3366" y="22821"/>
                </a:cubicBezTo>
                <a:cubicBezTo>
                  <a:pt x="3371" y="22776"/>
                  <a:pt x="3394" y="22787"/>
                  <a:pt x="3405" y="22776"/>
                </a:cubicBezTo>
                <a:cubicBezTo>
                  <a:pt x="3417" y="22770"/>
                  <a:pt x="3411" y="22742"/>
                  <a:pt x="3411" y="22724"/>
                </a:cubicBezTo>
                <a:lnTo>
                  <a:pt x="3411" y="22713"/>
                </a:lnTo>
                <a:cubicBezTo>
                  <a:pt x="3400" y="22702"/>
                  <a:pt x="3439" y="22690"/>
                  <a:pt x="3456" y="22690"/>
                </a:cubicBezTo>
                <a:cubicBezTo>
                  <a:pt x="3473" y="22690"/>
                  <a:pt x="3496" y="22764"/>
                  <a:pt x="3479" y="22776"/>
                </a:cubicBezTo>
                <a:cubicBezTo>
                  <a:pt x="3456" y="22793"/>
                  <a:pt x="3496" y="22821"/>
                  <a:pt x="3519" y="22832"/>
                </a:cubicBezTo>
                <a:cubicBezTo>
                  <a:pt x="3520" y="22833"/>
                  <a:pt x="3522" y="22833"/>
                  <a:pt x="3523" y="22833"/>
                </a:cubicBezTo>
                <a:cubicBezTo>
                  <a:pt x="3542" y="22833"/>
                  <a:pt x="3547" y="22797"/>
                  <a:pt x="3547" y="22781"/>
                </a:cubicBezTo>
                <a:cubicBezTo>
                  <a:pt x="3541" y="22764"/>
                  <a:pt x="3547" y="22713"/>
                  <a:pt x="3553" y="22668"/>
                </a:cubicBezTo>
                <a:lnTo>
                  <a:pt x="3519" y="22634"/>
                </a:lnTo>
                <a:cubicBezTo>
                  <a:pt x="3519" y="22634"/>
                  <a:pt x="3524" y="22594"/>
                  <a:pt x="3536" y="22583"/>
                </a:cubicBezTo>
                <a:lnTo>
                  <a:pt x="3547" y="22566"/>
                </a:lnTo>
                <a:cubicBezTo>
                  <a:pt x="3570" y="22549"/>
                  <a:pt x="3581" y="22537"/>
                  <a:pt x="3575" y="22532"/>
                </a:cubicBezTo>
                <a:lnTo>
                  <a:pt x="3564" y="22526"/>
                </a:lnTo>
                <a:lnTo>
                  <a:pt x="3558" y="22520"/>
                </a:lnTo>
                <a:cubicBezTo>
                  <a:pt x="3547" y="22515"/>
                  <a:pt x="3598" y="22469"/>
                  <a:pt x="3609" y="22446"/>
                </a:cubicBezTo>
                <a:cubicBezTo>
                  <a:pt x="3615" y="22424"/>
                  <a:pt x="3638" y="22378"/>
                  <a:pt x="3644" y="22373"/>
                </a:cubicBezTo>
                <a:cubicBezTo>
                  <a:pt x="3644" y="22372"/>
                  <a:pt x="3644" y="22372"/>
                  <a:pt x="3645" y="22372"/>
                </a:cubicBezTo>
                <a:cubicBezTo>
                  <a:pt x="3651" y="22372"/>
                  <a:pt x="3666" y="22413"/>
                  <a:pt x="3666" y="22429"/>
                </a:cubicBezTo>
                <a:cubicBezTo>
                  <a:pt x="3666" y="22440"/>
                  <a:pt x="3715" y="22470"/>
                  <a:pt x="3735" y="22470"/>
                </a:cubicBezTo>
                <a:cubicBezTo>
                  <a:pt x="3737" y="22470"/>
                  <a:pt x="3739" y="22470"/>
                  <a:pt x="3740" y="22469"/>
                </a:cubicBezTo>
                <a:cubicBezTo>
                  <a:pt x="3757" y="22458"/>
                  <a:pt x="3808" y="22446"/>
                  <a:pt x="3853" y="22441"/>
                </a:cubicBezTo>
                <a:lnTo>
                  <a:pt x="3893" y="22429"/>
                </a:lnTo>
                <a:cubicBezTo>
                  <a:pt x="3899" y="22424"/>
                  <a:pt x="3899" y="22390"/>
                  <a:pt x="3910" y="22384"/>
                </a:cubicBezTo>
                <a:cubicBezTo>
                  <a:pt x="3919" y="22376"/>
                  <a:pt x="3933" y="22370"/>
                  <a:pt x="3942" y="22370"/>
                </a:cubicBezTo>
                <a:cubicBezTo>
                  <a:pt x="3946" y="22370"/>
                  <a:pt x="3948" y="22371"/>
                  <a:pt x="3950" y="22373"/>
                </a:cubicBezTo>
                <a:cubicBezTo>
                  <a:pt x="3973" y="22390"/>
                  <a:pt x="3990" y="22418"/>
                  <a:pt x="4007" y="22429"/>
                </a:cubicBezTo>
                <a:lnTo>
                  <a:pt x="4041" y="22441"/>
                </a:lnTo>
                <a:cubicBezTo>
                  <a:pt x="4052" y="22407"/>
                  <a:pt x="4069" y="22373"/>
                  <a:pt x="4075" y="22373"/>
                </a:cubicBezTo>
                <a:lnTo>
                  <a:pt x="4080" y="22378"/>
                </a:lnTo>
                <a:cubicBezTo>
                  <a:pt x="4099" y="22395"/>
                  <a:pt x="4120" y="22402"/>
                  <a:pt x="4140" y="22402"/>
                </a:cubicBezTo>
                <a:cubicBezTo>
                  <a:pt x="4162" y="22402"/>
                  <a:pt x="4184" y="22393"/>
                  <a:pt x="4205" y="22378"/>
                </a:cubicBezTo>
                <a:lnTo>
                  <a:pt x="4228" y="22367"/>
                </a:lnTo>
                <a:cubicBezTo>
                  <a:pt x="4228" y="22384"/>
                  <a:pt x="4256" y="22429"/>
                  <a:pt x="4268" y="22441"/>
                </a:cubicBezTo>
                <a:cubicBezTo>
                  <a:pt x="4269" y="22442"/>
                  <a:pt x="4270" y="22442"/>
                  <a:pt x="4272" y="22442"/>
                </a:cubicBezTo>
                <a:cubicBezTo>
                  <a:pt x="4289" y="22442"/>
                  <a:pt x="4338" y="22409"/>
                  <a:pt x="4368" y="22409"/>
                </a:cubicBezTo>
                <a:cubicBezTo>
                  <a:pt x="4373" y="22409"/>
                  <a:pt x="4377" y="22410"/>
                  <a:pt x="4381" y="22412"/>
                </a:cubicBezTo>
                <a:cubicBezTo>
                  <a:pt x="4389" y="22419"/>
                  <a:pt x="4393" y="22421"/>
                  <a:pt x="4395" y="22421"/>
                </a:cubicBezTo>
                <a:cubicBezTo>
                  <a:pt x="4400" y="22421"/>
                  <a:pt x="4388" y="22404"/>
                  <a:pt x="4375" y="22395"/>
                </a:cubicBezTo>
                <a:cubicBezTo>
                  <a:pt x="4358" y="22378"/>
                  <a:pt x="4375" y="22361"/>
                  <a:pt x="4415" y="22361"/>
                </a:cubicBezTo>
                <a:lnTo>
                  <a:pt x="4438" y="22367"/>
                </a:lnTo>
                <a:cubicBezTo>
                  <a:pt x="4461" y="22373"/>
                  <a:pt x="4478" y="22390"/>
                  <a:pt x="4500" y="22395"/>
                </a:cubicBezTo>
                <a:cubicBezTo>
                  <a:pt x="4517" y="22395"/>
                  <a:pt x="4546" y="22384"/>
                  <a:pt x="4551" y="22373"/>
                </a:cubicBezTo>
                <a:cubicBezTo>
                  <a:pt x="4551" y="22339"/>
                  <a:pt x="4561" y="22332"/>
                  <a:pt x="4574" y="22332"/>
                </a:cubicBezTo>
                <a:cubicBezTo>
                  <a:pt x="4583" y="22332"/>
                  <a:pt x="4594" y="22335"/>
                  <a:pt x="4603" y="22335"/>
                </a:cubicBezTo>
                <a:cubicBezTo>
                  <a:pt x="4607" y="22335"/>
                  <a:pt x="4611" y="22335"/>
                  <a:pt x="4614" y="22333"/>
                </a:cubicBezTo>
                <a:lnTo>
                  <a:pt x="4659" y="22310"/>
                </a:lnTo>
                <a:cubicBezTo>
                  <a:pt x="4661" y="22331"/>
                  <a:pt x="4668" y="22339"/>
                  <a:pt x="4675" y="22339"/>
                </a:cubicBezTo>
                <a:cubicBezTo>
                  <a:pt x="4686" y="22339"/>
                  <a:pt x="4700" y="22324"/>
                  <a:pt x="4710" y="22310"/>
                </a:cubicBezTo>
                <a:cubicBezTo>
                  <a:pt x="4714" y="22302"/>
                  <a:pt x="4722" y="22298"/>
                  <a:pt x="4731" y="22298"/>
                </a:cubicBezTo>
                <a:cubicBezTo>
                  <a:pt x="4749" y="22298"/>
                  <a:pt x="4773" y="22311"/>
                  <a:pt x="4795" y="22333"/>
                </a:cubicBezTo>
                <a:lnTo>
                  <a:pt x="4846" y="22339"/>
                </a:lnTo>
                <a:lnTo>
                  <a:pt x="4886" y="22344"/>
                </a:lnTo>
                <a:cubicBezTo>
                  <a:pt x="4896" y="22347"/>
                  <a:pt x="4905" y="22348"/>
                  <a:pt x="4913" y="22348"/>
                </a:cubicBezTo>
                <a:cubicBezTo>
                  <a:pt x="4944" y="22348"/>
                  <a:pt x="4964" y="22333"/>
                  <a:pt x="4960" y="22310"/>
                </a:cubicBezTo>
                <a:lnTo>
                  <a:pt x="4988" y="22299"/>
                </a:lnTo>
                <a:cubicBezTo>
                  <a:pt x="5005" y="22293"/>
                  <a:pt x="5017" y="22276"/>
                  <a:pt x="5028" y="22276"/>
                </a:cubicBezTo>
                <a:lnTo>
                  <a:pt x="5039" y="22271"/>
                </a:lnTo>
                <a:cubicBezTo>
                  <a:pt x="5040" y="22271"/>
                  <a:pt x="5041" y="22272"/>
                  <a:pt x="5043" y="22272"/>
                </a:cubicBezTo>
                <a:cubicBezTo>
                  <a:pt x="5060" y="22272"/>
                  <a:pt x="5095" y="22197"/>
                  <a:pt x="5122" y="22197"/>
                </a:cubicBezTo>
                <a:cubicBezTo>
                  <a:pt x="5123" y="22197"/>
                  <a:pt x="5124" y="22197"/>
                  <a:pt x="5124" y="22197"/>
                </a:cubicBezTo>
                <a:cubicBezTo>
                  <a:pt x="5158" y="22202"/>
                  <a:pt x="5192" y="22225"/>
                  <a:pt x="5204" y="22248"/>
                </a:cubicBezTo>
                <a:lnTo>
                  <a:pt x="5204" y="22265"/>
                </a:lnTo>
                <a:lnTo>
                  <a:pt x="5204" y="22299"/>
                </a:lnTo>
                <a:cubicBezTo>
                  <a:pt x="5200" y="22316"/>
                  <a:pt x="5202" y="22322"/>
                  <a:pt x="5208" y="22322"/>
                </a:cubicBezTo>
                <a:cubicBezTo>
                  <a:pt x="5218" y="22322"/>
                  <a:pt x="5236" y="22304"/>
                  <a:pt x="5244" y="22293"/>
                </a:cubicBezTo>
                <a:cubicBezTo>
                  <a:pt x="5255" y="22276"/>
                  <a:pt x="5312" y="22214"/>
                  <a:pt x="5312" y="22185"/>
                </a:cubicBezTo>
                <a:cubicBezTo>
                  <a:pt x="5313" y="22179"/>
                  <a:pt x="5315" y="22175"/>
                  <a:pt x="5315" y="22175"/>
                </a:cubicBezTo>
                <a:cubicBezTo>
                  <a:pt x="5317" y="22175"/>
                  <a:pt x="5316" y="22193"/>
                  <a:pt x="5312" y="22225"/>
                </a:cubicBezTo>
                <a:lnTo>
                  <a:pt x="5357" y="22237"/>
                </a:lnTo>
                <a:lnTo>
                  <a:pt x="5402" y="22248"/>
                </a:lnTo>
                <a:cubicBezTo>
                  <a:pt x="5418" y="22220"/>
                  <a:pt x="5445" y="22206"/>
                  <a:pt x="5468" y="22206"/>
                </a:cubicBezTo>
                <a:cubicBezTo>
                  <a:pt x="5478" y="22206"/>
                  <a:pt x="5486" y="22209"/>
                  <a:pt x="5493" y="22214"/>
                </a:cubicBezTo>
                <a:lnTo>
                  <a:pt x="5516" y="22237"/>
                </a:lnTo>
                <a:cubicBezTo>
                  <a:pt x="5533" y="22265"/>
                  <a:pt x="5550" y="22299"/>
                  <a:pt x="5573" y="22327"/>
                </a:cubicBezTo>
                <a:lnTo>
                  <a:pt x="5573" y="22333"/>
                </a:lnTo>
                <a:cubicBezTo>
                  <a:pt x="5590" y="22327"/>
                  <a:pt x="5595" y="22305"/>
                  <a:pt x="5590" y="22293"/>
                </a:cubicBezTo>
                <a:cubicBezTo>
                  <a:pt x="5590" y="22282"/>
                  <a:pt x="5652" y="22242"/>
                  <a:pt x="5675" y="22231"/>
                </a:cubicBezTo>
                <a:cubicBezTo>
                  <a:pt x="5683" y="22228"/>
                  <a:pt x="5692" y="22226"/>
                  <a:pt x="5701" y="22226"/>
                </a:cubicBezTo>
                <a:cubicBezTo>
                  <a:pt x="5723" y="22226"/>
                  <a:pt x="5744" y="22234"/>
                  <a:pt x="5749" y="22242"/>
                </a:cubicBezTo>
                <a:cubicBezTo>
                  <a:pt x="5752" y="22249"/>
                  <a:pt x="5763" y="22252"/>
                  <a:pt x="5776" y="22252"/>
                </a:cubicBezTo>
                <a:cubicBezTo>
                  <a:pt x="5785" y="22252"/>
                  <a:pt x="5796" y="22250"/>
                  <a:pt x="5805" y="22248"/>
                </a:cubicBezTo>
                <a:lnTo>
                  <a:pt x="5828" y="22237"/>
                </a:lnTo>
                <a:cubicBezTo>
                  <a:pt x="5845" y="22225"/>
                  <a:pt x="5873" y="22208"/>
                  <a:pt x="5873" y="22197"/>
                </a:cubicBezTo>
                <a:lnTo>
                  <a:pt x="5868" y="22112"/>
                </a:lnTo>
                <a:cubicBezTo>
                  <a:pt x="5913" y="22061"/>
                  <a:pt x="5941" y="22015"/>
                  <a:pt x="5941" y="22015"/>
                </a:cubicBezTo>
                <a:cubicBezTo>
                  <a:pt x="5936" y="22015"/>
                  <a:pt x="5879" y="22072"/>
                  <a:pt x="5856" y="22095"/>
                </a:cubicBezTo>
                <a:cubicBezTo>
                  <a:pt x="5849" y="22102"/>
                  <a:pt x="5841" y="22106"/>
                  <a:pt x="5834" y="22106"/>
                </a:cubicBezTo>
                <a:cubicBezTo>
                  <a:pt x="5821" y="22106"/>
                  <a:pt x="5811" y="22092"/>
                  <a:pt x="5811" y="22066"/>
                </a:cubicBezTo>
                <a:lnTo>
                  <a:pt x="5766" y="22078"/>
                </a:lnTo>
                <a:lnTo>
                  <a:pt x="5726" y="22083"/>
                </a:lnTo>
                <a:cubicBezTo>
                  <a:pt x="5731" y="22044"/>
                  <a:pt x="5749" y="21981"/>
                  <a:pt x="5754" y="21964"/>
                </a:cubicBezTo>
                <a:cubicBezTo>
                  <a:pt x="5755" y="21963"/>
                  <a:pt x="5757" y="21962"/>
                  <a:pt x="5759" y="21962"/>
                </a:cubicBezTo>
                <a:cubicBezTo>
                  <a:pt x="5773" y="21962"/>
                  <a:pt x="5800" y="21999"/>
                  <a:pt x="5805" y="22010"/>
                </a:cubicBezTo>
                <a:cubicBezTo>
                  <a:pt x="5806" y="22012"/>
                  <a:pt x="5809" y="22013"/>
                  <a:pt x="5813" y="22013"/>
                </a:cubicBezTo>
                <a:cubicBezTo>
                  <a:pt x="5834" y="22013"/>
                  <a:pt x="5895" y="21978"/>
                  <a:pt x="5919" y="21959"/>
                </a:cubicBezTo>
                <a:cubicBezTo>
                  <a:pt x="5926" y="21953"/>
                  <a:pt x="5933" y="21951"/>
                  <a:pt x="5940" y="21951"/>
                </a:cubicBezTo>
                <a:cubicBezTo>
                  <a:pt x="5961" y="21951"/>
                  <a:pt x="5981" y="21973"/>
                  <a:pt x="5981" y="21981"/>
                </a:cubicBezTo>
                <a:cubicBezTo>
                  <a:pt x="5981" y="21998"/>
                  <a:pt x="6049" y="21993"/>
                  <a:pt x="6061" y="22021"/>
                </a:cubicBezTo>
                <a:cubicBezTo>
                  <a:pt x="6072" y="22044"/>
                  <a:pt x="6061" y="22066"/>
                  <a:pt x="6038" y="22072"/>
                </a:cubicBezTo>
                <a:lnTo>
                  <a:pt x="6021" y="22078"/>
                </a:lnTo>
                <a:lnTo>
                  <a:pt x="5919" y="22106"/>
                </a:lnTo>
                <a:cubicBezTo>
                  <a:pt x="5942" y="22149"/>
                  <a:pt x="5973" y="22159"/>
                  <a:pt x="5999" y="22159"/>
                </a:cubicBezTo>
                <a:cubicBezTo>
                  <a:pt x="6018" y="22159"/>
                  <a:pt x="6034" y="22154"/>
                  <a:pt x="6044" y="22151"/>
                </a:cubicBezTo>
                <a:cubicBezTo>
                  <a:pt x="6047" y="22150"/>
                  <a:pt x="6050" y="22149"/>
                  <a:pt x="6054" y="22149"/>
                </a:cubicBezTo>
                <a:cubicBezTo>
                  <a:pt x="6078" y="22149"/>
                  <a:pt x="6113" y="22176"/>
                  <a:pt x="6123" y="22185"/>
                </a:cubicBezTo>
                <a:cubicBezTo>
                  <a:pt x="6124" y="22187"/>
                  <a:pt x="6126" y="22187"/>
                  <a:pt x="6127" y="22187"/>
                </a:cubicBezTo>
                <a:cubicBezTo>
                  <a:pt x="6138" y="22187"/>
                  <a:pt x="6152" y="22149"/>
                  <a:pt x="6157" y="22129"/>
                </a:cubicBezTo>
                <a:cubicBezTo>
                  <a:pt x="6158" y="22122"/>
                  <a:pt x="6160" y="22119"/>
                  <a:pt x="6162" y="22119"/>
                </a:cubicBezTo>
                <a:cubicBezTo>
                  <a:pt x="6168" y="22119"/>
                  <a:pt x="6177" y="22150"/>
                  <a:pt x="6185" y="22197"/>
                </a:cubicBezTo>
                <a:lnTo>
                  <a:pt x="6202" y="22237"/>
                </a:lnTo>
                <a:cubicBezTo>
                  <a:pt x="6202" y="22247"/>
                  <a:pt x="6220" y="22266"/>
                  <a:pt x="6228" y="22266"/>
                </a:cubicBezTo>
                <a:cubicBezTo>
                  <a:pt x="6229" y="22266"/>
                  <a:pt x="6230" y="22266"/>
                  <a:pt x="6231" y="22265"/>
                </a:cubicBezTo>
                <a:cubicBezTo>
                  <a:pt x="6259" y="22254"/>
                  <a:pt x="6236" y="22242"/>
                  <a:pt x="6231" y="22225"/>
                </a:cubicBezTo>
                <a:cubicBezTo>
                  <a:pt x="6219" y="22202"/>
                  <a:pt x="6219" y="22180"/>
                  <a:pt x="6248" y="22168"/>
                </a:cubicBezTo>
                <a:cubicBezTo>
                  <a:pt x="6249" y="22168"/>
                  <a:pt x="6250" y="22168"/>
                  <a:pt x="6251" y="22168"/>
                </a:cubicBezTo>
                <a:cubicBezTo>
                  <a:pt x="6265" y="22168"/>
                  <a:pt x="6273" y="22196"/>
                  <a:pt x="6286" y="22196"/>
                </a:cubicBezTo>
                <a:cubicBezTo>
                  <a:pt x="6291" y="22196"/>
                  <a:pt x="6297" y="22192"/>
                  <a:pt x="6305" y="22180"/>
                </a:cubicBezTo>
                <a:cubicBezTo>
                  <a:pt x="6313" y="22171"/>
                  <a:pt x="6327" y="22167"/>
                  <a:pt x="6342" y="22167"/>
                </a:cubicBezTo>
                <a:cubicBezTo>
                  <a:pt x="6357" y="22167"/>
                  <a:pt x="6373" y="22171"/>
                  <a:pt x="6384" y="22180"/>
                </a:cubicBezTo>
                <a:cubicBezTo>
                  <a:pt x="6395" y="22185"/>
                  <a:pt x="6402" y="22188"/>
                  <a:pt x="6409" y="22188"/>
                </a:cubicBezTo>
                <a:cubicBezTo>
                  <a:pt x="6415" y="22188"/>
                  <a:pt x="6421" y="22185"/>
                  <a:pt x="6429" y="22180"/>
                </a:cubicBezTo>
                <a:cubicBezTo>
                  <a:pt x="6445" y="22170"/>
                  <a:pt x="6464" y="22166"/>
                  <a:pt x="6483" y="22166"/>
                </a:cubicBezTo>
                <a:cubicBezTo>
                  <a:pt x="6498" y="22166"/>
                  <a:pt x="6513" y="22169"/>
                  <a:pt x="6526" y="22174"/>
                </a:cubicBezTo>
                <a:cubicBezTo>
                  <a:pt x="6531" y="22176"/>
                  <a:pt x="6535" y="22177"/>
                  <a:pt x="6540" y="22177"/>
                </a:cubicBezTo>
                <a:cubicBezTo>
                  <a:pt x="6564" y="22177"/>
                  <a:pt x="6583" y="22150"/>
                  <a:pt x="6604" y="22150"/>
                </a:cubicBezTo>
                <a:cubicBezTo>
                  <a:pt x="6610" y="22150"/>
                  <a:pt x="6616" y="22152"/>
                  <a:pt x="6622" y="22157"/>
                </a:cubicBezTo>
                <a:lnTo>
                  <a:pt x="6645" y="22174"/>
                </a:lnTo>
                <a:cubicBezTo>
                  <a:pt x="6673" y="22168"/>
                  <a:pt x="6702" y="22157"/>
                  <a:pt x="6713" y="22146"/>
                </a:cubicBezTo>
                <a:lnTo>
                  <a:pt x="6719" y="22140"/>
                </a:lnTo>
                <a:cubicBezTo>
                  <a:pt x="6724" y="22130"/>
                  <a:pt x="6738" y="22111"/>
                  <a:pt x="6745" y="22111"/>
                </a:cubicBezTo>
                <a:cubicBezTo>
                  <a:pt x="6746" y="22111"/>
                  <a:pt x="6746" y="22111"/>
                  <a:pt x="6747" y="22112"/>
                </a:cubicBezTo>
                <a:lnTo>
                  <a:pt x="6787" y="22123"/>
                </a:lnTo>
                <a:cubicBezTo>
                  <a:pt x="6803" y="22132"/>
                  <a:pt x="6819" y="22136"/>
                  <a:pt x="6832" y="22136"/>
                </a:cubicBezTo>
                <a:cubicBezTo>
                  <a:pt x="6853" y="22136"/>
                  <a:pt x="6869" y="22128"/>
                  <a:pt x="6872" y="22117"/>
                </a:cubicBezTo>
                <a:cubicBezTo>
                  <a:pt x="6872" y="22114"/>
                  <a:pt x="6874" y="22113"/>
                  <a:pt x="6877" y="22113"/>
                </a:cubicBezTo>
                <a:cubicBezTo>
                  <a:pt x="6886" y="22113"/>
                  <a:pt x="6906" y="22125"/>
                  <a:pt x="6923" y="22146"/>
                </a:cubicBezTo>
                <a:lnTo>
                  <a:pt x="6946" y="22163"/>
                </a:lnTo>
                <a:lnTo>
                  <a:pt x="6951" y="22168"/>
                </a:lnTo>
                <a:cubicBezTo>
                  <a:pt x="6968" y="22168"/>
                  <a:pt x="6980" y="22151"/>
                  <a:pt x="6980" y="22129"/>
                </a:cubicBezTo>
                <a:lnTo>
                  <a:pt x="6980" y="22112"/>
                </a:lnTo>
                <a:cubicBezTo>
                  <a:pt x="6980" y="22112"/>
                  <a:pt x="6974" y="22106"/>
                  <a:pt x="6968" y="22100"/>
                </a:cubicBezTo>
                <a:cubicBezTo>
                  <a:pt x="6968" y="22095"/>
                  <a:pt x="6968" y="22083"/>
                  <a:pt x="6974" y="22078"/>
                </a:cubicBezTo>
                <a:cubicBezTo>
                  <a:pt x="6978" y="22078"/>
                  <a:pt x="6984" y="22075"/>
                  <a:pt x="6990" y="22075"/>
                </a:cubicBezTo>
                <a:cubicBezTo>
                  <a:pt x="6992" y="22075"/>
                  <a:pt x="6995" y="22076"/>
                  <a:pt x="6997" y="22078"/>
                </a:cubicBezTo>
                <a:lnTo>
                  <a:pt x="7019" y="22123"/>
                </a:lnTo>
                <a:cubicBezTo>
                  <a:pt x="7046" y="22182"/>
                  <a:pt x="7053" y="22231"/>
                  <a:pt x="7029" y="22231"/>
                </a:cubicBezTo>
                <a:cubicBezTo>
                  <a:pt x="7028" y="22231"/>
                  <a:pt x="7027" y="22231"/>
                  <a:pt x="7025" y="22231"/>
                </a:cubicBezTo>
                <a:lnTo>
                  <a:pt x="7008" y="22237"/>
                </a:lnTo>
                <a:cubicBezTo>
                  <a:pt x="7002" y="22242"/>
                  <a:pt x="6991" y="22254"/>
                  <a:pt x="6991" y="22265"/>
                </a:cubicBezTo>
                <a:cubicBezTo>
                  <a:pt x="6985" y="22305"/>
                  <a:pt x="7014" y="22299"/>
                  <a:pt x="7025" y="22305"/>
                </a:cubicBezTo>
                <a:lnTo>
                  <a:pt x="7036" y="22310"/>
                </a:lnTo>
                <a:cubicBezTo>
                  <a:pt x="7048" y="22310"/>
                  <a:pt x="7076" y="22293"/>
                  <a:pt x="7093" y="22265"/>
                </a:cubicBezTo>
                <a:lnTo>
                  <a:pt x="7122" y="22299"/>
                </a:lnTo>
                <a:cubicBezTo>
                  <a:pt x="7123" y="22300"/>
                  <a:pt x="7126" y="22301"/>
                  <a:pt x="7129" y="22301"/>
                </a:cubicBezTo>
                <a:cubicBezTo>
                  <a:pt x="7138" y="22301"/>
                  <a:pt x="7151" y="22296"/>
                  <a:pt x="7156" y="22288"/>
                </a:cubicBezTo>
                <a:cubicBezTo>
                  <a:pt x="7161" y="22282"/>
                  <a:pt x="7161" y="22259"/>
                  <a:pt x="7156" y="22248"/>
                </a:cubicBezTo>
                <a:cubicBezTo>
                  <a:pt x="7150" y="22237"/>
                  <a:pt x="7139" y="22225"/>
                  <a:pt x="7127" y="22214"/>
                </a:cubicBezTo>
                <a:cubicBezTo>
                  <a:pt x="7116" y="22197"/>
                  <a:pt x="7076" y="22214"/>
                  <a:pt x="7088" y="22163"/>
                </a:cubicBezTo>
                <a:lnTo>
                  <a:pt x="7093" y="22129"/>
                </a:lnTo>
                <a:cubicBezTo>
                  <a:pt x="7097" y="22121"/>
                  <a:pt x="7102" y="22117"/>
                  <a:pt x="7108" y="22117"/>
                </a:cubicBezTo>
                <a:cubicBezTo>
                  <a:pt x="7127" y="22117"/>
                  <a:pt x="7153" y="22152"/>
                  <a:pt x="7161" y="22174"/>
                </a:cubicBezTo>
                <a:cubicBezTo>
                  <a:pt x="7164" y="22182"/>
                  <a:pt x="7171" y="22185"/>
                  <a:pt x="7179" y="22185"/>
                </a:cubicBezTo>
                <a:cubicBezTo>
                  <a:pt x="7203" y="22185"/>
                  <a:pt x="7246" y="22159"/>
                  <a:pt x="7292" y="22117"/>
                </a:cubicBezTo>
                <a:lnTo>
                  <a:pt x="7360" y="22106"/>
                </a:lnTo>
                <a:lnTo>
                  <a:pt x="7434" y="22095"/>
                </a:lnTo>
                <a:cubicBezTo>
                  <a:pt x="7445" y="22004"/>
                  <a:pt x="7439" y="21902"/>
                  <a:pt x="7434" y="21890"/>
                </a:cubicBezTo>
                <a:cubicBezTo>
                  <a:pt x="7428" y="21879"/>
                  <a:pt x="7456" y="21856"/>
                  <a:pt x="7496" y="21851"/>
                </a:cubicBezTo>
                <a:lnTo>
                  <a:pt x="7519" y="21890"/>
                </a:lnTo>
                <a:cubicBezTo>
                  <a:pt x="7519" y="21896"/>
                  <a:pt x="7507" y="21919"/>
                  <a:pt x="7502" y="21936"/>
                </a:cubicBezTo>
                <a:cubicBezTo>
                  <a:pt x="7502" y="21959"/>
                  <a:pt x="7507" y="21981"/>
                  <a:pt x="7513" y="22010"/>
                </a:cubicBezTo>
                <a:cubicBezTo>
                  <a:pt x="7519" y="22027"/>
                  <a:pt x="7524" y="22044"/>
                  <a:pt x="7524" y="22066"/>
                </a:cubicBezTo>
                <a:cubicBezTo>
                  <a:pt x="7524" y="22066"/>
                  <a:pt x="7513" y="22072"/>
                  <a:pt x="7507" y="22078"/>
                </a:cubicBezTo>
                <a:lnTo>
                  <a:pt x="7490" y="22095"/>
                </a:lnTo>
                <a:cubicBezTo>
                  <a:pt x="7468" y="22112"/>
                  <a:pt x="7473" y="22185"/>
                  <a:pt x="7479" y="22202"/>
                </a:cubicBezTo>
                <a:cubicBezTo>
                  <a:pt x="7480" y="22206"/>
                  <a:pt x="7482" y="22207"/>
                  <a:pt x="7484" y="22207"/>
                </a:cubicBezTo>
                <a:cubicBezTo>
                  <a:pt x="7493" y="22207"/>
                  <a:pt x="7511" y="22180"/>
                  <a:pt x="7524" y="22134"/>
                </a:cubicBezTo>
                <a:lnTo>
                  <a:pt x="7564" y="22112"/>
                </a:lnTo>
                <a:cubicBezTo>
                  <a:pt x="7565" y="22111"/>
                  <a:pt x="7565" y="22111"/>
                  <a:pt x="7566" y="22111"/>
                </a:cubicBezTo>
                <a:cubicBezTo>
                  <a:pt x="7573" y="22111"/>
                  <a:pt x="7585" y="22137"/>
                  <a:pt x="7593" y="22137"/>
                </a:cubicBezTo>
                <a:cubicBezTo>
                  <a:pt x="7598" y="22137"/>
                  <a:pt x="7602" y="22129"/>
                  <a:pt x="7604" y="22106"/>
                </a:cubicBezTo>
                <a:cubicBezTo>
                  <a:pt x="7610" y="22078"/>
                  <a:pt x="7632" y="22055"/>
                  <a:pt x="7649" y="22032"/>
                </a:cubicBezTo>
                <a:cubicBezTo>
                  <a:pt x="7659" y="22019"/>
                  <a:pt x="7669" y="22010"/>
                  <a:pt x="7679" y="22010"/>
                </a:cubicBezTo>
                <a:cubicBezTo>
                  <a:pt x="7686" y="22010"/>
                  <a:pt x="7693" y="22015"/>
                  <a:pt x="7700" y="22027"/>
                </a:cubicBezTo>
                <a:cubicBezTo>
                  <a:pt x="7706" y="22038"/>
                  <a:pt x="7689" y="22066"/>
                  <a:pt x="7683" y="22083"/>
                </a:cubicBezTo>
                <a:lnTo>
                  <a:pt x="7683" y="22089"/>
                </a:lnTo>
                <a:cubicBezTo>
                  <a:pt x="7683" y="22100"/>
                  <a:pt x="7723" y="22106"/>
                  <a:pt x="7729" y="22106"/>
                </a:cubicBezTo>
                <a:cubicBezTo>
                  <a:pt x="7740" y="22106"/>
                  <a:pt x="7780" y="22021"/>
                  <a:pt x="7797" y="22004"/>
                </a:cubicBezTo>
                <a:cubicBezTo>
                  <a:pt x="7804" y="21998"/>
                  <a:pt x="7811" y="21996"/>
                  <a:pt x="7818" y="21996"/>
                </a:cubicBezTo>
                <a:cubicBezTo>
                  <a:pt x="7833" y="21996"/>
                  <a:pt x="7848" y="22007"/>
                  <a:pt x="7859" y="22027"/>
                </a:cubicBezTo>
                <a:lnTo>
                  <a:pt x="7876" y="22044"/>
                </a:lnTo>
                <a:cubicBezTo>
                  <a:pt x="7882" y="22061"/>
                  <a:pt x="7899" y="22078"/>
                  <a:pt x="7905" y="22078"/>
                </a:cubicBezTo>
                <a:cubicBezTo>
                  <a:pt x="7933" y="22061"/>
                  <a:pt x="7927" y="22038"/>
                  <a:pt x="7910" y="22015"/>
                </a:cubicBezTo>
                <a:cubicBezTo>
                  <a:pt x="7893" y="21993"/>
                  <a:pt x="7888" y="21964"/>
                  <a:pt x="7910" y="21953"/>
                </a:cubicBezTo>
                <a:cubicBezTo>
                  <a:pt x="7911" y="21952"/>
                  <a:pt x="7913" y="21952"/>
                  <a:pt x="7914" y="21952"/>
                </a:cubicBezTo>
                <a:cubicBezTo>
                  <a:pt x="7927" y="21952"/>
                  <a:pt x="7951" y="21972"/>
                  <a:pt x="7961" y="21987"/>
                </a:cubicBezTo>
                <a:lnTo>
                  <a:pt x="7967" y="21998"/>
                </a:lnTo>
                <a:cubicBezTo>
                  <a:pt x="7973" y="22021"/>
                  <a:pt x="7978" y="22061"/>
                  <a:pt x="7984" y="22061"/>
                </a:cubicBezTo>
                <a:cubicBezTo>
                  <a:pt x="7984" y="22066"/>
                  <a:pt x="8018" y="22095"/>
                  <a:pt x="8058" y="22123"/>
                </a:cubicBezTo>
                <a:lnTo>
                  <a:pt x="8097" y="22134"/>
                </a:lnTo>
                <a:lnTo>
                  <a:pt x="8143" y="22146"/>
                </a:lnTo>
                <a:cubicBezTo>
                  <a:pt x="8166" y="22117"/>
                  <a:pt x="8166" y="22066"/>
                  <a:pt x="8160" y="22061"/>
                </a:cubicBezTo>
                <a:cubicBezTo>
                  <a:pt x="8154" y="22055"/>
                  <a:pt x="8149" y="21993"/>
                  <a:pt x="8160" y="21981"/>
                </a:cubicBezTo>
                <a:cubicBezTo>
                  <a:pt x="8162" y="21978"/>
                  <a:pt x="8164" y="21977"/>
                  <a:pt x="8167" y="21977"/>
                </a:cubicBezTo>
                <a:cubicBezTo>
                  <a:pt x="8182" y="21977"/>
                  <a:pt x="8207" y="22007"/>
                  <a:pt x="8217" y="22021"/>
                </a:cubicBezTo>
                <a:cubicBezTo>
                  <a:pt x="8218" y="22026"/>
                  <a:pt x="8221" y="22029"/>
                  <a:pt x="8224" y="22029"/>
                </a:cubicBezTo>
                <a:cubicBezTo>
                  <a:pt x="8232" y="22029"/>
                  <a:pt x="8241" y="22016"/>
                  <a:pt x="8245" y="21993"/>
                </a:cubicBezTo>
                <a:lnTo>
                  <a:pt x="8262" y="21981"/>
                </a:lnTo>
                <a:lnTo>
                  <a:pt x="8296" y="21964"/>
                </a:lnTo>
                <a:cubicBezTo>
                  <a:pt x="8296" y="22004"/>
                  <a:pt x="8353" y="22123"/>
                  <a:pt x="8381" y="22129"/>
                </a:cubicBezTo>
                <a:cubicBezTo>
                  <a:pt x="8415" y="22129"/>
                  <a:pt x="8444" y="22015"/>
                  <a:pt x="8438" y="21970"/>
                </a:cubicBezTo>
                <a:cubicBezTo>
                  <a:pt x="8435" y="21949"/>
                  <a:pt x="8437" y="21939"/>
                  <a:pt x="8443" y="21939"/>
                </a:cubicBezTo>
                <a:cubicBezTo>
                  <a:pt x="8449" y="21939"/>
                  <a:pt x="8460" y="21953"/>
                  <a:pt x="8472" y="21981"/>
                </a:cubicBezTo>
                <a:lnTo>
                  <a:pt x="8534" y="21987"/>
                </a:lnTo>
                <a:lnTo>
                  <a:pt x="8563" y="21993"/>
                </a:lnTo>
                <a:cubicBezTo>
                  <a:pt x="8597" y="21981"/>
                  <a:pt x="8659" y="21964"/>
                  <a:pt x="8693" y="21941"/>
                </a:cubicBezTo>
                <a:lnTo>
                  <a:pt x="8710" y="21953"/>
                </a:lnTo>
                <a:cubicBezTo>
                  <a:pt x="8724" y="21965"/>
                  <a:pt x="8735" y="21970"/>
                  <a:pt x="8743" y="21970"/>
                </a:cubicBezTo>
                <a:cubicBezTo>
                  <a:pt x="8764" y="21970"/>
                  <a:pt x="8776" y="21944"/>
                  <a:pt x="8795" y="21924"/>
                </a:cubicBezTo>
                <a:cubicBezTo>
                  <a:pt x="8795" y="21924"/>
                  <a:pt x="8812" y="21941"/>
                  <a:pt x="8818" y="21947"/>
                </a:cubicBezTo>
                <a:lnTo>
                  <a:pt x="8841" y="21953"/>
                </a:lnTo>
                <a:cubicBezTo>
                  <a:pt x="8852" y="21936"/>
                  <a:pt x="8869" y="21902"/>
                  <a:pt x="8880" y="21896"/>
                </a:cubicBezTo>
                <a:cubicBezTo>
                  <a:pt x="8881" y="21895"/>
                  <a:pt x="8882" y="21895"/>
                  <a:pt x="8883" y="21895"/>
                </a:cubicBezTo>
                <a:cubicBezTo>
                  <a:pt x="8889" y="21895"/>
                  <a:pt x="8898" y="21914"/>
                  <a:pt x="8903" y="21919"/>
                </a:cubicBezTo>
                <a:cubicBezTo>
                  <a:pt x="8903" y="21930"/>
                  <a:pt x="8875" y="22004"/>
                  <a:pt x="8897" y="22021"/>
                </a:cubicBezTo>
                <a:cubicBezTo>
                  <a:pt x="8902" y="22024"/>
                  <a:pt x="8906" y="22026"/>
                  <a:pt x="8909" y="22026"/>
                </a:cubicBezTo>
                <a:cubicBezTo>
                  <a:pt x="8922" y="22026"/>
                  <a:pt x="8927" y="22002"/>
                  <a:pt x="8932" y="21993"/>
                </a:cubicBezTo>
                <a:cubicBezTo>
                  <a:pt x="8937" y="21981"/>
                  <a:pt x="8943" y="21947"/>
                  <a:pt x="8949" y="21930"/>
                </a:cubicBezTo>
                <a:cubicBezTo>
                  <a:pt x="8954" y="21913"/>
                  <a:pt x="8977" y="21862"/>
                  <a:pt x="8983" y="21845"/>
                </a:cubicBezTo>
                <a:cubicBezTo>
                  <a:pt x="8986" y="21842"/>
                  <a:pt x="8990" y="21841"/>
                  <a:pt x="8995" y="21841"/>
                </a:cubicBezTo>
                <a:cubicBezTo>
                  <a:pt x="9009" y="21841"/>
                  <a:pt x="9031" y="21852"/>
                  <a:pt x="9056" y="21873"/>
                </a:cubicBezTo>
                <a:lnTo>
                  <a:pt x="9079" y="21902"/>
                </a:lnTo>
                <a:lnTo>
                  <a:pt x="9085" y="21907"/>
                </a:lnTo>
                <a:cubicBezTo>
                  <a:pt x="9083" y="21920"/>
                  <a:pt x="9077" y="21925"/>
                  <a:pt x="9071" y="21925"/>
                </a:cubicBezTo>
                <a:cubicBezTo>
                  <a:pt x="9060" y="21925"/>
                  <a:pt x="9046" y="21912"/>
                  <a:pt x="9039" y="21902"/>
                </a:cubicBezTo>
                <a:cubicBezTo>
                  <a:pt x="9038" y="21899"/>
                  <a:pt x="9035" y="21898"/>
                  <a:pt x="9032" y="21898"/>
                </a:cubicBezTo>
                <a:cubicBezTo>
                  <a:pt x="9021" y="21898"/>
                  <a:pt x="9004" y="21909"/>
                  <a:pt x="9000" y="21913"/>
                </a:cubicBezTo>
                <a:cubicBezTo>
                  <a:pt x="8994" y="21924"/>
                  <a:pt x="9028" y="21970"/>
                  <a:pt x="9045" y="21981"/>
                </a:cubicBezTo>
                <a:cubicBezTo>
                  <a:pt x="9050" y="21987"/>
                  <a:pt x="9057" y="21989"/>
                  <a:pt x="9064" y="21989"/>
                </a:cubicBezTo>
                <a:cubicBezTo>
                  <a:pt x="9079" y="21989"/>
                  <a:pt x="9096" y="21978"/>
                  <a:pt x="9107" y="21959"/>
                </a:cubicBezTo>
                <a:lnTo>
                  <a:pt x="9130" y="21941"/>
                </a:lnTo>
                <a:cubicBezTo>
                  <a:pt x="9140" y="21932"/>
                  <a:pt x="9158" y="21918"/>
                  <a:pt x="9167" y="21918"/>
                </a:cubicBezTo>
                <a:cubicBezTo>
                  <a:pt x="9168" y="21918"/>
                  <a:pt x="9169" y="21918"/>
                  <a:pt x="9170" y="21919"/>
                </a:cubicBezTo>
                <a:lnTo>
                  <a:pt x="9181" y="21936"/>
                </a:lnTo>
                <a:cubicBezTo>
                  <a:pt x="9182" y="21939"/>
                  <a:pt x="9183" y="21940"/>
                  <a:pt x="9184" y="21940"/>
                </a:cubicBezTo>
                <a:cubicBezTo>
                  <a:pt x="9194" y="21940"/>
                  <a:pt x="9217" y="21880"/>
                  <a:pt x="9227" y="21851"/>
                </a:cubicBezTo>
                <a:cubicBezTo>
                  <a:pt x="9229" y="21841"/>
                  <a:pt x="9233" y="21836"/>
                  <a:pt x="9238" y="21836"/>
                </a:cubicBezTo>
                <a:cubicBezTo>
                  <a:pt x="9252" y="21836"/>
                  <a:pt x="9275" y="21880"/>
                  <a:pt x="9300" y="21953"/>
                </a:cubicBezTo>
                <a:lnTo>
                  <a:pt x="9346" y="21947"/>
                </a:lnTo>
                <a:lnTo>
                  <a:pt x="9397" y="21941"/>
                </a:lnTo>
                <a:cubicBezTo>
                  <a:pt x="9438" y="21905"/>
                  <a:pt x="9504" y="21894"/>
                  <a:pt x="9540" y="21894"/>
                </a:cubicBezTo>
                <a:cubicBezTo>
                  <a:pt x="9550" y="21894"/>
                  <a:pt x="9557" y="21895"/>
                  <a:pt x="9561" y="21896"/>
                </a:cubicBezTo>
                <a:cubicBezTo>
                  <a:pt x="9564" y="21897"/>
                  <a:pt x="9566" y="21897"/>
                  <a:pt x="9568" y="21897"/>
                </a:cubicBezTo>
                <a:cubicBezTo>
                  <a:pt x="9587" y="21897"/>
                  <a:pt x="9601" y="21877"/>
                  <a:pt x="9601" y="21856"/>
                </a:cubicBezTo>
                <a:lnTo>
                  <a:pt x="9595" y="21834"/>
                </a:lnTo>
                <a:lnTo>
                  <a:pt x="9590" y="21817"/>
                </a:lnTo>
                <a:cubicBezTo>
                  <a:pt x="9570" y="21812"/>
                  <a:pt x="9632" y="21768"/>
                  <a:pt x="9671" y="21768"/>
                </a:cubicBezTo>
                <a:cubicBezTo>
                  <a:pt x="9676" y="21768"/>
                  <a:pt x="9682" y="21769"/>
                  <a:pt x="9686" y="21771"/>
                </a:cubicBezTo>
                <a:cubicBezTo>
                  <a:pt x="9720" y="21794"/>
                  <a:pt x="9737" y="21817"/>
                  <a:pt x="9726" y="21822"/>
                </a:cubicBezTo>
                <a:lnTo>
                  <a:pt x="9732" y="21828"/>
                </a:lnTo>
                <a:cubicBezTo>
                  <a:pt x="9736" y="21850"/>
                  <a:pt x="9766" y="21868"/>
                  <a:pt x="9786" y="21868"/>
                </a:cubicBezTo>
                <a:cubicBezTo>
                  <a:pt x="9792" y="21868"/>
                  <a:pt x="9797" y="21866"/>
                  <a:pt x="9800" y="21862"/>
                </a:cubicBezTo>
                <a:cubicBezTo>
                  <a:pt x="9818" y="21844"/>
                  <a:pt x="9832" y="21820"/>
                  <a:pt x="9848" y="21820"/>
                </a:cubicBezTo>
                <a:cubicBezTo>
                  <a:pt x="9857" y="21820"/>
                  <a:pt x="9867" y="21827"/>
                  <a:pt x="9879" y="21845"/>
                </a:cubicBezTo>
                <a:cubicBezTo>
                  <a:pt x="9882" y="21848"/>
                  <a:pt x="9886" y="21849"/>
                  <a:pt x="9891" y="21849"/>
                </a:cubicBezTo>
                <a:cubicBezTo>
                  <a:pt x="9906" y="21849"/>
                  <a:pt x="9930" y="21838"/>
                  <a:pt x="9947" y="21834"/>
                </a:cubicBezTo>
                <a:cubicBezTo>
                  <a:pt x="9958" y="21834"/>
                  <a:pt x="9975" y="21822"/>
                  <a:pt x="9993" y="21822"/>
                </a:cubicBezTo>
                <a:cubicBezTo>
                  <a:pt x="9998" y="21822"/>
                  <a:pt x="10015" y="21834"/>
                  <a:pt x="10015" y="21845"/>
                </a:cubicBezTo>
                <a:cubicBezTo>
                  <a:pt x="10021" y="21856"/>
                  <a:pt x="10015" y="21873"/>
                  <a:pt x="10004" y="21885"/>
                </a:cubicBezTo>
                <a:lnTo>
                  <a:pt x="9987" y="21902"/>
                </a:lnTo>
                <a:cubicBezTo>
                  <a:pt x="9958" y="21919"/>
                  <a:pt x="9970" y="21941"/>
                  <a:pt x="10010" y="21947"/>
                </a:cubicBezTo>
                <a:lnTo>
                  <a:pt x="10032" y="21913"/>
                </a:lnTo>
                <a:cubicBezTo>
                  <a:pt x="10040" y="21905"/>
                  <a:pt x="10048" y="21890"/>
                  <a:pt x="10056" y="21890"/>
                </a:cubicBezTo>
                <a:cubicBezTo>
                  <a:pt x="10059" y="21890"/>
                  <a:pt x="10063" y="21893"/>
                  <a:pt x="10066" y="21902"/>
                </a:cubicBezTo>
                <a:lnTo>
                  <a:pt x="10078" y="21919"/>
                </a:lnTo>
                <a:cubicBezTo>
                  <a:pt x="10078" y="21936"/>
                  <a:pt x="10078" y="21964"/>
                  <a:pt x="10078" y="21981"/>
                </a:cubicBezTo>
                <a:lnTo>
                  <a:pt x="10100" y="21981"/>
                </a:lnTo>
                <a:cubicBezTo>
                  <a:pt x="10112" y="21964"/>
                  <a:pt x="10123" y="21907"/>
                  <a:pt x="10123" y="21885"/>
                </a:cubicBezTo>
                <a:cubicBezTo>
                  <a:pt x="10123" y="21866"/>
                  <a:pt x="10142" y="21855"/>
                  <a:pt x="10165" y="21855"/>
                </a:cubicBezTo>
                <a:cubicBezTo>
                  <a:pt x="10170" y="21855"/>
                  <a:pt x="10175" y="21855"/>
                  <a:pt x="10180" y="21856"/>
                </a:cubicBezTo>
                <a:lnTo>
                  <a:pt x="10185" y="21868"/>
                </a:lnTo>
                <a:cubicBezTo>
                  <a:pt x="10197" y="21896"/>
                  <a:pt x="10191" y="21919"/>
                  <a:pt x="10163" y="21919"/>
                </a:cubicBezTo>
                <a:lnTo>
                  <a:pt x="10151" y="21919"/>
                </a:lnTo>
                <a:cubicBezTo>
                  <a:pt x="10146" y="21947"/>
                  <a:pt x="10157" y="21976"/>
                  <a:pt x="10180" y="21981"/>
                </a:cubicBezTo>
                <a:lnTo>
                  <a:pt x="10180" y="21976"/>
                </a:lnTo>
                <a:cubicBezTo>
                  <a:pt x="10187" y="21964"/>
                  <a:pt x="10193" y="21961"/>
                  <a:pt x="10199" y="21961"/>
                </a:cubicBezTo>
                <a:cubicBezTo>
                  <a:pt x="10210" y="21961"/>
                  <a:pt x="10217" y="21977"/>
                  <a:pt x="10225" y="21981"/>
                </a:cubicBezTo>
                <a:lnTo>
                  <a:pt x="10248" y="21987"/>
                </a:lnTo>
                <a:cubicBezTo>
                  <a:pt x="10271" y="21970"/>
                  <a:pt x="10293" y="21941"/>
                  <a:pt x="10305" y="21913"/>
                </a:cubicBezTo>
                <a:lnTo>
                  <a:pt x="10333" y="21930"/>
                </a:lnTo>
                <a:lnTo>
                  <a:pt x="10390" y="21953"/>
                </a:lnTo>
                <a:cubicBezTo>
                  <a:pt x="10394" y="21954"/>
                  <a:pt x="10398" y="21954"/>
                  <a:pt x="10402" y="21954"/>
                </a:cubicBezTo>
                <a:cubicBezTo>
                  <a:pt x="10458" y="21954"/>
                  <a:pt x="10458" y="21877"/>
                  <a:pt x="10458" y="21839"/>
                </a:cubicBezTo>
                <a:cubicBezTo>
                  <a:pt x="10458" y="21794"/>
                  <a:pt x="10458" y="21698"/>
                  <a:pt x="10452" y="21669"/>
                </a:cubicBezTo>
                <a:cubicBezTo>
                  <a:pt x="10441" y="21641"/>
                  <a:pt x="10458" y="21601"/>
                  <a:pt x="10480" y="21584"/>
                </a:cubicBezTo>
                <a:lnTo>
                  <a:pt x="10503" y="21567"/>
                </a:lnTo>
                <a:lnTo>
                  <a:pt x="10520" y="21567"/>
                </a:lnTo>
                <a:cubicBezTo>
                  <a:pt x="10526" y="21573"/>
                  <a:pt x="10532" y="21578"/>
                  <a:pt x="10537" y="21584"/>
                </a:cubicBezTo>
                <a:cubicBezTo>
                  <a:pt x="10543" y="21612"/>
                  <a:pt x="10549" y="21641"/>
                  <a:pt x="10560" y="21669"/>
                </a:cubicBezTo>
                <a:cubicBezTo>
                  <a:pt x="10566" y="21681"/>
                  <a:pt x="10583" y="21692"/>
                  <a:pt x="10594" y="21692"/>
                </a:cubicBezTo>
                <a:lnTo>
                  <a:pt x="10622" y="21703"/>
                </a:lnTo>
                <a:cubicBezTo>
                  <a:pt x="10626" y="21704"/>
                  <a:pt x="10629" y="21704"/>
                  <a:pt x="10632" y="21704"/>
                </a:cubicBezTo>
                <a:cubicBezTo>
                  <a:pt x="10658" y="21704"/>
                  <a:pt x="10665" y="21682"/>
                  <a:pt x="10645" y="21646"/>
                </a:cubicBezTo>
                <a:lnTo>
                  <a:pt x="10634" y="21612"/>
                </a:lnTo>
                <a:lnTo>
                  <a:pt x="10628" y="21601"/>
                </a:lnTo>
                <a:cubicBezTo>
                  <a:pt x="10639" y="21584"/>
                  <a:pt x="10668" y="21561"/>
                  <a:pt x="10702" y="21550"/>
                </a:cubicBezTo>
                <a:lnTo>
                  <a:pt x="10730" y="21567"/>
                </a:lnTo>
                <a:lnTo>
                  <a:pt x="10770" y="21578"/>
                </a:lnTo>
                <a:cubicBezTo>
                  <a:pt x="10770" y="21624"/>
                  <a:pt x="10753" y="21663"/>
                  <a:pt x="10747" y="21669"/>
                </a:cubicBezTo>
                <a:cubicBezTo>
                  <a:pt x="10741" y="21669"/>
                  <a:pt x="10764" y="21732"/>
                  <a:pt x="10776" y="21749"/>
                </a:cubicBezTo>
                <a:cubicBezTo>
                  <a:pt x="10778" y="21754"/>
                  <a:pt x="10781" y="21756"/>
                  <a:pt x="10785" y="21756"/>
                </a:cubicBezTo>
                <a:cubicBezTo>
                  <a:pt x="10796" y="21756"/>
                  <a:pt x="10810" y="21732"/>
                  <a:pt x="10810" y="21715"/>
                </a:cubicBezTo>
                <a:cubicBezTo>
                  <a:pt x="10811" y="21710"/>
                  <a:pt x="10814" y="21708"/>
                  <a:pt x="10818" y="21708"/>
                </a:cubicBezTo>
                <a:cubicBezTo>
                  <a:pt x="10838" y="21708"/>
                  <a:pt x="10882" y="21742"/>
                  <a:pt x="10900" y="21760"/>
                </a:cubicBezTo>
                <a:cubicBezTo>
                  <a:pt x="10917" y="21777"/>
                  <a:pt x="10929" y="21805"/>
                  <a:pt x="10923" y="21817"/>
                </a:cubicBezTo>
                <a:cubicBezTo>
                  <a:pt x="10861" y="21828"/>
                  <a:pt x="10804" y="21839"/>
                  <a:pt x="10747" y="21856"/>
                </a:cubicBezTo>
                <a:cubicBezTo>
                  <a:pt x="10741" y="21856"/>
                  <a:pt x="10736" y="21879"/>
                  <a:pt x="10730" y="21890"/>
                </a:cubicBezTo>
                <a:lnTo>
                  <a:pt x="10730" y="21896"/>
                </a:lnTo>
                <a:cubicBezTo>
                  <a:pt x="10736" y="21907"/>
                  <a:pt x="10764" y="21913"/>
                  <a:pt x="10787" y="21913"/>
                </a:cubicBezTo>
                <a:lnTo>
                  <a:pt x="10804" y="21930"/>
                </a:lnTo>
                <a:lnTo>
                  <a:pt x="10815" y="21941"/>
                </a:lnTo>
                <a:cubicBezTo>
                  <a:pt x="10821" y="21919"/>
                  <a:pt x="10861" y="21873"/>
                  <a:pt x="10895" y="21834"/>
                </a:cubicBezTo>
                <a:lnTo>
                  <a:pt x="10929" y="21879"/>
                </a:lnTo>
                <a:cubicBezTo>
                  <a:pt x="10970" y="21920"/>
                  <a:pt x="11010" y="21942"/>
                  <a:pt x="11051" y="21942"/>
                </a:cubicBezTo>
                <a:cubicBezTo>
                  <a:pt x="11056" y="21942"/>
                  <a:pt x="11060" y="21942"/>
                  <a:pt x="11065" y="21941"/>
                </a:cubicBezTo>
                <a:lnTo>
                  <a:pt x="11116" y="21930"/>
                </a:lnTo>
                <a:cubicBezTo>
                  <a:pt x="11167" y="21890"/>
                  <a:pt x="11229" y="21822"/>
                  <a:pt x="11218" y="21811"/>
                </a:cubicBezTo>
                <a:cubicBezTo>
                  <a:pt x="11207" y="21800"/>
                  <a:pt x="11178" y="21766"/>
                  <a:pt x="11150" y="21732"/>
                </a:cubicBezTo>
                <a:lnTo>
                  <a:pt x="11127" y="21698"/>
                </a:lnTo>
                <a:cubicBezTo>
                  <a:pt x="11122" y="21692"/>
                  <a:pt x="11127" y="21675"/>
                  <a:pt x="11133" y="21669"/>
                </a:cubicBezTo>
                <a:cubicBezTo>
                  <a:pt x="11139" y="21666"/>
                  <a:pt x="11146" y="21665"/>
                  <a:pt x="11152" y="21665"/>
                </a:cubicBezTo>
                <a:cubicBezTo>
                  <a:pt x="11158" y="21665"/>
                  <a:pt x="11164" y="21666"/>
                  <a:pt x="11167" y="21669"/>
                </a:cubicBezTo>
                <a:lnTo>
                  <a:pt x="11173" y="21681"/>
                </a:lnTo>
                <a:cubicBezTo>
                  <a:pt x="11174" y="21686"/>
                  <a:pt x="11178" y="21688"/>
                  <a:pt x="11184" y="21688"/>
                </a:cubicBezTo>
                <a:cubicBezTo>
                  <a:pt x="11203" y="21688"/>
                  <a:pt x="11239" y="21664"/>
                  <a:pt x="11252" y="21646"/>
                </a:cubicBezTo>
                <a:cubicBezTo>
                  <a:pt x="11254" y="21645"/>
                  <a:pt x="11256" y="21644"/>
                  <a:pt x="11258" y="21644"/>
                </a:cubicBezTo>
                <a:cubicBezTo>
                  <a:pt x="11278" y="21644"/>
                  <a:pt x="11297" y="21729"/>
                  <a:pt x="11292" y="21760"/>
                </a:cubicBezTo>
                <a:cubicBezTo>
                  <a:pt x="11287" y="21791"/>
                  <a:pt x="11319" y="21817"/>
                  <a:pt x="11338" y="21817"/>
                </a:cubicBezTo>
                <a:cubicBezTo>
                  <a:pt x="11340" y="21817"/>
                  <a:pt x="11341" y="21817"/>
                  <a:pt x="11343" y="21817"/>
                </a:cubicBezTo>
                <a:cubicBezTo>
                  <a:pt x="11360" y="21817"/>
                  <a:pt x="11303" y="21754"/>
                  <a:pt x="11309" y="21720"/>
                </a:cubicBezTo>
                <a:cubicBezTo>
                  <a:pt x="11318" y="21687"/>
                  <a:pt x="11347" y="21666"/>
                  <a:pt x="11382" y="21666"/>
                </a:cubicBezTo>
                <a:cubicBezTo>
                  <a:pt x="11390" y="21666"/>
                  <a:pt x="11397" y="21667"/>
                  <a:pt x="11405" y="21669"/>
                </a:cubicBezTo>
                <a:lnTo>
                  <a:pt x="11434" y="21698"/>
                </a:lnTo>
                <a:cubicBezTo>
                  <a:pt x="11452" y="21720"/>
                  <a:pt x="11473" y="21732"/>
                  <a:pt x="11491" y="21732"/>
                </a:cubicBezTo>
                <a:cubicBezTo>
                  <a:pt x="11501" y="21732"/>
                  <a:pt x="11511" y="21728"/>
                  <a:pt x="11519" y="21720"/>
                </a:cubicBezTo>
                <a:cubicBezTo>
                  <a:pt x="11537" y="21709"/>
                  <a:pt x="11552" y="21703"/>
                  <a:pt x="11565" y="21703"/>
                </a:cubicBezTo>
                <a:cubicBezTo>
                  <a:pt x="11584" y="21703"/>
                  <a:pt x="11601" y="21716"/>
                  <a:pt x="11621" y="21743"/>
                </a:cubicBezTo>
                <a:lnTo>
                  <a:pt x="11644" y="21771"/>
                </a:lnTo>
                <a:cubicBezTo>
                  <a:pt x="11672" y="21754"/>
                  <a:pt x="11706" y="21715"/>
                  <a:pt x="11717" y="21681"/>
                </a:cubicBezTo>
                <a:lnTo>
                  <a:pt x="11712" y="21675"/>
                </a:lnTo>
                <a:lnTo>
                  <a:pt x="11678" y="21629"/>
                </a:lnTo>
                <a:cubicBezTo>
                  <a:pt x="11684" y="21627"/>
                  <a:pt x="11690" y="21626"/>
                  <a:pt x="11696" y="21626"/>
                </a:cubicBezTo>
                <a:cubicBezTo>
                  <a:pt x="11719" y="21626"/>
                  <a:pt x="11744" y="21642"/>
                  <a:pt x="11757" y="21669"/>
                </a:cubicBezTo>
                <a:lnTo>
                  <a:pt x="11780" y="21686"/>
                </a:lnTo>
                <a:cubicBezTo>
                  <a:pt x="11787" y="21694"/>
                  <a:pt x="11795" y="21697"/>
                  <a:pt x="11803" y="21697"/>
                </a:cubicBezTo>
                <a:cubicBezTo>
                  <a:pt x="11818" y="21697"/>
                  <a:pt x="11835" y="21684"/>
                  <a:pt x="11854" y="21669"/>
                </a:cubicBezTo>
                <a:lnTo>
                  <a:pt x="11871" y="21652"/>
                </a:lnTo>
                <a:cubicBezTo>
                  <a:pt x="11910" y="21663"/>
                  <a:pt x="11933" y="21703"/>
                  <a:pt x="11916" y="21743"/>
                </a:cubicBezTo>
                <a:lnTo>
                  <a:pt x="11916" y="21766"/>
                </a:lnTo>
                <a:lnTo>
                  <a:pt x="11916" y="21783"/>
                </a:lnTo>
                <a:cubicBezTo>
                  <a:pt x="11944" y="21800"/>
                  <a:pt x="11956" y="21817"/>
                  <a:pt x="11944" y="21822"/>
                </a:cubicBezTo>
                <a:lnTo>
                  <a:pt x="11933" y="21822"/>
                </a:lnTo>
                <a:lnTo>
                  <a:pt x="11922" y="21828"/>
                </a:lnTo>
                <a:cubicBezTo>
                  <a:pt x="11905" y="21834"/>
                  <a:pt x="11893" y="21856"/>
                  <a:pt x="11893" y="21879"/>
                </a:cubicBezTo>
                <a:lnTo>
                  <a:pt x="11922" y="21890"/>
                </a:lnTo>
                <a:lnTo>
                  <a:pt x="11950" y="21896"/>
                </a:lnTo>
                <a:cubicBezTo>
                  <a:pt x="11944" y="21941"/>
                  <a:pt x="11944" y="21987"/>
                  <a:pt x="11944" y="22010"/>
                </a:cubicBezTo>
                <a:lnTo>
                  <a:pt x="11950" y="22010"/>
                </a:lnTo>
                <a:lnTo>
                  <a:pt x="11961" y="22015"/>
                </a:lnTo>
                <a:cubicBezTo>
                  <a:pt x="11973" y="22010"/>
                  <a:pt x="12012" y="21953"/>
                  <a:pt x="12018" y="21936"/>
                </a:cubicBezTo>
                <a:cubicBezTo>
                  <a:pt x="12029" y="21919"/>
                  <a:pt x="11990" y="21839"/>
                  <a:pt x="12007" y="21817"/>
                </a:cubicBezTo>
                <a:cubicBezTo>
                  <a:pt x="12024" y="21788"/>
                  <a:pt x="12001" y="21760"/>
                  <a:pt x="11984" y="21754"/>
                </a:cubicBezTo>
                <a:cubicBezTo>
                  <a:pt x="11973" y="21749"/>
                  <a:pt x="11984" y="21698"/>
                  <a:pt x="12018" y="21635"/>
                </a:cubicBezTo>
                <a:lnTo>
                  <a:pt x="12058" y="21635"/>
                </a:lnTo>
                <a:lnTo>
                  <a:pt x="12063" y="21629"/>
                </a:lnTo>
                <a:cubicBezTo>
                  <a:pt x="12080" y="21646"/>
                  <a:pt x="12080" y="21675"/>
                  <a:pt x="12075" y="21686"/>
                </a:cubicBezTo>
                <a:lnTo>
                  <a:pt x="12069" y="21692"/>
                </a:lnTo>
                <a:lnTo>
                  <a:pt x="12058" y="21703"/>
                </a:lnTo>
                <a:cubicBezTo>
                  <a:pt x="12046" y="21703"/>
                  <a:pt x="12058" y="21737"/>
                  <a:pt x="12069" y="21749"/>
                </a:cubicBezTo>
                <a:cubicBezTo>
                  <a:pt x="12070" y="21750"/>
                  <a:pt x="12071" y="21750"/>
                  <a:pt x="12073" y="21750"/>
                </a:cubicBezTo>
                <a:cubicBezTo>
                  <a:pt x="12089" y="21750"/>
                  <a:pt x="12133" y="21701"/>
                  <a:pt x="12143" y="21681"/>
                </a:cubicBezTo>
                <a:cubicBezTo>
                  <a:pt x="12152" y="21666"/>
                  <a:pt x="12162" y="21658"/>
                  <a:pt x="12172" y="21658"/>
                </a:cubicBezTo>
                <a:cubicBezTo>
                  <a:pt x="12181" y="21658"/>
                  <a:pt x="12189" y="21664"/>
                  <a:pt x="12194" y="21675"/>
                </a:cubicBezTo>
                <a:lnTo>
                  <a:pt x="12205" y="21692"/>
                </a:lnTo>
                <a:lnTo>
                  <a:pt x="12222" y="21715"/>
                </a:lnTo>
                <a:cubicBezTo>
                  <a:pt x="12245" y="21732"/>
                  <a:pt x="12273" y="21766"/>
                  <a:pt x="12279" y="21777"/>
                </a:cubicBezTo>
                <a:cubicBezTo>
                  <a:pt x="12279" y="21778"/>
                  <a:pt x="12280" y="21779"/>
                  <a:pt x="12282" y="21779"/>
                </a:cubicBezTo>
                <a:cubicBezTo>
                  <a:pt x="12287" y="21779"/>
                  <a:pt x="12298" y="21774"/>
                  <a:pt x="12302" y="21766"/>
                </a:cubicBezTo>
                <a:lnTo>
                  <a:pt x="12307" y="21749"/>
                </a:lnTo>
                <a:lnTo>
                  <a:pt x="12313" y="21732"/>
                </a:lnTo>
                <a:cubicBezTo>
                  <a:pt x="12313" y="21720"/>
                  <a:pt x="12387" y="21607"/>
                  <a:pt x="12398" y="21561"/>
                </a:cubicBezTo>
                <a:cubicBezTo>
                  <a:pt x="12402" y="21546"/>
                  <a:pt x="12413" y="21541"/>
                  <a:pt x="12427" y="21541"/>
                </a:cubicBezTo>
                <a:cubicBezTo>
                  <a:pt x="12453" y="21541"/>
                  <a:pt x="12489" y="21555"/>
                  <a:pt x="12517" y="21555"/>
                </a:cubicBezTo>
                <a:cubicBezTo>
                  <a:pt x="12526" y="21555"/>
                  <a:pt x="12533" y="21554"/>
                  <a:pt x="12540" y="21550"/>
                </a:cubicBezTo>
                <a:cubicBezTo>
                  <a:pt x="12545" y="21546"/>
                  <a:pt x="12549" y="21544"/>
                  <a:pt x="12553" y="21544"/>
                </a:cubicBezTo>
                <a:cubicBezTo>
                  <a:pt x="12577" y="21544"/>
                  <a:pt x="12581" y="21608"/>
                  <a:pt x="12557" y="21612"/>
                </a:cubicBezTo>
                <a:cubicBezTo>
                  <a:pt x="12529" y="21618"/>
                  <a:pt x="12517" y="21669"/>
                  <a:pt x="12517" y="21686"/>
                </a:cubicBezTo>
                <a:cubicBezTo>
                  <a:pt x="12523" y="21703"/>
                  <a:pt x="12500" y="21783"/>
                  <a:pt x="12512" y="21788"/>
                </a:cubicBezTo>
                <a:cubicBezTo>
                  <a:pt x="12513" y="21789"/>
                  <a:pt x="12514" y="21789"/>
                  <a:pt x="12516" y="21789"/>
                </a:cubicBezTo>
                <a:cubicBezTo>
                  <a:pt x="12536" y="21789"/>
                  <a:pt x="12589" y="21719"/>
                  <a:pt x="12637" y="21629"/>
                </a:cubicBezTo>
                <a:lnTo>
                  <a:pt x="12727" y="21709"/>
                </a:lnTo>
                <a:lnTo>
                  <a:pt x="12739" y="21720"/>
                </a:lnTo>
                <a:cubicBezTo>
                  <a:pt x="12756" y="21720"/>
                  <a:pt x="12784" y="21686"/>
                  <a:pt x="12773" y="21675"/>
                </a:cubicBezTo>
                <a:cubicBezTo>
                  <a:pt x="12767" y="21663"/>
                  <a:pt x="12733" y="21601"/>
                  <a:pt x="12739" y="21573"/>
                </a:cubicBezTo>
                <a:cubicBezTo>
                  <a:pt x="12741" y="21563"/>
                  <a:pt x="12750" y="21560"/>
                  <a:pt x="12759" y="21560"/>
                </a:cubicBezTo>
                <a:cubicBezTo>
                  <a:pt x="12773" y="21560"/>
                  <a:pt x="12789" y="21566"/>
                  <a:pt x="12795" y="21573"/>
                </a:cubicBezTo>
                <a:cubicBezTo>
                  <a:pt x="12798" y="21576"/>
                  <a:pt x="12801" y="21577"/>
                  <a:pt x="12804" y="21577"/>
                </a:cubicBezTo>
                <a:cubicBezTo>
                  <a:pt x="12818" y="21577"/>
                  <a:pt x="12829" y="21547"/>
                  <a:pt x="12829" y="21533"/>
                </a:cubicBezTo>
                <a:cubicBezTo>
                  <a:pt x="12829" y="21525"/>
                  <a:pt x="12833" y="21522"/>
                  <a:pt x="12838" y="21522"/>
                </a:cubicBezTo>
                <a:cubicBezTo>
                  <a:pt x="12847" y="21522"/>
                  <a:pt x="12860" y="21531"/>
                  <a:pt x="12863" y="21539"/>
                </a:cubicBezTo>
                <a:cubicBezTo>
                  <a:pt x="12869" y="21544"/>
                  <a:pt x="12863" y="21578"/>
                  <a:pt x="12852" y="21601"/>
                </a:cubicBezTo>
                <a:lnTo>
                  <a:pt x="12903" y="21601"/>
                </a:lnTo>
                <a:cubicBezTo>
                  <a:pt x="12915" y="21601"/>
                  <a:pt x="12932" y="21584"/>
                  <a:pt x="12937" y="21584"/>
                </a:cubicBezTo>
                <a:cubicBezTo>
                  <a:pt x="12937" y="21583"/>
                  <a:pt x="12938" y="21582"/>
                  <a:pt x="12938" y="21582"/>
                </a:cubicBezTo>
                <a:cubicBezTo>
                  <a:pt x="12940" y="21582"/>
                  <a:pt x="12944" y="21587"/>
                  <a:pt x="12949" y="21595"/>
                </a:cubicBezTo>
                <a:cubicBezTo>
                  <a:pt x="12937" y="21590"/>
                  <a:pt x="12932" y="21590"/>
                  <a:pt x="12932" y="21590"/>
                </a:cubicBezTo>
                <a:cubicBezTo>
                  <a:pt x="12926" y="21595"/>
                  <a:pt x="12926" y="21635"/>
                  <a:pt x="12932" y="21681"/>
                </a:cubicBezTo>
                <a:cubicBezTo>
                  <a:pt x="12932" y="21691"/>
                  <a:pt x="12937" y="21695"/>
                  <a:pt x="12946" y="21695"/>
                </a:cubicBezTo>
                <a:cubicBezTo>
                  <a:pt x="12960" y="21695"/>
                  <a:pt x="12981" y="21682"/>
                  <a:pt x="12988" y="21663"/>
                </a:cubicBezTo>
                <a:cubicBezTo>
                  <a:pt x="12994" y="21681"/>
                  <a:pt x="13005" y="21698"/>
                  <a:pt x="13005" y="21709"/>
                </a:cubicBezTo>
                <a:cubicBezTo>
                  <a:pt x="13017" y="21754"/>
                  <a:pt x="13090" y="21805"/>
                  <a:pt x="13119" y="21805"/>
                </a:cubicBezTo>
                <a:cubicBezTo>
                  <a:pt x="13120" y="21806"/>
                  <a:pt x="13121" y="21806"/>
                  <a:pt x="13122" y="21806"/>
                </a:cubicBezTo>
                <a:cubicBezTo>
                  <a:pt x="13147" y="21806"/>
                  <a:pt x="13141" y="21730"/>
                  <a:pt x="13130" y="21698"/>
                </a:cubicBezTo>
                <a:cubicBezTo>
                  <a:pt x="13119" y="21669"/>
                  <a:pt x="13130" y="21607"/>
                  <a:pt x="13141" y="21590"/>
                </a:cubicBezTo>
                <a:cubicBezTo>
                  <a:pt x="13145" y="21584"/>
                  <a:pt x="13149" y="21582"/>
                  <a:pt x="13153" y="21582"/>
                </a:cubicBezTo>
                <a:cubicBezTo>
                  <a:pt x="13162" y="21582"/>
                  <a:pt x="13170" y="21592"/>
                  <a:pt x="13170" y="21595"/>
                </a:cubicBezTo>
                <a:cubicBezTo>
                  <a:pt x="13170" y="21607"/>
                  <a:pt x="13193" y="21663"/>
                  <a:pt x="13215" y="21720"/>
                </a:cubicBezTo>
                <a:lnTo>
                  <a:pt x="13266" y="21726"/>
                </a:lnTo>
                <a:lnTo>
                  <a:pt x="13272" y="21726"/>
                </a:lnTo>
                <a:cubicBezTo>
                  <a:pt x="13283" y="21715"/>
                  <a:pt x="13278" y="21686"/>
                  <a:pt x="13272" y="21675"/>
                </a:cubicBezTo>
                <a:cubicBezTo>
                  <a:pt x="13269" y="21672"/>
                  <a:pt x="13280" y="21671"/>
                  <a:pt x="13295" y="21671"/>
                </a:cubicBezTo>
                <a:cubicBezTo>
                  <a:pt x="13309" y="21671"/>
                  <a:pt x="13326" y="21672"/>
                  <a:pt x="13334" y="21675"/>
                </a:cubicBezTo>
                <a:cubicBezTo>
                  <a:pt x="13351" y="21675"/>
                  <a:pt x="13368" y="21652"/>
                  <a:pt x="13368" y="21635"/>
                </a:cubicBezTo>
                <a:cubicBezTo>
                  <a:pt x="13374" y="21619"/>
                  <a:pt x="13394" y="21578"/>
                  <a:pt x="13411" y="21578"/>
                </a:cubicBezTo>
                <a:cubicBezTo>
                  <a:pt x="13412" y="21578"/>
                  <a:pt x="13413" y="21578"/>
                  <a:pt x="13414" y="21578"/>
                </a:cubicBezTo>
                <a:cubicBezTo>
                  <a:pt x="13415" y="21579"/>
                  <a:pt x="13415" y="21579"/>
                  <a:pt x="13416" y="21579"/>
                </a:cubicBezTo>
                <a:cubicBezTo>
                  <a:pt x="13427" y="21579"/>
                  <a:pt x="13442" y="21543"/>
                  <a:pt x="13442" y="21527"/>
                </a:cubicBezTo>
                <a:cubicBezTo>
                  <a:pt x="13443" y="21524"/>
                  <a:pt x="13446" y="21523"/>
                  <a:pt x="13451" y="21523"/>
                </a:cubicBezTo>
                <a:cubicBezTo>
                  <a:pt x="13468" y="21523"/>
                  <a:pt x="13506" y="21541"/>
                  <a:pt x="13532" y="21541"/>
                </a:cubicBezTo>
                <a:cubicBezTo>
                  <a:pt x="13536" y="21541"/>
                  <a:pt x="13541" y="21540"/>
                  <a:pt x="13544" y="21539"/>
                </a:cubicBezTo>
                <a:cubicBezTo>
                  <a:pt x="13553" y="21532"/>
                  <a:pt x="13562" y="21529"/>
                  <a:pt x="13570" y="21529"/>
                </a:cubicBezTo>
                <a:cubicBezTo>
                  <a:pt x="13581" y="21529"/>
                  <a:pt x="13590" y="21536"/>
                  <a:pt x="13590" y="21550"/>
                </a:cubicBezTo>
                <a:lnTo>
                  <a:pt x="13590" y="21561"/>
                </a:lnTo>
                <a:cubicBezTo>
                  <a:pt x="13590" y="21587"/>
                  <a:pt x="13599" y="21599"/>
                  <a:pt x="13611" y="21599"/>
                </a:cubicBezTo>
                <a:cubicBezTo>
                  <a:pt x="13617" y="21599"/>
                  <a:pt x="13624" y="21596"/>
                  <a:pt x="13629" y="21590"/>
                </a:cubicBezTo>
                <a:cubicBezTo>
                  <a:pt x="13641" y="21578"/>
                  <a:pt x="13646" y="21544"/>
                  <a:pt x="13658" y="21533"/>
                </a:cubicBezTo>
                <a:lnTo>
                  <a:pt x="13675" y="21522"/>
                </a:lnTo>
                <a:cubicBezTo>
                  <a:pt x="13676" y="21522"/>
                  <a:pt x="13677" y="21522"/>
                  <a:pt x="13678" y="21522"/>
                </a:cubicBezTo>
                <a:cubicBezTo>
                  <a:pt x="13692" y="21522"/>
                  <a:pt x="13697" y="21481"/>
                  <a:pt x="13692" y="21465"/>
                </a:cubicBezTo>
                <a:cubicBezTo>
                  <a:pt x="13692" y="21463"/>
                  <a:pt x="13694" y="21462"/>
                  <a:pt x="13698" y="21462"/>
                </a:cubicBezTo>
                <a:cubicBezTo>
                  <a:pt x="13717" y="21462"/>
                  <a:pt x="13781" y="21485"/>
                  <a:pt x="13805" y="21499"/>
                </a:cubicBezTo>
                <a:cubicBezTo>
                  <a:pt x="13826" y="21520"/>
                  <a:pt x="13866" y="21574"/>
                  <a:pt x="13886" y="21574"/>
                </a:cubicBezTo>
                <a:cubicBezTo>
                  <a:pt x="13887" y="21574"/>
                  <a:pt x="13889" y="21574"/>
                  <a:pt x="13890" y="21573"/>
                </a:cubicBezTo>
                <a:cubicBezTo>
                  <a:pt x="13892" y="21571"/>
                  <a:pt x="13894" y="21570"/>
                  <a:pt x="13895" y="21570"/>
                </a:cubicBezTo>
                <a:cubicBezTo>
                  <a:pt x="13901" y="21570"/>
                  <a:pt x="13900" y="21590"/>
                  <a:pt x="13890" y="21618"/>
                </a:cubicBezTo>
                <a:lnTo>
                  <a:pt x="13907" y="21658"/>
                </a:lnTo>
                <a:lnTo>
                  <a:pt x="13913" y="21669"/>
                </a:lnTo>
                <a:cubicBezTo>
                  <a:pt x="13913" y="21669"/>
                  <a:pt x="13913" y="21670"/>
                  <a:pt x="13914" y="21670"/>
                </a:cubicBezTo>
                <a:cubicBezTo>
                  <a:pt x="13919" y="21670"/>
                  <a:pt x="13971" y="21623"/>
                  <a:pt x="13987" y="21601"/>
                </a:cubicBezTo>
                <a:cubicBezTo>
                  <a:pt x="13994" y="21596"/>
                  <a:pt x="14001" y="21594"/>
                  <a:pt x="14007" y="21594"/>
                </a:cubicBezTo>
                <a:cubicBezTo>
                  <a:pt x="14022" y="21594"/>
                  <a:pt x="14034" y="21605"/>
                  <a:pt x="14038" y="21612"/>
                </a:cubicBezTo>
                <a:cubicBezTo>
                  <a:pt x="14038" y="21613"/>
                  <a:pt x="14038" y="21613"/>
                  <a:pt x="14038" y="21613"/>
                </a:cubicBezTo>
                <a:cubicBezTo>
                  <a:pt x="14040" y="21613"/>
                  <a:pt x="14056" y="21520"/>
                  <a:pt x="14078" y="21493"/>
                </a:cubicBezTo>
                <a:cubicBezTo>
                  <a:pt x="14089" y="21474"/>
                  <a:pt x="14111" y="21463"/>
                  <a:pt x="14131" y="21463"/>
                </a:cubicBezTo>
                <a:cubicBezTo>
                  <a:pt x="14141" y="21463"/>
                  <a:pt x="14150" y="21465"/>
                  <a:pt x="14157" y="21471"/>
                </a:cubicBezTo>
                <a:lnTo>
                  <a:pt x="14163" y="21465"/>
                </a:lnTo>
                <a:lnTo>
                  <a:pt x="14197" y="21425"/>
                </a:lnTo>
                <a:cubicBezTo>
                  <a:pt x="14224" y="21452"/>
                  <a:pt x="14277" y="21505"/>
                  <a:pt x="14296" y="21505"/>
                </a:cubicBezTo>
                <a:cubicBezTo>
                  <a:pt x="14297" y="21505"/>
                  <a:pt x="14298" y="21505"/>
                  <a:pt x="14299" y="21505"/>
                </a:cubicBezTo>
                <a:cubicBezTo>
                  <a:pt x="14310" y="21493"/>
                  <a:pt x="14367" y="21459"/>
                  <a:pt x="14390" y="21448"/>
                </a:cubicBezTo>
                <a:cubicBezTo>
                  <a:pt x="14395" y="21443"/>
                  <a:pt x="14401" y="21441"/>
                  <a:pt x="14407" y="21441"/>
                </a:cubicBezTo>
                <a:cubicBezTo>
                  <a:pt x="14421" y="21441"/>
                  <a:pt x="14437" y="21453"/>
                  <a:pt x="14441" y="21465"/>
                </a:cubicBezTo>
                <a:cubicBezTo>
                  <a:pt x="14446" y="21476"/>
                  <a:pt x="14469" y="21488"/>
                  <a:pt x="14492" y="21488"/>
                </a:cubicBezTo>
                <a:lnTo>
                  <a:pt x="14515" y="21471"/>
                </a:lnTo>
                <a:lnTo>
                  <a:pt x="14520" y="21465"/>
                </a:lnTo>
                <a:cubicBezTo>
                  <a:pt x="14522" y="21465"/>
                  <a:pt x="14523" y="21466"/>
                  <a:pt x="14525" y="21466"/>
                </a:cubicBezTo>
                <a:cubicBezTo>
                  <a:pt x="14543" y="21466"/>
                  <a:pt x="14572" y="21441"/>
                  <a:pt x="14577" y="21431"/>
                </a:cubicBezTo>
                <a:cubicBezTo>
                  <a:pt x="14578" y="21430"/>
                  <a:pt x="14579" y="21429"/>
                  <a:pt x="14581" y="21429"/>
                </a:cubicBezTo>
                <a:cubicBezTo>
                  <a:pt x="14596" y="21429"/>
                  <a:pt x="14648" y="21466"/>
                  <a:pt x="14668" y="21476"/>
                </a:cubicBezTo>
                <a:cubicBezTo>
                  <a:pt x="14670" y="21477"/>
                  <a:pt x="14673" y="21478"/>
                  <a:pt x="14676" y="21478"/>
                </a:cubicBezTo>
                <a:cubicBezTo>
                  <a:pt x="14700" y="21478"/>
                  <a:pt x="14736" y="21440"/>
                  <a:pt x="14736" y="21420"/>
                </a:cubicBezTo>
                <a:cubicBezTo>
                  <a:pt x="14735" y="21416"/>
                  <a:pt x="14735" y="21415"/>
                  <a:pt x="14737" y="21415"/>
                </a:cubicBezTo>
                <a:cubicBezTo>
                  <a:pt x="14745" y="21415"/>
                  <a:pt x="14784" y="21463"/>
                  <a:pt x="14798" y="21482"/>
                </a:cubicBezTo>
                <a:cubicBezTo>
                  <a:pt x="14805" y="21493"/>
                  <a:pt x="14816" y="21497"/>
                  <a:pt x="14827" y="21497"/>
                </a:cubicBezTo>
                <a:cubicBezTo>
                  <a:pt x="14847" y="21497"/>
                  <a:pt x="14868" y="21485"/>
                  <a:pt x="14872" y="21471"/>
                </a:cubicBezTo>
                <a:cubicBezTo>
                  <a:pt x="14878" y="21448"/>
                  <a:pt x="14889" y="21420"/>
                  <a:pt x="14889" y="21397"/>
                </a:cubicBezTo>
                <a:lnTo>
                  <a:pt x="14889" y="21380"/>
                </a:lnTo>
                <a:lnTo>
                  <a:pt x="14883" y="21357"/>
                </a:lnTo>
                <a:cubicBezTo>
                  <a:pt x="14878" y="21329"/>
                  <a:pt x="14844" y="21300"/>
                  <a:pt x="14810" y="21289"/>
                </a:cubicBezTo>
                <a:lnTo>
                  <a:pt x="14787" y="21272"/>
                </a:lnTo>
                <a:cubicBezTo>
                  <a:pt x="14776" y="21272"/>
                  <a:pt x="14776" y="21249"/>
                  <a:pt x="14770" y="21238"/>
                </a:cubicBezTo>
                <a:lnTo>
                  <a:pt x="14770" y="21198"/>
                </a:lnTo>
                <a:cubicBezTo>
                  <a:pt x="14798" y="21136"/>
                  <a:pt x="14815" y="21056"/>
                  <a:pt x="14810" y="21028"/>
                </a:cubicBezTo>
                <a:lnTo>
                  <a:pt x="14838" y="21022"/>
                </a:lnTo>
                <a:lnTo>
                  <a:pt x="14889" y="21011"/>
                </a:lnTo>
                <a:cubicBezTo>
                  <a:pt x="14924" y="21004"/>
                  <a:pt x="14959" y="20999"/>
                  <a:pt x="14983" y="20999"/>
                </a:cubicBezTo>
                <a:cubicBezTo>
                  <a:pt x="14999" y="20999"/>
                  <a:pt x="15010" y="21001"/>
                  <a:pt x="15014" y="21005"/>
                </a:cubicBezTo>
                <a:lnTo>
                  <a:pt x="15025" y="21017"/>
                </a:lnTo>
                <a:cubicBezTo>
                  <a:pt x="15059" y="21045"/>
                  <a:pt x="15020" y="21051"/>
                  <a:pt x="15020" y="21073"/>
                </a:cubicBezTo>
                <a:cubicBezTo>
                  <a:pt x="15020" y="21102"/>
                  <a:pt x="15012" y="21115"/>
                  <a:pt x="14996" y="21115"/>
                </a:cubicBezTo>
                <a:cubicBezTo>
                  <a:pt x="14993" y="21115"/>
                  <a:pt x="14989" y="21114"/>
                  <a:pt x="14985" y="21113"/>
                </a:cubicBezTo>
                <a:lnTo>
                  <a:pt x="14974" y="21113"/>
                </a:lnTo>
                <a:cubicBezTo>
                  <a:pt x="14965" y="21109"/>
                  <a:pt x="14919" y="21078"/>
                  <a:pt x="14893" y="21078"/>
                </a:cubicBezTo>
                <a:cubicBezTo>
                  <a:pt x="14886" y="21078"/>
                  <a:pt x="14881" y="21080"/>
                  <a:pt x="14878" y="21085"/>
                </a:cubicBezTo>
                <a:cubicBezTo>
                  <a:pt x="14861" y="21102"/>
                  <a:pt x="14878" y="21204"/>
                  <a:pt x="14878" y="21238"/>
                </a:cubicBezTo>
                <a:cubicBezTo>
                  <a:pt x="14872" y="21278"/>
                  <a:pt x="14889" y="21312"/>
                  <a:pt x="14912" y="21323"/>
                </a:cubicBezTo>
                <a:lnTo>
                  <a:pt x="14917" y="21283"/>
                </a:lnTo>
                <a:cubicBezTo>
                  <a:pt x="14923" y="21261"/>
                  <a:pt x="14923" y="21221"/>
                  <a:pt x="14934" y="21215"/>
                </a:cubicBezTo>
                <a:cubicBezTo>
                  <a:pt x="14938" y="21213"/>
                  <a:pt x="14943" y="21211"/>
                  <a:pt x="14948" y="21211"/>
                </a:cubicBezTo>
                <a:cubicBezTo>
                  <a:pt x="14962" y="21211"/>
                  <a:pt x="14978" y="21222"/>
                  <a:pt x="14991" y="21227"/>
                </a:cubicBezTo>
                <a:lnTo>
                  <a:pt x="15025" y="21232"/>
                </a:lnTo>
                <a:cubicBezTo>
                  <a:pt x="15065" y="21249"/>
                  <a:pt x="15071" y="21278"/>
                  <a:pt x="15065" y="21283"/>
                </a:cubicBezTo>
                <a:cubicBezTo>
                  <a:pt x="15063" y="21288"/>
                  <a:pt x="15057" y="21290"/>
                  <a:pt x="15050" y="21290"/>
                </a:cubicBezTo>
                <a:cubicBezTo>
                  <a:pt x="15038" y="21290"/>
                  <a:pt x="15022" y="21285"/>
                  <a:pt x="15008" y="21278"/>
                </a:cubicBezTo>
                <a:lnTo>
                  <a:pt x="14980" y="21306"/>
                </a:lnTo>
                <a:lnTo>
                  <a:pt x="14923" y="21363"/>
                </a:lnTo>
                <a:cubicBezTo>
                  <a:pt x="14923" y="21443"/>
                  <a:pt x="14945" y="21496"/>
                  <a:pt x="14977" y="21496"/>
                </a:cubicBezTo>
                <a:cubicBezTo>
                  <a:pt x="14982" y="21496"/>
                  <a:pt x="14986" y="21495"/>
                  <a:pt x="14991" y="21493"/>
                </a:cubicBezTo>
                <a:lnTo>
                  <a:pt x="14980" y="21437"/>
                </a:lnTo>
                <a:lnTo>
                  <a:pt x="14980" y="21425"/>
                </a:lnTo>
                <a:cubicBezTo>
                  <a:pt x="14980" y="21416"/>
                  <a:pt x="14987" y="21407"/>
                  <a:pt x="14999" y="21407"/>
                </a:cubicBezTo>
                <a:cubicBezTo>
                  <a:pt x="15002" y="21407"/>
                  <a:pt x="15005" y="21407"/>
                  <a:pt x="15008" y="21408"/>
                </a:cubicBezTo>
                <a:lnTo>
                  <a:pt x="15014" y="21414"/>
                </a:lnTo>
                <a:cubicBezTo>
                  <a:pt x="15025" y="21437"/>
                  <a:pt x="15037" y="21459"/>
                  <a:pt x="15042" y="21482"/>
                </a:cubicBezTo>
                <a:lnTo>
                  <a:pt x="15048" y="21561"/>
                </a:lnTo>
                <a:cubicBezTo>
                  <a:pt x="15088" y="21539"/>
                  <a:pt x="15105" y="21499"/>
                  <a:pt x="15099" y="21493"/>
                </a:cubicBezTo>
                <a:cubicBezTo>
                  <a:pt x="15093" y="21482"/>
                  <a:pt x="15212" y="21437"/>
                  <a:pt x="15275" y="21414"/>
                </a:cubicBezTo>
                <a:cubicBezTo>
                  <a:pt x="15298" y="21402"/>
                  <a:pt x="15326" y="21402"/>
                  <a:pt x="15343" y="21397"/>
                </a:cubicBezTo>
                <a:lnTo>
                  <a:pt x="15343" y="21397"/>
                </a:lnTo>
                <a:cubicBezTo>
                  <a:pt x="15337" y="21408"/>
                  <a:pt x="15332" y="21420"/>
                  <a:pt x="15320" y="21431"/>
                </a:cubicBezTo>
                <a:lnTo>
                  <a:pt x="15377" y="21442"/>
                </a:lnTo>
                <a:cubicBezTo>
                  <a:pt x="15423" y="21419"/>
                  <a:pt x="15496" y="21398"/>
                  <a:pt x="15545" y="21398"/>
                </a:cubicBezTo>
                <a:cubicBezTo>
                  <a:pt x="15568" y="21398"/>
                  <a:pt x="15585" y="21403"/>
                  <a:pt x="15593" y="21414"/>
                </a:cubicBezTo>
                <a:cubicBezTo>
                  <a:pt x="15615" y="21454"/>
                  <a:pt x="15627" y="21505"/>
                  <a:pt x="15621" y="21522"/>
                </a:cubicBezTo>
                <a:lnTo>
                  <a:pt x="15610" y="21533"/>
                </a:lnTo>
                <a:cubicBezTo>
                  <a:pt x="15608" y="21534"/>
                  <a:pt x="15607" y="21535"/>
                  <a:pt x="15605" y="21535"/>
                </a:cubicBezTo>
                <a:cubicBezTo>
                  <a:pt x="15599" y="21535"/>
                  <a:pt x="15591" y="21531"/>
                  <a:pt x="15583" y="21531"/>
                </a:cubicBezTo>
                <a:cubicBezTo>
                  <a:pt x="15581" y="21531"/>
                  <a:pt x="15578" y="21532"/>
                  <a:pt x="15576" y="21533"/>
                </a:cubicBezTo>
                <a:cubicBezTo>
                  <a:pt x="15570" y="21539"/>
                  <a:pt x="15559" y="21556"/>
                  <a:pt x="15559" y="21567"/>
                </a:cubicBezTo>
                <a:cubicBezTo>
                  <a:pt x="15564" y="21578"/>
                  <a:pt x="15576" y="21595"/>
                  <a:pt x="15581" y="21595"/>
                </a:cubicBezTo>
                <a:lnTo>
                  <a:pt x="15610" y="21590"/>
                </a:lnTo>
                <a:cubicBezTo>
                  <a:pt x="15638" y="21573"/>
                  <a:pt x="15655" y="21527"/>
                  <a:pt x="15655" y="21476"/>
                </a:cubicBezTo>
                <a:lnTo>
                  <a:pt x="15661" y="21437"/>
                </a:lnTo>
                <a:cubicBezTo>
                  <a:pt x="15661" y="21425"/>
                  <a:pt x="15678" y="21414"/>
                  <a:pt x="15689" y="21402"/>
                </a:cubicBezTo>
                <a:cubicBezTo>
                  <a:pt x="15695" y="21397"/>
                  <a:pt x="15700" y="21380"/>
                  <a:pt x="15695" y="21374"/>
                </a:cubicBezTo>
                <a:cubicBezTo>
                  <a:pt x="15683" y="21357"/>
                  <a:pt x="15678" y="21340"/>
                  <a:pt x="15706" y="21340"/>
                </a:cubicBezTo>
                <a:lnTo>
                  <a:pt x="15712" y="21340"/>
                </a:lnTo>
                <a:cubicBezTo>
                  <a:pt x="15723" y="21351"/>
                  <a:pt x="15712" y="21459"/>
                  <a:pt x="15706" y="21499"/>
                </a:cubicBezTo>
                <a:cubicBezTo>
                  <a:pt x="15700" y="21533"/>
                  <a:pt x="15683" y="21567"/>
                  <a:pt x="15678" y="21567"/>
                </a:cubicBezTo>
                <a:cubicBezTo>
                  <a:pt x="15666" y="21567"/>
                  <a:pt x="15678" y="21607"/>
                  <a:pt x="15683" y="21624"/>
                </a:cubicBezTo>
                <a:cubicBezTo>
                  <a:pt x="15685" y="21628"/>
                  <a:pt x="15688" y="21630"/>
                  <a:pt x="15693" y="21630"/>
                </a:cubicBezTo>
                <a:cubicBezTo>
                  <a:pt x="15706" y="21630"/>
                  <a:pt x="15729" y="21613"/>
                  <a:pt x="15729" y="21595"/>
                </a:cubicBezTo>
                <a:cubicBezTo>
                  <a:pt x="15729" y="21573"/>
                  <a:pt x="15740" y="21544"/>
                  <a:pt x="15751" y="21533"/>
                </a:cubicBezTo>
                <a:lnTo>
                  <a:pt x="15757" y="21533"/>
                </a:lnTo>
                <a:cubicBezTo>
                  <a:pt x="15768" y="21533"/>
                  <a:pt x="15780" y="21550"/>
                  <a:pt x="15780" y="21556"/>
                </a:cubicBezTo>
                <a:lnTo>
                  <a:pt x="15785" y="21578"/>
                </a:lnTo>
                <a:cubicBezTo>
                  <a:pt x="15785" y="21607"/>
                  <a:pt x="15797" y="21629"/>
                  <a:pt x="15802" y="21629"/>
                </a:cubicBezTo>
                <a:cubicBezTo>
                  <a:pt x="15802" y="21629"/>
                  <a:pt x="15820" y="21578"/>
                  <a:pt x="15825" y="21556"/>
                </a:cubicBezTo>
                <a:cubicBezTo>
                  <a:pt x="15825" y="21533"/>
                  <a:pt x="15768" y="21476"/>
                  <a:pt x="15763" y="21437"/>
                </a:cubicBezTo>
                <a:cubicBezTo>
                  <a:pt x="15763" y="21406"/>
                  <a:pt x="15795" y="21385"/>
                  <a:pt x="15810" y="21385"/>
                </a:cubicBezTo>
                <a:cubicBezTo>
                  <a:pt x="15811" y="21385"/>
                  <a:pt x="15813" y="21385"/>
                  <a:pt x="15814" y="21385"/>
                </a:cubicBezTo>
                <a:cubicBezTo>
                  <a:pt x="15815" y="21386"/>
                  <a:pt x="15816" y="21386"/>
                  <a:pt x="15817" y="21386"/>
                </a:cubicBezTo>
                <a:cubicBezTo>
                  <a:pt x="15827" y="21386"/>
                  <a:pt x="15837" y="21365"/>
                  <a:pt x="15842" y="21340"/>
                </a:cubicBezTo>
                <a:lnTo>
                  <a:pt x="15893" y="21340"/>
                </a:lnTo>
                <a:cubicBezTo>
                  <a:pt x="15911" y="21344"/>
                  <a:pt x="15929" y="21357"/>
                  <a:pt x="15949" y="21357"/>
                </a:cubicBezTo>
                <a:cubicBezTo>
                  <a:pt x="15960" y="21357"/>
                  <a:pt x="15972" y="21352"/>
                  <a:pt x="15984" y="21340"/>
                </a:cubicBezTo>
                <a:cubicBezTo>
                  <a:pt x="15985" y="21339"/>
                  <a:pt x="15986" y="21339"/>
                  <a:pt x="15987" y="21339"/>
                </a:cubicBezTo>
                <a:cubicBezTo>
                  <a:pt x="15996" y="21339"/>
                  <a:pt x="16015" y="21352"/>
                  <a:pt x="16029" y="21357"/>
                </a:cubicBezTo>
                <a:cubicBezTo>
                  <a:pt x="16043" y="21362"/>
                  <a:pt x="16046" y="21394"/>
                  <a:pt x="16063" y="21394"/>
                </a:cubicBezTo>
                <a:cubicBezTo>
                  <a:pt x="16067" y="21394"/>
                  <a:pt x="16073" y="21392"/>
                  <a:pt x="16081" y="21385"/>
                </a:cubicBezTo>
                <a:lnTo>
                  <a:pt x="16098" y="21374"/>
                </a:lnTo>
                <a:cubicBezTo>
                  <a:pt x="16103" y="21377"/>
                  <a:pt x="16109" y="21379"/>
                  <a:pt x="16113" y="21379"/>
                </a:cubicBezTo>
                <a:cubicBezTo>
                  <a:pt x="16134" y="21379"/>
                  <a:pt x="16147" y="21353"/>
                  <a:pt x="16143" y="21312"/>
                </a:cubicBezTo>
                <a:lnTo>
                  <a:pt x="16166" y="21312"/>
                </a:lnTo>
                <a:lnTo>
                  <a:pt x="16228" y="21306"/>
                </a:lnTo>
                <a:cubicBezTo>
                  <a:pt x="16296" y="21312"/>
                  <a:pt x="16319" y="21408"/>
                  <a:pt x="16290" y="21414"/>
                </a:cubicBezTo>
                <a:cubicBezTo>
                  <a:pt x="16274" y="21420"/>
                  <a:pt x="16271" y="21423"/>
                  <a:pt x="16281" y="21423"/>
                </a:cubicBezTo>
                <a:cubicBezTo>
                  <a:pt x="16289" y="21423"/>
                  <a:pt x="16303" y="21422"/>
                  <a:pt x="16324" y="21420"/>
                </a:cubicBezTo>
                <a:lnTo>
                  <a:pt x="16370" y="21402"/>
                </a:lnTo>
                <a:lnTo>
                  <a:pt x="16432" y="21368"/>
                </a:lnTo>
                <a:cubicBezTo>
                  <a:pt x="16478" y="21335"/>
                  <a:pt x="16518" y="21314"/>
                  <a:pt x="16536" y="21314"/>
                </a:cubicBezTo>
                <a:cubicBezTo>
                  <a:pt x="16542" y="21314"/>
                  <a:pt x="16546" y="21317"/>
                  <a:pt x="16546" y="21323"/>
                </a:cubicBezTo>
                <a:lnTo>
                  <a:pt x="16546" y="21334"/>
                </a:lnTo>
                <a:cubicBezTo>
                  <a:pt x="16546" y="21363"/>
                  <a:pt x="16557" y="21374"/>
                  <a:pt x="16570" y="21374"/>
                </a:cubicBezTo>
                <a:cubicBezTo>
                  <a:pt x="16575" y="21374"/>
                  <a:pt x="16581" y="21372"/>
                  <a:pt x="16585" y="21368"/>
                </a:cubicBezTo>
                <a:cubicBezTo>
                  <a:pt x="16602" y="21358"/>
                  <a:pt x="16587" y="21306"/>
                  <a:pt x="16620" y="21306"/>
                </a:cubicBezTo>
                <a:cubicBezTo>
                  <a:pt x="16622" y="21306"/>
                  <a:pt x="16623" y="21306"/>
                  <a:pt x="16625" y="21306"/>
                </a:cubicBezTo>
                <a:lnTo>
                  <a:pt x="16648" y="21306"/>
                </a:lnTo>
                <a:cubicBezTo>
                  <a:pt x="16650" y="21305"/>
                  <a:pt x="16651" y="21305"/>
                  <a:pt x="16653" y="21305"/>
                </a:cubicBezTo>
                <a:cubicBezTo>
                  <a:pt x="16674" y="21305"/>
                  <a:pt x="16698" y="21370"/>
                  <a:pt x="16682" y="21391"/>
                </a:cubicBezTo>
                <a:cubicBezTo>
                  <a:pt x="16674" y="21406"/>
                  <a:pt x="16662" y="21416"/>
                  <a:pt x="16653" y="21416"/>
                </a:cubicBezTo>
                <a:cubicBezTo>
                  <a:pt x="16648" y="21416"/>
                  <a:pt x="16644" y="21414"/>
                  <a:pt x="16642" y="21408"/>
                </a:cubicBezTo>
                <a:lnTo>
                  <a:pt x="16631" y="21402"/>
                </a:lnTo>
                <a:lnTo>
                  <a:pt x="16620" y="21402"/>
                </a:lnTo>
                <a:cubicBezTo>
                  <a:pt x="16614" y="21408"/>
                  <a:pt x="16614" y="21471"/>
                  <a:pt x="16614" y="21493"/>
                </a:cubicBezTo>
                <a:cubicBezTo>
                  <a:pt x="16616" y="21500"/>
                  <a:pt x="16621" y="21503"/>
                  <a:pt x="16628" y="21503"/>
                </a:cubicBezTo>
                <a:cubicBezTo>
                  <a:pt x="16646" y="21503"/>
                  <a:pt x="16674" y="21487"/>
                  <a:pt x="16682" y="21471"/>
                </a:cubicBezTo>
                <a:cubicBezTo>
                  <a:pt x="16684" y="21468"/>
                  <a:pt x="16686" y="21467"/>
                  <a:pt x="16687" y="21467"/>
                </a:cubicBezTo>
                <a:cubicBezTo>
                  <a:pt x="16704" y="21467"/>
                  <a:pt x="16725" y="21545"/>
                  <a:pt x="16756" y="21550"/>
                </a:cubicBezTo>
                <a:cubicBezTo>
                  <a:pt x="16757" y="21550"/>
                  <a:pt x="16758" y="21550"/>
                  <a:pt x="16760" y="21550"/>
                </a:cubicBezTo>
                <a:cubicBezTo>
                  <a:pt x="16795" y="21550"/>
                  <a:pt x="16858" y="21481"/>
                  <a:pt x="16875" y="21454"/>
                </a:cubicBezTo>
                <a:cubicBezTo>
                  <a:pt x="16880" y="21443"/>
                  <a:pt x="16886" y="21438"/>
                  <a:pt x="16891" y="21438"/>
                </a:cubicBezTo>
                <a:cubicBezTo>
                  <a:pt x="16901" y="21438"/>
                  <a:pt x="16911" y="21462"/>
                  <a:pt x="16915" y="21505"/>
                </a:cubicBezTo>
                <a:lnTo>
                  <a:pt x="16966" y="21522"/>
                </a:lnTo>
                <a:lnTo>
                  <a:pt x="16988" y="21527"/>
                </a:lnTo>
                <a:cubicBezTo>
                  <a:pt x="17011" y="21527"/>
                  <a:pt x="17034" y="21488"/>
                  <a:pt x="17034" y="21476"/>
                </a:cubicBezTo>
                <a:cubicBezTo>
                  <a:pt x="17039" y="21459"/>
                  <a:pt x="17000" y="21437"/>
                  <a:pt x="16983" y="21431"/>
                </a:cubicBezTo>
                <a:cubicBezTo>
                  <a:pt x="16971" y="21431"/>
                  <a:pt x="16977" y="21351"/>
                  <a:pt x="16983" y="21329"/>
                </a:cubicBezTo>
                <a:cubicBezTo>
                  <a:pt x="16988" y="21300"/>
                  <a:pt x="17051" y="21278"/>
                  <a:pt x="17068" y="21272"/>
                </a:cubicBezTo>
                <a:cubicBezTo>
                  <a:pt x="17085" y="21272"/>
                  <a:pt x="17124" y="21295"/>
                  <a:pt x="17153" y="21323"/>
                </a:cubicBezTo>
                <a:lnTo>
                  <a:pt x="17187" y="21312"/>
                </a:lnTo>
                <a:lnTo>
                  <a:pt x="17198" y="21300"/>
                </a:lnTo>
                <a:cubicBezTo>
                  <a:pt x="17227" y="21300"/>
                  <a:pt x="17221" y="21278"/>
                  <a:pt x="17198" y="21261"/>
                </a:cubicBezTo>
                <a:lnTo>
                  <a:pt x="17198" y="21244"/>
                </a:lnTo>
                <a:lnTo>
                  <a:pt x="17215" y="21181"/>
                </a:lnTo>
                <a:cubicBezTo>
                  <a:pt x="17255" y="21193"/>
                  <a:pt x="17289" y="21249"/>
                  <a:pt x="17289" y="21266"/>
                </a:cubicBezTo>
                <a:cubicBezTo>
                  <a:pt x="17289" y="21273"/>
                  <a:pt x="17295" y="21276"/>
                  <a:pt x="17304" y="21276"/>
                </a:cubicBezTo>
                <a:cubicBezTo>
                  <a:pt x="17320" y="21276"/>
                  <a:pt x="17346" y="21267"/>
                  <a:pt x="17374" y="21249"/>
                </a:cubicBezTo>
                <a:lnTo>
                  <a:pt x="17482" y="21249"/>
                </a:lnTo>
                <a:cubicBezTo>
                  <a:pt x="17496" y="21215"/>
                  <a:pt x="17534" y="21204"/>
                  <a:pt x="17569" y="21204"/>
                </a:cubicBezTo>
                <a:cubicBezTo>
                  <a:pt x="17591" y="21204"/>
                  <a:pt x="17613" y="21209"/>
                  <a:pt x="17624" y="21215"/>
                </a:cubicBezTo>
                <a:cubicBezTo>
                  <a:pt x="17652" y="21238"/>
                  <a:pt x="17692" y="21266"/>
                  <a:pt x="17698" y="21272"/>
                </a:cubicBezTo>
                <a:cubicBezTo>
                  <a:pt x="17709" y="21272"/>
                  <a:pt x="17737" y="21249"/>
                  <a:pt x="17766" y="21221"/>
                </a:cubicBezTo>
                <a:lnTo>
                  <a:pt x="17800" y="21227"/>
                </a:lnTo>
                <a:cubicBezTo>
                  <a:pt x="17800" y="21227"/>
                  <a:pt x="17811" y="21198"/>
                  <a:pt x="17817" y="21181"/>
                </a:cubicBezTo>
                <a:cubicBezTo>
                  <a:pt x="17817" y="21147"/>
                  <a:pt x="17817" y="21135"/>
                  <a:pt x="17829" y="21135"/>
                </a:cubicBezTo>
                <a:cubicBezTo>
                  <a:pt x="17835" y="21135"/>
                  <a:pt x="17844" y="21138"/>
                  <a:pt x="17856" y="21141"/>
                </a:cubicBezTo>
                <a:cubicBezTo>
                  <a:pt x="17868" y="21145"/>
                  <a:pt x="17883" y="21152"/>
                  <a:pt x="17892" y="21152"/>
                </a:cubicBezTo>
                <a:cubicBezTo>
                  <a:pt x="17897" y="21152"/>
                  <a:pt x="17900" y="21151"/>
                  <a:pt x="17902" y="21147"/>
                </a:cubicBezTo>
                <a:lnTo>
                  <a:pt x="17947" y="21096"/>
                </a:lnTo>
                <a:cubicBezTo>
                  <a:pt x="17961" y="21132"/>
                  <a:pt x="18003" y="21151"/>
                  <a:pt x="18029" y="21151"/>
                </a:cubicBezTo>
                <a:cubicBezTo>
                  <a:pt x="18035" y="21151"/>
                  <a:pt x="18040" y="21149"/>
                  <a:pt x="18044" y="21147"/>
                </a:cubicBezTo>
                <a:cubicBezTo>
                  <a:pt x="18046" y="21146"/>
                  <a:pt x="18048" y="21145"/>
                  <a:pt x="18049" y="21145"/>
                </a:cubicBezTo>
                <a:cubicBezTo>
                  <a:pt x="18056" y="21145"/>
                  <a:pt x="18043" y="21172"/>
                  <a:pt x="18038" y="21187"/>
                </a:cubicBezTo>
                <a:cubicBezTo>
                  <a:pt x="18035" y="21191"/>
                  <a:pt x="18037" y="21192"/>
                  <a:pt x="18041" y="21192"/>
                </a:cubicBezTo>
                <a:cubicBezTo>
                  <a:pt x="18054" y="21192"/>
                  <a:pt x="18097" y="21173"/>
                  <a:pt x="18106" y="21164"/>
                </a:cubicBezTo>
                <a:cubicBezTo>
                  <a:pt x="18112" y="21153"/>
                  <a:pt x="18134" y="21130"/>
                  <a:pt x="18146" y="21124"/>
                </a:cubicBezTo>
                <a:cubicBezTo>
                  <a:pt x="18146" y="21124"/>
                  <a:pt x="18147" y="21124"/>
                  <a:pt x="18148" y="21124"/>
                </a:cubicBezTo>
                <a:cubicBezTo>
                  <a:pt x="18154" y="21124"/>
                  <a:pt x="18169" y="21149"/>
                  <a:pt x="18174" y="21164"/>
                </a:cubicBezTo>
                <a:cubicBezTo>
                  <a:pt x="18175" y="21166"/>
                  <a:pt x="18177" y="21167"/>
                  <a:pt x="18179" y="21167"/>
                </a:cubicBezTo>
                <a:cubicBezTo>
                  <a:pt x="18188" y="21167"/>
                  <a:pt x="18204" y="21151"/>
                  <a:pt x="18208" y="21141"/>
                </a:cubicBezTo>
                <a:cubicBezTo>
                  <a:pt x="18214" y="21130"/>
                  <a:pt x="18231" y="21096"/>
                  <a:pt x="18242" y="21073"/>
                </a:cubicBezTo>
                <a:lnTo>
                  <a:pt x="18271" y="21119"/>
                </a:lnTo>
                <a:cubicBezTo>
                  <a:pt x="18281" y="21140"/>
                  <a:pt x="18302" y="21176"/>
                  <a:pt x="18314" y="21176"/>
                </a:cubicBezTo>
                <a:cubicBezTo>
                  <a:pt x="18314" y="21176"/>
                  <a:pt x="18315" y="21176"/>
                  <a:pt x="18316" y="21176"/>
                </a:cubicBezTo>
                <a:cubicBezTo>
                  <a:pt x="18346" y="21165"/>
                  <a:pt x="18372" y="21146"/>
                  <a:pt x="18406" y="21146"/>
                </a:cubicBezTo>
                <a:cubicBezTo>
                  <a:pt x="18410" y="21146"/>
                  <a:pt x="18414" y="21147"/>
                  <a:pt x="18418" y="21147"/>
                </a:cubicBezTo>
                <a:lnTo>
                  <a:pt x="18452" y="21153"/>
                </a:lnTo>
                <a:cubicBezTo>
                  <a:pt x="18446" y="21124"/>
                  <a:pt x="18458" y="21096"/>
                  <a:pt x="18475" y="21090"/>
                </a:cubicBezTo>
                <a:lnTo>
                  <a:pt x="18486" y="21096"/>
                </a:lnTo>
                <a:cubicBezTo>
                  <a:pt x="18520" y="21119"/>
                  <a:pt x="18520" y="21159"/>
                  <a:pt x="18515" y="21193"/>
                </a:cubicBezTo>
                <a:lnTo>
                  <a:pt x="18515" y="21198"/>
                </a:lnTo>
                <a:cubicBezTo>
                  <a:pt x="18516" y="21199"/>
                  <a:pt x="18517" y="21200"/>
                  <a:pt x="18519" y="21200"/>
                </a:cubicBezTo>
                <a:cubicBezTo>
                  <a:pt x="18533" y="21200"/>
                  <a:pt x="18543" y="21145"/>
                  <a:pt x="18543" y="21119"/>
                </a:cubicBezTo>
                <a:cubicBezTo>
                  <a:pt x="18543" y="21104"/>
                  <a:pt x="18568" y="21099"/>
                  <a:pt x="18590" y="21099"/>
                </a:cubicBezTo>
                <a:cubicBezTo>
                  <a:pt x="18601" y="21099"/>
                  <a:pt x="18611" y="21100"/>
                  <a:pt x="18617" y="21102"/>
                </a:cubicBezTo>
                <a:cubicBezTo>
                  <a:pt x="18618" y="21103"/>
                  <a:pt x="18621" y="21103"/>
                  <a:pt x="18624" y="21103"/>
                </a:cubicBezTo>
                <a:cubicBezTo>
                  <a:pt x="18641" y="21103"/>
                  <a:pt x="18677" y="21084"/>
                  <a:pt x="18702" y="21084"/>
                </a:cubicBezTo>
                <a:cubicBezTo>
                  <a:pt x="18712" y="21084"/>
                  <a:pt x="18720" y="21087"/>
                  <a:pt x="18725" y="21096"/>
                </a:cubicBezTo>
                <a:cubicBezTo>
                  <a:pt x="18734" y="21111"/>
                  <a:pt x="18746" y="21117"/>
                  <a:pt x="18756" y="21117"/>
                </a:cubicBezTo>
                <a:cubicBezTo>
                  <a:pt x="18765" y="21117"/>
                  <a:pt x="18773" y="21113"/>
                  <a:pt x="18776" y="21107"/>
                </a:cubicBezTo>
                <a:cubicBezTo>
                  <a:pt x="18780" y="21099"/>
                  <a:pt x="18772" y="21094"/>
                  <a:pt x="18754" y="21094"/>
                </a:cubicBezTo>
                <a:cubicBezTo>
                  <a:pt x="18747" y="21094"/>
                  <a:pt x="18739" y="21095"/>
                  <a:pt x="18730" y="21096"/>
                </a:cubicBezTo>
                <a:lnTo>
                  <a:pt x="18736" y="21045"/>
                </a:lnTo>
                <a:lnTo>
                  <a:pt x="18742" y="21022"/>
                </a:lnTo>
                <a:cubicBezTo>
                  <a:pt x="18747" y="21005"/>
                  <a:pt x="18753" y="20960"/>
                  <a:pt x="18753" y="20949"/>
                </a:cubicBezTo>
                <a:cubicBezTo>
                  <a:pt x="18753" y="20943"/>
                  <a:pt x="18742" y="20937"/>
                  <a:pt x="18730" y="20937"/>
                </a:cubicBezTo>
                <a:lnTo>
                  <a:pt x="18679" y="20937"/>
                </a:lnTo>
                <a:cubicBezTo>
                  <a:pt x="18665" y="20949"/>
                  <a:pt x="18646" y="20954"/>
                  <a:pt x="18627" y="20954"/>
                </a:cubicBezTo>
                <a:cubicBezTo>
                  <a:pt x="18608" y="20954"/>
                  <a:pt x="18588" y="20949"/>
                  <a:pt x="18571" y="20937"/>
                </a:cubicBezTo>
                <a:lnTo>
                  <a:pt x="18543" y="20909"/>
                </a:lnTo>
                <a:cubicBezTo>
                  <a:pt x="18537" y="20903"/>
                  <a:pt x="18537" y="20886"/>
                  <a:pt x="18543" y="20880"/>
                </a:cubicBezTo>
                <a:cubicBezTo>
                  <a:pt x="18543" y="20876"/>
                  <a:pt x="18550" y="20868"/>
                  <a:pt x="18553" y="20868"/>
                </a:cubicBezTo>
                <a:cubicBezTo>
                  <a:pt x="18554" y="20868"/>
                  <a:pt x="18554" y="20868"/>
                  <a:pt x="18554" y="20869"/>
                </a:cubicBezTo>
                <a:cubicBezTo>
                  <a:pt x="18577" y="20875"/>
                  <a:pt x="18600" y="20892"/>
                  <a:pt x="18622" y="20892"/>
                </a:cubicBezTo>
                <a:lnTo>
                  <a:pt x="18639" y="20886"/>
                </a:lnTo>
                <a:cubicBezTo>
                  <a:pt x="18662" y="20886"/>
                  <a:pt x="18702" y="20875"/>
                  <a:pt x="18730" y="20858"/>
                </a:cubicBezTo>
                <a:lnTo>
                  <a:pt x="18753" y="20863"/>
                </a:lnTo>
                <a:lnTo>
                  <a:pt x="18861" y="20886"/>
                </a:lnTo>
                <a:cubicBezTo>
                  <a:pt x="18980" y="20875"/>
                  <a:pt x="19093" y="20852"/>
                  <a:pt x="19110" y="20846"/>
                </a:cubicBezTo>
                <a:lnTo>
                  <a:pt x="19133" y="20846"/>
                </a:lnTo>
                <a:lnTo>
                  <a:pt x="19173" y="20852"/>
                </a:lnTo>
                <a:cubicBezTo>
                  <a:pt x="19218" y="20852"/>
                  <a:pt x="19258" y="20790"/>
                  <a:pt x="19258" y="20767"/>
                </a:cubicBezTo>
                <a:cubicBezTo>
                  <a:pt x="19258" y="20758"/>
                  <a:pt x="19261" y="20753"/>
                  <a:pt x="19266" y="20753"/>
                </a:cubicBezTo>
                <a:cubicBezTo>
                  <a:pt x="19277" y="20753"/>
                  <a:pt x="19298" y="20771"/>
                  <a:pt x="19320" y="20801"/>
                </a:cubicBezTo>
                <a:cubicBezTo>
                  <a:pt x="19331" y="20815"/>
                  <a:pt x="19339" y="20825"/>
                  <a:pt x="19351" y="20825"/>
                </a:cubicBezTo>
                <a:cubicBezTo>
                  <a:pt x="19358" y="20825"/>
                  <a:pt x="19366" y="20821"/>
                  <a:pt x="19377" y="20812"/>
                </a:cubicBezTo>
                <a:lnTo>
                  <a:pt x="19405" y="20795"/>
                </a:lnTo>
                <a:cubicBezTo>
                  <a:pt x="19445" y="20835"/>
                  <a:pt x="19462" y="20892"/>
                  <a:pt x="19445" y="20920"/>
                </a:cubicBezTo>
                <a:lnTo>
                  <a:pt x="19417" y="20926"/>
                </a:lnTo>
                <a:lnTo>
                  <a:pt x="19411" y="20926"/>
                </a:lnTo>
                <a:cubicBezTo>
                  <a:pt x="19405" y="20937"/>
                  <a:pt x="19405" y="20960"/>
                  <a:pt x="19411" y="20977"/>
                </a:cubicBezTo>
                <a:lnTo>
                  <a:pt x="19417" y="20988"/>
                </a:lnTo>
                <a:cubicBezTo>
                  <a:pt x="19419" y="20990"/>
                  <a:pt x="19421" y="20991"/>
                  <a:pt x="19424" y="20991"/>
                </a:cubicBezTo>
                <a:cubicBezTo>
                  <a:pt x="19429" y="20991"/>
                  <a:pt x="19436" y="20988"/>
                  <a:pt x="19439" y="20988"/>
                </a:cubicBezTo>
                <a:cubicBezTo>
                  <a:pt x="19442" y="20989"/>
                  <a:pt x="19444" y="20989"/>
                  <a:pt x="19447" y="20989"/>
                </a:cubicBezTo>
                <a:cubicBezTo>
                  <a:pt x="19465" y="20989"/>
                  <a:pt x="19493" y="20975"/>
                  <a:pt x="19507" y="20966"/>
                </a:cubicBezTo>
                <a:lnTo>
                  <a:pt x="19519" y="20960"/>
                </a:lnTo>
                <a:cubicBezTo>
                  <a:pt x="19536" y="20966"/>
                  <a:pt x="19559" y="20994"/>
                  <a:pt x="19570" y="21022"/>
                </a:cubicBezTo>
                <a:lnTo>
                  <a:pt x="19593" y="21022"/>
                </a:lnTo>
                <a:lnTo>
                  <a:pt x="19627" y="21017"/>
                </a:lnTo>
                <a:cubicBezTo>
                  <a:pt x="19655" y="21017"/>
                  <a:pt x="19712" y="20960"/>
                  <a:pt x="19723" y="20937"/>
                </a:cubicBezTo>
                <a:cubicBezTo>
                  <a:pt x="19734" y="20920"/>
                  <a:pt x="19712" y="20886"/>
                  <a:pt x="19700" y="20880"/>
                </a:cubicBezTo>
                <a:cubicBezTo>
                  <a:pt x="19689" y="20880"/>
                  <a:pt x="19661" y="20892"/>
                  <a:pt x="19649" y="20898"/>
                </a:cubicBezTo>
                <a:cubicBezTo>
                  <a:pt x="19644" y="20898"/>
                  <a:pt x="19615" y="20903"/>
                  <a:pt x="19581" y="20909"/>
                </a:cubicBezTo>
                <a:lnTo>
                  <a:pt x="19553" y="20926"/>
                </a:lnTo>
                <a:lnTo>
                  <a:pt x="19547" y="20926"/>
                </a:lnTo>
                <a:cubicBezTo>
                  <a:pt x="19536" y="20920"/>
                  <a:pt x="19530" y="20880"/>
                  <a:pt x="19530" y="20863"/>
                </a:cubicBezTo>
                <a:cubicBezTo>
                  <a:pt x="19530" y="20846"/>
                  <a:pt x="19627" y="20835"/>
                  <a:pt x="19666" y="20829"/>
                </a:cubicBezTo>
                <a:cubicBezTo>
                  <a:pt x="19706" y="20829"/>
                  <a:pt x="19746" y="20829"/>
                  <a:pt x="19757" y="20824"/>
                </a:cubicBezTo>
                <a:cubicBezTo>
                  <a:pt x="19762" y="20819"/>
                  <a:pt x="19805" y="20795"/>
                  <a:pt x="19826" y="20795"/>
                </a:cubicBezTo>
                <a:cubicBezTo>
                  <a:pt x="19828" y="20795"/>
                  <a:pt x="19829" y="20795"/>
                  <a:pt x="19831" y="20795"/>
                </a:cubicBezTo>
                <a:cubicBezTo>
                  <a:pt x="19848" y="20801"/>
                  <a:pt x="19875" y="20909"/>
                  <a:pt x="19850" y="20909"/>
                </a:cubicBezTo>
                <a:cubicBezTo>
                  <a:pt x="19849" y="20909"/>
                  <a:pt x="19849" y="20909"/>
                  <a:pt x="19848" y="20909"/>
                </a:cubicBezTo>
                <a:cubicBezTo>
                  <a:pt x="19846" y="20909"/>
                  <a:pt x="19845" y="20908"/>
                  <a:pt x="19843" y="20908"/>
                </a:cubicBezTo>
                <a:cubicBezTo>
                  <a:pt x="19819" y="20908"/>
                  <a:pt x="19815" y="20951"/>
                  <a:pt x="19842" y="21000"/>
                </a:cubicBezTo>
                <a:lnTo>
                  <a:pt x="19871" y="21017"/>
                </a:lnTo>
                <a:lnTo>
                  <a:pt x="19893" y="21028"/>
                </a:lnTo>
                <a:cubicBezTo>
                  <a:pt x="19939" y="21000"/>
                  <a:pt x="19933" y="20949"/>
                  <a:pt x="19927" y="20937"/>
                </a:cubicBezTo>
                <a:cubicBezTo>
                  <a:pt x="19916" y="20926"/>
                  <a:pt x="19910" y="20863"/>
                  <a:pt x="19916" y="20841"/>
                </a:cubicBezTo>
                <a:cubicBezTo>
                  <a:pt x="19922" y="20818"/>
                  <a:pt x="19978" y="20784"/>
                  <a:pt x="20041" y="20773"/>
                </a:cubicBezTo>
                <a:lnTo>
                  <a:pt x="20075" y="20801"/>
                </a:lnTo>
                <a:lnTo>
                  <a:pt x="20143" y="20863"/>
                </a:lnTo>
                <a:cubicBezTo>
                  <a:pt x="20172" y="20831"/>
                  <a:pt x="20209" y="20812"/>
                  <a:pt x="20238" y="20812"/>
                </a:cubicBezTo>
                <a:cubicBezTo>
                  <a:pt x="20255" y="20812"/>
                  <a:pt x="20269" y="20817"/>
                  <a:pt x="20279" y="20829"/>
                </a:cubicBezTo>
                <a:lnTo>
                  <a:pt x="20290" y="20824"/>
                </a:lnTo>
                <a:lnTo>
                  <a:pt x="20319" y="20812"/>
                </a:lnTo>
                <a:cubicBezTo>
                  <a:pt x="20328" y="20797"/>
                  <a:pt x="20340" y="20791"/>
                  <a:pt x="20353" y="20791"/>
                </a:cubicBezTo>
                <a:cubicBezTo>
                  <a:pt x="20371" y="20791"/>
                  <a:pt x="20389" y="20804"/>
                  <a:pt x="20393" y="20818"/>
                </a:cubicBezTo>
                <a:cubicBezTo>
                  <a:pt x="20404" y="20841"/>
                  <a:pt x="20393" y="20858"/>
                  <a:pt x="20387" y="20858"/>
                </a:cubicBezTo>
                <a:cubicBezTo>
                  <a:pt x="20383" y="20858"/>
                  <a:pt x="20345" y="20831"/>
                  <a:pt x="20330" y="20831"/>
                </a:cubicBezTo>
                <a:cubicBezTo>
                  <a:pt x="20326" y="20831"/>
                  <a:pt x="20323" y="20834"/>
                  <a:pt x="20325" y="20841"/>
                </a:cubicBezTo>
                <a:cubicBezTo>
                  <a:pt x="20336" y="20869"/>
                  <a:pt x="20381" y="20909"/>
                  <a:pt x="20398" y="20915"/>
                </a:cubicBezTo>
                <a:cubicBezTo>
                  <a:pt x="20399" y="20915"/>
                  <a:pt x="20399" y="20915"/>
                  <a:pt x="20400" y="20915"/>
                </a:cubicBezTo>
                <a:cubicBezTo>
                  <a:pt x="20417" y="20915"/>
                  <a:pt x="20438" y="20817"/>
                  <a:pt x="20427" y="20778"/>
                </a:cubicBezTo>
                <a:cubicBezTo>
                  <a:pt x="20418" y="20750"/>
                  <a:pt x="20452" y="20730"/>
                  <a:pt x="20478" y="20730"/>
                </a:cubicBezTo>
                <a:cubicBezTo>
                  <a:pt x="20487" y="20730"/>
                  <a:pt x="20496" y="20732"/>
                  <a:pt x="20500" y="20739"/>
                </a:cubicBezTo>
                <a:cubicBezTo>
                  <a:pt x="20523" y="20756"/>
                  <a:pt x="20546" y="20778"/>
                  <a:pt x="20557" y="20790"/>
                </a:cubicBezTo>
                <a:lnTo>
                  <a:pt x="20568" y="20795"/>
                </a:lnTo>
                <a:lnTo>
                  <a:pt x="20591" y="20801"/>
                </a:lnTo>
                <a:cubicBezTo>
                  <a:pt x="20620" y="20807"/>
                  <a:pt x="20603" y="20835"/>
                  <a:pt x="20591" y="20841"/>
                </a:cubicBezTo>
                <a:cubicBezTo>
                  <a:pt x="20574" y="20846"/>
                  <a:pt x="20637" y="20852"/>
                  <a:pt x="20654" y="20852"/>
                </a:cubicBezTo>
                <a:cubicBezTo>
                  <a:pt x="20671" y="20852"/>
                  <a:pt x="20676" y="20835"/>
                  <a:pt x="20665" y="20812"/>
                </a:cubicBezTo>
                <a:lnTo>
                  <a:pt x="20671" y="20807"/>
                </a:lnTo>
                <a:cubicBezTo>
                  <a:pt x="20671" y="20790"/>
                  <a:pt x="20699" y="20773"/>
                  <a:pt x="20699" y="20773"/>
                </a:cubicBezTo>
                <a:lnTo>
                  <a:pt x="20727" y="20801"/>
                </a:lnTo>
                <a:cubicBezTo>
                  <a:pt x="20741" y="20818"/>
                  <a:pt x="20766" y="20825"/>
                  <a:pt x="20785" y="20825"/>
                </a:cubicBezTo>
                <a:cubicBezTo>
                  <a:pt x="20798" y="20825"/>
                  <a:pt x="20808" y="20822"/>
                  <a:pt x="20812" y="20818"/>
                </a:cubicBezTo>
                <a:cubicBezTo>
                  <a:pt x="20815" y="20816"/>
                  <a:pt x="20820" y="20815"/>
                  <a:pt x="20828" y="20815"/>
                </a:cubicBezTo>
                <a:cubicBezTo>
                  <a:pt x="20848" y="20815"/>
                  <a:pt x="20881" y="20821"/>
                  <a:pt x="20905" y="20821"/>
                </a:cubicBezTo>
                <a:cubicBezTo>
                  <a:pt x="20914" y="20821"/>
                  <a:pt x="20921" y="20820"/>
                  <a:pt x="20926" y="20818"/>
                </a:cubicBezTo>
                <a:cubicBezTo>
                  <a:pt x="20949" y="20807"/>
                  <a:pt x="20988" y="20733"/>
                  <a:pt x="20994" y="20710"/>
                </a:cubicBezTo>
                <a:cubicBezTo>
                  <a:pt x="20995" y="20708"/>
                  <a:pt x="20996" y="20707"/>
                  <a:pt x="20998" y="20707"/>
                </a:cubicBezTo>
                <a:cubicBezTo>
                  <a:pt x="21014" y="20707"/>
                  <a:pt x="21064" y="20759"/>
                  <a:pt x="21079" y="20784"/>
                </a:cubicBezTo>
                <a:cubicBezTo>
                  <a:pt x="21087" y="20797"/>
                  <a:pt x="21113" y="20802"/>
                  <a:pt x="21142" y="20802"/>
                </a:cubicBezTo>
                <a:cubicBezTo>
                  <a:pt x="21175" y="20802"/>
                  <a:pt x="21211" y="20796"/>
                  <a:pt x="21227" y="20790"/>
                </a:cubicBezTo>
                <a:cubicBezTo>
                  <a:pt x="21249" y="20778"/>
                  <a:pt x="21317" y="20773"/>
                  <a:pt x="21369" y="20773"/>
                </a:cubicBezTo>
                <a:lnTo>
                  <a:pt x="21414" y="20767"/>
                </a:lnTo>
                <a:lnTo>
                  <a:pt x="21431" y="20767"/>
                </a:lnTo>
                <a:cubicBezTo>
                  <a:pt x="21434" y="20769"/>
                  <a:pt x="21436" y="20770"/>
                  <a:pt x="21439" y="20770"/>
                </a:cubicBezTo>
                <a:cubicBezTo>
                  <a:pt x="21455" y="20770"/>
                  <a:pt x="21471" y="20746"/>
                  <a:pt x="21471" y="20727"/>
                </a:cubicBezTo>
                <a:cubicBezTo>
                  <a:pt x="21473" y="20719"/>
                  <a:pt x="21481" y="20715"/>
                  <a:pt x="21491" y="20715"/>
                </a:cubicBezTo>
                <a:cubicBezTo>
                  <a:pt x="21504" y="20715"/>
                  <a:pt x="21520" y="20721"/>
                  <a:pt x="21539" y="20733"/>
                </a:cubicBezTo>
                <a:lnTo>
                  <a:pt x="21567" y="20744"/>
                </a:lnTo>
                <a:cubicBezTo>
                  <a:pt x="21580" y="20749"/>
                  <a:pt x="21583" y="20791"/>
                  <a:pt x="21603" y="20791"/>
                </a:cubicBezTo>
                <a:cubicBezTo>
                  <a:pt x="21609" y="20791"/>
                  <a:pt x="21618" y="20786"/>
                  <a:pt x="21630" y="20773"/>
                </a:cubicBezTo>
                <a:cubicBezTo>
                  <a:pt x="21647" y="20750"/>
                  <a:pt x="21681" y="20750"/>
                  <a:pt x="21709" y="20739"/>
                </a:cubicBezTo>
                <a:cubicBezTo>
                  <a:pt x="21715" y="20739"/>
                  <a:pt x="21715" y="20750"/>
                  <a:pt x="21720" y="20750"/>
                </a:cubicBezTo>
                <a:cubicBezTo>
                  <a:pt x="21766" y="20784"/>
                  <a:pt x="21822" y="20744"/>
                  <a:pt x="21868" y="20795"/>
                </a:cubicBezTo>
                <a:cubicBezTo>
                  <a:pt x="21868" y="20796"/>
                  <a:pt x="21869" y="20796"/>
                  <a:pt x="21870" y="20796"/>
                </a:cubicBezTo>
                <a:cubicBezTo>
                  <a:pt x="21878" y="20796"/>
                  <a:pt x="21898" y="20772"/>
                  <a:pt x="21913" y="20767"/>
                </a:cubicBezTo>
                <a:lnTo>
                  <a:pt x="21930" y="20767"/>
                </a:lnTo>
                <a:cubicBezTo>
                  <a:pt x="21936" y="20771"/>
                  <a:pt x="21940" y="20773"/>
                  <a:pt x="21943" y="20773"/>
                </a:cubicBezTo>
                <a:cubicBezTo>
                  <a:pt x="21956" y="20773"/>
                  <a:pt x="21951" y="20742"/>
                  <a:pt x="21942" y="20733"/>
                </a:cubicBezTo>
                <a:cubicBezTo>
                  <a:pt x="21936" y="20716"/>
                  <a:pt x="21919" y="20659"/>
                  <a:pt x="21913" y="20642"/>
                </a:cubicBezTo>
                <a:cubicBezTo>
                  <a:pt x="21912" y="20639"/>
                  <a:pt x="21910" y="20638"/>
                  <a:pt x="21906" y="20638"/>
                </a:cubicBezTo>
                <a:cubicBezTo>
                  <a:pt x="21889" y="20638"/>
                  <a:pt x="21847" y="20669"/>
                  <a:pt x="21828" y="20688"/>
                </a:cubicBezTo>
                <a:cubicBezTo>
                  <a:pt x="21825" y="20692"/>
                  <a:pt x="21822" y="20694"/>
                  <a:pt x="21821" y="20694"/>
                </a:cubicBezTo>
                <a:cubicBezTo>
                  <a:pt x="21813" y="20694"/>
                  <a:pt x="21819" y="20662"/>
                  <a:pt x="21828" y="20648"/>
                </a:cubicBezTo>
                <a:cubicBezTo>
                  <a:pt x="21833" y="20630"/>
                  <a:pt x="21784" y="20609"/>
                  <a:pt x="21755" y="20609"/>
                </a:cubicBezTo>
                <a:cubicBezTo>
                  <a:pt x="21747" y="20609"/>
                  <a:pt x="21741" y="20610"/>
                  <a:pt x="21737" y="20614"/>
                </a:cubicBezTo>
                <a:cubicBezTo>
                  <a:pt x="21729" y="20622"/>
                  <a:pt x="21699" y="20630"/>
                  <a:pt x="21677" y="20630"/>
                </a:cubicBezTo>
                <a:cubicBezTo>
                  <a:pt x="21668" y="20630"/>
                  <a:pt x="21661" y="20629"/>
                  <a:pt x="21658" y="20625"/>
                </a:cubicBezTo>
                <a:cubicBezTo>
                  <a:pt x="21641" y="20614"/>
                  <a:pt x="21595" y="20568"/>
                  <a:pt x="21556" y="20523"/>
                </a:cubicBezTo>
                <a:lnTo>
                  <a:pt x="21573" y="20466"/>
                </a:lnTo>
                <a:lnTo>
                  <a:pt x="21578" y="20449"/>
                </a:lnTo>
                <a:cubicBezTo>
                  <a:pt x="21587" y="20438"/>
                  <a:pt x="21597" y="20432"/>
                  <a:pt x="21605" y="20432"/>
                </a:cubicBezTo>
                <a:cubicBezTo>
                  <a:pt x="21614" y="20432"/>
                  <a:pt x="21621" y="20438"/>
                  <a:pt x="21624" y="20449"/>
                </a:cubicBezTo>
                <a:lnTo>
                  <a:pt x="21618" y="20461"/>
                </a:lnTo>
                <a:cubicBezTo>
                  <a:pt x="21608" y="20506"/>
                  <a:pt x="21616" y="20542"/>
                  <a:pt x="21633" y="20542"/>
                </a:cubicBezTo>
                <a:cubicBezTo>
                  <a:pt x="21636" y="20542"/>
                  <a:pt x="21638" y="20541"/>
                  <a:pt x="21641" y="20540"/>
                </a:cubicBezTo>
                <a:lnTo>
                  <a:pt x="21675" y="20529"/>
                </a:lnTo>
                <a:cubicBezTo>
                  <a:pt x="21677" y="20529"/>
                  <a:pt x="21680" y="20529"/>
                  <a:pt x="21682" y="20529"/>
                </a:cubicBezTo>
                <a:cubicBezTo>
                  <a:pt x="21712" y="20529"/>
                  <a:pt x="21732" y="20499"/>
                  <a:pt x="21732" y="20483"/>
                </a:cubicBezTo>
                <a:cubicBezTo>
                  <a:pt x="21732" y="20466"/>
                  <a:pt x="21726" y="20449"/>
                  <a:pt x="21726" y="20449"/>
                </a:cubicBezTo>
                <a:lnTo>
                  <a:pt x="21749" y="20449"/>
                </a:lnTo>
                <a:cubicBezTo>
                  <a:pt x="21771" y="20449"/>
                  <a:pt x="21788" y="20455"/>
                  <a:pt x="21783" y="20466"/>
                </a:cubicBezTo>
                <a:lnTo>
                  <a:pt x="21783" y="20478"/>
                </a:lnTo>
                <a:lnTo>
                  <a:pt x="21777" y="20495"/>
                </a:lnTo>
                <a:cubicBezTo>
                  <a:pt x="21771" y="20512"/>
                  <a:pt x="21783" y="20534"/>
                  <a:pt x="21805" y="20540"/>
                </a:cubicBezTo>
                <a:lnTo>
                  <a:pt x="21811" y="20529"/>
                </a:lnTo>
                <a:lnTo>
                  <a:pt x="21828" y="20517"/>
                </a:lnTo>
                <a:cubicBezTo>
                  <a:pt x="21832" y="20507"/>
                  <a:pt x="21839" y="20504"/>
                  <a:pt x="21846" y="20504"/>
                </a:cubicBezTo>
                <a:cubicBezTo>
                  <a:pt x="21860" y="20504"/>
                  <a:pt x="21875" y="20516"/>
                  <a:pt x="21879" y="20523"/>
                </a:cubicBezTo>
                <a:cubicBezTo>
                  <a:pt x="21882" y="20528"/>
                  <a:pt x="21900" y="20531"/>
                  <a:pt x="21922" y="20531"/>
                </a:cubicBezTo>
                <a:cubicBezTo>
                  <a:pt x="21949" y="20531"/>
                  <a:pt x="21980" y="20527"/>
                  <a:pt x="21993" y="20517"/>
                </a:cubicBezTo>
                <a:cubicBezTo>
                  <a:pt x="22004" y="20508"/>
                  <a:pt x="22016" y="20505"/>
                  <a:pt x="22028" y="20505"/>
                </a:cubicBezTo>
                <a:cubicBezTo>
                  <a:pt x="22045" y="20505"/>
                  <a:pt x="22060" y="20513"/>
                  <a:pt x="22066" y="20523"/>
                </a:cubicBezTo>
                <a:cubicBezTo>
                  <a:pt x="22067" y="20526"/>
                  <a:pt x="22069" y="20527"/>
                  <a:pt x="22071" y="20527"/>
                </a:cubicBezTo>
                <a:cubicBezTo>
                  <a:pt x="22082" y="20527"/>
                  <a:pt x="22107" y="20492"/>
                  <a:pt x="22112" y="20478"/>
                </a:cubicBezTo>
                <a:cubicBezTo>
                  <a:pt x="22117" y="20461"/>
                  <a:pt x="22180" y="20449"/>
                  <a:pt x="22203" y="20449"/>
                </a:cubicBezTo>
                <a:cubicBezTo>
                  <a:pt x="22225" y="20449"/>
                  <a:pt x="22248" y="20455"/>
                  <a:pt x="22259" y="20461"/>
                </a:cubicBezTo>
                <a:lnTo>
                  <a:pt x="22248" y="20551"/>
                </a:lnTo>
                <a:cubicBezTo>
                  <a:pt x="22299" y="20534"/>
                  <a:pt x="22356" y="20534"/>
                  <a:pt x="22361" y="20512"/>
                </a:cubicBezTo>
                <a:cubicBezTo>
                  <a:pt x="22361" y="20495"/>
                  <a:pt x="22378" y="20438"/>
                  <a:pt x="22390" y="20387"/>
                </a:cubicBezTo>
                <a:lnTo>
                  <a:pt x="22407" y="20370"/>
                </a:lnTo>
                <a:cubicBezTo>
                  <a:pt x="22423" y="20362"/>
                  <a:pt x="22440" y="20330"/>
                  <a:pt x="22465" y="20330"/>
                </a:cubicBezTo>
                <a:cubicBezTo>
                  <a:pt x="22474" y="20330"/>
                  <a:pt x="22485" y="20335"/>
                  <a:pt x="22498" y="20347"/>
                </a:cubicBezTo>
                <a:lnTo>
                  <a:pt x="22515" y="20364"/>
                </a:lnTo>
                <a:cubicBezTo>
                  <a:pt x="22509" y="20381"/>
                  <a:pt x="22515" y="20421"/>
                  <a:pt x="22520" y="20455"/>
                </a:cubicBezTo>
                <a:lnTo>
                  <a:pt x="22554" y="20432"/>
                </a:lnTo>
                <a:lnTo>
                  <a:pt x="22588" y="20415"/>
                </a:lnTo>
                <a:cubicBezTo>
                  <a:pt x="22622" y="20398"/>
                  <a:pt x="22668" y="20370"/>
                  <a:pt x="22668" y="20359"/>
                </a:cubicBezTo>
                <a:cubicBezTo>
                  <a:pt x="22673" y="20353"/>
                  <a:pt x="22668" y="20336"/>
                  <a:pt x="22651" y="20319"/>
                </a:cubicBezTo>
                <a:lnTo>
                  <a:pt x="22639" y="20319"/>
                </a:lnTo>
                <a:cubicBezTo>
                  <a:pt x="22636" y="20319"/>
                  <a:pt x="22634" y="20320"/>
                  <a:pt x="22631" y="20320"/>
                </a:cubicBezTo>
                <a:cubicBezTo>
                  <a:pt x="22604" y="20320"/>
                  <a:pt x="22600" y="20293"/>
                  <a:pt x="22605" y="20262"/>
                </a:cubicBezTo>
                <a:lnTo>
                  <a:pt x="22617" y="20205"/>
                </a:lnTo>
                <a:cubicBezTo>
                  <a:pt x="22634" y="20143"/>
                  <a:pt x="22645" y="19967"/>
                  <a:pt x="22617" y="19933"/>
                </a:cubicBezTo>
                <a:cubicBezTo>
                  <a:pt x="22594" y="19899"/>
                  <a:pt x="22554" y="19831"/>
                  <a:pt x="22532" y="19785"/>
                </a:cubicBezTo>
                <a:lnTo>
                  <a:pt x="22560" y="19757"/>
                </a:lnTo>
                <a:cubicBezTo>
                  <a:pt x="22577" y="19740"/>
                  <a:pt x="22594" y="19729"/>
                  <a:pt x="22605" y="19712"/>
                </a:cubicBezTo>
                <a:cubicBezTo>
                  <a:pt x="22617" y="19700"/>
                  <a:pt x="22628" y="19672"/>
                  <a:pt x="22628" y="19666"/>
                </a:cubicBezTo>
                <a:cubicBezTo>
                  <a:pt x="22583" y="19615"/>
                  <a:pt x="22628" y="19598"/>
                  <a:pt x="22651" y="19587"/>
                </a:cubicBezTo>
                <a:lnTo>
                  <a:pt x="22673" y="19581"/>
                </a:lnTo>
                <a:cubicBezTo>
                  <a:pt x="22680" y="19576"/>
                  <a:pt x="22688" y="19574"/>
                  <a:pt x="22696" y="19574"/>
                </a:cubicBezTo>
                <a:cubicBezTo>
                  <a:pt x="22714" y="19574"/>
                  <a:pt x="22732" y="19585"/>
                  <a:pt x="22736" y="19593"/>
                </a:cubicBezTo>
                <a:cubicBezTo>
                  <a:pt x="22740" y="19601"/>
                  <a:pt x="22774" y="19623"/>
                  <a:pt x="22795" y="19623"/>
                </a:cubicBezTo>
                <a:cubicBezTo>
                  <a:pt x="22802" y="19623"/>
                  <a:pt x="22807" y="19621"/>
                  <a:pt x="22810" y="19615"/>
                </a:cubicBezTo>
                <a:cubicBezTo>
                  <a:pt x="22815" y="19587"/>
                  <a:pt x="22832" y="19513"/>
                  <a:pt x="22838" y="19490"/>
                </a:cubicBezTo>
                <a:cubicBezTo>
                  <a:pt x="22838" y="19475"/>
                  <a:pt x="22835" y="19468"/>
                  <a:pt x="22829" y="19468"/>
                </a:cubicBezTo>
                <a:cubicBezTo>
                  <a:pt x="22823" y="19468"/>
                  <a:pt x="22815" y="19474"/>
                  <a:pt x="22804" y="19485"/>
                </a:cubicBezTo>
                <a:lnTo>
                  <a:pt x="22793" y="19485"/>
                </a:lnTo>
                <a:cubicBezTo>
                  <a:pt x="22776" y="19485"/>
                  <a:pt x="22753" y="19468"/>
                  <a:pt x="22742" y="19451"/>
                </a:cubicBezTo>
                <a:lnTo>
                  <a:pt x="22713" y="19422"/>
                </a:lnTo>
                <a:cubicBezTo>
                  <a:pt x="22708" y="19445"/>
                  <a:pt x="22656" y="19479"/>
                  <a:pt x="22605" y="19496"/>
                </a:cubicBezTo>
                <a:lnTo>
                  <a:pt x="22583" y="19468"/>
                </a:lnTo>
                <a:lnTo>
                  <a:pt x="22560" y="19451"/>
                </a:lnTo>
                <a:cubicBezTo>
                  <a:pt x="22560" y="19451"/>
                  <a:pt x="22560" y="19452"/>
                  <a:pt x="22559" y="19452"/>
                </a:cubicBezTo>
                <a:cubicBezTo>
                  <a:pt x="22553" y="19452"/>
                  <a:pt x="22524" y="19432"/>
                  <a:pt x="22509" y="19422"/>
                </a:cubicBezTo>
                <a:cubicBezTo>
                  <a:pt x="22492" y="19411"/>
                  <a:pt x="22503" y="19383"/>
                  <a:pt x="22509" y="19377"/>
                </a:cubicBezTo>
                <a:cubicBezTo>
                  <a:pt x="22510" y="19376"/>
                  <a:pt x="22511" y="19376"/>
                  <a:pt x="22512" y="19376"/>
                </a:cubicBezTo>
                <a:cubicBezTo>
                  <a:pt x="22524" y="19376"/>
                  <a:pt x="22550" y="19391"/>
                  <a:pt x="22568" y="19391"/>
                </a:cubicBezTo>
                <a:cubicBezTo>
                  <a:pt x="22574" y="19391"/>
                  <a:pt x="22580" y="19388"/>
                  <a:pt x="22583" y="19383"/>
                </a:cubicBezTo>
                <a:cubicBezTo>
                  <a:pt x="22594" y="19360"/>
                  <a:pt x="22577" y="19309"/>
                  <a:pt x="22571" y="19298"/>
                </a:cubicBezTo>
                <a:cubicBezTo>
                  <a:pt x="22560" y="19286"/>
                  <a:pt x="22588" y="19246"/>
                  <a:pt x="22605" y="19235"/>
                </a:cubicBezTo>
                <a:cubicBezTo>
                  <a:pt x="22617" y="19224"/>
                  <a:pt x="22617" y="19201"/>
                  <a:pt x="22611" y="19195"/>
                </a:cubicBezTo>
                <a:cubicBezTo>
                  <a:pt x="22611" y="19184"/>
                  <a:pt x="22639" y="19161"/>
                  <a:pt x="22656" y="19156"/>
                </a:cubicBezTo>
                <a:cubicBezTo>
                  <a:pt x="22668" y="19150"/>
                  <a:pt x="22708" y="19037"/>
                  <a:pt x="22713" y="18991"/>
                </a:cubicBezTo>
                <a:cubicBezTo>
                  <a:pt x="22719" y="18951"/>
                  <a:pt x="22673" y="18934"/>
                  <a:pt x="22651" y="18929"/>
                </a:cubicBezTo>
                <a:cubicBezTo>
                  <a:pt x="22648" y="18927"/>
                  <a:pt x="22645" y="18926"/>
                  <a:pt x="22641" y="18926"/>
                </a:cubicBezTo>
                <a:cubicBezTo>
                  <a:pt x="22617" y="18926"/>
                  <a:pt x="22568" y="18953"/>
                  <a:pt x="22549" y="18963"/>
                </a:cubicBezTo>
                <a:cubicBezTo>
                  <a:pt x="22547" y="18964"/>
                  <a:pt x="22545" y="18965"/>
                  <a:pt x="22543" y="18965"/>
                </a:cubicBezTo>
                <a:cubicBezTo>
                  <a:pt x="22526" y="18965"/>
                  <a:pt x="22503" y="18927"/>
                  <a:pt x="22503" y="18912"/>
                </a:cubicBezTo>
                <a:cubicBezTo>
                  <a:pt x="22500" y="18901"/>
                  <a:pt x="22486" y="18894"/>
                  <a:pt x="22470" y="18894"/>
                </a:cubicBezTo>
                <a:cubicBezTo>
                  <a:pt x="22461" y="18894"/>
                  <a:pt x="22451" y="18896"/>
                  <a:pt x="22441" y="18900"/>
                </a:cubicBezTo>
                <a:lnTo>
                  <a:pt x="22412" y="18912"/>
                </a:lnTo>
                <a:cubicBezTo>
                  <a:pt x="22401" y="18917"/>
                  <a:pt x="22390" y="18934"/>
                  <a:pt x="22384" y="18946"/>
                </a:cubicBezTo>
                <a:lnTo>
                  <a:pt x="22367" y="18985"/>
                </a:lnTo>
                <a:cubicBezTo>
                  <a:pt x="22378" y="19025"/>
                  <a:pt x="22401" y="19065"/>
                  <a:pt x="22424" y="19071"/>
                </a:cubicBezTo>
                <a:lnTo>
                  <a:pt x="22447" y="19071"/>
                </a:lnTo>
                <a:lnTo>
                  <a:pt x="22469" y="19076"/>
                </a:lnTo>
                <a:cubicBezTo>
                  <a:pt x="22474" y="19056"/>
                  <a:pt x="22498" y="19012"/>
                  <a:pt x="22507" y="19012"/>
                </a:cubicBezTo>
                <a:cubicBezTo>
                  <a:pt x="22508" y="19012"/>
                  <a:pt x="22508" y="19013"/>
                  <a:pt x="22509" y="19014"/>
                </a:cubicBezTo>
                <a:cubicBezTo>
                  <a:pt x="22520" y="19025"/>
                  <a:pt x="22543" y="19065"/>
                  <a:pt x="22543" y="19082"/>
                </a:cubicBezTo>
                <a:cubicBezTo>
                  <a:pt x="22549" y="19093"/>
                  <a:pt x="22447" y="19122"/>
                  <a:pt x="22407" y="19133"/>
                </a:cubicBezTo>
                <a:cubicBezTo>
                  <a:pt x="22397" y="19137"/>
                  <a:pt x="22388" y="19139"/>
                  <a:pt x="22380" y="19139"/>
                </a:cubicBezTo>
                <a:cubicBezTo>
                  <a:pt x="22357" y="19139"/>
                  <a:pt x="22344" y="19124"/>
                  <a:pt x="22344" y="19116"/>
                </a:cubicBezTo>
                <a:cubicBezTo>
                  <a:pt x="22350" y="19105"/>
                  <a:pt x="22356" y="19059"/>
                  <a:pt x="22356" y="19042"/>
                </a:cubicBezTo>
                <a:cubicBezTo>
                  <a:pt x="22356" y="19031"/>
                  <a:pt x="22339" y="18991"/>
                  <a:pt x="22322" y="18951"/>
                </a:cubicBezTo>
                <a:lnTo>
                  <a:pt x="22299" y="18923"/>
                </a:lnTo>
                <a:lnTo>
                  <a:pt x="22288" y="18895"/>
                </a:lnTo>
                <a:cubicBezTo>
                  <a:pt x="22259" y="18895"/>
                  <a:pt x="22225" y="18906"/>
                  <a:pt x="22220" y="18912"/>
                </a:cubicBezTo>
                <a:lnTo>
                  <a:pt x="22214" y="18912"/>
                </a:lnTo>
                <a:lnTo>
                  <a:pt x="22180" y="18900"/>
                </a:lnTo>
                <a:cubicBezTo>
                  <a:pt x="22140" y="18900"/>
                  <a:pt x="22072" y="18889"/>
                  <a:pt x="22027" y="18878"/>
                </a:cubicBezTo>
                <a:lnTo>
                  <a:pt x="21993" y="18866"/>
                </a:lnTo>
                <a:cubicBezTo>
                  <a:pt x="21985" y="18866"/>
                  <a:pt x="21977" y="18864"/>
                  <a:pt x="21972" y="18864"/>
                </a:cubicBezTo>
                <a:cubicBezTo>
                  <a:pt x="21969" y="18864"/>
                  <a:pt x="21966" y="18864"/>
                  <a:pt x="21964" y="18866"/>
                </a:cubicBezTo>
                <a:lnTo>
                  <a:pt x="21902" y="18912"/>
                </a:lnTo>
                <a:cubicBezTo>
                  <a:pt x="21839" y="18866"/>
                  <a:pt x="21805" y="18747"/>
                  <a:pt x="21805" y="18713"/>
                </a:cubicBezTo>
                <a:cubicBezTo>
                  <a:pt x="21805" y="18685"/>
                  <a:pt x="21760" y="18639"/>
                  <a:pt x="21709" y="18622"/>
                </a:cubicBezTo>
                <a:lnTo>
                  <a:pt x="21669" y="18628"/>
                </a:lnTo>
                <a:lnTo>
                  <a:pt x="21624" y="18639"/>
                </a:lnTo>
                <a:cubicBezTo>
                  <a:pt x="21608" y="18655"/>
                  <a:pt x="21595" y="18663"/>
                  <a:pt x="21584" y="18663"/>
                </a:cubicBezTo>
                <a:cubicBezTo>
                  <a:pt x="21568" y="18663"/>
                  <a:pt x="21560" y="18643"/>
                  <a:pt x="21567" y="18605"/>
                </a:cubicBezTo>
                <a:lnTo>
                  <a:pt x="21567" y="18605"/>
                </a:lnTo>
                <a:lnTo>
                  <a:pt x="21499" y="18622"/>
                </a:lnTo>
                <a:cubicBezTo>
                  <a:pt x="21497" y="18623"/>
                  <a:pt x="21495" y="18623"/>
                  <a:pt x="21493" y="18623"/>
                </a:cubicBezTo>
                <a:cubicBezTo>
                  <a:pt x="21470" y="18623"/>
                  <a:pt x="21466" y="18592"/>
                  <a:pt x="21476" y="18571"/>
                </a:cubicBezTo>
                <a:cubicBezTo>
                  <a:pt x="21488" y="18555"/>
                  <a:pt x="21501" y="18527"/>
                  <a:pt x="21519" y="18527"/>
                </a:cubicBezTo>
                <a:cubicBezTo>
                  <a:pt x="21526" y="18527"/>
                  <a:pt x="21535" y="18532"/>
                  <a:pt x="21544" y="18543"/>
                </a:cubicBezTo>
                <a:cubicBezTo>
                  <a:pt x="21556" y="18554"/>
                  <a:pt x="21573" y="18554"/>
                  <a:pt x="21584" y="18554"/>
                </a:cubicBezTo>
                <a:lnTo>
                  <a:pt x="21624" y="18554"/>
                </a:lnTo>
                <a:cubicBezTo>
                  <a:pt x="21638" y="18557"/>
                  <a:pt x="21651" y="18559"/>
                  <a:pt x="21663" y="18559"/>
                </a:cubicBezTo>
                <a:cubicBezTo>
                  <a:pt x="21721" y="18559"/>
                  <a:pt x="21758" y="18526"/>
                  <a:pt x="21749" y="18475"/>
                </a:cubicBezTo>
                <a:lnTo>
                  <a:pt x="21749" y="18475"/>
                </a:lnTo>
                <a:lnTo>
                  <a:pt x="21698" y="18515"/>
                </a:lnTo>
                <a:cubicBezTo>
                  <a:pt x="21691" y="18520"/>
                  <a:pt x="21685" y="18522"/>
                  <a:pt x="21680" y="18522"/>
                </a:cubicBezTo>
                <a:cubicBezTo>
                  <a:pt x="21666" y="18522"/>
                  <a:pt x="21661" y="18502"/>
                  <a:pt x="21652" y="18498"/>
                </a:cubicBezTo>
                <a:cubicBezTo>
                  <a:pt x="21599" y="18471"/>
                  <a:pt x="21577" y="18462"/>
                  <a:pt x="21523" y="18462"/>
                </a:cubicBezTo>
                <a:cubicBezTo>
                  <a:pt x="21508" y="18462"/>
                  <a:pt x="21491" y="18462"/>
                  <a:pt x="21471" y="18463"/>
                </a:cubicBezTo>
                <a:cubicBezTo>
                  <a:pt x="21465" y="18463"/>
                  <a:pt x="21459" y="18452"/>
                  <a:pt x="21448" y="18452"/>
                </a:cubicBezTo>
                <a:lnTo>
                  <a:pt x="21414" y="18446"/>
                </a:lnTo>
                <a:cubicBezTo>
                  <a:pt x="21403" y="18480"/>
                  <a:pt x="21357" y="18611"/>
                  <a:pt x="21357" y="18651"/>
                </a:cubicBezTo>
                <a:cubicBezTo>
                  <a:pt x="21357" y="18679"/>
                  <a:pt x="21354" y="18690"/>
                  <a:pt x="21353" y="18690"/>
                </a:cubicBezTo>
                <a:cubicBezTo>
                  <a:pt x="21352" y="18690"/>
                  <a:pt x="21351" y="18688"/>
                  <a:pt x="21351" y="18685"/>
                </a:cubicBezTo>
                <a:cubicBezTo>
                  <a:pt x="21346" y="18673"/>
                  <a:pt x="21323" y="18634"/>
                  <a:pt x="21295" y="18588"/>
                </a:cubicBezTo>
                <a:lnTo>
                  <a:pt x="21323" y="18526"/>
                </a:lnTo>
                <a:lnTo>
                  <a:pt x="21340" y="18480"/>
                </a:lnTo>
                <a:cubicBezTo>
                  <a:pt x="21300" y="18475"/>
                  <a:pt x="21244" y="18463"/>
                  <a:pt x="21210" y="18463"/>
                </a:cubicBezTo>
                <a:lnTo>
                  <a:pt x="21204" y="18424"/>
                </a:lnTo>
                <a:cubicBezTo>
                  <a:pt x="21198" y="18401"/>
                  <a:pt x="21198" y="18361"/>
                  <a:pt x="21210" y="18350"/>
                </a:cubicBezTo>
                <a:lnTo>
                  <a:pt x="21221" y="18327"/>
                </a:lnTo>
                <a:cubicBezTo>
                  <a:pt x="21225" y="18326"/>
                  <a:pt x="21229" y="18325"/>
                  <a:pt x="21232" y="18325"/>
                </a:cubicBezTo>
                <a:cubicBezTo>
                  <a:pt x="21258" y="18325"/>
                  <a:pt x="21266" y="18358"/>
                  <a:pt x="21261" y="18373"/>
                </a:cubicBezTo>
                <a:cubicBezTo>
                  <a:pt x="21261" y="18384"/>
                  <a:pt x="21289" y="18407"/>
                  <a:pt x="21323" y="18424"/>
                </a:cubicBezTo>
                <a:lnTo>
                  <a:pt x="21329" y="18350"/>
                </a:lnTo>
                <a:lnTo>
                  <a:pt x="21329" y="18310"/>
                </a:lnTo>
                <a:cubicBezTo>
                  <a:pt x="21363" y="18305"/>
                  <a:pt x="21403" y="18299"/>
                  <a:pt x="21408" y="18293"/>
                </a:cubicBezTo>
                <a:cubicBezTo>
                  <a:pt x="21414" y="18282"/>
                  <a:pt x="21414" y="18259"/>
                  <a:pt x="21403" y="18242"/>
                </a:cubicBezTo>
                <a:lnTo>
                  <a:pt x="21397" y="18242"/>
                </a:lnTo>
                <a:lnTo>
                  <a:pt x="21346" y="18237"/>
                </a:lnTo>
                <a:cubicBezTo>
                  <a:pt x="21343" y="18237"/>
                  <a:pt x="21340" y="18237"/>
                  <a:pt x="21337" y="18237"/>
                </a:cubicBezTo>
                <a:cubicBezTo>
                  <a:pt x="21286" y="18237"/>
                  <a:pt x="21255" y="18190"/>
                  <a:pt x="21255" y="18174"/>
                </a:cubicBezTo>
                <a:cubicBezTo>
                  <a:pt x="21259" y="18166"/>
                  <a:pt x="21269" y="18161"/>
                  <a:pt x="21281" y="18161"/>
                </a:cubicBezTo>
                <a:cubicBezTo>
                  <a:pt x="21286" y="18161"/>
                  <a:pt x="21290" y="18161"/>
                  <a:pt x="21295" y="18163"/>
                </a:cubicBezTo>
                <a:lnTo>
                  <a:pt x="21312" y="18174"/>
                </a:lnTo>
                <a:cubicBezTo>
                  <a:pt x="21327" y="18189"/>
                  <a:pt x="21337" y="18209"/>
                  <a:pt x="21352" y="18209"/>
                </a:cubicBezTo>
                <a:cubicBezTo>
                  <a:pt x="21360" y="18209"/>
                  <a:pt x="21369" y="18204"/>
                  <a:pt x="21380" y="18191"/>
                </a:cubicBezTo>
                <a:cubicBezTo>
                  <a:pt x="21386" y="18183"/>
                  <a:pt x="21398" y="18178"/>
                  <a:pt x="21411" y="18178"/>
                </a:cubicBezTo>
                <a:cubicBezTo>
                  <a:pt x="21424" y="18178"/>
                  <a:pt x="21437" y="18183"/>
                  <a:pt x="21442" y="18191"/>
                </a:cubicBezTo>
                <a:cubicBezTo>
                  <a:pt x="21452" y="18199"/>
                  <a:pt x="21459" y="18203"/>
                  <a:pt x="21464" y="18203"/>
                </a:cubicBezTo>
                <a:cubicBezTo>
                  <a:pt x="21479" y="18203"/>
                  <a:pt x="21475" y="18171"/>
                  <a:pt x="21471" y="18163"/>
                </a:cubicBezTo>
                <a:lnTo>
                  <a:pt x="21454" y="18134"/>
                </a:lnTo>
                <a:cubicBezTo>
                  <a:pt x="21459" y="18112"/>
                  <a:pt x="21482" y="18055"/>
                  <a:pt x="21505" y="18015"/>
                </a:cubicBezTo>
                <a:lnTo>
                  <a:pt x="21544" y="18015"/>
                </a:lnTo>
                <a:cubicBezTo>
                  <a:pt x="21573" y="18015"/>
                  <a:pt x="21573" y="17993"/>
                  <a:pt x="21567" y="17964"/>
                </a:cubicBezTo>
                <a:cubicBezTo>
                  <a:pt x="21561" y="17953"/>
                  <a:pt x="21550" y="17936"/>
                  <a:pt x="21556" y="17930"/>
                </a:cubicBezTo>
                <a:lnTo>
                  <a:pt x="21590" y="17868"/>
                </a:lnTo>
                <a:cubicBezTo>
                  <a:pt x="21584" y="17788"/>
                  <a:pt x="21544" y="17726"/>
                  <a:pt x="21533" y="17726"/>
                </a:cubicBezTo>
                <a:cubicBezTo>
                  <a:pt x="21527" y="17726"/>
                  <a:pt x="21482" y="17749"/>
                  <a:pt x="21437" y="17777"/>
                </a:cubicBezTo>
                <a:lnTo>
                  <a:pt x="21386" y="17732"/>
                </a:lnTo>
                <a:cubicBezTo>
                  <a:pt x="21385" y="17731"/>
                  <a:pt x="21383" y="17730"/>
                  <a:pt x="21382" y="17730"/>
                </a:cubicBezTo>
                <a:cubicBezTo>
                  <a:pt x="21371" y="17730"/>
                  <a:pt x="21345" y="17745"/>
                  <a:pt x="21340" y="17760"/>
                </a:cubicBezTo>
                <a:lnTo>
                  <a:pt x="21329" y="17788"/>
                </a:lnTo>
                <a:cubicBezTo>
                  <a:pt x="21323" y="17805"/>
                  <a:pt x="21306" y="17817"/>
                  <a:pt x="21295" y="17822"/>
                </a:cubicBezTo>
                <a:cubicBezTo>
                  <a:pt x="21306" y="17800"/>
                  <a:pt x="21312" y="17771"/>
                  <a:pt x="21312" y="17760"/>
                </a:cubicBezTo>
                <a:cubicBezTo>
                  <a:pt x="21312" y="17760"/>
                  <a:pt x="21312" y="17759"/>
                  <a:pt x="21311" y="17759"/>
                </a:cubicBezTo>
                <a:cubicBezTo>
                  <a:pt x="21308" y="17759"/>
                  <a:pt x="21282" y="17796"/>
                  <a:pt x="21266" y="17822"/>
                </a:cubicBezTo>
                <a:lnTo>
                  <a:pt x="21255" y="17822"/>
                </a:lnTo>
                <a:cubicBezTo>
                  <a:pt x="21238" y="17811"/>
                  <a:pt x="21227" y="17743"/>
                  <a:pt x="21227" y="17715"/>
                </a:cubicBezTo>
                <a:cubicBezTo>
                  <a:pt x="21227" y="17692"/>
                  <a:pt x="21198" y="17675"/>
                  <a:pt x="21193" y="17675"/>
                </a:cubicBezTo>
                <a:cubicBezTo>
                  <a:pt x="21187" y="17675"/>
                  <a:pt x="21181" y="17618"/>
                  <a:pt x="21164" y="17612"/>
                </a:cubicBezTo>
                <a:cubicBezTo>
                  <a:pt x="21147" y="17612"/>
                  <a:pt x="21142" y="17601"/>
                  <a:pt x="21153" y="17595"/>
                </a:cubicBezTo>
                <a:lnTo>
                  <a:pt x="21153" y="17595"/>
                </a:lnTo>
                <a:lnTo>
                  <a:pt x="21164" y="17601"/>
                </a:lnTo>
                <a:lnTo>
                  <a:pt x="21255" y="17618"/>
                </a:lnTo>
                <a:cubicBezTo>
                  <a:pt x="21278" y="17567"/>
                  <a:pt x="21323" y="17488"/>
                  <a:pt x="21340" y="17482"/>
                </a:cubicBezTo>
                <a:cubicBezTo>
                  <a:pt x="21351" y="17476"/>
                  <a:pt x="21329" y="17459"/>
                  <a:pt x="21295" y="17448"/>
                </a:cubicBezTo>
                <a:lnTo>
                  <a:pt x="21295" y="17437"/>
                </a:lnTo>
                <a:cubicBezTo>
                  <a:pt x="21279" y="17399"/>
                  <a:pt x="21257" y="17387"/>
                  <a:pt x="21237" y="17387"/>
                </a:cubicBezTo>
                <a:cubicBezTo>
                  <a:pt x="21213" y="17387"/>
                  <a:pt x="21191" y="17402"/>
                  <a:pt x="21176" y="17414"/>
                </a:cubicBezTo>
                <a:lnTo>
                  <a:pt x="21130" y="17442"/>
                </a:lnTo>
                <a:cubicBezTo>
                  <a:pt x="21096" y="17414"/>
                  <a:pt x="21096" y="17334"/>
                  <a:pt x="21102" y="17312"/>
                </a:cubicBezTo>
                <a:cubicBezTo>
                  <a:pt x="21111" y="17298"/>
                  <a:pt x="21117" y="17288"/>
                  <a:pt x="21121" y="17288"/>
                </a:cubicBezTo>
                <a:cubicBezTo>
                  <a:pt x="21123" y="17288"/>
                  <a:pt x="21124" y="17288"/>
                  <a:pt x="21125" y="17289"/>
                </a:cubicBezTo>
                <a:lnTo>
                  <a:pt x="21125" y="17295"/>
                </a:lnTo>
                <a:cubicBezTo>
                  <a:pt x="21125" y="17342"/>
                  <a:pt x="21144" y="17346"/>
                  <a:pt x="21167" y="17346"/>
                </a:cubicBezTo>
                <a:cubicBezTo>
                  <a:pt x="21172" y="17346"/>
                  <a:pt x="21177" y="17346"/>
                  <a:pt x="21181" y="17346"/>
                </a:cubicBezTo>
                <a:lnTo>
                  <a:pt x="21232" y="17334"/>
                </a:lnTo>
                <a:cubicBezTo>
                  <a:pt x="21210" y="17306"/>
                  <a:pt x="21176" y="17261"/>
                  <a:pt x="21164" y="17238"/>
                </a:cubicBezTo>
                <a:lnTo>
                  <a:pt x="21176" y="17210"/>
                </a:lnTo>
                <a:cubicBezTo>
                  <a:pt x="21187" y="17181"/>
                  <a:pt x="21198" y="17153"/>
                  <a:pt x="21204" y="17124"/>
                </a:cubicBezTo>
                <a:lnTo>
                  <a:pt x="21204" y="17113"/>
                </a:lnTo>
                <a:cubicBezTo>
                  <a:pt x="21203" y="17111"/>
                  <a:pt x="21201" y="17110"/>
                  <a:pt x="21199" y="17110"/>
                </a:cubicBezTo>
                <a:cubicBezTo>
                  <a:pt x="21191" y="17110"/>
                  <a:pt x="21177" y="17126"/>
                  <a:pt x="21159" y="17153"/>
                </a:cubicBezTo>
                <a:lnTo>
                  <a:pt x="21147" y="17147"/>
                </a:lnTo>
                <a:cubicBezTo>
                  <a:pt x="21108" y="17136"/>
                  <a:pt x="21130" y="17107"/>
                  <a:pt x="21147" y="17085"/>
                </a:cubicBezTo>
                <a:lnTo>
                  <a:pt x="21147" y="17079"/>
                </a:lnTo>
                <a:cubicBezTo>
                  <a:pt x="21147" y="17073"/>
                  <a:pt x="21136" y="17034"/>
                  <a:pt x="21113" y="16988"/>
                </a:cubicBezTo>
                <a:lnTo>
                  <a:pt x="21068" y="16994"/>
                </a:lnTo>
                <a:cubicBezTo>
                  <a:pt x="21061" y="16995"/>
                  <a:pt x="21055" y="16996"/>
                  <a:pt x="21049" y="16996"/>
                </a:cubicBezTo>
                <a:cubicBezTo>
                  <a:pt x="21022" y="16996"/>
                  <a:pt x="21000" y="16983"/>
                  <a:pt x="21000" y="16937"/>
                </a:cubicBezTo>
                <a:cubicBezTo>
                  <a:pt x="21000" y="16937"/>
                  <a:pt x="20966" y="16932"/>
                  <a:pt x="20966" y="16932"/>
                </a:cubicBezTo>
                <a:lnTo>
                  <a:pt x="20949" y="17017"/>
                </a:lnTo>
                <a:cubicBezTo>
                  <a:pt x="20898" y="17000"/>
                  <a:pt x="20875" y="16932"/>
                  <a:pt x="20881" y="16909"/>
                </a:cubicBezTo>
                <a:cubicBezTo>
                  <a:pt x="20881" y="16892"/>
                  <a:pt x="20903" y="16863"/>
                  <a:pt x="20920" y="16841"/>
                </a:cubicBezTo>
                <a:lnTo>
                  <a:pt x="20926" y="16846"/>
                </a:lnTo>
                <a:lnTo>
                  <a:pt x="20966" y="16875"/>
                </a:lnTo>
                <a:cubicBezTo>
                  <a:pt x="21005" y="16863"/>
                  <a:pt x="21022" y="16801"/>
                  <a:pt x="21022" y="16778"/>
                </a:cubicBezTo>
                <a:cubicBezTo>
                  <a:pt x="21017" y="16761"/>
                  <a:pt x="21028" y="16739"/>
                  <a:pt x="21034" y="16733"/>
                </a:cubicBezTo>
                <a:cubicBezTo>
                  <a:pt x="21039" y="16733"/>
                  <a:pt x="21119" y="16654"/>
                  <a:pt x="21130" y="16608"/>
                </a:cubicBezTo>
                <a:cubicBezTo>
                  <a:pt x="21130" y="16608"/>
                  <a:pt x="21130" y="16602"/>
                  <a:pt x="21136" y="16597"/>
                </a:cubicBezTo>
                <a:lnTo>
                  <a:pt x="21215" y="16597"/>
                </a:lnTo>
                <a:lnTo>
                  <a:pt x="21261" y="16591"/>
                </a:lnTo>
                <a:lnTo>
                  <a:pt x="21278" y="16585"/>
                </a:lnTo>
                <a:cubicBezTo>
                  <a:pt x="21281" y="16589"/>
                  <a:pt x="21284" y="16590"/>
                  <a:pt x="21288" y="16590"/>
                </a:cubicBezTo>
                <a:cubicBezTo>
                  <a:pt x="21303" y="16590"/>
                  <a:pt x="21317" y="16565"/>
                  <a:pt x="21317" y="16551"/>
                </a:cubicBezTo>
                <a:cubicBezTo>
                  <a:pt x="21320" y="16543"/>
                  <a:pt x="21328" y="16539"/>
                  <a:pt x="21338" y="16539"/>
                </a:cubicBezTo>
                <a:cubicBezTo>
                  <a:pt x="21351" y="16539"/>
                  <a:pt x="21367" y="16545"/>
                  <a:pt x="21386" y="16557"/>
                </a:cubicBezTo>
                <a:lnTo>
                  <a:pt x="21414" y="16568"/>
                </a:lnTo>
                <a:cubicBezTo>
                  <a:pt x="21427" y="16573"/>
                  <a:pt x="21430" y="16615"/>
                  <a:pt x="21449" y="16615"/>
                </a:cubicBezTo>
                <a:cubicBezTo>
                  <a:pt x="21456" y="16615"/>
                  <a:pt x="21465" y="16610"/>
                  <a:pt x="21476" y="16597"/>
                </a:cubicBezTo>
                <a:cubicBezTo>
                  <a:pt x="21493" y="16574"/>
                  <a:pt x="21527" y="16574"/>
                  <a:pt x="21556" y="16563"/>
                </a:cubicBezTo>
                <a:cubicBezTo>
                  <a:pt x="21561" y="16563"/>
                  <a:pt x="21561" y="16574"/>
                  <a:pt x="21567" y="16574"/>
                </a:cubicBezTo>
                <a:cubicBezTo>
                  <a:pt x="21612" y="16608"/>
                  <a:pt x="21669" y="16568"/>
                  <a:pt x="21715" y="16619"/>
                </a:cubicBezTo>
                <a:cubicBezTo>
                  <a:pt x="21715" y="16620"/>
                  <a:pt x="21716" y="16620"/>
                  <a:pt x="21716" y="16620"/>
                </a:cubicBezTo>
                <a:cubicBezTo>
                  <a:pt x="21724" y="16620"/>
                  <a:pt x="21744" y="16591"/>
                  <a:pt x="21760" y="16591"/>
                </a:cubicBezTo>
                <a:lnTo>
                  <a:pt x="21777" y="16591"/>
                </a:lnTo>
                <a:cubicBezTo>
                  <a:pt x="21782" y="16595"/>
                  <a:pt x="21787" y="16597"/>
                  <a:pt x="21790" y="16597"/>
                </a:cubicBezTo>
                <a:cubicBezTo>
                  <a:pt x="21803" y="16597"/>
                  <a:pt x="21798" y="16565"/>
                  <a:pt x="21788" y="16551"/>
                </a:cubicBezTo>
                <a:cubicBezTo>
                  <a:pt x="21783" y="16540"/>
                  <a:pt x="21766" y="16483"/>
                  <a:pt x="21760" y="16466"/>
                </a:cubicBezTo>
                <a:cubicBezTo>
                  <a:pt x="21759" y="16463"/>
                  <a:pt x="21757" y="16462"/>
                  <a:pt x="21753" y="16462"/>
                </a:cubicBezTo>
                <a:cubicBezTo>
                  <a:pt x="21736" y="16462"/>
                  <a:pt x="21694" y="16492"/>
                  <a:pt x="21675" y="16506"/>
                </a:cubicBezTo>
                <a:cubicBezTo>
                  <a:pt x="21671" y="16511"/>
                  <a:pt x="21669" y="16513"/>
                  <a:pt x="21667" y="16513"/>
                </a:cubicBezTo>
                <a:cubicBezTo>
                  <a:pt x="21661" y="16513"/>
                  <a:pt x="21666" y="16484"/>
                  <a:pt x="21675" y="16466"/>
                </a:cubicBezTo>
                <a:cubicBezTo>
                  <a:pt x="21680" y="16452"/>
                  <a:pt x="21624" y="16430"/>
                  <a:pt x="21596" y="16430"/>
                </a:cubicBezTo>
                <a:cubicBezTo>
                  <a:pt x="21591" y="16430"/>
                  <a:pt x="21587" y="16430"/>
                  <a:pt x="21584" y="16432"/>
                </a:cubicBezTo>
                <a:cubicBezTo>
                  <a:pt x="21571" y="16441"/>
                  <a:pt x="21538" y="16453"/>
                  <a:pt x="21518" y="16453"/>
                </a:cubicBezTo>
                <a:cubicBezTo>
                  <a:pt x="21512" y="16453"/>
                  <a:pt x="21507" y="16452"/>
                  <a:pt x="21505" y="16449"/>
                </a:cubicBezTo>
                <a:cubicBezTo>
                  <a:pt x="21488" y="16438"/>
                  <a:pt x="21442" y="16393"/>
                  <a:pt x="21403" y="16347"/>
                </a:cubicBezTo>
                <a:lnTo>
                  <a:pt x="21420" y="16290"/>
                </a:lnTo>
                <a:lnTo>
                  <a:pt x="21425" y="16268"/>
                </a:lnTo>
                <a:cubicBezTo>
                  <a:pt x="21433" y="16257"/>
                  <a:pt x="21443" y="16251"/>
                  <a:pt x="21450" y="16251"/>
                </a:cubicBezTo>
                <a:cubicBezTo>
                  <a:pt x="21459" y="16251"/>
                  <a:pt x="21465" y="16258"/>
                  <a:pt x="21465" y="16273"/>
                </a:cubicBezTo>
                <a:lnTo>
                  <a:pt x="21465" y="16285"/>
                </a:lnTo>
                <a:cubicBezTo>
                  <a:pt x="21454" y="16327"/>
                  <a:pt x="21464" y="16365"/>
                  <a:pt x="21483" y="16365"/>
                </a:cubicBezTo>
                <a:cubicBezTo>
                  <a:pt x="21485" y="16365"/>
                  <a:pt x="21486" y="16365"/>
                  <a:pt x="21488" y="16364"/>
                </a:cubicBezTo>
                <a:lnTo>
                  <a:pt x="21522" y="16353"/>
                </a:lnTo>
                <a:cubicBezTo>
                  <a:pt x="21524" y="16353"/>
                  <a:pt x="21525" y="16353"/>
                  <a:pt x="21527" y="16353"/>
                </a:cubicBezTo>
                <a:cubicBezTo>
                  <a:pt x="21554" y="16353"/>
                  <a:pt x="21578" y="16318"/>
                  <a:pt x="21578" y="16302"/>
                </a:cubicBezTo>
                <a:cubicBezTo>
                  <a:pt x="21573" y="16285"/>
                  <a:pt x="21573" y="16273"/>
                  <a:pt x="21573" y="16273"/>
                </a:cubicBezTo>
                <a:lnTo>
                  <a:pt x="21595" y="16273"/>
                </a:lnTo>
                <a:cubicBezTo>
                  <a:pt x="21600" y="16272"/>
                  <a:pt x="21604" y="16272"/>
                  <a:pt x="21607" y="16272"/>
                </a:cubicBezTo>
                <a:cubicBezTo>
                  <a:pt x="21624" y="16272"/>
                  <a:pt x="21634" y="16281"/>
                  <a:pt x="21630" y="16290"/>
                </a:cubicBezTo>
                <a:lnTo>
                  <a:pt x="21630" y="16296"/>
                </a:lnTo>
                <a:lnTo>
                  <a:pt x="21624" y="16319"/>
                </a:lnTo>
                <a:cubicBezTo>
                  <a:pt x="21618" y="16336"/>
                  <a:pt x="21630" y="16358"/>
                  <a:pt x="21652" y="16364"/>
                </a:cubicBezTo>
                <a:lnTo>
                  <a:pt x="21658" y="16353"/>
                </a:lnTo>
                <a:lnTo>
                  <a:pt x="21675" y="16341"/>
                </a:lnTo>
                <a:cubicBezTo>
                  <a:pt x="21679" y="16330"/>
                  <a:pt x="21687" y="16326"/>
                  <a:pt x="21695" y="16326"/>
                </a:cubicBezTo>
                <a:cubicBezTo>
                  <a:pt x="21708" y="16326"/>
                  <a:pt x="21722" y="16337"/>
                  <a:pt x="21726" y="16347"/>
                </a:cubicBezTo>
                <a:cubicBezTo>
                  <a:pt x="21729" y="16352"/>
                  <a:pt x="21747" y="16355"/>
                  <a:pt x="21769" y="16355"/>
                </a:cubicBezTo>
                <a:cubicBezTo>
                  <a:pt x="21796" y="16355"/>
                  <a:pt x="21827" y="16351"/>
                  <a:pt x="21839" y="16341"/>
                </a:cubicBezTo>
                <a:cubicBezTo>
                  <a:pt x="21851" y="16332"/>
                  <a:pt x="21863" y="16329"/>
                  <a:pt x="21874" y="16329"/>
                </a:cubicBezTo>
                <a:cubicBezTo>
                  <a:pt x="21891" y="16329"/>
                  <a:pt x="21906" y="16337"/>
                  <a:pt x="21913" y="16347"/>
                </a:cubicBezTo>
                <a:cubicBezTo>
                  <a:pt x="21914" y="16350"/>
                  <a:pt x="21916" y="16351"/>
                  <a:pt x="21918" y="16351"/>
                </a:cubicBezTo>
                <a:cubicBezTo>
                  <a:pt x="21929" y="16351"/>
                  <a:pt x="21954" y="16316"/>
                  <a:pt x="21959" y="16302"/>
                </a:cubicBezTo>
                <a:cubicBezTo>
                  <a:pt x="21963" y="16287"/>
                  <a:pt x="22011" y="16272"/>
                  <a:pt x="22038" y="16272"/>
                </a:cubicBezTo>
                <a:cubicBezTo>
                  <a:pt x="22043" y="16272"/>
                  <a:pt x="22046" y="16273"/>
                  <a:pt x="22049" y="16273"/>
                </a:cubicBezTo>
                <a:cubicBezTo>
                  <a:pt x="22072" y="16273"/>
                  <a:pt x="22095" y="16279"/>
                  <a:pt x="22106" y="16285"/>
                </a:cubicBezTo>
                <a:lnTo>
                  <a:pt x="22095" y="16376"/>
                </a:lnTo>
                <a:cubicBezTo>
                  <a:pt x="22146" y="16358"/>
                  <a:pt x="22203" y="16353"/>
                  <a:pt x="22208" y="16336"/>
                </a:cubicBezTo>
                <a:cubicBezTo>
                  <a:pt x="22208" y="16319"/>
                  <a:pt x="22225" y="16262"/>
                  <a:pt x="22237" y="16211"/>
                </a:cubicBezTo>
                <a:lnTo>
                  <a:pt x="22254" y="16194"/>
                </a:lnTo>
                <a:cubicBezTo>
                  <a:pt x="22270" y="16186"/>
                  <a:pt x="22286" y="16154"/>
                  <a:pt x="22311" y="16154"/>
                </a:cubicBezTo>
                <a:cubicBezTo>
                  <a:pt x="22321" y="16154"/>
                  <a:pt x="22332" y="16159"/>
                  <a:pt x="22344" y="16171"/>
                </a:cubicBezTo>
                <a:lnTo>
                  <a:pt x="22361" y="16188"/>
                </a:lnTo>
                <a:cubicBezTo>
                  <a:pt x="22356" y="16205"/>
                  <a:pt x="22361" y="16245"/>
                  <a:pt x="22367" y="16273"/>
                </a:cubicBezTo>
                <a:lnTo>
                  <a:pt x="22401" y="16256"/>
                </a:lnTo>
                <a:lnTo>
                  <a:pt x="22435" y="16234"/>
                </a:lnTo>
                <a:cubicBezTo>
                  <a:pt x="22469" y="16222"/>
                  <a:pt x="22515" y="16194"/>
                  <a:pt x="22515" y="16183"/>
                </a:cubicBezTo>
                <a:cubicBezTo>
                  <a:pt x="22520" y="16177"/>
                  <a:pt x="22515" y="16160"/>
                  <a:pt x="22498" y="16143"/>
                </a:cubicBezTo>
                <a:lnTo>
                  <a:pt x="22486" y="16143"/>
                </a:lnTo>
                <a:cubicBezTo>
                  <a:pt x="22483" y="16143"/>
                  <a:pt x="22481" y="16144"/>
                  <a:pt x="22478" y="16144"/>
                </a:cubicBezTo>
                <a:cubicBezTo>
                  <a:pt x="22451" y="16144"/>
                  <a:pt x="22447" y="16117"/>
                  <a:pt x="22452" y="16086"/>
                </a:cubicBezTo>
                <a:lnTo>
                  <a:pt x="22464" y="16029"/>
                </a:lnTo>
                <a:cubicBezTo>
                  <a:pt x="22481" y="15967"/>
                  <a:pt x="22492" y="15791"/>
                  <a:pt x="22464" y="15757"/>
                </a:cubicBezTo>
                <a:cubicBezTo>
                  <a:pt x="22441" y="15723"/>
                  <a:pt x="22401" y="15655"/>
                  <a:pt x="22378" y="15604"/>
                </a:cubicBezTo>
                <a:lnTo>
                  <a:pt x="22407" y="15575"/>
                </a:lnTo>
                <a:cubicBezTo>
                  <a:pt x="22424" y="15558"/>
                  <a:pt x="22441" y="15553"/>
                  <a:pt x="22452" y="15536"/>
                </a:cubicBezTo>
                <a:cubicBezTo>
                  <a:pt x="22464" y="15524"/>
                  <a:pt x="22475" y="15490"/>
                  <a:pt x="22475" y="15490"/>
                </a:cubicBezTo>
                <a:cubicBezTo>
                  <a:pt x="22430" y="15434"/>
                  <a:pt x="22469" y="15417"/>
                  <a:pt x="22498" y="15411"/>
                </a:cubicBezTo>
                <a:lnTo>
                  <a:pt x="22520" y="15400"/>
                </a:lnTo>
                <a:cubicBezTo>
                  <a:pt x="22526" y="15397"/>
                  <a:pt x="22531" y="15396"/>
                  <a:pt x="22537" y="15396"/>
                </a:cubicBezTo>
                <a:cubicBezTo>
                  <a:pt x="22557" y="15396"/>
                  <a:pt x="22577" y="15408"/>
                  <a:pt x="22577" y="15417"/>
                </a:cubicBezTo>
                <a:cubicBezTo>
                  <a:pt x="22581" y="15425"/>
                  <a:pt x="22612" y="15445"/>
                  <a:pt x="22633" y="15445"/>
                </a:cubicBezTo>
                <a:cubicBezTo>
                  <a:pt x="22641" y="15445"/>
                  <a:pt x="22648" y="15442"/>
                  <a:pt x="22651" y="15434"/>
                </a:cubicBezTo>
                <a:cubicBezTo>
                  <a:pt x="22662" y="15411"/>
                  <a:pt x="22679" y="15332"/>
                  <a:pt x="22685" y="15309"/>
                </a:cubicBezTo>
                <a:cubicBezTo>
                  <a:pt x="22685" y="15297"/>
                  <a:pt x="22682" y="15292"/>
                  <a:pt x="22676" y="15292"/>
                </a:cubicBezTo>
                <a:cubicBezTo>
                  <a:pt x="22671" y="15292"/>
                  <a:pt x="22662" y="15297"/>
                  <a:pt x="22651" y="15309"/>
                </a:cubicBezTo>
                <a:lnTo>
                  <a:pt x="22634" y="15309"/>
                </a:lnTo>
                <a:cubicBezTo>
                  <a:pt x="22617" y="15309"/>
                  <a:pt x="22600" y="15292"/>
                  <a:pt x="22583" y="15275"/>
                </a:cubicBezTo>
                <a:lnTo>
                  <a:pt x="22560" y="15241"/>
                </a:lnTo>
                <a:cubicBezTo>
                  <a:pt x="22554" y="15269"/>
                  <a:pt x="22503" y="15303"/>
                  <a:pt x="22452" y="15320"/>
                </a:cubicBezTo>
                <a:lnTo>
                  <a:pt x="22424" y="15292"/>
                </a:lnTo>
                <a:lnTo>
                  <a:pt x="22407" y="15275"/>
                </a:lnTo>
                <a:cubicBezTo>
                  <a:pt x="22401" y="15275"/>
                  <a:pt x="22367" y="15258"/>
                  <a:pt x="22356" y="15246"/>
                </a:cubicBezTo>
                <a:cubicBezTo>
                  <a:pt x="22339" y="15235"/>
                  <a:pt x="22350" y="15207"/>
                  <a:pt x="22356" y="15201"/>
                </a:cubicBezTo>
                <a:cubicBezTo>
                  <a:pt x="22356" y="15201"/>
                  <a:pt x="22357" y="15200"/>
                  <a:pt x="22358" y="15200"/>
                </a:cubicBezTo>
                <a:cubicBezTo>
                  <a:pt x="22367" y="15200"/>
                  <a:pt x="22395" y="15215"/>
                  <a:pt x="22414" y="15215"/>
                </a:cubicBezTo>
                <a:cubicBezTo>
                  <a:pt x="22421" y="15215"/>
                  <a:pt x="22427" y="15212"/>
                  <a:pt x="22430" y="15207"/>
                </a:cubicBezTo>
                <a:cubicBezTo>
                  <a:pt x="22441" y="15184"/>
                  <a:pt x="22424" y="15133"/>
                  <a:pt x="22418" y="15122"/>
                </a:cubicBezTo>
                <a:cubicBezTo>
                  <a:pt x="22407" y="15110"/>
                  <a:pt x="22435" y="15071"/>
                  <a:pt x="22447" y="15059"/>
                </a:cubicBezTo>
                <a:cubicBezTo>
                  <a:pt x="22464" y="15048"/>
                  <a:pt x="22464" y="15019"/>
                  <a:pt x="22458" y="15014"/>
                </a:cubicBezTo>
                <a:cubicBezTo>
                  <a:pt x="22452" y="15008"/>
                  <a:pt x="22486" y="14985"/>
                  <a:pt x="22498" y="14980"/>
                </a:cubicBezTo>
                <a:cubicBezTo>
                  <a:pt x="22509" y="14968"/>
                  <a:pt x="22549" y="14861"/>
                  <a:pt x="22560" y="14815"/>
                </a:cubicBezTo>
                <a:cubicBezTo>
                  <a:pt x="22566" y="14770"/>
                  <a:pt x="22515" y="14753"/>
                  <a:pt x="22498" y="14747"/>
                </a:cubicBezTo>
                <a:cubicBezTo>
                  <a:pt x="22496" y="14747"/>
                  <a:pt x="22494" y="14746"/>
                  <a:pt x="22492" y="14746"/>
                </a:cubicBezTo>
                <a:cubicBezTo>
                  <a:pt x="22470" y="14746"/>
                  <a:pt x="22416" y="14771"/>
                  <a:pt x="22395" y="14787"/>
                </a:cubicBezTo>
                <a:cubicBezTo>
                  <a:pt x="22394" y="14788"/>
                  <a:pt x="22392" y="14789"/>
                  <a:pt x="22390" y="14789"/>
                </a:cubicBezTo>
                <a:cubicBezTo>
                  <a:pt x="22373" y="14789"/>
                  <a:pt x="22350" y="14751"/>
                  <a:pt x="22350" y="14736"/>
                </a:cubicBezTo>
                <a:cubicBezTo>
                  <a:pt x="22347" y="14722"/>
                  <a:pt x="22336" y="14717"/>
                  <a:pt x="22320" y="14717"/>
                </a:cubicBezTo>
                <a:cubicBezTo>
                  <a:pt x="22309" y="14717"/>
                  <a:pt x="22296" y="14720"/>
                  <a:pt x="22282" y="14724"/>
                </a:cubicBezTo>
                <a:lnTo>
                  <a:pt x="22259" y="14736"/>
                </a:lnTo>
                <a:cubicBezTo>
                  <a:pt x="22248" y="14741"/>
                  <a:pt x="22237" y="14753"/>
                  <a:pt x="22231" y="14770"/>
                </a:cubicBezTo>
                <a:lnTo>
                  <a:pt x="22214" y="14804"/>
                </a:lnTo>
                <a:cubicBezTo>
                  <a:pt x="22225" y="14849"/>
                  <a:pt x="22248" y="14889"/>
                  <a:pt x="22271" y="14895"/>
                </a:cubicBezTo>
                <a:lnTo>
                  <a:pt x="22288" y="14895"/>
                </a:lnTo>
                <a:lnTo>
                  <a:pt x="22310" y="14900"/>
                </a:lnTo>
                <a:cubicBezTo>
                  <a:pt x="22321" y="14880"/>
                  <a:pt x="22340" y="14836"/>
                  <a:pt x="22352" y="14836"/>
                </a:cubicBezTo>
                <a:cubicBezTo>
                  <a:pt x="22353" y="14836"/>
                  <a:pt x="22355" y="14837"/>
                  <a:pt x="22356" y="14838"/>
                </a:cubicBezTo>
                <a:cubicBezTo>
                  <a:pt x="22367" y="14849"/>
                  <a:pt x="22384" y="14889"/>
                  <a:pt x="22390" y="14906"/>
                </a:cubicBezTo>
                <a:cubicBezTo>
                  <a:pt x="22395" y="14917"/>
                  <a:pt x="22288" y="14940"/>
                  <a:pt x="22248" y="14957"/>
                </a:cubicBezTo>
                <a:cubicBezTo>
                  <a:pt x="22240" y="14961"/>
                  <a:pt x="22233" y="14962"/>
                  <a:pt x="22227" y="14962"/>
                </a:cubicBezTo>
                <a:cubicBezTo>
                  <a:pt x="22203" y="14962"/>
                  <a:pt x="22187" y="14943"/>
                  <a:pt x="22191" y="14934"/>
                </a:cubicBezTo>
                <a:cubicBezTo>
                  <a:pt x="22197" y="14923"/>
                  <a:pt x="22203" y="14883"/>
                  <a:pt x="22203" y="14866"/>
                </a:cubicBezTo>
                <a:cubicBezTo>
                  <a:pt x="22197" y="14855"/>
                  <a:pt x="22186" y="14810"/>
                  <a:pt x="22163" y="14775"/>
                </a:cubicBezTo>
                <a:lnTo>
                  <a:pt x="22146" y="14747"/>
                </a:lnTo>
                <a:lnTo>
                  <a:pt x="22129" y="14719"/>
                </a:lnTo>
                <a:cubicBezTo>
                  <a:pt x="22100" y="14719"/>
                  <a:pt x="22072" y="14730"/>
                  <a:pt x="22066" y="14736"/>
                </a:cubicBezTo>
                <a:lnTo>
                  <a:pt x="22061" y="14736"/>
                </a:lnTo>
                <a:lnTo>
                  <a:pt x="22021" y="14724"/>
                </a:lnTo>
                <a:cubicBezTo>
                  <a:pt x="21981" y="14724"/>
                  <a:pt x="21913" y="14713"/>
                  <a:pt x="21873" y="14702"/>
                </a:cubicBezTo>
                <a:lnTo>
                  <a:pt x="21834" y="14690"/>
                </a:lnTo>
                <a:cubicBezTo>
                  <a:pt x="21830" y="14690"/>
                  <a:pt x="21824" y="14688"/>
                  <a:pt x="21818" y="14688"/>
                </a:cubicBezTo>
                <a:cubicBezTo>
                  <a:pt x="21815" y="14688"/>
                  <a:pt x="21813" y="14688"/>
                  <a:pt x="21811" y="14690"/>
                </a:cubicBezTo>
                <a:lnTo>
                  <a:pt x="21743" y="14736"/>
                </a:lnTo>
                <a:cubicBezTo>
                  <a:pt x="21681" y="14690"/>
                  <a:pt x="21647" y="14571"/>
                  <a:pt x="21647" y="14537"/>
                </a:cubicBezTo>
                <a:cubicBezTo>
                  <a:pt x="21647" y="14509"/>
                  <a:pt x="21607" y="14463"/>
                  <a:pt x="21556" y="14441"/>
                </a:cubicBezTo>
                <a:lnTo>
                  <a:pt x="21510" y="14452"/>
                </a:lnTo>
                <a:lnTo>
                  <a:pt x="21471" y="14463"/>
                </a:lnTo>
                <a:cubicBezTo>
                  <a:pt x="21456" y="14478"/>
                  <a:pt x="21443" y="14485"/>
                  <a:pt x="21432" y="14485"/>
                </a:cubicBezTo>
                <a:cubicBezTo>
                  <a:pt x="21415" y="14485"/>
                  <a:pt x="21405" y="14465"/>
                  <a:pt x="21408" y="14429"/>
                </a:cubicBezTo>
                <a:lnTo>
                  <a:pt x="21408" y="14429"/>
                </a:lnTo>
                <a:lnTo>
                  <a:pt x="21340" y="14446"/>
                </a:lnTo>
                <a:cubicBezTo>
                  <a:pt x="21338" y="14447"/>
                  <a:pt x="21336" y="14447"/>
                  <a:pt x="21334" y="14447"/>
                </a:cubicBezTo>
                <a:cubicBezTo>
                  <a:pt x="21312" y="14447"/>
                  <a:pt x="21313" y="14416"/>
                  <a:pt x="21323" y="14395"/>
                </a:cubicBezTo>
                <a:cubicBezTo>
                  <a:pt x="21331" y="14379"/>
                  <a:pt x="21342" y="14351"/>
                  <a:pt x="21362" y="14351"/>
                </a:cubicBezTo>
                <a:cubicBezTo>
                  <a:pt x="21370" y="14351"/>
                  <a:pt x="21380" y="14356"/>
                  <a:pt x="21391" y="14367"/>
                </a:cubicBezTo>
                <a:cubicBezTo>
                  <a:pt x="21397" y="14373"/>
                  <a:pt x="21420" y="14378"/>
                  <a:pt x="21431" y="14378"/>
                </a:cubicBezTo>
                <a:lnTo>
                  <a:pt x="21465" y="14378"/>
                </a:lnTo>
                <a:cubicBezTo>
                  <a:pt x="21480" y="14381"/>
                  <a:pt x="21494" y="14383"/>
                  <a:pt x="21506" y="14383"/>
                </a:cubicBezTo>
                <a:cubicBezTo>
                  <a:pt x="21568" y="14383"/>
                  <a:pt x="21604" y="14350"/>
                  <a:pt x="21590" y="14299"/>
                </a:cubicBezTo>
                <a:lnTo>
                  <a:pt x="21590" y="14299"/>
                </a:lnTo>
                <a:lnTo>
                  <a:pt x="21539" y="14339"/>
                </a:lnTo>
                <a:cubicBezTo>
                  <a:pt x="21533" y="14342"/>
                  <a:pt x="21529" y="14343"/>
                  <a:pt x="21525" y="14343"/>
                </a:cubicBezTo>
                <a:cubicBezTo>
                  <a:pt x="21510" y="14343"/>
                  <a:pt x="21507" y="14320"/>
                  <a:pt x="21493" y="14316"/>
                </a:cubicBezTo>
                <a:cubicBezTo>
                  <a:pt x="21445" y="14294"/>
                  <a:pt x="21424" y="14286"/>
                  <a:pt x="21372" y="14286"/>
                </a:cubicBezTo>
                <a:cubicBezTo>
                  <a:pt x="21357" y="14286"/>
                  <a:pt x="21339" y="14286"/>
                  <a:pt x="21317" y="14288"/>
                </a:cubicBezTo>
                <a:cubicBezTo>
                  <a:pt x="21306" y="14288"/>
                  <a:pt x="21300" y="14276"/>
                  <a:pt x="21295" y="14276"/>
                </a:cubicBezTo>
                <a:lnTo>
                  <a:pt x="21255" y="14265"/>
                </a:lnTo>
                <a:cubicBezTo>
                  <a:pt x="21244" y="14305"/>
                  <a:pt x="21198" y="14435"/>
                  <a:pt x="21204" y="14475"/>
                </a:cubicBezTo>
                <a:cubicBezTo>
                  <a:pt x="21204" y="14503"/>
                  <a:pt x="21201" y="14514"/>
                  <a:pt x="21197" y="14514"/>
                </a:cubicBezTo>
                <a:cubicBezTo>
                  <a:pt x="21196" y="14514"/>
                  <a:pt x="21194" y="14512"/>
                  <a:pt x="21193" y="14509"/>
                </a:cubicBezTo>
                <a:cubicBezTo>
                  <a:pt x="21193" y="14497"/>
                  <a:pt x="21170" y="14458"/>
                  <a:pt x="21142" y="14412"/>
                </a:cubicBezTo>
                <a:lnTo>
                  <a:pt x="21164" y="14350"/>
                </a:lnTo>
                <a:lnTo>
                  <a:pt x="21187" y="14305"/>
                </a:lnTo>
                <a:cubicBezTo>
                  <a:pt x="21147" y="14299"/>
                  <a:pt x="21085" y="14288"/>
                  <a:pt x="21056" y="14288"/>
                </a:cubicBezTo>
                <a:lnTo>
                  <a:pt x="21045" y="14248"/>
                </a:lnTo>
                <a:cubicBezTo>
                  <a:pt x="21045" y="14231"/>
                  <a:pt x="21045" y="14219"/>
                  <a:pt x="21045" y="14202"/>
                </a:cubicBezTo>
                <a:cubicBezTo>
                  <a:pt x="21045" y="14202"/>
                  <a:pt x="21051" y="14208"/>
                  <a:pt x="21051" y="14208"/>
                </a:cubicBezTo>
                <a:lnTo>
                  <a:pt x="21073" y="14214"/>
                </a:lnTo>
                <a:cubicBezTo>
                  <a:pt x="21085" y="14214"/>
                  <a:pt x="21096" y="14202"/>
                  <a:pt x="21108" y="14197"/>
                </a:cubicBezTo>
                <a:cubicBezTo>
                  <a:pt x="21108" y="14214"/>
                  <a:pt x="21136" y="14231"/>
                  <a:pt x="21170" y="14248"/>
                </a:cubicBezTo>
                <a:lnTo>
                  <a:pt x="21170" y="14174"/>
                </a:lnTo>
                <a:lnTo>
                  <a:pt x="21181" y="14174"/>
                </a:lnTo>
                <a:cubicBezTo>
                  <a:pt x="21183" y="14175"/>
                  <a:pt x="21186" y="14176"/>
                  <a:pt x="21189" y="14176"/>
                </a:cubicBezTo>
                <a:cubicBezTo>
                  <a:pt x="21217" y="14176"/>
                  <a:pt x="21300" y="14146"/>
                  <a:pt x="21334" y="14146"/>
                </a:cubicBezTo>
                <a:cubicBezTo>
                  <a:pt x="21374" y="14146"/>
                  <a:pt x="21454" y="14129"/>
                  <a:pt x="21465" y="14123"/>
                </a:cubicBezTo>
                <a:cubicBezTo>
                  <a:pt x="21467" y="14122"/>
                  <a:pt x="21469" y="14122"/>
                  <a:pt x="21471" y="14122"/>
                </a:cubicBezTo>
                <a:cubicBezTo>
                  <a:pt x="21489" y="14122"/>
                  <a:pt x="21527" y="14137"/>
                  <a:pt x="21549" y="14137"/>
                </a:cubicBezTo>
                <a:cubicBezTo>
                  <a:pt x="21554" y="14137"/>
                  <a:pt x="21559" y="14136"/>
                  <a:pt x="21561" y="14134"/>
                </a:cubicBezTo>
                <a:cubicBezTo>
                  <a:pt x="21570" y="14126"/>
                  <a:pt x="21596" y="14121"/>
                  <a:pt x="21625" y="14121"/>
                </a:cubicBezTo>
                <a:cubicBezTo>
                  <a:pt x="21636" y="14121"/>
                  <a:pt x="21647" y="14121"/>
                  <a:pt x="21658" y="14123"/>
                </a:cubicBezTo>
                <a:lnTo>
                  <a:pt x="21686" y="14083"/>
                </a:lnTo>
                <a:lnTo>
                  <a:pt x="21692" y="14083"/>
                </a:lnTo>
                <a:cubicBezTo>
                  <a:pt x="21693" y="14084"/>
                  <a:pt x="21695" y="14084"/>
                  <a:pt x="21698" y="14084"/>
                </a:cubicBezTo>
                <a:cubicBezTo>
                  <a:pt x="21713" y="14084"/>
                  <a:pt x="21747" y="14068"/>
                  <a:pt x="21777" y="14038"/>
                </a:cubicBezTo>
                <a:lnTo>
                  <a:pt x="21783" y="14061"/>
                </a:lnTo>
                <a:cubicBezTo>
                  <a:pt x="21788" y="14072"/>
                  <a:pt x="21793" y="14075"/>
                  <a:pt x="21798" y="14075"/>
                </a:cubicBezTo>
                <a:cubicBezTo>
                  <a:pt x="21811" y="14075"/>
                  <a:pt x="21825" y="14051"/>
                  <a:pt x="21836" y="14051"/>
                </a:cubicBezTo>
                <a:cubicBezTo>
                  <a:pt x="21842" y="14051"/>
                  <a:pt x="21847" y="14056"/>
                  <a:pt x="21851" y="14072"/>
                </a:cubicBezTo>
                <a:cubicBezTo>
                  <a:pt x="21851" y="14072"/>
                  <a:pt x="21891" y="14054"/>
                  <a:pt x="21904" y="14054"/>
                </a:cubicBezTo>
                <a:cubicBezTo>
                  <a:pt x="21906" y="14054"/>
                  <a:pt x="21907" y="14054"/>
                  <a:pt x="21908" y="14055"/>
                </a:cubicBezTo>
                <a:lnTo>
                  <a:pt x="21936" y="14112"/>
                </a:lnTo>
                <a:cubicBezTo>
                  <a:pt x="21959" y="14078"/>
                  <a:pt x="21998" y="14032"/>
                  <a:pt x="22032" y="14015"/>
                </a:cubicBezTo>
                <a:lnTo>
                  <a:pt x="22123" y="14015"/>
                </a:lnTo>
                <a:cubicBezTo>
                  <a:pt x="22191" y="14015"/>
                  <a:pt x="22271" y="14004"/>
                  <a:pt x="22305" y="13993"/>
                </a:cubicBezTo>
                <a:lnTo>
                  <a:pt x="22333" y="13987"/>
                </a:lnTo>
                <a:lnTo>
                  <a:pt x="22367" y="13981"/>
                </a:lnTo>
                <a:cubicBezTo>
                  <a:pt x="22395" y="13964"/>
                  <a:pt x="22588" y="13947"/>
                  <a:pt x="22645" y="13924"/>
                </a:cubicBezTo>
                <a:cubicBezTo>
                  <a:pt x="22694" y="13905"/>
                  <a:pt x="22752" y="13889"/>
                  <a:pt x="22785" y="13889"/>
                </a:cubicBezTo>
                <a:cubicBezTo>
                  <a:pt x="22790" y="13889"/>
                  <a:pt x="22795" y="13890"/>
                  <a:pt x="22798" y="13890"/>
                </a:cubicBezTo>
                <a:lnTo>
                  <a:pt x="22827" y="13873"/>
                </a:lnTo>
                <a:lnTo>
                  <a:pt x="22844" y="13862"/>
                </a:lnTo>
                <a:cubicBezTo>
                  <a:pt x="22866" y="13845"/>
                  <a:pt x="22912" y="13834"/>
                  <a:pt x="22923" y="13834"/>
                </a:cubicBezTo>
                <a:cubicBezTo>
                  <a:pt x="22934" y="13834"/>
                  <a:pt x="22974" y="13805"/>
                  <a:pt x="22986" y="13794"/>
                </a:cubicBezTo>
                <a:cubicBezTo>
                  <a:pt x="22997" y="13783"/>
                  <a:pt x="23014" y="13771"/>
                  <a:pt x="23014" y="13771"/>
                </a:cubicBezTo>
                <a:cubicBezTo>
                  <a:pt x="23020" y="13771"/>
                  <a:pt x="23037" y="13783"/>
                  <a:pt x="23059" y="13788"/>
                </a:cubicBezTo>
                <a:lnTo>
                  <a:pt x="23048" y="13766"/>
                </a:lnTo>
                <a:lnTo>
                  <a:pt x="23014" y="13680"/>
                </a:lnTo>
                <a:cubicBezTo>
                  <a:pt x="22963" y="13595"/>
                  <a:pt x="22934" y="13510"/>
                  <a:pt x="22934" y="13505"/>
                </a:cubicBezTo>
                <a:cubicBezTo>
                  <a:pt x="22940" y="13505"/>
                  <a:pt x="22974" y="13476"/>
                  <a:pt x="23014" y="13436"/>
                </a:cubicBezTo>
                <a:lnTo>
                  <a:pt x="22963" y="13351"/>
                </a:lnTo>
                <a:lnTo>
                  <a:pt x="22946" y="13312"/>
                </a:lnTo>
                <a:cubicBezTo>
                  <a:pt x="22957" y="13278"/>
                  <a:pt x="22969" y="13227"/>
                  <a:pt x="22974" y="13198"/>
                </a:cubicBezTo>
                <a:lnTo>
                  <a:pt x="22951" y="13175"/>
                </a:lnTo>
                <a:lnTo>
                  <a:pt x="22940" y="13153"/>
                </a:lnTo>
                <a:cubicBezTo>
                  <a:pt x="22934" y="13124"/>
                  <a:pt x="22929" y="13068"/>
                  <a:pt x="22929" y="13034"/>
                </a:cubicBezTo>
                <a:lnTo>
                  <a:pt x="22929" y="13011"/>
                </a:lnTo>
                <a:lnTo>
                  <a:pt x="22934" y="12949"/>
                </a:lnTo>
                <a:cubicBezTo>
                  <a:pt x="22900" y="12943"/>
                  <a:pt x="22934" y="12909"/>
                  <a:pt x="22946" y="12886"/>
                </a:cubicBezTo>
                <a:cubicBezTo>
                  <a:pt x="22957" y="12858"/>
                  <a:pt x="22991" y="12801"/>
                  <a:pt x="23014" y="12756"/>
                </a:cubicBezTo>
                <a:lnTo>
                  <a:pt x="22974" y="12727"/>
                </a:lnTo>
                <a:cubicBezTo>
                  <a:pt x="22917" y="12688"/>
                  <a:pt x="22912" y="12653"/>
                  <a:pt x="22951" y="12585"/>
                </a:cubicBezTo>
                <a:lnTo>
                  <a:pt x="22963" y="12563"/>
                </a:lnTo>
                <a:cubicBezTo>
                  <a:pt x="22963" y="12523"/>
                  <a:pt x="22940" y="12449"/>
                  <a:pt x="22923" y="12432"/>
                </a:cubicBezTo>
                <a:cubicBezTo>
                  <a:pt x="22912" y="12415"/>
                  <a:pt x="22906" y="12392"/>
                  <a:pt x="22912" y="12392"/>
                </a:cubicBezTo>
                <a:cubicBezTo>
                  <a:pt x="22912" y="12387"/>
                  <a:pt x="22917" y="12364"/>
                  <a:pt x="22929" y="12364"/>
                </a:cubicBezTo>
                <a:cubicBezTo>
                  <a:pt x="22934" y="12358"/>
                  <a:pt x="22934" y="12319"/>
                  <a:pt x="22940" y="12307"/>
                </a:cubicBezTo>
                <a:cubicBezTo>
                  <a:pt x="22946" y="12296"/>
                  <a:pt x="22997" y="12251"/>
                  <a:pt x="23008" y="12228"/>
                </a:cubicBezTo>
                <a:cubicBezTo>
                  <a:pt x="23020" y="12205"/>
                  <a:pt x="23020" y="12177"/>
                  <a:pt x="23014" y="12166"/>
                </a:cubicBezTo>
                <a:lnTo>
                  <a:pt x="23008" y="12166"/>
                </a:lnTo>
                <a:cubicBezTo>
                  <a:pt x="22974" y="12160"/>
                  <a:pt x="22963" y="12132"/>
                  <a:pt x="22951" y="12097"/>
                </a:cubicBezTo>
                <a:lnTo>
                  <a:pt x="22940" y="12052"/>
                </a:lnTo>
                <a:cubicBezTo>
                  <a:pt x="22951" y="12012"/>
                  <a:pt x="22986" y="11984"/>
                  <a:pt x="22997" y="11984"/>
                </a:cubicBezTo>
                <a:cubicBezTo>
                  <a:pt x="22997" y="11984"/>
                  <a:pt x="22998" y="11984"/>
                  <a:pt x="22998" y="11984"/>
                </a:cubicBezTo>
                <a:cubicBezTo>
                  <a:pt x="23010" y="11984"/>
                  <a:pt x="23037" y="11910"/>
                  <a:pt x="23042" y="11910"/>
                </a:cubicBezTo>
                <a:cubicBezTo>
                  <a:pt x="23054" y="11910"/>
                  <a:pt x="23076" y="11927"/>
                  <a:pt x="23076" y="11939"/>
                </a:cubicBezTo>
                <a:cubicBezTo>
                  <a:pt x="23078" y="11942"/>
                  <a:pt x="23081" y="11944"/>
                  <a:pt x="23087" y="11944"/>
                </a:cubicBezTo>
                <a:cubicBezTo>
                  <a:pt x="23105" y="11944"/>
                  <a:pt x="23144" y="11925"/>
                  <a:pt x="23161" y="11916"/>
                </a:cubicBezTo>
                <a:cubicBezTo>
                  <a:pt x="23178" y="11905"/>
                  <a:pt x="23161" y="11882"/>
                  <a:pt x="23150" y="11882"/>
                </a:cubicBezTo>
                <a:cubicBezTo>
                  <a:pt x="23142" y="11886"/>
                  <a:pt x="23111" y="11897"/>
                  <a:pt x="23092" y="11897"/>
                </a:cubicBezTo>
                <a:cubicBezTo>
                  <a:pt x="23083" y="11897"/>
                  <a:pt x="23076" y="11895"/>
                  <a:pt x="23076" y="11888"/>
                </a:cubicBezTo>
                <a:cubicBezTo>
                  <a:pt x="23082" y="11865"/>
                  <a:pt x="23071" y="11848"/>
                  <a:pt x="23065" y="11848"/>
                </a:cubicBezTo>
                <a:cubicBezTo>
                  <a:pt x="23065" y="11848"/>
                  <a:pt x="23037" y="11868"/>
                  <a:pt x="23022" y="11868"/>
                </a:cubicBezTo>
                <a:cubicBezTo>
                  <a:pt x="23018" y="11868"/>
                  <a:pt x="23016" y="11867"/>
                  <a:pt x="23014" y="11865"/>
                </a:cubicBezTo>
                <a:cubicBezTo>
                  <a:pt x="23003" y="11853"/>
                  <a:pt x="22974" y="11819"/>
                  <a:pt x="22969" y="11808"/>
                </a:cubicBezTo>
                <a:cubicBezTo>
                  <a:pt x="22957" y="11802"/>
                  <a:pt x="23003" y="11791"/>
                  <a:pt x="23014" y="11791"/>
                </a:cubicBezTo>
                <a:cubicBezTo>
                  <a:pt x="23024" y="11794"/>
                  <a:pt x="23041" y="11798"/>
                  <a:pt x="23056" y="11798"/>
                </a:cubicBezTo>
                <a:cubicBezTo>
                  <a:pt x="23067" y="11798"/>
                  <a:pt x="23077" y="11796"/>
                  <a:pt x="23082" y="11791"/>
                </a:cubicBezTo>
                <a:cubicBezTo>
                  <a:pt x="23085" y="11790"/>
                  <a:pt x="23089" y="11790"/>
                  <a:pt x="23093" y="11790"/>
                </a:cubicBezTo>
                <a:cubicBezTo>
                  <a:pt x="23112" y="11790"/>
                  <a:pt x="23140" y="11800"/>
                  <a:pt x="23144" y="11814"/>
                </a:cubicBezTo>
                <a:cubicBezTo>
                  <a:pt x="23147" y="11816"/>
                  <a:pt x="23149" y="11817"/>
                  <a:pt x="23150" y="11817"/>
                </a:cubicBezTo>
                <a:cubicBezTo>
                  <a:pt x="23156" y="11817"/>
                  <a:pt x="23155" y="11801"/>
                  <a:pt x="23150" y="11774"/>
                </a:cubicBezTo>
                <a:lnTo>
                  <a:pt x="23139" y="11746"/>
                </a:lnTo>
                <a:lnTo>
                  <a:pt x="23133" y="11729"/>
                </a:lnTo>
                <a:cubicBezTo>
                  <a:pt x="23133" y="11706"/>
                  <a:pt x="23190" y="11678"/>
                  <a:pt x="23207" y="11649"/>
                </a:cubicBezTo>
                <a:cubicBezTo>
                  <a:pt x="23218" y="11627"/>
                  <a:pt x="23201" y="11570"/>
                  <a:pt x="23190" y="11553"/>
                </a:cubicBezTo>
                <a:cubicBezTo>
                  <a:pt x="23184" y="11541"/>
                  <a:pt x="23178" y="11502"/>
                  <a:pt x="23190" y="11468"/>
                </a:cubicBezTo>
                <a:lnTo>
                  <a:pt x="23201" y="11434"/>
                </a:lnTo>
                <a:lnTo>
                  <a:pt x="23218" y="11377"/>
                </a:lnTo>
                <a:cubicBezTo>
                  <a:pt x="23174" y="11347"/>
                  <a:pt x="23168" y="11330"/>
                  <a:pt x="23201" y="11330"/>
                </a:cubicBezTo>
                <a:cubicBezTo>
                  <a:pt x="23206" y="11330"/>
                  <a:pt x="23212" y="11331"/>
                  <a:pt x="23218" y="11331"/>
                </a:cubicBezTo>
                <a:lnTo>
                  <a:pt x="23218" y="11349"/>
                </a:lnTo>
                <a:lnTo>
                  <a:pt x="23230" y="11377"/>
                </a:lnTo>
                <a:cubicBezTo>
                  <a:pt x="23232" y="11378"/>
                  <a:pt x="23234" y="11378"/>
                  <a:pt x="23236" y="11378"/>
                </a:cubicBezTo>
                <a:cubicBezTo>
                  <a:pt x="23252" y="11378"/>
                  <a:pt x="23269" y="11363"/>
                  <a:pt x="23269" y="11343"/>
                </a:cubicBezTo>
                <a:lnTo>
                  <a:pt x="23258" y="11320"/>
                </a:lnTo>
                <a:cubicBezTo>
                  <a:pt x="23252" y="11320"/>
                  <a:pt x="23264" y="11303"/>
                  <a:pt x="23269" y="11292"/>
                </a:cubicBezTo>
                <a:cubicBezTo>
                  <a:pt x="23281" y="11246"/>
                  <a:pt x="23269" y="11235"/>
                  <a:pt x="23235" y="11235"/>
                </a:cubicBezTo>
                <a:lnTo>
                  <a:pt x="23224" y="11235"/>
                </a:lnTo>
                <a:cubicBezTo>
                  <a:pt x="23212" y="11218"/>
                  <a:pt x="23212" y="11190"/>
                  <a:pt x="23218" y="11184"/>
                </a:cubicBezTo>
                <a:cubicBezTo>
                  <a:pt x="23224" y="11178"/>
                  <a:pt x="23235" y="11144"/>
                  <a:pt x="23252" y="11110"/>
                </a:cubicBezTo>
                <a:lnTo>
                  <a:pt x="23241" y="11082"/>
                </a:lnTo>
                <a:cubicBezTo>
                  <a:pt x="23220" y="11019"/>
                  <a:pt x="23184" y="10985"/>
                  <a:pt x="23161" y="10985"/>
                </a:cubicBezTo>
                <a:cubicBezTo>
                  <a:pt x="23159" y="10985"/>
                  <a:pt x="23157" y="10985"/>
                  <a:pt x="23156" y="10985"/>
                </a:cubicBezTo>
                <a:lnTo>
                  <a:pt x="23150" y="10991"/>
                </a:lnTo>
                <a:cubicBezTo>
                  <a:pt x="23149" y="10992"/>
                  <a:pt x="23149" y="10993"/>
                  <a:pt x="23147" y="10993"/>
                </a:cubicBezTo>
                <a:cubicBezTo>
                  <a:pt x="23138" y="10993"/>
                  <a:pt x="23115" y="10955"/>
                  <a:pt x="23110" y="10940"/>
                </a:cubicBezTo>
                <a:cubicBezTo>
                  <a:pt x="23105" y="10923"/>
                  <a:pt x="23144" y="10866"/>
                  <a:pt x="23156" y="10855"/>
                </a:cubicBezTo>
                <a:cubicBezTo>
                  <a:pt x="23173" y="10838"/>
                  <a:pt x="23122" y="10815"/>
                  <a:pt x="23105" y="10815"/>
                </a:cubicBezTo>
                <a:cubicBezTo>
                  <a:pt x="23088" y="10815"/>
                  <a:pt x="23099" y="10764"/>
                  <a:pt x="23105" y="10747"/>
                </a:cubicBezTo>
                <a:cubicBezTo>
                  <a:pt x="23110" y="10736"/>
                  <a:pt x="23122" y="10724"/>
                  <a:pt x="23133" y="10719"/>
                </a:cubicBezTo>
                <a:lnTo>
                  <a:pt x="23133" y="10724"/>
                </a:lnTo>
                <a:lnTo>
                  <a:pt x="23150" y="10747"/>
                </a:lnTo>
                <a:cubicBezTo>
                  <a:pt x="23163" y="10760"/>
                  <a:pt x="23177" y="10764"/>
                  <a:pt x="23189" y="10764"/>
                </a:cubicBezTo>
                <a:cubicBezTo>
                  <a:pt x="23199" y="10764"/>
                  <a:pt x="23207" y="10761"/>
                  <a:pt x="23212" y="10758"/>
                </a:cubicBezTo>
                <a:cubicBezTo>
                  <a:pt x="23218" y="10747"/>
                  <a:pt x="23201" y="10696"/>
                  <a:pt x="23184" y="10651"/>
                </a:cubicBezTo>
                <a:cubicBezTo>
                  <a:pt x="23174" y="10611"/>
                  <a:pt x="23147" y="10580"/>
                  <a:pt x="23126" y="10580"/>
                </a:cubicBezTo>
                <a:cubicBezTo>
                  <a:pt x="23122" y="10580"/>
                  <a:pt x="23119" y="10581"/>
                  <a:pt x="23116" y="10583"/>
                </a:cubicBezTo>
                <a:lnTo>
                  <a:pt x="23110" y="10560"/>
                </a:lnTo>
                <a:lnTo>
                  <a:pt x="23088" y="10509"/>
                </a:lnTo>
                <a:cubicBezTo>
                  <a:pt x="23122" y="10475"/>
                  <a:pt x="23122" y="10435"/>
                  <a:pt x="23116" y="10429"/>
                </a:cubicBezTo>
                <a:cubicBezTo>
                  <a:pt x="23114" y="10428"/>
                  <a:pt x="23112" y="10428"/>
                  <a:pt x="23109" y="10428"/>
                </a:cubicBezTo>
                <a:cubicBezTo>
                  <a:pt x="23094" y="10428"/>
                  <a:pt x="23066" y="10440"/>
                  <a:pt x="23042" y="10463"/>
                </a:cubicBezTo>
                <a:lnTo>
                  <a:pt x="23020" y="10412"/>
                </a:lnTo>
                <a:cubicBezTo>
                  <a:pt x="23019" y="10412"/>
                  <a:pt x="23018" y="10411"/>
                  <a:pt x="23017" y="10411"/>
                </a:cubicBezTo>
                <a:cubicBezTo>
                  <a:pt x="23013" y="10411"/>
                  <a:pt x="23008" y="10427"/>
                  <a:pt x="23008" y="10446"/>
                </a:cubicBezTo>
                <a:lnTo>
                  <a:pt x="22997" y="10463"/>
                </a:lnTo>
                <a:lnTo>
                  <a:pt x="22986" y="10492"/>
                </a:lnTo>
                <a:cubicBezTo>
                  <a:pt x="22975" y="10503"/>
                  <a:pt x="22954" y="10509"/>
                  <a:pt x="22938" y="10509"/>
                </a:cubicBezTo>
                <a:cubicBezTo>
                  <a:pt x="22929" y="10509"/>
                  <a:pt x="22921" y="10507"/>
                  <a:pt x="22917" y="10503"/>
                </a:cubicBezTo>
                <a:cubicBezTo>
                  <a:pt x="22906" y="10486"/>
                  <a:pt x="22923" y="10435"/>
                  <a:pt x="22957" y="10384"/>
                </a:cubicBezTo>
                <a:lnTo>
                  <a:pt x="22963" y="10339"/>
                </a:lnTo>
                <a:cubicBezTo>
                  <a:pt x="22963" y="10299"/>
                  <a:pt x="22940" y="10253"/>
                  <a:pt x="22929" y="10208"/>
                </a:cubicBezTo>
                <a:lnTo>
                  <a:pt x="22923" y="10202"/>
                </a:lnTo>
                <a:cubicBezTo>
                  <a:pt x="22924" y="10201"/>
                  <a:pt x="22925" y="10201"/>
                  <a:pt x="22927" y="10201"/>
                </a:cubicBezTo>
                <a:cubicBezTo>
                  <a:pt x="22942" y="10201"/>
                  <a:pt x="22982" y="10255"/>
                  <a:pt x="23003" y="10270"/>
                </a:cubicBezTo>
                <a:cubicBezTo>
                  <a:pt x="23009" y="10279"/>
                  <a:pt x="23019" y="10282"/>
                  <a:pt x="23029" y="10282"/>
                </a:cubicBezTo>
                <a:cubicBezTo>
                  <a:pt x="23046" y="10282"/>
                  <a:pt x="23064" y="10274"/>
                  <a:pt x="23071" y="10270"/>
                </a:cubicBezTo>
                <a:cubicBezTo>
                  <a:pt x="23073" y="10266"/>
                  <a:pt x="23080" y="10265"/>
                  <a:pt x="23090" y="10265"/>
                </a:cubicBezTo>
                <a:cubicBezTo>
                  <a:pt x="23108" y="10265"/>
                  <a:pt x="23131" y="10271"/>
                  <a:pt x="23139" y="10282"/>
                </a:cubicBezTo>
                <a:cubicBezTo>
                  <a:pt x="23141" y="10284"/>
                  <a:pt x="23143" y="10285"/>
                  <a:pt x="23144" y="10285"/>
                </a:cubicBezTo>
                <a:cubicBezTo>
                  <a:pt x="23152" y="10285"/>
                  <a:pt x="23155" y="10264"/>
                  <a:pt x="23150" y="10236"/>
                </a:cubicBezTo>
                <a:lnTo>
                  <a:pt x="23150" y="10202"/>
                </a:lnTo>
                <a:lnTo>
                  <a:pt x="23144" y="10163"/>
                </a:lnTo>
                <a:cubicBezTo>
                  <a:pt x="23116" y="10163"/>
                  <a:pt x="23076" y="10157"/>
                  <a:pt x="23054" y="10146"/>
                </a:cubicBezTo>
                <a:lnTo>
                  <a:pt x="23054" y="10129"/>
                </a:lnTo>
                <a:lnTo>
                  <a:pt x="23048" y="10066"/>
                </a:lnTo>
                <a:cubicBezTo>
                  <a:pt x="23038" y="10079"/>
                  <a:pt x="23028" y="10084"/>
                  <a:pt x="23019" y="10084"/>
                </a:cubicBezTo>
                <a:cubicBezTo>
                  <a:pt x="23008" y="10084"/>
                  <a:pt x="22998" y="10074"/>
                  <a:pt x="22991" y="10055"/>
                </a:cubicBezTo>
                <a:lnTo>
                  <a:pt x="22986" y="10055"/>
                </a:lnTo>
                <a:cubicBezTo>
                  <a:pt x="22982" y="10056"/>
                  <a:pt x="22978" y="10057"/>
                  <a:pt x="22975" y="10057"/>
                </a:cubicBezTo>
                <a:cubicBezTo>
                  <a:pt x="22948" y="10057"/>
                  <a:pt x="22956" y="10014"/>
                  <a:pt x="22946" y="9998"/>
                </a:cubicBezTo>
                <a:lnTo>
                  <a:pt x="22934" y="9992"/>
                </a:lnTo>
                <a:cubicBezTo>
                  <a:pt x="22923" y="9992"/>
                  <a:pt x="22861" y="9975"/>
                  <a:pt x="22855" y="9953"/>
                </a:cubicBezTo>
                <a:cubicBezTo>
                  <a:pt x="22855" y="9930"/>
                  <a:pt x="22866" y="9868"/>
                  <a:pt x="22872" y="9851"/>
                </a:cubicBezTo>
                <a:cubicBezTo>
                  <a:pt x="22873" y="9848"/>
                  <a:pt x="22875" y="9847"/>
                  <a:pt x="22878" y="9847"/>
                </a:cubicBezTo>
                <a:cubicBezTo>
                  <a:pt x="22895" y="9847"/>
                  <a:pt x="22937" y="9880"/>
                  <a:pt x="22951" y="9885"/>
                </a:cubicBezTo>
                <a:cubicBezTo>
                  <a:pt x="22957" y="9886"/>
                  <a:pt x="22967" y="9886"/>
                  <a:pt x="22980" y="9886"/>
                </a:cubicBezTo>
                <a:cubicBezTo>
                  <a:pt x="22993" y="9886"/>
                  <a:pt x="23008" y="9886"/>
                  <a:pt x="23023" y="9886"/>
                </a:cubicBezTo>
                <a:cubicBezTo>
                  <a:pt x="23054" y="9886"/>
                  <a:pt x="23085" y="9888"/>
                  <a:pt x="23099" y="9896"/>
                </a:cubicBezTo>
                <a:cubicBezTo>
                  <a:pt x="23119" y="9911"/>
                  <a:pt x="23207" y="9949"/>
                  <a:pt x="23250" y="9949"/>
                </a:cubicBezTo>
                <a:cubicBezTo>
                  <a:pt x="23255" y="9949"/>
                  <a:pt x="23260" y="9948"/>
                  <a:pt x="23264" y="9947"/>
                </a:cubicBezTo>
                <a:cubicBezTo>
                  <a:pt x="23289" y="9939"/>
                  <a:pt x="23336" y="9924"/>
                  <a:pt x="23368" y="9924"/>
                </a:cubicBezTo>
                <a:cubicBezTo>
                  <a:pt x="23379" y="9924"/>
                  <a:pt x="23388" y="9926"/>
                  <a:pt x="23394" y="9930"/>
                </a:cubicBezTo>
                <a:cubicBezTo>
                  <a:pt x="23411" y="9941"/>
                  <a:pt x="23439" y="9953"/>
                  <a:pt x="23456" y="9958"/>
                </a:cubicBezTo>
                <a:lnTo>
                  <a:pt x="23456" y="9953"/>
                </a:lnTo>
                <a:cubicBezTo>
                  <a:pt x="23462" y="9940"/>
                  <a:pt x="23468" y="9936"/>
                  <a:pt x="23474" y="9936"/>
                </a:cubicBezTo>
                <a:cubicBezTo>
                  <a:pt x="23486" y="9936"/>
                  <a:pt x="23499" y="9953"/>
                  <a:pt x="23510" y="9953"/>
                </a:cubicBezTo>
                <a:cubicBezTo>
                  <a:pt x="23511" y="9953"/>
                  <a:pt x="23512" y="9953"/>
                  <a:pt x="23513" y="9953"/>
                </a:cubicBezTo>
                <a:lnTo>
                  <a:pt x="23530" y="9941"/>
                </a:lnTo>
                <a:cubicBezTo>
                  <a:pt x="23547" y="9924"/>
                  <a:pt x="23525" y="9873"/>
                  <a:pt x="23513" y="9862"/>
                </a:cubicBezTo>
                <a:cubicBezTo>
                  <a:pt x="23502" y="9845"/>
                  <a:pt x="23485" y="9760"/>
                  <a:pt x="23508" y="9749"/>
                </a:cubicBezTo>
                <a:cubicBezTo>
                  <a:pt x="23525" y="9737"/>
                  <a:pt x="23502" y="9573"/>
                  <a:pt x="23491" y="9527"/>
                </a:cubicBezTo>
                <a:cubicBezTo>
                  <a:pt x="23479" y="9476"/>
                  <a:pt x="23473" y="9385"/>
                  <a:pt x="23491" y="9385"/>
                </a:cubicBezTo>
                <a:cubicBezTo>
                  <a:pt x="23513" y="9380"/>
                  <a:pt x="23553" y="9368"/>
                  <a:pt x="23581" y="9357"/>
                </a:cubicBezTo>
                <a:lnTo>
                  <a:pt x="23593" y="9312"/>
                </a:lnTo>
                <a:lnTo>
                  <a:pt x="23598" y="9283"/>
                </a:lnTo>
                <a:cubicBezTo>
                  <a:pt x="23598" y="9255"/>
                  <a:pt x="23607" y="9239"/>
                  <a:pt x="23623" y="9239"/>
                </a:cubicBezTo>
                <a:cubicBezTo>
                  <a:pt x="23632" y="9239"/>
                  <a:pt x="23643" y="9244"/>
                  <a:pt x="23655" y="9255"/>
                </a:cubicBezTo>
                <a:lnTo>
                  <a:pt x="23678" y="9249"/>
                </a:lnTo>
                <a:lnTo>
                  <a:pt x="23706" y="9249"/>
                </a:lnTo>
                <a:cubicBezTo>
                  <a:pt x="23740" y="9227"/>
                  <a:pt x="23740" y="9192"/>
                  <a:pt x="23706" y="9175"/>
                </a:cubicBezTo>
                <a:lnTo>
                  <a:pt x="23683" y="9158"/>
                </a:lnTo>
                <a:cubicBezTo>
                  <a:pt x="23672" y="9153"/>
                  <a:pt x="23666" y="9136"/>
                  <a:pt x="23666" y="9124"/>
                </a:cubicBezTo>
                <a:cubicBezTo>
                  <a:pt x="23666" y="9113"/>
                  <a:pt x="23683" y="9096"/>
                  <a:pt x="23689" y="9096"/>
                </a:cubicBezTo>
                <a:cubicBezTo>
                  <a:pt x="23693" y="9097"/>
                  <a:pt x="23696" y="9097"/>
                  <a:pt x="23700" y="9097"/>
                </a:cubicBezTo>
                <a:cubicBezTo>
                  <a:pt x="23723" y="9097"/>
                  <a:pt x="23742" y="9080"/>
                  <a:pt x="23757" y="9051"/>
                </a:cubicBezTo>
                <a:cubicBezTo>
                  <a:pt x="23763" y="9039"/>
                  <a:pt x="23763" y="9017"/>
                  <a:pt x="23757" y="9011"/>
                </a:cubicBezTo>
                <a:cubicBezTo>
                  <a:pt x="23752" y="9000"/>
                  <a:pt x="23734" y="9000"/>
                  <a:pt x="23723" y="9000"/>
                </a:cubicBezTo>
                <a:lnTo>
                  <a:pt x="23717" y="9005"/>
                </a:lnTo>
                <a:cubicBezTo>
                  <a:pt x="23716" y="9007"/>
                  <a:pt x="23714" y="9008"/>
                  <a:pt x="23712" y="9008"/>
                </a:cubicBezTo>
                <a:cubicBezTo>
                  <a:pt x="23703" y="9008"/>
                  <a:pt x="23695" y="8981"/>
                  <a:pt x="23695" y="8937"/>
                </a:cubicBezTo>
                <a:lnTo>
                  <a:pt x="23655" y="8903"/>
                </a:lnTo>
                <a:cubicBezTo>
                  <a:pt x="23638" y="8892"/>
                  <a:pt x="23632" y="8858"/>
                  <a:pt x="23621" y="8829"/>
                </a:cubicBezTo>
                <a:cubicBezTo>
                  <a:pt x="23611" y="8794"/>
                  <a:pt x="23623" y="8759"/>
                  <a:pt x="23649" y="8759"/>
                </a:cubicBezTo>
                <a:cubicBezTo>
                  <a:pt x="23653" y="8759"/>
                  <a:pt x="23657" y="8760"/>
                  <a:pt x="23661" y="8761"/>
                </a:cubicBezTo>
                <a:lnTo>
                  <a:pt x="23683" y="8761"/>
                </a:lnTo>
                <a:cubicBezTo>
                  <a:pt x="23683" y="8756"/>
                  <a:pt x="23644" y="8631"/>
                  <a:pt x="23610" y="8631"/>
                </a:cubicBezTo>
                <a:cubicBezTo>
                  <a:pt x="23582" y="8631"/>
                  <a:pt x="23530" y="8638"/>
                  <a:pt x="23504" y="8638"/>
                </a:cubicBezTo>
                <a:cubicBezTo>
                  <a:pt x="23498" y="8638"/>
                  <a:pt x="23493" y="8638"/>
                  <a:pt x="23491" y="8636"/>
                </a:cubicBezTo>
                <a:cubicBezTo>
                  <a:pt x="23473" y="8631"/>
                  <a:pt x="23451" y="8625"/>
                  <a:pt x="23434" y="8625"/>
                </a:cubicBezTo>
                <a:lnTo>
                  <a:pt x="23422" y="8631"/>
                </a:lnTo>
                <a:lnTo>
                  <a:pt x="23394" y="8631"/>
                </a:lnTo>
                <a:cubicBezTo>
                  <a:pt x="23392" y="8632"/>
                  <a:pt x="23390" y="8632"/>
                  <a:pt x="23388" y="8632"/>
                </a:cubicBezTo>
                <a:cubicBezTo>
                  <a:pt x="23368" y="8632"/>
                  <a:pt x="23349" y="8578"/>
                  <a:pt x="23349" y="8557"/>
                </a:cubicBezTo>
                <a:cubicBezTo>
                  <a:pt x="23349" y="8540"/>
                  <a:pt x="23411" y="8517"/>
                  <a:pt x="23428" y="8517"/>
                </a:cubicBezTo>
                <a:cubicBezTo>
                  <a:pt x="23451" y="8512"/>
                  <a:pt x="23434" y="8500"/>
                  <a:pt x="23388" y="8489"/>
                </a:cubicBezTo>
                <a:lnTo>
                  <a:pt x="23349" y="8483"/>
                </a:lnTo>
                <a:cubicBezTo>
                  <a:pt x="23303" y="8478"/>
                  <a:pt x="23264" y="8381"/>
                  <a:pt x="23286" y="8324"/>
                </a:cubicBezTo>
                <a:lnTo>
                  <a:pt x="23303" y="8273"/>
                </a:lnTo>
                <a:cubicBezTo>
                  <a:pt x="23298" y="8211"/>
                  <a:pt x="23269" y="8092"/>
                  <a:pt x="23281" y="8069"/>
                </a:cubicBezTo>
                <a:cubicBezTo>
                  <a:pt x="23292" y="8046"/>
                  <a:pt x="23275" y="8012"/>
                  <a:pt x="23247" y="7995"/>
                </a:cubicBezTo>
                <a:lnTo>
                  <a:pt x="23235" y="7973"/>
                </a:lnTo>
                <a:cubicBezTo>
                  <a:pt x="23232" y="7966"/>
                  <a:pt x="23228" y="7964"/>
                  <a:pt x="23225" y="7964"/>
                </a:cubicBezTo>
                <a:cubicBezTo>
                  <a:pt x="23212" y="7964"/>
                  <a:pt x="23201" y="7998"/>
                  <a:pt x="23189" y="7998"/>
                </a:cubicBezTo>
                <a:cubicBezTo>
                  <a:pt x="23184" y="7998"/>
                  <a:pt x="23179" y="7992"/>
                  <a:pt x="23173" y="7973"/>
                </a:cubicBezTo>
                <a:lnTo>
                  <a:pt x="23167" y="7950"/>
                </a:lnTo>
                <a:cubicBezTo>
                  <a:pt x="23144" y="7927"/>
                  <a:pt x="23116" y="7899"/>
                  <a:pt x="23105" y="7899"/>
                </a:cubicBezTo>
                <a:cubicBezTo>
                  <a:pt x="23099" y="7893"/>
                  <a:pt x="23161" y="7859"/>
                  <a:pt x="23184" y="7848"/>
                </a:cubicBezTo>
                <a:cubicBezTo>
                  <a:pt x="23207" y="7842"/>
                  <a:pt x="23201" y="7621"/>
                  <a:pt x="23178" y="7541"/>
                </a:cubicBezTo>
                <a:cubicBezTo>
                  <a:pt x="23161" y="7478"/>
                  <a:pt x="23195" y="7455"/>
                  <a:pt x="23226" y="7455"/>
                </a:cubicBezTo>
                <a:cubicBezTo>
                  <a:pt x="23236" y="7455"/>
                  <a:pt x="23245" y="7458"/>
                  <a:pt x="23252" y="7462"/>
                </a:cubicBezTo>
                <a:cubicBezTo>
                  <a:pt x="23258" y="7466"/>
                  <a:pt x="23264" y="7469"/>
                  <a:pt x="23270" y="7469"/>
                </a:cubicBezTo>
                <a:cubicBezTo>
                  <a:pt x="23285" y="7469"/>
                  <a:pt x="23298" y="7452"/>
                  <a:pt x="23298" y="7422"/>
                </a:cubicBezTo>
                <a:lnTo>
                  <a:pt x="23286" y="7405"/>
                </a:lnTo>
                <a:lnTo>
                  <a:pt x="23269" y="7377"/>
                </a:lnTo>
                <a:cubicBezTo>
                  <a:pt x="23247" y="7348"/>
                  <a:pt x="23230" y="7297"/>
                  <a:pt x="23235" y="7286"/>
                </a:cubicBezTo>
                <a:cubicBezTo>
                  <a:pt x="23235" y="7280"/>
                  <a:pt x="23218" y="7275"/>
                  <a:pt x="23195" y="7275"/>
                </a:cubicBezTo>
                <a:lnTo>
                  <a:pt x="23178" y="7280"/>
                </a:lnTo>
                <a:cubicBezTo>
                  <a:pt x="23178" y="7280"/>
                  <a:pt x="23173" y="7292"/>
                  <a:pt x="23167" y="7292"/>
                </a:cubicBezTo>
                <a:cubicBezTo>
                  <a:pt x="23161" y="7292"/>
                  <a:pt x="23150" y="7292"/>
                  <a:pt x="23150" y="7286"/>
                </a:cubicBezTo>
                <a:cubicBezTo>
                  <a:pt x="23150" y="7280"/>
                  <a:pt x="23144" y="7263"/>
                  <a:pt x="23150" y="7258"/>
                </a:cubicBezTo>
                <a:lnTo>
                  <a:pt x="23167" y="7246"/>
                </a:lnTo>
                <a:cubicBezTo>
                  <a:pt x="23184" y="7229"/>
                  <a:pt x="23201" y="7212"/>
                  <a:pt x="23201" y="7207"/>
                </a:cubicBezTo>
                <a:cubicBezTo>
                  <a:pt x="23201" y="7195"/>
                  <a:pt x="23190" y="7190"/>
                  <a:pt x="23184" y="7190"/>
                </a:cubicBezTo>
                <a:lnTo>
                  <a:pt x="23167" y="7190"/>
                </a:lnTo>
                <a:cubicBezTo>
                  <a:pt x="23156" y="7190"/>
                  <a:pt x="23144" y="7127"/>
                  <a:pt x="23133" y="7053"/>
                </a:cubicBezTo>
                <a:lnTo>
                  <a:pt x="23127" y="6991"/>
                </a:lnTo>
                <a:lnTo>
                  <a:pt x="23122" y="6957"/>
                </a:lnTo>
                <a:cubicBezTo>
                  <a:pt x="23122" y="6929"/>
                  <a:pt x="23127" y="6872"/>
                  <a:pt x="23144" y="6838"/>
                </a:cubicBezTo>
                <a:lnTo>
                  <a:pt x="23110" y="6815"/>
                </a:lnTo>
                <a:cubicBezTo>
                  <a:pt x="23116" y="6792"/>
                  <a:pt x="23105" y="6758"/>
                  <a:pt x="23093" y="6758"/>
                </a:cubicBezTo>
                <a:cubicBezTo>
                  <a:pt x="23088" y="6753"/>
                  <a:pt x="23048" y="6730"/>
                  <a:pt x="23014" y="6707"/>
                </a:cubicBezTo>
                <a:lnTo>
                  <a:pt x="23008" y="6679"/>
                </a:lnTo>
                <a:cubicBezTo>
                  <a:pt x="22997" y="6617"/>
                  <a:pt x="22940" y="6611"/>
                  <a:pt x="22934" y="6583"/>
                </a:cubicBezTo>
                <a:lnTo>
                  <a:pt x="22917" y="6514"/>
                </a:lnTo>
                <a:cubicBezTo>
                  <a:pt x="22881" y="6499"/>
                  <a:pt x="22793" y="6451"/>
                  <a:pt x="22752" y="6451"/>
                </a:cubicBezTo>
                <a:cubicBezTo>
                  <a:pt x="22748" y="6451"/>
                  <a:pt x="22745" y="6451"/>
                  <a:pt x="22742" y="6452"/>
                </a:cubicBezTo>
                <a:cubicBezTo>
                  <a:pt x="22740" y="6452"/>
                  <a:pt x="22738" y="6453"/>
                  <a:pt x="22736" y="6453"/>
                </a:cubicBezTo>
                <a:cubicBezTo>
                  <a:pt x="22709" y="6453"/>
                  <a:pt x="22679" y="6417"/>
                  <a:pt x="22679" y="6401"/>
                </a:cubicBezTo>
                <a:cubicBezTo>
                  <a:pt x="22679" y="6394"/>
                  <a:pt x="22669" y="6392"/>
                  <a:pt x="22659" y="6392"/>
                </a:cubicBezTo>
                <a:cubicBezTo>
                  <a:pt x="22652" y="6392"/>
                  <a:pt x="22644" y="6393"/>
                  <a:pt x="22639" y="6395"/>
                </a:cubicBezTo>
                <a:cubicBezTo>
                  <a:pt x="22639" y="6396"/>
                  <a:pt x="22639" y="6396"/>
                  <a:pt x="22638" y="6396"/>
                </a:cubicBezTo>
                <a:cubicBezTo>
                  <a:pt x="22626" y="6396"/>
                  <a:pt x="22553" y="6344"/>
                  <a:pt x="22520" y="6344"/>
                </a:cubicBezTo>
                <a:cubicBezTo>
                  <a:pt x="22498" y="6344"/>
                  <a:pt x="22472" y="6342"/>
                  <a:pt x="22455" y="6342"/>
                </a:cubicBezTo>
                <a:cubicBezTo>
                  <a:pt x="22446" y="6342"/>
                  <a:pt x="22439" y="6342"/>
                  <a:pt x="22435" y="6344"/>
                </a:cubicBezTo>
                <a:cubicBezTo>
                  <a:pt x="22427" y="6349"/>
                  <a:pt x="22389" y="6369"/>
                  <a:pt x="22373" y="6369"/>
                </a:cubicBezTo>
                <a:cubicBezTo>
                  <a:pt x="22368" y="6369"/>
                  <a:pt x="22366" y="6367"/>
                  <a:pt x="22367" y="6361"/>
                </a:cubicBezTo>
                <a:cubicBezTo>
                  <a:pt x="22367" y="6344"/>
                  <a:pt x="22359" y="6340"/>
                  <a:pt x="22350" y="6340"/>
                </a:cubicBezTo>
                <a:cubicBezTo>
                  <a:pt x="22344" y="6340"/>
                  <a:pt x="22338" y="6342"/>
                  <a:pt x="22333" y="6344"/>
                </a:cubicBezTo>
                <a:cubicBezTo>
                  <a:pt x="22332" y="6345"/>
                  <a:pt x="22330" y="6345"/>
                  <a:pt x="22328" y="6345"/>
                </a:cubicBezTo>
                <a:cubicBezTo>
                  <a:pt x="22313" y="6345"/>
                  <a:pt x="22279" y="6332"/>
                  <a:pt x="22261" y="6332"/>
                </a:cubicBezTo>
                <a:cubicBezTo>
                  <a:pt x="22258" y="6332"/>
                  <a:pt x="22256" y="6332"/>
                  <a:pt x="22254" y="6333"/>
                </a:cubicBezTo>
                <a:cubicBezTo>
                  <a:pt x="22252" y="6333"/>
                  <a:pt x="22249" y="6334"/>
                  <a:pt x="22246" y="6334"/>
                </a:cubicBezTo>
                <a:cubicBezTo>
                  <a:pt x="22219" y="6334"/>
                  <a:pt x="22148" y="6314"/>
                  <a:pt x="22123" y="6299"/>
                </a:cubicBezTo>
                <a:cubicBezTo>
                  <a:pt x="22100" y="6293"/>
                  <a:pt x="22061" y="6270"/>
                  <a:pt x="22027" y="6259"/>
                </a:cubicBezTo>
                <a:cubicBezTo>
                  <a:pt x="22032" y="6253"/>
                  <a:pt x="22032" y="6248"/>
                  <a:pt x="22038" y="6242"/>
                </a:cubicBezTo>
                <a:cubicBezTo>
                  <a:pt x="22055" y="6214"/>
                  <a:pt x="22066" y="6168"/>
                  <a:pt x="22066" y="6134"/>
                </a:cubicBezTo>
                <a:lnTo>
                  <a:pt x="22072" y="6100"/>
                </a:lnTo>
                <a:cubicBezTo>
                  <a:pt x="22063" y="6061"/>
                  <a:pt x="22078" y="6045"/>
                  <a:pt x="22091" y="6045"/>
                </a:cubicBezTo>
                <a:cubicBezTo>
                  <a:pt x="22094" y="6045"/>
                  <a:pt x="22098" y="6047"/>
                  <a:pt x="22100" y="6049"/>
                </a:cubicBezTo>
                <a:cubicBezTo>
                  <a:pt x="22102" y="6050"/>
                  <a:pt x="22103" y="6050"/>
                  <a:pt x="22104" y="6050"/>
                </a:cubicBezTo>
                <a:cubicBezTo>
                  <a:pt x="22113" y="6050"/>
                  <a:pt x="22117" y="6033"/>
                  <a:pt x="22112" y="5998"/>
                </a:cubicBezTo>
                <a:lnTo>
                  <a:pt x="22123" y="5987"/>
                </a:lnTo>
                <a:lnTo>
                  <a:pt x="22134" y="5958"/>
                </a:lnTo>
                <a:cubicBezTo>
                  <a:pt x="22139" y="5929"/>
                  <a:pt x="22131" y="5912"/>
                  <a:pt x="22122" y="5912"/>
                </a:cubicBezTo>
                <a:cubicBezTo>
                  <a:pt x="22120" y="5912"/>
                  <a:pt x="22119" y="5912"/>
                  <a:pt x="22117" y="5913"/>
                </a:cubicBezTo>
                <a:cubicBezTo>
                  <a:pt x="22111" y="5917"/>
                  <a:pt x="22097" y="5919"/>
                  <a:pt x="22080" y="5919"/>
                </a:cubicBezTo>
                <a:cubicBezTo>
                  <a:pt x="22049" y="5919"/>
                  <a:pt x="22011" y="5913"/>
                  <a:pt x="22004" y="5902"/>
                </a:cubicBezTo>
                <a:cubicBezTo>
                  <a:pt x="21994" y="5892"/>
                  <a:pt x="21980" y="5886"/>
                  <a:pt x="21966" y="5886"/>
                </a:cubicBezTo>
                <a:cubicBezTo>
                  <a:pt x="21956" y="5886"/>
                  <a:pt x="21945" y="5889"/>
                  <a:pt x="21936" y="5896"/>
                </a:cubicBezTo>
                <a:lnTo>
                  <a:pt x="21925" y="5913"/>
                </a:lnTo>
                <a:lnTo>
                  <a:pt x="21913" y="5930"/>
                </a:lnTo>
                <a:cubicBezTo>
                  <a:pt x="21936" y="5936"/>
                  <a:pt x="21987" y="5958"/>
                  <a:pt x="21998" y="5964"/>
                </a:cubicBezTo>
                <a:cubicBezTo>
                  <a:pt x="22010" y="5975"/>
                  <a:pt x="22021" y="6032"/>
                  <a:pt x="22010" y="6032"/>
                </a:cubicBezTo>
                <a:cubicBezTo>
                  <a:pt x="21993" y="6032"/>
                  <a:pt x="21976" y="6038"/>
                  <a:pt x="21970" y="6044"/>
                </a:cubicBezTo>
                <a:lnTo>
                  <a:pt x="21970" y="6049"/>
                </a:lnTo>
                <a:cubicBezTo>
                  <a:pt x="21970" y="6089"/>
                  <a:pt x="21976" y="6134"/>
                  <a:pt x="21970" y="6174"/>
                </a:cubicBezTo>
                <a:cubicBezTo>
                  <a:pt x="21959" y="6163"/>
                  <a:pt x="21936" y="6157"/>
                  <a:pt x="21925" y="6157"/>
                </a:cubicBezTo>
                <a:cubicBezTo>
                  <a:pt x="21914" y="6157"/>
                  <a:pt x="21895" y="6180"/>
                  <a:pt x="21887" y="6180"/>
                </a:cubicBezTo>
                <a:cubicBezTo>
                  <a:pt x="21886" y="6180"/>
                  <a:pt x="21885" y="6180"/>
                  <a:pt x="21885" y="6180"/>
                </a:cubicBezTo>
                <a:cubicBezTo>
                  <a:pt x="21851" y="6157"/>
                  <a:pt x="21902" y="6134"/>
                  <a:pt x="21885" y="6129"/>
                </a:cubicBezTo>
                <a:cubicBezTo>
                  <a:pt x="21862" y="6110"/>
                  <a:pt x="21828" y="6084"/>
                  <a:pt x="21806" y="6084"/>
                </a:cubicBezTo>
                <a:cubicBezTo>
                  <a:pt x="21801" y="6084"/>
                  <a:pt x="21797" y="6086"/>
                  <a:pt x="21794" y="6089"/>
                </a:cubicBezTo>
                <a:cubicBezTo>
                  <a:pt x="21783" y="6100"/>
                  <a:pt x="21771" y="6106"/>
                  <a:pt x="21760" y="6106"/>
                </a:cubicBezTo>
                <a:cubicBezTo>
                  <a:pt x="21754" y="6095"/>
                  <a:pt x="21754" y="6083"/>
                  <a:pt x="21754" y="6078"/>
                </a:cubicBezTo>
                <a:cubicBezTo>
                  <a:pt x="21755" y="6073"/>
                  <a:pt x="21759" y="6072"/>
                  <a:pt x="21765" y="6072"/>
                </a:cubicBezTo>
                <a:cubicBezTo>
                  <a:pt x="21784" y="6072"/>
                  <a:pt x="21820" y="6086"/>
                  <a:pt x="21849" y="6086"/>
                </a:cubicBezTo>
                <a:cubicBezTo>
                  <a:pt x="21861" y="6086"/>
                  <a:pt x="21871" y="6084"/>
                  <a:pt x="21879" y="6078"/>
                </a:cubicBezTo>
                <a:cubicBezTo>
                  <a:pt x="21908" y="6055"/>
                  <a:pt x="21902" y="5981"/>
                  <a:pt x="21885" y="5964"/>
                </a:cubicBezTo>
                <a:cubicBezTo>
                  <a:pt x="21873" y="5941"/>
                  <a:pt x="21890" y="5896"/>
                  <a:pt x="21919" y="5862"/>
                </a:cubicBezTo>
                <a:lnTo>
                  <a:pt x="21942" y="5839"/>
                </a:lnTo>
                <a:lnTo>
                  <a:pt x="21942" y="5834"/>
                </a:lnTo>
                <a:cubicBezTo>
                  <a:pt x="21950" y="5842"/>
                  <a:pt x="21969" y="5845"/>
                  <a:pt x="21986" y="5845"/>
                </a:cubicBezTo>
                <a:cubicBezTo>
                  <a:pt x="22004" y="5845"/>
                  <a:pt x="22021" y="5842"/>
                  <a:pt x="22027" y="5839"/>
                </a:cubicBezTo>
                <a:cubicBezTo>
                  <a:pt x="22044" y="5834"/>
                  <a:pt x="22072" y="5811"/>
                  <a:pt x="22089" y="5788"/>
                </a:cubicBezTo>
                <a:lnTo>
                  <a:pt x="22117" y="5817"/>
                </a:lnTo>
                <a:lnTo>
                  <a:pt x="22140" y="5839"/>
                </a:lnTo>
                <a:cubicBezTo>
                  <a:pt x="22140" y="5856"/>
                  <a:pt x="22151" y="5862"/>
                  <a:pt x="22165" y="5862"/>
                </a:cubicBezTo>
                <a:cubicBezTo>
                  <a:pt x="22178" y="5862"/>
                  <a:pt x="22194" y="5856"/>
                  <a:pt x="22203" y="5851"/>
                </a:cubicBezTo>
                <a:cubicBezTo>
                  <a:pt x="22220" y="5839"/>
                  <a:pt x="22242" y="5805"/>
                  <a:pt x="22242" y="5794"/>
                </a:cubicBezTo>
                <a:cubicBezTo>
                  <a:pt x="22242" y="5783"/>
                  <a:pt x="22237" y="5766"/>
                  <a:pt x="22225" y="5754"/>
                </a:cubicBezTo>
                <a:lnTo>
                  <a:pt x="22220" y="5748"/>
                </a:lnTo>
                <a:lnTo>
                  <a:pt x="22214" y="5737"/>
                </a:lnTo>
                <a:cubicBezTo>
                  <a:pt x="22212" y="5728"/>
                  <a:pt x="22209" y="5723"/>
                  <a:pt x="22207" y="5723"/>
                </a:cubicBezTo>
                <a:cubicBezTo>
                  <a:pt x="22203" y="5723"/>
                  <a:pt x="22200" y="5732"/>
                  <a:pt x="22197" y="5748"/>
                </a:cubicBezTo>
                <a:lnTo>
                  <a:pt x="22186" y="5760"/>
                </a:lnTo>
                <a:lnTo>
                  <a:pt x="22180" y="5771"/>
                </a:lnTo>
                <a:cubicBezTo>
                  <a:pt x="22169" y="5771"/>
                  <a:pt x="22157" y="5760"/>
                  <a:pt x="22157" y="5743"/>
                </a:cubicBezTo>
                <a:lnTo>
                  <a:pt x="22163" y="5731"/>
                </a:lnTo>
                <a:lnTo>
                  <a:pt x="22163" y="5714"/>
                </a:lnTo>
                <a:cubicBezTo>
                  <a:pt x="22151" y="5709"/>
                  <a:pt x="22140" y="5709"/>
                  <a:pt x="22123" y="5709"/>
                </a:cubicBezTo>
                <a:cubicBezTo>
                  <a:pt x="22100" y="5731"/>
                  <a:pt x="22055" y="5771"/>
                  <a:pt x="22044" y="5783"/>
                </a:cubicBezTo>
                <a:cubicBezTo>
                  <a:pt x="22036" y="5785"/>
                  <a:pt x="22023" y="5788"/>
                  <a:pt x="22010" y="5788"/>
                </a:cubicBezTo>
                <a:cubicBezTo>
                  <a:pt x="21994" y="5788"/>
                  <a:pt x="21979" y="5784"/>
                  <a:pt x="21976" y="5771"/>
                </a:cubicBezTo>
                <a:cubicBezTo>
                  <a:pt x="21970" y="5754"/>
                  <a:pt x="21981" y="5726"/>
                  <a:pt x="22004" y="5714"/>
                </a:cubicBezTo>
                <a:cubicBezTo>
                  <a:pt x="22015" y="5709"/>
                  <a:pt x="22044" y="5697"/>
                  <a:pt x="22078" y="5686"/>
                </a:cubicBezTo>
                <a:cubicBezTo>
                  <a:pt x="22089" y="5675"/>
                  <a:pt x="22100" y="5658"/>
                  <a:pt x="22112" y="5641"/>
                </a:cubicBezTo>
                <a:lnTo>
                  <a:pt x="22129" y="5618"/>
                </a:lnTo>
                <a:lnTo>
                  <a:pt x="22134" y="5612"/>
                </a:lnTo>
                <a:cubicBezTo>
                  <a:pt x="22151" y="5618"/>
                  <a:pt x="22169" y="5641"/>
                  <a:pt x="22163" y="5658"/>
                </a:cubicBezTo>
                <a:cubicBezTo>
                  <a:pt x="22174" y="5658"/>
                  <a:pt x="22186" y="5652"/>
                  <a:pt x="22197" y="5652"/>
                </a:cubicBezTo>
                <a:lnTo>
                  <a:pt x="22208" y="5641"/>
                </a:lnTo>
                <a:cubicBezTo>
                  <a:pt x="22229" y="5619"/>
                  <a:pt x="22256" y="5583"/>
                  <a:pt x="22268" y="5583"/>
                </a:cubicBezTo>
                <a:cubicBezTo>
                  <a:pt x="22269" y="5583"/>
                  <a:pt x="22270" y="5584"/>
                  <a:pt x="22271" y="5584"/>
                </a:cubicBezTo>
                <a:cubicBezTo>
                  <a:pt x="22299" y="5601"/>
                  <a:pt x="22322" y="5641"/>
                  <a:pt x="22339" y="5675"/>
                </a:cubicBezTo>
                <a:lnTo>
                  <a:pt x="22344" y="5680"/>
                </a:lnTo>
                <a:cubicBezTo>
                  <a:pt x="22384" y="5709"/>
                  <a:pt x="22447" y="5754"/>
                  <a:pt x="22486" y="5794"/>
                </a:cubicBezTo>
                <a:lnTo>
                  <a:pt x="22435" y="5794"/>
                </a:lnTo>
                <a:cubicBezTo>
                  <a:pt x="22384" y="5788"/>
                  <a:pt x="22333" y="5777"/>
                  <a:pt x="22322" y="5760"/>
                </a:cubicBezTo>
                <a:lnTo>
                  <a:pt x="22327" y="5743"/>
                </a:lnTo>
                <a:lnTo>
                  <a:pt x="22327" y="5731"/>
                </a:lnTo>
                <a:cubicBezTo>
                  <a:pt x="22330" y="5729"/>
                  <a:pt x="22334" y="5728"/>
                  <a:pt x="22338" y="5728"/>
                </a:cubicBezTo>
                <a:cubicBezTo>
                  <a:pt x="22357" y="5728"/>
                  <a:pt x="22387" y="5750"/>
                  <a:pt x="22398" y="5750"/>
                </a:cubicBezTo>
                <a:cubicBezTo>
                  <a:pt x="22399" y="5750"/>
                  <a:pt x="22400" y="5750"/>
                  <a:pt x="22401" y="5748"/>
                </a:cubicBezTo>
                <a:cubicBezTo>
                  <a:pt x="22407" y="5737"/>
                  <a:pt x="22373" y="5720"/>
                  <a:pt x="22322" y="5709"/>
                </a:cubicBezTo>
                <a:lnTo>
                  <a:pt x="22316" y="5709"/>
                </a:lnTo>
                <a:cubicBezTo>
                  <a:pt x="22296" y="5699"/>
                  <a:pt x="22276" y="5680"/>
                  <a:pt x="22259" y="5680"/>
                </a:cubicBezTo>
                <a:cubicBezTo>
                  <a:pt x="22257" y="5680"/>
                  <a:pt x="22255" y="5680"/>
                  <a:pt x="22254" y="5680"/>
                </a:cubicBezTo>
                <a:lnTo>
                  <a:pt x="22225" y="5692"/>
                </a:lnTo>
                <a:cubicBezTo>
                  <a:pt x="22242" y="5720"/>
                  <a:pt x="22248" y="5754"/>
                  <a:pt x="22242" y="5760"/>
                </a:cubicBezTo>
                <a:cubicBezTo>
                  <a:pt x="22242" y="5766"/>
                  <a:pt x="22259" y="5777"/>
                  <a:pt x="22288" y="5777"/>
                </a:cubicBezTo>
                <a:lnTo>
                  <a:pt x="22305" y="5805"/>
                </a:lnTo>
                <a:lnTo>
                  <a:pt x="22333" y="5839"/>
                </a:lnTo>
                <a:cubicBezTo>
                  <a:pt x="22367" y="5868"/>
                  <a:pt x="22469" y="5913"/>
                  <a:pt x="22492" y="5930"/>
                </a:cubicBezTo>
                <a:cubicBezTo>
                  <a:pt x="22496" y="5933"/>
                  <a:pt x="22499" y="5934"/>
                  <a:pt x="22502" y="5934"/>
                </a:cubicBezTo>
                <a:cubicBezTo>
                  <a:pt x="22523" y="5934"/>
                  <a:pt x="22531" y="5875"/>
                  <a:pt x="22526" y="5851"/>
                </a:cubicBezTo>
                <a:cubicBezTo>
                  <a:pt x="22526" y="5841"/>
                  <a:pt x="22535" y="5837"/>
                  <a:pt x="22548" y="5837"/>
                </a:cubicBezTo>
                <a:cubicBezTo>
                  <a:pt x="22573" y="5837"/>
                  <a:pt x="22615" y="5853"/>
                  <a:pt x="22634" y="5868"/>
                </a:cubicBezTo>
                <a:cubicBezTo>
                  <a:pt x="22638" y="5870"/>
                  <a:pt x="22642" y="5871"/>
                  <a:pt x="22645" y="5871"/>
                </a:cubicBezTo>
                <a:cubicBezTo>
                  <a:pt x="22665" y="5871"/>
                  <a:pt x="22673" y="5835"/>
                  <a:pt x="22668" y="5811"/>
                </a:cubicBezTo>
                <a:cubicBezTo>
                  <a:pt x="22665" y="5800"/>
                  <a:pt x="22669" y="5794"/>
                  <a:pt x="22678" y="5794"/>
                </a:cubicBezTo>
                <a:cubicBezTo>
                  <a:pt x="22686" y="5794"/>
                  <a:pt x="22699" y="5800"/>
                  <a:pt x="22713" y="5811"/>
                </a:cubicBezTo>
                <a:lnTo>
                  <a:pt x="22742" y="5828"/>
                </a:lnTo>
                <a:lnTo>
                  <a:pt x="22770" y="5839"/>
                </a:lnTo>
                <a:cubicBezTo>
                  <a:pt x="22772" y="5843"/>
                  <a:pt x="22774" y="5844"/>
                  <a:pt x="22777" y="5844"/>
                </a:cubicBezTo>
                <a:cubicBezTo>
                  <a:pt x="22795" y="5844"/>
                  <a:pt x="22823" y="5766"/>
                  <a:pt x="22838" y="5726"/>
                </a:cubicBezTo>
                <a:cubicBezTo>
                  <a:pt x="22857" y="5687"/>
                  <a:pt x="22832" y="5673"/>
                  <a:pt x="22817" y="5673"/>
                </a:cubicBezTo>
                <a:cubicBezTo>
                  <a:pt x="22814" y="5673"/>
                  <a:pt x="22811" y="5674"/>
                  <a:pt x="22810" y="5675"/>
                </a:cubicBezTo>
                <a:cubicBezTo>
                  <a:pt x="22793" y="5675"/>
                  <a:pt x="22830" y="5589"/>
                  <a:pt x="22863" y="5589"/>
                </a:cubicBezTo>
                <a:cubicBezTo>
                  <a:pt x="22864" y="5589"/>
                  <a:pt x="22865" y="5589"/>
                  <a:pt x="22866" y="5590"/>
                </a:cubicBezTo>
                <a:cubicBezTo>
                  <a:pt x="22869" y="5590"/>
                  <a:pt x="22872" y="5590"/>
                  <a:pt x="22874" y="5590"/>
                </a:cubicBezTo>
                <a:cubicBezTo>
                  <a:pt x="22896" y="5590"/>
                  <a:pt x="22898" y="5569"/>
                  <a:pt x="22878" y="5539"/>
                </a:cubicBezTo>
                <a:lnTo>
                  <a:pt x="22861" y="5516"/>
                </a:lnTo>
                <a:lnTo>
                  <a:pt x="22855" y="5505"/>
                </a:lnTo>
                <a:cubicBezTo>
                  <a:pt x="22844" y="5493"/>
                  <a:pt x="22849" y="5465"/>
                  <a:pt x="22855" y="5465"/>
                </a:cubicBezTo>
                <a:cubicBezTo>
                  <a:pt x="22856" y="5463"/>
                  <a:pt x="22861" y="5463"/>
                  <a:pt x="22867" y="5463"/>
                </a:cubicBezTo>
                <a:cubicBezTo>
                  <a:pt x="22886" y="5463"/>
                  <a:pt x="22925" y="5469"/>
                  <a:pt x="22963" y="5482"/>
                </a:cubicBezTo>
                <a:lnTo>
                  <a:pt x="22974" y="5533"/>
                </a:lnTo>
                <a:cubicBezTo>
                  <a:pt x="22983" y="5571"/>
                  <a:pt x="22998" y="5581"/>
                  <a:pt x="23016" y="5581"/>
                </a:cubicBezTo>
                <a:cubicBezTo>
                  <a:pt x="23023" y="5581"/>
                  <a:pt x="23030" y="5580"/>
                  <a:pt x="23037" y="5578"/>
                </a:cubicBezTo>
                <a:lnTo>
                  <a:pt x="23054" y="5578"/>
                </a:lnTo>
                <a:cubicBezTo>
                  <a:pt x="23076" y="5578"/>
                  <a:pt x="23116" y="5578"/>
                  <a:pt x="23139" y="5584"/>
                </a:cubicBezTo>
                <a:lnTo>
                  <a:pt x="23150" y="5601"/>
                </a:lnTo>
                <a:lnTo>
                  <a:pt x="23161" y="5618"/>
                </a:lnTo>
                <a:cubicBezTo>
                  <a:pt x="23161" y="5627"/>
                  <a:pt x="23163" y="5631"/>
                  <a:pt x="23166" y="5631"/>
                </a:cubicBezTo>
                <a:cubicBezTo>
                  <a:pt x="23176" y="5631"/>
                  <a:pt x="23198" y="5589"/>
                  <a:pt x="23207" y="5567"/>
                </a:cubicBezTo>
                <a:cubicBezTo>
                  <a:pt x="23210" y="5559"/>
                  <a:pt x="23214" y="5556"/>
                  <a:pt x="23218" y="5556"/>
                </a:cubicBezTo>
                <a:cubicBezTo>
                  <a:pt x="23229" y="5556"/>
                  <a:pt x="23242" y="5579"/>
                  <a:pt x="23247" y="5595"/>
                </a:cubicBezTo>
                <a:cubicBezTo>
                  <a:pt x="23251" y="5609"/>
                  <a:pt x="23290" y="5619"/>
                  <a:pt x="23314" y="5619"/>
                </a:cubicBezTo>
                <a:cubicBezTo>
                  <a:pt x="23319" y="5619"/>
                  <a:pt x="23323" y="5619"/>
                  <a:pt x="23326" y="5618"/>
                </a:cubicBezTo>
                <a:cubicBezTo>
                  <a:pt x="23343" y="5612"/>
                  <a:pt x="23366" y="5601"/>
                  <a:pt x="23371" y="5590"/>
                </a:cubicBezTo>
                <a:lnTo>
                  <a:pt x="23371" y="5578"/>
                </a:lnTo>
                <a:cubicBezTo>
                  <a:pt x="23377" y="5567"/>
                  <a:pt x="23366" y="5556"/>
                  <a:pt x="23366" y="5550"/>
                </a:cubicBezTo>
                <a:cubicBezTo>
                  <a:pt x="23358" y="5550"/>
                  <a:pt x="23348" y="5552"/>
                  <a:pt x="23339" y="5552"/>
                </a:cubicBezTo>
                <a:cubicBezTo>
                  <a:pt x="23334" y="5552"/>
                  <a:pt x="23330" y="5552"/>
                  <a:pt x="23326" y="5550"/>
                </a:cubicBezTo>
                <a:lnTo>
                  <a:pt x="23315" y="5539"/>
                </a:lnTo>
                <a:cubicBezTo>
                  <a:pt x="23309" y="5522"/>
                  <a:pt x="23315" y="5499"/>
                  <a:pt x="23332" y="5482"/>
                </a:cubicBezTo>
                <a:lnTo>
                  <a:pt x="23337" y="5487"/>
                </a:lnTo>
                <a:lnTo>
                  <a:pt x="23360" y="5522"/>
                </a:lnTo>
                <a:cubicBezTo>
                  <a:pt x="23383" y="5561"/>
                  <a:pt x="23405" y="5635"/>
                  <a:pt x="23417" y="5658"/>
                </a:cubicBezTo>
                <a:cubicBezTo>
                  <a:pt x="23419" y="5662"/>
                  <a:pt x="23421" y="5663"/>
                  <a:pt x="23424" y="5663"/>
                </a:cubicBezTo>
                <a:cubicBezTo>
                  <a:pt x="23435" y="5663"/>
                  <a:pt x="23451" y="5626"/>
                  <a:pt x="23451" y="5612"/>
                </a:cubicBezTo>
                <a:cubicBezTo>
                  <a:pt x="23451" y="5590"/>
                  <a:pt x="23479" y="5578"/>
                  <a:pt x="23508" y="5578"/>
                </a:cubicBezTo>
                <a:lnTo>
                  <a:pt x="23513" y="5590"/>
                </a:lnTo>
                <a:lnTo>
                  <a:pt x="23525" y="5612"/>
                </a:lnTo>
                <a:cubicBezTo>
                  <a:pt x="23525" y="5639"/>
                  <a:pt x="23535" y="5656"/>
                  <a:pt x="23548" y="5656"/>
                </a:cubicBezTo>
                <a:cubicBezTo>
                  <a:pt x="23551" y="5656"/>
                  <a:pt x="23555" y="5654"/>
                  <a:pt x="23559" y="5652"/>
                </a:cubicBezTo>
                <a:lnTo>
                  <a:pt x="23570" y="5646"/>
                </a:lnTo>
                <a:lnTo>
                  <a:pt x="23627" y="5629"/>
                </a:lnTo>
                <a:cubicBezTo>
                  <a:pt x="23615" y="5599"/>
                  <a:pt x="23642" y="5584"/>
                  <a:pt x="23667" y="5584"/>
                </a:cubicBezTo>
                <a:cubicBezTo>
                  <a:pt x="23680" y="5584"/>
                  <a:pt x="23693" y="5588"/>
                  <a:pt x="23700" y="5595"/>
                </a:cubicBezTo>
                <a:cubicBezTo>
                  <a:pt x="23706" y="5603"/>
                  <a:pt x="23711" y="5606"/>
                  <a:pt x="23715" y="5606"/>
                </a:cubicBezTo>
                <a:cubicBezTo>
                  <a:pt x="23725" y="5606"/>
                  <a:pt x="23726" y="5579"/>
                  <a:pt x="23717" y="5533"/>
                </a:cubicBezTo>
                <a:lnTo>
                  <a:pt x="23706" y="5482"/>
                </a:lnTo>
                <a:cubicBezTo>
                  <a:pt x="23706" y="5476"/>
                  <a:pt x="23706" y="5459"/>
                  <a:pt x="23712" y="5453"/>
                </a:cubicBezTo>
                <a:lnTo>
                  <a:pt x="23717" y="5448"/>
                </a:lnTo>
                <a:cubicBezTo>
                  <a:pt x="23729" y="5453"/>
                  <a:pt x="23825" y="5533"/>
                  <a:pt x="23848" y="5533"/>
                </a:cubicBezTo>
                <a:cubicBezTo>
                  <a:pt x="23849" y="5533"/>
                  <a:pt x="23850" y="5533"/>
                  <a:pt x="23850" y="5533"/>
                </a:cubicBezTo>
                <a:cubicBezTo>
                  <a:pt x="23871" y="5533"/>
                  <a:pt x="23871" y="5464"/>
                  <a:pt x="23888" y="5436"/>
                </a:cubicBezTo>
                <a:cubicBezTo>
                  <a:pt x="23889" y="5433"/>
                  <a:pt x="23892" y="5432"/>
                  <a:pt x="23895" y="5432"/>
                </a:cubicBezTo>
                <a:cubicBezTo>
                  <a:pt x="23913" y="5432"/>
                  <a:pt x="23954" y="5469"/>
                  <a:pt x="23978" y="5469"/>
                </a:cubicBezTo>
                <a:cubicBezTo>
                  <a:pt x="23983" y="5469"/>
                  <a:pt x="23987" y="5468"/>
                  <a:pt x="23990" y="5465"/>
                </a:cubicBezTo>
                <a:cubicBezTo>
                  <a:pt x="24007" y="5442"/>
                  <a:pt x="24001" y="5425"/>
                  <a:pt x="23978" y="5425"/>
                </a:cubicBezTo>
                <a:lnTo>
                  <a:pt x="23967" y="5419"/>
                </a:lnTo>
                <a:lnTo>
                  <a:pt x="23956" y="5414"/>
                </a:lnTo>
                <a:cubicBezTo>
                  <a:pt x="23950" y="5397"/>
                  <a:pt x="23956" y="5368"/>
                  <a:pt x="23961" y="5363"/>
                </a:cubicBezTo>
                <a:cubicBezTo>
                  <a:pt x="23961" y="5363"/>
                  <a:pt x="23984" y="5363"/>
                  <a:pt x="24007" y="5368"/>
                </a:cubicBezTo>
                <a:lnTo>
                  <a:pt x="24018" y="5380"/>
                </a:lnTo>
                <a:lnTo>
                  <a:pt x="24052" y="5414"/>
                </a:lnTo>
                <a:cubicBezTo>
                  <a:pt x="24078" y="5450"/>
                  <a:pt x="24104" y="5477"/>
                  <a:pt x="24113" y="5477"/>
                </a:cubicBezTo>
                <a:cubicBezTo>
                  <a:pt x="24113" y="5477"/>
                  <a:pt x="24114" y="5477"/>
                  <a:pt x="24115" y="5476"/>
                </a:cubicBezTo>
                <a:cubicBezTo>
                  <a:pt x="24115" y="5476"/>
                  <a:pt x="24103" y="5402"/>
                  <a:pt x="24098" y="5374"/>
                </a:cubicBezTo>
                <a:cubicBezTo>
                  <a:pt x="24092" y="5346"/>
                  <a:pt x="24126" y="5323"/>
                  <a:pt x="24166" y="5323"/>
                </a:cubicBezTo>
                <a:lnTo>
                  <a:pt x="24200" y="5323"/>
                </a:lnTo>
                <a:cubicBezTo>
                  <a:pt x="24211" y="5323"/>
                  <a:pt x="24234" y="5317"/>
                  <a:pt x="24234" y="5312"/>
                </a:cubicBezTo>
                <a:lnTo>
                  <a:pt x="24251" y="5215"/>
                </a:lnTo>
                <a:cubicBezTo>
                  <a:pt x="24308" y="5238"/>
                  <a:pt x="24342" y="5295"/>
                  <a:pt x="24325" y="5340"/>
                </a:cubicBezTo>
                <a:lnTo>
                  <a:pt x="24251" y="5340"/>
                </a:lnTo>
                <a:cubicBezTo>
                  <a:pt x="24256" y="5402"/>
                  <a:pt x="24262" y="5459"/>
                  <a:pt x="24268" y="5465"/>
                </a:cubicBezTo>
                <a:cubicBezTo>
                  <a:pt x="24271" y="5471"/>
                  <a:pt x="24278" y="5474"/>
                  <a:pt x="24287" y="5474"/>
                </a:cubicBezTo>
                <a:cubicBezTo>
                  <a:pt x="24293" y="5474"/>
                  <a:pt x="24300" y="5473"/>
                  <a:pt x="24308" y="5470"/>
                </a:cubicBezTo>
                <a:lnTo>
                  <a:pt x="24308" y="5459"/>
                </a:lnTo>
                <a:cubicBezTo>
                  <a:pt x="24313" y="5419"/>
                  <a:pt x="24313" y="5402"/>
                  <a:pt x="24347" y="5380"/>
                </a:cubicBezTo>
                <a:lnTo>
                  <a:pt x="24393" y="5357"/>
                </a:lnTo>
                <a:cubicBezTo>
                  <a:pt x="24427" y="5300"/>
                  <a:pt x="24461" y="5232"/>
                  <a:pt x="24455" y="5226"/>
                </a:cubicBezTo>
                <a:cubicBezTo>
                  <a:pt x="24455" y="5215"/>
                  <a:pt x="24444" y="5215"/>
                  <a:pt x="24438" y="5215"/>
                </a:cubicBezTo>
                <a:cubicBezTo>
                  <a:pt x="24432" y="5215"/>
                  <a:pt x="24393" y="5209"/>
                  <a:pt x="24381" y="5204"/>
                </a:cubicBezTo>
                <a:cubicBezTo>
                  <a:pt x="24364" y="5198"/>
                  <a:pt x="24347" y="5187"/>
                  <a:pt x="24336" y="5175"/>
                </a:cubicBezTo>
                <a:lnTo>
                  <a:pt x="24336" y="5164"/>
                </a:lnTo>
                <a:cubicBezTo>
                  <a:pt x="24336" y="5153"/>
                  <a:pt x="24353" y="5136"/>
                  <a:pt x="24359" y="5136"/>
                </a:cubicBezTo>
                <a:lnTo>
                  <a:pt x="24438" y="5153"/>
                </a:lnTo>
                <a:cubicBezTo>
                  <a:pt x="24486" y="5079"/>
                  <a:pt x="24474" y="5010"/>
                  <a:pt x="24454" y="5010"/>
                </a:cubicBezTo>
                <a:cubicBezTo>
                  <a:pt x="24452" y="5010"/>
                  <a:pt x="24451" y="5010"/>
                  <a:pt x="24449" y="5011"/>
                </a:cubicBezTo>
                <a:cubicBezTo>
                  <a:pt x="24448" y="5011"/>
                  <a:pt x="24446" y="5012"/>
                  <a:pt x="24445" y="5012"/>
                </a:cubicBezTo>
                <a:cubicBezTo>
                  <a:pt x="24431" y="5012"/>
                  <a:pt x="24427" y="4987"/>
                  <a:pt x="24427" y="4977"/>
                </a:cubicBezTo>
                <a:cubicBezTo>
                  <a:pt x="24432" y="4965"/>
                  <a:pt x="24415" y="4948"/>
                  <a:pt x="24398" y="4943"/>
                </a:cubicBezTo>
                <a:lnTo>
                  <a:pt x="24393" y="4948"/>
                </a:lnTo>
                <a:lnTo>
                  <a:pt x="24364" y="4988"/>
                </a:lnTo>
                <a:cubicBezTo>
                  <a:pt x="24355" y="4965"/>
                  <a:pt x="24298" y="4924"/>
                  <a:pt x="24267" y="4924"/>
                </a:cubicBezTo>
                <a:cubicBezTo>
                  <a:pt x="24260" y="4924"/>
                  <a:pt x="24254" y="4926"/>
                  <a:pt x="24251" y="4931"/>
                </a:cubicBezTo>
                <a:cubicBezTo>
                  <a:pt x="24228" y="4965"/>
                  <a:pt x="24222" y="4994"/>
                  <a:pt x="24228" y="5000"/>
                </a:cubicBezTo>
                <a:lnTo>
                  <a:pt x="24228" y="4994"/>
                </a:lnTo>
                <a:lnTo>
                  <a:pt x="24256" y="4960"/>
                </a:lnTo>
                <a:cubicBezTo>
                  <a:pt x="24284" y="4982"/>
                  <a:pt x="24301" y="5057"/>
                  <a:pt x="24281" y="5057"/>
                </a:cubicBezTo>
                <a:cubicBezTo>
                  <a:pt x="24281" y="5057"/>
                  <a:pt x="24280" y="5056"/>
                  <a:pt x="24279" y="5056"/>
                </a:cubicBezTo>
                <a:cubicBezTo>
                  <a:pt x="24277" y="5056"/>
                  <a:pt x="24276" y="5056"/>
                  <a:pt x="24274" y="5056"/>
                </a:cubicBezTo>
                <a:cubicBezTo>
                  <a:pt x="24257" y="5056"/>
                  <a:pt x="24263" y="5086"/>
                  <a:pt x="24268" y="5096"/>
                </a:cubicBezTo>
                <a:cubicBezTo>
                  <a:pt x="24274" y="5106"/>
                  <a:pt x="24253" y="5116"/>
                  <a:pt x="24230" y="5116"/>
                </a:cubicBezTo>
                <a:cubicBezTo>
                  <a:pt x="24213" y="5116"/>
                  <a:pt x="24196" y="5110"/>
                  <a:pt x="24188" y="5096"/>
                </a:cubicBezTo>
                <a:cubicBezTo>
                  <a:pt x="24171" y="5068"/>
                  <a:pt x="24177" y="4960"/>
                  <a:pt x="24166" y="4931"/>
                </a:cubicBezTo>
                <a:cubicBezTo>
                  <a:pt x="24161" y="4920"/>
                  <a:pt x="24156" y="4916"/>
                  <a:pt x="24151" y="4916"/>
                </a:cubicBezTo>
                <a:cubicBezTo>
                  <a:pt x="24144" y="4916"/>
                  <a:pt x="24137" y="4927"/>
                  <a:pt x="24137" y="4937"/>
                </a:cubicBezTo>
                <a:cubicBezTo>
                  <a:pt x="24137" y="4943"/>
                  <a:pt x="24135" y="4945"/>
                  <a:pt x="24131" y="4945"/>
                </a:cubicBezTo>
                <a:cubicBezTo>
                  <a:pt x="24122" y="4945"/>
                  <a:pt x="24106" y="4934"/>
                  <a:pt x="24086" y="4914"/>
                </a:cubicBezTo>
                <a:lnTo>
                  <a:pt x="24064" y="4909"/>
                </a:lnTo>
                <a:cubicBezTo>
                  <a:pt x="24041" y="4909"/>
                  <a:pt x="24018" y="4926"/>
                  <a:pt x="23990" y="4926"/>
                </a:cubicBezTo>
                <a:lnTo>
                  <a:pt x="23967" y="4920"/>
                </a:lnTo>
                <a:cubicBezTo>
                  <a:pt x="23939" y="4937"/>
                  <a:pt x="23910" y="5005"/>
                  <a:pt x="23910" y="5028"/>
                </a:cubicBezTo>
                <a:cubicBezTo>
                  <a:pt x="23910" y="5045"/>
                  <a:pt x="23899" y="5062"/>
                  <a:pt x="23888" y="5062"/>
                </a:cubicBezTo>
                <a:lnTo>
                  <a:pt x="23865" y="5017"/>
                </a:lnTo>
                <a:lnTo>
                  <a:pt x="23848" y="4983"/>
                </a:lnTo>
                <a:cubicBezTo>
                  <a:pt x="23824" y="4959"/>
                  <a:pt x="23801" y="4947"/>
                  <a:pt x="23784" y="4947"/>
                </a:cubicBezTo>
                <a:cubicBezTo>
                  <a:pt x="23780" y="4947"/>
                  <a:pt x="23777" y="4948"/>
                  <a:pt x="23774" y="4948"/>
                </a:cubicBezTo>
                <a:lnTo>
                  <a:pt x="23769" y="4954"/>
                </a:lnTo>
                <a:lnTo>
                  <a:pt x="23734" y="4965"/>
                </a:lnTo>
                <a:cubicBezTo>
                  <a:pt x="23724" y="5002"/>
                  <a:pt x="23690" y="5029"/>
                  <a:pt x="23658" y="5029"/>
                </a:cubicBezTo>
                <a:cubicBezTo>
                  <a:pt x="23655" y="5029"/>
                  <a:pt x="23652" y="5028"/>
                  <a:pt x="23649" y="5028"/>
                </a:cubicBezTo>
                <a:lnTo>
                  <a:pt x="23621" y="5005"/>
                </a:lnTo>
                <a:lnTo>
                  <a:pt x="23604" y="4988"/>
                </a:lnTo>
                <a:cubicBezTo>
                  <a:pt x="23581" y="4977"/>
                  <a:pt x="23553" y="4977"/>
                  <a:pt x="23553" y="4977"/>
                </a:cubicBezTo>
                <a:cubicBezTo>
                  <a:pt x="23553" y="4983"/>
                  <a:pt x="23513" y="5073"/>
                  <a:pt x="23485" y="5073"/>
                </a:cubicBezTo>
                <a:cubicBezTo>
                  <a:pt x="23462" y="5073"/>
                  <a:pt x="23422" y="5073"/>
                  <a:pt x="23405" y="5068"/>
                </a:cubicBezTo>
                <a:lnTo>
                  <a:pt x="23394" y="5068"/>
                </a:lnTo>
                <a:lnTo>
                  <a:pt x="23320" y="5062"/>
                </a:lnTo>
                <a:cubicBezTo>
                  <a:pt x="23306" y="5051"/>
                  <a:pt x="23295" y="5047"/>
                  <a:pt x="23286" y="5047"/>
                </a:cubicBezTo>
                <a:cubicBezTo>
                  <a:pt x="23267" y="5047"/>
                  <a:pt x="23260" y="5067"/>
                  <a:pt x="23264" y="5079"/>
                </a:cubicBezTo>
                <a:cubicBezTo>
                  <a:pt x="23269" y="5096"/>
                  <a:pt x="23230" y="5147"/>
                  <a:pt x="23212" y="5164"/>
                </a:cubicBezTo>
                <a:cubicBezTo>
                  <a:pt x="23211" y="5165"/>
                  <a:pt x="23210" y="5166"/>
                  <a:pt x="23208" y="5166"/>
                </a:cubicBezTo>
                <a:cubicBezTo>
                  <a:pt x="23194" y="5166"/>
                  <a:pt x="23165" y="5128"/>
                  <a:pt x="23150" y="5068"/>
                </a:cubicBezTo>
                <a:lnTo>
                  <a:pt x="23122" y="5102"/>
                </a:lnTo>
                <a:lnTo>
                  <a:pt x="23088" y="5147"/>
                </a:lnTo>
                <a:cubicBezTo>
                  <a:pt x="23037" y="5170"/>
                  <a:pt x="22946" y="5226"/>
                  <a:pt x="22923" y="5226"/>
                </a:cubicBezTo>
                <a:cubicBezTo>
                  <a:pt x="22900" y="5221"/>
                  <a:pt x="22895" y="5136"/>
                  <a:pt x="22912" y="5124"/>
                </a:cubicBezTo>
                <a:cubicBezTo>
                  <a:pt x="22934" y="5119"/>
                  <a:pt x="22929" y="5090"/>
                  <a:pt x="22923" y="5085"/>
                </a:cubicBezTo>
                <a:cubicBezTo>
                  <a:pt x="22923" y="5084"/>
                  <a:pt x="22922" y="5084"/>
                  <a:pt x="22921" y="5084"/>
                </a:cubicBezTo>
                <a:cubicBezTo>
                  <a:pt x="22903" y="5084"/>
                  <a:pt x="22819" y="5182"/>
                  <a:pt x="22781" y="5204"/>
                </a:cubicBezTo>
                <a:cubicBezTo>
                  <a:pt x="22756" y="5220"/>
                  <a:pt x="22719" y="5231"/>
                  <a:pt x="22690" y="5231"/>
                </a:cubicBezTo>
                <a:cubicBezTo>
                  <a:pt x="22679" y="5231"/>
                  <a:pt x="22670" y="5230"/>
                  <a:pt x="22662" y="5226"/>
                </a:cubicBezTo>
                <a:lnTo>
                  <a:pt x="22639" y="5226"/>
                </a:lnTo>
                <a:lnTo>
                  <a:pt x="22588" y="5238"/>
                </a:lnTo>
                <a:cubicBezTo>
                  <a:pt x="22532" y="5255"/>
                  <a:pt x="22447" y="5283"/>
                  <a:pt x="22435" y="5283"/>
                </a:cubicBezTo>
                <a:cubicBezTo>
                  <a:pt x="22418" y="5283"/>
                  <a:pt x="22441" y="5187"/>
                  <a:pt x="22464" y="5170"/>
                </a:cubicBezTo>
                <a:cubicBezTo>
                  <a:pt x="22481" y="5147"/>
                  <a:pt x="22543" y="5147"/>
                  <a:pt x="22560" y="5147"/>
                </a:cubicBezTo>
                <a:cubicBezTo>
                  <a:pt x="22561" y="5147"/>
                  <a:pt x="22562" y="5148"/>
                  <a:pt x="22564" y="5148"/>
                </a:cubicBezTo>
                <a:cubicBezTo>
                  <a:pt x="22581" y="5148"/>
                  <a:pt x="22617" y="5126"/>
                  <a:pt x="22638" y="5126"/>
                </a:cubicBezTo>
                <a:cubicBezTo>
                  <a:pt x="22643" y="5126"/>
                  <a:pt x="22648" y="5127"/>
                  <a:pt x="22651" y="5130"/>
                </a:cubicBezTo>
                <a:cubicBezTo>
                  <a:pt x="22652" y="5132"/>
                  <a:pt x="22654" y="5132"/>
                  <a:pt x="22655" y="5132"/>
                </a:cubicBezTo>
                <a:cubicBezTo>
                  <a:pt x="22670" y="5132"/>
                  <a:pt x="22679" y="5064"/>
                  <a:pt x="22673" y="5034"/>
                </a:cubicBezTo>
                <a:cubicBezTo>
                  <a:pt x="22665" y="5004"/>
                  <a:pt x="22672" y="4987"/>
                  <a:pt x="22690" y="4987"/>
                </a:cubicBezTo>
                <a:cubicBezTo>
                  <a:pt x="22697" y="4987"/>
                  <a:pt x="22704" y="4989"/>
                  <a:pt x="22713" y="4994"/>
                </a:cubicBezTo>
                <a:lnTo>
                  <a:pt x="22730" y="4983"/>
                </a:lnTo>
                <a:lnTo>
                  <a:pt x="22753" y="4971"/>
                </a:lnTo>
                <a:cubicBezTo>
                  <a:pt x="22757" y="4957"/>
                  <a:pt x="22773" y="4950"/>
                  <a:pt x="22792" y="4950"/>
                </a:cubicBezTo>
                <a:cubicBezTo>
                  <a:pt x="22824" y="4950"/>
                  <a:pt x="22867" y="4969"/>
                  <a:pt x="22878" y="4994"/>
                </a:cubicBezTo>
                <a:cubicBezTo>
                  <a:pt x="22884" y="5010"/>
                  <a:pt x="22894" y="5014"/>
                  <a:pt x="22904" y="5014"/>
                </a:cubicBezTo>
                <a:cubicBezTo>
                  <a:pt x="22916" y="5014"/>
                  <a:pt x="22929" y="5008"/>
                  <a:pt x="22940" y="5008"/>
                </a:cubicBezTo>
                <a:cubicBezTo>
                  <a:pt x="22944" y="5008"/>
                  <a:pt x="22948" y="5009"/>
                  <a:pt x="22951" y="5011"/>
                </a:cubicBezTo>
                <a:cubicBezTo>
                  <a:pt x="22953" y="5012"/>
                  <a:pt x="22953" y="5012"/>
                  <a:pt x="22954" y="5012"/>
                </a:cubicBezTo>
                <a:cubicBezTo>
                  <a:pt x="22967" y="5012"/>
                  <a:pt x="22956" y="4935"/>
                  <a:pt x="22946" y="4909"/>
                </a:cubicBezTo>
                <a:cubicBezTo>
                  <a:pt x="22937" y="4882"/>
                  <a:pt x="22974" y="4858"/>
                  <a:pt x="23001" y="4858"/>
                </a:cubicBezTo>
                <a:cubicBezTo>
                  <a:pt x="23009" y="4858"/>
                  <a:pt x="23015" y="4860"/>
                  <a:pt x="23020" y="4863"/>
                </a:cubicBezTo>
                <a:cubicBezTo>
                  <a:pt x="23037" y="4875"/>
                  <a:pt x="23048" y="4892"/>
                  <a:pt x="23042" y="4897"/>
                </a:cubicBezTo>
                <a:lnTo>
                  <a:pt x="23037" y="4903"/>
                </a:lnTo>
                <a:lnTo>
                  <a:pt x="23025" y="4909"/>
                </a:lnTo>
                <a:cubicBezTo>
                  <a:pt x="23014" y="4920"/>
                  <a:pt x="23008" y="4937"/>
                  <a:pt x="23014" y="4960"/>
                </a:cubicBezTo>
                <a:lnTo>
                  <a:pt x="23025" y="4965"/>
                </a:lnTo>
                <a:cubicBezTo>
                  <a:pt x="23040" y="4975"/>
                  <a:pt x="23055" y="4989"/>
                  <a:pt x="23069" y="4989"/>
                </a:cubicBezTo>
                <a:cubicBezTo>
                  <a:pt x="23072" y="4989"/>
                  <a:pt x="23074" y="4989"/>
                  <a:pt x="23076" y="4988"/>
                </a:cubicBezTo>
                <a:cubicBezTo>
                  <a:pt x="23088" y="4983"/>
                  <a:pt x="23093" y="4960"/>
                  <a:pt x="23105" y="4943"/>
                </a:cubicBezTo>
                <a:cubicBezTo>
                  <a:pt x="23105" y="4926"/>
                  <a:pt x="23099" y="4909"/>
                  <a:pt x="23105" y="4892"/>
                </a:cubicBezTo>
                <a:cubicBezTo>
                  <a:pt x="23110" y="4886"/>
                  <a:pt x="23122" y="4875"/>
                  <a:pt x="23133" y="4875"/>
                </a:cubicBezTo>
                <a:lnTo>
                  <a:pt x="23139" y="4875"/>
                </a:lnTo>
                <a:cubicBezTo>
                  <a:pt x="23144" y="4892"/>
                  <a:pt x="23156" y="4948"/>
                  <a:pt x="23156" y="4965"/>
                </a:cubicBezTo>
                <a:cubicBezTo>
                  <a:pt x="23156" y="4978"/>
                  <a:pt x="23169" y="4985"/>
                  <a:pt x="23177" y="4985"/>
                </a:cubicBezTo>
                <a:cubicBezTo>
                  <a:pt x="23180" y="4985"/>
                  <a:pt x="23183" y="4984"/>
                  <a:pt x="23184" y="4983"/>
                </a:cubicBezTo>
                <a:cubicBezTo>
                  <a:pt x="23188" y="4983"/>
                  <a:pt x="23202" y="4980"/>
                  <a:pt x="23217" y="4980"/>
                </a:cubicBezTo>
                <a:cubicBezTo>
                  <a:pt x="23225" y="4980"/>
                  <a:pt x="23233" y="4981"/>
                  <a:pt x="23241" y="4983"/>
                </a:cubicBezTo>
                <a:lnTo>
                  <a:pt x="23230" y="4926"/>
                </a:lnTo>
                <a:lnTo>
                  <a:pt x="23224" y="4909"/>
                </a:lnTo>
                <a:cubicBezTo>
                  <a:pt x="23225" y="4904"/>
                  <a:pt x="23229" y="4902"/>
                  <a:pt x="23235" y="4902"/>
                </a:cubicBezTo>
                <a:cubicBezTo>
                  <a:pt x="23256" y="4902"/>
                  <a:pt x="23302" y="4931"/>
                  <a:pt x="23320" y="4948"/>
                </a:cubicBezTo>
                <a:cubicBezTo>
                  <a:pt x="23328" y="4953"/>
                  <a:pt x="23334" y="4955"/>
                  <a:pt x="23341" y="4955"/>
                </a:cubicBezTo>
                <a:cubicBezTo>
                  <a:pt x="23359" y="4955"/>
                  <a:pt x="23371" y="4937"/>
                  <a:pt x="23371" y="4903"/>
                </a:cubicBezTo>
                <a:lnTo>
                  <a:pt x="23377" y="4869"/>
                </a:lnTo>
                <a:lnTo>
                  <a:pt x="23377" y="4824"/>
                </a:lnTo>
                <a:cubicBezTo>
                  <a:pt x="23386" y="4827"/>
                  <a:pt x="23395" y="4829"/>
                  <a:pt x="23403" y="4829"/>
                </a:cubicBezTo>
                <a:cubicBezTo>
                  <a:pt x="23421" y="4829"/>
                  <a:pt x="23436" y="4822"/>
                  <a:pt x="23439" y="4818"/>
                </a:cubicBezTo>
                <a:cubicBezTo>
                  <a:pt x="23445" y="4812"/>
                  <a:pt x="23445" y="4795"/>
                  <a:pt x="23445" y="4778"/>
                </a:cubicBezTo>
                <a:lnTo>
                  <a:pt x="23451" y="4761"/>
                </a:lnTo>
                <a:cubicBezTo>
                  <a:pt x="23451" y="4744"/>
                  <a:pt x="23456" y="4727"/>
                  <a:pt x="23468" y="4716"/>
                </a:cubicBezTo>
                <a:cubicBezTo>
                  <a:pt x="23468" y="4715"/>
                  <a:pt x="23468" y="4715"/>
                  <a:pt x="23469" y="4715"/>
                </a:cubicBezTo>
                <a:cubicBezTo>
                  <a:pt x="23475" y="4715"/>
                  <a:pt x="23496" y="4728"/>
                  <a:pt x="23496" y="4733"/>
                </a:cubicBezTo>
                <a:lnTo>
                  <a:pt x="23502" y="4801"/>
                </a:lnTo>
                <a:cubicBezTo>
                  <a:pt x="23527" y="4823"/>
                  <a:pt x="23552" y="4835"/>
                  <a:pt x="23573" y="4835"/>
                </a:cubicBezTo>
                <a:cubicBezTo>
                  <a:pt x="23589" y="4835"/>
                  <a:pt x="23602" y="4827"/>
                  <a:pt x="23610" y="4812"/>
                </a:cubicBezTo>
                <a:lnTo>
                  <a:pt x="23621" y="4875"/>
                </a:lnTo>
                <a:cubicBezTo>
                  <a:pt x="23621" y="4897"/>
                  <a:pt x="23610" y="4937"/>
                  <a:pt x="23638" y="4937"/>
                </a:cubicBezTo>
                <a:cubicBezTo>
                  <a:pt x="23655" y="4937"/>
                  <a:pt x="23672" y="4914"/>
                  <a:pt x="23689" y="4897"/>
                </a:cubicBezTo>
                <a:lnTo>
                  <a:pt x="23695" y="4880"/>
                </a:lnTo>
                <a:cubicBezTo>
                  <a:pt x="23698" y="4869"/>
                  <a:pt x="23726" y="4866"/>
                  <a:pt x="23759" y="4866"/>
                </a:cubicBezTo>
                <a:cubicBezTo>
                  <a:pt x="23791" y="4866"/>
                  <a:pt x="23828" y="4869"/>
                  <a:pt x="23848" y="4869"/>
                </a:cubicBezTo>
                <a:cubicBezTo>
                  <a:pt x="23882" y="4863"/>
                  <a:pt x="23910" y="4807"/>
                  <a:pt x="23910" y="4784"/>
                </a:cubicBezTo>
                <a:cubicBezTo>
                  <a:pt x="23910" y="4761"/>
                  <a:pt x="23893" y="4750"/>
                  <a:pt x="23876" y="4750"/>
                </a:cubicBezTo>
                <a:lnTo>
                  <a:pt x="23859" y="4744"/>
                </a:lnTo>
                <a:cubicBezTo>
                  <a:pt x="23854" y="4744"/>
                  <a:pt x="23842" y="4722"/>
                  <a:pt x="23842" y="4710"/>
                </a:cubicBezTo>
                <a:lnTo>
                  <a:pt x="23842" y="4699"/>
                </a:lnTo>
                <a:cubicBezTo>
                  <a:pt x="23845" y="4698"/>
                  <a:pt x="23850" y="4697"/>
                  <a:pt x="23856" y="4697"/>
                </a:cubicBezTo>
                <a:cubicBezTo>
                  <a:pt x="23867" y="4697"/>
                  <a:pt x="23882" y="4698"/>
                  <a:pt x="23895" y="4698"/>
                </a:cubicBezTo>
                <a:cubicBezTo>
                  <a:pt x="23907" y="4698"/>
                  <a:pt x="23918" y="4697"/>
                  <a:pt x="23922" y="4693"/>
                </a:cubicBezTo>
                <a:cubicBezTo>
                  <a:pt x="23931" y="4679"/>
                  <a:pt x="23973" y="4657"/>
                  <a:pt x="23999" y="4657"/>
                </a:cubicBezTo>
                <a:cubicBezTo>
                  <a:pt x="24004" y="4657"/>
                  <a:pt x="24009" y="4657"/>
                  <a:pt x="24013" y="4659"/>
                </a:cubicBezTo>
                <a:cubicBezTo>
                  <a:pt x="24030" y="4665"/>
                  <a:pt x="24041" y="4705"/>
                  <a:pt x="24035" y="4744"/>
                </a:cubicBezTo>
                <a:lnTo>
                  <a:pt x="24041" y="4778"/>
                </a:lnTo>
                <a:lnTo>
                  <a:pt x="24041" y="4790"/>
                </a:lnTo>
                <a:cubicBezTo>
                  <a:pt x="24042" y="4792"/>
                  <a:pt x="24044" y="4793"/>
                  <a:pt x="24048" y="4793"/>
                </a:cubicBezTo>
                <a:cubicBezTo>
                  <a:pt x="24059" y="4793"/>
                  <a:pt x="24082" y="4779"/>
                  <a:pt x="24109" y="4761"/>
                </a:cubicBezTo>
                <a:lnTo>
                  <a:pt x="24143" y="4801"/>
                </a:lnTo>
                <a:lnTo>
                  <a:pt x="24160" y="4818"/>
                </a:lnTo>
                <a:cubicBezTo>
                  <a:pt x="24162" y="4820"/>
                  <a:pt x="24163" y="4820"/>
                  <a:pt x="24166" y="4820"/>
                </a:cubicBezTo>
                <a:cubicBezTo>
                  <a:pt x="24188" y="4820"/>
                  <a:pt x="24243" y="4748"/>
                  <a:pt x="24273" y="4727"/>
                </a:cubicBezTo>
                <a:cubicBezTo>
                  <a:pt x="24302" y="4705"/>
                  <a:pt x="24262" y="4682"/>
                  <a:pt x="24239" y="4682"/>
                </a:cubicBezTo>
                <a:cubicBezTo>
                  <a:pt x="24222" y="4682"/>
                  <a:pt x="24211" y="4653"/>
                  <a:pt x="24217" y="4614"/>
                </a:cubicBezTo>
                <a:lnTo>
                  <a:pt x="24222" y="4585"/>
                </a:lnTo>
                <a:lnTo>
                  <a:pt x="24222" y="4574"/>
                </a:lnTo>
                <a:cubicBezTo>
                  <a:pt x="24222" y="4566"/>
                  <a:pt x="24213" y="4560"/>
                  <a:pt x="24202" y="4560"/>
                </a:cubicBezTo>
                <a:cubicBezTo>
                  <a:pt x="24198" y="4560"/>
                  <a:pt x="24193" y="4561"/>
                  <a:pt x="24188" y="4563"/>
                </a:cubicBezTo>
                <a:lnTo>
                  <a:pt x="24188" y="4568"/>
                </a:lnTo>
                <a:lnTo>
                  <a:pt x="24183" y="4602"/>
                </a:lnTo>
                <a:cubicBezTo>
                  <a:pt x="24183" y="4634"/>
                  <a:pt x="24172" y="4652"/>
                  <a:pt x="24153" y="4652"/>
                </a:cubicBezTo>
                <a:cubicBezTo>
                  <a:pt x="24145" y="4652"/>
                  <a:pt x="24136" y="4649"/>
                  <a:pt x="24126" y="4642"/>
                </a:cubicBezTo>
                <a:lnTo>
                  <a:pt x="24103" y="4619"/>
                </a:lnTo>
                <a:cubicBezTo>
                  <a:pt x="24098" y="4614"/>
                  <a:pt x="24086" y="4585"/>
                  <a:pt x="24086" y="4585"/>
                </a:cubicBezTo>
                <a:cubicBezTo>
                  <a:pt x="24098" y="4568"/>
                  <a:pt x="24109" y="4557"/>
                  <a:pt x="24120" y="4557"/>
                </a:cubicBezTo>
                <a:cubicBezTo>
                  <a:pt x="24160" y="4557"/>
                  <a:pt x="24166" y="4534"/>
                  <a:pt x="24160" y="4500"/>
                </a:cubicBezTo>
                <a:lnTo>
                  <a:pt x="24154" y="4472"/>
                </a:lnTo>
                <a:cubicBezTo>
                  <a:pt x="24143" y="4444"/>
                  <a:pt x="24171" y="4387"/>
                  <a:pt x="24211" y="4347"/>
                </a:cubicBezTo>
                <a:lnTo>
                  <a:pt x="24211" y="4279"/>
                </a:lnTo>
                <a:cubicBezTo>
                  <a:pt x="24234" y="4279"/>
                  <a:pt x="24256" y="4296"/>
                  <a:pt x="24256" y="4302"/>
                </a:cubicBezTo>
                <a:cubicBezTo>
                  <a:pt x="24256" y="4313"/>
                  <a:pt x="24205" y="4404"/>
                  <a:pt x="24205" y="4449"/>
                </a:cubicBezTo>
                <a:cubicBezTo>
                  <a:pt x="24210" y="4489"/>
                  <a:pt x="24268" y="4507"/>
                  <a:pt x="24301" y="4507"/>
                </a:cubicBezTo>
                <a:cubicBezTo>
                  <a:pt x="24306" y="4507"/>
                  <a:pt x="24310" y="4507"/>
                  <a:pt x="24313" y="4506"/>
                </a:cubicBezTo>
                <a:cubicBezTo>
                  <a:pt x="24315" y="4506"/>
                  <a:pt x="24317" y="4505"/>
                  <a:pt x="24318" y="4505"/>
                </a:cubicBezTo>
                <a:cubicBezTo>
                  <a:pt x="24341" y="4505"/>
                  <a:pt x="24335" y="4541"/>
                  <a:pt x="24325" y="4551"/>
                </a:cubicBezTo>
                <a:cubicBezTo>
                  <a:pt x="24319" y="4563"/>
                  <a:pt x="24353" y="4602"/>
                  <a:pt x="24370" y="4614"/>
                </a:cubicBezTo>
                <a:cubicBezTo>
                  <a:pt x="24371" y="4614"/>
                  <a:pt x="24372" y="4614"/>
                  <a:pt x="24372" y="4614"/>
                </a:cubicBezTo>
                <a:cubicBezTo>
                  <a:pt x="24389" y="4614"/>
                  <a:pt x="24410" y="4562"/>
                  <a:pt x="24410" y="4540"/>
                </a:cubicBezTo>
                <a:cubicBezTo>
                  <a:pt x="24410" y="4517"/>
                  <a:pt x="24444" y="4512"/>
                  <a:pt x="24455" y="4512"/>
                </a:cubicBezTo>
                <a:cubicBezTo>
                  <a:pt x="24455" y="4512"/>
                  <a:pt x="24456" y="4512"/>
                  <a:pt x="24457" y="4512"/>
                </a:cubicBezTo>
                <a:cubicBezTo>
                  <a:pt x="24467" y="4512"/>
                  <a:pt x="24507" y="4476"/>
                  <a:pt x="24517" y="4461"/>
                </a:cubicBezTo>
                <a:cubicBezTo>
                  <a:pt x="24534" y="4444"/>
                  <a:pt x="24552" y="4432"/>
                  <a:pt x="24569" y="4432"/>
                </a:cubicBezTo>
                <a:lnTo>
                  <a:pt x="24574" y="4438"/>
                </a:lnTo>
                <a:lnTo>
                  <a:pt x="24580" y="4449"/>
                </a:lnTo>
                <a:cubicBezTo>
                  <a:pt x="24574" y="4466"/>
                  <a:pt x="24540" y="4517"/>
                  <a:pt x="24523" y="4529"/>
                </a:cubicBezTo>
                <a:cubicBezTo>
                  <a:pt x="24506" y="4546"/>
                  <a:pt x="24529" y="4597"/>
                  <a:pt x="24540" y="4614"/>
                </a:cubicBezTo>
                <a:cubicBezTo>
                  <a:pt x="24552" y="4631"/>
                  <a:pt x="24512" y="4653"/>
                  <a:pt x="24500" y="4653"/>
                </a:cubicBezTo>
                <a:cubicBezTo>
                  <a:pt x="24489" y="4659"/>
                  <a:pt x="24500" y="4693"/>
                  <a:pt x="24506" y="4699"/>
                </a:cubicBezTo>
                <a:cubicBezTo>
                  <a:pt x="24507" y="4700"/>
                  <a:pt x="24508" y="4700"/>
                  <a:pt x="24510" y="4700"/>
                </a:cubicBezTo>
                <a:cubicBezTo>
                  <a:pt x="24524" y="4700"/>
                  <a:pt x="24564" y="4684"/>
                  <a:pt x="24608" y="4659"/>
                </a:cubicBezTo>
                <a:lnTo>
                  <a:pt x="24597" y="4597"/>
                </a:lnTo>
                <a:lnTo>
                  <a:pt x="24597" y="4585"/>
                </a:lnTo>
                <a:cubicBezTo>
                  <a:pt x="24591" y="4574"/>
                  <a:pt x="24637" y="4546"/>
                  <a:pt x="24642" y="4523"/>
                </a:cubicBezTo>
                <a:cubicBezTo>
                  <a:pt x="24642" y="4495"/>
                  <a:pt x="24591" y="4375"/>
                  <a:pt x="24563" y="4353"/>
                </a:cubicBezTo>
                <a:lnTo>
                  <a:pt x="24569" y="4336"/>
                </a:lnTo>
                <a:cubicBezTo>
                  <a:pt x="24559" y="4326"/>
                  <a:pt x="24549" y="4322"/>
                  <a:pt x="24540" y="4322"/>
                </a:cubicBezTo>
                <a:cubicBezTo>
                  <a:pt x="24523" y="4322"/>
                  <a:pt x="24510" y="4336"/>
                  <a:pt x="24506" y="4347"/>
                </a:cubicBezTo>
                <a:cubicBezTo>
                  <a:pt x="24506" y="4361"/>
                  <a:pt x="24487" y="4371"/>
                  <a:pt x="24461" y="4371"/>
                </a:cubicBezTo>
                <a:cubicBezTo>
                  <a:pt x="24456" y="4371"/>
                  <a:pt x="24450" y="4371"/>
                  <a:pt x="24444" y="4370"/>
                </a:cubicBezTo>
                <a:lnTo>
                  <a:pt x="24427" y="4381"/>
                </a:lnTo>
                <a:cubicBezTo>
                  <a:pt x="24423" y="4384"/>
                  <a:pt x="24420" y="4385"/>
                  <a:pt x="24417" y="4385"/>
                </a:cubicBezTo>
                <a:cubicBezTo>
                  <a:pt x="24399" y="4385"/>
                  <a:pt x="24385" y="4353"/>
                  <a:pt x="24374" y="4353"/>
                </a:cubicBezTo>
                <a:cubicBezTo>
                  <a:pt x="24370" y="4353"/>
                  <a:pt x="24367" y="4358"/>
                  <a:pt x="24364" y="4370"/>
                </a:cubicBezTo>
                <a:cubicBezTo>
                  <a:pt x="24359" y="4421"/>
                  <a:pt x="24330" y="4398"/>
                  <a:pt x="24319" y="4421"/>
                </a:cubicBezTo>
                <a:cubicBezTo>
                  <a:pt x="24313" y="4426"/>
                  <a:pt x="24308" y="4432"/>
                  <a:pt x="24308" y="4432"/>
                </a:cubicBezTo>
                <a:cubicBezTo>
                  <a:pt x="24291" y="4421"/>
                  <a:pt x="24273" y="4409"/>
                  <a:pt x="24268" y="4392"/>
                </a:cubicBezTo>
                <a:lnTo>
                  <a:pt x="24262" y="4387"/>
                </a:lnTo>
                <a:cubicBezTo>
                  <a:pt x="24268" y="4370"/>
                  <a:pt x="24302" y="4319"/>
                  <a:pt x="24336" y="4285"/>
                </a:cubicBezTo>
                <a:lnTo>
                  <a:pt x="24381" y="4279"/>
                </a:lnTo>
                <a:lnTo>
                  <a:pt x="24415" y="4279"/>
                </a:lnTo>
                <a:cubicBezTo>
                  <a:pt x="24419" y="4242"/>
                  <a:pt x="24403" y="4229"/>
                  <a:pt x="24386" y="4229"/>
                </a:cubicBezTo>
                <a:cubicBezTo>
                  <a:pt x="24380" y="4229"/>
                  <a:pt x="24375" y="4230"/>
                  <a:pt x="24370" y="4234"/>
                </a:cubicBezTo>
                <a:cubicBezTo>
                  <a:pt x="24363" y="4237"/>
                  <a:pt x="24351" y="4240"/>
                  <a:pt x="24338" y="4240"/>
                </a:cubicBezTo>
                <a:cubicBezTo>
                  <a:pt x="24328" y="4240"/>
                  <a:pt x="24317" y="4238"/>
                  <a:pt x="24308" y="4234"/>
                </a:cubicBezTo>
                <a:lnTo>
                  <a:pt x="24313" y="4205"/>
                </a:lnTo>
                <a:lnTo>
                  <a:pt x="24319" y="4188"/>
                </a:lnTo>
                <a:cubicBezTo>
                  <a:pt x="24325" y="4171"/>
                  <a:pt x="24313" y="4160"/>
                  <a:pt x="24308" y="4160"/>
                </a:cubicBezTo>
                <a:cubicBezTo>
                  <a:pt x="24302" y="4165"/>
                  <a:pt x="24273" y="4188"/>
                  <a:pt x="24251" y="4217"/>
                </a:cubicBezTo>
                <a:lnTo>
                  <a:pt x="24239" y="4148"/>
                </a:lnTo>
                <a:lnTo>
                  <a:pt x="24239" y="4137"/>
                </a:lnTo>
                <a:cubicBezTo>
                  <a:pt x="24238" y="4136"/>
                  <a:pt x="24234" y="4135"/>
                  <a:pt x="24228" y="4135"/>
                </a:cubicBezTo>
                <a:cubicBezTo>
                  <a:pt x="24212" y="4135"/>
                  <a:pt x="24183" y="4140"/>
                  <a:pt x="24154" y="4148"/>
                </a:cubicBezTo>
                <a:lnTo>
                  <a:pt x="24143" y="4097"/>
                </a:lnTo>
                <a:lnTo>
                  <a:pt x="24126" y="4024"/>
                </a:lnTo>
                <a:cubicBezTo>
                  <a:pt x="24112" y="4033"/>
                  <a:pt x="24093" y="4037"/>
                  <a:pt x="24076" y="4037"/>
                </a:cubicBezTo>
                <a:cubicBezTo>
                  <a:pt x="24052" y="4037"/>
                  <a:pt x="24030" y="4030"/>
                  <a:pt x="24024" y="4024"/>
                </a:cubicBezTo>
                <a:cubicBezTo>
                  <a:pt x="24022" y="4022"/>
                  <a:pt x="24020" y="4022"/>
                  <a:pt x="24016" y="4022"/>
                </a:cubicBezTo>
                <a:cubicBezTo>
                  <a:pt x="24000" y="4022"/>
                  <a:pt x="23966" y="4034"/>
                  <a:pt x="23939" y="4034"/>
                </a:cubicBezTo>
                <a:cubicBezTo>
                  <a:pt x="23927" y="4034"/>
                  <a:pt x="23917" y="4031"/>
                  <a:pt x="23910" y="4024"/>
                </a:cubicBezTo>
                <a:cubicBezTo>
                  <a:pt x="23893" y="4002"/>
                  <a:pt x="23872" y="3993"/>
                  <a:pt x="23863" y="3993"/>
                </a:cubicBezTo>
                <a:cubicBezTo>
                  <a:pt x="23861" y="3993"/>
                  <a:pt x="23859" y="3994"/>
                  <a:pt x="23859" y="3995"/>
                </a:cubicBezTo>
                <a:cubicBezTo>
                  <a:pt x="23854" y="4001"/>
                  <a:pt x="23882" y="4041"/>
                  <a:pt x="23899" y="4052"/>
                </a:cubicBezTo>
                <a:cubicBezTo>
                  <a:pt x="23910" y="4063"/>
                  <a:pt x="23910" y="4086"/>
                  <a:pt x="23893" y="4103"/>
                </a:cubicBezTo>
                <a:lnTo>
                  <a:pt x="23859" y="4092"/>
                </a:lnTo>
                <a:lnTo>
                  <a:pt x="23848" y="4086"/>
                </a:lnTo>
                <a:cubicBezTo>
                  <a:pt x="23831" y="4086"/>
                  <a:pt x="23814" y="4120"/>
                  <a:pt x="23808" y="4131"/>
                </a:cubicBezTo>
                <a:cubicBezTo>
                  <a:pt x="23808" y="4148"/>
                  <a:pt x="23791" y="4165"/>
                  <a:pt x="23774" y="4171"/>
                </a:cubicBezTo>
                <a:lnTo>
                  <a:pt x="23763" y="4183"/>
                </a:lnTo>
                <a:lnTo>
                  <a:pt x="23752" y="4188"/>
                </a:lnTo>
                <a:cubicBezTo>
                  <a:pt x="23751" y="4190"/>
                  <a:pt x="23749" y="4191"/>
                  <a:pt x="23748" y="4191"/>
                </a:cubicBezTo>
                <a:cubicBezTo>
                  <a:pt x="23736" y="4191"/>
                  <a:pt x="23708" y="4147"/>
                  <a:pt x="23717" y="4137"/>
                </a:cubicBezTo>
                <a:cubicBezTo>
                  <a:pt x="23729" y="4120"/>
                  <a:pt x="23769" y="4086"/>
                  <a:pt x="23780" y="4075"/>
                </a:cubicBezTo>
                <a:cubicBezTo>
                  <a:pt x="23791" y="4063"/>
                  <a:pt x="23780" y="4041"/>
                  <a:pt x="23763" y="4018"/>
                </a:cubicBezTo>
                <a:lnTo>
                  <a:pt x="23757" y="4035"/>
                </a:lnTo>
                <a:cubicBezTo>
                  <a:pt x="23729" y="4097"/>
                  <a:pt x="23678" y="4080"/>
                  <a:pt x="23644" y="4114"/>
                </a:cubicBezTo>
                <a:cubicBezTo>
                  <a:pt x="23637" y="4121"/>
                  <a:pt x="23629" y="4122"/>
                  <a:pt x="23620" y="4122"/>
                </a:cubicBezTo>
                <a:cubicBezTo>
                  <a:pt x="23613" y="4122"/>
                  <a:pt x="23606" y="4122"/>
                  <a:pt x="23599" y="4122"/>
                </a:cubicBezTo>
                <a:cubicBezTo>
                  <a:pt x="23583" y="4122"/>
                  <a:pt x="23567" y="4126"/>
                  <a:pt x="23559" y="4154"/>
                </a:cubicBezTo>
                <a:lnTo>
                  <a:pt x="23559" y="4171"/>
                </a:lnTo>
                <a:cubicBezTo>
                  <a:pt x="23553" y="4188"/>
                  <a:pt x="23564" y="4205"/>
                  <a:pt x="23587" y="4217"/>
                </a:cubicBezTo>
                <a:lnTo>
                  <a:pt x="23587" y="4211"/>
                </a:lnTo>
                <a:lnTo>
                  <a:pt x="23627" y="4165"/>
                </a:lnTo>
                <a:lnTo>
                  <a:pt x="23627" y="4165"/>
                </a:lnTo>
                <a:cubicBezTo>
                  <a:pt x="23644" y="4211"/>
                  <a:pt x="23604" y="4273"/>
                  <a:pt x="23587" y="4279"/>
                </a:cubicBezTo>
                <a:cubicBezTo>
                  <a:pt x="23570" y="4290"/>
                  <a:pt x="23559" y="4302"/>
                  <a:pt x="23559" y="4307"/>
                </a:cubicBezTo>
                <a:lnTo>
                  <a:pt x="23564" y="4319"/>
                </a:lnTo>
                <a:lnTo>
                  <a:pt x="23576" y="4341"/>
                </a:lnTo>
                <a:cubicBezTo>
                  <a:pt x="23587" y="4370"/>
                  <a:pt x="23576" y="4392"/>
                  <a:pt x="23547" y="4392"/>
                </a:cubicBezTo>
                <a:lnTo>
                  <a:pt x="23525" y="4409"/>
                </a:lnTo>
                <a:cubicBezTo>
                  <a:pt x="23525" y="4409"/>
                  <a:pt x="23508" y="4387"/>
                  <a:pt x="23502" y="4370"/>
                </a:cubicBezTo>
                <a:lnTo>
                  <a:pt x="23496" y="4353"/>
                </a:lnTo>
                <a:cubicBezTo>
                  <a:pt x="23496" y="4344"/>
                  <a:pt x="23481" y="4340"/>
                  <a:pt x="23462" y="4340"/>
                </a:cubicBezTo>
                <a:cubicBezTo>
                  <a:pt x="23431" y="4340"/>
                  <a:pt x="23390" y="4350"/>
                  <a:pt x="23383" y="4364"/>
                </a:cubicBezTo>
                <a:cubicBezTo>
                  <a:pt x="23377" y="4378"/>
                  <a:pt x="23334" y="4380"/>
                  <a:pt x="23286" y="4380"/>
                </a:cubicBezTo>
                <a:cubicBezTo>
                  <a:pt x="23274" y="4380"/>
                  <a:pt x="23262" y="4380"/>
                  <a:pt x="23250" y="4380"/>
                </a:cubicBezTo>
                <a:cubicBezTo>
                  <a:pt x="23213" y="4380"/>
                  <a:pt x="23177" y="4380"/>
                  <a:pt x="23156" y="4387"/>
                </a:cubicBezTo>
                <a:cubicBezTo>
                  <a:pt x="23099" y="4409"/>
                  <a:pt x="23071" y="4580"/>
                  <a:pt x="23076" y="4636"/>
                </a:cubicBezTo>
                <a:cubicBezTo>
                  <a:pt x="23079" y="4662"/>
                  <a:pt x="23064" y="4673"/>
                  <a:pt x="23046" y="4673"/>
                </a:cubicBezTo>
                <a:cubicBezTo>
                  <a:pt x="23026" y="4673"/>
                  <a:pt x="23003" y="4658"/>
                  <a:pt x="23003" y="4636"/>
                </a:cubicBezTo>
                <a:cubicBezTo>
                  <a:pt x="23000" y="4624"/>
                  <a:pt x="22992" y="4619"/>
                  <a:pt x="22981" y="4619"/>
                </a:cubicBezTo>
                <a:cubicBezTo>
                  <a:pt x="22963" y="4619"/>
                  <a:pt x="22939" y="4632"/>
                  <a:pt x="22929" y="4642"/>
                </a:cubicBezTo>
                <a:cubicBezTo>
                  <a:pt x="22923" y="4648"/>
                  <a:pt x="22915" y="4651"/>
                  <a:pt x="22906" y="4651"/>
                </a:cubicBezTo>
                <a:cubicBezTo>
                  <a:pt x="22891" y="4651"/>
                  <a:pt x="22874" y="4642"/>
                  <a:pt x="22866" y="4631"/>
                </a:cubicBezTo>
                <a:cubicBezTo>
                  <a:pt x="22855" y="4614"/>
                  <a:pt x="22878" y="4580"/>
                  <a:pt x="22889" y="4568"/>
                </a:cubicBezTo>
                <a:cubicBezTo>
                  <a:pt x="22900" y="4563"/>
                  <a:pt x="22866" y="4523"/>
                  <a:pt x="22849" y="4517"/>
                </a:cubicBezTo>
                <a:cubicBezTo>
                  <a:pt x="22832" y="4506"/>
                  <a:pt x="22810" y="4489"/>
                  <a:pt x="22793" y="4483"/>
                </a:cubicBezTo>
                <a:cubicBezTo>
                  <a:pt x="22782" y="4499"/>
                  <a:pt x="22771" y="4507"/>
                  <a:pt x="22761" y="4507"/>
                </a:cubicBezTo>
                <a:cubicBezTo>
                  <a:pt x="22750" y="4507"/>
                  <a:pt x="22739" y="4498"/>
                  <a:pt x="22730" y="4483"/>
                </a:cubicBezTo>
                <a:cubicBezTo>
                  <a:pt x="22722" y="4463"/>
                  <a:pt x="22712" y="4456"/>
                  <a:pt x="22701" y="4456"/>
                </a:cubicBezTo>
                <a:cubicBezTo>
                  <a:pt x="22691" y="4456"/>
                  <a:pt x="22679" y="4463"/>
                  <a:pt x="22668" y="4472"/>
                </a:cubicBezTo>
                <a:lnTo>
                  <a:pt x="22656" y="4478"/>
                </a:lnTo>
                <a:cubicBezTo>
                  <a:pt x="22634" y="4472"/>
                  <a:pt x="22702" y="4415"/>
                  <a:pt x="22730" y="4409"/>
                </a:cubicBezTo>
                <a:cubicBezTo>
                  <a:pt x="22764" y="4398"/>
                  <a:pt x="22793" y="4381"/>
                  <a:pt x="22798" y="4381"/>
                </a:cubicBezTo>
                <a:lnTo>
                  <a:pt x="22827" y="4398"/>
                </a:lnTo>
                <a:cubicBezTo>
                  <a:pt x="22834" y="4405"/>
                  <a:pt x="22842" y="4408"/>
                  <a:pt x="22852" y="4408"/>
                </a:cubicBezTo>
                <a:cubicBezTo>
                  <a:pt x="22873" y="4408"/>
                  <a:pt x="22896" y="4393"/>
                  <a:pt x="22900" y="4381"/>
                </a:cubicBezTo>
                <a:cubicBezTo>
                  <a:pt x="22906" y="4370"/>
                  <a:pt x="22934" y="4279"/>
                  <a:pt x="22923" y="4262"/>
                </a:cubicBezTo>
                <a:cubicBezTo>
                  <a:pt x="22918" y="4252"/>
                  <a:pt x="22909" y="4249"/>
                  <a:pt x="22900" y="4249"/>
                </a:cubicBezTo>
                <a:cubicBezTo>
                  <a:pt x="22888" y="4249"/>
                  <a:pt x="22875" y="4255"/>
                  <a:pt x="22872" y="4262"/>
                </a:cubicBezTo>
                <a:cubicBezTo>
                  <a:pt x="22871" y="4265"/>
                  <a:pt x="22869" y="4266"/>
                  <a:pt x="22866" y="4266"/>
                </a:cubicBezTo>
                <a:cubicBezTo>
                  <a:pt x="22857" y="4266"/>
                  <a:pt x="22842" y="4252"/>
                  <a:pt x="22838" y="4239"/>
                </a:cubicBezTo>
                <a:cubicBezTo>
                  <a:pt x="22836" y="4234"/>
                  <a:pt x="22825" y="4233"/>
                  <a:pt x="22812" y="4233"/>
                </a:cubicBezTo>
                <a:cubicBezTo>
                  <a:pt x="22794" y="4233"/>
                  <a:pt x="22772" y="4236"/>
                  <a:pt x="22759" y="4239"/>
                </a:cubicBezTo>
                <a:cubicBezTo>
                  <a:pt x="22742" y="4245"/>
                  <a:pt x="22719" y="4262"/>
                  <a:pt x="22713" y="4279"/>
                </a:cubicBezTo>
                <a:lnTo>
                  <a:pt x="22713" y="4290"/>
                </a:lnTo>
                <a:lnTo>
                  <a:pt x="22713" y="4307"/>
                </a:lnTo>
                <a:cubicBezTo>
                  <a:pt x="22723" y="4321"/>
                  <a:pt x="22717" y="4332"/>
                  <a:pt x="22708" y="4332"/>
                </a:cubicBezTo>
                <a:cubicBezTo>
                  <a:pt x="22706" y="4332"/>
                  <a:pt x="22704" y="4331"/>
                  <a:pt x="22702" y="4330"/>
                </a:cubicBezTo>
                <a:cubicBezTo>
                  <a:pt x="22696" y="4330"/>
                  <a:pt x="22668" y="4319"/>
                  <a:pt x="22634" y="4302"/>
                </a:cubicBezTo>
                <a:lnTo>
                  <a:pt x="22605" y="4313"/>
                </a:lnTo>
                <a:lnTo>
                  <a:pt x="22577" y="4324"/>
                </a:lnTo>
                <a:cubicBezTo>
                  <a:pt x="22574" y="4326"/>
                  <a:pt x="22571" y="4326"/>
                  <a:pt x="22567" y="4326"/>
                </a:cubicBezTo>
                <a:cubicBezTo>
                  <a:pt x="22547" y="4326"/>
                  <a:pt x="22511" y="4311"/>
                  <a:pt x="22491" y="4311"/>
                </a:cubicBezTo>
                <a:cubicBezTo>
                  <a:pt x="22481" y="4311"/>
                  <a:pt x="22475" y="4315"/>
                  <a:pt x="22475" y="4324"/>
                </a:cubicBezTo>
                <a:cubicBezTo>
                  <a:pt x="22475" y="4353"/>
                  <a:pt x="22458" y="4375"/>
                  <a:pt x="22452" y="4375"/>
                </a:cubicBezTo>
                <a:cubicBezTo>
                  <a:pt x="22448" y="4375"/>
                  <a:pt x="22391" y="4349"/>
                  <a:pt x="22351" y="4349"/>
                </a:cubicBezTo>
                <a:cubicBezTo>
                  <a:pt x="22339" y="4349"/>
                  <a:pt x="22328" y="4352"/>
                  <a:pt x="22322" y="4358"/>
                </a:cubicBezTo>
                <a:cubicBezTo>
                  <a:pt x="22293" y="4387"/>
                  <a:pt x="22254" y="4426"/>
                  <a:pt x="22242" y="4426"/>
                </a:cubicBezTo>
                <a:cubicBezTo>
                  <a:pt x="22242" y="4427"/>
                  <a:pt x="22241" y="4427"/>
                  <a:pt x="22240" y="4427"/>
                </a:cubicBezTo>
                <a:cubicBezTo>
                  <a:pt x="22227" y="4427"/>
                  <a:pt x="22202" y="4391"/>
                  <a:pt x="22197" y="4375"/>
                </a:cubicBezTo>
                <a:cubicBezTo>
                  <a:pt x="22195" y="4372"/>
                  <a:pt x="22192" y="4371"/>
                  <a:pt x="22189" y="4371"/>
                </a:cubicBezTo>
                <a:cubicBezTo>
                  <a:pt x="22177" y="4371"/>
                  <a:pt x="22162" y="4396"/>
                  <a:pt x="22157" y="4409"/>
                </a:cubicBezTo>
                <a:cubicBezTo>
                  <a:pt x="22151" y="4426"/>
                  <a:pt x="22157" y="4449"/>
                  <a:pt x="22169" y="4466"/>
                </a:cubicBezTo>
                <a:cubicBezTo>
                  <a:pt x="22161" y="4455"/>
                  <a:pt x="22152" y="4451"/>
                  <a:pt x="22143" y="4451"/>
                </a:cubicBezTo>
                <a:cubicBezTo>
                  <a:pt x="22138" y="4451"/>
                  <a:pt x="22133" y="4453"/>
                  <a:pt x="22129" y="4455"/>
                </a:cubicBezTo>
                <a:cubicBezTo>
                  <a:pt x="22117" y="4466"/>
                  <a:pt x="22021" y="4478"/>
                  <a:pt x="22021" y="4500"/>
                </a:cubicBezTo>
                <a:cubicBezTo>
                  <a:pt x="22021" y="4517"/>
                  <a:pt x="22015" y="4568"/>
                  <a:pt x="22010" y="4580"/>
                </a:cubicBezTo>
                <a:cubicBezTo>
                  <a:pt x="22004" y="4591"/>
                  <a:pt x="22027" y="4631"/>
                  <a:pt x="22066" y="4670"/>
                </a:cubicBezTo>
                <a:cubicBezTo>
                  <a:pt x="22048" y="4652"/>
                  <a:pt x="22022" y="4645"/>
                  <a:pt x="21998" y="4645"/>
                </a:cubicBezTo>
                <a:cubicBezTo>
                  <a:pt x="21969" y="4645"/>
                  <a:pt x="21945" y="4655"/>
                  <a:pt x="21942" y="4670"/>
                </a:cubicBezTo>
                <a:cubicBezTo>
                  <a:pt x="21942" y="4690"/>
                  <a:pt x="21917" y="4696"/>
                  <a:pt x="21896" y="4696"/>
                </a:cubicBezTo>
                <a:cubicBezTo>
                  <a:pt x="21887" y="4696"/>
                  <a:pt x="21879" y="4695"/>
                  <a:pt x="21873" y="4693"/>
                </a:cubicBezTo>
                <a:cubicBezTo>
                  <a:pt x="21872" y="4693"/>
                  <a:pt x="21871" y="4693"/>
                  <a:pt x="21869" y="4693"/>
                </a:cubicBezTo>
                <a:cubicBezTo>
                  <a:pt x="21848" y="4693"/>
                  <a:pt x="21796" y="4724"/>
                  <a:pt x="21749" y="4756"/>
                </a:cubicBezTo>
                <a:lnTo>
                  <a:pt x="21732" y="4824"/>
                </a:lnTo>
                <a:lnTo>
                  <a:pt x="21715" y="4869"/>
                </a:lnTo>
                <a:cubicBezTo>
                  <a:pt x="21698" y="4852"/>
                  <a:pt x="21686" y="4818"/>
                  <a:pt x="21698" y="4795"/>
                </a:cubicBezTo>
                <a:lnTo>
                  <a:pt x="21703" y="4705"/>
                </a:lnTo>
                <a:lnTo>
                  <a:pt x="21703" y="4665"/>
                </a:lnTo>
                <a:cubicBezTo>
                  <a:pt x="21729" y="4652"/>
                  <a:pt x="21761" y="4646"/>
                  <a:pt x="21775" y="4646"/>
                </a:cubicBezTo>
                <a:cubicBezTo>
                  <a:pt x="21780" y="4646"/>
                  <a:pt x="21783" y="4646"/>
                  <a:pt x="21783" y="4648"/>
                </a:cubicBezTo>
                <a:cubicBezTo>
                  <a:pt x="21783" y="4648"/>
                  <a:pt x="21783" y="4648"/>
                  <a:pt x="21784" y="4648"/>
                </a:cubicBezTo>
                <a:cubicBezTo>
                  <a:pt x="21794" y="4648"/>
                  <a:pt x="21841" y="4602"/>
                  <a:pt x="21862" y="4597"/>
                </a:cubicBezTo>
                <a:cubicBezTo>
                  <a:pt x="21890" y="4597"/>
                  <a:pt x="21930" y="4580"/>
                  <a:pt x="21936" y="4563"/>
                </a:cubicBezTo>
                <a:cubicBezTo>
                  <a:pt x="21942" y="4546"/>
                  <a:pt x="21930" y="4517"/>
                  <a:pt x="21913" y="4506"/>
                </a:cubicBezTo>
                <a:lnTo>
                  <a:pt x="21896" y="4529"/>
                </a:lnTo>
                <a:cubicBezTo>
                  <a:pt x="21896" y="4529"/>
                  <a:pt x="21879" y="4512"/>
                  <a:pt x="21868" y="4512"/>
                </a:cubicBezTo>
                <a:cubicBezTo>
                  <a:pt x="21856" y="4512"/>
                  <a:pt x="21828" y="4517"/>
                  <a:pt x="21828" y="4523"/>
                </a:cubicBezTo>
                <a:lnTo>
                  <a:pt x="21828" y="4580"/>
                </a:lnTo>
                <a:cubicBezTo>
                  <a:pt x="21800" y="4563"/>
                  <a:pt x="21726" y="4506"/>
                  <a:pt x="21703" y="4495"/>
                </a:cubicBezTo>
                <a:cubicBezTo>
                  <a:pt x="21691" y="4486"/>
                  <a:pt x="21669" y="4481"/>
                  <a:pt x="21652" y="4481"/>
                </a:cubicBezTo>
                <a:cubicBezTo>
                  <a:pt x="21646" y="4481"/>
                  <a:pt x="21640" y="4482"/>
                  <a:pt x="21635" y="4483"/>
                </a:cubicBezTo>
                <a:lnTo>
                  <a:pt x="21630" y="4495"/>
                </a:lnTo>
                <a:lnTo>
                  <a:pt x="21624" y="4517"/>
                </a:lnTo>
                <a:cubicBezTo>
                  <a:pt x="21624" y="4551"/>
                  <a:pt x="21578" y="4563"/>
                  <a:pt x="21561" y="4563"/>
                </a:cubicBezTo>
                <a:cubicBezTo>
                  <a:pt x="21550" y="4559"/>
                  <a:pt x="21520" y="4545"/>
                  <a:pt x="21507" y="4545"/>
                </a:cubicBezTo>
                <a:cubicBezTo>
                  <a:pt x="21501" y="4545"/>
                  <a:pt x="21499" y="4548"/>
                  <a:pt x="21505" y="4557"/>
                </a:cubicBezTo>
                <a:cubicBezTo>
                  <a:pt x="21516" y="4580"/>
                  <a:pt x="21386" y="4608"/>
                  <a:pt x="21346" y="4625"/>
                </a:cubicBezTo>
                <a:cubicBezTo>
                  <a:pt x="21318" y="4641"/>
                  <a:pt x="21270" y="4657"/>
                  <a:pt x="21244" y="4657"/>
                </a:cubicBezTo>
                <a:cubicBezTo>
                  <a:pt x="21233" y="4657"/>
                  <a:pt x="21227" y="4654"/>
                  <a:pt x="21227" y="4648"/>
                </a:cubicBezTo>
                <a:cubicBezTo>
                  <a:pt x="21227" y="4630"/>
                  <a:pt x="21213" y="4623"/>
                  <a:pt x="21205" y="4623"/>
                </a:cubicBezTo>
                <a:cubicBezTo>
                  <a:pt x="21202" y="4623"/>
                  <a:pt x="21200" y="4624"/>
                  <a:pt x="21198" y="4625"/>
                </a:cubicBezTo>
                <a:cubicBezTo>
                  <a:pt x="21193" y="4625"/>
                  <a:pt x="21119" y="4653"/>
                  <a:pt x="21090" y="4659"/>
                </a:cubicBezTo>
                <a:cubicBezTo>
                  <a:pt x="21062" y="4665"/>
                  <a:pt x="21028" y="4676"/>
                  <a:pt x="21017" y="4682"/>
                </a:cubicBezTo>
                <a:lnTo>
                  <a:pt x="21005" y="4693"/>
                </a:lnTo>
                <a:lnTo>
                  <a:pt x="20988" y="4710"/>
                </a:lnTo>
                <a:cubicBezTo>
                  <a:pt x="20985" y="4713"/>
                  <a:pt x="20982" y="4715"/>
                  <a:pt x="20978" y="4715"/>
                </a:cubicBezTo>
                <a:cubicBezTo>
                  <a:pt x="20963" y="4715"/>
                  <a:pt x="20948" y="4688"/>
                  <a:pt x="20943" y="4642"/>
                </a:cubicBezTo>
                <a:lnTo>
                  <a:pt x="20926" y="4636"/>
                </a:lnTo>
                <a:lnTo>
                  <a:pt x="20881" y="4614"/>
                </a:lnTo>
                <a:cubicBezTo>
                  <a:pt x="20875" y="4670"/>
                  <a:pt x="20864" y="4733"/>
                  <a:pt x="20852" y="4761"/>
                </a:cubicBezTo>
                <a:lnTo>
                  <a:pt x="20841" y="4778"/>
                </a:lnTo>
                <a:cubicBezTo>
                  <a:pt x="20838" y="4785"/>
                  <a:pt x="20828" y="4788"/>
                  <a:pt x="20819" y="4788"/>
                </a:cubicBezTo>
                <a:cubicBezTo>
                  <a:pt x="20812" y="4788"/>
                  <a:pt x="20806" y="4786"/>
                  <a:pt x="20801" y="4784"/>
                </a:cubicBezTo>
                <a:cubicBezTo>
                  <a:pt x="20790" y="4777"/>
                  <a:pt x="20786" y="4770"/>
                  <a:pt x="20779" y="4770"/>
                </a:cubicBezTo>
                <a:cubicBezTo>
                  <a:pt x="20775" y="4770"/>
                  <a:pt x="20770" y="4772"/>
                  <a:pt x="20761" y="4778"/>
                </a:cubicBezTo>
                <a:lnTo>
                  <a:pt x="20739" y="4801"/>
                </a:lnTo>
                <a:cubicBezTo>
                  <a:pt x="20734" y="4804"/>
                  <a:pt x="20728" y="4805"/>
                  <a:pt x="20723" y="4805"/>
                </a:cubicBezTo>
                <a:cubicBezTo>
                  <a:pt x="20694" y="4805"/>
                  <a:pt x="20657" y="4775"/>
                  <a:pt x="20648" y="4761"/>
                </a:cubicBezTo>
                <a:cubicBezTo>
                  <a:pt x="20646" y="4754"/>
                  <a:pt x="20642" y="4752"/>
                  <a:pt x="20636" y="4752"/>
                </a:cubicBezTo>
                <a:cubicBezTo>
                  <a:pt x="20624" y="4752"/>
                  <a:pt x="20606" y="4765"/>
                  <a:pt x="20603" y="4773"/>
                </a:cubicBezTo>
                <a:cubicBezTo>
                  <a:pt x="20591" y="4784"/>
                  <a:pt x="20557" y="4790"/>
                  <a:pt x="20523" y="4790"/>
                </a:cubicBezTo>
                <a:lnTo>
                  <a:pt x="20500" y="4835"/>
                </a:lnTo>
                <a:cubicBezTo>
                  <a:pt x="20495" y="4852"/>
                  <a:pt x="20461" y="4858"/>
                  <a:pt x="20483" y="4892"/>
                </a:cubicBezTo>
                <a:cubicBezTo>
                  <a:pt x="20499" y="4912"/>
                  <a:pt x="20496" y="4956"/>
                  <a:pt x="20528" y="4956"/>
                </a:cubicBezTo>
                <a:cubicBezTo>
                  <a:pt x="20532" y="4956"/>
                  <a:pt x="20536" y="4955"/>
                  <a:pt x="20540" y="4954"/>
                </a:cubicBezTo>
                <a:lnTo>
                  <a:pt x="20557" y="4948"/>
                </a:lnTo>
                <a:lnTo>
                  <a:pt x="20557" y="4948"/>
                </a:lnTo>
                <a:cubicBezTo>
                  <a:pt x="20591" y="4954"/>
                  <a:pt x="20540" y="4988"/>
                  <a:pt x="20523" y="5000"/>
                </a:cubicBezTo>
                <a:cubicBezTo>
                  <a:pt x="20518" y="5001"/>
                  <a:pt x="20509" y="5003"/>
                  <a:pt x="20498" y="5003"/>
                </a:cubicBezTo>
                <a:cubicBezTo>
                  <a:pt x="20475" y="5003"/>
                  <a:pt x="20446" y="4996"/>
                  <a:pt x="20438" y="4977"/>
                </a:cubicBezTo>
                <a:cubicBezTo>
                  <a:pt x="20432" y="4954"/>
                  <a:pt x="20421" y="4869"/>
                  <a:pt x="20410" y="4869"/>
                </a:cubicBezTo>
                <a:cubicBezTo>
                  <a:pt x="20405" y="4867"/>
                  <a:pt x="20399" y="4867"/>
                  <a:pt x="20394" y="4867"/>
                </a:cubicBezTo>
                <a:cubicBezTo>
                  <a:pt x="20380" y="4867"/>
                  <a:pt x="20365" y="4871"/>
                  <a:pt x="20353" y="4875"/>
                </a:cubicBezTo>
                <a:lnTo>
                  <a:pt x="20347" y="4841"/>
                </a:lnTo>
                <a:lnTo>
                  <a:pt x="20342" y="4824"/>
                </a:lnTo>
                <a:cubicBezTo>
                  <a:pt x="20308" y="4824"/>
                  <a:pt x="20273" y="4892"/>
                  <a:pt x="20273" y="4914"/>
                </a:cubicBezTo>
                <a:cubicBezTo>
                  <a:pt x="20273" y="4922"/>
                  <a:pt x="20270" y="4925"/>
                  <a:pt x="20266" y="4925"/>
                </a:cubicBezTo>
                <a:cubicBezTo>
                  <a:pt x="20254" y="4925"/>
                  <a:pt x="20231" y="4904"/>
                  <a:pt x="20222" y="4892"/>
                </a:cubicBezTo>
                <a:cubicBezTo>
                  <a:pt x="20215" y="4881"/>
                  <a:pt x="20183" y="4867"/>
                  <a:pt x="20157" y="4867"/>
                </a:cubicBezTo>
                <a:cubicBezTo>
                  <a:pt x="20144" y="4867"/>
                  <a:pt x="20132" y="4871"/>
                  <a:pt x="20126" y="4880"/>
                </a:cubicBezTo>
                <a:cubicBezTo>
                  <a:pt x="20117" y="4892"/>
                  <a:pt x="20106" y="4896"/>
                  <a:pt x="20096" y="4896"/>
                </a:cubicBezTo>
                <a:cubicBezTo>
                  <a:pt x="20086" y="4896"/>
                  <a:pt x="20078" y="4892"/>
                  <a:pt x="20075" y="4886"/>
                </a:cubicBezTo>
                <a:cubicBezTo>
                  <a:pt x="20074" y="4884"/>
                  <a:pt x="20072" y="4883"/>
                  <a:pt x="20071" y="4883"/>
                </a:cubicBezTo>
                <a:cubicBezTo>
                  <a:pt x="20065" y="4883"/>
                  <a:pt x="20057" y="4900"/>
                  <a:pt x="20052" y="4931"/>
                </a:cubicBezTo>
                <a:lnTo>
                  <a:pt x="20041" y="4948"/>
                </a:lnTo>
                <a:lnTo>
                  <a:pt x="20012" y="5000"/>
                </a:lnTo>
                <a:cubicBezTo>
                  <a:pt x="20018" y="5007"/>
                  <a:pt x="20028" y="5010"/>
                  <a:pt x="20039" y="5010"/>
                </a:cubicBezTo>
                <a:cubicBezTo>
                  <a:pt x="20053" y="5010"/>
                  <a:pt x="20066" y="5006"/>
                  <a:pt x="20069" y="5000"/>
                </a:cubicBezTo>
                <a:cubicBezTo>
                  <a:pt x="20074" y="4997"/>
                  <a:pt x="20083" y="4996"/>
                  <a:pt x="20096" y="4996"/>
                </a:cubicBezTo>
                <a:cubicBezTo>
                  <a:pt x="20113" y="4996"/>
                  <a:pt x="20137" y="4999"/>
                  <a:pt x="20160" y="5005"/>
                </a:cubicBezTo>
                <a:lnTo>
                  <a:pt x="20188" y="5045"/>
                </a:lnTo>
                <a:cubicBezTo>
                  <a:pt x="20205" y="5073"/>
                  <a:pt x="20205" y="5073"/>
                  <a:pt x="20160" y="5085"/>
                </a:cubicBezTo>
                <a:cubicBezTo>
                  <a:pt x="20145" y="5090"/>
                  <a:pt x="20125" y="5108"/>
                  <a:pt x="20105" y="5108"/>
                </a:cubicBezTo>
                <a:cubicBezTo>
                  <a:pt x="20103" y="5108"/>
                  <a:pt x="20100" y="5108"/>
                  <a:pt x="20098" y="5107"/>
                </a:cubicBezTo>
                <a:cubicBezTo>
                  <a:pt x="20075" y="5107"/>
                  <a:pt x="20058" y="5090"/>
                  <a:pt x="20035" y="5079"/>
                </a:cubicBezTo>
                <a:lnTo>
                  <a:pt x="20007" y="5068"/>
                </a:lnTo>
                <a:cubicBezTo>
                  <a:pt x="19984" y="5056"/>
                  <a:pt x="19916" y="5028"/>
                  <a:pt x="19927" y="5017"/>
                </a:cubicBezTo>
                <a:cubicBezTo>
                  <a:pt x="19939" y="5005"/>
                  <a:pt x="19899" y="4960"/>
                  <a:pt x="19882" y="4948"/>
                </a:cubicBezTo>
                <a:cubicBezTo>
                  <a:pt x="19878" y="4946"/>
                  <a:pt x="19872" y="4945"/>
                  <a:pt x="19867" y="4945"/>
                </a:cubicBezTo>
                <a:cubicBezTo>
                  <a:pt x="19843" y="4945"/>
                  <a:pt x="19812" y="4962"/>
                  <a:pt x="19803" y="4971"/>
                </a:cubicBezTo>
                <a:cubicBezTo>
                  <a:pt x="19800" y="4973"/>
                  <a:pt x="19796" y="4974"/>
                  <a:pt x="19793" y="4974"/>
                </a:cubicBezTo>
                <a:cubicBezTo>
                  <a:pt x="19774" y="4974"/>
                  <a:pt x="19745" y="4952"/>
                  <a:pt x="19740" y="4943"/>
                </a:cubicBezTo>
                <a:cubicBezTo>
                  <a:pt x="19739" y="4942"/>
                  <a:pt x="19737" y="4941"/>
                  <a:pt x="19735" y="4941"/>
                </a:cubicBezTo>
                <a:cubicBezTo>
                  <a:pt x="19716" y="4941"/>
                  <a:pt x="19658" y="4984"/>
                  <a:pt x="19632" y="4994"/>
                </a:cubicBezTo>
                <a:cubicBezTo>
                  <a:pt x="19604" y="5005"/>
                  <a:pt x="19576" y="5017"/>
                  <a:pt x="19570" y="5022"/>
                </a:cubicBezTo>
                <a:lnTo>
                  <a:pt x="19564" y="5034"/>
                </a:lnTo>
                <a:cubicBezTo>
                  <a:pt x="19564" y="5045"/>
                  <a:pt x="19547" y="5068"/>
                  <a:pt x="19536" y="5073"/>
                </a:cubicBezTo>
                <a:cubicBezTo>
                  <a:pt x="19530" y="5073"/>
                  <a:pt x="19519" y="5062"/>
                  <a:pt x="19513" y="5045"/>
                </a:cubicBezTo>
                <a:lnTo>
                  <a:pt x="19513" y="5028"/>
                </a:lnTo>
                <a:lnTo>
                  <a:pt x="19519" y="5011"/>
                </a:lnTo>
                <a:cubicBezTo>
                  <a:pt x="19519" y="5003"/>
                  <a:pt x="19516" y="4997"/>
                  <a:pt x="19507" y="4997"/>
                </a:cubicBezTo>
                <a:cubicBezTo>
                  <a:pt x="19504" y="4997"/>
                  <a:pt x="19501" y="4998"/>
                  <a:pt x="19496" y="5000"/>
                </a:cubicBezTo>
                <a:lnTo>
                  <a:pt x="19485" y="5011"/>
                </a:lnTo>
                <a:lnTo>
                  <a:pt x="19479" y="5022"/>
                </a:lnTo>
                <a:cubicBezTo>
                  <a:pt x="19468" y="5034"/>
                  <a:pt x="19371" y="5079"/>
                  <a:pt x="19337" y="5085"/>
                </a:cubicBezTo>
                <a:cubicBezTo>
                  <a:pt x="19329" y="5087"/>
                  <a:pt x="19321" y="5088"/>
                  <a:pt x="19312" y="5088"/>
                </a:cubicBezTo>
                <a:cubicBezTo>
                  <a:pt x="19282" y="5088"/>
                  <a:pt x="19250" y="5076"/>
                  <a:pt x="19241" y="5068"/>
                </a:cubicBezTo>
                <a:cubicBezTo>
                  <a:pt x="19238" y="5065"/>
                  <a:pt x="19234" y="5065"/>
                  <a:pt x="19231" y="5065"/>
                </a:cubicBezTo>
                <a:cubicBezTo>
                  <a:pt x="19218" y="5065"/>
                  <a:pt x="19207" y="5081"/>
                  <a:pt x="19207" y="5090"/>
                </a:cubicBezTo>
                <a:cubicBezTo>
                  <a:pt x="19203" y="5097"/>
                  <a:pt x="19192" y="5100"/>
                  <a:pt x="19177" y="5100"/>
                </a:cubicBezTo>
                <a:cubicBezTo>
                  <a:pt x="19166" y="5100"/>
                  <a:pt x="19153" y="5098"/>
                  <a:pt x="19139" y="5096"/>
                </a:cubicBezTo>
                <a:lnTo>
                  <a:pt x="19139" y="5158"/>
                </a:lnTo>
                <a:lnTo>
                  <a:pt x="19139" y="5164"/>
                </a:lnTo>
                <a:cubicBezTo>
                  <a:pt x="19136" y="5165"/>
                  <a:pt x="19134" y="5165"/>
                  <a:pt x="19131" y="5165"/>
                </a:cubicBezTo>
                <a:cubicBezTo>
                  <a:pt x="19104" y="5165"/>
                  <a:pt x="19070" y="5139"/>
                  <a:pt x="19065" y="5119"/>
                </a:cubicBezTo>
                <a:cubicBezTo>
                  <a:pt x="19065" y="5111"/>
                  <a:pt x="19061" y="5107"/>
                  <a:pt x="19056" y="5107"/>
                </a:cubicBezTo>
                <a:cubicBezTo>
                  <a:pt x="19050" y="5107"/>
                  <a:pt x="19043" y="5112"/>
                  <a:pt x="19037" y="5124"/>
                </a:cubicBezTo>
                <a:lnTo>
                  <a:pt x="19014" y="5130"/>
                </a:lnTo>
                <a:cubicBezTo>
                  <a:pt x="18991" y="5141"/>
                  <a:pt x="18968" y="5136"/>
                  <a:pt x="18946" y="5141"/>
                </a:cubicBezTo>
                <a:cubicBezTo>
                  <a:pt x="18934" y="5147"/>
                  <a:pt x="18923" y="5158"/>
                  <a:pt x="18917" y="5164"/>
                </a:cubicBezTo>
                <a:cubicBezTo>
                  <a:pt x="18897" y="5197"/>
                  <a:pt x="18876" y="5211"/>
                  <a:pt x="18852" y="5211"/>
                </a:cubicBezTo>
                <a:cubicBezTo>
                  <a:pt x="18835" y="5211"/>
                  <a:pt x="18817" y="5204"/>
                  <a:pt x="18798" y="5192"/>
                </a:cubicBezTo>
                <a:lnTo>
                  <a:pt x="18725" y="5147"/>
                </a:lnTo>
                <a:cubicBezTo>
                  <a:pt x="18662" y="5204"/>
                  <a:pt x="18571" y="5278"/>
                  <a:pt x="18554" y="5289"/>
                </a:cubicBezTo>
                <a:cubicBezTo>
                  <a:pt x="18537" y="5295"/>
                  <a:pt x="18515" y="5317"/>
                  <a:pt x="18503" y="5329"/>
                </a:cubicBezTo>
                <a:lnTo>
                  <a:pt x="18503" y="5346"/>
                </a:lnTo>
                <a:cubicBezTo>
                  <a:pt x="18509" y="5402"/>
                  <a:pt x="18469" y="5419"/>
                  <a:pt x="18446" y="5453"/>
                </a:cubicBezTo>
                <a:cubicBezTo>
                  <a:pt x="18444" y="5459"/>
                  <a:pt x="18437" y="5462"/>
                  <a:pt x="18429" y="5462"/>
                </a:cubicBezTo>
                <a:cubicBezTo>
                  <a:pt x="18422" y="5462"/>
                  <a:pt x="18415" y="5459"/>
                  <a:pt x="18412" y="5453"/>
                </a:cubicBezTo>
                <a:cubicBezTo>
                  <a:pt x="18407" y="5448"/>
                  <a:pt x="18401" y="5419"/>
                  <a:pt x="18407" y="5414"/>
                </a:cubicBezTo>
                <a:cubicBezTo>
                  <a:pt x="18446" y="5368"/>
                  <a:pt x="18435" y="5346"/>
                  <a:pt x="18384" y="5323"/>
                </a:cubicBezTo>
                <a:lnTo>
                  <a:pt x="18367" y="5317"/>
                </a:lnTo>
                <a:cubicBezTo>
                  <a:pt x="18349" y="5295"/>
                  <a:pt x="18328" y="5287"/>
                  <a:pt x="18317" y="5287"/>
                </a:cubicBezTo>
                <a:cubicBezTo>
                  <a:pt x="18314" y="5287"/>
                  <a:pt x="18312" y="5288"/>
                  <a:pt x="18310" y="5289"/>
                </a:cubicBezTo>
                <a:cubicBezTo>
                  <a:pt x="18309" y="5290"/>
                  <a:pt x="18306" y="5291"/>
                  <a:pt x="18302" y="5291"/>
                </a:cubicBezTo>
                <a:cubicBezTo>
                  <a:pt x="18291" y="5291"/>
                  <a:pt x="18273" y="5286"/>
                  <a:pt x="18265" y="5278"/>
                </a:cubicBezTo>
                <a:cubicBezTo>
                  <a:pt x="18264" y="5277"/>
                  <a:pt x="18264" y="5277"/>
                  <a:pt x="18263" y="5277"/>
                </a:cubicBezTo>
                <a:cubicBezTo>
                  <a:pt x="18249" y="5277"/>
                  <a:pt x="18208" y="5330"/>
                  <a:pt x="18197" y="5357"/>
                </a:cubicBezTo>
                <a:cubicBezTo>
                  <a:pt x="18180" y="5380"/>
                  <a:pt x="18163" y="5425"/>
                  <a:pt x="18157" y="5453"/>
                </a:cubicBezTo>
                <a:cubicBezTo>
                  <a:pt x="18157" y="5464"/>
                  <a:pt x="18162" y="5470"/>
                  <a:pt x="18171" y="5470"/>
                </a:cubicBezTo>
                <a:cubicBezTo>
                  <a:pt x="18181" y="5470"/>
                  <a:pt x="18196" y="5463"/>
                  <a:pt x="18214" y="5448"/>
                </a:cubicBezTo>
                <a:lnTo>
                  <a:pt x="18237" y="5431"/>
                </a:lnTo>
                <a:lnTo>
                  <a:pt x="18265" y="5419"/>
                </a:lnTo>
                <a:cubicBezTo>
                  <a:pt x="18293" y="5419"/>
                  <a:pt x="18344" y="5470"/>
                  <a:pt x="18356" y="5499"/>
                </a:cubicBezTo>
                <a:cubicBezTo>
                  <a:pt x="18367" y="5527"/>
                  <a:pt x="18350" y="5567"/>
                  <a:pt x="18316" y="5578"/>
                </a:cubicBezTo>
                <a:lnTo>
                  <a:pt x="18282" y="5573"/>
                </a:lnTo>
                <a:lnTo>
                  <a:pt x="18242" y="5567"/>
                </a:lnTo>
                <a:cubicBezTo>
                  <a:pt x="18247" y="5526"/>
                  <a:pt x="18233" y="5500"/>
                  <a:pt x="18213" y="5500"/>
                </a:cubicBezTo>
                <a:cubicBezTo>
                  <a:pt x="18208" y="5500"/>
                  <a:pt x="18202" y="5501"/>
                  <a:pt x="18197" y="5505"/>
                </a:cubicBezTo>
                <a:lnTo>
                  <a:pt x="18174" y="5527"/>
                </a:lnTo>
                <a:cubicBezTo>
                  <a:pt x="18168" y="5539"/>
                  <a:pt x="18180" y="5584"/>
                  <a:pt x="18168" y="5590"/>
                </a:cubicBezTo>
                <a:cubicBezTo>
                  <a:pt x="18151" y="5607"/>
                  <a:pt x="18129" y="5612"/>
                  <a:pt x="18106" y="5612"/>
                </a:cubicBezTo>
                <a:lnTo>
                  <a:pt x="18089" y="5618"/>
                </a:lnTo>
                <a:cubicBezTo>
                  <a:pt x="18078" y="5612"/>
                  <a:pt x="18066" y="5595"/>
                  <a:pt x="18072" y="5578"/>
                </a:cubicBezTo>
                <a:lnTo>
                  <a:pt x="18078" y="5561"/>
                </a:lnTo>
                <a:lnTo>
                  <a:pt x="18089" y="5561"/>
                </a:lnTo>
                <a:lnTo>
                  <a:pt x="18100" y="5544"/>
                </a:lnTo>
                <a:cubicBezTo>
                  <a:pt x="18106" y="5527"/>
                  <a:pt x="18100" y="5505"/>
                  <a:pt x="18083" y="5499"/>
                </a:cubicBezTo>
                <a:lnTo>
                  <a:pt x="18072" y="5505"/>
                </a:lnTo>
                <a:lnTo>
                  <a:pt x="18055" y="5510"/>
                </a:lnTo>
                <a:cubicBezTo>
                  <a:pt x="18053" y="5513"/>
                  <a:pt x="18050" y="5514"/>
                  <a:pt x="18048" y="5514"/>
                </a:cubicBezTo>
                <a:cubicBezTo>
                  <a:pt x="18032" y="5514"/>
                  <a:pt x="18016" y="5474"/>
                  <a:pt x="18021" y="5459"/>
                </a:cubicBezTo>
                <a:cubicBezTo>
                  <a:pt x="18027" y="5436"/>
                  <a:pt x="18078" y="5351"/>
                  <a:pt x="18078" y="5317"/>
                </a:cubicBezTo>
                <a:cubicBezTo>
                  <a:pt x="18083" y="5283"/>
                  <a:pt x="18129" y="5215"/>
                  <a:pt x="18146" y="5198"/>
                </a:cubicBezTo>
                <a:cubicBezTo>
                  <a:pt x="18149" y="5195"/>
                  <a:pt x="18153" y="5193"/>
                  <a:pt x="18157" y="5193"/>
                </a:cubicBezTo>
                <a:cubicBezTo>
                  <a:pt x="18173" y="5193"/>
                  <a:pt x="18193" y="5218"/>
                  <a:pt x="18203" y="5232"/>
                </a:cubicBezTo>
                <a:cubicBezTo>
                  <a:pt x="18205" y="5239"/>
                  <a:pt x="18208" y="5242"/>
                  <a:pt x="18211" y="5242"/>
                </a:cubicBezTo>
                <a:cubicBezTo>
                  <a:pt x="18217" y="5242"/>
                  <a:pt x="18224" y="5233"/>
                  <a:pt x="18231" y="5215"/>
                </a:cubicBezTo>
                <a:lnTo>
                  <a:pt x="18237" y="5204"/>
                </a:lnTo>
                <a:cubicBezTo>
                  <a:pt x="18237" y="5198"/>
                  <a:pt x="18248" y="5187"/>
                  <a:pt x="18254" y="5187"/>
                </a:cubicBezTo>
                <a:lnTo>
                  <a:pt x="18271" y="5192"/>
                </a:lnTo>
                <a:cubicBezTo>
                  <a:pt x="18274" y="5193"/>
                  <a:pt x="18276" y="5194"/>
                  <a:pt x="18279" y="5194"/>
                </a:cubicBezTo>
                <a:cubicBezTo>
                  <a:pt x="18295" y="5194"/>
                  <a:pt x="18297" y="5179"/>
                  <a:pt x="18288" y="5164"/>
                </a:cubicBezTo>
                <a:cubicBezTo>
                  <a:pt x="18286" y="5160"/>
                  <a:pt x="18288" y="5158"/>
                  <a:pt x="18293" y="5158"/>
                </a:cubicBezTo>
                <a:cubicBezTo>
                  <a:pt x="18303" y="5158"/>
                  <a:pt x="18322" y="5164"/>
                  <a:pt x="18344" y="5175"/>
                </a:cubicBezTo>
                <a:lnTo>
                  <a:pt x="18367" y="5170"/>
                </a:lnTo>
                <a:lnTo>
                  <a:pt x="18390" y="5164"/>
                </a:lnTo>
                <a:cubicBezTo>
                  <a:pt x="18403" y="5145"/>
                  <a:pt x="18418" y="5139"/>
                  <a:pt x="18430" y="5139"/>
                </a:cubicBezTo>
                <a:cubicBezTo>
                  <a:pt x="18444" y="5139"/>
                  <a:pt x="18455" y="5147"/>
                  <a:pt x="18458" y="5153"/>
                </a:cubicBezTo>
                <a:cubicBezTo>
                  <a:pt x="18458" y="5155"/>
                  <a:pt x="18460" y="5156"/>
                  <a:pt x="18463" y="5156"/>
                </a:cubicBezTo>
                <a:cubicBezTo>
                  <a:pt x="18474" y="5156"/>
                  <a:pt x="18506" y="5140"/>
                  <a:pt x="18537" y="5113"/>
                </a:cubicBezTo>
                <a:lnTo>
                  <a:pt x="18583" y="5130"/>
                </a:lnTo>
                <a:cubicBezTo>
                  <a:pt x="18584" y="5130"/>
                  <a:pt x="18586" y="5130"/>
                  <a:pt x="18587" y="5130"/>
                </a:cubicBezTo>
                <a:cubicBezTo>
                  <a:pt x="18614" y="5130"/>
                  <a:pt x="18641" y="5085"/>
                  <a:pt x="18673" y="5085"/>
                </a:cubicBezTo>
                <a:cubicBezTo>
                  <a:pt x="18707" y="5085"/>
                  <a:pt x="18730" y="5062"/>
                  <a:pt x="18753" y="5034"/>
                </a:cubicBezTo>
                <a:lnTo>
                  <a:pt x="18764" y="5022"/>
                </a:lnTo>
                <a:cubicBezTo>
                  <a:pt x="18778" y="5022"/>
                  <a:pt x="18831" y="5051"/>
                  <a:pt x="18864" y="5051"/>
                </a:cubicBezTo>
                <a:cubicBezTo>
                  <a:pt x="18872" y="5051"/>
                  <a:pt x="18879" y="5049"/>
                  <a:pt x="18883" y="5045"/>
                </a:cubicBezTo>
                <a:cubicBezTo>
                  <a:pt x="18906" y="5022"/>
                  <a:pt x="18929" y="4977"/>
                  <a:pt x="18929" y="4965"/>
                </a:cubicBezTo>
                <a:cubicBezTo>
                  <a:pt x="18929" y="4964"/>
                  <a:pt x="18929" y="4964"/>
                  <a:pt x="18930" y="4964"/>
                </a:cubicBezTo>
                <a:cubicBezTo>
                  <a:pt x="18936" y="4964"/>
                  <a:pt x="18964" y="5001"/>
                  <a:pt x="18974" y="5017"/>
                </a:cubicBezTo>
                <a:cubicBezTo>
                  <a:pt x="18976" y="5020"/>
                  <a:pt x="18981" y="5021"/>
                  <a:pt x="18986" y="5021"/>
                </a:cubicBezTo>
                <a:cubicBezTo>
                  <a:pt x="19010" y="5021"/>
                  <a:pt x="19059" y="4996"/>
                  <a:pt x="19082" y="4983"/>
                </a:cubicBezTo>
                <a:cubicBezTo>
                  <a:pt x="19104" y="4966"/>
                  <a:pt x="19152" y="4886"/>
                  <a:pt x="19176" y="4886"/>
                </a:cubicBezTo>
                <a:cubicBezTo>
                  <a:pt x="19177" y="4886"/>
                  <a:pt x="19178" y="4886"/>
                  <a:pt x="19178" y="4886"/>
                </a:cubicBezTo>
                <a:cubicBezTo>
                  <a:pt x="19201" y="4886"/>
                  <a:pt x="19173" y="4824"/>
                  <a:pt x="19144" y="4824"/>
                </a:cubicBezTo>
                <a:cubicBezTo>
                  <a:pt x="19122" y="4824"/>
                  <a:pt x="19059" y="4812"/>
                  <a:pt x="19048" y="4801"/>
                </a:cubicBezTo>
                <a:cubicBezTo>
                  <a:pt x="19037" y="4784"/>
                  <a:pt x="19065" y="4756"/>
                  <a:pt x="19116" y="4739"/>
                </a:cubicBezTo>
                <a:lnTo>
                  <a:pt x="19161" y="4727"/>
                </a:lnTo>
                <a:lnTo>
                  <a:pt x="19207" y="4722"/>
                </a:lnTo>
                <a:cubicBezTo>
                  <a:pt x="19252" y="4739"/>
                  <a:pt x="19258" y="4756"/>
                  <a:pt x="19247" y="4761"/>
                </a:cubicBezTo>
                <a:cubicBezTo>
                  <a:pt x="19229" y="4767"/>
                  <a:pt x="19235" y="4829"/>
                  <a:pt x="19241" y="4852"/>
                </a:cubicBezTo>
                <a:cubicBezTo>
                  <a:pt x="19241" y="4857"/>
                  <a:pt x="19243" y="4860"/>
                  <a:pt x="19247" y="4860"/>
                </a:cubicBezTo>
                <a:cubicBezTo>
                  <a:pt x="19255" y="4860"/>
                  <a:pt x="19269" y="4849"/>
                  <a:pt x="19281" y="4829"/>
                </a:cubicBezTo>
                <a:lnTo>
                  <a:pt x="19303" y="4880"/>
                </a:lnTo>
                <a:lnTo>
                  <a:pt x="19303" y="4886"/>
                </a:lnTo>
                <a:cubicBezTo>
                  <a:pt x="19315" y="4886"/>
                  <a:pt x="19371" y="4841"/>
                  <a:pt x="19422" y="4784"/>
                </a:cubicBezTo>
                <a:lnTo>
                  <a:pt x="19490" y="4773"/>
                </a:lnTo>
                <a:cubicBezTo>
                  <a:pt x="19490" y="4773"/>
                  <a:pt x="19490" y="4750"/>
                  <a:pt x="19496" y="4744"/>
                </a:cubicBezTo>
                <a:lnTo>
                  <a:pt x="19507" y="4705"/>
                </a:lnTo>
                <a:cubicBezTo>
                  <a:pt x="19514" y="4687"/>
                  <a:pt x="19524" y="4680"/>
                  <a:pt x="19534" y="4680"/>
                </a:cubicBezTo>
                <a:cubicBezTo>
                  <a:pt x="19550" y="4680"/>
                  <a:pt x="19566" y="4696"/>
                  <a:pt x="19570" y="4710"/>
                </a:cubicBezTo>
                <a:cubicBezTo>
                  <a:pt x="19581" y="4733"/>
                  <a:pt x="19564" y="4761"/>
                  <a:pt x="19559" y="4761"/>
                </a:cubicBezTo>
                <a:cubicBezTo>
                  <a:pt x="19553" y="4767"/>
                  <a:pt x="19536" y="4841"/>
                  <a:pt x="19553" y="4858"/>
                </a:cubicBezTo>
                <a:cubicBezTo>
                  <a:pt x="19557" y="4863"/>
                  <a:pt x="19563" y="4865"/>
                  <a:pt x="19569" y="4865"/>
                </a:cubicBezTo>
                <a:cubicBezTo>
                  <a:pt x="19590" y="4865"/>
                  <a:pt x="19618" y="4844"/>
                  <a:pt x="19627" y="4835"/>
                </a:cubicBezTo>
                <a:cubicBezTo>
                  <a:pt x="19630" y="4824"/>
                  <a:pt x="19657" y="4820"/>
                  <a:pt x="19678" y="4820"/>
                </a:cubicBezTo>
                <a:cubicBezTo>
                  <a:pt x="19691" y="4820"/>
                  <a:pt x="19702" y="4822"/>
                  <a:pt x="19706" y="4824"/>
                </a:cubicBezTo>
                <a:cubicBezTo>
                  <a:pt x="19723" y="4824"/>
                  <a:pt x="19740" y="4778"/>
                  <a:pt x="19740" y="4761"/>
                </a:cubicBezTo>
                <a:cubicBezTo>
                  <a:pt x="19740" y="4755"/>
                  <a:pt x="19743" y="4752"/>
                  <a:pt x="19749" y="4752"/>
                </a:cubicBezTo>
                <a:cubicBezTo>
                  <a:pt x="19758" y="4752"/>
                  <a:pt x="19773" y="4761"/>
                  <a:pt x="19791" y="4778"/>
                </a:cubicBezTo>
                <a:lnTo>
                  <a:pt x="19842" y="4778"/>
                </a:lnTo>
                <a:cubicBezTo>
                  <a:pt x="19876" y="4761"/>
                  <a:pt x="19933" y="4733"/>
                  <a:pt x="19961" y="4716"/>
                </a:cubicBezTo>
                <a:lnTo>
                  <a:pt x="19995" y="4727"/>
                </a:lnTo>
                <a:cubicBezTo>
                  <a:pt x="19995" y="4727"/>
                  <a:pt x="20012" y="4716"/>
                  <a:pt x="20012" y="4710"/>
                </a:cubicBezTo>
                <a:lnTo>
                  <a:pt x="20007" y="4631"/>
                </a:lnTo>
                <a:lnTo>
                  <a:pt x="20007" y="4631"/>
                </a:lnTo>
                <a:cubicBezTo>
                  <a:pt x="20047" y="4648"/>
                  <a:pt x="20126" y="4631"/>
                  <a:pt x="20137" y="4653"/>
                </a:cubicBezTo>
                <a:cubicBezTo>
                  <a:pt x="20140" y="4659"/>
                  <a:pt x="20142" y="4662"/>
                  <a:pt x="20144" y="4662"/>
                </a:cubicBezTo>
                <a:cubicBezTo>
                  <a:pt x="20149" y="4662"/>
                  <a:pt x="20149" y="4642"/>
                  <a:pt x="20149" y="4625"/>
                </a:cubicBezTo>
                <a:cubicBezTo>
                  <a:pt x="20147" y="4618"/>
                  <a:pt x="20150" y="4615"/>
                  <a:pt x="20156" y="4615"/>
                </a:cubicBezTo>
                <a:cubicBezTo>
                  <a:pt x="20168" y="4615"/>
                  <a:pt x="20192" y="4629"/>
                  <a:pt x="20200" y="4636"/>
                </a:cubicBezTo>
                <a:cubicBezTo>
                  <a:pt x="20202" y="4639"/>
                  <a:pt x="20205" y="4640"/>
                  <a:pt x="20208" y="4640"/>
                </a:cubicBezTo>
                <a:cubicBezTo>
                  <a:pt x="20225" y="4640"/>
                  <a:pt x="20247" y="4606"/>
                  <a:pt x="20256" y="4597"/>
                </a:cubicBezTo>
                <a:cubicBezTo>
                  <a:pt x="20262" y="4580"/>
                  <a:pt x="20308" y="4557"/>
                  <a:pt x="20353" y="4540"/>
                </a:cubicBezTo>
                <a:lnTo>
                  <a:pt x="20313" y="4466"/>
                </a:lnTo>
                <a:cubicBezTo>
                  <a:pt x="20313" y="4461"/>
                  <a:pt x="20330" y="4426"/>
                  <a:pt x="20342" y="4409"/>
                </a:cubicBezTo>
                <a:cubicBezTo>
                  <a:pt x="20343" y="4408"/>
                  <a:pt x="20347" y="4407"/>
                  <a:pt x="20350" y="4407"/>
                </a:cubicBezTo>
                <a:cubicBezTo>
                  <a:pt x="20357" y="4407"/>
                  <a:pt x="20364" y="4409"/>
                  <a:pt x="20364" y="4409"/>
                </a:cubicBezTo>
                <a:cubicBezTo>
                  <a:pt x="20370" y="4426"/>
                  <a:pt x="20376" y="4444"/>
                  <a:pt x="20376" y="4461"/>
                </a:cubicBezTo>
                <a:lnTo>
                  <a:pt x="20376" y="4478"/>
                </a:lnTo>
                <a:cubicBezTo>
                  <a:pt x="20376" y="4489"/>
                  <a:pt x="20393" y="4517"/>
                  <a:pt x="20415" y="4534"/>
                </a:cubicBezTo>
                <a:lnTo>
                  <a:pt x="20432" y="4568"/>
                </a:lnTo>
                <a:cubicBezTo>
                  <a:pt x="20444" y="4597"/>
                  <a:pt x="20466" y="4608"/>
                  <a:pt x="20478" y="4636"/>
                </a:cubicBezTo>
                <a:lnTo>
                  <a:pt x="20489" y="4665"/>
                </a:lnTo>
                <a:cubicBezTo>
                  <a:pt x="20500" y="4653"/>
                  <a:pt x="20529" y="4631"/>
                  <a:pt x="20540" y="4625"/>
                </a:cubicBezTo>
                <a:cubicBezTo>
                  <a:pt x="20551" y="4619"/>
                  <a:pt x="20523" y="4585"/>
                  <a:pt x="20512" y="4580"/>
                </a:cubicBezTo>
                <a:cubicBezTo>
                  <a:pt x="20500" y="4574"/>
                  <a:pt x="20483" y="4551"/>
                  <a:pt x="20478" y="4534"/>
                </a:cubicBezTo>
                <a:lnTo>
                  <a:pt x="20483" y="4523"/>
                </a:lnTo>
                <a:lnTo>
                  <a:pt x="20483" y="4517"/>
                </a:lnTo>
                <a:cubicBezTo>
                  <a:pt x="20484" y="4517"/>
                  <a:pt x="20485" y="4517"/>
                  <a:pt x="20486" y="4517"/>
                </a:cubicBezTo>
                <a:cubicBezTo>
                  <a:pt x="20499" y="4517"/>
                  <a:pt x="20542" y="4538"/>
                  <a:pt x="20570" y="4538"/>
                </a:cubicBezTo>
                <a:cubicBezTo>
                  <a:pt x="20579" y="4538"/>
                  <a:pt x="20587" y="4535"/>
                  <a:pt x="20591" y="4529"/>
                </a:cubicBezTo>
                <a:cubicBezTo>
                  <a:pt x="20608" y="4506"/>
                  <a:pt x="20648" y="4472"/>
                  <a:pt x="20676" y="4461"/>
                </a:cubicBezTo>
                <a:lnTo>
                  <a:pt x="20699" y="4432"/>
                </a:lnTo>
                <a:lnTo>
                  <a:pt x="20733" y="4387"/>
                </a:lnTo>
                <a:cubicBezTo>
                  <a:pt x="20743" y="4407"/>
                  <a:pt x="20755" y="4414"/>
                  <a:pt x="20766" y="4414"/>
                </a:cubicBezTo>
                <a:cubicBezTo>
                  <a:pt x="20779" y="4414"/>
                  <a:pt x="20792" y="4404"/>
                  <a:pt x="20801" y="4398"/>
                </a:cubicBezTo>
                <a:cubicBezTo>
                  <a:pt x="20807" y="4395"/>
                  <a:pt x="20818" y="4393"/>
                  <a:pt x="20830" y="4393"/>
                </a:cubicBezTo>
                <a:cubicBezTo>
                  <a:pt x="20858" y="4393"/>
                  <a:pt x="20894" y="4401"/>
                  <a:pt x="20898" y="4421"/>
                </a:cubicBezTo>
                <a:cubicBezTo>
                  <a:pt x="20899" y="4427"/>
                  <a:pt x="20903" y="4429"/>
                  <a:pt x="20909" y="4429"/>
                </a:cubicBezTo>
                <a:cubicBezTo>
                  <a:pt x="20931" y="4429"/>
                  <a:pt x="20982" y="4392"/>
                  <a:pt x="21000" y="4370"/>
                </a:cubicBezTo>
                <a:cubicBezTo>
                  <a:pt x="21022" y="4341"/>
                  <a:pt x="21079" y="4273"/>
                  <a:pt x="21090" y="4262"/>
                </a:cubicBezTo>
                <a:cubicBezTo>
                  <a:pt x="21102" y="4254"/>
                  <a:pt x="21138" y="4241"/>
                  <a:pt x="21163" y="4241"/>
                </a:cubicBezTo>
                <a:cubicBezTo>
                  <a:pt x="21174" y="4241"/>
                  <a:pt x="21183" y="4244"/>
                  <a:pt x="21187" y="4251"/>
                </a:cubicBezTo>
                <a:cubicBezTo>
                  <a:pt x="21198" y="4273"/>
                  <a:pt x="21221" y="4290"/>
                  <a:pt x="21221" y="4296"/>
                </a:cubicBezTo>
                <a:cubicBezTo>
                  <a:pt x="21222" y="4297"/>
                  <a:pt x="21223" y="4297"/>
                  <a:pt x="21223" y="4297"/>
                </a:cubicBezTo>
                <a:cubicBezTo>
                  <a:pt x="21230" y="4297"/>
                  <a:pt x="21240" y="4281"/>
                  <a:pt x="21255" y="4256"/>
                </a:cubicBezTo>
                <a:lnTo>
                  <a:pt x="21266" y="4251"/>
                </a:lnTo>
                <a:lnTo>
                  <a:pt x="21278" y="4245"/>
                </a:lnTo>
                <a:cubicBezTo>
                  <a:pt x="21280" y="4247"/>
                  <a:pt x="21283" y="4248"/>
                  <a:pt x="21285" y="4248"/>
                </a:cubicBezTo>
                <a:cubicBezTo>
                  <a:pt x="21301" y="4248"/>
                  <a:pt x="21317" y="4208"/>
                  <a:pt x="21317" y="4188"/>
                </a:cubicBezTo>
                <a:cubicBezTo>
                  <a:pt x="21319" y="4180"/>
                  <a:pt x="21324" y="4177"/>
                  <a:pt x="21331" y="4177"/>
                </a:cubicBezTo>
                <a:cubicBezTo>
                  <a:pt x="21344" y="4177"/>
                  <a:pt x="21365" y="4190"/>
                  <a:pt x="21391" y="4217"/>
                </a:cubicBezTo>
                <a:lnTo>
                  <a:pt x="21425" y="4245"/>
                </a:lnTo>
                <a:cubicBezTo>
                  <a:pt x="21427" y="4247"/>
                  <a:pt x="21430" y="4247"/>
                  <a:pt x="21433" y="4247"/>
                </a:cubicBezTo>
                <a:cubicBezTo>
                  <a:pt x="21440" y="4247"/>
                  <a:pt x="21451" y="4243"/>
                  <a:pt x="21459" y="4239"/>
                </a:cubicBezTo>
                <a:cubicBezTo>
                  <a:pt x="21459" y="4234"/>
                  <a:pt x="21465" y="4217"/>
                  <a:pt x="21465" y="4211"/>
                </a:cubicBezTo>
                <a:lnTo>
                  <a:pt x="21437" y="4143"/>
                </a:lnTo>
                <a:cubicBezTo>
                  <a:pt x="21369" y="4126"/>
                  <a:pt x="21272" y="4120"/>
                  <a:pt x="21261" y="4120"/>
                </a:cubicBezTo>
                <a:cubicBezTo>
                  <a:pt x="21244" y="4114"/>
                  <a:pt x="21312" y="4046"/>
                  <a:pt x="21340" y="4035"/>
                </a:cubicBezTo>
                <a:cubicBezTo>
                  <a:pt x="21369" y="4029"/>
                  <a:pt x="21420" y="4024"/>
                  <a:pt x="21425" y="4012"/>
                </a:cubicBezTo>
                <a:cubicBezTo>
                  <a:pt x="21437" y="4007"/>
                  <a:pt x="21488" y="3956"/>
                  <a:pt x="21482" y="3933"/>
                </a:cubicBezTo>
                <a:cubicBezTo>
                  <a:pt x="21476" y="3916"/>
                  <a:pt x="21459" y="3882"/>
                  <a:pt x="21454" y="3876"/>
                </a:cubicBezTo>
                <a:cubicBezTo>
                  <a:pt x="21453" y="3876"/>
                  <a:pt x="21453" y="3876"/>
                  <a:pt x="21453" y="3876"/>
                </a:cubicBezTo>
                <a:cubicBezTo>
                  <a:pt x="21446" y="3876"/>
                  <a:pt x="21425" y="3956"/>
                  <a:pt x="21408" y="3956"/>
                </a:cubicBezTo>
                <a:cubicBezTo>
                  <a:pt x="21399" y="3956"/>
                  <a:pt x="21350" y="3939"/>
                  <a:pt x="21318" y="3939"/>
                </a:cubicBezTo>
                <a:cubicBezTo>
                  <a:pt x="21308" y="3939"/>
                  <a:pt x="21300" y="3940"/>
                  <a:pt x="21295" y="3944"/>
                </a:cubicBezTo>
                <a:cubicBezTo>
                  <a:pt x="21280" y="3964"/>
                  <a:pt x="21248" y="3992"/>
                  <a:pt x="21233" y="3992"/>
                </a:cubicBezTo>
                <a:cubicBezTo>
                  <a:pt x="21230" y="3992"/>
                  <a:pt x="21228" y="3991"/>
                  <a:pt x="21227" y="3990"/>
                </a:cubicBezTo>
                <a:cubicBezTo>
                  <a:pt x="21223" y="3986"/>
                  <a:pt x="21203" y="3979"/>
                  <a:pt x="21185" y="3979"/>
                </a:cubicBezTo>
                <a:cubicBezTo>
                  <a:pt x="21177" y="3979"/>
                  <a:pt x="21170" y="3980"/>
                  <a:pt x="21164" y="3984"/>
                </a:cubicBezTo>
                <a:cubicBezTo>
                  <a:pt x="21164" y="3984"/>
                  <a:pt x="21164" y="3984"/>
                  <a:pt x="21163" y="3984"/>
                </a:cubicBezTo>
                <a:cubicBezTo>
                  <a:pt x="21152" y="3984"/>
                  <a:pt x="21270" y="3842"/>
                  <a:pt x="21328" y="3842"/>
                </a:cubicBezTo>
                <a:cubicBezTo>
                  <a:pt x="21330" y="3842"/>
                  <a:pt x="21333" y="3842"/>
                  <a:pt x="21334" y="3842"/>
                </a:cubicBezTo>
                <a:cubicBezTo>
                  <a:pt x="21342" y="3844"/>
                  <a:pt x="21350" y="3844"/>
                  <a:pt x="21357" y="3844"/>
                </a:cubicBezTo>
                <a:cubicBezTo>
                  <a:pt x="21401" y="3844"/>
                  <a:pt x="21430" y="3816"/>
                  <a:pt x="21425" y="3797"/>
                </a:cubicBezTo>
                <a:cubicBezTo>
                  <a:pt x="21424" y="3792"/>
                  <a:pt x="21427" y="3790"/>
                  <a:pt x="21433" y="3790"/>
                </a:cubicBezTo>
                <a:cubicBezTo>
                  <a:pt x="21457" y="3790"/>
                  <a:pt x="21530" y="3823"/>
                  <a:pt x="21567" y="3836"/>
                </a:cubicBezTo>
                <a:cubicBezTo>
                  <a:pt x="21570" y="3837"/>
                  <a:pt x="21573" y="3838"/>
                  <a:pt x="21576" y="3838"/>
                </a:cubicBezTo>
                <a:cubicBezTo>
                  <a:pt x="21607" y="3838"/>
                  <a:pt x="21607" y="3783"/>
                  <a:pt x="21607" y="3757"/>
                </a:cubicBezTo>
                <a:cubicBezTo>
                  <a:pt x="21602" y="3735"/>
                  <a:pt x="21632" y="3727"/>
                  <a:pt x="21654" y="3727"/>
                </a:cubicBezTo>
                <a:cubicBezTo>
                  <a:pt x="21660" y="3727"/>
                  <a:pt x="21665" y="3727"/>
                  <a:pt x="21669" y="3729"/>
                </a:cubicBezTo>
                <a:cubicBezTo>
                  <a:pt x="21670" y="3729"/>
                  <a:pt x="21671" y="3729"/>
                  <a:pt x="21672" y="3729"/>
                </a:cubicBezTo>
                <a:cubicBezTo>
                  <a:pt x="21693" y="3729"/>
                  <a:pt x="21715" y="3655"/>
                  <a:pt x="21737" y="3649"/>
                </a:cubicBezTo>
                <a:cubicBezTo>
                  <a:pt x="21760" y="3649"/>
                  <a:pt x="21794" y="3649"/>
                  <a:pt x="21805" y="3661"/>
                </a:cubicBezTo>
                <a:lnTo>
                  <a:pt x="21811" y="3689"/>
                </a:lnTo>
                <a:cubicBezTo>
                  <a:pt x="21811" y="3693"/>
                  <a:pt x="21822" y="3702"/>
                  <a:pt x="21832" y="3702"/>
                </a:cubicBezTo>
                <a:cubicBezTo>
                  <a:pt x="21835" y="3702"/>
                  <a:pt x="21837" y="3701"/>
                  <a:pt x="21839" y="3700"/>
                </a:cubicBezTo>
                <a:cubicBezTo>
                  <a:pt x="21845" y="3700"/>
                  <a:pt x="21856" y="3683"/>
                  <a:pt x="21856" y="3672"/>
                </a:cubicBezTo>
                <a:lnTo>
                  <a:pt x="21851" y="3638"/>
                </a:lnTo>
                <a:cubicBezTo>
                  <a:pt x="21847" y="3614"/>
                  <a:pt x="21860" y="3607"/>
                  <a:pt x="21874" y="3607"/>
                </a:cubicBezTo>
                <a:cubicBezTo>
                  <a:pt x="21884" y="3607"/>
                  <a:pt x="21895" y="3610"/>
                  <a:pt x="21902" y="3615"/>
                </a:cubicBezTo>
                <a:cubicBezTo>
                  <a:pt x="21906" y="3619"/>
                  <a:pt x="21909" y="3621"/>
                  <a:pt x="21912" y="3621"/>
                </a:cubicBezTo>
                <a:cubicBezTo>
                  <a:pt x="21921" y="3621"/>
                  <a:pt x="21925" y="3600"/>
                  <a:pt x="21925" y="3570"/>
                </a:cubicBezTo>
                <a:lnTo>
                  <a:pt x="21947" y="3581"/>
                </a:lnTo>
                <a:lnTo>
                  <a:pt x="21998" y="3609"/>
                </a:lnTo>
                <a:cubicBezTo>
                  <a:pt x="22049" y="3592"/>
                  <a:pt x="22112" y="3507"/>
                  <a:pt x="22134" y="3507"/>
                </a:cubicBezTo>
                <a:cubicBezTo>
                  <a:pt x="22157" y="3502"/>
                  <a:pt x="22163" y="3485"/>
                  <a:pt x="22163" y="3479"/>
                </a:cubicBezTo>
                <a:cubicBezTo>
                  <a:pt x="22157" y="3473"/>
                  <a:pt x="22163" y="3439"/>
                  <a:pt x="22169" y="3411"/>
                </a:cubicBezTo>
                <a:lnTo>
                  <a:pt x="22157" y="3365"/>
                </a:lnTo>
                <a:lnTo>
                  <a:pt x="22140" y="3292"/>
                </a:lnTo>
                <a:cubicBezTo>
                  <a:pt x="22117" y="3303"/>
                  <a:pt x="22083" y="3314"/>
                  <a:pt x="22078" y="3320"/>
                </a:cubicBezTo>
                <a:cubicBezTo>
                  <a:pt x="22066" y="3320"/>
                  <a:pt x="22066" y="3303"/>
                  <a:pt x="22078" y="3292"/>
                </a:cubicBezTo>
                <a:lnTo>
                  <a:pt x="22078" y="3275"/>
                </a:lnTo>
                <a:lnTo>
                  <a:pt x="22083" y="3241"/>
                </a:lnTo>
                <a:cubicBezTo>
                  <a:pt x="22082" y="3240"/>
                  <a:pt x="22080" y="3240"/>
                  <a:pt x="22078" y="3240"/>
                </a:cubicBezTo>
                <a:cubicBezTo>
                  <a:pt x="22055" y="3240"/>
                  <a:pt x="21993" y="3267"/>
                  <a:pt x="21942" y="3303"/>
                </a:cubicBezTo>
                <a:lnTo>
                  <a:pt x="21959" y="3377"/>
                </a:lnTo>
                <a:lnTo>
                  <a:pt x="21964" y="3422"/>
                </a:lnTo>
                <a:cubicBezTo>
                  <a:pt x="21987" y="3468"/>
                  <a:pt x="21953" y="3524"/>
                  <a:pt x="21930" y="3530"/>
                </a:cubicBezTo>
                <a:cubicBezTo>
                  <a:pt x="21929" y="3531"/>
                  <a:pt x="21927" y="3531"/>
                  <a:pt x="21925" y="3531"/>
                </a:cubicBezTo>
                <a:cubicBezTo>
                  <a:pt x="21903" y="3531"/>
                  <a:pt x="21851" y="3504"/>
                  <a:pt x="21851" y="3473"/>
                </a:cubicBezTo>
                <a:cubicBezTo>
                  <a:pt x="21851" y="3445"/>
                  <a:pt x="21828" y="3425"/>
                  <a:pt x="21801" y="3425"/>
                </a:cubicBezTo>
                <a:cubicBezTo>
                  <a:pt x="21795" y="3425"/>
                  <a:pt x="21789" y="3426"/>
                  <a:pt x="21783" y="3428"/>
                </a:cubicBezTo>
                <a:lnTo>
                  <a:pt x="21754" y="3439"/>
                </a:lnTo>
                <a:cubicBezTo>
                  <a:pt x="21745" y="3439"/>
                  <a:pt x="21733" y="3447"/>
                  <a:pt x="21728" y="3447"/>
                </a:cubicBezTo>
                <a:cubicBezTo>
                  <a:pt x="21727" y="3447"/>
                  <a:pt x="21726" y="3446"/>
                  <a:pt x="21726" y="3445"/>
                </a:cubicBezTo>
                <a:lnTo>
                  <a:pt x="21675" y="3383"/>
                </a:lnTo>
                <a:cubicBezTo>
                  <a:pt x="21652" y="3434"/>
                  <a:pt x="21601" y="3536"/>
                  <a:pt x="21584" y="3541"/>
                </a:cubicBezTo>
                <a:cubicBezTo>
                  <a:pt x="21583" y="3542"/>
                  <a:pt x="21582" y="3542"/>
                  <a:pt x="21581" y="3542"/>
                </a:cubicBezTo>
                <a:cubicBezTo>
                  <a:pt x="21565" y="3542"/>
                  <a:pt x="21590" y="3461"/>
                  <a:pt x="21595" y="3439"/>
                </a:cubicBezTo>
                <a:cubicBezTo>
                  <a:pt x="21607" y="3417"/>
                  <a:pt x="21652" y="3383"/>
                  <a:pt x="21692" y="3365"/>
                </a:cubicBezTo>
                <a:lnTo>
                  <a:pt x="21726" y="3354"/>
                </a:lnTo>
                <a:cubicBezTo>
                  <a:pt x="21737" y="3348"/>
                  <a:pt x="21760" y="3331"/>
                  <a:pt x="21760" y="3320"/>
                </a:cubicBezTo>
                <a:lnTo>
                  <a:pt x="21749" y="3229"/>
                </a:lnTo>
                <a:cubicBezTo>
                  <a:pt x="21755" y="3228"/>
                  <a:pt x="21760" y="3228"/>
                  <a:pt x="21766" y="3228"/>
                </a:cubicBezTo>
                <a:cubicBezTo>
                  <a:pt x="21815" y="3228"/>
                  <a:pt x="21833" y="3271"/>
                  <a:pt x="21822" y="3292"/>
                </a:cubicBezTo>
                <a:cubicBezTo>
                  <a:pt x="21819" y="3308"/>
                  <a:pt x="21823" y="3315"/>
                  <a:pt x="21834" y="3315"/>
                </a:cubicBezTo>
                <a:cubicBezTo>
                  <a:pt x="21843" y="3315"/>
                  <a:pt x="21856" y="3311"/>
                  <a:pt x="21873" y="3303"/>
                </a:cubicBezTo>
                <a:lnTo>
                  <a:pt x="21902" y="3292"/>
                </a:lnTo>
                <a:lnTo>
                  <a:pt x="21964" y="3263"/>
                </a:lnTo>
                <a:cubicBezTo>
                  <a:pt x="21936" y="3235"/>
                  <a:pt x="21953" y="3184"/>
                  <a:pt x="21976" y="3178"/>
                </a:cubicBezTo>
                <a:cubicBezTo>
                  <a:pt x="21991" y="3168"/>
                  <a:pt x="22038" y="3149"/>
                  <a:pt x="22060" y="3149"/>
                </a:cubicBezTo>
                <a:cubicBezTo>
                  <a:pt x="22062" y="3149"/>
                  <a:pt x="22065" y="3149"/>
                  <a:pt x="22066" y="3150"/>
                </a:cubicBezTo>
                <a:cubicBezTo>
                  <a:pt x="22083" y="3156"/>
                  <a:pt x="22129" y="3178"/>
                  <a:pt x="22169" y="3201"/>
                </a:cubicBezTo>
                <a:lnTo>
                  <a:pt x="22191" y="3235"/>
                </a:lnTo>
                <a:lnTo>
                  <a:pt x="22220" y="3263"/>
                </a:lnTo>
                <a:cubicBezTo>
                  <a:pt x="22231" y="3309"/>
                  <a:pt x="22237" y="3354"/>
                  <a:pt x="22231" y="3365"/>
                </a:cubicBezTo>
                <a:lnTo>
                  <a:pt x="22220" y="3377"/>
                </a:lnTo>
                <a:lnTo>
                  <a:pt x="22191" y="3400"/>
                </a:lnTo>
                <a:cubicBezTo>
                  <a:pt x="22197" y="3434"/>
                  <a:pt x="22231" y="3473"/>
                  <a:pt x="22242" y="3473"/>
                </a:cubicBezTo>
                <a:cubicBezTo>
                  <a:pt x="22243" y="3474"/>
                  <a:pt x="22244" y="3474"/>
                  <a:pt x="22245" y="3474"/>
                </a:cubicBezTo>
                <a:cubicBezTo>
                  <a:pt x="22257" y="3474"/>
                  <a:pt x="22296" y="3448"/>
                  <a:pt x="22321" y="3448"/>
                </a:cubicBezTo>
                <a:cubicBezTo>
                  <a:pt x="22329" y="3448"/>
                  <a:pt x="22335" y="3450"/>
                  <a:pt x="22339" y="3456"/>
                </a:cubicBezTo>
                <a:cubicBezTo>
                  <a:pt x="22346" y="3474"/>
                  <a:pt x="22359" y="3480"/>
                  <a:pt x="22370" y="3480"/>
                </a:cubicBezTo>
                <a:cubicBezTo>
                  <a:pt x="22376" y="3480"/>
                  <a:pt x="22382" y="3478"/>
                  <a:pt x="22384" y="3473"/>
                </a:cubicBezTo>
                <a:cubicBezTo>
                  <a:pt x="22388" y="3465"/>
                  <a:pt x="22399" y="3460"/>
                  <a:pt x="22413" y="3460"/>
                </a:cubicBezTo>
                <a:cubicBezTo>
                  <a:pt x="22418" y="3460"/>
                  <a:pt x="22423" y="3460"/>
                  <a:pt x="22430" y="3462"/>
                </a:cubicBezTo>
                <a:lnTo>
                  <a:pt x="22424" y="3434"/>
                </a:lnTo>
                <a:lnTo>
                  <a:pt x="22412" y="3394"/>
                </a:lnTo>
                <a:cubicBezTo>
                  <a:pt x="22395" y="3360"/>
                  <a:pt x="22401" y="3320"/>
                  <a:pt x="22412" y="3314"/>
                </a:cubicBezTo>
                <a:cubicBezTo>
                  <a:pt x="22417" y="3310"/>
                  <a:pt x="22385" y="3294"/>
                  <a:pt x="22361" y="3294"/>
                </a:cubicBezTo>
                <a:cubicBezTo>
                  <a:pt x="22352" y="3294"/>
                  <a:pt x="22343" y="3297"/>
                  <a:pt x="22339" y="3303"/>
                </a:cubicBezTo>
                <a:cubicBezTo>
                  <a:pt x="22332" y="3315"/>
                  <a:pt x="22325" y="3321"/>
                  <a:pt x="22318" y="3321"/>
                </a:cubicBezTo>
                <a:cubicBezTo>
                  <a:pt x="22309" y="3321"/>
                  <a:pt x="22302" y="3309"/>
                  <a:pt x="22299" y="3286"/>
                </a:cubicBezTo>
                <a:lnTo>
                  <a:pt x="22288" y="3263"/>
                </a:lnTo>
                <a:lnTo>
                  <a:pt x="22282" y="3235"/>
                </a:lnTo>
                <a:cubicBezTo>
                  <a:pt x="22259" y="3212"/>
                  <a:pt x="22271" y="3156"/>
                  <a:pt x="22276" y="3144"/>
                </a:cubicBezTo>
                <a:cubicBezTo>
                  <a:pt x="22278" y="3143"/>
                  <a:pt x="22279" y="3142"/>
                  <a:pt x="22280" y="3142"/>
                </a:cubicBezTo>
                <a:cubicBezTo>
                  <a:pt x="22290" y="3142"/>
                  <a:pt x="22300" y="3180"/>
                  <a:pt x="22305" y="3195"/>
                </a:cubicBezTo>
                <a:cubicBezTo>
                  <a:pt x="22305" y="3201"/>
                  <a:pt x="22308" y="3203"/>
                  <a:pt x="22314" y="3203"/>
                </a:cubicBezTo>
                <a:cubicBezTo>
                  <a:pt x="22331" y="3203"/>
                  <a:pt x="22367" y="3184"/>
                  <a:pt x="22384" y="3184"/>
                </a:cubicBezTo>
                <a:cubicBezTo>
                  <a:pt x="22391" y="3186"/>
                  <a:pt x="22399" y="3186"/>
                  <a:pt x="22409" y="3186"/>
                </a:cubicBezTo>
                <a:cubicBezTo>
                  <a:pt x="22433" y="3186"/>
                  <a:pt x="22464" y="3182"/>
                  <a:pt x="22492" y="3178"/>
                </a:cubicBezTo>
                <a:lnTo>
                  <a:pt x="22498" y="3133"/>
                </a:lnTo>
                <a:cubicBezTo>
                  <a:pt x="22502" y="3106"/>
                  <a:pt x="22510" y="3097"/>
                  <a:pt x="22524" y="3097"/>
                </a:cubicBezTo>
                <a:cubicBezTo>
                  <a:pt x="22528" y="3097"/>
                  <a:pt x="22532" y="3098"/>
                  <a:pt x="22537" y="3099"/>
                </a:cubicBezTo>
                <a:lnTo>
                  <a:pt x="22554" y="3099"/>
                </a:lnTo>
                <a:cubicBezTo>
                  <a:pt x="22583" y="3099"/>
                  <a:pt x="22583" y="3065"/>
                  <a:pt x="22577" y="3059"/>
                </a:cubicBezTo>
                <a:cubicBezTo>
                  <a:pt x="22571" y="3048"/>
                  <a:pt x="22594" y="3036"/>
                  <a:pt x="22600" y="3036"/>
                </a:cubicBezTo>
                <a:cubicBezTo>
                  <a:pt x="22611" y="3036"/>
                  <a:pt x="22668" y="3042"/>
                  <a:pt x="22685" y="3042"/>
                </a:cubicBezTo>
                <a:cubicBezTo>
                  <a:pt x="22686" y="3042"/>
                  <a:pt x="22688" y="3041"/>
                  <a:pt x="22691" y="3041"/>
                </a:cubicBezTo>
                <a:cubicBezTo>
                  <a:pt x="22708" y="3041"/>
                  <a:pt x="22744" y="3053"/>
                  <a:pt x="22768" y="3053"/>
                </a:cubicBezTo>
                <a:cubicBezTo>
                  <a:pt x="22776" y="3053"/>
                  <a:pt x="22783" y="3052"/>
                  <a:pt x="22787" y="3048"/>
                </a:cubicBezTo>
                <a:cubicBezTo>
                  <a:pt x="22797" y="3033"/>
                  <a:pt x="22830" y="3013"/>
                  <a:pt x="22841" y="3013"/>
                </a:cubicBezTo>
                <a:cubicBezTo>
                  <a:pt x="22842" y="3013"/>
                  <a:pt x="22843" y="3013"/>
                  <a:pt x="22844" y="3014"/>
                </a:cubicBezTo>
                <a:cubicBezTo>
                  <a:pt x="22849" y="3019"/>
                  <a:pt x="22883" y="3031"/>
                  <a:pt x="22917" y="3031"/>
                </a:cubicBezTo>
                <a:lnTo>
                  <a:pt x="22951" y="3036"/>
                </a:lnTo>
                <a:cubicBezTo>
                  <a:pt x="22953" y="3037"/>
                  <a:pt x="22954" y="3037"/>
                  <a:pt x="22956" y="3037"/>
                </a:cubicBezTo>
                <a:cubicBezTo>
                  <a:pt x="23006" y="3037"/>
                  <a:pt x="22988" y="2934"/>
                  <a:pt x="23038" y="2934"/>
                </a:cubicBezTo>
                <a:cubicBezTo>
                  <a:pt x="23040" y="2934"/>
                  <a:pt x="23041" y="2934"/>
                  <a:pt x="23042" y="2934"/>
                </a:cubicBezTo>
                <a:lnTo>
                  <a:pt x="23048" y="2934"/>
                </a:lnTo>
                <a:cubicBezTo>
                  <a:pt x="23059" y="2929"/>
                  <a:pt x="23037" y="2906"/>
                  <a:pt x="23025" y="2900"/>
                </a:cubicBezTo>
                <a:cubicBezTo>
                  <a:pt x="23020" y="2895"/>
                  <a:pt x="23020" y="2878"/>
                  <a:pt x="23037" y="2861"/>
                </a:cubicBezTo>
                <a:lnTo>
                  <a:pt x="23048" y="2849"/>
                </a:lnTo>
                <a:cubicBezTo>
                  <a:pt x="23063" y="2834"/>
                  <a:pt x="23078" y="2814"/>
                  <a:pt x="23094" y="2814"/>
                </a:cubicBezTo>
                <a:cubicBezTo>
                  <a:pt x="23095" y="2814"/>
                  <a:pt x="23097" y="2815"/>
                  <a:pt x="23099" y="2815"/>
                </a:cubicBezTo>
                <a:lnTo>
                  <a:pt x="23110" y="2815"/>
                </a:lnTo>
                <a:cubicBezTo>
                  <a:pt x="23139" y="2849"/>
                  <a:pt x="23122" y="2912"/>
                  <a:pt x="23105" y="2923"/>
                </a:cubicBezTo>
                <a:cubicBezTo>
                  <a:pt x="23093" y="2929"/>
                  <a:pt x="23139" y="2934"/>
                  <a:pt x="23156" y="2934"/>
                </a:cubicBezTo>
                <a:cubicBezTo>
                  <a:pt x="23173" y="2934"/>
                  <a:pt x="23190" y="2917"/>
                  <a:pt x="23190" y="2900"/>
                </a:cubicBezTo>
                <a:lnTo>
                  <a:pt x="23184" y="2889"/>
                </a:lnTo>
                <a:lnTo>
                  <a:pt x="23184" y="2872"/>
                </a:lnTo>
                <a:cubicBezTo>
                  <a:pt x="23179" y="2863"/>
                  <a:pt x="23182" y="2853"/>
                  <a:pt x="23193" y="2853"/>
                </a:cubicBezTo>
                <a:cubicBezTo>
                  <a:pt x="23195" y="2853"/>
                  <a:pt x="23198" y="2854"/>
                  <a:pt x="23201" y="2855"/>
                </a:cubicBezTo>
                <a:lnTo>
                  <a:pt x="23212" y="2866"/>
                </a:lnTo>
                <a:lnTo>
                  <a:pt x="23218" y="2872"/>
                </a:lnTo>
                <a:cubicBezTo>
                  <a:pt x="23219" y="2874"/>
                  <a:pt x="23220" y="2875"/>
                  <a:pt x="23222" y="2875"/>
                </a:cubicBezTo>
                <a:cubicBezTo>
                  <a:pt x="23241" y="2875"/>
                  <a:pt x="23329" y="2774"/>
                  <a:pt x="23366" y="2764"/>
                </a:cubicBezTo>
                <a:cubicBezTo>
                  <a:pt x="23400" y="2753"/>
                  <a:pt x="23445" y="2741"/>
                  <a:pt x="23456" y="2736"/>
                </a:cubicBezTo>
                <a:lnTo>
                  <a:pt x="23456" y="2730"/>
                </a:lnTo>
                <a:cubicBezTo>
                  <a:pt x="23456" y="2690"/>
                  <a:pt x="23470" y="2683"/>
                  <a:pt x="23486" y="2683"/>
                </a:cubicBezTo>
                <a:cubicBezTo>
                  <a:pt x="23494" y="2683"/>
                  <a:pt x="23503" y="2685"/>
                  <a:pt x="23511" y="2685"/>
                </a:cubicBezTo>
                <a:cubicBezTo>
                  <a:pt x="23514" y="2685"/>
                  <a:pt x="23517" y="2685"/>
                  <a:pt x="23519" y="2685"/>
                </a:cubicBezTo>
                <a:cubicBezTo>
                  <a:pt x="23525" y="2685"/>
                  <a:pt x="23542" y="2753"/>
                  <a:pt x="23542" y="2781"/>
                </a:cubicBezTo>
                <a:lnTo>
                  <a:pt x="23542" y="2792"/>
                </a:lnTo>
                <a:cubicBezTo>
                  <a:pt x="23546" y="2801"/>
                  <a:pt x="23553" y="2806"/>
                  <a:pt x="23563" y="2806"/>
                </a:cubicBezTo>
                <a:cubicBezTo>
                  <a:pt x="23567" y="2806"/>
                  <a:pt x="23571" y="2805"/>
                  <a:pt x="23576" y="2804"/>
                </a:cubicBezTo>
                <a:lnTo>
                  <a:pt x="23581" y="2798"/>
                </a:lnTo>
                <a:lnTo>
                  <a:pt x="23587" y="2770"/>
                </a:lnTo>
                <a:cubicBezTo>
                  <a:pt x="23587" y="2760"/>
                  <a:pt x="23595" y="2755"/>
                  <a:pt x="23605" y="2755"/>
                </a:cubicBezTo>
                <a:cubicBezTo>
                  <a:pt x="23623" y="2755"/>
                  <a:pt x="23649" y="2770"/>
                  <a:pt x="23649" y="2792"/>
                </a:cubicBezTo>
                <a:cubicBezTo>
                  <a:pt x="23649" y="2802"/>
                  <a:pt x="23656" y="2805"/>
                  <a:pt x="23665" y="2805"/>
                </a:cubicBezTo>
                <a:cubicBezTo>
                  <a:pt x="23685" y="2805"/>
                  <a:pt x="23715" y="2789"/>
                  <a:pt x="23723" y="2770"/>
                </a:cubicBezTo>
                <a:cubicBezTo>
                  <a:pt x="23734" y="2741"/>
                  <a:pt x="23803" y="2713"/>
                  <a:pt x="23769" y="2713"/>
                </a:cubicBezTo>
                <a:cubicBezTo>
                  <a:pt x="23757" y="2713"/>
                  <a:pt x="23740" y="2713"/>
                  <a:pt x="23723" y="2707"/>
                </a:cubicBezTo>
                <a:cubicBezTo>
                  <a:pt x="23752" y="2679"/>
                  <a:pt x="23797" y="2634"/>
                  <a:pt x="23808" y="2628"/>
                </a:cubicBezTo>
                <a:cubicBezTo>
                  <a:pt x="23820" y="2622"/>
                  <a:pt x="23848" y="2605"/>
                  <a:pt x="23865" y="2588"/>
                </a:cubicBezTo>
                <a:lnTo>
                  <a:pt x="23825" y="2554"/>
                </a:lnTo>
                <a:cubicBezTo>
                  <a:pt x="23803" y="2537"/>
                  <a:pt x="23803" y="2526"/>
                  <a:pt x="23814" y="2497"/>
                </a:cubicBezTo>
                <a:lnTo>
                  <a:pt x="23814" y="2486"/>
                </a:lnTo>
                <a:cubicBezTo>
                  <a:pt x="23820" y="2475"/>
                  <a:pt x="23786" y="2322"/>
                  <a:pt x="23769" y="2293"/>
                </a:cubicBezTo>
                <a:cubicBezTo>
                  <a:pt x="23752" y="2266"/>
                  <a:pt x="23782" y="2225"/>
                  <a:pt x="23799" y="2225"/>
                </a:cubicBezTo>
                <a:cubicBezTo>
                  <a:pt x="23801" y="2225"/>
                  <a:pt x="23802" y="2225"/>
                  <a:pt x="23803" y="2225"/>
                </a:cubicBezTo>
                <a:cubicBezTo>
                  <a:pt x="23814" y="2231"/>
                  <a:pt x="23831" y="2234"/>
                  <a:pt x="23849" y="2234"/>
                </a:cubicBezTo>
                <a:cubicBezTo>
                  <a:pt x="23868" y="2234"/>
                  <a:pt x="23888" y="2231"/>
                  <a:pt x="23905" y="2225"/>
                </a:cubicBezTo>
                <a:lnTo>
                  <a:pt x="23933" y="2202"/>
                </a:lnTo>
                <a:lnTo>
                  <a:pt x="23967" y="2174"/>
                </a:lnTo>
                <a:cubicBezTo>
                  <a:pt x="23988" y="2150"/>
                  <a:pt x="24019" y="2140"/>
                  <a:pt x="24042" y="2140"/>
                </a:cubicBezTo>
                <a:cubicBezTo>
                  <a:pt x="24058" y="2140"/>
                  <a:pt x="24070" y="2145"/>
                  <a:pt x="24075" y="2151"/>
                </a:cubicBezTo>
                <a:cubicBezTo>
                  <a:pt x="24079" y="2155"/>
                  <a:pt x="24082" y="2157"/>
                  <a:pt x="24086" y="2157"/>
                </a:cubicBezTo>
                <a:cubicBezTo>
                  <a:pt x="24093" y="2157"/>
                  <a:pt x="24098" y="2149"/>
                  <a:pt x="24098" y="2134"/>
                </a:cubicBezTo>
                <a:lnTo>
                  <a:pt x="24098" y="2123"/>
                </a:lnTo>
                <a:cubicBezTo>
                  <a:pt x="24098" y="2083"/>
                  <a:pt x="24064" y="2038"/>
                  <a:pt x="24115" y="2009"/>
                </a:cubicBezTo>
                <a:cubicBezTo>
                  <a:pt x="24109" y="1992"/>
                  <a:pt x="24069" y="1975"/>
                  <a:pt x="24069" y="1958"/>
                </a:cubicBezTo>
                <a:cubicBezTo>
                  <a:pt x="24069" y="1936"/>
                  <a:pt x="24001" y="1822"/>
                  <a:pt x="23973" y="1822"/>
                </a:cubicBezTo>
                <a:cubicBezTo>
                  <a:pt x="23954" y="1826"/>
                  <a:pt x="23908" y="1840"/>
                  <a:pt x="23881" y="1840"/>
                </a:cubicBezTo>
                <a:cubicBezTo>
                  <a:pt x="23868" y="1840"/>
                  <a:pt x="23859" y="1837"/>
                  <a:pt x="23859" y="1828"/>
                </a:cubicBezTo>
                <a:cubicBezTo>
                  <a:pt x="23859" y="1824"/>
                  <a:pt x="23858" y="1822"/>
                  <a:pt x="23855" y="1822"/>
                </a:cubicBezTo>
                <a:cubicBezTo>
                  <a:pt x="23843" y="1822"/>
                  <a:pt x="23810" y="1854"/>
                  <a:pt x="23791" y="1868"/>
                </a:cubicBezTo>
                <a:cubicBezTo>
                  <a:pt x="23769" y="1890"/>
                  <a:pt x="23740" y="1913"/>
                  <a:pt x="23734" y="1919"/>
                </a:cubicBezTo>
                <a:lnTo>
                  <a:pt x="23729" y="1913"/>
                </a:lnTo>
                <a:cubicBezTo>
                  <a:pt x="23717" y="1907"/>
                  <a:pt x="23706" y="1896"/>
                  <a:pt x="23706" y="1885"/>
                </a:cubicBezTo>
                <a:lnTo>
                  <a:pt x="23712" y="1851"/>
                </a:lnTo>
                <a:cubicBezTo>
                  <a:pt x="23700" y="1845"/>
                  <a:pt x="23695" y="1834"/>
                  <a:pt x="23683" y="1828"/>
                </a:cubicBezTo>
                <a:cubicBezTo>
                  <a:pt x="23683" y="1834"/>
                  <a:pt x="23683" y="1839"/>
                  <a:pt x="23678" y="1845"/>
                </a:cubicBezTo>
                <a:cubicBezTo>
                  <a:pt x="23672" y="1856"/>
                  <a:pt x="23666" y="1879"/>
                  <a:pt x="23655" y="1879"/>
                </a:cubicBezTo>
                <a:lnTo>
                  <a:pt x="23627" y="1896"/>
                </a:lnTo>
                <a:cubicBezTo>
                  <a:pt x="23625" y="1896"/>
                  <a:pt x="23623" y="1896"/>
                  <a:pt x="23622" y="1896"/>
                </a:cubicBezTo>
                <a:cubicBezTo>
                  <a:pt x="23593" y="1896"/>
                  <a:pt x="23555" y="1854"/>
                  <a:pt x="23581" y="1822"/>
                </a:cubicBezTo>
                <a:cubicBezTo>
                  <a:pt x="23587" y="1817"/>
                  <a:pt x="23610" y="1805"/>
                  <a:pt x="23644" y="1794"/>
                </a:cubicBezTo>
                <a:cubicBezTo>
                  <a:pt x="23615" y="1771"/>
                  <a:pt x="23598" y="1748"/>
                  <a:pt x="23610" y="1731"/>
                </a:cubicBezTo>
                <a:cubicBezTo>
                  <a:pt x="23620" y="1708"/>
                  <a:pt x="23633" y="1697"/>
                  <a:pt x="23648" y="1697"/>
                </a:cubicBezTo>
                <a:cubicBezTo>
                  <a:pt x="23658" y="1697"/>
                  <a:pt x="23668" y="1703"/>
                  <a:pt x="23678" y="1714"/>
                </a:cubicBezTo>
                <a:lnTo>
                  <a:pt x="23700" y="1720"/>
                </a:lnTo>
                <a:cubicBezTo>
                  <a:pt x="23723" y="1726"/>
                  <a:pt x="23734" y="1737"/>
                  <a:pt x="23729" y="1760"/>
                </a:cubicBezTo>
                <a:cubicBezTo>
                  <a:pt x="23757" y="1748"/>
                  <a:pt x="23780" y="1743"/>
                  <a:pt x="23786" y="1731"/>
                </a:cubicBezTo>
                <a:cubicBezTo>
                  <a:pt x="23791" y="1709"/>
                  <a:pt x="23803" y="1675"/>
                  <a:pt x="23808" y="1669"/>
                </a:cubicBezTo>
                <a:cubicBezTo>
                  <a:pt x="23809" y="1669"/>
                  <a:pt x="23809" y="1669"/>
                  <a:pt x="23810" y="1669"/>
                </a:cubicBezTo>
                <a:cubicBezTo>
                  <a:pt x="23818" y="1669"/>
                  <a:pt x="23854" y="1710"/>
                  <a:pt x="23865" y="1726"/>
                </a:cubicBezTo>
                <a:cubicBezTo>
                  <a:pt x="23882" y="1737"/>
                  <a:pt x="23893" y="1748"/>
                  <a:pt x="23899" y="1748"/>
                </a:cubicBezTo>
                <a:cubicBezTo>
                  <a:pt x="23899" y="1743"/>
                  <a:pt x="23905" y="1669"/>
                  <a:pt x="23905" y="1646"/>
                </a:cubicBezTo>
                <a:cubicBezTo>
                  <a:pt x="23905" y="1632"/>
                  <a:pt x="23912" y="1625"/>
                  <a:pt x="23923" y="1625"/>
                </a:cubicBezTo>
                <a:cubicBezTo>
                  <a:pt x="23934" y="1625"/>
                  <a:pt x="23950" y="1632"/>
                  <a:pt x="23967" y="1646"/>
                </a:cubicBezTo>
                <a:lnTo>
                  <a:pt x="23995" y="1658"/>
                </a:lnTo>
                <a:cubicBezTo>
                  <a:pt x="24000" y="1659"/>
                  <a:pt x="24005" y="1659"/>
                  <a:pt x="24010" y="1659"/>
                </a:cubicBezTo>
                <a:cubicBezTo>
                  <a:pt x="24035" y="1659"/>
                  <a:pt x="24069" y="1650"/>
                  <a:pt x="24069" y="1641"/>
                </a:cubicBezTo>
                <a:cubicBezTo>
                  <a:pt x="24079" y="1601"/>
                  <a:pt x="24068" y="1594"/>
                  <a:pt x="24052" y="1594"/>
                </a:cubicBezTo>
                <a:cubicBezTo>
                  <a:pt x="24044" y="1594"/>
                  <a:pt x="24034" y="1596"/>
                  <a:pt x="24026" y="1596"/>
                </a:cubicBezTo>
                <a:cubicBezTo>
                  <a:pt x="24023" y="1596"/>
                  <a:pt x="24021" y="1596"/>
                  <a:pt x="24018" y="1595"/>
                </a:cubicBezTo>
                <a:cubicBezTo>
                  <a:pt x="24013" y="1595"/>
                  <a:pt x="24013" y="1590"/>
                  <a:pt x="24007" y="1584"/>
                </a:cubicBezTo>
                <a:cubicBezTo>
                  <a:pt x="23984" y="1561"/>
                  <a:pt x="23973" y="1533"/>
                  <a:pt x="23978" y="1493"/>
                </a:cubicBezTo>
                <a:cubicBezTo>
                  <a:pt x="23981" y="1470"/>
                  <a:pt x="23990" y="1466"/>
                  <a:pt x="23999" y="1466"/>
                </a:cubicBezTo>
                <a:cubicBezTo>
                  <a:pt x="24005" y="1466"/>
                  <a:pt x="24010" y="1468"/>
                  <a:pt x="24015" y="1468"/>
                </a:cubicBezTo>
                <a:cubicBezTo>
                  <a:pt x="24019" y="1468"/>
                  <a:pt x="24022" y="1467"/>
                  <a:pt x="24024" y="1465"/>
                </a:cubicBezTo>
                <a:cubicBezTo>
                  <a:pt x="24041" y="1448"/>
                  <a:pt x="24052" y="1419"/>
                  <a:pt x="24064" y="1402"/>
                </a:cubicBezTo>
                <a:cubicBezTo>
                  <a:pt x="24065" y="1400"/>
                  <a:pt x="24068" y="1400"/>
                  <a:pt x="24071" y="1400"/>
                </a:cubicBezTo>
                <a:cubicBezTo>
                  <a:pt x="24076" y="1400"/>
                  <a:pt x="24082" y="1402"/>
                  <a:pt x="24086" y="1402"/>
                </a:cubicBezTo>
                <a:lnTo>
                  <a:pt x="24092" y="1408"/>
                </a:lnTo>
                <a:cubicBezTo>
                  <a:pt x="24092" y="1419"/>
                  <a:pt x="24064" y="1482"/>
                  <a:pt x="24086" y="1487"/>
                </a:cubicBezTo>
                <a:cubicBezTo>
                  <a:pt x="24088" y="1488"/>
                  <a:pt x="24089" y="1488"/>
                  <a:pt x="24091" y="1488"/>
                </a:cubicBezTo>
                <a:cubicBezTo>
                  <a:pt x="24107" y="1488"/>
                  <a:pt x="24126" y="1461"/>
                  <a:pt x="24132" y="1425"/>
                </a:cubicBezTo>
                <a:lnTo>
                  <a:pt x="24120" y="1402"/>
                </a:lnTo>
                <a:cubicBezTo>
                  <a:pt x="24115" y="1380"/>
                  <a:pt x="24086" y="1368"/>
                  <a:pt x="24075" y="1351"/>
                </a:cubicBezTo>
                <a:lnTo>
                  <a:pt x="24058" y="1334"/>
                </a:lnTo>
                <a:cubicBezTo>
                  <a:pt x="24047" y="1317"/>
                  <a:pt x="24013" y="1261"/>
                  <a:pt x="24024" y="1243"/>
                </a:cubicBezTo>
                <a:cubicBezTo>
                  <a:pt x="24032" y="1235"/>
                  <a:pt x="24005" y="1213"/>
                  <a:pt x="23984" y="1213"/>
                </a:cubicBezTo>
                <a:cubicBezTo>
                  <a:pt x="23977" y="1213"/>
                  <a:pt x="23971" y="1215"/>
                  <a:pt x="23967" y="1221"/>
                </a:cubicBezTo>
                <a:cubicBezTo>
                  <a:pt x="23964" y="1229"/>
                  <a:pt x="23959" y="1233"/>
                  <a:pt x="23952" y="1233"/>
                </a:cubicBezTo>
                <a:cubicBezTo>
                  <a:pt x="23936" y="1233"/>
                  <a:pt x="23913" y="1210"/>
                  <a:pt x="23893" y="1170"/>
                </a:cubicBezTo>
                <a:lnTo>
                  <a:pt x="23910" y="1164"/>
                </a:lnTo>
                <a:lnTo>
                  <a:pt x="23967" y="1136"/>
                </a:lnTo>
                <a:cubicBezTo>
                  <a:pt x="23956" y="1085"/>
                  <a:pt x="23950" y="1034"/>
                  <a:pt x="23950" y="1028"/>
                </a:cubicBezTo>
                <a:cubicBezTo>
                  <a:pt x="23944" y="1028"/>
                  <a:pt x="23899" y="1062"/>
                  <a:pt x="23882" y="1079"/>
                </a:cubicBezTo>
                <a:cubicBezTo>
                  <a:pt x="23879" y="1081"/>
                  <a:pt x="23876" y="1082"/>
                  <a:pt x="23873" y="1082"/>
                </a:cubicBezTo>
                <a:cubicBezTo>
                  <a:pt x="23864" y="1082"/>
                  <a:pt x="23863" y="1065"/>
                  <a:pt x="23876" y="1034"/>
                </a:cubicBezTo>
                <a:lnTo>
                  <a:pt x="23876" y="1011"/>
                </a:lnTo>
                <a:cubicBezTo>
                  <a:pt x="23882" y="982"/>
                  <a:pt x="23888" y="954"/>
                  <a:pt x="23888" y="926"/>
                </a:cubicBezTo>
                <a:lnTo>
                  <a:pt x="23893" y="914"/>
                </a:lnTo>
                <a:cubicBezTo>
                  <a:pt x="23889" y="905"/>
                  <a:pt x="23880" y="896"/>
                  <a:pt x="23871" y="896"/>
                </a:cubicBezTo>
                <a:cubicBezTo>
                  <a:pt x="23869" y="896"/>
                  <a:pt x="23867" y="896"/>
                  <a:pt x="23865" y="897"/>
                </a:cubicBezTo>
                <a:lnTo>
                  <a:pt x="23859" y="903"/>
                </a:lnTo>
                <a:lnTo>
                  <a:pt x="23848" y="920"/>
                </a:lnTo>
                <a:cubicBezTo>
                  <a:pt x="23848" y="926"/>
                  <a:pt x="23844" y="929"/>
                  <a:pt x="23838" y="929"/>
                </a:cubicBezTo>
                <a:cubicBezTo>
                  <a:pt x="23823" y="929"/>
                  <a:pt x="23792" y="911"/>
                  <a:pt x="23780" y="903"/>
                </a:cubicBezTo>
                <a:cubicBezTo>
                  <a:pt x="23763" y="897"/>
                  <a:pt x="23734" y="892"/>
                  <a:pt x="23717" y="886"/>
                </a:cubicBezTo>
                <a:lnTo>
                  <a:pt x="23700" y="790"/>
                </a:lnTo>
                <a:cubicBezTo>
                  <a:pt x="23649" y="812"/>
                  <a:pt x="23536" y="835"/>
                  <a:pt x="23525" y="869"/>
                </a:cubicBezTo>
                <a:cubicBezTo>
                  <a:pt x="23511" y="891"/>
                  <a:pt x="23480" y="907"/>
                  <a:pt x="23448" y="907"/>
                </a:cubicBezTo>
                <a:cubicBezTo>
                  <a:pt x="23440" y="907"/>
                  <a:pt x="23431" y="905"/>
                  <a:pt x="23422" y="903"/>
                </a:cubicBezTo>
                <a:lnTo>
                  <a:pt x="23388" y="875"/>
                </a:lnTo>
                <a:lnTo>
                  <a:pt x="23377" y="863"/>
                </a:lnTo>
                <a:cubicBezTo>
                  <a:pt x="23368" y="859"/>
                  <a:pt x="23307" y="838"/>
                  <a:pt x="23270" y="838"/>
                </a:cubicBezTo>
                <a:cubicBezTo>
                  <a:pt x="23263" y="838"/>
                  <a:pt x="23257" y="839"/>
                  <a:pt x="23252" y="841"/>
                </a:cubicBezTo>
                <a:cubicBezTo>
                  <a:pt x="23240" y="843"/>
                  <a:pt x="23228" y="844"/>
                  <a:pt x="23215" y="844"/>
                </a:cubicBezTo>
                <a:cubicBezTo>
                  <a:pt x="23198" y="844"/>
                  <a:pt x="23180" y="842"/>
                  <a:pt x="23167" y="835"/>
                </a:cubicBezTo>
                <a:lnTo>
                  <a:pt x="23150" y="863"/>
                </a:lnTo>
                <a:lnTo>
                  <a:pt x="23144" y="875"/>
                </a:lnTo>
                <a:cubicBezTo>
                  <a:pt x="23133" y="880"/>
                  <a:pt x="23099" y="886"/>
                  <a:pt x="23071" y="886"/>
                </a:cubicBezTo>
                <a:lnTo>
                  <a:pt x="23042" y="892"/>
                </a:lnTo>
                <a:cubicBezTo>
                  <a:pt x="23037" y="893"/>
                  <a:pt x="23032" y="893"/>
                  <a:pt x="23026" y="893"/>
                </a:cubicBezTo>
                <a:cubicBezTo>
                  <a:pt x="23020" y="893"/>
                  <a:pt x="23014" y="893"/>
                  <a:pt x="23007" y="893"/>
                </a:cubicBezTo>
                <a:cubicBezTo>
                  <a:pt x="22988" y="893"/>
                  <a:pt x="22969" y="896"/>
                  <a:pt x="22951" y="920"/>
                </a:cubicBezTo>
                <a:cubicBezTo>
                  <a:pt x="22950" y="923"/>
                  <a:pt x="22947" y="924"/>
                  <a:pt x="22943" y="924"/>
                </a:cubicBezTo>
                <a:cubicBezTo>
                  <a:pt x="22931" y="924"/>
                  <a:pt x="22907" y="912"/>
                  <a:pt x="22889" y="903"/>
                </a:cubicBezTo>
                <a:cubicBezTo>
                  <a:pt x="22878" y="892"/>
                  <a:pt x="22866" y="869"/>
                  <a:pt x="22855" y="863"/>
                </a:cubicBezTo>
                <a:cubicBezTo>
                  <a:pt x="22849" y="858"/>
                  <a:pt x="22843" y="856"/>
                  <a:pt x="22837" y="856"/>
                </a:cubicBezTo>
                <a:cubicBezTo>
                  <a:pt x="22817" y="856"/>
                  <a:pt x="22801" y="885"/>
                  <a:pt x="22793" y="920"/>
                </a:cubicBezTo>
                <a:lnTo>
                  <a:pt x="22793" y="937"/>
                </a:lnTo>
                <a:cubicBezTo>
                  <a:pt x="22792" y="939"/>
                  <a:pt x="22790" y="939"/>
                  <a:pt x="22787" y="939"/>
                </a:cubicBezTo>
                <a:cubicBezTo>
                  <a:pt x="22764" y="939"/>
                  <a:pt x="22687" y="874"/>
                  <a:pt x="22651" y="869"/>
                </a:cubicBezTo>
                <a:cubicBezTo>
                  <a:pt x="22641" y="868"/>
                  <a:pt x="22632" y="867"/>
                  <a:pt x="22624" y="867"/>
                </a:cubicBezTo>
                <a:cubicBezTo>
                  <a:pt x="22597" y="867"/>
                  <a:pt x="22576" y="874"/>
                  <a:pt x="22571" y="892"/>
                </a:cubicBezTo>
                <a:lnTo>
                  <a:pt x="22571" y="903"/>
                </a:lnTo>
                <a:lnTo>
                  <a:pt x="22571" y="926"/>
                </a:lnTo>
                <a:cubicBezTo>
                  <a:pt x="22565" y="935"/>
                  <a:pt x="22555" y="939"/>
                  <a:pt x="22547" y="939"/>
                </a:cubicBezTo>
                <a:cubicBezTo>
                  <a:pt x="22540" y="939"/>
                  <a:pt x="22534" y="937"/>
                  <a:pt x="22532" y="931"/>
                </a:cubicBezTo>
                <a:cubicBezTo>
                  <a:pt x="22526" y="926"/>
                  <a:pt x="22509" y="835"/>
                  <a:pt x="22486" y="824"/>
                </a:cubicBezTo>
                <a:cubicBezTo>
                  <a:pt x="22458" y="812"/>
                  <a:pt x="22498" y="773"/>
                  <a:pt x="22520" y="761"/>
                </a:cubicBezTo>
                <a:cubicBezTo>
                  <a:pt x="22543" y="744"/>
                  <a:pt x="22526" y="710"/>
                  <a:pt x="22515" y="704"/>
                </a:cubicBezTo>
                <a:cubicBezTo>
                  <a:pt x="22503" y="693"/>
                  <a:pt x="22515" y="682"/>
                  <a:pt x="22543" y="676"/>
                </a:cubicBezTo>
                <a:lnTo>
                  <a:pt x="22560" y="670"/>
                </a:lnTo>
                <a:cubicBezTo>
                  <a:pt x="22564" y="669"/>
                  <a:pt x="22568" y="668"/>
                  <a:pt x="22573" y="668"/>
                </a:cubicBezTo>
                <a:cubicBezTo>
                  <a:pt x="22587" y="668"/>
                  <a:pt x="22603" y="674"/>
                  <a:pt x="22616" y="674"/>
                </a:cubicBezTo>
                <a:cubicBezTo>
                  <a:pt x="22631" y="674"/>
                  <a:pt x="22643" y="667"/>
                  <a:pt x="22645" y="642"/>
                </a:cubicBezTo>
                <a:lnTo>
                  <a:pt x="22645" y="597"/>
                </a:lnTo>
                <a:cubicBezTo>
                  <a:pt x="22633" y="598"/>
                  <a:pt x="22622" y="599"/>
                  <a:pt x="22611" y="599"/>
                </a:cubicBezTo>
                <a:cubicBezTo>
                  <a:pt x="22584" y="599"/>
                  <a:pt x="22561" y="595"/>
                  <a:pt x="22549" y="591"/>
                </a:cubicBezTo>
                <a:lnTo>
                  <a:pt x="22549" y="585"/>
                </a:lnTo>
                <a:cubicBezTo>
                  <a:pt x="22549" y="557"/>
                  <a:pt x="22546" y="548"/>
                  <a:pt x="22541" y="548"/>
                </a:cubicBezTo>
                <a:cubicBezTo>
                  <a:pt x="22533" y="548"/>
                  <a:pt x="22522" y="565"/>
                  <a:pt x="22509" y="568"/>
                </a:cubicBezTo>
                <a:lnTo>
                  <a:pt x="22492" y="574"/>
                </a:lnTo>
                <a:cubicBezTo>
                  <a:pt x="22478" y="560"/>
                  <a:pt x="22460" y="550"/>
                  <a:pt x="22454" y="550"/>
                </a:cubicBezTo>
                <a:cubicBezTo>
                  <a:pt x="22453" y="550"/>
                  <a:pt x="22452" y="550"/>
                  <a:pt x="22452" y="551"/>
                </a:cubicBezTo>
                <a:cubicBezTo>
                  <a:pt x="22452" y="551"/>
                  <a:pt x="22475" y="585"/>
                  <a:pt x="22481" y="602"/>
                </a:cubicBezTo>
                <a:cubicBezTo>
                  <a:pt x="22491" y="613"/>
                  <a:pt x="22462" y="648"/>
                  <a:pt x="22444" y="648"/>
                </a:cubicBezTo>
                <a:cubicBezTo>
                  <a:pt x="22443" y="648"/>
                  <a:pt x="22442" y="648"/>
                  <a:pt x="22441" y="648"/>
                </a:cubicBezTo>
                <a:cubicBezTo>
                  <a:pt x="22439" y="647"/>
                  <a:pt x="22438" y="647"/>
                  <a:pt x="22436" y="647"/>
                </a:cubicBezTo>
                <a:cubicBezTo>
                  <a:pt x="22421" y="647"/>
                  <a:pt x="22406" y="674"/>
                  <a:pt x="22401" y="710"/>
                </a:cubicBezTo>
                <a:lnTo>
                  <a:pt x="22384" y="733"/>
                </a:lnTo>
                <a:lnTo>
                  <a:pt x="22333" y="812"/>
                </a:lnTo>
                <a:cubicBezTo>
                  <a:pt x="22310" y="920"/>
                  <a:pt x="22293" y="1011"/>
                  <a:pt x="22288" y="1011"/>
                </a:cubicBezTo>
                <a:cubicBezTo>
                  <a:pt x="22288" y="1011"/>
                  <a:pt x="22271" y="982"/>
                  <a:pt x="22271" y="971"/>
                </a:cubicBezTo>
                <a:cubicBezTo>
                  <a:pt x="22270" y="968"/>
                  <a:pt x="22268" y="967"/>
                  <a:pt x="22265" y="967"/>
                </a:cubicBezTo>
                <a:cubicBezTo>
                  <a:pt x="22255" y="967"/>
                  <a:pt x="22234" y="991"/>
                  <a:pt x="22225" y="1005"/>
                </a:cubicBezTo>
                <a:cubicBezTo>
                  <a:pt x="22224" y="1007"/>
                  <a:pt x="22221" y="1008"/>
                  <a:pt x="22217" y="1008"/>
                </a:cubicBezTo>
                <a:cubicBezTo>
                  <a:pt x="22199" y="1008"/>
                  <a:pt x="22160" y="992"/>
                  <a:pt x="22146" y="982"/>
                </a:cubicBezTo>
                <a:cubicBezTo>
                  <a:pt x="22144" y="981"/>
                  <a:pt x="22142" y="980"/>
                  <a:pt x="22139" y="980"/>
                </a:cubicBezTo>
                <a:cubicBezTo>
                  <a:pt x="22124" y="980"/>
                  <a:pt x="22095" y="993"/>
                  <a:pt x="22077" y="993"/>
                </a:cubicBezTo>
                <a:cubicBezTo>
                  <a:pt x="22069" y="993"/>
                  <a:pt x="22062" y="990"/>
                  <a:pt x="22061" y="982"/>
                </a:cubicBezTo>
                <a:cubicBezTo>
                  <a:pt x="22061" y="972"/>
                  <a:pt x="22060" y="968"/>
                  <a:pt x="22059" y="968"/>
                </a:cubicBezTo>
                <a:cubicBezTo>
                  <a:pt x="22058" y="968"/>
                  <a:pt x="22055" y="989"/>
                  <a:pt x="22055" y="1005"/>
                </a:cubicBezTo>
                <a:cubicBezTo>
                  <a:pt x="22055" y="1028"/>
                  <a:pt x="21993" y="1045"/>
                  <a:pt x="21970" y="1045"/>
                </a:cubicBezTo>
                <a:cubicBezTo>
                  <a:pt x="21953" y="1045"/>
                  <a:pt x="21913" y="960"/>
                  <a:pt x="21890" y="954"/>
                </a:cubicBezTo>
                <a:cubicBezTo>
                  <a:pt x="21873" y="948"/>
                  <a:pt x="21896" y="914"/>
                  <a:pt x="21908" y="903"/>
                </a:cubicBezTo>
                <a:cubicBezTo>
                  <a:pt x="21919" y="892"/>
                  <a:pt x="21879" y="858"/>
                  <a:pt x="21862" y="846"/>
                </a:cubicBezTo>
                <a:cubicBezTo>
                  <a:pt x="21852" y="832"/>
                  <a:pt x="21826" y="804"/>
                  <a:pt x="21815" y="804"/>
                </a:cubicBezTo>
                <a:cubicBezTo>
                  <a:pt x="21813" y="804"/>
                  <a:pt x="21812" y="805"/>
                  <a:pt x="21811" y="807"/>
                </a:cubicBezTo>
                <a:cubicBezTo>
                  <a:pt x="21805" y="812"/>
                  <a:pt x="21771" y="835"/>
                  <a:pt x="21760" y="835"/>
                </a:cubicBezTo>
                <a:cubicBezTo>
                  <a:pt x="21743" y="835"/>
                  <a:pt x="21766" y="852"/>
                  <a:pt x="21777" y="858"/>
                </a:cubicBezTo>
                <a:cubicBezTo>
                  <a:pt x="21788" y="863"/>
                  <a:pt x="21805" y="863"/>
                  <a:pt x="21822" y="863"/>
                </a:cubicBezTo>
                <a:lnTo>
                  <a:pt x="21828" y="875"/>
                </a:lnTo>
                <a:cubicBezTo>
                  <a:pt x="21834" y="880"/>
                  <a:pt x="21834" y="903"/>
                  <a:pt x="21828" y="914"/>
                </a:cubicBezTo>
                <a:lnTo>
                  <a:pt x="21817" y="937"/>
                </a:lnTo>
                <a:cubicBezTo>
                  <a:pt x="21800" y="960"/>
                  <a:pt x="21834" y="1011"/>
                  <a:pt x="21856" y="1017"/>
                </a:cubicBezTo>
                <a:cubicBezTo>
                  <a:pt x="21873" y="1028"/>
                  <a:pt x="21845" y="1056"/>
                  <a:pt x="21834" y="1062"/>
                </a:cubicBezTo>
                <a:cubicBezTo>
                  <a:pt x="21817" y="1068"/>
                  <a:pt x="21788" y="1079"/>
                  <a:pt x="21766" y="1090"/>
                </a:cubicBezTo>
                <a:lnTo>
                  <a:pt x="21749" y="1085"/>
                </a:lnTo>
                <a:lnTo>
                  <a:pt x="21737" y="1073"/>
                </a:lnTo>
                <a:cubicBezTo>
                  <a:pt x="21737" y="1046"/>
                  <a:pt x="21722" y="982"/>
                  <a:pt x="21705" y="982"/>
                </a:cubicBezTo>
                <a:cubicBezTo>
                  <a:pt x="21705" y="982"/>
                  <a:pt x="21704" y="982"/>
                  <a:pt x="21703" y="982"/>
                </a:cubicBezTo>
                <a:cubicBezTo>
                  <a:pt x="21692" y="988"/>
                  <a:pt x="21681" y="1045"/>
                  <a:pt x="21681" y="1056"/>
                </a:cubicBezTo>
                <a:cubicBezTo>
                  <a:pt x="21681" y="1065"/>
                  <a:pt x="21678" y="1069"/>
                  <a:pt x="21673" y="1069"/>
                </a:cubicBezTo>
                <a:cubicBezTo>
                  <a:pt x="21668" y="1069"/>
                  <a:pt x="21661" y="1065"/>
                  <a:pt x="21652" y="1056"/>
                </a:cubicBezTo>
                <a:lnTo>
                  <a:pt x="21641" y="1056"/>
                </a:lnTo>
                <a:lnTo>
                  <a:pt x="21635" y="1051"/>
                </a:lnTo>
                <a:cubicBezTo>
                  <a:pt x="21624" y="1062"/>
                  <a:pt x="21612" y="1102"/>
                  <a:pt x="21612" y="1136"/>
                </a:cubicBezTo>
                <a:lnTo>
                  <a:pt x="21590" y="1147"/>
                </a:lnTo>
                <a:lnTo>
                  <a:pt x="21573" y="1153"/>
                </a:lnTo>
                <a:cubicBezTo>
                  <a:pt x="21556" y="1130"/>
                  <a:pt x="21590" y="1011"/>
                  <a:pt x="21624" y="1005"/>
                </a:cubicBezTo>
                <a:cubicBezTo>
                  <a:pt x="21658" y="1000"/>
                  <a:pt x="21692" y="937"/>
                  <a:pt x="21703" y="869"/>
                </a:cubicBezTo>
                <a:lnTo>
                  <a:pt x="21681" y="812"/>
                </a:lnTo>
                <a:lnTo>
                  <a:pt x="21658" y="744"/>
                </a:lnTo>
                <a:cubicBezTo>
                  <a:pt x="21601" y="761"/>
                  <a:pt x="21601" y="835"/>
                  <a:pt x="21618" y="852"/>
                </a:cubicBezTo>
                <a:cubicBezTo>
                  <a:pt x="21628" y="872"/>
                  <a:pt x="21586" y="935"/>
                  <a:pt x="21564" y="935"/>
                </a:cubicBezTo>
                <a:cubicBezTo>
                  <a:pt x="21561" y="935"/>
                  <a:pt x="21558" y="934"/>
                  <a:pt x="21556" y="931"/>
                </a:cubicBezTo>
                <a:cubicBezTo>
                  <a:pt x="21552" y="928"/>
                  <a:pt x="21549" y="927"/>
                  <a:pt x="21544" y="927"/>
                </a:cubicBezTo>
                <a:cubicBezTo>
                  <a:pt x="21526" y="927"/>
                  <a:pt x="21499" y="955"/>
                  <a:pt x="21476" y="1005"/>
                </a:cubicBezTo>
                <a:lnTo>
                  <a:pt x="21425" y="931"/>
                </a:lnTo>
                <a:cubicBezTo>
                  <a:pt x="21425" y="931"/>
                  <a:pt x="21425" y="930"/>
                  <a:pt x="21424" y="930"/>
                </a:cubicBezTo>
                <a:cubicBezTo>
                  <a:pt x="21419" y="930"/>
                  <a:pt x="21400" y="944"/>
                  <a:pt x="21386" y="948"/>
                </a:cubicBezTo>
                <a:lnTo>
                  <a:pt x="21363" y="948"/>
                </a:lnTo>
                <a:cubicBezTo>
                  <a:pt x="21340" y="948"/>
                  <a:pt x="21312" y="943"/>
                  <a:pt x="21295" y="937"/>
                </a:cubicBezTo>
                <a:lnTo>
                  <a:pt x="21295" y="943"/>
                </a:lnTo>
                <a:lnTo>
                  <a:pt x="21278" y="965"/>
                </a:lnTo>
                <a:cubicBezTo>
                  <a:pt x="21261" y="1000"/>
                  <a:pt x="21249" y="1056"/>
                  <a:pt x="21249" y="1096"/>
                </a:cubicBezTo>
                <a:lnTo>
                  <a:pt x="21210" y="1085"/>
                </a:lnTo>
                <a:cubicBezTo>
                  <a:pt x="21198" y="1079"/>
                  <a:pt x="21198" y="1039"/>
                  <a:pt x="21193" y="1017"/>
                </a:cubicBezTo>
                <a:lnTo>
                  <a:pt x="21193" y="1000"/>
                </a:lnTo>
                <a:cubicBezTo>
                  <a:pt x="21193" y="992"/>
                  <a:pt x="21187" y="990"/>
                  <a:pt x="21179" y="990"/>
                </a:cubicBezTo>
                <a:cubicBezTo>
                  <a:pt x="21161" y="990"/>
                  <a:pt x="21131" y="1000"/>
                  <a:pt x="21112" y="1000"/>
                </a:cubicBezTo>
                <a:cubicBezTo>
                  <a:pt x="21104" y="1000"/>
                  <a:pt x="21099" y="999"/>
                  <a:pt x="21096" y="994"/>
                </a:cubicBezTo>
                <a:cubicBezTo>
                  <a:pt x="21094" y="988"/>
                  <a:pt x="21088" y="985"/>
                  <a:pt x="21080" y="985"/>
                </a:cubicBezTo>
                <a:cubicBezTo>
                  <a:pt x="21051" y="985"/>
                  <a:pt x="20992" y="1018"/>
                  <a:pt x="20966" y="1022"/>
                </a:cubicBezTo>
                <a:cubicBezTo>
                  <a:pt x="20932" y="1022"/>
                  <a:pt x="20881" y="1034"/>
                  <a:pt x="20875" y="1051"/>
                </a:cubicBezTo>
                <a:cubicBezTo>
                  <a:pt x="20871" y="1056"/>
                  <a:pt x="20866" y="1058"/>
                  <a:pt x="20860" y="1058"/>
                </a:cubicBezTo>
                <a:cubicBezTo>
                  <a:pt x="20848" y="1058"/>
                  <a:pt x="20833" y="1049"/>
                  <a:pt x="20829" y="1045"/>
                </a:cubicBezTo>
                <a:cubicBezTo>
                  <a:pt x="20826" y="1041"/>
                  <a:pt x="20816" y="1040"/>
                  <a:pt x="20804" y="1040"/>
                </a:cubicBezTo>
                <a:cubicBezTo>
                  <a:pt x="20777" y="1040"/>
                  <a:pt x="20737" y="1047"/>
                  <a:pt x="20722" y="1051"/>
                </a:cubicBezTo>
                <a:cubicBezTo>
                  <a:pt x="20705" y="1056"/>
                  <a:pt x="20682" y="1068"/>
                  <a:pt x="20676" y="1079"/>
                </a:cubicBezTo>
                <a:cubicBezTo>
                  <a:pt x="20676" y="1090"/>
                  <a:pt x="20699" y="1096"/>
                  <a:pt x="20705" y="1096"/>
                </a:cubicBezTo>
                <a:cubicBezTo>
                  <a:pt x="20716" y="1096"/>
                  <a:pt x="20716" y="1141"/>
                  <a:pt x="20705" y="1158"/>
                </a:cubicBezTo>
                <a:cubicBezTo>
                  <a:pt x="20699" y="1170"/>
                  <a:pt x="20659" y="1204"/>
                  <a:pt x="20654" y="1221"/>
                </a:cubicBezTo>
                <a:cubicBezTo>
                  <a:pt x="20648" y="1238"/>
                  <a:pt x="20614" y="1272"/>
                  <a:pt x="20608" y="1295"/>
                </a:cubicBezTo>
                <a:cubicBezTo>
                  <a:pt x="20606" y="1299"/>
                  <a:pt x="20601" y="1301"/>
                  <a:pt x="20595" y="1301"/>
                </a:cubicBezTo>
                <a:cubicBezTo>
                  <a:pt x="20570" y="1301"/>
                  <a:pt x="20524" y="1273"/>
                  <a:pt x="20506" y="1255"/>
                </a:cubicBezTo>
                <a:cubicBezTo>
                  <a:pt x="20502" y="1251"/>
                  <a:pt x="20499" y="1250"/>
                  <a:pt x="20496" y="1250"/>
                </a:cubicBezTo>
                <a:cubicBezTo>
                  <a:pt x="20480" y="1250"/>
                  <a:pt x="20471" y="1293"/>
                  <a:pt x="20466" y="1312"/>
                </a:cubicBezTo>
                <a:cubicBezTo>
                  <a:pt x="20461" y="1334"/>
                  <a:pt x="20449" y="1363"/>
                  <a:pt x="20444" y="1368"/>
                </a:cubicBezTo>
                <a:lnTo>
                  <a:pt x="20438" y="1374"/>
                </a:lnTo>
                <a:cubicBezTo>
                  <a:pt x="20432" y="1374"/>
                  <a:pt x="20421" y="1374"/>
                  <a:pt x="20415" y="1368"/>
                </a:cubicBezTo>
                <a:cubicBezTo>
                  <a:pt x="20410" y="1357"/>
                  <a:pt x="20410" y="1340"/>
                  <a:pt x="20410" y="1329"/>
                </a:cubicBezTo>
                <a:lnTo>
                  <a:pt x="20404" y="1289"/>
                </a:lnTo>
                <a:cubicBezTo>
                  <a:pt x="20415" y="1255"/>
                  <a:pt x="20398" y="1187"/>
                  <a:pt x="20387" y="1170"/>
                </a:cubicBezTo>
                <a:cubicBezTo>
                  <a:pt x="20376" y="1153"/>
                  <a:pt x="20342" y="1051"/>
                  <a:pt x="20325" y="1039"/>
                </a:cubicBezTo>
                <a:cubicBezTo>
                  <a:pt x="20323" y="1038"/>
                  <a:pt x="20321" y="1038"/>
                  <a:pt x="20320" y="1038"/>
                </a:cubicBezTo>
                <a:cubicBezTo>
                  <a:pt x="20293" y="1038"/>
                  <a:pt x="20233" y="1110"/>
                  <a:pt x="20222" y="1147"/>
                </a:cubicBezTo>
                <a:cubicBezTo>
                  <a:pt x="20215" y="1169"/>
                  <a:pt x="20197" y="1177"/>
                  <a:pt x="20181" y="1177"/>
                </a:cubicBezTo>
                <a:cubicBezTo>
                  <a:pt x="20172" y="1177"/>
                  <a:pt x="20164" y="1174"/>
                  <a:pt x="20160" y="1170"/>
                </a:cubicBezTo>
                <a:cubicBezTo>
                  <a:pt x="20159" y="1169"/>
                  <a:pt x="20156" y="1168"/>
                  <a:pt x="20153" y="1168"/>
                </a:cubicBezTo>
                <a:cubicBezTo>
                  <a:pt x="20130" y="1168"/>
                  <a:pt x="20060" y="1193"/>
                  <a:pt x="20014" y="1193"/>
                </a:cubicBezTo>
                <a:cubicBezTo>
                  <a:pt x="20002" y="1193"/>
                  <a:pt x="19991" y="1191"/>
                  <a:pt x="19984" y="1187"/>
                </a:cubicBezTo>
                <a:cubicBezTo>
                  <a:pt x="19950" y="1158"/>
                  <a:pt x="19933" y="1085"/>
                  <a:pt x="19939" y="1062"/>
                </a:cubicBezTo>
                <a:cubicBezTo>
                  <a:pt x="19940" y="1055"/>
                  <a:pt x="19934" y="1052"/>
                  <a:pt x="19924" y="1052"/>
                </a:cubicBezTo>
                <a:cubicBezTo>
                  <a:pt x="19901" y="1052"/>
                  <a:pt x="19855" y="1067"/>
                  <a:pt x="19831" y="1079"/>
                </a:cubicBezTo>
                <a:cubicBezTo>
                  <a:pt x="19803" y="1090"/>
                  <a:pt x="19831" y="1136"/>
                  <a:pt x="19854" y="1147"/>
                </a:cubicBezTo>
                <a:cubicBezTo>
                  <a:pt x="19871" y="1158"/>
                  <a:pt x="19882" y="1209"/>
                  <a:pt x="19882" y="1238"/>
                </a:cubicBezTo>
                <a:cubicBezTo>
                  <a:pt x="19882" y="1261"/>
                  <a:pt x="19831" y="1272"/>
                  <a:pt x="19814" y="1283"/>
                </a:cubicBezTo>
                <a:cubicBezTo>
                  <a:pt x="19791" y="1300"/>
                  <a:pt x="19723" y="1317"/>
                  <a:pt x="19706" y="1340"/>
                </a:cubicBezTo>
                <a:cubicBezTo>
                  <a:pt x="19698" y="1353"/>
                  <a:pt x="19691" y="1359"/>
                  <a:pt x="19684" y="1359"/>
                </a:cubicBezTo>
                <a:cubicBezTo>
                  <a:pt x="19676" y="1359"/>
                  <a:pt x="19669" y="1350"/>
                  <a:pt x="19666" y="1334"/>
                </a:cubicBezTo>
                <a:lnTo>
                  <a:pt x="19666" y="1317"/>
                </a:lnTo>
                <a:cubicBezTo>
                  <a:pt x="19666" y="1255"/>
                  <a:pt x="19649" y="1238"/>
                  <a:pt x="19593" y="1232"/>
                </a:cubicBezTo>
                <a:lnTo>
                  <a:pt x="19576" y="1232"/>
                </a:lnTo>
                <a:cubicBezTo>
                  <a:pt x="19559" y="1209"/>
                  <a:pt x="19621" y="1136"/>
                  <a:pt x="19615" y="1096"/>
                </a:cubicBezTo>
                <a:cubicBezTo>
                  <a:pt x="19604" y="1056"/>
                  <a:pt x="19570" y="1005"/>
                  <a:pt x="19530" y="988"/>
                </a:cubicBezTo>
                <a:lnTo>
                  <a:pt x="19519" y="1062"/>
                </a:lnTo>
                <a:lnTo>
                  <a:pt x="19513" y="1107"/>
                </a:lnTo>
                <a:cubicBezTo>
                  <a:pt x="19504" y="1104"/>
                  <a:pt x="19494" y="1103"/>
                  <a:pt x="19484" y="1103"/>
                </a:cubicBezTo>
                <a:cubicBezTo>
                  <a:pt x="19454" y="1103"/>
                  <a:pt x="19418" y="1115"/>
                  <a:pt x="19388" y="1136"/>
                </a:cubicBezTo>
                <a:lnTo>
                  <a:pt x="19394" y="1198"/>
                </a:lnTo>
                <a:lnTo>
                  <a:pt x="19405" y="1249"/>
                </a:lnTo>
                <a:cubicBezTo>
                  <a:pt x="19401" y="1252"/>
                  <a:pt x="19396" y="1253"/>
                  <a:pt x="19391" y="1253"/>
                </a:cubicBezTo>
                <a:cubicBezTo>
                  <a:pt x="19362" y="1253"/>
                  <a:pt x="19324" y="1217"/>
                  <a:pt x="19315" y="1198"/>
                </a:cubicBezTo>
                <a:cubicBezTo>
                  <a:pt x="19313" y="1188"/>
                  <a:pt x="19311" y="1185"/>
                  <a:pt x="19309" y="1185"/>
                </a:cubicBezTo>
                <a:cubicBezTo>
                  <a:pt x="19306" y="1185"/>
                  <a:pt x="19305" y="1198"/>
                  <a:pt x="19309" y="1209"/>
                </a:cubicBezTo>
                <a:cubicBezTo>
                  <a:pt x="19315" y="1226"/>
                  <a:pt x="19286" y="1255"/>
                  <a:pt x="19275" y="1266"/>
                </a:cubicBezTo>
                <a:cubicBezTo>
                  <a:pt x="19264" y="1272"/>
                  <a:pt x="19218" y="1300"/>
                  <a:pt x="19184" y="1323"/>
                </a:cubicBezTo>
                <a:lnTo>
                  <a:pt x="19150" y="1266"/>
                </a:lnTo>
                <a:lnTo>
                  <a:pt x="19144" y="1255"/>
                </a:lnTo>
                <a:cubicBezTo>
                  <a:pt x="19132" y="1255"/>
                  <a:pt x="19087" y="1279"/>
                  <a:pt x="19056" y="1279"/>
                </a:cubicBezTo>
                <a:cubicBezTo>
                  <a:pt x="19045" y="1279"/>
                  <a:pt x="19036" y="1275"/>
                  <a:pt x="19031" y="1266"/>
                </a:cubicBezTo>
                <a:cubicBezTo>
                  <a:pt x="19025" y="1253"/>
                  <a:pt x="19017" y="1246"/>
                  <a:pt x="19009" y="1246"/>
                </a:cubicBezTo>
                <a:cubicBezTo>
                  <a:pt x="19000" y="1246"/>
                  <a:pt x="18991" y="1254"/>
                  <a:pt x="18986" y="1272"/>
                </a:cubicBezTo>
                <a:lnTo>
                  <a:pt x="18980" y="1306"/>
                </a:lnTo>
                <a:lnTo>
                  <a:pt x="18974" y="1340"/>
                </a:lnTo>
                <a:cubicBezTo>
                  <a:pt x="18968" y="1380"/>
                  <a:pt x="18968" y="1436"/>
                  <a:pt x="18968" y="1476"/>
                </a:cubicBezTo>
                <a:lnTo>
                  <a:pt x="18986" y="1499"/>
                </a:lnTo>
                <a:cubicBezTo>
                  <a:pt x="18991" y="1505"/>
                  <a:pt x="18998" y="1508"/>
                  <a:pt x="19004" y="1508"/>
                </a:cubicBezTo>
                <a:cubicBezTo>
                  <a:pt x="19015" y="1508"/>
                  <a:pt x="19025" y="1496"/>
                  <a:pt x="19025" y="1470"/>
                </a:cubicBezTo>
                <a:lnTo>
                  <a:pt x="19025" y="1448"/>
                </a:lnTo>
                <a:cubicBezTo>
                  <a:pt x="19027" y="1444"/>
                  <a:pt x="19029" y="1443"/>
                  <a:pt x="19032" y="1443"/>
                </a:cubicBezTo>
                <a:cubicBezTo>
                  <a:pt x="19045" y="1443"/>
                  <a:pt x="19066" y="1486"/>
                  <a:pt x="19071" y="1510"/>
                </a:cubicBezTo>
                <a:cubicBezTo>
                  <a:pt x="19078" y="1529"/>
                  <a:pt x="19070" y="1541"/>
                  <a:pt x="19054" y="1541"/>
                </a:cubicBezTo>
                <a:cubicBezTo>
                  <a:pt x="19046" y="1541"/>
                  <a:pt x="19036" y="1538"/>
                  <a:pt x="19025" y="1533"/>
                </a:cubicBezTo>
                <a:lnTo>
                  <a:pt x="19014" y="1539"/>
                </a:lnTo>
                <a:lnTo>
                  <a:pt x="18997" y="1556"/>
                </a:lnTo>
                <a:cubicBezTo>
                  <a:pt x="18994" y="1562"/>
                  <a:pt x="18984" y="1564"/>
                  <a:pt x="18972" y="1564"/>
                </a:cubicBezTo>
                <a:cubicBezTo>
                  <a:pt x="18938" y="1564"/>
                  <a:pt x="18883" y="1543"/>
                  <a:pt x="18883" y="1510"/>
                </a:cubicBezTo>
                <a:cubicBezTo>
                  <a:pt x="18885" y="1501"/>
                  <a:pt x="18885" y="1497"/>
                  <a:pt x="18884" y="1497"/>
                </a:cubicBezTo>
                <a:cubicBezTo>
                  <a:pt x="18881" y="1497"/>
                  <a:pt x="18867" y="1538"/>
                  <a:pt x="18849" y="1556"/>
                </a:cubicBezTo>
                <a:cubicBezTo>
                  <a:pt x="18839" y="1568"/>
                  <a:pt x="18822" y="1573"/>
                  <a:pt x="18804" y="1573"/>
                </a:cubicBezTo>
                <a:cubicBezTo>
                  <a:pt x="18780" y="1573"/>
                  <a:pt x="18757" y="1565"/>
                  <a:pt x="18747" y="1556"/>
                </a:cubicBezTo>
                <a:cubicBezTo>
                  <a:pt x="18725" y="1544"/>
                  <a:pt x="18753" y="1470"/>
                  <a:pt x="18770" y="1448"/>
                </a:cubicBezTo>
                <a:cubicBezTo>
                  <a:pt x="18773" y="1442"/>
                  <a:pt x="18777" y="1440"/>
                  <a:pt x="18783" y="1440"/>
                </a:cubicBezTo>
                <a:cubicBezTo>
                  <a:pt x="18799" y="1440"/>
                  <a:pt x="18824" y="1459"/>
                  <a:pt x="18832" y="1459"/>
                </a:cubicBezTo>
                <a:cubicBezTo>
                  <a:pt x="18844" y="1459"/>
                  <a:pt x="18855" y="1453"/>
                  <a:pt x="18849" y="1448"/>
                </a:cubicBezTo>
                <a:lnTo>
                  <a:pt x="18844" y="1436"/>
                </a:lnTo>
                <a:cubicBezTo>
                  <a:pt x="18832" y="1425"/>
                  <a:pt x="18878" y="1408"/>
                  <a:pt x="18895" y="1408"/>
                </a:cubicBezTo>
                <a:cubicBezTo>
                  <a:pt x="18912" y="1402"/>
                  <a:pt x="18917" y="1380"/>
                  <a:pt x="18906" y="1351"/>
                </a:cubicBezTo>
                <a:lnTo>
                  <a:pt x="18912" y="1323"/>
                </a:lnTo>
                <a:lnTo>
                  <a:pt x="18912" y="1300"/>
                </a:lnTo>
                <a:cubicBezTo>
                  <a:pt x="18929" y="1278"/>
                  <a:pt x="18900" y="1238"/>
                  <a:pt x="18849" y="1215"/>
                </a:cubicBezTo>
                <a:lnTo>
                  <a:pt x="18849" y="1215"/>
                </a:lnTo>
                <a:lnTo>
                  <a:pt x="18855" y="1306"/>
                </a:lnTo>
                <a:lnTo>
                  <a:pt x="18855" y="1317"/>
                </a:lnTo>
                <a:cubicBezTo>
                  <a:pt x="18851" y="1328"/>
                  <a:pt x="18841" y="1332"/>
                  <a:pt x="18831" y="1332"/>
                </a:cubicBezTo>
                <a:cubicBezTo>
                  <a:pt x="18825" y="1332"/>
                  <a:pt x="18819" y="1331"/>
                  <a:pt x="18815" y="1329"/>
                </a:cubicBezTo>
                <a:lnTo>
                  <a:pt x="18810" y="1312"/>
                </a:lnTo>
                <a:lnTo>
                  <a:pt x="18798" y="1295"/>
                </a:lnTo>
                <a:cubicBezTo>
                  <a:pt x="18781" y="1278"/>
                  <a:pt x="18759" y="1266"/>
                  <a:pt x="18742" y="1249"/>
                </a:cubicBezTo>
                <a:cubicBezTo>
                  <a:pt x="18725" y="1255"/>
                  <a:pt x="18713" y="1261"/>
                  <a:pt x="18702" y="1272"/>
                </a:cubicBezTo>
                <a:lnTo>
                  <a:pt x="18673" y="1317"/>
                </a:lnTo>
                <a:cubicBezTo>
                  <a:pt x="18645" y="1283"/>
                  <a:pt x="18600" y="1221"/>
                  <a:pt x="18583" y="1209"/>
                </a:cubicBezTo>
                <a:cubicBezTo>
                  <a:pt x="18566" y="1198"/>
                  <a:pt x="18549" y="1187"/>
                  <a:pt x="18549" y="1187"/>
                </a:cubicBezTo>
                <a:lnTo>
                  <a:pt x="18543" y="1187"/>
                </a:lnTo>
                <a:cubicBezTo>
                  <a:pt x="18533" y="1203"/>
                  <a:pt x="18521" y="1218"/>
                  <a:pt x="18510" y="1218"/>
                </a:cubicBezTo>
                <a:cubicBezTo>
                  <a:pt x="18503" y="1218"/>
                  <a:pt x="18497" y="1211"/>
                  <a:pt x="18492" y="1192"/>
                </a:cubicBezTo>
                <a:lnTo>
                  <a:pt x="18481" y="1158"/>
                </a:lnTo>
                <a:lnTo>
                  <a:pt x="18481" y="1158"/>
                </a:lnTo>
                <a:cubicBezTo>
                  <a:pt x="18520" y="1164"/>
                  <a:pt x="18594" y="1181"/>
                  <a:pt x="18656" y="1198"/>
                </a:cubicBezTo>
                <a:cubicBezTo>
                  <a:pt x="18645" y="1187"/>
                  <a:pt x="18634" y="1181"/>
                  <a:pt x="18628" y="1175"/>
                </a:cubicBezTo>
                <a:cubicBezTo>
                  <a:pt x="18668" y="1102"/>
                  <a:pt x="18668" y="1102"/>
                  <a:pt x="18668" y="1102"/>
                </a:cubicBezTo>
                <a:cubicBezTo>
                  <a:pt x="18670" y="1104"/>
                  <a:pt x="18672" y="1105"/>
                  <a:pt x="18673" y="1107"/>
                </a:cubicBezTo>
                <a:lnTo>
                  <a:pt x="18673" y="1107"/>
                </a:lnTo>
                <a:cubicBezTo>
                  <a:pt x="18668" y="1097"/>
                  <a:pt x="18668" y="1048"/>
                  <a:pt x="18676" y="1048"/>
                </a:cubicBezTo>
                <a:cubicBezTo>
                  <a:pt x="18677" y="1048"/>
                  <a:pt x="18678" y="1049"/>
                  <a:pt x="18679" y="1051"/>
                </a:cubicBezTo>
                <a:cubicBezTo>
                  <a:pt x="18684" y="1058"/>
                  <a:pt x="18695" y="1061"/>
                  <a:pt x="18706" y="1061"/>
                </a:cubicBezTo>
                <a:cubicBezTo>
                  <a:pt x="18719" y="1061"/>
                  <a:pt x="18733" y="1057"/>
                  <a:pt x="18736" y="1051"/>
                </a:cubicBezTo>
                <a:cubicBezTo>
                  <a:pt x="18747" y="1045"/>
                  <a:pt x="18713" y="1034"/>
                  <a:pt x="18702" y="1028"/>
                </a:cubicBezTo>
                <a:cubicBezTo>
                  <a:pt x="18685" y="1028"/>
                  <a:pt x="18662" y="994"/>
                  <a:pt x="18656" y="977"/>
                </a:cubicBezTo>
                <a:cubicBezTo>
                  <a:pt x="18656" y="973"/>
                  <a:pt x="18665" y="972"/>
                  <a:pt x="18676" y="972"/>
                </a:cubicBezTo>
                <a:cubicBezTo>
                  <a:pt x="18700" y="972"/>
                  <a:pt x="18738" y="977"/>
                  <a:pt x="18753" y="977"/>
                </a:cubicBezTo>
                <a:cubicBezTo>
                  <a:pt x="18776" y="981"/>
                  <a:pt x="18810" y="990"/>
                  <a:pt x="18831" y="990"/>
                </a:cubicBezTo>
                <a:cubicBezTo>
                  <a:pt x="18836" y="990"/>
                  <a:pt x="18840" y="989"/>
                  <a:pt x="18844" y="988"/>
                </a:cubicBezTo>
                <a:cubicBezTo>
                  <a:pt x="18844" y="988"/>
                  <a:pt x="18845" y="987"/>
                  <a:pt x="18846" y="987"/>
                </a:cubicBezTo>
                <a:cubicBezTo>
                  <a:pt x="18865" y="987"/>
                  <a:pt x="18905" y="1092"/>
                  <a:pt x="18878" y="1130"/>
                </a:cubicBezTo>
                <a:cubicBezTo>
                  <a:pt x="18863" y="1156"/>
                  <a:pt x="18867" y="1167"/>
                  <a:pt x="18876" y="1167"/>
                </a:cubicBezTo>
                <a:cubicBezTo>
                  <a:pt x="18880" y="1167"/>
                  <a:pt x="18885" y="1164"/>
                  <a:pt x="18889" y="1158"/>
                </a:cubicBezTo>
                <a:cubicBezTo>
                  <a:pt x="18895" y="1136"/>
                  <a:pt x="18923" y="1045"/>
                  <a:pt x="18929" y="1017"/>
                </a:cubicBezTo>
                <a:cubicBezTo>
                  <a:pt x="18934" y="982"/>
                  <a:pt x="18980" y="960"/>
                  <a:pt x="18997" y="960"/>
                </a:cubicBezTo>
                <a:cubicBezTo>
                  <a:pt x="19014" y="960"/>
                  <a:pt x="19014" y="994"/>
                  <a:pt x="18997" y="1028"/>
                </a:cubicBezTo>
                <a:lnTo>
                  <a:pt x="18980" y="1062"/>
                </a:lnTo>
                <a:lnTo>
                  <a:pt x="18963" y="1090"/>
                </a:lnTo>
                <a:cubicBezTo>
                  <a:pt x="18947" y="1119"/>
                  <a:pt x="18974" y="1141"/>
                  <a:pt x="18993" y="1141"/>
                </a:cubicBezTo>
                <a:cubicBezTo>
                  <a:pt x="19001" y="1141"/>
                  <a:pt x="19007" y="1138"/>
                  <a:pt x="19008" y="1130"/>
                </a:cubicBezTo>
                <a:cubicBezTo>
                  <a:pt x="19008" y="1102"/>
                  <a:pt x="19014" y="1068"/>
                  <a:pt x="19020" y="1056"/>
                </a:cubicBezTo>
                <a:lnTo>
                  <a:pt x="19025" y="1045"/>
                </a:lnTo>
                <a:lnTo>
                  <a:pt x="19088" y="943"/>
                </a:lnTo>
                <a:cubicBezTo>
                  <a:pt x="19094" y="895"/>
                  <a:pt x="19126" y="878"/>
                  <a:pt x="19154" y="878"/>
                </a:cubicBezTo>
                <a:cubicBezTo>
                  <a:pt x="19174" y="878"/>
                  <a:pt x="19192" y="886"/>
                  <a:pt x="19201" y="897"/>
                </a:cubicBezTo>
                <a:cubicBezTo>
                  <a:pt x="19229" y="920"/>
                  <a:pt x="19224" y="954"/>
                  <a:pt x="19218" y="965"/>
                </a:cubicBezTo>
                <a:cubicBezTo>
                  <a:pt x="19207" y="971"/>
                  <a:pt x="19224" y="988"/>
                  <a:pt x="19235" y="994"/>
                </a:cubicBezTo>
                <a:cubicBezTo>
                  <a:pt x="19241" y="1000"/>
                  <a:pt x="19235" y="1085"/>
                  <a:pt x="19229" y="1119"/>
                </a:cubicBezTo>
                <a:cubicBezTo>
                  <a:pt x="19224" y="1147"/>
                  <a:pt x="19264" y="1158"/>
                  <a:pt x="19275" y="1158"/>
                </a:cubicBezTo>
                <a:cubicBezTo>
                  <a:pt x="19292" y="1153"/>
                  <a:pt x="19315" y="1079"/>
                  <a:pt x="19326" y="1051"/>
                </a:cubicBezTo>
                <a:cubicBezTo>
                  <a:pt x="19332" y="1022"/>
                  <a:pt x="19366" y="988"/>
                  <a:pt x="19383" y="977"/>
                </a:cubicBezTo>
                <a:cubicBezTo>
                  <a:pt x="19384" y="976"/>
                  <a:pt x="19385" y="976"/>
                  <a:pt x="19387" y="976"/>
                </a:cubicBezTo>
                <a:cubicBezTo>
                  <a:pt x="19404" y="976"/>
                  <a:pt x="19429" y="1006"/>
                  <a:pt x="19439" y="1022"/>
                </a:cubicBezTo>
                <a:cubicBezTo>
                  <a:pt x="19441" y="1026"/>
                  <a:pt x="19444" y="1027"/>
                  <a:pt x="19448" y="1027"/>
                </a:cubicBezTo>
                <a:cubicBezTo>
                  <a:pt x="19468" y="1027"/>
                  <a:pt x="19511" y="985"/>
                  <a:pt x="19530" y="965"/>
                </a:cubicBezTo>
                <a:cubicBezTo>
                  <a:pt x="19536" y="957"/>
                  <a:pt x="19546" y="953"/>
                  <a:pt x="19558" y="953"/>
                </a:cubicBezTo>
                <a:cubicBezTo>
                  <a:pt x="19585" y="953"/>
                  <a:pt x="19621" y="969"/>
                  <a:pt x="19632" y="977"/>
                </a:cubicBezTo>
                <a:cubicBezTo>
                  <a:pt x="19655" y="994"/>
                  <a:pt x="19644" y="1039"/>
                  <a:pt x="19632" y="1056"/>
                </a:cubicBezTo>
                <a:cubicBezTo>
                  <a:pt x="19621" y="1073"/>
                  <a:pt x="19655" y="1079"/>
                  <a:pt x="19666" y="1079"/>
                </a:cubicBezTo>
                <a:cubicBezTo>
                  <a:pt x="19678" y="1079"/>
                  <a:pt x="19695" y="1068"/>
                  <a:pt x="19706" y="1056"/>
                </a:cubicBezTo>
                <a:lnTo>
                  <a:pt x="19717" y="1056"/>
                </a:lnTo>
                <a:lnTo>
                  <a:pt x="19740" y="1051"/>
                </a:lnTo>
                <a:cubicBezTo>
                  <a:pt x="19763" y="1051"/>
                  <a:pt x="19786" y="1028"/>
                  <a:pt x="19786" y="994"/>
                </a:cubicBezTo>
                <a:lnTo>
                  <a:pt x="19768" y="971"/>
                </a:lnTo>
                <a:lnTo>
                  <a:pt x="19768" y="965"/>
                </a:lnTo>
                <a:cubicBezTo>
                  <a:pt x="19774" y="960"/>
                  <a:pt x="19783" y="958"/>
                  <a:pt x="19793" y="958"/>
                </a:cubicBezTo>
                <a:cubicBezTo>
                  <a:pt x="19816" y="958"/>
                  <a:pt x="19846" y="969"/>
                  <a:pt x="19854" y="977"/>
                </a:cubicBezTo>
                <a:cubicBezTo>
                  <a:pt x="19856" y="979"/>
                  <a:pt x="19859" y="981"/>
                  <a:pt x="19862" y="981"/>
                </a:cubicBezTo>
                <a:cubicBezTo>
                  <a:pt x="19877" y="981"/>
                  <a:pt x="19893" y="946"/>
                  <a:pt x="19893" y="931"/>
                </a:cubicBezTo>
                <a:cubicBezTo>
                  <a:pt x="19893" y="927"/>
                  <a:pt x="19913" y="925"/>
                  <a:pt x="19938" y="925"/>
                </a:cubicBezTo>
                <a:cubicBezTo>
                  <a:pt x="19972" y="925"/>
                  <a:pt x="20018" y="928"/>
                  <a:pt x="20041" y="931"/>
                </a:cubicBezTo>
                <a:cubicBezTo>
                  <a:pt x="20048" y="932"/>
                  <a:pt x="20056" y="933"/>
                  <a:pt x="20063" y="933"/>
                </a:cubicBezTo>
                <a:cubicBezTo>
                  <a:pt x="20096" y="933"/>
                  <a:pt x="20128" y="924"/>
                  <a:pt x="20137" y="914"/>
                </a:cubicBezTo>
                <a:cubicBezTo>
                  <a:pt x="20138" y="913"/>
                  <a:pt x="20139" y="913"/>
                  <a:pt x="20140" y="913"/>
                </a:cubicBezTo>
                <a:cubicBezTo>
                  <a:pt x="20154" y="913"/>
                  <a:pt x="20213" y="967"/>
                  <a:pt x="20239" y="982"/>
                </a:cubicBezTo>
                <a:cubicBezTo>
                  <a:pt x="20255" y="998"/>
                  <a:pt x="20277" y="1005"/>
                  <a:pt x="20294" y="1005"/>
                </a:cubicBezTo>
                <a:cubicBezTo>
                  <a:pt x="20302" y="1005"/>
                  <a:pt x="20309" y="1003"/>
                  <a:pt x="20313" y="1000"/>
                </a:cubicBezTo>
                <a:lnTo>
                  <a:pt x="20325" y="988"/>
                </a:lnTo>
                <a:cubicBezTo>
                  <a:pt x="20325" y="977"/>
                  <a:pt x="20308" y="948"/>
                  <a:pt x="20313" y="943"/>
                </a:cubicBezTo>
                <a:cubicBezTo>
                  <a:pt x="20325" y="926"/>
                  <a:pt x="20353" y="920"/>
                  <a:pt x="20359" y="909"/>
                </a:cubicBezTo>
                <a:cubicBezTo>
                  <a:pt x="20370" y="852"/>
                  <a:pt x="20421" y="841"/>
                  <a:pt x="20427" y="790"/>
                </a:cubicBezTo>
                <a:lnTo>
                  <a:pt x="20432" y="750"/>
                </a:lnTo>
                <a:cubicBezTo>
                  <a:pt x="20415" y="721"/>
                  <a:pt x="20381" y="676"/>
                  <a:pt x="20376" y="653"/>
                </a:cubicBezTo>
                <a:cubicBezTo>
                  <a:pt x="20373" y="646"/>
                  <a:pt x="20370" y="642"/>
                  <a:pt x="20369" y="642"/>
                </a:cubicBezTo>
                <a:cubicBezTo>
                  <a:pt x="20365" y="642"/>
                  <a:pt x="20366" y="670"/>
                  <a:pt x="20370" y="716"/>
                </a:cubicBezTo>
                <a:lnTo>
                  <a:pt x="20359" y="744"/>
                </a:lnTo>
                <a:lnTo>
                  <a:pt x="20347" y="778"/>
                </a:lnTo>
                <a:cubicBezTo>
                  <a:pt x="20313" y="778"/>
                  <a:pt x="20330" y="676"/>
                  <a:pt x="20313" y="665"/>
                </a:cubicBezTo>
                <a:cubicBezTo>
                  <a:pt x="20290" y="648"/>
                  <a:pt x="20256" y="619"/>
                  <a:pt x="20251" y="614"/>
                </a:cubicBezTo>
                <a:cubicBezTo>
                  <a:pt x="20250" y="613"/>
                  <a:pt x="20249" y="613"/>
                  <a:pt x="20248" y="613"/>
                </a:cubicBezTo>
                <a:cubicBezTo>
                  <a:pt x="20241" y="613"/>
                  <a:pt x="20227" y="629"/>
                  <a:pt x="20217" y="659"/>
                </a:cubicBezTo>
                <a:lnTo>
                  <a:pt x="20217" y="687"/>
                </a:lnTo>
                <a:lnTo>
                  <a:pt x="20211" y="710"/>
                </a:lnTo>
                <a:cubicBezTo>
                  <a:pt x="20222" y="739"/>
                  <a:pt x="20188" y="773"/>
                  <a:pt x="20171" y="773"/>
                </a:cubicBezTo>
                <a:cubicBezTo>
                  <a:pt x="20160" y="767"/>
                  <a:pt x="20126" y="744"/>
                  <a:pt x="20098" y="710"/>
                </a:cubicBezTo>
                <a:lnTo>
                  <a:pt x="20069" y="704"/>
                </a:lnTo>
                <a:lnTo>
                  <a:pt x="20029" y="693"/>
                </a:lnTo>
                <a:cubicBezTo>
                  <a:pt x="20035" y="665"/>
                  <a:pt x="20052" y="574"/>
                  <a:pt x="20041" y="563"/>
                </a:cubicBezTo>
                <a:cubicBezTo>
                  <a:pt x="20024" y="551"/>
                  <a:pt x="19967" y="529"/>
                  <a:pt x="19956" y="529"/>
                </a:cubicBezTo>
                <a:cubicBezTo>
                  <a:pt x="19953" y="529"/>
                  <a:pt x="19951" y="530"/>
                  <a:pt x="19948" y="530"/>
                </a:cubicBezTo>
                <a:cubicBezTo>
                  <a:pt x="19927" y="530"/>
                  <a:pt x="19889" y="514"/>
                  <a:pt x="19859" y="495"/>
                </a:cubicBezTo>
                <a:lnTo>
                  <a:pt x="19831" y="540"/>
                </a:lnTo>
                <a:lnTo>
                  <a:pt x="19814" y="580"/>
                </a:lnTo>
                <a:cubicBezTo>
                  <a:pt x="19786" y="614"/>
                  <a:pt x="19757" y="653"/>
                  <a:pt x="19751" y="659"/>
                </a:cubicBezTo>
                <a:cubicBezTo>
                  <a:pt x="19749" y="660"/>
                  <a:pt x="19747" y="661"/>
                  <a:pt x="19745" y="661"/>
                </a:cubicBezTo>
                <a:cubicBezTo>
                  <a:pt x="19734" y="661"/>
                  <a:pt x="19722" y="651"/>
                  <a:pt x="19717" y="642"/>
                </a:cubicBezTo>
                <a:lnTo>
                  <a:pt x="19723" y="625"/>
                </a:lnTo>
                <a:lnTo>
                  <a:pt x="19723" y="614"/>
                </a:lnTo>
                <a:cubicBezTo>
                  <a:pt x="19734" y="602"/>
                  <a:pt x="19717" y="574"/>
                  <a:pt x="19683" y="557"/>
                </a:cubicBezTo>
                <a:lnTo>
                  <a:pt x="19649" y="534"/>
                </a:lnTo>
                <a:lnTo>
                  <a:pt x="19638" y="523"/>
                </a:lnTo>
                <a:cubicBezTo>
                  <a:pt x="19604" y="538"/>
                  <a:pt x="19553" y="565"/>
                  <a:pt x="19532" y="565"/>
                </a:cubicBezTo>
                <a:cubicBezTo>
                  <a:pt x="19529" y="565"/>
                  <a:pt x="19526" y="564"/>
                  <a:pt x="19525" y="563"/>
                </a:cubicBezTo>
                <a:cubicBezTo>
                  <a:pt x="19507" y="551"/>
                  <a:pt x="19479" y="506"/>
                  <a:pt x="19479" y="489"/>
                </a:cubicBezTo>
                <a:cubicBezTo>
                  <a:pt x="19473" y="478"/>
                  <a:pt x="19496" y="438"/>
                  <a:pt x="19536" y="404"/>
                </a:cubicBezTo>
                <a:lnTo>
                  <a:pt x="19570" y="443"/>
                </a:lnTo>
                <a:lnTo>
                  <a:pt x="19576" y="449"/>
                </a:lnTo>
                <a:cubicBezTo>
                  <a:pt x="19587" y="438"/>
                  <a:pt x="19576" y="392"/>
                  <a:pt x="19570" y="381"/>
                </a:cubicBezTo>
                <a:cubicBezTo>
                  <a:pt x="19564" y="364"/>
                  <a:pt x="19536" y="347"/>
                  <a:pt x="19513" y="347"/>
                </a:cubicBezTo>
                <a:lnTo>
                  <a:pt x="19496" y="330"/>
                </a:lnTo>
                <a:lnTo>
                  <a:pt x="19485" y="313"/>
                </a:lnTo>
                <a:cubicBezTo>
                  <a:pt x="19483" y="309"/>
                  <a:pt x="19480" y="307"/>
                  <a:pt x="19476" y="307"/>
                </a:cubicBezTo>
                <a:cubicBezTo>
                  <a:pt x="19461" y="307"/>
                  <a:pt x="19438" y="339"/>
                  <a:pt x="19434" y="353"/>
                </a:cubicBezTo>
                <a:cubicBezTo>
                  <a:pt x="19428" y="375"/>
                  <a:pt x="19422" y="432"/>
                  <a:pt x="19417" y="478"/>
                </a:cubicBezTo>
                <a:lnTo>
                  <a:pt x="19422" y="523"/>
                </a:lnTo>
                <a:lnTo>
                  <a:pt x="19422" y="529"/>
                </a:lnTo>
                <a:cubicBezTo>
                  <a:pt x="19422" y="529"/>
                  <a:pt x="19421" y="529"/>
                  <a:pt x="19420" y="529"/>
                </a:cubicBezTo>
                <a:cubicBezTo>
                  <a:pt x="19407" y="529"/>
                  <a:pt x="19382" y="494"/>
                  <a:pt x="19377" y="483"/>
                </a:cubicBezTo>
                <a:cubicBezTo>
                  <a:pt x="19374" y="476"/>
                  <a:pt x="19367" y="472"/>
                  <a:pt x="19359" y="472"/>
                </a:cubicBezTo>
                <a:cubicBezTo>
                  <a:pt x="19348" y="472"/>
                  <a:pt x="19335" y="477"/>
                  <a:pt x="19326" y="483"/>
                </a:cubicBezTo>
                <a:cubicBezTo>
                  <a:pt x="19309" y="495"/>
                  <a:pt x="19337" y="546"/>
                  <a:pt x="19349" y="551"/>
                </a:cubicBezTo>
                <a:cubicBezTo>
                  <a:pt x="19360" y="563"/>
                  <a:pt x="19309" y="597"/>
                  <a:pt x="19286" y="602"/>
                </a:cubicBezTo>
                <a:cubicBezTo>
                  <a:pt x="19285" y="603"/>
                  <a:pt x="19284" y="603"/>
                  <a:pt x="19282" y="603"/>
                </a:cubicBezTo>
                <a:cubicBezTo>
                  <a:pt x="19253" y="603"/>
                  <a:pt x="19201" y="545"/>
                  <a:pt x="19190" y="523"/>
                </a:cubicBezTo>
                <a:cubicBezTo>
                  <a:pt x="19187" y="518"/>
                  <a:pt x="19183" y="516"/>
                  <a:pt x="19177" y="516"/>
                </a:cubicBezTo>
                <a:cubicBezTo>
                  <a:pt x="19155" y="516"/>
                  <a:pt x="19116" y="546"/>
                  <a:pt x="19116" y="568"/>
                </a:cubicBezTo>
                <a:cubicBezTo>
                  <a:pt x="19122" y="602"/>
                  <a:pt x="19065" y="648"/>
                  <a:pt x="19065" y="676"/>
                </a:cubicBezTo>
                <a:cubicBezTo>
                  <a:pt x="19067" y="687"/>
                  <a:pt x="19064" y="692"/>
                  <a:pt x="19060" y="692"/>
                </a:cubicBezTo>
                <a:cubicBezTo>
                  <a:pt x="19052" y="692"/>
                  <a:pt x="19037" y="674"/>
                  <a:pt x="19037" y="659"/>
                </a:cubicBezTo>
                <a:cubicBezTo>
                  <a:pt x="19037" y="631"/>
                  <a:pt x="19042" y="591"/>
                  <a:pt x="19042" y="563"/>
                </a:cubicBezTo>
                <a:lnTo>
                  <a:pt x="19031" y="557"/>
                </a:lnTo>
                <a:lnTo>
                  <a:pt x="18997" y="534"/>
                </a:lnTo>
                <a:cubicBezTo>
                  <a:pt x="18963" y="546"/>
                  <a:pt x="18946" y="625"/>
                  <a:pt x="18934" y="642"/>
                </a:cubicBezTo>
                <a:cubicBezTo>
                  <a:pt x="18933" y="643"/>
                  <a:pt x="18932" y="644"/>
                  <a:pt x="18931" y="644"/>
                </a:cubicBezTo>
                <a:cubicBezTo>
                  <a:pt x="18920" y="644"/>
                  <a:pt x="18905" y="606"/>
                  <a:pt x="18900" y="585"/>
                </a:cubicBezTo>
                <a:cubicBezTo>
                  <a:pt x="18900" y="568"/>
                  <a:pt x="18883" y="512"/>
                  <a:pt x="18872" y="472"/>
                </a:cubicBezTo>
                <a:lnTo>
                  <a:pt x="18866" y="432"/>
                </a:lnTo>
                <a:cubicBezTo>
                  <a:pt x="18861" y="421"/>
                  <a:pt x="18883" y="398"/>
                  <a:pt x="18883" y="387"/>
                </a:cubicBezTo>
                <a:lnTo>
                  <a:pt x="18878" y="364"/>
                </a:lnTo>
                <a:cubicBezTo>
                  <a:pt x="18873" y="358"/>
                  <a:pt x="18867" y="356"/>
                  <a:pt x="18861" y="356"/>
                </a:cubicBezTo>
                <a:cubicBezTo>
                  <a:pt x="18842" y="356"/>
                  <a:pt x="18818" y="376"/>
                  <a:pt x="18810" y="392"/>
                </a:cubicBezTo>
                <a:cubicBezTo>
                  <a:pt x="18807" y="396"/>
                  <a:pt x="18805" y="398"/>
                  <a:pt x="18802" y="398"/>
                </a:cubicBezTo>
                <a:cubicBezTo>
                  <a:pt x="18794" y="398"/>
                  <a:pt x="18786" y="374"/>
                  <a:pt x="18781" y="330"/>
                </a:cubicBezTo>
                <a:lnTo>
                  <a:pt x="18781" y="296"/>
                </a:lnTo>
                <a:lnTo>
                  <a:pt x="18781" y="290"/>
                </a:lnTo>
                <a:cubicBezTo>
                  <a:pt x="18776" y="290"/>
                  <a:pt x="18718" y="359"/>
                  <a:pt x="18693" y="359"/>
                </a:cubicBezTo>
                <a:cubicBezTo>
                  <a:pt x="18692" y="359"/>
                  <a:pt x="18691" y="359"/>
                  <a:pt x="18690" y="358"/>
                </a:cubicBezTo>
                <a:cubicBezTo>
                  <a:pt x="18672" y="358"/>
                  <a:pt x="18635" y="356"/>
                  <a:pt x="18606" y="356"/>
                </a:cubicBezTo>
                <a:cubicBezTo>
                  <a:pt x="18591" y="356"/>
                  <a:pt x="18579" y="356"/>
                  <a:pt x="18571" y="358"/>
                </a:cubicBezTo>
                <a:cubicBezTo>
                  <a:pt x="18560" y="361"/>
                  <a:pt x="18549" y="363"/>
                  <a:pt x="18539" y="363"/>
                </a:cubicBezTo>
                <a:cubicBezTo>
                  <a:pt x="18530" y="363"/>
                  <a:pt x="18523" y="361"/>
                  <a:pt x="18520" y="358"/>
                </a:cubicBezTo>
                <a:lnTo>
                  <a:pt x="18509" y="358"/>
                </a:lnTo>
                <a:lnTo>
                  <a:pt x="18492" y="353"/>
                </a:lnTo>
                <a:cubicBezTo>
                  <a:pt x="18473" y="353"/>
                  <a:pt x="18428" y="380"/>
                  <a:pt x="18406" y="380"/>
                </a:cubicBezTo>
                <a:cubicBezTo>
                  <a:pt x="18401" y="380"/>
                  <a:pt x="18397" y="378"/>
                  <a:pt x="18395" y="375"/>
                </a:cubicBezTo>
                <a:cubicBezTo>
                  <a:pt x="18384" y="358"/>
                  <a:pt x="18367" y="336"/>
                  <a:pt x="18367" y="324"/>
                </a:cubicBezTo>
                <a:lnTo>
                  <a:pt x="18367" y="319"/>
                </a:lnTo>
                <a:cubicBezTo>
                  <a:pt x="18373" y="302"/>
                  <a:pt x="18378" y="285"/>
                  <a:pt x="18384" y="285"/>
                </a:cubicBezTo>
                <a:cubicBezTo>
                  <a:pt x="18407" y="290"/>
                  <a:pt x="18424" y="302"/>
                  <a:pt x="18441" y="302"/>
                </a:cubicBezTo>
                <a:lnTo>
                  <a:pt x="18458" y="307"/>
                </a:lnTo>
                <a:cubicBezTo>
                  <a:pt x="18469" y="307"/>
                  <a:pt x="18475" y="279"/>
                  <a:pt x="18469" y="268"/>
                </a:cubicBezTo>
                <a:cubicBezTo>
                  <a:pt x="18469" y="256"/>
                  <a:pt x="18435" y="200"/>
                  <a:pt x="18424" y="182"/>
                </a:cubicBezTo>
                <a:cubicBezTo>
                  <a:pt x="18418" y="160"/>
                  <a:pt x="18378" y="137"/>
                  <a:pt x="18367" y="131"/>
                </a:cubicBezTo>
                <a:cubicBezTo>
                  <a:pt x="18356" y="131"/>
                  <a:pt x="18339" y="137"/>
                  <a:pt x="18339" y="143"/>
                </a:cubicBezTo>
                <a:cubicBezTo>
                  <a:pt x="18333" y="148"/>
                  <a:pt x="18361" y="177"/>
                  <a:pt x="18373" y="182"/>
                </a:cubicBezTo>
                <a:cubicBezTo>
                  <a:pt x="18384" y="194"/>
                  <a:pt x="18367" y="217"/>
                  <a:pt x="18344" y="234"/>
                </a:cubicBezTo>
                <a:lnTo>
                  <a:pt x="18327" y="256"/>
                </a:lnTo>
                <a:cubicBezTo>
                  <a:pt x="18317" y="267"/>
                  <a:pt x="18311" y="277"/>
                  <a:pt x="18302" y="277"/>
                </a:cubicBezTo>
                <a:cubicBezTo>
                  <a:pt x="18297" y="277"/>
                  <a:pt x="18291" y="273"/>
                  <a:pt x="18282" y="262"/>
                </a:cubicBezTo>
                <a:cubicBezTo>
                  <a:pt x="18274" y="254"/>
                  <a:pt x="18259" y="246"/>
                  <a:pt x="18246" y="246"/>
                </a:cubicBezTo>
                <a:cubicBezTo>
                  <a:pt x="18232" y="246"/>
                  <a:pt x="18220" y="255"/>
                  <a:pt x="18220" y="285"/>
                </a:cubicBezTo>
                <a:cubicBezTo>
                  <a:pt x="18216" y="312"/>
                  <a:pt x="18227" y="317"/>
                  <a:pt x="18239" y="317"/>
                </a:cubicBezTo>
                <a:cubicBezTo>
                  <a:pt x="18245" y="317"/>
                  <a:pt x="18252" y="316"/>
                  <a:pt x="18258" y="316"/>
                </a:cubicBezTo>
                <a:cubicBezTo>
                  <a:pt x="18263" y="316"/>
                  <a:pt x="18267" y="316"/>
                  <a:pt x="18271" y="319"/>
                </a:cubicBezTo>
                <a:cubicBezTo>
                  <a:pt x="18282" y="324"/>
                  <a:pt x="18288" y="341"/>
                  <a:pt x="18288" y="353"/>
                </a:cubicBezTo>
                <a:cubicBezTo>
                  <a:pt x="18288" y="364"/>
                  <a:pt x="18276" y="375"/>
                  <a:pt x="18271" y="381"/>
                </a:cubicBezTo>
                <a:cubicBezTo>
                  <a:pt x="18267" y="383"/>
                  <a:pt x="18264" y="384"/>
                  <a:pt x="18261" y="384"/>
                </a:cubicBezTo>
                <a:cubicBezTo>
                  <a:pt x="18255" y="384"/>
                  <a:pt x="18250" y="381"/>
                  <a:pt x="18242" y="381"/>
                </a:cubicBezTo>
                <a:cubicBezTo>
                  <a:pt x="18232" y="381"/>
                  <a:pt x="18216" y="359"/>
                  <a:pt x="18203" y="359"/>
                </a:cubicBezTo>
                <a:cubicBezTo>
                  <a:pt x="18195" y="359"/>
                  <a:pt x="18188" y="369"/>
                  <a:pt x="18185" y="404"/>
                </a:cubicBezTo>
                <a:lnTo>
                  <a:pt x="18185" y="409"/>
                </a:lnTo>
                <a:cubicBezTo>
                  <a:pt x="18168" y="409"/>
                  <a:pt x="18140" y="392"/>
                  <a:pt x="18117" y="364"/>
                </a:cubicBezTo>
                <a:lnTo>
                  <a:pt x="18117" y="426"/>
                </a:lnTo>
                <a:cubicBezTo>
                  <a:pt x="18117" y="432"/>
                  <a:pt x="18100" y="443"/>
                  <a:pt x="18089" y="443"/>
                </a:cubicBezTo>
                <a:lnTo>
                  <a:pt x="18049" y="449"/>
                </a:lnTo>
                <a:cubicBezTo>
                  <a:pt x="18015" y="409"/>
                  <a:pt x="17987" y="370"/>
                  <a:pt x="17976" y="353"/>
                </a:cubicBezTo>
                <a:lnTo>
                  <a:pt x="17947" y="387"/>
                </a:lnTo>
                <a:cubicBezTo>
                  <a:pt x="17902" y="432"/>
                  <a:pt x="17839" y="438"/>
                  <a:pt x="17794" y="478"/>
                </a:cubicBezTo>
                <a:cubicBezTo>
                  <a:pt x="17793" y="479"/>
                  <a:pt x="17792" y="479"/>
                  <a:pt x="17790" y="479"/>
                </a:cubicBezTo>
                <a:cubicBezTo>
                  <a:pt x="17784" y="479"/>
                  <a:pt x="17777" y="471"/>
                  <a:pt x="17777" y="466"/>
                </a:cubicBezTo>
                <a:cubicBezTo>
                  <a:pt x="17777" y="449"/>
                  <a:pt x="17777" y="432"/>
                  <a:pt x="17783" y="421"/>
                </a:cubicBezTo>
                <a:lnTo>
                  <a:pt x="17794" y="409"/>
                </a:lnTo>
                <a:cubicBezTo>
                  <a:pt x="17822" y="398"/>
                  <a:pt x="17794" y="387"/>
                  <a:pt x="17783" y="387"/>
                </a:cubicBezTo>
                <a:cubicBezTo>
                  <a:pt x="17777" y="387"/>
                  <a:pt x="17737" y="398"/>
                  <a:pt x="17703" y="409"/>
                </a:cubicBezTo>
                <a:lnTo>
                  <a:pt x="17720" y="489"/>
                </a:lnTo>
                <a:cubicBezTo>
                  <a:pt x="17726" y="512"/>
                  <a:pt x="17726" y="534"/>
                  <a:pt x="17726" y="551"/>
                </a:cubicBezTo>
                <a:cubicBezTo>
                  <a:pt x="17720" y="563"/>
                  <a:pt x="17709" y="568"/>
                  <a:pt x="17698" y="574"/>
                </a:cubicBezTo>
                <a:cubicBezTo>
                  <a:pt x="17692" y="574"/>
                  <a:pt x="17681" y="563"/>
                  <a:pt x="17681" y="563"/>
                </a:cubicBezTo>
                <a:cubicBezTo>
                  <a:pt x="17698" y="489"/>
                  <a:pt x="17629" y="426"/>
                  <a:pt x="17675" y="347"/>
                </a:cubicBezTo>
                <a:lnTo>
                  <a:pt x="17686" y="330"/>
                </a:lnTo>
                <a:cubicBezTo>
                  <a:pt x="17685" y="318"/>
                  <a:pt x="17681" y="313"/>
                  <a:pt x="17676" y="313"/>
                </a:cubicBezTo>
                <a:cubicBezTo>
                  <a:pt x="17656" y="313"/>
                  <a:pt x="17613" y="378"/>
                  <a:pt x="17595" y="387"/>
                </a:cubicBezTo>
                <a:cubicBezTo>
                  <a:pt x="17567" y="398"/>
                  <a:pt x="17533" y="409"/>
                  <a:pt x="17516" y="409"/>
                </a:cubicBezTo>
                <a:lnTo>
                  <a:pt x="17499" y="415"/>
                </a:lnTo>
                <a:lnTo>
                  <a:pt x="17488" y="421"/>
                </a:lnTo>
                <a:cubicBezTo>
                  <a:pt x="17482" y="426"/>
                  <a:pt x="17477" y="429"/>
                  <a:pt x="17472" y="429"/>
                </a:cubicBezTo>
                <a:cubicBezTo>
                  <a:pt x="17461" y="429"/>
                  <a:pt x="17454" y="417"/>
                  <a:pt x="17454" y="398"/>
                </a:cubicBezTo>
                <a:lnTo>
                  <a:pt x="17454" y="387"/>
                </a:lnTo>
                <a:lnTo>
                  <a:pt x="17448" y="370"/>
                </a:lnTo>
                <a:cubicBezTo>
                  <a:pt x="17443" y="365"/>
                  <a:pt x="17431" y="357"/>
                  <a:pt x="17421" y="357"/>
                </a:cubicBezTo>
                <a:cubicBezTo>
                  <a:pt x="17418" y="357"/>
                  <a:pt x="17416" y="357"/>
                  <a:pt x="17414" y="358"/>
                </a:cubicBezTo>
                <a:lnTo>
                  <a:pt x="17408" y="370"/>
                </a:lnTo>
                <a:lnTo>
                  <a:pt x="17397" y="381"/>
                </a:lnTo>
                <a:cubicBezTo>
                  <a:pt x="17396" y="382"/>
                  <a:pt x="17393" y="383"/>
                  <a:pt x="17390" y="383"/>
                </a:cubicBezTo>
                <a:cubicBezTo>
                  <a:pt x="17362" y="383"/>
                  <a:pt x="17273" y="347"/>
                  <a:pt x="17232" y="347"/>
                </a:cubicBezTo>
                <a:cubicBezTo>
                  <a:pt x="17193" y="347"/>
                  <a:pt x="17164" y="387"/>
                  <a:pt x="17159" y="398"/>
                </a:cubicBezTo>
                <a:cubicBezTo>
                  <a:pt x="17159" y="409"/>
                  <a:pt x="17147" y="432"/>
                  <a:pt x="17142" y="438"/>
                </a:cubicBezTo>
                <a:cubicBezTo>
                  <a:pt x="17140" y="439"/>
                  <a:pt x="17137" y="440"/>
                  <a:pt x="17132" y="440"/>
                </a:cubicBezTo>
                <a:cubicBezTo>
                  <a:pt x="17122" y="440"/>
                  <a:pt x="17103" y="436"/>
                  <a:pt x="17079" y="432"/>
                </a:cubicBezTo>
                <a:lnTo>
                  <a:pt x="17073" y="415"/>
                </a:lnTo>
                <a:lnTo>
                  <a:pt x="17039" y="307"/>
                </a:lnTo>
                <a:cubicBezTo>
                  <a:pt x="16988" y="347"/>
                  <a:pt x="16943" y="392"/>
                  <a:pt x="16943" y="404"/>
                </a:cubicBezTo>
                <a:lnTo>
                  <a:pt x="16937" y="409"/>
                </a:lnTo>
                <a:lnTo>
                  <a:pt x="16932" y="421"/>
                </a:lnTo>
                <a:cubicBezTo>
                  <a:pt x="16928" y="427"/>
                  <a:pt x="16925" y="430"/>
                  <a:pt x="16922" y="430"/>
                </a:cubicBezTo>
                <a:cubicBezTo>
                  <a:pt x="16919" y="430"/>
                  <a:pt x="16917" y="429"/>
                  <a:pt x="16915" y="426"/>
                </a:cubicBezTo>
                <a:lnTo>
                  <a:pt x="16915" y="415"/>
                </a:lnTo>
                <a:lnTo>
                  <a:pt x="16909" y="404"/>
                </a:lnTo>
                <a:cubicBezTo>
                  <a:pt x="16898" y="392"/>
                  <a:pt x="16829" y="375"/>
                  <a:pt x="16829" y="341"/>
                </a:cubicBezTo>
                <a:cubicBezTo>
                  <a:pt x="16831" y="334"/>
                  <a:pt x="16829" y="332"/>
                  <a:pt x="16825" y="332"/>
                </a:cubicBezTo>
                <a:cubicBezTo>
                  <a:pt x="16813" y="332"/>
                  <a:pt x="16781" y="360"/>
                  <a:pt x="16773" y="381"/>
                </a:cubicBezTo>
                <a:cubicBezTo>
                  <a:pt x="16762" y="403"/>
                  <a:pt x="16751" y="411"/>
                  <a:pt x="16743" y="411"/>
                </a:cubicBezTo>
                <a:cubicBezTo>
                  <a:pt x="16739" y="411"/>
                  <a:pt x="16735" y="408"/>
                  <a:pt x="16733" y="404"/>
                </a:cubicBezTo>
                <a:cubicBezTo>
                  <a:pt x="16733" y="392"/>
                  <a:pt x="16710" y="387"/>
                  <a:pt x="16688" y="387"/>
                </a:cubicBezTo>
                <a:lnTo>
                  <a:pt x="16665" y="381"/>
                </a:lnTo>
                <a:lnTo>
                  <a:pt x="16614" y="370"/>
                </a:lnTo>
                <a:cubicBezTo>
                  <a:pt x="16619" y="333"/>
                  <a:pt x="16648" y="307"/>
                  <a:pt x="16657" y="307"/>
                </a:cubicBezTo>
                <a:cubicBezTo>
                  <a:pt x="16658" y="307"/>
                  <a:pt x="16659" y="307"/>
                  <a:pt x="16659" y="307"/>
                </a:cubicBezTo>
                <a:cubicBezTo>
                  <a:pt x="16668" y="307"/>
                  <a:pt x="16704" y="286"/>
                  <a:pt x="16720" y="286"/>
                </a:cubicBezTo>
                <a:cubicBezTo>
                  <a:pt x="16726" y="286"/>
                  <a:pt x="16729" y="288"/>
                  <a:pt x="16727" y="296"/>
                </a:cubicBezTo>
                <a:cubicBezTo>
                  <a:pt x="16727" y="310"/>
                  <a:pt x="16729" y="317"/>
                  <a:pt x="16732" y="317"/>
                </a:cubicBezTo>
                <a:cubicBezTo>
                  <a:pt x="16734" y="317"/>
                  <a:pt x="16739" y="310"/>
                  <a:pt x="16744" y="296"/>
                </a:cubicBezTo>
                <a:lnTo>
                  <a:pt x="16761" y="290"/>
                </a:lnTo>
                <a:lnTo>
                  <a:pt x="16801" y="273"/>
                </a:lnTo>
                <a:cubicBezTo>
                  <a:pt x="16785" y="257"/>
                  <a:pt x="16730" y="222"/>
                  <a:pt x="16704" y="222"/>
                </a:cubicBezTo>
                <a:cubicBezTo>
                  <a:pt x="16702" y="222"/>
                  <a:pt x="16700" y="222"/>
                  <a:pt x="16699" y="222"/>
                </a:cubicBezTo>
                <a:cubicBezTo>
                  <a:pt x="16682" y="228"/>
                  <a:pt x="16648" y="245"/>
                  <a:pt x="16637" y="245"/>
                </a:cubicBezTo>
                <a:cubicBezTo>
                  <a:pt x="16632" y="245"/>
                  <a:pt x="16588" y="214"/>
                  <a:pt x="16561" y="214"/>
                </a:cubicBezTo>
                <a:cubicBezTo>
                  <a:pt x="16558" y="214"/>
                  <a:pt x="16554" y="215"/>
                  <a:pt x="16551" y="217"/>
                </a:cubicBezTo>
                <a:cubicBezTo>
                  <a:pt x="16547" y="218"/>
                  <a:pt x="16543" y="218"/>
                  <a:pt x="16537" y="218"/>
                </a:cubicBezTo>
                <a:cubicBezTo>
                  <a:pt x="16511" y="218"/>
                  <a:pt x="16470" y="208"/>
                  <a:pt x="16432" y="194"/>
                </a:cubicBezTo>
                <a:lnTo>
                  <a:pt x="16393" y="222"/>
                </a:lnTo>
                <a:cubicBezTo>
                  <a:pt x="16387" y="228"/>
                  <a:pt x="16370" y="239"/>
                  <a:pt x="16370" y="245"/>
                </a:cubicBezTo>
                <a:lnTo>
                  <a:pt x="16359" y="324"/>
                </a:lnTo>
                <a:cubicBezTo>
                  <a:pt x="16325" y="302"/>
                  <a:pt x="16319" y="241"/>
                  <a:pt x="16324" y="229"/>
                </a:cubicBezTo>
                <a:lnTo>
                  <a:pt x="16324" y="229"/>
                </a:lnTo>
                <a:cubicBezTo>
                  <a:pt x="16317" y="237"/>
                  <a:pt x="16295" y="261"/>
                  <a:pt x="16268" y="296"/>
                </a:cubicBezTo>
                <a:lnTo>
                  <a:pt x="16211" y="256"/>
                </a:lnTo>
                <a:cubicBezTo>
                  <a:pt x="16211" y="256"/>
                  <a:pt x="16194" y="268"/>
                  <a:pt x="16200" y="273"/>
                </a:cubicBezTo>
                <a:lnTo>
                  <a:pt x="16200" y="302"/>
                </a:lnTo>
                <a:cubicBezTo>
                  <a:pt x="16205" y="324"/>
                  <a:pt x="16273" y="381"/>
                  <a:pt x="16262" y="415"/>
                </a:cubicBezTo>
                <a:cubicBezTo>
                  <a:pt x="16261" y="424"/>
                  <a:pt x="16252" y="427"/>
                  <a:pt x="16240" y="427"/>
                </a:cubicBezTo>
                <a:cubicBezTo>
                  <a:pt x="16206" y="427"/>
                  <a:pt x="16141" y="399"/>
                  <a:pt x="16120" y="387"/>
                </a:cubicBezTo>
                <a:cubicBezTo>
                  <a:pt x="16111" y="380"/>
                  <a:pt x="16101" y="376"/>
                  <a:pt x="16090" y="376"/>
                </a:cubicBezTo>
                <a:cubicBezTo>
                  <a:pt x="16066" y="376"/>
                  <a:pt x="16039" y="392"/>
                  <a:pt x="16024" y="415"/>
                </a:cubicBezTo>
                <a:lnTo>
                  <a:pt x="16024" y="466"/>
                </a:lnTo>
                <a:cubicBezTo>
                  <a:pt x="16008" y="517"/>
                  <a:pt x="15961" y="541"/>
                  <a:pt x="15939" y="541"/>
                </a:cubicBezTo>
                <a:cubicBezTo>
                  <a:pt x="15937" y="541"/>
                  <a:pt x="15935" y="540"/>
                  <a:pt x="15933" y="540"/>
                </a:cubicBezTo>
                <a:cubicBezTo>
                  <a:pt x="15917" y="535"/>
                  <a:pt x="15881" y="448"/>
                  <a:pt x="15857" y="448"/>
                </a:cubicBezTo>
                <a:cubicBezTo>
                  <a:pt x="15856" y="448"/>
                  <a:pt x="15855" y="449"/>
                  <a:pt x="15854" y="449"/>
                </a:cubicBezTo>
                <a:cubicBezTo>
                  <a:pt x="15847" y="453"/>
                  <a:pt x="15838" y="454"/>
                  <a:pt x="15830" y="454"/>
                </a:cubicBezTo>
                <a:cubicBezTo>
                  <a:pt x="15812" y="454"/>
                  <a:pt x="15795" y="447"/>
                  <a:pt x="15791" y="443"/>
                </a:cubicBezTo>
                <a:cubicBezTo>
                  <a:pt x="15785" y="432"/>
                  <a:pt x="15825" y="364"/>
                  <a:pt x="15808" y="341"/>
                </a:cubicBezTo>
                <a:cubicBezTo>
                  <a:pt x="15800" y="320"/>
                  <a:pt x="15801" y="309"/>
                  <a:pt x="15811" y="309"/>
                </a:cubicBezTo>
                <a:cubicBezTo>
                  <a:pt x="15815" y="309"/>
                  <a:pt x="15819" y="310"/>
                  <a:pt x="15825" y="313"/>
                </a:cubicBezTo>
                <a:lnTo>
                  <a:pt x="15842" y="319"/>
                </a:lnTo>
                <a:lnTo>
                  <a:pt x="15888" y="324"/>
                </a:lnTo>
                <a:cubicBezTo>
                  <a:pt x="15882" y="285"/>
                  <a:pt x="15831" y="239"/>
                  <a:pt x="15820" y="234"/>
                </a:cubicBezTo>
                <a:cubicBezTo>
                  <a:pt x="15802" y="234"/>
                  <a:pt x="15763" y="222"/>
                  <a:pt x="15729" y="211"/>
                </a:cubicBezTo>
                <a:lnTo>
                  <a:pt x="15712" y="182"/>
                </a:lnTo>
                <a:cubicBezTo>
                  <a:pt x="15700" y="171"/>
                  <a:pt x="15683" y="154"/>
                  <a:pt x="15683" y="137"/>
                </a:cubicBezTo>
                <a:lnTo>
                  <a:pt x="15678" y="126"/>
                </a:lnTo>
                <a:cubicBezTo>
                  <a:pt x="15678" y="113"/>
                  <a:pt x="15668" y="107"/>
                  <a:pt x="15661" y="107"/>
                </a:cubicBezTo>
                <a:cubicBezTo>
                  <a:pt x="15659" y="107"/>
                  <a:pt x="15656" y="107"/>
                  <a:pt x="15655" y="109"/>
                </a:cubicBezTo>
                <a:cubicBezTo>
                  <a:pt x="15653" y="111"/>
                  <a:pt x="15650" y="112"/>
                  <a:pt x="15648" y="112"/>
                </a:cubicBezTo>
                <a:cubicBezTo>
                  <a:pt x="15638" y="112"/>
                  <a:pt x="15626" y="95"/>
                  <a:pt x="15621" y="86"/>
                </a:cubicBezTo>
                <a:cubicBezTo>
                  <a:pt x="15620" y="84"/>
                  <a:pt x="15619" y="84"/>
                  <a:pt x="15616" y="84"/>
                </a:cubicBezTo>
                <a:cubicBezTo>
                  <a:pt x="15607" y="84"/>
                  <a:pt x="15587" y="97"/>
                  <a:pt x="15572" y="97"/>
                </a:cubicBezTo>
                <a:cubicBezTo>
                  <a:pt x="15567" y="97"/>
                  <a:pt x="15562" y="95"/>
                  <a:pt x="15559" y="92"/>
                </a:cubicBezTo>
                <a:cubicBezTo>
                  <a:pt x="15549" y="77"/>
                  <a:pt x="15513" y="62"/>
                  <a:pt x="15493" y="62"/>
                </a:cubicBezTo>
                <a:cubicBezTo>
                  <a:pt x="15490" y="62"/>
                  <a:pt x="15487" y="63"/>
                  <a:pt x="15485" y="63"/>
                </a:cubicBezTo>
                <a:cubicBezTo>
                  <a:pt x="15473" y="69"/>
                  <a:pt x="15468" y="109"/>
                  <a:pt x="15473" y="126"/>
                </a:cubicBezTo>
                <a:cubicBezTo>
                  <a:pt x="15473" y="137"/>
                  <a:pt x="15462" y="160"/>
                  <a:pt x="15445" y="182"/>
                </a:cubicBezTo>
                <a:lnTo>
                  <a:pt x="15434" y="205"/>
                </a:lnTo>
                <a:lnTo>
                  <a:pt x="15434" y="211"/>
                </a:lnTo>
                <a:cubicBezTo>
                  <a:pt x="15438" y="230"/>
                  <a:pt x="15431" y="241"/>
                  <a:pt x="15426" y="241"/>
                </a:cubicBezTo>
                <a:cubicBezTo>
                  <a:pt x="15424" y="241"/>
                  <a:pt x="15423" y="240"/>
                  <a:pt x="15422" y="239"/>
                </a:cubicBezTo>
                <a:cubicBezTo>
                  <a:pt x="15411" y="239"/>
                  <a:pt x="15326" y="188"/>
                  <a:pt x="15292" y="171"/>
                </a:cubicBezTo>
                <a:cubicBezTo>
                  <a:pt x="15290" y="171"/>
                  <a:pt x="15289" y="170"/>
                  <a:pt x="15287" y="170"/>
                </a:cubicBezTo>
                <a:cubicBezTo>
                  <a:pt x="15256" y="170"/>
                  <a:pt x="15241" y="275"/>
                  <a:pt x="15246" y="313"/>
                </a:cubicBezTo>
                <a:cubicBezTo>
                  <a:pt x="15248" y="323"/>
                  <a:pt x="15249" y="327"/>
                  <a:pt x="15251" y="327"/>
                </a:cubicBezTo>
                <a:cubicBezTo>
                  <a:pt x="15255" y="327"/>
                  <a:pt x="15259" y="293"/>
                  <a:pt x="15263" y="268"/>
                </a:cubicBezTo>
                <a:cubicBezTo>
                  <a:pt x="15263" y="263"/>
                  <a:pt x="15266" y="260"/>
                  <a:pt x="15271" y="260"/>
                </a:cubicBezTo>
                <a:cubicBezTo>
                  <a:pt x="15292" y="260"/>
                  <a:pt x="15354" y="310"/>
                  <a:pt x="15354" y="353"/>
                </a:cubicBezTo>
                <a:cubicBezTo>
                  <a:pt x="15354" y="404"/>
                  <a:pt x="15320" y="449"/>
                  <a:pt x="15286" y="449"/>
                </a:cubicBezTo>
                <a:lnTo>
                  <a:pt x="15258" y="466"/>
                </a:lnTo>
                <a:cubicBezTo>
                  <a:pt x="15207" y="495"/>
                  <a:pt x="15275" y="523"/>
                  <a:pt x="15258" y="551"/>
                </a:cubicBezTo>
                <a:cubicBezTo>
                  <a:pt x="15252" y="563"/>
                  <a:pt x="15246" y="574"/>
                  <a:pt x="15246" y="574"/>
                </a:cubicBezTo>
                <a:cubicBezTo>
                  <a:pt x="15235" y="574"/>
                  <a:pt x="15212" y="568"/>
                  <a:pt x="15212" y="563"/>
                </a:cubicBezTo>
                <a:lnTo>
                  <a:pt x="15207" y="523"/>
                </a:lnTo>
                <a:cubicBezTo>
                  <a:pt x="15207" y="503"/>
                  <a:pt x="15201" y="496"/>
                  <a:pt x="15193" y="496"/>
                </a:cubicBezTo>
                <a:cubicBezTo>
                  <a:pt x="15181" y="496"/>
                  <a:pt x="15165" y="515"/>
                  <a:pt x="15161" y="529"/>
                </a:cubicBezTo>
                <a:cubicBezTo>
                  <a:pt x="15155" y="541"/>
                  <a:pt x="15144" y="546"/>
                  <a:pt x="15132" y="546"/>
                </a:cubicBezTo>
                <a:cubicBezTo>
                  <a:pt x="15121" y="546"/>
                  <a:pt x="15109" y="542"/>
                  <a:pt x="15099" y="534"/>
                </a:cubicBezTo>
                <a:lnTo>
                  <a:pt x="15133" y="495"/>
                </a:lnTo>
                <a:cubicBezTo>
                  <a:pt x="15150" y="478"/>
                  <a:pt x="15150" y="432"/>
                  <a:pt x="15161" y="404"/>
                </a:cubicBezTo>
                <a:lnTo>
                  <a:pt x="15173" y="387"/>
                </a:lnTo>
                <a:cubicBezTo>
                  <a:pt x="15201" y="364"/>
                  <a:pt x="15201" y="353"/>
                  <a:pt x="15173" y="353"/>
                </a:cubicBezTo>
                <a:lnTo>
                  <a:pt x="15133" y="353"/>
                </a:lnTo>
                <a:cubicBezTo>
                  <a:pt x="15122" y="341"/>
                  <a:pt x="15110" y="330"/>
                  <a:pt x="15116" y="319"/>
                </a:cubicBezTo>
                <a:lnTo>
                  <a:pt x="15116" y="307"/>
                </a:lnTo>
                <a:cubicBezTo>
                  <a:pt x="15122" y="296"/>
                  <a:pt x="15178" y="279"/>
                  <a:pt x="15190" y="262"/>
                </a:cubicBezTo>
                <a:cubicBezTo>
                  <a:pt x="15195" y="245"/>
                  <a:pt x="15167" y="217"/>
                  <a:pt x="15150" y="211"/>
                </a:cubicBezTo>
                <a:cubicBezTo>
                  <a:pt x="15149" y="211"/>
                  <a:pt x="15149" y="210"/>
                  <a:pt x="15148" y="210"/>
                </a:cubicBezTo>
                <a:cubicBezTo>
                  <a:pt x="15130" y="210"/>
                  <a:pt x="15099" y="269"/>
                  <a:pt x="15093" y="296"/>
                </a:cubicBezTo>
                <a:cubicBezTo>
                  <a:pt x="15088" y="324"/>
                  <a:pt x="15048" y="358"/>
                  <a:pt x="15002" y="375"/>
                </a:cubicBezTo>
                <a:lnTo>
                  <a:pt x="14985" y="432"/>
                </a:lnTo>
                <a:lnTo>
                  <a:pt x="14985" y="438"/>
                </a:lnTo>
                <a:cubicBezTo>
                  <a:pt x="14974" y="438"/>
                  <a:pt x="14946" y="353"/>
                  <a:pt x="14917" y="347"/>
                </a:cubicBezTo>
                <a:cubicBezTo>
                  <a:pt x="14889" y="347"/>
                  <a:pt x="14872" y="302"/>
                  <a:pt x="14872" y="290"/>
                </a:cubicBezTo>
                <a:cubicBezTo>
                  <a:pt x="14872" y="273"/>
                  <a:pt x="14906" y="256"/>
                  <a:pt x="14923" y="251"/>
                </a:cubicBezTo>
                <a:cubicBezTo>
                  <a:pt x="14940" y="245"/>
                  <a:pt x="14872" y="194"/>
                  <a:pt x="14849" y="171"/>
                </a:cubicBezTo>
                <a:cubicBezTo>
                  <a:pt x="14827" y="148"/>
                  <a:pt x="14798" y="126"/>
                  <a:pt x="14787" y="126"/>
                </a:cubicBezTo>
                <a:lnTo>
                  <a:pt x="14781" y="131"/>
                </a:lnTo>
                <a:cubicBezTo>
                  <a:pt x="14781" y="137"/>
                  <a:pt x="14776" y="148"/>
                  <a:pt x="14781" y="160"/>
                </a:cubicBezTo>
                <a:cubicBezTo>
                  <a:pt x="14781" y="177"/>
                  <a:pt x="14793" y="194"/>
                  <a:pt x="14793" y="200"/>
                </a:cubicBezTo>
                <a:lnTo>
                  <a:pt x="14776" y="234"/>
                </a:lnTo>
                <a:cubicBezTo>
                  <a:pt x="14793" y="251"/>
                  <a:pt x="14821" y="273"/>
                  <a:pt x="14821" y="290"/>
                </a:cubicBezTo>
                <a:cubicBezTo>
                  <a:pt x="14827" y="302"/>
                  <a:pt x="14815" y="364"/>
                  <a:pt x="14827" y="370"/>
                </a:cubicBezTo>
                <a:cubicBezTo>
                  <a:pt x="14838" y="381"/>
                  <a:pt x="14889" y="426"/>
                  <a:pt x="14883" y="461"/>
                </a:cubicBezTo>
                <a:cubicBezTo>
                  <a:pt x="14883" y="474"/>
                  <a:pt x="14864" y="480"/>
                  <a:pt x="14844" y="480"/>
                </a:cubicBezTo>
                <a:cubicBezTo>
                  <a:pt x="14822" y="480"/>
                  <a:pt x="14798" y="472"/>
                  <a:pt x="14798" y="461"/>
                </a:cubicBezTo>
                <a:cubicBezTo>
                  <a:pt x="14793" y="438"/>
                  <a:pt x="14747" y="285"/>
                  <a:pt x="14713" y="245"/>
                </a:cubicBezTo>
                <a:cubicBezTo>
                  <a:pt x="14696" y="221"/>
                  <a:pt x="14670" y="214"/>
                  <a:pt x="14648" y="214"/>
                </a:cubicBezTo>
                <a:cubicBezTo>
                  <a:pt x="14634" y="214"/>
                  <a:pt x="14621" y="218"/>
                  <a:pt x="14617" y="222"/>
                </a:cubicBezTo>
                <a:cubicBezTo>
                  <a:pt x="14605" y="239"/>
                  <a:pt x="14617" y="251"/>
                  <a:pt x="14622" y="256"/>
                </a:cubicBezTo>
                <a:cubicBezTo>
                  <a:pt x="14628" y="262"/>
                  <a:pt x="14656" y="285"/>
                  <a:pt x="14679" y="307"/>
                </a:cubicBezTo>
                <a:lnTo>
                  <a:pt x="14645" y="341"/>
                </a:lnTo>
                <a:cubicBezTo>
                  <a:pt x="14645" y="341"/>
                  <a:pt x="14662" y="370"/>
                  <a:pt x="14668" y="381"/>
                </a:cubicBezTo>
                <a:cubicBezTo>
                  <a:pt x="14669" y="382"/>
                  <a:pt x="14670" y="383"/>
                  <a:pt x="14671" y="383"/>
                </a:cubicBezTo>
                <a:cubicBezTo>
                  <a:pt x="14677" y="383"/>
                  <a:pt x="14686" y="373"/>
                  <a:pt x="14690" y="364"/>
                </a:cubicBezTo>
                <a:cubicBezTo>
                  <a:pt x="14690" y="370"/>
                  <a:pt x="14690" y="370"/>
                  <a:pt x="14690" y="375"/>
                </a:cubicBezTo>
                <a:cubicBezTo>
                  <a:pt x="14685" y="398"/>
                  <a:pt x="14685" y="426"/>
                  <a:pt x="14685" y="443"/>
                </a:cubicBezTo>
                <a:lnTo>
                  <a:pt x="14685" y="455"/>
                </a:lnTo>
                <a:lnTo>
                  <a:pt x="14685" y="472"/>
                </a:lnTo>
                <a:cubicBezTo>
                  <a:pt x="14685" y="489"/>
                  <a:pt x="14668" y="500"/>
                  <a:pt x="14656" y="500"/>
                </a:cubicBezTo>
                <a:cubicBezTo>
                  <a:pt x="14651" y="495"/>
                  <a:pt x="14617" y="449"/>
                  <a:pt x="14600" y="426"/>
                </a:cubicBezTo>
                <a:cubicBezTo>
                  <a:pt x="14598" y="424"/>
                  <a:pt x="14597" y="422"/>
                  <a:pt x="14595" y="422"/>
                </a:cubicBezTo>
                <a:cubicBezTo>
                  <a:pt x="14584" y="422"/>
                  <a:pt x="14571" y="487"/>
                  <a:pt x="14571" y="512"/>
                </a:cubicBezTo>
                <a:cubicBezTo>
                  <a:pt x="14570" y="516"/>
                  <a:pt x="14568" y="517"/>
                  <a:pt x="14566" y="517"/>
                </a:cubicBezTo>
                <a:cubicBezTo>
                  <a:pt x="14553" y="517"/>
                  <a:pt x="14524" y="479"/>
                  <a:pt x="14515" y="461"/>
                </a:cubicBezTo>
                <a:cubicBezTo>
                  <a:pt x="14506" y="438"/>
                  <a:pt x="14457" y="408"/>
                  <a:pt x="14429" y="408"/>
                </a:cubicBezTo>
                <a:cubicBezTo>
                  <a:pt x="14422" y="408"/>
                  <a:pt x="14416" y="410"/>
                  <a:pt x="14412" y="415"/>
                </a:cubicBezTo>
                <a:cubicBezTo>
                  <a:pt x="14408" y="420"/>
                  <a:pt x="14403" y="422"/>
                  <a:pt x="14397" y="422"/>
                </a:cubicBezTo>
                <a:cubicBezTo>
                  <a:pt x="14381" y="422"/>
                  <a:pt x="14361" y="405"/>
                  <a:pt x="14344" y="375"/>
                </a:cubicBezTo>
                <a:lnTo>
                  <a:pt x="14316" y="364"/>
                </a:lnTo>
                <a:cubicBezTo>
                  <a:pt x="14265" y="341"/>
                  <a:pt x="14265" y="319"/>
                  <a:pt x="14299" y="268"/>
                </a:cubicBezTo>
                <a:cubicBezTo>
                  <a:pt x="14305" y="268"/>
                  <a:pt x="14299" y="239"/>
                  <a:pt x="14288" y="228"/>
                </a:cubicBezTo>
                <a:cubicBezTo>
                  <a:pt x="14286" y="226"/>
                  <a:pt x="14283" y="226"/>
                  <a:pt x="14280" y="226"/>
                </a:cubicBezTo>
                <a:cubicBezTo>
                  <a:pt x="14273" y="226"/>
                  <a:pt x="14263" y="230"/>
                  <a:pt x="14259" y="234"/>
                </a:cubicBezTo>
                <a:lnTo>
                  <a:pt x="14231" y="256"/>
                </a:lnTo>
                <a:cubicBezTo>
                  <a:pt x="14202" y="273"/>
                  <a:pt x="14185" y="341"/>
                  <a:pt x="14202" y="347"/>
                </a:cubicBezTo>
                <a:cubicBezTo>
                  <a:pt x="14220" y="353"/>
                  <a:pt x="14208" y="392"/>
                  <a:pt x="14202" y="398"/>
                </a:cubicBezTo>
                <a:cubicBezTo>
                  <a:pt x="14202" y="400"/>
                  <a:pt x="14199" y="401"/>
                  <a:pt x="14194" y="401"/>
                </a:cubicBezTo>
                <a:cubicBezTo>
                  <a:pt x="14175" y="401"/>
                  <a:pt x="14128" y="386"/>
                  <a:pt x="14095" y="386"/>
                </a:cubicBezTo>
                <a:cubicBezTo>
                  <a:pt x="14091" y="386"/>
                  <a:pt x="14087" y="386"/>
                  <a:pt x="14083" y="387"/>
                </a:cubicBezTo>
                <a:cubicBezTo>
                  <a:pt x="14038" y="387"/>
                  <a:pt x="14015" y="415"/>
                  <a:pt x="14021" y="421"/>
                </a:cubicBezTo>
                <a:cubicBezTo>
                  <a:pt x="14022" y="421"/>
                  <a:pt x="14021" y="422"/>
                  <a:pt x="14020" y="422"/>
                </a:cubicBezTo>
                <a:cubicBezTo>
                  <a:pt x="14010" y="422"/>
                  <a:pt x="13941" y="400"/>
                  <a:pt x="13941" y="370"/>
                </a:cubicBezTo>
                <a:cubicBezTo>
                  <a:pt x="13936" y="330"/>
                  <a:pt x="13953" y="273"/>
                  <a:pt x="13970" y="234"/>
                </a:cubicBezTo>
                <a:lnTo>
                  <a:pt x="13993" y="262"/>
                </a:lnTo>
                <a:lnTo>
                  <a:pt x="14038" y="313"/>
                </a:lnTo>
                <a:cubicBezTo>
                  <a:pt x="14049" y="268"/>
                  <a:pt x="14027" y="211"/>
                  <a:pt x="14021" y="205"/>
                </a:cubicBezTo>
                <a:cubicBezTo>
                  <a:pt x="14015" y="202"/>
                  <a:pt x="13997" y="201"/>
                  <a:pt x="13971" y="201"/>
                </a:cubicBezTo>
                <a:cubicBezTo>
                  <a:pt x="13946" y="201"/>
                  <a:pt x="13913" y="202"/>
                  <a:pt x="13879" y="205"/>
                </a:cubicBezTo>
                <a:lnTo>
                  <a:pt x="13817" y="234"/>
                </a:lnTo>
                <a:cubicBezTo>
                  <a:pt x="13794" y="239"/>
                  <a:pt x="13771" y="273"/>
                  <a:pt x="13805" y="313"/>
                </a:cubicBezTo>
                <a:cubicBezTo>
                  <a:pt x="13811" y="313"/>
                  <a:pt x="13788" y="364"/>
                  <a:pt x="13771" y="381"/>
                </a:cubicBezTo>
                <a:lnTo>
                  <a:pt x="13760" y="387"/>
                </a:lnTo>
                <a:cubicBezTo>
                  <a:pt x="13737" y="370"/>
                  <a:pt x="13675" y="262"/>
                  <a:pt x="13646" y="234"/>
                </a:cubicBezTo>
                <a:cubicBezTo>
                  <a:pt x="13624" y="211"/>
                  <a:pt x="13595" y="171"/>
                  <a:pt x="13590" y="148"/>
                </a:cubicBezTo>
                <a:lnTo>
                  <a:pt x="13584" y="126"/>
                </a:lnTo>
                <a:cubicBezTo>
                  <a:pt x="13578" y="114"/>
                  <a:pt x="13573" y="97"/>
                  <a:pt x="13561" y="97"/>
                </a:cubicBezTo>
                <a:cubicBezTo>
                  <a:pt x="13556" y="97"/>
                  <a:pt x="13544" y="109"/>
                  <a:pt x="13539" y="120"/>
                </a:cubicBezTo>
                <a:cubicBezTo>
                  <a:pt x="13533" y="126"/>
                  <a:pt x="13539" y="143"/>
                  <a:pt x="13533" y="148"/>
                </a:cubicBezTo>
                <a:cubicBezTo>
                  <a:pt x="13533" y="181"/>
                  <a:pt x="13528" y="195"/>
                  <a:pt x="13516" y="195"/>
                </a:cubicBezTo>
                <a:cubicBezTo>
                  <a:pt x="13509" y="195"/>
                  <a:pt x="13500" y="191"/>
                  <a:pt x="13488" y="182"/>
                </a:cubicBezTo>
                <a:lnTo>
                  <a:pt x="13482" y="177"/>
                </a:lnTo>
                <a:cubicBezTo>
                  <a:pt x="13471" y="177"/>
                  <a:pt x="13454" y="194"/>
                  <a:pt x="13437" y="222"/>
                </a:cubicBezTo>
                <a:lnTo>
                  <a:pt x="13408" y="228"/>
                </a:lnTo>
                <a:cubicBezTo>
                  <a:pt x="13402" y="228"/>
                  <a:pt x="13391" y="256"/>
                  <a:pt x="13391" y="273"/>
                </a:cubicBezTo>
                <a:lnTo>
                  <a:pt x="13385" y="302"/>
                </a:lnTo>
                <a:cubicBezTo>
                  <a:pt x="13374" y="313"/>
                  <a:pt x="13334" y="313"/>
                  <a:pt x="13329" y="313"/>
                </a:cubicBezTo>
                <a:cubicBezTo>
                  <a:pt x="13323" y="307"/>
                  <a:pt x="13323" y="273"/>
                  <a:pt x="13329" y="256"/>
                </a:cubicBezTo>
                <a:cubicBezTo>
                  <a:pt x="13334" y="245"/>
                  <a:pt x="13306" y="211"/>
                  <a:pt x="13266" y="182"/>
                </a:cubicBezTo>
                <a:lnTo>
                  <a:pt x="13255" y="194"/>
                </a:lnTo>
                <a:lnTo>
                  <a:pt x="13204" y="251"/>
                </a:lnTo>
                <a:cubicBezTo>
                  <a:pt x="13141" y="239"/>
                  <a:pt x="13045" y="228"/>
                  <a:pt x="13022" y="222"/>
                </a:cubicBezTo>
                <a:cubicBezTo>
                  <a:pt x="13005" y="222"/>
                  <a:pt x="12926" y="200"/>
                  <a:pt x="12903" y="171"/>
                </a:cubicBezTo>
                <a:cubicBezTo>
                  <a:pt x="12897" y="165"/>
                  <a:pt x="12891" y="163"/>
                  <a:pt x="12886" y="163"/>
                </a:cubicBezTo>
                <a:cubicBezTo>
                  <a:pt x="12865" y="163"/>
                  <a:pt x="12849" y="199"/>
                  <a:pt x="12858" y="217"/>
                </a:cubicBezTo>
                <a:cubicBezTo>
                  <a:pt x="12862" y="223"/>
                  <a:pt x="12869" y="226"/>
                  <a:pt x="12875" y="226"/>
                </a:cubicBezTo>
                <a:cubicBezTo>
                  <a:pt x="12886" y="226"/>
                  <a:pt x="12899" y="219"/>
                  <a:pt x="12909" y="205"/>
                </a:cubicBezTo>
                <a:lnTo>
                  <a:pt x="12932" y="251"/>
                </a:lnTo>
                <a:lnTo>
                  <a:pt x="12954" y="302"/>
                </a:lnTo>
                <a:cubicBezTo>
                  <a:pt x="12994" y="292"/>
                  <a:pt x="13061" y="242"/>
                  <a:pt x="13088" y="242"/>
                </a:cubicBezTo>
                <a:cubicBezTo>
                  <a:pt x="13091" y="242"/>
                  <a:pt x="13094" y="243"/>
                  <a:pt x="13096" y="245"/>
                </a:cubicBezTo>
                <a:cubicBezTo>
                  <a:pt x="13113" y="256"/>
                  <a:pt x="13153" y="279"/>
                  <a:pt x="13193" y="296"/>
                </a:cubicBezTo>
                <a:lnTo>
                  <a:pt x="13261" y="296"/>
                </a:lnTo>
                <a:cubicBezTo>
                  <a:pt x="13306" y="341"/>
                  <a:pt x="13278" y="381"/>
                  <a:pt x="13261" y="381"/>
                </a:cubicBezTo>
                <a:cubicBezTo>
                  <a:pt x="13252" y="381"/>
                  <a:pt x="13204" y="355"/>
                  <a:pt x="13174" y="355"/>
                </a:cubicBezTo>
                <a:cubicBezTo>
                  <a:pt x="13164" y="355"/>
                  <a:pt x="13157" y="357"/>
                  <a:pt x="13153" y="364"/>
                </a:cubicBezTo>
                <a:cubicBezTo>
                  <a:pt x="13147" y="379"/>
                  <a:pt x="13132" y="385"/>
                  <a:pt x="13120" y="385"/>
                </a:cubicBezTo>
                <a:cubicBezTo>
                  <a:pt x="13109" y="385"/>
                  <a:pt x="13099" y="381"/>
                  <a:pt x="13096" y="375"/>
                </a:cubicBezTo>
                <a:cubicBezTo>
                  <a:pt x="13093" y="372"/>
                  <a:pt x="13088" y="371"/>
                  <a:pt x="13082" y="371"/>
                </a:cubicBezTo>
                <a:cubicBezTo>
                  <a:pt x="13066" y="371"/>
                  <a:pt x="13041" y="380"/>
                  <a:pt x="13017" y="392"/>
                </a:cubicBezTo>
                <a:lnTo>
                  <a:pt x="12983" y="358"/>
                </a:lnTo>
                <a:lnTo>
                  <a:pt x="12971" y="341"/>
                </a:lnTo>
                <a:cubicBezTo>
                  <a:pt x="12943" y="358"/>
                  <a:pt x="12915" y="392"/>
                  <a:pt x="12903" y="421"/>
                </a:cubicBezTo>
                <a:lnTo>
                  <a:pt x="12892" y="432"/>
                </a:lnTo>
                <a:lnTo>
                  <a:pt x="12886" y="443"/>
                </a:lnTo>
                <a:cubicBezTo>
                  <a:pt x="12883" y="443"/>
                  <a:pt x="12880" y="442"/>
                  <a:pt x="12876" y="442"/>
                </a:cubicBezTo>
                <a:cubicBezTo>
                  <a:pt x="12852" y="442"/>
                  <a:pt x="12816" y="456"/>
                  <a:pt x="12801" y="466"/>
                </a:cubicBezTo>
                <a:cubicBezTo>
                  <a:pt x="12790" y="472"/>
                  <a:pt x="12727" y="483"/>
                  <a:pt x="12722" y="506"/>
                </a:cubicBezTo>
                <a:cubicBezTo>
                  <a:pt x="12722" y="529"/>
                  <a:pt x="12693" y="557"/>
                  <a:pt x="12682" y="574"/>
                </a:cubicBezTo>
                <a:cubicBezTo>
                  <a:pt x="12681" y="575"/>
                  <a:pt x="12680" y="575"/>
                  <a:pt x="12678" y="575"/>
                </a:cubicBezTo>
                <a:cubicBezTo>
                  <a:pt x="12659" y="575"/>
                  <a:pt x="12598" y="521"/>
                  <a:pt x="12608" y="500"/>
                </a:cubicBezTo>
                <a:cubicBezTo>
                  <a:pt x="12619" y="478"/>
                  <a:pt x="12608" y="409"/>
                  <a:pt x="12597" y="387"/>
                </a:cubicBezTo>
                <a:cubicBezTo>
                  <a:pt x="12596" y="384"/>
                  <a:pt x="12594" y="383"/>
                  <a:pt x="12592" y="383"/>
                </a:cubicBezTo>
                <a:cubicBezTo>
                  <a:pt x="12580" y="383"/>
                  <a:pt x="12555" y="411"/>
                  <a:pt x="12546" y="421"/>
                </a:cubicBezTo>
                <a:cubicBezTo>
                  <a:pt x="12534" y="438"/>
                  <a:pt x="12517" y="461"/>
                  <a:pt x="12506" y="472"/>
                </a:cubicBezTo>
                <a:lnTo>
                  <a:pt x="12500" y="489"/>
                </a:lnTo>
                <a:lnTo>
                  <a:pt x="12489" y="517"/>
                </a:lnTo>
                <a:cubicBezTo>
                  <a:pt x="12485" y="540"/>
                  <a:pt x="12466" y="555"/>
                  <a:pt x="12445" y="555"/>
                </a:cubicBezTo>
                <a:cubicBezTo>
                  <a:pt x="12439" y="555"/>
                  <a:pt x="12433" y="554"/>
                  <a:pt x="12427" y="551"/>
                </a:cubicBezTo>
                <a:lnTo>
                  <a:pt x="12410" y="534"/>
                </a:lnTo>
                <a:lnTo>
                  <a:pt x="12393" y="523"/>
                </a:lnTo>
                <a:cubicBezTo>
                  <a:pt x="12364" y="500"/>
                  <a:pt x="12358" y="466"/>
                  <a:pt x="12376" y="438"/>
                </a:cubicBezTo>
                <a:lnTo>
                  <a:pt x="12393" y="415"/>
                </a:lnTo>
                <a:cubicBezTo>
                  <a:pt x="12398" y="415"/>
                  <a:pt x="12412" y="433"/>
                  <a:pt x="12423" y="433"/>
                </a:cubicBezTo>
                <a:cubicBezTo>
                  <a:pt x="12424" y="433"/>
                  <a:pt x="12425" y="433"/>
                  <a:pt x="12427" y="432"/>
                </a:cubicBezTo>
                <a:lnTo>
                  <a:pt x="12438" y="426"/>
                </a:lnTo>
                <a:cubicBezTo>
                  <a:pt x="12449" y="404"/>
                  <a:pt x="12398" y="381"/>
                  <a:pt x="12381" y="381"/>
                </a:cubicBezTo>
                <a:cubicBezTo>
                  <a:pt x="12364" y="381"/>
                  <a:pt x="12302" y="364"/>
                  <a:pt x="12285" y="347"/>
                </a:cubicBezTo>
                <a:cubicBezTo>
                  <a:pt x="12284" y="346"/>
                  <a:pt x="12282" y="346"/>
                  <a:pt x="12281" y="346"/>
                </a:cubicBezTo>
                <a:cubicBezTo>
                  <a:pt x="12264" y="346"/>
                  <a:pt x="12232" y="399"/>
                  <a:pt x="12210" y="399"/>
                </a:cubicBezTo>
                <a:cubicBezTo>
                  <a:pt x="12209" y="399"/>
                  <a:pt x="12207" y="399"/>
                  <a:pt x="12205" y="398"/>
                </a:cubicBezTo>
                <a:cubicBezTo>
                  <a:pt x="12183" y="387"/>
                  <a:pt x="12154" y="313"/>
                  <a:pt x="12149" y="279"/>
                </a:cubicBezTo>
                <a:cubicBezTo>
                  <a:pt x="12148" y="275"/>
                  <a:pt x="12146" y="273"/>
                  <a:pt x="12143" y="273"/>
                </a:cubicBezTo>
                <a:cubicBezTo>
                  <a:pt x="12127" y="273"/>
                  <a:pt x="12084" y="334"/>
                  <a:pt x="12075" y="358"/>
                </a:cubicBezTo>
                <a:cubicBezTo>
                  <a:pt x="12068" y="371"/>
                  <a:pt x="12058" y="375"/>
                  <a:pt x="12046" y="375"/>
                </a:cubicBezTo>
                <a:cubicBezTo>
                  <a:pt x="12027" y="375"/>
                  <a:pt x="12004" y="364"/>
                  <a:pt x="11990" y="364"/>
                </a:cubicBezTo>
                <a:cubicBezTo>
                  <a:pt x="11973" y="364"/>
                  <a:pt x="11922" y="381"/>
                  <a:pt x="11916" y="404"/>
                </a:cubicBezTo>
                <a:cubicBezTo>
                  <a:pt x="11915" y="406"/>
                  <a:pt x="11913" y="408"/>
                  <a:pt x="11912" y="408"/>
                </a:cubicBezTo>
                <a:cubicBezTo>
                  <a:pt x="11901" y="408"/>
                  <a:pt x="11889" y="339"/>
                  <a:pt x="11899" y="319"/>
                </a:cubicBezTo>
                <a:cubicBezTo>
                  <a:pt x="11905" y="296"/>
                  <a:pt x="11905" y="251"/>
                  <a:pt x="11899" y="239"/>
                </a:cubicBezTo>
                <a:cubicBezTo>
                  <a:pt x="11897" y="238"/>
                  <a:pt x="11895" y="237"/>
                  <a:pt x="11892" y="237"/>
                </a:cubicBezTo>
                <a:cubicBezTo>
                  <a:pt x="11884" y="237"/>
                  <a:pt x="11875" y="241"/>
                  <a:pt x="11871" y="245"/>
                </a:cubicBezTo>
                <a:cubicBezTo>
                  <a:pt x="11865" y="251"/>
                  <a:pt x="11854" y="319"/>
                  <a:pt x="11842" y="387"/>
                </a:cubicBezTo>
                <a:lnTo>
                  <a:pt x="11763" y="387"/>
                </a:lnTo>
                <a:cubicBezTo>
                  <a:pt x="11717" y="381"/>
                  <a:pt x="11672" y="341"/>
                  <a:pt x="11689" y="313"/>
                </a:cubicBezTo>
                <a:cubicBezTo>
                  <a:pt x="11697" y="294"/>
                  <a:pt x="11709" y="285"/>
                  <a:pt x="11723" y="285"/>
                </a:cubicBezTo>
                <a:cubicBezTo>
                  <a:pt x="11737" y="285"/>
                  <a:pt x="11754" y="295"/>
                  <a:pt x="11768" y="313"/>
                </a:cubicBezTo>
                <a:cubicBezTo>
                  <a:pt x="11768" y="313"/>
                  <a:pt x="11785" y="307"/>
                  <a:pt x="11785" y="307"/>
                </a:cubicBezTo>
                <a:cubicBezTo>
                  <a:pt x="11785" y="290"/>
                  <a:pt x="11785" y="273"/>
                  <a:pt x="11780" y="262"/>
                </a:cubicBezTo>
                <a:lnTo>
                  <a:pt x="11768" y="251"/>
                </a:lnTo>
                <a:cubicBezTo>
                  <a:pt x="11746" y="245"/>
                  <a:pt x="11763" y="222"/>
                  <a:pt x="11774" y="217"/>
                </a:cubicBezTo>
                <a:cubicBezTo>
                  <a:pt x="11785" y="211"/>
                  <a:pt x="11768" y="148"/>
                  <a:pt x="11763" y="126"/>
                </a:cubicBezTo>
                <a:cubicBezTo>
                  <a:pt x="11760" y="121"/>
                  <a:pt x="11752" y="120"/>
                  <a:pt x="11742" y="120"/>
                </a:cubicBezTo>
                <a:cubicBezTo>
                  <a:pt x="11710" y="120"/>
                  <a:pt x="11655" y="136"/>
                  <a:pt x="11638" y="148"/>
                </a:cubicBezTo>
                <a:cubicBezTo>
                  <a:pt x="11625" y="156"/>
                  <a:pt x="11617" y="159"/>
                  <a:pt x="11612" y="159"/>
                </a:cubicBezTo>
                <a:cubicBezTo>
                  <a:pt x="11607" y="159"/>
                  <a:pt x="11606" y="155"/>
                  <a:pt x="11610" y="148"/>
                </a:cubicBezTo>
                <a:cubicBezTo>
                  <a:pt x="11615" y="143"/>
                  <a:pt x="11581" y="137"/>
                  <a:pt x="11564" y="137"/>
                </a:cubicBezTo>
                <a:cubicBezTo>
                  <a:pt x="11553" y="137"/>
                  <a:pt x="11547" y="148"/>
                  <a:pt x="11558" y="171"/>
                </a:cubicBezTo>
                <a:lnTo>
                  <a:pt x="11564" y="188"/>
                </a:lnTo>
                <a:lnTo>
                  <a:pt x="11570" y="205"/>
                </a:lnTo>
                <a:cubicBezTo>
                  <a:pt x="11567" y="215"/>
                  <a:pt x="11543" y="221"/>
                  <a:pt x="11516" y="221"/>
                </a:cubicBezTo>
                <a:cubicBezTo>
                  <a:pt x="11484" y="221"/>
                  <a:pt x="11448" y="213"/>
                  <a:pt x="11445" y="194"/>
                </a:cubicBezTo>
                <a:cubicBezTo>
                  <a:pt x="11439" y="154"/>
                  <a:pt x="11388" y="131"/>
                  <a:pt x="11371" y="131"/>
                </a:cubicBezTo>
                <a:cubicBezTo>
                  <a:pt x="11349" y="131"/>
                  <a:pt x="11388" y="234"/>
                  <a:pt x="11383" y="268"/>
                </a:cubicBezTo>
                <a:cubicBezTo>
                  <a:pt x="11377" y="307"/>
                  <a:pt x="11337" y="358"/>
                  <a:pt x="11326" y="364"/>
                </a:cubicBezTo>
                <a:cubicBezTo>
                  <a:pt x="11324" y="366"/>
                  <a:pt x="11321" y="367"/>
                  <a:pt x="11317" y="367"/>
                </a:cubicBezTo>
                <a:cubicBezTo>
                  <a:pt x="11302" y="367"/>
                  <a:pt x="11278" y="351"/>
                  <a:pt x="11269" y="341"/>
                </a:cubicBezTo>
                <a:cubicBezTo>
                  <a:pt x="11268" y="339"/>
                  <a:pt x="11267" y="338"/>
                  <a:pt x="11265" y="338"/>
                </a:cubicBezTo>
                <a:cubicBezTo>
                  <a:pt x="11257" y="338"/>
                  <a:pt x="11245" y="355"/>
                  <a:pt x="11241" y="364"/>
                </a:cubicBezTo>
                <a:cubicBezTo>
                  <a:pt x="11240" y="366"/>
                  <a:pt x="11238" y="368"/>
                  <a:pt x="11235" y="368"/>
                </a:cubicBezTo>
                <a:cubicBezTo>
                  <a:pt x="11225" y="368"/>
                  <a:pt x="11208" y="352"/>
                  <a:pt x="11190" y="330"/>
                </a:cubicBezTo>
                <a:lnTo>
                  <a:pt x="11167" y="302"/>
                </a:lnTo>
                <a:lnTo>
                  <a:pt x="11161" y="296"/>
                </a:lnTo>
                <a:cubicBezTo>
                  <a:pt x="11156" y="296"/>
                  <a:pt x="11139" y="336"/>
                  <a:pt x="11133" y="353"/>
                </a:cubicBezTo>
                <a:cubicBezTo>
                  <a:pt x="11127" y="370"/>
                  <a:pt x="11173" y="404"/>
                  <a:pt x="11178" y="426"/>
                </a:cubicBezTo>
                <a:cubicBezTo>
                  <a:pt x="11190" y="449"/>
                  <a:pt x="11167" y="489"/>
                  <a:pt x="11156" y="495"/>
                </a:cubicBezTo>
                <a:cubicBezTo>
                  <a:pt x="11139" y="506"/>
                  <a:pt x="11178" y="557"/>
                  <a:pt x="11190" y="574"/>
                </a:cubicBezTo>
                <a:cubicBezTo>
                  <a:pt x="11201" y="585"/>
                  <a:pt x="11241" y="585"/>
                  <a:pt x="11252" y="585"/>
                </a:cubicBezTo>
                <a:cubicBezTo>
                  <a:pt x="11253" y="585"/>
                  <a:pt x="11253" y="585"/>
                  <a:pt x="11254" y="585"/>
                </a:cubicBezTo>
                <a:cubicBezTo>
                  <a:pt x="11266" y="585"/>
                  <a:pt x="11223" y="660"/>
                  <a:pt x="11207" y="687"/>
                </a:cubicBezTo>
                <a:cubicBezTo>
                  <a:pt x="11203" y="693"/>
                  <a:pt x="11200" y="695"/>
                  <a:pt x="11198" y="695"/>
                </a:cubicBezTo>
                <a:cubicBezTo>
                  <a:pt x="11186" y="695"/>
                  <a:pt x="11179" y="650"/>
                  <a:pt x="11184" y="585"/>
                </a:cubicBezTo>
                <a:lnTo>
                  <a:pt x="11110" y="574"/>
                </a:lnTo>
                <a:cubicBezTo>
                  <a:pt x="11110" y="574"/>
                  <a:pt x="11099" y="529"/>
                  <a:pt x="11105" y="523"/>
                </a:cubicBezTo>
                <a:lnTo>
                  <a:pt x="11133" y="483"/>
                </a:lnTo>
                <a:cubicBezTo>
                  <a:pt x="11110" y="461"/>
                  <a:pt x="11071" y="432"/>
                  <a:pt x="11065" y="421"/>
                </a:cubicBezTo>
                <a:cubicBezTo>
                  <a:pt x="11059" y="409"/>
                  <a:pt x="11076" y="358"/>
                  <a:pt x="11059" y="358"/>
                </a:cubicBezTo>
                <a:cubicBezTo>
                  <a:pt x="11048" y="358"/>
                  <a:pt x="11008" y="364"/>
                  <a:pt x="10980" y="375"/>
                </a:cubicBezTo>
                <a:lnTo>
                  <a:pt x="10946" y="387"/>
                </a:lnTo>
                <a:lnTo>
                  <a:pt x="10923" y="392"/>
                </a:lnTo>
                <a:cubicBezTo>
                  <a:pt x="10889" y="409"/>
                  <a:pt x="10917" y="478"/>
                  <a:pt x="10934" y="495"/>
                </a:cubicBezTo>
                <a:cubicBezTo>
                  <a:pt x="10951" y="512"/>
                  <a:pt x="10934" y="546"/>
                  <a:pt x="10923" y="557"/>
                </a:cubicBezTo>
                <a:cubicBezTo>
                  <a:pt x="10922" y="558"/>
                  <a:pt x="10921" y="558"/>
                  <a:pt x="10920" y="558"/>
                </a:cubicBezTo>
                <a:cubicBezTo>
                  <a:pt x="10913" y="558"/>
                  <a:pt x="10900" y="544"/>
                  <a:pt x="10895" y="534"/>
                </a:cubicBezTo>
                <a:cubicBezTo>
                  <a:pt x="10893" y="530"/>
                  <a:pt x="10889" y="528"/>
                  <a:pt x="10885" y="528"/>
                </a:cubicBezTo>
                <a:cubicBezTo>
                  <a:pt x="10877" y="528"/>
                  <a:pt x="10866" y="535"/>
                  <a:pt x="10855" y="546"/>
                </a:cubicBezTo>
                <a:lnTo>
                  <a:pt x="10849" y="495"/>
                </a:lnTo>
                <a:lnTo>
                  <a:pt x="10849" y="478"/>
                </a:lnTo>
                <a:cubicBezTo>
                  <a:pt x="10845" y="475"/>
                  <a:pt x="10840" y="474"/>
                  <a:pt x="10835" y="474"/>
                </a:cubicBezTo>
                <a:cubicBezTo>
                  <a:pt x="10818" y="474"/>
                  <a:pt x="10797" y="486"/>
                  <a:pt x="10793" y="495"/>
                </a:cubicBezTo>
                <a:cubicBezTo>
                  <a:pt x="10791" y="497"/>
                  <a:pt x="10789" y="498"/>
                  <a:pt x="10785" y="498"/>
                </a:cubicBezTo>
                <a:cubicBezTo>
                  <a:pt x="10775" y="498"/>
                  <a:pt x="10756" y="486"/>
                  <a:pt x="10747" y="478"/>
                </a:cubicBezTo>
                <a:cubicBezTo>
                  <a:pt x="10741" y="466"/>
                  <a:pt x="10764" y="421"/>
                  <a:pt x="10753" y="409"/>
                </a:cubicBezTo>
                <a:cubicBezTo>
                  <a:pt x="10741" y="398"/>
                  <a:pt x="10668" y="370"/>
                  <a:pt x="10656" y="336"/>
                </a:cubicBezTo>
                <a:cubicBezTo>
                  <a:pt x="10645" y="307"/>
                  <a:pt x="10600" y="251"/>
                  <a:pt x="10588" y="222"/>
                </a:cubicBezTo>
                <a:cubicBezTo>
                  <a:pt x="10582" y="212"/>
                  <a:pt x="10573" y="207"/>
                  <a:pt x="10562" y="207"/>
                </a:cubicBezTo>
                <a:cubicBezTo>
                  <a:pt x="10543" y="207"/>
                  <a:pt x="10519" y="222"/>
                  <a:pt x="10497" y="251"/>
                </a:cubicBezTo>
                <a:lnTo>
                  <a:pt x="10486" y="200"/>
                </a:lnTo>
                <a:lnTo>
                  <a:pt x="10469" y="126"/>
                </a:lnTo>
                <a:cubicBezTo>
                  <a:pt x="10435" y="148"/>
                  <a:pt x="10429" y="200"/>
                  <a:pt x="10458" y="239"/>
                </a:cubicBezTo>
                <a:lnTo>
                  <a:pt x="10458" y="273"/>
                </a:lnTo>
                <a:cubicBezTo>
                  <a:pt x="10458" y="314"/>
                  <a:pt x="10470" y="323"/>
                  <a:pt x="10486" y="323"/>
                </a:cubicBezTo>
                <a:cubicBezTo>
                  <a:pt x="10495" y="323"/>
                  <a:pt x="10505" y="321"/>
                  <a:pt x="10515" y="319"/>
                </a:cubicBezTo>
                <a:lnTo>
                  <a:pt x="10526" y="319"/>
                </a:lnTo>
                <a:cubicBezTo>
                  <a:pt x="10527" y="318"/>
                  <a:pt x="10528" y="318"/>
                  <a:pt x="10529" y="318"/>
                </a:cubicBezTo>
                <a:cubicBezTo>
                  <a:pt x="10543" y="318"/>
                  <a:pt x="10541" y="398"/>
                  <a:pt x="10515" y="404"/>
                </a:cubicBezTo>
                <a:cubicBezTo>
                  <a:pt x="10514" y="404"/>
                  <a:pt x="10513" y="404"/>
                  <a:pt x="10512" y="404"/>
                </a:cubicBezTo>
                <a:cubicBezTo>
                  <a:pt x="10488" y="404"/>
                  <a:pt x="10435" y="323"/>
                  <a:pt x="10424" y="290"/>
                </a:cubicBezTo>
                <a:cubicBezTo>
                  <a:pt x="10413" y="269"/>
                  <a:pt x="10388" y="261"/>
                  <a:pt x="10369" y="261"/>
                </a:cubicBezTo>
                <a:cubicBezTo>
                  <a:pt x="10358" y="261"/>
                  <a:pt x="10348" y="263"/>
                  <a:pt x="10344" y="268"/>
                </a:cubicBezTo>
                <a:cubicBezTo>
                  <a:pt x="10339" y="269"/>
                  <a:pt x="10331" y="270"/>
                  <a:pt x="10323" y="270"/>
                </a:cubicBezTo>
                <a:cubicBezTo>
                  <a:pt x="10307" y="270"/>
                  <a:pt x="10289" y="268"/>
                  <a:pt x="10282" y="268"/>
                </a:cubicBezTo>
                <a:cubicBezTo>
                  <a:pt x="10276" y="268"/>
                  <a:pt x="10265" y="290"/>
                  <a:pt x="10271" y="313"/>
                </a:cubicBezTo>
                <a:lnTo>
                  <a:pt x="10276" y="324"/>
                </a:lnTo>
                <a:cubicBezTo>
                  <a:pt x="10293" y="353"/>
                  <a:pt x="10288" y="375"/>
                  <a:pt x="10271" y="392"/>
                </a:cubicBezTo>
                <a:cubicBezTo>
                  <a:pt x="10254" y="404"/>
                  <a:pt x="10236" y="409"/>
                  <a:pt x="10219" y="426"/>
                </a:cubicBezTo>
                <a:lnTo>
                  <a:pt x="10208" y="438"/>
                </a:lnTo>
                <a:cubicBezTo>
                  <a:pt x="10207" y="443"/>
                  <a:pt x="10205" y="445"/>
                  <a:pt x="10204" y="445"/>
                </a:cubicBezTo>
                <a:cubicBezTo>
                  <a:pt x="10200" y="445"/>
                  <a:pt x="10195" y="422"/>
                  <a:pt x="10191" y="409"/>
                </a:cubicBezTo>
                <a:cubicBezTo>
                  <a:pt x="10185" y="392"/>
                  <a:pt x="10191" y="353"/>
                  <a:pt x="10202" y="324"/>
                </a:cubicBezTo>
                <a:lnTo>
                  <a:pt x="10214" y="296"/>
                </a:lnTo>
                <a:lnTo>
                  <a:pt x="10214" y="290"/>
                </a:lnTo>
                <a:cubicBezTo>
                  <a:pt x="10208" y="279"/>
                  <a:pt x="10174" y="268"/>
                  <a:pt x="10163" y="268"/>
                </a:cubicBezTo>
                <a:cubicBezTo>
                  <a:pt x="10146" y="268"/>
                  <a:pt x="10146" y="319"/>
                  <a:pt x="10140" y="330"/>
                </a:cubicBezTo>
                <a:cubicBezTo>
                  <a:pt x="10132" y="338"/>
                  <a:pt x="10117" y="344"/>
                  <a:pt x="10108" y="344"/>
                </a:cubicBezTo>
                <a:cubicBezTo>
                  <a:pt x="10105" y="344"/>
                  <a:pt x="10102" y="343"/>
                  <a:pt x="10100" y="341"/>
                </a:cubicBezTo>
                <a:cubicBezTo>
                  <a:pt x="10100" y="341"/>
                  <a:pt x="10100" y="341"/>
                  <a:pt x="10100" y="341"/>
                </a:cubicBezTo>
                <a:cubicBezTo>
                  <a:pt x="10098" y="341"/>
                  <a:pt x="10065" y="427"/>
                  <a:pt x="10038" y="432"/>
                </a:cubicBezTo>
                <a:cubicBezTo>
                  <a:pt x="10015" y="432"/>
                  <a:pt x="10010" y="307"/>
                  <a:pt x="10038" y="296"/>
                </a:cubicBezTo>
                <a:cubicBezTo>
                  <a:pt x="10061" y="285"/>
                  <a:pt x="10072" y="239"/>
                  <a:pt x="10078" y="222"/>
                </a:cubicBezTo>
                <a:cubicBezTo>
                  <a:pt x="10083" y="205"/>
                  <a:pt x="10106" y="171"/>
                  <a:pt x="10117" y="160"/>
                </a:cubicBezTo>
                <a:cubicBezTo>
                  <a:pt x="10123" y="143"/>
                  <a:pt x="10072" y="120"/>
                  <a:pt x="10004" y="109"/>
                </a:cubicBezTo>
                <a:lnTo>
                  <a:pt x="9958" y="182"/>
                </a:lnTo>
                <a:lnTo>
                  <a:pt x="9941" y="217"/>
                </a:lnTo>
                <a:cubicBezTo>
                  <a:pt x="9896" y="222"/>
                  <a:pt x="9834" y="251"/>
                  <a:pt x="9839" y="268"/>
                </a:cubicBezTo>
                <a:cubicBezTo>
                  <a:pt x="9839" y="279"/>
                  <a:pt x="9896" y="302"/>
                  <a:pt x="9919" y="307"/>
                </a:cubicBezTo>
                <a:cubicBezTo>
                  <a:pt x="9941" y="313"/>
                  <a:pt x="9964" y="370"/>
                  <a:pt x="9964" y="398"/>
                </a:cubicBezTo>
                <a:cubicBezTo>
                  <a:pt x="9964" y="417"/>
                  <a:pt x="9924" y="426"/>
                  <a:pt x="9888" y="426"/>
                </a:cubicBezTo>
                <a:cubicBezTo>
                  <a:pt x="9872" y="426"/>
                  <a:pt x="9856" y="424"/>
                  <a:pt x="9845" y="421"/>
                </a:cubicBezTo>
                <a:cubicBezTo>
                  <a:pt x="9817" y="415"/>
                  <a:pt x="9805" y="364"/>
                  <a:pt x="9811" y="347"/>
                </a:cubicBezTo>
                <a:cubicBezTo>
                  <a:pt x="9817" y="336"/>
                  <a:pt x="9794" y="324"/>
                  <a:pt x="9788" y="319"/>
                </a:cubicBezTo>
                <a:cubicBezTo>
                  <a:pt x="9777" y="319"/>
                  <a:pt x="9771" y="336"/>
                  <a:pt x="9771" y="353"/>
                </a:cubicBezTo>
                <a:lnTo>
                  <a:pt x="9771" y="370"/>
                </a:lnTo>
                <a:lnTo>
                  <a:pt x="9760" y="443"/>
                </a:lnTo>
                <a:cubicBezTo>
                  <a:pt x="9715" y="443"/>
                  <a:pt x="9612" y="404"/>
                  <a:pt x="9590" y="398"/>
                </a:cubicBezTo>
                <a:cubicBezTo>
                  <a:pt x="9561" y="392"/>
                  <a:pt x="9533" y="375"/>
                  <a:pt x="9527" y="358"/>
                </a:cubicBezTo>
                <a:cubicBezTo>
                  <a:pt x="9522" y="347"/>
                  <a:pt x="9584" y="319"/>
                  <a:pt x="9607" y="313"/>
                </a:cubicBezTo>
                <a:cubicBezTo>
                  <a:pt x="9625" y="308"/>
                  <a:pt x="9684" y="293"/>
                  <a:pt x="9715" y="293"/>
                </a:cubicBezTo>
                <a:cubicBezTo>
                  <a:pt x="9722" y="293"/>
                  <a:pt x="9728" y="294"/>
                  <a:pt x="9732" y="296"/>
                </a:cubicBezTo>
                <a:cubicBezTo>
                  <a:pt x="9739" y="300"/>
                  <a:pt x="9747" y="302"/>
                  <a:pt x="9754" y="302"/>
                </a:cubicBezTo>
                <a:cubicBezTo>
                  <a:pt x="9768" y="302"/>
                  <a:pt x="9781" y="294"/>
                  <a:pt x="9788" y="279"/>
                </a:cubicBezTo>
                <a:lnTo>
                  <a:pt x="9783" y="262"/>
                </a:lnTo>
                <a:cubicBezTo>
                  <a:pt x="9776" y="246"/>
                  <a:pt x="9770" y="235"/>
                  <a:pt x="9760" y="235"/>
                </a:cubicBezTo>
                <a:cubicBezTo>
                  <a:pt x="9753" y="235"/>
                  <a:pt x="9744" y="241"/>
                  <a:pt x="9732" y="256"/>
                </a:cubicBezTo>
                <a:cubicBezTo>
                  <a:pt x="9726" y="265"/>
                  <a:pt x="9712" y="269"/>
                  <a:pt x="9697" y="269"/>
                </a:cubicBezTo>
                <a:cubicBezTo>
                  <a:pt x="9683" y="269"/>
                  <a:pt x="9669" y="265"/>
                  <a:pt x="9663" y="256"/>
                </a:cubicBezTo>
                <a:lnTo>
                  <a:pt x="9618" y="200"/>
                </a:lnTo>
                <a:cubicBezTo>
                  <a:pt x="9561" y="211"/>
                  <a:pt x="9465" y="228"/>
                  <a:pt x="9465" y="251"/>
                </a:cubicBezTo>
                <a:cubicBezTo>
                  <a:pt x="9465" y="266"/>
                  <a:pt x="9460" y="273"/>
                  <a:pt x="9453" y="273"/>
                </a:cubicBezTo>
                <a:cubicBezTo>
                  <a:pt x="9450" y="273"/>
                  <a:pt x="9446" y="271"/>
                  <a:pt x="9442" y="268"/>
                </a:cubicBezTo>
                <a:lnTo>
                  <a:pt x="9436" y="256"/>
                </a:lnTo>
                <a:cubicBezTo>
                  <a:pt x="9427" y="242"/>
                  <a:pt x="9396" y="225"/>
                  <a:pt x="9372" y="225"/>
                </a:cubicBezTo>
                <a:cubicBezTo>
                  <a:pt x="9366" y="225"/>
                  <a:pt x="9361" y="226"/>
                  <a:pt x="9357" y="228"/>
                </a:cubicBezTo>
                <a:cubicBezTo>
                  <a:pt x="9349" y="228"/>
                  <a:pt x="9342" y="225"/>
                  <a:pt x="9334" y="225"/>
                </a:cubicBezTo>
                <a:cubicBezTo>
                  <a:pt x="9331" y="225"/>
                  <a:pt x="9327" y="226"/>
                  <a:pt x="9323" y="228"/>
                </a:cubicBezTo>
                <a:lnTo>
                  <a:pt x="9289" y="245"/>
                </a:lnTo>
                <a:cubicBezTo>
                  <a:pt x="9306" y="256"/>
                  <a:pt x="9317" y="285"/>
                  <a:pt x="9329" y="313"/>
                </a:cubicBezTo>
                <a:cubicBezTo>
                  <a:pt x="9351" y="313"/>
                  <a:pt x="9374" y="313"/>
                  <a:pt x="9374" y="319"/>
                </a:cubicBezTo>
                <a:cubicBezTo>
                  <a:pt x="9372" y="321"/>
                  <a:pt x="9370" y="321"/>
                  <a:pt x="9366" y="321"/>
                </a:cubicBezTo>
                <a:cubicBezTo>
                  <a:pt x="9360" y="321"/>
                  <a:pt x="9349" y="319"/>
                  <a:pt x="9334" y="319"/>
                </a:cubicBezTo>
                <a:cubicBezTo>
                  <a:pt x="9357" y="370"/>
                  <a:pt x="9368" y="432"/>
                  <a:pt x="9346" y="438"/>
                </a:cubicBezTo>
                <a:cubicBezTo>
                  <a:pt x="9341" y="439"/>
                  <a:pt x="9336" y="439"/>
                  <a:pt x="9331" y="439"/>
                </a:cubicBezTo>
                <a:cubicBezTo>
                  <a:pt x="9299" y="439"/>
                  <a:pt x="9278" y="422"/>
                  <a:pt x="9278" y="392"/>
                </a:cubicBezTo>
                <a:lnTo>
                  <a:pt x="9278" y="370"/>
                </a:lnTo>
                <a:cubicBezTo>
                  <a:pt x="9278" y="353"/>
                  <a:pt x="9283" y="330"/>
                  <a:pt x="9289" y="324"/>
                </a:cubicBezTo>
                <a:lnTo>
                  <a:pt x="9306" y="313"/>
                </a:lnTo>
                <a:lnTo>
                  <a:pt x="9312" y="313"/>
                </a:lnTo>
                <a:cubicBezTo>
                  <a:pt x="9289" y="307"/>
                  <a:pt x="9266" y="302"/>
                  <a:pt x="9244" y="296"/>
                </a:cubicBezTo>
                <a:lnTo>
                  <a:pt x="9232" y="279"/>
                </a:lnTo>
                <a:lnTo>
                  <a:pt x="9221" y="262"/>
                </a:lnTo>
                <a:cubicBezTo>
                  <a:pt x="9227" y="245"/>
                  <a:pt x="9210" y="217"/>
                  <a:pt x="9181" y="205"/>
                </a:cubicBezTo>
                <a:lnTo>
                  <a:pt x="9175" y="262"/>
                </a:lnTo>
                <a:lnTo>
                  <a:pt x="9175" y="279"/>
                </a:lnTo>
                <a:cubicBezTo>
                  <a:pt x="9164" y="302"/>
                  <a:pt x="9198" y="341"/>
                  <a:pt x="9210" y="353"/>
                </a:cubicBezTo>
                <a:cubicBezTo>
                  <a:pt x="9220" y="369"/>
                  <a:pt x="9216" y="433"/>
                  <a:pt x="9202" y="433"/>
                </a:cubicBezTo>
                <a:cubicBezTo>
                  <a:pt x="9201" y="433"/>
                  <a:pt x="9199" y="433"/>
                  <a:pt x="9198" y="432"/>
                </a:cubicBezTo>
                <a:cubicBezTo>
                  <a:pt x="9190" y="426"/>
                  <a:pt x="9175" y="426"/>
                  <a:pt x="9162" y="426"/>
                </a:cubicBezTo>
                <a:cubicBezTo>
                  <a:pt x="9149" y="426"/>
                  <a:pt x="9136" y="426"/>
                  <a:pt x="9130" y="421"/>
                </a:cubicBezTo>
                <a:cubicBezTo>
                  <a:pt x="9123" y="410"/>
                  <a:pt x="9108" y="404"/>
                  <a:pt x="9093" y="404"/>
                </a:cubicBezTo>
                <a:cubicBezTo>
                  <a:pt x="9084" y="404"/>
                  <a:pt x="9076" y="405"/>
                  <a:pt x="9068" y="409"/>
                </a:cubicBezTo>
                <a:lnTo>
                  <a:pt x="9045" y="421"/>
                </a:lnTo>
                <a:cubicBezTo>
                  <a:pt x="9045" y="421"/>
                  <a:pt x="9034" y="409"/>
                  <a:pt x="9028" y="398"/>
                </a:cubicBezTo>
                <a:lnTo>
                  <a:pt x="9017" y="341"/>
                </a:lnTo>
                <a:cubicBezTo>
                  <a:pt x="8983" y="290"/>
                  <a:pt x="8983" y="211"/>
                  <a:pt x="8994" y="188"/>
                </a:cubicBezTo>
                <a:cubicBezTo>
                  <a:pt x="9003" y="174"/>
                  <a:pt x="8990" y="164"/>
                  <a:pt x="8959" y="164"/>
                </a:cubicBezTo>
                <a:cubicBezTo>
                  <a:pt x="8953" y="164"/>
                  <a:pt x="8945" y="164"/>
                  <a:pt x="8937" y="165"/>
                </a:cubicBezTo>
                <a:lnTo>
                  <a:pt x="8937" y="182"/>
                </a:lnTo>
                <a:lnTo>
                  <a:pt x="8926" y="211"/>
                </a:lnTo>
                <a:cubicBezTo>
                  <a:pt x="8914" y="215"/>
                  <a:pt x="8855" y="224"/>
                  <a:pt x="8806" y="224"/>
                </a:cubicBezTo>
                <a:cubicBezTo>
                  <a:pt x="8783" y="224"/>
                  <a:pt x="8763" y="222"/>
                  <a:pt x="8750" y="217"/>
                </a:cubicBezTo>
                <a:cubicBezTo>
                  <a:pt x="8710" y="205"/>
                  <a:pt x="8671" y="188"/>
                  <a:pt x="8659" y="177"/>
                </a:cubicBezTo>
                <a:lnTo>
                  <a:pt x="8659" y="171"/>
                </a:lnTo>
                <a:lnTo>
                  <a:pt x="8665" y="120"/>
                </a:lnTo>
                <a:lnTo>
                  <a:pt x="8665" y="120"/>
                </a:lnTo>
                <a:cubicBezTo>
                  <a:pt x="8636" y="126"/>
                  <a:pt x="8580" y="131"/>
                  <a:pt x="8568" y="143"/>
                </a:cubicBezTo>
                <a:cubicBezTo>
                  <a:pt x="8567" y="144"/>
                  <a:pt x="8566" y="144"/>
                  <a:pt x="8563" y="144"/>
                </a:cubicBezTo>
                <a:cubicBezTo>
                  <a:pt x="8543" y="144"/>
                  <a:pt x="8482" y="115"/>
                  <a:pt x="8443" y="115"/>
                </a:cubicBezTo>
                <a:cubicBezTo>
                  <a:pt x="8434" y="115"/>
                  <a:pt x="8427" y="116"/>
                  <a:pt x="8421" y="120"/>
                </a:cubicBezTo>
                <a:cubicBezTo>
                  <a:pt x="8381" y="148"/>
                  <a:pt x="8375" y="228"/>
                  <a:pt x="8381" y="245"/>
                </a:cubicBezTo>
                <a:cubicBezTo>
                  <a:pt x="8387" y="268"/>
                  <a:pt x="8341" y="290"/>
                  <a:pt x="8324" y="296"/>
                </a:cubicBezTo>
                <a:cubicBezTo>
                  <a:pt x="8307" y="296"/>
                  <a:pt x="8319" y="324"/>
                  <a:pt x="8358" y="347"/>
                </a:cubicBezTo>
                <a:lnTo>
                  <a:pt x="8387" y="370"/>
                </a:lnTo>
                <a:cubicBezTo>
                  <a:pt x="8398" y="381"/>
                  <a:pt x="8415" y="415"/>
                  <a:pt x="8410" y="432"/>
                </a:cubicBezTo>
                <a:cubicBezTo>
                  <a:pt x="8407" y="446"/>
                  <a:pt x="8400" y="452"/>
                  <a:pt x="8391" y="452"/>
                </a:cubicBezTo>
                <a:cubicBezTo>
                  <a:pt x="8383" y="452"/>
                  <a:pt x="8373" y="446"/>
                  <a:pt x="8364" y="438"/>
                </a:cubicBezTo>
                <a:lnTo>
                  <a:pt x="8353" y="426"/>
                </a:lnTo>
                <a:cubicBezTo>
                  <a:pt x="8345" y="423"/>
                  <a:pt x="8339" y="422"/>
                  <a:pt x="8334" y="422"/>
                </a:cubicBezTo>
                <a:cubicBezTo>
                  <a:pt x="8320" y="422"/>
                  <a:pt x="8318" y="433"/>
                  <a:pt x="8330" y="449"/>
                </a:cubicBezTo>
                <a:lnTo>
                  <a:pt x="8336" y="461"/>
                </a:lnTo>
                <a:lnTo>
                  <a:pt x="8336" y="472"/>
                </a:lnTo>
                <a:cubicBezTo>
                  <a:pt x="8336" y="489"/>
                  <a:pt x="8324" y="506"/>
                  <a:pt x="8307" y="506"/>
                </a:cubicBezTo>
                <a:lnTo>
                  <a:pt x="8296" y="506"/>
                </a:lnTo>
                <a:lnTo>
                  <a:pt x="8273" y="500"/>
                </a:lnTo>
                <a:cubicBezTo>
                  <a:pt x="8256" y="478"/>
                  <a:pt x="8217" y="461"/>
                  <a:pt x="8188" y="455"/>
                </a:cubicBezTo>
                <a:lnTo>
                  <a:pt x="8177" y="387"/>
                </a:lnTo>
                <a:cubicBezTo>
                  <a:pt x="8171" y="341"/>
                  <a:pt x="8205" y="347"/>
                  <a:pt x="8205" y="319"/>
                </a:cubicBezTo>
                <a:lnTo>
                  <a:pt x="8211" y="302"/>
                </a:lnTo>
                <a:cubicBezTo>
                  <a:pt x="8211" y="285"/>
                  <a:pt x="8194" y="268"/>
                  <a:pt x="8177" y="268"/>
                </a:cubicBezTo>
                <a:lnTo>
                  <a:pt x="8166" y="279"/>
                </a:lnTo>
                <a:lnTo>
                  <a:pt x="8154" y="290"/>
                </a:lnTo>
                <a:cubicBezTo>
                  <a:pt x="8152" y="293"/>
                  <a:pt x="8147" y="294"/>
                  <a:pt x="8140" y="294"/>
                </a:cubicBezTo>
                <a:cubicBezTo>
                  <a:pt x="8120" y="294"/>
                  <a:pt x="8082" y="285"/>
                  <a:pt x="8053" y="285"/>
                </a:cubicBezTo>
                <a:cubicBezTo>
                  <a:pt x="8034" y="285"/>
                  <a:pt x="8018" y="289"/>
                  <a:pt x="8012" y="302"/>
                </a:cubicBezTo>
                <a:cubicBezTo>
                  <a:pt x="7992" y="337"/>
                  <a:pt x="8030" y="390"/>
                  <a:pt x="8055" y="390"/>
                </a:cubicBezTo>
                <a:cubicBezTo>
                  <a:pt x="8058" y="390"/>
                  <a:pt x="8061" y="389"/>
                  <a:pt x="8063" y="387"/>
                </a:cubicBezTo>
                <a:cubicBezTo>
                  <a:pt x="8077" y="377"/>
                  <a:pt x="8090" y="371"/>
                  <a:pt x="8100" y="371"/>
                </a:cubicBezTo>
                <a:cubicBezTo>
                  <a:pt x="8107" y="371"/>
                  <a:pt x="8112" y="374"/>
                  <a:pt x="8114" y="381"/>
                </a:cubicBezTo>
                <a:lnTo>
                  <a:pt x="8120" y="392"/>
                </a:lnTo>
                <a:cubicBezTo>
                  <a:pt x="8126" y="426"/>
                  <a:pt x="8171" y="449"/>
                  <a:pt x="8126" y="483"/>
                </a:cubicBezTo>
                <a:lnTo>
                  <a:pt x="8120" y="489"/>
                </a:lnTo>
                <a:cubicBezTo>
                  <a:pt x="8092" y="461"/>
                  <a:pt x="8063" y="432"/>
                  <a:pt x="8058" y="432"/>
                </a:cubicBezTo>
                <a:cubicBezTo>
                  <a:pt x="8058" y="432"/>
                  <a:pt x="8058" y="431"/>
                  <a:pt x="8057" y="431"/>
                </a:cubicBezTo>
                <a:cubicBezTo>
                  <a:pt x="8053" y="431"/>
                  <a:pt x="8029" y="456"/>
                  <a:pt x="8024" y="466"/>
                </a:cubicBezTo>
                <a:cubicBezTo>
                  <a:pt x="8021" y="469"/>
                  <a:pt x="8019" y="470"/>
                  <a:pt x="8016" y="470"/>
                </a:cubicBezTo>
                <a:cubicBezTo>
                  <a:pt x="8008" y="470"/>
                  <a:pt x="8000" y="454"/>
                  <a:pt x="7995" y="432"/>
                </a:cubicBezTo>
                <a:lnTo>
                  <a:pt x="7984" y="421"/>
                </a:lnTo>
                <a:lnTo>
                  <a:pt x="7967" y="415"/>
                </a:lnTo>
                <a:cubicBezTo>
                  <a:pt x="7944" y="415"/>
                  <a:pt x="7922" y="358"/>
                  <a:pt x="7922" y="285"/>
                </a:cubicBezTo>
                <a:lnTo>
                  <a:pt x="7922" y="222"/>
                </a:lnTo>
                <a:cubicBezTo>
                  <a:pt x="7922" y="211"/>
                  <a:pt x="7916" y="200"/>
                  <a:pt x="7910" y="200"/>
                </a:cubicBezTo>
                <a:lnTo>
                  <a:pt x="7899" y="194"/>
                </a:lnTo>
                <a:cubicBezTo>
                  <a:pt x="7893" y="194"/>
                  <a:pt x="7888" y="268"/>
                  <a:pt x="7876" y="290"/>
                </a:cubicBezTo>
                <a:cubicBezTo>
                  <a:pt x="7871" y="313"/>
                  <a:pt x="7876" y="409"/>
                  <a:pt x="7848" y="421"/>
                </a:cubicBezTo>
                <a:cubicBezTo>
                  <a:pt x="7840" y="425"/>
                  <a:pt x="7833" y="428"/>
                  <a:pt x="7826" y="428"/>
                </a:cubicBezTo>
                <a:cubicBezTo>
                  <a:pt x="7809" y="428"/>
                  <a:pt x="7797" y="413"/>
                  <a:pt x="7797" y="392"/>
                </a:cubicBezTo>
                <a:lnTo>
                  <a:pt x="7802" y="370"/>
                </a:lnTo>
                <a:cubicBezTo>
                  <a:pt x="7808" y="353"/>
                  <a:pt x="7819" y="336"/>
                  <a:pt x="7825" y="313"/>
                </a:cubicBezTo>
                <a:cubicBezTo>
                  <a:pt x="7831" y="273"/>
                  <a:pt x="7808" y="239"/>
                  <a:pt x="7780" y="234"/>
                </a:cubicBezTo>
                <a:cubicBezTo>
                  <a:pt x="7775" y="231"/>
                  <a:pt x="7771" y="230"/>
                  <a:pt x="7768" y="230"/>
                </a:cubicBezTo>
                <a:cubicBezTo>
                  <a:pt x="7748" y="230"/>
                  <a:pt x="7755" y="271"/>
                  <a:pt x="7746" y="290"/>
                </a:cubicBezTo>
                <a:lnTo>
                  <a:pt x="7729" y="330"/>
                </a:lnTo>
                <a:cubicBezTo>
                  <a:pt x="7695" y="364"/>
                  <a:pt x="7661" y="409"/>
                  <a:pt x="7655" y="432"/>
                </a:cubicBezTo>
                <a:lnTo>
                  <a:pt x="7649" y="455"/>
                </a:lnTo>
                <a:lnTo>
                  <a:pt x="7649" y="466"/>
                </a:lnTo>
                <a:cubicBezTo>
                  <a:pt x="7648" y="468"/>
                  <a:pt x="7647" y="469"/>
                  <a:pt x="7645" y="469"/>
                </a:cubicBezTo>
                <a:cubicBezTo>
                  <a:pt x="7637" y="469"/>
                  <a:pt x="7632" y="419"/>
                  <a:pt x="7632" y="404"/>
                </a:cubicBezTo>
                <a:cubicBezTo>
                  <a:pt x="7632" y="387"/>
                  <a:pt x="7661" y="358"/>
                  <a:pt x="7695" y="347"/>
                </a:cubicBezTo>
                <a:lnTo>
                  <a:pt x="7700" y="330"/>
                </a:lnTo>
                <a:cubicBezTo>
                  <a:pt x="7712" y="285"/>
                  <a:pt x="7666" y="302"/>
                  <a:pt x="7655" y="279"/>
                </a:cubicBezTo>
                <a:cubicBezTo>
                  <a:pt x="7643" y="264"/>
                  <a:pt x="7629" y="257"/>
                  <a:pt x="7616" y="257"/>
                </a:cubicBezTo>
                <a:cubicBezTo>
                  <a:pt x="7604" y="257"/>
                  <a:pt x="7592" y="263"/>
                  <a:pt x="7581" y="273"/>
                </a:cubicBezTo>
                <a:cubicBezTo>
                  <a:pt x="7570" y="287"/>
                  <a:pt x="7560" y="293"/>
                  <a:pt x="7551" y="293"/>
                </a:cubicBezTo>
                <a:cubicBezTo>
                  <a:pt x="7539" y="293"/>
                  <a:pt x="7529" y="281"/>
                  <a:pt x="7519" y="268"/>
                </a:cubicBezTo>
                <a:cubicBezTo>
                  <a:pt x="7502" y="245"/>
                  <a:pt x="7496" y="222"/>
                  <a:pt x="7513" y="200"/>
                </a:cubicBezTo>
                <a:cubicBezTo>
                  <a:pt x="7530" y="177"/>
                  <a:pt x="7530" y="165"/>
                  <a:pt x="7502" y="165"/>
                </a:cubicBezTo>
                <a:cubicBezTo>
                  <a:pt x="7496" y="165"/>
                  <a:pt x="7479" y="182"/>
                  <a:pt x="7479" y="188"/>
                </a:cubicBezTo>
                <a:lnTo>
                  <a:pt x="7473" y="222"/>
                </a:lnTo>
                <a:cubicBezTo>
                  <a:pt x="7473" y="243"/>
                  <a:pt x="7442" y="255"/>
                  <a:pt x="7410" y="255"/>
                </a:cubicBezTo>
                <a:cubicBezTo>
                  <a:pt x="7382" y="255"/>
                  <a:pt x="7353" y="246"/>
                  <a:pt x="7343" y="228"/>
                </a:cubicBezTo>
                <a:cubicBezTo>
                  <a:pt x="7332" y="215"/>
                  <a:pt x="7318" y="210"/>
                  <a:pt x="7304" y="210"/>
                </a:cubicBezTo>
                <a:cubicBezTo>
                  <a:pt x="7281" y="210"/>
                  <a:pt x="7259" y="223"/>
                  <a:pt x="7252" y="234"/>
                </a:cubicBezTo>
                <a:cubicBezTo>
                  <a:pt x="7246" y="251"/>
                  <a:pt x="7195" y="279"/>
                  <a:pt x="7144" y="296"/>
                </a:cubicBezTo>
                <a:lnTo>
                  <a:pt x="7184" y="415"/>
                </a:lnTo>
                <a:lnTo>
                  <a:pt x="7184" y="421"/>
                </a:lnTo>
                <a:cubicBezTo>
                  <a:pt x="7184" y="432"/>
                  <a:pt x="7133" y="461"/>
                  <a:pt x="7110" y="461"/>
                </a:cubicBezTo>
                <a:cubicBezTo>
                  <a:pt x="7096" y="456"/>
                  <a:pt x="7039" y="442"/>
                  <a:pt x="7009" y="442"/>
                </a:cubicBezTo>
                <a:cubicBezTo>
                  <a:pt x="7004" y="442"/>
                  <a:pt x="7000" y="443"/>
                  <a:pt x="6997" y="443"/>
                </a:cubicBezTo>
                <a:cubicBezTo>
                  <a:pt x="6968" y="443"/>
                  <a:pt x="6963" y="409"/>
                  <a:pt x="6974" y="364"/>
                </a:cubicBezTo>
                <a:lnTo>
                  <a:pt x="6985" y="336"/>
                </a:lnTo>
                <a:lnTo>
                  <a:pt x="6997" y="302"/>
                </a:lnTo>
                <a:cubicBezTo>
                  <a:pt x="7006" y="264"/>
                  <a:pt x="6992" y="242"/>
                  <a:pt x="6961" y="242"/>
                </a:cubicBezTo>
                <a:cubicBezTo>
                  <a:pt x="6955" y="242"/>
                  <a:pt x="6948" y="243"/>
                  <a:pt x="6940" y="245"/>
                </a:cubicBezTo>
                <a:lnTo>
                  <a:pt x="6912" y="262"/>
                </a:lnTo>
                <a:cubicBezTo>
                  <a:pt x="6900" y="262"/>
                  <a:pt x="6889" y="279"/>
                  <a:pt x="6889" y="290"/>
                </a:cubicBezTo>
                <a:cubicBezTo>
                  <a:pt x="6889" y="302"/>
                  <a:pt x="6900" y="313"/>
                  <a:pt x="6906" y="324"/>
                </a:cubicBezTo>
                <a:cubicBezTo>
                  <a:pt x="6917" y="336"/>
                  <a:pt x="6934" y="341"/>
                  <a:pt x="6934" y="358"/>
                </a:cubicBezTo>
                <a:lnTo>
                  <a:pt x="6940" y="392"/>
                </a:lnTo>
                <a:cubicBezTo>
                  <a:pt x="6900" y="404"/>
                  <a:pt x="6838" y="415"/>
                  <a:pt x="6798" y="415"/>
                </a:cubicBezTo>
                <a:lnTo>
                  <a:pt x="6832" y="341"/>
                </a:lnTo>
                <a:lnTo>
                  <a:pt x="6855" y="296"/>
                </a:lnTo>
                <a:cubicBezTo>
                  <a:pt x="6844" y="222"/>
                  <a:pt x="6798" y="165"/>
                  <a:pt x="6787" y="165"/>
                </a:cubicBezTo>
                <a:cubicBezTo>
                  <a:pt x="6775" y="165"/>
                  <a:pt x="6787" y="262"/>
                  <a:pt x="6770" y="273"/>
                </a:cubicBezTo>
                <a:cubicBezTo>
                  <a:pt x="6758" y="290"/>
                  <a:pt x="6719" y="353"/>
                  <a:pt x="6713" y="381"/>
                </a:cubicBezTo>
                <a:cubicBezTo>
                  <a:pt x="6713" y="409"/>
                  <a:pt x="6719" y="483"/>
                  <a:pt x="6707" y="506"/>
                </a:cubicBezTo>
                <a:cubicBezTo>
                  <a:pt x="6696" y="523"/>
                  <a:pt x="6651" y="580"/>
                  <a:pt x="6639" y="597"/>
                </a:cubicBezTo>
                <a:cubicBezTo>
                  <a:pt x="6638" y="599"/>
                  <a:pt x="6637" y="599"/>
                  <a:pt x="6635" y="599"/>
                </a:cubicBezTo>
                <a:cubicBezTo>
                  <a:pt x="6620" y="599"/>
                  <a:pt x="6610" y="492"/>
                  <a:pt x="6600" y="461"/>
                </a:cubicBezTo>
                <a:cubicBezTo>
                  <a:pt x="6588" y="432"/>
                  <a:pt x="6526" y="404"/>
                  <a:pt x="6514" y="404"/>
                </a:cubicBezTo>
                <a:cubicBezTo>
                  <a:pt x="6503" y="404"/>
                  <a:pt x="6486" y="290"/>
                  <a:pt x="6463" y="268"/>
                </a:cubicBezTo>
                <a:cubicBezTo>
                  <a:pt x="6451" y="258"/>
                  <a:pt x="6433" y="254"/>
                  <a:pt x="6416" y="254"/>
                </a:cubicBezTo>
                <a:cubicBezTo>
                  <a:pt x="6391" y="254"/>
                  <a:pt x="6368" y="261"/>
                  <a:pt x="6361" y="268"/>
                </a:cubicBezTo>
                <a:cubicBezTo>
                  <a:pt x="6360" y="269"/>
                  <a:pt x="6358" y="269"/>
                  <a:pt x="6356" y="269"/>
                </a:cubicBezTo>
                <a:cubicBezTo>
                  <a:pt x="6339" y="269"/>
                  <a:pt x="6312" y="221"/>
                  <a:pt x="6327" y="205"/>
                </a:cubicBezTo>
                <a:cubicBezTo>
                  <a:pt x="6350" y="188"/>
                  <a:pt x="6333" y="154"/>
                  <a:pt x="6293" y="131"/>
                </a:cubicBezTo>
                <a:lnTo>
                  <a:pt x="6282" y="148"/>
                </a:lnTo>
                <a:lnTo>
                  <a:pt x="6236" y="205"/>
                </a:lnTo>
                <a:cubicBezTo>
                  <a:pt x="6229" y="197"/>
                  <a:pt x="6220" y="194"/>
                  <a:pt x="6213" y="194"/>
                </a:cubicBezTo>
                <a:cubicBezTo>
                  <a:pt x="6186" y="194"/>
                  <a:pt x="6161" y="231"/>
                  <a:pt x="6157" y="262"/>
                </a:cubicBezTo>
                <a:cubicBezTo>
                  <a:pt x="6151" y="296"/>
                  <a:pt x="6180" y="347"/>
                  <a:pt x="6174" y="364"/>
                </a:cubicBezTo>
                <a:cubicBezTo>
                  <a:pt x="6168" y="375"/>
                  <a:pt x="6140" y="398"/>
                  <a:pt x="6112" y="415"/>
                </a:cubicBezTo>
                <a:lnTo>
                  <a:pt x="6106" y="438"/>
                </a:lnTo>
                <a:lnTo>
                  <a:pt x="6095" y="461"/>
                </a:lnTo>
                <a:cubicBezTo>
                  <a:pt x="6083" y="472"/>
                  <a:pt x="6038" y="489"/>
                  <a:pt x="6027" y="495"/>
                </a:cubicBezTo>
                <a:cubicBezTo>
                  <a:pt x="6026" y="496"/>
                  <a:pt x="6024" y="496"/>
                  <a:pt x="6023" y="496"/>
                </a:cubicBezTo>
                <a:cubicBezTo>
                  <a:pt x="6008" y="496"/>
                  <a:pt x="5974" y="447"/>
                  <a:pt x="5964" y="426"/>
                </a:cubicBezTo>
                <a:cubicBezTo>
                  <a:pt x="5962" y="423"/>
                  <a:pt x="5957" y="421"/>
                  <a:pt x="5950" y="421"/>
                </a:cubicBezTo>
                <a:cubicBezTo>
                  <a:pt x="5923" y="421"/>
                  <a:pt x="5865" y="443"/>
                  <a:pt x="5826" y="443"/>
                </a:cubicBezTo>
                <a:cubicBezTo>
                  <a:pt x="5815" y="443"/>
                  <a:pt x="5806" y="442"/>
                  <a:pt x="5800" y="438"/>
                </a:cubicBezTo>
                <a:cubicBezTo>
                  <a:pt x="5760" y="415"/>
                  <a:pt x="5766" y="319"/>
                  <a:pt x="5777" y="296"/>
                </a:cubicBezTo>
                <a:cubicBezTo>
                  <a:pt x="5788" y="268"/>
                  <a:pt x="5788" y="228"/>
                  <a:pt x="5771" y="211"/>
                </a:cubicBezTo>
                <a:lnTo>
                  <a:pt x="5754" y="194"/>
                </a:lnTo>
                <a:cubicBezTo>
                  <a:pt x="5743" y="188"/>
                  <a:pt x="5731" y="165"/>
                  <a:pt x="5726" y="165"/>
                </a:cubicBezTo>
                <a:cubicBezTo>
                  <a:pt x="5686" y="188"/>
                  <a:pt x="5731" y="200"/>
                  <a:pt x="5731" y="217"/>
                </a:cubicBezTo>
                <a:lnTo>
                  <a:pt x="5731" y="239"/>
                </a:lnTo>
                <a:cubicBezTo>
                  <a:pt x="5728" y="263"/>
                  <a:pt x="5715" y="270"/>
                  <a:pt x="5702" y="270"/>
                </a:cubicBezTo>
                <a:cubicBezTo>
                  <a:pt x="5694" y="270"/>
                  <a:pt x="5685" y="267"/>
                  <a:pt x="5680" y="262"/>
                </a:cubicBezTo>
                <a:cubicBezTo>
                  <a:pt x="5669" y="256"/>
                  <a:pt x="5652" y="245"/>
                  <a:pt x="5641" y="245"/>
                </a:cubicBezTo>
                <a:lnTo>
                  <a:pt x="5624" y="251"/>
                </a:lnTo>
                <a:cubicBezTo>
                  <a:pt x="5617" y="257"/>
                  <a:pt x="5609" y="261"/>
                  <a:pt x="5603" y="261"/>
                </a:cubicBezTo>
                <a:cubicBezTo>
                  <a:pt x="5592" y="261"/>
                  <a:pt x="5584" y="252"/>
                  <a:pt x="5584" y="228"/>
                </a:cubicBezTo>
                <a:cubicBezTo>
                  <a:pt x="5584" y="201"/>
                  <a:pt x="5574" y="165"/>
                  <a:pt x="5610" y="165"/>
                </a:cubicBezTo>
                <a:cubicBezTo>
                  <a:pt x="5612" y="165"/>
                  <a:pt x="5615" y="165"/>
                  <a:pt x="5618" y="165"/>
                </a:cubicBezTo>
                <a:lnTo>
                  <a:pt x="5646" y="165"/>
                </a:lnTo>
                <a:cubicBezTo>
                  <a:pt x="5652" y="137"/>
                  <a:pt x="5641" y="109"/>
                  <a:pt x="5624" y="97"/>
                </a:cubicBezTo>
                <a:lnTo>
                  <a:pt x="5607" y="120"/>
                </a:lnTo>
                <a:cubicBezTo>
                  <a:pt x="5595" y="131"/>
                  <a:pt x="5573" y="126"/>
                  <a:pt x="5561" y="131"/>
                </a:cubicBezTo>
                <a:cubicBezTo>
                  <a:pt x="5550" y="143"/>
                  <a:pt x="5539" y="154"/>
                  <a:pt x="5539" y="171"/>
                </a:cubicBezTo>
                <a:lnTo>
                  <a:pt x="5522" y="222"/>
                </a:lnTo>
                <a:cubicBezTo>
                  <a:pt x="5493" y="222"/>
                  <a:pt x="5448" y="211"/>
                  <a:pt x="5436" y="205"/>
                </a:cubicBezTo>
                <a:cubicBezTo>
                  <a:pt x="5431" y="200"/>
                  <a:pt x="5419" y="182"/>
                  <a:pt x="5419" y="177"/>
                </a:cubicBezTo>
                <a:cubicBezTo>
                  <a:pt x="5419" y="171"/>
                  <a:pt x="5431" y="165"/>
                  <a:pt x="5453" y="165"/>
                </a:cubicBezTo>
                <a:lnTo>
                  <a:pt x="5465" y="160"/>
                </a:lnTo>
                <a:lnTo>
                  <a:pt x="5482" y="160"/>
                </a:lnTo>
                <a:cubicBezTo>
                  <a:pt x="5505" y="154"/>
                  <a:pt x="5448" y="126"/>
                  <a:pt x="5419" y="114"/>
                </a:cubicBezTo>
                <a:cubicBezTo>
                  <a:pt x="5401" y="110"/>
                  <a:pt x="5372" y="102"/>
                  <a:pt x="5355" y="102"/>
                </a:cubicBezTo>
                <a:cubicBezTo>
                  <a:pt x="5351" y="102"/>
                  <a:pt x="5348" y="102"/>
                  <a:pt x="5346" y="103"/>
                </a:cubicBezTo>
                <a:cubicBezTo>
                  <a:pt x="5334" y="109"/>
                  <a:pt x="5340" y="137"/>
                  <a:pt x="5357" y="165"/>
                </a:cubicBezTo>
                <a:lnTo>
                  <a:pt x="5363" y="188"/>
                </a:lnTo>
                <a:lnTo>
                  <a:pt x="5363" y="200"/>
                </a:lnTo>
                <a:cubicBezTo>
                  <a:pt x="5359" y="208"/>
                  <a:pt x="5348" y="213"/>
                  <a:pt x="5336" y="213"/>
                </a:cubicBezTo>
                <a:cubicBezTo>
                  <a:pt x="5332" y="213"/>
                  <a:pt x="5328" y="212"/>
                  <a:pt x="5323" y="211"/>
                </a:cubicBezTo>
                <a:lnTo>
                  <a:pt x="5312" y="200"/>
                </a:lnTo>
                <a:lnTo>
                  <a:pt x="5306" y="188"/>
                </a:lnTo>
                <a:cubicBezTo>
                  <a:pt x="5306" y="186"/>
                  <a:pt x="5306" y="185"/>
                  <a:pt x="5305" y="185"/>
                </a:cubicBezTo>
                <a:cubicBezTo>
                  <a:pt x="5300" y="185"/>
                  <a:pt x="5283" y="225"/>
                  <a:pt x="5283" y="239"/>
                </a:cubicBezTo>
                <a:cubicBezTo>
                  <a:pt x="5278" y="262"/>
                  <a:pt x="5329" y="302"/>
                  <a:pt x="5357" y="302"/>
                </a:cubicBezTo>
                <a:cubicBezTo>
                  <a:pt x="5380" y="302"/>
                  <a:pt x="5346" y="347"/>
                  <a:pt x="5329" y="358"/>
                </a:cubicBezTo>
                <a:cubicBezTo>
                  <a:pt x="5312" y="370"/>
                  <a:pt x="5238" y="392"/>
                  <a:pt x="5227" y="409"/>
                </a:cubicBezTo>
                <a:cubicBezTo>
                  <a:pt x="5224" y="414"/>
                  <a:pt x="5220" y="416"/>
                  <a:pt x="5216" y="416"/>
                </a:cubicBezTo>
                <a:cubicBezTo>
                  <a:pt x="5200" y="416"/>
                  <a:pt x="5174" y="389"/>
                  <a:pt x="5170" y="375"/>
                </a:cubicBezTo>
                <a:cubicBezTo>
                  <a:pt x="5167" y="372"/>
                  <a:pt x="5165" y="370"/>
                  <a:pt x="5162" y="370"/>
                </a:cubicBezTo>
                <a:cubicBezTo>
                  <a:pt x="5154" y="370"/>
                  <a:pt x="5147" y="391"/>
                  <a:pt x="5147" y="426"/>
                </a:cubicBezTo>
                <a:lnTo>
                  <a:pt x="5136" y="438"/>
                </a:lnTo>
                <a:lnTo>
                  <a:pt x="5124" y="449"/>
                </a:lnTo>
                <a:cubicBezTo>
                  <a:pt x="5119" y="448"/>
                  <a:pt x="5114" y="447"/>
                  <a:pt x="5110" y="447"/>
                </a:cubicBezTo>
                <a:cubicBezTo>
                  <a:pt x="5083" y="447"/>
                  <a:pt x="5080" y="473"/>
                  <a:pt x="5085" y="483"/>
                </a:cubicBezTo>
                <a:cubicBezTo>
                  <a:pt x="5085" y="495"/>
                  <a:pt x="5056" y="517"/>
                  <a:pt x="5011" y="534"/>
                </a:cubicBezTo>
                <a:lnTo>
                  <a:pt x="4971" y="546"/>
                </a:lnTo>
                <a:cubicBezTo>
                  <a:pt x="4966" y="546"/>
                  <a:pt x="4949" y="529"/>
                  <a:pt x="4949" y="523"/>
                </a:cubicBezTo>
                <a:lnTo>
                  <a:pt x="4943" y="512"/>
                </a:lnTo>
                <a:cubicBezTo>
                  <a:pt x="4952" y="498"/>
                  <a:pt x="4969" y="487"/>
                  <a:pt x="4984" y="487"/>
                </a:cubicBezTo>
                <a:cubicBezTo>
                  <a:pt x="4988" y="487"/>
                  <a:pt x="4991" y="488"/>
                  <a:pt x="4994" y="489"/>
                </a:cubicBezTo>
                <a:lnTo>
                  <a:pt x="5011" y="483"/>
                </a:lnTo>
                <a:lnTo>
                  <a:pt x="5022" y="478"/>
                </a:lnTo>
                <a:cubicBezTo>
                  <a:pt x="5034" y="466"/>
                  <a:pt x="5034" y="443"/>
                  <a:pt x="5028" y="426"/>
                </a:cubicBezTo>
                <a:lnTo>
                  <a:pt x="5017" y="421"/>
                </a:lnTo>
                <a:lnTo>
                  <a:pt x="4949" y="392"/>
                </a:lnTo>
                <a:cubicBezTo>
                  <a:pt x="4897" y="324"/>
                  <a:pt x="4880" y="222"/>
                  <a:pt x="4886" y="200"/>
                </a:cubicBezTo>
                <a:cubicBezTo>
                  <a:pt x="4890" y="188"/>
                  <a:pt x="4869" y="177"/>
                  <a:pt x="4851" y="177"/>
                </a:cubicBezTo>
                <a:cubicBezTo>
                  <a:pt x="4842" y="177"/>
                  <a:pt x="4833" y="180"/>
                  <a:pt x="4829" y="188"/>
                </a:cubicBezTo>
                <a:cubicBezTo>
                  <a:pt x="4823" y="197"/>
                  <a:pt x="4816" y="202"/>
                  <a:pt x="4809" y="202"/>
                </a:cubicBezTo>
                <a:cubicBezTo>
                  <a:pt x="4800" y="202"/>
                  <a:pt x="4791" y="192"/>
                  <a:pt x="4784" y="171"/>
                </a:cubicBezTo>
                <a:lnTo>
                  <a:pt x="4773" y="143"/>
                </a:lnTo>
                <a:cubicBezTo>
                  <a:pt x="4767" y="126"/>
                  <a:pt x="4756" y="97"/>
                  <a:pt x="4744" y="80"/>
                </a:cubicBezTo>
                <a:lnTo>
                  <a:pt x="4739" y="69"/>
                </a:lnTo>
                <a:cubicBezTo>
                  <a:pt x="4727" y="69"/>
                  <a:pt x="4716" y="80"/>
                  <a:pt x="4716" y="92"/>
                </a:cubicBezTo>
                <a:lnTo>
                  <a:pt x="4722" y="109"/>
                </a:lnTo>
                <a:lnTo>
                  <a:pt x="4722" y="120"/>
                </a:lnTo>
                <a:cubicBezTo>
                  <a:pt x="4722" y="134"/>
                  <a:pt x="4714" y="144"/>
                  <a:pt x="4708" y="144"/>
                </a:cubicBezTo>
                <a:cubicBezTo>
                  <a:pt x="4707" y="144"/>
                  <a:pt x="4706" y="144"/>
                  <a:pt x="4705" y="143"/>
                </a:cubicBezTo>
                <a:lnTo>
                  <a:pt x="4693" y="137"/>
                </a:lnTo>
                <a:lnTo>
                  <a:pt x="4653" y="109"/>
                </a:lnTo>
                <a:cubicBezTo>
                  <a:pt x="4631" y="154"/>
                  <a:pt x="4642" y="211"/>
                  <a:pt x="4653" y="217"/>
                </a:cubicBezTo>
                <a:cubicBezTo>
                  <a:pt x="4659" y="228"/>
                  <a:pt x="4625" y="290"/>
                  <a:pt x="4608" y="307"/>
                </a:cubicBezTo>
                <a:cubicBezTo>
                  <a:pt x="4597" y="330"/>
                  <a:pt x="4534" y="330"/>
                  <a:pt x="4529" y="347"/>
                </a:cubicBezTo>
                <a:cubicBezTo>
                  <a:pt x="4523" y="370"/>
                  <a:pt x="4517" y="381"/>
                  <a:pt x="4512" y="381"/>
                </a:cubicBezTo>
                <a:lnTo>
                  <a:pt x="4478" y="364"/>
                </a:lnTo>
                <a:cubicBezTo>
                  <a:pt x="4444" y="341"/>
                  <a:pt x="4409" y="313"/>
                  <a:pt x="4404" y="302"/>
                </a:cubicBezTo>
                <a:lnTo>
                  <a:pt x="4404" y="296"/>
                </a:lnTo>
                <a:lnTo>
                  <a:pt x="4398" y="279"/>
                </a:lnTo>
                <a:cubicBezTo>
                  <a:pt x="4387" y="273"/>
                  <a:pt x="4353" y="273"/>
                  <a:pt x="4319" y="273"/>
                </a:cubicBezTo>
                <a:lnTo>
                  <a:pt x="4330" y="222"/>
                </a:lnTo>
                <a:lnTo>
                  <a:pt x="4341" y="182"/>
                </a:lnTo>
                <a:cubicBezTo>
                  <a:pt x="4341" y="151"/>
                  <a:pt x="4325" y="133"/>
                  <a:pt x="4301" y="133"/>
                </a:cubicBezTo>
                <a:cubicBezTo>
                  <a:pt x="4291" y="133"/>
                  <a:pt x="4279" y="136"/>
                  <a:pt x="4268" y="143"/>
                </a:cubicBezTo>
                <a:lnTo>
                  <a:pt x="4262" y="177"/>
                </a:lnTo>
                <a:lnTo>
                  <a:pt x="4251" y="256"/>
                </a:lnTo>
                <a:cubicBezTo>
                  <a:pt x="4200" y="262"/>
                  <a:pt x="4166" y="279"/>
                  <a:pt x="4177" y="296"/>
                </a:cubicBezTo>
                <a:lnTo>
                  <a:pt x="4183" y="307"/>
                </a:lnTo>
                <a:cubicBezTo>
                  <a:pt x="4200" y="330"/>
                  <a:pt x="4256" y="313"/>
                  <a:pt x="4228" y="370"/>
                </a:cubicBezTo>
                <a:lnTo>
                  <a:pt x="4211" y="404"/>
                </a:lnTo>
                <a:cubicBezTo>
                  <a:pt x="4183" y="381"/>
                  <a:pt x="4137" y="358"/>
                  <a:pt x="4114" y="347"/>
                </a:cubicBezTo>
                <a:lnTo>
                  <a:pt x="4114" y="341"/>
                </a:lnTo>
                <a:lnTo>
                  <a:pt x="4120" y="262"/>
                </a:lnTo>
                <a:lnTo>
                  <a:pt x="4120" y="262"/>
                </a:lnTo>
                <a:cubicBezTo>
                  <a:pt x="4114" y="263"/>
                  <a:pt x="4107" y="263"/>
                  <a:pt x="4102" y="263"/>
                </a:cubicBezTo>
                <a:cubicBezTo>
                  <a:pt x="4062" y="263"/>
                  <a:pt x="4043" y="247"/>
                  <a:pt x="4058" y="222"/>
                </a:cubicBezTo>
                <a:lnTo>
                  <a:pt x="4058" y="194"/>
                </a:lnTo>
                <a:cubicBezTo>
                  <a:pt x="4061" y="173"/>
                  <a:pt x="4066" y="166"/>
                  <a:pt x="4071" y="166"/>
                </a:cubicBezTo>
                <a:cubicBezTo>
                  <a:pt x="4080" y="166"/>
                  <a:pt x="4091" y="191"/>
                  <a:pt x="4099" y="191"/>
                </a:cubicBezTo>
                <a:cubicBezTo>
                  <a:pt x="4101" y="191"/>
                  <a:pt x="4102" y="190"/>
                  <a:pt x="4103" y="188"/>
                </a:cubicBezTo>
                <a:cubicBezTo>
                  <a:pt x="4114" y="154"/>
                  <a:pt x="4126" y="120"/>
                  <a:pt x="4086" y="97"/>
                </a:cubicBezTo>
                <a:cubicBezTo>
                  <a:pt x="4069" y="86"/>
                  <a:pt x="4052" y="75"/>
                  <a:pt x="4041" y="52"/>
                </a:cubicBezTo>
                <a:lnTo>
                  <a:pt x="4007" y="1"/>
                </a:lnTo>
                <a:close/>
              </a:path>
            </a:pathLst>
          </a:custGeom>
          <a:solidFill>
            <a:srgbClr val="F08B6B">
              <a:alpha val="275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" name="Google Shape;140;p21"/>
          <p:cNvSpPr/>
          <p:nvPr/>
        </p:nvSpPr>
        <p:spPr>
          <a:xfrm>
            <a:off x="7873767" y="-477338"/>
            <a:ext cx="926951" cy="1017885"/>
          </a:xfrm>
          <a:custGeom>
            <a:rect b="b" l="l" r="r" t="t"/>
            <a:pathLst>
              <a:path extrusionOk="0" h="11496" w="10469">
                <a:moveTo>
                  <a:pt x="8249" y="233"/>
                </a:moveTo>
                <a:cubicBezTo>
                  <a:pt x="8249" y="235"/>
                  <a:pt x="8250" y="236"/>
                  <a:pt x="8250" y="237"/>
                </a:cubicBezTo>
                <a:lnTo>
                  <a:pt x="8250" y="237"/>
                </a:lnTo>
                <a:cubicBezTo>
                  <a:pt x="8250" y="236"/>
                  <a:pt x="8250" y="234"/>
                  <a:pt x="8250" y="233"/>
                </a:cubicBezTo>
                <a:close/>
                <a:moveTo>
                  <a:pt x="8224" y="447"/>
                </a:moveTo>
                <a:cubicBezTo>
                  <a:pt x="8230" y="447"/>
                  <a:pt x="8232" y="452"/>
                  <a:pt x="8228" y="460"/>
                </a:cubicBezTo>
                <a:cubicBezTo>
                  <a:pt x="8222" y="472"/>
                  <a:pt x="8194" y="500"/>
                  <a:pt x="8182" y="511"/>
                </a:cubicBezTo>
                <a:cubicBezTo>
                  <a:pt x="8177" y="511"/>
                  <a:pt x="8177" y="511"/>
                  <a:pt x="8154" y="500"/>
                </a:cubicBezTo>
                <a:lnTo>
                  <a:pt x="8120" y="483"/>
                </a:lnTo>
                <a:lnTo>
                  <a:pt x="8126" y="483"/>
                </a:lnTo>
                <a:cubicBezTo>
                  <a:pt x="8148" y="472"/>
                  <a:pt x="8199" y="454"/>
                  <a:pt x="8216" y="449"/>
                </a:cubicBezTo>
                <a:cubicBezTo>
                  <a:pt x="8219" y="447"/>
                  <a:pt x="8222" y="447"/>
                  <a:pt x="8224" y="447"/>
                </a:cubicBezTo>
                <a:close/>
                <a:moveTo>
                  <a:pt x="3513" y="625"/>
                </a:moveTo>
                <a:cubicBezTo>
                  <a:pt x="3524" y="625"/>
                  <a:pt x="3541" y="625"/>
                  <a:pt x="3541" y="630"/>
                </a:cubicBezTo>
                <a:cubicBezTo>
                  <a:pt x="3541" y="636"/>
                  <a:pt x="3536" y="636"/>
                  <a:pt x="3530" y="642"/>
                </a:cubicBezTo>
                <a:cubicBezTo>
                  <a:pt x="3524" y="636"/>
                  <a:pt x="3519" y="630"/>
                  <a:pt x="3513" y="630"/>
                </a:cubicBezTo>
                <a:cubicBezTo>
                  <a:pt x="3513" y="630"/>
                  <a:pt x="3513" y="630"/>
                  <a:pt x="3513" y="625"/>
                </a:cubicBezTo>
                <a:close/>
                <a:moveTo>
                  <a:pt x="1152" y="635"/>
                </a:moveTo>
                <a:cubicBezTo>
                  <a:pt x="1157" y="635"/>
                  <a:pt x="1161" y="638"/>
                  <a:pt x="1164" y="642"/>
                </a:cubicBezTo>
                <a:cubicBezTo>
                  <a:pt x="1181" y="653"/>
                  <a:pt x="1164" y="653"/>
                  <a:pt x="1164" y="659"/>
                </a:cubicBezTo>
                <a:lnTo>
                  <a:pt x="1158" y="664"/>
                </a:lnTo>
                <a:cubicBezTo>
                  <a:pt x="1153" y="676"/>
                  <a:pt x="1147" y="681"/>
                  <a:pt x="1136" y="681"/>
                </a:cubicBezTo>
                <a:lnTo>
                  <a:pt x="1136" y="676"/>
                </a:lnTo>
                <a:cubicBezTo>
                  <a:pt x="1124" y="670"/>
                  <a:pt x="1101" y="664"/>
                  <a:pt x="1096" y="659"/>
                </a:cubicBezTo>
                <a:cubicBezTo>
                  <a:pt x="1096" y="647"/>
                  <a:pt x="1104" y="646"/>
                  <a:pt x="1114" y="646"/>
                </a:cubicBezTo>
                <a:cubicBezTo>
                  <a:pt x="1117" y="646"/>
                  <a:pt x="1120" y="646"/>
                  <a:pt x="1123" y="646"/>
                </a:cubicBezTo>
                <a:cubicBezTo>
                  <a:pt x="1129" y="646"/>
                  <a:pt x="1134" y="646"/>
                  <a:pt x="1136" y="642"/>
                </a:cubicBezTo>
                <a:cubicBezTo>
                  <a:pt x="1143" y="637"/>
                  <a:pt x="1148" y="635"/>
                  <a:pt x="1152" y="635"/>
                </a:cubicBezTo>
                <a:close/>
                <a:moveTo>
                  <a:pt x="4552" y="635"/>
                </a:moveTo>
                <a:cubicBezTo>
                  <a:pt x="4557" y="635"/>
                  <a:pt x="4562" y="638"/>
                  <a:pt x="4568" y="642"/>
                </a:cubicBezTo>
                <a:cubicBezTo>
                  <a:pt x="4580" y="653"/>
                  <a:pt x="4568" y="653"/>
                  <a:pt x="4562" y="659"/>
                </a:cubicBezTo>
                <a:lnTo>
                  <a:pt x="4557" y="670"/>
                </a:lnTo>
                <a:cubicBezTo>
                  <a:pt x="4557" y="676"/>
                  <a:pt x="4545" y="681"/>
                  <a:pt x="4540" y="681"/>
                </a:cubicBezTo>
                <a:lnTo>
                  <a:pt x="4534" y="681"/>
                </a:lnTo>
                <a:cubicBezTo>
                  <a:pt x="4523" y="670"/>
                  <a:pt x="4500" y="664"/>
                  <a:pt x="4500" y="659"/>
                </a:cubicBezTo>
                <a:cubicBezTo>
                  <a:pt x="4497" y="647"/>
                  <a:pt x="4504" y="646"/>
                  <a:pt x="4514" y="646"/>
                </a:cubicBezTo>
                <a:cubicBezTo>
                  <a:pt x="4517" y="646"/>
                  <a:pt x="4520" y="646"/>
                  <a:pt x="4523" y="646"/>
                </a:cubicBezTo>
                <a:cubicBezTo>
                  <a:pt x="4530" y="646"/>
                  <a:pt x="4536" y="646"/>
                  <a:pt x="4540" y="642"/>
                </a:cubicBezTo>
                <a:cubicBezTo>
                  <a:pt x="4545" y="637"/>
                  <a:pt x="4548" y="635"/>
                  <a:pt x="4552" y="635"/>
                </a:cubicBezTo>
                <a:close/>
                <a:moveTo>
                  <a:pt x="6009" y="647"/>
                </a:moveTo>
                <a:cubicBezTo>
                  <a:pt x="6021" y="653"/>
                  <a:pt x="6038" y="670"/>
                  <a:pt x="6038" y="676"/>
                </a:cubicBezTo>
                <a:lnTo>
                  <a:pt x="6032" y="681"/>
                </a:lnTo>
                <a:lnTo>
                  <a:pt x="6026" y="687"/>
                </a:lnTo>
                <a:cubicBezTo>
                  <a:pt x="6026" y="694"/>
                  <a:pt x="6019" y="696"/>
                  <a:pt x="6010" y="696"/>
                </a:cubicBezTo>
                <a:cubicBezTo>
                  <a:pt x="5995" y="696"/>
                  <a:pt x="5974" y="691"/>
                  <a:pt x="5964" y="687"/>
                </a:cubicBezTo>
                <a:cubicBezTo>
                  <a:pt x="5947" y="681"/>
                  <a:pt x="5953" y="670"/>
                  <a:pt x="5975" y="664"/>
                </a:cubicBezTo>
                <a:lnTo>
                  <a:pt x="5992" y="659"/>
                </a:lnTo>
                <a:lnTo>
                  <a:pt x="6009" y="647"/>
                </a:lnTo>
                <a:close/>
                <a:moveTo>
                  <a:pt x="1532" y="800"/>
                </a:moveTo>
                <a:cubicBezTo>
                  <a:pt x="1534" y="800"/>
                  <a:pt x="1537" y="800"/>
                  <a:pt x="1538" y="801"/>
                </a:cubicBezTo>
                <a:cubicBezTo>
                  <a:pt x="1555" y="812"/>
                  <a:pt x="1561" y="818"/>
                  <a:pt x="1544" y="818"/>
                </a:cubicBezTo>
                <a:lnTo>
                  <a:pt x="1538" y="818"/>
                </a:lnTo>
                <a:cubicBezTo>
                  <a:pt x="1516" y="818"/>
                  <a:pt x="1504" y="823"/>
                  <a:pt x="1504" y="840"/>
                </a:cubicBezTo>
                <a:cubicBezTo>
                  <a:pt x="1500" y="842"/>
                  <a:pt x="1496" y="843"/>
                  <a:pt x="1493" y="843"/>
                </a:cubicBezTo>
                <a:cubicBezTo>
                  <a:pt x="1485" y="843"/>
                  <a:pt x="1482" y="837"/>
                  <a:pt x="1482" y="829"/>
                </a:cubicBezTo>
                <a:cubicBezTo>
                  <a:pt x="1487" y="819"/>
                  <a:pt x="1514" y="800"/>
                  <a:pt x="1532" y="800"/>
                </a:cubicBezTo>
                <a:close/>
                <a:moveTo>
                  <a:pt x="4937" y="801"/>
                </a:moveTo>
                <a:cubicBezTo>
                  <a:pt x="4960" y="812"/>
                  <a:pt x="4960" y="818"/>
                  <a:pt x="4948" y="818"/>
                </a:cubicBezTo>
                <a:lnTo>
                  <a:pt x="4937" y="818"/>
                </a:lnTo>
                <a:cubicBezTo>
                  <a:pt x="4914" y="818"/>
                  <a:pt x="4903" y="823"/>
                  <a:pt x="4903" y="840"/>
                </a:cubicBezTo>
                <a:cubicBezTo>
                  <a:pt x="4898" y="842"/>
                  <a:pt x="4895" y="843"/>
                  <a:pt x="4892" y="843"/>
                </a:cubicBezTo>
                <a:cubicBezTo>
                  <a:pt x="4884" y="843"/>
                  <a:pt x="4882" y="837"/>
                  <a:pt x="4886" y="829"/>
                </a:cubicBezTo>
                <a:cubicBezTo>
                  <a:pt x="4886" y="829"/>
                  <a:pt x="4886" y="829"/>
                  <a:pt x="4886" y="823"/>
                </a:cubicBezTo>
                <a:cubicBezTo>
                  <a:pt x="4892" y="823"/>
                  <a:pt x="4897" y="818"/>
                  <a:pt x="4909" y="818"/>
                </a:cubicBezTo>
                <a:lnTo>
                  <a:pt x="4931" y="806"/>
                </a:lnTo>
                <a:lnTo>
                  <a:pt x="4931" y="801"/>
                </a:lnTo>
                <a:cubicBezTo>
                  <a:pt x="4931" y="801"/>
                  <a:pt x="4937" y="801"/>
                  <a:pt x="4937" y="806"/>
                </a:cubicBezTo>
                <a:lnTo>
                  <a:pt x="4937" y="801"/>
                </a:lnTo>
                <a:close/>
                <a:moveTo>
                  <a:pt x="3791" y="1005"/>
                </a:moveTo>
                <a:cubicBezTo>
                  <a:pt x="3791" y="1011"/>
                  <a:pt x="3791" y="1016"/>
                  <a:pt x="3791" y="1022"/>
                </a:cubicBezTo>
                <a:cubicBezTo>
                  <a:pt x="3791" y="1022"/>
                  <a:pt x="3785" y="1016"/>
                  <a:pt x="3785" y="1016"/>
                </a:cubicBezTo>
                <a:cubicBezTo>
                  <a:pt x="3780" y="1011"/>
                  <a:pt x="3785" y="1011"/>
                  <a:pt x="3791" y="1005"/>
                </a:cubicBezTo>
                <a:close/>
                <a:moveTo>
                  <a:pt x="1958" y="937"/>
                </a:moveTo>
                <a:cubicBezTo>
                  <a:pt x="1958" y="942"/>
                  <a:pt x="1970" y="948"/>
                  <a:pt x="1964" y="948"/>
                </a:cubicBezTo>
                <a:lnTo>
                  <a:pt x="1964" y="959"/>
                </a:lnTo>
                <a:cubicBezTo>
                  <a:pt x="1964" y="971"/>
                  <a:pt x="1998" y="1011"/>
                  <a:pt x="1987" y="1016"/>
                </a:cubicBezTo>
                <a:cubicBezTo>
                  <a:pt x="1984" y="1022"/>
                  <a:pt x="1979" y="1025"/>
                  <a:pt x="1976" y="1025"/>
                </a:cubicBezTo>
                <a:cubicBezTo>
                  <a:pt x="1972" y="1025"/>
                  <a:pt x="1970" y="1022"/>
                  <a:pt x="1970" y="1016"/>
                </a:cubicBezTo>
                <a:lnTo>
                  <a:pt x="1970" y="1011"/>
                </a:lnTo>
                <a:cubicBezTo>
                  <a:pt x="1967" y="1002"/>
                  <a:pt x="1964" y="999"/>
                  <a:pt x="1960" y="999"/>
                </a:cubicBezTo>
                <a:cubicBezTo>
                  <a:pt x="1957" y="999"/>
                  <a:pt x="1953" y="1002"/>
                  <a:pt x="1947" y="1005"/>
                </a:cubicBezTo>
                <a:cubicBezTo>
                  <a:pt x="1947" y="1005"/>
                  <a:pt x="1919" y="994"/>
                  <a:pt x="1919" y="988"/>
                </a:cubicBezTo>
                <a:cubicBezTo>
                  <a:pt x="1924" y="971"/>
                  <a:pt x="1936" y="954"/>
                  <a:pt x="1941" y="937"/>
                </a:cubicBezTo>
                <a:close/>
                <a:moveTo>
                  <a:pt x="2435" y="1011"/>
                </a:moveTo>
                <a:cubicBezTo>
                  <a:pt x="2440" y="1028"/>
                  <a:pt x="2440" y="1028"/>
                  <a:pt x="2440" y="1028"/>
                </a:cubicBezTo>
                <a:cubicBezTo>
                  <a:pt x="2440" y="1028"/>
                  <a:pt x="2440" y="1028"/>
                  <a:pt x="2435" y="1033"/>
                </a:cubicBezTo>
                <a:cubicBezTo>
                  <a:pt x="2435" y="1028"/>
                  <a:pt x="2435" y="1016"/>
                  <a:pt x="2435" y="1011"/>
                </a:cubicBezTo>
                <a:close/>
                <a:moveTo>
                  <a:pt x="2202" y="1090"/>
                </a:moveTo>
                <a:cubicBezTo>
                  <a:pt x="2202" y="1090"/>
                  <a:pt x="2202" y="1096"/>
                  <a:pt x="2202" y="1096"/>
                </a:cubicBezTo>
                <a:lnTo>
                  <a:pt x="2208" y="1107"/>
                </a:lnTo>
                <a:lnTo>
                  <a:pt x="2214" y="1107"/>
                </a:lnTo>
                <a:cubicBezTo>
                  <a:pt x="2208" y="1118"/>
                  <a:pt x="2191" y="1118"/>
                  <a:pt x="2191" y="1118"/>
                </a:cubicBezTo>
                <a:cubicBezTo>
                  <a:pt x="2185" y="1118"/>
                  <a:pt x="2179" y="1107"/>
                  <a:pt x="2179" y="1096"/>
                </a:cubicBezTo>
                <a:cubicBezTo>
                  <a:pt x="2185" y="1096"/>
                  <a:pt x="2191" y="1096"/>
                  <a:pt x="2202" y="1090"/>
                </a:cubicBezTo>
                <a:close/>
                <a:moveTo>
                  <a:pt x="1866" y="1010"/>
                </a:moveTo>
                <a:cubicBezTo>
                  <a:pt x="1869" y="1010"/>
                  <a:pt x="1871" y="1012"/>
                  <a:pt x="1873" y="1016"/>
                </a:cubicBezTo>
                <a:cubicBezTo>
                  <a:pt x="1890" y="1039"/>
                  <a:pt x="1913" y="1056"/>
                  <a:pt x="1913" y="1073"/>
                </a:cubicBezTo>
                <a:cubicBezTo>
                  <a:pt x="1913" y="1101"/>
                  <a:pt x="1862" y="1084"/>
                  <a:pt x="1845" y="1101"/>
                </a:cubicBezTo>
                <a:lnTo>
                  <a:pt x="1839" y="1101"/>
                </a:lnTo>
                <a:cubicBezTo>
                  <a:pt x="1805" y="1113"/>
                  <a:pt x="1805" y="1113"/>
                  <a:pt x="1811" y="1135"/>
                </a:cubicBezTo>
                <a:cubicBezTo>
                  <a:pt x="1816" y="1141"/>
                  <a:pt x="1816" y="1147"/>
                  <a:pt x="1822" y="1152"/>
                </a:cubicBezTo>
                <a:cubicBezTo>
                  <a:pt x="1822" y="1152"/>
                  <a:pt x="1816" y="1152"/>
                  <a:pt x="1816" y="1158"/>
                </a:cubicBezTo>
                <a:cubicBezTo>
                  <a:pt x="1816" y="1159"/>
                  <a:pt x="1815" y="1159"/>
                  <a:pt x="1814" y="1159"/>
                </a:cubicBezTo>
                <a:cubicBezTo>
                  <a:pt x="1805" y="1159"/>
                  <a:pt x="1782" y="1140"/>
                  <a:pt x="1782" y="1130"/>
                </a:cubicBezTo>
                <a:cubicBezTo>
                  <a:pt x="1782" y="1118"/>
                  <a:pt x="1788" y="1096"/>
                  <a:pt x="1788" y="1090"/>
                </a:cubicBezTo>
                <a:cubicBezTo>
                  <a:pt x="1788" y="1084"/>
                  <a:pt x="1777" y="1067"/>
                  <a:pt x="1771" y="1056"/>
                </a:cubicBezTo>
                <a:cubicBezTo>
                  <a:pt x="1777" y="1056"/>
                  <a:pt x="1777" y="1062"/>
                  <a:pt x="1782" y="1062"/>
                </a:cubicBezTo>
                <a:cubicBezTo>
                  <a:pt x="1782" y="1063"/>
                  <a:pt x="1784" y="1064"/>
                  <a:pt x="1787" y="1064"/>
                </a:cubicBezTo>
                <a:cubicBezTo>
                  <a:pt x="1794" y="1064"/>
                  <a:pt x="1807" y="1060"/>
                  <a:pt x="1811" y="1056"/>
                </a:cubicBezTo>
                <a:cubicBezTo>
                  <a:pt x="1828" y="1050"/>
                  <a:pt x="1845" y="1039"/>
                  <a:pt x="1850" y="1022"/>
                </a:cubicBezTo>
                <a:cubicBezTo>
                  <a:pt x="1857" y="1015"/>
                  <a:pt x="1862" y="1010"/>
                  <a:pt x="1866" y="1010"/>
                </a:cubicBezTo>
                <a:close/>
                <a:moveTo>
                  <a:pt x="251" y="3392"/>
                </a:moveTo>
                <a:cubicBezTo>
                  <a:pt x="254" y="3392"/>
                  <a:pt x="263" y="3403"/>
                  <a:pt x="267" y="3422"/>
                </a:cubicBezTo>
                <a:lnTo>
                  <a:pt x="245" y="3445"/>
                </a:lnTo>
                <a:lnTo>
                  <a:pt x="239" y="3445"/>
                </a:lnTo>
                <a:cubicBezTo>
                  <a:pt x="245" y="3456"/>
                  <a:pt x="228" y="3467"/>
                  <a:pt x="211" y="3467"/>
                </a:cubicBezTo>
                <a:cubicBezTo>
                  <a:pt x="199" y="3467"/>
                  <a:pt x="211" y="3445"/>
                  <a:pt x="216" y="3439"/>
                </a:cubicBezTo>
                <a:cubicBezTo>
                  <a:pt x="228" y="3433"/>
                  <a:pt x="250" y="3405"/>
                  <a:pt x="250" y="3394"/>
                </a:cubicBezTo>
                <a:cubicBezTo>
                  <a:pt x="250" y="3393"/>
                  <a:pt x="251" y="3392"/>
                  <a:pt x="251" y="3392"/>
                </a:cubicBezTo>
                <a:close/>
                <a:moveTo>
                  <a:pt x="10265" y="3542"/>
                </a:moveTo>
                <a:cubicBezTo>
                  <a:pt x="10269" y="3542"/>
                  <a:pt x="10273" y="3544"/>
                  <a:pt x="10276" y="3547"/>
                </a:cubicBezTo>
                <a:cubicBezTo>
                  <a:pt x="10282" y="3558"/>
                  <a:pt x="10253" y="3581"/>
                  <a:pt x="10236" y="3586"/>
                </a:cubicBezTo>
                <a:cubicBezTo>
                  <a:pt x="10234" y="3587"/>
                  <a:pt x="10232" y="3588"/>
                  <a:pt x="10230" y="3588"/>
                </a:cubicBezTo>
                <a:cubicBezTo>
                  <a:pt x="10216" y="3588"/>
                  <a:pt x="10209" y="3574"/>
                  <a:pt x="10214" y="3569"/>
                </a:cubicBezTo>
                <a:cubicBezTo>
                  <a:pt x="10225" y="3569"/>
                  <a:pt x="10242" y="3552"/>
                  <a:pt x="10253" y="3547"/>
                </a:cubicBezTo>
                <a:cubicBezTo>
                  <a:pt x="10256" y="3544"/>
                  <a:pt x="10260" y="3542"/>
                  <a:pt x="10265" y="3542"/>
                </a:cubicBezTo>
                <a:close/>
                <a:moveTo>
                  <a:pt x="220" y="3499"/>
                </a:moveTo>
                <a:cubicBezTo>
                  <a:pt x="230" y="3499"/>
                  <a:pt x="242" y="3506"/>
                  <a:pt x="250" y="3518"/>
                </a:cubicBezTo>
                <a:lnTo>
                  <a:pt x="256" y="3530"/>
                </a:lnTo>
                <a:lnTo>
                  <a:pt x="267" y="3541"/>
                </a:lnTo>
                <a:cubicBezTo>
                  <a:pt x="262" y="3558"/>
                  <a:pt x="256" y="3581"/>
                  <a:pt x="262" y="3586"/>
                </a:cubicBezTo>
                <a:cubicBezTo>
                  <a:pt x="262" y="3592"/>
                  <a:pt x="273" y="3620"/>
                  <a:pt x="262" y="3626"/>
                </a:cubicBezTo>
                <a:cubicBezTo>
                  <a:pt x="261" y="3627"/>
                  <a:pt x="260" y="3627"/>
                  <a:pt x="259" y="3627"/>
                </a:cubicBezTo>
                <a:cubicBezTo>
                  <a:pt x="248" y="3627"/>
                  <a:pt x="239" y="3602"/>
                  <a:pt x="239" y="3592"/>
                </a:cubicBezTo>
                <a:cubicBezTo>
                  <a:pt x="239" y="3581"/>
                  <a:pt x="239" y="3547"/>
                  <a:pt x="233" y="3541"/>
                </a:cubicBezTo>
                <a:cubicBezTo>
                  <a:pt x="222" y="3535"/>
                  <a:pt x="199" y="3507"/>
                  <a:pt x="211" y="3501"/>
                </a:cubicBezTo>
                <a:cubicBezTo>
                  <a:pt x="214" y="3500"/>
                  <a:pt x="217" y="3499"/>
                  <a:pt x="220" y="3499"/>
                </a:cubicBezTo>
                <a:close/>
                <a:moveTo>
                  <a:pt x="284" y="3808"/>
                </a:moveTo>
                <a:cubicBezTo>
                  <a:pt x="284" y="3813"/>
                  <a:pt x="284" y="3819"/>
                  <a:pt x="279" y="3830"/>
                </a:cubicBezTo>
                <a:cubicBezTo>
                  <a:pt x="273" y="3842"/>
                  <a:pt x="290" y="3887"/>
                  <a:pt x="290" y="3898"/>
                </a:cubicBezTo>
                <a:cubicBezTo>
                  <a:pt x="287" y="3905"/>
                  <a:pt x="282" y="3908"/>
                  <a:pt x="274" y="3908"/>
                </a:cubicBezTo>
                <a:cubicBezTo>
                  <a:pt x="269" y="3908"/>
                  <a:pt x="263" y="3907"/>
                  <a:pt x="256" y="3904"/>
                </a:cubicBezTo>
                <a:lnTo>
                  <a:pt x="245" y="3898"/>
                </a:lnTo>
                <a:cubicBezTo>
                  <a:pt x="245" y="3898"/>
                  <a:pt x="239" y="3893"/>
                  <a:pt x="239" y="3893"/>
                </a:cubicBezTo>
                <a:lnTo>
                  <a:pt x="262" y="3876"/>
                </a:lnTo>
                <a:cubicBezTo>
                  <a:pt x="250" y="3859"/>
                  <a:pt x="256" y="3825"/>
                  <a:pt x="262" y="3819"/>
                </a:cubicBezTo>
                <a:cubicBezTo>
                  <a:pt x="273" y="3813"/>
                  <a:pt x="284" y="3808"/>
                  <a:pt x="284" y="3808"/>
                </a:cubicBezTo>
                <a:close/>
                <a:moveTo>
                  <a:pt x="165" y="4131"/>
                </a:moveTo>
                <a:cubicBezTo>
                  <a:pt x="182" y="4131"/>
                  <a:pt x="177" y="4131"/>
                  <a:pt x="160" y="4137"/>
                </a:cubicBezTo>
                <a:cubicBezTo>
                  <a:pt x="144" y="4137"/>
                  <a:pt x="124" y="4142"/>
                  <a:pt x="111" y="4142"/>
                </a:cubicBezTo>
                <a:cubicBezTo>
                  <a:pt x="104" y="4142"/>
                  <a:pt x="99" y="4141"/>
                  <a:pt x="97" y="4137"/>
                </a:cubicBezTo>
                <a:cubicBezTo>
                  <a:pt x="97" y="4131"/>
                  <a:pt x="143" y="4131"/>
                  <a:pt x="165" y="4131"/>
                </a:cubicBezTo>
                <a:close/>
                <a:moveTo>
                  <a:pt x="185" y="4479"/>
                </a:moveTo>
                <a:cubicBezTo>
                  <a:pt x="191" y="4479"/>
                  <a:pt x="194" y="4481"/>
                  <a:pt x="194" y="4483"/>
                </a:cubicBezTo>
                <a:cubicBezTo>
                  <a:pt x="194" y="4489"/>
                  <a:pt x="171" y="4500"/>
                  <a:pt x="154" y="4506"/>
                </a:cubicBezTo>
                <a:lnTo>
                  <a:pt x="148" y="4517"/>
                </a:lnTo>
                <a:lnTo>
                  <a:pt x="143" y="4528"/>
                </a:lnTo>
                <a:cubicBezTo>
                  <a:pt x="143" y="4540"/>
                  <a:pt x="137" y="4557"/>
                  <a:pt x="120" y="4557"/>
                </a:cubicBezTo>
                <a:lnTo>
                  <a:pt x="114" y="4557"/>
                </a:lnTo>
                <a:lnTo>
                  <a:pt x="114" y="4551"/>
                </a:lnTo>
                <a:lnTo>
                  <a:pt x="109" y="4551"/>
                </a:lnTo>
                <a:cubicBezTo>
                  <a:pt x="103" y="4545"/>
                  <a:pt x="109" y="4528"/>
                  <a:pt x="126" y="4511"/>
                </a:cubicBezTo>
                <a:lnTo>
                  <a:pt x="137" y="4500"/>
                </a:lnTo>
                <a:lnTo>
                  <a:pt x="148" y="4489"/>
                </a:lnTo>
                <a:cubicBezTo>
                  <a:pt x="165" y="4482"/>
                  <a:pt x="178" y="4479"/>
                  <a:pt x="185" y="4479"/>
                </a:cubicBezTo>
                <a:close/>
                <a:moveTo>
                  <a:pt x="10260" y="5498"/>
                </a:moveTo>
                <a:cubicBezTo>
                  <a:pt x="10268" y="5498"/>
                  <a:pt x="10274" y="5500"/>
                  <a:pt x="10276" y="5504"/>
                </a:cubicBezTo>
                <a:cubicBezTo>
                  <a:pt x="10282" y="5510"/>
                  <a:pt x="10299" y="5533"/>
                  <a:pt x="10293" y="5538"/>
                </a:cubicBezTo>
                <a:cubicBezTo>
                  <a:pt x="10287" y="5544"/>
                  <a:pt x="10276" y="5544"/>
                  <a:pt x="10259" y="5544"/>
                </a:cubicBezTo>
                <a:lnTo>
                  <a:pt x="10242" y="5544"/>
                </a:lnTo>
                <a:cubicBezTo>
                  <a:pt x="10236" y="5544"/>
                  <a:pt x="10236" y="5527"/>
                  <a:pt x="10231" y="5516"/>
                </a:cubicBezTo>
                <a:cubicBezTo>
                  <a:pt x="10231" y="5505"/>
                  <a:pt x="10247" y="5498"/>
                  <a:pt x="10260" y="5498"/>
                </a:cubicBezTo>
                <a:close/>
                <a:moveTo>
                  <a:pt x="228" y="6003"/>
                </a:moveTo>
                <a:cubicBezTo>
                  <a:pt x="233" y="6003"/>
                  <a:pt x="239" y="6020"/>
                  <a:pt x="239" y="6032"/>
                </a:cubicBezTo>
                <a:cubicBezTo>
                  <a:pt x="239" y="6043"/>
                  <a:pt x="222" y="6049"/>
                  <a:pt x="211" y="6049"/>
                </a:cubicBezTo>
                <a:cubicBezTo>
                  <a:pt x="204" y="6049"/>
                  <a:pt x="199" y="6047"/>
                  <a:pt x="199" y="6043"/>
                </a:cubicBezTo>
                <a:lnTo>
                  <a:pt x="194" y="6043"/>
                </a:lnTo>
                <a:cubicBezTo>
                  <a:pt x="194" y="6038"/>
                  <a:pt x="177" y="6015"/>
                  <a:pt x="182" y="6009"/>
                </a:cubicBezTo>
                <a:cubicBezTo>
                  <a:pt x="182" y="6006"/>
                  <a:pt x="187" y="6005"/>
                  <a:pt x="192" y="6005"/>
                </a:cubicBezTo>
                <a:cubicBezTo>
                  <a:pt x="198" y="6005"/>
                  <a:pt x="205" y="6006"/>
                  <a:pt x="211" y="6009"/>
                </a:cubicBezTo>
                <a:lnTo>
                  <a:pt x="228" y="6003"/>
                </a:lnTo>
                <a:close/>
                <a:moveTo>
                  <a:pt x="10350" y="7002"/>
                </a:moveTo>
                <a:lnTo>
                  <a:pt x="10361" y="7008"/>
                </a:lnTo>
                <a:lnTo>
                  <a:pt x="10367" y="7008"/>
                </a:lnTo>
                <a:cubicBezTo>
                  <a:pt x="10372" y="7013"/>
                  <a:pt x="10361" y="7036"/>
                  <a:pt x="10350" y="7047"/>
                </a:cubicBezTo>
                <a:lnTo>
                  <a:pt x="10338" y="7059"/>
                </a:lnTo>
                <a:lnTo>
                  <a:pt x="10327" y="7076"/>
                </a:lnTo>
                <a:cubicBezTo>
                  <a:pt x="10307" y="7080"/>
                  <a:pt x="10290" y="7084"/>
                  <a:pt x="10283" y="7084"/>
                </a:cubicBezTo>
                <a:cubicBezTo>
                  <a:pt x="10281" y="7084"/>
                  <a:pt x="10280" y="7083"/>
                  <a:pt x="10282" y="7081"/>
                </a:cubicBezTo>
                <a:cubicBezTo>
                  <a:pt x="10282" y="7076"/>
                  <a:pt x="10299" y="7059"/>
                  <a:pt x="10316" y="7053"/>
                </a:cubicBezTo>
                <a:lnTo>
                  <a:pt x="10327" y="7042"/>
                </a:lnTo>
                <a:lnTo>
                  <a:pt x="10333" y="7036"/>
                </a:lnTo>
                <a:cubicBezTo>
                  <a:pt x="10327" y="7019"/>
                  <a:pt x="10338" y="7002"/>
                  <a:pt x="10350" y="7002"/>
                </a:cubicBezTo>
                <a:close/>
                <a:moveTo>
                  <a:pt x="10363" y="7423"/>
                </a:moveTo>
                <a:cubicBezTo>
                  <a:pt x="10369" y="7423"/>
                  <a:pt x="10372" y="7424"/>
                  <a:pt x="10372" y="7428"/>
                </a:cubicBezTo>
                <a:cubicBezTo>
                  <a:pt x="10378" y="7433"/>
                  <a:pt x="10327" y="7433"/>
                  <a:pt x="10310" y="7433"/>
                </a:cubicBezTo>
                <a:cubicBezTo>
                  <a:pt x="10293" y="7433"/>
                  <a:pt x="10293" y="7433"/>
                  <a:pt x="10316" y="7428"/>
                </a:cubicBezTo>
                <a:cubicBezTo>
                  <a:pt x="10331" y="7428"/>
                  <a:pt x="10351" y="7423"/>
                  <a:pt x="10363" y="7423"/>
                </a:cubicBezTo>
                <a:close/>
                <a:moveTo>
                  <a:pt x="10201" y="7656"/>
                </a:moveTo>
                <a:cubicBezTo>
                  <a:pt x="10206" y="7656"/>
                  <a:pt x="10212" y="7658"/>
                  <a:pt x="10219" y="7660"/>
                </a:cubicBezTo>
                <a:lnTo>
                  <a:pt x="10225" y="7666"/>
                </a:lnTo>
                <a:cubicBezTo>
                  <a:pt x="10225" y="7666"/>
                  <a:pt x="10236" y="7677"/>
                  <a:pt x="10231" y="7677"/>
                </a:cubicBezTo>
                <a:lnTo>
                  <a:pt x="10214" y="7694"/>
                </a:lnTo>
                <a:cubicBezTo>
                  <a:pt x="10225" y="7711"/>
                  <a:pt x="10219" y="7745"/>
                  <a:pt x="10214" y="7751"/>
                </a:cubicBezTo>
                <a:cubicBezTo>
                  <a:pt x="10202" y="7757"/>
                  <a:pt x="10191" y="7757"/>
                  <a:pt x="10191" y="7757"/>
                </a:cubicBezTo>
                <a:cubicBezTo>
                  <a:pt x="10185" y="7757"/>
                  <a:pt x="10191" y="7745"/>
                  <a:pt x="10197" y="7734"/>
                </a:cubicBezTo>
                <a:cubicBezTo>
                  <a:pt x="10202" y="7728"/>
                  <a:pt x="10185" y="7677"/>
                  <a:pt x="10185" y="7666"/>
                </a:cubicBezTo>
                <a:cubicBezTo>
                  <a:pt x="10189" y="7659"/>
                  <a:pt x="10194" y="7656"/>
                  <a:pt x="10201" y="7656"/>
                </a:cubicBezTo>
                <a:close/>
                <a:moveTo>
                  <a:pt x="246" y="7943"/>
                </a:moveTo>
                <a:cubicBezTo>
                  <a:pt x="257" y="7943"/>
                  <a:pt x="261" y="7956"/>
                  <a:pt x="256" y="7961"/>
                </a:cubicBezTo>
                <a:cubicBezTo>
                  <a:pt x="250" y="7961"/>
                  <a:pt x="228" y="7978"/>
                  <a:pt x="222" y="7984"/>
                </a:cubicBezTo>
                <a:cubicBezTo>
                  <a:pt x="220" y="7986"/>
                  <a:pt x="216" y="7987"/>
                  <a:pt x="213" y="7987"/>
                </a:cubicBezTo>
                <a:cubicBezTo>
                  <a:pt x="208" y="7987"/>
                  <a:pt x="203" y="7985"/>
                  <a:pt x="199" y="7978"/>
                </a:cubicBezTo>
                <a:cubicBezTo>
                  <a:pt x="194" y="7972"/>
                  <a:pt x="222" y="7944"/>
                  <a:pt x="239" y="7944"/>
                </a:cubicBezTo>
                <a:cubicBezTo>
                  <a:pt x="241" y="7943"/>
                  <a:pt x="244" y="7943"/>
                  <a:pt x="246" y="7943"/>
                </a:cubicBezTo>
                <a:close/>
                <a:moveTo>
                  <a:pt x="10217" y="7943"/>
                </a:moveTo>
                <a:cubicBezTo>
                  <a:pt x="10226" y="7943"/>
                  <a:pt x="10231" y="7968"/>
                  <a:pt x="10231" y="7978"/>
                </a:cubicBezTo>
                <a:cubicBezTo>
                  <a:pt x="10231" y="7989"/>
                  <a:pt x="10236" y="8023"/>
                  <a:pt x="10242" y="8029"/>
                </a:cubicBezTo>
                <a:cubicBezTo>
                  <a:pt x="10248" y="8035"/>
                  <a:pt x="10276" y="8063"/>
                  <a:pt x="10259" y="8069"/>
                </a:cubicBezTo>
                <a:cubicBezTo>
                  <a:pt x="10256" y="8070"/>
                  <a:pt x="10253" y="8071"/>
                  <a:pt x="10250" y="8071"/>
                </a:cubicBezTo>
                <a:cubicBezTo>
                  <a:pt x="10242" y="8071"/>
                  <a:pt x="10233" y="8064"/>
                  <a:pt x="10225" y="8052"/>
                </a:cubicBezTo>
                <a:lnTo>
                  <a:pt x="10219" y="8040"/>
                </a:lnTo>
                <a:lnTo>
                  <a:pt x="10208" y="8029"/>
                </a:lnTo>
                <a:cubicBezTo>
                  <a:pt x="10214" y="8012"/>
                  <a:pt x="10219" y="7995"/>
                  <a:pt x="10214" y="7984"/>
                </a:cubicBezTo>
                <a:cubicBezTo>
                  <a:pt x="10208" y="7978"/>
                  <a:pt x="10202" y="7950"/>
                  <a:pt x="10214" y="7944"/>
                </a:cubicBezTo>
                <a:cubicBezTo>
                  <a:pt x="10215" y="7943"/>
                  <a:pt x="10216" y="7943"/>
                  <a:pt x="10217" y="7943"/>
                </a:cubicBezTo>
                <a:close/>
                <a:moveTo>
                  <a:pt x="10259" y="8103"/>
                </a:moveTo>
                <a:cubicBezTo>
                  <a:pt x="10270" y="8103"/>
                  <a:pt x="10265" y="8125"/>
                  <a:pt x="10253" y="8131"/>
                </a:cubicBezTo>
                <a:cubicBezTo>
                  <a:pt x="10248" y="8142"/>
                  <a:pt x="10225" y="8171"/>
                  <a:pt x="10225" y="8177"/>
                </a:cubicBezTo>
                <a:cubicBezTo>
                  <a:pt x="10225" y="8179"/>
                  <a:pt x="10224" y="8181"/>
                  <a:pt x="10223" y="8181"/>
                </a:cubicBezTo>
                <a:cubicBezTo>
                  <a:pt x="10219" y="8181"/>
                  <a:pt x="10212" y="8169"/>
                  <a:pt x="10208" y="8148"/>
                </a:cubicBezTo>
                <a:lnTo>
                  <a:pt x="10231" y="8131"/>
                </a:lnTo>
                <a:lnTo>
                  <a:pt x="10236" y="8125"/>
                </a:lnTo>
                <a:cubicBezTo>
                  <a:pt x="10225" y="8114"/>
                  <a:pt x="10248" y="8103"/>
                  <a:pt x="10259" y="8103"/>
                </a:cubicBezTo>
                <a:close/>
                <a:moveTo>
                  <a:pt x="8977" y="10752"/>
                </a:moveTo>
                <a:cubicBezTo>
                  <a:pt x="8994" y="10752"/>
                  <a:pt x="8999" y="10758"/>
                  <a:pt x="8999" y="10764"/>
                </a:cubicBezTo>
                <a:cubicBezTo>
                  <a:pt x="8994" y="10774"/>
                  <a:pt x="8967" y="10793"/>
                  <a:pt x="8949" y="10793"/>
                </a:cubicBezTo>
                <a:cubicBezTo>
                  <a:pt x="8947" y="10793"/>
                  <a:pt x="8945" y="10793"/>
                  <a:pt x="8943" y="10792"/>
                </a:cubicBezTo>
                <a:cubicBezTo>
                  <a:pt x="8926" y="10786"/>
                  <a:pt x="8920" y="10781"/>
                  <a:pt x="8931" y="10775"/>
                </a:cubicBezTo>
                <a:lnTo>
                  <a:pt x="8943" y="10775"/>
                </a:lnTo>
                <a:cubicBezTo>
                  <a:pt x="8965" y="10775"/>
                  <a:pt x="8977" y="10775"/>
                  <a:pt x="8977" y="10758"/>
                </a:cubicBezTo>
                <a:lnTo>
                  <a:pt x="8977" y="10752"/>
                </a:lnTo>
                <a:close/>
                <a:moveTo>
                  <a:pt x="9346" y="10917"/>
                </a:moveTo>
                <a:cubicBezTo>
                  <a:pt x="9357" y="10923"/>
                  <a:pt x="9380" y="10934"/>
                  <a:pt x="9385" y="10940"/>
                </a:cubicBezTo>
                <a:cubicBezTo>
                  <a:pt x="9385" y="10951"/>
                  <a:pt x="9377" y="10952"/>
                  <a:pt x="9368" y="10952"/>
                </a:cubicBezTo>
                <a:cubicBezTo>
                  <a:pt x="9364" y="10952"/>
                  <a:pt x="9361" y="10952"/>
                  <a:pt x="9358" y="10952"/>
                </a:cubicBezTo>
                <a:cubicBezTo>
                  <a:pt x="9352" y="10952"/>
                  <a:pt x="9347" y="10953"/>
                  <a:pt x="9346" y="10957"/>
                </a:cubicBezTo>
                <a:cubicBezTo>
                  <a:pt x="9339" y="10961"/>
                  <a:pt x="9334" y="10963"/>
                  <a:pt x="9330" y="10963"/>
                </a:cubicBezTo>
                <a:cubicBezTo>
                  <a:pt x="9324" y="10963"/>
                  <a:pt x="9321" y="10958"/>
                  <a:pt x="9317" y="10951"/>
                </a:cubicBezTo>
                <a:cubicBezTo>
                  <a:pt x="9300" y="10945"/>
                  <a:pt x="9317" y="10940"/>
                  <a:pt x="9317" y="10934"/>
                </a:cubicBezTo>
                <a:lnTo>
                  <a:pt x="9323" y="10928"/>
                </a:lnTo>
                <a:cubicBezTo>
                  <a:pt x="9328" y="10923"/>
                  <a:pt x="9334" y="10917"/>
                  <a:pt x="9346" y="10917"/>
                </a:cubicBezTo>
                <a:close/>
                <a:moveTo>
                  <a:pt x="2293" y="10991"/>
                </a:moveTo>
                <a:cubicBezTo>
                  <a:pt x="2293" y="10991"/>
                  <a:pt x="2299" y="10991"/>
                  <a:pt x="2316" y="11002"/>
                </a:cubicBezTo>
                <a:lnTo>
                  <a:pt x="2350" y="11019"/>
                </a:lnTo>
                <a:cubicBezTo>
                  <a:pt x="2321" y="11030"/>
                  <a:pt x="2276" y="11047"/>
                  <a:pt x="2259" y="11053"/>
                </a:cubicBezTo>
                <a:cubicBezTo>
                  <a:pt x="2256" y="11055"/>
                  <a:pt x="2253" y="11055"/>
                  <a:pt x="2251" y="11055"/>
                </a:cubicBezTo>
                <a:cubicBezTo>
                  <a:pt x="2245" y="11055"/>
                  <a:pt x="2243" y="11050"/>
                  <a:pt x="2248" y="11042"/>
                </a:cubicBezTo>
                <a:cubicBezTo>
                  <a:pt x="2248" y="11036"/>
                  <a:pt x="2276" y="11008"/>
                  <a:pt x="2293" y="10991"/>
                </a:cubicBezTo>
                <a:close/>
                <a:moveTo>
                  <a:pt x="5584" y="11116"/>
                </a:moveTo>
                <a:cubicBezTo>
                  <a:pt x="5584" y="11127"/>
                  <a:pt x="5578" y="11133"/>
                  <a:pt x="5578" y="11138"/>
                </a:cubicBezTo>
                <a:cubicBezTo>
                  <a:pt x="5572" y="11138"/>
                  <a:pt x="5572" y="11138"/>
                  <a:pt x="5567" y="11133"/>
                </a:cubicBezTo>
                <a:cubicBezTo>
                  <a:pt x="5561" y="11121"/>
                  <a:pt x="5572" y="11121"/>
                  <a:pt x="5584" y="11116"/>
                </a:cubicBezTo>
                <a:close/>
                <a:moveTo>
                  <a:pt x="5459" y="11161"/>
                </a:moveTo>
                <a:cubicBezTo>
                  <a:pt x="5453" y="11161"/>
                  <a:pt x="5442" y="11167"/>
                  <a:pt x="5436" y="11167"/>
                </a:cubicBezTo>
                <a:cubicBezTo>
                  <a:pt x="5431" y="11172"/>
                  <a:pt x="5368" y="11195"/>
                  <a:pt x="5374" y="11212"/>
                </a:cubicBezTo>
                <a:cubicBezTo>
                  <a:pt x="5377" y="11221"/>
                  <a:pt x="5381" y="11225"/>
                  <a:pt x="5386" y="11225"/>
                </a:cubicBezTo>
                <a:cubicBezTo>
                  <a:pt x="5391" y="11225"/>
                  <a:pt x="5397" y="11221"/>
                  <a:pt x="5402" y="11212"/>
                </a:cubicBezTo>
                <a:cubicBezTo>
                  <a:pt x="5414" y="11195"/>
                  <a:pt x="5453" y="11172"/>
                  <a:pt x="5459" y="11161"/>
                </a:cubicBezTo>
                <a:close/>
                <a:moveTo>
                  <a:pt x="3229" y="11189"/>
                </a:moveTo>
                <a:cubicBezTo>
                  <a:pt x="3229" y="11189"/>
                  <a:pt x="3229" y="11195"/>
                  <a:pt x="3235" y="11201"/>
                </a:cubicBezTo>
                <a:cubicBezTo>
                  <a:pt x="3235" y="11206"/>
                  <a:pt x="3235" y="11218"/>
                  <a:pt x="3235" y="11223"/>
                </a:cubicBezTo>
                <a:cubicBezTo>
                  <a:pt x="3235" y="11232"/>
                  <a:pt x="3229" y="11237"/>
                  <a:pt x="3217" y="11237"/>
                </a:cubicBezTo>
                <a:cubicBezTo>
                  <a:pt x="3212" y="11237"/>
                  <a:pt x="3207" y="11236"/>
                  <a:pt x="3201" y="11235"/>
                </a:cubicBezTo>
                <a:lnTo>
                  <a:pt x="3184" y="11223"/>
                </a:lnTo>
                <a:lnTo>
                  <a:pt x="3178" y="11223"/>
                </a:lnTo>
                <a:cubicBezTo>
                  <a:pt x="3184" y="11223"/>
                  <a:pt x="3184" y="11223"/>
                  <a:pt x="3189" y="11218"/>
                </a:cubicBezTo>
                <a:lnTo>
                  <a:pt x="3201" y="11218"/>
                </a:lnTo>
                <a:cubicBezTo>
                  <a:pt x="3212" y="11206"/>
                  <a:pt x="3223" y="11195"/>
                  <a:pt x="3229" y="11189"/>
                </a:cubicBezTo>
                <a:close/>
                <a:moveTo>
                  <a:pt x="5658" y="11223"/>
                </a:moveTo>
                <a:lnTo>
                  <a:pt x="5658" y="11223"/>
                </a:lnTo>
                <a:cubicBezTo>
                  <a:pt x="5669" y="11229"/>
                  <a:pt x="5669" y="11240"/>
                  <a:pt x="5652" y="11252"/>
                </a:cubicBezTo>
                <a:lnTo>
                  <a:pt x="5641" y="11257"/>
                </a:lnTo>
                <a:lnTo>
                  <a:pt x="5635" y="11257"/>
                </a:lnTo>
                <a:cubicBezTo>
                  <a:pt x="5641" y="11246"/>
                  <a:pt x="5646" y="11235"/>
                  <a:pt x="5658" y="11223"/>
                </a:cubicBezTo>
                <a:close/>
                <a:moveTo>
                  <a:pt x="2265" y="11218"/>
                </a:moveTo>
                <a:cubicBezTo>
                  <a:pt x="2287" y="11218"/>
                  <a:pt x="2287" y="11218"/>
                  <a:pt x="2265" y="11229"/>
                </a:cubicBezTo>
                <a:lnTo>
                  <a:pt x="2259" y="11240"/>
                </a:lnTo>
                <a:lnTo>
                  <a:pt x="2253" y="11246"/>
                </a:lnTo>
                <a:cubicBezTo>
                  <a:pt x="2267" y="11260"/>
                  <a:pt x="2270" y="11270"/>
                  <a:pt x="2261" y="11270"/>
                </a:cubicBezTo>
                <a:cubicBezTo>
                  <a:pt x="2259" y="11270"/>
                  <a:pt x="2256" y="11270"/>
                  <a:pt x="2253" y="11269"/>
                </a:cubicBezTo>
                <a:lnTo>
                  <a:pt x="2225" y="11269"/>
                </a:lnTo>
                <a:cubicBezTo>
                  <a:pt x="2225" y="11257"/>
                  <a:pt x="2248" y="11218"/>
                  <a:pt x="2265" y="11218"/>
                </a:cubicBezTo>
                <a:close/>
                <a:moveTo>
                  <a:pt x="3612" y="11207"/>
                </a:moveTo>
                <a:cubicBezTo>
                  <a:pt x="3609" y="11209"/>
                  <a:pt x="3609" y="11214"/>
                  <a:pt x="3609" y="11218"/>
                </a:cubicBezTo>
                <a:lnTo>
                  <a:pt x="3604" y="11223"/>
                </a:lnTo>
                <a:lnTo>
                  <a:pt x="3604" y="11235"/>
                </a:lnTo>
                <a:cubicBezTo>
                  <a:pt x="3615" y="11240"/>
                  <a:pt x="3638" y="11252"/>
                  <a:pt x="3632" y="11257"/>
                </a:cubicBezTo>
                <a:cubicBezTo>
                  <a:pt x="3626" y="11263"/>
                  <a:pt x="3609" y="11269"/>
                  <a:pt x="3604" y="11274"/>
                </a:cubicBezTo>
                <a:cubicBezTo>
                  <a:pt x="3598" y="11274"/>
                  <a:pt x="3587" y="11235"/>
                  <a:pt x="3581" y="11218"/>
                </a:cubicBezTo>
                <a:cubicBezTo>
                  <a:pt x="3586" y="11212"/>
                  <a:pt x="3596" y="11212"/>
                  <a:pt x="3612" y="11207"/>
                </a:cubicBezTo>
                <a:close/>
                <a:moveTo>
                  <a:pt x="7791" y="1"/>
                </a:moveTo>
                <a:cubicBezTo>
                  <a:pt x="7785" y="6"/>
                  <a:pt x="7785" y="12"/>
                  <a:pt x="7785" y="18"/>
                </a:cubicBezTo>
                <a:lnTo>
                  <a:pt x="7791" y="23"/>
                </a:lnTo>
                <a:cubicBezTo>
                  <a:pt x="7797" y="29"/>
                  <a:pt x="7780" y="29"/>
                  <a:pt x="7757" y="35"/>
                </a:cubicBezTo>
                <a:lnTo>
                  <a:pt x="7740" y="52"/>
                </a:lnTo>
                <a:cubicBezTo>
                  <a:pt x="7734" y="57"/>
                  <a:pt x="7717" y="63"/>
                  <a:pt x="7706" y="69"/>
                </a:cubicBezTo>
                <a:cubicBezTo>
                  <a:pt x="7702" y="70"/>
                  <a:pt x="7698" y="70"/>
                  <a:pt x="7694" y="70"/>
                </a:cubicBezTo>
                <a:cubicBezTo>
                  <a:pt x="7678" y="70"/>
                  <a:pt x="7666" y="60"/>
                  <a:pt x="7666" y="46"/>
                </a:cubicBezTo>
                <a:lnTo>
                  <a:pt x="7672" y="40"/>
                </a:lnTo>
                <a:cubicBezTo>
                  <a:pt x="7671" y="40"/>
                  <a:pt x="7670" y="39"/>
                  <a:pt x="7668" y="39"/>
                </a:cubicBezTo>
                <a:cubicBezTo>
                  <a:pt x="7653" y="39"/>
                  <a:pt x="7604" y="59"/>
                  <a:pt x="7604" y="74"/>
                </a:cubicBezTo>
                <a:cubicBezTo>
                  <a:pt x="7604" y="91"/>
                  <a:pt x="7609" y="125"/>
                  <a:pt x="7609" y="131"/>
                </a:cubicBezTo>
                <a:cubicBezTo>
                  <a:pt x="7604" y="137"/>
                  <a:pt x="7604" y="148"/>
                  <a:pt x="7604" y="159"/>
                </a:cubicBezTo>
                <a:lnTo>
                  <a:pt x="7604" y="165"/>
                </a:lnTo>
                <a:lnTo>
                  <a:pt x="7609" y="176"/>
                </a:lnTo>
                <a:cubicBezTo>
                  <a:pt x="7609" y="188"/>
                  <a:pt x="7581" y="199"/>
                  <a:pt x="7570" y="199"/>
                </a:cubicBezTo>
                <a:cubicBezTo>
                  <a:pt x="7564" y="199"/>
                  <a:pt x="7553" y="171"/>
                  <a:pt x="7547" y="159"/>
                </a:cubicBezTo>
                <a:cubicBezTo>
                  <a:pt x="7547" y="156"/>
                  <a:pt x="7547" y="155"/>
                  <a:pt x="7546" y="155"/>
                </a:cubicBezTo>
                <a:cubicBezTo>
                  <a:pt x="7544" y="155"/>
                  <a:pt x="7540" y="166"/>
                  <a:pt x="7536" y="182"/>
                </a:cubicBezTo>
                <a:lnTo>
                  <a:pt x="7536" y="199"/>
                </a:lnTo>
                <a:cubicBezTo>
                  <a:pt x="7531" y="217"/>
                  <a:pt x="7503" y="231"/>
                  <a:pt x="7477" y="231"/>
                </a:cubicBezTo>
                <a:cubicBezTo>
                  <a:pt x="7469" y="231"/>
                  <a:pt x="7462" y="230"/>
                  <a:pt x="7456" y="228"/>
                </a:cubicBezTo>
                <a:lnTo>
                  <a:pt x="7428" y="222"/>
                </a:lnTo>
                <a:cubicBezTo>
                  <a:pt x="7403" y="222"/>
                  <a:pt x="7358" y="234"/>
                  <a:pt x="7339" y="234"/>
                </a:cubicBezTo>
                <a:cubicBezTo>
                  <a:pt x="7335" y="234"/>
                  <a:pt x="7333" y="234"/>
                  <a:pt x="7331" y="233"/>
                </a:cubicBezTo>
                <a:cubicBezTo>
                  <a:pt x="7328" y="232"/>
                  <a:pt x="7325" y="231"/>
                  <a:pt x="7322" y="231"/>
                </a:cubicBezTo>
                <a:cubicBezTo>
                  <a:pt x="7312" y="231"/>
                  <a:pt x="7300" y="237"/>
                  <a:pt x="7292" y="250"/>
                </a:cubicBezTo>
                <a:lnTo>
                  <a:pt x="7280" y="256"/>
                </a:lnTo>
                <a:cubicBezTo>
                  <a:pt x="7263" y="267"/>
                  <a:pt x="7320" y="273"/>
                  <a:pt x="7286" y="284"/>
                </a:cubicBezTo>
                <a:lnTo>
                  <a:pt x="7269" y="290"/>
                </a:lnTo>
                <a:cubicBezTo>
                  <a:pt x="7258" y="296"/>
                  <a:pt x="7246" y="313"/>
                  <a:pt x="7246" y="318"/>
                </a:cubicBezTo>
                <a:cubicBezTo>
                  <a:pt x="7246" y="318"/>
                  <a:pt x="7229" y="290"/>
                  <a:pt x="7224" y="279"/>
                </a:cubicBezTo>
                <a:cubicBezTo>
                  <a:pt x="7221" y="274"/>
                  <a:pt x="7204" y="272"/>
                  <a:pt x="7182" y="272"/>
                </a:cubicBezTo>
                <a:cubicBezTo>
                  <a:pt x="7145" y="272"/>
                  <a:pt x="7095" y="277"/>
                  <a:pt x="7070" y="284"/>
                </a:cubicBezTo>
                <a:cubicBezTo>
                  <a:pt x="7067" y="285"/>
                  <a:pt x="7064" y="285"/>
                  <a:pt x="7061" y="285"/>
                </a:cubicBezTo>
                <a:cubicBezTo>
                  <a:pt x="7030" y="285"/>
                  <a:pt x="7025" y="260"/>
                  <a:pt x="7031" y="245"/>
                </a:cubicBezTo>
                <a:cubicBezTo>
                  <a:pt x="7042" y="233"/>
                  <a:pt x="7031" y="222"/>
                  <a:pt x="7014" y="222"/>
                </a:cubicBezTo>
                <a:lnTo>
                  <a:pt x="7002" y="228"/>
                </a:lnTo>
                <a:lnTo>
                  <a:pt x="6991" y="239"/>
                </a:lnTo>
                <a:cubicBezTo>
                  <a:pt x="6974" y="250"/>
                  <a:pt x="6951" y="256"/>
                  <a:pt x="6945" y="256"/>
                </a:cubicBezTo>
                <a:cubicBezTo>
                  <a:pt x="6940" y="256"/>
                  <a:pt x="6940" y="262"/>
                  <a:pt x="6940" y="273"/>
                </a:cubicBezTo>
                <a:lnTo>
                  <a:pt x="6940" y="284"/>
                </a:lnTo>
                <a:lnTo>
                  <a:pt x="6945" y="284"/>
                </a:lnTo>
                <a:cubicBezTo>
                  <a:pt x="6945" y="290"/>
                  <a:pt x="6945" y="296"/>
                  <a:pt x="6945" y="296"/>
                </a:cubicBezTo>
                <a:lnTo>
                  <a:pt x="6934" y="296"/>
                </a:lnTo>
                <a:lnTo>
                  <a:pt x="6923" y="290"/>
                </a:lnTo>
                <a:cubicBezTo>
                  <a:pt x="6917" y="279"/>
                  <a:pt x="6906" y="273"/>
                  <a:pt x="6906" y="273"/>
                </a:cubicBezTo>
                <a:cubicBezTo>
                  <a:pt x="6900" y="273"/>
                  <a:pt x="6900" y="273"/>
                  <a:pt x="6900" y="279"/>
                </a:cubicBezTo>
                <a:lnTo>
                  <a:pt x="6900" y="284"/>
                </a:lnTo>
                <a:lnTo>
                  <a:pt x="6900" y="290"/>
                </a:lnTo>
                <a:cubicBezTo>
                  <a:pt x="6894" y="290"/>
                  <a:pt x="6866" y="301"/>
                  <a:pt x="6832" y="301"/>
                </a:cubicBezTo>
                <a:lnTo>
                  <a:pt x="6798" y="307"/>
                </a:lnTo>
                <a:lnTo>
                  <a:pt x="6787" y="307"/>
                </a:lnTo>
                <a:cubicBezTo>
                  <a:pt x="6770" y="307"/>
                  <a:pt x="6741" y="301"/>
                  <a:pt x="6724" y="296"/>
                </a:cubicBezTo>
                <a:lnTo>
                  <a:pt x="6713" y="313"/>
                </a:lnTo>
                <a:cubicBezTo>
                  <a:pt x="6702" y="313"/>
                  <a:pt x="6690" y="318"/>
                  <a:pt x="6685" y="318"/>
                </a:cubicBezTo>
                <a:cubicBezTo>
                  <a:pt x="6685" y="324"/>
                  <a:pt x="6673" y="341"/>
                  <a:pt x="6662" y="358"/>
                </a:cubicBezTo>
                <a:lnTo>
                  <a:pt x="6650" y="364"/>
                </a:lnTo>
                <a:cubicBezTo>
                  <a:pt x="6616" y="369"/>
                  <a:pt x="6616" y="398"/>
                  <a:pt x="6599" y="398"/>
                </a:cubicBezTo>
                <a:lnTo>
                  <a:pt x="6565" y="403"/>
                </a:lnTo>
                <a:cubicBezTo>
                  <a:pt x="6560" y="426"/>
                  <a:pt x="6531" y="472"/>
                  <a:pt x="6531" y="489"/>
                </a:cubicBezTo>
                <a:cubicBezTo>
                  <a:pt x="6537" y="506"/>
                  <a:pt x="6520" y="517"/>
                  <a:pt x="6509" y="517"/>
                </a:cubicBezTo>
                <a:cubicBezTo>
                  <a:pt x="6503" y="517"/>
                  <a:pt x="6503" y="534"/>
                  <a:pt x="6509" y="540"/>
                </a:cubicBezTo>
                <a:cubicBezTo>
                  <a:pt x="6509" y="540"/>
                  <a:pt x="6480" y="579"/>
                  <a:pt x="6480" y="596"/>
                </a:cubicBezTo>
                <a:lnTo>
                  <a:pt x="6469" y="596"/>
                </a:lnTo>
                <a:lnTo>
                  <a:pt x="6452" y="602"/>
                </a:lnTo>
                <a:cubicBezTo>
                  <a:pt x="6452" y="602"/>
                  <a:pt x="6441" y="608"/>
                  <a:pt x="6435" y="613"/>
                </a:cubicBezTo>
                <a:cubicBezTo>
                  <a:pt x="6418" y="608"/>
                  <a:pt x="6395" y="608"/>
                  <a:pt x="6384" y="608"/>
                </a:cubicBezTo>
                <a:cubicBezTo>
                  <a:pt x="6355" y="608"/>
                  <a:pt x="6338" y="602"/>
                  <a:pt x="6355" y="596"/>
                </a:cubicBezTo>
                <a:lnTo>
                  <a:pt x="6355" y="591"/>
                </a:lnTo>
                <a:cubicBezTo>
                  <a:pt x="6355" y="591"/>
                  <a:pt x="6361" y="579"/>
                  <a:pt x="6355" y="579"/>
                </a:cubicBezTo>
                <a:lnTo>
                  <a:pt x="6350" y="574"/>
                </a:lnTo>
                <a:cubicBezTo>
                  <a:pt x="6338" y="574"/>
                  <a:pt x="6310" y="591"/>
                  <a:pt x="6304" y="596"/>
                </a:cubicBezTo>
                <a:cubicBezTo>
                  <a:pt x="6304" y="602"/>
                  <a:pt x="6316" y="619"/>
                  <a:pt x="6321" y="625"/>
                </a:cubicBezTo>
                <a:cubicBezTo>
                  <a:pt x="6327" y="630"/>
                  <a:pt x="6401" y="625"/>
                  <a:pt x="6395" y="636"/>
                </a:cubicBezTo>
                <a:cubicBezTo>
                  <a:pt x="6395" y="647"/>
                  <a:pt x="6372" y="647"/>
                  <a:pt x="6361" y="647"/>
                </a:cubicBezTo>
                <a:cubicBezTo>
                  <a:pt x="6361" y="647"/>
                  <a:pt x="6361" y="647"/>
                  <a:pt x="6355" y="653"/>
                </a:cubicBezTo>
                <a:cubicBezTo>
                  <a:pt x="6344" y="653"/>
                  <a:pt x="6333" y="647"/>
                  <a:pt x="6310" y="647"/>
                </a:cubicBezTo>
                <a:lnTo>
                  <a:pt x="6304" y="647"/>
                </a:lnTo>
                <a:cubicBezTo>
                  <a:pt x="6293" y="647"/>
                  <a:pt x="6287" y="664"/>
                  <a:pt x="6287" y="687"/>
                </a:cubicBezTo>
                <a:lnTo>
                  <a:pt x="6287" y="698"/>
                </a:lnTo>
                <a:cubicBezTo>
                  <a:pt x="6282" y="710"/>
                  <a:pt x="6270" y="715"/>
                  <a:pt x="6265" y="715"/>
                </a:cubicBezTo>
                <a:lnTo>
                  <a:pt x="6259" y="715"/>
                </a:lnTo>
                <a:lnTo>
                  <a:pt x="6242" y="704"/>
                </a:lnTo>
                <a:cubicBezTo>
                  <a:pt x="6259" y="693"/>
                  <a:pt x="6242" y="693"/>
                  <a:pt x="6231" y="693"/>
                </a:cubicBezTo>
                <a:cubicBezTo>
                  <a:pt x="6219" y="693"/>
                  <a:pt x="6202" y="704"/>
                  <a:pt x="6202" y="704"/>
                </a:cubicBezTo>
                <a:lnTo>
                  <a:pt x="6180" y="693"/>
                </a:lnTo>
                <a:cubicBezTo>
                  <a:pt x="6197" y="687"/>
                  <a:pt x="6208" y="670"/>
                  <a:pt x="6208" y="664"/>
                </a:cubicBezTo>
                <a:lnTo>
                  <a:pt x="6197" y="653"/>
                </a:lnTo>
                <a:lnTo>
                  <a:pt x="6185" y="647"/>
                </a:lnTo>
                <a:cubicBezTo>
                  <a:pt x="6180" y="642"/>
                  <a:pt x="6174" y="640"/>
                  <a:pt x="6169" y="640"/>
                </a:cubicBezTo>
                <a:cubicBezTo>
                  <a:pt x="6159" y="640"/>
                  <a:pt x="6149" y="649"/>
                  <a:pt x="6145" y="653"/>
                </a:cubicBezTo>
                <a:cubicBezTo>
                  <a:pt x="6145" y="657"/>
                  <a:pt x="6143" y="659"/>
                  <a:pt x="6140" y="659"/>
                </a:cubicBezTo>
                <a:cubicBezTo>
                  <a:pt x="6133" y="659"/>
                  <a:pt x="6122" y="653"/>
                  <a:pt x="6111" y="642"/>
                </a:cubicBezTo>
                <a:lnTo>
                  <a:pt x="6106" y="625"/>
                </a:lnTo>
                <a:lnTo>
                  <a:pt x="6100" y="579"/>
                </a:lnTo>
                <a:cubicBezTo>
                  <a:pt x="6043" y="568"/>
                  <a:pt x="5981" y="562"/>
                  <a:pt x="5975" y="562"/>
                </a:cubicBezTo>
                <a:cubicBezTo>
                  <a:pt x="5970" y="562"/>
                  <a:pt x="5964" y="579"/>
                  <a:pt x="5958" y="591"/>
                </a:cubicBezTo>
                <a:lnTo>
                  <a:pt x="5947" y="596"/>
                </a:lnTo>
                <a:cubicBezTo>
                  <a:pt x="5936" y="608"/>
                  <a:pt x="5913" y="608"/>
                  <a:pt x="5896" y="608"/>
                </a:cubicBezTo>
                <a:cubicBezTo>
                  <a:pt x="5890" y="611"/>
                  <a:pt x="5883" y="612"/>
                  <a:pt x="5876" y="612"/>
                </a:cubicBezTo>
                <a:cubicBezTo>
                  <a:pt x="5869" y="612"/>
                  <a:pt x="5862" y="611"/>
                  <a:pt x="5856" y="608"/>
                </a:cubicBezTo>
                <a:lnTo>
                  <a:pt x="5833" y="608"/>
                </a:lnTo>
                <a:cubicBezTo>
                  <a:pt x="5805" y="608"/>
                  <a:pt x="5805" y="625"/>
                  <a:pt x="5811" y="630"/>
                </a:cubicBezTo>
                <a:cubicBezTo>
                  <a:pt x="5816" y="636"/>
                  <a:pt x="5839" y="636"/>
                  <a:pt x="5862" y="636"/>
                </a:cubicBezTo>
                <a:lnTo>
                  <a:pt x="5873" y="636"/>
                </a:lnTo>
                <a:lnTo>
                  <a:pt x="5884" y="647"/>
                </a:lnTo>
                <a:cubicBezTo>
                  <a:pt x="5867" y="653"/>
                  <a:pt x="5845" y="670"/>
                  <a:pt x="5833" y="681"/>
                </a:cubicBezTo>
                <a:lnTo>
                  <a:pt x="5833" y="698"/>
                </a:lnTo>
                <a:cubicBezTo>
                  <a:pt x="5833" y="698"/>
                  <a:pt x="5805" y="693"/>
                  <a:pt x="5794" y="693"/>
                </a:cubicBezTo>
                <a:cubicBezTo>
                  <a:pt x="5792" y="692"/>
                  <a:pt x="5787" y="691"/>
                  <a:pt x="5779" y="691"/>
                </a:cubicBezTo>
                <a:cubicBezTo>
                  <a:pt x="5766" y="691"/>
                  <a:pt x="5745" y="692"/>
                  <a:pt x="5728" y="692"/>
                </a:cubicBezTo>
                <a:cubicBezTo>
                  <a:pt x="5712" y="692"/>
                  <a:pt x="5699" y="691"/>
                  <a:pt x="5697" y="687"/>
                </a:cubicBezTo>
                <a:cubicBezTo>
                  <a:pt x="5686" y="670"/>
                  <a:pt x="5641" y="670"/>
                  <a:pt x="5624" y="670"/>
                </a:cubicBezTo>
                <a:cubicBezTo>
                  <a:pt x="5606" y="670"/>
                  <a:pt x="5589" y="670"/>
                  <a:pt x="5584" y="676"/>
                </a:cubicBezTo>
                <a:cubicBezTo>
                  <a:pt x="5584" y="676"/>
                  <a:pt x="5584" y="687"/>
                  <a:pt x="5584" y="687"/>
                </a:cubicBezTo>
                <a:lnTo>
                  <a:pt x="5618" y="698"/>
                </a:lnTo>
                <a:cubicBezTo>
                  <a:pt x="5658" y="704"/>
                  <a:pt x="5646" y="721"/>
                  <a:pt x="5635" y="727"/>
                </a:cubicBezTo>
                <a:cubicBezTo>
                  <a:pt x="5618" y="733"/>
                  <a:pt x="5612" y="738"/>
                  <a:pt x="5624" y="744"/>
                </a:cubicBezTo>
                <a:lnTo>
                  <a:pt x="5624" y="755"/>
                </a:lnTo>
                <a:lnTo>
                  <a:pt x="5624" y="778"/>
                </a:lnTo>
                <a:cubicBezTo>
                  <a:pt x="5619" y="777"/>
                  <a:pt x="5615" y="777"/>
                  <a:pt x="5613" y="777"/>
                </a:cubicBezTo>
                <a:cubicBezTo>
                  <a:pt x="5599" y="777"/>
                  <a:pt x="5627" y="790"/>
                  <a:pt x="5646" y="795"/>
                </a:cubicBezTo>
                <a:cubicBezTo>
                  <a:pt x="5669" y="801"/>
                  <a:pt x="5686" y="812"/>
                  <a:pt x="5686" y="812"/>
                </a:cubicBezTo>
                <a:cubicBezTo>
                  <a:pt x="5686" y="818"/>
                  <a:pt x="5635" y="829"/>
                  <a:pt x="5572" y="846"/>
                </a:cubicBezTo>
                <a:lnTo>
                  <a:pt x="5618" y="891"/>
                </a:lnTo>
                <a:lnTo>
                  <a:pt x="5624" y="891"/>
                </a:lnTo>
                <a:cubicBezTo>
                  <a:pt x="5606" y="897"/>
                  <a:pt x="5584" y="897"/>
                  <a:pt x="5561" y="897"/>
                </a:cubicBezTo>
                <a:lnTo>
                  <a:pt x="5550" y="891"/>
                </a:lnTo>
                <a:lnTo>
                  <a:pt x="5538" y="886"/>
                </a:lnTo>
                <a:cubicBezTo>
                  <a:pt x="5538" y="880"/>
                  <a:pt x="5521" y="869"/>
                  <a:pt x="5499" y="863"/>
                </a:cubicBezTo>
                <a:lnTo>
                  <a:pt x="5499" y="863"/>
                </a:lnTo>
                <a:lnTo>
                  <a:pt x="5504" y="880"/>
                </a:lnTo>
                <a:cubicBezTo>
                  <a:pt x="5509" y="885"/>
                  <a:pt x="5517" y="893"/>
                  <a:pt x="5508" y="893"/>
                </a:cubicBezTo>
                <a:cubicBezTo>
                  <a:pt x="5506" y="893"/>
                  <a:pt x="5503" y="892"/>
                  <a:pt x="5499" y="891"/>
                </a:cubicBezTo>
                <a:cubicBezTo>
                  <a:pt x="5486" y="889"/>
                  <a:pt x="5476" y="888"/>
                  <a:pt x="5468" y="888"/>
                </a:cubicBezTo>
                <a:cubicBezTo>
                  <a:pt x="5453" y="888"/>
                  <a:pt x="5443" y="892"/>
                  <a:pt x="5436" y="903"/>
                </a:cubicBezTo>
                <a:lnTo>
                  <a:pt x="5419" y="920"/>
                </a:lnTo>
                <a:cubicBezTo>
                  <a:pt x="5453" y="925"/>
                  <a:pt x="5442" y="937"/>
                  <a:pt x="5431" y="942"/>
                </a:cubicBezTo>
                <a:cubicBezTo>
                  <a:pt x="5419" y="954"/>
                  <a:pt x="5419" y="999"/>
                  <a:pt x="5436" y="1005"/>
                </a:cubicBezTo>
                <a:cubicBezTo>
                  <a:pt x="5459" y="1011"/>
                  <a:pt x="5459" y="1022"/>
                  <a:pt x="5453" y="1028"/>
                </a:cubicBezTo>
                <a:cubicBezTo>
                  <a:pt x="5448" y="1028"/>
                  <a:pt x="5470" y="1045"/>
                  <a:pt x="5482" y="1045"/>
                </a:cubicBezTo>
                <a:cubicBezTo>
                  <a:pt x="5482" y="1050"/>
                  <a:pt x="5487" y="1050"/>
                  <a:pt x="5493" y="1056"/>
                </a:cubicBezTo>
                <a:cubicBezTo>
                  <a:pt x="5482" y="1050"/>
                  <a:pt x="5476" y="1050"/>
                  <a:pt x="5470" y="1050"/>
                </a:cubicBezTo>
                <a:lnTo>
                  <a:pt x="5448" y="1056"/>
                </a:lnTo>
                <a:lnTo>
                  <a:pt x="5442" y="1062"/>
                </a:lnTo>
                <a:cubicBezTo>
                  <a:pt x="5431" y="1067"/>
                  <a:pt x="5425" y="1084"/>
                  <a:pt x="5425" y="1096"/>
                </a:cubicBezTo>
                <a:lnTo>
                  <a:pt x="5391" y="1096"/>
                </a:lnTo>
                <a:cubicBezTo>
                  <a:pt x="5382" y="1101"/>
                  <a:pt x="5374" y="1103"/>
                  <a:pt x="5367" y="1103"/>
                </a:cubicBezTo>
                <a:cubicBezTo>
                  <a:pt x="5361" y="1103"/>
                  <a:pt x="5357" y="1101"/>
                  <a:pt x="5357" y="1101"/>
                </a:cubicBezTo>
                <a:cubicBezTo>
                  <a:pt x="5357" y="1101"/>
                  <a:pt x="5357" y="1101"/>
                  <a:pt x="5356" y="1101"/>
                </a:cubicBezTo>
                <a:cubicBezTo>
                  <a:pt x="5351" y="1101"/>
                  <a:pt x="5305" y="1136"/>
                  <a:pt x="5282" y="1136"/>
                </a:cubicBezTo>
                <a:cubicBezTo>
                  <a:pt x="5280" y="1136"/>
                  <a:pt x="5279" y="1136"/>
                  <a:pt x="5277" y="1135"/>
                </a:cubicBezTo>
                <a:cubicBezTo>
                  <a:pt x="5276" y="1135"/>
                  <a:pt x="5273" y="1134"/>
                  <a:pt x="5271" y="1134"/>
                </a:cubicBezTo>
                <a:cubicBezTo>
                  <a:pt x="5253" y="1134"/>
                  <a:pt x="5226" y="1153"/>
                  <a:pt x="5221" y="1158"/>
                </a:cubicBezTo>
                <a:cubicBezTo>
                  <a:pt x="5220" y="1160"/>
                  <a:pt x="5218" y="1161"/>
                  <a:pt x="5215" y="1161"/>
                </a:cubicBezTo>
                <a:cubicBezTo>
                  <a:pt x="5205" y="1161"/>
                  <a:pt x="5187" y="1145"/>
                  <a:pt x="5187" y="1135"/>
                </a:cubicBezTo>
                <a:cubicBezTo>
                  <a:pt x="5187" y="1124"/>
                  <a:pt x="5187" y="1101"/>
                  <a:pt x="5187" y="1090"/>
                </a:cubicBezTo>
                <a:cubicBezTo>
                  <a:pt x="5187" y="1084"/>
                  <a:pt x="5170" y="1056"/>
                  <a:pt x="5175" y="1050"/>
                </a:cubicBezTo>
                <a:cubicBezTo>
                  <a:pt x="5175" y="1039"/>
                  <a:pt x="5181" y="1028"/>
                  <a:pt x="5181" y="1028"/>
                </a:cubicBezTo>
                <a:cubicBezTo>
                  <a:pt x="5130" y="1022"/>
                  <a:pt x="5164" y="1005"/>
                  <a:pt x="5170" y="994"/>
                </a:cubicBezTo>
                <a:lnTo>
                  <a:pt x="5170" y="988"/>
                </a:lnTo>
                <a:cubicBezTo>
                  <a:pt x="5170" y="982"/>
                  <a:pt x="5153" y="982"/>
                  <a:pt x="5153" y="982"/>
                </a:cubicBezTo>
                <a:cubicBezTo>
                  <a:pt x="5152" y="983"/>
                  <a:pt x="5151" y="983"/>
                  <a:pt x="5151" y="983"/>
                </a:cubicBezTo>
                <a:cubicBezTo>
                  <a:pt x="5144" y="983"/>
                  <a:pt x="5130" y="958"/>
                  <a:pt x="5136" y="948"/>
                </a:cubicBezTo>
                <a:cubicBezTo>
                  <a:pt x="5147" y="942"/>
                  <a:pt x="5124" y="931"/>
                  <a:pt x="5107" y="931"/>
                </a:cubicBezTo>
                <a:cubicBezTo>
                  <a:pt x="5096" y="925"/>
                  <a:pt x="5096" y="914"/>
                  <a:pt x="5102" y="914"/>
                </a:cubicBezTo>
                <a:cubicBezTo>
                  <a:pt x="5102" y="908"/>
                  <a:pt x="5124" y="891"/>
                  <a:pt x="5119" y="891"/>
                </a:cubicBezTo>
                <a:cubicBezTo>
                  <a:pt x="5113" y="886"/>
                  <a:pt x="5102" y="874"/>
                  <a:pt x="5096" y="874"/>
                </a:cubicBezTo>
                <a:cubicBezTo>
                  <a:pt x="5096" y="869"/>
                  <a:pt x="5090" y="846"/>
                  <a:pt x="5090" y="840"/>
                </a:cubicBezTo>
                <a:cubicBezTo>
                  <a:pt x="5090" y="835"/>
                  <a:pt x="5067" y="823"/>
                  <a:pt x="5067" y="818"/>
                </a:cubicBezTo>
                <a:cubicBezTo>
                  <a:pt x="5062" y="812"/>
                  <a:pt x="5056" y="801"/>
                  <a:pt x="5050" y="795"/>
                </a:cubicBezTo>
                <a:lnTo>
                  <a:pt x="5045" y="795"/>
                </a:lnTo>
                <a:cubicBezTo>
                  <a:pt x="5056" y="784"/>
                  <a:pt x="5028" y="767"/>
                  <a:pt x="5011" y="767"/>
                </a:cubicBezTo>
                <a:cubicBezTo>
                  <a:pt x="4994" y="761"/>
                  <a:pt x="4988" y="738"/>
                  <a:pt x="4988" y="733"/>
                </a:cubicBezTo>
                <a:cubicBezTo>
                  <a:pt x="4988" y="732"/>
                  <a:pt x="4988" y="732"/>
                  <a:pt x="4988" y="732"/>
                </a:cubicBezTo>
                <a:cubicBezTo>
                  <a:pt x="4983" y="732"/>
                  <a:pt x="4912" y="767"/>
                  <a:pt x="4886" y="772"/>
                </a:cubicBezTo>
                <a:cubicBezTo>
                  <a:pt x="4880" y="767"/>
                  <a:pt x="4880" y="767"/>
                  <a:pt x="4875" y="761"/>
                </a:cubicBezTo>
                <a:lnTo>
                  <a:pt x="4903" y="755"/>
                </a:lnTo>
                <a:cubicBezTo>
                  <a:pt x="4914" y="750"/>
                  <a:pt x="4937" y="738"/>
                  <a:pt x="4931" y="733"/>
                </a:cubicBezTo>
                <a:lnTo>
                  <a:pt x="4926" y="704"/>
                </a:lnTo>
                <a:cubicBezTo>
                  <a:pt x="4948" y="676"/>
                  <a:pt x="4909" y="625"/>
                  <a:pt x="4897" y="602"/>
                </a:cubicBezTo>
                <a:cubicBezTo>
                  <a:pt x="4891" y="590"/>
                  <a:pt x="4885" y="584"/>
                  <a:pt x="4881" y="584"/>
                </a:cubicBezTo>
                <a:cubicBezTo>
                  <a:pt x="4877" y="584"/>
                  <a:pt x="4875" y="588"/>
                  <a:pt x="4875" y="596"/>
                </a:cubicBezTo>
                <a:lnTo>
                  <a:pt x="4863" y="602"/>
                </a:lnTo>
                <a:cubicBezTo>
                  <a:pt x="4852" y="602"/>
                  <a:pt x="4846" y="608"/>
                  <a:pt x="4841" y="619"/>
                </a:cubicBezTo>
                <a:cubicBezTo>
                  <a:pt x="4838" y="625"/>
                  <a:pt x="4829" y="628"/>
                  <a:pt x="4820" y="628"/>
                </a:cubicBezTo>
                <a:cubicBezTo>
                  <a:pt x="4811" y="628"/>
                  <a:pt x="4801" y="625"/>
                  <a:pt x="4795" y="619"/>
                </a:cubicBezTo>
                <a:cubicBezTo>
                  <a:pt x="4789" y="613"/>
                  <a:pt x="4789" y="608"/>
                  <a:pt x="4784" y="602"/>
                </a:cubicBezTo>
                <a:cubicBezTo>
                  <a:pt x="4778" y="596"/>
                  <a:pt x="4761" y="591"/>
                  <a:pt x="4755" y="591"/>
                </a:cubicBezTo>
                <a:lnTo>
                  <a:pt x="4750" y="591"/>
                </a:lnTo>
                <a:cubicBezTo>
                  <a:pt x="4744" y="596"/>
                  <a:pt x="4744" y="602"/>
                  <a:pt x="4738" y="602"/>
                </a:cubicBezTo>
                <a:lnTo>
                  <a:pt x="4733" y="602"/>
                </a:lnTo>
                <a:cubicBezTo>
                  <a:pt x="4733" y="596"/>
                  <a:pt x="4733" y="596"/>
                  <a:pt x="4733" y="596"/>
                </a:cubicBezTo>
                <a:lnTo>
                  <a:pt x="4727" y="591"/>
                </a:lnTo>
                <a:cubicBezTo>
                  <a:pt x="4704" y="585"/>
                  <a:pt x="4738" y="574"/>
                  <a:pt x="4721" y="568"/>
                </a:cubicBezTo>
                <a:cubicBezTo>
                  <a:pt x="4710" y="562"/>
                  <a:pt x="4693" y="551"/>
                  <a:pt x="4682" y="545"/>
                </a:cubicBezTo>
                <a:lnTo>
                  <a:pt x="4659" y="545"/>
                </a:lnTo>
                <a:lnTo>
                  <a:pt x="4636" y="534"/>
                </a:lnTo>
                <a:cubicBezTo>
                  <a:pt x="4614" y="551"/>
                  <a:pt x="4602" y="568"/>
                  <a:pt x="4608" y="574"/>
                </a:cubicBezTo>
                <a:lnTo>
                  <a:pt x="4619" y="585"/>
                </a:lnTo>
                <a:lnTo>
                  <a:pt x="4625" y="591"/>
                </a:lnTo>
                <a:cubicBezTo>
                  <a:pt x="4627" y="596"/>
                  <a:pt x="4615" y="599"/>
                  <a:pt x="4600" y="599"/>
                </a:cubicBezTo>
                <a:cubicBezTo>
                  <a:pt x="4581" y="599"/>
                  <a:pt x="4557" y="594"/>
                  <a:pt x="4551" y="585"/>
                </a:cubicBezTo>
                <a:cubicBezTo>
                  <a:pt x="4540" y="568"/>
                  <a:pt x="4500" y="557"/>
                  <a:pt x="4489" y="557"/>
                </a:cubicBezTo>
                <a:cubicBezTo>
                  <a:pt x="4477" y="557"/>
                  <a:pt x="4443" y="568"/>
                  <a:pt x="4415" y="574"/>
                </a:cubicBezTo>
                <a:lnTo>
                  <a:pt x="4375" y="574"/>
                </a:lnTo>
                <a:cubicBezTo>
                  <a:pt x="4373" y="573"/>
                  <a:pt x="4371" y="572"/>
                  <a:pt x="4370" y="572"/>
                </a:cubicBezTo>
                <a:cubicBezTo>
                  <a:pt x="4362" y="572"/>
                  <a:pt x="4360" y="581"/>
                  <a:pt x="4370" y="591"/>
                </a:cubicBezTo>
                <a:lnTo>
                  <a:pt x="4370" y="596"/>
                </a:lnTo>
                <a:lnTo>
                  <a:pt x="4358" y="608"/>
                </a:lnTo>
                <a:cubicBezTo>
                  <a:pt x="4347" y="602"/>
                  <a:pt x="4324" y="596"/>
                  <a:pt x="4313" y="591"/>
                </a:cubicBezTo>
                <a:lnTo>
                  <a:pt x="4302" y="596"/>
                </a:lnTo>
                <a:lnTo>
                  <a:pt x="4279" y="608"/>
                </a:lnTo>
                <a:cubicBezTo>
                  <a:pt x="4296" y="619"/>
                  <a:pt x="4307" y="630"/>
                  <a:pt x="4302" y="630"/>
                </a:cubicBezTo>
                <a:cubicBezTo>
                  <a:pt x="4302" y="630"/>
                  <a:pt x="4239" y="625"/>
                  <a:pt x="4211" y="619"/>
                </a:cubicBezTo>
                <a:cubicBezTo>
                  <a:pt x="4199" y="619"/>
                  <a:pt x="4178" y="618"/>
                  <a:pt x="4159" y="618"/>
                </a:cubicBezTo>
                <a:cubicBezTo>
                  <a:pt x="4140" y="618"/>
                  <a:pt x="4123" y="619"/>
                  <a:pt x="4120" y="625"/>
                </a:cubicBezTo>
                <a:cubicBezTo>
                  <a:pt x="4109" y="630"/>
                  <a:pt x="4109" y="647"/>
                  <a:pt x="4114" y="659"/>
                </a:cubicBezTo>
                <a:lnTo>
                  <a:pt x="4114" y="670"/>
                </a:lnTo>
                <a:lnTo>
                  <a:pt x="4120" y="676"/>
                </a:lnTo>
                <a:cubicBezTo>
                  <a:pt x="4118" y="679"/>
                  <a:pt x="4113" y="680"/>
                  <a:pt x="4105" y="680"/>
                </a:cubicBezTo>
                <a:cubicBezTo>
                  <a:pt x="4087" y="680"/>
                  <a:pt x="4058" y="672"/>
                  <a:pt x="4046" y="664"/>
                </a:cubicBezTo>
                <a:cubicBezTo>
                  <a:pt x="4035" y="659"/>
                  <a:pt x="4018" y="642"/>
                  <a:pt x="4006" y="636"/>
                </a:cubicBezTo>
                <a:lnTo>
                  <a:pt x="3995" y="642"/>
                </a:lnTo>
                <a:cubicBezTo>
                  <a:pt x="3989" y="645"/>
                  <a:pt x="3985" y="646"/>
                  <a:pt x="3982" y="646"/>
                </a:cubicBezTo>
                <a:cubicBezTo>
                  <a:pt x="3978" y="646"/>
                  <a:pt x="3975" y="645"/>
                  <a:pt x="3972" y="642"/>
                </a:cubicBezTo>
                <a:cubicBezTo>
                  <a:pt x="3967" y="636"/>
                  <a:pt x="3961" y="625"/>
                  <a:pt x="3961" y="613"/>
                </a:cubicBezTo>
                <a:cubicBezTo>
                  <a:pt x="3959" y="608"/>
                  <a:pt x="3957" y="606"/>
                  <a:pt x="3955" y="606"/>
                </a:cubicBezTo>
                <a:cubicBezTo>
                  <a:pt x="3951" y="606"/>
                  <a:pt x="3946" y="613"/>
                  <a:pt x="3938" y="613"/>
                </a:cubicBezTo>
                <a:cubicBezTo>
                  <a:pt x="3929" y="610"/>
                  <a:pt x="3921" y="605"/>
                  <a:pt x="3916" y="605"/>
                </a:cubicBezTo>
                <a:cubicBezTo>
                  <a:pt x="3912" y="605"/>
                  <a:pt x="3910" y="609"/>
                  <a:pt x="3910" y="619"/>
                </a:cubicBezTo>
                <a:cubicBezTo>
                  <a:pt x="3910" y="630"/>
                  <a:pt x="3916" y="647"/>
                  <a:pt x="3927" y="664"/>
                </a:cubicBezTo>
                <a:cubicBezTo>
                  <a:pt x="3927" y="670"/>
                  <a:pt x="3927" y="676"/>
                  <a:pt x="3921" y="681"/>
                </a:cubicBezTo>
                <a:lnTo>
                  <a:pt x="3916" y="687"/>
                </a:lnTo>
                <a:cubicBezTo>
                  <a:pt x="3904" y="687"/>
                  <a:pt x="3904" y="698"/>
                  <a:pt x="3904" y="698"/>
                </a:cubicBezTo>
                <a:cubicBezTo>
                  <a:pt x="3904" y="704"/>
                  <a:pt x="3893" y="727"/>
                  <a:pt x="3893" y="733"/>
                </a:cubicBezTo>
                <a:cubicBezTo>
                  <a:pt x="3887" y="738"/>
                  <a:pt x="3870" y="761"/>
                  <a:pt x="3865" y="767"/>
                </a:cubicBezTo>
                <a:cubicBezTo>
                  <a:pt x="3859" y="772"/>
                  <a:pt x="3848" y="784"/>
                  <a:pt x="3836" y="801"/>
                </a:cubicBezTo>
                <a:lnTo>
                  <a:pt x="3848" y="812"/>
                </a:lnTo>
                <a:cubicBezTo>
                  <a:pt x="3848" y="812"/>
                  <a:pt x="3842" y="823"/>
                  <a:pt x="3836" y="823"/>
                </a:cubicBezTo>
                <a:lnTo>
                  <a:pt x="3797" y="829"/>
                </a:lnTo>
                <a:cubicBezTo>
                  <a:pt x="3802" y="852"/>
                  <a:pt x="3802" y="908"/>
                  <a:pt x="3802" y="920"/>
                </a:cubicBezTo>
                <a:cubicBezTo>
                  <a:pt x="3802" y="931"/>
                  <a:pt x="3802" y="948"/>
                  <a:pt x="3802" y="954"/>
                </a:cubicBezTo>
                <a:cubicBezTo>
                  <a:pt x="3802" y="954"/>
                  <a:pt x="3797" y="971"/>
                  <a:pt x="3797" y="988"/>
                </a:cubicBezTo>
                <a:cubicBezTo>
                  <a:pt x="3793" y="986"/>
                  <a:pt x="3788" y="985"/>
                  <a:pt x="3782" y="985"/>
                </a:cubicBezTo>
                <a:cubicBezTo>
                  <a:pt x="3767" y="985"/>
                  <a:pt x="3748" y="989"/>
                  <a:pt x="3740" y="994"/>
                </a:cubicBezTo>
                <a:cubicBezTo>
                  <a:pt x="3728" y="994"/>
                  <a:pt x="3711" y="999"/>
                  <a:pt x="3706" y="999"/>
                </a:cubicBezTo>
                <a:lnTo>
                  <a:pt x="3700" y="999"/>
                </a:lnTo>
                <a:cubicBezTo>
                  <a:pt x="3683" y="988"/>
                  <a:pt x="3677" y="954"/>
                  <a:pt x="3700" y="942"/>
                </a:cubicBezTo>
                <a:lnTo>
                  <a:pt x="3706" y="942"/>
                </a:lnTo>
                <a:cubicBezTo>
                  <a:pt x="3717" y="937"/>
                  <a:pt x="3694" y="920"/>
                  <a:pt x="3683" y="914"/>
                </a:cubicBezTo>
                <a:cubicBezTo>
                  <a:pt x="3666" y="914"/>
                  <a:pt x="3711" y="908"/>
                  <a:pt x="3728" y="908"/>
                </a:cubicBezTo>
                <a:cubicBezTo>
                  <a:pt x="3745" y="908"/>
                  <a:pt x="3762" y="925"/>
                  <a:pt x="3762" y="931"/>
                </a:cubicBezTo>
                <a:cubicBezTo>
                  <a:pt x="3762" y="932"/>
                  <a:pt x="3763" y="933"/>
                  <a:pt x="3763" y="933"/>
                </a:cubicBezTo>
                <a:cubicBezTo>
                  <a:pt x="3765" y="933"/>
                  <a:pt x="3769" y="922"/>
                  <a:pt x="3774" y="908"/>
                </a:cubicBezTo>
                <a:lnTo>
                  <a:pt x="3774" y="891"/>
                </a:lnTo>
                <a:lnTo>
                  <a:pt x="3774" y="886"/>
                </a:lnTo>
                <a:cubicBezTo>
                  <a:pt x="3768" y="886"/>
                  <a:pt x="3751" y="874"/>
                  <a:pt x="3734" y="869"/>
                </a:cubicBezTo>
                <a:lnTo>
                  <a:pt x="3745" y="863"/>
                </a:lnTo>
                <a:lnTo>
                  <a:pt x="3757" y="852"/>
                </a:lnTo>
                <a:cubicBezTo>
                  <a:pt x="3774" y="840"/>
                  <a:pt x="3785" y="829"/>
                  <a:pt x="3785" y="829"/>
                </a:cubicBezTo>
                <a:cubicBezTo>
                  <a:pt x="3780" y="823"/>
                  <a:pt x="3757" y="818"/>
                  <a:pt x="3734" y="806"/>
                </a:cubicBezTo>
                <a:lnTo>
                  <a:pt x="3745" y="801"/>
                </a:lnTo>
                <a:lnTo>
                  <a:pt x="3768" y="772"/>
                </a:lnTo>
                <a:cubicBezTo>
                  <a:pt x="3751" y="750"/>
                  <a:pt x="3706" y="750"/>
                  <a:pt x="3689" y="750"/>
                </a:cubicBezTo>
                <a:cubicBezTo>
                  <a:pt x="3677" y="750"/>
                  <a:pt x="3649" y="755"/>
                  <a:pt x="3643" y="755"/>
                </a:cubicBezTo>
                <a:lnTo>
                  <a:pt x="3632" y="755"/>
                </a:lnTo>
                <a:cubicBezTo>
                  <a:pt x="3626" y="755"/>
                  <a:pt x="3649" y="733"/>
                  <a:pt x="3660" y="727"/>
                </a:cubicBezTo>
                <a:cubicBezTo>
                  <a:pt x="3662" y="726"/>
                  <a:pt x="3665" y="725"/>
                  <a:pt x="3669" y="725"/>
                </a:cubicBezTo>
                <a:cubicBezTo>
                  <a:pt x="3676" y="725"/>
                  <a:pt x="3686" y="726"/>
                  <a:pt x="3695" y="726"/>
                </a:cubicBezTo>
                <a:cubicBezTo>
                  <a:pt x="3703" y="726"/>
                  <a:pt x="3709" y="725"/>
                  <a:pt x="3711" y="721"/>
                </a:cubicBezTo>
                <a:cubicBezTo>
                  <a:pt x="3717" y="715"/>
                  <a:pt x="3717" y="698"/>
                  <a:pt x="3711" y="693"/>
                </a:cubicBezTo>
                <a:cubicBezTo>
                  <a:pt x="3711" y="690"/>
                  <a:pt x="3707" y="689"/>
                  <a:pt x="3700" y="689"/>
                </a:cubicBezTo>
                <a:cubicBezTo>
                  <a:pt x="3693" y="689"/>
                  <a:pt x="3683" y="690"/>
                  <a:pt x="3672" y="693"/>
                </a:cubicBezTo>
                <a:lnTo>
                  <a:pt x="3666" y="687"/>
                </a:lnTo>
                <a:cubicBezTo>
                  <a:pt x="3655" y="676"/>
                  <a:pt x="3632" y="670"/>
                  <a:pt x="3632" y="653"/>
                </a:cubicBezTo>
                <a:lnTo>
                  <a:pt x="3632" y="647"/>
                </a:lnTo>
                <a:cubicBezTo>
                  <a:pt x="3626" y="647"/>
                  <a:pt x="3621" y="659"/>
                  <a:pt x="3615" y="659"/>
                </a:cubicBezTo>
                <a:cubicBezTo>
                  <a:pt x="3615" y="660"/>
                  <a:pt x="3614" y="660"/>
                  <a:pt x="3613" y="660"/>
                </a:cubicBezTo>
                <a:cubicBezTo>
                  <a:pt x="3605" y="660"/>
                  <a:pt x="3577" y="646"/>
                  <a:pt x="3587" y="636"/>
                </a:cubicBezTo>
                <a:cubicBezTo>
                  <a:pt x="3592" y="625"/>
                  <a:pt x="3547" y="608"/>
                  <a:pt x="3524" y="608"/>
                </a:cubicBezTo>
                <a:lnTo>
                  <a:pt x="3519" y="608"/>
                </a:lnTo>
                <a:cubicBezTo>
                  <a:pt x="3519" y="608"/>
                  <a:pt x="3513" y="602"/>
                  <a:pt x="3501" y="596"/>
                </a:cubicBezTo>
                <a:lnTo>
                  <a:pt x="3507" y="591"/>
                </a:lnTo>
                <a:cubicBezTo>
                  <a:pt x="3507" y="591"/>
                  <a:pt x="3507" y="579"/>
                  <a:pt x="3507" y="579"/>
                </a:cubicBezTo>
                <a:lnTo>
                  <a:pt x="3484" y="579"/>
                </a:lnTo>
                <a:cubicBezTo>
                  <a:pt x="3484" y="574"/>
                  <a:pt x="3490" y="568"/>
                  <a:pt x="3501" y="557"/>
                </a:cubicBezTo>
                <a:cubicBezTo>
                  <a:pt x="3500" y="555"/>
                  <a:pt x="3497" y="555"/>
                  <a:pt x="3493" y="555"/>
                </a:cubicBezTo>
                <a:cubicBezTo>
                  <a:pt x="3486" y="555"/>
                  <a:pt x="3475" y="556"/>
                  <a:pt x="3466" y="556"/>
                </a:cubicBezTo>
                <a:cubicBezTo>
                  <a:pt x="3457" y="556"/>
                  <a:pt x="3449" y="555"/>
                  <a:pt x="3445" y="551"/>
                </a:cubicBezTo>
                <a:cubicBezTo>
                  <a:pt x="3433" y="545"/>
                  <a:pt x="3428" y="528"/>
                  <a:pt x="3433" y="523"/>
                </a:cubicBezTo>
                <a:cubicBezTo>
                  <a:pt x="3433" y="517"/>
                  <a:pt x="3428" y="517"/>
                  <a:pt x="3422" y="517"/>
                </a:cubicBezTo>
                <a:lnTo>
                  <a:pt x="3411" y="517"/>
                </a:lnTo>
                <a:cubicBezTo>
                  <a:pt x="3409" y="519"/>
                  <a:pt x="3407" y="519"/>
                  <a:pt x="3405" y="519"/>
                </a:cubicBezTo>
                <a:cubicBezTo>
                  <a:pt x="3401" y="519"/>
                  <a:pt x="3397" y="517"/>
                  <a:pt x="3394" y="517"/>
                </a:cubicBezTo>
                <a:lnTo>
                  <a:pt x="3365" y="511"/>
                </a:lnTo>
                <a:cubicBezTo>
                  <a:pt x="3337" y="523"/>
                  <a:pt x="3314" y="528"/>
                  <a:pt x="3314" y="528"/>
                </a:cubicBezTo>
                <a:cubicBezTo>
                  <a:pt x="3314" y="523"/>
                  <a:pt x="3303" y="517"/>
                  <a:pt x="3297" y="511"/>
                </a:cubicBezTo>
                <a:lnTo>
                  <a:pt x="3292" y="511"/>
                </a:lnTo>
                <a:cubicBezTo>
                  <a:pt x="3263" y="517"/>
                  <a:pt x="3297" y="523"/>
                  <a:pt x="3292" y="523"/>
                </a:cubicBezTo>
                <a:cubicBezTo>
                  <a:pt x="3287" y="527"/>
                  <a:pt x="3286" y="541"/>
                  <a:pt x="3271" y="541"/>
                </a:cubicBezTo>
                <a:cubicBezTo>
                  <a:pt x="3269" y="541"/>
                  <a:pt x="3266" y="540"/>
                  <a:pt x="3263" y="540"/>
                </a:cubicBezTo>
                <a:lnTo>
                  <a:pt x="3235" y="528"/>
                </a:lnTo>
                <a:lnTo>
                  <a:pt x="3235" y="528"/>
                </a:lnTo>
                <a:cubicBezTo>
                  <a:pt x="3246" y="545"/>
                  <a:pt x="3241" y="557"/>
                  <a:pt x="3218" y="557"/>
                </a:cubicBezTo>
                <a:lnTo>
                  <a:pt x="3206" y="557"/>
                </a:lnTo>
                <a:cubicBezTo>
                  <a:pt x="3184" y="557"/>
                  <a:pt x="3155" y="557"/>
                  <a:pt x="3144" y="579"/>
                </a:cubicBezTo>
                <a:lnTo>
                  <a:pt x="3138" y="591"/>
                </a:lnTo>
                <a:cubicBezTo>
                  <a:pt x="3122" y="595"/>
                  <a:pt x="3103" y="599"/>
                  <a:pt x="3088" y="599"/>
                </a:cubicBezTo>
                <a:cubicBezTo>
                  <a:pt x="3081" y="599"/>
                  <a:pt x="3075" y="598"/>
                  <a:pt x="3070" y="596"/>
                </a:cubicBezTo>
                <a:lnTo>
                  <a:pt x="3053" y="602"/>
                </a:lnTo>
                <a:lnTo>
                  <a:pt x="3048" y="602"/>
                </a:lnTo>
                <a:cubicBezTo>
                  <a:pt x="3048" y="608"/>
                  <a:pt x="3019" y="630"/>
                  <a:pt x="2985" y="653"/>
                </a:cubicBezTo>
                <a:lnTo>
                  <a:pt x="2911" y="647"/>
                </a:lnTo>
                <a:lnTo>
                  <a:pt x="2906" y="647"/>
                </a:lnTo>
                <a:cubicBezTo>
                  <a:pt x="2894" y="653"/>
                  <a:pt x="2883" y="670"/>
                  <a:pt x="2883" y="687"/>
                </a:cubicBezTo>
                <a:lnTo>
                  <a:pt x="2889" y="704"/>
                </a:lnTo>
                <a:lnTo>
                  <a:pt x="2889" y="715"/>
                </a:lnTo>
                <a:cubicBezTo>
                  <a:pt x="2892" y="722"/>
                  <a:pt x="2890" y="726"/>
                  <a:pt x="2884" y="726"/>
                </a:cubicBezTo>
                <a:cubicBezTo>
                  <a:pt x="2879" y="726"/>
                  <a:pt x="2871" y="723"/>
                  <a:pt x="2860" y="715"/>
                </a:cubicBezTo>
                <a:lnTo>
                  <a:pt x="2843" y="710"/>
                </a:lnTo>
                <a:cubicBezTo>
                  <a:pt x="2832" y="710"/>
                  <a:pt x="2832" y="715"/>
                  <a:pt x="2832" y="721"/>
                </a:cubicBezTo>
                <a:lnTo>
                  <a:pt x="2838" y="727"/>
                </a:lnTo>
                <a:cubicBezTo>
                  <a:pt x="2838" y="733"/>
                  <a:pt x="2832" y="738"/>
                  <a:pt x="2821" y="744"/>
                </a:cubicBezTo>
                <a:lnTo>
                  <a:pt x="2809" y="738"/>
                </a:lnTo>
                <a:lnTo>
                  <a:pt x="2804" y="738"/>
                </a:lnTo>
                <a:cubicBezTo>
                  <a:pt x="2794" y="734"/>
                  <a:pt x="2767" y="725"/>
                  <a:pt x="2750" y="725"/>
                </a:cubicBezTo>
                <a:cubicBezTo>
                  <a:pt x="2747" y="725"/>
                  <a:pt x="2743" y="726"/>
                  <a:pt x="2741" y="727"/>
                </a:cubicBezTo>
                <a:cubicBezTo>
                  <a:pt x="2730" y="727"/>
                  <a:pt x="2719" y="733"/>
                  <a:pt x="2719" y="733"/>
                </a:cubicBezTo>
                <a:cubicBezTo>
                  <a:pt x="2713" y="738"/>
                  <a:pt x="2707" y="744"/>
                  <a:pt x="2701" y="744"/>
                </a:cubicBezTo>
                <a:cubicBezTo>
                  <a:pt x="2701" y="744"/>
                  <a:pt x="2724" y="761"/>
                  <a:pt x="2724" y="772"/>
                </a:cubicBezTo>
                <a:cubicBezTo>
                  <a:pt x="2724" y="775"/>
                  <a:pt x="2711" y="776"/>
                  <a:pt x="2692" y="776"/>
                </a:cubicBezTo>
                <a:cubicBezTo>
                  <a:pt x="2672" y="776"/>
                  <a:pt x="2645" y="775"/>
                  <a:pt x="2616" y="772"/>
                </a:cubicBezTo>
                <a:lnTo>
                  <a:pt x="2616" y="835"/>
                </a:lnTo>
                <a:cubicBezTo>
                  <a:pt x="2616" y="835"/>
                  <a:pt x="2598" y="842"/>
                  <a:pt x="2582" y="842"/>
                </a:cubicBezTo>
                <a:cubicBezTo>
                  <a:pt x="2578" y="842"/>
                  <a:pt x="2574" y="841"/>
                  <a:pt x="2571" y="840"/>
                </a:cubicBezTo>
                <a:lnTo>
                  <a:pt x="2560" y="840"/>
                </a:lnTo>
                <a:cubicBezTo>
                  <a:pt x="2560" y="823"/>
                  <a:pt x="2577" y="789"/>
                  <a:pt x="2571" y="789"/>
                </a:cubicBezTo>
                <a:cubicBezTo>
                  <a:pt x="2568" y="788"/>
                  <a:pt x="2563" y="787"/>
                  <a:pt x="2558" y="787"/>
                </a:cubicBezTo>
                <a:cubicBezTo>
                  <a:pt x="2545" y="787"/>
                  <a:pt x="2530" y="791"/>
                  <a:pt x="2526" y="795"/>
                </a:cubicBezTo>
                <a:cubicBezTo>
                  <a:pt x="2520" y="801"/>
                  <a:pt x="2526" y="829"/>
                  <a:pt x="2531" y="840"/>
                </a:cubicBezTo>
                <a:cubicBezTo>
                  <a:pt x="2537" y="846"/>
                  <a:pt x="2543" y="863"/>
                  <a:pt x="2548" y="869"/>
                </a:cubicBezTo>
                <a:lnTo>
                  <a:pt x="2554" y="869"/>
                </a:lnTo>
                <a:lnTo>
                  <a:pt x="2560" y="874"/>
                </a:lnTo>
                <a:cubicBezTo>
                  <a:pt x="2565" y="874"/>
                  <a:pt x="2560" y="886"/>
                  <a:pt x="2554" y="891"/>
                </a:cubicBezTo>
                <a:cubicBezTo>
                  <a:pt x="2548" y="891"/>
                  <a:pt x="2531" y="897"/>
                  <a:pt x="2514" y="903"/>
                </a:cubicBezTo>
                <a:lnTo>
                  <a:pt x="2497" y="897"/>
                </a:lnTo>
                <a:lnTo>
                  <a:pt x="2492" y="897"/>
                </a:lnTo>
                <a:cubicBezTo>
                  <a:pt x="2486" y="903"/>
                  <a:pt x="2463" y="937"/>
                  <a:pt x="2458" y="948"/>
                </a:cubicBezTo>
                <a:cubicBezTo>
                  <a:pt x="2452" y="954"/>
                  <a:pt x="2458" y="965"/>
                  <a:pt x="2463" y="971"/>
                </a:cubicBezTo>
                <a:cubicBezTo>
                  <a:pt x="2458" y="976"/>
                  <a:pt x="2458" y="976"/>
                  <a:pt x="2452" y="982"/>
                </a:cubicBezTo>
                <a:lnTo>
                  <a:pt x="2452" y="988"/>
                </a:lnTo>
                <a:cubicBezTo>
                  <a:pt x="2440" y="988"/>
                  <a:pt x="2435" y="988"/>
                  <a:pt x="2435" y="994"/>
                </a:cubicBezTo>
                <a:cubicBezTo>
                  <a:pt x="2429" y="982"/>
                  <a:pt x="2429" y="971"/>
                  <a:pt x="2423" y="965"/>
                </a:cubicBezTo>
                <a:cubicBezTo>
                  <a:pt x="2418" y="959"/>
                  <a:pt x="2401" y="942"/>
                  <a:pt x="2395" y="931"/>
                </a:cubicBezTo>
                <a:lnTo>
                  <a:pt x="2423" y="925"/>
                </a:lnTo>
                <a:cubicBezTo>
                  <a:pt x="2435" y="925"/>
                  <a:pt x="2446" y="920"/>
                  <a:pt x="2429" y="920"/>
                </a:cubicBezTo>
                <a:lnTo>
                  <a:pt x="2401" y="914"/>
                </a:lnTo>
                <a:cubicBezTo>
                  <a:pt x="2384" y="903"/>
                  <a:pt x="2316" y="886"/>
                  <a:pt x="2299" y="874"/>
                </a:cubicBezTo>
                <a:cubicBezTo>
                  <a:pt x="2282" y="869"/>
                  <a:pt x="2293" y="857"/>
                  <a:pt x="2321" y="852"/>
                </a:cubicBezTo>
                <a:lnTo>
                  <a:pt x="2372" y="869"/>
                </a:lnTo>
                <a:lnTo>
                  <a:pt x="2389" y="874"/>
                </a:lnTo>
                <a:cubicBezTo>
                  <a:pt x="2410" y="883"/>
                  <a:pt x="2431" y="888"/>
                  <a:pt x="2445" y="888"/>
                </a:cubicBezTo>
                <a:cubicBezTo>
                  <a:pt x="2450" y="888"/>
                  <a:pt x="2454" y="887"/>
                  <a:pt x="2458" y="886"/>
                </a:cubicBezTo>
                <a:lnTo>
                  <a:pt x="2440" y="874"/>
                </a:lnTo>
                <a:cubicBezTo>
                  <a:pt x="2446" y="863"/>
                  <a:pt x="2418" y="857"/>
                  <a:pt x="2401" y="857"/>
                </a:cubicBezTo>
                <a:cubicBezTo>
                  <a:pt x="2389" y="857"/>
                  <a:pt x="2389" y="846"/>
                  <a:pt x="2401" y="829"/>
                </a:cubicBezTo>
                <a:lnTo>
                  <a:pt x="2418" y="818"/>
                </a:lnTo>
                <a:lnTo>
                  <a:pt x="2435" y="806"/>
                </a:lnTo>
                <a:cubicBezTo>
                  <a:pt x="2438" y="795"/>
                  <a:pt x="2449" y="789"/>
                  <a:pt x="2461" y="789"/>
                </a:cubicBezTo>
                <a:cubicBezTo>
                  <a:pt x="2467" y="789"/>
                  <a:pt x="2474" y="791"/>
                  <a:pt x="2480" y="795"/>
                </a:cubicBezTo>
                <a:lnTo>
                  <a:pt x="2514" y="795"/>
                </a:lnTo>
                <a:cubicBezTo>
                  <a:pt x="2537" y="789"/>
                  <a:pt x="2514" y="767"/>
                  <a:pt x="2497" y="761"/>
                </a:cubicBezTo>
                <a:cubicBezTo>
                  <a:pt x="2480" y="761"/>
                  <a:pt x="2475" y="738"/>
                  <a:pt x="2480" y="733"/>
                </a:cubicBezTo>
                <a:cubicBezTo>
                  <a:pt x="2480" y="731"/>
                  <a:pt x="2479" y="731"/>
                  <a:pt x="2478" y="731"/>
                </a:cubicBezTo>
                <a:cubicBezTo>
                  <a:pt x="2466" y="731"/>
                  <a:pt x="2405" y="772"/>
                  <a:pt x="2395" y="772"/>
                </a:cubicBezTo>
                <a:cubicBezTo>
                  <a:pt x="2384" y="772"/>
                  <a:pt x="2384" y="755"/>
                  <a:pt x="2384" y="750"/>
                </a:cubicBezTo>
                <a:cubicBezTo>
                  <a:pt x="2378" y="744"/>
                  <a:pt x="2355" y="738"/>
                  <a:pt x="2333" y="727"/>
                </a:cubicBezTo>
                <a:lnTo>
                  <a:pt x="2327" y="710"/>
                </a:lnTo>
                <a:cubicBezTo>
                  <a:pt x="2321" y="698"/>
                  <a:pt x="2310" y="687"/>
                  <a:pt x="2304" y="681"/>
                </a:cubicBezTo>
                <a:cubicBezTo>
                  <a:pt x="2300" y="675"/>
                  <a:pt x="2296" y="674"/>
                  <a:pt x="2291" y="674"/>
                </a:cubicBezTo>
                <a:cubicBezTo>
                  <a:pt x="2284" y="674"/>
                  <a:pt x="2278" y="677"/>
                  <a:pt x="2274" y="677"/>
                </a:cubicBezTo>
                <a:cubicBezTo>
                  <a:pt x="2272" y="677"/>
                  <a:pt x="2271" y="677"/>
                  <a:pt x="2270" y="676"/>
                </a:cubicBezTo>
                <a:lnTo>
                  <a:pt x="2259" y="670"/>
                </a:lnTo>
                <a:cubicBezTo>
                  <a:pt x="2248" y="653"/>
                  <a:pt x="2231" y="630"/>
                  <a:pt x="2225" y="630"/>
                </a:cubicBezTo>
                <a:cubicBezTo>
                  <a:pt x="2224" y="629"/>
                  <a:pt x="2223" y="629"/>
                  <a:pt x="2221" y="629"/>
                </a:cubicBezTo>
                <a:cubicBezTo>
                  <a:pt x="2215" y="629"/>
                  <a:pt x="2207" y="638"/>
                  <a:pt x="2202" y="647"/>
                </a:cubicBezTo>
                <a:cubicBezTo>
                  <a:pt x="2231" y="664"/>
                  <a:pt x="2202" y="676"/>
                  <a:pt x="2202" y="687"/>
                </a:cubicBezTo>
                <a:lnTo>
                  <a:pt x="2202" y="704"/>
                </a:lnTo>
                <a:cubicBezTo>
                  <a:pt x="2202" y="721"/>
                  <a:pt x="2208" y="738"/>
                  <a:pt x="2208" y="750"/>
                </a:cubicBezTo>
                <a:lnTo>
                  <a:pt x="2185" y="755"/>
                </a:lnTo>
                <a:lnTo>
                  <a:pt x="2157" y="761"/>
                </a:lnTo>
                <a:cubicBezTo>
                  <a:pt x="2168" y="772"/>
                  <a:pt x="2197" y="778"/>
                  <a:pt x="2202" y="778"/>
                </a:cubicBezTo>
                <a:cubicBezTo>
                  <a:pt x="2208" y="778"/>
                  <a:pt x="2214" y="784"/>
                  <a:pt x="2219" y="795"/>
                </a:cubicBezTo>
                <a:lnTo>
                  <a:pt x="2214" y="795"/>
                </a:lnTo>
                <a:cubicBezTo>
                  <a:pt x="2197" y="806"/>
                  <a:pt x="2202" y="818"/>
                  <a:pt x="2214" y="823"/>
                </a:cubicBezTo>
                <a:cubicBezTo>
                  <a:pt x="2225" y="835"/>
                  <a:pt x="2242" y="840"/>
                  <a:pt x="2219" y="852"/>
                </a:cubicBezTo>
                <a:cubicBezTo>
                  <a:pt x="2225" y="863"/>
                  <a:pt x="2231" y="880"/>
                  <a:pt x="2236" y="891"/>
                </a:cubicBezTo>
                <a:lnTo>
                  <a:pt x="2236" y="903"/>
                </a:lnTo>
                <a:lnTo>
                  <a:pt x="2236" y="925"/>
                </a:lnTo>
                <a:cubicBezTo>
                  <a:pt x="2219" y="937"/>
                  <a:pt x="2219" y="954"/>
                  <a:pt x="2225" y="954"/>
                </a:cubicBezTo>
                <a:cubicBezTo>
                  <a:pt x="2231" y="954"/>
                  <a:pt x="2219" y="965"/>
                  <a:pt x="2214" y="971"/>
                </a:cubicBezTo>
                <a:cubicBezTo>
                  <a:pt x="2202" y="976"/>
                  <a:pt x="2214" y="988"/>
                  <a:pt x="2219" y="994"/>
                </a:cubicBezTo>
                <a:cubicBezTo>
                  <a:pt x="2219" y="994"/>
                  <a:pt x="2248" y="982"/>
                  <a:pt x="2259" y="976"/>
                </a:cubicBezTo>
                <a:cubicBezTo>
                  <a:pt x="2261" y="975"/>
                  <a:pt x="2263" y="975"/>
                  <a:pt x="2265" y="975"/>
                </a:cubicBezTo>
                <a:cubicBezTo>
                  <a:pt x="2274" y="975"/>
                  <a:pt x="2282" y="984"/>
                  <a:pt x="2282" y="994"/>
                </a:cubicBezTo>
                <a:lnTo>
                  <a:pt x="2282" y="1005"/>
                </a:lnTo>
                <a:cubicBezTo>
                  <a:pt x="2276" y="1016"/>
                  <a:pt x="2265" y="1022"/>
                  <a:pt x="2253" y="1033"/>
                </a:cubicBezTo>
                <a:cubicBezTo>
                  <a:pt x="2253" y="1045"/>
                  <a:pt x="2253" y="1056"/>
                  <a:pt x="2248" y="1062"/>
                </a:cubicBezTo>
                <a:lnTo>
                  <a:pt x="2231" y="1062"/>
                </a:lnTo>
                <a:cubicBezTo>
                  <a:pt x="2231" y="1067"/>
                  <a:pt x="2231" y="1079"/>
                  <a:pt x="2231" y="1084"/>
                </a:cubicBezTo>
                <a:cubicBezTo>
                  <a:pt x="2234" y="1084"/>
                  <a:pt x="2233" y="1087"/>
                  <a:pt x="2228" y="1087"/>
                </a:cubicBezTo>
                <a:cubicBezTo>
                  <a:pt x="2226" y="1087"/>
                  <a:pt x="2223" y="1086"/>
                  <a:pt x="2219" y="1084"/>
                </a:cubicBezTo>
                <a:lnTo>
                  <a:pt x="2208" y="1084"/>
                </a:lnTo>
                <a:cubicBezTo>
                  <a:pt x="2214" y="1079"/>
                  <a:pt x="2214" y="1079"/>
                  <a:pt x="2214" y="1079"/>
                </a:cubicBezTo>
                <a:cubicBezTo>
                  <a:pt x="2214" y="1075"/>
                  <a:pt x="2212" y="1074"/>
                  <a:pt x="2210" y="1074"/>
                </a:cubicBezTo>
                <a:cubicBezTo>
                  <a:pt x="2206" y="1074"/>
                  <a:pt x="2198" y="1079"/>
                  <a:pt x="2191" y="1079"/>
                </a:cubicBezTo>
                <a:cubicBezTo>
                  <a:pt x="2191" y="1079"/>
                  <a:pt x="2179" y="1079"/>
                  <a:pt x="2174" y="1084"/>
                </a:cubicBezTo>
                <a:cubicBezTo>
                  <a:pt x="2174" y="1079"/>
                  <a:pt x="2174" y="1073"/>
                  <a:pt x="2174" y="1067"/>
                </a:cubicBezTo>
                <a:cubicBezTo>
                  <a:pt x="2185" y="1056"/>
                  <a:pt x="2185" y="1045"/>
                  <a:pt x="2179" y="1045"/>
                </a:cubicBezTo>
                <a:lnTo>
                  <a:pt x="2151" y="1045"/>
                </a:lnTo>
                <a:cubicBezTo>
                  <a:pt x="2140" y="1047"/>
                  <a:pt x="2127" y="1049"/>
                  <a:pt x="2114" y="1049"/>
                </a:cubicBezTo>
                <a:cubicBezTo>
                  <a:pt x="2101" y="1049"/>
                  <a:pt x="2089" y="1047"/>
                  <a:pt x="2077" y="1045"/>
                </a:cubicBezTo>
                <a:cubicBezTo>
                  <a:pt x="2072" y="1039"/>
                  <a:pt x="2077" y="1033"/>
                  <a:pt x="2077" y="1028"/>
                </a:cubicBezTo>
                <a:cubicBezTo>
                  <a:pt x="2094" y="1005"/>
                  <a:pt x="2094" y="976"/>
                  <a:pt x="2140" y="971"/>
                </a:cubicBezTo>
                <a:lnTo>
                  <a:pt x="2151" y="971"/>
                </a:lnTo>
                <a:cubicBezTo>
                  <a:pt x="2162" y="971"/>
                  <a:pt x="2174" y="959"/>
                  <a:pt x="2168" y="954"/>
                </a:cubicBezTo>
                <a:lnTo>
                  <a:pt x="2162" y="948"/>
                </a:lnTo>
                <a:lnTo>
                  <a:pt x="2162" y="942"/>
                </a:lnTo>
                <a:cubicBezTo>
                  <a:pt x="2162" y="937"/>
                  <a:pt x="2174" y="931"/>
                  <a:pt x="2174" y="931"/>
                </a:cubicBezTo>
                <a:cubicBezTo>
                  <a:pt x="2179" y="931"/>
                  <a:pt x="2185" y="914"/>
                  <a:pt x="2185" y="908"/>
                </a:cubicBezTo>
                <a:cubicBezTo>
                  <a:pt x="2185" y="908"/>
                  <a:pt x="2185" y="908"/>
                  <a:pt x="2184" y="908"/>
                </a:cubicBezTo>
                <a:cubicBezTo>
                  <a:pt x="2177" y="908"/>
                  <a:pt x="2138" y="932"/>
                  <a:pt x="2123" y="942"/>
                </a:cubicBezTo>
                <a:cubicBezTo>
                  <a:pt x="2114" y="947"/>
                  <a:pt x="2101" y="955"/>
                  <a:pt x="2096" y="955"/>
                </a:cubicBezTo>
                <a:cubicBezTo>
                  <a:pt x="2095" y="955"/>
                  <a:pt x="2094" y="955"/>
                  <a:pt x="2094" y="954"/>
                </a:cubicBezTo>
                <a:cubicBezTo>
                  <a:pt x="2089" y="954"/>
                  <a:pt x="2100" y="942"/>
                  <a:pt x="2100" y="937"/>
                </a:cubicBezTo>
                <a:cubicBezTo>
                  <a:pt x="2106" y="937"/>
                  <a:pt x="2083" y="914"/>
                  <a:pt x="2072" y="908"/>
                </a:cubicBezTo>
                <a:cubicBezTo>
                  <a:pt x="2066" y="897"/>
                  <a:pt x="2038" y="897"/>
                  <a:pt x="2032" y="897"/>
                </a:cubicBezTo>
                <a:cubicBezTo>
                  <a:pt x="2031" y="898"/>
                  <a:pt x="2030" y="899"/>
                  <a:pt x="2029" y="899"/>
                </a:cubicBezTo>
                <a:cubicBezTo>
                  <a:pt x="2024" y="899"/>
                  <a:pt x="2020" y="890"/>
                  <a:pt x="2015" y="886"/>
                </a:cubicBezTo>
                <a:lnTo>
                  <a:pt x="2015" y="874"/>
                </a:lnTo>
                <a:cubicBezTo>
                  <a:pt x="2015" y="869"/>
                  <a:pt x="2026" y="869"/>
                  <a:pt x="2032" y="863"/>
                </a:cubicBezTo>
                <a:cubicBezTo>
                  <a:pt x="2043" y="835"/>
                  <a:pt x="2089" y="806"/>
                  <a:pt x="2038" y="772"/>
                </a:cubicBezTo>
                <a:cubicBezTo>
                  <a:pt x="2038" y="772"/>
                  <a:pt x="2038" y="767"/>
                  <a:pt x="2038" y="761"/>
                </a:cubicBezTo>
                <a:cubicBezTo>
                  <a:pt x="2038" y="750"/>
                  <a:pt x="2043" y="738"/>
                  <a:pt x="2038" y="727"/>
                </a:cubicBezTo>
                <a:cubicBezTo>
                  <a:pt x="2032" y="721"/>
                  <a:pt x="2032" y="721"/>
                  <a:pt x="2043" y="710"/>
                </a:cubicBezTo>
                <a:lnTo>
                  <a:pt x="2049" y="704"/>
                </a:lnTo>
                <a:cubicBezTo>
                  <a:pt x="2060" y="698"/>
                  <a:pt x="2043" y="664"/>
                  <a:pt x="2015" y="636"/>
                </a:cubicBezTo>
                <a:lnTo>
                  <a:pt x="2038" y="613"/>
                </a:lnTo>
                <a:lnTo>
                  <a:pt x="2055" y="585"/>
                </a:lnTo>
                <a:cubicBezTo>
                  <a:pt x="2051" y="584"/>
                  <a:pt x="2047" y="583"/>
                  <a:pt x="2043" y="583"/>
                </a:cubicBezTo>
                <a:cubicBezTo>
                  <a:pt x="2031" y="583"/>
                  <a:pt x="2021" y="590"/>
                  <a:pt x="2021" y="608"/>
                </a:cubicBezTo>
                <a:lnTo>
                  <a:pt x="1998" y="619"/>
                </a:lnTo>
                <a:cubicBezTo>
                  <a:pt x="1964" y="630"/>
                  <a:pt x="2004" y="647"/>
                  <a:pt x="1998" y="659"/>
                </a:cubicBezTo>
                <a:cubicBezTo>
                  <a:pt x="1998" y="664"/>
                  <a:pt x="1987" y="670"/>
                  <a:pt x="1987" y="676"/>
                </a:cubicBezTo>
                <a:lnTo>
                  <a:pt x="1975" y="681"/>
                </a:lnTo>
                <a:cubicBezTo>
                  <a:pt x="1969" y="691"/>
                  <a:pt x="1961" y="695"/>
                  <a:pt x="1953" y="695"/>
                </a:cubicBezTo>
                <a:cubicBezTo>
                  <a:pt x="1947" y="695"/>
                  <a:pt x="1941" y="692"/>
                  <a:pt x="1936" y="687"/>
                </a:cubicBezTo>
                <a:lnTo>
                  <a:pt x="1924" y="676"/>
                </a:lnTo>
                <a:cubicBezTo>
                  <a:pt x="1921" y="673"/>
                  <a:pt x="1917" y="672"/>
                  <a:pt x="1913" y="672"/>
                </a:cubicBezTo>
                <a:cubicBezTo>
                  <a:pt x="1905" y="672"/>
                  <a:pt x="1897" y="674"/>
                  <a:pt x="1888" y="674"/>
                </a:cubicBezTo>
                <a:cubicBezTo>
                  <a:pt x="1883" y="674"/>
                  <a:pt x="1878" y="673"/>
                  <a:pt x="1873" y="670"/>
                </a:cubicBezTo>
                <a:cubicBezTo>
                  <a:pt x="1871" y="668"/>
                  <a:pt x="1867" y="667"/>
                  <a:pt x="1862" y="667"/>
                </a:cubicBezTo>
                <a:cubicBezTo>
                  <a:pt x="1852" y="667"/>
                  <a:pt x="1839" y="672"/>
                  <a:pt x="1839" y="687"/>
                </a:cubicBezTo>
                <a:cubicBezTo>
                  <a:pt x="1839" y="693"/>
                  <a:pt x="1833" y="698"/>
                  <a:pt x="1828" y="704"/>
                </a:cubicBezTo>
                <a:lnTo>
                  <a:pt x="1828" y="715"/>
                </a:lnTo>
                <a:cubicBezTo>
                  <a:pt x="1833" y="721"/>
                  <a:pt x="1867" y="727"/>
                  <a:pt x="1867" y="733"/>
                </a:cubicBezTo>
                <a:cubicBezTo>
                  <a:pt x="1867" y="737"/>
                  <a:pt x="1870" y="738"/>
                  <a:pt x="1873" y="738"/>
                </a:cubicBezTo>
                <a:cubicBezTo>
                  <a:pt x="1879" y="738"/>
                  <a:pt x="1888" y="732"/>
                  <a:pt x="1896" y="721"/>
                </a:cubicBezTo>
                <a:lnTo>
                  <a:pt x="1907" y="710"/>
                </a:lnTo>
                <a:cubicBezTo>
                  <a:pt x="1907" y="710"/>
                  <a:pt x="1917" y="707"/>
                  <a:pt x="1924" y="707"/>
                </a:cubicBezTo>
                <a:cubicBezTo>
                  <a:pt x="1927" y="707"/>
                  <a:pt x="1930" y="708"/>
                  <a:pt x="1930" y="710"/>
                </a:cubicBezTo>
                <a:cubicBezTo>
                  <a:pt x="1941" y="715"/>
                  <a:pt x="1958" y="715"/>
                  <a:pt x="1941" y="733"/>
                </a:cubicBezTo>
                <a:lnTo>
                  <a:pt x="1936" y="733"/>
                </a:lnTo>
                <a:cubicBezTo>
                  <a:pt x="1941" y="744"/>
                  <a:pt x="1953" y="761"/>
                  <a:pt x="1964" y="778"/>
                </a:cubicBezTo>
                <a:lnTo>
                  <a:pt x="1964" y="801"/>
                </a:lnTo>
                <a:cubicBezTo>
                  <a:pt x="1970" y="806"/>
                  <a:pt x="1970" y="818"/>
                  <a:pt x="1975" y="823"/>
                </a:cubicBezTo>
                <a:lnTo>
                  <a:pt x="1987" y="840"/>
                </a:lnTo>
                <a:cubicBezTo>
                  <a:pt x="1981" y="857"/>
                  <a:pt x="1953" y="874"/>
                  <a:pt x="1919" y="874"/>
                </a:cubicBezTo>
                <a:lnTo>
                  <a:pt x="1896" y="886"/>
                </a:lnTo>
                <a:cubicBezTo>
                  <a:pt x="1884" y="886"/>
                  <a:pt x="1879" y="891"/>
                  <a:pt x="1873" y="897"/>
                </a:cubicBezTo>
                <a:lnTo>
                  <a:pt x="1873" y="903"/>
                </a:lnTo>
                <a:cubicBezTo>
                  <a:pt x="1873" y="908"/>
                  <a:pt x="1879" y="914"/>
                  <a:pt x="1884" y="914"/>
                </a:cubicBezTo>
                <a:lnTo>
                  <a:pt x="1890" y="908"/>
                </a:lnTo>
                <a:cubicBezTo>
                  <a:pt x="1895" y="906"/>
                  <a:pt x="1900" y="905"/>
                  <a:pt x="1904" y="905"/>
                </a:cubicBezTo>
                <a:cubicBezTo>
                  <a:pt x="1910" y="905"/>
                  <a:pt x="1915" y="907"/>
                  <a:pt x="1919" y="914"/>
                </a:cubicBezTo>
                <a:cubicBezTo>
                  <a:pt x="1919" y="920"/>
                  <a:pt x="1913" y="925"/>
                  <a:pt x="1907" y="931"/>
                </a:cubicBezTo>
                <a:cubicBezTo>
                  <a:pt x="1896" y="937"/>
                  <a:pt x="1884" y="937"/>
                  <a:pt x="1879" y="942"/>
                </a:cubicBezTo>
                <a:cubicBezTo>
                  <a:pt x="1865" y="956"/>
                  <a:pt x="1849" y="964"/>
                  <a:pt x="1830" y="964"/>
                </a:cubicBezTo>
                <a:cubicBezTo>
                  <a:pt x="1818" y="964"/>
                  <a:pt x="1804" y="961"/>
                  <a:pt x="1788" y="954"/>
                </a:cubicBezTo>
                <a:lnTo>
                  <a:pt x="1788" y="954"/>
                </a:lnTo>
                <a:cubicBezTo>
                  <a:pt x="1782" y="959"/>
                  <a:pt x="1788" y="965"/>
                  <a:pt x="1799" y="971"/>
                </a:cubicBezTo>
                <a:lnTo>
                  <a:pt x="1805" y="976"/>
                </a:lnTo>
                <a:cubicBezTo>
                  <a:pt x="1811" y="982"/>
                  <a:pt x="1822" y="988"/>
                  <a:pt x="1822" y="994"/>
                </a:cubicBezTo>
                <a:lnTo>
                  <a:pt x="1816" y="1011"/>
                </a:lnTo>
                <a:cubicBezTo>
                  <a:pt x="1805" y="1028"/>
                  <a:pt x="1788" y="1045"/>
                  <a:pt x="1771" y="1050"/>
                </a:cubicBezTo>
                <a:cubicBezTo>
                  <a:pt x="1777" y="1039"/>
                  <a:pt x="1782" y="1028"/>
                  <a:pt x="1777" y="1028"/>
                </a:cubicBezTo>
                <a:cubicBezTo>
                  <a:pt x="1731" y="1022"/>
                  <a:pt x="1760" y="1005"/>
                  <a:pt x="1765" y="994"/>
                </a:cubicBezTo>
                <a:lnTo>
                  <a:pt x="1771" y="988"/>
                </a:lnTo>
                <a:cubicBezTo>
                  <a:pt x="1765" y="982"/>
                  <a:pt x="1754" y="982"/>
                  <a:pt x="1748" y="982"/>
                </a:cubicBezTo>
                <a:cubicBezTo>
                  <a:pt x="1748" y="983"/>
                  <a:pt x="1748" y="983"/>
                  <a:pt x="1748" y="983"/>
                </a:cubicBezTo>
                <a:cubicBezTo>
                  <a:pt x="1745" y="983"/>
                  <a:pt x="1727" y="958"/>
                  <a:pt x="1737" y="948"/>
                </a:cubicBezTo>
                <a:cubicBezTo>
                  <a:pt x="1743" y="937"/>
                  <a:pt x="1720" y="931"/>
                  <a:pt x="1703" y="925"/>
                </a:cubicBezTo>
                <a:cubicBezTo>
                  <a:pt x="1692" y="925"/>
                  <a:pt x="1692" y="914"/>
                  <a:pt x="1697" y="908"/>
                </a:cubicBezTo>
                <a:cubicBezTo>
                  <a:pt x="1703" y="908"/>
                  <a:pt x="1720" y="891"/>
                  <a:pt x="1714" y="891"/>
                </a:cubicBezTo>
                <a:cubicBezTo>
                  <a:pt x="1709" y="886"/>
                  <a:pt x="1697" y="874"/>
                  <a:pt x="1697" y="874"/>
                </a:cubicBezTo>
                <a:cubicBezTo>
                  <a:pt x="1692" y="869"/>
                  <a:pt x="1686" y="846"/>
                  <a:pt x="1686" y="840"/>
                </a:cubicBezTo>
                <a:cubicBezTo>
                  <a:pt x="1686" y="829"/>
                  <a:pt x="1663" y="818"/>
                  <a:pt x="1663" y="818"/>
                </a:cubicBezTo>
                <a:cubicBezTo>
                  <a:pt x="1658" y="812"/>
                  <a:pt x="1652" y="801"/>
                  <a:pt x="1646" y="795"/>
                </a:cubicBezTo>
                <a:lnTo>
                  <a:pt x="1640" y="789"/>
                </a:lnTo>
                <a:cubicBezTo>
                  <a:pt x="1601" y="784"/>
                  <a:pt x="1567" y="784"/>
                  <a:pt x="1527" y="778"/>
                </a:cubicBezTo>
                <a:lnTo>
                  <a:pt x="1516" y="778"/>
                </a:lnTo>
                <a:cubicBezTo>
                  <a:pt x="1513" y="779"/>
                  <a:pt x="1509" y="779"/>
                  <a:pt x="1506" y="779"/>
                </a:cubicBezTo>
                <a:cubicBezTo>
                  <a:pt x="1493" y="779"/>
                  <a:pt x="1480" y="770"/>
                  <a:pt x="1470" y="761"/>
                </a:cubicBezTo>
                <a:lnTo>
                  <a:pt x="1504" y="755"/>
                </a:lnTo>
                <a:cubicBezTo>
                  <a:pt x="1516" y="750"/>
                  <a:pt x="1533" y="738"/>
                  <a:pt x="1533" y="733"/>
                </a:cubicBezTo>
                <a:lnTo>
                  <a:pt x="1527" y="698"/>
                </a:lnTo>
                <a:cubicBezTo>
                  <a:pt x="1550" y="676"/>
                  <a:pt x="1504" y="619"/>
                  <a:pt x="1493" y="602"/>
                </a:cubicBezTo>
                <a:cubicBezTo>
                  <a:pt x="1490" y="590"/>
                  <a:pt x="1485" y="584"/>
                  <a:pt x="1481" y="584"/>
                </a:cubicBezTo>
                <a:cubicBezTo>
                  <a:pt x="1477" y="584"/>
                  <a:pt x="1473" y="588"/>
                  <a:pt x="1470" y="596"/>
                </a:cubicBezTo>
                <a:lnTo>
                  <a:pt x="1465" y="596"/>
                </a:lnTo>
                <a:cubicBezTo>
                  <a:pt x="1448" y="602"/>
                  <a:pt x="1442" y="608"/>
                  <a:pt x="1436" y="619"/>
                </a:cubicBezTo>
                <a:cubicBezTo>
                  <a:pt x="1434" y="624"/>
                  <a:pt x="1427" y="626"/>
                  <a:pt x="1420" y="626"/>
                </a:cubicBezTo>
                <a:cubicBezTo>
                  <a:pt x="1410" y="626"/>
                  <a:pt x="1397" y="622"/>
                  <a:pt x="1391" y="619"/>
                </a:cubicBezTo>
                <a:cubicBezTo>
                  <a:pt x="1385" y="613"/>
                  <a:pt x="1391" y="602"/>
                  <a:pt x="1385" y="602"/>
                </a:cubicBezTo>
                <a:cubicBezTo>
                  <a:pt x="1374" y="596"/>
                  <a:pt x="1362" y="591"/>
                  <a:pt x="1351" y="591"/>
                </a:cubicBezTo>
                <a:lnTo>
                  <a:pt x="1345" y="591"/>
                </a:lnTo>
                <a:cubicBezTo>
                  <a:pt x="1342" y="598"/>
                  <a:pt x="1338" y="603"/>
                  <a:pt x="1335" y="603"/>
                </a:cubicBezTo>
                <a:cubicBezTo>
                  <a:pt x="1333" y="603"/>
                  <a:pt x="1331" y="601"/>
                  <a:pt x="1328" y="596"/>
                </a:cubicBezTo>
                <a:lnTo>
                  <a:pt x="1323" y="591"/>
                </a:lnTo>
                <a:cubicBezTo>
                  <a:pt x="1300" y="585"/>
                  <a:pt x="1340" y="574"/>
                  <a:pt x="1323" y="568"/>
                </a:cubicBezTo>
                <a:cubicBezTo>
                  <a:pt x="1306" y="557"/>
                  <a:pt x="1294" y="551"/>
                  <a:pt x="1277" y="545"/>
                </a:cubicBezTo>
                <a:cubicBezTo>
                  <a:pt x="1272" y="545"/>
                  <a:pt x="1260" y="545"/>
                  <a:pt x="1255" y="540"/>
                </a:cubicBezTo>
                <a:lnTo>
                  <a:pt x="1238" y="534"/>
                </a:lnTo>
                <a:cubicBezTo>
                  <a:pt x="1209" y="545"/>
                  <a:pt x="1198" y="562"/>
                  <a:pt x="1204" y="574"/>
                </a:cubicBezTo>
                <a:lnTo>
                  <a:pt x="1215" y="579"/>
                </a:lnTo>
                <a:lnTo>
                  <a:pt x="1221" y="591"/>
                </a:lnTo>
                <a:cubicBezTo>
                  <a:pt x="1223" y="596"/>
                  <a:pt x="1212" y="599"/>
                  <a:pt x="1198" y="599"/>
                </a:cubicBezTo>
                <a:cubicBezTo>
                  <a:pt x="1181" y="599"/>
                  <a:pt x="1159" y="594"/>
                  <a:pt x="1153" y="585"/>
                </a:cubicBezTo>
                <a:cubicBezTo>
                  <a:pt x="1141" y="568"/>
                  <a:pt x="1096" y="557"/>
                  <a:pt x="1084" y="557"/>
                </a:cubicBezTo>
                <a:cubicBezTo>
                  <a:pt x="1073" y="557"/>
                  <a:pt x="1039" y="568"/>
                  <a:pt x="1011" y="574"/>
                </a:cubicBezTo>
                <a:lnTo>
                  <a:pt x="971" y="574"/>
                </a:lnTo>
                <a:cubicBezTo>
                  <a:pt x="968" y="572"/>
                  <a:pt x="966" y="572"/>
                  <a:pt x="965" y="572"/>
                </a:cubicBezTo>
                <a:cubicBezTo>
                  <a:pt x="960" y="572"/>
                  <a:pt x="961" y="578"/>
                  <a:pt x="965" y="591"/>
                </a:cubicBezTo>
                <a:lnTo>
                  <a:pt x="965" y="596"/>
                </a:lnTo>
                <a:lnTo>
                  <a:pt x="960" y="608"/>
                </a:lnTo>
                <a:cubicBezTo>
                  <a:pt x="943" y="602"/>
                  <a:pt x="926" y="591"/>
                  <a:pt x="914" y="591"/>
                </a:cubicBezTo>
                <a:lnTo>
                  <a:pt x="903" y="596"/>
                </a:lnTo>
                <a:lnTo>
                  <a:pt x="875" y="608"/>
                </a:lnTo>
                <a:cubicBezTo>
                  <a:pt x="892" y="613"/>
                  <a:pt x="903" y="625"/>
                  <a:pt x="903" y="630"/>
                </a:cubicBezTo>
                <a:cubicBezTo>
                  <a:pt x="903" y="630"/>
                  <a:pt x="835" y="625"/>
                  <a:pt x="812" y="619"/>
                </a:cubicBezTo>
                <a:cubicBezTo>
                  <a:pt x="800" y="617"/>
                  <a:pt x="783" y="615"/>
                  <a:pt x="766" y="615"/>
                </a:cubicBezTo>
                <a:cubicBezTo>
                  <a:pt x="742" y="615"/>
                  <a:pt x="719" y="618"/>
                  <a:pt x="716" y="625"/>
                </a:cubicBezTo>
                <a:cubicBezTo>
                  <a:pt x="710" y="630"/>
                  <a:pt x="704" y="647"/>
                  <a:pt x="710" y="659"/>
                </a:cubicBezTo>
                <a:lnTo>
                  <a:pt x="716" y="670"/>
                </a:lnTo>
                <a:lnTo>
                  <a:pt x="716" y="676"/>
                </a:lnTo>
                <a:cubicBezTo>
                  <a:pt x="714" y="679"/>
                  <a:pt x="708" y="680"/>
                  <a:pt x="701" y="680"/>
                </a:cubicBezTo>
                <a:cubicBezTo>
                  <a:pt x="683" y="680"/>
                  <a:pt x="654" y="672"/>
                  <a:pt x="642" y="664"/>
                </a:cubicBezTo>
                <a:cubicBezTo>
                  <a:pt x="631" y="653"/>
                  <a:pt x="614" y="642"/>
                  <a:pt x="602" y="630"/>
                </a:cubicBezTo>
                <a:lnTo>
                  <a:pt x="591" y="642"/>
                </a:lnTo>
                <a:cubicBezTo>
                  <a:pt x="585" y="645"/>
                  <a:pt x="581" y="646"/>
                  <a:pt x="577" y="646"/>
                </a:cubicBezTo>
                <a:cubicBezTo>
                  <a:pt x="574" y="646"/>
                  <a:pt x="571" y="645"/>
                  <a:pt x="568" y="642"/>
                </a:cubicBezTo>
                <a:cubicBezTo>
                  <a:pt x="562" y="630"/>
                  <a:pt x="557" y="625"/>
                  <a:pt x="557" y="613"/>
                </a:cubicBezTo>
                <a:cubicBezTo>
                  <a:pt x="554" y="606"/>
                  <a:pt x="552" y="604"/>
                  <a:pt x="549" y="604"/>
                </a:cubicBezTo>
                <a:cubicBezTo>
                  <a:pt x="545" y="604"/>
                  <a:pt x="541" y="608"/>
                  <a:pt x="534" y="608"/>
                </a:cubicBezTo>
                <a:cubicBezTo>
                  <a:pt x="526" y="608"/>
                  <a:pt x="518" y="605"/>
                  <a:pt x="514" y="605"/>
                </a:cubicBezTo>
                <a:cubicBezTo>
                  <a:pt x="509" y="605"/>
                  <a:pt x="506" y="608"/>
                  <a:pt x="506" y="619"/>
                </a:cubicBezTo>
                <a:cubicBezTo>
                  <a:pt x="511" y="630"/>
                  <a:pt x="511" y="647"/>
                  <a:pt x="523" y="664"/>
                </a:cubicBezTo>
                <a:cubicBezTo>
                  <a:pt x="523" y="670"/>
                  <a:pt x="523" y="676"/>
                  <a:pt x="523" y="681"/>
                </a:cubicBezTo>
                <a:lnTo>
                  <a:pt x="511" y="681"/>
                </a:lnTo>
                <a:cubicBezTo>
                  <a:pt x="506" y="687"/>
                  <a:pt x="500" y="693"/>
                  <a:pt x="500" y="698"/>
                </a:cubicBezTo>
                <a:cubicBezTo>
                  <a:pt x="500" y="698"/>
                  <a:pt x="494" y="721"/>
                  <a:pt x="489" y="733"/>
                </a:cubicBezTo>
                <a:cubicBezTo>
                  <a:pt x="483" y="738"/>
                  <a:pt x="472" y="761"/>
                  <a:pt x="460" y="767"/>
                </a:cubicBezTo>
                <a:cubicBezTo>
                  <a:pt x="455" y="767"/>
                  <a:pt x="443" y="784"/>
                  <a:pt x="438" y="795"/>
                </a:cubicBezTo>
                <a:lnTo>
                  <a:pt x="443" y="812"/>
                </a:lnTo>
                <a:cubicBezTo>
                  <a:pt x="443" y="812"/>
                  <a:pt x="438" y="823"/>
                  <a:pt x="438" y="823"/>
                </a:cubicBezTo>
                <a:lnTo>
                  <a:pt x="392" y="829"/>
                </a:lnTo>
                <a:cubicBezTo>
                  <a:pt x="398" y="852"/>
                  <a:pt x="404" y="908"/>
                  <a:pt x="404" y="920"/>
                </a:cubicBezTo>
                <a:cubicBezTo>
                  <a:pt x="398" y="931"/>
                  <a:pt x="404" y="948"/>
                  <a:pt x="398" y="954"/>
                </a:cubicBezTo>
                <a:cubicBezTo>
                  <a:pt x="398" y="954"/>
                  <a:pt x="392" y="988"/>
                  <a:pt x="387" y="1028"/>
                </a:cubicBezTo>
                <a:lnTo>
                  <a:pt x="341" y="1045"/>
                </a:lnTo>
                <a:cubicBezTo>
                  <a:pt x="341" y="1050"/>
                  <a:pt x="330" y="1096"/>
                  <a:pt x="318" y="1101"/>
                </a:cubicBezTo>
                <a:cubicBezTo>
                  <a:pt x="301" y="1107"/>
                  <a:pt x="307" y="1130"/>
                  <a:pt x="307" y="1141"/>
                </a:cubicBezTo>
                <a:cubicBezTo>
                  <a:pt x="313" y="1152"/>
                  <a:pt x="284" y="1186"/>
                  <a:pt x="290" y="1198"/>
                </a:cubicBezTo>
                <a:cubicBezTo>
                  <a:pt x="290" y="1215"/>
                  <a:pt x="290" y="1254"/>
                  <a:pt x="284" y="1266"/>
                </a:cubicBezTo>
                <a:cubicBezTo>
                  <a:pt x="279" y="1277"/>
                  <a:pt x="279" y="1289"/>
                  <a:pt x="279" y="1289"/>
                </a:cubicBezTo>
                <a:lnTo>
                  <a:pt x="284" y="1294"/>
                </a:lnTo>
                <a:lnTo>
                  <a:pt x="290" y="1311"/>
                </a:lnTo>
                <a:cubicBezTo>
                  <a:pt x="286" y="1310"/>
                  <a:pt x="281" y="1309"/>
                  <a:pt x="278" y="1309"/>
                </a:cubicBezTo>
                <a:cubicBezTo>
                  <a:pt x="268" y="1309"/>
                  <a:pt x="263" y="1314"/>
                  <a:pt x="267" y="1323"/>
                </a:cubicBezTo>
                <a:lnTo>
                  <a:pt x="267" y="1334"/>
                </a:lnTo>
                <a:lnTo>
                  <a:pt x="245" y="1334"/>
                </a:lnTo>
                <a:cubicBezTo>
                  <a:pt x="228" y="1334"/>
                  <a:pt x="245" y="1357"/>
                  <a:pt x="256" y="1357"/>
                </a:cubicBezTo>
                <a:cubicBezTo>
                  <a:pt x="262" y="1362"/>
                  <a:pt x="262" y="1379"/>
                  <a:pt x="256" y="1385"/>
                </a:cubicBezTo>
                <a:cubicBezTo>
                  <a:pt x="255" y="1387"/>
                  <a:pt x="253" y="1387"/>
                  <a:pt x="251" y="1387"/>
                </a:cubicBezTo>
                <a:cubicBezTo>
                  <a:pt x="245" y="1387"/>
                  <a:pt x="238" y="1382"/>
                  <a:pt x="233" y="1374"/>
                </a:cubicBezTo>
                <a:lnTo>
                  <a:pt x="228" y="1374"/>
                </a:lnTo>
                <a:cubicBezTo>
                  <a:pt x="199" y="1374"/>
                  <a:pt x="211" y="1391"/>
                  <a:pt x="211" y="1396"/>
                </a:cubicBezTo>
                <a:cubicBezTo>
                  <a:pt x="211" y="1402"/>
                  <a:pt x="222" y="1402"/>
                  <a:pt x="222" y="1408"/>
                </a:cubicBezTo>
                <a:lnTo>
                  <a:pt x="228" y="1408"/>
                </a:lnTo>
                <a:cubicBezTo>
                  <a:pt x="233" y="1413"/>
                  <a:pt x="216" y="1430"/>
                  <a:pt x="222" y="1436"/>
                </a:cubicBezTo>
                <a:cubicBezTo>
                  <a:pt x="233" y="1442"/>
                  <a:pt x="216" y="1459"/>
                  <a:pt x="211" y="1464"/>
                </a:cubicBezTo>
                <a:cubicBezTo>
                  <a:pt x="199" y="1470"/>
                  <a:pt x="228" y="1515"/>
                  <a:pt x="216" y="1521"/>
                </a:cubicBezTo>
                <a:cubicBezTo>
                  <a:pt x="205" y="1533"/>
                  <a:pt x="199" y="1544"/>
                  <a:pt x="194" y="1550"/>
                </a:cubicBezTo>
                <a:lnTo>
                  <a:pt x="199" y="1555"/>
                </a:lnTo>
                <a:lnTo>
                  <a:pt x="205" y="1567"/>
                </a:lnTo>
                <a:cubicBezTo>
                  <a:pt x="216" y="1572"/>
                  <a:pt x="205" y="1601"/>
                  <a:pt x="205" y="1612"/>
                </a:cubicBezTo>
                <a:cubicBezTo>
                  <a:pt x="205" y="1623"/>
                  <a:pt x="211" y="1640"/>
                  <a:pt x="211" y="1646"/>
                </a:cubicBezTo>
                <a:cubicBezTo>
                  <a:pt x="211" y="1652"/>
                  <a:pt x="211" y="1669"/>
                  <a:pt x="211" y="1686"/>
                </a:cubicBezTo>
                <a:lnTo>
                  <a:pt x="216" y="1697"/>
                </a:lnTo>
                <a:cubicBezTo>
                  <a:pt x="233" y="1720"/>
                  <a:pt x="188" y="1720"/>
                  <a:pt x="194" y="1737"/>
                </a:cubicBezTo>
                <a:cubicBezTo>
                  <a:pt x="194" y="1737"/>
                  <a:pt x="222" y="1765"/>
                  <a:pt x="205" y="1765"/>
                </a:cubicBezTo>
                <a:cubicBezTo>
                  <a:pt x="194" y="1765"/>
                  <a:pt x="194" y="1771"/>
                  <a:pt x="199" y="1771"/>
                </a:cubicBezTo>
                <a:cubicBezTo>
                  <a:pt x="205" y="1776"/>
                  <a:pt x="194" y="1788"/>
                  <a:pt x="199" y="1794"/>
                </a:cubicBezTo>
                <a:cubicBezTo>
                  <a:pt x="205" y="1799"/>
                  <a:pt x="233" y="1816"/>
                  <a:pt x="228" y="1822"/>
                </a:cubicBezTo>
                <a:cubicBezTo>
                  <a:pt x="228" y="1828"/>
                  <a:pt x="211" y="1839"/>
                  <a:pt x="199" y="1845"/>
                </a:cubicBezTo>
                <a:cubicBezTo>
                  <a:pt x="194" y="1845"/>
                  <a:pt x="211" y="1856"/>
                  <a:pt x="216" y="1862"/>
                </a:cubicBezTo>
                <a:cubicBezTo>
                  <a:pt x="222" y="1867"/>
                  <a:pt x="205" y="1873"/>
                  <a:pt x="177" y="1879"/>
                </a:cubicBezTo>
                <a:lnTo>
                  <a:pt x="199" y="1890"/>
                </a:lnTo>
                <a:cubicBezTo>
                  <a:pt x="239" y="1907"/>
                  <a:pt x="228" y="1913"/>
                  <a:pt x="205" y="1930"/>
                </a:cubicBezTo>
                <a:cubicBezTo>
                  <a:pt x="199" y="1935"/>
                  <a:pt x="199" y="1941"/>
                  <a:pt x="199" y="1941"/>
                </a:cubicBezTo>
                <a:cubicBezTo>
                  <a:pt x="222" y="1958"/>
                  <a:pt x="199" y="1964"/>
                  <a:pt x="194" y="1975"/>
                </a:cubicBezTo>
                <a:cubicBezTo>
                  <a:pt x="188" y="1986"/>
                  <a:pt x="182" y="1992"/>
                  <a:pt x="177" y="1998"/>
                </a:cubicBezTo>
                <a:lnTo>
                  <a:pt x="171" y="2015"/>
                </a:lnTo>
                <a:cubicBezTo>
                  <a:pt x="177" y="2037"/>
                  <a:pt x="182" y="2055"/>
                  <a:pt x="182" y="2055"/>
                </a:cubicBezTo>
                <a:cubicBezTo>
                  <a:pt x="188" y="2060"/>
                  <a:pt x="199" y="2077"/>
                  <a:pt x="194" y="2083"/>
                </a:cubicBezTo>
                <a:cubicBezTo>
                  <a:pt x="188" y="2083"/>
                  <a:pt x="194" y="2094"/>
                  <a:pt x="199" y="2100"/>
                </a:cubicBezTo>
                <a:cubicBezTo>
                  <a:pt x="205" y="2100"/>
                  <a:pt x="205" y="2111"/>
                  <a:pt x="205" y="2117"/>
                </a:cubicBezTo>
                <a:lnTo>
                  <a:pt x="199" y="2117"/>
                </a:lnTo>
                <a:lnTo>
                  <a:pt x="194" y="2128"/>
                </a:lnTo>
                <a:cubicBezTo>
                  <a:pt x="188" y="2134"/>
                  <a:pt x="194" y="2151"/>
                  <a:pt x="199" y="2151"/>
                </a:cubicBezTo>
                <a:cubicBezTo>
                  <a:pt x="205" y="2157"/>
                  <a:pt x="199" y="2168"/>
                  <a:pt x="194" y="2168"/>
                </a:cubicBezTo>
                <a:cubicBezTo>
                  <a:pt x="188" y="2168"/>
                  <a:pt x="194" y="2202"/>
                  <a:pt x="194" y="2219"/>
                </a:cubicBezTo>
                <a:cubicBezTo>
                  <a:pt x="194" y="2230"/>
                  <a:pt x="194" y="2253"/>
                  <a:pt x="194" y="2259"/>
                </a:cubicBezTo>
                <a:cubicBezTo>
                  <a:pt x="199" y="2264"/>
                  <a:pt x="211" y="2293"/>
                  <a:pt x="216" y="2321"/>
                </a:cubicBezTo>
                <a:lnTo>
                  <a:pt x="205" y="2333"/>
                </a:lnTo>
                <a:lnTo>
                  <a:pt x="188" y="2355"/>
                </a:lnTo>
                <a:cubicBezTo>
                  <a:pt x="194" y="2378"/>
                  <a:pt x="177" y="2429"/>
                  <a:pt x="188" y="2446"/>
                </a:cubicBezTo>
                <a:cubicBezTo>
                  <a:pt x="194" y="2463"/>
                  <a:pt x="205" y="2508"/>
                  <a:pt x="211" y="2520"/>
                </a:cubicBezTo>
                <a:cubicBezTo>
                  <a:pt x="211" y="2537"/>
                  <a:pt x="205" y="2559"/>
                  <a:pt x="205" y="2576"/>
                </a:cubicBezTo>
                <a:lnTo>
                  <a:pt x="211" y="2594"/>
                </a:lnTo>
                <a:lnTo>
                  <a:pt x="216" y="2611"/>
                </a:lnTo>
                <a:cubicBezTo>
                  <a:pt x="194" y="2628"/>
                  <a:pt x="211" y="2662"/>
                  <a:pt x="222" y="2667"/>
                </a:cubicBezTo>
                <a:cubicBezTo>
                  <a:pt x="233" y="2679"/>
                  <a:pt x="228" y="2707"/>
                  <a:pt x="228" y="2718"/>
                </a:cubicBezTo>
                <a:cubicBezTo>
                  <a:pt x="228" y="2724"/>
                  <a:pt x="228" y="2747"/>
                  <a:pt x="228" y="2752"/>
                </a:cubicBezTo>
                <a:cubicBezTo>
                  <a:pt x="222" y="2764"/>
                  <a:pt x="211" y="2798"/>
                  <a:pt x="216" y="2803"/>
                </a:cubicBezTo>
                <a:cubicBezTo>
                  <a:pt x="216" y="2815"/>
                  <a:pt x="228" y="2832"/>
                  <a:pt x="228" y="2843"/>
                </a:cubicBezTo>
                <a:lnTo>
                  <a:pt x="216" y="2860"/>
                </a:lnTo>
                <a:lnTo>
                  <a:pt x="211" y="2866"/>
                </a:lnTo>
                <a:cubicBezTo>
                  <a:pt x="216" y="2889"/>
                  <a:pt x="222" y="2911"/>
                  <a:pt x="228" y="2928"/>
                </a:cubicBezTo>
                <a:lnTo>
                  <a:pt x="222" y="2940"/>
                </a:lnTo>
                <a:cubicBezTo>
                  <a:pt x="222" y="2951"/>
                  <a:pt x="205" y="2951"/>
                  <a:pt x="211" y="2968"/>
                </a:cubicBezTo>
                <a:cubicBezTo>
                  <a:pt x="219" y="2985"/>
                  <a:pt x="215" y="2993"/>
                  <a:pt x="199" y="2993"/>
                </a:cubicBezTo>
                <a:cubicBezTo>
                  <a:pt x="195" y="2993"/>
                  <a:pt x="189" y="2992"/>
                  <a:pt x="182" y="2991"/>
                </a:cubicBezTo>
                <a:lnTo>
                  <a:pt x="171" y="2991"/>
                </a:lnTo>
                <a:cubicBezTo>
                  <a:pt x="171" y="2990"/>
                  <a:pt x="170" y="2990"/>
                  <a:pt x="170" y="2990"/>
                </a:cubicBezTo>
                <a:cubicBezTo>
                  <a:pt x="162" y="2990"/>
                  <a:pt x="137" y="3025"/>
                  <a:pt x="143" y="3030"/>
                </a:cubicBezTo>
                <a:cubicBezTo>
                  <a:pt x="145" y="3031"/>
                  <a:pt x="147" y="3032"/>
                  <a:pt x="150" y="3032"/>
                </a:cubicBezTo>
                <a:cubicBezTo>
                  <a:pt x="160" y="3032"/>
                  <a:pt x="172" y="3024"/>
                  <a:pt x="177" y="3019"/>
                </a:cubicBezTo>
                <a:cubicBezTo>
                  <a:pt x="179" y="3016"/>
                  <a:pt x="182" y="3015"/>
                  <a:pt x="185" y="3015"/>
                </a:cubicBezTo>
                <a:cubicBezTo>
                  <a:pt x="188" y="3015"/>
                  <a:pt x="191" y="3016"/>
                  <a:pt x="194" y="3019"/>
                </a:cubicBezTo>
                <a:cubicBezTo>
                  <a:pt x="205" y="3025"/>
                  <a:pt x="216" y="3025"/>
                  <a:pt x="222" y="3036"/>
                </a:cubicBezTo>
                <a:cubicBezTo>
                  <a:pt x="222" y="3042"/>
                  <a:pt x="211" y="3047"/>
                  <a:pt x="211" y="3059"/>
                </a:cubicBezTo>
                <a:cubicBezTo>
                  <a:pt x="211" y="3076"/>
                  <a:pt x="211" y="3087"/>
                  <a:pt x="182" y="3093"/>
                </a:cubicBezTo>
                <a:lnTo>
                  <a:pt x="165" y="3098"/>
                </a:lnTo>
                <a:cubicBezTo>
                  <a:pt x="160" y="3110"/>
                  <a:pt x="143" y="3133"/>
                  <a:pt x="131" y="3144"/>
                </a:cubicBezTo>
                <a:lnTo>
                  <a:pt x="109" y="3144"/>
                </a:lnTo>
                <a:cubicBezTo>
                  <a:pt x="97" y="3150"/>
                  <a:pt x="103" y="3155"/>
                  <a:pt x="126" y="3167"/>
                </a:cubicBezTo>
                <a:lnTo>
                  <a:pt x="137" y="3178"/>
                </a:lnTo>
                <a:cubicBezTo>
                  <a:pt x="160" y="3189"/>
                  <a:pt x="160" y="3212"/>
                  <a:pt x="194" y="3223"/>
                </a:cubicBezTo>
                <a:cubicBezTo>
                  <a:pt x="211" y="3223"/>
                  <a:pt x="239" y="3246"/>
                  <a:pt x="188" y="3252"/>
                </a:cubicBezTo>
                <a:lnTo>
                  <a:pt x="182" y="3252"/>
                </a:lnTo>
                <a:cubicBezTo>
                  <a:pt x="182" y="3263"/>
                  <a:pt x="165" y="3286"/>
                  <a:pt x="154" y="3286"/>
                </a:cubicBezTo>
                <a:cubicBezTo>
                  <a:pt x="148" y="3286"/>
                  <a:pt x="126" y="3280"/>
                  <a:pt x="126" y="3274"/>
                </a:cubicBezTo>
                <a:cubicBezTo>
                  <a:pt x="120" y="3269"/>
                  <a:pt x="114" y="3252"/>
                  <a:pt x="109" y="3240"/>
                </a:cubicBezTo>
                <a:lnTo>
                  <a:pt x="137" y="3229"/>
                </a:lnTo>
                <a:lnTo>
                  <a:pt x="143" y="3229"/>
                </a:lnTo>
                <a:cubicBezTo>
                  <a:pt x="143" y="3223"/>
                  <a:pt x="137" y="3212"/>
                  <a:pt x="131" y="3206"/>
                </a:cubicBezTo>
                <a:cubicBezTo>
                  <a:pt x="126" y="3206"/>
                  <a:pt x="114" y="3218"/>
                  <a:pt x="109" y="3223"/>
                </a:cubicBezTo>
                <a:cubicBezTo>
                  <a:pt x="103" y="3229"/>
                  <a:pt x="92" y="3240"/>
                  <a:pt x="92" y="3246"/>
                </a:cubicBezTo>
                <a:cubicBezTo>
                  <a:pt x="86" y="3246"/>
                  <a:pt x="63" y="3257"/>
                  <a:pt x="69" y="3263"/>
                </a:cubicBezTo>
                <a:cubicBezTo>
                  <a:pt x="75" y="3269"/>
                  <a:pt x="97" y="3286"/>
                  <a:pt x="120" y="3291"/>
                </a:cubicBezTo>
                <a:lnTo>
                  <a:pt x="114" y="3314"/>
                </a:lnTo>
                <a:cubicBezTo>
                  <a:pt x="114" y="3348"/>
                  <a:pt x="131" y="3376"/>
                  <a:pt x="143" y="3405"/>
                </a:cubicBezTo>
                <a:cubicBezTo>
                  <a:pt x="143" y="3405"/>
                  <a:pt x="137" y="3411"/>
                  <a:pt x="131" y="3411"/>
                </a:cubicBezTo>
                <a:cubicBezTo>
                  <a:pt x="126" y="3411"/>
                  <a:pt x="114" y="3394"/>
                  <a:pt x="114" y="3388"/>
                </a:cubicBezTo>
                <a:cubicBezTo>
                  <a:pt x="109" y="3382"/>
                  <a:pt x="92" y="3354"/>
                  <a:pt x="80" y="3354"/>
                </a:cubicBezTo>
                <a:cubicBezTo>
                  <a:pt x="69" y="3354"/>
                  <a:pt x="52" y="3331"/>
                  <a:pt x="52" y="3325"/>
                </a:cubicBezTo>
                <a:cubicBezTo>
                  <a:pt x="52" y="3314"/>
                  <a:pt x="46" y="3308"/>
                  <a:pt x="40" y="3308"/>
                </a:cubicBezTo>
                <a:cubicBezTo>
                  <a:pt x="40" y="3308"/>
                  <a:pt x="40" y="3337"/>
                  <a:pt x="40" y="3348"/>
                </a:cubicBezTo>
                <a:cubicBezTo>
                  <a:pt x="40" y="3359"/>
                  <a:pt x="69" y="3388"/>
                  <a:pt x="80" y="3394"/>
                </a:cubicBezTo>
                <a:cubicBezTo>
                  <a:pt x="97" y="3405"/>
                  <a:pt x="75" y="3416"/>
                  <a:pt x="69" y="3416"/>
                </a:cubicBezTo>
                <a:cubicBezTo>
                  <a:pt x="67" y="3417"/>
                  <a:pt x="65" y="3418"/>
                  <a:pt x="63" y="3418"/>
                </a:cubicBezTo>
                <a:cubicBezTo>
                  <a:pt x="55" y="3418"/>
                  <a:pt x="51" y="3408"/>
                  <a:pt x="46" y="3399"/>
                </a:cubicBezTo>
                <a:lnTo>
                  <a:pt x="29" y="3405"/>
                </a:lnTo>
                <a:lnTo>
                  <a:pt x="23" y="3405"/>
                </a:lnTo>
                <a:cubicBezTo>
                  <a:pt x="29" y="3416"/>
                  <a:pt x="35" y="3439"/>
                  <a:pt x="29" y="3439"/>
                </a:cubicBezTo>
                <a:cubicBezTo>
                  <a:pt x="23" y="3445"/>
                  <a:pt x="40" y="3450"/>
                  <a:pt x="63" y="3450"/>
                </a:cubicBezTo>
                <a:lnTo>
                  <a:pt x="63" y="3456"/>
                </a:lnTo>
                <a:lnTo>
                  <a:pt x="63" y="3467"/>
                </a:lnTo>
                <a:cubicBezTo>
                  <a:pt x="63" y="3484"/>
                  <a:pt x="69" y="3496"/>
                  <a:pt x="75" y="3496"/>
                </a:cubicBezTo>
                <a:lnTo>
                  <a:pt x="97" y="3496"/>
                </a:lnTo>
                <a:cubicBezTo>
                  <a:pt x="105" y="3492"/>
                  <a:pt x="122" y="3488"/>
                  <a:pt x="133" y="3488"/>
                </a:cubicBezTo>
                <a:cubicBezTo>
                  <a:pt x="137" y="3488"/>
                  <a:pt x="141" y="3488"/>
                  <a:pt x="143" y="3490"/>
                </a:cubicBezTo>
                <a:cubicBezTo>
                  <a:pt x="143" y="3496"/>
                  <a:pt x="114" y="3524"/>
                  <a:pt x="126" y="3535"/>
                </a:cubicBezTo>
                <a:cubicBezTo>
                  <a:pt x="132" y="3542"/>
                  <a:pt x="131" y="3545"/>
                  <a:pt x="127" y="3545"/>
                </a:cubicBezTo>
                <a:cubicBezTo>
                  <a:pt x="124" y="3545"/>
                  <a:pt x="119" y="3543"/>
                  <a:pt x="114" y="3541"/>
                </a:cubicBezTo>
                <a:cubicBezTo>
                  <a:pt x="109" y="3541"/>
                  <a:pt x="90" y="3518"/>
                  <a:pt x="82" y="3518"/>
                </a:cubicBezTo>
                <a:cubicBezTo>
                  <a:pt x="81" y="3518"/>
                  <a:pt x="81" y="3518"/>
                  <a:pt x="80" y="3518"/>
                </a:cubicBezTo>
                <a:cubicBezTo>
                  <a:pt x="69" y="3524"/>
                  <a:pt x="46" y="3535"/>
                  <a:pt x="40" y="3541"/>
                </a:cubicBezTo>
                <a:cubicBezTo>
                  <a:pt x="35" y="3541"/>
                  <a:pt x="35" y="3552"/>
                  <a:pt x="35" y="3552"/>
                </a:cubicBezTo>
                <a:cubicBezTo>
                  <a:pt x="35" y="3552"/>
                  <a:pt x="92" y="3558"/>
                  <a:pt x="114" y="3564"/>
                </a:cubicBezTo>
                <a:cubicBezTo>
                  <a:pt x="131" y="3569"/>
                  <a:pt x="154" y="3569"/>
                  <a:pt x="160" y="3569"/>
                </a:cubicBezTo>
                <a:lnTo>
                  <a:pt x="182" y="3569"/>
                </a:lnTo>
                <a:cubicBezTo>
                  <a:pt x="194" y="3575"/>
                  <a:pt x="216" y="3592"/>
                  <a:pt x="211" y="3592"/>
                </a:cubicBezTo>
                <a:cubicBezTo>
                  <a:pt x="199" y="3598"/>
                  <a:pt x="177" y="3603"/>
                  <a:pt x="160" y="3615"/>
                </a:cubicBezTo>
                <a:lnTo>
                  <a:pt x="143" y="3626"/>
                </a:lnTo>
                <a:lnTo>
                  <a:pt x="137" y="3632"/>
                </a:lnTo>
                <a:cubicBezTo>
                  <a:pt x="127" y="3632"/>
                  <a:pt x="112" y="3650"/>
                  <a:pt x="101" y="3650"/>
                </a:cubicBezTo>
                <a:cubicBezTo>
                  <a:pt x="100" y="3650"/>
                  <a:pt x="98" y="3649"/>
                  <a:pt x="97" y="3649"/>
                </a:cubicBezTo>
                <a:cubicBezTo>
                  <a:pt x="92" y="3649"/>
                  <a:pt x="57" y="3632"/>
                  <a:pt x="46" y="3626"/>
                </a:cubicBezTo>
                <a:cubicBezTo>
                  <a:pt x="45" y="3626"/>
                  <a:pt x="45" y="3626"/>
                  <a:pt x="44" y="3626"/>
                </a:cubicBezTo>
                <a:cubicBezTo>
                  <a:pt x="37" y="3626"/>
                  <a:pt x="53" y="3655"/>
                  <a:pt x="69" y="3660"/>
                </a:cubicBezTo>
                <a:cubicBezTo>
                  <a:pt x="86" y="3666"/>
                  <a:pt x="109" y="3683"/>
                  <a:pt x="120" y="3694"/>
                </a:cubicBezTo>
                <a:lnTo>
                  <a:pt x="114" y="3706"/>
                </a:lnTo>
                <a:cubicBezTo>
                  <a:pt x="97" y="3717"/>
                  <a:pt x="97" y="3728"/>
                  <a:pt x="114" y="3734"/>
                </a:cubicBezTo>
                <a:lnTo>
                  <a:pt x="131" y="3745"/>
                </a:lnTo>
                <a:cubicBezTo>
                  <a:pt x="131" y="3757"/>
                  <a:pt x="188" y="3768"/>
                  <a:pt x="205" y="3768"/>
                </a:cubicBezTo>
                <a:cubicBezTo>
                  <a:pt x="228" y="3768"/>
                  <a:pt x="239" y="3785"/>
                  <a:pt x="239" y="3791"/>
                </a:cubicBezTo>
                <a:cubicBezTo>
                  <a:pt x="233" y="3796"/>
                  <a:pt x="222" y="3808"/>
                  <a:pt x="205" y="3819"/>
                </a:cubicBezTo>
                <a:lnTo>
                  <a:pt x="182" y="3802"/>
                </a:lnTo>
                <a:cubicBezTo>
                  <a:pt x="171" y="3791"/>
                  <a:pt x="154" y="3791"/>
                  <a:pt x="137" y="3785"/>
                </a:cubicBezTo>
                <a:lnTo>
                  <a:pt x="131" y="3785"/>
                </a:lnTo>
                <a:cubicBezTo>
                  <a:pt x="131" y="3774"/>
                  <a:pt x="114" y="3762"/>
                  <a:pt x="97" y="3757"/>
                </a:cubicBezTo>
                <a:lnTo>
                  <a:pt x="75" y="3751"/>
                </a:lnTo>
                <a:cubicBezTo>
                  <a:pt x="75" y="3751"/>
                  <a:pt x="69" y="3745"/>
                  <a:pt x="69" y="3740"/>
                </a:cubicBezTo>
                <a:lnTo>
                  <a:pt x="75" y="3728"/>
                </a:lnTo>
                <a:cubicBezTo>
                  <a:pt x="75" y="3717"/>
                  <a:pt x="86" y="3706"/>
                  <a:pt x="92" y="3700"/>
                </a:cubicBezTo>
                <a:lnTo>
                  <a:pt x="97" y="3694"/>
                </a:lnTo>
                <a:lnTo>
                  <a:pt x="97" y="3689"/>
                </a:lnTo>
                <a:cubicBezTo>
                  <a:pt x="97" y="3677"/>
                  <a:pt x="75" y="3666"/>
                  <a:pt x="69" y="3666"/>
                </a:cubicBezTo>
                <a:lnTo>
                  <a:pt x="35" y="3666"/>
                </a:lnTo>
                <a:cubicBezTo>
                  <a:pt x="29" y="3666"/>
                  <a:pt x="29" y="3666"/>
                  <a:pt x="35" y="3672"/>
                </a:cubicBezTo>
                <a:lnTo>
                  <a:pt x="35" y="3677"/>
                </a:lnTo>
                <a:lnTo>
                  <a:pt x="35" y="3694"/>
                </a:lnTo>
                <a:cubicBezTo>
                  <a:pt x="35" y="3717"/>
                  <a:pt x="35" y="3745"/>
                  <a:pt x="35" y="3751"/>
                </a:cubicBezTo>
                <a:cubicBezTo>
                  <a:pt x="35" y="3757"/>
                  <a:pt x="69" y="3768"/>
                  <a:pt x="75" y="3774"/>
                </a:cubicBezTo>
                <a:cubicBezTo>
                  <a:pt x="86" y="3774"/>
                  <a:pt x="137" y="3791"/>
                  <a:pt x="126" y="3796"/>
                </a:cubicBezTo>
                <a:cubicBezTo>
                  <a:pt x="114" y="3808"/>
                  <a:pt x="143" y="3813"/>
                  <a:pt x="154" y="3813"/>
                </a:cubicBezTo>
                <a:cubicBezTo>
                  <a:pt x="171" y="3819"/>
                  <a:pt x="177" y="3819"/>
                  <a:pt x="171" y="3825"/>
                </a:cubicBezTo>
                <a:cubicBezTo>
                  <a:pt x="154" y="3830"/>
                  <a:pt x="103" y="3819"/>
                  <a:pt x="143" y="3853"/>
                </a:cubicBezTo>
                <a:cubicBezTo>
                  <a:pt x="143" y="3853"/>
                  <a:pt x="131" y="3870"/>
                  <a:pt x="120" y="3870"/>
                </a:cubicBezTo>
                <a:lnTo>
                  <a:pt x="57" y="3870"/>
                </a:lnTo>
                <a:cubicBezTo>
                  <a:pt x="40" y="3887"/>
                  <a:pt x="23" y="3904"/>
                  <a:pt x="18" y="3910"/>
                </a:cubicBezTo>
                <a:lnTo>
                  <a:pt x="23" y="3916"/>
                </a:lnTo>
                <a:lnTo>
                  <a:pt x="23" y="3921"/>
                </a:lnTo>
                <a:cubicBezTo>
                  <a:pt x="26" y="3924"/>
                  <a:pt x="32" y="3925"/>
                  <a:pt x="37" y="3925"/>
                </a:cubicBezTo>
                <a:cubicBezTo>
                  <a:pt x="42" y="3925"/>
                  <a:pt x="46" y="3924"/>
                  <a:pt x="46" y="3921"/>
                </a:cubicBezTo>
                <a:cubicBezTo>
                  <a:pt x="51" y="3921"/>
                  <a:pt x="61" y="3892"/>
                  <a:pt x="72" y="3892"/>
                </a:cubicBezTo>
                <a:cubicBezTo>
                  <a:pt x="73" y="3892"/>
                  <a:pt x="74" y="3892"/>
                  <a:pt x="75" y="3893"/>
                </a:cubicBezTo>
                <a:cubicBezTo>
                  <a:pt x="92" y="3898"/>
                  <a:pt x="52" y="3916"/>
                  <a:pt x="52" y="3927"/>
                </a:cubicBezTo>
                <a:cubicBezTo>
                  <a:pt x="52" y="3944"/>
                  <a:pt x="52" y="3989"/>
                  <a:pt x="69" y="4001"/>
                </a:cubicBezTo>
                <a:cubicBezTo>
                  <a:pt x="86" y="4006"/>
                  <a:pt x="97" y="4018"/>
                  <a:pt x="97" y="4018"/>
                </a:cubicBezTo>
                <a:cubicBezTo>
                  <a:pt x="93" y="4021"/>
                  <a:pt x="87" y="4022"/>
                  <a:pt x="80" y="4022"/>
                </a:cubicBezTo>
                <a:cubicBezTo>
                  <a:pt x="77" y="4022"/>
                  <a:pt x="74" y="4022"/>
                  <a:pt x="70" y="4022"/>
                </a:cubicBezTo>
                <a:cubicBezTo>
                  <a:pt x="60" y="4022"/>
                  <a:pt x="52" y="4023"/>
                  <a:pt x="52" y="4035"/>
                </a:cubicBezTo>
                <a:cubicBezTo>
                  <a:pt x="52" y="4040"/>
                  <a:pt x="75" y="4052"/>
                  <a:pt x="92" y="4057"/>
                </a:cubicBezTo>
                <a:lnTo>
                  <a:pt x="103" y="4063"/>
                </a:lnTo>
                <a:cubicBezTo>
                  <a:pt x="114" y="4063"/>
                  <a:pt x="114" y="4091"/>
                  <a:pt x="114" y="4097"/>
                </a:cubicBezTo>
                <a:cubicBezTo>
                  <a:pt x="112" y="4102"/>
                  <a:pt x="104" y="4104"/>
                  <a:pt x="96" y="4104"/>
                </a:cubicBezTo>
                <a:cubicBezTo>
                  <a:pt x="85" y="4104"/>
                  <a:pt x="72" y="4100"/>
                  <a:pt x="69" y="4097"/>
                </a:cubicBezTo>
                <a:cubicBezTo>
                  <a:pt x="69" y="4086"/>
                  <a:pt x="69" y="4069"/>
                  <a:pt x="69" y="4057"/>
                </a:cubicBezTo>
                <a:lnTo>
                  <a:pt x="46" y="4057"/>
                </a:lnTo>
                <a:cubicBezTo>
                  <a:pt x="40" y="4069"/>
                  <a:pt x="35" y="4086"/>
                  <a:pt x="35" y="4091"/>
                </a:cubicBezTo>
                <a:cubicBezTo>
                  <a:pt x="35" y="4091"/>
                  <a:pt x="57" y="4120"/>
                  <a:pt x="46" y="4125"/>
                </a:cubicBezTo>
                <a:cubicBezTo>
                  <a:pt x="35" y="4131"/>
                  <a:pt x="23" y="4142"/>
                  <a:pt x="23" y="4148"/>
                </a:cubicBezTo>
                <a:cubicBezTo>
                  <a:pt x="23" y="4148"/>
                  <a:pt x="23" y="4154"/>
                  <a:pt x="29" y="4159"/>
                </a:cubicBezTo>
                <a:lnTo>
                  <a:pt x="40" y="4159"/>
                </a:lnTo>
                <a:cubicBezTo>
                  <a:pt x="41" y="4159"/>
                  <a:pt x="42" y="4159"/>
                  <a:pt x="43" y="4159"/>
                </a:cubicBezTo>
                <a:cubicBezTo>
                  <a:pt x="51" y="4159"/>
                  <a:pt x="69" y="4178"/>
                  <a:pt x="75" y="4188"/>
                </a:cubicBezTo>
                <a:cubicBezTo>
                  <a:pt x="80" y="4194"/>
                  <a:pt x="69" y="4205"/>
                  <a:pt x="46" y="4216"/>
                </a:cubicBezTo>
                <a:lnTo>
                  <a:pt x="40" y="4222"/>
                </a:lnTo>
                <a:lnTo>
                  <a:pt x="35" y="4233"/>
                </a:lnTo>
                <a:cubicBezTo>
                  <a:pt x="46" y="4250"/>
                  <a:pt x="46" y="4284"/>
                  <a:pt x="46" y="4290"/>
                </a:cubicBezTo>
                <a:cubicBezTo>
                  <a:pt x="40" y="4301"/>
                  <a:pt x="35" y="4313"/>
                  <a:pt x="29" y="4318"/>
                </a:cubicBezTo>
                <a:cubicBezTo>
                  <a:pt x="29" y="4318"/>
                  <a:pt x="40" y="4364"/>
                  <a:pt x="35" y="4375"/>
                </a:cubicBezTo>
                <a:cubicBezTo>
                  <a:pt x="29" y="4392"/>
                  <a:pt x="23" y="4415"/>
                  <a:pt x="23" y="4432"/>
                </a:cubicBezTo>
                <a:lnTo>
                  <a:pt x="75" y="4432"/>
                </a:lnTo>
                <a:cubicBezTo>
                  <a:pt x="92" y="4437"/>
                  <a:pt x="69" y="4460"/>
                  <a:pt x="57" y="4460"/>
                </a:cubicBezTo>
                <a:cubicBezTo>
                  <a:pt x="46" y="4466"/>
                  <a:pt x="52" y="4500"/>
                  <a:pt x="63" y="4511"/>
                </a:cubicBezTo>
                <a:cubicBezTo>
                  <a:pt x="75" y="4523"/>
                  <a:pt x="69" y="4534"/>
                  <a:pt x="52" y="4540"/>
                </a:cubicBezTo>
                <a:lnTo>
                  <a:pt x="40" y="4545"/>
                </a:lnTo>
                <a:lnTo>
                  <a:pt x="35" y="4551"/>
                </a:lnTo>
                <a:cubicBezTo>
                  <a:pt x="29" y="4562"/>
                  <a:pt x="69" y="4568"/>
                  <a:pt x="86" y="4568"/>
                </a:cubicBezTo>
                <a:cubicBezTo>
                  <a:pt x="103" y="4574"/>
                  <a:pt x="92" y="4579"/>
                  <a:pt x="86" y="4585"/>
                </a:cubicBezTo>
                <a:cubicBezTo>
                  <a:pt x="82" y="4585"/>
                  <a:pt x="68" y="4595"/>
                  <a:pt x="59" y="4595"/>
                </a:cubicBezTo>
                <a:cubicBezTo>
                  <a:pt x="56" y="4595"/>
                  <a:pt x="53" y="4594"/>
                  <a:pt x="52" y="4591"/>
                </a:cubicBezTo>
                <a:cubicBezTo>
                  <a:pt x="51" y="4590"/>
                  <a:pt x="50" y="4589"/>
                  <a:pt x="49" y="4589"/>
                </a:cubicBezTo>
                <a:cubicBezTo>
                  <a:pt x="43" y="4589"/>
                  <a:pt x="34" y="4601"/>
                  <a:pt x="29" y="4625"/>
                </a:cubicBezTo>
                <a:lnTo>
                  <a:pt x="23" y="4642"/>
                </a:lnTo>
                <a:cubicBezTo>
                  <a:pt x="23" y="4642"/>
                  <a:pt x="29" y="4664"/>
                  <a:pt x="35" y="4681"/>
                </a:cubicBezTo>
                <a:lnTo>
                  <a:pt x="35" y="4693"/>
                </a:lnTo>
                <a:cubicBezTo>
                  <a:pt x="40" y="4716"/>
                  <a:pt x="23" y="4738"/>
                  <a:pt x="46" y="4761"/>
                </a:cubicBezTo>
                <a:cubicBezTo>
                  <a:pt x="57" y="4767"/>
                  <a:pt x="52" y="4778"/>
                  <a:pt x="35" y="4778"/>
                </a:cubicBezTo>
                <a:cubicBezTo>
                  <a:pt x="18" y="4784"/>
                  <a:pt x="23" y="4784"/>
                  <a:pt x="29" y="4795"/>
                </a:cubicBezTo>
                <a:lnTo>
                  <a:pt x="35" y="4806"/>
                </a:lnTo>
                <a:cubicBezTo>
                  <a:pt x="29" y="4818"/>
                  <a:pt x="52" y="4829"/>
                  <a:pt x="57" y="4829"/>
                </a:cubicBezTo>
                <a:cubicBezTo>
                  <a:pt x="69" y="4829"/>
                  <a:pt x="75" y="4852"/>
                  <a:pt x="63" y="4874"/>
                </a:cubicBezTo>
                <a:lnTo>
                  <a:pt x="29" y="4874"/>
                </a:lnTo>
                <a:cubicBezTo>
                  <a:pt x="29" y="4874"/>
                  <a:pt x="18" y="4891"/>
                  <a:pt x="23" y="4891"/>
                </a:cubicBezTo>
                <a:lnTo>
                  <a:pt x="29" y="4903"/>
                </a:lnTo>
                <a:cubicBezTo>
                  <a:pt x="46" y="4908"/>
                  <a:pt x="35" y="4925"/>
                  <a:pt x="23" y="4931"/>
                </a:cubicBezTo>
                <a:cubicBezTo>
                  <a:pt x="18" y="4937"/>
                  <a:pt x="35" y="4954"/>
                  <a:pt x="40" y="4954"/>
                </a:cubicBezTo>
                <a:cubicBezTo>
                  <a:pt x="52" y="4959"/>
                  <a:pt x="46" y="4977"/>
                  <a:pt x="35" y="4994"/>
                </a:cubicBezTo>
                <a:lnTo>
                  <a:pt x="23" y="5005"/>
                </a:lnTo>
                <a:lnTo>
                  <a:pt x="1" y="5022"/>
                </a:lnTo>
                <a:cubicBezTo>
                  <a:pt x="18" y="5033"/>
                  <a:pt x="29" y="5056"/>
                  <a:pt x="18" y="5067"/>
                </a:cubicBezTo>
                <a:lnTo>
                  <a:pt x="23" y="5079"/>
                </a:lnTo>
                <a:cubicBezTo>
                  <a:pt x="23" y="5090"/>
                  <a:pt x="52" y="5107"/>
                  <a:pt x="46" y="5113"/>
                </a:cubicBezTo>
                <a:lnTo>
                  <a:pt x="23" y="5135"/>
                </a:lnTo>
                <a:cubicBezTo>
                  <a:pt x="46" y="5147"/>
                  <a:pt x="57" y="5152"/>
                  <a:pt x="52" y="5152"/>
                </a:cubicBezTo>
                <a:cubicBezTo>
                  <a:pt x="46" y="5152"/>
                  <a:pt x="35" y="5186"/>
                  <a:pt x="29" y="5203"/>
                </a:cubicBezTo>
                <a:cubicBezTo>
                  <a:pt x="29" y="5215"/>
                  <a:pt x="29" y="5243"/>
                  <a:pt x="35" y="5249"/>
                </a:cubicBezTo>
                <a:cubicBezTo>
                  <a:pt x="35" y="5255"/>
                  <a:pt x="40" y="5272"/>
                  <a:pt x="35" y="5277"/>
                </a:cubicBezTo>
                <a:cubicBezTo>
                  <a:pt x="29" y="5283"/>
                  <a:pt x="35" y="5294"/>
                  <a:pt x="29" y="5300"/>
                </a:cubicBezTo>
                <a:cubicBezTo>
                  <a:pt x="29" y="5311"/>
                  <a:pt x="6" y="5351"/>
                  <a:pt x="12" y="5368"/>
                </a:cubicBezTo>
                <a:cubicBezTo>
                  <a:pt x="12" y="5379"/>
                  <a:pt x="23" y="5391"/>
                  <a:pt x="29" y="5396"/>
                </a:cubicBezTo>
                <a:lnTo>
                  <a:pt x="35" y="5396"/>
                </a:lnTo>
                <a:lnTo>
                  <a:pt x="46" y="5402"/>
                </a:lnTo>
                <a:cubicBezTo>
                  <a:pt x="63" y="5413"/>
                  <a:pt x="35" y="5425"/>
                  <a:pt x="35" y="5430"/>
                </a:cubicBezTo>
                <a:cubicBezTo>
                  <a:pt x="35" y="5436"/>
                  <a:pt x="35" y="5464"/>
                  <a:pt x="35" y="5493"/>
                </a:cubicBezTo>
                <a:lnTo>
                  <a:pt x="29" y="5510"/>
                </a:lnTo>
                <a:cubicBezTo>
                  <a:pt x="18" y="5533"/>
                  <a:pt x="18" y="5550"/>
                  <a:pt x="23" y="5572"/>
                </a:cubicBezTo>
                <a:cubicBezTo>
                  <a:pt x="29" y="5578"/>
                  <a:pt x="18" y="5606"/>
                  <a:pt x="23" y="5612"/>
                </a:cubicBezTo>
                <a:cubicBezTo>
                  <a:pt x="29" y="5623"/>
                  <a:pt x="18" y="5646"/>
                  <a:pt x="23" y="5657"/>
                </a:cubicBezTo>
                <a:cubicBezTo>
                  <a:pt x="29" y="5663"/>
                  <a:pt x="18" y="5703"/>
                  <a:pt x="18" y="5720"/>
                </a:cubicBezTo>
                <a:cubicBezTo>
                  <a:pt x="18" y="5731"/>
                  <a:pt x="23" y="5754"/>
                  <a:pt x="29" y="5765"/>
                </a:cubicBezTo>
                <a:lnTo>
                  <a:pt x="29" y="5771"/>
                </a:lnTo>
                <a:lnTo>
                  <a:pt x="29" y="5782"/>
                </a:lnTo>
                <a:cubicBezTo>
                  <a:pt x="23" y="5799"/>
                  <a:pt x="29" y="5811"/>
                  <a:pt x="46" y="5811"/>
                </a:cubicBezTo>
                <a:lnTo>
                  <a:pt x="57" y="5811"/>
                </a:lnTo>
                <a:lnTo>
                  <a:pt x="69" y="5805"/>
                </a:lnTo>
                <a:cubicBezTo>
                  <a:pt x="75" y="5805"/>
                  <a:pt x="80" y="5816"/>
                  <a:pt x="80" y="5816"/>
                </a:cubicBezTo>
                <a:cubicBezTo>
                  <a:pt x="80" y="5822"/>
                  <a:pt x="57" y="5828"/>
                  <a:pt x="52" y="5828"/>
                </a:cubicBezTo>
                <a:cubicBezTo>
                  <a:pt x="40" y="5828"/>
                  <a:pt x="29" y="5833"/>
                  <a:pt x="18" y="5845"/>
                </a:cubicBezTo>
                <a:lnTo>
                  <a:pt x="23" y="5862"/>
                </a:lnTo>
                <a:lnTo>
                  <a:pt x="35" y="5867"/>
                </a:lnTo>
                <a:cubicBezTo>
                  <a:pt x="35" y="5867"/>
                  <a:pt x="52" y="5924"/>
                  <a:pt x="52" y="5924"/>
                </a:cubicBezTo>
                <a:lnTo>
                  <a:pt x="29" y="5947"/>
                </a:lnTo>
                <a:cubicBezTo>
                  <a:pt x="35" y="5969"/>
                  <a:pt x="46" y="6032"/>
                  <a:pt x="40" y="6043"/>
                </a:cubicBezTo>
                <a:cubicBezTo>
                  <a:pt x="40" y="6060"/>
                  <a:pt x="35" y="6083"/>
                  <a:pt x="40" y="6089"/>
                </a:cubicBezTo>
                <a:cubicBezTo>
                  <a:pt x="40" y="6089"/>
                  <a:pt x="57" y="6117"/>
                  <a:pt x="46" y="6123"/>
                </a:cubicBezTo>
                <a:cubicBezTo>
                  <a:pt x="40" y="6134"/>
                  <a:pt x="46" y="6151"/>
                  <a:pt x="46" y="6157"/>
                </a:cubicBezTo>
                <a:cubicBezTo>
                  <a:pt x="40" y="6162"/>
                  <a:pt x="35" y="6179"/>
                  <a:pt x="29" y="6196"/>
                </a:cubicBezTo>
                <a:lnTo>
                  <a:pt x="40" y="6202"/>
                </a:lnTo>
                <a:lnTo>
                  <a:pt x="69" y="6230"/>
                </a:lnTo>
                <a:cubicBezTo>
                  <a:pt x="57" y="6259"/>
                  <a:pt x="23" y="6327"/>
                  <a:pt x="29" y="6344"/>
                </a:cubicBezTo>
                <a:cubicBezTo>
                  <a:pt x="35" y="6361"/>
                  <a:pt x="63" y="6372"/>
                  <a:pt x="69" y="6378"/>
                </a:cubicBezTo>
                <a:cubicBezTo>
                  <a:pt x="75" y="6384"/>
                  <a:pt x="35" y="6418"/>
                  <a:pt x="35" y="6429"/>
                </a:cubicBezTo>
                <a:cubicBezTo>
                  <a:pt x="35" y="6440"/>
                  <a:pt x="46" y="6491"/>
                  <a:pt x="46" y="6508"/>
                </a:cubicBezTo>
                <a:cubicBezTo>
                  <a:pt x="52" y="6525"/>
                  <a:pt x="52" y="6537"/>
                  <a:pt x="46" y="6537"/>
                </a:cubicBezTo>
                <a:cubicBezTo>
                  <a:pt x="46" y="6537"/>
                  <a:pt x="18" y="6542"/>
                  <a:pt x="23" y="6548"/>
                </a:cubicBezTo>
                <a:cubicBezTo>
                  <a:pt x="29" y="6559"/>
                  <a:pt x="40" y="6577"/>
                  <a:pt x="46" y="6588"/>
                </a:cubicBezTo>
                <a:cubicBezTo>
                  <a:pt x="46" y="6594"/>
                  <a:pt x="35" y="6611"/>
                  <a:pt x="29" y="6622"/>
                </a:cubicBezTo>
                <a:lnTo>
                  <a:pt x="46" y="6639"/>
                </a:lnTo>
                <a:cubicBezTo>
                  <a:pt x="52" y="6645"/>
                  <a:pt x="35" y="6667"/>
                  <a:pt x="35" y="6684"/>
                </a:cubicBezTo>
                <a:lnTo>
                  <a:pt x="35" y="6690"/>
                </a:lnTo>
                <a:cubicBezTo>
                  <a:pt x="46" y="6701"/>
                  <a:pt x="46" y="6724"/>
                  <a:pt x="40" y="6730"/>
                </a:cubicBezTo>
                <a:cubicBezTo>
                  <a:pt x="40" y="6735"/>
                  <a:pt x="40" y="6747"/>
                  <a:pt x="40" y="6747"/>
                </a:cubicBezTo>
                <a:cubicBezTo>
                  <a:pt x="40" y="6747"/>
                  <a:pt x="46" y="6747"/>
                  <a:pt x="52" y="6741"/>
                </a:cubicBezTo>
                <a:lnTo>
                  <a:pt x="57" y="6741"/>
                </a:lnTo>
                <a:cubicBezTo>
                  <a:pt x="63" y="6741"/>
                  <a:pt x="69" y="6747"/>
                  <a:pt x="69" y="6752"/>
                </a:cubicBezTo>
                <a:cubicBezTo>
                  <a:pt x="63" y="6758"/>
                  <a:pt x="52" y="6764"/>
                  <a:pt x="52" y="6769"/>
                </a:cubicBezTo>
                <a:cubicBezTo>
                  <a:pt x="57" y="6775"/>
                  <a:pt x="75" y="6781"/>
                  <a:pt x="57" y="6792"/>
                </a:cubicBezTo>
                <a:cubicBezTo>
                  <a:pt x="57" y="6792"/>
                  <a:pt x="69" y="6803"/>
                  <a:pt x="63" y="6803"/>
                </a:cubicBezTo>
                <a:lnTo>
                  <a:pt x="63" y="6815"/>
                </a:lnTo>
                <a:cubicBezTo>
                  <a:pt x="57" y="6832"/>
                  <a:pt x="57" y="6860"/>
                  <a:pt x="52" y="6866"/>
                </a:cubicBezTo>
                <a:cubicBezTo>
                  <a:pt x="46" y="6877"/>
                  <a:pt x="40" y="6900"/>
                  <a:pt x="46" y="6906"/>
                </a:cubicBezTo>
                <a:cubicBezTo>
                  <a:pt x="46" y="6917"/>
                  <a:pt x="35" y="6940"/>
                  <a:pt x="35" y="6945"/>
                </a:cubicBezTo>
                <a:cubicBezTo>
                  <a:pt x="35" y="6951"/>
                  <a:pt x="40" y="6962"/>
                  <a:pt x="46" y="6974"/>
                </a:cubicBezTo>
                <a:lnTo>
                  <a:pt x="40" y="6979"/>
                </a:lnTo>
                <a:lnTo>
                  <a:pt x="29" y="7002"/>
                </a:lnTo>
                <a:cubicBezTo>
                  <a:pt x="52" y="7002"/>
                  <a:pt x="46" y="7008"/>
                  <a:pt x="40" y="7008"/>
                </a:cubicBezTo>
                <a:cubicBezTo>
                  <a:pt x="29" y="7008"/>
                  <a:pt x="35" y="7025"/>
                  <a:pt x="40" y="7030"/>
                </a:cubicBezTo>
                <a:cubicBezTo>
                  <a:pt x="46" y="7036"/>
                  <a:pt x="40" y="7047"/>
                  <a:pt x="35" y="7059"/>
                </a:cubicBezTo>
                <a:lnTo>
                  <a:pt x="52" y="7070"/>
                </a:lnTo>
                <a:lnTo>
                  <a:pt x="63" y="7076"/>
                </a:lnTo>
                <a:cubicBezTo>
                  <a:pt x="75" y="7087"/>
                  <a:pt x="63" y="7104"/>
                  <a:pt x="52" y="7104"/>
                </a:cubicBezTo>
                <a:cubicBezTo>
                  <a:pt x="46" y="7104"/>
                  <a:pt x="35" y="7127"/>
                  <a:pt x="35" y="7138"/>
                </a:cubicBezTo>
                <a:cubicBezTo>
                  <a:pt x="35" y="7150"/>
                  <a:pt x="63" y="7172"/>
                  <a:pt x="57" y="7178"/>
                </a:cubicBezTo>
                <a:cubicBezTo>
                  <a:pt x="52" y="7189"/>
                  <a:pt x="52" y="7206"/>
                  <a:pt x="57" y="7223"/>
                </a:cubicBezTo>
                <a:lnTo>
                  <a:pt x="40" y="7235"/>
                </a:lnTo>
                <a:lnTo>
                  <a:pt x="18" y="7252"/>
                </a:lnTo>
                <a:cubicBezTo>
                  <a:pt x="35" y="7269"/>
                  <a:pt x="35" y="7308"/>
                  <a:pt x="40" y="7320"/>
                </a:cubicBezTo>
                <a:cubicBezTo>
                  <a:pt x="46" y="7325"/>
                  <a:pt x="63" y="7354"/>
                  <a:pt x="63" y="7360"/>
                </a:cubicBezTo>
                <a:cubicBezTo>
                  <a:pt x="57" y="7365"/>
                  <a:pt x="46" y="7416"/>
                  <a:pt x="46" y="7433"/>
                </a:cubicBezTo>
                <a:cubicBezTo>
                  <a:pt x="46" y="7450"/>
                  <a:pt x="46" y="7467"/>
                  <a:pt x="46" y="7473"/>
                </a:cubicBezTo>
                <a:cubicBezTo>
                  <a:pt x="52" y="7473"/>
                  <a:pt x="69" y="7490"/>
                  <a:pt x="57" y="7496"/>
                </a:cubicBezTo>
                <a:cubicBezTo>
                  <a:pt x="52" y="7501"/>
                  <a:pt x="57" y="7518"/>
                  <a:pt x="75" y="7535"/>
                </a:cubicBezTo>
                <a:lnTo>
                  <a:pt x="69" y="7547"/>
                </a:lnTo>
                <a:lnTo>
                  <a:pt x="46" y="7586"/>
                </a:lnTo>
                <a:cubicBezTo>
                  <a:pt x="57" y="7626"/>
                  <a:pt x="52" y="7683"/>
                  <a:pt x="52" y="7694"/>
                </a:cubicBezTo>
                <a:cubicBezTo>
                  <a:pt x="57" y="7706"/>
                  <a:pt x="80" y="7723"/>
                  <a:pt x="86" y="7723"/>
                </a:cubicBezTo>
                <a:cubicBezTo>
                  <a:pt x="97" y="7723"/>
                  <a:pt x="75" y="7745"/>
                  <a:pt x="69" y="7751"/>
                </a:cubicBezTo>
                <a:cubicBezTo>
                  <a:pt x="57" y="7762"/>
                  <a:pt x="69" y="7785"/>
                  <a:pt x="75" y="7791"/>
                </a:cubicBezTo>
                <a:cubicBezTo>
                  <a:pt x="80" y="7796"/>
                  <a:pt x="86" y="7802"/>
                  <a:pt x="80" y="7808"/>
                </a:cubicBezTo>
                <a:lnTo>
                  <a:pt x="75" y="7813"/>
                </a:lnTo>
                <a:cubicBezTo>
                  <a:pt x="46" y="7842"/>
                  <a:pt x="46" y="7842"/>
                  <a:pt x="69" y="7864"/>
                </a:cubicBezTo>
                <a:cubicBezTo>
                  <a:pt x="80" y="7876"/>
                  <a:pt x="86" y="7893"/>
                  <a:pt x="97" y="7893"/>
                </a:cubicBezTo>
                <a:lnTo>
                  <a:pt x="109" y="7899"/>
                </a:lnTo>
                <a:cubicBezTo>
                  <a:pt x="114" y="7904"/>
                  <a:pt x="109" y="7916"/>
                  <a:pt x="97" y="7921"/>
                </a:cubicBezTo>
                <a:cubicBezTo>
                  <a:pt x="92" y="7921"/>
                  <a:pt x="92" y="7933"/>
                  <a:pt x="97" y="7933"/>
                </a:cubicBezTo>
                <a:cubicBezTo>
                  <a:pt x="97" y="7938"/>
                  <a:pt x="75" y="7944"/>
                  <a:pt x="69" y="7944"/>
                </a:cubicBezTo>
                <a:cubicBezTo>
                  <a:pt x="63" y="7944"/>
                  <a:pt x="52" y="7967"/>
                  <a:pt x="52" y="7972"/>
                </a:cubicBezTo>
                <a:cubicBezTo>
                  <a:pt x="52" y="7984"/>
                  <a:pt x="46" y="8006"/>
                  <a:pt x="52" y="8018"/>
                </a:cubicBezTo>
                <a:cubicBezTo>
                  <a:pt x="52" y="8023"/>
                  <a:pt x="46" y="8046"/>
                  <a:pt x="52" y="8057"/>
                </a:cubicBezTo>
                <a:cubicBezTo>
                  <a:pt x="63" y="8063"/>
                  <a:pt x="69" y="8086"/>
                  <a:pt x="69" y="8091"/>
                </a:cubicBezTo>
                <a:cubicBezTo>
                  <a:pt x="69" y="8097"/>
                  <a:pt x="57" y="8120"/>
                  <a:pt x="52" y="8125"/>
                </a:cubicBezTo>
                <a:cubicBezTo>
                  <a:pt x="52" y="8131"/>
                  <a:pt x="57" y="8148"/>
                  <a:pt x="63" y="8160"/>
                </a:cubicBezTo>
                <a:lnTo>
                  <a:pt x="52" y="8171"/>
                </a:lnTo>
                <a:cubicBezTo>
                  <a:pt x="46" y="8182"/>
                  <a:pt x="40" y="8199"/>
                  <a:pt x="52" y="8216"/>
                </a:cubicBezTo>
                <a:lnTo>
                  <a:pt x="63" y="8228"/>
                </a:lnTo>
                <a:cubicBezTo>
                  <a:pt x="63" y="8250"/>
                  <a:pt x="52" y="8273"/>
                  <a:pt x="46" y="8279"/>
                </a:cubicBezTo>
                <a:cubicBezTo>
                  <a:pt x="35" y="8284"/>
                  <a:pt x="52" y="8307"/>
                  <a:pt x="63" y="8313"/>
                </a:cubicBezTo>
                <a:cubicBezTo>
                  <a:pt x="69" y="8318"/>
                  <a:pt x="57" y="8347"/>
                  <a:pt x="52" y="8352"/>
                </a:cubicBezTo>
                <a:cubicBezTo>
                  <a:pt x="40" y="8364"/>
                  <a:pt x="52" y="8381"/>
                  <a:pt x="75" y="8386"/>
                </a:cubicBezTo>
                <a:lnTo>
                  <a:pt x="69" y="8398"/>
                </a:lnTo>
                <a:lnTo>
                  <a:pt x="57" y="8421"/>
                </a:lnTo>
                <a:cubicBezTo>
                  <a:pt x="63" y="8443"/>
                  <a:pt x="69" y="8466"/>
                  <a:pt x="69" y="8466"/>
                </a:cubicBezTo>
                <a:cubicBezTo>
                  <a:pt x="69" y="8472"/>
                  <a:pt x="40" y="8540"/>
                  <a:pt x="46" y="8562"/>
                </a:cubicBezTo>
                <a:cubicBezTo>
                  <a:pt x="52" y="8585"/>
                  <a:pt x="75" y="8642"/>
                  <a:pt x="63" y="8653"/>
                </a:cubicBezTo>
                <a:cubicBezTo>
                  <a:pt x="52" y="8664"/>
                  <a:pt x="52" y="8681"/>
                  <a:pt x="69" y="8687"/>
                </a:cubicBezTo>
                <a:lnTo>
                  <a:pt x="63" y="8693"/>
                </a:lnTo>
                <a:lnTo>
                  <a:pt x="52" y="8716"/>
                </a:lnTo>
                <a:cubicBezTo>
                  <a:pt x="63" y="8733"/>
                  <a:pt x="69" y="8772"/>
                  <a:pt x="69" y="8795"/>
                </a:cubicBezTo>
                <a:lnTo>
                  <a:pt x="52" y="8812"/>
                </a:lnTo>
                <a:lnTo>
                  <a:pt x="29" y="8829"/>
                </a:lnTo>
                <a:cubicBezTo>
                  <a:pt x="46" y="8846"/>
                  <a:pt x="52" y="8891"/>
                  <a:pt x="52" y="8903"/>
                </a:cubicBezTo>
                <a:cubicBezTo>
                  <a:pt x="52" y="8914"/>
                  <a:pt x="63" y="8948"/>
                  <a:pt x="57" y="8954"/>
                </a:cubicBezTo>
                <a:cubicBezTo>
                  <a:pt x="46" y="8960"/>
                  <a:pt x="52" y="8971"/>
                  <a:pt x="52" y="8977"/>
                </a:cubicBezTo>
                <a:cubicBezTo>
                  <a:pt x="52" y="8982"/>
                  <a:pt x="46" y="9028"/>
                  <a:pt x="46" y="9045"/>
                </a:cubicBezTo>
                <a:cubicBezTo>
                  <a:pt x="46" y="9056"/>
                  <a:pt x="40" y="9079"/>
                  <a:pt x="40" y="9084"/>
                </a:cubicBezTo>
                <a:cubicBezTo>
                  <a:pt x="46" y="9090"/>
                  <a:pt x="35" y="9113"/>
                  <a:pt x="35" y="9118"/>
                </a:cubicBezTo>
                <a:cubicBezTo>
                  <a:pt x="40" y="9124"/>
                  <a:pt x="63" y="9158"/>
                  <a:pt x="63" y="9169"/>
                </a:cubicBezTo>
                <a:cubicBezTo>
                  <a:pt x="57" y="9181"/>
                  <a:pt x="63" y="9226"/>
                  <a:pt x="57" y="9238"/>
                </a:cubicBezTo>
                <a:cubicBezTo>
                  <a:pt x="57" y="9249"/>
                  <a:pt x="46" y="9283"/>
                  <a:pt x="52" y="9289"/>
                </a:cubicBezTo>
                <a:cubicBezTo>
                  <a:pt x="52" y="9300"/>
                  <a:pt x="46" y="9334"/>
                  <a:pt x="46" y="9345"/>
                </a:cubicBezTo>
                <a:cubicBezTo>
                  <a:pt x="52" y="9362"/>
                  <a:pt x="52" y="9385"/>
                  <a:pt x="52" y="9396"/>
                </a:cubicBezTo>
                <a:cubicBezTo>
                  <a:pt x="52" y="9402"/>
                  <a:pt x="23" y="9430"/>
                  <a:pt x="40" y="9430"/>
                </a:cubicBezTo>
                <a:cubicBezTo>
                  <a:pt x="57" y="9430"/>
                  <a:pt x="52" y="9436"/>
                  <a:pt x="52" y="9436"/>
                </a:cubicBezTo>
                <a:cubicBezTo>
                  <a:pt x="46" y="9436"/>
                  <a:pt x="57" y="9476"/>
                  <a:pt x="57" y="9493"/>
                </a:cubicBezTo>
                <a:cubicBezTo>
                  <a:pt x="57" y="9504"/>
                  <a:pt x="52" y="9527"/>
                  <a:pt x="57" y="9533"/>
                </a:cubicBezTo>
                <a:cubicBezTo>
                  <a:pt x="63" y="9538"/>
                  <a:pt x="52" y="9561"/>
                  <a:pt x="52" y="9572"/>
                </a:cubicBezTo>
                <a:cubicBezTo>
                  <a:pt x="57" y="9578"/>
                  <a:pt x="63" y="9601"/>
                  <a:pt x="75" y="9623"/>
                </a:cubicBezTo>
                <a:lnTo>
                  <a:pt x="69" y="9635"/>
                </a:lnTo>
                <a:lnTo>
                  <a:pt x="57" y="9663"/>
                </a:lnTo>
                <a:cubicBezTo>
                  <a:pt x="63" y="9686"/>
                  <a:pt x="69" y="9720"/>
                  <a:pt x="69" y="9737"/>
                </a:cubicBezTo>
                <a:lnTo>
                  <a:pt x="75" y="9748"/>
                </a:lnTo>
                <a:lnTo>
                  <a:pt x="86" y="9765"/>
                </a:lnTo>
                <a:cubicBezTo>
                  <a:pt x="80" y="9777"/>
                  <a:pt x="75" y="9799"/>
                  <a:pt x="80" y="9816"/>
                </a:cubicBezTo>
                <a:lnTo>
                  <a:pt x="86" y="9828"/>
                </a:lnTo>
                <a:lnTo>
                  <a:pt x="86" y="9845"/>
                </a:lnTo>
                <a:cubicBezTo>
                  <a:pt x="86" y="9862"/>
                  <a:pt x="86" y="9884"/>
                  <a:pt x="80" y="9896"/>
                </a:cubicBezTo>
                <a:lnTo>
                  <a:pt x="86" y="9913"/>
                </a:lnTo>
                <a:lnTo>
                  <a:pt x="92" y="9924"/>
                </a:lnTo>
                <a:cubicBezTo>
                  <a:pt x="86" y="9947"/>
                  <a:pt x="97" y="9969"/>
                  <a:pt x="109" y="9981"/>
                </a:cubicBezTo>
                <a:lnTo>
                  <a:pt x="92" y="9998"/>
                </a:lnTo>
                <a:lnTo>
                  <a:pt x="86" y="10003"/>
                </a:lnTo>
                <a:cubicBezTo>
                  <a:pt x="97" y="10009"/>
                  <a:pt x="75" y="10055"/>
                  <a:pt x="92" y="10066"/>
                </a:cubicBezTo>
                <a:cubicBezTo>
                  <a:pt x="103" y="10077"/>
                  <a:pt x="109" y="10100"/>
                  <a:pt x="103" y="10100"/>
                </a:cubicBezTo>
                <a:cubicBezTo>
                  <a:pt x="97" y="10100"/>
                  <a:pt x="114" y="10128"/>
                  <a:pt x="114" y="10140"/>
                </a:cubicBezTo>
                <a:cubicBezTo>
                  <a:pt x="114" y="10151"/>
                  <a:pt x="120" y="10179"/>
                  <a:pt x="126" y="10196"/>
                </a:cubicBezTo>
                <a:lnTo>
                  <a:pt x="120" y="10213"/>
                </a:lnTo>
                <a:lnTo>
                  <a:pt x="114" y="10225"/>
                </a:lnTo>
                <a:cubicBezTo>
                  <a:pt x="120" y="10242"/>
                  <a:pt x="143" y="10270"/>
                  <a:pt x="137" y="10276"/>
                </a:cubicBezTo>
                <a:cubicBezTo>
                  <a:pt x="131" y="10282"/>
                  <a:pt x="148" y="10333"/>
                  <a:pt x="148" y="10350"/>
                </a:cubicBezTo>
                <a:cubicBezTo>
                  <a:pt x="148" y="10372"/>
                  <a:pt x="160" y="10406"/>
                  <a:pt x="160" y="10412"/>
                </a:cubicBezTo>
                <a:cubicBezTo>
                  <a:pt x="160" y="10418"/>
                  <a:pt x="148" y="10452"/>
                  <a:pt x="154" y="10457"/>
                </a:cubicBezTo>
                <a:cubicBezTo>
                  <a:pt x="160" y="10463"/>
                  <a:pt x="165" y="10486"/>
                  <a:pt x="160" y="10503"/>
                </a:cubicBezTo>
                <a:lnTo>
                  <a:pt x="177" y="10520"/>
                </a:lnTo>
                <a:lnTo>
                  <a:pt x="182" y="10520"/>
                </a:lnTo>
                <a:cubicBezTo>
                  <a:pt x="177" y="10525"/>
                  <a:pt x="188" y="10543"/>
                  <a:pt x="199" y="10560"/>
                </a:cubicBezTo>
                <a:lnTo>
                  <a:pt x="194" y="10565"/>
                </a:lnTo>
                <a:cubicBezTo>
                  <a:pt x="165" y="10571"/>
                  <a:pt x="216" y="10588"/>
                  <a:pt x="188" y="10594"/>
                </a:cubicBezTo>
                <a:cubicBezTo>
                  <a:pt x="188" y="10594"/>
                  <a:pt x="199" y="10622"/>
                  <a:pt x="194" y="10622"/>
                </a:cubicBezTo>
                <a:lnTo>
                  <a:pt x="165" y="10633"/>
                </a:lnTo>
                <a:cubicBezTo>
                  <a:pt x="182" y="10645"/>
                  <a:pt x="205" y="10667"/>
                  <a:pt x="211" y="10679"/>
                </a:cubicBezTo>
                <a:lnTo>
                  <a:pt x="211" y="10696"/>
                </a:lnTo>
                <a:lnTo>
                  <a:pt x="211" y="10724"/>
                </a:lnTo>
                <a:cubicBezTo>
                  <a:pt x="216" y="10758"/>
                  <a:pt x="222" y="10798"/>
                  <a:pt x="228" y="10809"/>
                </a:cubicBezTo>
                <a:lnTo>
                  <a:pt x="228" y="10826"/>
                </a:lnTo>
                <a:lnTo>
                  <a:pt x="233" y="10838"/>
                </a:lnTo>
                <a:cubicBezTo>
                  <a:pt x="239" y="10855"/>
                  <a:pt x="245" y="10945"/>
                  <a:pt x="256" y="10974"/>
                </a:cubicBezTo>
                <a:cubicBezTo>
                  <a:pt x="273" y="11002"/>
                  <a:pt x="279" y="11030"/>
                  <a:pt x="273" y="11047"/>
                </a:cubicBezTo>
                <a:lnTo>
                  <a:pt x="284" y="11059"/>
                </a:lnTo>
                <a:lnTo>
                  <a:pt x="290" y="11070"/>
                </a:lnTo>
                <a:cubicBezTo>
                  <a:pt x="296" y="11076"/>
                  <a:pt x="301" y="11099"/>
                  <a:pt x="301" y="11104"/>
                </a:cubicBezTo>
                <a:cubicBezTo>
                  <a:pt x="301" y="11110"/>
                  <a:pt x="318" y="11127"/>
                  <a:pt x="324" y="11133"/>
                </a:cubicBezTo>
                <a:cubicBezTo>
                  <a:pt x="330" y="11138"/>
                  <a:pt x="330" y="11144"/>
                  <a:pt x="330" y="11150"/>
                </a:cubicBezTo>
                <a:cubicBezTo>
                  <a:pt x="330" y="11150"/>
                  <a:pt x="330" y="11161"/>
                  <a:pt x="324" y="11167"/>
                </a:cubicBezTo>
                <a:lnTo>
                  <a:pt x="336" y="11161"/>
                </a:lnTo>
                <a:lnTo>
                  <a:pt x="381" y="11144"/>
                </a:lnTo>
                <a:cubicBezTo>
                  <a:pt x="421" y="11121"/>
                  <a:pt x="460" y="11110"/>
                  <a:pt x="460" y="11110"/>
                </a:cubicBezTo>
                <a:cubicBezTo>
                  <a:pt x="466" y="11110"/>
                  <a:pt x="477" y="11127"/>
                  <a:pt x="500" y="11144"/>
                </a:cubicBezTo>
                <a:lnTo>
                  <a:pt x="540" y="11121"/>
                </a:lnTo>
                <a:lnTo>
                  <a:pt x="557" y="11116"/>
                </a:lnTo>
                <a:cubicBezTo>
                  <a:pt x="574" y="11121"/>
                  <a:pt x="602" y="11127"/>
                  <a:pt x="614" y="11127"/>
                </a:cubicBezTo>
                <a:lnTo>
                  <a:pt x="631" y="11116"/>
                </a:lnTo>
                <a:lnTo>
                  <a:pt x="636" y="11110"/>
                </a:lnTo>
                <a:cubicBezTo>
                  <a:pt x="653" y="11110"/>
                  <a:pt x="682" y="11104"/>
                  <a:pt x="699" y="11104"/>
                </a:cubicBezTo>
                <a:lnTo>
                  <a:pt x="710" y="11104"/>
                </a:lnTo>
                <a:lnTo>
                  <a:pt x="738" y="11110"/>
                </a:lnTo>
                <a:cubicBezTo>
                  <a:pt x="738" y="11104"/>
                  <a:pt x="740" y="11103"/>
                  <a:pt x="743" y="11103"/>
                </a:cubicBezTo>
                <a:cubicBezTo>
                  <a:pt x="749" y="11103"/>
                  <a:pt x="761" y="11112"/>
                  <a:pt x="772" y="11116"/>
                </a:cubicBezTo>
                <a:cubicBezTo>
                  <a:pt x="784" y="11121"/>
                  <a:pt x="812" y="11133"/>
                  <a:pt x="835" y="11150"/>
                </a:cubicBezTo>
                <a:lnTo>
                  <a:pt x="846" y="11127"/>
                </a:lnTo>
                <a:cubicBezTo>
                  <a:pt x="860" y="11113"/>
                  <a:pt x="872" y="11106"/>
                  <a:pt x="885" y="11106"/>
                </a:cubicBezTo>
                <a:cubicBezTo>
                  <a:pt x="894" y="11106"/>
                  <a:pt x="903" y="11109"/>
                  <a:pt x="914" y="11116"/>
                </a:cubicBezTo>
                <a:lnTo>
                  <a:pt x="926" y="11121"/>
                </a:lnTo>
                <a:cubicBezTo>
                  <a:pt x="948" y="11121"/>
                  <a:pt x="982" y="11110"/>
                  <a:pt x="994" y="11104"/>
                </a:cubicBezTo>
                <a:cubicBezTo>
                  <a:pt x="999" y="11099"/>
                  <a:pt x="1011" y="11093"/>
                  <a:pt x="1011" y="11093"/>
                </a:cubicBezTo>
                <a:cubicBezTo>
                  <a:pt x="1011" y="11099"/>
                  <a:pt x="1022" y="11099"/>
                  <a:pt x="1028" y="11104"/>
                </a:cubicBezTo>
                <a:cubicBezTo>
                  <a:pt x="1028" y="11104"/>
                  <a:pt x="1045" y="11104"/>
                  <a:pt x="1050" y="11110"/>
                </a:cubicBezTo>
                <a:cubicBezTo>
                  <a:pt x="1056" y="11110"/>
                  <a:pt x="1079" y="11138"/>
                  <a:pt x="1090" y="11144"/>
                </a:cubicBezTo>
                <a:cubicBezTo>
                  <a:pt x="1101" y="11144"/>
                  <a:pt x="1110" y="11146"/>
                  <a:pt x="1117" y="11146"/>
                </a:cubicBezTo>
                <a:cubicBezTo>
                  <a:pt x="1120" y="11146"/>
                  <a:pt x="1122" y="11146"/>
                  <a:pt x="1124" y="11144"/>
                </a:cubicBezTo>
                <a:cubicBezTo>
                  <a:pt x="1124" y="11127"/>
                  <a:pt x="1141" y="11121"/>
                  <a:pt x="1158" y="11116"/>
                </a:cubicBezTo>
                <a:lnTo>
                  <a:pt x="1175" y="11110"/>
                </a:lnTo>
                <a:cubicBezTo>
                  <a:pt x="1198" y="11116"/>
                  <a:pt x="1215" y="11133"/>
                  <a:pt x="1209" y="11138"/>
                </a:cubicBezTo>
                <a:cubicBezTo>
                  <a:pt x="1209" y="11144"/>
                  <a:pt x="1249" y="11155"/>
                  <a:pt x="1249" y="11161"/>
                </a:cubicBezTo>
                <a:cubicBezTo>
                  <a:pt x="1249" y="11161"/>
                  <a:pt x="1238" y="11172"/>
                  <a:pt x="1232" y="11172"/>
                </a:cubicBezTo>
                <a:cubicBezTo>
                  <a:pt x="1226" y="11178"/>
                  <a:pt x="1238" y="11206"/>
                  <a:pt x="1249" y="11212"/>
                </a:cubicBezTo>
                <a:cubicBezTo>
                  <a:pt x="1251" y="11216"/>
                  <a:pt x="1253" y="11217"/>
                  <a:pt x="1255" y="11217"/>
                </a:cubicBezTo>
                <a:cubicBezTo>
                  <a:pt x="1260" y="11217"/>
                  <a:pt x="1264" y="11210"/>
                  <a:pt x="1260" y="11206"/>
                </a:cubicBezTo>
                <a:cubicBezTo>
                  <a:pt x="1260" y="11201"/>
                  <a:pt x="1249" y="11172"/>
                  <a:pt x="1260" y="11172"/>
                </a:cubicBezTo>
                <a:cubicBezTo>
                  <a:pt x="1264" y="11174"/>
                  <a:pt x="1268" y="11175"/>
                  <a:pt x="1271" y="11175"/>
                </a:cubicBezTo>
                <a:cubicBezTo>
                  <a:pt x="1278" y="11175"/>
                  <a:pt x="1283" y="11172"/>
                  <a:pt x="1283" y="11172"/>
                </a:cubicBezTo>
                <a:cubicBezTo>
                  <a:pt x="1283" y="11167"/>
                  <a:pt x="1266" y="11150"/>
                  <a:pt x="1272" y="11144"/>
                </a:cubicBezTo>
                <a:cubicBezTo>
                  <a:pt x="1277" y="11138"/>
                  <a:pt x="1294" y="11127"/>
                  <a:pt x="1300" y="11121"/>
                </a:cubicBezTo>
                <a:cubicBezTo>
                  <a:pt x="1301" y="11121"/>
                  <a:pt x="1301" y="11120"/>
                  <a:pt x="1302" y="11120"/>
                </a:cubicBezTo>
                <a:cubicBezTo>
                  <a:pt x="1307" y="11120"/>
                  <a:pt x="1311" y="11139"/>
                  <a:pt x="1306" y="11144"/>
                </a:cubicBezTo>
                <a:cubicBezTo>
                  <a:pt x="1306" y="11150"/>
                  <a:pt x="1306" y="11172"/>
                  <a:pt x="1306" y="11178"/>
                </a:cubicBezTo>
                <a:cubicBezTo>
                  <a:pt x="1311" y="11184"/>
                  <a:pt x="1306" y="11201"/>
                  <a:pt x="1294" y="11206"/>
                </a:cubicBezTo>
                <a:cubicBezTo>
                  <a:pt x="1292" y="11209"/>
                  <a:pt x="1293" y="11211"/>
                  <a:pt x="1297" y="11211"/>
                </a:cubicBezTo>
                <a:cubicBezTo>
                  <a:pt x="1301" y="11211"/>
                  <a:pt x="1309" y="11209"/>
                  <a:pt x="1317" y="11206"/>
                </a:cubicBezTo>
                <a:lnTo>
                  <a:pt x="1334" y="11201"/>
                </a:lnTo>
                <a:lnTo>
                  <a:pt x="1340" y="11201"/>
                </a:lnTo>
                <a:cubicBezTo>
                  <a:pt x="1351" y="11201"/>
                  <a:pt x="1362" y="11229"/>
                  <a:pt x="1374" y="11235"/>
                </a:cubicBezTo>
                <a:cubicBezTo>
                  <a:pt x="1377" y="11236"/>
                  <a:pt x="1382" y="11237"/>
                  <a:pt x="1388" y="11237"/>
                </a:cubicBezTo>
                <a:cubicBezTo>
                  <a:pt x="1403" y="11237"/>
                  <a:pt x="1421" y="11233"/>
                  <a:pt x="1425" y="11229"/>
                </a:cubicBezTo>
                <a:cubicBezTo>
                  <a:pt x="1428" y="11226"/>
                  <a:pt x="1433" y="11225"/>
                  <a:pt x="1440" y="11225"/>
                </a:cubicBezTo>
                <a:cubicBezTo>
                  <a:pt x="1448" y="11225"/>
                  <a:pt x="1456" y="11226"/>
                  <a:pt x="1465" y="11229"/>
                </a:cubicBezTo>
                <a:lnTo>
                  <a:pt x="1482" y="11235"/>
                </a:lnTo>
                <a:lnTo>
                  <a:pt x="1510" y="11240"/>
                </a:lnTo>
                <a:cubicBezTo>
                  <a:pt x="1518" y="11229"/>
                  <a:pt x="1526" y="11223"/>
                  <a:pt x="1530" y="11223"/>
                </a:cubicBezTo>
                <a:cubicBezTo>
                  <a:pt x="1534" y="11223"/>
                  <a:pt x="1536" y="11229"/>
                  <a:pt x="1533" y="11240"/>
                </a:cubicBezTo>
                <a:lnTo>
                  <a:pt x="1527" y="11240"/>
                </a:lnTo>
                <a:lnTo>
                  <a:pt x="1510" y="11246"/>
                </a:lnTo>
                <a:cubicBezTo>
                  <a:pt x="1510" y="11257"/>
                  <a:pt x="1516" y="11263"/>
                  <a:pt x="1527" y="11269"/>
                </a:cubicBezTo>
                <a:lnTo>
                  <a:pt x="1538" y="11257"/>
                </a:lnTo>
                <a:cubicBezTo>
                  <a:pt x="1538" y="11257"/>
                  <a:pt x="1550" y="11263"/>
                  <a:pt x="1555" y="11263"/>
                </a:cubicBezTo>
                <a:cubicBezTo>
                  <a:pt x="1561" y="11265"/>
                  <a:pt x="1566" y="11265"/>
                  <a:pt x="1570" y="11265"/>
                </a:cubicBezTo>
                <a:cubicBezTo>
                  <a:pt x="1581" y="11265"/>
                  <a:pt x="1584" y="11260"/>
                  <a:pt x="1584" y="11252"/>
                </a:cubicBezTo>
                <a:lnTo>
                  <a:pt x="1584" y="11246"/>
                </a:lnTo>
                <a:cubicBezTo>
                  <a:pt x="1587" y="11239"/>
                  <a:pt x="1594" y="11237"/>
                  <a:pt x="1600" y="11237"/>
                </a:cubicBezTo>
                <a:cubicBezTo>
                  <a:pt x="1604" y="11237"/>
                  <a:pt x="1606" y="11238"/>
                  <a:pt x="1606" y="11240"/>
                </a:cubicBezTo>
                <a:cubicBezTo>
                  <a:pt x="1612" y="11240"/>
                  <a:pt x="1629" y="11252"/>
                  <a:pt x="1640" y="11257"/>
                </a:cubicBezTo>
                <a:lnTo>
                  <a:pt x="1658" y="11252"/>
                </a:lnTo>
                <a:cubicBezTo>
                  <a:pt x="1692" y="11240"/>
                  <a:pt x="1709" y="11223"/>
                  <a:pt x="1703" y="11212"/>
                </a:cubicBezTo>
                <a:lnTo>
                  <a:pt x="1703" y="11206"/>
                </a:lnTo>
                <a:cubicBezTo>
                  <a:pt x="1697" y="11206"/>
                  <a:pt x="1720" y="11195"/>
                  <a:pt x="1726" y="11189"/>
                </a:cubicBezTo>
                <a:cubicBezTo>
                  <a:pt x="1737" y="11189"/>
                  <a:pt x="1765" y="11206"/>
                  <a:pt x="1771" y="11212"/>
                </a:cubicBezTo>
                <a:cubicBezTo>
                  <a:pt x="1772" y="11213"/>
                  <a:pt x="1772" y="11213"/>
                  <a:pt x="1773" y="11213"/>
                </a:cubicBezTo>
                <a:cubicBezTo>
                  <a:pt x="1779" y="11213"/>
                  <a:pt x="1788" y="11194"/>
                  <a:pt x="1788" y="11189"/>
                </a:cubicBezTo>
                <a:cubicBezTo>
                  <a:pt x="1791" y="11184"/>
                  <a:pt x="1798" y="11182"/>
                  <a:pt x="1805" y="11182"/>
                </a:cubicBezTo>
                <a:cubicBezTo>
                  <a:pt x="1812" y="11182"/>
                  <a:pt x="1819" y="11184"/>
                  <a:pt x="1822" y="11184"/>
                </a:cubicBezTo>
                <a:cubicBezTo>
                  <a:pt x="1828" y="11189"/>
                  <a:pt x="1833" y="11195"/>
                  <a:pt x="1839" y="11201"/>
                </a:cubicBezTo>
                <a:lnTo>
                  <a:pt x="1833" y="11201"/>
                </a:lnTo>
                <a:lnTo>
                  <a:pt x="1828" y="11212"/>
                </a:lnTo>
                <a:cubicBezTo>
                  <a:pt x="1816" y="11218"/>
                  <a:pt x="1816" y="11235"/>
                  <a:pt x="1822" y="11240"/>
                </a:cubicBezTo>
                <a:cubicBezTo>
                  <a:pt x="1822" y="11240"/>
                  <a:pt x="1850" y="11235"/>
                  <a:pt x="1873" y="11229"/>
                </a:cubicBezTo>
                <a:cubicBezTo>
                  <a:pt x="1896" y="11218"/>
                  <a:pt x="1907" y="11206"/>
                  <a:pt x="1907" y="11195"/>
                </a:cubicBezTo>
                <a:lnTo>
                  <a:pt x="1919" y="11189"/>
                </a:lnTo>
                <a:lnTo>
                  <a:pt x="1941" y="11178"/>
                </a:lnTo>
                <a:cubicBezTo>
                  <a:pt x="1958" y="11195"/>
                  <a:pt x="1981" y="11195"/>
                  <a:pt x="1981" y="11195"/>
                </a:cubicBezTo>
                <a:cubicBezTo>
                  <a:pt x="1987" y="11189"/>
                  <a:pt x="1975" y="11172"/>
                  <a:pt x="1964" y="11161"/>
                </a:cubicBezTo>
                <a:lnTo>
                  <a:pt x="1987" y="11150"/>
                </a:lnTo>
                <a:lnTo>
                  <a:pt x="1992" y="11150"/>
                </a:lnTo>
                <a:cubicBezTo>
                  <a:pt x="1992" y="11150"/>
                  <a:pt x="1981" y="11144"/>
                  <a:pt x="1970" y="11144"/>
                </a:cubicBezTo>
                <a:lnTo>
                  <a:pt x="1964" y="11138"/>
                </a:lnTo>
                <a:lnTo>
                  <a:pt x="1953" y="11133"/>
                </a:lnTo>
                <a:cubicBezTo>
                  <a:pt x="1941" y="11127"/>
                  <a:pt x="1941" y="11104"/>
                  <a:pt x="1947" y="11099"/>
                </a:cubicBezTo>
                <a:cubicBezTo>
                  <a:pt x="1948" y="11098"/>
                  <a:pt x="1950" y="11097"/>
                  <a:pt x="1952" y="11097"/>
                </a:cubicBezTo>
                <a:cubicBezTo>
                  <a:pt x="1962" y="11097"/>
                  <a:pt x="1985" y="11107"/>
                  <a:pt x="2004" y="11121"/>
                </a:cubicBezTo>
                <a:lnTo>
                  <a:pt x="2026" y="11121"/>
                </a:lnTo>
                <a:cubicBezTo>
                  <a:pt x="2043" y="11121"/>
                  <a:pt x="2066" y="11110"/>
                  <a:pt x="2089" y="11104"/>
                </a:cubicBezTo>
                <a:lnTo>
                  <a:pt x="2094" y="11104"/>
                </a:lnTo>
                <a:cubicBezTo>
                  <a:pt x="2100" y="11110"/>
                  <a:pt x="2072" y="11133"/>
                  <a:pt x="2060" y="11138"/>
                </a:cubicBezTo>
                <a:cubicBezTo>
                  <a:pt x="2049" y="11150"/>
                  <a:pt x="2055" y="11167"/>
                  <a:pt x="2060" y="11172"/>
                </a:cubicBezTo>
                <a:cubicBezTo>
                  <a:pt x="2066" y="11178"/>
                  <a:pt x="2060" y="11201"/>
                  <a:pt x="2055" y="11206"/>
                </a:cubicBezTo>
                <a:cubicBezTo>
                  <a:pt x="2049" y="11212"/>
                  <a:pt x="2060" y="11212"/>
                  <a:pt x="2077" y="11212"/>
                </a:cubicBezTo>
                <a:lnTo>
                  <a:pt x="2094" y="11212"/>
                </a:lnTo>
                <a:lnTo>
                  <a:pt x="2111" y="11206"/>
                </a:lnTo>
                <a:cubicBezTo>
                  <a:pt x="2111" y="11195"/>
                  <a:pt x="2117" y="11178"/>
                  <a:pt x="2123" y="11167"/>
                </a:cubicBezTo>
                <a:lnTo>
                  <a:pt x="2128" y="11167"/>
                </a:lnTo>
                <a:lnTo>
                  <a:pt x="2162" y="11161"/>
                </a:lnTo>
                <a:cubicBezTo>
                  <a:pt x="2145" y="11155"/>
                  <a:pt x="2151" y="11144"/>
                  <a:pt x="2168" y="11138"/>
                </a:cubicBezTo>
                <a:lnTo>
                  <a:pt x="2168" y="11133"/>
                </a:lnTo>
                <a:cubicBezTo>
                  <a:pt x="2162" y="11116"/>
                  <a:pt x="2185" y="11121"/>
                  <a:pt x="2197" y="11116"/>
                </a:cubicBezTo>
                <a:lnTo>
                  <a:pt x="2197" y="11110"/>
                </a:lnTo>
                <a:cubicBezTo>
                  <a:pt x="2197" y="11104"/>
                  <a:pt x="2202" y="11076"/>
                  <a:pt x="2219" y="11070"/>
                </a:cubicBezTo>
                <a:cubicBezTo>
                  <a:pt x="2231" y="11070"/>
                  <a:pt x="2259" y="11076"/>
                  <a:pt x="2265" y="11082"/>
                </a:cubicBezTo>
                <a:cubicBezTo>
                  <a:pt x="2276" y="11082"/>
                  <a:pt x="2253" y="11110"/>
                  <a:pt x="2253" y="11116"/>
                </a:cubicBezTo>
                <a:cubicBezTo>
                  <a:pt x="2248" y="11127"/>
                  <a:pt x="2253" y="11172"/>
                  <a:pt x="2248" y="11184"/>
                </a:cubicBezTo>
                <a:cubicBezTo>
                  <a:pt x="2236" y="11201"/>
                  <a:pt x="2214" y="11252"/>
                  <a:pt x="2219" y="11263"/>
                </a:cubicBezTo>
                <a:cubicBezTo>
                  <a:pt x="2225" y="11280"/>
                  <a:pt x="2236" y="11314"/>
                  <a:pt x="2231" y="11325"/>
                </a:cubicBezTo>
                <a:cubicBezTo>
                  <a:pt x="2225" y="11337"/>
                  <a:pt x="2219" y="11348"/>
                  <a:pt x="2214" y="11354"/>
                </a:cubicBezTo>
                <a:lnTo>
                  <a:pt x="2219" y="11354"/>
                </a:lnTo>
                <a:cubicBezTo>
                  <a:pt x="2236" y="11365"/>
                  <a:pt x="2214" y="11377"/>
                  <a:pt x="2219" y="11382"/>
                </a:cubicBezTo>
                <a:lnTo>
                  <a:pt x="2225" y="11394"/>
                </a:lnTo>
                <a:cubicBezTo>
                  <a:pt x="2226" y="11395"/>
                  <a:pt x="2228" y="11395"/>
                  <a:pt x="2230" y="11395"/>
                </a:cubicBezTo>
                <a:cubicBezTo>
                  <a:pt x="2241" y="11395"/>
                  <a:pt x="2260" y="11387"/>
                  <a:pt x="2265" y="11382"/>
                </a:cubicBezTo>
                <a:cubicBezTo>
                  <a:pt x="2268" y="11379"/>
                  <a:pt x="2283" y="11376"/>
                  <a:pt x="2296" y="11376"/>
                </a:cubicBezTo>
                <a:cubicBezTo>
                  <a:pt x="2307" y="11376"/>
                  <a:pt x="2317" y="11377"/>
                  <a:pt x="2321" y="11382"/>
                </a:cubicBezTo>
                <a:cubicBezTo>
                  <a:pt x="2322" y="11383"/>
                  <a:pt x="2326" y="11384"/>
                  <a:pt x="2332" y="11384"/>
                </a:cubicBezTo>
                <a:cubicBezTo>
                  <a:pt x="2355" y="11384"/>
                  <a:pt x="2411" y="11375"/>
                  <a:pt x="2429" y="11371"/>
                </a:cubicBezTo>
                <a:lnTo>
                  <a:pt x="2497" y="11371"/>
                </a:lnTo>
                <a:cubicBezTo>
                  <a:pt x="2497" y="11382"/>
                  <a:pt x="2503" y="11399"/>
                  <a:pt x="2514" y="11416"/>
                </a:cubicBezTo>
                <a:lnTo>
                  <a:pt x="2531" y="11422"/>
                </a:lnTo>
                <a:lnTo>
                  <a:pt x="2548" y="11422"/>
                </a:lnTo>
                <a:cubicBezTo>
                  <a:pt x="2565" y="11422"/>
                  <a:pt x="2577" y="11433"/>
                  <a:pt x="2560" y="11450"/>
                </a:cubicBezTo>
                <a:lnTo>
                  <a:pt x="2560" y="11456"/>
                </a:lnTo>
                <a:lnTo>
                  <a:pt x="2565" y="11467"/>
                </a:lnTo>
                <a:cubicBezTo>
                  <a:pt x="2572" y="11477"/>
                  <a:pt x="2580" y="11481"/>
                  <a:pt x="2586" y="11481"/>
                </a:cubicBezTo>
                <a:cubicBezTo>
                  <a:pt x="2592" y="11481"/>
                  <a:pt x="2597" y="11478"/>
                  <a:pt x="2599" y="11473"/>
                </a:cubicBezTo>
                <a:lnTo>
                  <a:pt x="2611" y="11456"/>
                </a:lnTo>
                <a:cubicBezTo>
                  <a:pt x="2611" y="11456"/>
                  <a:pt x="2622" y="11450"/>
                  <a:pt x="2628" y="11450"/>
                </a:cubicBezTo>
                <a:cubicBezTo>
                  <a:pt x="2628" y="11450"/>
                  <a:pt x="2639" y="11456"/>
                  <a:pt x="2639" y="11462"/>
                </a:cubicBezTo>
                <a:cubicBezTo>
                  <a:pt x="2633" y="11479"/>
                  <a:pt x="2645" y="11484"/>
                  <a:pt x="2662" y="11496"/>
                </a:cubicBezTo>
                <a:lnTo>
                  <a:pt x="2679" y="11496"/>
                </a:lnTo>
                <a:cubicBezTo>
                  <a:pt x="2684" y="11490"/>
                  <a:pt x="2684" y="11484"/>
                  <a:pt x="2684" y="11479"/>
                </a:cubicBezTo>
                <a:lnTo>
                  <a:pt x="2684" y="11473"/>
                </a:lnTo>
                <a:cubicBezTo>
                  <a:pt x="2679" y="11473"/>
                  <a:pt x="2690" y="11467"/>
                  <a:pt x="2719" y="11467"/>
                </a:cubicBezTo>
                <a:lnTo>
                  <a:pt x="2736" y="11445"/>
                </a:lnTo>
                <a:cubicBezTo>
                  <a:pt x="2741" y="11439"/>
                  <a:pt x="2758" y="11433"/>
                  <a:pt x="2770" y="11428"/>
                </a:cubicBezTo>
                <a:cubicBezTo>
                  <a:pt x="2773" y="11427"/>
                  <a:pt x="2776" y="11426"/>
                  <a:pt x="2779" y="11426"/>
                </a:cubicBezTo>
                <a:cubicBezTo>
                  <a:pt x="2794" y="11426"/>
                  <a:pt x="2808" y="11436"/>
                  <a:pt x="2804" y="11450"/>
                </a:cubicBezTo>
                <a:lnTo>
                  <a:pt x="2804" y="11456"/>
                </a:lnTo>
                <a:cubicBezTo>
                  <a:pt x="2804" y="11457"/>
                  <a:pt x="2805" y="11457"/>
                  <a:pt x="2807" y="11457"/>
                </a:cubicBezTo>
                <a:cubicBezTo>
                  <a:pt x="2821" y="11457"/>
                  <a:pt x="2866" y="11437"/>
                  <a:pt x="2866" y="11422"/>
                </a:cubicBezTo>
                <a:cubicBezTo>
                  <a:pt x="2866" y="11411"/>
                  <a:pt x="2860" y="11371"/>
                  <a:pt x="2866" y="11365"/>
                </a:cubicBezTo>
                <a:cubicBezTo>
                  <a:pt x="2866" y="11360"/>
                  <a:pt x="2872" y="11348"/>
                  <a:pt x="2872" y="11343"/>
                </a:cubicBezTo>
                <a:lnTo>
                  <a:pt x="2866" y="11337"/>
                </a:lnTo>
                <a:lnTo>
                  <a:pt x="2866" y="11325"/>
                </a:lnTo>
                <a:cubicBezTo>
                  <a:pt x="2860" y="11314"/>
                  <a:pt x="2894" y="11303"/>
                  <a:pt x="2900" y="11303"/>
                </a:cubicBezTo>
                <a:cubicBezTo>
                  <a:pt x="2911" y="11303"/>
                  <a:pt x="2923" y="11331"/>
                  <a:pt x="2923" y="11337"/>
                </a:cubicBezTo>
                <a:cubicBezTo>
                  <a:pt x="2923" y="11341"/>
                  <a:pt x="2923" y="11343"/>
                  <a:pt x="2924" y="11343"/>
                </a:cubicBezTo>
                <a:cubicBezTo>
                  <a:pt x="2927" y="11343"/>
                  <a:pt x="2930" y="11335"/>
                  <a:pt x="2934" y="11320"/>
                </a:cubicBezTo>
                <a:lnTo>
                  <a:pt x="2940" y="11303"/>
                </a:lnTo>
                <a:cubicBezTo>
                  <a:pt x="2940" y="11297"/>
                  <a:pt x="2940" y="11291"/>
                  <a:pt x="2945" y="11286"/>
                </a:cubicBezTo>
                <a:cubicBezTo>
                  <a:pt x="2957" y="11303"/>
                  <a:pt x="2968" y="11325"/>
                  <a:pt x="2974" y="11331"/>
                </a:cubicBezTo>
                <a:cubicBezTo>
                  <a:pt x="2974" y="11331"/>
                  <a:pt x="2985" y="11325"/>
                  <a:pt x="2991" y="11320"/>
                </a:cubicBezTo>
                <a:lnTo>
                  <a:pt x="2991" y="11314"/>
                </a:lnTo>
                <a:cubicBezTo>
                  <a:pt x="2991" y="11297"/>
                  <a:pt x="3002" y="11297"/>
                  <a:pt x="3019" y="11297"/>
                </a:cubicBezTo>
                <a:lnTo>
                  <a:pt x="3048" y="11303"/>
                </a:lnTo>
                <a:cubicBezTo>
                  <a:pt x="3064" y="11306"/>
                  <a:pt x="3101" y="11309"/>
                  <a:pt x="3133" y="11309"/>
                </a:cubicBezTo>
                <a:cubicBezTo>
                  <a:pt x="3156" y="11309"/>
                  <a:pt x="3177" y="11308"/>
                  <a:pt x="3184" y="11303"/>
                </a:cubicBezTo>
                <a:cubicBezTo>
                  <a:pt x="3201" y="11291"/>
                  <a:pt x="3229" y="11274"/>
                  <a:pt x="3258" y="11263"/>
                </a:cubicBezTo>
                <a:lnTo>
                  <a:pt x="3269" y="11274"/>
                </a:lnTo>
                <a:cubicBezTo>
                  <a:pt x="3280" y="11286"/>
                  <a:pt x="3280" y="11291"/>
                  <a:pt x="3292" y="11297"/>
                </a:cubicBezTo>
                <a:cubicBezTo>
                  <a:pt x="3297" y="11303"/>
                  <a:pt x="3314" y="11308"/>
                  <a:pt x="3314" y="11308"/>
                </a:cubicBezTo>
                <a:cubicBezTo>
                  <a:pt x="3321" y="11301"/>
                  <a:pt x="3327" y="11299"/>
                  <a:pt x="3332" y="11299"/>
                </a:cubicBezTo>
                <a:cubicBezTo>
                  <a:pt x="3343" y="11299"/>
                  <a:pt x="3350" y="11312"/>
                  <a:pt x="3354" y="11320"/>
                </a:cubicBezTo>
                <a:lnTo>
                  <a:pt x="3354" y="11331"/>
                </a:lnTo>
                <a:cubicBezTo>
                  <a:pt x="3365" y="11343"/>
                  <a:pt x="3354" y="11360"/>
                  <a:pt x="3348" y="11360"/>
                </a:cubicBezTo>
                <a:cubicBezTo>
                  <a:pt x="3343" y="11360"/>
                  <a:pt x="3326" y="11388"/>
                  <a:pt x="3337" y="11394"/>
                </a:cubicBezTo>
                <a:cubicBezTo>
                  <a:pt x="3354" y="11399"/>
                  <a:pt x="3388" y="11405"/>
                  <a:pt x="3399" y="11405"/>
                </a:cubicBezTo>
                <a:cubicBezTo>
                  <a:pt x="3402" y="11406"/>
                  <a:pt x="3405" y="11407"/>
                  <a:pt x="3406" y="11407"/>
                </a:cubicBezTo>
                <a:cubicBezTo>
                  <a:pt x="3410" y="11407"/>
                  <a:pt x="3408" y="11402"/>
                  <a:pt x="3399" y="11394"/>
                </a:cubicBezTo>
                <a:lnTo>
                  <a:pt x="3399" y="11382"/>
                </a:lnTo>
                <a:cubicBezTo>
                  <a:pt x="3399" y="11377"/>
                  <a:pt x="3411" y="11365"/>
                  <a:pt x="3416" y="11360"/>
                </a:cubicBezTo>
                <a:lnTo>
                  <a:pt x="3433" y="11348"/>
                </a:lnTo>
                <a:cubicBezTo>
                  <a:pt x="3422" y="11343"/>
                  <a:pt x="3405" y="11320"/>
                  <a:pt x="3399" y="11297"/>
                </a:cubicBezTo>
                <a:lnTo>
                  <a:pt x="3411" y="11286"/>
                </a:lnTo>
                <a:lnTo>
                  <a:pt x="3416" y="11274"/>
                </a:lnTo>
                <a:cubicBezTo>
                  <a:pt x="3416" y="11274"/>
                  <a:pt x="3428" y="11257"/>
                  <a:pt x="3433" y="11252"/>
                </a:cubicBezTo>
                <a:cubicBezTo>
                  <a:pt x="3433" y="11246"/>
                  <a:pt x="3439" y="11246"/>
                  <a:pt x="3439" y="11246"/>
                </a:cubicBezTo>
                <a:cubicBezTo>
                  <a:pt x="3439" y="11246"/>
                  <a:pt x="3439" y="11252"/>
                  <a:pt x="3439" y="11252"/>
                </a:cubicBezTo>
                <a:cubicBezTo>
                  <a:pt x="3433" y="11263"/>
                  <a:pt x="3439" y="11274"/>
                  <a:pt x="3450" y="11274"/>
                </a:cubicBezTo>
                <a:cubicBezTo>
                  <a:pt x="3450" y="11280"/>
                  <a:pt x="3450" y="11286"/>
                  <a:pt x="3450" y="11286"/>
                </a:cubicBezTo>
                <a:cubicBezTo>
                  <a:pt x="3454" y="11287"/>
                  <a:pt x="3459" y="11288"/>
                  <a:pt x="3464" y="11288"/>
                </a:cubicBezTo>
                <a:cubicBezTo>
                  <a:pt x="3476" y="11288"/>
                  <a:pt x="3492" y="11284"/>
                  <a:pt x="3496" y="11280"/>
                </a:cubicBezTo>
                <a:cubicBezTo>
                  <a:pt x="3497" y="11279"/>
                  <a:pt x="3498" y="11279"/>
                  <a:pt x="3499" y="11279"/>
                </a:cubicBezTo>
                <a:cubicBezTo>
                  <a:pt x="3506" y="11279"/>
                  <a:pt x="3519" y="11292"/>
                  <a:pt x="3524" y="11297"/>
                </a:cubicBezTo>
                <a:cubicBezTo>
                  <a:pt x="3530" y="11303"/>
                  <a:pt x="3541" y="11303"/>
                  <a:pt x="3547" y="11303"/>
                </a:cubicBezTo>
                <a:cubicBezTo>
                  <a:pt x="3547" y="11302"/>
                  <a:pt x="3547" y="11302"/>
                  <a:pt x="3548" y="11302"/>
                </a:cubicBezTo>
                <a:cubicBezTo>
                  <a:pt x="3550" y="11302"/>
                  <a:pt x="3559" y="11315"/>
                  <a:pt x="3564" y="11320"/>
                </a:cubicBezTo>
                <a:cubicBezTo>
                  <a:pt x="3570" y="11325"/>
                  <a:pt x="3621" y="11343"/>
                  <a:pt x="3643" y="11348"/>
                </a:cubicBezTo>
                <a:cubicBezTo>
                  <a:pt x="3645" y="11349"/>
                  <a:pt x="3647" y="11349"/>
                  <a:pt x="3649" y="11349"/>
                </a:cubicBezTo>
                <a:cubicBezTo>
                  <a:pt x="3667" y="11349"/>
                  <a:pt x="3672" y="11325"/>
                  <a:pt x="3677" y="11320"/>
                </a:cubicBezTo>
                <a:cubicBezTo>
                  <a:pt x="3677" y="11308"/>
                  <a:pt x="3666" y="11280"/>
                  <a:pt x="3660" y="11269"/>
                </a:cubicBezTo>
                <a:cubicBezTo>
                  <a:pt x="3655" y="11263"/>
                  <a:pt x="3677" y="11246"/>
                  <a:pt x="3683" y="11246"/>
                </a:cubicBezTo>
                <a:cubicBezTo>
                  <a:pt x="3694" y="11246"/>
                  <a:pt x="3694" y="11235"/>
                  <a:pt x="3689" y="11218"/>
                </a:cubicBezTo>
                <a:lnTo>
                  <a:pt x="3683" y="11206"/>
                </a:lnTo>
                <a:cubicBezTo>
                  <a:pt x="3683" y="11201"/>
                  <a:pt x="3677" y="11195"/>
                  <a:pt x="3672" y="11195"/>
                </a:cubicBezTo>
                <a:lnTo>
                  <a:pt x="3689" y="11189"/>
                </a:lnTo>
                <a:cubicBezTo>
                  <a:pt x="3706" y="11189"/>
                  <a:pt x="3728" y="11195"/>
                  <a:pt x="3745" y="11201"/>
                </a:cubicBezTo>
                <a:lnTo>
                  <a:pt x="3757" y="11184"/>
                </a:lnTo>
                <a:cubicBezTo>
                  <a:pt x="3760" y="11185"/>
                  <a:pt x="3764" y="11186"/>
                  <a:pt x="3768" y="11186"/>
                </a:cubicBezTo>
                <a:cubicBezTo>
                  <a:pt x="3777" y="11186"/>
                  <a:pt x="3785" y="11182"/>
                  <a:pt x="3785" y="11178"/>
                </a:cubicBezTo>
                <a:lnTo>
                  <a:pt x="3808" y="11138"/>
                </a:lnTo>
                <a:lnTo>
                  <a:pt x="3825" y="11138"/>
                </a:lnTo>
                <a:cubicBezTo>
                  <a:pt x="3848" y="11133"/>
                  <a:pt x="3859" y="11116"/>
                  <a:pt x="3865" y="11104"/>
                </a:cubicBezTo>
                <a:cubicBezTo>
                  <a:pt x="3870" y="11110"/>
                  <a:pt x="3882" y="11121"/>
                  <a:pt x="3899" y="11138"/>
                </a:cubicBezTo>
                <a:lnTo>
                  <a:pt x="3944" y="11116"/>
                </a:lnTo>
                <a:lnTo>
                  <a:pt x="3961" y="11110"/>
                </a:lnTo>
                <a:cubicBezTo>
                  <a:pt x="3978" y="11116"/>
                  <a:pt x="4006" y="11121"/>
                  <a:pt x="4018" y="11121"/>
                </a:cubicBezTo>
                <a:lnTo>
                  <a:pt x="4029" y="11110"/>
                </a:lnTo>
                <a:lnTo>
                  <a:pt x="4041" y="11104"/>
                </a:lnTo>
                <a:cubicBezTo>
                  <a:pt x="4058" y="11104"/>
                  <a:pt x="4086" y="11099"/>
                  <a:pt x="4103" y="11099"/>
                </a:cubicBezTo>
                <a:lnTo>
                  <a:pt x="4114" y="11099"/>
                </a:lnTo>
                <a:lnTo>
                  <a:pt x="4143" y="11104"/>
                </a:lnTo>
                <a:cubicBezTo>
                  <a:pt x="4143" y="11099"/>
                  <a:pt x="4144" y="11097"/>
                  <a:pt x="4147" y="11097"/>
                </a:cubicBezTo>
                <a:cubicBezTo>
                  <a:pt x="4153" y="11097"/>
                  <a:pt x="4163" y="11106"/>
                  <a:pt x="4171" y="11110"/>
                </a:cubicBezTo>
                <a:cubicBezTo>
                  <a:pt x="4188" y="11116"/>
                  <a:pt x="4216" y="11127"/>
                  <a:pt x="4239" y="11144"/>
                </a:cubicBezTo>
                <a:lnTo>
                  <a:pt x="4250" y="11121"/>
                </a:lnTo>
                <a:cubicBezTo>
                  <a:pt x="4264" y="11107"/>
                  <a:pt x="4274" y="11100"/>
                  <a:pt x="4287" y="11100"/>
                </a:cubicBezTo>
                <a:cubicBezTo>
                  <a:pt x="4295" y="11100"/>
                  <a:pt x="4305" y="11103"/>
                  <a:pt x="4319" y="11110"/>
                </a:cubicBezTo>
                <a:lnTo>
                  <a:pt x="4330" y="11116"/>
                </a:lnTo>
                <a:cubicBezTo>
                  <a:pt x="4353" y="11116"/>
                  <a:pt x="4387" y="11104"/>
                  <a:pt x="4392" y="11099"/>
                </a:cubicBezTo>
                <a:cubicBezTo>
                  <a:pt x="4404" y="11093"/>
                  <a:pt x="4415" y="11087"/>
                  <a:pt x="4415" y="11087"/>
                </a:cubicBezTo>
                <a:cubicBezTo>
                  <a:pt x="4415" y="11093"/>
                  <a:pt x="4426" y="11093"/>
                  <a:pt x="4432" y="11099"/>
                </a:cubicBezTo>
                <a:cubicBezTo>
                  <a:pt x="4432" y="11099"/>
                  <a:pt x="4449" y="11099"/>
                  <a:pt x="4455" y="11104"/>
                </a:cubicBezTo>
                <a:cubicBezTo>
                  <a:pt x="4460" y="11104"/>
                  <a:pt x="4483" y="11133"/>
                  <a:pt x="4494" y="11138"/>
                </a:cubicBezTo>
                <a:cubicBezTo>
                  <a:pt x="4502" y="11138"/>
                  <a:pt x="4512" y="11141"/>
                  <a:pt x="4520" y="11141"/>
                </a:cubicBezTo>
                <a:cubicBezTo>
                  <a:pt x="4523" y="11141"/>
                  <a:pt x="4527" y="11140"/>
                  <a:pt x="4528" y="11138"/>
                </a:cubicBezTo>
                <a:cubicBezTo>
                  <a:pt x="4528" y="11121"/>
                  <a:pt x="4540" y="11116"/>
                  <a:pt x="4562" y="11110"/>
                </a:cubicBezTo>
                <a:lnTo>
                  <a:pt x="4580" y="11104"/>
                </a:lnTo>
                <a:cubicBezTo>
                  <a:pt x="4602" y="11110"/>
                  <a:pt x="4614" y="11127"/>
                  <a:pt x="4614" y="11133"/>
                </a:cubicBezTo>
                <a:cubicBezTo>
                  <a:pt x="4614" y="11138"/>
                  <a:pt x="4653" y="11150"/>
                  <a:pt x="4653" y="11155"/>
                </a:cubicBezTo>
                <a:cubicBezTo>
                  <a:pt x="4653" y="11155"/>
                  <a:pt x="4642" y="11167"/>
                  <a:pt x="4636" y="11167"/>
                </a:cubicBezTo>
                <a:cubicBezTo>
                  <a:pt x="4631" y="11172"/>
                  <a:pt x="4642" y="11201"/>
                  <a:pt x="4648" y="11206"/>
                </a:cubicBezTo>
                <a:cubicBezTo>
                  <a:pt x="4651" y="11210"/>
                  <a:pt x="4654" y="11211"/>
                  <a:pt x="4657" y="11211"/>
                </a:cubicBezTo>
                <a:cubicBezTo>
                  <a:pt x="4662" y="11211"/>
                  <a:pt x="4665" y="11205"/>
                  <a:pt x="4665" y="11201"/>
                </a:cubicBezTo>
                <a:cubicBezTo>
                  <a:pt x="4665" y="11195"/>
                  <a:pt x="4653" y="11167"/>
                  <a:pt x="4665" y="11167"/>
                </a:cubicBezTo>
                <a:cubicBezTo>
                  <a:pt x="4668" y="11169"/>
                  <a:pt x="4672" y="11169"/>
                  <a:pt x="4674" y="11169"/>
                </a:cubicBezTo>
                <a:cubicBezTo>
                  <a:pt x="4679" y="11169"/>
                  <a:pt x="4682" y="11167"/>
                  <a:pt x="4682" y="11167"/>
                </a:cubicBezTo>
                <a:cubicBezTo>
                  <a:pt x="4682" y="11161"/>
                  <a:pt x="4670" y="11144"/>
                  <a:pt x="4676" y="11138"/>
                </a:cubicBezTo>
                <a:cubicBezTo>
                  <a:pt x="4682" y="11133"/>
                  <a:pt x="4699" y="11121"/>
                  <a:pt x="4704" y="11116"/>
                </a:cubicBezTo>
                <a:cubicBezTo>
                  <a:pt x="4704" y="11115"/>
                  <a:pt x="4704" y="11115"/>
                  <a:pt x="4705" y="11115"/>
                </a:cubicBezTo>
                <a:cubicBezTo>
                  <a:pt x="4706" y="11115"/>
                  <a:pt x="4710" y="11133"/>
                  <a:pt x="4710" y="11138"/>
                </a:cubicBezTo>
                <a:cubicBezTo>
                  <a:pt x="4704" y="11144"/>
                  <a:pt x="4704" y="11167"/>
                  <a:pt x="4710" y="11172"/>
                </a:cubicBezTo>
                <a:cubicBezTo>
                  <a:pt x="4710" y="11178"/>
                  <a:pt x="4704" y="11195"/>
                  <a:pt x="4699" y="11201"/>
                </a:cubicBezTo>
                <a:cubicBezTo>
                  <a:pt x="4696" y="11203"/>
                  <a:pt x="4697" y="11205"/>
                  <a:pt x="4702" y="11205"/>
                </a:cubicBezTo>
                <a:cubicBezTo>
                  <a:pt x="4706" y="11205"/>
                  <a:pt x="4713" y="11203"/>
                  <a:pt x="4721" y="11201"/>
                </a:cubicBezTo>
                <a:lnTo>
                  <a:pt x="4733" y="11195"/>
                </a:lnTo>
                <a:lnTo>
                  <a:pt x="4744" y="11195"/>
                </a:lnTo>
                <a:cubicBezTo>
                  <a:pt x="4750" y="11195"/>
                  <a:pt x="4767" y="11223"/>
                  <a:pt x="4778" y="11229"/>
                </a:cubicBezTo>
                <a:cubicBezTo>
                  <a:pt x="4781" y="11231"/>
                  <a:pt x="4787" y="11231"/>
                  <a:pt x="4793" y="11231"/>
                </a:cubicBezTo>
                <a:cubicBezTo>
                  <a:pt x="4807" y="11231"/>
                  <a:pt x="4825" y="11227"/>
                  <a:pt x="4829" y="11223"/>
                </a:cubicBezTo>
                <a:cubicBezTo>
                  <a:pt x="4832" y="11221"/>
                  <a:pt x="4838" y="11219"/>
                  <a:pt x="4845" y="11219"/>
                </a:cubicBezTo>
                <a:cubicBezTo>
                  <a:pt x="4852" y="11219"/>
                  <a:pt x="4860" y="11221"/>
                  <a:pt x="4869" y="11223"/>
                </a:cubicBezTo>
                <a:lnTo>
                  <a:pt x="4886" y="11229"/>
                </a:lnTo>
                <a:cubicBezTo>
                  <a:pt x="4909" y="11235"/>
                  <a:pt x="4914" y="11235"/>
                  <a:pt x="4914" y="11235"/>
                </a:cubicBezTo>
                <a:cubicBezTo>
                  <a:pt x="4914" y="11235"/>
                  <a:pt x="4914" y="11240"/>
                  <a:pt x="4914" y="11240"/>
                </a:cubicBezTo>
                <a:cubicBezTo>
                  <a:pt x="4909" y="11246"/>
                  <a:pt x="4920" y="11257"/>
                  <a:pt x="4931" y="11257"/>
                </a:cubicBezTo>
                <a:lnTo>
                  <a:pt x="4943" y="11252"/>
                </a:lnTo>
                <a:cubicBezTo>
                  <a:pt x="4943" y="11252"/>
                  <a:pt x="4954" y="11257"/>
                  <a:pt x="4960" y="11257"/>
                </a:cubicBezTo>
                <a:cubicBezTo>
                  <a:pt x="4964" y="11259"/>
                  <a:pt x="4968" y="11260"/>
                  <a:pt x="4972" y="11260"/>
                </a:cubicBezTo>
                <a:cubicBezTo>
                  <a:pt x="4982" y="11260"/>
                  <a:pt x="4988" y="11254"/>
                  <a:pt x="4988" y="11246"/>
                </a:cubicBezTo>
                <a:lnTo>
                  <a:pt x="4988" y="11235"/>
                </a:lnTo>
                <a:cubicBezTo>
                  <a:pt x="4991" y="11232"/>
                  <a:pt x="4995" y="11230"/>
                  <a:pt x="4999" y="11230"/>
                </a:cubicBezTo>
                <a:cubicBezTo>
                  <a:pt x="5004" y="11230"/>
                  <a:pt x="5008" y="11232"/>
                  <a:pt x="5011" y="11235"/>
                </a:cubicBezTo>
                <a:cubicBezTo>
                  <a:pt x="5011" y="11235"/>
                  <a:pt x="5028" y="11246"/>
                  <a:pt x="5045" y="11252"/>
                </a:cubicBezTo>
                <a:lnTo>
                  <a:pt x="5062" y="11246"/>
                </a:lnTo>
                <a:cubicBezTo>
                  <a:pt x="5096" y="11235"/>
                  <a:pt x="5113" y="11218"/>
                  <a:pt x="5107" y="11206"/>
                </a:cubicBezTo>
                <a:lnTo>
                  <a:pt x="5107" y="11201"/>
                </a:lnTo>
                <a:cubicBezTo>
                  <a:pt x="5102" y="11201"/>
                  <a:pt x="5124" y="11189"/>
                  <a:pt x="5130" y="11184"/>
                </a:cubicBezTo>
                <a:cubicBezTo>
                  <a:pt x="5141" y="11184"/>
                  <a:pt x="5164" y="11201"/>
                  <a:pt x="5175" y="11206"/>
                </a:cubicBezTo>
                <a:cubicBezTo>
                  <a:pt x="5176" y="11207"/>
                  <a:pt x="5177" y="11207"/>
                  <a:pt x="5177" y="11207"/>
                </a:cubicBezTo>
                <a:cubicBezTo>
                  <a:pt x="5183" y="11207"/>
                  <a:pt x="5192" y="11189"/>
                  <a:pt x="5192" y="11184"/>
                </a:cubicBezTo>
                <a:cubicBezTo>
                  <a:pt x="5192" y="11178"/>
                  <a:pt x="5198" y="11177"/>
                  <a:pt x="5205" y="11177"/>
                </a:cubicBezTo>
                <a:cubicBezTo>
                  <a:pt x="5212" y="11177"/>
                  <a:pt x="5221" y="11178"/>
                  <a:pt x="5226" y="11178"/>
                </a:cubicBezTo>
                <a:cubicBezTo>
                  <a:pt x="5232" y="11184"/>
                  <a:pt x="5238" y="11189"/>
                  <a:pt x="5238" y="11195"/>
                </a:cubicBezTo>
                <a:lnTo>
                  <a:pt x="5226" y="11206"/>
                </a:lnTo>
                <a:cubicBezTo>
                  <a:pt x="5215" y="11212"/>
                  <a:pt x="5221" y="11229"/>
                  <a:pt x="5221" y="11229"/>
                </a:cubicBezTo>
                <a:cubicBezTo>
                  <a:pt x="5222" y="11231"/>
                  <a:pt x="5225" y="11231"/>
                  <a:pt x="5229" y="11231"/>
                </a:cubicBezTo>
                <a:cubicBezTo>
                  <a:pt x="5239" y="11231"/>
                  <a:pt x="5257" y="11226"/>
                  <a:pt x="5277" y="11218"/>
                </a:cubicBezTo>
                <a:cubicBezTo>
                  <a:pt x="5300" y="11212"/>
                  <a:pt x="5311" y="11201"/>
                  <a:pt x="5306" y="11189"/>
                </a:cubicBezTo>
                <a:lnTo>
                  <a:pt x="5317" y="11184"/>
                </a:lnTo>
                <a:lnTo>
                  <a:pt x="5345" y="11172"/>
                </a:lnTo>
                <a:cubicBezTo>
                  <a:pt x="5363" y="11189"/>
                  <a:pt x="5380" y="11189"/>
                  <a:pt x="5385" y="11189"/>
                </a:cubicBezTo>
                <a:cubicBezTo>
                  <a:pt x="5385" y="11184"/>
                  <a:pt x="5380" y="11167"/>
                  <a:pt x="5368" y="11155"/>
                </a:cubicBezTo>
                <a:lnTo>
                  <a:pt x="5391" y="11144"/>
                </a:lnTo>
                <a:cubicBezTo>
                  <a:pt x="5391" y="11144"/>
                  <a:pt x="5385" y="11138"/>
                  <a:pt x="5374" y="11138"/>
                </a:cubicBezTo>
                <a:lnTo>
                  <a:pt x="5368" y="11133"/>
                </a:lnTo>
                <a:lnTo>
                  <a:pt x="5357" y="11127"/>
                </a:lnTo>
                <a:cubicBezTo>
                  <a:pt x="5345" y="11121"/>
                  <a:pt x="5340" y="11099"/>
                  <a:pt x="5351" y="11093"/>
                </a:cubicBezTo>
                <a:cubicBezTo>
                  <a:pt x="5352" y="11092"/>
                  <a:pt x="5354" y="11091"/>
                  <a:pt x="5356" y="11091"/>
                </a:cubicBezTo>
                <a:cubicBezTo>
                  <a:pt x="5365" y="11091"/>
                  <a:pt x="5385" y="11101"/>
                  <a:pt x="5408" y="11110"/>
                </a:cubicBezTo>
                <a:lnTo>
                  <a:pt x="5431" y="11116"/>
                </a:lnTo>
                <a:cubicBezTo>
                  <a:pt x="5448" y="11116"/>
                  <a:pt x="5470" y="11104"/>
                  <a:pt x="5493" y="11099"/>
                </a:cubicBezTo>
                <a:cubicBezTo>
                  <a:pt x="5504" y="11099"/>
                  <a:pt x="5470" y="11121"/>
                  <a:pt x="5465" y="11133"/>
                </a:cubicBezTo>
                <a:cubicBezTo>
                  <a:pt x="5453" y="11138"/>
                  <a:pt x="5459" y="11150"/>
                  <a:pt x="5459" y="11161"/>
                </a:cubicBezTo>
                <a:cubicBezTo>
                  <a:pt x="5459" y="11161"/>
                  <a:pt x="5465" y="11167"/>
                  <a:pt x="5465" y="11167"/>
                </a:cubicBezTo>
                <a:cubicBezTo>
                  <a:pt x="5470" y="11172"/>
                  <a:pt x="5465" y="11195"/>
                  <a:pt x="5459" y="11201"/>
                </a:cubicBezTo>
                <a:cubicBezTo>
                  <a:pt x="5453" y="11201"/>
                  <a:pt x="5453" y="11201"/>
                  <a:pt x="5459" y="11206"/>
                </a:cubicBezTo>
                <a:lnTo>
                  <a:pt x="5453" y="11206"/>
                </a:lnTo>
                <a:lnTo>
                  <a:pt x="5448" y="11218"/>
                </a:lnTo>
                <a:cubicBezTo>
                  <a:pt x="5442" y="11229"/>
                  <a:pt x="5448" y="11246"/>
                  <a:pt x="5453" y="11257"/>
                </a:cubicBezTo>
                <a:lnTo>
                  <a:pt x="5459" y="11274"/>
                </a:lnTo>
                <a:cubicBezTo>
                  <a:pt x="5470" y="11272"/>
                  <a:pt x="5483" y="11270"/>
                  <a:pt x="5495" y="11270"/>
                </a:cubicBezTo>
                <a:cubicBezTo>
                  <a:pt x="5507" y="11270"/>
                  <a:pt x="5519" y="11272"/>
                  <a:pt x="5527" y="11274"/>
                </a:cubicBezTo>
                <a:lnTo>
                  <a:pt x="5527" y="11257"/>
                </a:lnTo>
                <a:lnTo>
                  <a:pt x="5527" y="11246"/>
                </a:lnTo>
                <a:cubicBezTo>
                  <a:pt x="5538" y="11235"/>
                  <a:pt x="5493" y="11218"/>
                  <a:pt x="5493" y="11206"/>
                </a:cubicBezTo>
                <a:lnTo>
                  <a:pt x="5499" y="11206"/>
                </a:lnTo>
                <a:lnTo>
                  <a:pt x="5516" y="11201"/>
                </a:lnTo>
                <a:cubicBezTo>
                  <a:pt x="5516" y="11189"/>
                  <a:pt x="5521" y="11172"/>
                  <a:pt x="5527" y="11161"/>
                </a:cubicBezTo>
                <a:lnTo>
                  <a:pt x="5533" y="11161"/>
                </a:lnTo>
                <a:cubicBezTo>
                  <a:pt x="5538" y="11172"/>
                  <a:pt x="5538" y="11178"/>
                  <a:pt x="5544" y="11178"/>
                </a:cubicBezTo>
                <a:cubicBezTo>
                  <a:pt x="5555" y="11184"/>
                  <a:pt x="5595" y="11189"/>
                  <a:pt x="5629" y="11195"/>
                </a:cubicBezTo>
                <a:lnTo>
                  <a:pt x="5635" y="11201"/>
                </a:lnTo>
                <a:cubicBezTo>
                  <a:pt x="5629" y="11218"/>
                  <a:pt x="5624" y="11240"/>
                  <a:pt x="5624" y="11252"/>
                </a:cubicBezTo>
                <a:cubicBezTo>
                  <a:pt x="5612" y="11252"/>
                  <a:pt x="5595" y="11257"/>
                  <a:pt x="5584" y="11257"/>
                </a:cubicBezTo>
                <a:lnTo>
                  <a:pt x="5601" y="11274"/>
                </a:lnTo>
                <a:lnTo>
                  <a:pt x="5612" y="11286"/>
                </a:lnTo>
                <a:cubicBezTo>
                  <a:pt x="5618" y="11297"/>
                  <a:pt x="5629" y="11308"/>
                  <a:pt x="5635" y="11314"/>
                </a:cubicBezTo>
                <a:cubicBezTo>
                  <a:pt x="5635" y="11320"/>
                  <a:pt x="5635" y="11320"/>
                  <a:pt x="5635" y="11320"/>
                </a:cubicBezTo>
                <a:cubicBezTo>
                  <a:pt x="5629" y="11331"/>
                  <a:pt x="5618" y="11343"/>
                  <a:pt x="5618" y="11348"/>
                </a:cubicBezTo>
                <a:cubicBezTo>
                  <a:pt x="5641" y="11360"/>
                  <a:pt x="5618" y="11371"/>
                  <a:pt x="5624" y="11377"/>
                </a:cubicBezTo>
                <a:lnTo>
                  <a:pt x="5629" y="11388"/>
                </a:lnTo>
                <a:cubicBezTo>
                  <a:pt x="5630" y="11389"/>
                  <a:pt x="5632" y="11389"/>
                  <a:pt x="5634" y="11389"/>
                </a:cubicBezTo>
                <a:cubicBezTo>
                  <a:pt x="5643" y="11389"/>
                  <a:pt x="5660" y="11381"/>
                  <a:pt x="5669" y="11377"/>
                </a:cubicBezTo>
                <a:cubicBezTo>
                  <a:pt x="5672" y="11373"/>
                  <a:pt x="5687" y="11370"/>
                  <a:pt x="5700" y="11370"/>
                </a:cubicBezTo>
                <a:cubicBezTo>
                  <a:pt x="5709" y="11370"/>
                  <a:pt x="5718" y="11372"/>
                  <a:pt x="5720" y="11377"/>
                </a:cubicBezTo>
                <a:cubicBezTo>
                  <a:pt x="5722" y="11378"/>
                  <a:pt x="5727" y="11378"/>
                  <a:pt x="5733" y="11378"/>
                </a:cubicBezTo>
                <a:cubicBezTo>
                  <a:pt x="5758" y="11378"/>
                  <a:pt x="5810" y="11370"/>
                  <a:pt x="5833" y="11365"/>
                </a:cubicBezTo>
                <a:cubicBezTo>
                  <a:pt x="5843" y="11363"/>
                  <a:pt x="5856" y="11361"/>
                  <a:pt x="5868" y="11361"/>
                </a:cubicBezTo>
                <a:cubicBezTo>
                  <a:pt x="5886" y="11361"/>
                  <a:pt x="5902" y="11364"/>
                  <a:pt x="5902" y="11371"/>
                </a:cubicBezTo>
                <a:cubicBezTo>
                  <a:pt x="5902" y="11377"/>
                  <a:pt x="5907" y="11394"/>
                  <a:pt x="5913" y="11411"/>
                </a:cubicBezTo>
                <a:lnTo>
                  <a:pt x="5936" y="11416"/>
                </a:lnTo>
                <a:lnTo>
                  <a:pt x="5953" y="11416"/>
                </a:lnTo>
                <a:cubicBezTo>
                  <a:pt x="5970" y="11416"/>
                  <a:pt x="5981" y="11428"/>
                  <a:pt x="5964" y="11445"/>
                </a:cubicBezTo>
                <a:lnTo>
                  <a:pt x="5964" y="11456"/>
                </a:lnTo>
                <a:lnTo>
                  <a:pt x="5970" y="11467"/>
                </a:lnTo>
                <a:cubicBezTo>
                  <a:pt x="5976" y="11477"/>
                  <a:pt x="5984" y="11481"/>
                  <a:pt x="5991" y="11481"/>
                </a:cubicBezTo>
                <a:cubicBezTo>
                  <a:pt x="5996" y="11481"/>
                  <a:pt x="6001" y="11478"/>
                  <a:pt x="6004" y="11473"/>
                </a:cubicBezTo>
                <a:lnTo>
                  <a:pt x="6009" y="11456"/>
                </a:lnTo>
                <a:cubicBezTo>
                  <a:pt x="6015" y="11456"/>
                  <a:pt x="6021" y="11450"/>
                  <a:pt x="6026" y="11450"/>
                </a:cubicBezTo>
                <a:cubicBezTo>
                  <a:pt x="6032" y="11450"/>
                  <a:pt x="6043" y="11456"/>
                  <a:pt x="6043" y="11462"/>
                </a:cubicBezTo>
                <a:cubicBezTo>
                  <a:pt x="6038" y="11479"/>
                  <a:pt x="6049" y="11484"/>
                  <a:pt x="6066" y="11496"/>
                </a:cubicBezTo>
                <a:lnTo>
                  <a:pt x="6083" y="11496"/>
                </a:lnTo>
                <a:cubicBezTo>
                  <a:pt x="6089" y="11490"/>
                  <a:pt x="6089" y="11484"/>
                  <a:pt x="6089" y="11479"/>
                </a:cubicBezTo>
                <a:lnTo>
                  <a:pt x="6089" y="11473"/>
                </a:lnTo>
                <a:cubicBezTo>
                  <a:pt x="6083" y="11473"/>
                  <a:pt x="6094" y="11467"/>
                  <a:pt x="6123" y="11467"/>
                </a:cubicBezTo>
                <a:lnTo>
                  <a:pt x="6134" y="11445"/>
                </a:lnTo>
                <a:cubicBezTo>
                  <a:pt x="6145" y="11439"/>
                  <a:pt x="6163" y="11433"/>
                  <a:pt x="6174" y="11428"/>
                </a:cubicBezTo>
                <a:cubicBezTo>
                  <a:pt x="6177" y="11427"/>
                  <a:pt x="6180" y="11426"/>
                  <a:pt x="6183" y="11426"/>
                </a:cubicBezTo>
                <a:cubicBezTo>
                  <a:pt x="6198" y="11426"/>
                  <a:pt x="6213" y="11436"/>
                  <a:pt x="6208" y="11450"/>
                </a:cubicBezTo>
                <a:lnTo>
                  <a:pt x="6208" y="11456"/>
                </a:lnTo>
                <a:cubicBezTo>
                  <a:pt x="6209" y="11457"/>
                  <a:pt x="6210" y="11457"/>
                  <a:pt x="6211" y="11457"/>
                </a:cubicBezTo>
                <a:cubicBezTo>
                  <a:pt x="6225" y="11457"/>
                  <a:pt x="6270" y="11437"/>
                  <a:pt x="6270" y="11422"/>
                </a:cubicBezTo>
                <a:cubicBezTo>
                  <a:pt x="6270" y="11411"/>
                  <a:pt x="6265" y="11371"/>
                  <a:pt x="6270" y="11365"/>
                </a:cubicBezTo>
                <a:cubicBezTo>
                  <a:pt x="6270" y="11360"/>
                  <a:pt x="6276" y="11348"/>
                  <a:pt x="6276" y="11343"/>
                </a:cubicBezTo>
                <a:lnTo>
                  <a:pt x="6270" y="11337"/>
                </a:lnTo>
                <a:lnTo>
                  <a:pt x="6270" y="11325"/>
                </a:lnTo>
                <a:cubicBezTo>
                  <a:pt x="6265" y="11314"/>
                  <a:pt x="6299" y="11303"/>
                  <a:pt x="6304" y="11303"/>
                </a:cubicBezTo>
                <a:cubicBezTo>
                  <a:pt x="6316" y="11303"/>
                  <a:pt x="6327" y="11331"/>
                  <a:pt x="6327" y="11337"/>
                </a:cubicBezTo>
                <a:cubicBezTo>
                  <a:pt x="6327" y="11341"/>
                  <a:pt x="6328" y="11343"/>
                  <a:pt x="6329" y="11343"/>
                </a:cubicBezTo>
                <a:cubicBezTo>
                  <a:pt x="6331" y="11343"/>
                  <a:pt x="6335" y="11335"/>
                  <a:pt x="6338" y="11320"/>
                </a:cubicBezTo>
                <a:lnTo>
                  <a:pt x="6344" y="11303"/>
                </a:lnTo>
                <a:cubicBezTo>
                  <a:pt x="6344" y="11291"/>
                  <a:pt x="6350" y="11286"/>
                  <a:pt x="6355" y="11280"/>
                </a:cubicBezTo>
                <a:cubicBezTo>
                  <a:pt x="6367" y="11286"/>
                  <a:pt x="6378" y="11291"/>
                  <a:pt x="6384" y="11297"/>
                </a:cubicBezTo>
                <a:cubicBezTo>
                  <a:pt x="6389" y="11303"/>
                  <a:pt x="6406" y="11303"/>
                  <a:pt x="6412" y="11303"/>
                </a:cubicBezTo>
                <a:cubicBezTo>
                  <a:pt x="6413" y="11302"/>
                  <a:pt x="6414" y="11302"/>
                  <a:pt x="6415" y="11302"/>
                </a:cubicBezTo>
                <a:cubicBezTo>
                  <a:pt x="6421" y="11302"/>
                  <a:pt x="6430" y="11315"/>
                  <a:pt x="6435" y="11320"/>
                </a:cubicBezTo>
                <a:cubicBezTo>
                  <a:pt x="6441" y="11325"/>
                  <a:pt x="6514" y="11343"/>
                  <a:pt x="6543" y="11348"/>
                </a:cubicBezTo>
                <a:cubicBezTo>
                  <a:pt x="6545" y="11349"/>
                  <a:pt x="6548" y="11349"/>
                  <a:pt x="6550" y="11349"/>
                </a:cubicBezTo>
                <a:cubicBezTo>
                  <a:pt x="6573" y="11349"/>
                  <a:pt x="6583" y="11325"/>
                  <a:pt x="6588" y="11320"/>
                </a:cubicBezTo>
                <a:cubicBezTo>
                  <a:pt x="6588" y="11308"/>
                  <a:pt x="6571" y="11280"/>
                  <a:pt x="6560" y="11269"/>
                </a:cubicBezTo>
                <a:cubicBezTo>
                  <a:pt x="6571" y="11263"/>
                  <a:pt x="6577" y="11257"/>
                  <a:pt x="6582" y="11252"/>
                </a:cubicBezTo>
                <a:cubicBezTo>
                  <a:pt x="6588" y="11252"/>
                  <a:pt x="6594" y="11246"/>
                  <a:pt x="6594" y="11246"/>
                </a:cubicBezTo>
                <a:cubicBezTo>
                  <a:pt x="6605" y="11246"/>
                  <a:pt x="6611" y="11235"/>
                  <a:pt x="6605" y="11218"/>
                </a:cubicBezTo>
                <a:lnTo>
                  <a:pt x="6599" y="11212"/>
                </a:lnTo>
                <a:lnTo>
                  <a:pt x="6605" y="11212"/>
                </a:lnTo>
                <a:cubicBezTo>
                  <a:pt x="6616" y="11201"/>
                  <a:pt x="6628" y="11189"/>
                  <a:pt x="6628" y="11184"/>
                </a:cubicBezTo>
                <a:cubicBezTo>
                  <a:pt x="6628" y="11184"/>
                  <a:pt x="6645" y="11212"/>
                  <a:pt x="6650" y="11223"/>
                </a:cubicBezTo>
                <a:cubicBezTo>
                  <a:pt x="6653" y="11226"/>
                  <a:pt x="6673" y="11227"/>
                  <a:pt x="6698" y="11227"/>
                </a:cubicBezTo>
                <a:cubicBezTo>
                  <a:pt x="6734" y="11227"/>
                  <a:pt x="6780" y="11224"/>
                  <a:pt x="6804" y="11218"/>
                </a:cubicBezTo>
                <a:cubicBezTo>
                  <a:pt x="6809" y="11216"/>
                  <a:pt x="6814" y="11215"/>
                  <a:pt x="6818" y="11215"/>
                </a:cubicBezTo>
                <a:cubicBezTo>
                  <a:pt x="6845" y="11215"/>
                  <a:pt x="6848" y="11242"/>
                  <a:pt x="6843" y="11252"/>
                </a:cubicBezTo>
                <a:cubicBezTo>
                  <a:pt x="6832" y="11269"/>
                  <a:pt x="6843" y="11274"/>
                  <a:pt x="6860" y="11274"/>
                </a:cubicBezTo>
                <a:lnTo>
                  <a:pt x="6872" y="11269"/>
                </a:lnTo>
                <a:lnTo>
                  <a:pt x="6883" y="11263"/>
                </a:lnTo>
                <a:cubicBezTo>
                  <a:pt x="6900" y="11252"/>
                  <a:pt x="6923" y="11246"/>
                  <a:pt x="6928" y="11246"/>
                </a:cubicBezTo>
                <a:cubicBezTo>
                  <a:pt x="6934" y="11246"/>
                  <a:pt x="6934" y="11240"/>
                  <a:pt x="6934" y="11229"/>
                </a:cubicBezTo>
                <a:lnTo>
                  <a:pt x="6934" y="11218"/>
                </a:lnTo>
                <a:cubicBezTo>
                  <a:pt x="6934" y="11218"/>
                  <a:pt x="6928" y="11218"/>
                  <a:pt x="6928" y="11212"/>
                </a:cubicBezTo>
                <a:cubicBezTo>
                  <a:pt x="6928" y="11212"/>
                  <a:pt x="6928" y="11206"/>
                  <a:pt x="6928" y="11206"/>
                </a:cubicBezTo>
                <a:cubicBezTo>
                  <a:pt x="6932" y="11206"/>
                  <a:pt x="6936" y="11204"/>
                  <a:pt x="6938" y="11204"/>
                </a:cubicBezTo>
                <a:cubicBezTo>
                  <a:pt x="6939" y="11204"/>
                  <a:pt x="6940" y="11204"/>
                  <a:pt x="6940" y="11206"/>
                </a:cubicBezTo>
                <a:lnTo>
                  <a:pt x="6951" y="11212"/>
                </a:lnTo>
                <a:cubicBezTo>
                  <a:pt x="6957" y="11218"/>
                  <a:pt x="6968" y="11229"/>
                  <a:pt x="6968" y="11229"/>
                </a:cubicBezTo>
                <a:cubicBezTo>
                  <a:pt x="6974" y="11229"/>
                  <a:pt x="6974" y="11223"/>
                  <a:pt x="6974" y="11218"/>
                </a:cubicBezTo>
                <a:lnTo>
                  <a:pt x="6974" y="11212"/>
                </a:lnTo>
                <a:cubicBezTo>
                  <a:pt x="6980" y="11206"/>
                  <a:pt x="7008" y="11201"/>
                  <a:pt x="7042" y="11195"/>
                </a:cubicBezTo>
                <a:lnTo>
                  <a:pt x="7076" y="11195"/>
                </a:lnTo>
                <a:lnTo>
                  <a:pt x="7087" y="11189"/>
                </a:lnTo>
                <a:cubicBezTo>
                  <a:pt x="7104" y="11189"/>
                  <a:pt x="7133" y="11195"/>
                  <a:pt x="7150" y="11201"/>
                </a:cubicBezTo>
                <a:lnTo>
                  <a:pt x="7161" y="11184"/>
                </a:lnTo>
                <a:cubicBezTo>
                  <a:pt x="7164" y="11185"/>
                  <a:pt x="7168" y="11186"/>
                  <a:pt x="7171" y="11186"/>
                </a:cubicBezTo>
                <a:cubicBezTo>
                  <a:pt x="7179" y="11186"/>
                  <a:pt x="7185" y="11182"/>
                  <a:pt x="7189" y="11178"/>
                </a:cubicBezTo>
                <a:lnTo>
                  <a:pt x="7212" y="11138"/>
                </a:lnTo>
                <a:lnTo>
                  <a:pt x="7224" y="11138"/>
                </a:lnTo>
                <a:cubicBezTo>
                  <a:pt x="7258" y="11133"/>
                  <a:pt x="7258" y="11104"/>
                  <a:pt x="7275" y="11104"/>
                </a:cubicBezTo>
                <a:lnTo>
                  <a:pt x="7309" y="11099"/>
                </a:lnTo>
                <a:cubicBezTo>
                  <a:pt x="7314" y="11076"/>
                  <a:pt x="7343" y="11030"/>
                  <a:pt x="7343" y="11013"/>
                </a:cubicBezTo>
                <a:lnTo>
                  <a:pt x="7343" y="11008"/>
                </a:lnTo>
                <a:cubicBezTo>
                  <a:pt x="7355" y="11004"/>
                  <a:pt x="7372" y="11000"/>
                  <a:pt x="7388" y="11000"/>
                </a:cubicBezTo>
                <a:cubicBezTo>
                  <a:pt x="7394" y="11000"/>
                  <a:pt x="7400" y="11000"/>
                  <a:pt x="7405" y="11002"/>
                </a:cubicBezTo>
                <a:lnTo>
                  <a:pt x="7422" y="10996"/>
                </a:lnTo>
                <a:lnTo>
                  <a:pt x="7422" y="10991"/>
                </a:lnTo>
                <a:cubicBezTo>
                  <a:pt x="7428" y="10991"/>
                  <a:pt x="7456" y="10968"/>
                  <a:pt x="7485" y="10945"/>
                </a:cubicBezTo>
                <a:lnTo>
                  <a:pt x="7570" y="10945"/>
                </a:lnTo>
                <a:cubicBezTo>
                  <a:pt x="7575" y="10945"/>
                  <a:pt x="7587" y="10928"/>
                  <a:pt x="7587" y="10911"/>
                </a:cubicBezTo>
                <a:lnTo>
                  <a:pt x="7587" y="10894"/>
                </a:lnTo>
                <a:lnTo>
                  <a:pt x="7587" y="10883"/>
                </a:lnTo>
                <a:cubicBezTo>
                  <a:pt x="7580" y="10874"/>
                  <a:pt x="7581" y="10869"/>
                  <a:pt x="7587" y="10869"/>
                </a:cubicBezTo>
                <a:cubicBezTo>
                  <a:pt x="7591" y="10869"/>
                  <a:pt x="7599" y="10872"/>
                  <a:pt x="7609" y="10877"/>
                </a:cubicBezTo>
                <a:lnTo>
                  <a:pt x="7626" y="10889"/>
                </a:lnTo>
                <a:lnTo>
                  <a:pt x="7632" y="10889"/>
                </a:lnTo>
                <a:cubicBezTo>
                  <a:pt x="7638" y="10889"/>
                  <a:pt x="7643" y="10883"/>
                  <a:pt x="7638" y="10877"/>
                </a:cubicBezTo>
                <a:lnTo>
                  <a:pt x="7638" y="10872"/>
                </a:lnTo>
                <a:cubicBezTo>
                  <a:pt x="7632" y="10866"/>
                  <a:pt x="7643" y="10855"/>
                  <a:pt x="7655" y="10855"/>
                </a:cubicBezTo>
                <a:lnTo>
                  <a:pt x="7660" y="10855"/>
                </a:lnTo>
                <a:lnTo>
                  <a:pt x="7672" y="10860"/>
                </a:lnTo>
                <a:cubicBezTo>
                  <a:pt x="7677" y="10860"/>
                  <a:pt x="7706" y="10873"/>
                  <a:pt x="7722" y="10873"/>
                </a:cubicBezTo>
                <a:cubicBezTo>
                  <a:pt x="7725" y="10873"/>
                  <a:pt x="7727" y="10872"/>
                  <a:pt x="7728" y="10872"/>
                </a:cubicBezTo>
                <a:cubicBezTo>
                  <a:pt x="7746" y="10866"/>
                  <a:pt x="7757" y="10860"/>
                  <a:pt x="7757" y="10860"/>
                </a:cubicBezTo>
                <a:cubicBezTo>
                  <a:pt x="7757" y="10860"/>
                  <a:pt x="7768" y="10855"/>
                  <a:pt x="7768" y="10855"/>
                </a:cubicBezTo>
                <a:cubicBezTo>
                  <a:pt x="7774" y="10849"/>
                  <a:pt x="7746" y="10838"/>
                  <a:pt x="7746" y="10826"/>
                </a:cubicBezTo>
                <a:cubicBezTo>
                  <a:pt x="7748" y="10821"/>
                  <a:pt x="7761" y="10818"/>
                  <a:pt x="7780" y="10818"/>
                </a:cubicBezTo>
                <a:cubicBezTo>
                  <a:pt x="7799" y="10818"/>
                  <a:pt x="7825" y="10821"/>
                  <a:pt x="7853" y="10826"/>
                </a:cubicBezTo>
                <a:lnTo>
                  <a:pt x="7859" y="10764"/>
                </a:lnTo>
                <a:cubicBezTo>
                  <a:pt x="7859" y="10758"/>
                  <a:pt x="7887" y="10752"/>
                  <a:pt x="7899" y="10752"/>
                </a:cubicBezTo>
                <a:lnTo>
                  <a:pt x="7910" y="10758"/>
                </a:lnTo>
                <a:cubicBezTo>
                  <a:pt x="7910" y="10769"/>
                  <a:pt x="7893" y="10803"/>
                  <a:pt x="7904" y="10809"/>
                </a:cubicBezTo>
                <a:cubicBezTo>
                  <a:pt x="7907" y="10810"/>
                  <a:pt x="7909" y="10811"/>
                  <a:pt x="7912" y="10811"/>
                </a:cubicBezTo>
                <a:cubicBezTo>
                  <a:pt x="7926" y="10811"/>
                  <a:pt x="7945" y="10802"/>
                  <a:pt x="7950" y="10798"/>
                </a:cubicBezTo>
                <a:cubicBezTo>
                  <a:pt x="7955" y="10798"/>
                  <a:pt x="7944" y="10769"/>
                  <a:pt x="7938" y="10758"/>
                </a:cubicBezTo>
                <a:cubicBezTo>
                  <a:pt x="7933" y="10747"/>
                  <a:pt x="7927" y="10735"/>
                  <a:pt x="7921" y="10730"/>
                </a:cubicBezTo>
                <a:lnTo>
                  <a:pt x="7916" y="10724"/>
                </a:lnTo>
                <a:lnTo>
                  <a:pt x="7916" y="10718"/>
                </a:lnTo>
                <a:cubicBezTo>
                  <a:pt x="7910" y="10718"/>
                  <a:pt x="7916" y="10707"/>
                  <a:pt x="7916" y="10707"/>
                </a:cubicBezTo>
                <a:cubicBezTo>
                  <a:pt x="7921" y="10701"/>
                  <a:pt x="7938" y="10696"/>
                  <a:pt x="7955" y="10690"/>
                </a:cubicBezTo>
                <a:lnTo>
                  <a:pt x="7978" y="10701"/>
                </a:lnTo>
                <a:cubicBezTo>
                  <a:pt x="7989" y="10696"/>
                  <a:pt x="8012" y="10656"/>
                  <a:pt x="8012" y="10645"/>
                </a:cubicBezTo>
                <a:cubicBezTo>
                  <a:pt x="8018" y="10633"/>
                  <a:pt x="8012" y="10622"/>
                  <a:pt x="8001" y="10611"/>
                </a:cubicBezTo>
                <a:lnTo>
                  <a:pt x="8024" y="10605"/>
                </a:lnTo>
                <a:cubicBezTo>
                  <a:pt x="8035" y="10605"/>
                  <a:pt x="8046" y="10605"/>
                  <a:pt x="8041" y="10588"/>
                </a:cubicBezTo>
                <a:lnTo>
                  <a:pt x="8035" y="10565"/>
                </a:lnTo>
                <a:lnTo>
                  <a:pt x="8035" y="10560"/>
                </a:lnTo>
                <a:cubicBezTo>
                  <a:pt x="8058" y="10571"/>
                  <a:pt x="8086" y="10588"/>
                  <a:pt x="8103" y="10594"/>
                </a:cubicBezTo>
                <a:cubicBezTo>
                  <a:pt x="8131" y="10599"/>
                  <a:pt x="8165" y="10599"/>
                  <a:pt x="8188" y="10599"/>
                </a:cubicBezTo>
                <a:lnTo>
                  <a:pt x="8188" y="10594"/>
                </a:lnTo>
                <a:lnTo>
                  <a:pt x="8182" y="10548"/>
                </a:lnTo>
                <a:cubicBezTo>
                  <a:pt x="8191" y="10547"/>
                  <a:pt x="8200" y="10546"/>
                  <a:pt x="8209" y="10546"/>
                </a:cubicBezTo>
                <a:cubicBezTo>
                  <a:pt x="8267" y="10546"/>
                  <a:pt x="8331" y="10573"/>
                  <a:pt x="8341" y="10588"/>
                </a:cubicBezTo>
                <a:cubicBezTo>
                  <a:pt x="8347" y="10596"/>
                  <a:pt x="8355" y="10601"/>
                  <a:pt x="8365" y="10601"/>
                </a:cubicBezTo>
                <a:cubicBezTo>
                  <a:pt x="8374" y="10601"/>
                  <a:pt x="8384" y="10596"/>
                  <a:pt x="8392" y="10588"/>
                </a:cubicBezTo>
                <a:lnTo>
                  <a:pt x="8409" y="10577"/>
                </a:lnTo>
                <a:cubicBezTo>
                  <a:pt x="8414" y="10572"/>
                  <a:pt x="8419" y="10570"/>
                  <a:pt x="8424" y="10570"/>
                </a:cubicBezTo>
                <a:cubicBezTo>
                  <a:pt x="8431" y="10570"/>
                  <a:pt x="8439" y="10573"/>
                  <a:pt x="8449" y="10577"/>
                </a:cubicBezTo>
                <a:cubicBezTo>
                  <a:pt x="8450" y="10578"/>
                  <a:pt x="8452" y="10578"/>
                  <a:pt x="8454" y="10578"/>
                </a:cubicBezTo>
                <a:cubicBezTo>
                  <a:pt x="8463" y="10578"/>
                  <a:pt x="8480" y="10571"/>
                  <a:pt x="8489" y="10571"/>
                </a:cubicBezTo>
                <a:cubicBezTo>
                  <a:pt x="8523" y="10560"/>
                  <a:pt x="8523" y="10560"/>
                  <a:pt x="8489" y="10543"/>
                </a:cubicBezTo>
                <a:lnTo>
                  <a:pt x="8483" y="10537"/>
                </a:lnTo>
                <a:cubicBezTo>
                  <a:pt x="8483" y="10531"/>
                  <a:pt x="8494" y="10520"/>
                  <a:pt x="8506" y="10520"/>
                </a:cubicBezTo>
                <a:lnTo>
                  <a:pt x="8511" y="10520"/>
                </a:lnTo>
                <a:lnTo>
                  <a:pt x="8523" y="10525"/>
                </a:lnTo>
                <a:cubicBezTo>
                  <a:pt x="8526" y="10527"/>
                  <a:pt x="8528" y="10528"/>
                  <a:pt x="8531" y="10528"/>
                </a:cubicBezTo>
                <a:cubicBezTo>
                  <a:pt x="8539" y="10528"/>
                  <a:pt x="8544" y="10521"/>
                  <a:pt x="8540" y="10508"/>
                </a:cubicBezTo>
                <a:lnTo>
                  <a:pt x="8534" y="10497"/>
                </a:lnTo>
                <a:lnTo>
                  <a:pt x="8534" y="10491"/>
                </a:lnTo>
                <a:lnTo>
                  <a:pt x="8534" y="10486"/>
                </a:lnTo>
                <a:cubicBezTo>
                  <a:pt x="8549" y="10476"/>
                  <a:pt x="8578" y="10456"/>
                  <a:pt x="8592" y="10456"/>
                </a:cubicBezTo>
                <a:cubicBezTo>
                  <a:pt x="8594" y="10456"/>
                  <a:pt x="8595" y="10457"/>
                  <a:pt x="8597" y="10457"/>
                </a:cubicBezTo>
                <a:cubicBezTo>
                  <a:pt x="8598" y="10458"/>
                  <a:pt x="8601" y="10458"/>
                  <a:pt x="8603" y="10458"/>
                </a:cubicBezTo>
                <a:cubicBezTo>
                  <a:pt x="8621" y="10458"/>
                  <a:pt x="8648" y="10440"/>
                  <a:pt x="8653" y="10435"/>
                </a:cubicBezTo>
                <a:cubicBezTo>
                  <a:pt x="8654" y="10433"/>
                  <a:pt x="8656" y="10432"/>
                  <a:pt x="8659" y="10432"/>
                </a:cubicBezTo>
                <a:cubicBezTo>
                  <a:pt x="8669" y="10432"/>
                  <a:pt x="8687" y="10448"/>
                  <a:pt x="8687" y="10457"/>
                </a:cubicBezTo>
                <a:cubicBezTo>
                  <a:pt x="8687" y="10469"/>
                  <a:pt x="8687" y="10497"/>
                  <a:pt x="8687" y="10503"/>
                </a:cubicBezTo>
                <a:cubicBezTo>
                  <a:pt x="8687" y="10508"/>
                  <a:pt x="8704" y="10537"/>
                  <a:pt x="8699" y="10548"/>
                </a:cubicBezTo>
                <a:cubicBezTo>
                  <a:pt x="8699" y="10554"/>
                  <a:pt x="8693" y="10565"/>
                  <a:pt x="8693" y="10571"/>
                </a:cubicBezTo>
                <a:cubicBezTo>
                  <a:pt x="8744" y="10577"/>
                  <a:pt x="8710" y="10588"/>
                  <a:pt x="8704" y="10605"/>
                </a:cubicBezTo>
                <a:cubicBezTo>
                  <a:pt x="8704" y="10611"/>
                  <a:pt x="8709" y="10612"/>
                  <a:pt x="8713" y="10612"/>
                </a:cubicBezTo>
                <a:cubicBezTo>
                  <a:pt x="8717" y="10612"/>
                  <a:pt x="8721" y="10611"/>
                  <a:pt x="8721" y="10611"/>
                </a:cubicBezTo>
                <a:cubicBezTo>
                  <a:pt x="8727" y="10611"/>
                  <a:pt x="8744" y="10633"/>
                  <a:pt x="8738" y="10645"/>
                </a:cubicBezTo>
                <a:cubicBezTo>
                  <a:pt x="8727" y="10656"/>
                  <a:pt x="8750" y="10667"/>
                  <a:pt x="8767" y="10667"/>
                </a:cubicBezTo>
                <a:cubicBezTo>
                  <a:pt x="8784" y="10667"/>
                  <a:pt x="8778" y="10684"/>
                  <a:pt x="8772" y="10684"/>
                </a:cubicBezTo>
                <a:cubicBezTo>
                  <a:pt x="8772" y="10684"/>
                  <a:pt x="8750" y="10701"/>
                  <a:pt x="8755" y="10707"/>
                </a:cubicBezTo>
                <a:cubicBezTo>
                  <a:pt x="8761" y="10707"/>
                  <a:pt x="8772" y="10718"/>
                  <a:pt x="8778" y="10724"/>
                </a:cubicBezTo>
                <a:cubicBezTo>
                  <a:pt x="8778" y="10724"/>
                  <a:pt x="8784" y="10747"/>
                  <a:pt x="8784" y="10758"/>
                </a:cubicBezTo>
                <a:cubicBezTo>
                  <a:pt x="8784" y="10764"/>
                  <a:pt x="8807" y="10775"/>
                  <a:pt x="8807" y="10781"/>
                </a:cubicBezTo>
                <a:cubicBezTo>
                  <a:pt x="8812" y="10781"/>
                  <a:pt x="8818" y="10792"/>
                  <a:pt x="8824" y="10803"/>
                </a:cubicBezTo>
                <a:lnTo>
                  <a:pt x="8835" y="10803"/>
                </a:lnTo>
                <a:cubicBezTo>
                  <a:pt x="8869" y="10809"/>
                  <a:pt x="8909" y="10815"/>
                  <a:pt x="8943" y="10815"/>
                </a:cubicBezTo>
                <a:lnTo>
                  <a:pt x="8954" y="10815"/>
                </a:lnTo>
                <a:cubicBezTo>
                  <a:pt x="8971" y="10815"/>
                  <a:pt x="8988" y="10821"/>
                  <a:pt x="8999" y="10838"/>
                </a:cubicBezTo>
                <a:lnTo>
                  <a:pt x="8971" y="10843"/>
                </a:lnTo>
                <a:cubicBezTo>
                  <a:pt x="8960" y="10843"/>
                  <a:pt x="8937" y="10855"/>
                  <a:pt x="8943" y="10866"/>
                </a:cubicBezTo>
                <a:lnTo>
                  <a:pt x="8948" y="10894"/>
                </a:lnTo>
                <a:cubicBezTo>
                  <a:pt x="8926" y="10923"/>
                  <a:pt x="8965" y="10974"/>
                  <a:pt x="8977" y="10996"/>
                </a:cubicBezTo>
                <a:cubicBezTo>
                  <a:pt x="8983" y="11006"/>
                  <a:pt x="8990" y="11012"/>
                  <a:pt x="8994" y="11012"/>
                </a:cubicBezTo>
                <a:cubicBezTo>
                  <a:pt x="8997" y="11012"/>
                  <a:pt x="8999" y="11009"/>
                  <a:pt x="8999" y="11002"/>
                </a:cubicBezTo>
                <a:lnTo>
                  <a:pt x="9011" y="10996"/>
                </a:lnTo>
                <a:cubicBezTo>
                  <a:pt x="9022" y="10991"/>
                  <a:pt x="9028" y="10991"/>
                  <a:pt x="9033" y="10974"/>
                </a:cubicBezTo>
                <a:cubicBezTo>
                  <a:pt x="9036" y="10969"/>
                  <a:pt x="9041" y="10968"/>
                  <a:pt x="9048" y="10968"/>
                </a:cubicBezTo>
                <a:cubicBezTo>
                  <a:pt x="9058" y="10968"/>
                  <a:pt x="9072" y="10972"/>
                  <a:pt x="9079" y="10979"/>
                </a:cubicBezTo>
                <a:cubicBezTo>
                  <a:pt x="9085" y="10985"/>
                  <a:pt x="9085" y="10991"/>
                  <a:pt x="9090" y="10996"/>
                </a:cubicBezTo>
                <a:cubicBezTo>
                  <a:pt x="9095" y="10996"/>
                  <a:pt x="9107" y="11004"/>
                  <a:pt x="9114" y="11004"/>
                </a:cubicBezTo>
                <a:cubicBezTo>
                  <a:pt x="9116" y="11004"/>
                  <a:pt x="9117" y="11003"/>
                  <a:pt x="9119" y="11002"/>
                </a:cubicBezTo>
                <a:lnTo>
                  <a:pt x="9124" y="11002"/>
                </a:lnTo>
                <a:cubicBezTo>
                  <a:pt x="9127" y="10996"/>
                  <a:pt x="9131" y="10994"/>
                  <a:pt x="9135" y="10994"/>
                </a:cubicBezTo>
                <a:cubicBezTo>
                  <a:pt x="9138" y="10994"/>
                  <a:pt x="9141" y="10996"/>
                  <a:pt x="9141" y="11002"/>
                </a:cubicBezTo>
                <a:lnTo>
                  <a:pt x="9147" y="11002"/>
                </a:lnTo>
                <a:cubicBezTo>
                  <a:pt x="9170" y="11013"/>
                  <a:pt x="9136" y="11019"/>
                  <a:pt x="9153" y="11030"/>
                </a:cubicBezTo>
                <a:cubicBezTo>
                  <a:pt x="9164" y="11036"/>
                  <a:pt x="9181" y="11042"/>
                  <a:pt x="9192" y="11047"/>
                </a:cubicBezTo>
                <a:cubicBezTo>
                  <a:pt x="9204" y="11053"/>
                  <a:pt x="9209" y="11053"/>
                  <a:pt x="9215" y="11053"/>
                </a:cubicBezTo>
                <a:lnTo>
                  <a:pt x="9238" y="11059"/>
                </a:lnTo>
                <a:cubicBezTo>
                  <a:pt x="9260" y="11047"/>
                  <a:pt x="9272" y="11030"/>
                  <a:pt x="9266" y="11019"/>
                </a:cubicBezTo>
                <a:lnTo>
                  <a:pt x="9260" y="11013"/>
                </a:lnTo>
                <a:lnTo>
                  <a:pt x="9249" y="11008"/>
                </a:lnTo>
                <a:cubicBezTo>
                  <a:pt x="9246" y="10999"/>
                  <a:pt x="9262" y="10995"/>
                  <a:pt x="9280" y="10995"/>
                </a:cubicBezTo>
                <a:cubicBezTo>
                  <a:pt x="9297" y="10995"/>
                  <a:pt x="9317" y="10999"/>
                  <a:pt x="9323" y="11008"/>
                </a:cubicBezTo>
                <a:cubicBezTo>
                  <a:pt x="9333" y="11022"/>
                  <a:pt x="9364" y="11037"/>
                  <a:pt x="9379" y="11037"/>
                </a:cubicBezTo>
                <a:cubicBezTo>
                  <a:pt x="9382" y="11037"/>
                  <a:pt x="9384" y="11037"/>
                  <a:pt x="9385" y="11036"/>
                </a:cubicBezTo>
                <a:cubicBezTo>
                  <a:pt x="9397" y="11036"/>
                  <a:pt x="9431" y="11030"/>
                  <a:pt x="9459" y="11019"/>
                </a:cubicBezTo>
                <a:lnTo>
                  <a:pt x="9499" y="11019"/>
                </a:lnTo>
                <a:cubicBezTo>
                  <a:pt x="9502" y="11021"/>
                  <a:pt x="9504" y="11021"/>
                  <a:pt x="9506" y="11021"/>
                </a:cubicBezTo>
                <a:cubicBezTo>
                  <a:pt x="9512" y="11021"/>
                  <a:pt x="9513" y="11016"/>
                  <a:pt x="9504" y="11008"/>
                </a:cubicBezTo>
                <a:lnTo>
                  <a:pt x="9510" y="11002"/>
                </a:lnTo>
                <a:lnTo>
                  <a:pt x="9516" y="10991"/>
                </a:lnTo>
                <a:cubicBezTo>
                  <a:pt x="9527" y="10996"/>
                  <a:pt x="9550" y="11002"/>
                  <a:pt x="9561" y="11002"/>
                </a:cubicBezTo>
                <a:lnTo>
                  <a:pt x="9572" y="10996"/>
                </a:lnTo>
                <a:lnTo>
                  <a:pt x="9595" y="10985"/>
                </a:lnTo>
                <a:cubicBezTo>
                  <a:pt x="9578" y="10979"/>
                  <a:pt x="9567" y="10968"/>
                  <a:pt x="9572" y="10968"/>
                </a:cubicBezTo>
                <a:cubicBezTo>
                  <a:pt x="9572" y="10967"/>
                  <a:pt x="9575" y="10966"/>
                  <a:pt x="9579" y="10966"/>
                </a:cubicBezTo>
                <a:cubicBezTo>
                  <a:pt x="9596" y="10966"/>
                  <a:pt x="9641" y="10974"/>
                  <a:pt x="9663" y="10974"/>
                </a:cubicBezTo>
                <a:cubicBezTo>
                  <a:pt x="9675" y="10977"/>
                  <a:pt x="9696" y="10978"/>
                  <a:pt x="9715" y="10978"/>
                </a:cubicBezTo>
                <a:cubicBezTo>
                  <a:pt x="9734" y="10978"/>
                  <a:pt x="9751" y="10977"/>
                  <a:pt x="9754" y="10974"/>
                </a:cubicBezTo>
                <a:cubicBezTo>
                  <a:pt x="9765" y="10962"/>
                  <a:pt x="9765" y="10945"/>
                  <a:pt x="9760" y="10934"/>
                </a:cubicBezTo>
                <a:lnTo>
                  <a:pt x="9760" y="10928"/>
                </a:lnTo>
                <a:lnTo>
                  <a:pt x="9754" y="10917"/>
                </a:lnTo>
                <a:cubicBezTo>
                  <a:pt x="9756" y="10914"/>
                  <a:pt x="9761" y="10912"/>
                  <a:pt x="9769" y="10912"/>
                </a:cubicBezTo>
                <a:cubicBezTo>
                  <a:pt x="9787" y="10912"/>
                  <a:pt x="9816" y="10920"/>
                  <a:pt x="9828" y="10928"/>
                </a:cubicBezTo>
                <a:cubicBezTo>
                  <a:pt x="9839" y="10940"/>
                  <a:pt x="9862" y="10957"/>
                  <a:pt x="9868" y="10962"/>
                </a:cubicBezTo>
                <a:lnTo>
                  <a:pt x="9879" y="10957"/>
                </a:lnTo>
                <a:cubicBezTo>
                  <a:pt x="9885" y="10951"/>
                  <a:pt x="9889" y="10948"/>
                  <a:pt x="9892" y="10948"/>
                </a:cubicBezTo>
                <a:cubicBezTo>
                  <a:pt x="9896" y="10948"/>
                  <a:pt x="9899" y="10951"/>
                  <a:pt x="9902" y="10957"/>
                </a:cubicBezTo>
                <a:cubicBezTo>
                  <a:pt x="9907" y="10962"/>
                  <a:pt x="9913" y="10974"/>
                  <a:pt x="9913" y="10979"/>
                </a:cubicBezTo>
                <a:cubicBezTo>
                  <a:pt x="9915" y="10988"/>
                  <a:pt x="9918" y="10991"/>
                  <a:pt x="9922" y="10991"/>
                </a:cubicBezTo>
                <a:cubicBezTo>
                  <a:pt x="9927" y="10991"/>
                  <a:pt x="9932" y="10985"/>
                  <a:pt x="9936" y="10985"/>
                </a:cubicBezTo>
                <a:cubicBezTo>
                  <a:pt x="9944" y="10985"/>
                  <a:pt x="9951" y="10988"/>
                  <a:pt x="9956" y="10988"/>
                </a:cubicBezTo>
                <a:cubicBezTo>
                  <a:pt x="9961" y="10988"/>
                  <a:pt x="9964" y="10985"/>
                  <a:pt x="9964" y="10974"/>
                </a:cubicBezTo>
                <a:cubicBezTo>
                  <a:pt x="9964" y="10962"/>
                  <a:pt x="9958" y="10945"/>
                  <a:pt x="9947" y="10928"/>
                </a:cubicBezTo>
                <a:cubicBezTo>
                  <a:pt x="9947" y="10928"/>
                  <a:pt x="9947" y="10917"/>
                  <a:pt x="9953" y="10917"/>
                </a:cubicBezTo>
                <a:lnTo>
                  <a:pt x="9958" y="10911"/>
                </a:lnTo>
                <a:cubicBezTo>
                  <a:pt x="9970" y="10911"/>
                  <a:pt x="9970" y="10900"/>
                  <a:pt x="9970" y="10894"/>
                </a:cubicBezTo>
                <a:cubicBezTo>
                  <a:pt x="9970" y="10894"/>
                  <a:pt x="9981" y="10872"/>
                  <a:pt x="9981" y="10866"/>
                </a:cubicBezTo>
                <a:cubicBezTo>
                  <a:pt x="9987" y="10855"/>
                  <a:pt x="10004" y="10832"/>
                  <a:pt x="10009" y="10826"/>
                </a:cubicBezTo>
                <a:cubicBezTo>
                  <a:pt x="10015" y="10826"/>
                  <a:pt x="10026" y="10809"/>
                  <a:pt x="10038" y="10798"/>
                </a:cubicBezTo>
                <a:lnTo>
                  <a:pt x="10026" y="10781"/>
                </a:lnTo>
                <a:cubicBezTo>
                  <a:pt x="10026" y="10781"/>
                  <a:pt x="10032" y="10769"/>
                  <a:pt x="10038" y="10769"/>
                </a:cubicBezTo>
                <a:lnTo>
                  <a:pt x="10077" y="10764"/>
                </a:lnTo>
                <a:cubicBezTo>
                  <a:pt x="10072" y="10741"/>
                  <a:pt x="10066" y="10684"/>
                  <a:pt x="10072" y="10673"/>
                </a:cubicBezTo>
                <a:cubicBezTo>
                  <a:pt x="10072" y="10662"/>
                  <a:pt x="10072" y="10645"/>
                  <a:pt x="10072" y="10639"/>
                </a:cubicBezTo>
                <a:cubicBezTo>
                  <a:pt x="10072" y="10633"/>
                  <a:pt x="10083" y="10605"/>
                  <a:pt x="10089" y="10565"/>
                </a:cubicBezTo>
                <a:lnTo>
                  <a:pt x="10129" y="10543"/>
                </a:lnTo>
                <a:lnTo>
                  <a:pt x="10134" y="10543"/>
                </a:lnTo>
                <a:cubicBezTo>
                  <a:pt x="10129" y="10537"/>
                  <a:pt x="10140" y="10491"/>
                  <a:pt x="10157" y="10491"/>
                </a:cubicBezTo>
                <a:cubicBezTo>
                  <a:pt x="10168" y="10486"/>
                  <a:pt x="10163" y="10457"/>
                  <a:pt x="10163" y="10452"/>
                </a:cubicBezTo>
                <a:cubicBezTo>
                  <a:pt x="10163" y="10440"/>
                  <a:pt x="10185" y="10401"/>
                  <a:pt x="10185" y="10389"/>
                </a:cubicBezTo>
                <a:cubicBezTo>
                  <a:pt x="10185" y="10378"/>
                  <a:pt x="10185" y="10338"/>
                  <a:pt x="10191" y="10327"/>
                </a:cubicBezTo>
                <a:cubicBezTo>
                  <a:pt x="10197" y="10316"/>
                  <a:pt x="10197" y="10304"/>
                  <a:pt x="10191" y="10299"/>
                </a:cubicBezTo>
                <a:lnTo>
                  <a:pt x="10180" y="10282"/>
                </a:lnTo>
                <a:cubicBezTo>
                  <a:pt x="10197" y="10282"/>
                  <a:pt x="10208" y="10276"/>
                  <a:pt x="10202" y="10264"/>
                </a:cubicBezTo>
                <a:lnTo>
                  <a:pt x="10202" y="10253"/>
                </a:lnTo>
                <a:lnTo>
                  <a:pt x="10225" y="10253"/>
                </a:lnTo>
                <a:cubicBezTo>
                  <a:pt x="10242" y="10253"/>
                  <a:pt x="10225" y="10236"/>
                  <a:pt x="10214" y="10230"/>
                </a:cubicBezTo>
                <a:cubicBezTo>
                  <a:pt x="10208" y="10225"/>
                  <a:pt x="10214" y="10208"/>
                  <a:pt x="10214" y="10202"/>
                </a:cubicBezTo>
                <a:cubicBezTo>
                  <a:pt x="10215" y="10201"/>
                  <a:pt x="10217" y="10200"/>
                  <a:pt x="10219" y="10200"/>
                </a:cubicBezTo>
                <a:cubicBezTo>
                  <a:pt x="10225" y="10200"/>
                  <a:pt x="10232" y="10205"/>
                  <a:pt x="10236" y="10213"/>
                </a:cubicBezTo>
                <a:lnTo>
                  <a:pt x="10248" y="10213"/>
                </a:lnTo>
                <a:cubicBezTo>
                  <a:pt x="10251" y="10214"/>
                  <a:pt x="10253" y="10215"/>
                  <a:pt x="10255" y="10215"/>
                </a:cubicBezTo>
                <a:cubicBezTo>
                  <a:pt x="10268" y="10215"/>
                  <a:pt x="10260" y="10201"/>
                  <a:pt x="10265" y="10191"/>
                </a:cubicBezTo>
                <a:cubicBezTo>
                  <a:pt x="10265" y="10185"/>
                  <a:pt x="10253" y="10185"/>
                  <a:pt x="10248" y="10179"/>
                </a:cubicBezTo>
                <a:lnTo>
                  <a:pt x="10242" y="10179"/>
                </a:lnTo>
                <a:cubicBezTo>
                  <a:pt x="10236" y="10174"/>
                  <a:pt x="10259" y="10157"/>
                  <a:pt x="10248" y="10151"/>
                </a:cubicBezTo>
                <a:cubicBezTo>
                  <a:pt x="10236" y="10145"/>
                  <a:pt x="10253" y="10128"/>
                  <a:pt x="10259" y="10123"/>
                </a:cubicBezTo>
                <a:cubicBezTo>
                  <a:pt x="10270" y="10117"/>
                  <a:pt x="10248" y="10077"/>
                  <a:pt x="10253" y="10066"/>
                </a:cubicBezTo>
                <a:cubicBezTo>
                  <a:pt x="10265" y="10060"/>
                  <a:pt x="10276" y="10043"/>
                  <a:pt x="10276" y="10038"/>
                </a:cubicBezTo>
                <a:lnTo>
                  <a:pt x="10276" y="10032"/>
                </a:lnTo>
                <a:lnTo>
                  <a:pt x="10265" y="10026"/>
                </a:lnTo>
                <a:cubicBezTo>
                  <a:pt x="10253" y="10015"/>
                  <a:pt x="10270" y="9986"/>
                  <a:pt x="10265" y="9975"/>
                </a:cubicBezTo>
                <a:cubicBezTo>
                  <a:pt x="10265" y="9964"/>
                  <a:pt x="10259" y="9947"/>
                  <a:pt x="10259" y="9941"/>
                </a:cubicBezTo>
                <a:cubicBezTo>
                  <a:pt x="10259" y="9935"/>
                  <a:pt x="10265" y="9918"/>
                  <a:pt x="10265" y="9901"/>
                </a:cubicBezTo>
                <a:lnTo>
                  <a:pt x="10253" y="9890"/>
                </a:lnTo>
                <a:cubicBezTo>
                  <a:pt x="10242" y="9867"/>
                  <a:pt x="10287" y="9867"/>
                  <a:pt x="10276" y="9850"/>
                </a:cubicBezTo>
                <a:lnTo>
                  <a:pt x="10276" y="9845"/>
                </a:lnTo>
                <a:cubicBezTo>
                  <a:pt x="10276" y="9845"/>
                  <a:pt x="10257" y="9821"/>
                  <a:pt x="10262" y="9821"/>
                </a:cubicBezTo>
                <a:cubicBezTo>
                  <a:pt x="10263" y="9821"/>
                  <a:pt x="10264" y="9821"/>
                  <a:pt x="10265" y="9822"/>
                </a:cubicBezTo>
                <a:cubicBezTo>
                  <a:pt x="10282" y="9822"/>
                  <a:pt x="10276" y="9816"/>
                  <a:pt x="10270" y="9816"/>
                </a:cubicBezTo>
                <a:cubicBezTo>
                  <a:pt x="10265" y="9811"/>
                  <a:pt x="10276" y="9799"/>
                  <a:pt x="10270" y="9794"/>
                </a:cubicBezTo>
                <a:cubicBezTo>
                  <a:pt x="10265" y="9788"/>
                  <a:pt x="10236" y="9771"/>
                  <a:pt x="10242" y="9765"/>
                </a:cubicBezTo>
                <a:cubicBezTo>
                  <a:pt x="10242" y="9760"/>
                  <a:pt x="10265" y="9748"/>
                  <a:pt x="10270" y="9742"/>
                </a:cubicBezTo>
                <a:cubicBezTo>
                  <a:pt x="10276" y="9742"/>
                  <a:pt x="10265" y="9725"/>
                  <a:pt x="10259" y="9725"/>
                </a:cubicBezTo>
                <a:cubicBezTo>
                  <a:pt x="10248" y="9720"/>
                  <a:pt x="10270" y="9714"/>
                  <a:pt x="10299" y="9703"/>
                </a:cubicBezTo>
                <a:lnTo>
                  <a:pt x="10270" y="9691"/>
                </a:lnTo>
                <a:cubicBezTo>
                  <a:pt x="10236" y="9674"/>
                  <a:pt x="10242" y="9669"/>
                  <a:pt x="10265" y="9652"/>
                </a:cubicBezTo>
                <a:cubicBezTo>
                  <a:pt x="10270" y="9652"/>
                  <a:pt x="10270" y="9646"/>
                  <a:pt x="10270" y="9640"/>
                </a:cubicBezTo>
                <a:cubicBezTo>
                  <a:pt x="10248" y="9629"/>
                  <a:pt x="10270" y="9618"/>
                  <a:pt x="10276" y="9606"/>
                </a:cubicBezTo>
                <a:cubicBezTo>
                  <a:pt x="10282" y="9601"/>
                  <a:pt x="10287" y="9589"/>
                  <a:pt x="10293" y="9584"/>
                </a:cubicBezTo>
                <a:lnTo>
                  <a:pt x="10299" y="9567"/>
                </a:lnTo>
                <a:cubicBezTo>
                  <a:pt x="10299" y="9550"/>
                  <a:pt x="10293" y="9533"/>
                  <a:pt x="10287" y="9527"/>
                </a:cubicBezTo>
                <a:cubicBezTo>
                  <a:pt x="10287" y="9521"/>
                  <a:pt x="10276" y="9504"/>
                  <a:pt x="10282" y="9504"/>
                </a:cubicBezTo>
                <a:cubicBezTo>
                  <a:pt x="10287" y="9499"/>
                  <a:pt x="10276" y="9487"/>
                  <a:pt x="10270" y="9482"/>
                </a:cubicBezTo>
                <a:cubicBezTo>
                  <a:pt x="10265" y="9482"/>
                  <a:pt x="10265" y="9470"/>
                  <a:pt x="10265" y="9464"/>
                </a:cubicBezTo>
                <a:lnTo>
                  <a:pt x="10270" y="9464"/>
                </a:lnTo>
                <a:lnTo>
                  <a:pt x="10276" y="9459"/>
                </a:lnTo>
                <a:cubicBezTo>
                  <a:pt x="10287" y="9447"/>
                  <a:pt x="10276" y="9436"/>
                  <a:pt x="10270" y="9430"/>
                </a:cubicBezTo>
                <a:cubicBezTo>
                  <a:pt x="10265" y="9425"/>
                  <a:pt x="10276" y="9413"/>
                  <a:pt x="10282" y="9413"/>
                </a:cubicBezTo>
                <a:cubicBezTo>
                  <a:pt x="10287" y="9413"/>
                  <a:pt x="10276" y="9379"/>
                  <a:pt x="10276" y="9362"/>
                </a:cubicBezTo>
                <a:cubicBezTo>
                  <a:pt x="10276" y="9351"/>
                  <a:pt x="10276" y="9328"/>
                  <a:pt x="10276" y="9323"/>
                </a:cubicBezTo>
                <a:cubicBezTo>
                  <a:pt x="10276" y="9317"/>
                  <a:pt x="10265" y="9289"/>
                  <a:pt x="10253" y="9260"/>
                </a:cubicBezTo>
                <a:lnTo>
                  <a:pt x="10265" y="9243"/>
                </a:lnTo>
                <a:lnTo>
                  <a:pt x="10282" y="9226"/>
                </a:lnTo>
                <a:cubicBezTo>
                  <a:pt x="10276" y="9203"/>
                  <a:pt x="10293" y="9147"/>
                  <a:pt x="10287" y="9130"/>
                </a:cubicBezTo>
                <a:cubicBezTo>
                  <a:pt x="10282" y="9113"/>
                  <a:pt x="10265" y="9073"/>
                  <a:pt x="10265" y="9056"/>
                </a:cubicBezTo>
                <a:cubicBezTo>
                  <a:pt x="10265" y="9045"/>
                  <a:pt x="10265" y="9016"/>
                  <a:pt x="10270" y="9005"/>
                </a:cubicBezTo>
                <a:lnTo>
                  <a:pt x="10265" y="8988"/>
                </a:lnTo>
                <a:lnTo>
                  <a:pt x="10253" y="8965"/>
                </a:lnTo>
                <a:cubicBezTo>
                  <a:pt x="10276" y="8948"/>
                  <a:pt x="10265" y="8914"/>
                  <a:pt x="10253" y="8908"/>
                </a:cubicBezTo>
                <a:cubicBezTo>
                  <a:pt x="10242" y="8897"/>
                  <a:pt x="10242" y="8869"/>
                  <a:pt x="10248" y="8857"/>
                </a:cubicBezTo>
                <a:cubicBezTo>
                  <a:pt x="10248" y="8852"/>
                  <a:pt x="10242" y="8829"/>
                  <a:pt x="10242" y="8823"/>
                </a:cubicBezTo>
                <a:cubicBezTo>
                  <a:pt x="10248" y="8818"/>
                  <a:pt x="10265" y="8778"/>
                  <a:pt x="10259" y="8772"/>
                </a:cubicBezTo>
                <a:cubicBezTo>
                  <a:pt x="10253" y="8761"/>
                  <a:pt x="10248" y="8744"/>
                  <a:pt x="10242" y="8733"/>
                </a:cubicBezTo>
                <a:lnTo>
                  <a:pt x="10253" y="8716"/>
                </a:lnTo>
                <a:lnTo>
                  <a:pt x="10265" y="8710"/>
                </a:lnTo>
                <a:cubicBezTo>
                  <a:pt x="10253" y="8687"/>
                  <a:pt x="10248" y="8659"/>
                  <a:pt x="10248" y="8647"/>
                </a:cubicBezTo>
                <a:lnTo>
                  <a:pt x="10248" y="8636"/>
                </a:lnTo>
                <a:cubicBezTo>
                  <a:pt x="10248" y="8625"/>
                  <a:pt x="10265" y="8619"/>
                  <a:pt x="10259" y="8608"/>
                </a:cubicBezTo>
                <a:cubicBezTo>
                  <a:pt x="10251" y="8591"/>
                  <a:pt x="10258" y="8581"/>
                  <a:pt x="10271" y="8581"/>
                </a:cubicBezTo>
                <a:cubicBezTo>
                  <a:pt x="10276" y="8581"/>
                  <a:pt x="10281" y="8582"/>
                  <a:pt x="10287" y="8585"/>
                </a:cubicBezTo>
                <a:lnTo>
                  <a:pt x="10299" y="8585"/>
                </a:lnTo>
                <a:cubicBezTo>
                  <a:pt x="10299" y="8585"/>
                  <a:pt x="10300" y="8586"/>
                  <a:pt x="10300" y="8586"/>
                </a:cubicBezTo>
                <a:cubicBezTo>
                  <a:pt x="10308" y="8586"/>
                  <a:pt x="10332" y="8551"/>
                  <a:pt x="10327" y="8545"/>
                </a:cubicBezTo>
                <a:cubicBezTo>
                  <a:pt x="10325" y="8544"/>
                  <a:pt x="10323" y="8544"/>
                  <a:pt x="10320" y="8544"/>
                </a:cubicBezTo>
                <a:cubicBezTo>
                  <a:pt x="10310" y="8544"/>
                  <a:pt x="10298" y="8552"/>
                  <a:pt x="10293" y="8557"/>
                </a:cubicBezTo>
                <a:cubicBezTo>
                  <a:pt x="10290" y="8560"/>
                  <a:pt x="10287" y="8561"/>
                  <a:pt x="10285" y="8561"/>
                </a:cubicBezTo>
                <a:cubicBezTo>
                  <a:pt x="10283" y="8561"/>
                  <a:pt x="10282" y="8560"/>
                  <a:pt x="10282" y="8557"/>
                </a:cubicBezTo>
                <a:lnTo>
                  <a:pt x="10276" y="8557"/>
                </a:lnTo>
                <a:cubicBezTo>
                  <a:pt x="10270" y="8551"/>
                  <a:pt x="10253" y="8545"/>
                  <a:pt x="10248" y="8540"/>
                </a:cubicBezTo>
                <a:cubicBezTo>
                  <a:pt x="10248" y="8534"/>
                  <a:pt x="10259" y="8523"/>
                  <a:pt x="10259" y="8517"/>
                </a:cubicBezTo>
                <a:cubicBezTo>
                  <a:pt x="10259" y="8500"/>
                  <a:pt x="10259" y="8483"/>
                  <a:pt x="10293" y="8477"/>
                </a:cubicBezTo>
                <a:lnTo>
                  <a:pt x="10304" y="8477"/>
                </a:lnTo>
                <a:cubicBezTo>
                  <a:pt x="10316" y="8466"/>
                  <a:pt x="10327" y="8443"/>
                  <a:pt x="10338" y="8426"/>
                </a:cubicBezTo>
                <a:lnTo>
                  <a:pt x="10367" y="8426"/>
                </a:lnTo>
                <a:cubicBezTo>
                  <a:pt x="10378" y="8426"/>
                  <a:pt x="10367" y="8415"/>
                  <a:pt x="10350" y="8409"/>
                </a:cubicBezTo>
                <a:lnTo>
                  <a:pt x="10333" y="8398"/>
                </a:lnTo>
                <a:cubicBezTo>
                  <a:pt x="10316" y="8381"/>
                  <a:pt x="10310" y="8358"/>
                  <a:pt x="10282" y="8352"/>
                </a:cubicBezTo>
                <a:cubicBezTo>
                  <a:pt x="10259" y="8347"/>
                  <a:pt x="10231" y="8324"/>
                  <a:pt x="10282" y="8318"/>
                </a:cubicBezTo>
                <a:lnTo>
                  <a:pt x="10287" y="8318"/>
                </a:lnTo>
                <a:cubicBezTo>
                  <a:pt x="10287" y="8313"/>
                  <a:pt x="10304" y="8290"/>
                  <a:pt x="10316" y="8290"/>
                </a:cubicBezTo>
                <a:cubicBezTo>
                  <a:pt x="10327" y="8290"/>
                  <a:pt x="10344" y="8296"/>
                  <a:pt x="10350" y="8296"/>
                </a:cubicBezTo>
                <a:cubicBezTo>
                  <a:pt x="10350" y="8301"/>
                  <a:pt x="10355" y="8318"/>
                  <a:pt x="10361" y="8335"/>
                </a:cubicBezTo>
                <a:lnTo>
                  <a:pt x="10333" y="8341"/>
                </a:lnTo>
                <a:cubicBezTo>
                  <a:pt x="10327" y="8347"/>
                  <a:pt x="10338" y="8364"/>
                  <a:pt x="10338" y="8364"/>
                </a:cubicBezTo>
                <a:cubicBezTo>
                  <a:pt x="10339" y="8365"/>
                  <a:pt x="10340" y="8365"/>
                  <a:pt x="10341" y="8365"/>
                </a:cubicBezTo>
                <a:cubicBezTo>
                  <a:pt x="10349" y="8365"/>
                  <a:pt x="10361" y="8352"/>
                  <a:pt x="10361" y="8347"/>
                </a:cubicBezTo>
                <a:cubicBezTo>
                  <a:pt x="10367" y="8341"/>
                  <a:pt x="10378" y="8330"/>
                  <a:pt x="10378" y="8330"/>
                </a:cubicBezTo>
                <a:cubicBezTo>
                  <a:pt x="10384" y="8324"/>
                  <a:pt x="10407" y="8313"/>
                  <a:pt x="10401" y="8307"/>
                </a:cubicBezTo>
                <a:cubicBezTo>
                  <a:pt x="10395" y="8301"/>
                  <a:pt x="10378" y="8290"/>
                  <a:pt x="10355" y="8279"/>
                </a:cubicBezTo>
                <a:lnTo>
                  <a:pt x="10355" y="8256"/>
                </a:lnTo>
                <a:cubicBezTo>
                  <a:pt x="10355" y="8222"/>
                  <a:pt x="10338" y="8194"/>
                  <a:pt x="10327" y="8165"/>
                </a:cubicBezTo>
                <a:cubicBezTo>
                  <a:pt x="10327" y="8165"/>
                  <a:pt x="10333" y="8160"/>
                  <a:pt x="10338" y="8154"/>
                </a:cubicBezTo>
                <a:lnTo>
                  <a:pt x="10344" y="8154"/>
                </a:lnTo>
                <a:cubicBezTo>
                  <a:pt x="10344" y="8160"/>
                  <a:pt x="10355" y="8177"/>
                  <a:pt x="10361" y="8182"/>
                </a:cubicBezTo>
                <a:cubicBezTo>
                  <a:pt x="10361" y="8188"/>
                  <a:pt x="10378" y="8216"/>
                  <a:pt x="10390" y="8216"/>
                </a:cubicBezTo>
                <a:cubicBezTo>
                  <a:pt x="10401" y="8216"/>
                  <a:pt x="10418" y="8239"/>
                  <a:pt x="10418" y="8250"/>
                </a:cubicBezTo>
                <a:cubicBezTo>
                  <a:pt x="10424" y="8256"/>
                  <a:pt x="10424" y="8262"/>
                  <a:pt x="10429" y="8262"/>
                </a:cubicBezTo>
                <a:cubicBezTo>
                  <a:pt x="10429" y="8262"/>
                  <a:pt x="10429" y="8233"/>
                  <a:pt x="10429" y="8222"/>
                </a:cubicBezTo>
                <a:cubicBezTo>
                  <a:pt x="10429" y="8211"/>
                  <a:pt x="10401" y="8182"/>
                  <a:pt x="10390" y="8177"/>
                </a:cubicBezTo>
                <a:cubicBezTo>
                  <a:pt x="10378" y="8165"/>
                  <a:pt x="10395" y="8154"/>
                  <a:pt x="10401" y="8154"/>
                </a:cubicBezTo>
                <a:cubicBezTo>
                  <a:pt x="10412" y="8154"/>
                  <a:pt x="10418" y="8160"/>
                  <a:pt x="10424" y="8171"/>
                </a:cubicBezTo>
                <a:lnTo>
                  <a:pt x="10441" y="8165"/>
                </a:lnTo>
                <a:lnTo>
                  <a:pt x="10446" y="8165"/>
                </a:lnTo>
                <a:cubicBezTo>
                  <a:pt x="10441" y="8154"/>
                  <a:pt x="10441" y="8137"/>
                  <a:pt x="10441" y="8131"/>
                </a:cubicBezTo>
                <a:cubicBezTo>
                  <a:pt x="10446" y="8125"/>
                  <a:pt x="10429" y="8120"/>
                  <a:pt x="10407" y="8120"/>
                </a:cubicBezTo>
                <a:lnTo>
                  <a:pt x="10407" y="8103"/>
                </a:lnTo>
                <a:cubicBezTo>
                  <a:pt x="10407" y="8086"/>
                  <a:pt x="10401" y="8074"/>
                  <a:pt x="10395" y="8074"/>
                </a:cubicBezTo>
                <a:lnTo>
                  <a:pt x="10372" y="8074"/>
                </a:lnTo>
                <a:cubicBezTo>
                  <a:pt x="10364" y="8078"/>
                  <a:pt x="10348" y="8082"/>
                  <a:pt x="10337" y="8082"/>
                </a:cubicBezTo>
                <a:cubicBezTo>
                  <a:pt x="10332" y="8082"/>
                  <a:pt x="10329" y="8082"/>
                  <a:pt x="10327" y="8080"/>
                </a:cubicBezTo>
                <a:cubicBezTo>
                  <a:pt x="10327" y="8074"/>
                  <a:pt x="10355" y="8046"/>
                  <a:pt x="10344" y="8035"/>
                </a:cubicBezTo>
                <a:cubicBezTo>
                  <a:pt x="10336" y="8031"/>
                  <a:pt x="10342" y="8027"/>
                  <a:pt x="10349" y="8027"/>
                </a:cubicBezTo>
                <a:cubicBezTo>
                  <a:pt x="10351" y="8027"/>
                  <a:pt x="10354" y="8027"/>
                  <a:pt x="10355" y="8029"/>
                </a:cubicBezTo>
                <a:cubicBezTo>
                  <a:pt x="10361" y="8029"/>
                  <a:pt x="10380" y="8052"/>
                  <a:pt x="10388" y="8052"/>
                </a:cubicBezTo>
                <a:cubicBezTo>
                  <a:pt x="10388" y="8052"/>
                  <a:pt x="10389" y="8052"/>
                  <a:pt x="10390" y="8052"/>
                </a:cubicBezTo>
                <a:cubicBezTo>
                  <a:pt x="10401" y="8046"/>
                  <a:pt x="10424" y="8035"/>
                  <a:pt x="10429" y="8029"/>
                </a:cubicBezTo>
                <a:cubicBezTo>
                  <a:pt x="10435" y="8029"/>
                  <a:pt x="10435" y="8023"/>
                  <a:pt x="10435" y="8018"/>
                </a:cubicBezTo>
                <a:cubicBezTo>
                  <a:pt x="10435" y="8018"/>
                  <a:pt x="10378" y="8018"/>
                  <a:pt x="10361" y="8012"/>
                </a:cubicBezTo>
                <a:cubicBezTo>
                  <a:pt x="10338" y="8006"/>
                  <a:pt x="10316" y="8001"/>
                  <a:pt x="10310" y="8001"/>
                </a:cubicBezTo>
                <a:lnTo>
                  <a:pt x="10293" y="8001"/>
                </a:lnTo>
                <a:cubicBezTo>
                  <a:pt x="10276" y="7995"/>
                  <a:pt x="10253" y="7984"/>
                  <a:pt x="10265" y="7978"/>
                </a:cubicBezTo>
                <a:cubicBezTo>
                  <a:pt x="10270" y="7978"/>
                  <a:pt x="10293" y="7967"/>
                  <a:pt x="10310" y="7961"/>
                </a:cubicBezTo>
                <a:lnTo>
                  <a:pt x="10327" y="7944"/>
                </a:lnTo>
                <a:lnTo>
                  <a:pt x="10333" y="7944"/>
                </a:lnTo>
                <a:cubicBezTo>
                  <a:pt x="10344" y="7938"/>
                  <a:pt x="10361" y="7921"/>
                  <a:pt x="10372" y="7921"/>
                </a:cubicBezTo>
                <a:cubicBezTo>
                  <a:pt x="10378" y="7927"/>
                  <a:pt x="10412" y="7944"/>
                  <a:pt x="10424" y="7950"/>
                </a:cubicBezTo>
                <a:cubicBezTo>
                  <a:pt x="10424" y="7950"/>
                  <a:pt x="10425" y="7950"/>
                  <a:pt x="10426" y="7950"/>
                </a:cubicBezTo>
                <a:cubicBezTo>
                  <a:pt x="10432" y="7950"/>
                  <a:pt x="10417" y="7920"/>
                  <a:pt x="10401" y="7910"/>
                </a:cubicBezTo>
                <a:cubicBezTo>
                  <a:pt x="10384" y="7904"/>
                  <a:pt x="10361" y="7887"/>
                  <a:pt x="10350" y="7876"/>
                </a:cubicBezTo>
                <a:lnTo>
                  <a:pt x="10361" y="7870"/>
                </a:lnTo>
                <a:cubicBezTo>
                  <a:pt x="10372" y="7853"/>
                  <a:pt x="10372" y="7842"/>
                  <a:pt x="10355" y="7836"/>
                </a:cubicBezTo>
                <a:lnTo>
                  <a:pt x="10338" y="7825"/>
                </a:lnTo>
                <a:cubicBezTo>
                  <a:pt x="10338" y="7813"/>
                  <a:pt x="10287" y="7802"/>
                  <a:pt x="10265" y="7802"/>
                </a:cubicBezTo>
                <a:cubicBezTo>
                  <a:pt x="10242" y="7802"/>
                  <a:pt x="10231" y="7785"/>
                  <a:pt x="10236" y="7779"/>
                </a:cubicBezTo>
                <a:cubicBezTo>
                  <a:pt x="10236" y="7774"/>
                  <a:pt x="10253" y="7762"/>
                  <a:pt x="10270" y="7751"/>
                </a:cubicBezTo>
                <a:lnTo>
                  <a:pt x="10287" y="7768"/>
                </a:lnTo>
                <a:cubicBezTo>
                  <a:pt x="10299" y="7774"/>
                  <a:pt x="10321" y="7774"/>
                  <a:pt x="10333" y="7785"/>
                </a:cubicBezTo>
                <a:lnTo>
                  <a:pt x="10338" y="7785"/>
                </a:lnTo>
                <a:cubicBezTo>
                  <a:pt x="10338" y="7796"/>
                  <a:pt x="10355" y="7808"/>
                  <a:pt x="10378" y="7813"/>
                </a:cubicBezTo>
                <a:lnTo>
                  <a:pt x="10395" y="7819"/>
                </a:lnTo>
                <a:cubicBezTo>
                  <a:pt x="10401" y="7819"/>
                  <a:pt x="10401" y="7825"/>
                  <a:pt x="10401" y="7830"/>
                </a:cubicBezTo>
                <a:lnTo>
                  <a:pt x="10401" y="7842"/>
                </a:lnTo>
                <a:cubicBezTo>
                  <a:pt x="10395" y="7853"/>
                  <a:pt x="10384" y="7864"/>
                  <a:pt x="10378" y="7870"/>
                </a:cubicBezTo>
                <a:lnTo>
                  <a:pt x="10378" y="7876"/>
                </a:lnTo>
                <a:lnTo>
                  <a:pt x="10372" y="7881"/>
                </a:lnTo>
                <a:cubicBezTo>
                  <a:pt x="10372" y="7893"/>
                  <a:pt x="10395" y="7910"/>
                  <a:pt x="10407" y="7910"/>
                </a:cubicBezTo>
                <a:lnTo>
                  <a:pt x="10435" y="7910"/>
                </a:lnTo>
                <a:cubicBezTo>
                  <a:pt x="10441" y="7910"/>
                  <a:pt x="10441" y="7904"/>
                  <a:pt x="10441" y="7899"/>
                </a:cubicBezTo>
                <a:lnTo>
                  <a:pt x="10441" y="7893"/>
                </a:lnTo>
                <a:lnTo>
                  <a:pt x="10435" y="7876"/>
                </a:lnTo>
                <a:cubicBezTo>
                  <a:pt x="10435" y="7853"/>
                  <a:pt x="10435" y="7825"/>
                  <a:pt x="10435" y="7819"/>
                </a:cubicBezTo>
                <a:cubicBezTo>
                  <a:pt x="10435" y="7813"/>
                  <a:pt x="10407" y="7802"/>
                  <a:pt x="10395" y="7796"/>
                </a:cubicBezTo>
                <a:cubicBezTo>
                  <a:pt x="10384" y="7796"/>
                  <a:pt x="10333" y="7779"/>
                  <a:pt x="10344" y="7774"/>
                </a:cubicBezTo>
                <a:cubicBezTo>
                  <a:pt x="10355" y="7762"/>
                  <a:pt x="10333" y="7757"/>
                  <a:pt x="10316" y="7757"/>
                </a:cubicBezTo>
                <a:cubicBezTo>
                  <a:pt x="10304" y="7757"/>
                  <a:pt x="10293" y="7751"/>
                  <a:pt x="10299" y="7745"/>
                </a:cubicBezTo>
                <a:cubicBezTo>
                  <a:pt x="10303" y="7744"/>
                  <a:pt x="10308" y="7744"/>
                  <a:pt x="10313" y="7744"/>
                </a:cubicBezTo>
                <a:cubicBezTo>
                  <a:pt x="10319" y="7744"/>
                  <a:pt x="10325" y="7744"/>
                  <a:pt x="10331" y="7744"/>
                </a:cubicBezTo>
                <a:cubicBezTo>
                  <a:pt x="10346" y="7744"/>
                  <a:pt x="10355" y="7741"/>
                  <a:pt x="10327" y="7717"/>
                </a:cubicBezTo>
                <a:cubicBezTo>
                  <a:pt x="10327" y="7717"/>
                  <a:pt x="10344" y="7700"/>
                  <a:pt x="10350" y="7700"/>
                </a:cubicBezTo>
                <a:lnTo>
                  <a:pt x="10412" y="7694"/>
                </a:lnTo>
                <a:cubicBezTo>
                  <a:pt x="10429" y="7683"/>
                  <a:pt x="10446" y="7666"/>
                  <a:pt x="10452" y="7660"/>
                </a:cubicBezTo>
                <a:lnTo>
                  <a:pt x="10452" y="7655"/>
                </a:lnTo>
                <a:lnTo>
                  <a:pt x="10452" y="7649"/>
                </a:lnTo>
                <a:cubicBezTo>
                  <a:pt x="10446" y="7646"/>
                  <a:pt x="10441" y="7645"/>
                  <a:pt x="10436" y="7645"/>
                </a:cubicBezTo>
                <a:cubicBezTo>
                  <a:pt x="10431" y="7645"/>
                  <a:pt x="10426" y="7646"/>
                  <a:pt x="10424" y="7649"/>
                </a:cubicBezTo>
                <a:cubicBezTo>
                  <a:pt x="10424" y="7649"/>
                  <a:pt x="10412" y="7677"/>
                  <a:pt x="10395" y="7677"/>
                </a:cubicBezTo>
                <a:cubicBezTo>
                  <a:pt x="10378" y="7672"/>
                  <a:pt x="10424" y="7655"/>
                  <a:pt x="10418" y="7638"/>
                </a:cubicBezTo>
                <a:cubicBezTo>
                  <a:pt x="10418" y="7626"/>
                  <a:pt x="10418" y="7581"/>
                  <a:pt x="10401" y="7569"/>
                </a:cubicBezTo>
                <a:cubicBezTo>
                  <a:pt x="10384" y="7558"/>
                  <a:pt x="10372" y="7552"/>
                  <a:pt x="10372" y="7547"/>
                </a:cubicBezTo>
                <a:lnTo>
                  <a:pt x="10378" y="7547"/>
                </a:lnTo>
                <a:cubicBezTo>
                  <a:pt x="10381" y="7544"/>
                  <a:pt x="10384" y="7543"/>
                  <a:pt x="10388" y="7543"/>
                </a:cubicBezTo>
                <a:cubicBezTo>
                  <a:pt x="10395" y="7543"/>
                  <a:pt x="10403" y="7546"/>
                  <a:pt x="10409" y="7546"/>
                </a:cubicBezTo>
                <a:cubicBezTo>
                  <a:pt x="10414" y="7546"/>
                  <a:pt x="10418" y="7544"/>
                  <a:pt x="10418" y="7535"/>
                </a:cubicBezTo>
                <a:cubicBezTo>
                  <a:pt x="10418" y="7524"/>
                  <a:pt x="10395" y="7518"/>
                  <a:pt x="10384" y="7513"/>
                </a:cubicBezTo>
                <a:lnTo>
                  <a:pt x="10372" y="7507"/>
                </a:lnTo>
                <a:cubicBezTo>
                  <a:pt x="10355" y="7507"/>
                  <a:pt x="10355" y="7479"/>
                  <a:pt x="10355" y="7467"/>
                </a:cubicBezTo>
                <a:cubicBezTo>
                  <a:pt x="10358" y="7463"/>
                  <a:pt x="10365" y="7461"/>
                  <a:pt x="10373" y="7461"/>
                </a:cubicBezTo>
                <a:cubicBezTo>
                  <a:pt x="10386" y="7461"/>
                  <a:pt x="10401" y="7466"/>
                  <a:pt x="10401" y="7473"/>
                </a:cubicBezTo>
                <a:cubicBezTo>
                  <a:pt x="10401" y="7484"/>
                  <a:pt x="10407" y="7501"/>
                  <a:pt x="10407" y="7513"/>
                </a:cubicBezTo>
                <a:lnTo>
                  <a:pt x="10424" y="7507"/>
                </a:lnTo>
                <a:lnTo>
                  <a:pt x="10429" y="7507"/>
                </a:lnTo>
                <a:cubicBezTo>
                  <a:pt x="10429" y="7496"/>
                  <a:pt x="10435" y="7479"/>
                  <a:pt x="10435" y="7479"/>
                </a:cubicBezTo>
                <a:cubicBezTo>
                  <a:pt x="10435" y="7473"/>
                  <a:pt x="10412" y="7445"/>
                  <a:pt x="10424" y="7439"/>
                </a:cubicBezTo>
                <a:cubicBezTo>
                  <a:pt x="10435" y="7433"/>
                  <a:pt x="10446" y="7422"/>
                  <a:pt x="10452" y="7416"/>
                </a:cubicBezTo>
                <a:cubicBezTo>
                  <a:pt x="10452" y="7416"/>
                  <a:pt x="10446" y="7411"/>
                  <a:pt x="10441" y="7411"/>
                </a:cubicBezTo>
                <a:lnTo>
                  <a:pt x="10429" y="7411"/>
                </a:lnTo>
                <a:cubicBezTo>
                  <a:pt x="10424" y="7411"/>
                  <a:pt x="10407" y="7388"/>
                  <a:pt x="10395" y="7377"/>
                </a:cubicBezTo>
                <a:cubicBezTo>
                  <a:pt x="10390" y="7371"/>
                  <a:pt x="10401" y="7360"/>
                  <a:pt x="10424" y="7348"/>
                </a:cubicBezTo>
                <a:lnTo>
                  <a:pt x="10429" y="7337"/>
                </a:lnTo>
                <a:lnTo>
                  <a:pt x="10435" y="7331"/>
                </a:lnTo>
                <a:cubicBezTo>
                  <a:pt x="10429" y="7314"/>
                  <a:pt x="10424" y="7280"/>
                  <a:pt x="10429" y="7269"/>
                </a:cubicBezTo>
                <a:cubicBezTo>
                  <a:pt x="10429" y="7263"/>
                  <a:pt x="10441" y="7246"/>
                  <a:pt x="10441" y="7246"/>
                </a:cubicBezTo>
                <a:cubicBezTo>
                  <a:pt x="10441" y="7240"/>
                  <a:pt x="10435" y="7201"/>
                  <a:pt x="10441" y="7184"/>
                </a:cubicBezTo>
                <a:cubicBezTo>
                  <a:pt x="10446" y="7172"/>
                  <a:pt x="10446" y="7144"/>
                  <a:pt x="10446" y="7133"/>
                </a:cubicBezTo>
                <a:lnTo>
                  <a:pt x="10395" y="7133"/>
                </a:lnTo>
                <a:cubicBezTo>
                  <a:pt x="10378" y="7121"/>
                  <a:pt x="10401" y="7104"/>
                  <a:pt x="10412" y="7099"/>
                </a:cubicBezTo>
                <a:cubicBezTo>
                  <a:pt x="10424" y="7093"/>
                  <a:pt x="10418" y="7064"/>
                  <a:pt x="10407" y="7053"/>
                </a:cubicBezTo>
                <a:cubicBezTo>
                  <a:pt x="10401" y="7042"/>
                  <a:pt x="10407" y="7025"/>
                  <a:pt x="10418" y="7019"/>
                </a:cubicBezTo>
                <a:lnTo>
                  <a:pt x="10429" y="7013"/>
                </a:lnTo>
                <a:lnTo>
                  <a:pt x="10435" y="7008"/>
                </a:lnTo>
                <a:cubicBezTo>
                  <a:pt x="10441" y="6996"/>
                  <a:pt x="10401" y="6991"/>
                  <a:pt x="10390" y="6991"/>
                </a:cubicBezTo>
                <a:cubicBezTo>
                  <a:pt x="10372" y="6991"/>
                  <a:pt x="10378" y="6979"/>
                  <a:pt x="10384" y="6979"/>
                </a:cubicBezTo>
                <a:cubicBezTo>
                  <a:pt x="10392" y="6975"/>
                  <a:pt x="10408" y="6964"/>
                  <a:pt x="10417" y="6964"/>
                </a:cubicBezTo>
                <a:cubicBezTo>
                  <a:pt x="10420" y="6964"/>
                  <a:pt x="10422" y="6965"/>
                  <a:pt x="10424" y="6968"/>
                </a:cubicBezTo>
                <a:cubicBezTo>
                  <a:pt x="10424" y="6969"/>
                  <a:pt x="10424" y="6969"/>
                  <a:pt x="10424" y="6969"/>
                </a:cubicBezTo>
                <a:cubicBezTo>
                  <a:pt x="10427" y="6969"/>
                  <a:pt x="10436" y="6958"/>
                  <a:pt x="10441" y="6940"/>
                </a:cubicBezTo>
                <a:lnTo>
                  <a:pt x="10446" y="6917"/>
                </a:lnTo>
                <a:cubicBezTo>
                  <a:pt x="10446" y="6917"/>
                  <a:pt x="10441" y="6894"/>
                  <a:pt x="10441" y="6877"/>
                </a:cubicBezTo>
                <a:lnTo>
                  <a:pt x="10435" y="6866"/>
                </a:lnTo>
                <a:cubicBezTo>
                  <a:pt x="10429" y="6843"/>
                  <a:pt x="10446" y="6820"/>
                  <a:pt x="10424" y="6798"/>
                </a:cubicBezTo>
                <a:cubicBezTo>
                  <a:pt x="10412" y="6792"/>
                  <a:pt x="10418" y="6781"/>
                  <a:pt x="10441" y="6781"/>
                </a:cubicBezTo>
                <a:cubicBezTo>
                  <a:pt x="10458" y="6775"/>
                  <a:pt x="10446" y="6775"/>
                  <a:pt x="10441" y="6764"/>
                </a:cubicBezTo>
                <a:lnTo>
                  <a:pt x="10441" y="6752"/>
                </a:lnTo>
                <a:cubicBezTo>
                  <a:pt x="10441" y="6741"/>
                  <a:pt x="10424" y="6730"/>
                  <a:pt x="10412" y="6730"/>
                </a:cubicBezTo>
                <a:cubicBezTo>
                  <a:pt x="10401" y="6730"/>
                  <a:pt x="10401" y="6707"/>
                  <a:pt x="10412" y="6684"/>
                </a:cubicBezTo>
                <a:lnTo>
                  <a:pt x="10446" y="6684"/>
                </a:lnTo>
                <a:cubicBezTo>
                  <a:pt x="10446" y="6684"/>
                  <a:pt x="10452" y="6667"/>
                  <a:pt x="10446" y="6662"/>
                </a:cubicBezTo>
                <a:lnTo>
                  <a:pt x="10441" y="6656"/>
                </a:lnTo>
                <a:cubicBezTo>
                  <a:pt x="10429" y="6645"/>
                  <a:pt x="10435" y="6628"/>
                  <a:pt x="10446" y="6622"/>
                </a:cubicBezTo>
                <a:cubicBezTo>
                  <a:pt x="10458" y="6616"/>
                  <a:pt x="10435" y="6605"/>
                  <a:pt x="10429" y="6599"/>
                </a:cubicBezTo>
                <a:cubicBezTo>
                  <a:pt x="10424" y="6599"/>
                  <a:pt x="10424" y="6582"/>
                  <a:pt x="10435" y="6565"/>
                </a:cubicBezTo>
                <a:lnTo>
                  <a:pt x="10446" y="6554"/>
                </a:lnTo>
                <a:lnTo>
                  <a:pt x="10469" y="6531"/>
                </a:lnTo>
                <a:cubicBezTo>
                  <a:pt x="10452" y="6520"/>
                  <a:pt x="10441" y="6497"/>
                  <a:pt x="10452" y="6486"/>
                </a:cubicBezTo>
                <a:lnTo>
                  <a:pt x="10452" y="6474"/>
                </a:lnTo>
                <a:cubicBezTo>
                  <a:pt x="10446" y="6463"/>
                  <a:pt x="10424" y="6446"/>
                  <a:pt x="10429" y="6440"/>
                </a:cubicBezTo>
                <a:lnTo>
                  <a:pt x="10446" y="6418"/>
                </a:lnTo>
                <a:cubicBezTo>
                  <a:pt x="10424" y="6412"/>
                  <a:pt x="10418" y="6401"/>
                  <a:pt x="10418" y="6401"/>
                </a:cubicBezTo>
                <a:cubicBezTo>
                  <a:pt x="10424" y="6401"/>
                  <a:pt x="10441" y="6367"/>
                  <a:pt x="10441" y="6355"/>
                </a:cubicBezTo>
                <a:cubicBezTo>
                  <a:pt x="10441" y="6338"/>
                  <a:pt x="10441" y="6316"/>
                  <a:pt x="10441" y="6304"/>
                </a:cubicBezTo>
                <a:cubicBezTo>
                  <a:pt x="10435" y="6299"/>
                  <a:pt x="10435" y="6281"/>
                  <a:pt x="10435" y="6276"/>
                </a:cubicBezTo>
                <a:cubicBezTo>
                  <a:pt x="10441" y="6270"/>
                  <a:pt x="10441" y="6259"/>
                  <a:pt x="10441" y="6247"/>
                </a:cubicBezTo>
                <a:cubicBezTo>
                  <a:pt x="10441" y="6242"/>
                  <a:pt x="10469" y="6202"/>
                  <a:pt x="10463" y="6185"/>
                </a:cubicBezTo>
                <a:cubicBezTo>
                  <a:pt x="10458" y="6174"/>
                  <a:pt x="10446" y="6157"/>
                  <a:pt x="10441" y="6157"/>
                </a:cubicBezTo>
                <a:lnTo>
                  <a:pt x="10435" y="6151"/>
                </a:lnTo>
                <a:lnTo>
                  <a:pt x="10424" y="6145"/>
                </a:lnTo>
                <a:cubicBezTo>
                  <a:pt x="10407" y="6140"/>
                  <a:pt x="10435" y="6128"/>
                  <a:pt x="10435" y="6123"/>
                </a:cubicBezTo>
                <a:cubicBezTo>
                  <a:pt x="10435" y="6111"/>
                  <a:pt x="10435" y="6083"/>
                  <a:pt x="10435" y="6060"/>
                </a:cubicBezTo>
                <a:lnTo>
                  <a:pt x="10441" y="6038"/>
                </a:lnTo>
                <a:cubicBezTo>
                  <a:pt x="10452" y="6020"/>
                  <a:pt x="10452" y="5998"/>
                  <a:pt x="10452" y="5981"/>
                </a:cubicBezTo>
                <a:lnTo>
                  <a:pt x="10452" y="5975"/>
                </a:lnTo>
                <a:cubicBezTo>
                  <a:pt x="10446" y="5969"/>
                  <a:pt x="10458" y="5947"/>
                  <a:pt x="10452" y="5935"/>
                </a:cubicBezTo>
                <a:cubicBezTo>
                  <a:pt x="10441" y="5930"/>
                  <a:pt x="10458" y="5901"/>
                  <a:pt x="10452" y="5896"/>
                </a:cubicBezTo>
                <a:cubicBezTo>
                  <a:pt x="10446" y="5884"/>
                  <a:pt x="10458" y="5845"/>
                  <a:pt x="10458" y="5833"/>
                </a:cubicBezTo>
                <a:cubicBezTo>
                  <a:pt x="10452" y="5816"/>
                  <a:pt x="10446" y="5799"/>
                  <a:pt x="10446" y="5788"/>
                </a:cubicBezTo>
                <a:lnTo>
                  <a:pt x="10446" y="5777"/>
                </a:lnTo>
                <a:lnTo>
                  <a:pt x="10446" y="5765"/>
                </a:lnTo>
                <a:cubicBezTo>
                  <a:pt x="10446" y="5754"/>
                  <a:pt x="10441" y="5742"/>
                  <a:pt x="10424" y="5742"/>
                </a:cubicBezTo>
                <a:lnTo>
                  <a:pt x="10407" y="5742"/>
                </a:lnTo>
                <a:cubicBezTo>
                  <a:pt x="10404" y="5744"/>
                  <a:pt x="10402" y="5744"/>
                  <a:pt x="10401" y="5744"/>
                </a:cubicBezTo>
                <a:cubicBezTo>
                  <a:pt x="10393" y="5744"/>
                  <a:pt x="10390" y="5736"/>
                  <a:pt x="10390" y="5731"/>
                </a:cubicBezTo>
                <a:cubicBezTo>
                  <a:pt x="10390" y="5727"/>
                  <a:pt x="10401" y="5723"/>
                  <a:pt x="10412" y="5723"/>
                </a:cubicBezTo>
                <a:cubicBezTo>
                  <a:pt x="10416" y="5723"/>
                  <a:pt x="10420" y="5724"/>
                  <a:pt x="10424" y="5725"/>
                </a:cubicBezTo>
                <a:cubicBezTo>
                  <a:pt x="10429" y="5725"/>
                  <a:pt x="10446" y="5714"/>
                  <a:pt x="10452" y="5703"/>
                </a:cubicBezTo>
                <a:lnTo>
                  <a:pt x="10452" y="5691"/>
                </a:lnTo>
                <a:lnTo>
                  <a:pt x="10441" y="5680"/>
                </a:lnTo>
                <a:cubicBezTo>
                  <a:pt x="10441" y="5680"/>
                  <a:pt x="10418" y="5623"/>
                  <a:pt x="10418" y="5623"/>
                </a:cubicBezTo>
                <a:lnTo>
                  <a:pt x="10441" y="5601"/>
                </a:lnTo>
                <a:cubicBezTo>
                  <a:pt x="10435" y="5578"/>
                  <a:pt x="10429" y="5516"/>
                  <a:pt x="10429" y="5504"/>
                </a:cubicBezTo>
                <a:cubicBezTo>
                  <a:pt x="10435" y="5487"/>
                  <a:pt x="10435" y="5464"/>
                  <a:pt x="10435" y="5459"/>
                </a:cubicBezTo>
                <a:cubicBezTo>
                  <a:pt x="10435" y="5453"/>
                  <a:pt x="10418" y="5430"/>
                  <a:pt x="10424" y="5425"/>
                </a:cubicBezTo>
                <a:cubicBezTo>
                  <a:pt x="10429" y="5413"/>
                  <a:pt x="10424" y="5396"/>
                  <a:pt x="10429" y="5391"/>
                </a:cubicBezTo>
                <a:cubicBezTo>
                  <a:pt x="10429" y="5385"/>
                  <a:pt x="10441" y="5368"/>
                  <a:pt x="10441" y="5351"/>
                </a:cubicBezTo>
                <a:lnTo>
                  <a:pt x="10435" y="5340"/>
                </a:lnTo>
                <a:lnTo>
                  <a:pt x="10401" y="5317"/>
                </a:lnTo>
                <a:cubicBezTo>
                  <a:pt x="10412" y="5289"/>
                  <a:pt x="10446" y="5215"/>
                  <a:pt x="10441" y="5198"/>
                </a:cubicBezTo>
                <a:cubicBezTo>
                  <a:pt x="10441" y="5181"/>
                  <a:pt x="10407" y="5169"/>
                  <a:pt x="10401" y="5164"/>
                </a:cubicBezTo>
                <a:cubicBezTo>
                  <a:pt x="10395" y="5164"/>
                  <a:pt x="10441" y="5130"/>
                  <a:pt x="10441" y="5118"/>
                </a:cubicBezTo>
                <a:cubicBezTo>
                  <a:pt x="10435" y="5101"/>
                  <a:pt x="10429" y="5050"/>
                  <a:pt x="10424" y="5033"/>
                </a:cubicBezTo>
                <a:cubicBezTo>
                  <a:pt x="10424" y="5016"/>
                  <a:pt x="10424" y="5005"/>
                  <a:pt x="10424" y="5005"/>
                </a:cubicBezTo>
                <a:cubicBezTo>
                  <a:pt x="10424" y="5005"/>
                  <a:pt x="10458" y="4999"/>
                  <a:pt x="10446" y="4988"/>
                </a:cubicBezTo>
                <a:cubicBezTo>
                  <a:pt x="10441" y="4982"/>
                  <a:pt x="10429" y="4959"/>
                  <a:pt x="10429" y="4954"/>
                </a:cubicBezTo>
                <a:cubicBezTo>
                  <a:pt x="10429" y="4948"/>
                  <a:pt x="10435" y="4931"/>
                  <a:pt x="10446" y="4920"/>
                </a:cubicBezTo>
                <a:lnTo>
                  <a:pt x="10429" y="4903"/>
                </a:lnTo>
                <a:cubicBezTo>
                  <a:pt x="10418" y="4897"/>
                  <a:pt x="10435" y="4874"/>
                  <a:pt x="10435" y="4857"/>
                </a:cubicBezTo>
                <a:lnTo>
                  <a:pt x="10435" y="4846"/>
                </a:lnTo>
                <a:cubicBezTo>
                  <a:pt x="10429" y="4835"/>
                  <a:pt x="10424" y="4812"/>
                  <a:pt x="10429" y="4806"/>
                </a:cubicBezTo>
                <a:cubicBezTo>
                  <a:pt x="10435" y="4801"/>
                  <a:pt x="10435" y="4795"/>
                  <a:pt x="10429" y="4789"/>
                </a:cubicBezTo>
                <a:cubicBezTo>
                  <a:pt x="10429" y="4789"/>
                  <a:pt x="10424" y="4789"/>
                  <a:pt x="10418" y="4795"/>
                </a:cubicBezTo>
                <a:cubicBezTo>
                  <a:pt x="10412" y="4795"/>
                  <a:pt x="10401" y="4789"/>
                  <a:pt x="10407" y="4789"/>
                </a:cubicBezTo>
                <a:cubicBezTo>
                  <a:pt x="10407" y="4784"/>
                  <a:pt x="10418" y="4772"/>
                  <a:pt x="10418" y="4772"/>
                </a:cubicBezTo>
                <a:cubicBezTo>
                  <a:pt x="10412" y="4761"/>
                  <a:pt x="10395" y="4761"/>
                  <a:pt x="10412" y="4750"/>
                </a:cubicBezTo>
                <a:cubicBezTo>
                  <a:pt x="10418" y="4750"/>
                  <a:pt x="10407" y="4738"/>
                  <a:pt x="10407" y="4733"/>
                </a:cubicBezTo>
                <a:lnTo>
                  <a:pt x="10412" y="4721"/>
                </a:lnTo>
                <a:cubicBezTo>
                  <a:pt x="10418" y="4710"/>
                  <a:pt x="10412" y="4681"/>
                  <a:pt x="10418" y="4670"/>
                </a:cubicBezTo>
                <a:cubicBezTo>
                  <a:pt x="10429" y="4664"/>
                  <a:pt x="10429" y="4636"/>
                  <a:pt x="10429" y="4630"/>
                </a:cubicBezTo>
                <a:cubicBezTo>
                  <a:pt x="10424" y="4625"/>
                  <a:pt x="10441" y="4602"/>
                  <a:pt x="10435" y="4596"/>
                </a:cubicBezTo>
                <a:cubicBezTo>
                  <a:pt x="10435" y="4585"/>
                  <a:pt x="10429" y="4574"/>
                  <a:pt x="10429" y="4568"/>
                </a:cubicBezTo>
                <a:lnTo>
                  <a:pt x="10435" y="4557"/>
                </a:lnTo>
                <a:lnTo>
                  <a:pt x="10446" y="4540"/>
                </a:lnTo>
                <a:cubicBezTo>
                  <a:pt x="10424" y="4534"/>
                  <a:pt x="10424" y="4528"/>
                  <a:pt x="10435" y="4528"/>
                </a:cubicBezTo>
                <a:cubicBezTo>
                  <a:pt x="10441" y="4528"/>
                  <a:pt x="10435" y="4511"/>
                  <a:pt x="10435" y="4506"/>
                </a:cubicBezTo>
                <a:cubicBezTo>
                  <a:pt x="10429" y="4500"/>
                  <a:pt x="10429" y="4489"/>
                  <a:pt x="10435" y="4477"/>
                </a:cubicBezTo>
                <a:lnTo>
                  <a:pt x="10424" y="4466"/>
                </a:lnTo>
                <a:lnTo>
                  <a:pt x="10412" y="4460"/>
                </a:lnTo>
                <a:cubicBezTo>
                  <a:pt x="10395" y="4449"/>
                  <a:pt x="10412" y="4432"/>
                  <a:pt x="10418" y="4432"/>
                </a:cubicBezTo>
                <a:cubicBezTo>
                  <a:pt x="10424" y="4432"/>
                  <a:pt x="10441" y="4403"/>
                  <a:pt x="10435" y="4398"/>
                </a:cubicBezTo>
                <a:cubicBezTo>
                  <a:pt x="10435" y="4386"/>
                  <a:pt x="10407" y="4364"/>
                  <a:pt x="10412" y="4358"/>
                </a:cubicBezTo>
                <a:cubicBezTo>
                  <a:pt x="10418" y="4347"/>
                  <a:pt x="10418" y="4330"/>
                  <a:pt x="10412" y="4313"/>
                </a:cubicBezTo>
                <a:lnTo>
                  <a:pt x="10429" y="4301"/>
                </a:lnTo>
                <a:lnTo>
                  <a:pt x="10452" y="4284"/>
                </a:lnTo>
                <a:cubicBezTo>
                  <a:pt x="10435" y="4267"/>
                  <a:pt x="10441" y="4228"/>
                  <a:pt x="10429" y="4216"/>
                </a:cubicBezTo>
                <a:cubicBezTo>
                  <a:pt x="10424" y="4211"/>
                  <a:pt x="10407" y="4182"/>
                  <a:pt x="10412" y="4177"/>
                </a:cubicBezTo>
                <a:cubicBezTo>
                  <a:pt x="10412" y="4171"/>
                  <a:pt x="10429" y="4120"/>
                  <a:pt x="10429" y="4103"/>
                </a:cubicBezTo>
                <a:cubicBezTo>
                  <a:pt x="10429" y="4080"/>
                  <a:pt x="10429" y="4063"/>
                  <a:pt x="10424" y="4063"/>
                </a:cubicBezTo>
                <a:cubicBezTo>
                  <a:pt x="10424" y="4063"/>
                  <a:pt x="10407" y="4040"/>
                  <a:pt x="10412" y="4040"/>
                </a:cubicBezTo>
                <a:cubicBezTo>
                  <a:pt x="10424" y="4035"/>
                  <a:pt x="10418" y="4018"/>
                  <a:pt x="10395" y="3995"/>
                </a:cubicBezTo>
                <a:lnTo>
                  <a:pt x="10407" y="3984"/>
                </a:lnTo>
                <a:lnTo>
                  <a:pt x="10424" y="3944"/>
                </a:lnTo>
                <a:cubicBezTo>
                  <a:pt x="10412" y="3904"/>
                  <a:pt x="10418" y="3847"/>
                  <a:pt x="10418" y="3836"/>
                </a:cubicBezTo>
                <a:cubicBezTo>
                  <a:pt x="10418" y="3825"/>
                  <a:pt x="10390" y="3813"/>
                  <a:pt x="10384" y="3808"/>
                </a:cubicBezTo>
                <a:cubicBezTo>
                  <a:pt x="10378" y="3808"/>
                  <a:pt x="10395" y="3785"/>
                  <a:pt x="10407" y="3779"/>
                </a:cubicBezTo>
                <a:cubicBezTo>
                  <a:pt x="10412" y="3768"/>
                  <a:pt x="10401" y="3745"/>
                  <a:pt x="10395" y="3740"/>
                </a:cubicBezTo>
                <a:cubicBezTo>
                  <a:pt x="10390" y="3734"/>
                  <a:pt x="10390" y="3728"/>
                  <a:pt x="10390" y="3717"/>
                </a:cubicBezTo>
                <a:lnTo>
                  <a:pt x="10395" y="3717"/>
                </a:lnTo>
                <a:cubicBezTo>
                  <a:pt x="10424" y="3689"/>
                  <a:pt x="10424" y="3689"/>
                  <a:pt x="10401" y="3660"/>
                </a:cubicBezTo>
                <a:cubicBezTo>
                  <a:pt x="10390" y="3655"/>
                  <a:pt x="10390" y="3637"/>
                  <a:pt x="10378" y="3637"/>
                </a:cubicBezTo>
                <a:lnTo>
                  <a:pt x="10367" y="3632"/>
                </a:lnTo>
                <a:cubicBezTo>
                  <a:pt x="10361" y="3626"/>
                  <a:pt x="10367" y="3609"/>
                  <a:pt x="10372" y="3609"/>
                </a:cubicBezTo>
                <a:cubicBezTo>
                  <a:pt x="10378" y="3609"/>
                  <a:pt x="10378" y="3598"/>
                  <a:pt x="10378" y="3598"/>
                </a:cubicBezTo>
                <a:cubicBezTo>
                  <a:pt x="10372" y="3592"/>
                  <a:pt x="10395" y="3586"/>
                  <a:pt x="10401" y="3586"/>
                </a:cubicBezTo>
                <a:cubicBezTo>
                  <a:pt x="10412" y="3586"/>
                  <a:pt x="10418" y="3564"/>
                  <a:pt x="10418" y="3552"/>
                </a:cubicBezTo>
                <a:cubicBezTo>
                  <a:pt x="10418" y="3547"/>
                  <a:pt x="10424" y="3518"/>
                  <a:pt x="10418" y="3513"/>
                </a:cubicBezTo>
                <a:cubicBezTo>
                  <a:pt x="10418" y="3507"/>
                  <a:pt x="10424" y="3479"/>
                  <a:pt x="10418" y="3473"/>
                </a:cubicBezTo>
                <a:cubicBezTo>
                  <a:pt x="10412" y="3467"/>
                  <a:pt x="10401" y="3445"/>
                  <a:pt x="10401" y="3439"/>
                </a:cubicBezTo>
                <a:cubicBezTo>
                  <a:pt x="10407" y="3433"/>
                  <a:pt x="10412" y="3411"/>
                  <a:pt x="10418" y="3399"/>
                </a:cubicBezTo>
                <a:cubicBezTo>
                  <a:pt x="10424" y="3394"/>
                  <a:pt x="10418" y="3382"/>
                  <a:pt x="10407" y="3371"/>
                </a:cubicBezTo>
                <a:lnTo>
                  <a:pt x="10418" y="3354"/>
                </a:lnTo>
                <a:cubicBezTo>
                  <a:pt x="10429" y="3342"/>
                  <a:pt x="10429" y="3331"/>
                  <a:pt x="10418" y="3314"/>
                </a:cubicBezTo>
                <a:lnTo>
                  <a:pt x="10412" y="3297"/>
                </a:lnTo>
                <a:cubicBezTo>
                  <a:pt x="10407" y="3280"/>
                  <a:pt x="10418" y="3252"/>
                  <a:pt x="10429" y="3246"/>
                </a:cubicBezTo>
                <a:cubicBezTo>
                  <a:pt x="10435" y="3240"/>
                  <a:pt x="10418" y="3218"/>
                  <a:pt x="10412" y="3212"/>
                </a:cubicBezTo>
                <a:cubicBezTo>
                  <a:pt x="10401" y="3206"/>
                  <a:pt x="10412" y="3178"/>
                  <a:pt x="10424" y="3172"/>
                </a:cubicBezTo>
                <a:cubicBezTo>
                  <a:pt x="10429" y="3161"/>
                  <a:pt x="10418" y="3144"/>
                  <a:pt x="10395" y="3138"/>
                </a:cubicBezTo>
                <a:lnTo>
                  <a:pt x="10401" y="3127"/>
                </a:lnTo>
                <a:lnTo>
                  <a:pt x="10412" y="3104"/>
                </a:lnTo>
                <a:cubicBezTo>
                  <a:pt x="10412" y="3081"/>
                  <a:pt x="10401" y="3059"/>
                  <a:pt x="10407" y="3053"/>
                </a:cubicBezTo>
                <a:cubicBezTo>
                  <a:pt x="10407" y="3053"/>
                  <a:pt x="10429" y="2985"/>
                  <a:pt x="10424" y="2962"/>
                </a:cubicBezTo>
                <a:cubicBezTo>
                  <a:pt x="10424" y="2940"/>
                  <a:pt x="10401" y="2883"/>
                  <a:pt x="10412" y="2872"/>
                </a:cubicBezTo>
                <a:cubicBezTo>
                  <a:pt x="10424" y="2860"/>
                  <a:pt x="10418" y="2843"/>
                  <a:pt x="10407" y="2832"/>
                </a:cubicBezTo>
                <a:lnTo>
                  <a:pt x="10407" y="2826"/>
                </a:lnTo>
                <a:lnTo>
                  <a:pt x="10418" y="2809"/>
                </a:lnTo>
                <a:cubicBezTo>
                  <a:pt x="10412" y="2786"/>
                  <a:pt x="10407" y="2747"/>
                  <a:pt x="10407" y="2724"/>
                </a:cubicBezTo>
                <a:lnTo>
                  <a:pt x="10418" y="2707"/>
                </a:lnTo>
                <a:lnTo>
                  <a:pt x="10441" y="2690"/>
                </a:lnTo>
                <a:cubicBezTo>
                  <a:pt x="10429" y="2673"/>
                  <a:pt x="10424" y="2628"/>
                  <a:pt x="10418" y="2616"/>
                </a:cubicBezTo>
                <a:cubicBezTo>
                  <a:pt x="10418" y="2605"/>
                  <a:pt x="10407" y="2571"/>
                  <a:pt x="10418" y="2565"/>
                </a:cubicBezTo>
                <a:cubicBezTo>
                  <a:pt x="10424" y="2559"/>
                  <a:pt x="10418" y="2548"/>
                  <a:pt x="10418" y="2542"/>
                </a:cubicBezTo>
                <a:cubicBezTo>
                  <a:pt x="10418" y="2537"/>
                  <a:pt x="10424" y="2491"/>
                  <a:pt x="10424" y="2474"/>
                </a:cubicBezTo>
                <a:cubicBezTo>
                  <a:pt x="10429" y="2457"/>
                  <a:pt x="10429" y="2440"/>
                  <a:pt x="10429" y="2435"/>
                </a:cubicBezTo>
                <a:cubicBezTo>
                  <a:pt x="10429" y="2423"/>
                  <a:pt x="10435" y="2406"/>
                  <a:pt x="10435" y="2401"/>
                </a:cubicBezTo>
                <a:cubicBezTo>
                  <a:pt x="10435" y="2395"/>
                  <a:pt x="10407" y="2361"/>
                  <a:pt x="10412" y="2350"/>
                </a:cubicBezTo>
                <a:cubicBezTo>
                  <a:pt x="10412" y="2333"/>
                  <a:pt x="10412" y="2293"/>
                  <a:pt x="10412" y="2281"/>
                </a:cubicBezTo>
                <a:cubicBezTo>
                  <a:pt x="10418" y="2270"/>
                  <a:pt x="10424" y="2236"/>
                  <a:pt x="10424" y="2225"/>
                </a:cubicBezTo>
                <a:cubicBezTo>
                  <a:pt x="10418" y="2213"/>
                  <a:pt x="10424" y="2179"/>
                  <a:pt x="10424" y="2168"/>
                </a:cubicBezTo>
                <a:cubicBezTo>
                  <a:pt x="10418" y="2157"/>
                  <a:pt x="10418" y="2128"/>
                  <a:pt x="10418" y="2123"/>
                </a:cubicBezTo>
                <a:cubicBezTo>
                  <a:pt x="10418" y="2111"/>
                  <a:pt x="10446" y="2083"/>
                  <a:pt x="10429" y="2083"/>
                </a:cubicBezTo>
                <a:cubicBezTo>
                  <a:pt x="10418" y="2083"/>
                  <a:pt x="10418" y="2077"/>
                  <a:pt x="10424" y="2077"/>
                </a:cubicBezTo>
                <a:cubicBezTo>
                  <a:pt x="10429" y="2077"/>
                  <a:pt x="10418" y="2037"/>
                  <a:pt x="10418" y="2020"/>
                </a:cubicBezTo>
                <a:cubicBezTo>
                  <a:pt x="10418" y="2009"/>
                  <a:pt x="10418" y="1986"/>
                  <a:pt x="10412" y="1981"/>
                </a:cubicBezTo>
                <a:cubicBezTo>
                  <a:pt x="10412" y="1969"/>
                  <a:pt x="10418" y="1947"/>
                  <a:pt x="10418" y="1941"/>
                </a:cubicBezTo>
                <a:cubicBezTo>
                  <a:pt x="10418" y="1935"/>
                  <a:pt x="10407" y="1913"/>
                  <a:pt x="10401" y="1890"/>
                </a:cubicBezTo>
                <a:lnTo>
                  <a:pt x="10407" y="1879"/>
                </a:lnTo>
                <a:lnTo>
                  <a:pt x="10418" y="1850"/>
                </a:lnTo>
                <a:cubicBezTo>
                  <a:pt x="10407" y="1828"/>
                  <a:pt x="10407" y="1794"/>
                  <a:pt x="10407" y="1776"/>
                </a:cubicBezTo>
                <a:lnTo>
                  <a:pt x="10395" y="1765"/>
                </a:lnTo>
                <a:lnTo>
                  <a:pt x="10384" y="1748"/>
                </a:lnTo>
                <a:cubicBezTo>
                  <a:pt x="10395" y="1737"/>
                  <a:pt x="10395" y="1714"/>
                  <a:pt x="10390" y="1697"/>
                </a:cubicBezTo>
                <a:lnTo>
                  <a:pt x="10390" y="1680"/>
                </a:lnTo>
                <a:lnTo>
                  <a:pt x="10384" y="1669"/>
                </a:lnTo>
                <a:cubicBezTo>
                  <a:pt x="10384" y="1652"/>
                  <a:pt x="10390" y="1629"/>
                  <a:pt x="10395" y="1612"/>
                </a:cubicBezTo>
                <a:lnTo>
                  <a:pt x="10390" y="1601"/>
                </a:lnTo>
                <a:lnTo>
                  <a:pt x="10384" y="1584"/>
                </a:lnTo>
                <a:cubicBezTo>
                  <a:pt x="10384" y="1567"/>
                  <a:pt x="10378" y="1538"/>
                  <a:pt x="10367" y="1527"/>
                </a:cubicBezTo>
                <a:lnTo>
                  <a:pt x="10378" y="1510"/>
                </a:lnTo>
                <a:lnTo>
                  <a:pt x="10384" y="1510"/>
                </a:lnTo>
                <a:cubicBezTo>
                  <a:pt x="10378" y="1498"/>
                  <a:pt x="10395" y="1453"/>
                  <a:pt x="10384" y="1442"/>
                </a:cubicBezTo>
                <a:cubicBezTo>
                  <a:pt x="10372" y="1430"/>
                  <a:pt x="10361" y="1413"/>
                  <a:pt x="10367" y="1408"/>
                </a:cubicBezTo>
                <a:cubicBezTo>
                  <a:pt x="10372" y="1408"/>
                  <a:pt x="10361" y="1379"/>
                  <a:pt x="10361" y="1368"/>
                </a:cubicBezTo>
                <a:cubicBezTo>
                  <a:pt x="10355" y="1357"/>
                  <a:pt x="10350" y="1334"/>
                  <a:pt x="10344" y="1311"/>
                </a:cubicBezTo>
                <a:lnTo>
                  <a:pt x="10355" y="1294"/>
                </a:lnTo>
                <a:lnTo>
                  <a:pt x="10355" y="1283"/>
                </a:lnTo>
                <a:cubicBezTo>
                  <a:pt x="10350" y="1266"/>
                  <a:pt x="10333" y="1237"/>
                  <a:pt x="10338" y="1232"/>
                </a:cubicBezTo>
                <a:cubicBezTo>
                  <a:pt x="10344" y="1226"/>
                  <a:pt x="10321" y="1175"/>
                  <a:pt x="10321" y="1158"/>
                </a:cubicBezTo>
                <a:cubicBezTo>
                  <a:pt x="10321" y="1141"/>
                  <a:pt x="10316" y="1101"/>
                  <a:pt x="10316" y="1096"/>
                </a:cubicBezTo>
                <a:cubicBezTo>
                  <a:pt x="10310" y="1090"/>
                  <a:pt x="10321" y="1056"/>
                  <a:pt x="10316" y="1050"/>
                </a:cubicBezTo>
                <a:cubicBezTo>
                  <a:pt x="10310" y="1045"/>
                  <a:pt x="10310" y="1022"/>
                  <a:pt x="10310" y="1005"/>
                </a:cubicBezTo>
                <a:lnTo>
                  <a:pt x="10293" y="988"/>
                </a:lnTo>
                <a:cubicBezTo>
                  <a:pt x="10293" y="982"/>
                  <a:pt x="10287" y="965"/>
                  <a:pt x="10270" y="948"/>
                </a:cubicBezTo>
                <a:lnTo>
                  <a:pt x="10282" y="942"/>
                </a:lnTo>
                <a:cubicBezTo>
                  <a:pt x="10304" y="937"/>
                  <a:pt x="10259" y="920"/>
                  <a:pt x="10287" y="914"/>
                </a:cubicBezTo>
                <a:cubicBezTo>
                  <a:pt x="10287" y="914"/>
                  <a:pt x="10276" y="886"/>
                  <a:pt x="10276" y="886"/>
                </a:cubicBezTo>
                <a:lnTo>
                  <a:pt x="10304" y="874"/>
                </a:lnTo>
                <a:cubicBezTo>
                  <a:pt x="10287" y="863"/>
                  <a:pt x="10270" y="840"/>
                  <a:pt x="10259" y="823"/>
                </a:cubicBezTo>
                <a:lnTo>
                  <a:pt x="10259" y="812"/>
                </a:lnTo>
                <a:lnTo>
                  <a:pt x="10259" y="784"/>
                </a:lnTo>
                <a:cubicBezTo>
                  <a:pt x="10259" y="750"/>
                  <a:pt x="10253" y="710"/>
                  <a:pt x="10248" y="693"/>
                </a:cubicBezTo>
                <a:lnTo>
                  <a:pt x="10242" y="681"/>
                </a:lnTo>
                <a:lnTo>
                  <a:pt x="10242" y="664"/>
                </a:lnTo>
                <a:cubicBezTo>
                  <a:pt x="10236" y="653"/>
                  <a:pt x="10225" y="562"/>
                  <a:pt x="10214" y="534"/>
                </a:cubicBezTo>
                <a:cubicBezTo>
                  <a:pt x="10202" y="506"/>
                  <a:pt x="10197" y="472"/>
                  <a:pt x="10197" y="460"/>
                </a:cubicBezTo>
                <a:lnTo>
                  <a:pt x="10191" y="443"/>
                </a:lnTo>
                <a:lnTo>
                  <a:pt x="10185" y="437"/>
                </a:lnTo>
                <a:cubicBezTo>
                  <a:pt x="10174" y="426"/>
                  <a:pt x="10168" y="403"/>
                  <a:pt x="10168" y="398"/>
                </a:cubicBezTo>
                <a:cubicBezTo>
                  <a:pt x="10168" y="398"/>
                  <a:pt x="10157" y="375"/>
                  <a:pt x="10151" y="369"/>
                </a:cubicBezTo>
                <a:cubicBezTo>
                  <a:pt x="10146" y="364"/>
                  <a:pt x="10140" y="358"/>
                  <a:pt x="10140" y="352"/>
                </a:cubicBezTo>
                <a:cubicBezTo>
                  <a:pt x="10140" y="352"/>
                  <a:pt x="10146" y="341"/>
                  <a:pt x="10146" y="335"/>
                </a:cubicBezTo>
                <a:lnTo>
                  <a:pt x="10146" y="335"/>
                </a:lnTo>
                <a:lnTo>
                  <a:pt x="10134" y="341"/>
                </a:lnTo>
                <a:lnTo>
                  <a:pt x="10094" y="358"/>
                </a:lnTo>
                <a:cubicBezTo>
                  <a:pt x="10055" y="381"/>
                  <a:pt x="10009" y="392"/>
                  <a:pt x="10009" y="392"/>
                </a:cubicBezTo>
                <a:cubicBezTo>
                  <a:pt x="10009" y="392"/>
                  <a:pt x="9992" y="375"/>
                  <a:pt x="9975" y="358"/>
                </a:cubicBezTo>
                <a:lnTo>
                  <a:pt x="9930" y="381"/>
                </a:lnTo>
                <a:lnTo>
                  <a:pt x="9913" y="386"/>
                </a:lnTo>
                <a:cubicBezTo>
                  <a:pt x="9896" y="386"/>
                  <a:pt x="9873" y="381"/>
                  <a:pt x="9856" y="375"/>
                </a:cubicBezTo>
                <a:lnTo>
                  <a:pt x="9845" y="386"/>
                </a:lnTo>
                <a:lnTo>
                  <a:pt x="9833" y="392"/>
                </a:lnTo>
                <a:cubicBezTo>
                  <a:pt x="9822" y="392"/>
                  <a:pt x="9794" y="398"/>
                  <a:pt x="9777" y="398"/>
                </a:cubicBezTo>
                <a:lnTo>
                  <a:pt x="9765" y="398"/>
                </a:lnTo>
                <a:lnTo>
                  <a:pt x="9731" y="392"/>
                </a:lnTo>
                <a:cubicBezTo>
                  <a:pt x="9731" y="397"/>
                  <a:pt x="9730" y="399"/>
                  <a:pt x="9727" y="399"/>
                </a:cubicBezTo>
                <a:cubicBezTo>
                  <a:pt x="9721" y="399"/>
                  <a:pt x="9711" y="390"/>
                  <a:pt x="9703" y="386"/>
                </a:cubicBezTo>
                <a:cubicBezTo>
                  <a:pt x="9692" y="381"/>
                  <a:pt x="9663" y="369"/>
                  <a:pt x="9641" y="352"/>
                </a:cubicBezTo>
                <a:lnTo>
                  <a:pt x="9624" y="375"/>
                </a:lnTo>
                <a:cubicBezTo>
                  <a:pt x="9613" y="389"/>
                  <a:pt x="9603" y="396"/>
                  <a:pt x="9589" y="396"/>
                </a:cubicBezTo>
                <a:cubicBezTo>
                  <a:pt x="9580" y="396"/>
                  <a:pt x="9569" y="393"/>
                  <a:pt x="9555" y="386"/>
                </a:cubicBezTo>
                <a:lnTo>
                  <a:pt x="9544" y="381"/>
                </a:lnTo>
                <a:cubicBezTo>
                  <a:pt x="9527" y="381"/>
                  <a:pt x="9487" y="392"/>
                  <a:pt x="9482" y="398"/>
                </a:cubicBezTo>
                <a:cubicBezTo>
                  <a:pt x="9474" y="402"/>
                  <a:pt x="9468" y="406"/>
                  <a:pt x="9464" y="406"/>
                </a:cubicBezTo>
                <a:cubicBezTo>
                  <a:pt x="9462" y="406"/>
                  <a:pt x="9461" y="405"/>
                  <a:pt x="9459" y="403"/>
                </a:cubicBezTo>
                <a:cubicBezTo>
                  <a:pt x="9459" y="403"/>
                  <a:pt x="9448" y="403"/>
                  <a:pt x="9448" y="398"/>
                </a:cubicBezTo>
                <a:cubicBezTo>
                  <a:pt x="9448" y="395"/>
                  <a:pt x="9442" y="395"/>
                  <a:pt x="9436" y="395"/>
                </a:cubicBezTo>
                <a:cubicBezTo>
                  <a:pt x="9429" y="395"/>
                  <a:pt x="9422" y="395"/>
                  <a:pt x="9419" y="392"/>
                </a:cubicBezTo>
                <a:cubicBezTo>
                  <a:pt x="9414" y="392"/>
                  <a:pt x="9391" y="364"/>
                  <a:pt x="9380" y="358"/>
                </a:cubicBezTo>
                <a:cubicBezTo>
                  <a:pt x="9374" y="355"/>
                  <a:pt x="9368" y="354"/>
                  <a:pt x="9363" y="354"/>
                </a:cubicBezTo>
                <a:cubicBezTo>
                  <a:pt x="9358" y="354"/>
                  <a:pt x="9354" y="355"/>
                  <a:pt x="9351" y="358"/>
                </a:cubicBezTo>
                <a:cubicBezTo>
                  <a:pt x="9346" y="375"/>
                  <a:pt x="9334" y="381"/>
                  <a:pt x="9317" y="386"/>
                </a:cubicBezTo>
                <a:lnTo>
                  <a:pt x="9294" y="392"/>
                </a:lnTo>
                <a:cubicBezTo>
                  <a:pt x="9277" y="386"/>
                  <a:pt x="9260" y="369"/>
                  <a:pt x="9260" y="364"/>
                </a:cubicBezTo>
                <a:cubicBezTo>
                  <a:pt x="9260" y="358"/>
                  <a:pt x="9226" y="347"/>
                  <a:pt x="9226" y="341"/>
                </a:cubicBezTo>
                <a:cubicBezTo>
                  <a:pt x="9221" y="335"/>
                  <a:pt x="9232" y="330"/>
                  <a:pt x="9238" y="324"/>
                </a:cubicBezTo>
                <a:cubicBezTo>
                  <a:pt x="9243" y="324"/>
                  <a:pt x="9232" y="296"/>
                  <a:pt x="9226" y="284"/>
                </a:cubicBezTo>
                <a:cubicBezTo>
                  <a:pt x="9225" y="283"/>
                  <a:pt x="9223" y="282"/>
                  <a:pt x="9220" y="282"/>
                </a:cubicBezTo>
                <a:cubicBezTo>
                  <a:pt x="9215" y="282"/>
                  <a:pt x="9209" y="286"/>
                  <a:pt x="9209" y="290"/>
                </a:cubicBezTo>
                <a:cubicBezTo>
                  <a:pt x="9209" y="296"/>
                  <a:pt x="9226" y="324"/>
                  <a:pt x="9209" y="324"/>
                </a:cubicBezTo>
                <a:cubicBezTo>
                  <a:pt x="9198" y="324"/>
                  <a:pt x="9192" y="330"/>
                  <a:pt x="9192" y="330"/>
                </a:cubicBezTo>
                <a:cubicBezTo>
                  <a:pt x="9192" y="330"/>
                  <a:pt x="9209" y="352"/>
                  <a:pt x="9204" y="358"/>
                </a:cubicBezTo>
                <a:cubicBezTo>
                  <a:pt x="9198" y="364"/>
                  <a:pt x="9175" y="375"/>
                  <a:pt x="9175" y="381"/>
                </a:cubicBezTo>
                <a:cubicBezTo>
                  <a:pt x="9170" y="381"/>
                  <a:pt x="9164" y="364"/>
                  <a:pt x="9164" y="358"/>
                </a:cubicBezTo>
                <a:cubicBezTo>
                  <a:pt x="9170" y="347"/>
                  <a:pt x="9170" y="330"/>
                  <a:pt x="9164" y="324"/>
                </a:cubicBezTo>
                <a:cubicBezTo>
                  <a:pt x="9164" y="318"/>
                  <a:pt x="9170" y="296"/>
                  <a:pt x="9175" y="290"/>
                </a:cubicBezTo>
                <a:lnTo>
                  <a:pt x="9153" y="290"/>
                </a:lnTo>
                <a:lnTo>
                  <a:pt x="9141" y="296"/>
                </a:lnTo>
                <a:lnTo>
                  <a:pt x="9136" y="301"/>
                </a:lnTo>
                <a:cubicBezTo>
                  <a:pt x="9124" y="301"/>
                  <a:pt x="9107" y="273"/>
                  <a:pt x="9096" y="267"/>
                </a:cubicBezTo>
                <a:cubicBezTo>
                  <a:pt x="9093" y="266"/>
                  <a:pt x="9088" y="265"/>
                  <a:pt x="9083" y="265"/>
                </a:cubicBezTo>
                <a:cubicBezTo>
                  <a:pt x="9070" y="265"/>
                  <a:pt x="9054" y="269"/>
                  <a:pt x="9050" y="273"/>
                </a:cubicBezTo>
                <a:cubicBezTo>
                  <a:pt x="9048" y="276"/>
                  <a:pt x="9041" y="277"/>
                  <a:pt x="9032" y="277"/>
                </a:cubicBezTo>
                <a:cubicBezTo>
                  <a:pt x="9024" y="277"/>
                  <a:pt x="9014" y="276"/>
                  <a:pt x="9005" y="273"/>
                </a:cubicBezTo>
                <a:lnTo>
                  <a:pt x="8988" y="267"/>
                </a:lnTo>
                <a:lnTo>
                  <a:pt x="8960" y="262"/>
                </a:lnTo>
                <a:cubicBezTo>
                  <a:pt x="8951" y="273"/>
                  <a:pt x="8946" y="279"/>
                  <a:pt x="8942" y="279"/>
                </a:cubicBezTo>
                <a:cubicBezTo>
                  <a:pt x="8938" y="279"/>
                  <a:pt x="8937" y="273"/>
                  <a:pt x="8937" y="262"/>
                </a:cubicBezTo>
                <a:lnTo>
                  <a:pt x="8943" y="262"/>
                </a:lnTo>
                <a:lnTo>
                  <a:pt x="8960" y="256"/>
                </a:lnTo>
                <a:cubicBezTo>
                  <a:pt x="8965" y="245"/>
                  <a:pt x="8954" y="239"/>
                  <a:pt x="8943" y="233"/>
                </a:cubicBezTo>
                <a:lnTo>
                  <a:pt x="8931" y="239"/>
                </a:lnTo>
                <a:lnTo>
                  <a:pt x="8914" y="239"/>
                </a:lnTo>
                <a:cubicBezTo>
                  <a:pt x="8908" y="235"/>
                  <a:pt x="8904" y="233"/>
                  <a:pt x="8900" y="233"/>
                </a:cubicBezTo>
                <a:cubicBezTo>
                  <a:pt x="8894" y="233"/>
                  <a:pt x="8892" y="239"/>
                  <a:pt x="8892" y="250"/>
                </a:cubicBezTo>
                <a:lnTo>
                  <a:pt x="8892" y="256"/>
                </a:lnTo>
                <a:cubicBezTo>
                  <a:pt x="8880" y="262"/>
                  <a:pt x="8869" y="262"/>
                  <a:pt x="8863" y="262"/>
                </a:cubicBezTo>
                <a:cubicBezTo>
                  <a:pt x="8863" y="256"/>
                  <a:pt x="8846" y="250"/>
                  <a:pt x="8829" y="245"/>
                </a:cubicBezTo>
                <a:lnTo>
                  <a:pt x="8818" y="250"/>
                </a:lnTo>
                <a:cubicBezTo>
                  <a:pt x="8784" y="262"/>
                  <a:pt x="8761" y="279"/>
                  <a:pt x="8767" y="290"/>
                </a:cubicBezTo>
                <a:cubicBezTo>
                  <a:pt x="8772" y="296"/>
                  <a:pt x="8755" y="307"/>
                  <a:pt x="8744" y="313"/>
                </a:cubicBezTo>
                <a:cubicBezTo>
                  <a:pt x="8738" y="313"/>
                  <a:pt x="8710" y="296"/>
                  <a:pt x="8699" y="290"/>
                </a:cubicBezTo>
                <a:cubicBezTo>
                  <a:pt x="8698" y="289"/>
                  <a:pt x="8697" y="289"/>
                  <a:pt x="8697" y="289"/>
                </a:cubicBezTo>
                <a:cubicBezTo>
                  <a:pt x="8691" y="289"/>
                  <a:pt x="8682" y="308"/>
                  <a:pt x="8682" y="313"/>
                </a:cubicBezTo>
                <a:cubicBezTo>
                  <a:pt x="8682" y="315"/>
                  <a:pt x="8676" y="317"/>
                  <a:pt x="8669" y="317"/>
                </a:cubicBezTo>
                <a:cubicBezTo>
                  <a:pt x="8662" y="317"/>
                  <a:pt x="8653" y="315"/>
                  <a:pt x="8648" y="313"/>
                </a:cubicBezTo>
                <a:cubicBezTo>
                  <a:pt x="8642" y="313"/>
                  <a:pt x="8636" y="307"/>
                  <a:pt x="8636" y="301"/>
                </a:cubicBezTo>
                <a:lnTo>
                  <a:pt x="8648" y="290"/>
                </a:lnTo>
                <a:cubicBezTo>
                  <a:pt x="8659" y="279"/>
                  <a:pt x="8659" y="267"/>
                  <a:pt x="8653" y="262"/>
                </a:cubicBezTo>
                <a:cubicBezTo>
                  <a:pt x="8648" y="262"/>
                  <a:pt x="8625" y="267"/>
                  <a:pt x="8602" y="273"/>
                </a:cubicBezTo>
                <a:cubicBezTo>
                  <a:pt x="8580" y="279"/>
                  <a:pt x="8563" y="296"/>
                  <a:pt x="8568" y="307"/>
                </a:cubicBezTo>
                <a:lnTo>
                  <a:pt x="8557" y="313"/>
                </a:lnTo>
                <a:lnTo>
                  <a:pt x="8528" y="324"/>
                </a:lnTo>
                <a:cubicBezTo>
                  <a:pt x="8517" y="307"/>
                  <a:pt x="8494" y="307"/>
                  <a:pt x="8489" y="307"/>
                </a:cubicBezTo>
                <a:cubicBezTo>
                  <a:pt x="8489" y="313"/>
                  <a:pt x="8494" y="330"/>
                  <a:pt x="8506" y="341"/>
                </a:cubicBezTo>
                <a:lnTo>
                  <a:pt x="8483" y="352"/>
                </a:lnTo>
                <a:cubicBezTo>
                  <a:pt x="8483" y="352"/>
                  <a:pt x="8489" y="358"/>
                  <a:pt x="8500" y="358"/>
                </a:cubicBezTo>
                <a:lnTo>
                  <a:pt x="8511" y="364"/>
                </a:lnTo>
                <a:lnTo>
                  <a:pt x="8523" y="369"/>
                </a:lnTo>
                <a:cubicBezTo>
                  <a:pt x="8534" y="375"/>
                  <a:pt x="8534" y="398"/>
                  <a:pt x="8528" y="403"/>
                </a:cubicBezTo>
                <a:cubicBezTo>
                  <a:pt x="8527" y="404"/>
                  <a:pt x="8526" y="405"/>
                  <a:pt x="8523" y="405"/>
                </a:cubicBezTo>
                <a:cubicBezTo>
                  <a:pt x="8512" y="405"/>
                  <a:pt x="8489" y="396"/>
                  <a:pt x="8466" y="386"/>
                </a:cubicBezTo>
                <a:lnTo>
                  <a:pt x="8449" y="381"/>
                </a:lnTo>
                <a:cubicBezTo>
                  <a:pt x="8426" y="381"/>
                  <a:pt x="8404" y="392"/>
                  <a:pt x="8381" y="398"/>
                </a:cubicBezTo>
                <a:cubicBezTo>
                  <a:pt x="8375" y="398"/>
                  <a:pt x="8404" y="375"/>
                  <a:pt x="8415" y="364"/>
                </a:cubicBezTo>
                <a:cubicBezTo>
                  <a:pt x="8421" y="352"/>
                  <a:pt x="8415" y="335"/>
                  <a:pt x="8409" y="330"/>
                </a:cubicBezTo>
                <a:cubicBezTo>
                  <a:pt x="8409" y="330"/>
                  <a:pt x="8409" y="301"/>
                  <a:pt x="8415" y="296"/>
                </a:cubicBezTo>
                <a:cubicBezTo>
                  <a:pt x="8426" y="290"/>
                  <a:pt x="8415" y="290"/>
                  <a:pt x="8398" y="290"/>
                </a:cubicBezTo>
                <a:lnTo>
                  <a:pt x="8381" y="296"/>
                </a:lnTo>
                <a:lnTo>
                  <a:pt x="8358" y="296"/>
                </a:lnTo>
                <a:cubicBezTo>
                  <a:pt x="8358" y="307"/>
                  <a:pt x="8358" y="330"/>
                  <a:pt x="8353" y="341"/>
                </a:cubicBezTo>
                <a:lnTo>
                  <a:pt x="8313" y="341"/>
                </a:lnTo>
                <a:cubicBezTo>
                  <a:pt x="8324" y="352"/>
                  <a:pt x="8324" y="364"/>
                  <a:pt x="8307" y="369"/>
                </a:cubicBezTo>
                <a:cubicBezTo>
                  <a:pt x="8313" y="386"/>
                  <a:pt x="8290" y="381"/>
                  <a:pt x="8279" y="392"/>
                </a:cubicBezTo>
                <a:lnTo>
                  <a:pt x="8273" y="392"/>
                </a:lnTo>
                <a:cubicBezTo>
                  <a:pt x="8273" y="403"/>
                  <a:pt x="8267" y="432"/>
                  <a:pt x="8256" y="432"/>
                </a:cubicBezTo>
                <a:cubicBezTo>
                  <a:pt x="8245" y="432"/>
                  <a:pt x="8216" y="426"/>
                  <a:pt x="8205" y="426"/>
                </a:cubicBezTo>
                <a:cubicBezTo>
                  <a:pt x="8199" y="420"/>
                  <a:pt x="8216" y="398"/>
                  <a:pt x="8222" y="386"/>
                </a:cubicBezTo>
                <a:cubicBezTo>
                  <a:pt x="8222" y="375"/>
                  <a:pt x="8216" y="330"/>
                  <a:pt x="8228" y="318"/>
                </a:cubicBezTo>
                <a:cubicBezTo>
                  <a:pt x="8233" y="307"/>
                  <a:pt x="8256" y="256"/>
                  <a:pt x="8250" y="239"/>
                </a:cubicBezTo>
                <a:cubicBezTo>
                  <a:pt x="8250" y="238"/>
                  <a:pt x="8250" y="238"/>
                  <a:pt x="8250" y="237"/>
                </a:cubicBezTo>
                <a:lnTo>
                  <a:pt x="8250" y="237"/>
                </a:lnTo>
                <a:cubicBezTo>
                  <a:pt x="8246" y="251"/>
                  <a:pt x="8226" y="279"/>
                  <a:pt x="8211" y="284"/>
                </a:cubicBezTo>
                <a:cubicBezTo>
                  <a:pt x="8188" y="284"/>
                  <a:pt x="8188" y="284"/>
                  <a:pt x="8211" y="273"/>
                </a:cubicBezTo>
                <a:lnTo>
                  <a:pt x="8216" y="262"/>
                </a:lnTo>
                <a:lnTo>
                  <a:pt x="8222" y="256"/>
                </a:lnTo>
                <a:cubicBezTo>
                  <a:pt x="8209" y="239"/>
                  <a:pt x="8206" y="231"/>
                  <a:pt x="8213" y="231"/>
                </a:cubicBezTo>
                <a:cubicBezTo>
                  <a:pt x="8215" y="231"/>
                  <a:pt x="8218" y="232"/>
                  <a:pt x="8222" y="233"/>
                </a:cubicBezTo>
                <a:lnTo>
                  <a:pt x="8249" y="233"/>
                </a:lnTo>
                <a:cubicBezTo>
                  <a:pt x="8244" y="215"/>
                  <a:pt x="8240" y="187"/>
                  <a:pt x="8245" y="176"/>
                </a:cubicBezTo>
                <a:cubicBezTo>
                  <a:pt x="8250" y="165"/>
                  <a:pt x="8256" y="154"/>
                  <a:pt x="8256" y="148"/>
                </a:cubicBezTo>
                <a:cubicBezTo>
                  <a:pt x="8233" y="137"/>
                  <a:pt x="8256" y="125"/>
                  <a:pt x="8256" y="120"/>
                </a:cubicBezTo>
                <a:lnTo>
                  <a:pt x="8250" y="108"/>
                </a:lnTo>
                <a:cubicBezTo>
                  <a:pt x="8248" y="107"/>
                  <a:pt x="8246" y="107"/>
                  <a:pt x="8243" y="107"/>
                </a:cubicBezTo>
                <a:cubicBezTo>
                  <a:pt x="8231" y="107"/>
                  <a:pt x="8215" y="115"/>
                  <a:pt x="8211" y="120"/>
                </a:cubicBezTo>
                <a:cubicBezTo>
                  <a:pt x="8207" y="123"/>
                  <a:pt x="8191" y="126"/>
                  <a:pt x="8177" y="126"/>
                </a:cubicBezTo>
                <a:cubicBezTo>
                  <a:pt x="8166" y="126"/>
                  <a:pt x="8156" y="125"/>
                  <a:pt x="8154" y="120"/>
                </a:cubicBezTo>
                <a:cubicBezTo>
                  <a:pt x="8153" y="119"/>
                  <a:pt x="8149" y="118"/>
                  <a:pt x="8144" y="118"/>
                </a:cubicBezTo>
                <a:cubicBezTo>
                  <a:pt x="8120" y="118"/>
                  <a:pt x="8065" y="126"/>
                  <a:pt x="8046" y="131"/>
                </a:cubicBezTo>
                <a:cubicBezTo>
                  <a:pt x="8035" y="134"/>
                  <a:pt x="8018" y="135"/>
                  <a:pt x="8003" y="135"/>
                </a:cubicBezTo>
                <a:cubicBezTo>
                  <a:pt x="7988" y="135"/>
                  <a:pt x="7975" y="134"/>
                  <a:pt x="7972" y="131"/>
                </a:cubicBezTo>
                <a:cubicBezTo>
                  <a:pt x="7972" y="120"/>
                  <a:pt x="7967" y="103"/>
                  <a:pt x="7961" y="86"/>
                </a:cubicBezTo>
                <a:lnTo>
                  <a:pt x="7938" y="80"/>
                </a:lnTo>
                <a:lnTo>
                  <a:pt x="7927" y="80"/>
                </a:lnTo>
                <a:cubicBezTo>
                  <a:pt x="7904" y="80"/>
                  <a:pt x="7899" y="69"/>
                  <a:pt x="7910" y="52"/>
                </a:cubicBezTo>
                <a:lnTo>
                  <a:pt x="7910" y="40"/>
                </a:lnTo>
                <a:lnTo>
                  <a:pt x="7910" y="29"/>
                </a:lnTo>
                <a:cubicBezTo>
                  <a:pt x="7904" y="20"/>
                  <a:pt x="7897" y="16"/>
                  <a:pt x="7891" y="16"/>
                </a:cubicBezTo>
                <a:cubicBezTo>
                  <a:pt x="7885" y="16"/>
                  <a:pt x="7879" y="20"/>
                  <a:pt x="7876" y="29"/>
                </a:cubicBezTo>
                <a:lnTo>
                  <a:pt x="7865" y="40"/>
                </a:lnTo>
                <a:cubicBezTo>
                  <a:pt x="7865" y="46"/>
                  <a:pt x="7853" y="46"/>
                  <a:pt x="7848" y="46"/>
                </a:cubicBezTo>
                <a:cubicBezTo>
                  <a:pt x="7842" y="46"/>
                  <a:pt x="7831" y="40"/>
                  <a:pt x="7836" y="35"/>
                </a:cubicBezTo>
                <a:cubicBezTo>
                  <a:pt x="7836" y="23"/>
                  <a:pt x="7825" y="12"/>
                  <a:pt x="7814" y="1"/>
                </a:cubicBezTo>
                <a:close/>
              </a:path>
            </a:pathLst>
          </a:custGeom>
          <a:solidFill>
            <a:srgbClr val="A6683B">
              <a:alpha val="5874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CUSTOM_10_1">
    <p:spTree>
      <p:nvGrpSpPr>
        <p:cNvPr id="141" name="Shape 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2" name="Google Shape;142;p22"/>
          <p:cNvPicPr preferRelativeResize="0"/>
          <p:nvPr/>
        </p:nvPicPr>
        <p:blipFill>
          <a:blip r:embed="rId2">
            <a:alphaModFix amt="90000"/>
          </a:blip>
          <a:stretch>
            <a:fillRect/>
          </a:stretch>
        </p:blipFill>
        <p:spPr>
          <a:xfrm>
            <a:off x="-46575" y="-26199"/>
            <a:ext cx="9237151" cy="5195897"/>
          </a:xfrm>
          <a:prstGeom prst="rect">
            <a:avLst/>
          </a:prstGeom>
          <a:noFill/>
          <a:ln>
            <a:noFill/>
          </a:ln>
        </p:spPr>
      </p:pic>
      <p:sp>
        <p:nvSpPr>
          <p:cNvPr id="143" name="Google Shape;143;p22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44" name="Google Shape;144;p22"/>
          <p:cNvSpPr/>
          <p:nvPr/>
        </p:nvSpPr>
        <p:spPr>
          <a:xfrm flipH="1" rot="5400000">
            <a:off x="-1126797" y="1572091"/>
            <a:ext cx="2173793" cy="1065062"/>
          </a:xfrm>
          <a:custGeom>
            <a:rect b="b" l="l" r="r" t="t"/>
            <a:pathLst>
              <a:path extrusionOk="0" h="15884" w="29255">
                <a:moveTo>
                  <a:pt x="14565" y="94"/>
                </a:moveTo>
                <a:cubicBezTo>
                  <a:pt x="14596" y="114"/>
                  <a:pt x="14563" y="144"/>
                  <a:pt x="14537" y="144"/>
                </a:cubicBezTo>
                <a:cubicBezTo>
                  <a:pt x="14526" y="144"/>
                  <a:pt x="14516" y="138"/>
                  <a:pt x="14514" y="122"/>
                </a:cubicBezTo>
                <a:cubicBezTo>
                  <a:pt x="14525" y="111"/>
                  <a:pt x="14554" y="100"/>
                  <a:pt x="14565" y="94"/>
                </a:cubicBezTo>
                <a:close/>
                <a:moveTo>
                  <a:pt x="14610" y="117"/>
                </a:moveTo>
                <a:cubicBezTo>
                  <a:pt x="14690" y="145"/>
                  <a:pt x="14786" y="128"/>
                  <a:pt x="14854" y="156"/>
                </a:cubicBezTo>
                <a:cubicBezTo>
                  <a:pt x="14849" y="186"/>
                  <a:pt x="14831" y="203"/>
                  <a:pt x="14804" y="203"/>
                </a:cubicBezTo>
                <a:cubicBezTo>
                  <a:pt x="14800" y="203"/>
                  <a:pt x="14796" y="203"/>
                  <a:pt x="14792" y="202"/>
                </a:cubicBezTo>
                <a:cubicBezTo>
                  <a:pt x="14731" y="202"/>
                  <a:pt x="14673" y="197"/>
                  <a:pt x="14616" y="197"/>
                </a:cubicBezTo>
                <a:cubicBezTo>
                  <a:pt x="14588" y="197"/>
                  <a:pt x="14559" y="198"/>
                  <a:pt x="14531" y="202"/>
                </a:cubicBezTo>
                <a:cubicBezTo>
                  <a:pt x="14542" y="168"/>
                  <a:pt x="14582" y="168"/>
                  <a:pt x="14605" y="151"/>
                </a:cubicBezTo>
                <a:cubicBezTo>
                  <a:pt x="14605" y="139"/>
                  <a:pt x="14610" y="128"/>
                  <a:pt x="14610" y="117"/>
                </a:cubicBezTo>
                <a:close/>
                <a:moveTo>
                  <a:pt x="14912" y="138"/>
                </a:moveTo>
                <a:cubicBezTo>
                  <a:pt x="14940" y="138"/>
                  <a:pt x="14967" y="149"/>
                  <a:pt x="14991" y="168"/>
                </a:cubicBezTo>
                <a:cubicBezTo>
                  <a:pt x="14996" y="219"/>
                  <a:pt x="14957" y="259"/>
                  <a:pt x="14928" y="293"/>
                </a:cubicBezTo>
                <a:cubicBezTo>
                  <a:pt x="14939" y="270"/>
                  <a:pt x="14951" y="230"/>
                  <a:pt x="14962" y="207"/>
                </a:cubicBezTo>
                <a:lnTo>
                  <a:pt x="14849" y="207"/>
                </a:lnTo>
                <a:cubicBezTo>
                  <a:pt x="14860" y="190"/>
                  <a:pt x="14883" y="156"/>
                  <a:pt x="14894" y="139"/>
                </a:cubicBezTo>
                <a:cubicBezTo>
                  <a:pt x="14900" y="138"/>
                  <a:pt x="14906" y="138"/>
                  <a:pt x="14912" y="138"/>
                </a:cubicBezTo>
                <a:close/>
                <a:moveTo>
                  <a:pt x="14943" y="354"/>
                </a:moveTo>
                <a:cubicBezTo>
                  <a:pt x="14970" y="354"/>
                  <a:pt x="14998" y="382"/>
                  <a:pt x="14962" y="400"/>
                </a:cubicBezTo>
                <a:cubicBezTo>
                  <a:pt x="14957" y="405"/>
                  <a:pt x="14950" y="407"/>
                  <a:pt x="14943" y="407"/>
                </a:cubicBezTo>
                <a:cubicBezTo>
                  <a:pt x="14914" y="407"/>
                  <a:pt x="14881" y="374"/>
                  <a:pt x="14922" y="361"/>
                </a:cubicBezTo>
                <a:cubicBezTo>
                  <a:pt x="14928" y="356"/>
                  <a:pt x="14936" y="354"/>
                  <a:pt x="14943" y="354"/>
                </a:cubicBezTo>
                <a:close/>
                <a:moveTo>
                  <a:pt x="12993" y="383"/>
                </a:moveTo>
                <a:cubicBezTo>
                  <a:pt x="12999" y="389"/>
                  <a:pt x="13005" y="406"/>
                  <a:pt x="13010" y="417"/>
                </a:cubicBezTo>
                <a:cubicBezTo>
                  <a:pt x="12937" y="423"/>
                  <a:pt x="12857" y="429"/>
                  <a:pt x="12778" y="434"/>
                </a:cubicBezTo>
                <a:cubicBezTo>
                  <a:pt x="12852" y="417"/>
                  <a:pt x="12920" y="400"/>
                  <a:pt x="12993" y="383"/>
                </a:cubicBezTo>
                <a:close/>
                <a:moveTo>
                  <a:pt x="15094" y="377"/>
                </a:moveTo>
                <a:cubicBezTo>
                  <a:pt x="15202" y="377"/>
                  <a:pt x="15314" y="396"/>
                  <a:pt x="15420" y="396"/>
                </a:cubicBezTo>
                <a:cubicBezTo>
                  <a:pt x="15471" y="396"/>
                  <a:pt x="15521" y="392"/>
                  <a:pt x="15569" y="378"/>
                </a:cubicBezTo>
                <a:cubicBezTo>
                  <a:pt x="15569" y="383"/>
                  <a:pt x="15569" y="406"/>
                  <a:pt x="15569" y="412"/>
                </a:cubicBezTo>
                <a:cubicBezTo>
                  <a:pt x="15581" y="412"/>
                  <a:pt x="15586" y="417"/>
                  <a:pt x="15598" y="417"/>
                </a:cubicBezTo>
                <a:cubicBezTo>
                  <a:pt x="15603" y="429"/>
                  <a:pt x="15603" y="434"/>
                  <a:pt x="15603" y="446"/>
                </a:cubicBezTo>
                <a:cubicBezTo>
                  <a:pt x="15530" y="434"/>
                  <a:pt x="15450" y="423"/>
                  <a:pt x="15376" y="417"/>
                </a:cubicBezTo>
                <a:lnTo>
                  <a:pt x="15359" y="412"/>
                </a:lnTo>
                <a:lnTo>
                  <a:pt x="15342" y="412"/>
                </a:lnTo>
                <a:cubicBezTo>
                  <a:pt x="15229" y="400"/>
                  <a:pt x="15110" y="412"/>
                  <a:pt x="14996" y="383"/>
                </a:cubicBezTo>
                <a:cubicBezTo>
                  <a:pt x="15028" y="378"/>
                  <a:pt x="15061" y="377"/>
                  <a:pt x="15094" y="377"/>
                </a:cubicBezTo>
                <a:close/>
                <a:moveTo>
                  <a:pt x="12307" y="451"/>
                </a:moveTo>
                <a:cubicBezTo>
                  <a:pt x="12301" y="457"/>
                  <a:pt x="12295" y="457"/>
                  <a:pt x="12290" y="463"/>
                </a:cubicBezTo>
                <a:cubicBezTo>
                  <a:pt x="12290" y="463"/>
                  <a:pt x="12284" y="457"/>
                  <a:pt x="12284" y="457"/>
                </a:cubicBezTo>
                <a:cubicBezTo>
                  <a:pt x="12290" y="457"/>
                  <a:pt x="12301" y="451"/>
                  <a:pt x="12307" y="451"/>
                </a:cubicBezTo>
                <a:close/>
                <a:moveTo>
                  <a:pt x="12488" y="457"/>
                </a:moveTo>
                <a:cubicBezTo>
                  <a:pt x="12477" y="463"/>
                  <a:pt x="12466" y="463"/>
                  <a:pt x="12460" y="463"/>
                </a:cubicBezTo>
                <a:cubicBezTo>
                  <a:pt x="12466" y="463"/>
                  <a:pt x="12466" y="457"/>
                  <a:pt x="12471" y="457"/>
                </a:cubicBezTo>
                <a:close/>
                <a:moveTo>
                  <a:pt x="14412" y="440"/>
                </a:moveTo>
                <a:cubicBezTo>
                  <a:pt x="14429" y="446"/>
                  <a:pt x="14440" y="446"/>
                  <a:pt x="14452" y="446"/>
                </a:cubicBezTo>
                <a:cubicBezTo>
                  <a:pt x="14440" y="451"/>
                  <a:pt x="14435" y="457"/>
                  <a:pt x="14423" y="463"/>
                </a:cubicBezTo>
                <a:cubicBezTo>
                  <a:pt x="14417" y="457"/>
                  <a:pt x="14417" y="451"/>
                  <a:pt x="14412" y="440"/>
                </a:cubicBezTo>
                <a:close/>
                <a:moveTo>
                  <a:pt x="14332" y="434"/>
                </a:moveTo>
                <a:cubicBezTo>
                  <a:pt x="14349" y="440"/>
                  <a:pt x="14361" y="440"/>
                  <a:pt x="14372" y="446"/>
                </a:cubicBezTo>
                <a:cubicBezTo>
                  <a:pt x="14335" y="460"/>
                  <a:pt x="14298" y="464"/>
                  <a:pt x="14261" y="464"/>
                </a:cubicBezTo>
                <a:cubicBezTo>
                  <a:pt x="14223" y="464"/>
                  <a:pt x="14185" y="460"/>
                  <a:pt x="14145" y="457"/>
                </a:cubicBezTo>
                <a:cubicBezTo>
                  <a:pt x="14145" y="451"/>
                  <a:pt x="14145" y="446"/>
                  <a:pt x="14151" y="434"/>
                </a:cubicBezTo>
                <a:close/>
                <a:moveTo>
                  <a:pt x="14077" y="446"/>
                </a:moveTo>
                <a:cubicBezTo>
                  <a:pt x="14088" y="451"/>
                  <a:pt x="14100" y="451"/>
                  <a:pt x="14105" y="457"/>
                </a:cubicBezTo>
                <a:cubicBezTo>
                  <a:pt x="14105" y="457"/>
                  <a:pt x="14111" y="457"/>
                  <a:pt x="14111" y="463"/>
                </a:cubicBezTo>
                <a:cubicBezTo>
                  <a:pt x="14088" y="463"/>
                  <a:pt x="14066" y="463"/>
                  <a:pt x="14043" y="468"/>
                </a:cubicBezTo>
                <a:cubicBezTo>
                  <a:pt x="14049" y="457"/>
                  <a:pt x="14066" y="446"/>
                  <a:pt x="14077" y="446"/>
                </a:cubicBezTo>
                <a:close/>
                <a:moveTo>
                  <a:pt x="14616" y="446"/>
                </a:moveTo>
                <a:cubicBezTo>
                  <a:pt x="14616" y="457"/>
                  <a:pt x="14616" y="463"/>
                  <a:pt x="14616" y="468"/>
                </a:cubicBezTo>
                <a:lnTo>
                  <a:pt x="14605" y="468"/>
                </a:lnTo>
                <a:cubicBezTo>
                  <a:pt x="14605" y="457"/>
                  <a:pt x="14605" y="451"/>
                  <a:pt x="14605" y="446"/>
                </a:cubicBezTo>
                <a:close/>
                <a:moveTo>
                  <a:pt x="12341" y="468"/>
                </a:moveTo>
                <a:lnTo>
                  <a:pt x="12358" y="474"/>
                </a:lnTo>
                <a:lnTo>
                  <a:pt x="12330" y="474"/>
                </a:lnTo>
                <a:cubicBezTo>
                  <a:pt x="12335" y="474"/>
                  <a:pt x="12335" y="474"/>
                  <a:pt x="12341" y="468"/>
                </a:cubicBezTo>
                <a:close/>
                <a:moveTo>
                  <a:pt x="14479" y="432"/>
                </a:moveTo>
                <a:cubicBezTo>
                  <a:pt x="14483" y="432"/>
                  <a:pt x="14487" y="433"/>
                  <a:pt x="14491" y="434"/>
                </a:cubicBezTo>
                <a:cubicBezTo>
                  <a:pt x="14508" y="440"/>
                  <a:pt x="14514" y="451"/>
                  <a:pt x="14508" y="468"/>
                </a:cubicBezTo>
                <a:cubicBezTo>
                  <a:pt x="14491" y="468"/>
                  <a:pt x="14469" y="474"/>
                  <a:pt x="14452" y="474"/>
                </a:cubicBezTo>
                <a:cubicBezTo>
                  <a:pt x="14447" y="455"/>
                  <a:pt x="14458" y="432"/>
                  <a:pt x="14479" y="432"/>
                </a:cubicBezTo>
                <a:close/>
                <a:moveTo>
                  <a:pt x="13844" y="451"/>
                </a:moveTo>
                <a:cubicBezTo>
                  <a:pt x="13873" y="451"/>
                  <a:pt x="13884" y="463"/>
                  <a:pt x="13884" y="480"/>
                </a:cubicBezTo>
                <a:lnTo>
                  <a:pt x="13833" y="480"/>
                </a:lnTo>
                <a:cubicBezTo>
                  <a:pt x="13833" y="474"/>
                  <a:pt x="13833" y="463"/>
                  <a:pt x="13844" y="451"/>
                </a:cubicBezTo>
                <a:close/>
                <a:moveTo>
                  <a:pt x="14191" y="327"/>
                </a:moveTo>
                <a:cubicBezTo>
                  <a:pt x="14266" y="344"/>
                  <a:pt x="14343" y="347"/>
                  <a:pt x="14420" y="347"/>
                </a:cubicBezTo>
                <a:cubicBezTo>
                  <a:pt x="14469" y="347"/>
                  <a:pt x="14519" y="346"/>
                  <a:pt x="14568" y="346"/>
                </a:cubicBezTo>
                <a:cubicBezTo>
                  <a:pt x="14646" y="346"/>
                  <a:pt x="14722" y="349"/>
                  <a:pt x="14798" y="366"/>
                </a:cubicBezTo>
                <a:cubicBezTo>
                  <a:pt x="14730" y="372"/>
                  <a:pt x="14667" y="378"/>
                  <a:pt x="14599" y="383"/>
                </a:cubicBezTo>
                <a:cubicBezTo>
                  <a:pt x="14599" y="378"/>
                  <a:pt x="14599" y="378"/>
                  <a:pt x="14599" y="372"/>
                </a:cubicBezTo>
                <a:cubicBezTo>
                  <a:pt x="14593" y="378"/>
                  <a:pt x="14588" y="378"/>
                  <a:pt x="14582" y="383"/>
                </a:cubicBezTo>
                <a:cubicBezTo>
                  <a:pt x="14529" y="385"/>
                  <a:pt x="14475" y="386"/>
                  <a:pt x="14422" y="386"/>
                </a:cubicBezTo>
                <a:cubicBezTo>
                  <a:pt x="14314" y="386"/>
                  <a:pt x="14206" y="383"/>
                  <a:pt x="14100" y="383"/>
                </a:cubicBezTo>
                <a:cubicBezTo>
                  <a:pt x="14095" y="384"/>
                  <a:pt x="14091" y="384"/>
                  <a:pt x="14086" y="384"/>
                </a:cubicBezTo>
                <a:cubicBezTo>
                  <a:pt x="14065" y="384"/>
                  <a:pt x="14042" y="380"/>
                  <a:pt x="14020" y="380"/>
                </a:cubicBezTo>
                <a:cubicBezTo>
                  <a:pt x="13996" y="380"/>
                  <a:pt x="13974" y="385"/>
                  <a:pt x="13958" y="406"/>
                </a:cubicBezTo>
                <a:cubicBezTo>
                  <a:pt x="13969" y="412"/>
                  <a:pt x="14003" y="434"/>
                  <a:pt x="14015" y="446"/>
                </a:cubicBezTo>
                <a:cubicBezTo>
                  <a:pt x="14015" y="451"/>
                  <a:pt x="14009" y="463"/>
                  <a:pt x="14009" y="468"/>
                </a:cubicBezTo>
                <a:cubicBezTo>
                  <a:pt x="13975" y="474"/>
                  <a:pt x="13947" y="474"/>
                  <a:pt x="13918" y="480"/>
                </a:cubicBezTo>
                <a:cubicBezTo>
                  <a:pt x="13930" y="446"/>
                  <a:pt x="13930" y="417"/>
                  <a:pt x="13901" y="389"/>
                </a:cubicBezTo>
                <a:cubicBezTo>
                  <a:pt x="13876" y="384"/>
                  <a:pt x="13849" y="382"/>
                  <a:pt x="13823" y="382"/>
                </a:cubicBezTo>
                <a:cubicBezTo>
                  <a:pt x="13740" y="382"/>
                  <a:pt x="13653" y="401"/>
                  <a:pt x="13568" y="401"/>
                </a:cubicBezTo>
                <a:cubicBezTo>
                  <a:pt x="13560" y="401"/>
                  <a:pt x="13552" y="401"/>
                  <a:pt x="13544" y="400"/>
                </a:cubicBezTo>
                <a:cubicBezTo>
                  <a:pt x="13519" y="400"/>
                  <a:pt x="13493" y="399"/>
                  <a:pt x="13467" y="399"/>
                </a:cubicBezTo>
                <a:cubicBezTo>
                  <a:pt x="13422" y="399"/>
                  <a:pt x="13378" y="403"/>
                  <a:pt x="13345" y="429"/>
                </a:cubicBezTo>
                <a:cubicBezTo>
                  <a:pt x="13351" y="434"/>
                  <a:pt x="13362" y="440"/>
                  <a:pt x="13374" y="446"/>
                </a:cubicBezTo>
                <a:lnTo>
                  <a:pt x="13311" y="446"/>
                </a:lnTo>
                <a:cubicBezTo>
                  <a:pt x="13324" y="428"/>
                  <a:pt x="13320" y="390"/>
                  <a:pt x="13297" y="390"/>
                </a:cubicBezTo>
                <a:cubicBezTo>
                  <a:pt x="13290" y="390"/>
                  <a:pt x="13281" y="393"/>
                  <a:pt x="13271" y="400"/>
                </a:cubicBezTo>
                <a:cubicBezTo>
                  <a:pt x="13192" y="412"/>
                  <a:pt x="13113" y="417"/>
                  <a:pt x="13027" y="417"/>
                </a:cubicBezTo>
                <a:cubicBezTo>
                  <a:pt x="13033" y="406"/>
                  <a:pt x="13033" y="389"/>
                  <a:pt x="13033" y="378"/>
                </a:cubicBezTo>
                <a:lnTo>
                  <a:pt x="13033" y="372"/>
                </a:lnTo>
                <a:lnTo>
                  <a:pt x="13044" y="372"/>
                </a:lnTo>
                <a:cubicBezTo>
                  <a:pt x="13050" y="383"/>
                  <a:pt x="13061" y="400"/>
                  <a:pt x="13067" y="406"/>
                </a:cubicBezTo>
                <a:cubicBezTo>
                  <a:pt x="13107" y="395"/>
                  <a:pt x="13152" y="378"/>
                  <a:pt x="13192" y="361"/>
                </a:cubicBezTo>
                <a:cubicBezTo>
                  <a:pt x="13232" y="372"/>
                  <a:pt x="13273" y="381"/>
                  <a:pt x="13313" y="381"/>
                </a:cubicBezTo>
                <a:cubicBezTo>
                  <a:pt x="13354" y="381"/>
                  <a:pt x="13393" y="372"/>
                  <a:pt x="13430" y="349"/>
                </a:cubicBezTo>
                <a:lnTo>
                  <a:pt x="13464" y="349"/>
                </a:lnTo>
                <a:lnTo>
                  <a:pt x="13493" y="378"/>
                </a:lnTo>
                <a:cubicBezTo>
                  <a:pt x="13532" y="372"/>
                  <a:pt x="13572" y="361"/>
                  <a:pt x="13612" y="349"/>
                </a:cubicBezTo>
                <a:cubicBezTo>
                  <a:pt x="13805" y="349"/>
                  <a:pt x="13998" y="349"/>
                  <a:pt x="14191" y="327"/>
                </a:cubicBezTo>
                <a:close/>
                <a:moveTo>
                  <a:pt x="13663" y="457"/>
                </a:moveTo>
                <a:cubicBezTo>
                  <a:pt x="13663" y="463"/>
                  <a:pt x="13669" y="468"/>
                  <a:pt x="13669" y="480"/>
                </a:cubicBezTo>
                <a:cubicBezTo>
                  <a:pt x="13646" y="480"/>
                  <a:pt x="13635" y="485"/>
                  <a:pt x="13617" y="491"/>
                </a:cubicBezTo>
                <a:cubicBezTo>
                  <a:pt x="13629" y="480"/>
                  <a:pt x="13646" y="468"/>
                  <a:pt x="13663" y="457"/>
                </a:cubicBezTo>
                <a:close/>
                <a:moveTo>
                  <a:pt x="13691" y="446"/>
                </a:moveTo>
                <a:cubicBezTo>
                  <a:pt x="13731" y="446"/>
                  <a:pt x="13748" y="463"/>
                  <a:pt x="13731" y="485"/>
                </a:cubicBezTo>
                <a:cubicBezTo>
                  <a:pt x="13714" y="485"/>
                  <a:pt x="13697" y="485"/>
                  <a:pt x="13680" y="491"/>
                </a:cubicBezTo>
                <a:cubicBezTo>
                  <a:pt x="13674" y="480"/>
                  <a:pt x="13674" y="468"/>
                  <a:pt x="13691" y="446"/>
                </a:cubicBezTo>
                <a:close/>
                <a:moveTo>
                  <a:pt x="15473" y="491"/>
                </a:moveTo>
                <a:cubicBezTo>
                  <a:pt x="15478" y="497"/>
                  <a:pt x="15478" y="503"/>
                  <a:pt x="15484" y="503"/>
                </a:cubicBezTo>
                <a:cubicBezTo>
                  <a:pt x="15433" y="503"/>
                  <a:pt x="15382" y="503"/>
                  <a:pt x="15331" y="497"/>
                </a:cubicBezTo>
                <a:cubicBezTo>
                  <a:pt x="15382" y="491"/>
                  <a:pt x="15427" y="491"/>
                  <a:pt x="15473" y="491"/>
                </a:cubicBezTo>
                <a:close/>
                <a:moveTo>
                  <a:pt x="15489" y="499"/>
                </a:moveTo>
                <a:lnTo>
                  <a:pt x="15496" y="503"/>
                </a:lnTo>
                <a:lnTo>
                  <a:pt x="15490" y="503"/>
                </a:lnTo>
                <a:cubicBezTo>
                  <a:pt x="15490" y="503"/>
                  <a:pt x="15490" y="501"/>
                  <a:pt x="15489" y="499"/>
                </a:cubicBezTo>
                <a:close/>
                <a:moveTo>
                  <a:pt x="13402" y="480"/>
                </a:moveTo>
                <a:cubicBezTo>
                  <a:pt x="13396" y="491"/>
                  <a:pt x="13385" y="503"/>
                  <a:pt x="13374" y="508"/>
                </a:cubicBezTo>
                <a:lnTo>
                  <a:pt x="13362" y="508"/>
                </a:lnTo>
                <a:cubicBezTo>
                  <a:pt x="13374" y="503"/>
                  <a:pt x="13391" y="491"/>
                  <a:pt x="13402" y="480"/>
                </a:cubicBezTo>
                <a:close/>
                <a:moveTo>
                  <a:pt x="13538" y="434"/>
                </a:moveTo>
                <a:cubicBezTo>
                  <a:pt x="13498" y="463"/>
                  <a:pt x="13459" y="497"/>
                  <a:pt x="13408" y="508"/>
                </a:cubicBezTo>
                <a:cubicBezTo>
                  <a:pt x="13413" y="491"/>
                  <a:pt x="13419" y="480"/>
                  <a:pt x="13419" y="474"/>
                </a:cubicBezTo>
                <a:cubicBezTo>
                  <a:pt x="13430" y="468"/>
                  <a:pt x="13442" y="457"/>
                  <a:pt x="13453" y="451"/>
                </a:cubicBezTo>
                <a:cubicBezTo>
                  <a:pt x="13470" y="451"/>
                  <a:pt x="13493" y="446"/>
                  <a:pt x="13510" y="434"/>
                </a:cubicBezTo>
                <a:close/>
                <a:moveTo>
                  <a:pt x="13078" y="461"/>
                </a:moveTo>
                <a:cubicBezTo>
                  <a:pt x="13123" y="461"/>
                  <a:pt x="13169" y="463"/>
                  <a:pt x="13215" y="463"/>
                </a:cubicBezTo>
                <a:cubicBezTo>
                  <a:pt x="13169" y="468"/>
                  <a:pt x="13130" y="485"/>
                  <a:pt x="13095" y="508"/>
                </a:cubicBezTo>
                <a:lnTo>
                  <a:pt x="13084" y="480"/>
                </a:lnTo>
                <a:cubicBezTo>
                  <a:pt x="13078" y="485"/>
                  <a:pt x="13056" y="497"/>
                  <a:pt x="13050" y="503"/>
                </a:cubicBezTo>
                <a:lnTo>
                  <a:pt x="13027" y="463"/>
                </a:lnTo>
                <a:lnTo>
                  <a:pt x="13010" y="480"/>
                </a:lnTo>
                <a:cubicBezTo>
                  <a:pt x="13022" y="491"/>
                  <a:pt x="13044" y="508"/>
                  <a:pt x="13056" y="525"/>
                </a:cubicBezTo>
                <a:lnTo>
                  <a:pt x="13022" y="525"/>
                </a:lnTo>
                <a:cubicBezTo>
                  <a:pt x="13022" y="525"/>
                  <a:pt x="13022" y="531"/>
                  <a:pt x="13016" y="531"/>
                </a:cubicBezTo>
                <a:lnTo>
                  <a:pt x="12971" y="531"/>
                </a:lnTo>
                <a:cubicBezTo>
                  <a:pt x="12965" y="514"/>
                  <a:pt x="12965" y="485"/>
                  <a:pt x="12965" y="474"/>
                </a:cubicBezTo>
                <a:cubicBezTo>
                  <a:pt x="12948" y="480"/>
                  <a:pt x="12925" y="497"/>
                  <a:pt x="12908" y="508"/>
                </a:cubicBezTo>
                <a:cubicBezTo>
                  <a:pt x="12920" y="514"/>
                  <a:pt x="12937" y="531"/>
                  <a:pt x="12942" y="537"/>
                </a:cubicBezTo>
                <a:lnTo>
                  <a:pt x="12925" y="548"/>
                </a:lnTo>
                <a:cubicBezTo>
                  <a:pt x="12891" y="537"/>
                  <a:pt x="12857" y="525"/>
                  <a:pt x="12829" y="514"/>
                </a:cubicBezTo>
                <a:cubicBezTo>
                  <a:pt x="12901" y="468"/>
                  <a:pt x="12988" y="461"/>
                  <a:pt x="13078" y="461"/>
                </a:cubicBezTo>
                <a:close/>
                <a:moveTo>
                  <a:pt x="12343" y="551"/>
                </a:moveTo>
                <a:cubicBezTo>
                  <a:pt x="12348" y="551"/>
                  <a:pt x="12353" y="552"/>
                  <a:pt x="12358" y="554"/>
                </a:cubicBezTo>
                <a:lnTo>
                  <a:pt x="12358" y="559"/>
                </a:lnTo>
                <a:cubicBezTo>
                  <a:pt x="12341" y="559"/>
                  <a:pt x="12324" y="565"/>
                  <a:pt x="12307" y="565"/>
                </a:cubicBezTo>
                <a:cubicBezTo>
                  <a:pt x="12315" y="557"/>
                  <a:pt x="12330" y="551"/>
                  <a:pt x="12343" y="551"/>
                </a:cubicBezTo>
                <a:close/>
                <a:moveTo>
                  <a:pt x="12250" y="554"/>
                </a:moveTo>
                <a:cubicBezTo>
                  <a:pt x="12256" y="559"/>
                  <a:pt x="12256" y="565"/>
                  <a:pt x="12261" y="571"/>
                </a:cubicBezTo>
                <a:cubicBezTo>
                  <a:pt x="12244" y="571"/>
                  <a:pt x="12227" y="576"/>
                  <a:pt x="12210" y="576"/>
                </a:cubicBezTo>
                <a:cubicBezTo>
                  <a:pt x="12210" y="565"/>
                  <a:pt x="12222" y="559"/>
                  <a:pt x="12250" y="554"/>
                </a:cubicBezTo>
                <a:close/>
                <a:moveTo>
                  <a:pt x="11859" y="497"/>
                </a:moveTo>
                <a:lnTo>
                  <a:pt x="11859" y="497"/>
                </a:lnTo>
                <a:cubicBezTo>
                  <a:pt x="11808" y="520"/>
                  <a:pt x="11756" y="542"/>
                  <a:pt x="11717" y="576"/>
                </a:cubicBezTo>
                <a:cubicBezTo>
                  <a:pt x="11705" y="582"/>
                  <a:pt x="11694" y="582"/>
                  <a:pt x="11683" y="582"/>
                </a:cubicBezTo>
                <a:cubicBezTo>
                  <a:pt x="11717" y="565"/>
                  <a:pt x="11745" y="542"/>
                  <a:pt x="11768" y="514"/>
                </a:cubicBezTo>
                <a:cubicBezTo>
                  <a:pt x="11796" y="508"/>
                  <a:pt x="11825" y="503"/>
                  <a:pt x="11859" y="497"/>
                </a:cubicBezTo>
                <a:close/>
                <a:moveTo>
                  <a:pt x="11388" y="576"/>
                </a:moveTo>
                <a:cubicBezTo>
                  <a:pt x="11371" y="582"/>
                  <a:pt x="11359" y="582"/>
                  <a:pt x="11348" y="588"/>
                </a:cubicBezTo>
                <a:cubicBezTo>
                  <a:pt x="11348" y="582"/>
                  <a:pt x="11354" y="576"/>
                  <a:pt x="11354" y="576"/>
                </a:cubicBezTo>
                <a:close/>
                <a:moveTo>
                  <a:pt x="16199" y="593"/>
                </a:moveTo>
                <a:cubicBezTo>
                  <a:pt x="16205" y="593"/>
                  <a:pt x="16216" y="593"/>
                  <a:pt x="16227" y="599"/>
                </a:cubicBezTo>
                <a:cubicBezTo>
                  <a:pt x="16222" y="605"/>
                  <a:pt x="16210" y="605"/>
                  <a:pt x="16205" y="605"/>
                </a:cubicBezTo>
                <a:cubicBezTo>
                  <a:pt x="16199" y="605"/>
                  <a:pt x="16199" y="599"/>
                  <a:pt x="16193" y="593"/>
                </a:cubicBezTo>
                <a:close/>
                <a:moveTo>
                  <a:pt x="16369" y="616"/>
                </a:moveTo>
                <a:lnTo>
                  <a:pt x="16369" y="616"/>
                </a:lnTo>
                <a:cubicBezTo>
                  <a:pt x="16392" y="622"/>
                  <a:pt x="16420" y="627"/>
                  <a:pt x="16443" y="639"/>
                </a:cubicBezTo>
                <a:cubicBezTo>
                  <a:pt x="16443" y="639"/>
                  <a:pt x="16437" y="639"/>
                  <a:pt x="16437" y="644"/>
                </a:cubicBezTo>
                <a:cubicBezTo>
                  <a:pt x="16415" y="639"/>
                  <a:pt x="16392" y="627"/>
                  <a:pt x="16369" y="616"/>
                </a:cubicBezTo>
                <a:close/>
                <a:moveTo>
                  <a:pt x="15615" y="417"/>
                </a:moveTo>
                <a:cubicBezTo>
                  <a:pt x="15915" y="440"/>
                  <a:pt x="16210" y="491"/>
                  <a:pt x="16505" y="542"/>
                </a:cubicBezTo>
                <a:lnTo>
                  <a:pt x="16528" y="542"/>
                </a:lnTo>
                <a:lnTo>
                  <a:pt x="16625" y="559"/>
                </a:lnTo>
                <a:cubicBezTo>
                  <a:pt x="16698" y="576"/>
                  <a:pt x="16766" y="588"/>
                  <a:pt x="16840" y="599"/>
                </a:cubicBezTo>
                <a:cubicBezTo>
                  <a:pt x="16840" y="593"/>
                  <a:pt x="16846" y="582"/>
                  <a:pt x="16846" y="576"/>
                </a:cubicBezTo>
                <a:cubicBezTo>
                  <a:pt x="16937" y="644"/>
                  <a:pt x="17061" y="633"/>
                  <a:pt x="17164" y="661"/>
                </a:cubicBezTo>
                <a:cubicBezTo>
                  <a:pt x="17147" y="671"/>
                  <a:pt x="17130" y="675"/>
                  <a:pt x="17112" y="675"/>
                </a:cubicBezTo>
                <a:cubicBezTo>
                  <a:pt x="17070" y="675"/>
                  <a:pt x="17026" y="654"/>
                  <a:pt x="16982" y="650"/>
                </a:cubicBezTo>
                <a:cubicBezTo>
                  <a:pt x="16812" y="622"/>
                  <a:pt x="16642" y="593"/>
                  <a:pt x="16477" y="571"/>
                </a:cubicBezTo>
                <a:cubicBezTo>
                  <a:pt x="16477" y="565"/>
                  <a:pt x="16477" y="559"/>
                  <a:pt x="16477" y="559"/>
                </a:cubicBezTo>
                <a:cubicBezTo>
                  <a:pt x="16477" y="559"/>
                  <a:pt x="16471" y="565"/>
                  <a:pt x="16471" y="565"/>
                </a:cubicBezTo>
                <a:cubicBezTo>
                  <a:pt x="16205" y="525"/>
                  <a:pt x="15932" y="485"/>
                  <a:pt x="15666" y="451"/>
                </a:cubicBezTo>
                <a:cubicBezTo>
                  <a:pt x="15649" y="440"/>
                  <a:pt x="15632" y="429"/>
                  <a:pt x="15615" y="417"/>
                </a:cubicBezTo>
                <a:close/>
                <a:moveTo>
                  <a:pt x="11212" y="656"/>
                </a:moveTo>
                <a:cubicBezTo>
                  <a:pt x="11217" y="661"/>
                  <a:pt x="11223" y="678"/>
                  <a:pt x="11234" y="690"/>
                </a:cubicBezTo>
                <a:cubicBezTo>
                  <a:pt x="11223" y="690"/>
                  <a:pt x="11212" y="690"/>
                  <a:pt x="11206" y="695"/>
                </a:cubicBezTo>
                <a:cubicBezTo>
                  <a:pt x="11206" y="678"/>
                  <a:pt x="11212" y="667"/>
                  <a:pt x="11212" y="656"/>
                </a:cubicBezTo>
                <a:close/>
                <a:moveTo>
                  <a:pt x="16471" y="678"/>
                </a:moveTo>
                <a:cubicBezTo>
                  <a:pt x="16488" y="678"/>
                  <a:pt x="16505" y="684"/>
                  <a:pt x="16517" y="690"/>
                </a:cubicBezTo>
                <a:cubicBezTo>
                  <a:pt x="16505" y="695"/>
                  <a:pt x="16494" y="707"/>
                  <a:pt x="16483" y="718"/>
                </a:cubicBezTo>
                <a:cubicBezTo>
                  <a:pt x="16477" y="707"/>
                  <a:pt x="16477" y="690"/>
                  <a:pt x="16471" y="678"/>
                </a:cubicBezTo>
                <a:close/>
                <a:moveTo>
                  <a:pt x="11507" y="678"/>
                </a:moveTo>
                <a:cubicBezTo>
                  <a:pt x="11478" y="695"/>
                  <a:pt x="11456" y="718"/>
                  <a:pt x="11433" y="741"/>
                </a:cubicBezTo>
                <a:cubicBezTo>
                  <a:pt x="11410" y="746"/>
                  <a:pt x="11388" y="752"/>
                  <a:pt x="11365" y="752"/>
                </a:cubicBezTo>
                <a:lnTo>
                  <a:pt x="11359" y="752"/>
                </a:lnTo>
                <a:cubicBezTo>
                  <a:pt x="11359" y="752"/>
                  <a:pt x="11359" y="752"/>
                  <a:pt x="11354" y="758"/>
                </a:cubicBezTo>
                <a:cubicBezTo>
                  <a:pt x="11322" y="764"/>
                  <a:pt x="11293" y="766"/>
                  <a:pt x="11266" y="766"/>
                </a:cubicBezTo>
                <a:cubicBezTo>
                  <a:pt x="11239" y="766"/>
                  <a:pt x="11215" y="764"/>
                  <a:pt x="11195" y="758"/>
                </a:cubicBezTo>
                <a:cubicBezTo>
                  <a:pt x="11195" y="752"/>
                  <a:pt x="11195" y="746"/>
                  <a:pt x="11195" y="741"/>
                </a:cubicBezTo>
                <a:cubicBezTo>
                  <a:pt x="11234" y="729"/>
                  <a:pt x="11280" y="718"/>
                  <a:pt x="11320" y="707"/>
                </a:cubicBezTo>
                <a:cubicBezTo>
                  <a:pt x="11325" y="712"/>
                  <a:pt x="11331" y="718"/>
                  <a:pt x="11337" y="729"/>
                </a:cubicBezTo>
                <a:cubicBezTo>
                  <a:pt x="11348" y="718"/>
                  <a:pt x="11359" y="707"/>
                  <a:pt x="11376" y="695"/>
                </a:cubicBezTo>
                <a:lnTo>
                  <a:pt x="11422" y="690"/>
                </a:lnTo>
                <a:lnTo>
                  <a:pt x="11427" y="718"/>
                </a:lnTo>
                <a:cubicBezTo>
                  <a:pt x="11433" y="712"/>
                  <a:pt x="11433" y="695"/>
                  <a:pt x="11439" y="684"/>
                </a:cubicBezTo>
                <a:cubicBezTo>
                  <a:pt x="11461" y="678"/>
                  <a:pt x="11484" y="678"/>
                  <a:pt x="11507" y="678"/>
                </a:cubicBezTo>
                <a:close/>
                <a:moveTo>
                  <a:pt x="17164" y="678"/>
                </a:moveTo>
                <a:cubicBezTo>
                  <a:pt x="17351" y="678"/>
                  <a:pt x="17544" y="758"/>
                  <a:pt x="17725" y="809"/>
                </a:cubicBezTo>
                <a:cubicBezTo>
                  <a:pt x="17711" y="813"/>
                  <a:pt x="17696" y="814"/>
                  <a:pt x="17681" y="814"/>
                </a:cubicBezTo>
                <a:cubicBezTo>
                  <a:pt x="17627" y="814"/>
                  <a:pt x="17573" y="794"/>
                  <a:pt x="17515" y="781"/>
                </a:cubicBezTo>
                <a:cubicBezTo>
                  <a:pt x="17396" y="752"/>
                  <a:pt x="17271" y="741"/>
                  <a:pt x="17164" y="678"/>
                </a:cubicBezTo>
                <a:close/>
                <a:moveTo>
                  <a:pt x="17748" y="798"/>
                </a:moveTo>
                <a:cubicBezTo>
                  <a:pt x="17793" y="798"/>
                  <a:pt x="17805" y="820"/>
                  <a:pt x="17782" y="854"/>
                </a:cubicBezTo>
                <a:cubicBezTo>
                  <a:pt x="17731" y="854"/>
                  <a:pt x="17720" y="832"/>
                  <a:pt x="17748" y="798"/>
                </a:cubicBezTo>
                <a:close/>
                <a:moveTo>
                  <a:pt x="18497" y="894"/>
                </a:moveTo>
                <a:cubicBezTo>
                  <a:pt x="18565" y="928"/>
                  <a:pt x="18667" y="917"/>
                  <a:pt x="18707" y="990"/>
                </a:cubicBezTo>
                <a:cubicBezTo>
                  <a:pt x="18633" y="973"/>
                  <a:pt x="18559" y="956"/>
                  <a:pt x="18491" y="934"/>
                </a:cubicBezTo>
                <a:cubicBezTo>
                  <a:pt x="18491" y="928"/>
                  <a:pt x="18497" y="905"/>
                  <a:pt x="18497" y="894"/>
                </a:cubicBezTo>
                <a:close/>
                <a:moveTo>
                  <a:pt x="11149" y="758"/>
                </a:moveTo>
                <a:lnTo>
                  <a:pt x="11104" y="809"/>
                </a:lnTo>
                <a:cubicBezTo>
                  <a:pt x="11092" y="806"/>
                  <a:pt x="11080" y="805"/>
                  <a:pt x="11069" y="805"/>
                </a:cubicBezTo>
                <a:cubicBezTo>
                  <a:pt x="11004" y="805"/>
                  <a:pt x="10945" y="842"/>
                  <a:pt x="10883" y="866"/>
                </a:cubicBezTo>
                <a:cubicBezTo>
                  <a:pt x="10894" y="877"/>
                  <a:pt x="10905" y="888"/>
                  <a:pt x="10911" y="894"/>
                </a:cubicBezTo>
                <a:cubicBezTo>
                  <a:pt x="10888" y="911"/>
                  <a:pt x="10860" y="922"/>
                  <a:pt x="10837" y="939"/>
                </a:cubicBezTo>
                <a:cubicBezTo>
                  <a:pt x="10828" y="942"/>
                  <a:pt x="10819" y="943"/>
                  <a:pt x="10809" y="943"/>
                </a:cubicBezTo>
                <a:cubicBezTo>
                  <a:pt x="10771" y="943"/>
                  <a:pt x="10733" y="927"/>
                  <a:pt x="10696" y="927"/>
                </a:cubicBezTo>
                <a:cubicBezTo>
                  <a:pt x="10677" y="927"/>
                  <a:pt x="10657" y="931"/>
                  <a:pt x="10639" y="945"/>
                </a:cubicBezTo>
                <a:cubicBezTo>
                  <a:pt x="10633" y="956"/>
                  <a:pt x="10627" y="979"/>
                  <a:pt x="10622" y="990"/>
                </a:cubicBezTo>
                <a:cubicBezTo>
                  <a:pt x="10622" y="996"/>
                  <a:pt x="10616" y="996"/>
                  <a:pt x="10610" y="996"/>
                </a:cubicBezTo>
                <a:cubicBezTo>
                  <a:pt x="10622" y="979"/>
                  <a:pt x="10627" y="956"/>
                  <a:pt x="10639" y="939"/>
                </a:cubicBezTo>
                <a:cubicBezTo>
                  <a:pt x="10809" y="883"/>
                  <a:pt x="10973" y="815"/>
                  <a:pt x="11149" y="758"/>
                </a:cubicBezTo>
                <a:close/>
                <a:moveTo>
                  <a:pt x="17436" y="826"/>
                </a:moveTo>
                <a:lnTo>
                  <a:pt x="17436" y="826"/>
                </a:lnTo>
                <a:cubicBezTo>
                  <a:pt x="17595" y="866"/>
                  <a:pt x="17742" y="928"/>
                  <a:pt x="17901" y="945"/>
                </a:cubicBezTo>
                <a:cubicBezTo>
                  <a:pt x="17941" y="951"/>
                  <a:pt x="17969" y="973"/>
                  <a:pt x="17992" y="1002"/>
                </a:cubicBezTo>
                <a:cubicBezTo>
                  <a:pt x="17963" y="1002"/>
                  <a:pt x="17906" y="967"/>
                  <a:pt x="17869" y="967"/>
                </a:cubicBezTo>
                <a:cubicBezTo>
                  <a:pt x="17848" y="967"/>
                  <a:pt x="17833" y="978"/>
                  <a:pt x="17833" y="1013"/>
                </a:cubicBezTo>
                <a:cubicBezTo>
                  <a:pt x="17827" y="996"/>
                  <a:pt x="17822" y="973"/>
                  <a:pt x="17816" y="956"/>
                </a:cubicBezTo>
                <a:cubicBezTo>
                  <a:pt x="17680" y="939"/>
                  <a:pt x="17549" y="900"/>
                  <a:pt x="17436" y="826"/>
                </a:cubicBezTo>
                <a:close/>
                <a:moveTo>
                  <a:pt x="10599" y="951"/>
                </a:moveTo>
                <a:lnTo>
                  <a:pt x="10599" y="951"/>
                </a:lnTo>
                <a:cubicBezTo>
                  <a:pt x="10571" y="979"/>
                  <a:pt x="10542" y="1002"/>
                  <a:pt x="10508" y="1025"/>
                </a:cubicBezTo>
                <a:lnTo>
                  <a:pt x="10372" y="1053"/>
                </a:lnTo>
                <a:cubicBezTo>
                  <a:pt x="10451" y="1025"/>
                  <a:pt x="10525" y="990"/>
                  <a:pt x="10599" y="951"/>
                </a:cubicBezTo>
                <a:close/>
                <a:moveTo>
                  <a:pt x="10576" y="1093"/>
                </a:moveTo>
                <a:cubicBezTo>
                  <a:pt x="10582" y="1098"/>
                  <a:pt x="10588" y="1104"/>
                  <a:pt x="10593" y="1110"/>
                </a:cubicBezTo>
                <a:cubicBezTo>
                  <a:pt x="10588" y="1104"/>
                  <a:pt x="10576" y="1098"/>
                  <a:pt x="10571" y="1098"/>
                </a:cubicBezTo>
                <a:cubicBezTo>
                  <a:pt x="10571" y="1098"/>
                  <a:pt x="10571" y="1093"/>
                  <a:pt x="10576" y="1093"/>
                </a:cubicBezTo>
                <a:close/>
                <a:moveTo>
                  <a:pt x="10469" y="1121"/>
                </a:moveTo>
                <a:cubicBezTo>
                  <a:pt x="10486" y="1127"/>
                  <a:pt x="10508" y="1138"/>
                  <a:pt x="10520" y="1138"/>
                </a:cubicBezTo>
                <a:lnTo>
                  <a:pt x="10423" y="1138"/>
                </a:lnTo>
                <a:cubicBezTo>
                  <a:pt x="10423" y="1138"/>
                  <a:pt x="10429" y="1138"/>
                  <a:pt x="10429" y="1132"/>
                </a:cubicBezTo>
                <a:cubicBezTo>
                  <a:pt x="10440" y="1132"/>
                  <a:pt x="10457" y="1127"/>
                  <a:pt x="10469" y="1121"/>
                </a:cubicBezTo>
                <a:close/>
                <a:moveTo>
                  <a:pt x="10293" y="1172"/>
                </a:moveTo>
                <a:lnTo>
                  <a:pt x="10293" y="1172"/>
                </a:lnTo>
                <a:cubicBezTo>
                  <a:pt x="10253" y="1189"/>
                  <a:pt x="10219" y="1212"/>
                  <a:pt x="10179" y="1234"/>
                </a:cubicBezTo>
                <a:cubicBezTo>
                  <a:pt x="10134" y="1251"/>
                  <a:pt x="10088" y="1263"/>
                  <a:pt x="10043" y="1274"/>
                </a:cubicBezTo>
                <a:cubicBezTo>
                  <a:pt x="10043" y="1268"/>
                  <a:pt x="10037" y="1251"/>
                  <a:pt x="10037" y="1246"/>
                </a:cubicBezTo>
                <a:cubicBezTo>
                  <a:pt x="10077" y="1234"/>
                  <a:pt x="10122" y="1217"/>
                  <a:pt x="10168" y="1206"/>
                </a:cubicBezTo>
                <a:cubicBezTo>
                  <a:pt x="10173" y="1212"/>
                  <a:pt x="10179" y="1217"/>
                  <a:pt x="10185" y="1223"/>
                </a:cubicBezTo>
                <a:cubicBezTo>
                  <a:pt x="10185" y="1217"/>
                  <a:pt x="10191" y="1206"/>
                  <a:pt x="10191" y="1200"/>
                </a:cubicBezTo>
                <a:cubicBezTo>
                  <a:pt x="10225" y="1189"/>
                  <a:pt x="10259" y="1178"/>
                  <a:pt x="10293" y="1172"/>
                </a:cubicBezTo>
                <a:close/>
                <a:moveTo>
                  <a:pt x="17799" y="826"/>
                </a:moveTo>
                <a:lnTo>
                  <a:pt x="17799" y="826"/>
                </a:lnTo>
                <a:cubicBezTo>
                  <a:pt x="17986" y="843"/>
                  <a:pt x="18162" y="928"/>
                  <a:pt x="18344" y="973"/>
                </a:cubicBezTo>
                <a:lnTo>
                  <a:pt x="18344" y="939"/>
                </a:lnTo>
                <a:cubicBezTo>
                  <a:pt x="18355" y="956"/>
                  <a:pt x="18366" y="968"/>
                  <a:pt x="18378" y="985"/>
                </a:cubicBezTo>
                <a:cubicBezTo>
                  <a:pt x="18627" y="1070"/>
                  <a:pt x="18894" y="1127"/>
                  <a:pt x="19132" y="1240"/>
                </a:cubicBezTo>
                <a:cubicBezTo>
                  <a:pt x="19132" y="1229"/>
                  <a:pt x="19138" y="1212"/>
                  <a:pt x="19138" y="1200"/>
                </a:cubicBezTo>
                <a:cubicBezTo>
                  <a:pt x="19189" y="1291"/>
                  <a:pt x="19320" y="1291"/>
                  <a:pt x="19399" y="1348"/>
                </a:cubicBezTo>
                <a:cubicBezTo>
                  <a:pt x="19393" y="1349"/>
                  <a:pt x="19387" y="1349"/>
                  <a:pt x="19381" y="1349"/>
                </a:cubicBezTo>
                <a:cubicBezTo>
                  <a:pt x="19320" y="1349"/>
                  <a:pt x="19273" y="1302"/>
                  <a:pt x="19215" y="1302"/>
                </a:cubicBezTo>
                <a:cubicBezTo>
                  <a:pt x="19212" y="1302"/>
                  <a:pt x="19209" y="1302"/>
                  <a:pt x="19206" y="1303"/>
                </a:cubicBezTo>
                <a:cubicBezTo>
                  <a:pt x="18758" y="1093"/>
                  <a:pt x="18236" y="1030"/>
                  <a:pt x="17799" y="826"/>
                </a:cubicBezTo>
                <a:close/>
                <a:moveTo>
                  <a:pt x="9945" y="1285"/>
                </a:moveTo>
                <a:cubicBezTo>
                  <a:pt x="9965" y="1285"/>
                  <a:pt x="9985" y="1287"/>
                  <a:pt x="10003" y="1291"/>
                </a:cubicBezTo>
                <a:cubicBezTo>
                  <a:pt x="9935" y="1320"/>
                  <a:pt x="9856" y="1342"/>
                  <a:pt x="9782" y="1359"/>
                </a:cubicBezTo>
                <a:cubicBezTo>
                  <a:pt x="9817" y="1307"/>
                  <a:pt x="9881" y="1285"/>
                  <a:pt x="9945" y="1285"/>
                </a:cubicBezTo>
                <a:close/>
                <a:moveTo>
                  <a:pt x="10917" y="781"/>
                </a:moveTo>
                <a:cubicBezTo>
                  <a:pt x="10650" y="860"/>
                  <a:pt x="10395" y="968"/>
                  <a:pt x="10156" y="1110"/>
                </a:cubicBezTo>
                <a:lnTo>
                  <a:pt x="10156" y="1115"/>
                </a:lnTo>
                <a:cubicBezTo>
                  <a:pt x="10094" y="1132"/>
                  <a:pt x="10032" y="1155"/>
                  <a:pt x="9969" y="1189"/>
                </a:cubicBezTo>
                <a:cubicBezTo>
                  <a:pt x="9964" y="1172"/>
                  <a:pt x="9952" y="1144"/>
                  <a:pt x="9947" y="1127"/>
                </a:cubicBezTo>
                <a:cubicBezTo>
                  <a:pt x="9924" y="1132"/>
                  <a:pt x="9867" y="1138"/>
                  <a:pt x="9839" y="1144"/>
                </a:cubicBezTo>
                <a:cubicBezTo>
                  <a:pt x="9833" y="1166"/>
                  <a:pt x="9827" y="1189"/>
                  <a:pt x="9822" y="1212"/>
                </a:cubicBezTo>
                <a:lnTo>
                  <a:pt x="9878" y="1200"/>
                </a:lnTo>
                <a:lnTo>
                  <a:pt x="9878" y="1200"/>
                </a:lnTo>
                <a:cubicBezTo>
                  <a:pt x="9861" y="1212"/>
                  <a:pt x="9816" y="1234"/>
                  <a:pt x="9793" y="1246"/>
                </a:cubicBezTo>
                <a:cubicBezTo>
                  <a:pt x="9799" y="1234"/>
                  <a:pt x="9810" y="1206"/>
                  <a:pt x="9816" y="1195"/>
                </a:cubicBezTo>
                <a:cubicBezTo>
                  <a:pt x="9805" y="1189"/>
                  <a:pt x="9782" y="1166"/>
                  <a:pt x="9771" y="1161"/>
                </a:cubicBezTo>
                <a:cubicBezTo>
                  <a:pt x="9725" y="1183"/>
                  <a:pt x="9686" y="1200"/>
                  <a:pt x="9640" y="1217"/>
                </a:cubicBezTo>
                <a:lnTo>
                  <a:pt x="9640" y="1251"/>
                </a:lnTo>
                <a:cubicBezTo>
                  <a:pt x="9668" y="1244"/>
                  <a:pt x="9696" y="1240"/>
                  <a:pt x="9724" y="1240"/>
                </a:cubicBezTo>
                <a:cubicBezTo>
                  <a:pt x="9742" y="1240"/>
                  <a:pt x="9759" y="1241"/>
                  <a:pt x="9776" y="1246"/>
                </a:cubicBezTo>
                <a:cubicBezTo>
                  <a:pt x="9731" y="1246"/>
                  <a:pt x="9686" y="1268"/>
                  <a:pt x="9646" y="1297"/>
                </a:cubicBezTo>
                <a:cubicBezTo>
                  <a:pt x="9634" y="1268"/>
                  <a:pt x="9629" y="1246"/>
                  <a:pt x="9617" y="1217"/>
                </a:cubicBezTo>
                <a:cubicBezTo>
                  <a:pt x="9572" y="1234"/>
                  <a:pt x="9527" y="1251"/>
                  <a:pt x="9487" y="1268"/>
                </a:cubicBezTo>
                <a:cubicBezTo>
                  <a:pt x="9521" y="1268"/>
                  <a:pt x="9595" y="1268"/>
                  <a:pt x="9629" y="1274"/>
                </a:cubicBezTo>
                <a:cubicBezTo>
                  <a:pt x="9605" y="1293"/>
                  <a:pt x="9574" y="1304"/>
                  <a:pt x="9538" y="1304"/>
                </a:cubicBezTo>
                <a:cubicBezTo>
                  <a:pt x="9531" y="1304"/>
                  <a:pt x="9523" y="1303"/>
                  <a:pt x="9515" y="1303"/>
                </a:cubicBezTo>
                <a:cubicBezTo>
                  <a:pt x="9442" y="1354"/>
                  <a:pt x="9351" y="1371"/>
                  <a:pt x="9271" y="1405"/>
                </a:cubicBezTo>
                <a:lnTo>
                  <a:pt x="9237" y="1371"/>
                </a:lnTo>
                <a:cubicBezTo>
                  <a:pt x="9232" y="1388"/>
                  <a:pt x="9215" y="1427"/>
                  <a:pt x="9209" y="1444"/>
                </a:cubicBezTo>
                <a:cubicBezTo>
                  <a:pt x="9192" y="1427"/>
                  <a:pt x="9175" y="1405"/>
                  <a:pt x="9158" y="1382"/>
                </a:cubicBezTo>
                <a:cubicBezTo>
                  <a:pt x="9141" y="1416"/>
                  <a:pt x="9118" y="1444"/>
                  <a:pt x="9101" y="1478"/>
                </a:cubicBezTo>
                <a:cubicBezTo>
                  <a:pt x="9073" y="1484"/>
                  <a:pt x="9044" y="1490"/>
                  <a:pt x="9016" y="1495"/>
                </a:cubicBezTo>
                <a:cubicBezTo>
                  <a:pt x="9044" y="1467"/>
                  <a:pt x="9067" y="1433"/>
                  <a:pt x="9084" y="1399"/>
                </a:cubicBezTo>
                <a:lnTo>
                  <a:pt x="9084" y="1399"/>
                </a:lnTo>
                <a:cubicBezTo>
                  <a:pt x="9061" y="1410"/>
                  <a:pt x="9016" y="1433"/>
                  <a:pt x="8993" y="1444"/>
                </a:cubicBezTo>
                <a:cubicBezTo>
                  <a:pt x="8988" y="1433"/>
                  <a:pt x="8976" y="1405"/>
                  <a:pt x="8971" y="1388"/>
                </a:cubicBezTo>
                <a:cubicBezTo>
                  <a:pt x="8965" y="1410"/>
                  <a:pt x="8954" y="1450"/>
                  <a:pt x="8948" y="1473"/>
                </a:cubicBezTo>
                <a:cubicBezTo>
                  <a:pt x="8946" y="1472"/>
                  <a:pt x="8944" y="1472"/>
                  <a:pt x="8942" y="1472"/>
                </a:cubicBezTo>
                <a:cubicBezTo>
                  <a:pt x="8921" y="1472"/>
                  <a:pt x="8884" y="1485"/>
                  <a:pt x="8859" y="1485"/>
                </a:cubicBezTo>
                <a:cubicBezTo>
                  <a:pt x="8838" y="1485"/>
                  <a:pt x="8825" y="1476"/>
                  <a:pt x="8834" y="1444"/>
                </a:cubicBezTo>
                <a:cubicBezTo>
                  <a:pt x="8920" y="1359"/>
                  <a:pt x="9107" y="1382"/>
                  <a:pt x="9152" y="1251"/>
                </a:cubicBezTo>
                <a:cubicBezTo>
                  <a:pt x="9158" y="1263"/>
                  <a:pt x="9164" y="1291"/>
                  <a:pt x="9169" y="1303"/>
                </a:cubicBezTo>
                <a:cubicBezTo>
                  <a:pt x="9470" y="1212"/>
                  <a:pt x="9759" y="1087"/>
                  <a:pt x="10066" y="1002"/>
                </a:cubicBezTo>
                <a:cubicBezTo>
                  <a:pt x="10066" y="979"/>
                  <a:pt x="10071" y="962"/>
                  <a:pt x="10071" y="939"/>
                </a:cubicBezTo>
                <a:cubicBezTo>
                  <a:pt x="10083" y="945"/>
                  <a:pt x="10094" y="968"/>
                  <a:pt x="10105" y="973"/>
                </a:cubicBezTo>
                <a:cubicBezTo>
                  <a:pt x="10145" y="956"/>
                  <a:pt x="10196" y="945"/>
                  <a:pt x="10242" y="934"/>
                </a:cubicBezTo>
                <a:lnTo>
                  <a:pt x="10242" y="934"/>
                </a:lnTo>
                <a:cubicBezTo>
                  <a:pt x="10196" y="956"/>
                  <a:pt x="10151" y="973"/>
                  <a:pt x="10105" y="990"/>
                </a:cubicBezTo>
                <a:cubicBezTo>
                  <a:pt x="10117" y="1019"/>
                  <a:pt x="10128" y="1042"/>
                  <a:pt x="10145" y="1064"/>
                </a:cubicBezTo>
                <a:cubicBezTo>
                  <a:pt x="10208" y="1013"/>
                  <a:pt x="10287" y="979"/>
                  <a:pt x="10361" y="956"/>
                </a:cubicBezTo>
                <a:cubicBezTo>
                  <a:pt x="10372" y="945"/>
                  <a:pt x="10389" y="922"/>
                  <a:pt x="10395" y="911"/>
                </a:cubicBezTo>
                <a:cubicBezTo>
                  <a:pt x="10406" y="917"/>
                  <a:pt x="10429" y="934"/>
                  <a:pt x="10440" y="939"/>
                </a:cubicBezTo>
                <a:cubicBezTo>
                  <a:pt x="10474" y="911"/>
                  <a:pt x="10503" y="883"/>
                  <a:pt x="10537" y="854"/>
                </a:cubicBezTo>
                <a:cubicBezTo>
                  <a:pt x="10543" y="856"/>
                  <a:pt x="10550" y="857"/>
                  <a:pt x="10557" y="857"/>
                </a:cubicBezTo>
                <a:cubicBezTo>
                  <a:pt x="10573" y="857"/>
                  <a:pt x="10589" y="853"/>
                  <a:pt x="10605" y="849"/>
                </a:cubicBezTo>
                <a:cubicBezTo>
                  <a:pt x="10608" y="849"/>
                  <a:pt x="10612" y="849"/>
                  <a:pt x="10616" y="849"/>
                </a:cubicBezTo>
                <a:cubicBezTo>
                  <a:pt x="10714" y="849"/>
                  <a:pt x="10813" y="781"/>
                  <a:pt x="10917" y="781"/>
                </a:cubicBezTo>
                <a:close/>
                <a:moveTo>
                  <a:pt x="20299" y="1485"/>
                </a:moveTo>
                <a:cubicBezTo>
                  <a:pt x="20286" y="1491"/>
                  <a:pt x="20280" y="1497"/>
                  <a:pt x="20277" y="1503"/>
                </a:cubicBezTo>
                <a:lnTo>
                  <a:pt x="20277" y="1503"/>
                </a:lnTo>
                <a:cubicBezTo>
                  <a:pt x="20284" y="1497"/>
                  <a:pt x="20291" y="1491"/>
                  <a:pt x="20299" y="1485"/>
                </a:cubicBezTo>
                <a:close/>
                <a:moveTo>
                  <a:pt x="9730" y="1359"/>
                </a:moveTo>
                <a:cubicBezTo>
                  <a:pt x="9751" y="1359"/>
                  <a:pt x="9772" y="1361"/>
                  <a:pt x="9793" y="1365"/>
                </a:cubicBezTo>
                <a:cubicBezTo>
                  <a:pt x="9612" y="1405"/>
                  <a:pt x="9442" y="1467"/>
                  <a:pt x="9271" y="1541"/>
                </a:cubicBezTo>
                <a:lnTo>
                  <a:pt x="9260" y="1518"/>
                </a:lnTo>
                <a:cubicBezTo>
                  <a:pt x="9405" y="1463"/>
                  <a:pt x="9568" y="1359"/>
                  <a:pt x="9730" y="1359"/>
                </a:cubicBezTo>
                <a:close/>
                <a:moveTo>
                  <a:pt x="19405" y="1359"/>
                </a:moveTo>
                <a:lnTo>
                  <a:pt x="19405" y="1359"/>
                </a:lnTo>
                <a:cubicBezTo>
                  <a:pt x="19530" y="1382"/>
                  <a:pt x="19660" y="1427"/>
                  <a:pt x="19762" y="1501"/>
                </a:cubicBezTo>
                <a:lnTo>
                  <a:pt x="19757" y="1501"/>
                </a:lnTo>
                <a:cubicBezTo>
                  <a:pt x="19688" y="1484"/>
                  <a:pt x="19620" y="1456"/>
                  <a:pt x="19564" y="1416"/>
                </a:cubicBezTo>
                <a:cubicBezTo>
                  <a:pt x="19524" y="1427"/>
                  <a:pt x="19473" y="1422"/>
                  <a:pt x="19450" y="1456"/>
                </a:cubicBezTo>
                <a:cubicBezTo>
                  <a:pt x="19501" y="1507"/>
                  <a:pt x="19575" y="1524"/>
                  <a:pt x="19643" y="1541"/>
                </a:cubicBezTo>
                <a:cubicBezTo>
                  <a:pt x="19632" y="1546"/>
                  <a:pt x="19615" y="1564"/>
                  <a:pt x="19603" y="1569"/>
                </a:cubicBezTo>
                <a:cubicBezTo>
                  <a:pt x="19581" y="1558"/>
                  <a:pt x="19558" y="1541"/>
                  <a:pt x="19535" y="1524"/>
                </a:cubicBezTo>
                <a:cubicBezTo>
                  <a:pt x="19518" y="1541"/>
                  <a:pt x="19501" y="1552"/>
                  <a:pt x="19484" y="1569"/>
                </a:cubicBezTo>
                <a:lnTo>
                  <a:pt x="19496" y="1529"/>
                </a:lnTo>
                <a:cubicBezTo>
                  <a:pt x="19393" y="1490"/>
                  <a:pt x="19314" y="1422"/>
                  <a:pt x="19201" y="1410"/>
                </a:cubicBezTo>
                <a:cubicBezTo>
                  <a:pt x="19206" y="1405"/>
                  <a:pt x="19206" y="1399"/>
                  <a:pt x="19212" y="1393"/>
                </a:cubicBezTo>
                <a:cubicBezTo>
                  <a:pt x="19291" y="1416"/>
                  <a:pt x="19371" y="1439"/>
                  <a:pt x="19444" y="1456"/>
                </a:cubicBezTo>
                <a:cubicBezTo>
                  <a:pt x="19456" y="1444"/>
                  <a:pt x="19479" y="1416"/>
                  <a:pt x="19484" y="1405"/>
                </a:cubicBezTo>
                <a:cubicBezTo>
                  <a:pt x="19467" y="1393"/>
                  <a:pt x="19427" y="1371"/>
                  <a:pt x="19405" y="1359"/>
                </a:cubicBezTo>
                <a:close/>
                <a:moveTo>
                  <a:pt x="9366" y="1581"/>
                </a:moveTo>
                <a:cubicBezTo>
                  <a:pt x="9385" y="1581"/>
                  <a:pt x="9405" y="1586"/>
                  <a:pt x="9425" y="1598"/>
                </a:cubicBezTo>
                <a:cubicBezTo>
                  <a:pt x="9360" y="1618"/>
                  <a:pt x="9290" y="1651"/>
                  <a:pt x="9221" y="1651"/>
                </a:cubicBezTo>
                <a:cubicBezTo>
                  <a:pt x="9211" y="1651"/>
                  <a:pt x="9202" y="1650"/>
                  <a:pt x="9192" y="1649"/>
                </a:cubicBezTo>
                <a:cubicBezTo>
                  <a:pt x="9248" y="1631"/>
                  <a:pt x="9305" y="1581"/>
                  <a:pt x="9366" y="1581"/>
                </a:cubicBezTo>
                <a:close/>
                <a:moveTo>
                  <a:pt x="8983" y="1607"/>
                </a:moveTo>
                <a:cubicBezTo>
                  <a:pt x="8994" y="1607"/>
                  <a:pt x="9003" y="1609"/>
                  <a:pt x="9010" y="1615"/>
                </a:cubicBezTo>
                <a:cubicBezTo>
                  <a:pt x="9019" y="1650"/>
                  <a:pt x="8977" y="1671"/>
                  <a:pt x="8942" y="1671"/>
                </a:cubicBezTo>
                <a:cubicBezTo>
                  <a:pt x="8931" y="1671"/>
                  <a:pt x="8922" y="1669"/>
                  <a:pt x="8914" y="1666"/>
                </a:cubicBezTo>
                <a:cubicBezTo>
                  <a:pt x="8905" y="1631"/>
                  <a:pt x="8949" y="1607"/>
                  <a:pt x="8983" y="1607"/>
                </a:cubicBezTo>
                <a:close/>
                <a:moveTo>
                  <a:pt x="20218" y="1674"/>
                </a:moveTo>
                <a:cubicBezTo>
                  <a:pt x="20247" y="1674"/>
                  <a:pt x="20284" y="1698"/>
                  <a:pt x="20284" y="1722"/>
                </a:cubicBezTo>
                <a:cubicBezTo>
                  <a:pt x="20277" y="1735"/>
                  <a:pt x="20265" y="1740"/>
                  <a:pt x="20253" y="1740"/>
                </a:cubicBezTo>
                <a:cubicBezTo>
                  <a:pt x="20225" y="1740"/>
                  <a:pt x="20192" y="1716"/>
                  <a:pt x="20188" y="1688"/>
                </a:cubicBezTo>
                <a:cubicBezTo>
                  <a:pt x="20194" y="1678"/>
                  <a:pt x="20205" y="1674"/>
                  <a:pt x="20218" y="1674"/>
                </a:cubicBezTo>
                <a:close/>
                <a:moveTo>
                  <a:pt x="15983" y="1745"/>
                </a:moveTo>
                <a:lnTo>
                  <a:pt x="16000" y="1751"/>
                </a:lnTo>
                <a:cubicBezTo>
                  <a:pt x="16023" y="1768"/>
                  <a:pt x="16052" y="1768"/>
                  <a:pt x="16080" y="1768"/>
                </a:cubicBezTo>
                <a:cubicBezTo>
                  <a:pt x="16103" y="1773"/>
                  <a:pt x="16125" y="1779"/>
                  <a:pt x="16148" y="1785"/>
                </a:cubicBezTo>
                <a:cubicBezTo>
                  <a:pt x="16127" y="1792"/>
                  <a:pt x="16105" y="1795"/>
                  <a:pt x="16084" y="1795"/>
                </a:cubicBezTo>
                <a:cubicBezTo>
                  <a:pt x="16054" y="1795"/>
                  <a:pt x="16024" y="1789"/>
                  <a:pt x="15995" y="1779"/>
                </a:cubicBezTo>
                <a:cubicBezTo>
                  <a:pt x="15989" y="1768"/>
                  <a:pt x="15989" y="1756"/>
                  <a:pt x="15983" y="1745"/>
                </a:cubicBezTo>
                <a:close/>
                <a:moveTo>
                  <a:pt x="13720" y="1825"/>
                </a:moveTo>
                <a:cubicBezTo>
                  <a:pt x="13731" y="1836"/>
                  <a:pt x="13748" y="1842"/>
                  <a:pt x="13765" y="1842"/>
                </a:cubicBezTo>
                <a:cubicBezTo>
                  <a:pt x="13742" y="1847"/>
                  <a:pt x="13725" y="1847"/>
                  <a:pt x="13708" y="1847"/>
                </a:cubicBezTo>
                <a:cubicBezTo>
                  <a:pt x="13714" y="1842"/>
                  <a:pt x="13714" y="1836"/>
                  <a:pt x="13720" y="1825"/>
                </a:cubicBezTo>
                <a:close/>
                <a:moveTo>
                  <a:pt x="13561" y="1853"/>
                </a:moveTo>
                <a:cubicBezTo>
                  <a:pt x="13566" y="1853"/>
                  <a:pt x="13578" y="1853"/>
                  <a:pt x="13583" y="1859"/>
                </a:cubicBezTo>
                <a:lnTo>
                  <a:pt x="13544" y="1859"/>
                </a:lnTo>
                <a:cubicBezTo>
                  <a:pt x="13549" y="1859"/>
                  <a:pt x="13555" y="1853"/>
                  <a:pt x="13561" y="1853"/>
                </a:cubicBezTo>
                <a:close/>
                <a:moveTo>
                  <a:pt x="13127" y="1813"/>
                </a:moveTo>
                <a:cubicBezTo>
                  <a:pt x="13145" y="1813"/>
                  <a:pt x="13161" y="1822"/>
                  <a:pt x="13158" y="1842"/>
                </a:cubicBezTo>
                <a:cubicBezTo>
                  <a:pt x="13155" y="1856"/>
                  <a:pt x="13137" y="1864"/>
                  <a:pt x="13119" y="1864"/>
                </a:cubicBezTo>
                <a:cubicBezTo>
                  <a:pt x="13101" y="1864"/>
                  <a:pt x="13084" y="1856"/>
                  <a:pt x="13084" y="1836"/>
                </a:cubicBezTo>
                <a:cubicBezTo>
                  <a:pt x="13090" y="1822"/>
                  <a:pt x="13110" y="1813"/>
                  <a:pt x="13127" y="1813"/>
                </a:cubicBezTo>
                <a:close/>
                <a:moveTo>
                  <a:pt x="16177" y="1790"/>
                </a:moveTo>
                <a:cubicBezTo>
                  <a:pt x="16315" y="1790"/>
                  <a:pt x="16458" y="1827"/>
                  <a:pt x="16596" y="1864"/>
                </a:cubicBezTo>
                <a:cubicBezTo>
                  <a:pt x="16443" y="1864"/>
                  <a:pt x="16290" y="1836"/>
                  <a:pt x="16148" y="1790"/>
                </a:cubicBezTo>
                <a:cubicBezTo>
                  <a:pt x="16158" y="1790"/>
                  <a:pt x="16167" y="1790"/>
                  <a:pt x="16177" y="1790"/>
                </a:cubicBezTo>
                <a:close/>
                <a:moveTo>
                  <a:pt x="15093" y="1745"/>
                </a:moveTo>
                <a:cubicBezTo>
                  <a:pt x="15098" y="1745"/>
                  <a:pt x="15104" y="1745"/>
                  <a:pt x="15104" y="1751"/>
                </a:cubicBezTo>
                <a:cubicBezTo>
                  <a:pt x="15115" y="1762"/>
                  <a:pt x="15127" y="1773"/>
                  <a:pt x="15138" y="1785"/>
                </a:cubicBezTo>
                <a:cubicBezTo>
                  <a:pt x="15206" y="1779"/>
                  <a:pt x="15280" y="1779"/>
                  <a:pt x="15354" y="1773"/>
                </a:cubicBezTo>
                <a:cubicBezTo>
                  <a:pt x="15496" y="1785"/>
                  <a:pt x="15637" y="1790"/>
                  <a:pt x="15774" y="1796"/>
                </a:cubicBezTo>
                <a:cubicBezTo>
                  <a:pt x="15830" y="1813"/>
                  <a:pt x="15887" y="1830"/>
                  <a:pt x="15944" y="1842"/>
                </a:cubicBezTo>
                <a:cubicBezTo>
                  <a:pt x="15932" y="1813"/>
                  <a:pt x="15915" y="1790"/>
                  <a:pt x="15904" y="1768"/>
                </a:cubicBezTo>
                <a:cubicBezTo>
                  <a:pt x="15876" y="1762"/>
                  <a:pt x="15853" y="1756"/>
                  <a:pt x="15825" y="1751"/>
                </a:cubicBezTo>
                <a:cubicBezTo>
                  <a:pt x="15870" y="1751"/>
                  <a:pt x="15921" y="1756"/>
                  <a:pt x="15966" y="1773"/>
                </a:cubicBezTo>
                <a:cubicBezTo>
                  <a:pt x="15961" y="1802"/>
                  <a:pt x="15961" y="1825"/>
                  <a:pt x="15955" y="1853"/>
                </a:cubicBezTo>
                <a:cubicBezTo>
                  <a:pt x="15968" y="1852"/>
                  <a:pt x="15982" y="1851"/>
                  <a:pt x="15996" y="1851"/>
                </a:cubicBezTo>
                <a:cubicBezTo>
                  <a:pt x="16041" y="1851"/>
                  <a:pt x="16088" y="1858"/>
                  <a:pt x="16131" y="1876"/>
                </a:cubicBezTo>
                <a:cubicBezTo>
                  <a:pt x="16131" y="1864"/>
                  <a:pt x="16142" y="1836"/>
                  <a:pt x="16148" y="1825"/>
                </a:cubicBezTo>
                <a:lnTo>
                  <a:pt x="16148" y="1881"/>
                </a:lnTo>
                <a:cubicBezTo>
                  <a:pt x="16227" y="1887"/>
                  <a:pt x="16301" y="1898"/>
                  <a:pt x="16381" y="1915"/>
                </a:cubicBezTo>
                <a:cubicBezTo>
                  <a:pt x="15910" y="1859"/>
                  <a:pt x="15439" y="1825"/>
                  <a:pt x="14957" y="1819"/>
                </a:cubicBezTo>
                <a:cubicBezTo>
                  <a:pt x="14854" y="1816"/>
                  <a:pt x="14754" y="1815"/>
                  <a:pt x="14653" y="1815"/>
                </a:cubicBezTo>
                <a:cubicBezTo>
                  <a:pt x="14565" y="1815"/>
                  <a:pt x="14477" y="1816"/>
                  <a:pt x="14389" y="1818"/>
                </a:cubicBezTo>
                <a:lnTo>
                  <a:pt x="14389" y="1818"/>
                </a:lnTo>
                <a:cubicBezTo>
                  <a:pt x="14427" y="1816"/>
                  <a:pt x="14465" y="1812"/>
                  <a:pt x="14503" y="1807"/>
                </a:cubicBezTo>
                <a:cubicBezTo>
                  <a:pt x="14503" y="1790"/>
                  <a:pt x="14514" y="1762"/>
                  <a:pt x="14514" y="1751"/>
                </a:cubicBezTo>
                <a:lnTo>
                  <a:pt x="14537" y="1796"/>
                </a:lnTo>
                <a:cubicBezTo>
                  <a:pt x="14662" y="1789"/>
                  <a:pt x="14788" y="1772"/>
                  <a:pt x="14912" y="1772"/>
                </a:cubicBezTo>
                <a:cubicBezTo>
                  <a:pt x="14978" y="1772"/>
                  <a:pt x="15044" y="1777"/>
                  <a:pt x="15110" y="1790"/>
                </a:cubicBezTo>
                <a:lnTo>
                  <a:pt x="15110" y="1785"/>
                </a:lnTo>
                <a:cubicBezTo>
                  <a:pt x="15110" y="1779"/>
                  <a:pt x="15098" y="1762"/>
                  <a:pt x="15093" y="1745"/>
                </a:cubicBezTo>
                <a:close/>
                <a:moveTo>
                  <a:pt x="12942" y="1910"/>
                </a:moveTo>
                <a:cubicBezTo>
                  <a:pt x="12942" y="1910"/>
                  <a:pt x="12948" y="1915"/>
                  <a:pt x="12954" y="1921"/>
                </a:cubicBezTo>
                <a:lnTo>
                  <a:pt x="12948" y="1921"/>
                </a:lnTo>
                <a:cubicBezTo>
                  <a:pt x="12942" y="1915"/>
                  <a:pt x="12942" y="1910"/>
                  <a:pt x="12942" y="1910"/>
                </a:cubicBezTo>
                <a:close/>
                <a:moveTo>
                  <a:pt x="20381" y="1876"/>
                </a:moveTo>
                <a:cubicBezTo>
                  <a:pt x="20449" y="1910"/>
                  <a:pt x="20568" y="1910"/>
                  <a:pt x="20579" y="2000"/>
                </a:cubicBezTo>
                <a:cubicBezTo>
                  <a:pt x="20511" y="1966"/>
                  <a:pt x="20426" y="1938"/>
                  <a:pt x="20381" y="1876"/>
                </a:cubicBezTo>
                <a:close/>
                <a:moveTo>
                  <a:pt x="16591" y="1870"/>
                </a:moveTo>
                <a:cubicBezTo>
                  <a:pt x="16891" y="1915"/>
                  <a:pt x="17198" y="1983"/>
                  <a:pt x="17487" y="2080"/>
                </a:cubicBezTo>
                <a:cubicBezTo>
                  <a:pt x="17402" y="2074"/>
                  <a:pt x="17311" y="2034"/>
                  <a:pt x="17220" y="2034"/>
                </a:cubicBezTo>
                <a:cubicBezTo>
                  <a:pt x="17198" y="2034"/>
                  <a:pt x="17181" y="2029"/>
                  <a:pt x="17158" y="2029"/>
                </a:cubicBezTo>
                <a:cubicBezTo>
                  <a:pt x="17158" y="2017"/>
                  <a:pt x="17158" y="2012"/>
                  <a:pt x="17152" y="2006"/>
                </a:cubicBezTo>
                <a:cubicBezTo>
                  <a:pt x="16971" y="1949"/>
                  <a:pt x="16772" y="1938"/>
                  <a:pt x="16591" y="1870"/>
                </a:cubicBezTo>
                <a:close/>
                <a:moveTo>
                  <a:pt x="20534" y="1830"/>
                </a:moveTo>
                <a:cubicBezTo>
                  <a:pt x="20693" y="1904"/>
                  <a:pt x="20914" y="1961"/>
                  <a:pt x="21010" y="2103"/>
                </a:cubicBezTo>
                <a:cubicBezTo>
                  <a:pt x="20857" y="2006"/>
                  <a:pt x="20693" y="1927"/>
                  <a:pt x="20523" y="1859"/>
                </a:cubicBezTo>
                <a:lnTo>
                  <a:pt x="20534" y="1830"/>
                </a:lnTo>
                <a:close/>
                <a:moveTo>
                  <a:pt x="8483" y="1836"/>
                </a:moveTo>
                <a:lnTo>
                  <a:pt x="8483" y="1842"/>
                </a:lnTo>
                <a:cubicBezTo>
                  <a:pt x="8426" y="1876"/>
                  <a:pt x="8358" y="1910"/>
                  <a:pt x="8284" y="1921"/>
                </a:cubicBezTo>
                <a:cubicBezTo>
                  <a:pt x="8267" y="1955"/>
                  <a:pt x="8227" y="1983"/>
                  <a:pt x="8239" y="2023"/>
                </a:cubicBezTo>
                <a:cubicBezTo>
                  <a:pt x="8312" y="2023"/>
                  <a:pt x="8375" y="1983"/>
                  <a:pt x="8437" y="1949"/>
                </a:cubicBezTo>
                <a:lnTo>
                  <a:pt x="8437" y="1949"/>
                </a:lnTo>
                <a:cubicBezTo>
                  <a:pt x="8437" y="1961"/>
                  <a:pt x="8437" y="1983"/>
                  <a:pt x="8432" y="1995"/>
                </a:cubicBezTo>
                <a:cubicBezTo>
                  <a:pt x="8409" y="2000"/>
                  <a:pt x="8381" y="2006"/>
                  <a:pt x="8352" y="2012"/>
                </a:cubicBezTo>
                <a:cubicBezTo>
                  <a:pt x="8352" y="2034"/>
                  <a:pt x="8352" y="2051"/>
                  <a:pt x="8352" y="2074"/>
                </a:cubicBezTo>
                <a:lnTo>
                  <a:pt x="8329" y="2040"/>
                </a:lnTo>
                <a:cubicBezTo>
                  <a:pt x="8233" y="2091"/>
                  <a:pt x="8125" y="2103"/>
                  <a:pt x="8040" y="2171"/>
                </a:cubicBezTo>
                <a:cubicBezTo>
                  <a:pt x="8040" y="2165"/>
                  <a:pt x="8034" y="2154"/>
                  <a:pt x="8034" y="2154"/>
                </a:cubicBezTo>
                <a:cubicBezTo>
                  <a:pt x="8103" y="2108"/>
                  <a:pt x="8171" y="2068"/>
                  <a:pt x="8239" y="2029"/>
                </a:cubicBezTo>
                <a:cubicBezTo>
                  <a:pt x="8233" y="2012"/>
                  <a:pt x="8227" y="1978"/>
                  <a:pt x="8227" y="1966"/>
                </a:cubicBezTo>
                <a:cubicBezTo>
                  <a:pt x="8205" y="1972"/>
                  <a:pt x="8159" y="1983"/>
                  <a:pt x="8137" y="1989"/>
                </a:cubicBezTo>
                <a:cubicBezTo>
                  <a:pt x="8233" y="1921"/>
                  <a:pt x="8358" y="1859"/>
                  <a:pt x="8483" y="1836"/>
                </a:cubicBezTo>
                <a:close/>
                <a:moveTo>
                  <a:pt x="18737" y="2134"/>
                </a:moveTo>
                <a:cubicBezTo>
                  <a:pt x="18755" y="2134"/>
                  <a:pt x="18762" y="2147"/>
                  <a:pt x="18758" y="2171"/>
                </a:cubicBezTo>
                <a:cubicBezTo>
                  <a:pt x="18746" y="2176"/>
                  <a:pt x="18736" y="2178"/>
                  <a:pt x="18728" y="2178"/>
                </a:cubicBezTo>
                <a:cubicBezTo>
                  <a:pt x="18710" y="2178"/>
                  <a:pt x="18703" y="2166"/>
                  <a:pt x="18707" y="2142"/>
                </a:cubicBezTo>
                <a:cubicBezTo>
                  <a:pt x="18719" y="2137"/>
                  <a:pt x="18729" y="2134"/>
                  <a:pt x="18737" y="2134"/>
                </a:cubicBezTo>
                <a:close/>
                <a:moveTo>
                  <a:pt x="21031" y="2090"/>
                </a:moveTo>
                <a:cubicBezTo>
                  <a:pt x="21103" y="2090"/>
                  <a:pt x="21173" y="2142"/>
                  <a:pt x="21209" y="2205"/>
                </a:cubicBezTo>
                <a:cubicBezTo>
                  <a:pt x="21141" y="2171"/>
                  <a:pt x="21073" y="2137"/>
                  <a:pt x="21010" y="2091"/>
                </a:cubicBezTo>
                <a:cubicBezTo>
                  <a:pt x="21017" y="2090"/>
                  <a:pt x="21024" y="2090"/>
                  <a:pt x="21031" y="2090"/>
                </a:cubicBezTo>
                <a:close/>
                <a:moveTo>
                  <a:pt x="7346" y="2229"/>
                </a:moveTo>
                <a:cubicBezTo>
                  <a:pt x="7356" y="2229"/>
                  <a:pt x="7366" y="2230"/>
                  <a:pt x="7376" y="2233"/>
                </a:cubicBezTo>
                <a:cubicBezTo>
                  <a:pt x="7320" y="2273"/>
                  <a:pt x="7257" y="2312"/>
                  <a:pt x="7189" y="2346"/>
                </a:cubicBezTo>
                <a:cubicBezTo>
                  <a:pt x="7183" y="2341"/>
                  <a:pt x="7172" y="2324"/>
                  <a:pt x="7161" y="2312"/>
                </a:cubicBezTo>
                <a:cubicBezTo>
                  <a:pt x="7225" y="2293"/>
                  <a:pt x="7277" y="2229"/>
                  <a:pt x="7346" y="2229"/>
                </a:cubicBezTo>
                <a:close/>
                <a:moveTo>
                  <a:pt x="6537" y="2670"/>
                </a:moveTo>
                <a:cubicBezTo>
                  <a:pt x="6491" y="2676"/>
                  <a:pt x="6446" y="2676"/>
                  <a:pt x="6400" y="2681"/>
                </a:cubicBezTo>
                <a:cubicBezTo>
                  <a:pt x="6395" y="2704"/>
                  <a:pt x="6383" y="2744"/>
                  <a:pt x="6378" y="2761"/>
                </a:cubicBezTo>
                <a:cubicBezTo>
                  <a:pt x="6440" y="2749"/>
                  <a:pt x="6503" y="2727"/>
                  <a:pt x="6537" y="2670"/>
                </a:cubicBezTo>
                <a:close/>
                <a:moveTo>
                  <a:pt x="8125" y="1989"/>
                </a:moveTo>
                <a:lnTo>
                  <a:pt x="8125" y="1989"/>
                </a:lnTo>
                <a:cubicBezTo>
                  <a:pt x="8086" y="2046"/>
                  <a:pt x="8000" y="2040"/>
                  <a:pt x="7961" y="2097"/>
                </a:cubicBezTo>
                <a:cubicBezTo>
                  <a:pt x="7495" y="2261"/>
                  <a:pt x="7093" y="2590"/>
                  <a:pt x="6639" y="2761"/>
                </a:cubicBezTo>
                <a:cubicBezTo>
                  <a:pt x="6781" y="2636"/>
                  <a:pt x="6962" y="2573"/>
                  <a:pt x="7121" y="2477"/>
                </a:cubicBezTo>
                <a:cubicBezTo>
                  <a:pt x="7115" y="2471"/>
                  <a:pt x="7098" y="2460"/>
                  <a:pt x="7093" y="2454"/>
                </a:cubicBezTo>
                <a:cubicBezTo>
                  <a:pt x="7115" y="2454"/>
                  <a:pt x="7132" y="2460"/>
                  <a:pt x="7155" y="2460"/>
                </a:cubicBezTo>
                <a:cubicBezTo>
                  <a:pt x="7388" y="2341"/>
                  <a:pt x="7609" y="2193"/>
                  <a:pt x="7859" y="2103"/>
                </a:cubicBezTo>
                <a:cubicBezTo>
                  <a:pt x="7853" y="2097"/>
                  <a:pt x="7842" y="2080"/>
                  <a:pt x="7836" y="2068"/>
                </a:cubicBezTo>
                <a:lnTo>
                  <a:pt x="7836" y="2068"/>
                </a:lnTo>
                <a:cubicBezTo>
                  <a:pt x="7850" y="2072"/>
                  <a:pt x="7863" y="2074"/>
                  <a:pt x="7876" y="2074"/>
                </a:cubicBezTo>
                <a:cubicBezTo>
                  <a:pt x="7962" y="2074"/>
                  <a:pt x="8042" y="2004"/>
                  <a:pt x="8125" y="1989"/>
                </a:cubicBezTo>
                <a:close/>
                <a:moveTo>
                  <a:pt x="6620" y="2755"/>
                </a:moveTo>
                <a:cubicBezTo>
                  <a:pt x="6634" y="2755"/>
                  <a:pt x="6644" y="2767"/>
                  <a:pt x="6650" y="2789"/>
                </a:cubicBezTo>
                <a:cubicBezTo>
                  <a:pt x="6635" y="2804"/>
                  <a:pt x="6623" y="2811"/>
                  <a:pt x="6613" y="2811"/>
                </a:cubicBezTo>
                <a:cubicBezTo>
                  <a:pt x="6601" y="2811"/>
                  <a:pt x="6591" y="2800"/>
                  <a:pt x="6582" y="2778"/>
                </a:cubicBezTo>
                <a:cubicBezTo>
                  <a:pt x="6597" y="2763"/>
                  <a:pt x="6610" y="2755"/>
                  <a:pt x="6620" y="2755"/>
                </a:cubicBezTo>
                <a:close/>
                <a:moveTo>
                  <a:pt x="6911" y="2738"/>
                </a:moveTo>
                <a:cubicBezTo>
                  <a:pt x="6877" y="2778"/>
                  <a:pt x="6735" y="2795"/>
                  <a:pt x="6809" y="2863"/>
                </a:cubicBezTo>
                <a:cubicBezTo>
                  <a:pt x="6792" y="2851"/>
                  <a:pt x="6775" y="2846"/>
                  <a:pt x="6758" y="2834"/>
                </a:cubicBezTo>
                <a:cubicBezTo>
                  <a:pt x="6656" y="2920"/>
                  <a:pt x="6537" y="2982"/>
                  <a:pt x="6400" y="3016"/>
                </a:cubicBezTo>
                <a:cubicBezTo>
                  <a:pt x="6537" y="2931"/>
                  <a:pt x="6684" y="2868"/>
                  <a:pt x="6809" y="2766"/>
                </a:cubicBezTo>
                <a:cubicBezTo>
                  <a:pt x="6837" y="2744"/>
                  <a:pt x="6871" y="2738"/>
                  <a:pt x="6911" y="2738"/>
                </a:cubicBezTo>
                <a:close/>
                <a:moveTo>
                  <a:pt x="8312" y="2975"/>
                </a:moveTo>
                <a:cubicBezTo>
                  <a:pt x="8321" y="2975"/>
                  <a:pt x="8331" y="2981"/>
                  <a:pt x="8341" y="2993"/>
                </a:cubicBezTo>
                <a:cubicBezTo>
                  <a:pt x="8331" y="3013"/>
                  <a:pt x="8322" y="3023"/>
                  <a:pt x="8310" y="3023"/>
                </a:cubicBezTo>
                <a:cubicBezTo>
                  <a:pt x="8301" y="3023"/>
                  <a:pt x="8291" y="3017"/>
                  <a:pt x="8278" y="3005"/>
                </a:cubicBezTo>
                <a:cubicBezTo>
                  <a:pt x="8288" y="2985"/>
                  <a:pt x="8300" y="2975"/>
                  <a:pt x="8312" y="2975"/>
                </a:cubicBezTo>
                <a:close/>
                <a:moveTo>
                  <a:pt x="21266" y="2193"/>
                </a:moveTo>
                <a:cubicBezTo>
                  <a:pt x="21708" y="2443"/>
                  <a:pt x="22140" y="2710"/>
                  <a:pt x="22565" y="2988"/>
                </a:cubicBezTo>
                <a:cubicBezTo>
                  <a:pt x="22610" y="3016"/>
                  <a:pt x="22673" y="3039"/>
                  <a:pt x="22684" y="3095"/>
                </a:cubicBezTo>
                <a:cubicBezTo>
                  <a:pt x="22406" y="2880"/>
                  <a:pt x="22077" y="2727"/>
                  <a:pt x="21788" y="2522"/>
                </a:cubicBezTo>
                <a:cubicBezTo>
                  <a:pt x="21765" y="2534"/>
                  <a:pt x="21742" y="2545"/>
                  <a:pt x="21720" y="2556"/>
                </a:cubicBezTo>
                <a:cubicBezTo>
                  <a:pt x="21742" y="2585"/>
                  <a:pt x="21771" y="2613"/>
                  <a:pt x="21799" y="2636"/>
                </a:cubicBezTo>
                <a:lnTo>
                  <a:pt x="21799" y="2647"/>
                </a:lnTo>
                <a:cubicBezTo>
                  <a:pt x="21731" y="2619"/>
                  <a:pt x="21669" y="2585"/>
                  <a:pt x="21612" y="2551"/>
                </a:cubicBezTo>
                <a:cubicBezTo>
                  <a:pt x="21612" y="2545"/>
                  <a:pt x="21618" y="2528"/>
                  <a:pt x="21618" y="2522"/>
                </a:cubicBezTo>
                <a:cubicBezTo>
                  <a:pt x="21652" y="2539"/>
                  <a:pt x="21680" y="2551"/>
                  <a:pt x="21708" y="2568"/>
                </a:cubicBezTo>
                <a:cubicBezTo>
                  <a:pt x="21714" y="2551"/>
                  <a:pt x="21725" y="2517"/>
                  <a:pt x="21731" y="2505"/>
                </a:cubicBezTo>
                <a:cubicBezTo>
                  <a:pt x="21578" y="2398"/>
                  <a:pt x="21408" y="2312"/>
                  <a:pt x="21249" y="2222"/>
                </a:cubicBezTo>
                <a:cubicBezTo>
                  <a:pt x="21249" y="2216"/>
                  <a:pt x="21260" y="2205"/>
                  <a:pt x="21266" y="2193"/>
                </a:cubicBezTo>
                <a:close/>
                <a:moveTo>
                  <a:pt x="6582" y="2800"/>
                </a:moveTo>
                <a:lnTo>
                  <a:pt x="6582" y="2800"/>
                </a:lnTo>
                <a:cubicBezTo>
                  <a:pt x="6548" y="2863"/>
                  <a:pt x="6480" y="2891"/>
                  <a:pt x="6417" y="2925"/>
                </a:cubicBezTo>
                <a:cubicBezTo>
                  <a:pt x="6315" y="2988"/>
                  <a:pt x="6219" y="3073"/>
                  <a:pt x="6100" y="3101"/>
                </a:cubicBezTo>
                <a:cubicBezTo>
                  <a:pt x="6230" y="2971"/>
                  <a:pt x="6417" y="2891"/>
                  <a:pt x="6582" y="2800"/>
                </a:cubicBezTo>
                <a:close/>
                <a:moveTo>
                  <a:pt x="22696" y="3090"/>
                </a:moveTo>
                <a:cubicBezTo>
                  <a:pt x="22854" y="3164"/>
                  <a:pt x="22991" y="3283"/>
                  <a:pt x="23138" y="3373"/>
                </a:cubicBezTo>
                <a:cubicBezTo>
                  <a:pt x="22968" y="3317"/>
                  <a:pt x="22837" y="3192"/>
                  <a:pt x="22696" y="3090"/>
                </a:cubicBezTo>
                <a:close/>
                <a:moveTo>
                  <a:pt x="23175" y="3515"/>
                </a:moveTo>
                <a:cubicBezTo>
                  <a:pt x="23198" y="3515"/>
                  <a:pt x="23226" y="3550"/>
                  <a:pt x="23218" y="3572"/>
                </a:cubicBezTo>
                <a:cubicBezTo>
                  <a:pt x="23212" y="3580"/>
                  <a:pt x="23206" y="3583"/>
                  <a:pt x="23199" y="3583"/>
                </a:cubicBezTo>
                <a:cubicBezTo>
                  <a:pt x="23176" y="3583"/>
                  <a:pt x="23151" y="3548"/>
                  <a:pt x="23155" y="3527"/>
                </a:cubicBezTo>
                <a:cubicBezTo>
                  <a:pt x="23160" y="3519"/>
                  <a:pt x="23167" y="3515"/>
                  <a:pt x="23175" y="3515"/>
                </a:cubicBezTo>
                <a:close/>
                <a:moveTo>
                  <a:pt x="5674" y="3527"/>
                </a:moveTo>
                <a:lnTo>
                  <a:pt x="5674" y="3606"/>
                </a:lnTo>
                <a:cubicBezTo>
                  <a:pt x="5657" y="3600"/>
                  <a:pt x="5634" y="3589"/>
                  <a:pt x="5612" y="3578"/>
                </a:cubicBezTo>
                <a:cubicBezTo>
                  <a:pt x="5589" y="3606"/>
                  <a:pt x="5561" y="3629"/>
                  <a:pt x="5538" y="3651"/>
                </a:cubicBezTo>
                <a:lnTo>
                  <a:pt x="5521" y="3617"/>
                </a:lnTo>
                <a:cubicBezTo>
                  <a:pt x="5572" y="3589"/>
                  <a:pt x="5623" y="3561"/>
                  <a:pt x="5674" y="3527"/>
                </a:cubicBezTo>
                <a:close/>
                <a:moveTo>
                  <a:pt x="5430" y="3697"/>
                </a:moveTo>
                <a:lnTo>
                  <a:pt x="5481" y="3754"/>
                </a:lnTo>
                <a:cubicBezTo>
                  <a:pt x="5464" y="3748"/>
                  <a:pt x="5436" y="3737"/>
                  <a:pt x="5419" y="3731"/>
                </a:cubicBezTo>
                <a:cubicBezTo>
                  <a:pt x="5407" y="3748"/>
                  <a:pt x="5390" y="3788"/>
                  <a:pt x="5385" y="3810"/>
                </a:cubicBezTo>
                <a:cubicBezTo>
                  <a:pt x="5362" y="3759"/>
                  <a:pt x="5379" y="3720"/>
                  <a:pt x="5430" y="3697"/>
                </a:cubicBezTo>
                <a:close/>
                <a:moveTo>
                  <a:pt x="23144" y="3390"/>
                </a:moveTo>
                <a:lnTo>
                  <a:pt x="23144" y="3390"/>
                </a:lnTo>
                <a:cubicBezTo>
                  <a:pt x="23337" y="3521"/>
                  <a:pt x="23513" y="3668"/>
                  <a:pt x="23688" y="3810"/>
                </a:cubicBezTo>
                <a:cubicBezTo>
                  <a:pt x="23479" y="3720"/>
                  <a:pt x="23303" y="3549"/>
                  <a:pt x="23144" y="3390"/>
                </a:cubicBezTo>
                <a:close/>
                <a:moveTo>
                  <a:pt x="22072" y="3809"/>
                </a:moveTo>
                <a:cubicBezTo>
                  <a:pt x="22104" y="3809"/>
                  <a:pt x="22142" y="3847"/>
                  <a:pt x="22111" y="3873"/>
                </a:cubicBezTo>
                <a:cubicBezTo>
                  <a:pt x="22106" y="3875"/>
                  <a:pt x="22101" y="3876"/>
                  <a:pt x="22096" y="3876"/>
                </a:cubicBezTo>
                <a:cubicBezTo>
                  <a:pt x="22065" y="3876"/>
                  <a:pt x="22031" y="3835"/>
                  <a:pt x="22060" y="3810"/>
                </a:cubicBezTo>
                <a:cubicBezTo>
                  <a:pt x="22064" y="3809"/>
                  <a:pt x="22068" y="3809"/>
                  <a:pt x="22072" y="3809"/>
                </a:cubicBezTo>
                <a:close/>
                <a:moveTo>
                  <a:pt x="6060" y="3844"/>
                </a:moveTo>
                <a:cubicBezTo>
                  <a:pt x="6069" y="3844"/>
                  <a:pt x="6078" y="3851"/>
                  <a:pt x="6088" y="3867"/>
                </a:cubicBezTo>
                <a:cubicBezTo>
                  <a:pt x="6079" y="3886"/>
                  <a:pt x="6070" y="3896"/>
                  <a:pt x="6060" y="3896"/>
                </a:cubicBezTo>
                <a:cubicBezTo>
                  <a:pt x="6051" y="3896"/>
                  <a:pt x="6042" y="3888"/>
                  <a:pt x="6032" y="3873"/>
                </a:cubicBezTo>
                <a:cubicBezTo>
                  <a:pt x="6041" y="3854"/>
                  <a:pt x="6050" y="3844"/>
                  <a:pt x="6060" y="3844"/>
                </a:cubicBezTo>
                <a:close/>
                <a:moveTo>
                  <a:pt x="5334" y="3759"/>
                </a:moveTo>
                <a:lnTo>
                  <a:pt x="5334" y="3759"/>
                </a:lnTo>
                <a:cubicBezTo>
                  <a:pt x="5345" y="3793"/>
                  <a:pt x="5322" y="3822"/>
                  <a:pt x="5300" y="3844"/>
                </a:cubicBezTo>
                <a:cubicBezTo>
                  <a:pt x="5305" y="3861"/>
                  <a:pt x="5311" y="3873"/>
                  <a:pt x="5317" y="3890"/>
                </a:cubicBezTo>
                <a:lnTo>
                  <a:pt x="5237" y="3884"/>
                </a:lnTo>
                <a:lnTo>
                  <a:pt x="5237" y="3884"/>
                </a:lnTo>
                <a:cubicBezTo>
                  <a:pt x="5243" y="3890"/>
                  <a:pt x="5254" y="3912"/>
                  <a:pt x="5260" y="3924"/>
                </a:cubicBezTo>
                <a:cubicBezTo>
                  <a:pt x="5241" y="3916"/>
                  <a:pt x="5224" y="3912"/>
                  <a:pt x="5211" y="3912"/>
                </a:cubicBezTo>
                <a:cubicBezTo>
                  <a:pt x="5159" y="3912"/>
                  <a:pt x="5157" y="3966"/>
                  <a:pt x="5220" y="3998"/>
                </a:cubicBezTo>
                <a:cubicBezTo>
                  <a:pt x="5209" y="4003"/>
                  <a:pt x="5192" y="4020"/>
                  <a:pt x="5181" y="4032"/>
                </a:cubicBezTo>
                <a:cubicBezTo>
                  <a:pt x="5164" y="4003"/>
                  <a:pt x="5152" y="3975"/>
                  <a:pt x="5141" y="3947"/>
                </a:cubicBezTo>
                <a:cubicBezTo>
                  <a:pt x="5116" y="3971"/>
                  <a:pt x="5091" y="3987"/>
                  <a:pt x="5059" y="3987"/>
                </a:cubicBezTo>
                <a:cubicBezTo>
                  <a:pt x="5054" y="3987"/>
                  <a:pt x="5049" y="3987"/>
                  <a:pt x="5044" y="3986"/>
                </a:cubicBezTo>
                <a:cubicBezTo>
                  <a:pt x="5146" y="3918"/>
                  <a:pt x="5226" y="3827"/>
                  <a:pt x="5334" y="3759"/>
                </a:cubicBezTo>
                <a:close/>
                <a:moveTo>
                  <a:pt x="6661" y="3929"/>
                </a:moveTo>
                <a:lnTo>
                  <a:pt x="6661" y="3929"/>
                </a:lnTo>
                <a:cubicBezTo>
                  <a:pt x="6610" y="3969"/>
                  <a:pt x="6559" y="4009"/>
                  <a:pt x="6508" y="4049"/>
                </a:cubicBezTo>
                <a:cubicBezTo>
                  <a:pt x="6503" y="4043"/>
                  <a:pt x="6491" y="4032"/>
                  <a:pt x="6486" y="4026"/>
                </a:cubicBezTo>
                <a:cubicBezTo>
                  <a:pt x="6548" y="3992"/>
                  <a:pt x="6605" y="3964"/>
                  <a:pt x="6661" y="3929"/>
                </a:cubicBezTo>
                <a:close/>
                <a:moveTo>
                  <a:pt x="23815" y="4025"/>
                </a:moveTo>
                <a:cubicBezTo>
                  <a:pt x="23827" y="4025"/>
                  <a:pt x="23835" y="4037"/>
                  <a:pt x="23842" y="4060"/>
                </a:cubicBezTo>
                <a:cubicBezTo>
                  <a:pt x="23830" y="4069"/>
                  <a:pt x="23820" y="4074"/>
                  <a:pt x="23811" y="4074"/>
                </a:cubicBezTo>
                <a:cubicBezTo>
                  <a:pt x="23798" y="4074"/>
                  <a:pt x="23788" y="4063"/>
                  <a:pt x="23785" y="4043"/>
                </a:cubicBezTo>
                <a:cubicBezTo>
                  <a:pt x="23797" y="4031"/>
                  <a:pt x="23807" y="4025"/>
                  <a:pt x="23815" y="4025"/>
                </a:cubicBezTo>
                <a:close/>
                <a:moveTo>
                  <a:pt x="5706" y="4111"/>
                </a:moveTo>
                <a:cubicBezTo>
                  <a:pt x="5717" y="4111"/>
                  <a:pt x="5726" y="4114"/>
                  <a:pt x="5731" y="4122"/>
                </a:cubicBezTo>
                <a:cubicBezTo>
                  <a:pt x="5716" y="4153"/>
                  <a:pt x="5682" y="4174"/>
                  <a:pt x="5647" y="4174"/>
                </a:cubicBezTo>
                <a:cubicBezTo>
                  <a:pt x="5643" y="4174"/>
                  <a:pt x="5639" y="4174"/>
                  <a:pt x="5634" y="4173"/>
                </a:cubicBezTo>
                <a:cubicBezTo>
                  <a:pt x="5621" y="4147"/>
                  <a:pt x="5672" y="4111"/>
                  <a:pt x="5706" y="4111"/>
                </a:cubicBezTo>
                <a:close/>
                <a:moveTo>
                  <a:pt x="23949" y="4145"/>
                </a:moveTo>
                <a:cubicBezTo>
                  <a:pt x="23976" y="4145"/>
                  <a:pt x="23996" y="4188"/>
                  <a:pt x="23972" y="4202"/>
                </a:cubicBezTo>
                <a:cubicBezTo>
                  <a:pt x="23967" y="4206"/>
                  <a:pt x="23962" y="4208"/>
                  <a:pt x="23957" y="4208"/>
                </a:cubicBezTo>
                <a:cubicBezTo>
                  <a:pt x="23932" y="4208"/>
                  <a:pt x="23909" y="4169"/>
                  <a:pt x="23932" y="4151"/>
                </a:cubicBezTo>
                <a:cubicBezTo>
                  <a:pt x="23938" y="4147"/>
                  <a:pt x="23944" y="4145"/>
                  <a:pt x="23949" y="4145"/>
                </a:cubicBezTo>
                <a:close/>
                <a:moveTo>
                  <a:pt x="4903" y="4145"/>
                </a:moveTo>
                <a:lnTo>
                  <a:pt x="4903" y="4145"/>
                </a:lnTo>
                <a:cubicBezTo>
                  <a:pt x="4846" y="4196"/>
                  <a:pt x="4783" y="4242"/>
                  <a:pt x="4721" y="4281"/>
                </a:cubicBezTo>
                <a:cubicBezTo>
                  <a:pt x="4755" y="4242"/>
                  <a:pt x="4789" y="4202"/>
                  <a:pt x="4823" y="4162"/>
                </a:cubicBezTo>
                <a:cubicBezTo>
                  <a:pt x="4851" y="4156"/>
                  <a:pt x="4880" y="4151"/>
                  <a:pt x="4903" y="4145"/>
                </a:cubicBezTo>
                <a:close/>
                <a:moveTo>
                  <a:pt x="22565" y="4145"/>
                </a:moveTo>
                <a:lnTo>
                  <a:pt x="22565" y="4145"/>
                </a:lnTo>
                <a:cubicBezTo>
                  <a:pt x="22627" y="4190"/>
                  <a:pt x="22690" y="4236"/>
                  <a:pt x="22747" y="4281"/>
                </a:cubicBezTo>
                <a:cubicBezTo>
                  <a:pt x="22684" y="4242"/>
                  <a:pt x="22588" y="4225"/>
                  <a:pt x="22565" y="4145"/>
                </a:cubicBezTo>
                <a:close/>
                <a:moveTo>
                  <a:pt x="7416" y="3822"/>
                </a:moveTo>
                <a:cubicBezTo>
                  <a:pt x="7348" y="3878"/>
                  <a:pt x="7257" y="3918"/>
                  <a:pt x="7200" y="3986"/>
                </a:cubicBezTo>
                <a:cubicBezTo>
                  <a:pt x="7183" y="3998"/>
                  <a:pt x="7166" y="4003"/>
                  <a:pt x="7155" y="4015"/>
                </a:cubicBezTo>
                <a:cubicBezTo>
                  <a:pt x="7149" y="4009"/>
                  <a:pt x="7144" y="4009"/>
                  <a:pt x="7138" y="4009"/>
                </a:cubicBezTo>
                <a:cubicBezTo>
                  <a:pt x="6968" y="4100"/>
                  <a:pt x="6826" y="4225"/>
                  <a:pt x="6650" y="4310"/>
                </a:cubicBezTo>
                <a:cubicBezTo>
                  <a:pt x="6888" y="4128"/>
                  <a:pt x="7149" y="3958"/>
                  <a:pt x="7416" y="3822"/>
                </a:cubicBezTo>
                <a:close/>
                <a:moveTo>
                  <a:pt x="24012" y="4225"/>
                </a:moveTo>
                <a:lnTo>
                  <a:pt x="24012" y="4225"/>
                </a:lnTo>
                <a:cubicBezTo>
                  <a:pt x="24057" y="4247"/>
                  <a:pt x="24103" y="4281"/>
                  <a:pt x="24154" y="4310"/>
                </a:cubicBezTo>
                <a:cubicBezTo>
                  <a:pt x="24142" y="4315"/>
                  <a:pt x="24137" y="4338"/>
                  <a:pt x="24131" y="4344"/>
                </a:cubicBezTo>
                <a:cubicBezTo>
                  <a:pt x="24080" y="4310"/>
                  <a:pt x="24035" y="4276"/>
                  <a:pt x="24012" y="4225"/>
                </a:cubicBezTo>
                <a:close/>
                <a:moveTo>
                  <a:pt x="4244" y="4287"/>
                </a:moveTo>
                <a:cubicBezTo>
                  <a:pt x="4284" y="4321"/>
                  <a:pt x="4295" y="4372"/>
                  <a:pt x="4301" y="4412"/>
                </a:cubicBezTo>
                <a:cubicBezTo>
                  <a:pt x="4290" y="4395"/>
                  <a:pt x="4267" y="4355"/>
                  <a:pt x="4256" y="4338"/>
                </a:cubicBezTo>
                <a:cubicBezTo>
                  <a:pt x="4233" y="4361"/>
                  <a:pt x="4205" y="4389"/>
                  <a:pt x="4182" y="4417"/>
                </a:cubicBezTo>
                <a:cubicBezTo>
                  <a:pt x="4176" y="4395"/>
                  <a:pt x="4165" y="4361"/>
                  <a:pt x="4159" y="4338"/>
                </a:cubicBezTo>
                <a:cubicBezTo>
                  <a:pt x="4176" y="4310"/>
                  <a:pt x="4210" y="4293"/>
                  <a:pt x="4244" y="4287"/>
                </a:cubicBezTo>
                <a:close/>
                <a:moveTo>
                  <a:pt x="24177" y="4360"/>
                </a:moveTo>
                <a:cubicBezTo>
                  <a:pt x="24210" y="4360"/>
                  <a:pt x="24243" y="4397"/>
                  <a:pt x="24222" y="4423"/>
                </a:cubicBezTo>
                <a:cubicBezTo>
                  <a:pt x="24219" y="4424"/>
                  <a:pt x="24216" y="4425"/>
                  <a:pt x="24212" y="4425"/>
                </a:cubicBezTo>
                <a:cubicBezTo>
                  <a:pt x="24184" y="4425"/>
                  <a:pt x="24151" y="4386"/>
                  <a:pt x="24171" y="4361"/>
                </a:cubicBezTo>
                <a:cubicBezTo>
                  <a:pt x="24173" y="4360"/>
                  <a:pt x="24175" y="4360"/>
                  <a:pt x="24177" y="4360"/>
                </a:cubicBezTo>
                <a:close/>
                <a:moveTo>
                  <a:pt x="6088" y="3095"/>
                </a:moveTo>
                <a:cubicBezTo>
                  <a:pt x="6077" y="3158"/>
                  <a:pt x="6003" y="3175"/>
                  <a:pt x="5958" y="3215"/>
                </a:cubicBezTo>
                <a:cubicBezTo>
                  <a:pt x="5527" y="3527"/>
                  <a:pt x="5107" y="3850"/>
                  <a:pt x="4698" y="4185"/>
                </a:cubicBezTo>
                <a:cubicBezTo>
                  <a:pt x="4602" y="4264"/>
                  <a:pt x="4522" y="4366"/>
                  <a:pt x="4415" y="4429"/>
                </a:cubicBezTo>
                <a:cubicBezTo>
                  <a:pt x="4517" y="4276"/>
                  <a:pt x="4715" y="4179"/>
                  <a:pt x="4795" y="4020"/>
                </a:cubicBezTo>
                <a:cubicBezTo>
                  <a:pt x="4806" y="4026"/>
                  <a:pt x="4817" y="4043"/>
                  <a:pt x="4823" y="4049"/>
                </a:cubicBezTo>
                <a:cubicBezTo>
                  <a:pt x="5135" y="3765"/>
                  <a:pt x="5481" y="3527"/>
                  <a:pt x="5827" y="3283"/>
                </a:cubicBezTo>
                <a:lnTo>
                  <a:pt x="5805" y="3260"/>
                </a:lnTo>
                <a:cubicBezTo>
                  <a:pt x="5924" y="3243"/>
                  <a:pt x="5998" y="3152"/>
                  <a:pt x="6088" y="3095"/>
                </a:cubicBezTo>
                <a:close/>
                <a:moveTo>
                  <a:pt x="4391" y="4435"/>
                </a:moveTo>
                <a:cubicBezTo>
                  <a:pt x="4404" y="4435"/>
                  <a:pt x="4414" y="4443"/>
                  <a:pt x="4409" y="4463"/>
                </a:cubicBezTo>
                <a:cubicBezTo>
                  <a:pt x="4409" y="4485"/>
                  <a:pt x="4385" y="4498"/>
                  <a:pt x="4366" y="4498"/>
                </a:cubicBezTo>
                <a:cubicBezTo>
                  <a:pt x="4351" y="4498"/>
                  <a:pt x="4339" y="4489"/>
                  <a:pt x="4346" y="4468"/>
                </a:cubicBezTo>
                <a:cubicBezTo>
                  <a:pt x="4350" y="4449"/>
                  <a:pt x="4373" y="4435"/>
                  <a:pt x="4391" y="4435"/>
                </a:cubicBezTo>
                <a:close/>
                <a:moveTo>
                  <a:pt x="6650" y="4298"/>
                </a:moveTo>
                <a:lnTo>
                  <a:pt x="6650" y="4298"/>
                </a:lnTo>
                <a:cubicBezTo>
                  <a:pt x="6548" y="4406"/>
                  <a:pt x="6423" y="4497"/>
                  <a:pt x="6287" y="4565"/>
                </a:cubicBezTo>
                <a:cubicBezTo>
                  <a:pt x="6389" y="4457"/>
                  <a:pt x="6520" y="4378"/>
                  <a:pt x="6650" y="4298"/>
                </a:cubicBezTo>
                <a:close/>
                <a:moveTo>
                  <a:pt x="3907" y="4536"/>
                </a:moveTo>
                <a:cubicBezTo>
                  <a:pt x="3946" y="4536"/>
                  <a:pt x="3939" y="4595"/>
                  <a:pt x="3908" y="4595"/>
                </a:cubicBezTo>
                <a:cubicBezTo>
                  <a:pt x="3902" y="4595"/>
                  <a:pt x="3895" y="4593"/>
                  <a:pt x="3887" y="4588"/>
                </a:cubicBezTo>
                <a:cubicBezTo>
                  <a:pt x="3893" y="4576"/>
                  <a:pt x="3898" y="4554"/>
                  <a:pt x="3898" y="4537"/>
                </a:cubicBezTo>
                <a:cubicBezTo>
                  <a:pt x="3901" y="4536"/>
                  <a:pt x="3904" y="4536"/>
                  <a:pt x="3907" y="4536"/>
                </a:cubicBezTo>
                <a:close/>
                <a:moveTo>
                  <a:pt x="6315" y="4593"/>
                </a:moveTo>
                <a:cubicBezTo>
                  <a:pt x="6321" y="4593"/>
                  <a:pt x="6321" y="4593"/>
                  <a:pt x="6327" y="4599"/>
                </a:cubicBezTo>
                <a:lnTo>
                  <a:pt x="6321" y="4599"/>
                </a:lnTo>
                <a:cubicBezTo>
                  <a:pt x="6321" y="4599"/>
                  <a:pt x="6315" y="4593"/>
                  <a:pt x="6315" y="4593"/>
                </a:cubicBezTo>
                <a:close/>
                <a:moveTo>
                  <a:pt x="4142" y="4378"/>
                </a:moveTo>
                <a:cubicBezTo>
                  <a:pt x="4171" y="4406"/>
                  <a:pt x="4165" y="4429"/>
                  <a:pt x="4137" y="4451"/>
                </a:cubicBezTo>
                <a:cubicBezTo>
                  <a:pt x="4080" y="4514"/>
                  <a:pt x="4012" y="4565"/>
                  <a:pt x="3961" y="4633"/>
                </a:cubicBezTo>
                <a:cubicBezTo>
                  <a:pt x="3944" y="4605"/>
                  <a:pt x="3966" y="4576"/>
                  <a:pt x="3972" y="4548"/>
                </a:cubicBezTo>
                <a:cubicBezTo>
                  <a:pt x="3966" y="4542"/>
                  <a:pt x="3955" y="4525"/>
                  <a:pt x="3949" y="4520"/>
                </a:cubicBezTo>
                <a:cubicBezTo>
                  <a:pt x="4023" y="4486"/>
                  <a:pt x="4080" y="4406"/>
                  <a:pt x="4142" y="4378"/>
                </a:cubicBezTo>
                <a:close/>
                <a:moveTo>
                  <a:pt x="23921" y="4015"/>
                </a:moveTo>
                <a:lnTo>
                  <a:pt x="23921" y="4015"/>
                </a:lnTo>
                <a:cubicBezTo>
                  <a:pt x="24165" y="4208"/>
                  <a:pt x="24403" y="4417"/>
                  <a:pt x="24613" y="4644"/>
                </a:cubicBezTo>
                <a:cubicBezTo>
                  <a:pt x="24392" y="4508"/>
                  <a:pt x="24239" y="4298"/>
                  <a:pt x="24035" y="4145"/>
                </a:cubicBezTo>
                <a:cubicBezTo>
                  <a:pt x="23984" y="4111"/>
                  <a:pt x="23949" y="4066"/>
                  <a:pt x="23921" y="4015"/>
                </a:cubicBezTo>
                <a:close/>
                <a:moveTo>
                  <a:pt x="23149" y="4599"/>
                </a:moveTo>
                <a:lnTo>
                  <a:pt x="23149" y="4599"/>
                </a:lnTo>
                <a:cubicBezTo>
                  <a:pt x="23201" y="4616"/>
                  <a:pt x="23235" y="4650"/>
                  <a:pt x="23274" y="4678"/>
                </a:cubicBezTo>
                <a:cubicBezTo>
                  <a:pt x="23269" y="4684"/>
                  <a:pt x="23263" y="4701"/>
                  <a:pt x="23257" y="4712"/>
                </a:cubicBezTo>
                <a:cubicBezTo>
                  <a:pt x="23218" y="4678"/>
                  <a:pt x="23178" y="4639"/>
                  <a:pt x="23149" y="4599"/>
                </a:cubicBezTo>
                <a:close/>
                <a:moveTo>
                  <a:pt x="24296" y="4457"/>
                </a:moveTo>
                <a:cubicBezTo>
                  <a:pt x="24403" y="4571"/>
                  <a:pt x="24545" y="4650"/>
                  <a:pt x="24613" y="4786"/>
                </a:cubicBezTo>
                <a:cubicBezTo>
                  <a:pt x="24485" y="4691"/>
                  <a:pt x="24395" y="4552"/>
                  <a:pt x="24245" y="4483"/>
                </a:cubicBezTo>
                <a:lnTo>
                  <a:pt x="24245" y="4483"/>
                </a:lnTo>
                <a:cubicBezTo>
                  <a:pt x="24260" y="4477"/>
                  <a:pt x="24286" y="4467"/>
                  <a:pt x="24296" y="4457"/>
                </a:cubicBezTo>
                <a:close/>
                <a:moveTo>
                  <a:pt x="4210" y="4741"/>
                </a:moveTo>
                <a:cubicBezTo>
                  <a:pt x="4250" y="4758"/>
                  <a:pt x="4250" y="4781"/>
                  <a:pt x="4216" y="4803"/>
                </a:cubicBezTo>
                <a:cubicBezTo>
                  <a:pt x="4182" y="4786"/>
                  <a:pt x="4182" y="4764"/>
                  <a:pt x="4210" y="4741"/>
                </a:cubicBezTo>
                <a:close/>
                <a:moveTo>
                  <a:pt x="4136" y="4815"/>
                </a:moveTo>
                <a:cubicBezTo>
                  <a:pt x="4163" y="4815"/>
                  <a:pt x="4181" y="4857"/>
                  <a:pt x="4148" y="4871"/>
                </a:cubicBezTo>
                <a:cubicBezTo>
                  <a:pt x="4142" y="4875"/>
                  <a:pt x="4137" y="4877"/>
                  <a:pt x="4132" y="4877"/>
                </a:cubicBezTo>
                <a:cubicBezTo>
                  <a:pt x="4105" y="4877"/>
                  <a:pt x="4086" y="4835"/>
                  <a:pt x="4120" y="4820"/>
                </a:cubicBezTo>
                <a:cubicBezTo>
                  <a:pt x="4125" y="4817"/>
                  <a:pt x="4131" y="4815"/>
                  <a:pt x="4136" y="4815"/>
                </a:cubicBezTo>
                <a:close/>
                <a:moveTo>
                  <a:pt x="24625" y="4644"/>
                </a:moveTo>
                <a:cubicBezTo>
                  <a:pt x="24704" y="4729"/>
                  <a:pt x="24795" y="4803"/>
                  <a:pt x="24874" y="4888"/>
                </a:cubicBezTo>
                <a:cubicBezTo>
                  <a:pt x="24863" y="4905"/>
                  <a:pt x="24852" y="4917"/>
                  <a:pt x="24846" y="4928"/>
                </a:cubicBezTo>
                <a:cubicBezTo>
                  <a:pt x="24795" y="4860"/>
                  <a:pt x="24738" y="4803"/>
                  <a:pt x="24670" y="4752"/>
                </a:cubicBezTo>
                <a:cubicBezTo>
                  <a:pt x="24653" y="4718"/>
                  <a:pt x="24636" y="4684"/>
                  <a:pt x="24625" y="4644"/>
                </a:cubicBezTo>
                <a:close/>
                <a:moveTo>
                  <a:pt x="24718" y="4857"/>
                </a:moveTo>
                <a:cubicBezTo>
                  <a:pt x="24750" y="4857"/>
                  <a:pt x="24785" y="4903"/>
                  <a:pt x="24755" y="4928"/>
                </a:cubicBezTo>
                <a:cubicBezTo>
                  <a:pt x="24752" y="4929"/>
                  <a:pt x="24748" y="4930"/>
                  <a:pt x="24745" y="4930"/>
                </a:cubicBezTo>
                <a:cubicBezTo>
                  <a:pt x="24712" y="4930"/>
                  <a:pt x="24673" y="4886"/>
                  <a:pt x="24704" y="4860"/>
                </a:cubicBezTo>
                <a:cubicBezTo>
                  <a:pt x="24708" y="4858"/>
                  <a:pt x="24713" y="4857"/>
                  <a:pt x="24718" y="4857"/>
                </a:cubicBezTo>
                <a:close/>
                <a:moveTo>
                  <a:pt x="24846" y="4934"/>
                </a:moveTo>
                <a:cubicBezTo>
                  <a:pt x="24852" y="4939"/>
                  <a:pt x="24857" y="4945"/>
                  <a:pt x="24863" y="4945"/>
                </a:cubicBezTo>
                <a:cubicBezTo>
                  <a:pt x="24857" y="4956"/>
                  <a:pt x="24840" y="4973"/>
                  <a:pt x="24835" y="4985"/>
                </a:cubicBezTo>
                <a:cubicBezTo>
                  <a:pt x="24823" y="4979"/>
                  <a:pt x="24818" y="4973"/>
                  <a:pt x="24806" y="4968"/>
                </a:cubicBezTo>
                <a:cubicBezTo>
                  <a:pt x="24823" y="4956"/>
                  <a:pt x="24835" y="4945"/>
                  <a:pt x="24846" y="4934"/>
                </a:cubicBezTo>
                <a:close/>
                <a:moveTo>
                  <a:pt x="24818" y="5019"/>
                </a:moveTo>
                <a:cubicBezTo>
                  <a:pt x="24823" y="5025"/>
                  <a:pt x="24823" y="5025"/>
                  <a:pt x="24829" y="5030"/>
                </a:cubicBezTo>
                <a:cubicBezTo>
                  <a:pt x="24823" y="5025"/>
                  <a:pt x="24818" y="5025"/>
                  <a:pt x="24818" y="5019"/>
                </a:cubicBezTo>
                <a:close/>
                <a:moveTo>
                  <a:pt x="6287" y="4565"/>
                </a:moveTo>
                <a:lnTo>
                  <a:pt x="6287" y="4565"/>
                </a:lnTo>
                <a:cubicBezTo>
                  <a:pt x="6264" y="4622"/>
                  <a:pt x="6207" y="4650"/>
                  <a:pt x="6151" y="4678"/>
                </a:cubicBezTo>
                <a:lnTo>
                  <a:pt x="6179" y="4712"/>
                </a:lnTo>
                <a:lnTo>
                  <a:pt x="6151" y="4735"/>
                </a:lnTo>
                <a:cubicBezTo>
                  <a:pt x="6134" y="4729"/>
                  <a:pt x="6122" y="4724"/>
                  <a:pt x="6105" y="4724"/>
                </a:cubicBezTo>
                <a:cubicBezTo>
                  <a:pt x="5952" y="4820"/>
                  <a:pt x="5833" y="4968"/>
                  <a:pt x="5663" y="5042"/>
                </a:cubicBezTo>
                <a:cubicBezTo>
                  <a:pt x="5850" y="4860"/>
                  <a:pt x="6060" y="4701"/>
                  <a:pt x="6287" y="4565"/>
                </a:cubicBezTo>
                <a:close/>
                <a:moveTo>
                  <a:pt x="24886" y="4956"/>
                </a:moveTo>
                <a:lnTo>
                  <a:pt x="24886" y="4956"/>
                </a:lnTo>
                <a:cubicBezTo>
                  <a:pt x="24920" y="4973"/>
                  <a:pt x="24954" y="4996"/>
                  <a:pt x="24982" y="5019"/>
                </a:cubicBezTo>
                <a:cubicBezTo>
                  <a:pt x="24993" y="5036"/>
                  <a:pt x="25005" y="5053"/>
                  <a:pt x="25010" y="5070"/>
                </a:cubicBezTo>
                <a:cubicBezTo>
                  <a:pt x="24971" y="5030"/>
                  <a:pt x="24931" y="4990"/>
                  <a:pt x="24886" y="4956"/>
                </a:cubicBezTo>
                <a:close/>
                <a:moveTo>
                  <a:pt x="4103" y="4854"/>
                </a:moveTo>
                <a:cubicBezTo>
                  <a:pt x="4091" y="4956"/>
                  <a:pt x="4006" y="5030"/>
                  <a:pt x="3949" y="5110"/>
                </a:cubicBezTo>
                <a:cubicBezTo>
                  <a:pt x="3932" y="5093"/>
                  <a:pt x="3910" y="5076"/>
                  <a:pt x="3893" y="5059"/>
                </a:cubicBezTo>
                <a:cubicBezTo>
                  <a:pt x="3955" y="4985"/>
                  <a:pt x="4023" y="4911"/>
                  <a:pt x="4103" y="4854"/>
                </a:cubicBezTo>
                <a:close/>
                <a:moveTo>
                  <a:pt x="3874" y="5101"/>
                </a:moveTo>
                <a:cubicBezTo>
                  <a:pt x="3882" y="5101"/>
                  <a:pt x="3890" y="5105"/>
                  <a:pt x="3898" y="5115"/>
                </a:cubicBezTo>
                <a:cubicBezTo>
                  <a:pt x="3898" y="5127"/>
                  <a:pt x="3887" y="5149"/>
                  <a:pt x="3887" y="5161"/>
                </a:cubicBezTo>
                <a:cubicBezTo>
                  <a:pt x="3879" y="5164"/>
                  <a:pt x="3872" y="5165"/>
                  <a:pt x="3867" y="5165"/>
                </a:cubicBezTo>
                <a:cubicBezTo>
                  <a:pt x="3827" y="5165"/>
                  <a:pt x="3845" y="5101"/>
                  <a:pt x="3874" y="5101"/>
                </a:cubicBezTo>
                <a:close/>
                <a:moveTo>
                  <a:pt x="25010" y="5053"/>
                </a:moveTo>
                <a:lnTo>
                  <a:pt x="25010" y="5053"/>
                </a:lnTo>
                <a:cubicBezTo>
                  <a:pt x="25039" y="5076"/>
                  <a:pt x="25067" y="5098"/>
                  <a:pt x="25090" y="5127"/>
                </a:cubicBezTo>
                <a:cubicBezTo>
                  <a:pt x="25090" y="5127"/>
                  <a:pt x="25096" y="5132"/>
                  <a:pt x="25096" y="5132"/>
                </a:cubicBezTo>
                <a:cubicBezTo>
                  <a:pt x="25130" y="5161"/>
                  <a:pt x="25158" y="5189"/>
                  <a:pt x="25186" y="5223"/>
                </a:cubicBezTo>
                <a:cubicBezTo>
                  <a:pt x="25147" y="5189"/>
                  <a:pt x="25101" y="5161"/>
                  <a:pt x="25062" y="5127"/>
                </a:cubicBezTo>
                <a:cubicBezTo>
                  <a:pt x="25039" y="5104"/>
                  <a:pt x="25022" y="5081"/>
                  <a:pt x="25010" y="5053"/>
                </a:cubicBezTo>
                <a:close/>
                <a:moveTo>
                  <a:pt x="4647" y="5002"/>
                </a:moveTo>
                <a:lnTo>
                  <a:pt x="4659" y="5019"/>
                </a:lnTo>
                <a:cubicBezTo>
                  <a:pt x="4585" y="5087"/>
                  <a:pt x="4511" y="5161"/>
                  <a:pt x="4437" y="5240"/>
                </a:cubicBezTo>
                <a:cubicBezTo>
                  <a:pt x="4471" y="5138"/>
                  <a:pt x="4585" y="5087"/>
                  <a:pt x="4647" y="5002"/>
                </a:cubicBezTo>
                <a:close/>
                <a:moveTo>
                  <a:pt x="24837" y="5037"/>
                </a:moveTo>
                <a:cubicBezTo>
                  <a:pt x="24897" y="5085"/>
                  <a:pt x="24956" y="5129"/>
                  <a:pt x="25016" y="5172"/>
                </a:cubicBezTo>
                <a:cubicBezTo>
                  <a:pt x="25039" y="5200"/>
                  <a:pt x="25062" y="5223"/>
                  <a:pt x="25090" y="5246"/>
                </a:cubicBezTo>
                <a:cubicBezTo>
                  <a:pt x="25073" y="5234"/>
                  <a:pt x="25056" y="5229"/>
                  <a:pt x="25039" y="5223"/>
                </a:cubicBezTo>
                <a:cubicBezTo>
                  <a:pt x="25016" y="5195"/>
                  <a:pt x="24988" y="5178"/>
                  <a:pt x="24959" y="5155"/>
                </a:cubicBezTo>
                <a:cubicBezTo>
                  <a:pt x="24901" y="5134"/>
                  <a:pt x="24877" y="5072"/>
                  <a:pt x="24837" y="5037"/>
                </a:cubicBezTo>
                <a:close/>
                <a:moveTo>
                  <a:pt x="25124" y="5246"/>
                </a:moveTo>
                <a:cubicBezTo>
                  <a:pt x="25133" y="5250"/>
                  <a:pt x="25139" y="5259"/>
                  <a:pt x="25147" y="5265"/>
                </a:cubicBezTo>
                <a:lnTo>
                  <a:pt x="25147" y="5265"/>
                </a:lnTo>
                <a:cubicBezTo>
                  <a:pt x="25141" y="5262"/>
                  <a:pt x="25132" y="5261"/>
                  <a:pt x="25124" y="5257"/>
                </a:cubicBezTo>
                <a:cubicBezTo>
                  <a:pt x="25124" y="5251"/>
                  <a:pt x="25124" y="5251"/>
                  <a:pt x="25124" y="5246"/>
                </a:cubicBezTo>
                <a:close/>
                <a:moveTo>
                  <a:pt x="3730" y="5262"/>
                </a:moveTo>
                <a:cubicBezTo>
                  <a:pt x="3742" y="5262"/>
                  <a:pt x="3750" y="5272"/>
                  <a:pt x="3756" y="5291"/>
                </a:cubicBezTo>
                <a:cubicBezTo>
                  <a:pt x="3744" y="5303"/>
                  <a:pt x="3733" y="5309"/>
                  <a:pt x="3723" y="5309"/>
                </a:cubicBezTo>
                <a:cubicBezTo>
                  <a:pt x="3711" y="5309"/>
                  <a:pt x="3700" y="5299"/>
                  <a:pt x="3694" y="5280"/>
                </a:cubicBezTo>
                <a:cubicBezTo>
                  <a:pt x="3709" y="5268"/>
                  <a:pt x="3720" y="5262"/>
                  <a:pt x="3730" y="5262"/>
                </a:cubicBezTo>
                <a:close/>
                <a:moveTo>
                  <a:pt x="25181" y="5291"/>
                </a:moveTo>
                <a:cubicBezTo>
                  <a:pt x="25198" y="5303"/>
                  <a:pt x="25209" y="5314"/>
                  <a:pt x="25220" y="5331"/>
                </a:cubicBezTo>
                <a:lnTo>
                  <a:pt x="25186" y="5348"/>
                </a:lnTo>
                <a:cubicBezTo>
                  <a:pt x="25186" y="5354"/>
                  <a:pt x="25192" y="5359"/>
                  <a:pt x="25198" y="5365"/>
                </a:cubicBezTo>
                <a:cubicBezTo>
                  <a:pt x="25158" y="5348"/>
                  <a:pt x="25118" y="5331"/>
                  <a:pt x="25079" y="5314"/>
                </a:cubicBezTo>
                <a:cubicBezTo>
                  <a:pt x="25079" y="5308"/>
                  <a:pt x="25079" y="5308"/>
                  <a:pt x="25079" y="5303"/>
                </a:cubicBezTo>
                <a:cubicBezTo>
                  <a:pt x="25113" y="5297"/>
                  <a:pt x="25147" y="5297"/>
                  <a:pt x="25181" y="5291"/>
                </a:cubicBezTo>
                <a:close/>
                <a:moveTo>
                  <a:pt x="3629" y="5361"/>
                </a:moveTo>
                <a:cubicBezTo>
                  <a:pt x="3640" y="5361"/>
                  <a:pt x="3648" y="5374"/>
                  <a:pt x="3654" y="5399"/>
                </a:cubicBezTo>
                <a:cubicBezTo>
                  <a:pt x="3639" y="5414"/>
                  <a:pt x="3627" y="5421"/>
                  <a:pt x="3618" y="5421"/>
                </a:cubicBezTo>
                <a:cubicBezTo>
                  <a:pt x="3606" y="5421"/>
                  <a:pt x="3598" y="5410"/>
                  <a:pt x="3592" y="5388"/>
                </a:cubicBezTo>
                <a:cubicBezTo>
                  <a:pt x="3607" y="5370"/>
                  <a:pt x="3619" y="5361"/>
                  <a:pt x="3629" y="5361"/>
                </a:cubicBezTo>
                <a:close/>
                <a:moveTo>
                  <a:pt x="25209" y="5376"/>
                </a:moveTo>
                <a:cubicBezTo>
                  <a:pt x="25220" y="5399"/>
                  <a:pt x="25237" y="5416"/>
                  <a:pt x="25243" y="5433"/>
                </a:cubicBezTo>
                <a:lnTo>
                  <a:pt x="25232" y="5484"/>
                </a:lnTo>
                <a:lnTo>
                  <a:pt x="25215" y="5473"/>
                </a:lnTo>
                <a:cubicBezTo>
                  <a:pt x="25209" y="5467"/>
                  <a:pt x="25203" y="5461"/>
                  <a:pt x="25198" y="5456"/>
                </a:cubicBezTo>
                <a:cubicBezTo>
                  <a:pt x="25203" y="5439"/>
                  <a:pt x="25215" y="5422"/>
                  <a:pt x="25220" y="5405"/>
                </a:cubicBezTo>
                <a:cubicBezTo>
                  <a:pt x="25215" y="5405"/>
                  <a:pt x="25209" y="5399"/>
                  <a:pt x="25209" y="5399"/>
                </a:cubicBezTo>
                <a:cubicBezTo>
                  <a:pt x="25209" y="5393"/>
                  <a:pt x="25209" y="5388"/>
                  <a:pt x="25209" y="5376"/>
                </a:cubicBezTo>
                <a:close/>
                <a:moveTo>
                  <a:pt x="25289" y="5251"/>
                </a:moveTo>
                <a:lnTo>
                  <a:pt x="25289" y="5251"/>
                </a:lnTo>
                <a:cubicBezTo>
                  <a:pt x="25306" y="5257"/>
                  <a:pt x="25328" y="5269"/>
                  <a:pt x="25345" y="5269"/>
                </a:cubicBezTo>
                <a:cubicBezTo>
                  <a:pt x="25379" y="5320"/>
                  <a:pt x="25419" y="5365"/>
                  <a:pt x="25464" y="5405"/>
                </a:cubicBezTo>
                <a:cubicBezTo>
                  <a:pt x="25464" y="5405"/>
                  <a:pt x="25470" y="5410"/>
                  <a:pt x="25470" y="5410"/>
                </a:cubicBezTo>
                <a:cubicBezTo>
                  <a:pt x="25487" y="5427"/>
                  <a:pt x="25510" y="5444"/>
                  <a:pt x="25527" y="5456"/>
                </a:cubicBezTo>
                <a:cubicBezTo>
                  <a:pt x="25521" y="5473"/>
                  <a:pt x="25521" y="5495"/>
                  <a:pt x="25515" y="5507"/>
                </a:cubicBezTo>
                <a:cubicBezTo>
                  <a:pt x="25493" y="5484"/>
                  <a:pt x="25464" y="5461"/>
                  <a:pt x="25436" y="5433"/>
                </a:cubicBezTo>
                <a:cubicBezTo>
                  <a:pt x="25402" y="5393"/>
                  <a:pt x="25374" y="5348"/>
                  <a:pt x="25357" y="5291"/>
                </a:cubicBezTo>
                <a:cubicBezTo>
                  <a:pt x="25351" y="5291"/>
                  <a:pt x="25328" y="5286"/>
                  <a:pt x="25323" y="5286"/>
                </a:cubicBezTo>
                <a:cubicBezTo>
                  <a:pt x="25311" y="5274"/>
                  <a:pt x="25300" y="5263"/>
                  <a:pt x="25289" y="5251"/>
                </a:cubicBezTo>
                <a:close/>
                <a:moveTo>
                  <a:pt x="25549" y="5478"/>
                </a:moveTo>
                <a:cubicBezTo>
                  <a:pt x="25584" y="5507"/>
                  <a:pt x="25618" y="5529"/>
                  <a:pt x="25652" y="5564"/>
                </a:cubicBezTo>
                <a:cubicBezTo>
                  <a:pt x="25640" y="5575"/>
                  <a:pt x="25629" y="5592"/>
                  <a:pt x="25612" y="5603"/>
                </a:cubicBezTo>
                <a:cubicBezTo>
                  <a:pt x="25584" y="5575"/>
                  <a:pt x="25555" y="5547"/>
                  <a:pt x="25527" y="5518"/>
                </a:cubicBezTo>
                <a:cubicBezTo>
                  <a:pt x="25532" y="5501"/>
                  <a:pt x="25544" y="5490"/>
                  <a:pt x="25549" y="5478"/>
                </a:cubicBezTo>
                <a:close/>
                <a:moveTo>
                  <a:pt x="4563" y="5622"/>
                </a:moveTo>
                <a:cubicBezTo>
                  <a:pt x="4571" y="5622"/>
                  <a:pt x="4579" y="5625"/>
                  <a:pt x="4585" y="5632"/>
                </a:cubicBezTo>
                <a:cubicBezTo>
                  <a:pt x="4573" y="5660"/>
                  <a:pt x="4556" y="5683"/>
                  <a:pt x="4528" y="5700"/>
                </a:cubicBezTo>
                <a:cubicBezTo>
                  <a:pt x="4516" y="5705"/>
                  <a:pt x="4507" y="5708"/>
                  <a:pt x="4501" y="5708"/>
                </a:cubicBezTo>
                <a:cubicBezTo>
                  <a:pt x="4464" y="5708"/>
                  <a:pt x="4521" y="5622"/>
                  <a:pt x="4563" y="5622"/>
                </a:cubicBezTo>
                <a:close/>
                <a:moveTo>
                  <a:pt x="25254" y="5359"/>
                </a:moveTo>
                <a:lnTo>
                  <a:pt x="25254" y="5359"/>
                </a:lnTo>
                <a:cubicBezTo>
                  <a:pt x="25311" y="5405"/>
                  <a:pt x="25362" y="5450"/>
                  <a:pt x="25419" y="5495"/>
                </a:cubicBezTo>
                <a:cubicBezTo>
                  <a:pt x="25476" y="5569"/>
                  <a:pt x="25538" y="5649"/>
                  <a:pt x="25595" y="5722"/>
                </a:cubicBezTo>
                <a:cubicBezTo>
                  <a:pt x="25584" y="5711"/>
                  <a:pt x="25567" y="5705"/>
                  <a:pt x="25555" y="5700"/>
                </a:cubicBezTo>
                <a:cubicBezTo>
                  <a:pt x="25515" y="5637"/>
                  <a:pt x="25464" y="5592"/>
                  <a:pt x="25408" y="5547"/>
                </a:cubicBezTo>
                <a:cubicBezTo>
                  <a:pt x="25351" y="5484"/>
                  <a:pt x="25300" y="5427"/>
                  <a:pt x="25254" y="5359"/>
                </a:cubicBezTo>
                <a:close/>
                <a:moveTo>
                  <a:pt x="25640" y="5785"/>
                </a:moveTo>
                <a:lnTo>
                  <a:pt x="25640" y="5785"/>
                </a:lnTo>
                <a:cubicBezTo>
                  <a:pt x="25646" y="5791"/>
                  <a:pt x="25652" y="5796"/>
                  <a:pt x="25657" y="5802"/>
                </a:cubicBezTo>
                <a:cubicBezTo>
                  <a:pt x="25652" y="5802"/>
                  <a:pt x="25652" y="5808"/>
                  <a:pt x="25652" y="5808"/>
                </a:cubicBezTo>
                <a:cubicBezTo>
                  <a:pt x="25646" y="5796"/>
                  <a:pt x="25646" y="5791"/>
                  <a:pt x="25640" y="5785"/>
                </a:cubicBezTo>
                <a:close/>
                <a:moveTo>
                  <a:pt x="4409" y="5234"/>
                </a:moveTo>
                <a:cubicBezTo>
                  <a:pt x="4415" y="5240"/>
                  <a:pt x="4420" y="5251"/>
                  <a:pt x="4426" y="5257"/>
                </a:cubicBezTo>
                <a:cubicBezTo>
                  <a:pt x="4324" y="5365"/>
                  <a:pt x="4210" y="5473"/>
                  <a:pt x="4103" y="5581"/>
                </a:cubicBezTo>
                <a:cubicBezTo>
                  <a:pt x="4006" y="5705"/>
                  <a:pt x="3898" y="5825"/>
                  <a:pt x="3779" y="5932"/>
                </a:cubicBezTo>
                <a:cubicBezTo>
                  <a:pt x="3955" y="5677"/>
                  <a:pt x="4199" y="5461"/>
                  <a:pt x="4409" y="5234"/>
                </a:cubicBezTo>
                <a:close/>
                <a:moveTo>
                  <a:pt x="5033" y="5615"/>
                </a:moveTo>
                <a:cubicBezTo>
                  <a:pt x="4954" y="5694"/>
                  <a:pt x="4874" y="5768"/>
                  <a:pt x="4795" y="5847"/>
                </a:cubicBezTo>
                <a:cubicBezTo>
                  <a:pt x="4823" y="5853"/>
                  <a:pt x="4851" y="5859"/>
                  <a:pt x="4885" y="5864"/>
                </a:cubicBezTo>
                <a:cubicBezTo>
                  <a:pt x="4937" y="5813"/>
                  <a:pt x="4993" y="5756"/>
                  <a:pt x="5050" y="5705"/>
                </a:cubicBezTo>
                <a:lnTo>
                  <a:pt x="5050" y="5705"/>
                </a:lnTo>
                <a:cubicBezTo>
                  <a:pt x="4976" y="5785"/>
                  <a:pt x="4897" y="5864"/>
                  <a:pt x="4823" y="5944"/>
                </a:cubicBezTo>
                <a:lnTo>
                  <a:pt x="4817" y="5944"/>
                </a:lnTo>
                <a:cubicBezTo>
                  <a:pt x="4806" y="5921"/>
                  <a:pt x="4795" y="5898"/>
                  <a:pt x="4778" y="5881"/>
                </a:cubicBezTo>
                <a:lnTo>
                  <a:pt x="4800" y="5881"/>
                </a:lnTo>
                <a:cubicBezTo>
                  <a:pt x="4795" y="5864"/>
                  <a:pt x="4783" y="5842"/>
                  <a:pt x="4778" y="5830"/>
                </a:cubicBezTo>
                <a:cubicBezTo>
                  <a:pt x="4851" y="5745"/>
                  <a:pt x="4937" y="5671"/>
                  <a:pt x="5033" y="5615"/>
                </a:cubicBezTo>
                <a:close/>
                <a:moveTo>
                  <a:pt x="4681" y="5915"/>
                </a:moveTo>
                <a:lnTo>
                  <a:pt x="4681" y="5915"/>
                </a:lnTo>
                <a:cubicBezTo>
                  <a:pt x="4710" y="5995"/>
                  <a:pt x="4602" y="6029"/>
                  <a:pt x="4613" y="6108"/>
                </a:cubicBezTo>
                <a:cubicBezTo>
                  <a:pt x="4607" y="6097"/>
                  <a:pt x="4585" y="6063"/>
                  <a:pt x="4573" y="6046"/>
                </a:cubicBezTo>
                <a:cubicBezTo>
                  <a:pt x="4590" y="6012"/>
                  <a:pt x="4630" y="6000"/>
                  <a:pt x="4659" y="5978"/>
                </a:cubicBezTo>
                <a:cubicBezTo>
                  <a:pt x="4664" y="5966"/>
                  <a:pt x="4676" y="5932"/>
                  <a:pt x="4681" y="5915"/>
                </a:cubicBezTo>
                <a:close/>
                <a:moveTo>
                  <a:pt x="26100" y="6046"/>
                </a:moveTo>
                <a:lnTo>
                  <a:pt x="26100" y="6046"/>
                </a:lnTo>
                <a:cubicBezTo>
                  <a:pt x="26123" y="6074"/>
                  <a:pt x="26145" y="6103"/>
                  <a:pt x="26168" y="6137"/>
                </a:cubicBezTo>
                <a:cubicBezTo>
                  <a:pt x="26151" y="6120"/>
                  <a:pt x="26128" y="6108"/>
                  <a:pt x="26111" y="6091"/>
                </a:cubicBezTo>
                <a:cubicBezTo>
                  <a:pt x="26106" y="6074"/>
                  <a:pt x="26106" y="6063"/>
                  <a:pt x="26100" y="6046"/>
                </a:cubicBezTo>
                <a:close/>
                <a:moveTo>
                  <a:pt x="4140" y="6073"/>
                </a:moveTo>
                <a:cubicBezTo>
                  <a:pt x="4162" y="6073"/>
                  <a:pt x="4178" y="6105"/>
                  <a:pt x="4154" y="6125"/>
                </a:cubicBezTo>
                <a:cubicBezTo>
                  <a:pt x="4147" y="6138"/>
                  <a:pt x="4139" y="6143"/>
                  <a:pt x="4131" y="6143"/>
                </a:cubicBezTo>
                <a:cubicBezTo>
                  <a:pt x="4111" y="6143"/>
                  <a:pt x="4094" y="6111"/>
                  <a:pt x="4114" y="6091"/>
                </a:cubicBezTo>
                <a:cubicBezTo>
                  <a:pt x="4122" y="6078"/>
                  <a:pt x="4131" y="6073"/>
                  <a:pt x="4140" y="6073"/>
                </a:cubicBezTo>
                <a:close/>
                <a:moveTo>
                  <a:pt x="3773" y="5927"/>
                </a:moveTo>
                <a:lnTo>
                  <a:pt x="3773" y="5927"/>
                </a:lnTo>
                <a:cubicBezTo>
                  <a:pt x="3762" y="5966"/>
                  <a:pt x="3739" y="6000"/>
                  <a:pt x="3711" y="6029"/>
                </a:cubicBezTo>
                <a:cubicBezTo>
                  <a:pt x="3671" y="6069"/>
                  <a:pt x="3637" y="6108"/>
                  <a:pt x="3598" y="6148"/>
                </a:cubicBezTo>
                <a:cubicBezTo>
                  <a:pt x="3609" y="6120"/>
                  <a:pt x="3620" y="6097"/>
                  <a:pt x="3626" y="6069"/>
                </a:cubicBezTo>
                <a:cubicBezTo>
                  <a:pt x="3637" y="6063"/>
                  <a:pt x="3654" y="6057"/>
                  <a:pt x="3660" y="6051"/>
                </a:cubicBezTo>
                <a:cubicBezTo>
                  <a:pt x="3688" y="6000"/>
                  <a:pt x="3728" y="5961"/>
                  <a:pt x="3773" y="5927"/>
                </a:cubicBezTo>
                <a:close/>
                <a:moveTo>
                  <a:pt x="4556" y="6097"/>
                </a:moveTo>
                <a:cubicBezTo>
                  <a:pt x="4573" y="6120"/>
                  <a:pt x="4556" y="6154"/>
                  <a:pt x="4539" y="6171"/>
                </a:cubicBezTo>
                <a:cubicBezTo>
                  <a:pt x="4528" y="6178"/>
                  <a:pt x="4505" y="6193"/>
                  <a:pt x="4487" y="6193"/>
                </a:cubicBezTo>
                <a:cubicBezTo>
                  <a:pt x="4478" y="6193"/>
                  <a:pt x="4470" y="6188"/>
                  <a:pt x="4466" y="6176"/>
                </a:cubicBezTo>
                <a:cubicBezTo>
                  <a:pt x="4483" y="6142"/>
                  <a:pt x="4517" y="6108"/>
                  <a:pt x="4556" y="6097"/>
                </a:cubicBezTo>
                <a:close/>
                <a:moveTo>
                  <a:pt x="25674" y="5586"/>
                </a:moveTo>
                <a:lnTo>
                  <a:pt x="25674" y="5586"/>
                </a:lnTo>
                <a:cubicBezTo>
                  <a:pt x="25714" y="5626"/>
                  <a:pt x="25754" y="5671"/>
                  <a:pt x="25776" y="5722"/>
                </a:cubicBezTo>
                <a:cubicBezTo>
                  <a:pt x="25788" y="5722"/>
                  <a:pt x="25799" y="5722"/>
                  <a:pt x="25810" y="5728"/>
                </a:cubicBezTo>
                <a:lnTo>
                  <a:pt x="25816" y="5739"/>
                </a:lnTo>
                <a:cubicBezTo>
                  <a:pt x="25828" y="5745"/>
                  <a:pt x="25850" y="5751"/>
                  <a:pt x="25867" y="5756"/>
                </a:cubicBezTo>
                <a:cubicBezTo>
                  <a:pt x="25867" y="5768"/>
                  <a:pt x="25873" y="5773"/>
                  <a:pt x="25879" y="5785"/>
                </a:cubicBezTo>
                <a:cubicBezTo>
                  <a:pt x="25913" y="5898"/>
                  <a:pt x="26026" y="5961"/>
                  <a:pt x="26054" y="6080"/>
                </a:cubicBezTo>
                <a:cubicBezTo>
                  <a:pt x="26094" y="6108"/>
                  <a:pt x="26134" y="6131"/>
                  <a:pt x="26174" y="6148"/>
                </a:cubicBezTo>
                <a:cubicBezTo>
                  <a:pt x="26185" y="6159"/>
                  <a:pt x="26191" y="6171"/>
                  <a:pt x="26191" y="6182"/>
                </a:cubicBezTo>
                <a:cubicBezTo>
                  <a:pt x="26179" y="6188"/>
                  <a:pt x="26174" y="6199"/>
                  <a:pt x="26168" y="6210"/>
                </a:cubicBezTo>
                <a:cubicBezTo>
                  <a:pt x="26054" y="6086"/>
                  <a:pt x="25941" y="5955"/>
                  <a:pt x="25828" y="5825"/>
                </a:cubicBezTo>
                <a:cubicBezTo>
                  <a:pt x="25788" y="5768"/>
                  <a:pt x="25742" y="5717"/>
                  <a:pt x="25686" y="5677"/>
                </a:cubicBezTo>
                <a:cubicBezTo>
                  <a:pt x="25686" y="5649"/>
                  <a:pt x="25680" y="5615"/>
                  <a:pt x="25674" y="5586"/>
                </a:cubicBezTo>
                <a:close/>
                <a:moveTo>
                  <a:pt x="4428" y="6216"/>
                </a:moveTo>
                <a:cubicBezTo>
                  <a:pt x="4429" y="6216"/>
                  <a:pt x="4430" y="6216"/>
                  <a:pt x="4432" y="6216"/>
                </a:cubicBezTo>
                <a:cubicBezTo>
                  <a:pt x="4454" y="6239"/>
                  <a:pt x="4437" y="6278"/>
                  <a:pt x="4415" y="6301"/>
                </a:cubicBezTo>
                <a:cubicBezTo>
                  <a:pt x="4411" y="6302"/>
                  <a:pt x="4407" y="6303"/>
                  <a:pt x="4404" y="6303"/>
                </a:cubicBezTo>
                <a:cubicBezTo>
                  <a:pt x="4367" y="6303"/>
                  <a:pt x="4383" y="6216"/>
                  <a:pt x="4428" y="6216"/>
                </a:cubicBezTo>
                <a:close/>
                <a:moveTo>
                  <a:pt x="26259" y="6222"/>
                </a:moveTo>
                <a:lnTo>
                  <a:pt x="26259" y="6222"/>
                </a:lnTo>
                <a:cubicBezTo>
                  <a:pt x="26253" y="6256"/>
                  <a:pt x="26259" y="6284"/>
                  <a:pt x="26259" y="6312"/>
                </a:cubicBezTo>
                <a:cubicBezTo>
                  <a:pt x="26247" y="6301"/>
                  <a:pt x="26236" y="6284"/>
                  <a:pt x="26225" y="6273"/>
                </a:cubicBezTo>
                <a:cubicBezTo>
                  <a:pt x="26225" y="6261"/>
                  <a:pt x="26230" y="6250"/>
                  <a:pt x="26230" y="6239"/>
                </a:cubicBezTo>
                <a:cubicBezTo>
                  <a:pt x="26242" y="6233"/>
                  <a:pt x="26253" y="6227"/>
                  <a:pt x="26259" y="6222"/>
                </a:cubicBezTo>
                <a:close/>
                <a:moveTo>
                  <a:pt x="3529" y="6233"/>
                </a:moveTo>
                <a:cubicBezTo>
                  <a:pt x="3512" y="6284"/>
                  <a:pt x="3456" y="6318"/>
                  <a:pt x="3439" y="6375"/>
                </a:cubicBezTo>
                <a:cubicBezTo>
                  <a:pt x="3427" y="6381"/>
                  <a:pt x="3422" y="6386"/>
                  <a:pt x="3416" y="6386"/>
                </a:cubicBezTo>
                <a:cubicBezTo>
                  <a:pt x="3427" y="6369"/>
                  <a:pt x="3450" y="6341"/>
                  <a:pt x="3461" y="6324"/>
                </a:cubicBezTo>
                <a:cubicBezTo>
                  <a:pt x="3461" y="6318"/>
                  <a:pt x="3456" y="6312"/>
                  <a:pt x="3450" y="6307"/>
                </a:cubicBezTo>
                <a:cubicBezTo>
                  <a:pt x="3473" y="6278"/>
                  <a:pt x="3501" y="6250"/>
                  <a:pt x="3529" y="6233"/>
                </a:cubicBezTo>
                <a:close/>
                <a:moveTo>
                  <a:pt x="4273" y="4559"/>
                </a:moveTo>
                <a:lnTo>
                  <a:pt x="4273" y="4559"/>
                </a:lnTo>
                <a:cubicBezTo>
                  <a:pt x="4137" y="4741"/>
                  <a:pt x="3972" y="4894"/>
                  <a:pt x="3813" y="5059"/>
                </a:cubicBezTo>
                <a:cubicBezTo>
                  <a:pt x="3790" y="5098"/>
                  <a:pt x="3728" y="5121"/>
                  <a:pt x="3734" y="5172"/>
                </a:cubicBezTo>
                <a:cubicBezTo>
                  <a:pt x="3756" y="5172"/>
                  <a:pt x="3790" y="5161"/>
                  <a:pt x="3813" y="5161"/>
                </a:cubicBezTo>
                <a:lnTo>
                  <a:pt x="3853" y="5240"/>
                </a:lnTo>
                <a:cubicBezTo>
                  <a:pt x="3824" y="5246"/>
                  <a:pt x="3796" y="5246"/>
                  <a:pt x="3768" y="5251"/>
                </a:cubicBezTo>
                <a:cubicBezTo>
                  <a:pt x="3756" y="5217"/>
                  <a:pt x="3728" y="5200"/>
                  <a:pt x="3688" y="5200"/>
                </a:cubicBezTo>
                <a:cubicBezTo>
                  <a:pt x="3592" y="5269"/>
                  <a:pt x="3541" y="5382"/>
                  <a:pt x="3456" y="5461"/>
                </a:cubicBezTo>
                <a:cubicBezTo>
                  <a:pt x="3410" y="5507"/>
                  <a:pt x="3348" y="5558"/>
                  <a:pt x="3348" y="5620"/>
                </a:cubicBezTo>
                <a:cubicBezTo>
                  <a:pt x="3405" y="5603"/>
                  <a:pt x="3456" y="5564"/>
                  <a:pt x="3461" y="5501"/>
                </a:cubicBezTo>
                <a:cubicBezTo>
                  <a:pt x="3497" y="5483"/>
                  <a:pt x="3530" y="5411"/>
                  <a:pt x="3570" y="5411"/>
                </a:cubicBezTo>
                <a:cubicBezTo>
                  <a:pt x="3581" y="5411"/>
                  <a:pt x="3592" y="5416"/>
                  <a:pt x="3603" y="5427"/>
                </a:cubicBezTo>
                <a:cubicBezTo>
                  <a:pt x="3575" y="5456"/>
                  <a:pt x="3569" y="5490"/>
                  <a:pt x="3581" y="5524"/>
                </a:cubicBezTo>
                <a:cubicBezTo>
                  <a:pt x="3569" y="5518"/>
                  <a:pt x="3541" y="5512"/>
                  <a:pt x="3524" y="5507"/>
                </a:cubicBezTo>
                <a:cubicBezTo>
                  <a:pt x="3524" y="5524"/>
                  <a:pt x="3524" y="5558"/>
                  <a:pt x="3524" y="5581"/>
                </a:cubicBezTo>
                <a:cubicBezTo>
                  <a:pt x="3507" y="5603"/>
                  <a:pt x="3490" y="5626"/>
                  <a:pt x="3473" y="5649"/>
                </a:cubicBezTo>
                <a:cubicBezTo>
                  <a:pt x="3461" y="5637"/>
                  <a:pt x="3439" y="5603"/>
                  <a:pt x="3427" y="5586"/>
                </a:cubicBezTo>
                <a:lnTo>
                  <a:pt x="3427" y="5586"/>
                </a:lnTo>
                <a:cubicBezTo>
                  <a:pt x="3433" y="5626"/>
                  <a:pt x="3433" y="5666"/>
                  <a:pt x="3433" y="5700"/>
                </a:cubicBezTo>
                <a:cubicBezTo>
                  <a:pt x="3422" y="5694"/>
                  <a:pt x="3399" y="5683"/>
                  <a:pt x="3393" y="5671"/>
                </a:cubicBezTo>
                <a:cubicBezTo>
                  <a:pt x="3337" y="5756"/>
                  <a:pt x="3268" y="5830"/>
                  <a:pt x="3212" y="5910"/>
                </a:cubicBezTo>
                <a:cubicBezTo>
                  <a:pt x="3212" y="5983"/>
                  <a:pt x="3121" y="6000"/>
                  <a:pt x="3070" y="6040"/>
                </a:cubicBezTo>
                <a:cubicBezTo>
                  <a:pt x="3093" y="5887"/>
                  <a:pt x="3240" y="5796"/>
                  <a:pt x="3325" y="5677"/>
                </a:cubicBezTo>
                <a:cubicBezTo>
                  <a:pt x="3361" y="5661"/>
                  <a:pt x="3328" y="5618"/>
                  <a:pt x="3302" y="5618"/>
                </a:cubicBezTo>
                <a:cubicBezTo>
                  <a:pt x="3291" y="5618"/>
                  <a:pt x="3282" y="5626"/>
                  <a:pt x="3280" y="5649"/>
                </a:cubicBezTo>
                <a:cubicBezTo>
                  <a:pt x="3121" y="5847"/>
                  <a:pt x="2951" y="6034"/>
                  <a:pt x="2798" y="6239"/>
                </a:cubicBezTo>
                <a:cubicBezTo>
                  <a:pt x="2741" y="6312"/>
                  <a:pt x="2690" y="6386"/>
                  <a:pt x="2627" y="6449"/>
                </a:cubicBezTo>
                <a:cubicBezTo>
                  <a:pt x="2678" y="6307"/>
                  <a:pt x="2792" y="6210"/>
                  <a:pt x="2883" y="6086"/>
                </a:cubicBezTo>
                <a:lnTo>
                  <a:pt x="2883" y="6086"/>
                </a:lnTo>
                <a:lnTo>
                  <a:pt x="2877" y="6091"/>
                </a:lnTo>
                <a:lnTo>
                  <a:pt x="2854" y="6057"/>
                </a:lnTo>
                <a:lnTo>
                  <a:pt x="2854" y="6057"/>
                </a:lnTo>
                <a:cubicBezTo>
                  <a:pt x="2866" y="6063"/>
                  <a:pt x="2900" y="6074"/>
                  <a:pt x="2911" y="6080"/>
                </a:cubicBezTo>
                <a:cubicBezTo>
                  <a:pt x="2917" y="6063"/>
                  <a:pt x="2922" y="6017"/>
                  <a:pt x="2928" y="6000"/>
                </a:cubicBezTo>
                <a:cubicBezTo>
                  <a:pt x="2939" y="5989"/>
                  <a:pt x="2968" y="5972"/>
                  <a:pt x="2979" y="5961"/>
                </a:cubicBezTo>
                <a:lnTo>
                  <a:pt x="2979" y="5904"/>
                </a:lnTo>
                <a:cubicBezTo>
                  <a:pt x="2990" y="5904"/>
                  <a:pt x="3019" y="5898"/>
                  <a:pt x="3030" y="5893"/>
                </a:cubicBezTo>
                <a:cubicBezTo>
                  <a:pt x="3257" y="5552"/>
                  <a:pt x="3586" y="5280"/>
                  <a:pt x="3836" y="4956"/>
                </a:cubicBezTo>
                <a:cubicBezTo>
                  <a:pt x="4006" y="4849"/>
                  <a:pt x="4103" y="4667"/>
                  <a:pt x="4273" y="4559"/>
                </a:cubicBezTo>
                <a:close/>
                <a:moveTo>
                  <a:pt x="2781" y="6392"/>
                </a:moveTo>
                <a:cubicBezTo>
                  <a:pt x="2786" y="6398"/>
                  <a:pt x="2786" y="6403"/>
                  <a:pt x="2792" y="6403"/>
                </a:cubicBezTo>
                <a:cubicBezTo>
                  <a:pt x="2781" y="6420"/>
                  <a:pt x="2763" y="6437"/>
                  <a:pt x="2758" y="6454"/>
                </a:cubicBezTo>
                <a:cubicBezTo>
                  <a:pt x="2752" y="6432"/>
                  <a:pt x="2758" y="6398"/>
                  <a:pt x="2781" y="6392"/>
                </a:cubicBezTo>
                <a:close/>
                <a:moveTo>
                  <a:pt x="2786" y="6471"/>
                </a:moveTo>
                <a:cubicBezTo>
                  <a:pt x="2786" y="6471"/>
                  <a:pt x="2781" y="6477"/>
                  <a:pt x="2775" y="6477"/>
                </a:cubicBezTo>
                <a:cubicBezTo>
                  <a:pt x="2775" y="6477"/>
                  <a:pt x="2769" y="6477"/>
                  <a:pt x="2769" y="6471"/>
                </a:cubicBezTo>
                <a:close/>
                <a:moveTo>
                  <a:pt x="26252" y="6456"/>
                </a:moveTo>
                <a:cubicBezTo>
                  <a:pt x="26261" y="6456"/>
                  <a:pt x="26271" y="6463"/>
                  <a:pt x="26281" y="6477"/>
                </a:cubicBezTo>
                <a:cubicBezTo>
                  <a:pt x="26275" y="6496"/>
                  <a:pt x="26267" y="6504"/>
                  <a:pt x="26258" y="6504"/>
                </a:cubicBezTo>
                <a:cubicBezTo>
                  <a:pt x="26250" y="6504"/>
                  <a:pt x="26241" y="6499"/>
                  <a:pt x="26230" y="6488"/>
                </a:cubicBezTo>
                <a:cubicBezTo>
                  <a:pt x="26236" y="6483"/>
                  <a:pt x="26236" y="6477"/>
                  <a:pt x="26242" y="6471"/>
                </a:cubicBezTo>
                <a:lnTo>
                  <a:pt x="26236" y="6466"/>
                </a:lnTo>
                <a:cubicBezTo>
                  <a:pt x="26241" y="6459"/>
                  <a:pt x="26246" y="6456"/>
                  <a:pt x="26252" y="6456"/>
                </a:cubicBezTo>
                <a:close/>
                <a:moveTo>
                  <a:pt x="2707" y="6471"/>
                </a:moveTo>
                <a:cubicBezTo>
                  <a:pt x="2746" y="6471"/>
                  <a:pt x="2758" y="6488"/>
                  <a:pt x="2735" y="6522"/>
                </a:cubicBezTo>
                <a:cubicBezTo>
                  <a:pt x="2695" y="6522"/>
                  <a:pt x="2690" y="6505"/>
                  <a:pt x="2707" y="6471"/>
                </a:cubicBezTo>
                <a:close/>
                <a:moveTo>
                  <a:pt x="26279" y="6525"/>
                </a:moveTo>
                <a:cubicBezTo>
                  <a:pt x="26305" y="6525"/>
                  <a:pt x="26337" y="6543"/>
                  <a:pt x="26332" y="6568"/>
                </a:cubicBezTo>
                <a:cubicBezTo>
                  <a:pt x="26326" y="6574"/>
                  <a:pt x="26317" y="6577"/>
                  <a:pt x="26307" y="6577"/>
                </a:cubicBezTo>
                <a:cubicBezTo>
                  <a:pt x="26280" y="6577"/>
                  <a:pt x="26249" y="6558"/>
                  <a:pt x="26253" y="6534"/>
                </a:cubicBezTo>
                <a:cubicBezTo>
                  <a:pt x="26259" y="6527"/>
                  <a:pt x="26269" y="6525"/>
                  <a:pt x="26279" y="6525"/>
                </a:cubicBezTo>
                <a:close/>
                <a:moveTo>
                  <a:pt x="3314" y="6522"/>
                </a:moveTo>
                <a:lnTo>
                  <a:pt x="3314" y="6522"/>
                </a:lnTo>
                <a:cubicBezTo>
                  <a:pt x="3302" y="6545"/>
                  <a:pt x="3285" y="6568"/>
                  <a:pt x="3268" y="6585"/>
                </a:cubicBezTo>
                <a:cubicBezTo>
                  <a:pt x="3274" y="6556"/>
                  <a:pt x="3291" y="6534"/>
                  <a:pt x="3314" y="6522"/>
                </a:cubicBezTo>
                <a:close/>
                <a:moveTo>
                  <a:pt x="3742" y="6561"/>
                </a:moveTo>
                <a:cubicBezTo>
                  <a:pt x="3745" y="6561"/>
                  <a:pt x="3748" y="6561"/>
                  <a:pt x="3751" y="6562"/>
                </a:cubicBezTo>
                <a:cubicBezTo>
                  <a:pt x="3785" y="6585"/>
                  <a:pt x="3745" y="6630"/>
                  <a:pt x="3711" y="6630"/>
                </a:cubicBezTo>
                <a:cubicBezTo>
                  <a:pt x="3685" y="6610"/>
                  <a:pt x="3711" y="6561"/>
                  <a:pt x="3742" y="6561"/>
                </a:cubicBezTo>
                <a:close/>
                <a:moveTo>
                  <a:pt x="4806" y="5961"/>
                </a:moveTo>
                <a:lnTo>
                  <a:pt x="4806" y="5961"/>
                </a:lnTo>
                <a:cubicBezTo>
                  <a:pt x="4590" y="6182"/>
                  <a:pt x="4386" y="6415"/>
                  <a:pt x="4188" y="6659"/>
                </a:cubicBezTo>
                <a:cubicBezTo>
                  <a:pt x="4250" y="6568"/>
                  <a:pt x="4341" y="6488"/>
                  <a:pt x="4364" y="6386"/>
                </a:cubicBezTo>
                <a:lnTo>
                  <a:pt x="4364" y="6386"/>
                </a:lnTo>
                <a:cubicBezTo>
                  <a:pt x="4341" y="6392"/>
                  <a:pt x="4301" y="6403"/>
                  <a:pt x="4278" y="6415"/>
                </a:cubicBezTo>
                <a:cubicBezTo>
                  <a:pt x="4278" y="6398"/>
                  <a:pt x="4284" y="6364"/>
                  <a:pt x="4284" y="6352"/>
                </a:cubicBezTo>
                <a:cubicBezTo>
                  <a:pt x="4307" y="6358"/>
                  <a:pt x="4329" y="6364"/>
                  <a:pt x="4352" y="6369"/>
                </a:cubicBezTo>
                <a:lnTo>
                  <a:pt x="4346" y="6312"/>
                </a:lnTo>
                <a:lnTo>
                  <a:pt x="4346" y="6312"/>
                </a:lnTo>
                <a:cubicBezTo>
                  <a:pt x="4358" y="6347"/>
                  <a:pt x="4364" y="6375"/>
                  <a:pt x="4375" y="6409"/>
                </a:cubicBezTo>
                <a:cubicBezTo>
                  <a:pt x="4534" y="6273"/>
                  <a:pt x="4636" y="6086"/>
                  <a:pt x="4806" y="5961"/>
                </a:cubicBezTo>
                <a:close/>
                <a:moveTo>
                  <a:pt x="4114" y="6664"/>
                </a:moveTo>
                <a:lnTo>
                  <a:pt x="4085" y="6704"/>
                </a:lnTo>
                <a:cubicBezTo>
                  <a:pt x="4103" y="6704"/>
                  <a:pt x="4125" y="6710"/>
                  <a:pt x="4142" y="6715"/>
                </a:cubicBezTo>
                <a:cubicBezTo>
                  <a:pt x="4131" y="6727"/>
                  <a:pt x="4114" y="6744"/>
                  <a:pt x="4103" y="6761"/>
                </a:cubicBezTo>
                <a:cubicBezTo>
                  <a:pt x="4097" y="6744"/>
                  <a:pt x="4091" y="6721"/>
                  <a:pt x="4085" y="6710"/>
                </a:cubicBezTo>
                <a:cubicBezTo>
                  <a:pt x="4074" y="6727"/>
                  <a:pt x="4046" y="6761"/>
                  <a:pt x="4034" y="6778"/>
                </a:cubicBezTo>
                <a:lnTo>
                  <a:pt x="3961" y="6778"/>
                </a:lnTo>
                <a:cubicBezTo>
                  <a:pt x="4006" y="6732"/>
                  <a:pt x="4063" y="6698"/>
                  <a:pt x="4114" y="6664"/>
                </a:cubicBezTo>
                <a:close/>
                <a:moveTo>
                  <a:pt x="2559" y="6551"/>
                </a:moveTo>
                <a:lnTo>
                  <a:pt x="2559" y="6551"/>
                </a:lnTo>
                <a:cubicBezTo>
                  <a:pt x="2451" y="6727"/>
                  <a:pt x="2344" y="6903"/>
                  <a:pt x="2241" y="7078"/>
                </a:cubicBezTo>
                <a:cubicBezTo>
                  <a:pt x="2207" y="7118"/>
                  <a:pt x="2179" y="7164"/>
                  <a:pt x="2145" y="7203"/>
                </a:cubicBezTo>
                <a:lnTo>
                  <a:pt x="2122" y="7203"/>
                </a:lnTo>
                <a:cubicBezTo>
                  <a:pt x="2128" y="7198"/>
                  <a:pt x="2134" y="7192"/>
                  <a:pt x="2139" y="7186"/>
                </a:cubicBezTo>
                <a:cubicBezTo>
                  <a:pt x="2134" y="7158"/>
                  <a:pt x="2128" y="7135"/>
                  <a:pt x="2128" y="7112"/>
                </a:cubicBezTo>
                <a:cubicBezTo>
                  <a:pt x="2298" y="6976"/>
                  <a:pt x="2321" y="6732"/>
                  <a:pt x="2502" y="6613"/>
                </a:cubicBezTo>
                <a:cubicBezTo>
                  <a:pt x="2497" y="6608"/>
                  <a:pt x="2474" y="6590"/>
                  <a:pt x="2468" y="6585"/>
                </a:cubicBezTo>
                <a:cubicBezTo>
                  <a:pt x="2497" y="6573"/>
                  <a:pt x="2531" y="6562"/>
                  <a:pt x="2559" y="6551"/>
                </a:cubicBezTo>
                <a:close/>
                <a:moveTo>
                  <a:pt x="2304" y="7073"/>
                </a:moveTo>
                <a:cubicBezTo>
                  <a:pt x="2304" y="7084"/>
                  <a:pt x="2304" y="7095"/>
                  <a:pt x="2304" y="7112"/>
                </a:cubicBezTo>
                <a:cubicBezTo>
                  <a:pt x="2253" y="7141"/>
                  <a:pt x="2236" y="7215"/>
                  <a:pt x="2259" y="7271"/>
                </a:cubicBezTo>
                <a:cubicBezTo>
                  <a:pt x="2241" y="7260"/>
                  <a:pt x="2219" y="7249"/>
                  <a:pt x="2196" y="7237"/>
                </a:cubicBezTo>
                <a:cubicBezTo>
                  <a:pt x="2230" y="7181"/>
                  <a:pt x="2264" y="7124"/>
                  <a:pt x="2304" y="7073"/>
                </a:cubicBezTo>
                <a:close/>
                <a:moveTo>
                  <a:pt x="2077" y="7266"/>
                </a:moveTo>
                <a:cubicBezTo>
                  <a:pt x="2077" y="7277"/>
                  <a:pt x="2077" y="7288"/>
                  <a:pt x="2077" y="7300"/>
                </a:cubicBezTo>
                <a:cubicBezTo>
                  <a:pt x="2066" y="7305"/>
                  <a:pt x="2060" y="7305"/>
                  <a:pt x="2049" y="7311"/>
                </a:cubicBezTo>
                <a:cubicBezTo>
                  <a:pt x="2060" y="7294"/>
                  <a:pt x="2066" y="7277"/>
                  <a:pt x="2077" y="7266"/>
                </a:cubicBezTo>
                <a:close/>
                <a:moveTo>
                  <a:pt x="2185" y="7260"/>
                </a:moveTo>
                <a:cubicBezTo>
                  <a:pt x="2207" y="7260"/>
                  <a:pt x="2230" y="7271"/>
                  <a:pt x="2247" y="7271"/>
                </a:cubicBezTo>
                <a:cubicBezTo>
                  <a:pt x="2247" y="7277"/>
                  <a:pt x="2241" y="7283"/>
                  <a:pt x="2241" y="7288"/>
                </a:cubicBezTo>
                <a:cubicBezTo>
                  <a:pt x="2230" y="7300"/>
                  <a:pt x="2224" y="7311"/>
                  <a:pt x="2219" y="7322"/>
                </a:cubicBezTo>
                <a:cubicBezTo>
                  <a:pt x="2202" y="7311"/>
                  <a:pt x="2185" y="7300"/>
                  <a:pt x="2168" y="7288"/>
                </a:cubicBezTo>
                <a:cubicBezTo>
                  <a:pt x="2173" y="7277"/>
                  <a:pt x="2179" y="7271"/>
                  <a:pt x="2185" y="7260"/>
                </a:cubicBezTo>
                <a:close/>
                <a:moveTo>
                  <a:pt x="1929" y="7379"/>
                </a:moveTo>
                <a:cubicBezTo>
                  <a:pt x="1929" y="7381"/>
                  <a:pt x="1930" y="7383"/>
                  <a:pt x="1932" y="7383"/>
                </a:cubicBezTo>
                <a:lnTo>
                  <a:pt x="1932" y="7383"/>
                </a:lnTo>
                <a:lnTo>
                  <a:pt x="1929" y="7379"/>
                </a:lnTo>
                <a:close/>
                <a:moveTo>
                  <a:pt x="1992" y="7436"/>
                </a:moveTo>
                <a:cubicBezTo>
                  <a:pt x="1992" y="7436"/>
                  <a:pt x="1998" y="7442"/>
                  <a:pt x="1998" y="7442"/>
                </a:cubicBezTo>
                <a:cubicBezTo>
                  <a:pt x="1992" y="7447"/>
                  <a:pt x="1992" y="7453"/>
                  <a:pt x="1986" y="7453"/>
                </a:cubicBezTo>
                <a:cubicBezTo>
                  <a:pt x="1986" y="7447"/>
                  <a:pt x="1992" y="7442"/>
                  <a:pt x="1992" y="7436"/>
                </a:cubicBezTo>
                <a:close/>
                <a:moveTo>
                  <a:pt x="2213" y="7334"/>
                </a:moveTo>
                <a:cubicBezTo>
                  <a:pt x="2202" y="7351"/>
                  <a:pt x="2196" y="7373"/>
                  <a:pt x="2196" y="7391"/>
                </a:cubicBezTo>
                <a:cubicBezTo>
                  <a:pt x="2190" y="7396"/>
                  <a:pt x="2190" y="7402"/>
                  <a:pt x="2185" y="7408"/>
                </a:cubicBezTo>
                <a:cubicBezTo>
                  <a:pt x="2179" y="7408"/>
                  <a:pt x="2179" y="7408"/>
                  <a:pt x="2173" y="7413"/>
                </a:cubicBezTo>
                <a:cubicBezTo>
                  <a:pt x="2173" y="7413"/>
                  <a:pt x="2179" y="7413"/>
                  <a:pt x="2179" y="7419"/>
                </a:cubicBezTo>
                <a:cubicBezTo>
                  <a:pt x="2168" y="7436"/>
                  <a:pt x="2156" y="7453"/>
                  <a:pt x="2145" y="7470"/>
                </a:cubicBezTo>
                <a:cubicBezTo>
                  <a:pt x="2128" y="7464"/>
                  <a:pt x="2105" y="7464"/>
                  <a:pt x="2094" y="7464"/>
                </a:cubicBezTo>
                <a:cubicBezTo>
                  <a:pt x="2094" y="7459"/>
                  <a:pt x="2100" y="7453"/>
                  <a:pt x="2100" y="7447"/>
                </a:cubicBezTo>
                <a:lnTo>
                  <a:pt x="2100" y="7442"/>
                </a:lnTo>
                <a:cubicBezTo>
                  <a:pt x="2111" y="7436"/>
                  <a:pt x="2134" y="7425"/>
                  <a:pt x="2145" y="7419"/>
                </a:cubicBezTo>
                <a:lnTo>
                  <a:pt x="2156" y="7379"/>
                </a:lnTo>
                <a:cubicBezTo>
                  <a:pt x="2173" y="7368"/>
                  <a:pt x="2196" y="7351"/>
                  <a:pt x="2213" y="7334"/>
                </a:cubicBezTo>
                <a:close/>
                <a:moveTo>
                  <a:pt x="2083" y="7362"/>
                </a:moveTo>
                <a:lnTo>
                  <a:pt x="2083" y="7362"/>
                </a:lnTo>
                <a:cubicBezTo>
                  <a:pt x="2054" y="7419"/>
                  <a:pt x="2026" y="7476"/>
                  <a:pt x="2003" y="7532"/>
                </a:cubicBezTo>
                <a:lnTo>
                  <a:pt x="1998" y="7532"/>
                </a:lnTo>
                <a:cubicBezTo>
                  <a:pt x="2009" y="7470"/>
                  <a:pt x="2049" y="7419"/>
                  <a:pt x="2083" y="7362"/>
                </a:cubicBezTo>
                <a:close/>
                <a:moveTo>
                  <a:pt x="26440" y="7589"/>
                </a:moveTo>
                <a:cubicBezTo>
                  <a:pt x="26440" y="7595"/>
                  <a:pt x="26446" y="7606"/>
                  <a:pt x="26452" y="7617"/>
                </a:cubicBezTo>
                <a:cubicBezTo>
                  <a:pt x="26440" y="7606"/>
                  <a:pt x="26429" y="7600"/>
                  <a:pt x="26423" y="7595"/>
                </a:cubicBezTo>
                <a:cubicBezTo>
                  <a:pt x="26429" y="7589"/>
                  <a:pt x="26435" y="7589"/>
                  <a:pt x="26440" y="7589"/>
                </a:cubicBezTo>
                <a:close/>
                <a:moveTo>
                  <a:pt x="26446" y="7617"/>
                </a:moveTo>
                <a:cubicBezTo>
                  <a:pt x="26452" y="7623"/>
                  <a:pt x="26452" y="7634"/>
                  <a:pt x="26457" y="7640"/>
                </a:cubicBezTo>
                <a:lnTo>
                  <a:pt x="26463" y="7640"/>
                </a:lnTo>
                <a:cubicBezTo>
                  <a:pt x="26463" y="7651"/>
                  <a:pt x="26469" y="7657"/>
                  <a:pt x="26469" y="7669"/>
                </a:cubicBezTo>
                <a:cubicBezTo>
                  <a:pt x="26463" y="7651"/>
                  <a:pt x="26452" y="7634"/>
                  <a:pt x="26446" y="7617"/>
                </a:cubicBezTo>
                <a:close/>
                <a:moveTo>
                  <a:pt x="27024" y="7642"/>
                </a:moveTo>
                <a:cubicBezTo>
                  <a:pt x="27031" y="7642"/>
                  <a:pt x="27038" y="7644"/>
                  <a:pt x="27047" y="7646"/>
                </a:cubicBezTo>
                <a:cubicBezTo>
                  <a:pt x="27067" y="7681"/>
                  <a:pt x="27061" y="7698"/>
                  <a:pt x="27029" y="7698"/>
                </a:cubicBezTo>
                <a:cubicBezTo>
                  <a:pt x="27024" y="7698"/>
                  <a:pt x="27019" y="7698"/>
                  <a:pt x="27013" y="7697"/>
                </a:cubicBezTo>
                <a:cubicBezTo>
                  <a:pt x="26995" y="7661"/>
                  <a:pt x="26999" y="7642"/>
                  <a:pt x="27024" y="7642"/>
                </a:cubicBezTo>
                <a:close/>
                <a:moveTo>
                  <a:pt x="27102" y="7775"/>
                </a:moveTo>
                <a:cubicBezTo>
                  <a:pt x="27106" y="7775"/>
                  <a:pt x="27110" y="7776"/>
                  <a:pt x="27115" y="7776"/>
                </a:cubicBezTo>
                <a:cubicBezTo>
                  <a:pt x="27130" y="7806"/>
                  <a:pt x="27124" y="7823"/>
                  <a:pt x="27095" y="7823"/>
                </a:cubicBezTo>
                <a:cubicBezTo>
                  <a:pt x="27091" y="7823"/>
                  <a:pt x="27086" y="7822"/>
                  <a:pt x="27081" y="7822"/>
                </a:cubicBezTo>
                <a:cubicBezTo>
                  <a:pt x="27067" y="7792"/>
                  <a:pt x="27073" y="7775"/>
                  <a:pt x="27102" y="7775"/>
                </a:cubicBezTo>
                <a:close/>
                <a:moveTo>
                  <a:pt x="3569" y="7436"/>
                </a:moveTo>
                <a:lnTo>
                  <a:pt x="3569" y="7436"/>
                </a:lnTo>
                <a:cubicBezTo>
                  <a:pt x="3552" y="7481"/>
                  <a:pt x="3518" y="7521"/>
                  <a:pt x="3507" y="7566"/>
                </a:cubicBezTo>
                <a:cubicBezTo>
                  <a:pt x="3478" y="7612"/>
                  <a:pt x="3450" y="7657"/>
                  <a:pt x="3422" y="7697"/>
                </a:cubicBezTo>
                <a:cubicBezTo>
                  <a:pt x="3399" y="7720"/>
                  <a:pt x="3388" y="7742"/>
                  <a:pt x="3376" y="7771"/>
                </a:cubicBezTo>
                <a:cubicBezTo>
                  <a:pt x="3354" y="7799"/>
                  <a:pt x="3337" y="7827"/>
                  <a:pt x="3320" y="7861"/>
                </a:cubicBezTo>
                <a:cubicBezTo>
                  <a:pt x="3325" y="7793"/>
                  <a:pt x="3342" y="7731"/>
                  <a:pt x="3405" y="7697"/>
                </a:cubicBezTo>
                <a:cubicBezTo>
                  <a:pt x="3405" y="7686"/>
                  <a:pt x="3410" y="7657"/>
                  <a:pt x="3410" y="7651"/>
                </a:cubicBezTo>
                <a:cubicBezTo>
                  <a:pt x="3439" y="7623"/>
                  <a:pt x="3473" y="7600"/>
                  <a:pt x="3467" y="7555"/>
                </a:cubicBezTo>
                <a:cubicBezTo>
                  <a:pt x="3495" y="7532"/>
                  <a:pt x="3524" y="7504"/>
                  <a:pt x="3518" y="7459"/>
                </a:cubicBezTo>
                <a:cubicBezTo>
                  <a:pt x="3529" y="7453"/>
                  <a:pt x="3558" y="7442"/>
                  <a:pt x="3569" y="7436"/>
                </a:cubicBezTo>
                <a:close/>
                <a:moveTo>
                  <a:pt x="26514" y="7725"/>
                </a:moveTo>
                <a:cubicBezTo>
                  <a:pt x="26537" y="7776"/>
                  <a:pt x="26559" y="7827"/>
                  <a:pt x="26605" y="7850"/>
                </a:cubicBezTo>
                <a:cubicBezTo>
                  <a:pt x="26628" y="7890"/>
                  <a:pt x="26650" y="7935"/>
                  <a:pt x="26673" y="7975"/>
                </a:cubicBezTo>
                <a:cubicBezTo>
                  <a:pt x="26667" y="7981"/>
                  <a:pt x="26667" y="7986"/>
                  <a:pt x="26662" y="7998"/>
                </a:cubicBezTo>
                <a:cubicBezTo>
                  <a:pt x="26605" y="7912"/>
                  <a:pt x="26554" y="7822"/>
                  <a:pt x="26503" y="7737"/>
                </a:cubicBezTo>
                <a:cubicBezTo>
                  <a:pt x="26508" y="7731"/>
                  <a:pt x="26514" y="7725"/>
                  <a:pt x="26514" y="7725"/>
                </a:cubicBezTo>
                <a:close/>
                <a:moveTo>
                  <a:pt x="27192" y="7951"/>
                </a:moveTo>
                <a:cubicBezTo>
                  <a:pt x="27219" y="7951"/>
                  <a:pt x="27259" y="7999"/>
                  <a:pt x="27212" y="8015"/>
                </a:cubicBezTo>
                <a:cubicBezTo>
                  <a:pt x="27201" y="8003"/>
                  <a:pt x="27178" y="7992"/>
                  <a:pt x="27172" y="7986"/>
                </a:cubicBezTo>
                <a:cubicBezTo>
                  <a:pt x="27170" y="7960"/>
                  <a:pt x="27180" y="7951"/>
                  <a:pt x="27192" y="7951"/>
                </a:cubicBezTo>
                <a:close/>
                <a:moveTo>
                  <a:pt x="1748" y="8009"/>
                </a:moveTo>
                <a:cubicBezTo>
                  <a:pt x="1754" y="8009"/>
                  <a:pt x="1754" y="8015"/>
                  <a:pt x="1759" y="8015"/>
                </a:cubicBezTo>
                <a:cubicBezTo>
                  <a:pt x="1754" y="8020"/>
                  <a:pt x="1754" y="8026"/>
                  <a:pt x="1748" y="8032"/>
                </a:cubicBezTo>
                <a:cubicBezTo>
                  <a:pt x="1748" y="8020"/>
                  <a:pt x="1748" y="8015"/>
                  <a:pt x="1742" y="8009"/>
                </a:cubicBezTo>
                <a:close/>
                <a:moveTo>
                  <a:pt x="26707" y="8032"/>
                </a:moveTo>
                <a:lnTo>
                  <a:pt x="26741" y="8100"/>
                </a:lnTo>
                <a:cubicBezTo>
                  <a:pt x="26741" y="8111"/>
                  <a:pt x="26735" y="8117"/>
                  <a:pt x="26730" y="8128"/>
                </a:cubicBezTo>
                <a:cubicBezTo>
                  <a:pt x="26724" y="8105"/>
                  <a:pt x="26713" y="8083"/>
                  <a:pt x="26701" y="8066"/>
                </a:cubicBezTo>
                <a:lnTo>
                  <a:pt x="26701" y="8032"/>
                </a:lnTo>
                <a:close/>
                <a:moveTo>
                  <a:pt x="26747" y="8156"/>
                </a:moveTo>
                <a:cubicBezTo>
                  <a:pt x="26758" y="8156"/>
                  <a:pt x="26764" y="8162"/>
                  <a:pt x="26775" y="8162"/>
                </a:cubicBezTo>
                <a:lnTo>
                  <a:pt x="26798" y="8208"/>
                </a:lnTo>
                <a:lnTo>
                  <a:pt x="26792" y="8225"/>
                </a:lnTo>
                <a:lnTo>
                  <a:pt x="26781" y="8225"/>
                </a:lnTo>
                <a:cubicBezTo>
                  <a:pt x="26769" y="8202"/>
                  <a:pt x="26758" y="8179"/>
                  <a:pt x="26747" y="8156"/>
                </a:cubicBezTo>
                <a:close/>
                <a:moveTo>
                  <a:pt x="27734" y="8191"/>
                </a:moveTo>
                <a:cubicBezTo>
                  <a:pt x="27745" y="8196"/>
                  <a:pt x="27768" y="8208"/>
                  <a:pt x="27779" y="8219"/>
                </a:cubicBezTo>
                <a:cubicBezTo>
                  <a:pt x="27778" y="8235"/>
                  <a:pt x="27768" y="8241"/>
                  <a:pt x="27758" y="8241"/>
                </a:cubicBezTo>
                <a:cubicBezTo>
                  <a:pt x="27734" y="8241"/>
                  <a:pt x="27703" y="8210"/>
                  <a:pt x="27734" y="8191"/>
                </a:cubicBezTo>
                <a:close/>
                <a:moveTo>
                  <a:pt x="26849" y="8298"/>
                </a:moveTo>
                <a:cubicBezTo>
                  <a:pt x="26854" y="8315"/>
                  <a:pt x="26860" y="8327"/>
                  <a:pt x="26866" y="8338"/>
                </a:cubicBezTo>
                <a:cubicBezTo>
                  <a:pt x="26854" y="8338"/>
                  <a:pt x="26843" y="8332"/>
                  <a:pt x="26837" y="8332"/>
                </a:cubicBezTo>
                <a:cubicBezTo>
                  <a:pt x="26843" y="8321"/>
                  <a:pt x="26843" y="8310"/>
                  <a:pt x="26849" y="8298"/>
                </a:cubicBezTo>
                <a:close/>
                <a:moveTo>
                  <a:pt x="27269" y="8026"/>
                </a:moveTo>
                <a:cubicBezTo>
                  <a:pt x="27319" y="8105"/>
                  <a:pt x="27364" y="8195"/>
                  <a:pt x="27398" y="8285"/>
                </a:cubicBezTo>
                <a:lnTo>
                  <a:pt x="27398" y="8285"/>
                </a:lnTo>
                <a:cubicBezTo>
                  <a:pt x="27398" y="8285"/>
                  <a:pt x="27397" y="8285"/>
                  <a:pt x="27397" y="8285"/>
                </a:cubicBezTo>
                <a:cubicBezTo>
                  <a:pt x="27396" y="8285"/>
                  <a:pt x="27396" y="8285"/>
                  <a:pt x="27395" y="8285"/>
                </a:cubicBezTo>
                <a:lnTo>
                  <a:pt x="27395" y="8285"/>
                </a:lnTo>
                <a:cubicBezTo>
                  <a:pt x="27396" y="8286"/>
                  <a:pt x="27398" y="8286"/>
                  <a:pt x="27399" y="8287"/>
                </a:cubicBezTo>
                <a:cubicBezTo>
                  <a:pt x="27399" y="8286"/>
                  <a:pt x="27399" y="8286"/>
                  <a:pt x="27398" y="8285"/>
                </a:cubicBezTo>
                <a:lnTo>
                  <a:pt x="27398" y="8285"/>
                </a:lnTo>
                <a:cubicBezTo>
                  <a:pt x="27412" y="8286"/>
                  <a:pt x="27425" y="8293"/>
                  <a:pt x="27428" y="8310"/>
                </a:cubicBezTo>
                <a:cubicBezTo>
                  <a:pt x="27431" y="8332"/>
                  <a:pt x="27410" y="8346"/>
                  <a:pt x="27392" y="8346"/>
                </a:cubicBezTo>
                <a:cubicBezTo>
                  <a:pt x="27378" y="8346"/>
                  <a:pt x="27365" y="8338"/>
                  <a:pt x="27365" y="8321"/>
                </a:cubicBezTo>
                <a:cubicBezTo>
                  <a:pt x="27359" y="8299"/>
                  <a:pt x="27377" y="8286"/>
                  <a:pt x="27395" y="8285"/>
                </a:cubicBezTo>
                <a:lnTo>
                  <a:pt x="27395" y="8285"/>
                </a:lnTo>
                <a:cubicBezTo>
                  <a:pt x="27302" y="8239"/>
                  <a:pt x="27262" y="8133"/>
                  <a:pt x="27195" y="8060"/>
                </a:cubicBezTo>
                <a:cubicBezTo>
                  <a:pt x="27223" y="8049"/>
                  <a:pt x="27246" y="8037"/>
                  <a:pt x="27269" y="8026"/>
                </a:cubicBezTo>
                <a:close/>
                <a:moveTo>
                  <a:pt x="26877" y="8361"/>
                </a:moveTo>
                <a:cubicBezTo>
                  <a:pt x="26889" y="8383"/>
                  <a:pt x="26900" y="8400"/>
                  <a:pt x="26911" y="8423"/>
                </a:cubicBezTo>
                <a:cubicBezTo>
                  <a:pt x="26906" y="8423"/>
                  <a:pt x="26894" y="8429"/>
                  <a:pt x="26889" y="8429"/>
                </a:cubicBezTo>
                <a:cubicBezTo>
                  <a:pt x="26883" y="8417"/>
                  <a:pt x="26871" y="8400"/>
                  <a:pt x="26866" y="8389"/>
                </a:cubicBezTo>
                <a:cubicBezTo>
                  <a:pt x="26871" y="8383"/>
                  <a:pt x="26877" y="8372"/>
                  <a:pt x="26877" y="8361"/>
                </a:cubicBezTo>
                <a:close/>
                <a:moveTo>
                  <a:pt x="26423" y="8330"/>
                </a:moveTo>
                <a:cubicBezTo>
                  <a:pt x="26449" y="8330"/>
                  <a:pt x="26508" y="8416"/>
                  <a:pt x="26463" y="8434"/>
                </a:cubicBezTo>
                <a:cubicBezTo>
                  <a:pt x="26446" y="8406"/>
                  <a:pt x="26429" y="8378"/>
                  <a:pt x="26412" y="8349"/>
                </a:cubicBezTo>
                <a:cubicBezTo>
                  <a:pt x="26412" y="8336"/>
                  <a:pt x="26416" y="8330"/>
                  <a:pt x="26423" y="8330"/>
                </a:cubicBezTo>
                <a:close/>
                <a:moveTo>
                  <a:pt x="27441" y="8392"/>
                </a:moveTo>
                <a:cubicBezTo>
                  <a:pt x="27455" y="8392"/>
                  <a:pt x="27466" y="8403"/>
                  <a:pt x="27473" y="8423"/>
                </a:cubicBezTo>
                <a:cubicBezTo>
                  <a:pt x="27462" y="8432"/>
                  <a:pt x="27451" y="8437"/>
                  <a:pt x="27442" y="8437"/>
                </a:cubicBezTo>
                <a:cubicBezTo>
                  <a:pt x="27428" y="8437"/>
                  <a:pt x="27417" y="8427"/>
                  <a:pt x="27411" y="8406"/>
                </a:cubicBezTo>
                <a:cubicBezTo>
                  <a:pt x="27422" y="8397"/>
                  <a:pt x="27432" y="8392"/>
                  <a:pt x="27441" y="8392"/>
                </a:cubicBezTo>
                <a:close/>
                <a:moveTo>
                  <a:pt x="28013" y="8460"/>
                </a:moveTo>
                <a:cubicBezTo>
                  <a:pt x="28017" y="8461"/>
                  <a:pt x="28020" y="8462"/>
                  <a:pt x="28023" y="8463"/>
                </a:cubicBezTo>
                <a:cubicBezTo>
                  <a:pt x="28020" y="8462"/>
                  <a:pt x="28017" y="8461"/>
                  <a:pt x="28013" y="8460"/>
                </a:cubicBezTo>
                <a:close/>
                <a:moveTo>
                  <a:pt x="27673" y="8235"/>
                </a:moveTo>
                <a:cubicBezTo>
                  <a:pt x="27703" y="8235"/>
                  <a:pt x="27724" y="8266"/>
                  <a:pt x="27745" y="8281"/>
                </a:cubicBezTo>
                <a:cubicBezTo>
                  <a:pt x="27757" y="8276"/>
                  <a:pt x="27768" y="8270"/>
                  <a:pt x="27779" y="8270"/>
                </a:cubicBezTo>
                <a:cubicBezTo>
                  <a:pt x="27785" y="8344"/>
                  <a:pt x="27847" y="8423"/>
                  <a:pt x="27853" y="8486"/>
                </a:cubicBezTo>
                <a:cubicBezTo>
                  <a:pt x="27843" y="8491"/>
                  <a:pt x="27833" y="8493"/>
                  <a:pt x="27825" y="8493"/>
                </a:cubicBezTo>
                <a:cubicBezTo>
                  <a:pt x="27806" y="8493"/>
                  <a:pt x="27791" y="8481"/>
                  <a:pt x="27779" y="8457"/>
                </a:cubicBezTo>
                <a:cubicBezTo>
                  <a:pt x="27740" y="8383"/>
                  <a:pt x="27711" y="8304"/>
                  <a:pt x="27666" y="8236"/>
                </a:cubicBezTo>
                <a:cubicBezTo>
                  <a:pt x="27668" y="8235"/>
                  <a:pt x="27671" y="8235"/>
                  <a:pt x="27673" y="8235"/>
                </a:cubicBezTo>
                <a:close/>
                <a:moveTo>
                  <a:pt x="26332" y="6409"/>
                </a:moveTo>
                <a:lnTo>
                  <a:pt x="26332" y="6409"/>
                </a:lnTo>
                <a:cubicBezTo>
                  <a:pt x="26457" y="6505"/>
                  <a:pt x="26514" y="6647"/>
                  <a:pt x="26605" y="6766"/>
                </a:cubicBezTo>
                <a:cubicBezTo>
                  <a:pt x="26616" y="6761"/>
                  <a:pt x="26633" y="6755"/>
                  <a:pt x="26645" y="6749"/>
                </a:cubicBezTo>
                <a:lnTo>
                  <a:pt x="26645" y="6749"/>
                </a:lnTo>
                <a:cubicBezTo>
                  <a:pt x="26633" y="6761"/>
                  <a:pt x="26611" y="6783"/>
                  <a:pt x="26599" y="6795"/>
                </a:cubicBezTo>
                <a:cubicBezTo>
                  <a:pt x="26616" y="6806"/>
                  <a:pt x="26656" y="6829"/>
                  <a:pt x="26673" y="6840"/>
                </a:cubicBezTo>
                <a:cubicBezTo>
                  <a:pt x="26679" y="6851"/>
                  <a:pt x="26690" y="6886"/>
                  <a:pt x="26696" y="6897"/>
                </a:cubicBezTo>
                <a:cubicBezTo>
                  <a:pt x="26707" y="6903"/>
                  <a:pt x="26735" y="6914"/>
                  <a:pt x="26752" y="6920"/>
                </a:cubicBezTo>
                <a:cubicBezTo>
                  <a:pt x="26747" y="6931"/>
                  <a:pt x="26747" y="6954"/>
                  <a:pt x="26747" y="6965"/>
                </a:cubicBezTo>
                <a:cubicBezTo>
                  <a:pt x="27002" y="7288"/>
                  <a:pt x="27155" y="7674"/>
                  <a:pt x="27388" y="8009"/>
                </a:cubicBezTo>
                <a:cubicBezTo>
                  <a:pt x="27439" y="8196"/>
                  <a:pt x="27581" y="8349"/>
                  <a:pt x="27632" y="8537"/>
                </a:cubicBezTo>
                <a:cubicBezTo>
                  <a:pt x="27501" y="8355"/>
                  <a:pt x="27405" y="8151"/>
                  <a:pt x="27291" y="7958"/>
                </a:cubicBezTo>
                <a:cubicBezTo>
                  <a:pt x="27269" y="7918"/>
                  <a:pt x="27263" y="7856"/>
                  <a:pt x="27212" y="7844"/>
                </a:cubicBezTo>
                <a:cubicBezTo>
                  <a:pt x="27206" y="7861"/>
                  <a:pt x="27201" y="7901"/>
                  <a:pt x="27201" y="7918"/>
                </a:cubicBezTo>
                <a:cubicBezTo>
                  <a:pt x="27178" y="7918"/>
                  <a:pt x="27127" y="7924"/>
                  <a:pt x="27104" y="7924"/>
                </a:cubicBezTo>
                <a:cubicBezTo>
                  <a:pt x="27110" y="7901"/>
                  <a:pt x="27115" y="7873"/>
                  <a:pt x="27121" y="7844"/>
                </a:cubicBezTo>
                <a:cubicBezTo>
                  <a:pt x="27155" y="7844"/>
                  <a:pt x="27184" y="7827"/>
                  <a:pt x="27195" y="7793"/>
                </a:cubicBezTo>
                <a:cubicBezTo>
                  <a:pt x="27167" y="7686"/>
                  <a:pt x="27070" y="7600"/>
                  <a:pt x="27025" y="7498"/>
                </a:cubicBezTo>
                <a:cubicBezTo>
                  <a:pt x="26996" y="7442"/>
                  <a:pt x="26968" y="7368"/>
                  <a:pt x="26906" y="7339"/>
                </a:cubicBezTo>
                <a:lnTo>
                  <a:pt x="26906" y="7339"/>
                </a:lnTo>
                <a:cubicBezTo>
                  <a:pt x="26906" y="7402"/>
                  <a:pt x="26923" y="7459"/>
                  <a:pt x="26979" y="7487"/>
                </a:cubicBezTo>
                <a:cubicBezTo>
                  <a:pt x="26985" y="7538"/>
                  <a:pt x="27081" y="7606"/>
                  <a:pt x="27008" y="7640"/>
                </a:cubicBezTo>
                <a:cubicBezTo>
                  <a:pt x="26985" y="7600"/>
                  <a:pt x="26957" y="7583"/>
                  <a:pt x="26917" y="7583"/>
                </a:cubicBezTo>
                <a:cubicBezTo>
                  <a:pt x="26923" y="7572"/>
                  <a:pt x="26945" y="7555"/>
                  <a:pt x="26957" y="7544"/>
                </a:cubicBezTo>
                <a:cubicBezTo>
                  <a:pt x="26934" y="7538"/>
                  <a:pt x="26900" y="7521"/>
                  <a:pt x="26883" y="7515"/>
                </a:cubicBezTo>
                <a:cubicBezTo>
                  <a:pt x="26866" y="7493"/>
                  <a:pt x="26849" y="7464"/>
                  <a:pt x="26832" y="7442"/>
                </a:cubicBezTo>
                <a:cubicBezTo>
                  <a:pt x="26849" y="7436"/>
                  <a:pt x="26889" y="7430"/>
                  <a:pt x="26906" y="7425"/>
                </a:cubicBezTo>
                <a:cubicBezTo>
                  <a:pt x="26871" y="7413"/>
                  <a:pt x="26832" y="7402"/>
                  <a:pt x="26792" y="7391"/>
                </a:cubicBezTo>
                <a:cubicBezTo>
                  <a:pt x="26803" y="7385"/>
                  <a:pt x="26826" y="7368"/>
                  <a:pt x="26832" y="7362"/>
                </a:cubicBezTo>
                <a:cubicBezTo>
                  <a:pt x="26775" y="7283"/>
                  <a:pt x="26724" y="7198"/>
                  <a:pt x="26667" y="7118"/>
                </a:cubicBezTo>
                <a:cubicBezTo>
                  <a:pt x="26593" y="7090"/>
                  <a:pt x="26605" y="7010"/>
                  <a:pt x="26588" y="6948"/>
                </a:cubicBezTo>
                <a:lnTo>
                  <a:pt x="26588" y="6948"/>
                </a:lnTo>
                <a:cubicBezTo>
                  <a:pt x="26724" y="7022"/>
                  <a:pt x="26764" y="7186"/>
                  <a:pt x="26854" y="7300"/>
                </a:cubicBezTo>
                <a:cubicBezTo>
                  <a:pt x="26854" y="7317"/>
                  <a:pt x="26865" y="7324"/>
                  <a:pt x="26878" y="7324"/>
                </a:cubicBezTo>
                <a:cubicBezTo>
                  <a:pt x="26907" y="7324"/>
                  <a:pt x="26947" y="7291"/>
                  <a:pt x="26900" y="7271"/>
                </a:cubicBezTo>
                <a:cubicBezTo>
                  <a:pt x="26758" y="7061"/>
                  <a:pt x="26628" y="6846"/>
                  <a:pt x="26486" y="6636"/>
                </a:cubicBezTo>
                <a:cubicBezTo>
                  <a:pt x="26429" y="6562"/>
                  <a:pt x="26378" y="6488"/>
                  <a:pt x="26332" y="6409"/>
                </a:cubicBezTo>
                <a:close/>
                <a:moveTo>
                  <a:pt x="27802" y="8508"/>
                </a:moveTo>
                <a:cubicBezTo>
                  <a:pt x="27825" y="8508"/>
                  <a:pt x="27864" y="8514"/>
                  <a:pt x="27887" y="8514"/>
                </a:cubicBezTo>
                <a:cubicBezTo>
                  <a:pt x="27910" y="8542"/>
                  <a:pt x="27915" y="8576"/>
                  <a:pt x="27904" y="8610"/>
                </a:cubicBezTo>
                <a:cubicBezTo>
                  <a:pt x="27887" y="8622"/>
                  <a:pt x="27867" y="8626"/>
                  <a:pt x="27846" y="8626"/>
                </a:cubicBezTo>
                <a:cubicBezTo>
                  <a:pt x="27818" y="8626"/>
                  <a:pt x="27788" y="8619"/>
                  <a:pt x="27762" y="8616"/>
                </a:cubicBezTo>
                <a:cubicBezTo>
                  <a:pt x="27785" y="8610"/>
                  <a:pt x="27836" y="8605"/>
                  <a:pt x="27859" y="8605"/>
                </a:cubicBezTo>
                <a:cubicBezTo>
                  <a:pt x="27836" y="8571"/>
                  <a:pt x="27819" y="8542"/>
                  <a:pt x="27802" y="8508"/>
                </a:cubicBezTo>
                <a:close/>
                <a:moveTo>
                  <a:pt x="27675" y="8630"/>
                </a:moveTo>
                <a:cubicBezTo>
                  <a:pt x="27680" y="8630"/>
                  <a:pt x="27687" y="8632"/>
                  <a:pt x="27694" y="8639"/>
                </a:cubicBezTo>
                <a:cubicBezTo>
                  <a:pt x="27722" y="8653"/>
                  <a:pt x="27720" y="8697"/>
                  <a:pt x="27696" y="8697"/>
                </a:cubicBezTo>
                <a:cubicBezTo>
                  <a:pt x="27691" y="8697"/>
                  <a:pt x="27684" y="8695"/>
                  <a:pt x="27677" y="8690"/>
                </a:cubicBezTo>
                <a:cubicBezTo>
                  <a:pt x="27649" y="8681"/>
                  <a:pt x="27652" y="8630"/>
                  <a:pt x="27675" y="8630"/>
                </a:cubicBezTo>
                <a:close/>
                <a:moveTo>
                  <a:pt x="26894" y="8446"/>
                </a:moveTo>
                <a:lnTo>
                  <a:pt x="26894" y="8446"/>
                </a:lnTo>
                <a:cubicBezTo>
                  <a:pt x="26985" y="8508"/>
                  <a:pt x="27002" y="8627"/>
                  <a:pt x="27064" y="8712"/>
                </a:cubicBezTo>
                <a:lnTo>
                  <a:pt x="27042" y="8724"/>
                </a:lnTo>
                <a:cubicBezTo>
                  <a:pt x="26996" y="8627"/>
                  <a:pt x="26945" y="8537"/>
                  <a:pt x="26894" y="8446"/>
                </a:cubicBezTo>
                <a:close/>
                <a:moveTo>
                  <a:pt x="2364" y="8695"/>
                </a:moveTo>
                <a:cubicBezTo>
                  <a:pt x="2371" y="8695"/>
                  <a:pt x="2377" y="8697"/>
                  <a:pt x="2383" y="8701"/>
                </a:cubicBezTo>
                <a:cubicBezTo>
                  <a:pt x="2406" y="8729"/>
                  <a:pt x="2373" y="8764"/>
                  <a:pt x="2345" y="8764"/>
                </a:cubicBezTo>
                <a:cubicBezTo>
                  <a:pt x="2338" y="8764"/>
                  <a:pt x="2332" y="8762"/>
                  <a:pt x="2327" y="8758"/>
                </a:cubicBezTo>
                <a:cubicBezTo>
                  <a:pt x="2298" y="8734"/>
                  <a:pt x="2332" y="8695"/>
                  <a:pt x="2364" y="8695"/>
                </a:cubicBezTo>
                <a:close/>
                <a:moveTo>
                  <a:pt x="1304" y="9152"/>
                </a:moveTo>
                <a:cubicBezTo>
                  <a:pt x="1308" y="9152"/>
                  <a:pt x="1312" y="9153"/>
                  <a:pt x="1317" y="9155"/>
                </a:cubicBezTo>
                <a:cubicBezTo>
                  <a:pt x="1348" y="9176"/>
                  <a:pt x="1327" y="9230"/>
                  <a:pt x="1292" y="9230"/>
                </a:cubicBezTo>
                <a:cubicBezTo>
                  <a:pt x="1289" y="9230"/>
                  <a:pt x="1286" y="9230"/>
                  <a:pt x="1283" y="9229"/>
                </a:cubicBezTo>
                <a:cubicBezTo>
                  <a:pt x="1252" y="9209"/>
                  <a:pt x="1272" y="9152"/>
                  <a:pt x="1304" y="9152"/>
                </a:cubicBezTo>
                <a:close/>
                <a:moveTo>
                  <a:pt x="27745" y="9036"/>
                </a:moveTo>
                <a:cubicBezTo>
                  <a:pt x="27779" y="9076"/>
                  <a:pt x="27802" y="9121"/>
                  <a:pt x="27825" y="9172"/>
                </a:cubicBezTo>
                <a:cubicBezTo>
                  <a:pt x="27825" y="9195"/>
                  <a:pt x="27819" y="9217"/>
                  <a:pt x="27813" y="9246"/>
                </a:cubicBezTo>
                <a:cubicBezTo>
                  <a:pt x="27791" y="9178"/>
                  <a:pt x="27762" y="9104"/>
                  <a:pt x="27745" y="9036"/>
                </a:cubicBezTo>
                <a:close/>
                <a:moveTo>
                  <a:pt x="2707" y="8888"/>
                </a:moveTo>
                <a:lnTo>
                  <a:pt x="2729" y="8900"/>
                </a:lnTo>
                <a:cubicBezTo>
                  <a:pt x="2661" y="9036"/>
                  <a:pt x="2599" y="9166"/>
                  <a:pt x="2537" y="9303"/>
                </a:cubicBezTo>
                <a:cubicBezTo>
                  <a:pt x="2565" y="9206"/>
                  <a:pt x="2605" y="9110"/>
                  <a:pt x="2661" y="9025"/>
                </a:cubicBezTo>
                <a:lnTo>
                  <a:pt x="2599" y="9025"/>
                </a:lnTo>
                <a:cubicBezTo>
                  <a:pt x="2622" y="9013"/>
                  <a:pt x="2644" y="9008"/>
                  <a:pt x="2673" y="8996"/>
                </a:cubicBezTo>
                <a:cubicBezTo>
                  <a:pt x="2684" y="8962"/>
                  <a:pt x="2695" y="8928"/>
                  <a:pt x="2707" y="8888"/>
                </a:cubicBezTo>
                <a:close/>
                <a:moveTo>
                  <a:pt x="1674" y="8088"/>
                </a:moveTo>
                <a:lnTo>
                  <a:pt x="1674" y="8088"/>
                </a:lnTo>
                <a:cubicBezTo>
                  <a:pt x="1657" y="8151"/>
                  <a:pt x="1634" y="8213"/>
                  <a:pt x="1612" y="8270"/>
                </a:cubicBezTo>
                <a:cubicBezTo>
                  <a:pt x="1617" y="8270"/>
                  <a:pt x="1617" y="8276"/>
                  <a:pt x="1623" y="8276"/>
                </a:cubicBezTo>
                <a:cubicBezTo>
                  <a:pt x="1578" y="8378"/>
                  <a:pt x="1532" y="8480"/>
                  <a:pt x="1470" y="8571"/>
                </a:cubicBezTo>
                <a:lnTo>
                  <a:pt x="1510" y="8599"/>
                </a:lnTo>
                <a:cubicBezTo>
                  <a:pt x="1527" y="8576"/>
                  <a:pt x="1555" y="8531"/>
                  <a:pt x="1566" y="8508"/>
                </a:cubicBezTo>
                <a:lnTo>
                  <a:pt x="1617" y="8497"/>
                </a:lnTo>
                <a:lnTo>
                  <a:pt x="1617" y="8537"/>
                </a:lnTo>
                <a:cubicBezTo>
                  <a:pt x="1606" y="8537"/>
                  <a:pt x="1572" y="8542"/>
                  <a:pt x="1555" y="8542"/>
                </a:cubicBezTo>
                <a:cubicBezTo>
                  <a:pt x="1549" y="8593"/>
                  <a:pt x="1544" y="8650"/>
                  <a:pt x="1538" y="8701"/>
                </a:cubicBezTo>
                <a:cubicBezTo>
                  <a:pt x="1470" y="8741"/>
                  <a:pt x="1447" y="8809"/>
                  <a:pt x="1441" y="8877"/>
                </a:cubicBezTo>
                <a:cubicBezTo>
                  <a:pt x="1441" y="8962"/>
                  <a:pt x="1351" y="9025"/>
                  <a:pt x="1385" y="9110"/>
                </a:cubicBezTo>
                <a:cubicBezTo>
                  <a:pt x="1351" y="9098"/>
                  <a:pt x="1317" y="9081"/>
                  <a:pt x="1277" y="9070"/>
                </a:cubicBezTo>
                <a:cubicBezTo>
                  <a:pt x="1237" y="9144"/>
                  <a:pt x="1203" y="9217"/>
                  <a:pt x="1192" y="9303"/>
                </a:cubicBezTo>
                <a:cubicBezTo>
                  <a:pt x="1169" y="9331"/>
                  <a:pt x="1141" y="9359"/>
                  <a:pt x="1112" y="9393"/>
                </a:cubicBezTo>
                <a:cubicBezTo>
                  <a:pt x="1180" y="9217"/>
                  <a:pt x="1226" y="9030"/>
                  <a:pt x="1328" y="8871"/>
                </a:cubicBezTo>
                <a:lnTo>
                  <a:pt x="1328" y="8871"/>
                </a:lnTo>
                <a:cubicBezTo>
                  <a:pt x="1317" y="8928"/>
                  <a:pt x="1294" y="8991"/>
                  <a:pt x="1277" y="9053"/>
                </a:cubicBezTo>
                <a:cubicBezTo>
                  <a:pt x="1294" y="9053"/>
                  <a:pt x="1328" y="9064"/>
                  <a:pt x="1345" y="9064"/>
                </a:cubicBezTo>
                <a:cubicBezTo>
                  <a:pt x="1356" y="8928"/>
                  <a:pt x="1453" y="8815"/>
                  <a:pt x="1476" y="8684"/>
                </a:cubicBezTo>
                <a:lnTo>
                  <a:pt x="1476" y="8684"/>
                </a:lnTo>
                <a:cubicBezTo>
                  <a:pt x="1390" y="8724"/>
                  <a:pt x="1373" y="8815"/>
                  <a:pt x="1317" y="8877"/>
                </a:cubicBezTo>
                <a:cubicBezTo>
                  <a:pt x="1379" y="8656"/>
                  <a:pt x="1487" y="8446"/>
                  <a:pt x="1600" y="8236"/>
                </a:cubicBezTo>
                <a:cubicBezTo>
                  <a:pt x="1600" y="8236"/>
                  <a:pt x="1606" y="8230"/>
                  <a:pt x="1606" y="8225"/>
                </a:cubicBezTo>
                <a:cubicBezTo>
                  <a:pt x="1612" y="8219"/>
                  <a:pt x="1612" y="8213"/>
                  <a:pt x="1612" y="8208"/>
                </a:cubicBezTo>
                <a:cubicBezTo>
                  <a:pt x="1634" y="8168"/>
                  <a:pt x="1657" y="8128"/>
                  <a:pt x="1674" y="8088"/>
                </a:cubicBezTo>
                <a:close/>
                <a:moveTo>
                  <a:pt x="2434" y="9535"/>
                </a:moveTo>
                <a:cubicBezTo>
                  <a:pt x="2434" y="9535"/>
                  <a:pt x="2429" y="9541"/>
                  <a:pt x="2429" y="9541"/>
                </a:cubicBezTo>
                <a:cubicBezTo>
                  <a:pt x="2423" y="9541"/>
                  <a:pt x="2423" y="9535"/>
                  <a:pt x="2417" y="9535"/>
                </a:cubicBezTo>
                <a:close/>
                <a:moveTo>
                  <a:pt x="27927" y="9427"/>
                </a:moveTo>
                <a:cubicBezTo>
                  <a:pt x="27955" y="9541"/>
                  <a:pt x="28018" y="9643"/>
                  <a:pt x="28052" y="9762"/>
                </a:cubicBezTo>
                <a:cubicBezTo>
                  <a:pt x="28012" y="9762"/>
                  <a:pt x="27995" y="9734"/>
                  <a:pt x="27978" y="9700"/>
                </a:cubicBezTo>
                <a:lnTo>
                  <a:pt x="27921" y="9700"/>
                </a:lnTo>
                <a:cubicBezTo>
                  <a:pt x="27932" y="9683"/>
                  <a:pt x="27950" y="9649"/>
                  <a:pt x="27961" y="9632"/>
                </a:cubicBezTo>
                <a:lnTo>
                  <a:pt x="27961" y="9632"/>
                </a:lnTo>
                <a:cubicBezTo>
                  <a:pt x="27950" y="9637"/>
                  <a:pt x="27921" y="9637"/>
                  <a:pt x="27910" y="9643"/>
                </a:cubicBezTo>
                <a:cubicBezTo>
                  <a:pt x="27960" y="9592"/>
                  <a:pt x="27947" y="9555"/>
                  <a:pt x="27911" y="9555"/>
                </a:cubicBezTo>
                <a:cubicBezTo>
                  <a:pt x="27895" y="9555"/>
                  <a:pt x="27874" y="9563"/>
                  <a:pt x="27853" y="9581"/>
                </a:cubicBezTo>
                <a:cubicBezTo>
                  <a:pt x="27847" y="9569"/>
                  <a:pt x="27842" y="9541"/>
                  <a:pt x="27836" y="9530"/>
                </a:cubicBezTo>
                <a:cubicBezTo>
                  <a:pt x="27864" y="9530"/>
                  <a:pt x="27898" y="9524"/>
                  <a:pt x="27927" y="9524"/>
                </a:cubicBezTo>
                <a:cubicBezTo>
                  <a:pt x="27910" y="9490"/>
                  <a:pt x="27910" y="9456"/>
                  <a:pt x="27927" y="9427"/>
                </a:cubicBezTo>
                <a:close/>
                <a:moveTo>
                  <a:pt x="1249" y="9337"/>
                </a:moveTo>
                <a:cubicBezTo>
                  <a:pt x="1215" y="9490"/>
                  <a:pt x="1129" y="9632"/>
                  <a:pt x="1135" y="9791"/>
                </a:cubicBezTo>
                <a:cubicBezTo>
                  <a:pt x="1124" y="9779"/>
                  <a:pt x="1101" y="9762"/>
                  <a:pt x="1090" y="9751"/>
                </a:cubicBezTo>
                <a:cubicBezTo>
                  <a:pt x="1141" y="9615"/>
                  <a:pt x="1158" y="9456"/>
                  <a:pt x="1249" y="9337"/>
                </a:cubicBezTo>
                <a:close/>
                <a:moveTo>
                  <a:pt x="27993" y="9790"/>
                </a:moveTo>
                <a:cubicBezTo>
                  <a:pt x="28046" y="9790"/>
                  <a:pt x="28074" y="9818"/>
                  <a:pt x="28074" y="9870"/>
                </a:cubicBezTo>
                <a:cubicBezTo>
                  <a:pt x="28057" y="9876"/>
                  <a:pt x="28023" y="9893"/>
                  <a:pt x="28006" y="9898"/>
                </a:cubicBezTo>
                <a:cubicBezTo>
                  <a:pt x="28012" y="9887"/>
                  <a:pt x="28035" y="9859"/>
                  <a:pt x="28046" y="9847"/>
                </a:cubicBezTo>
                <a:cubicBezTo>
                  <a:pt x="28029" y="9836"/>
                  <a:pt x="28001" y="9802"/>
                  <a:pt x="27978" y="9791"/>
                </a:cubicBezTo>
                <a:cubicBezTo>
                  <a:pt x="27983" y="9790"/>
                  <a:pt x="27988" y="9790"/>
                  <a:pt x="27993" y="9790"/>
                </a:cubicBezTo>
                <a:close/>
                <a:moveTo>
                  <a:pt x="1084" y="9830"/>
                </a:moveTo>
                <a:cubicBezTo>
                  <a:pt x="1086" y="9830"/>
                  <a:pt x="1088" y="9830"/>
                  <a:pt x="1090" y="9830"/>
                </a:cubicBezTo>
                <a:cubicBezTo>
                  <a:pt x="1117" y="9852"/>
                  <a:pt x="1097" y="9904"/>
                  <a:pt x="1061" y="9904"/>
                </a:cubicBezTo>
                <a:cubicBezTo>
                  <a:pt x="1059" y="9904"/>
                  <a:pt x="1058" y="9904"/>
                  <a:pt x="1056" y="9904"/>
                </a:cubicBezTo>
                <a:cubicBezTo>
                  <a:pt x="1034" y="9882"/>
                  <a:pt x="1048" y="9830"/>
                  <a:pt x="1084" y="9830"/>
                </a:cubicBezTo>
                <a:close/>
                <a:moveTo>
                  <a:pt x="27530" y="9881"/>
                </a:moveTo>
                <a:cubicBezTo>
                  <a:pt x="27569" y="9881"/>
                  <a:pt x="27592" y="9978"/>
                  <a:pt x="27552" y="9983"/>
                </a:cubicBezTo>
                <a:cubicBezTo>
                  <a:pt x="27524" y="9961"/>
                  <a:pt x="27513" y="9915"/>
                  <a:pt x="27530" y="9881"/>
                </a:cubicBezTo>
                <a:close/>
                <a:moveTo>
                  <a:pt x="1016" y="9944"/>
                </a:moveTo>
                <a:cubicBezTo>
                  <a:pt x="1027" y="9944"/>
                  <a:pt x="1050" y="9944"/>
                  <a:pt x="1061" y="9949"/>
                </a:cubicBezTo>
                <a:cubicBezTo>
                  <a:pt x="1050" y="10006"/>
                  <a:pt x="1039" y="10057"/>
                  <a:pt x="999" y="10103"/>
                </a:cubicBezTo>
                <a:cubicBezTo>
                  <a:pt x="999" y="10046"/>
                  <a:pt x="1010" y="9995"/>
                  <a:pt x="1016" y="9944"/>
                </a:cubicBezTo>
                <a:close/>
                <a:moveTo>
                  <a:pt x="28125" y="9978"/>
                </a:moveTo>
                <a:cubicBezTo>
                  <a:pt x="28131" y="10034"/>
                  <a:pt x="28142" y="10091"/>
                  <a:pt x="28154" y="10148"/>
                </a:cubicBezTo>
                <a:cubicBezTo>
                  <a:pt x="28131" y="10137"/>
                  <a:pt x="28103" y="10131"/>
                  <a:pt x="28074" y="10120"/>
                </a:cubicBezTo>
                <a:cubicBezTo>
                  <a:pt x="28091" y="10103"/>
                  <a:pt x="28108" y="10086"/>
                  <a:pt x="28131" y="10069"/>
                </a:cubicBezTo>
                <a:cubicBezTo>
                  <a:pt x="28114" y="10040"/>
                  <a:pt x="28097" y="10012"/>
                  <a:pt x="28086" y="9983"/>
                </a:cubicBezTo>
                <a:lnTo>
                  <a:pt x="28125" y="9978"/>
                </a:lnTo>
                <a:close/>
                <a:moveTo>
                  <a:pt x="986" y="10139"/>
                </a:moveTo>
                <a:cubicBezTo>
                  <a:pt x="990" y="10139"/>
                  <a:pt x="995" y="10140"/>
                  <a:pt x="999" y="10142"/>
                </a:cubicBezTo>
                <a:cubicBezTo>
                  <a:pt x="1029" y="10157"/>
                  <a:pt x="1007" y="10202"/>
                  <a:pt x="978" y="10202"/>
                </a:cubicBezTo>
                <a:cubicBezTo>
                  <a:pt x="974" y="10202"/>
                  <a:pt x="969" y="10201"/>
                  <a:pt x="965" y="10199"/>
                </a:cubicBezTo>
                <a:cubicBezTo>
                  <a:pt x="935" y="10184"/>
                  <a:pt x="957" y="10139"/>
                  <a:pt x="986" y="10139"/>
                </a:cubicBezTo>
                <a:close/>
                <a:moveTo>
                  <a:pt x="1118" y="9399"/>
                </a:moveTo>
                <a:lnTo>
                  <a:pt x="1118" y="9399"/>
                </a:lnTo>
                <a:cubicBezTo>
                  <a:pt x="1090" y="9649"/>
                  <a:pt x="959" y="9870"/>
                  <a:pt x="914" y="10114"/>
                </a:cubicBezTo>
                <a:cubicBezTo>
                  <a:pt x="908" y="10171"/>
                  <a:pt x="880" y="10222"/>
                  <a:pt x="840" y="10273"/>
                </a:cubicBezTo>
                <a:cubicBezTo>
                  <a:pt x="908" y="9978"/>
                  <a:pt x="999" y="9677"/>
                  <a:pt x="1118" y="9399"/>
                </a:cubicBezTo>
                <a:close/>
                <a:moveTo>
                  <a:pt x="925" y="10318"/>
                </a:moveTo>
                <a:lnTo>
                  <a:pt x="925" y="10318"/>
                </a:lnTo>
                <a:cubicBezTo>
                  <a:pt x="959" y="10330"/>
                  <a:pt x="965" y="10347"/>
                  <a:pt x="931" y="10375"/>
                </a:cubicBezTo>
                <a:cubicBezTo>
                  <a:pt x="897" y="10358"/>
                  <a:pt x="891" y="10341"/>
                  <a:pt x="925" y="10318"/>
                </a:cubicBezTo>
                <a:close/>
                <a:moveTo>
                  <a:pt x="27689" y="10341"/>
                </a:moveTo>
                <a:lnTo>
                  <a:pt x="27689" y="10341"/>
                </a:lnTo>
                <a:cubicBezTo>
                  <a:pt x="27723" y="10369"/>
                  <a:pt x="27717" y="10386"/>
                  <a:pt x="27677" y="10392"/>
                </a:cubicBezTo>
                <a:cubicBezTo>
                  <a:pt x="27649" y="10364"/>
                  <a:pt x="27654" y="10347"/>
                  <a:pt x="27689" y="10341"/>
                </a:cubicBezTo>
                <a:close/>
                <a:moveTo>
                  <a:pt x="1805" y="10511"/>
                </a:moveTo>
                <a:cubicBezTo>
                  <a:pt x="1788" y="10562"/>
                  <a:pt x="1771" y="10608"/>
                  <a:pt x="1742" y="10653"/>
                </a:cubicBezTo>
                <a:cubicBezTo>
                  <a:pt x="1742" y="10602"/>
                  <a:pt x="1754" y="10556"/>
                  <a:pt x="1765" y="10511"/>
                </a:cubicBezTo>
                <a:close/>
                <a:moveTo>
                  <a:pt x="27706" y="8712"/>
                </a:moveTo>
                <a:cubicBezTo>
                  <a:pt x="27819" y="8860"/>
                  <a:pt x="27847" y="9070"/>
                  <a:pt x="27978" y="9195"/>
                </a:cubicBezTo>
                <a:cubicBezTo>
                  <a:pt x="27972" y="9200"/>
                  <a:pt x="27950" y="9206"/>
                  <a:pt x="27944" y="9212"/>
                </a:cubicBezTo>
                <a:cubicBezTo>
                  <a:pt x="28114" y="9586"/>
                  <a:pt x="28228" y="9978"/>
                  <a:pt x="28352" y="10369"/>
                </a:cubicBezTo>
                <a:cubicBezTo>
                  <a:pt x="28358" y="10364"/>
                  <a:pt x="28369" y="10358"/>
                  <a:pt x="28375" y="10358"/>
                </a:cubicBezTo>
                <a:lnTo>
                  <a:pt x="28375" y="10358"/>
                </a:lnTo>
                <a:cubicBezTo>
                  <a:pt x="28352" y="10466"/>
                  <a:pt x="28420" y="10562"/>
                  <a:pt x="28443" y="10670"/>
                </a:cubicBezTo>
                <a:cubicBezTo>
                  <a:pt x="28386" y="10636"/>
                  <a:pt x="28392" y="10562"/>
                  <a:pt x="28369" y="10505"/>
                </a:cubicBezTo>
                <a:cubicBezTo>
                  <a:pt x="28211" y="10012"/>
                  <a:pt x="28035" y="9530"/>
                  <a:pt x="27853" y="9047"/>
                </a:cubicBezTo>
                <a:cubicBezTo>
                  <a:pt x="27808" y="8934"/>
                  <a:pt x="27734" y="8832"/>
                  <a:pt x="27706" y="8712"/>
                </a:cubicBezTo>
                <a:close/>
                <a:moveTo>
                  <a:pt x="749" y="11061"/>
                </a:moveTo>
                <a:lnTo>
                  <a:pt x="749" y="11061"/>
                </a:lnTo>
                <a:cubicBezTo>
                  <a:pt x="789" y="11067"/>
                  <a:pt x="766" y="11130"/>
                  <a:pt x="738" y="11135"/>
                </a:cubicBezTo>
                <a:cubicBezTo>
                  <a:pt x="693" y="11130"/>
                  <a:pt x="721" y="11067"/>
                  <a:pt x="749" y="11061"/>
                </a:cubicBezTo>
                <a:close/>
                <a:moveTo>
                  <a:pt x="761" y="10556"/>
                </a:moveTo>
                <a:cubicBezTo>
                  <a:pt x="772" y="10772"/>
                  <a:pt x="693" y="10999"/>
                  <a:pt x="613" y="11203"/>
                </a:cubicBezTo>
                <a:cubicBezTo>
                  <a:pt x="647" y="10988"/>
                  <a:pt x="704" y="10772"/>
                  <a:pt x="761" y="10556"/>
                </a:cubicBezTo>
                <a:close/>
                <a:moveTo>
                  <a:pt x="28432" y="10676"/>
                </a:moveTo>
                <a:lnTo>
                  <a:pt x="28432" y="10676"/>
                </a:lnTo>
                <a:cubicBezTo>
                  <a:pt x="28517" y="10834"/>
                  <a:pt x="28528" y="11033"/>
                  <a:pt x="28562" y="11209"/>
                </a:cubicBezTo>
                <a:cubicBezTo>
                  <a:pt x="28511" y="11158"/>
                  <a:pt x="28511" y="11084"/>
                  <a:pt x="28494" y="11022"/>
                </a:cubicBezTo>
                <a:cubicBezTo>
                  <a:pt x="28466" y="10903"/>
                  <a:pt x="28420" y="10789"/>
                  <a:pt x="28432" y="10676"/>
                </a:cubicBezTo>
                <a:close/>
                <a:moveTo>
                  <a:pt x="28570" y="11219"/>
                </a:moveTo>
                <a:cubicBezTo>
                  <a:pt x="28574" y="11219"/>
                  <a:pt x="28579" y="11220"/>
                  <a:pt x="28585" y="11220"/>
                </a:cubicBezTo>
                <a:cubicBezTo>
                  <a:pt x="28600" y="11255"/>
                  <a:pt x="28593" y="11272"/>
                  <a:pt x="28561" y="11272"/>
                </a:cubicBezTo>
                <a:cubicBezTo>
                  <a:pt x="28556" y="11272"/>
                  <a:pt x="28551" y="11272"/>
                  <a:pt x="28545" y="11271"/>
                </a:cubicBezTo>
                <a:cubicBezTo>
                  <a:pt x="28530" y="11237"/>
                  <a:pt x="28537" y="11219"/>
                  <a:pt x="28570" y="11219"/>
                </a:cubicBezTo>
                <a:close/>
                <a:moveTo>
                  <a:pt x="1629" y="11135"/>
                </a:moveTo>
                <a:cubicBezTo>
                  <a:pt x="1623" y="11209"/>
                  <a:pt x="1651" y="11300"/>
                  <a:pt x="1589" y="11351"/>
                </a:cubicBezTo>
                <a:cubicBezTo>
                  <a:pt x="1600" y="11283"/>
                  <a:pt x="1617" y="11209"/>
                  <a:pt x="1629" y="11135"/>
                </a:cubicBezTo>
                <a:close/>
                <a:moveTo>
                  <a:pt x="28415" y="10971"/>
                </a:moveTo>
                <a:lnTo>
                  <a:pt x="28415" y="10971"/>
                </a:lnTo>
                <a:cubicBezTo>
                  <a:pt x="28449" y="11118"/>
                  <a:pt x="28454" y="11277"/>
                  <a:pt x="28517" y="11419"/>
                </a:cubicBezTo>
                <a:cubicBezTo>
                  <a:pt x="28528" y="11453"/>
                  <a:pt x="28523" y="11487"/>
                  <a:pt x="28506" y="11521"/>
                </a:cubicBezTo>
                <a:cubicBezTo>
                  <a:pt x="28486" y="11487"/>
                  <a:pt x="28504" y="11381"/>
                  <a:pt x="28452" y="11381"/>
                </a:cubicBezTo>
                <a:cubicBezTo>
                  <a:pt x="28444" y="11381"/>
                  <a:pt x="28433" y="11384"/>
                  <a:pt x="28420" y="11391"/>
                </a:cubicBezTo>
                <a:cubicBezTo>
                  <a:pt x="28437" y="11379"/>
                  <a:pt x="28449" y="11362"/>
                  <a:pt x="28466" y="11351"/>
                </a:cubicBezTo>
                <a:cubicBezTo>
                  <a:pt x="28420" y="11232"/>
                  <a:pt x="28398" y="11101"/>
                  <a:pt x="28415" y="10971"/>
                </a:cubicBezTo>
                <a:close/>
                <a:moveTo>
                  <a:pt x="602" y="11220"/>
                </a:moveTo>
                <a:cubicBezTo>
                  <a:pt x="630" y="11385"/>
                  <a:pt x="568" y="11555"/>
                  <a:pt x="539" y="11720"/>
                </a:cubicBezTo>
                <a:cubicBezTo>
                  <a:pt x="534" y="11555"/>
                  <a:pt x="585" y="11385"/>
                  <a:pt x="602" y="11220"/>
                </a:cubicBezTo>
                <a:close/>
                <a:moveTo>
                  <a:pt x="1526" y="11853"/>
                </a:moveTo>
                <a:cubicBezTo>
                  <a:pt x="1529" y="11853"/>
                  <a:pt x="1534" y="11854"/>
                  <a:pt x="1538" y="11856"/>
                </a:cubicBezTo>
                <a:cubicBezTo>
                  <a:pt x="1568" y="11876"/>
                  <a:pt x="1554" y="11932"/>
                  <a:pt x="1518" y="11932"/>
                </a:cubicBezTo>
                <a:cubicBezTo>
                  <a:pt x="1514" y="11932"/>
                  <a:pt x="1509" y="11931"/>
                  <a:pt x="1504" y="11930"/>
                </a:cubicBezTo>
                <a:cubicBezTo>
                  <a:pt x="1479" y="11909"/>
                  <a:pt x="1494" y="11853"/>
                  <a:pt x="1526" y="11853"/>
                </a:cubicBezTo>
                <a:close/>
                <a:moveTo>
                  <a:pt x="28840" y="11895"/>
                </a:moveTo>
                <a:cubicBezTo>
                  <a:pt x="28840" y="11969"/>
                  <a:pt x="28897" y="12049"/>
                  <a:pt x="28846" y="12117"/>
                </a:cubicBezTo>
                <a:cubicBezTo>
                  <a:pt x="28823" y="12049"/>
                  <a:pt x="28812" y="11975"/>
                  <a:pt x="28795" y="11907"/>
                </a:cubicBezTo>
                <a:cubicBezTo>
                  <a:pt x="28806" y="11907"/>
                  <a:pt x="28829" y="11901"/>
                  <a:pt x="28840" y="11895"/>
                </a:cubicBezTo>
                <a:close/>
                <a:moveTo>
                  <a:pt x="28579" y="11271"/>
                </a:moveTo>
                <a:cubicBezTo>
                  <a:pt x="28647" y="11442"/>
                  <a:pt x="28647" y="11623"/>
                  <a:pt x="28693" y="11799"/>
                </a:cubicBezTo>
                <a:cubicBezTo>
                  <a:pt x="28704" y="11793"/>
                  <a:pt x="28715" y="11788"/>
                  <a:pt x="28727" y="11782"/>
                </a:cubicBezTo>
                <a:lnTo>
                  <a:pt x="28727" y="11782"/>
                </a:lnTo>
                <a:cubicBezTo>
                  <a:pt x="28715" y="11799"/>
                  <a:pt x="28710" y="11816"/>
                  <a:pt x="28698" y="11833"/>
                </a:cubicBezTo>
                <a:cubicBezTo>
                  <a:pt x="28733" y="12088"/>
                  <a:pt x="28801" y="12332"/>
                  <a:pt x="28806" y="12588"/>
                </a:cubicBezTo>
                <a:cubicBezTo>
                  <a:pt x="28812" y="12582"/>
                  <a:pt x="28835" y="12576"/>
                  <a:pt x="28846" y="12576"/>
                </a:cubicBezTo>
                <a:cubicBezTo>
                  <a:pt x="28784" y="12656"/>
                  <a:pt x="28840" y="12769"/>
                  <a:pt x="28823" y="12860"/>
                </a:cubicBezTo>
                <a:cubicBezTo>
                  <a:pt x="28784" y="12803"/>
                  <a:pt x="28818" y="12730"/>
                  <a:pt x="28778" y="12678"/>
                </a:cubicBezTo>
                <a:cubicBezTo>
                  <a:pt x="28772" y="12208"/>
                  <a:pt x="28591" y="11737"/>
                  <a:pt x="28579" y="11271"/>
                </a:cubicBezTo>
                <a:close/>
                <a:moveTo>
                  <a:pt x="28693" y="12724"/>
                </a:moveTo>
                <a:cubicBezTo>
                  <a:pt x="28710" y="12798"/>
                  <a:pt x="28727" y="12877"/>
                  <a:pt x="28744" y="12951"/>
                </a:cubicBezTo>
                <a:cubicBezTo>
                  <a:pt x="28746" y="12951"/>
                  <a:pt x="28747" y="12951"/>
                  <a:pt x="28749" y="12951"/>
                </a:cubicBezTo>
                <a:lnTo>
                  <a:pt x="28749" y="12951"/>
                </a:lnTo>
                <a:cubicBezTo>
                  <a:pt x="28721" y="13019"/>
                  <a:pt x="28744" y="13087"/>
                  <a:pt x="28755" y="13155"/>
                </a:cubicBezTo>
                <a:cubicBezTo>
                  <a:pt x="28744" y="13149"/>
                  <a:pt x="28721" y="13138"/>
                  <a:pt x="28710" y="13132"/>
                </a:cubicBezTo>
                <a:cubicBezTo>
                  <a:pt x="28715" y="13110"/>
                  <a:pt x="28715" y="13081"/>
                  <a:pt x="28721" y="13053"/>
                </a:cubicBezTo>
                <a:cubicBezTo>
                  <a:pt x="28698" y="13047"/>
                  <a:pt x="28681" y="13042"/>
                  <a:pt x="28659" y="13036"/>
                </a:cubicBezTo>
                <a:lnTo>
                  <a:pt x="28704" y="13025"/>
                </a:lnTo>
                <a:cubicBezTo>
                  <a:pt x="28687" y="12922"/>
                  <a:pt x="28715" y="12820"/>
                  <a:pt x="28676" y="12724"/>
                </a:cubicBezTo>
                <a:close/>
                <a:moveTo>
                  <a:pt x="65" y="13188"/>
                </a:moveTo>
                <a:cubicBezTo>
                  <a:pt x="64" y="13188"/>
                  <a:pt x="63" y="13189"/>
                  <a:pt x="63" y="13189"/>
                </a:cubicBezTo>
                <a:cubicBezTo>
                  <a:pt x="63" y="13189"/>
                  <a:pt x="64" y="13190"/>
                  <a:pt x="65" y="13190"/>
                </a:cubicBezTo>
                <a:lnTo>
                  <a:pt x="65" y="13190"/>
                </a:lnTo>
                <a:cubicBezTo>
                  <a:pt x="65" y="13190"/>
                  <a:pt x="65" y="13189"/>
                  <a:pt x="65" y="13188"/>
                </a:cubicBezTo>
                <a:close/>
                <a:moveTo>
                  <a:pt x="28818" y="12871"/>
                </a:moveTo>
                <a:cubicBezTo>
                  <a:pt x="28852" y="12985"/>
                  <a:pt x="28874" y="13115"/>
                  <a:pt x="28846" y="13235"/>
                </a:cubicBezTo>
                <a:cubicBezTo>
                  <a:pt x="28829" y="13166"/>
                  <a:pt x="28823" y="13098"/>
                  <a:pt x="28835" y="13030"/>
                </a:cubicBezTo>
                <a:cubicBezTo>
                  <a:pt x="28812" y="13002"/>
                  <a:pt x="28795" y="12958"/>
                  <a:pt x="28752" y="12951"/>
                </a:cubicBezTo>
                <a:lnTo>
                  <a:pt x="28752" y="12951"/>
                </a:lnTo>
                <a:cubicBezTo>
                  <a:pt x="28770" y="12952"/>
                  <a:pt x="28797" y="12956"/>
                  <a:pt x="28812" y="12956"/>
                </a:cubicBezTo>
                <a:cubicBezTo>
                  <a:pt x="28812" y="12939"/>
                  <a:pt x="28818" y="12894"/>
                  <a:pt x="28818" y="12871"/>
                </a:cubicBezTo>
                <a:close/>
                <a:moveTo>
                  <a:pt x="551" y="11731"/>
                </a:moveTo>
                <a:lnTo>
                  <a:pt x="551" y="11731"/>
                </a:lnTo>
                <a:cubicBezTo>
                  <a:pt x="471" y="12060"/>
                  <a:pt x="477" y="12406"/>
                  <a:pt x="420" y="12741"/>
                </a:cubicBezTo>
                <a:cubicBezTo>
                  <a:pt x="443" y="12758"/>
                  <a:pt x="466" y="12769"/>
                  <a:pt x="488" y="12786"/>
                </a:cubicBezTo>
                <a:cubicBezTo>
                  <a:pt x="500" y="12752"/>
                  <a:pt x="511" y="12718"/>
                  <a:pt x="522" y="12678"/>
                </a:cubicBezTo>
                <a:lnTo>
                  <a:pt x="534" y="12678"/>
                </a:lnTo>
                <a:cubicBezTo>
                  <a:pt x="534" y="12747"/>
                  <a:pt x="534" y="12815"/>
                  <a:pt x="528" y="12877"/>
                </a:cubicBezTo>
                <a:cubicBezTo>
                  <a:pt x="522" y="12883"/>
                  <a:pt x="505" y="12883"/>
                  <a:pt x="500" y="12883"/>
                </a:cubicBezTo>
                <a:cubicBezTo>
                  <a:pt x="500" y="12854"/>
                  <a:pt x="500" y="12820"/>
                  <a:pt x="500" y="12786"/>
                </a:cubicBezTo>
                <a:lnTo>
                  <a:pt x="432" y="12798"/>
                </a:lnTo>
                <a:cubicBezTo>
                  <a:pt x="398" y="12979"/>
                  <a:pt x="398" y="13155"/>
                  <a:pt x="392" y="13337"/>
                </a:cubicBezTo>
                <a:cubicBezTo>
                  <a:pt x="380" y="13337"/>
                  <a:pt x="363" y="13331"/>
                  <a:pt x="358" y="13331"/>
                </a:cubicBezTo>
                <a:cubicBezTo>
                  <a:pt x="380" y="12843"/>
                  <a:pt x="437" y="12361"/>
                  <a:pt x="500" y="11878"/>
                </a:cubicBezTo>
                <a:cubicBezTo>
                  <a:pt x="505" y="11827"/>
                  <a:pt x="500" y="11765"/>
                  <a:pt x="551" y="11731"/>
                </a:cubicBezTo>
                <a:close/>
                <a:moveTo>
                  <a:pt x="386" y="13376"/>
                </a:moveTo>
                <a:lnTo>
                  <a:pt x="386" y="13376"/>
                </a:lnTo>
                <a:cubicBezTo>
                  <a:pt x="392" y="13450"/>
                  <a:pt x="386" y="13524"/>
                  <a:pt x="375" y="13598"/>
                </a:cubicBezTo>
                <a:cubicBezTo>
                  <a:pt x="324" y="13530"/>
                  <a:pt x="346" y="13439"/>
                  <a:pt x="386" y="13376"/>
                </a:cubicBezTo>
                <a:close/>
                <a:moveTo>
                  <a:pt x="28869" y="13683"/>
                </a:moveTo>
                <a:cubicBezTo>
                  <a:pt x="28914" y="13683"/>
                  <a:pt x="28914" y="13762"/>
                  <a:pt x="28880" y="13779"/>
                </a:cubicBezTo>
                <a:cubicBezTo>
                  <a:pt x="28835" y="13774"/>
                  <a:pt x="28835" y="13700"/>
                  <a:pt x="28869" y="13683"/>
                </a:cubicBezTo>
                <a:close/>
                <a:moveTo>
                  <a:pt x="386" y="13586"/>
                </a:moveTo>
                <a:cubicBezTo>
                  <a:pt x="363" y="13762"/>
                  <a:pt x="363" y="13938"/>
                  <a:pt x="380" y="14114"/>
                </a:cubicBezTo>
                <a:lnTo>
                  <a:pt x="352" y="14114"/>
                </a:lnTo>
                <a:cubicBezTo>
                  <a:pt x="346" y="13949"/>
                  <a:pt x="295" y="13734"/>
                  <a:pt x="386" y="13586"/>
                </a:cubicBezTo>
                <a:close/>
                <a:moveTo>
                  <a:pt x="28784" y="13927"/>
                </a:moveTo>
                <a:cubicBezTo>
                  <a:pt x="28784" y="14000"/>
                  <a:pt x="28835" y="14097"/>
                  <a:pt x="28755" y="14154"/>
                </a:cubicBezTo>
                <a:cubicBezTo>
                  <a:pt x="28761" y="14080"/>
                  <a:pt x="28744" y="13995"/>
                  <a:pt x="28784" y="13927"/>
                </a:cubicBezTo>
                <a:close/>
                <a:moveTo>
                  <a:pt x="488" y="14000"/>
                </a:moveTo>
                <a:lnTo>
                  <a:pt x="488" y="14000"/>
                </a:lnTo>
                <a:cubicBezTo>
                  <a:pt x="483" y="14074"/>
                  <a:pt x="500" y="14154"/>
                  <a:pt x="460" y="14227"/>
                </a:cubicBezTo>
                <a:cubicBezTo>
                  <a:pt x="460" y="14148"/>
                  <a:pt x="409" y="14052"/>
                  <a:pt x="488" y="14000"/>
                </a:cubicBezTo>
                <a:close/>
                <a:moveTo>
                  <a:pt x="363" y="14375"/>
                </a:moveTo>
                <a:cubicBezTo>
                  <a:pt x="409" y="14375"/>
                  <a:pt x="409" y="14449"/>
                  <a:pt x="375" y="14471"/>
                </a:cubicBezTo>
                <a:cubicBezTo>
                  <a:pt x="329" y="14471"/>
                  <a:pt x="329" y="14392"/>
                  <a:pt x="363" y="14375"/>
                </a:cubicBezTo>
                <a:close/>
                <a:moveTo>
                  <a:pt x="28891" y="14035"/>
                </a:moveTo>
                <a:cubicBezTo>
                  <a:pt x="28897" y="14205"/>
                  <a:pt x="28948" y="14415"/>
                  <a:pt x="28857" y="14562"/>
                </a:cubicBezTo>
                <a:cubicBezTo>
                  <a:pt x="28880" y="14386"/>
                  <a:pt x="28880" y="14210"/>
                  <a:pt x="28863" y="14040"/>
                </a:cubicBezTo>
                <a:lnTo>
                  <a:pt x="28891" y="14035"/>
                </a:lnTo>
                <a:close/>
                <a:moveTo>
                  <a:pt x="28869" y="14557"/>
                </a:moveTo>
                <a:lnTo>
                  <a:pt x="28869" y="14557"/>
                </a:lnTo>
                <a:cubicBezTo>
                  <a:pt x="28920" y="14619"/>
                  <a:pt x="28903" y="14710"/>
                  <a:pt x="28857" y="14778"/>
                </a:cubicBezTo>
                <a:cubicBezTo>
                  <a:pt x="28852" y="14704"/>
                  <a:pt x="28857" y="14630"/>
                  <a:pt x="28869" y="14557"/>
                </a:cubicBezTo>
                <a:close/>
                <a:moveTo>
                  <a:pt x="398" y="14920"/>
                </a:moveTo>
                <a:lnTo>
                  <a:pt x="398" y="14920"/>
                </a:lnTo>
                <a:cubicBezTo>
                  <a:pt x="415" y="14988"/>
                  <a:pt x="420" y="15056"/>
                  <a:pt x="409" y="15124"/>
                </a:cubicBezTo>
                <a:cubicBezTo>
                  <a:pt x="431" y="15152"/>
                  <a:pt x="448" y="15191"/>
                  <a:pt x="493" y="15203"/>
                </a:cubicBezTo>
                <a:lnTo>
                  <a:pt x="493" y="15203"/>
                </a:lnTo>
                <a:cubicBezTo>
                  <a:pt x="475" y="15202"/>
                  <a:pt x="447" y="15197"/>
                  <a:pt x="432" y="15192"/>
                </a:cubicBezTo>
                <a:cubicBezTo>
                  <a:pt x="432" y="15215"/>
                  <a:pt x="426" y="15260"/>
                  <a:pt x="426" y="15283"/>
                </a:cubicBezTo>
                <a:cubicBezTo>
                  <a:pt x="392" y="15169"/>
                  <a:pt x="369" y="15033"/>
                  <a:pt x="398" y="14920"/>
                </a:cubicBezTo>
                <a:close/>
                <a:moveTo>
                  <a:pt x="488" y="14999"/>
                </a:moveTo>
                <a:lnTo>
                  <a:pt x="488" y="14999"/>
                </a:lnTo>
                <a:cubicBezTo>
                  <a:pt x="500" y="15005"/>
                  <a:pt x="522" y="15010"/>
                  <a:pt x="534" y="15016"/>
                </a:cubicBezTo>
                <a:cubicBezTo>
                  <a:pt x="528" y="15044"/>
                  <a:pt x="528" y="15073"/>
                  <a:pt x="522" y="15096"/>
                </a:cubicBezTo>
                <a:cubicBezTo>
                  <a:pt x="545" y="15101"/>
                  <a:pt x="562" y="15113"/>
                  <a:pt x="585" y="15118"/>
                </a:cubicBezTo>
                <a:lnTo>
                  <a:pt x="539" y="15124"/>
                </a:lnTo>
                <a:cubicBezTo>
                  <a:pt x="556" y="15226"/>
                  <a:pt x="528" y="15328"/>
                  <a:pt x="568" y="15430"/>
                </a:cubicBezTo>
                <a:lnTo>
                  <a:pt x="551" y="15430"/>
                </a:lnTo>
                <a:cubicBezTo>
                  <a:pt x="534" y="15351"/>
                  <a:pt x="517" y="15277"/>
                  <a:pt x="500" y="15203"/>
                </a:cubicBezTo>
                <a:cubicBezTo>
                  <a:pt x="498" y="15203"/>
                  <a:pt x="496" y="15203"/>
                  <a:pt x="494" y="15203"/>
                </a:cubicBezTo>
                <a:lnTo>
                  <a:pt x="494" y="15203"/>
                </a:lnTo>
                <a:cubicBezTo>
                  <a:pt x="522" y="15135"/>
                  <a:pt x="500" y="15061"/>
                  <a:pt x="488" y="14999"/>
                </a:cubicBezTo>
                <a:close/>
                <a:moveTo>
                  <a:pt x="1487" y="15453"/>
                </a:moveTo>
                <a:lnTo>
                  <a:pt x="1487" y="15453"/>
                </a:lnTo>
                <a:cubicBezTo>
                  <a:pt x="1515" y="15481"/>
                  <a:pt x="1515" y="15498"/>
                  <a:pt x="1481" y="15510"/>
                </a:cubicBezTo>
                <a:cubicBezTo>
                  <a:pt x="1447" y="15487"/>
                  <a:pt x="1453" y="15464"/>
                  <a:pt x="1487" y="15453"/>
                </a:cubicBezTo>
                <a:close/>
                <a:moveTo>
                  <a:pt x="14589" y="0"/>
                </a:moveTo>
                <a:cubicBezTo>
                  <a:pt x="14564" y="0"/>
                  <a:pt x="14542" y="33"/>
                  <a:pt x="14520" y="37"/>
                </a:cubicBezTo>
                <a:cubicBezTo>
                  <a:pt x="14500" y="35"/>
                  <a:pt x="14481" y="34"/>
                  <a:pt x="14463" y="34"/>
                </a:cubicBezTo>
                <a:cubicBezTo>
                  <a:pt x="14381" y="34"/>
                  <a:pt x="14313" y="57"/>
                  <a:pt x="14253" y="122"/>
                </a:cubicBezTo>
                <a:cubicBezTo>
                  <a:pt x="14253" y="105"/>
                  <a:pt x="14247" y="71"/>
                  <a:pt x="14247" y="54"/>
                </a:cubicBezTo>
                <a:cubicBezTo>
                  <a:pt x="14242" y="71"/>
                  <a:pt x="14225" y="105"/>
                  <a:pt x="14219" y="122"/>
                </a:cubicBezTo>
                <a:cubicBezTo>
                  <a:pt x="14198" y="105"/>
                  <a:pt x="14170" y="67"/>
                  <a:pt x="14139" y="67"/>
                </a:cubicBezTo>
                <a:cubicBezTo>
                  <a:pt x="14128" y="67"/>
                  <a:pt x="14117" y="71"/>
                  <a:pt x="14105" y="83"/>
                </a:cubicBezTo>
                <a:cubicBezTo>
                  <a:pt x="14043" y="83"/>
                  <a:pt x="13975" y="77"/>
                  <a:pt x="13913" y="71"/>
                </a:cubicBezTo>
                <a:lnTo>
                  <a:pt x="13913" y="71"/>
                </a:lnTo>
                <a:cubicBezTo>
                  <a:pt x="13975" y="111"/>
                  <a:pt x="14054" y="122"/>
                  <a:pt x="14128" y="139"/>
                </a:cubicBezTo>
                <a:cubicBezTo>
                  <a:pt x="14128" y="122"/>
                  <a:pt x="14139" y="88"/>
                  <a:pt x="14139" y="77"/>
                </a:cubicBezTo>
                <a:cubicBezTo>
                  <a:pt x="14162" y="114"/>
                  <a:pt x="14189" y="137"/>
                  <a:pt x="14223" y="137"/>
                </a:cubicBezTo>
                <a:cubicBezTo>
                  <a:pt x="14240" y="137"/>
                  <a:pt x="14260" y="130"/>
                  <a:pt x="14281" y="117"/>
                </a:cubicBezTo>
                <a:lnTo>
                  <a:pt x="14281" y="117"/>
                </a:lnTo>
                <a:lnTo>
                  <a:pt x="14270" y="168"/>
                </a:lnTo>
                <a:cubicBezTo>
                  <a:pt x="14304" y="117"/>
                  <a:pt x="14344" y="77"/>
                  <a:pt x="14395" y="43"/>
                </a:cubicBezTo>
                <a:cubicBezTo>
                  <a:pt x="14474" y="83"/>
                  <a:pt x="14491" y="156"/>
                  <a:pt x="14503" y="230"/>
                </a:cubicBezTo>
                <a:cubicBezTo>
                  <a:pt x="14571" y="242"/>
                  <a:pt x="14644" y="253"/>
                  <a:pt x="14713" y="264"/>
                </a:cubicBezTo>
                <a:cubicBezTo>
                  <a:pt x="14407" y="273"/>
                  <a:pt x="14105" y="283"/>
                  <a:pt x="13800" y="283"/>
                </a:cubicBezTo>
                <a:cubicBezTo>
                  <a:pt x="13732" y="283"/>
                  <a:pt x="13664" y="282"/>
                  <a:pt x="13595" y="281"/>
                </a:cubicBezTo>
                <a:cubicBezTo>
                  <a:pt x="13606" y="270"/>
                  <a:pt x="13629" y="242"/>
                  <a:pt x="13640" y="230"/>
                </a:cubicBezTo>
                <a:cubicBezTo>
                  <a:pt x="13635" y="230"/>
                  <a:pt x="13617" y="224"/>
                  <a:pt x="13612" y="224"/>
                </a:cubicBezTo>
                <a:cubicBezTo>
                  <a:pt x="13597" y="270"/>
                  <a:pt x="13574" y="298"/>
                  <a:pt x="13540" y="298"/>
                </a:cubicBezTo>
                <a:cubicBezTo>
                  <a:pt x="13524" y="298"/>
                  <a:pt x="13504" y="291"/>
                  <a:pt x="13481" y="276"/>
                </a:cubicBezTo>
                <a:cubicBezTo>
                  <a:pt x="13498" y="264"/>
                  <a:pt x="13538" y="242"/>
                  <a:pt x="13555" y="230"/>
                </a:cubicBezTo>
                <a:cubicBezTo>
                  <a:pt x="13532" y="230"/>
                  <a:pt x="13510" y="236"/>
                  <a:pt x="13487" y="236"/>
                </a:cubicBezTo>
                <a:cubicBezTo>
                  <a:pt x="13481" y="259"/>
                  <a:pt x="13476" y="281"/>
                  <a:pt x="13464" y="298"/>
                </a:cubicBezTo>
                <a:cubicBezTo>
                  <a:pt x="13351" y="304"/>
                  <a:pt x="13237" y="298"/>
                  <a:pt x="13124" y="310"/>
                </a:cubicBezTo>
                <a:cubicBezTo>
                  <a:pt x="13116" y="309"/>
                  <a:pt x="13107" y="309"/>
                  <a:pt x="13099" y="309"/>
                </a:cubicBezTo>
                <a:cubicBezTo>
                  <a:pt x="13016" y="309"/>
                  <a:pt x="12920" y="337"/>
                  <a:pt x="12834" y="337"/>
                </a:cubicBezTo>
                <a:cubicBezTo>
                  <a:pt x="12782" y="337"/>
                  <a:pt x="12733" y="327"/>
                  <a:pt x="12693" y="293"/>
                </a:cubicBezTo>
                <a:cubicBezTo>
                  <a:pt x="12630" y="287"/>
                  <a:pt x="12562" y="281"/>
                  <a:pt x="12494" y="270"/>
                </a:cubicBezTo>
                <a:cubicBezTo>
                  <a:pt x="12483" y="276"/>
                  <a:pt x="12460" y="287"/>
                  <a:pt x="12454" y="298"/>
                </a:cubicBezTo>
                <a:cubicBezTo>
                  <a:pt x="12438" y="292"/>
                  <a:pt x="12422" y="289"/>
                  <a:pt x="12408" y="289"/>
                </a:cubicBezTo>
                <a:cubicBezTo>
                  <a:pt x="12372" y="289"/>
                  <a:pt x="12343" y="309"/>
                  <a:pt x="12335" y="349"/>
                </a:cubicBezTo>
                <a:cubicBezTo>
                  <a:pt x="12375" y="349"/>
                  <a:pt x="12415" y="344"/>
                  <a:pt x="12454" y="344"/>
                </a:cubicBezTo>
                <a:cubicBezTo>
                  <a:pt x="12398" y="361"/>
                  <a:pt x="12341" y="378"/>
                  <a:pt x="12284" y="383"/>
                </a:cubicBezTo>
                <a:cubicBezTo>
                  <a:pt x="12290" y="366"/>
                  <a:pt x="12295" y="332"/>
                  <a:pt x="12295" y="310"/>
                </a:cubicBezTo>
                <a:lnTo>
                  <a:pt x="12295" y="310"/>
                </a:lnTo>
                <a:cubicBezTo>
                  <a:pt x="12267" y="327"/>
                  <a:pt x="12239" y="338"/>
                  <a:pt x="12205" y="349"/>
                </a:cubicBezTo>
                <a:cubicBezTo>
                  <a:pt x="12210" y="321"/>
                  <a:pt x="12210" y="281"/>
                  <a:pt x="12216" y="247"/>
                </a:cubicBezTo>
                <a:cubicBezTo>
                  <a:pt x="12250" y="242"/>
                  <a:pt x="12290" y="236"/>
                  <a:pt x="12324" y="230"/>
                </a:cubicBezTo>
                <a:cubicBezTo>
                  <a:pt x="12330" y="230"/>
                  <a:pt x="12347" y="242"/>
                  <a:pt x="12352" y="242"/>
                </a:cubicBezTo>
                <a:cubicBezTo>
                  <a:pt x="12443" y="236"/>
                  <a:pt x="12528" y="213"/>
                  <a:pt x="12613" y="179"/>
                </a:cubicBezTo>
                <a:cubicBezTo>
                  <a:pt x="12630" y="185"/>
                  <a:pt x="12670" y="207"/>
                  <a:pt x="12687" y="219"/>
                </a:cubicBezTo>
                <a:cubicBezTo>
                  <a:pt x="12693" y="202"/>
                  <a:pt x="12698" y="162"/>
                  <a:pt x="12704" y="145"/>
                </a:cubicBezTo>
                <a:cubicBezTo>
                  <a:pt x="12660" y="132"/>
                  <a:pt x="12616" y="127"/>
                  <a:pt x="12573" y="127"/>
                </a:cubicBezTo>
                <a:cubicBezTo>
                  <a:pt x="12463" y="127"/>
                  <a:pt x="12354" y="156"/>
                  <a:pt x="12244" y="156"/>
                </a:cubicBezTo>
                <a:lnTo>
                  <a:pt x="12250" y="117"/>
                </a:lnTo>
                <a:lnTo>
                  <a:pt x="12250" y="117"/>
                </a:lnTo>
                <a:cubicBezTo>
                  <a:pt x="12244" y="128"/>
                  <a:pt x="12233" y="156"/>
                  <a:pt x="12227" y="168"/>
                </a:cubicBezTo>
                <a:cubicBezTo>
                  <a:pt x="12154" y="168"/>
                  <a:pt x="12074" y="173"/>
                  <a:pt x="12000" y="207"/>
                </a:cubicBezTo>
                <a:cubicBezTo>
                  <a:pt x="11985" y="204"/>
                  <a:pt x="11970" y="203"/>
                  <a:pt x="11955" y="203"/>
                </a:cubicBezTo>
                <a:cubicBezTo>
                  <a:pt x="11913" y="203"/>
                  <a:pt x="11874" y="217"/>
                  <a:pt x="11853" y="259"/>
                </a:cubicBezTo>
                <a:cubicBezTo>
                  <a:pt x="11847" y="247"/>
                  <a:pt x="11836" y="219"/>
                  <a:pt x="11830" y="202"/>
                </a:cubicBezTo>
                <a:cubicBezTo>
                  <a:pt x="11830" y="224"/>
                  <a:pt x="11825" y="259"/>
                  <a:pt x="11825" y="281"/>
                </a:cubicBezTo>
                <a:cubicBezTo>
                  <a:pt x="11802" y="270"/>
                  <a:pt x="11756" y="253"/>
                  <a:pt x="11734" y="242"/>
                </a:cubicBezTo>
                <a:cubicBezTo>
                  <a:pt x="11728" y="253"/>
                  <a:pt x="11722" y="270"/>
                  <a:pt x="11722" y="276"/>
                </a:cubicBezTo>
                <a:cubicBezTo>
                  <a:pt x="11765" y="281"/>
                  <a:pt x="11811" y="290"/>
                  <a:pt x="11855" y="290"/>
                </a:cubicBezTo>
                <a:cubicBezTo>
                  <a:pt x="11905" y="290"/>
                  <a:pt x="11953" y="278"/>
                  <a:pt x="11989" y="236"/>
                </a:cubicBezTo>
                <a:cubicBezTo>
                  <a:pt x="12006" y="242"/>
                  <a:pt x="12040" y="264"/>
                  <a:pt x="12063" y="270"/>
                </a:cubicBezTo>
                <a:cubicBezTo>
                  <a:pt x="12108" y="264"/>
                  <a:pt x="12159" y="253"/>
                  <a:pt x="12205" y="242"/>
                </a:cubicBezTo>
                <a:lnTo>
                  <a:pt x="12205" y="242"/>
                </a:lnTo>
                <a:cubicBezTo>
                  <a:pt x="12199" y="270"/>
                  <a:pt x="12182" y="327"/>
                  <a:pt x="12176" y="355"/>
                </a:cubicBezTo>
                <a:lnTo>
                  <a:pt x="12103" y="327"/>
                </a:lnTo>
                <a:lnTo>
                  <a:pt x="12103" y="400"/>
                </a:lnTo>
                <a:cubicBezTo>
                  <a:pt x="12091" y="406"/>
                  <a:pt x="12069" y="417"/>
                  <a:pt x="12057" y="423"/>
                </a:cubicBezTo>
                <a:cubicBezTo>
                  <a:pt x="12057" y="400"/>
                  <a:pt x="12057" y="355"/>
                  <a:pt x="12057" y="332"/>
                </a:cubicBezTo>
                <a:cubicBezTo>
                  <a:pt x="12040" y="355"/>
                  <a:pt x="12017" y="389"/>
                  <a:pt x="12000" y="412"/>
                </a:cubicBezTo>
                <a:cubicBezTo>
                  <a:pt x="11978" y="417"/>
                  <a:pt x="11949" y="423"/>
                  <a:pt x="11927" y="429"/>
                </a:cubicBezTo>
                <a:cubicBezTo>
                  <a:pt x="11949" y="412"/>
                  <a:pt x="11983" y="400"/>
                  <a:pt x="11995" y="372"/>
                </a:cubicBezTo>
                <a:cubicBezTo>
                  <a:pt x="11983" y="363"/>
                  <a:pt x="11972" y="359"/>
                  <a:pt x="11962" y="359"/>
                </a:cubicBezTo>
                <a:cubicBezTo>
                  <a:pt x="11916" y="359"/>
                  <a:pt x="11887" y="443"/>
                  <a:pt x="11836" y="457"/>
                </a:cubicBezTo>
                <a:cubicBezTo>
                  <a:pt x="11796" y="457"/>
                  <a:pt x="11728" y="451"/>
                  <a:pt x="11694" y="446"/>
                </a:cubicBezTo>
                <a:cubicBezTo>
                  <a:pt x="11711" y="429"/>
                  <a:pt x="11739" y="395"/>
                  <a:pt x="11756" y="378"/>
                </a:cubicBezTo>
                <a:lnTo>
                  <a:pt x="11756" y="378"/>
                </a:lnTo>
                <a:cubicBezTo>
                  <a:pt x="11711" y="406"/>
                  <a:pt x="11660" y="423"/>
                  <a:pt x="11603" y="423"/>
                </a:cubicBezTo>
                <a:cubicBezTo>
                  <a:pt x="11626" y="429"/>
                  <a:pt x="11671" y="446"/>
                  <a:pt x="11694" y="451"/>
                </a:cubicBezTo>
                <a:cubicBezTo>
                  <a:pt x="11672" y="474"/>
                  <a:pt x="11651" y="483"/>
                  <a:pt x="11631" y="483"/>
                </a:cubicBezTo>
                <a:cubicBezTo>
                  <a:pt x="11599" y="483"/>
                  <a:pt x="11571" y="460"/>
                  <a:pt x="11547" y="429"/>
                </a:cubicBezTo>
                <a:cubicBezTo>
                  <a:pt x="11535" y="446"/>
                  <a:pt x="11524" y="474"/>
                  <a:pt x="11512" y="491"/>
                </a:cubicBezTo>
                <a:cubicBezTo>
                  <a:pt x="11416" y="531"/>
                  <a:pt x="11314" y="548"/>
                  <a:pt x="11212" y="576"/>
                </a:cubicBezTo>
                <a:cubicBezTo>
                  <a:pt x="11234" y="542"/>
                  <a:pt x="11263" y="508"/>
                  <a:pt x="11286" y="474"/>
                </a:cubicBezTo>
                <a:lnTo>
                  <a:pt x="11286" y="474"/>
                </a:lnTo>
                <a:cubicBezTo>
                  <a:pt x="11229" y="497"/>
                  <a:pt x="11206" y="542"/>
                  <a:pt x="11189" y="588"/>
                </a:cubicBezTo>
                <a:cubicBezTo>
                  <a:pt x="11166" y="565"/>
                  <a:pt x="11138" y="542"/>
                  <a:pt x="11115" y="520"/>
                </a:cubicBezTo>
                <a:lnTo>
                  <a:pt x="11115" y="520"/>
                </a:lnTo>
                <a:cubicBezTo>
                  <a:pt x="11127" y="548"/>
                  <a:pt x="11132" y="576"/>
                  <a:pt x="11138" y="605"/>
                </a:cubicBezTo>
                <a:cubicBezTo>
                  <a:pt x="11133" y="604"/>
                  <a:pt x="11128" y="604"/>
                  <a:pt x="11123" y="604"/>
                </a:cubicBezTo>
                <a:cubicBezTo>
                  <a:pt x="11061" y="604"/>
                  <a:pt x="11002" y="635"/>
                  <a:pt x="10939" y="661"/>
                </a:cubicBezTo>
                <a:cubicBezTo>
                  <a:pt x="10945" y="644"/>
                  <a:pt x="10951" y="610"/>
                  <a:pt x="10951" y="593"/>
                </a:cubicBezTo>
                <a:lnTo>
                  <a:pt x="10951" y="593"/>
                </a:lnTo>
                <a:cubicBezTo>
                  <a:pt x="10934" y="599"/>
                  <a:pt x="10900" y="599"/>
                  <a:pt x="10883" y="605"/>
                </a:cubicBezTo>
                <a:cubicBezTo>
                  <a:pt x="10962" y="673"/>
                  <a:pt x="10854" y="695"/>
                  <a:pt x="10803" y="712"/>
                </a:cubicBezTo>
                <a:lnTo>
                  <a:pt x="10798" y="712"/>
                </a:lnTo>
                <a:lnTo>
                  <a:pt x="10781" y="695"/>
                </a:lnTo>
                <a:cubicBezTo>
                  <a:pt x="10781" y="701"/>
                  <a:pt x="10781" y="712"/>
                  <a:pt x="10781" y="718"/>
                </a:cubicBezTo>
                <a:cubicBezTo>
                  <a:pt x="10707" y="741"/>
                  <a:pt x="10639" y="769"/>
                  <a:pt x="10571" y="798"/>
                </a:cubicBezTo>
                <a:cubicBezTo>
                  <a:pt x="10531" y="809"/>
                  <a:pt x="10491" y="826"/>
                  <a:pt x="10457" y="843"/>
                </a:cubicBezTo>
                <a:cubicBezTo>
                  <a:pt x="10446" y="849"/>
                  <a:pt x="10440" y="854"/>
                  <a:pt x="10434" y="854"/>
                </a:cubicBezTo>
                <a:cubicBezTo>
                  <a:pt x="10426" y="857"/>
                  <a:pt x="10417" y="858"/>
                  <a:pt x="10409" y="858"/>
                </a:cubicBezTo>
                <a:cubicBezTo>
                  <a:pt x="10383" y="858"/>
                  <a:pt x="10358" y="849"/>
                  <a:pt x="10332" y="849"/>
                </a:cubicBezTo>
                <a:cubicBezTo>
                  <a:pt x="10321" y="871"/>
                  <a:pt x="10304" y="894"/>
                  <a:pt x="10293" y="911"/>
                </a:cubicBezTo>
                <a:cubicBezTo>
                  <a:pt x="10281" y="900"/>
                  <a:pt x="10264" y="883"/>
                  <a:pt x="10259" y="871"/>
                </a:cubicBezTo>
                <a:cubicBezTo>
                  <a:pt x="10236" y="877"/>
                  <a:pt x="10208" y="888"/>
                  <a:pt x="10185" y="900"/>
                </a:cubicBezTo>
                <a:cubicBezTo>
                  <a:pt x="10185" y="894"/>
                  <a:pt x="10179" y="894"/>
                  <a:pt x="10173" y="894"/>
                </a:cubicBezTo>
                <a:cubicBezTo>
                  <a:pt x="10170" y="892"/>
                  <a:pt x="10167" y="891"/>
                  <a:pt x="10163" y="891"/>
                </a:cubicBezTo>
                <a:cubicBezTo>
                  <a:pt x="10146" y="891"/>
                  <a:pt x="10126" y="909"/>
                  <a:pt x="10117" y="922"/>
                </a:cubicBezTo>
                <a:cubicBezTo>
                  <a:pt x="9861" y="1013"/>
                  <a:pt x="9589" y="1047"/>
                  <a:pt x="9339" y="1144"/>
                </a:cubicBezTo>
                <a:cubicBezTo>
                  <a:pt x="9305" y="1200"/>
                  <a:pt x="9226" y="1183"/>
                  <a:pt x="9169" y="1195"/>
                </a:cubicBezTo>
                <a:cubicBezTo>
                  <a:pt x="9101" y="1229"/>
                  <a:pt x="9033" y="1263"/>
                  <a:pt x="8959" y="1285"/>
                </a:cubicBezTo>
                <a:cubicBezTo>
                  <a:pt x="8954" y="1297"/>
                  <a:pt x="8937" y="1314"/>
                  <a:pt x="8925" y="1325"/>
                </a:cubicBezTo>
                <a:lnTo>
                  <a:pt x="8812" y="1325"/>
                </a:lnTo>
                <a:cubicBezTo>
                  <a:pt x="8783" y="1348"/>
                  <a:pt x="8755" y="1365"/>
                  <a:pt x="8727" y="1382"/>
                </a:cubicBezTo>
                <a:cubicBezTo>
                  <a:pt x="8715" y="1376"/>
                  <a:pt x="8693" y="1371"/>
                  <a:pt x="8681" y="1365"/>
                </a:cubicBezTo>
                <a:lnTo>
                  <a:pt x="8681" y="1365"/>
                </a:lnTo>
                <a:lnTo>
                  <a:pt x="8693" y="1393"/>
                </a:lnTo>
                <a:cubicBezTo>
                  <a:pt x="8636" y="1410"/>
                  <a:pt x="8585" y="1427"/>
                  <a:pt x="8534" y="1450"/>
                </a:cubicBezTo>
                <a:cubicBezTo>
                  <a:pt x="8528" y="1444"/>
                  <a:pt x="8517" y="1433"/>
                  <a:pt x="8511" y="1427"/>
                </a:cubicBezTo>
                <a:cubicBezTo>
                  <a:pt x="8505" y="1439"/>
                  <a:pt x="8494" y="1461"/>
                  <a:pt x="8483" y="1473"/>
                </a:cubicBezTo>
                <a:cubicBezTo>
                  <a:pt x="8375" y="1478"/>
                  <a:pt x="8301" y="1581"/>
                  <a:pt x="8193" y="1586"/>
                </a:cubicBezTo>
                <a:cubicBezTo>
                  <a:pt x="8080" y="1711"/>
                  <a:pt x="7898" y="1722"/>
                  <a:pt x="7762" y="1813"/>
                </a:cubicBezTo>
                <a:cubicBezTo>
                  <a:pt x="7762" y="1830"/>
                  <a:pt x="7756" y="1859"/>
                  <a:pt x="7756" y="1870"/>
                </a:cubicBezTo>
                <a:cubicBezTo>
                  <a:pt x="7745" y="1864"/>
                  <a:pt x="7717" y="1853"/>
                  <a:pt x="7700" y="1847"/>
                </a:cubicBezTo>
                <a:cubicBezTo>
                  <a:pt x="7529" y="1944"/>
                  <a:pt x="7325" y="1983"/>
                  <a:pt x="7178" y="2114"/>
                </a:cubicBezTo>
                <a:cubicBezTo>
                  <a:pt x="7183" y="2125"/>
                  <a:pt x="7195" y="2148"/>
                  <a:pt x="7200" y="2159"/>
                </a:cubicBezTo>
                <a:cubicBezTo>
                  <a:pt x="7286" y="2114"/>
                  <a:pt x="7365" y="2068"/>
                  <a:pt x="7439" y="2017"/>
                </a:cubicBezTo>
                <a:cubicBezTo>
                  <a:pt x="7450" y="2017"/>
                  <a:pt x="7473" y="2023"/>
                  <a:pt x="7484" y="2023"/>
                </a:cubicBezTo>
                <a:cubicBezTo>
                  <a:pt x="7586" y="1938"/>
                  <a:pt x="7739" y="1904"/>
                  <a:pt x="7870" y="1847"/>
                </a:cubicBezTo>
                <a:cubicBezTo>
                  <a:pt x="7870" y="1836"/>
                  <a:pt x="7876" y="1807"/>
                  <a:pt x="7876" y="1796"/>
                </a:cubicBezTo>
                <a:cubicBezTo>
                  <a:pt x="7915" y="1796"/>
                  <a:pt x="7955" y="1790"/>
                  <a:pt x="7995" y="1790"/>
                </a:cubicBezTo>
                <a:cubicBezTo>
                  <a:pt x="8000" y="1768"/>
                  <a:pt x="8017" y="1734"/>
                  <a:pt x="8029" y="1711"/>
                </a:cubicBezTo>
                <a:lnTo>
                  <a:pt x="8063" y="1756"/>
                </a:lnTo>
                <a:cubicBezTo>
                  <a:pt x="8074" y="1739"/>
                  <a:pt x="8103" y="1717"/>
                  <a:pt x="8114" y="1705"/>
                </a:cubicBezTo>
                <a:cubicBezTo>
                  <a:pt x="8137" y="1722"/>
                  <a:pt x="8159" y="1739"/>
                  <a:pt x="8182" y="1756"/>
                </a:cubicBezTo>
                <a:cubicBezTo>
                  <a:pt x="8176" y="1745"/>
                  <a:pt x="8159" y="1717"/>
                  <a:pt x="8154" y="1700"/>
                </a:cubicBezTo>
                <a:cubicBezTo>
                  <a:pt x="8381" y="1620"/>
                  <a:pt x="8608" y="1541"/>
                  <a:pt x="8829" y="1444"/>
                </a:cubicBezTo>
                <a:cubicBezTo>
                  <a:pt x="8829" y="1484"/>
                  <a:pt x="8834" y="1529"/>
                  <a:pt x="8834" y="1575"/>
                </a:cubicBezTo>
                <a:cubicBezTo>
                  <a:pt x="8829" y="1558"/>
                  <a:pt x="8812" y="1529"/>
                  <a:pt x="8806" y="1512"/>
                </a:cubicBezTo>
                <a:cubicBezTo>
                  <a:pt x="8693" y="1546"/>
                  <a:pt x="8590" y="1603"/>
                  <a:pt x="8488" y="1654"/>
                </a:cubicBezTo>
                <a:cubicBezTo>
                  <a:pt x="8494" y="1660"/>
                  <a:pt x="8517" y="1683"/>
                  <a:pt x="8528" y="1694"/>
                </a:cubicBezTo>
                <a:cubicBezTo>
                  <a:pt x="8392" y="1773"/>
                  <a:pt x="8244" y="1842"/>
                  <a:pt x="8091" y="1893"/>
                </a:cubicBezTo>
                <a:cubicBezTo>
                  <a:pt x="8103" y="1847"/>
                  <a:pt x="8142" y="1819"/>
                  <a:pt x="8188" y="1796"/>
                </a:cubicBezTo>
                <a:lnTo>
                  <a:pt x="8188" y="1790"/>
                </a:lnTo>
                <a:cubicBezTo>
                  <a:pt x="8154" y="1802"/>
                  <a:pt x="8120" y="1813"/>
                  <a:pt x="8086" y="1825"/>
                </a:cubicBezTo>
                <a:cubicBezTo>
                  <a:pt x="8086" y="1859"/>
                  <a:pt x="8086" y="1893"/>
                  <a:pt x="8086" y="1927"/>
                </a:cubicBezTo>
                <a:cubicBezTo>
                  <a:pt x="8040" y="1927"/>
                  <a:pt x="8040" y="1881"/>
                  <a:pt x="8017" y="1853"/>
                </a:cubicBezTo>
                <a:cubicBezTo>
                  <a:pt x="7961" y="1893"/>
                  <a:pt x="7893" y="1927"/>
                  <a:pt x="7830" y="1961"/>
                </a:cubicBezTo>
                <a:lnTo>
                  <a:pt x="7949" y="1961"/>
                </a:lnTo>
                <a:cubicBezTo>
                  <a:pt x="7882" y="1983"/>
                  <a:pt x="7811" y="2059"/>
                  <a:pt x="7737" y="2059"/>
                </a:cubicBezTo>
                <a:cubicBezTo>
                  <a:pt x="7717" y="2059"/>
                  <a:pt x="7697" y="2053"/>
                  <a:pt x="7677" y="2040"/>
                </a:cubicBezTo>
                <a:cubicBezTo>
                  <a:pt x="7632" y="2063"/>
                  <a:pt x="7592" y="2086"/>
                  <a:pt x="7547" y="2114"/>
                </a:cubicBezTo>
                <a:cubicBezTo>
                  <a:pt x="7575" y="2103"/>
                  <a:pt x="7603" y="2097"/>
                  <a:pt x="7632" y="2086"/>
                </a:cubicBezTo>
                <a:lnTo>
                  <a:pt x="7643" y="2103"/>
                </a:lnTo>
                <a:cubicBezTo>
                  <a:pt x="7598" y="2131"/>
                  <a:pt x="7558" y="2154"/>
                  <a:pt x="7518" y="2176"/>
                </a:cubicBezTo>
                <a:cubicBezTo>
                  <a:pt x="7512" y="2165"/>
                  <a:pt x="7495" y="2142"/>
                  <a:pt x="7490" y="2131"/>
                </a:cubicBezTo>
                <a:lnTo>
                  <a:pt x="7490" y="2131"/>
                </a:lnTo>
                <a:cubicBezTo>
                  <a:pt x="7512" y="2182"/>
                  <a:pt x="7467" y="2199"/>
                  <a:pt x="7422" y="2210"/>
                </a:cubicBezTo>
                <a:cubicBezTo>
                  <a:pt x="7422" y="2193"/>
                  <a:pt x="7416" y="2165"/>
                  <a:pt x="7416" y="2148"/>
                </a:cubicBezTo>
                <a:cubicBezTo>
                  <a:pt x="7291" y="2233"/>
                  <a:pt x="7161" y="2295"/>
                  <a:pt x="7030" y="2369"/>
                </a:cubicBezTo>
                <a:cubicBezTo>
                  <a:pt x="7053" y="2358"/>
                  <a:pt x="7087" y="2346"/>
                  <a:pt x="7104" y="2341"/>
                </a:cubicBezTo>
                <a:lnTo>
                  <a:pt x="7138" y="2381"/>
                </a:lnTo>
                <a:cubicBezTo>
                  <a:pt x="7093" y="2403"/>
                  <a:pt x="7047" y="2426"/>
                  <a:pt x="6996" y="2454"/>
                </a:cubicBezTo>
                <a:cubicBezTo>
                  <a:pt x="6996" y="2437"/>
                  <a:pt x="6990" y="2409"/>
                  <a:pt x="6985" y="2398"/>
                </a:cubicBezTo>
                <a:cubicBezTo>
                  <a:pt x="6826" y="2471"/>
                  <a:pt x="6661" y="2556"/>
                  <a:pt x="6520" y="2664"/>
                </a:cubicBezTo>
                <a:cubicBezTo>
                  <a:pt x="6610" y="2636"/>
                  <a:pt x="6690" y="2573"/>
                  <a:pt x="6786" y="2551"/>
                </a:cubicBezTo>
                <a:lnTo>
                  <a:pt x="6786" y="2551"/>
                </a:lnTo>
                <a:cubicBezTo>
                  <a:pt x="6678" y="2647"/>
                  <a:pt x="6548" y="2715"/>
                  <a:pt x="6417" y="2772"/>
                </a:cubicBezTo>
                <a:cubicBezTo>
                  <a:pt x="6406" y="2766"/>
                  <a:pt x="6389" y="2766"/>
                  <a:pt x="6378" y="2761"/>
                </a:cubicBezTo>
                <a:cubicBezTo>
                  <a:pt x="6332" y="2761"/>
                  <a:pt x="6287" y="2789"/>
                  <a:pt x="6247" y="2817"/>
                </a:cubicBezTo>
                <a:cubicBezTo>
                  <a:pt x="6260" y="2822"/>
                  <a:pt x="6274" y="2824"/>
                  <a:pt x="6287" y="2824"/>
                </a:cubicBezTo>
                <a:cubicBezTo>
                  <a:pt x="6319" y="2824"/>
                  <a:pt x="6351" y="2812"/>
                  <a:pt x="6383" y="2800"/>
                </a:cubicBezTo>
                <a:lnTo>
                  <a:pt x="6383" y="2800"/>
                </a:lnTo>
                <a:cubicBezTo>
                  <a:pt x="6338" y="2851"/>
                  <a:pt x="6281" y="2886"/>
                  <a:pt x="6225" y="2914"/>
                </a:cubicBezTo>
                <a:cubicBezTo>
                  <a:pt x="6219" y="2891"/>
                  <a:pt x="6213" y="2874"/>
                  <a:pt x="6207" y="2851"/>
                </a:cubicBezTo>
                <a:cubicBezTo>
                  <a:pt x="6162" y="2886"/>
                  <a:pt x="6117" y="2908"/>
                  <a:pt x="6071" y="2937"/>
                </a:cubicBezTo>
                <a:lnTo>
                  <a:pt x="6185" y="2937"/>
                </a:lnTo>
                <a:cubicBezTo>
                  <a:pt x="6117" y="2982"/>
                  <a:pt x="6043" y="3016"/>
                  <a:pt x="5969" y="3050"/>
                </a:cubicBezTo>
                <a:cubicBezTo>
                  <a:pt x="5946" y="3033"/>
                  <a:pt x="5924" y="3010"/>
                  <a:pt x="5901" y="2993"/>
                </a:cubicBezTo>
                <a:cubicBezTo>
                  <a:pt x="5873" y="3129"/>
                  <a:pt x="5674" y="3164"/>
                  <a:pt x="5600" y="3283"/>
                </a:cubicBezTo>
                <a:cubicBezTo>
                  <a:pt x="5617" y="3271"/>
                  <a:pt x="5651" y="3249"/>
                  <a:pt x="5668" y="3237"/>
                </a:cubicBezTo>
                <a:lnTo>
                  <a:pt x="5703" y="3271"/>
                </a:lnTo>
                <a:cubicBezTo>
                  <a:pt x="5680" y="3283"/>
                  <a:pt x="5634" y="3300"/>
                  <a:pt x="5617" y="3305"/>
                </a:cubicBezTo>
                <a:cubicBezTo>
                  <a:pt x="5606" y="3328"/>
                  <a:pt x="5595" y="3345"/>
                  <a:pt x="5583" y="3362"/>
                </a:cubicBezTo>
                <a:cubicBezTo>
                  <a:pt x="5572" y="3345"/>
                  <a:pt x="5555" y="3305"/>
                  <a:pt x="5544" y="3283"/>
                </a:cubicBezTo>
                <a:cubicBezTo>
                  <a:pt x="5498" y="3317"/>
                  <a:pt x="5447" y="3351"/>
                  <a:pt x="5436" y="3407"/>
                </a:cubicBezTo>
                <a:cubicBezTo>
                  <a:pt x="5379" y="3436"/>
                  <a:pt x="5322" y="3464"/>
                  <a:pt x="5266" y="3493"/>
                </a:cubicBezTo>
                <a:cubicBezTo>
                  <a:pt x="5260" y="3504"/>
                  <a:pt x="5243" y="3527"/>
                  <a:pt x="5237" y="3544"/>
                </a:cubicBezTo>
                <a:cubicBezTo>
                  <a:pt x="5169" y="3572"/>
                  <a:pt x="5107" y="3612"/>
                  <a:pt x="5056" y="3663"/>
                </a:cubicBezTo>
                <a:cubicBezTo>
                  <a:pt x="5056" y="3640"/>
                  <a:pt x="5061" y="3606"/>
                  <a:pt x="5067" y="3583"/>
                </a:cubicBezTo>
                <a:lnTo>
                  <a:pt x="5067" y="3583"/>
                </a:lnTo>
                <a:cubicBezTo>
                  <a:pt x="5044" y="3663"/>
                  <a:pt x="4965" y="3708"/>
                  <a:pt x="4948" y="3782"/>
                </a:cubicBezTo>
                <a:cubicBezTo>
                  <a:pt x="5005" y="3748"/>
                  <a:pt x="5061" y="3708"/>
                  <a:pt x="5129" y="3680"/>
                </a:cubicBezTo>
                <a:lnTo>
                  <a:pt x="5129" y="3680"/>
                </a:lnTo>
                <a:cubicBezTo>
                  <a:pt x="4965" y="3839"/>
                  <a:pt x="4778" y="3981"/>
                  <a:pt x="4590" y="4111"/>
                </a:cubicBezTo>
                <a:cubicBezTo>
                  <a:pt x="4619" y="4083"/>
                  <a:pt x="4647" y="4049"/>
                  <a:pt x="4676" y="4020"/>
                </a:cubicBezTo>
                <a:cubicBezTo>
                  <a:pt x="4666" y="4017"/>
                  <a:pt x="4656" y="4015"/>
                  <a:pt x="4646" y="4015"/>
                </a:cubicBezTo>
                <a:cubicBezTo>
                  <a:pt x="4613" y="4015"/>
                  <a:pt x="4582" y="4034"/>
                  <a:pt x="4551" y="4043"/>
                </a:cubicBezTo>
                <a:cubicBezTo>
                  <a:pt x="4528" y="4077"/>
                  <a:pt x="4505" y="4117"/>
                  <a:pt x="4477" y="4151"/>
                </a:cubicBezTo>
                <a:lnTo>
                  <a:pt x="4437" y="4134"/>
                </a:lnTo>
                <a:lnTo>
                  <a:pt x="4437" y="4134"/>
                </a:lnTo>
                <a:cubicBezTo>
                  <a:pt x="4442" y="4169"/>
                  <a:pt x="4364" y="4270"/>
                  <a:pt x="4315" y="4270"/>
                </a:cubicBezTo>
                <a:cubicBezTo>
                  <a:pt x="4302" y="4270"/>
                  <a:pt x="4290" y="4262"/>
                  <a:pt x="4284" y="4242"/>
                </a:cubicBezTo>
                <a:cubicBezTo>
                  <a:pt x="4409" y="4066"/>
                  <a:pt x="4624" y="3964"/>
                  <a:pt x="4738" y="3782"/>
                </a:cubicBezTo>
                <a:lnTo>
                  <a:pt x="4778" y="3782"/>
                </a:lnTo>
                <a:cubicBezTo>
                  <a:pt x="4874" y="3691"/>
                  <a:pt x="4988" y="3623"/>
                  <a:pt x="5090" y="3544"/>
                </a:cubicBezTo>
                <a:lnTo>
                  <a:pt x="5039" y="3453"/>
                </a:lnTo>
                <a:cubicBezTo>
                  <a:pt x="4982" y="3493"/>
                  <a:pt x="4925" y="3549"/>
                  <a:pt x="4931" y="3623"/>
                </a:cubicBezTo>
                <a:cubicBezTo>
                  <a:pt x="4908" y="3640"/>
                  <a:pt x="4880" y="3651"/>
                  <a:pt x="4851" y="3663"/>
                </a:cubicBezTo>
                <a:cubicBezTo>
                  <a:pt x="4849" y="3663"/>
                  <a:pt x="4847" y="3663"/>
                  <a:pt x="4845" y="3663"/>
                </a:cubicBezTo>
                <a:cubicBezTo>
                  <a:pt x="4782" y="3663"/>
                  <a:pt x="4753" y="3743"/>
                  <a:pt x="4704" y="3771"/>
                </a:cubicBezTo>
                <a:lnTo>
                  <a:pt x="4670" y="3714"/>
                </a:lnTo>
                <a:lnTo>
                  <a:pt x="4670" y="3714"/>
                </a:lnTo>
                <a:cubicBezTo>
                  <a:pt x="4676" y="3731"/>
                  <a:pt x="4687" y="3765"/>
                  <a:pt x="4693" y="3776"/>
                </a:cubicBezTo>
                <a:cubicBezTo>
                  <a:pt x="4653" y="3782"/>
                  <a:pt x="4596" y="3793"/>
                  <a:pt x="4562" y="3793"/>
                </a:cubicBezTo>
                <a:cubicBezTo>
                  <a:pt x="4556" y="3822"/>
                  <a:pt x="4556" y="3850"/>
                  <a:pt x="4551" y="3878"/>
                </a:cubicBezTo>
                <a:cubicBezTo>
                  <a:pt x="4534" y="3878"/>
                  <a:pt x="4494" y="3873"/>
                  <a:pt x="4477" y="3867"/>
                </a:cubicBezTo>
                <a:lnTo>
                  <a:pt x="4477" y="3867"/>
                </a:lnTo>
                <a:cubicBezTo>
                  <a:pt x="4488" y="3873"/>
                  <a:pt x="4505" y="3890"/>
                  <a:pt x="4517" y="3895"/>
                </a:cubicBezTo>
                <a:cubicBezTo>
                  <a:pt x="4476" y="3921"/>
                  <a:pt x="4436" y="3960"/>
                  <a:pt x="4387" y="3960"/>
                </a:cubicBezTo>
                <a:cubicBezTo>
                  <a:pt x="4381" y="3960"/>
                  <a:pt x="4375" y="3959"/>
                  <a:pt x="4369" y="3958"/>
                </a:cubicBezTo>
                <a:lnTo>
                  <a:pt x="4369" y="3958"/>
                </a:lnTo>
                <a:cubicBezTo>
                  <a:pt x="4375" y="3964"/>
                  <a:pt x="4398" y="3975"/>
                  <a:pt x="4403" y="3981"/>
                </a:cubicBezTo>
                <a:cubicBezTo>
                  <a:pt x="4278" y="4077"/>
                  <a:pt x="4182" y="4202"/>
                  <a:pt x="4068" y="4304"/>
                </a:cubicBezTo>
                <a:cubicBezTo>
                  <a:pt x="4063" y="4287"/>
                  <a:pt x="4057" y="4259"/>
                  <a:pt x="4051" y="4247"/>
                </a:cubicBezTo>
                <a:lnTo>
                  <a:pt x="4051" y="4247"/>
                </a:lnTo>
                <a:cubicBezTo>
                  <a:pt x="4063" y="4338"/>
                  <a:pt x="3955" y="4451"/>
                  <a:pt x="3859" y="4451"/>
                </a:cubicBezTo>
                <a:cubicBezTo>
                  <a:pt x="3813" y="4457"/>
                  <a:pt x="3830" y="4508"/>
                  <a:pt x="3819" y="4531"/>
                </a:cubicBezTo>
                <a:cubicBezTo>
                  <a:pt x="3739" y="4605"/>
                  <a:pt x="3700" y="4673"/>
                  <a:pt x="3711" y="4781"/>
                </a:cubicBezTo>
                <a:cubicBezTo>
                  <a:pt x="3694" y="4769"/>
                  <a:pt x="3666" y="4747"/>
                  <a:pt x="3649" y="4735"/>
                </a:cubicBezTo>
                <a:lnTo>
                  <a:pt x="3649" y="4735"/>
                </a:lnTo>
                <a:lnTo>
                  <a:pt x="3683" y="4803"/>
                </a:lnTo>
                <a:cubicBezTo>
                  <a:pt x="3649" y="4809"/>
                  <a:pt x="3575" y="4792"/>
                  <a:pt x="3581" y="4854"/>
                </a:cubicBezTo>
                <a:cubicBezTo>
                  <a:pt x="3535" y="4900"/>
                  <a:pt x="3484" y="4939"/>
                  <a:pt x="3439" y="4985"/>
                </a:cubicBezTo>
                <a:cubicBezTo>
                  <a:pt x="3512" y="4962"/>
                  <a:pt x="3575" y="4922"/>
                  <a:pt x="3637" y="4877"/>
                </a:cubicBezTo>
                <a:cubicBezTo>
                  <a:pt x="3626" y="4866"/>
                  <a:pt x="3603" y="4837"/>
                  <a:pt x="3598" y="4826"/>
                </a:cubicBezTo>
                <a:lnTo>
                  <a:pt x="3598" y="4826"/>
                </a:lnTo>
                <a:cubicBezTo>
                  <a:pt x="3612" y="4830"/>
                  <a:pt x="3626" y="4832"/>
                  <a:pt x="3639" y="4832"/>
                </a:cubicBezTo>
                <a:cubicBezTo>
                  <a:pt x="3682" y="4832"/>
                  <a:pt x="3714" y="4809"/>
                  <a:pt x="3722" y="4752"/>
                </a:cubicBezTo>
                <a:lnTo>
                  <a:pt x="3756" y="4798"/>
                </a:lnTo>
                <a:cubicBezTo>
                  <a:pt x="3739" y="4741"/>
                  <a:pt x="3734" y="4684"/>
                  <a:pt x="3745" y="4627"/>
                </a:cubicBezTo>
                <a:cubicBezTo>
                  <a:pt x="3765" y="4620"/>
                  <a:pt x="3785" y="4617"/>
                  <a:pt x="3803" y="4617"/>
                </a:cubicBezTo>
                <a:cubicBezTo>
                  <a:pt x="3859" y="4617"/>
                  <a:pt x="3908" y="4645"/>
                  <a:pt x="3955" y="4678"/>
                </a:cubicBezTo>
                <a:cubicBezTo>
                  <a:pt x="4017" y="4639"/>
                  <a:pt x="4074" y="4593"/>
                  <a:pt x="4125" y="4548"/>
                </a:cubicBezTo>
                <a:lnTo>
                  <a:pt x="4125" y="4548"/>
                </a:lnTo>
                <a:cubicBezTo>
                  <a:pt x="3887" y="4820"/>
                  <a:pt x="3649" y="5087"/>
                  <a:pt x="3393" y="5348"/>
                </a:cubicBezTo>
                <a:cubicBezTo>
                  <a:pt x="3388" y="5331"/>
                  <a:pt x="3382" y="5297"/>
                  <a:pt x="3382" y="5280"/>
                </a:cubicBezTo>
                <a:cubicBezTo>
                  <a:pt x="3376" y="5286"/>
                  <a:pt x="3365" y="5297"/>
                  <a:pt x="3359" y="5297"/>
                </a:cubicBezTo>
                <a:cubicBezTo>
                  <a:pt x="3399" y="5354"/>
                  <a:pt x="3393" y="5405"/>
                  <a:pt x="3314" y="5422"/>
                </a:cubicBezTo>
                <a:cubicBezTo>
                  <a:pt x="3314" y="5405"/>
                  <a:pt x="3325" y="5359"/>
                  <a:pt x="3325" y="5342"/>
                </a:cubicBezTo>
                <a:lnTo>
                  <a:pt x="3325" y="5342"/>
                </a:lnTo>
                <a:cubicBezTo>
                  <a:pt x="3314" y="5359"/>
                  <a:pt x="3302" y="5376"/>
                  <a:pt x="3285" y="5393"/>
                </a:cubicBezTo>
                <a:cubicBezTo>
                  <a:pt x="3302" y="5410"/>
                  <a:pt x="3314" y="5427"/>
                  <a:pt x="3320" y="5450"/>
                </a:cubicBezTo>
                <a:cubicBezTo>
                  <a:pt x="3251" y="5535"/>
                  <a:pt x="3172" y="5609"/>
                  <a:pt x="3098" y="5694"/>
                </a:cubicBezTo>
                <a:cubicBezTo>
                  <a:pt x="2996" y="5785"/>
                  <a:pt x="2951" y="5978"/>
                  <a:pt x="2798" y="5989"/>
                </a:cubicBezTo>
                <a:cubicBezTo>
                  <a:pt x="2746" y="6029"/>
                  <a:pt x="2701" y="6069"/>
                  <a:pt x="2650" y="6108"/>
                </a:cubicBezTo>
                <a:cubicBezTo>
                  <a:pt x="2644" y="6125"/>
                  <a:pt x="2639" y="6148"/>
                  <a:pt x="2639" y="6159"/>
                </a:cubicBezTo>
                <a:cubicBezTo>
                  <a:pt x="2588" y="6188"/>
                  <a:pt x="2565" y="6233"/>
                  <a:pt x="2605" y="6278"/>
                </a:cubicBezTo>
                <a:lnTo>
                  <a:pt x="2678" y="6193"/>
                </a:lnTo>
                <a:lnTo>
                  <a:pt x="2678" y="6193"/>
                </a:lnTo>
                <a:cubicBezTo>
                  <a:pt x="2656" y="6244"/>
                  <a:pt x="2627" y="6290"/>
                  <a:pt x="2593" y="6335"/>
                </a:cubicBezTo>
                <a:cubicBezTo>
                  <a:pt x="2582" y="6324"/>
                  <a:pt x="2559" y="6295"/>
                  <a:pt x="2548" y="6278"/>
                </a:cubicBezTo>
                <a:cubicBezTo>
                  <a:pt x="2537" y="6307"/>
                  <a:pt x="2531" y="6341"/>
                  <a:pt x="2520" y="6369"/>
                </a:cubicBezTo>
                <a:cubicBezTo>
                  <a:pt x="2497" y="6347"/>
                  <a:pt x="2468" y="6318"/>
                  <a:pt x="2446" y="6295"/>
                </a:cubicBezTo>
                <a:cubicBezTo>
                  <a:pt x="2463" y="6267"/>
                  <a:pt x="2480" y="6233"/>
                  <a:pt x="2502" y="6205"/>
                </a:cubicBezTo>
                <a:cubicBezTo>
                  <a:pt x="2508" y="6205"/>
                  <a:pt x="2525" y="6199"/>
                  <a:pt x="2531" y="6193"/>
                </a:cubicBezTo>
                <a:cubicBezTo>
                  <a:pt x="2588" y="6125"/>
                  <a:pt x="2627" y="6051"/>
                  <a:pt x="2650" y="5966"/>
                </a:cubicBezTo>
                <a:cubicBezTo>
                  <a:pt x="2673" y="5961"/>
                  <a:pt x="2712" y="5949"/>
                  <a:pt x="2735" y="5944"/>
                </a:cubicBezTo>
                <a:lnTo>
                  <a:pt x="2690" y="5887"/>
                </a:lnTo>
                <a:cubicBezTo>
                  <a:pt x="2548" y="5961"/>
                  <a:pt x="2491" y="6108"/>
                  <a:pt x="2389" y="6216"/>
                </a:cubicBezTo>
                <a:lnTo>
                  <a:pt x="2366" y="6182"/>
                </a:lnTo>
                <a:lnTo>
                  <a:pt x="2389" y="6227"/>
                </a:lnTo>
                <a:cubicBezTo>
                  <a:pt x="2338" y="6284"/>
                  <a:pt x="2293" y="6347"/>
                  <a:pt x="2270" y="6420"/>
                </a:cubicBezTo>
                <a:cubicBezTo>
                  <a:pt x="2219" y="6454"/>
                  <a:pt x="2185" y="6500"/>
                  <a:pt x="2207" y="6556"/>
                </a:cubicBezTo>
                <a:cubicBezTo>
                  <a:pt x="2196" y="6551"/>
                  <a:pt x="2162" y="6539"/>
                  <a:pt x="2151" y="6534"/>
                </a:cubicBezTo>
                <a:lnTo>
                  <a:pt x="2151" y="6534"/>
                </a:lnTo>
                <a:cubicBezTo>
                  <a:pt x="2162" y="6551"/>
                  <a:pt x="2190" y="6579"/>
                  <a:pt x="2202" y="6590"/>
                </a:cubicBezTo>
                <a:cubicBezTo>
                  <a:pt x="2185" y="6602"/>
                  <a:pt x="2139" y="6619"/>
                  <a:pt x="2117" y="6630"/>
                </a:cubicBezTo>
                <a:cubicBezTo>
                  <a:pt x="2122" y="6636"/>
                  <a:pt x="2128" y="6653"/>
                  <a:pt x="2134" y="6659"/>
                </a:cubicBezTo>
                <a:cubicBezTo>
                  <a:pt x="2202" y="6608"/>
                  <a:pt x="2298" y="6545"/>
                  <a:pt x="2281" y="6449"/>
                </a:cubicBezTo>
                <a:cubicBezTo>
                  <a:pt x="2298" y="6437"/>
                  <a:pt x="2338" y="6426"/>
                  <a:pt x="2361" y="6420"/>
                </a:cubicBezTo>
                <a:cubicBezTo>
                  <a:pt x="2383" y="6381"/>
                  <a:pt x="2412" y="6341"/>
                  <a:pt x="2434" y="6301"/>
                </a:cubicBezTo>
                <a:cubicBezTo>
                  <a:pt x="2451" y="6324"/>
                  <a:pt x="2485" y="6369"/>
                  <a:pt x="2502" y="6398"/>
                </a:cubicBezTo>
                <a:cubicBezTo>
                  <a:pt x="2485" y="6403"/>
                  <a:pt x="2446" y="6415"/>
                  <a:pt x="2429" y="6426"/>
                </a:cubicBezTo>
                <a:cubicBezTo>
                  <a:pt x="2451" y="6443"/>
                  <a:pt x="2468" y="6460"/>
                  <a:pt x="2491" y="6477"/>
                </a:cubicBezTo>
                <a:cubicBezTo>
                  <a:pt x="2485" y="6488"/>
                  <a:pt x="2474" y="6511"/>
                  <a:pt x="2474" y="6522"/>
                </a:cubicBezTo>
                <a:cubicBezTo>
                  <a:pt x="2457" y="6511"/>
                  <a:pt x="2423" y="6477"/>
                  <a:pt x="2406" y="6466"/>
                </a:cubicBezTo>
                <a:lnTo>
                  <a:pt x="2406" y="6466"/>
                </a:lnTo>
                <a:cubicBezTo>
                  <a:pt x="2406" y="6494"/>
                  <a:pt x="2417" y="6528"/>
                  <a:pt x="2429" y="6556"/>
                </a:cubicBezTo>
                <a:cubicBezTo>
                  <a:pt x="2417" y="6579"/>
                  <a:pt x="2406" y="6602"/>
                  <a:pt x="2395" y="6625"/>
                </a:cubicBezTo>
                <a:cubicBezTo>
                  <a:pt x="2395" y="6590"/>
                  <a:pt x="2412" y="6562"/>
                  <a:pt x="2395" y="6534"/>
                </a:cubicBezTo>
                <a:cubicBezTo>
                  <a:pt x="2304" y="6545"/>
                  <a:pt x="2383" y="6653"/>
                  <a:pt x="2355" y="6704"/>
                </a:cubicBezTo>
                <a:cubicBezTo>
                  <a:pt x="2327" y="6727"/>
                  <a:pt x="2276" y="6772"/>
                  <a:pt x="2247" y="6795"/>
                </a:cubicBezTo>
                <a:cubicBezTo>
                  <a:pt x="2247" y="6772"/>
                  <a:pt x="2241" y="6727"/>
                  <a:pt x="2236" y="6704"/>
                </a:cubicBezTo>
                <a:cubicBezTo>
                  <a:pt x="2230" y="6755"/>
                  <a:pt x="2207" y="6806"/>
                  <a:pt x="2168" y="6840"/>
                </a:cubicBezTo>
                <a:cubicBezTo>
                  <a:pt x="2190" y="6829"/>
                  <a:pt x="2230" y="6806"/>
                  <a:pt x="2253" y="6795"/>
                </a:cubicBezTo>
                <a:lnTo>
                  <a:pt x="2253" y="6795"/>
                </a:lnTo>
                <a:cubicBezTo>
                  <a:pt x="2258" y="6865"/>
                  <a:pt x="2214" y="6887"/>
                  <a:pt x="2156" y="6887"/>
                </a:cubicBezTo>
                <a:cubicBezTo>
                  <a:pt x="2149" y="6887"/>
                  <a:pt x="2141" y="6886"/>
                  <a:pt x="2134" y="6886"/>
                </a:cubicBezTo>
                <a:lnTo>
                  <a:pt x="2134" y="6886"/>
                </a:lnTo>
                <a:cubicBezTo>
                  <a:pt x="2139" y="6903"/>
                  <a:pt x="2156" y="6937"/>
                  <a:pt x="2162" y="6954"/>
                </a:cubicBezTo>
                <a:cubicBezTo>
                  <a:pt x="2128" y="7044"/>
                  <a:pt x="2071" y="7130"/>
                  <a:pt x="2026" y="7220"/>
                </a:cubicBezTo>
                <a:cubicBezTo>
                  <a:pt x="2020" y="7181"/>
                  <a:pt x="2009" y="7141"/>
                  <a:pt x="1998" y="7101"/>
                </a:cubicBezTo>
                <a:lnTo>
                  <a:pt x="1998" y="7101"/>
                </a:lnTo>
                <a:cubicBezTo>
                  <a:pt x="1975" y="7152"/>
                  <a:pt x="1998" y="7203"/>
                  <a:pt x="2020" y="7249"/>
                </a:cubicBezTo>
                <a:lnTo>
                  <a:pt x="1986" y="7249"/>
                </a:lnTo>
                <a:cubicBezTo>
                  <a:pt x="1992" y="7237"/>
                  <a:pt x="1986" y="7226"/>
                  <a:pt x="1975" y="7209"/>
                </a:cubicBezTo>
                <a:cubicBezTo>
                  <a:pt x="1970" y="7208"/>
                  <a:pt x="1966" y="7208"/>
                  <a:pt x="1963" y="7208"/>
                </a:cubicBezTo>
                <a:cubicBezTo>
                  <a:pt x="1937" y="7208"/>
                  <a:pt x="1925" y="7224"/>
                  <a:pt x="1935" y="7249"/>
                </a:cubicBezTo>
                <a:lnTo>
                  <a:pt x="1918" y="7249"/>
                </a:lnTo>
                <a:cubicBezTo>
                  <a:pt x="1924" y="7254"/>
                  <a:pt x="1929" y="7254"/>
                  <a:pt x="1935" y="7260"/>
                </a:cubicBezTo>
                <a:cubicBezTo>
                  <a:pt x="1935" y="7260"/>
                  <a:pt x="1941" y="7260"/>
                  <a:pt x="1941" y="7266"/>
                </a:cubicBezTo>
                <a:lnTo>
                  <a:pt x="1946" y="7266"/>
                </a:lnTo>
                <a:cubicBezTo>
                  <a:pt x="1963" y="7271"/>
                  <a:pt x="1986" y="7283"/>
                  <a:pt x="2003" y="7288"/>
                </a:cubicBezTo>
                <a:cubicBezTo>
                  <a:pt x="1969" y="7317"/>
                  <a:pt x="1952" y="7351"/>
                  <a:pt x="1941" y="7385"/>
                </a:cubicBezTo>
                <a:cubicBezTo>
                  <a:pt x="1937" y="7385"/>
                  <a:pt x="1934" y="7385"/>
                  <a:pt x="1932" y="7383"/>
                </a:cubicBezTo>
                <a:lnTo>
                  <a:pt x="1932" y="7383"/>
                </a:lnTo>
                <a:lnTo>
                  <a:pt x="1935" y="7391"/>
                </a:lnTo>
                <a:cubicBezTo>
                  <a:pt x="1929" y="7413"/>
                  <a:pt x="1918" y="7442"/>
                  <a:pt x="1907" y="7464"/>
                </a:cubicBezTo>
                <a:cubicBezTo>
                  <a:pt x="1901" y="7453"/>
                  <a:pt x="1878" y="7425"/>
                  <a:pt x="1867" y="7413"/>
                </a:cubicBezTo>
                <a:lnTo>
                  <a:pt x="1827" y="7470"/>
                </a:lnTo>
                <a:cubicBezTo>
                  <a:pt x="1833" y="7469"/>
                  <a:pt x="1838" y="7469"/>
                  <a:pt x="1842" y="7469"/>
                </a:cubicBezTo>
                <a:cubicBezTo>
                  <a:pt x="1891" y="7469"/>
                  <a:pt x="1895" y="7496"/>
                  <a:pt x="1890" y="7532"/>
                </a:cubicBezTo>
                <a:cubicBezTo>
                  <a:pt x="1878" y="7532"/>
                  <a:pt x="1867" y="7538"/>
                  <a:pt x="1861" y="7544"/>
                </a:cubicBezTo>
                <a:cubicBezTo>
                  <a:pt x="1861" y="7549"/>
                  <a:pt x="1867" y="7561"/>
                  <a:pt x="1873" y="7572"/>
                </a:cubicBezTo>
                <a:cubicBezTo>
                  <a:pt x="1867" y="7578"/>
                  <a:pt x="1861" y="7589"/>
                  <a:pt x="1856" y="7600"/>
                </a:cubicBezTo>
                <a:cubicBezTo>
                  <a:pt x="1850" y="7612"/>
                  <a:pt x="1844" y="7629"/>
                  <a:pt x="1839" y="7646"/>
                </a:cubicBezTo>
                <a:cubicBezTo>
                  <a:pt x="1822" y="7646"/>
                  <a:pt x="1805" y="7651"/>
                  <a:pt x="1788" y="7651"/>
                </a:cubicBezTo>
                <a:cubicBezTo>
                  <a:pt x="1720" y="7776"/>
                  <a:pt x="1629" y="7890"/>
                  <a:pt x="1595" y="8032"/>
                </a:cubicBezTo>
                <a:cubicBezTo>
                  <a:pt x="1555" y="8054"/>
                  <a:pt x="1515" y="8088"/>
                  <a:pt x="1464" y="8105"/>
                </a:cubicBezTo>
                <a:cubicBezTo>
                  <a:pt x="1464" y="8015"/>
                  <a:pt x="1532" y="7947"/>
                  <a:pt x="1595" y="7890"/>
                </a:cubicBezTo>
                <a:cubicBezTo>
                  <a:pt x="1595" y="7878"/>
                  <a:pt x="1589" y="7850"/>
                  <a:pt x="1589" y="7839"/>
                </a:cubicBezTo>
                <a:cubicBezTo>
                  <a:pt x="1702" y="7759"/>
                  <a:pt x="1702" y="7623"/>
                  <a:pt x="1805" y="7532"/>
                </a:cubicBezTo>
                <a:cubicBezTo>
                  <a:pt x="1816" y="7487"/>
                  <a:pt x="1822" y="7436"/>
                  <a:pt x="1816" y="7385"/>
                </a:cubicBezTo>
                <a:lnTo>
                  <a:pt x="1816" y="7385"/>
                </a:lnTo>
                <a:cubicBezTo>
                  <a:pt x="1810" y="7413"/>
                  <a:pt x="1799" y="7447"/>
                  <a:pt x="1793" y="7481"/>
                </a:cubicBezTo>
                <a:cubicBezTo>
                  <a:pt x="1595" y="7651"/>
                  <a:pt x="1527" y="7912"/>
                  <a:pt x="1368" y="8111"/>
                </a:cubicBezTo>
                <a:cubicBezTo>
                  <a:pt x="1390" y="8109"/>
                  <a:pt x="1413" y="8108"/>
                  <a:pt x="1436" y="8108"/>
                </a:cubicBezTo>
                <a:cubicBezTo>
                  <a:pt x="1481" y="8108"/>
                  <a:pt x="1527" y="8113"/>
                  <a:pt x="1572" y="8128"/>
                </a:cubicBezTo>
                <a:cubicBezTo>
                  <a:pt x="1561" y="8162"/>
                  <a:pt x="1544" y="8202"/>
                  <a:pt x="1532" y="8236"/>
                </a:cubicBezTo>
                <a:lnTo>
                  <a:pt x="1453" y="8236"/>
                </a:lnTo>
                <a:cubicBezTo>
                  <a:pt x="1453" y="8242"/>
                  <a:pt x="1447" y="8259"/>
                  <a:pt x="1447" y="8270"/>
                </a:cubicBezTo>
                <a:cubicBezTo>
                  <a:pt x="1470" y="8264"/>
                  <a:pt x="1510" y="8247"/>
                  <a:pt x="1527" y="8242"/>
                </a:cubicBezTo>
                <a:lnTo>
                  <a:pt x="1527" y="8242"/>
                </a:lnTo>
                <a:cubicBezTo>
                  <a:pt x="1493" y="8327"/>
                  <a:pt x="1459" y="8417"/>
                  <a:pt x="1385" y="8480"/>
                </a:cubicBezTo>
                <a:cubicBezTo>
                  <a:pt x="1390" y="8491"/>
                  <a:pt x="1396" y="8508"/>
                  <a:pt x="1396" y="8514"/>
                </a:cubicBezTo>
                <a:cubicBezTo>
                  <a:pt x="1368" y="8576"/>
                  <a:pt x="1339" y="8639"/>
                  <a:pt x="1317" y="8701"/>
                </a:cubicBezTo>
                <a:cubicBezTo>
                  <a:pt x="1302" y="8695"/>
                  <a:pt x="1286" y="8691"/>
                  <a:pt x="1273" y="8691"/>
                </a:cubicBezTo>
                <a:cubicBezTo>
                  <a:pt x="1251" y="8691"/>
                  <a:pt x="1233" y="8701"/>
                  <a:pt x="1226" y="8730"/>
                </a:cubicBezTo>
                <a:lnTo>
                  <a:pt x="1305" y="8730"/>
                </a:lnTo>
                <a:cubicBezTo>
                  <a:pt x="1254" y="8820"/>
                  <a:pt x="1215" y="8911"/>
                  <a:pt x="1186" y="9008"/>
                </a:cubicBezTo>
                <a:cubicBezTo>
                  <a:pt x="1152" y="8996"/>
                  <a:pt x="1124" y="8991"/>
                  <a:pt x="1090" y="8985"/>
                </a:cubicBezTo>
                <a:lnTo>
                  <a:pt x="1090" y="8985"/>
                </a:lnTo>
                <a:cubicBezTo>
                  <a:pt x="1095" y="9002"/>
                  <a:pt x="1101" y="9047"/>
                  <a:pt x="1107" y="9064"/>
                </a:cubicBezTo>
                <a:cubicBezTo>
                  <a:pt x="1118" y="9059"/>
                  <a:pt x="1152" y="9047"/>
                  <a:pt x="1169" y="9042"/>
                </a:cubicBezTo>
                <a:lnTo>
                  <a:pt x="1169" y="9042"/>
                </a:lnTo>
                <a:cubicBezTo>
                  <a:pt x="1158" y="9081"/>
                  <a:pt x="1146" y="9127"/>
                  <a:pt x="1135" y="9166"/>
                </a:cubicBezTo>
                <a:cubicBezTo>
                  <a:pt x="1107" y="9166"/>
                  <a:pt x="1073" y="9166"/>
                  <a:pt x="1044" y="9172"/>
                </a:cubicBezTo>
                <a:cubicBezTo>
                  <a:pt x="1027" y="9234"/>
                  <a:pt x="999" y="9291"/>
                  <a:pt x="993" y="9359"/>
                </a:cubicBezTo>
                <a:cubicBezTo>
                  <a:pt x="1022" y="9308"/>
                  <a:pt x="1044" y="9252"/>
                  <a:pt x="1084" y="9206"/>
                </a:cubicBezTo>
                <a:lnTo>
                  <a:pt x="1084" y="9206"/>
                </a:lnTo>
                <a:cubicBezTo>
                  <a:pt x="1084" y="9286"/>
                  <a:pt x="1044" y="9359"/>
                  <a:pt x="1010" y="9433"/>
                </a:cubicBezTo>
                <a:cubicBezTo>
                  <a:pt x="993" y="9427"/>
                  <a:pt x="971" y="9427"/>
                  <a:pt x="959" y="9427"/>
                </a:cubicBezTo>
                <a:cubicBezTo>
                  <a:pt x="948" y="9461"/>
                  <a:pt x="931" y="9495"/>
                  <a:pt x="919" y="9530"/>
                </a:cubicBezTo>
                <a:cubicBezTo>
                  <a:pt x="948" y="9501"/>
                  <a:pt x="982" y="9467"/>
                  <a:pt x="1010" y="9439"/>
                </a:cubicBezTo>
                <a:lnTo>
                  <a:pt x="1010" y="9439"/>
                </a:lnTo>
                <a:cubicBezTo>
                  <a:pt x="971" y="9592"/>
                  <a:pt x="914" y="9745"/>
                  <a:pt x="868" y="9893"/>
                </a:cubicBezTo>
                <a:lnTo>
                  <a:pt x="840" y="9830"/>
                </a:lnTo>
                <a:cubicBezTo>
                  <a:pt x="823" y="9847"/>
                  <a:pt x="800" y="9870"/>
                  <a:pt x="778" y="9887"/>
                </a:cubicBezTo>
                <a:cubicBezTo>
                  <a:pt x="778" y="9966"/>
                  <a:pt x="834" y="10046"/>
                  <a:pt x="795" y="10125"/>
                </a:cubicBezTo>
                <a:cubicBezTo>
                  <a:pt x="783" y="10080"/>
                  <a:pt x="772" y="10040"/>
                  <a:pt x="766" y="9995"/>
                </a:cubicBezTo>
                <a:cubicBezTo>
                  <a:pt x="732" y="10114"/>
                  <a:pt x="664" y="10233"/>
                  <a:pt x="698" y="10358"/>
                </a:cubicBezTo>
                <a:lnTo>
                  <a:pt x="664" y="10358"/>
                </a:lnTo>
                <a:cubicBezTo>
                  <a:pt x="670" y="10364"/>
                  <a:pt x="676" y="10386"/>
                  <a:pt x="676" y="10392"/>
                </a:cubicBezTo>
                <a:lnTo>
                  <a:pt x="630" y="10403"/>
                </a:lnTo>
                <a:lnTo>
                  <a:pt x="641" y="10420"/>
                </a:lnTo>
                <a:cubicBezTo>
                  <a:pt x="659" y="10415"/>
                  <a:pt x="693" y="10398"/>
                  <a:pt x="710" y="10392"/>
                </a:cubicBezTo>
                <a:lnTo>
                  <a:pt x="710" y="10392"/>
                </a:lnTo>
                <a:cubicBezTo>
                  <a:pt x="704" y="10415"/>
                  <a:pt x="687" y="10454"/>
                  <a:pt x="676" y="10477"/>
                </a:cubicBezTo>
                <a:cubicBezTo>
                  <a:pt x="659" y="10471"/>
                  <a:pt x="630" y="10466"/>
                  <a:pt x="619" y="10460"/>
                </a:cubicBezTo>
                <a:lnTo>
                  <a:pt x="619" y="10460"/>
                </a:lnTo>
                <a:cubicBezTo>
                  <a:pt x="624" y="10477"/>
                  <a:pt x="630" y="10505"/>
                  <a:pt x="636" y="10522"/>
                </a:cubicBezTo>
                <a:cubicBezTo>
                  <a:pt x="641" y="10517"/>
                  <a:pt x="664" y="10505"/>
                  <a:pt x="676" y="10505"/>
                </a:cubicBezTo>
                <a:cubicBezTo>
                  <a:pt x="681" y="10602"/>
                  <a:pt x="636" y="10698"/>
                  <a:pt x="619" y="10795"/>
                </a:cubicBezTo>
                <a:cubicBezTo>
                  <a:pt x="602" y="10789"/>
                  <a:pt x="573" y="10778"/>
                  <a:pt x="556" y="10766"/>
                </a:cubicBezTo>
                <a:lnTo>
                  <a:pt x="556" y="10766"/>
                </a:lnTo>
                <a:cubicBezTo>
                  <a:pt x="579" y="10783"/>
                  <a:pt x="596" y="10795"/>
                  <a:pt x="619" y="10806"/>
                </a:cubicBezTo>
                <a:cubicBezTo>
                  <a:pt x="602" y="10857"/>
                  <a:pt x="590" y="10914"/>
                  <a:pt x="579" y="10965"/>
                </a:cubicBezTo>
                <a:cubicBezTo>
                  <a:pt x="573" y="10920"/>
                  <a:pt x="562" y="10874"/>
                  <a:pt x="539" y="10829"/>
                </a:cubicBezTo>
                <a:cubicBezTo>
                  <a:pt x="539" y="10874"/>
                  <a:pt x="522" y="10908"/>
                  <a:pt x="483" y="10925"/>
                </a:cubicBezTo>
                <a:cubicBezTo>
                  <a:pt x="494" y="10925"/>
                  <a:pt x="517" y="10937"/>
                  <a:pt x="528" y="10942"/>
                </a:cubicBezTo>
                <a:cubicBezTo>
                  <a:pt x="466" y="11073"/>
                  <a:pt x="454" y="11215"/>
                  <a:pt x="420" y="11356"/>
                </a:cubicBezTo>
                <a:cubicBezTo>
                  <a:pt x="437" y="11351"/>
                  <a:pt x="477" y="11345"/>
                  <a:pt x="500" y="11339"/>
                </a:cubicBezTo>
                <a:lnTo>
                  <a:pt x="500" y="11339"/>
                </a:lnTo>
                <a:cubicBezTo>
                  <a:pt x="488" y="11470"/>
                  <a:pt x="466" y="11595"/>
                  <a:pt x="437" y="11725"/>
                </a:cubicBezTo>
                <a:cubicBezTo>
                  <a:pt x="409" y="11652"/>
                  <a:pt x="420" y="11578"/>
                  <a:pt x="437" y="11510"/>
                </a:cubicBezTo>
                <a:lnTo>
                  <a:pt x="437" y="11510"/>
                </a:lnTo>
                <a:cubicBezTo>
                  <a:pt x="318" y="11532"/>
                  <a:pt x="392" y="12015"/>
                  <a:pt x="284" y="12134"/>
                </a:cubicBezTo>
                <a:cubicBezTo>
                  <a:pt x="250" y="12117"/>
                  <a:pt x="216" y="12100"/>
                  <a:pt x="182" y="12083"/>
                </a:cubicBezTo>
                <a:cubicBezTo>
                  <a:pt x="199" y="12077"/>
                  <a:pt x="222" y="12077"/>
                  <a:pt x="233" y="12071"/>
                </a:cubicBezTo>
                <a:cubicBezTo>
                  <a:pt x="239" y="12032"/>
                  <a:pt x="261" y="12003"/>
                  <a:pt x="307" y="11992"/>
                </a:cubicBezTo>
                <a:cubicBezTo>
                  <a:pt x="290" y="11964"/>
                  <a:pt x="273" y="11935"/>
                  <a:pt x="261" y="11901"/>
                </a:cubicBezTo>
                <a:lnTo>
                  <a:pt x="261" y="11901"/>
                </a:lnTo>
                <a:lnTo>
                  <a:pt x="324" y="11913"/>
                </a:lnTo>
                <a:cubicBezTo>
                  <a:pt x="312" y="11901"/>
                  <a:pt x="284" y="11884"/>
                  <a:pt x="273" y="11873"/>
                </a:cubicBezTo>
                <a:cubicBezTo>
                  <a:pt x="295" y="11748"/>
                  <a:pt x="307" y="11612"/>
                  <a:pt x="216" y="11510"/>
                </a:cubicBezTo>
                <a:cubicBezTo>
                  <a:pt x="216" y="11674"/>
                  <a:pt x="171" y="11839"/>
                  <a:pt x="159" y="12009"/>
                </a:cubicBezTo>
                <a:cubicBezTo>
                  <a:pt x="154" y="12015"/>
                  <a:pt x="137" y="12026"/>
                  <a:pt x="131" y="12032"/>
                </a:cubicBezTo>
                <a:cubicBezTo>
                  <a:pt x="171" y="12077"/>
                  <a:pt x="137" y="12134"/>
                  <a:pt x="108" y="12179"/>
                </a:cubicBezTo>
                <a:cubicBezTo>
                  <a:pt x="154" y="12276"/>
                  <a:pt x="102" y="12378"/>
                  <a:pt x="102" y="12474"/>
                </a:cubicBezTo>
                <a:lnTo>
                  <a:pt x="68" y="12480"/>
                </a:lnTo>
                <a:cubicBezTo>
                  <a:pt x="80" y="12486"/>
                  <a:pt x="97" y="12497"/>
                  <a:pt x="108" y="12503"/>
                </a:cubicBezTo>
                <a:cubicBezTo>
                  <a:pt x="102" y="12610"/>
                  <a:pt x="80" y="12724"/>
                  <a:pt x="102" y="12832"/>
                </a:cubicBezTo>
                <a:cubicBezTo>
                  <a:pt x="114" y="12871"/>
                  <a:pt x="80" y="12900"/>
                  <a:pt x="63" y="12934"/>
                </a:cubicBezTo>
                <a:cubicBezTo>
                  <a:pt x="80" y="12956"/>
                  <a:pt x="97" y="12974"/>
                  <a:pt x="114" y="12996"/>
                </a:cubicBezTo>
                <a:cubicBezTo>
                  <a:pt x="102" y="12996"/>
                  <a:pt x="74" y="13008"/>
                  <a:pt x="57" y="13008"/>
                </a:cubicBezTo>
                <a:cubicBezTo>
                  <a:pt x="64" y="13068"/>
                  <a:pt x="66" y="13128"/>
                  <a:pt x="65" y="13188"/>
                </a:cubicBezTo>
                <a:lnTo>
                  <a:pt x="65" y="13188"/>
                </a:lnTo>
                <a:cubicBezTo>
                  <a:pt x="77" y="13183"/>
                  <a:pt x="97" y="13177"/>
                  <a:pt x="108" y="13172"/>
                </a:cubicBezTo>
                <a:cubicBezTo>
                  <a:pt x="97" y="13030"/>
                  <a:pt x="188" y="12871"/>
                  <a:pt x="131" y="12735"/>
                </a:cubicBezTo>
                <a:cubicBezTo>
                  <a:pt x="222" y="12639"/>
                  <a:pt x="154" y="12491"/>
                  <a:pt x="205" y="12378"/>
                </a:cubicBezTo>
                <a:cubicBezTo>
                  <a:pt x="222" y="12310"/>
                  <a:pt x="182" y="12219"/>
                  <a:pt x="261" y="12174"/>
                </a:cubicBezTo>
                <a:lnTo>
                  <a:pt x="295" y="12230"/>
                </a:lnTo>
                <a:cubicBezTo>
                  <a:pt x="256" y="12298"/>
                  <a:pt x="273" y="12372"/>
                  <a:pt x="278" y="12446"/>
                </a:cubicBezTo>
                <a:cubicBezTo>
                  <a:pt x="295" y="12440"/>
                  <a:pt x="335" y="12423"/>
                  <a:pt x="352" y="12417"/>
                </a:cubicBezTo>
                <a:lnTo>
                  <a:pt x="352" y="12417"/>
                </a:lnTo>
                <a:cubicBezTo>
                  <a:pt x="346" y="12440"/>
                  <a:pt x="335" y="12463"/>
                  <a:pt x="329" y="12486"/>
                </a:cubicBezTo>
                <a:cubicBezTo>
                  <a:pt x="346" y="12565"/>
                  <a:pt x="244" y="12610"/>
                  <a:pt x="267" y="12690"/>
                </a:cubicBezTo>
                <a:cubicBezTo>
                  <a:pt x="278" y="12696"/>
                  <a:pt x="301" y="12713"/>
                  <a:pt x="312" y="12718"/>
                </a:cubicBezTo>
                <a:cubicBezTo>
                  <a:pt x="301" y="12934"/>
                  <a:pt x="244" y="13149"/>
                  <a:pt x="278" y="13365"/>
                </a:cubicBezTo>
                <a:lnTo>
                  <a:pt x="210" y="13365"/>
                </a:lnTo>
                <a:cubicBezTo>
                  <a:pt x="205" y="13388"/>
                  <a:pt x="193" y="13444"/>
                  <a:pt x="188" y="13467"/>
                </a:cubicBezTo>
                <a:cubicBezTo>
                  <a:pt x="205" y="13478"/>
                  <a:pt x="227" y="13496"/>
                  <a:pt x="250" y="13507"/>
                </a:cubicBezTo>
                <a:lnTo>
                  <a:pt x="261" y="13450"/>
                </a:lnTo>
                <a:cubicBezTo>
                  <a:pt x="261" y="13473"/>
                  <a:pt x="267" y="13518"/>
                  <a:pt x="273" y="13541"/>
                </a:cubicBezTo>
                <a:cubicBezTo>
                  <a:pt x="261" y="13535"/>
                  <a:pt x="239" y="13518"/>
                  <a:pt x="233" y="13507"/>
                </a:cubicBezTo>
                <a:cubicBezTo>
                  <a:pt x="216" y="13513"/>
                  <a:pt x="193" y="13530"/>
                  <a:pt x="176" y="13535"/>
                </a:cubicBezTo>
                <a:cubicBezTo>
                  <a:pt x="182" y="13581"/>
                  <a:pt x="188" y="13626"/>
                  <a:pt x="188" y="13671"/>
                </a:cubicBezTo>
                <a:lnTo>
                  <a:pt x="222" y="13677"/>
                </a:lnTo>
                <a:cubicBezTo>
                  <a:pt x="233" y="13637"/>
                  <a:pt x="244" y="13592"/>
                  <a:pt x="267" y="13558"/>
                </a:cubicBezTo>
                <a:lnTo>
                  <a:pt x="267" y="13558"/>
                </a:lnTo>
                <a:cubicBezTo>
                  <a:pt x="244" y="13603"/>
                  <a:pt x="256" y="13649"/>
                  <a:pt x="267" y="13694"/>
                </a:cubicBezTo>
                <a:cubicBezTo>
                  <a:pt x="239" y="13694"/>
                  <a:pt x="210" y="13688"/>
                  <a:pt x="182" y="13688"/>
                </a:cubicBezTo>
                <a:cubicBezTo>
                  <a:pt x="182" y="13734"/>
                  <a:pt x="182" y="13779"/>
                  <a:pt x="182" y="13825"/>
                </a:cubicBezTo>
                <a:cubicBezTo>
                  <a:pt x="199" y="13791"/>
                  <a:pt x="227" y="13728"/>
                  <a:pt x="239" y="13700"/>
                </a:cubicBezTo>
                <a:lnTo>
                  <a:pt x="239" y="13700"/>
                </a:lnTo>
                <a:cubicBezTo>
                  <a:pt x="256" y="13739"/>
                  <a:pt x="250" y="13774"/>
                  <a:pt x="227" y="13808"/>
                </a:cubicBezTo>
                <a:cubicBezTo>
                  <a:pt x="256" y="13893"/>
                  <a:pt x="239" y="13978"/>
                  <a:pt x="244" y="14063"/>
                </a:cubicBezTo>
                <a:lnTo>
                  <a:pt x="199" y="14080"/>
                </a:lnTo>
                <a:cubicBezTo>
                  <a:pt x="216" y="14091"/>
                  <a:pt x="250" y="14120"/>
                  <a:pt x="267" y="14137"/>
                </a:cubicBezTo>
                <a:cubicBezTo>
                  <a:pt x="239" y="14142"/>
                  <a:pt x="210" y="14148"/>
                  <a:pt x="182" y="14159"/>
                </a:cubicBezTo>
                <a:cubicBezTo>
                  <a:pt x="210" y="14182"/>
                  <a:pt x="233" y="14210"/>
                  <a:pt x="261" y="14239"/>
                </a:cubicBezTo>
                <a:cubicBezTo>
                  <a:pt x="256" y="14267"/>
                  <a:pt x="250" y="14296"/>
                  <a:pt x="244" y="14324"/>
                </a:cubicBezTo>
                <a:cubicBezTo>
                  <a:pt x="227" y="14284"/>
                  <a:pt x="205" y="14250"/>
                  <a:pt x="171" y="14227"/>
                </a:cubicBezTo>
                <a:lnTo>
                  <a:pt x="171" y="14227"/>
                </a:lnTo>
                <a:cubicBezTo>
                  <a:pt x="176" y="14250"/>
                  <a:pt x="188" y="14301"/>
                  <a:pt x="188" y="14324"/>
                </a:cubicBezTo>
                <a:lnTo>
                  <a:pt x="125" y="14324"/>
                </a:lnTo>
                <a:cubicBezTo>
                  <a:pt x="142" y="14335"/>
                  <a:pt x="182" y="14358"/>
                  <a:pt x="199" y="14369"/>
                </a:cubicBezTo>
                <a:cubicBezTo>
                  <a:pt x="185" y="14398"/>
                  <a:pt x="194" y="14477"/>
                  <a:pt x="159" y="14477"/>
                </a:cubicBezTo>
                <a:cubicBezTo>
                  <a:pt x="151" y="14477"/>
                  <a:pt x="142" y="14473"/>
                  <a:pt x="131" y="14466"/>
                </a:cubicBezTo>
                <a:cubicBezTo>
                  <a:pt x="74" y="14364"/>
                  <a:pt x="171" y="14205"/>
                  <a:pt x="57" y="14120"/>
                </a:cubicBezTo>
                <a:lnTo>
                  <a:pt x="108" y="14120"/>
                </a:lnTo>
                <a:cubicBezTo>
                  <a:pt x="125" y="13819"/>
                  <a:pt x="102" y="13518"/>
                  <a:pt x="119" y="13217"/>
                </a:cubicBezTo>
                <a:cubicBezTo>
                  <a:pt x="103" y="13212"/>
                  <a:pt x="87" y="13201"/>
                  <a:pt x="65" y="13190"/>
                </a:cubicBezTo>
                <a:lnTo>
                  <a:pt x="65" y="13190"/>
                </a:lnTo>
                <a:cubicBezTo>
                  <a:pt x="61" y="13436"/>
                  <a:pt x="7" y="13675"/>
                  <a:pt x="12" y="13921"/>
                </a:cubicBezTo>
                <a:cubicBezTo>
                  <a:pt x="51" y="13972"/>
                  <a:pt x="12" y="14035"/>
                  <a:pt x="0" y="14086"/>
                </a:cubicBezTo>
                <a:cubicBezTo>
                  <a:pt x="12" y="14159"/>
                  <a:pt x="23" y="14233"/>
                  <a:pt x="17" y="14307"/>
                </a:cubicBezTo>
                <a:lnTo>
                  <a:pt x="46" y="14347"/>
                </a:lnTo>
                <a:cubicBezTo>
                  <a:pt x="34" y="14381"/>
                  <a:pt x="23" y="14415"/>
                  <a:pt x="6" y="14449"/>
                </a:cubicBezTo>
                <a:cubicBezTo>
                  <a:pt x="17" y="14483"/>
                  <a:pt x="23" y="14511"/>
                  <a:pt x="29" y="14545"/>
                </a:cubicBezTo>
                <a:cubicBezTo>
                  <a:pt x="23" y="14557"/>
                  <a:pt x="6" y="14574"/>
                  <a:pt x="0" y="14579"/>
                </a:cubicBezTo>
                <a:lnTo>
                  <a:pt x="34" y="14579"/>
                </a:lnTo>
                <a:cubicBezTo>
                  <a:pt x="29" y="14636"/>
                  <a:pt x="23" y="14687"/>
                  <a:pt x="34" y="14744"/>
                </a:cubicBezTo>
                <a:cubicBezTo>
                  <a:pt x="23" y="14744"/>
                  <a:pt x="6" y="14749"/>
                  <a:pt x="0" y="14749"/>
                </a:cubicBezTo>
                <a:cubicBezTo>
                  <a:pt x="12" y="14761"/>
                  <a:pt x="29" y="14783"/>
                  <a:pt x="40" y="14795"/>
                </a:cubicBezTo>
                <a:cubicBezTo>
                  <a:pt x="0" y="14891"/>
                  <a:pt x="80" y="14993"/>
                  <a:pt x="51" y="15090"/>
                </a:cubicBezTo>
                <a:cubicBezTo>
                  <a:pt x="131" y="15232"/>
                  <a:pt x="80" y="15402"/>
                  <a:pt x="119" y="15555"/>
                </a:cubicBezTo>
                <a:cubicBezTo>
                  <a:pt x="137" y="15561"/>
                  <a:pt x="165" y="15572"/>
                  <a:pt x="176" y="15578"/>
                </a:cubicBezTo>
                <a:cubicBezTo>
                  <a:pt x="165" y="15589"/>
                  <a:pt x="148" y="15606"/>
                  <a:pt x="137" y="15618"/>
                </a:cubicBezTo>
                <a:cubicBezTo>
                  <a:pt x="137" y="15635"/>
                  <a:pt x="137" y="15646"/>
                  <a:pt x="142" y="15663"/>
                </a:cubicBezTo>
                <a:cubicBezTo>
                  <a:pt x="159" y="15657"/>
                  <a:pt x="176" y="15652"/>
                  <a:pt x="199" y="15646"/>
                </a:cubicBezTo>
                <a:cubicBezTo>
                  <a:pt x="193" y="15583"/>
                  <a:pt x="193" y="15527"/>
                  <a:pt x="193" y="15470"/>
                </a:cubicBezTo>
                <a:lnTo>
                  <a:pt x="182" y="15470"/>
                </a:lnTo>
                <a:cubicBezTo>
                  <a:pt x="171" y="15459"/>
                  <a:pt x="148" y="15447"/>
                  <a:pt x="137" y="15442"/>
                </a:cubicBezTo>
                <a:cubicBezTo>
                  <a:pt x="148" y="15408"/>
                  <a:pt x="159" y="15374"/>
                  <a:pt x="171" y="15339"/>
                </a:cubicBezTo>
                <a:cubicBezTo>
                  <a:pt x="154" y="15322"/>
                  <a:pt x="119" y="15294"/>
                  <a:pt x="102" y="15283"/>
                </a:cubicBezTo>
                <a:cubicBezTo>
                  <a:pt x="119" y="15277"/>
                  <a:pt x="148" y="15266"/>
                  <a:pt x="159" y="15266"/>
                </a:cubicBezTo>
                <a:cubicBezTo>
                  <a:pt x="154" y="15249"/>
                  <a:pt x="137" y="15220"/>
                  <a:pt x="125" y="15203"/>
                </a:cubicBezTo>
                <a:cubicBezTo>
                  <a:pt x="154" y="15186"/>
                  <a:pt x="176" y="15175"/>
                  <a:pt x="205" y="15158"/>
                </a:cubicBezTo>
                <a:cubicBezTo>
                  <a:pt x="188" y="15158"/>
                  <a:pt x="154" y="15164"/>
                  <a:pt x="137" y="15164"/>
                </a:cubicBezTo>
                <a:cubicBezTo>
                  <a:pt x="137" y="14937"/>
                  <a:pt x="142" y="14704"/>
                  <a:pt x="119" y="14477"/>
                </a:cubicBezTo>
                <a:lnTo>
                  <a:pt x="119" y="14477"/>
                </a:lnTo>
                <a:cubicBezTo>
                  <a:pt x="165" y="14488"/>
                  <a:pt x="205" y="14505"/>
                  <a:pt x="250" y="14517"/>
                </a:cubicBezTo>
                <a:cubicBezTo>
                  <a:pt x="233" y="14517"/>
                  <a:pt x="199" y="14522"/>
                  <a:pt x="182" y="14522"/>
                </a:cubicBezTo>
                <a:cubicBezTo>
                  <a:pt x="176" y="14630"/>
                  <a:pt x="193" y="14744"/>
                  <a:pt x="205" y="14852"/>
                </a:cubicBezTo>
                <a:cubicBezTo>
                  <a:pt x="222" y="14846"/>
                  <a:pt x="244" y="14835"/>
                  <a:pt x="261" y="14835"/>
                </a:cubicBezTo>
                <a:cubicBezTo>
                  <a:pt x="295" y="14982"/>
                  <a:pt x="307" y="15135"/>
                  <a:pt x="307" y="15288"/>
                </a:cubicBezTo>
                <a:cubicBezTo>
                  <a:pt x="261" y="15260"/>
                  <a:pt x="250" y="15215"/>
                  <a:pt x="250" y="15169"/>
                </a:cubicBezTo>
                <a:lnTo>
                  <a:pt x="239" y="15169"/>
                </a:lnTo>
                <a:cubicBezTo>
                  <a:pt x="239" y="15198"/>
                  <a:pt x="239" y="15237"/>
                  <a:pt x="239" y="15271"/>
                </a:cubicBezTo>
                <a:cubicBezTo>
                  <a:pt x="273" y="15283"/>
                  <a:pt x="301" y="15294"/>
                  <a:pt x="335" y="15305"/>
                </a:cubicBezTo>
                <a:cubicBezTo>
                  <a:pt x="324" y="15345"/>
                  <a:pt x="273" y="15334"/>
                  <a:pt x="244" y="15339"/>
                </a:cubicBezTo>
                <a:cubicBezTo>
                  <a:pt x="261" y="15408"/>
                  <a:pt x="267" y="15476"/>
                  <a:pt x="284" y="15544"/>
                </a:cubicBezTo>
                <a:cubicBezTo>
                  <a:pt x="295" y="15510"/>
                  <a:pt x="312" y="15470"/>
                  <a:pt x="324" y="15436"/>
                </a:cubicBezTo>
                <a:cubicBezTo>
                  <a:pt x="324" y="15493"/>
                  <a:pt x="352" y="15555"/>
                  <a:pt x="352" y="15612"/>
                </a:cubicBezTo>
                <a:cubicBezTo>
                  <a:pt x="380" y="15612"/>
                  <a:pt x="409" y="15606"/>
                  <a:pt x="437" y="15606"/>
                </a:cubicBezTo>
                <a:cubicBezTo>
                  <a:pt x="437" y="15595"/>
                  <a:pt x="437" y="15578"/>
                  <a:pt x="437" y="15561"/>
                </a:cubicBezTo>
                <a:cubicBezTo>
                  <a:pt x="426" y="15566"/>
                  <a:pt x="409" y="15572"/>
                  <a:pt x="398" y="15572"/>
                </a:cubicBezTo>
                <a:cubicBezTo>
                  <a:pt x="460" y="15493"/>
                  <a:pt x="403" y="15385"/>
                  <a:pt x="415" y="15288"/>
                </a:cubicBezTo>
                <a:lnTo>
                  <a:pt x="415" y="15288"/>
                </a:lnTo>
                <a:cubicBezTo>
                  <a:pt x="460" y="15345"/>
                  <a:pt x="420" y="15419"/>
                  <a:pt x="466" y="15470"/>
                </a:cubicBezTo>
                <a:cubicBezTo>
                  <a:pt x="466" y="15515"/>
                  <a:pt x="466" y="15561"/>
                  <a:pt x="471" y="15606"/>
                </a:cubicBezTo>
                <a:lnTo>
                  <a:pt x="590" y="15606"/>
                </a:lnTo>
                <a:cubicBezTo>
                  <a:pt x="598" y="15602"/>
                  <a:pt x="606" y="15600"/>
                  <a:pt x="614" y="15600"/>
                </a:cubicBezTo>
                <a:cubicBezTo>
                  <a:pt x="626" y="15600"/>
                  <a:pt x="636" y="15607"/>
                  <a:pt x="636" y="15618"/>
                </a:cubicBezTo>
                <a:cubicBezTo>
                  <a:pt x="638" y="15625"/>
                  <a:pt x="654" y="15628"/>
                  <a:pt x="671" y="15628"/>
                </a:cubicBezTo>
                <a:cubicBezTo>
                  <a:pt x="696" y="15628"/>
                  <a:pt x="726" y="15622"/>
                  <a:pt x="732" y="15612"/>
                </a:cubicBezTo>
                <a:cubicBezTo>
                  <a:pt x="741" y="15603"/>
                  <a:pt x="777" y="15586"/>
                  <a:pt x="799" y="15586"/>
                </a:cubicBezTo>
                <a:cubicBezTo>
                  <a:pt x="804" y="15586"/>
                  <a:pt x="808" y="15587"/>
                  <a:pt x="812" y="15589"/>
                </a:cubicBezTo>
                <a:cubicBezTo>
                  <a:pt x="826" y="15603"/>
                  <a:pt x="869" y="15621"/>
                  <a:pt x="901" y="15621"/>
                </a:cubicBezTo>
                <a:cubicBezTo>
                  <a:pt x="908" y="15621"/>
                  <a:pt x="914" y="15620"/>
                  <a:pt x="919" y="15618"/>
                </a:cubicBezTo>
                <a:cubicBezTo>
                  <a:pt x="942" y="15606"/>
                  <a:pt x="1056" y="15578"/>
                  <a:pt x="1107" y="15578"/>
                </a:cubicBezTo>
                <a:lnTo>
                  <a:pt x="1124" y="15595"/>
                </a:lnTo>
                <a:cubicBezTo>
                  <a:pt x="1132" y="15605"/>
                  <a:pt x="1140" y="15609"/>
                  <a:pt x="1149" y="15609"/>
                </a:cubicBezTo>
                <a:cubicBezTo>
                  <a:pt x="1168" y="15609"/>
                  <a:pt x="1189" y="15592"/>
                  <a:pt x="1210" y="15592"/>
                </a:cubicBezTo>
                <a:cubicBezTo>
                  <a:pt x="1221" y="15592"/>
                  <a:pt x="1232" y="15597"/>
                  <a:pt x="1243" y="15612"/>
                </a:cubicBezTo>
                <a:lnTo>
                  <a:pt x="1260" y="15635"/>
                </a:lnTo>
                <a:cubicBezTo>
                  <a:pt x="1306" y="15618"/>
                  <a:pt x="1354" y="15607"/>
                  <a:pt x="1384" y="15607"/>
                </a:cubicBezTo>
                <a:cubicBezTo>
                  <a:pt x="1395" y="15607"/>
                  <a:pt x="1403" y="15609"/>
                  <a:pt x="1407" y="15612"/>
                </a:cubicBezTo>
                <a:cubicBezTo>
                  <a:pt x="1426" y="15621"/>
                  <a:pt x="1465" y="15643"/>
                  <a:pt x="1481" y="15643"/>
                </a:cubicBezTo>
                <a:cubicBezTo>
                  <a:pt x="1484" y="15643"/>
                  <a:pt x="1486" y="15642"/>
                  <a:pt x="1487" y="15640"/>
                </a:cubicBezTo>
                <a:cubicBezTo>
                  <a:pt x="1492" y="15630"/>
                  <a:pt x="1511" y="15605"/>
                  <a:pt x="1523" y="15605"/>
                </a:cubicBezTo>
                <a:cubicBezTo>
                  <a:pt x="1524" y="15605"/>
                  <a:pt x="1526" y="15606"/>
                  <a:pt x="1527" y="15606"/>
                </a:cubicBezTo>
                <a:cubicBezTo>
                  <a:pt x="1529" y="15608"/>
                  <a:pt x="1534" y="15608"/>
                  <a:pt x="1540" y="15608"/>
                </a:cubicBezTo>
                <a:cubicBezTo>
                  <a:pt x="1556" y="15608"/>
                  <a:pt x="1580" y="15602"/>
                  <a:pt x="1589" y="15589"/>
                </a:cubicBezTo>
                <a:cubicBezTo>
                  <a:pt x="1595" y="15566"/>
                  <a:pt x="1748" y="15578"/>
                  <a:pt x="1833" y="15561"/>
                </a:cubicBezTo>
                <a:lnTo>
                  <a:pt x="1929" y="15589"/>
                </a:lnTo>
                <a:cubicBezTo>
                  <a:pt x="1968" y="15600"/>
                  <a:pt x="2012" y="15608"/>
                  <a:pt x="2059" y="15608"/>
                </a:cubicBezTo>
                <a:cubicBezTo>
                  <a:pt x="2109" y="15608"/>
                  <a:pt x="2160" y="15599"/>
                  <a:pt x="2207" y="15572"/>
                </a:cubicBezTo>
                <a:lnTo>
                  <a:pt x="2253" y="15544"/>
                </a:lnTo>
                <a:cubicBezTo>
                  <a:pt x="2338" y="15561"/>
                  <a:pt x="2417" y="15583"/>
                  <a:pt x="2429" y="15589"/>
                </a:cubicBezTo>
                <a:cubicBezTo>
                  <a:pt x="2434" y="15594"/>
                  <a:pt x="2446" y="15598"/>
                  <a:pt x="2460" y="15598"/>
                </a:cubicBezTo>
                <a:cubicBezTo>
                  <a:pt x="2479" y="15598"/>
                  <a:pt x="2501" y="15591"/>
                  <a:pt x="2514" y="15572"/>
                </a:cubicBezTo>
                <a:cubicBezTo>
                  <a:pt x="2520" y="15565"/>
                  <a:pt x="2531" y="15562"/>
                  <a:pt x="2543" y="15562"/>
                </a:cubicBezTo>
                <a:cubicBezTo>
                  <a:pt x="2584" y="15562"/>
                  <a:pt x="2647" y="15591"/>
                  <a:pt x="2663" y="15591"/>
                </a:cubicBezTo>
                <a:cubicBezTo>
                  <a:pt x="2665" y="15591"/>
                  <a:pt x="2667" y="15590"/>
                  <a:pt x="2667" y="15589"/>
                </a:cubicBezTo>
                <a:cubicBezTo>
                  <a:pt x="2675" y="15577"/>
                  <a:pt x="2696" y="15558"/>
                  <a:pt x="2706" y="15558"/>
                </a:cubicBezTo>
                <a:cubicBezTo>
                  <a:pt x="2710" y="15558"/>
                  <a:pt x="2712" y="15560"/>
                  <a:pt x="2712" y="15566"/>
                </a:cubicBezTo>
                <a:cubicBezTo>
                  <a:pt x="2716" y="15582"/>
                  <a:pt x="2730" y="15597"/>
                  <a:pt x="2744" y="15597"/>
                </a:cubicBezTo>
                <a:cubicBezTo>
                  <a:pt x="2751" y="15597"/>
                  <a:pt x="2758" y="15593"/>
                  <a:pt x="2763" y="15583"/>
                </a:cubicBezTo>
                <a:cubicBezTo>
                  <a:pt x="2769" y="15576"/>
                  <a:pt x="2781" y="15574"/>
                  <a:pt x="2798" y="15574"/>
                </a:cubicBezTo>
                <a:cubicBezTo>
                  <a:pt x="2841" y="15574"/>
                  <a:pt x="2910" y="15591"/>
                  <a:pt x="2957" y="15591"/>
                </a:cubicBezTo>
                <a:cubicBezTo>
                  <a:pt x="2965" y="15591"/>
                  <a:pt x="2973" y="15590"/>
                  <a:pt x="2979" y="15589"/>
                </a:cubicBezTo>
                <a:lnTo>
                  <a:pt x="3047" y="15600"/>
                </a:lnTo>
                <a:lnTo>
                  <a:pt x="3138" y="15612"/>
                </a:lnTo>
                <a:cubicBezTo>
                  <a:pt x="3223" y="15590"/>
                  <a:pt x="3300" y="15574"/>
                  <a:pt x="3333" y="15574"/>
                </a:cubicBezTo>
                <a:cubicBezTo>
                  <a:pt x="3341" y="15574"/>
                  <a:pt x="3347" y="15575"/>
                  <a:pt x="3348" y="15578"/>
                </a:cubicBezTo>
                <a:cubicBezTo>
                  <a:pt x="3352" y="15587"/>
                  <a:pt x="3372" y="15604"/>
                  <a:pt x="3385" y="15604"/>
                </a:cubicBezTo>
                <a:cubicBezTo>
                  <a:pt x="3388" y="15604"/>
                  <a:pt x="3391" y="15603"/>
                  <a:pt x="3393" y="15600"/>
                </a:cubicBezTo>
                <a:cubicBezTo>
                  <a:pt x="3405" y="15589"/>
                  <a:pt x="3444" y="15549"/>
                  <a:pt x="3461" y="15549"/>
                </a:cubicBezTo>
                <a:lnTo>
                  <a:pt x="3473" y="15555"/>
                </a:lnTo>
                <a:lnTo>
                  <a:pt x="3535" y="15606"/>
                </a:lnTo>
                <a:cubicBezTo>
                  <a:pt x="3578" y="15603"/>
                  <a:pt x="3627" y="15602"/>
                  <a:pt x="3673" y="15602"/>
                </a:cubicBezTo>
                <a:cubicBezTo>
                  <a:pt x="3720" y="15602"/>
                  <a:pt x="3762" y="15603"/>
                  <a:pt x="3790" y="15606"/>
                </a:cubicBezTo>
                <a:cubicBezTo>
                  <a:pt x="3797" y="15607"/>
                  <a:pt x="3806" y="15607"/>
                  <a:pt x="3816" y="15607"/>
                </a:cubicBezTo>
                <a:cubicBezTo>
                  <a:pt x="3854" y="15607"/>
                  <a:pt x="3913" y="15603"/>
                  <a:pt x="3964" y="15603"/>
                </a:cubicBezTo>
                <a:cubicBezTo>
                  <a:pt x="4008" y="15603"/>
                  <a:pt x="4047" y="15606"/>
                  <a:pt x="4063" y="15618"/>
                </a:cubicBezTo>
                <a:lnTo>
                  <a:pt x="4114" y="15566"/>
                </a:lnTo>
                <a:cubicBezTo>
                  <a:pt x="4115" y="15566"/>
                  <a:pt x="4117" y="15566"/>
                  <a:pt x="4119" y="15566"/>
                </a:cubicBezTo>
                <a:cubicBezTo>
                  <a:pt x="4138" y="15566"/>
                  <a:pt x="4186" y="15583"/>
                  <a:pt x="4216" y="15583"/>
                </a:cubicBezTo>
                <a:lnTo>
                  <a:pt x="4324" y="15583"/>
                </a:lnTo>
                <a:cubicBezTo>
                  <a:pt x="4437" y="15578"/>
                  <a:pt x="4602" y="15566"/>
                  <a:pt x="4687" y="15555"/>
                </a:cubicBezTo>
                <a:lnTo>
                  <a:pt x="4744" y="15612"/>
                </a:lnTo>
                <a:lnTo>
                  <a:pt x="4755" y="15623"/>
                </a:lnTo>
                <a:cubicBezTo>
                  <a:pt x="4795" y="15618"/>
                  <a:pt x="4857" y="15612"/>
                  <a:pt x="4891" y="15612"/>
                </a:cubicBezTo>
                <a:cubicBezTo>
                  <a:pt x="4912" y="15615"/>
                  <a:pt x="4953" y="15623"/>
                  <a:pt x="4983" y="15623"/>
                </a:cubicBezTo>
                <a:cubicBezTo>
                  <a:pt x="5000" y="15623"/>
                  <a:pt x="5014" y="15620"/>
                  <a:pt x="5016" y="15612"/>
                </a:cubicBezTo>
                <a:cubicBezTo>
                  <a:pt x="5016" y="15607"/>
                  <a:pt x="5026" y="15604"/>
                  <a:pt x="5042" y="15604"/>
                </a:cubicBezTo>
                <a:cubicBezTo>
                  <a:pt x="5077" y="15604"/>
                  <a:pt x="5141" y="15618"/>
                  <a:pt x="5169" y="15646"/>
                </a:cubicBezTo>
                <a:lnTo>
                  <a:pt x="5226" y="15600"/>
                </a:lnTo>
                <a:lnTo>
                  <a:pt x="5249" y="15583"/>
                </a:lnTo>
                <a:cubicBezTo>
                  <a:pt x="5305" y="15595"/>
                  <a:pt x="5368" y="15606"/>
                  <a:pt x="5390" y="15612"/>
                </a:cubicBezTo>
                <a:cubicBezTo>
                  <a:pt x="5419" y="15612"/>
                  <a:pt x="5510" y="15623"/>
                  <a:pt x="5538" y="15629"/>
                </a:cubicBezTo>
                <a:lnTo>
                  <a:pt x="5640" y="15629"/>
                </a:lnTo>
                <a:cubicBezTo>
                  <a:pt x="5663" y="15623"/>
                  <a:pt x="5685" y="15606"/>
                  <a:pt x="5708" y="15606"/>
                </a:cubicBezTo>
                <a:lnTo>
                  <a:pt x="5720" y="15600"/>
                </a:lnTo>
                <a:cubicBezTo>
                  <a:pt x="5731" y="15606"/>
                  <a:pt x="5745" y="15609"/>
                  <a:pt x="5759" y="15609"/>
                </a:cubicBezTo>
                <a:cubicBezTo>
                  <a:pt x="5773" y="15609"/>
                  <a:pt x="5788" y="15606"/>
                  <a:pt x="5799" y="15600"/>
                </a:cubicBezTo>
                <a:cubicBezTo>
                  <a:pt x="5801" y="15600"/>
                  <a:pt x="5804" y="15600"/>
                  <a:pt x="5807" y="15600"/>
                </a:cubicBezTo>
                <a:cubicBezTo>
                  <a:pt x="5841" y="15600"/>
                  <a:pt x="5910" y="15626"/>
                  <a:pt x="5946" y="15652"/>
                </a:cubicBezTo>
                <a:lnTo>
                  <a:pt x="5946" y="15583"/>
                </a:lnTo>
                <a:cubicBezTo>
                  <a:pt x="5969" y="15583"/>
                  <a:pt x="6054" y="15606"/>
                  <a:pt x="6134" y="15629"/>
                </a:cubicBezTo>
                <a:lnTo>
                  <a:pt x="6213" y="15635"/>
                </a:lnTo>
                <a:lnTo>
                  <a:pt x="6270" y="15640"/>
                </a:lnTo>
                <a:cubicBezTo>
                  <a:pt x="6338" y="15612"/>
                  <a:pt x="6400" y="15589"/>
                  <a:pt x="6417" y="15583"/>
                </a:cubicBezTo>
                <a:cubicBezTo>
                  <a:pt x="6419" y="15583"/>
                  <a:pt x="6421" y="15583"/>
                  <a:pt x="6423" y="15583"/>
                </a:cubicBezTo>
                <a:cubicBezTo>
                  <a:pt x="6443" y="15583"/>
                  <a:pt x="6487" y="15610"/>
                  <a:pt x="6508" y="15646"/>
                </a:cubicBezTo>
                <a:lnTo>
                  <a:pt x="6582" y="15629"/>
                </a:lnTo>
                <a:cubicBezTo>
                  <a:pt x="6603" y="15622"/>
                  <a:pt x="6637" y="15617"/>
                  <a:pt x="6664" y="15617"/>
                </a:cubicBezTo>
                <a:cubicBezTo>
                  <a:pt x="6681" y="15617"/>
                  <a:pt x="6695" y="15619"/>
                  <a:pt x="6701" y="15623"/>
                </a:cubicBezTo>
                <a:cubicBezTo>
                  <a:pt x="6715" y="15637"/>
                  <a:pt x="6727" y="15642"/>
                  <a:pt x="6737" y="15642"/>
                </a:cubicBezTo>
                <a:cubicBezTo>
                  <a:pt x="6764" y="15642"/>
                  <a:pt x="6782" y="15608"/>
                  <a:pt x="6813" y="15608"/>
                </a:cubicBezTo>
                <a:cubicBezTo>
                  <a:pt x="6819" y="15608"/>
                  <a:pt x="6825" y="15609"/>
                  <a:pt x="6832" y="15612"/>
                </a:cubicBezTo>
                <a:lnTo>
                  <a:pt x="6877" y="15635"/>
                </a:lnTo>
                <a:cubicBezTo>
                  <a:pt x="6945" y="15640"/>
                  <a:pt x="7030" y="15652"/>
                  <a:pt x="7070" y="15663"/>
                </a:cubicBezTo>
                <a:lnTo>
                  <a:pt x="7081" y="15652"/>
                </a:lnTo>
                <a:lnTo>
                  <a:pt x="7149" y="15600"/>
                </a:lnTo>
                <a:cubicBezTo>
                  <a:pt x="7216" y="15624"/>
                  <a:pt x="7278" y="15636"/>
                  <a:pt x="7307" y="15636"/>
                </a:cubicBezTo>
                <a:cubicBezTo>
                  <a:pt x="7312" y="15636"/>
                  <a:pt x="7317" y="15635"/>
                  <a:pt x="7320" y="15635"/>
                </a:cubicBezTo>
                <a:cubicBezTo>
                  <a:pt x="7328" y="15626"/>
                  <a:pt x="7362" y="15611"/>
                  <a:pt x="7385" y="15611"/>
                </a:cubicBezTo>
                <a:cubicBezTo>
                  <a:pt x="7393" y="15611"/>
                  <a:pt x="7400" y="15613"/>
                  <a:pt x="7405" y="15618"/>
                </a:cubicBezTo>
                <a:cubicBezTo>
                  <a:pt x="7422" y="15635"/>
                  <a:pt x="7467" y="15686"/>
                  <a:pt x="7467" y="15686"/>
                </a:cubicBezTo>
                <a:cubicBezTo>
                  <a:pt x="7473" y="15686"/>
                  <a:pt x="7518" y="15669"/>
                  <a:pt x="7558" y="15652"/>
                </a:cubicBezTo>
                <a:cubicBezTo>
                  <a:pt x="7580" y="15642"/>
                  <a:pt x="7643" y="15638"/>
                  <a:pt x="7704" y="15638"/>
                </a:cubicBezTo>
                <a:cubicBezTo>
                  <a:pt x="7753" y="15638"/>
                  <a:pt x="7802" y="15641"/>
                  <a:pt x="7825" y="15646"/>
                </a:cubicBezTo>
                <a:cubicBezTo>
                  <a:pt x="7839" y="15647"/>
                  <a:pt x="7859" y="15648"/>
                  <a:pt x="7881" y="15648"/>
                </a:cubicBezTo>
                <a:cubicBezTo>
                  <a:pt x="7903" y="15648"/>
                  <a:pt x="7928" y="15647"/>
                  <a:pt x="7953" y="15647"/>
                </a:cubicBezTo>
                <a:cubicBezTo>
                  <a:pt x="8002" y="15647"/>
                  <a:pt x="8049" y="15649"/>
                  <a:pt x="8068" y="15657"/>
                </a:cubicBezTo>
                <a:cubicBezTo>
                  <a:pt x="8075" y="15660"/>
                  <a:pt x="8083" y="15661"/>
                  <a:pt x="8092" y="15661"/>
                </a:cubicBezTo>
                <a:cubicBezTo>
                  <a:pt x="8135" y="15661"/>
                  <a:pt x="8200" y="15637"/>
                  <a:pt x="8240" y="15637"/>
                </a:cubicBezTo>
                <a:cubicBezTo>
                  <a:pt x="8248" y="15637"/>
                  <a:pt x="8256" y="15638"/>
                  <a:pt x="8261" y="15640"/>
                </a:cubicBezTo>
                <a:lnTo>
                  <a:pt x="8364" y="15532"/>
                </a:lnTo>
                <a:cubicBezTo>
                  <a:pt x="8500" y="15578"/>
                  <a:pt x="8642" y="15618"/>
                  <a:pt x="8676" y="15618"/>
                </a:cubicBezTo>
                <a:cubicBezTo>
                  <a:pt x="8685" y="15618"/>
                  <a:pt x="8697" y="15617"/>
                  <a:pt x="8709" y="15617"/>
                </a:cubicBezTo>
                <a:cubicBezTo>
                  <a:pt x="8740" y="15617"/>
                  <a:pt x="8770" y="15620"/>
                  <a:pt x="8766" y="15640"/>
                </a:cubicBezTo>
                <a:cubicBezTo>
                  <a:pt x="8765" y="15647"/>
                  <a:pt x="8770" y="15650"/>
                  <a:pt x="8779" y="15650"/>
                </a:cubicBezTo>
                <a:cubicBezTo>
                  <a:pt x="8813" y="15650"/>
                  <a:pt x="8904" y="15609"/>
                  <a:pt x="8931" y="15600"/>
                </a:cubicBezTo>
                <a:cubicBezTo>
                  <a:pt x="8941" y="15597"/>
                  <a:pt x="8956" y="15596"/>
                  <a:pt x="8971" y="15596"/>
                </a:cubicBezTo>
                <a:cubicBezTo>
                  <a:pt x="9006" y="15596"/>
                  <a:pt x="9046" y="15602"/>
                  <a:pt x="9061" y="15606"/>
                </a:cubicBezTo>
                <a:cubicBezTo>
                  <a:pt x="9065" y="15607"/>
                  <a:pt x="9069" y="15607"/>
                  <a:pt x="9074" y="15607"/>
                </a:cubicBezTo>
                <a:cubicBezTo>
                  <a:pt x="9094" y="15607"/>
                  <a:pt x="9124" y="15602"/>
                  <a:pt x="9143" y="15602"/>
                </a:cubicBezTo>
                <a:cubicBezTo>
                  <a:pt x="9151" y="15602"/>
                  <a:pt x="9156" y="15603"/>
                  <a:pt x="9158" y="15606"/>
                </a:cubicBezTo>
                <a:cubicBezTo>
                  <a:pt x="9163" y="15616"/>
                  <a:pt x="9183" y="15637"/>
                  <a:pt x="9197" y="15637"/>
                </a:cubicBezTo>
                <a:cubicBezTo>
                  <a:pt x="9199" y="15637"/>
                  <a:pt x="9201" y="15636"/>
                  <a:pt x="9203" y="15635"/>
                </a:cubicBezTo>
                <a:cubicBezTo>
                  <a:pt x="9215" y="15623"/>
                  <a:pt x="9294" y="15589"/>
                  <a:pt x="9351" y="15589"/>
                </a:cubicBezTo>
                <a:lnTo>
                  <a:pt x="9402" y="15612"/>
                </a:lnTo>
                <a:lnTo>
                  <a:pt x="9544" y="15657"/>
                </a:lnTo>
                <a:lnTo>
                  <a:pt x="9578" y="15640"/>
                </a:lnTo>
                <a:cubicBezTo>
                  <a:pt x="9613" y="15622"/>
                  <a:pt x="9645" y="15608"/>
                  <a:pt x="9660" y="15608"/>
                </a:cubicBezTo>
                <a:cubicBezTo>
                  <a:pt x="9664" y="15608"/>
                  <a:pt x="9667" y="15609"/>
                  <a:pt x="9669" y="15612"/>
                </a:cubicBezTo>
                <a:cubicBezTo>
                  <a:pt x="9674" y="15623"/>
                  <a:pt x="9737" y="15663"/>
                  <a:pt x="9771" y="15680"/>
                </a:cubicBezTo>
                <a:lnTo>
                  <a:pt x="9850" y="15623"/>
                </a:lnTo>
                <a:lnTo>
                  <a:pt x="9856" y="15618"/>
                </a:lnTo>
                <a:cubicBezTo>
                  <a:pt x="9878" y="15618"/>
                  <a:pt x="9907" y="15629"/>
                  <a:pt x="9930" y="15640"/>
                </a:cubicBezTo>
                <a:cubicBezTo>
                  <a:pt x="9938" y="15645"/>
                  <a:pt x="9963" y="15647"/>
                  <a:pt x="9996" y="15647"/>
                </a:cubicBezTo>
                <a:cubicBezTo>
                  <a:pt x="10047" y="15647"/>
                  <a:pt x="10116" y="15641"/>
                  <a:pt x="10168" y="15623"/>
                </a:cubicBezTo>
                <a:lnTo>
                  <a:pt x="10173" y="15618"/>
                </a:lnTo>
                <a:lnTo>
                  <a:pt x="10202" y="15595"/>
                </a:lnTo>
                <a:cubicBezTo>
                  <a:pt x="10242" y="15606"/>
                  <a:pt x="10264" y="15663"/>
                  <a:pt x="10253" y="15708"/>
                </a:cubicBezTo>
                <a:lnTo>
                  <a:pt x="10349" y="15663"/>
                </a:lnTo>
                <a:lnTo>
                  <a:pt x="10423" y="15629"/>
                </a:lnTo>
                <a:lnTo>
                  <a:pt x="10423" y="15629"/>
                </a:lnTo>
                <a:cubicBezTo>
                  <a:pt x="10420" y="15656"/>
                  <a:pt x="10420" y="15671"/>
                  <a:pt x="10423" y="15671"/>
                </a:cubicBezTo>
                <a:cubicBezTo>
                  <a:pt x="10424" y="15671"/>
                  <a:pt x="10427" y="15665"/>
                  <a:pt x="10429" y="15652"/>
                </a:cubicBezTo>
                <a:cubicBezTo>
                  <a:pt x="10430" y="15644"/>
                  <a:pt x="10437" y="15641"/>
                  <a:pt x="10447" y="15641"/>
                </a:cubicBezTo>
                <a:cubicBezTo>
                  <a:pt x="10477" y="15641"/>
                  <a:pt x="10536" y="15669"/>
                  <a:pt x="10546" y="15669"/>
                </a:cubicBezTo>
                <a:cubicBezTo>
                  <a:pt x="10547" y="15669"/>
                  <a:pt x="10548" y="15669"/>
                  <a:pt x="10548" y="15669"/>
                </a:cubicBezTo>
                <a:cubicBezTo>
                  <a:pt x="10554" y="15669"/>
                  <a:pt x="10605" y="15663"/>
                  <a:pt x="10644" y="15657"/>
                </a:cubicBezTo>
                <a:cubicBezTo>
                  <a:pt x="10647" y="15657"/>
                  <a:pt x="10650" y="15657"/>
                  <a:pt x="10654" y="15657"/>
                </a:cubicBezTo>
                <a:cubicBezTo>
                  <a:pt x="10704" y="15657"/>
                  <a:pt x="10840" y="15692"/>
                  <a:pt x="10877" y="15703"/>
                </a:cubicBezTo>
                <a:cubicBezTo>
                  <a:pt x="10880" y="15703"/>
                  <a:pt x="10883" y="15703"/>
                  <a:pt x="10886" y="15703"/>
                </a:cubicBezTo>
                <a:cubicBezTo>
                  <a:pt x="10924" y="15703"/>
                  <a:pt x="10996" y="15678"/>
                  <a:pt x="11022" y="15678"/>
                </a:cubicBezTo>
                <a:cubicBezTo>
                  <a:pt x="11026" y="15678"/>
                  <a:pt x="11029" y="15678"/>
                  <a:pt x="11030" y="15680"/>
                </a:cubicBezTo>
                <a:cubicBezTo>
                  <a:pt x="11047" y="15691"/>
                  <a:pt x="11087" y="15720"/>
                  <a:pt x="11093" y="15725"/>
                </a:cubicBezTo>
                <a:cubicBezTo>
                  <a:pt x="11093" y="15725"/>
                  <a:pt x="11115" y="15714"/>
                  <a:pt x="11132" y="15697"/>
                </a:cubicBezTo>
                <a:cubicBezTo>
                  <a:pt x="11145" y="15688"/>
                  <a:pt x="11195" y="15676"/>
                  <a:pt x="11233" y="15676"/>
                </a:cubicBezTo>
                <a:cubicBezTo>
                  <a:pt x="11245" y="15676"/>
                  <a:pt x="11255" y="15677"/>
                  <a:pt x="11263" y="15680"/>
                </a:cubicBezTo>
                <a:lnTo>
                  <a:pt x="11291" y="15686"/>
                </a:lnTo>
                <a:cubicBezTo>
                  <a:pt x="11308" y="15686"/>
                  <a:pt x="11342" y="15663"/>
                  <a:pt x="11342" y="15663"/>
                </a:cubicBezTo>
                <a:lnTo>
                  <a:pt x="11393" y="15703"/>
                </a:lnTo>
                <a:cubicBezTo>
                  <a:pt x="11420" y="15695"/>
                  <a:pt x="11453" y="15690"/>
                  <a:pt x="11488" y="15690"/>
                </a:cubicBezTo>
                <a:cubicBezTo>
                  <a:pt x="11528" y="15690"/>
                  <a:pt x="11570" y="15696"/>
                  <a:pt x="11603" y="15708"/>
                </a:cubicBezTo>
                <a:lnTo>
                  <a:pt x="11666" y="15725"/>
                </a:lnTo>
                <a:lnTo>
                  <a:pt x="11688" y="15731"/>
                </a:lnTo>
                <a:cubicBezTo>
                  <a:pt x="11717" y="15731"/>
                  <a:pt x="11756" y="15720"/>
                  <a:pt x="11773" y="15708"/>
                </a:cubicBezTo>
                <a:cubicBezTo>
                  <a:pt x="11791" y="15697"/>
                  <a:pt x="11864" y="15697"/>
                  <a:pt x="11887" y="15686"/>
                </a:cubicBezTo>
                <a:cubicBezTo>
                  <a:pt x="11891" y="15684"/>
                  <a:pt x="11898" y="15683"/>
                  <a:pt x="11907" y="15683"/>
                </a:cubicBezTo>
                <a:cubicBezTo>
                  <a:pt x="11956" y="15683"/>
                  <a:pt x="12068" y="15704"/>
                  <a:pt x="12125" y="15708"/>
                </a:cubicBezTo>
                <a:lnTo>
                  <a:pt x="12193" y="15714"/>
                </a:lnTo>
                <a:lnTo>
                  <a:pt x="12250" y="15720"/>
                </a:lnTo>
                <a:cubicBezTo>
                  <a:pt x="12286" y="15730"/>
                  <a:pt x="12324" y="15734"/>
                  <a:pt x="12350" y="15734"/>
                </a:cubicBezTo>
                <a:cubicBezTo>
                  <a:pt x="12365" y="15734"/>
                  <a:pt x="12376" y="15733"/>
                  <a:pt x="12381" y="15731"/>
                </a:cubicBezTo>
                <a:cubicBezTo>
                  <a:pt x="12390" y="15722"/>
                  <a:pt x="12436" y="15705"/>
                  <a:pt x="12477" y="15705"/>
                </a:cubicBezTo>
                <a:cubicBezTo>
                  <a:pt x="12487" y="15705"/>
                  <a:pt x="12497" y="15706"/>
                  <a:pt x="12505" y="15708"/>
                </a:cubicBezTo>
                <a:lnTo>
                  <a:pt x="12545" y="15720"/>
                </a:lnTo>
                <a:cubicBezTo>
                  <a:pt x="12565" y="15730"/>
                  <a:pt x="12585" y="15749"/>
                  <a:pt x="12598" y="15749"/>
                </a:cubicBezTo>
                <a:cubicBezTo>
                  <a:pt x="12607" y="15749"/>
                  <a:pt x="12613" y="15739"/>
                  <a:pt x="12613" y="15708"/>
                </a:cubicBezTo>
                <a:cubicBezTo>
                  <a:pt x="12613" y="15708"/>
                  <a:pt x="12642" y="15703"/>
                  <a:pt x="12659" y="15703"/>
                </a:cubicBezTo>
                <a:cubicBezTo>
                  <a:pt x="12732" y="15712"/>
                  <a:pt x="12810" y="15726"/>
                  <a:pt x="12884" y="15726"/>
                </a:cubicBezTo>
                <a:cubicBezTo>
                  <a:pt x="12896" y="15726"/>
                  <a:pt x="12908" y="15726"/>
                  <a:pt x="12920" y="15725"/>
                </a:cubicBezTo>
                <a:lnTo>
                  <a:pt x="12982" y="15714"/>
                </a:lnTo>
                <a:cubicBezTo>
                  <a:pt x="13033" y="15737"/>
                  <a:pt x="13084" y="15754"/>
                  <a:pt x="13101" y="15754"/>
                </a:cubicBezTo>
                <a:cubicBezTo>
                  <a:pt x="13103" y="15755"/>
                  <a:pt x="13108" y="15755"/>
                  <a:pt x="13113" y="15755"/>
                </a:cubicBezTo>
                <a:cubicBezTo>
                  <a:pt x="13137" y="15755"/>
                  <a:pt x="13187" y="15747"/>
                  <a:pt x="13215" y="15742"/>
                </a:cubicBezTo>
                <a:cubicBezTo>
                  <a:pt x="13222" y="15740"/>
                  <a:pt x="13238" y="15739"/>
                  <a:pt x="13260" y="15739"/>
                </a:cubicBezTo>
                <a:cubicBezTo>
                  <a:pt x="13336" y="15739"/>
                  <a:pt x="13478" y="15753"/>
                  <a:pt x="13527" y="15771"/>
                </a:cubicBezTo>
                <a:cubicBezTo>
                  <a:pt x="13533" y="15772"/>
                  <a:pt x="13540" y="15773"/>
                  <a:pt x="13548" y="15773"/>
                </a:cubicBezTo>
                <a:cubicBezTo>
                  <a:pt x="13617" y="15773"/>
                  <a:pt x="13747" y="15714"/>
                  <a:pt x="13789" y="15714"/>
                </a:cubicBezTo>
                <a:cubicBezTo>
                  <a:pt x="13790" y="15714"/>
                  <a:pt x="13792" y="15714"/>
                  <a:pt x="13793" y="15714"/>
                </a:cubicBezTo>
                <a:cubicBezTo>
                  <a:pt x="13833" y="15714"/>
                  <a:pt x="13975" y="15703"/>
                  <a:pt x="14026" y="15680"/>
                </a:cubicBezTo>
                <a:cubicBezTo>
                  <a:pt x="14031" y="15678"/>
                  <a:pt x="14036" y="15678"/>
                  <a:pt x="14041" y="15678"/>
                </a:cubicBezTo>
                <a:cubicBezTo>
                  <a:pt x="14097" y="15678"/>
                  <a:pt x="14192" y="15748"/>
                  <a:pt x="14202" y="15748"/>
                </a:cubicBezTo>
                <a:cubicBezTo>
                  <a:pt x="14210" y="15744"/>
                  <a:pt x="14249" y="15723"/>
                  <a:pt x="14283" y="15723"/>
                </a:cubicBezTo>
                <a:cubicBezTo>
                  <a:pt x="14298" y="15723"/>
                  <a:pt x="14311" y="15727"/>
                  <a:pt x="14321" y="15737"/>
                </a:cubicBezTo>
                <a:lnTo>
                  <a:pt x="14349" y="15742"/>
                </a:lnTo>
                <a:cubicBezTo>
                  <a:pt x="14352" y="15743"/>
                  <a:pt x="14355" y="15743"/>
                  <a:pt x="14358" y="15743"/>
                </a:cubicBezTo>
                <a:cubicBezTo>
                  <a:pt x="14386" y="15743"/>
                  <a:pt x="14423" y="15723"/>
                  <a:pt x="14449" y="15723"/>
                </a:cubicBezTo>
                <a:cubicBezTo>
                  <a:pt x="14454" y="15723"/>
                  <a:pt x="14459" y="15724"/>
                  <a:pt x="14463" y="15725"/>
                </a:cubicBezTo>
                <a:lnTo>
                  <a:pt x="14525" y="15742"/>
                </a:lnTo>
                <a:cubicBezTo>
                  <a:pt x="14559" y="15714"/>
                  <a:pt x="14605" y="15691"/>
                  <a:pt x="14633" y="15691"/>
                </a:cubicBezTo>
                <a:lnTo>
                  <a:pt x="14644" y="15703"/>
                </a:lnTo>
                <a:lnTo>
                  <a:pt x="14673" y="15720"/>
                </a:lnTo>
                <a:cubicBezTo>
                  <a:pt x="14692" y="15735"/>
                  <a:pt x="14713" y="15745"/>
                  <a:pt x="14730" y="15745"/>
                </a:cubicBezTo>
                <a:cubicBezTo>
                  <a:pt x="14739" y="15745"/>
                  <a:pt x="14747" y="15742"/>
                  <a:pt x="14752" y="15737"/>
                </a:cubicBezTo>
                <a:cubicBezTo>
                  <a:pt x="14763" y="15729"/>
                  <a:pt x="14783" y="15722"/>
                  <a:pt x="14797" y="15722"/>
                </a:cubicBezTo>
                <a:cubicBezTo>
                  <a:pt x="14806" y="15722"/>
                  <a:pt x="14813" y="15725"/>
                  <a:pt x="14815" y="15731"/>
                </a:cubicBezTo>
                <a:cubicBezTo>
                  <a:pt x="14815" y="15744"/>
                  <a:pt x="14848" y="15750"/>
                  <a:pt x="14879" y="15750"/>
                </a:cubicBezTo>
                <a:cubicBezTo>
                  <a:pt x="14900" y="15750"/>
                  <a:pt x="14921" y="15747"/>
                  <a:pt x="14928" y="15742"/>
                </a:cubicBezTo>
                <a:cubicBezTo>
                  <a:pt x="14940" y="15730"/>
                  <a:pt x="14978" y="15718"/>
                  <a:pt x="15005" y="15718"/>
                </a:cubicBezTo>
                <a:cubicBezTo>
                  <a:pt x="15016" y="15718"/>
                  <a:pt x="15025" y="15720"/>
                  <a:pt x="15030" y="15725"/>
                </a:cubicBezTo>
                <a:cubicBezTo>
                  <a:pt x="15042" y="15742"/>
                  <a:pt x="15093" y="15793"/>
                  <a:pt x="15098" y="15793"/>
                </a:cubicBezTo>
                <a:lnTo>
                  <a:pt x="15104" y="15788"/>
                </a:lnTo>
                <a:cubicBezTo>
                  <a:pt x="15123" y="15758"/>
                  <a:pt x="15145" y="15749"/>
                  <a:pt x="15167" y="15749"/>
                </a:cubicBezTo>
                <a:cubicBezTo>
                  <a:pt x="15203" y="15749"/>
                  <a:pt x="15241" y="15771"/>
                  <a:pt x="15278" y="15771"/>
                </a:cubicBezTo>
                <a:cubicBezTo>
                  <a:pt x="15280" y="15771"/>
                  <a:pt x="15283" y="15771"/>
                  <a:pt x="15286" y="15771"/>
                </a:cubicBezTo>
                <a:lnTo>
                  <a:pt x="15314" y="15771"/>
                </a:lnTo>
                <a:cubicBezTo>
                  <a:pt x="15343" y="15762"/>
                  <a:pt x="15378" y="15757"/>
                  <a:pt x="15402" y="15757"/>
                </a:cubicBezTo>
                <a:cubicBezTo>
                  <a:pt x="15410" y="15757"/>
                  <a:pt x="15417" y="15758"/>
                  <a:pt x="15422" y="15759"/>
                </a:cubicBezTo>
                <a:cubicBezTo>
                  <a:pt x="15444" y="15759"/>
                  <a:pt x="15496" y="15765"/>
                  <a:pt x="15530" y="15776"/>
                </a:cubicBezTo>
                <a:cubicBezTo>
                  <a:pt x="15536" y="15780"/>
                  <a:pt x="15547" y="15781"/>
                  <a:pt x="15562" y="15781"/>
                </a:cubicBezTo>
                <a:cubicBezTo>
                  <a:pt x="15602" y="15781"/>
                  <a:pt x="15667" y="15771"/>
                  <a:pt x="15716" y="15771"/>
                </a:cubicBezTo>
                <a:cubicBezTo>
                  <a:pt x="15734" y="15771"/>
                  <a:pt x="15750" y="15773"/>
                  <a:pt x="15762" y="15776"/>
                </a:cubicBezTo>
                <a:lnTo>
                  <a:pt x="15830" y="15765"/>
                </a:lnTo>
                <a:cubicBezTo>
                  <a:pt x="15834" y="15765"/>
                  <a:pt x="15838" y="15764"/>
                  <a:pt x="15841" y="15764"/>
                </a:cubicBezTo>
                <a:cubicBezTo>
                  <a:pt x="15875" y="15764"/>
                  <a:pt x="15915" y="15783"/>
                  <a:pt x="15945" y="15783"/>
                </a:cubicBezTo>
                <a:cubicBezTo>
                  <a:pt x="15949" y="15783"/>
                  <a:pt x="15952" y="15783"/>
                  <a:pt x="15955" y="15782"/>
                </a:cubicBezTo>
                <a:lnTo>
                  <a:pt x="16012" y="15765"/>
                </a:lnTo>
                <a:cubicBezTo>
                  <a:pt x="16074" y="15776"/>
                  <a:pt x="16165" y="15788"/>
                  <a:pt x="16216" y="15793"/>
                </a:cubicBezTo>
                <a:lnTo>
                  <a:pt x="16267" y="15788"/>
                </a:lnTo>
                <a:lnTo>
                  <a:pt x="16352" y="15776"/>
                </a:lnTo>
                <a:cubicBezTo>
                  <a:pt x="16449" y="15776"/>
                  <a:pt x="16539" y="15771"/>
                  <a:pt x="16557" y="15765"/>
                </a:cubicBezTo>
                <a:cubicBezTo>
                  <a:pt x="16568" y="15765"/>
                  <a:pt x="16619" y="15799"/>
                  <a:pt x="16642" y="15822"/>
                </a:cubicBezTo>
                <a:cubicBezTo>
                  <a:pt x="16648" y="15830"/>
                  <a:pt x="16660" y="15832"/>
                  <a:pt x="16676" y="15832"/>
                </a:cubicBezTo>
                <a:cubicBezTo>
                  <a:pt x="16709" y="15832"/>
                  <a:pt x="16756" y="15820"/>
                  <a:pt x="16778" y="15820"/>
                </a:cubicBezTo>
                <a:cubicBezTo>
                  <a:pt x="16783" y="15820"/>
                  <a:pt x="16787" y="15820"/>
                  <a:pt x="16789" y="15822"/>
                </a:cubicBezTo>
                <a:cubicBezTo>
                  <a:pt x="16808" y="15831"/>
                  <a:pt x="16847" y="15853"/>
                  <a:pt x="16869" y="15853"/>
                </a:cubicBezTo>
                <a:cubicBezTo>
                  <a:pt x="16874" y="15853"/>
                  <a:pt x="16877" y="15852"/>
                  <a:pt x="16880" y="15850"/>
                </a:cubicBezTo>
                <a:lnTo>
                  <a:pt x="16874" y="15839"/>
                </a:lnTo>
                <a:cubicBezTo>
                  <a:pt x="16869" y="15816"/>
                  <a:pt x="16846" y="15776"/>
                  <a:pt x="16846" y="15776"/>
                </a:cubicBezTo>
                <a:lnTo>
                  <a:pt x="16903" y="15754"/>
                </a:lnTo>
                <a:cubicBezTo>
                  <a:pt x="16914" y="15788"/>
                  <a:pt x="16937" y="15822"/>
                  <a:pt x="16954" y="15827"/>
                </a:cubicBezTo>
                <a:cubicBezTo>
                  <a:pt x="16956" y="15828"/>
                  <a:pt x="16959" y="15829"/>
                  <a:pt x="16962" y="15829"/>
                </a:cubicBezTo>
                <a:cubicBezTo>
                  <a:pt x="16981" y="15829"/>
                  <a:pt x="17013" y="15815"/>
                  <a:pt x="17027" y="15810"/>
                </a:cubicBezTo>
                <a:cubicBezTo>
                  <a:pt x="17041" y="15802"/>
                  <a:pt x="17074" y="15790"/>
                  <a:pt x="17096" y="15790"/>
                </a:cubicBezTo>
                <a:cubicBezTo>
                  <a:pt x="17103" y="15790"/>
                  <a:pt x="17109" y="15791"/>
                  <a:pt x="17113" y="15793"/>
                </a:cubicBezTo>
                <a:cubicBezTo>
                  <a:pt x="17116" y="15796"/>
                  <a:pt x="17122" y="15797"/>
                  <a:pt x="17128" y="15797"/>
                </a:cubicBezTo>
                <a:cubicBezTo>
                  <a:pt x="17148" y="15797"/>
                  <a:pt x="17176" y="15782"/>
                  <a:pt x="17181" y="15742"/>
                </a:cubicBezTo>
                <a:lnTo>
                  <a:pt x="17271" y="15776"/>
                </a:lnTo>
                <a:lnTo>
                  <a:pt x="17271" y="15782"/>
                </a:lnTo>
                <a:cubicBezTo>
                  <a:pt x="17262" y="15802"/>
                  <a:pt x="17286" y="15817"/>
                  <a:pt x="17330" y="15817"/>
                </a:cubicBezTo>
                <a:cubicBezTo>
                  <a:pt x="17336" y="15817"/>
                  <a:pt x="17343" y="15817"/>
                  <a:pt x="17351" y="15816"/>
                </a:cubicBezTo>
                <a:cubicBezTo>
                  <a:pt x="17353" y="15816"/>
                  <a:pt x="17356" y="15816"/>
                  <a:pt x="17359" y="15816"/>
                </a:cubicBezTo>
                <a:cubicBezTo>
                  <a:pt x="17414" y="15816"/>
                  <a:pt x="17523" y="15863"/>
                  <a:pt x="17550" y="15863"/>
                </a:cubicBezTo>
                <a:cubicBezTo>
                  <a:pt x="17552" y="15863"/>
                  <a:pt x="17554" y="15862"/>
                  <a:pt x="17555" y="15861"/>
                </a:cubicBezTo>
                <a:lnTo>
                  <a:pt x="17555" y="15856"/>
                </a:lnTo>
                <a:lnTo>
                  <a:pt x="17555" y="15793"/>
                </a:lnTo>
                <a:cubicBezTo>
                  <a:pt x="17606" y="15805"/>
                  <a:pt x="17663" y="15827"/>
                  <a:pt x="17674" y="15839"/>
                </a:cubicBezTo>
                <a:cubicBezTo>
                  <a:pt x="17682" y="15847"/>
                  <a:pt x="17706" y="15860"/>
                  <a:pt x="17722" y="15860"/>
                </a:cubicBezTo>
                <a:cubicBezTo>
                  <a:pt x="17729" y="15860"/>
                  <a:pt x="17735" y="15857"/>
                  <a:pt x="17737" y="15850"/>
                </a:cubicBezTo>
                <a:cubicBezTo>
                  <a:pt x="17737" y="15838"/>
                  <a:pt x="17758" y="15819"/>
                  <a:pt x="17785" y="15819"/>
                </a:cubicBezTo>
                <a:cubicBezTo>
                  <a:pt x="17795" y="15819"/>
                  <a:pt x="17806" y="15821"/>
                  <a:pt x="17816" y="15827"/>
                </a:cubicBezTo>
                <a:cubicBezTo>
                  <a:pt x="17825" y="15833"/>
                  <a:pt x="17840" y="15835"/>
                  <a:pt x="17859" y="15835"/>
                </a:cubicBezTo>
                <a:cubicBezTo>
                  <a:pt x="17917" y="15835"/>
                  <a:pt x="18008" y="15816"/>
                  <a:pt x="18037" y="15816"/>
                </a:cubicBezTo>
                <a:cubicBezTo>
                  <a:pt x="18077" y="15816"/>
                  <a:pt x="18185" y="15861"/>
                  <a:pt x="18191" y="15879"/>
                </a:cubicBezTo>
                <a:cubicBezTo>
                  <a:pt x="18193" y="15882"/>
                  <a:pt x="18200" y="15884"/>
                  <a:pt x="18210" y="15884"/>
                </a:cubicBezTo>
                <a:cubicBezTo>
                  <a:pt x="18245" y="15884"/>
                  <a:pt x="18313" y="15865"/>
                  <a:pt x="18327" y="15856"/>
                </a:cubicBezTo>
                <a:cubicBezTo>
                  <a:pt x="18332" y="15848"/>
                  <a:pt x="18351" y="15841"/>
                  <a:pt x="18373" y="15841"/>
                </a:cubicBezTo>
                <a:cubicBezTo>
                  <a:pt x="18399" y="15841"/>
                  <a:pt x="18428" y="15851"/>
                  <a:pt x="18440" y="15879"/>
                </a:cubicBezTo>
                <a:lnTo>
                  <a:pt x="18520" y="15867"/>
                </a:lnTo>
                <a:cubicBezTo>
                  <a:pt x="18605" y="15850"/>
                  <a:pt x="18469" y="15805"/>
                  <a:pt x="18531" y="15799"/>
                </a:cubicBezTo>
                <a:lnTo>
                  <a:pt x="18593" y="15793"/>
                </a:lnTo>
                <a:cubicBezTo>
                  <a:pt x="18661" y="15793"/>
                  <a:pt x="18826" y="15799"/>
                  <a:pt x="18962" y="15805"/>
                </a:cubicBezTo>
                <a:lnTo>
                  <a:pt x="19081" y="15805"/>
                </a:lnTo>
                <a:cubicBezTo>
                  <a:pt x="19144" y="15805"/>
                  <a:pt x="19201" y="15805"/>
                  <a:pt x="19263" y="15810"/>
                </a:cubicBezTo>
                <a:lnTo>
                  <a:pt x="19314" y="15810"/>
                </a:lnTo>
                <a:cubicBezTo>
                  <a:pt x="19325" y="15813"/>
                  <a:pt x="19337" y="15814"/>
                  <a:pt x="19350" y="15814"/>
                </a:cubicBezTo>
                <a:cubicBezTo>
                  <a:pt x="19401" y="15814"/>
                  <a:pt x="19466" y="15798"/>
                  <a:pt x="19507" y="15771"/>
                </a:cubicBezTo>
                <a:lnTo>
                  <a:pt x="19558" y="15833"/>
                </a:lnTo>
                <a:lnTo>
                  <a:pt x="19592" y="15867"/>
                </a:lnTo>
                <a:cubicBezTo>
                  <a:pt x="19598" y="15833"/>
                  <a:pt x="19626" y="15788"/>
                  <a:pt x="19654" y="15765"/>
                </a:cubicBezTo>
                <a:lnTo>
                  <a:pt x="19677" y="15793"/>
                </a:lnTo>
                <a:lnTo>
                  <a:pt x="19722" y="15833"/>
                </a:lnTo>
                <a:cubicBezTo>
                  <a:pt x="19768" y="15822"/>
                  <a:pt x="19842" y="15810"/>
                  <a:pt x="19881" y="15799"/>
                </a:cubicBezTo>
                <a:cubicBezTo>
                  <a:pt x="19921" y="15793"/>
                  <a:pt x="20046" y="15776"/>
                  <a:pt x="20080" y="15759"/>
                </a:cubicBezTo>
                <a:cubicBezTo>
                  <a:pt x="20083" y="15758"/>
                  <a:pt x="20087" y="15758"/>
                  <a:pt x="20092" y="15758"/>
                </a:cubicBezTo>
                <a:cubicBezTo>
                  <a:pt x="20132" y="15758"/>
                  <a:pt x="20226" y="15794"/>
                  <a:pt x="20262" y="15799"/>
                </a:cubicBezTo>
                <a:cubicBezTo>
                  <a:pt x="20296" y="15799"/>
                  <a:pt x="20384" y="15812"/>
                  <a:pt x="20423" y="15812"/>
                </a:cubicBezTo>
                <a:cubicBezTo>
                  <a:pt x="20429" y="15812"/>
                  <a:pt x="20434" y="15811"/>
                  <a:pt x="20437" y="15810"/>
                </a:cubicBezTo>
                <a:cubicBezTo>
                  <a:pt x="20460" y="15799"/>
                  <a:pt x="20540" y="15782"/>
                  <a:pt x="20596" y="15771"/>
                </a:cubicBezTo>
                <a:lnTo>
                  <a:pt x="20636" y="15754"/>
                </a:lnTo>
                <a:lnTo>
                  <a:pt x="20710" y="15714"/>
                </a:lnTo>
                <a:cubicBezTo>
                  <a:pt x="20736" y="15749"/>
                  <a:pt x="20759" y="15771"/>
                  <a:pt x="20771" y="15771"/>
                </a:cubicBezTo>
                <a:cubicBezTo>
                  <a:pt x="20774" y="15771"/>
                  <a:pt x="20777" y="15769"/>
                  <a:pt x="20778" y="15765"/>
                </a:cubicBezTo>
                <a:cubicBezTo>
                  <a:pt x="20778" y="15751"/>
                  <a:pt x="20814" y="15716"/>
                  <a:pt x="20853" y="15716"/>
                </a:cubicBezTo>
                <a:cubicBezTo>
                  <a:pt x="20860" y="15716"/>
                  <a:pt x="20867" y="15717"/>
                  <a:pt x="20874" y="15720"/>
                </a:cubicBezTo>
                <a:cubicBezTo>
                  <a:pt x="20920" y="15731"/>
                  <a:pt x="21067" y="15771"/>
                  <a:pt x="21113" y="15776"/>
                </a:cubicBezTo>
                <a:cubicBezTo>
                  <a:pt x="21158" y="15776"/>
                  <a:pt x="21317" y="15714"/>
                  <a:pt x="21402" y="15714"/>
                </a:cubicBezTo>
                <a:lnTo>
                  <a:pt x="21476" y="15720"/>
                </a:lnTo>
                <a:cubicBezTo>
                  <a:pt x="21490" y="15721"/>
                  <a:pt x="21505" y="15721"/>
                  <a:pt x="21519" y="15721"/>
                </a:cubicBezTo>
                <a:cubicBezTo>
                  <a:pt x="21577" y="15721"/>
                  <a:pt x="21631" y="15714"/>
                  <a:pt x="21686" y="15714"/>
                </a:cubicBezTo>
                <a:lnTo>
                  <a:pt x="21737" y="15720"/>
                </a:lnTo>
                <a:cubicBezTo>
                  <a:pt x="21760" y="15706"/>
                  <a:pt x="21793" y="15701"/>
                  <a:pt x="21825" y="15701"/>
                </a:cubicBezTo>
                <a:cubicBezTo>
                  <a:pt x="21848" y="15701"/>
                  <a:pt x="21871" y="15704"/>
                  <a:pt x="21890" y="15708"/>
                </a:cubicBezTo>
                <a:lnTo>
                  <a:pt x="21913" y="15697"/>
                </a:lnTo>
                <a:cubicBezTo>
                  <a:pt x="21936" y="15687"/>
                  <a:pt x="21955" y="15682"/>
                  <a:pt x="21968" y="15682"/>
                </a:cubicBezTo>
                <a:cubicBezTo>
                  <a:pt x="21994" y="15682"/>
                  <a:pt x="22005" y="15700"/>
                  <a:pt x="22009" y="15737"/>
                </a:cubicBezTo>
                <a:lnTo>
                  <a:pt x="22009" y="15742"/>
                </a:lnTo>
                <a:cubicBezTo>
                  <a:pt x="22012" y="15743"/>
                  <a:pt x="22015" y="15743"/>
                  <a:pt x="22019" y="15743"/>
                </a:cubicBezTo>
                <a:cubicBezTo>
                  <a:pt x="22062" y="15743"/>
                  <a:pt x="22145" y="15711"/>
                  <a:pt x="22213" y="15669"/>
                </a:cubicBezTo>
                <a:lnTo>
                  <a:pt x="22315" y="15737"/>
                </a:lnTo>
                <a:lnTo>
                  <a:pt x="22327" y="15748"/>
                </a:lnTo>
                <a:cubicBezTo>
                  <a:pt x="22328" y="15749"/>
                  <a:pt x="22330" y="15749"/>
                  <a:pt x="22331" y="15749"/>
                </a:cubicBezTo>
                <a:cubicBezTo>
                  <a:pt x="22341" y="15749"/>
                  <a:pt x="22349" y="15733"/>
                  <a:pt x="22349" y="15708"/>
                </a:cubicBezTo>
                <a:cubicBezTo>
                  <a:pt x="22351" y="15700"/>
                  <a:pt x="22363" y="15697"/>
                  <a:pt x="22380" y="15697"/>
                </a:cubicBezTo>
                <a:cubicBezTo>
                  <a:pt x="22423" y="15697"/>
                  <a:pt x="22499" y="15717"/>
                  <a:pt x="22520" y="15725"/>
                </a:cubicBezTo>
                <a:cubicBezTo>
                  <a:pt x="22530" y="15727"/>
                  <a:pt x="22546" y="15728"/>
                  <a:pt x="22566" y="15728"/>
                </a:cubicBezTo>
                <a:cubicBezTo>
                  <a:pt x="22613" y="15728"/>
                  <a:pt x="22677" y="15724"/>
                  <a:pt x="22701" y="15720"/>
                </a:cubicBezTo>
                <a:cubicBezTo>
                  <a:pt x="22732" y="15715"/>
                  <a:pt x="22816" y="15696"/>
                  <a:pt x="22854" y="15696"/>
                </a:cubicBezTo>
                <a:cubicBezTo>
                  <a:pt x="22859" y="15696"/>
                  <a:pt x="22863" y="15696"/>
                  <a:pt x="22866" y="15697"/>
                </a:cubicBezTo>
                <a:cubicBezTo>
                  <a:pt x="22868" y="15697"/>
                  <a:pt x="22872" y="15698"/>
                  <a:pt x="22876" y="15698"/>
                </a:cubicBezTo>
                <a:cubicBezTo>
                  <a:pt x="22910" y="15698"/>
                  <a:pt x="22989" y="15679"/>
                  <a:pt x="23042" y="15679"/>
                </a:cubicBezTo>
                <a:cubicBezTo>
                  <a:pt x="23048" y="15679"/>
                  <a:pt x="23053" y="15679"/>
                  <a:pt x="23059" y="15680"/>
                </a:cubicBezTo>
                <a:cubicBezTo>
                  <a:pt x="23121" y="15686"/>
                  <a:pt x="23297" y="15680"/>
                  <a:pt x="23320" y="15691"/>
                </a:cubicBezTo>
                <a:cubicBezTo>
                  <a:pt x="23343" y="15701"/>
                  <a:pt x="23382" y="15729"/>
                  <a:pt x="23398" y="15729"/>
                </a:cubicBezTo>
                <a:cubicBezTo>
                  <a:pt x="23401" y="15729"/>
                  <a:pt x="23404" y="15728"/>
                  <a:pt x="23405" y="15725"/>
                </a:cubicBezTo>
                <a:cubicBezTo>
                  <a:pt x="23408" y="15719"/>
                  <a:pt x="23420" y="15711"/>
                  <a:pt x="23432" y="15711"/>
                </a:cubicBezTo>
                <a:cubicBezTo>
                  <a:pt x="23441" y="15711"/>
                  <a:pt x="23451" y="15716"/>
                  <a:pt x="23456" y="15731"/>
                </a:cubicBezTo>
                <a:lnTo>
                  <a:pt x="23473" y="15737"/>
                </a:lnTo>
                <a:lnTo>
                  <a:pt x="23501" y="15748"/>
                </a:lnTo>
                <a:cubicBezTo>
                  <a:pt x="23541" y="15742"/>
                  <a:pt x="23632" y="15737"/>
                  <a:pt x="23700" y="15737"/>
                </a:cubicBezTo>
                <a:lnTo>
                  <a:pt x="23740" y="15714"/>
                </a:lnTo>
                <a:lnTo>
                  <a:pt x="23796" y="15686"/>
                </a:lnTo>
                <a:cubicBezTo>
                  <a:pt x="23836" y="15703"/>
                  <a:pt x="23881" y="15720"/>
                  <a:pt x="23898" y="15720"/>
                </a:cubicBezTo>
                <a:cubicBezTo>
                  <a:pt x="23915" y="15720"/>
                  <a:pt x="23961" y="15703"/>
                  <a:pt x="23978" y="15697"/>
                </a:cubicBezTo>
                <a:cubicBezTo>
                  <a:pt x="23980" y="15695"/>
                  <a:pt x="23986" y="15694"/>
                  <a:pt x="23993" y="15694"/>
                </a:cubicBezTo>
                <a:cubicBezTo>
                  <a:pt x="24026" y="15694"/>
                  <a:pt x="24101" y="15710"/>
                  <a:pt x="24142" y="15720"/>
                </a:cubicBezTo>
                <a:cubicBezTo>
                  <a:pt x="24150" y="15721"/>
                  <a:pt x="24159" y="15722"/>
                  <a:pt x="24170" y="15722"/>
                </a:cubicBezTo>
                <a:cubicBezTo>
                  <a:pt x="24234" y="15722"/>
                  <a:pt x="24349" y="15697"/>
                  <a:pt x="24364" y="15697"/>
                </a:cubicBezTo>
                <a:cubicBezTo>
                  <a:pt x="24364" y="15697"/>
                  <a:pt x="24365" y="15697"/>
                  <a:pt x="24365" y="15697"/>
                </a:cubicBezTo>
                <a:cubicBezTo>
                  <a:pt x="24378" y="15697"/>
                  <a:pt x="24427" y="15747"/>
                  <a:pt x="24443" y="15747"/>
                </a:cubicBezTo>
                <a:cubicBezTo>
                  <a:pt x="24446" y="15747"/>
                  <a:pt x="24448" y="15745"/>
                  <a:pt x="24449" y="15742"/>
                </a:cubicBezTo>
                <a:cubicBezTo>
                  <a:pt x="24454" y="15720"/>
                  <a:pt x="24500" y="15674"/>
                  <a:pt x="24551" y="15674"/>
                </a:cubicBezTo>
                <a:lnTo>
                  <a:pt x="24591" y="15680"/>
                </a:lnTo>
                <a:lnTo>
                  <a:pt x="24642" y="15686"/>
                </a:lnTo>
                <a:cubicBezTo>
                  <a:pt x="24689" y="15704"/>
                  <a:pt x="24751" y="15715"/>
                  <a:pt x="24794" y="15715"/>
                </a:cubicBezTo>
                <a:cubicBezTo>
                  <a:pt x="24803" y="15715"/>
                  <a:pt x="24811" y="15715"/>
                  <a:pt x="24818" y="15714"/>
                </a:cubicBezTo>
                <a:cubicBezTo>
                  <a:pt x="24857" y="15708"/>
                  <a:pt x="24988" y="15680"/>
                  <a:pt x="25016" y="15674"/>
                </a:cubicBezTo>
                <a:cubicBezTo>
                  <a:pt x="25019" y="15674"/>
                  <a:pt x="25023" y="15673"/>
                  <a:pt x="25027" y="15673"/>
                </a:cubicBezTo>
                <a:cubicBezTo>
                  <a:pt x="25055" y="15673"/>
                  <a:pt x="25097" y="15685"/>
                  <a:pt x="25118" y="15685"/>
                </a:cubicBezTo>
                <a:cubicBezTo>
                  <a:pt x="25125" y="15685"/>
                  <a:pt x="25130" y="15684"/>
                  <a:pt x="25130" y="15680"/>
                </a:cubicBezTo>
                <a:cubicBezTo>
                  <a:pt x="25135" y="15663"/>
                  <a:pt x="25164" y="15612"/>
                  <a:pt x="25175" y="15612"/>
                </a:cubicBezTo>
                <a:lnTo>
                  <a:pt x="25181" y="15618"/>
                </a:lnTo>
                <a:cubicBezTo>
                  <a:pt x="25218" y="15646"/>
                  <a:pt x="25251" y="15681"/>
                  <a:pt x="25302" y="15681"/>
                </a:cubicBezTo>
                <a:cubicBezTo>
                  <a:pt x="25321" y="15681"/>
                  <a:pt x="25343" y="15676"/>
                  <a:pt x="25368" y="15663"/>
                </a:cubicBezTo>
                <a:lnTo>
                  <a:pt x="25396" y="15646"/>
                </a:lnTo>
                <a:cubicBezTo>
                  <a:pt x="25447" y="15657"/>
                  <a:pt x="25510" y="15663"/>
                  <a:pt x="25532" y="15663"/>
                </a:cubicBezTo>
                <a:cubicBezTo>
                  <a:pt x="25535" y="15662"/>
                  <a:pt x="25538" y="15662"/>
                  <a:pt x="25541" y="15662"/>
                </a:cubicBezTo>
                <a:cubicBezTo>
                  <a:pt x="25574" y="15662"/>
                  <a:pt x="25636" y="15686"/>
                  <a:pt x="25652" y="15686"/>
                </a:cubicBezTo>
                <a:lnTo>
                  <a:pt x="25663" y="15680"/>
                </a:lnTo>
                <a:lnTo>
                  <a:pt x="25720" y="15674"/>
                </a:lnTo>
                <a:cubicBezTo>
                  <a:pt x="25761" y="15666"/>
                  <a:pt x="25821" y="15661"/>
                  <a:pt x="25868" y="15661"/>
                </a:cubicBezTo>
                <a:cubicBezTo>
                  <a:pt x="25885" y="15661"/>
                  <a:pt x="25900" y="15661"/>
                  <a:pt x="25913" y="15663"/>
                </a:cubicBezTo>
                <a:lnTo>
                  <a:pt x="25958" y="15669"/>
                </a:lnTo>
                <a:lnTo>
                  <a:pt x="25992" y="15674"/>
                </a:lnTo>
                <a:cubicBezTo>
                  <a:pt x="26021" y="15652"/>
                  <a:pt x="26053" y="15640"/>
                  <a:pt x="26075" y="15640"/>
                </a:cubicBezTo>
                <a:cubicBezTo>
                  <a:pt x="26087" y="15640"/>
                  <a:pt x="26096" y="15644"/>
                  <a:pt x="26100" y="15652"/>
                </a:cubicBezTo>
                <a:cubicBezTo>
                  <a:pt x="26113" y="15664"/>
                  <a:pt x="26145" y="15680"/>
                  <a:pt x="26169" y="15680"/>
                </a:cubicBezTo>
                <a:cubicBezTo>
                  <a:pt x="26178" y="15680"/>
                  <a:pt x="26185" y="15679"/>
                  <a:pt x="26191" y="15674"/>
                </a:cubicBezTo>
                <a:cubicBezTo>
                  <a:pt x="26208" y="15661"/>
                  <a:pt x="26265" y="15638"/>
                  <a:pt x="26301" y="15638"/>
                </a:cubicBezTo>
                <a:cubicBezTo>
                  <a:pt x="26312" y="15638"/>
                  <a:pt x="26321" y="15641"/>
                  <a:pt x="26327" y="15646"/>
                </a:cubicBezTo>
                <a:cubicBezTo>
                  <a:pt x="26350" y="15669"/>
                  <a:pt x="26429" y="15691"/>
                  <a:pt x="26503" y="15697"/>
                </a:cubicBezTo>
                <a:lnTo>
                  <a:pt x="26559" y="15708"/>
                </a:lnTo>
                <a:lnTo>
                  <a:pt x="26611" y="15714"/>
                </a:lnTo>
                <a:cubicBezTo>
                  <a:pt x="26656" y="15703"/>
                  <a:pt x="26718" y="15686"/>
                  <a:pt x="26764" y="15686"/>
                </a:cubicBezTo>
                <a:lnTo>
                  <a:pt x="26798" y="15669"/>
                </a:lnTo>
                <a:lnTo>
                  <a:pt x="26815" y="15663"/>
                </a:lnTo>
                <a:cubicBezTo>
                  <a:pt x="26820" y="15664"/>
                  <a:pt x="26826" y="15664"/>
                  <a:pt x="26835" y="15664"/>
                </a:cubicBezTo>
                <a:cubicBezTo>
                  <a:pt x="26874" y="15664"/>
                  <a:pt x="26948" y="15653"/>
                  <a:pt x="27013" y="15635"/>
                </a:cubicBezTo>
                <a:lnTo>
                  <a:pt x="27093" y="15691"/>
                </a:lnTo>
                <a:lnTo>
                  <a:pt x="27138" y="15714"/>
                </a:lnTo>
                <a:cubicBezTo>
                  <a:pt x="27218" y="15714"/>
                  <a:pt x="27291" y="15691"/>
                  <a:pt x="27297" y="15663"/>
                </a:cubicBezTo>
                <a:cubicBezTo>
                  <a:pt x="27297" y="15653"/>
                  <a:pt x="27310" y="15649"/>
                  <a:pt x="27327" y="15649"/>
                </a:cubicBezTo>
                <a:cubicBezTo>
                  <a:pt x="27359" y="15649"/>
                  <a:pt x="27407" y="15661"/>
                  <a:pt x="27422" y="15669"/>
                </a:cubicBezTo>
                <a:cubicBezTo>
                  <a:pt x="27450" y="15680"/>
                  <a:pt x="27547" y="15686"/>
                  <a:pt x="27581" y="15691"/>
                </a:cubicBezTo>
                <a:cubicBezTo>
                  <a:pt x="27583" y="15692"/>
                  <a:pt x="27586" y="15692"/>
                  <a:pt x="27589" y="15692"/>
                </a:cubicBezTo>
                <a:cubicBezTo>
                  <a:pt x="27624" y="15692"/>
                  <a:pt x="27684" y="15668"/>
                  <a:pt x="27702" y="15668"/>
                </a:cubicBezTo>
                <a:cubicBezTo>
                  <a:pt x="27703" y="15668"/>
                  <a:pt x="27705" y="15668"/>
                  <a:pt x="27706" y="15669"/>
                </a:cubicBezTo>
                <a:cubicBezTo>
                  <a:pt x="27711" y="15669"/>
                  <a:pt x="27740" y="15691"/>
                  <a:pt x="27757" y="15703"/>
                </a:cubicBezTo>
                <a:cubicBezTo>
                  <a:pt x="27770" y="15711"/>
                  <a:pt x="27852" y="15731"/>
                  <a:pt x="27877" y="15731"/>
                </a:cubicBezTo>
                <a:cubicBezTo>
                  <a:pt x="27884" y="15731"/>
                  <a:pt x="27886" y="15729"/>
                  <a:pt x="27881" y="15725"/>
                </a:cubicBezTo>
                <a:cubicBezTo>
                  <a:pt x="27870" y="15714"/>
                  <a:pt x="27869" y="15701"/>
                  <a:pt x="27885" y="15701"/>
                </a:cubicBezTo>
                <a:cubicBezTo>
                  <a:pt x="27894" y="15701"/>
                  <a:pt x="27907" y="15704"/>
                  <a:pt x="27927" y="15714"/>
                </a:cubicBezTo>
                <a:lnTo>
                  <a:pt x="27989" y="15657"/>
                </a:lnTo>
                <a:cubicBezTo>
                  <a:pt x="27999" y="15650"/>
                  <a:pt x="28014" y="15647"/>
                  <a:pt x="28034" y="15647"/>
                </a:cubicBezTo>
                <a:cubicBezTo>
                  <a:pt x="28072" y="15647"/>
                  <a:pt x="28124" y="15657"/>
                  <a:pt x="28165" y="15657"/>
                </a:cubicBezTo>
                <a:lnTo>
                  <a:pt x="28211" y="15663"/>
                </a:lnTo>
                <a:cubicBezTo>
                  <a:pt x="28245" y="15691"/>
                  <a:pt x="28279" y="15714"/>
                  <a:pt x="28290" y="15714"/>
                </a:cubicBezTo>
                <a:cubicBezTo>
                  <a:pt x="28301" y="15714"/>
                  <a:pt x="28386" y="15720"/>
                  <a:pt x="28466" y="15725"/>
                </a:cubicBezTo>
                <a:lnTo>
                  <a:pt x="28523" y="15669"/>
                </a:lnTo>
                <a:lnTo>
                  <a:pt x="28534" y="15663"/>
                </a:lnTo>
                <a:cubicBezTo>
                  <a:pt x="28587" y="15678"/>
                  <a:pt x="28630" y="15688"/>
                  <a:pt x="28649" y="15688"/>
                </a:cubicBezTo>
                <a:cubicBezTo>
                  <a:pt x="28659" y="15688"/>
                  <a:pt x="28663" y="15686"/>
                  <a:pt x="28659" y="15680"/>
                </a:cubicBezTo>
                <a:cubicBezTo>
                  <a:pt x="28653" y="15663"/>
                  <a:pt x="28636" y="15618"/>
                  <a:pt x="28647" y="15612"/>
                </a:cubicBezTo>
                <a:cubicBezTo>
                  <a:pt x="28653" y="15600"/>
                  <a:pt x="28710" y="15595"/>
                  <a:pt x="28767" y="15589"/>
                </a:cubicBezTo>
                <a:lnTo>
                  <a:pt x="28806" y="15589"/>
                </a:lnTo>
                <a:cubicBezTo>
                  <a:pt x="28812" y="15532"/>
                  <a:pt x="28818" y="15470"/>
                  <a:pt x="28829" y="15413"/>
                </a:cubicBezTo>
                <a:cubicBezTo>
                  <a:pt x="28806" y="15396"/>
                  <a:pt x="28784" y="15385"/>
                  <a:pt x="28761" y="15368"/>
                </a:cubicBezTo>
                <a:cubicBezTo>
                  <a:pt x="28750" y="15402"/>
                  <a:pt x="28738" y="15436"/>
                  <a:pt x="28727" y="15470"/>
                </a:cubicBezTo>
                <a:lnTo>
                  <a:pt x="28715" y="15476"/>
                </a:lnTo>
                <a:cubicBezTo>
                  <a:pt x="28715" y="15408"/>
                  <a:pt x="28715" y="15339"/>
                  <a:pt x="28721" y="15271"/>
                </a:cubicBezTo>
                <a:lnTo>
                  <a:pt x="28750" y="15271"/>
                </a:lnTo>
                <a:cubicBezTo>
                  <a:pt x="28750" y="15300"/>
                  <a:pt x="28750" y="15334"/>
                  <a:pt x="28750" y="15368"/>
                </a:cubicBezTo>
                <a:lnTo>
                  <a:pt x="28818" y="15357"/>
                </a:lnTo>
                <a:cubicBezTo>
                  <a:pt x="28852" y="15175"/>
                  <a:pt x="28852" y="14999"/>
                  <a:pt x="28863" y="14818"/>
                </a:cubicBezTo>
                <a:cubicBezTo>
                  <a:pt x="28869" y="14818"/>
                  <a:pt x="28886" y="14823"/>
                  <a:pt x="28897" y="14823"/>
                </a:cubicBezTo>
                <a:cubicBezTo>
                  <a:pt x="28880" y="15078"/>
                  <a:pt x="28857" y="15339"/>
                  <a:pt x="28829" y="15595"/>
                </a:cubicBezTo>
                <a:cubicBezTo>
                  <a:pt x="28863" y="15600"/>
                  <a:pt x="28897" y="15606"/>
                  <a:pt x="28925" y="15612"/>
                </a:cubicBezTo>
                <a:cubicBezTo>
                  <a:pt x="28948" y="15561"/>
                  <a:pt x="28999" y="15521"/>
                  <a:pt x="28982" y="15464"/>
                </a:cubicBezTo>
                <a:cubicBezTo>
                  <a:pt x="28971" y="15453"/>
                  <a:pt x="28948" y="15442"/>
                  <a:pt x="28942" y="15430"/>
                </a:cubicBezTo>
                <a:cubicBezTo>
                  <a:pt x="28954" y="15215"/>
                  <a:pt x="29011" y="15005"/>
                  <a:pt x="28976" y="14783"/>
                </a:cubicBezTo>
                <a:cubicBezTo>
                  <a:pt x="28994" y="14783"/>
                  <a:pt x="29028" y="14789"/>
                  <a:pt x="29045" y="14789"/>
                </a:cubicBezTo>
                <a:cubicBezTo>
                  <a:pt x="29050" y="14761"/>
                  <a:pt x="29062" y="14710"/>
                  <a:pt x="29067" y="14687"/>
                </a:cubicBezTo>
                <a:cubicBezTo>
                  <a:pt x="29045" y="14670"/>
                  <a:pt x="29022" y="14659"/>
                  <a:pt x="29005" y="14647"/>
                </a:cubicBezTo>
                <a:lnTo>
                  <a:pt x="28994" y="14698"/>
                </a:lnTo>
                <a:cubicBezTo>
                  <a:pt x="28988" y="14676"/>
                  <a:pt x="28982" y="14630"/>
                  <a:pt x="28976" y="14608"/>
                </a:cubicBezTo>
                <a:lnTo>
                  <a:pt x="28976" y="14608"/>
                </a:lnTo>
                <a:cubicBezTo>
                  <a:pt x="28988" y="14619"/>
                  <a:pt x="29011" y="14636"/>
                  <a:pt x="29022" y="14647"/>
                </a:cubicBezTo>
                <a:cubicBezTo>
                  <a:pt x="29033" y="14636"/>
                  <a:pt x="29062" y="14625"/>
                  <a:pt x="29073" y="14619"/>
                </a:cubicBezTo>
                <a:cubicBezTo>
                  <a:pt x="29067" y="14574"/>
                  <a:pt x="29067" y="14528"/>
                  <a:pt x="29062" y="14483"/>
                </a:cubicBezTo>
                <a:lnTo>
                  <a:pt x="29028" y="14471"/>
                </a:lnTo>
                <a:cubicBezTo>
                  <a:pt x="29022" y="14517"/>
                  <a:pt x="29011" y="14557"/>
                  <a:pt x="28982" y="14596"/>
                </a:cubicBezTo>
                <a:cubicBezTo>
                  <a:pt x="29005" y="14551"/>
                  <a:pt x="28999" y="14505"/>
                  <a:pt x="28982" y="14460"/>
                </a:cubicBezTo>
                <a:lnTo>
                  <a:pt x="29073" y="14460"/>
                </a:lnTo>
                <a:cubicBezTo>
                  <a:pt x="29067" y="14420"/>
                  <a:pt x="29067" y="14375"/>
                  <a:pt x="29067" y="14330"/>
                </a:cubicBezTo>
                <a:cubicBezTo>
                  <a:pt x="29056" y="14358"/>
                  <a:pt x="29028" y="14420"/>
                  <a:pt x="29011" y="14454"/>
                </a:cubicBezTo>
                <a:cubicBezTo>
                  <a:pt x="28999" y="14415"/>
                  <a:pt x="28999" y="14381"/>
                  <a:pt x="29022" y="14341"/>
                </a:cubicBezTo>
                <a:cubicBezTo>
                  <a:pt x="28994" y="14256"/>
                  <a:pt x="29011" y="14171"/>
                  <a:pt x="29005" y="14086"/>
                </a:cubicBezTo>
                <a:lnTo>
                  <a:pt x="29050" y="14074"/>
                </a:lnTo>
                <a:cubicBezTo>
                  <a:pt x="29033" y="14063"/>
                  <a:pt x="29005" y="14035"/>
                  <a:pt x="28988" y="14017"/>
                </a:cubicBezTo>
                <a:cubicBezTo>
                  <a:pt x="29011" y="14012"/>
                  <a:pt x="29039" y="14006"/>
                  <a:pt x="29067" y="13995"/>
                </a:cubicBezTo>
                <a:cubicBezTo>
                  <a:pt x="29045" y="13966"/>
                  <a:pt x="29016" y="13938"/>
                  <a:pt x="28994" y="13910"/>
                </a:cubicBezTo>
                <a:cubicBezTo>
                  <a:pt x="28999" y="13887"/>
                  <a:pt x="29005" y="13859"/>
                  <a:pt x="29005" y="13830"/>
                </a:cubicBezTo>
                <a:cubicBezTo>
                  <a:pt x="29022" y="13870"/>
                  <a:pt x="29050" y="13898"/>
                  <a:pt x="29079" y="13927"/>
                </a:cubicBezTo>
                <a:cubicBezTo>
                  <a:pt x="29073" y="13904"/>
                  <a:pt x="29067" y="13853"/>
                  <a:pt x="29062" y="13830"/>
                </a:cubicBezTo>
                <a:lnTo>
                  <a:pt x="29130" y="13830"/>
                </a:lnTo>
                <a:cubicBezTo>
                  <a:pt x="29107" y="13819"/>
                  <a:pt x="29073" y="13796"/>
                  <a:pt x="29050" y="13785"/>
                </a:cubicBezTo>
                <a:cubicBezTo>
                  <a:pt x="29064" y="13757"/>
                  <a:pt x="29055" y="13677"/>
                  <a:pt x="29090" y="13677"/>
                </a:cubicBezTo>
                <a:cubicBezTo>
                  <a:pt x="29098" y="13677"/>
                  <a:pt x="29107" y="13681"/>
                  <a:pt x="29118" y="13688"/>
                </a:cubicBezTo>
                <a:cubicBezTo>
                  <a:pt x="29175" y="13791"/>
                  <a:pt x="29079" y="13949"/>
                  <a:pt x="29198" y="14035"/>
                </a:cubicBezTo>
                <a:lnTo>
                  <a:pt x="29141" y="14035"/>
                </a:lnTo>
                <a:cubicBezTo>
                  <a:pt x="29124" y="14335"/>
                  <a:pt x="29147" y="14636"/>
                  <a:pt x="29130" y="14931"/>
                </a:cubicBezTo>
                <a:cubicBezTo>
                  <a:pt x="29147" y="14942"/>
                  <a:pt x="29164" y="14954"/>
                  <a:pt x="29186" y="14965"/>
                </a:cubicBezTo>
                <a:cubicBezTo>
                  <a:pt x="29175" y="14971"/>
                  <a:pt x="29152" y="14976"/>
                  <a:pt x="29141" y="14976"/>
                </a:cubicBezTo>
                <a:cubicBezTo>
                  <a:pt x="29152" y="15124"/>
                  <a:pt x="29062" y="15277"/>
                  <a:pt x="29118" y="15419"/>
                </a:cubicBezTo>
                <a:cubicBezTo>
                  <a:pt x="29062" y="15481"/>
                  <a:pt x="29067" y="15566"/>
                  <a:pt x="29067" y="15646"/>
                </a:cubicBezTo>
                <a:cubicBezTo>
                  <a:pt x="29096" y="15646"/>
                  <a:pt x="29118" y="15646"/>
                  <a:pt x="29141" y="15652"/>
                </a:cubicBezTo>
                <a:cubicBezTo>
                  <a:pt x="29147" y="15544"/>
                  <a:pt x="29169" y="15436"/>
                  <a:pt x="29147" y="15328"/>
                </a:cubicBezTo>
                <a:cubicBezTo>
                  <a:pt x="29135" y="15288"/>
                  <a:pt x="29175" y="15254"/>
                  <a:pt x="29192" y="15220"/>
                </a:cubicBezTo>
                <a:cubicBezTo>
                  <a:pt x="29169" y="15203"/>
                  <a:pt x="29152" y="15181"/>
                  <a:pt x="29141" y="15164"/>
                </a:cubicBezTo>
                <a:cubicBezTo>
                  <a:pt x="29152" y="15158"/>
                  <a:pt x="29181" y="15152"/>
                  <a:pt x="29198" y="15147"/>
                </a:cubicBezTo>
                <a:cubicBezTo>
                  <a:pt x="29164" y="14840"/>
                  <a:pt x="29249" y="14539"/>
                  <a:pt x="29243" y="14233"/>
                </a:cubicBezTo>
                <a:cubicBezTo>
                  <a:pt x="29198" y="14182"/>
                  <a:pt x="29243" y="14125"/>
                  <a:pt x="29254" y="14069"/>
                </a:cubicBezTo>
                <a:cubicBezTo>
                  <a:pt x="29243" y="13995"/>
                  <a:pt x="29232" y="13927"/>
                  <a:pt x="29237" y="13853"/>
                </a:cubicBezTo>
                <a:lnTo>
                  <a:pt x="29209" y="13808"/>
                </a:lnTo>
                <a:cubicBezTo>
                  <a:pt x="29220" y="13774"/>
                  <a:pt x="29232" y="13739"/>
                  <a:pt x="29249" y="13705"/>
                </a:cubicBezTo>
                <a:cubicBezTo>
                  <a:pt x="29237" y="13677"/>
                  <a:pt x="29232" y="13643"/>
                  <a:pt x="29220" y="13609"/>
                </a:cubicBezTo>
                <a:cubicBezTo>
                  <a:pt x="29232" y="13603"/>
                  <a:pt x="29243" y="13581"/>
                  <a:pt x="29254" y="13575"/>
                </a:cubicBezTo>
                <a:lnTo>
                  <a:pt x="29220" y="13575"/>
                </a:lnTo>
                <a:cubicBezTo>
                  <a:pt x="29226" y="13518"/>
                  <a:pt x="29226" y="13467"/>
                  <a:pt x="29220" y="13416"/>
                </a:cubicBezTo>
                <a:cubicBezTo>
                  <a:pt x="29232" y="13410"/>
                  <a:pt x="29243" y="13405"/>
                  <a:pt x="29254" y="13405"/>
                </a:cubicBezTo>
                <a:cubicBezTo>
                  <a:pt x="29243" y="13393"/>
                  <a:pt x="29226" y="13371"/>
                  <a:pt x="29215" y="13365"/>
                </a:cubicBezTo>
                <a:cubicBezTo>
                  <a:pt x="29254" y="13263"/>
                  <a:pt x="29175" y="13161"/>
                  <a:pt x="29203" y="13064"/>
                </a:cubicBezTo>
                <a:cubicBezTo>
                  <a:pt x="29124" y="12922"/>
                  <a:pt x="29175" y="12758"/>
                  <a:pt x="29135" y="12605"/>
                </a:cubicBezTo>
                <a:cubicBezTo>
                  <a:pt x="29118" y="12599"/>
                  <a:pt x="29090" y="12582"/>
                  <a:pt x="29079" y="12576"/>
                </a:cubicBezTo>
                <a:cubicBezTo>
                  <a:pt x="29084" y="12571"/>
                  <a:pt x="29107" y="12548"/>
                  <a:pt x="29118" y="12537"/>
                </a:cubicBezTo>
                <a:cubicBezTo>
                  <a:pt x="29084" y="12355"/>
                  <a:pt x="29118" y="12151"/>
                  <a:pt x="29039" y="11981"/>
                </a:cubicBezTo>
                <a:cubicBezTo>
                  <a:pt x="29028" y="11981"/>
                  <a:pt x="28999" y="11986"/>
                  <a:pt x="28988" y="11986"/>
                </a:cubicBezTo>
                <a:cubicBezTo>
                  <a:pt x="29005" y="12071"/>
                  <a:pt x="29022" y="12162"/>
                  <a:pt x="29045" y="12247"/>
                </a:cubicBezTo>
                <a:cubicBezTo>
                  <a:pt x="29039" y="12253"/>
                  <a:pt x="29028" y="12270"/>
                  <a:pt x="29022" y="12281"/>
                </a:cubicBezTo>
                <a:cubicBezTo>
                  <a:pt x="29067" y="12406"/>
                  <a:pt x="29050" y="12554"/>
                  <a:pt x="29062" y="12684"/>
                </a:cubicBezTo>
                <a:cubicBezTo>
                  <a:pt x="29073" y="12690"/>
                  <a:pt x="29096" y="12707"/>
                  <a:pt x="29107" y="12713"/>
                </a:cubicBezTo>
                <a:cubicBezTo>
                  <a:pt x="29096" y="12747"/>
                  <a:pt x="29084" y="12781"/>
                  <a:pt x="29073" y="12815"/>
                </a:cubicBezTo>
                <a:cubicBezTo>
                  <a:pt x="29090" y="12832"/>
                  <a:pt x="29124" y="12860"/>
                  <a:pt x="29141" y="12871"/>
                </a:cubicBezTo>
                <a:cubicBezTo>
                  <a:pt x="29124" y="12877"/>
                  <a:pt x="29101" y="12883"/>
                  <a:pt x="29084" y="12888"/>
                </a:cubicBezTo>
                <a:cubicBezTo>
                  <a:pt x="29096" y="12905"/>
                  <a:pt x="29113" y="12934"/>
                  <a:pt x="29118" y="12951"/>
                </a:cubicBezTo>
                <a:cubicBezTo>
                  <a:pt x="29096" y="12968"/>
                  <a:pt x="29067" y="12979"/>
                  <a:pt x="29045" y="12996"/>
                </a:cubicBezTo>
                <a:cubicBezTo>
                  <a:pt x="29062" y="12991"/>
                  <a:pt x="29090" y="12991"/>
                  <a:pt x="29107" y="12991"/>
                </a:cubicBezTo>
                <a:cubicBezTo>
                  <a:pt x="29107" y="13217"/>
                  <a:pt x="29107" y="13450"/>
                  <a:pt x="29130" y="13677"/>
                </a:cubicBezTo>
                <a:cubicBezTo>
                  <a:pt x="29084" y="13666"/>
                  <a:pt x="29039" y="13649"/>
                  <a:pt x="28994" y="13637"/>
                </a:cubicBezTo>
                <a:cubicBezTo>
                  <a:pt x="29011" y="13637"/>
                  <a:pt x="29050" y="13632"/>
                  <a:pt x="29067" y="13632"/>
                </a:cubicBezTo>
                <a:cubicBezTo>
                  <a:pt x="29067" y="13518"/>
                  <a:pt x="29050" y="13410"/>
                  <a:pt x="29039" y="13303"/>
                </a:cubicBezTo>
                <a:cubicBezTo>
                  <a:pt x="29028" y="13308"/>
                  <a:pt x="28999" y="13314"/>
                  <a:pt x="28988" y="13320"/>
                </a:cubicBezTo>
                <a:cubicBezTo>
                  <a:pt x="28954" y="13172"/>
                  <a:pt x="28937" y="13019"/>
                  <a:pt x="28937" y="12866"/>
                </a:cubicBezTo>
                <a:lnTo>
                  <a:pt x="28937" y="12866"/>
                </a:lnTo>
                <a:cubicBezTo>
                  <a:pt x="28982" y="12894"/>
                  <a:pt x="28994" y="12934"/>
                  <a:pt x="28999" y="12985"/>
                </a:cubicBezTo>
                <a:lnTo>
                  <a:pt x="29011" y="12985"/>
                </a:lnTo>
                <a:cubicBezTo>
                  <a:pt x="29011" y="12951"/>
                  <a:pt x="29011" y="12917"/>
                  <a:pt x="29011" y="12883"/>
                </a:cubicBezTo>
                <a:cubicBezTo>
                  <a:pt x="28976" y="12871"/>
                  <a:pt x="28942" y="12860"/>
                  <a:pt x="28908" y="12849"/>
                </a:cubicBezTo>
                <a:cubicBezTo>
                  <a:pt x="28925" y="12809"/>
                  <a:pt x="28971" y="12820"/>
                  <a:pt x="29005" y="12815"/>
                </a:cubicBezTo>
                <a:cubicBezTo>
                  <a:pt x="28982" y="12747"/>
                  <a:pt x="28976" y="12678"/>
                  <a:pt x="28959" y="12610"/>
                </a:cubicBezTo>
                <a:cubicBezTo>
                  <a:pt x="28948" y="12644"/>
                  <a:pt x="28937" y="12678"/>
                  <a:pt x="28925" y="12718"/>
                </a:cubicBezTo>
                <a:cubicBezTo>
                  <a:pt x="28925" y="12627"/>
                  <a:pt x="28840" y="12508"/>
                  <a:pt x="28937" y="12446"/>
                </a:cubicBezTo>
                <a:cubicBezTo>
                  <a:pt x="28931" y="12400"/>
                  <a:pt x="28920" y="12349"/>
                  <a:pt x="28914" y="12304"/>
                </a:cubicBezTo>
                <a:cubicBezTo>
                  <a:pt x="28908" y="12332"/>
                  <a:pt x="28908" y="12361"/>
                  <a:pt x="28908" y="12389"/>
                </a:cubicBezTo>
                <a:lnTo>
                  <a:pt x="28886" y="12389"/>
                </a:lnTo>
                <a:cubicBezTo>
                  <a:pt x="28880" y="12349"/>
                  <a:pt x="28869" y="12304"/>
                  <a:pt x="28857" y="12259"/>
                </a:cubicBezTo>
                <a:cubicBezTo>
                  <a:pt x="28874" y="12253"/>
                  <a:pt x="28903" y="12247"/>
                  <a:pt x="28914" y="12247"/>
                </a:cubicBezTo>
                <a:cubicBezTo>
                  <a:pt x="28852" y="12247"/>
                  <a:pt x="28852" y="12208"/>
                  <a:pt x="28857" y="12156"/>
                </a:cubicBezTo>
                <a:lnTo>
                  <a:pt x="28857" y="12156"/>
                </a:lnTo>
                <a:cubicBezTo>
                  <a:pt x="28874" y="12162"/>
                  <a:pt x="28903" y="12168"/>
                  <a:pt x="28920" y="12174"/>
                </a:cubicBezTo>
                <a:cubicBezTo>
                  <a:pt x="28880" y="12037"/>
                  <a:pt x="28863" y="11901"/>
                  <a:pt x="28840" y="11759"/>
                </a:cubicBezTo>
                <a:cubicBezTo>
                  <a:pt x="28840" y="11776"/>
                  <a:pt x="28840" y="11816"/>
                  <a:pt x="28840" y="11833"/>
                </a:cubicBezTo>
                <a:lnTo>
                  <a:pt x="28789" y="11850"/>
                </a:lnTo>
                <a:cubicBezTo>
                  <a:pt x="28784" y="11799"/>
                  <a:pt x="28772" y="11748"/>
                  <a:pt x="28767" y="11703"/>
                </a:cubicBezTo>
                <a:cubicBezTo>
                  <a:pt x="28784" y="11703"/>
                  <a:pt x="28812" y="11703"/>
                  <a:pt x="28823" y="11708"/>
                </a:cubicBezTo>
                <a:cubicBezTo>
                  <a:pt x="28806" y="11538"/>
                  <a:pt x="28778" y="11362"/>
                  <a:pt x="28721" y="11203"/>
                </a:cubicBezTo>
                <a:lnTo>
                  <a:pt x="28721" y="11203"/>
                </a:lnTo>
                <a:cubicBezTo>
                  <a:pt x="28721" y="11294"/>
                  <a:pt x="28755" y="11385"/>
                  <a:pt x="28744" y="11476"/>
                </a:cubicBezTo>
                <a:cubicBezTo>
                  <a:pt x="28687" y="11345"/>
                  <a:pt x="28664" y="11209"/>
                  <a:pt x="28653" y="11073"/>
                </a:cubicBezTo>
                <a:cubicBezTo>
                  <a:pt x="28664" y="11061"/>
                  <a:pt x="28670" y="11050"/>
                  <a:pt x="28676" y="11044"/>
                </a:cubicBezTo>
                <a:lnTo>
                  <a:pt x="28676" y="11044"/>
                </a:lnTo>
                <a:cubicBezTo>
                  <a:pt x="28670" y="11101"/>
                  <a:pt x="28664" y="11164"/>
                  <a:pt x="28710" y="11209"/>
                </a:cubicBezTo>
                <a:cubicBezTo>
                  <a:pt x="28727" y="11169"/>
                  <a:pt x="28738" y="11130"/>
                  <a:pt x="28750" y="11090"/>
                </a:cubicBezTo>
                <a:cubicBezTo>
                  <a:pt x="28733" y="11078"/>
                  <a:pt x="28693" y="11056"/>
                  <a:pt x="28676" y="11039"/>
                </a:cubicBezTo>
                <a:cubicBezTo>
                  <a:pt x="28698" y="10999"/>
                  <a:pt x="28687" y="10954"/>
                  <a:pt x="28670" y="10908"/>
                </a:cubicBezTo>
                <a:cubicBezTo>
                  <a:pt x="28636" y="10942"/>
                  <a:pt x="28636" y="10988"/>
                  <a:pt x="28636" y="11027"/>
                </a:cubicBezTo>
                <a:cubicBezTo>
                  <a:pt x="28608" y="10976"/>
                  <a:pt x="28591" y="10914"/>
                  <a:pt x="28579" y="10852"/>
                </a:cubicBezTo>
                <a:cubicBezTo>
                  <a:pt x="28602" y="10852"/>
                  <a:pt x="28625" y="10857"/>
                  <a:pt x="28647" y="10857"/>
                </a:cubicBezTo>
                <a:cubicBezTo>
                  <a:pt x="28636" y="10806"/>
                  <a:pt x="28625" y="10761"/>
                  <a:pt x="28613" y="10710"/>
                </a:cubicBezTo>
                <a:cubicBezTo>
                  <a:pt x="28596" y="10744"/>
                  <a:pt x="28585" y="10778"/>
                  <a:pt x="28574" y="10806"/>
                </a:cubicBezTo>
                <a:cubicBezTo>
                  <a:pt x="28557" y="10732"/>
                  <a:pt x="28545" y="10653"/>
                  <a:pt x="28534" y="10579"/>
                </a:cubicBezTo>
                <a:cubicBezTo>
                  <a:pt x="28562" y="10562"/>
                  <a:pt x="28591" y="10551"/>
                  <a:pt x="28619" y="10539"/>
                </a:cubicBezTo>
                <a:cubicBezTo>
                  <a:pt x="28489" y="10466"/>
                  <a:pt x="28528" y="10273"/>
                  <a:pt x="28432" y="10171"/>
                </a:cubicBezTo>
                <a:lnTo>
                  <a:pt x="28432" y="10171"/>
                </a:lnTo>
                <a:cubicBezTo>
                  <a:pt x="28437" y="10188"/>
                  <a:pt x="28449" y="10227"/>
                  <a:pt x="28454" y="10244"/>
                </a:cubicBezTo>
                <a:cubicBezTo>
                  <a:pt x="28443" y="10250"/>
                  <a:pt x="28420" y="10256"/>
                  <a:pt x="28415" y="10261"/>
                </a:cubicBezTo>
                <a:cubicBezTo>
                  <a:pt x="28409" y="10239"/>
                  <a:pt x="28409" y="10193"/>
                  <a:pt x="28403" y="10176"/>
                </a:cubicBezTo>
                <a:cubicBezTo>
                  <a:pt x="28392" y="10159"/>
                  <a:pt x="28375" y="10142"/>
                  <a:pt x="28364" y="10125"/>
                </a:cubicBezTo>
                <a:cubicBezTo>
                  <a:pt x="28386" y="10125"/>
                  <a:pt x="28432" y="10120"/>
                  <a:pt x="28454" y="10120"/>
                </a:cubicBezTo>
                <a:cubicBezTo>
                  <a:pt x="28437" y="10069"/>
                  <a:pt x="28426" y="10012"/>
                  <a:pt x="28375" y="9978"/>
                </a:cubicBezTo>
                <a:cubicBezTo>
                  <a:pt x="28358" y="9921"/>
                  <a:pt x="28352" y="9859"/>
                  <a:pt x="28347" y="9796"/>
                </a:cubicBezTo>
                <a:cubicBezTo>
                  <a:pt x="28335" y="9791"/>
                  <a:pt x="28318" y="9768"/>
                  <a:pt x="28307" y="9756"/>
                </a:cubicBezTo>
                <a:cubicBezTo>
                  <a:pt x="28301" y="9688"/>
                  <a:pt x="28279" y="9620"/>
                  <a:pt x="28250" y="9552"/>
                </a:cubicBezTo>
                <a:lnTo>
                  <a:pt x="28250" y="9552"/>
                </a:lnTo>
                <a:cubicBezTo>
                  <a:pt x="28273" y="9564"/>
                  <a:pt x="28307" y="9581"/>
                  <a:pt x="28324" y="9592"/>
                </a:cubicBezTo>
                <a:cubicBezTo>
                  <a:pt x="28256" y="9541"/>
                  <a:pt x="28239" y="9456"/>
                  <a:pt x="28171" y="9410"/>
                </a:cubicBezTo>
                <a:lnTo>
                  <a:pt x="28171" y="9410"/>
                </a:lnTo>
                <a:cubicBezTo>
                  <a:pt x="28182" y="9478"/>
                  <a:pt x="28199" y="9547"/>
                  <a:pt x="28211" y="9609"/>
                </a:cubicBezTo>
                <a:cubicBezTo>
                  <a:pt x="28108" y="9410"/>
                  <a:pt x="28029" y="9195"/>
                  <a:pt x="27967" y="8979"/>
                </a:cubicBezTo>
                <a:lnTo>
                  <a:pt x="27967" y="8979"/>
                </a:lnTo>
                <a:cubicBezTo>
                  <a:pt x="27989" y="9019"/>
                  <a:pt x="28006" y="9053"/>
                  <a:pt x="28029" y="9087"/>
                </a:cubicBezTo>
                <a:cubicBezTo>
                  <a:pt x="28063" y="9059"/>
                  <a:pt x="28052" y="9013"/>
                  <a:pt x="28052" y="8968"/>
                </a:cubicBezTo>
                <a:cubicBezTo>
                  <a:pt x="28023" y="8939"/>
                  <a:pt x="27995" y="8905"/>
                  <a:pt x="27972" y="8871"/>
                </a:cubicBezTo>
                <a:cubicBezTo>
                  <a:pt x="27978" y="8860"/>
                  <a:pt x="27995" y="8843"/>
                  <a:pt x="28001" y="8837"/>
                </a:cubicBezTo>
                <a:cubicBezTo>
                  <a:pt x="27951" y="8832"/>
                  <a:pt x="27854" y="8667"/>
                  <a:pt x="27941" y="8667"/>
                </a:cubicBezTo>
                <a:cubicBezTo>
                  <a:pt x="27943" y="8667"/>
                  <a:pt x="27946" y="8667"/>
                  <a:pt x="27950" y="8667"/>
                </a:cubicBezTo>
                <a:cubicBezTo>
                  <a:pt x="28074" y="8837"/>
                  <a:pt x="28103" y="9064"/>
                  <a:pt x="28245" y="9229"/>
                </a:cubicBezTo>
                <a:cubicBezTo>
                  <a:pt x="28239" y="9240"/>
                  <a:pt x="28228" y="9257"/>
                  <a:pt x="28228" y="9269"/>
                </a:cubicBezTo>
                <a:cubicBezTo>
                  <a:pt x="28284" y="9382"/>
                  <a:pt x="28313" y="9507"/>
                  <a:pt x="28352" y="9626"/>
                </a:cubicBezTo>
                <a:cubicBezTo>
                  <a:pt x="28381" y="9620"/>
                  <a:pt x="28437" y="9615"/>
                  <a:pt x="28460" y="9615"/>
                </a:cubicBezTo>
                <a:cubicBezTo>
                  <a:pt x="28443" y="9547"/>
                  <a:pt x="28409" y="9478"/>
                  <a:pt x="28330" y="9456"/>
                </a:cubicBezTo>
                <a:cubicBezTo>
                  <a:pt x="28324" y="9433"/>
                  <a:pt x="28324" y="9405"/>
                  <a:pt x="28318" y="9371"/>
                </a:cubicBezTo>
                <a:cubicBezTo>
                  <a:pt x="28352" y="9314"/>
                  <a:pt x="28279" y="9257"/>
                  <a:pt x="28262" y="9206"/>
                </a:cubicBezTo>
                <a:lnTo>
                  <a:pt x="28330" y="9195"/>
                </a:lnTo>
                <a:cubicBezTo>
                  <a:pt x="28313" y="9195"/>
                  <a:pt x="28279" y="9189"/>
                  <a:pt x="28262" y="9189"/>
                </a:cubicBezTo>
                <a:cubicBezTo>
                  <a:pt x="28273" y="9155"/>
                  <a:pt x="28284" y="9104"/>
                  <a:pt x="28296" y="9070"/>
                </a:cubicBezTo>
                <a:cubicBezTo>
                  <a:pt x="28267" y="9059"/>
                  <a:pt x="28239" y="9042"/>
                  <a:pt x="28211" y="9030"/>
                </a:cubicBezTo>
                <a:cubicBezTo>
                  <a:pt x="28222" y="9013"/>
                  <a:pt x="28239" y="8985"/>
                  <a:pt x="28250" y="8968"/>
                </a:cubicBezTo>
                <a:lnTo>
                  <a:pt x="28250" y="8968"/>
                </a:lnTo>
                <a:cubicBezTo>
                  <a:pt x="28239" y="8973"/>
                  <a:pt x="28216" y="8985"/>
                  <a:pt x="28211" y="8991"/>
                </a:cubicBezTo>
                <a:cubicBezTo>
                  <a:pt x="28199" y="8945"/>
                  <a:pt x="28171" y="8888"/>
                  <a:pt x="28199" y="8843"/>
                </a:cubicBezTo>
                <a:lnTo>
                  <a:pt x="28199" y="8843"/>
                </a:lnTo>
                <a:cubicBezTo>
                  <a:pt x="28188" y="8849"/>
                  <a:pt x="28171" y="8860"/>
                  <a:pt x="28159" y="8866"/>
                </a:cubicBezTo>
                <a:cubicBezTo>
                  <a:pt x="28108" y="8718"/>
                  <a:pt x="28023" y="8593"/>
                  <a:pt x="27961" y="8452"/>
                </a:cubicBezTo>
                <a:cubicBezTo>
                  <a:pt x="27975" y="8452"/>
                  <a:pt x="27997" y="8455"/>
                  <a:pt x="28013" y="8460"/>
                </a:cubicBezTo>
                <a:lnTo>
                  <a:pt x="28013" y="8460"/>
                </a:lnTo>
                <a:cubicBezTo>
                  <a:pt x="27927" y="8430"/>
                  <a:pt x="27854" y="8295"/>
                  <a:pt x="27887" y="8213"/>
                </a:cubicBezTo>
                <a:cubicBezTo>
                  <a:pt x="27898" y="8173"/>
                  <a:pt x="27842" y="8173"/>
                  <a:pt x="27819" y="8151"/>
                </a:cubicBezTo>
                <a:cubicBezTo>
                  <a:pt x="27779" y="8060"/>
                  <a:pt x="27728" y="7998"/>
                  <a:pt x="27620" y="7969"/>
                </a:cubicBezTo>
                <a:cubicBezTo>
                  <a:pt x="27632" y="7958"/>
                  <a:pt x="27666" y="7941"/>
                  <a:pt x="27683" y="7930"/>
                </a:cubicBezTo>
                <a:cubicBezTo>
                  <a:pt x="27660" y="7930"/>
                  <a:pt x="27620" y="7935"/>
                  <a:pt x="27603" y="7935"/>
                </a:cubicBezTo>
                <a:cubicBezTo>
                  <a:pt x="27609" y="7901"/>
                  <a:pt x="27654" y="7844"/>
                  <a:pt x="27592" y="7827"/>
                </a:cubicBezTo>
                <a:cubicBezTo>
                  <a:pt x="27558" y="7771"/>
                  <a:pt x="27535" y="7714"/>
                  <a:pt x="27507" y="7657"/>
                </a:cubicBezTo>
                <a:lnTo>
                  <a:pt x="27507" y="7657"/>
                </a:lnTo>
                <a:cubicBezTo>
                  <a:pt x="27507" y="7731"/>
                  <a:pt x="27524" y="7799"/>
                  <a:pt x="27547" y="7867"/>
                </a:cubicBezTo>
                <a:cubicBezTo>
                  <a:pt x="27564" y="7861"/>
                  <a:pt x="27598" y="7856"/>
                  <a:pt x="27609" y="7850"/>
                </a:cubicBezTo>
                <a:lnTo>
                  <a:pt x="27609" y="7850"/>
                </a:lnTo>
                <a:cubicBezTo>
                  <a:pt x="27575" y="7907"/>
                  <a:pt x="27575" y="7952"/>
                  <a:pt x="27637" y="7986"/>
                </a:cubicBezTo>
                <a:lnTo>
                  <a:pt x="27581" y="8003"/>
                </a:lnTo>
                <a:cubicBezTo>
                  <a:pt x="27643" y="8003"/>
                  <a:pt x="27706" y="8020"/>
                  <a:pt x="27757" y="8054"/>
                </a:cubicBezTo>
                <a:cubicBezTo>
                  <a:pt x="27757" y="8134"/>
                  <a:pt x="27694" y="8179"/>
                  <a:pt x="27632" y="8225"/>
                </a:cubicBezTo>
                <a:cubicBezTo>
                  <a:pt x="27649" y="8293"/>
                  <a:pt x="27677" y="8355"/>
                  <a:pt x="27700" y="8417"/>
                </a:cubicBezTo>
                <a:cubicBezTo>
                  <a:pt x="27513" y="8111"/>
                  <a:pt x="27331" y="7805"/>
                  <a:pt x="27167" y="7481"/>
                </a:cubicBezTo>
                <a:lnTo>
                  <a:pt x="27167" y="7481"/>
                </a:lnTo>
                <a:cubicBezTo>
                  <a:pt x="27184" y="7487"/>
                  <a:pt x="27218" y="7498"/>
                  <a:pt x="27235" y="7498"/>
                </a:cubicBezTo>
                <a:lnTo>
                  <a:pt x="27223" y="7470"/>
                </a:lnTo>
                <a:cubicBezTo>
                  <a:pt x="27209" y="7473"/>
                  <a:pt x="27196" y="7475"/>
                  <a:pt x="27184" y="7475"/>
                </a:cubicBezTo>
                <a:cubicBezTo>
                  <a:pt x="27139" y="7475"/>
                  <a:pt x="27111" y="7448"/>
                  <a:pt x="27115" y="7385"/>
                </a:cubicBezTo>
                <a:lnTo>
                  <a:pt x="27115" y="7385"/>
                </a:lnTo>
                <a:cubicBezTo>
                  <a:pt x="27138" y="7396"/>
                  <a:pt x="27178" y="7419"/>
                  <a:pt x="27195" y="7430"/>
                </a:cubicBezTo>
                <a:cubicBezTo>
                  <a:pt x="27184" y="7413"/>
                  <a:pt x="27172" y="7396"/>
                  <a:pt x="27161" y="7373"/>
                </a:cubicBezTo>
                <a:cubicBezTo>
                  <a:pt x="27138" y="7379"/>
                  <a:pt x="27115" y="7385"/>
                  <a:pt x="27093" y="7385"/>
                </a:cubicBezTo>
                <a:cubicBezTo>
                  <a:pt x="27030" y="7294"/>
                  <a:pt x="26985" y="7192"/>
                  <a:pt x="26923" y="7101"/>
                </a:cubicBezTo>
                <a:cubicBezTo>
                  <a:pt x="26871" y="6976"/>
                  <a:pt x="26701" y="6869"/>
                  <a:pt x="26741" y="6732"/>
                </a:cubicBezTo>
                <a:cubicBezTo>
                  <a:pt x="26718" y="6670"/>
                  <a:pt x="26696" y="6613"/>
                  <a:pt x="26673" y="6556"/>
                </a:cubicBezTo>
                <a:cubicBezTo>
                  <a:pt x="26662" y="6551"/>
                  <a:pt x="26639" y="6534"/>
                  <a:pt x="26628" y="6528"/>
                </a:cubicBezTo>
                <a:cubicBezTo>
                  <a:pt x="26618" y="6486"/>
                  <a:pt x="26593" y="6456"/>
                  <a:pt x="26550" y="6456"/>
                </a:cubicBezTo>
                <a:cubicBezTo>
                  <a:pt x="26541" y="6456"/>
                  <a:pt x="26531" y="6457"/>
                  <a:pt x="26520" y="6460"/>
                </a:cubicBezTo>
                <a:cubicBezTo>
                  <a:pt x="26542" y="6488"/>
                  <a:pt x="26559" y="6522"/>
                  <a:pt x="26582" y="6551"/>
                </a:cubicBezTo>
                <a:cubicBezTo>
                  <a:pt x="26537" y="6517"/>
                  <a:pt x="26503" y="6471"/>
                  <a:pt x="26463" y="6426"/>
                </a:cubicBezTo>
                <a:cubicBezTo>
                  <a:pt x="26486" y="6420"/>
                  <a:pt x="26520" y="6415"/>
                  <a:pt x="26542" y="6409"/>
                </a:cubicBezTo>
                <a:cubicBezTo>
                  <a:pt x="26514" y="6386"/>
                  <a:pt x="26486" y="6369"/>
                  <a:pt x="26463" y="6347"/>
                </a:cubicBezTo>
                <a:cubicBezTo>
                  <a:pt x="26491" y="6335"/>
                  <a:pt x="26525" y="6324"/>
                  <a:pt x="26559" y="6312"/>
                </a:cubicBezTo>
                <a:cubicBezTo>
                  <a:pt x="26582" y="6341"/>
                  <a:pt x="26605" y="6364"/>
                  <a:pt x="26628" y="6392"/>
                </a:cubicBezTo>
                <a:cubicBezTo>
                  <a:pt x="26628" y="6398"/>
                  <a:pt x="26628" y="6415"/>
                  <a:pt x="26628" y="6420"/>
                </a:cubicBezTo>
                <a:cubicBezTo>
                  <a:pt x="26679" y="6500"/>
                  <a:pt x="26741" y="6556"/>
                  <a:pt x="26809" y="6608"/>
                </a:cubicBezTo>
                <a:cubicBezTo>
                  <a:pt x="26809" y="6630"/>
                  <a:pt x="26809" y="6670"/>
                  <a:pt x="26809" y="6693"/>
                </a:cubicBezTo>
                <a:cubicBezTo>
                  <a:pt x="26826" y="6687"/>
                  <a:pt x="26860" y="6676"/>
                  <a:pt x="26883" y="6670"/>
                </a:cubicBezTo>
                <a:cubicBezTo>
                  <a:pt x="26854" y="6522"/>
                  <a:pt x="26730" y="6420"/>
                  <a:pt x="26656" y="6290"/>
                </a:cubicBezTo>
                <a:lnTo>
                  <a:pt x="26701" y="6278"/>
                </a:lnTo>
                <a:cubicBezTo>
                  <a:pt x="26684" y="6278"/>
                  <a:pt x="26656" y="6284"/>
                  <a:pt x="26645" y="6284"/>
                </a:cubicBezTo>
                <a:cubicBezTo>
                  <a:pt x="26611" y="6216"/>
                  <a:pt x="26565" y="6159"/>
                  <a:pt x="26497" y="6108"/>
                </a:cubicBezTo>
                <a:cubicBezTo>
                  <a:pt x="26486" y="6057"/>
                  <a:pt x="26452" y="6006"/>
                  <a:pt x="26384" y="6006"/>
                </a:cubicBezTo>
                <a:cubicBezTo>
                  <a:pt x="26395" y="5995"/>
                  <a:pt x="26418" y="5972"/>
                  <a:pt x="26429" y="5966"/>
                </a:cubicBezTo>
                <a:lnTo>
                  <a:pt x="26429" y="5966"/>
                </a:lnTo>
                <a:cubicBezTo>
                  <a:pt x="26406" y="5972"/>
                  <a:pt x="26372" y="5983"/>
                  <a:pt x="26350" y="5995"/>
                </a:cubicBezTo>
                <a:cubicBezTo>
                  <a:pt x="26350" y="5972"/>
                  <a:pt x="26350" y="5921"/>
                  <a:pt x="26344" y="5898"/>
                </a:cubicBezTo>
                <a:cubicBezTo>
                  <a:pt x="26338" y="5904"/>
                  <a:pt x="26315" y="5904"/>
                  <a:pt x="26310" y="5904"/>
                </a:cubicBezTo>
                <a:cubicBezTo>
                  <a:pt x="26338" y="5989"/>
                  <a:pt x="26367" y="6091"/>
                  <a:pt x="26469" y="6108"/>
                </a:cubicBezTo>
                <a:cubicBezTo>
                  <a:pt x="26469" y="6131"/>
                  <a:pt x="26469" y="6171"/>
                  <a:pt x="26469" y="6188"/>
                </a:cubicBezTo>
                <a:cubicBezTo>
                  <a:pt x="26497" y="6227"/>
                  <a:pt x="26531" y="6261"/>
                  <a:pt x="26559" y="6301"/>
                </a:cubicBezTo>
                <a:cubicBezTo>
                  <a:pt x="26531" y="6307"/>
                  <a:pt x="26474" y="6318"/>
                  <a:pt x="26440" y="6324"/>
                </a:cubicBezTo>
                <a:cubicBezTo>
                  <a:pt x="26440" y="6307"/>
                  <a:pt x="26440" y="6267"/>
                  <a:pt x="26440" y="6250"/>
                </a:cubicBezTo>
                <a:cubicBezTo>
                  <a:pt x="26412" y="6261"/>
                  <a:pt x="26389" y="6273"/>
                  <a:pt x="26367" y="6284"/>
                </a:cubicBezTo>
                <a:cubicBezTo>
                  <a:pt x="26355" y="6278"/>
                  <a:pt x="26332" y="6261"/>
                  <a:pt x="26327" y="6256"/>
                </a:cubicBezTo>
                <a:cubicBezTo>
                  <a:pt x="26344" y="6244"/>
                  <a:pt x="26389" y="6227"/>
                  <a:pt x="26406" y="6216"/>
                </a:cubicBezTo>
                <a:cubicBezTo>
                  <a:pt x="26378" y="6210"/>
                  <a:pt x="26338" y="6205"/>
                  <a:pt x="26310" y="6205"/>
                </a:cubicBezTo>
                <a:cubicBezTo>
                  <a:pt x="26287" y="6188"/>
                  <a:pt x="26270" y="6165"/>
                  <a:pt x="26259" y="6148"/>
                </a:cubicBezTo>
                <a:lnTo>
                  <a:pt x="26259" y="6148"/>
                </a:lnTo>
                <a:cubicBezTo>
                  <a:pt x="26285" y="6158"/>
                  <a:pt x="26306" y="6183"/>
                  <a:pt x="26335" y="6183"/>
                </a:cubicBezTo>
                <a:cubicBezTo>
                  <a:pt x="26338" y="6183"/>
                  <a:pt x="26341" y="6182"/>
                  <a:pt x="26344" y="6182"/>
                </a:cubicBezTo>
                <a:cubicBezTo>
                  <a:pt x="26361" y="6097"/>
                  <a:pt x="26230" y="6131"/>
                  <a:pt x="26185" y="6086"/>
                </a:cubicBezTo>
                <a:cubicBezTo>
                  <a:pt x="26174" y="6051"/>
                  <a:pt x="26151" y="5989"/>
                  <a:pt x="26134" y="5961"/>
                </a:cubicBezTo>
                <a:lnTo>
                  <a:pt x="26134" y="5961"/>
                </a:lnTo>
                <a:cubicBezTo>
                  <a:pt x="26157" y="5966"/>
                  <a:pt x="26208" y="5978"/>
                  <a:pt x="26230" y="5983"/>
                </a:cubicBezTo>
                <a:cubicBezTo>
                  <a:pt x="26179" y="5955"/>
                  <a:pt x="26140" y="5921"/>
                  <a:pt x="26117" y="5876"/>
                </a:cubicBezTo>
                <a:lnTo>
                  <a:pt x="26117" y="5876"/>
                </a:lnTo>
                <a:lnTo>
                  <a:pt x="26134" y="5966"/>
                </a:lnTo>
                <a:cubicBezTo>
                  <a:pt x="26049" y="5944"/>
                  <a:pt x="26054" y="5887"/>
                  <a:pt x="26083" y="5830"/>
                </a:cubicBezTo>
                <a:lnTo>
                  <a:pt x="26009" y="5830"/>
                </a:lnTo>
                <a:cubicBezTo>
                  <a:pt x="25975" y="5802"/>
                  <a:pt x="25941" y="5768"/>
                  <a:pt x="25907" y="5734"/>
                </a:cubicBezTo>
                <a:cubicBezTo>
                  <a:pt x="25879" y="5694"/>
                  <a:pt x="25850" y="5660"/>
                  <a:pt x="25822" y="5620"/>
                </a:cubicBezTo>
                <a:cubicBezTo>
                  <a:pt x="25856" y="5620"/>
                  <a:pt x="25884" y="5626"/>
                  <a:pt x="25918" y="5626"/>
                </a:cubicBezTo>
                <a:cubicBezTo>
                  <a:pt x="25896" y="5604"/>
                  <a:pt x="25864" y="5596"/>
                  <a:pt x="25832" y="5596"/>
                </a:cubicBezTo>
                <a:cubicBezTo>
                  <a:pt x="25823" y="5596"/>
                  <a:pt x="25814" y="5596"/>
                  <a:pt x="25805" y="5598"/>
                </a:cubicBezTo>
                <a:cubicBezTo>
                  <a:pt x="25799" y="5586"/>
                  <a:pt x="25788" y="5575"/>
                  <a:pt x="25782" y="5564"/>
                </a:cubicBezTo>
                <a:cubicBezTo>
                  <a:pt x="25788" y="5541"/>
                  <a:pt x="25793" y="5524"/>
                  <a:pt x="25799" y="5507"/>
                </a:cubicBezTo>
                <a:lnTo>
                  <a:pt x="25799" y="5507"/>
                </a:lnTo>
                <a:cubicBezTo>
                  <a:pt x="25788" y="5518"/>
                  <a:pt x="25776" y="5529"/>
                  <a:pt x="25765" y="5535"/>
                </a:cubicBezTo>
                <a:cubicBezTo>
                  <a:pt x="25748" y="5512"/>
                  <a:pt x="25731" y="5484"/>
                  <a:pt x="25720" y="5456"/>
                </a:cubicBezTo>
                <a:cubicBezTo>
                  <a:pt x="25714" y="5473"/>
                  <a:pt x="25703" y="5490"/>
                  <a:pt x="25691" y="5507"/>
                </a:cubicBezTo>
                <a:cubicBezTo>
                  <a:pt x="25663" y="5478"/>
                  <a:pt x="25623" y="5450"/>
                  <a:pt x="25589" y="5422"/>
                </a:cubicBezTo>
                <a:cubicBezTo>
                  <a:pt x="25606" y="5416"/>
                  <a:pt x="25640" y="5410"/>
                  <a:pt x="25657" y="5405"/>
                </a:cubicBezTo>
                <a:cubicBezTo>
                  <a:pt x="25646" y="5388"/>
                  <a:pt x="25623" y="5359"/>
                  <a:pt x="25612" y="5348"/>
                </a:cubicBezTo>
                <a:cubicBezTo>
                  <a:pt x="25604" y="5383"/>
                  <a:pt x="25589" y="5395"/>
                  <a:pt x="25571" y="5395"/>
                </a:cubicBezTo>
                <a:cubicBezTo>
                  <a:pt x="25540" y="5395"/>
                  <a:pt x="25501" y="5356"/>
                  <a:pt x="25476" y="5331"/>
                </a:cubicBezTo>
                <a:cubicBezTo>
                  <a:pt x="25396" y="5251"/>
                  <a:pt x="25306" y="5178"/>
                  <a:pt x="25215" y="5115"/>
                </a:cubicBezTo>
                <a:cubicBezTo>
                  <a:pt x="25226" y="5093"/>
                  <a:pt x="25232" y="5070"/>
                  <a:pt x="25203" y="5047"/>
                </a:cubicBezTo>
                <a:cubicBezTo>
                  <a:pt x="25198" y="5059"/>
                  <a:pt x="25192" y="5076"/>
                  <a:pt x="25181" y="5093"/>
                </a:cubicBezTo>
                <a:cubicBezTo>
                  <a:pt x="25158" y="5070"/>
                  <a:pt x="25130" y="5053"/>
                  <a:pt x="25107" y="5036"/>
                </a:cubicBezTo>
                <a:cubicBezTo>
                  <a:pt x="25067" y="4990"/>
                  <a:pt x="25028" y="4951"/>
                  <a:pt x="24982" y="4905"/>
                </a:cubicBezTo>
                <a:lnTo>
                  <a:pt x="24982" y="4905"/>
                </a:lnTo>
                <a:cubicBezTo>
                  <a:pt x="24986" y="4907"/>
                  <a:pt x="24991" y="4908"/>
                  <a:pt x="24996" y="4908"/>
                </a:cubicBezTo>
                <a:cubicBezTo>
                  <a:pt x="25009" y="4908"/>
                  <a:pt x="25022" y="4901"/>
                  <a:pt x="25022" y="4888"/>
                </a:cubicBezTo>
                <a:cubicBezTo>
                  <a:pt x="25016" y="4871"/>
                  <a:pt x="25005" y="4866"/>
                  <a:pt x="24988" y="4860"/>
                </a:cubicBezTo>
                <a:cubicBezTo>
                  <a:pt x="25005" y="4843"/>
                  <a:pt x="25016" y="4832"/>
                  <a:pt x="25028" y="4820"/>
                </a:cubicBezTo>
                <a:cubicBezTo>
                  <a:pt x="25005" y="4815"/>
                  <a:pt x="24965" y="4798"/>
                  <a:pt x="24942" y="4792"/>
                </a:cubicBezTo>
                <a:cubicBezTo>
                  <a:pt x="24942" y="4809"/>
                  <a:pt x="24937" y="4837"/>
                  <a:pt x="24937" y="4854"/>
                </a:cubicBezTo>
                <a:cubicBezTo>
                  <a:pt x="24903" y="4826"/>
                  <a:pt x="24869" y="4798"/>
                  <a:pt x="24835" y="4769"/>
                </a:cubicBezTo>
                <a:cubicBezTo>
                  <a:pt x="24846" y="4747"/>
                  <a:pt x="24863" y="4718"/>
                  <a:pt x="24874" y="4695"/>
                </a:cubicBezTo>
                <a:cubicBezTo>
                  <a:pt x="24823" y="4650"/>
                  <a:pt x="24778" y="4599"/>
                  <a:pt x="24715" y="4565"/>
                </a:cubicBezTo>
                <a:lnTo>
                  <a:pt x="24715" y="4565"/>
                </a:lnTo>
                <a:cubicBezTo>
                  <a:pt x="24755" y="4610"/>
                  <a:pt x="24801" y="4656"/>
                  <a:pt x="24823" y="4712"/>
                </a:cubicBezTo>
                <a:cubicBezTo>
                  <a:pt x="24744" y="4673"/>
                  <a:pt x="24698" y="4605"/>
                  <a:pt x="24642" y="4542"/>
                </a:cubicBezTo>
                <a:cubicBezTo>
                  <a:pt x="24653" y="4531"/>
                  <a:pt x="24664" y="4514"/>
                  <a:pt x="24670" y="4503"/>
                </a:cubicBezTo>
                <a:cubicBezTo>
                  <a:pt x="24647" y="4474"/>
                  <a:pt x="24619" y="4451"/>
                  <a:pt x="24591" y="4423"/>
                </a:cubicBezTo>
                <a:lnTo>
                  <a:pt x="24591" y="4423"/>
                </a:lnTo>
                <a:cubicBezTo>
                  <a:pt x="24608" y="4463"/>
                  <a:pt x="24619" y="4503"/>
                  <a:pt x="24636" y="4537"/>
                </a:cubicBezTo>
                <a:cubicBezTo>
                  <a:pt x="24511" y="4434"/>
                  <a:pt x="24392" y="4321"/>
                  <a:pt x="24273" y="4213"/>
                </a:cubicBezTo>
                <a:cubicBezTo>
                  <a:pt x="24296" y="4213"/>
                  <a:pt x="24330" y="4219"/>
                  <a:pt x="24347" y="4219"/>
                </a:cubicBezTo>
                <a:cubicBezTo>
                  <a:pt x="24341" y="4196"/>
                  <a:pt x="24330" y="4168"/>
                  <a:pt x="24324" y="4139"/>
                </a:cubicBezTo>
                <a:cubicBezTo>
                  <a:pt x="24245" y="4100"/>
                  <a:pt x="24148" y="4117"/>
                  <a:pt x="24091" y="4043"/>
                </a:cubicBezTo>
                <a:lnTo>
                  <a:pt x="24091" y="4043"/>
                </a:lnTo>
                <a:cubicBezTo>
                  <a:pt x="24137" y="4054"/>
                  <a:pt x="24182" y="4066"/>
                  <a:pt x="24222" y="4077"/>
                </a:cubicBezTo>
                <a:cubicBezTo>
                  <a:pt x="24131" y="3998"/>
                  <a:pt x="24046" y="3884"/>
                  <a:pt x="23915" y="3856"/>
                </a:cubicBezTo>
                <a:lnTo>
                  <a:pt x="23932" y="3827"/>
                </a:lnTo>
                <a:cubicBezTo>
                  <a:pt x="23921" y="3827"/>
                  <a:pt x="23898" y="3822"/>
                  <a:pt x="23893" y="3822"/>
                </a:cubicBezTo>
                <a:lnTo>
                  <a:pt x="23904" y="3776"/>
                </a:lnTo>
                <a:lnTo>
                  <a:pt x="23881" y="3776"/>
                </a:lnTo>
                <a:cubicBezTo>
                  <a:pt x="23881" y="3793"/>
                  <a:pt x="23876" y="3833"/>
                  <a:pt x="23876" y="3850"/>
                </a:cubicBezTo>
                <a:cubicBezTo>
                  <a:pt x="23864" y="3833"/>
                  <a:pt x="23830" y="3799"/>
                  <a:pt x="23813" y="3782"/>
                </a:cubicBezTo>
                <a:cubicBezTo>
                  <a:pt x="23825" y="3771"/>
                  <a:pt x="23842" y="3748"/>
                  <a:pt x="23853" y="3737"/>
                </a:cubicBezTo>
                <a:cubicBezTo>
                  <a:pt x="23836" y="3737"/>
                  <a:pt x="23808" y="3731"/>
                  <a:pt x="23791" y="3725"/>
                </a:cubicBezTo>
                <a:cubicBezTo>
                  <a:pt x="23791" y="3737"/>
                  <a:pt x="23791" y="3759"/>
                  <a:pt x="23791" y="3771"/>
                </a:cubicBezTo>
                <a:cubicBezTo>
                  <a:pt x="23694" y="3731"/>
                  <a:pt x="23626" y="3646"/>
                  <a:pt x="23541" y="3589"/>
                </a:cubicBezTo>
                <a:cubicBezTo>
                  <a:pt x="23558" y="3578"/>
                  <a:pt x="23581" y="3555"/>
                  <a:pt x="23592" y="3544"/>
                </a:cubicBezTo>
                <a:lnTo>
                  <a:pt x="23592" y="3544"/>
                </a:lnTo>
                <a:cubicBezTo>
                  <a:pt x="23569" y="3561"/>
                  <a:pt x="23552" y="3572"/>
                  <a:pt x="23530" y="3583"/>
                </a:cubicBezTo>
                <a:cubicBezTo>
                  <a:pt x="23490" y="3544"/>
                  <a:pt x="23445" y="3510"/>
                  <a:pt x="23393" y="3476"/>
                </a:cubicBezTo>
                <a:lnTo>
                  <a:pt x="23393" y="3476"/>
                </a:lnTo>
                <a:cubicBezTo>
                  <a:pt x="23445" y="3493"/>
                  <a:pt x="23490" y="3504"/>
                  <a:pt x="23541" y="3504"/>
                </a:cubicBezTo>
                <a:cubicBezTo>
                  <a:pt x="23501" y="3481"/>
                  <a:pt x="23479" y="3453"/>
                  <a:pt x="23484" y="3413"/>
                </a:cubicBezTo>
                <a:lnTo>
                  <a:pt x="23484" y="3413"/>
                </a:lnTo>
                <a:cubicBezTo>
                  <a:pt x="23473" y="3419"/>
                  <a:pt x="23456" y="3430"/>
                  <a:pt x="23445" y="3442"/>
                </a:cubicBezTo>
                <a:cubicBezTo>
                  <a:pt x="23348" y="3328"/>
                  <a:pt x="23218" y="3254"/>
                  <a:pt x="23104" y="3158"/>
                </a:cubicBezTo>
                <a:cubicBezTo>
                  <a:pt x="23098" y="3181"/>
                  <a:pt x="23087" y="3215"/>
                  <a:pt x="23081" y="3237"/>
                </a:cubicBezTo>
                <a:cubicBezTo>
                  <a:pt x="22968" y="3164"/>
                  <a:pt x="22854" y="3084"/>
                  <a:pt x="22752" y="3005"/>
                </a:cubicBezTo>
                <a:lnTo>
                  <a:pt x="22752" y="3005"/>
                </a:lnTo>
                <a:cubicBezTo>
                  <a:pt x="22826" y="3016"/>
                  <a:pt x="22894" y="3061"/>
                  <a:pt x="22951" y="3107"/>
                </a:cubicBezTo>
                <a:cubicBezTo>
                  <a:pt x="22985" y="2993"/>
                  <a:pt x="22497" y="2834"/>
                  <a:pt x="22435" y="2687"/>
                </a:cubicBezTo>
                <a:cubicBezTo>
                  <a:pt x="22469" y="2670"/>
                  <a:pt x="22497" y="2653"/>
                  <a:pt x="22531" y="2630"/>
                </a:cubicBezTo>
                <a:lnTo>
                  <a:pt x="22531" y="2630"/>
                </a:lnTo>
                <a:cubicBezTo>
                  <a:pt x="22525" y="2642"/>
                  <a:pt x="22520" y="2664"/>
                  <a:pt x="22514" y="2676"/>
                </a:cubicBezTo>
                <a:cubicBezTo>
                  <a:pt x="22548" y="2698"/>
                  <a:pt x="22565" y="2732"/>
                  <a:pt x="22554" y="2772"/>
                </a:cubicBezTo>
                <a:lnTo>
                  <a:pt x="22662" y="2772"/>
                </a:lnTo>
                <a:lnTo>
                  <a:pt x="22627" y="2823"/>
                </a:lnTo>
                <a:cubicBezTo>
                  <a:pt x="22639" y="2817"/>
                  <a:pt x="22667" y="2806"/>
                  <a:pt x="22684" y="2795"/>
                </a:cubicBezTo>
                <a:cubicBezTo>
                  <a:pt x="22776" y="2862"/>
                  <a:pt x="22880" y="2926"/>
                  <a:pt x="22993" y="2926"/>
                </a:cubicBezTo>
                <a:cubicBezTo>
                  <a:pt x="23013" y="2926"/>
                  <a:pt x="23033" y="2924"/>
                  <a:pt x="23053" y="2920"/>
                </a:cubicBezTo>
                <a:cubicBezTo>
                  <a:pt x="22894" y="2840"/>
                  <a:pt x="22758" y="2727"/>
                  <a:pt x="22610" y="2642"/>
                </a:cubicBezTo>
                <a:cubicBezTo>
                  <a:pt x="22605" y="2630"/>
                  <a:pt x="22605" y="2613"/>
                  <a:pt x="22599" y="2602"/>
                </a:cubicBezTo>
                <a:cubicBezTo>
                  <a:pt x="22591" y="2604"/>
                  <a:pt x="22584" y="2605"/>
                  <a:pt x="22577" y="2605"/>
                </a:cubicBezTo>
                <a:cubicBezTo>
                  <a:pt x="22527" y="2605"/>
                  <a:pt x="22494" y="2556"/>
                  <a:pt x="22474" y="2517"/>
                </a:cubicBezTo>
                <a:cubicBezTo>
                  <a:pt x="22361" y="2511"/>
                  <a:pt x="22287" y="2426"/>
                  <a:pt x="22196" y="2381"/>
                </a:cubicBezTo>
                <a:lnTo>
                  <a:pt x="22208" y="2346"/>
                </a:lnTo>
                <a:lnTo>
                  <a:pt x="22208" y="2346"/>
                </a:lnTo>
                <a:cubicBezTo>
                  <a:pt x="22196" y="2352"/>
                  <a:pt x="22174" y="2364"/>
                  <a:pt x="22168" y="2369"/>
                </a:cubicBezTo>
                <a:cubicBezTo>
                  <a:pt x="22066" y="2318"/>
                  <a:pt x="21975" y="2244"/>
                  <a:pt x="21862" y="2216"/>
                </a:cubicBezTo>
                <a:cubicBezTo>
                  <a:pt x="21822" y="2205"/>
                  <a:pt x="21805" y="2165"/>
                  <a:pt x="21782" y="2131"/>
                </a:cubicBezTo>
                <a:cubicBezTo>
                  <a:pt x="21754" y="2137"/>
                  <a:pt x="21731" y="2142"/>
                  <a:pt x="21703" y="2148"/>
                </a:cubicBezTo>
                <a:cubicBezTo>
                  <a:pt x="21708" y="2137"/>
                  <a:pt x="21714" y="2108"/>
                  <a:pt x="21714" y="2097"/>
                </a:cubicBezTo>
                <a:cubicBezTo>
                  <a:pt x="21413" y="1983"/>
                  <a:pt x="21169" y="1768"/>
                  <a:pt x="20880" y="1632"/>
                </a:cubicBezTo>
                <a:cubicBezTo>
                  <a:pt x="20872" y="1634"/>
                  <a:pt x="20865" y="1634"/>
                  <a:pt x="20858" y="1634"/>
                </a:cubicBezTo>
                <a:cubicBezTo>
                  <a:pt x="20804" y="1634"/>
                  <a:pt x="20773" y="1582"/>
                  <a:pt x="20732" y="1552"/>
                </a:cubicBezTo>
                <a:cubicBezTo>
                  <a:pt x="20659" y="1529"/>
                  <a:pt x="20585" y="1501"/>
                  <a:pt x="20517" y="1467"/>
                </a:cubicBezTo>
                <a:lnTo>
                  <a:pt x="20466" y="1467"/>
                </a:lnTo>
                <a:cubicBezTo>
                  <a:pt x="20437" y="1444"/>
                  <a:pt x="20409" y="1416"/>
                  <a:pt x="20386" y="1388"/>
                </a:cubicBezTo>
                <a:cubicBezTo>
                  <a:pt x="20352" y="1382"/>
                  <a:pt x="20318" y="1376"/>
                  <a:pt x="20284" y="1365"/>
                </a:cubicBezTo>
                <a:cubicBezTo>
                  <a:pt x="20279" y="1354"/>
                  <a:pt x="20267" y="1331"/>
                  <a:pt x="20262" y="1325"/>
                </a:cubicBezTo>
                <a:lnTo>
                  <a:pt x="20250" y="1348"/>
                </a:lnTo>
                <a:cubicBezTo>
                  <a:pt x="20205" y="1320"/>
                  <a:pt x="20154" y="1297"/>
                  <a:pt x="20097" y="1274"/>
                </a:cubicBezTo>
                <a:cubicBezTo>
                  <a:pt x="20103" y="1268"/>
                  <a:pt x="20103" y="1251"/>
                  <a:pt x="20103" y="1246"/>
                </a:cubicBezTo>
                <a:cubicBezTo>
                  <a:pt x="20091" y="1246"/>
                  <a:pt x="20063" y="1257"/>
                  <a:pt x="20046" y="1257"/>
                </a:cubicBezTo>
                <a:cubicBezTo>
                  <a:pt x="19972" y="1178"/>
                  <a:pt x="19842" y="1200"/>
                  <a:pt x="19762" y="1127"/>
                </a:cubicBezTo>
                <a:cubicBezTo>
                  <a:pt x="19758" y="1127"/>
                  <a:pt x="19754" y="1127"/>
                  <a:pt x="19750" y="1127"/>
                </a:cubicBezTo>
                <a:cubicBezTo>
                  <a:pt x="19586" y="1127"/>
                  <a:pt x="19458" y="1012"/>
                  <a:pt x="19297" y="979"/>
                </a:cubicBezTo>
                <a:cubicBezTo>
                  <a:pt x="19286" y="985"/>
                  <a:pt x="19263" y="1002"/>
                  <a:pt x="19252" y="1013"/>
                </a:cubicBezTo>
                <a:cubicBezTo>
                  <a:pt x="19246" y="1002"/>
                  <a:pt x="19235" y="973"/>
                  <a:pt x="19229" y="956"/>
                </a:cubicBezTo>
                <a:cubicBezTo>
                  <a:pt x="19042" y="905"/>
                  <a:pt x="18871" y="781"/>
                  <a:pt x="18673" y="769"/>
                </a:cubicBezTo>
                <a:cubicBezTo>
                  <a:pt x="18667" y="781"/>
                  <a:pt x="18656" y="803"/>
                  <a:pt x="18650" y="815"/>
                </a:cubicBezTo>
                <a:cubicBezTo>
                  <a:pt x="18741" y="843"/>
                  <a:pt x="18832" y="866"/>
                  <a:pt x="18922" y="888"/>
                </a:cubicBezTo>
                <a:cubicBezTo>
                  <a:pt x="18928" y="894"/>
                  <a:pt x="18940" y="917"/>
                  <a:pt x="18945" y="922"/>
                </a:cubicBezTo>
                <a:cubicBezTo>
                  <a:pt x="19081" y="939"/>
                  <a:pt x="19218" y="1025"/>
                  <a:pt x="19342" y="1076"/>
                </a:cubicBezTo>
                <a:cubicBezTo>
                  <a:pt x="19354" y="1070"/>
                  <a:pt x="19376" y="1053"/>
                  <a:pt x="19388" y="1047"/>
                </a:cubicBezTo>
                <a:cubicBezTo>
                  <a:pt x="19416" y="1076"/>
                  <a:pt x="19444" y="1098"/>
                  <a:pt x="19473" y="1127"/>
                </a:cubicBezTo>
                <a:cubicBezTo>
                  <a:pt x="19496" y="1115"/>
                  <a:pt x="19535" y="1104"/>
                  <a:pt x="19558" y="1093"/>
                </a:cubicBezTo>
                <a:lnTo>
                  <a:pt x="19558" y="1093"/>
                </a:lnTo>
                <a:cubicBezTo>
                  <a:pt x="19552" y="1110"/>
                  <a:pt x="19547" y="1138"/>
                  <a:pt x="19547" y="1149"/>
                </a:cubicBezTo>
                <a:lnTo>
                  <a:pt x="19620" y="1149"/>
                </a:lnTo>
                <a:cubicBezTo>
                  <a:pt x="19620" y="1178"/>
                  <a:pt x="19626" y="1206"/>
                  <a:pt x="19626" y="1234"/>
                </a:cubicBezTo>
                <a:cubicBezTo>
                  <a:pt x="19632" y="1217"/>
                  <a:pt x="19643" y="1189"/>
                  <a:pt x="19649" y="1178"/>
                </a:cubicBezTo>
                <a:cubicBezTo>
                  <a:pt x="19864" y="1280"/>
                  <a:pt x="20080" y="1388"/>
                  <a:pt x="20307" y="1478"/>
                </a:cubicBezTo>
                <a:cubicBezTo>
                  <a:pt x="20304" y="1481"/>
                  <a:pt x="20301" y="1483"/>
                  <a:pt x="20299" y="1485"/>
                </a:cubicBezTo>
                <a:lnTo>
                  <a:pt x="20299" y="1485"/>
                </a:lnTo>
                <a:cubicBezTo>
                  <a:pt x="20299" y="1485"/>
                  <a:pt x="20300" y="1484"/>
                  <a:pt x="20301" y="1484"/>
                </a:cubicBezTo>
                <a:cubicBezTo>
                  <a:pt x="20407" y="1484"/>
                  <a:pt x="20500" y="1593"/>
                  <a:pt x="20605" y="1593"/>
                </a:cubicBezTo>
                <a:cubicBezTo>
                  <a:pt x="20624" y="1593"/>
                  <a:pt x="20644" y="1589"/>
                  <a:pt x="20664" y="1581"/>
                </a:cubicBezTo>
                <a:lnTo>
                  <a:pt x="20664" y="1581"/>
                </a:lnTo>
                <a:cubicBezTo>
                  <a:pt x="20659" y="1592"/>
                  <a:pt x="20647" y="1615"/>
                  <a:pt x="20636" y="1626"/>
                </a:cubicBezTo>
                <a:cubicBezTo>
                  <a:pt x="20914" y="1773"/>
                  <a:pt x="21203" y="1893"/>
                  <a:pt x="21476" y="2051"/>
                </a:cubicBezTo>
                <a:cubicBezTo>
                  <a:pt x="21493" y="2040"/>
                  <a:pt x="21515" y="2029"/>
                  <a:pt x="21532" y="2017"/>
                </a:cubicBezTo>
                <a:lnTo>
                  <a:pt x="21532" y="2017"/>
                </a:lnTo>
                <a:cubicBezTo>
                  <a:pt x="21527" y="2029"/>
                  <a:pt x="21527" y="2051"/>
                  <a:pt x="21527" y="2063"/>
                </a:cubicBezTo>
                <a:cubicBezTo>
                  <a:pt x="21669" y="2120"/>
                  <a:pt x="21771" y="2261"/>
                  <a:pt x="21930" y="2284"/>
                </a:cubicBezTo>
                <a:cubicBezTo>
                  <a:pt x="21975" y="2398"/>
                  <a:pt x="22145" y="2409"/>
                  <a:pt x="22230" y="2505"/>
                </a:cubicBezTo>
                <a:cubicBezTo>
                  <a:pt x="22287" y="2551"/>
                  <a:pt x="22389" y="2556"/>
                  <a:pt x="22395" y="2647"/>
                </a:cubicBezTo>
                <a:lnTo>
                  <a:pt x="22327" y="2653"/>
                </a:lnTo>
                <a:cubicBezTo>
                  <a:pt x="22281" y="2585"/>
                  <a:pt x="22202" y="2568"/>
                  <a:pt x="22134" y="2534"/>
                </a:cubicBezTo>
                <a:cubicBezTo>
                  <a:pt x="22134" y="2556"/>
                  <a:pt x="22128" y="2590"/>
                  <a:pt x="22128" y="2613"/>
                </a:cubicBezTo>
                <a:cubicBezTo>
                  <a:pt x="22111" y="2596"/>
                  <a:pt x="22088" y="2573"/>
                  <a:pt x="22071" y="2556"/>
                </a:cubicBezTo>
                <a:cubicBezTo>
                  <a:pt x="21986" y="2539"/>
                  <a:pt x="21992" y="2432"/>
                  <a:pt x="21907" y="2415"/>
                </a:cubicBezTo>
                <a:cubicBezTo>
                  <a:pt x="21896" y="2420"/>
                  <a:pt x="21873" y="2432"/>
                  <a:pt x="21862" y="2437"/>
                </a:cubicBezTo>
                <a:cubicBezTo>
                  <a:pt x="21663" y="2329"/>
                  <a:pt x="21487" y="2182"/>
                  <a:pt x="21271" y="2108"/>
                </a:cubicBezTo>
                <a:cubicBezTo>
                  <a:pt x="21277" y="2097"/>
                  <a:pt x="21294" y="2068"/>
                  <a:pt x="21300" y="2051"/>
                </a:cubicBezTo>
                <a:cubicBezTo>
                  <a:pt x="21277" y="2034"/>
                  <a:pt x="21237" y="2006"/>
                  <a:pt x="21215" y="1989"/>
                </a:cubicBezTo>
                <a:cubicBezTo>
                  <a:pt x="21192" y="2000"/>
                  <a:pt x="21169" y="2012"/>
                  <a:pt x="21152" y="2023"/>
                </a:cubicBezTo>
                <a:lnTo>
                  <a:pt x="21198" y="2057"/>
                </a:lnTo>
                <a:cubicBezTo>
                  <a:pt x="21175" y="2046"/>
                  <a:pt x="21130" y="2034"/>
                  <a:pt x="21107" y="2023"/>
                </a:cubicBezTo>
                <a:cubicBezTo>
                  <a:pt x="21118" y="2017"/>
                  <a:pt x="21147" y="2012"/>
                  <a:pt x="21158" y="2006"/>
                </a:cubicBezTo>
                <a:cubicBezTo>
                  <a:pt x="21158" y="1989"/>
                  <a:pt x="21158" y="1961"/>
                  <a:pt x="21152" y="1949"/>
                </a:cubicBezTo>
                <a:cubicBezTo>
                  <a:pt x="21107" y="1932"/>
                  <a:pt x="21067" y="1915"/>
                  <a:pt x="21022" y="1893"/>
                </a:cubicBezTo>
                <a:lnTo>
                  <a:pt x="20999" y="1921"/>
                </a:lnTo>
                <a:cubicBezTo>
                  <a:pt x="21033" y="1949"/>
                  <a:pt x="21073" y="1972"/>
                  <a:pt x="21090" y="2012"/>
                </a:cubicBezTo>
                <a:cubicBezTo>
                  <a:pt x="21062" y="1978"/>
                  <a:pt x="21016" y="1961"/>
                  <a:pt x="20965" y="1949"/>
                </a:cubicBezTo>
                <a:cubicBezTo>
                  <a:pt x="20982" y="1927"/>
                  <a:pt x="20993" y="1904"/>
                  <a:pt x="21005" y="1881"/>
                </a:cubicBezTo>
                <a:cubicBezTo>
                  <a:pt x="20965" y="1859"/>
                  <a:pt x="20925" y="1842"/>
                  <a:pt x="20880" y="1819"/>
                </a:cubicBezTo>
                <a:lnTo>
                  <a:pt x="20880" y="1819"/>
                </a:lnTo>
                <a:cubicBezTo>
                  <a:pt x="20903" y="1847"/>
                  <a:pt x="20948" y="1898"/>
                  <a:pt x="20971" y="1927"/>
                </a:cubicBezTo>
                <a:cubicBezTo>
                  <a:pt x="20931" y="1921"/>
                  <a:pt x="20897" y="1904"/>
                  <a:pt x="20874" y="1864"/>
                </a:cubicBezTo>
                <a:cubicBezTo>
                  <a:pt x="20784" y="1847"/>
                  <a:pt x="20710" y="1796"/>
                  <a:pt x="20625" y="1762"/>
                </a:cubicBezTo>
                <a:lnTo>
                  <a:pt x="20636" y="1717"/>
                </a:lnTo>
                <a:lnTo>
                  <a:pt x="20636" y="1717"/>
                </a:lnTo>
                <a:cubicBezTo>
                  <a:pt x="20613" y="1722"/>
                  <a:pt x="20574" y="1739"/>
                  <a:pt x="20551" y="1745"/>
                </a:cubicBezTo>
                <a:cubicBezTo>
                  <a:pt x="20557" y="1722"/>
                  <a:pt x="20562" y="1694"/>
                  <a:pt x="20568" y="1666"/>
                </a:cubicBezTo>
                <a:lnTo>
                  <a:pt x="20568" y="1666"/>
                </a:lnTo>
                <a:cubicBezTo>
                  <a:pt x="20534" y="1677"/>
                  <a:pt x="20494" y="1683"/>
                  <a:pt x="20454" y="1694"/>
                </a:cubicBezTo>
                <a:cubicBezTo>
                  <a:pt x="20432" y="1677"/>
                  <a:pt x="20409" y="1660"/>
                  <a:pt x="20386" y="1643"/>
                </a:cubicBezTo>
                <a:cubicBezTo>
                  <a:pt x="20426" y="1643"/>
                  <a:pt x="20471" y="1643"/>
                  <a:pt x="20505" y="1626"/>
                </a:cubicBezTo>
                <a:lnTo>
                  <a:pt x="20409" y="1598"/>
                </a:lnTo>
                <a:cubicBezTo>
                  <a:pt x="20420" y="1581"/>
                  <a:pt x="20432" y="1552"/>
                  <a:pt x="20437" y="1541"/>
                </a:cubicBezTo>
                <a:lnTo>
                  <a:pt x="20437" y="1541"/>
                </a:lnTo>
                <a:cubicBezTo>
                  <a:pt x="20420" y="1552"/>
                  <a:pt x="20381" y="1569"/>
                  <a:pt x="20358" y="1581"/>
                </a:cubicBezTo>
                <a:cubicBezTo>
                  <a:pt x="20340" y="1558"/>
                  <a:pt x="20265" y="1531"/>
                  <a:pt x="20277" y="1503"/>
                </a:cubicBezTo>
                <a:lnTo>
                  <a:pt x="20277" y="1503"/>
                </a:lnTo>
                <a:cubicBezTo>
                  <a:pt x="20253" y="1524"/>
                  <a:pt x="20229" y="1545"/>
                  <a:pt x="20205" y="1569"/>
                </a:cubicBezTo>
                <a:cubicBezTo>
                  <a:pt x="20216" y="1552"/>
                  <a:pt x="20227" y="1524"/>
                  <a:pt x="20233" y="1507"/>
                </a:cubicBezTo>
                <a:cubicBezTo>
                  <a:pt x="20131" y="1456"/>
                  <a:pt x="20023" y="1416"/>
                  <a:pt x="19910" y="1376"/>
                </a:cubicBezTo>
                <a:cubicBezTo>
                  <a:pt x="19910" y="1393"/>
                  <a:pt x="19910" y="1422"/>
                  <a:pt x="19904" y="1433"/>
                </a:cubicBezTo>
                <a:cubicBezTo>
                  <a:pt x="19751" y="1393"/>
                  <a:pt x="19603" y="1331"/>
                  <a:pt x="19456" y="1263"/>
                </a:cubicBezTo>
                <a:cubicBezTo>
                  <a:pt x="19476" y="1253"/>
                  <a:pt x="19497" y="1248"/>
                  <a:pt x="19518" y="1248"/>
                </a:cubicBezTo>
                <a:cubicBezTo>
                  <a:pt x="19545" y="1248"/>
                  <a:pt x="19572" y="1256"/>
                  <a:pt x="19598" y="1268"/>
                </a:cubicBezTo>
                <a:lnTo>
                  <a:pt x="19603" y="1263"/>
                </a:lnTo>
                <a:cubicBezTo>
                  <a:pt x="19569" y="1246"/>
                  <a:pt x="19535" y="1229"/>
                  <a:pt x="19507" y="1212"/>
                </a:cubicBezTo>
                <a:cubicBezTo>
                  <a:pt x="19479" y="1234"/>
                  <a:pt x="19456" y="1257"/>
                  <a:pt x="19427" y="1280"/>
                </a:cubicBezTo>
                <a:cubicBezTo>
                  <a:pt x="19393" y="1246"/>
                  <a:pt x="19427" y="1217"/>
                  <a:pt x="19439" y="1183"/>
                </a:cubicBezTo>
                <a:cubicBezTo>
                  <a:pt x="19365" y="1172"/>
                  <a:pt x="19297" y="1144"/>
                  <a:pt x="19223" y="1127"/>
                </a:cubicBezTo>
                <a:lnTo>
                  <a:pt x="19223" y="1127"/>
                </a:lnTo>
                <a:cubicBezTo>
                  <a:pt x="19252" y="1155"/>
                  <a:pt x="19280" y="1178"/>
                  <a:pt x="19308" y="1206"/>
                </a:cubicBezTo>
                <a:cubicBezTo>
                  <a:pt x="19229" y="1166"/>
                  <a:pt x="19076" y="1183"/>
                  <a:pt x="19064" y="1070"/>
                </a:cubicBezTo>
                <a:cubicBezTo>
                  <a:pt x="19013" y="1053"/>
                  <a:pt x="18968" y="1042"/>
                  <a:pt x="18917" y="1025"/>
                </a:cubicBezTo>
                <a:lnTo>
                  <a:pt x="18917" y="1025"/>
                </a:lnTo>
                <a:cubicBezTo>
                  <a:pt x="18945" y="1042"/>
                  <a:pt x="18968" y="1053"/>
                  <a:pt x="18996" y="1070"/>
                </a:cubicBezTo>
                <a:lnTo>
                  <a:pt x="18991" y="1087"/>
                </a:lnTo>
                <a:cubicBezTo>
                  <a:pt x="18940" y="1076"/>
                  <a:pt x="18894" y="1064"/>
                  <a:pt x="18849" y="1047"/>
                </a:cubicBezTo>
                <a:cubicBezTo>
                  <a:pt x="18854" y="1036"/>
                  <a:pt x="18860" y="1008"/>
                  <a:pt x="18866" y="996"/>
                </a:cubicBezTo>
                <a:lnTo>
                  <a:pt x="18866" y="996"/>
                </a:lnTo>
                <a:cubicBezTo>
                  <a:pt x="18853" y="1023"/>
                  <a:pt x="18837" y="1032"/>
                  <a:pt x="18820" y="1032"/>
                </a:cubicBezTo>
                <a:cubicBezTo>
                  <a:pt x="18800" y="1032"/>
                  <a:pt x="18779" y="1020"/>
                  <a:pt x="18758" y="1007"/>
                </a:cubicBezTo>
                <a:lnTo>
                  <a:pt x="18798" y="962"/>
                </a:lnTo>
                <a:cubicBezTo>
                  <a:pt x="18656" y="928"/>
                  <a:pt x="18514" y="883"/>
                  <a:pt x="18372" y="837"/>
                </a:cubicBezTo>
                <a:lnTo>
                  <a:pt x="18372" y="837"/>
                </a:lnTo>
                <a:cubicBezTo>
                  <a:pt x="18389" y="843"/>
                  <a:pt x="18423" y="860"/>
                  <a:pt x="18446" y="871"/>
                </a:cubicBezTo>
                <a:lnTo>
                  <a:pt x="18435" y="917"/>
                </a:lnTo>
                <a:cubicBezTo>
                  <a:pt x="18383" y="905"/>
                  <a:pt x="18332" y="888"/>
                  <a:pt x="18287" y="871"/>
                </a:cubicBezTo>
                <a:cubicBezTo>
                  <a:pt x="18293" y="860"/>
                  <a:pt x="18310" y="837"/>
                  <a:pt x="18321" y="826"/>
                </a:cubicBezTo>
                <a:cubicBezTo>
                  <a:pt x="18151" y="764"/>
                  <a:pt x="17975" y="707"/>
                  <a:pt x="17799" y="678"/>
                </a:cubicBezTo>
                <a:lnTo>
                  <a:pt x="17799" y="678"/>
                </a:lnTo>
                <a:cubicBezTo>
                  <a:pt x="17884" y="724"/>
                  <a:pt x="17981" y="735"/>
                  <a:pt x="18060" y="786"/>
                </a:cubicBezTo>
                <a:cubicBezTo>
                  <a:pt x="17918" y="775"/>
                  <a:pt x="17776" y="729"/>
                  <a:pt x="17640" y="678"/>
                </a:cubicBezTo>
                <a:cubicBezTo>
                  <a:pt x="17640" y="667"/>
                  <a:pt x="17635" y="656"/>
                  <a:pt x="17629" y="644"/>
                </a:cubicBezTo>
                <a:lnTo>
                  <a:pt x="17629" y="644"/>
                </a:lnTo>
                <a:cubicBezTo>
                  <a:pt x="17671" y="672"/>
                  <a:pt x="17716" y="700"/>
                  <a:pt x="17765" y="700"/>
                </a:cubicBezTo>
                <a:cubicBezTo>
                  <a:pt x="17776" y="700"/>
                  <a:pt x="17788" y="699"/>
                  <a:pt x="17799" y="695"/>
                </a:cubicBezTo>
                <a:cubicBezTo>
                  <a:pt x="17771" y="667"/>
                  <a:pt x="17737" y="633"/>
                  <a:pt x="17703" y="605"/>
                </a:cubicBezTo>
                <a:cubicBezTo>
                  <a:pt x="17686" y="616"/>
                  <a:pt x="17646" y="633"/>
                  <a:pt x="17623" y="644"/>
                </a:cubicBezTo>
                <a:cubicBezTo>
                  <a:pt x="17595" y="610"/>
                  <a:pt x="17544" y="593"/>
                  <a:pt x="17493" y="588"/>
                </a:cubicBezTo>
                <a:lnTo>
                  <a:pt x="17493" y="588"/>
                </a:lnTo>
                <a:cubicBezTo>
                  <a:pt x="17510" y="633"/>
                  <a:pt x="17555" y="656"/>
                  <a:pt x="17595" y="673"/>
                </a:cubicBezTo>
                <a:cubicBezTo>
                  <a:pt x="17532" y="673"/>
                  <a:pt x="17464" y="656"/>
                  <a:pt x="17408" y="639"/>
                </a:cubicBezTo>
                <a:cubicBezTo>
                  <a:pt x="17419" y="622"/>
                  <a:pt x="17430" y="605"/>
                  <a:pt x="17436" y="582"/>
                </a:cubicBezTo>
                <a:cubicBezTo>
                  <a:pt x="17385" y="576"/>
                  <a:pt x="17334" y="559"/>
                  <a:pt x="17283" y="548"/>
                </a:cubicBezTo>
                <a:lnTo>
                  <a:pt x="17283" y="548"/>
                </a:lnTo>
                <a:cubicBezTo>
                  <a:pt x="17311" y="576"/>
                  <a:pt x="17334" y="599"/>
                  <a:pt x="17357" y="627"/>
                </a:cubicBezTo>
                <a:cubicBezTo>
                  <a:pt x="17277" y="605"/>
                  <a:pt x="17203" y="582"/>
                  <a:pt x="17124" y="554"/>
                </a:cubicBezTo>
                <a:cubicBezTo>
                  <a:pt x="17124" y="520"/>
                  <a:pt x="17124" y="491"/>
                  <a:pt x="17124" y="463"/>
                </a:cubicBezTo>
                <a:cubicBezTo>
                  <a:pt x="17094" y="481"/>
                  <a:pt x="17061" y="487"/>
                  <a:pt x="17027" y="487"/>
                </a:cubicBezTo>
                <a:cubicBezTo>
                  <a:pt x="16938" y="487"/>
                  <a:pt x="16838" y="441"/>
                  <a:pt x="16742" y="441"/>
                </a:cubicBezTo>
                <a:cubicBezTo>
                  <a:pt x="16725" y="441"/>
                  <a:pt x="16709" y="443"/>
                  <a:pt x="16693" y="446"/>
                </a:cubicBezTo>
                <a:cubicBezTo>
                  <a:pt x="16715" y="451"/>
                  <a:pt x="16755" y="463"/>
                  <a:pt x="16778" y="463"/>
                </a:cubicBezTo>
                <a:cubicBezTo>
                  <a:pt x="16772" y="474"/>
                  <a:pt x="16772" y="497"/>
                  <a:pt x="16772" y="508"/>
                </a:cubicBezTo>
                <a:cubicBezTo>
                  <a:pt x="16749" y="503"/>
                  <a:pt x="16710" y="480"/>
                  <a:pt x="16687" y="474"/>
                </a:cubicBezTo>
                <a:cubicBezTo>
                  <a:pt x="16664" y="480"/>
                  <a:pt x="16642" y="485"/>
                  <a:pt x="16619" y="485"/>
                </a:cubicBezTo>
                <a:cubicBezTo>
                  <a:pt x="16630" y="468"/>
                  <a:pt x="16647" y="429"/>
                  <a:pt x="16659" y="412"/>
                </a:cubicBezTo>
                <a:cubicBezTo>
                  <a:pt x="16627" y="402"/>
                  <a:pt x="16593" y="394"/>
                  <a:pt x="16561" y="394"/>
                </a:cubicBezTo>
                <a:cubicBezTo>
                  <a:pt x="16536" y="394"/>
                  <a:pt x="16511" y="399"/>
                  <a:pt x="16488" y="412"/>
                </a:cubicBezTo>
                <a:cubicBezTo>
                  <a:pt x="16426" y="395"/>
                  <a:pt x="16364" y="378"/>
                  <a:pt x="16307" y="349"/>
                </a:cubicBezTo>
                <a:cubicBezTo>
                  <a:pt x="16290" y="355"/>
                  <a:pt x="16261" y="361"/>
                  <a:pt x="16250" y="366"/>
                </a:cubicBezTo>
                <a:cubicBezTo>
                  <a:pt x="16182" y="338"/>
                  <a:pt x="16108" y="321"/>
                  <a:pt x="16029" y="315"/>
                </a:cubicBezTo>
                <a:lnTo>
                  <a:pt x="16097" y="276"/>
                </a:lnTo>
                <a:lnTo>
                  <a:pt x="16097" y="276"/>
                </a:lnTo>
                <a:cubicBezTo>
                  <a:pt x="16023" y="310"/>
                  <a:pt x="15938" y="287"/>
                  <a:pt x="15864" y="321"/>
                </a:cubicBezTo>
                <a:cubicBezTo>
                  <a:pt x="15932" y="338"/>
                  <a:pt x="16000" y="355"/>
                  <a:pt x="16069" y="378"/>
                </a:cubicBezTo>
                <a:cubicBezTo>
                  <a:pt x="15932" y="372"/>
                  <a:pt x="15796" y="361"/>
                  <a:pt x="15666" y="344"/>
                </a:cubicBezTo>
                <a:cubicBezTo>
                  <a:pt x="15626" y="338"/>
                  <a:pt x="15598" y="327"/>
                  <a:pt x="15564" y="321"/>
                </a:cubicBezTo>
                <a:cubicBezTo>
                  <a:pt x="15564" y="321"/>
                  <a:pt x="15564" y="327"/>
                  <a:pt x="15564" y="327"/>
                </a:cubicBezTo>
                <a:cubicBezTo>
                  <a:pt x="15501" y="315"/>
                  <a:pt x="15433" y="304"/>
                  <a:pt x="15365" y="293"/>
                </a:cubicBezTo>
                <a:lnTo>
                  <a:pt x="15496" y="293"/>
                </a:lnTo>
                <a:cubicBezTo>
                  <a:pt x="15478" y="247"/>
                  <a:pt x="15433" y="242"/>
                  <a:pt x="15393" y="219"/>
                </a:cubicBezTo>
                <a:cubicBezTo>
                  <a:pt x="15348" y="224"/>
                  <a:pt x="15308" y="236"/>
                  <a:pt x="15263" y="242"/>
                </a:cubicBezTo>
                <a:cubicBezTo>
                  <a:pt x="15257" y="230"/>
                  <a:pt x="15252" y="207"/>
                  <a:pt x="15246" y="196"/>
                </a:cubicBezTo>
                <a:cubicBezTo>
                  <a:pt x="15233" y="215"/>
                  <a:pt x="15181" y="227"/>
                  <a:pt x="15133" y="227"/>
                </a:cubicBezTo>
                <a:cubicBezTo>
                  <a:pt x="15079" y="227"/>
                  <a:pt x="15031" y="210"/>
                  <a:pt x="15059" y="168"/>
                </a:cubicBezTo>
                <a:cubicBezTo>
                  <a:pt x="15097" y="162"/>
                  <a:pt x="15136" y="160"/>
                  <a:pt x="15174" y="160"/>
                </a:cubicBezTo>
                <a:cubicBezTo>
                  <a:pt x="15315" y="160"/>
                  <a:pt x="15456" y="190"/>
                  <a:pt x="15594" y="190"/>
                </a:cubicBezTo>
                <a:cubicBezTo>
                  <a:pt x="15637" y="190"/>
                  <a:pt x="15680" y="187"/>
                  <a:pt x="15722" y="179"/>
                </a:cubicBezTo>
                <a:cubicBezTo>
                  <a:pt x="15734" y="185"/>
                  <a:pt x="15745" y="202"/>
                  <a:pt x="15751" y="207"/>
                </a:cubicBezTo>
                <a:cubicBezTo>
                  <a:pt x="15887" y="213"/>
                  <a:pt x="16012" y="247"/>
                  <a:pt x="16148" y="264"/>
                </a:cubicBezTo>
                <a:cubicBezTo>
                  <a:pt x="16154" y="242"/>
                  <a:pt x="16176" y="190"/>
                  <a:pt x="16182" y="168"/>
                </a:cubicBezTo>
                <a:cubicBezTo>
                  <a:pt x="16158" y="164"/>
                  <a:pt x="16132" y="160"/>
                  <a:pt x="16106" y="160"/>
                </a:cubicBezTo>
                <a:cubicBezTo>
                  <a:pt x="16060" y="160"/>
                  <a:pt x="16014" y="171"/>
                  <a:pt x="15978" y="207"/>
                </a:cubicBezTo>
                <a:cubicBezTo>
                  <a:pt x="15949" y="196"/>
                  <a:pt x="15921" y="190"/>
                  <a:pt x="15893" y="179"/>
                </a:cubicBezTo>
                <a:cubicBezTo>
                  <a:pt x="15874" y="153"/>
                  <a:pt x="15846" y="147"/>
                  <a:pt x="15815" y="147"/>
                </a:cubicBezTo>
                <a:cubicBezTo>
                  <a:pt x="15793" y="147"/>
                  <a:pt x="15771" y="150"/>
                  <a:pt x="15750" y="150"/>
                </a:cubicBezTo>
                <a:cubicBezTo>
                  <a:pt x="15736" y="150"/>
                  <a:pt x="15723" y="149"/>
                  <a:pt x="15711" y="145"/>
                </a:cubicBezTo>
                <a:lnTo>
                  <a:pt x="15728" y="88"/>
                </a:lnTo>
                <a:lnTo>
                  <a:pt x="15728" y="88"/>
                </a:lnTo>
                <a:cubicBezTo>
                  <a:pt x="15722" y="100"/>
                  <a:pt x="15705" y="128"/>
                  <a:pt x="15694" y="145"/>
                </a:cubicBezTo>
                <a:cubicBezTo>
                  <a:pt x="15666" y="117"/>
                  <a:pt x="15626" y="88"/>
                  <a:pt x="15598" y="60"/>
                </a:cubicBezTo>
                <a:cubicBezTo>
                  <a:pt x="15575" y="77"/>
                  <a:pt x="15547" y="94"/>
                  <a:pt x="15524" y="117"/>
                </a:cubicBezTo>
                <a:cubicBezTo>
                  <a:pt x="15513" y="100"/>
                  <a:pt x="15490" y="66"/>
                  <a:pt x="15478" y="54"/>
                </a:cubicBezTo>
                <a:lnTo>
                  <a:pt x="15478" y="54"/>
                </a:lnTo>
                <a:cubicBezTo>
                  <a:pt x="15484" y="66"/>
                  <a:pt x="15484" y="88"/>
                  <a:pt x="15484" y="100"/>
                </a:cubicBezTo>
                <a:cubicBezTo>
                  <a:pt x="15433" y="83"/>
                  <a:pt x="15371" y="83"/>
                  <a:pt x="15337" y="37"/>
                </a:cubicBezTo>
                <a:lnTo>
                  <a:pt x="15337" y="37"/>
                </a:lnTo>
                <a:cubicBezTo>
                  <a:pt x="15342" y="49"/>
                  <a:pt x="15342" y="66"/>
                  <a:pt x="15342" y="77"/>
                </a:cubicBezTo>
                <a:cubicBezTo>
                  <a:pt x="15183" y="54"/>
                  <a:pt x="15025" y="71"/>
                  <a:pt x="14866" y="54"/>
                </a:cubicBezTo>
                <a:cubicBezTo>
                  <a:pt x="14877" y="43"/>
                  <a:pt x="14894" y="20"/>
                  <a:pt x="14900" y="9"/>
                </a:cubicBezTo>
                <a:lnTo>
                  <a:pt x="14900" y="9"/>
                </a:lnTo>
                <a:cubicBezTo>
                  <a:pt x="14869" y="43"/>
                  <a:pt x="14812" y="60"/>
                  <a:pt x="14755" y="60"/>
                </a:cubicBezTo>
                <a:cubicBezTo>
                  <a:pt x="14698" y="60"/>
                  <a:pt x="14642" y="43"/>
                  <a:pt x="14610" y="9"/>
                </a:cubicBezTo>
                <a:cubicBezTo>
                  <a:pt x="14603" y="3"/>
                  <a:pt x="14596" y="0"/>
                  <a:pt x="14589" y="0"/>
                </a:cubicBezTo>
                <a:close/>
              </a:path>
            </a:pathLst>
          </a:custGeom>
          <a:solidFill>
            <a:srgbClr val="E98650">
              <a:alpha val="687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" name="Google Shape;145;p22"/>
          <p:cNvSpPr/>
          <p:nvPr/>
        </p:nvSpPr>
        <p:spPr>
          <a:xfrm flipH="1" rot="10800000">
            <a:off x="8453994" y="4081450"/>
            <a:ext cx="1181821" cy="1082361"/>
          </a:xfrm>
          <a:custGeom>
            <a:rect b="b" l="l" r="r" t="t"/>
            <a:pathLst>
              <a:path extrusionOk="0" h="16142" w="15905">
                <a:moveTo>
                  <a:pt x="8086" y="51"/>
                </a:moveTo>
                <a:lnTo>
                  <a:pt x="8086" y="51"/>
                </a:lnTo>
                <a:cubicBezTo>
                  <a:pt x="8101" y="62"/>
                  <a:pt x="8086" y="78"/>
                  <a:pt x="8073" y="78"/>
                </a:cubicBezTo>
                <a:cubicBezTo>
                  <a:pt x="8066" y="78"/>
                  <a:pt x="8060" y="74"/>
                  <a:pt x="8058" y="62"/>
                </a:cubicBezTo>
                <a:lnTo>
                  <a:pt x="8086" y="51"/>
                </a:lnTo>
                <a:close/>
                <a:moveTo>
                  <a:pt x="7994" y="23"/>
                </a:moveTo>
                <a:cubicBezTo>
                  <a:pt x="7965" y="28"/>
                  <a:pt x="7939" y="41"/>
                  <a:pt x="7916" y="68"/>
                </a:cubicBezTo>
                <a:cubicBezTo>
                  <a:pt x="7916" y="57"/>
                  <a:pt x="7916" y="39"/>
                  <a:pt x="7910" y="28"/>
                </a:cubicBezTo>
                <a:lnTo>
                  <a:pt x="7893" y="68"/>
                </a:lnTo>
                <a:cubicBezTo>
                  <a:pt x="7885" y="56"/>
                  <a:pt x="7871" y="34"/>
                  <a:pt x="7855" y="34"/>
                </a:cubicBezTo>
                <a:cubicBezTo>
                  <a:pt x="7849" y="34"/>
                  <a:pt x="7843" y="37"/>
                  <a:pt x="7836" y="45"/>
                </a:cubicBezTo>
                <a:cubicBezTo>
                  <a:pt x="7802" y="45"/>
                  <a:pt x="7763" y="39"/>
                  <a:pt x="7729" y="34"/>
                </a:cubicBezTo>
                <a:lnTo>
                  <a:pt x="7729" y="34"/>
                </a:lnTo>
                <a:cubicBezTo>
                  <a:pt x="7768" y="57"/>
                  <a:pt x="7808" y="68"/>
                  <a:pt x="7848" y="74"/>
                </a:cubicBezTo>
                <a:cubicBezTo>
                  <a:pt x="7848" y="68"/>
                  <a:pt x="7853" y="51"/>
                  <a:pt x="7853" y="39"/>
                </a:cubicBezTo>
                <a:cubicBezTo>
                  <a:pt x="7864" y="61"/>
                  <a:pt x="7880" y="74"/>
                  <a:pt x="7899" y="74"/>
                </a:cubicBezTo>
                <a:cubicBezTo>
                  <a:pt x="7910" y="74"/>
                  <a:pt x="7921" y="70"/>
                  <a:pt x="7933" y="62"/>
                </a:cubicBezTo>
                <a:lnTo>
                  <a:pt x="7933" y="62"/>
                </a:lnTo>
                <a:lnTo>
                  <a:pt x="7927" y="96"/>
                </a:lnTo>
                <a:cubicBezTo>
                  <a:pt x="7944" y="68"/>
                  <a:pt x="7966" y="40"/>
                  <a:pt x="7994" y="23"/>
                </a:cubicBezTo>
                <a:close/>
                <a:moveTo>
                  <a:pt x="8109" y="68"/>
                </a:moveTo>
                <a:cubicBezTo>
                  <a:pt x="8149" y="85"/>
                  <a:pt x="8205" y="74"/>
                  <a:pt x="8239" y="91"/>
                </a:cubicBezTo>
                <a:cubicBezTo>
                  <a:pt x="8239" y="105"/>
                  <a:pt x="8232" y="115"/>
                  <a:pt x="8216" y="115"/>
                </a:cubicBezTo>
                <a:cubicBezTo>
                  <a:pt x="8213" y="115"/>
                  <a:pt x="8209" y="114"/>
                  <a:pt x="8205" y="113"/>
                </a:cubicBezTo>
                <a:cubicBezTo>
                  <a:pt x="8175" y="113"/>
                  <a:pt x="8145" y="111"/>
                  <a:pt x="8113" y="111"/>
                </a:cubicBezTo>
                <a:cubicBezTo>
                  <a:pt x="8097" y="111"/>
                  <a:pt x="8080" y="111"/>
                  <a:pt x="8063" y="113"/>
                </a:cubicBezTo>
                <a:cubicBezTo>
                  <a:pt x="8069" y="91"/>
                  <a:pt x="8092" y="91"/>
                  <a:pt x="8109" y="85"/>
                </a:cubicBezTo>
                <a:cubicBezTo>
                  <a:pt x="8109" y="79"/>
                  <a:pt x="8109" y="68"/>
                  <a:pt x="8109" y="68"/>
                </a:cubicBezTo>
                <a:close/>
                <a:moveTo>
                  <a:pt x="8262" y="79"/>
                </a:moveTo>
                <a:cubicBezTo>
                  <a:pt x="8285" y="79"/>
                  <a:pt x="8302" y="85"/>
                  <a:pt x="8313" y="96"/>
                </a:cubicBezTo>
                <a:cubicBezTo>
                  <a:pt x="8319" y="125"/>
                  <a:pt x="8296" y="147"/>
                  <a:pt x="8279" y="164"/>
                </a:cubicBezTo>
                <a:cubicBezTo>
                  <a:pt x="8285" y="153"/>
                  <a:pt x="8296" y="130"/>
                  <a:pt x="8302" y="119"/>
                </a:cubicBezTo>
                <a:lnTo>
                  <a:pt x="8239" y="119"/>
                </a:lnTo>
                <a:cubicBezTo>
                  <a:pt x="8245" y="108"/>
                  <a:pt x="8256" y="91"/>
                  <a:pt x="8262" y="79"/>
                </a:cubicBezTo>
                <a:close/>
                <a:moveTo>
                  <a:pt x="6560" y="193"/>
                </a:moveTo>
                <a:cubicBezTo>
                  <a:pt x="6559" y="193"/>
                  <a:pt x="6558" y="194"/>
                  <a:pt x="6557" y="194"/>
                </a:cubicBezTo>
                <a:lnTo>
                  <a:pt x="6557" y="194"/>
                </a:lnTo>
                <a:cubicBezTo>
                  <a:pt x="6558" y="194"/>
                  <a:pt x="6559" y="193"/>
                  <a:pt x="6560" y="193"/>
                </a:cubicBezTo>
                <a:close/>
                <a:moveTo>
                  <a:pt x="7229" y="198"/>
                </a:moveTo>
                <a:lnTo>
                  <a:pt x="7241" y="221"/>
                </a:lnTo>
                <a:lnTo>
                  <a:pt x="7116" y="227"/>
                </a:lnTo>
                <a:cubicBezTo>
                  <a:pt x="7156" y="221"/>
                  <a:pt x="7195" y="210"/>
                  <a:pt x="7229" y="198"/>
                </a:cubicBezTo>
                <a:close/>
                <a:moveTo>
                  <a:pt x="8284" y="201"/>
                </a:moveTo>
                <a:cubicBezTo>
                  <a:pt x="8301" y="201"/>
                  <a:pt x="8319" y="218"/>
                  <a:pt x="8296" y="227"/>
                </a:cubicBezTo>
                <a:cubicBezTo>
                  <a:pt x="8294" y="230"/>
                  <a:pt x="8290" y="232"/>
                  <a:pt x="8286" y="232"/>
                </a:cubicBezTo>
                <a:cubicBezTo>
                  <a:pt x="8272" y="232"/>
                  <a:pt x="8256" y="213"/>
                  <a:pt x="8273" y="204"/>
                </a:cubicBezTo>
                <a:cubicBezTo>
                  <a:pt x="8277" y="202"/>
                  <a:pt x="8280" y="201"/>
                  <a:pt x="8284" y="201"/>
                </a:cubicBezTo>
                <a:close/>
                <a:moveTo>
                  <a:pt x="6861" y="232"/>
                </a:moveTo>
                <a:cubicBezTo>
                  <a:pt x="6855" y="232"/>
                  <a:pt x="6849" y="238"/>
                  <a:pt x="6849" y="238"/>
                </a:cubicBezTo>
                <a:cubicBezTo>
                  <a:pt x="6849" y="238"/>
                  <a:pt x="6844" y="238"/>
                  <a:pt x="6844" y="232"/>
                </a:cubicBezTo>
                <a:close/>
                <a:moveTo>
                  <a:pt x="7853" y="238"/>
                </a:moveTo>
                <a:cubicBezTo>
                  <a:pt x="7888" y="238"/>
                  <a:pt x="7922" y="238"/>
                  <a:pt x="7956" y="244"/>
                </a:cubicBezTo>
                <a:cubicBezTo>
                  <a:pt x="7967" y="244"/>
                  <a:pt x="7973" y="244"/>
                  <a:pt x="7978" y="249"/>
                </a:cubicBezTo>
                <a:cubicBezTo>
                  <a:pt x="7958" y="255"/>
                  <a:pt x="7939" y="257"/>
                  <a:pt x="7918" y="257"/>
                </a:cubicBezTo>
                <a:cubicBezTo>
                  <a:pt x="7897" y="257"/>
                  <a:pt x="7876" y="255"/>
                  <a:pt x="7853" y="255"/>
                </a:cubicBezTo>
                <a:lnTo>
                  <a:pt x="7853" y="238"/>
                </a:lnTo>
                <a:close/>
                <a:moveTo>
                  <a:pt x="7819" y="249"/>
                </a:moveTo>
                <a:lnTo>
                  <a:pt x="7831" y="255"/>
                </a:lnTo>
                <a:lnTo>
                  <a:pt x="7836" y="255"/>
                </a:lnTo>
                <a:cubicBezTo>
                  <a:pt x="7819" y="255"/>
                  <a:pt x="7808" y="261"/>
                  <a:pt x="7797" y="261"/>
                </a:cubicBezTo>
                <a:cubicBezTo>
                  <a:pt x="7802" y="255"/>
                  <a:pt x="7808" y="249"/>
                  <a:pt x="7819" y="249"/>
                </a:cubicBezTo>
                <a:close/>
                <a:moveTo>
                  <a:pt x="8018" y="249"/>
                </a:moveTo>
                <a:cubicBezTo>
                  <a:pt x="8018" y="255"/>
                  <a:pt x="8012" y="255"/>
                  <a:pt x="8007" y="261"/>
                </a:cubicBezTo>
                <a:cubicBezTo>
                  <a:pt x="8001" y="255"/>
                  <a:pt x="8001" y="249"/>
                  <a:pt x="8001" y="249"/>
                </a:cubicBezTo>
                <a:close/>
                <a:moveTo>
                  <a:pt x="8109" y="255"/>
                </a:moveTo>
                <a:cubicBezTo>
                  <a:pt x="8109" y="255"/>
                  <a:pt x="8109" y="261"/>
                  <a:pt x="8109" y="261"/>
                </a:cubicBezTo>
                <a:lnTo>
                  <a:pt x="8103" y="261"/>
                </a:lnTo>
                <a:cubicBezTo>
                  <a:pt x="8103" y="261"/>
                  <a:pt x="8103" y="258"/>
                  <a:pt x="8103" y="255"/>
                </a:cubicBezTo>
                <a:close/>
                <a:moveTo>
                  <a:pt x="7592" y="249"/>
                </a:moveTo>
                <a:cubicBezTo>
                  <a:pt x="7598" y="249"/>
                  <a:pt x="7598" y="255"/>
                  <a:pt x="7598" y="261"/>
                </a:cubicBezTo>
                <a:cubicBezTo>
                  <a:pt x="7587" y="261"/>
                  <a:pt x="7575" y="266"/>
                  <a:pt x="7570" y="266"/>
                </a:cubicBezTo>
                <a:cubicBezTo>
                  <a:pt x="7575" y="261"/>
                  <a:pt x="7587" y="255"/>
                  <a:pt x="7592" y="249"/>
                </a:cubicBezTo>
                <a:close/>
                <a:moveTo>
                  <a:pt x="7610" y="244"/>
                </a:moveTo>
                <a:cubicBezTo>
                  <a:pt x="7632" y="244"/>
                  <a:pt x="7638" y="255"/>
                  <a:pt x="7632" y="266"/>
                </a:cubicBezTo>
                <a:lnTo>
                  <a:pt x="7604" y="266"/>
                </a:lnTo>
                <a:cubicBezTo>
                  <a:pt x="7598" y="266"/>
                  <a:pt x="7604" y="255"/>
                  <a:pt x="7610" y="244"/>
                </a:cubicBezTo>
                <a:close/>
                <a:moveTo>
                  <a:pt x="7695" y="249"/>
                </a:moveTo>
                <a:cubicBezTo>
                  <a:pt x="7712" y="249"/>
                  <a:pt x="7717" y="255"/>
                  <a:pt x="7712" y="266"/>
                </a:cubicBezTo>
                <a:lnTo>
                  <a:pt x="7689" y="266"/>
                </a:lnTo>
                <a:cubicBezTo>
                  <a:pt x="7689" y="261"/>
                  <a:pt x="7689" y="255"/>
                  <a:pt x="7695" y="249"/>
                </a:cubicBezTo>
                <a:close/>
                <a:moveTo>
                  <a:pt x="7876" y="181"/>
                </a:moveTo>
                <a:cubicBezTo>
                  <a:pt x="7930" y="196"/>
                  <a:pt x="7985" y="196"/>
                  <a:pt x="8041" y="196"/>
                </a:cubicBezTo>
                <a:cubicBezTo>
                  <a:pt x="8096" y="196"/>
                  <a:pt x="8151" y="196"/>
                  <a:pt x="8205" y="210"/>
                </a:cubicBezTo>
                <a:cubicBezTo>
                  <a:pt x="8171" y="215"/>
                  <a:pt x="8137" y="215"/>
                  <a:pt x="8097" y="215"/>
                </a:cubicBezTo>
                <a:lnTo>
                  <a:pt x="8097" y="210"/>
                </a:lnTo>
                <a:cubicBezTo>
                  <a:pt x="8097" y="215"/>
                  <a:pt x="8092" y="215"/>
                  <a:pt x="8092" y="215"/>
                </a:cubicBezTo>
                <a:lnTo>
                  <a:pt x="7825" y="215"/>
                </a:lnTo>
                <a:cubicBezTo>
                  <a:pt x="7811" y="215"/>
                  <a:pt x="7794" y="209"/>
                  <a:pt x="7778" y="209"/>
                </a:cubicBezTo>
                <a:cubicBezTo>
                  <a:pt x="7768" y="209"/>
                  <a:pt x="7758" y="212"/>
                  <a:pt x="7751" y="221"/>
                </a:cubicBezTo>
                <a:cubicBezTo>
                  <a:pt x="7757" y="227"/>
                  <a:pt x="7774" y="244"/>
                  <a:pt x="7785" y="249"/>
                </a:cubicBezTo>
                <a:cubicBezTo>
                  <a:pt x="7780" y="249"/>
                  <a:pt x="7780" y="255"/>
                  <a:pt x="7780" y="261"/>
                </a:cubicBezTo>
                <a:cubicBezTo>
                  <a:pt x="7763" y="261"/>
                  <a:pt x="7746" y="261"/>
                  <a:pt x="7729" y="266"/>
                </a:cubicBezTo>
                <a:cubicBezTo>
                  <a:pt x="7734" y="249"/>
                  <a:pt x="7734" y="232"/>
                  <a:pt x="7723" y="215"/>
                </a:cubicBezTo>
                <a:cubicBezTo>
                  <a:pt x="7705" y="211"/>
                  <a:pt x="7687" y="209"/>
                  <a:pt x="7669" y="209"/>
                </a:cubicBezTo>
                <a:cubicBezTo>
                  <a:pt x="7630" y="209"/>
                  <a:pt x="7589" y="216"/>
                  <a:pt x="7548" y="216"/>
                </a:cubicBezTo>
                <a:cubicBezTo>
                  <a:pt x="7540" y="216"/>
                  <a:pt x="7532" y="216"/>
                  <a:pt x="7524" y="215"/>
                </a:cubicBezTo>
                <a:cubicBezTo>
                  <a:pt x="7513" y="215"/>
                  <a:pt x="7500" y="215"/>
                  <a:pt x="7488" y="215"/>
                </a:cubicBezTo>
                <a:cubicBezTo>
                  <a:pt x="7462" y="215"/>
                  <a:pt x="7436" y="217"/>
                  <a:pt x="7417" y="232"/>
                </a:cubicBezTo>
                <a:cubicBezTo>
                  <a:pt x="7422" y="232"/>
                  <a:pt x="7428" y="238"/>
                  <a:pt x="7434" y="238"/>
                </a:cubicBezTo>
                <a:cubicBezTo>
                  <a:pt x="7422" y="238"/>
                  <a:pt x="7411" y="238"/>
                  <a:pt x="7400" y="244"/>
                </a:cubicBezTo>
                <a:cubicBezTo>
                  <a:pt x="7408" y="230"/>
                  <a:pt x="7407" y="210"/>
                  <a:pt x="7395" y="210"/>
                </a:cubicBezTo>
                <a:cubicBezTo>
                  <a:pt x="7392" y="210"/>
                  <a:pt x="7387" y="212"/>
                  <a:pt x="7383" y="215"/>
                </a:cubicBezTo>
                <a:cubicBezTo>
                  <a:pt x="7337" y="215"/>
                  <a:pt x="7292" y="221"/>
                  <a:pt x="7246" y="221"/>
                </a:cubicBezTo>
                <a:cubicBezTo>
                  <a:pt x="7246" y="215"/>
                  <a:pt x="7252" y="204"/>
                  <a:pt x="7252" y="198"/>
                </a:cubicBezTo>
                <a:lnTo>
                  <a:pt x="7258" y="198"/>
                </a:lnTo>
                <a:cubicBezTo>
                  <a:pt x="7258" y="204"/>
                  <a:pt x="7263" y="210"/>
                  <a:pt x="7269" y="215"/>
                </a:cubicBezTo>
                <a:cubicBezTo>
                  <a:pt x="7292" y="210"/>
                  <a:pt x="7314" y="198"/>
                  <a:pt x="7337" y="193"/>
                </a:cubicBezTo>
                <a:cubicBezTo>
                  <a:pt x="7358" y="199"/>
                  <a:pt x="7383" y="205"/>
                  <a:pt x="7407" y="205"/>
                </a:cubicBezTo>
                <a:cubicBezTo>
                  <a:pt x="7428" y="205"/>
                  <a:pt x="7449" y="200"/>
                  <a:pt x="7468" y="187"/>
                </a:cubicBezTo>
                <a:lnTo>
                  <a:pt x="7485" y="187"/>
                </a:lnTo>
                <a:cubicBezTo>
                  <a:pt x="7490" y="193"/>
                  <a:pt x="7496" y="198"/>
                  <a:pt x="7496" y="204"/>
                </a:cubicBezTo>
                <a:lnTo>
                  <a:pt x="7564" y="187"/>
                </a:lnTo>
                <a:cubicBezTo>
                  <a:pt x="7609" y="189"/>
                  <a:pt x="7652" y="191"/>
                  <a:pt x="7696" y="191"/>
                </a:cubicBezTo>
                <a:cubicBezTo>
                  <a:pt x="7757" y="191"/>
                  <a:pt x="7816" y="188"/>
                  <a:pt x="7876" y="181"/>
                </a:cubicBezTo>
                <a:close/>
                <a:moveTo>
                  <a:pt x="8034" y="243"/>
                </a:moveTo>
                <a:cubicBezTo>
                  <a:pt x="8036" y="243"/>
                  <a:pt x="8038" y="243"/>
                  <a:pt x="8041" y="244"/>
                </a:cubicBezTo>
                <a:cubicBezTo>
                  <a:pt x="8052" y="249"/>
                  <a:pt x="8052" y="255"/>
                  <a:pt x="8052" y="261"/>
                </a:cubicBezTo>
                <a:cubicBezTo>
                  <a:pt x="8041" y="266"/>
                  <a:pt x="8029" y="266"/>
                  <a:pt x="8018" y="266"/>
                </a:cubicBezTo>
                <a:cubicBezTo>
                  <a:pt x="8018" y="257"/>
                  <a:pt x="8022" y="243"/>
                  <a:pt x="8034" y="243"/>
                </a:cubicBezTo>
                <a:close/>
                <a:moveTo>
                  <a:pt x="8371" y="217"/>
                </a:moveTo>
                <a:cubicBezTo>
                  <a:pt x="8432" y="217"/>
                  <a:pt x="8496" y="231"/>
                  <a:pt x="8556" y="231"/>
                </a:cubicBezTo>
                <a:cubicBezTo>
                  <a:pt x="8581" y="231"/>
                  <a:pt x="8607" y="228"/>
                  <a:pt x="8631" y="221"/>
                </a:cubicBezTo>
                <a:lnTo>
                  <a:pt x="8636" y="221"/>
                </a:lnTo>
                <a:cubicBezTo>
                  <a:pt x="8636" y="227"/>
                  <a:pt x="8631" y="238"/>
                  <a:pt x="8631" y="244"/>
                </a:cubicBezTo>
                <a:cubicBezTo>
                  <a:pt x="8636" y="244"/>
                  <a:pt x="8642" y="249"/>
                  <a:pt x="8648" y="249"/>
                </a:cubicBezTo>
                <a:cubicBezTo>
                  <a:pt x="8648" y="255"/>
                  <a:pt x="8648" y="261"/>
                  <a:pt x="8653" y="266"/>
                </a:cubicBezTo>
                <a:cubicBezTo>
                  <a:pt x="8608" y="255"/>
                  <a:pt x="8568" y="249"/>
                  <a:pt x="8529" y="244"/>
                </a:cubicBezTo>
                <a:lnTo>
                  <a:pt x="8512" y="244"/>
                </a:lnTo>
                <a:cubicBezTo>
                  <a:pt x="8444" y="238"/>
                  <a:pt x="8381" y="238"/>
                  <a:pt x="8319" y="221"/>
                </a:cubicBezTo>
                <a:cubicBezTo>
                  <a:pt x="8336" y="218"/>
                  <a:pt x="8353" y="217"/>
                  <a:pt x="8371" y="217"/>
                </a:cubicBezTo>
                <a:close/>
                <a:moveTo>
                  <a:pt x="7456" y="261"/>
                </a:moveTo>
                <a:lnTo>
                  <a:pt x="7456" y="261"/>
                </a:lnTo>
                <a:cubicBezTo>
                  <a:pt x="7451" y="266"/>
                  <a:pt x="7445" y="272"/>
                  <a:pt x="7439" y="278"/>
                </a:cubicBezTo>
                <a:lnTo>
                  <a:pt x="7428" y="278"/>
                </a:lnTo>
                <a:cubicBezTo>
                  <a:pt x="7439" y="272"/>
                  <a:pt x="7445" y="266"/>
                  <a:pt x="7456" y="261"/>
                </a:cubicBezTo>
                <a:close/>
                <a:moveTo>
                  <a:pt x="7530" y="238"/>
                </a:moveTo>
                <a:cubicBezTo>
                  <a:pt x="7502" y="255"/>
                  <a:pt x="7485" y="272"/>
                  <a:pt x="7456" y="278"/>
                </a:cubicBezTo>
                <a:cubicBezTo>
                  <a:pt x="7462" y="266"/>
                  <a:pt x="7462" y="261"/>
                  <a:pt x="7462" y="255"/>
                </a:cubicBezTo>
                <a:lnTo>
                  <a:pt x="7479" y="244"/>
                </a:lnTo>
                <a:cubicBezTo>
                  <a:pt x="7490" y="244"/>
                  <a:pt x="7502" y="244"/>
                  <a:pt x="7513" y="238"/>
                </a:cubicBezTo>
                <a:close/>
                <a:moveTo>
                  <a:pt x="7271" y="248"/>
                </a:moveTo>
                <a:cubicBezTo>
                  <a:pt x="7297" y="248"/>
                  <a:pt x="7324" y="249"/>
                  <a:pt x="7349" y="249"/>
                </a:cubicBezTo>
                <a:cubicBezTo>
                  <a:pt x="7326" y="249"/>
                  <a:pt x="7309" y="261"/>
                  <a:pt x="7286" y="272"/>
                </a:cubicBezTo>
                <a:lnTo>
                  <a:pt x="7280" y="255"/>
                </a:lnTo>
                <a:cubicBezTo>
                  <a:pt x="7275" y="261"/>
                  <a:pt x="7269" y="266"/>
                  <a:pt x="7263" y="266"/>
                </a:cubicBezTo>
                <a:lnTo>
                  <a:pt x="7246" y="249"/>
                </a:lnTo>
                <a:lnTo>
                  <a:pt x="7241" y="255"/>
                </a:lnTo>
                <a:cubicBezTo>
                  <a:pt x="7246" y="261"/>
                  <a:pt x="7258" y="278"/>
                  <a:pt x="7263" y="283"/>
                </a:cubicBezTo>
                <a:lnTo>
                  <a:pt x="7218" y="283"/>
                </a:lnTo>
                <a:cubicBezTo>
                  <a:pt x="7218" y="278"/>
                  <a:pt x="7213" y="263"/>
                  <a:pt x="7212" y="252"/>
                </a:cubicBezTo>
                <a:lnTo>
                  <a:pt x="7212" y="252"/>
                </a:lnTo>
                <a:cubicBezTo>
                  <a:pt x="7232" y="249"/>
                  <a:pt x="7251" y="248"/>
                  <a:pt x="7271" y="248"/>
                </a:cubicBezTo>
                <a:close/>
                <a:moveTo>
                  <a:pt x="6874" y="287"/>
                </a:moveTo>
                <a:cubicBezTo>
                  <a:pt x="6877" y="287"/>
                  <a:pt x="6880" y="287"/>
                  <a:pt x="6883" y="289"/>
                </a:cubicBezTo>
                <a:lnTo>
                  <a:pt x="6883" y="295"/>
                </a:lnTo>
                <a:lnTo>
                  <a:pt x="6855" y="295"/>
                </a:lnTo>
                <a:cubicBezTo>
                  <a:pt x="6863" y="291"/>
                  <a:pt x="6868" y="287"/>
                  <a:pt x="6874" y="287"/>
                </a:cubicBezTo>
                <a:close/>
                <a:moveTo>
                  <a:pt x="7210" y="252"/>
                </a:moveTo>
                <a:cubicBezTo>
                  <a:pt x="7203" y="258"/>
                  <a:pt x="7194" y="267"/>
                  <a:pt x="7184" y="272"/>
                </a:cubicBezTo>
                <a:cubicBezTo>
                  <a:pt x="7190" y="278"/>
                  <a:pt x="7201" y="283"/>
                  <a:pt x="7201" y="289"/>
                </a:cubicBezTo>
                <a:cubicBezTo>
                  <a:pt x="7201" y="289"/>
                  <a:pt x="7195" y="289"/>
                  <a:pt x="7195" y="295"/>
                </a:cubicBezTo>
                <a:cubicBezTo>
                  <a:pt x="7178" y="289"/>
                  <a:pt x="7156" y="278"/>
                  <a:pt x="7139" y="278"/>
                </a:cubicBezTo>
                <a:cubicBezTo>
                  <a:pt x="7161" y="264"/>
                  <a:pt x="7185" y="256"/>
                  <a:pt x="7210" y="252"/>
                </a:cubicBezTo>
                <a:close/>
                <a:moveTo>
                  <a:pt x="8580" y="289"/>
                </a:moveTo>
                <a:cubicBezTo>
                  <a:pt x="8580" y="289"/>
                  <a:pt x="8580" y="295"/>
                  <a:pt x="8585" y="295"/>
                </a:cubicBezTo>
                <a:cubicBezTo>
                  <a:pt x="8557" y="295"/>
                  <a:pt x="8529" y="295"/>
                  <a:pt x="8500" y="289"/>
                </a:cubicBezTo>
                <a:close/>
                <a:moveTo>
                  <a:pt x="6356" y="295"/>
                </a:moveTo>
                <a:cubicBezTo>
                  <a:pt x="6350" y="295"/>
                  <a:pt x="6344" y="300"/>
                  <a:pt x="6333" y="300"/>
                </a:cubicBezTo>
                <a:cubicBezTo>
                  <a:pt x="6339" y="295"/>
                  <a:pt x="6339" y="295"/>
                  <a:pt x="6339" y="295"/>
                </a:cubicBezTo>
                <a:close/>
                <a:moveTo>
                  <a:pt x="6611" y="255"/>
                </a:moveTo>
                <a:cubicBezTo>
                  <a:pt x="6583" y="266"/>
                  <a:pt x="6560" y="278"/>
                  <a:pt x="6537" y="295"/>
                </a:cubicBezTo>
                <a:lnTo>
                  <a:pt x="6520" y="300"/>
                </a:lnTo>
                <a:cubicBezTo>
                  <a:pt x="6537" y="289"/>
                  <a:pt x="6554" y="278"/>
                  <a:pt x="6566" y="261"/>
                </a:cubicBezTo>
                <a:cubicBezTo>
                  <a:pt x="6583" y="255"/>
                  <a:pt x="6594" y="255"/>
                  <a:pt x="6611" y="255"/>
                </a:cubicBezTo>
                <a:close/>
                <a:moveTo>
                  <a:pt x="6822" y="291"/>
                </a:moveTo>
                <a:cubicBezTo>
                  <a:pt x="6824" y="293"/>
                  <a:pt x="6828" y="297"/>
                  <a:pt x="6832" y="300"/>
                </a:cubicBezTo>
                <a:lnTo>
                  <a:pt x="6804" y="300"/>
                </a:lnTo>
                <a:cubicBezTo>
                  <a:pt x="6804" y="295"/>
                  <a:pt x="6809" y="295"/>
                  <a:pt x="6822" y="291"/>
                </a:cubicBezTo>
                <a:close/>
                <a:moveTo>
                  <a:pt x="6259" y="335"/>
                </a:moveTo>
                <a:cubicBezTo>
                  <a:pt x="6265" y="340"/>
                  <a:pt x="6270" y="352"/>
                  <a:pt x="6270" y="357"/>
                </a:cubicBezTo>
                <a:lnTo>
                  <a:pt x="6259" y="357"/>
                </a:lnTo>
                <a:lnTo>
                  <a:pt x="6259" y="335"/>
                </a:lnTo>
                <a:close/>
                <a:moveTo>
                  <a:pt x="8988" y="357"/>
                </a:moveTo>
                <a:cubicBezTo>
                  <a:pt x="8983" y="363"/>
                  <a:pt x="8977" y="363"/>
                  <a:pt x="8977" y="363"/>
                </a:cubicBezTo>
                <a:cubicBezTo>
                  <a:pt x="8971" y="363"/>
                  <a:pt x="8971" y="357"/>
                  <a:pt x="8971" y="357"/>
                </a:cubicBezTo>
                <a:close/>
                <a:moveTo>
                  <a:pt x="9062" y="369"/>
                </a:moveTo>
                <a:cubicBezTo>
                  <a:pt x="9079" y="374"/>
                  <a:pt x="9090" y="380"/>
                  <a:pt x="9102" y="380"/>
                </a:cubicBezTo>
                <a:cubicBezTo>
                  <a:pt x="9102" y="386"/>
                  <a:pt x="9102" y="386"/>
                  <a:pt x="9102" y="386"/>
                </a:cubicBezTo>
                <a:cubicBezTo>
                  <a:pt x="9090" y="380"/>
                  <a:pt x="9073" y="374"/>
                  <a:pt x="9062" y="369"/>
                </a:cubicBezTo>
                <a:close/>
                <a:moveTo>
                  <a:pt x="6424" y="352"/>
                </a:moveTo>
                <a:cubicBezTo>
                  <a:pt x="6407" y="363"/>
                  <a:pt x="6395" y="374"/>
                  <a:pt x="6378" y="386"/>
                </a:cubicBezTo>
                <a:cubicBezTo>
                  <a:pt x="6367" y="391"/>
                  <a:pt x="6356" y="391"/>
                  <a:pt x="6344" y="397"/>
                </a:cubicBezTo>
                <a:cubicBezTo>
                  <a:pt x="6344" y="397"/>
                  <a:pt x="6344" y="397"/>
                  <a:pt x="6339" y="391"/>
                </a:cubicBezTo>
                <a:lnTo>
                  <a:pt x="6339" y="397"/>
                </a:lnTo>
                <a:cubicBezTo>
                  <a:pt x="6322" y="400"/>
                  <a:pt x="6305" y="401"/>
                  <a:pt x="6289" y="401"/>
                </a:cubicBezTo>
                <a:cubicBezTo>
                  <a:pt x="6273" y="401"/>
                  <a:pt x="6259" y="400"/>
                  <a:pt x="6248" y="397"/>
                </a:cubicBezTo>
                <a:cubicBezTo>
                  <a:pt x="6248" y="391"/>
                  <a:pt x="6253" y="391"/>
                  <a:pt x="6253" y="386"/>
                </a:cubicBezTo>
                <a:cubicBezTo>
                  <a:pt x="6276" y="380"/>
                  <a:pt x="6299" y="374"/>
                  <a:pt x="6316" y="369"/>
                </a:cubicBezTo>
                <a:cubicBezTo>
                  <a:pt x="6322" y="374"/>
                  <a:pt x="6327" y="374"/>
                  <a:pt x="6327" y="380"/>
                </a:cubicBezTo>
                <a:lnTo>
                  <a:pt x="6350" y="363"/>
                </a:lnTo>
                <a:lnTo>
                  <a:pt x="6373" y="357"/>
                </a:lnTo>
                <a:lnTo>
                  <a:pt x="6378" y="374"/>
                </a:lnTo>
                <a:cubicBezTo>
                  <a:pt x="6378" y="369"/>
                  <a:pt x="6384" y="363"/>
                  <a:pt x="6384" y="357"/>
                </a:cubicBezTo>
                <a:cubicBezTo>
                  <a:pt x="6395" y="357"/>
                  <a:pt x="6407" y="352"/>
                  <a:pt x="6424" y="352"/>
                </a:cubicBezTo>
                <a:close/>
                <a:moveTo>
                  <a:pt x="8659" y="249"/>
                </a:moveTo>
                <a:cubicBezTo>
                  <a:pt x="8824" y="261"/>
                  <a:pt x="8983" y="295"/>
                  <a:pt x="9141" y="329"/>
                </a:cubicBezTo>
                <a:lnTo>
                  <a:pt x="9153" y="329"/>
                </a:lnTo>
                <a:cubicBezTo>
                  <a:pt x="9170" y="335"/>
                  <a:pt x="9187" y="335"/>
                  <a:pt x="9204" y="340"/>
                </a:cubicBezTo>
                <a:cubicBezTo>
                  <a:pt x="9244" y="352"/>
                  <a:pt x="9283" y="357"/>
                  <a:pt x="9323" y="363"/>
                </a:cubicBezTo>
                <a:cubicBezTo>
                  <a:pt x="9323" y="363"/>
                  <a:pt x="9323" y="357"/>
                  <a:pt x="9323" y="352"/>
                </a:cubicBezTo>
                <a:cubicBezTo>
                  <a:pt x="9374" y="391"/>
                  <a:pt x="9436" y="386"/>
                  <a:pt x="9499" y="403"/>
                </a:cubicBezTo>
                <a:cubicBezTo>
                  <a:pt x="9490" y="407"/>
                  <a:pt x="9480" y="409"/>
                  <a:pt x="9471" y="409"/>
                </a:cubicBezTo>
                <a:cubicBezTo>
                  <a:pt x="9446" y="409"/>
                  <a:pt x="9422" y="397"/>
                  <a:pt x="9397" y="397"/>
                </a:cubicBezTo>
                <a:cubicBezTo>
                  <a:pt x="9306" y="374"/>
                  <a:pt x="9215" y="357"/>
                  <a:pt x="9124" y="340"/>
                </a:cubicBezTo>
                <a:cubicBezTo>
                  <a:pt x="9124" y="340"/>
                  <a:pt x="9124" y="340"/>
                  <a:pt x="9124" y="335"/>
                </a:cubicBezTo>
                <a:cubicBezTo>
                  <a:pt x="9124" y="340"/>
                  <a:pt x="9124" y="340"/>
                  <a:pt x="9119" y="340"/>
                </a:cubicBezTo>
                <a:cubicBezTo>
                  <a:pt x="8977" y="312"/>
                  <a:pt x="8829" y="289"/>
                  <a:pt x="8682" y="266"/>
                </a:cubicBezTo>
                <a:cubicBezTo>
                  <a:pt x="8676" y="261"/>
                  <a:pt x="8665" y="255"/>
                  <a:pt x="8659" y="249"/>
                </a:cubicBezTo>
                <a:close/>
                <a:moveTo>
                  <a:pt x="9119" y="408"/>
                </a:moveTo>
                <a:cubicBezTo>
                  <a:pt x="9124" y="408"/>
                  <a:pt x="9136" y="408"/>
                  <a:pt x="9147" y="414"/>
                </a:cubicBezTo>
                <a:cubicBezTo>
                  <a:pt x="9136" y="420"/>
                  <a:pt x="9130" y="425"/>
                  <a:pt x="9124" y="431"/>
                </a:cubicBezTo>
                <a:cubicBezTo>
                  <a:pt x="9124" y="420"/>
                  <a:pt x="9119" y="414"/>
                  <a:pt x="9119" y="408"/>
                </a:cubicBezTo>
                <a:close/>
                <a:moveTo>
                  <a:pt x="9499" y="414"/>
                </a:moveTo>
                <a:cubicBezTo>
                  <a:pt x="9601" y="414"/>
                  <a:pt x="9703" y="459"/>
                  <a:pt x="9800" y="493"/>
                </a:cubicBezTo>
                <a:cubicBezTo>
                  <a:pt x="9790" y="496"/>
                  <a:pt x="9781" y="497"/>
                  <a:pt x="9773" y="497"/>
                </a:cubicBezTo>
                <a:cubicBezTo>
                  <a:pt x="9744" y="497"/>
                  <a:pt x="9717" y="485"/>
                  <a:pt x="9686" y="476"/>
                </a:cubicBezTo>
                <a:cubicBezTo>
                  <a:pt x="9624" y="459"/>
                  <a:pt x="9556" y="448"/>
                  <a:pt x="9499" y="414"/>
                </a:cubicBezTo>
                <a:close/>
                <a:moveTo>
                  <a:pt x="9834" y="510"/>
                </a:moveTo>
                <a:cubicBezTo>
                  <a:pt x="9834" y="511"/>
                  <a:pt x="9834" y="511"/>
                  <a:pt x="9835" y="511"/>
                </a:cubicBezTo>
                <a:lnTo>
                  <a:pt x="9835" y="511"/>
                </a:lnTo>
                <a:cubicBezTo>
                  <a:pt x="9835" y="511"/>
                  <a:pt x="9835" y="511"/>
                  <a:pt x="9835" y="511"/>
                </a:cubicBezTo>
                <a:lnTo>
                  <a:pt x="9835" y="511"/>
                </a:lnTo>
                <a:cubicBezTo>
                  <a:pt x="9835" y="511"/>
                  <a:pt x="9834" y="510"/>
                  <a:pt x="9834" y="510"/>
                </a:cubicBezTo>
                <a:close/>
                <a:moveTo>
                  <a:pt x="6225" y="397"/>
                </a:moveTo>
                <a:lnTo>
                  <a:pt x="6197" y="425"/>
                </a:lnTo>
                <a:cubicBezTo>
                  <a:pt x="6190" y="424"/>
                  <a:pt x="6184" y="423"/>
                  <a:pt x="6178" y="423"/>
                </a:cubicBezTo>
                <a:cubicBezTo>
                  <a:pt x="6144" y="423"/>
                  <a:pt x="6111" y="445"/>
                  <a:pt x="6078" y="459"/>
                </a:cubicBezTo>
                <a:cubicBezTo>
                  <a:pt x="6083" y="459"/>
                  <a:pt x="6089" y="465"/>
                  <a:pt x="6095" y="476"/>
                </a:cubicBezTo>
                <a:cubicBezTo>
                  <a:pt x="6078" y="482"/>
                  <a:pt x="6066" y="488"/>
                  <a:pt x="6049" y="493"/>
                </a:cubicBezTo>
                <a:cubicBezTo>
                  <a:pt x="6043" y="495"/>
                  <a:pt x="6037" y="496"/>
                  <a:pt x="6031" y="496"/>
                </a:cubicBezTo>
                <a:cubicBezTo>
                  <a:pt x="6013" y="496"/>
                  <a:pt x="5996" y="490"/>
                  <a:pt x="5978" y="490"/>
                </a:cubicBezTo>
                <a:cubicBezTo>
                  <a:pt x="5968" y="490"/>
                  <a:pt x="5957" y="492"/>
                  <a:pt x="5947" y="499"/>
                </a:cubicBezTo>
                <a:cubicBezTo>
                  <a:pt x="5941" y="505"/>
                  <a:pt x="5936" y="522"/>
                  <a:pt x="5936" y="527"/>
                </a:cubicBezTo>
                <a:lnTo>
                  <a:pt x="5930" y="527"/>
                </a:lnTo>
                <a:cubicBezTo>
                  <a:pt x="5936" y="516"/>
                  <a:pt x="5941" y="505"/>
                  <a:pt x="5941" y="493"/>
                </a:cubicBezTo>
                <a:cubicBezTo>
                  <a:pt x="6038" y="465"/>
                  <a:pt x="6129" y="425"/>
                  <a:pt x="6225" y="397"/>
                </a:cubicBezTo>
                <a:close/>
                <a:moveTo>
                  <a:pt x="5924" y="499"/>
                </a:moveTo>
                <a:lnTo>
                  <a:pt x="5924" y="499"/>
                </a:lnTo>
                <a:cubicBezTo>
                  <a:pt x="5907" y="516"/>
                  <a:pt x="5890" y="527"/>
                  <a:pt x="5873" y="539"/>
                </a:cubicBezTo>
                <a:cubicBezTo>
                  <a:pt x="5851" y="544"/>
                  <a:pt x="5822" y="550"/>
                  <a:pt x="5800" y="556"/>
                </a:cubicBezTo>
                <a:cubicBezTo>
                  <a:pt x="5839" y="539"/>
                  <a:pt x="5885" y="522"/>
                  <a:pt x="5924" y="499"/>
                </a:cubicBezTo>
                <a:close/>
                <a:moveTo>
                  <a:pt x="5907" y="584"/>
                </a:moveTo>
                <a:cubicBezTo>
                  <a:pt x="5913" y="584"/>
                  <a:pt x="5913" y="584"/>
                  <a:pt x="5919" y="590"/>
                </a:cubicBezTo>
                <a:cubicBezTo>
                  <a:pt x="5913" y="590"/>
                  <a:pt x="5907" y="584"/>
                  <a:pt x="5902" y="584"/>
                </a:cubicBezTo>
                <a:close/>
                <a:moveTo>
                  <a:pt x="5851" y="596"/>
                </a:moveTo>
                <a:cubicBezTo>
                  <a:pt x="5862" y="601"/>
                  <a:pt x="5868" y="607"/>
                  <a:pt x="5879" y="607"/>
                </a:cubicBezTo>
                <a:lnTo>
                  <a:pt x="5828" y="607"/>
                </a:lnTo>
                <a:cubicBezTo>
                  <a:pt x="5828" y="607"/>
                  <a:pt x="5828" y="607"/>
                  <a:pt x="5828" y="601"/>
                </a:cubicBezTo>
                <a:cubicBezTo>
                  <a:pt x="5834" y="601"/>
                  <a:pt x="5845" y="601"/>
                  <a:pt x="5851" y="596"/>
                </a:cubicBezTo>
                <a:close/>
                <a:moveTo>
                  <a:pt x="10219" y="550"/>
                </a:moveTo>
                <a:cubicBezTo>
                  <a:pt x="10253" y="573"/>
                  <a:pt x="10310" y="567"/>
                  <a:pt x="10327" y="607"/>
                </a:cubicBezTo>
                <a:cubicBezTo>
                  <a:pt x="10288" y="601"/>
                  <a:pt x="10253" y="590"/>
                  <a:pt x="10214" y="573"/>
                </a:cubicBezTo>
                <a:cubicBezTo>
                  <a:pt x="10214" y="567"/>
                  <a:pt x="10219" y="556"/>
                  <a:pt x="10219" y="550"/>
                </a:cubicBezTo>
                <a:close/>
                <a:moveTo>
                  <a:pt x="9641" y="510"/>
                </a:moveTo>
                <a:lnTo>
                  <a:pt x="9641" y="510"/>
                </a:lnTo>
                <a:cubicBezTo>
                  <a:pt x="9720" y="533"/>
                  <a:pt x="9805" y="573"/>
                  <a:pt x="9890" y="584"/>
                </a:cubicBezTo>
                <a:cubicBezTo>
                  <a:pt x="9913" y="584"/>
                  <a:pt x="9924" y="596"/>
                  <a:pt x="9936" y="613"/>
                </a:cubicBezTo>
                <a:cubicBezTo>
                  <a:pt x="9921" y="613"/>
                  <a:pt x="9890" y="591"/>
                  <a:pt x="9870" y="591"/>
                </a:cubicBezTo>
                <a:cubicBezTo>
                  <a:pt x="9859" y="591"/>
                  <a:pt x="9851" y="598"/>
                  <a:pt x="9851" y="618"/>
                </a:cubicBezTo>
                <a:cubicBezTo>
                  <a:pt x="9851" y="607"/>
                  <a:pt x="9845" y="596"/>
                  <a:pt x="9845" y="590"/>
                </a:cubicBezTo>
                <a:cubicBezTo>
                  <a:pt x="9771" y="579"/>
                  <a:pt x="9697" y="550"/>
                  <a:pt x="9641" y="510"/>
                </a:cubicBezTo>
                <a:close/>
                <a:moveTo>
                  <a:pt x="5754" y="624"/>
                </a:moveTo>
                <a:lnTo>
                  <a:pt x="5692" y="658"/>
                </a:lnTo>
                <a:cubicBezTo>
                  <a:pt x="5669" y="669"/>
                  <a:pt x="5641" y="675"/>
                  <a:pt x="5618" y="681"/>
                </a:cubicBezTo>
                <a:cubicBezTo>
                  <a:pt x="5618" y="681"/>
                  <a:pt x="5612" y="669"/>
                  <a:pt x="5612" y="664"/>
                </a:cubicBezTo>
                <a:cubicBezTo>
                  <a:pt x="5635" y="658"/>
                  <a:pt x="5663" y="652"/>
                  <a:pt x="5686" y="641"/>
                </a:cubicBezTo>
                <a:cubicBezTo>
                  <a:pt x="5686" y="647"/>
                  <a:pt x="5692" y="652"/>
                  <a:pt x="5697" y="652"/>
                </a:cubicBezTo>
                <a:cubicBezTo>
                  <a:pt x="5697" y="647"/>
                  <a:pt x="5697" y="647"/>
                  <a:pt x="5697" y="641"/>
                </a:cubicBezTo>
                <a:cubicBezTo>
                  <a:pt x="5714" y="635"/>
                  <a:pt x="5737" y="630"/>
                  <a:pt x="5754" y="624"/>
                </a:cubicBezTo>
                <a:close/>
                <a:moveTo>
                  <a:pt x="5555" y="692"/>
                </a:moveTo>
                <a:cubicBezTo>
                  <a:pt x="5568" y="692"/>
                  <a:pt x="5582" y="694"/>
                  <a:pt x="5595" y="698"/>
                </a:cubicBezTo>
                <a:cubicBezTo>
                  <a:pt x="5556" y="709"/>
                  <a:pt x="5516" y="720"/>
                  <a:pt x="5470" y="732"/>
                </a:cubicBezTo>
                <a:cubicBezTo>
                  <a:pt x="5491" y="704"/>
                  <a:pt x="5522" y="692"/>
                  <a:pt x="5555" y="692"/>
                </a:cubicBezTo>
                <a:close/>
                <a:moveTo>
                  <a:pt x="9811" y="488"/>
                </a:moveTo>
                <a:cubicBezTo>
                  <a:pt x="9834" y="488"/>
                  <a:pt x="9842" y="495"/>
                  <a:pt x="9835" y="511"/>
                </a:cubicBezTo>
                <a:lnTo>
                  <a:pt x="9835" y="511"/>
                </a:lnTo>
                <a:cubicBezTo>
                  <a:pt x="9937" y="522"/>
                  <a:pt x="10033" y="573"/>
                  <a:pt x="10129" y="601"/>
                </a:cubicBezTo>
                <a:lnTo>
                  <a:pt x="10129" y="584"/>
                </a:lnTo>
                <a:cubicBezTo>
                  <a:pt x="10134" y="590"/>
                  <a:pt x="10140" y="601"/>
                  <a:pt x="10146" y="607"/>
                </a:cubicBezTo>
                <a:cubicBezTo>
                  <a:pt x="10282" y="658"/>
                  <a:pt x="10424" y="692"/>
                  <a:pt x="10554" y="760"/>
                </a:cubicBezTo>
                <a:cubicBezTo>
                  <a:pt x="10554" y="754"/>
                  <a:pt x="10560" y="743"/>
                  <a:pt x="10560" y="737"/>
                </a:cubicBezTo>
                <a:cubicBezTo>
                  <a:pt x="10583" y="794"/>
                  <a:pt x="10656" y="794"/>
                  <a:pt x="10696" y="828"/>
                </a:cubicBezTo>
                <a:cubicBezTo>
                  <a:pt x="10693" y="829"/>
                  <a:pt x="10691" y="829"/>
                  <a:pt x="10688" y="829"/>
                </a:cubicBezTo>
                <a:cubicBezTo>
                  <a:pt x="10656" y="829"/>
                  <a:pt x="10634" y="799"/>
                  <a:pt x="10602" y="799"/>
                </a:cubicBezTo>
                <a:cubicBezTo>
                  <a:pt x="10599" y="799"/>
                  <a:pt x="10597" y="799"/>
                  <a:pt x="10594" y="800"/>
                </a:cubicBezTo>
                <a:cubicBezTo>
                  <a:pt x="10356" y="675"/>
                  <a:pt x="10073" y="630"/>
                  <a:pt x="9835" y="511"/>
                </a:cubicBezTo>
                <a:lnTo>
                  <a:pt x="9835" y="511"/>
                </a:lnTo>
                <a:cubicBezTo>
                  <a:pt x="9833" y="514"/>
                  <a:pt x="9831" y="518"/>
                  <a:pt x="9828" y="522"/>
                </a:cubicBezTo>
                <a:cubicBezTo>
                  <a:pt x="9805" y="516"/>
                  <a:pt x="9800" y="510"/>
                  <a:pt x="9811" y="488"/>
                </a:cubicBezTo>
                <a:close/>
                <a:moveTo>
                  <a:pt x="5436" y="733"/>
                </a:moveTo>
                <a:cubicBezTo>
                  <a:pt x="5449" y="733"/>
                  <a:pt x="5463" y="734"/>
                  <a:pt x="5476" y="737"/>
                </a:cubicBezTo>
                <a:cubicBezTo>
                  <a:pt x="5380" y="754"/>
                  <a:pt x="5283" y="788"/>
                  <a:pt x="5192" y="834"/>
                </a:cubicBezTo>
                <a:lnTo>
                  <a:pt x="5187" y="817"/>
                </a:lnTo>
                <a:cubicBezTo>
                  <a:pt x="5265" y="787"/>
                  <a:pt x="5352" y="733"/>
                  <a:pt x="5436" y="733"/>
                </a:cubicBezTo>
                <a:close/>
                <a:moveTo>
                  <a:pt x="5242" y="850"/>
                </a:moveTo>
                <a:cubicBezTo>
                  <a:pt x="5254" y="850"/>
                  <a:pt x="5266" y="853"/>
                  <a:pt x="5278" y="862"/>
                </a:cubicBezTo>
                <a:cubicBezTo>
                  <a:pt x="5242" y="872"/>
                  <a:pt x="5202" y="891"/>
                  <a:pt x="5162" y="891"/>
                </a:cubicBezTo>
                <a:cubicBezTo>
                  <a:pt x="5157" y="891"/>
                  <a:pt x="5152" y="891"/>
                  <a:pt x="5147" y="891"/>
                </a:cubicBezTo>
                <a:cubicBezTo>
                  <a:pt x="5176" y="878"/>
                  <a:pt x="5209" y="850"/>
                  <a:pt x="5242" y="850"/>
                </a:cubicBezTo>
                <a:close/>
                <a:moveTo>
                  <a:pt x="5032" y="861"/>
                </a:moveTo>
                <a:cubicBezTo>
                  <a:pt x="5039" y="861"/>
                  <a:pt x="5046" y="863"/>
                  <a:pt x="5051" y="868"/>
                </a:cubicBezTo>
                <a:cubicBezTo>
                  <a:pt x="5055" y="884"/>
                  <a:pt x="5035" y="895"/>
                  <a:pt x="5017" y="895"/>
                </a:cubicBezTo>
                <a:cubicBezTo>
                  <a:pt x="5010" y="895"/>
                  <a:pt x="5004" y="894"/>
                  <a:pt x="5000" y="891"/>
                </a:cubicBezTo>
                <a:cubicBezTo>
                  <a:pt x="4995" y="874"/>
                  <a:pt x="5015" y="861"/>
                  <a:pt x="5032" y="861"/>
                </a:cubicBezTo>
                <a:close/>
                <a:moveTo>
                  <a:pt x="10702" y="828"/>
                </a:moveTo>
                <a:lnTo>
                  <a:pt x="10702" y="828"/>
                </a:lnTo>
                <a:cubicBezTo>
                  <a:pt x="10770" y="839"/>
                  <a:pt x="10844" y="868"/>
                  <a:pt x="10895" y="913"/>
                </a:cubicBezTo>
                <a:cubicBezTo>
                  <a:pt x="10855" y="902"/>
                  <a:pt x="10821" y="885"/>
                  <a:pt x="10787" y="862"/>
                </a:cubicBezTo>
                <a:cubicBezTo>
                  <a:pt x="10764" y="868"/>
                  <a:pt x="10741" y="862"/>
                  <a:pt x="10724" y="885"/>
                </a:cubicBezTo>
                <a:cubicBezTo>
                  <a:pt x="10753" y="913"/>
                  <a:pt x="10793" y="925"/>
                  <a:pt x="10832" y="936"/>
                </a:cubicBezTo>
                <a:cubicBezTo>
                  <a:pt x="10827" y="942"/>
                  <a:pt x="10815" y="947"/>
                  <a:pt x="10810" y="953"/>
                </a:cubicBezTo>
                <a:cubicBezTo>
                  <a:pt x="10798" y="942"/>
                  <a:pt x="10781" y="930"/>
                  <a:pt x="10770" y="925"/>
                </a:cubicBezTo>
                <a:cubicBezTo>
                  <a:pt x="10764" y="930"/>
                  <a:pt x="10753" y="942"/>
                  <a:pt x="10747" y="947"/>
                </a:cubicBezTo>
                <a:lnTo>
                  <a:pt x="10753" y="925"/>
                </a:lnTo>
                <a:cubicBezTo>
                  <a:pt x="10696" y="902"/>
                  <a:pt x="10651" y="862"/>
                  <a:pt x="10594" y="857"/>
                </a:cubicBezTo>
                <a:cubicBezTo>
                  <a:pt x="10594" y="851"/>
                  <a:pt x="10594" y="851"/>
                  <a:pt x="10600" y="845"/>
                </a:cubicBezTo>
                <a:cubicBezTo>
                  <a:pt x="10639" y="857"/>
                  <a:pt x="10685" y="874"/>
                  <a:pt x="10724" y="885"/>
                </a:cubicBezTo>
                <a:cubicBezTo>
                  <a:pt x="10730" y="874"/>
                  <a:pt x="10741" y="862"/>
                  <a:pt x="10747" y="851"/>
                </a:cubicBezTo>
                <a:cubicBezTo>
                  <a:pt x="10736" y="845"/>
                  <a:pt x="10713" y="834"/>
                  <a:pt x="10702" y="828"/>
                </a:cubicBezTo>
                <a:close/>
                <a:moveTo>
                  <a:pt x="7610" y="1032"/>
                </a:moveTo>
                <a:lnTo>
                  <a:pt x="7610" y="1038"/>
                </a:lnTo>
                <a:cubicBezTo>
                  <a:pt x="7615" y="1038"/>
                  <a:pt x="7627" y="1044"/>
                  <a:pt x="7632" y="1044"/>
                </a:cubicBezTo>
                <a:cubicBezTo>
                  <a:pt x="7627" y="1044"/>
                  <a:pt x="7615" y="1049"/>
                  <a:pt x="7604" y="1049"/>
                </a:cubicBezTo>
                <a:cubicBezTo>
                  <a:pt x="7604" y="1044"/>
                  <a:pt x="7610" y="1038"/>
                  <a:pt x="7610" y="1032"/>
                </a:cubicBezTo>
                <a:close/>
                <a:moveTo>
                  <a:pt x="7288" y="1021"/>
                </a:moveTo>
                <a:cubicBezTo>
                  <a:pt x="7299" y="1021"/>
                  <a:pt x="7309" y="1027"/>
                  <a:pt x="7309" y="1038"/>
                </a:cubicBezTo>
                <a:cubicBezTo>
                  <a:pt x="7306" y="1047"/>
                  <a:pt x="7293" y="1053"/>
                  <a:pt x="7282" y="1053"/>
                </a:cubicBezTo>
                <a:cubicBezTo>
                  <a:pt x="7272" y="1053"/>
                  <a:pt x="7263" y="1049"/>
                  <a:pt x="7263" y="1038"/>
                </a:cubicBezTo>
                <a:cubicBezTo>
                  <a:pt x="7266" y="1027"/>
                  <a:pt x="7278" y="1021"/>
                  <a:pt x="7288" y="1021"/>
                </a:cubicBezTo>
                <a:close/>
                <a:moveTo>
                  <a:pt x="11143" y="1017"/>
                </a:moveTo>
                <a:cubicBezTo>
                  <a:pt x="11159" y="1017"/>
                  <a:pt x="11178" y="1032"/>
                  <a:pt x="11178" y="1044"/>
                </a:cubicBezTo>
                <a:cubicBezTo>
                  <a:pt x="11175" y="1051"/>
                  <a:pt x="11169" y="1053"/>
                  <a:pt x="11162" y="1053"/>
                </a:cubicBezTo>
                <a:cubicBezTo>
                  <a:pt x="11147" y="1053"/>
                  <a:pt x="11127" y="1039"/>
                  <a:pt x="11127" y="1027"/>
                </a:cubicBezTo>
                <a:cubicBezTo>
                  <a:pt x="11131" y="1020"/>
                  <a:pt x="11137" y="1017"/>
                  <a:pt x="11143" y="1017"/>
                </a:cubicBezTo>
                <a:close/>
                <a:moveTo>
                  <a:pt x="7536" y="1049"/>
                </a:moveTo>
                <a:lnTo>
                  <a:pt x="7513" y="1055"/>
                </a:lnTo>
                <a:cubicBezTo>
                  <a:pt x="7513" y="1055"/>
                  <a:pt x="7519" y="1049"/>
                  <a:pt x="7524" y="1049"/>
                </a:cubicBezTo>
                <a:close/>
                <a:moveTo>
                  <a:pt x="7184" y="1072"/>
                </a:moveTo>
                <a:cubicBezTo>
                  <a:pt x="7190" y="1078"/>
                  <a:pt x="7190" y="1078"/>
                  <a:pt x="7190" y="1083"/>
                </a:cubicBezTo>
                <a:cubicBezTo>
                  <a:pt x="7190" y="1078"/>
                  <a:pt x="7184" y="1078"/>
                  <a:pt x="7184" y="1072"/>
                </a:cubicBezTo>
                <a:close/>
                <a:moveTo>
                  <a:pt x="8852" y="1015"/>
                </a:moveTo>
                <a:cubicBezTo>
                  <a:pt x="8863" y="1021"/>
                  <a:pt x="8880" y="1027"/>
                  <a:pt x="8892" y="1027"/>
                </a:cubicBezTo>
                <a:cubicBezTo>
                  <a:pt x="8909" y="1032"/>
                  <a:pt x="8920" y="1032"/>
                  <a:pt x="8932" y="1038"/>
                </a:cubicBezTo>
                <a:cubicBezTo>
                  <a:pt x="9011" y="1038"/>
                  <a:pt x="9096" y="1061"/>
                  <a:pt x="9175" y="1083"/>
                </a:cubicBezTo>
                <a:cubicBezTo>
                  <a:pt x="9090" y="1083"/>
                  <a:pt x="9005" y="1066"/>
                  <a:pt x="8932" y="1038"/>
                </a:cubicBezTo>
                <a:cubicBezTo>
                  <a:pt x="8923" y="1042"/>
                  <a:pt x="8914" y="1043"/>
                  <a:pt x="8905" y="1043"/>
                </a:cubicBezTo>
                <a:cubicBezTo>
                  <a:pt x="8886" y="1043"/>
                  <a:pt x="8866" y="1036"/>
                  <a:pt x="8846" y="1032"/>
                </a:cubicBezTo>
                <a:cubicBezTo>
                  <a:pt x="8846" y="1027"/>
                  <a:pt x="8846" y="1021"/>
                  <a:pt x="8841" y="1015"/>
                </a:cubicBezTo>
                <a:close/>
                <a:moveTo>
                  <a:pt x="8041" y="998"/>
                </a:moveTo>
                <a:cubicBezTo>
                  <a:pt x="8046" y="1004"/>
                  <a:pt x="8052" y="1015"/>
                  <a:pt x="8052" y="1021"/>
                </a:cubicBezTo>
                <a:cubicBezTo>
                  <a:pt x="8114" y="1018"/>
                  <a:pt x="8174" y="1011"/>
                  <a:pt x="8233" y="1011"/>
                </a:cubicBezTo>
                <a:cubicBezTo>
                  <a:pt x="8277" y="1011"/>
                  <a:pt x="8321" y="1015"/>
                  <a:pt x="8364" y="1027"/>
                </a:cubicBezTo>
                <a:cubicBezTo>
                  <a:pt x="8364" y="1021"/>
                  <a:pt x="8358" y="1010"/>
                  <a:pt x="8358" y="1004"/>
                </a:cubicBezTo>
                <a:lnTo>
                  <a:pt x="8364" y="1004"/>
                </a:lnTo>
                <a:cubicBezTo>
                  <a:pt x="8370" y="1010"/>
                  <a:pt x="8375" y="1015"/>
                  <a:pt x="8381" y="1021"/>
                </a:cubicBezTo>
                <a:lnTo>
                  <a:pt x="8500" y="1021"/>
                </a:lnTo>
                <a:cubicBezTo>
                  <a:pt x="8574" y="1027"/>
                  <a:pt x="8648" y="1032"/>
                  <a:pt x="8727" y="1038"/>
                </a:cubicBezTo>
                <a:cubicBezTo>
                  <a:pt x="8756" y="1044"/>
                  <a:pt x="8784" y="1055"/>
                  <a:pt x="8818" y="1066"/>
                </a:cubicBezTo>
                <a:cubicBezTo>
                  <a:pt x="8812" y="1049"/>
                  <a:pt x="8801" y="1038"/>
                  <a:pt x="8795" y="1021"/>
                </a:cubicBezTo>
                <a:cubicBezTo>
                  <a:pt x="8784" y="1015"/>
                  <a:pt x="8767" y="1015"/>
                  <a:pt x="8756" y="1010"/>
                </a:cubicBezTo>
                <a:cubicBezTo>
                  <a:pt x="8778" y="1010"/>
                  <a:pt x="8807" y="1015"/>
                  <a:pt x="8829" y="1027"/>
                </a:cubicBezTo>
                <a:cubicBezTo>
                  <a:pt x="8829" y="1038"/>
                  <a:pt x="8824" y="1055"/>
                  <a:pt x="8824" y="1072"/>
                </a:cubicBezTo>
                <a:cubicBezTo>
                  <a:pt x="8852" y="1072"/>
                  <a:pt x="8886" y="1072"/>
                  <a:pt x="8914" y="1083"/>
                </a:cubicBezTo>
                <a:cubicBezTo>
                  <a:pt x="8920" y="1078"/>
                  <a:pt x="8926" y="1066"/>
                  <a:pt x="8926" y="1061"/>
                </a:cubicBezTo>
                <a:lnTo>
                  <a:pt x="8926" y="1089"/>
                </a:lnTo>
                <a:cubicBezTo>
                  <a:pt x="8971" y="1095"/>
                  <a:pt x="9011" y="1100"/>
                  <a:pt x="9051" y="1112"/>
                </a:cubicBezTo>
                <a:cubicBezTo>
                  <a:pt x="8801" y="1072"/>
                  <a:pt x="8540" y="1049"/>
                  <a:pt x="8279" y="1038"/>
                </a:cubicBezTo>
                <a:cubicBezTo>
                  <a:pt x="8207" y="1038"/>
                  <a:pt x="8135" y="1036"/>
                  <a:pt x="8062" y="1036"/>
                </a:cubicBezTo>
                <a:cubicBezTo>
                  <a:pt x="8025" y="1036"/>
                  <a:pt x="7988" y="1036"/>
                  <a:pt x="7950" y="1038"/>
                </a:cubicBezTo>
                <a:cubicBezTo>
                  <a:pt x="7978" y="1032"/>
                  <a:pt x="8007" y="1032"/>
                  <a:pt x="8035" y="1027"/>
                </a:cubicBezTo>
                <a:cubicBezTo>
                  <a:pt x="8035" y="1021"/>
                  <a:pt x="8041" y="1004"/>
                  <a:pt x="8041" y="998"/>
                </a:cubicBezTo>
                <a:close/>
                <a:moveTo>
                  <a:pt x="4761" y="987"/>
                </a:moveTo>
                <a:cubicBezTo>
                  <a:pt x="4727" y="1010"/>
                  <a:pt x="4693" y="1027"/>
                  <a:pt x="4653" y="1032"/>
                </a:cubicBezTo>
                <a:cubicBezTo>
                  <a:pt x="4642" y="1049"/>
                  <a:pt x="4625" y="1066"/>
                  <a:pt x="4625" y="1095"/>
                </a:cubicBezTo>
                <a:cubicBezTo>
                  <a:pt x="4670" y="1095"/>
                  <a:pt x="4705" y="1066"/>
                  <a:pt x="4739" y="1049"/>
                </a:cubicBezTo>
                <a:lnTo>
                  <a:pt x="4739" y="1049"/>
                </a:lnTo>
                <a:cubicBezTo>
                  <a:pt x="4739" y="1055"/>
                  <a:pt x="4733" y="1072"/>
                  <a:pt x="4733" y="1078"/>
                </a:cubicBezTo>
                <a:cubicBezTo>
                  <a:pt x="4722" y="1078"/>
                  <a:pt x="4705" y="1083"/>
                  <a:pt x="4687" y="1083"/>
                </a:cubicBezTo>
                <a:lnTo>
                  <a:pt x="4687" y="1123"/>
                </a:lnTo>
                <a:lnTo>
                  <a:pt x="4676" y="1100"/>
                </a:lnTo>
                <a:cubicBezTo>
                  <a:pt x="4625" y="1129"/>
                  <a:pt x="4563" y="1135"/>
                  <a:pt x="4517" y="1174"/>
                </a:cubicBezTo>
                <a:cubicBezTo>
                  <a:pt x="4517" y="1169"/>
                  <a:pt x="4517" y="1163"/>
                  <a:pt x="4517" y="1163"/>
                </a:cubicBezTo>
                <a:cubicBezTo>
                  <a:pt x="4551" y="1140"/>
                  <a:pt x="4591" y="1118"/>
                  <a:pt x="4625" y="1095"/>
                </a:cubicBezTo>
                <a:cubicBezTo>
                  <a:pt x="4625" y="1083"/>
                  <a:pt x="4625" y="1066"/>
                  <a:pt x="4619" y="1055"/>
                </a:cubicBezTo>
                <a:cubicBezTo>
                  <a:pt x="4608" y="1061"/>
                  <a:pt x="4585" y="1066"/>
                  <a:pt x="4574" y="1072"/>
                </a:cubicBezTo>
                <a:cubicBezTo>
                  <a:pt x="4625" y="1032"/>
                  <a:pt x="4693" y="998"/>
                  <a:pt x="4761" y="987"/>
                </a:cubicBezTo>
                <a:close/>
                <a:moveTo>
                  <a:pt x="11229" y="1135"/>
                </a:moveTo>
                <a:lnTo>
                  <a:pt x="11229" y="1135"/>
                </a:lnTo>
                <a:cubicBezTo>
                  <a:pt x="11263" y="1152"/>
                  <a:pt x="11326" y="1157"/>
                  <a:pt x="11332" y="1208"/>
                </a:cubicBezTo>
                <a:cubicBezTo>
                  <a:pt x="11297" y="1186"/>
                  <a:pt x="11252" y="1169"/>
                  <a:pt x="11229" y="1135"/>
                </a:cubicBezTo>
                <a:close/>
                <a:moveTo>
                  <a:pt x="4103" y="1210"/>
                </a:moveTo>
                <a:cubicBezTo>
                  <a:pt x="4099" y="1212"/>
                  <a:pt x="4096" y="1214"/>
                  <a:pt x="4093" y="1216"/>
                </a:cubicBezTo>
                <a:lnTo>
                  <a:pt x="4093" y="1216"/>
                </a:lnTo>
                <a:cubicBezTo>
                  <a:pt x="4096" y="1214"/>
                  <a:pt x="4099" y="1212"/>
                  <a:pt x="4103" y="1210"/>
                </a:cubicBezTo>
                <a:close/>
                <a:moveTo>
                  <a:pt x="9170" y="1095"/>
                </a:moveTo>
                <a:lnTo>
                  <a:pt x="9170" y="1095"/>
                </a:lnTo>
                <a:cubicBezTo>
                  <a:pt x="9334" y="1129"/>
                  <a:pt x="9499" y="1169"/>
                  <a:pt x="9652" y="1225"/>
                </a:cubicBezTo>
                <a:cubicBezTo>
                  <a:pt x="9612" y="1220"/>
                  <a:pt x="9567" y="1202"/>
                  <a:pt x="9521" y="1202"/>
                </a:cubicBezTo>
                <a:cubicBezTo>
                  <a:pt x="9516" y="1202"/>
                  <a:pt x="9510" y="1202"/>
                  <a:pt x="9505" y="1203"/>
                </a:cubicBezTo>
                <a:lnTo>
                  <a:pt x="9476" y="1191"/>
                </a:lnTo>
                <a:cubicBezTo>
                  <a:pt x="9476" y="1191"/>
                  <a:pt x="9476" y="1186"/>
                  <a:pt x="9471" y="1186"/>
                </a:cubicBezTo>
                <a:cubicBezTo>
                  <a:pt x="9374" y="1146"/>
                  <a:pt x="9266" y="1140"/>
                  <a:pt x="9170" y="1095"/>
                </a:cubicBezTo>
                <a:close/>
                <a:moveTo>
                  <a:pt x="11309" y="1118"/>
                </a:moveTo>
                <a:cubicBezTo>
                  <a:pt x="11394" y="1157"/>
                  <a:pt x="11513" y="1191"/>
                  <a:pt x="11564" y="1276"/>
                </a:cubicBezTo>
                <a:cubicBezTo>
                  <a:pt x="11479" y="1214"/>
                  <a:pt x="11394" y="1169"/>
                  <a:pt x="11297" y="1129"/>
                </a:cubicBezTo>
                <a:lnTo>
                  <a:pt x="11309" y="1118"/>
                </a:lnTo>
                <a:close/>
                <a:moveTo>
                  <a:pt x="10324" y="1269"/>
                </a:moveTo>
                <a:cubicBezTo>
                  <a:pt x="10337" y="1269"/>
                  <a:pt x="10343" y="1276"/>
                  <a:pt x="10339" y="1293"/>
                </a:cubicBezTo>
                <a:cubicBezTo>
                  <a:pt x="10333" y="1295"/>
                  <a:pt x="10329" y="1295"/>
                  <a:pt x="10325" y="1295"/>
                </a:cubicBezTo>
                <a:cubicBezTo>
                  <a:pt x="10314" y="1295"/>
                  <a:pt x="10310" y="1288"/>
                  <a:pt x="10310" y="1271"/>
                </a:cubicBezTo>
                <a:cubicBezTo>
                  <a:pt x="10316" y="1269"/>
                  <a:pt x="10320" y="1269"/>
                  <a:pt x="10324" y="1269"/>
                </a:cubicBezTo>
                <a:close/>
                <a:moveTo>
                  <a:pt x="11582" y="1268"/>
                </a:moveTo>
                <a:cubicBezTo>
                  <a:pt x="11620" y="1268"/>
                  <a:pt x="11652" y="1299"/>
                  <a:pt x="11672" y="1333"/>
                </a:cubicBezTo>
                <a:cubicBezTo>
                  <a:pt x="11632" y="1316"/>
                  <a:pt x="11598" y="1293"/>
                  <a:pt x="11564" y="1271"/>
                </a:cubicBezTo>
                <a:cubicBezTo>
                  <a:pt x="11570" y="1269"/>
                  <a:pt x="11576" y="1268"/>
                  <a:pt x="11582" y="1268"/>
                </a:cubicBezTo>
                <a:close/>
                <a:moveTo>
                  <a:pt x="4568" y="1072"/>
                </a:moveTo>
                <a:lnTo>
                  <a:pt x="4568" y="1072"/>
                </a:lnTo>
                <a:cubicBezTo>
                  <a:pt x="4546" y="1100"/>
                  <a:pt x="4495" y="1100"/>
                  <a:pt x="4472" y="1129"/>
                </a:cubicBezTo>
                <a:cubicBezTo>
                  <a:pt x="4222" y="1225"/>
                  <a:pt x="4001" y="1407"/>
                  <a:pt x="3751" y="1498"/>
                </a:cubicBezTo>
                <a:cubicBezTo>
                  <a:pt x="3831" y="1430"/>
                  <a:pt x="3927" y="1396"/>
                  <a:pt x="4018" y="1339"/>
                </a:cubicBezTo>
                <a:cubicBezTo>
                  <a:pt x="4018" y="1339"/>
                  <a:pt x="4007" y="1327"/>
                  <a:pt x="4001" y="1327"/>
                </a:cubicBezTo>
                <a:lnTo>
                  <a:pt x="4035" y="1327"/>
                </a:lnTo>
                <a:cubicBezTo>
                  <a:pt x="4166" y="1265"/>
                  <a:pt x="4285" y="1180"/>
                  <a:pt x="4421" y="1135"/>
                </a:cubicBezTo>
                <a:cubicBezTo>
                  <a:pt x="4415" y="1129"/>
                  <a:pt x="4409" y="1118"/>
                  <a:pt x="4409" y="1118"/>
                </a:cubicBezTo>
                <a:lnTo>
                  <a:pt x="4409" y="1118"/>
                </a:lnTo>
                <a:cubicBezTo>
                  <a:pt x="4415" y="1119"/>
                  <a:pt x="4421" y="1119"/>
                  <a:pt x="4426" y="1119"/>
                </a:cubicBezTo>
                <a:cubicBezTo>
                  <a:pt x="4472" y="1119"/>
                  <a:pt x="4518" y="1082"/>
                  <a:pt x="4568" y="1072"/>
                </a:cubicBezTo>
                <a:close/>
                <a:moveTo>
                  <a:pt x="3695" y="1452"/>
                </a:moveTo>
                <a:lnTo>
                  <a:pt x="3695" y="1452"/>
                </a:lnTo>
                <a:cubicBezTo>
                  <a:pt x="3672" y="1458"/>
                  <a:pt x="3644" y="1458"/>
                  <a:pt x="3621" y="1458"/>
                </a:cubicBezTo>
                <a:cubicBezTo>
                  <a:pt x="3615" y="1469"/>
                  <a:pt x="3609" y="1492"/>
                  <a:pt x="3609" y="1503"/>
                </a:cubicBezTo>
                <a:cubicBezTo>
                  <a:pt x="3644" y="1498"/>
                  <a:pt x="3678" y="1486"/>
                  <a:pt x="3695" y="1452"/>
                </a:cubicBezTo>
                <a:close/>
                <a:moveTo>
                  <a:pt x="3742" y="1495"/>
                </a:moveTo>
                <a:cubicBezTo>
                  <a:pt x="3749" y="1495"/>
                  <a:pt x="3754" y="1502"/>
                  <a:pt x="3757" y="1515"/>
                </a:cubicBezTo>
                <a:cubicBezTo>
                  <a:pt x="3749" y="1523"/>
                  <a:pt x="3742" y="1527"/>
                  <a:pt x="3737" y="1527"/>
                </a:cubicBezTo>
                <a:cubicBezTo>
                  <a:pt x="3731" y="1527"/>
                  <a:pt x="3726" y="1521"/>
                  <a:pt x="3723" y="1509"/>
                </a:cubicBezTo>
                <a:cubicBezTo>
                  <a:pt x="3730" y="1499"/>
                  <a:pt x="3737" y="1495"/>
                  <a:pt x="3742" y="1495"/>
                </a:cubicBezTo>
                <a:close/>
                <a:moveTo>
                  <a:pt x="3882" y="1490"/>
                </a:moveTo>
                <a:cubicBezTo>
                  <a:pt x="3887" y="1490"/>
                  <a:pt x="3893" y="1490"/>
                  <a:pt x="3899" y="1492"/>
                </a:cubicBezTo>
                <a:cubicBezTo>
                  <a:pt x="3882" y="1509"/>
                  <a:pt x="3802" y="1520"/>
                  <a:pt x="3842" y="1560"/>
                </a:cubicBezTo>
                <a:cubicBezTo>
                  <a:pt x="3836" y="1554"/>
                  <a:pt x="3825" y="1549"/>
                  <a:pt x="3814" y="1543"/>
                </a:cubicBezTo>
                <a:cubicBezTo>
                  <a:pt x="3757" y="1588"/>
                  <a:pt x="3695" y="1628"/>
                  <a:pt x="3621" y="1640"/>
                </a:cubicBezTo>
                <a:cubicBezTo>
                  <a:pt x="3695" y="1594"/>
                  <a:pt x="3774" y="1560"/>
                  <a:pt x="3842" y="1503"/>
                </a:cubicBezTo>
                <a:cubicBezTo>
                  <a:pt x="3855" y="1495"/>
                  <a:pt x="3867" y="1490"/>
                  <a:pt x="3882" y="1490"/>
                </a:cubicBezTo>
                <a:close/>
                <a:moveTo>
                  <a:pt x="4656" y="1638"/>
                </a:moveTo>
                <a:cubicBezTo>
                  <a:pt x="4661" y="1638"/>
                  <a:pt x="4666" y="1640"/>
                  <a:pt x="4670" y="1645"/>
                </a:cubicBezTo>
                <a:cubicBezTo>
                  <a:pt x="4667" y="1659"/>
                  <a:pt x="4662" y="1666"/>
                  <a:pt x="4654" y="1666"/>
                </a:cubicBezTo>
                <a:cubicBezTo>
                  <a:pt x="4649" y="1666"/>
                  <a:pt x="4643" y="1663"/>
                  <a:pt x="4636" y="1657"/>
                </a:cubicBezTo>
                <a:cubicBezTo>
                  <a:pt x="4643" y="1643"/>
                  <a:pt x="4650" y="1638"/>
                  <a:pt x="4656" y="1638"/>
                </a:cubicBezTo>
                <a:close/>
                <a:moveTo>
                  <a:pt x="3717" y="1520"/>
                </a:moveTo>
                <a:cubicBezTo>
                  <a:pt x="3700" y="1554"/>
                  <a:pt x="3661" y="1571"/>
                  <a:pt x="3632" y="1588"/>
                </a:cubicBezTo>
                <a:cubicBezTo>
                  <a:pt x="3575" y="1628"/>
                  <a:pt x="3519" y="1674"/>
                  <a:pt x="3456" y="1691"/>
                </a:cubicBezTo>
                <a:cubicBezTo>
                  <a:pt x="3524" y="1617"/>
                  <a:pt x="3632" y="1571"/>
                  <a:pt x="3717" y="1520"/>
                </a:cubicBezTo>
                <a:close/>
                <a:moveTo>
                  <a:pt x="11706" y="1327"/>
                </a:moveTo>
                <a:cubicBezTo>
                  <a:pt x="11944" y="1469"/>
                  <a:pt x="12171" y="1628"/>
                  <a:pt x="12398" y="1793"/>
                </a:cubicBezTo>
                <a:cubicBezTo>
                  <a:pt x="12427" y="1810"/>
                  <a:pt x="12455" y="1821"/>
                  <a:pt x="12461" y="1855"/>
                </a:cubicBezTo>
                <a:cubicBezTo>
                  <a:pt x="12313" y="1730"/>
                  <a:pt x="12137" y="1640"/>
                  <a:pt x="11984" y="1520"/>
                </a:cubicBezTo>
                <a:cubicBezTo>
                  <a:pt x="11973" y="1526"/>
                  <a:pt x="11956" y="1532"/>
                  <a:pt x="11944" y="1537"/>
                </a:cubicBezTo>
                <a:cubicBezTo>
                  <a:pt x="11961" y="1554"/>
                  <a:pt x="11973" y="1566"/>
                  <a:pt x="11990" y="1583"/>
                </a:cubicBezTo>
                <a:lnTo>
                  <a:pt x="11984" y="1588"/>
                </a:lnTo>
                <a:cubicBezTo>
                  <a:pt x="11950" y="1571"/>
                  <a:pt x="11916" y="1554"/>
                  <a:pt x="11888" y="1532"/>
                </a:cubicBezTo>
                <a:cubicBezTo>
                  <a:pt x="11888" y="1526"/>
                  <a:pt x="11893" y="1520"/>
                  <a:pt x="11893" y="1515"/>
                </a:cubicBezTo>
                <a:cubicBezTo>
                  <a:pt x="11910" y="1526"/>
                  <a:pt x="11927" y="1532"/>
                  <a:pt x="11939" y="1543"/>
                </a:cubicBezTo>
                <a:cubicBezTo>
                  <a:pt x="11944" y="1532"/>
                  <a:pt x="11950" y="1515"/>
                  <a:pt x="11956" y="1503"/>
                </a:cubicBezTo>
                <a:cubicBezTo>
                  <a:pt x="11871" y="1441"/>
                  <a:pt x="11780" y="1396"/>
                  <a:pt x="11695" y="1339"/>
                </a:cubicBezTo>
                <a:cubicBezTo>
                  <a:pt x="11695" y="1339"/>
                  <a:pt x="11700" y="1327"/>
                  <a:pt x="11706" y="1327"/>
                </a:cubicBezTo>
                <a:close/>
                <a:moveTo>
                  <a:pt x="3218" y="1929"/>
                </a:moveTo>
                <a:cubicBezTo>
                  <a:pt x="3218" y="1946"/>
                  <a:pt x="3218" y="1957"/>
                  <a:pt x="3218" y="1974"/>
                </a:cubicBezTo>
                <a:cubicBezTo>
                  <a:pt x="3207" y="1969"/>
                  <a:pt x="3195" y="1963"/>
                  <a:pt x="3184" y="1957"/>
                </a:cubicBezTo>
                <a:cubicBezTo>
                  <a:pt x="3173" y="1969"/>
                  <a:pt x="3156" y="1986"/>
                  <a:pt x="3144" y="1997"/>
                </a:cubicBezTo>
                <a:lnTo>
                  <a:pt x="3133" y="1980"/>
                </a:lnTo>
                <a:cubicBezTo>
                  <a:pt x="3161" y="1963"/>
                  <a:pt x="3190" y="1946"/>
                  <a:pt x="3218" y="1929"/>
                </a:cubicBezTo>
                <a:close/>
                <a:moveTo>
                  <a:pt x="12466" y="1849"/>
                </a:moveTo>
                <a:cubicBezTo>
                  <a:pt x="12551" y="1895"/>
                  <a:pt x="12625" y="1969"/>
                  <a:pt x="12705" y="2020"/>
                </a:cubicBezTo>
                <a:cubicBezTo>
                  <a:pt x="12614" y="1986"/>
                  <a:pt x="12546" y="1912"/>
                  <a:pt x="12466" y="1849"/>
                </a:cubicBezTo>
                <a:close/>
                <a:moveTo>
                  <a:pt x="3087" y="2025"/>
                </a:moveTo>
                <a:cubicBezTo>
                  <a:pt x="3093" y="2031"/>
                  <a:pt x="3104" y="2048"/>
                  <a:pt x="3116" y="2054"/>
                </a:cubicBezTo>
                <a:cubicBezTo>
                  <a:pt x="3104" y="2054"/>
                  <a:pt x="3087" y="2048"/>
                  <a:pt x="3076" y="2042"/>
                </a:cubicBezTo>
                <a:cubicBezTo>
                  <a:pt x="3076" y="2054"/>
                  <a:pt x="3065" y="2076"/>
                  <a:pt x="3059" y="2088"/>
                </a:cubicBezTo>
                <a:cubicBezTo>
                  <a:pt x="3048" y="2059"/>
                  <a:pt x="3053" y="2037"/>
                  <a:pt x="3087" y="2025"/>
                </a:cubicBezTo>
                <a:close/>
                <a:moveTo>
                  <a:pt x="12722" y="2100"/>
                </a:moveTo>
                <a:cubicBezTo>
                  <a:pt x="12736" y="2100"/>
                  <a:pt x="12749" y="2120"/>
                  <a:pt x="12744" y="2133"/>
                </a:cubicBezTo>
                <a:cubicBezTo>
                  <a:pt x="12742" y="2137"/>
                  <a:pt x="12739" y="2138"/>
                  <a:pt x="12736" y="2138"/>
                </a:cubicBezTo>
                <a:cubicBezTo>
                  <a:pt x="12724" y="2138"/>
                  <a:pt x="12710" y="2118"/>
                  <a:pt x="12710" y="2105"/>
                </a:cubicBezTo>
                <a:cubicBezTo>
                  <a:pt x="12714" y="2101"/>
                  <a:pt x="12718" y="2100"/>
                  <a:pt x="12722" y="2100"/>
                </a:cubicBezTo>
                <a:close/>
                <a:moveTo>
                  <a:pt x="3423" y="2115"/>
                </a:moveTo>
                <a:cubicBezTo>
                  <a:pt x="3429" y="2115"/>
                  <a:pt x="3434" y="2120"/>
                  <a:pt x="3439" y="2127"/>
                </a:cubicBezTo>
                <a:cubicBezTo>
                  <a:pt x="3433" y="2140"/>
                  <a:pt x="3427" y="2145"/>
                  <a:pt x="3421" y="2145"/>
                </a:cubicBezTo>
                <a:cubicBezTo>
                  <a:pt x="3416" y="2145"/>
                  <a:pt x="3410" y="2141"/>
                  <a:pt x="3405" y="2133"/>
                </a:cubicBezTo>
                <a:cubicBezTo>
                  <a:pt x="3411" y="2121"/>
                  <a:pt x="3417" y="2115"/>
                  <a:pt x="3423" y="2115"/>
                </a:cubicBezTo>
                <a:close/>
                <a:moveTo>
                  <a:pt x="3031" y="2054"/>
                </a:moveTo>
                <a:lnTo>
                  <a:pt x="3031" y="2054"/>
                </a:lnTo>
                <a:cubicBezTo>
                  <a:pt x="3036" y="2076"/>
                  <a:pt x="3025" y="2093"/>
                  <a:pt x="3014" y="2105"/>
                </a:cubicBezTo>
                <a:cubicBezTo>
                  <a:pt x="3014" y="2116"/>
                  <a:pt x="3019" y="2122"/>
                  <a:pt x="3019" y="2133"/>
                </a:cubicBezTo>
                <a:lnTo>
                  <a:pt x="2980" y="2127"/>
                </a:lnTo>
                <a:lnTo>
                  <a:pt x="2980" y="2127"/>
                </a:lnTo>
                <a:cubicBezTo>
                  <a:pt x="2980" y="2133"/>
                  <a:pt x="2985" y="2144"/>
                  <a:pt x="2991" y="2150"/>
                </a:cubicBezTo>
                <a:cubicBezTo>
                  <a:pt x="2980" y="2145"/>
                  <a:pt x="2971" y="2143"/>
                  <a:pt x="2964" y="2143"/>
                </a:cubicBezTo>
                <a:cubicBezTo>
                  <a:pt x="2937" y="2143"/>
                  <a:pt x="2937" y="2172"/>
                  <a:pt x="2968" y="2190"/>
                </a:cubicBezTo>
                <a:cubicBezTo>
                  <a:pt x="2963" y="2196"/>
                  <a:pt x="2951" y="2207"/>
                  <a:pt x="2946" y="2213"/>
                </a:cubicBezTo>
                <a:cubicBezTo>
                  <a:pt x="2940" y="2196"/>
                  <a:pt x="2934" y="2179"/>
                  <a:pt x="2923" y="2161"/>
                </a:cubicBezTo>
                <a:cubicBezTo>
                  <a:pt x="2912" y="2179"/>
                  <a:pt x="2895" y="2184"/>
                  <a:pt x="2872" y="2184"/>
                </a:cubicBezTo>
                <a:cubicBezTo>
                  <a:pt x="2929" y="2144"/>
                  <a:pt x="2974" y="2093"/>
                  <a:pt x="3031" y="2054"/>
                </a:cubicBezTo>
                <a:close/>
                <a:moveTo>
                  <a:pt x="3751" y="2167"/>
                </a:moveTo>
                <a:lnTo>
                  <a:pt x="3751" y="2167"/>
                </a:lnTo>
                <a:cubicBezTo>
                  <a:pt x="3723" y="2190"/>
                  <a:pt x="3695" y="2213"/>
                  <a:pt x="3666" y="2235"/>
                </a:cubicBezTo>
                <a:cubicBezTo>
                  <a:pt x="3661" y="2230"/>
                  <a:pt x="3655" y="2224"/>
                  <a:pt x="3655" y="2224"/>
                </a:cubicBezTo>
                <a:cubicBezTo>
                  <a:pt x="3689" y="2207"/>
                  <a:pt x="3717" y="2184"/>
                  <a:pt x="3751" y="2167"/>
                </a:cubicBezTo>
                <a:close/>
                <a:moveTo>
                  <a:pt x="12710" y="2031"/>
                </a:moveTo>
                <a:cubicBezTo>
                  <a:pt x="12807" y="2105"/>
                  <a:pt x="12903" y="2190"/>
                  <a:pt x="13000" y="2275"/>
                </a:cubicBezTo>
                <a:cubicBezTo>
                  <a:pt x="12886" y="2224"/>
                  <a:pt x="12790" y="2122"/>
                  <a:pt x="12710" y="2031"/>
                </a:cubicBezTo>
                <a:close/>
                <a:moveTo>
                  <a:pt x="12119" y="2257"/>
                </a:moveTo>
                <a:cubicBezTo>
                  <a:pt x="12136" y="2257"/>
                  <a:pt x="12158" y="2282"/>
                  <a:pt x="12143" y="2298"/>
                </a:cubicBezTo>
                <a:cubicBezTo>
                  <a:pt x="12141" y="2298"/>
                  <a:pt x="12140" y="2298"/>
                  <a:pt x="12138" y="2298"/>
                </a:cubicBezTo>
                <a:cubicBezTo>
                  <a:pt x="12121" y="2298"/>
                  <a:pt x="12099" y="2273"/>
                  <a:pt x="12115" y="2258"/>
                </a:cubicBezTo>
                <a:cubicBezTo>
                  <a:pt x="12116" y="2257"/>
                  <a:pt x="12118" y="2257"/>
                  <a:pt x="12119" y="2257"/>
                </a:cubicBezTo>
                <a:close/>
                <a:moveTo>
                  <a:pt x="3229" y="2264"/>
                </a:moveTo>
                <a:cubicBezTo>
                  <a:pt x="3234" y="2264"/>
                  <a:pt x="3238" y="2266"/>
                  <a:pt x="3241" y="2269"/>
                </a:cubicBezTo>
                <a:cubicBezTo>
                  <a:pt x="3236" y="2284"/>
                  <a:pt x="3218" y="2299"/>
                  <a:pt x="3199" y="2299"/>
                </a:cubicBezTo>
                <a:cubicBezTo>
                  <a:pt x="3196" y="2299"/>
                  <a:pt x="3193" y="2298"/>
                  <a:pt x="3190" y="2298"/>
                </a:cubicBezTo>
                <a:cubicBezTo>
                  <a:pt x="3185" y="2284"/>
                  <a:pt x="3212" y="2264"/>
                  <a:pt x="3229" y="2264"/>
                </a:cubicBezTo>
                <a:close/>
                <a:moveTo>
                  <a:pt x="2792" y="2275"/>
                </a:moveTo>
                <a:cubicBezTo>
                  <a:pt x="2758" y="2298"/>
                  <a:pt x="2730" y="2326"/>
                  <a:pt x="2690" y="2349"/>
                </a:cubicBezTo>
                <a:cubicBezTo>
                  <a:pt x="2713" y="2326"/>
                  <a:pt x="2730" y="2303"/>
                  <a:pt x="2753" y="2281"/>
                </a:cubicBezTo>
                <a:cubicBezTo>
                  <a:pt x="2764" y="2281"/>
                  <a:pt x="2781" y="2275"/>
                  <a:pt x="2792" y="2275"/>
                </a:cubicBezTo>
                <a:close/>
                <a:moveTo>
                  <a:pt x="4160" y="2116"/>
                </a:moveTo>
                <a:lnTo>
                  <a:pt x="4160" y="2116"/>
                </a:lnTo>
                <a:cubicBezTo>
                  <a:pt x="4126" y="2144"/>
                  <a:pt x="4069" y="2167"/>
                  <a:pt x="4041" y="2207"/>
                </a:cubicBezTo>
                <a:cubicBezTo>
                  <a:pt x="4029" y="2213"/>
                  <a:pt x="4024" y="2218"/>
                  <a:pt x="4018" y="2224"/>
                </a:cubicBezTo>
                <a:cubicBezTo>
                  <a:pt x="4012" y="2218"/>
                  <a:pt x="4012" y="2218"/>
                  <a:pt x="4007" y="2218"/>
                </a:cubicBezTo>
                <a:cubicBezTo>
                  <a:pt x="3916" y="2269"/>
                  <a:pt x="3836" y="2337"/>
                  <a:pt x="3740" y="2383"/>
                </a:cubicBezTo>
                <a:cubicBezTo>
                  <a:pt x="3870" y="2286"/>
                  <a:pt x="4012" y="2190"/>
                  <a:pt x="4160" y="2116"/>
                </a:cubicBezTo>
                <a:close/>
                <a:moveTo>
                  <a:pt x="2435" y="2349"/>
                </a:moveTo>
                <a:cubicBezTo>
                  <a:pt x="2458" y="2366"/>
                  <a:pt x="2458" y="2394"/>
                  <a:pt x="2463" y="2417"/>
                </a:cubicBezTo>
                <a:cubicBezTo>
                  <a:pt x="2458" y="2405"/>
                  <a:pt x="2446" y="2383"/>
                  <a:pt x="2441" y="2371"/>
                </a:cubicBezTo>
                <a:cubicBezTo>
                  <a:pt x="2424" y="2388"/>
                  <a:pt x="2412" y="2405"/>
                  <a:pt x="2395" y="2417"/>
                </a:cubicBezTo>
                <a:cubicBezTo>
                  <a:pt x="2395" y="2405"/>
                  <a:pt x="2390" y="2383"/>
                  <a:pt x="2390" y="2377"/>
                </a:cubicBezTo>
                <a:cubicBezTo>
                  <a:pt x="2401" y="2354"/>
                  <a:pt x="2412" y="2349"/>
                  <a:pt x="2435" y="2349"/>
                </a:cubicBezTo>
                <a:close/>
                <a:moveTo>
                  <a:pt x="13063" y="2401"/>
                </a:moveTo>
                <a:cubicBezTo>
                  <a:pt x="13070" y="2401"/>
                  <a:pt x="13076" y="2409"/>
                  <a:pt x="13079" y="2422"/>
                </a:cubicBezTo>
                <a:cubicBezTo>
                  <a:pt x="13073" y="2427"/>
                  <a:pt x="13068" y="2428"/>
                  <a:pt x="13063" y="2428"/>
                </a:cubicBezTo>
                <a:cubicBezTo>
                  <a:pt x="13055" y="2428"/>
                  <a:pt x="13049" y="2422"/>
                  <a:pt x="13045" y="2411"/>
                </a:cubicBezTo>
                <a:cubicBezTo>
                  <a:pt x="13052" y="2404"/>
                  <a:pt x="13058" y="2401"/>
                  <a:pt x="13063" y="2401"/>
                </a:cubicBezTo>
                <a:close/>
                <a:moveTo>
                  <a:pt x="3451" y="1685"/>
                </a:moveTo>
                <a:lnTo>
                  <a:pt x="3451" y="1685"/>
                </a:lnTo>
                <a:cubicBezTo>
                  <a:pt x="3445" y="1719"/>
                  <a:pt x="3400" y="1730"/>
                  <a:pt x="3377" y="1753"/>
                </a:cubicBezTo>
                <a:cubicBezTo>
                  <a:pt x="3139" y="1929"/>
                  <a:pt x="2906" y="2110"/>
                  <a:pt x="2679" y="2298"/>
                </a:cubicBezTo>
                <a:cubicBezTo>
                  <a:pt x="2628" y="2337"/>
                  <a:pt x="2588" y="2394"/>
                  <a:pt x="2526" y="2434"/>
                </a:cubicBezTo>
                <a:cubicBezTo>
                  <a:pt x="2583" y="2349"/>
                  <a:pt x="2696" y="2292"/>
                  <a:pt x="2736" y="2201"/>
                </a:cubicBezTo>
                <a:cubicBezTo>
                  <a:pt x="2741" y="2207"/>
                  <a:pt x="2747" y="2213"/>
                  <a:pt x="2753" y="2218"/>
                </a:cubicBezTo>
                <a:cubicBezTo>
                  <a:pt x="2923" y="2059"/>
                  <a:pt x="3116" y="1923"/>
                  <a:pt x="3303" y="1787"/>
                </a:cubicBezTo>
                <a:lnTo>
                  <a:pt x="3292" y="1776"/>
                </a:lnTo>
                <a:cubicBezTo>
                  <a:pt x="3360" y="1770"/>
                  <a:pt x="3400" y="1713"/>
                  <a:pt x="3451" y="1685"/>
                </a:cubicBezTo>
                <a:close/>
                <a:moveTo>
                  <a:pt x="2509" y="2432"/>
                </a:moveTo>
                <a:cubicBezTo>
                  <a:pt x="2517" y="2432"/>
                  <a:pt x="2523" y="2437"/>
                  <a:pt x="2520" y="2451"/>
                </a:cubicBezTo>
                <a:cubicBezTo>
                  <a:pt x="2520" y="2460"/>
                  <a:pt x="2508" y="2468"/>
                  <a:pt x="2498" y="2468"/>
                </a:cubicBezTo>
                <a:cubicBezTo>
                  <a:pt x="2490" y="2468"/>
                  <a:pt x="2484" y="2463"/>
                  <a:pt x="2486" y="2451"/>
                </a:cubicBezTo>
                <a:cubicBezTo>
                  <a:pt x="2489" y="2439"/>
                  <a:pt x="2500" y="2432"/>
                  <a:pt x="2509" y="2432"/>
                </a:cubicBezTo>
                <a:close/>
                <a:moveTo>
                  <a:pt x="13133" y="2471"/>
                </a:moveTo>
                <a:cubicBezTo>
                  <a:pt x="13148" y="2471"/>
                  <a:pt x="13161" y="2492"/>
                  <a:pt x="13147" y="2502"/>
                </a:cubicBezTo>
                <a:cubicBezTo>
                  <a:pt x="13144" y="2504"/>
                  <a:pt x="13141" y="2505"/>
                  <a:pt x="13139" y="2505"/>
                </a:cubicBezTo>
                <a:cubicBezTo>
                  <a:pt x="13124" y="2505"/>
                  <a:pt x="13110" y="2483"/>
                  <a:pt x="13124" y="2474"/>
                </a:cubicBezTo>
                <a:cubicBezTo>
                  <a:pt x="13127" y="2472"/>
                  <a:pt x="13130" y="2471"/>
                  <a:pt x="13133" y="2471"/>
                </a:cubicBezTo>
                <a:close/>
                <a:moveTo>
                  <a:pt x="2247" y="2484"/>
                </a:moveTo>
                <a:cubicBezTo>
                  <a:pt x="2270" y="2484"/>
                  <a:pt x="2266" y="2519"/>
                  <a:pt x="2249" y="2519"/>
                </a:cubicBezTo>
                <a:cubicBezTo>
                  <a:pt x="2245" y="2519"/>
                  <a:pt x="2241" y="2517"/>
                  <a:pt x="2236" y="2513"/>
                </a:cubicBezTo>
                <a:cubicBezTo>
                  <a:pt x="2242" y="2508"/>
                  <a:pt x="2242" y="2496"/>
                  <a:pt x="2242" y="2485"/>
                </a:cubicBezTo>
                <a:cubicBezTo>
                  <a:pt x="2244" y="2485"/>
                  <a:pt x="2245" y="2484"/>
                  <a:pt x="2247" y="2484"/>
                </a:cubicBezTo>
                <a:close/>
                <a:moveTo>
                  <a:pt x="3740" y="2383"/>
                </a:moveTo>
                <a:lnTo>
                  <a:pt x="3740" y="2383"/>
                </a:lnTo>
                <a:cubicBezTo>
                  <a:pt x="3683" y="2440"/>
                  <a:pt x="3615" y="2491"/>
                  <a:pt x="3541" y="2530"/>
                </a:cubicBezTo>
                <a:cubicBezTo>
                  <a:pt x="3598" y="2468"/>
                  <a:pt x="3666" y="2422"/>
                  <a:pt x="3740" y="2383"/>
                </a:cubicBezTo>
                <a:close/>
                <a:moveTo>
                  <a:pt x="12387" y="2457"/>
                </a:moveTo>
                <a:cubicBezTo>
                  <a:pt x="12415" y="2479"/>
                  <a:pt x="12449" y="2508"/>
                  <a:pt x="12483" y="2536"/>
                </a:cubicBezTo>
                <a:cubicBezTo>
                  <a:pt x="12449" y="2513"/>
                  <a:pt x="12398" y="2502"/>
                  <a:pt x="12387" y="2457"/>
                </a:cubicBezTo>
                <a:close/>
                <a:moveTo>
                  <a:pt x="2378" y="2400"/>
                </a:moveTo>
                <a:lnTo>
                  <a:pt x="2378" y="2400"/>
                </a:lnTo>
                <a:cubicBezTo>
                  <a:pt x="2390" y="2411"/>
                  <a:pt x="2390" y="2428"/>
                  <a:pt x="2373" y="2440"/>
                </a:cubicBezTo>
                <a:cubicBezTo>
                  <a:pt x="2344" y="2474"/>
                  <a:pt x="2304" y="2502"/>
                  <a:pt x="2276" y="2542"/>
                </a:cubicBezTo>
                <a:cubicBezTo>
                  <a:pt x="2265" y="2525"/>
                  <a:pt x="2282" y="2508"/>
                  <a:pt x="2282" y="2491"/>
                </a:cubicBezTo>
                <a:cubicBezTo>
                  <a:pt x="2282" y="2491"/>
                  <a:pt x="2276" y="2479"/>
                  <a:pt x="2270" y="2479"/>
                </a:cubicBezTo>
                <a:cubicBezTo>
                  <a:pt x="2316" y="2457"/>
                  <a:pt x="2344" y="2411"/>
                  <a:pt x="2378" y="2400"/>
                </a:cubicBezTo>
                <a:close/>
                <a:moveTo>
                  <a:pt x="2157" y="2547"/>
                </a:moveTo>
                <a:lnTo>
                  <a:pt x="2157" y="2547"/>
                </a:lnTo>
                <a:cubicBezTo>
                  <a:pt x="2157" y="2547"/>
                  <a:pt x="2157" y="2547"/>
                  <a:pt x="2157" y="2547"/>
                </a:cubicBezTo>
                <a:cubicBezTo>
                  <a:pt x="2157" y="2548"/>
                  <a:pt x="2157" y="2548"/>
                  <a:pt x="2157" y="2548"/>
                </a:cubicBezTo>
                <a:lnTo>
                  <a:pt x="2157" y="2548"/>
                </a:lnTo>
                <a:cubicBezTo>
                  <a:pt x="2157" y="2548"/>
                  <a:pt x="2157" y="2547"/>
                  <a:pt x="2157" y="2547"/>
                </a:cubicBezTo>
                <a:close/>
                <a:moveTo>
                  <a:pt x="13170" y="2513"/>
                </a:moveTo>
                <a:lnTo>
                  <a:pt x="13170" y="2513"/>
                </a:lnTo>
                <a:cubicBezTo>
                  <a:pt x="13193" y="2530"/>
                  <a:pt x="13215" y="2547"/>
                  <a:pt x="13244" y="2564"/>
                </a:cubicBezTo>
                <a:cubicBezTo>
                  <a:pt x="13238" y="2570"/>
                  <a:pt x="13232" y="2581"/>
                  <a:pt x="13227" y="2587"/>
                </a:cubicBezTo>
                <a:cubicBezTo>
                  <a:pt x="13204" y="2564"/>
                  <a:pt x="13181" y="2547"/>
                  <a:pt x="13170" y="2513"/>
                </a:cubicBezTo>
                <a:close/>
                <a:moveTo>
                  <a:pt x="13255" y="2597"/>
                </a:moveTo>
                <a:cubicBezTo>
                  <a:pt x="13272" y="2597"/>
                  <a:pt x="13293" y="2617"/>
                  <a:pt x="13278" y="2632"/>
                </a:cubicBezTo>
                <a:cubicBezTo>
                  <a:pt x="13276" y="2633"/>
                  <a:pt x="13274" y="2633"/>
                  <a:pt x="13272" y="2633"/>
                </a:cubicBezTo>
                <a:cubicBezTo>
                  <a:pt x="13256" y="2633"/>
                  <a:pt x="13239" y="2614"/>
                  <a:pt x="13249" y="2598"/>
                </a:cubicBezTo>
                <a:cubicBezTo>
                  <a:pt x="13251" y="2598"/>
                  <a:pt x="13253" y="2597"/>
                  <a:pt x="13255" y="2597"/>
                </a:cubicBezTo>
                <a:close/>
                <a:moveTo>
                  <a:pt x="2412" y="2604"/>
                </a:moveTo>
                <a:cubicBezTo>
                  <a:pt x="2429" y="2615"/>
                  <a:pt x="2429" y="2627"/>
                  <a:pt x="2412" y="2638"/>
                </a:cubicBezTo>
                <a:cubicBezTo>
                  <a:pt x="2395" y="2632"/>
                  <a:pt x="2395" y="2621"/>
                  <a:pt x="2412" y="2604"/>
                </a:cubicBezTo>
                <a:close/>
                <a:moveTo>
                  <a:pt x="2368" y="2647"/>
                </a:moveTo>
                <a:cubicBezTo>
                  <a:pt x="2382" y="2647"/>
                  <a:pt x="2393" y="2673"/>
                  <a:pt x="2378" y="2678"/>
                </a:cubicBezTo>
                <a:cubicBezTo>
                  <a:pt x="2375" y="2680"/>
                  <a:pt x="2371" y="2680"/>
                  <a:pt x="2368" y="2680"/>
                </a:cubicBezTo>
                <a:cubicBezTo>
                  <a:pt x="2351" y="2680"/>
                  <a:pt x="2342" y="2659"/>
                  <a:pt x="2361" y="2649"/>
                </a:cubicBezTo>
                <a:cubicBezTo>
                  <a:pt x="2364" y="2648"/>
                  <a:pt x="2366" y="2647"/>
                  <a:pt x="2368" y="2647"/>
                </a:cubicBezTo>
                <a:close/>
                <a:moveTo>
                  <a:pt x="2157" y="2548"/>
                </a:moveTo>
                <a:lnTo>
                  <a:pt x="2157" y="2548"/>
                </a:lnTo>
                <a:cubicBezTo>
                  <a:pt x="2142" y="2573"/>
                  <a:pt x="2134" y="2600"/>
                  <a:pt x="2134" y="2632"/>
                </a:cubicBezTo>
                <a:cubicBezTo>
                  <a:pt x="2129" y="2627"/>
                  <a:pt x="2112" y="2615"/>
                  <a:pt x="2106" y="2610"/>
                </a:cubicBezTo>
                <a:lnTo>
                  <a:pt x="2106" y="2610"/>
                </a:lnTo>
                <a:cubicBezTo>
                  <a:pt x="2112" y="2621"/>
                  <a:pt x="2117" y="2638"/>
                  <a:pt x="2123" y="2649"/>
                </a:cubicBezTo>
                <a:cubicBezTo>
                  <a:pt x="2115" y="2649"/>
                  <a:pt x="2104" y="2648"/>
                  <a:pt x="2094" y="2648"/>
                </a:cubicBezTo>
                <a:cubicBezTo>
                  <a:pt x="2077" y="2648"/>
                  <a:pt x="2063" y="2653"/>
                  <a:pt x="2066" y="2678"/>
                </a:cubicBezTo>
                <a:cubicBezTo>
                  <a:pt x="2038" y="2701"/>
                  <a:pt x="2015" y="2723"/>
                  <a:pt x="1987" y="2752"/>
                </a:cubicBezTo>
                <a:cubicBezTo>
                  <a:pt x="2026" y="2740"/>
                  <a:pt x="2061" y="2712"/>
                  <a:pt x="2095" y="2689"/>
                </a:cubicBezTo>
                <a:cubicBezTo>
                  <a:pt x="2089" y="2683"/>
                  <a:pt x="2078" y="2666"/>
                  <a:pt x="2072" y="2661"/>
                </a:cubicBezTo>
                <a:lnTo>
                  <a:pt x="2072" y="2661"/>
                </a:lnTo>
                <a:cubicBezTo>
                  <a:pt x="2082" y="2664"/>
                  <a:pt x="2090" y="2665"/>
                  <a:pt x="2098" y="2665"/>
                </a:cubicBezTo>
                <a:cubicBezTo>
                  <a:pt x="2122" y="2665"/>
                  <a:pt x="2137" y="2651"/>
                  <a:pt x="2146" y="2621"/>
                </a:cubicBezTo>
                <a:lnTo>
                  <a:pt x="2163" y="2644"/>
                </a:lnTo>
                <a:cubicBezTo>
                  <a:pt x="2151" y="2616"/>
                  <a:pt x="2151" y="2582"/>
                  <a:pt x="2157" y="2548"/>
                </a:cubicBezTo>
                <a:close/>
                <a:moveTo>
                  <a:pt x="13124" y="2394"/>
                </a:moveTo>
                <a:lnTo>
                  <a:pt x="13124" y="2394"/>
                </a:lnTo>
                <a:cubicBezTo>
                  <a:pt x="13252" y="2505"/>
                  <a:pt x="13374" y="2627"/>
                  <a:pt x="13480" y="2754"/>
                </a:cubicBezTo>
                <a:lnTo>
                  <a:pt x="13480" y="2754"/>
                </a:lnTo>
                <a:cubicBezTo>
                  <a:pt x="13368" y="2674"/>
                  <a:pt x="13290" y="2555"/>
                  <a:pt x="13181" y="2474"/>
                </a:cubicBezTo>
                <a:cubicBezTo>
                  <a:pt x="13153" y="2451"/>
                  <a:pt x="13136" y="2422"/>
                  <a:pt x="13124" y="2394"/>
                </a:cubicBezTo>
                <a:close/>
                <a:moveTo>
                  <a:pt x="12699" y="2718"/>
                </a:moveTo>
                <a:cubicBezTo>
                  <a:pt x="12722" y="2735"/>
                  <a:pt x="12744" y="2752"/>
                  <a:pt x="12761" y="2769"/>
                </a:cubicBezTo>
                <a:cubicBezTo>
                  <a:pt x="12761" y="2774"/>
                  <a:pt x="12756" y="2780"/>
                  <a:pt x="12756" y="2786"/>
                </a:cubicBezTo>
                <a:cubicBezTo>
                  <a:pt x="12733" y="2769"/>
                  <a:pt x="12716" y="2746"/>
                  <a:pt x="12699" y="2718"/>
                </a:cubicBezTo>
                <a:close/>
                <a:moveTo>
                  <a:pt x="3541" y="2536"/>
                </a:moveTo>
                <a:cubicBezTo>
                  <a:pt x="3524" y="2564"/>
                  <a:pt x="3496" y="2581"/>
                  <a:pt x="3468" y="2598"/>
                </a:cubicBezTo>
                <a:cubicBezTo>
                  <a:pt x="3468" y="2604"/>
                  <a:pt x="3473" y="2610"/>
                  <a:pt x="3479" y="2615"/>
                </a:cubicBezTo>
                <a:lnTo>
                  <a:pt x="3462" y="2627"/>
                </a:lnTo>
                <a:cubicBezTo>
                  <a:pt x="3456" y="2627"/>
                  <a:pt x="3445" y="2627"/>
                  <a:pt x="3439" y="2621"/>
                </a:cubicBezTo>
                <a:cubicBezTo>
                  <a:pt x="3354" y="2678"/>
                  <a:pt x="3292" y="2757"/>
                  <a:pt x="3195" y="2797"/>
                </a:cubicBezTo>
                <a:cubicBezTo>
                  <a:pt x="3303" y="2701"/>
                  <a:pt x="3417" y="2610"/>
                  <a:pt x="3541" y="2536"/>
                </a:cubicBezTo>
                <a:close/>
                <a:moveTo>
                  <a:pt x="2350" y="2666"/>
                </a:moveTo>
                <a:lnTo>
                  <a:pt x="2350" y="2666"/>
                </a:lnTo>
                <a:cubicBezTo>
                  <a:pt x="2344" y="2729"/>
                  <a:pt x="2293" y="2769"/>
                  <a:pt x="2265" y="2814"/>
                </a:cubicBezTo>
                <a:cubicBezTo>
                  <a:pt x="2253" y="2803"/>
                  <a:pt x="2242" y="2797"/>
                  <a:pt x="2231" y="2786"/>
                </a:cubicBezTo>
                <a:cubicBezTo>
                  <a:pt x="2270" y="2740"/>
                  <a:pt x="2304" y="2701"/>
                  <a:pt x="2350" y="2666"/>
                </a:cubicBezTo>
                <a:close/>
                <a:moveTo>
                  <a:pt x="13323" y="2655"/>
                </a:moveTo>
                <a:cubicBezTo>
                  <a:pt x="13374" y="2718"/>
                  <a:pt x="13454" y="2769"/>
                  <a:pt x="13488" y="2842"/>
                </a:cubicBezTo>
                <a:cubicBezTo>
                  <a:pt x="13419" y="2786"/>
                  <a:pt x="13374" y="2706"/>
                  <a:pt x="13289" y="2666"/>
                </a:cubicBezTo>
                <a:cubicBezTo>
                  <a:pt x="13295" y="2661"/>
                  <a:pt x="13312" y="2655"/>
                  <a:pt x="13323" y="2655"/>
                </a:cubicBezTo>
                <a:close/>
                <a:moveTo>
                  <a:pt x="2223" y="2811"/>
                </a:moveTo>
                <a:cubicBezTo>
                  <a:pt x="2227" y="2811"/>
                  <a:pt x="2232" y="2813"/>
                  <a:pt x="2236" y="2820"/>
                </a:cubicBezTo>
                <a:cubicBezTo>
                  <a:pt x="2236" y="2825"/>
                  <a:pt x="2231" y="2837"/>
                  <a:pt x="2231" y="2842"/>
                </a:cubicBezTo>
                <a:cubicBezTo>
                  <a:pt x="2226" y="2844"/>
                  <a:pt x="2222" y="2845"/>
                  <a:pt x="2219" y="2845"/>
                </a:cubicBezTo>
                <a:cubicBezTo>
                  <a:pt x="2197" y="2845"/>
                  <a:pt x="2208" y="2811"/>
                  <a:pt x="2223" y="2811"/>
                </a:cubicBezTo>
                <a:close/>
                <a:moveTo>
                  <a:pt x="2645" y="2757"/>
                </a:moveTo>
                <a:lnTo>
                  <a:pt x="2651" y="2769"/>
                </a:lnTo>
                <a:cubicBezTo>
                  <a:pt x="2611" y="2808"/>
                  <a:pt x="2571" y="2854"/>
                  <a:pt x="2531" y="2893"/>
                </a:cubicBezTo>
                <a:cubicBezTo>
                  <a:pt x="2548" y="2837"/>
                  <a:pt x="2611" y="2808"/>
                  <a:pt x="2645" y="2757"/>
                </a:cubicBezTo>
                <a:close/>
                <a:moveTo>
                  <a:pt x="13493" y="2763"/>
                </a:moveTo>
                <a:cubicBezTo>
                  <a:pt x="13539" y="2814"/>
                  <a:pt x="13584" y="2859"/>
                  <a:pt x="13629" y="2905"/>
                </a:cubicBezTo>
                <a:cubicBezTo>
                  <a:pt x="13624" y="2916"/>
                  <a:pt x="13618" y="2922"/>
                  <a:pt x="13612" y="2927"/>
                </a:cubicBezTo>
                <a:cubicBezTo>
                  <a:pt x="13590" y="2888"/>
                  <a:pt x="13556" y="2854"/>
                  <a:pt x="13522" y="2825"/>
                </a:cubicBezTo>
                <a:cubicBezTo>
                  <a:pt x="13510" y="2808"/>
                  <a:pt x="13505" y="2786"/>
                  <a:pt x="13493" y="2763"/>
                </a:cubicBezTo>
                <a:close/>
                <a:moveTo>
                  <a:pt x="13547" y="2891"/>
                </a:moveTo>
                <a:cubicBezTo>
                  <a:pt x="13563" y="2891"/>
                  <a:pt x="13580" y="2913"/>
                  <a:pt x="13561" y="2927"/>
                </a:cubicBezTo>
                <a:cubicBezTo>
                  <a:pt x="13559" y="2929"/>
                  <a:pt x="13556" y="2930"/>
                  <a:pt x="13554" y="2930"/>
                </a:cubicBezTo>
                <a:cubicBezTo>
                  <a:pt x="13539" y="2930"/>
                  <a:pt x="13524" y="2903"/>
                  <a:pt x="13539" y="2893"/>
                </a:cubicBezTo>
                <a:cubicBezTo>
                  <a:pt x="13541" y="2892"/>
                  <a:pt x="13544" y="2891"/>
                  <a:pt x="13547" y="2891"/>
                </a:cubicBezTo>
                <a:close/>
                <a:moveTo>
                  <a:pt x="2142" y="2903"/>
                </a:moveTo>
                <a:cubicBezTo>
                  <a:pt x="2148" y="2903"/>
                  <a:pt x="2154" y="2908"/>
                  <a:pt x="2157" y="2922"/>
                </a:cubicBezTo>
                <a:cubicBezTo>
                  <a:pt x="2150" y="2928"/>
                  <a:pt x="2144" y="2932"/>
                  <a:pt x="2140" y="2932"/>
                </a:cubicBezTo>
                <a:cubicBezTo>
                  <a:pt x="2133" y="2932"/>
                  <a:pt x="2129" y="2924"/>
                  <a:pt x="2129" y="2910"/>
                </a:cubicBezTo>
                <a:cubicBezTo>
                  <a:pt x="2133" y="2906"/>
                  <a:pt x="2138" y="2903"/>
                  <a:pt x="2142" y="2903"/>
                </a:cubicBezTo>
                <a:close/>
                <a:moveTo>
                  <a:pt x="13612" y="2933"/>
                </a:moveTo>
                <a:cubicBezTo>
                  <a:pt x="13618" y="2939"/>
                  <a:pt x="13618" y="2939"/>
                  <a:pt x="13624" y="2939"/>
                </a:cubicBezTo>
                <a:cubicBezTo>
                  <a:pt x="13618" y="2944"/>
                  <a:pt x="13612" y="2956"/>
                  <a:pt x="13607" y="2961"/>
                </a:cubicBezTo>
                <a:cubicBezTo>
                  <a:pt x="13601" y="2956"/>
                  <a:pt x="13595" y="2956"/>
                  <a:pt x="13595" y="2956"/>
                </a:cubicBezTo>
                <a:cubicBezTo>
                  <a:pt x="13601" y="2950"/>
                  <a:pt x="13607" y="2939"/>
                  <a:pt x="13612" y="2933"/>
                </a:cubicBezTo>
                <a:close/>
                <a:moveTo>
                  <a:pt x="13595" y="2984"/>
                </a:moveTo>
                <a:cubicBezTo>
                  <a:pt x="13595" y="2984"/>
                  <a:pt x="13601" y="2984"/>
                  <a:pt x="13601" y="2990"/>
                </a:cubicBezTo>
                <a:lnTo>
                  <a:pt x="13595" y="2984"/>
                </a:lnTo>
                <a:close/>
                <a:moveTo>
                  <a:pt x="2090" y="2958"/>
                </a:moveTo>
                <a:cubicBezTo>
                  <a:pt x="2097" y="2958"/>
                  <a:pt x="2100" y="2966"/>
                  <a:pt x="2100" y="2979"/>
                </a:cubicBezTo>
                <a:cubicBezTo>
                  <a:pt x="2093" y="2988"/>
                  <a:pt x="2086" y="2993"/>
                  <a:pt x="2081" y="2993"/>
                </a:cubicBezTo>
                <a:cubicBezTo>
                  <a:pt x="2074" y="2993"/>
                  <a:pt x="2069" y="2986"/>
                  <a:pt x="2066" y="2973"/>
                </a:cubicBezTo>
                <a:cubicBezTo>
                  <a:pt x="2076" y="2963"/>
                  <a:pt x="2084" y="2958"/>
                  <a:pt x="2090" y="2958"/>
                </a:cubicBezTo>
                <a:close/>
                <a:moveTo>
                  <a:pt x="13635" y="2944"/>
                </a:moveTo>
                <a:lnTo>
                  <a:pt x="13635" y="2944"/>
                </a:lnTo>
                <a:cubicBezTo>
                  <a:pt x="13652" y="2956"/>
                  <a:pt x="13669" y="2967"/>
                  <a:pt x="13686" y="2984"/>
                </a:cubicBezTo>
                <a:cubicBezTo>
                  <a:pt x="13692" y="2990"/>
                  <a:pt x="13697" y="3001"/>
                  <a:pt x="13703" y="3013"/>
                </a:cubicBezTo>
                <a:cubicBezTo>
                  <a:pt x="13680" y="2990"/>
                  <a:pt x="13658" y="2967"/>
                  <a:pt x="13635" y="2944"/>
                </a:cubicBezTo>
                <a:close/>
                <a:moveTo>
                  <a:pt x="13703" y="3001"/>
                </a:moveTo>
                <a:lnTo>
                  <a:pt x="13703" y="3001"/>
                </a:lnTo>
                <a:cubicBezTo>
                  <a:pt x="13715" y="3018"/>
                  <a:pt x="13732" y="3030"/>
                  <a:pt x="13743" y="3047"/>
                </a:cubicBezTo>
                <a:lnTo>
                  <a:pt x="13749" y="3047"/>
                </a:lnTo>
                <a:cubicBezTo>
                  <a:pt x="13766" y="3064"/>
                  <a:pt x="13777" y="3081"/>
                  <a:pt x="13794" y="3103"/>
                </a:cubicBezTo>
                <a:cubicBezTo>
                  <a:pt x="13771" y="3081"/>
                  <a:pt x="13749" y="3064"/>
                  <a:pt x="13726" y="3047"/>
                </a:cubicBezTo>
                <a:cubicBezTo>
                  <a:pt x="13715" y="3030"/>
                  <a:pt x="13709" y="3018"/>
                  <a:pt x="13703" y="3001"/>
                </a:cubicBezTo>
                <a:close/>
                <a:moveTo>
                  <a:pt x="13616" y="3003"/>
                </a:moveTo>
                <a:cubicBezTo>
                  <a:pt x="13645" y="3027"/>
                  <a:pt x="13674" y="3050"/>
                  <a:pt x="13703" y="3069"/>
                </a:cubicBezTo>
                <a:cubicBezTo>
                  <a:pt x="13715" y="3086"/>
                  <a:pt x="13726" y="3098"/>
                  <a:pt x="13737" y="3115"/>
                </a:cubicBezTo>
                <a:cubicBezTo>
                  <a:pt x="13732" y="3109"/>
                  <a:pt x="13720" y="3103"/>
                  <a:pt x="13715" y="3098"/>
                </a:cubicBezTo>
                <a:cubicBezTo>
                  <a:pt x="13703" y="3086"/>
                  <a:pt x="13686" y="3069"/>
                  <a:pt x="13669" y="3064"/>
                </a:cubicBezTo>
                <a:cubicBezTo>
                  <a:pt x="13647" y="3051"/>
                  <a:pt x="13632" y="3024"/>
                  <a:pt x="13616" y="3003"/>
                </a:cubicBezTo>
                <a:close/>
                <a:moveTo>
                  <a:pt x="13760" y="3115"/>
                </a:moveTo>
                <a:cubicBezTo>
                  <a:pt x="13766" y="3120"/>
                  <a:pt x="13771" y="3120"/>
                  <a:pt x="13777" y="3126"/>
                </a:cubicBezTo>
                <a:cubicBezTo>
                  <a:pt x="13771" y="3126"/>
                  <a:pt x="13766" y="3120"/>
                  <a:pt x="13760" y="3120"/>
                </a:cubicBezTo>
                <a:lnTo>
                  <a:pt x="13760" y="3115"/>
                </a:lnTo>
                <a:close/>
                <a:moveTo>
                  <a:pt x="13851" y="3120"/>
                </a:moveTo>
                <a:cubicBezTo>
                  <a:pt x="13862" y="3126"/>
                  <a:pt x="13873" y="3126"/>
                  <a:pt x="13879" y="3132"/>
                </a:cubicBezTo>
                <a:cubicBezTo>
                  <a:pt x="13881" y="3136"/>
                  <a:pt x="13884" y="3139"/>
                  <a:pt x="13886" y="3143"/>
                </a:cubicBezTo>
                <a:lnTo>
                  <a:pt x="13886" y="3143"/>
                </a:lnTo>
                <a:cubicBezTo>
                  <a:pt x="13880" y="3143"/>
                  <a:pt x="13872" y="3142"/>
                  <a:pt x="13868" y="3137"/>
                </a:cubicBezTo>
                <a:cubicBezTo>
                  <a:pt x="13862" y="3132"/>
                  <a:pt x="13856" y="3126"/>
                  <a:pt x="13851" y="3120"/>
                </a:cubicBezTo>
                <a:close/>
                <a:moveTo>
                  <a:pt x="2594" y="3115"/>
                </a:moveTo>
                <a:cubicBezTo>
                  <a:pt x="2598" y="3115"/>
                  <a:pt x="2602" y="3116"/>
                  <a:pt x="2605" y="3120"/>
                </a:cubicBezTo>
                <a:cubicBezTo>
                  <a:pt x="2600" y="3137"/>
                  <a:pt x="2588" y="3149"/>
                  <a:pt x="2571" y="3160"/>
                </a:cubicBezTo>
                <a:cubicBezTo>
                  <a:pt x="2565" y="3163"/>
                  <a:pt x="2561" y="3164"/>
                  <a:pt x="2558" y="3164"/>
                </a:cubicBezTo>
                <a:cubicBezTo>
                  <a:pt x="2537" y="3164"/>
                  <a:pt x="2571" y="3115"/>
                  <a:pt x="2594" y="3115"/>
                </a:cubicBezTo>
                <a:close/>
                <a:moveTo>
                  <a:pt x="13794" y="3143"/>
                </a:moveTo>
                <a:lnTo>
                  <a:pt x="13811" y="3166"/>
                </a:lnTo>
                <a:lnTo>
                  <a:pt x="13794" y="3171"/>
                </a:lnTo>
                <a:cubicBezTo>
                  <a:pt x="13794" y="3171"/>
                  <a:pt x="13800" y="3177"/>
                  <a:pt x="13800" y="3183"/>
                </a:cubicBezTo>
                <a:cubicBezTo>
                  <a:pt x="13777" y="3171"/>
                  <a:pt x="13760" y="3166"/>
                  <a:pt x="13737" y="3154"/>
                </a:cubicBezTo>
                <a:cubicBezTo>
                  <a:pt x="13737" y="3154"/>
                  <a:pt x="13737" y="3149"/>
                  <a:pt x="13737" y="3149"/>
                </a:cubicBezTo>
                <a:cubicBezTo>
                  <a:pt x="13754" y="3143"/>
                  <a:pt x="13771" y="3143"/>
                  <a:pt x="13794" y="3143"/>
                </a:cubicBezTo>
                <a:close/>
                <a:moveTo>
                  <a:pt x="13805" y="3194"/>
                </a:moveTo>
                <a:cubicBezTo>
                  <a:pt x="13811" y="3205"/>
                  <a:pt x="13822" y="3217"/>
                  <a:pt x="13822" y="3222"/>
                </a:cubicBezTo>
                <a:lnTo>
                  <a:pt x="13817" y="3251"/>
                </a:lnTo>
                <a:lnTo>
                  <a:pt x="13805" y="3245"/>
                </a:lnTo>
                <a:cubicBezTo>
                  <a:pt x="13805" y="3245"/>
                  <a:pt x="13800" y="3240"/>
                  <a:pt x="13800" y="3234"/>
                </a:cubicBezTo>
                <a:cubicBezTo>
                  <a:pt x="13805" y="3228"/>
                  <a:pt x="13811" y="3217"/>
                  <a:pt x="13811" y="3211"/>
                </a:cubicBezTo>
                <a:cubicBezTo>
                  <a:pt x="13811" y="3205"/>
                  <a:pt x="13805" y="3205"/>
                  <a:pt x="13805" y="3205"/>
                </a:cubicBezTo>
                <a:cubicBezTo>
                  <a:pt x="13805" y="3200"/>
                  <a:pt x="13805" y="3194"/>
                  <a:pt x="13805" y="3194"/>
                </a:cubicBezTo>
                <a:close/>
                <a:moveTo>
                  <a:pt x="13892" y="3151"/>
                </a:moveTo>
                <a:cubicBezTo>
                  <a:pt x="13907" y="3171"/>
                  <a:pt x="13926" y="3190"/>
                  <a:pt x="13947" y="3211"/>
                </a:cubicBezTo>
                <a:cubicBezTo>
                  <a:pt x="13958" y="3222"/>
                  <a:pt x="13970" y="3234"/>
                  <a:pt x="13976" y="3240"/>
                </a:cubicBezTo>
                <a:cubicBezTo>
                  <a:pt x="13976" y="3251"/>
                  <a:pt x="13976" y="3262"/>
                  <a:pt x="13970" y="3268"/>
                </a:cubicBezTo>
                <a:cubicBezTo>
                  <a:pt x="13958" y="3257"/>
                  <a:pt x="13941" y="3240"/>
                  <a:pt x="13930" y="3228"/>
                </a:cubicBezTo>
                <a:cubicBezTo>
                  <a:pt x="13915" y="3203"/>
                  <a:pt x="13899" y="3177"/>
                  <a:pt x="13892" y="3151"/>
                </a:cubicBezTo>
                <a:close/>
                <a:moveTo>
                  <a:pt x="2514" y="2893"/>
                </a:moveTo>
                <a:cubicBezTo>
                  <a:pt x="2514" y="2893"/>
                  <a:pt x="2520" y="2899"/>
                  <a:pt x="2520" y="2905"/>
                </a:cubicBezTo>
                <a:cubicBezTo>
                  <a:pt x="2463" y="2967"/>
                  <a:pt x="2401" y="3024"/>
                  <a:pt x="2344" y="3086"/>
                </a:cubicBezTo>
                <a:cubicBezTo>
                  <a:pt x="2287" y="3154"/>
                  <a:pt x="2231" y="3222"/>
                  <a:pt x="2163" y="3285"/>
                </a:cubicBezTo>
                <a:cubicBezTo>
                  <a:pt x="2259" y="3137"/>
                  <a:pt x="2395" y="3018"/>
                  <a:pt x="2514" y="2893"/>
                </a:cubicBezTo>
                <a:close/>
                <a:moveTo>
                  <a:pt x="2849" y="3120"/>
                </a:moveTo>
                <a:cubicBezTo>
                  <a:pt x="2804" y="3160"/>
                  <a:pt x="2758" y="3205"/>
                  <a:pt x="2713" y="3245"/>
                </a:cubicBezTo>
                <a:cubicBezTo>
                  <a:pt x="2730" y="3251"/>
                  <a:pt x="2747" y="3257"/>
                  <a:pt x="2764" y="3257"/>
                </a:cubicBezTo>
                <a:cubicBezTo>
                  <a:pt x="2792" y="3228"/>
                  <a:pt x="2821" y="3200"/>
                  <a:pt x="2855" y="3171"/>
                </a:cubicBezTo>
                <a:lnTo>
                  <a:pt x="2855" y="3171"/>
                </a:lnTo>
                <a:cubicBezTo>
                  <a:pt x="2809" y="3211"/>
                  <a:pt x="2770" y="3257"/>
                  <a:pt x="2724" y="3302"/>
                </a:cubicBezTo>
                <a:cubicBezTo>
                  <a:pt x="2719" y="3291"/>
                  <a:pt x="2713" y="3279"/>
                  <a:pt x="2707" y="3268"/>
                </a:cubicBezTo>
                <a:lnTo>
                  <a:pt x="2719" y="3268"/>
                </a:lnTo>
                <a:cubicBezTo>
                  <a:pt x="2713" y="3257"/>
                  <a:pt x="2707" y="3245"/>
                  <a:pt x="2707" y="3240"/>
                </a:cubicBezTo>
                <a:cubicBezTo>
                  <a:pt x="2747" y="3188"/>
                  <a:pt x="2792" y="3149"/>
                  <a:pt x="2849" y="3120"/>
                </a:cubicBezTo>
                <a:close/>
                <a:moveTo>
                  <a:pt x="13993" y="3251"/>
                </a:moveTo>
                <a:cubicBezTo>
                  <a:pt x="14010" y="3268"/>
                  <a:pt x="14027" y="3285"/>
                  <a:pt x="14044" y="3302"/>
                </a:cubicBezTo>
                <a:cubicBezTo>
                  <a:pt x="14038" y="3308"/>
                  <a:pt x="14032" y="3313"/>
                  <a:pt x="14021" y="3325"/>
                </a:cubicBezTo>
                <a:cubicBezTo>
                  <a:pt x="14010" y="3308"/>
                  <a:pt x="13993" y="3291"/>
                  <a:pt x="13976" y="3274"/>
                </a:cubicBezTo>
                <a:cubicBezTo>
                  <a:pt x="13981" y="3268"/>
                  <a:pt x="13987" y="3257"/>
                  <a:pt x="13993" y="3251"/>
                </a:cubicBezTo>
                <a:close/>
                <a:moveTo>
                  <a:pt x="13834" y="3183"/>
                </a:moveTo>
                <a:cubicBezTo>
                  <a:pt x="13862" y="3205"/>
                  <a:pt x="13890" y="3234"/>
                  <a:pt x="13919" y="3262"/>
                </a:cubicBezTo>
                <a:cubicBezTo>
                  <a:pt x="13953" y="3308"/>
                  <a:pt x="13981" y="3347"/>
                  <a:pt x="14010" y="3393"/>
                </a:cubicBezTo>
                <a:cubicBezTo>
                  <a:pt x="14004" y="3387"/>
                  <a:pt x="13998" y="3381"/>
                  <a:pt x="13993" y="3381"/>
                </a:cubicBezTo>
                <a:cubicBezTo>
                  <a:pt x="13970" y="3342"/>
                  <a:pt x="13941" y="3313"/>
                  <a:pt x="13913" y="3291"/>
                </a:cubicBezTo>
                <a:cubicBezTo>
                  <a:pt x="13885" y="3257"/>
                  <a:pt x="13856" y="3217"/>
                  <a:pt x="13834" y="3183"/>
                </a:cubicBezTo>
                <a:close/>
                <a:moveTo>
                  <a:pt x="2651" y="3285"/>
                </a:moveTo>
                <a:cubicBezTo>
                  <a:pt x="2668" y="3330"/>
                  <a:pt x="2611" y="3353"/>
                  <a:pt x="2617" y="3398"/>
                </a:cubicBezTo>
                <a:cubicBezTo>
                  <a:pt x="2611" y="3387"/>
                  <a:pt x="2600" y="3370"/>
                  <a:pt x="2594" y="3359"/>
                </a:cubicBezTo>
                <a:cubicBezTo>
                  <a:pt x="2605" y="3342"/>
                  <a:pt x="2622" y="3336"/>
                  <a:pt x="2639" y="3325"/>
                </a:cubicBezTo>
                <a:cubicBezTo>
                  <a:pt x="2645" y="3313"/>
                  <a:pt x="2651" y="3296"/>
                  <a:pt x="2651" y="3285"/>
                </a:cubicBezTo>
                <a:close/>
                <a:moveTo>
                  <a:pt x="2358" y="3369"/>
                </a:moveTo>
                <a:cubicBezTo>
                  <a:pt x="2369" y="3369"/>
                  <a:pt x="2379" y="3387"/>
                  <a:pt x="2367" y="3398"/>
                </a:cubicBezTo>
                <a:cubicBezTo>
                  <a:pt x="2362" y="3406"/>
                  <a:pt x="2357" y="3409"/>
                  <a:pt x="2352" y="3409"/>
                </a:cubicBezTo>
                <a:cubicBezTo>
                  <a:pt x="2340" y="3409"/>
                  <a:pt x="2332" y="3390"/>
                  <a:pt x="2344" y="3381"/>
                </a:cubicBezTo>
                <a:cubicBezTo>
                  <a:pt x="2348" y="3373"/>
                  <a:pt x="2353" y="3369"/>
                  <a:pt x="2358" y="3369"/>
                </a:cubicBezTo>
                <a:close/>
                <a:moveTo>
                  <a:pt x="2163" y="3285"/>
                </a:moveTo>
                <a:lnTo>
                  <a:pt x="2163" y="3285"/>
                </a:lnTo>
                <a:cubicBezTo>
                  <a:pt x="2157" y="3308"/>
                  <a:pt x="2140" y="3325"/>
                  <a:pt x="2123" y="3342"/>
                </a:cubicBezTo>
                <a:cubicBezTo>
                  <a:pt x="2106" y="3364"/>
                  <a:pt x="2083" y="3387"/>
                  <a:pt x="2066" y="3410"/>
                </a:cubicBezTo>
                <a:cubicBezTo>
                  <a:pt x="2072" y="3393"/>
                  <a:pt x="2072" y="3376"/>
                  <a:pt x="2078" y="3359"/>
                </a:cubicBezTo>
                <a:cubicBezTo>
                  <a:pt x="2083" y="3359"/>
                  <a:pt x="2095" y="3353"/>
                  <a:pt x="2100" y="3353"/>
                </a:cubicBezTo>
                <a:cubicBezTo>
                  <a:pt x="2117" y="3325"/>
                  <a:pt x="2134" y="3302"/>
                  <a:pt x="2163" y="3285"/>
                </a:cubicBezTo>
                <a:close/>
                <a:moveTo>
                  <a:pt x="14038" y="3427"/>
                </a:moveTo>
                <a:cubicBezTo>
                  <a:pt x="14038" y="3432"/>
                  <a:pt x="14044" y="3438"/>
                  <a:pt x="14044" y="3438"/>
                </a:cubicBezTo>
                <a:lnTo>
                  <a:pt x="14038" y="3438"/>
                </a:lnTo>
                <a:cubicBezTo>
                  <a:pt x="14038" y="3438"/>
                  <a:pt x="14038" y="3432"/>
                  <a:pt x="14038" y="3427"/>
                </a:cubicBezTo>
                <a:close/>
                <a:moveTo>
                  <a:pt x="2583" y="3387"/>
                </a:moveTo>
                <a:cubicBezTo>
                  <a:pt x="2594" y="3398"/>
                  <a:pt x="2583" y="3421"/>
                  <a:pt x="2571" y="3427"/>
                </a:cubicBezTo>
                <a:cubicBezTo>
                  <a:pt x="2568" y="3434"/>
                  <a:pt x="2555" y="3441"/>
                  <a:pt x="2545" y="3441"/>
                </a:cubicBezTo>
                <a:cubicBezTo>
                  <a:pt x="2539" y="3441"/>
                  <a:pt x="2534" y="3439"/>
                  <a:pt x="2531" y="3432"/>
                </a:cubicBezTo>
                <a:cubicBezTo>
                  <a:pt x="2543" y="3415"/>
                  <a:pt x="2560" y="3393"/>
                  <a:pt x="2583" y="3387"/>
                </a:cubicBezTo>
                <a:close/>
                <a:moveTo>
                  <a:pt x="14288" y="3483"/>
                </a:moveTo>
                <a:lnTo>
                  <a:pt x="14288" y="3483"/>
                </a:lnTo>
                <a:cubicBezTo>
                  <a:pt x="14288" y="3485"/>
                  <a:pt x="14288" y="3486"/>
                  <a:pt x="14289" y="3487"/>
                </a:cubicBezTo>
                <a:lnTo>
                  <a:pt x="14289" y="3487"/>
                </a:lnTo>
                <a:cubicBezTo>
                  <a:pt x="14289" y="3486"/>
                  <a:pt x="14288" y="3484"/>
                  <a:pt x="14288" y="3483"/>
                </a:cubicBezTo>
                <a:close/>
                <a:moveTo>
                  <a:pt x="2511" y="3455"/>
                </a:moveTo>
                <a:cubicBezTo>
                  <a:pt x="2512" y="3455"/>
                  <a:pt x="2513" y="3455"/>
                  <a:pt x="2514" y="3455"/>
                </a:cubicBezTo>
                <a:cubicBezTo>
                  <a:pt x="2526" y="3466"/>
                  <a:pt x="2514" y="3495"/>
                  <a:pt x="2503" y="3506"/>
                </a:cubicBezTo>
                <a:cubicBezTo>
                  <a:pt x="2502" y="3506"/>
                  <a:pt x="2501" y="3507"/>
                  <a:pt x="2500" y="3507"/>
                </a:cubicBezTo>
                <a:cubicBezTo>
                  <a:pt x="2477" y="3507"/>
                  <a:pt x="2486" y="3455"/>
                  <a:pt x="2511" y="3455"/>
                </a:cubicBezTo>
                <a:close/>
                <a:moveTo>
                  <a:pt x="2026" y="3455"/>
                </a:moveTo>
                <a:cubicBezTo>
                  <a:pt x="2015" y="3483"/>
                  <a:pt x="1981" y="3501"/>
                  <a:pt x="1975" y="3535"/>
                </a:cubicBezTo>
                <a:cubicBezTo>
                  <a:pt x="1970" y="3540"/>
                  <a:pt x="1964" y="3540"/>
                  <a:pt x="1958" y="3546"/>
                </a:cubicBezTo>
                <a:cubicBezTo>
                  <a:pt x="1970" y="3535"/>
                  <a:pt x="1981" y="3518"/>
                  <a:pt x="1987" y="3506"/>
                </a:cubicBezTo>
                <a:cubicBezTo>
                  <a:pt x="1987" y="3501"/>
                  <a:pt x="1981" y="3501"/>
                  <a:pt x="1981" y="3495"/>
                </a:cubicBezTo>
                <a:cubicBezTo>
                  <a:pt x="1992" y="3483"/>
                  <a:pt x="2009" y="3466"/>
                  <a:pt x="2026" y="3455"/>
                </a:cubicBezTo>
                <a:close/>
                <a:moveTo>
                  <a:pt x="2446" y="2502"/>
                </a:moveTo>
                <a:lnTo>
                  <a:pt x="2446" y="2502"/>
                </a:lnTo>
                <a:cubicBezTo>
                  <a:pt x="2373" y="2604"/>
                  <a:pt x="2276" y="2689"/>
                  <a:pt x="2191" y="2786"/>
                </a:cubicBezTo>
                <a:cubicBezTo>
                  <a:pt x="2174" y="2808"/>
                  <a:pt x="2140" y="2820"/>
                  <a:pt x="2146" y="2848"/>
                </a:cubicBezTo>
                <a:cubicBezTo>
                  <a:pt x="2157" y="2848"/>
                  <a:pt x="2180" y="2842"/>
                  <a:pt x="2185" y="2842"/>
                </a:cubicBezTo>
                <a:cubicBezTo>
                  <a:pt x="2191" y="2854"/>
                  <a:pt x="2202" y="2876"/>
                  <a:pt x="2208" y="2888"/>
                </a:cubicBezTo>
                <a:cubicBezTo>
                  <a:pt x="2191" y="2893"/>
                  <a:pt x="2180" y="2893"/>
                  <a:pt x="2163" y="2893"/>
                </a:cubicBezTo>
                <a:cubicBezTo>
                  <a:pt x="2157" y="2876"/>
                  <a:pt x="2140" y="2865"/>
                  <a:pt x="2123" y="2865"/>
                </a:cubicBezTo>
                <a:cubicBezTo>
                  <a:pt x="2066" y="2899"/>
                  <a:pt x="2038" y="2967"/>
                  <a:pt x="1992" y="3013"/>
                </a:cubicBezTo>
                <a:cubicBezTo>
                  <a:pt x="1970" y="3035"/>
                  <a:pt x="1930" y="3064"/>
                  <a:pt x="1930" y="3103"/>
                </a:cubicBezTo>
                <a:cubicBezTo>
                  <a:pt x="1964" y="3092"/>
                  <a:pt x="1987" y="3069"/>
                  <a:pt x="1998" y="3035"/>
                </a:cubicBezTo>
                <a:cubicBezTo>
                  <a:pt x="2017" y="3026"/>
                  <a:pt x="2035" y="2983"/>
                  <a:pt x="2057" y="2983"/>
                </a:cubicBezTo>
                <a:cubicBezTo>
                  <a:pt x="2062" y="2983"/>
                  <a:pt x="2067" y="2985"/>
                  <a:pt x="2072" y="2990"/>
                </a:cubicBezTo>
                <a:cubicBezTo>
                  <a:pt x="2055" y="3007"/>
                  <a:pt x="2055" y="3030"/>
                  <a:pt x="2061" y="3047"/>
                </a:cubicBezTo>
                <a:cubicBezTo>
                  <a:pt x="2055" y="3047"/>
                  <a:pt x="2038" y="3041"/>
                  <a:pt x="2032" y="3035"/>
                </a:cubicBezTo>
                <a:cubicBezTo>
                  <a:pt x="2032" y="3047"/>
                  <a:pt x="2026" y="3069"/>
                  <a:pt x="2026" y="3081"/>
                </a:cubicBezTo>
                <a:cubicBezTo>
                  <a:pt x="2021" y="3092"/>
                  <a:pt x="2009" y="3103"/>
                  <a:pt x="1998" y="3120"/>
                </a:cubicBezTo>
                <a:cubicBezTo>
                  <a:pt x="1992" y="3109"/>
                  <a:pt x="1981" y="3092"/>
                  <a:pt x="1975" y="3081"/>
                </a:cubicBezTo>
                <a:lnTo>
                  <a:pt x="1975" y="3149"/>
                </a:lnTo>
                <a:cubicBezTo>
                  <a:pt x="1970" y="3143"/>
                  <a:pt x="1958" y="3137"/>
                  <a:pt x="1953" y="3132"/>
                </a:cubicBezTo>
                <a:cubicBezTo>
                  <a:pt x="1924" y="3177"/>
                  <a:pt x="1885" y="3222"/>
                  <a:pt x="1851" y="3262"/>
                </a:cubicBezTo>
                <a:cubicBezTo>
                  <a:pt x="1851" y="3308"/>
                  <a:pt x="1805" y="3319"/>
                  <a:pt x="1777" y="3336"/>
                </a:cubicBezTo>
                <a:cubicBezTo>
                  <a:pt x="1788" y="3251"/>
                  <a:pt x="1873" y="3200"/>
                  <a:pt x="1919" y="3132"/>
                </a:cubicBezTo>
                <a:cubicBezTo>
                  <a:pt x="1939" y="3124"/>
                  <a:pt x="1919" y="3099"/>
                  <a:pt x="1906" y="3099"/>
                </a:cubicBezTo>
                <a:cubicBezTo>
                  <a:pt x="1900" y="3099"/>
                  <a:pt x="1896" y="3103"/>
                  <a:pt x="1896" y="3115"/>
                </a:cubicBezTo>
                <a:cubicBezTo>
                  <a:pt x="1805" y="3228"/>
                  <a:pt x="1709" y="3336"/>
                  <a:pt x="1624" y="3449"/>
                </a:cubicBezTo>
                <a:cubicBezTo>
                  <a:pt x="1595" y="3489"/>
                  <a:pt x="1567" y="3535"/>
                  <a:pt x="1527" y="3569"/>
                </a:cubicBezTo>
                <a:cubicBezTo>
                  <a:pt x="1561" y="3489"/>
                  <a:pt x="1624" y="3432"/>
                  <a:pt x="1675" y="3364"/>
                </a:cubicBezTo>
                <a:cubicBezTo>
                  <a:pt x="1669" y="3359"/>
                  <a:pt x="1663" y="3353"/>
                  <a:pt x="1658" y="3347"/>
                </a:cubicBezTo>
                <a:lnTo>
                  <a:pt x="1658" y="3347"/>
                </a:lnTo>
                <a:lnTo>
                  <a:pt x="1692" y="3359"/>
                </a:lnTo>
                <a:cubicBezTo>
                  <a:pt x="1692" y="3347"/>
                  <a:pt x="1697" y="3325"/>
                  <a:pt x="1697" y="3313"/>
                </a:cubicBezTo>
                <a:cubicBezTo>
                  <a:pt x="1709" y="3308"/>
                  <a:pt x="1720" y="3296"/>
                  <a:pt x="1731" y="3291"/>
                </a:cubicBezTo>
                <a:lnTo>
                  <a:pt x="1731" y="3262"/>
                </a:lnTo>
                <a:cubicBezTo>
                  <a:pt x="1737" y="3262"/>
                  <a:pt x="1748" y="3257"/>
                  <a:pt x="1754" y="3257"/>
                </a:cubicBezTo>
                <a:cubicBezTo>
                  <a:pt x="1885" y="3064"/>
                  <a:pt x="2066" y="2910"/>
                  <a:pt x="2202" y="2729"/>
                </a:cubicBezTo>
                <a:cubicBezTo>
                  <a:pt x="2299" y="2666"/>
                  <a:pt x="2350" y="2564"/>
                  <a:pt x="2446" y="2502"/>
                </a:cubicBezTo>
                <a:close/>
                <a:moveTo>
                  <a:pt x="1618" y="3540"/>
                </a:moveTo>
                <a:cubicBezTo>
                  <a:pt x="1618" y="3546"/>
                  <a:pt x="1618" y="3546"/>
                  <a:pt x="1624" y="3552"/>
                </a:cubicBezTo>
                <a:cubicBezTo>
                  <a:pt x="1612" y="3557"/>
                  <a:pt x="1607" y="3569"/>
                  <a:pt x="1601" y="3574"/>
                </a:cubicBezTo>
                <a:cubicBezTo>
                  <a:pt x="1595" y="3563"/>
                  <a:pt x="1601" y="3546"/>
                  <a:pt x="1618" y="3540"/>
                </a:cubicBezTo>
                <a:close/>
                <a:moveTo>
                  <a:pt x="1618" y="3586"/>
                </a:moveTo>
                <a:cubicBezTo>
                  <a:pt x="1618" y="3586"/>
                  <a:pt x="1612" y="3591"/>
                  <a:pt x="1612" y="3591"/>
                </a:cubicBezTo>
                <a:cubicBezTo>
                  <a:pt x="1612" y="3591"/>
                  <a:pt x="1607" y="3591"/>
                  <a:pt x="1607" y="3586"/>
                </a:cubicBezTo>
                <a:close/>
                <a:moveTo>
                  <a:pt x="1573" y="3586"/>
                </a:moveTo>
                <a:cubicBezTo>
                  <a:pt x="1595" y="3586"/>
                  <a:pt x="1601" y="3591"/>
                  <a:pt x="1590" y="3614"/>
                </a:cubicBezTo>
                <a:cubicBezTo>
                  <a:pt x="1567" y="3614"/>
                  <a:pt x="1561" y="3603"/>
                  <a:pt x="1573" y="3586"/>
                </a:cubicBezTo>
                <a:close/>
                <a:moveTo>
                  <a:pt x="14282" y="3586"/>
                </a:moveTo>
                <a:lnTo>
                  <a:pt x="14282" y="3586"/>
                </a:lnTo>
                <a:cubicBezTo>
                  <a:pt x="14293" y="3597"/>
                  <a:pt x="14305" y="3614"/>
                  <a:pt x="14316" y="3637"/>
                </a:cubicBezTo>
                <a:cubicBezTo>
                  <a:pt x="14305" y="3625"/>
                  <a:pt x="14299" y="3614"/>
                  <a:pt x="14288" y="3608"/>
                </a:cubicBezTo>
                <a:cubicBezTo>
                  <a:pt x="14282" y="3603"/>
                  <a:pt x="14282" y="3591"/>
                  <a:pt x="14282" y="3586"/>
                </a:cubicBezTo>
                <a:close/>
                <a:moveTo>
                  <a:pt x="1907" y="3625"/>
                </a:moveTo>
                <a:lnTo>
                  <a:pt x="1907" y="3625"/>
                </a:lnTo>
                <a:cubicBezTo>
                  <a:pt x="1902" y="3642"/>
                  <a:pt x="1890" y="3654"/>
                  <a:pt x="1885" y="3665"/>
                </a:cubicBezTo>
                <a:cubicBezTo>
                  <a:pt x="1885" y="3648"/>
                  <a:pt x="1890" y="3637"/>
                  <a:pt x="1907" y="3625"/>
                </a:cubicBezTo>
                <a:close/>
                <a:moveTo>
                  <a:pt x="14055" y="3313"/>
                </a:moveTo>
                <a:lnTo>
                  <a:pt x="14055" y="3313"/>
                </a:lnTo>
                <a:cubicBezTo>
                  <a:pt x="14078" y="3336"/>
                  <a:pt x="14095" y="3364"/>
                  <a:pt x="14112" y="3393"/>
                </a:cubicBezTo>
                <a:cubicBezTo>
                  <a:pt x="14117" y="3393"/>
                  <a:pt x="14123" y="3393"/>
                  <a:pt x="14129" y="3398"/>
                </a:cubicBezTo>
                <a:lnTo>
                  <a:pt x="14129" y="3404"/>
                </a:lnTo>
                <a:cubicBezTo>
                  <a:pt x="14134" y="3404"/>
                  <a:pt x="14146" y="3410"/>
                  <a:pt x="14157" y="3415"/>
                </a:cubicBezTo>
                <a:cubicBezTo>
                  <a:pt x="14157" y="3421"/>
                  <a:pt x="14157" y="3427"/>
                  <a:pt x="14163" y="3427"/>
                </a:cubicBezTo>
                <a:cubicBezTo>
                  <a:pt x="14180" y="3495"/>
                  <a:pt x="14242" y="3535"/>
                  <a:pt x="14259" y="3603"/>
                </a:cubicBezTo>
                <a:cubicBezTo>
                  <a:pt x="14276" y="3620"/>
                  <a:pt x="14299" y="3631"/>
                  <a:pt x="14322" y="3642"/>
                </a:cubicBezTo>
                <a:cubicBezTo>
                  <a:pt x="14322" y="3648"/>
                  <a:pt x="14327" y="3654"/>
                  <a:pt x="14327" y="3659"/>
                </a:cubicBezTo>
                <a:cubicBezTo>
                  <a:pt x="14322" y="3665"/>
                  <a:pt x="14316" y="3671"/>
                  <a:pt x="14316" y="3676"/>
                </a:cubicBezTo>
                <a:cubicBezTo>
                  <a:pt x="14259" y="3603"/>
                  <a:pt x="14197" y="3529"/>
                  <a:pt x="14134" y="3455"/>
                </a:cubicBezTo>
                <a:cubicBezTo>
                  <a:pt x="14112" y="3421"/>
                  <a:pt x="14089" y="3393"/>
                  <a:pt x="14061" y="3364"/>
                </a:cubicBezTo>
                <a:cubicBezTo>
                  <a:pt x="14061" y="3347"/>
                  <a:pt x="14055" y="3330"/>
                  <a:pt x="14055" y="3313"/>
                </a:cubicBezTo>
                <a:close/>
                <a:moveTo>
                  <a:pt x="2135" y="3647"/>
                </a:moveTo>
                <a:cubicBezTo>
                  <a:pt x="2137" y="3647"/>
                  <a:pt x="2138" y="3648"/>
                  <a:pt x="2140" y="3648"/>
                </a:cubicBezTo>
                <a:cubicBezTo>
                  <a:pt x="2155" y="3658"/>
                  <a:pt x="2138" y="3683"/>
                  <a:pt x="2122" y="3683"/>
                </a:cubicBezTo>
                <a:cubicBezTo>
                  <a:pt x="2120" y="3683"/>
                  <a:pt x="2119" y="3683"/>
                  <a:pt x="2117" y="3682"/>
                </a:cubicBezTo>
                <a:cubicBezTo>
                  <a:pt x="2107" y="3672"/>
                  <a:pt x="2120" y="3647"/>
                  <a:pt x="2135" y="3647"/>
                </a:cubicBezTo>
                <a:close/>
                <a:moveTo>
                  <a:pt x="2719" y="3313"/>
                </a:moveTo>
                <a:cubicBezTo>
                  <a:pt x="2600" y="3438"/>
                  <a:pt x="2486" y="3569"/>
                  <a:pt x="2378" y="3705"/>
                </a:cubicBezTo>
                <a:cubicBezTo>
                  <a:pt x="2412" y="3654"/>
                  <a:pt x="2463" y="3614"/>
                  <a:pt x="2475" y="3552"/>
                </a:cubicBezTo>
                <a:lnTo>
                  <a:pt x="2475" y="3552"/>
                </a:lnTo>
                <a:cubicBezTo>
                  <a:pt x="2463" y="3557"/>
                  <a:pt x="2441" y="3563"/>
                  <a:pt x="2429" y="3569"/>
                </a:cubicBezTo>
                <a:cubicBezTo>
                  <a:pt x="2429" y="3557"/>
                  <a:pt x="2435" y="3540"/>
                  <a:pt x="2435" y="3529"/>
                </a:cubicBezTo>
                <a:cubicBezTo>
                  <a:pt x="2446" y="3535"/>
                  <a:pt x="2458" y="3540"/>
                  <a:pt x="2469" y="3540"/>
                </a:cubicBezTo>
                <a:lnTo>
                  <a:pt x="2469" y="3512"/>
                </a:lnTo>
                <a:cubicBezTo>
                  <a:pt x="2469" y="3529"/>
                  <a:pt x="2475" y="3546"/>
                  <a:pt x="2480" y="3569"/>
                </a:cubicBezTo>
                <a:cubicBezTo>
                  <a:pt x="2571" y="3489"/>
                  <a:pt x="2628" y="3381"/>
                  <a:pt x="2719" y="3313"/>
                </a:cubicBezTo>
                <a:close/>
                <a:moveTo>
                  <a:pt x="14367" y="3688"/>
                </a:moveTo>
                <a:cubicBezTo>
                  <a:pt x="14361" y="3705"/>
                  <a:pt x="14361" y="3722"/>
                  <a:pt x="14367" y="3739"/>
                </a:cubicBezTo>
                <a:cubicBezTo>
                  <a:pt x="14356" y="3727"/>
                  <a:pt x="14350" y="3722"/>
                  <a:pt x="14344" y="3710"/>
                </a:cubicBezTo>
                <a:cubicBezTo>
                  <a:pt x="14344" y="3705"/>
                  <a:pt x="14350" y="3699"/>
                  <a:pt x="14350" y="3693"/>
                </a:cubicBezTo>
                <a:cubicBezTo>
                  <a:pt x="14356" y="3688"/>
                  <a:pt x="14361" y="3688"/>
                  <a:pt x="14367" y="3688"/>
                </a:cubicBezTo>
                <a:close/>
                <a:moveTo>
                  <a:pt x="2339" y="3710"/>
                </a:moveTo>
                <a:lnTo>
                  <a:pt x="2322" y="3733"/>
                </a:lnTo>
                <a:cubicBezTo>
                  <a:pt x="2333" y="3733"/>
                  <a:pt x="2339" y="3733"/>
                  <a:pt x="2350" y="3739"/>
                </a:cubicBezTo>
                <a:cubicBezTo>
                  <a:pt x="2344" y="3744"/>
                  <a:pt x="2339" y="3756"/>
                  <a:pt x="2327" y="3762"/>
                </a:cubicBezTo>
                <a:cubicBezTo>
                  <a:pt x="2327" y="3756"/>
                  <a:pt x="2322" y="3739"/>
                  <a:pt x="2322" y="3733"/>
                </a:cubicBezTo>
                <a:cubicBezTo>
                  <a:pt x="2316" y="3744"/>
                  <a:pt x="2299" y="3762"/>
                  <a:pt x="2293" y="3773"/>
                </a:cubicBezTo>
                <a:lnTo>
                  <a:pt x="2253" y="3773"/>
                </a:lnTo>
                <a:cubicBezTo>
                  <a:pt x="2276" y="3750"/>
                  <a:pt x="2304" y="3727"/>
                  <a:pt x="2339" y="3710"/>
                </a:cubicBezTo>
                <a:close/>
                <a:moveTo>
                  <a:pt x="14359" y="3818"/>
                </a:moveTo>
                <a:cubicBezTo>
                  <a:pt x="14364" y="3818"/>
                  <a:pt x="14371" y="3823"/>
                  <a:pt x="14378" y="3830"/>
                </a:cubicBezTo>
                <a:cubicBezTo>
                  <a:pt x="14372" y="3842"/>
                  <a:pt x="14368" y="3847"/>
                  <a:pt x="14362" y="3847"/>
                </a:cubicBezTo>
                <a:cubicBezTo>
                  <a:pt x="14358" y="3847"/>
                  <a:pt x="14352" y="3843"/>
                  <a:pt x="14344" y="3835"/>
                </a:cubicBezTo>
                <a:cubicBezTo>
                  <a:pt x="14350" y="3830"/>
                  <a:pt x="14350" y="3830"/>
                  <a:pt x="14356" y="3824"/>
                </a:cubicBezTo>
                <a:lnTo>
                  <a:pt x="14350" y="3824"/>
                </a:lnTo>
                <a:cubicBezTo>
                  <a:pt x="14352" y="3820"/>
                  <a:pt x="14355" y="3818"/>
                  <a:pt x="14359" y="3818"/>
                </a:cubicBezTo>
                <a:close/>
                <a:moveTo>
                  <a:pt x="14371" y="3859"/>
                </a:moveTo>
                <a:cubicBezTo>
                  <a:pt x="14386" y="3859"/>
                  <a:pt x="14401" y="3870"/>
                  <a:pt x="14401" y="3886"/>
                </a:cubicBezTo>
                <a:cubicBezTo>
                  <a:pt x="14398" y="3889"/>
                  <a:pt x="14393" y="3891"/>
                  <a:pt x="14388" y="3891"/>
                </a:cubicBezTo>
                <a:cubicBezTo>
                  <a:pt x="14374" y="3891"/>
                  <a:pt x="14356" y="3880"/>
                  <a:pt x="14356" y="3864"/>
                </a:cubicBezTo>
                <a:cubicBezTo>
                  <a:pt x="14360" y="3861"/>
                  <a:pt x="14366" y="3859"/>
                  <a:pt x="14371" y="3859"/>
                </a:cubicBezTo>
                <a:close/>
                <a:moveTo>
                  <a:pt x="1493" y="3625"/>
                </a:moveTo>
                <a:cubicBezTo>
                  <a:pt x="1436" y="3727"/>
                  <a:pt x="1374" y="3824"/>
                  <a:pt x="1317" y="3926"/>
                </a:cubicBezTo>
                <a:cubicBezTo>
                  <a:pt x="1300" y="3949"/>
                  <a:pt x="1278" y="3977"/>
                  <a:pt x="1261" y="4000"/>
                </a:cubicBezTo>
                <a:cubicBezTo>
                  <a:pt x="1255" y="4000"/>
                  <a:pt x="1255" y="3994"/>
                  <a:pt x="1249" y="3994"/>
                </a:cubicBezTo>
                <a:cubicBezTo>
                  <a:pt x="1255" y="3994"/>
                  <a:pt x="1255" y="3988"/>
                  <a:pt x="1261" y="3988"/>
                </a:cubicBezTo>
                <a:cubicBezTo>
                  <a:pt x="1255" y="3971"/>
                  <a:pt x="1255" y="3960"/>
                  <a:pt x="1255" y="3943"/>
                </a:cubicBezTo>
                <a:cubicBezTo>
                  <a:pt x="1346" y="3869"/>
                  <a:pt x="1363" y="3727"/>
                  <a:pt x="1465" y="3665"/>
                </a:cubicBezTo>
                <a:cubicBezTo>
                  <a:pt x="1459" y="3659"/>
                  <a:pt x="1448" y="3648"/>
                  <a:pt x="1442" y="3648"/>
                </a:cubicBezTo>
                <a:cubicBezTo>
                  <a:pt x="1459" y="3642"/>
                  <a:pt x="1476" y="3637"/>
                  <a:pt x="1493" y="3625"/>
                </a:cubicBezTo>
                <a:close/>
                <a:moveTo>
                  <a:pt x="1351" y="3926"/>
                </a:moveTo>
                <a:cubicBezTo>
                  <a:pt x="1351" y="3932"/>
                  <a:pt x="1351" y="3943"/>
                  <a:pt x="1351" y="3949"/>
                </a:cubicBezTo>
                <a:cubicBezTo>
                  <a:pt x="1323" y="3966"/>
                  <a:pt x="1312" y="4005"/>
                  <a:pt x="1323" y="4040"/>
                </a:cubicBezTo>
                <a:cubicBezTo>
                  <a:pt x="1317" y="4034"/>
                  <a:pt x="1300" y="4022"/>
                  <a:pt x="1295" y="4017"/>
                </a:cubicBezTo>
                <a:cubicBezTo>
                  <a:pt x="1312" y="3988"/>
                  <a:pt x="1329" y="3954"/>
                  <a:pt x="1351" y="3926"/>
                </a:cubicBezTo>
                <a:close/>
                <a:moveTo>
                  <a:pt x="1226" y="4034"/>
                </a:moveTo>
                <a:cubicBezTo>
                  <a:pt x="1226" y="4040"/>
                  <a:pt x="1226" y="4045"/>
                  <a:pt x="1221" y="4057"/>
                </a:cubicBezTo>
                <a:lnTo>
                  <a:pt x="1209" y="4057"/>
                </a:lnTo>
                <a:cubicBezTo>
                  <a:pt x="1215" y="4051"/>
                  <a:pt x="1221" y="4040"/>
                  <a:pt x="1226" y="4034"/>
                </a:cubicBezTo>
                <a:close/>
                <a:moveTo>
                  <a:pt x="1283" y="4034"/>
                </a:moveTo>
                <a:cubicBezTo>
                  <a:pt x="1295" y="4034"/>
                  <a:pt x="1306" y="4040"/>
                  <a:pt x="1317" y="4040"/>
                </a:cubicBezTo>
                <a:cubicBezTo>
                  <a:pt x="1317" y="4040"/>
                  <a:pt x="1317" y="4045"/>
                  <a:pt x="1317" y="4051"/>
                </a:cubicBezTo>
                <a:cubicBezTo>
                  <a:pt x="1312" y="4057"/>
                  <a:pt x="1306" y="4062"/>
                  <a:pt x="1300" y="4068"/>
                </a:cubicBezTo>
                <a:cubicBezTo>
                  <a:pt x="1295" y="4062"/>
                  <a:pt x="1283" y="4057"/>
                  <a:pt x="1278" y="4051"/>
                </a:cubicBezTo>
                <a:cubicBezTo>
                  <a:pt x="1278" y="4045"/>
                  <a:pt x="1283" y="4040"/>
                  <a:pt x="1283" y="4034"/>
                </a:cubicBezTo>
                <a:close/>
                <a:moveTo>
                  <a:pt x="1175" y="4130"/>
                </a:moveTo>
                <a:lnTo>
                  <a:pt x="1181" y="4136"/>
                </a:lnTo>
                <a:cubicBezTo>
                  <a:pt x="1175" y="4136"/>
                  <a:pt x="1175" y="4142"/>
                  <a:pt x="1170" y="4142"/>
                </a:cubicBezTo>
                <a:lnTo>
                  <a:pt x="1175" y="4130"/>
                </a:lnTo>
                <a:close/>
                <a:moveTo>
                  <a:pt x="1300" y="4074"/>
                </a:moveTo>
                <a:lnTo>
                  <a:pt x="1300" y="4074"/>
                </a:lnTo>
                <a:cubicBezTo>
                  <a:pt x="1295" y="4085"/>
                  <a:pt x="1289" y="4096"/>
                  <a:pt x="1289" y="4108"/>
                </a:cubicBezTo>
                <a:lnTo>
                  <a:pt x="1283" y="4113"/>
                </a:lnTo>
                <a:cubicBezTo>
                  <a:pt x="1283" y="4113"/>
                  <a:pt x="1278" y="4119"/>
                  <a:pt x="1278" y="4119"/>
                </a:cubicBezTo>
                <a:cubicBezTo>
                  <a:pt x="1272" y="4130"/>
                  <a:pt x="1266" y="4142"/>
                  <a:pt x="1261" y="4153"/>
                </a:cubicBezTo>
                <a:cubicBezTo>
                  <a:pt x="1249" y="4147"/>
                  <a:pt x="1238" y="4147"/>
                  <a:pt x="1232" y="4147"/>
                </a:cubicBezTo>
                <a:cubicBezTo>
                  <a:pt x="1232" y="4142"/>
                  <a:pt x="1232" y="4142"/>
                  <a:pt x="1238" y="4136"/>
                </a:cubicBezTo>
                <a:cubicBezTo>
                  <a:pt x="1243" y="4130"/>
                  <a:pt x="1255" y="4125"/>
                  <a:pt x="1261" y="4119"/>
                </a:cubicBezTo>
                <a:lnTo>
                  <a:pt x="1266" y="4102"/>
                </a:lnTo>
                <a:cubicBezTo>
                  <a:pt x="1278" y="4091"/>
                  <a:pt x="1289" y="4085"/>
                  <a:pt x="1300" y="4074"/>
                </a:cubicBezTo>
                <a:close/>
                <a:moveTo>
                  <a:pt x="1226" y="4091"/>
                </a:moveTo>
                <a:cubicBezTo>
                  <a:pt x="1209" y="4125"/>
                  <a:pt x="1198" y="4153"/>
                  <a:pt x="1181" y="4187"/>
                </a:cubicBezTo>
                <a:lnTo>
                  <a:pt x="1175" y="4187"/>
                </a:lnTo>
                <a:cubicBezTo>
                  <a:pt x="1187" y="4153"/>
                  <a:pt x="1209" y="4119"/>
                  <a:pt x="1226" y="4091"/>
                </a:cubicBezTo>
                <a:close/>
                <a:moveTo>
                  <a:pt x="2032" y="4147"/>
                </a:moveTo>
                <a:cubicBezTo>
                  <a:pt x="2021" y="4170"/>
                  <a:pt x="2004" y="4198"/>
                  <a:pt x="1998" y="4221"/>
                </a:cubicBezTo>
                <a:cubicBezTo>
                  <a:pt x="1981" y="4244"/>
                  <a:pt x="1964" y="4272"/>
                  <a:pt x="1947" y="4295"/>
                </a:cubicBezTo>
                <a:cubicBezTo>
                  <a:pt x="1936" y="4306"/>
                  <a:pt x="1930" y="4323"/>
                  <a:pt x="1924" y="4335"/>
                </a:cubicBezTo>
                <a:cubicBezTo>
                  <a:pt x="1913" y="4352"/>
                  <a:pt x="1902" y="4369"/>
                  <a:pt x="1890" y="4386"/>
                </a:cubicBezTo>
                <a:cubicBezTo>
                  <a:pt x="1896" y="4352"/>
                  <a:pt x="1902" y="4312"/>
                  <a:pt x="1941" y="4295"/>
                </a:cubicBezTo>
                <a:cubicBezTo>
                  <a:pt x="1941" y="4289"/>
                  <a:pt x="1941" y="4272"/>
                  <a:pt x="1941" y="4266"/>
                </a:cubicBezTo>
                <a:cubicBezTo>
                  <a:pt x="1958" y="4249"/>
                  <a:pt x="1981" y="4238"/>
                  <a:pt x="1975" y="4215"/>
                </a:cubicBezTo>
                <a:cubicBezTo>
                  <a:pt x="1992" y="4198"/>
                  <a:pt x="2009" y="4187"/>
                  <a:pt x="2004" y="4159"/>
                </a:cubicBezTo>
                <a:cubicBezTo>
                  <a:pt x="2009" y="4159"/>
                  <a:pt x="2026" y="4153"/>
                  <a:pt x="2032" y="4147"/>
                </a:cubicBezTo>
                <a:close/>
                <a:moveTo>
                  <a:pt x="1045" y="4459"/>
                </a:moveTo>
                <a:cubicBezTo>
                  <a:pt x="1039" y="4465"/>
                  <a:pt x="1039" y="4465"/>
                  <a:pt x="1039" y="4471"/>
                </a:cubicBezTo>
                <a:cubicBezTo>
                  <a:pt x="1039" y="4465"/>
                  <a:pt x="1034" y="4459"/>
                  <a:pt x="1034" y="4459"/>
                </a:cubicBezTo>
                <a:close/>
                <a:moveTo>
                  <a:pt x="14441" y="4471"/>
                </a:moveTo>
                <a:cubicBezTo>
                  <a:pt x="14441" y="4476"/>
                  <a:pt x="14446" y="4482"/>
                  <a:pt x="14446" y="4488"/>
                </a:cubicBezTo>
                <a:cubicBezTo>
                  <a:pt x="14441" y="4488"/>
                  <a:pt x="14435" y="4482"/>
                  <a:pt x="14435" y="4476"/>
                </a:cubicBezTo>
                <a:cubicBezTo>
                  <a:pt x="14435" y="4476"/>
                  <a:pt x="14441" y="4471"/>
                  <a:pt x="14441" y="4471"/>
                </a:cubicBezTo>
                <a:close/>
                <a:moveTo>
                  <a:pt x="14447" y="4496"/>
                </a:moveTo>
                <a:lnTo>
                  <a:pt x="14447" y="4496"/>
                </a:lnTo>
                <a:cubicBezTo>
                  <a:pt x="14448" y="4498"/>
                  <a:pt x="14450" y="4499"/>
                  <a:pt x="14452" y="4499"/>
                </a:cubicBezTo>
                <a:cubicBezTo>
                  <a:pt x="14452" y="4505"/>
                  <a:pt x="14458" y="4510"/>
                  <a:pt x="14458" y="4516"/>
                </a:cubicBezTo>
                <a:cubicBezTo>
                  <a:pt x="14454" y="4512"/>
                  <a:pt x="14449" y="4504"/>
                  <a:pt x="14447" y="4496"/>
                </a:cubicBezTo>
                <a:close/>
                <a:moveTo>
                  <a:pt x="14760" y="4515"/>
                </a:moveTo>
                <a:cubicBezTo>
                  <a:pt x="14763" y="4515"/>
                  <a:pt x="14766" y="4515"/>
                  <a:pt x="14770" y="4516"/>
                </a:cubicBezTo>
                <a:cubicBezTo>
                  <a:pt x="14779" y="4535"/>
                  <a:pt x="14777" y="4546"/>
                  <a:pt x="14763" y="4546"/>
                </a:cubicBezTo>
                <a:cubicBezTo>
                  <a:pt x="14760" y="4546"/>
                  <a:pt x="14757" y="4545"/>
                  <a:pt x="14753" y="4544"/>
                </a:cubicBezTo>
                <a:cubicBezTo>
                  <a:pt x="14743" y="4526"/>
                  <a:pt x="14746" y="4515"/>
                  <a:pt x="14760" y="4515"/>
                </a:cubicBezTo>
                <a:close/>
                <a:moveTo>
                  <a:pt x="14810" y="4590"/>
                </a:moveTo>
                <a:cubicBezTo>
                  <a:pt x="14815" y="4613"/>
                  <a:pt x="14810" y="4618"/>
                  <a:pt x="14787" y="4618"/>
                </a:cubicBezTo>
                <a:cubicBezTo>
                  <a:pt x="14781" y="4596"/>
                  <a:pt x="14787" y="4590"/>
                  <a:pt x="14810" y="4590"/>
                </a:cubicBezTo>
                <a:close/>
                <a:moveTo>
                  <a:pt x="14480" y="4550"/>
                </a:moveTo>
                <a:cubicBezTo>
                  <a:pt x="14492" y="4579"/>
                  <a:pt x="14503" y="4613"/>
                  <a:pt x="14526" y="4624"/>
                </a:cubicBezTo>
                <a:cubicBezTo>
                  <a:pt x="14537" y="4647"/>
                  <a:pt x="14554" y="4675"/>
                  <a:pt x="14566" y="4698"/>
                </a:cubicBezTo>
                <a:cubicBezTo>
                  <a:pt x="14560" y="4703"/>
                  <a:pt x="14560" y="4703"/>
                  <a:pt x="14560" y="4709"/>
                </a:cubicBezTo>
                <a:cubicBezTo>
                  <a:pt x="14526" y="4664"/>
                  <a:pt x="14498" y="4613"/>
                  <a:pt x="14475" y="4556"/>
                </a:cubicBezTo>
                <a:cubicBezTo>
                  <a:pt x="14475" y="4556"/>
                  <a:pt x="14480" y="4556"/>
                  <a:pt x="14480" y="4550"/>
                </a:cubicBezTo>
                <a:close/>
                <a:moveTo>
                  <a:pt x="14845" y="4691"/>
                </a:moveTo>
                <a:cubicBezTo>
                  <a:pt x="14860" y="4691"/>
                  <a:pt x="14883" y="4718"/>
                  <a:pt x="14855" y="4726"/>
                </a:cubicBezTo>
                <a:cubicBezTo>
                  <a:pt x="14849" y="4720"/>
                  <a:pt x="14838" y="4715"/>
                  <a:pt x="14832" y="4709"/>
                </a:cubicBezTo>
                <a:cubicBezTo>
                  <a:pt x="14832" y="4696"/>
                  <a:pt x="14838" y="4691"/>
                  <a:pt x="14845" y="4691"/>
                </a:cubicBezTo>
                <a:close/>
                <a:moveTo>
                  <a:pt x="14577" y="4732"/>
                </a:moveTo>
                <a:cubicBezTo>
                  <a:pt x="14588" y="4743"/>
                  <a:pt x="14594" y="4760"/>
                  <a:pt x="14600" y="4771"/>
                </a:cubicBezTo>
                <a:lnTo>
                  <a:pt x="14594" y="4788"/>
                </a:lnTo>
                <a:cubicBezTo>
                  <a:pt x="14588" y="4771"/>
                  <a:pt x="14583" y="4760"/>
                  <a:pt x="14577" y="4749"/>
                </a:cubicBezTo>
                <a:lnTo>
                  <a:pt x="14577" y="4732"/>
                </a:lnTo>
                <a:close/>
                <a:moveTo>
                  <a:pt x="14600" y="4805"/>
                </a:moveTo>
                <a:cubicBezTo>
                  <a:pt x="14605" y="4805"/>
                  <a:pt x="14611" y="4805"/>
                  <a:pt x="14617" y="4811"/>
                </a:cubicBezTo>
                <a:lnTo>
                  <a:pt x="14628" y="4834"/>
                </a:lnTo>
                <a:lnTo>
                  <a:pt x="14622" y="4845"/>
                </a:lnTo>
                <a:lnTo>
                  <a:pt x="14617" y="4845"/>
                </a:lnTo>
                <a:cubicBezTo>
                  <a:pt x="14611" y="4828"/>
                  <a:pt x="14605" y="4817"/>
                  <a:pt x="14600" y="4805"/>
                </a:cubicBezTo>
                <a:close/>
                <a:moveTo>
                  <a:pt x="15144" y="4828"/>
                </a:moveTo>
                <a:lnTo>
                  <a:pt x="15144" y="4828"/>
                </a:lnTo>
                <a:cubicBezTo>
                  <a:pt x="15150" y="4828"/>
                  <a:pt x="15161" y="4840"/>
                  <a:pt x="15167" y="4845"/>
                </a:cubicBezTo>
                <a:cubicBezTo>
                  <a:pt x="15165" y="4854"/>
                  <a:pt x="15160" y="4857"/>
                  <a:pt x="15154" y="4857"/>
                </a:cubicBezTo>
                <a:cubicBezTo>
                  <a:pt x="15140" y="4857"/>
                  <a:pt x="15125" y="4840"/>
                  <a:pt x="15144" y="4828"/>
                </a:cubicBezTo>
                <a:close/>
                <a:moveTo>
                  <a:pt x="14889" y="4732"/>
                </a:moveTo>
                <a:cubicBezTo>
                  <a:pt x="14917" y="4783"/>
                  <a:pt x="14940" y="4834"/>
                  <a:pt x="14957" y="4885"/>
                </a:cubicBezTo>
                <a:cubicBezTo>
                  <a:pt x="14902" y="4857"/>
                  <a:pt x="14884" y="4798"/>
                  <a:pt x="14852" y="4753"/>
                </a:cubicBezTo>
                <a:lnTo>
                  <a:pt x="14852" y="4753"/>
                </a:lnTo>
                <a:cubicBezTo>
                  <a:pt x="14863" y="4747"/>
                  <a:pt x="14873" y="4737"/>
                  <a:pt x="14889" y="4732"/>
                </a:cubicBezTo>
                <a:close/>
                <a:moveTo>
                  <a:pt x="1361" y="4857"/>
                </a:moveTo>
                <a:cubicBezTo>
                  <a:pt x="1366" y="4857"/>
                  <a:pt x="1370" y="4859"/>
                  <a:pt x="1374" y="4862"/>
                </a:cubicBezTo>
                <a:cubicBezTo>
                  <a:pt x="1383" y="4876"/>
                  <a:pt x="1366" y="4894"/>
                  <a:pt x="1350" y="4894"/>
                </a:cubicBezTo>
                <a:cubicBezTo>
                  <a:pt x="1347" y="4894"/>
                  <a:pt x="1343" y="4893"/>
                  <a:pt x="1340" y="4891"/>
                </a:cubicBezTo>
                <a:cubicBezTo>
                  <a:pt x="1327" y="4877"/>
                  <a:pt x="1345" y="4857"/>
                  <a:pt x="1361" y="4857"/>
                </a:cubicBezTo>
                <a:close/>
                <a:moveTo>
                  <a:pt x="14651" y="4885"/>
                </a:moveTo>
                <a:cubicBezTo>
                  <a:pt x="14656" y="4896"/>
                  <a:pt x="14662" y="4902"/>
                  <a:pt x="14662" y="4908"/>
                </a:cubicBezTo>
                <a:lnTo>
                  <a:pt x="14651" y="4908"/>
                </a:lnTo>
                <a:cubicBezTo>
                  <a:pt x="14651" y="4896"/>
                  <a:pt x="14651" y="4891"/>
                  <a:pt x="14651" y="4885"/>
                </a:cubicBezTo>
                <a:close/>
                <a:moveTo>
                  <a:pt x="14951" y="4887"/>
                </a:moveTo>
                <a:cubicBezTo>
                  <a:pt x="14960" y="4887"/>
                  <a:pt x="14968" y="4891"/>
                  <a:pt x="14968" y="4902"/>
                </a:cubicBezTo>
                <a:cubicBezTo>
                  <a:pt x="14971" y="4914"/>
                  <a:pt x="14962" y="4921"/>
                  <a:pt x="14952" y="4921"/>
                </a:cubicBezTo>
                <a:cubicBezTo>
                  <a:pt x="14943" y="4921"/>
                  <a:pt x="14934" y="4915"/>
                  <a:pt x="14934" y="4902"/>
                </a:cubicBezTo>
                <a:cubicBezTo>
                  <a:pt x="14931" y="4893"/>
                  <a:pt x="14941" y="4887"/>
                  <a:pt x="14951" y="4887"/>
                </a:cubicBezTo>
                <a:close/>
                <a:moveTo>
                  <a:pt x="14424" y="4897"/>
                </a:moveTo>
                <a:cubicBezTo>
                  <a:pt x="14437" y="4897"/>
                  <a:pt x="14468" y="4950"/>
                  <a:pt x="14441" y="4959"/>
                </a:cubicBezTo>
                <a:cubicBezTo>
                  <a:pt x="14435" y="4942"/>
                  <a:pt x="14424" y="4925"/>
                  <a:pt x="14418" y="4908"/>
                </a:cubicBezTo>
                <a:cubicBezTo>
                  <a:pt x="14418" y="4900"/>
                  <a:pt x="14420" y="4897"/>
                  <a:pt x="14424" y="4897"/>
                </a:cubicBezTo>
                <a:close/>
                <a:moveTo>
                  <a:pt x="14668" y="4925"/>
                </a:moveTo>
                <a:cubicBezTo>
                  <a:pt x="14673" y="4936"/>
                  <a:pt x="14679" y="4947"/>
                  <a:pt x="14690" y="4959"/>
                </a:cubicBezTo>
                <a:cubicBezTo>
                  <a:pt x="14685" y="4959"/>
                  <a:pt x="14679" y="4959"/>
                  <a:pt x="14673" y="4964"/>
                </a:cubicBezTo>
                <a:cubicBezTo>
                  <a:pt x="14668" y="4953"/>
                  <a:pt x="14668" y="4947"/>
                  <a:pt x="14662" y="4942"/>
                </a:cubicBezTo>
                <a:cubicBezTo>
                  <a:pt x="14668" y="4936"/>
                  <a:pt x="14668" y="4930"/>
                  <a:pt x="14668" y="4925"/>
                </a:cubicBezTo>
                <a:close/>
                <a:moveTo>
                  <a:pt x="14975" y="4946"/>
                </a:moveTo>
                <a:cubicBezTo>
                  <a:pt x="14983" y="4946"/>
                  <a:pt x="14988" y="4951"/>
                  <a:pt x="14991" y="4964"/>
                </a:cubicBezTo>
                <a:cubicBezTo>
                  <a:pt x="14984" y="4969"/>
                  <a:pt x="14978" y="4972"/>
                  <a:pt x="14973" y="4972"/>
                </a:cubicBezTo>
                <a:cubicBezTo>
                  <a:pt x="14966" y="4972"/>
                  <a:pt x="14960" y="4966"/>
                  <a:pt x="14957" y="4953"/>
                </a:cubicBezTo>
                <a:cubicBezTo>
                  <a:pt x="14964" y="4948"/>
                  <a:pt x="14970" y="4946"/>
                  <a:pt x="14975" y="4946"/>
                </a:cubicBezTo>
                <a:close/>
                <a:moveTo>
                  <a:pt x="15105" y="4851"/>
                </a:moveTo>
                <a:cubicBezTo>
                  <a:pt x="15122" y="4851"/>
                  <a:pt x="15133" y="4868"/>
                  <a:pt x="15150" y="4879"/>
                </a:cubicBezTo>
                <a:cubicBezTo>
                  <a:pt x="15156" y="4874"/>
                  <a:pt x="15161" y="4874"/>
                  <a:pt x="15167" y="4874"/>
                </a:cubicBezTo>
                <a:cubicBezTo>
                  <a:pt x="15167" y="4919"/>
                  <a:pt x="15201" y="4959"/>
                  <a:pt x="15207" y="4998"/>
                </a:cubicBezTo>
                <a:cubicBezTo>
                  <a:pt x="15201" y="5000"/>
                  <a:pt x="15196" y="5001"/>
                  <a:pt x="15192" y="5001"/>
                </a:cubicBezTo>
                <a:cubicBezTo>
                  <a:pt x="15179" y="5001"/>
                  <a:pt x="15171" y="4994"/>
                  <a:pt x="15167" y="4981"/>
                </a:cubicBezTo>
                <a:cubicBezTo>
                  <a:pt x="15144" y="4936"/>
                  <a:pt x="15127" y="4891"/>
                  <a:pt x="15105" y="4851"/>
                </a:cubicBezTo>
                <a:close/>
                <a:moveTo>
                  <a:pt x="14395" y="3796"/>
                </a:moveTo>
                <a:cubicBezTo>
                  <a:pt x="14463" y="3852"/>
                  <a:pt x="14492" y="3932"/>
                  <a:pt x="14537" y="4005"/>
                </a:cubicBezTo>
                <a:cubicBezTo>
                  <a:pt x="14543" y="4000"/>
                  <a:pt x="14554" y="4000"/>
                  <a:pt x="14560" y="4000"/>
                </a:cubicBezTo>
                <a:cubicBezTo>
                  <a:pt x="14554" y="4005"/>
                  <a:pt x="14543" y="4017"/>
                  <a:pt x="14537" y="4022"/>
                </a:cubicBezTo>
                <a:lnTo>
                  <a:pt x="14577" y="4045"/>
                </a:lnTo>
                <a:cubicBezTo>
                  <a:pt x="14583" y="4057"/>
                  <a:pt x="14583" y="4074"/>
                  <a:pt x="14588" y="4085"/>
                </a:cubicBezTo>
                <a:cubicBezTo>
                  <a:pt x="14594" y="4085"/>
                  <a:pt x="14611" y="4091"/>
                  <a:pt x="14617" y="4096"/>
                </a:cubicBezTo>
                <a:cubicBezTo>
                  <a:pt x="14617" y="4102"/>
                  <a:pt x="14617" y="4113"/>
                  <a:pt x="14611" y="4119"/>
                </a:cubicBezTo>
                <a:cubicBezTo>
                  <a:pt x="14747" y="4306"/>
                  <a:pt x="14827" y="4533"/>
                  <a:pt x="14951" y="4726"/>
                </a:cubicBezTo>
                <a:cubicBezTo>
                  <a:pt x="14974" y="4834"/>
                  <a:pt x="15054" y="4925"/>
                  <a:pt x="15076" y="5032"/>
                </a:cubicBezTo>
                <a:cubicBezTo>
                  <a:pt x="15008" y="4925"/>
                  <a:pt x="14957" y="4805"/>
                  <a:pt x="14900" y="4692"/>
                </a:cubicBezTo>
                <a:cubicBezTo>
                  <a:pt x="14889" y="4669"/>
                  <a:pt x="14883" y="4635"/>
                  <a:pt x="14855" y="4630"/>
                </a:cubicBezTo>
                <a:cubicBezTo>
                  <a:pt x="14855" y="4641"/>
                  <a:pt x="14849" y="4658"/>
                  <a:pt x="14849" y="4669"/>
                </a:cubicBezTo>
                <a:cubicBezTo>
                  <a:pt x="14838" y="4669"/>
                  <a:pt x="14810" y="4669"/>
                  <a:pt x="14798" y="4675"/>
                </a:cubicBezTo>
                <a:cubicBezTo>
                  <a:pt x="14804" y="4658"/>
                  <a:pt x="14804" y="4641"/>
                  <a:pt x="14810" y="4630"/>
                </a:cubicBezTo>
                <a:cubicBezTo>
                  <a:pt x="14827" y="4630"/>
                  <a:pt x="14844" y="4618"/>
                  <a:pt x="14849" y="4601"/>
                </a:cubicBezTo>
                <a:cubicBezTo>
                  <a:pt x="14838" y="4539"/>
                  <a:pt x="14787" y="4488"/>
                  <a:pt x="14759" y="4425"/>
                </a:cubicBezTo>
                <a:cubicBezTo>
                  <a:pt x="14741" y="4397"/>
                  <a:pt x="14730" y="4352"/>
                  <a:pt x="14696" y="4340"/>
                </a:cubicBezTo>
                <a:lnTo>
                  <a:pt x="14696" y="4340"/>
                </a:lnTo>
                <a:cubicBezTo>
                  <a:pt x="14696" y="4369"/>
                  <a:pt x="14707" y="4403"/>
                  <a:pt x="14736" y="4420"/>
                </a:cubicBezTo>
                <a:cubicBezTo>
                  <a:pt x="14741" y="4448"/>
                  <a:pt x="14787" y="4493"/>
                  <a:pt x="14747" y="4510"/>
                </a:cubicBezTo>
                <a:cubicBezTo>
                  <a:pt x="14736" y="4488"/>
                  <a:pt x="14724" y="4476"/>
                  <a:pt x="14702" y="4476"/>
                </a:cubicBezTo>
                <a:cubicBezTo>
                  <a:pt x="14707" y="4471"/>
                  <a:pt x="14713" y="4459"/>
                  <a:pt x="14719" y="4454"/>
                </a:cubicBezTo>
                <a:cubicBezTo>
                  <a:pt x="14713" y="4448"/>
                  <a:pt x="14690" y="4442"/>
                  <a:pt x="14685" y="4437"/>
                </a:cubicBezTo>
                <a:lnTo>
                  <a:pt x="14656" y="4397"/>
                </a:lnTo>
                <a:cubicBezTo>
                  <a:pt x="14668" y="4391"/>
                  <a:pt x="14685" y="4391"/>
                  <a:pt x="14696" y="4386"/>
                </a:cubicBezTo>
                <a:cubicBezTo>
                  <a:pt x="14673" y="4380"/>
                  <a:pt x="14656" y="4374"/>
                  <a:pt x="14634" y="4363"/>
                </a:cubicBezTo>
                <a:cubicBezTo>
                  <a:pt x="14639" y="4363"/>
                  <a:pt x="14651" y="4352"/>
                  <a:pt x="14656" y="4352"/>
                </a:cubicBezTo>
                <a:cubicBezTo>
                  <a:pt x="14628" y="4306"/>
                  <a:pt x="14600" y="4255"/>
                  <a:pt x="14571" y="4210"/>
                </a:cubicBezTo>
                <a:cubicBezTo>
                  <a:pt x="14532" y="4193"/>
                  <a:pt x="14537" y="4142"/>
                  <a:pt x="14526" y="4108"/>
                </a:cubicBezTo>
                <a:lnTo>
                  <a:pt x="14526" y="4108"/>
                </a:lnTo>
                <a:cubicBezTo>
                  <a:pt x="14605" y="4153"/>
                  <a:pt x="14622" y="4249"/>
                  <a:pt x="14668" y="4312"/>
                </a:cubicBezTo>
                <a:cubicBezTo>
                  <a:pt x="14668" y="4322"/>
                  <a:pt x="14674" y="4326"/>
                  <a:pt x="14681" y="4326"/>
                </a:cubicBezTo>
                <a:cubicBezTo>
                  <a:pt x="14697" y="4326"/>
                  <a:pt x="14718" y="4307"/>
                  <a:pt x="14690" y="4295"/>
                </a:cubicBezTo>
                <a:cubicBezTo>
                  <a:pt x="14617" y="4176"/>
                  <a:pt x="14554" y="4051"/>
                  <a:pt x="14475" y="3932"/>
                </a:cubicBezTo>
                <a:cubicBezTo>
                  <a:pt x="14446" y="3886"/>
                  <a:pt x="14418" y="3847"/>
                  <a:pt x="14395" y="3796"/>
                </a:cubicBezTo>
                <a:close/>
                <a:moveTo>
                  <a:pt x="15178" y="5010"/>
                </a:moveTo>
                <a:lnTo>
                  <a:pt x="15224" y="5015"/>
                </a:lnTo>
                <a:cubicBezTo>
                  <a:pt x="15235" y="5032"/>
                  <a:pt x="15235" y="5049"/>
                  <a:pt x="15229" y="5072"/>
                </a:cubicBezTo>
                <a:cubicBezTo>
                  <a:pt x="15220" y="5077"/>
                  <a:pt x="15209" y="5079"/>
                  <a:pt x="15198" y="5079"/>
                </a:cubicBezTo>
                <a:cubicBezTo>
                  <a:pt x="15184" y="5079"/>
                  <a:pt x="15169" y="5075"/>
                  <a:pt x="15156" y="5072"/>
                </a:cubicBezTo>
                <a:cubicBezTo>
                  <a:pt x="15167" y="5072"/>
                  <a:pt x="15190" y="5066"/>
                  <a:pt x="15207" y="5066"/>
                </a:cubicBezTo>
                <a:cubicBezTo>
                  <a:pt x="15195" y="5044"/>
                  <a:pt x="15184" y="5027"/>
                  <a:pt x="15178" y="5010"/>
                </a:cubicBezTo>
                <a:close/>
                <a:moveTo>
                  <a:pt x="15100" y="5085"/>
                </a:moveTo>
                <a:cubicBezTo>
                  <a:pt x="15103" y="5085"/>
                  <a:pt x="15106" y="5086"/>
                  <a:pt x="15110" y="5089"/>
                </a:cubicBezTo>
                <a:cubicBezTo>
                  <a:pt x="15124" y="5098"/>
                  <a:pt x="15123" y="5122"/>
                  <a:pt x="15110" y="5122"/>
                </a:cubicBezTo>
                <a:cubicBezTo>
                  <a:pt x="15107" y="5122"/>
                  <a:pt x="15103" y="5121"/>
                  <a:pt x="15099" y="5118"/>
                </a:cubicBezTo>
                <a:cubicBezTo>
                  <a:pt x="15085" y="5113"/>
                  <a:pt x="15086" y="5085"/>
                  <a:pt x="15100" y="5085"/>
                </a:cubicBezTo>
                <a:close/>
                <a:moveTo>
                  <a:pt x="14679" y="4970"/>
                </a:moveTo>
                <a:cubicBezTo>
                  <a:pt x="14724" y="5010"/>
                  <a:pt x="14730" y="5078"/>
                  <a:pt x="14764" y="5129"/>
                </a:cubicBezTo>
                <a:lnTo>
                  <a:pt x="14753" y="5135"/>
                </a:lnTo>
                <a:cubicBezTo>
                  <a:pt x="14730" y="5078"/>
                  <a:pt x="14707" y="5027"/>
                  <a:pt x="14679" y="4970"/>
                </a:cubicBezTo>
                <a:close/>
                <a:moveTo>
                  <a:pt x="778" y="5110"/>
                </a:moveTo>
                <a:cubicBezTo>
                  <a:pt x="780" y="5110"/>
                  <a:pt x="782" y="5110"/>
                  <a:pt x="784" y="5112"/>
                </a:cubicBezTo>
                <a:cubicBezTo>
                  <a:pt x="799" y="5122"/>
                  <a:pt x="792" y="5154"/>
                  <a:pt x="775" y="5154"/>
                </a:cubicBezTo>
                <a:cubicBezTo>
                  <a:pt x="772" y="5154"/>
                  <a:pt x="770" y="5153"/>
                  <a:pt x="767" y="5152"/>
                </a:cubicBezTo>
                <a:cubicBezTo>
                  <a:pt x="752" y="5142"/>
                  <a:pt x="763" y="5110"/>
                  <a:pt x="778" y="5110"/>
                </a:cubicBezTo>
                <a:close/>
                <a:moveTo>
                  <a:pt x="1544" y="4970"/>
                </a:moveTo>
                <a:lnTo>
                  <a:pt x="1556" y="4981"/>
                </a:lnTo>
                <a:cubicBezTo>
                  <a:pt x="1522" y="5055"/>
                  <a:pt x="1482" y="5129"/>
                  <a:pt x="1448" y="5208"/>
                </a:cubicBezTo>
                <a:cubicBezTo>
                  <a:pt x="1465" y="5152"/>
                  <a:pt x="1487" y="5095"/>
                  <a:pt x="1522" y="5049"/>
                </a:cubicBezTo>
                <a:lnTo>
                  <a:pt x="1487" y="5049"/>
                </a:lnTo>
                <a:cubicBezTo>
                  <a:pt x="1499" y="5044"/>
                  <a:pt x="1510" y="5038"/>
                  <a:pt x="1522" y="5032"/>
                </a:cubicBezTo>
                <a:cubicBezTo>
                  <a:pt x="1533" y="5015"/>
                  <a:pt x="1539" y="4993"/>
                  <a:pt x="1544" y="4970"/>
                </a:cubicBezTo>
                <a:close/>
                <a:moveTo>
                  <a:pt x="994" y="4505"/>
                </a:moveTo>
                <a:lnTo>
                  <a:pt x="994" y="4505"/>
                </a:lnTo>
                <a:cubicBezTo>
                  <a:pt x="982" y="4539"/>
                  <a:pt x="971" y="4573"/>
                  <a:pt x="960" y="4607"/>
                </a:cubicBezTo>
                <a:cubicBezTo>
                  <a:pt x="937" y="4669"/>
                  <a:pt x="914" y="4726"/>
                  <a:pt x="875" y="4777"/>
                </a:cubicBezTo>
                <a:lnTo>
                  <a:pt x="897" y="4794"/>
                </a:lnTo>
                <a:cubicBezTo>
                  <a:pt x="909" y="4783"/>
                  <a:pt x="920" y="4754"/>
                  <a:pt x="931" y="4743"/>
                </a:cubicBezTo>
                <a:lnTo>
                  <a:pt x="960" y="4737"/>
                </a:lnTo>
                <a:lnTo>
                  <a:pt x="960" y="4760"/>
                </a:lnTo>
                <a:lnTo>
                  <a:pt x="920" y="4760"/>
                </a:lnTo>
                <a:cubicBezTo>
                  <a:pt x="920" y="4794"/>
                  <a:pt x="914" y="4823"/>
                  <a:pt x="909" y="4851"/>
                </a:cubicBezTo>
                <a:cubicBezTo>
                  <a:pt x="875" y="4874"/>
                  <a:pt x="863" y="4913"/>
                  <a:pt x="858" y="4953"/>
                </a:cubicBezTo>
                <a:cubicBezTo>
                  <a:pt x="858" y="4998"/>
                  <a:pt x="807" y="5032"/>
                  <a:pt x="824" y="5083"/>
                </a:cubicBezTo>
                <a:cubicBezTo>
                  <a:pt x="807" y="5078"/>
                  <a:pt x="784" y="5066"/>
                  <a:pt x="767" y="5061"/>
                </a:cubicBezTo>
                <a:cubicBezTo>
                  <a:pt x="744" y="5101"/>
                  <a:pt x="727" y="5146"/>
                  <a:pt x="716" y="5191"/>
                </a:cubicBezTo>
                <a:cubicBezTo>
                  <a:pt x="704" y="5208"/>
                  <a:pt x="687" y="5225"/>
                  <a:pt x="676" y="5242"/>
                </a:cubicBezTo>
                <a:cubicBezTo>
                  <a:pt x="710" y="5146"/>
                  <a:pt x="739" y="5038"/>
                  <a:pt x="795" y="4947"/>
                </a:cubicBezTo>
                <a:lnTo>
                  <a:pt x="795" y="4947"/>
                </a:lnTo>
                <a:cubicBezTo>
                  <a:pt x="790" y="4981"/>
                  <a:pt x="778" y="5015"/>
                  <a:pt x="767" y="5049"/>
                </a:cubicBezTo>
                <a:cubicBezTo>
                  <a:pt x="778" y="5055"/>
                  <a:pt x="795" y="5055"/>
                  <a:pt x="801" y="5061"/>
                </a:cubicBezTo>
                <a:cubicBezTo>
                  <a:pt x="812" y="4981"/>
                  <a:pt x="863" y="4919"/>
                  <a:pt x="875" y="4840"/>
                </a:cubicBezTo>
                <a:lnTo>
                  <a:pt x="875" y="4840"/>
                </a:lnTo>
                <a:cubicBezTo>
                  <a:pt x="829" y="4862"/>
                  <a:pt x="824" y="4919"/>
                  <a:pt x="790" y="4953"/>
                </a:cubicBezTo>
                <a:cubicBezTo>
                  <a:pt x="829" y="4828"/>
                  <a:pt x="886" y="4703"/>
                  <a:pt x="948" y="4584"/>
                </a:cubicBezTo>
                <a:cubicBezTo>
                  <a:pt x="954" y="4584"/>
                  <a:pt x="954" y="4584"/>
                  <a:pt x="954" y="4579"/>
                </a:cubicBezTo>
                <a:cubicBezTo>
                  <a:pt x="954" y="4579"/>
                  <a:pt x="960" y="4573"/>
                  <a:pt x="960" y="4573"/>
                </a:cubicBezTo>
                <a:cubicBezTo>
                  <a:pt x="971" y="4550"/>
                  <a:pt x="982" y="4527"/>
                  <a:pt x="994" y="4505"/>
                </a:cubicBezTo>
                <a:close/>
                <a:moveTo>
                  <a:pt x="1391" y="5339"/>
                </a:moveTo>
                <a:cubicBezTo>
                  <a:pt x="1391" y="5339"/>
                  <a:pt x="1391" y="5344"/>
                  <a:pt x="1391" y="5344"/>
                </a:cubicBezTo>
                <a:cubicBezTo>
                  <a:pt x="1385" y="5344"/>
                  <a:pt x="1385" y="5339"/>
                  <a:pt x="1380" y="5339"/>
                </a:cubicBezTo>
                <a:close/>
                <a:moveTo>
                  <a:pt x="15133" y="5316"/>
                </a:moveTo>
                <a:lnTo>
                  <a:pt x="15133" y="5316"/>
                </a:lnTo>
                <a:cubicBezTo>
                  <a:pt x="15150" y="5344"/>
                  <a:pt x="15161" y="5367"/>
                  <a:pt x="15173" y="5396"/>
                </a:cubicBezTo>
                <a:cubicBezTo>
                  <a:pt x="15173" y="5413"/>
                  <a:pt x="15167" y="5424"/>
                  <a:pt x="15167" y="5441"/>
                </a:cubicBezTo>
                <a:cubicBezTo>
                  <a:pt x="15156" y="5401"/>
                  <a:pt x="15139" y="5362"/>
                  <a:pt x="15133" y="5316"/>
                </a:cubicBezTo>
                <a:close/>
                <a:moveTo>
                  <a:pt x="744" y="5214"/>
                </a:moveTo>
                <a:cubicBezTo>
                  <a:pt x="727" y="5299"/>
                  <a:pt x="676" y="5379"/>
                  <a:pt x="682" y="5475"/>
                </a:cubicBezTo>
                <a:lnTo>
                  <a:pt x="653" y="5452"/>
                </a:lnTo>
                <a:cubicBezTo>
                  <a:pt x="687" y="5373"/>
                  <a:pt x="693" y="5282"/>
                  <a:pt x="744" y="5214"/>
                </a:cubicBezTo>
                <a:close/>
                <a:moveTo>
                  <a:pt x="650" y="5497"/>
                </a:moveTo>
                <a:cubicBezTo>
                  <a:pt x="651" y="5497"/>
                  <a:pt x="652" y="5497"/>
                  <a:pt x="653" y="5498"/>
                </a:cubicBezTo>
                <a:cubicBezTo>
                  <a:pt x="669" y="5508"/>
                  <a:pt x="656" y="5538"/>
                  <a:pt x="640" y="5538"/>
                </a:cubicBezTo>
                <a:cubicBezTo>
                  <a:pt x="639" y="5538"/>
                  <a:pt x="638" y="5538"/>
                  <a:pt x="636" y="5537"/>
                </a:cubicBezTo>
                <a:cubicBezTo>
                  <a:pt x="626" y="5527"/>
                  <a:pt x="635" y="5497"/>
                  <a:pt x="650" y="5497"/>
                </a:cubicBezTo>
                <a:close/>
                <a:moveTo>
                  <a:pt x="636" y="5560"/>
                </a:moveTo>
                <a:cubicBezTo>
                  <a:pt x="631" y="5594"/>
                  <a:pt x="625" y="5623"/>
                  <a:pt x="602" y="5651"/>
                </a:cubicBezTo>
                <a:cubicBezTo>
                  <a:pt x="602" y="5623"/>
                  <a:pt x="608" y="5588"/>
                  <a:pt x="614" y="5560"/>
                </a:cubicBezTo>
                <a:close/>
                <a:moveTo>
                  <a:pt x="593" y="5671"/>
                </a:moveTo>
                <a:cubicBezTo>
                  <a:pt x="596" y="5671"/>
                  <a:pt x="599" y="5672"/>
                  <a:pt x="602" y="5674"/>
                </a:cubicBezTo>
                <a:cubicBezTo>
                  <a:pt x="618" y="5684"/>
                  <a:pt x="605" y="5708"/>
                  <a:pt x="586" y="5708"/>
                </a:cubicBezTo>
                <a:cubicBezTo>
                  <a:pt x="584" y="5708"/>
                  <a:pt x="582" y="5708"/>
                  <a:pt x="580" y="5708"/>
                </a:cubicBezTo>
                <a:cubicBezTo>
                  <a:pt x="565" y="5698"/>
                  <a:pt x="576" y="5671"/>
                  <a:pt x="593" y="5671"/>
                </a:cubicBezTo>
                <a:close/>
                <a:moveTo>
                  <a:pt x="15229" y="5537"/>
                </a:moveTo>
                <a:cubicBezTo>
                  <a:pt x="15246" y="5605"/>
                  <a:pt x="15280" y="5662"/>
                  <a:pt x="15298" y="5730"/>
                </a:cubicBezTo>
                <a:cubicBezTo>
                  <a:pt x="15275" y="5730"/>
                  <a:pt x="15263" y="5713"/>
                  <a:pt x="15258" y="5696"/>
                </a:cubicBezTo>
                <a:lnTo>
                  <a:pt x="15229" y="5696"/>
                </a:lnTo>
                <a:cubicBezTo>
                  <a:pt x="15235" y="5685"/>
                  <a:pt x="15241" y="5668"/>
                  <a:pt x="15246" y="5657"/>
                </a:cubicBezTo>
                <a:lnTo>
                  <a:pt x="15246" y="5657"/>
                </a:lnTo>
                <a:cubicBezTo>
                  <a:pt x="15241" y="5657"/>
                  <a:pt x="15229" y="5662"/>
                  <a:pt x="15224" y="5662"/>
                </a:cubicBezTo>
                <a:cubicBezTo>
                  <a:pt x="15252" y="5634"/>
                  <a:pt x="15243" y="5611"/>
                  <a:pt x="15220" y="5611"/>
                </a:cubicBezTo>
                <a:cubicBezTo>
                  <a:pt x="15212" y="5611"/>
                  <a:pt x="15201" y="5615"/>
                  <a:pt x="15190" y="5623"/>
                </a:cubicBezTo>
                <a:cubicBezTo>
                  <a:pt x="15190" y="5617"/>
                  <a:pt x="15184" y="5605"/>
                  <a:pt x="15184" y="5594"/>
                </a:cubicBezTo>
                <a:lnTo>
                  <a:pt x="15235" y="5594"/>
                </a:lnTo>
                <a:cubicBezTo>
                  <a:pt x="15224" y="5577"/>
                  <a:pt x="15224" y="5554"/>
                  <a:pt x="15229" y="5537"/>
                </a:cubicBezTo>
                <a:close/>
                <a:moveTo>
                  <a:pt x="676" y="5248"/>
                </a:moveTo>
                <a:cubicBezTo>
                  <a:pt x="659" y="5390"/>
                  <a:pt x="585" y="5520"/>
                  <a:pt x="557" y="5657"/>
                </a:cubicBezTo>
                <a:cubicBezTo>
                  <a:pt x="551" y="5691"/>
                  <a:pt x="534" y="5719"/>
                  <a:pt x="517" y="5747"/>
                </a:cubicBezTo>
                <a:cubicBezTo>
                  <a:pt x="557" y="5577"/>
                  <a:pt x="608" y="5407"/>
                  <a:pt x="676" y="5248"/>
                </a:cubicBezTo>
                <a:close/>
                <a:moveTo>
                  <a:pt x="557" y="5770"/>
                </a:moveTo>
                <a:cubicBezTo>
                  <a:pt x="580" y="5781"/>
                  <a:pt x="580" y="5793"/>
                  <a:pt x="563" y="5804"/>
                </a:cubicBezTo>
                <a:cubicBezTo>
                  <a:pt x="540" y="5798"/>
                  <a:pt x="540" y="5787"/>
                  <a:pt x="557" y="5770"/>
                </a:cubicBezTo>
                <a:close/>
                <a:moveTo>
                  <a:pt x="15258" y="5747"/>
                </a:moveTo>
                <a:cubicBezTo>
                  <a:pt x="15286" y="5747"/>
                  <a:pt x="15309" y="5764"/>
                  <a:pt x="15309" y="5793"/>
                </a:cubicBezTo>
                <a:cubicBezTo>
                  <a:pt x="15298" y="5798"/>
                  <a:pt x="15280" y="5804"/>
                  <a:pt x="15269" y="5810"/>
                </a:cubicBezTo>
                <a:cubicBezTo>
                  <a:pt x="15275" y="5804"/>
                  <a:pt x="15286" y="5787"/>
                  <a:pt x="15292" y="5781"/>
                </a:cubicBezTo>
                <a:cubicBezTo>
                  <a:pt x="15286" y="5770"/>
                  <a:pt x="15263" y="5753"/>
                  <a:pt x="15258" y="5747"/>
                </a:cubicBezTo>
                <a:close/>
                <a:moveTo>
                  <a:pt x="15008" y="5798"/>
                </a:moveTo>
                <a:cubicBezTo>
                  <a:pt x="15025" y="5798"/>
                  <a:pt x="15037" y="5855"/>
                  <a:pt x="15014" y="5861"/>
                </a:cubicBezTo>
                <a:cubicBezTo>
                  <a:pt x="15002" y="5844"/>
                  <a:pt x="14997" y="5821"/>
                  <a:pt x="15008" y="5798"/>
                </a:cubicBezTo>
                <a:close/>
                <a:moveTo>
                  <a:pt x="15332" y="5855"/>
                </a:moveTo>
                <a:cubicBezTo>
                  <a:pt x="15337" y="5889"/>
                  <a:pt x="15343" y="5923"/>
                  <a:pt x="15349" y="5952"/>
                </a:cubicBezTo>
                <a:lnTo>
                  <a:pt x="15303" y="5935"/>
                </a:lnTo>
                <a:cubicBezTo>
                  <a:pt x="15315" y="5929"/>
                  <a:pt x="15326" y="5918"/>
                  <a:pt x="15332" y="5906"/>
                </a:cubicBezTo>
                <a:cubicBezTo>
                  <a:pt x="15326" y="5889"/>
                  <a:pt x="15320" y="5872"/>
                  <a:pt x="15309" y="5855"/>
                </a:cubicBezTo>
                <a:close/>
                <a:moveTo>
                  <a:pt x="1039" y="5895"/>
                </a:moveTo>
                <a:cubicBezTo>
                  <a:pt x="1028" y="5918"/>
                  <a:pt x="1017" y="5946"/>
                  <a:pt x="1005" y="5974"/>
                </a:cubicBezTo>
                <a:cubicBezTo>
                  <a:pt x="1000" y="5946"/>
                  <a:pt x="1011" y="5918"/>
                  <a:pt x="1017" y="5895"/>
                </a:cubicBezTo>
                <a:close/>
                <a:moveTo>
                  <a:pt x="15088" y="6065"/>
                </a:moveTo>
                <a:cubicBezTo>
                  <a:pt x="15105" y="6082"/>
                  <a:pt x="15099" y="6093"/>
                  <a:pt x="15082" y="6093"/>
                </a:cubicBezTo>
                <a:cubicBezTo>
                  <a:pt x="15065" y="6082"/>
                  <a:pt x="15065" y="6071"/>
                  <a:pt x="15088" y="6065"/>
                </a:cubicBezTo>
                <a:close/>
                <a:moveTo>
                  <a:pt x="455" y="6201"/>
                </a:moveTo>
                <a:cubicBezTo>
                  <a:pt x="478" y="6201"/>
                  <a:pt x="466" y="6235"/>
                  <a:pt x="449" y="6241"/>
                </a:cubicBezTo>
                <a:cubicBezTo>
                  <a:pt x="426" y="6241"/>
                  <a:pt x="438" y="6201"/>
                  <a:pt x="455" y="6201"/>
                </a:cubicBezTo>
                <a:close/>
                <a:moveTo>
                  <a:pt x="15122" y="5123"/>
                </a:moveTo>
                <a:lnTo>
                  <a:pt x="15122" y="5123"/>
                </a:lnTo>
                <a:cubicBezTo>
                  <a:pt x="15184" y="5208"/>
                  <a:pt x="15195" y="5327"/>
                  <a:pt x="15263" y="5407"/>
                </a:cubicBezTo>
                <a:cubicBezTo>
                  <a:pt x="15258" y="5407"/>
                  <a:pt x="15246" y="5413"/>
                  <a:pt x="15241" y="5413"/>
                </a:cubicBezTo>
                <a:cubicBezTo>
                  <a:pt x="15332" y="5628"/>
                  <a:pt x="15388" y="5855"/>
                  <a:pt x="15451" y="6082"/>
                </a:cubicBezTo>
                <a:cubicBezTo>
                  <a:pt x="15456" y="6076"/>
                  <a:pt x="15462" y="6076"/>
                  <a:pt x="15468" y="6076"/>
                </a:cubicBezTo>
                <a:cubicBezTo>
                  <a:pt x="15451" y="6139"/>
                  <a:pt x="15490" y="6196"/>
                  <a:pt x="15496" y="6252"/>
                </a:cubicBezTo>
                <a:cubicBezTo>
                  <a:pt x="15468" y="6235"/>
                  <a:pt x="15473" y="6190"/>
                  <a:pt x="15462" y="6162"/>
                </a:cubicBezTo>
                <a:cubicBezTo>
                  <a:pt x="15383" y="5878"/>
                  <a:pt x="15292" y="5600"/>
                  <a:pt x="15195" y="5316"/>
                </a:cubicBezTo>
                <a:cubicBezTo>
                  <a:pt x="15173" y="5254"/>
                  <a:pt x="15133" y="5191"/>
                  <a:pt x="15122" y="5123"/>
                </a:cubicBezTo>
                <a:close/>
                <a:moveTo>
                  <a:pt x="466" y="5912"/>
                </a:moveTo>
                <a:lnTo>
                  <a:pt x="466" y="5912"/>
                </a:lnTo>
                <a:cubicBezTo>
                  <a:pt x="472" y="6037"/>
                  <a:pt x="426" y="6162"/>
                  <a:pt x="381" y="6281"/>
                </a:cubicBezTo>
                <a:cubicBezTo>
                  <a:pt x="404" y="6156"/>
                  <a:pt x="432" y="6031"/>
                  <a:pt x="466" y="5912"/>
                </a:cubicBezTo>
                <a:close/>
                <a:moveTo>
                  <a:pt x="937" y="6252"/>
                </a:moveTo>
                <a:cubicBezTo>
                  <a:pt x="931" y="6292"/>
                  <a:pt x="943" y="6343"/>
                  <a:pt x="909" y="6371"/>
                </a:cubicBezTo>
                <a:cubicBezTo>
                  <a:pt x="914" y="6332"/>
                  <a:pt x="926" y="6292"/>
                  <a:pt x="937" y="6252"/>
                </a:cubicBezTo>
                <a:close/>
                <a:moveTo>
                  <a:pt x="375" y="6286"/>
                </a:moveTo>
                <a:cubicBezTo>
                  <a:pt x="387" y="6383"/>
                  <a:pt x="353" y="6479"/>
                  <a:pt x="336" y="6576"/>
                </a:cubicBezTo>
                <a:cubicBezTo>
                  <a:pt x="336" y="6479"/>
                  <a:pt x="364" y="6383"/>
                  <a:pt x="375" y="6286"/>
                </a:cubicBezTo>
                <a:close/>
                <a:moveTo>
                  <a:pt x="15485" y="6264"/>
                </a:moveTo>
                <a:cubicBezTo>
                  <a:pt x="15530" y="6360"/>
                  <a:pt x="15536" y="6474"/>
                  <a:pt x="15553" y="6576"/>
                </a:cubicBezTo>
                <a:cubicBezTo>
                  <a:pt x="15524" y="6542"/>
                  <a:pt x="15524" y="6502"/>
                  <a:pt x="15513" y="6462"/>
                </a:cubicBezTo>
                <a:cubicBezTo>
                  <a:pt x="15502" y="6400"/>
                  <a:pt x="15479" y="6332"/>
                  <a:pt x="15485" y="6264"/>
                </a:cubicBezTo>
                <a:close/>
                <a:moveTo>
                  <a:pt x="867" y="6659"/>
                </a:moveTo>
                <a:cubicBezTo>
                  <a:pt x="869" y="6659"/>
                  <a:pt x="872" y="6659"/>
                  <a:pt x="875" y="6661"/>
                </a:cubicBezTo>
                <a:cubicBezTo>
                  <a:pt x="890" y="6671"/>
                  <a:pt x="883" y="6703"/>
                  <a:pt x="865" y="6703"/>
                </a:cubicBezTo>
                <a:cubicBezTo>
                  <a:pt x="863" y="6703"/>
                  <a:pt x="860" y="6702"/>
                  <a:pt x="858" y="6701"/>
                </a:cubicBezTo>
                <a:cubicBezTo>
                  <a:pt x="843" y="6691"/>
                  <a:pt x="850" y="6659"/>
                  <a:pt x="867" y="6659"/>
                </a:cubicBezTo>
                <a:close/>
                <a:moveTo>
                  <a:pt x="15473" y="6434"/>
                </a:moveTo>
                <a:cubicBezTo>
                  <a:pt x="15490" y="6525"/>
                  <a:pt x="15490" y="6610"/>
                  <a:pt x="15519" y="6695"/>
                </a:cubicBezTo>
                <a:cubicBezTo>
                  <a:pt x="15530" y="6712"/>
                  <a:pt x="15524" y="6735"/>
                  <a:pt x="15513" y="6752"/>
                </a:cubicBezTo>
                <a:cubicBezTo>
                  <a:pt x="15503" y="6732"/>
                  <a:pt x="15514" y="6672"/>
                  <a:pt x="15490" y="6672"/>
                </a:cubicBezTo>
                <a:cubicBezTo>
                  <a:pt x="15485" y="6672"/>
                  <a:pt x="15480" y="6674"/>
                  <a:pt x="15473" y="6678"/>
                </a:cubicBezTo>
                <a:cubicBezTo>
                  <a:pt x="15479" y="6666"/>
                  <a:pt x="15485" y="6661"/>
                  <a:pt x="15496" y="6655"/>
                </a:cubicBezTo>
                <a:cubicBezTo>
                  <a:pt x="15473" y="6587"/>
                  <a:pt x="15462" y="6513"/>
                  <a:pt x="15473" y="6434"/>
                </a:cubicBezTo>
                <a:close/>
                <a:moveTo>
                  <a:pt x="15700" y="6962"/>
                </a:moveTo>
                <a:cubicBezTo>
                  <a:pt x="15700" y="7001"/>
                  <a:pt x="15729" y="7047"/>
                  <a:pt x="15700" y="7086"/>
                </a:cubicBezTo>
                <a:cubicBezTo>
                  <a:pt x="15689" y="7047"/>
                  <a:pt x="15683" y="7007"/>
                  <a:pt x="15678" y="6967"/>
                </a:cubicBezTo>
                <a:cubicBezTo>
                  <a:pt x="15683" y="6967"/>
                  <a:pt x="15695" y="6962"/>
                  <a:pt x="15700" y="6962"/>
                </a:cubicBezTo>
                <a:close/>
                <a:moveTo>
                  <a:pt x="58" y="7415"/>
                </a:moveTo>
                <a:cubicBezTo>
                  <a:pt x="58" y="7415"/>
                  <a:pt x="58" y="7415"/>
                  <a:pt x="58" y="7415"/>
                </a:cubicBezTo>
                <a:cubicBezTo>
                  <a:pt x="58" y="7415"/>
                  <a:pt x="58" y="7416"/>
                  <a:pt x="58" y="7416"/>
                </a:cubicBezTo>
                <a:lnTo>
                  <a:pt x="58" y="7416"/>
                </a:lnTo>
                <a:cubicBezTo>
                  <a:pt x="58" y="7415"/>
                  <a:pt x="58" y="7415"/>
                  <a:pt x="58" y="7415"/>
                </a:cubicBezTo>
                <a:close/>
                <a:moveTo>
                  <a:pt x="341" y="6581"/>
                </a:moveTo>
                <a:cubicBezTo>
                  <a:pt x="296" y="6769"/>
                  <a:pt x="296" y="6967"/>
                  <a:pt x="256" y="7160"/>
                </a:cubicBezTo>
                <a:cubicBezTo>
                  <a:pt x="268" y="7166"/>
                  <a:pt x="279" y="7177"/>
                  <a:pt x="296" y="7183"/>
                </a:cubicBezTo>
                <a:cubicBezTo>
                  <a:pt x="302" y="7166"/>
                  <a:pt x="307" y="7143"/>
                  <a:pt x="313" y="7126"/>
                </a:cubicBezTo>
                <a:lnTo>
                  <a:pt x="319" y="7126"/>
                </a:lnTo>
                <a:cubicBezTo>
                  <a:pt x="319" y="7160"/>
                  <a:pt x="319" y="7200"/>
                  <a:pt x="313" y="7240"/>
                </a:cubicBezTo>
                <a:lnTo>
                  <a:pt x="296" y="7240"/>
                </a:lnTo>
                <a:cubicBezTo>
                  <a:pt x="296" y="7223"/>
                  <a:pt x="302" y="7205"/>
                  <a:pt x="296" y="7183"/>
                </a:cubicBezTo>
                <a:lnTo>
                  <a:pt x="262" y="7188"/>
                </a:lnTo>
                <a:cubicBezTo>
                  <a:pt x="245" y="7291"/>
                  <a:pt x="239" y="7393"/>
                  <a:pt x="234" y="7501"/>
                </a:cubicBezTo>
                <a:cubicBezTo>
                  <a:pt x="228" y="7495"/>
                  <a:pt x="217" y="7495"/>
                  <a:pt x="217" y="7495"/>
                </a:cubicBezTo>
                <a:cubicBezTo>
                  <a:pt x="234" y="7217"/>
                  <a:pt x="268" y="6939"/>
                  <a:pt x="313" y="6666"/>
                </a:cubicBezTo>
                <a:cubicBezTo>
                  <a:pt x="313" y="6632"/>
                  <a:pt x="313" y="6598"/>
                  <a:pt x="341" y="6581"/>
                </a:cubicBezTo>
                <a:close/>
                <a:moveTo>
                  <a:pt x="15552" y="6580"/>
                </a:moveTo>
                <a:cubicBezTo>
                  <a:pt x="15555" y="6580"/>
                  <a:pt x="15559" y="6580"/>
                  <a:pt x="15564" y="6581"/>
                </a:cubicBezTo>
                <a:cubicBezTo>
                  <a:pt x="15567" y="6592"/>
                  <a:pt x="15567" y="6600"/>
                  <a:pt x="15564" y="6605"/>
                </a:cubicBezTo>
                <a:lnTo>
                  <a:pt x="15564" y="6605"/>
                </a:lnTo>
                <a:cubicBezTo>
                  <a:pt x="15564" y="6604"/>
                  <a:pt x="15564" y="6604"/>
                  <a:pt x="15564" y="6604"/>
                </a:cubicBezTo>
                <a:lnTo>
                  <a:pt x="15564" y="6604"/>
                </a:lnTo>
                <a:cubicBezTo>
                  <a:pt x="15564" y="6604"/>
                  <a:pt x="15564" y="6605"/>
                  <a:pt x="15564" y="6605"/>
                </a:cubicBezTo>
                <a:lnTo>
                  <a:pt x="15564" y="6605"/>
                </a:lnTo>
                <a:cubicBezTo>
                  <a:pt x="15564" y="6605"/>
                  <a:pt x="15564" y="6605"/>
                  <a:pt x="15564" y="6605"/>
                </a:cubicBezTo>
                <a:lnTo>
                  <a:pt x="15564" y="6605"/>
                </a:lnTo>
                <a:cubicBezTo>
                  <a:pt x="15604" y="6701"/>
                  <a:pt x="15598" y="6803"/>
                  <a:pt x="15621" y="6905"/>
                </a:cubicBezTo>
                <a:lnTo>
                  <a:pt x="15638" y="6899"/>
                </a:lnTo>
                <a:lnTo>
                  <a:pt x="15638" y="6899"/>
                </a:lnTo>
                <a:cubicBezTo>
                  <a:pt x="15632" y="6905"/>
                  <a:pt x="15627" y="6916"/>
                  <a:pt x="15627" y="6927"/>
                </a:cubicBezTo>
                <a:cubicBezTo>
                  <a:pt x="15638" y="7069"/>
                  <a:pt x="15672" y="7211"/>
                  <a:pt x="15672" y="7359"/>
                </a:cubicBezTo>
                <a:cubicBezTo>
                  <a:pt x="15678" y="7353"/>
                  <a:pt x="15689" y="7353"/>
                  <a:pt x="15695" y="7353"/>
                </a:cubicBezTo>
                <a:cubicBezTo>
                  <a:pt x="15661" y="7398"/>
                  <a:pt x="15689" y="7461"/>
                  <a:pt x="15678" y="7512"/>
                </a:cubicBezTo>
                <a:cubicBezTo>
                  <a:pt x="15655" y="7484"/>
                  <a:pt x="15678" y="7438"/>
                  <a:pt x="15655" y="7410"/>
                </a:cubicBezTo>
                <a:cubicBezTo>
                  <a:pt x="15661" y="7138"/>
                  <a:pt x="15564" y="6866"/>
                  <a:pt x="15564" y="6605"/>
                </a:cubicBezTo>
                <a:lnTo>
                  <a:pt x="15564" y="6605"/>
                </a:lnTo>
                <a:cubicBezTo>
                  <a:pt x="15562" y="6609"/>
                  <a:pt x="15558" y="6611"/>
                  <a:pt x="15552" y="6611"/>
                </a:cubicBezTo>
                <a:cubicBezTo>
                  <a:pt x="15549" y="6611"/>
                  <a:pt x="15545" y="6611"/>
                  <a:pt x="15541" y="6610"/>
                </a:cubicBezTo>
                <a:cubicBezTo>
                  <a:pt x="15532" y="6591"/>
                  <a:pt x="15534" y="6580"/>
                  <a:pt x="15552" y="6580"/>
                </a:cubicBezTo>
                <a:close/>
                <a:moveTo>
                  <a:pt x="234" y="7523"/>
                </a:moveTo>
                <a:cubicBezTo>
                  <a:pt x="234" y="7563"/>
                  <a:pt x="228" y="7608"/>
                  <a:pt x="222" y="7648"/>
                </a:cubicBezTo>
                <a:cubicBezTo>
                  <a:pt x="200" y="7608"/>
                  <a:pt x="205" y="7557"/>
                  <a:pt x="234" y="7523"/>
                </a:cubicBezTo>
                <a:close/>
                <a:moveTo>
                  <a:pt x="15610" y="7432"/>
                </a:moveTo>
                <a:cubicBezTo>
                  <a:pt x="15621" y="7478"/>
                  <a:pt x="15627" y="7523"/>
                  <a:pt x="15638" y="7563"/>
                </a:cubicBezTo>
                <a:cubicBezTo>
                  <a:pt x="15644" y="7569"/>
                  <a:pt x="15666" y="7569"/>
                  <a:pt x="15672" y="7569"/>
                </a:cubicBezTo>
                <a:cubicBezTo>
                  <a:pt x="15672" y="7557"/>
                  <a:pt x="15672" y="7535"/>
                  <a:pt x="15678" y="7518"/>
                </a:cubicBezTo>
                <a:cubicBezTo>
                  <a:pt x="15695" y="7586"/>
                  <a:pt x="15700" y="7665"/>
                  <a:pt x="15689" y="7727"/>
                </a:cubicBezTo>
                <a:cubicBezTo>
                  <a:pt x="15678" y="7693"/>
                  <a:pt x="15678" y="7654"/>
                  <a:pt x="15683" y="7614"/>
                </a:cubicBezTo>
                <a:cubicBezTo>
                  <a:pt x="15672" y="7597"/>
                  <a:pt x="15661" y="7569"/>
                  <a:pt x="15638" y="7569"/>
                </a:cubicBezTo>
                <a:cubicBezTo>
                  <a:pt x="15621" y="7603"/>
                  <a:pt x="15632" y="7648"/>
                  <a:pt x="15638" y="7682"/>
                </a:cubicBezTo>
                <a:cubicBezTo>
                  <a:pt x="15632" y="7682"/>
                  <a:pt x="15621" y="7676"/>
                  <a:pt x="15615" y="7671"/>
                </a:cubicBezTo>
                <a:cubicBezTo>
                  <a:pt x="15615" y="7659"/>
                  <a:pt x="15621" y="7642"/>
                  <a:pt x="15621" y="7625"/>
                </a:cubicBezTo>
                <a:cubicBezTo>
                  <a:pt x="15610" y="7620"/>
                  <a:pt x="15598" y="7620"/>
                  <a:pt x="15587" y="7614"/>
                </a:cubicBezTo>
                <a:lnTo>
                  <a:pt x="15610" y="7608"/>
                </a:lnTo>
                <a:cubicBezTo>
                  <a:pt x="15604" y="7552"/>
                  <a:pt x="15621" y="7495"/>
                  <a:pt x="15604" y="7432"/>
                </a:cubicBezTo>
                <a:close/>
                <a:moveTo>
                  <a:pt x="228" y="7648"/>
                </a:moveTo>
                <a:lnTo>
                  <a:pt x="228" y="7648"/>
                </a:lnTo>
                <a:cubicBezTo>
                  <a:pt x="211" y="7745"/>
                  <a:pt x="211" y="7847"/>
                  <a:pt x="222" y="7943"/>
                </a:cubicBezTo>
                <a:lnTo>
                  <a:pt x="205" y="7949"/>
                </a:lnTo>
                <a:cubicBezTo>
                  <a:pt x="205" y="7852"/>
                  <a:pt x="177" y="7727"/>
                  <a:pt x="228" y="7648"/>
                </a:cubicBezTo>
                <a:close/>
                <a:moveTo>
                  <a:pt x="279" y="7881"/>
                </a:moveTo>
                <a:cubicBezTo>
                  <a:pt x="279" y="7920"/>
                  <a:pt x="285" y="7971"/>
                  <a:pt x="262" y="8011"/>
                </a:cubicBezTo>
                <a:cubicBezTo>
                  <a:pt x="262" y="7966"/>
                  <a:pt x="234" y="7909"/>
                  <a:pt x="279" y="7881"/>
                </a:cubicBezTo>
                <a:close/>
                <a:moveTo>
                  <a:pt x="15695" y="7988"/>
                </a:moveTo>
                <a:cubicBezTo>
                  <a:pt x="15717" y="7988"/>
                  <a:pt x="15717" y="8034"/>
                  <a:pt x="15700" y="8045"/>
                </a:cubicBezTo>
                <a:cubicBezTo>
                  <a:pt x="15678" y="8040"/>
                  <a:pt x="15678" y="8000"/>
                  <a:pt x="15695" y="7988"/>
                </a:cubicBezTo>
                <a:close/>
                <a:moveTo>
                  <a:pt x="205" y="8096"/>
                </a:moveTo>
                <a:cubicBezTo>
                  <a:pt x="234" y="8096"/>
                  <a:pt x="228" y="8136"/>
                  <a:pt x="211" y="8153"/>
                </a:cubicBezTo>
                <a:cubicBezTo>
                  <a:pt x="188" y="8147"/>
                  <a:pt x="188" y="8102"/>
                  <a:pt x="205" y="8096"/>
                </a:cubicBezTo>
                <a:close/>
                <a:moveTo>
                  <a:pt x="15644" y="8125"/>
                </a:moveTo>
                <a:cubicBezTo>
                  <a:pt x="15644" y="8164"/>
                  <a:pt x="15672" y="8227"/>
                  <a:pt x="15627" y="8255"/>
                </a:cubicBezTo>
                <a:cubicBezTo>
                  <a:pt x="15632" y="8210"/>
                  <a:pt x="15621" y="8164"/>
                  <a:pt x="15644" y="8125"/>
                </a:cubicBezTo>
                <a:close/>
                <a:moveTo>
                  <a:pt x="15695" y="8198"/>
                </a:moveTo>
                <a:cubicBezTo>
                  <a:pt x="15695" y="8295"/>
                  <a:pt x="15723" y="8414"/>
                  <a:pt x="15672" y="8499"/>
                </a:cubicBezTo>
                <a:cubicBezTo>
                  <a:pt x="15689" y="8403"/>
                  <a:pt x="15689" y="8301"/>
                  <a:pt x="15683" y="8198"/>
                </a:cubicBezTo>
                <a:close/>
                <a:moveTo>
                  <a:pt x="220" y="8420"/>
                </a:moveTo>
                <a:cubicBezTo>
                  <a:pt x="228" y="8456"/>
                  <a:pt x="227" y="8492"/>
                  <a:pt x="222" y="8527"/>
                </a:cubicBezTo>
                <a:cubicBezTo>
                  <a:pt x="239" y="8538"/>
                  <a:pt x="244" y="8565"/>
                  <a:pt x="265" y="8572"/>
                </a:cubicBezTo>
                <a:lnTo>
                  <a:pt x="265" y="8572"/>
                </a:lnTo>
                <a:cubicBezTo>
                  <a:pt x="255" y="8571"/>
                  <a:pt x="242" y="8567"/>
                  <a:pt x="234" y="8567"/>
                </a:cubicBezTo>
                <a:cubicBezTo>
                  <a:pt x="234" y="8579"/>
                  <a:pt x="234" y="8607"/>
                  <a:pt x="234" y="8618"/>
                </a:cubicBezTo>
                <a:cubicBezTo>
                  <a:pt x="218" y="8554"/>
                  <a:pt x="207" y="8485"/>
                  <a:pt x="220" y="8420"/>
                </a:cubicBezTo>
                <a:close/>
                <a:moveTo>
                  <a:pt x="15678" y="8493"/>
                </a:moveTo>
                <a:cubicBezTo>
                  <a:pt x="15706" y="8533"/>
                  <a:pt x="15695" y="8584"/>
                  <a:pt x="15666" y="8624"/>
                </a:cubicBezTo>
                <a:cubicBezTo>
                  <a:pt x="15666" y="8579"/>
                  <a:pt x="15672" y="8539"/>
                  <a:pt x="15678" y="8493"/>
                </a:cubicBezTo>
                <a:close/>
                <a:moveTo>
                  <a:pt x="268" y="8454"/>
                </a:moveTo>
                <a:cubicBezTo>
                  <a:pt x="273" y="8454"/>
                  <a:pt x="285" y="8465"/>
                  <a:pt x="290" y="8465"/>
                </a:cubicBezTo>
                <a:cubicBezTo>
                  <a:pt x="290" y="8482"/>
                  <a:pt x="290" y="8493"/>
                  <a:pt x="285" y="8510"/>
                </a:cubicBezTo>
                <a:cubicBezTo>
                  <a:pt x="296" y="8516"/>
                  <a:pt x="307" y="8522"/>
                  <a:pt x="319" y="8522"/>
                </a:cubicBezTo>
                <a:lnTo>
                  <a:pt x="296" y="8527"/>
                </a:lnTo>
                <a:cubicBezTo>
                  <a:pt x="302" y="8590"/>
                  <a:pt x="290" y="8647"/>
                  <a:pt x="307" y="8703"/>
                </a:cubicBezTo>
                <a:lnTo>
                  <a:pt x="296" y="8703"/>
                </a:lnTo>
                <a:cubicBezTo>
                  <a:pt x="290" y="8658"/>
                  <a:pt x="279" y="8613"/>
                  <a:pt x="273" y="8573"/>
                </a:cubicBezTo>
                <a:cubicBezTo>
                  <a:pt x="272" y="8573"/>
                  <a:pt x="270" y="8573"/>
                  <a:pt x="268" y="8573"/>
                </a:cubicBezTo>
                <a:lnTo>
                  <a:pt x="268" y="8573"/>
                </a:lnTo>
                <a:cubicBezTo>
                  <a:pt x="285" y="8533"/>
                  <a:pt x="273" y="8493"/>
                  <a:pt x="268" y="8454"/>
                </a:cubicBezTo>
                <a:close/>
                <a:moveTo>
                  <a:pt x="807" y="8726"/>
                </a:moveTo>
                <a:lnTo>
                  <a:pt x="807" y="8726"/>
                </a:lnTo>
                <a:cubicBezTo>
                  <a:pt x="824" y="8737"/>
                  <a:pt x="818" y="8749"/>
                  <a:pt x="801" y="8754"/>
                </a:cubicBezTo>
                <a:cubicBezTo>
                  <a:pt x="784" y="8743"/>
                  <a:pt x="784" y="8732"/>
                  <a:pt x="807" y="8726"/>
                </a:cubicBezTo>
                <a:close/>
                <a:moveTo>
                  <a:pt x="211" y="9049"/>
                </a:moveTo>
                <a:cubicBezTo>
                  <a:pt x="217" y="9089"/>
                  <a:pt x="228" y="9129"/>
                  <a:pt x="234" y="9169"/>
                </a:cubicBezTo>
                <a:cubicBezTo>
                  <a:pt x="228" y="9169"/>
                  <a:pt x="217" y="9174"/>
                  <a:pt x="211" y="9174"/>
                </a:cubicBezTo>
                <a:cubicBezTo>
                  <a:pt x="211" y="9135"/>
                  <a:pt x="182" y="9089"/>
                  <a:pt x="211" y="9049"/>
                </a:cubicBezTo>
                <a:close/>
                <a:moveTo>
                  <a:pt x="15805" y="7993"/>
                </a:moveTo>
                <a:cubicBezTo>
                  <a:pt x="15808" y="7993"/>
                  <a:pt x="15813" y="7995"/>
                  <a:pt x="15820" y="8000"/>
                </a:cubicBezTo>
                <a:cubicBezTo>
                  <a:pt x="15848" y="8062"/>
                  <a:pt x="15797" y="8153"/>
                  <a:pt x="15859" y="8198"/>
                </a:cubicBezTo>
                <a:lnTo>
                  <a:pt x="15831" y="8198"/>
                </a:lnTo>
                <a:cubicBezTo>
                  <a:pt x="15820" y="8369"/>
                  <a:pt x="15825" y="8545"/>
                  <a:pt x="15814" y="8715"/>
                </a:cubicBezTo>
                <a:cubicBezTo>
                  <a:pt x="15820" y="8720"/>
                  <a:pt x="15831" y="8726"/>
                  <a:pt x="15842" y="8732"/>
                </a:cubicBezTo>
                <a:cubicBezTo>
                  <a:pt x="15837" y="8732"/>
                  <a:pt x="15825" y="8737"/>
                  <a:pt x="15820" y="8737"/>
                </a:cubicBezTo>
                <a:cubicBezTo>
                  <a:pt x="15820" y="8823"/>
                  <a:pt x="15774" y="8913"/>
                  <a:pt x="15802" y="8993"/>
                </a:cubicBezTo>
                <a:cubicBezTo>
                  <a:pt x="15751" y="9044"/>
                  <a:pt x="15785" y="9129"/>
                  <a:pt x="15757" y="9197"/>
                </a:cubicBezTo>
                <a:cubicBezTo>
                  <a:pt x="15746" y="9237"/>
                  <a:pt x="15768" y="9288"/>
                  <a:pt x="15723" y="9310"/>
                </a:cubicBezTo>
                <a:lnTo>
                  <a:pt x="15706" y="9276"/>
                </a:lnTo>
                <a:cubicBezTo>
                  <a:pt x="15729" y="9242"/>
                  <a:pt x="15717" y="9197"/>
                  <a:pt x="15717" y="9157"/>
                </a:cubicBezTo>
                <a:cubicBezTo>
                  <a:pt x="15706" y="9157"/>
                  <a:pt x="15689" y="9169"/>
                  <a:pt x="15678" y="9174"/>
                </a:cubicBezTo>
                <a:cubicBezTo>
                  <a:pt x="15683" y="9157"/>
                  <a:pt x="15689" y="9146"/>
                  <a:pt x="15689" y="9129"/>
                </a:cubicBezTo>
                <a:cubicBezTo>
                  <a:pt x="15683" y="9084"/>
                  <a:pt x="15734" y="9061"/>
                  <a:pt x="15723" y="9015"/>
                </a:cubicBezTo>
                <a:cubicBezTo>
                  <a:pt x="15717" y="9010"/>
                  <a:pt x="15706" y="9004"/>
                  <a:pt x="15700" y="8998"/>
                </a:cubicBezTo>
                <a:cubicBezTo>
                  <a:pt x="15712" y="8874"/>
                  <a:pt x="15746" y="8754"/>
                  <a:pt x="15729" y="8630"/>
                </a:cubicBezTo>
                <a:lnTo>
                  <a:pt x="15768" y="8630"/>
                </a:lnTo>
                <a:cubicBezTo>
                  <a:pt x="15768" y="8613"/>
                  <a:pt x="15774" y="8584"/>
                  <a:pt x="15780" y="8573"/>
                </a:cubicBezTo>
                <a:cubicBezTo>
                  <a:pt x="15768" y="8562"/>
                  <a:pt x="15757" y="8556"/>
                  <a:pt x="15746" y="8550"/>
                </a:cubicBezTo>
                <a:lnTo>
                  <a:pt x="15740" y="8579"/>
                </a:lnTo>
                <a:cubicBezTo>
                  <a:pt x="15740" y="8567"/>
                  <a:pt x="15734" y="8539"/>
                  <a:pt x="15734" y="8527"/>
                </a:cubicBezTo>
                <a:lnTo>
                  <a:pt x="15734" y="8527"/>
                </a:lnTo>
                <a:cubicBezTo>
                  <a:pt x="15740" y="8533"/>
                  <a:pt x="15751" y="8545"/>
                  <a:pt x="15757" y="8550"/>
                </a:cubicBezTo>
                <a:cubicBezTo>
                  <a:pt x="15763" y="8545"/>
                  <a:pt x="15780" y="8539"/>
                  <a:pt x="15785" y="8533"/>
                </a:cubicBezTo>
                <a:cubicBezTo>
                  <a:pt x="15780" y="8505"/>
                  <a:pt x="15780" y="8482"/>
                  <a:pt x="15780" y="8454"/>
                </a:cubicBezTo>
                <a:lnTo>
                  <a:pt x="15763" y="8448"/>
                </a:lnTo>
                <a:cubicBezTo>
                  <a:pt x="15757" y="8476"/>
                  <a:pt x="15751" y="8499"/>
                  <a:pt x="15734" y="8516"/>
                </a:cubicBezTo>
                <a:cubicBezTo>
                  <a:pt x="15746" y="8493"/>
                  <a:pt x="15746" y="8465"/>
                  <a:pt x="15740" y="8442"/>
                </a:cubicBezTo>
                <a:lnTo>
                  <a:pt x="15785" y="8442"/>
                </a:lnTo>
                <a:lnTo>
                  <a:pt x="15785" y="8369"/>
                </a:lnTo>
                <a:cubicBezTo>
                  <a:pt x="15780" y="8386"/>
                  <a:pt x="15763" y="8420"/>
                  <a:pt x="15751" y="8437"/>
                </a:cubicBezTo>
                <a:cubicBezTo>
                  <a:pt x="15746" y="8414"/>
                  <a:pt x="15746" y="8397"/>
                  <a:pt x="15763" y="8374"/>
                </a:cubicBezTo>
                <a:cubicBezTo>
                  <a:pt x="15746" y="8323"/>
                  <a:pt x="15757" y="8278"/>
                  <a:pt x="15757" y="8227"/>
                </a:cubicBezTo>
                <a:lnTo>
                  <a:pt x="15780" y="8221"/>
                </a:lnTo>
                <a:cubicBezTo>
                  <a:pt x="15774" y="8210"/>
                  <a:pt x="15751" y="8198"/>
                  <a:pt x="15746" y="8187"/>
                </a:cubicBezTo>
                <a:cubicBezTo>
                  <a:pt x="15757" y="8181"/>
                  <a:pt x="15774" y="8181"/>
                  <a:pt x="15791" y="8176"/>
                </a:cubicBezTo>
                <a:cubicBezTo>
                  <a:pt x="15774" y="8159"/>
                  <a:pt x="15763" y="8142"/>
                  <a:pt x="15751" y="8125"/>
                </a:cubicBezTo>
                <a:cubicBezTo>
                  <a:pt x="15751" y="8113"/>
                  <a:pt x="15757" y="8096"/>
                  <a:pt x="15757" y="8079"/>
                </a:cubicBezTo>
                <a:cubicBezTo>
                  <a:pt x="15768" y="8102"/>
                  <a:pt x="15780" y="8119"/>
                  <a:pt x="15797" y="8136"/>
                </a:cubicBezTo>
                <a:lnTo>
                  <a:pt x="15791" y="8079"/>
                </a:lnTo>
                <a:lnTo>
                  <a:pt x="15825" y="8079"/>
                </a:lnTo>
                <a:cubicBezTo>
                  <a:pt x="15814" y="8074"/>
                  <a:pt x="15797" y="8062"/>
                  <a:pt x="15785" y="8051"/>
                </a:cubicBezTo>
                <a:cubicBezTo>
                  <a:pt x="15790" y="8037"/>
                  <a:pt x="15787" y="7993"/>
                  <a:pt x="15805" y="7993"/>
                </a:cubicBezTo>
                <a:close/>
                <a:moveTo>
                  <a:pt x="228" y="8624"/>
                </a:moveTo>
                <a:cubicBezTo>
                  <a:pt x="251" y="8652"/>
                  <a:pt x="228" y="8698"/>
                  <a:pt x="251" y="8726"/>
                </a:cubicBezTo>
                <a:cubicBezTo>
                  <a:pt x="251" y="8998"/>
                  <a:pt x="341" y="9271"/>
                  <a:pt x="341" y="9537"/>
                </a:cubicBezTo>
                <a:cubicBezTo>
                  <a:pt x="307" y="9435"/>
                  <a:pt x="307" y="9333"/>
                  <a:pt x="290" y="9231"/>
                </a:cubicBezTo>
                <a:lnTo>
                  <a:pt x="285" y="9231"/>
                </a:lnTo>
                <a:lnTo>
                  <a:pt x="268" y="9242"/>
                </a:lnTo>
                <a:cubicBezTo>
                  <a:pt x="273" y="9231"/>
                  <a:pt x="279" y="9220"/>
                  <a:pt x="285" y="9214"/>
                </a:cubicBezTo>
                <a:cubicBezTo>
                  <a:pt x="268" y="9067"/>
                  <a:pt x="234" y="8925"/>
                  <a:pt x="239" y="8777"/>
                </a:cubicBezTo>
                <a:lnTo>
                  <a:pt x="239" y="8777"/>
                </a:lnTo>
                <a:cubicBezTo>
                  <a:pt x="234" y="8783"/>
                  <a:pt x="222" y="8783"/>
                  <a:pt x="217" y="8788"/>
                </a:cubicBezTo>
                <a:cubicBezTo>
                  <a:pt x="251" y="8743"/>
                  <a:pt x="222" y="8675"/>
                  <a:pt x="228" y="8624"/>
                </a:cubicBezTo>
                <a:close/>
                <a:moveTo>
                  <a:pt x="15683" y="8647"/>
                </a:moveTo>
                <a:cubicBezTo>
                  <a:pt x="15666" y="8925"/>
                  <a:pt x="15632" y="9203"/>
                  <a:pt x="15587" y="9481"/>
                </a:cubicBezTo>
                <a:cubicBezTo>
                  <a:pt x="15587" y="9509"/>
                  <a:pt x="15587" y="9543"/>
                  <a:pt x="15559" y="9566"/>
                </a:cubicBezTo>
                <a:cubicBezTo>
                  <a:pt x="15604" y="9373"/>
                  <a:pt x="15610" y="9180"/>
                  <a:pt x="15644" y="8987"/>
                </a:cubicBezTo>
                <a:cubicBezTo>
                  <a:pt x="15632" y="8976"/>
                  <a:pt x="15621" y="8970"/>
                  <a:pt x="15610" y="8959"/>
                </a:cubicBezTo>
                <a:cubicBezTo>
                  <a:pt x="15598" y="8981"/>
                  <a:pt x="15593" y="8998"/>
                  <a:pt x="15587" y="9021"/>
                </a:cubicBezTo>
                <a:lnTo>
                  <a:pt x="15581" y="9021"/>
                </a:lnTo>
                <a:cubicBezTo>
                  <a:pt x="15581" y="8981"/>
                  <a:pt x="15581" y="8942"/>
                  <a:pt x="15587" y="8908"/>
                </a:cubicBezTo>
                <a:cubicBezTo>
                  <a:pt x="15587" y="8908"/>
                  <a:pt x="15598" y="8902"/>
                  <a:pt x="15604" y="8902"/>
                </a:cubicBezTo>
                <a:lnTo>
                  <a:pt x="15604" y="8902"/>
                </a:lnTo>
                <a:cubicBezTo>
                  <a:pt x="15604" y="8919"/>
                  <a:pt x="15598" y="8942"/>
                  <a:pt x="15604" y="8959"/>
                </a:cubicBezTo>
                <a:lnTo>
                  <a:pt x="15638" y="8953"/>
                </a:lnTo>
                <a:cubicBezTo>
                  <a:pt x="15655" y="8851"/>
                  <a:pt x="15661" y="8749"/>
                  <a:pt x="15666" y="8647"/>
                </a:cubicBezTo>
                <a:close/>
                <a:moveTo>
                  <a:pt x="351" y="9536"/>
                </a:moveTo>
                <a:cubicBezTo>
                  <a:pt x="355" y="9536"/>
                  <a:pt x="359" y="9536"/>
                  <a:pt x="364" y="9537"/>
                </a:cubicBezTo>
                <a:cubicBezTo>
                  <a:pt x="369" y="9556"/>
                  <a:pt x="366" y="9567"/>
                  <a:pt x="352" y="9567"/>
                </a:cubicBezTo>
                <a:cubicBezTo>
                  <a:pt x="349" y="9567"/>
                  <a:pt x="345" y="9567"/>
                  <a:pt x="341" y="9566"/>
                </a:cubicBezTo>
                <a:cubicBezTo>
                  <a:pt x="332" y="9547"/>
                  <a:pt x="334" y="9536"/>
                  <a:pt x="351" y="9536"/>
                </a:cubicBezTo>
                <a:close/>
                <a:moveTo>
                  <a:pt x="387" y="9390"/>
                </a:moveTo>
                <a:cubicBezTo>
                  <a:pt x="397" y="9410"/>
                  <a:pt x="385" y="9473"/>
                  <a:pt x="412" y="9473"/>
                </a:cubicBezTo>
                <a:cubicBezTo>
                  <a:pt x="416" y="9473"/>
                  <a:pt x="421" y="9472"/>
                  <a:pt x="426" y="9469"/>
                </a:cubicBezTo>
                <a:lnTo>
                  <a:pt x="426" y="9469"/>
                </a:lnTo>
                <a:cubicBezTo>
                  <a:pt x="421" y="9475"/>
                  <a:pt x="409" y="9481"/>
                  <a:pt x="404" y="9486"/>
                </a:cubicBezTo>
                <a:cubicBezTo>
                  <a:pt x="426" y="9560"/>
                  <a:pt x="438" y="9634"/>
                  <a:pt x="426" y="9708"/>
                </a:cubicBezTo>
                <a:cubicBezTo>
                  <a:pt x="409" y="9623"/>
                  <a:pt x="409" y="9532"/>
                  <a:pt x="381" y="9452"/>
                </a:cubicBezTo>
                <a:cubicBezTo>
                  <a:pt x="370" y="9430"/>
                  <a:pt x="375" y="9413"/>
                  <a:pt x="387" y="9390"/>
                </a:cubicBezTo>
                <a:close/>
                <a:moveTo>
                  <a:pt x="15570" y="9571"/>
                </a:moveTo>
                <a:lnTo>
                  <a:pt x="15570" y="9571"/>
                </a:lnTo>
                <a:cubicBezTo>
                  <a:pt x="15564" y="9662"/>
                  <a:pt x="15536" y="9759"/>
                  <a:pt x="15524" y="9855"/>
                </a:cubicBezTo>
                <a:cubicBezTo>
                  <a:pt x="15513" y="9759"/>
                  <a:pt x="15547" y="9662"/>
                  <a:pt x="15570" y="9571"/>
                </a:cubicBezTo>
                <a:close/>
                <a:moveTo>
                  <a:pt x="353" y="9571"/>
                </a:moveTo>
                <a:lnTo>
                  <a:pt x="353" y="9571"/>
                </a:lnTo>
                <a:cubicBezTo>
                  <a:pt x="381" y="9600"/>
                  <a:pt x="381" y="9645"/>
                  <a:pt x="387" y="9679"/>
                </a:cubicBezTo>
                <a:cubicBezTo>
                  <a:pt x="398" y="9747"/>
                  <a:pt x="426" y="9810"/>
                  <a:pt x="415" y="9878"/>
                </a:cubicBezTo>
                <a:cubicBezTo>
                  <a:pt x="375" y="9787"/>
                  <a:pt x="370" y="9674"/>
                  <a:pt x="353" y="9571"/>
                </a:cubicBezTo>
                <a:close/>
                <a:moveTo>
                  <a:pt x="971" y="9764"/>
                </a:moveTo>
                <a:cubicBezTo>
                  <a:pt x="982" y="9798"/>
                  <a:pt x="994" y="9832"/>
                  <a:pt x="1005" y="9867"/>
                </a:cubicBezTo>
                <a:cubicBezTo>
                  <a:pt x="1000" y="9872"/>
                  <a:pt x="994" y="9872"/>
                  <a:pt x="988" y="9878"/>
                </a:cubicBezTo>
                <a:cubicBezTo>
                  <a:pt x="982" y="9838"/>
                  <a:pt x="977" y="9804"/>
                  <a:pt x="971" y="9770"/>
                </a:cubicBezTo>
                <a:lnTo>
                  <a:pt x="971" y="9764"/>
                </a:lnTo>
                <a:close/>
                <a:moveTo>
                  <a:pt x="14980" y="9827"/>
                </a:moveTo>
                <a:lnTo>
                  <a:pt x="14980" y="9827"/>
                </a:lnTo>
                <a:cubicBezTo>
                  <a:pt x="14974" y="9849"/>
                  <a:pt x="14968" y="9872"/>
                  <a:pt x="14968" y="9895"/>
                </a:cubicBezTo>
                <a:cubicBezTo>
                  <a:pt x="14968" y="9889"/>
                  <a:pt x="14968" y="9884"/>
                  <a:pt x="14968" y="9878"/>
                </a:cubicBezTo>
                <a:cubicBezTo>
                  <a:pt x="14968" y="9861"/>
                  <a:pt x="14974" y="9844"/>
                  <a:pt x="14980" y="9827"/>
                </a:cubicBezTo>
                <a:close/>
                <a:moveTo>
                  <a:pt x="15451" y="9901"/>
                </a:moveTo>
                <a:lnTo>
                  <a:pt x="15451" y="9901"/>
                </a:lnTo>
                <a:cubicBezTo>
                  <a:pt x="15473" y="9906"/>
                  <a:pt x="15462" y="9940"/>
                  <a:pt x="15445" y="9946"/>
                </a:cubicBezTo>
                <a:cubicBezTo>
                  <a:pt x="15422" y="9940"/>
                  <a:pt x="15434" y="9906"/>
                  <a:pt x="15451" y="9901"/>
                </a:cubicBezTo>
                <a:close/>
                <a:moveTo>
                  <a:pt x="824" y="10042"/>
                </a:moveTo>
                <a:lnTo>
                  <a:pt x="824" y="10042"/>
                </a:lnTo>
                <a:cubicBezTo>
                  <a:pt x="841" y="10059"/>
                  <a:pt x="835" y="10071"/>
                  <a:pt x="818" y="10076"/>
                </a:cubicBezTo>
                <a:cubicBezTo>
                  <a:pt x="801" y="10059"/>
                  <a:pt x="801" y="10048"/>
                  <a:pt x="824" y="10042"/>
                </a:cubicBezTo>
                <a:close/>
                <a:moveTo>
                  <a:pt x="15519" y="9867"/>
                </a:moveTo>
                <a:lnTo>
                  <a:pt x="15519" y="9867"/>
                </a:lnTo>
                <a:cubicBezTo>
                  <a:pt x="15496" y="9991"/>
                  <a:pt x="15468" y="10110"/>
                  <a:pt x="15434" y="10235"/>
                </a:cubicBezTo>
                <a:cubicBezTo>
                  <a:pt x="15428" y="10110"/>
                  <a:pt x="15473" y="9980"/>
                  <a:pt x="15519" y="9867"/>
                </a:cubicBezTo>
                <a:close/>
                <a:moveTo>
                  <a:pt x="14900" y="10167"/>
                </a:moveTo>
                <a:cubicBezTo>
                  <a:pt x="14900" y="10196"/>
                  <a:pt x="14895" y="10224"/>
                  <a:pt x="14889" y="10247"/>
                </a:cubicBezTo>
                <a:lnTo>
                  <a:pt x="14866" y="10247"/>
                </a:lnTo>
                <a:cubicBezTo>
                  <a:pt x="14872" y="10218"/>
                  <a:pt x="14883" y="10196"/>
                  <a:pt x="14900" y="10167"/>
                </a:cubicBezTo>
                <a:close/>
                <a:moveTo>
                  <a:pt x="557" y="10184"/>
                </a:moveTo>
                <a:lnTo>
                  <a:pt x="557" y="10184"/>
                </a:lnTo>
                <a:cubicBezTo>
                  <a:pt x="574" y="10190"/>
                  <a:pt x="585" y="10196"/>
                  <a:pt x="597" y="10201"/>
                </a:cubicBezTo>
                <a:cubicBezTo>
                  <a:pt x="591" y="10207"/>
                  <a:pt x="580" y="10218"/>
                  <a:pt x="568" y="10224"/>
                </a:cubicBezTo>
                <a:cubicBezTo>
                  <a:pt x="580" y="10241"/>
                  <a:pt x="585" y="10264"/>
                  <a:pt x="591" y="10281"/>
                </a:cubicBezTo>
                <a:lnTo>
                  <a:pt x="574" y="10281"/>
                </a:lnTo>
                <a:cubicBezTo>
                  <a:pt x="568" y="10247"/>
                  <a:pt x="563" y="10213"/>
                  <a:pt x="557" y="10184"/>
                </a:cubicBezTo>
                <a:close/>
                <a:moveTo>
                  <a:pt x="886" y="10281"/>
                </a:moveTo>
                <a:lnTo>
                  <a:pt x="886" y="10281"/>
                </a:lnTo>
                <a:cubicBezTo>
                  <a:pt x="903" y="10292"/>
                  <a:pt x="909" y="10320"/>
                  <a:pt x="897" y="10337"/>
                </a:cubicBezTo>
                <a:cubicBezTo>
                  <a:pt x="875" y="10337"/>
                  <a:pt x="863" y="10286"/>
                  <a:pt x="886" y="10281"/>
                </a:cubicBezTo>
                <a:close/>
                <a:moveTo>
                  <a:pt x="15343" y="10332"/>
                </a:moveTo>
                <a:cubicBezTo>
                  <a:pt x="15366" y="10337"/>
                  <a:pt x="15366" y="10349"/>
                  <a:pt x="15349" y="10360"/>
                </a:cubicBezTo>
                <a:cubicBezTo>
                  <a:pt x="15326" y="10354"/>
                  <a:pt x="15326" y="10343"/>
                  <a:pt x="15343" y="10332"/>
                </a:cubicBezTo>
                <a:close/>
                <a:moveTo>
                  <a:pt x="636" y="10326"/>
                </a:moveTo>
                <a:lnTo>
                  <a:pt x="636" y="10326"/>
                </a:lnTo>
                <a:cubicBezTo>
                  <a:pt x="631" y="10332"/>
                  <a:pt x="619" y="10349"/>
                  <a:pt x="614" y="10354"/>
                </a:cubicBezTo>
                <a:cubicBezTo>
                  <a:pt x="625" y="10366"/>
                  <a:pt x="642" y="10382"/>
                  <a:pt x="648" y="10388"/>
                </a:cubicBezTo>
                <a:lnTo>
                  <a:pt x="648" y="10388"/>
                </a:lnTo>
                <a:cubicBezTo>
                  <a:pt x="617" y="10386"/>
                  <a:pt x="602" y="10370"/>
                  <a:pt x="602" y="10343"/>
                </a:cubicBezTo>
                <a:cubicBezTo>
                  <a:pt x="608" y="10337"/>
                  <a:pt x="631" y="10332"/>
                  <a:pt x="636" y="10326"/>
                </a:cubicBezTo>
                <a:close/>
                <a:moveTo>
                  <a:pt x="15313" y="10426"/>
                </a:moveTo>
                <a:cubicBezTo>
                  <a:pt x="15315" y="10426"/>
                  <a:pt x="15318" y="10427"/>
                  <a:pt x="15320" y="10428"/>
                </a:cubicBezTo>
                <a:cubicBezTo>
                  <a:pt x="15341" y="10439"/>
                  <a:pt x="15324" y="10463"/>
                  <a:pt x="15308" y="10463"/>
                </a:cubicBezTo>
                <a:cubicBezTo>
                  <a:pt x="15306" y="10463"/>
                  <a:pt x="15305" y="10463"/>
                  <a:pt x="15303" y="10462"/>
                </a:cubicBezTo>
                <a:cubicBezTo>
                  <a:pt x="15289" y="10452"/>
                  <a:pt x="15299" y="10426"/>
                  <a:pt x="15313" y="10426"/>
                </a:cubicBezTo>
                <a:close/>
                <a:moveTo>
                  <a:pt x="466" y="10508"/>
                </a:moveTo>
                <a:cubicBezTo>
                  <a:pt x="467" y="10508"/>
                  <a:pt x="467" y="10509"/>
                  <a:pt x="468" y="10509"/>
                </a:cubicBezTo>
                <a:lnTo>
                  <a:pt x="468" y="10509"/>
                </a:lnTo>
                <a:cubicBezTo>
                  <a:pt x="468" y="10509"/>
                  <a:pt x="467" y="10508"/>
                  <a:pt x="466" y="10508"/>
                </a:cubicBezTo>
                <a:close/>
                <a:moveTo>
                  <a:pt x="15303" y="10485"/>
                </a:moveTo>
                <a:cubicBezTo>
                  <a:pt x="15303" y="10513"/>
                  <a:pt x="15298" y="10547"/>
                  <a:pt x="15292" y="10576"/>
                </a:cubicBezTo>
                <a:lnTo>
                  <a:pt x="15269" y="10576"/>
                </a:lnTo>
                <a:cubicBezTo>
                  <a:pt x="15275" y="10542"/>
                  <a:pt x="15280" y="10513"/>
                  <a:pt x="15303" y="10485"/>
                </a:cubicBezTo>
                <a:close/>
                <a:moveTo>
                  <a:pt x="614" y="10406"/>
                </a:moveTo>
                <a:cubicBezTo>
                  <a:pt x="636" y="10406"/>
                  <a:pt x="642" y="10423"/>
                  <a:pt x="653" y="10440"/>
                </a:cubicBezTo>
                <a:lnTo>
                  <a:pt x="682" y="10440"/>
                </a:lnTo>
                <a:cubicBezTo>
                  <a:pt x="676" y="10451"/>
                  <a:pt x="665" y="10468"/>
                  <a:pt x="659" y="10479"/>
                </a:cubicBezTo>
                <a:cubicBezTo>
                  <a:pt x="665" y="10479"/>
                  <a:pt x="682" y="10474"/>
                  <a:pt x="687" y="10474"/>
                </a:cubicBezTo>
                <a:lnTo>
                  <a:pt x="687" y="10474"/>
                </a:lnTo>
                <a:cubicBezTo>
                  <a:pt x="660" y="10501"/>
                  <a:pt x="668" y="10523"/>
                  <a:pt x="686" y="10523"/>
                </a:cubicBezTo>
                <a:cubicBezTo>
                  <a:pt x="695" y="10523"/>
                  <a:pt x="705" y="10518"/>
                  <a:pt x="716" y="10508"/>
                </a:cubicBezTo>
                <a:cubicBezTo>
                  <a:pt x="722" y="10519"/>
                  <a:pt x="727" y="10530"/>
                  <a:pt x="727" y="10542"/>
                </a:cubicBezTo>
                <a:lnTo>
                  <a:pt x="676" y="10542"/>
                </a:lnTo>
                <a:cubicBezTo>
                  <a:pt x="687" y="10559"/>
                  <a:pt x="687" y="10581"/>
                  <a:pt x="676" y="10598"/>
                </a:cubicBezTo>
                <a:cubicBezTo>
                  <a:pt x="665" y="10530"/>
                  <a:pt x="631" y="10468"/>
                  <a:pt x="614" y="10406"/>
                </a:cubicBezTo>
                <a:close/>
                <a:moveTo>
                  <a:pt x="15265" y="10598"/>
                </a:moveTo>
                <a:cubicBezTo>
                  <a:pt x="15267" y="10598"/>
                  <a:pt x="15268" y="10598"/>
                  <a:pt x="15269" y="10598"/>
                </a:cubicBezTo>
                <a:cubicBezTo>
                  <a:pt x="15280" y="10609"/>
                  <a:pt x="15271" y="10639"/>
                  <a:pt x="15256" y="10639"/>
                </a:cubicBezTo>
                <a:cubicBezTo>
                  <a:pt x="15255" y="10639"/>
                  <a:pt x="15253" y="10639"/>
                  <a:pt x="15252" y="10638"/>
                </a:cubicBezTo>
                <a:cubicBezTo>
                  <a:pt x="15236" y="10628"/>
                  <a:pt x="15250" y="10598"/>
                  <a:pt x="15265" y="10598"/>
                </a:cubicBezTo>
                <a:close/>
                <a:moveTo>
                  <a:pt x="733" y="10706"/>
                </a:moveTo>
                <a:cubicBezTo>
                  <a:pt x="744" y="10746"/>
                  <a:pt x="761" y="10786"/>
                  <a:pt x="767" y="10825"/>
                </a:cubicBezTo>
                <a:cubicBezTo>
                  <a:pt x="750" y="10803"/>
                  <a:pt x="739" y="10774"/>
                  <a:pt x="727" y="10746"/>
                </a:cubicBezTo>
                <a:cubicBezTo>
                  <a:pt x="727" y="10735"/>
                  <a:pt x="733" y="10718"/>
                  <a:pt x="733" y="10706"/>
                </a:cubicBezTo>
                <a:close/>
                <a:moveTo>
                  <a:pt x="15383" y="10400"/>
                </a:moveTo>
                <a:lnTo>
                  <a:pt x="15383" y="10400"/>
                </a:lnTo>
                <a:cubicBezTo>
                  <a:pt x="15343" y="10564"/>
                  <a:pt x="15292" y="10735"/>
                  <a:pt x="15224" y="10893"/>
                </a:cubicBezTo>
                <a:cubicBezTo>
                  <a:pt x="15241" y="10752"/>
                  <a:pt x="15315" y="10627"/>
                  <a:pt x="15343" y="10485"/>
                </a:cubicBezTo>
                <a:cubicBezTo>
                  <a:pt x="15349" y="10451"/>
                  <a:pt x="15366" y="10423"/>
                  <a:pt x="15383" y="10400"/>
                </a:cubicBezTo>
                <a:close/>
                <a:moveTo>
                  <a:pt x="15224" y="10661"/>
                </a:moveTo>
                <a:lnTo>
                  <a:pt x="15252" y="10684"/>
                </a:lnTo>
                <a:cubicBezTo>
                  <a:pt x="15218" y="10763"/>
                  <a:pt x="15212" y="10854"/>
                  <a:pt x="15161" y="10922"/>
                </a:cubicBezTo>
                <a:cubicBezTo>
                  <a:pt x="15178" y="10837"/>
                  <a:pt x="15229" y="10757"/>
                  <a:pt x="15224" y="10661"/>
                </a:cubicBezTo>
                <a:close/>
                <a:moveTo>
                  <a:pt x="409" y="9884"/>
                </a:moveTo>
                <a:lnTo>
                  <a:pt x="409" y="9884"/>
                </a:lnTo>
                <a:cubicBezTo>
                  <a:pt x="443" y="9901"/>
                  <a:pt x="438" y="9946"/>
                  <a:pt x="449" y="9974"/>
                </a:cubicBezTo>
                <a:cubicBezTo>
                  <a:pt x="529" y="10258"/>
                  <a:pt x="619" y="10542"/>
                  <a:pt x="710" y="10820"/>
                </a:cubicBezTo>
                <a:cubicBezTo>
                  <a:pt x="733" y="10882"/>
                  <a:pt x="773" y="10945"/>
                  <a:pt x="784" y="11013"/>
                </a:cubicBezTo>
                <a:cubicBezTo>
                  <a:pt x="727" y="10928"/>
                  <a:pt x="716" y="10808"/>
                  <a:pt x="642" y="10735"/>
                </a:cubicBezTo>
                <a:cubicBezTo>
                  <a:pt x="648" y="10729"/>
                  <a:pt x="659" y="10729"/>
                  <a:pt x="665" y="10723"/>
                </a:cubicBezTo>
                <a:cubicBezTo>
                  <a:pt x="580" y="10508"/>
                  <a:pt x="517" y="10281"/>
                  <a:pt x="455" y="10054"/>
                </a:cubicBezTo>
                <a:cubicBezTo>
                  <a:pt x="455" y="10059"/>
                  <a:pt x="449" y="10059"/>
                  <a:pt x="443" y="10059"/>
                </a:cubicBezTo>
                <a:cubicBezTo>
                  <a:pt x="455" y="9997"/>
                  <a:pt x="421" y="9940"/>
                  <a:pt x="409" y="9884"/>
                </a:cubicBezTo>
                <a:close/>
                <a:moveTo>
                  <a:pt x="15131" y="10982"/>
                </a:moveTo>
                <a:cubicBezTo>
                  <a:pt x="15133" y="10982"/>
                  <a:pt x="15136" y="10983"/>
                  <a:pt x="15139" y="10984"/>
                </a:cubicBezTo>
                <a:cubicBezTo>
                  <a:pt x="15154" y="10994"/>
                  <a:pt x="15142" y="11026"/>
                  <a:pt x="15128" y="11026"/>
                </a:cubicBezTo>
                <a:cubicBezTo>
                  <a:pt x="15126" y="11026"/>
                  <a:pt x="15124" y="11025"/>
                  <a:pt x="15122" y="11024"/>
                </a:cubicBezTo>
                <a:cubicBezTo>
                  <a:pt x="15107" y="11014"/>
                  <a:pt x="15114" y="10982"/>
                  <a:pt x="15131" y="10982"/>
                </a:cubicBezTo>
                <a:close/>
                <a:moveTo>
                  <a:pt x="791" y="11020"/>
                </a:moveTo>
                <a:cubicBezTo>
                  <a:pt x="794" y="11020"/>
                  <a:pt x="797" y="11021"/>
                  <a:pt x="801" y="11024"/>
                </a:cubicBezTo>
                <a:cubicBezTo>
                  <a:pt x="820" y="11033"/>
                  <a:pt x="815" y="11062"/>
                  <a:pt x="800" y="11062"/>
                </a:cubicBezTo>
                <a:cubicBezTo>
                  <a:pt x="797" y="11062"/>
                  <a:pt x="793" y="11061"/>
                  <a:pt x="790" y="11058"/>
                </a:cubicBezTo>
                <a:cubicBezTo>
                  <a:pt x="780" y="11049"/>
                  <a:pt x="779" y="11020"/>
                  <a:pt x="791" y="11020"/>
                </a:cubicBezTo>
                <a:close/>
                <a:moveTo>
                  <a:pt x="707" y="11060"/>
                </a:moveTo>
                <a:cubicBezTo>
                  <a:pt x="724" y="11060"/>
                  <a:pt x="742" y="11066"/>
                  <a:pt x="756" y="11069"/>
                </a:cubicBezTo>
                <a:cubicBezTo>
                  <a:pt x="744" y="11069"/>
                  <a:pt x="716" y="11069"/>
                  <a:pt x="704" y="11075"/>
                </a:cubicBezTo>
                <a:cubicBezTo>
                  <a:pt x="716" y="11092"/>
                  <a:pt x="722" y="11109"/>
                  <a:pt x="733" y="11132"/>
                </a:cubicBezTo>
                <a:lnTo>
                  <a:pt x="687" y="11126"/>
                </a:lnTo>
                <a:lnTo>
                  <a:pt x="687" y="11120"/>
                </a:lnTo>
                <a:cubicBezTo>
                  <a:pt x="676" y="11103"/>
                  <a:pt x="670" y="11086"/>
                  <a:pt x="676" y="11069"/>
                </a:cubicBezTo>
                <a:cubicBezTo>
                  <a:pt x="685" y="11063"/>
                  <a:pt x="696" y="11060"/>
                  <a:pt x="707" y="11060"/>
                </a:cubicBezTo>
                <a:close/>
                <a:moveTo>
                  <a:pt x="1147" y="11007"/>
                </a:moveTo>
                <a:cubicBezTo>
                  <a:pt x="1170" y="11064"/>
                  <a:pt x="1198" y="11115"/>
                  <a:pt x="1226" y="11166"/>
                </a:cubicBezTo>
                <a:cubicBezTo>
                  <a:pt x="1175" y="11132"/>
                  <a:pt x="1170" y="11064"/>
                  <a:pt x="1136" y="11013"/>
                </a:cubicBezTo>
                <a:lnTo>
                  <a:pt x="1147" y="11007"/>
                </a:lnTo>
                <a:close/>
                <a:moveTo>
                  <a:pt x="928" y="11167"/>
                </a:moveTo>
                <a:cubicBezTo>
                  <a:pt x="934" y="11167"/>
                  <a:pt x="939" y="11173"/>
                  <a:pt x="943" y="11183"/>
                </a:cubicBezTo>
                <a:cubicBezTo>
                  <a:pt x="938" y="11190"/>
                  <a:pt x="933" y="11193"/>
                  <a:pt x="929" y="11193"/>
                </a:cubicBezTo>
                <a:cubicBezTo>
                  <a:pt x="923" y="11193"/>
                  <a:pt x="918" y="11187"/>
                  <a:pt x="914" y="11177"/>
                </a:cubicBezTo>
                <a:cubicBezTo>
                  <a:pt x="919" y="11170"/>
                  <a:pt x="924" y="11167"/>
                  <a:pt x="928" y="11167"/>
                </a:cubicBezTo>
                <a:close/>
                <a:moveTo>
                  <a:pt x="1226" y="11177"/>
                </a:moveTo>
                <a:cubicBezTo>
                  <a:pt x="1232" y="11183"/>
                  <a:pt x="1238" y="11194"/>
                  <a:pt x="1238" y="11200"/>
                </a:cubicBezTo>
                <a:cubicBezTo>
                  <a:pt x="1238" y="11206"/>
                  <a:pt x="1232" y="11211"/>
                  <a:pt x="1232" y="11217"/>
                </a:cubicBezTo>
                <a:cubicBezTo>
                  <a:pt x="1226" y="11206"/>
                  <a:pt x="1221" y="11194"/>
                  <a:pt x="1215" y="11183"/>
                </a:cubicBezTo>
                <a:cubicBezTo>
                  <a:pt x="1221" y="11177"/>
                  <a:pt x="1226" y="11177"/>
                  <a:pt x="1226" y="11177"/>
                </a:cubicBezTo>
                <a:close/>
                <a:moveTo>
                  <a:pt x="1459" y="11177"/>
                </a:moveTo>
                <a:lnTo>
                  <a:pt x="1459" y="11177"/>
                </a:lnTo>
                <a:cubicBezTo>
                  <a:pt x="1476" y="11189"/>
                  <a:pt x="1482" y="11200"/>
                  <a:pt x="1482" y="11223"/>
                </a:cubicBezTo>
                <a:cubicBezTo>
                  <a:pt x="1484" y="11236"/>
                  <a:pt x="1483" y="11241"/>
                  <a:pt x="1479" y="11241"/>
                </a:cubicBezTo>
                <a:cubicBezTo>
                  <a:pt x="1467" y="11241"/>
                  <a:pt x="1433" y="11186"/>
                  <a:pt x="1459" y="11177"/>
                </a:cubicBezTo>
                <a:close/>
                <a:moveTo>
                  <a:pt x="1238" y="11228"/>
                </a:moveTo>
                <a:lnTo>
                  <a:pt x="1238" y="11228"/>
                </a:lnTo>
                <a:cubicBezTo>
                  <a:pt x="1243" y="11228"/>
                  <a:pt x="1249" y="11234"/>
                  <a:pt x="1255" y="11234"/>
                </a:cubicBezTo>
                <a:cubicBezTo>
                  <a:pt x="1255" y="11240"/>
                  <a:pt x="1249" y="11245"/>
                  <a:pt x="1249" y="11251"/>
                </a:cubicBezTo>
                <a:cubicBezTo>
                  <a:pt x="1243" y="11245"/>
                  <a:pt x="1243" y="11234"/>
                  <a:pt x="1238" y="11228"/>
                </a:cubicBezTo>
                <a:close/>
                <a:moveTo>
                  <a:pt x="955" y="11219"/>
                </a:moveTo>
                <a:cubicBezTo>
                  <a:pt x="964" y="11219"/>
                  <a:pt x="971" y="11224"/>
                  <a:pt x="971" y="11234"/>
                </a:cubicBezTo>
                <a:cubicBezTo>
                  <a:pt x="974" y="11247"/>
                  <a:pt x="963" y="11254"/>
                  <a:pt x="953" y="11254"/>
                </a:cubicBezTo>
                <a:cubicBezTo>
                  <a:pt x="945" y="11254"/>
                  <a:pt x="937" y="11250"/>
                  <a:pt x="937" y="11240"/>
                </a:cubicBezTo>
                <a:cubicBezTo>
                  <a:pt x="934" y="11227"/>
                  <a:pt x="945" y="11219"/>
                  <a:pt x="955" y="11219"/>
                </a:cubicBezTo>
                <a:close/>
                <a:moveTo>
                  <a:pt x="14551" y="11243"/>
                </a:moveTo>
                <a:cubicBezTo>
                  <a:pt x="14554" y="11243"/>
                  <a:pt x="14557" y="11243"/>
                  <a:pt x="14560" y="11245"/>
                </a:cubicBezTo>
                <a:cubicBezTo>
                  <a:pt x="14574" y="11259"/>
                  <a:pt x="14558" y="11284"/>
                  <a:pt x="14542" y="11284"/>
                </a:cubicBezTo>
                <a:cubicBezTo>
                  <a:pt x="14538" y="11284"/>
                  <a:pt x="14535" y="11283"/>
                  <a:pt x="14532" y="11279"/>
                </a:cubicBezTo>
                <a:cubicBezTo>
                  <a:pt x="14517" y="11265"/>
                  <a:pt x="14535" y="11243"/>
                  <a:pt x="14551" y="11243"/>
                </a:cubicBezTo>
                <a:close/>
                <a:moveTo>
                  <a:pt x="716" y="11135"/>
                </a:moveTo>
                <a:cubicBezTo>
                  <a:pt x="729" y="11135"/>
                  <a:pt x="740" y="11143"/>
                  <a:pt x="744" y="11160"/>
                </a:cubicBezTo>
                <a:cubicBezTo>
                  <a:pt x="767" y="11200"/>
                  <a:pt x="778" y="11245"/>
                  <a:pt x="807" y="11285"/>
                </a:cubicBezTo>
                <a:cubicBezTo>
                  <a:pt x="804" y="11286"/>
                  <a:pt x="802" y="11286"/>
                  <a:pt x="800" y="11286"/>
                </a:cubicBezTo>
                <a:cubicBezTo>
                  <a:pt x="781" y="11286"/>
                  <a:pt x="771" y="11267"/>
                  <a:pt x="761" y="11262"/>
                </a:cubicBezTo>
                <a:cubicBezTo>
                  <a:pt x="756" y="11262"/>
                  <a:pt x="744" y="11268"/>
                  <a:pt x="744" y="11268"/>
                </a:cubicBezTo>
                <a:cubicBezTo>
                  <a:pt x="739" y="11223"/>
                  <a:pt x="704" y="11177"/>
                  <a:pt x="704" y="11137"/>
                </a:cubicBezTo>
                <a:cubicBezTo>
                  <a:pt x="708" y="11136"/>
                  <a:pt x="713" y="11135"/>
                  <a:pt x="716" y="11135"/>
                </a:cubicBezTo>
                <a:close/>
                <a:moveTo>
                  <a:pt x="755" y="11282"/>
                </a:moveTo>
                <a:cubicBezTo>
                  <a:pt x="768" y="11282"/>
                  <a:pt x="786" y="11302"/>
                  <a:pt x="767" y="11313"/>
                </a:cubicBezTo>
                <a:cubicBezTo>
                  <a:pt x="761" y="11308"/>
                  <a:pt x="750" y="11302"/>
                  <a:pt x="744" y="11296"/>
                </a:cubicBezTo>
                <a:cubicBezTo>
                  <a:pt x="744" y="11286"/>
                  <a:pt x="749" y="11282"/>
                  <a:pt x="755" y="11282"/>
                </a:cubicBezTo>
                <a:close/>
                <a:moveTo>
                  <a:pt x="1283" y="11296"/>
                </a:moveTo>
                <a:cubicBezTo>
                  <a:pt x="1289" y="11308"/>
                  <a:pt x="1295" y="11325"/>
                  <a:pt x="1306" y="11336"/>
                </a:cubicBezTo>
                <a:lnTo>
                  <a:pt x="1300" y="11336"/>
                </a:lnTo>
                <a:cubicBezTo>
                  <a:pt x="1300" y="11336"/>
                  <a:pt x="1295" y="11336"/>
                  <a:pt x="1289" y="11330"/>
                </a:cubicBezTo>
                <a:lnTo>
                  <a:pt x="1278" y="11308"/>
                </a:lnTo>
                <a:lnTo>
                  <a:pt x="1278" y="11296"/>
                </a:lnTo>
                <a:close/>
                <a:moveTo>
                  <a:pt x="756" y="11397"/>
                </a:moveTo>
                <a:lnTo>
                  <a:pt x="756" y="11397"/>
                </a:lnTo>
                <a:cubicBezTo>
                  <a:pt x="756" y="11397"/>
                  <a:pt x="756" y="11398"/>
                  <a:pt x="756" y="11398"/>
                </a:cubicBezTo>
                <a:cubicBezTo>
                  <a:pt x="756" y="11399"/>
                  <a:pt x="757" y="11399"/>
                  <a:pt x="758" y="11400"/>
                </a:cubicBezTo>
                <a:lnTo>
                  <a:pt x="758" y="11400"/>
                </a:lnTo>
                <a:cubicBezTo>
                  <a:pt x="757" y="11399"/>
                  <a:pt x="756" y="11398"/>
                  <a:pt x="756" y="11397"/>
                </a:cubicBezTo>
                <a:close/>
                <a:moveTo>
                  <a:pt x="948" y="11257"/>
                </a:moveTo>
                <a:cubicBezTo>
                  <a:pt x="1005" y="11285"/>
                  <a:pt x="1022" y="11342"/>
                  <a:pt x="1056" y="11387"/>
                </a:cubicBezTo>
                <a:cubicBezTo>
                  <a:pt x="1045" y="11393"/>
                  <a:pt x="1034" y="11398"/>
                  <a:pt x="1017" y="11404"/>
                </a:cubicBezTo>
                <a:cubicBezTo>
                  <a:pt x="994" y="11359"/>
                  <a:pt x="965" y="11308"/>
                  <a:pt x="948" y="11257"/>
                </a:cubicBezTo>
                <a:close/>
                <a:moveTo>
                  <a:pt x="1312" y="11353"/>
                </a:moveTo>
                <a:cubicBezTo>
                  <a:pt x="1317" y="11364"/>
                  <a:pt x="1323" y="11376"/>
                  <a:pt x="1323" y="11387"/>
                </a:cubicBezTo>
                <a:lnTo>
                  <a:pt x="1329" y="11387"/>
                </a:lnTo>
                <a:lnTo>
                  <a:pt x="1323" y="11410"/>
                </a:lnTo>
                <a:cubicBezTo>
                  <a:pt x="1317" y="11393"/>
                  <a:pt x="1312" y="11381"/>
                  <a:pt x="1306" y="11364"/>
                </a:cubicBezTo>
                <a:cubicBezTo>
                  <a:pt x="1306" y="11364"/>
                  <a:pt x="1306" y="11359"/>
                  <a:pt x="1312" y="11353"/>
                </a:cubicBezTo>
                <a:close/>
                <a:moveTo>
                  <a:pt x="1051" y="11415"/>
                </a:moveTo>
                <a:cubicBezTo>
                  <a:pt x="1056" y="11415"/>
                  <a:pt x="1068" y="11427"/>
                  <a:pt x="1073" y="11432"/>
                </a:cubicBezTo>
                <a:cubicBezTo>
                  <a:pt x="1073" y="11446"/>
                  <a:pt x="1068" y="11451"/>
                  <a:pt x="1061" y="11451"/>
                </a:cubicBezTo>
                <a:cubicBezTo>
                  <a:pt x="1045" y="11451"/>
                  <a:pt x="1023" y="11423"/>
                  <a:pt x="1051" y="11415"/>
                </a:cubicBezTo>
                <a:close/>
                <a:moveTo>
                  <a:pt x="1113" y="11523"/>
                </a:moveTo>
                <a:cubicBezTo>
                  <a:pt x="1124" y="11546"/>
                  <a:pt x="1119" y="11552"/>
                  <a:pt x="1096" y="11552"/>
                </a:cubicBezTo>
                <a:cubicBezTo>
                  <a:pt x="1085" y="11529"/>
                  <a:pt x="1096" y="11523"/>
                  <a:pt x="1113" y="11523"/>
                </a:cubicBezTo>
                <a:close/>
                <a:moveTo>
                  <a:pt x="1346" y="11427"/>
                </a:moveTo>
                <a:cubicBezTo>
                  <a:pt x="1374" y="11478"/>
                  <a:pt x="1402" y="11529"/>
                  <a:pt x="1425" y="11580"/>
                </a:cubicBezTo>
                <a:lnTo>
                  <a:pt x="1431" y="11580"/>
                </a:lnTo>
                <a:cubicBezTo>
                  <a:pt x="1431" y="11580"/>
                  <a:pt x="1425" y="11586"/>
                  <a:pt x="1419" y="11586"/>
                </a:cubicBezTo>
                <a:cubicBezTo>
                  <a:pt x="1408" y="11557"/>
                  <a:pt x="1397" y="11529"/>
                  <a:pt x="1374" y="11512"/>
                </a:cubicBezTo>
                <a:cubicBezTo>
                  <a:pt x="1363" y="11489"/>
                  <a:pt x="1351" y="11467"/>
                  <a:pt x="1340" y="11438"/>
                </a:cubicBezTo>
                <a:cubicBezTo>
                  <a:pt x="1340" y="11438"/>
                  <a:pt x="1340" y="11432"/>
                  <a:pt x="1346" y="11427"/>
                </a:cubicBezTo>
                <a:close/>
                <a:moveTo>
                  <a:pt x="758" y="11400"/>
                </a:moveTo>
                <a:cubicBezTo>
                  <a:pt x="776" y="11420"/>
                  <a:pt x="798" y="11435"/>
                  <a:pt x="829" y="11444"/>
                </a:cubicBezTo>
                <a:cubicBezTo>
                  <a:pt x="818" y="11449"/>
                  <a:pt x="801" y="11461"/>
                  <a:pt x="795" y="11467"/>
                </a:cubicBezTo>
                <a:lnTo>
                  <a:pt x="835" y="11467"/>
                </a:lnTo>
                <a:cubicBezTo>
                  <a:pt x="835" y="11484"/>
                  <a:pt x="807" y="11518"/>
                  <a:pt x="841" y="11529"/>
                </a:cubicBezTo>
                <a:cubicBezTo>
                  <a:pt x="858" y="11557"/>
                  <a:pt x="869" y="11591"/>
                  <a:pt x="886" y="11625"/>
                </a:cubicBezTo>
                <a:cubicBezTo>
                  <a:pt x="886" y="11586"/>
                  <a:pt x="880" y="11546"/>
                  <a:pt x="869" y="11506"/>
                </a:cubicBezTo>
                <a:cubicBezTo>
                  <a:pt x="858" y="11506"/>
                  <a:pt x="841" y="11512"/>
                  <a:pt x="829" y="11512"/>
                </a:cubicBezTo>
                <a:cubicBezTo>
                  <a:pt x="852" y="11484"/>
                  <a:pt x="852" y="11455"/>
                  <a:pt x="818" y="11432"/>
                </a:cubicBezTo>
                <a:lnTo>
                  <a:pt x="846" y="11427"/>
                </a:lnTo>
                <a:cubicBezTo>
                  <a:pt x="819" y="11421"/>
                  <a:pt x="786" y="11416"/>
                  <a:pt x="758" y="11400"/>
                </a:cubicBezTo>
                <a:close/>
                <a:moveTo>
                  <a:pt x="1140" y="11596"/>
                </a:moveTo>
                <a:cubicBezTo>
                  <a:pt x="1144" y="11596"/>
                  <a:pt x="1148" y="11596"/>
                  <a:pt x="1153" y="11597"/>
                </a:cubicBezTo>
                <a:cubicBezTo>
                  <a:pt x="1162" y="11616"/>
                  <a:pt x="1160" y="11627"/>
                  <a:pt x="1143" y="11627"/>
                </a:cubicBezTo>
                <a:cubicBezTo>
                  <a:pt x="1139" y="11627"/>
                  <a:pt x="1135" y="11626"/>
                  <a:pt x="1130" y="11625"/>
                </a:cubicBezTo>
                <a:cubicBezTo>
                  <a:pt x="1121" y="11607"/>
                  <a:pt x="1123" y="11596"/>
                  <a:pt x="1140" y="11596"/>
                </a:cubicBezTo>
                <a:close/>
                <a:moveTo>
                  <a:pt x="15224" y="10899"/>
                </a:moveTo>
                <a:lnTo>
                  <a:pt x="15224" y="10899"/>
                </a:lnTo>
                <a:cubicBezTo>
                  <a:pt x="15190" y="11001"/>
                  <a:pt x="15161" y="11103"/>
                  <a:pt x="15105" y="11194"/>
                </a:cubicBezTo>
                <a:cubicBezTo>
                  <a:pt x="15110" y="11160"/>
                  <a:pt x="15122" y="11126"/>
                  <a:pt x="15133" y="11092"/>
                </a:cubicBezTo>
                <a:cubicBezTo>
                  <a:pt x="15122" y="11092"/>
                  <a:pt x="15105" y="11086"/>
                  <a:pt x="15099" y="11081"/>
                </a:cubicBezTo>
                <a:cubicBezTo>
                  <a:pt x="15088" y="11160"/>
                  <a:pt x="15037" y="11223"/>
                  <a:pt x="15025" y="11302"/>
                </a:cubicBezTo>
                <a:cubicBezTo>
                  <a:pt x="15071" y="11279"/>
                  <a:pt x="15076" y="11228"/>
                  <a:pt x="15110" y="11189"/>
                </a:cubicBezTo>
                <a:lnTo>
                  <a:pt x="15110" y="11189"/>
                </a:lnTo>
                <a:cubicBezTo>
                  <a:pt x="15071" y="11319"/>
                  <a:pt x="15014" y="11438"/>
                  <a:pt x="14951" y="11557"/>
                </a:cubicBezTo>
                <a:cubicBezTo>
                  <a:pt x="14946" y="11557"/>
                  <a:pt x="14946" y="11557"/>
                  <a:pt x="14946" y="11563"/>
                </a:cubicBezTo>
                <a:cubicBezTo>
                  <a:pt x="14946" y="11563"/>
                  <a:pt x="14940" y="11569"/>
                  <a:pt x="14940" y="11574"/>
                </a:cubicBezTo>
                <a:cubicBezTo>
                  <a:pt x="14929" y="11597"/>
                  <a:pt x="14917" y="11614"/>
                  <a:pt x="14906" y="11637"/>
                </a:cubicBezTo>
                <a:cubicBezTo>
                  <a:pt x="14917" y="11603"/>
                  <a:pt x="14929" y="11569"/>
                  <a:pt x="14940" y="11535"/>
                </a:cubicBezTo>
                <a:cubicBezTo>
                  <a:pt x="14963" y="11478"/>
                  <a:pt x="14985" y="11415"/>
                  <a:pt x="15025" y="11364"/>
                </a:cubicBezTo>
                <a:lnTo>
                  <a:pt x="15002" y="11347"/>
                </a:lnTo>
                <a:cubicBezTo>
                  <a:pt x="14991" y="11359"/>
                  <a:pt x="14980" y="11387"/>
                  <a:pt x="14968" y="11398"/>
                </a:cubicBezTo>
                <a:lnTo>
                  <a:pt x="14940" y="11404"/>
                </a:lnTo>
                <a:lnTo>
                  <a:pt x="14940" y="11381"/>
                </a:lnTo>
                <a:lnTo>
                  <a:pt x="14974" y="11381"/>
                </a:lnTo>
                <a:cubicBezTo>
                  <a:pt x="14980" y="11347"/>
                  <a:pt x="14985" y="11319"/>
                  <a:pt x="14991" y="11291"/>
                </a:cubicBezTo>
                <a:cubicBezTo>
                  <a:pt x="15025" y="11268"/>
                  <a:pt x="15037" y="11228"/>
                  <a:pt x="15042" y="11189"/>
                </a:cubicBezTo>
                <a:cubicBezTo>
                  <a:pt x="15042" y="11143"/>
                  <a:pt x="15093" y="11109"/>
                  <a:pt x="15076" y="11058"/>
                </a:cubicBezTo>
                <a:lnTo>
                  <a:pt x="15076" y="11058"/>
                </a:lnTo>
                <a:cubicBezTo>
                  <a:pt x="15093" y="11064"/>
                  <a:pt x="15110" y="11075"/>
                  <a:pt x="15133" y="11081"/>
                </a:cubicBezTo>
                <a:cubicBezTo>
                  <a:pt x="15156" y="11041"/>
                  <a:pt x="15173" y="10996"/>
                  <a:pt x="15184" y="10950"/>
                </a:cubicBezTo>
                <a:cubicBezTo>
                  <a:pt x="15195" y="10933"/>
                  <a:pt x="15212" y="10916"/>
                  <a:pt x="15224" y="10899"/>
                </a:cubicBezTo>
                <a:close/>
                <a:moveTo>
                  <a:pt x="1448" y="11620"/>
                </a:moveTo>
                <a:cubicBezTo>
                  <a:pt x="1453" y="11631"/>
                  <a:pt x="1453" y="11637"/>
                  <a:pt x="1459" y="11648"/>
                </a:cubicBezTo>
                <a:cubicBezTo>
                  <a:pt x="1453" y="11642"/>
                  <a:pt x="1453" y="11637"/>
                  <a:pt x="1453" y="11637"/>
                </a:cubicBezTo>
                <a:cubicBezTo>
                  <a:pt x="1448" y="11631"/>
                  <a:pt x="1448" y="11625"/>
                  <a:pt x="1448" y="11620"/>
                </a:cubicBezTo>
                <a:close/>
                <a:moveTo>
                  <a:pt x="1453" y="11648"/>
                </a:moveTo>
                <a:lnTo>
                  <a:pt x="1453" y="11648"/>
                </a:lnTo>
                <a:cubicBezTo>
                  <a:pt x="1459" y="11654"/>
                  <a:pt x="1465" y="11654"/>
                  <a:pt x="1470" y="11659"/>
                </a:cubicBezTo>
                <a:cubicBezTo>
                  <a:pt x="1470" y="11659"/>
                  <a:pt x="1465" y="11665"/>
                  <a:pt x="1459" y="11665"/>
                </a:cubicBezTo>
                <a:cubicBezTo>
                  <a:pt x="1459" y="11659"/>
                  <a:pt x="1459" y="11654"/>
                  <a:pt x="1453" y="11648"/>
                </a:cubicBezTo>
                <a:close/>
                <a:moveTo>
                  <a:pt x="14866" y="11671"/>
                </a:moveTo>
                <a:cubicBezTo>
                  <a:pt x="14866" y="11676"/>
                  <a:pt x="14866" y="11682"/>
                  <a:pt x="14866" y="11682"/>
                </a:cubicBezTo>
                <a:lnTo>
                  <a:pt x="14861" y="11682"/>
                </a:lnTo>
                <a:cubicBezTo>
                  <a:pt x="14861" y="11676"/>
                  <a:pt x="14861" y="11676"/>
                  <a:pt x="14866" y="11671"/>
                </a:cubicBezTo>
                <a:close/>
                <a:moveTo>
                  <a:pt x="14730" y="11994"/>
                </a:moveTo>
                <a:lnTo>
                  <a:pt x="14730" y="12006"/>
                </a:lnTo>
                <a:lnTo>
                  <a:pt x="14724" y="12006"/>
                </a:lnTo>
                <a:cubicBezTo>
                  <a:pt x="14730" y="12000"/>
                  <a:pt x="14730" y="12000"/>
                  <a:pt x="14730" y="11994"/>
                </a:cubicBezTo>
                <a:close/>
                <a:moveTo>
                  <a:pt x="14764" y="12034"/>
                </a:moveTo>
                <a:cubicBezTo>
                  <a:pt x="14764" y="12034"/>
                  <a:pt x="14764" y="12040"/>
                  <a:pt x="14770" y="12040"/>
                </a:cubicBezTo>
                <a:lnTo>
                  <a:pt x="14764" y="12034"/>
                </a:lnTo>
                <a:close/>
                <a:moveTo>
                  <a:pt x="14730" y="11954"/>
                </a:moveTo>
                <a:cubicBezTo>
                  <a:pt x="14719" y="11989"/>
                  <a:pt x="14696" y="12017"/>
                  <a:pt x="14679" y="12051"/>
                </a:cubicBezTo>
                <a:cubicBezTo>
                  <a:pt x="14696" y="12017"/>
                  <a:pt x="14707" y="11983"/>
                  <a:pt x="14724" y="11954"/>
                </a:cubicBezTo>
                <a:close/>
                <a:moveTo>
                  <a:pt x="14645" y="11989"/>
                </a:moveTo>
                <a:cubicBezTo>
                  <a:pt x="14653" y="11989"/>
                  <a:pt x="14660" y="11991"/>
                  <a:pt x="14666" y="11991"/>
                </a:cubicBezTo>
                <a:cubicBezTo>
                  <a:pt x="14669" y="11991"/>
                  <a:pt x="14672" y="11990"/>
                  <a:pt x="14673" y="11989"/>
                </a:cubicBezTo>
                <a:lnTo>
                  <a:pt x="14673" y="11989"/>
                </a:lnTo>
                <a:cubicBezTo>
                  <a:pt x="14673" y="11994"/>
                  <a:pt x="14673" y="12000"/>
                  <a:pt x="14668" y="12006"/>
                </a:cubicBezTo>
                <a:cubicBezTo>
                  <a:pt x="14662" y="12006"/>
                  <a:pt x="14651" y="12011"/>
                  <a:pt x="14645" y="12017"/>
                </a:cubicBezTo>
                <a:lnTo>
                  <a:pt x="14639" y="12040"/>
                </a:lnTo>
                <a:cubicBezTo>
                  <a:pt x="14628" y="12045"/>
                  <a:pt x="14617" y="12057"/>
                  <a:pt x="14605" y="12062"/>
                </a:cubicBezTo>
                <a:cubicBezTo>
                  <a:pt x="14611" y="12051"/>
                  <a:pt x="14617" y="12045"/>
                  <a:pt x="14617" y="12034"/>
                </a:cubicBezTo>
                <a:lnTo>
                  <a:pt x="14622" y="12023"/>
                </a:lnTo>
                <a:lnTo>
                  <a:pt x="14628" y="12023"/>
                </a:lnTo>
                <a:cubicBezTo>
                  <a:pt x="14628" y="12023"/>
                  <a:pt x="14628" y="12017"/>
                  <a:pt x="14628" y="12017"/>
                </a:cubicBezTo>
                <a:cubicBezTo>
                  <a:pt x="14634" y="12011"/>
                  <a:pt x="14639" y="12000"/>
                  <a:pt x="14645" y="11989"/>
                </a:cubicBezTo>
                <a:close/>
                <a:moveTo>
                  <a:pt x="14605" y="12074"/>
                </a:moveTo>
                <a:cubicBezTo>
                  <a:pt x="14611" y="12079"/>
                  <a:pt x="14622" y="12085"/>
                  <a:pt x="14628" y="12091"/>
                </a:cubicBezTo>
                <a:cubicBezTo>
                  <a:pt x="14628" y="12096"/>
                  <a:pt x="14622" y="12102"/>
                  <a:pt x="14622" y="12108"/>
                </a:cubicBezTo>
                <a:cubicBezTo>
                  <a:pt x="14611" y="12108"/>
                  <a:pt x="14600" y="12102"/>
                  <a:pt x="14588" y="12102"/>
                </a:cubicBezTo>
                <a:cubicBezTo>
                  <a:pt x="14588" y="12096"/>
                  <a:pt x="14588" y="12091"/>
                  <a:pt x="14588" y="12091"/>
                </a:cubicBezTo>
                <a:cubicBezTo>
                  <a:pt x="14594" y="12085"/>
                  <a:pt x="14600" y="12079"/>
                  <a:pt x="14605" y="12074"/>
                </a:cubicBezTo>
                <a:close/>
                <a:moveTo>
                  <a:pt x="14696" y="12079"/>
                </a:moveTo>
                <a:cubicBezTo>
                  <a:pt x="14690" y="12091"/>
                  <a:pt x="14685" y="12096"/>
                  <a:pt x="14679" y="12108"/>
                </a:cubicBezTo>
                <a:cubicBezTo>
                  <a:pt x="14679" y="12102"/>
                  <a:pt x="14679" y="12091"/>
                  <a:pt x="14685" y="12085"/>
                </a:cubicBezTo>
                <a:cubicBezTo>
                  <a:pt x="14685" y="12085"/>
                  <a:pt x="14690" y="12079"/>
                  <a:pt x="14696" y="12079"/>
                </a:cubicBezTo>
                <a:close/>
                <a:moveTo>
                  <a:pt x="14583" y="12102"/>
                </a:moveTo>
                <a:cubicBezTo>
                  <a:pt x="14588" y="12108"/>
                  <a:pt x="14605" y="12113"/>
                  <a:pt x="14617" y="12119"/>
                </a:cubicBezTo>
                <a:cubicBezTo>
                  <a:pt x="14594" y="12153"/>
                  <a:pt x="14577" y="12181"/>
                  <a:pt x="14554" y="12215"/>
                </a:cubicBezTo>
                <a:cubicBezTo>
                  <a:pt x="14554" y="12204"/>
                  <a:pt x="14554" y="12198"/>
                  <a:pt x="14554" y="12193"/>
                </a:cubicBezTo>
                <a:cubicBezTo>
                  <a:pt x="14583" y="12176"/>
                  <a:pt x="14594" y="12130"/>
                  <a:pt x="14583" y="12102"/>
                </a:cubicBezTo>
                <a:close/>
                <a:moveTo>
                  <a:pt x="1523" y="12251"/>
                </a:moveTo>
                <a:cubicBezTo>
                  <a:pt x="1537" y="12251"/>
                  <a:pt x="1554" y="12261"/>
                  <a:pt x="1550" y="12278"/>
                </a:cubicBezTo>
                <a:cubicBezTo>
                  <a:pt x="1547" y="12281"/>
                  <a:pt x="1542" y="12282"/>
                  <a:pt x="1537" y="12282"/>
                </a:cubicBezTo>
                <a:cubicBezTo>
                  <a:pt x="1523" y="12282"/>
                  <a:pt x="1506" y="12272"/>
                  <a:pt x="1510" y="12255"/>
                </a:cubicBezTo>
                <a:cubicBezTo>
                  <a:pt x="1513" y="12252"/>
                  <a:pt x="1518" y="12251"/>
                  <a:pt x="1523" y="12251"/>
                </a:cubicBezTo>
                <a:close/>
                <a:moveTo>
                  <a:pt x="1546" y="12294"/>
                </a:moveTo>
                <a:cubicBezTo>
                  <a:pt x="1551" y="12294"/>
                  <a:pt x="1556" y="12298"/>
                  <a:pt x="1561" y="12306"/>
                </a:cubicBezTo>
                <a:cubicBezTo>
                  <a:pt x="1561" y="12306"/>
                  <a:pt x="1561" y="12312"/>
                  <a:pt x="1556" y="12312"/>
                </a:cubicBezTo>
                <a:cubicBezTo>
                  <a:pt x="1561" y="12312"/>
                  <a:pt x="1561" y="12318"/>
                  <a:pt x="1561" y="12318"/>
                </a:cubicBezTo>
                <a:cubicBezTo>
                  <a:pt x="1559" y="12322"/>
                  <a:pt x="1556" y="12324"/>
                  <a:pt x="1553" y="12324"/>
                </a:cubicBezTo>
                <a:cubicBezTo>
                  <a:pt x="1547" y="12324"/>
                  <a:pt x="1540" y="12319"/>
                  <a:pt x="1533" y="12312"/>
                </a:cubicBezTo>
                <a:cubicBezTo>
                  <a:pt x="1536" y="12300"/>
                  <a:pt x="1541" y="12294"/>
                  <a:pt x="1546" y="12294"/>
                </a:cubicBezTo>
                <a:close/>
                <a:moveTo>
                  <a:pt x="829" y="11115"/>
                </a:moveTo>
                <a:lnTo>
                  <a:pt x="829" y="11115"/>
                </a:lnTo>
                <a:cubicBezTo>
                  <a:pt x="897" y="11223"/>
                  <a:pt x="948" y="11336"/>
                  <a:pt x="1005" y="11449"/>
                </a:cubicBezTo>
                <a:cubicBezTo>
                  <a:pt x="1017" y="11472"/>
                  <a:pt x="1017" y="11512"/>
                  <a:pt x="1045" y="11518"/>
                </a:cubicBezTo>
                <a:cubicBezTo>
                  <a:pt x="1051" y="11506"/>
                  <a:pt x="1051" y="11484"/>
                  <a:pt x="1056" y="11478"/>
                </a:cubicBezTo>
                <a:cubicBezTo>
                  <a:pt x="1068" y="11472"/>
                  <a:pt x="1096" y="11472"/>
                  <a:pt x="1107" y="11472"/>
                </a:cubicBezTo>
                <a:cubicBezTo>
                  <a:pt x="1102" y="11489"/>
                  <a:pt x="1102" y="11501"/>
                  <a:pt x="1096" y="11518"/>
                </a:cubicBezTo>
                <a:cubicBezTo>
                  <a:pt x="1079" y="11518"/>
                  <a:pt x="1062" y="11523"/>
                  <a:pt x="1056" y="11546"/>
                </a:cubicBezTo>
                <a:cubicBezTo>
                  <a:pt x="1068" y="11608"/>
                  <a:pt x="1119" y="11659"/>
                  <a:pt x="1141" y="11716"/>
                </a:cubicBezTo>
                <a:cubicBezTo>
                  <a:pt x="1158" y="11750"/>
                  <a:pt x="1175" y="11790"/>
                  <a:pt x="1209" y="11807"/>
                </a:cubicBezTo>
                <a:cubicBezTo>
                  <a:pt x="1209" y="11773"/>
                  <a:pt x="1198" y="11739"/>
                  <a:pt x="1170" y="11722"/>
                </a:cubicBezTo>
                <a:cubicBezTo>
                  <a:pt x="1164" y="11693"/>
                  <a:pt x="1113" y="11654"/>
                  <a:pt x="1153" y="11637"/>
                </a:cubicBezTo>
                <a:lnTo>
                  <a:pt x="1153" y="11637"/>
                </a:lnTo>
                <a:cubicBezTo>
                  <a:pt x="1164" y="11654"/>
                  <a:pt x="1181" y="11665"/>
                  <a:pt x="1204" y="11665"/>
                </a:cubicBezTo>
                <a:cubicBezTo>
                  <a:pt x="1198" y="11671"/>
                  <a:pt x="1187" y="11688"/>
                  <a:pt x="1181" y="11693"/>
                </a:cubicBezTo>
                <a:cubicBezTo>
                  <a:pt x="1192" y="11693"/>
                  <a:pt x="1209" y="11705"/>
                  <a:pt x="1221" y="11705"/>
                </a:cubicBezTo>
                <a:lnTo>
                  <a:pt x="1249" y="11750"/>
                </a:lnTo>
                <a:cubicBezTo>
                  <a:pt x="1238" y="11750"/>
                  <a:pt x="1215" y="11756"/>
                  <a:pt x="1204" y="11756"/>
                </a:cubicBezTo>
                <a:cubicBezTo>
                  <a:pt x="1226" y="11767"/>
                  <a:pt x="1249" y="11773"/>
                  <a:pt x="1266" y="11779"/>
                </a:cubicBezTo>
                <a:lnTo>
                  <a:pt x="1243" y="11796"/>
                </a:lnTo>
                <a:cubicBezTo>
                  <a:pt x="1278" y="11841"/>
                  <a:pt x="1306" y="11892"/>
                  <a:pt x="1334" y="11937"/>
                </a:cubicBezTo>
                <a:cubicBezTo>
                  <a:pt x="1374" y="11954"/>
                  <a:pt x="1368" y="12000"/>
                  <a:pt x="1374" y="12034"/>
                </a:cubicBezTo>
                <a:cubicBezTo>
                  <a:pt x="1300" y="11994"/>
                  <a:pt x="1283" y="11898"/>
                  <a:pt x="1238" y="11830"/>
                </a:cubicBezTo>
                <a:cubicBezTo>
                  <a:pt x="1236" y="11821"/>
                  <a:pt x="1229" y="11818"/>
                  <a:pt x="1221" y="11818"/>
                </a:cubicBezTo>
                <a:cubicBezTo>
                  <a:pt x="1203" y="11818"/>
                  <a:pt x="1182" y="11835"/>
                  <a:pt x="1209" y="11847"/>
                </a:cubicBezTo>
                <a:cubicBezTo>
                  <a:pt x="1283" y="11971"/>
                  <a:pt x="1351" y="12096"/>
                  <a:pt x="1431" y="12215"/>
                </a:cubicBezTo>
                <a:cubicBezTo>
                  <a:pt x="1459" y="12261"/>
                  <a:pt x="1487" y="12301"/>
                  <a:pt x="1504" y="12346"/>
                </a:cubicBezTo>
                <a:cubicBezTo>
                  <a:pt x="1442" y="12289"/>
                  <a:pt x="1414" y="12210"/>
                  <a:pt x="1363" y="12142"/>
                </a:cubicBezTo>
                <a:cubicBezTo>
                  <a:pt x="1357" y="12142"/>
                  <a:pt x="1346" y="12147"/>
                  <a:pt x="1340" y="12147"/>
                </a:cubicBezTo>
                <a:lnTo>
                  <a:pt x="1363" y="12125"/>
                </a:lnTo>
                <a:lnTo>
                  <a:pt x="1323" y="12096"/>
                </a:lnTo>
                <a:cubicBezTo>
                  <a:pt x="1323" y="12091"/>
                  <a:pt x="1317" y="12074"/>
                  <a:pt x="1317" y="12062"/>
                </a:cubicBezTo>
                <a:cubicBezTo>
                  <a:pt x="1306" y="12062"/>
                  <a:pt x="1295" y="12057"/>
                  <a:pt x="1283" y="12051"/>
                </a:cubicBezTo>
                <a:cubicBezTo>
                  <a:pt x="1289" y="12045"/>
                  <a:pt x="1289" y="12034"/>
                  <a:pt x="1289" y="12028"/>
                </a:cubicBezTo>
                <a:cubicBezTo>
                  <a:pt x="1153" y="11835"/>
                  <a:pt x="1073" y="11614"/>
                  <a:pt x="954" y="11421"/>
                </a:cubicBezTo>
                <a:cubicBezTo>
                  <a:pt x="931" y="11313"/>
                  <a:pt x="852" y="11223"/>
                  <a:pt x="829" y="11115"/>
                </a:cubicBezTo>
                <a:close/>
                <a:moveTo>
                  <a:pt x="1544" y="12403"/>
                </a:moveTo>
                <a:lnTo>
                  <a:pt x="1544" y="12403"/>
                </a:lnTo>
                <a:cubicBezTo>
                  <a:pt x="1550" y="12408"/>
                  <a:pt x="1561" y="12420"/>
                  <a:pt x="1567" y="12425"/>
                </a:cubicBezTo>
                <a:cubicBezTo>
                  <a:pt x="1561" y="12431"/>
                  <a:pt x="1561" y="12442"/>
                  <a:pt x="1561" y="12448"/>
                </a:cubicBezTo>
                <a:cubicBezTo>
                  <a:pt x="1556" y="12448"/>
                  <a:pt x="1550" y="12454"/>
                  <a:pt x="1544" y="12454"/>
                </a:cubicBezTo>
                <a:cubicBezTo>
                  <a:pt x="1550" y="12437"/>
                  <a:pt x="1550" y="12420"/>
                  <a:pt x="1544" y="12403"/>
                </a:cubicBezTo>
                <a:close/>
                <a:moveTo>
                  <a:pt x="13784" y="12447"/>
                </a:moveTo>
                <a:cubicBezTo>
                  <a:pt x="13785" y="12447"/>
                  <a:pt x="13787" y="12448"/>
                  <a:pt x="13788" y="12448"/>
                </a:cubicBezTo>
                <a:cubicBezTo>
                  <a:pt x="13804" y="12459"/>
                  <a:pt x="13786" y="12488"/>
                  <a:pt x="13770" y="12488"/>
                </a:cubicBezTo>
                <a:cubicBezTo>
                  <a:pt x="13768" y="12488"/>
                  <a:pt x="13767" y="12488"/>
                  <a:pt x="13766" y="12488"/>
                </a:cubicBezTo>
                <a:cubicBezTo>
                  <a:pt x="13750" y="12472"/>
                  <a:pt x="13768" y="12447"/>
                  <a:pt x="13784" y="12447"/>
                </a:cubicBezTo>
                <a:close/>
                <a:moveTo>
                  <a:pt x="14027" y="12476"/>
                </a:moveTo>
                <a:lnTo>
                  <a:pt x="14027" y="12476"/>
                </a:lnTo>
                <a:cubicBezTo>
                  <a:pt x="14027" y="12493"/>
                  <a:pt x="14015" y="12505"/>
                  <a:pt x="14004" y="12510"/>
                </a:cubicBezTo>
                <a:cubicBezTo>
                  <a:pt x="14010" y="12499"/>
                  <a:pt x="14021" y="12488"/>
                  <a:pt x="14027" y="12476"/>
                </a:cubicBezTo>
                <a:close/>
                <a:moveTo>
                  <a:pt x="14651" y="12142"/>
                </a:moveTo>
                <a:cubicBezTo>
                  <a:pt x="14651" y="12147"/>
                  <a:pt x="14651" y="12147"/>
                  <a:pt x="14645" y="12153"/>
                </a:cubicBezTo>
                <a:cubicBezTo>
                  <a:pt x="14645" y="12164"/>
                  <a:pt x="14651" y="12181"/>
                  <a:pt x="14651" y="12193"/>
                </a:cubicBezTo>
                <a:cubicBezTo>
                  <a:pt x="14554" y="12267"/>
                  <a:pt x="14543" y="12408"/>
                  <a:pt x="14441" y="12476"/>
                </a:cubicBezTo>
                <a:cubicBezTo>
                  <a:pt x="14446" y="12482"/>
                  <a:pt x="14452" y="12488"/>
                  <a:pt x="14458" y="12493"/>
                </a:cubicBezTo>
                <a:cubicBezTo>
                  <a:pt x="14441" y="12499"/>
                  <a:pt x="14424" y="12505"/>
                  <a:pt x="14412" y="12510"/>
                </a:cubicBezTo>
                <a:cubicBezTo>
                  <a:pt x="14469" y="12414"/>
                  <a:pt x="14532" y="12312"/>
                  <a:pt x="14588" y="12210"/>
                </a:cubicBezTo>
                <a:cubicBezTo>
                  <a:pt x="14605" y="12187"/>
                  <a:pt x="14622" y="12164"/>
                  <a:pt x="14645" y="12142"/>
                </a:cubicBezTo>
                <a:close/>
                <a:moveTo>
                  <a:pt x="1595" y="12505"/>
                </a:moveTo>
                <a:cubicBezTo>
                  <a:pt x="1607" y="12516"/>
                  <a:pt x="1612" y="12522"/>
                  <a:pt x="1624" y="12533"/>
                </a:cubicBezTo>
                <a:cubicBezTo>
                  <a:pt x="1624" y="12539"/>
                  <a:pt x="1629" y="12550"/>
                  <a:pt x="1629" y="12556"/>
                </a:cubicBezTo>
                <a:cubicBezTo>
                  <a:pt x="1618" y="12539"/>
                  <a:pt x="1607" y="12522"/>
                  <a:pt x="1595" y="12505"/>
                </a:cubicBezTo>
                <a:close/>
                <a:moveTo>
                  <a:pt x="14316" y="12528"/>
                </a:moveTo>
                <a:cubicBezTo>
                  <a:pt x="14333" y="12528"/>
                  <a:pt x="14339" y="12533"/>
                  <a:pt x="14327" y="12556"/>
                </a:cubicBezTo>
                <a:cubicBezTo>
                  <a:pt x="14305" y="12556"/>
                  <a:pt x="14305" y="12545"/>
                  <a:pt x="14316" y="12528"/>
                </a:cubicBezTo>
                <a:close/>
                <a:moveTo>
                  <a:pt x="14299" y="12562"/>
                </a:moveTo>
                <a:lnTo>
                  <a:pt x="14299" y="12562"/>
                </a:lnTo>
                <a:cubicBezTo>
                  <a:pt x="14305" y="12579"/>
                  <a:pt x="14299" y="12590"/>
                  <a:pt x="14288" y="12596"/>
                </a:cubicBezTo>
                <a:cubicBezTo>
                  <a:pt x="14282" y="12596"/>
                  <a:pt x="14282" y="12590"/>
                  <a:pt x="14282" y="12590"/>
                </a:cubicBezTo>
                <a:cubicBezTo>
                  <a:pt x="14288" y="12579"/>
                  <a:pt x="14293" y="12573"/>
                  <a:pt x="14299" y="12562"/>
                </a:cubicBezTo>
                <a:close/>
                <a:moveTo>
                  <a:pt x="13947" y="12590"/>
                </a:moveTo>
                <a:cubicBezTo>
                  <a:pt x="13943" y="12594"/>
                  <a:pt x="13935" y="12605"/>
                  <a:pt x="13928" y="12614"/>
                </a:cubicBezTo>
                <a:lnTo>
                  <a:pt x="13928" y="12614"/>
                </a:lnTo>
                <a:cubicBezTo>
                  <a:pt x="13931" y="12608"/>
                  <a:pt x="13934" y="12602"/>
                  <a:pt x="13936" y="12596"/>
                </a:cubicBezTo>
                <a:cubicBezTo>
                  <a:pt x="13941" y="12596"/>
                  <a:pt x="13941" y="12590"/>
                  <a:pt x="13947" y="12590"/>
                </a:cubicBezTo>
                <a:close/>
                <a:moveTo>
                  <a:pt x="13920" y="12625"/>
                </a:moveTo>
                <a:lnTo>
                  <a:pt x="13920" y="12625"/>
                </a:lnTo>
                <a:cubicBezTo>
                  <a:pt x="13924" y="12630"/>
                  <a:pt x="13924" y="12635"/>
                  <a:pt x="13924" y="12635"/>
                </a:cubicBezTo>
                <a:cubicBezTo>
                  <a:pt x="13913" y="12652"/>
                  <a:pt x="13902" y="12664"/>
                  <a:pt x="13885" y="12681"/>
                </a:cubicBezTo>
                <a:cubicBezTo>
                  <a:pt x="13892" y="12658"/>
                  <a:pt x="13907" y="12643"/>
                  <a:pt x="13920" y="12625"/>
                </a:cubicBezTo>
                <a:close/>
                <a:moveTo>
                  <a:pt x="1868" y="12698"/>
                </a:moveTo>
                <a:cubicBezTo>
                  <a:pt x="1873" y="12703"/>
                  <a:pt x="1873" y="12709"/>
                  <a:pt x="1873" y="12709"/>
                </a:cubicBezTo>
                <a:cubicBezTo>
                  <a:pt x="1873" y="12709"/>
                  <a:pt x="1868" y="12703"/>
                  <a:pt x="1868" y="12703"/>
                </a:cubicBezTo>
                <a:cubicBezTo>
                  <a:pt x="1868" y="12703"/>
                  <a:pt x="1868" y="12698"/>
                  <a:pt x="1868" y="12698"/>
                </a:cubicBezTo>
                <a:close/>
                <a:moveTo>
                  <a:pt x="13556" y="12723"/>
                </a:moveTo>
                <a:cubicBezTo>
                  <a:pt x="13568" y="12723"/>
                  <a:pt x="13580" y="12742"/>
                  <a:pt x="13567" y="12754"/>
                </a:cubicBezTo>
                <a:cubicBezTo>
                  <a:pt x="13562" y="12760"/>
                  <a:pt x="13558" y="12763"/>
                  <a:pt x="13553" y="12763"/>
                </a:cubicBezTo>
                <a:cubicBezTo>
                  <a:pt x="13541" y="12763"/>
                  <a:pt x="13532" y="12744"/>
                  <a:pt x="13544" y="12732"/>
                </a:cubicBezTo>
                <a:cubicBezTo>
                  <a:pt x="13547" y="12726"/>
                  <a:pt x="13552" y="12723"/>
                  <a:pt x="13556" y="12723"/>
                </a:cubicBezTo>
                <a:close/>
                <a:moveTo>
                  <a:pt x="1595" y="12465"/>
                </a:moveTo>
                <a:cubicBezTo>
                  <a:pt x="1652" y="12539"/>
                  <a:pt x="1714" y="12613"/>
                  <a:pt x="1777" y="12686"/>
                </a:cubicBezTo>
                <a:cubicBezTo>
                  <a:pt x="1794" y="12720"/>
                  <a:pt x="1817" y="12749"/>
                  <a:pt x="1851" y="12777"/>
                </a:cubicBezTo>
                <a:cubicBezTo>
                  <a:pt x="1851" y="12794"/>
                  <a:pt x="1851" y="12811"/>
                  <a:pt x="1856" y="12828"/>
                </a:cubicBezTo>
                <a:cubicBezTo>
                  <a:pt x="1834" y="12800"/>
                  <a:pt x="1811" y="12777"/>
                  <a:pt x="1800" y="12749"/>
                </a:cubicBezTo>
                <a:lnTo>
                  <a:pt x="1783" y="12743"/>
                </a:lnTo>
                <a:lnTo>
                  <a:pt x="1777" y="12737"/>
                </a:lnTo>
                <a:cubicBezTo>
                  <a:pt x="1771" y="12732"/>
                  <a:pt x="1760" y="12732"/>
                  <a:pt x="1754" y="12726"/>
                </a:cubicBezTo>
                <a:lnTo>
                  <a:pt x="1748" y="12709"/>
                </a:lnTo>
                <a:cubicBezTo>
                  <a:pt x="1731" y="12647"/>
                  <a:pt x="1669" y="12607"/>
                  <a:pt x="1652" y="12539"/>
                </a:cubicBezTo>
                <a:cubicBezTo>
                  <a:pt x="1635" y="12522"/>
                  <a:pt x="1612" y="12505"/>
                  <a:pt x="1590" y="12499"/>
                </a:cubicBezTo>
                <a:cubicBezTo>
                  <a:pt x="1584" y="12493"/>
                  <a:pt x="1584" y="12488"/>
                  <a:pt x="1578" y="12476"/>
                </a:cubicBezTo>
                <a:cubicBezTo>
                  <a:pt x="1590" y="12476"/>
                  <a:pt x="1590" y="12471"/>
                  <a:pt x="1595" y="12465"/>
                </a:cubicBezTo>
                <a:close/>
                <a:moveTo>
                  <a:pt x="13845" y="12720"/>
                </a:moveTo>
                <a:lnTo>
                  <a:pt x="13845" y="12720"/>
                </a:lnTo>
                <a:cubicBezTo>
                  <a:pt x="13839" y="12737"/>
                  <a:pt x="13834" y="12754"/>
                  <a:pt x="13828" y="12771"/>
                </a:cubicBezTo>
                <a:cubicBezTo>
                  <a:pt x="13822" y="12771"/>
                  <a:pt x="13817" y="12777"/>
                  <a:pt x="13811" y="12777"/>
                </a:cubicBezTo>
                <a:cubicBezTo>
                  <a:pt x="13794" y="12806"/>
                  <a:pt x="13771" y="12828"/>
                  <a:pt x="13749" y="12851"/>
                </a:cubicBezTo>
                <a:cubicBezTo>
                  <a:pt x="13754" y="12828"/>
                  <a:pt x="13766" y="12806"/>
                  <a:pt x="13783" y="12789"/>
                </a:cubicBezTo>
                <a:lnTo>
                  <a:pt x="13845" y="12720"/>
                </a:lnTo>
                <a:close/>
                <a:moveTo>
                  <a:pt x="2095" y="12891"/>
                </a:moveTo>
                <a:lnTo>
                  <a:pt x="2100" y="12896"/>
                </a:lnTo>
                <a:cubicBezTo>
                  <a:pt x="2106" y="12902"/>
                  <a:pt x="2106" y="12902"/>
                  <a:pt x="2112" y="12908"/>
                </a:cubicBezTo>
                <a:cubicBezTo>
                  <a:pt x="2106" y="12913"/>
                  <a:pt x="2100" y="12925"/>
                  <a:pt x="2100" y="12936"/>
                </a:cubicBezTo>
                <a:lnTo>
                  <a:pt x="2106" y="12936"/>
                </a:lnTo>
                <a:cubicBezTo>
                  <a:pt x="2106" y="12942"/>
                  <a:pt x="2106" y="12947"/>
                  <a:pt x="2106" y="12953"/>
                </a:cubicBezTo>
                <a:cubicBezTo>
                  <a:pt x="2100" y="12942"/>
                  <a:pt x="2089" y="12925"/>
                  <a:pt x="2083" y="12919"/>
                </a:cubicBezTo>
                <a:lnTo>
                  <a:pt x="2095" y="12891"/>
                </a:lnTo>
                <a:close/>
                <a:moveTo>
                  <a:pt x="1902" y="12749"/>
                </a:moveTo>
                <a:lnTo>
                  <a:pt x="1902" y="12749"/>
                </a:lnTo>
                <a:cubicBezTo>
                  <a:pt x="1907" y="12754"/>
                  <a:pt x="1913" y="12760"/>
                  <a:pt x="1919" y="12760"/>
                </a:cubicBezTo>
                <a:cubicBezTo>
                  <a:pt x="1941" y="12800"/>
                  <a:pt x="1970" y="12828"/>
                  <a:pt x="1998" y="12851"/>
                </a:cubicBezTo>
                <a:cubicBezTo>
                  <a:pt x="2026" y="12885"/>
                  <a:pt x="2055" y="12925"/>
                  <a:pt x="2078" y="12959"/>
                </a:cubicBezTo>
                <a:cubicBezTo>
                  <a:pt x="2049" y="12936"/>
                  <a:pt x="2021" y="12908"/>
                  <a:pt x="1992" y="12879"/>
                </a:cubicBezTo>
                <a:cubicBezTo>
                  <a:pt x="1958" y="12834"/>
                  <a:pt x="1930" y="12789"/>
                  <a:pt x="1902" y="12749"/>
                </a:cubicBezTo>
                <a:close/>
                <a:moveTo>
                  <a:pt x="2112" y="12959"/>
                </a:moveTo>
                <a:cubicBezTo>
                  <a:pt x="2129" y="12970"/>
                  <a:pt x="2151" y="12976"/>
                  <a:pt x="2174" y="12987"/>
                </a:cubicBezTo>
                <a:cubicBezTo>
                  <a:pt x="2174" y="12993"/>
                  <a:pt x="2174" y="12993"/>
                  <a:pt x="2174" y="12993"/>
                </a:cubicBezTo>
                <a:cubicBezTo>
                  <a:pt x="2157" y="12998"/>
                  <a:pt x="2134" y="12998"/>
                  <a:pt x="2117" y="12998"/>
                </a:cubicBezTo>
                <a:lnTo>
                  <a:pt x="2095" y="12981"/>
                </a:lnTo>
                <a:lnTo>
                  <a:pt x="2117" y="12970"/>
                </a:lnTo>
                <a:cubicBezTo>
                  <a:pt x="2117" y="12970"/>
                  <a:pt x="2112" y="12964"/>
                  <a:pt x="2112" y="12959"/>
                </a:cubicBezTo>
                <a:close/>
                <a:moveTo>
                  <a:pt x="13349" y="12970"/>
                </a:moveTo>
                <a:cubicBezTo>
                  <a:pt x="13367" y="12970"/>
                  <a:pt x="13340" y="13017"/>
                  <a:pt x="13318" y="13017"/>
                </a:cubicBezTo>
                <a:cubicBezTo>
                  <a:pt x="13314" y="13017"/>
                  <a:pt x="13309" y="13015"/>
                  <a:pt x="13306" y="13010"/>
                </a:cubicBezTo>
                <a:cubicBezTo>
                  <a:pt x="13306" y="12993"/>
                  <a:pt x="13317" y="12981"/>
                  <a:pt x="13334" y="12976"/>
                </a:cubicBezTo>
                <a:cubicBezTo>
                  <a:pt x="13341" y="12972"/>
                  <a:pt x="13346" y="12970"/>
                  <a:pt x="13349" y="12970"/>
                </a:cubicBezTo>
                <a:close/>
                <a:moveTo>
                  <a:pt x="1885" y="12817"/>
                </a:moveTo>
                <a:cubicBezTo>
                  <a:pt x="1902" y="12834"/>
                  <a:pt x="1919" y="12851"/>
                  <a:pt x="1936" y="12868"/>
                </a:cubicBezTo>
                <a:cubicBezTo>
                  <a:pt x="1953" y="12885"/>
                  <a:pt x="1964" y="12902"/>
                  <a:pt x="1981" y="12913"/>
                </a:cubicBezTo>
                <a:cubicBezTo>
                  <a:pt x="1998" y="12942"/>
                  <a:pt x="2015" y="12964"/>
                  <a:pt x="2021" y="12998"/>
                </a:cubicBezTo>
                <a:lnTo>
                  <a:pt x="2043" y="12998"/>
                </a:lnTo>
                <a:cubicBezTo>
                  <a:pt x="2049" y="13010"/>
                  <a:pt x="2055" y="13015"/>
                  <a:pt x="2061" y="13021"/>
                </a:cubicBezTo>
                <a:cubicBezTo>
                  <a:pt x="2049" y="13015"/>
                  <a:pt x="2038" y="13010"/>
                  <a:pt x="2026" y="13010"/>
                </a:cubicBezTo>
                <a:cubicBezTo>
                  <a:pt x="2009" y="12981"/>
                  <a:pt x="1992" y="12953"/>
                  <a:pt x="1964" y="12930"/>
                </a:cubicBezTo>
                <a:cubicBezTo>
                  <a:pt x="1964" y="12930"/>
                  <a:pt x="1964" y="12930"/>
                  <a:pt x="1964" y="12925"/>
                </a:cubicBezTo>
                <a:cubicBezTo>
                  <a:pt x="1953" y="12919"/>
                  <a:pt x="1941" y="12908"/>
                  <a:pt x="1936" y="12902"/>
                </a:cubicBezTo>
                <a:cubicBezTo>
                  <a:pt x="1936" y="12891"/>
                  <a:pt x="1936" y="12879"/>
                  <a:pt x="1936" y="12868"/>
                </a:cubicBezTo>
                <a:cubicBezTo>
                  <a:pt x="1930" y="12874"/>
                  <a:pt x="1924" y="12879"/>
                  <a:pt x="1919" y="12891"/>
                </a:cubicBezTo>
                <a:cubicBezTo>
                  <a:pt x="1902" y="12874"/>
                  <a:pt x="1885" y="12857"/>
                  <a:pt x="1868" y="12840"/>
                </a:cubicBezTo>
                <a:cubicBezTo>
                  <a:pt x="1873" y="12834"/>
                  <a:pt x="1879" y="12823"/>
                  <a:pt x="1885" y="12817"/>
                </a:cubicBezTo>
                <a:close/>
                <a:moveTo>
                  <a:pt x="2134" y="13015"/>
                </a:moveTo>
                <a:lnTo>
                  <a:pt x="2134" y="13015"/>
                </a:lnTo>
                <a:cubicBezTo>
                  <a:pt x="2140" y="13016"/>
                  <a:pt x="2146" y="13021"/>
                  <a:pt x="2151" y="13021"/>
                </a:cubicBezTo>
                <a:lnTo>
                  <a:pt x="2151" y="13027"/>
                </a:lnTo>
                <a:cubicBezTo>
                  <a:pt x="2146" y="13021"/>
                  <a:pt x="2140" y="13016"/>
                  <a:pt x="2134" y="13015"/>
                </a:cubicBezTo>
                <a:close/>
                <a:moveTo>
                  <a:pt x="2168" y="13021"/>
                </a:moveTo>
                <a:lnTo>
                  <a:pt x="2168" y="13021"/>
                </a:lnTo>
                <a:cubicBezTo>
                  <a:pt x="2180" y="13027"/>
                  <a:pt x="2185" y="13032"/>
                  <a:pt x="2197" y="13038"/>
                </a:cubicBezTo>
                <a:cubicBezTo>
                  <a:pt x="2208" y="13050"/>
                  <a:pt x="2219" y="13061"/>
                  <a:pt x="2236" y="13072"/>
                </a:cubicBezTo>
                <a:cubicBezTo>
                  <a:pt x="2264" y="13086"/>
                  <a:pt x="2277" y="13116"/>
                  <a:pt x="2293" y="13135"/>
                </a:cubicBezTo>
                <a:lnTo>
                  <a:pt x="2293" y="13135"/>
                </a:lnTo>
                <a:cubicBezTo>
                  <a:pt x="2267" y="13110"/>
                  <a:pt x="2237" y="13086"/>
                  <a:pt x="2202" y="13061"/>
                </a:cubicBezTo>
                <a:cubicBezTo>
                  <a:pt x="2191" y="13050"/>
                  <a:pt x="2180" y="13038"/>
                  <a:pt x="2168" y="13021"/>
                </a:cubicBezTo>
                <a:close/>
                <a:moveTo>
                  <a:pt x="2310" y="13149"/>
                </a:moveTo>
                <a:lnTo>
                  <a:pt x="2316" y="13152"/>
                </a:lnTo>
                <a:lnTo>
                  <a:pt x="2310" y="13152"/>
                </a:lnTo>
                <a:cubicBezTo>
                  <a:pt x="2310" y="13152"/>
                  <a:pt x="2310" y="13152"/>
                  <a:pt x="2310" y="13149"/>
                </a:cubicBezTo>
                <a:close/>
                <a:moveTo>
                  <a:pt x="13826" y="13141"/>
                </a:moveTo>
                <a:cubicBezTo>
                  <a:pt x="13832" y="13141"/>
                  <a:pt x="13836" y="13148"/>
                  <a:pt x="13839" y="13163"/>
                </a:cubicBezTo>
                <a:cubicBezTo>
                  <a:pt x="13831" y="13171"/>
                  <a:pt x="13825" y="13175"/>
                  <a:pt x="13819" y="13175"/>
                </a:cubicBezTo>
                <a:cubicBezTo>
                  <a:pt x="13813" y="13175"/>
                  <a:pt x="13808" y="13169"/>
                  <a:pt x="13805" y="13157"/>
                </a:cubicBezTo>
                <a:cubicBezTo>
                  <a:pt x="13813" y="13147"/>
                  <a:pt x="13820" y="13141"/>
                  <a:pt x="13826" y="13141"/>
                </a:cubicBezTo>
                <a:close/>
                <a:moveTo>
                  <a:pt x="2112" y="13038"/>
                </a:moveTo>
                <a:lnTo>
                  <a:pt x="2112" y="13038"/>
                </a:lnTo>
                <a:cubicBezTo>
                  <a:pt x="2134" y="13055"/>
                  <a:pt x="2157" y="13078"/>
                  <a:pt x="2180" y="13095"/>
                </a:cubicBezTo>
                <a:cubicBezTo>
                  <a:pt x="2189" y="13104"/>
                  <a:pt x="2198" y="13117"/>
                  <a:pt x="2204" y="13130"/>
                </a:cubicBezTo>
                <a:lnTo>
                  <a:pt x="2204" y="13130"/>
                </a:lnTo>
                <a:cubicBezTo>
                  <a:pt x="2204" y="13130"/>
                  <a:pt x="2203" y="13129"/>
                  <a:pt x="2202" y="13129"/>
                </a:cubicBezTo>
                <a:lnTo>
                  <a:pt x="2202" y="13129"/>
                </a:lnTo>
                <a:cubicBezTo>
                  <a:pt x="2204" y="13132"/>
                  <a:pt x="2205" y="13135"/>
                  <a:pt x="2207" y="13137"/>
                </a:cubicBezTo>
                <a:lnTo>
                  <a:pt x="2207" y="13137"/>
                </a:lnTo>
                <a:cubicBezTo>
                  <a:pt x="2206" y="13135"/>
                  <a:pt x="2205" y="13133"/>
                  <a:pt x="2204" y="13130"/>
                </a:cubicBezTo>
                <a:lnTo>
                  <a:pt x="2204" y="13130"/>
                </a:lnTo>
                <a:cubicBezTo>
                  <a:pt x="2231" y="13153"/>
                  <a:pt x="2248" y="13175"/>
                  <a:pt x="2270" y="13191"/>
                </a:cubicBezTo>
                <a:cubicBezTo>
                  <a:pt x="2253" y="13186"/>
                  <a:pt x="2236" y="13169"/>
                  <a:pt x="2219" y="13157"/>
                </a:cubicBezTo>
                <a:cubicBezTo>
                  <a:pt x="2215" y="13149"/>
                  <a:pt x="2211" y="13144"/>
                  <a:pt x="2207" y="13137"/>
                </a:cubicBezTo>
                <a:lnTo>
                  <a:pt x="2207" y="13137"/>
                </a:lnTo>
                <a:cubicBezTo>
                  <a:pt x="2207" y="13138"/>
                  <a:pt x="2208" y="13139"/>
                  <a:pt x="2208" y="13140"/>
                </a:cubicBezTo>
                <a:cubicBezTo>
                  <a:pt x="2191" y="13123"/>
                  <a:pt x="2180" y="13112"/>
                  <a:pt x="2163" y="13095"/>
                </a:cubicBezTo>
                <a:cubicBezTo>
                  <a:pt x="2146" y="13072"/>
                  <a:pt x="2129" y="13055"/>
                  <a:pt x="2112" y="13038"/>
                </a:cubicBezTo>
                <a:close/>
                <a:moveTo>
                  <a:pt x="2304" y="13174"/>
                </a:moveTo>
                <a:cubicBezTo>
                  <a:pt x="2310" y="13180"/>
                  <a:pt x="2310" y="13180"/>
                  <a:pt x="2316" y="13180"/>
                </a:cubicBezTo>
                <a:cubicBezTo>
                  <a:pt x="2310" y="13191"/>
                  <a:pt x="2304" y="13197"/>
                  <a:pt x="2293" y="13203"/>
                </a:cubicBezTo>
                <a:cubicBezTo>
                  <a:pt x="2293" y="13197"/>
                  <a:pt x="2287" y="13197"/>
                  <a:pt x="2287" y="13197"/>
                </a:cubicBezTo>
                <a:cubicBezTo>
                  <a:pt x="2287" y="13191"/>
                  <a:pt x="2299" y="13180"/>
                  <a:pt x="2304" y="13174"/>
                </a:cubicBezTo>
                <a:close/>
                <a:moveTo>
                  <a:pt x="13767" y="13204"/>
                </a:moveTo>
                <a:cubicBezTo>
                  <a:pt x="13774" y="13204"/>
                  <a:pt x="13779" y="13210"/>
                  <a:pt x="13783" y="13220"/>
                </a:cubicBezTo>
                <a:cubicBezTo>
                  <a:pt x="13775" y="13228"/>
                  <a:pt x="13768" y="13232"/>
                  <a:pt x="13763" y="13232"/>
                </a:cubicBezTo>
                <a:cubicBezTo>
                  <a:pt x="13756" y="13232"/>
                  <a:pt x="13752" y="13226"/>
                  <a:pt x="13749" y="13214"/>
                </a:cubicBezTo>
                <a:cubicBezTo>
                  <a:pt x="13756" y="13207"/>
                  <a:pt x="13762" y="13204"/>
                  <a:pt x="13767" y="13204"/>
                </a:cubicBezTo>
                <a:close/>
                <a:moveTo>
                  <a:pt x="13743" y="12851"/>
                </a:moveTo>
                <a:lnTo>
                  <a:pt x="13743" y="12851"/>
                </a:lnTo>
                <a:cubicBezTo>
                  <a:pt x="13641" y="12993"/>
                  <a:pt x="13510" y="13112"/>
                  <a:pt x="13391" y="13242"/>
                </a:cubicBezTo>
                <a:cubicBezTo>
                  <a:pt x="13391" y="13242"/>
                  <a:pt x="13385" y="13231"/>
                  <a:pt x="13380" y="13231"/>
                </a:cubicBezTo>
                <a:cubicBezTo>
                  <a:pt x="13442" y="13169"/>
                  <a:pt x="13499" y="13106"/>
                  <a:pt x="13561" y="13050"/>
                </a:cubicBezTo>
                <a:cubicBezTo>
                  <a:pt x="13618" y="12976"/>
                  <a:pt x="13675" y="12913"/>
                  <a:pt x="13743" y="12851"/>
                </a:cubicBezTo>
                <a:close/>
                <a:moveTo>
                  <a:pt x="2353" y="13206"/>
                </a:moveTo>
                <a:cubicBezTo>
                  <a:pt x="2369" y="13206"/>
                  <a:pt x="2387" y="13228"/>
                  <a:pt x="2373" y="13242"/>
                </a:cubicBezTo>
                <a:cubicBezTo>
                  <a:pt x="2369" y="13244"/>
                  <a:pt x="2366" y="13245"/>
                  <a:pt x="2363" y="13245"/>
                </a:cubicBezTo>
                <a:cubicBezTo>
                  <a:pt x="2344" y="13245"/>
                  <a:pt x="2330" y="13218"/>
                  <a:pt x="2344" y="13208"/>
                </a:cubicBezTo>
                <a:cubicBezTo>
                  <a:pt x="2347" y="13207"/>
                  <a:pt x="2350" y="13206"/>
                  <a:pt x="2353" y="13206"/>
                </a:cubicBezTo>
                <a:close/>
                <a:moveTo>
                  <a:pt x="13684" y="13287"/>
                </a:moveTo>
                <a:cubicBezTo>
                  <a:pt x="13709" y="13287"/>
                  <a:pt x="13698" y="13325"/>
                  <a:pt x="13679" y="13325"/>
                </a:cubicBezTo>
                <a:cubicBezTo>
                  <a:pt x="13674" y="13325"/>
                  <a:pt x="13669" y="13323"/>
                  <a:pt x="13663" y="13316"/>
                </a:cubicBezTo>
                <a:cubicBezTo>
                  <a:pt x="13669" y="13311"/>
                  <a:pt x="13675" y="13299"/>
                  <a:pt x="13675" y="13288"/>
                </a:cubicBezTo>
                <a:cubicBezTo>
                  <a:pt x="13678" y="13287"/>
                  <a:pt x="13681" y="13287"/>
                  <a:pt x="13684" y="13287"/>
                </a:cubicBezTo>
                <a:close/>
                <a:moveTo>
                  <a:pt x="2293" y="13208"/>
                </a:moveTo>
                <a:cubicBezTo>
                  <a:pt x="2322" y="13248"/>
                  <a:pt x="2350" y="13282"/>
                  <a:pt x="2384" y="13311"/>
                </a:cubicBezTo>
                <a:cubicBezTo>
                  <a:pt x="2395" y="13333"/>
                  <a:pt x="2401" y="13356"/>
                  <a:pt x="2412" y="13373"/>
                </a:cubicBezTo>
                <a:cubicBezTo>
                  <a:pt x="2367" y="13328"/>
                  <a:pt x="2322" y="13282"/>
                  <a:pt x="2282" y="13231"/>
                </a:cubicBezTo>
                <a:cubicBezTo>
                  <a:pt x="2282" y="13225"/>
                  <a:pt x="2287" y="13220"/>
                  <a:pt x="2293" y="13208"/>
                </a:cubicBezTo>
                <a:close/>
                <a:moveTo>
                  <a:pt x="13380" y="13237"/>
                </a:moveTo>
                <a:cubicBezTo>
                  <a:pt x="13357" y="13293"/>
                  <a:pt x="13295" y="13322"/>
                  <a:pt x="13261" y="13373"/>
                </a:cubicBezTo>
                <a:lnTo>
                  <a:pt x="13255" y="13362"/>
                </a:lnTo>
                <a:cubicBezTo>
                  <a:pt x="13295" y="13322"/>
                  <a:pt x="13340" y="13282"/>
                  <a:pt x="13380" y="13237"/>
                </a:cubicBezTo>
                <a:close/>
                <a:moveTo>
                  <a:pt x="3156" y="13350"/>
                </a:moveTo>
                <a:cubicBezTo>
                  <a:pt x="3173" y="13367"/>
                  <a:pt x="3195" y="13390"/>
                  <a:pt x="3207" y="13413"/>
                </a:cubicBezTo>
                <a:cubicBezTo>
                  <a:pt x="3184" y="13401"/>
                  <a:pt x="3161" y="13384"/>
                  <a:pt x="3144" y="13367"/>
                </a:cubicBezTo>
                <a:cubicBezTo>
                  <a:pt x="3144" y="13362"/>
                  <a:pt x="3150" y="13350"/>
                  <a:pt x="3156" y="13350"/>
                </a:cubicBezTo>
                <a:close/>
                <a:moveTo>
                  <a:pt x="13641" y="13316"/>
                </a:moveTo>
                <a:cubicBezTo>
                  <a:pt x="13652" y="13328"/>
                  <a:pt x="13658" y="13339"/>
                  <a:pt x="13669" y="13350"/>
                </a:cubicBezTo>
                <a:cubicBezTo>
                  <a:pt x="13635" y="13390"/>
                  <a:pt x="13595" y="13430"/>
                  <a:pt x="13556" y="13464"/>
                </a:cubicBezTo>
                <a:cubicBezTo>
                  <a:pt x="13561" y="13407"/>
                  <a:pt x="13607" y="13367"/>
                  <a:pt x="13641" y="13316"/>
                </a:cubicBezTo>
                <a:close/>
                <a:moveTo>
                  <a:pt x="2418" y="13293"/>
                </a:moveTo>
                <a:cubicBezTo>
                  <a:pt x="2486" y="13350"/>
                  <a:pt x="2537" y="13435"/>
                  <a:pt x="2617" y="13475"/>
                </a:cubicBezTo>
                <a:cubicBezTo>
                  <a:pt x="2611" y="13475"/>
                  <a:pt x="2594" y="13481"/>
                  <a:pt x="2588" y="13486"/>
                </a:cubicBezTo>
                <a:cubicBezTo>
                  <a:pt x="2531" y="13424"/>
                  <a:pt x="2452" y="13373"/>
                  <a:pt x="2418" y="13293"/>
                </a:cubicBezTo>
                <a:close/>
                <a:moveTo>
                  <a:pt x="13535" y="13450"/>
                </a:moveTo>
                <a:cubicBezTo>
                  <a:pt x="13550" y="13450"/>
                  <a:pt x="13564" y="13477"/>
                  <a:pt x="13544" y="13486"/>
                </a:cubicBezTo>
                <a:cubicBezTo>
                  <a:pt x="13542" y="13488"/>
                  <a:pt x="13539" y="13489"/>
                  <a:pt x="13537" y="13489"/>
                </a:cubicBezTo>
                <a:cubicBezTo>
                  <a:pt x="13522" y="13489"/>
                  <a:pt x="13508" y="13462"/>
                  <a:pt x="13527" y="13452"/>
                </a:cubicBezTo>
                <a:cubicBezTo>
                  <a:pt x="13530" y="13451"/>
                  <a:pt x="13532" y="13450"/>
                  <a:pt x="13535" y="13450"/>
                </a:cubicBezTo>
                <a:close/>
                <a:moveTo>
                  <a:pt x="13488" y="13492"/>
                </a:moveTo>
                <a:cubicBezTo>
                  <a:pt x="13510" y="13503"/>
                  <a:pt x="13510" y="13515"/>
                  <a:pt x="13493" y="13526"/>
                </a:cubicBezTo>
                <a:cubicBezTo>
                  <a:pt x="13476" y="13520"/>
                  <a:pt x="13471" y="13509"/>
                  <a:pt x="13488" y="13492"/>
                </a:cubicBezTo>
                <a:close/>
                <a:moveTo>
                  <a:pt x="2634" y="13503"/>
                </a:moveTo>
                <a:cubicBezTo>
                  <a:pt x="2649" y="13503"/>
                  <a:pt x="2666" y="13522"/>
                  <a:pt x="2656" y="13537"/>
                </a:cubicBezTo>
                <a:cubicBezTo>
                  <a:pt x="2654" y="13538"/>
                  <a:pt x="2653" y="13538"/>
                  <a:pt x="2650" y="13538"/>
                </a:cubicBezTo>
                <a:cubicBezTo>
                  <a:pt x="2634" y="13538"/>
                  <a:pt x="2613" y="13519"/>
                  <a:pt x="2628" y="13503"/>
                </a:cubicBezTo>
                <a:cubicBezTo>
                  <a:pt x="2630" y="13503"/>
                  <a:pt x="2632" y="13503"/>
                  <a:pt x="2634" y="13503"/>
                </a:cubicBezTo>
                <a:close/>
                <a:moveTo>
                  <a:pt x="2679" y="13549"/>
                </a:moveTo>
                <a:cubicBezTo>
                  <a:pt x="2702" y="13566"/>
                  <a:pt x="2724" y="13589"/>
                  <a:pt x="2736" y="13623"/>
                </a:cubicBezTo>
                <a:cubicBezTo>
                  <a:pt x="2713" y="13606"/>
                  <a:pt x="2690" y="13589"/>
                  <a:pt x="2662" y="13571"/>
                </a:cubicBezTo>
                <a:cubicBezTo>
                  <a:pt x="2668" y="13566"/>
                  <a:pt x="2673" y="13554"/>
                  <a:pt x="2679" y="13549"/>
                </a:cubicBezTo>
                <a:close/>
                <a:moveTo>
                  <a:pt x="14373" y="12562"/>
                </a:moveTo>
                <a:cubicBezTo>
                  <a:pt x="14345" y="12645"/>
                  <a:pt x="14278" y="12702"/>
                  <a:pt x="14233" y="12768"/>
                </a:cubicBezTo>
                <a:lnTo>
                  <a:pt x="14233" y="12768"/>
                </a:lnTo>
                <a:cubicBezTo>
                  <a:pt x="14232" y="12767"/>
                  <a:pt x="14232" y="12767"/>
                  <a:pt x="14231" y="12766"/>
                </a:cubicBezTo>
                <a:lnTo>
                  <a:pt x="14231" y="12771"/>
                </a:lnTo>
                <a:cubicBezTo>
                  <a:pt x="14232" y="12770"/>
                  <a:pt x="14232" y="12769"/>
                  <a:pt x="14233" y="12768"/>
                </a:cubicBezTo>
                <a:lnTo>
                  <a:pt x="14233" y="12768"/>
                </a:lnTo>
                <a:cubicBezTo>
                  <a:pt x="14238" y="12774"/>
                  <a:pt x="14242" y="12784"/>
                  <a:pt x="14242" y="12789"/>
                </a:cubicBezTo>
                <a:lnTo>
                  <a:pt x="14214" y="12771"/>
                </a:lnTo>
                <a:cubicBezTo>
                  <a:pt x="14208" y="12783"/>
                  <a:pt x="14202" y="12806"/>
                  <a:pt x="14202" y="12817"/>
                </a:cubicBezTo>
                <a:cubicBezTo>
                  <a:pt x="14197" y="12823"/>
                  <a:pt x="14180" y="12834"/>
                  <a:pt x="14174" y="12840"/>
                </a:cubicBezTo>
                <a:lnTo>
                  <a:pt x="14174" y="12874"/>
                </a:lnTo>
                <a:cubicBezTo>
                  <a:pt x="14168" y="12874"/>
                  <a:pt x="14151" y="12879"/>
                  <a:pt x="14146" y="12879"/>
                </a:cubicBezTo>
                <a:cubicBezTo>
                  <a:pt x="14021" y="13072"/>
                  <a:pt x="13839" y="13225"/>
                  <a:pt x="13697" y="13407"/>
                </a:cubicBezTo>
                <a:cubicBezTo>
                  <a:pt x="13607" y="13469"/>
                  <a:pt x="13550" y="13571"/>
                  <a:pt x="13459" y="13634"/>
                </a:cubicBezTo>
                <a:cubicBezTo>
                  <a:pt x="13533" y="13532"/>
                  <a:pt x="13624" y="13441"/>
                  <a:pt x="13709" y="13350"/>
                </a:cubicBezTo>
                <a:cubicBezTo>
                  <a:pt x="13726" y="13328"/>
                  <a:pt x="13760" y="13316"/>
                  <a:pt x="13754" y="13288"/>
                </a:cubicBezTo>
                <a:cubicBezTo>
                  <a:pt x="13743" y="13288"/>
                  <a:pt x="13726" y="13293"/>
                  <a:pt x="13715" y="13293"/>
                </a:cubicBezTo>
                <a:cubicBezTo>
                  <a:pt x="13709" y="13282"/>
                  <a:pt x="13697" y="13259"/>
                  <a:pt x="13692" y="13248"/>
                </a:cubicBezTo>
                <a:cubicBezTo>
                  <a:pt x="13709" y="13242"/>
                  <a:pt x="13726" y="13242"/>
                  <a:pt x="13737" y="13237"/>
                </a:cubicBezTo>
                <a:cubicBezTo>
                  <a:pt x="13743" y="13259"/>
                  <a:pt x="13760" y="13271"/>
                  <a:pt x="13783" y="13271"/>
                </a:cubicBezTo>
                <a:cubicBezTo>
                  <a:pt x="13834" y="13231"/>
                  <a:pt x="13862" y="13169"/>
                  <a:pt x="13907" y="13123"/>
                </a:cubicBezTo>
                <a:cubicBezTo>
                  <a:pt x="13936" y="13101"/>
                  <a:pt x="13970" y="13072"/>
                  <a:pt x="13970" y="13032"/>
                </a:cubicBezTo>
                <a:lnTo>
                  <a:pt x="13970" y="13032"/>
                </a:lnTo>
                <a:cubicBezTo>
                  <a:pt x="13941" y="13044"/>
                  <a:pt x="13913" y="13067"/>
                  <a:pt x="13907" y="13101"/>
                </a:cubicBezTo>
                <a:cubicBezTo>
                  <a:pt x="13885" y="13110"/>
                  <a:pt x="13870" y="13150"/>
                  <a:pt x="13847" y="13150"/>
                </a:cubicBezTo>
                <a:cubicBezTo>
                  <a:pt x="13842" y="13150"/>
                  <a:pt x="13835" y="13147"/>
                  <a:pt x="13828" y="13140"/>
                </a:cubicBezTo>
                <a:cubicBezTo>
                  <a:pt x="13845" y="13123"/>
                  <a:pt x="13851" y="13106"/>
                  <a:pt x="13845" y="13084"/>
                </a:cubicBezTo>
                <a:lnTo>
                  <a:pt x="13845" y="13084"/>
                </a:lnTo>
                <a:cubicBezTo>
                  <a:pt x="13851" y="13089"/>
                  <a:pt x="13868" y="13095"/>
                  <a:pt x="13873" y="13101"/>
                </a:cubicBezTo>
                <a:cubicBezTo>
                  <a:pt x="13873" y="13089"/>
                  <a:pt x="13873" y="13067"/>
                  <a:pt x="13873" y="13055"/>
                </a:cubicBezTo>
                <a:cubicBezTo>
                  <a:pt x="13885" y="13044"/>
                  <a:pt x="13896" y="13027"/>
                  <a:pt x="13902" y="13015"/>
                </a:cubicBezTo>
                <a:cubicBezTo>
                  <a:pt x="13907" y="13021"/>
                  <a:pt x="13919" y="13044"/>
                  <a:pt x="13924" y="13050"/>
                </a:cubicBezTo>
                <a:lnTo>
                  <a:pt x="13924" y="12987"/>
                </a:lnTo>
                <a:cubicBezTo>
                  <a:pt x="13930" y="12987"/>
                  <a:pt x="13941" y="12998"/>
                  <a:pt x="13947" y="13004"/>
                </a:cubicBezTo>
                <a:cubicBezTo>
                  <a:pt x="13981" y="12953"/>
                  <a:pt x="14015" y="12913"/>
                  <a:pt x="14049" y="12868"/>
                </a:cubicBezTo>
                <a:cubicBezTo>
                  <a:pt x="14049" y="12828"/>
                  <a:pt x="14100" y="12817"/>
                  <a:pt x="14129" y="12794"/>
                </a:cubicBezTo>
                <a:lnTo>
                  <a:pt x="14129" y="12794"/>
                </a:lnTo>
                <a:cubicBezTo>
                  <a:pt x="14112" y="12879"/>
                  <a:pt x="14032" y="12930"/>
                  <a:pt x="13987" y="12998"/>
                </a:cubicBezTo>
                <a:cubicBezTo>
                  <a:pt x="13967" y="13006"/>
                  <a:pt x="13983" y="13034"/>
                  <a:pt x="13997" y="13034"/>
                </a:cubicBezTo>
                <a:cubicBezTo>
                  <a:pt x="14003" y="13034"/>
                  <a:pt x="14008" y="13029"/>
                  <a:pt x="14010" y="13015"/>
                </a:cubicBezTo>
                <a:cubicBezTo>
                  <a:pt x="14100" y="12902"/>
                  <a:pt x="14191" y="12800"/>
                  <a:pt x="14276" y="12686"/>
                </a:cubicBezTo>
                <a:cubicBezTo>
                  <a:pt x="14310" y="12641"/>
                  <a:pt x="14339" y="12601"/>
                  <a:pt x="14373" y="12562"/>
                </a:cubicBezTo>
                <a:close/>
                <a:moveTo>
                  <a:pt x="13655" y="13614"/>
                </a:moveTo>
                <a:cubicBezTo>
                  <a:pt x="13658" y="13614"/>
                  <a:pt x="13660" y="13615"/>
                  <a:pt x="13663" y="13617"/>
                </a:cubicBezTo>
                <a:cubicBezTo>
                  <a:pt x="13663" y="13628"/>
                  <a:pt x="13658" y="13640"/>
                  <a:pt x="13658" y="13645"/>
                </a:cubicBezTo>
                <a:cubicBezTo>
                  <a:pt x="13655" y="13646"/>
                  <a:pt x="13653" y="13647"/>
                  <a:pt x="13651" y="13647"/>
                </a:cubicBezTo>
                <a:cubicBezTo>
                  <a:pt x="13634" y="13647"/>
                  <a:pt x="13640" y="13614"/>
                  <a:pt x="13655" y="13614"/>
                </a:cubicBezTo>
                <a:close/>
                <a:moveTo>
                  <a:pt x="2766" y="13626"/>
                </a:moveTo>
                <a:cubicBezTo>
                  <a:pt x="2781" y="13626"/>
                  <a:pt x="2796" y="13653"/>
                  <a:pt x="2781" y="13662"/>
                </a:cubicBezTo>
                <a:cubicBezTo>
                  <a:pt x="2779" y="13664"/>
                  <a:pt x="2776" y="13665"/>
                  <a:pt x="2774" y="13665"/>
                </a:cubicBezTo>
                <a:cubicBezTo>
                  <a:pt x="2759" y="13665"/>
                  <a:pt x="2744" y="13638"/>
                  <a:pt x="2758" y="13628"/>
                </a:cubicBezTo>
                <a:cubicBezTo>
                  <a:pt x="2761" y="13627"/>
                  <a:pt x="2763" y="13626"/>
                  <a:pt x="2766" y="13626"/>
                </a:cubicBezTo>
                <a:close/>
                <a:moveTo>
                  <a:pt x="3422" y="13600"/>
                </a:moveTo>
                <a:cubicBezTo>
                  <a:pt x="3456" y="13623"/>
                  <a:pt x="3513" y="13634"/>
                  <a:pt x="3524" y="13679"/>
                </a:cubicBezTo>
                <a:cubicBezTo>
                  <a:pt x="3490" y="13651"/>
                  <a:pt x="3456" y="13628"/>
                  <a:pt x="3422" y="13600"/>
                </a:cubicBezTo>
                <a:close/>
                <a:moveTo>
                  <a:pt x="13405" y="13666"/>
                </a:moveTo>
                <a:cubicBezTo>
                  <a:pt x="13413" y="13666"/>
                  <a:pt x="13419" y="13672"/>
                  <a:pt x="13414" y="13685"/>
                </a:cubicBezTo>
                <a:cubicBezTo>
                  <a:pt x="13414" y="13695"/>
                  <a:pt x="13401" y="13702"/>
                  <a:pt x="13392" y="13702"/>
                </a:cubicBezTo>
                <a:cubicBezTo>
                  <a:pt x="13385" y="13702"/>
                  <a:pt x="13380" y="13697"/>
                  <a:pt x="13385" y="13685"/>
                </a:cubicBezTo>
                <a:cubicBezTo>
                  <a:pt x="13385" y="13673"/>
                  <a:pt x="13396" y="13666"/>
                  <a:pt x="13405" y="13666"/>
                </a:cubicBezTo>
                <a:close/>
                <a:moveTo>
                  <a:pt x="13629" y="13594"/>
                </a:moveTo>
                <a:cubicBezTo>
                  <a:pt x="13635" y="13611"/>
                  <a:pt x="13624" y="13628"/>
                  <a:pt x="13618" y="13645"/>
                </a:cubicBezTo>
                <a:cubicBezTo>
                  <a:pt x="13624" y="13645"/>
                  <a:pt x="13629" y="13651"/>
                  <a:pt x="13629" y="13657"/>
                </a:cubicBezTo>
                <a:cubicBezTo>
                  <a:pt x="13590" y="13674"/>
                  <a:pt x="13561" y="13725"/>
                  <a:pt x="13527" y="13736"/>
                </a:cubicBezTo>
                <a:cubicBezTo>
                  <a:pt x="13510" y="13719"/>
                  <a:pt x="13510" y="13708"/>
                  <a:pt x="13527" y="13696"/>
                </a:cubicBezTo>
                <a:cubicBezTo>
                  <a:pt x="13561" y="13657"/>
                  <a:pt x="13595" y="13628"/>
                  <a:pt x="13629" y="13594"/>
                </a:cubicBezTo>
                <a:close/>
                <a:moveTo>
                  <a:pt x="2845" y="13712"/>
                </a:moveTo>
                <a:cubicBezTo>
                  <a:pt x="2852" y="13712"/>
                  <a:pt x="2857" y="13717"/>
                  <a:pt x="2861" y="13730"/>
                </a:cubicBezTo>
                <a:cubicBezTo>
                  <a:pt x="2853" y="13735"/>
                  <a:pt x="2847" y="13738"/>
                  <a:pt x="2842" y="13738"/>
                </a:cubicBezTo>
                <a:cubicBezTo>
                  <a:pt x="2835" y="13738"/>
                  <a:pt x="2830" y="13732"/>
                  <a:pt x="2826" y="13719"/>
                </a:cubicBezTo>
                <a:cubicBezTo>
                  <a:pt x="2834" y="13714"/>
                  <a:pt x="2840" y="13712"/>
                  <a:pt x="2845" y="13712"/>
                </a:cubicBezTo>
                <a:close/>
                <a:moveTo>
                  <a:pt x="2418" y="13379"/>
                </a:moveTo>
                <a:lnTo>
                  <a:pt x="2418" y="13379"/>
                </a:lnTo>
                <a:cubicBezTo>
                  <a:pt x="2537" y="13458"/>
                  <a:pt x="2617" y="13577"/>
                  <a:pt x="2724" y="13668"/>
                </a:cubicBezTo>
                <a:cubicBezTo>
                  <a:pt x="2753" y="13685"/>
                  <a:pt x="2770" y="13713"/>
                  <a:pt x="2787" y="13747"/>
                </a:cubicBezTo>
                <a:cubicBezTo>
                  <a:pt x="2656" y="13634"/>
                  <a:pt x="2526" y="13509"/>
                  <a:pt x="2418" y="13379"/>
                </a:cubicBezTo>
                <a:close/>
                <a:moveTo>
                  <a:pt x="13505" y="13713"/>
                </a:moveTo>
                <a:cubicBezTo>
                  <a:pt x="13510" y="13725"/>
                  <a:pt x="13516" y="13747"/>
                  <a:pt x="13516" y="13759"/>
                </a:cubicBezTo>
                <a:cubicBezTo>
                  <a:pt x="13505" y="13776"/>
                  <a:pt x="13488" y="13787"/>
                  <a:pt x="13471" y="13787"/>
                </a:cubicBezTo>
                <a:cubicBezTo>
                  <a:pt x="13448" y="13770"/>
                  <a:pt x="13442" y="13742"/>
                  <a:pt x="13442" y="13713"/>
                </a:cubicBezTo>
                <a:lnTo>
                  <a:pt x="13442" y="13713"/>
                </a:lnTo>
                <a:cubicBezTo>
                  <a:pt x="13448" y="13725"/>
                  <a:pt x="13459" y="13747"/>
                  <a:pt x="13465" y="13759"/>
                </a:cubicBezTo>
                <a:cubicBezTo>
                  <a:pt x="13476" y="13747"/>
                  <a:pt x="13493" y="13730"/>
                  <a:pt x="13505" y="13713"/>
                </a:cubicBezTo>
                <a:close/>
                <a:moveTo>
                  <a:pt x="13215" y="13787"/>
                </a:moveTo>
                <a:cubicBezTo>
                  <a:pt x="13198" y="13810"/>
                  <a:pt x="13176" y="13832"/>
                  <a:pt x="13158" y="13855"/>
                </a:cubicBezTo>
                <a:cubicBezTo>
                  <a:pt x="13141" y="13855"/>
                  <a:pt x="13130" y="13855"/>
                  <a:pt x="13113" y="13861"/>
                </a:cubicBezTo>
                <a:cubicBezTo>
                  <a:pt x="13147" y="13832"/>
                  <a:pt x="13181" y="13810"/>
                  <a:pt x="13215" y="13787"/>
                </a:cubicBezTo>
                <a:close/>
                <a:moveTo>
                  <a:pt x="12704" y="13837"/>
                </a:moveTo>
                <a:cubicBezTo>
                  <a:pt x="12708" y="13837"/>
                  <a:pt x="12712" y="13837"/>
                  <a:pt x="12716" y="13838"/>
                </a:cubicBezTo>
                <a:cubicBezTo>
                  <a:pt x="12720" y="13851"/>
                  <a:pt x="12694" y="13872"/>
                  <a:pt x="12676" y="13872"/>
                </a:cubicBezTo>
                <a:cubicBezTo>
                  <a:pt x="12671" y="13872"/>
                  <a:pt x="12667" y="13870"/>
                  <a:pt x="12665" y="13867"/>
                </a:cubicBezTo>
                <a:cubicBezTo>
                  <a:pt x="12670" y="13848"/>
                  <a:pt x="12686" y="13837"/>
                  <a:pt x="12704" y="13837"/>
                </a:cubicBezTo>
                <a:close/>
                <a:moveTo>
                  <a:pt x="3770" y="13836"/>
                </a:moveTo>
                <a:cubicBezTo>
                  <a:pt x="3787" y="13836"/>
                  <a:pt x="3806" y="13863"/>
                  <a:pt x="3791" y="13878"/>
                </a:cubicBezTo>
                <a:cubicBezTo>
                  <a:pt x="3790" y="13878"/>
                  <a:pt x="3788" y="13879"/>
                  <a:pt x="3786" y="13879"/>
                </a:cubicBezTo>
                <a:cubicBezTo>
                  <a:pt x="3769" y="13879"/>
                  <a:pt x="3747" y="13854"/>
                  <a:pt x="3763" y="13838"/>
                </a:cubicBezTo>
                <a:cubicBezTo>
                  <a:pt x="3765" y="13837"/>
                  <a:pt x="3768" y="13836"/>
                  <a:pt x="3770" y="13836"/>
                </a:cubicBezTo>
                <a:close/>
                <a:moveTo>
                  <a:pt x="12239" y="13901"/>
                </a:moveTo>
                <a:lnTo>
                  <a:pt x="12251" y="13912"/>
                </a:lnTo>
                <a:cubicBezTo>
                  <a:pt x="12222" y="13929"/>
                  <a:pt x="12188" y="13946"/>
                  <a:pt x="12154" y="13963"/>
                </a:cubicBezTo>
                <a:cubicBezTo>
                  <a:pt x="12183" y="13940"/>
                  <a:pt x="12211" y="13918"/>
                  <a:pt x="12239" y="13901"/>
                </a:cubicBezTo>
                <a:close/>
                <a:moveTo>
                  <a:pt x="12479" y="13993"/>
                </a:moveTo>
                <a:cubicBezTo>
                  <a:pt x="12484" y="13993"/>
                  <a:pt x="12489" y="13998"/>
                  <a:pt x="12495" y="14008"/>
                </a:cubicBezTo>
                <a:cubicBezTo>
                  <a:pt x="12492" y="14017"/>
                  <a:pt x="12488" y="14021"/>
                  <a:pt x="12483" y="14021"/>
                </a:cubicBezTo>
                <a:cubicBezTo>
                  <a:pt x="12478" y="14021"/>
                  <a:pt x="12472" y="14017"/>
                  <a:pt x="12466" y="14008"/>
                </a:cubicBezTo>
                <a:cubicBezTo>
                  <a:pt x="12469" y="13999"/>
                  <a:pt x="12474" y="13993"/>
                  <a:pt x="12479" y="13993"/>
                </a:cubicBezTo>
                <a:close/>
                <a:moveTo>
                  <a:pt x="3173" y="13994"/>
                </a:moveTo>
                <a:cubicBezTo>
                  <a:pt x="3185" y="13994"/>
                  <a:pt x="3199" y="14013"/>
                  <a:pt x="3195" y="14025"/>
                </a:cubicBezTo>
                <a:cubicBezTo>
                  <a:pt x="3192" y="14031"/>
                  <a:pt x="3188" y="14034"/>
                  <a:pt x="3184" y="14034"/>
                </a:cubicBezTo>
                <a:cubicBezTo>
                  <a:pt x="3171" y="14034"/>
                  <a:pt x="3157" y="14015"/>
                  <a:pt x="3161" y="14003"/>
                </a:cubicBezTo>
                <a:cubicBezTo>
                  <a:pt x="3164" y="13997"/>
                  <a:pt x="3168" y="13994"/>
                  <a:pt x="3173" y="13994"/>
                </a:cubicBezTo>
                <a:close/>
                <a:moveTo>
                  <a:pt x="12960" y="13923"/>
                </a:moveTo>
                <a:cubicBezTo>
                  <a:pt x="12966" y="13940"/>
                  <a:pt x="12977" y="13957"/>
                  <a:pt x="12983" y="13969"/>
                </a:cubicBezTo>
                <a:cubicBezTo>
                  <a:pt x="12991" y="13956"/>
                  <a:pt x="13006" y="13950"/>
                  <a:pt x="13020" y="13950"/>
                </a:cubicBezTo>
                <a:cubicBezTo>
                  <a:pt x="13025" y="13950"/>
                  <a:pt x="13029" y="13950"/>
                  <a:pt x="13034" y="13952"/>
                </a:cubicBezTo>
                <a:cubicBezTo>
                  <a:pt x="12977" y="13986"/>
                  <a:pt x="12932" y="14042"/>
                  <a:pt x="12875" y="14076"/>
                </a:cubicBezTo>
                <a:cubicBezTo>
                  <a:pt x="12869" y="14059"/>
                  <a:pt x="12880" y="14042"/>
                  <a:pt x="12897" y="14031"/>
                </a:cubicBezTo>
                <a:cubicBezTo>
                  <a:pt x="12892" y="14020"/>
                  <a:pt x="12886" y="14008"/>
                  <a:pt x="12886" y="14003"/>
                </a:cubicBezTo>
                <a:lnTo>
                  <a:pt x="12886" y="14003"/>
                </a:lnTo>
                <a:lnTo>
                  <a:pt x="12926" y="14008"/>
                </a:lnTo>
                <a:cubicBezTo>
                  <a:pt x="12926" y="14003"/>
                  <a:pt x="12920" y="13991"/>
                  <a:pt x="12915" y="13986"/>
                </a:cubicBezTo>
                <a:lnTo>
                  <a:pt x="12915" y="13986"/>
                </a:lnTo>
                <a:cubicBezTo>
                  <a:pt x="12924" y="13990"/>
                  <a:pt x="12933" y="13992"/>
                  <a:pt x="12940" y="13992"/>
                </a:cubicBezTo>
                <a:cubicBezTo>
                  <a:pt x="12970" y="13992"/>
                  <a:pt x="12974" y="13959"/>
                  <a:pt x="12937" y="13940"/>
                </a:cubicBezTo>
                <a:cubicBezTo>
                  <a:pt x="12943" y="13935"/>
                  <a:pt x="12954" y="13929"/>
                  <a:pt x="12960" y="13923"/>
                </a:cubicBezTo>
                <a:close/>
                <a:moveTo>
                  <a:pt x="2906" y="13861"/>
                </a:moveTo>
                <a:cubicBezTo>
                  <a:pt x="3019" y="13918"/>
                  <a:pt x="3116" y="14014"/>
                  <a:pt x="3195" y="14111"/>
                </a:cubicBezTo>
                <a:cubicBezTo>
                  <a:pt x="3099" y="14031"/>
                  <a:pt x="3002" y="13946"/>
                  <a:pt x="2906" y="13861"/>
                </a:cubicBezTo>
                <a:close/>
                <a:moveTo>
                  <a:pt x="12846" y="14048"/>
                </a:moveTo>
                <a:cubicBezTo>
                  <a:pt x="12863" y="14076"/>
                  <a:pt x="12852" y="14099"/>
                  <a:pt x="12824" y="14111"/>
                </a:cubicBezTo>
                <a:cubicBezTo>
                  <a:pt x="12812" y="14105"/>
                  <a:pt x="12801" y="14088"/>
                  <a:pt x="12795" y="14082"/>
                </a:cubicBezTo>
                <a:lnTo>
                  <a:pt x="12795" y="14082"/>
                </a:lnTo>
                <a:cubicBezTo>
                  <a:pt x="12801" y="14082"/>
                  <a:pt x="12818" y="14088"/>
                  <a:pt x="12829" y="14093"/>
                </a:cubicBezTo>
                <a:cubicBezTo>
                  <a:pt x="12835" y="14082"/>
                  <a:pt x="12846" y="14059"/>
                  <a:pt x="12846" y="14048"/>
                </a:cubicBezTo>
                <a:close/>
                <a:moveTo>
                  <a:pt x="12761" y="14133"/>
                </a:moveTo>
                <a:lnTo>
                  <a:pt x="12773" y="14156"/>
                </a:lnTo>
                <a:cubicBezTo>
                  <a:pt x="12744" y="14173"/>
                  <a:pt x="12716" y="14184"/>
                  <a:pt x="12688" y="14207"/>
                </a:cubicBezTo>
                <a:cubicBezTo>
                  <a:pt x="12688" y="14190"/>
                  <a:pt x="12688" y="14173"/>
                  <a:pt x="12688" y="14162"/>
                </a:cubicBezTo>
                <a:cubicBezTo>
                  <a:pt x="12699" y="14167"/>
                  <a:pt x="12710" y="14173"/>
                  <a:pt x="12722" y="14179"/>
                </a:cubicBezTo>
                <a:cubicBezTo>
                  <a:pt x="12733" y="14162"/>
                  <a:pt x="12750" y="14150"/>
                  <a:pt x="12761" y="14133"/>
                </a:cubicBezTo>
                <a:close/>
                <a:moveTo>
                  <a:pt x="3201" y="14122"/>
                </a:moveTo>
                <a:cubicBezTo>
                  <a:pt x="3292" y="14156"/>
                  <a:pt x="3365" y="14224"/>
                  <a:pt x="3439" y="14286"/>
                </a:cubicBezTo>
                <a:cubicBezTo>
                  <a:pt x="3354" y="14241"/>
                  <a:pt x="3280" y="14173"/>
                  <a:pt x="3201" y="14122"/>
                </a:cubicBezTo>
                <a:close/>
                <a:moveTo>
                  <a:pt x="13380" y="13702"/>
                </a:moveTo>
                <a:lnTo>
                  <a:pt x="13380" y="13702"/>
                </a:lnTo>
                <a:cubicBezTo>
                  <a:pt x="13323" y="13792"/>
                  <a:pt x="13211" y="13843"/>
                  <a:pt x="13165" y="13932"/>
                </a:cubicBezTo>
                <a:lnTo>
                  <a:pt x="13165" y="13932"/>
                </a:lnTo>
                <a:cubicBezTo>
                  <a:pt x="13161" y="13929"/>
                  <a:pt x="13157" y="13922"/>
                  <a:pt x="13153" y="13918"/>
                </a:cubicBezTo>
                <a:cubicBezTo>
                  <a:pt x="12983" y="14076"/>
                  <a:pt x="12790" y="14213"/>
                  <a:pt x="12602" y="14349"/>
                </a:cubicBezTo>
                <a:cubicBezTo>
                  <a:pt x="12602" y="14354"/>
                  <a:pt x="12608" y="14354"/>
                  <a:pt x="12608" y="14360"/>
                </a:cubicBezTo>
                <a:cubicBezTo>
                  <a:pt x="12546" y="14372"/>
                  <a:pt x="12506" y="14423"/>
                  <a:pt x="12455" y="14451"/>
                </a:cubicBezTo>
                <a:cubicBezTo>
                  <a:pt x="12461" y="14417"/>
                  <a:pt x="12506" y="14406"/>
                  <a:pt x="12529" y="14383"/>
                </a:cubicBezTo>
                <a:cubicBezTo>
                  <a:pt x="12767" y="14213"/>
                  <a:pt x="12994" y="14031"/>
                  <a:pt x="13221" y="13844"/>
                </a:cubicBezTo>
                <a:cubicBezTo>
                  <a:pt x="13278" y="13798"/>
                  <a:pt x="13317" y="13742"/>
                  <a:pt x="13380" y="13702"/>
                </a:cubicBezTo>
                <a:close/>
                <a:moveTo>
                  <a:pt x="11252" y="14469"/>
                </a:moveTo>
                <a:cubicBezTo>
                  <a:pt x="11257" y="14469"/>
                  <a:pt x="11262" y="14472"/>
                  <a:pt x="11269" y="14479"/>
                </a:cubicBezTo>
                <a:cubicBezTo>
                  <a:pt x="11263" y="14491"/>
                  <a:pt x="11257" y="14497"/>
                  <a:pt x="11251" y="14497"/>
                </a:cubicBezTo>
                <a:cubicBezTo>
                  <a:pt x="11246" y="14497"/>
                  <a:pt x="11240" y="14493"/>
                  <a:pt x="11235" y="14485"/>
                </a:cubicBezTo>
                <a:cubicBezTo>
                  <a:pt x="11242" y="14475"/>
                  <a:pt x="11246" y="14469"/>
                  <a:pt x="11252" y="14469"/>
                </a:cubicBezTo>
                <a:close/>
                <a:moveTo>
                  <a:pt x="12449" y="14445"/>
                </a:moveTo>
                <a:lnTo>
                  <a:pt x="12449" y="14445"/>
                </a:lnTo>
                <a:cubicBezTo>
                  <a:pt x="12376" y="14519"/>
                  <a:pt x="12273" y="14564"/>
                  <a:pt x="12183" y="14615"/>
                </a:cubicBezTo>
                <a:cubicBezTo>
                  <a:pt x="12205" y="14581"/>
                  <a:pt x="12245" y="14564"/>
                  <a:pt x="12273" y="14547"/>
                </a:cubicBezTo>
                <a:cubicBezTo>
                  <a:pt x="12330" y="14513"/>
                  <a:pt x="12381" y="14468"/>
                  <a:pt x="12449" y="14445"/>
                </a:cubicBezTo>
                <a:close/>
                <a:moveTo>
                  <a:pt x="12168" y="14610"/>
                </a:moveTo>
                <a:cubicBezTo>
                  <a:pt x="12174" y="14610"/>
                  <a:pt x="12179" y="14617"/>
                  <a:pt x="12183" y="14632"/>
                </a:cubicBezTo>
                <a:cubicBezTo>
                  <a:pt x="12176" y="14639"/>
                  <a:pt x="12170" y="14642"/>
                  <a:pt x="12165" y="14642"/>
                </a:cubicBezTo>
                <a:cubicBezTo>
                  <a:pt x="12158" y="14642"/>
                  <a:pt x="12152" y="14635"/>
                  <a:pt x="12149" y="14621"/>
                </a:cubicBezTo>
                <a:cubicBezTo>
                  <a:pt x="12156" y="14614"/>
                  <a:pt x="12162" y="14610"/>
                  <a:pt x="12168" y="14610"/>
                </a:cubicBezTo>
                <a:close/>
                <a:moveTo>
                  <a:pt x="12285" y="14491"/>
                </a:moveTo>
                <a:cubicBezTo>
                  <a:pt x="12211" y="14542"/>
                  <a:pt x="12132" y="14570"/>
                  <a:pt x="12063" y="14627"/>
                </a:cubicBezTo>
                <a:cubicBezTo>
                  <a:pt x="12046" y="14644"/>
                  <a:pt x="12029" y="14644"/>
                  <a:pt x="12007" y="14644"/>
                </a:cubicBezTo>
                <a:cubicBezTo>
                  <a:pt x="12024" y="14621"/>
                  <a:pt x="12103" y="14615"/>
                  <a:pt x="12063" y="14576"/>
                </a:cubicBezTo>
                <a:lnTo>
                  <a:pt x="12063" y="14576"/>
                </a:lnTo>
                <a:cubicBezTo>
                  <a:pt x="12075" y="14581"/>
                  <a:pt x="12080" y="14587"/>
                  <a:pt x="12092" y="14593"/>
                </a:cubicBezTo>
                <a:cubicBezTo>
                  <a:pt x="12149" y="14547"/>
                  <a:pt x="12211" y="14508"/>
                  <a:pt x="12285" y="14491"/>
                </a:cubicBezTo>
                <a:close/>
                <a:moveTo>
                  <a:pt x="12302" y="14638"/>
                </a:moveTo>
                <a:lnTo>
                  <a:pt x="12302" y="14638"/>
                </a:lnTo>
                <a:cubicBezTo>
                  <a:pt x="12268" y="14650"/>
                  <a:pt x="12234" y="14661"/>
                  <a:pt x="12217" y="14689"/>
                </a:cubicBezTo>
                <a:lnTo>
                  <a:pt x="12285" y="14689"/>
                </a:lnTo>
                <a:cubicBezTo>
                  <a:pt x="12290" y="14678"/>
                  <a:pt x="12296" y="14650"/>
                  <a:pt x="12302" y="14638"/>
                </a:cubicBezTo>
                <a:close/>
                <a:moveTo>
                  <a:pt x="3445" y="14281"/>
                </a:moveTo>
                <a:lnTo>
                  <a:pt x="3445" y="14281"/>
                </a:lnTo>
                <a:cubicBezTo>
                  <a:pt x="3592" y="14411"/>
                  <a:pt x="3768" y="14502"/>
                  <a:pt x="3922" y="14621"/>
                </a:cubicBezTo>
                <a:lnTo>
                  <a:pt x="3961" y="14604"/>
                </a:lnTo>
                <a:cubicBezTo>
                  <a:pt x="3950" y="14587"/>
                  <a:pt x="3933" y="14570"/>
                  <a:pt x="3922" y="14559"/>
                </a:cubicBezTo>
                <a:lnTo>
                  <a:pt x="3922" y="14553"/>
                </a:lnTo>
                <a:cubicBezTo>
                  <a:pt x="3956" y="14570"/>
                  <a:pt x="3990" y="14587"/>
                  <a:pt x="4024" y="14610"/>
                </a:cubicBezTo>
                <a:cubicBezTo>
                  <a:pt x="4018" y="14610"/>
                  <a:pt x="4018" y="14621"/>
                  <a:pt x="4012" y="14621"/>
                </a:cubicBezTo>
                <a:cubicBezTo>
                  <a:pt x="4001" y="14615"/>
                  <a:pt x="3984" y="14604"/>
                  <a:pt x="3967" y="14598"/>
                </a:cubicBezTo>
                <a:cubicBezTo>
                  <a:pt x="3961" y="14604"/>
                  <a:pt x="3956" y="14627"/>
                  <a:pt x="3956" y="14632"/>
                </a:cubicBezTo>
                <a:cubicBezTo>
                  <a:pt x="4035" y="14695"/>
                  <a:pt x="4126" y="14746"/>
                  <a:pt x="4217" y="14797"/>
                </a:cubicBezTo>
                <a:cubicBezTo>
                  <a:pt x="4211" y="14803"/>
                  <a:pt x="4205" y="14808"/>
                  <a:pt x="4205" y="14814"/>
                </a:cubicBezTo>
                <a:cubicBezTo>
                  <a:pt x="3967" y="14667"/>
                  <a:pt x="3734" y="14513"/>
                  <a:pt x="3507" y="14349"/>
                </a:cubicBezTo>
                <a:cubicBezTo>
                  <a:pt x="3485" y="14332"/>
                  <a:pt x="3451" y="14315"/>
                  <a:pt x="3445" y="14281"/>
                </a:cubicBezTo>
                <a:close/>
                <a:moveTo>
                  <a:pt x="5578" y="14846"/>
                </a:moveTo>
                <a:cubicBezTo>
                  <a:pt x="5589" y="14846"/>
                  <a:pt x="5594" y="14852"/>
                  <a:pt x="5590" y="14865"/>
                </a:cubicBezTo>
                <a:cubicBezTo>
                  <a:pt x="5584" y="14869"/>
                  <a:pt x="5579" y="14871"/>
                  <a:pt x="5575" y="14871"/>
                </a:cubicBezTo>
                <a:cubicBezTo>
                  <a:pt x="5567" y="14871"/>
                  <a:pt x="5563" y="14863"/>
                  <a:pt x="5567" y="14848"/>
                </a:cubicBezTo>
                <a:cubicBezTo>
                  <a:pt x="5571" y="14847"/>
                  <a:pt x="5575" y="14846"/>
                  <a:pt x="5578" y="14846"/>
                </a:cubicBezTo>
                <a:close/>
                <a:moveTo>
                  <a:pt x="4234" y="14808"/>
                </a:moveTo>
                <a:lnTo>
                  <a:pt x="4234" y="14808"/>
                </a:lnTo>
                <a:cubicBezTo>
                  <a:pt x="4273" y="14825"/>
                  <a:pt x="4307" y="14848"/>
                  <a:pt x="4341" y="14871"/>
                </a:cubicBezTo>
                <a:cubicBezTo>
                  <a:pt x="4338" y="14871"/>
                  <a:pt x="4335" y="14871"/>
                  <a:pt x="4331" y="14871"/>
                </a:cubicBezTo>
                <a:cubicBezTo>
                  <a:pt x="4289" y="14871"/>
                  <a:pt x="4249" y="14840"/>
                  <a:pt x="4234" y="14808"/>
                </a:cubicBezTo>
                <a:close/>
                <a:moveTo>
                  <a:pt x="4058" y="14915"/>
                </a:moveTo>
                <a:cubicBezTo>
                  <a:pt x="4058" y="14916"/>
                  <a:pt x="4058" y="14916"/>
                  <a:pt x="4058" y="14916"/>
                </a:cubicBezTo>
                <a:cubicBezTo>
                  <a:pt x="4058" y="14916"/>
                  <a:pt x="4058" y="14916"/>
                  <a:pt x="4058" y="14916"/>
                </a:cubicBezTo>
                <a:lnTo>
                  <a:pt x="4058" y="14916"/>
                </a:lnTo>
                <a:cubicBezTo>
                  <a:pt x="4058" y="14915"/>
                  <a:pt x="4058" y="14915"/>
                  <a:pt x="4058" y="14915"/>
                </a:cubicBezTo>
                <a:close/>
                <a:moveTo>
                  <a:pt x="11848" y="14871"/>
                </a:moveTo>
                <a:cubicBezTo>
                  <a:pt x="11854" y="14876"/>
                  <a:pt x="11859" y="14888"/>
                  <a:pt x="11865" y="14893"/>
                </a:cubicBezTo>
                <a:cubicBezTo>
                  <a:pt x="11831" y="14903"/>
                  <a:pt x="11802" y="14937"/>
                  <a:pt x="11766" y="14937"/>
                </a:cubicBezTo>
                <a:cubicBezTo>
                  <a:pt x="11759" y="14937"/>
                  <a:pt x="11753" y="14936"/>
                  <a:pt x="11746" y="14933"/>
                </a:cubicBezTo>
                <a:cubicBezTo>
                  <a:pt x="11780" y="14911"/>
                  <a:pt x="11814" y="14893"/>
                  <a:pt x="11848" y="14871"/>
                </a:cubicBezTo>
                <a:close/>
                <a:moveTo>
                  <a:pt x="11687" y="14985"/>
                </a:moveTo>
                <a:cubicBezTo>
                  <a:pt x="11688" y="14986"/>
                  <a:pt x="11688" y="14988"/>
                  <a:pt x="11689" y="14990"/>
                </a:cubicBezTo>
                <a:cubicBezTo>
                  <a:pt x="11689" y="14989"/>
                  <a:pt x="11688" y="14987"/>
                  <a:pt x="11687" y="14985"/>
                </a:cubicBezTo>
                <a:close/>
                <a:moveTo>
                  <a:pt x="4574" y="14928"/>
                </a:moveTo>
                <a:lnTo>
                  <a:pt x="4574" y="14928"/>
                </a:lnTo>
                <a:cubicBezTo>
                  <a:pt x="4608" y="14950"/>
                  <a:pt x="4653" y="14967"/>
                  <a:pt x="4682" y="15001"/>
                </a:cubicBezTo>
                <a:cubicBezTo>
                  <a:pt x="4642" y="14984"/>
                  <a:pt x="4580" y="14979"/>
                  <a:pt x="4574" y="14928"/>
                </a:cubicBezTo>
                <a:close/>
                <a:moveTo>
                  <a:pt x="4341" y="14865"/>
                </a:moveTo>
                <a:cubicBezTo>
                  <a:pt x="4421" y="14922"/>
                  <a:pt x="4512" y="14967"/>
                  <a:pt x="4602" y="15007"/>
                </a:cubicBezTo>
                <a:lnTo>
                  <a:pt x="4597" y="15024"/>
                </a:lnTo>
                <a:cubicBezTo>
                  <a:pt x="4512" y="14979"/>
                  <a:pt x="4392" y="14950"/>
                  <a:pt x="4341" y="14865"/>
                </a:cubicBezTo>
                <a:close/>
                <a:moveTo>
                  <a:pt x="6384" y="14956"/>
                </a:moveTo>
                <a:lnTo>
                  <a:pt x="6384" y="14956"/>
                </a:lnTo>
                <a:cubicBezTo>
                  <a:pt x="6463" y="14973"/>
                  <a:pt x="6549" y="14996"/>
                  <a:pt x="6628" y="15007"/>
                </a:cubicBezTo>
                <a:cubicBezTo>
                  <a:pt x="6668" y="15018"/>
                  <a:pt x="6702" y="15030"/>
                  <a:pt x="6741" y="15041"/>
                </a:cubicBezTo>
                <a:cubicBezTo>
                  <a:pt x="6622" y="15024"/>
                  <a:pt x="6503" y="14996"/>
                  <a:pt x="6384" y="14956"/>
                </a:cubicBezTo>
                <a:close/>
                <a:moveTo>
                  <a:pt x="12154" y="14638"/>
                </a:moveTo>
                <a:lnTo>
                  <a:pt x="12154" y="14638"/>
                </a:lnTo>
                <a:cubicBezTo>
                  <a:pt x="12075" y="14706"/>
                  <a:pt x="11973" y="14740"/>
                  <a:pt x="11888" y="14797"/>
                </a:cubicBezTo>
                <a:cubicBezTo>
                  <a:pt x="11888" y="14797"/>
                  <a:pt x="11899" y="14808"/>
                  <a:pt x="11905" y="14808"/>
                </a:cubicBezTo>
                <a:lnTo>
                  <a:pt x="11871" y="14808"/>
                </a:lnTo>
                <a:cubicBezTo>
                  <a:pt x="11740" y="14871"/>
                  <a:pt x="11621" y="14956"/>
                  <a:pt x="11485" y="15001"/>
                </a:cubicBezTo>
                <a:cubicBezTo>
                  <a:pt x="11485" y="15007"/>
                  <a:pt x="11490" y="15018"/>
                  <a:pt x="11496" y="15024"/>
                </a:cubicBezTo>
                <a:cubicBezTo>
                  <a:pt x="11488" y="15022"/>
                  <a:pt x="11480" y="15021"/>
                  <a:pt x="11473" y="15021"/>
                </a:cubicBezTo>
                <a:cubicBezTo>
                  <a:pt x="11426" y="15021"/>
                  <a:pt x="11386" y="15060"/>
                  <a:pt x="11337" y="15069"/>
                </a:cubicBezTo>
                <a:cubicBezTo>
                  <a:pt x="11360" y="15035"/>
                  <a:pt x="11405" y="15041"/>
                  <a:pt x="11428" y="15007"/>
                </a:cubicBezTo>
                <a:cubicBezTo>
                  <a:pt x="11683" y="14916"/>
                  <a:pt x="11905" y="14735"/>
                  <a:pt x="12154" y="14638"/>
                </a:cubicBezTo>
                <a:close/>
                <a:moveTo>
                  <a:pt x="6736" y="15047"/>
                </a:moveTo>
                <a:cubicBezTo>
                  <a:pt x="6815" y="15047"/>
                  <a:pt x="6900" y="15064"/>
                  <a:pt x="6980" y="15092"/>
                </a:cubicBezTo>
                <a:cubicBezTo>
                  <a:pt x="6895" y="15092"/>
                  <a:pt x="6815" y="15069"/>
                  <a:pt x="6736" y="15047"/>
                </a:cubicBezTo>
                <a:close/>
                <a:moveTo>
                  <a:pt x="11383" y="14967"/>
                </a:moveTo>
                <a:cubicBezTo>
                  <a:pt x="11388" y="14967"/>
                  <a:pt x="11388" y="14973"/>
                  <a:pt x="11388" y="14973"/>
                </a:cubicBezTo>
                <a:cubicBezTo>
                  <a:pt x="11349" y="15001"/>
                  <a:pt x="11315" y="15018"/>
                  <a:pt x="11275" y="15047"/>
                </a:cubicBezTo>
                <a:cubicBezTo>
                  <a:pt x="11235" y="15047"/>
                  <a:pt x="11201" y="15069"/>
                  <a:pt x="11167" y="15092"/>
                </a:cubicBezTo>
                <a:cubicBezTo>
                  <a:pt x="11167" y="15081"/>
                  <a:pt x="11167" y="15069"/>
                  <a:pt x="11167" y="15064"/>
                </a:cubicBezTo>
                <a:cubicBezTo>
                  <a:pt x="11184" y="15058"/>
                  <a:pt x="11201" y="15058"/>
                  <a:pt x="11212" y="15052"/>
                </a:cubicBezTo>
                <a:lnTo>
                  <a:pt x="11212" y="15018"/>
                </a:lnTo>
                <a:lnTo>
                  <a:pt x="11224" y="15035"/>
                </a:lnTo>
                <a:cubicBezTo>
                  <a:pt x="11280" y="15013"/>
                  <a:pt x="11337" y="15007"/>
                  <a:pt x="11383" y="14967"/>
                </a:cubicBezTo>
                <a:close/>
                <a:moveTo>
                  <a:pt x="7010" y="15092"/>
                </a:moveTo>
                <a:cubicBezTo>
                  <a:pt x="7026" y="15092"/>
                  <a:pt x="7042" y="15096"/>
                  <a:pt x="7059" y="15103"/>
                </a:cubicBezTo>
                <a:cubicBezTo>
                  <a:pt x="7065" y="15109"/>
                  <a:pt x="7065" y="15115"/>
                  <a:pt x="7065" y="15120"/>
                </a:cubicBezTo>
                <a:cubicBezTo>
                  <a:pt x="7065" y="15120"/>
                  <a:pt x="7059" y="15120"/>
                  <a:pt x="7059" y="15115"/>
                </a:cubicBezTo>
                <a:cubicBezTo>
                  <a:pt x="7048" y="15109"/>
                  <a:pt x="7031" y="15109"/>
                  <a:pt x="7014" y="15103"/>
                </a:cubicBezTo>
                <a:cubicBezTo>
                  <a:pt x="7002" y="15103"/>
                  <a:pt x="6991" y="15098"/>
                  <a:pt x="6980" y="15098"/>
                </a:cubicBezTo>
                <a:cubicBezTo>
                  <a:pt x="6991" y="15093"/>
                  <a:pt x="7001" y="15092"/>
                  <a:pt x="7010" y="15092"/>
                </a:cubicBezTo>
                <a:close/>
                <a:moveTo>
                  <a:pt x="7099" y="15081"/>
                </a:moveTo>
                <a:cubicBezTo>
                  <a:pt x="7105" y="15092"/>
                  <a:pt x="7105" y="15098"/>
                  <a:pt x="7110" y="15109"/>
                </a:cubicBezTo>
                <a:cubicBezTo>
                  <a:pt x="7127" y="15115"/>
                  <a:pt x="7139" y="15115"/>
                  <a:pt x="7156" y="15120"/>
                </a:cubicBezTo>
                <a:cubicBezTo>
                  <a:pt x="7127" y="15120"/>
                  <a:pt x="7105" y="15115"/>
                  <a:pt x="7076" y="15103"/>
                </a:cubicBezTo>
                <a:lnTo>
                  <a:pt x="7082" y="15081"/>
                </a:lnTo>
                <a:close/>
                <a:moveTo>
                  <a:pt x="4745" y="15085"/>
                </a:moveTo>
                <a:cubicBezTo>
                  <a:pt x="4761" y="15085"/>
                  <a:pt x="4780" y="15099"/>
                  <a:pt x="4784" y="15115"/>
                </a:cubicBezTo>
                <a:cubicBezTo>
                  <a:pt x="4779" y="15121"/>
                  <a:pt x="4772" y="15124"/>
                  <a:pt x="4765" y="15124"/>
                </a:cubicBezTo>
                <a:cubicBezTo>
                  <a:pt x="4747" y="15124"/>
                  <a:pt x="4727" y="15108"/>
                  <a:pt x="4727" y="15092"/>
                </a:cubicBezTo>
                <a:cubicBezTo>
                  <a:pt x="4732" y="15087"/>
                  <a:pt x="4738" y="15085"/>
                  <a:pt x="4745" y="15085"/>
                </a:cubicBezTo>
                <a:close/>
                <a:moveTo>
                  <a:pt x="11276" y="15053"/>
                </a:moveTo>
                <a:lnTo>
                  <a:pt x="11276" y="15053"/>
                </a:lnTo>
                <a:cubicBezTo>
                  <a:pt x="11277" y="15060"/>
                  <a:pt x="11280" y="15072"/>
                  <a:pt x="11280" y="15081"/>
                </a:cubicBezTo>
                <a:cubicBezTo>
                  <a:pt x="11292" y="15075"/>
                  <a:pt x="11320" y="15069"/>
                  <a:pt x="11332" y="15064"/>
                </a:cubicBezTo>
                <a:lnTo>
                  <a:pt x="11332" y="15064"/>
                </a:lnTo>
                <a:cubicBezTo>
                  <a:pt x="11275" y="15103"/>
                  <a:pt x="11207" y="15143"/>
                  <a:pt x="11139" y="15149"/>
                </a:cubicBezTo>
                <a:cubicBezTo>
                  <a:pt x="11173" y="15132"/>
                  <a:pt x="11212" y="15115"/>
                  <a:pt x="11246" y="15109"/>
                </a:cubicBezTo>
                <a:cubicBezTo>
                  <a:pt x="11257" y="15088"/>
                  <a:pt x="11276" y="15073"/>
                  <a:pt x="11276" y="15053"/>
                </a:cubicBezTo>
                <a:close/>
                <a:moveTo>
                  <a:pt x="10887" y="15242"/>
                </a:moveTo>
                <a:cubicBezTo>
                  <a:pt x="10892" y="15242"/>
                  <a:pt x="10897" y="15243"/>
                  <a:pt x="10900" y="15245"/>
                </a:cubicBezTo>
                <a:cubicBezTo>
                  <a:pt x="10909" y="15263"/>
                  <a:pt x="10883" y="15277"/>
                  <a:pt x="10864" y="15277"/>
                </a:cubicBezTo>
                <a:cubicBezTo>
                  <a:pt x="10858" y="15277"/>
                  <a:pt x="10853" y="15276"/>
                  <a:pt x="10849" y="15274"/>
                </a:cubicBezTo>
                <a:cubicBezTo>
                  <a:pt x="10845" y="15256"/>
                  <a:pt x="10868" y="15242"/>
                  <a:pt x="10887" y="15242"/>
                </a:cubicBezTo>
                <a:close/>
                <a:moveTo>
                  <a:pt x="10744" y="15244"/>
                </a:moveTo>
                <a:cubicBezTo>
                  <a:pt x="10749" y="15244"/>
                  <a:pt x="10754" y="15245"/>
                  <a:pt x="10758" y="15245"/>
                </a:cubicBezTo>
                <a:cubicBezTo>
                  <a:pt x="10729" y="15258"/>
                  <a:pt x="10697" y="15286"/>
                  <a:pt x="10666" y="15286"/>
                </a:cubicBezTo>
                <a:cubicBezTo>
                  <a:pt x="10655" y="15286"/>
                  <a:pt x="10644" y="15282"/>
                  <a:pt x="10634" y="15274"/>
                </a:cubicBezTo>
                <a:cubicBezTo>
                  <a:pt x="10669" y="15264"/>
                  <a:pt x="10704" y="15244"/>
                  <a:pt x="10744" y="15244"/>
                </a:cubicBezTo>
                <a:close/>
                <a:moveTo>
                  <a:pt x="5096" y="15189"/>
                </a:moveTo>
                <a:cubicBezTo>
                  <a:pt x="5113" y="15200"/>
                  <a:pt x="5124" y="15206"/>
                  <a:pt x="5136" y="15217"/>
                </a:cubicBezTo>
                <a:cubicBezTo>
                  <a:pt x="5141" y="15211"/>
                  <a:pt x="5153" y="15200"/>
                  <a:pt x="5164" y="15194"/>
                </a:cubicBezTo>
                <a:lnTo>
                  <a:pt x="5164" y="15194"/>
                </a:lnTo>
                <a:lnTo>
                  <a:pt x="5153" y="15217"/>
                </a:lnTo>
                <a:cubicBezTo>
                  <a:pt x="5209" y="15240"/>
                  <a:pt x="5255" y="15279"/>
                  <a:pt x="5317" y="15285"/>
                </a:cubicBezTo>
                <a:cubicBezTo>
                  <a:pt x="5312" y="15291"/>
                  <a:pt x="5312" y="15291"/>
                  <a:pt x="5312" y="15296"/>
                </a:cubicBezTo>
                <a:cubicBezTo>
                  <a:pt x="5266" y="15285"/>
                  <a:pt x="5227" y="15268"/>
                  <a:pt x="5181" y="15257"/>
                </a:cubicBezTo>
                <a:cubicBezTo>
                  <a:pt x="5153" y="15228"/>
                  <a:pt x="5113" y="15217"/>
                  <a:pt x="5073" y="15206"/>
                </a:cubicBezTo>
                <a:cubicBezTo>
                  <a:pt x="5079" y="15200"/>
                  <a:pt x="5090" y="15194"/>
                  <a:pt x="5096" y="15189"/>
                </a:cubicBezTo>
                <a:close/>
                <a:moveTo>
                  <a:pt x="5011" y="15228"/>
                </a:moveTo>
                <a:lnTo>
                  <a:pt x="5011" y="15228"/>
                </a:lnTo>
                <a:cubicBezTo>
                  <a:pt x="5051" y="15240"/>
                  <a:pt x="5085" y="15257"/>
                  <a:pt x="5119" y="15279"/>
                </a:cubicBezTo>
                <a:cubicBezTo>
                  <a:pt x="5141" y="15274"/>
                  <a:pt x="5164" y="15279"/>
                  <a:pt x="5181" y="15257"/>
                </a:cubicBezTo>
                <a:lnTo>
                  <a:pt x="5181" y="15257"/>
                </a:lnTo>
                <a:cubicBezTo>
                  <a:pt x="5175" y="15268"/>
                  <a:pt x="5164" y="15279"/>
                  <a:pt x="5158" y="15285"/>
                </a:cubicBezTo>
                <a:cubicBezTo>
                  <a:pt x="5170" y="15296"/>
                  <a:pt x="5192" y="15308"/>
                  <a:pt x="5204" y="15313"/>
                </a:cubicBezTo>
                <a:cubicBezTo>
                  <a:pt x="5136" y="15302"/>
                  <a:pt x="5062" y="15274"/>
                  <a:pt x="5011" y="15228"/>
                </a:cubicBezTo>
                <a:close/>
                <a:moveTo>
                  <a:pt x="10713" y="15308"/>
                </a:moveTo>
                <a:lnTo>
                  <a:pt x="10719" y="15325"/>
                </a:lnTo>
                <a:cubicBezTo>
                  <a:pt x="10641" y="15354"/>
                  <a:pt x="10554" y="15409"/>
                  <a:pt x="10470" y="15409"/>
                </a:cubicBezTo>
                <a:cubicBezTo>
                  <a:pt x="10456" y="15409"/>
                  <a:pt x="10443" y="15407"/>
                  <a:pt x="10429" y="15404"/>
                </a:cubicBezTo>
                <a:cubicBezTo>
                  <a:pt x="10526" y="15381"/>
                  <a:pt x="10622" y="15347"/>
                  <a:pt x="10713" y="15308"/>
                </a:cubicBezTo>
                <a:close/>
                <a:moveTo>
                  <a:pt x="10435" y="15410"/>
                </a:moveTo>
                <a:lnTo>
                  <a:pt x="10435" y="15410"/>
                </a:lnTo>
                <a:cubicBezTo>
                  <a:pt x="10414" y="15435"/>
                  <a:pt x="10380" y="15448"/>
                  <a:pt x="10345" y="15448"/>
                </a:cubicBezTo>
                <a:cubicBezTo>
                  <a:pt x="10333" y="15448"/>
                  <a:pt x="10322" y="15447"/>
                  <a:pt x="10310" y="15444"/>
                </a:cubicBezTo>
                <a:cubicBezTo>
                  <a:pt x="10350" y="15427"/>
                  <a:pt x="10390" y="15415"/>
                  <a:pt x="10435" y="15410"/>
                </a:cubicBezTo>
                <a:close/>
                <a:moveTo>
                  <a:pt x="10293" y="15450"/>
                </a:moveTo>
                <a:cubicBezTo>
                  <a:pt x="10293" y="15455"/>
                  <a:pt x="10293" y="15467"/>
                  <a:pt x="10293" y="15472"/>
                </a:cubicBezTo>
                <a:cubicBezTo>
                  <a:pt x="10271" y="15478"/>
                  <a:pt x="10248" y="15484"/>
                  <a:pt x="10225" y="15489"/>
                </a:cubicBezTo>
                <a:cubicBezTo>
                  <a:pt x="10219" y="15489"/>
                  <a:pt x="10219" y="15484"/>
                  <a:pt x="10214" y="15484"/>
                </a:cubicBezTo>
                <a:cubicBezTo>
                  <a:pt x="10214" y="15484"/>
                  <a:pt x="10208" y="15489"/>
                  <a:pt x="10208" y="15495"/>
                </a:cubicBezTo>
                <a:cubicBezTo>
                  <a:pt x="10191" y="15501"/>
                  <a:pt x="10174" y="15506"/>
                  <a:pt x="10151" y="15512"/>
                </a:cubicBezTo>
                <a:lnTo>
                  <a:pt x="10219" y="15472"/>
                </a:lnTo>
                <a:cubicBezTo>
                  <a:pt x="10242" y="15467"/>
                  <a:pt x="10265" y="15461"/>
                  <a:pt x="10293" y="15450"/>
                </a:cubicBezTo>
                <a:close/>
                <a:moveTo>
                  <a:pt x="5505" y="15521"/>
                </a:moveTo>
                <a:lnTo>
                  <a:pt x="5505" y="15521"/>
                </a:lnTo>
                <a:cubicBezTo>
                  <a:pt x="5503" y="15523"/>
                  <a:pt x="5501" y="15526"/>
                  <a:pt x="5499" y="15529"/>
                </a:cubicBezTo>
                <a:cubicBezTo>
                  <a:pt x="5501" y="15527"/>
                  <a:pt x="5503" y="15524"/>
                  <a:pt x="5505" y="15521"/>
                </a:cubicBezTo>
                <a:close/>
                <a:moveTo>
                  <a:pt x="10032" y="15523"/>
                </a:moveTo>
                <a:cubicBezTo>
                  <a:pt x="10049" y="15523"/>
                  <a:pt x="10066" y="15523"/>
                  <a:pt x="10083" y="15529"/>
                </a:cubicBezTo>
                <a:cubicBezTo>
                  <a:pt x="10072" y="15529"/>
                  <a:pt x="10066" y="15535"/>
                  <a:pt x="10061" y="15535"/>
                </a:cubicBezTo>
                <a:cubicBezTo>
                  <a:pt x="10049" y="15535"/>
                  <a:pt x="10038" y="15529"/>
                  <a:pt x="10032" y="15523"/>
                </a:cubicBezTo>
                <a:close/>
                <a:moveTo>
                  <a:pt x="9993" y="15546"/>
                </a:moveTo>
                <a:cubicBezTo>
                  <a:pt x="9993" y="15546"/>
                  <a:pt x="9998" y="15546"/>
                  <a:pt x="10004" y="15552"/>
                </a:cubicBezTo>
                <a:lnTo>
                  <a:pt x="9998" y="15552"/>
                </a:lnTo>
                <a:cubicBezTo>
                  <a:pt x="9998" y="15546"/>
                  <a:pt x="9993" y="15546"/>
                  <a:pt x="9993" y="15546"/>
                </a:cubicBezTo>
                <a:close/>
                <a:moveTo>
                  <a:pt x="5578" y="15535"/>
                </a:moveTo>
                <a:cubicBezTo>
                  <a:pt x="5618" y="15540"/>
                  <a:pt x="5658" y="15552"/>
                  <a:pt x="5697" y="15569"/>
                </a:cubicBezTo>
                <a:cubicBezTo>
                  <a:pt x="5692" y="15574"/>
                  <a:pt x="5692" y="15586"/>
                  <a:pt x="5692" y="15591"/>
                </a:cubicBezTo>
                <a:cubicBezTo>
                  <a:pt x="5652" y="15569"/>
                  <a:pt x="5595" y="15574"/>
                  <a:pt x="5578" y="15535"/>
                </a:cubicBezTo>
                <a:close/>
                <a:moveTo>
                  <a:pt x="5747" y="15620"/>
                </a:moveTo>
                <a:lnTo>
                  <a:pt x="5747" y="15620"/>
                </a:lnTo>
                <a:cubicBezTo>
                  <a:pt x="5753" y="15623"/>
                  <a:pt x="5760" y="15625"/>
                  <a:pt x="5766" y="15625"/>
                </a:cubicBezTo>
                <a:cubicBezTo>
                  <a:pt x="5759" y="15623"/>
                  <a:pt x="5753" y="15622"/>
                  <a:pt x="5747" y="15620"/>
                </a:cubicBezTo>
                <a:close/>
                <a:moveTo>
                  <a:pt x="6055" y="15523"/>
                </a:moveTo>
                <a:cubicBezTo>
                  <a:pt x="6055" y="15529"/>
                  <a:pt x="6061" y="15540"/>
                  <a:pt x="6061" y="15552"/>
                </a:cubicBezTo>
                <a:cubicBezTo>
                  <a:pt x="6134" y="15563"/>
                  <a:pt x="6208" y="15586"/>
                  <a:pt x="6270" y="15631"/>
                </a:cubicBezTo>
                <a:cubicBezTo>
                  <a:pt x="6185" y="15608"/>
                  <a:pt x="6106" y="15569"/>
                  <a:pt x="6015" y="15557"/>
                </a:cubicBezTo>
                <a:cubicBezTo>
                  <a:pt x="5992" y="15557"/>
                  <a:pt x="5981" y="15540"/>
                  <a:pt x="5970" y="15523"/>
                </a:cubicBezTo>
                <a:cubicBezTo>
                  <a:pt x="5985" y="15523"/>
                  <a:pt x="6018" y="15546"/>
                  <a:pt x="6038" y="15546"/>
                </a:cubicBezTo>
                <a:cubicBezTo>
                  <a:pt x="6048" y="15546"/>
                  <a:pt x="6055" y="15540"/>
                  <a:pt x="6055" y="15523"/>
                </a:cubicBezTo>
                <a:close/>
                <a:moveTo>
                  <a:pt x="10106" y="15574"/>
                </a:moveTo>
                <a:lnTo>
                  <a:pt x="10106" y="15574"/>
                </a:lnTo>
                <a:cubicBezTo>
                  <a:pt x="10066" y="15591"/>
                  <a:pt x="10027" y="15614"/>
                  <a:pt x="9987" y="15631"/>
                </a:cubicBezTo>
                <a:cubicBezTo>
                  <a:pt x="9998" y="15620"/>
                  <a:pt x="10015" y="15603"/>
                  <a:pt x="10038" y="15591"/>
                </a:cubicBezTo>
                <a:cubicBezTo>
                  <a:pt x="10061" y="15586"/>
                  <a:pt x="10083" y="15580"/>
                  <a:pt x="10106" y="15574"/>
                </a:cubicBezTo>
                <a:close/>
                <a:moveTo>
                  <a:pt x="5212" y="15318"/>
                </a:moveTo>
                <a:cubicBezTo>
                  <a:pt x="5245" y="15318"/>
                  <a:pt x="5271" y="15348"/>
                  <a:pt x="5304" y="15348"/>
                </a:cubicBezTo>
                <a:cubicBezTo>
                  <a:pt x="5306" y="15348"/>
                  <a:pt x="5309" y="15348"/>
                  <a:pt x="5312" y="15347"/>
                </a:cubicBezTo>
                <a:cubicBezTo>
                  <a:pt x="5550" y="15472"/>
                  <a:pt x="5834" y="15518"/>
                  <a:pt x="6072" y="15637"/>
                </a:cubicBezTo>
                <a:cubicBezTo>
                  <a:pt x="5964" y="15625"/>
                  <a:pt x="5873" y="15574"/>
                  <a:pt x="5777" y="15546"/>
                </a:cubicBezTo>
                <a:lnTo>
                  <a:pt x="5777" y="15569"/>
                </a:lnTo>
                <a:cubicBezTo>
                  <a:pt x="5771" y="15557"/>
                  <a:pt x="5766" y="15546"/>
                  <a:pt x="5754" y="15540"/>
                </a:cubicBezTo>
                <a:cubicBezTo>
                  <a:pt x="5624" y="15489"/>
                  <a:pt x="5482" y="15455"/>
                  <a:pt x="5351" y="15387"/>
                </a:cubicBezTo>
                <a:cubicBezTo>
                  <a:pt x="5351" y="15393"/>
                  <a:pt x="5346" y="15404"/>
                  <a:pt x="5346" y="15410"/>
                </a:cubicBezTo>
                <a:cubicBezTo>
                  <a:pt x="5323" y="15359"/>
                  <a:pt x="5249" y="15353"/>
                  <a:pt x="5204" y="15319"/>
                </a:cubicBezTo>
                <a:cubicBezTo>
                  <a:pt x="5206" y="15319"/>
                  <a:pt x="5209" y="15318"/>
                  <a:pt x="5212" y="15318"/>
                </a:cubicBezTo>
                <a:close/>
                <a:moveTo>
                  <a:pt x="6078" y="15620"/>
                </a:moveTo>
                <a:cubicBezTo>
                  <a:pt x="6106" y="15620"/>
                  <a:pt x="6112" y="15631"/>
                  <a:pt x="6095" y="15654"/>
                </a:cubicBezTo>
                <a:cubicBezTo>
                  <a:pt x="6072" y="15654"/>
                  <a:pt x="6066" y="15642"/>
                  <a:pt x="6078" y="15620"/>
                </a:cubicBezTo>
                <a:close/>
                <a:moveTo>
                  <a:pt x="6134" y="15644"/>
                </a:moveTo>
                <a:cubicBezTo>
                  <a:pt x="6164" y="15644"/>
                  <a:pt x="6193" y="15656"/>
                  <a:pt x="6219" y="15665"/>
                </a:cubicBezTo>
                <a:cubicBezTo>
                  <a:pt x="6288" y="15682"/>
                  <a:pt x="6356" y="15693"/>
                  <a:pt x="6412" y="15728"/>
                </a:cubicBezTo>
                <a:cubicBezTo>
                  <a:pt x="6310" y="15728"/>
                  <a:pt x="6208" y="15682"/>
                  <a:pt x="6106" y="15648"/>
                </a:cubicBezTo>
                <a:cubicBezTo>
                  <a:pt x="6115" y="15645"/>
                  <a:pt x="6124" y="15644"/>
                  <a:pt x="6134" y="15644"/>
                </a:cubicBezTo>
                <a:close/>
                <a:moveTo>
                  <a:pt x="6781" y="15705"/>
                </a:moveTo>
                <a:cubicBezTo>
                  <a:pt x="6787" y="15711"/>
                  <a:pt x="6787" y="15722"/>
                  <a:pt x="6787" y="15728"/>
                </a:cubicBezTo>
                <a:cubicBezTo>
                  <a:pt x="6781" y="15728"/>
                  <a:pt x="6770" y="15722"/>
                  <a:pt x="6764" y="15722"/>
                </a:cubicBezTo>
                <a:cubicBezTo>
                  <a:pt x="6770" y="15716"/>
                  <a:pt x="6775" y="15711"/>
                  <a:pt x="6781" y="15705"/>
                </a:cubicBezTo>
                <a:close/>
                <a:moveTo>
                  <a:pt x="9975" y="15614"/>
                </a:moveTo>
                <a:cubicBezTo>
                  <a:pt x="9970" y="15625"/>
                  <a:pt x="9964" y="15631"/>
                  <a:pt x="9964" y="15642"/>
                </a:cubicBezTo>
                <a:cubicBezTo>
                  <a:pt x="9868" y="15676"/>
                  <a:pt x="9777" y="15716"/>
                  <a:pt x="9680" y="15745"/>
                </a:cubicBezTo>
                <a:lnTo>
                  <a:pt x="9709" y="15716"/>
                </a:lnTo>
                <a:cubicBezTo>
                  <a:pt x="9715" y="15718"/>
                  <a:pt x="9721" y="15719"/>
                  <a:pt x="9728" y="15719"/>
                </a:cubicBezTo>
                <a:cubicBezTo>
                  <a:pt x="9761" y="15719"/>
                  <a:pt x="9795" y="15696"/>
                  <a:pt x="9828" y="15682"/>
                </a:cubicBezTo>
                <a:cubicBezTo>
                  <a:pt x="9822" y="15682"/>
                  <a:pt x="9817" y="15671"/>
                  <a:pt x="9811" y="15665"/>
                </a:cubicBezTo>
                <a:cubicBezTo>
                  <a:pt x="9822" y="15659"/>
                  <a:pt x="9839" y="15654"/>
                  <a:pt x="9856" y="15642"/>
                </a:cubicBezTo>
                <a:cubicBezTo>
                  <a:pt x="9860" y="15642"/>
                  <a:pt x="9863" y="15642"/>
                  <a:pt x="9866" y="15642"/>
                </a:cubicBezTo>
                <a:cubicBezTo>
                  <a:pt x="9887" y="15642"/>
                  <a:pt x="9908" y="15651"/>
                  <a:pt x="9928" y="15651"/>
                </a:cubicBezTo>
                <a:cubicBezTo>
                  <a:pt x="9938" y="15651"/>
                  <a:pt x="9948" y="15649"/>
                  <a:pt x="9958" y="15642"/>
                </a:cubicBezTo>
                <a:cubicBezTo>
                  <a:pt x="9964" y="15637"/>
                  <a:pt x="9970" y="15620"/>
                  <a:pt x="9970" y="15614"/>
                </a:cubicBezTo>
                <a:close/>
                <a:moveTo>
                  <a:pt x="6804" y="15750"/>
                </a:moveTo>
                <a:cubicBezTo>
                  <a:pt x="6821" y="15750"/>
                  <a:pt x="6832" y="15756"/>
                  <a:pt x="6844" y="15762"/>
                </a:cubicBezTo>
                <a:lnTo>
                  <a:pt x="6804" y="15750"/>
                </a:lnTo>
                <a:close/>
                <a:moveTo>
                  <a:pt x="6093" y="15713"/>
                </a:moveTo>
                <a:cubicBezTo>
                  <a:pt x="6086" y="15713"/>
                  <a:pt x="6079" y="15714"/>
                  <a:pt x="6072" y="15716"/>
                </a:cubicBezTo>
                <a:cubicBezTo>
                  <a:pt x="6089" y="15733"/>
                  <a:pt x="6106" y="15750"/>
                  <a:pt x="6129" y="15767"/>
                </a:cubicBezTo>
                <a:cubicBezTo>
                  <a:pt x="6134" y="15762"/>
                  <a:pt x="6157" y="15750"/>
                  <a:pt x="6168" y="15745"/>
                </a:cubicBezTo>
                <a:cubicBezTo>
                  <a:pt x="6145" y="15731"/>
                  <a:pt x="6122" y="15713"/>
                  <a:pt x="6093" y="15713"/>
                </a:cubicBezTo>
                <a:close/>
                <a:moveTo>
                  <a:pt x="6934" y="15767"/>
                </a:moveTo>
                <a:cubicBezTo>
                  <a:pt x="6934" y="15773"/>
                  <a:pt x="6934" y="15773"/>
                  <a:pt x="6934" y="15779"/>
                </a:cubicBezTo>
                <a:cubicBezTo>
                  <a:pt x="6929" y="15779"/>
                  <a:pt x="6923" y="15779"/>
                  <a:pt x="6917" y="15773"/>
                </a:cubicBezTo>
                <a:cubicBezTo>
                  <a:pt x="6923" y="15773"/>
                  <a:pt x="6929" y="15773"/>
                  <a:pt x="6934" y="15767"/>
                </a:cubicBezTo>
                <a:close/>
                <a:moveTo>
                  <a:pt x="9617" y="15740"/>
                </a:moveTo>
                <a:cubicBezTo>
                  <a:pt x="9632" y="15740"/>
                  <a:pt x="9646" y="15742"/>
                  <a:pt x="9658" y="15745"/>
                </a:cubicBezTo>
                <a:cubicBezTo>
                  <a:pt x="9658" y="15750"/>
                  <a:pt x="9652" y="15750"/>
                  <a:pt x="9652" y="15756"/>
                </a:cubicBezTo>
                <a:cubicBezTo>
                  <a:pt x="9629" y="15762"/>
                  <a:pt x="9612" y="15767"/>
                  <a:pt x="9590" y="15773"/>
                </a:cubicBezTo>
                <a:cubicBezTo>
                  <a:pt x="9584" y="15767"/>
                  <a:pt x="9578" y="15762"/>
                  <a:pt x="9578" y="15762"/>
                </a:cubicBezTo>
                <a:lnTo>
                  <a:pt x="9556" y="15779"/>
                </a:lnTo>
                <a:lnTo>
                  <a:pt x="9533" y="15784"/>
                </a:lnTo>
                <a:lnTo>
                  <a:pt x="9527" y="15767"/>
                </a:lnTo>
                <a:cubicBezTo>
                  <a:pt x="9527" y="15767"/>
                  <a:pt x="9522" y="15779"/>
                  <a:pt x="9522" y="15784"/>
                </a:cubicBezTo>
                <a:cubicBezTo>
                  <a:pt x="9510" y="15784"/>
                  <a:pt x="9499" y="15784"/>
                  <a:pt x="9488" y="15790"/>
                </a:cubicBezTo>
                <a:cubicBezTo>
                  <a:pt x="9499" y="15779"/>
                  <a:pt x="9516" y="15767"/>
                  <a:pt x="9527" y="15756"/>
                </a:cubicBezTo>
                <a:cubicBezTo>
                  <a:pt x="9539" y="15750"/>
                  <a:pt x="9550" y="15750"/>
                  <a:pt x="9561" y="15745"/>
                </a:cubicBezTo>
                <a:cubicBezTo>
                  <a:pt x="9561" y="15745"/>
                  <a:pt x="9567" y="15745"/>
                  <a:pt x="9567" y="15750"/>
                </a:cubicBezTo>
                <a:lnTo>
                  <a:pt x="9567" y="15745"/>
                </a:lnTo>
                <a:cubicBezTo>
                  <a:pt x="9584" y="15742"/>
                  <a:pt x="9601" y="15740"/>
                  <a:pt x="9617" y="15740"/>
                </a:cubicBezTo>
                <a:close/>
                <a:moveTo>
                  <a:pt x="9646" y="15779"/>
                </a:moveTo>
                <a:lnTo>
                  <a:pt x="9646" y="15801"/>
                </a:lnTo>
                <a:cubicBezTo>
                  <a:pt x="9641" y="15801"/>
                  <a:pt x="9635" y="15790"/>
                  <a:pt x="9635" y="15784"/>
                </a:cubicBezTo>
                <a:cubicBezTo>
                  <a:pt x="9641" y="15784"/>
                  <a:pt x="9646" y="15779"/>
                  <a:pt x="9646" y="15779"/>
                </a:cubicBezTo>
                <a:close/>
                <a:moveTo>
                  <a:pt x="7320" y="15835"/>
                </a:moveTo>
                <a:cubicBezTo>
                  <a:pt x="7320" y="15835"/>
                  <a:pt x="7320" y="15835"/>
                  <a:pt x="7320" y="15841"/>
                </a:cubicBezTo>
                <a:cubicBezTo>
                  <a:pt x="7320" y="15841"/>
                  <a:pt x="7320" y="15835"/>
                  <a:pt x="7314" y="15835"/>
                </a:cubicBezTo>
                <a:close/>
                <a:moveTo>
                  <a:pt x="7320" y="15835"/>
                </a:moveTo>
                <a:cubicBezTo>
                  <a:pt x="7349" y="15835"/>
                  <a:pt x="7377" y="15835"/>
                  <a:pt x="7405" y="15841"/>
                </a:cubicBezTo>
                <a:lnTo>
                  <a:pt x="7326" y="15841"/>
                </a:lnTo>
                <a:cubicBezTo>
                  <a:pt x="7326" y="15841"/>
                  <a:pt x="7326" y="15835"/>
                  <a:pt x="7320" y="15835"/>
                </a:cubicBezTo>
                <a:close/>
                <a:moveTo>
                  <a:pt x="9573" y="15841"/>
                </a:moveTo>
                <a:cubicBezTo>
                  <a:pt x="9567" y="15841"/>
                  <a:pt x="9567" y="15847"/>
                  <a:pt x="9567" y="15847"/>
                </a:cubicBezTo>
                <a:lnTo>
                  <a:pt x="9550" y="15847"/>
                </a:lnTo>
                <a:cubicBezTo>
                  <a:pt x="9556" y="15847"/>
                  <a:pt x="9567" y="15841"/>
                  <a:pt x="9573" y="15841"/>
                </a:cubicBezTo>
                <a:close/>
                <a:moveTo>
                  <a:pt x="9051" y="15841"/>
                </a:moveTo>
                <a:lnTo>
                  <a:pt x="9051" y="15841"/>
                </a:lnTo>
                <a:cubicBezTo>
                  <a:pt x="9047" y="15848"/>
                  <a:pt x="9042" y="15850"/>
                  <a:pt x="9036" y="15850"/>
                </a:cubicBezTo>
                <a:cubicBezTo>
                  <a:pt x="9032" y="15850"/>
                  <a:pt x="9027" y="15849"/>
                  <a:pt x="9022" y="15847"/>
                </a:cubicBezTo>
                <a:cubicBezTo>
                  <a:pt x="9034" y="15847"/>
                  <a:pt x="9039" y="15847"/>
                  <a:pt x="9051" y="15841"/>
                </a:cubicBezTo>
                <a:close/>
                <a:moveTo>
                  <a:pt x="9102" y="15835"/>
                </a:moveTo>
                <a:cubicBezTo>
                  <a:pt x="9102" y="15841"/>
                  <a:pt x="9096" y="15847"/>
                  <a:pt x="9085" y="15852"/>
                </a:cubicBezTo>
                <a:cubicBezTo>
                  <a:pt x="9085" y="15852"/>
                  <a:pt x="9079" y="15841"/>
                  <a:pt x="9073" y="15841"/>
                </a:cubicBezTo>
                <a:cubicBezTo>
                  <a:pt x="9085" y="15841"/>
                  <a:pt x="9096" y="15841"/>
                  <a:pt x="9102" y="15835"/>
                </a:cubicBezTo>
                <a:close/>
                <a:moveTo>
                  <a:pt x="8478" y="15852"/>
                </a:moveTo>
                <a:cubicBezTo>
                  <a:pt x="8466" y="15858"/>
                  <a:pt x="8461" y="15864"/>
                  <a:pt x="8449" y="15869"/>
                </a:cubicBezTo>
                <a:lnTo>
                  <a:pt x="8466" y="15852"/>
                </a:lnTo>
                <a:close/>
                <a:moveTo>
                  <a:pt x="7797" y="15864"/>
                </a:moveTo>
                <a:cubicBezTo>
                  <a:pt x="7797" y="15869"/>
                  <a:pt x="7797" y="15875"/>
                  <a:pt x="7797" y="15875"/>
                </a:cubicBezTo>
                <a:cubicBezTo>
                  <a:pt x="7791" y="15869"/>
                  <a:pt x="7791" y="15869"/>
                  <a:pt x="7791" y="15864"/>
                </a:cubicBezTo>
                <a:close/>
                <a:moveTo>
                  <a:pt x="7883" y="15875"/>
                </a:moveTo>
                <a:cubicBezTo>
                  <a:pt x="7882" y="15875"/>
                  <a:pt x="7882" y="15875"/>
                  <a:pt x="7882" y="15875"/>
                </a:cubicBezTo>
                <a:cubicBezTo>
                  <a:pt x="7882" y="15875"/>
                  <a:pt x="7882" y="15875"/>
                  <a:pt x="7882" y="15876"/>
                </a:cubicBezTo>
                <a:lnTo>
                  <a:pt x="7882" y="15876"/>
                </a:lnTo>
                <a:cubicBezTo>
                  <a:pt x="7883" y="15875"/>
                  <a:pt x="7883" y="15875"/>
                  <a:pt x="7883" y="15875"/>
                </a:cubicBezTo>
                <a:close/>
                <a:moveTo>
                  <a:pt x="8103" y="15869"/>
                </a:moveTo>
                <a:cubicBezTo>
                  <a:pt x="8103" y="15875"/>
                  <a:pt x="8092" y="15881"/>
                  <a:pt x="8086" y="15881"/>
                </a:cubicBezTo>
                <a:lnTo>
                  <a:pt x="8069" y="15875"/>
                </a:lnTo>
                <a:cubicBezTo>
                  <a:pt x="8080" y="15869"/>
                  <a:pt x="8092" y="15869"/>
                  <a:pt x="8103" y="15869"/>
                </a:cubicBezTo>
                <a:close/>
                <a:moveTo>
                  <a:pt x="8217" y="15864"/>
                </a:moveTo>
                <a:cubicBezTo>
                  <a:pt x="8217" y="15869"/>
                  <a:pt x="8217" y="15875"/>
                  <a:pt x="8211" y="15881"/>
                </a:cubicBezTo>
                <a:cubicBezTo>
                  <a:pt x="8194" y="15881"/>
                  <a:pt x="8188" y="15875"/>
                  <a:pt x="8194" y="15864"/>
                </a:cubicBezTo>
                <a:close/>
                <a:moveTo>
                  <a:pt x="8336" y="15864"/>
                </a:moveTo>
                <a:lnTo>
                  <a:pt x="8336" y="15864"/>
                </a:lnTo>
                <a:cubicBezTo>
                  <a:pt x="8330" y="15869"/>
                  <a:pt x="8319" y="15875"/>
                  <a:pt x="8313" y="15881"/>
                </a:cubicBezTo>
                <a:cubicBezTo>
                  <a:pt x="8307" y="15881"/>
                  <a:pt x="8307" y="15875"/>
                  <a:pt x="8307" y="15869"/>
                </a:cubicBezTo>
                <a:cubicBezTo>
                  <a:pt x="8319" y="15869"/>
                  <a:pt x="8330" y="15864"/>
                  <a:pt x="8336" y="15864"/>
                </a:cubicBezTo>
                <a:close/>
                <a:moveTo>
                  <a:pt x="7882" y="15864"/>
                </a:moveTo>
                <a:cubicBezTo>
                  <a:pt x="7884" y="15867"/>
                  <a:pt x="7884" y="15871"/>
                  <a:pt x="7883" y="15875"/>
                </a:cubicBezTo>
                <a:lnTo>
                  <a:pt x="7883" y="15875"/>
                </a:lnTo>
                <a:cubicBezTo>
                  <a:pt x="7888" y="15875"/>
                  <a:pt x="7893" y="15869"/>
                  <a:pt x="7899" y="15869"/>
                </a:cubicBezTo>
                <a:cubicBezTo>
                  <a:pt x="7899" y="15875"/>
                  <a:pt x="7899" y="15875"/>
                  <a:pt x="7905" y="15881"/>
                </a:cubicBezTo>
                <a:cubicBezTo>
                  <a:pt x="7899" y="15881"/>
                  <a:pt x="7888" y="15881"/>
                  <a:pt x="7882" y="15876"/>
                </a:cubicBezTo>
                <a:lnTo>
                  <a:pt x="7882" y="15876"/>
                </a:lnTo>
                <a:cubicBezTo>
                  <a:pt x="7881" y="15881"/>
                  <a:pt x="7877" y="15884"/>
                  <a:pt x="7873" y="15884"/>
                </a:cubicBezTo>
                <a:cubicBezTo>
                  <a:pt x="7870" y="15884"/>
                  <a:pt x="7867" y="15883"/>
                  <a:pt x="7865" y="15881"/>
                </a:cubicBezTo>
                <a:cubicBezTo>
                  <a:pt x="7853" y="15881"/>
                  <a:pt x="7848" y="15875"/>
                  <a:pt x="7853" y="15864"/>
                </a:cubicBezTo>
                <a:close/>
                <a:moveTo>
                  <a:pt x="7987" y="15869"/>
                </a:moveTo>
                <a:cubicBezTo>
                  <a:pt x="8007" y="15869"/>
                  <a:pt x="8027" y="15872"/>
                  <a:pt x="8046" y="15875"/>
                </a:cubicBezTo>
                <a:lnTo>
                  <a:pt x="8046" y="15886"/>
                </a:lnTo>
                <a:lnTo>
                  <a:pt x="7944" y="15886"/>
                </a:lnTo>
                <a:cubicBezTo>
                  <a:pt x="7939" y="15881"/>
                  <a:pt x="7933" y="15881"/>
                  <a:pt x="7927" y="15881"/>
                </a:cubicBezTo>
                <a:cubicBezTo>
                  <a:pt x="7947" y="15872"/>
                  <a:pt x="7967" y="15869"/>
                  <a:pt x="7987" y="15869"/>
                </a:cubicBezTo>
                <a:close/>
                <a:moveTo>
                  <a:pt x="8302" y="15864"/>
                </a:moveTo>
                <a:cubicBezTo>
                  <a:pt x="8307" y="15869"/>
                  <a:pt x="8302" y="15875"/>
                  <a:pt x="8296" y="15886"/>
                </a:cubicBezTo>
                <a:cubicBezTo>
                  <a:pt x="8273" y="15886"/>
                  <a:pt x="8268" y="15881"/>
                  <a:pt x="8273" y="15864"/>
                </a:cubicBezTo>
                <a:close/>
                <a:moveTo>
                  <a:pt x="9391" y="15841"/>
                </a:moveTo>
                <a:cubicBezTo>
                  <a:pt x="9368" y="15847"/>
                  <a:pt x="9357" y="15864"/>
                  <a:pt x="9340" y="15881"/>
                </a:cubicBezTo>
                <a:cubicBezTo>
                  <a:pt x="9323" y="15881"/>
                  <a:pt x="9312" y="15886"/>
                  <a:pt x="9295" y="15886"/>
                </a:cubicBezTo>
                <a:cubicBezTo>
                  <a:pt x="9323" y="15875"/>
                  <a:pt x="9346" y="15864"/>
                  <a:pt x="9368" y="15841"/>
                </a:cubicBezTo>
                <a:close/>
                <a:moveTo>
                  <a:pt x="8716" y="15841"/>
                </a:moveTo>
                <a:cubicBezTo>
                  <a:pt x="8733" y="15841"/>
                  <a:pt x="8750" y="15852"/>
                  <a:pt x="8767" y="15858"/>
                </a:cubicBezTo>
                <a:cubicBezTo>
                  <a:pt x="8727" y="15883"/>
                  <a:pt x="8683" y="15888"/>
                  <a:pt x="8637" y="15888"/>
                </a:cubicBezTo>
                <a:cubicBezTo>
                  <a:pt x="8611" y="15888"/>
                  <a:pt x="8584" y="15886"/>
                  <a:pt x="8557" y="15886"/>
                </a:cubicBezTo>
                <a:cubicBezTo>
                  <a:pt x="8580" y="15881"/>
                  <a:pt x="8602" y="15875"/>
                  <a:pt x="8619" y="15858"/>
                </a:cubicBezTo>
                <a:lnTo>
                  <a:pt x="8625" y="15875"/>
                </a:lnTo>
                <a:cubicBezTo>
                  <a:pt x="8631" y="15875"/>
                  <a:pt x="8642" y="15869"/>
                  <a:pt x="8648" y="15864"/>
                </a:cubicBezTo>
                <a:lnTo>
                  <a:pt x="8659" y="15886"/>
                </a:lnTo>
                <a:lnTo>
                  <a:pt x="8671" y="15875"/>
                </a:lnTo>
                <a:cubicBezTo>
                  <a:pt x="8659" y="15869"/>
                  <a:pt x="8648" y="15858"/>
                  <a:pt x="8642" y="15852"/>
                </a:cubicBezTo>
                <a:cubicBezTo>
                  <a:pt x="8648" y="15852"/>
                  <a:pt x="8659" y="15852"/>
                  <a:pt x="8665" y="15847"/>
                </a:cubicBezTo>
                <a:lnTo>
                  <a:pt x="8693" y="15847"/>
                </a:lnTo>
                <a:cubicBezTo>
                  <a:pt x="8693" y="15858"/>
                  <a:pt x="8693" y="15875"/>
                  <a:pt x="8693" y="15881"/>
                </a:cubicBezTo>
                <a:cubicBezTo>
                  <a:pt x="8699" y="15875"/>
                  <a:pt x="8716" y="15869"/>
                  <a:pt x="8722" y="15864"/>
                </a:cubicBezTo>
                <a:cubicBezTo>
                  <a:pt x="8716" y="15858"/>
                  <a:pt x="8710" y="15847"/>
                  <a:pt x="8705" y="15841"/>
                </a:cubicBezTo>
                <a:close/>
                <a:moveTo>
                  <a:pt x="6439" y="15730"/>
                </a:moveTo>
                <a:cubicBezTo>
                  <a:pt x="6462" y="15730"/>
                  <a:pt x="6489" y="15745"/>
                  <a:pt x="6509" y="15745"/>
                </a:cubicBezTo>
                <a:cubicBezTo>
                  <a:pt x="6600" y="15767"/>
                  <a:pt x="6696" y="15784"/>
                  <a:pt x="6787" y="15801"/>
                </a:cubicBezTo>
                <a:cubicBezTo>
                  <a:pt x="6934" y="15824"/>
                  <a:pt x="7076" y="15852"/>
                  <a:pt x="7224" y="15875"/>
                </a:cubicBezTo>
                <a:cubicBezTo>
                  <a:pt x="7235" y="15881"/>
                  <a:pt x="7241" y="15886"/>
                  <a:pt x="7252" y="15892"/>
                </a:cubicBezTo>
                <a:cubicBezTo>
                  <a:pt x="7088" y="15875"/>
                  <a:pt x="6929" y="15847"/>
                  <a:pt x="6770" y="15813"/>
                </a:cubicBezTo>
                <a:lnTo>
                  <a:pt x="6753" y="15813"/>
                </a:lnTo>
                <a:cubicBezTo>
                  <a:pt x="6736" y="15807"/>
                  <a:pt x="6724" y="15801"/>
                  <a:pt x="6707" y="15801"/>
                </a:cubicBezTo>
                <a:lnTo>
                  <a:pt x="6702" y="15801"/>
                </a:lnTo>
                <a:cubicBezTo>
                  <a:pt x="6662" y="15790"/>
                  <a:pt x="6628" y="15784"/>
                  <a:pt x="6588" y="15773"/>
                </a:cubicBezTo>
                <a:cubicBezTo>
                  <a:pt x="6588" y="15779"/>
                  <a:pt x="6583" y="15784"/>
                  <a:pt x="6583" y="15790"/>
                </a:cubicBezTo>
                <a:cubicBezTo>
                  <a:pt x="6537" y="15750"/>
                  <a:pt x="6469" y="15756"/>
                  <a:pt x="6412" y="15739"/>
                </a:cubicBezTo>
                <a:cubicBezTo>
                  <a:pt x="6420" y="15732"/>
                  <a:pt x="6429" y="15730"/>
                  <a:pt x="6439" y="15730"/>
                </a:cubicBezTo>
                <a:close/>
                <a:moveTo>
                  <a:pt x="8449" y="15858"/>
                </a:moveTo>
                <a:cubicBezTo>
                  <a:pt x="8444" y="15864"/>
                  <a:pt x="8444" y="15869"/>
                  <a:pt x="8444" y="15875"/>
                </a:cubicBezTo>
                <a:lnTo>
                  <a:pt x="8427" y="15886"/>
                </a:lnTo>
                <a:cubicBezTo>
                  <a:pt x="8415" y="15886"/>
                  <a:pt x="8404" y="15892"/>
                  <a:pt x="8392" y="15898"/>
                </a:cubicBezTo>
                <a:cubicBezTo>
                  <a:pt x="8387" y="15892"/>
                  <a:pt x="8381" y="15892"/>
                  <a:pt x="8375" y="15892"/>
                </a:cubicBezTo>
                <a:cubicBezTo>
                  <a:pt x="8404" y="15881"/>
                  <a:pt x="8421" y="15864"/>
                  <a:pt x="8449" y="15858"/>
                </a:cubicBezTo>
                <a:close/>
                <a:moveTo>
                  <a:pt x="9039" y="15892"/>
                </a:moveTo>
                <a:cubicBezTo>
                  <a:pt x="9034" y="15892"/>
                  <a:pt x="9034" y="15892"/>
                  <a:pt x="9034" y="15898"/>
                </a:cubicBezTo>
                <a:cubicBezTo>
                  <a:pt x="9034" y="15898"/>
                  <a:pt x="9022" y="15892"/>
                  <a:pt x="9022" y="15892"/>
                </a:cubicBezTo>
                <a:close/>
                <a:moveTo>
                  <a:pt x="8966" y="15898"/>
                </a:moveTo>
                <a:cubicBezTo>
                  <a:pt x="8966" y="15903"/>
                  <a:pt x="8960" y="15903"/>
                  <a:pt x="8960" y="15903"/>
                </a:cubicBezTo>
                <a:lnTo>
                  <a:pt x="8949" y="15903"/>
                </a:lnTo>
                <a:cubicBezTo>
                  <a:pt x="8954" y="15903"/>
                  <a:pt x="8960" y="15898"/>
                  <a:pt x="8966" y="15898"/>
                </a:cubicBezTo>
                <a:close/>
                <a:moveTo>
                  <a:pt x="9062" y="15903"/>
                </a:moveTo>
                <a:cubicBezTo>
                  <a:pt x="9056" y="15909"/>
                  <a:pt x="9051" y="15909"/>
                  <a:pt x="9051" y="15909"/>
                </a:cubicBezTo>
                <a:cubicBezTo>
                  <a:pt x="9051" y="15903"/>
                  <a:pt x="9056" y="15903"/>
                  <a:pt x="9062" y="15903"/>
                </a:cubicBezTo>
                <a:close/>
                <a:moveTo>
                  <a:pt x="7258" y="15881"/>
                </a:moveTo>
                <a:cubicBezTo>
                  <a:pt x="7297" y="15886"/>
                  <a:pt x="7337" y="15892"/>
                  <a:pt x="7383" y="15898"/>
                </a:cubicBezTo>
                <a:lnTo>
                  <a:pt x="7400" y="15898"/>
                </a:lnTo>
                <a:cubicBezTo>
                  <a:pt x="7462" y="15909"/>
                  <a:pt x="7524" y="15903"/>
                  <a:pt x="7587" y="15920"/>
                </a:cubicBezTo>
                <a:cubicBezTo>
                  <a:pt x="7570" y="15923"/>
                  <a:pt x="7552" y="15924"/>
                  <a:pt x="7535" y="15924"/>
                </a:cubicBezTo>
                <a:cubicBezTo>
                  <a:pt x="7474" y="15924"/>
                  <a:pt x="7410" y="15911"/>
                  <a:pt x="7350" y="15911"/>
                </a:cubicBezTo>
                <a:cubicBezTo>
                  <a:pt x="7324" y="15911"/>
                  <a:pt x="7299" y="15913"/>
                  <a:pt x="7275" y="15920"/>
                </a:cubicBezTo>
                <a:cubicBezTo>
                  <a:pt x="7275" y="15915"/>
                  <a:pt x="7275" y="15903"/>
                  <a:pt x="7275" y="15898"/>
                </a:cubicBezTo>
                <a:lnTo>
                  <a:pt x="7258" y="15898"/>
                </a:lnTo>
                <a:cubicBezTo>
                  <a:pt x="7258" y="15892"/>
                  <a:pt x="7258" y="15886"/>
                  <a:pt x="7258" y="15881"/>
                </a:cubicBezTo>
                <a:close/>
                <a:moveTo>
                  <a:pt x="7613" y="15895"/>
                </a:moveTo>
                <a:cubicBezTo>
                  <a:pt x="7630" y="15895"/>
                  <a:pt x="7650" y="15917"/>
                  <a:pt x="7627" y="15926"/>
                </a:cubicBezTo>
                <a:cubicBezTo>
                  <a:pt x="7624" y="15927"/>
                  <a:pt x="7622" y="15927"/>
                  <a:pt x="7619" y="15927"/>
                </a:cubicBezTo>
                <a:cubicBezTo>
                  <a:pt x="7603" y="15927"/>
                  <a:pt x="7584" y="15912"/>
                  <a:pt x="7604" y="15898"/>
                </a:cubicBezTo>
                <a:cubicBezTo>
                  <a:pt x="7607" y="15896"/>
                  <a:pt x="7610" y="15895"/>
                  <a:pt x="7613" y="15895"/>
                </a:cubicBezTo>
                <a:close/>
                <a:moveTo>
                  <a:pt x="8790" y="15909"/>
                </a:moveTo>
                <a:lnTo>
                  <a:pt x="8790" y="15909"/>
                </a:lnTo>
                <a:cubicBezTo>
                  <a:pt x="8750" y="15920"/>
                  <a:pt x="8716" y="15932"/>
                  <a:pt x="8676" y="15937"/>
                </a:cubicBezTo>
                <a:cubicBezTo>
                  <a:pt x="8671" y="15932"/>
                  <a:pt x="8671" y="15926"/>
                  <a:pt x="8665" y="15915"/>
                </a:cubicBezTo>
                <a:lnTo>
                  <a:pt x="8790" y="15909"/>
                </a:lnTo>
                <a:close/>
                <a:moveTo>
                  <a:pt x="8177" y="15875"/>
                </a:moveTo>
                <a:cubicBezTo>
                  <a:pt x="8166" y="15892"/>
                  <a:pt x="8171" y="15909"/>
                  <a:pt x="8183" y="15926"/>
                </a:cubicBezTo>
                <a:cubicBezTo>
                  <a:pt x="8200" y="15931"/>
                  <a:pt x="8218" y="15933"/>
                  <a:pt x="8237" y="15933"/>
                </a:cubicBezTo>
                <a:cubicBezTo>
                  <a:pt x="8276" y="15933"/>
                  <a:pt x="8315" y="15925"/>
                  <a:pt x="8353" y="15925"/>
                </a:cubicBezTo>
                <a:cubicBezTo>
                  <a:pt x="8361" y="15925"/>
                  <a:pt x="8368" y="15925"/>
                  <a:pt x="8375" y="15926"/>
                </a:cubicBezTo>
                <a:cubicBezTo>
                  <a:pt x="8389" y="15926"/>
                  <a:pt x="8402" y="15927"/>
                  <a:pt x="8415" y="15927"/>
                </a:cubicBezTo>
                <a:cubicBezTo>
                  <a:pt x="8441" y="15927"/>
                  <a:pt x="8466" y="15924"/>
                  <a:pt x="8489" y="15909"/>
                </a:cubicBezTo>
                <a:cubicBezTo>
                  <a:pt x="8483" y="15903"/>
                  <a:pt x="8472" y="15903"/>
                  <a:pt x="8466" y="15898"/>
                </a:cubicBezTo>
                <a:lnTo>
                  <a:pt x="8500" y="15898"/>
                </a:lnTo>
                <a:cubicBezTo>
                  <a:pt x="8496" y="15911"/>
                  <a:pt x="8498" y="15931"/>
                  <a:pt x="8511" y="15931"/>
                </a:cubicBezTo>
                <a:cubicBezTo>
                  <a:pt x="8514" y="15931"/>
                  <a:pt x="8518" y="15930"/>
                  <a:pt x="8523" y="15926"/>
                </a:cubicBezTo>
                <a:cubicBezTo>
                  <a:pt x="8568" y="15920"/>
                  <a:pt x="8614" y="15920"/>
                  <a:pt x="8653" y="15915"/>
                </a:cubicBezTo>
                <a:cubicBezTo>
                  <a:pt x="8653" y="15926"/>
                  <a:pt x="8653" y="15932"/>
                  <a:pt x="8653" y="15943"/>
                </a:cubicBezTo>
                <a:lnTo>
                  <a:pt x="8648" y="15943"/>
                </a:lnTo>
                <a:cubicBezTo>
                  <a:pt x="8642" y="15937"/>
                  <a:pt x="8636" y="15926"/>
                  <a:pt x="8636" y="15920"/>
                </a:cubicBezTo>
                <a:cubicBezTo>
                  <a:pt x="8614" y="15932"/>
                  <a:pt x="8591" y="15937"/>
                  <a:pt x="8568" y="15949"/>
                </a:cubicBezTo>
                <a:cubicBezTo>
                  <a:pt x="8544" y="15943"/>
                  <a:pt x="8520" y="15937"/>
                  <a:pt x="8496" y="15937"/>
                </a:cubicBezTo>
                <a:cubicBezTo>
                  <a:pt x="8476" y="15937"/>
                  <a:pt x="8456" y="15941"/>
                  <a:pt x="8438" y="15954"/>
                </a:cubicBezTo>
                <a:lnTo>
                  <a:pt x="8421" y="15954"/>
                </a:lnTo>
                <a:cubicBezTo>
                  <a:pt x="8415" y="15949"/>
                  <a:pt x="8410" y="15937"/>
                  <a:pt x="8404" y="15937"/>
                </a:cubicBezTo>
                <a:lnTo>
                  <a:pt x="8341" y="15949"/>
                </a:lnTo>
                <a:cubicBezTo>
                  <a:pt x="8234" y="15949"/>
                  <a:pt x="8131" y="15949"/>
                  <a:pt x="8024" y="15960"/>
                </a:cubicBezTo>
                <a:cubicBezTo>
                  <a:pt x="7970" y="15946"/>
                  <a:pt x="7914" y="15946"/>
                  <a:pt x="7859" y="15946"/>
                </a:cubicBezTo>
                <a:cubicBezTo>
                  <a:pt x="7804" y="15946"/>
                  <a:pt x="7749" y="15946"/>
                  <a:pt x="7695" y="15932"/>
                </a:cubicBezTo>
                <a:cubicBezTo>
                  <a:pt x="7734" y="15926"/>
                  <a:pt x="7768" y="15926"/>
                  <a:pt x="7802" y="15926"/>
                </a:cubicBezTo>
                <a:lnTo>
                  <a:pt x="7814" y="15926"/>
                </a:lnTo>
                <a:cubicBezTo>
                  <a:pt x="7842" y="15924"/>
                  <a:pt x="7871" y="15924"/>
                  <a:pt x="7900" y="15924"/>
                </a:cubicBezTo>
                <a:cubicBezTo>
                  <a:pt x="7959" y="15924"/>
                  <a:pt x="8018" y="15926"/>
                  <a:pt x="8075" y="15926"/>
                </a:cubicBezTo>
                <a:cubicBezTo>
                  <a:pt x="8092" y="15926"/>
                  <a:pt x="8111" y="15932"/>
                  <a:pt x="8127" y="15932"/>
                </a:cubicBezTo>
                <a:cubicBezTo>
                  <a:pt x="8138" y="15932"/>
                  <a:pt x="8147" y="15930"/>
                  <a:pt x="8154" y="15920"/>
                </a:cubicBezTo>
                <a:cubicBezTo>
                  <a:pt x="8143" y="15909"/>
                  <a:pt x="8126" y="15898"/>
                  <a:pt x="8120" y="15892"/>
                </a:cubicBezTo>
                <a:cubicBezTo>
                  <a:pt x="8120" y="15886"/>
                  <a:pt x="8126" y="15886"/>
                  <a:pt x="8126" y="15881"/>
                </a:cubicBezTo>
                <a:cubicBezTo>
                  <a:pt x="8143" y="15881"/>
                  <a:pt x="8160" y="15875"/>
                  <a:pt x="8177" y="15875"/>
                </a:cubicBezTo>
                <a:close/>
                <a:moveTo>
                  <a:pt x="6996" y="15969"/>
                </a:moveTo>
                <a:lnTo>
                  <a:pt x="6996" y="15969"/>
                </a:lnTo>
                <a:cubicBezTo>
                  <a:pt x="6994" y="15970"/>
                  <a:pt x="6993" y="15971"/>
                  <a:pt x="6991" y="15972"/>
                </a:cubicBezTo>
                <a:cubicBezTo>
                  <a:pt x="6993" y="15971"/>
                  <a:pt x="6994" y="15970"/>
                  <a:pt x="6996" y="15969"/>
                </a:cubicBezTo>
                <a:close/>
                <a:moveTo>
                  <a:pt x="7621" y="15972"/>
                </a:moveTo>
                <a:cubicBezTo>
                  <a:pt x="7615" y="15989"/>
                  <a:pt x="7610" y="16011"/>
                  <a:pt x="7604" y="16023"/>
                </a:cubicBezTo>
                <a:lnTo>
                  <a:pt x="7666" y="16023"/>
                </a:lnTo>
                <a:cubicBezTo>
                  <a:pt x="7661" y="16028"/>
                  <a:pt x="7649" y="16051"/>
                  <a:pt x="7638" y="16057"/>
                </a:cubicBezTo>
                <a:lnTo>
                  <a:pt x="7638" y="16062"/>
                </a:lnTo>
                <a:cubicBezTo>
                  <a:pt x="7621" y="16062"/>
                  <a:pt x="7604" y="16057"/>
                  <a:pt x="7587" y="16045"/>
                </a:cubicBezTo>
                <a:cubicBezTo>
                  <a:pt x="7587" y="16017"/>
                  <a:pt x="7604" y="15994"/>
                  <a:pt x="7621" y="15972"/>
                </a:cubicBezTo>
                <a:close/>
                <a:moveTo>
                  <a:pt x="7695" y="16023"/>
                </a:moveTo>
                <a:cubicBezTo>
                  <a:pt x="7735" y="16023"/>
                  <a:pt x="7773" y="16030"/>
                  <a:pt x="7812" y="16030"/>
                </a:cubicBezTo>
                <a:cubicBezTo>
                  <a:pt x="7820" y="16030"/>
                  <a:pt x="7828" y="16030"/>
                  <a:pt x="7836" y="16029"/>
                </a:cubicBezTo>
                <a:lnTo>
                  <a:pt x="7836" y="16029"/>
                </a:lnTo>
                <a:cubicBezTo>
                  <a:pt x="7830" y="16045"/>
                  <a:pt x="7808" y="16051"/>
                  <a:pt x="7797" y="16057"/>
                </a:cubicBezTo>
                <a:cubicBezTo>
                  <a:pt x="7797" y="16062"/>
                  <a:pt x="7797" y="16068"/>
                  <a:pt x="7791" y="16074"/>
                </a:cubicBezTo>
                <a:cubicBezTo>
                  <a:pt x="7751" y="16057"/>
                  <a:pt x="7700" y="16068"/>
                  <a:pt x="7661" y="16051"/>
                </a:cubicBezTo>
                <a:cubicBezTo>
                  <a:pt x="7666" y="16028"/>
                  <a:pt x="7678" y="16023"/>
                  <a:pt x="7695" y="16023"/>
                </a:cubicBezTo>
                <a:close/>
                <a:moveTo>
                  <a:pt x="7832" y="16062"/>
                </a:moveTo>
                <a:cubicBezTo>
                  <a:pt x="7837" y="16062"/>
                  <a:pt x="7842" y="16065"/>
                  <a:pt x="7842" y="16074"/>
                </a:cubicBezTo>
                <a:lnTo>
                  <a:pt x="7819" y="16091"/>
                </a:lnTo>
                <a:cubicBezTo>
                  <a:pt x="7800" y="16079"/>
                  <a:pt x="7818" y="16062"/>
                  <a:pt x="7832" y="16062"/>
                </a:cubicBezTo>
                <a:close/>
                <a:moveTo>
                  <a:pt x="8097" y="0"/>
                </a:moveTo>
                <a:cubicBezTo>
                  <a:pt x="8084" y="0"/>
                  <a:pt x="8072" y="18"/>
                  <a:pt x="8063" y="22"/>
                </a:cubicBezTo>
                <a:cubicBezTo>
                  <a:pt x="8051" y="21"/>
                  <a:pt x="8039" y="21"/>
                  <a:pt x="8028" y="21"/>
                </a:cubicBezTo>
                <a:cubicBezTo>
                  <a:pt x="8017" y="21"/>
                  <a:pt x="8006" y="21"/>
                  <a:pt x="7996" y="23"/>
                </a:cubicBezTo>
                <a:lnTo>
                  <a:pt x="7996" y="23"/>
                </a:lnTo>
                <a:cubicBezTo>
                  <a:pt x="7996" y="23"/>
                  <a:pt x="7996" y="23"/>
                  <a:pt x="7995" y="22"/>
                </a:cubicBezTo>
                <a:cubicBezTo>
                  <a:pt x="7995" y="23"/>
                  <a:pt x="7994" y="23"/>
                  <a:pt x="7994" y="23"/>
                </a:cubicBezTo>
                <a:lnTo>
                  <a:pt x="7994" y="23"/>
                </a:lnTo>
                <a:cubicBezTo>
                  <a:pt x="7995" y="23"/>
                  <a:pt x="7995" y="23"/>
                  <a:pt x="7996" y="23"/>
                </a:cubicBezTo>
                <a:lnTo>
                  <a:pt x="7996" y="23"/>
                </a:lnTo>
                <a:cubicBezTo>
                  <a:pt x="8035" y="46"/>
                  <a:pt x="8046" y="91"/>
                  <a:pt x="8052" y="130"/>
                </a:cubicBezTo>
                <a:cubicBezTo>
                  <a:pt x="8086" y="142"/>
                  <a:pt x="8126" y="147"/>
                  <a:pt x="8166" y="153"/>
                </a:cubicBezTo>
                <a:cubicBezTo>
                  <a:pt x="8063" y="156"/>
                  <a:pt x="7961" y="157"/>
                  <a:pt x="7860" y="157"/>
                </a:cubicBezTo>
                <a:cubicBezTo>
                  <a:pt x="7758" y="157"/>
                  <a:pt x="7658" y="156"/>
                  <a:pt x="7558" y="153"/>
                </a:cubicBezTo>
                <a:lnTo>
                  <a:pt x="7581" y="125"/>
                </a:lnTo>
                <a:cubicBezTo>
                  <a:pt x="7575" y="125"/>
                  <a:pt x="7570" y="119"/>
                  <a:pt x="7564" y="119"/>
                </a:cubicBezTo>
                <a:cubicBezTo>
                  <a:pt x="7557" y="145"/>
                  <a:pt x="7544" y="161"/>
                  <a:pt x="7527" y="161"/>
                </a:cubicBezTo>
                <a:cubicBezTo>
                  <a:pt x="7518" y="161"/>
                  <a:pt x="7508" y="157"/>
                  <a:pt x="7496" y="147"/>
                </a:cubicBezTo>
                <a:lnTo>
                  <a:pt x="7536" y="125"/>
                </a:lnTo>
                <a:lnTo>
                  <a:pt x="7496" y="125"/>
                </a:lnTo>
                <a:cubicBezTo>
                  <a:pt x="7496" y="136"/>
                  <a:pt x="7490" y="153"/>
                  <a:pt x="7485" y="159"/>
                </a:cubicBezTo>
                <a:cubicBezTo>
                  <a:pt x="7453" y="161"/>
                  <a:pt x="7422" y="161"/>
                  <a:pt x="7392" y="161"/>
                </a:cubicBezTo>
                <a:cubicBezTo>
                  <a:pt x="7361" y="161"/>
                  <a:pt x="7331" y="161"/>
                  <a:pt x="7303" y="164"/>
                </a:cubicBezTo>
                <a:cubicBezTo>
                  <a:pt x="7295" y="163"/>
                  <a:pt x="7288" y="163"/>
                  <a:pt x="7280" y="163"/>
                </a:cubicBezTo>
                <a:cubicBezTo>
                  <a:pt x="7236" y="163"/>
                  <a:pt x="7188" y="177"/>
                  <a:pt x="7145" y="177"/>
                </a:cubicBezTo>
                <a:cubicBezTo>
                  <a:pt x="7115" y="177"/>
                  <a:pt x="7088" y="170"/>
                  <a:pt x="7065" y="147"/>
                </a:cubicBezTo>
                <a:cubicBezTo>
                  <a:pt x="7031" y="147"/>
                  <a:pt x="6997" y="142"/>
                  <a:pt x="6963" y="136"/>
                </a:cubicBezTo>
                <a:cubicBezTo>
                  <a:pt x="6951" y="136"/>
                  <a:pt x="6940" y="147"/>
                  <a:pt x="6934" y="153"/>
                </a:cubicBezTo>
                <a:cubicBezTo>
                  <a:pt x="6926" y="148"/>
                  <a:pt x="6917" y="145"/>
                  <a:pt x="6909" y="145"/>
                </a:cubicBezTo>
                <a:cubicBezTo>
                  <a:pt x="6891" y="145"/>
                  <a:pt x="6876" y="158"/>
                  <a:pt x="6872" y="181"/>
                </a:cubicBezTo>
                <a:cubicBezTo>
                  <a:pt x="6895" y="181"/>
                  <a:pt x="6912" y="181"/>
                  <a:pt x="6934" y="176"/>
                </a:cubicBezTo>
                <a:lnTo>
                  <a:pt x="6934" y="176"/>
                </a:lnTo>
                <a:cubicBezTo>
                  <a:pt x="6906" y="187"/>
                  <a:pt x="6872" y="193"/>
                  <a:pt x="6844" y="198"/>
                </a:cubicBezTo>
                <a:cubicBezTo>
                  <a:pt x="6844" y="187"/>
                  <a:pt x="6849" y="170"/>
                  <a:pt x="6849" y="159"/>
                </a:cubicBezTo>
                <a:lnTo>
                  <a:pt x="6849" y="159"/>
                </a:lnTo>
                <a:cubicBezTo>
                  <a:pt x="6838" y="164"/>
                  <a:pt x="6821" y="170"/>
                  <a:pt x="6804" y="181"/>
                </a:cubicBezTo>
                <a:cubicBezTo>
                  <a:pt x="6804" y="159"/>
                  <a:pt x="6804" y="142"/>
                  <a:pt x="6809" y="119"/>
                </a:cubicBezTo>
                <a:cubicBezTo>
                  <a:pt x="6827" y="119"/>
                  <a:pt x="6849" y="113"/>
                  <a:pt x="6866" y="108"/>
                </a:cubicBezTo>
                <a:cubicBezTo>
                  <a:pt x="6872" y="113"/>
                  <a:pt x="6878" y="113"/>
                  <a:pt x="6883" y="119"/>
                </a:cubicBezTo>
                <a:cubicBezTo>
                  <a:pt x="6934" y="119"/>
                  <a:pt x="6980" y="102"/>
                  <a:pt x="7025" y="85"/>
                </a:cubicBezTo>
                <a:cubicBezTo>
                  <a:pt x="7036" y="91"/>
                  <a:pt x="7053" y="102"/>
                  <a:pt x="7065" y="108"/>
                </a:cubicBezTo>
                <a:lnTo>
                  <a:pt x="7070" y="68"/>
                </a:lnTo>
                <a:cubicBezTo>
                  <a:pt x="7044" y="58"/>
                  <a:pt x="7017" y="55"/>
                  <a:pt x="6990" y="55"/>
                </a:cubicBezTo>
                <a:cubicBezTo>
                  <a:pt x="6935" y="55"/>
                  <a:pt x="6879" y="68"/>
                  <a:pt x="6827" y="68"/>
                </a:cubicBezTo>
                <a:lnTo>
                  <a:pt x="6827" y="45"/>
                </a:lnTo>
                <a:lnTo>
                  <a:pt x="6815" y="74"/>
                </a:lnTo>
                <a:cubicBezTo>
                  <a:pt x="6775" y="74"/>
                  <a:pt x="6730" y="79"/>
                  <a:pt x="6690" y="96"/>
                </a:cubicBezTo>
                <a:cubicBezTo>
                  <a:pt x="6682" y="95"/>
                  <a:pt x="6673" y="93"/>
                  <a:pt x="6665" y="93"/>
                </a:cubicBezTo>
                <a:cubicBezTo>
                  <a:pt x="6644" y="93"/>
                  <a:pt x="6623" y="100"/>
                  <a:pt x="6611" y="125"/>
                </a:cubicBezTo>
                <a:cubicBezTo>
                  <a:pt x="6611" y="113"/>
                  <a:pt x="6605" y="96"/>
                  <a:pt x="6600" y="91"/>
                </a:cubicBezTo>
                <a:cubicBezTo>
                  <a:pt x="6600" y="102"/>
                  <a:pt x="6594" y="125"/>
                  <a:pt x="6594" y="136"/>
                </a:cubicBezTo>
                <a:cubicBezTo>
                  <a:pt x="6583" y="130"/>
                  <a:pt x="6560" y="119"/>
                  <a:pt x="6549" y="113"/>
                </a:cubicBezTo>
                <a:cubicBezTo>
                  <a:pt x="6543" y="113"/>
                  <a:pt x="6543" y="125"/>
                  <a:pt x="6543" y="130"/>
                </a:cubicBezTo>
                <a:cubicBezTo>
                  <a:pt x="6564" y="133"/>
                  <a:pt x="6589" y="138"/>
                  <a:pt x="6614" y="138"/>
                </a:cubicBezTo>
                <a:cubicBezTo>
                  <a:pt x="6641" y="138"/>
                  <a:pt x="6667" y="132"/>
                  <a:pt x="6685" y="108"/>
                </a:cubicBezTo>
                <a:cubicBezTo>
                  <a:pt x="6696" y="113"/>
                  <a:pt x="6713" y="125"/>
                  <a:pt x="6724" y="130"/>
                </a:cubicBezTo>
                <a:cubicBezTo>
                  <a:pt x="6753" y="125"/>
                  <a:pt x="6775" y="125"/>
                  <a:pt x="6804" y="119"/>
                </a:cubicBezTo>
                <a:lnTo>
                  <a:pt x="6804" y="119"/>
                </a:lnTo>
                <a:cubicBezTo>
                  <a:pt x="6798" y="130"/>
                  <a:pt x="6792" y="164"/>
                  <a:pt x="6787" y="181"/>
                </a:cubicBezTo>
                <a:cubicBezTo>
                  <a:pt x="6775" y="176"/>
                  <a:pt x="6758" y="170"/>
                  <a:pt x="6747" y="164"/>
                </a:cubicBezTo>
                <a:cubicBezTo>
                  <a:pt x="6747" y="176"/>
                  <a:pt x="6747" y="193"/>
                  <a:pt x="6747" y="210"/>
                </a:cubicBezTo>
                <a:cubicBezTo>
                  <a:pt x="6741" y="210"/>
                  <a:pt x="6724" y="215"/>
                  <a:pt x="6719" y="215"/>
                </a:cubicBezTo>
                <a:cubicBezTo>
                  <a:pt x="6719" y="204"/>
                  <a:pt x="6719" y="181"/>
                  <a:pt x="6724" y="170"/>
                </a:cubicBezTo>
                <a:lnTo>
                  <a:pt x="6724" y="170"/>
                </a:lnTo>
                <a:cubicBezTo>
                  <a:pt x="6713" y="181"/>
                  <a:pt x="6702" y="198"/>
                  <a:pt x="6690" y="210"/>
                </a:cubicBezTo>
                <a:cubicBezTo>
                  <a:pt x="6673" y="215"/>
                  <a:pt x="6662" y="221"/>
                  <a:pt x="6651" y="221"/>
                </a:cubicBezTo>
                <a:cubicBezTo>
                  <a:pt x="6662" y="210"/>
                  <a:pt x="6679" y="204"/>
                  <a:pt x="6685" y="187"/>
                </a:cubicBezTo>
                <a:cubicBezTo>
                  <a:pt x="6679" y="182"/>
                  <a:pt x="6674" y="180"/>
                  <a:pt x="6669" y="180"/>
                </a:cubicBezTo>
                <a:cubicBezTo>
                  <a:pt x="6644" y="180"/>
                  <a:pt x="6628" y="229"/>
                  <a:pt x="6600" y="238"/>
                </a:cubicBezTo>
                <a:cubicBezTo>
                  <a:pt x="6577" y="238"/>
                  <a:pt x="6543" y="232"/>
                  <a:pt x="6520" y="227"/>
                </a:cubicBezTo>
                <a:cubicBezTo>
                  <a:pt x="6531" y="221"/>
                  <a:pt x="6546" y="202"/>
                  <a:pt x="6557" y="194"/>
                </a:cubicBezTo>
                <a:lnTo>
                  <a:pt x="6557" y="194"/>
                </a:lnTo>
                <a:cubicBezTo>
                  <a:pt x="6530" y="210"/>
                  <a:pt x="6502" y="215"/>
                  <a:pt x="6475" y="215"/>
                </a:cubicBezTo>
                <a:cubicBezTo>
                  <a:pt x="6486" y="215"/>
                  <a:pt x="6509" y="227"/>
                  <a:pt x="6526" y="232"/>
                </a:cubicBezTo>
                <a:cubicBezTo>
                  <a:pt x="6513" y="245"/>
                  <a:pt x="6501" y="251"/>
                  <a:pt x="6489" y="251"/>
                </a:cubicBezTo>
                <a:cubicBezTo>
                  <a:pt x="6471" y="251"/>
                  <a:pt x="6455" y="236"/>
                  <a:pt x="6441" y="215"/>
                </a:cubicBezTo>
                <a:cubicBezTo>
                  <a:pt x="6435" y="227"/>
                  <a:pt x="6429" y="244"/>
                  <a:pt x="6424" y="255"/>
                </a:cubicBezTo>
                <a:cubicBezTo>
                  <a:pt x="6373" y="272"/>
                  <a:pt x="6316" y="283"/>
                  <a:pt x="6259" y="300"/>
                </a:cubicBezTo>
                <a:cubicBezTo>
                  <a:pt x="6270" y="283"/>
                  <a:pt x="6288" y="261"/>
                  <a:pt x="6299" y="244"/>
                </a:cubicBezTo>
                <a:lnTo>
                  <a:pt x="6299" y="244"/>
                </a:lnTo>
                <a:cubicBezTo>
                  <a:pt x="6270" y="255"/>
                  <a:pt x="6253" y="278"/>
                  <a:pt x="6248" y="306"/>
                </a:cubicBezTo>
                <a:cubicBezTo>
                  <a:pt x="6231" y="295"/>
                  <a:pt x="6219" y="278"/>
                  <a:pt x="6208" y="266"/>
                </a:cubicBezTo>
                <a:lnTo>
                  <a:pt x="6208" y="266"/>
                </a:lnTo>
                <a:cubicBezTo>
                  <a:pt x="6214" y="283"/>
                  <a:pt x="6214" y="300"/>
                  <a:pt x="6219" y="312"/>
                </a:cubicBezTo>
                <a:cubicBezTo>
                  <a:pt x="6180" y="312"/>
                  <a:pt x="6146" y="329"/>
                  <a:pt x="6112" y="346"/>
                </a:cubicBezTo>
                <a:cubicBezTo>
                  <a:pt x="6112" y="335"/>
                  <a:pt x="6117" y="318"/>
                  <a:pt x="6117" y="306"/>
                </a:cubicBezTo>
                <a:cubicBezTo>
                  <a:pt x="6106" y="306"/>
                  <a:pt x="6089" y="312"/>
                  <a:pt x="6078" y="312"/>
                </a:cubicBezTo>
                <a:cubicBezTo>
                  <a:pt x="6123" y="352"/>
                  <a:pt x="6066" y="363"/>
                  <a:pt x="6032" y="374"/>
                </a:cubicBezTo>
                <a:lnTo>
                  <a:pt x="6021" y="363"/>
                </a:lnTo>
                <a:cubicBezTo>
                  <a:pt x="6021" y="363"/>
                  <a:pt x="6021" y="369"/>
                  <a:pt x="6021" y="374"/>
                </a:cubicBezTo>
                <a:cubicBezTo>
                  <a:pt x="5981" y="386"/>
                  <a:pt x="5941" y="403"/>
                  <a:pt x="5907" y="420"/>
                </a:cubicBezTo>
                <a:cubicBezTo>
                  <a:pt x="5885" y="425"/>
                  <a:pt x="5862" y="431"/>
                  <a:pt x="5845" y="448"/>
                </a:cubicBezTo>
                <a:cubicBezTo>
                  <a:pt x="5839" y="448"/>
                  <a:pt x="5834" y="448"/>
                  <a:pt x="5834" y="454"/>
                </a:cubicBezTo>
                <a:cubicBezTo>
                  <a:pt x="5817" y="454"/>
                  <a:pt x="5794" y="448"/>
                  <a:pt x="5777" y="448"/>
                </a:cubicBezTo>
                <a:cubicBezTo>
                  <a:pt x="5771" y="459"/>
                  <a:pt x="5760" y="471"/>
                  <a:pt x="5754" y="482"/>
                </a:cubicBezTo>
                <a:cubicBezTo>
                  <a:pt x="5748" y="476"/>
                  <a:pt x="5743" y="465"/>
                  <a:pt x="5737" y="459"/>
                </a:cubicBezTo>
                <a:cubicBezTo>
                  <a:pt x="5726" y="465"/>
                  <a:pt x="5709" y="471"/>
                  <a:pt x="5697" y="476"/>
                </a:cubicBezTo>
                <a:cubicBezTo>
                  <a:pt x="5697" y="471"/>
                  <a:pt x="5692" y="471"/>
                  <a:pt x="5692" y="471"/>
                </a:cubicBezTo>
                <a:cubicBezTo>
                  <a:pt x="5690" y="470"/>
                  <a:pt x="5688" y="469"/>
                  <a:pt x="5686" y="469"/>
                </a:cubicBezTo>
                <a:cubicBezTo>
                  <a:pt x="5676" y="469"/>
                  <a:pt x="5668" y="478"/>
                  <a:pt x="5663" y="488"/>
                </a:cubicBezTo>
                <a:cubicBezTo>
                  <a:pt x="5656" y="490"/>
                  <a:pt x="5649" y="493"/>
                  <a:pt x="5642" y="495"/>
                </a:cubicBezTo>
                <a:lnTo>
                  <a:pt x="5642" y="495"/>
                </a:lnTo>
                <a:cubicBezTo>
                  <a:pt x="5640" y="492"/>
                  <a:pt x="5637" y="490"/>
                  <a:pt x="5635" y="488"/>
                </a:cubicBezTo>
                <a:cubicBezTo>
                  <a:pt x="5635" y="491"/>
                  <a:pt x="5635" y="494"/>
                  <a:pt x="5635" y="498"/>
                </a:cubicBezTo>
                <a:lnTo>
                  <a:pt x="5635" y="498"/>
                </a:lnTo>
                <a:cubicBezTo>
                  <a:pt x="5637" y="497"/>
                  <a:pt x="5640" y="496"/>
                  <a:pt x="5642" y="495"/>
                </a:cubicBezTo>
                <a:lnTo>
                  <a:pt x="5642" y="495"/>
                </a:lnTo>
                <a:cubicBezTo>
                  <a:pt x="5647" y="501"/>
                  <a:pt x="5652" y="507"/>
                  <a:pt x="5652" y="510"/>
                </a:cubicBezTo>
                <a:cubicBezTo>
                  <a:pt x="5675" y="499"/>
                  <a:pt x="5703" y="493"/>
                  <a:pt x="5731" y="488"/>
                </a:cubicBezTo>
                <a:lnTo>
                  <a:pt x="5731" y="488"/>
                </a:lnTo>
                <a:cubicBezTo>
                  <a:pt x="5703" y="499"/>
                  <a:pt x="5680" y="510"/>
                  <a:pt x="5652" y="522"/>
                </a:cubicBezTo>
                <a:cubicBezTo>
                  <a:pt x="5663" y="533"/>
                  <a:pt x="5669" y="550"/>
                  <a:pt x="5675" y="561"/>
                </a:cubicBezTo>
                <a:cubicBezTo>
                  <a:pt x="5709" y="533"/>
                  <a:pt x="5754" y="516"/>
                  <a:pt x="5794" y="505"/>
                </a:cubicBezTo>
                <a:cubicBezTo>
                  <a:pt x="5800" y="493"/>
                  <a:pt x="5811" y="482"/>
                  <a:pt x="5811" y="476"/>
                </a:cubicBezTo>
                <a:cubicBezTo>
                  <a:pt x="5817" y="482"/>
                  <a:pt x="5828" y="488"/>
                  <a:pt x="5834" y="493"/>
                </a:cubicBezTo>
                <a:cubicBezTo>
                  <a:pt x="5856" y="476"/>
                  <a:pt x="5873" y="465"/>
                  <a:pt x="5890" y="448"/>
                </a:cubicBezTo>
                <a:cubicBezTo>
                  <a:pt x="5902" y="448"/>
                  <a:pt x="5913" y="448"/>
                  <a:pt x="5924" y="442"/>
                </a:cubicBezTo>
                <a:cubicBezTo>
                  <a:pt x="5928" y="443"/>
                  <a:pt x="5931" y="443"/>
                  <a:pt x="5934" y="443"/>
                </a:cubicBezTo>
                <a:cubicBezTo>
                  <a:pt x="5984" y="443"/>
                  <a:pt x="6035" y="408"/>
                  <a:pt x="6085" y="408"/>
                </a:cubicBezTo>
                <a:cubicBezTo>
                  <a:pt x="6088" y="408"/>
                  <a:pt x="6091" y="408"/>
                  <a:pt x="6095" y="408"/>
                </a:cubicBezTo>
                <a:cubicBezTo>
                  <a:pt x="5953" y="448"/>
                  <a:pt x="5811" y="505"/>
                  <a:pt x="5680" y="584"/>
                </a:cubicBezTo>
                <a:cubicBezTo>
                  <a:pt x="5680" y="590"/>
                  <a:pt x="5680" y="590"/>
                  <a:pt x="5680" y="590"/>
                </a:cubicBezTo>
                <a:cubicBezTo>
                  <a:pt x="5646" y="601"/>
                  <a:pt x="5612" y="613"/>
                  <a:pt x="5578" y="630"/>
                </a:cubicBezTo>
                <a:cubicBezTo>
                  <a:pt x="5578" y="624"/>
                  <a:pt x="5573" y="607"/>
                  <a:pt x="5567" y="596"/>
                </a:cubicBezTo>
                <a:cubicBezTo>
                  <a:pt x="5556" y="596"/>
                  <a:pt x="5522" y="601"/>
                  <a:pt x="5510" y="601"/>
                </a:cubicBezTo>
                <a:cubicBezTo>
                  <a:pt x="5505" y="618"/>
                  <a:pt x="5505" y="630"/>
                  <a:pt x="5499" y="641"/>
                </a:cubicBezTo>
                <a:lnTo>
                  <a:pt x="5533" y="635"/>
                </a:lnTo>
                <a:lnTo>
                  <a:pt x="5533" y="635"/>
                </a:lnTo>
                <a:cubicBezTo>
                  <a:pt x="5522" y="641"/>
                  <a:pt x="5493" y="658"/>
                  <a:pt x="5482" y="664"/>
                </a:cubicBezTo>
                <a:lnTo>
                  <a:pt x="5493" y="635"/>
                </a:lnTo>
                <a:cubicBezTo>
                  <a:pt x="5487" y="630"/>
                  <a:pt x="5476" y="618"/>
                  <a:pt x="5470" y="613"/>
                </a:cubicBezTo>
                <a:cubicBezTo>
                  <a:pt x="5448" y="624"/>
                  <a:pt x="5425" y="635"/>
                  <a:pt x="5397" y="641"/>
                </a:cubicBezTo>
                <a:lnTo>
                  <a:pt x="5402" y="664"/>
                </a:lnTo>
                <a:cubicBezTo>
                  <a:pt x="5414" y="661"/>
                  <a:pt x="5425" y="659"/>
                  <a:pt x="5437" y="659"/>
                </a:cubicBezTo>
                <a:cubicBezTo>
                  <a:pt x="5449" y="659"/>
                  <a:pt x="5462" y="661"/>
                  <a:pt x="5476" y="664"/>
                </a:cubicBezTo>
                <a:cubicBezTo>
                  <a:pt x="5471" y="663"/>
                  <a:pt x="5466" y="662"/>
                  <a:pt x="5462" y="662"/>
                </a:cubicBezTo>
                <a:cubicBezTo>
                  <a:pt x="5440" y="662"/>
                  <a:pt x="5421" y="672"/>
                  <a:pt x="5402" y="686"/>
                </a:cubicBezTo>
                <a:lnTo>
                  <a:pt x="5385" y="641"/>
                </a:lnTo>
                <a:cubicBezTo>
                  <a:pt x="5363" y="652"/>
                  <a:pt x="5340" y="658"/>
                  <a:pt x="5317" y="669"/>
                </a:cubicBezTo>
                <a:cubicBezTo>
                  <a:pt x="5334" y="669"/>
                  <a:pt x="5374" y="675"/>
                  <a:pt x="5391" y="675"/>
                </a:cubicBezTo>
                <a:cubicBezTo>
                  <a:pt x="5374" y="686"/>
                  <a:pt x="5357" y="692"/>
                  <a:pt x="5329" y="692"/>
                </a:cubicBezTo>
                <a:cubicBezTo>
                  <a:pt x="5289" y="720"/>
                  <a:pt x="5238" y="726"/>
                  <a:pt x="5198" y="749"/>
                </a:cubicBezTo>
                <a:lnTo>
                  <a:pt x="5181" y="726"/>
                </a:lnTo>
                <a:cubicBezTo>
                  <a:pt x="5175" y="737"/>
                  <a:pt x="5164" y="760"/>
                  <a:pt x="5164" y="771"/>
                </a:cubicBezTo>
                <a:lnTo>
                  <a:pt x="5136" y="732"/>
                </a:lnTo>
                <a:cubicBezTo>
                  <a:pt x="5124" y="749"/>
                  <a:pt x="5113" y="766"/>
                  <a:pt x="5102" y="788"/>
                </a:cubicBezTo>
                <a:cubicBezTo>
                  <a:pt x="5090" y="788"/>
                  <a:pt x="5073" y="788"/>
                  <a:pt x="5056" y="794"/>
                </a:cubicBezTo>
                <a:cubicBezTo>
                  <a:pt x="5073" y="777"/>
                  <a:pt x="5085" y="760"/>
                  <a:pt x="5096" y="737"/>
                </a:cubicBezTo>
                <a:lnTo>
                  <a:pt x="5096" y="737"/>
                </a:lnTo>
                <a:cubicBezTo>
                  <a:pt x="5085" y="743"/>
                  <a:pt x="5056" y="760"/>
                  <a:pt x="5045" y="766"/>
                </a:cubicBezTo>
                <a:cubicBezTo>
                  <a:pt x="5045" y="760"/>
                  <a:pt x="5039" y="743"/>
                  <a:pt x="5034" y="732"/>
                </a:cubicBezTo>
                <a:cubicBezTo>
                  <a:pt x="5034" y="743"/>
                  <a:pt x="5028" y="766"/>
                  <a:pt x="5022" y="783"/>
                </a:cubicBezTo>
                <a:cubicBezTo>
                  <a:pt x="5020" y="782"/>
                  <a:pt x="5018" y="782"/>
                  <a:pt x="5015" y="782"/>
                </a:cubicBezTo>
                <a:cubicBezTo>
                  <a:pt x="5002" y="782"/>
                  <a:pt x="4985" y="787"/>
                  <a:pt x="4973" y="787"/>
                </a:cubicBezTo>
                <a:cubicBezTo>
                  <a:pt x="4962" y="787"/>
                  <a:pt x="4955" y="783"/>
                  <a:pt x="4960" y="766"/>
                </a:cubicBezTo>
                <a:cubicBezTo>
                  <a:pt x="5005" y="720"/>
                  <a:pt x="5107" y="737"/>
                  <a:pt x="5136" y="658"/>
                </a:cubicBezTo>
                <a:cubicBezTo>
                  <a:pt x="5136" y="669"/>
                  <a:pt x="5141" y="681"/>
                  <a:pt x="5141" y="692"/>
                </a:cubicBezTo>
                <a:cubicBezTo>
                  <a:pt x="5306" y="641"/>
                  <a:pt x="5465" y="573"/>
                  <a:pt x="5629" y="527"/>
                </a:cubicBezTo>
                <a:cubicBezTo>
                  <a:pt x="5634" y="519"/>
                  <a:pt x="5635" y="508"/>
                  <a:pt x="5635" y="498"/>
                </a:cubicBezTo>
                <a:lnTo>
                  <a:pt x="5635" y="498"/>
                </a:lnTo>
                <a:cubicBezTo>
                  <a:pt x="5502" y="541"/>
                  <a:pt x="5365" y="559"/>
                  <a:pt x="5232" y="607"/>
                </a:cubicBezTo>
                <a:cubicBezTo>
                  <a:pt x="5215" y="641"/>
                  <a:pt x="5175" y="630"/>
                  <a:pt x="5141" y="635"/>
                </a:cubicBezTo>
                <a:cubicBezTo>
                  <a:pt x="5107" y="652"/>
                  <a:pt x="5068" y="669"/>
                  <a:pt x="5028" y="686"/>
                </a:cubicBezTo>
                <a:cubicBezTo>
                  <a:pt x="5022" y="692"/>
                  <a:pt x="5017" y="698"/>
                  <a:pt x="5011" y="703"/>
                </a:cubicBezTo>
                <a:lnTo>
                  <a:pt x="4948" y="703"/>
                </a:lnTo>
                <a:cubicBezTo>
                  <a:pt x="4931" y="715"/>
                  <a:pt x="4914" y="726"/>
                  <a:pt x="4897" y="737"/>
                </a:cubicBezTo>
                <a:cubicBezTo>
                  <a:pt x="4892" y="732"/>
                  <a:pt x="4880" y="732"/>
                  <a:pt x="4875" y="726"/>
                </a:cubicBezTo>
                <a:lnTo>
                  <a:pt x="4875" y="726"/>
                </a:lnTo>
                <a:lnTo>
                  <a:pt x="4880" y="743"/>
                </a:lnTo>
                <a:cubicBezTo>
                  <a:pt x="4852" y="749"/>
                  <a:pt x="4824" y="760"/>
                  <a:pt x="4795" y="771"/>
                </a:cubicBezTo>
                <a:cubicBezTo>
                  <a:pt x="4790" y="771"/>
                  <a:pt x="4784" y="766"/>
                  <a:pt x="4784" y="760"/>
                </a:cubicBezTo>
                <a:cubicBezTo>
                  <a:pt x="4778" y="766"/>
                  <a:pt x="4773" y="777"/>
                  <a:pt x="4767" y="788"/>
                </a:cubicBezTo>
                <a:cubicBezTo>
                  <a:pt x="4705" y="788"/>
                  <a:pt x="4665" y="845"/>
                  <a:pt x="4608" y="851"/>
                </a:cubicBezTo>
                <a:cubicBezTo>
                  <a:pt x="4546" y="919"/>
                  <a:pt x="4444" y="925"/>
                  <a:pt x="4370" y="976"/>
                </a:cubicBezTo>
                <a:cubicBezTo>
                  <a:pt x="4370" y="981"/>
                  <a:pt x="4370" y="998"/>
                  <a:pt x="4370" y="1004"/>
                </a:cubicBezTo>
                <a:cubicBezTo>
                  <a:pt x="4358" y="1004"/>
                  <a:pt x="4347" y="998"/>
                  <a:pt x="4336" y="993"/>
                </a:cubicBezTo>
                <a:cubicBezTo>
                  <a:pt x="4245" y="1044"/>
                  <a:pt x="4131" y="1066"/>
                  <a:pt x="4052" y="1140"/>
                </a:cubicBezTo>
                <a:cubicBezTo>
                  <a:pt x="4052" y="1146"/>
                  <a:pt x="4058" y="1157"/>
                  <a:pt x="4063" y="1163"/>
                </a:cubicBezTo>
                <a:cubicBezTo>
                  <a:pt x="4109" y="1140"/>
                  <a:pt x="4148" y="1112"/>
                  <a:pt x="4194" y="1083"/>
                </a:cubicBezTo>
                <a:cubicBezTo>
                  <a:pt x="4200" y="1089"/>
                  <a:pt x="4211" y="1089"/>
                  <a:pt x="4217" y="1095"/>
                </a:cubicBezTo>
                <a:cubicBezTo>
                  <a:pt x="4273" y="1044"/>
                  <a:pt x="4358" y="1027"/>
                  <a:pt x="4426" y="993"/>
                </a:cubicBezTo>
                <a:cubicBezTo>
                  <a:pt x="4432" y="987"/>
                  <a:pt x="4432" y="970"/>
                  <a:pt x="4432" y="964"/>
                </a:cubicBezTo>
                <a:lnTo>
                  <a:pt x="4495" y="964"/>
                </a:lnTo>
                <a:cubicBezTo>
                  <a:pt x="4500" y="953"/>
                  <a:pt x="4512" y="930"/>
                  <a:pt x="4517" y="919"/>
                </a:cubicBezTo>
                <a:cubicBezTo>
                  <a:pt x="4517" y="925"/>
                  <a:pt x="4529" y="936"/>
                  <a:pt x="4534" y="942"/>
                </a:cubicBezTo>
                <a:cubicBezTo>
                  <a:pt x="4540" y="936"/>
                  <a:pt x="4557" y="919"/>
                  <a:pt x="4563" y="913"/>
                </a:cubicBezTo>
                <a:cubicBezTo>
                  <a:pt x="4574" y="925"/>
                  <a:pt x="4585" y="936"/>
                  <a:pt x="4597" y="947"/>
                </a:cubicBezTo>
                <a:cubicBezTo>
                  <a:pt x="4597" y="936"/>
                  <a:pt x="4585" y="919"/>
                  <a:pt x="4585" y="913"/>
                </a:cubicBezTo>
                <a:cubicBezTo>
                  <a:pt x="4705" y="868"/>
                  <a:pt x="4829" y="828"/>
                  <a:pt x="4954" y="771"/>
                </a:cubicBezTo>
                <a:cubicBezTo>
                  <a:pt x="4954" y="800"/>
                  <a:pt x="4954" y="822"/>
                  <a:pt x="4954" y="845"/>
                </a:cubicBezTo>
                <a:cubicBezTo>
                  <a:pt x="4948" y="839"/>
                  <a:pt x="4943" y="822"/>
                  <a:pt x="4937" y="811"/>
                </a:cubicBezTo>
                <a:cubicBezTo>
                  <a:pt x="4880" y="834"/>
                  <a:pt x="4824" y="862"/>
                  <a:pt x="4767" y="891"/>
                </a:cubicBezTo>
                <a:cubicBezTo>
                  <a:pt x="4767" y="896"/>
                  <a:pt x="4778" y="908"/>
                  <a:pt x="4784" y="913"/>
                </a:cubicBezTo>
                <a:cubicBezTo>
                  <a:pt x="4710" y="959"/>
                  <a:pt x="4631" y="993"/>
                  <a:pt x="4546" y="1027"/>
                </a:cubicBezTo>
                <a:cubicBezTo>
                  <a:pt x="4557" y="998"/>
                  <a:pt x="4574" y="981"/>
                  <a:pt x="4602" y="970"/>
                </a:cubicBezTo>
                <a:lnTo>
                  <a:pt x="4602" y="964"/>
                </a:lnTo>
                <a:cubicBezTo>
                  <a:pt x="4580" y="970"/>
                  <a:pt x="4563" y="976"/>
                  <a:pt x="4546" y="987"/>
                </a:cubicBezTo>
                <a:cubicBezTo>
                  <a:pt x="4546" y="1004"/>
                  <a:pt x="4546" y="1021"/>
                  <a:pt x="4540" y="1044"/>
                </a:cubicBezTo>
                <a:cubicBezTo>
                  <a:pt x="4517" y="1044"/>
                  <a:pt x="4517" y="1015"/>
                  <a:pt x="4506" y="998"/>
                </a:cubicBezTo>
                <a:cubicBezTo>
                  <a:pt x="4478" y="1021"/>
                  <a:pt x="4438" y="1038"/>
                  <a:pt x="4404" y="1061"/>
                </a:cubicBezTo>
                <a:lnTo>
                  <a:pt x="4466" y="1061"/>
                </a:lnTo>
                <a:cubicBezTo>
                  <a:pt x="4431" y="1074"/>
                  <a:pt x="4393" y="1113"/>
                  <a:pt x="4354" y="1113"/>
                </a:cubicBezTo>
                <a:cubicBezTo>
                  <a:pt x="4343" y="1113"/>
                  <a:pt x="4331" y="1110"/>
                  <a:pt x="4319" y="1100"/>
                </a:cubicBezTo>
                <a:cubicBezTo>
                  <a:pt x="4296" y="1118"/>
                  <a:pt x="4273" y="1129"/>
                  <a:pt x="4245" y="1146"/>
                </a:cubicBezTo>
                <a:cubicBezTo>
                  <a:pt x="4262" y="1140"/>
                  <a:pt x="4279" y="1135"/>
                  <a:pt x="4296" y="1129"/>
                </a:cubicBezTo>
                <a:lnTo>
                  <a:pt x="4302" y="1140"/>
                </a:lnTo>
                <a:cubicBezTo>
                  <a:pt x="4279" y="1152"/>
                  <a:pt x="4256" y="1169"/>
                  <a:pt x="4234" y="1180"/>
                </a:cubicBezTo>
                <a:cubicBezTo>
                  <a:pt x="4228" y="1174"/>
                  <a:pt x="4222" y="1157"/>
                  <a:pt x="4217" y="1152"/>
                </a:cubicBezTo>
                <a:lnTo>
                  <a:pt x="4217" y="1152"/>
                </a:lnTo>
                <a:cubicBezTo>
                  <a:pt x="4228" y="1186"/>
                  <a:pt x="4205" y="1197"/>
                  <a:pt x="4177" y="1197"/>
                </a:cubicBezTo>
                <a:cubicBezTo>
                  <a:pt x="4177" y="1191"/>
                  <a:pt x="4177" y="1174"/>
                  <a:pt x="4177" y="1163"/>
                </a:cubicBezTo>
                <a:cubicBezTo>
                  <a:pt x="4152" y="1179"/>
                  <a:pt x="4128" y="1195"/>
                  <a:pt x="4103" y="1210"/>
                </a:cubicBezTo>
                <a:lnTo>
                  <a:pt x="4103" y="1210"/>
                </a:lnTo>
                <a:cubicBezTo>
                  <a:pt x="4114" y="1203"/>
                  <a:pt x="4127" y="1199"/>
                  <a:pt x="4140" y="1199"/>
                </a:cubicBezTo>
                <a:cubicBezTo>
                  <a:pt x="4146" y="1199"/>
                  <a:pt x="4153" y="1200"/>
                  <a:pt x="4160" y="1203"/>
                </a:cubicBezTo>
                <a:cubicBezTo>
                  <a:pt x="4126" y="1225"/>
                  <a:pt x="4092" y="1248"/>
                  <a:pt x="4058" y="1265"/>
                </a:cubicBezTo>
                <a:cubicBezTo>
                  <a:pt x="4052" y="1265"/>
                  <a:pt x="4046" y="1254"/>
                  <a:pt x="4041" y="1248"/>
                </a:cubicBezTo>
                <a:cubicBezTo>
                  <a:pt x="4059" y="1240"/>
                  <a:pt x="4075" y="1227"/>
                  <a:pt x="4093" y="1216"/>
                </a:cubicBezTo>
                <a:lnTo>
                  <a:pt x="4093" y="1216"/>
                </a:lnTo>
                <a:cubicBezTo>
                  <a:pt x="4052" y="1240"/>
                  <a:pt x="4010" y="1262"/>
                  <a:pt x="3967" y="1282"/>
                </a:cubicBezTo>
                <a:cubicBezTo>
                  <a:pt x="3978" y="1282"/>
                  <a:pt x="3995" y="1271"/>
                  <a:pt x="4007" y="1271"/>
                </a:cubicBezTo>
                <a:lnTo>
                  <a:pt x="4024" y="1293"/>
                </a:lnTo>
                <a:cubicBezTo>
                  <a:pt x="4001" y="1305"/>
                  <a:pt x="3973" y="1322"/>
                  <a:pt x="3950" y="1333"/>
                </a:cubicBezTo>
                <a:cubicBezTo>
                  <a:pt x="3944" y="1327"/>
                  <a:pt x="3944" y="1310"/>
                  <a:pt x="3939" y="1299"/>
                </a:cubicBezTo>
                <a:cubicBezTo>
                  <a:pt x="3853" y="1344"/>
                  <a:pt x="3763" y="1390"/>
                  <a:pt x="3689" y="1452"/>
                </a:cubicBezTo>
                <a:cubicBezTo>
                  <a:pt x="3734" y="1435"/>
                  <a:pt x="3780" y="1401"/>
                  <a:pt x="3831" y="1390"/>
                </a:cubicBezTo>
                <a:lnTo>
                  <a:pt x="3831" y="1390"/>
                </a:lnTo>
                <a:cubicBezTo>
                  <a:pt x="3768" y="1441"/>
                  <a:pt x="3700" y="1475"/>
                  <a:pt x="3626" y="1509"/>
                </a:cubicBezTo>
                <a:cubicBezTo>
                  <a:pt x="3621" y="1509"/>
                  <a:pt x="3615" y="1503"/>
                  <a:pt x="3609" y="1503"/>
                </a:cubicBezTo>
                <a:cubicBezTo>
                  <a:pt x="3581" y="1503"/>
                  <a:pt x="3558" y="1515"/>
                  <a:pt x="3536" y="1532"/>
                </a:cubicBezTo>
                <a:cubicBezTo>
                  <a:pt x="3543" y="1535"/>
                  <a:pt x="3550" y="1537"/>
                  <a:pt x="3558" y="1537"/>
                </a:cubicBezTo>
                <a:cubicBezTo>
                  <a:pt x="3575" y="1537"/>
                  <a:pt x="3594" y="1530"/>
                  <a:pt x="3609" y="1526"/>
                </a:cubicBezTo>
                <a:lnTo>
                  <a:pt x="3609" y="1526"/>
                </a:lnTo>
                <a:cubicBezTo>
                  <a:pt x="3587" y="1554"/>
                  <a:pt x="3553" y="1571"/>
                  <a:pt x="3524" y="1588"/>
                </a:cubicBezTo>
                <a:cubicBezTo>
                  <a:pt x="3519" y="1577"/>
                  <a:pt x="3519" y="1566"/>
                  <a:pt x="3513" y="1554"/>
                </a:cubicBezTo>
                <a:cubicBezTo>
                  <a:pt x="3490" y="1571"/>
                  <a:pt x="3468" y="1583"/>
                  <a:pt x="3439" y="1600"/>
                </a:cubicBezTo>
                <a:lnTo>
                  <a:pt x="3502" y="1600"/>
                </a:lnTo>
                <a:cubicBezTo>
                  <a:pt x="3462" y="1622"/>
                  <a:pt x="3422" y="1645"/>
                  <a:pt x="3383" y="1662"/>
                </a:cubicBezTo>
                <a:cubicBezTo>
                  <a:pt x="3371" y="1651"/>
                  <a:pt x="3360" y="1640"/>
                  <a:pt x="3343" y="1628"/>
                </a:cubicBezTo>
                <a:cubicBezTo>
                  <a:pt x="3331" y="1708"/>
                  <a:pt x="3218" y="1725"/>
                  <a:pt x="3178" y="1793"/>
                </a:cubicBezTo>
                <a:cubicBezTo>
                  <a:pt x="3190" y="1787"/>
                  <a:pt x="3207" y="1776"/>
                  <a:pt x="3218" y="1770"/>
                </a:cubicBezTo>
                <a:cubicBezTo>
                  <a:pt x="3218" y="1776"/>
                  <a:pt x="3229" y="1781"/>
                  <a:pt x="3235" y="1787"/>
                </a:cubicBezTo>
                <a:cubicBezTo>
                  <a:pt x="3224" y="1793"/>
                  <a:pt x="3195" y="1804"/>
                  <a:pt x="3184" y="1804"/>
                </a:cubicBezTo>
                <a:cubicBezTo>
                  <a:pt x="3178" y="1815"/>
                  <a:pt x="3173" y="1827"/>
                  <a:pt x="3167" y="1838"/>
                </a:cubicBezTo>
                <a:cubicBezTo>
                  <a:pt x="3161" y="1827"/>
                  <a:pt x="3156" y="1804"/>
                  <a:pt x="3150" y="1793"/>
                </a:cubicBezTo>
                <a:cubicBezTo>
                  <a:pt x="3122" y="1810"/>
                  <a:pt x="3093" y="1827"/>
                  <a:pt x="3087" y="1861"/>
                </a:cubicBezTo>
                <a:cubicBezTo>
                  <a:pt x="3059" y="1878"/>
                  <a:pt x="3025" y="1895"/>
                  <a:pt x="2991" y="1906"/>
                </a:cubicBezTo>
                <a:cubicBezTo>
                  <a:pt x="2991" y="1918"/>
                  <a:pt x="2980" y="1929"/>
                  <a:pt x="2980" y="1935"/>
                </a:cubicBezTo>
                <a:cubicBezTo>
                  <a:pt x="2940" y="1952"/>
                  <a:pt x="2906" y="1974"/>
                  <a:pt x="2878" y="2003"/>
                </a:cubicBezTo>
                <a:cubicBezTo>
                  <a:pt x="2878" y="1991"/>
                  <a:pt x="2883" y="1969"/>
                  <a:pt x="2883" y="1957"/>
                </a:cubicBezTo>
                <a:lnTo>
                  <a:pt x="2883" y="1957"/>
                </a:lnTo>
                <a:cubicBezTo>
                  <a:pt x="2872" y="2003"/>
                  <a:pt x="2832" y="2031"/>
                  <a:pt x="2815" y="2071"/>
                </a:cubicBezTo>
                <a:cubicBezTo>
                  <a:pt x="2849" y="2054"/>
                  <a:pt x="2883" y="2031"/>
                  <a:pt x="2917" y="2014"/>
                </a:cubicBezTo>
                <a:lnTo>
                  <a:pt x="2917" y="2014"/>
                </a:lnTo>
                <a:cubicBezTo>
                  <a:pt x="2826" y="2105"/>
                  <a:pt x="2724" y="2184"/>
                  <a:pt x="2622" y="2258"/>
                </a:cubicBezTo>
                <a:cubicBezTo>
                  <a:pt x="2634" y="2241"/>
                  <a:pt x="2651" y="2224"/>
                  <a:pt x="2668" y="2207"/>
                </a:cubicBezTo>
                <a:cubicBezTo>
                  <a:pt x="2662" y="2204"/>
                  <a:pt x="2657" y="2203"/>
                  <a:pt x="2651" y="2203"/>
                </a:cubicBezTo>
                <a:cubicBezTo>
                  <a:pt x="2634" y="2203"/>
                  <a:pt x="2617" y="2214"/>
                  <a:pt x="2600" y="2218"/>
                </a:cubicBezTo>
                <a:cubicBezTo>
                  <a:pt x="2588" y="2235"/>
                  <a:pt x="2571" y="2258"/>
                  <a:pt x="2560" y="2275"/>
                </a:cubicBezTo>
                <a:cubicBezTo>
                  <a:pt x="2554" y="2275"/>
                  <a:pt x="2543" y="2269"/>
                  <a:pt x="2537" y="2269"/>
                </a:cubicBezTo>
                <a:lnTo>
                  <a:pt x="2537" y="2269"/>
                </a:lnTo>
                <a:cubicBezTo>
                  <a:pt x="2541" y="2291"/>
                  <a:pt x="2500" y="2345"/>
                  <a:pt x="2472" y="2345"/>
                </a:cubicBezTo>
                <a:cubicBezTo>
                  <a:pt x="2463" y="2345"/>
                  <a:pt x="2456" y="2340"/>
                  <a:pt x="2452" y="2326"/>
                </a:cubicBezTo>
                <a:cubicBezTo>
                  <a:pt x="2520" y="2230"/>
                  <a:pt x="2639" y="2173"/>
                  <a:pt x="2707" y="2071"/>
                </a:cubicBezTo>
                <a:lnTo>
                  <a:pt x="2730" y="2071"/>
                </a:lnTo>
                <a:cubicBezTo>
                  <a:pt x="2781" y="2020"/>
                  <a:pt x="2844" y="1986"/>
                  <a:pt x="2900" y="1940"/>
                </a:cubicBezTo>
                <a:cubicBezTo>
                  <a:pt x="2895" y="1923"/>
                  <a:pt x="2878" y="1900"/>
                  <a:pt x="2872" y="1883"/>
                </a:cubicBezTo>
                <a:cubicBezTo>
                  <a:pt x="2838" y="1912"/>
                  <a:pt x="2809" y="1940"/>
                  <a:pt x="2815" y="1980"/>
                </a:cubicBezTo>
                <a:cubicBezTo>
                  <a:pt x="2798" y="1991"/>
                  <a:pt x="2787" y="1997"/>
                  <a:pt x="2770" y="2003"/>
                </a:cubicBezTo>
                <a:cubicBezTo>
                  <a:pt x="2768" y="2002"/>
                  <a:pt x="2766" y="2002"/>
                  <a:pt x="2764" y="2002"/>
                </a:cubicBezTo>
                <a:cubicBezTo>
                  <a:pt x="2728" y="2002"/>
                  <a:pt x="2712" y="2049"/>
                  <a:pt x="2690" y="2065"/>
                </a:cubicBezTo>
                <a:lnTo>
                  <a:pt x="2673" y="2031"/>
                </a:lnTo>
                <a:lnTo>
                  <a:pt x="2673" y="2031"/>
                </a:lnTo>
                <a:cubicBezTo>
                  <a:pt x="2673" y="2042"/>
                  <a:pt x="2679" y="2059"/>
                  <a:pt x="2679" y="2071"/>
                </a:cubicBezTo>
                <a:cubicBezTo>
                  <a:pt x="2662" y="2071"/>
                  <a:pt x="2634" y="2076"/>
                  <a:pt x="2611" y="2076"/>
                </a:cubicBezTo>
                <a:cubicBezTo>
                  <a:pt x="2611" y="2093"/>
                  <a:pt x="2605" y="2110"/>
                  <a:pt x="2605" y="2127"/>
                </a:cubicBezTo>
                <a:cubicBezTo>
                  <a:pt x="2594" y="2127"/>
                  <a:pt x="2571" y="2122"/>
                  <a:pt x="2565" y="2122"/>
                </a:cubicBezTo>
                <a:lnTo>
                  <a:pt x="2565" y="2122"/>
                </a:lnTo>
                <a:cubicBezTo>
                  <a:pt x="2565" y="2122"/>
                  <a:pt x="2577" y="2133"/>
                  <a:pt x="2583" y="2139"/>
                </a:cubicBezTo>
                <a:cubicBezTo>
                  <a:pt x="2563" y="2148"/>
                  <a:pt x="2544" y="2170"/>
                  <a:pt x="2519" y="2170"/>
                </a:cubicBezTo>
                <a:cubicBezTo>
                  <a:pt x="2514" y="2170"/>
                  <a:pt x="2509" y="2169"/>
                  <a:pt x="2503" y="2167"/>
                </a:cubicBezTo>
                <a:lnTo>
                  <a:pt x="2503" y="2167"/>
                </a:lnTo>
                <a:cubicBezTo>
                  <a:pt x="2509" y="2173"/>
                  <a:pt x="2520" y="2179"/>
                  <a:pt x="2526" y="2184"/>
                </a:cubicBezTo>
                <a:cubicBezTo>
                  <a:pt x="2452" y="2235"/>
                  <a:pt x="2401" y="2309"/>
                  <a:pt x="2333" y="2366"/>
                </a:cubicBezTo>
                <a:lnTo>
                  <a:pt x="2327" y="2332"/>
                </a:lnTo>
                <a:lnTo>
                  <a:pt x="2327" y="2332"/>
                </a:lnTo>
                <a:cubicBezTo>
                  <a:pt x="2333" y="2383"/>
                  <a:pt x="2270" y="2451"/>
                  <a:pt x="2219" y="2451"/>
                </a:cubicBezTo>
                <a:cubicBezTo>
                  <a:pt x="2197" y="2451"/>
                  <a:pt x="2208" y="2479"/>
                  <a:pt x="2202" y="2496"/>
                </a:cubicBezTo>
                <a:cubicBezTo>
                  <a:pt x="2183" y="2513"/>
                  <a:pt x="2168" y="2529"/>
                  <a:pt x="2157" y="2547"/>
                </a:cubicBezTo>
                <a:lnTo>
                  <a:pt x="2157" y="2547"/>
                </a:lnTo>
                <a:cubicBezTo>
                  <a:pt x="2168" y="2543"/>
                  <a:pt x="2179" y="2541"/>
                  <a:pt x="2188" y="2541"/>
                </a:cubicBezTo>
                <a:cubicBezTo>
                  <a:pt x="2219" y="2541"/>
                  <a:pt x="2245" y="2559"/>
                  <a:pt x="2270" y="2576"/>
                </a:cubicBezTo>
                <a:cubicBezTo>
                  <a:pt x="2304" y="2559"/>
                  <a:pt x="2333" y="2530"/>
                  <a:pt x="2367" y="2508"/>
                </a:cubicBezTo>
                <a:lnTo>
                  <a:pt x="2367" y="2508"/>
                </a:lnTo>
                <a:cubicBezTo>
                  <a:pt x="2231" y="2661"/>
                  <a:pt x="2100" y="2814"/>
                  <a:pt x="1958" y="2956"/>
                </a:cubicBezTo>
                <a:cubicBezTo>
                  <a:pt x="1958" y="2950"/>
                  <a:pt x="1953" y="2927"/>
                  <a:pt x="1953" y="2922"/>
                </a:cubicBezTo>
                <a:cubicBezTo>
                  <a:pt x="1947" y="2922"/>
                  <a:pt x="1941" y="2927"/>
                  <a:pt x="1941" y="2927"/>
                </a:cubicBezTo>
                <a:cubicBezTo>
                  <a:pt x="1958" y="2961"/>
                  <a:pt x="1958" y="2990"/>
                  <a:pt x="1913" y="3001"/>
                </a:cubicBezTo>
                <a:cubicBezTo>
                  <a:pt x="1913" y="2990"/>
                  <a:pt x="1919" y="2967"/>
                  <a:pt x="1924" y="2950"/>
                </a:cubicBezTo>
                <a:lnTo>
                  <a:pt x="1924" y="2950"/>
                </a:lnTo>
                <a:lnTo>
                  <a:pt x="1902" y="2984"/>
                </a:lnTo>
                <a:cubicBezTo>
                  <a:pt x="1907" y="2990"/>
                  <a:pt x="1913" y="3001"/>
                  <a:pt x="1919" y="3018"/>
                </a:cubicBezTo>
                <a:cubicBezTo>
                  <a:pt x="1879" y="3064"/>
                  <a:pt x="1834" y="3109"/>
                  <a:pt x="1794" y="3154"/>
                </a:cubicBezTo>
                <a:cubicBezTo>
                  <a:pt x="1737" y="3205"/>
                  <a:pt x="1709" y="3313"/>
                  <a:pt x="1629" y="3319"/>
                </a:cubicBezTo>
                <a:cubicBezTo>
                  <a:pt x="1601" y="3342"/>
                  <a:pt x="1573" y="3364"/>
                  <a:pt x="1544" y="3387"/>
                </a:cubicBezTo>
                <a:cubicBezTo>
                  <a:pt x="1544" y="3393"/>
                  <a:pt x="1539" y="3410"/>
                  <a:pt x="1539" y="3415"/>
                </a:cubicBezTo>
                <a:cubicBezTo>
                  <a:pt x="1510" y="3432"/>
                  <a:pt x="1499" y="3455"/>
                  <a:pt x="1522" y="3483"/>
                </a:cubicBezTo>
                <a:cubicBezTo>
                  <a:pt x="1533" y="3466"/>
                  <a:pt x="1544" y="3449"/>
                  <a:pt x="1561" y="3432"/>
                </a:cubicBezTo>
                <a:lnTo>
                  <a:pt x="1561" y="3432"/>
                </a:lnTo>
                <a:cubicBezTo>
                  <a:pt x="1550" y="3466"/>
                  <a:pt x="1533" y="3489"/>
                  <a:pt x="1516" y="3518"/>
                </a:cubicBezTo>
                <a:lnTo>
                  <a:pt x="1487" y="3483"/>
                </a:lnTo>
                <a:cubicBezTo>
                  <a:pt x="1482" y="3501"/>
                  <a:pt x="1476" y="3518"/>
                  <a:pt x="1470" y="3535"/>
                </a:cubicBezTo>
                <a:cubicBezTo>
                  <a:pt x="1459" y="3523"/>
                  <a:pt x="1442" y="3506"/>
                  <a:pt x="1431" y="3489"/>
                </a:cubicBezTo>
                <a:cubicBezTo>
                  <a:pt x="1442" y="3472"/>
                  <a:pt x="1453" y="3461"/>
                  <a:pt x="1465" y="3444"/>
                </a:cubicBezTo>
                <a:lnTo>
                  <a:pt x="1482" y="3438"/>
                </a:lnTo>
                <a:cubicBezTo>
                  <a:pt x="1510" y="3398"/>
                  <a:pt x="1533" y="3353"/>
                  <a:pt x="1550" y="3308"/>
                </a:cubicBezTo>
                <a:cubicBezTo>
                  <a:pt x="1561" y="3302"/>
                  <a:pt x="1584" y="3296"/>
                  <a:pt x="1595" y="3291"/>
                </a:cubicBezTo>
                <a:cubicBezTo>
                  <a:pt x="1590" y="3285"/>
                  <a:pt x="1573" y="3268"/>
                  <a:pt x="1567" y="3262"/>
                </a:cubicBezTo>
                <a:cubicBezTo>
                  <a:pt x="1493" y="3302"/>
                  <a:pt x="1459" y="3387"/>
                  <a:pt x="1402" y="3444"/>
                </a:cubicBezTo>
                <a:lnTo>
                  <a:pt x="1391" y="3427"/>
                </a:lnTo>
                <a:lnTo>
                  <a:pt x="1391" y="3427"/>
                </a:lnTo>
                <a:cubicBezTo>
                  <a:pt x="1391" y="3432"/>
                  <a:pt x="1397" y="3449"/>
                  <a:pt x="1402" y="3455"/>
                </a:cubicBezTo>
                <a:cubicBezTo>
                  <a:pt x="1374" y="3483"/>
                  <a:pt x="1346" y="3518"/>
                  <a:pt x="1334" y="3563"/>
                </a:cubicBezTo>
                <a:cubicBezTo>
                  <a:pt x="1306" y="3580"/>
                  <a:pt x="1289" y="3603"/>
                  <a:pt x="1300" y="3637"/>
                </a:cubicBezTo>
                <a:cubicBezTo>
                  <a:pt x="1295" y="3637"/>
                  <a:pt x="1278" y="3631"/>
                  <a:pt x="1272" y="3625"/>
                </a:cubicBezTo>
                <a:lnTo>
                  <a:pt x="1272" y="3625"/>
                </a:lnTo>
                <a:cubicBezTo>
                  <a:pt x="1278" y="3637"/>
                  <a:pt x="1289" y="3654"/>
                  <a:pt x="1300" y="3659"/>
                </a:cubicBezTo>
                <a:cubicBezTo>
                  <a:pt x="1289" y="3665"/>
                  <a:pt x="1261" y="3676"/>
                  <a:pt x="1249" y="3682"/>
                </a:cubicBezTo>
                <a:cubicBezTo>
                  <a:pt x="1255" y="3682"/>
                  <a:pt x="1255" y="3693"/>
                  <a:pt x="1261" y="3699"/>
                </a:cubicBezTo>
                <a:cubicBezTo>
                  <a:pt x="1300" y="3665"/>
                  <a:pt x="1351" y="3637"/>
                  <a:pt x="1340" y="3574"/>
                </a:cubicBezTo>
                <a:cubicBezTo>
                  <a:pt x="1351" y="3574"/>
                  <a:pt x="1374" y="3569"/>
                  <a:pt x="1385" y="3563"/>
                </a:cubicBezTo>
                <a:cubicBezTo>
                  <a:pt x="1397" y="3540"/>
                  <a:pt x="1414" y="3518"/>
                  <a:pt x="1425" y="3495"/>
                </a:cubicBezTo>
                <a:cubicBezTo>
                  <a:pt x="1436" y="3506"/>
                  <a:pt x="1453" y="3535"/>
                  <a:pt x="1465" y="3552"/>
                </a:cubicBezTo>
                <a:cubicBezTo>
                  <a:pt x="1453" y="3552"/>
                  <a:pt x="1431" y="3563"/>
                  <a:pt x="1425" y="3563"/>
                </a:cubicBezTo>
                <a:cubicBezTo>
                  <a:pt x="1436" y="3574"/>
                  <a:pt x="1442" y="3586"/>
                  <a:pt x="1453" y="3597"/>
                </a:cubicBezTo>
                <a:cubicBezTo>
                  <a:pt x="1453" y="3603"/>
                  <a:pt x="1448" y="3614"/>
                  <a:pt x="1448" y="3625"/>
                </a:cubicBezTo>
                <a:cubicBezTo>
                  <a:pt x="1436" y="3614"/>
                  <a:pt x="1419" y="3597"/>
                  <a:pt x="1408" y="3586"/>
                </a:cubicBezTo>
                <a:lnTo>
                  <a:pt x="1408" y="3586"/>
                </a:lnTo>
                <a:cubicBezTo>
                  <a:pt x="1414" y="3603"/>
                  <a:pt x="1419" y="3625"/>
                  <a:pt x="1419" y="3642"/>
                </a:cubicBezTo>
                <a:cubicBezTo>
                  <a:pt x="1414" y="3654"/>
                  <a:pt x="1408" y="3665"/>
                  <a:pt x="1402" y="3676"/>
                </a:cubicBezTo>
                <a:cubicBezTo>
                  <a:pt x="1402" y="3659"/>
                  <a:pt x="1414" y="3642"/>
                  <a:pt x="1402" y="3625"/>
                </a:cubicBezTo>
                <a:cubicBezTo>
                  <a:pt x="1357" y="3631"/>
                  <a:pt x="1397" y="3693"/>
                  <a:pt x="1380" y="3727"/>
                </a:cubicBezTo>
                <a:cubicBezTo>
                  <a:pt x="1363" y="3739"/>
                  <a:pt x="1334" y="3762"/>
                  <a:pt x="1323" y="3773"/>
                </a:cubicBezTo>
                <a:cubicBezTo>
                  <a:pt x="1317" y="3762"/>
                  <a:pt x="1317" y="3739"/>
                  <a:pt x="1317" y="3722"/>
                </a:cubicBezTo>
                <a:cubicBezTo>
                  <a:pt x="1312" y="3756"/>
                  <a:pt x="1300" y="3779"/>
                  <a:pt x="1278" y="3801"/>
                </a:cubicBezTo>
                <a:cubicBezTo>
                  <a:pt x="1289" y="3796"/>
                  <a:pt x="1312" y="3784"/>
                  <a:pt x="1323" y="3773"/>
                </a:cubicBezTo>
                <a:lnTo>
                  <a:pt x="1323" y="3773"/>
                </a:lnTo>
                <a:cubicBezTo>
                  <a:pt x="1327" y="3814"/>
                  <a:pt x="1306" y="3826"/>
                  <a:pt x="1280" y="3826"/>
                </a:cubicBezTo>
                <a:cubicBezTo>
                  <a:pt x="1274" y="3826"/>
                  <a:pt x="1267" y="3825"/>
                  <a:pt x="1261" y="3824"/>
                </a:cubicBezTo>
                <a:lnTo>
                  <a:pt x="1261" y="3824"/>
                </a:lnTo>
                <a:cubicBezTo>
                  <a:pt x="1261" y="3835"/>
                  <a:pt x="1272" y="3852"/>
                  <a:pt x="1272" y="3864"/>
                </a:cubicBezTo>
                <a:cubicBezTo>
                  <a:pt x="1255" y="3915"/>
                  <a:pt x="1221" y="3966"/>
                  <a:pt x="1198" y="4017"/>
                </a:cubicBezTo>
                <a:cubicBezTo>
                  <a:pt x="1192" y="3994"/>
                  <a:pt x="1187" y="3971"/>
                  <a:pt x="1181" y="3949"/>
                </a:cubicBezTo>
                <a:lnTo>
                  <a:pt x="1181" y="3949"/>
                </a:lnTo>
                <a:cubicBezTo>
                  <a:pt x="1170" y="3977"/>
                  <a:pt x="1175" y="4005"/>
                  <a:pt x="1192" y="4034"/>
                </a:cubicBezTo>
                <a:lnTo>
                  <a:pt x="1175" y="4034"/>
                </a:lnTo>
                <a:cubicBezTo>
                  <a:pt x="1175" y="4028"/>
                  <a:pt x="1175" y="4017"/>
                  <a:pt x="1170" y="4011"/>
                </a:cubicBezTo>
                <a:cubicBezTo>
                  <a:pt x="1164" y="4010"/>
                  <a:pt x="1160" y="4009"/>
                  <a:pt x="1156" y="4009"/>
                </a:cubicBezTo>
                <a:cubicBezTo>
                  <a:pt x="1145" y="4009"/>
                  <a:pt x="1143" y="4017"/>
                  <a:pt x="1147" y="4034"/>
                </a:cubicBezTo>
                <a:lnTo>
                  <a:pt x="1136" y="4034"/>
                </a:lnTo>
                <a:cubicBezTo>
                  <a:pt x="1141" y="4034"/>
                  <a:pt x="1141" y="4034"/>
                  <a:pt x="1147" y="4040"/>
                </a:cubicBezTo>
                <a:lnTo>
                  <a:pt x="1153" y="4040"/>
                </a:lnTo>
                <a:cubicBezTo>
                  <a:pt x="1164" y="4045"/>
                  <a:pt x="1170" y="4051"/>
                  <a:pt x="1181" y="4057"/>
                </a:cubicBezTo>
                <a:cubicBezTo>
                  <a:pt x="1164" y="4068"/>
                  <a:pt x="1153" y="4091"/>
                  <a:pt x="1147" y="4108"/>
                </a:cubicBezTo>
                <a:lnTo>
                  <a:pt x="1141" y="4108"/>
                </a:lnTo>
                <a:lnTo>
                  <a:pt x="1147" y="4113"/>
                </a:lnTo>
                <a:cubicBezTo>
                  <a:pt x="1141" y="4125"/>
                  <a:pt x="1136" y="4142"/>
                  <a:pt x="1130" y="4153"/>
                </a:cubicBezTo>
                <a:cubicBezTo>
                  <a:pt x="1124" y="4147"/>
                  <a:pt x="1113" y="4130"/>
                  <a:pt x="1107" y="4125"/>
                </a:cubicBezTo>
                <a:cubicBezTo>
                  <a:pt x="1102" y="4136"/>
                  <a:pt x="1090" y="4147"/>
                  <a:pt x="1085" y="4159"/>
                </a:cubicBezTo>
                <a:cubicBezTo>
                  <a:pt x="1089" y="4158"/>
                  <a:pt x="1093" y="4158"/>
                  <a:pt x="1097" y="4158"/>
                </a:cubicBezTo>
                <a:cubicBezTo>
                  <a:pt x="1120" y="4158"/>
                  <a:pt x="1124" y="4173"/>
                  <a:pt x="1119" y="4193"/>
                </a:cubicBezTo>
                <a:cubicBezTo>
                  <a:pt x="1113" y="4193"/>
                  <a:pt x="1107" y="4198"/>
                  <a:pt x="1102" y="4198"/>
                </a:cubicBezTo>
                <a:cubicBezTo>
                  <a:pt x="1102" y="4204"/>
                  <a:pt x="1107" y="4210"/>
                  <a:pt x="1107" y="4215"/>
                </a:cubicBezTo>
                <a:cubicBezTo>
                  <a:pt x="1107" y="4221"/>
                  <a:pt x="1102" y="4227"/>
                  <a:pt x="1102" y="4232"/>
                </a:cubicBezTo>
                <a:cubicBezTo>
                  <a:pt x="1096" y="4238"/>
                  <a:pt x="1090" y="4249"/>
                  <a:pt x="1085" y="4261"/>
                </a:cubicBezTo>
                <a:lnTo>
                  <a:pt x="1062" y="4261"/>
                </a:lnTo>
                <a:cubicBezTo>
                  <a:pt x="1022" y="4329"/>
                  <a:pt x="971" y="4397"/>
                  <a:pt x="954" y="4476"/>
                </a:cubicBezTo>
                <a:cubicBezTo>
                  <a:pt x="926" y="4493"/>
                  <a:pt x="909" y="4510"/>
                  <a:pt x="880" y="4516"/>
                </a:cubicBezTo>
                <a:cubicBezTo>
                  <a:pt x="880" y="4465"/>
                  <a:pt x="920" y="4425"/>
                  <a:pt x="954" y="4397"/>
                </a:cubicBezTo>
                <a:cubicBezTo>
                  <a:pt x="954" y="4386"/>
                  <a:pt x="954" y="4374"/>
                  <a:pt x="948" y="4363"/>
                </a:cubicBezTo>
                <a:cubicBezTo>
                  <a:pt x="1011" y="4318"/>
                  <a:pt x="1017" y="4244"/>
                  <a:pt x="1073" y="4193"/>
                </a:cubicBezTo>
                <a:cubicBezTo>
                  <a:pt x="1079" y="4164"/>
                  <a:pt x="1085" y="4136"/>
                  <a:pt x="1079" y="4108"/>
                </a:cubicBezTo>
                <a:lnTo>
                  <a:pt x="1079" y="4108"/>
                </a:lnTo>
                <a:cubicBezTo>
                  <a:pt x="1073" y="4125"/>
                  <a:pt x="1068" y="4142"/>
                  <a:pt x="1062" y="4164"/>
                </a:cubicBezTo>
                <a:cubicBezTo>
                  <a:pt x="954" y="4255"/>
                  <a:pt x="914" y="4408"/>
                  <a:pt x="829" y="4522"/>
                </a:cubicBezTo>
                <a:cubicBezTo>
                  <a:pt x="842" y="4520"/>
                  <a:pt x="855" y="4518"/>
                  <a:pt x="868" y="4518"/>
                </a:cubicBezTo>
                <a:cubicBezTo>
                  <a:pt x="892" y="4518"/>
                  <a:pt x="916" y="4522"/>
                  <a:pt x="937" y="4533"/>
                </a:cubicBezTo>
                <a:cubicBezTo>
                  <a:pt x="931" y="4550"/>
                  <a:pt x="920" y="4573"/>
                  <a:pt x="914" y="4596"/>
                </a:cubicBezTo>
                <a:cubicBezTo>
                  <a:pt x="897" y="4596"/>
                  <a:pt x="886" y="4590"/>
                  <a:pt x="869" y="4590"/>
                </a:cubicBezTo>
                <a:cubicBezTo>
                  <a:pt x="869" y="4596"/>
                  <a:pt x="869" y="4607"/>
                  <a:pt x="869" y="4613"/>
                </a:cubicBezTo>
                <a:cubicBezTo>
                  <a:pt x="880" y="4607"/>
                  <a:pt x="903" y="4601"/>
                  <a:pt x="914" y="4596"/>
                </a:cubicBezTo>
                <a:lnTo>
                  <a:pt x="914" y="4596"/>
                </a:lnTo>
                <a:cubicBezTo>
                  <a:pt x="892" y="4647"/>
                  <a:pt x="875" y="4698"/>
                  <a:pt x="829" y="4732"/>
                </a:cubicBezTo>
                <a:cubicBezTo>
                  <a:pt x="835" y="4737"/>
                  <a:pt x="835" y="4749"/>
                  <a:pt x="841" y="4754"/>
                </a:cubicBezTo>
                <a:cubicBezTo>
                  <a:pt x="824" y="4788"/>
                  <a:pt x="807" y="4823"/>
                  <a:pt x="790" y="4857"/>
                </a:cubicBezTo>
                <a:cubicBezTo>
                  <a:pt x="783" y="4854"/>
                  <a:pt x="775" y="4852"/>
                  <a:pt x="767" y="4852"/>
                </a:cubicBezTo>
                <a:cubicBezTo>
                  <a:pt x="756" y="4852"/>
                  <a:pt x="745" y="4857"/>
                  <a:pt x="739" y="4874"/>
                </a:cubicBezTo>
                <a:lnTo>
                  <a:pt x="784" y="4874"/>
                </a:lnTo>
                <a:cubicBezTo>
                  <a:pt x="756" y="4925"/>
                  <a:pt x="733" y="4976"/>
                  <a:pt x="716" y="5032"/>
                </a:cubicBezTo>
                <a:cubicBezTo>
                  <a:pt x="699" y="5027"/>
                  <a:pt x="682" y="5021"/>
                  <a:pt x="665" y="5015"/>
                </a:cubicBezTo>
                <a:lnTo>
                  <a:pt x="665" y="5015"/>
                </a:lnTo>
                <a:cubicBezTo>
                  <a:pt x="665" y="5027"/>
                  <a:pt x="670" y="5055"/>
                  <a:pt x="670" y="5066"/>
                </a:cubicBezTo>
                <a:cubicBezTo>
                  <a:pt x="682" y="5061"/>
                  <a:pt x="699" y="5055"/>
                  <a:pt x="704" y="5049"/>
                </a:cubicBezTo>
                <a:lnTo>
                  <a:pt x="704" y="5049"/>
                </a:lnTo>
                <a:cubicBezTo>
                  <a:pt x="699" y="5078"/>
                  <a:pt x="693" y="5101"/>
                  <a:pt x="687" y="5123"/>
                </a:cubicBezTo>
                <a:lnTo>
                  <a:pt x="636" y="5123"/>
                </a:lnTo>
                <a:cubicBezTo>
                  <a:pt x="625" y="5157"/>
                  <a:pt x="608" y="5191"/>
                  <a:pt x="608" y="5231"/>
                </a:cubicBezTo>
                <a:cubicBezTo>
                  <a:pt x="625" y="5203"/>
                  <a:pt x="636" y="5169"/>
                  <a:pt x="659" y="5146"/>
                </a:cubicBezTo>
                <a:lnTo>
                  <a:pt x="659" y="5146"/>
                </a:lnTo>
                <a:cubicBezTo>
                  <a:pt x="659" y="5191"/>
                  <a:pt x="636" y="5231"/>
                  <a:pt x="614" y="5271"/>
                </a:cubicBezTo>
                <a:lnTo>
                  <a:pt x="585" y="5271"/>
                </a:lnTo>
                <a:lnTo>
                  <a:pt x="563" y="5327"/>
                </a:lnTo>
                <a:cubicBezTo>
                  <a:pt x="580" y="5310"/>
                  <a:pt x="597" y="5293"/>
                  <a:pt x="614" y="5276"/>
                </a:cubicBezTo>
                <a:lnTo>
                  <a:pt x="614" y="5276"/>
                </a:lnTo>
                <a:cubicBezTo>
                  <a:pt x="591" y="5367"/>
                  <a:pt x="557" y="5452"/>
                  <a:pt x="534" y="5537"/>
                </a:cubicBezTo>
                <a:cubicBezTo>
                  <a:pt x="529" y="5526"/>
                  <a:pt x="523" y="5509"/>
                  <a:pt x="517" y="5498"/>
                </a:cubicBezTo>
                <a:cubicBezTo>
                  <a:pt x="506" y="5509"/>
                  <a:pt x="495" y="5520"/>
                  <a:pt x="483" y="5532"/>
                </a:cubicBezTo>
                <a:cubicBezTo>
                  <a:pt x="483" y="5577"/>
                  <a:pt x="512" y="5623"/>
                  <a:pt x="489" y="5668"/>
                </a:cubicBezTo>
                <a:cubicBezTo>
                  <a:pt x="483" y="5640"/>
                  <a:pt x="483" y="5617"/>
                  <a:pt x="478" y="5594"/>
                </a:cubicBezTo>
                <a:cubicBezTo>
                  <a:pt x="455" y="5662"/>
                  <a:pt x="421" y="5730"/>
                  <a:pt x="432" y="5798"/>
                </a:cubicBezTo>
                <a:lnTo>
                  <a:pt x="415" y="5798"/>
                </a:lnTo>
                <a:cubicBezTo>
                  <a:pt x="421" y="5804"/>
                  <a:pt x="421" y="5815"/>
                  <a:pt x="421" y="5821"/>
                </a:cubicBezTo>
                <a:lnTo>
                  <a:pt x="398" y="5827"/>
                </a:lnTo>
                <a:lnTo>
                  <a:pt x="404" y="5838"/>
                </a:lnTo>
                <a:cubicBezTo>
                  <a:pt x="415" y="5832"/>
                  <a:pt x="432" y="5821"/>
                  <a:pt x="443" y="5821"/>
                </a:cubicBezTo>
                <a:cubicBezTo>
                  <a:pt x="438" y="5832"/>
                  <a:pt x="426" y="5855"/>
                  <a:pt x="421" y="5866"/>
                </a:cubicBezTo>
                <a:cubicBezTo>
                  <a:pt x="415" y="5866"/>
                  <a:pt x="398" y="5861"/>
                  <a:pt x="387" y="5861"/>
                </a:cubicBezTo>
                <a:cubicBezTo>
                  <a:pt x="392" y="5866"/>
                  <a:pt x="392" y="5884"/>
                  <a:pt x="398" y="5895"/>
                </a:cubicBezTo>
                <a:cubicBezTo>
                  <a:pt x="404" y="5889"/>
                  <a:pt x="415" y="5884"/>
                  <a:pt x="421" y="5884"/>
                </a:cubicBezTo>
                <a:lnTo>
                  <a:pt x="421" y="5884"/>
                </a:lnTo>
                <a:cubicBezTo>
                  <a:pt x="421" y="5940"/>
                  <a:pt x="398" y="5997"/>
                  <a:pt x="387" y="6048"/>
                </a:cubicBezTo>
                <a:cubicBezTo>
                  <a:pt x="375" y="6048"/>
                  <a:pt x="358" y="6037"/>
                  <a:pt x="353" y="6037"/>
                </a:cubicBezTo>
                <a:lnTo>
                  <a:pt x="353" y="6037"/>
                </a:lnTo>
                <a:lnTo>
                  <a:pt x="387" y="6054"/>
                </a:lnTo>
                <a:cubicBezTo>
                  <a:pt x="375" y="6088"/>
                  <a:pt x="370" y="6116"/>
                  <a:pt x="364" y="6150"/>
                </a:cubicBezTo>
                <a:cubicBezTo>
                  <a:pt x="358" y="6122"/>
                  <a:pt x="353" y="6093"/>
                  <a:pt x="341" y="6071"/>
                </a:cubicBezTo>
                <a:cubicBezTo>
                  <a:pt x="341" y="6093"/>
                  <a:pt x="330" y="6116"/>
                  <a:pt x="307" y="6122"/>
                </a:cubicBezTo>
                <a:cubicBezTo>
                  <a:pt x="313" y="6127"/>
                  <a:pt x="330" y="6133"/>
                  <a:pt x="336" y="6133"/>
                </a:cubicBezTo>
                <a:cubicBezTo>
                  <a:pt x="302" y="6207"/>
                  <a:pt x="290" y="6292"/>
                  <a:pt x="273" y="6371"/>
                </a:cubicBezTo>
                <a:cubicBezTo>
                  <a:pt x="285" y="6366"/>
                  <a:pt x="302" y="6366"/>
                  <a:pt x="313" y="6360"/>
                </a:cubicBezTo>
                <a:lnTo>
                  <a:pt x="313" y="6360"/>
                </a:lnTo>
                <a:cubicBezTo>
                  <a:pt x="307" y="6434"/>
                  <a:pt x="290" y="6508"/>
                  <a:pt x="273" y="6581"/>
                </a:cubicBezTo>
                <a:cubicBezTo>
                  <a:pt x="262" y="6542"/>
                  <a:pt x="268" y="6496"/>
                  <a:pt x="279" y="6457"/>
                </a:cubicBezTo>
                <a:lnTo>
                  <a:pt x="279" y="6457"/>
                </a:lnTo>
                <a:cubicBezTo>
                  <a:pt x="217" y="6468"/>
                  <a:pt x="251" y="6746"/>
                  <a:pt x="188" y="6814"/>
                </a:cubicBezTo>
                <a:cubicBezTo>
                  <a:pt x="171" y="6803"/>
                  <a:pt x="154" y="6791"/>
                  <a:pt x="137" y="6780"/>
                </a:cubicBezTo>
                <a:lnTo>
                  <a:pt x="160" y="6780"/>
                </a:lnTo>
                <a:cubicBezTo>
                  <a:pt x="165" y="6757"/>
                  <a:pt x="177" y="6740"/>
                  <a:pt x="200" y="6735"/>
                </a:cubicBezTo>
                <a:cubicBezTo>
                  <a:pt x="194" y="6718"/>
                  <a:pt x="188" y="6701"/>
                  <a:pt x="177" y="6684"/>
                </a:cubicBezTo>
                <a:lnTo>
                  <a:pt x="211" y="6684"/>
                </a:lnTo>
                <a:cubicBezTo>
                  <a:pt x="205" y="6678"/>
                  <a:pt x="194" y="6672"/>
                  <a:pt x="182" y="6666"/>
                </a:cubicBezTo>
                <a:cubicBezTo>
                  <a:pt x="200" y="6593"/>
                  <a:pt x="205" y="6513"/>
                  <a:pt x="160" y="6451"/>
                </a:cubicBezTo>
                <a:cubicBezTo>
                  <a:pt x="154" y="6547"/>
                  <a:pt x="131" y="6644"/>
                  <a:pt x="120" y="6740"/>
                </a:cubicBezTo>
                <a:cubicBezTo>
                  <a:pt x="114" y="6746"/>
                  <a:pt x="109" y="6752"/>
                  <a:pt x="103" y="6752"/>
                </a:cubicBezTo>
                <a:cubicBezTo>
                  <a:pt x="126" y="6780"/>
                  <a:pt x="109" y="6814"/>
                  <a:pt x="92" y="6837"/>
                </a:cubicBezTo>
                <a:cubicBezTo>
                  <a:pt x="114" y="6893"/>
                  <a:pt x="86" y="6950"/>
                  <a:pt x="86" y="7007"/>
                </a:cubicBezTo>
                <a:lnTo>
                  <a:pt x="69" y="7013"/>
                </a:lnTo>
                <a:cubicBezTo>
                  <a:pt x="75" y="7013"/>
                  <a:pt x="80" y="7018"/>
                  <a:pt x="86" y="7024"/>
                </a:cubicBezTo>
                <a:cubicBezTo>
                  <a:pt x="86" y="7086"/>
                  <a:pt x="69" y="7149"/>
                  <a:pt x="80" y="7211"/>
                </a:cubicBezTo>
                <a:cubicBezTo>
                  <a:pt x="86" y="7234"/>
                  <a:pt x="69" y="7251"/>
                  <a:pt x="58" y="7268"/>
                </a:cubicBezTo>
                <a:cubicBezTo>
                  <a:pt x="69" y="7279"/>
                  <a:pt x="75" y="7291"/>
                  <a:pt x="86" y="7302"/>
                </a:cubicBezTo>
                <a:cubicBezTo>
                  <a:pt x="80" y="7308"/>
                  <a:pt x="63" y="7308"/>
                  <a:pt x="58" y="7313"/>
                </a:cubicBezTo>
                <a:cubicBezTo>
                  <a:pt x="60" y="7347"/>
                  <a:pt x="60" y="7381"/>
                  <a:pt x="58" y="7415"/>
                </a:cubicBezTo>
                <a:lnTo>
                  <a:pt x="58" y="7415"/>
                </a:lnTo>
                <a:cubicBezTo>
                  <a:pt x="64" y="7410"/>
                  <a:pt x="75" y="7410"/>
                  <a:pt x="80" y="7404"/>
                </a:cubicBezTo>
                <a:cubicBezTo>
                  <a:pt x="80" y="7319"/>
                  <a:pt x="126" y="7234"/>
                  <a:pt x="97" y="7154"/>
                </a:cubicBezTo>
                <a:cubicBezTo>
                  <a:pt x="148" y="7098"/>
                  <a:pt x="114" y="7018"/>
                  <a:pt x="143" y="6950"/>
                </a:cubicBezTo>
                <a:cubicBezTo>
                  <a:pt x="154" y="6910"/>
                  <a:pt x="131" y="6859"/>
                  <a:pt x="177" y="6831"/>
                </a:cubicBezTo>
                <a:lnTo>
                  <a:pt x="194" y="6865"/>
                </a:lnTo>
                <a:cubicBezTo>
                  <a:pt x="171" y="6905"/>
                  <a:pt x="182" y="6950"/>
                  <a:pt x="182" y="6990"/>
                </a:cubicBezTo>
                <a:cubicBezTo>
                  <a:pt x="194" y="6984"/>
                  <a:pt x="211" y="6979"/>
                  <a:pt x="222" y="6973"/>
                </a:cubicBezTo>
                <a:lnTo>
                  <a:pt x="222" y="6973"/>
                </a:lnTo>
                <a:cubicBezTo>
                  <a:pt x="217" y="6984"/>
                  <a:pt x="211" y="7001"/>
                  <a:pt x="211" y="7013"/>
                </a:cubicBezTo>
                <a:cubicBezTo>
                  <a:pt x="217" y="7058"/>
                  <a:pt x="165" y="7081"/>
                  <a:pt x="177" y="7132"/>
                </a:cubicBezTo>
                <a:lnTo>
                  <a:pt x="177" y="7126"/>
                </a:lnTo>
                <a:cubicBezTo>
                  <a:pt x="182" y="7132"/>
                  <a:pt x="194" y="7143"/>
                  <a:pt x="200" y="7143"/>
                </a:cubicBezTo>
                <a:cubicBezTo>
                  <a:pt x="188" y="7268"/>
                  <a:pt x="154" y="7393"/>
                  <a:pt x="171" y="7518"/>
                </a:cubicBezTo>
                <a:cubicBezTo>
                  <a:pt x="160" y="7518"/>
                  <a:pt x="143" y="7512"/>
                  <a:pt x="137" y="7512"/>
                </a:cubicBezTo>
                <a:cubicBezTo>
                  <a:pt x="131" y="7529"/>
                  <a:pt x="126" y="7557"/>
                  <a:pt x="120" y="7574"/>
                </a:cubicBezTo>
                <a:cubicBezTo>
                  <a:pt x="131" y="7580"/>
                  <a:pt x="143" y="7586"/>
                  <a:pt x="154" y="7597"/>
                </a:cubicBezTo>
                <a:lnTo>
                  <a:pt x="160" y="7563"/>
                </a:lnTo>
                <a:cubicBezTo>
                  <a:pt x="160" y="7580"/>
                  <a:pt x="165" y="7603"/>
                  <a:pt x="165" y="7620"/>
                </a:cubicBezTo>
                <a:cubicBezTo>
                  <a:pt x="160" y="7614"/>
                  <a:pt x="148" y="7603"/>
                  <a:pt x="143" y="7597"/>
                </a:cubicBezTo>
                <a:cubicBezTo>
                  <a:pt x="137" y="7603"/>
                  <a:pt x="126" y="7608"/>
                  <a:pt x="114" y="7614"/>
                </a:cubicBezTo>
                <a:cubicBezTo>
                  <a:pt x="120" y="7637"/>
                  <a:pt x="120" y="7665"/>
                  <a:pt x="120" y="7693"/>
                </a:cubicBezTo>
                <a:lnTo>
                  <a:pt x="137" y="7693"/>
                </a:lnTo>
                <a:cubicBezTo>
                  <a:pt x="143" y="7671"/>
                  <a:pt x="148" y="7648"/>
                  <a:pt x="165" y="7625"/>
                </a:cubicBezTo>
                <a:lnTo>
                  <a:pt x="165" y="7625"/>
                </a:lnTo>
                <a:cubicBezTo>
                  <a:pt x="154" y="7654"/>
                  <a:pt x="154" y="7676"/>
                  <a:pt x="160" y="7705"/>
                </a:cubicBezTo>
                <a:lnTo>
                  <a:pt x="114" y="7705"/>
                </a:lnTo>
                <a:lnTo>
                  <a:pt x="114" y="7779"/>
                </a:lnTo>
                <a:cubicBezTo>
                  <a:pt x="126" y="7762"/>
                  <a:pt x="137" y="7727"/>
                  <a:pt x="148" y="7710"/>
                </a:cubicBezTo>
                <a:lnTo>
                  <a:pt x="148" y="7710"/>
                </a:lnTo>
                <a:cubicBezTo>
                  <a:pt x="154" y="7727"/>
                  <a:pt x="154" y="7750"/>
                  <a:pt x="143" y="7773"/>
                </a:cubicBezTo>
                <a:cubicBezTo>
                  <a:pt x="154" y="7818"/>
                  <a:pt x="143" y="7869"/>
                  <a:pt x="143" y="7920"/>
                </a:cubicBezTo>
                <a:lnTo>
                  <a:pt x="120" y="7926"/>
                </a:lnTo>
                <a:cubicBezTo>
                  <a:pt x="126" y="7932"/>
                  <a:pt x="148" y="7949"/>
                  <a:pt x="154" y="7954"/>
                </a:cubicBezTo>
                <a:cubicBezTo>
                  <a:pt x="143" y="7960"/>
                  <a:pt x="126" y="7966"/>
                  <a:pt x="109" y="7971"/>
                </a:cubicBezTo>
                <a:cubicBezTo>
                  <a:pt x="126" y="7983"/>
                  <a:pt x="137" y="8000"/>
                  <a:pt x="148" y="8017"/>
                </a:cubicBezTo>
                <a:cubicBezTo>
                  <a:pt x="148" y="8034"/>
                  <a:pt x="143" y="8051"/>
                  <a:pt x="143" y="8062"/>
                </a:cubicBezTo>
                <a:cubicBezTo>
                  <a:pt x="131" y="8045"/>
                  <a:pt x="120" y="8023"/>
                  <a:pt x="103" y="8011"/>
                </a:cubicBezTo>
                <a:lnTo>
                  <a:pt x="103" y="8011"/>
                </a:lnTo>
                <a:lnTo>
                  <a:pt x="109" y="8062"/>
                </a:lnTo>
                <a:cubicBezTo>
                  <a:pt x="103" y="8062"/>
                  <a:pt x="86" y="8068"/>
                  <a:pt x="75" y="8068"/>
                </a:cubicBezTo>
                <a:cubicBezTo>
                  <a:pt x="86" y="8074"/>
                  <a:pt x="103" y="8085"/>
                  <a:pt x="114" y="8091"/>
                </a:cubicBezTo>
                <a:cubicBezTo>
                  <a:pt x="110" y="8110"/>
                  <a:pt x="113" y="8153"/>
                  <a:pt x="94" y="8153"/>
                </a:cubicBezTo>
                <a:cubicBezTo>
                  <a:pt x="90" y="8153"/>
                  <a:pt x="86" y="8151"/>
                  <a:pt x="80" y="8147"/>
                </a:cubicBezTo>
                <a:cubicBezTo>
                  <a:pt x="52" y="8085"/>
                  <a:pt x="103" y="7994"/>
                  <a:pt x="41" y="7949"/>
                </a:cubicBezTo>
                <a:lnTo>
                  <a:pt x="69" y="7949"/>
                </a:lnTo>
                <a:cubicBezTo>
                  <a:pt x="80" y="7779"/>
                  <a:pt x="75" y="7603"/>
                  <a:pt x="86" y="7432"/>
                </a:cubicBezTo>
                <a:cubicBezTo>
                  <a:pt x="80" y="7427"/>
                  <a:pt x="69" y="7421"/>
                  <a:pt x="58" y="7416"/>
                </a:cubicBezTo>
                <a:lnTo>
                  <a:pt x="58" y="7416"/>
                </a:lnTo>
                <a:cubicBezTo>
                  <a:pt x="51" y="7556"/>
                  <a:pt x="18" y="7694"/>
                  <a:pt x="18" y="7835"/>
                </a:cubicBezTo>
                <a:cubicBezTo>
                  <a:pt x="41" y="7864"/>
                  <a:pt x="18" y="7898"/>
                  <a:pt x="12" y="7932"/>
                </a:cubicBezTo>
                <a:cubicBezTo>
                  <a:pt x="18" y="7971"/>
                  <a:pt x="18" y="8011"/>
                  <a:pt x="18" y="8057"/>
                </a:cubicBezTo>
                <a:cubicBezTo>
                  <a:pt x="24" y="8062"/>
                  <a:pt x="29" y="8074"/>
                  <a:pt x="29" y="8079"/>
                </a:cubicBezTo>
                <a:cubicBezTo>
                  <a:pt x="24" y="8102"/>
                  <a:pt x="18" y="8119"/>
                  <a:pt x="12" y="8142"/>
                </a:cubicBezTo>
                <a:cubicBezTo>
                  <a:pt x="12" y="8159"/>
                  <a:pt x="18" y="8176"/>
                  <a:pt x="24" y="8193"/>
                </a:cubicBezTo>
                <a:lnTo>
                  <a:pt x="7" y="8215"/>
                </a:lnTo>
                <a:lnTo>
                  <a:pt x="24" y="8215"/>
                </a:lnTo>
                <a:cubicBezTo>
                  <a:pt x="18" y="8244"/>
                  <a:pt x="18" y="8278"/>
                  <a:pt x="24" y="8306"/>
                </a:cubicBezTo>
                <a:cubicBezTo>
                  <a:pt x="18" y="8306"/>
                  <a:pt x="7" y="8312"/>
                  <a:pt x="1" y="8312"/>
                </a:cubicBezTo>
                <a:cubicBezTo>
                  <a:pt x="7" y="8318"/>
                  <a:pt x="18" y="8329"/>
                  <a:pt x="24" y="8335"/>
                </a:cubicBezTo>
                <a:cubicBezTo>
                  <a:pt x="1" y="8391"/>
                  <a:pt x="41" y="8454"/>
                  <a:pt x="24" y="8510"/>
                </a:cubicBezTo>
                <a:cubicBezTo>
                  <a:pt x="69" y="8590"/>
                  <a:pt x="41" y="8686"/>
                  <a:pt x="58" y="8771"/>
                </a:cubicBezTo>
                <a:cubicBezTo>
                  <a:pt x="69" y="8777"/>
                  <a:pt x="80" y="8783"/>
                  <a:pt x="92" y="8788"/>
                </a:cubicBezTo>
                <a:cubicBezTo>
                  <a:pt x="86" y="8794"/>
                  <a:pt x="75" y="8806"/>
                  <a:pt x="63" y="8811"/>
                </a:cubicBezTo>
                <a:cubicBezTo>
                  <a:pt x="86" y="8919"/>
                  <a:pt x="63" y="9032"/>
                  <a:pt x="103" y="9129"/>
                </a:cubicBezTo>
                <a:lnTo>
                  <a:pt x="131" y="9129"/>
                </a:lnTo>
                <a:cubicBezTo>
                  <a:pt x="120" y="9078"/>
                  <a:pt x="114" y="9027"/>
                  <a:pt x="103" y="8976"/>
                </a:cubicBezTo>
                <a:cubicBezTo>
                  <a:pt x="109" y="8970"/>
                  <a:pt x="114" y="8964"/>
                  <a:pt x="114" y="8959"/>
                </a:cubicBezTo>
                <a:cubicBezTo>
                  <a:pt x="92" y="8885"/>
                  <a:pt x="103" y="8800"/>
                  <a:pt x="97" y="8726"/>
                </a:cubicBezTo>
                <a:cubicBezTo>
                  <a:pt x="92" y="8720"/>
                  <a:pt x="80" y="8715"/>
                  <a:pt x="75" y="8709"/>
                </a:cubicBezTo>
                <a:cubicBezTo>
                  <a:pt x="80" y="8692"/>
                  <a:pt x="86" y="8669"/>
                  <a:pt x="92" y="8652"/>
                </a:cubicBezTo>
                <a:cubicBezTo>
                  <a:pt x="86" y="8641"/>
                  <a:pt x="69" y="8624"/>
                  <a:pt x="58" y="8618"/>
                </a:cubicBezTo>
                <a:cubicBezTo>
                  <a:pt x="63" y="8618"/>
                  <a:pt x="80" y="8613"/>
                  <a:pt x="86" y="8607"/>
                </a:cubicBezTo>
                <a:cubicBezTo>
                  <a:pt x="86" y="8601"/>
                  <a:pt x="75" y="8579"/>
                  <a:pt x="69" y="8573"/>
                </a:cubicBezTo>
                <a:cubicBezTo>
                  <a:pt x="86" y="8567"/>
                  <a:pt x="97" y="8556"/>
                  <a:pt x="114" y="8550"/>
                </a:cubicBezTo>
                <a:lnTo>
                  <a:pt x="75" y="8550"/>
                </a:lnTo>
                <a:cubicBezTo>
                  <a:pt x="80" y="8420"/>
                  <a:pt x="86" y="8289"/>
                  <a:pt x="75" y="8159"/>
                </a:cubicBezTo>
                <a:lnTo>
                  <a:pt x="75" y="8159"/>
                </a:lnTo>
                <a:cubicBezTo>
                  <a:pt x="97" y="8164"/>
                  <a:pt x="120" y="8170"/>
                  <a:pt x="148" y="8181"/>
                </a:cubicBezTo>
                <a:lnTo>
                  <a:pt x="109" y="8181"/>
                </a:lnTo>
                <a:cubicBezTo>
                  <a:pt x="103" y="8244"/>
                  <a:pt x="114" y="8306"/>
                  <a:pt x="120" y="8374"/>
                </a:cubicBezTo>
                <a:cubicBezTo>
                  <a:pt x="126" y="8369"/>
                  <a:pt x="143" y="8363"/>
                  <a:pt x="148" y="8363"/>
                </a:cubicBezTo>
                <a:cubicBezTo>
                  <a:pt x="165" y="8448"/>
                  <a:pt x="171" y="8533"/>
                  <a:pt x="171" y="8624"/>
                </a:cubicBezTo>
                <a:cubicBezTo>
                  <a:pt x="143" y="8607"/>
                  <a:pt x="137" y="8584"/>
                  <a:pt x="137" y="8556"/>
                </a:cubicBezTo>
                <a:lnTo>
                  <a:pt x="131" y="8556"/>
                </a:lnTo>
                <a:cubicBezTo>
                  <a:pt x="131" y="8573"/>
                  <a:pt x="131" y="8590"/>
                  <a:pt x="131" y="8613"/>
                </a:cubicBezTo>
                <a:cubicBezTo>
                  <a:pt x="148" y="8618"/>
                  <a:pt x="165" y="8624"/>
                  <a:pt x="182" y="8635"/>
                </a:cubicBezTo>
                <a:cubicBezTo>
                  <a:pt x="179" y="8650"/>
                  <a:pt x="165" y="8650"/>
                  <a:pt x="151" y="8650"/>
                </a:cubicBezTo>
                <a:cubicBezTo>
                  <a:pt x="144" y="8650"/>
                  <a:pt x="137" y="8650"/>
                  <a:pt x="131" y="8652"/>
                </a:cubicBezTo>
                <a:cubicBezTo>
                  <a:pt x="143" y="8692"/>
                  <a:pt x="143" y="8732"/>
                  <a:pt x="154" y="8771"/>
                </a:cubicBezTo>
                <a:cubicBezTo>
                  <a:pt x="160" y="8749"/>
                  <a:pt x="165" y="8732"/>
                  <a:pt x="177" y="8709"/>
                </a:cubicBezTo>
                <a:lnTo>
                  <a:pt x="177" y="8709"/>
                </a:lnTo>
                <a:cubicBezTo>
                  <a:pt x="171" y="8760"/>
                  <a:pt x="217" y="8828"/>
                  <a:pt x="165" y="8862"/>
                </a:cubicBezTo>
                <a:cubicBezTo>
                  <a:pt x="165" y="8891"/>
                  <a:pt x="171" y="8919"/>
                  <a:pt x="177" y="8947"/>
                </a:cubicBezTo>
                <a:cubicBezTo>
                  <a:pt x="177" y="8930"/>
                  <a:pt x="177" y="8913"/>
                  <a:pt x="177" y="8896"/>
                </a:cubicBezTo>
                <a:lnTo>
                  <a:pt x="188" y="8896"/>
                </a:lnTo>
                <a:cubicBezTo>
                  <a:pt x="194" y="8919"/>
                  <a:pt x="200" y="8947"/>
                  <a:pt x="205" y="8976"/>
                </a:cubicBezTo>
                <a:lnTo>
                  <a:pt x="171" y="8976"/>
                </a:lnTo>
                <a:cubicBezTo>
                  <a:pt x="205" y="8976"/>
                  <a:pt x="211" y="9004"/>
                  <a:pt x="205" y="9027"/>
                </a:cubicBezTo>
                <a:cubicBezTo>
                  <a:pt x="194" y="9027"/>
                  <a:pt x="177" y="9021"/>
                  <a:pt x="171" y="9021"/>
                </a:cubicBezTo>
                <a:lnTo>
                  <a:pt x="171" y="9021"/>
                </a:lnTo>
                <a:cubicBezTo>
                  <a:pt x="188" y="9095"/>
                  <a:pt x="200" y="9180"/>
                  <a:pt x="211" y="9259"/>
                </a:cubicBezTo>
                <a:lnTo>
                  <a:pt x="211" y="9214"/>
                </a:lnTo>
                <a:lnTo>
                  <a:pt x="239" y="9208"/>
                </a:lnTo>
                <a:cubicBezTo>
                  <a:pt x="239" y="9237"/>
                  <a:pt x="245" y="9265"/>
                  <a:pt x="251" y="9293"/>
                </a:cubicBezTo>
                <a:cubicBezTo>
                  <a:pt x="239" y="9293"/>
                  <a:pt x="222" y="9288"/>
                  <a:pt x="217" y="9288"/>
                </a:cubicBezTo>
                <a:lnTo>
                  <a:pt x="217" y="9288"/>
                </a:lnTo>
                <a:cubicBezTo>
                  <a:pt x="222" y="9384"/>
                  <a:pt x="234" y="9486"/>
                  <a:pt x="268" y="9577"/>
                </a:cubicBezTo>
                <a:cubicBezTo>
                  <a:pt x="268" y="9526"/>
                  <a:pt x="251" y="9475"/>
                  <a:pt x="256" y="9424"/>
                </a:cubicBezTo>
                <a:lnTo>
                  <a:pt x="256" y="9424"/>
                </a:lnTo>
                <a:cubicBezTo>
                  <a:pt x="285" y="9498"/>
                  <a:pt x="296" y="9577"/>
                  <a:pt x="302" y="9657"/>
                </a:cubicBezTo>
                <a:cubicBezTo>
                  <a:pt x="296" y="9657"/>
                  <a:pt x="290" y="9662"/>
                  <a:pt x="290" y="9668"/>
                </a:cubicBezTo>
                <a:cubicBezTo>
                  <a:pt x="290" y="9634"/>
                  <a:pt x="296" y="9600"/>
                  <a:pt x="273" y="9571"/>
                </a:cubicBezTo>
                <a:cubicBezTo>
                  <a:pt x="262" y="9594"/>
                  <a:pt x="256" y="9617"/>
                  <a:pt x="251" y="9645"/>
                </a:cubicBezTo>
                <a:cubicBezTo>
                  <a:pt x="262" y="9651"/>
                  <a:pt x="279" y="9662"/>
                  <a:pt x="290" y="9674"/>
                </a:cubicBezTo>
                <a:cubicBezTo>
                  <a:pt x="279" y="9696"/>
                  <a:pt x="285" y="9725"/>
                  <a:pt x="290" y="9747"/>
                </a:cubicBezTo>
                <a:cubicBezTo>
                  <a:pt x="313" y="9730"/>
                  <a:pt x="307" y="9702"/>
                  <a:pt x="313" y="9679"/>
                </a:cubicBezTo>
                <a:cubicBezTo>
                  <a:pt x="324" y="9708"/>
                  <a:pt x="336" y="9747"/>
                  <a:pt x="336" y="9781"/>
                </a:cubicBezTo>
                <a:cubicBezTo>
                  <a:pt x="324" y="9781"/>
                  <a:pt x="313" y="9776"/>
                  <a:pt x="302" y="9776"/>
                </a:cubicBezTo>
                <a:cubicBezTo>
                  <a:pt x="307" y="9804"/>
                  <a:pt x="313" y="9832"/>
                  <a:pt x="319" y="9861"/>
                </a:cubicBezTo>
                <a:cubicBezTo>
                  <a:pt x="330" y="9844"/>
                  <a:pt x="336" y="9827"/>
                  <a:pt x="341" y="9804"/>
                </a:cubicBezTo>
                <a:cubicBezTo>
                  <a:pt x="353" y="9849"/>
                  <a:pt x="358" y="9895"/>
                  <a:pt x="364" y="9940"/>
                </a:cubicBezTo>
                <a:cubicBezTo>
                  <a:pt x="347" y="9946"/>
                  <a:pt x="330" y="9952"/>
                  <a:pt x="313" y="9963"/>
                </a:cubicBezTo>
                <a:cubicBezTo>
                  <a:pt x="387" y="10003"/>
                  <a:pt x="358" y="10110"/>
                  <a:pt x="409" y="10173"/>
                </a:cubicBezTo>
                <a:cubicBezTo>
                  <a:pt x="409" y="10162"/>
                  <a:pt x="404" y="10145"/>
                  <a:pt x="398" y="10133"/>
                </a:cubicBezTo>
                <a:cubicBezTo>
                  <a:pt x="404" y="10128"/>
                  <a:pt x="415" y="10122"/>
                  <a:pt x="426" y="10122"/>
                </a:cubicBezTo>
                <a:cubicBezTo>
                  <a:pt x="426" y="10133"/>
                  <a:pt x="426" y="10162"/>
                  <a:pt x="426" y="10173"/>
                </a:cubicBezTo>
                <a:cubicBezTo>
                  <a:pt x="432" y="10184"/>
                  <a:pt x="443" y="10190"/>
                  <a:pt x="449" y="10201"/>
                </a:cubicBezTo>
                <a:lnTo>
                  <a:pt x="398" y="10201"/>
                </a:lnTo>
                <a:cubicBezTo>
                  <a:pt x="409" y="10235"/>
                  <a:pt x="415" y="10264"/>
                  <a:pt x="443" y="10286"/>
                </a:cubicBezTo>
                <a:cubicBezTo>
                  <a:pt x="449" y="10320"/>
                  <a:pt x="449" y="10354"/>
                  <a:pt x="455" y="10388"/>
                </a:cubicBezTo>
                <a:cubicBezTo>
                  <a:pt x="461" y="10394"/>
                  <a:pt x="472" y="10406"/>
                  <a:pt x="478" y="10411"/>
                </a:cubicBezTo>
                <a:cubicBezTo>
                  <a:pt x="478" y="10457"/>
                  <a:pt x="489" y="10496"/>
                  <a:pt x="500" y="10530"/>
                </a:cubicBezTo>
                <a:cubicBezTo>
                  <a:pt x="495" y="10525"/>
                  <a:pt x="476" y="10515"/>
                  <a:pt x="468" y="10509"/>
                </a:cubicBezTo>
                <a:lnTo>
                  <a:pt x="468" y="10509"/>
                </a:lnTo>
                <a:cubicBezTo>
                  <a:pt x="501" y="10538"/>
                  <a:pt x="512" y="10588"/>
                  <a:pt x="546" y="10610"/>
                </a:cubicBezTo>
                <a:cubicBezTo>
                  <a:pt x="540" y="10576"/>
                  <a:pt x="529" y="10536"/>
                  <a:pt x="523" y="10496"/>
                </a:cubicBezTo>
                <a:lnTo>
                  <a:pt x="523" y="10496"/>
                </a:lnTo>
                <a:cubicBezTo>
                  <a:pt x="580" y="10615"/>
                  <a:pt x="619" y="10740"/>
                  <a:pt x="648" y="10859"/>
                </a:cubicBezTo>
                <a:cubicBezTo>
                  <a:pt x="636" y="10842"/>
                  <a:pt x="631" y="10820"/>
                  <a:pt x="619" y="10797"/>
                </a:cubicBezTo>
                <a:cubicBezTo>
                  <a:pt x="597" y="10820"/>
                  <a:pt x="602" y="10842"/>
                  <a:pt x="602" y="10865"/>
                </a:cubicBezTo>
                <a:cubicBezTo>
                  <a:pt x="619" y="10888"/>
                  <a:pt x="631" y="10905"/>
                  <a:pt x="648" y="10928"/>
                </a:cubicBezTo>
                <a:lnTo>
                  <a:pt x="631" y="10945"/>
                </a:lnTo>
                <a:cubicBezTo>
                  <a:pt x="658" y="10950"/>
                  <a:pt x="707" y="11041"/>
                  <a:pt x="663" y="11041"/>
                </a:cubicBezTo>
                <a:cubicBezTo>
                  <a:pt x="662" y="11041"/>
                  <a:pt x="661" y="11041"/>
                  <a:pt x="659" y="11041"/>
                </a:cubicBezTo>
                <a:cubicBezTo>
                  <a:pt x="591" y="10945"/>
                  <a:pt x="574" y="10814"/>
                  <a:pt x="500" y="10718"/>
                </a:cubicBezTo>
                <a:cubicBezTo>
                  <a:pt x="506" y="10712"/>
                  <a:pt x="512" y="10701"/>
                  <a:pt x="512" y="10695"/>
                </a:cubicBezTo>
                <a:cubicBezTo>
                  <a:pt x="483" y="10627"/>
                  <a:pt x="466" y="10559"/>
                  <a:pt x="449" y="10491"/>
                </a:cubicBezTo>
                <a:lnTo>
                  <a:pt x="387" y="10496"/>
                </a:lnTo>
                <a:cubicBezTo>
                  <a:pt x="398" y="10536"/>
                  <a:pt x="415" y="10570"/>
                  <a:pt x="461" y="10587"/>
                </a:cubicBezTo>
                <a:cubicBezTo>
                  <a:pt x="461" y="10598"/>
                  <a:pt x="461" y="10615"/>
                  <a:pt x="461" y="10632"/>
                </a:cubicBezTo>
                <a:cubicBezTo>
                  <a:pt x="443" y="10667"/>
                  <a:pt x="483" y="10701"/>
                  <a:pt x="489" y="10729"/>
                </a:cubicBezTo>
                <a:lnTo>
                  <a:pt x="455" y="10735"/>
                </a:lnTo>
                <a:cubicBezTo>
                  <a:pt x="466" y="10735"/>
                  <a:pt x="483" y="10740"/>
                  <a:pt x="495" y="10740"/>
                </a:cubicBezTo>
                <a:cubicBezTo>
                  <a:pt x="489" y="10757"/>
                  <a:pt x="483" y="10791"/>
                  <a:pt x="472" y="10808"/>
                </a:cubicBezTo>
                <a:cubicBezTo>
                  <a:pt x="489" y="10814"/>
                  <a:pt x="506" y="10825"/>
                  <a:pt x="517" y="10831"/>
                </a:cubicBezTo>
                <a:cubicBezTo>
                  <a:pt x="512" y="10842"/>
                  <a:pt x="500" y="10859"/>
                  <a:pt x="500" y="10865"/>
                </a:cubicBezTo>
                <a:cubicBezTo>
                  <a:pt x="506" y="10865"/>
                  <a:pt x="517" y="10859"/>
                  <a:pt x="523" y="10854"/>
                </a:cubicBezTo>
                <a:cubicBezTo>
                  <a:pt x="529" y="10882"/>
                  <a:pt x="540" y="10910"/>
                  <a:pt x="523" y="10939"/>
                </a:cubicBezTo>
                <a:cubicBezTo>
                  <a:pt x="529" y="10939"/>
                  <a:pt x="540" y="10928"/>
                  <a:pt x="546" y="10928"/>
                </a:cubicBezTo>
                <a:cubicBezTo>
                  <a:pt x="568" y="11007"/>
                  <a:pt x="614" y="11086"/>
                  <a:pt x="648" y="11166"/>
                </a:cubicBezTo>
                <a:lnTo>
                  <a:pt x="614" y="11160"/>
                </a:lnTo>
                <a:lnTo>
                  <a:pt x="614" y="11160"/>
                </a:lnTo>
                <a:cubicBezTo>
                  <a:pt x="665" y="11171"/>
                  <a:pt x="704" y="11257"/>
                  <a:pt x="687" y="11302"/>
                </a:cubicBezTo>
                <a:cubicBezTo>
                  <a:pt x="682" y="11325"/>
                  <a:pt x="710" y="11325"/>
                  <a:pt x="722" y="11336"/>
                </a:cubicBezTo>
                <a:cubicBezTo>
                  <a:pt x="731" y="11360"/>
                  <a:pt x="742" y="11380"/>
                  <a:pt x="756" y="11397"/>
                </a:cubicBezTo>
                <a:lnTo>
                  <a:pt x="756" y="11397"/>
                </a:lnTo>
                <a:cubicBezTo>
                  <a:pt x="756" y="11347"/>
                  <a:pt x="790" y="11324"/>
                  <a:pt x="824" y="11296"/>
                </a:cubicBezTo>
                <a:cubicBezTo>
                  <a:pt x="818" y="11262"/>
                  <a:pt x="801" y="11223"/>
                  <a:pt x="790" y="11189"/>
                </a:cubicBezTo>
                <a:lnTo>
                  <a:pt x="790" y="11189"/>
                </a:lnTo>
                <a:cubicBezTo>
                  <a:pt x="886" y="11364"/>
                  <a:pt x="982" y="11546"/>
                  <a:pt x="1068" y="11728"/>
                </a:cubicBezTo>
                <a:cubicBezTo>
                  <a:pt x="1062" y="11728"/>
                  <a:pt x="1039" y="11722"/>
                  <a:pt x="1034" y="11716"/>
                </a:cubicBezTo>
                <a:lnTo>
                  <a:pt x="1034" y="11716"/>
                </a:lnTo>
                <a:cubicBezTo>
                  <a:pt x="1034" y="11722"/>
                  <a:pt x="1034" y="11728"/>
                  <a:pt x="1039" y="11733"/>
                </a:cubicBezTo>
                <a:cubicBezTo>
                  <a:pt x="1044" y="11732"/>
                  <a:pt x="1050" y="11732"/>
                  <a:pt x="1055" y="11732"/>
                </a:cubicBezTo>
                <a:cubicBezTo>
                  <a:pt x="1081" y="11732"/>
                  <a:pt x="1101" y="11746"/>
                  <a:pt x="1096" y="11784"/>
                </a:cubicBezTo>
                <a:cubicBezTo>
                  <a:pt x="1085" y="11779"/>
                  <a:pt x="1062" y="11762"/>
                  <a:pt x="1051" y="11756"/>
                </a:cubicBezTo>
                <a:lnTo>
                  <a:pt x="1051" y="11756"/>
                </a:lnTo>
                <a:cubicBezTo>
                  <a:pt x="1056" y="11767"/>
                  <a:pt x="1068" y="11779"/>
                  <a:pt x="1073" y="11790"/>
                </a:cubicBezTo>
                <a:cubicBezTo>
                  <a:pt x="1085" y="11784"/>
                  <a:pt x="1096" y="11784"/>
                  <a:pt x="1107" y="11784"/>
                </a:cubicBezTo>
                <a:cubicBezTo>
                  <a:pt x="1141" y="11841"/>
                  <a:pt x="1164" y="11898"/>
                  <a:pt x="1198" y="11949"/>
                </a:cubicBezTo>
                <a:cubicBezTo>
                  <a:pt x="1221" y="12017"/>
                  <a:pt x="1317" y="12085"/>
                  <a:pt x="1289" y="12164"/>
                </a:cubicBezTo>
                <a:cubicBezTo>
                  <a:pt x="1300" y="12198"/>
                  <a:pt x="1317" y="12232"/>
                  <a:pt x="1329" y="12267"/>
                </a:cubicBezTo>
                <a:cubicBezTo>
                  <a:pt x="1334" y="12267"/>
                  <a:pt x="1346" y="12278"/>
                  <a:pt x="1351" y="12278"/>
                </a:cubicBezTo>
                <a:cubicBezTo>
                  <a:pt x="1356" y="12308"/>
                  <a:pt x="1370" y="12324"/>
                  <a:pt x="1396" y="12324"/>
                </a:cubicBezTo>
                <a:cubicBezTo>
                  <a:pt x="1400" y="12324"/>
                  <a:pt x="1404" y="12324"/>
                  <a:pt x="1408" y="12323"/>
                </a:cubicBezTo>
                <a:cubicBezTo>
                  <a:pt x="1397" y="12306"/>
                  <a:pt x="1385" y="12284"/>
                  <a:pt x="1374" y="12267"/>
                </a:cubicBezTo>
                <a:lnTo>
                  <a:pt x="1374" y="12267"/>
                </a:lnTo>
                <a:cubicBezTo>
                  <a:pt x="1397" y="12289"/>
                  <a:pt x="1419" y="12312"/>
                  <a:pt x="1436" y="12340"/>
                </a:cubicBezTo>
                <a:cubicBezTo>
                  <a:pt x="1425" y="12340"/>
                  <a:pt x="1408" y="12346"/>
                  <a:pt x="1397" y="12352"/>
                </a:cubicBezTo>
                <a:lnTo>
                  <a:pt x="1436" y="12386"/>
                </a:lnTo>
                <a:cubicBezTo>
                  <a:pt x="1419" y="12391"/>
                  <a:pt x="1402" y="12397"/>
                  <a:pt x="1385" y="12408"/>
                </a:cubicBezTo>
                <a:cubicBezTo>
                  <a:pt x="1374" y="12391"/>
                  <a:pt x="1357" y="12374"/>
                  <a:pt x="1346" y="12357"/>
                </a:cubicBezTo>
                <a:cubicBezTo>
                  <a:pt x="1346" y="12357"/>
                  <a:pt x="1346" y="12346"/>
                  <a:pt x="1346" y="12340"/>
                </a:cubicBezTo>
                <a:cubicBezTo>
                  <a:pt x="1323" y="12301"/>
                  <a:pt x="1289" y="12261"/>
                  <a:pt x="1249" y="12232"/>
                </a:cubicBezTo>
                <a:cubicBezTo>
                  <a:pt x="1249" y="12221"/>
                  <a:pt x="1255" y="12198"/>
                  <a:pt x="1255" y="12187"/>
                </a:cubicBezTo>
                <a:cubicBezTo>
                  <a:pt x="1243" y="12187"/>
                  <a:pt x="1226" y="12193"/>
                  <a:pt x="1215" y="12198"/>
                </a:cubicBezTo>
                <a:cubicBezTo>
                  <a:pt x="1226" y="12284"/>
                  <a:pt x="1295" y="12340"/>
                  <a:pt x="1329" y="12414"/>
                </a:cubicBezTo>
                <a:lnTo>
                  <a:pt x="1306" y="12425"/>
                </a:lnTo>
                <a:cubicBezTo>
                  <a:pt x="1317" y="12425"/>
                  <a:pt x="1329" y="12420"/>
                  <a:pt x="1340" y="12420"/>
                </a:cubicBezTo>
                <a:cubicBezTo>
                  <a:pt x="1357" y="12459"/>
                  <a:pt x="1380" y="12493"/>
                  <a:pt x="1414" y="12522"/>
                </a:cubicBezTo>
                <a:cubicBezTo>
                  <a:pt x="1425" y="12550"/>
                  <a:pt x="1436" y="12579"/>
                  <a:pt x="1476" y="12579"/>
                </a:cubicBezTo>
                <a:cubicBezTo>
                  <a:pt x="1470" y="12584"/>
                  <a:pt x="1459" y="12601"/>
                  <a:pt x="1453" y="12607"/>
                </a:cubicBezTo>
                <a:cubicBezTo>
                  <a:pt x="1465" y="12601"/>
                  <a:pt x="1482" y="12596"/>
                  <a:pt x="1493" y="12590"/>
                </a:cubicBezTo>
                <a:cubicBezTo>
                  <a:pt x="1493" y="12601"/>
                  <a:pt x="1493" y="12630"/>
                  <a:pt x="1499" y="12641"/>
                </a:cubicBezTo>
                <a:lnTo>
                  <a:pt x="1516" y="12641"/>
                </a:lnTo>
                <a:cubicBezTo>
                  <a:pt x="1499" y="12590"/>
                  <a:pt x="1487" y="12533"/>
                  <a:pt x="1431" y="12522"/>
                </a:cubicBezTo>
                <a:cubicBezTo>
                  <a:pt x="1431" y="12510"/>
                  <a:pt x="1431" y="12488"/>
                  <a:pt x="1431" y="12476"/>
                </a:cubicBezTo>
                <a:cubicBezTo>
                  <a:pt x="1419" y="12454"/>
                  <a:pt x="1402" y="12431"/>
                  <a:pt x="1385" y="12414"/>
                </a:cubicBezTo>
                <a:cubicBezTo>
                  <a:pt x="1397" y="12408"/>
                  <a:pt x="1431" y="12403"/>
                  <a:pt x="1448" y="12397"/>
                </a:cubicBezTo>
                <a:cubicBezTo>
                  <a:pt x="1448" y="12408"/>
                  <a:pt x="1448" y="12431"/>
                  <a:pt x="1448" y="12442"/>
                </a:cubicBezTo>
                <a:cubicBezTo>
                  <a:pt x="1465" y="12437"/>
                  <a:pt x="1476" y="12425"/>
                  <a:pt x="1487" y="12420"/>
                </a:cubicBezTo>
                <a:cubicBezTo>
                  <a:pt x="1493" y="12425"/>
                  <a:pt x="1504" y="12437"/>
                  <a:pt x="1510" y="12442"/>
                </a:cubicBezTo>
                <a:cubicBezTo>
                  <a:pt x="1499" y="12442"/>
                  <a:pt x="1476" y="12454"/>
                  <a:pt x="1465" y="12459"/>
                </a:cubicBezTo>
                <a:cubicBezTo>
                  <a:pt x="1482" y="12465"/>
                  <a:pt x="1504" y="12465"/>
                  <a:pt x="1522" y="12471"/>
                </a:cubicBezTo>
                <a:cubicBezTo>
                  <a:pt x="1527" y="12482"/>
                  <a:pt x="1539" y="12488"/>
                  <a:pt x="1550" y="12499"/>
                </a:cubicBezTo>
                <a:cubicBezTo>
                  <a:pt x="1535" y="12494"/>
                  <a:pt x="1521" y="12481"/>
                  <a:pt x="1506" y="12481"/>
                </a:cubicBezTo>
                <a:cubicBezTo>
                  <a:pt x="1504" y="12481"/>
                  <a:pt x="1501" y="12481"/>
                  <a:pt x="1499" y="12482"/>
                </a:cubicBezTo>
                <a:cubicBezTo>
                  <a:pt x="1487" y="12528"/>
                  <a:pt x="1561" y="12510"/>
                  <a:pt x="1584" y="12539"/>
                </a:cubicBezTo>
                <a:cubicBezTo>
                  <a:pt x="1590" y="12556"/>
                  <a:pt x="1607" y="12590"/>
                  <a:pt x="1612" y="12613"/>
                </a:cubicBezTo>
                <a:cubicBezTo>
                  <a:pt x="1601" y="12607"/>
                  <a:pt x="1573" y="12601"/>
                  <a:pt x="1561" y="12596"/>
                </a:cubicBezTo>
                <a:lnTo>
                  <a:pt x="1561" y="12596"/>
                </a:lnTo>
                <a:cubicBezTo>
                  <a:pt x="1584" y="12613"/>
                  <a:pt x="1607" y="12635"/>
                  <a:pt x="1618" y="12658"/>
                </a:cubicBezTo>
                <a:cubicBezTo>
                  <a:pt x="1618" y="12647"/>
                  <a:pt x="1612" y="12624"/>
                  <a:pt x="1612" y="12607"/>
                </a:cubicBezTo>
                <a:lnTo>
                  <a:pt x="1612" y="12607"/>
                </a:lnTo>
                <a:cubicBezTo>
                  <a:pt x="1658" y="12624"/>
                  <a:pt x="1652" y="12652"/>
                  <a:pt x="1635" y="12686"/>
                </a:cubicBezTo>
                <a:lnTo>
                  <a:pt x="1680" y="12686"/>
                </a:lnTo>
                <a:cubicBezTo>
                  <a:pt x="1697" y="12703"/>
                  <a:pt x="1714" y="12720"/>
                  <a:pt x="1731" y="12743"/>
                </a:cubicBezTo>
                <a:cubicBezTo>
                  <a:pt x="1748" y="12766"/>
                  <a:pt x="1760" y="12789"/>
                  <a:pt x="1777" y="12811"/>
                </a:cubicBezTo>
                <a:cubicBezTo>
                  <a:pt x="1760" y="12811"/>
                  <a:pt x="1743" y="12806"/>
                  <a:pt x="1726" y="12806"/>
                </a:cubicBezTo>
                <a:cubicBezTo>
                  <a:pt x="1743" y="12823"/>
                  <a:pt x="1765" y="12823"/>
                  <a:pt x="1788" y="12823"/>
                </a:cubicBezTo>
                <a:cubicBezTo>
                  <a:pt x="1788" y="12828"/>
                  <a:pt x="1794" y="12840"/>
                  <a:pt x="1800" y="12845"/>
                </a:cubicBezTo>
                <a:lnTo>
                  <a:pt x="1788" y="12874"/>
                </a:lnTo>
                <a:cubicBezTo>
                  <a:pt x="1794" y="12868"/>
                  <a:pt x="1800" y="12862"/>
                  <a:pt x="1805" y="12857"/>
                </a:cubicBezTo>
                <a:cubicBezTo>
                  <a:pt x="1817" y="12874"/>
                  <a:pt x="1822" y="12891"/>
                  <a:pt x="1834" y="12908"/>
                </a:cubicBezTo>
                <a:cubicBezTo>
                  <a:pt x="1834" y="12896"/>
                  <a:pt x="1839" y="12885"/>
                  <a:pt x="1845" y="12874"/>
                </a:cubicBezTo>
                <a:cubicBezTo>
                  <a:pt x="1862" y="12896"/>
                  <a:pt x="1885" y="12908"/>
                  <a:pt x="1902" y="12925"/>
                </a:cubicBezTo>
                <a:cubicBezTo>
                  <a:pt x="1890" y="12930"/>
                  <a:pt x="1873" y="12936"/>
                  <a:pt x="1862" y="12936"/>
                </a:cubicBezTo>
                <a:cubicBezTo>
                  <a:pt x="1868" y="12942"/>
                  <a:pt x="1879" y="12959"/>
                  <a:pt x="1885" y="12970"/>
                </a:cubicBezTo>
                <a:cubicBezTo>
                  <a:pt x="1891" y="12950"/>
                  <a:pt x="1900" y="12943"/>
                  <a:pt x="1909" y="12943"/>
                </a:cubicBezTo>
                <a:cubicBezTo>
                  <a:pt x="1927" y="12943"/>
                  <a:pt x="1947" y="12967"/>
                  <a:pt x="1958" y="12981"/>
                </a:cubicBezTo>
                <a:cubicBezTo>
                  <a:pt x="2004" y="13027"/>
                  <a:pt x="2055" y="13067"/>
                  <a:pt x="2100" y="13106"/>
                </a:cubicBezTo>
                <a:cubicBezTo>
                  <a:pt x="2095" y="13118"/>
                  <a:pt x="2095" y="13129"/>
                  <a:pt x="2106" y="13146"/>
                </a:cubicBezTo>
                <a:cubicBezTo>
                  <a:pt x="2112" y="13140"/>
                  <a:pt x="2112" y="13129"/>
                  <a:pt x="2117" y="13123"/>
                </a:cubicBezTo>
                <a:cubicBezTo>
                  <a:pt x="2134" y="13129"/>
                  <a:pt x="2146" y="13140"/>
                  <a:pt x="2163" y="13152"/>
                </a:cubicBezTo>
                <a:cubicBezTo>
                  <a:pt x="2180" y="13180"/>
                  <a:pt x="2202" y="13203"/>
                  <a:pt x="2225" y="13225"/>
                </a:cubicBezTo>
                <a:cubicBezTo>
                  <a:pt x="2214" y="13225"/>
                  <a:pt x="2202" y="13225"/>
                  <a:pt x="2202" y="13237"/>
                </a:cubicBezTo>
                <a:cubicBezTo>
                  <a:pt x="2208" y="13248"/>
                  <a:pt x="2214" y="13254"/>
                  <a:pt x="2219" y="13254"/>
                </a:cubicBezTo>
                <a:cubicBezTo>
                  <a:pt x="2214" y="13265"/>
                  <a:pt x="2208" y="13271"/>
                  <a:pt x="2202" y="13276"/>
                </a:cubicBezTo>
                <a:cubicBezTo>
                  <a:pt x="2214" y="13282"/>
                  <a:pt x="2236" y="13288"/>
                  <a:pt x="2248" y="13293"/>
                </a:cubicBezTo>
                <a:cubicBezTo>
                  <a:pt x="2248" y="13282"/>
                  <a:pt x="2248" y="13265"/>
                  <a:pt x="2248" y="13259"/>
                </a:cubicBezTo>
                <a:cubicBezTo>
                  <a:pt x="2265" y="13276"/>
                  <a:pt x="2287" y="13288"/>
                  <a:pt x="2304" y="13305"/>
                </a:cubicBezTo>
                <a:cubicBezTo>
                  <a:pt x="2299" y="13322"/>
                  <a:pt x="2287" y="13333"/>
                  <a:pt x="2282" y="13350"/>
                </a:cubicBezTo>
                <a:cubicBezTo>
                  <a:pt x="2310" y="13379"/>
                  <a:pt x="2333" y="13407"/>
                  <a:pt x="2367" y="13424"/>
                </a:cubicBezTo>
                <a:cubicBezTo>
                  <a:pt x="2344" y="13401"/>
                  <a:pt x="2322" y="13373"/>
                  <a:pt x="2310" y="13339"/>
                </a:cubicBezTo>
                <a:lnTo>
                  <a:pt x="2310" y="13339"/>
                </a:lnTo>
                <a:cubicBezTo>
                  <a:pt x="2356" y="13362"/>
                  <a:pt x="2378" y="13401"/>
                  <a:pt x="2407" y="13441"/>
                </a:cubicBezTo>
                <a:cubicBezTo>
                  <a:pt x="2401" y="13447"/>
                  <a:pt x="2395" y="13458"/>
                  <a:pt x="2390" y="13464"/>
                </a:cubicBezTo>
                <a:cubicBezTo>
                  <a:pt x="2407" y="13475"/>
                  <a:pt x="2418" y="13492"/>
                  <a:pt x="2435" y="13509"/>
                </a:cubicBezTo>
                <a:cubicBezTo>
                  <a:pt x="2424" y="13486"/>
                  <a:pt x="2418" y="13464"/>
                  <a:pt x="2412" y="13441"/>
                </a:cubicBezTo>
                <a:lnTo>
                  <a:pt x="2412" y="13441"/>
                </a:lnTo>
                <a:cubicBezTo>
                  <a:pt x="2475" y="13503"/>
                  <a:pt x="2537" y="13571"/>
                  <a:pt x="2605" y="13634"/>
                </a:cubicBezTo>
                <a:cubicBezTo>
                  <a:pt x="2594" y="13634"/>
                  <a:pt x="2571" y="13628"/>
                  <a:pt x="2565" y="13628"/>
                </a:cubicBezTo>
                <a:lnTo>
                  <a:pt x="2565" y="13628"/>
                </a:lnTo>
                <a:cubicBezTo>
                  <a:pt x="2565" y="13645"/>
                  <a:pt x="2571" y="13657"/>
                  <a:pt x="2577" y="13674"/>
                </a:cubicBezTo>
                <a:cubicBezTo>
                  <a:pt x="2617" y="13696"/>
                  <a:pt x="2673" y="13691"/>
                  <a:pt x="2702" y="13730"/>
                </a:cubicBezTo>
                <a:cubicBezTo>
                  <a:pt x="2673" y="13725"/>
                  <a:pt x="2651" y="13719"/>
                  <a:pt x="2628" y="13713"/>
                </a:cubicBezTo>
                <a:lnTo>
                  <a:pt x="2628" y="13713"/>
                </a:lnTo>
                <a:cubicBezTo>
                  <a:pt x="2679" y="13759"/>
                  <a:pt x="2724" y="13821"/>
                  <a:pt x="2792" y="13844"/>
                </a:cubicBezTo>
                <a:lnTo>
                  <a:pt x="2787" y="13855"/>
                </a:lnTo>
                <a:cubicBezTo>
                  <a:pt x="2792" y="13855"/>
                  <a:pt x="2804" y="13861"/>
                  <a:pt x="2809" y="13861"/>
                </a:cubicBezTo>
                <a:lnTo>
                  <a:pt x="2798" y="13884"/>
                </a:lnTo>
                <a:lnTo>
                  <a:pt x="2809" y="13884"/>
                </a:lnTo>
                <a:cubicBezTo>
                  <a:pt x="2809" y="13878"/>
                  <a:pt x="2815" y="13855"/>
                  <a:pt x="2815" y="13844"/>
                </a:cubicBezTo>
                <a:cubicBezTo>
                  <a:pt x="2821" y="13855"/>
                  <a:pt x="2838" y="13872"/>
                  <a:pt x="2849" y="13884"/>
                </a:cubicBezTo>
                <a:cubicBezTo>
                  <a:pt x="2844" y="13889"/>
                  <a:pt x="2832" y="13901"/>
                  <a:pt x="2826" y="13906"/>
                </a:cubicBezTo>
                <a:cubicBezTo>
                  <a:pt x="2838" y="13912"/>
                  <a:pt x="2849" y="13918"/>
                  <a:pt x="2861" y="13918"/>
                </a:cubicBezTo>
                <a:cubicBezTo>
                  <a:pt x="2861" y="13912"/>
                  <a:pt x="2861" y="13901"/>
                  <a:pt x="2861" y="13895"/>
                </a:cubicBezTo>
                <a:cubicBezTo>
                  <a:pt x="2917" y="13918"/>
                  <a:pt x="2951" y="13963"/>
                  <a:pt x="2997" y="13997"/>
                </a:cubicBezTo>
                <a:cubicBezTo>
                  <a:pt x="2985" y="14003"/>
                  <a:pt x="2974" y="14014"/>
                  <a:pt x="2968" y="14025"/>
                </a:cubicBezTo>
                <a:cubicBezTo>
                  <a:pt x="2980" y="14014"/>
                  <a:pt x="2991" y="14008"/>
                  <a:pt x="3002" y="14003"/>
                </a:cubicBezTo>
                <a:cubicBezTo>
                  <a:pt x="3025" y="14025"/>
                  <a:pt x="3048" y="14048"/>
                  <a:pt x="3070" y="14065"/>
                </a:cubicBezTo>
                <a:cubicBezTo>
                  <a:pt x="3048" y="14054"/>
                  <a:pt x="3019" y="14048"/>
                  <a:pt x="2991" y="14048"/>
                </a:cubicBezTo>
                <a:cubicBezTo>
                  <a:pt x="3014" y="14059"/>
                  <a:pt x="3025" y="14076"/>
                  <a:pt x="3025" y="14099"/>
                </a:cubicBezTo>
                <a:cubicBezTo>
                  <a:pt x="3031" y="14099"/>
                  <a:pt x="3042" y="14088"/>
                  <a:pt x="3048" y="14082"/>
                </a:cubicBezTo>
                <a:cubicBezTo>
                  <a:pt x="3099" y="14150"/>
                  <a:pt x="3167" y="14196"/>
                  <a:pt x="3229" y="14247"/>
                </a:cubicBezTo>
                <a:cubicBezTo>
                  <a:pt x="3229" y="14235"/>
                  <a:pt x="3235" y="14218"/>
                  <a:pt x="3241" y="14207"/>
                </a:cubicBezTo>
                <a:cubicBezTo>
                  <a:pt x="3303" y="14247"/>
                  <a:pt x="3360" y="14292"/>
                  <a:pt x="3417" y="14343"/>
                </a:cubicBezTo>
                <a:cubicBezTo>
                  <a:pt x="3371" y="14332"/>
                  <a:pt x="3337" y="14309"/>
                  <a:pt x="3309" y="14281"/>
                </a:cubicBezTo>
                <a:lnTo>
                  <a:pt x="3309" y="14281"/>
                </a:lnTo>
                <a:cubicBezTo>
                  <a:pt x="3286" y="14343"/>
                  <a:pt x="3553" y="14440"/>
                  <a:pt x="3581" y="14525"/>
                </a:cubicBezTo>
                <a:cubicBezTo>
                  <a:pt x="3564" y="14536"/>
                  <a:pt x="3547" y="14547"/>
                  <a:pt x="3530" y="14559"/>
                </a:cubicBezTo>
                <a:cubicBezTo>
                  <a:pt x="3536" y="14553"/>
                  <a:pt x="3536" y="14536"/>
                  <a:pt x="3541" y="14530"/>
                </a:cubicBezTo>
                <a:cubicBezTo>
                  <a:pt x="3519" y="14519"/>
                  <a:pt x="3513" y="14502"/>
                  <a:pt x="3519" y="14479"/>
                </a:cubicBezTo>
                <a:cubicBezTo>
                  <a:pt x="3502" y="14474"/>
                  <a:pt x="3479" y="14474"/>
                  <a:pt x="3462" y="14474"/>
                </a:cubicBezTo>
                <a:lnTo>
                  <a:pt x="3479" y="14445"/>
                </a:lnTo>
                <a:lnTo>
                  <a:pt x="3479" y="14445"/>
                </a:lnTo>
                <a:cubicBezTo>
                  <a:pt x="3473" y="14451"/>
                  <a:pt x="3456" y="14457"/>
                  <a:pt x="3451" y="14462"/>
                </a:cubicBezTo>
                <a:cubicBezTo>
                  <a:pt x="3402" y="14424"/>
                  <a:pt x="3346" y="14385"/>
                  <a:pt x="3284" y="14385"/>
                </a:cubicBezTo>
                <a:cubicBezTo>
                  <a:pt x="3274" y="14385"/>
                  <a:pt x="3263" y="14386"/>
                  <a:pt x="3252" y="14389"/>
                </a:cubicBezTo>
                <a:cubicBezTo>
                  <a:pt x="3337" y="14434"/>
                  <a:pt x="3405" y="14496"/>
                  <a:pt x="3490" y="14553"/>
                </a:cubicBezTo>
                <a:cubicBezTo>
                  <a:pt x="3490" y="14559"/>
                  <a:pt x="3490" y="14570"/>
                  <a:pt x="3490" y="14570"/>
                </a:cubicBezTo>
                <a:cubicBezTo>
                  <a:pt x="3493" y="14570"/>
                  <a:pt x="3496" y="14569"/>
                  <a:pt x="3499" y="14569"/>
                </a:cubicBezTo>
                <a:cubicBezTo>
                  <a:pt x="3533" y="14569"/>
                  <a:pt x="3548" y="14600"/>
                  <a:pt x="3564" y="14621"/>
                </a:cubicBezTo>
                <a:cubicBezTo>
                  <a:pt x="3621" y="14627"/>
                  <a:pt x="3661" y="14678"/>
                  <a:pt x="3712" y="14706"/>
                </a:cubicBezTo>
                <a:lnTo>
                  <a:pt x="3706" y="14723"/>
                </a:lnTo>
                <a:cubicBezTo>
                  <a:pt x="3712" y="14718"/>
                  <a:pt x="3723" y="14712"/>
                  <a:pt x="3729" y="14712"/>
                </a:cubicBezTo>
                <a:cubicBezTo>
                  <a:pt x="3780" y="14740"/>
                  <a:pt x="3831" y="14786"/>
                  <a:pt x="3887" y="14803"/>
                </a:cubicBezTo>
                <a:cubicBezTo>
                  <a:pt x="3910" y="14808"/>
                  <a:pt x="3922" y="14831"/>
                  <a:pt x="3933" y="14848"/>
                </a:cubicBezTo>
                <a:cubicBezTo>
                  <a:pt x="3944" y="14848"/>
                  <a:pt x="3961" y="14842"/>
                  <a:pt x="3978" y="14842"/>
                </a:cubicBezTo>
                <a:cubicBezTo>
                  <a:pt x="3973" y="14848"/>
                  <a:pt x="3973" y="14865"/>
                  <a:pt x="3967" y="14871"/>
                </a:cubicBezTo>
                <a:cubicBezTo>
                  <a:pt x="3998" y="14884"/>
                  <a:pt x="4028" y="14899"/>
                  <a:pt x="4058" y="14915"/>
                </a:cubicBezTo>
                <a:lnTo>
                  <a:pt x="4058" y="14915"/>
                </a:lnTo>
                <a:cubicBezTo>
                  <a:pt x="4058" y="14909"/>
                  <a:pt x="4058" y="14893"/>
                  <a:pt x="4058" y="14888"/>
                </a:cubicBezTo>
                <a:cubicBezTo>
                  <a:pt x="3984" y="14854"/>
                  <a:pt x="3927" y="14769"/>
                  <a:pt x="3842" y="14757"/>
                </a:cubicBezTo>
                <a:cubicBezTo>
                  <a:pt x="3819" y="14689"/>
                  <a:pt x="3729" y="14684"/>
                  <a:pt x="3683" y="14627"/>
                </a:cubicBezTo>
                <a:cubicBezTo>
                  <a:pt x="3649" y="14598"/>
                  <a:pt x="3598" y="14593"/>
                  <a:pt x="3592" y="14542"/>
                </a:cubicBezTo>
                <a:lnTo>
                  <a:pt x="3632" y="14542"/>
                </a:lnTo>
                <a:cubicBezTo>
                  <a:pt x="3655" y="14581"/>
                  <a:pt x="3700" y="14593"/>
                  <a:pt x="3734" y="14610"/>
                </a:cubicBezTo>
                <a:cubicBezTo>
                  <a:pt x="3734" y="14598"/>
                  <a:pt x="3740" y="14576"/>
                  <a:pt x="3740" y="14564"/>
                </a:cubicBezTo>
                <a:cubicBezTo>
                  <a:pt x="3751" y="14576"/>
                  <a:pt x="3757" y="14587"/>
                  <a:pt x="3768" y="14598"/>
                </a:cubicBezTo>
                <a:cubicBezTo>
                  <a:pt x="3814" y="14610"/>
                  <a:pt x="3808" y="14672"/>
                  <a:pt x="3859" y="14684"/>
                </a:cubicBezTo>
                <a:cubicBezTo>
                  <a:pt x="3865" y="14678"/>
                  <a:pt x="3876" y="14672"/>
                  <a:pt x="3882" y="14667"/>
                </a:cubicBezTo>
                <a:cubicBezTo>
                  <a:pt x="3990" y="14735"/>
                  <a:pt x="4080" y="14820"/>
                  <a:pt x="4200" y="14859"/>
                </a:cubicBezTo>
                <a:cubicBezTo>
                  <a:pt x="4194" y="14871"/>
                  <a:pt x="4188" y="14888"/>
                  <a:pt x="4183" y="14893"/>
                </a:cubicBezTo>
                <a:cubicBezTo>
                  <a:pt x="4194" y="14905"/>
                  <a:pt x="4217" y="14922"/>
                  <a:pt x="4228" y="14933"/>
                </a:cubicBezTo>
                <a:cubicBezTo>
                  <a:pt x="4239" y="14928"/>
                  <a:pt x="4251" y="14922"/>
                  <a:pt x="4262" y="14916"/>
                </a:cubicBezTo>
                <a:lnTo>
                  <a:pt x="4239" y="14893"/>
                </a:lnTo>
                <a:lnTo>
                  <a:pt x="4239" y="14893"/>
                </a:lnTo>
                <a:cubicBezTo>
                  <a:pt x="4251" y="14899"/>
                  <a:pt x="4273" y="14905"/>
                  <a:pt x="4290" y="14911"/>
                </a:cubicBezTo>
                <a:cubicBezTo>
                  <a:pt x="4279" y="14916"/>
                  <a:pt x="4268" y="14922"/>
                  <a:pt x="4256" y="14922"/>
                </a:cubicBezTo>
                <a:lnTo>
                  <a:pt x="4256" y="14956"/>
                </a:lnTo>
                <a:cubicBezTo>
                  <a:pt x="4285" y="14967"/>
                  <a:pt x="4307" y="14979"/>
                  <a:pt x="4330" y="14990"/>
                </a:cubicBezTo>
                <a:lnTo>
                  <a:pt x="4341" y="14973"/>
                </a:lnTo>
                <a:cubicBezTo>
                  <a:pt x="4324" y="14956"/>
                  <a:pt x="4307" y="14945"/>
                  <a:pt x="4296" y="14922"/>
                </a:cubicBezTo>
                <a:lnTo>
                  <a:pt x="4296" y="14922"/>
                </a:lnTo>
                <a:cubicBezTo>
                  <a:pt x="4307" y="14939"/>
                  <a:pt x="4336" y="14950"/>
                  <a:pt x="4358" y="14956"/>
                </a:cubicBezTo>
                <a:cubicBezTo>
                  <a:pt x="4353" y="14967"/>
                  <a:pt x="4347" y="14984"/>
                  <a:pt x="4336" y="14996"/>
                </a:cubicBezTo>
                <a:cubicBezTo>
                  <a:pt x="4358" y="15007"/>
                  <a:pt x="4381" y="15018"/>
                  <a:pt x="4404" y="15030"/>
                </a:cubicBezTo>
                <a:cubicBezTo>
                  <a:pt x="4392" y="15018"/>
                  <a:pt x="4370" y="14984"/>
                  <a:pt x="4358" y="14973"/>
                </a:cubicBezTo>
                <a:cubicBezTo>
                  <a:pt x="4381" y="14973"/>
                  <a:pt x="4398" y="14984"/>
                  <a:pt x="4409" y="15007"/>
                </a:cubicBezTo>
                <a:cubicBezTo>
                  <a:pt x="4461" y="15018"/>
                  <a:pt x="4500" y="15047"/>
                  <a:pt x="4546" y="15069"/>
                </a:cubicBezTo>
                <a:lnTo>
                  <a:pt x="4540" y="15092"/>
                </a:lnTo>
                <a:cubicBezTo>
                  <a:pt x="4551" y="15092"/>
                  <a:pt x="4574" y="15081"/>
                  <a:pt x="4585" y="15081"/>
                </a:cubicBezTo>
                <a:cubicBezTo>
                  <a:pt x="4580" y="15092"/>
                  <a:pt x="4580" y="15109"/>
                  <a:pt x="4574" y="15126"/>
                </a:cubicBezTo>
                <a:cubicBezTo>
                  <a:pt x="4597" y="15120"/>
                  <a:pt x="4614" y="15115"/>
                  <a:pt x="4636" y="15109"/>
                </a:cubicBezTo>
                <a:cubicBezTo>
                  <a:pt x="4648" y="15120"/>
                  <a:pt x="4659" y="15132"/>
                  <a:pt x="4670" y="15137"/>
                </a:cubicBezTo>
                <a:cubicBezTo>
                  <a:pt x="4648" y="15137"/>
                  <a:pt x="4625" y="15137"/>
                  <a:pt x="4608" y="15149"/>
                </a:cubicBezTo>
                <a:cubicBezTo>
                  <a:pt x="4619" y="15154"/>
                  <a:pt x="4648" y="15160"/>
                  <a:pt x="4659" y="15166"/>
                </a:cubicBezTo>
                <a:cubicBezTo>
                  <a:pt x="4653" y="15172"/>
                  <a:pt x="4648" y="15189"/>
                  <a:pt x="4642" y="15200"/>
                </a:cubicBezTo>
                <a:cubicBezTo>
                  <a:pt x="4653" y="15194"/>
                  <a:pt x="4676" y="15183"/>
                  <a:pt x="4687" y="15177"/>
                </a:cubicBezTo>
                <a:cubicBezTo>
                  <a:pt x="4699" y="15189"/>
                  <a:pt x="4756" y="15211"/>
                  <a:pt x="4716" y="15234"/>
                </a:cubicBezTo>
                <a:cubicBezTo>
                  <a:pt x="4657" y="15229"/>
                  <a:pt x="4612" y="15166"/>
                  <a:pt x="4553" y="15166"/>
                </a:cubicBezTo>
                <a:cubicBezTo>
                  <a:pt x="4543" y="15166"/>
                  <a:pt x="4533" y="15167"/>
                  <a:pt x="4523" y="15172"/>
                </a:cubicBezTo>
                <a:cubicBezTo>
                  <a:pt x="4523" y="15166"/>
                  <a:pt x="4534" y="15154"/>
                  <a:pt x="4534" y="15149"/>
                </a:cubicBezTo>
                <a:cubicBezTo>
                  <a:pt x="4387" y="15058"/>
                  <a:pt x="4234" y="14990"/>
                  <a:pt x="4086" y="14893"/>
                </a:cubicBezTo>
                <a:cubicBezTo>
                  <a:pt x="4075" y="14899"/>
                  <a:pt x="4064" y="14910"/>
                  <a:pt x="4058" y="14916"/>
                </a:cubicBezTo>
                <a:lnTo>
                  <a:pt x="4058" y="14916"/>
                </a:lnTo>
                <a:cubicBezTo>
                  <a:pt x="4182" y="14985"/>
                  <a:pt x="4291" y="15079"/>
                  <a:pt x="4415" y="15143"/>
                </a:cubicBezTo>
                <a:cubicBezTo>
                  <a:pt x="4418" y="15143"/>
                  <a:pt x="4421" y="15143"/>
                  <a:pt x="4424" y="15143"/>
                </a:cubicBezTo>
                <a:cubicBezTo>
                  <a:pt x="4457" y="15143"/>
                  <a:pt x="4474" y="15173"/>
                  <a:pt x="4495" y="15194"/>
                </a:cubicBezTo>
                <a:cubicBezTo>
                  <a:pt x="4534" y="15206"/>
                  <a:pt x="4574" y="15223"/>
                  <a:pt x="4614" y="15245"/>
                </a:cubicBezTo>
                <a:lnTo>
                  <a:pt x="4642" y="15245"/>
                </a:lnTo>
                <a:cubicBezTo>
                  <a:pt x="4653" y="15262"/>
                  <a:pt x="4665" y="15274"/>
                  <a:pt x="4682" y="15291"/>
                </a:cubicBezTo>
                <a:lnTo>
                  <a:pt x="4739" y="15308"/>
                </a:lnTo>
                <a:cubicBezTo>
                  <a:pt x="4739" y="15313"/>
                  <a:pt x="4744" y="15325"/>
                  <a:pt x="4744" y="15330"/>
                </a:cubicBezTo>
                <a:lnTo>
                  <a:pt x="4756" y="15313"/>
                </a:lnTo>
                <a:cubicBezTo>
                  <a:pt x="4778" y="15330"/>
                  <a:pt x="4807" y="15347"/>
                  <a:pt x="4835" y="15359"/>
                </a:cubicBezTo>
                <a:cubicBezTo>
                  <a:pt x="4835" y="15364"/>
                  <a:pt x="4835" y="15370"/>
                  <a:pt x="4829" y="15376"/>
                </a:cubicBezTo>
                <a:cubicBezTo>
                  <a:pt x="4841" y="15376"/>
                  <a:pt x="4852" y="15370"/>
                  <a:pt x="4863" y="15370"/>
                </a:cubicBezTo>
                <a:cubicBezTo>
                  <a:pt x="4903" y="15415"/>
                  <a:pt x="4971" y="15404"/>
                  <a:pt x="5017" y="15444"/>
                </a:cubicBezTo>
                <a:cubicBezTo>
                  <a:pt x="5107" y="15444"/>
                  <a:pt x="5181" y="15518"/>
                  <a:pt x="5266" y="15540"/>
                </a:cubicBezTo>
                <a:cubicBezTo>
                  <a:pt x="5272" y="15535"/>
                  <a:pt x="5289" y="15523"/>
                  <a:pt x="5295" y="15518"/>
                </a:cubicBezTo>
                <a:cubicBezTo>
                  <a:pt x="5295" y="15523"/>
                  <a:pt x="5300" y="15540"/>
                  <a:pt x="5300" y="15552"/>
                </a:cubicBezTo>
                <a:cubicBezTo>
                  <a:pt x="5408" y="15580"/>
                  <a:pt x="5499" y="15654"/>
                  <a:pt x="5607" y="15665"/>
                </a:cubicBezTo>
                <a:cubicBezTo>
                  <a:pt x="5607" y="15654"/>
                  <a:pt x="5612" y="15642"/>
                  <a:pt x="5618" y="15637"/>
                </a:cubicBezTo>
                <a:cubicBezTo>
                  <a:pt x="5567" y="15620"/>
                  <a:pt x="5516" y="15603"/>
                  <a:pt x="5470" y="15591"/>
                </a:cubicBezTo>
                <a:cubicBezTo>
                  <a:pt x="5465" y="15586"/>
                  <a:pt x="5459" y="15574"/>
                  <a:pt x="5459" y="15569"/>
                </a:cubicBezTo>
                <a:cubicBezTo>
                  <a:pt x="5380" y="15563"/>
                  <a:pt x="5312" y="15512"/>
                  <a:pt x="5244" y="15478"/>
                </a:cubicBezTo>
                <a:cubicBezTo>
                  <a:pt x="5238" y="15484"/>
                  <a:pt x="5227" y="15489"/>
                  <a:pt x="5221" y="15495"/>
                </a:cubicBezTo>
                <a:cubicBezTo>
                  <a:pt x="5204" y="15484"/>
                  <a:pt x="5187" y="15467"/>
                  <a:pt x="5175" y="15450"/>
                </a:cubicBezTo>
                <a:cubicBezTo>
                  <a:pt x="5164" y="15455"/>
                  <a:pt x="5141" y="15461"/>
                  <a:pt x="5130" y="15467"/>
                </a:cubicBezTo>
                <a:cubicBezTo>
                  <a:pt x="5130" y="15461"/>
                  <a:pt x="5130" y="15444"/>
                  <a:pt x="5136" y="15438"/>
                </a:cubicBezTo>
                <a:lnTo>
                  <a:pt x="5096" y="15438"/>
                </a:lnTo>
                <a:cubicBezTo>
                  <a:pt x="5096" y="15421"/>
                  <a:pt x="5090" y="15404"/>
                  <a:pt x="5090" y="15387"/>
                </a:cubicBezTo>
                <a:cubicBezTo>
                  <a:pt x="5090" y="15393"/>
                  <a:pt x="5079" y="15410"/>
                  <a:pt x="5079" y="15421"/>
                </a:cubicBezTo>
                <a:cubicBezTo>
                  <a:pt x="4960" y="15359"/>
                  <a:pt x="4846" y="15296"/>
                  <a:pt x="4727" y="15240"/>
                </a:cubicBezTo>
                <a:cubicBezTo>
                  <a:pt x="4744" y="15223"/>
                  <a:pt x="4761" y="15206"/>
                  <a:pt x="4778" y="15189"/>
                </a:cubicBezTo>
                <a:lnTo>
                  <a:pt x="4778" y="15189"/>
                </a:lnTo>
                <a:cubicBezTo>
                  <a:pt x="4773" y="15200"/>
                  <a:pt x="4767" y="15217"/>
                  <a:pt x="4761" y="15223"/>
                </a:cubicBezTo>
                <a:cubicBezTo>
                  <a:pt x="4818" y="15257"/>
                  <a:pt x="4880" y="15279"/>
                  <a:pt x="4937" y="15302"/>
                </a:cubicBezTo>
                <a:cubicBezTo>
                  <a:pt x="4937" y="15296"/>
                  <a:pt x="4943" y="15279"/>
                  <a:pt x="4943" y="15268"/>
                </a:cubicBezTo>
                <a:cubicBezTo>
                  <a:pt x="5022" y="15296"/>
                  <a:pt x="5107" y="15330"/>
                  <a:pt x="5181" y="15370"/>
                </a:cubicBezTo>
                <a:cubicBezTo>
                  <a:pt x="5171" y="15378"/>
                  <a:pt x="5159" y="15381"/>
                  <a:pt x="5148" y="15381"/>
                </a:cubicBezTo>
                <a:cubicBezTo>
                  <a:pt x="5134" y="15381"/>
                  <a:pt x="5120" y="15376"/>
                  <a:pt x="5107" y="15370"/>
                </a:cubicBezTo>
                <a:lnTo>
                  <a:pt x="5107" y="15370"/>
                </a:lnTo>
                <a:cubicBezTo>
                  <a:pt x="5124" y="15381"/>
                  <a:pt x="5141" y="15393"/>
                  <a:pt x="5158" y="15404"/>
                </a:cubicBezTo>
                <a:cubicBezTo>
                  <a:pt x="5170" y="15387"/>
                  <a:pt x="5187" y="15376"/>
                  <a:pt x="5198" y="15364"/>
                </a:cubicBezTo>
                <a:lnTo>
                  <a:pt x="5198" y="15364"/>
                </a:lnTo>
                <a:cubicBezTo>
                  <a:pt x="5215" y="15381"/>
                  <a:pt x="5198" y="15398"/>
                  <a:pt x="5192" y="15415"/>
                </a:cubicBezTo>
                <a:cubicBezTo>
                  <a:pt x="5232" y="15427"/>
                  <a:pt x="5266" y="15444"/>
                  <a:pt x="5306" y="15455"/>
                </a:cubicBezTo>
                <a:cubicBezTo>
                  <a:pt x="5295" y="15438"/>
                  <a:pt x="5278" y="15421"/>
                  <a:pt x="5261" y="15404"/>
                </a:cubicBezTo>
                <a:lnTo>
                  <a:pt x="5261" y="15404"/>
                </a:lnTo>
                <a:cubicBezTo>
                  <a:pt x="5306" y="15433"/>
                  <a:pt x="5391" y="15421"/>
                  <a:pt x="5391" y="15489"/>
                </a:cubicBezTo>
                <a:cubicBezTo>
                  <a:pt x="5419" y="15495"/>
                  <a:pt x="5448" y="15506"/>
                  <a:pt x="5470" y="15512"/>
                </a:cubicBezTo>
                <a:cubicBezTo>
                  <a:pt x="5459" y="15506"/>
                  <a:pt x="5442" y="15495"/>
                  <a:pt x="5431" y="15489"/>
                </a:cubicBezTo>
                <a:lnTo>
                  <a:pt x="5436" y="15478"/>
                </a:lnTo>
                <a:cubicBezTo>
                  <a:pt x="5459" y="15484"/>
                  <a:pt x="5487" y="15495"/>
                  <a:pt x="5510" y="15501"/>
                </a:cubicBezTo>
                <a:cubicBezTo>
                  <a:pt x="5510" y="15508"/>
                  <a:pt x="5508" y="15515"/>
                  <a:pt x="5505" y="15521"/>
                </a:cubicBezTo>
                <a:lnTo>
                  <a:pt x="5505" y="15521"/>
                </a:lnTo>
                <a:cubicBezTo>
                  <a:pt x="5511" y="15514"/>
                  <a:pt x="5517" y="15512"/>
                  <a:pt x="5524" y="15512"/>
                </a:cubicBezTo>
                <a:cubicBezTo>
                  <a:pt x="5536" y="15512"/>
                  <a:pt x="5549" y="15519"/>
                  <a:pt x="5561" y="15529"/>
                </a:cubicBezTo>
                <a:cubicBezTo>
                  <a:pt x="5556" y="15535"/>
                  <a:pt x="5544" y="15546"/>
                  <a:pt x="5539" y="15552"/>
                </a:cubicBezTo>
                <a:cubicBezTo>
                  <a:pt x="5606" y="15572"/>
                  <a:pt x="5678" y="15598"/>
                  <a:pt x="5747" y="15620"/>
                </a:cubicBezTo>
                <a:lnTo>
                  <a:pt x="5747" y="15620"/>
                </a:lnTo>
                <a:cubicBezTo>
                  <a:pt x="5739" y="15616"/>
                  <a:pt x="5732" y="15611"/>
                  <a:pt x="5726" y="15608"/>
                </a:cubicBezTo>
                <a:lnTo>
                  <a:pt x="5731" y="15580"/>
                </a:lnTo>
                <a:cubicBezTo>
                  <a:pt x="5760" y="15591"/>
                  <a:pt x="5788" y="15597"/>
                  <a:pt x="5817" y="15608"/>
                </a:cubicBezTo>
                <a:cubicBezTo>
                  <a:pt x="5811" y="15614"/>
                  <a:pt x="5800" y="15631"/>
                  <a:pt x="5794" y="15637"/>
                </a:cubicBezTo>
                <a:cubicBezTo>
                  <a:pt x="5885" y="15671"/>
                  <a:pt x="5981" y="15711"/>
                  <a:pt x="6078" y="15722"/>
                </a:cubicBezTo>
                <a:cubicBezTo>
                  <a:pt x="6032" y="15699"/>
                  <a:pt x="5975" y="15688"/>
                  <a:pt x="5936" y="15659"/>
                </a:cubicBezTo>
                <a:lnTo>
                  <a:pt x="5936" y="15659"/>
                </a:lnTo>
                <a:cubicBezTo>
                  <a:pt x="6015" y="15671"/>
                  <a:pt x="6089" y="15693"/>
                  <a:pt x="6163" y="15728"/>
                </a:cubicBezTo>
                <a:cubicBezTo>
                  <a:pt x="6163" y="15733"/>
                  <a:pt x="6163" y="15739"/>
                  <a:pt x="6168" y="15745"/>
                </a:cubicBezTo>
                <a:cubicBezTo>
                  <a:pt x="6185" y="15767"/>
                  <a:pt x="6214" y="15773"/>
                  <a:pt x="6242" y="15779"/>
                </a:cubicBezTo>
                <a:cubicBezTo>
                  <a:pt x="6231" y="15756"/>
                  <a:pt x="6208" y="15745"/>
                  <a:pt x="6185" y="15728"/>
                </a:cubicBezTo>
                <a:cubicBezTo>
                  <a:pt x="6219" y="15728"/>
                  <a:pt x="6253" y="15739"/>
                  <a:pt x="6288" y="15750"/>
                </a:cubicBezTo>
                <a:cubicBezTo>
                  <a:pt x="6282" y="15762"/>
                  <a:pt x="6276" y="15773"/>
                  <a:pt x="6270" y="15784"/>
                </a:cubicBezTo>
                <a:cubicBezTo>
                  <a:pt x="6299" y="15790"/>
                  <a:pt x="6327" y="15796"/>
                  <a:pt x="6356" y="15807"/>
                </a:cubicBezTo>
                <a:cubicBezTo>
                  <a:pt x="6339" y="15790"/>
                  <a:pt x="6327" y="15773"/>
                  <a:pt x="6316" y="15762"/>
                </a:cubicBezTo>
                <a:lnTo>
                  <a:pt x="6316" y="15762"/>
                </a:lnTo>
                <a:cubicBezTo>
                  <a:pt x="6356" y="15773"/>
                  <a:pt x="6401" y="15790"/>
                  <a:pt x="6441" y="15807"/>
                </a:cubicBezTo>
                <a:lnTo>
                  <a:pt x="6441" y="15858"/>
                </a:lnTo>
                <a:cubicBezTo>
                  <a:pt x="6457" y="15847"/>
                  <a:pt x="6475" y="15843"/>
                  <a:pt x="6493" y="15843"/>
                </a:cubicBezTo>
                <a:cubicBezTo>
                  <a:pt x="6542" y="15843"/>
                  <a:pt x="6595" y="15872"/>
                  <a:pt x="6648" y="15872"/>
                </a:cubicBezTo>
                <a:cubicBezTo>
                  <a:pt x="6656" y="15872"/>
                  <a:pt x="6665" y="15871"/>
                  <a:pt x="6673" y="15869"/>
                </a:cubicBezTo>
                <a:cubicBezTo>
                  <a:pt x="6662" y="15864"/>
                  <a:pt x="6639" y="15858"/>
                  <a:pt x="6628" y="15858"/>
                </a:cubicBezTo>
                <a:cubicBezTo>
                  <a:pt x="6628" y="15852"/>
                  <a:pt x="6628" y="15835"/>
                  <a:pt x="6628" y="15830"/>
                </a:cubicBezTo>
                <a:cubicBezTo>
                  <a:pt x="6639" y="15835"/>
                  <a:pt x="6662" y="15847"/>
                  <a:pt x="6673" y="15852"/>
                </a:cubicBezTo>
                <a:cubicBezTo>
                  <a:pt x="6690" y="15847"/>
                  <a:pt x="6702" y="15847"/>
                  <a:pt x="6713" y="15847"/>
                </a:cubicBezTo>
                <a:cubicBezTo>
                  <a:pt x="6707" y="15858"/>
                  <a:pt x="6696" y="15875"/>
                  <a:pt x="6690" y="15886"/>
                </a:cubicBezTo>
                <a:cubicBezTo>
                  <a:pt x="6706" y="15893"/>
                  <a:pt x="6723" y="15897"/>
                  <a:pt x="6740" y="15897"/>
                </a:cubicBezTo>
                <a:cubicBezTo>
                  <a:pt x="6754" y="15897"/>
                  <a:pt x="6768" y="15894"/>
                  <a:pt x="6781" y="15886"/>
                </a:cubicBezTo>
                <a:cubicBezTo>
                  <a:pt x="6815" y="15898"/>
                  <a:pt x="6849" y="15909"/>
                  <a:pt x="6878" y="15926"/>
                </a:cubicBezTo>
                <a:cubicBezTo>
                  <a:pt x="6889" y="15926"/>
                  <a:pt x="6906" y="15920"/>
                  <a:pt x="6912" y="15920"/>
                </a:cubicBezTo>
                <a:cubicBezTo>
                  <a:pt x="6946" y="15932"/>
                  <a:pt x="6985" y="15943"/>
                  <a:pt x="7031" y="15949"/>
                </a:cubicBezTo>
                <a:cubicBezTo>
                  <a:pt x="7021" y="15954"/>
                  <a:pt x="7007" y="15963"/>
                  <a:pt x="6996" y="15969"/>
                </a:cubicBezTo>
                <a:lnTo>
                  <a:pt x="6996" y="15969"/>
                </a:lnTo>
                <a:cubicBezTo>
                  <a:pt x="7035" y="15950"/>
                  <a:pt x="7083" y="15965"/>
                  <a:pt x="7122" y="15943"/>
                </a:cubicBezTo>
                <a:cubicBezTo>
                  <a:pt x="7082" y="15937"/>
                  <a:pt x="7048" y="15926"/>
                  <a:pt x="7008" y="15909"/>
                </a:cubicBezTo>
                <a:lnTo>
                  <a:pt x="7008" y="15909"/>
                </a:lnTo>
                <a:cubicBezTo>
                  <a:pt x="7082" y="15915"/>
                  <a:pt x="7156" y="15926"/>
                  <a:pt x="7229" y="15937"/>
                </a:cubicBezTo>
                <a:cubicBezTo>
                  <a:pt x="7246" y="15937"/>
                  <a:pt x="7263" y="15943"/>
                  <a:pt x="7280" y="15949"/>
                </a:cubicBezTo>
                <a:cubicBezTo>
                  <a:pt x="7280" y="15949"/>
                  <a:pt x="7280" y="15949"/>
                  <a:pt x="7280" y="15943"/>
                </a:cubicBezTo>
                <a:cubicBezTo>
                  <a:pt x="7314" y="15954"/>
                  <a:pt x="7354" y="15960"/>
                  <a:pt x="7388" y="15966"/>
                </a:cubicBezTo>
                <a:lnTo>
                  <a:pt x="7320" y="15966"/>
                </a:lnTo>
                <a:cubicBezTo>
                  <a:pt x="7326" y="15994"/>
                  <a:pt x="7354" y="16000"/>
                  <a:pt x="7371" y="16011"/>
                </a:cubicBezTo>
                <a:cubicBezTo>
                  <a:pt x="7394" y="16006"/>
                  <a:pt x="7422" y="16000"/>
                  <a:pt x="7445" y="16000"/>
                </a:cubicBezTo>
                <a:cubicBezTo>
                  <a:pt x="7445" y="16006"/>
                  <a:pt x="7451" y="16017"/>
                  <a:pt x="7451" y="16023"/>
                </a:cubicBezTo>
                <a:cubicBezTo>
                  <a:pt x="7458" y="16013"/>
                  <a:pt x="7481" y="16008"/>
                  <a:pt x="7504" y="16008"/>
                </a:cubicBezTo>
                <a:cubicBezTo>
                  <a:pt x="7537" y="16008"/>
                  <a:pt x="7569" y="16019"/>
                  <a:pt x="7553" y="16045"/>
                </a:cubicBezTo>
                <a:cubicBezTo>
                  <a:pt x="7539" y="16047"/>
                  <a:pt x="7526" y="16047"/>
                  <a:pt x="7512" y="16047"/>
                </a:cubicBezTo>
                <a:cubicBezTo>
                  <a:pt x="7426" y="16047"/>
                  <a:pt x="7339" y="16024"/>
                  <a:pt x="7250" y="16024"/>
                </a:cubicBezTo>
                <a:cubicBezTo>
                  <a:pt x="7230" y="16024"/>
                  <a:pt x="7210" y="16026"/>
                  <a:pt x="7190" y="16028"/>
                </a:cubicBezTo>
                <a:cubicBezTo>
                  <a:pt x="7190" y="16028"/>
                  <a:pt x="7184" y="16017"/>
                  <a:pt x="7178" y="16011"/>
                </a:cubicBezTo>
                <a:cubicBezTo>
                  <a:pt x="7105" y="16006"/>
                  <a:pt x="7036" y="15989"/>
                  <a:pt x="6963" y="15977"/>
                </a:cubicBezTo>
                <a:cubicBezTo>
                  <a:pt x="6957" y="15989"/>
                  <a:pt x="6946" y="16017"/>
                  <a:pt x="6940" y="16028"/>
                </a:cubicBezTo>
                <a:cubicBezTo>
                  <a:pt x="6955" y="16033"/>
                  <a:pt x="6972" y="16035"/>
                  <a:pt x="6987" y="16035"/>
                </a:cubicBezTo>
                <a:cubicBezTo>
                  <a:pt x="7012" y="16035"/>
                  <a:pt x="7036" y="16029"/>
                  <a:pt x="7053" y="16011"/>
                </a:cubicBezTo>
                <a:cubicBezTo>
                  <a:pt x="7070" y="16017"/>
                  <a:pt x="7088" y="16023"/>
                  <a:pt x="7099" y="16028"/>
                </a:cubicBezTo>
                <a:cubicBezTo>
                  <a:pt x="7109" y="16044"/>
                  <a:pt x="7124" y="16047"/>
                  <a:pt x="7141" y="16047"/>
                </a:cubicBezTo>
                <a:cubicBezTo>
                  <a:pt x="7156" y="16047"/>
                  <a:pt x="7173" y="16044"/>
                  <a:pt x="7188" y="16044"/>
                </a:cubicBezTo>
                <a:cubicBezTo>
                  <a:pt x="7192" y="16044"/>
                  <a:pt x="7197" y="16045"/>
                  <a:pt x="7201" y="16045"/>
                </a:cubicBezTo>
                <a:lnTo>
                  <a:pt x="7190" y="16085"/>
                </a:lnTo>
                <a:cubicBezTo>
                  <a:pt x="7195" y="16074"/>
                  <a:pt x="7201" y="16057"/>
                  <a:pt x="7207" y="16051"/>
                </a:cubicBezTo>
                <a:cubicBezTo>
                  <a:pt x="7224" y="16062"/>
                  <a:pt x="7246" y="16085"/>
                  <a:pt x="7263" y="16102"/>
                </a:cubicBezTo>
                <a:cubicBezTo>
                  <a:pt x="7275" y="16091"/>
                  <a:pt x="7286" y="16079"/>
                  <a:pt x="7303" y="16068"/>
                </a:cubicBezTo>
                <a:cubicBezTo>
                  <a:pt x="7309" y="16079"/>
                  <a:pt x="7320" y="16096"/>
                  <a:pt x="7326" y="16108"/>
                </a:cubicBezTo>
                <a:cubicBezTo>
                  <a:pt x="7326" y="16096"/>
                  <a:pt x="7326" y="16085"/>
                  <a:pt x="7320" y="16079"/>
                </a:cubicBezTo>
                <a:lnTo>
                  <a:pt x="7320" y="16079"/>
                </a:lnTo>
                <a:cubicBezTo>
                  <a:pt x="7349" y="16085"/>
                  <a:pt x="7383" y="16085"/>
                  <a:pt x="7400" y="16113"/>
                </a:cubicBezTo>
                <a:cubicBezTo>
                  <a:pt x="7400" y="16108"/>
                  <a:pt x="7400" y="16096"/>
                  <a:pt x="7400" y="16091"/>
                </a:cubicBezTo>
                <a:cubicBezTo>
                  <a:pt x="7485" y="16108"/>
                  <a:pt x="7570" y="16102"/>
                  <a:pt x="7655" y="16108"/>
                </a:cubicBezTo>
                <a:lnTo>
                  <a:pt x="7638" y="16136"/>
                </a:lnTo>
                <a:cubicBezTo>
                  <a:pt x="7655" y="16116"/>
                  <a:pt x="7686" y="16106"/>
                  <a:pt x="7717" y="16106"/>
                </a:cubicBezTo>
                <a:cubicBezTo>
                  <a:pt x="7749" y="16106"/>
                  <a:pt x="7780" y="16116"/>
                  <a:pt x="7797" y="16136"/>
                </a:cubicBezTo>
                <a:cubicBezTo>
                  <a:pt x="7801" y="16140"/>
                  <a:pt x="7805" y="16141"/>
                  <a:pt x="7808" y="16141"/>
                </a:cubicBezTo>
                <a:cubicBezTo>
                  <a:pt x="7821" y="16141"/>
                  <a:pt x="7833" y="16125"/>
                  <a:pt x="7842" y="16125"/>
                </a:cubicBezTo>
                <a:cubicBezTo>
                  <a:pt x="7852" y="16126"/>
                  <a:pt x="7861" y="16126"/>
                  <a:pt x="7871" y="16126"/>
                </a:cubicBezTo>
                <a:cubicBezTo>
                  <a:pt x="7919" y="16126"/>
                  <a:pt x="7956" y="16113"/>
                  <a:pt x="7990" y="16079"/>
                </a:cubicBezTo>
                <a:cubicBezTo>
                  <a:pt x="7990" y="16085"/>
                  <a:pt x="7990" y="16108"/>
                  <a:pt x="7995" y="16119"/>
                </a:cubicBezTo>
                <a:lnTo>
                  <a:pt x="8012" y="16079"/>
                </a:lnTo>
                <a:cubicBezTo>
                  <a:pt x="8021" y="16088"/>
                  <a:pt x="8036" y="16110"/>
                  <a:pt x="8053" y="16110"/>
                </a:cubicBezTo>
                <a:cubicBezTo>
                  <a:pt x="8058" y="16110"/>
                  <a:pt x="8064" y="16107"/>
                  <a:pt x="8069" y="16102"/>
                </a:cubicBezTo>
                <a:cubicBezTo>
                  <a:pt x="8103" y="16102"/>
                  <a:pt x="8143" y="16108"/>
                  <a:pt x="8177" y="16108"/>
                </a:cubicBezTo>
                <a:cubicBezTo>
                  <a:pt x="8137" y="16085"/>
                  <a:pt x="8097" y="16079"/>
                  <a:pt x="8058" y="16068"/>
                </a:cubicBezTo>
                <a:cubicBezTo>
                  <a:pt x="8058" y="16079"/>
                  <a:pt x="8052" y="16096"/>
                  <a:pt x="8052" y="16108"/>
                </a:cubicBezTo>
                <a:cubicBezTo>
                  <a:pt x="8040" y="16084"/>
                  <a:pt x="8023" y="16069"/>
                  <a:pt x="8003" y="16069"/>
                </a:cubicBezTo>
                <a:cubicBezTo>
                  <a:pt x="7993" y="16069"/>
                  <a:pt x="7983" y="16072"/>
                  <a:pt x="7973" y="16079"/>
                </a:cubicBezTo>
                <a:lnTo>
                  <a:pt x="7984" y="16051"/>
                </a:lnTo>
                <a:lnTo>
                  <a:pt x="7984" y="16051"/>
                </a:lnTo>
                <a:cubicBezTo>
                  <a:pt x="7961" y="16079"/>
                  <a:pt x="7939" y="16102"/>
                  <a:pt x="7910" y="16119"/>
                </a:cubicBezTo>
                <a:cubicBezTo>
                  <a:pt x="7870" y="16096"/>
                  <a:pt x="7859" y="16057"/>
                  <a:pt x="7859" y="16011"/>
                </a:cubicBezTo>
                <a:cubicBezTo>
                  <a:pt x="7819" y="16006"/>
                  <a:pt x="7780" y="16000"/>
                  <a:pt x="7740" y="15994"/>
                </a:cubicBezTo>
                <a:cubicBezTo>
                  <a:pt x="7858" y="15991"/>
                  <a:pt x="7976" y="15988"/>
                  <a:pt x="8094" y="15988"/>
                </a:cubicBezTo>
                <a:cubicBezTo>
                  <a:pt x="8180" y="15988"/>
                  <a:pt x="8266" y="15989"/>
                  <a:pt x="8353" y="15994"/>
                </a:cubicBezTo>
                <a:lnTo>
                  <a:pt x="8324" y="16023"/>
                </a:lnTo>
                <a:lnTo>
                  <a:pt x="8341" y="16023"/>
                </a:lnTo>
                <a:cubicBezTo>
                  <a:pt x="8349" y="15999"/>
                  <a:pt x="8362" y="15984"/>
                  <a:pt x="8381" y="15984"/>
                </a:cubicBezTo>
                <a:cubicBezTo>
                  <a:pt x="8389" y="15984"/>
                  <a:pt x="8399" y="15987"/>
                  <a:pt x="8410" y="15994"/>
                </a:cubicBezTo>
                <a:lnTo>
                  <a:pt x="8370" y="16023"/>
                </a:lnTo>
                <a:cubicBezTo>
                  <a:pt x="8381" y="16023"/>
                  <a:pt x="8392" y="16017"/>
                  <a:pt x="8410" y="16017"/>
                </a:cubicBezTo>
                <a:cubicBezTo>
                  <a:pt x="8410" y="16006"/>
                  <a:pt x="8415" y="15994"/>
                  <a:pt x="8421" y="15983"/>
                </a:cubicBezTo>
                <a:lnTo>
                  <a:pt x="8608" y="15983"/>
                </a:lnTo>
                <a:cubicBezTo>
                  <a:pt x="8612" y="15983"/>
                  <a:pt x="8616" y="15983"/>
                  <a:pt x="8620" y="15983"/>
                </a:cubicBezTo>
                <a:cubicBezTo>
                  <a:pt x="8664" y="15983"/>
                  <a:pt x="8715" y="15967"/>
                  <a:pt x="8762" y="15967"/>
                </a:cubicBezTo>
                <a:cubicBezTo>
                  <a:pt x="8791" y="15967"/>
                  <a:pt x="8818" y="15974"/>
                  <a:pt x="8841" y="15994"/>
                </a:cubicBezTo>
                <a:cubicBezTo>
                  <a:pt x="8875" y="16000"/>
                  <a:pt x="8909" y="16006"/>
                  <a:pt x="8949" y="16011"/>
                </a:cubicBezTo>
                <a:cubicBezTo>
                  <a:pt x="8954" y="16006"/>
                  <a:pt x="8966" y="16000"/>
                  <a:pt x="8971" y="15994"/>
                </a:cubicBezTo>
                <a:cubicBezTo>
                  <a:pt x="8979" y="15997"/>
                  <a:pt x="8986" y="15999"/>
                  <a:pt x="8993" y="15999"/>
                </a:cubicBezTo>
                <a:cubicBezTo>
                  <a:pt x="9013" y="15999"/>
                  <a:pt x="9029" y="15987"/>
                  <a:pt x="9034" y="15966"/>
                </a:cubicBezTo>
                <a:lnTo>
                  <a:pt x="8971" y="15966"/>
                </a:lnTo>
                <a:cubicBezTo>
                  <a:pt x="9000" y="15954"/>
                  <a:pt x="9034" y="15949"/>
                  <a:pt x="9062" y="15943"/>
                </a:cubicBezTo>
                <a:lnTo>
                  <a:pt x="9062" y="15943"/>
                </a:lnTo>
                <a:cubicBezTo>
                  <a:pt x="9062" y="15954"/>
                  <a:pt x="9056" y="15977"/>
                  <a:pt x="9056" y="15989"/>
                </a:cubicBezTo>
                <a:cubicBezTo>
                  <a:pt x="9073" y="15977"/>
                  <a:pt x="9085" y="15972"/>
                  <a:pt x="9102" y="15966"/>
                </a:cubicBezTo>
                <a:lnTo>
                  <a:pt x="9102" y="15966"/>
                </a:lnTo>
                <a:cubicBezTo>
                  <a:pt x="9102" y="15983"/>
                  <a:pt x="9102" y="16006"/>
                  <a:pt x="9096" y="16023"/>
                </a:cubicBezTo>
                <a:cubicBezTo>
                  <a:pt x="9079" y="16028"/>
                  <a:pt x="9056" y="16028"/>
                  <a:pt x="9039" y="16034"/>
                </a:cubicBezTo>
                <a:cubicBezTo>
                  <a:pt x="9034" y="16034"/>
                  <a:pt x="9028" y="16028"/>
                  <a:pt x="9022" y="16023"/>
                </a:cubicBezTo>
                <a:cubicBezTo>
                  <a:pt x="8977" y="16028"/>
                  <a:pt x="8926" y="16040"/>
                  <a:pt x="8880" y="16062"/>
                </a:cubicBezTo>
                <a:cubicBezTo>
                  <a:pt x="8875" y="16057"/>
                  <a:pt x="8852" y="16045"/>
                  <a:pt x="8841" y="16040"/>
                </a:cubicBezTo>
                <a:lnTo>
                  <a:pt x="8835" y="16079"/>
                </a:lnTo>
                <a:cubicBezTo>
                  <a:pt x="8858" y="16088"/>
                  <a:pt x="8882" y="16091"/>
                  <a:pt x="8906" y="16091"/>
                </a:cubicBezTo>
                <a:cubicBezTo>
                  <a:pt x="8965" y="16091"/>
                  <a:pt x="9025" y="16074"/>
                  <a:pt x="9085" y="16074"/>
                </a:cubicBezTo>
                <a:lnTo>
                  <a:pt x="9079" y="16096"/>
                </a:lnTo>
                <a:lnTo>
                  <a:pt x="9090" y="16068"/>
                </a:lnTo>
                <a:cubicBezTo>
                  <a:pt x="9130" y="16068"/>
                  <a:pt x="9175" y="16068"/>
                  <a:pt x="9215" y="16051"/>
                </a:cubicBezTo>
                <a:cubicBezTo>
                  <a:pt x="9223" y="16053"/>
                  <a:pt x="9232" y="16054"/>
                  <a:pt x="9241" y="16054"/>
                </a:cubicBezTo>
                <a:cubicBezTo>
                  <a:pt x="9262" y="16054"/>
                  <a:pt x="9283" y="16047"/>
                  <a:pt x="9295" y="16023"/>
                </a:cubicBezTo>
                <a:lnTo>
                  <a:pt x="9306" y="16051"/>
                </a:lnTo>
                <a:cubicBezTo>
                  <a:pt x="9306" y="16040"/>
                  <a:pt x="9312" y="16023"/>
                  <a:pt x="9312" y="16011"/>
                </a:cubicBezTo>
                <a:cubicBezTo>
                  <a:pt x="9323" y="16017"/>
                  <a:pt x="9346" y="16028"/>
                  <a:pt x="9357" y="16034"/>
                </a:cubicBezTo>
                <a:cubicBezTo>
                  <a:pt x="9363" y="16028"/>
                  <a:pt x="9363" y="16017"/>
                  <a:pt x="9368" y="16011"/>
                </a:cubicBezTo>
                <a:cubicBezTo>
                  <a:pt x="9344" y="16009"/>
                  <a:pt x="9319" y="16003"/>
                  <a:pt x="9295" y="16003"/>
                </a:cubicBezTo>
                <a:cubicBezTo>
                  <a:pt x="9268" y="16003"/>
                  <a:pt x="9242" y="16010"/>
                  <a:pt x="9221" y="16034"/>
                </a:cubicBezTo>
                <a:lnTo>
                  <a:pt x="9181" y="16011"/>
                </a:lnTo>
                <a:cubicBezTo>
                  <a:pt x="9153" y="16017"/>
                  <a:pt x="9130" y="16023"/>
                  <a:pt x="9102" y="16028"/>
                </a:cubicBezTo>
                <a:cubicBezTo>
                  <a:pt x="9107" y="16011"/>
                  <a:pt x="9113" y="15977"/>
                  <a:pt x="9119" y="15960"/>
                </a:cubicBezTo>
                <a:cubicBezTo>
                  <a:pt x="9130" y="15966"/>
                  <a:pt x="9147" y="15977"/>
                  <a:pt x="9158" y="15983"/>
                </a:cubicBezTo>
                <a:cubicBezTo>
                  <a:pt x="9158" y="15966"/>
                  <a:pt x="9158" y="15949"/>
                  <a:pt x="9158" y="15937"/>
                </a:cubicBezTo>
                <a:cubicBezTo>
                  <a:pt x="9164" y="15932"/>
                  <a:pt x="9181" y="15926"/>
                  <a:pt x="9187" y="15926"/>
                </a:cubicBezTo>
                <a:cubicBezTo>
                  <a:pt x="9187" y="15937"/>
                  <a:pt x="9187" y="15960"/>
                  <a:pt x="9187" y="15977"/>
                </a:cubicBezTo>
                <a:cubicBezTo>
                  <a:pt x="9192" y="15966"/>
                  <a:pt x="9210" y="15943"/>
                  <a:pt x="9215" y="15932"/>
                </a:cubicBezTo>
                <a:cubicBezTo>
                  <a:pt x="9232" y="15926"/>
                  <a:pt x="9244" y="15926"/>
                  <a:pt x="9255" y="15920"/>
                </a:cubicBezTo>
                <a:lnTo>
                  <a:pt x="9255" y="15920"/>
                </a:lnTo>
                <a:cubicBezTo>
                  <a:pt x="9244" y="15932"/>
                  <a:pt x="9227" y="15937"/>
                  <a:pt x="9221" y="15954"/>
                </a:cubicBezTo>
                <a:cubicBezTo>
                  <a:pt x="9227" y="15959"/>
                  <a:pt x="9232" y="15961"/>
                  <a:pt x="9237" y="15961"/>
                </a:cubicBezTo>
                <a:cubicBezTo>
                  <a:pt x="9261" y="15961"/>
                  <a:pt x="9278" y="15913"/>
                  <a:pt x="9306" y="15903"/>
                </a:cubicBezTo>
                <a:cubicBezTo>
                  <a:pt x="9329" y="15909"/>
                  <a:pt x="9363" y="15915"/>
                  <a:pt x="9385" y="15915"/>
                </a:cubicBezTo>
                <a:cubicBezTo>
                  <a:pt x="9374" y="15926"/>
                  <a:pt x="9357" y="15943"/>
                  <a:pt x="9351" y="15954"/>
                </a:cubicBezTo>
                <a:cubicBezTo>
                  <a:pt x="9370" y="15940"/>
                  <a:pt x="9393" y="15930"/>
                  <a:pt x="9416" y="15930"/>
                </a:cubicBezTo>
                <a:cubicBezTo>
                  <a:pt x="9421" y="15930"/>
                  <a:pt x="9426" y="15931"/>
                  <a:pt x="9431" y="15932"/>
                </a:cubicBezTo>
                <a:cubicBezTo>
                  <a:pt x="9419" y="15926"/>
                  <a:pt x="9397" y="15915"/>
                  <a:pt x="9385" y="15909"/>
                </a:cubicBezTo>
                <a:cubicBezTo>
                  <a:pt x="9396" y="15899"/>
                  <a:pt x="9406" y="15895"/>
                  <a:pt x="9416" y="15895"/>
                </a:cubicBezTo>
                <a:cubicBezTo>
                  <a:pt x="9434" y="15895"/>
                  <a:pt x="9450" y="15908"/>
                  <a:pt x="9465" y="15926"/>
                </a:cubicBezTo>
                <a:cubicBezTo>
                  <a:pt x="9471" y="15915"/>
                  <a:pt x="9476" y="15898"/>
                  <a:pt x="9482" y="15886"/>
                </a:cubicBezTo>
                <a:cubicBezTo>
                  <a:pt x="9539" y="15869"/>
                  <a:pt x="9595" y="15858"/>
                  <a:pt x="9646" y="15847"/>
                </a:cubicBezTo>
                <a:lnTo>
                  <a:pt x="9646" y="15847"/>
                </a:lnTo>
                <a:cubicBezTo>
                  <a:pt x="9635" y="15864"/>
                  <a:pt x="9624" y="15881"/>
                  <a:pt x="9607" y="15903"/>
                </a:cubicBezTo>
                <a:cubicBezTo>
                  <a:pt x="9635" y="15892"/>
                  <a:pt x="9652" y="15864"/>
                  <a:pt x="9663" y="15835"/>
                </a:cubicBezTo>
                <a:cubicBezTo>
                  <a:pt x="9675" y="15852"/>
                  <a:pt x="9686" y="15864"/>
                  <a:pt x="9697" y="15875"/>
                </a:cubicBezTo>
                <a:cubicBezTo>
                  <a:pt x="9697" y="15864"/>
                  <a:pt x="9692" y="15847"/>
                  <a:pt x="9686" y="15830"/>
                </a:cubicBezTo>
                <a:cubicBezTo>
                  <a:pt x="9726" y="15830"/>
                  <a:pt x="9760" y="15813"/>
                  <a:pt x="9800" y="15801"/>
                </a:cubicBezTo>
                <a:lnTo>
                  <a:pt x="9800" y="15801"/>
                </a:lnTo>
                <a:cubicBezTo>
                  <a:pt x="9794" y="15807"/>
                  <a:pt x="9794" y="15830"/>
                  <a:pt x="9788" y="15835"/>
                </a:cubicBezTo>
                <a:cubicBezTo>
                  <a:pt x="9800" y="15835"/>
                  <a:pt x="9817" y="15835"/>
                  <a:pt x="9828" y="15830"/>
                </a:cubicBezTo>
                <a:cubicBezTo>
                  <a:pt x="9788" y="15796"/>
                  <a:pt x="9845" y="15779"/>
                  <a:pt x="9873" y="15773"/>
                </a:cubicBezTo>
                <a:cubicBezTo>
                  <a:pt x="9873" y="15773"/>
                  <a:pt x="9873" y="15767"/>
                  <a:pt x="9879" y="15767"/>
                </a:cubicBezTo>
                <a:lnTo>
                  <a:pt x="9885" y="15779"/>
                </a:lnTo>
                <a:cubicBezTo>
                  <a:pt x="9885" y="15779"/>
                  <a:pt x="9885" y="15773"/>
                  <a:pt x="9885" y="15767"/>
                </a:cubicBezTo>
                <a:cubicBezTo>
                  <a:pt x="9924" y="15756"/>
                  <a:pt x="9964" y="15739"/>
                  <a:pt x="9998" y="15722"/>
                </a:cubicBezTo>
                <a:cubicBezTo>
                  <a:pt x="10021" y="15716"/>
                  <a:pt x="10044" y="15711"/>
                  <a:pt x="10066" y="15699"/>
                </a:cubicBezTo>
                <a:cubicBezTo>
                  <a:pt x="10066" y="15693"/>
                  <a:pt x="10072" y="15693"/>
                  <a:pt x="10078" y="15693"/>
                </a:cubicBezTo>
                <a:cubicBezTo>
                  <a:pt x="10083" y="15692"/>
                  <a:pt x="10088" y="15691"/>
                  <a:pt x="10093" y="15691"/>
                </a:cubicBezTo>
                <a:cubicBezTo>
                  <a:pt x="10105" y="15691"/>
                  <a:pt x="10117" y="15695"/>
                  <a:pt x="10129" y="15699"/>
                </a:cubicBezTo>
                <a:cubicBezTo>
                  <a:pt x="10140" y="15682"/>
                  <a:pt x="10146" y="15671"/>
                  <a:pt x="10151" y="15659"/>
                </a:cubicBezTo>
                <a:cubicBezTo>
                  <a:pt x="10157" y="15665"/>
                  <a:pt x="10168" y="15676"/>
                  <a:pt x="10174" y="15688"/>
                </a:cubicBezTo>
                <a:cubicBezTo>
                  <a:pt x="10185" y="15676"/>
                  <a:pt x="10197" y="15676"/>
                  <a:pt x="10208" y="15671"/>
                </a:cubicBezTo>
                <a:lnTo>
                  <a:pt x="10214" y="15671"/>
                </a:lnTo>
                <a:cubicBezTo>
                  <a:pt x="10216" y="15672"/>
                  <a:pt x="10218" y="15672"/>
                  <a:pt x="10220" y="15672"/>
                </a:cubicBezTo>
                <a:cubicBezTo>
                  <a:pt x="10231" y="15672"/>
                  <a:pt x="10243" y="15663"/>
                  <a:pt x="10248" y="15654"/>
                </a:cubicBezTo>
                <a:cubicBezTo>
                  <a:pt x="10255" y="15651"/>
                  <a:pt x="10262" y="15649"/>
                  <a:pt x="10269" y="15646"/>
                </a:cubicBezTo>
                <a:lnTo>
                  <a:pt x="10269" y="15646"/>
                </a:lnTo>
                <a:cubicBezTo>
                  <a:pt x="10269" y="15647"/>
                  <a:pt x="10270" y="15648"/>
                  <a:pt x="10271" y="15648"/>
                </a:cubicBezTo>
                <a:cubicBezTo>
                  <a:pt x="10271" y="15647"/>
                  <a:pt x="10271" y="15647"/>
                  <a:pt x="10271" y="15646"/>
                </a:cubicBezTo>
                <a:lnTo>
                  <a:pt x="10271" y="15646"/>
                </a:lnTo>
                <a:cubicBezTo>
                  <a:pt x="10270" y="15646"/>
                  <a:pt x="10269" y="15646"/>
                  <a:pt x="10269" y="15646"/>
                </a:cubicBezTo>
                <a:lnTo>
                  <a:pt x="10269" y="15646"/>
                </a:lnTo>
                <a:cubicBezTo>
                  <a:pt x="10263" y="15641"/>
                  <a:pt x="10253" y="15636"/>
                  <a:pt x="10253" y="15631"/>
                </a:cubicBezTo>
                <a:cubicBezTo>
                  <a:pt x="10231" y="15642"/>
                  <a:pt x="10202" y="15648"/>
                  <a:pt x="10174" y="15648"/>
                </a:cubicBezTo>
                <a:cubicBezTo>
                  <a:pt x="10202" y="15637"/>
                  <a:pt x="10225" y="15625"/>
                  <a:pt x="10253" y="15620"/>
                </a:cubicBezTo>
                <a:cubicBezTo>
                  <a:pt x="10242" y="15603"/>
                  <a:pt x="10236" y="15591"/>
                  <a:pt x="10231" y="15580"/>
                </a:cubicBezTo>
                <a:cubicBezTo>
                  <a:pt x="10197" y="15603"/>
                  <a:pt x="10151" y="15625"/>
                  <a:pt x="10112" y="15637"/>
                </a:cubicBezTo>
                <a:cubicBezTo>
                  <a:pt x="10106" y="15642"/>
                  <a:pt x="10095" y="15659"/>
                  <a:pt x="10095" y="15665"/>
                </a:cubicBezTo>
                <a:cubicBezTo>
                  <a:pt x="10089" y="15659"/>
                  <a:pt x="10078" y="15648"/>
                  <a:pt x="10072" y="15642"/>
                </a:cubicBezTo>
                <a:cubicBezTo>
                  <a:pt x="10049" y="15659"/>
                  <a:pt x="10032" y="15676"/>
                  <a:pt x="10015" y="15693"/>
                </a:cubicBezTo>
                <a:lnTo>
                  <a:pt x="9981" y="15693"/>
                </a:lnTo>
                <a:cubicBezTo>
                  <a:pt x="9924" y="15693"/>
                  <a:pt x="9868" y="15733"/>
                  <a:pt x="9811" y="15733"/>
                </a:cubicBezTo>
                <a:cubicBezTo>
                  <a:pt x="9953" y="15688"/>
                  <a:pt x="10095" y="15631"/>
                  <a:pt x="10225" y="15552"/>
                </a:cubicBezTo>
                <a:cubicBezTo>
                  <a:pt x="10259" y="15540"/>
                  <a:pt x="10293" y="15523"/>
                  <a:pt x="10327" y="15506"/>
                </a:cubicBezTo>
                <a:cubicBezTo>
                  <a:pt x="10327" y="15518"/>
                  <a:pt x="10333" y="15535"/>
                  <a:pt x="10339" y="15546"/>
                </a:cubicBezTo>
                <a:cubicBezTo>
                  <a:pt x="10350" y="15540"/>
                  <a:pt x="10384" y="15540"/>
                  <a:pt x="10395" y="15535"/>
                </a:cubicBezTo>
                <a:cubicBezTo>
                  <a:pt x="10401" y="15523"/>
                  <a:pt x="10401" y="15512"/>
                  <a:pt x="10407" y="15495"/>
                </a:cubicBezTo>
                <a:lnTo>
                  <a:pt x="10407" y="15495"/>
                </a:lnTo>
                <a:lnTo>
                  <a:pt x="10373" y="15501"/>
                </a:lnTo>
                <a:cubicBezTo>
                  <a:pt x="10384" y="15495"/>
                  <a:pt x="10412" y="15484"/>
                  <a:pt x="10424" y="15478"/>
                </a:cubicBezTo>
                <a:lnTo>
                  <a:pt x="10424" y="15478"/>
                </a:lnTo>
                <a:lnTo>
                  <a:pt x="10412" y="15506"/>
                </a:lnTo>
                <a:cubicBezTo>
                  <a:pt x="10418" y="15512"/>
                  <a:pt x="10429" y="15523"/>
                  <a:pt x="10435" y="15529"/>
                </a:cubicBezTo>
                <a:cubicBezTo>
                  <a:pt x="10458" y="15518"/>
                  <a:pt x="10480" y="15506"/>
                  <a:pt x="10509" y="15495"/>
                </a:cubicBezTo>
                <a:lnTo>
                  <a:pt x="10503" y="15478"/>
                </a:lnTo>
                <a:cubicBezTo>
                  <a:pt x="10492" y="15481"/>
                  <a:pt x="10479" y="15482"/>
                  <a:pt x="10466" y="15482"/>
                </a:cubicBezTo>
                <a:cubicBezTo>
                  <a:pt x="10453" y="15482"/>
                  <a:pt x="10441" y="15481"/>
                  <a:pt x="10429" y="15478"/>
                </a:cubicBezTo>
                <a:cubicBezTo>
                  <a:pt x="10458" y="15478"/>
                  <a:pt x="10480" y="15467"/>
                  <a:pt x="10503" y="15455"/>
                </a:cubicBezTo>
                <a:lnTo>
                  <a:pt x="10520" y="15495"/>
                </a:lnTo>
                <a:cubicBezTo>
                  <a:pt x="10543" y="15489"/>
                  <a:pt x="10566" y="15478"/>
                  <a:pt x="10588" y="15472"/>
                </a:cubicBezTo>
                <a:cubicBezTo>
                  <a:pt x="10571" y="15467"/>
                  <a:pt x="10532" y="15467"/>
                  <a:pt x="10514" y="15467"/>
                </a:cubicBezTo>
                <a:cubicBezTo>
                  <a:pt x="10527" y="15454"/>
                  <a:pt x="10540" y="15447"/>
                  <a:pt x="10555" y="15447"/>
                </a:cubicBezTo>
                <a:cubicBezTo>
                  <a:pt x="10560" y="15447"/>
                  <a:pt x="10566" y="15448"/>
                  <a:pt x="10571" y="15450"/>
                </a:cubicBezTo>
                <a:cubicBezTo>
                  <a:pt x="10617" y="15421"/>
                  <a:pt x="10662" y="15415"/>
                  <a:pt x="10707" y="15393"/>
                </a:cubicBezTo>
                <a:lnTo>
                  <a:pt x="10724" y="15415"/>
                </a:lnTo>
                <a:cubicBezTo>
                  <a:pt x="10730" y="15404"/>
                  <a:pt x="10736" y="15381"/>
                  <a:pt x="10741" y="15370"/>
                </a:cubicBezTo>
                <a:lnTo>
                  <a:pt x="10770" y="15410"/>
                </a:lnTo>
                <a:cubicBezTo>
                  <a:pt x="10781" y="15387"/>
                  <a:pt x="10793" y="15370"/>
                  <a:pt x="10798" y="15353"/>
                </a:cubicBezTo>
                <a:cubicBezTo>
                  <a:pt x="10815" y="15347"/>
                  <a:pt x="10832" y="15347"/>
                  <a:pt x="10849" y="15347"/>
                </a:cubicBezTo>
                <a:cubicBezTo>
                  <a:pt x="10832" y="15359"/>
                  <a:pt x="10815" y="15376"/>
                  <a:pt x="10810" y="15398"/>
                </a:cubicBezTo>
                <a:cubicBezTo>
                  <a:pt x="10821" y="15393"/>
                  <a:pt x="10844" y="15381"/>
                  <a:pt x="10855" y="15370"/>
                </a:cubicBezTo>
                <a:cubicBezTo>
                  <a:pt x="10861" y="15381"/>
                  <a:pt x="10866" y="15398"/>
                  <a:pt x="10872" y="15404"/>
                </a:cubicBezTo>
                <a:cubicBezTo>
                  <a:pt x="10872" y="15393"/>
                  <a:pt x="10878" y="15370"/>
                  <a:pt x="10883" y="15359"/>
                </a:cubicBezTo>
                <a:cubicBezTo>
                  <a:pt x="10893" y="15359"/>
                  <a:pt x="10914" y="15350"/>
                  <a:pt x="10930" y="15350"/>
                </a:cubicBezTo>
                <a:cubicBezTo>
                  <a:pt x="10942" y="15350"/>
                  <a:pt x="10951" y="15356"/>
                  <a:pt x="10946" y="15376"/>
                </a:cubicBezTo>
                <a:cubicBezTo>
                  <a:pt x="10900" y="15421"/>
                  <a:pt x="10798" y="15404"/>
                  <a:pt x="10770" y="15478"/>
                </a:cubicBezTo>
                <a:cubicBezTo>
                  <a:pt x="10770" y="15472"/>
                  <a:pt x="10764" y="15455"/>
                  <a:pt x="10764" y="15450"/>
                </a:cubicBezTo>
                <a:cubicBezTo>
                  <a:pt x="10600" y="15501"/>
                  <a:pt x="10441" y="15569"/>
                  <a:pt x="10276" y="15614"/>
                </a:cubicBezTo>
                <a:cubicBezTo>
                  <a:pt x="10271" y="15625"/>
                  <a:pt x="10271" y="15635"/>
                  <a:pt x="10271" y="15646"/>
                </a:cubicBezTo>
                <a:lnTo>
                  <a:pt x="10271" y="15646"/>
                </a:lnTo>
                <a:cubicBezTo>
                  <a:pt x="10405" y="15601"/>
                  <a:pt x="10544" y="15583"/>
                  <a:pt x="10673" y="15535"/>
                </a:cubicBezTo>
                <a:cubicBezTo>
                  <a:pt x="10690" y="15514"/>
                  <a:pt x="10714" y="15511"/>
                  <a:pt x="10738" y="15511"/>
                </a:cubicBezTo>
                <a:cubicBezTo>
                  <a:pt x="10747" y="15511"/>
                  <a:pt x="10756" y="15512"/>
                  <a:pt x="10764" y="15512"/>
                </a:cubicBezTo>
                <a:cubicBezTo>
                  <a:pt x="10804" y="15489"/>
                  <a:pt x="10844" y="15472"/>
                  <a:pt x="10883" y="15455"/>
                </a:cubicBezTo>
                <a:cubicBezTo>
                  <a:pt x="10883" y="15455"/>
                  <a:pt x="10895" y="15444"/>
                  <a:pt x="10900" y="15438"/>
                </a:cubicBezTo>
                <a:lnTo>
                  <a:pt x="10963" y="15438"/>
                </a:lnTo>
                <a:cubicBezTo>
                  <a:pt x="10980" y="15427"/>
                  <a:pt x="10991" y="15415"/>
                  <a:pt x="11008" y="15404"/>
                </a:cubicBezTo>
                <a:cubicBezTo>
                  <a:pt x="11014" y="15410"/>
                  <a:pt x="11031" y="15415"/>
                  <a:pt x="11036" y="15415"/>
                </a:cubicBezTo>
                <a:lnTo>
                  <a:pt x="11031" y="15398"/>
                </a:lnTo>
                <a:cubicBezTo>
                  <a:pt x="11059" y="15393"/>
                  <a:pt x="11088" y="15381"/>
                  <a:pt x="11116" y="15370"/>
                </a:cubicBezTo>
                <a:cubicBezTo>
                  <a:pt x="11116" y="15370"/>
                  <a:pt x="11122" y="15381"/>
                  <a:pt x="11127" y="15381"/>
                </a:cubicBezTo>
                <a:cubicBezTo>
                  <a:pt x="11127" y="15376"/>
                  <a:pt x="11139" y="15364"/>
                  <a:pt x="11139" y="15353"/>
                </a:cubicBezTo>
                <a:cubicBezTo>
                  <a:pt x="11201" y="15353"/>
                  <a:pt x="11241" y="15296"/>
                  <a:pt x="11303" y="15296"/>
                </a:cubicBezTo>
                <a:cubicBezTo>
                  <a:pt x="11366" y="15223"/>
                  <a:pt x="11462" y="15223"/>
                  <a:pt x="11536" y="15172"/>
                </a:cubicBezTo>
                <a:cubicBezTo>
                  <a:pt x="11536" y="15160"/>
                  <a:pt x="11541" y="15143"/>
                  <a:pt x="11541" y="15137"/>
                </a:cubicBezTo>
                <a:cubicBezTo>
                  <a:pt x="11547" y="15137"/>
                  <a:pt x="11564" y="15149"/>
                  <a:pt x="11570" y="15149"/>
                </a:cubicBezTo>
                <a:cubicBezTo>
                  <a:pt x="11666" y="15098"/>
                  <a:pt x="11780" y="15075"/>
                  <a:pt x="11859" y="15001"/>
                </a:cubicBezTo>
                <a:cubicBezTo>
                  <a:pt x="11854" y="14996"/>
                  <a:pt x="11848" y="14984"/>
                  <a:pt x="11848" y="14979"/>
                </a:cubicBezTo>
                <a:cubicBezTo>
                  <a:pt x="11802" y="15001"/>
                  <a:pt x="11757" y="15030"/>
                  <a:pt x="11717" y="15058"/>
                </a:cubicBezTo>
                <a:cubicBezTo>
                  <a:pt x="11712" y="15052"/>
                  <a:pt x="11700" y="15052"/>
                  <a:pt x="11695" y="15052"/>
                </a:cubicBezTo>
                <a:cubicBezTo>
                  <a:pt x="11632" y="15098"/>
                  <a:pt x="11553" y="15120"/>
                  <a:pt x="11479" y="15149"/>
                </a:cubicBezTo>
                <a:cubicBezTo>
                  <a:pt x="11479" y="15154"/>
                  <a:pt x="11479" y="15172"/>
                  <a:pt x="11473" y="15177"/>
                </a:cubicBezTo>
                <a:cubicBezTo>
                  <a:pt x="11456" y="15177"/>
                  <a:pt x="11434" y="15177"/>
                  <a:pt x="11411" y="15183"/>
                </a:cubicBezTo>
                <a:cubicBezTo>
                  <a:pt x="11405" y="15194"/>
                  <a:pt x="11400" y="15211"/>
                  <a:pt x="11394" y="15223"/>
                </a:cubicBezTo>
                <a:cubicBezTo>
                  <a:pt x="11388" y="15217"/>
                  <a:pt x="11377" y="15206"/>
                  <a:pt x="11377" y="15200"/>
                </a:cubicBezTo>
                <a:cubicBezTo>
                  <a:pt x="11366" y="15206"/>
                  <a:pt x="11354" y="15223"/>
                  <a:pt x="11349" y="15228"/>
                </a:cubicBezTo>
                <a:cubicBezTo>
                  <a:pt x="11337" y="15217"/>
                  <a:pt x="11320" y="15211"/>
                  <a:pt x="11309" y="15200"/>
                </a:cubicBezTo>
                <a:lnTo>
                  <a:pt x="11309" y="15200"/>
                </a:lnTo>
                <a:cubicBezTo>
                  <a:pt x="11315" y="15206"/>
                  <a:pt x="11320" y="15223"/>
                  <a:pt x="11326" y="15228"/>
                </a:cubicBezTo>
                <a:cubicBezTo>
                  <a:pt x="11201" y="15274"/>
                  <a:pt x="11076" y="15319"/>
                  <a:pt x="10957" y="15370"/>
                </a:cubicBezTo>
                <a:cubicBezTo>
                  <a:pt x="10957" y="15347"/>
                  <a:pt x="10957" y="15319"/>
                  <a:pt x="10957" y="15296"/>
                </a:cubicBezTo>
                <a:cubicBezTo>
                  <a:pt x="10957" y="15302"/>
                  <a:pt x="10968" y="15325"/>
                  <a:pt x="10968" y="15330"/>
                </a:cubicBezTo>
                <a:cubicBezTo>
                  <a:pt x="11031" y="15313"/>
                  <a:pt x="11088" y="15279"/>
                  <a:pt x="11144" y="15257"/>
                </a:cubicBezTo>
                <a:cubicBezTo>
                  <a:pt x="11139" y="15251"/>
                  <a:pt x="11127" y="15240"/>
                  <a:pt x="11122" y="15234"/>
                </a:cubicBezTo>
                <a:cubicBezTo>
                  <a:pt x="11195" y="15189"/>
                  <a:pt x="11280" y="15149"/>
                  <a:pt x="11360" y="15120"/>
                </a:cubicBezTo>
                <a:lnTo>
                  <a:pt x="11360" y="15120"/>
                </a:lnTo>
                <a:cubicBezTo>
                  <a:pt x="11354" y="15149"/>
                  <a:pt x="11332" y="15160"/>
                  <a:pt x="11309" y="15172"/>
                </a:cubicBezTo>
                <a:lnTo>
                  <a:pt x="11309" y="15177"/>
                </a:lnTo>
                <a:cubicBezTo>
                  <a:pt x="11326" y="15172"/>
                  <a:pt x="11343" y="15166"/>
                  <a:pt x="11366" y="15160"/>
                </a:cubicBezTo>
                <a:cubicBezTo>
                  <a:pt x="11366" y="15143"/>
                  <a:pt x="11366" y="15120"/>
                  <a:pt x="11366" y="15103"/>
                </a:cubicBezTo>
                <a:cubicBezTo>
                  <a:pt x="11388" y="15103"/>
                  <a:pt x="11388" y="15126"/>
                  <a:pt x="11400" y="15143"/>
                </a:cubicBezTo>
                <a:cubicBezTo>
                  <a:pt x="11434" y="15120"/>
                  <a:pt x="11468" y="15103"/>
                  <a:pt x="11502" y="15081"/>
                </a:cubicBezTo>
                <a:cubicBezTo>
                  <a:pt x="11485" y="15081"/>
                  <a:pt x="11462" y="15081"/>
                  <a:pt x="11439" y="15086"/>
                </a:cubicBezTo>
                <a:cubicBezTo>
                  <a:pt x="11475" y="15073"/>
                  <a:pt x="11514" y="15029"/>
                  <a:pt x="11553" y="15029"/>
                </a:cubicBezTo>
                <a:cubicBezTo>
                  <a:pt x="11564" y="15029"/>
                  <a:pt x="11576" y="15032"/>
                  <a:pt x="11587" y="15041"/>
                </a:cubicBezTo>
                <a:cubicBezTo>
                  <a:pt x="11610" y="15030"/>
                  <a:pt x="11638" y="15013"/>
                  <a:pt x="11661" y="15001"/>
                </a:cubicBezTo>
                <a:lnTo>
                  <a:pt x="11661" y="15001"/>
                </a:lnTo>
                <a:cubicBezTo>
                  <a:pt x="11644" y="15007"/>
                  <a:pt x="11627" y="15013"/>
                  <a:pt x="11615" y="15013"/>
                </a:cubicBezTo>
                <a:lnTo>
                  <a:pt x="11610" y="15007"/>
                </a:lnTo>
                <a:lnTo>
                  <a:pt x="11678" y="14962"/>
                </a:lnTo>
                <a:cubicBezTo>
                  <a:pt x="11678" y="14970"/>
                  <a:pt x="11684" y="14979"/>
                  <a:pt x="11687" y="14985"/>
                </a:cubicBezTo>
                <a:lnTo>
                  <a:pt x="11687" y="14985"/>
                </a:lnTo>
                <a:cubicBezTo>
                  <a:pt x="11681" y="14960"/>
                  <a:pt x="11702" y="14950"/>
                  <a:pt x="11729" y="14945"/>
                </a:cubicBezTo>
                <a:cubicBezTo>
                  <a:pt x="11729" y="14956"/>
                  <a:pt x="11729" y="14973"/>
                  <a:pt x="11729" y="14979"/>
                </a:cubicBezTo>
                <a:cubicBezTo>
                  <a:pt x="11797" y="14933"/>
                  <a:pt x="11871" y="14899"/>
                  <a:pt x="11939" y="14859"/>
                </a:cubicBezTo>
                <a:lnTo>
                  <a:pt x="11939" y="14859"/>
                </a:lnTo>
                <a:cubicBezTo>
                  <a:pt x="11927" y="14865"/>
                  <a:pt x="11910" y="14871"/>
                  <a:pt x="11899" y="14876"/>
                </a:cubicBezTo>
                <a:lnTo>
                  <a:pt x="11882" y="14854"/>
                </a:lnTo>
                <a:cubicBezTo>
                  <a:pt x="11910" y="14837"/>
                  <a:pt x="11933" y="14825"/>
                  <a:pt x="11961" y="14814"/>
                </a:cubicBezTo>
                <a:cubicBezTo>
                  <a:pt x="11961" y="14820"/>
                  <a:pt x="11967" y="14837"/>
                  <a:pt x="11967" y="14842"/>
                </a:cubicBezTo>
                <a:cubicBezTo>
                  <a:pt x="12052" y="14803"/>
                  <a:pt x="12143" y="14757"/>
                  <a:pt x="12222" y="14695"/>
                </a:cubicBezTo>
                <a:lnTo>
                  <a:pt x="12222" y="14695"/>
                </a:lnTo>
                <a:cubicBezTo>
                  <a:pt x="12171" y="14712"/>
                  <a:pt x="12132" y="14746"/>
                  <a:pt x="12075" y="14757"/>
                </a:cubicBezTo>
                <a:cubicBezTo>
                  <a:pt x="12137" y="14706"/>
                  <a:pt x="12205" y="14667"/>
                  <a:pt x="12279" y="14632"/>
                </a:cubicBezTo>
                <a:cubicBezTo>
                  <a:pt x="12285" y="14638"/>
                  <a:pt x="12290" y="14638"/>
                  <a:pt x="12302" y="14638"/>
                </a:cubicBezTo>
                <a:cubicBezTo>
                  <a:pt x="12305" y="14639"/>
                  <a:pt x="12308" y="14639"/>
                  <a:pt x="12311" y="14639"/>
                </a:cubicBezTo>
                <a:cubicBezTo>
                  <a:pt x="12331" y="14639"/>
                  <a:pt x="12350" y="14625"/>
                  <a:pt x="12370" y="14610"/>
                </a:cubicBezTo>
                <a:cubicBezTo>
                  <a:pt x="12363" y="14606"/>
                  <a:pt x="12355" y="14605"/>
                  <a:pt x="12347" y="14605"/>
                </a:cubicBezTo>
                <a:cubicBezTo>
                  <a:pt x="12330" y="14605"/>
                  <a:pt x="12312" y="14612"/>
                  <a:pt x="12296" y="14615"/>
                </a:cubicBezTo>
                <a:cubicBezTo>
                  <a:pt x="12324" y="14593"/>
                  <a:pt x="12353" y="14576"/>
                  <a:pt x="12381" y="14559"/>
                </a:cubicBezTo>
                <a:cubicBezTo>
                  <a:pt x="12387" y="14570"/>
                  <a:pt x="12393" y="14581"/>
                  <a:pt x="12393" y="14593"/>
                </a:cubicBezTo>
                <a:cubicBezTo>
                  <a:pt x="12415" y="14576"/>
                  <a:pt x="12444" y="14559"/>
                  <a:pt x="12466" y="14547"/>
                </a:cubicBezTo>
                <a:cubicBezTo>
                  <a:pt x="12444" y="14547"/>
                  <a:pt x="12427" y="14542"/>
                  <a:pt x="12404" y="14542"/>
                </a:cubicBezTo>
                <a:cubicBezTo>
                  <a:pt x="12444" y="14519"/>
                  <a:pt x="12483" y="14496"/>
                  <a:pt x="12523" y="14479"/>
                </a:cubicBezTo>
                <a:cubicBezTo>
                  <a:pt x="12534" y="14491"/>
                  <a:pt x="12551" y="14502"/>
                  <a:pt x="12563" y="14513"/>
                </a:cubicBezTo>
                <a:cubicBezTo>
                  <a:pt x="12580" y="14434"/>
                  <a:pt x="12688" y="14417"/>
                  <a:pt x="12727" y="14349"/>
                </a:cubicBezTo>
                <a:lnTo>
                  <a:pt x="12727" y="14349"/>
                </a:lnTo>
                <a:cubicBezTo>
                  <a:pt x="12716" y="14354"/>
                  <a:pt x="12699" y="14372"/>
                  <a:pt x="12693" y="14377"/>
                </a:cubicBezTo>
                <a:cubicBezTo>
                  <a:pt x="12688" y="14372"/>
                  <a:pt x="12676" y="14360"/>
                  <a:pt x="12676" y="14354"/>
                </a:cubicBezTo>
                <a:cubicBezTo>
                  <a:pt x="12688" y="14349"/>
                  <a:pt x="12710" y="14343"/>
                  <a:pt x="12722" y="14337"/>
                </a:cubicBezTo>
                <a:cubicBezTo>
                  <a:pt x="12727" y="14326"/>
                  <a:pt x="12733" y="14315"/>
                  <a:pt x="12739" y="14303"/>
                </a:cubicBezTo>
                <a:cubicBezTo>
                  <a:pt x="12744" y="14315"/>
                  <a:pt x="12756" y="14337"/>
                  <a:pt x="12756" y="14349"/>
                </a:cubicBezTo>
                <a:cubicBezTo>
                  <a:pt x="12784" y="14332"/>
                  <a:pt x="12812" y="14315"/>
                  <a:pt x="12818" y="14281"/>
                </a:cubicBezTo>
                <a:cubicBezTo>
                  <a:pt x="12852" y="14264"/>
                  <a:pt x="12880" y="14247"/>
                  <a:pt x="12915" y="14235"/>
                </a:cubicBezTo>
                <a:cubicBezTo>
                  <a:pt x="12915" y="14230"/>
                  <a:pt x="12926" y="14213"/>
                  <a:pt x="12926" y="14207"/>
                </a:cubicBezTo>
                <a:cubicBezTo>
                  <a:pt x="12966" y="14190"/>
                  <a:pt x="13000" y="14167"/>
                  <a:pt x="13028" y="14139"/>
                </a:cubicBezTo>
                <a:lnTo>
                  <a:pt x="13028" y="14139"/>
                </a:lnTo>
                <a:cubicBezTo>
                  <a:pt x="13028" y="14150"/>
                  <a:pt x="13022" y="14173"/>
                  <a:pt x="13022" y="14184"/>
                </a:cubicBezTo>
                <a:cubicBezTo>
                  <a:pt x="13034" y="14139"/>
                  <a:pt x="13079" y="14116"/>
                  <a:pt x="13090" y="14071"/>
                </a:cubicBezTo>
                <a:lnTo>
                  <a:pt x="13090" y="14071"/>
                </a:lnTo>
                <a:cubicBezTo>
                  <a:pt x="13056" y="14093"/>
                  <a:pt x="13022" y="14111"/>
                  <a:pt x="12988" y="14128"/>
                </a:cubicBezTo>
                <a:cubicBezTo>
                  <a:pt x="13079" y="14042"/>
                  <a:pt x="13181" y="13957"/>
                  <a:pt x="13283" y="13884"/>
                </a:cubicBezTo>
                <a:lnTo>
                  <a:pt x="13283" y="13884"/>
                </a:lnTo>
                <a:cubicBezTo>
                  <a:pt x="13272" y="13906"/>
                  <a:pt x="13255" y="13918"/>
                  <a:pt x="13238" y="13940"/>
                </a:cubicBezTo>
                <a:cubicBezTo>
                  <a:pt x="13243" y="13943"/>
                  <a:pt x="13248" y="13944"/>
                  <a:pt x="13254" y="13944"/>
                </a:cubicBezTo>
                <a:cubicBezTo>
                  <a:pt x="13271" y="13944"/>
                  <a:pt x="13289" y="13932"/>
                  <a:pt x="13306" y="13923"/>
                </a:cubicBezTo>
                <a:cubicBezTo>
                  <a:pt x="13317" y="13906"/>
                  <a:pt x="13334" y="13884"/>
                  <a:pt x="13346" y="13867"/>
                </a:cubicBezTo>
                <a:cubicBezTo>
                  <a:pt x="13351" y="13867"/>
                  <a:pt x="13363" y="13872"/>
                  <a:pt x="13368" y="13878"/>
                </a:cubicBezTo>
                <a:cubicBezTo>
                  <a:pt x="13364" y="13856"/>
                  <a:pt x="13411" y="13799"/>
                  <a:pt x="13438" y="13799"/>
                </a:cubicBezTo>
                <a:cubicBezTo>
                  <a:pt x="13445" y="13799"/>
                  <a:pt x="13451" y="13804"/>
                  <a:pt x="13454" y="13815"/>
                </a:cubicBezTo>
                <a:cubicBezTo>
                  <a:pt x="13385" y="13912"/>
                  <a:pt x="13266" y="13969"/>
                  <a:pt x="13198" y="14071"/>
                </a:cubicBezTo>
                <a:lnTo>
                  <a:pt x="13176" y="14071"/>
                </a:lnTo>
                <a:cubicBezTo>
                  <a:pt x="13124" y="14122"/>
                  <a:pt x="13062" y="14162"/>
                  <a:pt x="13005" y="14201"/>
                </a:cubicBezTo>
                <a:cubicBezTo>
                  <a:pt x="13011" y="14218"/>
                  <a:pt x="13028" y="14247"/>
                  <a:pt x="13034" y="14258"/>
                </a:cubicBezTo>
                <a:cubicBezTo>
                  <a:pt x="13062" y="14235"/>
                  <a:pt x="13096" y="14207"/>
                  <a:pt x="13090" y="14162"/>
                </a:cubicBezTo>
                <a:cubicBezTo>
                  <a:pt x="13107" y="14150"/>
                  <a:pt x="13119" y="14145"/>
                  <a:pt x="13136" y="14139"/>
                </a:cubicBezTo>
                <a:cubicBezTo>
                  <a:pt x="13138" y="14139"/>
                  <a:pt x="13140" y="14139"/>
                  <a:pt x="13142" y="14139"/>
                </a:cubicBezTo>
                <a:cubicBezTo>
                  <a:pt x="13177" y="14139"/>
                  <a:pt x="13194" y="14093"/>
                  <a:pt x="13215" y="14076"/>
                </a:cubicBezTo>
                <a:lnTo>
                  <a:pt x="13232" y="14111"/>
                </a:lnTo>
                <a:cubicBezTo>
                  <a:pt x="13232" y="14099"/>
                  <a:pt x="13227" y="14082"/>
                  <a:pt x="13227" y="14071"/>
                </a:cubicBezTo>
                <a:cubicBezTo>
                  <a:pt x="13244" y="14071"/>
                  <a:pt x="13272" y="14065"/>
                  <a:pt x="13295" y="14065"/>
                </a:cubicBezTo>
                <a:cubicBezTo>
                  <a:pt x="13300" y="14048"/>
                  <a:pt x="13300" y="14031"/>
                  <a:pt x="13300" y="14014"/>
                </a:cubicBezTo>
                <a:cubicBezTo>
                  <a:pt x="13312" y="14020"/>
                  <a:pt x="13334" y="14020"/>
                  <a:pt x="13346" y="14025"/>
                </a:cubicBezTo>
                <a:cubicBezTo>
                  <a:pt x="13340" y="14020"/>
                  <a:pt x="13329" y="14008"/>
                  <a:pt x="13323" y="14008"/>
                </a:cubicBezTo>
                <a:cubicBezTo>
                  <a:pt x="13343" y="13993"/>
                  <a:pt x="13364" y="13973"/>
                  <a:pt x="13392" y="13973"/>
                </a:cubicBezTo>
                <a:cubicBezTo>
                  <a:pt x="13395" y="13973"/>
                  <a:pt x="13399" y="13974"/>
                  <a:pt x="13402" y="13974"/>
                </a:cubicBezTo>
                <a:cubicBezTo>
                  <a:pt x="13397" y="13969"/>
                  <a:pt x="13385" y="13963"/>
                  <a:pt x="13385" y="13957"/>
                </a:cubicBezTo>
                <a:cubicBezTo>
                  <a:pt x="13454" y="13906"/>
                  <a:pt x="13505" y="13838"/>
                  <a:pt x="13573" y="13781"/>
                </a:cubicBezTo>
                <a:lnTo>
                  <a:pt x="13578" y="13810"/>
                </a:lnTo>
                <a:cubicBezTo>
                  <a:pt x="13573" y="13759"/>
                  <a:pt x="13635" y="13696"/>
                  <a:pt x="13686" y="13696"/>
                </a:cubicBezTo>
                <a:cubicBezTo>
                  <a:pt x="13709" y="13691"/>
                  <a:pt x="13697" y="13662"/>
                  <a:pt x="13709" y="13651"/>
                </a:cubicBezTo>
                <a:cubicBezTo>
                  <a:pt x="13749" y="13611"/>
                  <a:pt x="13777" y="13571"/>
                  <a:pt x="13771" y="13509"/>
                </a:cubicBezTo>
                <a:lnTo>
                  <a:pt x="13771" y="13509"/>
                </a:lnTo>
                <a:cubicBezTo>
                  <a:pt x="13777" y="13515"/>
                  <a:pt x="13794" y="13526"/>
                  <a:pt x="13800" y="13537"/>
                </a:cubicBezTo>
                <a:cubicBezTo>
                  <a:pt x="13794" y="13526"/>
                  <a:pt x="13788" y="13503"/>
                  <a:pt x="13783" y="13498"/>
                </a:cubicBezTo>
                <a:cubicBezTo>
                  <a:pt x="13805" y="13492"/>
                  <a:pt x="13845" y="13503"/>
                  <a:pt x="13839" y="13469"/>
                </a:cubicBezTo>
                <a:cubicBezTo>
                  <a:pt x="13868" y="13441"/>
                  <a:pt x="13890" y="13418"/>
                  <a:pt x="13919" y="13396"/>
                </a:cubicBezTo>
                <a:lnTo>
                  <a:pt x="13919" y="13396"/>
                </a:lnTo>
                <a:cubicBezTo>
                  <a:pt x="13879" y="13407"/>
                  <a:pt x="13845" y="13430"/>
                  <a:pt x="13811" y="13452"/>
                </a:cubicBezTo>
                <a:cubicBezTo>
                  <a:pt x="13817" y="13464"/>
                  <a:pt x="13828" y="13475"/>
                  <a:pt x="13834" y="13486"/>
                </a:cubicBezTo>
                <a:cubicBezTo>
                  <a:pt x="13824" y="13484"/>
                  <a:pt x="13815" y="13482"/>
                  <a:pt x="13807" y="13482"/>
                </a:cubicBezTo>
                <a:cubicBezTo>
                  <a:pt x="13783" y="13482"/>
                  <a:pt x="13768" y="13495"/>
                  <a:pt x="13760" y="13520"/>
                </a:cubicBezTo>
                <a:lnTo>
                  <a:pt x="13743" y="13498"/>
                </a:lnTo>
                <a:lnTo>
                  <a:pt x="13743" y="13498"/>
                </a:lnTo>
                <a:cubicBezTo>
                  <a:pt x="13754" y="13532"/>
                  <a:pt x="13754" y="13566"/>
                  <a:pt x="13749" y="13600"/>
                </a:cubicBezTo>
                <a:cubicBezTo>
                  <a:pt x="13740" y="13602"/>
                  <a:pt x="13732" y="13603"/>
                  <a:pt x="13725" y="13603"/>
                </a:cubicBezTo>
                <a:cubicBezTo>
                  <a:pt x="13691" y="13603"/>
                  <a:pt x="13663" y="13584"/>
                  <a:pt x="13635" y="13566"/>
                </a:cubicBezTo>
                <a:cubicBezTo>
                  <a:pt x="13601" y="13589"/>
                  <a:pt x="13573" y="13611"/>
                  <a:pt x="13539" y="13640"/>
                </a:cubicBezTo>
                <a:cubicBezTo>
                  <a:pt x="13675" y="13486"/>
                  <a:pt x="13805" y="13333"/>
                  <a:pt x="13953" y="13186"/>
                </a:cubicBezTo>
                <a:cubicBezTo>
                  <a:pt x="13953" y="13197"/>
                  <a:pt x="13953" y="13214"/>
                  <a:pt x="13953" y="13225"/>
                </a:cubicBezTo>
                <a:cubicBezTo>
                  <a:pt x="13958" y="13220"/>
                  <a:pt x="13964" y="13220"/>
                  <a:pt x="13970" y="13214"/>
                </a:cubicBezTo>
                <a:cubicBezTo>
                  <a:pt x="13947" y="13180"/>
                  <a:pt x="13947" y="13152"/>
                  <a:pt x="13993" y="13140"/>
                </a:cubicBezTo>
                <a:lnTo>
                  <a:pt x="13993" y="13140"/>
                </a:lnTo>
                <a:cubicBezTo>
                  <a:pt x="13993" y="13157"/>
                  <a:pt x="13987" y="13180"/>
                  <a:pt x="13987" y="13191"/>
                </a:cubicBezTo>
                <a:lnTo>
                  <a:pt x="14010" y="13163"/>
                </a:lnTo>
                <a:cubicBezTo>
                  <a:pt x="13998" y="13152"/>
                  <a:pt x="13993" y="13140"/>
                  <a:pt x="13993" y="13129"/>
                </a:cubicBezTo>
                <a:cubicBezTo>
                  <a:pt x="14027" y="13078"/>
                  <a:pt x="14072" y="13038"/>
                  <a:pt x="14112" y="12987"/>
                </a:cubicBezTo>
                <a:cubicBezTo>
                  <a:pt x="14168" y="12942"/>
                  <a:pt x="14197" y="12828"/>
                  <a:pt x="14282" y="12828"/>
                </a:cubicBezTo>
                <a:cubicBezTo>
                  <a:pt x="14305" y="12800"/>
                  <a:pt x="14333" y="12777"/>
                  <a:pt x="14361" y="12754"/>
                </a:cubicBezTo>
                <a:cubicBezTo>
                  <a:pt x="14361" y="12749"/>
                  <a:pt x="14367" y="12732"/>
                  <a:pt x="14367" y="12726"/>
                </a:cubicBezTo>
                <a:cubicBezTo>
                  <a:pt x="14395" y="12715"/>
                  <a:pt x="14407" y="12686"/>
                  <a:pt x="14390" y="12658"/>
                </a:cubicBezTo>
                <a:lnTo>
                  <a:pt x="14390" y="12658"/>
                </a:lnTo>
                <a:cubicBezTo>
                  <a:pt x="14373" y="12675"/>
                  <a:pt x="14361" y="12692"/>
                  <a:pt x="14350" y="12709"/>
                </a:cubicBezTo>
                <a:cubicBezTo>
                  <a:pt x="14361" y="12681"/>
                  <a:pt x="14378" y="12652"/>
                  <a:pt x="14395" y="12624"/>
                </a:cubicBezTo>
                <a:cubicBezTo>
                  <a:pt x="14401" y="12635"/>
                  <a:pt x="14412" y="12652"/>
                  <a:pt x="14418" y="12658"/>
                </a:cubicBezTo>
                <a:cubicBezTo>
                  <a:pt x="14424" y="12647"/>
                  <a:pt x="14429" y="12624"/>
                  <a:pt x="14435" y="12607"/>
                </a:cubicBezTo>
                <a:cubicBezTo>
                  <a:pt x="14446" y="12624"/>
                  <a:pt x="14463" y="12635"/>
                  <a:pt x="14475" y="12652"/>
                </a:cubicBezTo>
                <a:cubicBezTo>
                  <a:pt x="14463" y="12669"/>
                  <a:pt x="14452" y="12686"/>
                  <a:pt x="14441" y="12703"/>
                </a:cubicBezTo>
                <a:lnTo>
                  <a:pt x="14424" y="12709"/>
                </a:lnTo>
                <a:cubicBezTo>
                  <a:pt x="14395" y="12749"/>
                  <a:pt x="14373" y="12789"/>
                  <a:pt x="14356" y="12840"/>
                </a:cubicBezTo>
                <a:cubicBezTo>
                  <a:pt x="14344" y="12840"/>
                  <a:pt x="14322" y="12851"/>
                  <a:pt x="14310" y="12851"/>
                </a:cubicBezTo>
                <a:cubicBezTo>
                  <a:pt x="14316" y="12862"/>
                  <a:pt x="14333" y="12874"/>
                  <a:pt x="14339" y="12885"/>
                </a:cubicBezTo>
                <a:cubicBezTo>
                  <a:pt x="14412" y="12845"/>
                  <a:pt x="14446" y="12760"/>
                  <a:pt x="14503" y="12698"/>
                </a:cubicBezTo>
                <a:lnTo>
                  <a:pt x="14515" y="12720"/>
                </a:lnTo>
                <a:cubicBezTo>
                  <a:pt x="14515" y="12709"/>
                  <a:pt x="14509" y="12698"/>
                  <a:pt x="14503" y="12692"/>
                </a:cubicBezTo>
                <a:cubicBezTo>
                  <a:pt x="14532" y="12658"/>
                  <a:pt x="14560" y="12624"/>
                  <a:pt x="14571" y="12584"/>
                </a:cubicBezTo>
                <a:cubicBezTo>
                  <a:pt x="14600" y="12562"/>
                  <a:pt x="14617" y="12539"/>
                  <a:pt x="14605" y="12505"/>
                </a:cubicBezTo>
                <a:lnTo>
                  <a:pt x="14605" y="12505"/>
                </a:lnTo>
                <a:cubicBezTo>
                  <a:pt x="14611" y="12510"/>
                  <a:pt x="14628" y="12516"/>
                  <a:pt x="14639" y="12516"/>
                </a:cubicBezTo>
                <a:cubicBezTo>
                  <a:pt x="14628" y="12510"/>
                  <a:pt x="14617" y="12493"/>
                  <a:pt x="14605" y="12488"/>
                </a:cubicBezTo>
                <a:cubicBezTo>
                  <a:pt x="14622" y="12482"/>
                  <a:pt x="14645" y="12471"/>
                  <a:pt x="14656" y="12465"/>
                </a:cubicBezTo>
                <a:cubicBezTo>
                  <a:pt x="14656" y="12459"/>
                  <a:pt x="14651" y="12454"/>
                  <a:pt x="14645" y="12448"/>
                </a:cubicBezTo>
                <a:cubicBezTo>
                  <a:pt x="14611" y="12476"/>
                  <a:pt x="14554" y="12510"/>
                  <a:pt x="14566" y="12567"/>
                </a:cubicBezTo>
                <a:cubicBezTo>
                  <a:pt x="14554" y="12573"/>
                  <a:pt x="14532" y="12579"/>
                  <a:pt x="14520" y="12579"/>
                </a:cubicBezTo>
                <a:cubicBezTo>
                  <a:pt x="14509" y="12607"/>
                  <a:pt x="14492" y="12630"/>
                  <a:pt x="14480" y="12652"/>
                </a:cubicBezTo>
                <a:cubicBezTo>
                  <a:pt x="14469" y="12635"/>
                  <a:pt x="14452" y="12607"/>
                  <a:pt x="14446" y="12596"/>
                </a:cubicBezTo>
                <a:cubicBezTo>
                  <a:pt x="14452" y="12590"/>
                  <a:pt x="14475" y="12584"/>
                  <a:pt x="14486" y="12579"/>
                </a:cubicBezTo>
                <a:cubicBezTo>
                  <a:pt x="14475" y="12567"/>
                  <a:pt x="14463" y="12562"/>
                  <a:pt x="14452" y="12550"/>
                </a:cubicBezTo>
                <a:cubicBezTo>
                  <a:pt x="14452" y="12545"/>
                  <a:pt x="14458" y="12528"/>
                  <a:pt x="14463" y="12522"/>
                </a:cubicBezTo>
                <a:cubicBezTo>
                  <a:pt x="14469" y="12533"/>
                  <a:pt x="14486" y="12550"/>
                  <a:pt x="14498" y="12556"/>
                </a:cubicBezTo>
                <a:cubicBezTo>
                  <a:pt x="14498" y="12539"/>
                  <a:pt x="14492" y="12522"/>
                  <a:pt x="14486" y="12505"/>
                </a:cubicBezTo>
                <a:cubicBezTo>
                  <a:pt x="14492" y="12493"/>
                  <a:pt x="14498" y="12482"/>
                  <a:pt x="14503" y="12465"/>
                </a:cubicBezTo>
                <a:lnTo>
                  <a:pt x="14503" y="12465"/>
                </a:lnTo>
                <a:cubicBezTo>
                  <a:pt x="14503" y="12482"/>
                  <a:pt x="14498" y="12505"/>
                  <a:pt x="14503" y="12516"/>
                </a:cubicBezTo>
                <a:cubicBezTo>
                  <a:pt x="14554" y="12510"/>
                  <a:pt x="14515" y="12454"/>
                  <a:pt x="14526" y="12420"/>
                </a:cubicBezTo>
                <a:cubicBezTo>
                  <a:pt x="14543" y="12408"/>
                  <a:pt x="14571" y="12386"/>
                  <a:pt x="14588" y="12369"/>
                </a:cubicBezTo>
                <a:cubicBezTo>
                  <a:pt x="14588" y="12386"/>
                  <a:pt x="14588" y="12408"/>
                  <a:pt x="14588" y="12420"/>
                </a:cubicBezTo>
                <a:cubicBezTo>
                  <a:pt x="14594" y="12391"/>
                  <a:pt x="14611" y="12363"/>
                  <a:pt x="14628" y="12346"/>
                </a:cubicBezTo>
                <a:lnTo>
                  <a:pt x="14628" y="12346"/>
                </a:lnTo>
                <a:cubicBezTo>
                  <a:pt x="14617" y="12352"/>
                  <a:pt x="14594" y="12363"/>
                  <a:pt x="14583" y="12369"/>
                </a:cubicBezTo>
                <a:cubicBezTo>
                  <a:pt x="14583" y="12323"/>
                  <a:pt x="14611" y="12318"/>
                  <a:pt x="14651" y="12318"/>
                </a:cubicBezTo>
                <a:cubicBezTo>
                  <a:pt x="14645" y="12306"/>
                  <a:pt x="14639" y="12289"/>
                  <a:pt x="14634" y="12278"/>
                </a:cubicBezTo>
                <a:cubicBezTo>
                  <a:pt x="14656" y="12227"/>
                  <a:pt x="14685" y="12181"/>
                  <a:pt x="14713" y="12130"/>
                </a:cubicBezTo>
                <a:cubicBezTo>
                  <a:pt x="14713" y="12153"/>
                  <a:pt x="14719" y="12176"/>
                  <a:pt x="14724" y="12198"/>
                </a:cubicBezTo>
                <a:cubicBezTo>
                  <a:pt x="14736" y="12170"/>
                  <a:pt x="14730" y="12136"/>
                  <a:pt x="14713" y="12113"/>
                </a:cubicBezTo>
                <a:lnTo>
                  <a:pt x="14736" y="12113"/>
                </a:lnTo>
                <a:cubicBezTo>
                  <a:pt x="14730" y="12119"/>
                  <a:pt x="14736" y="12125"/>
                  <a:pt x="14736" y="12136"/>
                </a:cubicBezTo>
                <a:cubicBezTo>
                  <a:pt x="14759" y="12136"/>
                  <a:pt x="14770" y="12130"/>
                  <a:pt x="14764" y="12113"/>
                </a:cubicBezTo>
                <a:lnTo>
                  <a:pt x="14770" y="12113"/>
                </a:lnTo>
                <a:cubicBezTo>
                  <a:pt x="14764" y="12113"/>
                  <a:pt x="14764" y="12108"/>
                  <a:pt x="14759" y="12108"/>
                </a:cubicBezTo>
                <a:cubicBezTo>
                  <a:pt x="14759" y="12108"/>
                  <a:pt x="14759" y="12108"/>
                  <a:pt x="14759" y="12102"/>
                </a:cubicBezTo>
                <a:lnTo>
                  <a:pt x="14753" y="12102"/>
                </a:lnTo>
                <a:cubicBezTo>
                  <a:pt x="14747" y="12102"/>
                  <a:pt x="14736" y="12096"/>
                  <a:pt x="14724" y="12091"/>
                </a:cubicBezTo>
                <a:cubicBezTo>
                  <a:pt x="14741" y="12074"/>
                  <a:pt x="14753" y="12057"/>
                  <a:pt x="14764" y="12034"/>
                </a:cubicBezTo>
                <a:cubicBezTo>
                  <a:pt x="14770" y="12017"/>
                  <a:pt x="14776" y="12006"/>
                  <a:pt x="14781" y="11989"/>
                </a:cubicBezTo>
                <a:cubicBezTo>
                  <a:pt x="14787" y="11994"/>
                  <a:pt x="14798" y="12011"/>
                  <a:pt x="14804" y="12017"/>
                </a:cubicBezTo>
                <a:cubicBezTo>
                  <a:pt x="14810" y="12011"/>
                  <a:pt x="14821" y="11994"/>
                  <a:pt x="14827" y="11989"/>
                </a:cubicBezTo>
                <a:cubicBezTo>
                  <a:pt x="14787" y="11989"/>
                  <a:pt x="14787" y="11971"/>
                  <a:pt x="14793" y="11954"/>
                </a:cubicBezTo>
                <a:cubicBezTo>
                  <a:pt x="14798" y="11949"/>
                  <a:pt x="14804" y="11949"/>
                  <a:pt x="14810" y="11943"/>
                </a:cubicBezTo>
                <a:cubicBezTo>
                  <a:pt x="14804" y="11943"/>
                  <a:pt x="14804" y="11937"/>
                  <a:pt x="14798" y="11932"/>
                </a:cubicBezTo>
                <a:cubicBezTo>
                  <a:pt x="14804" y="11926"/>
                  <a:pt x="14804" y="11920"/>
                  <a:pt x="14810" y="11915"/>
                </a:cubicBezTo>
                <a:cubicBezTo>
                  <a:pt x="14815" y="11903"/>
                  <a:pt x="14815" y="11892"/>
                  <a:pt x="14821" y="11886"/>
                </a:cubicBezTo>
                <a:lnTo>
                  <a:pt x="14849" y="11886"/>
                </a:lnTo>
                <a:cubicBezTo>
                  <a:pt x="14889" y="11813"/>
                  <a:pt x="14940" y="11750"/>
                  <a:pt x="14957" y="11671"/>
                </a:cubicBezTo>
                <a:cubicBezTo>
                  <a:pt x="14980" y="11654"/>
                  <a:pt x="15002" y="11637"/>
                  <a:pt x="15031" y="11625"/>
                </a:cubicBezTo>
                <a:lnTo>
                  <a:pt x="15031" y="11625"/>
                </a:lnTo>
                <a:cubicBezTo>
                  <a:pt x="15031" y="11676"/>
                  <a:pt x="14991" y="11716"/>
                  <a:pt x="14951" y="11750"/>
                </a:cubicBezTo>
                <a:cubicBezTo>
                  <a:pt x="14957" y="11756"/>
                  <a:pt x="14957" y="11773"/>
                  <a:pt x="14957" y="11779"/>
                </a:cubicBezTo>
                <a:cubicBezTo>
                  <a:pt x="14895" y="11824"/>
                  <a:pt x="14895" y="11903"/>
                  <a:pt x="14838" y="11949"/>
                </a:cubicBezTo>
                <a:cubicBezTo>
                  <a:pt x="14832" y="11977"/>
                  <a:pt x="14827" y="12006"/>
                  <a:pt x="14827" y="12040"/>
                </a:cubicBezTo>
                <a:cubicBezTo>
                  <a:pt x="14832" y="12017"/>
                  <a:pt x="14838" y="12000"/>
                  <a:pt x="14844" y="11983"/>
                </a:cubicBezTo>
                <a:cubicBezTo>
                  <a:pt x="14951" y="11886"/>
                  <a:pt x="14991" y="11733"/>
                  <a:pt x="15082" y="11625"/>
                </a:cubicBezTo>
                <a:cubicBezTo>
                  <a:pt x="15042" y="11625"/>
                  <a:pt x="15008" y="11625"/>
                  <a:pt x="14968" y="11614"/>
                </a:cubicBezTo>
                <a:cubicBezTo>
                  <a:pt x="14980" y="11591"/>
                  <a:pt x="14985" y="11569"/>
                  <a:pt x="14997" y="11552"/>
                </a:cubicBezTo>
                <a:lnTo>
                  <a:pt x="15037" y="11552"/>
                </a:lnTo>
                <a:cubicBezTo>
                  <a:pt x="15037" y="11546"/>
                  <a:pt x="15037" y="11535"/>
                  <a:pt x="15037" y="11535"/>
                </a:cubicBezTo>
                <a:cubicBezTo>
                  <a:pt x="15031" y="11535"/>
                  <a:pt x="15008" y="11540"/>
                  <a:pt x="14997" y="11546"/>
                </a:cubicBezTo>
                <a:cubicBezTo>
                  <a:pt x="15014" y="11495"/>
                  <a:pt x="15037" y="11449"/>
                  <a:pt x="15076" y="11410"/>
                </a:cubicBezTo>
                <a:cubicBezTo>
                  <a:pt x="15076" y="11404"/>
                  <a:pt x="15071" y="11398"/>
                  <a:pt x="15071" y="11393"/>
                </a:cubicBezTo>
                <a:cubicBezTo>
                  <a:pt x="15088" y="11359"/>
                  <a:pt x="15105" y="11319"/>
                  <a:pt x="15116" y="11285"/>
                </a:cubicBezTo>
                <a:cubicBezTo>
                  <a:pt x="15125" y="11290"/>
                  <a:pt x="15135" y="11292"/>
                  <a:pt x="15143" y="11292"/>
                </a:cubicBezTo>
                <a:cubicBezTo>
                  <a:pt x="15155" y="11292"/>
                  <a:pt x="15164" y="11287"/>
                  <a:pt x="15167" y="11274"/>
                </a:cubicBezTo>
                <a:cubicBezTo>
                  <a:pt x="15156" y="11274"/>
                  <a:pt x="15133" y="11268"/>
                  <a:pt x="15127" y="11268"/>
                </a:cubicBezTo>
                <a:cubicBezTo>
                  <a:pt x="15150" y="11217"/>
                  <a:pt x="15173" y="11166"/>
                  <a:pt x="15190" y="11109"/>
                </a:cubicBezTo>
                <a:cubicBezTo>
                  <a:pt x="15207" y="11115"/>
                  <a:pt x="15224" y="11120"/>
                  <a:pt x="15246" y="11126"/>
                </a:cubicBezTo>
                <a:cubicBezTo>
                  <a:pt x="15241" y="11115"/>
                  <a:pt x="15241" y="11092"/>
                  <a:pt x="15235" y="11081"/>
                </a:cubicBezTo>
                <a:cubicBezTo>
                  <a:pt x="15229" y="11081"/>
                  <a:pt x="15212" y="11086"/>
                  <a:pt x="15201" y="11092"/>
                </a:cubicBezTo>
                <a:cubicBezTo>
                  <a:pt x="15212" y="11069"/>
                  <a:pt x="15218" y="11047"/>
                  <a:pt x="15224" y="11018"/>
                </a:cubicBezTo>
                <a:lnTo>
                  <a:pt x="15269" y="11018"/>
                </a:lnTo>
                <a:cubicBezTo>
                  <a:pt x="15286" y="10984"/>
                  <a:pt x="15298" y="10950"/>
                  <a:pt x="15303" y="10910"/>
                </a:cubicBezTo>
                <a:lnTo>
                  <a:pt x="15303" y="10910"/>
                </a:lnTo>
                <a:cubicBezTo>
                  <a:pt x="15286" y="10945"/>
                  <a:pt x="15275" y="10973"/>
                  <a:pt x="15252" y="11001"/>
                </a:cubicBezTo>
                <a:cubicBezTo>
                  <a:pt x="15252" y="10956"/>
                  <a:pt x="15275" y="10910"/>
                  <a:pt x="15298" y="10871"/>
                </a:cubicBezTo>
                <a:cubicBezTo>
                  <a:pt x="15303" y="10871"/>
                  <a:pt x="15315" y="10876"/>
                  <a:pt x="15320" y="10876"/>
                </a:cubicBezTo>
                <a:cubicBezTo>
                  <a:pt x="15332" y="10854"/>
                  <a:pt x="15337" y="10837"/>
                  <a:pt x="15343" y="10814"/>
                </a:cubicBezTo>
                <a:lnTo>
                  <a:pt x="15343" y="10814"/>
                </a:lnTo>
                <a:cubicBezTo>
                  <a:pt x="15326" y="10831"/>
                  <a:pt x="15309" y="10848"/>
                  <a:pt x="15292" y="10865"/>
                </a:cubicBezTo>
                <a:cubicBezTo>
                  <a:pt x="15320" y="10780"/>
                  <a:pt x="15349" y="10695"/>
                  <a:pt x="15377" y="10610"/>
                </a:cubicBezTo>
                <a:cubicBezTo>
                  <a:pt x="15383" y="10615"/>
                  <a:pt x="15388" y="10638"/>
                  <a:pt x="15388" y="10644"/>
                </a:cubicBezTo>
                <a:cubicBezTo>
                  <a:pt x="15400" y="10632"/>
                  <a:pt x="15411" y="10621"/>
                  <a:pt x="15422" y="10610"/>
                </a:cubicBezTo>
                <a:cubicBezTo>
                  <a:pt x="15428" y="10564"/>
                  <a:pt x="15394" y="10519"/>
                  <a:pt x="15417" y="10474"/>
                </a:cubicBezTo>
                <a:lnTo>
                  <a:pt x="15417" y="10474"/>
                </a:lnTo>
                <a:cubicBezTo>
                  <a:pt x="15422" y="10502"/>
                  <a:pt x="15428" y="10525"/>
                  <a:pt x="15434" y="10547"/>
                </a:cubicBezTo>
                <a:cubicBezTo>
                  <a:pt x="15451" y="10479"/>
                  <a:pt x="15490" y="10411"/>
                  <a:pt x="15473" y="10343"/>
                </a:cubicBezTo>
                <a:lnTo>
                  <a:pt x="15490" y="10343"/>
                </a:lnTo>
                <a:cubicBezTo>
                  <a:pt x="15490" y="10337"/>
                  <a:pt x="15485" y="10326"/>
                  <a:pt x="15485" y="10320"/>
                </a:cubicBezTo>
                <a:lnTo>
                  <a:pt x="15507" y="10315"/>
                </a:lnTo>
                <a:lnTo>
                  <a:pt x="15502" y="10303"/>
                </a:lnTo>
                <a:cubicBezTo>
                  <a:pt x="15496" y="10309"/>
                  <a:pt x="15473" y="10320"/>
                  <a:pt x="15468" y="10320"/>
                </a:cubicBezTo>
                <a:cubicBezTo>
                  <a:pt x="15473" y="10309"/>
                  <a:pt x="15479" y="10286"/>
                  <a:pt x="15485" y="10275"/>
                </a:cubicBezTo>
                <a:cubicBezTo>
                  <a:pt x="15496" y="10275"/>
                  <a:pt x="15507" y="10281"/>
                  <a:pt x="15519" y="10281"/>
                </a:cubicBezTo>
                <a:cubicBezTo>
                  <a:pt x="15513" y="10275"/>
                  <a:pt x="15513" y="10258"/>
                  <a:pt x="15507" y="10247"/>
                </a:cubicBezTo>
                <a:cubicBezTo>
                  <a:pt x="15502" y="10252"/>
                  <a:pt x="15490" y="10258"/>
                  <a:pt x="15485" y="10258"/>
                </a:cubicBezTo>
                <a:cubicBezTo>
                  <a:pt x="15485" y="10201"/>
                  <a:pt x="15513" y="10150"/>
                  <a:pt x="15524" y="10093"/>
                </a:cubicBezTo>
                <a:cubicBezTo>
                  <a:pt x="15530" y="10093"/>
                  <a:pt x="15547" y="10105"/>
                  <a:pt x="15553" y="10105"/>
                </a:cubicBezTo>
                <a:lnTo>
                  <a:pt x="15519" y="10088"/>
                </a:lnTo>
                <a:cubicBezTo>
                  <a:pt x="15530" y="10054"/>
                  <a:pt x="15536" y="10025"/>
                  <a:pt x="15541" y="9991"/>
                </a:cubicBezTo>
                <a:cubicBezTo>
                  <a:pt x="15547" y="10020"/>
                  <a:pt x="15553" y="10048"/>
                  <a:pt x="15564" y="10071"/>
                </a:cubicBezTo>
                <a:cubicBezTo>
                  <a:pt x="15564" y="10048"/>
                  <a:pt x="15576" y="10025"/>
                  <a:pt x="15598" y="10020"/>
                </a:cubicBezTo>
                <a:cubicBezTo>
                  <a:pt x="15593" y="10014"/>
                  <a:pt x="15581" y="10008"/>
                  <a:pt x="15576" y="10008"/>
                </a:cubicBezTo>
                <a:cubicBezTo>
                  <a:pt x="15610" y="9935"/>
                  <a:pt x="15615" y="9849"/>
                  <a:pt x="15638" y="9770"/>
                </a:cubicBezTo>
                <a:lnTo>
                  <a:pt x="15638" y="9770"/>
                </a:lnTo>
                <a:cubicBezTo>
                  <a:pt x="15627" y="9776"/>
                  <a:pt x="15604" y="9776"/>
                  <a:pt x="15593" y="9781"/>
                </a:cubicBezTo>
                <a:cubicBezTo>
                  <a:pt x="15598" y="9708"/>
                  <a:pt x="15615" y="9634"/>
                  <a:pt x="15632" y="9560"/>
                </a:cubicBezTo>
                <a:lnTo>
                  <a:pt x="15632" y="9560"/>
                </a:lnTo>
                <a:cubicBezTo>
                  <a:pt x="15644" y="9600"/>
                  <a:pt x="15638" y="9645"/>
                  <a:pt x="15627" y="9685"/>
                </a:cubicBezTo>
                <a:cubicBezTo>
                  <a:pt x="15695" y="9674"/>
                  <a:pt x="15661" y="9396"/>
                  <a:pt x="15717" y="9327"/>
                </a:cubicBezTo>
                <a:cubicBezTo>
                  <a:pt x="15734" y="9339"/>
                  <a:pt x="15757" y="9350"/>
                  <a:pt x="15774" y="9362"/>
                </a:cubicBezTo>
                <a:lnTo>
                  <a:pt x="15746" y="9362"/>
                </a:lnTo>
                <a:cubicBezTo>
                  <a:pt x="15740" y="9384"/>
                  <a:pt x="15729" y="9401"/>
                  <a:pt x="15706" y="9407"/>
                </a:cubicBezTo>
                <a:cubicBezTo>
                  <a:pt x="15712" y="9424"/>
                  <a:pt x="15723" y="9441"/>
                  <a:pt x="15729" y="9458"/>
                </a:cubicBezTo>
                <a:lnTo>
                  <a:pt x="15695" y="9458"/>
                </a:lnTo>
                <a:cubicBezTo>
                  <a:pt x="15700" y="9464"/>
                  <a:pt x="15717" y="9469"/>
                  <a:pt x="15723" y="9475"/>
                </a:cubicBezTo>
                <a:cubicBezTo>
                  <a:pt x="15712" y="9549"/>
                  <a:pt x="15700" y="9628"/>
                  <a:pt x="15746" y="9691"/>
                </a:cubicBezTo>
                <a:cubicBezTo>
                  <a:pt x="15751" y="9594"/>
                  <a:pt x="15780" y="9498"/>
                  <a:pt x="15785" y="9401"/>
                </a:cubicBezTo>
                <a:cubicBezTo>
                  <a:pt x="15791" y="9396"/>
                  <a:pt x="15797" y="9390"/>
                  <a:pt x="15802" y="9390"/>
                </a:cubicBezTo>
                <a:cubicBezTo>
                  <a:pt x="15780" y="9362"/>
                  <a:pt x="15797" y="9327"/>
                  <a:pt x="15814" y="9305"/>
                </a:cubicBezTo>
                <a:cubicBezTo>
                  <a:pt x="15791" y="9248"/>
                  <a:pt x="15820" y="9191"/>
                  <a:pt x="15820" y="9135"/>
                </a:cubicBezTo>
                <a:lnTo>
                  <a:pt x="15842" y="9129"/>
                </a:lnTo>
                <a:cubicBezTo>
                  <a:pt x="15837" y="9129"/>
                  <a:pt x="15825" y="9123"/>
                  <a:pt x="15820" y="9118"/>
                </a:cubicBezTo>
                <a:cubicBezTo>
                  <a:pt x="15825" y="9055"/>
                  <a:pt x="15837" y="8993"/>
                  <a:pt x="15825" y="8930"/>
                </a:cubicBezTo>
                <a:cubicBezTo>
                  <a:pt x="15820" y="8908"/>
                  <a:pt x="15837" y="8891"/>
                  <a:pt x="15848" y="8868"/>
                </a:cubicBezTo>
                <a:cubicBezTo>
                  <a:pt x="15842" y="8857"/>
                  <a:pt x="15831" y="8845"/>
                  <a:pt x="15820" y="8834"/>
                </a:cubicBezTo>
                <a:cubicBezTo>
                  <a:pt x="15831" y="8834"/>
                  <a:pt x="15842" y="8828"/>
                  <a:pt x="15854" y="8828"/>
                </a:cubicBezTo>
                <a:cubicBezTo>
                  <a:pt x="15837" y="8652"/>
                  <a:pt x="15888" y="8482"/>
                  <a:pt x="15888" y="8306"/>
                </a:cubicBezTo>
                <a:lnTo>
                  <a:pt x="15893" y="8306"/>
                </a:lnTo>
                <a:cubicBezTo>
                  <a:pt x="15871" y="8278"/>
                  <a:pt x="15893" y="8244"/>
                  <a:pt x="15899" y="8210"/>
                </a:cubicBezTo>
                <a:cubicBezTo>
                  <a:pt x="15893" y="8170"/>
                  <a:pt x="15888" y="8130"/>
                  <a:pt x="15888" y="8085"/>
                </a:cubicBezTo>
                <a:cubicBezTo>
                  <a:pt x="15888" y="8079"/>
                  <a:pt x="15882" y="8068"/>
                  <a:pt x="15876" y="8062"/>
                </a:cubicBezTo>
                <a:cubicBezTo>
                  <a:pt x="15882" y="8040"/>
                  <a:pt x="15888" y="8023"/>
                  <a:pt x="15899" y="8006"/>
                </a:cubicBezTo>
                <a:cubicBezTo>
                  <a:pt x="15893" y="7983"/>
                  <a:pt x="15888" y="7966"/>
                  <a:pt x="15888" y="7949"/>
                </a:cubicBezTo>
                <a:lnTo>
                  <a:pt x="15905" y="7926"/>
                </a:lnTo>
                <a:lnTo>
                  <a:pt x="15888" y="7926"/>
                </a:lnTo>
                <a:cubicBezTo>
                  <a:pt x="15888" y="7898"/>
                  <a:pt x="15888" y="7864"/>
                  <a:pt x="15888" y="7835"/>
                </a:cubicBezTo>
                <a:cubicBezTo>
                  <a:pt x="15893" y="7835"/>
                  <a:pt x="15899" y="7830"/>
                  <a:pt x="15905" y="7830"/>
                </a:cubicBezTo>
                <a:cubicBezTo>
                  <a:pt x="15899" y="7824"/>
                  <a:pt x="15888" y="7813"/>
                  <a:pt x="15888" y="7807"/>
                </a:cubicBezTo>
                <a:cubicBezTo>
                  <a:pt x="15905" y="7750"/>
                  <a:pt x="15865" y="7688"/>
                  <a:pt x="15882" y="7631"/>
                </a:cubicBezTo>
                <a:cubicBezTo>
                  <a:pt x="15842" y="7552"/>
                  <a:pt x="15871" y="7455"/>
                  <a:pt x="15848" y="7370"/>
                </a:cubicBezTo>
                <a:cubicBezTo>
                  <a:pt x="15842" y="7364"/>
                  <a:pt x="15825" y="7359"/>
                  <a:pt x="15820" y="7353"/>
                </a:cubicBezTo>
                <a:cubicBezTo>
                  <a:pt x="15825" y="7347"/>
                  <a:pt x="15837" y="7336"/>
                  <a:pt x="15842" y="7330"/>
                </a:cubicBezTo>
                <a:cubicBezTo>
                  <a:pt x="15825" y="7223"/>
                  <a:pt x="15848" y="7109"/>
                  <a:pt x="15808" y="7013"/>
                </a:cubicBezTo>
                <a:lnTo>
                  <a:pt x="15780" y="7013"/>
                </a:lnTo>
                <a:cubicBezTo>
                  <a:pt x="15785" y="7064"/>
                  <a:pt x="15791" y="7115"/>
                  <a:pt x="15808" y="7166"/>
                </a:cubicBezTo>
                <a:cubicBezTo>
                  <a:pt x="15802" y="7171"/>
                  <a:pt x="15797" y="7177"/>
                  <a:pt x="15791" y="7183"/>
                </a:cubicBezTo>
                <a:cubicBezTo>
                  <a:pt x="15820" y="7257"/>
                  <a:pt x="15808" y="7342"/>
                  <a:pt x="15808" y="7415"/>
                </a:cubicBezTo>
                <a:cubicBezTo>
                  <a:pt x="15820" y="7421"/>
                  <a:pt x="15831" y="7427"/>
                  <a:pt x="15837" y="7432"/>
                </a:cubicBezTo>
                <a:cubicBezTo>
                  <a:pt x="15831" y="7449"/>
                  <a:pt x="15820" y="7472"/>
                  <a:pt x="15814" y="7489"/>
                </a:cubicBezTo>
                <a:cubicBezTo>
                  <a:pt x="15825" y="7501"/>
                  <a:pt x="15842" y="7518"/>
                  <a:pt x="15854" y="7523"/>
                </a:cubicBezTo>
                <a:cubicBezTo>
                  <a:pt x="15842" y="7523"/>
                  <a:pt x="15825" y="7529"/>
                  <a:pt x="15820" y="7535"/>
                </a:cubicBezTo>
                <a:lnTo>
                  <a:pt x="15837" y="7569"/>
                </a:lnTo>
                <a:cubicBezTo>
                  <a:pt x="15825" y="7574"/>
                  <a:pt x="15808" y="7586"/>
                  <a:pt x="15797" y="7591"/>
                </a:cubicBezTo>
                <a:lnTo>
                  <a:pt x="15831" y="7591"/>
                </a:lnTo>
                <a:cubicBezTo>
                  <a:pt x="15831" y="7722"/>
                  <a:pt x="15825" y="7852"/>
                  <a:pt x="15837" y="7988"/>
                </a:cubicBezTo>
                <a:cubicBezTo>
                  <a:pt x="15808" y="7977"/>
                  <a:pt x="15785" y="7971"/>
                  <a:pt x="15763" y="7960"/>
                </a:cubicBezTo>
                <a:lnTo>
                  <a:pt x="15802" y="7960"/>
                </a:lnTo>
                <a:cubicBezTo>
                  <a:pt x="15802" y="7898"/>
                  <a:pt x="15797" y="7835"/>
                  <a:pt x="15791" y="7767"/>
                </a:cubicBezTo>
                <a:cubicBezTo>
                  <a:pt x="15785" y="7773"/>
                  <a:pt x="15768" y="7779"/>
                  <a:pt x="15763" y="7779"/>
                </a:cubicBezTo>
                <a:cubicBezTo>
                  <a:pt x="15746" y="7693"/>
                  <a:pt x="15740" y="7608"/>
                  <a:pt x="15740" y="7518"/>
                </a:cubicBezTo>
                <a:lnTo>
                  <a:pt x="15740" y="7518"/>
                </a:lnTo>
                <a:cubicBezTo>
                  <a:pt x="15763" y="7535"/>
                  <a:pt x="15768" y="7563"/>
                  <a:pt x="15768" y="7586"/>
                </a:cubicBezTo>
                <a:lnTo>
                  <a:pt x="15774" y="7591"/>
                </a:lnTo>
                <a:cubicBezTo>
                  <a:pt x="15774" y="7569"/>
                  <a:pt x="15780" y="7552"/>
                  <a:pt x="15780" y="7529"/>
                </a:cubicBezTo>
                <a:cubicBezTo>
                  <a:pt x="15763" y="7523"/>
                  <a:pt x="15740" y="7518"/>
                  <a:pt x="15723" y="7506"/>
                </a:cubicBezTo>
                <a:cubicBezTo>
                  <a:pt x="15731" y="7491"/>
                  <a:pt x="15743" y="7491"/>
                  <a:pt x="15756" y="7491"/>
                </a:cubicBezTo>
                <a:cubicBezTo>
                  <a:pt x="15762" y="7491"/>
                  <a:pt x="15768" y="7491"/>
                  <a:pt x="15774" y="7489"/>
                </a:cubicBezTo>
                <a:cubicBezTo>
                  <a:pt x="15768" y="7449"/>
                  <a:pt x="15763" y="7410"/>
                  <a:pt x="15757" y="7370"/>
                </a:cubicBezTo>
                <a:cubicBezTo>
                  <a:pt x="15746" y="7393"/>
                  <a:pt x="15740" y="7410"/>
                  <a:pt x="15734" y="7432"/>
                </a:cubicBezTo>
                <a:cubicBezTo>
                  <a:pt x="15734" y="7381"/>
                  <a:pt x="15689" y="7313"/>
                  <a:pt x="15746" y="7279"/>
                </a:cubicBezTo>
                <a:cubicBezTo>
                  <a:pt x="15740" y="7251"/>
                  <a:pt x="15734" y="7223"/>
                  <a:pt x="15734" y="7194"/>
                </a:cubicBezTo>
                <a:cubicBezTo>
                  <a:pt x="15729" y="7211"/>
                  <a:pt x="15729" y="7228"/>
                  <a:pt x="15729" y="7245"/>
                </a:cubicBezTo>
                <a:lnTo>
                  <a:pt x="15717" y="7245"/>
                </a:lnTo>
                <a:cubicBezTo>
                  <a:pt x="15712" y="7223"/>
                  <a:pt x="15706" y="7194"/>
                  <a:pt x="15706" y="7171"/>
                </a:cubicBezTo>
                <a:cubicBezTo>
                  <a:pt x="15712" y="7166"/>
                  <a:pt x="15729" y="7166"/>
                  <a:pt x="15734" y="7166"/>
                </a:cubicBezTo>
                <a:cubicBezTo>
                  <a:pt x="15700" y="7166"/>
                  <a:pt x="15700" y="7137"/>
                  <a:pt x="15706" y="7115"/>
                </a:cubicBezTo>
                <a:lnTo>
                  <a:pt x="15706" y="7115"/>
                </a:lnTo>
                <a:cubicBezTo>
                  <a:pt x="15712" y="7115"/>
                  <a:pt x="15729" y="7120"/>
                  <a:pt x="15740" y="7120"/>
                </a:cubicBezTo>
                <a:cubicBezTo>
                  <a:pt x="15717" y="7047"/>
                  <a:pt x="15712" y="6962"/>
                  <a:pt x="15700" y="6882"/>
                </a:cubicBezTo>
                <a:lnTo>
                  <a:pt x="15700" y="6927"/>
                </a:lnTo>
                <a:lnTo>
                  <a:pt x="15672" y="6933"/>
                </a:lnTo>
                <a:cubicBezTo>
                  <a:pt x="15666" y="6905"/>
                  <a:pt x="15666" y="6876"/>
                  <a:pt x="15661" y="6848"/>
                </a:cubicBezTo>
                <a:lnTo>
                  <a:pt x="15661" y="6848"/>
                </a:lnTo>
                <a:cubicBezTo>
                  <a:pt x="15666" y="6854"/>
                  <a:pt x="15683" y="6854"/>
                  <a:pt x="15695" y="6854"/>
                </a:cubicBezTo>
                <a:cubicBezTo>
                  <a:pt x="15683" y="6757"/>
                  <a:pt x="15672" y="6655"/>
                  <a:pt x="15644" y="6564"/>
                </a:cubicBezTo>
                <a:lnTo>
                  <a:pt x="15644" y="6564"/>
                </a:lnTo>
                <a:cubicBezTo>
                  <a:pt x="15638" y="6615"/>
                  <a:pt x="15655" y="6666"/>
                  <a:pt x="15649" y="6723"/>
                </a:cubicBezTo>
                <a:cubicBezTo>
                  <a:pt x="15621" y="6644"/>
                  <a:pt x="15610" y="6570"/>
                  <a:pt x="15610" y="6491"/>
                </a:cubicBezTo>
                <a:cubicBezTo>
                  <a:pt x="15615" y="6485"/>
                  <a:pt x="15615" y="6479"/>
                  <a:pt x="15621" y="6474"/>
                </a:cubicBezTo>
                <a:lnTo>
                  <a:pt x="15621" y="6474"/>
                </a:lnTo>
                <a:cubicBezTo>
                  <a:pt x="15615" y="6508"/>
                  <a:pt x="15615" y="6542"/>
                  <a:pt x="15638" y="6570"/>
                </a:cubicBezTo>
                <a:cubicBezTo>
                  <a:pt x="15644" y="6547"/>
                  <a:pt x="15649" y="6525"/>
                  <a:pt x="15661" y="6502"/>
                </a:cubicBezTo>
                <a:cubicBezTo>
                  <a:pt x="15649" y="6491"/>
                  <a:pt x="15632" y="6479"/>
                  <a:pt x="15621" y="6474"/>
                </a:cubicBezTo>
                <a:lnTo>
                  <a:pt x="15621" y="6474"/>
                </a:lnTo>
                <a:cubicBezTo>
                  <a:pt x="15621" y="6474"/>
                  <a:pt x="15621" y="6474"/>
                  <a:pt x="15621" y="6474"/>
                </a:cubicBezTo>
                <a:cubicBezTo>
                  <a:pt x="15632" y="6451"/>
                  <a:pt x="15627" y="6423"/>
                  <a:pt x="15615" y="6394"/>
                </a:cubicBezTo>
                <a:cubicBezTo>
                  <a:pt x="15598" y="6411"/>
                  <a:pt x="15598" y="6440"/>
                  <a:pt x="15598" y="6462"/>
                </a:cubicBezTo>
                <a:cubicBezTo>
                  <a:pt x="15581" y="6434"/>
                  <a:pt x="15576" y="6400"/>
                  <a:pt x="15570" y="6360"/>
                </a:cubicBezTo>
                <a:lnTo>
                  <a:pt x="15570" y="6360"/>
                </a:lnTo>
                <a:cubicBezTo>
                  <a:pt x="15581" y="6366"/>
                  <a:pt x="15593" y="6366"/>
                  <a:pt x="15604" y="6366"/>
                </a:cubicBezTo>
                <a:cubicBezTo>
                  <a:pt x="15598" y="6337"/>
                  <a:pt x="15593" y="6309"/>
                  <a:pt x="15587" y="6281"/>
                </a:cubicBezTo>
                <a:cubicBezTo>
                  <a:pt x="15581" y="6298"/>
                  <a:pt x="15570" y="6320"/>
                  <a:pt x="15564" y="6337"/>
                </a:cubicBezTo>
                <a:cubicBezTo>
                  <a:pt x="15559" y="6292"/>
                  <a:pt x="15553" y="6247"/>
                  <a:pt x="15547" y="6201"/>
                </a:cubicBezTo>
                <a:cubicBezTo>
                  <a:pt x="15564" y="6196"/>
                  <a:pt x="15576" y="6190"/>
                  <a:pt x="15593" y="6184"/>
                </a:cubicBezTo>
                <a:cubicBezTo>
                  <a:pt x="15524" y="6139"/>
                  <a:pt x="15547" y="6031"/>
                  <a:pt x="15496" y="5969"/>
                </a:cubicBezTo>
                <a:lnTo>
                  <a:pt x="15496" y="5969"/>
                </a:lnTo>
                <a:cubicBezTo>
                  <a:pt x="15502" y="5980"/>
                  <a:pt x="15507" y="6003"/>
                  <a:pt x="15507" y="6014"/>
                </a:cubicBezTo>
                <a:cubicBezTo>
                  <a:pt x="15502" y="6014"/>
                  <a:pt x="15490" y="6020"/>
                  <a:pt x="15485" y="6020"/>
                </a:cubicBezTo>
                <a:cubicBezTo>
                  <a:pt x="15485" y="6008"/>
                  <a:pt x="15485" y="5986"/>
                  <a:pt x="15485" y="5969"/>
                </a:cubicBezTo>
                <a:cubicBezTo>
                  <a:pt x="15473" y="5963"/>
                  <a:pt x="15468" y="5952"/>
                  <a:pt x="15462" y="5940"/>
                </a:cubicBezTo>
                <a:lnTo>
                  <a:pt x="15507" y="5940"/>
                </a:lnTo>
                <a:cubicBezTo>
                  <a:pt x="15502" y="5912"/>
                  <a:pt x="15496" y="5878"/>
                  <a:pt x="15468" y="5861"/>
                </a:cubicBezTo>
                <a:cubicBezTo>
                  <a:pt x="15462" y="5827"/>
                  <a:pt x="15456" y="5787"/>
                  <a:pt x="15456" y="5753"/>
                </a:cubicBezTo>
                <a:cubicBezTo>
                  <a:pt x="15451" y="5747"/>
                  <a:pt x="15439" y="5736"/>
                  <a:pt x="15434" y="5730"/>
                </a:cubicBezTo>
                <a:cubicBezTo>
                  <a:pt x="15434" y="5691"/>
                  <a:pt x="15422" y="5651"/>
                  <a:pt x="15405" y="5611"/>
                </a:cubicBezTo>
                <a:lnTo>
                  <a:pt x="15405" y="5611"/>
                </a:lnTo>
                <a:cubicBezTo>
                  <a:pt x="15417" y="5617"/>
                  <a:pt x="15434" y="5628"/>
                  <a:pt x="15445" y="5634"/>
                </a:cubicBezTo>
                <a:cubicBezTo>
                  <a:pt x="15411" y="5605"/>
                  <a:pt x="15400" y="5560"/>
                  <a:pt x="15366" y="5532"/>
                </a:cubicBezTo>
                <a:lnTo>
                  <a:pt x="15366" y="5532"/>
                </a:lnTo>
                <a:cubicBezTo>
                  <a:pt x="15371" y="5566"/>
                  <a:pt x="15383" y="5605"/>
                  <a:pt x="15383" y="5645"/>
                </a:cubicBezTo>
                <a:cubicBezTo>
                  <a:pt x="15332" y="5532"/>
                  <a:pt x="15292" y="5407"/>
                  <a:pt x="15258" y="5282"/>
                </a:cubicBezTo>
                <a:lnTo>
                  <a:pt x="15258" y="5282"/>
                </a:lnTo>
                <a:cubicBezTo>
                  <a:pt x="15269" y="5299"/>
                  <a:pt x="15280" y="5322"/>
                  <a:pt x="15292" y="5344"/>
                </a:cubicBezTo>
                <a:cubicBezTo>
                  <a:pt x="15309" y="5327"/>
                  <a:pt x="15303" y="5299"/>
                  <a:pt x="15303" y="5276"/>
                </a:cubicBezTo>
                <a:cubicBezTo>
                  <a:pt x="15292" y="5259"/>
                  <a:pt x="15275" y="5237"/>
                  <a:pt x="15263" y="5220"/>
                </a:cubicBezTo>
                <a:cubicBezTo>
                  <a:pt x="15269" y="5214"/>
                  <a:pt x="15275" y="5203"/>
                  <a:pt x="15280" y="5203"/>
                </a:cubicBezTo>
                <a:cubicBezTo>
                  <a:pt x="15253" y="5197"/>
                  <a:pt x="15204" y="5100"/>
                  <a:pt x="15248" y="5100"/>
                </a:cubicBezTo>
                <a:cubicBezTo>
                  <a:pt x="15249" y="5100"/>
                  <a:pt x="15251" y="5100"/>
                  <a:pt x="15252" y="5101"/>
                </a:cubicBezTo>
                <a:cubicBezTo>
                  <a:pt x="15320" y="5203"/>
                  <a:pt x="15332" y="5327"/>
                  <a:pt x="15405" y="5430"/>
                </a:cubicBezTo>
                <a:cubicBezTo>
                  <a:pt x="15405" y="5430"/>
                  <a:pt x="15400" y="5441"/>
                  <a:pt x="15400" y="5447"/>
                </a:cubicBezTo>
                <a:cubicBezTo>
                  <a:pt x="15428" y="5515"/>
                  <a:pt x="15439" y="5583"/>
                  <a:pt x="15462" y="5657"/>
                </a:cubicBezTo>
                <a:lnTo>
                  <a:pt x="15519" y="5651"/>
                </a:lnTo>
                <a:cubicBezTo>
                  <a:pt x="15513" y="5611"/>
                  <a:pt x="15496" y="5571"/>
                  <a:pt x="15451" y="5560"/>
                </a:cubicBezTo>
                <a:cubicBezTo>
                  <a:pt x="15451" y="5543"/>
                  <a:pt x="15445" y="5526"/>
                  <a:pt x="15445" y="5509"/>
                </a:cubicBezTo>
                <a:cubicBezTo>
                  <a:pt x="15462" y="5475"/>
                  <a:pt x="15422" y="5447"/>
                  <a:pt x="15417" y="5413"/>
                </a:cubicBezTo>
                <a:lnTo>
                  <a:pt x="15456" y="5407"/>
                </a:lnTo>
                <a:lnTo>
                  <a:pt x="15417" y="5407"/>
                </a:lnTo>
                <a:cubicBezTo>
                  <a:pt x="15422" y="5384"/>
                  <a:pt x="15428" y="5356"/>
                  <a:pt x="15434" y="5333"/>
                </a:cubicBezTo>
                <a:cubicBezTo>
                  <a:pt x="15422" y="5327"/>
                  <a:pt x="15405" y="5322"/>
                  <a:pt x="15388" y="5310"/>
                </a:cubicBezTo>
                <a:cubicBezTo>
                  <a:pt x="15394" y="5305"/>
                  <a:pt x="15405" y="5282"/>
                  <a:pt x="15411" y="5276"/>
                </a:cubicBezTo>
                <a:lnTo>
                  <a:pt x="15411" y="5276"/>
                </a:lnTo>
                <a:cubicBezTo>
                  <a:pt x="15405" y="5282"/>
                  <a:pt x="15394" y="5288"/>
                  <a:pt x="15388" y="5288"/>
                </a:cubicBezTo>
                <a:cubicBezTo>
                  <a:pt x="15383" y="5259"/>
                  <a:pt x="15366" y="5231"/>
                  <a:pt x="15383" y="5203"/>
                </a:cubicBezTo>
                <a:lnTo>
                  <a:pt x="15383" y="5203"/>
                </a:lnTo>
                <a:cubicBezTo>
                  <a:pt x="15377" y="5208"/>
                  <a:pt x="15371" y="5214"/>
                  <a:pt x="15366" y="5220"/>
                </a:cubicBezTo>
                <a:cubicBezTo>
                  <a:pt x="15337" y="5135"/>
                  <a:pt x="15292" y="5061"/>
                  <a:pt x="15263" y="4976"/>
                </a:cubicBezTo>
                <a:lnTo>
                  <a:pt x="15263" y="4976"/>
                </a:lnTo>
                <a:lnTo>
                  <a:pt x="15292" y="4981"/>
                </a:lnTo>
                <a:cubicBezTo>
                  <a:pt x="15246" y="4970"/>
                  <a:pt x="15207" y="4891"/>
                  <a:pt x="15224" y="4840"/>
                </a:cubicBezTo>
                <a:cubicBezTo>
                  <a:pt x="15229" y="4817"/>
                  <a:pt x="15201" y="4817"/>
                  <a:pt x="15190" y="4805"/>
                </a:cubicBezTo>
                <a:cubicBezTo>
                  <a:pt x="15167" y="4749"/>
                  <a:pt x="15139" y="4715"/>
                  <a:pt x="15082" y="4698"/>
                </a:cubicBezTo>
                <a:cubicBezTo>
                  <a:pt x="15088" y="4692"/>
                  <a:pt x="15105" y="4681"/>
                  <a:pt x="15116" y="4675"/>
                </a:cubicBezTo>
                <a:cubicBezTo>
                  <a:pt x="15105" y="4675"/>
                  <a:pt x="15082" y="4681"/>
                  <a:pt x="15071" y="4681"/>
                </a:cubicBezTo>
                <a:cubicBezTo>
                  <a:pt x="15076" y="4658"/>
                  <a:pt x="15099" y="4624"/>
                  <a:pt x="15065" y="4618"/>
                </a:cubicBezTo>
                <a:cubicBezTo>
                  <a:pt x="15048" y="4584"/>
                  <a:pt x="15037" y="4550"/>
                  <a:pt x="15025" y="4516"/>
                </a:cubicBezTo>
                <a:lnTo>
                  <a:pt x="15025" y="4516"/>
                </a:lnTo>
                <a:cubicBezTo>
                  <a:pt x="15019" y="4562"/>
                  <a:pt x="15031" y="4601"/>
                  <a:pt x="15042" y="4641"/>
                </a:cubicBezTo>
                <a:cubicBezTo>
                  <a:pt x="15054" y="4635"/>
                  <a:pt x="15071" y="4635"/>
                  <a:pt x="15076" y="4630"/>
                </a:cubicBezTo>
                <a:lnTo>
                  <a:pt x="15076" y="4630"/>
                </a:lnTo>
                <a:cubicBezTo>
                  <a:pt x="15054" y="4658"/>
                  <a:pt x="15054" y="4686"/>
                  <a:pt x="15088" y="4709"/>
                </a:cubicBezTo>
                <a:lnTo>
                  <a:pt x="15059" y="4715"/>
                </a:lnTo>
                <a:cubicBezTo>
                  <a:pt x="15093" y="4720"/>
                  <a:pt x="15127" y="4732"/>
                  <a:pt x="15156" y="4749"/>
                </a:cubicBezTo>
                <a:cubicBezTo>
                  <a:pt x="15156" y="4794"/>
                  <a:pt x="15122" y="4823"/>
                  <a:pt x="15082" y="4845"/>
                </a:cubicBezTo>
                <a:cubicBezTo>
                  <a:pt x="15093" y="4885"/>
                  <a:pt x="15105" y="4919"/>
                  <a:pt x="15116" y="4959"/>
                </a:cubicBezTo>
                <a:cubicBezTo>
                  <a:pt x="15019" y="4777"/>
                  <a:pt x="14929" y="4601"/>
                  <a:pt x="14838" y="4414"/>
                </a:cubicBezTo>
                <a:lnTo>
                  <a:pt x="14838" y="4414"/>
                </a:lnTo>
                <a:cubicBezTo>
                  <a:pt x="14849" y="4420"/>
                  <a:pt x="14866" y="4425"/>
                  <a:pt x="14878" y="4425"/>
                </a:cubicBezTo>
                <a:cubicBezTo>
                  <a:pt x="14878" y="4420"/>
                  <a:pt x="14872" y="4414"/>
                  <a:pt x="14872" y="4408"/>
                </a:cubicBezTo>
                <a:cubicBezTo>
                  <a:pt x="14864" y="4411"/>
                  <a:pt x="14857" y="4412"/>
                  <a:pt x="14850" y="4412"/>
                </a:cubicBezTo>
                <a:cubicBezTo>
                  <a:pt x="14824" y="4412"/>
                  <a:pt x="14811" y="4394"/>
                  <a:pt x="14815" y="4357"/>
                </a:cubicBezTo>
                <a:lnTo>
                  <a:pt x="14815" y="4357"/>
                </a:lnTo>
                <a:cubicBezTo>
                  <a:pt x="14827" y="4369"/>
                  <a:pt x="14844" y="4380"/>
                  <a:pt x="14855" y="4386"/>
                </a:cubicBezTo>
                <a:cubicBezTo>
                  <a:pt x="14849" y="4374"/>
                  <a:pt x="14844" y="4363"/>
                  <a:pt x="14838" y="4352"/>
                </a:cubicBezTo>
                <a:cubicBezTo>
                  <a:pt x="14827" y="4357"/>
                  <a:pt x="14810" y="4357"/>
                  <a:pt x="14798" y="4357"/>
                </a:cubicBezTo>
                <a:cubicBezTo>
                  <a:pt x="14770" y="4306"/>
                  <a:pt x="14741" y="4249"/>
                  <a:pt x="14713" y="4193"/>
                </a:cubicBezTo>
                <a:cubicBezTo>
                  <a:pt x="14685" y="4125"/>
                  <a:pt x="14594" y="4062"/>
                  <a:pt x="14617" y="3983"/>
                </a:cubicBezTo>
                <a:cubicBezTo>
                  <a:pt x="14605" y="3949"/>
                  <a:pt x="14594" y="3915"/>
                  <a:pt x="14583" y="3881"/>
                </a:cubicBezTo>
                <a:cubicBezTo>
                  <a:pt x="14577" y="3875"/>
                  <a:pt x="14566" y="3869"/>
                  <a:pt x="14560" y="3864"/>
                </a:cubicBezTo>
                <a:cubicBezTo>
                  <a:pt x="14555" y="3837"/>
                  <a:pt x="14540" y="3820"/>
                  <a:pt x="14520" y="3820"/>
                </a:cubicBezTo>
                <a:cubicBezTo>
                  <a:pt x="14515" y="3820"/>
                  <a:pt x="14509" y="3822"/>
                  <a:pt x="14503" y="3824"/>
                </a:cubicBezTo>
                <a:cubicBezTo>
                  <a:pt x="14515" y="3841"/>
                  <a:pt x="14520" y="3858"/>
                  <a:pt x="14532" y="3875"/>
                </a:cubicBezTo>
                <a:cubicBezTo>
                  <a:pt x="14509" y="3852"/>
                  <a:pt x="14492" y="3830"/>
                  <a:pt x="14475" y="3801"/>
                </a:cubicBezTo>
                <a:cubicBezTo>
                  <a:pt x="14480" y="3801"/>
                  <a:pt x="14503" y="3796"/>
                  <a:pt x="14515" y="3790"/>
                </a:cubicBezTo>
                <a:lnTo>
                  <a:pt x="14469" y="3756"/>
                </a:lnTo>
                <a:cubicBezTo>
                  <a:pt x="14486" y="3750"/>
                  <a:pt x="14509" y="3744"/>
                  <a:pt x="14526" y="3739"/>
                </a:cubicBezTo>
                <a:cubicBezTo>
                  <a:pt x="14537" y="3756"/>
                  <a:pt x="14549" y="3767"/>
                  <a:pt x="14560" y="3784"/>
                </a:cubicBezTo>
                <a:cubicBezTo>
                  <a:pt x="14560" y="3790"/>
                  <a:pt x="14560" y="3796"/>
                  <a:pt x="14560" y="3801"/>
                </a:cubicBezTo>
                <a:cubicBezTo>
                  <a:pt x="14588" y="3847"/>
                  <a:pt x="14622" y="3881"/>
                  <a:pt x="14656" y="3909"/>
                </a:cubicBezTo>
                <a:cubicBezTo>
                  <a:pt x="14656" y="3926"/>
                  <a:pt x="14656" y="3949"/>
                  <a:pt x="14656" y="3960"/>
                </a:cubicBezTo>
                <a:cubicBezTo>
                  <a:pt x="14668" y="3954"/>
                  <a:pt x="14685" y="3949"/>
                  <a:pt x="14696" y="3949"/>
                </a:cubicBezTo>
                <a:cubicBezTo>
                  <a:pt x="14685" y="3864"/>
                  <a:pt x="14617" y="3801"/>
                  <a:pt x="14577" y="3727"/>
                </a:cubicBezTo>
                <a:lnTo>
                  <a:pt x="14600" y="3722"/>
                </a:lnTo>
                <a:lnTo>
                  <a:pt x="14571" y="3722"/>
                </a:lnTo>
                <a:cubicBezTo>
                  <a:pt x="14549" y="3682"/>
                  <a:pt x="14526" y="3648"/>
                  <a:pt x="14492" y="3620"/>
                </a:cubicBezTo>
                <a:cubicBezTo>
                  <a:pt x="14486" y="3591"/>
                  <a:pt x="14469" y="3563"/>
                  <a:pt x="14435" y="3563"/>
                </a:cubicBezTo>
                <a:cubicBezTo>
                  <a:pt x="14441" y="3557"/>
                  <a:pt x="14452" y="3546"/>
                  <a:pt x="14458" y="3535"/>
                </a:cubicBezTo>
                <a:lnTo>
                  <a:pt x="14458" y="3535"/>
                </a:lnTo>
                <a:cubicBezTo>
                  <a:pt x="14446" y="3540"/>
                  <a:pt x="14424" y="3546"/>
                  <a:pt x="14412" y="3552"/>
                </a:cubicBezTo>
                <a:cubicBezTo>
                  <a:pt x="14412" y="3540"/>
                  <a:pt x="14412" y="3512"/>
                  <a:pt x="14412" y="3501"/>
                </a:cubicBezTo>
                <a:lnTo>
                  <a:pt x="14390" y="3501"/>
                </a:lnTo>
                <a:cubicBezTo>
                  <a:pt x="14407" y="3552"/>
                  <a:pt x="14418" y="3608"/>
                  <a:pt x="14475" y="3620"/>
                </a:cubicBezTo>
                <a:cubicBezTo>
                  <a:pt x="14475" y="3631"/>
                  <a:pt x="14475" y="3654"/>
                  <a:pt x="14475" y="3665"/>
                </a:cubicBezTo>
                <a:cubicBezTo>
                  <a:pt x="14492" y="3688"/>
                  <a:pt x="14509" y="3710"/>
                  <a:pt x="14526" y="3727"/>
                </a:cubicBezTo>
                <a:cubicBezTo>
                  <a:pt x="14509" y="3733"/>
                  <a:pt x="14475" y="3739"/>
                  <a:pt x="14458" y="3744"/>
                </a:cubicBezTo>
                <a:cubicBezTo>
                  <a:pt x="14458" y="3733"/>
                  <a:pt x="14458" y="3710"/>
                  <a:pt x="14458" y="3699"/>
                </a:cubicBezTo>
                <a:cubicBezTo>
                  <a:pt x="14446" y="3705"/>
                  <a:pt x="14429" y="3716"/>
                  <a:pt x="14418" y="3722"/>
                </a:cubicBezTo>
                <a:cubicBezTo>
                  <a:pt x="14412" y="3716"/>
                  <a:pt x="14401" y="3705"/>
                  <a:pt x="14395" y="3699"/>
                </a:cubicBezTo>
                <a:cubicBezTo>
                  <a:pt x="14407" y="3699"/>
                  <a:pt x="14429" y="3688"/>
                  <a:pt x="14441" y="3682"/>
                </a:cubicBezTo>
                <a:cubicBezTo>
                  <a:pt x="14424" y="3676"/>
                  <a:pt x="14401" y="3676"/>
                  <a:pt x="14390" y="3671"/>
                </a:cubicBezTo>
                <a:cubicBezTo>
                  <a:pt x="14378" y="3659"/>
                  <a:pt x="14367" y="3654"/>
                  <a:pt x="14361" y="3642"/>
                </a:cubicBezTo>
                <a:lnTo>
                  <a:pt x="14361" y="3642"/>
                </a:lnTo>
                <a:cubicBezTo>
                  <a:pt x="14378" y="3648"/>
                  <a:pt x="14390" y="3659"/>
                  <a:pt x="14407" y="3659"/>
                </a:cubicBezTo>
                <a:cubicBezTo>
                  <a:pt x="14418" y="3614"/>
                  <a:pt x="14350" y="3631"/>
                  <a:pt x="14322" y="3603"/>
                </a:cubicBezTo>
                <a:cubicBezTo>
                  <a:pt x="14316" y="3586"/>
                  <a:pt x="14305" y="3552"/>
                  <a:pt x="14299" y="3535"/>
                </a:cubicBezTo>
                <a:cubicBezTo>
                  <a:pt x="14310" y="3535"/>
                  <a:pt x="14333" y="3540"/>
                  <a:pt x="14344" y="3546"/>
                </a:cubicBezTo>
                <a:cubicBezTo>
                  <a:pt x="14322" y="3530"/>
                  <a:pt x="14301" y="3513"/>
                  <a:pt x="14289" y="3487"/>
                </a:cubicBezTo>
                <a:lnTo>
                  <a:pt x="14289" y="3487"/>
                </a:lnTo>
                <a:cubicBezTo>
                  <a:pt x="14293" y="3499"/>
                  <a:pt x="14293" y="3519"/>
                  <a:pt x="14293" y="3535"/>
                </a:cubicBezTo>
                <a:cubicBezTo>
                  <a:pt x="14254" y="3518"/>
                  <a:pt x="14254" y="3489"/>
                  <a:pt x="14271" y="3455"/>
                </a:cubicBezTo>
                <a:lnTo>
                  <a:pt x="14231" y="3455"/>
                </a:lnTo>
                <a:cubicBezTo>
                  <a:pt x="14208" y="3438"/>
                  <a:pt x="14191" y="3421"/>
                  <a:pt x="14174" y="3398"/>
                </a:cubicBezTo>
                <a:cubicBezTo>
                  <a:pt x="14163" y="3376"/>
                  <a:pt x="14146" y="3353"/>
                  <a:pt x="14129" y="3330"/>
                </a:cubicBezTo>
                <a:lnTo>
                  <a:pt x="14129" y="3330"/>
                </a:lnTo>
                <a:cubicBezTo>
                  <a:pt x="14146" y="3336"/>
                  <a:pt x="14168" y="3336"/>
                  <a:pt x="14185" y="3336"/>
                </a:cubicBezTo>
                <a:cubicBezTo>
                  <a:pt x="14168" y="3325"/>
                  <a:pt x="14146" y="3319"/>
                  <a:pt x="14123" y="3319"/>
                </a:cubicBezTo>
                <a:cubicBezTo>
                  <a:pt x="14117" y="3313"/>
                  <a:pt x="14112" y="3308"/>
                  <a:pt x="14112" y="3296"/>
                </a:cubicBezTo>
                <a:lnTo>
                  <a:pt x="14123" y="3268"/>
                </a:lnTo>
                <a:lnTo>
                  <a:pt x="14123" y="3268"/>
                </a:lnTo>
                <a:cubicBezTo>
                  <a:pt x="14112" y="3274"/>
                  <a:pt x="14106" y="3279"/>
                  <a:pt x="14100" y="3285"/>
                </a:cubicBezTo>
                <a:cubicBezTo>
                  <a:pt x="14095" y="3268"/>
                  <a:pt x="14083" y="3251"/>
                  <a:pt x="14078" y="3234"/>
                </a:cubicBezTo>
                <a:cubicBezTo>
                  <a:pt x="14072" y="3245"/>
                  <a:pt x="14066" y="3257"/>
                  <a:pt x="14061" y="3268"/>
                </a:cubicBezTo>
                <a:cubicBezTo>
                  <a:pt x="14044" y="3251"/>
                  <a:pt x="14027" y="3234"/>
                  <a:pt x="14010" y="3217"/>
                </a:cubicBezTo>
                <a:cubicBezTo>
                  <a:pt x="14015" y="3217"/>
                  <a:pt x="14032" y="3211"/>
                  <a:pt x="14044" y="3205"/>
                </a:cubicBezTo>
                <a:cubicBezTo>
                  <a:pt x="14038" y="3200"/>
                  <a:pt x="14027" y="3183"/>
                  <a:pt x="14021" y="3171"/>
                </a:cubicBezTo>
                <a:cubicBezTo>
                  <a:pt x="14015" y="3192"/>
                  <a:pt x="14007" y="3199"/>
                  <a:pt x="13998" y="3199"/>
                </a:cubicBezTo>
                <a:cubicBezTo>
                  <a:pt x="13981" y="3199"/>
                  <a:pt x="13962" y="3175"/>
                  <a:pt x="13947" y="3160"/>
                </a:cubicBezTo>
                <a:cubicBezTo>
                  <a:pt x="13902" y="3115"/>
                  <a:pt x="13856" y="3075"/>
                  <a:pt x="13805" y="3035"/>
                </a:cubicBezTo>
                <a:cubicBezTo>
                  <a:pt x="13817" y="3024"/>
                  <a:pt x="13817" y="3013"/>
                  <a:pt x="13800" y="2996"/>
                </a:cubicBezTo>
                <a:cubicBezTo>
                  <a:pt x="13800" y="3001"/>
                  <a:pt x="13794" y="3013"/>
                  <a:pt x="13788" y="3024"/>
                </a:cubicBezTo>
                <a:cubicBezTo>
                  <a:pt x="13777" y="3013"/>
                  <a:pt x="13760" y="3001"/>
                  <a:pt x="13749" y="2990"/>
                </a:cubicBezTo>
                <a:cubicBezTo>
                  <a:pt x="13726" y="2961"/>
                  <a:pt x="13703" y="2939"/>
                  <a:pt x="13680" y="2916"/>
                </a:cubicBezTo>
                <a:cubicBezTo>
                  <a:pt x="13692" y="2916"/>
                  <a:pt x="13703" y="2916"/>
                  <a:pt x="13703" y="2905"/>
                </a:cubicBezTo>
                <a:cubicBezTo>
                  <a:pt x="13703" y="2899"/>
                  <a:pt x="13697" y="2893"/>
                  <a:pt x="13686" y="2888"/>
                </a:cubicBezTo>
                <a:cubicBezTo>
                  <a:pt x="13692" y="2882"/>
                  <a:pt x="13703" y="2871"/>
                  <a:pt x="13709" y="2865"/>
                </a:cubicBezTo>
                <a:cubicBezTo>
                  <a:pt x="13697" y="2859"/>
                  <a:pt x="13675" y="2854"/>
                  <a:pt x="13663" y="2848"/>
                </a:cubicBezTo>
                <a:cubicBezTo>
                  <a:pt x="13663" y="2859"/>
                  <a:pt x="13658" y="2876"/>
                  <a:pt x="13658" y="2888"/>
                </a:cubicBezTo>
                <a:cubicBezTo>
                  <a:pt x="13641" y="2871"/>
                  <a:pt x="13624" y="2854"/>
                  <a:pt x="13601" y="2837"/>
                </a:cubicBezTo>
                <a:cubicBezTo>
                  <a:pt x="13612" y="2820"/>
                  <a:pt x="13618" y="2808"/>
                  <a:pt x="13624" y="2791"/>
                </a:cubicBezTo>
                <a:cubicBezTo>
                  <a:pt x="13601" y="2769"/>
                  <a:pt x="13573" y="2735"/>
                  <a:pt x="13544" y="2718"/>
                </a:cubicBezTo>
                <a:lnTo>
                  <a:pt x="13544" y="2718"/>
                </a:lnTo>
                <a:cubicBezTo>
                  <a:pt x="13561" y="2746"/>
                  <a:pt x="13584" y="2769"/>
                  <a:pt x="13595" y="2803"/>
                </a:cubicBezTo>
                <a:cubicBezTo>
                  <a:pt x="13556" y="2780"/>
                  <a:pt x="13527" y="2740"/>
                  <a:pt x="13505" y="2706"/>
                </a:cubicBezTo>
                <a:cubicBezTo>
                  <a:pt x="13505" y="2701"/>
                  <a:pt x="13516" y="2689"/>
                  <a:pt x="13516" y="2683"/>
                </a:cubicBezTo>
                <a:cubicBezTo>
                  <a:pt x="13505" y="2666"/>
                  <a:pt x="13488" y="2649"/>
                  <a:pt x="13476" y="2632"/>
                </a:cubicBezTo>
                <a:lnTo>
                  <a:pt x="13476" y="2632"/>
                </a:lnTo>
                <a:cubicBezTo>
                  <a:pt x="13482" y="2655"/>
                  <a:pt x="13488" y="2678"/>
                  <a:pt x="13499" y="2701"/>
                </a:cubicBezTo>
                <a:cubicBezTo>
                  <a:pt x="13431" y="2638"/>
                  <a:pt x="13368" y="2576"/>
                  <a:pt x="13306" y="2508"/>
                </a:cubicBezTo>
                <a:lnTo>
                  <a:pt x="13306" y="2508"/>
                </a:lnTo>
                <a:lnTo>
                  <a:pt x="13346" y="2513"/>
                </a:lnTo>
                <a:cubicBezTo>
                  <a:pt x="13340" y="2502"/>
                  <a:pt x="13334" y="2485"/>
                  <a:pt x="13329" y="2468"/>
                </a:cubicBezTo>
                <a:cubicBezTo>
                  <a:pt x="13289" y="2445"/>
                  <a:pt x="13238" y="2457"/>
                  <a:pt x="13210" y="2411"/>
                </a:cubicBezTo>
                <a:lnTo>
                  <a:pt x="13210" y="2411"/>
                </a:lnTo>
                <a:cubicBezTo>
                  <a:pt x="13232" y="2417"/>
                  <a:pt x="13255" y="2428"/>
                  <a:pt x="13278" y="2434"/>
                </a:cubicBezTo>
                <a:cubicBezTo>
                  <a:pt x="13232" y="2383"/>
                  <a:pt x="13187" y="2320"/>
                  <a:pt x="13113" y="2303"/>
                </a:cubicBezTo>
                <a:lnTo>
                  <a:pt x="13124" y="2286"/>
                </a:lnTo>
                <a:cubicBezTo>
                  <a:pt x="13119" y="2286"/>
                  <a:pt x="13107" y="2281"/>
                  <a:pt x="13102" y="2281"/>
                </a:cubicBezTo>
                <a:lnTo>
                  <a:pt x="13107" y="2258"/>
                </a:lnTo>
                <a:lnTo>
                  <a:pt x="13096" y="2258"/>
                </a:lnTo>
                <a:cubicBezTo>
                  <a:pt x="13096" y="2269"/>
                  <a:pt x="13096" y="2286"/>
                  <a:pt x="13096" y="2298"/>
                </a:cubicBezTo>
                <a:cubicBezTo>
                  <a:pt x="13085" y="2292"/>
                  <a:pt x="13068" y="2269"/>
                  <a:pt x="13062" y="2258"/>
                </a:cubicBezTo>
                <a:cubicBezTo>
                  <a:pt x="13068" y="2252"/>
                  <a:pt x="13079" y="2241"/>
                  <a:pt x="13079" y="2235"/>
                </a:cubicBezTo>
                <a:cubicBezTo>
                  <a:pt x="13073" y="2235"/>
                  <a:pt x="13056" y="2230"/>
                  <a:pt x="13051" y="2224"/>
                </a:cubicBezTo>
                <a:cubicBezTo>
                  <a:pt x="13051" y="2235"/>
                  <a:pt x="13045" y="2247"/>
                  <a:pt x="13045" y="2252"/>
                </a:cubicBezTo>
                <a:cubicBezTo>
                  <a:pt x="12994" y="2230"/>
                  <a:pt x="12960" y="2179"/>
                  <a:pt x="12915" y="2144"/>
                </a:cubicBezTo>
                <a:cubicBezTo>
                  <a:pt x="12920" y="2139"/>
                  <a:pt x="12937" y="2127"/>
                  <a:pt x="12943" y="2122"/>
                </a:cubicBezTo>
                <a:lnTo>
                  <a:pt x="12943" y="2122"/>
                </a:lnTo>
                <a:cubicBezTo>
                  <a:pt x="12932" y="2127"/>
                  <a:pt x="12920" y="2133"/>
                  <a:pt x="12909" y="2139"/>
                </a:cubicBezTo>
                <a:cubicBezTo>
                  <a:pt x="12886" y="2122"/>
                  <a:pt x="12863" y="2099"/>
                  <a:pt x="12835" y="2076"/>
                </a:cubicBezTo>
                <a:lnTo>
                  <a:pt x="12835" y="2076"/>
                </a:lnTo>
                <a:cubicBezTo>
                  <a:pt x="12863" y="2088"/>
                  <a:pt x="12886" y="2099"/>
                  <a:pt x="12915" y="2099"/>
                </a:cubicBezTo>
                <a:cubicBezTo>
                  <a:pt x="12892" y="2082"/>
                  <a:pt x="12880" y="2065"/>
                  <a:pt x="12886" y="2042"/>
                </a:cubicBezTo>
                <a:lnTo>
                  <a:pt x="12886" y="2042"/>
                </a:lnTo>
                <a:cubicBezTo>
                  <a:pt x="12880" y="2048"/>
                  <a:pt x="12869" y="2054"/>
                  <a:pt x="12863" y="2059"/>
                </a:cubicBezTo>
                <a:cubicBezTo>
                  <a:pt x="12812" y="1997"/>
                  <a:pt x="12744" y="1952"/>
                  <a:pt x="12682" y="1895"/>
                </a:cubicBezTo>
                <a:cubicBezTo>
                  <a:pt x="12676" y="1906"/>
                  <a:pt x="12671" y="1929"/>
                  <a:pt x="12671" y="1940"/>
                </a:cubicBezTo>
                <a:cubicBezTo>
                  <a:pt x="12608" y="1895"/>
                  <a:pt x="12546" y="1849"/>
                  <a:pt x="12489" y="1804"/>
                </a:cubicBezTo>
                <a:lnTo>
                  <a:pt x="12489" y="1804"/>
                </a:lnTo>
                <a:cubicBezTo>
                  <a:pt x="12534" y="1810"/>
                  <a:pt x="12568" y="1832"/>
                  <a:pt x="12602" y="1861"/>
                </a:cubicBezTo>
                <a:cubicBezTo>
                  <a:pt x="12619" y="1798"/>
                  <a:pt x="12358" y="1702"/>
                  <a:pt x="12324" y="1617"/>
                </a:cubicBezTo>
                <a:cubicBezTo>
                  <a:pt x="12341" y="1605"/>
                  <a:pt x="12358" y="1594"/>
                  <a:pt x="12376" y="1583"/>
                </a:cubicBezTo>
                <a:lnTo>
                  <a:pt x="12376" y="1583"/>
                </a:lnTo>
                <a:cubicBezTo>
                  <a:pt x="12376" y="1594"/>
                  <a:pt x="12370" y="1605"/>
                  <a:pt x="12370" y="1611"/>
                </a:cubicBezTo>
                <a:cubicBezTo>
                  <a:pt x="12387" y="1628"/>
                  <a:pt x="12398" y="1645"/>
                  <a:pt x="12387" y="1668"/>
                </a:cubicBezTo>
                <a:lnTo>
                  <a:pt x="12444" y="1668"/>
                </a:lnTo>
                <a:lnTo>
                  <a:pt x="12427" y="1702"/>
                </a:lnTo>
                <a:cubicBezTo>
                  <a:pt x="12432" y="1696"/>
                  <a:pt x="12449" y="1685"/>
                  <a:pt x="12455" y="1685"/>
                </a:cubicBezTo>
                <a:cubicBezTo>
                  <a:pt x="12503" y="1724"/>
                  <a:pt x="12560" y="1762"/>
                  <a:pt x="12625" y="1762"/>
                </a:cubicBezTo>
                <a:cubicBezTo>
                  <a:pt x="12636" y="1762"/>
                  <a:pt x="12648" y="1761"/>
                  <a:pt x="12659" y="1759"/>
                </a:cubicBezTo>
                <a:cubicBezTo>
                  <a:pt x="12574" y="1713"/>
                  <a:pt x="12500" y="1645"/>
                  <a:pt x="12421" y="1594"/>
                </a:cubicBezTo>
                <a:cubicBezTo>
                  <a:pt x="12415" y="1588"/>
                  <a:pt x="12415" y="1577"/>
                  <a:pt x="12415" y="1571"/>
                </a:cubicBezTo>
                <a:cubicBezTo>
                  <a:pt x="12411" y="1573"/>
                  <a:pt x="12406" y="1574"/>
                  <a:pt x="12402" y="1574"/>
                </a:cubicBezTo>
                <a:cubicBezTo>
                  <a:pt x="12375" y="1574"/>
                  <a:pt x="12357" y="1545"/>
                  <a:pt x="12347" y="1520"/>
                </a:cubicBezTo>
                <a:cubicBezTo>
                  <a:pt x="12285" y="1520"/>
                  <a:pt x="12245" y="1469"/>
                  <a:pt x="12200" y="1441"/>
                </a:cubicBezTo>
                <a:lnTo>
                  <a:pt x="12205" y="1424"/>
                </a:lnTo>
                <a:lnTo>
                  <a:pt x="12205" y="1424"/>
                </a:lnTo>
                <a:cubicBezTo>
                  <a:pt x="12200" y="1424"/>
                  <a:pt x="12188" y="1430"/>
                  <a:pt x="12183" y="1435"/>
                </a:cubicBezTo>
                <a:cubicBezTo>
                  <a:pt x="12132" y="1401"/>
                  <a:pt x="12080" y="1361"/>
                  <a:pt x="12018" y="1344"/>
                </a:cubicBezTo>
                <a:cubicBezTo>
                  <a:pt x="11995" y="1339"/>
                  <a:pt x="11990" y="1310"/>
                  <a:pt x="11978" y="1293"/>
                </a:cubicBezTo>
                <a:cubicBezTo>
                  <a:pt x="11961" y="1299"/>
                  <a:pt x="11950" y="1299"/>
                  <a:pt x="11933" y="1305"/>
                </a:cubicBezTo>
                <a:cubicBezTo>
                  <a:pt x="11933" y="1293"/>
                  <a:pt x="11939" y="1282"/>
                  <a:pt x="11939" y="1271"/>
                </a:cubicBezTo>
                <a:cubicBezTo>
                  <a:pt x="11907" y="1258"/>
                  <a:pt x="11877" y="1243"/>
                  <a:pt x="11848" y="1226"/>
                </a:cubicBezTo>
                <a:lnTo>
                  <a:pt x="11848" y="1226"/>
                </a:lnTo>
                <a:cubicBezTo>
                  <a:pt x="11848" y="1232"/>
                  <a:pt x="11848" y="1243"/>
                  <a:pt x="11848" y="1248"/>
                </a:cubicBezTo>
                <a:cubicBezTo>
                  <a:pt x="11922" y="1282"/>
                  <a:pt x="11978" y="1367"/>
                  <a:pt x="12063" y="1384"/>
                </a:cubicBezTo>
                <a:cubicBezTo>
                  <a:pt x="12086" y="1447"/>
                  <a:pt x="12177" y="1458"/>
                  <a:pt x="12222" y="1515"/>
                </a:cubicBezTo>
                <a:cubicBezTo>
                  <a:pt x="12256" y="1537"/>
                  <a:pt x="12313" y="1543"/>
                  <a:pt x="12313" y="1600"/>
                </a:cubicBezTo>
                <a:lnTo>
                  <a:pt x="12273" y="1600"/>
                </a:lnTo>
                <a:cubicBezTo>
                  <a:pt x="12251" y="1560"/>
                  <a:pt x="12211" y="1549"/>
                  <a:pt x="12171" y="1532"/>
                </a:cubicBezTo>
                <a:cubicBezTo>
                  <a:pt x="12171" y="1543"/>
                  <a:pt x="12166" y="1560"/>
                  <a:pt x="12166" y="1571"/>
                </a:cubicBezTo>
                <a:cubicBezTo>
                  <a:pt x="12160" y="1566"/>
                  <a:pt x="12149" y="1554"/>
                  <a:pt x="12137" y="1543"/>
                </a:cubicBezTo>
                <a:cubicBezTo>
                  <a:pt x="12092" y="1532"/>
                  <a:pt x="12097" y="1469"/>
                  <a:pt x="12052" y="1458"/>
                </a:cubicBezTo>
                <a:cubicBezTo>
                  <a:pt x="12041" y="1464"/>
                  <a:pt x="12029" y="1469"/>
                  <a:pt x="12024" y="1469"/>
                </a:cubicBezTo>
                <a:cubicBezTo>
                  <a:pt x="11916" y="1407"/>
                  <a:pt x="11825" y="1322"/>
                  <a:pt x="11706" y="1276"/>
                </a:cubicBezTo>
                <a:cubicBezTo>
                  <a:pt x="11712" y="1271"/>
                  <a:pt x="11723" y="1254"/>
                  <a:pt x="11723" y="1248"/>
                </a:cubicBezTo>
                <a:cubicBezTo>
                  <a:pt x="11712" y="1237"/>
                  <a:pt x="11689" y="1214"/>
                  <a:pt x="11678" y="1208"/>
                </a:cubicBezTo>
                <a:cubicBezTo>
                  <a:pt x="11666" y="1214"/>
                  <a:pt x="11655" y="1220"/>
                  <a:pt x="11644" y="1225"/>
                </a:cubicBezTo>
                <a:lnTo>
                  <a:pt x="11666" y="1248"/>
                </a:lnTo>
                <a:cubicBezTo>
                  <a:pt x="11655" y="1242"/>
                  <a:pt x="11632" y="1231"/>
                  <a:pt x="11621" y="1225"/>
                </a:cubicBezTo>
                <a:cubicBezTo>
                  <a:pt x="11627" y="1225"/>
                  <a:pt x="11638" y="1220"/>
                  <a:pt x="11649" y="1214"/>
                </a:cubicBezTo>
                <a:lnTo>
                  <a:pt x="11649" y="1186"/>
                </a:lnTo>
                <a:cubicBezTo>
                  <a:pt x="11627" y="1174"/>
                  <a:pt x="11598" y="1163"/>
                  <a:pt x="11575" y="1152"/>
                </a:cubicBezTo>
                <a:lnTo>
                  <a:pt x="11564" y="1169"/>
                </a:lnTo>
                <a:cubicBezTo>
                  <a:pt x="11581" y="1180"/>
                  <a:pt x="11604" y="1197"/>
                  <a:pt x="11615" y="1220"/>
                </a:cubicBezTo>
                <a:cubicBezTo>
                  <a:pt x="11598" y="1197"/>
                  <a:pt x="11570" y="1191"/>
                  <a:pt x="11547" y="1186"/>
                </a:cubicBezTo>
                <a:cubicBezTo>
                  <a:pt x="11553" y="1169"/>
                  <a:pt x="11564" y="1157"/>
                  <a:pt x="11570" y="1140"/>
                </a:cubicBezTo>
                <a:cubicBezTo>
                  <a:pt x="11547" y="1129"/>
                  <a:pt x="11524" y="1118"/>
                  <a:pt x="11502" y="1106"/>
                </a:cubicBezTo>
                <a:lnTo>
                  <a:pt x="11502" y="1106"/>
                </a:lnTo>
                <a:cubicBezTo>
                  <a:pt x="11513" y="1123"/>
                  <a:pt x="11536" y="1152"/>
                  <a:pt x="11547" y="1169"/>
                </a:cubicBezTo>
                <a:cubicBezTo>
                  <a:pt x="11524" y="1169"/>
                  <a:pt x="11507" y="1152"/>
                  <a:pt x="11496" y="1135"/>
                </a:cubicBezTo>
                <a:cubicBezTo>
                  <a:pt x="11445" y="1123"/>
                  <a:pt x="11411" y="1089"/>
                  <a:pt x="11366" y="1072"/>
                </a:cubicBezTo>
                <a:lnTo>
                  <a:pt x="11366" y="1044"/>
                </a:lnTo>
                <a:cubicBezTo>
                  <a:pt x="11354" y="1049"/>
                  <a:pt x="11337" y="1061"/>
                  <a:pt x="11326" y="1061"/>
                </a:cubicBezTo>
                <a:cubicBezTo>
                  <a:pt x="11326" y="1049"/>
                  <a:pt x="11332" y="1032"/>
                  <a:pt x="11332" y="1015"/>
                </a:cubicBezTo>
                <a:lnTo>
                  <a:pt x="11332" y="1015"/>
                </a:lnTo>
                <a:cubicBezTo>
                  <a:pt x="11315" y="1021"/>
                  <a:pt x="11292" y="1027"/>
                  <a:pt x="11269" y="1032"/>
                </a:cubicBezTo>
                <a:cubicBezTo>
                  <a:pt x="11258" y="1021"/>
                  <a:pt x="11246" y="1010"/>
                  <a:pt x="11235" y="998"/>
                </a:cubicBezTo>
                <a:lnTo>
                  <a:pt x="11235" y="998"/>
                </a:lnTo>
                <a:cubicBezTo>
                  <a:pt x="11242" y="1000"/>
                  <a:pt x="11248" y="1001"/>
                  <a:pt x="11255" y="1001"/>
                </a:cubicBezTo>
                <a:cubicBezTo>
                  <a:pt x="11271" y="1001"/>
                  <a:pt x="11287" y="997"/>
                  <a:pt x="11303" y="993"/>
                </a:cubicBezTo>
                <a:cubicBezTo>
                  <a:pt x="11286" y="987"/>
                  <a:pt x="11263" y="981"/>
                  <a:pt x="11246" y="976"/>
                </a:cubicBezTo>
                <a:cubicBezTo>
                  <a:pt x="11252" y="964"/>
                  <a:pt x="11258" y="953"/>
                  <a:pt x="11263" y="942"/>
                </a:cubicBezTo>
                <a:lnTo>
                  <a:pt x="11263" y="942"/>
                </a:lnTo>
                <a:cubicBezTo>
                  <a:pt x="11252" y="947"/>
                  <a:pt x="11235" y="959"/>
                  <a:pt x="11224" y="964"/>
                </a:cubicBezTo>
                <a:cubicBezTo>
                  <a:pt x="11207" y="947"/>
                  <a:pt x="11150" y="930"/>
                  <a:pt x="11190" y="908"/>
                </a:cubicBezTo>
                <a:lnTo>
                  <a:pt x="11190" y="908"/>
                </a:lnTo>
                <a:cubicBezTo>
                  <a:pt x="11246" y="912"/>
                  <a:pt x="11295" y="972"/>
                  <a:pt x="11350" y="972"/>
                </a:cubicBezTo>
                <a:cubicBezTo>
                  <a:pt x="11360" y="972"/>
                  <a:pt x="11371" y="970"/>
                  <a:pt x="11383" y="964"/>
                </a:cubicBezTo>
                <a:lnTo>
                  <a:pt x="11383" y="964"/>
                </a:lnTo>
                <a:cubicBezTo>
                  <a:pt x="11383" y="970"/>
                  <a:pt x="11371" y="987"/>
                  <a:pt x="11371" y="993"/>
                </a:cubicBezTo>
                <a:cubicBezTo>
                  <a:pt x="11519" y="1083"/>
                  <a:pt x="11672" y="1152"/>
                  <a:pt x="11819" y="1242"/>
                </a:cubicBezTo>
                <a:cubicBezTo>
                  <a:pt x="11831" y="1237"/>
                  <a:pt x="11842" y="1231"/>
                  <a:pt x="11847" y="1226"/>
                </a:cubicBezTo>
                <a:lnTo>
                  <a:pt x="11847" y="1226"/>
                </a:lnTo>
                <a:cubicBezTo>
                  <a:pt x="11848" y="1226"/>
                  <a:pt x="11848" y="1226"/>
                  <a:pt x="11848" y="1226"/>
                </a:cubicBezTo>
                <a:lnTo>
                  <a:pt x="11848" y="1226"/>
                </a:lnTo>
                <a:cubicBezTo>
                  <a:pt x="11848" y="1226"/>
                  <a:pt x="11848" y="1226"/>
                  <a:pt x="11848" y="1225"/>
                </a:cubicBezTo>
                <a:cubicBezTo>
                  <a:pt x="11848" y="1225"/>
                  <a:pt x="11848" y="1226"/>
                  <a:pt x="11847" y="1226"/>
                </a:cubicBezTo>
                <a:lnTo>
                  <a:pt x="11847" y="1226"/>
                </a:lnTo>
                <a:cubicBezTo>
                  <a:pt x="11725" y="1156"/>
                  <a:pt x="11619" y="1062"/>
                  <a:pt x="11490" y="998"/>
                </a:cubicBezTo>
                <a:cubicBezTo>
                  <a:pt x="11486" y="1000"/>
                  <a:pt x="11482" y="1000"/>
                  <a:pt x="11479" y="1000"/>
                </a:cubicBezTo>
                <a:cubicBezTo>
                  <a:pt x="11451" y="1000"/>
                  <a:pt x="11431" y="967"/>
                  <a:pt x="11411" y="947"/>
                </a:cubicBezTo>
                <a:cubicBezTo>
                  <a:pt x="11371" y="936"/>
                  <a:pt x="11332" y="919"/>
                  <a:pt x="11297" y="896"/>
                </a:cubicBezTo>
                <a:cubicBezTo>
                  <a:pt x="11292" y="896"/>
                  <a:pt x="11275" y="896"/>
                  <a:pt x="11269" y="902"/>
                </a:cubicBezTo>
                <a:cubicBezTo>
                  <a:pt x="11258" y="885"/>
                  <a:pt x="11241" y="868"/>
                  <a:pt x="11229" y="857"/>
                </a:cubicBezTo>
                <a:lnTo>
                  <a:pt x="11173" y="839"/>
                </a:lnTo>
                <a:cubicBezTo>
                  <a:pt x="11167" y="834"/>
                  <a:pt x="11161" y="822"/>
                  <a:pt x="11161" y="817"/>
                </a:cubicBezTo>
                <a:lnTo>
                  <a:pt x="11156" y="828"/>
                </a:lnTo>
                <a:cubicBezTo>
                  <a:pt x="11127" y="811"/>
                  <a:pt x="11105" y="800"/>
                  <a:pt x="11071" y="788"/>
                </a:cubicBezTo>
                <a:cubicBezTo>
                  <a:pt x="11076" y="783"/>
                  <a:pt x="11076" y="771"/>
                  <a:pt x="11076" y="766"/>
                </a:cubicBezTo>
                <a:lnTo>
                  <a:pt x="11076" y="766"/>
                </a:lnTo>
                <a:cubicBezTo>
                  <a:pt x="11071" y="771"/>
                  <a:pt x="11054" y="771"/>
                  <a:pt x="11048" y="777"/>
                </a:cubicBezTo>
                <a:cubicBezTo>
                  <a:pt x="11008" y="732"/>
                  <a:pt x="10934" y="737"/>
                  <a:pt x="10895" y="698"/>
                </a:cubicBezTo>
                <a:cubicBezTo>
                  <a:pt x="10798" y="698"/>
                  <a:pt x="10730" y="630"/>
                  <a:pt x="10639" y="607"/>
                </a:cubicBezTo>
                <a:cubicBezTo>
                  <a:pt x="10634" y="613"/>
                  <a:pt x="10622" y="624"/>
                  <a:pt x="10617" y="630"/>
                </a:cubicBezTo>
                <a:cubicBezTo>
                  <a:pt x="10611" y="618"/>
                  <a:pt x="10605" y="601"/>
                  <a:pt x="10605" y="596"/>
                </a:cubicBezTo>
                <a:cubicBezTo>
                  <a:pt x="10503" y="561"/>
                  <a:pt x="10412" y="493"/>
                  <a:pt x="10305" y="482"/>
                </a:cubicBezTo>
                <a:cubicBezTo>
                  <a:pt x="10299" y="488"/>
                  <a:pt x="10293" y="499"/>
                  <a:pt x="10293" y="510"/>
                </a:cubicBezTo>
                <a:cubicBezTo>
                  <a:pt x="10344" y="522"/>
                  <a:pt x="10390" y="539"/>
                  <a:pt x="10441" y="550"/>
                </a:cubicBezTo>
                <a:cubicBezTo>
                  <a:pt x="10441" y="556"/>
                  <a:pt x="10446" y="567"/>
                  <a:pt x="10452" y="573"/>
                </a:cubicBezTo>
                <a:cubicBezTo>
                  <a:pt x="10526" y="584"/>
                  <a:pt x="10594" y="635"/>
                  <a:pt x="10668" y="664"/>
                </a:cubicBezTo>
                <a:cubicBezTo>
                  <a:pt x="10673" y="658"/>
                  <a:pt x="10685" y="652"/>
                  <a:pt x="10690" y="647"/>
                </a:cubicBezTo>
                <a:cubicBezTo>
                  <a:pt x="10707" y="664"/>
                  <a:pt x="10719" y="681"/>
                  <a:pt x="10736" y="692"/>
                </a:cubicBezTo>
                <a:cubicBezTo>
                  <a:pt x="10747" y="692"/>
                  <a:pt x="10770" y="681"/>
                  <a:pt x="10781" y="675"/>
                </a:cubicBezTo>
                <a:lnTo>
                  <a:pt x="10781" y="675"/>
                </a:lnTo>
                <a:cubicBezTo>
                  <a:pt x="10781" y="686"/>
                  <a:pt x="10775" y="703"/>
                  <a:pt x="10775" y="709"/>
                </a:cubicBezTo>
                <a:lnTo>
                  <a:pt x="10815" y="709"/>
                </a:lnTo>
                <a:cubicBezTo>
                  <a:pt x="10815" y="726"/>
                  <a:pt x="10815" y="743"/>
                  <a:pt x="10815" y="760"/>
                </a:cubicBezTo>
                <a:cubicBezTo>
                  <a:pt x="10821" y="749"/>
                  <a:pt x="10827" y="732"/>
                  <a:pt x="10832" y="726"/>
                </a:cubicBezTo>
                <a:cubicBezTo>
                  <a:pt x="10946" y="788"/>
                  <a:pt x="11065" y="851"/>
                  <a:pt x="11184" y="902"/>
                </a:cubicBezTo>
                <a:cubicBezTo>
                  <a:pt x="11167" y="919"/>
                  <a:pt x="11144" y="936"/>
                  <a:pt x="11127" y="953"/>
                </a:cubicBezTo>
                <a:cubicBezTo>
                  <a:pt x="11133" y="947"/>
                  <a:pt x="11139" y="930"/>
                  <a:pt x="11144" y="919"/>
                </a:cubicBezTo>
                <a:cubicBezTo>
                  <a:pt x="11088" y="891"/>
                  <a:pt x="11031" y="868"/>
                  <a:pt x="10968" y="845"/>
                </a:cubicBezTo>
                <a:cubicBezTo>
                  <a:pt x="10968" y="851"/>
                  <a:pt x="10968" y="868"/>
                  <a:pt x="10968" y="874"/>
                </a:cubicBezTo>
                <a:cubicBezTo>
                  <a:pt x="10883" y="851"/>
                  <a:pt x="10804" y="811"/>
                  <a:pt x="10724" y="771"/>
                </a:cubicBezTo>
                <a:cubicBezTo>
                  <a:pt x="10735" y="767"/>
                  <a:pt x="10745" y="765"/>
                  <a:pt x="10755" y="765"/>
                </a:cubicBezTo>
                <a:cubicBezTo>
                  <a:pt x="10770" y="765"/>
                  <a:pt x="10784" y="770"/>
                  <a:pt x="10798" y="777"/>
                </a:cubicBezTo>
                <a:lnTo>
                  <a:pt x="10804" y="771"/>
                </a:lnTo>
                <a:cubicBezTo>
                  <a:pt x="10787" y="760"/>
                  <a:pt x="10770" y="754"/>
                  <a:pt x="10753" y="743"/>
                </a:cubicBezTo>
                <a:cubicBezTo>
                  <a:pt x="10736" y="754"/>
                  <a:pt x="10724" y="771"/>
                  <a:pt x="10707" y="783"/>
                </a:cubicBezTo>
                <a:cubicBezTo>
                  <a:pt x="10690" y="766"/>
                  <a:pt x="10713" y="743"/>
                  <a:pt x="10719" y="726"/>
                </a:cubicBezTo>
                <a:cubicBezTo>
                  <a:pt x="10679" y="715"/>
                  <a:pt x="10639" y="703"/>
                  <a:pt x="10600" y="692"/>
                </a:cubicBezTo>
                <a:lnTo>
                  <a:pt x="10600" y="692"/>
                </a:lnTo>
                <a:cubicBezTo>
                  <a:pt x="10617" y="709"/>
                  <a:pt x="10634" y="720"/>
                  <a:pt x="10645" y="737"/>
                </a:cubicBezTo>
                <a:cubicBezTo>
                  <a:pt x="10605" y="715"/>
                  <a:pt x="10520" y="720"/>
                  <a:pt x="10514" y="658"/>
                </a:cubicBezTo>
                <a:cubicBezTo>
                  <a:pt x="10486" y="647"/>
                  <a:pt x="10463" y="641"/>
                  <a:pt x="10435" y="630"/>
                </a:cubicBezTo>
                <a:lnTo>
                  <a:pt x="10435" y="630"/>
                </a:lnTo>
                <a:cubicBezTo>
                  <a:pt x="10452" y="641"/>
                  <a:pt x="10463" y="647"/>
                  <a:pt x="10480" y="658"/>
                </a:cubicBezTo>
                <a:lnTo>
                  <a:pt x="10475" y="664"/>
                </a:lnTo>
                <a:cubicBezTo>
                  <a:pt x="10446" y="658"/>
                  <a:pt x="10424" y="652"/>
                  <a:pt x="10395" y="641"/>
                </a:cubicBezTo>
                <a:cubicBezTo>
                  <a:pt x="10401" y="635"/>
                  <a:pt x="10407" y="618"/>
                  <a:pt x="10407" y="613"/>
                </a:cubicBezTo>
                <a:lnTo>
                  <a:pt x="10407" y="613"/>
                </a:lnTo>
                <a:cubicBezTo>
                  <a:pt x="10401" y="627"/>
                  <a:pt x="10393" y="632"/>
                  <a:pt x="10383" y="632"/>
                </a:cubicBezTo>
                <a:cubicBezTo>
                  <a:pt x="10373" y="632"/>
                  <a:pt x="10361" y="627"/>
                  <a:pt x="10350" y="618"/>
                </a:cubicBezTo>
                <a:cubicBezTo>
                  <a:pt x="10356" y="613"/>
                  <a:pt x="10367" y="596"/>
                  <a:pt x="10373" y="590"/>
                </a:cubicBezTo>
                <a:cubicBezTo>
                  <a:pt x="10293" y="573"/>
                  <a:pt x="10219" y="544"/>
                  <a:pt x="10140" y="516"/>
                </a:cubicBezTo>
                <a:lnTo>
                  <a:pt x="10140" y="516"/>
                </a:lnTo>
                <a:cubicBezTo>
                  <a:pt x="10151" y="522"/>
                  <a:pt x="10168" y="533"/>
                  <a:pt x="10180" y="533"/>
                </a:cubicBezTo>
                <a:lnTo>
                  <a:pt x="10174" y="561"/>
                </a:lnTo>
                <a:cubicBezTo>
                  <a:pt x="10146" y="556"/>
                  <a:pt x="10123" y="544"/>
                  <a:pt x="10095" y="533"/>
                </a:cubicBezTo>
                <a:cubicBezTo>
                  <a:pt x="10100" y="527"/>
                  <a:pt x="10106" y="516"/>
                  <a:pt x="10112" y="510"/>
                </a:cubicBezTo>
                <a:cubicBezTo>
                  <a:pt x="10021" y="471"/>
                  <a:pt x="9930" y="437"/>
                  <a:pt x="9834" y="420"/>
                </a:cubicBezTo>
                <a:lnTo>
                  <a:pt x="9834" y="420"/>
                </a:lnTo>
                <a:cubicBezTo>
                  <a:pt x="9879" y="448"/>
                  <a:pt x="9930" y="454"/>
                  <a:pt x="9975" y="488"/>
                </a:cubicBezTo>
                <a:cubicBezTo>
                  <a:pt x="9896" y="476"/>
                  <a:pt x="9822" y="448"/>
                  <a:pt x="9749" y="420"/>
                </a:cubicBezTo>
                <a:cubicBezTo>
                  <a:pt x="9749" y="408"/>
                  <a:pt x="9743" y="403"/>
                  <a:pt x="9737" y="397"/>
                </a:cubicBezTo>
                <a:lnTo>
                  <a:pt x="9737" y="397"/>
                </a:lnTo>
                <a:cubicBezTo>
                  <a:pt x="9762" y="417"/>
                  <a:pt x="9791" y="432"/>
                  <a:pt x="9820" y="432"/>
                </a:cubicBezTo>
                <a:cubicBezTo>
                  <a:pt x="9825" y="432"/>
                  <a:pt x="9829" y="432"/>
                  <a:pt x="9834" y="431"/>
                </a:cubicBezTo>
                <a:cubicBezTo>
                  <a:pt x="9817" y="414"/>
                  <a:pt x="9800" y="397"/>
                  <a:pt x="9783" y="380"/>
                </a:cubicBezTo>
                <a:cubicBezTo>
                  <a:pt x="9771" y="386"/>
                  <a:pt x="9749" y="391"/>
                  <a:pt x="9737" y="397"/>
                </a:cubicBezTo>
                <a:cubicBezTo>
                  <a:pt x="9726" y="380"/>
                  <a:pt x="9697" y="369"/>
                  <a:pt x="9669" y="369"/>
                </a:cubicBezTo>
                <a:cubicBezTo>
                  <a:pt x="9675" y="391"/>
                  <a:pt x="9703" y="403"/>
                  <a:pt x="9720" y="414"/>
                </a:cubicBezTo>
                <a:cubicBezTo>
                  <a:pt x="9686" y="414"/>
                  <a:pt x="9652" y="403"/>
                  <a:pt x="9618" y="391"/>
                </a:cubicBezTo>
                <a:cubicBezTo>
                  <a:pt x="9624" y="386"/>
                  <a:pt x="9629" y="374"/>
                  <a:pt x="9635" y="363"/>
                </a:cubicBezTo>
                <a:cubicBezTo>
                  <a:pt x="9612" y="357"/>
                  <a:pt x="9584" y="346"/>
                  <a:pt x="9556" y="340"/>
                </a:cubicBezTo>
                <a:lnTo>
                  <a:pt x="9556" y="340"/>
                </a:lnTo>
                <a:cubicBezTo>
                  <a:pt x="9567" y="357"/>
                  <a:pt x="9578" y="369"/>
                  <a:pt x="9595" y="386"/>
                </a:cubicBezTo>
                <a:cubicBezTo>
                  <a:pt x="9550" y="374"/>
                  <a:pt x="9510" y="357"/>
                  <a:pt x="9465" y="340"/>
                </a:cubicBezTo>
                <a:lnTo>
                  <a:pt x="9471" y="289"/>
                </a:lnTo>
                <a:lnTo>
                  <a:pt x="9471" y="289"/>
                </a:lnTo>
                <a:cubicBezTo>
                  <a:pt x="9453" y="298"/>
                  <a:pt x="9436" y="302"/>
                  <a:pt x="9417" y="302"/>
                </a:cubicBezTo>
                <a:cubicBezTo>
                  <a:pt x="9367" y="302"/>
                  <a:pt x="9313" y="275"/>
                  <a:pt x="9264" y="275"/>
                </a:cubicBezTo>
                <a:cubicBezTo>
                  <a:pt x="9255" y="275"/>
                  <a:pt x="9246" y="276"/>
                  <a:pt x="9238" y="278"/>
                </a:cubicBezTo>
                <a:cubicBezTo>
                  <a:pt x="9249" y="278"/>
                  <a:pt x="9266" y="283"/>
                  <a:pt x="9278" y="289"/>
                </a:cubicBezTo>
                <a:cubicBezTo>
                  <a:pt x="9278" y="295"/>
                  <a:pt x="9278" y="306"/>
                  <a:pt x="9278" y="312"/>
                </a:cubicBezTo>
                <a:cubicBezTo>
                  <a:pt x="9266" y="306"/>
                  <a:pt x="9244" y="300"/>
                  <a:pt x="9232" y="295"/>
                </a:cubicBezTo>
                <a:cubicBezTo>
                  <a:pt x="9221" y="295"/>
                  <a:pt x="9210" y="300"/>
                  <a:pt x="9192" y="300"/>
                </a:cubicBezTo>
                <a:cubicBezTo>
                  <a:pt x="9198" y="289"/>
                  <a:pt x="9210" y="266"/>
                  <a:pt x="9215" y="255"/>
                </a:cubicBezTo>
                <a:cubicBezTo>
                  <a:pt x="9198" y="252"/>
                  <a:pt x="9179" y="246"/>
                  <a:pt x="9160" y="246"/>
                </a:cubicBezTo>
                <a:cubicBezTo>
                  <a:pt x="9148" y="246"/>
                  <a:pt x="9136" y="248"/>
                  <a:pt x="9124" y="255"/>
                </a:cubicBezTo>
                <a:cubicBezTo>
                  <a:pt x="9090" y="244"/>
                  <a:pt x="9062" y="232"/>
                  <a:pt x="9028" y="221"/>
                </a:cubicBezTo>
                <a:cubicBezTo>
                  <a:pt x="9022" y="221"/>
                  <a:pt x="9005" y="227"/>
                  <a:pt x="8994" y="227"/>
                </a:cubicBezTo>
                <a:cubicBezTo>
                  <a:pt x="8960" y="210"/>
                  <a:pt x="8920" y="204"/>
                  <a:pt x="8880" y="198"/>
                </a:cubicBezTo>
                <a:cubicBezTo>
                  <a:pt x="8886" y="193"/>
                  <a:pt x="8909" y="181"/>
                  <a:pt x="8914" y="176"/>
                </a:cubicBezTo>
                <a:lnTo>
                  <a:pt x="8914" y="176"/>
                </a:lnTo>
                <a:cubicBezTo>
                  <a:pt x="8875" y="193"/>
                  <a:pt x="8829" y="181"/>
                  <a:pt x="8790" y="198"/>
                </a:cubicBezTo>
                <a:cubicBezTo>
                  <a:pt x="8824" y="210"/>
                  <a:pt x="8863" y="221"/>
                  <a:pt x="8897" y="232"/>
                </a:cubicBezTo>
                <a:cubicBezTo>
                  <a:pt x="8824" y="232"/>
                  <a:pt x="8750" y="221"/>
                  <a:pt x="8682" y="210"/>
                </a:cubicBezTo>
                <a:cubicBezTo>
                  <a:pt x="8659" y="204"/>
                  <a:pt x="8642" y="198"/>
                  <a:pt x="8625" y="193"/>
                </a:cubicBezTo>
                <a:cubicBezTo>
                  <a:pt x="8625" y="198"/>
                  <a:pt x="8625" y="198"/>
                  <a:pt x="8625" y="198"/>
                </a:cubicBezTo>
                <a:cubicBezTo>
                  <a:pt x="8591" y="193"/>
                  <a:pt x="8551" y="187"/>
                  <a:pt x="8517" y="176"/>
                </a:cubicBezTo>
                <a:lnTo>
                  <a:pt x="8591" y="176"/>
                </a:lnTo>
                <a:cubicBezTo>
                  <a:pt x="8580" y="153"/>
                  <a:pt x="8557" y="147"/>
                  <a:pt x="8534" y="136"/>
                </a:cubicBezTo>
                <a:cubicBezTo>
                  <a:pt x="8512" y="142"/>
                  <a:pt x="8489" y="142"/>
                  <a:pt x="8461" y="147"/>
                </a:cubicBezTo>
                <a:cubicBezTo>
                  <a:pt x="8461" y="142"/>
                  <a:pt x="8455" y="130"/>
                  <a:pt x="8455" y="119"/>
                </a:cubicBezTo>
                <a:cubicBezTo>
                  <a:pt x="8447" y="129"/>
                  <a:pt x="8419" y="136"/>
                  <a:pt x="8394" y="136"/>
                </a:cubicBezTo>
                <a:cubicBezTo>
                  <a:pt x="8364" y="136"/>
                  <a:pt x="8337" y="127"/>
                  <a:pt x="8353" y="102"/>
                </a:cubicBezTo>
                <a:cubicBezTo>
                  <a:pt x="8370" y="99"/>
                  <a:pt x="8388" y="98"/>
                  <a:pt x="8406" y="98"/>
                </a:cubicBezTo>
                <a:cubicBezTo>
                  <a:pt x="8486" y="98"/>
                  <a:pt x="8568" y="119"/>
                  <a:pt x="8648" y="119"/>
                </a:cubicBezTo>
                <a:cubicBezTo>
                  <a:pt x="8671" y="119"/>
                  <a:pt x="8694" y="118"/>
                  <a:pt x="8716" y="113"/>
                </a:cubicBezTo>
                <a:cubicBezTo>
                  <a:pt x="8716" y="119"/>
                  <a:pt x="8727" y="125"/>
                  <a:pt x="8727" y="130"/>
                </a:cubicBezTo>
                <a:cubicBezTo>
                  <a:pt x="8801" y="136"/>
                  <a:pt x="8869" y="159"/>
                  <a:pt x="8943" y="170"/>
                </a:cubicBezTo>
                <a:cubicBezTo>
                  <a:pt x="8949" y="153"/>
                  <a:pt x="8960" y="125"/>
                  <a:pt x="8966" y="113"/>
                </a:cubicBezTo>
                <a:cubicBezTo>
                  <a:pt x="8951" y="111"/>
                  <a:pt x="8935" y="109"/>
                  <a:pt x="8919" y="109"/>
                </a:cubicBezTo>
                <a:cubicBezTo>
                  <a:pt x="8894" y="109"/>
                  <a:pt x="8870" y="115"/>
                  <a:pt x="8852" y="136"/>
                </a:cubicBezTo>
                <a:cubicBezTo>
                  <a:pt x="8835" y="130"/>
                  <a:pt x="8824" y="125"/>
                  <a:pt x="8807" y="113"/>
                </a:cubicBezTo>
                <a:cubicBezTo>
                  <a:pt x="8795" y="99"/>
                  <a:pt x="8778" y="96"/>
                  <a:pt x="8760" y="96"/>
                </a:cubicBezTo>
                <a:cubicBezTo>
                  <a:pt x="8748" y="96"/>
                  <a:pt x="8735" y="97"/>
                  <a:pt x="8722" y="97"/>
                </a:cubicBezTo>
                <a:cubicBezTo>
                  <a:pt x="8716" y="97"/>
                  <a:pt x="8710" y="97"/>
                  <a:pt x="8705" y="96"/>
                </a:cubicBezTo>
                <a:lnTo>
                  <a:pt x="8716" y="62"/>
                </a:lnTo>
                <a:lnTo>
                  <a:pt x="8716" y="62"/>
                </a:lnTo>
                <a:cubicBezTo>
                  <a:pt x="8710" y="68"/>
                  <a:pt x="8705" y="85"/>
                  <a:pt x="8699" y="91"/>
                </a:cubicBezTo>
                <a:cubicBezTo>
                  <a:pt x="8682" y="79"/>
                  <a:pt x="8659" y="62"/>
                  <a:pt x="8648" y="45"/>
                </a:cubicBezTo>
                <a:cubicBezTo>
                  <a:pt x="8631" y="57"/>
                  <a:pt x="8619" y="62"/>
                  <a:pt x="8602" y="74"/>
                </a:cubicBezTo>
                <a:cubicBezTo>
                  <a:pt x="8597" y="68"/>
                  <a:pt x="8585" y="45"/>
                  <a:pt x="8580" y="39"/>
                </a:cubicBezTo>
                <a:lnTo>
                  <a:pt x="8580" y="39"/>
                </a:lnTo>
                <a:cubicBezTo>
                  <a:pt x="8580" y="45"/>
                  <a:pt x="8585" y="57"/>
                  <a:pt x="8585" y="68"/>
                </a:cubicBezTo>
                <a:cubicBezTo>
                  <a:pt x="8557" y="57"/>
                  <a:pt x="8523" y="57"/>
                  <a:pt x="8506" y="28"/>
                </a:cubicBezTo>
                <a:cubicBezTo>
                  <a:pt x="8506" y="34"/>
                  <a:pt x="8506" y="45"/>
                  <a:pt x="8506" y="57"/>
                </a:cubicBezTo>
                <a:cubicBezTo>
                  <a:pt x="8421" y="39"/>
                  <a:pt x="8336" y="45"/>
                  <a:pt x="8251" y="34"/>
                </a:cubicBezTo>
                <a:cubicBezTo>
                  <a:pt x="8256" y="28"/>
                  <a:pt x="8262" y="17"/>
                  <a:pt x="8268" y="11"/>
                </a:cubicBezTo>
                <a:lnTo>
                  <a:pt x="8268" y="11"/>
                </a:lnTo>
                <a:cubicBezTo>
                  <a:pt x="8251" y="27"/>
                  <a:pt x="8222" y="36"/>
                  <a:pt x="8192" y="36"/>
                </a:cubicBezTo>
                <a:cubicBezTo>
                  <a:pt x="8159" y="36"/>
                  <a:pt x="8126" y="26"/>
                  <a:pt x="8109" y="5"/>
                </a:cubicBezTo>
                <a:cubicBezTo>
                  <a:pt x="8105" y="2"/>
                  <a:pt x="8101" y="0"/>
                  <a:pt x="8097" y="0"/>
                </a:cubicBezTo>
                <a:close/>
              </a:path>
            </a:pathLst>
          </a:custGeom>
          <a:solidFill>
            <a:srgbClr val="B3BCA5">
              <a:alpha val="5874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" name="Google Shape;146;p22"/>
          <p:cNvSpPr/>
          <p:nvPr/>
        </p:nvSpPr>
        <p:spPr>
          <a:xfrm flipH="1" rot="7200000">
            <a:off x="8125764" y="3689468"/>
            <a:ext cx="1547699" cy="1072191"/>
          </a:xfrm>
          <a:custGeom>
            <a:rect b="b" l="l" r="r" t="t"/>
            <a:pathLst>
              <a:path extrusionOk="0" h="15990" w="20829">
                <a:moveTo>
                  <a:pt x="534" y="670"/>
                </a:moveTo>
                <a:lnTo>
                  <a:pt x="534" y="670"/>
                </a:lnTo>
                <a:cubicBezTo>
                  <a:pt x="556" y="704"/>
                  <a:pt x="573" y="744"/>
                  <a:pt x="596" y="784"/>
                </a:cubicBezTo>
                <a:cubicBezTo>
                  <a:pt x="585" y="801"/>
                  <a:pt x="562" y="846"/>
                  <a:pt x="551" y="863"/>
                </a:cubicBezTo>
                <a:cubicBezTo>
                  <a:pt x="488" y="812"/>
                  <a:pt x="517" y="738"/>
                  <a:pt x="534" y="670"/>
                </a:cubicBezTo>
                <a:close/>
                <a:moveTo>
                  <a:pt x="744" y="892"/>
                </a:moveTo>
                <a:lnTo>
                  <a:pt x="744" y="892"/>
                </a:lnTo>
                <a:cubicBezTo>
                  <a:pt x="829" y="1028"/>
                  <a:pt x="925" y="1187"/>
                  <a:pt x="931" y="1357"/>
                </a:cubicBezTo>
                <a:cubicBezTo>
                  <a:pt x="874" y="1300"/>
                  <a:pt x="851" y="1232"/>
                  <a:pt x="834" y="1158"/>
                </a:cubicBezTo>
                <a:cubicBezTo>
                  <a:pt x="812" y="1067"/>
                  <a:pt x="721" y="994"/>
                  <a:pt x="744" y="892"/>
                </a:cubicBezTo>
                <a:close/>
                <a:moveTo>
                  <a:pt x="1470" y="1652"/>
                </a:moveTo>
                <a:lnTo>
                  <a:pt x="1470" y="1652"/>
                </a:lnTo>
                <a:cubicBezTo>
                  <a:pt x="1544" y="1720"/>
                  <a:pt x="1595" y="1822"/>
                  <a:pt x="1583" y="1924"/>
                </a:cubicBezTo>
                <a:cubicBezTo>
                  <a:pt x="1549" y="1839"/>
                  <a:pt x="1436" y="1748"/>
                  <a:pt x="1470" y="1652"/>
                </a:cubicBezTo>
                <a:close/>
                <a:moveTo>
                  <a:pt x="182" y="2106"/>
                </a:moveTo>
                <a:lnTo>
                  <a:pt x="182" y="2106"/>
                </a:lnTo>
                <a:cubicBezTo>
                  <a:pt x="233" y="2123"/>
                  <a:pt x="239" y="2145"/>
                  <a:pt x="205" y="2191"/>
                </a:cubicBezTo>
                <a:cubicBezTo>
                  <a:pt x="148" y="2174"/>
                  <a:pt x="142" y="2151"/>
                  <a:pt x="182" y="2106"/>
                </a:cubicBezTo>
                <a:close/>
                <a:moveTo>
                  <a:pt x="1163" y="1782"/>
                </a:moveTo>
                <a:lnTo>
                  <a:pt x="1163" y="1782"/>
                </a:lnTo>
                <a:cubicBezTo>
                  <a:pt x="1215" y="1930"/>
                  <a:pt x="1311" y="2060"/>
                  <a:pt x="1345" y="2219"/>
                </a:cubicBezTo>
                <a:cubicBezTo>
                  <a:pt x="1254" y="2100"/>
                  <a:pt x="1101" y="1935"/>
                  <a:pt x="1163" y="1782"/>
                </a:cubicBezTo>
                <a:close/>
                <a:moveTo>
                  <a:pt x="935" y="2389"/>
                </a:moveTo>
                <a:cubicBezTo>
                  <a:pt x="984" y="2389"/>
                  <a:pt x="1020" y="2476"/>
                  <a:pt x="976" y="2509"/>
                </a:cubicBezTo>
                <a:cubicBezTo>
                  <a:pt x="919" y="2509"/>
                  <a:pt x="880" y="2418"/>
                  <a:pt x="931" y="2389"/>
                </a:cubicBezTo>
                <a:cubicBezTo>
                  <a:pt x="932" y="2389"/>
                  <a:pt x="934" y="2389"/>
                  <a:pt x="935" y="2389"/>
                </a:cubicBezTo>
                <a:close/>
                <a:moveTo>
                  <a:pt x="346" y="2094"/>
                </a:moveTo>
                <a:cubicBezTo>
                  <a:pt x="346" y="2140"/>
                  <a:pt x="341" y="2179"/>
                  <a:pt x="341" y="2225"/>
                </a:cubicBezTo>
                <a:cubicBezTo>
                  <a:pt x="403" y="2287"/>
                  <a:pt x="375" y="2384"/>
                  <a:pt x="392" y="2463"/>
                </a:cubicBezTo>
                <a:cubicBezTo>
                  <a:pt x="380" y="2435"/>
                  <a:pt x="352" y="2372"/>
                  <a:pt x="341" y="2338"/>
                </a:cubicBezTo>
                <a:lnTo>
                  <a:pt x="341" y="2338"/>
                </a:lnTo>
                <a:cubicBezTo>
                  <a:pt x="244" y="2429"/>
                  <a:pt x="335" y="2582"/>
                  <a:pt x="443" y="2611"/>
                </a:cubicBezTo>
                <a:cubicBezTo>
                  <a:pt x="415" y="2622"/>
                  <a:pt x="358" y="2645"/>
                  <a:pt x="335" y="2650"/>
                </a:cubicBezTo>
                <a:cubicBezTo>
                  <a:pt x="273" y="2548"/>
                  <a:pt x="233" y="2435"/>
                  <a:pt x="210" y="2316"/>
                </a:cubicBezTo>
                <a:cubicBezTo>
                  <a:pt x="233" y="2310"/>
                  <a:pt x="278" y="2293"/>
                  <a:pt x="301" y="2287"/>
                </a:cubicBezTo>
                <a:cubicBezTo>
                  <a:pt x="278" y="2231"/>
                  <a:pt x="261" y="2168"/>
                  <a:pt x="239" y="2117"/>
                </a:cubicBezTo>
                <a:cubicBezTo>
                  <a:pt x="273" y="2106"/>
                  <a:pt x="312" y="2100"/>
                  <a:pt x="346" y="2094"/>
                </a:cubicBezTo>
                <a:close/>
                <a:moveTo>
                  <a:pt x="1844" y="2372"/>
                </a:moveTo>
                <a:lnTo>
                  <a:pt x="1844" y="2372"/>
                </a:lnTo>
                <a:cubicBezTo>
                  <a:pt x="1907" y="2457"/>
                  <a:pt x="1969" y="2548"/>
                  <a:pt x="1986" y="2656"/>
                </a:cubicBezTo>
                <a:cubicBezTo>
                  <a:pt x="1918" y="2577"/>
                  <a:pt x="1856" y="2480"/>
                  <a:pt x="1844" y="2372"/>
                </a:cubicBezTo>
                <a:close/>
                <a:moveTo>
                  <a:pt x="613" y="2594"/>
                </a:moveTo>
                <a:lnTo>
                  <a:pt x="613" y="2594"/>
                </a:lnTo>
                <a:cubicBezTo>
                  <a:pt x="585" y="2673"/>
                  <a:pt x="556" y="2753"/>
                  <a:pt x="528" y="2838"/>
                </a:cubicBezTo>
                <a:cubicBezTo>
                  <a:pt x="551" y="2843"/>
                  <a:pt x="596" y="2866"/>
                  <a:pt x="619" y="2872"/>
                </a:cubicBezTo>
                <a:cubicBezTo>
                  <a:pt x="562" y="2940"/>
                  <a:pt x="432" y="3008"/>
                  <a:pt x="545" y="3087"/>
                </a:cubicBezTo>
                <a:lnTo>
                  <a:pt x="511" y="3150"/>
                </a:lnTo>
                <a:cubicBezTo>
                  <a:pt x="420" y="3031"/>
                  <a:pt x="397" y="2883"/>
                  <a:pt x="352" y="2753"/>
                </a:cubicBezTo>
                <a:cubicBezTo>
                  <a:pt x="318" y="2690"/>
                  <a:pt x="403" y="2662"/>
                  <a:pt x="432" y="2622"/>
                </a:cubicBezTo>
                <a:cubicBezTo>
                  <a:pt x="466" y="2662"/>
                  <a:pt x="494" y="2707"/>
                  <a:pt x="522" y="2747"/>
                </a:cubicBezTo>
                <a:cubicBezTo>
                  <a:pt x="551" y="2696"/>
                  <a:pt x="585" y="2645"/>
                  <a:pt x="613" y="2594"/>
                </a:cubicBezTo>
                <a:close/>
                <a:moveTo>
                  <a:pt x="2212" y="3825"/>
                </a:moveTo>
                <a:cubicBezTo>
                  <a:pt x="2264" y="3825"/>
                  <a:pt x="2268" y="3922"/>
                  <a:pt x="2219" y="3938"/>
                </a:cubicBezTo>
                <a:cubicBezTo>
                  <a:pt x="2156" y="3938"/>
                  <a:pt x="2145" y="3836"/>
                  <a:pt x="2207" y="3825"/>
                </a:cubicBezTo>
                <a:cubicBezTo>
                  <a:pt x="2209" y="3825"/>
                  <a:pt x="2210" y="3825"/>
                  <a:pt x="2212" y="3825"/>
                </a:cubicBezTo>
                <a:close/>
                <a:moveTo>
                  <a:pt x="1786" y="5407"/>
                </a:moveTo>
                <a:cubicBezTo>
                  <a:pt x="1839" y="5407"/>
                  <a:pt x="1881" y="5489"/>
                  <a:pt x="1827" y="5516"/>
                </a:cubicBezTo>
                <a:cubicBezTo>
                  <a:pt x="1823" y="5517"/>
                  <a:pt x="1818" y="5518"/>
                  <a:pt x="1814" y="5518"/>
                </a:cubicBezTo>
                <a:cubicBezTo>
                  <a:pt x="1764" y="5518"/>
                  <a:pt x="1729" y="5434"/>
                  <a:pt x="1776" y="5408"/>
                </a:cubicBezTo>
                <a:cubicBezTo>
                  <a:pt x="1780" y="5407"/>
                  <a:pt x="1783" y="5407"/>
                  <a:pt x="1786" y="5407"/>
                </a:cubicBezTo>
                <a:close/>
                <a:moveTo>
                  <a:pt x="857" y="3859"/>
                </a:moveTo>
                <a:cubicBezTo>
                  <a:pt x="948" y="4148"/>
                  <a:pt x="1146" y="4398"/>
                  <a:pt x="1243" y="4693"/>
                </a:cubicBezTo>
                <a:lnTo>
                  <a:pt x="1311" y="4670"/>
                </a:lnTo>
                <a:cubicBezTo>
                  <a:pt x="1300" y="4636"/>
                  <a:pt x="1271" y="4568"/>
                  <a:pt x="1254" y="4528"/>
                </a:cubicBezTo>
                <a:lnTo>
                  <a:pt x="1288" y="4460"/>
                </a:lnTo>
                <a:lnTo>
                  <a:pt x="1334" y="4500"/>
                </a:lnTo>
                <a:cubicBezTo>
                  <a:pt x="1322" y="4517"/>
                  <a:pt x="1294" y="4551"/>
                  <a:pt x="1283" y="4574"/>
                </a:cubicBezTo>
                <a:cubicBezTo>
                  <a:pt x="1339" y="4625"/>
                  <a:pt x="1396" y="4682"/>
                  <a:pt x="1447" y="4738"/>
                </a:cubicBezTo>
                <a:cubicBezTo>
                  <a:pt x="1436" y="4846"/>
                  <a:pt x="1493" y="4937"/>
                  <a:pt x="1566" y="5011"/>
                </a:cubicBezTo>
                <a:cubicBezTo>
                  <a:pt x="1668" y="5084"/>
                  <a:pt x="1651" y="5249"/>
                  <a:pt x="1782" y="5289"/>
                </a:cubicBezTo>
                <a:cubicBezTo>
                  <a:pt x="1737" y="5317"/>
                  <a:pt x="1691" y="5340"/>
                  <a:pt x="1651" y="5368"/>
                </a:cubicBezTo>
                <a:cubicBezTo>
                  <a:pt x="1691" y="5482"/>
                  <a:pt x="1754" y="5589"/>
                  <a:pt x="1839" y="5680"/>
                </a:cubicBezTo>
                <a:cubicBezTo>
                  <a:pt x="1850" y="5737"/>
                  <a:pt x="1861" y="5794"/>
                  <a:pt x="1873" y="5850"/>
                </a:cubicBezTo>
                <a:cubicBezTo>
                  <a:pt x="1725" y="5612"/>
                  <a:pt x="1549" y="5391"/>
                  <a:pt x="1464" y="5124"/>
                </a:cubicBezTo>
                <a:lnTo>
                  <a:pt x="1464" y="5124"/>
                </a:lnTo>
                <a:cubicBezTo>
                  <a:pt x="1521" y="5198"/>
                  <a:pt x="1566" y="5277"/>
                  <a:pt x="1623" y="5351"/>
                </a:cubicBezTo>
                <a:lnTo>
                  <a:pt x="1697" y="5294"/>
                </a:lnTo>
                <a:cubicBezTo>
                  <a:pt x="1555" y="5153"/>
                  <a:pt x="1504" y="4943"/>
                  <a:pt x="1373" y="4795"/>
                </a:cubicBezTo>
                <a:lnTo>
                  <a:pt x="1373" y="4795"/>
                </a:lnTo>
                <a:cubicBezTo>
                  <a:pt x="1345" y="4926"/>
                  <a:pt x="1436" y="5028"/>
                  <a:pt x="1458" y="5147"/>
                </a:cubicBezTo>
                <a:cubicBezTo>
                  <a:pt x="1180" y="4767"/>
                  <a:pt x="999" y="4301"/>
                  <a:pt x="806" y="3876"/>
                </a:cubicBezTo>
                <a:cubicBezTo>
                  <a:pt x="817" y="3870"/>
                  <a:pt x="846" y="3859"/>
                  <a:pt x="857" y="3859"/>
                </a:cubicBezTo>
                <a:close/>
                <a:moveTo>
                  <a:pt x="1924" y="5652"/>
                </a:moveTo>
                <a:cubicBezTo>
                  <a:pt x="2071" y="5833"/>
                  <a:pt x="2156" y="6060"/>
                  <a:pt x="2349" y="6202"/>
                </a:cubicBezTo>
                <a:cubicBezTo>
                  <a:pt x="2327" y="6202"/>
                  <a:pt x="2287" y="6214"/>
                  <a:pt x="2264" y="6219"/>
                </a:cubicBezTo>
                <a:cubicBezTo>
                  <a:pt x="2151" y="6032"/>
                  <a:pt x="1980" y="5867"/>
                  <a:pt x="1924" y="5652"/>
                </a:cubicBezTo>
                <a:close/>
                <a:moveTo>
                  <a:pt x="4282" y="6133"/>
                </a:moveTo>
                <a:cubicBezTo>
                  <a:pt x="4326" y="6133"/>
                  <a:pt x="4371" y="6199"/>
                  <a:pt x="4324" y="6225"/>
                </a:cubicBezTo>
                <a:cubicBezTo>
                  <a:pt x="4319" y="6227"/>
                  <a:pt x="4315" y="6227"/>
                  <a:pt x="4311" y="6227"/>
                </a:cubicBezTo>
                <a:cubicBezTo>
                  <a:pt x="4269" y="6227"/>
                  <a:pt x="4226" y="6160"/>
                  <a:pt x="4273" y="6134"/>
                </a:cubicBezTo>
                <a:cubicBezTo>
                  <a:pt x="4276" y="6133"/>
                  <a:pt x="4279" y="6133"/>
                  <a:pt x="4282" y="6133"/>
                </a:cubicBezTo>
                <a:close/>
                <a:moveTo>
                  <a:pt x="3773" y="6151"/>
                </a:moveTo>
                <a:cubicBezTo>
                  <a:pt x="3813" y="6214"/>
                  <a:pt x="3853" y="6276"/>
                  <a:pt x="3881" y="6344"/>
                </a:cubicBezTo>
                <a:cubicBezTo>
                  <a:pt x="3824" y="6304"/>
                  <a:pt x="3779" y="6248"/>
                  <a:pt x="3739" y="6191"/>
                </a:cubicBezTo>
                <a:cubicBezTo>
                  <a:pt x="3745" y="6179"/>
                  <a:pt x="3762" y="6162"/>
                  <a:pt x="3773" y="6151"/>
                </a:cubicBezTo>
                <a:close/>
                <a:moveTo>
                  <a:pt x="2364" y="6292"/>
                </a:moveTo>
                <a:cubicBezTo>
                  <a:pt x="2407" y="6292"/>
                  <a:pt x="2449" y="6363"/>
                  <a:pt x="2412" y="6395"/>
                </a:cubicBezTo>
                <a:cubicBezTo>
                  <a:pt x="2410" y="6395"/>
                  <a:pt x="2408" y="6395"/>
                  <a:pt x="2406" y="6395"/>
                </a:cubicBezTo>
                <a:cubicBezTo>
                  <a:pt x="2357" y="6395"/>
                  <a:pt x="2317" y="6326"/>
                  <a:pt x="2355" y="6293"/>
                </a:cubicBezTo>
                <a:cubicBezTo>
                  <a:pt x="2358" y="6292"/>
                  <a:pt x="2361" y="6292"/>
                  <a:pt x="2364" y="6292"/>
                </a:cubicBezTo>
                <a:close/>
                <a:moveTo>
                  <a:pt x="2463" y="6435"/>
                </a:moveTo>
                <a:cubicBezTo>
                  <a:pt x="2519" y="6497"/>
                  <a:pt x="2565" y="6560"/>
                  <a:pt x="2582" y="6645"/>
                </a:cubicBezTo>
                <a:cubicBezTo>
                  <a:pt x="2525" y="6594"/>
                  <a:pt x="2474" y="6537"/>
                  <a:pt x="2417" y="6480"/>
                </a:cubicBezTo>
                <a:cubicBezTo>
                  <a:pt x="2429" y="6469"/>
                  <a:pt x="2451" y="6446"/>
                  <a:pt x="2463" y="6435"/>
                </a:cubicBezTo>
                <a:close/>
                <a:moveTo>
                  <a:pt x="2649" y="6681"/>
                </a:moveTo>
                <a:cubicBezTo>
                  <a:pt x="2691" y="6681"/>
                  <a:pt x="2713" y="6755"/>
                  <a:pt x="2673" y="6775"/>
                </a:cubicBezTo>
                <a:cubicBezTo>
                  <a:pt x="2668" y="6777"/>
                  <a:pt x="2664" y="6777"/>
                  <a:pt x="2659" y="6777"/>
                </a:cubicBezTo>
                <a:cubicBezTo>
                  <a:pt x="2615" y="6777"/>
                  <a:pt x="2586" y="6705"/>
                  <a:pt x="2633" y="6684"/>
                </a:cubicBezTo>
                <a:cubicBezTo>
                  <a:pt x="2639" y="6682"/>
                  <a:pt x="2644" y="6681"/>
                  <a:pt x="2649" y="6681"/>
                </a:cubicBezTo>
                <a:close/>
                <a:moveTo>
                  <a:pt x="1891" y="5869"/>
                </a:moveTo>
                <a:cubicBezTo>
                  <a:pt x="2148" y="6123"/>
                  <a:pt x="2289" y="6471"/>
                  <a:pt x="2531" y="6753"/>
                </a:cubicBezTo>
                <a:cubicBezTo>
                  <a:pt x="2588" y="6815"/>
                  <a:pt x="2622" y="6894"/>
                  <a:pt x="2644" y="6974"/>
                </a:cubicBezTo>
                <a:cubicBezTo>
                  <a:pt x="2369" y="6626"/>
                  <a:pt x="2105" y="6256"/>
                  <a:pt x="1891" y="5869"/>
                </a:cubicBezTo>
                <a:close/>
                <a:moveTo>
                  <a:pt x="2808" y="6919"/>
                </a:moveTo>
                <a:cubicBezTo>
                  <a:pt x="2828" y="6919"/>
                  <a:pt x="2837" y="6937"/>
                  <a:pt x="2837" y="6974"/>
                </a:cubicBezTo>
                <a:cubicBezTo>
                  <a:pt x="2821" y="6984"/>
                  <a:pt x="2808" y="6989"/>
                  <a:pt x="2798" y="6989"/>
                </a:cubicBezTo>
                <a:cubicBezTo>
                  <a:pt x="2779" y="6989"/>
                  <a:pt x="2769" y="6971"/>
                  <a:pt x="2769" y="6934"/>
                </a:cubicBezTo>
                <a:cubicBezTo>
                  <a:pt x="2785" y="6924"/>
                  <a:pt x="2798" y="6919"/>
                  <a:pt x="2808" y="6919"/>
                </a:cubicBezTo>
                <a:close/>
                <a:moveTo>
                  <a:pt x="4341" y="6923"/>
                </a:moveTo>
                <a:cubicBezTo>
                  <a:pt x="4415" y="6997"/>
                  <a:pt x="4545" y="7053"/>
                  <a:pt x="4551" y="7172"/>
                </a:cubicBezTo>
                <a:cubicBezTo>
                  <a:pt x="4483" y="7087"/>
                  <a:pt x="4409" y="7008"/>
                  <a:pt x="4341" y="6923"/>
                </a:cubicBezTo>
                <a:close/>
                <a:moveTo>
                  <a:pt x="5103" y="7698"/>
                </a:moveTo>
                <a:cubicBezTo>
                  <a:pt x="5150" y="7698"/>
                  <a:pt x="5192" y="7771"/>
                  <a:pt x="5141" y="7802"/>
                </a:cubicBezTo>
                <a:cubicBezTo>
                  <a:pt x="5138" y="7803"/>
                  <a:pt x="5134" y="7803"/>
                  <a:pt x="5131" y="7803"/>
                </a:cubicBezTo>
                <a:cubicBezTo>
                  <a:pt x="5083" y="7803"/>
                  <a:pt x="5037" y="7727"/>
                  <a:pt x="5090" y="7700"/>
                </a:cubicBezTo>
                <a:cubicBezTo>
                  <a:pt x="5094" y="7699"/>
                  <a:pt x="5099" y="7698"/>
                  <a:pt x="5103" y="7698"/>
                </a:cubicBezTo>
                <a:close/>
                <a:moveTo>
                  <a:pt x="3500" y="7806"/>
                </a:moveTo>
                <a:cubicBezTo>
                  <a:pt x="3536" y="7806"/>
                  <a:pt x="3565" y="7867"/>
                  <a:pt x="3546" y="7899"/>
                </a:cubicBezTo>
                <a:cubicBezTo>
                  <a:pt x="3538" y="7908"/>
                  <a:pt x="3530" y="7912"/>
                  <a:pt x="3522" y="7912"/>
                </a:cubicBezTo>
                <a:cubicBezTo>
                  <a:pt x="3489" y="7912"/>
                  <a:pt x="3459" y="7851"/>
                  <a:pt x="3473" y="7819"/>
                </a:cubicBezTo>
                <a:cubicBezTo>
                  <a:pt x="3482" y="7810"/>
                  <a:pt x="3491" y="7806"/>
                  <a:pt x="3500" y="7806"/>
                </a:cubicBezTo>
                <a:close/>
                <a:moveTo>
                  <a:pt x="2900" y="7331"/>
                </a:moveTo>
                <a:cubicBezTo>
                  <a:pt x="3166" y="7524"/>
                  <a:pt x="3354" y="7825"/>
                  <a:pt x="3518" y="8097"/>
                </a:cubicBezTo>
                <a:cubicBezTo>
                  <a:pt x="3302" y="7859"/>
                  <a:pt x="3098" y="7598"/>
                  <a:pt x="2900" y="7331"/>
                </a:cubicBezTo>
                <a:close/>
                <a:moveTo>
                  <a:pt x="3524" y="8126"/>
                </a:moveTo>
                <a:lnTo>
                  <a:pt x="3524" y="8126"/>
                </a:lnTo>
                <a:cubicBezTo>
                  <a:pt x="3745" y="8256"/>
                  <a:pt x="3887" y="8477"/>
                  <a:pt x="4051" y="8670"/>
                </a:cubicBezTo>
                <a:cubicBezTo>
                  <a:pt x="3853" y="8511"/>
                  <a:pt x="3705" y="8301"/>
                  <a:pt x="3524" y="8126"/>
                </a:cubicBezTo>
                <a:close/>
                <a:moveTo>
                  <a:pt x="4068" y="8659"/>
                </a:moveTo>
                <a:lnTo>
                  <a:pt x="4068" y="8659"/>
                </a:lnTo>
                <a:cubicBezTo>
                  <a:pt x="4386" y="9056"/>
                  <a:pt x="4783" y="9374"/>
                  <a:pt x="5118" y="9748"/>
                </a:cubicBezTo>
                <a:lnTo>
                  <a:pt x="5232" y="9720"/>
                </a:lnTo>
                <a:cubicBezTo>
                  <a:pt x="5203" y="9675"/>
                  <a:pt x="5175" y="9629"/>
                  <a:pt x="5141" y="9584"/>
                </a:cubicBezTo>
                <a:lnTo>
                  <a:pt x="5146" y="9567"/>
                </a:lnTo>
                <a:cubicBezTo>
                  <a:pt x="5226" y="9629"/>
                  <a:pt x="5305" y="9692"/>
                  <a:pt x="5379" y="9760"/>
                </a:cubicBezTo>
                <a:cubicBezTo>
                  <a:pt x="5373" y="9771"/>
                  <a:pt x="5362" y="9788"/>
                  <a:pt x="5356" y="9799"/>
                </a:cubicBezTo>
                <a:cubicBezTo>
                  <a:pt x="5317" y="9771"/>
                  <a:pt x="5283" y="9737"/>
                  <a:pt x="5243" y="9709"/>
                </a:cubicBezTo>
                <a:cubicBezTo>
                  <a:pt x="5232" y="9731"/>
                  <a:pt x="5209" y="9777"/>
                  <a:pt x="5198" y="9794"/>
                </a:cubicBezTo>
                <a:cubicBezTo>
                  <a:pt x="5373" y="9992"/>
                  <a:pt x="5583" y="10162"/>
                  <a:pt x="5776" y="10344"/>
                </a:cubicBezTo>
                <a:cubicBezTo>
                  <a:pt x="5771" y="10350"/>
                  <a:pt x="5754" y="10367"/>
                  <a:pt x="5742" y="10378"/>
                </a:cubicBezTo>
                <a:cubicBezTo>
                  <a:pt x="5203" y="9890"/>
                  <a:pt x="4698" y="9380"/>
                  <a:pt x="4199" y="8858"/>
                </a:cubicBezTo>
                <a:cubicBezTo>
                  <a:pt x="4142" y="8801"/>
                  <a:pt x="4063" y="8750"/>
                  <a:pt x="4068" y="8659"/>
                </a:cubicBezTo>
                <a:close/>
                <a:moveTo>
                  <a:pt x="5827" y="10384"/>
                </a:moveTo>
                <a:cubicBezTo>
                  <a:pt x="5918" y="10446"/>
                  <a:pt x="5998" y="10520"/>
                  <a:pt x="6071" y="10599"/>
                </a:cubicBezTo>
                <a:cubicBezTo>
                  <a:pt x="5952" y="10594"/>
                  <a:pt x="5861" y="10486"/>
                  <a:pt x="5827" y="10384"/>
                </a:cubicBezTo>
                <a:close/>
                <a:moveTo>
                  <a:pt x="6639" y="10855"/>
                </a:moveTo>
                <a:lnTo>
                  <a:pt x="6639" y="10855"/>
                </a:lnTo>
                <a:cubicBezTo>
                  <a:pt x="6718" y="10928"/>
                  <a:pt x="6826" y="10991"/>
                  <a:pt x="6871" y="11099"/>
                </a:cubicBezTo>
                <a:cubicBezTo>
                  <a:pt x="6786" y="11025"/>
                  <a:pt x="6627" y="10991"/>
                  <a:pt x="6639" y="10855"/>
                </a:cubicBezTo>
                <a:close/>
                <a:moveTo>
                  <a:pt x="6071" y="10582"/>
                </a:moveTo>
                <a:cubicBezTo>
                  <a:pt x="6253" y="10770"/>
                  <a:pt x="6457" y="10934"/>
                  <a:pt x="6673" y="11082"/>
                </a:cubicBezTo>
                <a:lnTo>
                  <a:pt x="6650" y="11116"/>
                </a:lnTo>
                <a:cubicBezTo>
                  <a:pt x="6451" y="10963"/>
                  <a:pt x="6162" y="10821"/>
                  <a:pt x="6071" y="10582"/>
                </a:cubicBezTo>
                <a:close/>
                <a:moveTo>
                  <a:pt x="9217" y="11124"/>
                </a:moveTo>
                <a:cubicBezTo>
                  <a:pt x="9253" y="11124"/>
                  <a:pt x="9263" y="11147"/>
                  <a:pt x="9249" y="11189"/>
                </a:cubicBezTo>
                <a:cubicBezTo>
                  <a:pt x="9242" y="11190"/>
                  <a:pt x="9235" y="11190"/>
                  <a:pt x="9230" y="11190"/>
                </a:cubicBezTo>
                <a:cubicBezTo>
                  <a:pt x="9187" y="11190"/>
                  <a:pt x="9172" y="11172"/>
                  <a:pt x="9192" y="11127"/>
                </a:cubicBezTo>
                <a:cubicBezTo>
                  <a:pt x="9201" y="11125"/>
                  <a:pt x="9210" y="11124"/>
                  <a:pt x="9217" y="11124"/>
                </a:cubicBezTo>
                <a:close/>
                <a:moveTo>
                  <a:pt x="6993" y="11328"/>
                </a:moveTo>
                <a:cubicBezTo>
                  <a:pt x="7036" y="11328"/>
                  <a:pt x="7086" y="11377"/>
                  <a:pt x="7081" y="11416"/>
                </a:cubicBezTo>
                <a:cubicBezTo>
                  <a:pt x="7072" y="11429"/>
                  <a:pt x="7059" y="11434"/>
                  <a:pt x="7045" y="11434"/>
                </a:cubicBezTo>
                <a:cubicBezTo>
                  <a:pt x="7002" y="11434"/>
                  <a:pt x="6948" y="11382"/>
                  <a:pt x="6956" y="11343"/>
                </a:cubicBezTo>
                <a:cubicBezTo>
                  <a:pt x="6967" y="11332"/>
                  <a:pt x="6979" y="11328"/>
                  <a:pt x="6993" y="11328"/>
                </a:cubicBezTo>
                <a:close/>
                <a:moveTo>
                  <a:pt x="4324" y="9391"/>
                </a:moveTo>
                <a:lnTo>
                  <a:pt x="4426" y="9408"/>
                </a:lnTo>
                <a:cubicBezTo>
                  <a:pt x="4460" y="9521"/>
                  <a:pt x="4568" y="9567"/>
                  <a:pt x="4653" y="9635"/>
                </a:cubicBezTo>
                <a:cubicBezTo>
                  <a:pt x="4664" y="9606"/>
                  <a:pt x="4676" y="9550"/>
                  <a:pt x="4681" y="9521"/>
                </a:cubicBezTo>
                <a:lnTo>
                  <a:pt x="4687" y="9521"/>
                </a:lnTo>
                <a:cubicBezTo>
                  <a:pt x="4704" y="9550"/>
                  <a:pt x="4727" y="9584"/>
                  <a:pt x="4749" y="9618"/>
                </a:cubicBezTo>
                <a:cubicBezTo>
                  <a:pt x="4857" y="9669"/>
                  <a:pt x="4817" y="9816"/>
                  <a:pt x="4931" y="9867"/>
                </a:cubicBezTo>
                <a:cubicBezTo>
                  <a:pt x="4948" y="9867"/>
                  <a:pt x="4982" y="9856"/>
                  <a:pt x="5005" y="9850"/>
                </a:cubicBezTo>
                <a:cubicBezTo>
                  <a:pt x="5243" y="10066"/>
                  <a:pt x="5436" y="10327"/>
                  <a:pt x="5714" y="10497"/>
                </a:cubicBezTo>
                <a:cubicBezTo>
                  <a:pt x="5703" y="10514"/>
                  <a:pt x="5668" y="10548"/>
                  <a:pt x="5651" y="10565"/>
                </a:cubicBezTo>
                <a:cubicBezTo>
                  <a:pt x="5680" y="10599"/>
                  <a:pt x="5725" y="10662"/>
                  <a:pt x="5754" y="10690"/>
                </a:cubicBezTo>
                <a:cubicBezTo>
                  <a:pt x="5788" y="10679"/>
                  <a:pt x="5816" y="10667"/>
                  <a:pt x="5850" y="10656"/>
                </a:cubicBezTo>
                <a:lnTo>
                  <a:pt x="5799" y="10594"/>
                </a:lnTo>
                <a:lnTo>
                  <a:pt x="5799" y="10594"/>
                </a:lnTo>
                <a:cubicBezTo>
                  <a:pt x="5827" y="10611"/>
                  <a:pt x="5884" y="10645"/>
                  <a:pt x="5912" y="10667"/>
                </a:cubicBezTo>
                <a:lnTo>
                  <a:pt x="5839" y="10679"/>
                </a:lnTo>
                <a:cubicBezTo>
                  <a:pt x="5833" y="10696"/>
                  <a:pt x="5827" y="10741"/>
                  <a:pt x="5822" y="10758"/>
                </a:cubicBezTo>
                <a:cubicBezTo>
                  <a:pt x="5878" y="10798"/>
                  <a:pt x="5935" y="10838"/>
                  <a:pt x="5986" y="10877"/>
                </a:cubicBezTo>
                <a:lnTo>
                  <a:pt x="6026" y="10849"/>
                </a:lnTo>
                <a:cubicBezTo>
                  <a:pt x="5986" y="10798"/>
                  <a:pt x="5946" y="10747"/>
                  <a:pt x="5929" y="10684"/>
                </a:cubicBezTo>
                <a:lnTo>
                  <a:pt x="5929" y="10684"/>
                </a:lnTo>
                <a:cubicBezTo>
                  <a:pt x="5958" y="10747"/>
                  <a:pt x="6020" y="10787"/>
                  <a:pt x="6083" y="10809"/>
                </a:cubicBezTo>
                <a:cubicBezTo>
                  <a:pt x="6054" y="10843"/>
                  <a:pt x="6032" y="10872"/>
                  <a:pt x="6003" y="10906"/>
                </a:cubicBezTo>
                <a:cubicBezTo>
                  <a:pt x="6054" y="10945"/>
                  <a:pt x="6105" y="10985"/>
                  <a:pt x="6156" y="11025"/>
                </a:cubicBezTo>
                <a:cubicBezTo>
                  <a:pt x="6134" y="10985"/>
                  <a:pt x="6088" y="10894"/>
                  <a:pt x="6066" y="10849"/>
                </a:cubicBezTo>
                <a:lnTo>
                  <a:pt x="6066" y="10849"/>
                </a:lnTo>
                <a:cubicBezTo>
                  <a:pt x="6122" y="10866"/>
                  <a:pt x="6162" y="10906"/>
                  <a:pt x="6185" y="10963"/>
                </a:cubicBezTo>
                <a:cubicBezTo>
                  <a:pt x="6304" y="11014"/>
                  <a:pt x="6389" y="11116"/>
                  <a:pt x="6491" y="11184"/>
                </a:cubicBezTo>
                <a:lnTo>
                  <a:pt x="6468" y="11252"/>
                </a:lnTo>
                <a:cubicBezTo>
                  <a:pt x="6497" y="11246"/>
                  <a:pt x="6559" y="11235"/>
                  <a:pt x="6588" y="11229"/>
                </a:cubicBezTo>
                <a:lnTo>
                  <a:pt x="6588" y="11229"/>
                </a:lnTo>
                <a:cubicBezTo>
                  <a:pt x="6571" y="11263"/>
                  <a:pt x="6554" y="11303"/>
                  <a:pt x="6542" y="11343"/>
                </a:cubicBezTo>
                <a:cubicBezTo>
                  <a:pt x="6593" y="11337"/>
                  <a:pt x="6650" y="11337"/>
                  <a:pt x="6707" y="11337"/>
                </a:cubicBezTo>
                <a:cubicBezTo>
                  <a:pt x="6729" y="11365"/>
                  <a:pt x="6758" y="11394"/>
                  <a:pt x="6786" y="11428"/>
                </a:cubicBezTo>
                <a:cubicBezTo>
                  <a:pt x="6750" y="11417"/>
                  <a:pt x="6711" y="11411"/>
                  <a:pt x="6672" y="11411"/>
                </a:cubicBezTo>
                <a:cubicBezTo>
                  <a:pt x="6651" y="11411"/>
                  <a:pt x="6630" y="11412"/>
                  <a:pt x="6610" y="11416"/>
                </a:cubicBezTo>
                <a:cubicBezTo>
                  <a:pt x="6644" y="11433"/>
                  <a:pt x="6707" y="11473"/>
                  <a:pt x="6735" y="11490"/>
                </a:cubicBezTo>
                <a:cubicBezTo>
                  <a:pt x="6724" y="11507"/>
                  <a:pt x="6695" y="11541"/>
                  <a:pt x="6684" y="11564"/>
                </a:cubicBezTo>
                <a:cubicBezTo>
                  <a:pt x="6712" y="11553"/>
                  <a:pt x="6769" y="11536"/>
                  <a:pt x="6803" y="11524"/>
                </a:cubicBezTo>
                <a:cubicBezTo>
                  <a:pt x="6826" y="11570"/>
                  <a:pt x="6962" y="11649"/>
                  <a:pt x="6854" y="11683"/>
                </a:cubicBezTo>
                <a:cubicBezTo>
                  <a:pt x="6699" y="11652"/>
                  <a:pt x="6601" y="11438"/>
                  <a:pt x="6435" y="11438"/>
                </a:cubicBezTo>
                <a:cubicBezTo>
                  <a:pt x="6418" y="11438"/>
                  <a:pt x="6401" y="11440"/>
                  <a:pt x="6383" y="11445"/>
                </a:cubicBezTo>
                <a:cubicBezTo>
                  <a:pt x="6395" y="11428"/>
                  <a:pt x="6423" y="11399"/>
                  <a:pt x="6434" y="11382"/>
                </a:cubicBezTo>
                <a:cubicBezTo>
                  <a:pt x="6100" y="11087"/>
                  <a:pt x="5737" y="10832"/>
                  <a:pt x="5407" y="10526"/>
                </a:cubicBezTo>
                <a:cubicBezTo>
                  <a:pt x="5379" y="10537"/>
                  <a:pt x="5351" y="10548"/>
                  <a:pt x="5322" y="10560"/>
                </a:cubicBezTo>
                <a:cubicBezTo>
                  <a:pt x="5328" y="10543"/>
                  <a:pt x="5339" y="10514"/>
                  <a:pt x="5345" y="10497"/>
                </a:cubicBezTo>
                <a:cubicBezTo>
                  <a:pt x="5163" y="10372"/>
                  <a:pt x="5067" y="10128"/>
                  <a:pt x="4857" y="10060"/>
                </a:cubicBezTo>
                <a:cubicBezTo>
                  <a:pt x="4829" y="9879"/>
                  <a:pt x="4602" y="9816"/>
                  <a:pt x="4511" y="9652"/>
                </a:cubicBezTo>
                <a:cubicBezTo>
                  <a:pt x="4443" y="9567"/>
                  <a:pt x="4307" y="9527"/>
                  <a:pt x="4324" y="9391"/>
                </a:cubicBezTo>
                <a:close/>
                <a:moveTo>
                  <a:pt x="7847" y="11763"/>
                </a:moveTo>
                <a:cubicBezTo>
                  <a:pt x="7876" y="11791"/>
                  <a:pt x="7904" y="11819"/>
                  <a:pt x="7932" y="11848"/>
                </a:cubicBezTo>
                <a:cubicBezTo>
                  <a:pt x="7961" y="11831"/>
                  <a:pt x="7983" y="11814"/>
                  <a:pt x="8012" y="11797"/>
                </a:cubicBezTo>
                <a:lnTo>
                  <a:pt x="8012" y="11797"/>
                </a:lnTo>
                <a:lnTo>
                  <a:pt x="7983" y="11853"/>
                </a:lnTo>
                <a:cubicBezTo>
                  <a:pt x="8114" y="11933"/>
                  <a:pt x="8205" y="12058"/>
                  <a:pt x="8358" y="12109"/>
                </a:cubicBezTo>
                <a:cubicBezTo>
                  <a:pt x="8352" y="12114"/>
                  <a:pt x="8341" y="12120"/>
                  <a:pt x="8341" y="12126"/>
                </a:cubicBezTo>
                <a:cubicBezTo>
                  <a:pt x="8239" y="12075"/>
                  <a:pt x="8137" y="12024"/>
                  <a:pt x="8034" y="11972"/>
                </a:cubicBezTo>
                <a:cubicBezTo>
                  <a:pt x="8017" y="11989"/>
                  <a:pt x="7978" y="12018"/>
                  <a:pt x="7961" y="12035"/>
                </a:cubicBezTo>
                <a:cubicBezTo>
                  <a:pt x="7989" y="12058"/>
                  <a:pt x="8034" y="12103"/>
                  <a:pt x="8063" y="12126"/>
                </a:cubicBezTo>
                <a:cubicBezTo>
                  <a:pt x="7898" y="12058"/>
                  <a:pt x="7728" y="11955"/>
                  <a:pt x="7615" y="11814"/>
                </a:cubicBezTo>
                <a:lnTo>
                  <a:pt x="7615" y="11814"/>
                </a:lnTo>
                <a:cubicBezTo>
                  <a:pt x="7705" y="11859"/>
                  <a:pt x="7790" y="11921"/>
                  <a:pt x="7859" y="11995"/>
                </a:cubicBezTo>
                <a:cubicBezTo>
                  <a:pt x="7887" y="11995"/>
                  <a:pt x="7917" y="12001"/>
                  <a:pt x="7946" y="12001"/>
                </a:cubicBezTo>
                <a:cubicBezTo>
                  <a:pt x="7975" y="12001"/>
                  <a:pt x="8003" y="11995"/>
                  <a:pt x="8029" y="11972"/>
                </a:cubicBezTo>
                <a:cubicBezTo>
                  <a:pt x="7972" y="11882"/>
                  <a:pt x="7876" y="11836"/>
                  <a:pt x="7785" y="11791"/>
                </a:cubicBezTo>
                <a:cubicBezTo>
                  <a:pt x="7802" y="11785"/>
                  <a:pt x="7836" y="11768"/>
                  <a:pt x="7847" y="11763"/>
                </a:cubicBezTo>
                <a:close/>
                <a:moveTo>
                  <a:pt x="12069" y="12199"/>
                </a:moveTo>
                <a:lnTo>
                  <a:pt x="12069" y="12199"/>
                </a:lnTo>
                <a:cubicBezTo>
                  <a:pt x="12284" y="12239"/>
                  <a:pt x="12483" y="12324"/>
                  <a:pt x="12670" y="12432"/>
                </a:cubicBezTo>
                <a:cubicBezTo>
                  <a:pt x="12460" y="12392"/>
                  <a:pt x="12261" y="12296"/>
                  <a:pt x="12069" y="12199"/>
                </a:cubicBezTo>
                <a:close/>
                <a:moveTo>
                  <a:pt x="11592" y="12455"/>
                </a:moveTo>
                <a:cubicBezTo>
                  <a:pt x="11677" y="12489"/>
                  <a:pt x="11762" y="12517"/>
                  <a:pt x="11847" y="12551"/>
                </a:cubicBezTo>
                <a:cubicBezTo>
                  <a:pt x="11847" y="12563"/>
                  <a:pt x="11836" y="12585"/>
                  <a:pt x="11836" y="12597"/>
                </a:cubicBezTo>
                <a:cubicBezTo>
                  <a:pt x="11751" y="12551"/>
                  <a:pt x="11671" y="12500"/>
                  <a:pt x="11586" y="12455"/>
                </a:cubicBezTo>
                <a:close/>
                <a:moveTo>
                  <a:pt x="8908" y="12863"/>
                </a:moveTo>
                <a:cubicBezTo>
                  <a:pt x="9005" y="12903"/>
                  <a:pt x="9095" y="12954"/>
                  <a:pt x="9192" y="12999"/>
                </a:cubicBezTo>
                <a:cubicBezTo>
                  <a:pt x="9186" y="13016"/>
                  <a:pt x="9169" y="13045"/>
                  <a:pt x="9164" y="13062"/>
                </a:cubicBezTo>
                <a:cubicBezTo>
                  <a:pt x="9078" y="12994"/>
                  <a:pt x="8937" y="12982"/>
                  <a:pt x="8908" y="12863"/>
                </a:cubicBezTo>
                <a:close/>
                <a:moveTo>
                  <a:pt x="11931" y="13197"/>
                </a:moveTo>
                <a:cubicBezTo>
                  <a:pt x="11975" y="13197"/>
                  <a:pt x="11987" y="13220"/>
                  <a:pt x="11966" y="13266"/>
                </a:cubicBezTo>
                <a:cubicBezTo>
                  <a:pt x="11961" y="13267"/>
                  <a:pt x="11955" y="13267"/>
                  <a:pt x="11951" y="13267"/>
                </a:cubicBezTo>
                <a:cubicBezTo>
                  <a:pt x="11907" y="13267"/>
                  <a:pt x="11895" y="13244"/>
                  <a:pt x="11915" y="13198"/>
                </a:cubicBezTo>
                <a:cubicBezTo>
                  <a:pt x="11921" y="13197"/>
                  <a:pt x="11926" y="13197"/>
                  <a:pt x="11931" y="13197"/>
                </a:cubicBezTo>
                <a:close/>
                <a:moveTo>
                  <a:pt x="8063" y="12137"/>
                </a:moveTo>
                <a:cubicBezTo>
                  <a:pt x="8165" y="12143"/>
                  <a:pt x="8216" y="12256"/>
                  <a:pt x="8318" y="12262"/>
                </a:cubicBezTo>
                <a:cubicBezTo>
                  <a:pt x="8868" y="12699"/>
                  <a:pt x="9566" y="12937"/>
                  <a:pt x="10111" y="13363"/>
                </a:cubicBezTo>
                <a:cubicBezTo>
                  <a:pt x="9856" y="13277"/>
                  <a:pt x="9646" y="13107"/>
                  <a:pt x="9402" y="12994"/>
                </a:cubicBezTo>
                <a:cubicBezTo>
                  <a:pt x="9402" y="13005"/>
                  <a:pt x="9396" y="13028"/>
                  <a:pt x="9396" y="13039"/>
                </a:cubicBezTo>
                <a:cubicBezTo>
                  <a:pt x="9385" y="13011"/>
                  <a:pt x="9373" y="12988"/>
                  <a:pt x="9356" y="12965"/>
                </a:cubicBezTo>
                <a:cubicBezTo>
                  <a:pt x="9039" y="12767"/>
                  <a:pt x="8693" y="12614"/>
                  <a:pt x="8398" y="12375"/>
                </a:cubicBezTo>
                <a:cubicBezTo>
                  <a:pt x="8392" y="12387"/>
                  <a:pt x="8381" y="12415"/>
                  <a:pt x="8375" y="12432"/>
                </a:cubicBezTo>
                <a:cubicBezTo>
                  <a:pt x="8341" y="12284"/>
                  <a:pt x="8159" y="12245"/>
                  <a:pt x="8063" y="12143"/>
                </a:cubicBezTo>
                <a:lnTo>
                  <a:pt x="8063" y="12137"/>
                </a:lnTo>
                <a:close/>
                <a:moveTo>
                  <a:pt x="15842" y="13300"/>
                </a:moveTo>
                <a:lnTo>
                  <a:pt x="15842" y="13300"/>
                </a:lnTo>
                <a:cubicBezTo>
                  <a:pt x="15830" y="13328"/>
                  <a:pt x="15802" y="13374"/>
                  <a:pt x="15791" y="13397"/>
                </a:cubicBezTo>
                <a:cubicBezTo>
                  <a:pt x="15786" y="13397"/>
                  <a:pt x="15782" y="13397"/>
                  <a:pt x="15778" y="13397"/>
                </a:cubicBezTo>
                <a:cubicBezTo>
                  <a:pt x="15727" y="13397"/>
                  <a:pt x="15685" y="13366"/>
                  <a:pt x="15643" y="13345"/>
                </a:cubicBezTo>
                <a:cubicBezTo>
                  <a:pt x="15620" y="13351"/>
                  <a:pt x="15569" y="13363"/>
                  <a:pt x="15547" y="13368"/>
                </a:cubicBezTo>
                <a:cubicBezTo>
                  <a:pt x="15575" y="13333"/>
                  <a:pt x="15609" y="13325"/>
                  <a:pt x="15645" y="13325"/>
                </a:cubicBezTo>
                <a:cubicBezTo>
                  <a:pt x="15677" y="13325"/>
                  <a:pt x="15711" y="13332"/>
                  <a:pt x="15745" y="13332"/>
                </a:cubicBezTo>
                <a:cubicBezTo>
                  <a:pt x="15778" y="13332"/>
                  <a:pt x="15811" y="13325"/>
                  <a:pt x="15842" y="13300"/>
                </a:cubicBezTo>
                <a:close/>
                <a:moveTo>
                  <a:pt x="10139" y="13323"/>
                </a:moveTo>
                <a:lnTo>
                  <a:pt x="10139" y="13323"/>
                </a:lnTo>
                <a:cubicBezTo>
                  <a:pt x="10208" y="13340"/>
                  <a:pt x="10219" y="13368"/>
                  <a:pt x="10173" y="13414"/>
                </a:cubicBezTo>
                <a:cubicBezTo>
                  <a:pt x="10105" y="13397"/>
                  <a:pt x="10094" y="13368"/>
                  <a:pt x="10139" y="13323"/>
                </a:cubicBezTo>
                <a:close/>
                <a:moveTo>
                  <a:pt x="15938" y="13346"/>
                </a:moveTo>
                <a:cubicBezTo>
                  <a:pt x="15950" y="13346"/>
                  <a:pt x="15962" y="13348"/>
                  <a:pt x="15972" y="13351"/>
                </a:cubicBezTo>
                <a:cubicBezTo>
                  <a:pt x="16000" y="13363"/>
                  <a:pt x="16069" y="13397"/>
                  <a:pt x="16035" y="13436"/>
                </a:cubicBezTo>
                <a:cubicBezTo>
                  <a:pt x="16027" y="13437"/>
                  <a:pt x="16020" y="13437"/>
                  <a:pt x="16013" y="13437"/>
                </a:cubicBezTo>
                <a:cubicBezTo>
                  <a:pt x="15961" y="13437"/>
                  <a:pt x="15905" y="13420"/>
                  <a:pt x="15870" y="13385"/>
                </a:cubicBezTo>
                <a:cubicBezTo>
                  <a:pt x="15878" y="13357"/>
                  <a:pt x="15909" y="13346"/>
                  <a:pt x="15938" y="13346"/>
                </a:cubicBezTo>
                <a:close/>
                <a:moveTo>
                  <a:pt x="9895" y="13050"/>
                </a:moveTo>
                <a:lnTo>
                  <a:pt x="9895" y="13050"/>
                </a:lnTo>
                <a:cubicBezTo>
                  <a:pt x="9943" y="13054"/>
                  <a:pt x="10019" y="13136"/>
                  <a:pt x="10071" y="13136"/>
                </a:cubicBezTo>
                <a:cubicBezTo>
                  <a:pt x="10094" y="13136"/>
                  <a:pt x="10112" y="13121"/>
                  <a:pt x="10122" y="13079"/>
                </a:cubicBezTo>
                <a:cubicBezTo>
                  <a:pt x="10122" y="13107"/>
                  <a:pt x="10122" y="13136"/>
                  <a:pt x="10122" y="13164"/>
                </a:cubicBezTo>
                <a:cubicBezTo>
                  <a:pt x="10304" y="13226"/>
                  <a:pt x="10474" y="13323"/>
                  <a:pt x="10610" y="13459"/>
                </a:cubicBezTo>
                <a:cubicBezTo>
                  <a:pt x="10406" y="13363"/>
                  <a:pt x="10219" y="13226"/>
                  <a:pt x="10003" y="13153"/>
                </a:cubicBezTo>
                <a:cubicBezTo>
                  <a:pt x="9947" y="13136"/>
                  <a:pt x="9918" y="13096"/>
                  <a:pt x="9895" y="13050"/>
                </a:cubicBezTo>
                <a:close/>
                <a:moveTo>
                  <a:pt x="16196" y="13398"/>
                </a:moveTo>
                <a:cubicBezTo>
                  <a:pt x="16207" y="13398"/>
                  <a:pt x="16218" y="13400"/>
                  <a:pt x="16227" y="13402"/>
                </a:cubicBezTo>
                <a:cubicBezTo>
                  <a:pt x="16266" y="13437"/>
                  <a:pt x="16206" y="13475"/>
                  <a:pt x="16158" y="13475"/>
                </a:cubicBezTo>
                <a:cubicBezTo>
                  <a:pt x="16135" y="13475"/>
                  <a:pt x="16115" y="13467"/>
                  <a:pt x="16108" y="13448"/>
                </a:cubicBezTo>
                <a:cubicBezTo>
                  <a:pt x="16117" y="13413"/>
                  <a:pt x="16159" y="13398"/>
                  <a:pt x="16196" y="13398"/>
                </a:cubicBezTo>
                <a:close/>
                <a:moveTo>
                  <a:pt x="19978" y="13431"/>
                </a:moveTo>
                <a:cubicBezTo>
                  <a:pt x="19885" y="13475"/>
                  <a:pt x="19783" y="13491"/>
                  <a:pt x="19678" y="13491"/>
                </a:cubicBezTo>
                <a:cubicBezTo>
                  <a:pt x="19648" y="13491"/>
                  <a:pt x="19617" y="13490"/>
                  <a:pt x="19586" y="13487"/>
                </a:cubicBezTo>
                <a:cubicBezTo>
                  <a:pt x="19717" y="13448"/>
                  <a:pt x="19847" y="13431"/>
                  <a:pt x="19978" y="13431"/>
                </a:cubicBezTo>
                <a:close/>
                <a:moveTo>
                  <a:pt x="12513" y="13441"/>
                </a:moveTo>
                <a:cubicBezTo>
                  <a:pt x="12561" y="13441"/>
                  <a:pt x="12615" y="13469"/>
                  <a:pt x="12636" y="13516"/>
                </a:cubicBezTo>
                <a:cubicBezTo>
                  <a:pt x="12628" y="13526"/>
                  <a:pt x="12615" y="13531"/>
                  <a:pt x="12600" y="13531"/>
                </a:cubicBezTo>
                <a:cubicBezTo>
                  <a:pt x="12550" y="13531"/>
                  <a:pt x="12478" y="13481"/>
                  <a:pt x="12500" y="13442"/>
                </a:cubicBezTo>
                <a:cubicBezTo>
                  <a:pt x="12504" y="13441"/>
                  <a:pt x="12508" y="13441"/>
                  <a:pt x="12513" y="13441"/>
                </a:cubicBezTo>
                <a:close/>
                <a:moveTo>
                  <a:pt x="10215" y="13402"/>
                </a:moveTo>
                <a:cubicBezTo>
                  <a:pt x="10311" y="13402"/>
                  <a:pt x="10393" y="13461"/>
                  <a:pt x="10480" y="13504"/>
                </a:cubicBezTo>
                <a:cubicBezTo>
                  <a:pt x="10633" y="13578"/>
                  <a:pt x="10809" y="13635"/>
                  <a:pt x="10934" y="13760"/>
                </a:cubicBezTo>
                <a:cubicBezTo>
                  <a:pt x="10673" y="13697"/>
                  <a:pt x="10434" y="13533"/>
                  <a:pt x="10202" y="13402"/>
                </a:cubicBezTo>
                <a:cubicBezTo>
                  <a:pt x="10206" y="13402"/>
                  <a:pt x="10211" y="13402"/>
                  <a:pt x="10215" y="13402"/>
                </a:cubicBezTo>
                <a:close/>
                <a:moveTo>
                  <a:pt x="15291" y="13697"/>
                </a:moveTo>
                <a:cubicBezTo>
                  <a:pt x="15318" y="13697"/>
                  <a:pt x="15346" y="13705"/>
                  <a:pt x="15376" y="13720"/>
                </a:cubicBezTo>
                <a:cubicBezTo>
                  <a:pt x="15435" y="13757"/>
                  <a:pt x="15403" y="13776"/>
                  <a:pt x="15356" y="13776"/>
                </a:cubicBezTo>
                <a:cubicBezTo>
                  <a:pt x="15303" y="13776"/>
                  <a:pt x="15230" y="13751"/>
                  <a:pt x="15252" y="13703"/>
                </a:cubicBezTo>
                <a:cubicBezTo>
                  <a:pt x="15265" y="13699"/>
                  <a:pt x="15278" y="13697"/>
                  <a:pt x="15291" y="13697"/>
                </a:cubicBezTo>
                <a:close/>
                <a:moveTo>
                  <a:pt x="16174" y="13848"/>
                </a:moveTo>
                <a:cubicBezTo>
                  <a:pt x="16178" y="13848"/>
                  <a:pt x="16183" y="13849"/>
                  <a:pt x="16188" y="13850"/>
                </a:cubicBezTo>
                <a:cubicBezTo>
                  <a:pt x="16190" y="13850"/>
                  <a:pt x="16192" y="13850"/>
                  <a:pt x="16194" y="13850"/>
                </a:cubicBezTo>
                <a:cubicBezTo>
                  <a:pt x="16254" y="13850"/>
                  <a:pt x="16231" y="13926"/>
                  <a:pt x="16184" y="13926"/>
                </a:cubicBezTo>
                <a:cubicBezTo>
                  <a:pt x="16180" y="13926"/>
                  <a:pt x="16175" y="13926"/>
                  <a:pt x="16171" y="13924"/>
                </a:cubicBezTo>
                <a:cubicBezTo>
                  <a:pt x="16108" y="13924"/>
                  <a:pt x="16127" y="13848"/>
                  <a:pt x="16174" y="13848"/>
                </a:cubicBezTo>
                <a:close/>
                <a:moveTo>
                  <a:pt x="17088" y="13973"/>
                </a:moveTo>
                <a:cubicBezTo>
                  <a:pt x="17115" y="13973"/>
                  <a:pt x="17143" y="13986"/>
                  <a:pt x="17152" y="14009"/>
                </a:cubicBezTo>
                <a:cubicBezTo>
                  <a:pt x="17147" y="14034"/>
                  <a:pt x="17123" y="14046"/>
                  <a:pt x="17097" y="14046"/>
                </a:cubicBezTo>
                <a:cubicBezTo>
                  <a:pt x="17070" y="14046"/>
                  <a:pt x="17042" y="14033"/>
                  <a:pt x="17033" y="14009"/>
                </a:cubicBezTo>
                <a:cubicBezTo>
                  <a:pt x="17039" y="13985"/>
                  <a:pt x="17063" y="13973"/>
                  <a:pt x="17088" y="13973"/>
                </a:cubicBezTo>
                <a:close/>
                <a:moveTo>
                  <a:pt x="11887" y="13890"/>
                </a:moveTo>
                <a:cubicBezTo>
                  <a:pt x="11887" y="13924"/>
                  <a:pt x="11893" y="13958"/>
                  <a:pt x="11893" y="13992"/>
                </a:cubicBezTo>
                <a:cubicBezTo>
                  <a:pt x="11944" y="14004"/>
                  <a:pt x="11989" y="14015"/>
                  <a:pt x="12040" y="14026"/>
                </a:cubicBezTo>
                <a:lnTo>
                  <a:pt x="12006" y="14077"/>
                </a:lnTo>
                <a:cubicBezTo>
                  <a:pt x="11932" y="14032"/>
                  <a:pt x="11859" y="13992"/>
                  <a:pt x="11785" y="13953"/>
                </a:cubicBezTo>
                <a:cubicBezTo>
                  <a:pt x="11819" y="13930"/>
                  <a:pt x="11853" y="13913"/>
                  <a:pt x="11887" y="13890"/>
                </a:cubicBezTo>
                <a:close/>
                <a:moveTo>
                  <a:pt x="12205" y="14021"/>
                </a:moveTo>
                <a:cubicBezTo>
                  <a:pt x="12210" y="14043"/>
                  <a:pt x="12216" y="14089"/>
                  <a:pt x="12222" y="14111"/>
                </a:cubicBezTo>
                <a:cubicBezTo>
                  <a:pt x="12256" y="14111"/>
                  <a:pt x="12318" y="14100"/>
                  <a:pt x="12352" y="14094"/>
                </a:cubicBezTo>
                <a:lnTo>
                  <a:pt x="12352" y="14094"/>
                </a:lnTo>
                <a:cubicBezTo>
                  <a:pt x="12322" y="14134"/>
                  <a:pt x="12289" y="14155"/>
                  <a:pt x="12254" y="14155"/>
                </a:cubicBezTo>
                <a:cubicBezTo>
                  <a:pt x="12228" y="14155"/>
                  <a:pt x="12202" y="14144"/>
                  <a:pt x="12176" y="14123"/>
                </a:cubicBezTo>
                <a:cubicBezTo>
                  <a:pt x="12182" y="14094"/>
                  <a:pt x="12199" y="14043"/>
                  <a:pt x="12205" y="14021"/>
                </a:cubicBezTo>
                <a:close/>
                <a:moveTo>
                  <a:pt x="14406" y="14066"/>
                </a:moveTo>
                <a:cubicBezTo>
                  <a:pt x="14554" y="14106"/>
                  <a:pt x="14701" y="14140"/>
                  <a:pt x="14854" y="14168"/>
                </a:cubicBezTo>
                <a:cubicBezTo>
                  <a:pt x="14828" y="14175"/>
                  <a:pt x="14803" y="14178"/>
                  <a:pt x="14777" y="14178"/>
                </a:cubicBezTo>
                <a:cubicBezTo>
                  <a:pt x="14651" y="14178"/>
                  <a:pt x="14528" y="14110"/>
                  <a:pt x="14400" y="14100"/>
                </a:cubicBezTo>
                <a:lnTo>
                  <a:pt x="14406" y="14066"/>
                </a:lnTo>
                <a:close/>
                <a:moveTo>
                  <a:pt x="12500" y="14117"/>
                </a:moveTo>
                <a:lnTo>
                  <a:pt x="12545" y="14219"/>
                </a:lnTo>
                <a:cubicBezTo>
                  <a:pt x="12556" y="14202"/>
                  <a:pt x="12573" y="14174"/>
                  <a:pt x="12579" y="14157"/>
                </a:cubicBezTo>
                <a:cubicBezTo>
                  <a:pt x="12587" y="14226"/>
                  <a:pt x="12616" y="14257"/>
                  <a:pt x="12645" y="14257"/>
                </a:cubicBezTo>
                <a:cubicBezTo>
                  <a:pt x="12676" y="14257"/>
                  <a:pt x="12707" y="14217"/>
                  <a:pt x="12704" y="14151"/>
                </a:cubicBezTo>
                <a:lnTo>
                  <a:pt x="12704" y="14151"/>
                </a:lnTo>
                <a:cubicBezTo>
                  <a:pt x="12721" y="14157"/>
                  <a:pt x="12761" y="14174"/>
                  <a:pt x="12778" y="14180"/>
                </a:cubicBezTo>
                <a:cubicBezTo>
                  <a:pt x="12749" y="14214"/>
                  <a:pt x="12727" y="14253"/>
                  <a:pt x="12698" y="14287"/>
                </a:cubicBezTo>
                <a:cubicBezTo>
                  <a:pt x="12755" y="14299"/>
                  <a:pt x="12795" y="14327"/>
                  <a:pt x="12817" y="14372"/>
                </a:cubicBezTo>
                <a:cubicBezTo>
                  <a:pt x="12659" y="14299"/>
                  <a:pt x="12483" y="14270"/>
                  <a:pt x="12318" y="14197"/>
                </a:cubicBezTo>
                <a:cubicBezTo>
                  <a:pt x="12338" y="14173"/>
                  <a:pt x="12364" y="14166"/>
                  <a:pt x="12393" y="14166"/>
                </a:cubicBezTo>
                <a:cubicBezTo>
                  <a:pt x="12412" y="14166"/>
                  <a:pt x="12433" y="14169"/>
                  <a:pt x="12454" y="14174"/>
                </a:cubicBezTo>
                <a:cubicBezTo>
                  <a:pt x="12466" y="14151"/>
                  <a:pt x="12483" y="14134"/>
                  <a:pt x="12500" y="14117"/>
                </a:cubicBezTo>
                <a:close/>
                <a:moveTo>
                  <a:pt x="14877" y="14180"/>
                </a:moveTo>
                <a:cubicBezTo>
                  <a:pt x="15093" y="14219"/>
                  <a:pt x="15308" y="14276"/>
                  <a:pt x="15524" y="14327"/>
                </a:cubicBezTo>
                <a:cubicBezTo>
                  <a:pt x="15751" y="14355"/>
                  <a:pt x="15983" y="14389"/>
                  <a:pt x="16205" y="14452"/>
                </a:cubicBezTo>
                <a:cubicBezTo>
                  <a:pt x="15751" y="14435"/>
                  <a:pt x="15308" y="14299"/>
                  <a:pt x="14860" y="14208"/>
                </a:cubicBezTo>
                <a:cubicBezTo>
                  <a:pt x="14866" y="14202"/>
                  <a:pt x="14871" y="14185"/>
                  <a:pt x="14877" y="14180"/>
                </a:cubicBezTo>
                <a:close/>
                <a:moveTo>
                  <a:pt x="16269" y="14449"/>
                </a:moveTo>
                <a:cubicBezTo>
                  <a:pt x="16307" y="14449"/>
                  <a:pt x="16345" y="14456"/>
                  <a:pt x="16381" y="14463"/>
                </a:cubicBezTo>
                <a:cubicBezTo>
                  <a:pt x="16460" y="14480"/>
                  <a:pt x="16539" y="14492"/>
                  <a:pt x="16619" y="14509"/>
                </a:cubicBezTo>
                <a:cubicBezTo>
                  <a:pt x="16574" y="14514"/>
                  <a:pt x="16534" y="14526"/>
                  <a:pt x="16488" y="14537"/>
                </a:cubicBezTo>
                <a:cubicBezTo>
                  <a:pt x="16477" y="14531"/>
                  <a:pt x="16454" y="14514"/>
                  <a:pt x="16443" y="14509"/>
                </a:cubicBezTo>
                <a:cubicBezTo>
                  <a:pt x="16364" y="14503"/>
                  <a:pt x="16278" y="14492"/>
                  <a:pt x="16205" y="14458"/>
                </a:cubicBezTo>
                <a:cubicBezTo>
                  <a:pt x="16226" y="14451"/>
                  <a:pt x="16247" y="14449"/>
                  <a:pt x="16269" y="14449"/>
                </a:cubicBezTo>
                <a:close/>
                <a:moveTo>
                  <a:pt x="13124" y="14424"/>
                </a:moveTo>
                <a:lnTo>
                  <a:pt x="13124" y="14424"/>
                </a:lnTo>
                <a:cubicBezTo>
                  <a:pt x="13226" y="14458"/>
                  <a:pt x="13328" y="14497"/>
                  <a:pt x="13430" y="14548"/>
                </a:cubicBezTo>
                <a:cubicBezTo>
                  <a:pt x="13351" y="14537"/>
                  <a:pt x="13277" y="14526"/>
                  <a:pt x="13198" y="14509"/>
                </a:cubicBezTo>
                <a:cubicBezTo>
                  <a:pt x="13175" y="14480"/>
                  <a:pt x="13147" y="14452"/>
                  <a:pt x="13124" y="14424"/>
                </a:cubicBezTo>
                <a:close/>
                <a:moveTo>
                  <a:pt x="16820" y="14525"/>
                </a:moveTo>
                <a:cubicBezTo>
                  <a:pt x="16869" y="14525"/>
                  <a:pt x="16918" y="14538"/>
                  <a:pt x="16965" y="14538"/>
                </a:cubicBezTo>
                <a:cubicBezTo>
                  <a:pt x="16982" y="14538"/>
                  <a:pt x="16999" y="14536"/>
                  <a:pt x="17016" y="14531"/>
                </a:cubicBezTo>
                <a:cubicBezTo>
                  <a:pt x="17096" y="14548"/>
                  <a:pt x="17175" y="14565"/>
                  <a:pt x="17249" y="14588"/>
                </a:cubicBezTo>
                <a:cubicBezTo>
                  <a:pt x="17090" y="14582"/>
                  <a:pt x="16920" y="14588"/>
                  <a:pt x="16766" y="14531"/>
                </a:cubicBezTo>
                <a:cubicBezTo>
                  <a:pt x="16784" y="14527"/>
                  <a:pt x="16802" y="14525"/>
                  <a:pt x="16820" y="14525"/>
                </a:cubicBezTo>
                <a:close/>
                <a:moveTo>
                  <a:pt x="17347" y="14571"/>
                </a:moveTo>
                <a:cubicBezTo>
                  <a:pt x="17433" y="14571"/>
                  <a:pt x="17521" y="14590"/>
                  <a:pt x="17606" y="14594"/>
                </a:cubicBezTo>
                <a:cubicBezTo>
                  <a:pt x="17782" y="14605"/>
                  <a:pt x="17952" y="14605"/>
                  <a:pt x="18128" y="14633"/>
                </a:cubicBezTo>
                <a:cubicBezTo>
                  <a:pt x="18040" y="14637"/>
                  <a:pt x="17951" y="14639"/>
                  <a:pt x="17861" y="14639"/>
                </a:cubicBezTo>
                <a:cubicBezTo>
                  <a:pt x="17652" y="14639"/>
                  <a:pt x="17442" y="14626"/>
                  <a:pt x="17243" y="14582"/>
                </a:cubicBezTo>
                <a:cubicBezTo>
                  <a:pt x="17277" y="14574"/>
                  <a:pt x="17312" y="14571"/>
                  <a:pt x="17347" y="14571"/>
                </a:cubicBezTo>
                <a:close/>
                <a:moveTo>
                  <a:pt x="18513" y="14624"/>
                </a:moveTo>
                <a:cubicBezTo>
                  <a:pt x="18561" y="14624"/>
                  <a:pt x="18610" y="14628"/>
                  <a:pt x="18657" y="14628"/>
                </a:cubicBezTo>
                <a:cubicBezTo>
                  <a:pt x="18666" y="14628"/>
                  <a:pt x="18675" y="14628"/>
                  <a:pt x="18684" y="14628"/>
                </a:cubicBezTo>
                <a:lnTo>
                  <a:pt x="18684" y="14628"/>
                </a:lnTo>
                <a:cubicBezTo>
                  <a:pt x="18603" y="14653"/>
                  <a:pt x="18519" y="14666"/>
                  <a:pt x="18434" y="14666"/>
                </a:cubicBezTo>
                <a:cubicBezTo>
                  <a:pt x="18406" y="14666"/>
                  <a:pt x="18378" y="14665"/>
                  <a:pt x="18349" y="14662"/>
                </a:cubicBezTo>
                <a:cubicBezTo>
                  <a:pt x="18398" y="14631"/>
                  <a:pt x="18454" y="14624"/>
                  <a:pt x="18513" y="14624"/>
                </a:cubicBezTo>
                <a:close/>
                <a:moveTo>
                  <a:pt x="18254" y="14608"/>
                </a:moveTo>
                <a:cubicBezTo>
                  <a:pt x="18276" y="14608"/>
                  <a:pt x="18297" y="14617"/>
                  <a:pt x="18304" y="14639"/>
                </a:cubicBezTo>
                <a:cubicBezTo>
                  <a:pt x="18301" y="14667"/>
                  <a:pt x="18274" y="14681"/>
                  <a:pt x="18247" y="14681"/>
                </a:cubicBezTo>
                <a:cubicBezTo>
                  <a:pt x="18224" y="14681"/>
                  <a:pt x="18201" y="14671"/>
                  <a:pt x="18191" y="14650"/>
                </a:cubicBezTo>
                <a:cubicBezTo>
                  <a:pt x="18194" y="14625"/>
                  <a:pt x="18225" y="14608"/>
                  <a:pt x="18254" y="14608"/>
                </a:cubicBezTo>
                <a:close/>
                <a:moveTo>
                  <a:pt x="10973" y="13768"/>
                </a:moveTo>
                <a:cubicBezTo>
                  <a:pt x="11044" y="13768"/>
                  <a:pt x="11107" y="13827"/>
                  <a:pt x="11178" y="13850"/>
                </a:cubicBezTo>
                <a:cubicBezTo>
                  <a:pt x="11887" y="14140"/>
                  <a:pt x="12596" y="14401"/>
                  <a:pt x="13317" y="14650"/>
                </a:cubicBezTo>
                <a:cubicBezTo>
                  <a:pt x="13487" y="14707"/>
                  <a:pt x="13674" y="14724"/>
                  <a:pt x="13833" y="14809"/>
                </a:cubicBezTo>
                <a:cubicBezTo>
                  <a:pt x="13583" y="14799"/>
                  <a:pt x="13333" y="14648"/>
                  <a:pt x="13083" y="14648"/>
                </a:cubicBezTo>
                <a:cubicBezTo>
                  <a:pt x="13066" y="14648"/>
                  <a:pt x="13050" y="14649"/>
                  <a:pt x="13033" y="14650"/>
                </a:cubicBezTo>
                <a:cubicBezTo>
                  <a:pt x="13039" y="14639"/>
                  <a:pt x="13050" y="14611"/>
                  <a:pt x="13050" y="14599"/>
                </a:cubicBezTo>
                <a:cubicBezTo>
                  <a:pt x="12466" y="14429"/>
                  <a:pt x="11915" y="14191"/>
                  <a:pt x="11354" y="13958"/>
                </a:cubicBezTo>
                <a:cubicBezTo>
                  <a:pt x="11354" y="13970"/>
                  <a:pt x="11348" y="13987"/>
                  <a:pt x="11342" y="13992"/>
                </a:cubicBezTo>
                <a:cubicBezTo>
                  <a:pt x="11240" y="13867"/>
                  <a:pt x="11064" y="13850"/>
                  <a:pt x="10928" y="13777"/>
                </a:cubicBezTo>
                <a:cubicBezTo>
                  <a:pt x="10944" y="13771"/>
                  <a:pt x="10959" y="13768"/>
                  <a:pt x="10973" y="13768"/>
                </a:cubicBezTo>
                <a:close/>
                <a:moveTo>
                  <a:pt x="14408" y="14760"/>
                </a:moveTo>
                <a:cubicBezTo>
                  <a:pt x="14419" y="14760"/>
                  <a:pt x="14431" y="14763"/>
                  <a:pt x="14446" y="14770"/>
                </a:cubicBezTo>
                <a:cubicBezTo>
                  <a:pt x="14446" y="14808"/>
                  <a:pt x="14433" y="14827"/>
                  <a:pt x="14405" y="14827"/>
                </a:cubicBezTo>
                <a:cubicBezTo>
                  <a:pt x="14396" y="14827"/>
                  <a:pt x="14385" y="14825"/>
                  <a:pt x="14372" y="14821"/>
                </a:cubicBezTo>
                <a:cubicBezTo>
                  <a:pt x="14368" y="14780"/>
                  <a:pt x="14381" y="14760"/>
                  <a:pt x="14408" y="14760"/>
                </a:cubicBezTo>
                <a:close/>
                <a:moveTo>
                  <a:pt x="13906" y="14786"/>
                </a:moveTo>
                <a:cubicBezTo>
                  <a:pt x="13948" y="14786"/>
                  <a:pt x="13992" y="14846"/>
                  <a:pt x="13930" y="14860"/>
                </a:cubicBezTo>
                <a:cubicBezTo>
                  <a:pt x="13924" y="14863"/>
                  <a:pt x="13917" y="14865"/>
                  <a:pt x="13911" y="14865"/>
                </a:cubicBezTo>
                <a:cubicBezTo>
                  <a:pt x="13867" y="14865"/>
                  <a:pt x="13820" y="14807"/>
                  <a:pt x="13884" y="14792"/>
                </a:cubicBezTo>
                <a:cubicBezTo>
                  <a:pt x="13891" y="14788"/>
                  <a:pt x="13898" y="14786"/>
                  <a:pt x="13906" y="14786"/>
                </a:cubicBezTo>
                <a:close/>
                <a:moveTo>
                  <a:pt x="14558" y="14790"/>
                </a:moveTo>
                <a:cubicBezTo>
                  <a:pt x="14566" y="14790"/>
                  <a:pt x="14574" y="14792"/>
                  <a:pt x="14582" y="14798"/>
                </a:cubicBezTo>
                <a:cubicBezTo>
                  <a:pt x="14626" y="14818"/>
                  <a:pt x="14599" y="14883"/>
                  <a:pt x="14558" y="14883"/>
                </a:cubicBezTo>
                <a:cubicBezTo>
                  <a:pt x="14551" y="14883"/>
                  <a:pt x="14544" y="14881"/>
                  <a:pt x="14537" y="14877"/>
                </a:cubicBezTo>
                <a:cubicBezTo>
                  <a:pt x="14494" y="14854"/>
                  <a:pt x="14519" y="14790"/>
                  <a:pt x="14558" y="14790"/>
                </a:cubicBezTo>
                <a:close/>
                <a:moveTo>
                  <a:pt x="14764" y="14837"/>
                </a:moveTo>
                <a:cubicBezTo>
                  <a:pt x="14854" y="14837"/>
                  <a:pt x="14946" y="14857"/>
                  <a:pt x="15036" y="14860"/>
                </a:cubicBezTo>
                <a:cubicBezTo>
                  <a:pt x="15025" y="14894"/>
                  <a:pt x="15013" y="14934"/>
                  <a:pt x="15008" y="14974"/>
                </a:cubicBezTo>
                <a:cubicBezTo>
                  <a:pt x="14866" y="14951"/>
                  <a:pt x="14730" y="14917"/>
                  <a:pt x="14593" y="14872"/>
                </a:cubicBezTo>
                <a:cubicBezTo>
                  <a:pt x="14649" y="14845"/>
                  <a:pt x="14706" y="14837"/>
                  <a:pt x="14764" y="14837"/>
                </a:cubicBezTo>
                <a:close/>
                <a:moveTo>
                  <a:pt x="15144" y="14900"/>
                </a:moveTo>
                <a:lnTo>
                  <a:pt x="15144" y="14900"/>
                </a:lnTo>
                <a:cubicBezTo>
                  <a:pt x="15200" y="14943"/>
                  <a:pt x="15155" y="14974"/>
                  <a:pt x="15114" y="14974"/>
                </a:cubicBezTo>
                <a:cubicBezTo>
                  <a:pt x="15085" y="14974"/>
                  <a:pt x="15059" y="14958"/>
                  <a:pt x="15076" y="14917"/>
                </a:cubicBezTo>
                <a:cubicBezTo>
                  <a:pt x="15093" y="14911"/>
                  <a:pt x="15127" y="14906"/>
                  <a:pt x="15144" y="14900"/>
                </a:cubicBezTo>
                <a:close/>
                <a:moveTo>
                  <a:pt x="15410" y="14957"/>
                </a:moveTo>
                <a:lnTo>
                  <a:pt x="15410" y="14957"/>
                </a:lnTo>
                <a:cubicBezTo>
                  <a:pt x="15461" y="14974"/>
                  <a:pt x="15473" y="15002"/>
                  <a:pt x="15433" y="15042"/>
                </a:cubicBezTo>
                <a:cubicBezTo>
                  <a:pt x="15376" y="15025"/>
                  <a:pt x="15371" y="14997"/>
                  <a:pt x="15410" y="14957"/>
                </a:cubicBezTo>
                <a:close/>
                <a:moveTo>
                  <a:pt x="15615" y="15002"/>
                </a:moveTo>
                <a:lnTo>
                  <a:pt x="15615" y="15002"/>
                </a:lnTo>
                <a:cubicBezTo>
                  <a:pt x="15683" y="15014"/>
                  <a:pt x="15694" y="15042"/>
                  <a:pt x="15643" y="15087"/>
                </a:cubicBezTo>
                <a:cubicBezTo>
                  <a:pt x="15575" y="15070"/>
                  <a:pt x="15564" y="15048"/>
                  <a:pt x="15615" y="15002"/>
                </a:cubicBezTo>
                <a:close/>
                <a:moveTo>
                  <a:pt x="13895" y="14957"/>
                </a:moveTo>
                <a:lnTo>
                  <a:pt x="13827" y="15070"/>
                </a:lnTo>
                <a:cubicBezTo>
                  <a:pt x="13878" y="15082"/>
                  <a:pt x="13935" y="15093"/>
                  <a:pt x="13986" y="15104"/>
                </a:cubicBezTo>
                <a:cubicBezTo>
                  <a:pt x="13964" y="15121"/>
                  <a:pt x="13924" y="15167"/>
                  <a:pt x="13901" y="15184"/>
                </a:cubicBezTo>
                <a:cubicBezTo>
                  <a:pt x="13844" y="15184"/>
                  <a:pt x="13805" y="15161"/>
                  <a:pt x="13776" y="15116"/>
                </a:cubicBezTo>
                <a:cubicBezTo>
                  <a:pt x="13782" y="15048"/>
                  <a:pt x="13844" y="15002"/>
                  <a:pt x="13895" y="14957"/>
                </a:cubicBezTo>
                <a:close/>
                <a:moveTo>
                  <a:pt x="19895" y="15205"/>
                </a:moveTo>
                <a:cubicBezTo>
                  <a:pt x="19895" y="15206"/>
                  <a:pt x="19894" y="15206"/>
                  <a:pt x="19893" y="15207"/>
                </a:cubicBezTo>
                <a:lnTo>
                  <a:pt x="19898" y="15207"/>
                </a:lnTo>
                <a:cubicBezTo>
                  <a:pt x="19897" y="15206"/>
                  <a:pt x="19896" y="15206"/>
                  <a:pt x="19895" y="15205"/>
                </a:cubicBezTo>
                <a:close/>
                <a:moveTo>
                  <a:pt x="14026" y="15121"/>
                </a:moveTo>
                <a:cubicBezTo>
                  <a:pt x="14036" y="15121"/>
                  <a:pt x="14047" y="15123"/>
                  <a:pt x="14060" y="15127"/>
                </a:cubicBezTo>
                <a:cubicBezTo>
                  <a:pt x="14179" y="15150"/>
                  <a:pt x="14298" y="15195"/>
                  <a:pt x="14423" y="15207"/>
                </a:cubicBezTo>
                <a:cubicBezTo>
                  <a:pt x="14395" y="15246"/>
                  <a:pt x="14338" y="15241"/>
                  <a:pt x="14298" y="15258"/>
                </a:cubicBezTo>
                <a:cubicBezTo>
                  <a:pt x="14293" y="15269"/>
                  <a:pt x="14287" y="15292"/>
                  <a:pt x="14281" y="15297"/>
                </a:cubicBezTo>
                <a:cubicBezTo>
                  <a:pt x="14185" y="15235"/>
                  <a:pt x="14043" y="15235"/>
                  <a:pt x="13964" y="15178"/>
                </a:cubicBezTo>
                <a:cubicBezTo>
                  <a:pt x="13976" y="15140"/>
                  <a:pt x="13995" y="15121"/>
                  <a:pt x="14026" y="15121"/>
                </a:cubicBezTo>
                <a:close/>
                <a:moveTo>
                  <a:pt x="17592" y="15246"/>
                </a:moveTo>
                <a:cubicBezTo>
                  <a:pt x="17604" y="15246"/>
                  <a:pt x="17615" y="15249"/>
                  <a:pt x="17623" y="15258"/>
                </a:cubicBezTo>
                <a:cubicBezTo>
                  <a:pt x="17627" y="15295"/>
                  <a:pt x="17586" y="15329"/>
                  <a:pt x="17550" y="15329"/>
                </a:cubicBezTo>
                <a:cubicBezTo>
                  <a:pt x="17537" y="15329"/>
                  <a:pt x="17524" y="15325"/>
                  <a:pt x="17515" y="15314"/>
                </a:cubicBezTo>
                <a:cubicBezTo>
                  <a:pt x="17511" y="15280"/>
                  <a:pt x="17555" y="15246"/>
                  <a:pt x="17592" y="15246"/>
                </a:cubicBezTo>
                <a:close/>
                <a:moveTo>
                  <a:pt x="14377" y="15283"/>
                </a:moveTo>
                <a:cubicBezTo>
                  <a:pt x="14398" y="15283"/>
                  <a:pt x="14416" y="15295"/>
                  <a:pt x="14412" y="15326"/>
                </a:cubicBezTo>
                <a:cubicBezTo>
                  <a:pt x="14395" y="15331"/>
                  <a:pt x="14361" y="15343"/>
                  <a:pt x="14344" y="15348"/>
                </a:cubicBezTo>
                <a:cubicBezTo>
                  <a:pt x="14305" y="15314"/>
                  <a:pt x="14344" y="15283"/>
                  <a:pt x="14377" y="15283"/>
                </a:cubicBezTo>
                <a:close/>
                <a:moveTo>
                  <a:pt x="17708" y="15280"/>
                </a:moveTo>
                <a:cubicBezTo>
                  <a:pt x="17737" y="15326"/>
                  <a:pt x="17720" y="15348"/>
                  <a:pt x="17663" y="15348"/>
                </a:cubicBezTo>
                <a:cubicBezTo>
                  <a:pt x="17629" y="15303"/>
                  <a:pt x="17646" y="15280"/>
                  <a:pt x="17708" y="15280"/>
                </a:cubicBezTo>
                <a:close/>
                <a:moveTo>
                  <a:pt x="20103" y="15099"/>
                </a:moveTo>
                <a:lnTo>
                  <a:pt x="20103" y="15099"/>
                </a:lnTo>
                <a:cubicBezTo>
                  <a:pt x="20069" y="15144"/>
                  <a:pt x="20035" y="15195"/>
                  <a:pt x="20000" y="15252"/>
                </a:cubicBezTo>
                <a:cubicBezTo>
                  <a:pt x="19636" y="15291"/>
                  <a:pt x="19272" y="15392"/>
                  <a:pt x="18905" y="15392"/>
                </a:cubicBezTo>
                <a:cubicBezTo>
                  <a:pt x="18843" y="15392"/>
                  <a:pt x="18781" y="15389"/>
                  <a:pt x="18718" y="15382"/>
                </a:cubicBezTo>
                <a:cubicBezTo>
                  <a:pt x="18798" y="15343"/>
                  <a:pt x="18871" y="15303"/>
                  <a:pt x="18922" y="15241"/>
                </a:cubicBezTo>
                <a:cubicBezTo>
                  <a:pt x="18928" y="15258"/>
                  <a:pt x="18939" y="15297"/>
                  <a:pt x="18945" y="15314"/>
                </a:cubicBezTo>
                <a:lnTo>
                  <a:pt x="18996" y="15280"/>
                </a:lnTo>
                <a:cubicBezTo>
                  <a:pt x="19029" y="15294"/>
                  <a:pt x="19063" y="15301"/>
                  <a:pt x="19096" y="15301"/>
                </a:cubicBezTo>
                <a:cubicBezTo>
                  <a:pt x="19133" y="15301"/>
                  <a:pt x="19171" y="15292"/>
                  <a:pt x="19206" y="15275"/>
                </a:cubicBezTo>
                <a:cubicBezTo>
                  <a:pt x="19240" y="15281"/>
                  <a:pt x="19274" y="15283"/>
                  <a:pt x="19308" y="15283"/>
                </a:cubicBezTo>
                <a:cubicBezTo>
                  <a:pt x="19465" y="15283"/>
                  <a:pt x="19618" y="15226"/>
                  <a:pt x="19768" y="15184"/>
                </a:cubicBezTo>
                <a:cubicBezTo>
                  <a:pt x="19751" y="15167"/>
                  <a:pt x="19722" y="15127"/>
                  <a:pt x="19705" y="15110"/>
                </a:cubicBezTo>
                <a:cubicBezTo>
                  <a:pt x="19740" y="15110"/>
                  <a:pt x="19779" y="15116"/>
                  <a:pt x="19813" y="15116"/>
                </a:cubicBezTo>
                <a:cubicBezTo>
                  <a:pt x="19835" y="15149"/>
                  <a:pt x="19858" y="15188"/>
                  <a:pt x="19895" y="15205"/>
                </a:cubicBezTo>
                <a:lnTo>
                  <a:pt x="19895" y="15205"/>
                </a:lnTo>
                <a:cubicBezTo>
                  <a:pt x="19968" y="15171"/>
                  <a:pt x="20035" y="15132"/>
                  <a:pt x="20103" y="15099"/>
                </a:cubicBezTo>
                <a:close/>
                <a:moveTo>
                  <a:pt x="15269" y="14889"/>
                </a:moveTo>
                <a:cubicBezTo>
                  <a:pt x="15291" y="14917"/>
                  <a:pt x="15320" y="14951"/>
                  <a:pt x="15348" y="14980"/>
                </a:cubicBezTo>
                <a:cubicBezTo>
                  <a:pt x="15314" y="15019"/>
                  <a:pt x="15308" y="15065"/>
                  <a:pt x="15337" y="15110"/>
                </a:cubicBezTo>
                <a:cubicBezTo>
                  <a:pt x="15490" y="15184"/>
                  <a:pt x="15671" y="15155"/>
                  <a:pt x="15830" y="15201"/>
                </a:cubicBezTo>
                <a:cubicBezTo>
                  <a:pt x="15890" y="15212"/>
                  <a:pt x="15960" y="15233"/>
                  <a:pt x="16025" y="15233"/>
                </a:cubicBezTo>
                <a:cubicBezTo>
                  <a:pt x="16059" y="15233"/>
                  <a:pt x="16091" y="15228"/>
                  <a:pt x="16120" y="15212"/>
                </a:cubicBezTo>
                <a:cubicBezTo>
                  <a:pt x="16071" y="15175"/>
                  <a:pt x="16013" y="15147"/>
                  <a:pt x="15952" y="15147"/>
                </a:cubicBezTo>
                <a:cubicBezTo>
                  <a:pt x="15929" y="15147"/>
                  <a:pt x="15905" y="15152"/>
                  <a:pt x="15881" y="15161"/>
                </a:cubicBezTo>
                <a:cubicBezTo>
                  <a:pt x="15819" y="15121"/>
                  <a:pt x="15654" y="15155"/>
                  <a:pt x="15683" y="15048"/>
                </a:cubicBezTo>
                <a:lnTo>
                  <a:pt x="15683" y="15048"/>
                </a:lnTo>
                <a:cubicBezTo>
                  <a:pt x="15696" y="15050"/>
                  <a:pt x="15709" y="15052"/>
                  <a:pt x="15722" y="15052"/>
                </a:cubicBezTo>
                <a:cubicBezTo>
                  <a:pt x="15763" y="15052"/>
                  <a:pt x="15799" y="15037"/>
                  <a:pt x="15825" y="15002"/>
                </a:cubicBezTo>
                <a:cubicBezTo>
                  <a:pt x="15830" y="15019"/>
                  <a:pt x="15836" y="15065"/>
                  <a:pt x="15842" y="15082"/>
                </a:cubicBezTo>
                <a:cubicBezTo>
                  <a:pt x="15864" y="15070"/>
                  <a:pt x="15910" y="15042"/>
                  <a:pt x="15938" y="15031"/>
                </a:cubicBezTo>
                <a:cubicBezTo>
                  <a:pt x="15978" y="15031"/>
                  <a:pt x="16023" y="15036"/>
                  <a:pt x="16069" y="15042"/>
                </a:cubicBezTo>
                <a:cubicBezTo>
                  <a:pt x="16052" y="15065"/>
                  <a:pt x="16029" y="15116"/>
                  <a:pt x="16012" y="15138"/>
                </a:cubicBezTo>
                <a:cubicBezTo>
                  <a:pt x="16063" y="15110"/>
                  <a:pt x="16114" y="15082"/>
                  <a:pt x="16159" y="15048"/>
                </a:cubicBezTo>
                <a:lnTo>
                  <a:pt x="16159" y="15048"/>
                </a:lnTo>
                <a:cubicBezTo>
                  <a:pt x="16159" y="15065"/>
                  <a:pt x="16154" y="15104"/>
                  <a:pt x="16154" y="15121"/>
                </a:cubicBezTo>
                <a:cubicBezTo>
                  <a:pt x="16296" y="15127"/>
                  <a:pt x="16437" y="15150"/>
                  <a:pt x="16585" y="15167"/>
                </a:cubicBezTo>
                <a:cubicBezTo>
                  <a:pt x="16607" y="15154"/>
                  <a:pt x="16628" y="15149"/>
                  <a:pt x="16649" y="15149"/>
                </a:cubicBezTo>
                <a:cubicBezTo>
                  <a:pt x="16720" y="15149"/>
                  <a:pt x="16786" y="15210"/>
                  <a:pt x="16852" y="15241"/>
                </a:cubicBezTo>
                <a:cubicBezTo>
                  <a:pt x="16796" y="15261"/>
                  <a:pt x="16740" y="15269"/>
                  <a:pt x="16683" y="15269"/>
                </a:cubicBezTo>
                <a:cubicBezTo>
                  <a:pt x="16526" y="15269"/>
                  <a:pt x="16365" y="15208"/>
                  <a:pt x="16210" y="15195"/>
                </a:cubicBezTo>
                <a:cubicBezTo>
                  <a:pt x="16202" y="15190"/>
                  <a:pt x="16195" y="15188"/>
                  <a:pt x="16188" y="15188"/>
                </a:cubicBezTo>
                <a:cubicBezTo>
                  <a:pt x="16144" y="15188"/>
                  <a:pt x="16125" y="15284"/>
                  <a:pt x="16174" y="15284"/>
                </a:cubicBezTo>
                <a:cubicBezTo>
                  <a:pt x="16182" y="15284"/>
                  <a:pt x="16192" y="15281"/>
                  <a:pt x="16205" y="15275"/>
                </a:cubicBezTo>
                <a:cubicBezTo>
                  <a:pt x="16568" y="15320"/>
                  <a:pt x="16931" y="15382"/>
                  <a:pt x="17300" y="15416"/>
                </a:cubicBezTo>
                <a:lnTo>
                  <a:pt x="17305" y="15416"/>
                </a:lnTo>
                <a:cubicBezTo>
                  <a:pt x="17436" y="15428"/>
                  <a:pt x="17566" y="15433"/>
                  <a:pt x="17697" y="15462"/>
                </a:cubicBezTo>
                <a:cubicBezTo>
                  <a:pt x="17644" y="15473"/>
                  <a:pt x="17591" y="15477"/>
                  <a:pt x="17538" y="15477"/>
                </a:cubicBezTo>
                <a:cubicBezTo>
                  <a:pt x="17376" y="15477"/>
                  <a:pt x="17213" y="15436"/>
                  <a:pt x="17050" y="15428"/>
                </a:cubicBezTo>
                <a:cubicBezTo>
                  <a:pt x="17044" y="15439"/>
                  <a:pt x="17033" y="15467"/>
                  <a:pt x="17027" y="15485"/>
                </a:cubicBezTo>
                <a:lnTo>
                  <a:pt x="17016" y="15394"/>
                </a:lnTo>
                <a:cubicBezTo>
                  <a:pt x="16988" y="15405"/>
                  <a:pt x="16931" y="15422"/>
                  <a:pt x="16903" y="15433"/>
                </a:cubicBezTo>
                <a:cubicBezTo>
                  <a:pt x="16880" y="15428"/>
                  <a:pt x="16835" y="15411"/>
                  <a:pt x="16812" y="15399"/>
                </a:cubicBezTo>
                <a:cubicBezTo>
                  <a:pt x="16795" y="15411"/>
                  <a:pt x="16761" y="15433"/>
                  <a:pt x="16744" y="15445"/>
                </a:cubicBezTo>
                <a:cubicBezTo>
                  <a:pt x="16732" y="15433"/>
                  <a:pt x="16704" y="15405"/>
                  <a:pt x="16693" y="15394"/>
                </a:cubicBezTo>
                <a:cubicBezTo>
                  <a:pt x="16091" y="15371"/>
                  <a:pt x="15513" y="15178"/>
                  <a:pt x="14922" y="15121"/>
                </a:cubicBezTo>
                <a:cubicBezTo>
                  <a:pt x="14661" y="14997"/>
                  <a:pt x="14361" y="15014"/>
                  <a:pt x="14094" y="14889"/>
                </a:cubicBezTo>
                <a:lnTo>
                  <a:pt x="14094" y="14889"/>
                </a:lnTo>
                <a:cubicBezTo>
                  <a:pt x="14423" y="14917"/>
                  <a:pt x="14741" y="15002"/>
                  <a:pt x="15064" y="15065"/>
                </a:cubicBezTo>
                <a:cubicBezTo>
                  <a:pt x="15112" y="15069"/>
                  <a:pt x="15162" y="15097"/>
                  <a:pt x="15209" y="15097"/>
                </a:cubicBezTo>
                <a:cubicBezTo>
                  <a:pt x="15229" y="15097"/>
                  <a:pt x="15249" y="15092"/>
                  <a:pt x="15269" y="15076"/>
                </a:cubicBezTo>
                <a:cubicBezTo>
                  <a:pt x="15246" y="15059"/>
                  <a:pt x="15212" y="15019"/>
                  <a:pt x="15195" y="14997"/>
                </a:cubicBezTo>
                <a:lnTo>
                  <a:pt x="15269" y="14889"/>
                </a:lnTo>
                <a:close/>
                <a:moveTo>
                  <a:pt x="573" y="1"/>
                </a:moveTo>
                <a:cubicBezTo>
                  <a:pt x="545" y="57"/>
                  <a:pt x="483" y="160"/>
                  <a:pt x="454" y="211"/>
                </a:cubicBezTo>
                <a:cubicBezTo>
                  <a:pt x="483" y="211"/>
                  <a:pt x="539" y="205"/>
                  <a:pt x="568" y="205"/>
                </a:cubicBezTo>
                <a:cubicBezTo>
                  <a:pt x="607" y="284"/>
                  <a:pt x="670" y="358"/>
                  <a:pt x="693" y="443"/>
                </a:cubicBezTo>
                <a:cubicBezTo>
                  <a:pt x="664" y="466"/>
                  <a:pt x="636" y="483"/>
                  <a:pt x="613" y="506"/>
                </a:cubicBezTo>
                <a:cubicBezTo>
                  <a:pt x="658" y="648"/>
                  <a:pt x="761" y="778"/>
                  <a:pt x="738" y="931"/>
                </a:cubicBezTo>
                <a:cubicBezTo>
                  <a:pt x="613" y="772"/>
                  <a:pt x="573" y="568"/>
                  <a:pt x="466" y="392"/>
                </a:cubicBezTo>
                <a:cubicBezTo>
                  <a:pt x="460" y="426"/>
                  <a:pt x="454" y="489"/>
                  <a:pt x="449" y="523"/>
                </a:cubicBezTo>
                <a:cubicBezTo>
                  <a:pt x="443" y="494"/>
                  <a:pt x="426" y="432"/>
                  <a:pt x="415" y="404"/>
                </a:cubicBezTo>
                <a:lnTo>
                  <a:pt x="290" y="392"/>
                </a:lnTo>
                <a:lnTo>
                  <a:pt x="290" y="392"/>
                </a:lnTo>
                <a:cubicBezTo>
                  <a:pt x="312" y="585"/>
                  <a:pt x="329" y="784"/>
                  <a:pt x="403" y="965"/>
                </a:cubicBezTo>
                <a:cubicBezTo>
                  <a:pt x="392" y="982"/>
                  <a:pt x="369" y="1016"/>
                  <a:pt x="358" y="1033"/>
                </a:cubicBezTo>
                <a:cubicBezTo>
                  <a:pt x="335" y="1039"/>
                  <a:pt x="290" y="1050"/>
                  <a:pt x="267" y="1056"/>
                </a:cubicBezTo>
                <a:cubicBezTo>
                  <a:pt x="267" y="1011"/>
                  <a:pt x="261" y="971"/>
                  <a:pt x="250" y="926"/>
                </a:cubicBezTo>
                <a:lnTo>
                  <a:pt x="250" y="926"/>
                </a:lnTo>
                <a:cubicBezTo>
                  <a:pt x="267" y="943"/>
                  <a:pt x="301" y="977"/>
                  <a:pt x="318" y="994"/>
                </a:cubicBezTo>
                <a:cubicBezTo>
                  <a:pt x="415" y="943"/>
                  <a:pt x="324" y="857"/>
                  <a:pt x="284" y="801"/>
                </a:cubicBezTo>
                <a:lnTo>
                  <a:pt x="205" y="835"/>
                </a:lnTo>
                <a:cubicBezTo>
                  <a:pt x="193" y="733"/>
                  <a:pt x="171" y="625"/>
                  <a:pt x="63" y="585"/>
                </a:cubicBezTo>
                <a:lnTo>
                  <a:pt x="0" y="727"/>
                </a:lnTo>
                <a:cubicBezTo>
                  <a:pt x="108" y="818"/>
                  <a:pt x="108" y="971"/>
                  <a:pt x="63" y="1090"/>
                </a:cubicBezTo>
                <a:cubicBezTo>
                  <a:pt x="108" y="1118"/>
                  <a:pt x="102" y="1170"/>
                  <a:pt x="97" y="1215"/>
                </a:cubicBezTo>
                <a:cubicBezTo>
                  <a:pt x="114" y="1209"/>
                  <a:pt x="154" y="1204"/>
                  <a:pt x="171" y="1204"/>
                </a:cubicBezTo>
                <a:cubicBezTo>
                  <a:pt x="142" y="1249"/>
                  <a:pt x="108" y="1300"/>
                  <a:pt x="85" y="1351"/>
                </a:cubicBezTo>
                <a:cubicBezTo>
                  <a:pt x="97" y="1402"/>
                  <a:pt x="119" y="1453"/>
                  <a:pt x="136" y="1504"/>
                </a:cubicBezTo>
                <a:cubicBezTo>
                  <a:pt x="159" y="1504"/>
                  <a:pt x="205" y="1516"/>
                  <a:pt x="227" y="1521"/>
                </a:cubicBezTo>
                <a:lnTo>
                  <a:pt x="154" y="1612"/>
                </a:lnTo>
                <a:cubicBezTo>
                  <a:pt x="182" y="1618"/>
                  <a:pt x="233" y="1629"/>
                  <a:pt x="256" y="1635"/>
                </a:cubicBezTo>
                <a:cubicBezTo>
                  <a:pt x="239" y="1663"/>
                  <a:pt x="199" y="1720"/>
                  <a:pt x="182" y="1754"/>
                </a:cubicBezTo>
                <a:cubicBezTo>
                  <a:pt x="210" y="1862"/>
                  <a:pt x="256" y="1975"/>
                  <a:pt x="363" y="2032"/>
                </a:cubicBezTo>
                <a:cubicBezTo>
                  <a:pt x="346" y="2044"/>
                  <a:pt x="326" y="2048"/>
                  <a:pt x="306" y="2048"/>
                </a:cubicBezTo>
                <a:cubicBezTo>
                  <a:pt x="270" y="2048"/>
                  <a:pt x="232" y="2034"/>
                  <a:pt x="199" y="2026"/>
                </a:cubicBezTo>
                <a:cubicBezTo>
                  <a:pt x="188" y="2049"/>
                  <a:pt x="176" y="2089"/>
                  <a:pt x="165" y="2111"/>
                </a:cubicBezTo>
                <a:cubicBezTo>
                  <a:pt x="136" y="2055"/>
                  <a:pt x="108" y="2004"/>
                  <a:pt x="80" y="1947"/>
                </a:cubicBezTo>
                <a:lnTo>
                  <a:pt x="80" y="1947"/>
                </a:lnTo>
                <a:cubicBezTo>
                  <a:pt x="114" y="2196"/>
                  <a:pt x="210" y="2429"/>
                  <a:pt x="261" y="2673"/>
                </a:cubicBezTo>
                <a:cubicBezTo>
                  <a:pt x="239" y="2696"/>
                  <a:pt x="222" y="2713"/>
                  <a:pt x="199" y="2735"/>
                </a:cubicBezTo>
                <a:cubicBezTo>
                  <a:pt x="239" y="2770"/>
                  <a:pt x="273" y="2804"/>
                  <a:pt x="312" y="2843"/>
                </a:cubicBezTo>
                <a:cubicBezTo>
                  <a:pt x="301" y="2877"/>
                  <a:pt x="284" y="2911"/>
                  <a:pt x="273" y="2951"/>
                </a:cubicBezTo>
                <a:cubicBezTo>
                  <a:pt x="307" y="2974"/>
                  <a:pt x="346" y="2996"/>
                  <a:pt x="380" y="3025"/>
                </a:cubicBezTo>
                <a:cubicBezTo>
                  <a:pt x="352" y="3036"/>
                  <a:pt x="295" y="3065"/>
                  <a:pt x="267" y="3076"/>
                </a:cubicBezTo>
                <a:cubicBezTo>
                  <a:pt x="312" y="3070"/>
                  <a:pt x="358" y="3065"/>
                  <a:pt x="403" y="3059"/>
                </a:cubicBezTo>
                <a:lnTo>
                  <a:pt x="403" y="3059"/>
                </a:lnTo>
                <a:cubicBezTo>
                  <a:pt x="432" y="3138"/>
                  <a:pt x="420" y="3223"/>
                  <a:pt x="392" y="3303"/>
                </a:cubicBezTo>
                <a:cubicBezTo>
                  <a:pt x="443" y="3314"/>
                  <a:pt x="494" y="3326"/>
                  <a:pt x="528" y="3371"/>
                </a:cubicBezTo>
                <a:cubicBezTo>
                  <a:pt x="505" y="3411"/>
                  <a:pt x="483" y="3445"/>
                  <a:pt x="454" y="3484"/>
                </a:cubicBezTo>
                <a:cubicBezTo>
                  <a:pt x="534" y="3677"/>
                  <a:pt x="590" y="3887"/>
                  <a:pt x="721" y="4052"/>
                </a:cubicBezTo>
                <a:cubicBezTo>
                  <a:pt x="715" y="4120"/>
                  <a:pt x="715" y="4194"/>
                  <a:pt x="693" y="4267"/>
                </a:cubicBezTo>
                <a:cubicBezTo>
                  <a:pt x="585" y="4177"/>
                  <a:pt x="568" y="4046"/>
                  <a:pt x="562" y="3916"/>
                </a:cubicBezTo>
                <a:cubicBezTo>
                  <a:pt x="545" y="3904"/>
                  <a:pt x="511" y="3887"/>
                  <a:pt x="494" y="3876"/>
                </a:cubicBezTo>
                <a:cubicBezTo>
                  <a:pt x="500" y="3677"/>
                  <a:pt x="346" y="3547"/>
                  <a:pt x="335" y="3354"/>
                </a:cubicBezTo>
                <a:cubicBezTo>
                  <a:pt x="290" y="3297"/>
                  <a:pt x="233" y="3240"/>
                  <a:pt x="171" y="3201"/>
                </a:cubicBezTo>
                <a:lnTo>
                  <a:pt x="171" y="3201"/>
                </a:lnTo>
                <a:cubicBezTo>
                  <a:pt x="199" y="3240"/>
                  <a:pt x="233" y="3280"/>
                  <a:pt x="261" y="3320"/>
                </a:cubicBezTo>
                <a:cubicBezTo>
                  <a:pt x="278" y="3694"/>
                  <a:pt x="528" y="4018"/>
                  <a:pt x="613" y="4375"/>
                </a:cubicBezTo>
                <a:cubicBezTo>
                  <a:pt x="664" y="4290"/>
                  <a:pt x="732" y="4222"/>
                  <a:pt x="812" y="4165"/>
                </a:cubicBezTo>
                <a:cubicBezTo>
                  <a:pt x="846" y="4216"/>
                  <a:pt x="874" y="4267"/>
                  <a:pt x="902" y="4318"/>
                </a:cubicBezTo>
                <a:lnTo>
                  <a:pt x="829" y="4398"/>
                </a:lnTo>
                <a:cubicBezTo>
                  <a:pt x="840" y="4409"/>
                  <a:pt x="857" y="4426"/>
                  <a:pt x="868" y="4432"/>
                </a:cubicBezTo>
                <a:cubicBezTo>
                  <a:pt x="880" y="4404"/>
                  <a:pt x="897" y="4353"/>
                  <a:pt x="908" y="4324"/>
                </a:cubicBezTo>
                <a:cubicBezTo>
                  <a:pt x="976" y="4438"/>
                  <a:pt x="1050" y="4562"/>
                  <a:pt x="1056" y="4704"/>
                </a:cubicBezTo>
                <a:cubicBezTo>
                  <a:pt x="1067" y="4704"/>
                  <a:pt x="1095" y="4716"/>
                  <a:pt x="1107" y="4721"/>
                </a:cubicBezTo>
                <a:cubicBezTo>
                  <a:pt x="1152" y="4812"/>
                  <a:pt x="1197" y="4903"/>
                  <a:pt x="1249" y="4988"/>
                </a:cubicBezTo>
                <a:cubicBezTo>
                  <a:pt x="1197" y="5016"/>
                  <a:pt x="1158" y="5050"/>
                  <a:pt x="1197" y="5113"/>
                </a:cubicBezTo>
                <a:cubicBezTo>
                  <a:pt x="1220" y="5090"/>
                  <a:pt x="1254" y="5050"/>
                  <a:pt x="1271" y="5028"/>
                </a:cubicBezTo>
                <a:cubicBezTo>
                  <a:pt x="1328" y="5164"/>
                  <a:pt x="1402" y="5294"/>
                  <a:pt x="1487" y="5414"/>
                </a:cubicBezTo>
                <a:cubicBezTo>
                  <a:pt x="1453" y="5442"/>
                  <a:pt x="1413" y="5470"/>
                  <a:pt x="1373" y="5499"/>
                </a:cubicBezTo>
                <a:cubicBezTo>
                  <a:pt x="1402" y="5510"/>
                  <a:pt x="1453" y="5544"/>
                  <a:pt x="1481" y="5555"/>
                </a:cubicBezTo>
                <a:cubicBezTo>
                  <a:pt x="1487" y="5533"/>
                  <a:pt x="1504" y="5493"/>
                  <a:pt x="1510" y="5470"/>
                </a:cubicBezTo>
                <a:cubicBezTo>
                  <a:pt x="1549" y="5521"/>
                  <a:pt x="1589" y="5572"/>
                  <a:pt x="1623" y="5623"/>
                </a:cubicBezTo>
                <a:cubicBezTo>
                  <a:pt x="1600" y="5652"/>
                  <a:pt x="1578" y="5686"/>
                  <a:pt x="1549" y="5720"/>
                </a:cubicBezTo>
                <a:cubicBezTo>
                  <a:pt x="1606" y="5805"/>
                  <a:pt x="1651" y="5890"/>
                  <a:pt x="1725" y="5958"/>
                </a:cubicBezTo>
                <a:cubicBezTo>
                  <a:pt x="1685" y="5879"/>
                  <a:pt x="1640" y="5799"/>
                  <a:pt x="1629" y="5709"/>
                </a:cubicBezTo>
                <a:lnTo>
                  <a:pt x="1629" y="5709"/>
                </a:lnTo>
                <a:cubicBezTo>
                  <a:pt x="1719" y="5788"/>
                  <a:pt x="1765" y="5901"/>
                  <a:pt x="1816" y="6009"/>
                </a:cubicBezTo>
                <a:cubicBezTo>
                  <a:pt x="1805" y="6021"/>
                  <a:pt x="1782" y="6043"/>
                  <a:pt x="1771" y="6060"/>
                </a:cubicBezTo>
                <a:cubicBezTo>
                  <a:pt x="1799" y="6106"/>
                  <a:pt x="1827" y="6151"/>
                  <a:pt x="1856" y="6197"/>
                </a:cubicBezTo>
                <a:cubicBezTo>
                  <a:pt x="1850" y="6134"/>
                  <a:pt x="1839" y="6077"/>
                  <a:pt x="1833" y="6015"/>
                </a:cubicBezTo>
                <a:lnTo>
                  <a:pt x="1833" y="6015"/>
                </a:lnTo>
                <a:cubicBezTo>
                  <a:pt x="1969" y="6202"/>
                  <a:pt x="2094" y="6401"/>
                  <a:pt x="2224" y="6594"/>
                </a:cubicBezTo>
                <a:cubicBezTo>
                  <a:pt x="2202" y="6588"/>
                  <a:pt x="2156" y="6571"/>
                  <a:pt x="2128" y="6565"/>
                </a:cubicBezTo>
                <a:lnTo>
                  <a:pt x="2128" y="6565"/>
                </a:lnTo>
                <a:cubicBezTo>
                  <a:pt x="2134" y="6605"/>
                  <a:pt x="2139" y="6645"/>
                  <a:pt x="2139" y="6684"/>
                </a:cubicBezTo>
                <a:cubicBezTo>
                  <a:pt x="2230" y="6764"/>
                  <a:pt x="2378" y="6770"/>
                  <a:pt x="2429" y="6894"/>
                </a:cubicBezTo>
                <a:cubicBezTo>
                  <a:pt x="2372" y="6866"/>
                  <a:pt x="2315" y="6832"/>
                  <a:pt x="2259" y="6804"/>
                </a:cubicBezTo>
                <a:lnTo>
                  <a:pt x="2259" y="6804"/>
                </a:lnTo>
                <a:cubicBezTo>
                  <a:pt x="2361" y="6951"/>
                  <a:pt x="2446" y="7138"/>
                  <a:pt x="2616" y="7218"/>
                </a:cubicBezTo>
                <a:lnTo>
                  <a:pt x="2582" y="7252"/>
                </a:lnTo>
                <a:cubicBezTo>
                  <a:pt x="2599" y="7258"/>
                  <a:pt x="2622" y="7269"/>
                  <a:pt x="2639" y="7275"/>
                </a:cubicBezTo>
                <a:lnTo>
                  <a:pt x="2610" y="7331"/>
                </a:lnTo>
                <a:lnTo>
                  <a:pt x="2639" y="7337"/>
                </a:lnTo>
                <a:cubicBezTo>
                  <a:pt x="2644" y="7314"/>
                  <a:pt x="2661" y="7258"/>
                  <a:pt x="2667" y="7235"/>
                </a:cubicBezTo>
                <a:cubicBezTo>
                  <a:pt x="2684" y="7263"/>
                  <a:pt x="2718" y="7320"/>
                  <a:pt x="2729" y="7354"/>
                </a:cubicBezTo>
                <a:cubicBezTo>
                  <a:pt x="2712" y="7365"/>
                  <a:pt x="2678" y="7388"/>
                  <a:pt x="2661" y="7399"/>
                </a:cubicBezTo>
                <a:cubicBezTo>
                  <a:pt x="2684" y="7411"/>
                  <a:pt x="2724" y="7428"/>
                  <a:pt x="2746" y="7439"/>
                </a:cubicBezTo>
                <a:lnTo>
                  <a:pt x="2763" y="7377"/>
                </a:lnTo>
                <a:cubicBezTo>
                  <a:pt x="2883" y="7462"/>
                  <a:pt x="2951" y="7604"/>
                  <a:pt x="3047" y="7711"/>
                </a:cubicBezTo>
                <a:cubicBezTo>
                  <a:pt x="3024" y="7723"/>
                  <a:pt x="2985" y="7745"/>
                  <a:pt x="2962" y="7757"/>
                </a:cubicBezTo>
                <a:cubicBezTo>
                  <a:pt x="2996" y="7745"/>
                  <a:pt x="3030" y="7734"/>
                  <a:pt x="3064" y="7723"/>
                </a:cubicBezTo>
                <a:cubicBezTo>
                  <a:pt x="3110" y="7791"/>
                  <a:pt x="3161" y="7853"/>
                  <a:pt x="3212" y="7916"/>
                </a:cubicBezTo>
                <a:cubicBezTo>
                  <a:pt x="3155" y="7876"/>
                  <a:pt x="3093" y="7848"/>
                  <a:pt x="3019" y="7831"/>
                </a:cubicBezTo>
                <a:lnTo>
                  <a:pt x="3019" y="7831"/>
                </a:lnTo>
                <a:cubicBezTo>
                  <a:pt x="3076" y="7876"/>
                  <a:pt x="3093" y="7921"/>
                  <a:pt x="3076" y="7984"/>
                </a:cubicBezTo>
                <a:cubicBezTo>
                  <a:pt x="3087" y="7978"/>
                  <a:pt x="3121" y="7961"/>
                  <a:pt x="3138" y="7950"/>
                </a:cubicBezTo>
                <a:cubicBezTo>
                  <a:pt x="3234" y="8143"/>
                  <a:pt x="3388" y="8290"/>
                  <a:pt x="3518" y="8455"/>
                </a:cubicBezTo>
                <a:cubicBezTo>
                  <a:pt x="3529" y="8432"/>
                  <a:pt x="3558" y="8381"/>
                  <a:pt x="3569" y="8353"/>
                </a:cubicBezTo>
                <a:cubicBezTo>
                  <a:pt x="3711" y="8489"/>
                  <a:pt x="3836" y="8636"/>
                  <a:pt x="3955" y="8784"/>
                </a:cubicBezTo>
                <a:cubicBezTo>
                  <a:pt x="3853" y="8744"/>
                  <a:pt x="3779" y="8665"/>
                  <a:pt x="3711" y="8580"/>
                </a:cubicBezTo>
                <a:lnTo>
                  <a:pt x="3711" y="8580"/>
                </a:lnTo>
                <a:cubicBezTo>
                  <a:pt x="3632" y="8733"/>
                  <a:pt x="4256" y="9101"/>
                  <a:pt x="4290" y="9334"/>
                </a:cubicBezTo>
                <a:cubicBezTo>
                  <a:pt x="4244" y="9351"/>
                  <a:pt x="4193" y="9374"/>
                  <a:pt x="4148" y="9391"/>
                </a:cubicBezTo>
                <a:cubicBezTo>
                  <a:pt x="4154" y="9374"/>
                  <a:pt x="4171" y="9345"/>
                  <a:pt x="4182" y="9328"/>
                </a:cubicBezTo>
                <a:cubicBezTo>
                  <a:pt x="4137" y="9289"/>
                  <a:pt x="4125" y="9238"/>
                  <a:pt x="4154" y="9181"/>
                </a:cubicBezTo>
                <a:cubicBezTo>
                  <a:pt x="4102" y="9170"/>
                  <a:pt x="4057" y="9158"/>
                  <a:pt x="4006" y="9147"/>
                </a:cubicBezTo>
                <a:lnTo>
                  <a:pt x="4074" y="9079"/>
                </a:lnTo>
                <a:lnTo>
                  <a:pt x="4074" y="9079"/>
                </a:lnTo>
                <a:cubicBezTo>
                  <a:pt x="4051" y="9084"/>
                  <a:pt x="4006" y="9096"/>
                  <a:pt x="3983" y="9101"/>
                </a:cubicBezTo>
                <a:cubicBezTo>
                  <a:pt x="3864" y="8965"/>
                  <a:pt x="3717" y="8818"/>
                  <a:pt x="3512" y="8818"/>
                </a:cubicBezTo>
                <a:cubicBezTo>
                  <a:pt x="3705" y="8977"/>
                  <a:pt x="3859" y="9181"/>
                  <a:pt x="4040" y="9351"/>
                </a:cubicBezTo>
                <a:cubicBezTo>
                  <a:pt x="4040" y="9368"/>
                  <a:pt x="4040" y="9397"/>
                  <a:pt x="4040" y="9408"/>
                </a:cubicBezTo>
                <a:cubicBezTo>
                  <a:pt x="4043" y="9408"/>
                  <a:pt x="4045" y="9408"/>
                  <a:pt x="4048" y="9408"/>
                </a:cubicBezTo>
                <a:cubicBezTo>
                  <a:pt x="4133" y="9408"/>
                  <a:pt x="4171" y="9501"/>
                  <a:pt x="4193" y="9567"/>
                </a:cubicBezTo>
                <a:cubicBezTo>
                  <a:pt x="4341" y="9606"/>
                  <a:pt x="4415" y="9754"/>
                  <a:pt x="4528" y="9850"/>
                </a:cubicBezTo>
                <a:lnTo>
                  <a:pt x="4505" y="9896"/>
                </a:lnTo>
                <a:cubicBezTo>
                  <a:pt x="4522" y="9890"/>
                  <a:pt x="4551" y="9879"/>
                  <a:pt x="4568" y="9873"/>
                </a:cubicBezTo>
                <a:cubicBezTo>
                  <a:pt x="4687" y="9981"/>
                  <a:pt x="4795" y="10106"/>
                  <a:pt x="4937" y="10180"/>
                </a:cubicBezTo>
                <a:cubicBezTo>
                  <a:pt x="4993" y="10208"/>
                  <a:pt x="4999" y="10276"/>
                  <a:pt x="5022" y="10327"/>
                </a:cubicBezTo>
                <a:lnTo>
                  <a:pt x="5135" y="10327"/>
                </a:lnTo>
                <a:cubicBezTo>
                  <a:pt x="5129" y="10344"/>
                  <a:pt x="5112" y="10384"/>
                  <a:pt x="5101" y="10401"/>
                </a:cubicBezTo>
                <a:cubicBezTo>
                  <a:pt x="5487" y="10656"/>
                  <a:pt x="5754" y="11031"/>
                  <a:pt x="6111" y="11309"/>
                </a:cubicBezTo>
                <a:cubicBezTo>
                  <a:pt x="6207" y="11309"/>
                  <a:pt x="6242" y="11411"/>
                  <a:pt x="6293" y="11473"/>
                </a:cubicBezTo>
                <a:cubicBezTo>
                  <a:pt x="6389" y="11530"/>
                  <a:pt x="6480" y="11587"/>
                  <a:pt x="6565" y="11660"/>
                </a:cubicBezTo>
                <a:cubicBezTo>
                  <a:pt x="6582" y="11660"/>
                  <a:pt x="6616" y="11666"/>
                  <a:pt x="6633" y="11672"/>
                </a:cubicBezTo>
                <a:cubicBezTo>
                  <a:pt x="6661" y="11711"/>
                  <a:pt x="6690" y="11757"/>
                  <a:pt x="6718" y="11802"/>
                </a:cubicBezTo>
                <a:cubicBezTo>
                  <a:pt x="6764" y="11825"/>
                  <a:pt x="6809" y="11848"/>
                  <a:pt x="6854" y="11870"/>
                </a:cubicBezTo>
                <a:cubicBezTo>
                  <a:pt x="6854" y="11887"/>
                  <a:pt x="6866" y="11921"/>
                  <a:pt x="6866" y="11938"/>
                </a:cubicBezTo>
                <a:lnTo>
                  <a:pt x="6894" y="11899"/>
                </a:lnTo>
                <a:cubicBezTo>
                  <a:pt x="6951" y="11955"/>
                  <a:pt x="7013" y="12012"/>
                  <a:pt x="7081" y="12052"/>
                </a:cubicBezTo>
                <a:cubicBezTo>
                  <a:pt x="7076" y="12063"/>
                  <a:pt x="7070" y="12086"/>
                  <a:pt x="7064" y="12097"/>
                </a:cubicBezTo>
                <a:cubicBezTo>
                  <a:pt x="7081" y="12097"/>
                  <a:pt x="7127" y="12092"/>
                  <a:pt x="7144" y="12092"/>
                </a:cubicBezTo>
                <a:cubicBezTo>
                  <a:pt x="7223" y="12228"/>
                  <a:pt x="7410" y="12239"/>
                  <a:pt x="7495" y="12364"/>
                </a:cubicBezTo>
                <a:cubicBezTo>
                  <a:pt x="7734" y="12404"/>
                  <a:pt x="7881" y="12619"/>
                  <a:pt x="8091" y="12716"/>
                </a:cubicBezTo>
                <a:cubicBezTo>
                  <a:pt x="8114" y="12710"/>
                  <a:pt x="8154" y="12687"/>
                  <a:pt x="8171" y="12676"/>
                </a:cubicBezTo>
                <a:cubicBezTo>
                  <a:pt x="8171" y="12699"/>
                  <a:pt x="8176" y="12744"/>
                  <a:pt x="8182" y="12767"/>
                </a:cubicBezTo>
                <a:cubicBezTo>
                  <a:pt x="8426" y="12897"/>
                  <a:pt x="8625" y="13124"/>
                  <a:pt x="8891" y="13198"/>
                </a:cubicBezTo>
                <a:cubicBezTo>
                  <a:pt x="8903" y="13187"/>
                  <a:pt x="8920" y="13153"/>
                  <a:pt x="8931" y="13136"/>
                </a:cubicBezTo>
                <a:cubicBezTo>
                  <a:pt x="8817" y="13073"/>
                  <a:pt x="8698" y="13011"/>
                  <a:pt x="8579" y="12954"/>
                </a:cubicBezTo>
                <a:cubicBezTo>
                  <a:pt x="8573" y="12937"/>
                  <a:pt x="8568" y="12909"/>
                  <a:pt x="8562" y="12897"/>
                </a:cubicBezTo>
                <a:cubicBezTo>
                  <a:pt x="8375" y="12835"/>
                  <a:pt x="8222" y="12676"/>
                  <a:pt x="8057" y="12563"/>
                </a:cubicBezTo>
                <a:cubicBezTo>
                  <a:pt x="8040" y="12568"/>
                  <a:pt x="8006" y="12580"/>
                  <a:pt x="7989" y="12591"/>
                </a:cubicBezTo>
                <a:cubicBezTo>
                  <a:pt x="7961" y="12545"/>
                  <a:pt x="7927" y="12500"/>
                  <a:pt x="7898" y="12455"/>
                </a:cubicBezTo>
                <a:cubicBezTo>
                  <a:pt x="7864" y="12460"/>
                  <a:pt x="7807" y="12466"/>
                  <a:pt x="7773" y="12472"/>
                </a:cubicBezTo>
                <a:lnTo>
                  <a:pt x="7802" y="12398"/>
                </a:lnTo>
                <a:cubicBezTo>
                  <a:pt x="7779" y="12392"/>
                  <a:pt x="7728" y="12381"/>
                  <a:pt x="7700" y="12375"/>
                </a:cubicBezTo>
                <a:cubicBezTo>
                  <a:pt x="7705" y="12336"/>
                  <a:pt x="7711" y="12290"/>
                  <a:pt x="7722" y="12250"/>
                </a:cubicBezTo>
                <a:lnTo>
                  <a:pt x="7722" y="12250"/>
                </a:lnTo>
                <a:cubicBezTo>
                  <a:pt x="7705" y="12273"/>
                  <a:pt x="7683" y="12307"/>
                  <a:pt x="7671" y="12330"/>
                </a:cubicBezTo>
                <a:cubicBezTo>
                  <a:pt x="7405" y="12114"/>
                  <a:pt x="7138" y="11893"/>
                  <a:pt x="6854" y="11706"/>
                </a:cubicBezTo>
                <a:cubicBezTo>
                  <a:pt x="6911" y="11666"/>
                  <a:pt x="6968" y="11632"/>
                  <a:pt x="7019" y="11598"/>
                </a:cubicBezTo>
                <a:lnTo>
                  <a:pt x="7019" y="11598"/>
                </a:lnTo>
                <a:cubicBezTo>
                  <a:pt x="7007" y="11615"/>
                  <a:pt x="6979" y="11660"/>
                  <a:pt x="6962" y="11677"/>
                </a:cubicBezTo>
                <a:cubicBezTo>
                  <a:pt x="7087" y="11785"/>
                  <a:pt x="7229" y="11870"/>
                  <a:pt x="7371" y="11961"/>
                </a:cubicBezTo>
                <a:cubicBezTo>
                  <a:pt x="7376" y="11938"/>
                  <a:pt x="7388" y="11899"/>
                  <a:pt x="7393" y="11882"/>
                </a:cubicBezTo>
                <a:cubicBezTo>
                  <a:pt x="7592" y="11984"/>
                  <a:pt x="7785" y="12114"/>
                  <a:pt x="7961" y="12256"/>
                </a:cubicBezTo>
                <a:cubicBezTo>
                  <a:pt x="7944" y="12262"/>
                  <a:pt x="7928" y="12264"/>
                  <a:pt x="7911" y="12264"/>
                </a:cubicBezTo>
                <a:cubicBezTo>
                  <a:pt x="7862" y="12264"/>
                  <a:pt x="7815" y="12241"/>
                  <a:pt x="7768" y="12211"/>
                </a:cubicBezTo>
                <a:lnTo>
                  <a:pt x="7756" y="12222"/>
                </a:lnTo>
                <a:cubicBezTo>
                  <a:pt x="7796" y="12250"/>
                  <a:pt x="7836" y="12284"/>
                  <a:pt x="7876" y="12319"/>
                </a:cubicBezTo>
                <a:cubicBezTo>
                  <a:pt x="7921" y="12296"/>
                  <a:pt x="7961" y="12267"/>
                  <a:pt x="8006" y="12245"/>
                </a:cubicBezTo>
                <a:lnTo>
                  <a:pt x="8006" y="12245"/>
                </a:lnTo>
                <a:cubicBezTo>
                  <a:pt x="8040" y="12296"/>
                  <a:pt x="7983" y="12336"/>
                  <a:pt x="7961" y="12375"/>
                </a:cubicBezTo>
                <a:cubicBezTo>
                  <a:pt x="8057" y="12421"/>
                  <a:pt x="8142" y="12477"/>
                  <a:pt x="8239" y="12523"/>
                </a:cubicBezTo>
                <a:cubicBezTo>
                  <a:pt x="8205" y="12477"/>
                  <a:pt x="8176" y="12426"/>
                  <a:pt x="8142" y="12381"/>
                </a:cubicBezTo>
                <a:lnTo>
                  <a:pt x="8142" y="12381"/>
                </a:lnTo>
                <a:cubicBezTo>
                  <a:pt x="8244" y="12466"/>
                  <a:pt x="8460" y="12483"/>
                  <a:pt x="8437" y="12648"/>
                </a:cubicBezTo>
                <a:cubicBezTo>
                  <a:pt x="8500" y="12687"/>
                  <a:pt x="8568" y="12721"/>
                  <a:pt x="8630" y="12755"/>
                </a:cubicBezTo>
                <a:cubicBezTo>
                  <a:pt x="8596" y="12727"/>
                  <a:pt x="8568" y="12699"/>
                  <a:pt x="8534" y="12670"/>
                </a:cubicBezTo>
                <a:lnTo>
                  <a:pt x="8551" y="12648"/>
                </a:lnTo>
                <a:cubicBezTo>
                  <a:pt x="8613" y="12676"/>
                  <a:pt x="8670" y="12710"/>
                  <a:pt x="8732" y="12744"/>
                </a:cubicBezTo>
                <a:cubicBezTo>
                  <a:pt x="8721" y="12761"/>
                  <a:pt x="8704" y="12795"/>
                  <a:pt x="8693" y="12812"/>
                </a:cubicBezTo>
                <a:cubicBezTo>
                  <a:pt x="8715" y="12785"/>
                  <a:pt x="8736" y="12774"/>
                  <a:pt x="8757" y="12774"/>
                </a:cubicBezTo>
                <a:cubicBezTo>
                  <a:pt x="8789" y="12774"/>
                  <a:pt x="8818" y="12800"/>
                  <a:pt x="8846" y="12835"/>
                </a:cubicBezTo>
                <a:cubicBezTo>
                  <a:pt x="8829" y="12846"/>
                  <a:pt x="8789" y="12875"/>
                  <a:pt x="8772" y="12886"/>
                </a:cubicBezTo>
                <a:cubicBezTo>
                  <a:pt x="8965" y="12971"/>
                  <a:pt x="9141" y="13085"/>
                  <a:pt x="9322" y="13187"/>
                </a:cubicBezTo>
                <a:cubicBezTo>
                  <a:pt x="9300" y="13170"/>
                  <a:pt x="9254" y="13136"/>
                  <a:pt x="9237" y="13119"/>
                </a:cubicBezTo>
                <a:lnTo>
                  <a:pt x="9260" y="13050"/>
                </a:lnTo>
                <a:cubicBezTo>
                  <a:pt x="9328" y="13085"/>
                  <a:pt x="9390" y="13124"/>
                  <a:pt x="9453" y="13164"/>
                </a:cubicBezTo>
                <a:cubicBezTo>
                  <a:pt x="9442" y="13175"/>
                  <a:pt x="9407" y="13204"/>
                  <a:pt x="9396" y="13221"/>
                </a:cubicBezTo>
                <a:cubicBezTo>
                  <a:pt x="9606" y="13357"/>
                  <a:pt x="9827" y="13493"/>
                  <a:pt x="10066" y="13578"/>
                </a:cubicBezTo>
                <a:cubicBezTo>
                  <a:pt x="9964" y="13493"/>
                  <a:pt x="9827" y="13448"/>
                  <a:pt x="9737" y="13345"/>
                </a:cubicBezTo>
                <a:lnTo>
                  <a:pt x="9737" y="13345"/>
                </a:lnTo>
                <a:cubicBezTo>
                  <a:pt x="9929" y="13408"/>
                  <a:pt x="10111" y="13516"/>
                  <a:pt x="10281" y="13629"/>
                </a:cubicBezTo>
                <a:cubicBezTo>
                  <a:pt x="10287" y="13726"/>
                  <a:pt x="10372" y="13771"/>
                  <a:pt x="10457" y="13799"/>
                </a:cubicBezTo>
                <a:cubicBezTo>
                  <a:pt x="10446" y="13726"/>
                  <a:pt x="10389" y="13686"/>
                  <a:pt x="10344" y="13646"/>
                </a:cubicBezTo>
                <a:lnTo>
                  <a:pt x="10344" y="13646"/>
                </a:lnTo>
                <a:cubicBezTo>
                  <a:pt x="10434" y="13663"/>
                  <a:pt x="10514" y="13709"/>
                  <a:pt x="10593" y="13754"/>
                </a:cubicBezTo>
                <a:cubicBezTo>
                  <a:pt x="10576" y="13777"/>
                  <a:pt x="10554" y="13799"/>
                  <a:pt x="10531" y="13822"/>
                </a:cubicBezTo>
                <a:cubicBezTo>
                  <a:pt x="10599" y="13850"/>
                  <a:pt x="10667" y="13885"/>
                  <a:pt x="10729" y="13919"/>
                </a:cubicBezTo>
                <a:cubicBezTo>
                  <a:pt x="10707" y="13873"/>
                  <a:pt x="10678" y="13828"/>
                  <a:pt x="10656" y="13782"/>
                </a:cubicBezTo>
                <a:lnTo>
                  <a:pt x="10656" y="13782"/>
                </a:lnTo>
                <a:cubicBezTo>
                  <a:pt x="10758" y="13839"/>
                  <a:pt x="10860" y="13896"/>
                  <a:pt x="10956" y="13958"/>
                </a:cubicBezTo>
                <a:cubicBezTo>
                  <a:pt x="10945" y="14004"/>
                  <a:pt x="10934" y="14049"/>
                  <a:pt x="10928" y="14089"/>
                </a:cubicBezTo>
                <a:cubicBezTo>
                  <a:pt x="10956" y="14078"/>
                  <a:pt x="10983" y="14074"/>
                  <a:pt x="11011" y="14074"/>
                </a:cubicBezTo>
                <a:cubicBezTo>
                  <a:pt x="11176" y="14074"/>
                  <a:pt x="11332" y="14236"/>
                  <a:pt x="11505" y="14236"/>
                </a:cubicBezTo>
                <a:cubicBezTo>
                  <a:pt x="11507" y="14236"/>
                  <a:pt x="11510" y="14236"/>
                  <a:pt x="11512" y="14236"/>
                </a:cubicBezTo>
                <a:cubicBezTo>
                  <a:pt x="11490" y="14219"/>
                  <a:pt x="11439" y="14197"/>
                  <a:pt x="11410" y="14185"/>
                </a:cubicBezTo>
                <a:cubicBezTo>
                  <a:pt x="11416" y="14168"/>
                  <a:pt x="11422" y="14140"/>
                  <a:pt x="11427" y="14123"/>
                </a:cubicBezTo>
                <a:cubicBezTo>
                  <a:pt x="11456" y="14140"/>
                  <a:pt x="11507" y="14180"/>
                  <a:pt x="11535" y="14197"/>
                </a:cubicBezTo>
                <a:lnTo>
                  <a:pt x="11632" y="14197"/>
                </a:lnTo>
                <a:cubicBezTo>
                  <a:pt x="11615" y="14225"/>
                  <a:pt x="11575" y="14276"/>
                  <a:pt x="11558" y="14299"/>
                </a:cubicBezTo>
                <a:cubicBezTo>
                  <a:pt x="11614" y="14325"/>
                  <a:pt x="11670" y="14354"/>
                  <a:pt x="11731" y="14354"/>
                </a:cubicBezTo>
                <a:cubicBezTo>
                  <a:pt x="11750" y="14354"/>
                  <a:pt x="11770" y="14351"/>
                  <a:pt x="11790" y="14344"/>
                </a:cubicBezTo>
                <a:cubicBezTo>
                  <a:pt x="11870" y="14384"/>
                  <a:pt x="11944" y="14435"/>
                  <a:pt x="12023" y="14486"/>
                </a:cubicBezTo>
                <a:cubicBezTo>
                  <a:pt x="12040" y="14486"/>
                  <a:pt x="12086" y="14486"/>
                  <a:pt x="12103" y="14480"/>
                </a:cubicBezTo>
                <a:cubicBezTo>
                  <a:pt x="12193" y="14543"/>
                  <a:pt x="12290" y="14582"/>
                  <a:pt x="12386" y="14616"/>
                </a:cubicBezTo>
                <a:cubicBezTo>
                  <a:pt x="12364" y="14628"/>
                  <a:pt x="12307" y="14645"/>
                  <a:pt x="12284" y="14656"/>
                </a:cubicBezTo>
                <a:cubicBezTo>
                  <a:pt x="12308" y="14650"/>
                  <a:pt x="12332" y="14648"/>
                  <a:pt x="12356" y="14648"/>
                </a:cubicBezTo>
                <a:cubicBezTo>
                  <a:pt x="12422" y="14648"/>
                  <a:pt x="12487" y="14664"/>
                  <a:pt x="12553" y="14664"/>
                </a:cubicBezTo>
                <a:cubicBezTo>
                  <a:pt x="12577" y="14664"/>
                  <a:pt x="12601" y="14662"/>
                  <a:pt x="12625" y="14656"/>
                </a:cubicBezTo>
                <a:cubicBezTo>
                  <a:pt x="12534" y="14611"/>
                  <a:pt x="12443" y="14565"/>
                  <a:pt x="12358" y="14514"/>
                </a:cubicBezTo>
                <a:lnTo>
                  <a:pt x="12358" y="14514"/>
                </a:lnTo>
                <a:cubicBezTo>
                  <a:pt x="12676" y="14588"/>
                  <a:pt x="12993" y="14707"/>
                  <a:pt x="13300" y="14843"/>
                </a:cubicBezTo>
                <a:cubicBezTo>
                  <a:pt x="13237" y="14832"/>
                  <a:pt x="13181" y="14815"/>
                  <a:pt x="13118" y="14804"/>
                </a:cubicBezTo>
                <a:lnTo>
                  <a:pt x="13118" y="14804"/>
                </a:lnTo>
                <a:cubicBezTo>
                  <a:pt x="13124" y="14872"/>
                  <a:pt x="13192" y="14900"/>
                  <a:pt x="13237" y="14940"/>
                </a:cubicBezTo>
                <a:cubicBezTo>
                  <a:pt x="13300" y="14940"/>
                  <a:pt x="13362" y="14940"/>
                  <a:pt x="13425" y="14946"/>
                </a:cubicBezTo>
                <a:cubicBezTo>
                  <a:pt x="13430" y="14963"/>
                  <a:pt x="13430" y="14997"/>
                  <a:pt x="13436" y="15008"/>
                </a:cubicBezTo>
                <a:cubicBezTo>
                  <a:pt x="13449" y="14996"/>
                  <a:pt x="13477" y="14991"/>
                  <a:pt x="13510" y="14991"/>
                </a:cubicBezTo>
                <a:cubicBezTo>
                  <a:pt x="13608" y="14991"/>
                  <a:pt x="13752" y="15038"/>
                  <a:pt x="13680" y="15110"/>
                </a:cubicBezTo>
                <a:cubicBezTo>
                  <a:pt x="13373" y="15093"/>
                  <a:pt x="13084" y="14911"/>
                  <a:pt x="12772" y="14906"/>
                </a:cubicBezTo>
                <a:cubicBezTo>
                  <a:pt x="12761" y="14894"/>
                  <a:pt x="12749" y="14866"/>
                  <a:pt x="12744" y="14855"/>
                </a:cubicBezTo>
                <a:cubicBezTo>
                  <a:pt x="12556" y="14809"/>
                  <a:pt x="12392" y="14724"/>
                  <a:pt x="12216" y="14656"/>
                </a:cubicBezTo>
                <a:lnTo>
                  <a:pt x="12131" y="14787"/>
                </a:lnTo>
                <a:cubicBezTo>
                  <a:pt x="12185" y="14809"/>
                  <a:pt x="12243" y="14828"/>
                  <a:pt x="12299" y="14828"/>
                </a:cubicBezTo>
                <a:cubicBezTo>
                  <a:pt x="12343" y="14828"/>
                  <a:pt x="12386" y="14816"/>
                  <a:pt x="12426" y="14787"/>
                </a:cubicBezTo>
                <a:cubicBezTo>
                  <a:pt x="12466" y="14809"/>
                  <a:pt x="12500" y="14832"/>
                  <a:pt x="12534" y="14855"/>
                </a:cubicBezTo>
                <a:cubicBezTo>
                  <a:pt x="12579" y="14946"/>
                  <a:pt x="12704" y="14917"/>
                  <a:pt x="12783" y="14951"/>
                </a:cubicBezTo>
                <a:lnTo>
                  <a:pt x="12732" y="15036"/>
                </a:lnTo>
                <a:cubicBezTo>
                  <a:pt x="12749" y="15019"/>
                  <a:pt x="12783" y="14980"/>
                  <a:pt x="12800" y="14963"/>
                </a:cubicBezTo>
                <a:cubicBezTo>
                  <a:pt x="12829" y="15008"/>
                  <a:pt x="12880" y="15065"/>
                  <a:pt x="12908" y="15116"/>
                </a:cubicBezTo>
                <a:cubicBezTo>
                  <a:pt x="12948" y="15093"/>
                  <a:pt x="12988" y="15076"/>
                  <a:pt x="13027" y="15053"/>
                </a:cubicBezTo>
                <a:cubicBezTo>
                  <a:pt x="13039" y="15082"/>
                  <a:pt x="13056" y="15133"/>
                  <a:pt x="13067" y="15161"/>
                </a:cubicBezTo>
                <a:cubicBezTo>
                  <a:pt x="13067" y="15144"/>
                  <a:pt x="13073" y="15104"/>
                  <a:pt x="13078" y="15087"/>
                </a:cubicBezTo>
                <a:cubicBezTo>
                  <a:pt x="13141" y="15127"/>
                  <a:pt x="13232" y="15144"/>
                  <a:pt x="13260" y="15224"/>
                </a:cubicBezTo>
                <a:cubicBezTo>
                  <a:pt x="13260" y="15207"/>
                  <a:pt x="13266" y="15172"/>
                  <a:pt x="13266" y="15155"/>
                </a:cubicBezTo>
                <a:cubicBezTo>
                  <a:pt x="13476" y="15241"/>
                  <a:pt x="13703" y="15263"/>
                  <a:pt x="13918" y="15331"/>
                </a:cubicBezTo>
                <a:cubicBezTo>
                  <a:pt x="13901" y="15343"/>
                  <a:pt x="13867" y="15371"/>
                  <a:pt x="13856" y="15382"/>
                </a:cubicBezTo>
                <a:cubicBezTo>
                  <a:pt x="13889" y="15358"/>
                  <a:pt x="13937" y="15347"/>
                  <a:pt x="13989" y="15347"/>
                </a:cubicBezTo>
                <a:cubicBezTo>
                  <a:pt x="14093" y="15347"/>
                  <a:pt x="14211" y="15393"/>
                  <a:pt x="14253" y="15473"/>
                </a:cubicBezTo>
                <a:cubicBezTo>
                  <a:pt x="14264" y="15485"/>
                  <a:pt x="14275" y="15490"/>
                  <a:pt x="14287" y="15490"/>
                </a:cubicBezTo>
                <a:cubicBezTo>
                  <a:pt x="14319" y="15490"/>
                  <a:pt x="14356" y="15456"/>
                  <a:pt x="14389" y="15456"/>
                </a:cubicBezTo>
                <a:cubicBezTo>
                  <a:pt x="14445" y="15474"/>
                  <a:pt x="14497" y="15484"/>
                  <a:pt x="14548" y="15484"/>
                </a:cubicBezTo>
                <a:cubicBezTo>
                  <a:pt x="14626" y="15484"/>
                  <a:pt x="14701" y="15460"/>
                  <a:pt x="14781" y="15405"/>
                </a:cubicBezTo>
                <a:lnTo>
                  <a:pt x="14781" y="15405"/>
                </a:lnTo>
                <a:cubicBezTo>
                  <a:pt x="14775" y="15433"/>
                  <a:pt x="14769" y="15485"/>
                  <a:pt x="14769" y="15507"/>
                </a:cubicBezTo>
                <a:cubicBezTo>
                  <a:pt x="14781" y="15485"/>
                  <a:pt x="14815" y="15439"/>
                  <a:pt x="14832" y="15416"/>
                </a:cubicBezTo>
                <a:cubicBezTo>
                  <a:pt x="14859" y="15453"/>
                  <a:pt x="14882" y="15522"/>
                  <a:pt x="14929" y="15522"/>
                </a:cubicBezTo>
                <a:cubicBezTo>
                  <a:pt x="14940" y="15522"/>
                  <a:pt x="14953" y="15517"/>
                  <a:pt x="14968" y="15507"/>
                </a:cubicBezTo>
                <a:cubicBezTo>
                  <a:pt x="15059" y="15524"/>
                  <a:pt x="15149" y="15553"/>
                  <a:pt x="15240" y="15575"/>
                </a:cubicBezTo>
                <a:cubicBezTo>
                  <a:pt x="15155" y="15507"/>
                  <a:pt x="15059" y="15462"/>
                  <a:pt x="14962" y="15422"/>
                </a:cubicBezTo>
                <a:cubicBezTo>
                  <a:pt x="14951" y="15439"/>
                  <a:pt x="14928" y="15485"/>
                  <a:pt x="14922" y="15507"/>
                </a:cubicBezTo>
                <a:cubicBezTo>
                  <a:pt x="14900" y="15437"/>
                  <a:pt x="14861" y="15394"/>
                  <a:pt x="14800" y="15394"/>
                </a:cubicBezTo>
                <a:cubicBezTo>
                  <a:pt x="14782" y="15394"/>
                  <a:pt x="14763" y="15397"/>
                  <a:pt x="14741" y="15405"/>
                </a:cubicBezTo>
                <a:lnTo>
                  <a:pt x="14769" y="15337"/>
                </a:lnTo>
                <a:lnTo>
                  <a:pt x="14769" y="15337"/>
                </a:lnTo>
                <a:cubicBezTo>
                  <a:pt x="14713" y="15399"/>
                  <a:pt x="14639" y="15450"/>
                  <a:pt x="14559" y="15479"/>
                </a:cubicBezTo>
                <a:cubicBezTo>
                  <a:pt x="14469" y="15399"/>
                  <a:pt x="14463" y="15292"/>
                  <a:pt x="14469" y="15178"/>
                </a:cubicBezTo>
                <a:cubicBezTo>
                  <a:pt x="14378" y="15138"/>
                  <a:pt x="14281" y="15104"/>
                  <a:pt x="14191" y="15070"/>
                </a:cubicBezTo>
                <a:lnTo>
                  <a:pt x="14191" y="15070"/>
                </a:lnTo>
                <a:cubicBezTo>
                  <a:pt x="14707" y="15155"/>
                  <a:pt x="15223" y="15246"/>
                  <a:pt x="15739" y="15365"/>
                </a:cubicBezTo>
                <a:cubicBezTo>
                  <a:pt x="15717" y="15382"/>
                  <a:pt x="15677" y="15411"/>
                  <a:pt x="15660" y="15422"/>
                </a:cubicBezTo>
                <a:cubicBezTo>
                  <a:pt x="15666" y="15428"/>
                  <a:pt x="15688" y="15439"/>
                  <a:pt x="15700" y="15445"/>
                </a:cubicBezTo>
                <a:cubicBezTo>
                  <a:pt x="15724" y="15390"/>
                  <a:pt x="15758" y="15356"/>
                  <a:pt x="15800" y="15356"/>
                </a:cubicBezTo>
                <a:cubicBezTo>
                  <a:pt x="15827" y="15356"/>
                  <a:pt x="15859" y="15371"/>
                  <a:pt x="15893" y="15405"/>
                </a:cubicBezTo>
                <a:cubicBezTo>
                  <a:pt x="15859" y="15416"/>
                  <a:pt x="15802" y="15439"/>
                  <a:pt x="15774" y="15450"/>
                </a:cubicBezTo>
                <a:cubicBezTo>
                  <a:pt x="15802" y="15450"/>
                  <a:pt x="15836" y="15456"/>
                  <a:pt x="15870" y="15462"/>
                </a:cubicBezTo>
                <a:cubicBezTo>
                  <a:pt x="15881" y="15428"/>
                  <a:pt x="15898" y="15399"/>
                  <a:pt x="15921" y="15377"/>
                </a:cubicBezTo>
                <a:cubicBezTo>
                  <a:pt x="16074" y="15399"/>
                  <a:pt x="16233" y="15439"/>
                  <a:pt x="16392" y="15462"/>
                </a:cubicBezTo>
                <a:cubicBezTo>
                  <a:pt x="16579" y="15519"/>
                  <a:pt x="16857" y="15433"/>
                  <a:pt x="16982" y="15609"/>
                </a:cubicBezTo>
                <a:cubicBezTo>
                  <a:pt x="17067" y="15638"/>
                  <a:pt x="17158" y="15666"/>
                  <a:pt x="17243" y="15700"/>
                </a:cubicBezTo>
                <a:cubicBezTo>
                  <a:pt x="17260" y="15689"/>
                  <a:pt x="17294" y="15677"/>
                  <a:pt x="17311" y="15672"/>
                </a:cubicBezTo>
                <a:cubicBezTo>
                  <a:pt x="17340" y="15687"/>
                  <a:pt x="17368" y="15696"/>
                  <a:pt x="17393" y="15696"/>
                </a:cubicBezTo>
                <a:cubicBezTo>
                  <a:pt x="17433" y="15696"/>
                  <a:pt x="17466" y="15675"/>
                  <a:pt x="17487" y="15626"/>
                </a:cubicBezTo>
                <a:cubicBezTo>
                  <a:pt x="17436" y="15615"/>
                  <a:pt x="17379" y="15609"/>
                  <a:pt x="17328" y="15598"/>
                </a:cubicBezTo>
                <a:cubicBezTo>
                  <a:pt x="17375" y="15591"/>
                  <a:pt x="17423" y="15589"/>
                  <a:pt x="17471" y="15589"/>
                </a:cubicBezTo>
                <a:cubicBezTo>
                  <a:pt x="17505" y="15589"/>
                  <a:pt x="17539" y="15590"/>
                  <a:pt x="17572" y="15592"/>
                </a:cubicBezTo>
                <a:cubicBezTo>
                  <a:pt x="17561" y="15615"/>
                  <a:pt x="17544" y="15666"/>
                  <a:pt x="17532" y="15694"/>
                </a:cubicBezTo>
                <a:cubicBezTo>
                  <a:pt x="17578" y="15683"/>
                  <a:pt x="17623" y="15672"/>
                  <a:pt x="17669" y="15660"/>
                </a:cubicBezTo>
                <a:lnTo>
                  <a:pt x="17669" y="15660"/>
                </a:lnTo>
                <a:cubicBezTo>
                  <a:pt x="17652" y="15706"/>
                  <a:pt x="17640" y="15757"/>
                  <a:pt x="17623" y="15808"/>
                </a:cubicBezTo>
                <a:cubicBezTo>
                  <a:pt x="17572" y="15802"/>
                  <a:pt x="17521" y="15802"/>
                  <a:pt x="17470" y="15802"/>
                </a:cubicBezTo>
                <a:cubicBezTo>
                  <a:pt x="17459" y="15797"/>
                  <a:pt x="17442" y="15780"/>
                  <a:pt x="17436" y="15774"/>
                </a:cubicBezTo>
                <a:cubicBezTo>
                  <a:pt x="17394" y="15768"/>
                  <a:pt x="17353" y="15766"/>
                  <a:pt x="17312" y="15766"/>
                </a:cubicBezTo>
                <a:cubicBezTo>
                  <a:pt x="17225" y="15766"/>
                  <a:pt x="17141" y="15777"/>
                  <a:pt x="17056" y="15797"/>
                </a:cubicBezTo>
                <a:cubicBezTo>
                  <a:pt x="17033" y="15780"/>
                  <a:pt x="16988" y="15740"/>
                  <a:pt x="16965" y="15717"/>
                </a:cubicBezTo>
                <a:cubicBezTo>
                  <a:pt x="16954" y="15746"/>
                  <a:pt x="16937" y="15791"/>
                  <a:pt x="16925" y="15819"/>
                </a:cubicBezTo>
                <a:cubicBezTo>
                  <a:pt x="17118" y="15933"/>
                  <a:pt x="17351" y="15887"/>
                  <a:pt x="17561" y="15933"/>
                </a:cubicBezTo>
                <a:lnTo>
                  <a:pt x="17538" y="15989"/>
                </a:lnTo>
                <a:cubicBezTo>
                  <a:pt x="17549" y="15972"/>
                  <a:pt x="17566" y="15938"/>
                  <a:pt x="17578" y="15921"/>
                </a:cubicBezTo>
                <a:cubicBezTo>
                  <a:pt x="17640" y="15935"/>
                  <a:pt x="17705" y="15944"/>
                  <a:pt x="17769" y="15944"/>
                </a:cubicBezTo>
                <a:cubicBezTo>
                  <a:pt x="17815" y="15944"/>
                  <a:pt x="17862" y="15939"/>
                  <a:pt x="17907" y="15927"/>
                </a:cubicBezTo>
                <a:cubicBezTo>
                  <a:pt x="17943" y="15943"/>
                  <a:pt x="17981" y="15954"/>
                  <a:pt x="18017" y="15954"/>
                </a:cubicBezTo>
                <a:cubicBezTo>
                  <a:pt x="18059" y="15954"/>
                  <a:pt x="18097" y="15939"/>
                  <a:pt x="18128" y="15899"/>
                </a:cubicBezTo>
                <a:cubicBezTo>
                  <a:pt x="18134" y="15921"/>
                  <a:pt x="18139" y="15961"/>
                  <a:pt x="18145" y="15984"/>
                </a:cubicBezTo>
                <a:cubicBezTo>
                  <a:pt x="18151" y="15955"/>
                  <a:pt x="18168" y="15904"/>
                  <a:pt x="18174" y="15876"/>
                </a:cubicBezTo>
                <a:cubicBezTo>
                  <a:pt x="18202" y="15893"/>
                  <a:pt x="18259" y="15933"/>
                  <a:pt x="18287" y="15955"/>
                </a:cubicBezTo>
                <a:cubicBezTo>
                  <a:pt x="18293" y="15944"/>
                  <a:pt x="18310" y="15921"/>
                  <a:pt x="18315" y="15910"/>
                </a:cubicBezTo>
                <a:cubicBezTo>
                  <a:pt x="18237" y="15882"/>
                  <a:pt x="18152" y="15844"/>
                  <a:pt x="18071" y="15844"/>
                </a:cubicBezTo>
                <a:cubicBezTo>
                  <a:pt x="18024" y="15844"/>
                  <a:pt x="17977" y="15857"/>
                  <a:pt x="17935" y="15893"/>
                </a:cubicBezTo>
                <a:cubicBezTo>
                  <a:pt x="17913" y="15876"/>
                  <a:pt x="17867" y="15836"/>
                  <a:pt x="17844" y="15819"/>
                </a:cubicBezTo>
                <a:cubicBezTo>
                  <a:pt x="17810" y="15816"/>
                  <a:pt x="17776" y="15815"/>
                  <a:pt x="17742" y="15815"/>
                </a:cubicBezTo>
                <a:cubicBezTo>
                  <a:pt x="17707" y="15815"/>
                  <a:pt x="17671" y="15816"/>
                  <a:pt x="17635" y="15819"/>
                </a:cubicBezTo>
                <a:cubicBezTo>
                  <a:pt x="17657" y="15780"/>
                  <a:pt x="17691" y="15700"/>
                  <a:pt x="17714" y="15660"/>
                </a:cubicBezTo>
                <a:lnTo>
                  <a:pt x="17799" y="15728"/>
                </a:lnTo>
                <a:cubicBezTo>
                  <a:pt x="17810" y="15689"/>
                  <a:pt x="17816" y="15655"/>
                  <a:pt x="17827" y="15615"/>
                </a:cubicBezTo>
                <a:lnTo>
                  <a:pt x="17901" y="15598"/>
                </a:lnTo>
                <a:lnTo>
                  <a:pt x="17901" y="15598"/>
                </a:lnTo>
                <a:cubicBezTo>
                  <a:pt x="17890" y="15632"/>
                  <a:pt x="17878" y="15694"/>
                  <a:pt x="17867" y="15728"/>
                </a:cubicBezTo>
                <a:cubicBezTo>
                  <a:pt x="17901" y="15700"/>
                  <a:pt x="17941" y="15660"/>
                  <a:pt x="17975" y="15632"/>
                </a:cubicBezTo>
                <a:cubicBezTo>
                  <a:pt x="18009" y="15626"/>
                  <a:pt x="18043" y="15626"/>
                  <a:pt x="18083" y="15626"/>
                </a:cubicBezTo>
                <a:cubicBezTo>
                  <a:pt x="18043" y="15643"/>
                  <a:pt x="17992" y="15649"/>
                  <a:pt x="17964" y="15689"/>
                </a:cubicBezTo>
                <a:cubicBezTo>
                  <a:pt x="17981" y="15710"/>
                  <a:pt x="17999" y="15718"/>
                  <a:pt x="18016" y="15718"/>
                </a:cubicBezTo>
                <a:cubicBezTo>
                  <a:pt x="18079" y="15718"/>
                  <a:pt x="18144" y="15614"/>
                  <a:pt x="18219" y="15609"/>
                </a:cubicBezTo>
                <a:cubicBezTo>
                  <a:pt x="18264" y="15626"/>
                  <a:pt x="18355" y="15655"/>
                  <a:pt x="18406" y="15666"/>
                </a:cubicBezTo>
                <a:cubicBezTo>
                  <a:pt x="18378" y="15689"/>
                  <a:pt x="18327" y="15728"/>
                  <a:pt x="18298" y="15746"/>
                </a:cubicBezTo>
                <a:cubicBezTo>
                  <a:pt x="18344" y="15728"/>
                  <a:pt x="18391" y="15719"/>
                  <a:pt x="18437" y="15719"/>
                </a:cubicBezTo>
                <a:cubicBezTo>
                  <a:pt x="18464" y="15719"/>
                  <a:pt x="18492" y="15722"/>
                  <a:pt x="18520" y="15728"/>
                </a:cubicBezTo>
                <a:cubicBezTo>
                  <a:pt x="18491" y="15711"/>
                  <a:pt x="18435" y="15677"/>
                  <a:pt x="18406" y="15660"/>
                </a:cubicBezTo>
                <a:cubicBezTo>
                  <a:pt x="18436" y="15640"/>
                  <a:pt x="18462" y="15630"/>
                  <a:pt x="18485" y="15630"/>
                </a:cubicBezTo>
                <a:cubicBezTo>
                  <a:pt x="18536" y="15630"/>
                  <a:pt x="18573" y="15677"/>
                  <a:pt x="18605" y="15740"/>
                </a:cubicBezTo>
                <a:cubicBezTo>
                  <a:pt x="18622" y="15717"/>
                  <a:pt x="18650" y="15672"/>
                  <a:pt x="18667" y="15655"/>
                </a:cubicBezTo>
                <a:cubicBezTo>
                  <a:pt x="18815" y="15626"/>
                  <a:pt x="18962" y="15632"/>
                  <a:pt x="19110" y="15615"/>
                </a:cubicBezTo>
                <a:lnTo>
                  <a:pt x="19110" y="15615"/>
                </a:lnTo>
                <a:cubicBezTo>
                  <a:pt x="19064" y="15660"/>
                  <a:pt x="19025" y="15700"/>
                  <a:pt x="18979" y="15746"/>
                </a:cubicBezTo>
                <a:cubicBezTo>
                  <a:pt x="19059" y="15734"/>
                  <a:pt x="19110" y="15672"/>
                  <a:pt x="19149" y="15604"/>
                </a:cubicBezTo>
                <a:cubicBezTo>
                  <a:pt x="19172" y="15643"/>
                  <a:pt x="19200" y="15683"/>
                  <a:pt x="19223" y="15728"/>
                </a:cubicBezTo>
                <a:cubicBezTo>
                  <a:pt x="19223" y="15683"/>
                  <a:pt x="19218" y="15638"/>
                  <a:pt x="19218" y="15598"/>
                </a:cubicBezTo>
                <a:lnTo>
                  <a:pt x="19218" y="15598"/>
                </a:lnTo>
                <a:cubicBezTo>
                  <a:pt x="19246" y="15606"/>
                  <a:pt x="19276" y="15610"/>
                  <a:pt x="19305" y="15610"/>
                </a:cubicBezTo>
                <a:cubicBezTo>
                  <a:pt x="19375" y="15610"/>
                  <a:pt x="19445" y="15591"/>
                  <a:pt x="19513" y="15575"/>
                </a:cubicBezTo>
                <a:lnTo>
                  <a:pt x="19513" y="15575"/>
                </a:lnTo>
                <a:cubicBezTo>
                  <a:pt x="19501" y="15598"/>
                  <a:pt x="19484" y="15643"/>
                  <a:pt x="19473" y="15666"/>
                </a:cubicBezTo>
                <a:cubicBezTo>
                  <a:pt x="19501" y="15666"/>
                  <a:pt x="19552" y="15672"/>
                  <a:pt x="19575" y="15672"/>
                </a:cubicBezTo>
                <a:cubicBezTo>
                  <a:pt x="19484" y="15553"/>
                  <a:pt x="19637" y="15547"/>
                  <a:pt x="19717" y="15541"/>
                </a:cubicBezTo>
                <a:cubicBezTo>
                  <a:pt x="20069" y="15507"/>
                  <a:pt x="20409" y="15388"/>
                  <a:pt x="20755" y="15326"/>
                </a:cubicBezTo>
                <a:cubicBezTo>
                  <a:pt x="20744" y="15286"/>
                  <a:pt x="20732" y="15252"/>
                  <a:pt x="20721" y="15212"/>
                </a:cubicBezTo>
                <a:cubicBezTo>
                  <a:pt x="20619" y="15263"/>
                  <a:pt x="20505" y="15292"/>
                  <a:pt x="20386" y="15303"/>
                </a:cubicBezTo>
                <a:cubicBezTo>
                  <a:pt x="20369" y="15320"/>
                  <a:pt x="20341" y="15348"/>
                  <a:pt x="20324" y="15365"/>
                </a:cubicBezTo>
                <a:cubicBezTo>
                  <a:pt x="20313" y="15348"/>
                  <a:pt x="20290" y="15320"/>
                  <a:pt x="20279" y="15303"/>
                </a:cubicBezTo>
                <a:cubicBezTo>
                  <a:pt x="20222" y="15337"/>
                  <a:pt x="20171" y="15371"/>
                  <a:pt x="20114" y="15405"/>
                </a:cubicBezTo>
                <a:cubicBezTo>
                  <a:pt x="20090" y="15395"/>
                  <a:pt x="20066" y="15390"/>
                  <a:pt x="20042" y="15390"/>
                </a:cubicBezTo>
                <a:cubicBezTo>
                  <a:pt x="19988" y="15390"/>
                  <a:pt x="19935" y="15415"/>
                  <a:pt x="19887" y="15450"/>
                </a:cubicBezTo>
                <a:cubicBezTo>
                  <a:pt x="19853" y="15446"/>
                  <a:pt x="19820" y="15444"/>
                  <a:pt x="19786" y="15444"/>
                </a:cubicBezTo>
                <a:cubicBezTo>
                  <a:pt x="19576" y="15444"/>
                  <a:pt x="19361" y="15519"/>
                  <a:pt x="19148" y="15519"/>
                </a:cubicBezTo>
                <a:cubicBezTo>
                  <a:pt x="19094" y="15519"/>
                  <a:pt x="19039" y="15514"/>
                  <a:pt x="18985" y="15502"/>
                </a:cubicBezTo>
                <a:cubicBezTo>
                  <a:pt x="18957" y="15524"/>
                  <a:pt x="18934" y="15547"/>
                  <a:pt x="18905" y="15575"/>
                </a:cubicBezTo>
                <a:cubicBezTo>
                  <a:pt x="18816" y="15541"/>
                  <a:pt x="18723" y="15532"/>
                  <a:pt x="18629" y="15532"/>
                </a:cubicBezTo>
                <a:cubicBezTo>
                  <a:pt x="18516" y="15532"/>
                  <a:pt x="18401" y="15545"/>
                  <a:pt x="18289" y="15545"/>
                </a:cubicBezTo>
                <a:cubicBezTo>
                  <a:pt x="18187" y="15545"/>
                  <a:pt x="18087" y="15534"/>
                  <a:pt x="17992" y="15490"/>
                </a:cubicBezTo>
                <a:cubicBezTo>
                  <a:pt x="17992" y="15507"/>
                  <a:pt x="17986" y="15536"/>
                  <a:pt x="17981" y="15553"/>
                </a:cubicBezTo>
                <a:cubicBezTo>
                  <a:pt x="17947" y="15524"/>
                  <a:pt x="17913" y="15496"/>
                  <a:pt x="17878" y="15473"/>
                </a:cubicBezTo>
                <a:cubicBezTo>
                  <a:pt x="18820" y="15462"/>
                  <a:pt x="19813" y="15479"/>
                  <a:pt x="20715" y="15144"/>
                </a:cubicBezTo>
                <a:cubicBezTo>
                  <a:pt x="20738" y="15093"/>
                  <a:pt x="20766" y="15014"/>
                  <a:pt x="20710" y="14968"/>
                </a:cubicBezTo>
                <a:cubicBezTo>
                  <a:pt x="20693" y="15002"/>
                  <a:pt x="20664" y="15070"/>
                  <a:pt x="20647" y="15104"/>
                </a:cubicBezTo>
                <a:cubicBezTo>
                  <a:pt x="20449" y="15144"/>
                  <a:pt x="20250" y="15189"/>
                  <a:pt x="20063" y="15246"/>
                </a:cubicBezTo>
                <a:cubicBezTo>
                  <a:pt x="20120" y="15207"/>
                  <a:pt x="20182" y="15172"/>
                  <a:pt x="20250" y="15144"/>
                </a:cubicBezTo>
                <a:cubicBezTo>
                  <a:pt x="20205" y="15104"/>
                  <a:pt x="20159" y="15065"/>
                  <a:pt x="20114" y="15019"/>
                </a:cubicBezTo>
                <a:lnTo>
                  <a:pt x="20114" y="15019"/>
                </a:lnTo>
                <a:cubicBezTo>
                  <a:pt x="20160" y="15054"/>
                  <a:pt x="20208" y="15080"/>
                  <a:pt x="20259" y="15080"/>
                </a:cubicBezTo>
                <a:cubicBezTo>
                  <a:pt x="20284" y="15080"/>
                  <a:pt x="20309" y="15074"/>
                  <a:pt x="20335" y="15059"/>
                </a:cubicBezTo>
                <a:cubicBezTo>
                  <a:pt x="20307" y="15042"/>
                  <a:pt x="20256" y="15008"/>
                  <a:pt x="20227" y="14991"/>
                </a:cubicBezTo>
                <a:lnTo>
                  <a:pt x="20227" y="14991"/>
                </a:lnTo>
                <a:cubicBezTo>
                  <a:pt x="20273" y="15002"/>
                  <a:pt x="20313" y="15008"/>
                  <a:pt x="20358" y="15019"/>
                </a:cubicBezTo>
                <a:cubicBezTo>
                  <a:pt x="20347" y="15042"/>
                  <a:pt x="20324" y="15087"/>
                  <a:pt x="20313" y="15110"/>
                </a:cubicBezTo>
                <a:cubicBezTo>
                  <a:pt x="20409" y="15093"/>
                  <a:pt x="20505" y="15082"/>
                  <a:pt x="20602" y="15070"/>
                </a:cubicBezTo>
                <a:cubicBezTo>
                  <a:pt x="20585" y="15059"/>
                  <a:pt x="20551" y="15031"/>
                  <a:pt x="20534" y="15019"/>
                </a:cubicBezTo>
                <a:cubicBezTo>
                  <a:pt x="20608" y="14991"/>
                  <a:pt x="20681" y="14963"/>
                  <a:pt x="20761" y="14940"/>
                </a:cubicBezTo>
                <a:lnTo>
                  <a:pt x="20693" y="14894"/>
                </a:lnTo>
                <a:lnTo>
                  <a:pt x="20693" y="14894"/>
                </a:lnTo>
                <a:cubicBezTo>
                  <a:pt x="20710" y="14900"/>
                  <a:pt x="20744" y="14911"/>
                  <a:pt x="20755" y="14917"/>
                </a:cubicBezTo>
                <a:cubicBezTo>
                  <a:pt x="20710" y="14736"/>
                  <a:pt x="20829" y="14492"/>
                  <a:pt x="20715" y="14350"/>
                </a:cubicBezTo>
                <a:cubicBezTo>
                  <a:pt x="20732" y="14225"/>
                  <a:pt x="20761" y="14094"/>
                  <a:pt x="20755" y="13964"/>
                </a:cubicBezTo>
                <a:cubicBezTo>
                  <a:pt x="20721" y="13930"/>
                  <a:pt x="20681" y="13896"/>
                  <a:pt x="20642" y="13873"/>
                </a:cubicBezTo>
                <a:cubicBezTo>
                  <a:pt x="20687" y="13850"/>
                  <a:pt x="20732" y="13828"/>
                  <a:pt x="20772" y="13805"/>
                </a:cubicBezTo>
                <a:cubicBezTo>
                  <a:pt x="20778" y="13697"/>
                  <a:pt x="20778" y="13584"/>
                  <a:pt x="20766" y="13476"/>
                </a:cubicBezTo>
                <a:cubicBezTo>
                  <a:pt x="20738" y="13470"/>
                  <a:pt x="20681" y="13453"/>
                  <a:pt x="20659" y="13448"/>
                </a:cubicBezTo>
                <a:cubicBezTo>
                  <a:pt x="20681" y="13408"/>
                  <a:pt x="20710" y="13363"/>
                  <a:pt x="20732" y="13323"/>
                </a:cubicBezTo>
                <a:cubicBezTo>
                  <a:pt x="20640" y="13305"/>
                  <a:pt x="20548" y="13298"/>
                  <a:pt x="20456" y="13298"/>
                </a:cubicBezTo>
                <a:cubicBezTo>
                  <a:pt x="20068" y="13298"/>
                  <a:pt x="19675" y="13424"/>
                  <a:pt x="19286" y="13442"/>
                </a:cubicBezTo>
                <a:cubicBezTo>
                  <a:pt x="19223" y="13469"/>
                  <a:pt x="19151" y="13475"/>
                  <a:pt x="19078" y="13475"/>
                </a:cubicBezTo>
                <a:cubicBezTo>
                  <a:pt x="19012" y="13475"/>
                  <a:pt x="18944" y="13470"/>
                  <a:pt x="18879" y="13470"/>
                </a:cubicBezTo>
                <a:cubicBezTo>
                  <a:pt x="18790" y="13470"/>
                  <a:pt x="18706" y="13480"/>
                  <a:pt x="18639" y="13527"/>
                </a:cubicBezTo>
                <a:cubicBezTo>
                  <a:pt x="18694" y="13558"/>
                  <a:pt x="18750" y="13567"/>
                  <a:pt x="18807" y="13567"/>
                </a:cubicBezTo>
                <a:cubicBezTo>
                  <a:pt x="18895" y="13567"/>
                  <a:pt x="18986" y="13544"/>
                  <a:pt x="19076" y="13544"/>
                </a:cubicBezTo>
                <a:cubicBezTo>
                  <a:pt x="18999" y="13568"/>
                  <a:pt x="18918" y="13609"/>
                  <a:pt x="18838" y="13609"/>
                </a:cubicBezTo>
                <a:cubicBezTo>
                  <a:pt x="18805" y="13609"/>
                  <a:pt x="18773" y="13602"/>
                  <a:pt x="18741" y="13584"/>
                </a:cubicBezTo>
                <a:cubicBezTo>
                  <a:pt x="18724" y="13589"/>
                  <a:pt x="18690" y="13601"/>
                  <a:pt x="18673" y="13606"/>
                </a:cubicBezTo>
                <a:cubicBezTo>
                  <a:pt x="18643" y="13600"/>
                  <a:pt x="18611" y="13587"/>
                  <a:pt x="18580" y="13587"/>
                </a:cubicBezTo>
                <a:cubicBezTo>
                  <a:pt x="18559" y="13587"/>
                  <a:pt x="18538" y="13593"/>
                  <a:pt x="18520" y="13612"/>
                </a:cubicBezTo>
                <a:cubicBezTo>
                  <a:pt x="18490" y="13600"/>
                  <a:pt x="18460" y="13592"/>
                  <a:pt x="18432" y="13592"/>
                </a:cubicBezTo>
                <a:cubicBezTo>
                  <a:pt x="18407" y="13592"/>
                  <a:pt x="18382" y="13599"/>
                  <a:pt x="18361" y="13618"/>
                </a:cubicBezTo>
                <a:cubicBezTo>
                  <a:pt x="18344" y="13606"/>
                  <a:pt x="18310" y="13589"/>
                  <a:pt x="18293" y="13578"/>
                </a:cubicBezTo>
                <a:cubicBezTo>
                  <a:pt x="18378" y="13561"/>
                  <a:pt x="18474" y="13578"/>
                  <a:pt x="18554" y="13533"/>
                </a:cubicBezTo>
                <a:cubicBezTo>
                  <a:pt x="18077" y="13448"/>
                  <a:pt x="17538" y="13510"/>
                  <a:pt x="17050" y="13425"/>
                </a:cubicBezTo>
                <a:cubicBezTo>
                  <a:pt x="17039" y="13442"/>
                  <a:pt x="17005" y="13476"/>
                  <a:pt x="16988" y="13493"/>
                </a:cubicBezTo>
                <a:cubicBezTo>
                  <a:pt x="17022" y="13499"/>
                  <a:pt x="17084" y="13504"/>
                  <a:pt x="17113" y="13510"/>
                </a:cubicBezTo>
                <a:cubicBezTo>
                  <a:pt x="17130" y="13538"/>
                  <a:pt x="17147" y="13567"/>
                  <a:pt x="17164" y="13595"/>
                </a:cubicBezTo>
                <a:cubicBezTo>
                  <a:pt x="17078" y="13572"/>
                  <a:pt x="16993" y="13533"/>
                  <a:pt x="16914" y="13493"/>
                </a:cubicBezTo>
                <a:lnTo>
                  <a:pt x="16914" y="13493"/>
                </a:lnTo>
                <a:lnTo>
                  <a:pt x="16982" y="13504"/>
                </a:lnTo>
                <a:cubicBezTo>
                  <a:pt x="16971" y="13470"/>
                  <a:pt x="16965" y="13442"/>
                  <a:pt x="16954" y="13414"/>
                </a:cubicBezTo>
                <a:cubicBezTo>
                  <a:pt x="16937" y="13415"/>
                  <a:pt x="16920" y="13416"/>
                  <a:pt x="16902" y="13416"/>
                </a:cubicBezTo>
                <a:cubicBezTo>
                  <a:pt x="16777" y="13416"/>
                  <a:pt x="16649" y="13380"/>
                  <a:pt x="16524" y="13380"/>
                </a:cubicBezTo>
                <a:cubicBezTo>
                  <a:pt x="16474" y="13380"/>
                  <a:pt x="16424" y="13386"/>
                  <a:pt x="16375" y="13402"/>
                </a:cubicBezTo>
                <a:cubicBezTo>
                  <a:pt x="16403" y="13425"/>
                  <a:pt x="16449" y="13470"/>
                  <a:pt x="16471" y="13487"/>
                </a:cubicBezTo>
                <a:cubicBezTo>
                  <a:pt x="16454" y="13499"/>
                  <a:pt x="16409" y="13516"/>
                  <a:pt x="16386" y="13527"/>
                </a:cubicBezTo>
                <a:cubicBezTo>
                  <a:pt x="16381" y="13493"/>
                  <a:pt x="16369" y="13465"/>
                  <a:pt x="16364" y="13436"/>
                </a:cubicBezTo>
                <a:lnTo>
                  <a:pt x="16296" y="13482"/>
                </a:lnTo>
                <a:cubicBezTo>
                  <a:pt x="16330" y="13442"/>
                  <a:pt x="16364" y="13408"/>
                  <a:pt x="16403" y="13374"/>
                </a:cubicBezTo>
                <a:cubicBezTo>
                  <a:pt x="16103" y="13277"/>
                  <a:pt x="15774" y="13300"/>
                  <a:pt x="15484" y="13181"/>
                </a:cubicBezTo>
                <a:cubicBezTo>
                  <a:pt x="15467" y="13209"/>
                  <a:pt x="15450" y="13249"/>
                  <a:pt x="15433" y="13283"/>
                </a:cubicBezTo>
                <a:cubicBezTo>
                  <a:pt x="15427" y="13277"/>
                  <a:pt x="15422" y="13260"/>
                  <a:pt x="15416" y="13255"/>
                </a:cubicBezTo>
                <a:cubicBezTo>
                  <a:pt x="15405" y="13272"/>
                  <a:pt x="15382" y="13300"/>
                  <a:pt x="15365" y="13317"/>
                </a:cubicBezTo>
                <a:cubicBezTo>
                  <a:pt x="15212" y="13294"/>
                  <a:pt x="15053" y="13249"/>
                  <a:pt x="14911" y="13170"/>
                </a:cubicBezTo>
                <a:lnTo>
                  <a:pt x="14911" y="13170"/>
                </a:lnTo>
                <a:cubicBezTo>
                  <a:pt x="15070" y="13204"/>
                  <a:pt x="15223" y="13249"/>
                  <a:pt x="15382" y="13289"/>
                </a:cubicBezTo>
                <a:cubicBezTo>
                  <a:pt x="15365" y="13243"/>
                  <a:pt x="15354" y="13204"/>
                  <a:pt x="15337" y="13170"/>
                </a:cubicBezTo>
                <a:cubicBezTo>
                  <a:pt x="14610" y="12988"/>
                  <a:pt x="13907" y="12699"/>
                  <a:pt x="13186" y="12534"/>
                </a:cubicBezTo>
                <a:cubicBezTo>
                  <a:pt x="13112" y="12494"/>
                  <a:pt x="13044" y="12455"/>
                  <a:pt x="12971" y="12421"/>
                </a:cubicBezTo>
                <a:lnTo>
                  <a:pt x="12971" y="12421"/>
                </a:lnTo>
                <a:cubicBezTo>
                  <a:pt x="12976" y="12460"/>
                  <a:pt x="12988" y="12500"/>
                  <a:pt x="12999" y="12540"/>
                </a:cubicBezTo>
                <a:cubicBezTo>
                  <a:pt x="13237" y="12653"/>
                  <a:pt x="13510" y="12687"/>
                  <a:pt x="13725" y="12841"/>
                </a:cubicBezTo>
                <a:cubicBezTo>
                  <a:pt x="13362" y="12744"/>
                  <a:pt x="13005" y="12614"/>
                  <a:pt x="12670" y="12443"/>
                </a:cubicBezTo>
                <a:cubicBezTo>
                  <a:pt x="12683" y="12441"/>
                  <a:pt x="12696" y="12440"/>
                  <a:pt x="12709" y="12440"/>
                </a:cubicBezTo>
                <a:cubicBezTo>
                  <a:pt x="12784" y="12440"/>
                  <a:pt x="12851" y="12478"/>
                  <a:pt x="12914" y="12517"/>
                </a:cubicBezTo>
                <a:cubicBezTo>
                  <a:pt x="12931" y="12477"/>
                  <a:pt x="12942" y="12438"/>
                  <a:pt x="12959" y="12398"/>
                </a:cubicBezTo>
                <a:cubicBezTo>
                  <a:pt x="12874" y="12387"/>
                  <a:pt x="12795" y="12358"/>
                  <a:pt x="12727" y="12313"/>
                </a:cubicBezTo>
                <a:cubicBezTo>
                  <a:pt x="12715" y="12330"/>
                  <a:pt x="12693" y="12364"/>
                  <a:pt x="12687" y="12381"/>
                </a:cubicBezTo>
                <a:cubicBezTo>
                  <a:pt x="12687" y="12358"/>
                  <a:pt x="12698" y="12319"/>
                  <a:pt x="12704" y="12296"/>
                </a:cubicBezTo>
                <a:cubicBezTo>
                  <a:pt x="12227" y="12177"/>
                  <a:pt x="11836" y="11853"/>
                  <a:pt x="11371" y="11723"/>
                </a:cubicBezTo>
                <a:cubicBezTo>
                  <a:pt x="11365" y="11751"/>
                  <a:pt x="11342" y="11791"/>
                  <a:pt x="11354" y="11825"/>
                </a:cubicBezTo>
                <a:cubicBezTo>
                  <a:pt x="11586" y="11961"/>
                  <a:pt x="11853" y="12041"/>
                  <a:pt x="12086" y="12188"/>
                </a:cubicBezTo>
                <a:cubicBezTo>
                  <a:pt x="11683" y="12041"/>
                  <a:pt x="11280" y="11848"/>
                  <a:pt x="10911" y="11626"/>
                </a:cubicBezTo>
                <a:lnTo>
                  <a:pt x="10911" y="11626"/>
                </a:lnTo>
                <a:cubicBezTo>
                  <a:pt x="11047" y="11666"/>
                  <a:pt x="11166" y="11768"/>
                  <a:pt x="11308" y="11768"/>
                </a:cubicBezTo>
                <a:cubicBezTo>
                  <a:pt x="11325" y="11751"/>
                  <a:pt x="11348" y="11700"/>
                  <a:pt x="11359" y="11677"/>
                </a:cubicBezTo>
                <a:cubicBezTo>
                  <a:pt x="10327" y="11167"/>
                  <a:pt x="9311" y="10531"/>
                  <a:pt x="8381" y="9839"/>
                </a:cubicBezTo>
                <a:cubicBezTo>
                  <a:pt x="8346" y="9856"/>
                  <a:pt x="8318" y="9879"/>
                  <a:pt x="8284" y="9902"/>
                </a:cubicBezTo>
                <a:cubicBezTo>
                  <a:pt x="8301" y="9879"/>
                  <a:pt x="8324" y="9828"/>
                  <a:pt x="8341" y="9805"/>
                </a:cubicBezTo>
                <a:cubicBezTo>
                  <a:pt x="8295" y="9799"/>
                  <a:pt x="8250" y="9794"/>
                  <a:pt x="8205" y="9794"/>
                </a:cubicBezTo>
                <a:cubicBezTo>
                  <a:pt x="8216" y="9782"/>
                  <a:pt x="8233" y="9760"/>
                  <a:pt x="8239" y="9748"/>
                </a:cubicBezTo>
                <a:cubicBezTo>
                  <a:pt x="8074" y="9680"/>
                  <a:pt x="7949" y="9544"/>
                  <a:pt x="7807" y="9431"/>
                </a:cubicBezTo>
                <a:cubicBezTo>
                  <a:pt x="7756" y="9397"/>
                  <a:pt x="7688" y="9380"/>
                  <a:pt x="7683" y="9306"/>
                </a:cubicBezTo>
                <a:cubicBezTo>
                  <a:pt x="7564" y="9260"/>
                  <a:pt x="7507" y="9130"/>
                  <a:pt x="7393" y="9067"/>
                </a:cubicBezTo>
                <a:cubicBezTo>
                  <a:pt x="7337" y="9016"/>
                  <a:pt x="7234" y="9005"/>
                  <a:pt x="7217" y="8920"/>
                </a:cubicBezTo>
                <a:cubicBezTo>
                  <a:pt x="6951" y="8812"/>
                  <a:pt x="6843" y="8426"/>
                  <a:pt x="6537" y="8404"/>
                </a:cubicBezTo>
                <a:cubicBezTo>
                  <a:pt x="6537" y="8381"/>
                  <a:pt x="6537" y="8336"/>
                  <a:pt x="6537" y="8313"/>
                </a:cubicBezTo>
                <a:cubicBezTo>
                  <a:pt x="6514" y="8301"/>
                  <a:pt x="6463" y="8279"/>
                  <a:pt x="6440" y="8267"/>
                </a:cubicBezTo>
                <a:cubicBezTo>
                  <a:pt x="6338" y="8069"/>
                  <a:pt x="6111" y="7961"/>
                  <a:pt x="5969" y="7791"/>
                </a:cubicBezTo>
                <a:cubicBezTo>
                  <a:pt x="5759" y="7496"/>
                  <a:pt x="5442" y="7280"/>
                  <a:pt x="5237" y="6985"/>
                </a:cubicBezTo>
                <a:cubicBezTo>
                  <a:pt x="5226" y="6997"/>
                  <a:pt x="5209" y="7019"/>
                  <a:pt x="5203" y="7025"/>
                </a:cubicBezTo>
                <a:cubicBezTo>
                  <a:pt x="5175" y="6974"/>
                  <a:pt x="5129" y="6928"/>
                  <a:pt x="5078" y="6900"/>
                </a:cubicBezTo>
                <a:cubicBezTo>
                  <a:pt x="5056" y="6838"/>
                  <a:pt x="5033" y="6775"/>
                  <a:pt x="5010" y="6719"/>
                </a:cubicBezTo>
                <a:cubicBezTo>
                  <a:pt x="4988" y="6724"/>
                  <a:pt x="4948" y="6747"/>
                  <a:pt x="4925" y="6758"/>
                </a:cubicBezTo>
                <a:cubicBezTo>
                  <a:pt x="4925" y="6741"/>
                  <a:pt x="4931" y="6707"/>
                  <a:pt x="4931" y="6690"/>
                </a:cubicBezTo>
                <a:cubicBezTo>
                  <a:pt x="4897" y="6667"/>
                  <a:pt x="4840" y="6662"/>
                  <a:pt x="4851" y="6599"/>
                </a:cubicBezTo>
                <a:cubicBezTo>
                  <a:pt x="4800" y="6537"/>
                  <a:pt x="4744" y="6492"/>
                  <a:pt x="4676" y="6452"/>
                </a:cubicBezTo>
                <a:cubicBezTo>
                  <a:pt x="4676" y="6423"/>
                  <a:pt x="4670" y="6395"/>
                  <a:pt x="4670" y="6361"/>
                </a:cubicBezTo>
                <a:cubicBezTo>
                  <a:pt x="4647" y="6350"/>
                  <a:pt x="4596" y="6316"/>
                  <a:pt x="4568" y="6299"/>
                </a:cubicBezTo>
                <a:cubicBezTo>
                  <a:pt x="4556" y="6310"/>
                  <a:pt x="4534" y="6338"/>
                  <a:pt x="4517" y="6355"/>
                </a:cubicBezTo>
                <a:cubicBezTo>
                  <a:pt x="4528" y="6327"/>
                  <a:pt x="4556" y="6270"/>
                  <a:pt x="4568" y="6242"/>
                </a:cubicBezTo>
                <a:lnTo>
                  <a:pt x="4568" y="6242"/>
                </a:lnTo>
                <a:cubicBezTo>
                  <a:pt x="4545" y="6253"/>
                  <a:pt x="4505" y="6265"/>
                  <a:pt x="4483" y="6276"/>
                </a:cubicBezTo>
                <a:cubicBezTo>
                  <a:pt x="4528" y="6185"/>
                  <a:pt x="4432" y="6134"/>
                  <a:pt x="4358" y="6111"/>
                </a:cubicBezTo>
                <a:cubicBezTo>
                  <a:pt x="4363" y="6094"/>
                  <a:pt x="4369" y="6049"/>
                  <a:pt x="4369" y="6026"/>
                </a:cubicBezTo>
                <a:cubicBezTo>
                  <a:pt x="4346" y="6015"/>
                  <a:pt x="4301" y="5992"/>
                  <a:pt x="4273" y="5981"/>
                </a:cubicBezTo>
                <a:cubicBezTo>
                  <a:pt x="4284" y="5970"/>
                  <a:pt x="4301" y="5941"/>
                  <a:pt x="4312" y="5930"/>
                </a:cubicBezTo>
                <a:cubicBezTo>
                  <a:pt x="4210" y="5833"/>
                  <a:pt x="4137" y="5709"/>
                  <a:pt x="4006" y="5646"/>
                </a:cubicBezTo>
                <a:cubicBezTo>
                  <a:pt x="3981" y="5577"/>
                  <a:pt x="3982" y="5469"/>
                  <a:pt x="3904" y="5469"/>
                </a:cubicBezTo>
                <a:cubicBezTo>
                  <a:pt x="3892" y="5469"/>
                  <a:pt x="3879" y="5471"/>
                  <a:pt x="3864" y="5476"/>
                </a:cubicBezTo>
                <a:cubicBezTo>
                  <a:pt x="3853" y="5260"/>
                  <a:pt x="3671" y="5136"/>
                  <a:pt x="3563" y="4971"/>
                </a:cubicBezTo>
                <a:cubicBezTo>
                  <a:pt x="3473" y="4823"/>
                  <a:pt x="3388" y="4670"/>
                  <a:pt x="3280" y="4540"/>
                </a:cubicBezTo>
                <a:cubicBezTo>
                  <a:pt x="3257" y="4545"/>
                  <a:pt x="3217" y="4557"/>
                  <a:pt x="3195" y="4562"/>
                </a:cubicBezTo>
                <a:cubicBezTo>
                  <a:pt x="3206" y="4551"/>
                  <a:pt x="3229" y="4523"/>
                  <a:pt x="3240" y="4506"/>
                </a:cubicBezTo>
                <a:cubicBezTo>
                  <a:pt x="3081" y="4279"/>
                  <a:pt x="2905" y="4075"/>
                  <a:pt x="2820" y="3814"/>
                </a:cubicBezTo>
                <a:cubicBezTo>
                  <a:pt x="2803" y="3831"/>
                  <a:pt x="2780" y="3865"/>
                  <a:pt x="2763" y="3882"/>
                </a:cubicBezTo>
                <a:cubicBezTo>
                  <a:pt x="2775" y="3848"/>
                  <a:pt x="2786" y="3814"/>
                  <a:pt x="2798" y="3785"/>
                </a:cubicBezTo>
                <a:cubicBezTo>
                  <a:pt x="2741" y="3700"/>
                  <a:pt x="2684" y="3615"/>
                  <a:pt x="2633" y="3530"/>
                </a:cubicBezTo>
                <a:cubicBezTo>
                  <a:pt x="2616" y="3530"/>
                  <a:pt x="2571" y="3541"/>
                  <a:pt x="2554" y="3541"/>
                </a:cubicBezTo>
                <a:cubicBezTo>
                  <a:pt x="2554" y="3518"/>
                  <a:pt x="2559" y="3479"/>
                  <a:pt x="2559" y="3456"/>
                </a:cubicBezTo>
                <a:cubicBezTo>
                  <a:pt x="2519" y="3411"/>
                  <a:pt x="2485" y="3360"/>
                  <a:pt x="2446" y="3314"/>
                </a:cubicBezTo>
                <a:cubicBezTo>
                  <a:pt x="2451" y="3292"/>
                  <a:pt x="2463" y="3246"/>
                  <a:pt x="2468" y="3223"/>
                </a:cubicBezTo>
                <a:cubicBezTo>
                  <a:pt x="2446" y="3218"/>
                  <a:pt x="2389" y="3212"/>
                  <a:pt x="2366" y="3212"/>
                </a:cubicBezTo>
                <a:cubicBezTo>
                  <a:pt x="2366" y="3184"/>
                  <a:pt x="2366" y="3133"/>
                  <a:pt x="2372" y="3110"/>
                </a:cubicBezTo>
                <a:cubicBezTo>
                  <a:pt x="2259" y="3002"/>
                  <a:pt x="2213" y="2883"/>
                  <a:pt x="2185" y="2741"/>
                </a:cubicBezTo>
                <a:cubicBezTo>
                  <a:pt x="2131" y="2805"/>
                  <a:pt x="2078" y="2884"/>
                  <a:pt x="2142" y="2955"/>
                </a:cubicBezTo>
                <a:lnTo>
                  <a:pt x="2142" y="2955"/>
                </a:lnTo>
                <a:cubicBezTo>
                  <a:pt x="2072" y="2883"/>
                  <a:pt x="2030" y="2792"/>
                  <a:pt x="1998" y="2696"/>
                </a:cubicBezTo>
                <a:lnTo>
                  <a:pt x="1998" y="2696"/>
                </a:lnTo>
                <a:cubicBezTo>
                  <a:pt x="2026" y="2741"/>
                  <a:pt x="2054" y="2787"/>
                  <a:pt x="2083" y="2838"/>
                </a:cubicBezTo>
                <a:cubicBezTo>
                  <a:pt x="2224" y="2753"/>
                  <a:pt x="2071" y="2616"/>
                  <a:pt x="2032" y="2514"/>
                </a:cubicBezTo>
                <a:lnTo>
                  <a:pt x="1980" y="2497"/>
                </a:lnTo>
                <a:cubicBezTo>
                  <a:pt x="1998" y="2276"/>
                  <a:pt x="1816" y="2134"/>
                  <a:pt x="1714" y="1964"/>
                </a:cubicBezTo>
                <a:lnTo>
                  <a:pt x="1714" y="1964"/>
                </a:lnTo>
                <a:cubicBezTo>
                  <a:pt x="1646" y="2038"/>
                  <a:pt x="1737" y="2128"/>
                  <a:pt x="1748" y="2208"/>
                </a:cubicBezTo>
                <a:cubicBezTo>
                  <a:pt x="1685" y="2134"/>
                  <a:pt x="1640" y="2038"/>
                  <a:pt x="1600" y="1947"/>
                </a:cubicBezTo>
                <a:lnTo>
                  <a:pt x="1600" y="1947"/>
                </a:lnTo>
                <a:cubicBezTo>
                  <a:pt x="1623" y="1953"/>
                  <a:pt x="1674" y="1958"/>
                  <a:pt x="1702" y="1964"/>
                </a:cubicBezTo>
                <a:cubicBezTo>
                  <a:pt x="1640" y="1822"/>
                  <a:pt x="1572" y="1686"/>
                  <a:pt x="1487" y="1567"/>
                </a:cubicBezTo>
                <a:cubicBezTo>
                  <a:pt x="1476" y="1578"/>
                  <a:pt x="1453" y="1601"/>
                  <a:pt x="1441" y="1618"/>
                </a:cubicBezTo>
                <a:lnTo>
                  <a:pt x="1419" y="1623"/>
                </a:lnTo>
                <a:cubicBezTo>
                  <a:pt x="1356" y="1459"/>
                  <a:pt x="1232" y="1323"/>
                  <a:pt x="1209" y="1147"/>
                </a:cubicBezTo>
                <a:lnTo>
                  <a:pt x="1209" y="1147"/>
                </a:lnTo>
                <a:cubicBezTo>
                  <a:pt x="1288" y="1238"/>
                  <a:pt x="1328" y="1357"/>
                  <a:pt x="1419" y="1442"/>
                </a:cubicBezTo>
                <a:cubicBezTo>
                  <a:pt x="1328" y="1215"/>
                  <a:pt x="1215" y="954"/>
                  <a:pt x="1044" y="778"/>
                </a:cubicBezTo>
                <a:lnTo>
                  <a:pt x="1044" y="778"/>
                </a:lnTo>
                <a:cubicBezTo>
                  <a:pt x="1078" y="863"/>
                  <a:pt x="1146" y="943"/>
                  <a:pt x="1135" y="1045"/>
                </a:cubicBezTo>
                <a:cubicBezTo>
                  <a:pt x="1067" y="948"/>
                  <a:pt x="1016" y="846"/>
                  <a:pt x="959" y="738"/>
                </a:cubicBezTo>
                <a:cubicBezTo>
                  <a:pt x="988" y="699"/>
                  <a:pt x="1016" y="665"/>
                  <a:pt x="1039" y="625"/>
                </a:cubicBezTo>
                <a:cubicBezTo>
                  <a:pt x="993" y="574"/>
                  <a:pt x="942" y="523"/>
                  <a:pt x="885" y="483"/>
                </a:cubicBezTo>
                <a:lnTo>
                  <a:pt x="885" y="483"/>
                </a:lnTo>
                <a:cubicBezTo>
                  <a:pt x="908" y="562"/>
                  <a:pt x="942" y="636"/>
                  <a:pt x="965" y="716"/>
                </a:cubicBezTo>
                <a:cubicBezTo>
                  <a:pt x="812" y="494"/>
                  <a:pt x="715" y="239"/>
                  <a:pt x="573" y="6"/>
                </a:cubicBezTo>
                <a:lnTo>
                  <a:pt x="573" y="1"/>
                </a:lnTo>
                <a:close/>
              </a:path>
            </a:pathLst>
          </a:custGeom>
          <a:solidFill>
            <a:srgbClr val="7A866C">
              <a:alpha val="575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TITLE_AND_TWO_COLUMNS_1">
    <p:spTree>
      <p:nvGrpSpPr>
        <p:cNvPr id="147" name="Shape 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8" name="Google Shape;148;p23"/>
          <p:cNvPicPr preferRelativeResize="0"/>
          <p:nvPr/>
        </p:nvPicPr>
        <p:blipFill>
          <a:blip r:embed="rId2">
            <a:alphaModFix amt="90000"/>
          </a:blip>
          <a:stretch>
            <a:fillRect/>
          </a:stretch>
        </p:blipFill>
        <p:spPr>
          <a:xfrm>
            <a:off x="-46575" y="-26199"/>
            <a:ext cx="9237151" cy="5195897"/>
          </a:xfrm>
          <a:prstGeom prst="rect">
            <a:avLst/>
          </a:prstGeom>
          <a:noFill/>
          <a:ln>
            <a:noFill/>
          </a:ln>
        </p:spPr>
      </p:pic>
      <p:sp>
        <p:nvSpPr>
          <p:cNvPr id="149" name="Google Shape;149;p23"/>
          <p:cNvSpPr txBox="1"/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50" name="Google Shape;150;p23"/>
          <p:cNvSpPr txBox="1"/>
          <p:nvPr>
            <p:ph idx="1" type="subTitle"/>
          </p:nvPr>
        </p:nvSpPr>
        <p:spPr>
          <a:xfrm>
            <a:off x="3310188" y="3652500"/>
            <a:ext cx="3916500" cy="7752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51" name="Google Shape;151;p23"/>
          <p:cNvSpPr txBox="1"/>
          <p:nvPr>
            <p:ph idx="2" type="subTitle"/>
          </p:nvPr>
        </p:nvSpPr>
        <p:spPr>
          <a:xfrm>
            <a:off x="2567901" y="2053774"/>
            <a:ext cx="3916500" cy="7752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52" name="Google Shape;152;p23"/>
          <p:cNvSpPr txBox="1"/>
          <p:nvPr>
            <p:ph idx="3" type="subTitle"/>
          </p:nvPr>
        </p:nvSpPr>
        <p:spPr>
          <a:xfrm>
            <a:off x="2567901" y="1566150"/>
            <a:ext cx="3916500" cy="558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 Vietnam Pro SemiBold"/>
              <a:buNone/>
              <a:defRPr b="1" sz="24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 Vietnam Pro SemiBold"/>
              <a:buNone/>
              <a:defRPr sz="2400">
                <a:latin typeface="Be Vietnam Pro SemiBold"/>
                <a:ea typeface="Be Vietnam Pro SemiBold"/>
                <a:cs typeface="Be Vietnam Pro SemiBold"/>
                <a:sym typeface="Be Vietnam Pro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 Vietnam Pro SemiBold"/>
              <a:buNone/>
              <a:defRPr sz="2400">
                <a:latin typeface="Be Vietnam Pro SemiBold"/>
                <a:ea typeface="Be Vietnam Pro SemiBold"/>
                <a:cs typeface="Be Vietnam Pro SemiBold"/>
                <a:sym typeface="Be Vietnam Pro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 Vietnam Pro SemiBold"/>
              <a:buNone/>
              <a:defRPr sz="2400">
                <a:latin typeface="Be Vietnam Pro SemiBold"/>
                <a:ea typeface="Be Vietnam Pro SemiBold"/>
                <a:cs typeface="Be Vietnam Pro SemiBold"/>
                <a:sym typeface="Be Vietnam Pro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 Vietnam Pro SemiBold"/>
              <a:buNone/>
              <a:defRPr sz="2400">
                <a:latin typeface="Be Vietnam Pro SemiBold"/>
                <a:ea typeface="Be Vietnam Pro SemiBold"/>
                <a:cs typeface="Be Vietnam Pro SemiBold"/>
                <a:sym typeface="Be Vietnam Pro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 Vietnam Pro SemiBold"/>
              <a:buNone/>
              <a:defRPr sz="2400">
                <a:latin typeface="Be Vietnam Pro SemiBold"/>
                <a:ea typeface="Be Vietnam Pro SemiBold"/>
                <a:cs typeface="Be Vietnam Pro SemiBold"/>
                <a:sym typeface="Be Vietnam Pro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 Vietnam Pro SemiBold"/>
              <a:buNone/>
              <a:defRPr sz="2400">
                <a:latin typeface="Be Vietnam Pro SemiBold"/>
                <a:ea typeface="Be Vietnam Pro SemiBold"/>
                <a:cs typeface="Be Vietnam Pro SemiBold"/>
                <a:sym typeface="Be Vietnam Pro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 Vietnam Pro SemiBold"/>
              <a:buNone/>
              <a:defRPr sz="2400">
                <a:latin typeface="Be Vietnam Pro SemiBold"/>
                <a:ea typeface="Be Vietnam Pro SemiBold"/>
                <a:cs typeface="Be Vietnam Pro SemiBold"/>
                <a:sym typeface="Be Vietnam Pro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 Vietnam Pro SemiBold"/>
              <a:buNone/>
              <a:defRPr sz="2400">
                <a:latin typeface="Be Vietnam Pro SemiBold"/>
                <a:ea typeface="Be Vietnam Pro SemiBold"/>
                <a:cs typeface="Be Vietnam Pro SemiBold"/>
                <a:sym typeface="Be Vietnam Pro SemiBold"/>
              </a:defRPr>
            </a:lvl9pPr>
          </a:lstStyle>
          <a:p/>
        </p:txBody>
      </p:sp>
      <p:sp>
        <p:nvSpPr>
          <p:cNvPr id="153" name="Google Shape;153;p23"/>
          <p:cNvSpPr txBox="1"/>
          <p:nvPr>
            <p:ph idx="4" type="subTitle"/>
          </p:nvPr>
        </p:nvSpPr>
        <p:spPr>
          <a:xfrm>
            <a:off x="3310191" y="3164880"/>
            <a:ext cx="3916500" cy="558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 Vietnam Pro SemiBold"/>
              <a:buNone/>
              <a:defRPr b="1" sz="24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 Vietnam Pro SemiBold"/>
              <a:buNone/>
              <a:defRPr sz="2400">
                <a:latin typeface="Be Vietnam Pro SemiBold"/>
                <a:ea typeface="Be Vietnam Pro SemiBold"/>
                <a:cs typeface="Be Vietnam Pro SemiBold"/>
                <a:sym typeface="Be Vietnam Pro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 Vietnam Pro SemiBold"/>
              <a:buNone/>
              <a:defRPr sz="2400">
                <a:latin typeface="Be Vietnam Pro SemiBold"/>
                <a:ea typeface="Be Vietnam Pro SemiBold"/>
                <a:cs typeface="Be Vietnam Pro SemiBold"/>
                <a:sym typeface="Be Vietnam Pro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 Vietnam Pro SemiBold"/>
              <a:buNone/>
              <a:defRPr sz="2400">
                <a:latin typeface="Be Vietnam Pro SemiBold"/>
                <a:ea typeface="Be Vietnam Pro SemiBold"/>
                <a:cs typeface="Be Vietnam Pro SemiBold"/>
                <a:sym typeface="Be Vietnam Pro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 Vietnam Pro SemiBold"/>
              <a:buNone/>
              <a:defRPr sz="2400">
                <a:latin typeface="Be Vietnam Pro SemiBold"/>
                <a:ea typeface="Be Vietnam Pro SemiBold"/>
                <a:cs typeface="Be Vietnam Pro SemiBold"/>
                <a:sym typeface="Be Vietnam Pro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 Vietnam Pro SemiBold"/>
              <a:buNone/>
              <a:defRPr sz="2400">
                <a:latin typeface="Be Vietnam Pro SemiBold"/>
                <a:ea typeface="Be Vietnam Pro SemiBold"/>
                <a:cs typeface="Be Vietnam Pro SemiBold"/>
                <a:sym typeface="Be Vietnam Pro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 Vietnam Pro SemiBold"/>
              <a:buNone/>
              <a:defRPr sz="2400">
                <a:latin typeface="Be Vietnam Pro SemiBold"/>
                <a:ea typeface="Be Vietnam Pro SemiBold"/>
                <a:cs typeface="Be Vietnam Pro SemiBold"/>
                <a:sym typeface="Be Vietnam Pro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 Vietnam Pro SemiBold"/>
              <a:buNone/>
              <a:defRPr sz="2400">
                <a:latin typeface="Be Vietnam Pro SemiBold"/>
                <a:ea typeface="Be Vietnam Pro SemiBold"/>
                <a:cs typeface="Be Vietnam Pro SemiBold"/>
                <a:sym typeface="Be Vietnam Pro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 Vietnam Pro SemiBold"/>
              <a:buNone/>
              <a:defRPr sz="2400">
                <a:latin typeface="Be Vietnam Pro SemiBold"/>
                <a:ea typeface="Be Vietnam Pro SemiBold"/>
                <a:cs typeface="Be Vietnam Pro SemiBold"/>
                <a:sym typeface="Be Vietnam Pro SemiBold"/>
              </a:defRPr>
            </a:lvl9pPr>
          </a:lstStyle>
          <a:p/>
        </p:txBody>
      </p:sp>
      <p:sp>
        <p:nvSpPr>
          <p:cNvPr id="154" name="Google Shape;154;p23"/>
          <p:cNvSpPr/>
          <p:nvPr/>
        </p:nvSpPr>
        <p:spPr>
          <a:xfrm>
            <a:off x="-1401300" y="3090482"/>
            <a:ext cx="2429329" cy="2053009"/>
          </a:xfrm>
          <a:custGeom>
            <a:rect b="b" l="l" r="r" t="t"/>
            <a:pathLst>
              <a:path extrusionOk="0" h="16495" w="14991">
                <a:moveTo>
                  <a:pt x="6923" y="14"/>
                </a:moveTo>
                <a:cubicBezTo>
                  <a:pt x="6848" y="14"/>
                  <a:pt x="6771" y="17"/>
                  <a:pt x="6695" y="23"/>
                </a:cubicBezTo>
                <a:cubicBezTo>
                  <a:pt x="6372" y="51"/>
                  <a:pt x="6031" y="0"/>
                  <a:pt x="5725" y="153"/>
                </a:cubicBezTo>
                <a:cubicBezTo>
                  <a:pt x="5243" y="193"/>
                  <a:pt x="4761" y="199"/>
                  <a:pt x="4301" y="392"/>
                </a:cubicBezTo>
                <a:cubicBezTo>
                  <a:pt x="3643" y="670"/>
                  <a:pt x="3087" y="1090"/>
                  <a:pt x="2559" y="1561"/>
                </a:cubicBezTo>
                <a:cubicBezTo>
                  <a:pt x="1952" y="2105"/>
                  <a:pt x="1475" y="2752"/>
                  <a:pt x="1107" y="3473"/>
                </a:cubicBezTo>
                <a:cubicBezTo>
                  <a:pt x="681" y="4290"/>
                  <a:pt x="465" y="5175"/>
                  <a:pt x="318" y="6077"/>
                </a:cubicBezTo>
                <a:cubicBezTo>
                  <a:pt x="193" y="6849"/>
                  <a:pt x="23" y="7620"/>
                  <a:pt x="187" y="8409"/>
                </a:cubicBezTo>
                <a:cubicBezTo>
                  <a:pt x="46" y="8931"/>
                  <a:pt x="12" y="9464"/>
                  <a:pt x="51" y="10003"/>
                </a:cubicBezTo>
                <a:cubicBezTo>
                  <a:pt x="0" y="10105"/>
                  <a:pt x="80" y="10213"/>
                  <a:pt x="17" y="10315"/>
                </a:cubicBezTo>
                <a:cubicBezTo>
                  <a:pt x="46" y="10554"/>
                  <a:pt x="148" y="10781"/>
                  <a:pt x="131" y="11030"/>
                </a:cubicBezTo>
                <a:cubicBezTo>
                  <a:pt x="216" y="11138"/>
                  <a:pt x="136" y="11280"/>
                  <a:pt x="216" y="11388"/>
                </a:cubicBezTo>
                <a:cubicBezTo>
                  <a:pt x="426" y="12108"/>
                  <a:pt x="795" y="12749"/>
                  <a:pt x="1169" y="13385"/>
                </a:cubicBezTo>
                <a:cubicBezTo>
                  <a:pt x="1572" y="14032"/>
                  <a:pt x="2054" y="14599"/>
                  <a:pt x="2639" y="15098"/>
                </a:cubicBezTo>
                <a:cubicBezTo>
                  <a:pt x="3070" y="15473"/>
                  <a:pt x="3546" y="15739"/>
                  <a:pt x="4085" y="15910"/>
                </a:cubicBezTo>
                <a:cubicBezTo>
                  <a:pt x="4664" y="16233"/>
                  <a:pt x="5294" y="16392"/>
                  <a:pt x="5946" y="16449"/>
                </a:cubicBezTo>
                <a:cubicBezTo>
                  <a:pt x="5978" y="16465"/>
                  <a:pt x="6012" y="16471"/>
                  <a:pt x="6045" y="16471"/>
                </a:cubicBezTo>
                <a:cubicBezTo>
                  <a:pt x="6104" y="16471"/>
                  <a:pt x="6164" y="16455"/>
                  <a:pt x="6222" y="16455"/>
                </a:cubicBezTo>
                <a:cubicBezTo>
                  <a:pt x="6256" y="16455"/>
                  <a:pt x="6289" y="16460"/>
                  <a:pt x="6321" y="16477"/>
                </a:cubicBezTo>
                <a:lnTo>
                  <a:pt x="6440" y="16477"/>
                </a:lnTo>
                <a:cubicBezTo>
                  <a:pt x="6480" y="16490"/>
                  <a:pt x="6521" y="16494"/>
                  <a:pt x="6562" y="16494"/>
                </a:cubicBezTo>
                <a:cubicBezTo>
                  <a:pt x="6661" y="16494"/>
                  <a:pt x="6760" y="16468"/>
                  <a:pt x="6859" y="16468"/>
                </a:cubicBezTo>
                <a:cubicBezTo>
                  <a:pt x="6903" y="16468"/>
                  <a:pt x="6947" y="16473"/>
                  <a:pt x="6990" y="16488"/>
                </a:cubicBezTo>
                <a:cubicBezTo>
                  <a:pt x="7246" y="16471"/>
                  <a:pt x="7507" y="16454"/>
                  <a:pt x="7768" y="16432"/>
                </a:cubicBezTo>
                <a:cubicBezTo>
                  <a:pt x="7938" y="16341"/>
                  <a:pt x="8142" y="16420"/>
                  <a:pt x="8312" y="16335"/>
                </a:cubicBezTo>
                <a:cubicBezTo>
                  <a:pt x="8352" y="16329"/>
                  <a:pt x="8392" y="16324"/>
                  <a:pt x="8432" y="16324"/>
                </a:cubicBezTo>
                <a:cubicBezTo>
                  <a:pt x="8641" y="16227"/>
                  <a:pt x="8880" y="16307"/>
                  <a:pt x="9095" y="16216"/>
                </a:cubicBezTo>
                <a:cubicBezTo>
                  <a:pt x="9657" y="16125"/>
                  <a:pt x="10168" y="15870"/>
                  <a:pt x="10701" y="15671"/>
                </a:cubicBezTo>
                <a:cubicBezTo>
                  <a:pt x="12199" y="15325"/>
                  <a:pt x="13033" y="14247"/>
                  <a:pt x="13668" y="12954"/>
                </a:cubicBezTo>
                <a:cubicBezTo>
                  <a:pt x="14463" y="11995"/>
                  <a:pt x="14888" y="10900"/>
                  <a:pt x="14883" y="9640"/>
                </a:cubicBezTo>
                <a:cubicBezTo>
                  <a:pt x="14990" y="9118"/>
                  <a:pt x="14985" y="8590"/>
                  <a:pt x="14945" y="8063"/>
                </a:cubicBezTo>
                <a:cubicBezTo>
                  <a:pt x="14888" y="7308"/>
                  <a:pt x="14780" y="6565"/>
                  <a:pt x="14661" y="5822"/>
                </a:cubicBezTo>
                <a:cubicBezTo>
                  <a:pt x="14531" y="5005"/>
                  <a:pt x="14327" y="4216"/>
                  <a:pt x="13907" y="3490"/>
                </a:cubicBezTo>
                <a:cubicBezTo>
                  <a:pt x="13504" y="2792"/>
                  <a:pt x="12942" y="2224"/>
                  <a:pt x="12432" y="1623"/>
                </a:cubicBezTo>
                <a:cubicBezTo>
                  <a:pt x="12182" y="1334"/>
                  <a:pt x="11921" y="1022"/>
                  <a:pt x="11552" y="851"/>
                </a:cubicBezTo>
                <a:cubicBezTo>
                  <a:pt x="10491" y="352"/>
                  <a:pt x="9373" y="182"/>
                  <a:pt x="8216" y="153"/>
                </a:cubicBezTo>
                <a:cubicBezTo>
                  <a:pt x="7786" y="100"/>
                  <a:pt x="7357" y="14"/>
                  <a:pt x="6923" y="14"/>
                </a:cubicBezTo>
                <a:close/>
              </a:path>
            </a:pathLst>
          </a:custGeom>
          <a:solidFill>
            <a:srgbClr val="7A866C">
              <a:alpha val="593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" name="Google Shape;155;p23"/>
          <p:cNvSpPr/>
          <p:nvPr/>
        </p:nvSpPr>
        <p:spPr>
          <a:xfrm>
            <a:off x="8129373" y="1153788"/>
            <a:ext cx="2133149" cy="2195432"/>
          </a:xfrm>
          <a:custGeom>
            <a:rect b="b" l="l" r="r" t="t"/>
            <a:pathLst>
              <a:path extrusionOk="0" h="18834" w="15326">
                <a:moveTo>
                  <a:pt x="8494" y="435"/>
                </a:moveTo>
                <a:lnTo>
                  <a:pt x="8494" y="435"/>
                </a:lnTo>
                <a:cubicBezTo>
                  <a:pt x="8505" y="452"/>
                  <a:pt x="8517" y="463"/>
                  <a:pt x="8517" y="480"/>
                </a:cubicBezTo>
                <a:cubicBezTo>
                  <a:pt x="8511" y="463"/>
                  <a:pt x="8500" y="452"/>
                  <a:pt x="8494" y="435"/>
                </a:cubicBezTo>
                <a:close/>
                <a:moveTo>
                  <a:pt x="7473" y="1155"/>
                </a:moveTo>
                <a:lnTo>
                  <a:pt x="7473" y="1155"/>
                </a:lnTo>
                <a:cubicBezTo>
                  <a:pt x="7495" y="1223"/>
                  <a:pt x="7467" y="1269"/>
                  <a:pt x="7405" y="1303"/>
                </a:cubicBezTo>
                <a:cubicBezTo>
                  <a:pt x="7450" y="1252"/>
                  <a:pt x="7467" y="1206"/>
                  <a:pt x="7473" y="1155"/>
                </a:cubicBezTo>
                <a:close/>
                <a:moveTo>
                  <a:pt x="5867" y="2301"/>
                </a:moveTo>
                <a:lnTo>
                  <a:pt x="5867" y="2301"/>
                </a:lnTo>
                <a:cubicBezTo>
                  <a:pt x="5878" y="2313"/>
                  <a:pt x="5890" y="2324"/>
                  <a:pt x="5907" y="2336"/>
                </a:cubicBezTo>
                <a:cubicBezTo>
                  <a:pt x="5907" y="2353"/>
                  <a:pt x="5907" y="2364"/>
                  <a:pt x="5907" y="2381"/>
                </a:cubicBezTo>
                <a:cubicBezTo>
                  <a:pt x="5890" y="2353"/>
                  <a:pt x="5878" y="2324"/>
                  <a:pt x="5867" y="2301"/>
                </a:cubicBezTo>
                <a:close/>
                <a:moveTo>
                  <a:pt x="8647" y="3033"/>
                </a:moveTo>
                <a:cubicBezTo>
                  <a:pt x="8641" y="3045"/>
                  <a:pt x="8636" y="3056"/>
                  <a:pt x="8624" y="3067"/>
                </a:cubicBezTo>
                <a:cubicBezTo>
                  <a:pt x="8630" y="3056"/>
                  <a:pt x="8636" y="3045"/>
                  <a:pt x="8641" y="3033"/>
                </a:cubicBezTo>
                <a:close/>
                <a:moveTo>
                  <a:pt x="8783" y="3130"/>
                </a:moveTo>
                <a:cubicBezTo>
                  <a:pt x="8783" y="3130"/>
                  <a:pt x="8783" y="3130"/>
                  <a:pt x="8783" y="3136"/>
                </a:cubicBezTo>
                <a:lnTo>
                  <a:pt x="8778" y="3136"/>
                </a:lnTo>
                <a:lnTo>
                  <a:pt x="8783" y="3130"/>
                </a:lnTo>
                <a:close/>
                <a:moveTo>
                  <a:pt x="3456" y="3675"/>
                </a:moveTo>
                <a:cubicBezTo>
                  <a:pt x="3478" y="3680"/>
                  <a:pt x="3507" y="3680"/>
                  <a:pt x="3535" y="3680"/>
                </a:cubicBezTo>
                <a:cubicBezTo>
                  <a:pt x="3507" y="3692"/>
                  <a:pt x="3478" y="3692"/>
                  <a:pt x="3444" y="3692"/>
                </a:cubicBezTo>
                <a:cubicBezTo>
                  <a:pt x="3450" y="3686"/>
                  <a:pt x="3450" y="3680"/>
                  <a:pt x="3456" y="3675"/>
                </a:cubicBezTo>
                <a:close/>
                <a:moveTo>
                  <a:pt x="8868" y="4310"/>
                </a:moveTo>
                <a:cubicBezTo>
                  <a:pt x="8863" y="4310"/>
                  <a:pt x="8863" y="4316"/>
                  <a:pt x="8857" y="4316"/>
                </a:cubicBezTo>
                <a:cubicBezTo>
                  <a:pt x="8857" y="4316"/>
                  <a:pt x="8863" y="4310"/>
                  <a:pt x="8863" y="4310"/>
                </a:cubicBezTo>
                <a:close/>
                <a:moveTo>
                  <a:pt x="5612" y="4333"/>
                </a:moveTo>
                <a:lnTo>
                  <a:pt x="5612" y="4333"/>
                </a:lnTo>
                <a:cubicBezTo>
                  <a:pt x="5606" y="4338"/>
                  <a:pt x="5600" y="4344"/>
                  <a:pt x="5595" y="4355"/>
                </a:cubicBezTo>
                <a:cubicBezTo>
                  <a:pt x="5595" y="4350"/>
                  <a:pt x="5589" y="4344"/>
                  <a:pt x="5583" y="4338"/>
                </a:cubicBezTo>
                <a:cubicBezTo>
                  <a:pt x="5595" y="4338"/>
                  <a:pt x="5606" y="4333"/>
                  <a:pt x="5612" y="4333"/>
                </a:cubicBezTo>
                <a:close/>
                <a:moveTo>
                  <a:pt x="1152" y="6319"/>
                </a:moveTo>
                <a:lnTo>
                  <a:pt x="1152" y="6319"/>
                </a:lnTo>
                <a:cubicBezTo>
                  <a:pt x="1180" y="6358"/>
                  <a:pt x="1214" y="6398"/>
                  <a:pt x="1243" y="6438"/>
                </a:cubicBezTo>
                <a:cubicBezTo>
                  <a:pt x="1271" y="6489"/>
                  <a:pt x="1379" y="6460"/>
                  <a:pt x="1419" y="6534"/>
                </a:cubicBezTo>
                <a:lnTo>
                  <a:pt x="1544" y="6534"/>
                </a:lnTo>
                <a:cubicBezTo>
                  <a:pt x="1566" y="6568"/>
                  <a:pt x="1589" y="6602"/>
                  <a:pt x="1617" y="6636"/>
                </a:cubicBezTo>
                <a:cubicBezTo>
                  <a:pt x="1566" y="6608"/>
                  <a:pt x="1527" y="6568"/>
                  <a:pt x="1475" y="6551"/>
                </a:cubicBezTo>
                <a:cubicBezTo>
                  <a:pt x="1466" y="6550"/>
                  <a:pt x="1456" y="6549"/>
                  <a:pt x="1448" y="6549"/>
                </a:cubicBezTo>
                <a:cubicBezTo>
                  <a:pt x="1421" y="6549"/>
                  <a:pt x="1399" y="6555"/>
                  <a:pt x="1373" y="6568"/>
                </a:cubicBezTo>
                <a:cubicBezTo>
                  <a:pt x="1373" y="6568"/>
                  <a:pt x="1373" y="6562"/>
                  <a:pt x="1373" y="6557"/>
                </a:cubicBezTo>
                <a:cubicBezTo>
                  <a:pt x="1345" y="6477"/>
                  <a:pt x="1266" y="6472"/>
                  <a:pt x="1214" y="6432"/>
                </a:cubicBezTo>
                <a:cubicBezTo>
                  <a:pt x="1180" y="6404"/>
                  <a:pt x="1158" y="6364"/>
                  <a:pt x="1152" y="6319"/>
                </a:cubicBezTo>
                <a:close/>
                <a:moveTo>
                  <a:pt x="14338" y="6761"/>
                </a:moveTo>
                <a:cubicBezTo>
                  <a:pt x="14344" y="6767"/>
                  <a:pt x="14355" y="6767"/>
                  <a:pt x="14361" y="6767"/>
                </a:cubicBezTo>
                <a:cubicBezTo>
                  <a:pt x="14355" y="6778"/>
                  <a:pt x="14355" y="6784"/>
                  <a:pt x="14349" y="6795"/>
                </a:cubicBezTo>
                <a:cubicBezTo>
                  <a:pt x="14344" y="6784"/>
                  <a:pt x="14344" y="6772"/>
                  <a:pt x="14338" y="6761"/>
                </a:cubicBezTo>
                <a:close/>
                <a:moveTo>
                  <a:pt x="10151" y="7255"/>
                </a:moveTo>
                <a:cubicBezTo>
                  <a:pt x="10151" y="7255"/>
                  <a:pt x="10156" y="7260"/>
                  <a:pt x="10156" y="7260"/>
                </a:cubicBezTo>
                <a:cubicBezTo>
                  <a:pt x="10151" y="7260"/>
                  <a:pt x="10145" y="7255"/>
                  <a:pt x="10139" y="7255"/>
                </a:cubicBezTo>
                <a:close/>
                <a:moveTo>
                  <a:pt x="9319" y="7496"/>
                </a:moveTo>
                <a:cubicBezTo>
                  <a:pt x="9324" y="7496"/>
                  <a:pt x="9329" y="7497"/>
                  <a:pt x="9334" y="7499"/>
                </a:cubicBezTo>
                <a:cubicBezTo>
                  <a:pt x="9283" y="7572"/>
                  <a:pt x="9249" y="7641"/>
                  <a:pt x="9232" y="7703"/>
                </a:cubicBezTo>
                <a:cubicBezTo>
                  <a:pt x="9226" y="7697"/>
                  <a:pt x="9226" y="7686"/>
                  <a:pt x="9220" y="7675"/>
                </a:cubicBezTo>
                <a:cubicBezTo>
                  <a:pt x="9169" y="7584"/>
                  <a:pt x="9220" y="7527"/>
                  <a:pt x="9277" y="7504"/>
                </a:cubicBezTo>
                <a:lnTo>
                  <a:pt x="9283" y="7504"/>
                </a:lnTo>
                <a:cubicBezTo>
                  <a:pt x="9295" y="7500"/>
                  <a:pt x="9307" y="7496"/>
                  <a:pt x="9319" y="7496"/>
                </a:cubicBezTo>
                <a:close/>
                <a:moveTo>
                  <a:pt x="9056" y="7754"/>
                </a:moveTo>
                <a:lnTo>
                  <a:pt x="9056" y="7754"/>
                </a:lnTo>
                <a:cubicBezTo>
                  <a:pt x="9073" y="7760"/>
                  <a:pt x="9090" y="7771"/>
                  <a:pt x="9112" y="7782"/>
                </a:cubicBezTo>
                <a:cubicBezTo>
                  <a:pt x="9146" y="7794"/>
                  <a:pt x="9180" y="7805"/>
                  <a:pt x="9203" y="7805"/>
                </a:cubicBezTo>
                <a:cubicBezTo>
                  <a:pt x="9203" y="7833"/>
                  <a:pt x="9203" y="7856"/>
                  <a:pt x="9203" y="7879"/>
                </a:cubicBezTo>
                <a:cubicBezTo>
                  <a:pt x="9152" y="7839"/>
                  <a:pt x="9107" y="7794"/>
                  <a:pt x="9056" y="7754"/>
                </a:cubicBezTo>
                <a:close/>
                <a:moveTo>
                  <a:pt x="538" y="8937"/>
                </a:moveTo>
                <a:cubicBezTo>
                  <a:pt x="569" y="8937"/>
                  <a:pt x="598" y="8953"/>
                  <a:pt x="624" y="8980"/>
                </a:cubicBezTo>
                <a:lnTo>
                  <a:pt x="448" y="8980"/>
                </a:lnTo>
                <a:cubicBezTo>
                  <a:pt x="481" y="8950"/>
                  <a:pt x="511" y="8937"/>
                  <a:pt x="538" y="8937"/>
                </a:cubicBezTo>
                <a:close/>
                <a:moveTo>
                  <a:pt x="15132" y="9161"/>
                </a:moveTo>
                <a:cubicBezTo>
                  <a:pt x="15155" y="9161"/>
                  <a:pt x="15172" y="9167"/>
                  <a:pt x="15195" y="9167"/>
                </a:cubicBezTo>
                <a:cubicBezTo>
                  <a:pt x="15172" y="9172"/>
                  <a:pt x="15155" y="9178"/>
                  <a:pt x="15138" y="9189"/>
                </a:cubicBezTo>
                <a:cubicBezTo>
                  <a:pt x="15138" y="9178"/>
                  <a:pt x="15138" y="9167"/>
                  <a:pt x="15132" y="9161"/>
                </a:cubicBezTo>
                <a:close/>
                <a:moveTo>
                  <a:pt x="14735" y="9944"/>
                </a:moveTo>
                <a:lnTo>
                  <a:pt x="14735" y="9944"/>
                </a:lnTo>
                <a:cubicBezTo>
                  <a:pt x="14724" y="9955"/>
                  <a:pt x="14718" y="9961"/>
                  <a:pt x="14707" y="9967"/>
                </a:cubicBezTo>
                <a:cubicBezTo>
                  <a:pt x="14707" y="9961"/>
                  <a:pt x="14707" y="9955"/>
                  <a:pt x="14701" y="9950"/>
                </a:cubicBezTo>
                <a:cubicBezTo>
                  <a:pt x="14712" y="9950"/>
                  <a:pt x="14724" y="9950"/>
                  <a:pt x="14735" y="9944"/>
                </a:cubicBezTo>
                <a:close/>
                <a:moveTo>
                  <a:pt x="9192" y="11050"/>
                </a:moveTo>
                <a:cubicBezTo>
                  <a:pt x="9192" y="11062"/>
                  <a:pt x="9186" y="11073"/>
                  <a:pt x="9175" y="11085"/>
                </a:cubicBezTo>
                <a:cubicBezTo>
                  <a:pt x="9180" y="11073"/>
                  <a:pt x="9186" y="11062"/>
                  <a:pt x="9192" y="11050"/>
                </a:cubicBezTo>
                <a:close/>
                <a:moveTo>
                  <a:pt x="645" y="11742"/>
                </a:moveTo>
                <a:cubicBezTo>
                  <a:pt x="667" y="11742"/>
                  <a:pt x="688" y="11747"/>
                  <a:pt x="709" y="11754"/>
                </a:cubicBezTo>
                <a:cubicBezTo>
                  <a:pt x="685" y="11750"/>
                  <a:pt x="661" y="11746"/>
                  <a:pt x="635" y="11746"/>
                </a:cubicBezTo>
                <a:cubicBezTo>
                  <a:pt x="624" y="11746"/>
                  <a:pt x="613" y="11747"/>
                  <a:pt x="602" y="11748"/>
                </a:cubicBezTo>
                <a:cubicBezTo>
                  <a:pt x="617" y="11744"/>
                  <a:pt x="631" y="11742"/>
                  <a:pt x="645" y="11742"/>
                </a:cubicBezTo>
                <a:close/>
                <a:moveTo>
                  <a:pt x="897" y="11862"/>
                </a:moveTo>
                <a:cubicBezTo>
                  <a:pt x="908" y="11862"/>
                  <a:pt x="919" y="11867"/>
                  <a:pt x="925" y="11873"/>
                </a:cubicBezTo>
                <a:cubicBezTo>
                  <a:pt x="959" y="11902"/>
                  <a:pt x="1027" y="11896"/>
                  <a:pt x="1022" y="11958"/>
                </a:cubicBezTo>
                <a:cubicBezTo>
                  <a:pt x="1022" y="11975"/>
                  <a:pt x="1016" y="11987"/>
                  <a:pt x="1010" y="11998"/>
                </a:cubicBezTo>
                <a:cubicBezTo>
                  <a:pt x="1005" y="11975"/>
                  <a:pt x="988" y="11947"/>
                  <a:pt x="965" y="11924"/>
                </a:cubicBezTo>
                <a:cubicBezTo>
                  <a:pt x="942" y="11902"/>
                  <a:pt x="919" y="11879"/>
                  <a:pt x="897" y="11862"/>
                </a:cubicBezTo>
                <a:close/>
                <a:moveTo>
                  <a:pt x="11688" y="12407"/>
                </a:moveTo>
                <a:cubicBezTo>
                  <a:pt x="11700" y="12418"/>
                  <a:pt x="11705" y="12435"/>
                  <a:pt x="11717" y="12452"/>
                </a:cubicBezTo>
                <a:cubicBezTo>
                  <a:pt x="11700" y="12441"/>
                  <a:pt x="11683" y="12435"/>
                  <a:pt x="11666" y="12429"/>
                </a:cubicBezTo>
                <a:cubicBezTo>
                  <a:pt x="11671" y="12418"/>
                  <a:pt x="11683" y="12412"/>
                  <a:pt x="11688" y="12407"/>
                </a:cubicBezTo>
                <a:close/>
                <a:moveTo>
                  <a:pt x="13232" y="12798"/>
                </a:moveTo>
                <a:cubicBezTo>
                  <a:pt x="13243" y="12815"/>
                  <a:pt x="13254" y="12821"/>
                  <a:pt x="13266" y="12832"/>
                </a:cubicBezTo>
                <a:cubicBezTo>
                  <a:pt x="13254" y="12832"/>
                  <a:pt x="13243" y="12826"/>
                  <a:pt x="13232" y="12821"/>
                </a:cubicBezTo>
                <a:lnTo>
                  <a:pt x="13232" y="12798"/>
                </a:lnTo>
                <a:close/>
                <a:moveTo>
                  <a:pt x="3875" y="13348"/>
                </a:moveTo>
                <a:lnTo>
                  <a:pt x="3875" y="13354"/>
                </a:lnTo>
                <a:cubicBezTo>
                  <a:pt x="3875" y="13354"/>
                  <a:pt x="3875" y="13348"/>
                  <a:pt x="3870" y="13348"/>
                </a:cubicBezTo>
                <a:close/>
                <a:moveTo>
                  <a:pt x="4085" y="13450"/>
                </a:moveTo>
                <a:cubicBezTo>
                  <a:pt x="4091" y="13450"/>
                  <a:pt x="4091" y="13450"/>
                  <a:pt x="4091" y="13456"/>
                </a:cubicBezTo>
                <a:lnTo>
                  <a:pt x="4085" y="13450"/>
                </a:lnTo>
                <a:close/>
                <a:moveTo>
                  <a:pt x="878" y="13549"/>
                </a:moveTo>
                <a:cubicBezTo>
                  <a:pt x="892" y="13549"/>
                  <a:pt x="904" y="13552"/>
                  <a:pt x="914" y="13558"/>
                </a:cubicBezTo>
                <a:lnTo>
                  <a:pt x="914" y="13558"/>
                </a:lnTo>
                <a:cubicBezTo>
                  <a:pt x="893" y="13558"/>
                  <a:pt x="872" y="13558"/>
                  <a:pt x="846" y="13553"/>
                </a:cubicBezTo>
                <a:cubicBezTo>
                  <a:pt x="857" y="13550"/>
                  <a:pt x="868" y="13549"/>
                  <a:pt x="878" y="13549"/>
                </a:cubicBezTo>
                <a:close/>
                <a:moveTo>
                  <a:pt x="13799" y="13802"/>
                </a:moveTo>
                <a:cubicBezTo>
                  <a:pt x="13793" y="13814"/>
                  <a:pt x="13793" y="13825"/>
                  <a:pt x="13788" y="13836"/>
                </a:cubicBezTo>
                <a:cubicBezTo>
                  <a:pt x="13776" y="13825"/>
                  <a:pt x="13765" y="13819"/>
                  <a:pt x="13754" y="13814"/>
                </a:cubicBezTo>
                <a:cubicBezTo>
                  <a:pt x="13771" y="13808"/>
                  <a:pt x="13782" y="13808"/>
                  <a:pt x="13799" y="13802"/>
                </a:cubicBezTo>
                <a:close/>
                <a:moveTo>
                  <a:pt x="9390" y="14557"/>
                </a:moveTo>
                <a:cubicBezTo>
                  <a:pt x="9368" y="14580"/>
                  <a:pt x="9351" y="14602"/>
                  <a:pt x="9328" y="14631"/>
                </a:cubicBezTo>
                <a:cubicBezTo>
                  <a:pt x="9317" y="14608"/>
                  <a:pt x="9317" y="14585"/>
                  <a:pt x="9339" y="14574"/>
                </a:cubicBezTo>
                <a:cubicBezTo>
                  <a:pt x="9356" y="14563"/>
                  <a:pt x="9373" y="14557"/>
                  <a:pt x="9390" y="14557"/>
                </a:cubicBezTo>
                <a:close/>
                <a:moveTo>
                  <a:pt x="5589" y="14699"/>
                </a:moveTo>
                <a:cubicBezTo>
                  <a:pt x="5589" y="14702"/>
                  <a:pt x="5589" y="14703"/>
                  <a:pt x="5590" y="14704"/>
                </a:cubicBezTo>
                <a:lnTo>
                  <a:pt x="5589" y="14704"/>
                </a:lnTo>
                <a:cubicBezTo>
                  <a:pt x="5589" y="14704"/>
                  <a:pt x="5589" y="14699"/>
                  <a:pt x="5589" y="14699"/>
                </a:cubicBezTo>
                <a:close/>
                <a:moveTo>
                  <a:pt x="2338" y="15380"/>
                </a:moveTo>
                <a:cubicBezTo>
                  <a:pt x="2338" y="15380"/>
                  <a:pt x="2338" y="15380"/>
                  <a:pt x="2338" y="15385"/>
                </a:cubicBezTo>
                <a:lnTo>
                  <a:pt x="2332" y="15385"/>
                </a:lnTo>
                <a:lnTo>
                  <a:pt x="2338" y="15380"/>
                </a:lnTo>
                <a:close/>
                <a:moveTo>
                  <a:pt x="7146" y="0"/>
                </a:moveTo>
                <a:cubicBezTo>
                  <a:pt x="7064" y="0"/>
                  <a:pt x="6980" y="19"/>
                  <a:pt x="6894" y="72"/>
                </a:cubicBezTo>
                <a:cubicBezTo>
                  <a:pt x="6746" y="60"/>
                  <a:pt x="6605" y="49"/>
                  <a:pt x="6457" y="43"/>
                </a:cubicBezTo>
                <a:cubicBezTo>
                  <a:pt x="6402" y="37"/>
                  <a:pt x="6350" y="31"/>
                  <a:pt x="6296" y="31"/>
                </a:cubicBezTo>
                <a:cubicBezTo>
                  <a:pt x="6250" y="31"/>
                  <a:pt x="6204" y="36"/>
                  <a:pt x="6156" y="49"/>
                </a:cubicBezTo>
                <a:cubicBezTo>
                  <a:pt x="6060" y="77"/>
                  <a:pt x="5963" y="83"/>
                  <a:pt x="5867" y="117"/>
                </a:cubicBezTo>
                <a:cubicBezTo>
                  <a:pt x="5339" y="287"/>
                  <a:pt x="4902" y="594"/>
                  <a:pt x="4500" y="951"/>
                </a:cubicBezTo>
                <a:cubicBezTo>
                  <a:pt x="4295" y="1059"/>
                  <a:pt x="4159" y="1223"/>
                  <a:pt x="4046" y="1416"/>
                </a:cubicBezTo>
                <a:cubicBezTo>
                  <a:pt x="3961" y="1484"/>
                  <a:pt x="3881" y="1564"/>
                  <a:pt x="3819" y="1655"/>
                </a:cubicBezTo>
                <a:cubicBezTo>
                  <a:pt x="3552" y="1955"/>
                  <a:pt x="3336" y="2290"/>
                  <a:pt x="3183" y="2653"/>
                </a:cubicBezTo>
                <a:cubicBezTo>
                  <a:pt x="3019" y="3045"/>
                  <a:pt x="2780" y="3368"/>
                  <a:pt x="2451" y="3629"/>
                </a:cubicBezTo>
                <a:cubicBezTo>
                  <a:pt x="2327" y="3743"/>
                  <a:pt x="2139" y="3782"/>
                  <a:pt x="2083" y="3964"/>
                </a:cubicBezTo>
                <a:cubicBezTo>
                  <a:pt x="1952" y="4021"/>
                  <a:pt x="1878" y="4134"/>
                  <a:pt x="1788" y="4236"/>
                </a:cubicBezTo>
                <a:cubicBezTo>
                  <a:pt x="1475" y="4469"/>
                  <a:pt x="1311" y="4815"/>
                  <a:pt x="1124" y="5133"/>
                </a:cubicBezTo>
                <a:cubicBezTo>
                  <a:pt x="970" y="5382"/>
                  <a:pt x="727" y="5592"/>
                  <a:pt x="709" y="5916"/>
                </a:cubicBezTo>
                <a:cubicBezTo>
                  <a:pt x="709" y="5933"/>
                  <a:pt x="715" y="5944"/>
                  <a:pt x="721" y="5961"/>
                </a:cubicBezTo>
                <a:cubicBezTo>
                  <a:pt x="556" y="6256"/>
                  <a:pt x="431" y="6568"/>
                  <a:pt x="369" y="6903"/>
                </a:cubicBezTo>
                <a:cubicBezTo>
                  <a:pt x="312" y="7005"/>
                  <a:pt x="375" y="7124"/>
                  <a:pt x="318" y="7226"/>
                </a:cubicBezTo>
                <a:cubicBezTo>
                  <a:pt x="227" y="7306"/>
                  <a:pt x="290" y="7419"/>
                  <a:pt x="256" y="7516"/>
                </a:cubicBezTo>
                <a:cubicBezTo>
                  <a:pt x="205" y="7612"/>
                  <a:pt x="210" y="7720"/>
                  <a:pt x="199" y="7828"/>
                </a:cubicBezTo>
                <a:cubicBezTo>
                  <a:pt x="210" y="7850"/>
                  <a:pt x="210" y="7867"/>
                  <a:pt x="193" y="7884"/>
                </a:cubicBezTo>
                <a:cubicBezTo>
                  <a:pt x="80" y="8253"/>
                  <a:pt x="97" y="8628"/>
                  <a:pt x="102" y="9008"/>
                </a:cubicBezTo>
                <a:cubicBezTo>
                  <a:pt x="144" y="9094"/>
                  <a:pt x="193" y="9139"/>
                  <a:pt x="246" y="9139"/>
                </a:cubicBezTo>
                <a:cubicBezTo>
                  <a:pt x="273" y="9139"/>
                  <a:pt x="301" y="9127"/>
                  <a:pt x="329" y="9104"/>
                </a:cubicBezTo>
                <a:lnTo>
                  <a:pt x="329" y="9104"/>
                </a:lnTo>
                <a:cubicBezTo>
                  <a:pt x="295" y="9235"/>
                  <a:pt x="153" y="9337"/>
                  <a:pt x="193" y="9445"/>
                </a:cubicBezTo>
                <a:cubicBezTo>
                  <a:pt x="273" y="9649"/>
                  <a:pt x="290" y="9887"/>
                  <a:pt x="392" y="10052"/>
                </a:cubicBezTo>
                <a:cubicBezTo>
                  <a:pt x="511" y="10245"/>
                  <a:pt x="369" y="10296"/>
                  <a:pt x="341" y="10409"/>
                </a:cubicBezTo>
                <a:cubicBezTo>
                  <a:pt x="295" y="10591"/>
                  <a:pt x="108" y="10460"/>
                  <a:pt x="34" y="10563"/>
                </a:cubicBezTo>
                <a:cubicBezTo>
                  <a:pt x="46" y="10653"/>
                  <a:pt x="0" y="10750"/>
                  <a:pt x="68" y="10829"/>
                </a:cubicBezTo>
                <a:lnTo>
                  <a:pt x="68" y="10824"/>
                </a:lnTo>
                <a:lnTo>
                  <a:pt x="68" y="10824"/>
                </a:lnTo>
                <a:cubicBezTo>
                  <a:pt x="142" y="10982"/>
                  <a:pt x="51" y="11158"/>
                  <a:pt x="119" y="11323"/>
                </a:cubicBezTo>
                <a:cubicBezTo>
                  <a:pt x="46" y="11465"/>
                  <a:pt x="159" y="11612"/>
                  <a:pt x="119" y="11754"/>
                </a:cubicBezTo>
                <a:cubicBezTo>
                  <a:pt x="85" y="11811"/>
                  <a:pt x="97" y="11867"/>
                  <a:pt x="102" y="11930"/>
                </a:cubicBezTo>
                <a:cubicBezTo>
                  <a:pt x="119" y="11953"/>
                  <a:pt x="142" y="11975"/>
                  <a:pt x="159" y="11998"/>
                </a:cubicBezTo>
                <a:cubicBezTo>
                  <a:pt x="148" y="12134"/>
                  <a:pt x="188" y="12270"/>
                  <a:pt x="136" y="12401"/>
                </a:cubicBezTo>
                <a:cubicBezTo>
                  <a:pt x="119" y="12458"/>
                  <a:pt x="102" y="12509"/>
                  <a:pt x="85" y="12565"/>
                </a:cubicBezTo>
                <a:cubicBezTo>
                  <a:pt x="80" y="12588"/>
                  <a:pt x="74" y="12605"/>
                  <a:pt x="63" y="12628"/>
                </a:cubicBezTo>
                <a:cubicBezTo>
                  <a:pt x="23" y="12730"/>
                  <a:pt x="29" y="12832"/>
                  <a:pt x="63" y="12934"/>
                </a:cubicBezTo>
                <a:cubicBezTo>
                  <a:pt x="85" y="13076"/>
                  <a:pt x="108" y="13218"/>
                  <a:pt x="131" y="13360"/>
                </a:cubicBezTo>
                <a:cubicBezTo>
                  <a:pt x="193" y="13456"/>
                  <a:pt x="136" y="13570"/>
                  <a:pt x="170" y="13666"/>
                </a:cubicBezTo>
                <a:cubicBezTo>
                  <a:pt x="307" y="14148"/>
                  <a:pt x="471" y="14636"/>
                  <a:pt x="732" y="15050"/>
                </a:cubicBezTo>
                <a:cubicBezTo>
                  <a:pt x="919" y="15351"/>
                  <a:pt x="1050" y="15737"/>
                  <a:pt x="1419" y="15907"/>
                </a:cubicBezTo>
                <a:cubicBezTo>
                  <a:pt x="1453" y="15936"/>
                  <a:pt x="1481" y="15970"/>
                  <a:pt x="1521" y="15981"/>
                </a:cubicBezTo>
                <a:cubicBezTo>
                  <a:pt x="1504" y="15992"/>
                  <a:pt x="1487" y="15998"/>
                  <a:pt x="1458" y="16009"/>
                </a:cubicBezTo>
                <a:cubicBezTo>
                  <a:pt x="1447" y="16066"/>
                  <a:pt x="1498" y="16089"/>
                  <a:pt x="1521" y="16123"/>
                </a:cubicBezTo>
                <a:cubicBezTo>
                  <a:pt x="1549" y="16151"/>
                  <a:pt x="1572" y="16174"/>
                  <a:pt x="1600" y="16202"/>
                </a:cubicBezTo>
                <a:cubicBezTo>
                  <a:pt x="1663" y="16276"/>
                  <a:pt x="1736" y="16344"/>
                  <a:pt x="1782" y="16429"/>
                </a:cubicBezTo>
                <a:lnTo>
                  <a:pt x="1844" y="16509"/>
                </a:lnTo>
                <a:cubicBezTo>
                  <a:pt x="1895" y="16571"/>
                  <a:pt x="1952" y="16628"/>
                  <a:pt x="2014" y="16679"/>
                </a:cubicBezTo>
                <a:cubicBezTo>
                  <a:pt x="2219" y="16872"/>
                  <a:pt x="2400" y="17093"/>
                  <a:pt x="2644" y="17235"/>
                </a:cubicBezTo>
                <a:cubicBezTo>
                  <a:pt x="2973" y="17615"/>
                  <a:pt x="3427" y="17831"/>
                  <a:pt x="3841" y="18086"/>
                </a:cubicBezTo>
                <a:cubicBezTo>
                  <a:pt x="4642" y="18573"/>
                  <a:pt x="5511" y="18834"/>
                  <a:pt x="6436" y="18834"/>
                </a:cubicBezTo>
                <a:cubicBezTo>
                  <a:pt x="6566" y="18834"/>
                  <a:pt x="6698" y="18828"/>
                  <a:pt x="6832" y="18818"/>
                </a:cubicBezTo>
                <a:cubicBezTo>
                  <a:pt x="7268" y="18784"/>
                  <a:pt x="7711" y="18755"/>
                  <a:pt x="8125" y="18585"/>
                </a:cubicBezTo>
                <a:cubicBezTo>
                  <a:pt x="8363" y="18506"/>
                  <a:pt x="8641" y="18523"/>
                  <a:pt x="8846" y="18336"/>
                </a:cubicBezTo>
                <a:cubicBezTo>
                  <a:pt x="8874" y="18319"/>
                  <a:pt x="8874" y="18302"/>
                  <a:pt x="8863" y="18279"/>
                </a:cubicBezTo>
                <a:cubicBezTo>
                  <a:pt x="9005" y="18233"/>
                  <a:pt x="9141" y="18188"/>
                  <a:pt x="9283" y="18143"/>
                </a:cubicBezTo>
                <a:cubicBezTo>
                  <a:pt x="9368" y="18092"/>
                  <a:pt x="9453" y="18035"/>
                  <a:pt x="9544" y="17984"/>
                </a:cubicBezTo>
                <a:cubicBezTo>
                  <a:pt x="9562" y="17994"/>
                  <a:pt x="9579" y="17999"/>
                  <a:pt x="9596" y="17999"/>
                </a:cubicBezTo>
                <a:cubicBezTo>
                  <a:pt x="9616" y="17999"/>
                  <a:pt x="9636" y="17993"/>
                  <a:pt x="9657" y="17984"/>
                </a:cubicBezTo>
                <a:cubicBezTo>
                  <a:pt x="10451" y="17530"/>
                  <a:pt x="11263" y="17110"/>
                  <a:pt x="11995" y="16554"/>
                </a:cubicBezTo>
                <a:cubicBezTo>
                  <a:pt x="12091" y="16480"/>
                  <a:pt x="12188" y="16412"/>
                  <a:pt x="12284" y="16338"/>
                </a:cubicBezTo>
                <a:cubicBezTo>
                  <a:pt x="13005" y="15754"/>
                  <a:pt x="13634" y="15096"/>
                  <a:pt x="14094" y="14285"/>
                </a:cubicBezTo>
                <a:cubicBezTo>
                  <a:pt x="14491" y="13643"/>
                  <a:pt x="14769" y="12951"/>
                  <a:pt x="14956" y="12225"/>
                </a:cubicBezTo>
                <a:cubicBezTo>
                  <a:pt x="15036" y="11924"/>
                  <a:pt x="15076" y="11606"/>
                  <a:pt x="15212" y="11323"/>
                </a:cubicBezTo>
                <a:cubicBezTo>
                  <a:pt x="15251" y="11215"/>
                  <a:pt x="15200" y="11102"/>
                  <a:pt x="15251" y="10994"/>
                </a:cubicBezTo>
                <a:cubicBezTo>
                  <a:pt x="15257" y="10880"/>
                  <a:pt x="15263" y="10767"/>
                  <a:pt x="15268" y="10653"/>
                </a:cubicBezTo>
                <a:cubicBezTo>
                  <a:pt x="15286" y="10653"/>
                  <a:pt x="15303" y="10648"/>
                  <a:pt x="15320" y="10648"/>
                </a:cubicBezTo>
                <a:lnTo>
                  <a:pt x="15320" y="9972"/>
                </a:lnTo>
                <a:lnTo>
                  <a:pt x="15320" y="9541"/>
                </a:lnTo>
                <a:lnTo>
                  <a:pt x="15320" y="9048"/>
                </a:lnTo>
                <a:lnTo>
                  <a:pt x="15325" y="9042"/>
                </a:lnTo>
                <a:cubicBezTo>
                  <a:pt x="15312" y="9035"/>
                  <a:pt x="15301" y="9033"/>
                  <a:pt x="15290" y="9033"/>
                </a:cubicBezTo>
                <a:cubicBezTo>
                  <a:pt x="15283" y="9033"/>
                  <a:pt x="15276" y="9034"/>
                  <a:pt x="15268" y="9036"/>
                </a:cubicBezTo>
                <a:cubicBezTo>
                  <a:pt x="15268" y="8917"/>
                  <a:pt x="15268" y="8798"/>
                  <a:pt x="15268" y="8673"/>
                </a:cubicBezTo>
                <a:cubicBezTo>
                  <a:pt x="15200" y="8429"/>
                  <a:pt x="15132" y="8185"/>
                  <a:pt x="15070" y="7936"/>
                </a:cubicBezTo>
                <a:cubicBezTo>
                  <a:pt x="14934" y="7504"/>
                  <a:pt x="14837" y="7062"/>
                  <a:pt x="14644" y="6642"/>
                </a:cubicBezTo>
                <a:cubicBezTo>
                  <a:pt x="14565" y="6460"/>
                  <a:pt x="14480" y="6279"/>
                  <a:pt x="14400" y="6097"/>
                </a:cubicBezTo>
                <a:lnTo>
                  <a:pt x="13969" y="5473"/>
                </a:lnTo>
                <a:cubicBezTo>
                  <a:pt x="13912" y="5371"/>
                  <a:pt x="13850" y="5269"/>
                  <a:pt x="13793" y="5167"/>
                </a:cubicBezTo>
                <a:cubicBezTo>
                  <a:pt x="13776" y="5116"/>
                  <a:pt x="13759" y="5070"/>
                  <a:pt x="13737" y="5025"/>
                </a:cubicBezTo>
                <a:cubicBezTo>
                  <a:pt x="13436" y="4446"/>
                  <a:pt x="12993" y="3981"/>
                  <a:pt x="12556" y="3510"/>
                </a:cubicBezTo>
                <a:cubicBezTo>
                  <a:pt x="12511" y="3431"/>
                  <a:pt x="12443" y="3374"/>
                  <a:pt x="12375" y="3323"/>
                </a:cubicBezTo>
                <a:cubicBezTo>
                  <a:pt x="12261" y="3266"/>
                  <a:pt x="12182" y="3187"/>
                  <a:pt x="12125" y="3073"/>
                </a:cubicBezTo>
                <a:lnTo>
                  <a:pt x="12108" y="3050"/>
                </a:lnTo>
                <a:lnTo>
                  <a:pt x="12080" y="3067"/>
                </a:lnTo>
                <a:lnTo>
                  <a:pt x="12074" y="3067"/>
                </a:lnTo>
                <a:cubicBezTo>
                  <a:pt x="12063" y="2960"/>
                  <a:pt x="11989" y="2903"/>
                  <a:pt x="11915" y="2835"/>
                </a:cubicBezTo>
                <a:cubicBezTo>
                  <a:pt x="11819" y="2750"/>
                  <a:pt x="11728" y="2659"/>
                  <a:pt x="11632" y="2568"/>
                </a:cubicBezTo>
                <a:cubicBezTo>
                  <a:pt x="11563" y="2500"/>
                  <a:pt x="11507" y="2415"/>
                  <a:pt x="11439" y="2347"/>
                </a:cubicBezTo>
                <a:cubicBezTo>
                  <a:pt x="11365" y="2273"/>
                  <a:pt x="11285" y="2211"/>
                  <a:pt x="11195" y="2154"/>
                </a:cubicBezTo>
                <a:cubicBezTo>
                  <a:pt x="11132" y="2120"/>
                  <a:pt x="11047" y="2109"/>
                  <a:pt x="11019" y="2029"/>
                </a:cubicBezTo>
                <a:cubicBezTo>
                  <a:pt x="11007" y="2012"/>
                  <a:pt x="10996" y="2006"/>
                  <a:pt x="10979" y="2006"/>
                </a:cubicBezTo>
                <a:cubicBezTo>
                  <a:pt x="10973" y="1989"/>
                  <a:pt x="10962" y="1967"/>
                  <a:pt x="10939" y="1950"/>
                </a:cubicBezTo>
                <a:cubicBezTo>
                  <a:pt x="10911" y="1938"/>
                  <a:pt x="10871" y="1944"/>
                  <a:pt x="10860" y="1899"/>
                </a:cubicBezTo>
                <a:cubicBezTo>
                  <a:pt x="10860" y="1876"/>
                  <a:pt x="10849" y="1859"/>
                  <a:pt x="10826" y="1848"/>
                </a:cubicBezTo>
                <a:cubicBezTo>
                  <a:pt x="10406" y="1626"/>
                  <a:pt x="10094" y="1252"/>
                  <a:pt x="9657" y="1059"/>
                </a:cubicBezTo>
                <a:cubicBezTo>
                  <a:pt x="9305" y="787"/>
                  <a:pt x="8925" y="565"/>
                  <a:pt x="8494" y="429"/>
                </a:cubicBezTo>
                <a:cubicBezTo>
                  <a:pt x="8449" y="361"/>
                  <a:pt x="8375" y="372"/>
                  <a:pt x="8307" y="367"/>
                </a:cubicBezTo>
                <a:cubicBezTo>
                  <a:pt x="8171" y="214"/>
                  <a:pt x="7983" y="168"/>
                  <a:pt x="7796" y="157"/>
                </a:cubicBezTo>
                <a:cubicBezTo>
                  <a:pt x="7577" y="140"/>
                  <a:pt x="7367" y="0"/>
                  <a:pt x="7146" y="0"/>
                </a:cubicBezTo>
                <a:close/>
              </a:path>
            </a:pathLst>
          </a:custGeom>
          <a:solidFill>
            <a:srgbClr val="A6683B">
              <a:alpha val="618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TITLE_AND_TWO_COLUMNS_1_1">
    <p:spTree>
      <p:nvGrpSpPr>
        <p:cNvPr id="156" name="Shape 1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7" name="Google Shape;157;p24"/>
          <p:cNvPicPr preferRelativeResize="0"/>
          <p:nvPr/>
        </p:nvPicPr>
        <p:blipFill>
          <a:blip r:embed="rId2">
            <a:alphaModFix amt="90000"/>
          </a:blip>
          <a:stretch>
            <a:fillRect/>
          </a:stretch>
        </p:blipFill>
        <p:spPr>
          <a:xfrm>
            <a:off x="-46575" y="-26199"/>
            <a:ext cx="9237151" cy="5195897"/>
          </a:xfrm>
          <a:prstGeom prst="rect">
            <a:avLst/>
          </a:prstGeom>
          <a:noFill/>
          <a:ln>
            <a:noFill/>
          </a:ln>
        </p:spPr>
      </p:pic>
      <p:sp>
        <p:nvSpPr>
          <p:cNvPr id="158" name="Google Shape;158;p24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59" name="Google Shape;159;p24"/>
          <p:cNvSpPr txBox="1"/>
          <p:nvPr>
            <p:ph idx="1" type="subTitle"/>
          </p:nvPr>
        </p:nvSpPr>
        <p:spPr>
          <a:xfrm>
            <a:off x="4619525" y="2533825"/>
            <a:ext cx="3811200" cy="174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60" name="Google Shape;160;p24"/>
          <p:cNvSpPr txBox="1"/>
          <p:nvPr>
            <p:ph idx="2" type="subTitle"/>
          </p:nvPr>
        </p:nvSpPr>
        <p:spPr>
          <a:xfrm>
            <a:off x="720000" y="2533825"/>
            <a:ext cx="3811200" cy="174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61" name="Google Shape;161;p24"/>
          <p:cNvSpPr/>
          <p:nvPr/>
        </p:nvSpPr>
        <p:spPr>
          <a:xfrm rot="1827518">
            <a:off x="8206325" y="766162"/>
            <a:ext cx="2494963" cy="1915212"/>
          </a:xfrm>
          <a:custGeom>
            <a:rect b="b" l="l" r="r" t="t"/>
            <a:pathLst>
              <a:path extrusionOk="0" h="15989" w="20829">
                <a:moveTo>
                  <a:pt x="539" y="670"/>
                </a:moveTo>
                <a:cubicBezTo>
                  <a:pt x="556" y="704"/>
                  <a:pt x="579" y="743"/>
                  <a:pt x="602" y="778"/>
                </a:cubicBezTo>
                <a:cubicBezTo>
                  <a:pt x="590" y="800"/>
                  <a:pt x="568" y="846"/>
                  <a:pt x="556" y="863"/>
                </a:cubicBezTo>
                <a:cubicBezTo>
                  <a:pt x="494" y="812"/>
                  <a:pt x="522" y="738"/>
                  <a:pt x="539" y="670"/>
                </a:cubicBezTo>
                <a:close/>
                <a:moveTo>
                  <a:pt x="747" y="896"/>
                </a:moveTo>
                <a:cubicBezTo>
                  <a:pt x="836" y="1031"/>
                  <a:pt x="925" y="1188"/>
                  <a:pt x="931" y="1356"/>
                </a:cubicBezTo>
                <a:cubicBezTo>
                  <a:pt x="880" y="1300"/>
                  <a:pt x="857" y="1231"/>
                  <a:pt x="840" y="1158"/>
                </a:cubicBezTo>
                <a:cubicBezTo>
                  <a:pt x="815" y="1078"/>
                  <a:pt x="741" y="1011"/>
                  <a:pt x="740" y="926"/>
                </a:cubicBezTo>
                <a:lnTo>
                  <a:pt x="740" y="926"/>
                </a:lnTo>
                <a:cubicBezTo>
                  <a:pt x="741" y="928"/>
                  <a:pt x="742" y="929"/>
                  <a:pt x="744" y="931"/>
                </a:cubicBezTo>
                <a:cubicBezTo>
                  <a:pt x="745" y="919"/>
                  <a:pt x="746" y="907"/>
                  <a:pt x="747" y="896"/>
                </a:cubicBezTo>
                <a:close/>
                <a:moveTo>
                  <a:pt x="1476" y="1651"/>
                </a:moveTo>
                <a:lnTo>
                  <a:pt x="1476" y="1651"/>
                </a:lnTo>
                <a:cubicBezTo>
                  <a:pt x="1544" y="1719"/>
                  <a:pt x="1600" y="1821"/>
                  <a:pt x="1589" y="1924"/>
                </a:cubicBezTo>
                <a:cubicBezTo>
                  <a:pt x="1555" y="1839"/>
                  <a:pt x="1436" y="1748"/>
                  <a:pt x="1476" y="1651"/>
                </a:cubicBezTo>
                <a:close/>
                <a:moveTo>
                  <a:pt x="182" y="2105"/>
                </a:moveTo>
                <a:lnTo>
                  <a:pt x="182" y="2105"/>
                </a:lnTo>
                <a:cubicBezTo>
                  <a:pt x="239" y="2117"/>
                  <a:pt x="244" y="2145"/>
                  <a:pt x="210" y="2190"/>
                </a:cubicBezTo>
                <a:cubicBezTo>
                  <a:pt x="154" y="2173"/>
                  <a:pt x="148" y="2145"/>
                  <a:pt x="182" y="2105"/>
                </a:cubicBezTo>
                <a:close/>
                <a:moveTo>
                  <a:pt x="1169" y="1782"/>
                </a:moveTo>
                <a:lnTo>
                  <a:pt x="1169" y="1782"/>
                </a:lnTo>
                <a:cubicBezTo>
                  <a:pt x="1220" y="1929"/>
                  <a:pt x="1317" y="2060"/>
                  <a:pt x="1351" y="2219"/>
                </a:cubicBezTo>
                <a:cubicBezTo>
                  <a:pt x="1254" y="2100"/>
                  <a:pt x="1107" y="1935"/>
                  <a:pt x="1169" y="1782"/>
                </a:cubicBezTo>
                <a:close/>
                <a:moveTo>
                  <a:pt x="936" y="2389"/>
                </a:moveTo>
                <a:cubicBezTo>
                  <a:pt x="990" y="2389"/>
                  <a:pt x="1026" y="2475"/>
                  <a:pt x="982" y="2502"/>
                </a:cubicBezTo>
                <a:cubicBezTo>
                  <a:pt x="980" y="2503"/>
                  <a:pt x="979" y="2503"/>
                  <a:pt x="977" y="2503"/>
                </a:cubicBezTo>
                <a:cubicBezTo>
                  <a:pt x="923" y="2503"/>
                  <a:pt x="887" y="2416"/>
                  <a:pt x="931" y="2389"/>
                </a:cubicBezTo>
                <a:cubicBezTo>
                  <a:pt x="933" y="2389"/>
                  <a:pt x="934" y="2389"/>
                  <a:pt x="936" y="2389"/>
                </a:cubicBezTo>
                <a:close/>
                <a:moveTo>
                  <a:pt x="352" y="2094"/>
                </a:moveTo>
                <a:cubicBezTo>
                  <a:pt x="352" y="2139"/>
                  <a:pt x="346" y="2179"/>
                  <a:pt x="341" y="2224"/>
                </a:cubicBezTo>
                <a:cubicBezTo>
                  <a:pt x="409" y="2287"/>
                  <a:pt x="380" y="2383"/>
                  <a:pt x="392" y="2463"/>
                </a:cubicBezTo>
                <a:cubicBezTo>
                  <a:pt x="380" y="2434"/>
                  <a:pt x="358" y="2372"/>
                  <a:pt x="346" y="2338"/>
                </a:cubicBezTo>
                <a:lnTo>
                  <a:pt x="346" y="2338"/>
                </a:lnTo>
                <a:cubicBezTo>
                  <a:pt x="250" y="2429"/>
                  <a:pt x="335" y="2582"/>
                  <a:pt x="449" y="2610"/>
                </a:cubicBezTo>
                <a:cubicBezTo>
                  <a:pt x="420" y="2622"/>
                  <a:pt x="363" y="2644"/>
                  <a:pt x="335" y="2650"/>
                </a:cubicBezTo>
                <a:cubicBezTo>
                  <a:pt x="278" y="2548"/>
                  <a:pt x="233" y="2434"/>
                  <a:pt x="216" y="2315"/>
                </a:cubicBezTo>
                <a:cubicBezTo>
                  <a:pt x="239" y="2309"/>
                  <a:pt x="284" y="2292"/>
                  <a:pt x="307" y="2281"/>
                </a:cubicBezTo>
                <a:cubicBezTo>
                  <a:pt x="284" y="2224"/>
                  <a:pt x="261" y="2168"/>
                  <a:pt x="239" y="2117"/>
                </a:cubicBezTo>
                <a:cubicBezTo>
                  <a:pt x="278" y="2105"/>
                  <a:pt x="312" y="2100"/>
                  <a:pt x="352" y="2094"/>
                </a:cubicBezTo>
                <a:close/>
                <a:moveTo>
                  <a:pt x="1850" y="2372"/>
                </a:moveTo>
                <a:lnTo>
                  <a:pt x="1850" y="2372"/>
                </a:lnTo>
                <a:cubicBezTo>
                  <a:pt x="1912" y="2457"/>
                  <a:pt x="1975" y="2548"/>
                  <a:pt x="1986" y="2656"/>
                </a:cubicBezTo>
                <a:cubicBezTo>
                  <a:pt x="1918" y="2570"/>
                  <a:pt x="1861" y="2480"/>
                  <a:pt x="1850" y="2372"/>
                </a:cubicBezTo>
                <a:close/>
                <a:moveTo>
                  <a:pt x="619" y="2593"/>
                </a:moveTo>
                <a:cubicBezTo>
                  <a:pt x="590" y="2673"/>
                  <a:pt x="556" y="2752"/>
                  <a:pt x="534" y="2831"/>
                </a:cubicBezTo>
                <a:cubicBezTo>
                  <a:pt x="556" y="2843"/>
                  <a:pt x="602" y="2860"/>
                  <a:pt x="624" y="2871"/>
                </a:cubicBezTo>
                <a:cubicBezTo>
                  <a:pt x="562" y="2939"/>
                  <a:pt x="437" y="3007"/>
                  <a:pt x="551" y="3087"/>
                </a:cubicBezTo>
                <a:lnTo>
                  <a:pt x="511" y="3143"/>
                </a:lnTo>
                <a:cubicBezTo>
                  <a:pt x="426" y="3030"/>
                  <a:pt x="403" y="2882"/>
                  <a:pt x="352" y="2752"/>
                </a:cubicBezTo>
                <a:cubicBezTo>
                  <a:pt x="318" y="2690"/>
                  <a:pt x="409" y="2661"/>
                  <a:pt x="437" y="2622"/>
                </a:cubicBezTo>
                <a:cubicBezTo>
                  <a:pt x="466" y="2661"/>
                  <a:pt x="500" y="2707"/>
                  <a:pt x="528" y="2746"/>
                </a:cubicBezTo>
                <a:cubicBezTo>
                  <a:pt x="556" y="2695"/>
                  <a:pt x="585" y="2644"/>
                  <a:pt x="619" y="2593"/>
                </a:cubicBezTo>
                <a:close/>
                <a:moveTo>
                  <a:pt x="2212" y="3824"/>
                </a:moveTo>
                <a:cubicBezTo>
                  <a:pt x="2270" y="3824"/>
                  <a:pt x="2274" y="3921"/>
                  <a:pt x="2224" y="3938"/>
                </a:cubicBezTo>
                <a:cubicBezTo>
                  <a:pt x="2162" y="3938"/>
                  <a:pt x="2151" y="3830"/>
                  <a:pt x="2207" y="3824"/>
                </a:cubicBezTo>
                <a:cubicBezTo>
                  <a:pt x="2209" y="3824"/>
                  <a:pt x="2211" y="3824"/>
                  <a:pt x="2212" y="3824"/>
                </a:cubicBezTo>
                <a:close/>
                <a:moveTo>
                  <a:pt x="1791" y="5406"/>
                </a:moveTo>
                <a:cubicBezTo>
                  <a:pt x="1839" y="5406"/>
                  <a:pt x="1881" y="5483"/>
                  <a:pt x="1833" y="5515"/>
                </a:cubicBezTo>
                <a:cubicBezTo>
                  <a:pt x="1828" y="5517"/>
                  <a:pt x="1824" y="5517"/>
                  <a:pt x="1820" y="5517"/>
                </a:cubicBezTo>
                <a:cubicBezTo>
                  <a:pt x="1770" y="5517"/>
                  <a:pt x="1735" y="5433"/>
                  <a:pt x="1782" y="5407"/>
                </a:cubicBezTo>
                <a:cubicBezTo>
                  <a:pt x="1785" y="5407"/>
                  <a:pt x="1788" y="5406"/>
                  <a:pt x="1791" y="5406"/>
                </a:cubicBezTo>
                <a:close/>
                <a:moveTo>
                  <a:pt x="863" y="3858"/>
                </a:moveTo>
                <a:cubicBezTo>
                  <a:pt x="948" y="4148"/>
                  <a:pt x="1152" y="4397"/>
                  <a:pt x="1243" y="4692"/>
                </a:cubicBezTo>
                <a:lnTo>
                  <a:pt x="1317" y="4670"/>
                </a:lnTo>
                <a:cubicBezTo>
                  <a:pt x="1300" y="4636"/>
                  <a:pt x="1271" y="4568"/>
                  <a:pt x="1260" y="4528"/>
                </a:cubicBezTo>
                <a:lnTo>
                  <a:pt x="1288" y="4460"/>
                </a:lnTo>
                <a:lnTo>
                  <a:pt x="1339" y="4494"/>
                </a:lnTo>
                <a:cubicBezTo>
                  <a:pt x="1328" y="4517"/>
                  <a:pt x="1300" y="4551"/>
                  <a:pt x="1288" y="4573"/>
                </a:cubicBezTo>
                <a:cubicBezTo>
                  <a:pt x="1345" y="4624"/>
                  <a:pt x="1396" y="4681"/>
                  <a:pt x="1453" y="4738"/>
                </a:cubicBezTo>
                <a:cubicBezTo>
                  <a:pt x="1441" y="4846"/>
                  <a:pt x="1498" y="4936"/>
                  <a:pt x="1572" y="5010"/>
                </a:cubicBezTo>
                <a:cubicBezTo>
                  <a:pt x="1674" y="5084"/>
                  <a:pt x="1657" y="5248"/>
                  <a:pt x="1788" y="5288"/>
                </a:cubicBezTo>
                <a:cubicBezTo>
                  <a:pt x="1742" y="5317"/>
                  <a:pt x="1697" y="5339"/>
                  <a:pt x="1651" y="5368"/>
                </a:cubicBezTo>
                <a:cubicBezTo>
                  <a:pt x="1697" y="5481"/>
                  <a:pt x="1759" y="5589"/>
                  <a:pt x="1839" y="5680"/>
                </a:cubicBezTo>
                <a:cubicBezTo>
                  <a:pt x="1850" y="5736"/>
                  <a:pt x="1861" y="5793"/>
                  <a:pt x="1873" y="5850"/>
                </a:cubicBezTo>
                <a:cubicBezTo>
                  <a:pt x="1731" y="5612"/>
                  <a:pt x="1555" y="5390"/>
                  <a:pt x="1464" y="5124"/>
                </a:cubicBezTo>
                <a:lnTo>
                  <a:pt x="1464" y="5124"/>
                </a:lnTo>
                <a:cubicBezTo>
                  <a:pt x="1521" y="5197"/>
                  <a:pt x="1572" y="5277"/>
                  <a:pt x="1629" y="5351"/>
                </a:cubicBezTo>
                <a:lnTo>
                  <a:pt x="1702" y="5294"/>
                </a:lnTo>
                <a:cubicBezTo>
                  <a:pt x="1561" y="5152"/>
                  <a:pt x="1510" y="4942"/>
                  <a:pt x="1373" y="4795"/>
                </a:cubicBezTo>
                <a:lnTo>
                  <a:pt x="1373" y="4795"/>
                </a:lnTo>
                <a:cubicBezTo>
                  <a:pt x="1345" y="4925"/>
                  <a:pt x="1441" y="5027"/>
                  <a:pt x="1464" y="5146"/>
                </a:cubicBezTo>
                <a:cubicBezTo>
                  <a:pt x="1186" y="4761"/>
                  <a:pt x="1005" y="4301"/>
                  <a:pt x="812" y="3870"/>
                </a:cubicBezTo>
                <a:lnTo>
                  <a:pt x="806" y="3870"/>
                </a:lnTo>
                <a:cubicBezTo>
                  <a:pt x="823" y="3870"/>
                  <a:pt x="846" y="3858"/>
                  <a:pt x="863" y="3858"/>
                </a:cubicBezTo>
                <a:close/>
                <a:moveTo>
                  <a:pt x="1929" y="5651"/>
                </a:moveTo>
                <a:lnTo>
                  <a:pt x="1929" y="5651"/>
                </a:lnTo>
                <a:cubicBezTo>
                  <a:pt x="2077" y="5827"/>
                  <a:pt x="2162" y="6060"/>
                  <a:pt x="2355" y="6202"/>
                </a:cubicBezTo>
                <a:cubicBezTo>
                  <a:pt x="2332" y="6202"/>
                  <a:pt x="2287" y="6213"/>
                  <a:pt x="2264" y="6219"/>
                </a:cubicBezTo>
                <a:cubicBezTo>
                  <a:pt x="2156" y="6031"/>
                  <a:pt x="1981" y="5867"/>
                  <a:pt x="1929" y="5651"/>
                </a:cubicBezTo>
                <a:close/>
                <a:moveTo>
                  <a:pt x="4288" y="6132"/>
                </a:moveTo>
                <a:cubicBezTo>
                  <a:pt x="4331" y="6132"/>
                  <a:pt x="4377" y="6198"/>
                  <a:pt x="4329" y="6224"/>
                </a:cubicBezTo>
                <a:cubicBezTo>
                  <a:pt x="4326" y="6225"/>
                  <a:pt x="4323" y="6226"/>
                  <a:pt x="4320" y="6226"/>
                </a:cubicBezTo>
                <a:cubicBezTo>
                  <a:pt x="4277" y="6226"/>
                  <a:pt x="4231" y="6160"/>
                  <a:pt x="4278" y="6134"/>
                </a:cubicBezTo>
                <a:cubicBezTo>
                  <a:pt x="4282" y="6133"/>
                  <a:pt x="4285" y="6132"/>
                  <a:pt x="4288" y="6132"/>
                </a:cubicBezTo>
                <a:close/>
                <a:moveTo>
                  <a:pt x="3773" y="6151"/>
                </a:moveTo>
                <a:cubicBezTo>
                  <a:pt x="3813" y="6213"/>
                  <a:pt x="3859" y="6275"/>
                  <a:pt x="3881" y="6344"/>
                </a:cubicBezTo>
                <a:cubicBezTo>
                  <a:pt x="3824" y="6304"/>
                  <a:pt x="3785" y="6247"/>
                  <a:pt x="3739" y="6190"/>
                </a:cubicBezTo>
                <a:cubicBezTo>
                  <a:pt x="3751" y="6179"/>
                  <a:pt x="3768" y="6162"/>
                  <a:pt x="3773" y="6151"/>
                </a:cubicBezTo>
                <a:close/>
                <a:moveTo>
                  <a:pt x="2365" y="6291"/>
                </a:moveTo>
                <a:cubicBezTo>
                  <a:pt x="2412" y="6291"/>
                  <a:pt x="2449" y="6363"/>
                  <a:pt x="2412" y="6395"/>
                </a:cubicBezTo>
                <a:cubicBezTo>
                  <a:pt x="2410" y="6395"/>
                  <a:pt x="2408" y="6395"/>
                  <a:pt x="2407" y="6395"/>
                </a:cubicBezTo>
                <a:cubicBezTo>
                  <a:pt x="2363" y="6395"/>
                  <a:pt x="2317" y="6325"/>
                  <a:pt x="2355" y="6292"/>
                </a:cubicBezTo>
                <a:cubicBezTo>
                  <a:pt x="2358" y="6292"/>
                  <a:pt x="2362" y="6291"/>
                  <a:pt x="2365" y="6291"/>
                </a:cubicBezTo>
                <a:close/>
                <a:moveTo>
                  <a:pt x="2463" y="6434"/>
                </a:moveTo>
                <a:cubicBezTo>
                  <a:pt x="2525" y="6497"/>
                  <a:pt x="2571" y="6559"/>
                  <a:pt x="2588" y="6644"/>
                </a:cubicBezTo>
                <a:cubicBezTo>
                  <a:pt x="2531" y="6593"/>
                  <a:pt x="2474" y="6536"/>
                  <a:pt x="2423" y="6480"/>
                </a:cubicBezTo>
                <a:cubicBezTo>
                  <a:pt x="2434" y="6468"/>
                  <a:pt x="2451" y="6446"/>
                  <a:pt x="2463" y="6434"/>
                </a:cubicBezTo>
                <a:close/>
                <a:moveTo>
                  <a:pt x="2651" y="6680"/>
                </a:moveTo>
                <a:cubicBezTo>
                  <a:pt x="2695" y="6680"/>
                  <a:pt x="2713" y="6755"/>
                  <a:pt x="2673" y="6775"/>
                </a:cubicBezTo>
                <a:cubicBezTo>
                  <a:pt x="2668" y="6776"/>
                  <a:pt x="2664" y="6777"/>
                  <a:pt x="2659" y="6777"/>
                </a:cubicBezTo>
                <a:cubicBezTo>
                  <a:pt x="2616" y="6777"/>
                  <a:pt x="2592" y="6705"/>
                  <a:pt x="2633" y="6684"/>
                </a:cubicBezTo>
                <a:cubicBezTo>
                  <a:pt x="2639" y="6681"/>
                  <a:pt x="2645" y="6680"/>
                  <a:pt x="2651" y="6680"/>
                </a:cubicBezTo>
                <a:close/>
                <a:moveTo>
                  <a:pt x="1884" y="5856"/>
                </a:moveTo>
                <a:lnTo>
                  <a:pt x="1884" y="5856"/>
                </a:lnTo>
                <a:cubicBezTo>
                  <a:pt x="2151" y="6117"/>
                  <a:pt x="2293" y="6468"/>
                  <a:pt x="2531" y="6746"/>
                </a:cubicBezTo>
                <a:cubicBezTo>
                  <a:pt x="2593" y="6809"/>
                  <a:pt x="2622" y="6888"/>
                  <a:pt x="2644" y="6973"/>
                </a:cubicBezTo>
                <a:cubicBezTo>
                  <a:pt x="2366" y="6622"/>
                  <a:pt x="2105" y="6247"/>
                  <a:pt x="1884" y="5856"/>
                </a:cubicBezTo>
                <a:close/>
                <a:moveTo>
                  <a:pt x="2812" y="6916"/>
                </a:moveTo>
                <a:cubicBezTo>
                  <a:pt x="2833" y="6916"/>
                  <a:pt x="2843" y="6936"/>
                  <a:pt x="2843" y="6973"/>
                </a:cubicBezTo>
                <a:cubicBezTo>
                  <a:pt x="2828" y="6983"/>
                  <a:pt x="2815" y="6987"/>
                  <a:pt x="2804" y="6987"/>
                </a:cubicBezTo>
                <a:cubicBezTo>
                  <a:pt x="2782" y="6987"/>
                  <a:pt x="2769" y="6968"/>
                  <a:pt x="2769" y="6934"/>
                </a:cubicBezTo>
                <a:cubicBezTo>
                  <a:pt x="2787" y="6922"/>
                  <a:pt x="2801" y="6916"/>
                  <a:pt x="2812" y="6916"/>
                </a:cubicBezTo>
                <a:close/>
                <a:moveTo>
                  <a:pt x="4346" y="6922"/>
                </a:moveTo>
                <a:cubicBezTo>
                  <a:pt x="4420" y="6996"/>
                  <a:pt x="4545" y="7053"/>
                  <a:pt x="4556" y="7166"/>
                </a:cubicBezTo>
                <a:cubicBezTo>
                  <a:pt x="4483" y="7087"/>
                  <a:pt x="4415" y="7007"/>
                  <a:pt x="4346" y="6922"/>
                </a:cubicBezTo>
                <a:close/>
                <a:moveTo>
                  <a:pt x="5104" y="7692"/>
                </a:moveTo>
                <a:cubicBezTo>
                  <a:pt x="5155" y="7692"/>
                  <a:pt x="5198" y="7771"/>
                  <a:pt x="5146" y="7802"/>
                </a:cubicBezTo>
                <a:cubicBezTo>
                  <a:pt x="5143" y="7802"/>
                  <a:pt x="5140" y="7803"/>
                  <a:pt x="5137" y="7803"/>
                </a:cubicBezTo>
                <a:cubicBezTo>
                  <a:pt x="5089" y="7803"/>
                  <a:pt x="5042" y="7726"/>
                  <a:pt x="5090" y="7694"/>
                </a:cubicBezTo>
                <a:cubicBezTo>
                  <a:pt x="5095" y="7692"/>
                  <a:pt x="5099" y="7692"/>
                  <a:pt x="5104" y="7692"/>
                </a:cubicBezTo>
                <a:close/>
                <a:moveTo>
                  <a:pt x="3504" y="7806"/>
                </a:moveTo>
                <a:cubicBezTo>
                  <a:pt x="3538" y="7806"/>
                  <a:pt x="3570" y="7866"/>
                  <a:pt x="3552" y="7898"/>
                </a:cubicBezTo>
                <a:cubicBezTo>
                  <a:pt x="3544" y="7907"/>
                  <a:pt x="3536" y="7911"/>
                  <a:pt x="3527" y="7911"/>
                </a:cubicBezTo>
                <a:cubicBezTo>
                  <a:pt x="3495" y="7911"/>
                  <a:pt x="3465" y="7850"/>
                  <a:pt x="3478" y="7819"/>
                </a:cubicBezTo>
                <a:cubicBezTo>
                  <a:pt x="3486" y="7810"/>
                  <a:pt x="3495" y="7806"/>
                  <a:pt x="3504" y="7806"/>
                </a:cubicBezTo>
                <a:close/>
                <a:moveTo>
                  <a:pt x="2905" y="7331"/>
                </a:moveTo>
                <a:lnTo>
                  <a:pt x="2905" y="7331"/>
                </a:lnTo>
                <a:cubicBezTo>
                  <a:pt x="3166" y="7524"/>
                  <a:pt x="3359" y="7824"/>
                  <a:pt x="3524" y="8097"/>
                </a:cubicBezTo>
                <a:cubicBezTo>
                  <a:pt x="3303" y="7853"/>
                  <a:pt x="3098" y="7597"/>
                  <a:pt x="2905" y="7331"/>
                </a:cubicBezTo>
                <a:close/>
                <a:moveTo>
                  <a:pt x="3529" y="8125"/>
                </a:moveTo>
                <a:lnTo>
                  <a:pt x="3529" y="8125"/>
                </a:lnTo>
                <a:cubicBezTo>
                  <a:pt x="3751" y="8256"/>
                  <a:pt x="3893" y="8477"/>
                  <a:pt x="4051" y="8664"/>
                </a:cubicBezTo>
                <a:cubicBezTo>
                  <a:pt x="3859" y="8511"/>
                  <a:pt x="3705" y="8301"/>
                  <a:pt x="3529" y="8125"/>
                </a:cubicBezTo>
                <a:close/>
                <a:moveTo>
                  <a:pt x="4074" y="8658"/>
                </a:moveTo>
                <a:cubicBezTo>
                  <a:pt x="4386" y="9056"/>
                  <a:pt x="4789" y="9373"/>
                  <a:pt x="5124" y="9748"/>
                </a:cubicBezTo>
                <a:lnTo>
                  <a:pt x="5237" y="9719"/>
                </a:lnTo>
                <a:cubicBezTo>
                  <a:pt x="5209" y="9674"/>
                  <a:pt x="5175" y="9629"/>
                  <a:pt x="5146" y="9583"/>
                </a:cubicBezTo>
                <a:lnTo>
                  <a:pt x="5152" y="9566"/>
                </a:lnTo>
                <a:cubicBezTo>
                  <a:pt x="5232" y="9629"/>
                  <a:pt x="5305" y="9691"/>
                  <a:pt x="5379" y="9759"/>
                </a:cubicBezTo>
                <a:cubicBezTo>
                  <a:pt x="5373" y="9770"/>
                  <a:pt x="5362" y="9788"/>
                  <a:pt x="5356" y="9799"/>
                </a:cubicBezTo>
                <a:cubicBezTo>
                  <a:pt x="5322" y="9770"/>
                  <a:pt x="5283" y="9736"/>
                  <a:pt x="5249" y="9708"/>
                </a:cubicBezTo>
                <a:cubicBezTo>
                  <a:pt x="5237" y="9731"/>
                  <a:pt x="5209" y="9770"/>
                  <a:pt x="5198" y="9793"/>
                </a:cubicBezTo>
                <a:cubicBezTo>
                  <a:pt x="5379" y="9992"/>
                  <a:pt x="5583" y="10162"/>
                  <a:pt x="5782" y="10344"/>
                </a:cubicBezTo>
                <a:cubicBezTo>
                  <a:pt x="5771" y="10349"/>
                  <a:pt x="5754" y="10366"/>
                  <a:pt x="5748" y="10378"/>
                </a:cubicBezTo>
                <a:cubicBezTo>
                  <a:pt x="5209" y="9890"/>
                  <a:pt x="4698" y="9379"/>
                  <a:pt x="4205" y="8857"/>
                </a:cubicBezTo>
                <a:cubicBezTo>
                  <a:pt x="4142" y="8800"/>
                  <a:pt x="4068" y="8749"/>
                  <a:pt x="4074" y="8658"/>
                </a:cubicBezTo>
                <a:close/>
                <a:moveTo>
                  <a:pt x="5833" y="10383"/>
                </a:moveTo>
                <a:cubicBezTo>
                  <a:pt x="5918" y="10446"/>
                  <a:pt x="5998" y="10519"/>
                  <a:pt x="6077" y="10599"/>
                </a:cubicBezTo>
                <a:cubicBezTo>
                  <a:pt x="5958" y="10593"/>
                  <a:pt x="5867" y="10485"/>
                  <a:pt x="5833" y="10383"/>
                </a:cubicBezTo>
                <a:close/>
                <a:moveTo>
                  <a:pt x="6639" y="10854"/>
                </a:moveTo>
                <a:lnTo>
                  <a:pt x="6639" y="10854"/>
                </a:lnTo>
                <a:cubicBezTo>
                  <a:pt x="6724" y="10928"/>
                  <a:pt x="6832" y="10990"/>
                  <a:pt x="6877" y="11098"/>
                </a:cubicBezTo>
                <a:cubicBezTo>
                  <a:pt x="6792" y="11024"/>
                  <a:pt x="6633" y="10990"/>
                  <a:pt x="6639" y="10854"/>
                </a:cubicBezTo>
                <a:close/>
                <a:moveTo>
                  <a:pt x="6077" y="10582"/>
                </a:moveTo>
                <a:cubicBezTo>
                  <a:pt x="6253" y="10769"/>
                  <a:pt x="6457" y="10934"/>
                  <a:pt x="6673" y="11075"/>
                </a:cubicBezTo>
                <a:lnTo>
                  <a:pt x="6650" y="11115"/>
                </a:lnTo>
                <a:cubicBezTo>
                  <a:pt x="6457" y="10962"/>
                  <a:pt x="6168" y="10820"/>
                  <a:pt x="6077" y="10582"/>
                </a:cubicBezTo>
                <a:close/>
                <a:moveTo>
                  <a:pt x="9220" y="11124"/>
                </a:moveTo>
                <a:cubicBezTo>
                  <a:pt x="9259" y="11124"/>
                  <a:pt x="9268" y="11147"/>
                  <a:pt x="9254" y="11189"/>
                </a:cubicBezTo>
                <a:cubicBezTo>
                  <a:pt x="9247" y="11190"/>
                  <a:pt x="9240" y="11190"/>
                  <a:pt x="9234" y="11190"/>
                </a:cubicBezTo>
                <a:cubicBezTo>
                  <a:pt x="9188" y="11190"/>
                  <a:pt x="9177" y="11171"/>
                  <a:pt x="9192" y="11127"/>
                </a:cubicBezTo>
                <a:cubicBezTo>
                  <a:pt x="9202" y="11125"/>
                  <a:pt x="9212" y="11124"/>
                  <a:pt x="9220" y="11124"/>
                </a:cubicBezTo>
                <a:close/>
                <a:moveTo>
                  <a:pt x="6993" y="11327"/>
                </a:moveTo>
                <a:cubicBezTo>
                  <a:pt x="7037" y="11327"/>
                  <a:pt x="7087" y="11377"/>
                  <a:pt x="7087" y="11416"/>
                </a:cubicBezTo>
                <a:cubicBezTo>
                  <a:pt x="7076" y="11428"/>
                  <a:pt x="7063" y="11433"/>
                  <a:pt x="7049" y="11433"/>
                </a:cubicBezTo>
                <a:cubicBezTo>
                  <a:pt x="7004" y="11433"/>
                  <a:pt x="6952" y="11381"/>
                  <a:pt x="6956" y="11342"/>
                </a:cubicBezTo>
                <a:cubicBezTo>
                  <a:pt x="6967" y="11332"/>
                  <a:pt x="6979" y="11327"/>
                  <a:pt x="6993" y="11327"/>
                </a:cubicBezTo>
                <a:close/>
                <a:moveTo>
                  <a:pt x="4329" y="9390"/>
                </a:moveTo>
                <a:lnTo>
                  <a:pt x="4426" y="9407"/>
                </a:lnTo>
                <a:cubicBezTo>
                  <a:pt x="4466" y="9521"/>
                  <a:pt x="4573" y="9566"/>
                  <a:pt x="4659" y="9629"/>
                </a:cubicBezTo>
                <a:cubicBezTo>
                  <a:pt x="4664" y="9606"/>
                  <a:pt x="4681" y="9549"/>
                  <a:pt x="4687" y="9521"/>
                </a:cubicBezTo>
                <a:lnTo>
                  <a:pt x="4693" y="9521"/>
                </a:lnTo>
                <a:cubicBezTo>
                  <a:pt x="4710" y="9549"/>
                  <a:pt x="4732" y="9583"/>
                  <a:pt x="4749" y="9617"/>
                </a:cubicBezTo>
                <a:cubicBezTo>
                  <a:pt x="4863" y="9668"/>
                  <a:pt x="4817" y="9816"/>
                  <a:pt x="4931" y="9867"/>
                </a:cubicBezTo>
                <a:cubicBezTo>
                  <a:pt x="4954" y="9861"/>
                  <a:pt x="4988" y="9856"/>
                  <a:pt x="5005" y="9850"/>
                </a:cubicBezTo>
                <a:cubicBezTo>
                  <a:pt x="5243" y="10066"/>
                  <a:pt x="5442" y="10327"/>
                  <a:pt x="5720" y="10491"/>
                </a:cubicBezTo>
                <a:cubicBezTo>
                  <a:pt x="5703" y="10514"/>
                  <a:pt x="5674" y="10548"/>
                  <a:pt x="5657" y="10565"/>
                </a:cubicBezTo>
                <a:cubicBezTo>
                  <a:pt x="5680" y="10599"/>
                  <a:pt x="5731" y="10656"/>
                  <a:pt x="5754" y="10690"/>
                </a:cubicBezTo>
                <a:cubicBezTo>
                  <a:pt x="5788" y="10678"/>
                  <a:pt x="5822" y="10667"/>
                  <a:pt x="5856" y="10656"/>
                </a:cubicBezTo>
                <a:lnTo>
                  <a:pt x="5799" y="10593"/>
                </a:lnTo>
                <a:lnTo>
                  <a:pt x="5799" y="10593"/>
                </a:lnTo>
                <a:cubicBezTo>
                  <a:pt x="5833" y="10610"/>
                  <a:pt x="5890" y="10644"/>
                  <a:pt x="5918" y="10661"/>
                </a:cubicBezTo>
                <a:lnTo>
                  <a:pt x="5839" y="10678"/>
                </a:lnTo>
                <a:cubicBezTo>
                  <a:pt x="5839" y="10695"/>
                  <a:pt x="5827" y="10741"/>
                  <a:pt x="5827" y="10758"/>
                </a:cubicBezTo>
                <a:cubicBezTo>
                  <a:pt x="5884" y="10792"/>
                  <a:pt x="5935" y="10837"/>
                  <a:pt x="5992" y="10877"/>
                </a:cubicBezTo>
                <a:lnTo>
                  <a:pt x="6032" y="10849"/>
                </a:lnTo>
                <a:cubicBezTo>
                  <a:pt x="5992" y="10797"/>
                  <a:pt x="5947" y="10746"/>
                  <a:pt x="5929" y="10684"/>
                </a:cubicBezTo>
                <a:lnTo>
                  <a:pt x="5929" y="10684"/>
                </a:lnTo>
                <a:cubicBezTo>
                  <a:pt x="5964" y="10746"/>
                  <a:pt x="6020" y="10786"/>
                  <a:pt x="6083" y="10809"/>
                </a:cubicBezTo>
                <a:cubicBezTo>
                  <a:pt x="6060" y="10843"/>
                  <a:pt x="6032" y="10871"/>
                  <a:pt x="6009" y="10905"/>
                </a:cubicBezTo>
                <a:cubicBezTo>
                  <a:pt x="6060" y="10945"/>
                  <a:pt x="6111" y="10985"/>
                  <a:pt x="6162" y="11024"/>
                </a:cubicBezTo>
                <a:cubicBezTo>
                  <a:pt x="6139" y="10979"/>
                  <a:pt x="6094" y="10894"/>
                  <a:pt x="6071" y="10849"/>
                </a:cubicBezTo>
                <a:lnTo>
                  <a:pt x="6071" y="10849"/>
                </a:lnTo>
                <a:cubicBezTo>
                  <a:pt x="6122" y="10866"/>
                  <a:pt x="6162" y="10905"/>
                  <a:pt x="6185" y="10962"/>
                </a:cubicBezTo>
                <a:cubicBezTo>
                  <a:pt x="6310" y="11013"/>
                  <a:pt x="6389" y="11110"/>
                  <a:pt x="6497" y="11183"/>
                </a:cubicBezTo>
                <a:lnTo>
                  <a:pt x="6468" y="11246"/>
                </a:lnTo>
                <a:cubicBezTo>
                  <a:pt x="6503" y="11246"/>
                  <a:pt x="6559" y="11234"/>
                  <a:pt x="6593" y="11229"/>
                </a:cubicBezTo>
                <a:lnTo>
                  <a:pt x="6593" y="11229"/>
                </a:lnTo>
                <a:cubicBezTo>
                  <a:pt x="6576" y="11263"/>
                  <a:pt x="6559" y="11302"/>
                  <a:pt x="6542" y="11342"/>
                </a:cubicBezTo>
                <a:cubicBezTo>
                  <a:pt x="6599" y="11336"/>
                  <a:pt x="6656" y="11336"/>
                  <a:pt x="6707" y="11336"/>
                </a:cubicBezTo>
                <a:cubicBezTo>
                  <a:pt x="6735" y="11365"/>
                  <a:pt x="6764" y="11393"/>
                  <a:pt x="6786" y="11427"/>
                </a:cubicBezTo>
                <a:cubicBezTo>
                  <a:pt x="6750" y="11416"/>
                  <a:pt x="6713" y="11410"/>
                  <a:pt x="6676" y="11410"/>
                </a:cubicBezTo>
                <a:cubicBezTo>
                  <a:pt x="6656" y="11410"/>
                  <a:pt x="6636" y="11412"/>
                  <a:pt x="6616" y="11416"/>
                </a:cubicBezTo>
                <a:cubicBezTo>
                  <a:pt x="6644" y="11433"/>
                  <a:pt x="6707" y="11467"/>
                  <a:pt x="6741" y="11484"/>
                </a:cubicBezTo>
                <a:cubicBezTo>
                  <a:pt x="6729" y="11507"/>
                  <a:pt x="6701" y="11541"/>
                  <a:pt x="6690" y="11563"/>
                </a:cubicBezTo>
                <a:cubicBezTo>
                  <a:pt x="6718" y="11552"/>
                  <a:pt x="6775" y="11529"/>
                  <a:pt x="6803" y="11524"/>
                </a:cubicBezTo>
                <a:cubicBezTo>
                  <a:pt x="6832" y="11569"/>
                  <a:pt x="6968" y="11649"/>
                  <a:pt x="6854" y="11683"/>
                </a:cubicBezTo>
                <a:cubicBezTo>
                  <a:pt x="6699" y="11652"/>
                  <a:pt x="6606" y="11438"/>
                  <a:pt x="6441" y="11438"/>
                </a:cubicBezTo>
                <a:cubicBezTo>
                  <a:pt x="6424" y="11438"/>
                  <a:pt x="6407" y="11440"/>
                  <a:pt x="6389" y="11444"/>
                </a:cubicBezTo>
                <a:cubicBezTo>
                  <a:pt x="6400" y="11427"/>
                  <a:pt x="6423" y="11399"/>
                  <a:pt x="6440" y="11382"/>
                </a:cubicBezTo>
                <a:cubicBezTo>
                  <a:pt x="6105" y="11087"/>
                  <a:pt x="5737" y="10831"/>
                  <a:pt x="5413" y="10525"/>
                </a:cubicBezTo>
                <a:cubicBezTo>
                  <a:pt x="5385" y="10536"/>
                  <a:pt x="5356" y="10548"/>
                  <a:pt x="5328" y="10559"/>
                </a:cubicBezTo>
                <a:cubicBezTo>
                  <a:pt x="5334" y="10542"/>
                  <a:pt x="5345" y="10514"/>
                  <a:pt x="5351" y="10497"/>
                </a:cubicBezTo>
                <a:cubicBezTo>
                  <a:pt x="5169" y="10372"/>
                  <a:pt x="5073" y="10128"/>
                  <a:pt x="4857" y="10060"/>
                </a:cubicBezTo>
                <a:cubicBezTo>
                  <a:pt x="4829" y="9878"/>
                  <a:pt x="4602" y="9810"/>
                  <a:pt x="4517" y="9651"/>
                </a:cubicBezTo>
                <a:cubicBezTo>
                  <a:pt x="4449" y="9566"/>
                  <a:pt x="4307" y="9527"/>
                  <a:pt x="4329" y="9390"/>
                </a:cubicBezTo>
                <a:close/>
                <a:moveTo>
                  <a:pt x="7853" y="11756"/>
                </a:moveTo>
                <a:cubicBezTo>
                  <a:pt x="7881" y="11785"/>
                  <a:pt x="7910" y="11813"/>
                  <a:pt x="7938" y="11847"/>
                </a:cubicBezTo>
                <a:cubicBezTo>
                  <a:pt x="7961" y="11830"/>
                  <a:pt x="7989" y="11813"/>
                  <a:pt x="8012" y="11796"/>
                </a:cubicBezTo>
                <a:lnTo>
                  <a:pt x="8012" y="11796"/>
                </a:lnTo>
                <a:lnTo>
                  <a:pt x="7989" y="11853"/>
                </a:lnTo>
                <a:cubicBezTo>
                  <a:pt x="8120" y="11932"/>
                  <a:pt x="8210" y="12051"/>
                  <a:pt x="8358" y="12108"/>
                </a:cubicBezTo>
                <a:cubicBezTo>
                  <a:pt x="8358" y="12108"/>
                  <a:pt x="8347" y="12119"/>
                  <a:pt x="8341" y="12125"/>
                </a:cubicBezTo>
                <a:cubicBezTo>
                  <a:pt x="8239" y="12074"/>
                  <a:pt x="8137" y="12017"/>
                  <a:pt x="8034" y="11972"/>
                </a:cubicBezTo>
                <a:cubicBezTo>
                  <a:pt x="8017" y="11989"/>
                  <a:pt x="7983" y="12017"/>
                  <a:pt x="7966" y="12034"/>
                </a:cubicBezTo>
                <a:cubicBezTo>
                  <a:pt x="7989" y="12057"/>
                  <a:pt x="8040" y="12102"/>
                  <a:pt x="8063" y="12119"/>
                </a:cubicBezTo>
                <a:cubicBezTo>
                  <a:pt x="7904" y="12057"/>
                  <a:pt x="7728" y="11949"/>
                  <a:pt x="7620" y="11813"/>
                </a:cubicBezTo>
                <a:lnTo>
                  <a:pt x="7620" y="11813"/>
                </a:lnTo>
                <a:cubicBezTo>
                  <a:pt x="7711" y="11858"/>
                  <a:pt x="7796" y="11915"/>
                  <a:pt x="7864" y="11995"/>
                </a:cubicBezTo>
                <a:cubicBezTo>
                  <a:pt x="7893" y="11995"/>
                  <a:pt x="7922" y="12000"/>
                  <a:pt x="7951" y="12000"/>
                </a:cubicBezTo>
                <a:cubicBezTo>
                  <a:pt x="7979" y="12000"/>
                  <a:pt x="8006" y="11995"/>
                  <a:pt x="8029" y="11972"/>
                </a:cubicBezTo>
                <a:cubicBezTo>
                  <a:pt x="7978" y="11881"/>
                  <a:pt x="7881" y="11836"/>
                  <a:pt x="7790" y="11790"/>
                </a:cubicBezTo>
                <a:cubicBezTo>
                  <a:pt x="7808" y="11779"/>
                  <a:pt x="7836" y="11768"/>
                  <a:pt x="7853" y="11756"/>
                </a:cubicBezTo>
                <a:close/>
                <a:moveTo>
                  <a:pt x="12074" y="12199"/>
                </a:moveTo>
                <a:cubicBezTo>
                  <a:pt x="12284" y="12239"/>
                  <a:pt x="12488" y="12324"/>
                  <a:pt x="12676" y="12431"/>
                </a:cubicBezTo>
                <a:cubicBezTo>
                  <a:pt x="12460" y="12392"/>
                  <a:pt x="12267" y="12295"/>
                  <a:pt x="12074" y="12199"/>
                </a:cubicBezTo>
                <a:close/>
                <a:moveTo>
                  <a:pt x="11592" y="12454"/>
                </a:moveTo>
                <a:lnTo>
                  <a:pt x="11592" y="12454"/>
                </a:lnTo>
                <a:cubicBezTo>
                  <a:pt x="11677" y="12488"/>
                  <a:pt x="11768" y="12517"/>
                  <a:pt x="11853" y="12551"/>
                </a:cubicBezTo>
                <a:cubicBezTo>
                  <a:pt x="11847" y="12562"/>
                  <a:pt x="11842" y="12585"/>
                  <a:pt x="11836" y="12596"/>
                </a:cubicBezTo>
                <a:cubicBezTo>
                  <a:pt x="11756" y="12551"/>
                  <a:pt x="11671" y="12500"/>
                  <a:pt x="11592" y="12454"/>
                </a:cubicBezTo>
                <a:close/>
                <a:moveTo>
                  <a:pt x="8914" y="12857"/>
                </a:moveTo>
                <a:lnTo>
                  <a:pt x="8914" y="12857"/>
                </a:lnTo>
                <a:cubicBezTo>
                  <a:pt x="9010" y="12902"/>
                  <a:pt x="9101" y="12948"/>
                  <a:pt x="9192" y="12999"/>
                </a:cubicBezTo>
                <a:cubicBezTo>
                  <a:pt x="9186" y="13016"/>
                  <a:pt x="9175" y="13044"/>
                  <a:pt x="9169" y="13061"/>
                </a:cubicBezTo>
                <a:cubicBezTo>
                  <a:pt x="9084" y="12993"/>
                  <a:pt x="8942" y="12976"/>
                  <a:pt x="8914" y="12857"/>
                </a:cubicBezTo>
                <a:close/>
                <a:moveTo>
                  <a:pt x="11937" y="13197"/>
                </a:moveTo>
                <a:cubicBezTo>
                  <a:pt x="11981" y="13197"/>
                  <a:pt x="11992" y="13219"/>
                  <a:pt x="11972" y="13260"/>
                </a:cubicBezTo>
                <a:cubicBezTo>
                  <a:pt x="11965" y="13261"/>
                  <a:pt x="11958" y="13261"/>
                  <a:pt x="11951" y="13261"/>
                </a:cubicBezTo>
                <a:cubicBezTo>
                  <a:pt x="11906" y="13261"/>
                  <a:pt x="11896" y="13242"/>
                  <a:pt x="11921" y="13197"/>
                </a:cubicBezTo>
                <a:cubicBezTo>
                  <a:pt x="11927" y="13197"/>
                  <a:pt x="11932" y="13197"/>
                  <a:pt x="11937" y="13197"/>
                </a:cubicBezTo>
                <a:close/>
                <a:moveTo>
                  <a:pt x="8069" y="12136"/>
                </a:moveTo>
                <a:lnTo>
                  <a:pt x="8069" y="12136"/>
                </a:lnTo>
                <a:cubicBezTo>
                  <a:pt x="8171" y="12142"/>
                  <a:pt x="8222" y="12256"/>
                  <a:pt x="8324" y="12261"/>
                </a:cubicBezTo>
                <a:cubicBezTo>
                  <a:pt x="8869" y="12692"/>
                  <a:pt x="9572" y="12936"/>
                  <a:pt x="10117" y="13362"/>
                </a:cubicBezTo>
                <a:cubicBezTo>
                  <a:pt x="9856" y="13277"/>
                  <a:pt x="9646" y="13107"/>
                  <a:pt x="9408" y="12988"/>
                </a:cubicBezTo>
                <a:cubicBezTo>
                  <a:pt x="9402" y="13005"/>
                  <a:pt x="9402" y="13027"/>
                  <a:pt x="9396" y="13039"/>
                </a:cubicBezTo>
                <a:cubicBezTo>
                  <a:pt x="9385" y="13010"/>
                  <a:pt x="9373" y="12988"/>
                  <a:pt x="9362" y="12965"/>
                </a:cubicBezTo>
                <a:cubicBezTo>
                  <a:pt x="9044" y="12766"/>
                  <a:pt x="8698" y="12613"/>
                  <a:pt x="8403" y="12375"/>
                </a:cubicBezTo>
                <a:cubicBezTo>
                  <a:pt x="8398" y="12386"/>
                  <a:pt x="8386" y="12414"/>
                  <a:pt x="8381" y="12426"/>
                </a:cubicBezTo>
                <a:cubicBezTo>
                  <a:pt x="8341" y="12284"/>
                  <a:pt x="8165" y="12244"/>
                  <a:pt x="8069" y="12136"/>
                </a:cubicBezTo>
                <a:close/>
                <a:moveTo>
                  <a:pt x="15842" y="13300"/>
                </a:moveTo>
                <a:lnTo>
                  <a:pt x="15842" y="13300"/>
                </a:lnTo>
                <a:cubicBezTo>
                  <a:pt x="15830" y="13328"/>
                  <a:pt x="15808" y="13373"/>
                  <a:pt x="15791" y="13396"/>
                </a:cubicBezTo>
                <a:cubicBezTo>
                  <a:pt x="15787" y="13396"/>
                  <a:pt x="15783" y="13397"/>
                  <a:pt x="15779" y="13397"/>
                </a:cubicBezTo>
                <a:cubicBezTo>
                  <a:pt x="15732" y="13397"/>
                  <a:pt x="15685" y="13366"/>
                  <a:pt x="15643" y="13345"/>
                </a:cubicBezTo>
                <a:cubicBezTo>
                  <a:pt x="15620" y="13351"/>
                  <a:pt x="15575" y="13362"/>
                  <a:pt x="15547" y="13368"/>
                </a:cubicBezTo>
                <a:cubicBezTo>
                  <a:pt x="15577" y="13333"/>
                  <a:pt x="15612" y="13325"/>
                  <a:pt x="15649" y="13325"/>
                </a:cubicBezTo>
                <a:cubicBezTo>
                  <a:pt x="15682" y="13325"/>
                  <a:pt x="15716" y="13331"/>
                  <a:pt x="15749" y="13331"/>
                </a:cubicBezTo>
                <a:cubicBezTo>
                  <a:pt x="15781" y="13331"/>
                  <a:pt x="15813" y="13325"/>
                  <a:pt x="15842" y="13300"/>
                </a:cubicBezTo>
                <a:close/>
                <a:moveTo>
                  <a:pt x="10145" y="13322"/>
                </a:moveTo>
                <a:lnTo>
                  <a:pt x="10145" y="13322"/>
                </a:lnTo>
                <a:cubicBezTo>
                  <a:pt x="10213" y="13339"/>
                  <a:pt x="10219" y="13368"/>
                  <a:pt x="10173" y="13413"/>
                </a:cubicBezTo>
                <a:cubicBezTo>
                  <a:pt x="10111" y="13396"/>
                  <a:pt x="10100" y="13368"/>
                  <a:pt x="10145" y="13322"/>
                </a:cubicBezTo>
                <a:close/>
                <a:moveTo>
                  <a:pt x="15938" y="13345"/>
                </a:moveTo>
                <a:cubicBezTo>
                  <a:pt x="15950" y="13345"/>
                  <a:pt x="15962" y="13347"/>
                  <a:pt x="15972" y="13351"/>
                </a:cubicBezTo>
                <a:cubicBezTo>
                  <a:pt x="16000" y="13362"/>
                  <a:pt x="16069" y="13396"/>
                  <a:pt x="16040" y="13436"/>
                </a:cubicBezTo>
                <a:cubicBezTo>
                  <a:pt x="15983" y="13436"/>
                  <a:pt x="15915" y="13424"/>
                  <a:pt x="15876" y="13385"/>
                </a:cubicBezTo>
                <a:cubicBezTo>
                  <a:pt x="15880" y="13357"/>
                  <a:pt x="15909" y="13345"/>
                  <a:pt x="15938" y="13345"/>
                </a:cubicBezTo>
                <a:close/>
                <a:moveTo>
                  <a:pt x="9895" y="13044"/>
                </a:moveTo>
                <a:lnTo>
                  <a:pt x="9895" y="13044"/>
                </a:lnTo>
                <a:cubicBezTo>
                  <a:pt x="9943" y="13052"/>
                  <a:pt x="10022" y="13136"/>
                  <a:pt x="10074" y="13136"/>
                </a:cubicBezTo>
                <a:cubicBezTo>
                  <a:pt x="10096" y="13136"/>
                  <a:pt x="10114" y="13121"/>
                  <a:pt x="10122" y="13078"/>
                </a:cubicBezTo>
                <a:cubicBezTo>
                  <a:pt x="10122" y="13107"/>
                  <a:pt x="10122" y="13135"/>
                  <a:pt x="10128" y="13163"/>
                </a:cubicBezTo>
                <a:cubicBezTo>
                  <a:pt x="10304" y="13226"/>
                  <a:pt x="10480" y="13317"/>
                  <a:pt x="10610" y="13458"/>
                </a:cubicBezTo>
                <a:cubicBezTo>
                  <a:pt x="10406" y="13362"/>
                  <a:pt x="10225" y="13220"/>
                  <a:pt x="10003" y="13152"/>
                </a:cubicBezTo>
                <a:cubicBezTo>
                  <a:pt x="9952" y="13135"/>
                  <a:pt x="9924" y="13095"/>
                  <a:pt x="9895" y="13044"/>
                </a:cubicBezTo>
                <a:close/>
                <a:moveTo>
                  <a:pt x="16201" y="13398"/>
                </a:moveTo>
                <a:cubicBezTo>
                  <a:pt x="16213" y="13398"/>
                  <a:pt x="16224" y="13399"/>
                  <a:pt x="16233" y="13402"/>
                </a:cubicBezTo>
                <a:cubicBezTo>
                  <a:pt x="16272" y="13437"/>
                  <a:pt x="16212" y="13475"/>
                  <a:pt x="16163" y="13475"/>
                </a:cubicBezTo>
                <a:cubicBezTo>
                  <a:pt x="16141" y="13475"/>
                  <a:pt x="16121" y="13467"/>
                  <a:pt x="16114" y="13447"/>
                </a:cubicBezTo>
                <a:cubicBezTo>
                  <a:pt x="16123" y="13412"/>
                  <a:pt x="16164" y="13398"/>
                  <a:pt x="16201" y="13398"/>
                </a:cubicBezTo>
                <a:close/>
                <a:moveTo>
                  <a:pt x="19984" y="13430"/>
                </a:moveTo>
                <a:cubicBezTo>
                  <a:pt x="19887" y="13474"/>
                  <a:pt x="19783" y="13491"/>
                  <a:pt x="19681" y="13491"/>
                </a:cubicBezTo>
                <a:cubicBezTo>
                  <a:pt x="19651" y="13491"/>
                  <a:pt x="19621" y="13489"/>
                  <a:pt x="19592" y="13487"/>
                </a:cubicBezTo>
                <a:cubicBezTo>
                  <a:pt x="19717" y="13447"/>
                  <a:pt x="19853" y="13430"/>
                  <a:pt x="19984" y="13430"/>
                </a:cubicBezTo>
                <a:close/>
                <a:moveTo>
                  <a:pt x="12519" y="13441"/>
                </a:moveTo>
                <a:cubicBezTo>
                  <a:pt x="12567" y="13441"/>
                  <a:pt x="12620" y="13468"/>
                  <a:pt x="12636" y="13515"/>
                </a:cubicBezTo>
                <a:cubicBezTo>
                  <a:pt x="12628" y="13526"/>
                  <a:pt x="12615" y="13530"/>
                  <a:pt x="12601" y="13530"/>
                </a:cubicBezTo>
                <a:cubicBezTo>
                  <a:pt x="12552" y="13530"/>
                  <a:pt x="12484" y="13481"/>
                  <a:pt x="12505" y="13441"/>
                </a:cubicBezTo>
                <a:cubicBezTo>
                  <a:pt x="12510" y="13441"/>
                  <a:pt x="12514" y="13441"/>
                  <a:pt x="12519" y="13441"/>
                </a:cubicBezTo>
                <a:close/>
                <a:moveTo>
                  <a:pt x="10221" y="13401"/>
                </a:moveTo>
                <a:cubicBezTo>
                  <a:pt x="10317" y="13401"/>
                  <a:pt x="10399" y="13460"/>
                  <a:pt x="10486" y="13498"/>
                </a:cubicBezTo>
                <a:lnTo>
                  <a:pt x="10486" y="13504"/>
                </a:lnTo>
                <a:cubicBezTo>
                  <a:pt x="10639" y="13578"/>
                  <a:pt x="10809" y="13634"/>
                  <a:pt x="10939" y="13759"/>
                </a:cubicBezTo>
                <a:cubicBezTo>
                  <a:pt x="10678" y="13697"/>
                  <a:pt x="10440" y="13532"/>
                  <a:pt x="10208" y="13402"/>
                </a:cubicBezTo>
                <a:cubicBezTo>
                  <a:pt x="10212" y="13401"/>
                  <a:pt x="10216" y="13401"/>
                  <a:pt x="10221" y="13401"/>
                </a:cubicBezTo>
                <a:close/>
                <a:moveTo>
                  <a:pt x="15283" y="13695"/>
                </a:moveTo>
                <a:cubicBezTo>
                  <a:pt x="15316" y="13695"/>
                  <a:pt x="15346" y="13702"/>
                  <a:pt x="15376" y="13719"/>
                </a:cubicBezTo>
                <a:cubicBezTo>
                  <a:pt x="15436" y="13756"/>
                  <a:pt x="15408" y="13774"/>
                  <a:pt x="15362" y="13774"/>
                </a:cubicBezTo>
                <a:cubicBezTo>
                  <a:pt x="15309" y="13774"/>
                  <a:pt x="15233" y="13749"/>
                  <a:pt x="15252" y="13697"/>
                </a:cubicBezTo>
                <a:cubicBezTo>
                  <a:pt x="15262" y="13695"/>
                  <a:pt x="15273" y="13695"/>
                  <a:pt x="15283" y="13695"/>
                </a:cubicBezTo>
                <a:close/>
                <a:moveTo>
                  <a:pt x="16178" y="13848"/>
                </a:moveTo>
                <a:cubicBezTo>
                  <a:pt x="16183" y="13848"/>
                  <a:pt x="16188" y="13848"/>
                  <a:pt x="16193" y="13850"/>
                </a:cubicBezTo>
                <a:cubicBezTo>
                  <a:pt x="16195" y="13850"/>
                  <a:pt x="16197" y="13850"/>
                  <a:pt x="16199" y="13850"/>
                </a:cubicBezTo>
                <a:cubicBezTo>
                  <a:pt x="16255" y="13850"/>
                  <a:pt x="16236" y="13926"/>
                  <a:pt x="16190" y="13926"/>
                </a:cubicBezTo>
                <a:cubicBezTo>
                  <a:pt x="16185" y="13926"/>
                  <a:pt x="16181" y="13925"/>
                  <a:pt x="16176" y="13924"/>
                </a:cubicBezTo>
                <a:cubicBezTo>
                  <a:pt x="16109" y="13924"/>
                  <a:pt x="16127" y="13848"/>
                  <a:pt x="16178" y="13848"/>
                </a:cubicBezTo>
                <a:close/>
                <a:moveTo>
                  <a:pt x="17087" y="13970"/>
                </a:moveTo>
                <a:cubicBezTo>
                  <a:pt x="17114" y="13970"/>
                  <a:pt x="17143" y="13985"/>
                  <a:pt x="17152" y="14009"/>
                </a:cubicBezTo>
                <a:cubicBezTo>
                  <a:pt x="17150" y="14034"/>
                  <a:pt x="17125" y="14045"/>
                  <a:pt x="17100" y="14045"/>
                </a:cubicBezTo>
                <a:cubicBezTo>
                  <a:pt x="17073" y="14045"/>
                  <a:pt x="17045" y="14032"/>
                  <a:pt x="17039" y="14009"/>
                </a:cubicBezTo>
                <a:cubicBezTo>
                  <a:pt x="17041" y="13982"/>
                  <a:pt x="17063" y="13970"/>
                  <a:pt x="17087" y="13970"/>
                </a:cubicBezTo>
                <a:close/>
                <a:moveTo>
                  <a:pt x="11887" y="13890"/>
                </a:moveTo>
                <a:cubicBezTo>
                  <a:pt x="11893" y="13924"/>
                  <a:pt x="11893" y="13958"/>
                  <a:pt x="11898" y="13992"/>
                </a:cubicBezTo>
                <a:cubicBezTo>
                  <a:pt x="11944" y="14003"/>
                  <a:pt x="11995" y="14014"/>
                  <a:pt x="12040" y="14026"/>
                </a:cubicBezTo>
                <a:lnTo>
                  <a:pt x="12012" y="14071"/>
                </a:lnTo>
                <a:cubicBezTo>
                  <a:pt x="11938" y="14032"/>
                  <a:pt x="11864" y="13992"/>
                  <a:pt x="11785" y="13952"/>
                </a:cubicBezTo>
                <a:cubicBezTo>
                  <a:pt x="11819" y="13929"/>
                  <a:pt x="11853" y="13912"/>
                  <a:pt x="11887" y="13890"/>
                </a:cubicBezTo>
                <a:close/>
                <a:moveTo>
                  <a:pt x="12205" y="14020"/>
                </a:moveTo>
                <a:cubicBezTo>
                  <a:pt x="12210" y="14043"/>
                  <a:pt x="12222" y="14088"/>
                  <a:pt x="12227" y="14111"/>
                </a:cubicBezTo>
                <a:cubicBezTo>
                  <a:pt x="12256" y="14105"/>
                  <a:pt x="12324" y="14100"/>
                  <a:pt x="12352" y="14094"/>
                </a:cubicBezTo>
                <a:lnTo>
                  <a:pt x="12352" y="14094"/>
                </a:lnTo>
                <a:cubicBezTo>
                  <a:pt x="12326" y="14134"/>
                  <a:pt x="12292" y="14154"/>
                  <a:pt x="12255" y="14154"/>
                </a:cubicBezTo>
                <a:cubicBezTo>
                  <a:pt x="12229" y="14154"/>
                  <a:pt x="12202" y="14144"/>
                  <a:pt x="12176" y="14122"/>
                </a:cubicBezTo>
                <a:cubicBezTo>
                  <a:pt x="12188" y="14094"/>
                  <a:pt x="12199" y="14043"/>
                  <a:pt x="12205" y="14020"/>
                </a:cubicBezTo>
                <a:close/>
                <a:moveTo>
                  <a:pt x="14412" y="14066"/>
                </a:moveTo>
                <a:cubicBezTo>
                  <a:pt x="14559" y="14105"/>
                  <a:pt x="14707" y="14139"/>
                  <a:pt x="14854" y="14168"/>
                </a:cubicBezTo>
                <a:cubicBezTo>
                  <a:pt x="14828" y="14174"/>
                  <a:pt x="14803" y="14177"/>
                  <a:pt x="14777" y="14177"/>
                </a:cubicBezTo>
                <a:cubicBezTo>
                  <a:pt x="14651" y="14177"/>
                  <a:pt x="14528" y="14109"/>
                  <a:pt x="14400" y="14100"/>
                </a:cubicBezTo>
                <a:lnTo>
                  <a:pt x="14412" y="14066"/>
                </a:lnTo>
                <a:close/>
                <a:moveTo>
                  <a:pt x="12505" y="14117"/>
                </a:moveTo>
                <a:lnTo>
                  <a:pt x="12551" y="14219"/>
                </a:lnTo>
                <a:cubicBezTo>
                  <a:pt x="12556" y="14202"/>
                  <a:pt x="12574" y="14168"/>
                  <a:pt x="12585" y="14156"/>
                </a:cubicBezTo>
                <a:cubicBezTo>
                  <a:pt x="12593" y="14226"/>
                  <a:pt x="12621" y="14256"/>
                  <a:pt x="12648" y="14256"/>
                </a:cubicBezTo>
                <a:cubicBezTo>
                  <a:pt x="12678" y="14256"/>
                  <a:pt x="12707" y="14217"/>
                  <a:pt x="12704" y="14151"/>
                </a:cubicBezTo>
                <a:lnTo>
                  <a:pt x="12710" y="14151"/>
                </a:lnTo>
                <a:cubicBezTo>
                  <a:pt x="12727" y="14156"/>
                  <a:pt x="12761" y="14173"/>
                  <a:pt x="12778" y="14179"/>
                </a:cubicBezTo>
                <a:cubicBezTo>
                  <a:pt x="12755" y="14213"/>
                  <a:pt x="12727" y="14247"/>
                  <a:pt x="12704" y="14287"/>
                </a:cubicBezTo>
                <a:cubicBezTo>
                  <a:pt x="12761" y="14298"/>
                  <a:pt x="12800" y="14327"/>
                  <a:pt x="12823" y="14372"/>
                </a:cubicBezTo>
                <a:cubicBezTo>
                  <a:pt x="12659" y="14298"/>
                  <a:pt x="12483" y="14270"/>
                  <a:pt x="12324" y="14196"/>
                </a:cubicBezTo>
                <a:cubicBezTo>
                  <a:pt x="12343" y="14170"/>
                  <a:pt x="12368" y="14161"/>
                  <a:pt x="12395" y="14161"/>
                </a:cubicBezTo>
                <a:cubicBezTo>
                  <a:pt x="12414" y="14161"/>
                  <a:pt x="12435" y="14166"/>
                  <a:pt x="12454" y="14173"/>
                </a:cubicBezTo>
                <a:cubicBezTo>
                  <a:pt x="12471" y="14151"/>
                  <a:pt x="12488" y="14134"/>
                  <a:pt x="12505" y="14117"/>
                </a:cubicBezTo>
                <a:close/>
                <a:moveTo>
                  <a:pt x="14883" y="14179"/>
                </a:moveTo>
                <a:cubicBezTo>
                  <a:pt x="15098" y="14219"/>
                  <a:pt x="15308" y="14275"/>
                  <a:pt x="15524" y="14327"/>
                </a:cubicBezTo>
                <a:cubicBezTo>
                  <a:pt x="15757" y="14349"/>
                  <a:pt x="15983" y="14389"/>
                  <a:pt x="16210" y="14451"/>
                </a:cubicBezTo>
                <a:cubicBezTo>
                  <a:pt x="15751" y="14429"/>
                  <a:pt x="15308" y="14298"/>
                  <a:pt x="14866" y="14207"/>
                </a:cubicBezTo>
                <a:cubicBezTo>
                  <a:pt x="14871" y="14202"/>
                  <a:pt x="14877" y="14185"/>
                  <a:pt x="14883" y="14179"/>
                </a:cubicBezTo>
                <a:close/>
                <a:moveTo>
                  <a:pt x="16282" y="14447"/>
                </a:moveTo>
                <a:cubicBezTo>
                  <a:pt x="16316" y="14447"/>
                  <a:pt x="16350" y="14453"/>
                  <a:pt x="16386" y="14463"/>
                </a:cubicBezTo>
                <a:cubicBezTo>
                  <a:pt x="16466" y="14480"/>
                  <a:pt x="16540" y="14491"/>
                  <a:pt x="16619" y="14502"/>
                </a:cubicBezTo>
                <a:cubicBezTo>
                  <a:pt x="16579" y="14514"/>
                  <a:pt x="16534" y="14525"/>
                  <a:pt x="16494" y="14536"/>
                </a:cubicBezTo>
                <a:cubicBezTo>
                  <a:pt x="16483" y="14525"/>
                  <a:pt x="16460" y="14514"/>
                  <a:pt x="16449" y="14508"/>
                </a:cubicBezTo>
                <a:cubicBezTo>
                  <a:pt x="16364" y="14502"/>
                  <a:pt x="16284" y="14491"/>
                  <a:pt x="16210" y="14457"/>
                </a:cubicBezTo>
                <a:cubicBezTo>
                  <a:pt x="16234" y="14450"/>
                  <a:pt x="16258" y="14447"/>
                  <a:pt x="16282" y="14447"/>
                </a:cubicBezTo>
                <a:close/>
                <a:moveTo>
                  <a:pt x="13130" y="14423"/>
                </a:moveTo>
                <a:lnTo>
                  <a:pt x="13130" y="14423"/>
                </a:lnTo>
                <a:cubicBezTo>
                  <a:pt x="13232" y="14457"/>
                  <a:pt x="13334" y="14497"/>
                  <a:pt x="13430" y="14542"/>
                </a:cubicBezTo>
                <a:cubicBezTo>
                  <a:pt x="13356" y="14536"/>
                  <a:pt x="13277" y="14519"/>
                  <a:pt x="13203" y="14508"/>
                </a:cubicBezTo>
                <a:cubicBezTo>
                  <a:pt x="13181" y="14480"/>
                  <a:pt x="13152" y="14451"/>
                  <a:pt x="13130" y="14423"/>
                </a:cubicBezTo>
                <a:close/>
                <a:moveTo>
                  <a:pt x="16814" y="14521"/>
                </a:moveTo>
                <a:cubicBezTo>
                  <a:pt x="16866" y="14521"/>
                  <a:pt x="16917" y="14537"/>
                  <a:pt x="16969" y="14537"/>
                </a:cubicBezTo>
                <a:cubicBezTo>
                  <a:pt x="16986" y="14537"/>
                  <a:pt x="17002" y="14536"/>
                  <a:pt x="17019" y="14531"/>
                </a:cubicBezTo>
                <a:lnTo>
                  <a:pt x="17019" y="14531"/>
                </a:lnTo>
                <a:cubicBezTo>
                  <a:pt x="17098" y="14548"/>
                  <a:pt x="17176" y="14565"/>
                  <a:pt x="17254" y="14588"/>
                </a:cubicBezTo>
                <a:cubicBezTo>
                  <a:pt x="17096" y="14582"/>
                  <a:pt x="16925" y="14588"/>
                  <a:pt x="16772" y="14525"/>
                </a:cubicBezTo>
                <a:cubicBezTo>
                  <a:pt x="16786" y="14522"/>
                  <a:pt x="16800" y="14521"/>
                  <a:pt x="16814" y="14521"/>
                </a:cubicBezTo>
                <a:close/>
                <a:moveTo>
                  <a:pt x="17336" y="14568"/>
                </a:moveTo>
                <a:cubicBezTo>
                  <a:pt x="17427" y="14568"/>
                  <a:pt x="17518" y="14589"/>
                  <a:pt x="17612" y="14593"/>
                </a:cubicBezTo>
                <a:cubicBezTo>
                  <a:pt x="17782" y="14605"/>
                  <a:pt x="17958" y="14605"/>
                  <a:pt x="18128" y="14627"/>
                </a:cubicBezTo>
                <a:cubicBezTo>
                  <a:pt x="18032" y="14633"/>
                  <a:pt x="17933" y="14637"/>
                  <a:pt x="17833" y="14637"/>
                </a:cubicBezTo>
                <a:cubicBezTo>
                  <a:pt x="17635" y="14637"/>
                  <a:pt x="17434" y="14622"/>
                  <a:pt x="17249" y="14576"/>
                </a:cubicBezTo>
                <a:cubicBezTo>
                  <a:pt x="17278" y="14571"/>
                  <a:pt x="17307" y="14568"/>
                  <a:pt x="17336" y="14568"/>
                </a:cubicBezTo>
                <a:close/>
                <a:moveTo>
                  <a:pt x="18524" y="14621"/>
                </a:moveTo>
                <a:cubicBezTo>
                  <a:pt x="18579" y="14621"/>
                  <a:pt x="18636" y="14627"/>
                  <a:pt x="18690" y="14627"/>
                </a:cubicBezTo>
                <a:cubicBezTo>
                  <a:pt x="18609" y="14653"/>
                  <a:pt x="18522" y="14666"/>
                  <a:pt x="18435" y="14666"/>
                </a:cubicBezTo>
                <a:cubicBezTo>
                  <a:pt x="18407" y="14666"/>
                  <a:pt x="18378" y="14664"/>
                  <a:pt x="18349" y="14661"/>
                </a:cubicBezTo>
                <a:cubicBezTo>
                  <a:pt x="18403" y="14629"/>
                  <a:pt x="18463" y="14621"/>
                  <a:pt x="18524" y="14621"/>
                </a:cubicBezTo>
                <a:close/>
                <a:moveTo>
                  <a:pt x="18260" y="14607"/>
                </a:moveTo>
                <a:cubicBezTo>
                  <a:pt x="18282" y="14607"/>
                  <a:pt x="18302" y="14617"/>
                  <a:pt x="18310" y="14639"/>
                </a:cubicBezTo>
                <a:cubicBezTo>
                  <a:pt x="18307" y="14664"/>
                  <a:pt x="18277" y="14679"/>
                  <a:pt x="18248" y="14679"/>
                </a:cubicBezTo>
                <a:cubicBezTo>
                  <a:pt x="18225" y="14679"/>
                  <a:pt x="18204" y="14670"/>
                  <a:pt x="18196" y="14650"/>
                </a:cubicBezTo>
                <a:cubicBezTo>
                  <a:pt x="18199" y="14624"/>
                  <a:pt x="18231" y="14607"/>
                  <a:pt x="18260" y="14607"/>
                </a:cubicBezTo>
                <a:close/>
                <a:moveTo>
                  <a:pt x="10974" y="13768"/>
                </a:moveTo>
                <a:cubicBezTo>
                  <a:pt x="11046" y="13768"/>
                  <a:pt x="11113" y="13825"/>
                  <a:pt x="11183" y="13844"/>
                </a:cubicBezTo>
                <a:cubicBezTo>
                  <a:pt x="11887" y="14134"/>
                  <a:pt x="12602" y="14400"/>
                  <a:pt x="13322" y="14644"/>
                </a:cubicBezTo>
                <a:cubicBezTo>
                  <a:pt x="13493" y="14707"/>
                  <a:pt x="13674" y="14724"/>
                  <a:pt x="13839" y="14803"/>
                </a:cubicBezTo>
                <a:cubicBezTo>
                  <a:pt x="13584" y="14793"/>
                  <a:pt x="13334" y="14648"/>
                  <a:pt x="13089" y="14648"/>
                </a:cubicBezTo>
                <a:cubicBezTo>
                  <a:pt x="13072" y="14648"/>
                  <a:pt x="13056" y="14648"/>
                  <a:pt x="13039" y="14650"/>
                </a:cubicBezTo>
                <a:cubicBezTo>
                  <a:pt x="13044" y="14639"/>
                  <a:pt x="13050" y="14610"/>
                  <a:pt x="13056" y="14593"/>
                </a:cubicBezTo>
                <a:cubicBezTo>
                  <a:pt x="12471" y="14429"/>
                  <a:pt x="11915" y="14190"/>
                  <a:pt x="11359" y="13958"/>
                </a:cubicBezTo>
                <a:cubicBezTo>
                  <a:pt x="11354" y="13969"/>
                  <a:pt x="11348" y="13986"/>
                  <a:pt x="11348" y="13992"/>
                </a:cubicBezTo>
                <a:cubicBezTo>
                  <a:pt x="11240" y="13867"/>
                  <a:pt x="11070" y="13850"/>
                  <a:pt x="10928" y="13776"/>
                </a:cubicBezTo>
                <a:cubicBezTo>
                  <a:pt x="10944" y="13770"/>
                  <a:pt x="10959" y="13768"/>
                  <a:pt x="10974" y="13768"/>
                </a:cubicBezTo>
                <a:close/>
                <a:moveTo>
                  <a:pt x="14409" y="14759"/>
                </a:moveTo>
                <a:cubicBezTo>
                  <a:pt x="14419" y="14759"/>
                  <a:pt x="14431" y="14763"/>
                  <a:pt x="14446" y="14769"/>
                </a:cubicBezTo>
                <a:cubicBezTo>
                  <a:pt x="14450" y="14807"/>
                  <a:pt x="14438" y="14827"/>
                  <a:pt x="14408" y="14827"/>
                </a:cubicBezTo>
                <a:cubicBezTo>
                  <a:pt x="14398" y="14827"/>
                  <a:pt x="14386" y="14824"/>
                  <a:pt x="14372" y="14820"/>
                </a:cubicBezTo>
                <a:cubicBezTo>
                  <a:pt x="14372" y="14780"/>
                  <a:pt x="14384" y="14759"/>
                  <a:pt x="14409" y="14759"/>
                </a:cubicBezTo>
                <a:close/>
                <a:moveTo>
                  <a:pt x="13906" y="14786"/>
                </a:moveTo>
                <a:cubicBezTo>
                  <a:pt x="13948" y="14786"/>
                  <a:pt x="13992" y="14845"/>
                  <a:pt x="13930" y="14860"/>
                </a:cubicBezTo>
                <a:cubicBezTo>
                  <a:pt x="13924" y="14863"/>
                  <a:pt x="13917" y="14864"/>
                  <a:pt x="13911" y="14864"/>
                </a:cubicBezTo>
                <a:cubicBezTo>
                  <a:pt x="13869" y="14864"/>
                  <a:pt x="13825" y="14807"/>
                  <a:pt x="13884" y="14792"/>
                </a:cubicBezTo>
                <a:cubicBezTo>
                  <a:pt x="13891" y="14788"/>
                  <a:pt x="13898" y="14786"/>
                  <a:pt x="13906" y="14786"/>
                </a:cubicBezTo>
                <a:close/>
                <a:moveTo>
                  <a:pt x="14564" y="14790"/>
                </a:moveTo>
                <a:cubicBezTo>
                  <a:pt x="14571" y="14790"/>
                  <a:pt x="14579" y="14792"/>
                  <a:pt x="14588" y="14797"/>
                </a:cubicBezTo>
                <a:cubicBezTo>
                  <a:pt x="14630" y="14816"/>
                  <a:pt x="14606" y="14879"/>
                  <a:pt x="14566" y="14879"/>
                </a:cubicBezTo>
                <a:cubicBezTo>
                  <a:pt x="14559" y="14879"/>
                  <a:pt x="14551" y="14877"/>
                  <a:pt x="14542" y="14871"/>
                </a:cubicBezTo>
                <a:cubicBezTo>
                  <a:pt x="14500" y="14852"/>
                  <a:pt x="14524" y="14790"/>
                  <a:pt x="14564" y="14790"/>
                </a:cubicBezTo>
                <a:close/>
                <a:moveTo>
                  <a:pt x="14765" y="14836"/>
                </a:moveTo>
                <a:cubicBezTo>
                  <a:pt x="14854" y="14836"/>
                  <a:pt x="14946" y="14856"/>
                  <a:pt x="15036" y="14860"/>
                </a:cubicBezTo>
                <a:cubicBezTo>
                  <a:pt x="15030" y="14894"/>
                  <a:pt x="15019" y="14934"/>
                  <a:pt x="15013" y="14968"/>
                </a:cubicBezTo>
                <a:cubicBezTo>
                  <a:pt x="14871" y="14951"/>
                  <a:pt x="14730" y="14917"/>
                  <a:pt x="14599" y="14871"/>
                </a:cubicBezTo>
                <a:cubicBezTo>
                  <a:pt x="14652" y="14845"/>
                  <a:pt x="14708" y="14836"/>
                  <a:pt x="14765" y="14836"/>
                </a:cubicBezTo>
                <a:close/>
                <a:moveTo>
                  <a:pt x="15149" y="14900"/>
                </a:moveTo>
                <a:cubicBezTo>
                  <a:pt x="15202" y="14942"/>
                  <a:pt x="15156" y="14974"/>
                  <a:pt x="15115" y="14974"/>
                </a:cubicBezTo>
                <a:cubicBezTo>
                  <a:pt x="15085" y="14974"/>
                  <a:pt x="15059" y="14957"/>
                  <a:pt x="15076" y="14917"/>
                </a:cubicBezTo>
                <a:cubicBezTo>
                  <a:pt x="15093" y="14911"/>
                  <a:pt x="15132" y="14905"/>
                  <a:pt x="15149" y="14900"/>
                </a:cubicBezTo>
                <a:close/>
                <a:moveTo>
                  <a:pt x="15410" y="14956"/>
                </a:moveTo>
                <a:cubicBezTo>
                  <a:pt x="15467" y="14973"/>
                  <a:pt x="15473" y="14996"/>
                  <a:pt x="15433" y="15036"/>
                </a:cubicBezTo>
                <a:cubicBezTo>
                  <a:pt x="15382" y="15024"/>
                  <a:pt x="15371" y="14996"/>
                  <a:pt x="15410" y="14956"/>
                </a:cubicBezTo>
                <a:close/>
                <a:moveTo>
                  <a:pt x="15620" y="15002"/>
                </a:moveTo>
                <a:lnTo>
                  <a:pt x="15620" y="15002"/>
                </a:lnTo>
                <a:cubicBezTo>
                  <a:pt x="15688" y="15013"/>
                  <a:pt x="15694" y="15041"/>
                  <a:pt x="15649" y="15087"/>
                </a:cubicBezTo>
                <a:cubicBezTo>
                  <a:pt x="15575" y="15070"/>
                  <a:pt x="15569" y="15041"/>
                  <a:pt x="15620" y="15002"/>
                </a:cubicBezTo>
                <a:close/>
                <a:moveTo>
                  <a:pt x="13901" y="14956"/>
                </a:moveTo>
                <a:lnTo>
                  <a:pt x="13833" y="15070"/>
                </a:lnTo>
                <a:cubicBezTo>
                  <a:pt x="13884" y="15081"/>
                  <a:pt x="13935" y="15093"/>
                  <a:pt x="13986" y="15104"/>
                </a:cubicBezTo>
                <a:cubicBezTo>
                  <a:pt x="13969" y="15121"/>
                  <a:pt x="13924" y="15166"/>
                  <a:pt x="13907" y="15183"/>
                </a:cubicBezTo>
                <a:cubicBezTo>
                  <a:pt x="13850" y="15183"/>
                  <a:pt x="13805" y="15161"/>
                  <a:pt x="13776" y="15115"/>
                </a:cubicBezTo>
                <a:cubicBezTo>
                  <a:pt x="13788" y="15047"/>
                  <a:pt x="13850" y="15002"/>
                  <a:pt x="13901" y="14956"/>
                </a:cubicBezTo>
                <a:close/>
                <a:moveTo>
                  <a:pt x="14038" y="15118"/>
                </a:moveTo>
                <a:cubicBezTo>
                  <a:pt x="14046" y="15118"/>
                  <a:pt x="14056" y="15119"/>
                  <a:pt x="14066" y="15121"/>
                </a:cubicBezTo>
                <a:cubicBezTo>
                  <a:pt x="14185" y="15149"/>
                  <a:pt x="14304" y="15189"/>
                  <a:pt x="14423" y="15206"/>
                </a:cubicBezTo>
                <a:cubicBezTo>
                  <a:pt x="14400" y="15246"/>
                  <a:pt x="14344" y="15240"/>
                  <a:pt x="14304" y="15257"/>
                </a:cubicBezTo>
                <a:cubicBezTo>
                  <a:pt x="14298" y="15268"/>
                  <a:pt x="14293" y="15285"/>
                  <a:pt x="14287" y="15297"/>
                </a:cubicBezTo>
                <a:cubicBezTo>
                  <a:pt x="14191" y="15234"/>
                  <a:pt x="14049" y="15234"/>
                  <a:pt x="13964" y="15178"/>
                </a:cubicBezTo>
                <a:cubicBezTo>
                  <a:pt x="13977" y="15137"/>
                  <a:pt x="14002" y="15118"/>
                  <a:pt x="14038" y="15118"/>
                </a:cubicBezTo>
                <a:close/>
                <a:moveTo>
                  <a:pt x="17595" y="15245"/>
                </a:moveTo>
                <a:cubicBezTo>
                  <a:pt x="17607" y="15245"/>
                  <a:pt x="17619" y="15249"/>
                  <a:pt x="17629" y="15257"/>
                </a:cubicBezTo>
                <a:cubicBezTo>
                  <a:pt x="17629" y="15295"/>
                  <a:pt x="17585" y="15326"/>
                  <a:pt x="17549" y="15326"/>
                </a:cubicBezTo>
                <a:cubicBezTo>
                  <a:pt x="17536" y="15326"/>
                  <a:pt x="17524" y="15323"/>
                  <a:pt x="17515" y="15314"/>
                </a:cubicBezTo>
                <a:cubicBezTo>
                  <a:pt x="17515" y="15279"/>
                  <a:pt x="17558" y="15245"/>
                  <a:pt x="17595" y="15245"/>
                </a:cubicBezTo>
                <a:close/>
                <a:moveTo>
                  <a:pt x="14382" y="15282"/>
                </a:moveTo>
                <a:cubicBezTo>
                  <a:pt x="14403" y="15282"/>
                  <a:pt x="14422" y="15294"/>
                  <a:pt x="14417" y="15325"/>
                </a:cubicBezTo>
                <a:cubicBezTo>
                  <a:pt x="14400" y="15331"/>
                  <a:pt x="14361" y="15342"/>
                  <a:pt x="14344" y="15348"/>
                </a:cubicBezTo>
                <a:cubicBezTo>
                  <a:pt x="14309" y="15313"/>
                  <a:pt x="14349" y="15282"/>
                  <a:pt x="14382" y="15282"/>
                </a:cubicBezTo>
                <a:close/>
                <a:moveTo>
                  <a:pt x="17708" y="15280"/>
                </a:moveTo>
                <a:cubicBezTo>
                  <a:pt x="17742" y="15325"/>
                  <a:pt x="17725" y="15348"/>
                  <a:pt x="17663" y="15348"/>
                </a:cubicBezTo>
                <a:cubicBezTo>
                  <a:pt x="17635" y="15302"/>
                  <a:pt x="17652" y="15280"/>
                  <a:pt x="17708" y="15280"/>
                </a:cubicBezTo>
                <a:close/>
                <a:moveTo>
                  <a:pt x="13860" y="15379"/>
                </a:moveTo>
                <a:cubicBezTo>
                  <a:pt x="13859" y="15380"/>
                  <a:pt x="13857" y="15381"/>
                  <a:pt x="13856" y="15382"/>
                </a:cubicBezTo>
                <a:cubicBezTo>
                  <a:pt x="13857" y="15381"/>
                  <a:pt x="13859" y="15380"/>
                  <a:pt x="13860" y="15379"/>
                </a:cubicBezTo>
                <a:close/>
                <a:moveTo>
                  <a:pt x="20108" y="15093"/>
                </a:moveTo>
                <a:lnTo>
                  <a:pt x="20108" y="15093"/>
                </a:lnTo>
                <a:cubicBezTo>
                  <a:pt x="20074" y="15144"/>
                  <a:pt x="20040" y="15195"/>
                  <a:pt x="20006" y="15246"/>
                </a:cubicBezTo>
                <a:cubicBezTo>
                  <a:pt x="19648" y="15289"/>
                  <a:pt x="19290" y="15388"/>
                  <a:pt x="18929" y="15388"/>
                </a:cubicBezTo>
                <a:cubicBezTo>
                  <a:pt x="18861" y="15388"/>
                  <a:pt x="18792" y="15384"/>
                  <a:pt x="18724" y="15376"/>
                </a:cubicBezTo>
                <a:cubicBezTo>
                  <a:pt x="18798" y="15342"/>
                  <a:pt x="18871" y="15302"/>
                  <a:pt x="18928" y="15240"/>
                </a:cubicBezTo>
                <a:cubicBezTo>
                  <a:pt x="18934" y="15257"/>
                  <a:pt x="18945" y="15297"/>
                  <a:pt x="18945" y="15314"/>
                </a:cubicBezTo>
                <a:lnTo>
                  <a:pt x="19002" y="15280"/>
                </a:lnTo>
                <a:cubicBezTo>
                  <a:pt x="19034" y="15293"/>
                  <a:pt x="19068" y="15300"/>
                  <a:pt x="19102" y="15300"/>
                </a:cubicBezTo>
                <a:cubicBezTo>
                  <a:pt x="19139" y="15300"/>
                  <a:pt x="19176" y="15292"/>
                  <a:pt x="19212" y="15274"/>
                </a:cubicBezTo>
                <a:cubicBezTo>
                  <a:pt x="19246" y="15280"/>
                  <a:pt x="19280" y="15283"/>
                  <a:pt x="19314" y="15283"/>
                </a:cubicBezTo>
                <a:cubicBezTo>
                  <a:pt x="19471" y="15283"/>
                  <a:pt x="19624" y="15225"/>
                  <a:pt x="19774" y="15183"/>
                </a:cubicBezTo>
                <a:cubicBezTo>
                  <a:pt x="19757" y="15166"/>
                  <a:pt x="19723" y="15127"/>
                  <a:pt x="19711" y="15110"/>
                </a:cubicBezTo>
                <a:cubicBezTo>
                  <a:pt x="19745" y="15110"/>
                  <a:pt x="19779" y="15115"/>
                  <a:pt x="19819" y="15115"/>
                </a:cubicBezTo>
                <a:cubicBezTo>
                  <a:pt x="19842" y="15144"/>
                  <a:pt x="19859" y="15189"/>
                  <a:pt x="19898" y="15206"/>
                </a:cubicBezTo>
                <a:cubicBezTo>
                  <a:pt x="19972" y="15172"/>
                  <a:pt x="20040" y="15132"/>
                  <a:pt x="20108" y="15093"/>
                </a:cubicBezTo>
                <a:close/>
                <a:moveTo>
                  <a:pt x="15274" y="14888"/>
                </a:moveTo>
                <a:cubicBezTo>
                  <a:pt x="15297" y="14917"/>
                  <a:pt x="15325" y="14951"/>
                  <a:pt x="15348" y="14979"/>
                </a:cubicBezTo>
                <a:cubicBezTo>
                  <a:pt x="15314" y="15019"/>
                  <a:pt x="15314" y="15064"/>
                  <a:pt x="15342" y="15110"/>
                </a:cubicBezTo>
                <a:cubicBezTo>
                  <a:pt x="15490" y="15183"/>
                  <a:pt x="15671" y="15155"/>
                  <a:pt x="15836" y="15200"/>
                </a:cubicBezTo>
                <a:cubicBezTo>
                  <a:pt x="15896" y="15212"/>
                  <a:pt x="15963" y="15233"/>
                  <a:pt x="16027" y="15233"/>
                </a:cubicBezTo>
                <a:cubicBezTo>
                  <a:pt x="16059" y="15233"/>
                  <a:pt x="16091" y="15227"/>
                  <a:pt x="16120" y="15212"/>
                </a:cubicBezTo>
                <a:cubicBezTo>
                  <a:pt x="16075" y="15175"/>
                  <a:pt x="16015" y="15147"/>
                  <a:pt x="15955" y="15147"/>
                </a:cubicBezTo>
                <a:cubicBezTo>
                  <a:pt x="15932" y="15147"/>
                  <a:pt x="15909" y="15151"/>
                  <a:pt x="15887" y="15161"/>
                </a:cubicBezTo>
                <a:cubicBezTo>
                  <a:pt x="15819" y="15121"/>
                  <a:pt x="15660" y="15155"/>
                  <a:pt x="15688" y="15047"/>
                </a:cubicBezTo>
                <a:lnTo>
                  <a:pt x="15688" y="15047"/>
                </a:lnTo>
                <a:cubicBezTo>
                  <a:pt x="15700" y="15049"/>
                  <a:pt x="15711" y="15051"/>
                  <a:pt x="15722" y="15051"/>
                </a:cubicBezTo>
                <a:cubicBezTo>
                  <a:pt x="15765" y="15051"/>
                  <a:pt x="15803" y="15032"/>
                  <a:pt x="15830" y="14996"/>
                </a:cubicBezTo>
                <a:cubicBezTo>
                  <a:pt x="15836" y="15019"/>
                  <a:pt x="15842" y="15058"/>
                  <a:pt x="15842" y="15081"/>
                </a:cubicBezTo>
                <a:cubicBezTo>
                  <a:pt x="15870" y="15070"/>
                  <a:pt x="15915" y="15041"/>
                  <a:pt x="15938" y="15030"/>
                </a:cubicBezTo>
                <a:cubicBezTo>
                  <a:pt x="15983" y="15030"/>
                  <a:pt x="16029" y="15036"/>
                  <a:pt x="16069" y="15041"/>
                </a:cubicBezTo>
                <a:cubicBezTo>
                  <a:pt x="16057" y="15064"/>
                  <a:pt x="16029" y="15115"/>
                  <a:pt x="16018" y="15138"/>
                </a:cubicBezTo>
                <a:cubicBezTo>
                  <a:pt x="16069" y="15110"/>
                  <a:pt x="16114" y="15075"/>
                  <a:pt x="16165" y="15047"/>
                </a:cubicBezTo>
                <a:lnTo>
                  <a:pt x="16165" y="15047"/>
                </a:lnTo>
                <a:cubicBezTo>
                  <a:pt x="16159" y="15064"/>
                  <a:pt x="16159" y="15098"/>
                  <a:pt x="16159" y="15121"/>
                </a:cubicBezTo>
                <a:cubicBezTo>
                  <a:pt x="16301" y="15127"/>
                  <a:pt x="16443" y="15149"/>
                  <a:pt x="16591" y="15166"/>
                </a:cubicBezTo>
                <a:cubicBezTo>
                  <a:pt x="16611" y="15153"/>
                  <a:pt x="16632" y="15148"/>
                  <a:pt x="16653" y="15148"/>
                </a:cubicBezTo>
                <a:cubicBezTo>
                  <a:pt x="16722" y="15148"/>
                  <a:pt x="16790" y="15208"/>
                  <a:pt x="16852" y="15234"/>
                </a:cubicBezTo>
                <a:cubicBezTo>
                  <a:pt x="16795" y="15258"/>
                  <a:pt x="16737" y="15267"/>
                  <a:pt x="16677" y="15267"/>
                </a:cubicBezTo>
                <a:cubicBezTo>
                  <a:pt x="16523" y="15267"/>
                  <a:pt x="16362" y="15207"/>
                  <a:pt x="16210" y="15195"/>
                </a:cubicBezTo>
                <a:cubicBezTo>
                  <a:pt x="16203" y="15189"/>
                  <a:pt x="16195" y="15187"/>
                  <a:pt x="16188" y="15187"/>
                </a:cubicBezTo>
                <a:cubicBezTo>
                  <a:pt x="16144" y="15187"/>
                  <a:pt x="16125" y="15283"/>
                  <a:pt x="16174" y="15283"/>
                </a:cubicBezTo>
                <a:cubicBezTo>
                  <a:pt x="16182" y="15283"/>
                  <a:pt x="16192" y="15281"/>
                  <a:pt x="16205" y="15274"/>
                </a:cubicBezTo>
                <a:cubicBezTo>
                  <a:pt x="16574" y="15319"/>
                  <a:pt x="16937" y="15382"/>
                  <a:pt x="17305" y="15416"/>
                </a:cubicBezTo>
                <a:cubicBezTo>
                  <a:pt x="17436" y="15427"/>
                  <a:pt x="17572" y="15433"/>
                  <a:pt x="17703" y="15461"/>
                </a:cubicBezTo>
                <a:cubicBezTo>
                  <a:pt x="17648" y="15472"/>
                  <a:pt x="17595" y="15477"/>
                  <a:pt x="17542" y="15477"/>
                </a:cubicBezTo>
                <a:cubicBezTo>
                  <a:pt x="17378" y="15477"/>
                  <a:pt x="17219" y="15436"/>
                  <a:pt x="17056" y="15427"/>
                </a:cubicBezTo>
                <a:cubicBezTo>
                  <a:pt x="17050" y="15439"/>
                  <a:pt x="17039" y="15467"/>
                  <a:pt x="17033" y="15478"/>
                </a:cubicBezTo>
                <a:lnTo>
                  <a:pt x="17022" y="15393"/>
                </a:lnTo>
                <a:cubicBezTo>
                  <a:pt x="16993" y="15405"/>
                  <a:pt x="16931" y="15422"/>
                  <a:pt x="16903" y="15433"/>
                </a:cubicBezTo>
                <a:cubicBezTo>
                  <a:pt x="16880" y="15427"/>
                  <a:pt x="16840" y="15410"/>
                  <a:pt x="16818" y="15399"/>
                </a:cubicBezTo>
                <a:cubicBezTo>
                  <a:pt x="16800" y="15410"/>
                  <a:pt x="16761" y="15433"/>
                  <a:pt x="16744" y="15444"/>
                </a:cubicBezTo>
                <a:cubicBezTo>
                  <a:pt x="16732" y="15427"/>
                  <a:pt x="16710" y="15405"/>
                  <a:pt x="16698" y="15393"/>
                </a:cubicBezTo>
                <a:cubicBezTo>
                  <a:pt x="16097" y="15371"/>
                  <a:pt x="15518" y="15178"/>
                  <a:pt x="14922" y="15121"/>
                </a:cubicBezTo>
                <a:cubicBezTo>
                  <a:pt x="14667" y="14990"/>
                  <a:pt x="14361" y="15013"/>
                  <a:pt x="14100" y="14888"/>
                </a:cubicBezTo>
                <a:lnTo>
                  <a:pt x="14100" y="14888"/>
                </a:lnTo>
                <a:cubicBezTo>
                  <a:pt x="14423" y="14917"/>
                  <a:pt x="14747" y="15002"/>
                  <a:pt x="15070" y="15064"/>
                </a:cubicBezTo>
                <a:cubicBezTo>
                  <a:pt x="15113" y="15068"/>
                  <a:pt x="15165" y="15097"/>
                  <a:pt x="15211" y="15097"/>
                </a:cubicBezTo>
                <a:cubicBezTo>
                  <a:pt x="15232" y="15097"/>
                  <a:pt x="15251" y="15091"/>
                  <a:pt x="15269" y="15075"/>
                </a:cubicBezTo>
                <a:cubicBezTo>
                  <a:pt x="15252" y="15058"/>
                  <a:pt x="15218" y="15019"/>
                  <a:pt x="15200" y="14996"/>
                </a:cubicBezTo>
                <a:lnTo>
                  <a:pt x="15274" y="14888"/>
                </a:lnTo>
                <a:close/>
                <a:moveTo>
                  <a:pt x="573" y="0"/>
                </a:moveTo>
                <a:cubicBezTo>
                  <a:pt x="545" y="57"/>
                  <a:pt x="488" y="159"/>
                  <a:pt x="454" y="210"/>
                </a:cubicBezTo>
                <a:cubicBezTo>
                  <a:pt x="483" y="210"/>
                  <a:pt x="545" y="204"/>
                  <a:pt x="573" y="204"/>
                </a:cubicBezTo>
                <a:cubicBezTo>
                  <a:pt x="613" y="284"/>
                  <a:pt x="676" y="352"/>
                  <a:pt x="693" y="443"/>
                </a:cubicBezTo>
                <a:cubicBezTo>
                  <a:pt x="670" y="465"/>
                  <a:pt x="641" y="482"/>
                  <a:pt x="619" y="505"/>
                </a:cubicBezTo>
                <a:cubicBezTo>
                  <a:pt x="661" y="636"/>
                  <a:pt x="751" y="757"/>
                  <a:pt x="747" y="896"/>
                </a:cubicBezTo>
                <a:lnTo>
                  <a:pt x="747" y="896"/>
                </a:lnTo>
                <a:cubicBezTo>
                  <a:pt x="746" y="894"/>
                  <a:pt x="745" y="893"/>
                  <a:pt x="744" y="891"/>
                </a:cubicBezTo>
                <a:lnTo>
                  <a:pt x="744" y="891"/>
                </a:lnTo>
                <a:cubicBezTo>
                  <a:pt x="741" y="903"/>
                  <a:pt x="740" y="915"/>
                  <a:pt x="740" y="926"/>
                </a:cubicBezTo>
                <a:lnTo>
                  <a:pt x="740" y="926"/>
                </a:lnTo>
                <a:cubicBezTo>
                  <a:pt x="618" y="762"/>
                  <a:pt x="572" y="560"/>
                  <a:pt x="471" y="392"/>
                </a:cubicBezTo>
                <a:cubicBezTo>
                  <a:pt x="466" y="426"/>
                  <a:pt x="460" y="488"/>
                  <a:pt x="454" y="517"/>
                </a:cubicBezTo>
                <a:cubicBezTo>
                  <a:pt x="443" y="488"/>
                  <a:pt x="426" y="431"/>
                  <a:pt x="420" y="403"/>
                </a:cubicBezTo>
                <a:lnTo>
                  <a:pt x="295" y="392"/>
                </a:lnTo>
                <a:lnTo>
                  <a:pt x="295" y="392"/>
                </a:lnTo>
                <a:cubicBezTo>
                  <a:pt x="312" y="585"/>
                  <a:pt x="329" y="783"/>
                  <a:pt x="409" y="965"/>
                </a:cubicBezTo>
                <a:cubicBezTo>
                  <a:pt x="398" y="982"/>
                  <a:pt x="375" y="1016"/>
                  <a:pt x="363" y="1033"/>
                </a:cubicBezTo>
                <a:cubicBezTo>
                  <a:pt x="341" y="1039"/>
                  <a:pt x="295" y="1050"/>
                  <a:pt x="273" y="1056"/>
                </a:cubicBezTo>
                <a:cubicBezTo>
                  <a:pt x="267" y="1010"/>
                  <a:pt x="261" y="970"/>
                  <a:pt x="256" y="925"/>
                </a:cubicBezTo>
                <a:lnTo>
                  <a:pt x="256" y="925"/>
                </a:lnTo>
                <a:cubicBezTo>
                  <a:pt x="273" y="942"/>
                  <a:pt x="307" y="976"/>
                  <a:pt x="324" y="993"/>
                </a:cubicBezTo>
                <a:cubicBezTo>
                  <a:pt x="420" y="942"/>
                  <a:pt x="324" y="857"/>
                  <a:pt x="290" y="795"/>
                </a:cubicBezTo>
                <a:lnTo>
                  <a:pt x="210" y="829"/>
                </a:lnTo>
                <a:cubicBezTo>
                  <a:pt x="193" y="732"/>
                  <a:pt x="176" y="624"/>
                  <a:pt x="63" y="585"/>
                </a:cubicBezTo>
                <a:lnTo>
                  <a:pt x="0" y="726"/>
                </a:lnTo>
                <a:cubicBezTo>
                  <a:pt x="108" y="812"/>
                  <a:pt x="114" y="965"/>
                  <a:pt x="68" y="1084"/>
                </a:cubicBezTo>
                <a:cubicBezTo>
                  <a:pt x="108" y="1118"/>
                  <a:pt x="108" y="1163"/>
                  <a:pt x="97" y="1214"/>
                </a:cubicBezTo>
                <a:cubicBezTo>
                  <a:pt x="119" y="1209"/>
                  <a:pt x="154" y="1203"/>
                  <a:pt x="176" y="1197"/>
                </a:cubicBezTo>
                <a:lnTo>
                  <a:pt x="176" y="1197"/>
                </a:lnTo>
                <a:cubicBezTo>
                  <a:pt x="142" y="1248"/>
                  <a:pt x="114" y="1300"/>
                  <a:pt x="85" y="1351"/>
                </a:cubicBezTo>
                <a:cubicBezTo>
                  <a:pt x="97" y="1402"/>
                  <a:pt x="119" y="1453"/>
                  <a:pt x="142" y="1498"/>
                </a:cubicBezTo>
                <a:cubicBezTo>
                  <a:pt x="165" y="1504"/>
                  <a:pt x="205" y="1515"/>
                  <a:pt x="227" y="1521"/>
                </a:cubicBezTo>
                <a:lnTo>
                  <a:pt x="159" y="1612"/>
                </a:lnTo>
                <a:cubicBezTo>
                  <a:pt x="182" y="1617"/>
                  <a:pt x="233" y="1629"/>
                  <a:pt x="261" y="1634"/>
                </a:cubicBezTo>
                <a:cubicBezTo>
                  <a:pt x="239" y="1663"/>
                  <a:pt x="205" y="1719"/>
                  <a:pt x="182" y="1748"/>
                </a:cubicBezTo>
                <a:cubicBezTo>
                  <a:pt x="216" y="1861"/>
                  <a:pt x="261" y="1975"/>
                  <a:pt x="369" y="2031"/>
                </a:cubicBezTo>
                <a:cubicBezTo>
                  <a:pt x="351" y="2041"/>
                  <a:pt x="332" y="2045"/>
                  <a:pt x="311" y="2045"/>
                </a:cubicBezTo>
                <a:cubicBezTo>
                  <a:pt x="275" y="2045"/>
                  <a:pt x="236" y="2033"/>
                  <a:pt x="199" y="2026"/>
                </a:cubicBezTo>
                <a:cubicBezTo>
                  <a:pt x="193" y="2048"/>
                  <a:pt x="176" y="2088"/>
                  <a:pt x="171" y="2111"/>
                </a:cubicBezTo>
                <a:cubicBezTo>
                  <a:pt x="142" y="2054"/>
                  <a:pt x="114" y="2003"/>
                  <a:pt x="85" y="1946"/>
                </a:cubicBezTo>
                <a:lnTo>
                  <a:pt x="85" y="1946"/>
                </a:lnTo>
                <a:cubicBezTo>
                  <a:pt x="119" y="2196"/>
                  <a:pt x="216" y="2429"/>
                  <a:pt x="267" y="2673"/>
                </a:cubicBezTo>
                <a:cubicBezTo>
                  <a:pt x="244" y="2695"/>
                  <a:pt x="222" y="2712"/>
                  <a:pt x="205" y="2735"/>
                </a:cubicBezTo>
                <a:cubicBezTo>
                  <a:pt x="239" y="2769"/>
                  <a:pt x="278" y="2803"/>
                  <a:pt x="318" y="2843"/>
                </a:cubicBezTo>
                <a:cubicBezTo>
                  <a:pt x="301" y="2877"/>
                  <a:pt x="290" y="2911"/>
                  <a:pt x="278" y="2951"/>
                </a:cubicBezTo>
                <a:cubicBezTo>
                  <a:pt x="312" y="2973"/>
                  <a:pt x="346" y="2996"/>
                  <a:pt x="380" y="3024"/>
                </a:cubicBezTo>
                <a:cubicBezTo>
                  <a:pt x="358" y="3036"/>
                  <a:pt x="301" y="3064"/>
                  <a:pt x="273" y="3075"/>
                </a:cubicBezTo>
                <a:cubicBezTo>
                  <a:pt x="318" y="3070"/>
                  <a:pt x="363" y="3064"/>
                  <a:pt x="409" y="3058"/>
                </a:cubicBezTo>
                <a:lnTo>
                  <a:pt x="409" y="3058"/>
                </a:lnTo>
                <a:cubicBezTo>
                  <a:pt x="437" y="3138"/>
                  <a:pt x="426" y="3223"/>
                  <a:pt x="398" y="3302"/>
                </a:cubicBezTo>
                <a:cubicBezTo>
                  <a:pt x="443" y="3314"/>
                  <a:pt x="494" y="3325"/>
                  <a:pt x="528" y="3370"/>
                </a:cubicBezTo>
                <a:cubicBezTo>
                  <a:pt x="511" y="3410"/>
                  <a:pt x="483" y="3444"/>
                  <a:pt x="460" y="3484"/>
                </a:cubicBezTo>
                <a:cubicBezTo>
                  <a:pt x="539" y="3677"/>
                  <a:pt x="590" y="3881"/>
                  <a:pt x="721" y="4046"/>
                </a:cubicBezTo>
                <a:cubicBezTo>
                  <a:pt x="715" y="4119"/>
                  <a:pt x="721" y="4193"/>
                  <a:pt x="693" y="4267"/>
                </a:cubicBezTo>
                <a:cubicBezTo>
                  <a:pt x="590" y="4176"/>
                  <a:pt x="573" y="4046"/>
                  <a:pt x="568" y="3915"/>
                </a:cubicBezTo>
                <a:cubicBezTo>
                  <a:pt x="551" y="3904"/>
                  <a:pt x="517" y="3881"/>
                  <a:pt x="500" y="3875"/>
                </a:cubicBezTo>
                <a:cubicBezTo>
                  <a:pt x="505" y="3677"/>
                  <a:pt x="352" y="3546"/>
                  <a:pt x="341" y="3353"/>
                </a:cubicBezTo>
                <a:cubicBezTo>
                  <a:pt x="290" y="3297"/>
                  <a:pt x="239" y="3240"/>
                  <a:pt x="176" y="3200"/>
                </a:cubicBezTo>
                <a:lnTo>
                  <a:pt x="176" y="3200"/>
                </a:lnTo>
                <a:cubicBezTo>
                  <a:pt x="205" y="3240"/>
                  <a:pt x="233" y="3280"/>
                  <a:pt x="267" y="3319"/>
                </a:cubicBezTo>
                <a:cubicBezTo>
                  <a:pt x="284" y="3694"/>
                  <a:pt x="534" y="4017"/>
                  <a:pt x="619" y="4375"/>
                </a:cubicBezTo>
                <a:cubicBezTo>
                  <a:pt x="670" y="4290"/>
                  <a:pt x="732" y="4216"/>
                  <a:pt x="817" y="4165"/>
                </a:cubicBezTo>
                <a:cubicBezTo>
                  <a:pt x="846" y="4216"/>
                  <a:pt x="880" y="4267"/>
                  <a:pt x="908" y="4318"/>
                </a:cubicBezTo>
                <a:lnTo>
                  <a:pt x="834" y="4397"/>
                </a:lnTo>
                <a:cubicBezTo>
                  <a:pt x="840" y="4403"/>
                  <a:pt x="863" y="4426"/>
                  <a:pt x="874" y="4431"/>
                </a:cubicBezTo>
                <a:cubicBezTo>
                  <a:pt x="880" y="4403"/>
                  <a:pt x="902" y="4346"/>
                  <a:pt x="914" y="4324"/>
                </a:cubicBezTo>
                <a:cubicBezTo>
                  <a:pt x="982" y="4437"/>
                  <a:pt x="1050" y="4562"/>
                  <a:pt x="1061" y="4698"/>
                </a:cubicBezTo>
                <a:cubicBezTo>
                  <a:pt x="1073" y="4704"/>
                  <a:pt x="1095" y="4715"/>
                  <a:pt x="1112" y="4721"/>
                </a:cubicBezTo>
                <a:cubicBezTo>
                  <a:pt x="1158" y="4812"/>
                  <a:pt x="1203" y="4902"/>
                  <a:pt x="1254" y="4987"/>
                </a:cubicBezTo>
                <a:cubicBezTo>
                  <a:pt x="1198" y="5016"/>
                  <a:pt x="1163" y="5050"/>
                  <a:pt x="1203" y="5112"/>
                </a:cubicBezTo>
                <a:cubicBezTo>
                  <a:pt x="1220" y="5090"/>
                  <a:pt x="1254" y="5050"/>
                  <a:pt x="1277" y="5027"/>
                </a:cubicBezTo>
                <a:cubicBezTo>
                  <a:pt x="1334" y="5163"/>
                  <a:pt x="1407" y="5294"/>
                  <a:pt x="1493" y="5413"/>
                </a:cubicBezTo>
                <a:cubicBezTo>
                  <a:pt x="1453" y="5441"/>
                  <a:pt x="1413" y="5470"/>
                  <a:pt x="1379" y="5498"/>
                </a:cubicBezTo>
                <a:cubicBezTo>
                  <a:pt x="1407" y="5509"/>
                  <a:pt x="1459" y="5538"/>
                  <a:pt x="1487" y="5555"/>
                </a:cubicBezTo>
                <a:cubicBezTo>
                  <a:pt x="1493" y="5532"/>
                  <a:pt x="1504" y="5487"/>
                  <a:pt x="1515" y="5470"/>
                </a:cubicBezTo>
                <a:cubicBezTo>
                  <a:pt x="1549" y="5521"/>
                  <a:pt x="1589" y="5572"/>
                  <a:pt x="1629" y="5623"/>
                </a:cubicBezTo>
                <a:cubicBezTo>
                  <a:pt x="1606" y="5651"/>
                  <a:pt x="1578" y="5685"/>
                  <a:pt x="1555" y="5719"/>
                </a:cubicBezTo>
                <a:cubicBezTo>
                  <a:pt x="1606" y="5799"/>
                  <a:pt x="1657" y="5890"/>
                  <a:pt x="1725" y="5958"/>
                </a:cubicBezTo>
                <a:cubicBezTo>
                  <a:pt x="1691" y="5873"/>
                  <a:pt x="1646" y="5799"/>
                  <a:pt x="1629" y="5708"/>
                </a:cubicBezTo>
                <a:lnTo>
                  <a:pt x="1629" y="5708"/>
                </a:lnTo>
                <a:cubicBezTo>
                  <a:pt x="1725" y="5787"/>
                  <a:pt x="1771" y="5901"/>
                  <a:pt x="1822" y="6009"/>
                </a:cubicBezTo>
                <a:cubicBezTo>
                  <a:pt x="1810" y="6020"/>
                  <a:pt x="1782" y="6043"/>
                  <a:pt x="1771" y="6054"/>
                </a:cubicBezTo>
                <a:cubicBezTo>
                  <a:pt x="1799" y="6105"/>
                  <a:pt x="1827" y="6151"/>
                  <a:pt x="1861" y="6196"/>
                </a:cubicBezTo>
                <a:cubicBezTo>
                  <a:pt x="1850" y="6134"/>
                  <a:pt x="1844" y="6071"/>
                  <a:pt x="1833" y="6014"/>
                </a:cubicBezTo>
                <a:lnTo>
                  <a:pt x="1833" y="6014"/>
                </a:lnTo>
                <a:cubicBezTo>
                  <a:pt x="1975" y="6202"/>
                  <a:pt x="2100" y="6400"/>
                  <a:pt x="2230" y="6593"/>
                </a:cubicBezTo>
                <a:cubicBezTo>
                  <a:pt x="2207" y="6587"/>
                  <a:pt x="2156" y="6570"/>
                  <a:pt x="2134" y="6565"/>
                </a:cubicBezTo>
                <a:lnTo>
                  <a:pt x="2134" y="6565"/>
                </a:lnTo>
                <a:cubicBezTo>
                  <a:pt x="2139" y="6605"/>
                  <a:pt x="2139" y="6644"/>
                  <a:pt x="2145" y="6684"/>
                </a:cubicBezTo>
                <a:cubicBezTo>
                  <a:pt x="2236" y="6763"/>
                  <a:pt x="2378" y="6769"/>
                  <a:pt x="2429" y="6894"/>
                </a:cubicBezTo>
                <a:cubicBezTo>
                  <a:pt x="2372" y="6860"/>
                  <a:pt x="2315" y="6831"/>
                  <a:pt x="2259" y="6803"/>
                </a:cubicBezTo>
                <a:lnTo>
                  <a:pt x="2259" y="6803"/>
                </a:lnTo>
                <a:cubicBezTo>
                  <a:pt x="2361" y="6951"/>
                  <a:pt x="2446" y="7132"/>
                  <a:pt x="2616" y="7217"/>
                </a:cubicBezTo>
                <a:lnTo>
                  <a:pt x="2588" y="7246"/>
                </a:lnTo>
                <a:cubicBezTo>
                  <a:pt x="2599" y="7251"/>
                  <a:pt x="2627" y="7268"/>
                  <a:pt x="2639" y="7274"/>
                </a:cubicBezTo>
                <a:lnTo>
                  <a:pt x="2610" y="7331"/>
                </a:lnTo>
                <a:lnTo>
                  <a:pt x="2644" y="7336"/>
                </a:lnTo>
                <a:cubicBezTo>
                  <a:pt x="2650" y="7308"/>
                  <a:pt x="2661" y="7257"/>
                  <a:pt x="2667" y="7229"/>
                </a:cubicBezTo>
                <a:cubicBezTo>
                  <a:pt x="2684" y="7263"/>
                  <a:pt x="2718" y="7319"/>
                  <a:pt x="2735" y="7353"/>
                </a:cubicBezTo>
                <a:cubicBezTo>
                  <a:pt x="2718" y="7365"/>
                  <a:pt x="2684" y="7387"/>
                  <a:pt x="2667" y="7399"/>
                </a:cubicBezTo>
                <a:cubicBezTo>
                  <a:pt x="2690" y="7410"/>
                  <a:pt x="2729" y="7427"/>
                  <a:pt x="2746" y="7439"/>
                </a:cubicBezTo>
                <a:lnTo>
                  <a:pt x="2769" y="7376"/>
                </a:lnTo>
                <a:cubicBezTo>
                  <a:pt x="2888" y="7461"/>
                  <a:pt x="2951" y="7603"/>
                  <a:pt x="3047" y="7711"/>
                </a:cubicBezTo>
                <a:cubicBezTo>
                  <a:pt x="3030" y="7722"/>
                  <a:pt x="2985" y="7745"/>
                  <a:pt x="2968" y="7756"/>
                </a:cubicBezTo>
                <a:cubicBezTo>
                  <a:pt x="2996" y="7745"/>
                  <a:pt x="3030" y="7734"/>
                  <a:pt x="3064" y="7722"/>
                </a:cubicBezTo>
                <a:cubicBezTo>
                  <a:pt x="3110" y="7785"/>
                  <a:pt x="3161" y="7853"/>
                  <a:pt x="3217" y="7915"/>
                </a:cubicBezTo>
                <a:cubicBezTo>
                  <a:pt x="3155" y="7875"/>
                  <a:pt x="3093" y="7841"/>
                  <a:pt x="3024" y="7830"/>
                </a:cubicBezTo>
                <a:lnTo>
                  <a:pt x="3024" y="7830"/>
                </a:lnTo>
                <a:cubicBezTo>
                  <a:pt x="3076" y="7870"/>
                  <a:pt x="3093" y="7921"/>
                  <a:pt x="3076" y="7983"/>
                </a:cubicBezTo>
                <a:cubicBezTo>
                  <a:pt x="3093" y="7972"/>
                  <a:pt x="3121" y="7961"/>
                  <a:pt x="3138" y="7949"/>
                </a:cubicBezTo>
                <a:cubicBezTo>
                  <a:pt x="3240" y="8142"/>
                  <a:pt x="3388" y="8290"/>
                  <a:pt x="3524" y="8454"/>
                </a:cubicBezTo>
                <a:cubicBezTo>
                  <a:pt x="3535" y="8431"/>
                  <a:pt x="3564" y="8380"/>
                  <a:pt x="3575" y="8352"/>
                </a:cubicBezTo>
                <a:cubicBezTo>
                  <a:pt x="3717" y="8488"/>
                  <a:pt x="3836" y="8636"/>
                  <a:pt x="3961" y="8783"/>
                </a:cubicBezTo>
                <a:cubicBezTo>
                  <a:pt x="3859" y="8744"/>
                  <a:pt x="3779" y="8664"/>
                  <a:pt x="3717" y="8579"/>
                </a:cubicBezTo>
                <a:lnTo>
                  <a:pt x="3717" y="8579"/>
                </a:lnTo>
                <a:cubicBezTo>
                  <a:pt x="3637" y="8732"/>
                  <a:pt x="4256" y="9101"/>
                  <a:pt x="4295" y="9334"/>
                </a:cubicBezTo>
                <a:cubicBezTo>
                  <a:pt x="4244" y="9351"/>
                  <a:pt x="4199" y="9368"/>
                  <a:pt x="4148" y="9390"/>
                </a:cubicBezTo>
                <a:cubicBezTo>
                  <a:pt x="4159" y="9373"/>
                  <a:pt x="4176" y="9345"/>
                  <a:pt x="4182" y="9328"/>
                </a:cubicBezTo>
                <a:cubicBezTo>
                  <a:pt x="4142" y="9283"/>
                  <a:pt x="4131" y="9231"/>
                  <a:pt x="4154" y="9180"/>
                </a:cubicBezTo>
                <a:cubicBezTo>
                  <a:pt x="4108" y="9169"/>
                  <a:pt x="4057" y="9152"/>
                  <a:pt x="4012" y="9146"/>
                </a:cubicBezTo>
                <a:lnTo>
                  <a:pt x="4080" y="9078"/>
                </a:lnTo>
                <a:lnTo>
                  <a:pt x="4080" y="9078"/>
                </a:lnTo>
                <a:cubicBezTo>
                  <a:pt x="4057" y="9084"/>
                  <a:pt x="4012" y="9095"/>
                  <a:pt x="3989" y="9101"/>
                </a:cubicBezTo>
                <a:cubicBezTo>
                  <a:pt x="3866" y="8967"/>
                  <a:pt x="3722" y="8817"/>
                  <a:pt x="3529" y="8817"/>
                </a:cubicBezTo>
                <a:cubicBezTo>
                  <a:pt x="3525" y="8817"/>
                  <a:pt x="3522" y="8817"/>
                  <a:pt x="3518" y="8817"/>
                </a:cubicBezTo>
                <a:cubicBezTo>
                  <a:pt x="3711" y="8976"/>
                  <a:pt x="3864" y="9180"/>
                  <a:pt x="4046" y="9351"/>
                </a:cubicBezTo>
                <a:cubicBezTo>
                  <a:pt x="4046" y="9368"/>
                  <a:pt x="4046" y="9396"/>
                  <a:pt x="4046" y="9407"/>
                </a:cubicBezTo>
                <a:cubicBezTo>
                  <a:pt x="4048" y="9407"/>
                  <a:pt x="4051" y="9407"/>
                  <a:pt x="4054" y="9407"/>
                </a:cubicBezTo>
                <a:cubicBezTo>
                  <a:pt x="4139" y="9407"/>
                  <a:pt x="4171" y="9495"/>
                  <a:pt x="4193" y="9566"/>
                </a:cubicBezTo>
                <a:cubicBezTo>
                  <a:pt x="4346" y="9606"/>
                  <a:pt x="4420" y="9753"/>
                  <a:pt x="4534" y="9850"/>
                </a:cubicBezTo>
                <a:lnTo>
                  <a:pt x="4505" y="9895"/>
                </a:lnTo>
                <a:cubicBezTo>
                  <a:pt x="4522" y="9890"/>
                  <a:pt x="4556" y="9873"/>
                  <a:pt x="4568" y="9867"/>
                </a:cubicBezTo>
                <a:cubicBezTo>
                  <a:pt x="4693" y="9975"/>
                  <a:pt x="4795" y="10105"/>
                  <a:pt x="4942" y="10179"/>
                </a:cubicBezTo>
                <a:cubicBezTo>
                  <a:pt x="4999" y="10207"/>
                  <a:pt x="5005" y="10275"/>
                  <a:pt x="5027" y="10327"/>
                </a:cubicBezTo>
                <a:cubicBezTo>
                  <a:pt x="5054" y="10327"/>
                  <a:pt x="5078" y="10324"/>
                  <a:pt x="5103" y="10324"/>
                </a:cubicBezTo>
                <a:cubicBezTo>
                  <a:pt x="5115" y="10324"/>
                  <a:pt x="5128" y="10325"/>
                  <a:pt x="5141" y="10327"/>
                </a:cubicBezTo>
                <a:cubicBezTo>
                  <a:pt x="5135" y="10344"/>
                  <a:pt x="5118" y="10378"/>
                  <a:pt x="5107" y="10400"/>
                </a:cubicBezTo>
                <a:cubicBezTo>
                  <a:pt x="5493" y="10650"/>
                  <a:pt x="5759" y="11024"/>
                  <a:pt x="6117" y="11308"/>
                </a:cubicBezTo>
                <a:cubicBezTo>
                  <a:pt x="6213" y="11308"/>
                  <a:pt x="6247" y="11410"/>
                  <a:pt x="6298" y="11473"/>
                </a:cubicBezTo>
                <a:cubicBezTo>
                  <a:pt x="6395" y="11524"/>
                  <a:pt x="6486" y="11586"/>
                  <a:pt x="6565" y="11660"/>
                </a:cubicBezTo>
                <a:cubicBezTo>
                  <a:pt x="6588" y="11660"/>
                  <a:pt x="6622" y="11666"/>
                  <a:pt x="6639" y="11671"/>
                </a:cubicBezTo>
                <a:cubicBezTo>
                  <a:pt x="6667" y="11711"/>
                  <a:pt x="6695" y="11756"/>
                  <a:pt x="6724" y="11802"/>
                </a:cubicBezTo>
                <a:cubicBezTo>
                  <a:pt x="6769" y="11824"/>
                  <a:pt x="6815" y="11847"/>
                  <a:pt x="6854" y="11870"/>
                </a:cubicBezTo>
                <a:cubicBezTo>
                  <a:pt x="6860" y="11887"/>
                  <a:pt x="6866" y="11921"/>
                  <a:pt x="6871" y="11938"/>
                </a:cubicBezTo>
                <a:lnTo>
                  <a:pt x="6900" y="11898"/>
                </a:lnTo>
                <a:cubicBezTo>
                  <a:pt x="6956" y="11955"/>
                  <a:pt x="7013" y="12006"/>
                  <a:pt x="7081" y="12051"/>
                </a:cubicBezTo>
                <a:cubicBezTo>
                  <a:pt x="7081" y="12063"/>
                  <a:pt x="7070" y="12085"/>
                  <a:pt x="7064" y="12097"/>
                </a:cubicBezTo>
                <a:cubicBezTo>
                  <a:pt x="7087" y="12097"/>
                  <a:pt x="7127" y="12091"/>
                  <a:pt x="7149" y="12091"/>
                </a:cubicBezTo>
                <a:cubicBezTo>
                  <a:pt x="7229" y="12227"/>
                  <a:pt x="7410" y="12239"/>
                  <a:pt x="7501" y="12363"/>
                </a:cubicBezTo>
                <a:cubicBezTo>
                  <a:pt x="7739" y="12403"/>
                  <a:pt x="7881" y="12619"/>
                  <a:pt x="8097" y="12715"/>
                </a:cubicBezTo>
                <a:cubicBezTo>
                  <a:pt x="8114" y="12704"/>
                  <a:pt x="8154" y="12687"/>
                  <a:pt x="8176" y="12675"/>
                </a:cubicBezTo>
                <a:cubicBezTo>
                  <a:pt x="8176" y="12698"/>
                  <a:pt x="8182" y="12744"/>
                  <a:pt x="8182" y="12761"/>
                </a:cubicBezTo>
                <a:cubicBezTo>
                  <a:pt x="8426" y="12897"/>
                  <a:pt x="8625" y="13124"/>
                  <a:pt x="8897" y="13197"/>
                </a:cubicBezTo>
                <a:cubicBezTo>
                  <a:pt x="8903" y="13180"/>
                  <a:pt x="8925" y="13152"/>
                  <a:pt x="8937" y="13135"/>
                </a:cubicBezTo>
                <a:cubicBezTo>
                  <a:pt x="8817" y="13073"/>
                  <a:pt x="8704" y="13010"/>
                  <a:pt x="8585" y="12953"/>
                </a:cubicBezTo>
                <a:cubicBezTo>
                  <a:pt x="8579" y="12936"/>
                  <a:pt x="8568" y="12908"/>
                  <a:pt x="8568" y="12897"/>
                </a:cubicBezTo>
                <a:cubicBezTo>
                  <a:pt x="8381" y="12834"/>
                  <a:pt x="8222" y="12675"/>
                  <a:pt x="8063" y="12562"/>
                </a:cubicBezTo>
                <a:cubicBezTo>
                  <a:pt x="8046" y="12568"/>
                  <a:pt x="8012" y="12579"/>
                  <a:pt x="7995" y="12590"/>
                </a:cubicBezTo>
                <a:cubicBezTo>
                  <a:pt x="7961" y="12545"/>
                  <a:pt x="7932" y="12500"/>
                  <a:pt x="7898" y="12454"/>
                </a:cubicBezTo>
                <a:cubicBezTo>
                  <a:pt x="7870" y="12454"/>
                  <a:pt x="7808" y="12466"/>
                  <a:pt x="7779" y="12471"/>
                </a:cubicBezTo>
                <a:lnTo>
                  <a:pt x="7808" y="12397"/>
                </a:lnTo>
                <a:cubicBezTo>
                  <a:pt x="7779" y="12392"/>
                  <a:pt x="7728" y="12380"/>
                  <a:pt x="7705" y="12375"/>
                </a:cubicBezTo>
                <a:cubicBezTo>
                  <a:pt x="7711" y="12335"/>
                  <a:pt x="7717" y="12290"/>
                  <a:pt x="7722" y="12250"/>
                </a:cubicBezTo>
                <a:lnTo>
                  <a:pt x="7722" y="12250"/>
                </a:lnTo>
                <a:cubicBezTo>
                  <a:pt x="7711" y="12267"/>
                  <a:pt x="7683" y="12307"/>
                  <a:pt x="7671" y="12324"/>
                </a:cubicBezTo>
                <a:cubicBezTo>
                  <a:pt x="7405" y="12114"/>
                  <a:pt x="7144" y="11892"/>
                  <a:pt x="6860" y="11705"/>
                </a:cubicBezTo>
                <a:cubicBezTo>
                  <a:pt x="6917" y="11666"/>
                  <a:pt x="6968" y="11631"/>
                  <a:pt x="7025" y="11597"/>
                </a:cubicBezTo>
                <a:lnTo>
                  <a:pt x="7025" y="11597"/>
                </a:lnTo>
                <a:cubicBezTo>
                  <a:pt x="7013" y="11614"/>
                  <a:pt x="6985" y="11660"/>
                  <a:pt x="6968" y="11677"/>
                </a:cubicBezTo>
                <a:cubicBezTo>
                  <a:pt x="7093" y="11785"/>
                  <a:pt x="7234" y="11870"/>
                  <a:pt x="7371" y="11961"/>
                </a:cubicBezTo>
                <a:cubicBezTo>
                  <a:pt x="7376" y="11938"/>
                  <a:pt x="7388" y="11898"/>
                  <a:pt x="7393" y="11881"/>
                </a:cubicBezTo>
                <a:cubicBezTo>
                  <a:pt x="7598" y="11983"/>
                  <a:pt x="7785" y="12114"/>
                  <a:pt x="7966" y="12256"/>
                </a:cubicBezTo>
                <a:cubicBezTo>
                  <a:pt x="7948" y="12261"/>
                  <a:pt x="7931" y="12264"/>
                  <a:pt x="7914" y="12264"/>
                </a:cubicBezTo>
                <a:cubicBezTo>
                  <a:pt x="7862" y="12264"/>
                  <a:pt x="7816" y="12240"/>
                  <a:pt x="7773" y="12210"/>
                </a:cubicBezTo>
                <a:lnTo>
                  <a:pt x="7762" y="12216"/>
                </a:lnTo>
                <a:cubicBezTo>
                  <a:pt x="7802" y="12250"/>
                  <a:pt x="7842" y="12284"/>
                  <a:pt x="7881" y="12318"/>
                </a:cubicBezTo>
                <a:cubicBezTo>
                  <a:pt x="7921" y="12290"/>
                  <a:pt x="7966" y="12267"/>
                  <a:pt x="8012" y="12244"/>
                </a:cubicBezTo>
                <a:lnTo>
                  <a:pt x="8012" y="12244"/>
                </a:lnTo>
                <a:cubicBezTo>
                  <a:pt x="8046" y="12295"/>
                  <a:pt x="7983" y="12335"/>
                  <a:pt x="7966" y="12375"/>
                </a:cubicBezTo>
                <a:cubicBezTo>
                  <a:pt x="8057" y="12420"/>
                  <a:pt x="8148" y="12477"/>
                  <a:pt x="8239" y="12522"/>
                </a:cubicBezTo>
                <a:cubicBezTo>
                  <a:pt x="8210" y="12477"/>
                  <a:pt x="8176" y="12426"/>
                  <a:pt x="8148" y="12380"/>
                </a:cubicBezTo>
                <a:lnTo>
                  <a:pt x="8148" y="12380"/>
                </a:lnTo>
                <a:cubicBezTo>
                  <a:pt x="8250" y="12466"/>
                  <a:pt x="8460" y="12483"/>
                  <a:pt x="8443" y="12647"/>
                </a:cubicBezTo>
                <a:cubicBezTo>
                  <a:pt x="8505" y="12687"/>
                  <a:pt x="8568" y="12721"/>
                  <a:pt x="8636" y="12755"/>
                </a:cubicBezTo>
                <a:cubicBezTo>
                  <a:pt x="8602" y="12727"/>
                  <a:pt x="8568" y="12698"/>
                  <a:pt x="8539" y="12670"/>
                </a:cubicBezTo>
                <a:lnTo>
                  <a:pt x="8556" y="12647"/>
                </a:lnTo>
                <a:cubicBezTo>
                  <a:pt x="8613" y="12675"/>
                  <a:pt x="8676" y="12710"/>
                  <a:pt x="8738" y="12738"/>
                </a:cubicBezTo>
                <a:cubicBezTo>
                  <a:pt x="8727" y="12761"/>
                  <a:pt x="8704" y="12795"/>
                  <a:pt x="8693" y="12812"/>
                </a:cubicBezTo>
                <a:cubicBezTo>
                  <a:pt x="8715" y="12785"/>
                  <a:pt x="8736" y="12774"/>
                  <a:pt x="8757" y="12774"/>
                </a:cubicBezTo>
                <a:cubicBezTo>
                  <a:pt x="8789" y="12774"/>
                  <a:pt x="8818" y="12800"/>
                  <a:pt x="8846" y="12834"/>
                </a:cubicBezTo>
                <a:cubicBezTo>
                  <a:pt x="8829" y="12846"/>
                  <a:pt x="8795" y="12874"/>
                  <a:pt x="8778" y="12885"/>
                </a:cubicBezTo>
                <a:cubicBezTo>
                  <a:pt x="8965" y="12971"/>
                  <a:pt x="9141" y="13084"/>
                  <a:pt x="9322" y="13186"/>
                </a:cubicBezTo>
                <a:cubicBezTo>
                  <a:pt x="9305" y="13169"/>
                  <a:pt x="9260" y="13135"/>
                  <a:pt x="9237" y="13118"/>
                </a:cubicBezTo>
                <a:lnTo>
                  <a:pt x="9266" y="13050"/>
                </a:lnTo>
                <a:cubicBezTo>
                  <a:pt x="9328" y="13084"/>
                  <a:pt x="9396" y="13124"/>
                  <a:pt x="9459" y="13163"/>
                </a:cubicBezTo>
                <a:cubicBezTo>
                  <a:pt x="9442" y="13175"/>
                  <a:pt x="9413" y="13203"/>
                  <a:pt x="9396" y="13220"/>
                </a:cubicBezTo>
                <a:cubicBezTo>
                  <a:pt x="9606" y="13356"/>
                  <a:pt x="9833" y="13492"/>
                  <a:pt x="10071" y="13578"/>
                </a:cubicBezTo>
                <a:cubicBezTo>
                  <a:pt x="9969" y="13492"/>
                  <a:pt x="9833" y="13447"/>
                  <a:pt x="9742" y="13345"/>
                </a:cubicBezTo>
                <a:lnTo>
                  <a:pt x="9742" y="13345"/>
                </a:lnTo>
                <a:cubicBezTo>
                  <a:pt x="9935" y="13407"/>
                  <a:pt x="10111" y="13515"/>
                  <a:pt x="10281" y="13629"/>
                </a:cubicBezTo>
                <a:cubicBezTo>
                  <a:pt x="10287" y="13725"/>
                  <a:pt x="10378" y="13771"/>
                  <a:pt x="10457" y="13799"/>
                </a:cubicBezTo>
                <a:cubicBezTo>
                  <a:pt x="10452" y="13725"/>
                  <a:pt x="10395" y="13685"/>
                  <a:pt x="10344" y="13646"/>
                </a:cubicBezTo>
                <a:lnTo>
                  <a:pt x="10344" y="13646"/>
                </a:lnTo>
                <a:cubicBezTo>
                  <a:pt x="10434" y="13663"/>
                  <a:pt x="10520" y="13708"/>
                  <a:pt x="10599" y="13753"/>
                </a:cubicBezTo>
                <a:cubicBezTo>
                  <a:pt x="10576" y="13776"/>
                  <a:pt x="10554" y="13799"/>
                  <a:pt x="10537" y="13822"/>
                </a:cubicBezTo>
                <a:cubicBezTo>
                  <a:pt x="10605" y="13850"/>
                  <a:pt x="10667" y="13884"/>
                  <a:pt x="10735" y="13918"/>
                </a:cubicBezTo>
                <a:cubicBezTo>
                  <a:pt x="10707" y="13873"/>
                  <a:pt x="10684" y="13827"/>
                  <a:pt x="10656" y="13782"/>
                </a:cubicBezTo>
                <a:lnTo>
                  <a:pt x="10656" y="13782"/>
                </a:lnTo>
                <a:cubicBezTo>
                  <a:pt x="10764" y="13839"/>
                  <a:pt x="10860" y="13895"/>
                  <a:pt x="10956" y="13958"/>
                </a:cubicBezTo>
                <a:cubicBezTo>
                  <a:pt x="10951" y="14003"/>
                  <a:pt x="10939" y="14043"/>
                  <a:pt x="10928" y="14088"/>
                </a:cubicBezTo>
                <a:cubicBezTo>
                  <a:pt x="10957" y="14078"/>
                  <a:pt x="10985" y="14073"/>
                  <a:pt x="11012" y="14073"/>
                </a:cubicBezTo>
                <a:cubicBezTo>
                  <a:pt x="11177" y="14073"/>
                  <a:pt x="11334" y="14230"/>
                  <a:pt x="11510" y="14230"/>
                </a:cubicBezTo>
                <a:cubicBezTo>
                  <a:pt x="11513" y="14230"/>
                  <a:pt x="11516" y="14230"/>
                  <a:pt x="11518" y="14230"/>
                </a:cubicBezTo>
                <a:cubicBezTo>
                  <a:pt x="11490" y="14219"/>
                  <a:pt x="11439" y="14196"/>
                  <a:pt x="11416" y="14185"/>
                </a:cubicBezTo>
                <a:cubicBezTo>
                  <a:pt x="11416" y="14168"/>
                  <a:pt x="11427" y="14139"/>
                  <a:pt x="11433" y="14122"/>
                </a:cubicBezTo>
                <a:cubicBezTo>
                  <a:pt x="11461" y="14139"/>
                  <a:pt x="11513" y="14179"/>
                  <a:pt x="11541" y="14196"/>
                </a:cubicBezTo>
                <a:lnTo>
                  <a:pt x="11637" y="14196"/>
                </a:lnTo>
                <a:cubicBezTo>
                  <a:pt x="11615" y="14224"/>
                  <a:pt x="11581" y="14275"/>
                  <a:pt x="11558" y="14298"/>
                </a:cubicBezTo>
                <a:cubicBezTo>
                  <a:pt x="11614" y="14324"/>
                  <a:pt x="11673" y="14353"/>
                  <a:pt x="11734" y="14353"/>
                </a:cubicBezTo>
                <a:cubicBezTo>
                  <a:pt x="11752" y="14353"/>
                  <a:pt x="11772" y="14350"/>
                  <a:pt x="11791" y="14344"/>
                </a:cubicBezTo>
                <a:cubicBezTo>
                  <a:pt x="11876" y="14383"/>
                  <a:pt x="11949" y="14434"/>
                  <a:pt x="12023" y="14485"/>
                </a:cubicBezTo>
                <a:cubicBezTo>
                  <a:pt x="12046" y="14485"/>
                  <a:pt x="12086" y="14480"/>
                  <a:pt x="12108" y="14480"/>
                </a:cubicBezTo>
                <a:cubicBezTo>
                  <a:pt x="12193" y="14542"/>
                  <a:pt x="12290" y="14582"/>
                  <a:pt x="12392" y="14616"/>
                </a:cubicBezTo>
                <a:cubicBezTo>
                  <a:pt x="12364" y="14622"/>
                  <a:pt x="12313" y="14644"/>
                  <a:pt x="12284" y="14656"/>
                </a:cubicBezTo>
                <a:cubicBezTo>
                  <a:pt x="12308" y="14650"/>
                  <a:pt x="12333" y="14647"/>
                  <a:pt x="12358" y="14647"/>
                </a:cubicBezTo>
                <a:cubicBezTo>
                  <a:pt x="12420" y="14647"/>
                  <a:pt x="12482" y="14661"/>
                  <a:pt x="12543" y="14661"/>
                </a:cubicBezTo>
                <a:cubicBezTo>
                  <a:pt x="12571" y="14661"/>
                  <a:pt x="12598" y="14658"/>
                  <a:pt x="12625" y="14650"/>
                </a:cubicBezTo>
                <a:cubicBezTo>
                  <a:pt x="12539" y="14610"/>
                  <a:pt x="12449" y="14565"/>
                  <a:pt x="12364" y="14514"/>
                </a:cubicBezTo>
                <a:lnTo>
                  <a:pt x="12364" y="14514"/>
                </a:lnTo>
                <a:cubicBezTo>
                  <a:pt x="12681" y="14588"/>
                  <a:pt x="12999" y="14707"/>
                  <a:pt x="13300" y="14837"/>
                </a:cubicBezTo>
                <a:cubicBezTo>
                  <a:pt x="13243" y="14826"/>
                  <a:pt x="13181" y="14814"/>
                  <a:pt x="13124" y="14803"/>
                </a:cubicBezTo>
                <a:lnTo>
                  <a:pt x="13124" y="14803"/>
                </a:lnTo>
                <a:cubicBezTo>
                  <a:pt x="13130" y="14871"/>
                  <a:pt x="13192" y="14900"/>
                  <a:pt x="13243" y="14939"/>
                </a:cubicBezTo>
                <a:cubicBezTo>
                  <a:pt x="13305" y="14939"/>
                  <a:pt x="13368" y="14939"/>
                  <a:pt x="13430" y="14945"/>
                </a:cubicBezTo>
                <a:cubicBezTo>
                  <a:pt x="13430" y="14962"/>
                  <a:pt x="13436" y="14990"/>
                  <a:pt x="13436" y="15007"/>
                </a:cubicBezTo>
                <a:cubicBezTo>
                  <a:pt x="13450" y="14996"/>
                  <a:pt x="13479" y="14991"/>
                  <a:pt x="13513" y="14991"/>
                </a:cubicBezTo>
                <a:cubicBezTo>
                  <a:pt x="13614" y="14991"/>
                  <a:pt x="13758" y="15037"/>
                  <a:pt x="13686" y="15110"/>
                </a:cubicBezTo>
                <a:cubicBezTo>
                  <a:pt x="13374" y="15093"/>
                  <a:pt x="13090" y="14905"/>
                  <a:pt x="12772" y="14905"/>
                </a:cubicBezTo>
                <a:cubicBezTo>
                  <a:pt x="12766" y="14894"/>
                  <a:pt x="12749" y="14866"/>
                  <a:pt x="12744" y="14854"/>
                </a:cubicBezTo>
                <a:cubicBezTo>
                  <a:pt x="12562" y="14809"/>
                  <a:pt x="12392" y="14724"/>
                  <a:pt x="12222" y="14656"/>
                </a:cubicBezTo>
                <a:lnTo>
                  <a:pt x="12137" y="14786"/>
                </a:lnTo>
                <a:cubicBezTo>
                  <a:pt x="12191" y="14808"/>
                  <a:pt x="12249" y="14827"/>
                  <a:pt x="12305" y="14827"/>
                </a:cubicBezTo>
                <a:cubicBezTo>
                  <a:pt x="12349" y="14827"/>
                  <a:pt x="12392" y="14816"/>
                  <a:pt x="12432" y="14786"/>
                </a:cubicBezTo>
                <a:cubicBezTo>
                  <a:pt x="12466" y="14809"/>
                  <a:pt x="12505" y="14832"/>
                  <a:pt x="12539" y="14854"/>
                </a:cubicBezTo>
                <a:cubicBezTo>
                  <a:pt x="12579" y="14945"/>
                  <a:pt x="12710" y="14917"/>
                  <a:pt x="12783" y="14951"/>
                </a:cubicBezTo>
                <a:lnTo>
                  <a:pt x="12738" y="15036"/>
                </a:lnTo>
                <a:cubicBezTo>
                  <a:pt x="12755" y="15019"/>
                  <a:pt x="12783" y="14979"/>
                  <a:pt x="12800" y="14962"/>
                </a:cubicBezTo>
                <a:cubicBezTo>
                  <a:pt x="12835" y="15007"/>
                  <a:pt x="12886" y="15064"/>
                  <a:pt x="12914" y="15110"/>
                </a:cubicBezTo>
                <a:cubicBezTo>
                  <a:pt x="12954" y="15093"/>
                  <a:pt x="12993" y="15075"/>
                  <a:pt x="13033" y="15053"/>
                </a:cubicBezTo>
                <a:cubicBezTo>
                  <a:pt x="13044" y="15081"/>
                  <a:pt x="13061" y="15132"/>
                  <a:pt x="13073" y="15155"/>
                </a:cubicBezTo>
                <a:cubicBezTo>
                  <a:pt x="13073" y="15138"/>
                  <a:pt x="13078" y="15104"/>
                  <a:pt x="13078" y="15087"/>
                </a:cubicBezTo>
                <a:cubicBezTo>
                  <a:pt x="13147" y="15121"/>
                  <a:pt x="13232" y="15144"/>
                  <a:pt x="13260" y="15223"/>
                </a:cubicBezTo>
                <a:cubicBezTo>
                  <a:pt x="13266" y="15206"/>
                  <a:pt x="13266" y="15172"/>
                  <a:pt x="13271" y="15155"/>
                </a:cubicBezTo>
                <a:cubicBezTo>
                  <a:pt x="13481" y="15240"/>
                  <a:pt x="13703" y="15263"/>
                  <a:pt x="13918" y="15325"/>
                </a:cubicBezTo>
                <a:cubicBezTo>
                  <a:pt x="13903" y="15341"/>
                  <a:pt x="13878" y="15366"/>
                  <a:pt x="13860" y="15379"/>
                </a:cubicBezTo>
                <a:lnTo>
                  <a:pt x="13860" y="15379"/>
                </a:lnTo>
                <a:cubicBezTo>
                  <a:pt x="13896" y="15354"/>
                  <a:pt x="13943" y="15343"/>
                  <a:pt x="13993" y="15343"/>
                </a:cubicBezTo>
                <a:cubicBezTo>
                  <a:pt x="14097" y="15343"/>
                  <a:pt x="14213" y="15391"/>
                  <a:pt x="14259" y="15467"/>
                </a:cubicBezTo>
                <a:cubicBezTo>
                  <a:pt x="14270" y="15482"/>
                  <a:pt x="14282" y="15487"/>
                  <a:pt x="14295" y="15487"/>
                </a:cubicBezTo>
                <a:cubicBezTo>
                  <a:pt x="14327" y="15487"/>
                  <a:pt x="14361" y="15454"/>
                  <a:pt x="14389" y="15450"/>
                </a:cubicBezTo>
                <a:cubicBezTo>
                  <a:pt x="14449" y="15471"/>
                  <a:pt x="14505" y="15482"/>
                  <a:pt x="14558" y="15482"/>
                </a:cubicBezTo>
                <a:cubicBezTo>
                  <a:pt x="14635" y="15482"/>
                  <a:pt x="14707" y="15458"/>
                  <a:pt x="14781" y="15405"/>
                </a:cubicBezTo>
                <a:lnTo>
                  <a:pt x="14781" y="15405"/>
                </a:lnTo>
                <a:cubicBezTo>
                  <a:pt x="14781" y="15433"/>
                  <a:pt x="14775" y="15484"/>
                  <a:pt x="14769" y="15507"/>
                </a:cubicBezTo>
                <a:cubicBezTo>
                  <a:pt x="14786" y="15484"/>
                  <a:pt x="14820" y="15439"/>
                  <a:pt x="14832" y="15416"/>
                </a:cubicBezTo>
                <a:cubicBezTo>
                  <a:pt x="14859" y="15448"/>
                  <a:pt x="14887" y="15521"/>
                  <a:pt x="14935" y="15521"/>
                </a:cubicBezTo>
                <a:cubicBezTo>
                  <a:pt x="14947" y="15521"/>
                  <a:pt x="14959" y="15517"/>
                  <a:pt x="14974" y="15507"/>
                </a:cubicBezTo>
                <a:cubicBezTo>
                  <a:pt x="15064" y="15524"/>
                  <a:pt x="15149" y="15552"/>
                  <a:pt x="15240" y="15575"/>
                </a:cubicBezTo>
                <a:cubicBezTo>
                  <a:pt x="15161" y="15501"/>
                  <a:pt x="15064" y="15461"/>
                  <a:pt x="14962" y="15416"/>
                </a:cubicBezTo>
                <a:cubicBezTo>
                  <a:pt x="14951" y="15439"/>
                  <a:pt x="14934" y="15484"/>
                  <a:pt x="14922" y="15507"/>
                </a:cubicBezTo>
                <a:cubicBezTo>
                  <a:pt x="14900" y="15436"/>
                  <a:pt x="14861" y="15393"/>
                  <a:pt x="14800" y="15393"/>
                </a:cubicBezTo>
                <a:cubicBezTo>
                  <a:pt x="14782" y="15393"/>
                  <a:pt x="14763" y="15397"/>
                  <a:pt x="14741" y="15405"/>
                </a:cubicBezTo>
                <a:lnTo>
                  <a:pt x="14775" y="15331"/>
                </a:lnTo>
                <a:lnTo>
                  <a:pt x="14775" y="15331"/>
                </a:lnTo>
                <a:cubicBezTo>
                  <a:pt x="14713" y="15399"/>
                  <a:pt x="14644" y="15450"/>
                  <a:pt x="14559" y="15478"/>
                </a:cubicBezTo>
                <a:cubicBezTo>
                  <a:pt x="14469" y="15399"/>
                  <a:pt x="14469" y="15291"/>
                  <a:pt x="14474" y="15178"/>
                </a:cubicBezTo>
                <a:cubicBezTo>
                  <a:pt x="14383" y="15138"/>
                  <a:pt x="14287" y="15104"/>
                  <a:pt x="14191" y="15070"/>
                </a:cubicBezTo>
                <a:lnTo>
                  <a:pt x="14191" y="15070"/>
                </a:lnTo>
                <a:cubicBezTo>
                  <a:pt x="14707" y="15155"/>
                  <a:pt x="15229" y="15246"/>
                  <a:pt x="15739" y="15365"/>
                </a:cubicBezTo>
                <a:cubicBezTo>
                  <a:pt x="15722" y="15376"/>
                  <a:pt x="15683" y="15410"/>
                  <a:pt x="15660" y="15422"/>
                </a:cubicBezTo>
                <a:cubicBezTo>
                  <a:pt x="15671" y="15427"/>
                  <a:pt x="15688" y="15439"/>
                  <a:pt x="15700" y="15439"/>
                </a:cubicBezTo>
                <a:cubicBezTo>
                  <a:pt x="15727" y="15388"/>
                  <a:pt x="15760" y="15355"/>
                  <a:pt x="15800" y="15355"/>
                </a:cubicBezTo>
                <a:cubicBezTo>
                  <a:pt x="15828" y="15355"/>
                  <a:pt x="15858" y="15370"/>
                  <a:pt x="15893" y="15405"/>
                </a:cubicBezTo>
                <a:cubicBezTo>
                  <a:pt x="15864" y="15416"/>
                  <a:pt x="15802" y="15439"/>
                  <a:pt x="15774" y="15450"/>
                </a:cubicBezTo>
                <a:cubicBezTo>
                  <a:pt x="15808" y="15450"/>
                  <a:pt x="15842" y="15456"/>
                  <a:pt x="15876" y="15461"/>
                </a:cubicBezTo>
                <a:cubicBezTo>
                  <a:pt x="15887" y="15427"/>
                  <a:pt x="15904" y="15399"/>
                  <a:pt x="15921" y="15376"/>
                </a:cubicBezTo>
                <a:cubicBezTo>
                  <a:pt x="16080" y="15399"/>
                  <a:pt x="16233" y="15439"/>
                  <a:pt x="16392" y="15461"/>
                </a:cubicBezTo>
                <a:cubicBezTo>
                  <a:pt x="16579" y="15518"/>
                  <a:pt x="16857" y="15433"/>
                  <a:pt x="16982" y="15609"/>
                </a:cubicBezTo>
                <a:cubicBezTo>
                  <a:pt x="17073" y="15637"/>
                  <a:pt x="17158" y="15660"/>
                  <a:pt x="17249" y="15694"/>
                </a:cubicBezTo>
                <a:cubicBezTo>
                  <a:pt x="17266" y="15688"/>
                  <a:pt x="17300" y="15677"/>
                  <a:pt x="17317" y="15666"/>
                </a:cubicBezTo>
                <a:cubicBezTo>
                  <a:pt x="17343" y="15683"/>
                  <a:pt x="17370" y="15692"/>
                  <a:pt x="17395" y="15692"/>
                </a:cubicBezTo>
                <a:cubicBezTo>
                  <a:pt x="17436" y="15692"/>
                  <a:pt x="17472" y="15669"/>
                  <a:pt x="17493" y="15620"/>
                </a:cubicBezTo>
                <a:cubicBezTo>
                  <a:pt x="17436" y="15614"/>
                  <a:pt x="17385" y="15609"/>
                  <a:pt x="17334" y="15597"/>
                </a:cubicBezTo>
                <a:cubicBezTo>
                  <a:pt x="17380" y="15591"/>
                  <a:pt x="17427" y="15588"/>
                  <a:pt x="17475" y="15588"/>
                </a:cubicBezTo>
                <a:cubicBezTo>
                  <a:pt x="17508" y="15588"/>
                  <a:pt x="17543" y="15589"/>
                  <a:pt x="17578" y="15592"/>
                </a:cubicBezTo>
                <a:cubicBezTo>
                  <a:pt x="17566" y="15614"/>
                  <a:pt x="17544" y="15666"/>
                  <a:pt x="17532" y="15694"/>
                </a:cubicBezTo>
                <a:cubicBezTo>
                  <a:pt x="17578" y="15683"/>
                  <a:pt x="17623" y="15671"/>
                  <a:pt x="17669" y="15660"/>
                </a:cubicBezTo>
                <a:lnTo>
                  <a:pt x="17669" y="15660"/>
                </a:lnTo>
                <a:cubicBezTo>
                  <a:pt x="17657" y="15705"/>
                  <a:pt x="17640" y="15756"/>
                  <a:pt x="17629" y="15807"/>
                </a:cubicBezTo>
                <a:cubicBezTo>
                  <a:pt x="17578" y="15802"/>
                  <a:pt x="17527" y="15802"/>
                  <a:pt x="17476" y="15802"/>
                </a:cubicBezTo>
                <a:cubicBezTo>
                  <a:pt x="17464" y="15796"/>
                  <a:pt x="17447" y="15779"/>
                  <a:pt x="17436" y="15773"/>
                </a:cubicBezTo>
                <a:cubicBezTo>
                  <a:pt x="17396" y="15768"/>
                  <a:pt x="17356" y="15765"/>
                  <a:pt x="17316" y="15765"/>
                </a:cubicBezTo>
                <a:cubicBezTo>
                  <a:pt x="17231" y="15765"/>
                  <a:pt x="17146" y="15777"/>
                  <a:pt x="17061" y="15796"/>
                </a:cubicBezTo>
                <a:cubicBezTo>
                  <a:pt x="17039" y="15779"/>
                  <a:pt x="16993" y="15739"/>
                  <a:pt x="16971" y="15717"/>
                </a:cubicBezTo>
                <a:cubicBezTo>
                  <a:pt x="16959" y="15739"/>
                  <a:pt x="16937" y="15790"/>
                  <a:pt x="16931" y="15813"/>
                </a:cubicBezTo>
                <a:cubicBezTo>
                  <a:pt x="17124" y="15932"/>
                  <a:pt x="17351" y="15887"/>
                  <a:pt x="17566" y="15932"/>
                </a:cubicBezTo>
                <a:lnTo>
                  <a:pt x="17538" y="15989"/>
                </a:lnTo>
                <a:cubicBezTo>
                  <a:pt x="17549" y="15972"/>
                  <a:pt x="17572" y="15938"/>
                  <a:pt x="17583" y="15921"/>
                </a:cubicBezTo>
                <a:cubicBezTo>
                  <a:pt x="17644" y="15934"/>
                  <a:pt x="17706" y="15941"/>
                  <a:pt x="17768" y="15941"/>
                </a:cubicBezTo>
                <a:cubicBezTo>
                  <a:pt x="17817" y="15941"/>
                  <a:pt x="17865" y="15937"/>
                  <a:pt x="17913" y="15927"/>
                </a:cubicBezTo>
                <a:cubicBezTo>
                  <a:pt x="17946" y="15942"/>
                  <a:pt x="17984" y="15953"/>
                  <a:pt x="18020" y="15953"/>
                </a:cubicBezTo>
                <a:cubicBezTo>
                  <a:pt x="18063" y="15953"/>
                  <a:pt x="18103" y="15938"/>
                  <a:pt x="18134" y="15898"/>
                </a:cubicBezTo>
                <a:cubicBezTo>
                  <a:pt x="18134" y="15915"/>
                  <a:pt x="18145" y="15961"/>
                  <a:pt x="18145" y="15983"/>
                </a:cubicBezTo>
                <a:cubicBezTo>
                  <a:pt x="18157" y="15955"/>
                  <a:pt x="18174" y="15904"/>
                  <a:pt x="18179" y="15875"/>
                </a:cubicBezTo>
                <a:cubicBezTo>
                  <a:pt x="18208" y="15893"/>
                  <a:pt x="18264" y="15932"/>
                  <a:pt x="18293" y="15955"/>
                </a:cubicBezTo>
                <a:cubicBezTo>
                  <a:pt x="18298" y="15944"/>
                  <a:pt x="18310" y="15921"/>
                  <a:pt x="18315" y="15910"/>
                </a:cubicBezTo>
                <a:cubicBezTo>
                  <a:pt x="18241" y="15881"/>
                  <a:pt x="18157" y="15844"/>
                  <a:pt x="18077" y="15844"/>
                </a:cubicBezTo>
                <a:cubicBezTo>
                  <a:pt x="18029" y="15844"/>
                  <a:pt x="17983" y="15857"/>
                  <a:pt x="17941" y="15893"/>
                </a:cubicBezTo>
                <a:cubicBezTo>
                  <a:pt x="17918" y="15875"/>
                  <a:pt x="17873" y="15836"/>
                  <a:pt x="17850" y="15819"/>
                </a:cubicBezTo>
                <a:cubicBezTo>
                  <a:pt x="17816" y="15816"/>
                  <a:pt x="17781" y="15814"/>
                  <a:pt x="17745" y="15814"/>
                </a:cubicBezTo>
                <a:cubicBezTo>
                  <a:pt x="17710" y="15814"/>
                  <a:pt x="17674" y="15816"/>
                  <a:pt x="17640" y="15819"/>
                </a:cubicBezTo>
                <a:cubicBezTo>
                  <a:pt x="17657" y="15779"/>
                  <a:pt x="17697" y="15700"/>
                  <a:pt x="17714" y="15660"/>
                </a:cubicBezTo>
                <a:lnTo>
                  <a:pt x="17805" y="15728"/>
                </a:lnTo>
                <a:cubicBezTo>
                  <a:pt x="17810" y="15688"/>
                  <a:pt x="17822" y="15649"/>
                  <a:pt x="17827" y="15614"/>
                </a:cubicBezTo>
                <a:lnTo>
                  <a:pt x="17901" y="15597"/>
                </a:lnTo>
                <a:lnTo>
                  <a:pt x="17901" y="15597"/>
                </a:lnTo>
                <a:cubicBezTo>
                  <a:pt x="17896" y="15632"/>
                  <a:pt x="17879" y="15694"/>
                  <a:pt x="17873" y="15728"/>
                </a:cubicBezTo>
                <a:cubicBezTo>
                  <a:pt x="17907" y="15700"/>
                  <a:pt x="17947" y="15660"/>
                  <a:pt x="17975" y="15626"/>
                </a:cubicBezTo>
                <a:cubicBezTo>
                  <a:pt x="18015" y="15626"/>
                  <a:pt x="18049" y="15626"/>
                  <a:pt x="18083" y="15620"/>
                </a:cubicBezTo>
                <a:lnTo>
                  <a:pt x="18083" y="15620"/>
                </a:lnTo>
                <a:cubicBezTo>
                  <a:pt x="18049" y="15643"/>
                  <a:pt x="17992" y="15649"/>
                  <a:pt x="17969" y="15688"/>
                </a:cubicBezTo>
                <a:cubicBezTo>
                  <a:pt x="17987" y="15709"/>
                  <a:pt x="18004" y="15718"/>
                  <a:pt x="18022" y="15718"/>
                </a:cubicBezTo>
                <a:cubicBezTo>
                  <a:pt x="18084" y="15718"/>
                  <a:pt x="18148" y="15613"/>
                  <a:pt x="18219" y="15609"/>
                </a:cubicBezTo>
                <a:cubicBezTo>
                  <a:pt x="18264" y="15620"/>
                  <a:pt x="18361" y="15654"/>
                  <a:pt x="18406" y="15666"/>
                </a:cubicBezTo>
                <a:cubicBezTo>
                  <a:pt x="18383" y="15688"/>
                  <a:pt x="18327" y="15728"/>
                  <a:pt x="18304" y="15745"/>
                </a:cubicBezTo>
                <a:cubicBezTo>
                  <a:pt x="18347" y="15727"/>
                  <a:pt x="18394" y="15718"/>
                  <a:pt x="18441" y="15718"/>
                </a:cubicBezTo>
                <a:cubicBezTo>
                  <a:pt x="18469" y="15718"/>
                  <a:pt x="18498" y="15722"/>
                  <a:pt x="18525" y="15728"/>
                </a:cubicBezTo>
                <a:cubicBezTo>
                  <a:pt x="18497" y="15711"/>
                  <a:pt x="18435" y="15677"/>
                  <a:pt x="18406" y="15660"/>
                </a:cubicBezTo>
                <a:cubicBezTo>
                  <a:pt x="18438" y="15639"/>
                  <a:pt x="18465" y="15630"/>
                  <a:pt x="18489" y="15630"/>
                </a:cubicBezTo>
                <a:cubicBezTo>
                  <a:pt x="18542" y="15630"/>
                  <a:pt x="18579" y="15675"/>
                  <a:pt x="18610" y="15734"/>
                </a:cubicBezTo>
                <a:cubicBezTo>
                  <a:pt x="18622" y="15717"/>
                  <a:pt x="18656" y="15671"/>
                  <a:pt x="18673" y="15654"/>
                </a:cubicBezTo>
                <a:cubicBezTo>
                  <a:pt x="18815" y="15626"/>
                  <a:pt x="18968" y="15632"/>
                  <a:pt x="19110" y="15614"/>
                </a:cubicBezTo>
                <a:lnTo>
                  <a:pt x="19110" y="15614"/>
                </a:lnTo>
                <a:cubicBezTo>
                  <a:pt x="19070" y="15660"/>
                  <a:pt x="19025" y="15700"/>
                  <a:pt x="18985" y="15745"/>
                </a:cubicBezTo>
                <a:cubicBezTo>
                  <a:pt x="19064" y="15728"/>
                  <a:pt x="19115" y="15671"/>
                  <a:pt x="19149" y="15603"/>
                </a:cubicBezTo>
                <a:cubicBezTo>
                  <a:pt x="19178" y="15643"/>
                  <a:pt x="19201" y="15683"/>
                  <a:pt x="19229" y="15728"/>
                </a:cubicBezTo>
                <a:cubicBezTo>
                  <a:pt x="19223" y="15683"/>
                  <a:pt x="19223" y="15637"/>
                  <a:pt x="19223" y="15597"/>
                </a:cubicBezTo>
                <a:lnTo>
                  <a:pt x="19223" y="15597"/>
                </a:lnTo>
                <a:cubicBezTo>
                  <a:pt x="19249" y="15603"/>
                  <a:pt x="19274" y="15606"/>
                  <a:pt x="19300" y="15606"/>
                </a:cubicBezTo>
                <a:cubicBezTo>
                  <a:pt x="19371" y="15606"/>
                  <a:pt x="19442" y="15587"/>
                  <a:pt x="19513" y="15575"/>
                </a:cubicBezTo>
                <a:lnTo>
                  <a:pt x="19513" y="15575"/>
                </a:lnTo>
                <a:cubicBezTo>
                  <a:pt x="19507" y="15597"/>
                  <a:pt x="19490" y="15643"/>
                  <a:pt x="19479" y="15666"/>
                </a:cubicBezTo>
                <a:cubicBezTo>
                  <a:pt x="19501" y="15666"/>
                  <a:pt x="19552" y="15671"/>
                  <a:pt x="19581" y="15671"/>
                </a:cubicBezTo>
                <a:cubicBezTo>
                  <a:pt x="19490" y="15552"/>
                  <a:pt x="19643" y="15546"/>
                  <a:pt x="19723" y="15541"/>
                </a:cubicBezTo>
                <a:cubicBezTo>
                  <a:pt x="20074" y="15507"/>
                  <a:pt x="20409" y="15388"/>
                  <a:pt x="20755" y="15325"/>
                </a:cubicBezTo>
                <a:cubicBezTo>
                  <a:pt x="20744" y="15285"/>
                  <a:pt x="20738" y="15251"/>
                  <a:pt x="20727" y="15212"/>
                </a:cubicBezTo>
                <a:cubicBezTo>
                  <a:pt x="20619" y="15263"/>
                  <a:pt x="20505" y="15291"/>
                  <a:pt x="20392" y="15302"/>
                </a:cubicBezTo>
                <a:cubicBezTo>
                  <a:pt x="20375" y="15319"/>
                  <a:pt x="20347" y="15348"/>
                  <a:pt x="20330" y="15365"/>
                </a:cubicBezTo>
                <a:cubicBezTo>
                  <a:pt x="20318" y="15348"/>
                  <a:pt x="20290" y="15319"/>
                  <a:pt x="20279" y="15302"/>
                </a:cubicBezTo>
                <a:cubicBezTo>
                  <a:pt x="20227" y="15336"/>
                  <a:pt x="20171" y="15371"/>
                  <a:pt x="20120" y="15405"/>
                </a:cubicBezTo>
                <a:cubicBezTo>
                  <a:pt x="20095" y="15392"/>
                  <a:pt x="20071" y="15387"/>
                  <a:pt x="20047" y="15387"/>
                </a:cubicBezTo>
                <a:cubicBezTo>
                  <a:pt x="19993" y="15387"/>
                  <a:pt x="19940" y="15414"/>
                  <a:pt x="19893" y="15450"/>
                </a:cubicBezTo>
                <a:cubicBezTo>
                  <a:pt x="19859" y="15445"/>
                  <a:pt x="19825" y="15443"/>
                  <a:pt x="19791" y="15443"/>
                </a:cubicBezTo>
                <a:cubicBezTo>
                  <a:pt x="19582" y="15443"/>
                  <a:pt x="19367" y="15518"/>
                  <a:pt x="19154" y="15518"/>
                </a:cubicBezTo>
                <a:cubicBezTo>
                  <a:pt x="19099" y="15518"/>
                  <a:pt x="19045" y="15513"/>
                  <a:pt x="18991" y="15501"/>
                </a:cubicBezTo>
                <a:cubicBezTo>
                  <a:pt x="18962" y="15524"/>
                  <a:pt x="18934" y="15546"/>
                  <a:pt x="18905" y="15575"/>
                </a:cubicBezTo>
                <a:cubicBezTo>
                  <a:pt x="18816" y="15540"/>
                  <a:pt x="18724" y="15531"/>
                  <a:pt x="18630" y="15531"/>
                </a:cubicBezTo>
                <a:cubicBezTo>
                  <a:pt x="18518" y="15531"/>
                  <a:pt x="18405" y="15545"/>
                  <a:pt x="18294" y="15545"/>
                </a:cubicBezTo>
                <a:cubicBezTo>
                  <a:pt x="18192" y="15545"/>
                  <a:pt x="18092" y="15533"/>
                  <a:pt x="17998" y="15490"/>
                </a:cubicBezTo>
                <a:cubicBezTo>
                  <a:pt x="17992" y="15507"/>
                  <a:pt x="17986" y="15535"/>
                  <a:pt x="17986" y="15552"/>
                </a:cubicBezTo>
                <a:cubicBezTo>
                  <a:pt x="17952" y="15524"/>
                  <a:pt x="17918" y="15495"/>
                  <a:pt x="17879" y="15473"/>
                </a:cubicBezTo>
                <a:cubicBezTo>
                  <a:pt x="18826" y="15461"/>
                  <a:pt x="19819" y="15478"/>
                  <a:pt x="20715" y="15144"/>
                </a:cubicBezTo>
                <a:cubicBezTo>
                  <a:pt x="20744" y="15087"/>
                  <a:pt x="20772" y="15013"/>
                  <a:pt x="20715" y="14968"/>
                </a:cubicBezTo>
                <a:cubicBezTo>
                  <a:pt x="20698" y="15002"/>
                  <a:pt x="20664" y="15070"/>
                  <a:pt x="20647" y="15104"/>
                </a:cubicBezTo>
                <a:cubicBezTo>
                  <a:pt x="20454" y="15144"/>
                  <a:pt x="20256" y="15183"/>
                  <a:pt x="20063" y="15246"/>
                </a:cubicBezTo>
                <a:cubicBezTo>
                  <a:pt x="20125" y="15206"/>
                  <a:pt x="20188" y="15172"/>
                  <a:pt x="20250" y="15144"/>
                </a:cubicBezTo>
                <a:cubicBezTo>
                  <a:pt x="20205" y="15104"/>
                  <a:pt x="20159" y="15064"/>
                  <a:pt x="20120" y="15019"/>
                </a:cubicBezTo>
                <a:lnTo>
                  <a:pt x="20120" y="15019"/>
                </a:lnTo>
                <a:cubicBezTo>
                  <a:pt x="20163" y="15050"/>
                  <a:pt x="20211" y="15079"/>
                  <a:pt x="20263" y="15079"/>
                </a:cubicBezTo>
                <a:cubicBezTo>
                  <a:pt x="20286" y="15079"/>
                  <a:pt x="20310" y="15073"/>
                  <a:pt x="20335" y="15058"/>
                </a:cubicBezTo>
                <a:cubicBezTo>
                  <a:pt x="20313" y="15041"/>
                  <a:pt x="20262" y="15007"/>
                  <a:pt x="20233" y="14990"/>
                </a:cubicBezTo>
                <a:lnTo>
                  <a:pt x="20233" y="14990"/>
                </a:lnTo>
                <a:cubicBezTo>
                  <a:pt x="20273" y="15002"/>
                  <a:pt x="20318" y="15007"/>
                  <a:pt x="20364" y="15019"/>
                </a:cubicBezTo>
                <a:cubicBezTo>
                  <a:pt x="20347" y="15041"/>
                  <a:pt x="20324" y="15087"/>
                  <a:pt x="20313" y="15110"/>
                </a:cubicBezTo>
                <a:cubicBezTo>
                  <a:pt x="20409" y="15093"/>
                  <a:pt x="20505" y="15081"/>
                  <a:pt x="20602" y="15070"/>
                </a:cubicBezTo>
                <a:cubicBezTo>
                  <a:pt x="20585" y="15058"/>
                  <a:pt x="20551" y="15030"/>
                  <a:pt x="20534" y="15013"/>
                </a:cubicBezTo>
                <a:cubicBezTo>
                  <a:pt x="20613" y="14990"/>
                  <a:pt x="20687" y="14962"/>
                  <a:pt x="20761" y="14934"/>
                </a:cubicBezTo>
                <a:lnTo>
                  <a:pt x="20698" y="14894"/>
                </a:lnTo>
                <a:lnTo>
                  <a:pt x="20698" y="14894"/>
                </a:lnTo>
                <a:cubicBezTo>
                  <a:pt x="20710" y="14900"/>
                  <a:pt x="20744" y="14911"/>
                  <a:pt x="20761" y="14911"/>
                </a:cubicBezTo>
                <a:cubicBezTo>
                  <a:pt x="20715" y="14735"/>
                  <a:pt x="20829" y="14491"/>
                  <a:pt x="20721" y="14349"/>
                </a:cubicBezTo>
                <a:cubicBezTo>
                  <a:pt x="20738" y="14219"/>
                  <a:pt x="20766" y="14094"/>
                  <a:pt x="20755" y="13963"/>
                </a:cubicBezTo>
                <a:cubicBezTo>
                  <a:pt x="20721" y="13929"/>
                  <a:pt x="20687" y="13895"/>
                  <a:pt x="20647" y="13867"/>
                </a:cubicBezTo>
                <a:cubicBezTo>
                  <a:pt x="20693" y="13850"/>
                  <a:pt x="20732" y="13827"/>
                  <a:pt x="20772" y="13805"/>
                </a:cubicBezTo>
                <a:cubicBezTo>
                  <a:pt x="20778" y="13697"/>
                  <a:pt x="20778" y="13583"/>
                  <a:pt x="20766" y="13475"/>
                </a:cubicBezTo>
                <a:cubicBezTo>
                  <a:pt x="20744" y="13470"/>
                  <a:pt x="20687" y="13453"/>
                  <a:pt x="20659" y="13447"/>
                </a:cubicBezTo>
                <a:cubicBezTo>
                  <a:pt x="20687" y="13407"/>
                  <a:pt x="20710" y="13362"/>
                  <a:pt x="20738" y="13317"/>
                </a:cubicBezTo>
                <a:cubicBezTo>
                  <a:pt x="20650" y="13301"/>
                  <a:pt x="20561" y="13295"/>
                  <a:pt x="20473" y="13295"/>
                </a:cubicBezTo>
                <a:cubicBezTo>
                  <a:pt x="20079" y="13295"/>
                  <a:pt x="19685" y="13423"/>
                  <a:pt x="19291" y="13441"/>
                </a:cubicBezTo>
                <a:cubicBezTo>
                  <a:pt x="19226" y="13468"/>
                  <a:pt x="19155" y="13475"/>
                  <a:pt x="19082" y="13475"/>
                </a:cubicBezTo>
                <a:cubicBezTo>
                  <a:pt x="19015" y="13475"/>
                  <a:pt x="18948" y="13470"/>
                  <a:pt x="18883" y="13470"/>
                </a:cubicBezTo>
                <a:cubicBezTo>
                  <a:pt x="18795" y="13470"/>
                  <a:pt x="18712" y="13480"/>
                  <a:pt x="18644" y="13527"/>
                </a:cubicBezTo>
                <a:cubicBezTo>
                  <a:pt x="18697" y="13557"/>
                  <a:pt x="18753" y="13567"/>
                  <a:pt x="18810" y="13567"/>
                </a:cubicBezTo>
                <a:cubicBezTo>
                  <a:pt x="18899" y="13567"/>
                  <a:pt x="18991" y="13544"/>
                  <a:pt x="19081" y="13544"/>
                </a:cubicBezTo>
                <a:cubicBezTo>
                  <a:pt x="19005" y="13568"/>
                  <a:pt x="18923" y="13609"/>
                  <a:pt x="18844" y="13609"/>
                </a:cubicBezTo>
                <a:cubicBezTo>
                  <a:pt x="18811" y="13609"/>
                  <a:pt x="18778" y="13602"/>
                  <a:pt x="18747" y="13583"/>
                </a:cubicBezTo>
                <a:cubicBezTo>
                  <a:pt x="18730" y="13589"/>
                  <a:pt x="18696" y="13600"/>
                  <a:pt x="18679" y="13606"/>
                </a:cubicBezTo>
                <a:cubicBezTo>
                  <a:pt x="18649" y="13599"/>
                  <a:pt x="18617" y="13587"/>
                  <a:pt x="18585" y="13587"/>
                </a:cubicBezTo>
                <a:cubicBezTo>
                  <a:pt x="18563" y="13587"/>
                  <a:pt x="18541" y="13593"/>
                  <a:pt x="18520" y="13612"/>
                </a:cubicBezTo>
                <a:cubicBezTo>
                  <a:pt x="18493" y="13600"/>
                  <a:pt x="18465" y="13591"/>
                  <a:pt x="18437" y="13591"/>
                </a:cubicBezTo>
                <a:cubicBezTo>
                  <a:pt x="18411" y="13591"/>
                  <a:pt x="18385" y="13598"/>
                  <a:pt x="18361" y="13617"/>
                </a:cubicBezTo>
                <a:cubicBezTo>
                  <a:pt x="18349" y="13606"/>
                  <a:pt x="18315" y="13589"/>
                  <a:pt x="18298" y="13578"/>
                </a:cubicBezTo>
                <a:cubicBezTo>
                  <a:pt x="18383" y="13561"/>
                  <a:pt x="18480" y="13578"/>
                  <a:pt x="18559" y="13532"/>
                </a:cubicBezTo>
                <a:cubicBezTo>
                  <a:pt x="18083" y="13447"/>
                  <a:pt x="17544" y="13510"/>
                  <a:pt x="17056" y="13424"/>
                </a:cubicBezTo>
                <a:cubicBezTo>
                  <a:pt x="17039" y="13441"/>
                  <a:pt x="17010" y="13475"/>
                  <a:pt x="16993" y="13492"/>
                </a:cubicBezTo>
                <a:cubicBezTo>
                  <a:pt x="17022" y="13498"/>
                  <a:pt x="17084" y="13504"/>
                  <a:pt x="17118" y="13510"/>
                </a:cubicBezTo>
                <a:cubicBezTo>
                  <a:pt x="17135" y="13538"/>
                  <a:pt x="17152" y="13566"/>
                  <a:pt x="17169" y="13595"/>
                </a:cubicBezTo>
                <a:cubicBezTo>
                  <a:pt x="17079" y="13572"/>
                  <a:pt x="16999" y="13532"/>
                  <a:pt x="16920" y="13492"/>
                </a:cubicBezTo>
                <a:lnTo>
                  <a:pt x="16920" y="13492"/>
                </a:lnTo>
                <a:lnTo>
                  <a:pt x="16988" y="13504"/>
                </a:lnTo>
                <a:cubicBezTo>
                  <a:pt x="16976" y="13470"/>
                  <a:pt x="16965" y="13441"/>
                  <a:pt x="16954" y="13413"/>
                </a:cubicBezTo>
                <a:cubicBezTo>
                  <a:pt x="16941" y="13414"/>
                  <a:pt x="16929" y="13414"/>
                  <a:pt x="16917" y="13414"/>
                </a:cubicBezTo>
                <a:cubicBezTo>
                  <a:pt x="16789" y="13414"/>
                  <a:pt x="16661" y="13379"/>
                  <a:pt x="16535" y="13379"/>
                </a:cubicBezTo>
                <a:cubicBezTo>
                  <a:pt x="16483" y="13379"/>
                  <a:pt x="16432" y="13385"/>
                  <a:pt x="16381" y="13402"/>
                </a:cubicBezTo>
                <a:cubicBezTo>
                  <a:pt x="16403" y="13424"/>
                  <a:pt x="16454" y="13464"/>
                  <a:pt x="16477" y="13487"/>
                </a:cubicBezTo>
                <a:cubicBezTo>
                  <a:pt x="16454" y="13498"/>
                  <a:pt x="16415" y="13515"/>
                  <a:pt x="16392" y="13521"/>
                </a:cubicBezTo>
                <a:cubicBezTo>
                  <a:pt x="16381" y="13492"/>
                  <a:pt x="16375" y="13464"/>
                  <a:pt x="16364" y="13436"/>
                </a:cubicBezTo>
                <a:lnTo>
                  <a:pt x="16296" y="13481"/>
                </a:lnTo>
                <a:cubicBezTo>
                  <a:pt x="16335" y="13441"/>
                  <a:pt x="16369" y="13407"/>
                  <a:pt x="16403" y="13373"/>
                </a:cubicBezTo>
                <a:cubicBezTo>
                  <a:pt x="16108" y="13277"/>
                  <a:pt x="15779" y="13300"/>
                  <a:pt x="15490" y="13175"/>
                </a:cubicBezTo>
                <a:cubicBezTo>
                  <a:pt x="15473" y="13209"/>
                  <a:pt x="15456" y="13243"/>
                  <a:pt x="15433" y="13283"/>
                </a:cubicBezTo>
                <a:cubicBezTo>
                  <a:pt x="15433" y="13277"/>
                  <a:pt x="15427" y="13260"/>
                  <a:pt x="15422" y="13254"/>
                </a:cubicBezTo>
                <a:cubicBezTo>
                  <a:pt x="15410" y="13271"/>
                  <a:pt x="15382" y="13300"/>
                  <a:pt x="15371" y="13317"/>
                </a:cubicBezTo>
                <a:cubicBezTo>
                  <a:pt x="15212" y="13294"/>
                  <a:pt x="15059" y="13249"/>
                  <a:pt x="14917" y="13169"/>
                </a:cubicBezTo>
                <a:lnTo>
                  <a:pt x="14917" y="13169"/>
                </a:lnTo>
                <a:cubicBezTo>
                  <a:pt x="15076" y="13203"/>
                  <a:pt x="15229" y="13249"/>
                  <a:pt x="15382" y="13288"/>
                </a:cubicBezTo>
                <a:cubicBezTo>
                  <a:pt x="15371" y="13243"/>
                  <a:pt x="15359" y="13203"/>
                  <a:pt x="15342" y="13163"/>
                </a:cubicBezTo>
                <a:cubicBezTo>
                  <a:pt x="14616" y="12988"/>
                  <a:pt x="13907" y="12698"/>
                  <a:pt x="13186" y="12534"/>
                </a:cubicBezTo>
                <a:cubicBezTo>
                  <a:pt x="13118" y="12494"/>
                  <a:pt x="13044" y="12454"/>
                  <a:pt x="12971" y="12420"/>
                </a:cubicBezTo>
                <a:lnTo>
                  <a:pt x="12971" y="12420"/>
                </a:lnTo>
                <a:cubicBezTo>
                  <a:pt x="12982" y="12460"/>
                  <a:pt x="12993" y="12500"/>
                  <a:pt x="13005" y="12539"/>
                </a:cubicBezTo>
                <a:cubicBezTo>
                  <a:pt x="13243" y="12653"/>
                  <a:pt x="13510" y="12687"/>
                  <a:pt x="13731" y="12840"/>
                </a:cubicBezTo>
                <a:cubicBezTo>
                  <a:pt x="13368" y="12744"/>
                  <a:pt x="13010" y="12607"/>
                  <a:pt x="12676" y="12443"/>
                </a:cubicBezTo>
                <a:cubicBezTo>
                  <a:pt x="12689" y="12440"/>
                  <a:pt x="12702" y="12439"/>
                  <a:pt x="12715" y="12439"/>
                </a:cubicBezTo>
                <a:cubicBezTo>
                  <a:pt x="12790" y="12439"/>
                  <a:pt x="12857" y="12478"/>
                  <a:pt x="12920" y="12517"/>
                </a:cubicBezTo>
                <a:cubicBezTo>
                  <a:pt x="12931" y="12477"/>
                  <a:pt x="12948" y="12437"/>
                  <a:pt x="12959" y="12397"/>
                </a:cubicBezTo>
                <a:cubicBezTo>
                  <a:pt x="12880" y="12386"/>
                  <a:pt x="12800" y="12358"/>
                  <a:pt x="12727" y="12312"/>
                </a:cubicBezTo>
                <a:cubicBezTo>
                  <a:pt x="12715" y="12329"/>
                  <a:pt x="12698" y="12363"/>
                  <a:pt x="12687" y="12380"/>
                </a:cubicBezTo>
                <a:cubicBezTo>
                  <a:pt x="12693" y="12358"/>
                  <a:pt x="12698" y="12318"/>
                  <a:pt x="12704" y="12295"/>
                </a:cubicBezTo>
                <a:cubicBezTo>
                  <a:pt x="12233" y="12176"/>
                  <a:pt x="11842" y="11853"/>
                  <a:pt x="11376" y="11722"/>
                </a:cubicBezTo>
                <a:cubicBezTo>
                  <a:pt x="11365" y="11751"/>
                  <a:pt x="11348" y="11790"/>
                  <a:pt x="11354" y="11824"/>
                </a:cubicBezTo>
                <a:cubicBezTo>
                  <a:pt x="11592" y="11961"/>
                  <a:pt x="11859" y="12040"/>
                  <a:pt x="12086" y="12188"/>
                </a:cubicBezTo>
                <a:cubicBezTo>
                  <a:pt x="11688" y="12040"/>
                  <a:pt x="11286" y="11847"/>
                  <a:pt x="10917" y="11626"/>
                </a:cubicBezTo>
                <a:lnTo>
                  <a:pt x="10917" y="11626"/>
                </a:lnTo>
                <a:cubicBezTo>
                  <a:pt x="11047" y="11666"/>
                  <a:pt x="11172" y="11762"/>
                  <a:pt x="11314" y="11768"/>
                </a:cubicBezTo>
                <a:cubicBezTo>
                  <a:pt x="11325" y="11745"/>
                  <a:pt x="11354" y="11700"/>
                  <a:pt x="11365" y="11677"/>
                </a:cubicBezTo>
                <a:cubicBezTo>
                  <a:pt x="10332" y="11166"/>
                  <a:pt x="9317" y="10531"/>
                  <a:pt x="8381" y="9839"/>
                </a:cubicBezTo>
                <a:cubicBezTo>
                  <a:pt x="8352" y="9856"/>
                  <a:pt x="8318" y="9878"/>
                  <a:pt x="8290" y="9901"/>
                </a:cubicBezTo>
                <a:cubicBezTo>
                  <a:pt x="8301" y="9878"/>
                  <a:pt x="8329" y="9827"/>
                  <a:pt x="8347" y="9805"/>
                </a:cubicBezTo>
                <a:cubicBezTo>
                  <a:pt x="8301" y="9799"/>
                  <a:pt x="8256" y="9793"/>
                  <a:pt x="8210" y="9788"/>
                </a:cubicBezTo>
                <a:cubicBezTo>
                  <a:pt x="8216" y="9782"/>
                  <a:pt x="8233" y="9759"/>
                  <a:pt x="8244" y="9748"/>
                </a:cubicBezTo>
                <a:cubicBezTo>
                  <a:pt x="8074" y="9680"/>
                  <a:pt x="7949" y="9544"/>
                  <a:pt x="7808" y="9430"/>
                </a:cubicBezTo>
                <a:cubicBezTo>
                  <a:pt x="7762" y="9396"/>
                  <a:pt x="7694" y="9379"/>
                  <a:pt x="7683" y="9305"/>
                </a:cubicBezTo>
                <a:cubicBezTo>
                  <a:pt x="7564" y="9260"/>
                  <a:pt x="7512" y="9129"/>
                  <a:pt x="7399" y="9067"/>
                </a:cubicBezTo>
                <a:cubicBezTo>
                  <a:pt x="7342" y="9016"/>
                  <a:pt x="7234" y="9005"/>
                  <a:pt x="7223" y="8919"/>
                </a:cubicBezTo>
                <a:cubicBezTo>
                  <a:pt x="6956" y="8812"/>
                  <a:pt x="6843" y="8420"/>
                  <a:pt x="6542" y="8403"/>
                </a:cubicBezTo>
                <a:cubicBezTo>
                  <a:pt x="6542" y="8380"/>
                  <a:pt x="6542" y="8335"/>
                  <a:pt x="6542" y="8312"/>
                </a:cubicBezTo>
                <a:cubicBezTo>
                  <a:pt x="6514" y="8295"/>
                  <a:pt x="6468" y="8278"/>
                  <a:pt x="6440" y="8261"/>
                </a:cubicBezTo>
                <a:cubicBezTo>
                  <a:pt x="6344" y="8068"/>
                  <a:pt x="6117" y="7961"/>
                  <a:pt x="5975" y="7790"/>
                </a:cubicBezTo>
                <a:cubicBezTo>
                  <a:pt x="5765" y="7490"/>
                  <a:pt x="5447" y="7280"/>
                  <a:pt x="5237" y="6985"/>
                </a:cubicBezTo>
                <a:cubicBezTo>
                  <a:pt x="5232" y="6996"/>
                  <a:pt x="5215" y="7013"/>
                  <a:pt x="5209" y="7024"/>
                </a:cubicBezTo>
                <a:cubicBezTo>
                  <a:pt x="5175" y="6973"/>
                  <a:pt x="5135" y="6928"/>
                  <a:pt x="5078" y="6900"/>
                </a:cubicBezTo>
                <a:cubicBezTo>
                  <a:pt x="5061" y="6837"/>
                  <a:pt x="5039" y="6775"/>
                  <a:pt x="5010" y="6712"/>
                </a:cubicBezTo>
                <a:cubicBezTo>
                  <a:pt x="4993" y="6724"/>
                  <a:pt x="4948" y="6746"/>
                  <a:pt x="4931" y="6758"/>
                </a:cubicBezTo>
                <a:cubicBezTo>
                  <a:pt x="4931" y="6741"/>
                  <a:pt x="4931" y="6707"/>
                  <a:pt x="4937" y="6690"/>
                </a:cubicBezTo>
                <a:cubicBezTo>
                  <a:pt x="4903" y="6667"/>
                  <a:pt x="4840" y="6656"/>
                  <a:pt x="4851" y="6599"/>
                </a:cubicBezTo>
                <a:cubicBezTo>
                  <a:pt x="4806" y="6536"/>
                  <a:pt x="4744" y="6491"/>
                  <a:pt x="4676" y="6451"/>
                </a:cubicBezTo>
                <a:cubicBezTo>
                  <a:pt x="4676" y="6423"/>
                  <a:pt x="4676" y="6389"/>
                  <a:pt x="4676" y="6361"/>
                </a:cubicBezTo>
                <a:cubicBezTo>
                  <a:pt x="4647" y="6349"/>
                  <a:pt x="4596" y="6315"/>
                  <a:pt x="4573" y="6298"/>
                </a:cubicBezTo>
                <a:cubicBezTo>
                  <a:pt x="4556" y="6309"/>
                  <a:pt x="4534" y="6338"/>
                  <a:pt x="4522" y="6355"/>
                </a:cubicBezTo>
                <a:cubicBezTo>
                  <a:pt x="4534" y="6326"/>
                  <a:pt x="4556" y="6270"/>
                  <a:pt x="4568" y="6241"/>
                </a:cubicBezTo>
                <a:lnTo>
                  <a:pt x="4568" y="6241"/>
                </a:lnTo>
                <a:cubicBezTo>
                  <a:pt x="4551" y="6247"/>
                  <a:pt x="4505" y="6264"/>
                  <a:pt x="4488" y="6270"/>
                </a:cubicBezTo>
                <a:cubicBezTo>
                  <a:pt x="4534" y="6179"/>
                  <a:pt x="4432" y="6134"/>
                  <a:pt x="4364" y="6111"/>
                </a:cubicBezTo>
                <a:cubicBezTo>
                  <a:pt x="4364" y="6088"/>
                  <a:pt x="4369" y="6048"/>
                  <a:pt x="4375" y="6026"/>
                </a:cubicBezTo>
                <a:cubicBezTo>
                  <a:pt x="4352" y="6014"/>
                  <a:pt x="4301" y="5992"/>
                  <a:pt x="4278" y="5980"/>
                </a:cubicBezTo>
                <a:cubicBezTo>
                  <a:pt x="4290" y="5969"/>
                  <a:pt x="4301" y="5941"/>
                  <a:pt x="4312" y="5929"/>
                </a:cubicBezTo>
                <a:cubicBezTo>
                  <a:pt x="4216" y="5833"/>
                  <a:pt x="4137" y="5708"/>
                  <a:pt x="4012" y="5646"/>
                </a:cubicBezTo>
                <a:cubicBezTo>
                  <a:pt x="3987" y="5575"/>
                  <a:pt x="3988" y="5464"/>
                  <a:pt x="3901" y="5464"/>
                </a:cubicBezTo>
                <a:cubicBezTo>
                  <a:pt x="3890" y="5464"/>
                  <a:pt x="3878" y="5466"/>
                  <a:pt x="3864" y="5470"/>
                </a:cubicBezTo>
                <a:cubicBezTo>
                  <a:pt x="3859" y="5260"/>
                  <a:pt x="3677" y="5135"/>
                  <a:pt x="3569" y="4970"/>
                </a:cubicBezTo>
                <a:cubicBezTo>
                  <a:pt x="3473" y="4823"/>
                  <a:pt x="3393" y="4670"/>
                  <a:pt x="3280" y="4539"/>
                </a:cubicBezTo>
                <a:cubicBezTo>
                  <a:pt x="3263" y="4545"/>
                  <a:pt x="3217" y="4556"/>
                  <a:pt x="3200" y="4562"/>
                </a:cubicBezTo>
                <a:cubicBezTo>
                  <a:pt x="3212" y="4551"/>
                  <a:pt x="3234" y="4522"/>
                  <a:pt x="3246" y="4505"/>
                </a:cubicBezTo>
                <a:cubicBezTo>
                  <a:pt x="3087" y="4278"/>
                  <a:pt x="2911" y="4074"/>
                  <a:pt x="2820" y="3813"/>
                </a:cubicBezTo>
                <a:cubicBezTo>
                  <a:pt x="2809" y="3830"/>
                  <a:pt x="2781" y="3864"/>
                  <a:pt x="2769" y="3881"/>
                </a:cubicBezTo>
                <a:cubicBezTo>
                  <a:pt x="2781" y="3847"/>
                  <a:pt x="2786" y="3813"/>
                  <a:pt x="2798" y="3785"/>
                </a:cubicBezTo>
                <a:cubicBezTo>
                  <a:pt x="2746" y="3700"/>
                  <a:pt x="2690" y="3614"/>
                  <a:pt x="2639" y="3529"/>
                </a:cubicBezTo>
                <a:cubicBezTo>
                  <a:pt x="2616" y="3529"/>
                  <a:pt x="2576" y="3535"/>
                  <a:pt x="2554" y="3541"/>
                </a:cubicBezTo>
                <a:cubicBezTo>
                  <a:pt x="2559" y="3518"/>
                  <a:pt x="2559" y="3478"/>
                  <a:pt x="2559" y="3456"/>
                </a:cubicBezTo>
                <a:cubicBezTo>
                  <a:pt x="2525" y="3404"/>
                  <a:pt x="2485" y="3359"/>
                  <a:pt x="2451" y="3314"/>
                </a:cubicBezTo>
                <a:cubicBezTo>
                  <a:pt x="2457" y="3291"/>
                  <a:pt x="2468" y="3246"/>
                  <a:pt x="2474" y="3223"/>
                </a:cubicBezTo>
                <a:cubicBezTo>
                  <a:pt x="2446" y="3217"/>
                  <a:pt x="2395" y="3212"/>
                  <a:pt x="2366" y="3212"/>
                </a:cubicBezTo>
                <a:cubicBezTo>
                  <a:pt x="2372" y="3183"/>
                  <a:pt x="2372" y="3132"/>
                  <a:pt x="2372" y="3109"/>
                </a:cubicBezTo>
                <a:cubicBezTo>
                  <a:pt x="2264" y="3002"/>
                  <a:pt x="2213" y="2882"/>
                  <a:pt x="2185" y="2741"/>
                </a:cubicBezTo>
                <a:cubicBezTo>
                  <a:pt x="2137" y="2805"/>
                  <a:pt x="2083" y="2884"/>
                  <a:pt x="2144" y="2955"/>
                </a:cubicBezTo>
                <a:lnTo>
                  <a:pt x="2144" y="2955"/>
                </a:lnTo>
                <a:cubicBezTo>
                  <a:pt x="2077" y="2883"/>
                  <a:pt x="2030" y="2792"/>
                  <a:pt x="1998" y="2695"/>
                </a:cubicBezTo>
                <a:lnTo>
                  <a:pt x="1998" y="2695"/>
                </a:lnTo>
                <a:cubicBezTo>
                  <a:pt x="2032" y="2741"/>
                  <a:pt x="2060" y="2786"/>
                  <a:pt x="2088" y="2837"/>
                </a:cubicBezTo>
                <a:cubicBezTo>
                  <a:pt x="2230" y="2752"/>
                  <a:pt x="2071" y="2616"/>
                  <a:pt x="2037" y="2514"/>
                </a:cubicBezTo>
                <a:lnTo>
                  <a:pt x="1981" y="2497"/>
                </a:lnTo>
                <a:cubicBezTo>
                  <a:pt x="1998" y="2275"/>
                  <a:pt x="1822" y="2134"/>
                  <a:pt x="1720" y="1963"/>
                </a:cubicBezTo>
                <a:lnTo>
                  <a:pt x="1720" y="1963"/>
                </a:lnTo>
                <a:cubicBezTo>
                  <a:pt x="1651" y="2037"/>
                  <a:pt x="1742" y="2128"/>
                  <a:pt x="1754" y="2207"/>
                </a:cubicBezTo>
                <a:cubicBezTo>
                  <a:pt x="1685" y="2128"/>
                  <a:pt x="1646" y="2037"/>
                  <a:pt x="1600" y="1946"/>
                </a:cubicBezTo>
                <a:lnTo>
                  <a:pt x="1600" y="1946"/>
                </a:lnTo>
                <a:cubicBezTo>
                  <a:pt x="1629" y="1952"/>
                  <a:pt x="1680" y="1958"/>
                  <a:pt x="1708" y="1958"/>
                </a:cubicBezTo>
                <a:cubicBezTo>
                  <a:pt x="1646" y="1821"/>
                  <a:pt x="1578" y="1685"/>
                  <a:pt x="1487" y="1566"/>
                </a:cubicBezTo>
                <a:cubicBezTo>
                  <a:pt x="1476" y="1578"/>
                  <a:pt x="1453" y="1600"/>
                  <a:pt x="1441" y="1617"/>
                </a:cubicBezTo>
                <a:lnTo>
                  <a:pt x="1424" y="1617"/>
                </a:lnTo>
                <a:cubicBezTo>
                  <a:pt x="1362" y="1458"/>
                  <a:pt x="1232" y="1322"/>
                  <a:pt x="1209" y="1146"/>
                </a:cubicBezTo>
                <a:lnTo>
                  <a:pt x="1209" y="1146"/>
                </a:lnTo>
                <a:cubicBezTo>
                  <a:pt x="1294" y="1231"/>
                  <a:pt x="1328" y="1356"/>
                  <a:pt x="1424" y="1441"/>
                </a:cubicBezTo>
                <a:cubicBezTo>
                  <a:pt x="1334" y="1209"/>
                  <a:pt x="1220" y="953"/>
                  <a:pt x="1050" y="778"/>
                </a:cubicBezTo>
                <a:lnTo>
                  <a:pt x="1050" y="778"/>
                </a:lnTo>
                <a:cubicBezTo>
                  <a:pt x="1078" y="863"/>
                  <a:pt x="1152" y="942"/>
                  <a:pt x="1141" y="1044"/>
                </a:cubicBezTo>
                <a:cubicBezTo>
                  <a:pt x="1073" y="948"/>
                  <a:pt x="1022" y="846"/>
                  <a:pt x="965" y="738"/>
                </a:cubicBezTo>
                <a:cubicBezTo>
                  <a:pt x="993" y="698"/>
                  <a:pt x="1016" y="664"/>
                  <a:pt x="1044" y="624"/>
                </a:cubicBezTo>
                <a:cubicBezTo>
                  <a:pt x="999" y="573"/>
                  <a:pt x="948" y="522"/>
                  <a:pt x="891" y="482"/>
                </a:cubicBezTo>
                <a:lnTo>
                  <a:pt x="891" y="482"/>
                </a:lnTo>
                <a:cubicBezTo>
                  <a:pt x="914" y="556"/>
                  <a:pt x="942" y="636"/>
                  <a:pt x="971" y="709"/>
                </a:cubicBezTo>
                <a:cubicBezTo>
                  <a:pt x="812" y="494"/>
                  <a:pt x="715" y="233"/>
                  <a:pt x="579" y="6"/>
                </a:cubicBezTo>
                <a:lnTo>
                  <a:pt x="573" y="0"/>
                </a:lnTo>
                <a:close/>
              </a:path>
            </a:pathLst>
          </a:custGeom>
          <a:solidFill>
            <a:srgbClr val="B3BCA5">
              <a:alpha val="712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" name="Google Shape;162;p24"/>
          <p:cNvSpPr/>
          <p:nvPr/>
        </p:nvSpPr>
        <p:spPr>
          <a:xfrm rot="10800000">
            <a:off x="8395594" y="1769103"/>
            <a:ext cx="907181" cy="920699"/>
          </a:xfrm>
          <a:custGeom>
            <a:rect b="b" l="l" r="r" t="t"/>
            <a:pathLst>
              <a:path extrusionOk="0" h="16142" w="15905">
                <a:moveTo>
                  <a:pt x="8086" y="51"/>
                </a:moveTo>
                <a:lnTo>
                  <a:pt x="8086" y="51"/>
                </a:lnTo>
                <a:cubicBezTo>
                  <a:pt x="8101" y="62"/>
                  <a:pt x="8086" y="78"/>
                  <a:pt x="8073" y="78"/>
                </a:cubicBezTo>
                <a:cubicBezTo>
                  <a:pt x="8066" y="78"/>
                  <a:pt x="8060" y="74"/>
                  <a:pt x="8058" y="62"/>
                </a:cubicBezTo>
                <a:lnTo>
                  <a:pt x="8086" y="51"/>
                </a:lnTo>
                <a:close/>
                <a:moveTo>
                  <a:pt x="7994" y="23"/>
                </a:moveTo>
                <a:cubicBezTo>
                  <a:pt x="7965" y="28"/>
                  <a:pt x="7939" y="41"/>
                  <a:pt x="7916" y="68"/>
                </a:cubicBezTo>
                <a:cubicBezTo>
                  <a:pt x="7916" y="57"/>
                  <a:pt x="7916" y="39"/>
                  <a:pt x="7910" y="28"/>
                </a:cubicBezTo>
                <a:lnTo>
                  <a:pt x="7893" y="68"/>
                </a:lnTo>
                <a:cubicBezTo>
                  <a:pt x="7885" y="56"/>
                  <a:pt x="7871" y="34"/>
                  <a:pt x="7855" y="34"/>
                </a:cubicBezTo>
                <a:cubicBezTo>
                  <a:pt x="7849" y="34"/>
                  <a:pt x="7843" y="37"/>
                  <a:pt x="7836" y="45"/>
                </a:cubicBezTo>
                <a:cubicBezTo>
                  <a:pt x="7802" y="45"/>
                  <a:pt x="7763" y="39"/>
                  <a:pt x="7729" y="34"/>
                </a:cubicBezTo>
                <a:lnTo>
                  <a:pt x="7729" y="34"/>
                </a:lnTo>
                <a:cubicBezTo>
                  <a:pt x="7768" y="57"/>
                  <a:pt x="7808" y="68"/>
                  <a:pt x="7848" y="74"/>
                </a:cubicBezTo>
                <a:cubicBezTo>
                  <a:pt x="7848" y="68"/>
                  <a:pt x="7853" y="51"/>
                  <a:pt x="7853" y="39"/>
                </a:cubicBezTo>
                <a:cubicBezTo>
                  <a:pt x="7864" y="61"/>
                  <a:pt x="7880" y="74"/>
                  <a:pt x="7899" y="74"/>
                </a:cubicBezTo>
                <a:cubicBezTo>
                  <a:pt x="7910" y="74"/>
                  <a:pt x="7921" y="70"/>
                  <a:pt x="7933" y="62"/>
                </a:cubicBezTo>
                <a:lnTo>
                  <a:pt x="7933" y="62"/>
                </a:lnTo>
                <a:lnTo>
                  <a:pt x="7927" y="96"/>
                </a:lnTo>
                <a:cubicBezTo>
                  <a:pt x="7944" y="68"/>
                  <a:pt x="7966" y="40"/>
                  <a:pt x="7994" y="23"/>
                </a:cubicBezTo>
                <a:close/>
                <a:moveTo>
                  <a:pt x="8109" y="68"/>
                </a:moveTo>
                <a:cubicBezTo>
                  <a:pt x="8149" y="85"/>
                  <a:pt x="8205" y="74"/>
                  <a:pt x="8239" y="91"/>
                </a:cubicBezTo>
                <a:cubicBezTo>
                  <a:pt x="8239" y="105"/>
                  <a:pt x="8232" y="115"/>
                  <a:pt x="8216" y="115"/>
                </a:cubicBezTo>
                <a:cubicBezTo>
                  <a:pt x="8213" y="115"/>
                  <a:pt x="8209" y="114"/>
                  <a:pt x="8205" y="113"/>
                </a:cubicBezTo>
                <a:cubicBezTo>
                  <a:pt x="8175" y="113"/>
                  <a:pt x="8145" y="111"/>
                  <a:pt x="8113" y="111"/>
                </a:cubicBezTo>
                <a:cubicBezTo>
                  <a:pt x="8097" y="111"/>
                  <a:pt x="8080" y="111"/>
                  <a:pt x="8063" y="113"/>
                </a:cubicBezTo>
                <a:cubicBezTo>
                  <a:pt x="8069" y="91"/>
                  <a:pt x="8092" y="91"/>
                  <a:pt x="8109" y="85"/>
                </a:cubicBezTo>
                <a:cubicBezTo>
                  <a:pt x="8109" y="79"/>
                  <a:pt x="8109" y="68"/>
                  <a:pt x="8109" y="68"/>
                </a:cubicBezTo>
                <a:close/>
                <a:moveTo>
                  <a:pt x="8262" y="79"/>
                </a:moveTo>
                <a:cubicBezTo>
                  <a:pt x="8285" y="79"/>
                  <a:pt x="8302" y="85"/>
                  <a:pt x="8313" y="96"/>
                </a:cubicBezTo>
                <a:cubicBezTo>
                  <a:pt x="8319" y="125"/>
                  <a:pt x="8296" y="147"/>
                  <a:pt x="8279" y="164"/>
                </a:cubicBezTo>
                <a:cubicBezTo>
                  <a:pt x="8285" y="153"/>
                  <a:pt x="8296" y="130"/>
                  <a:pt x="8302" y="119"/>
                </a:cubicBezTo>
                <a:lnTo>
                  <a:pt x="8239" y="119"/>
                </a:lnTo>
                <a:cubicBezTo>
                  <a:pt x="8245" y="108"/>
                  <a:pt x="8256" y="91"/>
                  <a:pt x="8262" y="79"/>
                </a:cubicBezTo>
                <a:close/>
                <a:moveTo>
                  <a:pt x="6560" y="193"/>
                </a:moveTo>
                <a:cubicBezTo>
                  <a:pt x="6559" y="193"/>
                  <a:pt x="6558" y="194"/>
                  <a:pt x="6557" y="194"/>
                </a:cubicBezTo>
                <a:lnTo>
                  <a:pt x="6557" y="194"/>
                </a:lnTo>
                <a:cubicBezTo>
                  <a:pt x="6558" y="194"/>
                  <a:pt x="6559" y="193"/>
                  <a:pt x="6560" y="193"/>
                </a:cubicBezTo>
                <a:close/>
                <a:moveTo>
                  <a:pt x="7229" y="198"/>
                </a:moveTo>
                <a:lnTo>
                  <a:pt x="7241" y="221"/>
                </a:lnTo>
                <a:lnTo>
                  <a:pt x="7116" y="227"/>
                </a:lnTo>
                <a:cubicBezTo>
                  <a:pt x="7156" y="221"/>
                  <a:pt x="7195" y="210"/>
                  <a:pt x="7229" y="198"/>
                </a:cubicBezTo>
                <a:close/>
                <a:moveTo>
                  <a:pt x="8284" y="201"/>
                </a:moveTo>
                <a:cubicBezTo>
                  <a:pt x="8301" y="201"/>
                  <a:pt x="8319" y="218"/>
                  <a:pt x="8296" y="227"/>
                </a:cubicBezTo>
                <a:cubicBezTo>
                  <a:pt x="8294" y="230"/>
                  <a:pt x="8290" y="232"/>
                  <a:pt x="8286" y="232"/>
                </a:cubicBezTo>
                <a:cubicBezTo>
                  <a:pt x="8272" y="232"/>
                  <a:pt x="8256" y="213"/>
                  <a:pt x="8273" y="204"/>
                </a:cubicBezTo>
                <a:cubicBezTo>
                  <a:pt x="8277" y="202"/>
                  <a:pt x="8280" y="201"/>
                  <a:pt x="8284" y="201"/>
                </a:cubicBezTo>
                <a:close/>
                <a:moveTo>
                  <a:pt x="6861" y="232"/>
                </a:moveTo>
                <a:cubicBezTo>
                  <a:pt x="6855" y="232"/>
                  <a:pt x="6849" y="238"/>
                  <a:pt x="6849" y="238"/>
                </a:cubicBezTo>
                <a:cubicBezTo>
                  <a:pt x="6849" y="238"/>
                  <a:pt x="6844" y="238"/>
                  <a:pt x="6844" y="232"/>
                </a:cubicBezTo>
                <a:close/>
                <a:moveTo>
                  <a:pt x="7853" y="238"/>
                </a:moveTo>
                <a:cubicBezTo>
                  <a:pt x="7888" y="238"/>
                  <a:pt x="7922" y="238"/>
                  <a:pt x="7956" y="244"/>
                </a:cubicBezTo>
                <a:cubicBezTo>
                  <a:pt x="7967" y="244"/>
                  <a:pt x="7973" y="244"/>
                  <a:pt x="7978" y="249"/>
                </a:cubicBezTo>
                <a:cubicBezTo>
                  <a:pt x="7958" y="255"/>
                  <a:pt x="7939" y="257"/>
                  <a:pt x="7918" y="257"/>
                </a:cubicBezTo>
                <a:cubicBezTo>
                  <a:pt x="7897" y="257"/>
                  <a:pt x="7876" y="255"/>
                  <a:pt x="7853" y="255"/>
                </a:cubicBezTo>
                <a:lnTo>
                  <a:pt x="7853" y="238"/>
                </a:lnTo>
                <a:close/>
                <a:moveTo>
                  <a:pt x="7819" y="249"/>
                </a:moveTo>
                <a:lnTo>
                  <a:pt x="7831" y="255"/>
                </a:lnTo>
                <a:lnTo>
                  <a:pt x="7836" y="255"/>
                </a:lnTo>
                <a:cubicBezTo>
                  <a:pt x="7819" y="255"/>
                  <a:pt x="7808" y="261"/>
                  <a:pt x="7797" y="261"/>
                </a:cubicBezTo>
                <a:cubicBezTo>
                  <a:pt x="7802" y="255"/>
                  <a:pt x="7808" y="249"/>
                  <a:pt x="7819" y="249"/>
                </a:cubicBezTo>
                <a:close/>
                <a:moveTo>
                  <a:pt x="8018" y="249"/>
                </a:moveTo>
                <a:cubicBezTo>
                  <a:pt x="8018" y="255"/>
                  <a:pt x="8012" y="255"/>
                  <a:pt x="8007" y="261"/>
                </a:cubicBezTo>
                <a:cubicBezTo>
                  <a:pt x="8001" y="255"/>
                  <a:pt x="8001" y="249"/>
                  <a:pt x="8001" y="249"/>
                </a:cubicBezTo>
                <a:close/>
                <a:moveTo>
                  <a:pt x="8109" y="255"/>
                </a:moveTo>
                <a:cubicBezTo>
                  <a:pt x="8109" y="255"/>
                  <a:pt x="8109" y="261"/>
                  <a:pt x="8109" y="261"/>
                </a:cubicBezTo>
                <a:lnTo>
                  <a:pt x="8103" y="261"/>
                </a:lnTo>
                <a:cubicBezTo>
                  <a:pt x="8103" y="261"/>
                  <a:pt x="8103" y="258"/>
                  <a:pt x="8103" y="255"/>
                </a:cubicBezTo>
                <a:close/>
                <a:moveTo>
                  <a:pt x="7592" y="249"/>
                </a:moveTo>
                <a:cubicBezTo>
                  <a:pt x="7598" y="249"/>
                  <a:pt x="7598" y="255"/>
                  <a:pt x="7598" y="261"/>
                </a:cubicBezTo>
                <a:cubicBezTo>
                  <a:pt x="7587" y="261"/>
                  <a:pt x="7575" y="266"/>
                  <a:pt x="7570" y="266"/>
                </a:cubicBezTo>
                <a:cubicBezTo>
                  <a:pt x="7575" y="261"/>
                  <a:pt x="7587" y="255"/>
                  <a:pt x="7592" y="249"/>
                </a:cubicBezTo>
                <a:close/>
                <a:moveTo>
                  <a:pt x="7610" y="244"/>
                </a:moveTo>
                <a:cubicBezTo>
                  <a:pt x="7632" y="244"/>
                  <a:pt x="7638" y="255"/>
                  <a:pt x="7632" y="266"/>
                </a:cubicBezTo>
                <a:lnTo>
                  <a:pt x="7604" y="266"/>
                </a:lnTo>
                <a:cubicBezTo>
                  <a:pt x="7598" y="266"/>
                  <a:pt x="7604" y="255"/>
                  <a:pt x="7610" y="244"/>
                </a:cubicBezTo>
                <a:close/>
                <a:moveTo>
                  <a:pt x="7695" y="249"/>
                </a:moveTo>
                <a:cubicBezTo>
                  <a:pt x="7712" y="249"/>
                  <a:pt x="7717" y="255"/>
                  <a:pt x="7712" y="266"/>
                </a:cubicBezTo>
                <a:lnTo>
                  <a:pt x="7689" y="266"/>
                </a:lnTo>
                <a:cubicBezTo>
                  <a:pt x="7689" y="261"/>
                  <a:pt x="7689" y="255"/>
                  <a:pt x="7695" y="249"/>
                </a:cubicBezTo>
                <a:close/>
                <a:moveTo>
                  <a:pt x="7876" y="181"/>
                </a:moveTo>
                <a:cubicBezTo>
                  <a:pt x="7930" y="196"/>
                  <a:pt x="7985" y="196"/>
                  <a:pt x="8041" y="196"/>
                </a:cubicBezTo>
                <a:cubicBezTo>
                  <a:pt x="8096" y="196"/>
                  <a:pt x="8151" y="196"/>
                  <a:pt x="8205" y="210"/>
                </a:cubicBezTo>
                <a:cubicBezTo>
                  <a:pt x="8171" y="215"/>
                  <a:pt x="8137" y="215"/>
                  <a:pt x="8097" y="215"/>
                </a:cubicBezTo>
                <a:lnTo>
                  <a:pt x="8097" y="210"/>
                </a:lnTo>
                <a:cubicBezTo>
                  <a:pt x="8097" y="215"/>
                  <a:pt x="8092" y="215"/>
                  <a:pt x="8092" y="215"/>
                </a:cubicBezTo>
                <a:lnTo>
                  <a:pt x="7825" y="215"/>
                </a:lnTo>
                <a:cubicBezTo>
                  <a:pt x="7811" y="215"/>
                  <a:pt x="7794" y="209"/>
                  <a:pt x="7778" y="209"/>
                </a:cubicBezTo>
                <a:cubicBezTo>
                  <a:pt x="7768" y="209"/>
                  <a:pt x="7758" y="212"/>
                  <a:pt x="7751" y="221"/>
                </a:cubicBezTo>
                <a:cubicBezTo>
                  <a:pt x="7757" y="227"/>
                  <a:pt x="7774" y="244"/>
                  <a:pt x="7785" y="249"/>
                </a:cubicBezTo>
                <a:cubicBezTo>
                  <a:pt x="7780" y="249"/>
                  <a:pt x="7780" y="255"/>
                  <a:pt x="7780" y="261"/>
                </a:cubicBezTo>
                <a:cubicBezTo>
                  <a:pt x="7763" y="261"/>
                  <a:pt x="7746" y="261"/>
                  <a:pt x="7729" y="266"/>
                </a:cubicBezTo>
                <a:cubicBezTo>
                  <a:pt x="7734" y="249"/>
                  <a:pt x="7734" y="232"/>
                  <a:pt x="7723" y="215"/>
                </a:cubicBezTo>
                <a:cubicBezTo>
                  <a:pt x="7705" y="211"/>
                  <a:pt x="7687" y="209"/>
                  <a:pt x="7669" y="209"/>
                </a:cubicBezTo>
                <a:cubicBezTo>
                  <a:pt x="7630" y="209"/>
                  <a:pt x="7589" y="216"/>
                  <a:pt x="7548" y="216"/>
                </a:cubicBezTo>
                <a:cubicBezTo>
                  <a:pt x="7540" y="216"/>
                  <a:pt x="7532" y="216"/>
                  <a:pt x="7524" y="215"/>
                </a:cubicBezTo>
                <a:cubicBezTo>
                  <a:pt x="7513" y="215"/>
                  <a:pt x="7500" y="215"/>
                  <a:pt x="7488" y="215"/>
                </a:cubicBezTo>
                <a:cubicBezTo>
                  <a:pt x="7462" y="215"/>
                  <a:pt x="7436" y="217"/>
                  <a:pt x="7417" y="232"/>
                </a:cubicBezTo>
                <a:cubicBezTo>
                  <a:pt x="7422" y="232"/>
                  <a:pt x="7428" y="238"/>
                  <a:pt x="7434" y="238"/>
                </a:cubicBezTo>
                <a:cubicBezTo>
                  <a:pt x="7422" y="238"/>
                  <a:pt x="7411" y="238"/>
                  <a:pt x="7400" y="244"/>
                </a:cubicBezTo>
                <a:cubicBezTo>
                  <a:pt x="7408" y="230"/>
                  <a:pt x="7407" y="210"/>
                  <a:pt x="7395" y="210"/>
                </a:cubicBezTo>
                <a:cubicBezTo>
                  <a:pt x="7392" y="210"/>
                  <a:pt x="7387" y="212"/>
                  <a:pt x="7383" y="215"/>
                </a:cubicBezTo>
                <a:cubicBezTo>
                  <a:pt x="7337" y="215"/>
                  <a:pt x="7292" y="221"/>
                  <a:pt x="7246" y="221"/>
                </a:cubicBezTo>
                <a:cubicBezTo>
                  <a:pt x="7246" y="215"/>
                  <a:pt x="7252" y="204"/>
                  <a:pt x="7252" y="198"/>
                </a:cubicBezTo>
                <a:lnTo>
                  <a:pt x="7258" y="198"/>
                </a:lnTo>
                <a:cubicBezTo>
                  <a:pt x="7258" y="204"/>
                  <a:pt x="7263" y="210"/>
                  <a:pt x="7269" y="215"/>
                </a:cubicBezTo>
                <a:cubicBezTo>
                  <a:pt x="7292" y="210"/>
                  <a:pt x="7314" y="198"/>
                  <a:pt x="7337" y="193"/>
                </a:cubicBezTo>
                <a:cubicBezTo>
                  <a:pt x="7358" y="199"/>
                  <a:pt x="7383" y="205"/>
                  <a:pt x="7407" y="205"/>
                </a:cubicBezTo>
                <a:cubicBezTo>
                  <a:pt x="7428" y="205"/>
                  <a:pt x="7449" y="200"/>
                  <a:pt x="7468" y="187"/>
                </a:cubicBezTo>
                <a:lnTo>
                  <a:pt x="7485" y="187"/>
                </a:lnTo>
                <a:cubicBezTo>
                  <a:pt x="7490" y="193"/>
                  <a:pt x="7496" y="198"/>
                  <a:pt x="7496" y="204"/>
                </a:cubicBezTo>
                <a:lnTo>
                  <a:pt x="7564" y="187"/>
                </a:lnTo>
                <a:cubicBezTo>
                  <a:pt x="7609" y="189"/>
                  <a:pt x="7652" y="191"/>
                  <a:pt x="7696" y="191"/>
                </a:cubicBezTo>
                <a:cubicBezTo>
                  <a:pt x="7757" y="191"/>
                  <a:pt x="7816" y="188"/>
                  <a:pt x="7876" y="181"/>
                </a:cubicBezTo>
                <a:close/>
                <a:moveTo>
                  <a:pt x="8034" y="243"/>
                </a:moveTo>
                <a:cubicBezTo>
                  <a:pt x="8036" y="243"/>
                  <a:pt x="8038" y="243"/>
                  <a:pt x="8041" y="244"/>
                </a:cubicBezTo>
                <a:cubicBezTo>
                  <a:pt x="8052" y="249"/>
                  <a:pt x="8052" y="255"/>
                  <a:pt x="8052" y="261"/>
                </a:cubicBezTo>
                <a:cubicBezTo>
                  <a:pt x="8041" y="266"/>
                  <a:pt x="8029" y="266"/>
                  <a:pt x="8018" y="266"/>
                </a:cubicBezTo>
                <a:cubicBezTo>
                  <a:pt x="8018" y="257"/>
                  <a:pt x="8022" y="243"/>
                  <a:pt x="8034" y="243"/>
                </a:cubicBezTo>
                <a:close/>
                <a:moveTo>
                  <a:pt x="8371" y="217"/>
                </a:moveTo>
                <a:cubicBezTo>
                  <a:pt x="8432" y="217"/>
                  <a:pt x="8496" y="231"/>
                  <a:pt x="8556" y="231"/>
                </a:cubicBezTo>
                <a:cubicBezTo>
                  <a:pt x="8581" y="231"/>
                  <a:pt x="8607" y="228"/>
                  <a:pt x="8631" y="221"/>
                </a:cubicBezTo>
                <a:lnTo>
                  <a:pt x="8636" y="221"/>
                </a:lnTo>
                <a:cubicBezTo>
                  <a:pt x="8636" y="227"/>
                  <a:pt x="8631" y="238"/>
                  <a:pt x="8631" y="244"/>
                </a:cubicBezTo>
                <a:cubicBezTo>
                  <a:pt x="8636" y="244"/>
                  <a:pt x="8642" y="249"/>
                  <a:pt x="8648" y="249"/>
                </a:cubicBezTo>
                <a:cubicBezTo>
                  <a:pt x="8648" y="255"/>
                  <a:pt x="8648" y="261"/>
                  <a:pt x="8653" y="266"/>
                </a:cubicBezTo>
                <a:cubicBezTo>
                  <a:pt x="8608" y="255"/>
                  <a:pt x="8568" y="249"/>
                  <a:pt x="8529" y="244"/>
                </a:cubicBezTo>
                <a:lnTo>
                  <a:pt x="8512" y="244"/>
                </a:lnTo>
                <a:cubicBezTo>
                  <a:pt x="8444" y="238"/>
                  <a:pt x="8381" y="238"/>
                  <a:pt x="8319" y="221"/>
                </a:cubicBezTo>
                <a:cubicBezTo>
                  <a:pt x="8336" y="218"/>
                  <a:pt x="8353" y="217"/>
                  <a:pt x="8371" y="217"/>
                </a:cubicBezTo>
                <a:close/>
                <a:moveTo>
                  <a:pt x="7456" y="261"/>
                </a:moveTo>
                <a:lnTo>
                  <a:pt x="7456" y="261"/>
                </a:lnTo>
                <a:cubicBezTo>
                  <a:pt x="7451" y="266"/>
                  <a:pt x="7445" y="272"/>
                  <a:pt x="7439" y="278"/>
                </a:cubicBezTo>
                <a:lnTo>
                  <a:pt x="7428" y="278"/>
                </a:lnTo>
                <a:cubicBezTo>
                  <a:pt x="7439" y="272"/>
                  <a:pt x="7445" y="266"/>
                  <a:pt x="7456" y="261"/>
                </a:cubicBezTo>
                <a:close/>
                <a:moveTo>
                  <a:pt x="7530" y="238"/>
                </a:moveTo>
                <a:cubicBezTo>
                  <a:pt x="7502" y="255"/>
                  <a:pt x="7485" y="272"/>
                  <a:pt x="7456" y="278"/>
                </a:cubicBezTo>
                <a:cubicBezTo>
                  <a:pt x="7462" y="266"/>
                  <a:pt x="7462" y="261"/>
                  <a:pt x="7462" y="255"/>
                </a:cubicBezTo>
                <a:lnTo>
                  <a:pt x="7479" y="244"/>
                </a:lnTo>
                <a:cubicBezTo>
                  <a:pt x="7490" y="244"/>
                  <a:pt x="7502" y="244"/>
                  <a:pt x="7513" y="238"/>
                </a:cubicBezTo>
                <a:close/>
                <a:moveTo>
                  <a:pt x="7271" y="248"/>
                </a:moveTo>
                <a:cubicBezTo>
                  <a:pt x="7297" y="248"/>
                  <a:pt x="7324" y="249"/>
                  <a:pt x="7349" y="249"/>
                </a:cubicBezTo>
                <a:cubicBezTo>
                  <a:pt x="7326" y="249"/>
                  <a:pt x="7309" y="261"/>
                  <a:pt x="7286" y="272"/>
                </a:cubicBezTo>
                <a:lnTo>
                  <a:pt x="7280" y="255"/>
                </a:lnTo>
                <a:cubicBezTo>
                  <a:pt x="7275" y="261"/>
                  <a:pt x="7269" y="266"/>
                  <a:pt x="7263" y="266"/>
                </a:cubicBezTo>
                <a:lnTo>
                  <a:pt x="7246" y="249"/>
                </a:lnTo>
                <a:lnTo>
                  <a:pt x="7241" y="255"/>
                </a:lnTo>
                <a:cubicBezTo>
                  <a:pt x="7246" y="261"/>
                  <a:pt x="7258" y="278"/>
                  <a:pt x="7263" y="283"/>
                </a:cubicBezTo>
                <a:lnTo>
                  <a:pt x="7218" y="283"/>
                </a:lnTo>
                <a:cubicBezTo>
                  <a:pt x="7218" y="278"/>
                  <a:pt x="7213" y="263"/>
                  <a:pt x="7212" y="252"/>
                </a:cubicBezTo>
                <a:lnTo>
                  <a:pt x="7212" y="252"/>
                </a:lnTo>
                <a:cubicBezTo>
                  <a:pt x="7232" y="249"/>
                  <a:pt x="7251" y="248"/>
                  <a:pt x="7271" y="248"/>
                </a:cubicBezTo>
                <a:close/>
                <a:moveTo>
                  <a:pt x="6874" y="287"/>
                </a:moveTo>
                <a:cubicBezTo>
                  <a:pt x="6877" y="287"/>
                  <a:pt x="6880" y="287"/>
                  <a:pt x="6883" y="289"/>
                </a:cubicBezTo>
                <a:lnTo>
                  <a:pt x="6883" y="295"/>
                </a:lnTo>
                <a:lnTo>
                  <a:pt x="6855" y="295"/>
                </a:lnTo>
                <a:cubicBezTo>
                  <a:pt x="6863" y="291"/>
                  <a:pt x="6868" y="287"/>
                  <a:pt x="6874" y="287"/>
                </a:cubicBezTo>
                <a:close/>
                <a:moveTo>
                  <a:pt x="7210" y="252"/>
                </a:moveTo>
                <a:cubicBezTo>
                  <a:pt x="7203" y="258"/>
                  <a:pt x="7194" y="267"/>
                  <a:pt x="7184" y="272"/>
                </a:cubicBezTo>
                <a:cubicBezTo>
                  <a:pt x="7190" y="278"/>
                  <a:pt x="7201" y="283"/>
                  <a:pt x="7201" y="289"/>
                </a:cubicBezTo>
                <a:cubicBezTo>
                  <a:pt x="7201" y="289"/>
                  <a:pt x="7195" y="289"/>
                  <a:pt x="7195" y="295"/>
                </a:cubicBezTo>
                <a:cubicBezTo>
                  <a:pt x="7178" y="289"/>
                  <a:pt x="7156" y="278"/>
                  <a:pt x="7139" y="278"/>
                </a:cubicBezTo>
                <a:cubicBezTo>
                  <a:pt x="7161" y="264"/>
                  <a:pt x="7185" y="256"/>
                  <a:pt x="7210" y="252"/>
                </a:cubicBezTo>
                <a:close/>
                <a:moveTo>
                  <a:pt x="8580" y="289"/>
                </a:moveTo>
                <a:cubicBezTo>
                  <a:pt x="8580" y="289"/>
                  <a:pt x="8580" y="295"/>
                  <a:pt x="8585" y="295"/>
                </a:cubicBezTo>
                <a:cubicBezTo>
                  <a:pt x="8557" y="295"/>
                  <a:pt x="8529" y="295"/>
                  <a:pt x="8500" y="289"/>
                </a:cubicBezTo>
                <a:close/>
                <a:moveTo>
                  <a:pt x="6356" y="295"/>
                </a:moveTo>
                <a:cubicBezTo>
                  <a:pt x="6350" y="295"/>
                  <a:pt x="6344" y="300"/>
                  <a:pt x="6333" y="300"/>
                </a:cubicBezTo>
                <a:cubicBezTo>
                  <a:pt x="6339" y="295"/>
                  <a:pt x="6339" y="295"/>
                  <a:pt x="6339" y="295"/>
                </a:cubicBezTo>
                <a:close/>
                <a:moveTo>
                  <a:pt x="6611" y="255"/>
                </a:moveTo>
                <a:cubicBezTo>
                  <a:pt x="6583" y="266"/>
                  <a:pt x="6560" y="278"/>
                  <a:pt x="6537" y="295"/>
                </a:cubicBezTo>
                <a:lnTo>
                  <a:pt x="6520" y="300"/>
                </a:lnTo>
                <a:cubicBezTo>
                  <a:pt x="6537" y="289"/>
                  <a:pt x="6554" y="278"/>
                  <a:pt x="6566" y="261"/>
                </a:cubicBezTo>
                <a:cubicBezTo>
                  <a:pt x="6583" y="255"/>
                  <a:pt x="6594" y="255"/>
                  <a:pt x="6611" y="255"/>
                </a:cubicBezTo>
                <a:close/>
                <a:moveTo>
                  <a:pt x="6822" y="291"/>
                </a:moveTo>
                <a:cubicBezTo>
                  <a:pt x="6824" y="293"/>
                  <a:pt x="6828" y="297"/>
                  <a:pt x="6832" y="300"/>
                </a:cubicBezTo>
                <a:lnTo>
                  <a:pt x="6804" y="300"/>
                </a:lnTo>
                <a:cubicBezTo>
                  <a:pt x="6804" y="295"/>
                  <a:pt x="6809" y="295"/>
                  <a:pt x="6822" y="291"/>
                </a:cubicBezTo>
                <a:close/>
                <a:moveTo>
                  <a:pt x="6259" y="335"/>
                </a:moveTo>
                <a:cubicBezTo>
                  <a:pt x="6265" y="340"/>
                  <a:pt x="6270" y="352"/>
                  <a:pt x="6270" y="357"/>
                </a:cubicBezTo>
                <a:lnTo>
                  <a:pt x="6259" y="357"/>
                </a:lnTo>
                <a:lnTo>
                  <a:pt x="6259" y="335"/>
                </a:lnTo>
                <a:close/>
                <a:moveTo>
                  <a:pt x="8988" y="357"/>
                </a:moveTo>
                <a:cubicBezTo>
                  <a:pt x="8983" y="363"/>
                  <a:pt x="8977" y="363"/>
                  <a:pt x="8977" y="363"/>
                </a:cubicBezTo>
                <a:cubicBezTo>
                  <a:pt x="8971" y="363"/>
                  <a:pt x="8971" y="357"/>
                  <a:pt x="8971" y="357"/>
                </a:cubicBezTo>
                <a:close/>
                <a:moveTo>
                  <a:pt x="9062" y="369"/>
                </a:moveTo>
                <a:cubicBezTo>
                  <a:pt x="9079" y="374"/>
                  <a:pt x="9090" y="380"/>
                  <a:pt x="9102" y="380"/>
                </a:cubicBezTo>
                <a:cubicBezTo>
                  <a:pt x="9102" y="386"/>
                  <a:pt x="9102" y="386"/>
                  <a:pt x="9102" y="386"/>
                </a:cubicBezTo>
                <a:cubicBezTo>
                  <a:pt x="9090" y="380"/>
                  <a:pt x="9073" y="374"/>
                  <a:pt x="9062" y="369"/>
                </a:cubicBezTo>
                <a:close/>
                <a:moveTo>
                  <a:pt x="6424" y="352"/>
                </a:moveTo>
                <a:cubicBezTo>
                  <a:pt x="6407" y="363"/>
                  <a:pt x="6395" y="374"/>
                  <a:pt x="6378" y="386"/>
                </a:cubicBezTo>
                <a:cubicBezTo>
                  <a:pt x="6367" y="391"/>
                  <a:pt x="6356" y="391"/>
                  <a:pt x="6344" y="397"/>
                </a:cubicBezTo>
                <a:cubicBezTo>
                  <a:pt x="6344" y="397"/>
                  <a:pt x="6344" y="397"/>
                  <a:pt x="6339" y="391"/>
                </a:cubicBezTo>
                <a:lnTo>
                  <a:pt x="6339" y="397"/>
                </a:lnTo>
                <a:cubicBezTo>
                  <a:pt x="6322" y="400"/>
                  <a:pt x="6305" y="401"/>
                  <a:pt x="6289" y="401"/>
                </a:cubicBezTo>
                <a:cubicBezTo>
                  <a:pt x="6273" y="401"/>
                  <a:pt x="6259" y="400"/>
                  <a:pt x="6248" y="397"/>
                </a:cubicBezTo>
                <a:cubicBezTo>
                  <a:pt x="6248" y="391"/>
                  <a:pt x="6253" y="391"/>
                  <a:pt x="6253" y="386"/>
                </a:cubicBezTo>
                <a:cubicBezTo>
                  <a:pt x="6276" y="380"/>
                  <a:pt x="6299" y="374"/>
                  <a:pt x="6316" y="369"/>
                </a:cubicBezTo>
                <a:cubicBezTo>
                  <a:pt x="6322" y="374"/>
                  <a:pt x="6327" y="374"/>
                  <a:pt x="6327" y="380"/>
                </a:cubicBezTo>
                <a:lnTo>
                  <a:pt x="6350" y="363"/>
                </a:lnTo>
                <a:lnTo>
                  <a:pt x="6373" y="357"/>
                </a:lnTo>
                <a:lnTo>
                  <a:pt x="6378" y="374"/>
                </a:lnTo>
                <a:cubicBezTo>
                  <a:pt x="6378" y="369"/>
                  <a:pt x="6384" y="363"/>
                  <a:pt x="6384" y="357"/>
                </a:cubicBezTo>
                <a:cubicBezTo>
                  <a:pt x="6395" y="357"/>
                  <a:pt x="6407" y="352"/>
                  <a:pt x="6424" y="352"/>
                </a:cubicBezTo>
                <a:close/>
                <a:moveTo>
                  <a:pt x="8659" y="249"/>
                </a:moveTo>
                <a:cubicBezTo>
                  <a:pt x="8824" y="261"/>
                  <a:pt x="8983" y="295"/>
                  <a:pt x="9141" y="329"/>
                </a:cubicBezTo>
                <a:lnTo>
                  <a:pt x="9153" y="329"/>
                </a:lnTo>
                <a:cubicBezTo>
                  <a:pt x="9170" y="335"/>
                  <a:pt x="9187" y="335"/>
                  <a:pt x="9204" y="340"/>
                </a:cubicBezTo>
                <a:cubicBezTo>
                  <a:pt x="9244" y="352"/>
                  <a:pt x="9283" y="357"/>
                  <a:pt x="9323" y="363"/>
                </a:cubicBezTo>
                <a:cubicBezTo>
                  <a:pt x="9323" y="363"/>
                  <a:pt x="9323" y="357"/>
                  <a:pt x="9323" y="352"/>
                </a:cubicBezTo>
                <a:cubicBezTo>
                  <a:pt x="9374" y="391"/>
                  <a:pt x="9436" y="386"/>
                  <a:pt x="9499" y="403"/>
                </a:cubicBezTo>
                <a:cubicBezTo>
                  <a:pt x="9490" y="407"/>
                  <a:pt x="9480" y="409"/>
                  <a:pt x="9471" y="409"/>
                </a:cubicBezTo>
                <a:cubicBezTo>
                  <a:pt x="9446" y="409"/>
                  <a:pt x="9422" y="397"/>
                  <a:pt x="9397" y="397"/>
                </a:cubicBezTo>
                <a:cubicBezTo>
                  <a:pt x="9306" y="374"/>
                  <a:pt x="9215" y="357"/>
                  <a:pt x="9124" y="340"/>
                </a:cubicBezTo>
                <a:cubicBezTo>
                  <a:pt x="9124" y="340"/>
                  <a:pt x="9124" y="340"/>
                  <a:pt x="9124" y="335"/>
                </a:cubicBezTo>
                <a:cubicBezTo>
                  <a:pt x="9124" y="340"/>
                  <a:pt x="9124" y="340"/>
                  <a:pt x="9119" y="340"/>
                </a:cubicBezTo>
                <a:cubicBezTo>
                  <a:pt x="8977" y="312"/>
                  <a:pt x="8829" y="289"/>
                  <a:pt x="8682" y="266"/>
                </a:cubicBezTo>
                <a:cubicBezTo>
                  <a:pt x="8676" y="261"/>
                  <a:pt x="8665" y="255"/>
                  <a:pt x="8659" y="249"/>
                </a:cubicBezTo>
                <a:close/>
                <a:moveTo>
                  <a:pt x="9119" y="408"/>
                </a:moveTo>
                <a:cubicBezTo>
                  <a:pt x="9124" y="408"/>
                  <a:pt x="9136" y="408"/>
                  <a:pt x="9147" y="414"/>
                </a:cubicBezTo>
                <a:cubicBezTo>
                  <a:pt x="9136" y="420"/>
                  <a:pt x="9130" y="425"/>
                  <a:pt x="9124" y="431"/>
                </a:cubicBezTo>
                <a:cubicBezTo>
                  <a:pt x="9124" y="420"/>
                  <a:pt x="9119" y="414"/>
                  <a:pt x="9119" y="408"/>
                </a:cubicBezTo>
                <a:close/>
                <a:moveTo>
                  <a:pt x="9499" y="414"/>
                </a:moveTo>
                <a:cubicBezTo>
                  <a:pt x="9601" y="414"/>
                  <a:pt x="9703" y="459"/>
                  <a:pt x="9800" y="493"/>
                </a:cubicBezTo>
                <a:cubicBezTo>
                  <a:pt x="9790" y="496"/>
                  <a:pt x="9781" y="497"/>
                  <a:pt x="9773" y="497"/>
                </a:cubicBezTo>
                <a:cubicBezTo>
                  <a:pt x="9744" y="497"/>
                  <a:pt x="9717" y="485"/>
                  <a:pt x="9686" y="476"/>
                </a:cubicBezTo>
                <a:cubicBezTo>
                  <a:pt x="9624" y="459"/>
                  <a:pt x="9556" y="448"/>
                  <a:pt x="9499" y="414"/>
                </a:cubicBezTo>
                <a:close/>
                <a:moveTo>
                  <a:pt x="9834" y="510"/>
                </a:moveTo>
                <a:cubicBezTo>
                  <a:pt x="9834" y="511"/>
                  <a:pt x="9834" y="511"/>
                  <a:pt x="9835" y="511"/>
                </a:cubicBezTo>
                <a:lnTo>
                  <a:pt x="9835" y="511"/>
                </a:lnTo>
                <a:cubicBezTo>
                  <a:pt x="9835" y="511"/>
                  <a:pt x="9835" y="511"/>
                  <a:pt x="9835" y="511"/>
                </a:cubicBezTo>
                <a:lnTo>
                  <a:pt x="9835" y="511"/>
                </a:lnTo>
                <a:cubicBezTo>
                  <a:pt x="9835" y="511"/>
                  <a:pt x="9834" y="510"/>
                  <a:pt x="9834" y="510"/>
                </a:cubicBezTo>
                <a:close/>
                <a:moveTo>
                  <a:pt x="6225" y="397"/>
                </a:moveTo>
                <a:lnTo>
                  <a:pt x="6197" y="425"/>
                </a:lnTo>
                <a:cubicBezTo>
                  <a:pt x="6190" y="424"/>
                  <a:pt x="6184" y="423"/>
                  <a:pt x="6178" y="423"/>
                </a:cubicBezTo>
                <a:cubicBezTo>
                  <a:pt x="6144" y="423"/>
                  <a:pt x="6111" y="445"/>
                  <a:pt x="6078" y="459"/>
                </a:cubicBezTo>
                <a:cubicBezTo>
                  <a:pt x="6083" y="459"/>
                  <a:pt x="6089" y="465"/>
                  <a:pt x="6095" y="476"/>
                </a:cubicBezTo>
                <a:cubicBezTo>
                  <a:pt x="6078" y="482"/>
                  <a:pt x="6066" y="488"/>
                  <a:pt x="6049" y="493"/>
                </a:cubicBezTo>
                <a:cubicBezTo>
                  <a:pt x="6043" y="495"/>
                  <a:pt x="6037" y="496"/>
                  <a:pt x="6031" y="496"/>
                </a:cubicBezTo>
                <a:cubicBezTo>
                  <a:pt x="6013" y="496"/>
                  <a:pt x="5996" y="490"/>
                  <a:pt x="5978" y="490"/>
                </a:cubicBezTo>
                <a:cubicBezTo>
                  <a:pt x="5968" y="490"/>
                  <a:pt x="5957" y="492"/>
                  <a:pt x="5947" y="499"/>
                </a:cubicBezTo>
                <a:cubicBezTo>
                  <a:pt x="5941" y="505"/>
                  <a:pt x="5936" y="522"/>
                  <a:pt x="5936" y="527"/>
                </a:cubicBezTo>
                <a:lnTo>
                  <a:pt x="5930" y="527"/>
                </a:lnTo>
                <a:cubicBezTo>
                  <a:pt x="5936" y="516"/>
                  <a:pt x="5941" y="505"/>
                  <a:pt x="5941" y="493"/>
                </a:cubicBezTo>
                <a:cubicBezTo>
                  <a:pt x="6038" y="465"/>
                  <a:pt x="6129" y="425"/>
                  <a:pt x="6225" y="397"/>
                </a:cubicBezTo>
                <a:close/>
                <a:moveTo>
                  <a:pt x="5924" y="499"/>
                </a:moveTo>
                <a:lnTo>
                  <a:pt x="5924" y="499"/>
                </a:lnTo>
                <a:cubicBezTo>
                  <a:pt x="5907" y="516"/>
                  <a:pt x="5890" y="527"/>
                  <a:pt x="5873" y="539"/>
                </a:cubicBezTo>
                <a:cubicBezTo>
                  <a:pt x="5851" y="544"/>
                  <a:pt x="5822" y="550"/>
                  <a:pt x="5800" y="556"/>
                </a:cubicBezTo>
                <a:cubicBezTo>
                  <a:pt x="5839" y="539"/>
                  <a:pt x="5885" y="522"/>
                  <a:pt x="5924" y="499"/>
                </a:cubicBezTo>
                <a:close/>
                <a:moveTo>
                  <a:pt x="5907" y="584"/>
                </a:moveTo>
                <a:cubicBezTo>
                  <a:pt x="5913" y="584"/>
                  <a:pt x="5913" y="584"/>
                  <a:pt x="5919" y="590"/>
                </a:cubicBezTo>
                <a:cubicBezTo>
                  <a:pt x="5913" y="590"/>
                  <a:pt x="5907" y="584"/>
                  <a:pt x="5902" y="584"/>
                </a:cubicBezTo>
                <a:close/>
                <a:moveTo>
                  <a:pt x="5851" y="596"/>
                </a:moveTo>
                <a:cubicBezTo>
                  <a:pt x="5862" y="601"/>
                  <a:pt x="5868" y="607"/>
                  <a:pt x="5879" y="607"/>
                </a:cubicBezTo>
                <a:lnTo>
                  <a:pt x="5828" y="607"/>
                </a:lnTo>
                <a:cubicBezTo>
                  <a:pt x="5828" y="607"/>
                  <a:pt x="5828" y="607"/>
                  <a:pt x="5828" y="601"/>
                </a:cubicBezTo>
                <a:cubicBezTo>
                  <a:pt x="5834" y="601"/>
                  <a:pt x="5845" y="601"/>
                  <a:pt x="5851" y="596"/>
                </a:cubicBezTo>
                <a:close/>
                <a:moveTo>
                  <a:pt x="10219" y="550"/>
                </a:moveTo>
                <a:cubicBezTo>
                  <a:pt x="10253" y="573"/>
                  <a:pt x="10310" y="567"/>
                  <a:pt x="10327" y="607"/>
                </a:cubicBezTo>
                <a:cubicBezTo>
                  <a:pt x="10288" y="601"/>
                  <a:pt x="10253" y="590"/>
                  <a:pt x="10214" y="573"/>
                </a:cubicBezTo>
                <a:cubicBezTo>
                  <a:pt x="10214" y="567"/>
                  <a:pt x="10219" y="556"/>
                  <a:pt x="10219" y="550"/>
                </a:cubicBezTo>
                <a:close/>
                <a:moveTo>
                  <a:pt x="9641" y="510"/>
                </a:moveTo>
                <a:lnTo>
                  <a:pt x="9641" y="510"/>
                </a:lnTo>
                <a:cubicBezTo>
                  <a:pt x="9720" y="533"/>
                  <a:pt x="9805" y="573"/>
                  <a:pt x="9890" y="584"/>
                </a:cubicBezTo>
                <a:cubicBezTo>
                  <a:pt x="9913" y="584"/>
                  <a:pt x="9924" y="596"/>
                  <a:pt x="9936" y="613"/>
                </a:cubicBezTo>
                <a:cubicBezTo>
                  <a:pt x="9921" y="613"/>
                  <a:pt x="9890" y="591"/>
                  <a:pt x="9870" y="591"/>
                </a:cubicBezTo>
                <a:cubicBezTo>
                  <a:pt x="9859" y="591"/>
                  <a:pt x="9851" y="598"/>
                  <a:pt x="9851" y="618"/>
                </a:cubicBezTo>
                <a:cubicBezTo>
                  <a:pt x="9851" y="607"/>
                  <a:pt x="9845" y="596"/>
                  <a:pt x="9845" y="590"/>
                </a:cubicBezTo>
                <a:cubicBezTo>
                  <a:pt x="9771" y="579"/>
                  <a:pt x="9697" y="550"/>
                  <a:pt x="9641" y="510"/>
                </a:cubicBezTo>
                <a:close/>
                <a:moveTo>
                  <a:pt x="5754" y="624"/>
                </a:moveTo>
                <a:lnTo>
                  <a:pt x="5692" y="658"/>
                </a:lnTo>
                <a:cubicBezTo>
                  <a:pt x="5669" y="669"/>
                  <a:pt x="5641" y="675"/>
                  <a:pt x="5618" y="681"/>
                </a:cubicBezTo>
                <a:cubicBezTo>
                  <a:pt x="5618" y="681"/>
                  <a:pt x="5612" y="669"/>
                  <a:pt x="5612" y="664"/>
                </a:cubicBezTo>
                <a:cubicBezTo>
                  <a:pt x="5635" y="658"/>
                  <a:pt x="5663" y="652"/>
                  <a:pt x="5686" y="641"/>
                </a:cubicBezTo>
                <a:cubicBezTo>
                  <a:pt x="5686" y="647"/>
                  <a:pt x="5692" y="652"/>
                  <a:pt x="5697" y="652"/>
                </a:cubicBezTo>
                <a:cubicBezTo>
                  <a:pt x="5697" y="647"/>
                  <a:pt x="5697" y="647"/>
                  <a:pt x="5697" y="641"/>
                </a:cubicBezTo>
                <a:cubicBezTo>
                  <a:pt x="5714" y="635"/>
                  <a:pt x="5737" y="630"/>
                  <a:pt x="5754" y="624"/>
                </a:cubicBezTo>
                <a:close/>
                <a:moveTo>
                  <a:pt x="5555" y="692"/>
                </a:moveTo>
                <a:cubicBezTo>
                  <a:pt x="5568" y="692"/>
                  <a:pt x="5582" y="694"/>
                  <a:pt x="5595" y="698"/>
                </a:cubicBezTo>
                <a:cubicBezTo>
                  <a:pt x="5556" y="709"/>
                  <a:pt x="5516" y="720"/>
                  <a:pt x="5470" y="732"/>
                </a:cubicBezTo>
                <a:cubicBezTo>
                  <a:pt x="5491" y="704"/>
                  <a:pt x="5522" y="692"/>
                  <a:pt x="5555" y="692"/>
                </a:cubicBezTo>
                <a:close/>
                <a:moveTo>
                  <a:pt x="9811" y="488"/>
                </a:moveTo>
                <a:cubicBezTo>
                  <a:pt x="9834" y="488"/>
                  <a:pt x="9842" y="495"/>
                  <a:pt x="9835" y="511"/>
                </a:cubicBezTo>
                <a:lnTo>
                  <a:pt x="9835" y="511"/>
                </a:lnTo>
                <a:cubicBezTo>
                  <a:pt x="9937" y="522"/>
                  <a:pt x="10033" y="573"/>
                  <a:pt x="10129" y="601"/>
                </a:cubicBezTo>
                <a:lnTo>
                  <a:pt x="10129" y="584"/>
                </a:lnTo>
                <a:cubicBezTo>
                  <a:pt x="10134" y="590"/>
                  <a:pt x="10140" y="601"/>
                  <a:pt x="10146" y="607"/>
                </a:cubicBezTo>
                <a:cubicBezTo>
                  <a:pt x="10282" y="658"/>
                  <a:pt x="10424" y="692"/>
                  <a:pt x="10554" y="760"/>
                </a:cubicBezTo>
                <a:cubicBezTo>
                  <a:pt x="10554" y="754"/>
                  <a:pt x="10560" y="743"/>
                  <a:pt x="10560" y="737"/>
                </a:cubicBezTo>
                <a:cubicBezTo>
                  <a:pt x="10583" y="794"/>
                  <a:pt x="10656" y="794"/>
                  <a:pt x="10696" y="828"/>
                </a:cubicBezTo>
                <a:cubicBezTo>
                  <a:pt x="10693" y="829"/>
                  <a:pt x="10691" y="829"/>
                  <a:pt x="10688" y="829"/>
                </a:cubicBezTo>
                <a:cubicBezTo>
                  <a:pt x="10656" y="829"/>
                  <a:pt x="10634" y="799"/>
                  <a:pt x="10602" y="799"/>
                </a:cubicBezTo>
                <a:cubicBezTo>
                  <a:pt x="10599" y="799"/>
                  <a:pt x="10597" y="799"/>
                  <a:pt x="10594" y="800"/>
                </a:cubicBezTo>
                <a:cubicBezTo>
                  <a:pt x="10356" y="675"/>
                  <a:pt x="10073" y="630"/>
                  <a:pt x="9835" y="511"/>
                </a:cubicBezTo>
                <a:lnTo>
                  <a:pt x="9835" y="511"/>
                </a:lnTo>
                <a:cubicBezTo>
                  <a:pt x="9833" y="514"/>
                  <a:pt x="9831" y="518"/>
                  <a:pt x="9828" y="522"/>
                </a:cubicBezTo>
                <a:cubicBezTo>
                  <a:pt x="9805" y="516"/>
                  <a:pt x="9800" y="510"/>
                  <a:pt x="9811" y="488"/>
                </a:cubicBezTo>
                <a:close/>
                <a:moveTo>
                  <a:pt x="5436" y="733"/>
                </a:moveTo>
                <a:cubicBezTo>
                  <a:pt x="5449" y="733"/>
                  <a:pt x="5463" y="734"/>
                  <a:pt x="5476" y="737"/>
                </a:cubicBezTo>
                <a:cubicBezTo>
                  <a:pt x="5380" y="754"/>
                  <a:pt x="5283" y="788"/>
                  <a:pt x="5192" y="834"/>
                </a:cubicBezTo>
                <a:lnTo>
                  <a:pt x="5187" y="817"/>
                </a:lnTo>
                <a:cubicBezTo>
                  <a:pt x="5265" y="787"/>
                  <a:pt x="5352" y="733"/>
                  <a:pt x="5436" y="733"/>
                </a:cubicBezTo>
                <a:close/>
                <a:moveTo>
                  <a:pt x="5242" y="850"/>
                </a:moveTo>
                <a:cubicBezTo>
                  <a:pt x="5254" y="850"/>
                  <a:pt x="5266" y="853"/>
                  <a:pt x="5278" y="862"/>
                </a:cubicBezTo>
                <a:cubicBezTo>
                  <a:pt x="5242" y="872"/>
                  <a:pt x="5202" y="891"/>
                  <a:pt x="5162" y="891"/>
                </a:cubicBezTo>
                <a:cubicBezTo>
                  <a:pt x="5157" y="891"/>
                  <a:pt x="5152" y="891"/>
                  <a:pt x="5147" y="891"/>
                </a:cubicBezTo>
                <a:cubicBezTo>
                  <a:pt x="5176" y="878"/>
                  <a:pt x="5209" y="850"/>
                  <a:pt x="5242" y="850"/>
                </a:cubicBezTo>
                <a:close/>
                <a:moveTo>
                  <a:pt x="5032" y="861"/>
                </a:moveTo>
                <a:cubicBezTo>
                  <a:pt x="5039" y="861"/>
                  <a:pt x="5046" y="863"/>
                  <a:pt x="5051" y="868"/>
                </a:cubicBezTo>
                <a:cubicBezTo>
                  <a:pt x="5055" y="884"/>
                  <a:pt x="5035" y="895"/>
                  <a:pt x="5017" y="895"/>
                </a:cubicBezTo>
                <a:cubicBezTo>
                  <a:pt x="5010" y="895"/>
                  <a:pt x="5004" y="894"/>
                  <a:pt x="5000" y="891"/>
                </a:cubicBezTo>
                <a:cubicBezTo>
                  <a:pt x="4995" y="874"/>
                  <a:pt x="5015" y="861"/>
                  <a:pt x="5032" y="861"/>
                </a:cubicBezTo>
                <a:close/>
                <a:moveTo>
                  <a:pt x="10702" y="828"/>
                </a:moveTo>
                <a:lnTo>
                  <a:pt x="10702" y="828"/>
                </a:lnTo>
                <a:cubicBezTo>
                  <a:pt x="10770" y="839"/>
                  <a:pt x="10844" y="868"/>
                  <a:pt x="10895" y="913"/>
                </a:cubicBezTo>
                <a:cubicBezTo>
                  <a:pt x="10855" y="902"/>
                  <a:pt x="10821" y="885"/>
                  <a:pt x="10787" y="862"/>
                </a:cubicBezTo>
                <a:cubicBezTo>
                  <a:pt x="10764" y="868"/>
                  <a:pt x="10741" y="862"/>
                  <a:pt x="10724" y="885"/>
                </a:cubicBezTo>
                <a:cubicBezTo>
                  <a:pt x="10753" y="913"/>
                  <a:pt x="10793" y="925"/>
                  <a:pt x="10832" y="936"/>
                </a:cubicBezTo>
                <a:cubicBezTo>
                  <a:pt x="10827" y="942"/>
                  <a:pt x="10815" y="947"/>
                  <a:pt x="10810" y="953"/>
                </a:cubicBezTo>
                <a:cubicBezTo>
                  <a:pt x="10798" y="942"/>
                  <a:pt x="10781" y="930"/>
                  <a:pt x="10770" y="925"/>
                </a:cubicBezTo>
                <a:cubicBezTo>
                  <a:pt x="10764" y="930"/>
                  <a:pt x="10753" y="942"/>
                  <a:pt x="10747" y="947"/>
                </a:cubicBezTo>
                <a:lnTo>
                  <a:pt x="10753" y="925"/>
                </a:lnTo>
                <a:cubicBezTo>
                  <a:pt x="10696" y="902"/>
                  <a:pt x="10651" y="862"/>
                  <a:pt x="10594" y="857"/>
                </a:cubicBezTo>
                <a:cubicBezTo>
                  <a:pt x="10594" y="851"/>
                  <a:pt x="10594" y="851"/>
                  <a:pt x="10600" y="845"/>
                </a:cubicBezTo>
                <a:cubicBezTo>
                  <a:pt x="10639" y="857"/>
                  <a:pt x="10685" y="874"/>
                  <a:pt x="10724" y="885"/>
                </a:cubicBezTo>
                <a:cubicBezTo>
                  <a:pt x="10730" y="874"/>
                  <a:pt x="10741" y="862"/>
                  <a:pt x="10747" y="851"/>
                </a:cubicBezTo>
                <a:cubicBezTo>
                  <a:pt x="10736" y="845"/>
                  <a:pt x="10713" y="834"/>
                  <a:pt x="10702" y="828"/>
                </a:cubicBezTo>
                <a:close/>
                <a:moveTo>
                  <a:pt x="7610" y="1032"/>
                </a:moveTo>
                <a:lnTo>
                  <a:pt x="7610" y="1038"/>
                </a:lnTo>
                <a:cubicBezTo>
                  <a:pt x="7615" y="1038"/>
                  <a:pt x="7627" y="1044"/>
                  <a:pt x="7632" y="1044"/>
                </a:cubicBezTo>
                <a:cubicBezTo>
                  <a:pt x="7627" y="1044"/>
                  <a:pt x="7615" y="1049"/>
                  <a:pt x="7604" y="1049"/>
                </a:cubicBezTo>
                <a:cubicBezTo>
                  <a:pt x="7604" y="1044"/>
                  <a:pt x="7610" y="1038"/>
                  <a:pt x="7610" y="1032"/>
                </a:cubicBezTo>
                <a:close/>
                <a:moveTo>
                  <a:pt x="7288" y="1021"/>
                </a:moveTo>
                <a:cubicBezTo>
                  <a:pt x="7299" y="1021"/>
                  <a:pt x="7309" y="1027"/>
                  <a:pt x="7309" y="1038"/>
                </a:cubicBezTo>
                <a:cubicBezTo>
                  <a:pt x="7306" y="1047"/>
                  <a:pt x="7293" y="1053"/>
                  <a:pt x="7282" y="1053"/>
                </a:cubicBezTo>
                <a:cubicBezTo>
                  <a:pt x="7272" y="1053"/>
                  <a:pt x="7263" y="1049"/>
                  <a:pt x="7263" y="1038"/>
                </a:cubicBezTo>
                <a:cubicBezTo>
                  <a:pt x="7266" y="1027"/>
                  <a:pt x="7278" y="1021"/>
                  <a:pt x="7288" y="1021"/>
                </a:cubicBezTo>
                <a:close/>
                <a:moveTo>
                  <a:pt x="11143" y="1017"/>
                </a:moveTo>
                <a:cubicBezTo>
                  <a:pt x="11159" y="1017"/>
                  <a:pt x="11178" y="1032"/>
                  <a:pt x="11178" y="1044"/>
                </a:cubicBezTo>
                <a:cubicBezTo>
                  <a:pt x="11175" y="1051"/>
                  <a:pt x="11169" y="1053"/>
                  <a:pt x="11162" y="1053"/>
                </a:cubicBezTo>
                <a:cubicBezTo>
                  <a:pt x="11147" y="1053"/>
                  <a:pt x="11127" y="1039"/>
                  <a:pt x="11127" y="1027"/>
                </a:cubicBezTo>
                <a:cubicBezTo>
                  <a:pt x="11131" y="1020"/>
                  <a:pt x="11137" y="1017"/>
                  <a:pt x="11143" y="1017"/>
                </a:cubicBezTo>
                <a:close/>
                <a:moveTo>
                  <a:pt x="7536" y="1049"/>
                </a:moveTo>
                <a:lnTo>
                  <a:pt x="7513" y="1055"/>
                </a:lnTo>
                <a:cubicBezTo>
                  <a:pt x="7513" y="1055"/>
                  <a:pt x="7519" y="1049"/>
                  <a:pt x="7524" y="1049"/>
                </a:cubicBezTo>
                <a:close/>
                <a:moveTo>
                  <a:pt x="7184" y="1072"/>
                </a:moveTo>
                <a:cubicBezTo>
                  <a:pt x="7190" y="1078"/>
                  <a:pt x="7190" y="1078"/>
                  <a:pt x="7190" y="1083"/>
                </a:cubicBezTo>
                <a:cubicBezTo>
                  <a:pt x="7190" y="1078"/>
                  <a:pt x="7184" y="1078"/>
                  <a:pt x="7184" y="1072"/>
                </a:cubicBezTo>
                <a:close/>
                <a:moveTo>
                  <a:pt x="8852" y="1015"/>
                </a:moveTo>
                <a:cubicBezTo>
                  <a:pt x="8863" y="1021"/>
                  <a:pt x="8880" y="1027"/>
                  <a:pt x="8892" y="1027"/>
                </a:cubicBezTo>
                <a:cubicBezTo>
                  <a:pt x="8909" y="1032"/>
                  <a:pt x="8920" y="1032"/>
                  <a:pt x="8932" y="1038"/>
                </a:cubicBezTo>
                <a:cubicBezTo>
                  <a:pt x="9011" y="1038"/>
                  <a:pt x="9096" y="1061"/>
                  <a:pt x="9175" y="1083"/>
                </a:cubicBezTo>
                <a:cubicBezTo>
                  <a:pt x="9090" y="1083"/>
                  <a:pt x="9005" y="1066"/>
                  <a:pt x="8932" y="1038"/>
                </a:cubicBezTo>
                <a:cubicBezTo>
                  <a:pt x="8923" y="1042"/>
                  <a:pt x="8914" y="1043"/>
                  <a:pt x="8905" y="1043"/>
                </a:cubicBezTo>
                <a:cubicBezTo>
                  <a:pt x="8886" y="1043"/>
                  <a:pt x="8866" y="1036"/>
                  <a:pt x="8846" y="1032"/>
                </a:cubicBezTo>
                <a:cubicBezTo>
                  <a:pt x="8846" y="1027"/>
                  <a:pt x="8846" y="1021"/>
                  <a:pt x="8841" y="1015"/>
                </a:cubicBezTo>
                <a:close/>
                <a:moveTo>
                  <a:pt x="8041" y="998"/>
                </a:moveTo>
                <a:cubicBezTo>
                  <a:pt x="8046" y="1004"/>
                  <a:pt x="8052" y="1015"/>
                  <a:pt x="8052" y="1021"/>
                </a:cubicBezTo>
                <a:cubicBezTo>
                  <a:pt x="8114" y="1018"/>
                  <a:pt x="8174" y="1011"/>
                  <a:pt x="8233" y="1011"/>
                </a:cubicBezTo>
                <a:cubicBezTo>
                  <a:pt x="8277" y="1011"/>
                  <a:pt x="8321" y="1015"/>
                  <a:pt x="8364" y="1027"/>
                </a:cubicBezTo>
                <a:cubicBezTo>
                  <a:pt x="8364" y="1021"/>
                  <a:pt x="8358" y="1010"/>
                  <a:pt x="8358" y="1004"/>
                </a:cubicBezTo>
                <a:lnTo>
                  <a:pt x="8364" y="1004"/>
                </a:lnTo>
                <a:cubicBezTo>
                  <a:pt x="8370" y="1010"/>
                  <a:pt x="8375" y="1015"/>
                  <a:pt x="8381" y="1021"/>
                </a:cubicBezTo>
                <a:lnTo>
                  <a:pt x="8500" y="1021"/>
                </a:lnTo>
                <a:cubicBezTo>
                  <a:pt x="8574" y="1027"/>
                  <a:pt x="8648" y="1032"/>
                  <a:pt x="8727" y="1038"/>
                </a:cubicBezTo>
                <a:cubicBezTo>
                  <a:pt x="8756" y="1044"/>
                  <a:pt x="8784" y="1055"/>
                  <a:pt x="8818" y="1066"/>
                </a:cubicBezTo>
                <a:cubicBezTo>
                  <a:pt x="8812" y="1049"/>
                  <a:pt x="8801" y="1038"/>
                  <a:pt x="8795" y="1021"/>
                </a:cubicBezTo>
                <a:cubicBezTo>
                  <a:pt x="8784" y="1015"/>
                  <a:pt x="8767" y="1015"/>
                  <a:pt x="8756" y="1010"/>
                </a:cubicBezTo>
                <a:cubicBezTo>
                  <a:pt x="8778" y="1010"/>
                  <a:pt x="8807" y="1015"/>
                  <a:pt x="8829" y="1027"/>
                </a:cubicBezTo>
                <a:cubicBezTo>
                  <a:pt x="8829" y="1038"/>
                  <a:pt x="8824" y="1055"/>
                  <a:pt x="8824" y="1072"/>
                </a:cubicBezTo>
                <a:cubicBezTo>
                  <a:pt x="8852" y="1072"/>
                  <a:pt x="8886" y="1072"/>
                  <a:pt x="8914" y="1083"/>
                </a:cubicBezTo>
                <a:cubicBezTo>
                  <a:pt x="8920" y="1078"/>
                  <a:pt x="8926" y="1066"/>
                  <a:pt x="8926" y="1061"/>
                </a:cubicBezTo>
                <a:lnTo>
                  <a:pt x="8926" y="1089"/>
                </a:lnTo>
                <a:cubicBezTo>
                  <a:pt x="8971" y="1095"/>
                  <a:pt x="9011" y="1100"/>
                  <a:pt x="9051" y="1112"/>
                </a:cubicBezTo>
                <a:cubicBezTo>
                  <a:pt x="8801" y="1072"/>
                  <a:pt x="8540" y="1049"/>
                  <a:pt x="8279" y="1038"/>
                </a:cubicBezTo>
                <a:cubicBezTo>
                  <a:pt x="8207" y="1038"/>
                  <a:pt x="8135" y="1036"/>
                  <a:pt x="8062" y="1036"/>
                </a:cubicBezTo>
                <a:cubicBezTo>
                  <a:pt x="8025" y="1036"/>
                  <a:pt x="7988" y="1036"/>
                  <a:pt x="7950" y="1038"/>
                </a:cubicBezTo>
                <a:cubicBezTo>
                  <a:pt x="7978" y="1032"/>
                  <a:pt x="8007" y="1032"/>
                  <a:pt x="8035" y="1027"/>
                </a:cubicBezTo>
                <a:cubicBezTo>
                  <a:pt x="8035" y="1021"/>
                  <a:pt x="8041" y="1004"/>
                  <a:pt x="8041" y="998"/>
                </a:cubicBezTo>
                <a:close/>
                <a:moveTo>
                  <a:pt x="4761" y="987"/>
                </a:moveTo>
                <a:cubicBezTo>
                  <a:pt x="4727" y="1010"/>
                  <a:pt x="4693" y="1027"/>
                  <a:pt x="4653" y="1032"/>
                </a:cubicBezTo>
                <a:cubicBezTo>
                  <a:pt x="4642" y="1049"/>
                  <a:pt x="4625" y="1066"/>
                  <a:pt x="4625" y="1095"/>
                </a:cubicBezTo>
                <a:cubicBezTo>
                  <a:pt x="4670" y="1095"/>
                  <a:pt x="4705" y="1066"/>
                  <a:pt x="4739" y="1049"/>
                </a:cubicBezTo>
                <a:lnTo>
                  <a:pt x="4739" y="1049"/>
                </a:lnTo>
                <a:cubicBezTo>
                  <a:pt x="4739" y="1055"/>
                  <a:pt x="4733" y="1072"/>
                  <a:pt x="4733" y="1078"/>
                </a:cubicBezTo>
                <a:cubicBezTo>
                  <a:pt x="4722" y="1078"/>
                  <a:pt x="4705" y="1083"/>
                  <a:pt x="4687" y="1083"/>
                </a:cubicBezTo>
                <a:lnTo>
                  <a:pt x="4687" y="1123"/>
                </a:lnTo>
                <a:lnTo>
                  <a:pt x="4676" y="1100"/>
                </a:lnTo>
                <a:cubicBezTo>
                  <a:pt x="4625" y="1129"/>
                  <a:pt x="4563" y="1135"/>
                  <a:pt x="4517" y="1174"/>
                </a:cubicBezTo>
                <a:cubicBezTo>
                  <a:pt x="4517" y="1169"/>
                  <a:pt x="4517" y="1163"/>
                  <a:pt x="4517" y="1163"/>
                </a:cubicBezTo>
                <a:cubicBezTo>
                  <a:pt x="4551" y="1140"/>
                  <a:pt x="4591" y="1118"/>
                  <a:pt x="4625" y="1095"/>
                </a:cubicBezTo>
                <a:cubicBezTo>
                  <a:pt x="4625" y="1083"/>
                  <a:pt x="4625" y="1066"/>
                  <a:pt x="4619" y="1055"/>
                </a:cubicBezTo>
                <a:cubicBezTo>
                  <a:pt x="4608" y="1061"/>
                  <a:pt x="4585" y="1066"/>
                  <a:pt x="4574" y="1072"/>
                </a:cubicBezTo>
                <a:cubicBezTo>
                  <a:pt x="4625" y="1032"/>
                  <a:pt x="4693" y="998"/>
                  <a:pt x="4761" y="987"/>
                </a:cubicBezTo>
                <a:close/>
                <a:moveTo>
                  <a:pt x="11229" y="1135"/>
                </a:moveTo>
                <a:lnTo>
                  <a:pt x="11229" y="1135"/>
                </a:lnTo>
                <a:cubicBezTo>
                  <a:pt x="11263" y="1152"/>
                  <a:pt x="11326" y="1157"/>
                  <a:pt x="11332" y="1208"/>
                </a:cubicBezTo>
                <a:cubicBezTo>
                  <a:pt x="11297" y="1186"/>
                  <a:pt x="11252" y="1169"/>
                  <a:pt x="11229" y="1135"/>
                </a:cubicBezTo>
                <a:close/>
                <a:moveTo>
                  <a:pt x="4103" y="1210"/>
                </a:moveTo>
                <a:cubicBezTo>
                  <a:pt x="4099" y="1212"/>
                  <a:pt x="4096" y="1214"/>
                  <a:pt x="4093" y="1216"/>
                </a:cubicBezTo>
                <a:lnTo>
                  <a:pt x="4093" y="1216"/>
                </a:lnTo>
                <a:cubicBezTo>
                  <a:pt x="4096" y="1214"/>
                  <a:pt x="4099" y="1212"/>
                  <a:pt x="4103" y="1210"/>
                </a:cubicBezTo>
                <a:close/>
                <a:moveTo>
                  <a:pt x="9170" y="1095"/>
                </a:moveTo>
                <a:lnTo>
                  <a:pt x="9170" y="1095"/>
                </a:lnTo>
                <a:cubicBezTo>
                  <a:pt x="9334" y="1129"/>
                  <a:pt x="9499" y="1169"/>
                  <a:pt x="9652" y="1225"/>
                </a:cubicBezTo>
                <a:cubicBezTo>
                  <a:pt x="9612" y="1220"/>
                  <a:pt x="9567" y="1202"/>
                  <a:pt x="9521" y="1202"/>
                </a:cubicBezTo>
                <a:cubicBezTo>
                  <a:pt x="9516" y="1202"/>
                  <a:pt x="9510" y="1202"/>
                  <a:pt x="9505" y="1203"/>
                </a:cubicBezTo>
                <a:lnTo>
                  <a:pt x="9476" y="1191"/>
                </a:lnTo>
                <a:cubicBezTo>
                  <a:pt x="9476" y="1191"/>
                  <a:pt x="9476" y="1186"/>
                  <a:pt x="9471" y="1186"/>
                </a:cubicBezTo>
                <a:cubicBezTo>
                  <a:pt x="9374" y="1146"/>
                  <a:pt x="9266" y="1140"/>
                  <a:pt x="9170" y="1095"/>
                </a:cubicBezTo>
                <a:close/>
                <a:moveTo>
                  <a:pt x="11309" y="1118"/>
                </a:moveTo>
                <a:cubicBezTo>
                  <a:pt x="11394" y="1157"/>
                  <a:pt x="11513" y="1191"/>
                  <a:pt x="11564" y="1276"/>
                </a:cubicBezTo>
                <a:cubicBezTo>
                  <a:pt x="11479" y="1214"/>
                  <a:pt x="11394" y="1169"/>
                  <a:pt x="11297" y="1129"/>
                </a:cubicBezTo>
                <a:lnTo>
                  <a:pt x="11309" y="1118"/>
                </a:lnTo>
                <a:close/>
                <a:moveTo>
                  <a:pt x="10324" y="1269"/>
                </a:moveTo>
                <a:cubicBezTo>
                  <a:pt x="10337" y="1269"/>
                  <a:pt x="10343" y="1276"/>
                  <a:pt x="10339" y="1293"/>
                </a:cubicBezTo>
                <a:cubicBezTo>
                  <a:pt x="10333" y="1295"/>
                  <a:pt x="10329" y="1295"/>
                  <a:pt x="10325" y="1295"/>
                </a:cubicBezTo>
                <a:cubicBezTo>
                  <a:pt x="10314" y="1295"/>
                  <a:pt x="10310" y="1288"/>
                  <a:pt x="10310" y="1271"/>
                </a:cubicBezTo>
                <a:cubicBezTo>
                  <a:pt x="10316" y="1269"/>
                  <a:pt x="10320" y="1269"/>
                  <a:pt x="10324" y="1269"/>
                </a:cubicBezTo>
                <a:close/>
                <a:moveTo>
                  <a:pt x="11582" y="1268"/>
                </a:moveTo>
                <a:cubicBezTo>
                  <a:pt x="11620" y="1268"/>
                  <a:pt x="11652" y="1299"/>
                  <a:pt x="11672" y="1333"/>
                </a:cubicBezTo>
                <a:cubicBezTo>
                  <a:pt x="11632" y="1316"/>
                  <a:pt x="11598" y="1293"/>
                  <a:pt x="11564" y="1271"/>
                </a:cubicBezTo>
                <a:cubicBezTo>
                  <a:pt x="11570" y="1269"/>
                  <a:pt x="11576" y="1268"/>
                  <a:pt x="11582" y="1268"/>
                </a:cubicBezTo>
                <a:close/>
                <a:moveTo>
                  <a:pt x="4568" y="1072"/>
                </a:moveTo>
                <a:lnTo>
                  <a:pt x="4568" y="1072"/>
                </a:lnTo>
                <a:cubicBezTo>
                  <a:pt x="4546" y="1100"/>
                  <a:pt x="4495" y="1100"/>
                  <a:pt x="4472" y="1129"/>
                </a:cubicBezTo>
                <a:cubicBezTo>
                  <a:pt x="4222" y="1225"/>
                  <a:pt x="4001" y="1407"/>
                  <a:pt x="3751" y="1498"/>
                </a:cubicBezTo>
                <a:cubicBezTo>
                  <a:pt x="3831" y="1430"/>
                  <a:pt x="3927" y="1396"/>
                  <a:pt x="4018" y="1339"/>
                </a:cubicBezTo>
                <a:cubicBezTo>
                  <a:pt x="4018" y="1339"/>
                  <a:pt x="4007" y="1327"/>
                  <a:pt x="4001" y="1327"/>
                </a:cubicBezTo>
                <a:lnTo>
                  <a:pt x="4035" y="1327"/>
                </a:lnTo>
                <a:cubicBezTo>
                  <a:pt x="4166" y="1265"/>
                  <a:pt x="4285" y="1180"/>
                  <a:pt x="4421" y="1135"/>
                </a:cubicBezTo>
                <a:cubicBezTo>
                  <a:pt x="4415" y="1129"/>
                  <a:pt x="4409" y="1118"/>
                  <a:pt x="4409" y="1118"/>
                </a:cubicBezTo>
                <a:lnTo>
                  <a:pt x="4409" y="1118"/>
                </a:lnTo>
                <a:cubicBezTo>
                  <a:pt x="4415" y="1119"/>
                  <a:pt x="4421" y="1119"/>
                  <a:pt x="4426" y="1119"/>
                </a:cubicBezTo>
                <a:cubicBezTo>
                  <a:pt x="4472" y="1119"/>
                  <a:pt x="4518" y="1082"/>
                  <a:pt x="4568" y="1072"/>
                </a:cubicBezTo>
                <a:close/>
                <a:moveTo>
                  <a:pt x="3695" y="1452"/>
                </a:moveTo>
                <a:lnTo>
                  <a:pt x="3695" y="1452"/>
                </a:lnTo>
                <a:cubicBezTo>
                  <a:pt x="3672" y="1458"/>
                  <a:pt x="3644" y="1458"/>
                  <a:pt x="3621" y="1458"/>
                </a:cubicBezTo>
                <a:cubicBezTo>
                  <a:pt x="3615" y="1469"/>
                  <a:pt x="3609" y="1492"/>
                  <a:pt x="3609" y="1503"/>
                </a:cubicBezTo>
                <a:cubicBezTo>
                  <a:pt x="3644" y="1498"/>
                  <a:pt x="3678" y="1486"/>
                  <a:pt x="3695" y="1452"/>
                </a:cubicBezTo>
                <a:close/>
                <a:moveTo>
                  <a:pt x="3742" y="1495"/>
                </a:moveTo>
                <a:cubicBezTo>
                  <a:pt x="3749" y="1495"/>
                  <a:pt x="3754" y="1502"/>
                  <a:pt x="3757" y="1515"/>
                </a:cubicBezTo>
                <a:cubicBezTo>
                  <a:pt x="3749" y="1523"/>
                  <a:pt x="3742" y="1527"/>
                  <a:pt x="3737" y="1527"/>
                </a:cubicBezTo>
                <a:cubicBezTo>
                  <a:pt x="3731" y="1527"/>
                  <a:pt x="3726" y="1521"/>
                  <a:pt x="3723" y="1509"/>
                </a:cubicBezTo>
                <a:cubicBezTo>
                  <a:pt x="3730" y="1499"/>
                  <a:pt x="3737" y="1495"/>
                  <a:pt x="3742" y="1495"/>
                </a:cubicBezTo>
                <a:close/>
                <a:moveTo>
                  <a:pt x="3882" y="1490"/>
                </a:moveTo>
                <a:cubicBezTo>
                  <a:pt x="3887" y="1490"/>
                  <a:pt x="3893" y="1490"/>
                  <a:pt x="3899" y="1492"/>
                </a:cubicBezTo>
                <a:cubicBezTo>
                  <a:pt x="3882" y="1509"/>
                  <a:pt x="3802" y="1520"/>
                  <a:pt x="3842" y="1560"/>
                </a:cubicBezTo>
                <a:cubicBezTo>
                  <a:pt x="3836" y="1554"/>
                  <a:pt x="3825" y="1549"/>
                  <a:pt x="3814" y="1543"/>
                </a:cubicBezTo>
                <a:cubicBezTo>
                  <a:pt x="3757" y="1588"/>
                  <a:pt x="3695" y="1628"/>
                  <a:pt x="3621" y="1640"/>
                </a:cubicBezTo>
                <a:cubicBezTo>
                  <a:pt x="3695" y="1594"/>
                  <a:pt x="3774" y="1560"/>
                  <a:pt x="3842" y="1503"/>
                </a:cubicBezTo>
                <a:cubicBezTo>
                  <a:pt x="3855" y="1495"/>
                  <a:pt x="3867" y="1490"/>
                  <a:pt x="3882" y="1490"/>
                </a:cubicBezTo>
                <a:close/>
                <a:moveTo>
                  <a:pt x="4656" y="1638"/>
                </a:moveTo>
                <a:cubicBezTo>
                  <a:pt x="4661" y="1638"/>
                  <a:pt x="4666" y="1640"/>
                  <a:pt x="4670" y="1645"/>
                </a:cubicBezTo>
                <a:cubicBezTo>
                  <a:pt x="4667" y="1659"/>
                  <a:pt x="4662" y="1666"/>
                  <a:pt x="4654" y="1666"/>
                </a:cubicBezTo>
                <a:cubicBezTo>
                  <a:pt x="4649" y="1666"/>
                  <a:pt x="4643" y="1663"/>
                  <a:pt x="4636" y="1657"/>
                </a:cubicBezTo>
                <a:cubicBezTo>
                  <a:pt x="4643" y="1643"/>
                  <a:pt x="4650" y="1638"/>
                  <a:pt x="4656" y="1638"/>
                </a:cubicBezTo>
                <a:close/>
                <a:moveTo>
                  <a:pt x="3717" y="1520"/>
                </a:moveTo>
                <a:cubicBezTo>
                  <a:pt x="3700" y="1554"/>
                  <a:pt x="3661" y="1571"/>
                  <a:pt x="3632" y="1588"/>
                </a:cubicBezTo>
                <a:cubicBezTo>
                  <a:pt x="3575" y="1628"/>
                  <a:pt x="3519" y="1674"/>
                  <a:pt x="3456" y="1691"/>
                </a:cubicBezTo>
                <a:cubicBezTo>
                  <a:pt x="3524" y="1617"/>
                  <a:pt x="3632" y="1571"/>
                  <a:pt x="3717" y="1520"/>
                </a:cubicBezTo>
                <a:close/>
                <a:moveTo>
                  <a:pt x="11706" y="1327"/>
                </a:moveTo>
                <a:cubicBezTo>
                  <a:pt x="11944" y="1469"/>
                  <a:pt x="12171" y="1628"/>
                  <a:pt x="12398" y="1793"/>
                </a:cubicBezTo>
                <a:cubicBezTo>
                  <a:pt x="12427" y="1810"/>
                  <a:pt x="12455" y="1821"/>
                  <a:pt x="12461" y="1855"/>
                </a:cubicBezTo>
                <a:cubicBezTo>
                  <a:pt x="12313" y="1730"/>
                  <a:pt x="12137" y="1640"/>
                  <a:pt x="11984" y="1520"/>
                </a:cubicBezTo>
                <a:cubicBezTo>
                  <a:pt x="11973" y="1526"/>
                  <a:pt x="11956" y="1532"/>
                  <a:pt x="11944" y="1537"/>
                </a:cubicBezTo>
                <a:cubicBezTo>
                  <a:pt x="11961" y="1554"/>
                  <a:pt x="11973" y="1566"/>
                  <a:pt x="11990" y="1583"/>
                </a:cubicBezTo>
                <a:lnTo>
                  <a:pt x="11984" y="1588"/>
                </a:lnTo>
                <a:cubicBezTo>
                  <a:pt x="11950" y="1571"/>
                  <a:pt x="11916" y="1554"/>
                  <a:pt x="11888" y="1532"/>
                </a:cubicBezTo>
                <a:cubicBezTo>
                  <a:pt x="11888" y="1526"/>
                  <a:pt x="11893" y="1520"/>
                  <a:pt x="11893" y="1515"/>
                </a:cubicBezTo>
                <a:cubicBezTo>
                  <a:pt x="11910" y="1526"/>
                  <a:pt x="11927" y="1532"/>
                  <a:pt x="11939" y="1543"/>
                </a:cubicBezTo>
                <a:cubicBezTo>
                  <a:pt x="11944" y="1532"/>
                  <a:pt x="11950" y="1515"/>
                  <a:pt x="11956" y="1503"/>
                </a:cubicBezTo>
                <a:cubicBezTo>
                  <a:pt x="11871" y="1441"/>
                  <a:pt x="11780" y="1396"/>
                  <a:pt x="11695" y="1339"/>
                </a:cubicBezTo>
                <a:cubicBezTo>
                  <a:pt x="11695" y="1339"/>
                  <a:pt x="11700" y="1327"/>
                  <a:pt x="11706" y="1327"/>
                </a:cubicBezTo>
                <a:close/>
                <a:moveTo>
                  <a:pt x="3218" y="1929"/>
                </a:moveTo>
                <a:cubicBezTo>
                  <a:pt x="3218" y="1946"/>
                  <a:pt x="3218" y="1957"/>
                  <a:pt x="3218" y="1974"/>
                </a:cubicBezTo>
                <a:cubicBezTo>
                  <a:pt x="3207" y="1969"/>
                  <a:pt x="3195" y="1963"/>
                  <a:pt x="3184" y="1957"/>
                </a:cubicBezTo>
                <a:cubicBezTo>
                  <a:pt x="3173" y="1969"/>
                  <a:pt x="3156" y="1986"/>
                  <a:pt x="3144" y="1997"/>
                </a:cubicBezTo>
                <a:lnTo>
                  <a:pt x="3133" y="1980"/>
                </a:lnTo>
                <a:cubicBezTo>
                  <a:pt x="3161" y="1963"/>
                  <a:pt x="3190" y="1946"/>
                  <a:pt x="3218" y="1929"/>
                </a:cubicBezTo>
                <a:close/>
                <a:moveTo>
                  <a:pt x="12466" y="1849"/>
                </a:moveTo>
                <a:cubicBezTo>
                  <a:pt x="12551" y="1895"/>
                  <a:pt x="12625" y="1969"/>
                  <a:pt x="12705" y="2020"/>
                </a:cubicBezTo>
                <a:cubicBezTo>
                  <a:pt x="12614" y="1986"/>
                  <a:pt x="12546" y="1912"/>
                  <a:pt x="12466" y="1849"/>
                </a:cubicBezTo>
                <a:close/>
                <a:moveTo>
                  <a:pt x="3087" y="2025"/>
                </a:moveTo>
                <a:cubicBezTo>
                  <a:pt x="3093" y="2031"/>
                  <a:pt x="3104" y="2048"/>
                  <a:pt x="3116" y="2054"/>
                </a:cubicBezTo>
                <a:cubicBezTo>
                  <a:pt x="3104" y="2054"/>
                  <a:pt x="3087" y="2048"/>
                  <a:pt x="3076" y="2042"/>
                </a:cubicBezTo>
                <a:cubicBezTo>
                  <a:pt x="3076" y="2054"/>
                  <a:pt x="3065" y="2076"/>
                  <a:pt x="3059" y="2088"/>
                </a:cubicBezTo>
                <a:cubicBezTo>
                  <a:pt x="3048" y="2059"/>
                  <a:pt x="3053" y="2037"/>
                  <a:pt x="3087" y="2025"/>
                </a:cubicBezTo>
                <a:close/>
                <a:moveTo>
                  <a:pt x="12722" y="2100"/>
                </a:moveTo>
                <a:cubicBezTo>
                  <a:pt x="12736" y="2100"/>
                  <a:pt x="12749" y="2120"/>
                  <a:pt x="12744" y="2133"/>
                </a:cubicBezTo>
                <a:cubicBezTo>
                  <a:pt x="12742" y="2137"/>
                  <a:pt x="12739" y="2138"/>
                  <a:pt x="12736" y="2138"/>
                </a:cubicBezTo>
                <a:cubicBezTo>
                  <a:pt x="12724" y="2138"/>
                  <a:pt x="12710" y="2118"/>
                  <a:pt x="12710" y="2105"/>
                </a:cubicBezTo>
                <a:cubicBezTo>
                  <a:pt x="12714" y="2101"/>
                  <a:pt x="12718" y="2100"/>
                  <a:pt x="12722" y="2100"/>
                </a:cubicBezTo>
                <a:close/>
                <a:moveTo>
                  <a:pt x="3423" y="2115"/>
                </a:moveTo>
                <a:cubicBezTo>
                  <a:pt x="3429" y="2115"/>
                  <a:pt x="3434" y="2120"/>
                  <a:pt x="3439" y="2127"/>
                </a:cubicBezTo>
                <a:cubicBezTo>
                  <a:pt x="3433" y="2140"/>
                  <a:pt x="3427" y="2145"/>
                  <a:pt x="3421" y="2145"/>
                </a:cubicBezTo>
                <a:cubicBezTo>
                  <a:pt x="3416" y="2145"/>
                  <a:pt x="3410" y="2141"/>
                  <a:pt x="3405" y="2133"/>
                </a:cubicBezTo>
                <a:cubicBezTo>
                  <a:pt x="3411" y="2121"/>
                  <a:pt x="3417" y="2115"/>
                  <a:pt x="3423" y="2115"/>
                </a:cubicBezTo>
                <a:close/>
                <a:moveTo>
                  <a:pt x="3031" y="2054"/>
                </a:moveTo>
                <a:lnTo>
                  <a:pt x="3031" y="2054"/>
                </a:lnTo>
                <a:cubicBezTo>
                  <a:pt x="3036" y="2076"/>
                  <a:pt x="3025" y="2093"/>
                  <a:pt x="3014" y="2105"/>
                </a:cubicBezTo>
                <a:cubicBezTo>
                  <a:pt x="3014" y="2116"/>
                  <a:pt x="3019" y="2122"/>
                  <a:pt x="3019" y="2133"/>
                </a:cubicBezTo>
                <a:lnTo>
                  <a:pt x="2980" y="2127"/>
                </a:lnTo>
                <a:lnTo>
                  <a:pt x="2980" y="2127"/>
                </a:lnTo>
                <a:cubicBezTo>
                  <a:pt x="2980" y="2133"/>
                  <a:pt x="2985" y="2144"/>
                  <a:pt x="2991" y="2150"/>
                </a:cubicBezTo>
                <a:cubicBezTo>
                  <a:pt x="2980" y="2145"/>
                  <a:pt x="2971" y="2143"/>
                  <a:pt x="2964" y="2143"/>
                </a:cubicBezTo>
                <a:cubicBezTo>
                  <a:pt x="2937" y="2143"/>
                  <a:pt x="2937" y="2172"/>
                  <a:pt x="2968" y="2190"/>
                </a:cubicBezTo>
                <a:cubicBezTo>
                  <a:pt x="2963" y="2196"/>
                  <a:pt x="2951" y="2207"/>
                  <a:pt x="2946" y="2213"/>
                </a:cubicBezTo>
                <a:cubicBezTo>
                  <a:pt x="2940" y="2196"/>
                  <a:pt x="2934" y="2179"/>
                  <a:pt x="2923" y="2161"/>
                </a:cubicBezTo>
                <a:cubicBezTo>
                  <a:pt x="2912" y="2179"/>
                  <a:pt x="2895" y="2184"/>
                  <a:pt x="2872" y="2184"/>
                </a:cubicBezTo>
                <a:cubicBezTo>
                  <a:pt x="2929" y="2144"/>
                  <a:pt x="2974" y="2093"/>
                  <a:pt x="3031" y="2054"/>
                </a:cubicBezTo>
                <a:close/>
                <a:moveTo>
                  <a:pt x="3751" y="2167"/>
                </a:moveTo>
                <a:lnTo>
                  <a:pt x="3751" y="2167"/>
                </a:lnTo>
                <a:cubicBezTo>
                  <a:pt x="3723" y="2190"/>
                  <a:pt x="3695" y="2213"/>
                  <a:pt x="3666" y="2235"/>
                </a:cubicBezTo>
                <a:cubicBezTo>
                  <a:pt x="3661" y="2230"/>
                  <a:pt x="3655" y="2224"/>
                  <a:pt x="3655" y="2224"/>
                </a:cubicBezTo>
                <a:cubicBezTo>
                  <a:pt x="3689" y="2207"/>
                  <a:pt x="3717" y="2184"/>
                  <a:pt x="3751" y="2167"/>
                </a:cubicBezTo>
                <a:close/>
                <a:moveTo>
                  <a:pt x="12710" y="2031"/>
                </a:moveTo>
                <a:cubicBezTo>
                  <a:pt x="12807" y="2105"/>
                  <a:pt x="12903" y="2190"/>
                  <a:pt x="13000" y="2275"/>
                </a:cubicBezTo>
                <a:cubicBezTo>
                  <a:pt x="12886" y="2224"/>
                  <a:pt x="12790" y="2122"/>
                  <a:pt x="12710" y="2031"/>
                </a:cubicBezTo>
                <a:close/>
                <a:moveTo>
                  <a:pt x="12119" y="2257"/>
                </a:moveTo>
                <a:cubicBezTo>
                  <a:pt x="12136" y="2257"/>
                  <a:pt x="12158" y="2282"/>
                  <a:pt x="12143" y="2298"/>
                </a:cubicBezTo>
                <a:cubicBezTo>
                  <a:pt x="12141" y="2298"/>
                  <a:pt x="12140" y="2298"/>
                  <a:pt x="12138" y="2298"/>
                </a:cubicBezTo>
                <a:cubicBezTo>
                  <a:pt x="12121" y="2298"/>
                  <a:pt x="12099" y="2273"/>
                  <a:pt x="12115" y="2258"/>
                </a:cubicBezTo>
                <a:cubicBezTo>
                  <a:pt x="12116" y="2257"/>
                  <a:pt x="12118" y="2257"/>
                  <a:pt x="12119" y="2257"/>
                </a:cubicBezTo>
                <a:close/>
                <a:moveTo>
                  <a:pt x="3229" y="2264"/>
                </a:moveTo>
                <a:cubicBezTo>
                  <a:pt x="3234" y="2264"/>
                  <a:pt x="3238" y="2266"/>
                  <a:pt x="3241" y="2269"/>
                </a:cubicBezTo>
                <a:cubicBezTo>
                  <a:pt x="3236" y="2284"/>
                  <a:pt x="3218" y="2299"/>
                  <a:pt x="3199" y="2299"/>
                </a:cubicBezTo>
                <a:cubicBezTo>
                  <a:pt x="3196" y="2299"/>
                  <a:pt x="3193" y="2298"/>
                  <a:pt x="3190" y="2298"/>
                </a:cubicBezTo>
                <a:cubicBezTo>
                  <a:pt x="3185" y="2284"/>
                  <a:pt x="3212" y="2264"/>
                  <a:pt x="3229" y="2264"/>
                </a:cubicBezTo>
                <a:close/>
                <a:moveTo>
                  <a:pt x="2792" y="2275"/>
                </a:moveTo>
                <a:cubicBezTo>
                  <a:pt x="2758" y="2298"/>
                  <a:pt x="2730" y="2326"/>
                  <a:pt x="2690" y="2349"/>
                </a:cubicBezTo>
                <a:cubicBezTo>
                  <a:pt x="2713" y="2326"/>
                  <a:pt x="2730" y="2303"/>
                  <a:pt x="2753" y="2281"/>
                </a:cubicBezTo>
                <a:cubicBezTo>
                  <a:pt x="2764" y="2281"/>
                  <a:pt x="2781" y="2275"/>
                  <a:pt x="2792" y="2275"/>
                </a:cubicBezTo>
                <a:close/>
                <a:moveTo>
                  <a:pt x="4160" y="2116"/>
                </a:moveTo>
                <a:lnTo>
                  <a:pt x="4160" y="2116"/>
                </a:lnTo>
                <a:cubicBezTo>
                  <a:pt x="4126" y="2144"/>
                  <a:pt x="4069" y="2167"/>
                  <a:pt x="4041" y="2207"/>
                </a:cubicBezTo>
                <a:cubicBezTo>
                  <a:pt x="4029" y="2213"/>
                  <a:pt x="4024" y="2218"/>
                  <a:pt x="4018" y="2224"/>
                </a:cubicBezTo>
                <a:cubicBezTo>
                  <a:pt x="4012" y="2218"/>
                  <a:pt x="4012" y="2218"/>
                  <a:pt x="4007" y="2218"/>
                </a:cubicBezTo>
                <a:cubicBezTo>
                  <a:pt x="3916" y="2269"/>
                  <a:pt x="3836" y="2337"/>
                  <a:pt x="3740" y="2383"/>
                </a:cubicBezTo>
                <a:cubicBezTo>
                  <a:pt x="3870" y="2286"/>
                  <a:pt x="4012" y="2190"/>
                  <a:pt x="4160" y="2116"/>
                </a:cubicBezTo>
                <a:close/>
                <a:moveTo>
                  <a:pt x="2435" y="2349"/>
                </a:moveTo>
                <a:cubicBezTo>
                  <a:pt x="2458" y="2366"/>
                  <a:pt x="2458" y="2394"/>
                  <a:pt x="2463" y="2417"/>
                </a:cubicBezTo>
                <a:cubicBezTo>
                  <a:pt x="2458" y="2405"/>
                  <a:pt x="2446" y="2383"/>
                  <a:pt x="2441" y="2371"/>
                </a:cubicBezTo>
                <a:cubicBezTo>
                  <a:pt x="2424" y="2388"/>
                  <a:pt x="2412" y="2405"/>
                  <a:pt x="2395" y="2417"/>
                </a:cubicBezTo>
                <a:cubicBezTo>
                  <a:pt x="2395" y="2405"/>
                  <a:pt x="2390" y="2383"/>
                  <a:pt x="2390" y="2377"/>
                </a:cubicBezTo>
                <a:cubicBezTo>
                  <a:pt x="2401" y="2354"/>
                  <a:pt x="2412" y="2349"/>
                  <a:pt x="2435" y="2349"/>
                </a:cubicBezTo>
                <a:close/>
                <a:moveTo>
                  <a:pt x="13063" y="2401"/>
                </a:moveTo>
                <a:cubicBezTo>
                  <a:pt x="13070" y="2401"/>
                  <a:pt x="13076" y="2409"/>
                  <a:pt x="13079" y="2422"/>
                </a:cubicBezTo>
                <a:cubicBezTo>
                  <a:pt x="13073" y="2427"/>
                  <a:pt x="13068" y="2428"/>
                  <a:pt x="13063" y="2428"/>
                </a:cubicBezTo>
                <a:cubicBezTo>
                  <a:pt x="13055" y="2428"/>
                  <a:pt x="13049" y="2422"/>
                  <a:pt x="13045" y="2411"/>
                </a:cubicBezTo>
                <a:cubicBezTo>
                  <a:pt x="13052" y="2404"/>
                  <a:pt x="13058" y="2401"/>
                  <a:pt x="13063" y="2401"/>
                </a:cubicBezTo>
                <a:close/>
                <a:moveTo>
                  <a:pt x="3451" y="1685"/>
                </a:moveTo>
                <a:lnTo>
                  <a:pt x="3451" y="1685"/>
                </a:lnTo>
                <a:cubicBezTo>
                  <a:pt x="3445" y="1719"/>
                  <a:pt x="3400" y="1730"/>
                  <a:pt x="3377" y="1753"/>
                </a:cubicBezTo>
                <a:cubicBezTo>
                  <a:pt x="3139" y="1929"/>
                  <a:pt x="2906" y="2110"/>
                  <a:pt x="2679" y="2298"/>
                </a:cubicBezTo>
                <a:cubicBezTo>
                  <a:pt x="2628" y="2337"/>
                  <a:pt x="2588" y="2394"/>
                  <a:pt x="2526" y="2434"/>
                </a:cubicBezTo>
                <a:cubicBezTo>
                  <a:pt x="2583" y="2349"/>
                  <a:pt x="2696" y="2292"/>
                  <a:pt x="2736" y="2201"/>
                </a:cubicBezTo>
                <a:cubicBezTo>
                  <a:pt x="2741" y="2207"/>
                  <a:pt x="2747" y="2213"/>
                  <a:pt x="2753" y="2218"/>
                </a:cubicBezTo>
                <a:cubicBezTo>
                  <a:pt x="2923" y="2059"/>
                  <a:pt x="3116" y="1923"/>
                  <a:pt x="3303" y="1787"/>
                </a:cubicBezTo>
                <a:lnTo>
                  <a:pt x="3292" y="1776"/>
                </a:lnTo>
                <a:cubicBezTo>
                  <a:pt x="3360" y="1770"/>
                  <a:pt x="3400" y="1713"/>
                  <a:pt x="3451" y="1685"/>
                </a:cubicBezTo>
                <a:close/>
                <a:moveTo>
                  <a:pt x="2509" y="2432"/>
                </a:moveTo>
                <a:cubicBezTo>
                  <a:pt x="2517" y="2432"/>
                  <a:pt x="2523" y="2437"/>
                  <a:pt x="2520" y="2451"/>
                </a:cubicBezTo>
                <a:cubicBezTo>
                  <a:pt x="2520" y="2460"/>
                  <a:pt x="2508" y="2468"/>
                  <a:pt x="2498" y="2468"/>
                </a:cubicBezTo>
                <a:cubicBezTo>
                  <a:pt x="2490" y="2468"/>
                  <a:pt x="2484" y="2463"/>
                  <a:pt x="2486" y="2451"/>
                </a:cubicBezTo>
                <a:cubicBezTo>
                  <a:pt x="2489" y="2439"/>
                  <a:pt x="2500" y="2432"/>
                  <a:pt x="2509" y="2432"/>
                </a:cubicBezTo>
                <a:close/>
                <a:moveTo>
                  <a:pt x="13133" y="2471"/>
                </a:moveTo>
                <a:cubicBezTo>
                  <a:pt x="13148" y="2471"/>
                  <a:pt x="13161" y="2492"/>
                  <a:pt x="13147" y="2502"/>
                </a:cubicBezTo>
                <a:cubicBezTo>
                  <a:pt x="13144" y="2504"/>
                  <a:pt x="13141" y="2505"/>
                  <a:pt x="13139" y="2505"/>
                </a:cubicBezTo>
                <a:cubicBezTo>
                  <a:pt x="13124" y="2505"/>
                  <a:pt x="13110" y="2483"/>
                  <a:pt x="13124" y="2474"/>
                </a:cubicBezTo>
                <a:cubicBezTo>
                  <a:pt x="13127" y="2472"/>
                  <a:pt x="13130" y="2471"/>
                  <a:pt x="13133" y="2471"/>
                </a:cubicBezTo>
                <a:close/>
                <a:moveTo>
                  <a:pt x="2247" y="2484"/>
                </a:moveTo>
                <a:cubicBezTo>
                  <a:pt x="2270" y="2484"/>
                  <a:pt x="2266" y="2519"/>
                  <a:pt x="2249" y="2519"/>
                </a:cubicBezTo>
                <a:cubicBezTo>
                  <a:pt x="2245" y="2519"/>
                  <a:pt x="2241" y="2517"/>
                  <a:pt x="2236" y="2513"/>
                </a:cubicBezTo>
                <a:cubicBezTo>
                  <a:pt x="2242" y="2508"/>
                  <a:pt x="2242" y="2496"/>
                  <a:pt x="2242" y="2485"/>
                </a:cubicBezTo>
                <a:cubicBezTo>
                  <a:pt x="2244" y="2485"/>
                  <a:pt x="2245" y="2484"/>
                  <a:pt x="2247" y="2484"/>
                </a:cubicBezTo>
                <a:close/>
                <a:moveTo>
                  <a:pt x="3740" y="2383"/>
                </a:moveTo>
                <a:lnTo>
                  <a:pt x="3740" y="2383"/>
                </a:lnTo>
                <a:cubicBezTo>
                  <a:pt x="3683" y="2440"/>
                  <a:pt x="3615" y="2491"/>
                  <a:pt x="3541" y="2530"/>
                </a:cubicBezTo>
                <a:cubicBezTo>
                  <a:pt x="3598" y="2468"/>
                  <a:pt x="3666" y="2422"/>
                  <a:pt x="3740" y="2383"/>
                </a:cubicBezTo>
                <a:close/>
                <a:moveTo>
                  <a:pt x="12387" y="2457"/>
                </a:moveTo>
                <a:cubicBezTo>
                  <a:pt x="12415" y="2479"/>
                  <a:pt x="12449" y="2508"/>
                  <a:pt x="12483" y="2536"/>
                </a:cubicBezTo>
                <a:cubicBezTo>
                  <a:pt x="12449" y="2513"/>
                  <a:pt x="12398" y="2502"/>
                  <a:pt x="12387" y="2457"/>
                </a:cubicBezTo>
                <a:close/>
                <a:moveTo>
                  <a:pt x="2378" y="2400"/>
                </a:moveTo>
                <a:lnTo>
                  <a:pt x="2378" y="2400"/>
                </a:lnTo>
                <a:cubicBezTo>
                  <a:pt x="2390" y="2411"/>
                  <a:pt x="2390" y="2428"/>
                  <a:pt x="2373" y="2440"/>
                </a:cubicBezTo>
                <a:cubicBezTo>
                  <a:pt x="2344" y="2474"/>
                  <a:pt x="2304" y="2502"/>
                  <a:pt x="2276" y="2542"/>
                </a:cubicBezTo>
                <a:cubicBezTo>
                  <a:pt x="2265" y="2525"/>
                  <a:pt x="2282" y="2508"/>
                  <a:pt x="2282" y="2491"/>
                </a:cubicBezTo>
                <a:cubicBezTo>
                  <a:pt x="2282" y="2491"/>
                  <a:pt x="2276" y="2479"/>
                  <a:pt x="2270" y="2479"/>
                </a:cubicBezTo>
                <a:cubicBezTo>
                  <a:pt x="2316" y="2457"/>
                  <a:pt x="2344" y="2411"/>
                  <a:pt x="2378" y="2400"/>
                </a:cubicBezTo>
                <a:close/>
                <a:moveTo>
                  <a:pt x="2157" y="2547"/>
                </a:moveTo>
                <a:lnTo>
                  <a:pt x="2157" y="2547"/>
                </a:lnTo>
                <a:cubicBezTo>
                  <a:pt x="2157" y="2547"/>
                  <a:pt x="2157" y="2547"/>
                  <a:pt x="2157" y="2547"/>
                </a:cubicBezTo>
                <a:cubicBezTo>
                  <a:pt x="2157" y="2548"/>
                  <a:pt x="2157" y="2548"/>
                  <a:pt x="2157" y="2548"/>
                </a:cubicBezTo>
                <a:lnTo>
                  <a:pt x="2157" y="2548"/>
                </a:lnTo>
                <a:cubicBezTo>
                  <a:pt x="2157" y="2548"/>
                  <a:pt x="2157" y="2547"/>
                  <a:pt x="2157" y="2547"/>
                </a:cubicBezTo>
                <a:close/>
                <a:moveTo>
                  <a:pt x="13170" y="2513"/>
                </a:moveTo>
                <a:lnTo>
                  <a:pt x="13170" y="2513"/>
                </a:lnTo>
                <a:cubicBezTo>
                  <a:pt x="13193" y="2530"/>
                  <a:pt x="13215" y="2547"/>
                  <a:pt x="13244" y="2564"/>
                </a:cubicBezTo>
                <a:cubicBezTo>
                  <a:pt x="13238" y="2570"/>
                  <a:pt x="13232" y="2581"/>
                  <a:pt x="13227" y="2587"/>
                </a:cubicBezTo>
                <a:cubicBezTo>
                  <a:pt x="13204" y="2564"/>
                  <a:pt x="13181" y="2547"/>
                  <a:pt x="13170" y="2513"/>
                </a:cubicBezTo>
                <a:close/>
                <a:moveTo>
                  <a:pt x="13255" y="2597"/>
                </a:moveTo>
                <a:cubicBezTo>
                  <a:pt x="13272" y="2597"/>
                  <a:pt x="13293" y="2617"/>
                  <a:pt x="13278" y="2632"/>
                </a:cubicBezTo>
                <a:cubicBezTo>
                  <a:pt x="13276" y="2633"/>
                  <a:pt x="13274" y="2633"/>
                  <a:pt x="13272" y="2633"/>
                </a:cubicBezTo>
                <a:cubicBezTo>
                  <a:pt x="13256" y="2633"/>
                  <a:pt x="13239" y="2614"/>
                  <a:pt x="13249" y="2598"/>
                </a:cubicBezTo>
                <a:cubicBezTo>
                  <a:pt x="13251" y="2598"/>
                  <a:pt x="13253" y="2597"/>
                  <a:pt x="13255" y="2597"/>
                </a:cubicBezTo>
                <a:close/>
                <a:moveTo>
                  <a:pt x="2412" y="2604"/>
                </a:moveTo>
                <a:cubicBezTo>
                  <a:pt x="2429" y="2615"/>
                  <a:pt x="2429" y="2627"/>
                  <a:pt x="2412" y="2638"/>
                </a:cubicBezTo>
                <a:cubicBezTo>
                  <a:pt x="2395" y="2632"/>
                  <a:pt x="2395" y="2621"/>
                  <a:pt x="2412" y="2604"/>
                </a:cubicBezTo>
                <a:close/>
                <a:moveTo>
                  <a:pt x="2368" y="2647"/>
                </a:moveTo>
                <a:cubicBezTo>
                  <a:pt x="2382" y="2647"/>
                  <a:pt x="2393" y="2673"/>
                  <a:pt x="2378" y="2678"/>
                </a:cubicBezTo>
                <a:cubicBezTo>
                  <a:pt x="2375" y="2680"/>
                  <a:pt x="2371" y="2680"/>
                  <a:pt x="2368" y="2680"/>
                </a:cubicBezTo>
                <a:cubicBezTo>
                  <a:pt x="2351" y="2680"/>
                  <a:pt x="2342" y="2659"/>
                  <a:pt x="2361" y="2649"/>
                </a:cubicBezTo>
                <a:cubicBezTo>
                  <a:pt x="2364" y="2648"/>
                  <a:pt x="2366" y="2647"/>
                  <a:pt x="2368" y="2647"/>
                </a:cubicBezTo>
                <a:close/>
                <a:moveTo>
                  <a:pt x="2157" y="2548"/>
                </a:moveTo>
                <a:lnTo>
                  <a:pt x="2157" y="2548"/>
                </a:lnTo>
                <a:cubicBezTo>
                  <a:pt x="2142" y="2573"/>
                  <a:pt x="2134" y="2600"/>
                  <a:pt x="2134" y="2632"/>
                </a:cubicBezTo>
                <a:cubicBezTo>
                  <a:pt x="2129" y="2627"/>
                  <a:pt x="2112" y="2615"/>
                  <a:pt x="2106" y="2610"/>
                </a:cubicBezTo>
                <a:lnTo>
                  <a:pt x="2106" y="2610"/>
                </a:lnTo>
                <a:cubicBezTo>
                  <a:pt x="2112" y="2621"/>
                  <a:pt x="2117" y="2638"/>
                  <a:pt x="2123" y="2649"/>
                </a:cubicBezTo>
                <a:cubicBezTo>
                  <a:pt x="2115" y="2649"/>
                  <a:pt x="2104" y="2648"/>
                  <a:pt x="2094" y="2648"/>
                </a:cubicBezTo>
                <a:cubicBezTo>
                  <a:pt x="2077" y="2648"/>
                  <a:pt x="2063" y="2653"/>
                  <a:pt x="2066" y="2678"/>
                </a:cubicBezTo>
                <a:cubicBezTo>
                  <a:pt x="2038" y="2701"/>
                  <a:pt x="2015" y="2723"/>
                  <a:pt x="1987" y="2752"/>
                </a:cubicBezTo>
                <a:cubicBezTo>
                  <a:pt x="2026" y="2740"/>
                  <a:pt x="2061" y="2712"/>
                  <a:pt x="2095" y="2689"/>
                </a:cubicBezTo>
                <a:cubicBezTo>
                  <a:pt x="2089" y="2683"/>
                  <a:pt x="2078" y="2666"/>
                  <a:pt x="2072" y="2661"/>
                </a:cubicBezTo>
                <a:lnTo>
                  <a:pt x="2072" y="2661"/>
                </a:lnTo>
                <a:cubicBezTo>
                  <a:pt x="2082" y="2664"/>
                  <a:pt x="2090" y="2665"/>
                  <a:pt x="2098" y="2665"/>
                </a:cubicBezTo>
                <a:cubicBezTo>
                  <a:pt x="2122" y="2665"/>
                  <a:pt x="2137" y="2651"/>
                  <a:pt x="2146" y="2621"/>
                </a:cubicBezTo>
                <a:lnTo>
                  <a:pt x="2163" y="2644"/>
                </a:lnTo>
                <a:cubicBezTo>
                  <a:pt x="2151" y="2616"/>
                  <a:pt x="2151" y="2582"/>
                  <a:pt x="2157" y="2548"/>
                </a:cubicBezTo>
                <a:close/>
                <a:moveTo>
                  <a:pt x="13124" y="2394"/>
                </a:moveTo>
                <a:lnTo>
                  <a:pt x="13124" y="2394"/>
                </a:lnTo>
                <a:cubicBezTo>
                  <a:pt x="13252" y="2505"/>
                  <a:pt x="13374" y="2627"/>
                  <a:pt x="13480" y="2754"/>
                </a:cubicBezTo>
                <a:lnTo>
                  <a:pt x="13480" y="2754"/>
                </a:lnTo>
                <a:cubicBezTo>
                  <a:pt x="13368" y="2674"/>
                  <a:pt x="13290" y="2555"/>
                  <a:pt x="13181" y="2474"/>
                </a:cubicBezTo>
                <a:cubicBezTo>
                  <a:pt x="13153" y="2451"/>
                  <a:pt x="13136" y="2422"/>
                  <a:pt x="13124" y="2394"/>
                </a:cubicBezTo>
                <a:close/>
                <a:moveTo>
                  <a:pt x="12699" y="2718"/>
                </a:moveTo>
                <a:cubicBezTo>
                  <a:pt x="12722" y="2735"/>
                  <a:pt x="12744" y="2752"/>
                  <a:pt x="12761" y="2769"/>
                </a:cubicBezTo>
                <a:cubicBezTo>
                  <a:pt x="12761" y="2774"/>
                  <a:pt x="12756" y="2780"/>
                  <a:pt x="12756" y="2786"/>
                </a:cubicBezTo>
                <a:cubicBezTo>
                  <a:pt x="12733" y="2769"/>
                  <a:pt x="12716" y="2746"/>
                  <a:pt x="12699" y="2718"/>
                </a:cubicBezTo>
                <a:close/>
                <a:moveTo>
                  <a:pt x="3541" y="2536"/>
                </a:moveTo>
                <a:cubicBezTo>
                  <a:pt x="3524" y="2564"/>
                  <a:pt x="3496" y="2581"/>
                  <a:pt x="3468" y="2598"/>
                </a:cubicBezTo>
                <a:cubicBezTo>
                  <a:pt x="3468" y="2604"/>
                  <a:pt x="3473" y="2610"/>
                  <a:pt x="3479" y="2615"/>
                </a:cubicBezTo>
                <a:lnTo>
                  <a:pt x="3462" y="2627"/>
                </a:lnTo>
                <a:cubicBezTo>
                  <a:pt x="3456" y="2627"/>
                  <a:pt x="3445" y="2627"/>
                  <a:pt x="3439" y="2621"/>
                </a:cubicBezTo>
                <a:cubicBezTo>
                  <a:pt x="3354" y="2678"/>
                  <a:pt x="3292" y="2757"/>
                  <a:pt x="3195" y="2797"/>
                </a:cubicBezTo>
                <a:cubicBezTo>
                  <a:pt x="3303" y="2701"/>
                  <a:pt x="3417" y="2610"/>
                  <a:pt x="3541" y="2536"/>
                </a:cubicBezTo>
                <a:close/>
                <a:moveTo>
                  <a:pt x="2350" y="2666"/>
                </a:moveTo>
                <a:lnTo>
                  <a:pt x="2350" y="2666"/>
                </a:lnTo>
                <a:cubicBezTo>
                  <a:pt x="2344" y="2729"/>
                  <a:pt x="2293" y="2769"/>
                  <a:pt x="2265" y="2814"/>
                </a:cubicBezTo>
                <a:cubicBezTo>
                  <a:pt x="2253" y="2803"/>
                  <a:pt x="2242" y="2797"/>
                  <a:pt x="2231" y="2786"/>
                </a:cubicBezTo>
                <a:cubicBezTo>
                  <a:pt x="2270" y="2740"/>
                  <a:pt x="2304" y="2701"/>
                  <a:pt x="2350" y="2666"/>
                </a:cubicBezTo>
                <a:close/>
                <a:moveTo>
                  <a:pt x="13323" y="2655"/>
                </a:moveTo>
                <a:cubicBezTo>
                  <a:pt x="13374" y="2718"/>
                  <a:pt x="13454" y="2769"/>
                  <a:pt x="13488" y="2842"/>
                </a:cubicBezTo>
                <a:cubicBezTo>
                  <a:pt x="13419" y="2786"/>
                  <a:pt x="13374" y="2706"/>
                  <a:pt x="13289" y="2666"/>
                </a:cubicBezTo>
                <a:cubicBezTo>
                  <a:pt x="13295" y="2661"/>
                  <a:pt x="13312" y="2655"/>
                  <a:pt x="13323" y="2655"/>
                </a:cubicBezTo>
                <a:close/>
                <a:moveTo>
                  <a:pt x="2223" y="2811"/>
                </a:moveTo>
                <a:cubicBezTo>
                  <a:pt x="2227" y="2811"/>
                  <a:pt x="2232" y="2813"/>
                  <a:pt x="2236" y="2820"/>
                </a:cubicBezTo>
                <a:cubicBezTo>
                  <a:pt x="2236" y="2825"/>
                  <a:pt x="2231" y="2837"/>
                  <a:pt x="2231" y="2842"/>
                </a:cubicBezTo>
                <a:cubicBezTo>
                  <a:pt x="2226" y="2844"/>
                  <a:pt x="2222" y="2845"/>
                  <a:pt x="2219" y="2845"/>
                </a:cubicBezTo>
                <a:cubicBezTo>
                  <a:pt x="2197" y="2845"/>
                  <a:pt x="2208" y="2811"/>
                  <a:pt x="2223" y="2811"/>
                </a:cubicBezTo>
                <a:close/>
                <a:moveTo>
                  <a:pt x="2645" y="2757"/>
                </a:moveTo>
                <a:lnTo>
                  <a:pt x="2651" y="2769"/>
                </a:lnTo>
                <a:cubicBezTo>
                  <a:pt x="2611" y="2808"/>
                  <a:pt x="2571" y="2854"/>
                  <a:pt x="2531" y="2893"/>
                </a:cubicBezTo>
                <a:cubicBezTo>
                  <a:pt x="2548" y="2837"/>
                  <a:pt x="2611" y="2808"/>
                  <a:pt x="2645" y="2757"/>
                </a:cubicBezTo>
                <a:close/>
                <a:moveTo>
                  <a:pt x="13493" y="2763"/>
                </a:moveTo>
                <a:cubicBezTo>
                  <a:pt x="13539" y="2814"/>
                  <a:pt x="13584" y="2859"/>
                  <a:pt x="13629" y="2905"/>
                </a:cubicBezTo>
                <a:cubicBezTo>
                  <a:pt x="13624" y="2916"/>
                  <a:pt x="13618" y="2922"/>
                  <a:pt x="13612" y="2927"/>
                </a:cubicBezTo>
                <a:cubicBezTo>
                  <a:pt x="13590" y="2888"/>
                  <a:pt x="13556" y="2854"/>
                  <a:pt x="13522" y="2825"/>
                </a:cubicBezTo>
                <a:cubicBezTo>
                  <a:pt x="13510" y="2808"/>
                  <a:pt x="13505" y="2786"/>
                  <a:pt x="13493" y="2763"/>
                </a:cubicBezTo>
                <a:close/>
                <a:moveTo>
                  <a:pt x="13547" y="2891"/>
                </a:moveTo>
                <a:cubicBezTo>
                  <a:pt x="13563" y="2891"/>
                  <a:pt x="13580" y="2913"/>
                  <a:pt x="13561" y="2927"/>
                </a:cubicBezTo>
                <a:cubicBezTo>
                  <a:pt x="13559" y="2929"/>
                  <a:pt x="13556" y="2930"/>
                  <a:pt x="13554" y="2930"/>
                </a:cubicBezTo>
                <a:cubicBezTo>
                  <a:pt x="13539" y="2930"/>
                  <a:pt x="13524" y="2903"/>
                  <a:pt x="13539" y="2893"/>
                </a:cubicBezTo>
                <a:cubicBezTo>
                  <a:pt x="13541" y="2892"/>
                  <a:pt x="13544" y="2891"/>
                  <a:pt x="13547" y="2891"/>
                </a:cubicBezTo>
                <a:close/>
                <a:moveTo>
                  <a:pt x="2142" y="2903"/>
                </a:moveTo>
                <a:cubicBezTo>
                  <a:pt x="2148" y="2903"/>
                  <a:pt x="2154" y="2908"/>
                  <a:pt x="2157" y="2922"/>
                </a:cubicBezTo>
                <a:cubicBezTo>
                  <a:pt x="2150" y="2928"/>
                  <a:pt x="2144" y="2932"/>
                  <a:pt x="2140" y="2932"/>
                </a:cubicBezTo>
                <a:cubicBezTo>
                  <a:pt x="2133" y="2932"/>
                  <a:pt x="2129" y="2924"/>
                  <a:pt x="2129" y="2910"/>
                </a:cubicBezTo>
                <a:cubicBezTo>
                  <a:pt x="2133" y="2906"/>
                  <a:pt x="2138" y="2903"/>
                  <a:pt x="2142" y="2903"/>
                </a:cubicBezTo>
                <a:close/>
                <a:moveTo>
                  <a:pt x="13612" y="2933"/>
                </a:moveTo>
                <a:cubicBezTo>
                  <a:pt x="13618" y="2939"/>
                  <a:pt x="13618" y="2939"/>
                  <a:pt x="13624" y="2939"/>
                </a:cubicBezTo>
                <a:cubicBezTo>
                  <a:pt x="13618" y="2944"/>
                  <a:pt x="13612" y="2956"/>
                  <a:pt x="13607" y="2961"/>
                </a:cubicBezTo>
                <a:cubicBezTo>
                  <a:pt x="13601" y="2956"/>
                  <a:pt x="13595" y="2956"/>
                  <a:pt x="13595" y="2956"/>
                </a:cubicBezTo>
                <a:cubicBezTo>
                  <a:pt x="13601" y="2950"/>
                  <a:pt x="13607" y="2939"/>
                  <a:pt x="13612" y="2933"/>
                </a:cubicBezTo>
                <a:close/>
                <a:moveTo>
                  <a:pt x="13595" y="2984"/>
                </a:moveTo>
                <a:cubicBezTo>
                  <a:pt x="13595" y="2984"/>
                  <a:pt x="13601" y="2984"/>
                  <a:pt x="13601" y="2990"/>
                </a:cubicBezTo>
                <a:lnTo>
                  <a:pt x="13595" y="2984"/>
                </a:lnTo>
                <a:close/>
                <a:moveTo>
                  <a:pt x="2090" y="2958"/>
                </a:moveTo>
                <a:cubicBezTo>
                  <a:pt x="2097" y="2958"/>
                  <a:pt x="2100" y="2966"/>
                  <a:pt x="2100" y="2979"/>
                </a:cubicBezTo>
                <a:cubicBezTo>
                  <a:pt x="2093" y="2988"/>
                  <a:pt x="2086" y="2993"/>
                  <a:pt x="2081" y="2993"/>
                </a:cubicBezTo>
                <a:cubicBezTo>
                  <a:pt x="2074" y="2993"/>
                  <a:pt x="2069" y="2986"/>
                  <a:pt x="2066" y="2973"/>
                </a:cubicBezTo>
                <a:cubicBezTo>
                  <a:pt x="2076" y="2963"/>
                  <a:pt x="2084" y="2958"/>
                  <a:pt x="2090" y="2958"/>
                </a:cubicBezTo>
                <a:close/>
                <a:moveTo>
                  <a:pt x="13635" y="2944"/>
                </a:moveTo>
                <a:lnTo>
                  <a:pt x="13635" y="2944"/>
                </a:lnTo>
                <a:cubicBezTo>
                  <a:pt x="13652" y="2956"/>
                  <a:pt x="13669" y="2967"/>
                  <a:pt x="13686" y="2984"/>
                </a:cubicBezTo>
                <a:cubicBezTo>
                  <a:pt x="13692" y="2990"/>
                  <a:pt x="13697" y="3001"/>
                  <a:pt x="13703" y="3013"/>
                </a:cubicBezTo>
                <a:cubicBezTo>
                  <a:pt x="13680" y="2990"/>
                  <a:pt x="13658" y="2967"/>
                  <a:pt x="13635" y="2944"/>
                </a:cubicBezTo>
                <a:close/>
                <a:moveTo>
                  <a:pt x="13703" y="3001"/>
                </a:moveTo>
                <a:lnTo>
                  <a:pt x="13703" y="3001"/>
                </a:lnTo>
                <a:cubicBezTo>
                  <a:pt x="13715" y="3018"/>
                  <a:pt x="13732" y="3030"/>
                  <a:pt x="13743" y="3047"/>
                </a:cubicBezTo>
                <a:lnTo>
                  <a:pt x="13749" y="3047"/>
                </a:lnTo>
                <a:cubicBezTo>
                  <a:pt x="13766" y="3064"/>
                  <a:pt x="13777" y="3081"/>
                  <a:pt x="13794" y="3103"/>
                </a:cubicBezTo>
                <a:cubicBezTo>
                  <a:pt x="13771" y="3081"/>
                  <a:pt x="13749" y="3064"/>
                  <a:pt x="13726" y="3047"/>
                </a:cubicBezTo>
                <a:cubicBezTo>
                  <a:pt x="13715" y="3030"/>
                  <a:pt x="13709" y="3018"/>
                  <a:pt x="13703" y="3001"/>
                </a:cubicBezTo>
                <a:close/>
                <a:moveTo>
                  <a:pt x="13616" y="3003"/>
                </a:moveTo>
                <a:cubicBezTo>
                  <a:pt x="13645" y="3027"/>
                  <a:pt x="13674" y="3050"/>
                  <a:pt x="13703" y="3069"/>
                </a:cubicBezTo>
                <a:cubicBezTo>
                  <a:pt x="13715" y="3086"/>
                  <a:pt x="13726" y="3098"/>
                  <a:pt x="13737" y="3115"/>
                </a:cubicBezTo>
                <a:cubicBezTo>
                  <a:pt x="13732" y="3109"/>
                  <a:pt x="13720" y="3103"/>
                  <a:pt x="13715" y="3098"/>
                </a:cubicBezTo>
                <a:cubicBezTo>
                  <a:pt x="13703" y="3086"/>
                  <a:pt x="13686" y="3069"/>
                  <a:pt x="13669" y="3064"/>
                </a:cubicBezTo>
                <a:cubicBezTo>
                  <a:pt x="13647" y="3051"/>
                  <a:pt x="13632" y="3024"/>
                  <a:pt x="13616" y="3003"/>
                </a:cubicBezTo>
                <a:close/>
                <a:moveTo>
                  <a:pt x="13760" y="3115"/>
                </a:moveTo>
                <a:cubicBezTo>
                  <a:pt x="13766" y="3120"/>
                  <a:pt x="13771" y="3120"/>
                  <a:pt x="13777" y="3126"/>
                </a:cubicBezTo>
                <a:cubicBezTo>
                  <a:pt x="13771" y="3126"/>
                  <a:pt x="13766" y="3120"/>
                  <a:pt x="13760" y="3120"/>
                </a:cubicBezTo>
                <a:lnTo>
                  <a:pt x="13760" y="3115"/>
                </a:lnTo>
                <a:close/>
                <a:moveTo>
                  <a:pt x="13851" y="3120"/>
                </a:moveTo>
                <a:cubicBezTo>
                  <a:pt x="13862" y="3126"/>
                  <a:pt x="13873" y="3126"/>
                  <a:pt x="13879" y="3132"/>
                </a:cubicBezTo>
                <a:cubicBezTo>
                  <a:pt x="13881" y="3136"/>
                  <a:pt x="13884" y="3139"/>
                  <a:pt x="13886" y="3143"/>
                </a:cubicBezTo>
                <a:lnTo>
                  <a:pt x="13886" y="3143"/>
                </a:lnTo>
                <a:cubicBezTo>
                  <a:pt x="13880" y="3143"/>
                  <a:pt x="13872" y="3142"/>
                  <a:pt x="13868" y="3137"/>
                </a:cubicBezTo>
                <a:cubicBezTo>
                  <a:pt x="13862" y="3132"/>
                  <a:pt x="13856" y="3126"/>
                  <a:pt x="13851" y="3120"/>
                </a:cubicBezTo>
                <a:close/>
                <a:moveTo>
                  <a:pt x="2594" y="3115"/>
                </a:moveTo>
                <a:cubicBezTo>
                  <a:pt x="2598" y="3115"/>
                  <a:pt x="2602" y="3116"/>
                  <a:pt x="2605" y="3120"/>
                </a:cubicBezTo>
                <a:cubicBezTo>
                  <a:pt x="2600" y="3137"/>
                  <a:pt x="2588" y="3149"/>
                  <a:pt x="2571" y="3160"/>
                </a:cubicBezTo>
                <a:cubicBezTo>
                  <a:pt x="2565" y="3163"/>
                  <a:pt x="2561" y="3164"/>
                  <a:pt x="2558" y="3164"/>
                </a:cubicBezTo>
                <a:cubicBezTo>
                  <a:pt x="2537" y="3164"/>
                  <a:pt x="2571" y="3115"/>
                  <a:pt x="2594" y="3115"/>
                </a:cubicBezTo>
                <a:close/>
                <a:moveTo>
                  <a:pt x="13794" y="3143"/>
                </a:moveTo>
                <a:lnTo>
                  <a:pt x="13811" y="3166"/>
                </a:lnTo>
                <a:lnTo>
                  <a:pt x="13794" y="3171"/>
                </a:lnTo>
                <a:cubicBezTo>
                  <a:pt x="13794" y="3171"/>
                  <a:pt x="13800" y="3177"/>
                  <a:pt x="13800" y="3183"/>
                </a:cubicBezTo>
                <a:cubicBezTo>
                  <a:pt x="13777" y="3171"/>
                  <a:pt x="13760" y="3166"/>
                  <a:pt x="13737" y="3154"/>
                </a:cubicBezTo>
                <a:cubicBezTo>
                  <a:pt x="13737" y="3154"/>
                  <a:pt x="13737" y="3149"/>
                  <a:pt x="13737" y="3149"/>
                </a:cubicBezTo>
                <a:cubicBezTo>
                  <a:pt x="13754" y="3143"/>
                  <a:pt x="13771" y="3143"/>
                  <a:pt x="13794" y="3143"/>
                </a:cubicBezTo>
                <a:close/>
                <a:moveTo>
                  <a:pt x="13805" y="3194"/>
                </a:moveTo>
                <a:cubicBezTo>
                  <a:pt x="13811" y="3205"/>
                  <a:pt x="13822" y="3217"/>
                  <a:pt x="13822" y="3222"/>
                </a:cubicBezTo>
                <a:lnTo>
                  <a:pt x="13817" y="3251"/>
                </a:lnTo>
                <a:lnTo>
                  <a:pt x="13805" y="3245"/>
                </a:lnTo>
                <a:cubicBezTo>
                  <a:pt x="13805" y="3245"/>
                  <a:pt x="13800" y="3240"/>
                  <a:pt x="13800" y="3234"/>
                </a:cubicBezTo>
                <a:cubicBezTo>
                  <a:pt x="13805" y="3228"/>
                  <a:pt x="13811" y="3217"/>
                  <a:pt x="13811" y="3211"/>
                </a:cubicBezTo>
                <a:cubicBezTo>
                  <a:pt x="13811" y="3205"/>
                  <a:pt x="13805" y="3205"/>
                  <a:pt x="13805" y="3205"/>
                </a:cubicBezTo>
                <a:cubicBezTo>
                  <a:pt x="13805" y="3200"/>
                  <a:pt x="13805" y="3194"/>
                  <a:pt x="13805" y="3194"/>
                </a:cubicBezTo>
                <a:close/>
                <a:moveTo>
                  <a:pt x="13892" y="3151"/>
                </a:moveTo>
                <a:cubicBezTo>
                  <a:pt x="13907" y="3171"/>
                  <a:pt x="13926" y="3190"/>
                  <a:pt x="13947" y="3211"/>
                </a:cubicBezTo>
                <a:cubicBezTo>
                  <a:pt x="13958" y="3222"/>
                  <a:pt x="13970" y="3234"/>
                  <a:pt x="13976" y="3240"/>
                </a:cubicBezTo>
                <a:cubicBezTo>
                  <a:pt x="13976" y="3251"/>
                  <a:pt x="13976" y="3262"/>
                  <a:pt x="13970" y="3268"/>
                </a:cubicBezTo>
                <a:cubicBezTo>
                  <a:pt x="13958" y="3257"/>
                  <a:pt x="13941" y="3240"/>
                  <a:pt x="13930" y="3228"/>
                </a:cubicBezTo>
                <a:cubicBezTo>
                  <a:pt x="13915" y="3203"/>
                  <a:pt x="13899" y="3177"/>
                  <a:pt x="13892" y="3151"/>
                </a:cubicBezTo>
                <a:close/>
                <a:moveTo>
                  <a:pt x="2514" y="2893"/>
                </a:moveTo>
                <a:cubicBezTo>
                  <a:pt x="2514" y="2893"/>
                  <a:pt x="2520" y="2899"/>
                  <a:pt x="2520" y="2905"/>
                </a:cubicBezTo>
                <a:cubicBezTo>
                  <a:pt x="2463" y="2967"/>
                  <a:pt x="2401" y="3024"/>
                  <a:pt x="2344" y="3086"/>
                </a:cubicBezTo>
                <a:cubicBezTo>
                  <a:pt x="2287" y="3154"/>
                  <a:pt x="2231" y="3222"/>
                  <a:pt x="2163" y="3285"/>
                </a:cubicBezTo>
                <a:cubicBezTo>
                  <a:pt x="2259" y="3137"/>
                  <a:pt x="2395" y="3018"/>
                  <a:pt x="2514" y="2893"/>
                </a:cubicBezTo>
                <a:close/>
                <a:moveTo>
                  <a:pt x="2849" y="3120"/>
                </a:moveTo>
                <a:cubicBezTo>
                  <a:pt x="2804" y="3160"/>
                  <a:pt x="2758" y="3205"/>
                  <a:pt x="2713" y="3245"/>
                </a:cubicBezTo>
                <a:cubicBezTo>
                  <a:pt x="2730" y="3251"/>
                  <a:pt x="2747" y="3257"/>
                  <a:pt x="2764" y="3257"/>
                </a:cubicBezTo>
                <a:cubicBezTo>
                  <a:pt x="2792" y="3228"/>
                  <a:pt x="2821" y="3200"/>
                  <a:pt x="2855" y="3171"/>
                </a:cubicBezTo>
                <a:lnTo>
                  <a:pt x="2855" y="3171"/>
                </a:lnTo>
                <a:cubicBezTo>
                  <a:pt x="2809" y="3211"/>
                  <a:pt x="2770" y="3257"/>
                  <a:pt x="2724" y="3302"/>
                </a:cubicBezTo>
                <a:cubicBezTo>
                  <a:pt x="2719" y="3291"/>
                  <a:pt x="2713" y="3279"/>
                  <a:pt x="2707" y="3268"/>
                </a:cubicBezTo>
                <a:lnTo>
                  <a:pt x="2719" y="3268"/>
                </a:lnTo>
                <a:cubicBezTo>
                  <a:pt x="2713" y="3257"/>
                  <a:pt x="2707" y="3245"/>
                  <a:pt x="2707" y="3240"/>
                </a:cubicBezTo>
                <a:cubicBezTo>
                  <a:pt x="2747" y="3188"/>
                  <a:pt x="2792" y="3149"/>
                  <a:pt x="2849" y="3120"/>
                </a:cubicBezTo>
                <a:close/>
                <a:moveTo>
                  <a:pt x="13993" y="3251"/>
                </a:moveTo>
                <a:cubicBezTo>
                  <a:pt x="14010" y="3268"/>
                  <a:pt x="14027" y="3285"/>
                  <a:pt x="14044" y="3302"/>
                </a:cubicBezTo>
                <a:cubicBezTo>
                  <a:pt x="14038" y="3308"/>
                  <a:pt x="14032" y="3313"/>
                  <a:pt x="14021" y="3325"/>
                </a:cubicBezTo>
                <a:cubicBezTo>
                  <a:pt x="14010" y="3308"/>
                  <a:pt x="13993" y="3291"/>
                  <a:pt x="13976" y="3274"/>
                </a:cubicBezTo>
                <a:cubicBezTo>
                  <a:pt x="13981" y="3268"/>
                  <a:pt x="13987" y="3257"/>
                  <a:pt x="13993" y="3251"/>
                </a:cubicBezTo>
                <a:close/>
                <a:moveTo>
                  <a:pt x="13834" y="3183"/>
                </a:moveTo>
                <a:cubicBezTo>
                  <a:pt x="13862" y="3205"/>
                  <a:pt x="13890" y="3234"/>
                  <a:pt x="13919" y="3262"/>
                </a:cubicBezTo>
                <a:cubicBezTo>
                  <a:pt x="13953" y="3308"/>
                  <a:pt x="13981" y="3347"/>
                  <a:pt x="14010" y="3393"/>
                </a:cubicBezTo>
                <a:cubicBezTo>
                  <a:pt x="14004" y="3387"/>
                  <a:pt x="13998" y="3381"/>
                  <a:pt x="13993" y="3381"/>
                </a:cubicBezTo>
                <a:cubicBezTo>
                  <a:pt x="13970" y="3342"/>
                  <a:pt x="13941" y="3313"/>
                  <a:pt x="13913" y="3291"/>
                </a:cubicBezTo>
                <a:cubicBezTo>
                  <a:pt x="13885" y="3257"/>
                  <a:pt x="13856" y="3217"/>
                  <a:pt x="13834" y="3183"/>
                </a:cubicBezTo>
                <a:close/>
                <a:moveTo>
                  <a:pt x="2651" y="3285"/>
                </a:moveTo>
                <a:cubicBezTo>
                  <a:pt x="2668" y="3330"/>
                  <a:pt x="2611" y="3353"/>
                  <a:pt x="2617" y="3398"/>
                </a:cubicBezTo>
                <a:cubicBezTo>
                  <a:pt x="2611" y="3387"/>
                  <a:pt x="2600" y="3370"/>
                  <a:pt x="2594" y="3359"/>
                </a:cubicBezTo>
                <a:cubicBezTo>
                  <a:pt x="2605" y="3342"/>
                  <a:pt x="2622" y="3336"/>
                  <a:pt x="2639" y="3325"/>
                </a:cubicBezTo>
                <a:cubicBezTo>
                  <a:pt x="2645" y="3313"/>
                  <a:pt x="2651" y="3296"/>
                  <a:pt x="2651" y="3285"/>
                </a:cubicBezTo>
                <a:close/>
                <a:moveTo>
                  <a:pt x="2358" y="3369"/>
                </a:moveTo>
                <a:cubicBezTo>
                  <a:pt x="2369" y="3369"/>
                  <a:pt x="2379" y="3387"/>
                  <a:pt x="2367" y="3398"/>
                </a:cubicBezTo>
                <a:cubicBezTo>
                  <a:pt x="2362" y="3406"/>
                  <a:pt x="2357" y="3409"/>
                  <a:pt x="2352" y="3409"/>
                </a:cubicBezTo>
                <a:cubicBezTo>
                  <a:pt x="2340" y="3409"/>
                  <a:pt x="2332" y="3390"/>
                  <a:pt x="2344" y="3381"/>
                </a:cubicBezTo>
                <a:cubicBezTo>
                  <a:pt x="2348" y="3373"/>
                  <a:pt x="2353" y="3369"/>
                  <a:pt x="2358" y="3369"/>
                </a:cubicBezTo>
                <a:close/>
                <a:moveTo>
                  <a:pt x="2163" y="3285"/>
                </a:moveTo>
                <a:lnTo>
                  <a:pt x="2163" y="3285"/>
                </a:lnTo>
                <a:cubicBezTo>
                  <a:pt x="2157" y="3308"/>
                  <a:pt x="2140" y="3325"/>
                  <a:pt x="2123" y="3342"/>
                </a:cubicBezTo>
                <a:cubicBezTo>
                  <a:pt x="2106" y="3364"/>
                  <a:pt x="2083" y="3387"/>
                  <a:pt x="2066" y="3410"/>
                </a:cubicBezTo>
                <a:cubicBezTo>
                  <a:pt x="2072" y="3393"/>
                  <a:pt x="2072" y="3376"/>
                  <a:pt x="2078" y="3359"/>
                </a:cubicBezTo>
                <a:cubicBezTo>
                  <a:pt x="2083" y="3359"/>
                  <a:pt x="2095" y="3353"/>
                  <a:pt x="2100" y="3353"/>
                </a:cubicBezTo>
                <a:cubicBezTo>
                  <a:pt x="2117" y="3325"/>
                  <a:pt x="2134" y="3302"/>
                  <a:pt x="2163" y="3285"/>
                </a:cubicBezTo>
                <a:close/>
                <a:moveTo>
                  <a:pt x="14038" y="3427"/>
                </a:moveTo>
                <a:cubicBezTo>
                  <a:pt x="14038" y="3432"/>
                  <a:pt x="14044" y="3438"/>
                  <a:pt x="14044" y="3438"/>
                </a:cubicBezTo>
                <a:lnTo>
                  <a:pt x="14038" y="3438"/>
                </a:lnTo>
                <a:cubicBezTo>
                  <a:pt x="14038" y="3438"/>
                  <a:pt x="14038" y="3432"/>
                  <a:pt x="14038" y="3427"/>
                </a:cubicBezTo>
                <a:close/>
                <a:moveTo>
                  <a:pt x="2583" y="3387"/>
                </a:moveTo>
                <a:cubicBezTo>
                  <a:pt x="2594" y="3398"/>
                  <a:pt x="2583" y="3421"/>
                  <a:pt x="2571" y="3427"/>
                </a:cubicBezTo>
                <a:cubicBezTo>
                  <a:pt x="2568" y="3434"/>
                  <a:pt x="2555" y="3441"/>
                  <a:pt x="2545" y="3441"/>
                </a:cubicBezTo>
                <a:cubicBezTo>
                  <a:pt x="2539" y="3441"/>
                  <a:pt x="2534" y="3439"/>
                  <a:pt x="2531" y="3432"/>
                </a:cubicBezTo>
                <a:cubicBezTo>
                  <a:pt x="2543" y="3415"/>
                  <a:pt x="2560" y="3393"/>
                  <a:pt x="2583" y="3387"/>
                </a:cubicBezTo>
                <a:close/>
                <a:moveTo>
                  <a:pt x="14288" y="3483"/>
                </a:moveTo>
                <a:lnTo>
                  <a:pt x="14288" y="3483"/>
                </a:lnTo>
                <a:cubicBezTo>
                  <a:pt x="14288" y="3485"/>
                  <a:pt x="14288" y="3486"/>
                  <a:pt x="14289" y="3487"/>
                </a:cubicBezTo>
                <a:lnTo>
                  <a:pt x="14289" y="3487"/>
                </a:lnTo>
                <a:cubicBezTo>
                  <a:pt x="14289" y="3486"/>
                  <a:pt x="14288" y="3484"/>
                  <a:pt x="14288" y="3483"/>
                </a:cubicBezTo>
                <a:close/>
                <a:moveTo>
                  <a:pt x="2511" y="3455"/>
                </a:moveTo>
                <a:cubicBezTo>
                  <a:pt x="2512" y="3455"/>
                  <a:pt x="2513" y="3455"/>
                  <a:pt x="2514" y="3455"/>
                </a:cubicBezTo>
                <a:cubicBezTo>
                  <a:pt x="2526" y="3466"/>
                  <a:pt x="2514" y="3495"/>
                  <a:pt x="2503" y="3506"/>
                </a:cubicBezTo>
                <a:cubicBezTo>
                  <a:pt x="2502" y="3506"/>
                  <a:pt x="2501" y="3507"/>
                  <a:pt x="2500" y="3507"/>
                </a:cubicBezTo>
                <a:cubicBezTo>
                  <a:pt x="2477" y="3507"/>
                  <a:pt x="2486" y="3455"/>
                  <a:pt x="2511" y="3455"/>
                </a:cubicBezTo>
                <a:close/>
                <a:moveTo>
                  <a:pt x="2026" y="3455"/>
                </a:moveTo>
                <a:cubicBezTo>
                  <a:pt x="2015" y="3483"/>
                  <a:pt x="1981" y="3501"/>
                  <a:pt x="1975" y="3535"/>
                </a:cubicBezTo>
                <a:cubicBezTo>
                  <a:pt x="1970" y="3540"/>
                  <a:pt x="1964" y="3540"/>
                  <a:pt x="1958" y="3546"/>
                </a:cubicBezTo>
                <a:cubicBezTo>
                  <a:pt x="1970" y="3535"/>
                  <a:pt x="1981" y="3518"/>
                  <a:pt x="1987" y="3506"/>
                </a:cubicBezTo>
                <a:cubicBezTo>
                  <a:pt x="1987" y="3501"/>
                  <a:pt x="1981" y="3501"/>
                  <a:pt x="1981" y="3495"/>
                </a:cubicBezTo>
                <a:cubicBezTo>
                  <a:pt x="1992" y="3483"/>
                  <a:pt x="2009" y="3466"/>
                  <a:pt x="2026" y="3455"/>
                </a:cubicBezTo>
                <a:close/>
                <a:moveTo>
                  <a:pt x="2446" y="2502"/>
                </a:moveTo>
                <a:lnTo>
                  <a:pt x="2446" y="2502"/>
                </a:lnTo>
                <a:cubicBezTo>
                  <a:pt x="2373" y="2604"/>
                  <a:pt x="2276" y="2689"/>
                  <a:pt x="2191" y="2786"/>
                </a:cubicBezTo>
                <a:cubicBezTo>
                  <a:pt x="2174" y="2808"/>
                  <a:pt x="2140" y="2820"/>
                  <a:pt x="2146" y="2848"/>
                </a:cubicBezTo>
                <a:cubicBezTo>
                  <a:pt x="2157" y="2848"/>
                  <a:pt x="2180" y="2842"/>
                  <a:pt x="2185" y="2842"/>
                </a:cubicBezTo>
                <a:cubicBezTo>
                  <a:pt x="2191" y="2854"/>
                  <a:pt x="2202" y="2876"/>
                  <a:pt x="2208" y="2888"/>
                </a:cubicBezTo>
                <a:cubicBezTo>
                  <a:pt x="2191" y="2893"/>
                  <a:pt x="2180" y="2893"/>
                  <a:pt x="2163" y="2893"/>
                </a:cubicBezTo>
                <a:cubicBezTo>
                  <a:pt x="2157" y="2876"/>
                  <a:pt x="2140" y="2865"/>
                  <a:pt x="2123" y="2865"/>
                </a:cubicBezTo>
                <a:cubicBezTo>
                  <a:pt x="2066" y="2899"/>
                  <a:pt x="2038" y="2967"/>
                  <a:pt x="1992" y="3013"/>
                </a:cubicBezTo>
                <a:cubicBezTo>
                  <a:pt x="1970" y="3035"/>
                  <a:pt x="1930" y="3064"/>
                  <a:pt x="1930" y="3103"/>
                </a:cubicBezTo>
                <a:cubicBezTo>
                  <a:pt x="1964" y="3092"/>
                  <a:pt x="1987" y="3069"/>
                  <a:pt x="1998" y="3035"/>
                </a:cubicBezTo>
                <a:cubicBezTo>
                  <a:pt x="2017" y="3026"/>
                  <a:pt x="2035" y="2983"/>
                  <a:pt x="2057" y="2983"/>
                </a:cubicBezTo>
                <a:cubicBezTo>
                  <a:pt x="2062" y="2983"/>
                  <a:pt x="2067" y="2985"/>
                  <a:pt x="2072" y="2990"/>
                </a:cubicBezTo>
                <a:cubicBezTo>
                  <a:pt x="2055" y="3007"/>
                  <a:pt x="2055" y="3030"/>
                  <a:pt x="2061" y="3047"/>
                </a:cubicBezTo>
                <a:cubicBezTo>
                  <a:pt x="2055" y="3047"/>
                  <a:pt x="2038" y="3041"/>
                  <a:pt x="2032" y="3035"/>
                </a:cubicBezTo>
                <a:cubicBezTo>
                  <a:pt x="2032" y="3047"/>
                  <a:pt x="2026" y="3069"/>
                  <a:pt x="2026" y="3081"/>
                </a:cubicBezTo>
                <a:cubicBezTo>
                  <a:pt x="2021" y="3092"/>
                  <a:pt x="2009" y="3103"/>
                  <a:pt x="1998" y="3120"/>
                </a:cubicBezTo>
                <a:cubicBezTo>
                  <a:pt x="1992" y="3109"/>
                  <a:pt x="1981" y="3092"/>
                  <a:pt x="1975" y="3081"/>
                </a:cubicBezTo>
                <a:lnTo>
                  <a:pt x="1975" y="3149"/>
                </a:lnTo>
                <a:cubicBezTo>
                  <a:pt x="1970" y="3143"/>
                  <a:pt x="1958" y="3137"/>
                  <a:pt x="1953" y="3132"/>
                </a:cubicBezTo>
                <a:cubicBezTo>
                  <a:pt x="1924" y="3177"/>
                  <a:pt x="1885" y="3222"/>
                  <a:pt x="1851" y="3262"/>
                </a:cubicBezTo>
                <a:cubicBezTo>
                  <a:pt x="1851" y="3308"/>
                  <a:pt x="1805" y="3319"/>
                  <a:pt x="1777" y="3336"/>
                </a:cubicBezTo>
                <a:cubicBezTo>
                  <a:pt x="1788" y="3251"/>
                  <a:pt x="1873" y="3200"/>
                  <a:pt x="1919" y="3132"/>
                </a:cubicBezTo>
                <a:cubicBezTo>
                  <a:pt x="1939" y="3124"/>
                  <a:pt x="1919" y="3099"/>
                  <a:pt x="1906" y="3099"/>
                </a:cubicBezTo>
                <a:cubicBezTo>
                  <a:pt x="1900" y="3099"/>
                  <a:pt x="1896" y="3103"/>
                  <a:pt x="1896" y="3115"/>
                </a:cubicBezTo>
                <a:cubicBezTo>
                  <a:pt x="1805" y="3228"/>
                  <a:pt x="1709" y="3336"/>
                  <a:pt x="1624" y="3449"/>
                </a:cubicBezTo>
                <a:cubicBezTo>
                  <a:pt x="1595" y="3489"/>
                  <a:pt x="1567" y="3535"/>
                  <a:pt x="1527" y="3569"/>
                </a:cubicBezTo>
                <a:cubicBezTo>
                  <a:pt x="1561" y="3489"/>
                  <a:pt x="1624" y="3432"/>
                  <a:pt x="1675" y="3364"/>
                </a:cubicBezTo>
                <a:cubicBezTo>
                  <a:pt x="1669" y="3359"/>
                  <a:pt x="1663" y="3353"/>
                  <a:pt x="1658" y="3347"/>
                </a:cubicBezTo>
                <a:lnTo>
                  <a:pt x="1658" y="3347"/>
                </a:lnTo>
                <a:lnTo>
                  <a:pt x="1692" y="3359"/>
                </a:lnTo>
                <a:cubicBezTo>
                  <a:pt x="1692" y="3347"/>
                  <a:pt x="1697" y="3325"/>
                  <a:pt x="1697" y="3313"/>
                </a:cubicBezTo>
                <a:cubicBezTo>
                  <a:pt x="1709" y="3308"/>
                  <a:pt x="1720" y="3296"/>
                  <a:pt x="1731" y="3291"/>
                </a:cubicBezTo>
                <a:lnTo>
                  <a:pt x="1731" y="3262"/>
                </a:lnTo>
                <a:cubicBezTo>
                  <a:pt x="1737" y="3262"/>
                  <a:pt x="1748" y="3257"/>
                  <a:pt x="1754" y="3257"/>
                </a:cubicBezTo>
                <a:cubicBezTo>
                  <a:pt x="1885" y="3064"/>
                  <a:pt x="2066" y="2910"/>
                  <a:pt x="2202" y="2729"/>
                </a:cubicBezTo>
                <a:cubicBezTo>
                  <a:pt x="2299" y="2666"/>
                  <a:pt x="2350" y="2564"/>
                  <a:pt x="2446" y="2502"/>
                </a:cubicBezTo>
                <a:close/>
                <a:moveTo>
                  <a:pt x="1618" y="3540"/>
                </a:moveTo>
                <a:cubicBezTo>
                  <a:pt x="1618" y="3546"/>
                  <a:pt x="1618" y="3546"/>
                  <a:pt x="1624" y="3552"/>
                </a:cubicBezTo>
                <a:cubicBezTo>
                  <a:pt x="1612" y="3557"/>
                  <a:pt x="1607" y="3569"/>
                  <a:pt x="1601" y="3574"/>
                </a:cubicBezTo>
                <a:cubicBezTo>
                  <a:pt x="1595" y="3563"/>
                  <a:pt x="1601" y="3546"/>
                  <a:pt x="1618" y="3540"/>
                </a:cubicBezTo>
                <a:close/>
                <a:moveTo>
                  <a:pt x="1618" y="3586"/>
                </a:moveTo>
                <a:cubicBezTo>
                  <a:pt x="1618" y="3586"/>
                  <a:pt x="1612" y="3591"/>
                  <a:pt x="1612" y="3591"/>
                </a:cubicBezTo>
                <a:cubicBezTo>
                  <a:pt x="1612" y="3591"/>
                  <a:pt x="1607" y="3591"/>
                  <a:pt x="1607" y="3586"/>
                </a:cubicBezTo>
                <a:close/>
                <a:moveTo>
                  <a:pt x="1573" y="3586"/>
                </a:moveTo>
                <a:cubicBezTo>
                  <a:pt x="1595" y="3586"/>
                  <a:pt x="1601" y="3591"/>
                  <a:pt x="1590" y="3614"/>
                </a:cubicBezTo>
                <a:cubicBezTo>
                  <a:pt x="1567" y="3614"/>
                  <a:pt x="1561" y="3603"/>
                  <a:pt x="1573" y="3586"/>
                </a:cubicBezTo>
                <a:close/>
                <a:moveTo>
                  <a:pt x="14282" y="3586"/>
                </a:moveTo>
                <a:lnTo>
                  <a:pt x="14282" y="3586"/>
                </a:lnTo>
                <a:cubicBezTo>
                  <a:pt x="14293" y="3597"/>
                  <a:pt x="14305" y="3614"/>
                  <a:pt x="14316" y="3637"/>
                </a:cubicBezTo>
                <a:cubicBezTo>
                  <a:pt x="14305" y="3625"/>
                  <a:pt x="14299" y="3614"/>
                  <a:pt x="14288" y="3608"/>
                </a:cubicBezTo>
                <a:cubicBezTo>
                  <a:pt x="14282" y="3603"/>
                  <a:pt x="14282" y="3591"/>
                  <a:pt x="14282" y="3586"/>
                </a:cubicBezTo>
                <a:close/>
                <a:moveTo>
                  <a:pt x="1907" y="3625"/>
                </a:moveTo>
                <a:lnTo>
                  <a:pt x="1907" y="3625"/>
                </a:lnTo>
                <a:cubicBezTo>
                  <a:pt x="1902" y="3642"/>
                  <a:pt x="1890" y="3654"/>
                  <a:pt x="1885" y="3665"/>
                </a:cubicBezTo>
                <a:cubicBezTo>
                  <a:pt x="1885" y="3648"/>
                  <a:pt x="1890" y="3637"/>
                  <a:pt x="1907" y="3625"/>
                </a:cubicBezTo>
                <a:close/>
                <a:moveTo>
                  <a:pt x="14055" y="3313"/>
                </a:moveTo>
                <a:lnTo>
                  <a:pt x="14055" y="3313"/>
                </a:lnTo>
                <a:cubicBezTo>
                  <a:pt x="14078" y="3336"/>
                  <a:pt x="14095" y="3364"/>
                  <a:pt x="14112" y="3393"/>
                </a:cubicBezTo>
                <a:cubicBezTo>
                  <a:pt x="14117" y="3393"/>
                  <a:pt x="14123" y="3393"/>
                  <a:pt x="14129" y="3398"/>
                </a:cubicBezTo>
                <a:lnTo>
                  <a:pt x="14129" y="3404"/>
                </a:lnTo>
                <a:cubicBezTo>
                  <a:pt x="14134" y="3404"/>
                  <a:pt x="14146" y="3410"/>
                  <a:pt x="14157" y="3415"/>
                </a:cubicBezTo>
                <a:cubicBezTo>
                  <a:pt x="14157" y="3421"/>
                  <a:pt x="14157" y="3427"/>
                  <a:pt x="14163" y="3427"/>
                </a:cubicBezTo>
                <a:cubicBezTo>
                  <a:pt x="14180" y="3495"/>
                  <a:pt x="14242" y="3535"/>
                  <a:pt x="14259" y="3603"/>
                </a:cubicBezTo>
                <a:cubicBezTo>
                  <a:pt x="14276" y="3620"/>
                  <a:pt x="14299" y="3631"/>
                  <a:pt x="14322" y="3642"/>
                </a:cubicBezTo>
                <a:cubicBezTo>
                  <a:pt x="14322" y="3648"/>
                  <a:pt x="14327" y="3654"/>
                  <a:pt x="14327" y="3659"/>
                </a:cubicBezTo>
                <a:cubicBezTo>
                  <a:pt x="14322" y="3665"/>
                  <a:pt x="14316" y="3671"/>
                  <a:pt x="14316" y="3676"/>
                </a:cubicBezTo>
                <a:cubicBezTo>
                  <a:pt x="14259" y="3603"/>
                  <a:pt x="14197" y="3529"/>
                  <a:pt x="14134" y="3455"/>
                </a:cubicBezTo>
                <a:cubicBezTo>
                  <a:pt x="14112" y="3421"/>
                  <a:pt x="14089" y="3393"/>
                  <a:pt x="14061" y="3364"/>
                </a:cubicBezTo>
                <a:cubicBezTo>
                  <a:pt x="14061" y="3347"/>
                  <a:pt x="14055" y="3330"/>
                  <a:pt x="14055" y="3313"/>
                </a:cubicBezTo>
                <a:close/>
                <a:moveTo>
                  <a:pt x="2135" y="3647"/>
                </a:moveTo>
                <a:cubicBezTo>
                  <a:pt x="2137" y="3647"/>
                  <a:pt x="2138" y="3648"/>
                  <a:pt x="2140" y="3648"/>
                </a:cubicBezTo>
                <a:cubicBezTo>
                  <a:pt x="2155" y="3658"/>
                  <a:pt x="2138" y="3683"/>
                  <a:pt x="2122" y="3683"/>
                </a:cubicBezTo>
                <a:cubicBezTo>
                  <a:pt x="2120" y="3683"/>
                  <a:pt x="2119" y="3683"/>
                  <a:pt x="2117" y="3682"/>
                </a:cubicBezTo>
                <a:cubicBezTo>
                  <a:pt x="2107" y="3672"/>
                  <a:pt x="2120" y="3647"/>
                  <a:pt x="2135" y="3647"/>
                </a:cubicBezTo>
                <a:close/>
                <a:moveTo>
                  <a:pt x="2719" y="3313"/>
                </a:moveTo>
                <a:cubicBezTo>
                  <a:pt x="2600" y="3438"/>
                  <a:pt x="2486" y="3569"/>
                  <a:pt x="2378" y="3705"/>
                </a:cubicBezTo>
                <a:cubicBezTo>
                  <a:pt x="2412" y="3654"/>
                  <a:pt x="2463" y="3614"/>
                  <a:pt x="2475" y="3552"/>
                </a:cubicBezTo>
                <a:lnTo>
                  <a:pt x="2475" y="3552"/>
                </a:lnTo>
                <a:cubicBezTo>
                  <a:pt x="2463" y="3557"/>
                  <a:pt x="2441" y="3563"/>
                  <a:pt x="2429" y="3569"/>
                </a:cubicBezTo>
                <a:cubicBezTo>
                  <a:pt x="2429" y="3557"/>
                  <a:pt x="2435" y="3540"/>
                  <a:pt x="2435" y="3529"/>
                </a:cubicBezTo>
                <a:cubicBezTo>
                  <a:pt x="2446" y="3535"/>
                  <a:pt x="2458" y="3540"/>
                  <a:pt x="2469" y="3540"/>
                </a:cubicBezTo>
                <a:lnTo>
                  <a:pt x="2469" y="3512"/>
                </a:lnTo>
                <a:cubicBezTo>
                  <a:pt x="2469" y="3529"/>
                  <a:pt x="2475" y="3546"/>
                  <a:pt x="2480" y="3569"/>
                </a:cubicBezTo>
                <a:cubicBezTo>
                  <a:pt x="2571" y="3489"/>
                  <a:pt x="2628" y="3381"/>
                  <a:pt x="2719" y="3313"/>
                </a:cubicBezTo>
                <a:close/>
                <a:moveTo>
                  <a:pt x="14367" y="3688"/>
                </a:moveTo>
                <a:cubicBezTo>
                  <a:pt x="14361" y="3705"/>
                  <a:pt x="14361" y="3722"/>
                  <a:pt x="14367" y="3739"/>
                </a:cubicBezTo>
                <a:cubicBezTo>
                  <a:pt x="14356" y="3727"/>
                  <a:pt x="14350" y="3722"/>
                  <a:pt x="14344" y="3710"/>
                </a:cubicBezTo>
                <a:cubicBezTo>
                  <a:pt x="14344" y="3705"/>
                  <a:pt x="14350" y="3699"/>
                  <a:pt x="14350" y="3693"/>
                </a:cubicBezTo>
                <a:cubicBezTo>
                  <a:pt x="14356" y="3688"/>
                  <a:pt x="14361" y="3688"/>
                  <a:pt x="14367" y="3688"/>
                </a:cubicBezTo>
                <a:close/>
                <a:moveTo>
                  <a:pt x="2339" y="3710"/>
                </a:moveTo>
                <a:lnTo>
                  <a:pt x="2322" y="3733"/>
                </a:lnTo>
                <a:cubicBezTo>
                  <a:pt x="2333" y="3733"/>
                  <a:pt x="2339" y="3733"/>
                  <a:pt x="2350" y="3739"/>
                </a:cubicBezTo>
                <a:cubicBezTo>
                  <a:pt x="2344" y="3744"/>
                  <a:pt x="2339" y="3756"/>
                  <a:pt x="2327" y="3762"/>
                </a:cubicBezTo>
                <a:cubicBezTo>
                  <a:pt x="2327" y="3756"/>
                  <a:pt x="2322" y="3739"/>
                  <a:pt x="2322" y="3733"/>
                </a:cubicBezTo>
                <a:cubicBezTo>
                  <a:pt x="2316" y="3744"/>
                  <a:pt x="2299" y="3762"/>
                  <a:pt x="2293" y="3773"/>
                </a:cubicBezTo>
                <a:lnTo>
                  <a:pt x="2253" y="3773"/>
                </a:lnTo>
                <a:cubicBezTo>
                  <a:pt x="2276" y="3750"/>
                  <a:pt x="2304" y="3727"/>
                  <a:pt x="2339" y="3710"/>
                </a:cubicBezTo>
                <a:close/>
                <a:moveTo>
                  <a:pt x="14359" y="3818"/>
                </a:moveTo>
                <a:cubicBezTo>
                  <a:pt x="14364" y="3818"/>
                  <a:pt x="14371" y="3823"/>
                  <a:pt x="14378" y="3830"/>
                </a:cubicBezTo>
                <a:cubicBezTo>
                  <a:pt x="14372" y="3842"/>
                  <a:pt x="14368" y="3847"/>
                  <a:pt x="14362" y="3847"/>
                </a:cubicBezTo>
                <a:cubicBezTo>
                  <a:pt x="14358" y="3847"/>
                  <a:pt x="14352" y="3843"/>
                  <a:pt x="14344" y="3835"/>
                </a:cubicBezTo>
                <a:cubicBezTo>
                  <a:pt x="14350" y="3830"/>
                  <a:pt x="14350" y="3830"/>
                  <a:pt x="14356" y="3824"/>
                </a:cubicBezTo>
                <a:lnTo>
                  <a:pt x="14350" y="3824"/>
                </a:lnTo>
                <a:cubicBezTo>
                  <a:pt x="14352" y="3820"/>
                  <a:pt x="14355" y="3818"/>
                  <a:pt x="14359" y="3818"/>
                </a:cubicBezTo>
                <a:close/>
                <a:moveTo>
                  <a:pt x="14371" y="3859"/>
                </a:moveTo>
                <a:cubicBezTo>
                  <a:pt x="14386" y="3859"/>
                  <a:pt x="14401" y="3870"/>
                  <a:pt x="14401" y="3886"/>
                </a:cubicBezTo>
                <a:cubicBezTo>
                  <a:pt x="14398" y="3889"/>
                  <a:pt x="14393" y="3891"/>
                  <a:pt x="14388" y="3891"/>
                </a:cubicBezTo>
                <a:cubicBezTo>
                  <a:pt x="14374" y="3891"/>
                  <a:pt x="14356" y="3880"/>
                  <a:pt x="14356" y="3864"/>
                </a:cubicBezTo>
                <a:cubicBezTo>
                  <a:pt x="14360" y="3861"/>
                  <a:pt x="14366" y="3859"/>
                  <a:pt x="14371" y="3859"/>
                </a:cubicBezTo>
                <a:close/>
                <a:moveTo>
                  <a:pt x="1493" y="3625"/>
                </a:moveTo>
                <a:cubicBezTo>
                  <a:pt x="1436" y="3727"/>
                  <a:pt x="1374" y="3824"/>
                  <a:pt x="1317" y="3926"/>
                </a:cubicBezTo>
                <a:cubicBezTo>
                  <a:pt x="1300" y="3949"/>
                  <a:pt x="1278" y="3977"/>
                  <a:pt x="1261" y="4000"/>
                </a:cubicBezTo>
                <a:cubicBezTo>
                  <a:pt x="1255" y="4000"/>
                  <a:pt x="1255" y="3994"/>
                  <a:pt x="1249" y="3994"/>
                </a:cubicBezTo>
                <a:cubicBezTo>
                  <a:pt x="1255" y="3994"/>
                  <a:pt x="1255" y="3988"/>
                  <a:pt x="1261" y="3988"/>
                </a:cubicBezTo>
                <a:cubicBezTo>
                  <a:pt x="1255" y="3971"/>
                  <a:pt x="1255" y="3960"/>
                  <a:pt x="1255" y="3943"/>
                </a:cubicBezTo>
                <a:cubicBezTo>
                  <a:pt x="1346" y="3869"/>
                  <a:pt x="1363" y="3727"/>
                  <a:pt x="1465" y="3665"/>
                </a:cubicBezTo>
                <a:cubicBezTo>
                  <a:pt x="1459" y="3659"/>
                  <a:pt x="1448" y="3648"/>
                  <a:pt x="1442" y="3648"/>
                </a:cubicBezTo>
                <a:cubicBezTo>
                  <a:pt x="1459" y="3642"/>
                  <a:pt x="1476" y="3637"/>
                  <a:pt x="1493" y="3625"/>
                </a:cubicBezTo>
                <a:close/>
                <a:moveTo>
                  <a:pt x="1351" y="3926"/>
                </a:moveTo>
                <a:cubicBezTo>
                  <a:pt x="1351" y="3932"/>
                  <a:pt x="1351" y="3943"/>
                  <a:pt x="1351" y="3949"/>
                </a:cubicBezTo>
                <a:cubicBezTo>
                  <a:pt x="1323" y="3966"/>
                  <a:pt x="1312" y="4005"/>
                  <a:pt x="1323" y="4040"/>
                </a:cubicBezTo>
                <a:cubicBezTo>
                  <a:pt x="1317" y="4034"/>
                  <a:pt x="1300" y="4022"/>
                  <a:pt x="1295" y="4017"/>
                </a:cubicBezTo>
                <a:cubicBezTo>
                  <a:pt x="1312" y="3988"/>
                  <a:pt x="1329" y="3954"/>
                  <a:pt x="1351" y="3926"/>
                </a:cubicBezTo>
                <a:close/>
                <a:moveTo>
                  <a:pt x="1226" y="4034"/>
                </a:moveTo>
                <a:cubicBezTo>
                  <a:pt x="1226" y="4040"/>
                  <a:pt x="1226" y="4045"/>
                  <a:pt x="1221" y="4057"/>
                </a:cubicBezTo>
                <a:lnTo>
                  <a:pt x="1209" y="4057"/>
                </a:lnTo>
                <a:cubicBezTo>
                  <a:pt x="1215" y="4051"/>
                  <a:pt x="1221" y="4040"/>
                  <a:pt x="1226" y="4034"/>
                </a:cubicBezTo>
                <a:close/>
                <a:moveTo>
                  <a:pt x="1283" y="4034"/>
                </a:moveTo>
                <a:cubicBezTo>
                  <a:pt x="1295" y="4034"/>
                  <a:pt x="1306" y="4040"/>
                  <a:pt x="1317" y="4040"/>
                </a:cubicBezTo>
                <a:cubicBezTo>
                  <a:pt x="1317" y="4040"/>
                  <a:pt x="1317" y="4045"/>
                  <a:pt x="1317" y="4051"/>
                </a:cubicBezTo>
                <a:cubicBezTo>
                  <a:pt x="1312" y="4057"/>
                  <a:pt x="1306" y="4062"/>
                  <a:pt x="1300" y="4068"/>
                </a:cubicBezTo>
                <a:cubicBezTo>
                  <a:pt x="1295" y="4062"/>
                  <a:pt x="1283" y="4057"/>
                  <a:pt x="1278" y="4051"/>
                </a:cubicBezTo>
                <a:cubicBezTo>
                  <a:pt x="1278" y="4045"/>
                  <a:pt x="1283" y="4040"/>
                  <a:pt x="1283" y="4034"/>
                </a:cubicBezTo>
                <a:close/>
                <a:moveTo>
                  <a:pt x="1175" y="4130"/>
                </a:moveTo>
                <a:lnTo>
                  <a:pt x="1181" y="4136"/>
                </a:lnTo>
                <a:cubicBezTo>
                  <a:pt x="1175" y="4136"/>
                  <a:pt x="1175" y="4142"/>
                  <a:pt x="1170" y="4142"/>
                </a:cubicBezTo>
                <a:lnTo>
                  <a:pt x="1175" y="4130"/>
                </a:lnTo>
                <a:close/>
                <a:moveTo>
                  <a:pt x="1300" y="4074"/>
                </a:moveTo>
                <a:lnTo>
                  <a:pt x="1300" y="4074"/>
                </a:lnTo>
                <a:cubicBezTo>
                  <a:pt x="1295" y="4085"/>
                  <a:pt x="1289" y="4096"/>
                  <a:pt x="1289" y="4108"/>
                </a:cubicBezTo>
                <a:lnTo>
                  <a:pt x="1283" y="4113"/>
                </a:lnTo>
                <a:cubicBezTo>
                  <a:pt x="1283" y="4113"/>
                  <a:pt x="1278" y="4119"/>
                  <a:pt x="1278" y="4119"/>
                </a:cubicBezTo>
                <a:cubicBezTo>
                  <a:pt x="1272" y="4130"/>
                  <a:pt x="1266" y="4142"/>
                  <a:pt x="1261" y="4153"/>
                </a:cubicBezTo>
                <a:cubicBezTo>
                  <a:pt x="1249" y="4147"/>
                  <a:pt x="1238" y="4147"/>
                  <a:pt x="1232" y="4147"/>
                </a:cubicBezTo>
                <a:cubicBezTo>
                  <a:pt x="1232" y="4142"/>
                  <a:pt x="1232" y="4142"/>
                  <a:pt x="1238" y="4136"/>
                </a:cubicBezTo>
                <a:cubicBezTo>
                  <a:pt x="1243" y="4130"/>
                  <a:pt x="1255" y="4125"/>
                  <a:pt x="1261" y="4119"/>
                </a:cubicBezTo>
                <a:lnTo>
                  <a:pt x="1266" y="4102"/>
                </a:lnTo>
                <a:cubicBezTo>
                  <a:pt x="1278" y="4091"/>
                  <a:pt x="1289" y="4085"/>
                  <a:pt x="1300" y="4074"/>
                </a:cubicBezTo>
                <a:close/>
                <a:moveTo>
                  <a:pt x="1226" y="4091"/>
                </a:moveTo>
                <a:cubicBezTo>
                  <a:pt x="1209" y="4125"/>
                  <a:pt x="1198" y="4153"/>
                  <a:pt x="1181" y="4187"/>
                </a:cubicBezTo>
                <a:lnTo>
                  <a:pt x="1175" y="4187"/>
                </a:lnTo>
                <a:cubicBezTo>
                  <a:pt x="1187" y="4153"/>
                  <a:pt x="1209" y="4119"/>
                  <a:pt x="1226" y="4091"/>
                </a:cubicBezTo>
                <a:close/>
                <a:moveTo>
                  <a:pt x="2032" y="4147"/>
                </a:moveTo>
                <a:cubicBezTo>
                  <a:pt x="2021" y="4170"/>
                  <a:pt x="2004" y="4198"/>
                  <a:pt x="1998" y="4221"/>
                </a:cubicBezTo>
                <a:cubicBezTo>
                  <a:pt x="1981" y="4244"/>
                  <a:pt x="1964" y="4272"/>
                  <a:pt x="1947" y="4295"/>
                </a:cubicBezTo>
                <a:cubicBezTo>
                  <a:pt x="1936" y="4306"/>
                  <a:pt x="1930" y="4323"/>
                  <a:pt x="1924" y="4335"/>
                </a:cubicBezTo>
                <a:cubicBezTo>
                  <a:pt x="1913" y="4352"/>
                  <a:pt x="1902" y="4369"/>
                  <a:pt x="1890" y="4386"/>
                </a:cubicBezTo>
                <a:cubicBezTo>
                  <a:pt x="1896" y="4352"/>
                  <a:pt x="1902" y="4312"/>
                  <a:pt x="1941" y="4295"/>
                </a:cubicBezTo>
                <a:cubicBezTo>
                  <a:pt x="1941" y="4289"/>
                  <a:pt x="1941" y="4272"/>
                  <a:pt x="1941" y="4266"/>
                </a:cubicBezTo>
                <a:cubicBezTo>
                  <a:pt x="1958" y="4249"/>
                  <a:pt x="1981" y="4238"/>
                  <a:pt x="1975" y="4215"/>
                </a:cubicBezTo>
                <a:cubicBezTo>
                  <a:pt x="1992" y="4198"/>
                  <a:pt x="2009" y="4187"/>
                  <a:pt x="2004" y="4159"/>
                </a:cubicBezTo>
                <a:cubicBezTo>
                  <a:pt x="2009" y="4159"/>
                  <a:pt x="2026" y="4153"/>
                  <a:pt x="2032" y="4147"/>
                </a:cubicBezTo>
                <a:close/>
                <a:moveTo>
                  <a:pt x="1045" y="4459"/>
                </a:moveTo>
                <a:cubicBezTo>
                  <a:pt x="1039" y="4465"/>
                  <a:pt x="1039" y="4465"/>
                  <a:pt x="1039" y="4471"/>
                </a:cubicBezTo>
                <a:cubicBezTo>
                  <a:pt x="1039" y="4465"/>
                  <a:pt x="1034" y="4459"/>
                  <a:pt x="1034" y="4459"/>
                </a:cubicBezTo>
                <a:close/>
                <a:moveTo>
                  <a:pt x="14441" y="4471"/>
                </a:moveTo>
                <a:cubicBezTo>
                  <a:pt x="14441" y="4476"/>
                  <a:pt x="14446" y="4482"/>
                  <a:pt x="14446" y="4488"/>
                </a:cubicBezTo>
                <a:cubicBezTo>
                  <a:pt x="14441" y="4488"/>
                  <a:pt x="14435" y="4482"/>
                  <a:pt x="14435" y="4476"/>
                </a:cubicBezTo>
                <a:cubicBezTo>
                  <a:pt x="14435" y="4476"/>
                  <a:pt x="14441" y="4471"/>
                  <a:pt x="14441" y="4471"/>
                </a:cubicBezTo>
                <a:close/>
                <a:moveTo>
                  <a:pt x="14447" y="4496"/>
                </a:moveTo>
                <a:lnTo>
                  <a:pt x="14447" y="4496"/>
                </a:lnTo>
                <a:cubicBezTo>
                  <a:pt x="14448" y="4498"/>
                  <a:pt x="14450" y="4499"/>
                  <a:pt x="14452" y="4499"/>
                </a:cubicBezTo>
                <a:cubicBezTo>
                  <a:pt x="14452" y="4505"/>
                  <a:pt x="14458" y="4510"/>
                  <a:pt x="14458" y="4516"/>
                </a:cubicBezTo>
                <a:cubicBezTo>
                  <a:pt x="14454" y="4512"/>
                  <a:pt x="14449" y="4504"/>
                  <a:pt x="14447" y="4496"/>
                </a:cubicBezTo>
                <a:close/>
                <a:moveTo>
                  <a:pt x="14760" y="4515"/>
                </a:moveTo>
                <a:cubicBezTo>
                  <a:pt x="14763" y="4515"/>
                  <a:pt x="14766" y="4515"/>
                  <a:pt x="14770" y="4516"/>
                </a:cubicBezTo>
                <a:cubicBezTo>
                  <a:pt x="14779" y="4535"/>
                  <a:pt x="14777" y="4546"/>
                  <a:pt x="14763" y="4546"/>
                </a:cubicBezTo>
                <a:cubicBezTo>
                  <a:pt x="14760" y="4546"/>
                  <a:pt x="14757" y="4545"/>
                  <a:pt x="14753" y="4544"/>
                </a:cubicBezTo>
                <a:cubicBezTo>
                  <a:pt x="14743" y="4526"/>
                  <a:pt x="14746" y="4515"/>
                  <a:pt x="14760" y="4515"/>
                </a:cubicBezTo>
                <a:close/>
                <a:moveTo>
                  <a:pt x="14810" y="4590"/>
                </a:moveTo>
                <a:cubicBezTo>
                  <a:pt x="14815" y="4613"/>
                  <a:pt x="14810" y="4618"/>
                  <a:pt x="14787" y="4618"/>
                </a:cubicBezTo>
                <a:cubicBezTo>
                  <a:pt x="14781" y="4596"/>
                  <a:pt x="14787" y="4590"/>
                  <a:pt x="14810" y="4590"/>
                </a:cubicBezTo>
                <a:close/>
                <a:moveTo>
                  <a:pt x="14480" y="4550"/>
                </a:moveTo>
                <a:cubicBezTo>
                  <a:pt x="14492" y="4579"/>
                  <a:pt x="14503" y="4613"/>
                  <a:pt x="14526" y="4624"/>
                </a:cubicBezTo>
                <a:cubicBezTo>
                  <a:pt x="14537" y="4647"/>
                  <a:pt x="14554" y="4675"/>
                  <a:pt x="14566" y="4698"/>
                </a:cubicBezTo>
                <a:cubicBezTo>
                  <a:pt x="14560" y="4703"/>
                  <a:pt x="14560" y="4703"/>
                  <a:pt x="14560" y="4709"/>
                </a:cubicBezTo>
                <a:cubicBezTo>
                  <a:pt x="14526" y="4664"/>
                  <a:pt x="14498" y="4613"/>
                  <a:pt x="14475" y="4556"/>
                </a:cubicBezTo>
                <a:cubicBezTo>
                  <a:pt x="14475" y="4556"/>
                  <a:pt x="14480" y="4556"/>
                  <a:pt x="14480" y="4550"/>
                </a:cubicBezTo>
                <a:close/>
                <a:moveTo>
                  <a:pt x="14845" y="4691"/>
                </a:moveTo>
                <a:cubicBezTo>
                  <a:pt x="14860" y="4691"/>
                  <a:pt x="14883" y="4718"/>
                  <a:pt x="14855" y="4726"/>
                </a:cubicBezTo>
                <a:cubicBezTo>
                  <a:pt x="14849" y="4720"/>
                  <a:pt x="14838" y="4715"/>
                  <a:pt x="14832" y="4709"/>
                </a:cubicBezTo>
                <a:cubicBezTo>
                  <a:pt x="14832" y="4696"/>
                  <a:pt x="14838" y="4691"/>
                  <a:pt x="14845" y="4691"/>
                </a:cubicBezTo>
                <a:close/>
                <a:moveTo>
                  <a:pt x="14577" y="4732"/>
                </a:moveTo>
                <a:cubicBezTo>
                  <a:pt x="14588" y="4743"/>
                  <a:pt x="14594" y="4760"/>
                  <a:pt x="14600" y="4771"/>
                </a:cubicBezTo>
                <a:lnTo>
                  <a:pt x="14594" y="4788"/>
                </a:lnTo>
                <a:cubicBezTo>
                  <a:pt x="14588" y="4771"/>
                  <a:pt x="14583" y="4760"/>
                  <a:pt x="14577" y="4749"/>
                </a:cubicBezTo>
                <a:lnTo>
                  <a:pt x="14577" y="4732"/>
                </a:lnTo>
                <a:close/>
                <a:moveTo>
                  <a:pt x="14600" y="4805"/>
                </a:moveTo>
                <a:cubicBezTo>
                  <a:pt x="14605" y="4805"/>
                  <a:pt x="14611" y="4805"/>
                  <a:pt x="14617" y="4811"/>
                </a:cubicBezTo>
                <a:lnTo>
                  <a:pt x="14628" y="4834"/>
                </a:lnTo>
                <a:lnTo>
                  <a:pt x="14622" y="4845"/>
                </a:lnTo>
                <a:lnTo>
                  <a:pt x="14617" y="4845"/>
                </a:lnTo>
                <a:cubicBezTo>
                  <a:pt x="14611" y="4828"/>
                  <a:pt x="14605" y="4817"/>
                  <a:pt x="14600" y="4805"/>
                </a:cubicBezTo>
                <a:close/>
                <a:moveTo>
                  <a:pt x="15144" y="4828"/>
                </a:moveTo>
                <a:lnTo>
                  <a:pt x="15144" y="4828"/>
                </a:lnTo>
                <a:cubicBezTo>
                  <a:pt x="15150" y="4828"/>
                  <a:pt x="15161" y="4840"/>
                  <a:pt x="15167" y="4845"/>
                </a:cubicBezTo>
                <a:cubicBezTo>
                  <a:pt x="15165" y="4854"/>
                  <a:pt x="15160" y="4857"/>
                  <a:pt x="15154" y="4857"/>
                </a:cubicBezTo>
                <a:cubicBezTo>
                  <a:pt x="15140" y="4857"/>
                  <a:pt x="15125" y="4840"/>
                  <a:pt x="15144" y="4828"/>
                </a:cubicBezTo>
                <a:close/>
                <a:moveTo>
                  <a:pt x="14889" y="4732"/>
                </a:moveTo>
                <a:cubicBezTo>
                  <a:pt x="14917" y="4783"/>
                  <a:pt x="14940" y="4834"/>
                  <a:pt x="14957" y="4885"/>
                </a:cubicBezTo>
                <a:cubicBezTo>
                  <a:pt x="14902" y="4857"/>
                  <a:pt x="14884" y="4798"/>
                  <a:pt x="14852" y="4753"/>
                </a:cubicBezTo>
                <a:lnTo>
                  <a:pt x="14852" y="4753"/>
                </a:lnTo>
                <a:cubicBezTo>
                  <a:pt x="14863" y="4747"/>
                  <a:pt x="14873" y="4737"/>
                  <a:pt x="14889" y="4732"/>
                </a:cubicBezTo>
                <a:close/>
                <a:moveTo>
                  <a:pt x="1361" y="4857"/>
                </a:moveTo>
                <a:cubicBezTo>
                  <a:pt x="1366" y="4857"/>
                  <a:pt x="1370" y="4859"/>
                  <a:pt x="1374" y="4862"/>
                </a:cubicBezTo>
                <a:cubicBezTo>
                  <a:pt x="1383" y="4876"/>
                  <a:pt x="1366" y="4894"/>
                  <a:pt x="1350" y="4894"/>
                </a:cubicBezTo>
                <a:cubicBezTo>
                  <a:pt x="1347" y="4894"/>
                  <a:pt x="1343" y="4893"/>
                  <a:pt x="1340" y="4891"/>
                </a:cubicBezTo>
                <a:cubicBezTo>
                  <a:pt x="1327" y="4877"/>
                  <a:pt x="1345" y="4857"/>
                  <a:pt x="1361" y="4857"/>
                </a:cubicBezTo>
                <a:close/>
                <a:moveTo>
                  <a:pt x="14651" y="4885"/>
                </a:moveTo>
                <a:cubicBezTo>
                  <a:pt x="14656" y="4896"/>
                  <a:pt x="14662" y="4902"/>
                  <a:pt x="14662" y="4908"/>
                </a:cubicBezTo>
                <a:lnTo>
                  <a:pt x="14651" y="4908"/>
                </a:lnTo>
                <a:cubicBezTo>
                  <a:pt x="14651" y="4896"/>
                  <a:pt x="14651" y="4891"/>
                  <a:pt x="14651" y="4885"/>
                </a:cubicBezTo>
                <a:close/>
                <a:moveTo>
                  <a:pt x="14951" y="4887"/>
                </a:moveTo>
                <a:cubicBezTo>
                  <a:pt x="14960" y="4887"/>
                  <a:pt x="14968" y="4891"/>
                  <a:pt x="14968" y="4902"/>
                </a:cubicBezTo>
                <a:cubicBezTo>
                  <a:pt x="14971" y="4914"/>
                  <a:pt x="14962" y="4921"/>
                  <a:pt x="14952" y="4921"/>
                </a:cubicBezTo>
                <a:cubicBezTo>
                  <a:pt x="14943" y="4921"/>
                  <a:pt x="14934" y="4915"/>
                  <a:pt x="14934" y="4902"/>
                </a:cubicBezTo>
                <a:cubicBezTo>
                  <a:pt x="14931" y="4893"/>
                  <a:pt x="14941" y="4887"/>
                  <a:pt x="14951" y="4887"/>
                </a:cubicBezTo>
                <a:close/>
                <a:moveTo>
                  <a:pt x="14424" y="4897"/>
                </a:moveTo>
                <a:cubicBezTo>
                  <a:pt x="14437" y="4897"/>
                  <a:pt x="14468" y="4950"/>
                  <a:pt x="14441" y="4959"/>
                </a:cubicBezTo>
                <a:cubicBezTo>
                  <a:pt x="14435" y="4942"/>
                  <a:pt x="14424" y="4925"/>
                  <a:pt x="14418" y="4908"/>
                </a:cubicBezTo>
                <a:cubicBezTo>
                  <a:pt x="14418" y="4900"/>
                  <a:pt x="14420" y="4897"/>
                  <a:pt x="14424" y="4897"/>
                </a:cubicBezTo>
                <a:close/>
                <a:moveTo>
                  <a:pt x="14668" y="4925"/>
                </a:moveTo>
                <a:cubicBezTo>
                  <a:pt x="14673" y="4936"/>
                  <a:pt x="14679" y="4947"/>
                  <a:pt x="14690" y="4959"/>
                </a:cubicBezTo>
                <a:cubicBezTo>
                  <a:pt x="14685" y="4959"/>
                  <a:pt x="14679" y="4959"/>
                  <a:pt x="14673" y="4964"/>
                </a:cubicBezTo>
                <a:cubicBezTo>
                  <a:pt x="14668" y="4953"/>
                  <a:pt x="14668" y="4947"/>
                  <a:pt x="14662" y="4942"/>
                </a:cubicBezTo>
                <a:cubicBezTo>
                  <a:pt x="14668" y="4936"/>
                  <a:pt x="14668" y="4930"/>
                  <a:pt x="14668" y="4925"/>
                </a:cubicBezTo>
                <a:close/>
                <a:moveTo>
                  <a:pt x="14975" y="4946"/>
                </a:moveTo>
                <a:cubicBezTo>
                  <a:pt x="14983" y="4946"/>
                  <a:pt x="14988" y="4951"/>
                  <a:pt x="14991" y="4964"/>
                </a:cubicBezTo>
                <a:cubicBezTo>
                  <a:pt x="14984" y="4969"/>
                  <a:pt x="14978" y="4972"/>
                  <a:pt x="14973" y="4972"/>
                </a:cubicBezTo>
                <a:cubicBezTo>
                  <a:pt x="14966" y="4972"/>
                  <a:pt x="14960" y="4966"/>
                  <a:pt x="14957" y="4953"/>
                </a:cubicBezTo>
                <a:cubicBezTo>
                  <a:pt x="14964" y="4948"/>
                  <a:pt x="14970" y="4946"/>
                  <a:pt x="14975" y="4946"/>
                </a:cubicBezTo>
                <a:close/>
                <a:moveTo>
                  <a:pt x="15105" y="4851"/>
                </a:moveTo>
                <a:cubicBezTo>
                  <a:pt x="15122" y="4851"/>
                  <a:pt x="15133" y="4868"/>
                  <a:pt x="15150" y="4879"/>
                </a:cubicBezTo>
                <a:cubicBezTo>
                  <a:pt x="15156" y="4874"/>
                  <a:pt x="15161" y="4874"/>
                  <a:pt x="15167" y="4874"/>
                </a:cubicBezTo>
                <a:cubicBezTo>
                  <a:pt x="15167" y="4919"/>
                  <a:pt x="15201" y="4959"/>
                  <a:pt x="15207" y="4998"/>
                </a:cubicBezTo>
                <a:cubicBezTo>
                  <a:pt x="15201" y="5000"/>
                  <a:pt x="15196" y="5001"/>
                  <a:pt x="15192" y="5001"/>
                </a:cubicBezTo>
                <a:cubicBezTo>
                  <a:pt x="15179" y="5001"/>
                  <a:pt x="15171" y="4994"/>
                  <a:pt x="15167" y="4981"/>
                </a:cubicBezTo>
                <a:cubicBezTo>
                  <a:pt x="15144" y="4936"/>
                  <a:pt x="15127" y="4891"/>
                  <a:pt x="15105" y="4851"/>
                </a:cubicBezTo>
                <a:close/>
                <a:moveTo>
                  <a:pt x="14395" y="3796"/>
                </a:moveTo>
                <a:cubicBezTo>
                  <a:pt x="14463" y="3852"/>
                  <a:pt x="14492" y="3932"/>
                  <a:pt x="14537" y="4005"/>
                </a:cubicBezTo>
                <a:cubicBezTo>
                  <a:pt x="14543" y="4000"/>
                  <a:pt x="14554" y="4000"/>
                  <a:pt x="14560" y="4000"/>
                </a:cubicBezTo>
                <a:cubicBezTo>
                  <a:pt x="14554" y="4005"/>
                  <a:pt x="14543" y="4017"/>
                  <a:pt x="14537" y="4022"/>
                </a:cubicBezTo>
                <a:lnTo>
                  <a:pt x="14577" y="4045"/>
                </a:lnTo>
                <a:cubicBezTo>
                  <a:pt x="14583" y="4057"/>
                  <a:pt x="14583" y="4074"/>
                  <a:pt x="14588" y="4085"/>
                </a:cubicBezTo>
                <a:cubicBezTo>
                  <a:pt x="14594" y="4085"/>
                  <a:pt x="14611" y="4091"/>
                  <a:pt x="14617" y="4096"/>
                </a:cubicBezTo>
                <a:cubicBezTo>
                  <a:pt x="14617" y="4102"/>
                  <a:pt x="14617" y="4113"/>
                  <a:pt x="14611" y="4119"/>
                </a:cubicBezTo>
                <a:cubicBezTo>
                  <a:pt x="14747" y="4306"/>
                  <a:pt x="14827" y="4533"/>
                  <a:pt x="14951" y="4726"/>
                </a:cubicBezTo>
                <a:cubicBezTo>
                  <a:pt x="14974" y="4834"/>
                  <a:pt x="15054" y="4925"/>
                  <a:pt x="15076" y="5032"/>
                </a:cubicBezTo>
                <a:cubicBezTo>
                  <a:pt x="15008" y="4925"/>
                  <a:pt x="14957" y="4805"/>
                  <a:pt x="14900" y="4692"/>
                </a:cubicBezTo>
                <a:cubicBezTo>
                  <a:pt x="14889" y="4669"/>
                  <a:pt x="14883" y="4635"/>
                  <a:pt x="14855" y="4630"/>
                </a:cubicBezTo>
                <a:cubicBezTo>
                  <a:pt x="14855" y="4641"/>
                  <a:pt x="14849" y="4658"/>
                  <a:pt x="14849" y="4669"/>
                </a:cubicBezTo>
                <a:cubicBezTo>
                  <a:pt x="14838" y="4669"/>
                  <a:pt x="14810" y="4669"/>
                  <a:pt x="14798" y="4675"/>
                </a:cubicBezTo>
                <a:cubicBezTo>
                  <a:pt x="14804" y="4658"/>
                  <a:pt x="14804" y="4641"/>
                  <a:pt x="14810" y="4630"/>
                </a:cubicBezTo>
                <a:cubicBezTo>
                  <a:pt x="14827" y="4630"/>
                  <a:pt x="14844" y="4618"/>
                  <a:pt x="14849" y="4601"/>
                </a:cubicBezTo>
                <a:cubicBezTo>
                  <a:pt x="14838" y="4539"/>
                  <a:pt x="14787" y="4488"/>
                  <a:pt x="14759" y="4425"/>
                </a:cubicBezTo>
                <a:cubicBezTo>
                  <a:pt x="14741" y="4397"/>
                  <a:pt x="14730" y="4352"/>
                  <a:pt x="14696" y="4340"/>
                </a:cubicBezTo>
                <a:lnTo>
                  <a:pt x="14696" y="4340"/>
                </a:lnTo>
                <a:cubicBezTo>
                  <a:pt x="14696" y="4369"/>
                  <a:pt x="14707" y="4403"/>
                  <a:pt x="14736" y="4420"/>
                </a:cubicBezTo>
                <a:cubicBezTo>
                  <a:pt x="14741" y="4448"/>
                  <a:pt x="14787" y="4493"/>
                  <a:pt x="14747" y="4510"/>
                </a:cubicBezTo>
                <a:cubicBezTo>
                  <a:pt x="14736" y="4488"/>
                  <a:pt x="14724" y="4476"/>
                  <a:pt x="14702" y="4476"/>
                </a:cubicBezTo>
                <a:cubicBezTo>
                  <a:pt x="14707" y="4471"/>
                  <a:pt x="14713" y="4459"/>
                  <a:pt x="14719" y="4454"/>
                </a:cubicBezTo>
                <a:cubicBezTo>
                  <a:pt x="14713" y="4448"/>
                  <a:pt x="14690" y="4442"/>
                  <a:pt x="14685" y="4437"/>
                </a:cubicBezTo>
                <a:lnTo>
                  <a:pt x="14656" y="4397"/>
                </a:lnTo>
                <a:cubicBezTo>
                  <a:pt x="14668" y="4391"/>
                  <a:pt x="14685" y="4391"/>
                  <a:pt x="14696" y="4386"/>
                </a:cubicBezTo>
                <a:cubicBezTo>
                  <a:pt x="14673" y="4380"/>
                  <a:pt x="14656" y="4374"/>
                  <a:pt x="14634" y="4363"/>
                </a:cubicBezTo>
                <a:cubicBezTo>
                  <a:pt x="14639" y="4363"/>
                  <a:pt x="14651" y="4352"/>
                  <a:pt x="14656" y="4352"/>
                </a:cubicBezTo>
                <a:cubicBezTo>
                  <a:pt x="14628" y="4306"/>
                  <a:pt x="14600" y="4255"/>
                  <a:pt x="14571" y="4210"/>
                </a:cubicBezTo>
                <a:cubicBezTo>
                  <a:pt x="14532" y="4193"/>
                  <a:pt x="14537" y="4142"/>
                  <a:pt x="14526" y="4108"/>
                </a:cubicBezTo>
                <a:lnTo>
                  <a:pt x="14526" y="4108"/>
                </a:lnTo>
                <a:cubicBezTo>
                  <a:pt x="14605" y="4153"/>
                  <a:pt x="14622" y="4249"/>
                  <a:pt x="14668" y="4312"/>
                </a:cubicBezTo>
                <a:cubicBezTo>
                  <a:pt x="14668" y="4322"/>
                  <a:pt x="14674" y="4326"/>
                  <a:pt x="14681" y="4326"/>
                </a:cubicBezTo>
                <a:cubicBezTo>
                  <a:pt x="14697" y="4326"/>
                  <a:pt x="14718" y="4307"/>
                  <a:pt x="14690" y="4295"/>
                </a:cubicBezTo>
                <a:cubicBezTo>
                  <a:pt x="14617" y="4176"/>
                  <a:pt x="14554" y="4051"/>
                  <a:pt x="14475" y="3932"/>
                </a:cubicBezTo>
                <a:cubicBezTo>
                  <a:pt x="14446" y="3886"/>
                  <a:pt x="14418" y="3847"/>
                  <a:pt x="14395" y="3796"/>
                </a:cubicBezTo>
                <a:close/>
                <a:moveTo>
                  <a:pt x="15178" y="5010"/>
                </a:moveTo>
                <a:lnTo>
                  <a:pt x="15224" y="5015"/>
                </a:lnTo>
                <a:cubicBezTo>
                  <a:pt x="15235" y="5032"/>
                  <a:pt x="15235" y="5049"/>
                  <a:pt x="15229" y="5072"/>
                </a:cubicBezTo>
                <a:cubicBezTo>
                  <a:pt x="15220" y="5077"/>
                  <a:pt x="15209" y="5079"/>
                  <a:pt x="15198" y="5079"/>
                </a:cubicBezTo>
                <a:cubicBezTo>
                  <a:pt x="15184" y="5079"/>
                  <a:pt x="15169" y="5075"/>
                  <a:pt x="15156" y="5072"/>
                </a:cubicBezTo>
                <a:cubicBezTo>
                  <a:pt x="15167" y="5072"/>
                  <a:pt x="15190" y="5066"/>
                  <a:pt x="15207" y="5066"/>
                </a:cubicBezTo>
                <a:cubicBezTo>
                  <a:pt x="15195" y="5044"/>
                  <a:pt x="15184" y="5027"/>
                  <a:pt x="15178" y="5010"/>
                </a:cubicBezTo>
                <a:close/>
                <a:moveTo>
                  <a:pt x="15100" y="5085"/>
                </a:moveTo>
                <a:cubicBezTo>
                  <a:pt x="15103" y="5085"/>
                  <a:pt x="15106" y="5086"/>
                  <a:pt x="15110" y="5089"/>
                </a:cubicBezTo>
                <a:cubicBezTo>
                  <a:pt x="15124" y="5098"/>
                  <a:pt x="15123" y="5122"/>
                  <a:pt x="15110" y="5122"/>
                </a:cubicBezTo>
                <a:cubicBezTo>
                  <a:pt x="15107" y="5122"/>
                  <a:pt x="15103" y="5121"/>
                  <a:pt x="15099" y="5118"/>
                </a:cubicBezTo>
                <a:cubicBezTo>
                  <a:pt x="15085" y="5113"/>
                  <a:pt x="15086" y="5085"/>
                  <a:pt x="15100" y="5085"/>
                </a:cubicBezTo>
                <a:close/>
                <a:moveTo>
                  <a:pt x="14679" y="4970"/>
                </a:moveTo>
                <a:cubicBezTo>
                  <a:pt x="14724" y="5010"/>
                  <a:pt x="14730" y="5078"/>
                  <a:pt x="14764" y="5129"/>
                </a:cubicBezTo>
                <a:lnTo>
                  <a:pt x="14753" y="5135"/>
                </a:lnTo>
                <a:cubicBezTo>
                  <a:pt x="14730" y="5078"/>
                  <a:pt x="14707" y="5027"/>
                  <a:pt x="14679" y="4970"/>
                </a:cubicBezTo>
                <a:close/>
                <a:moveTo>
                  <a:pt x="778" y="5110"/>
                </a:moveTo>
                <a:cubicBezTo>
                  <a:pt x="780" y="5110"/>
                  <a:pt x="782" y="5110"/>
                  <a:pt x="784" y="5112"/>
                </a:cubicBezTo>
                <a:cubicBezTo>
                  <a:pt x="799" y="5122"/>
                  <a:pt x="792" y="5154"/>
                  <a:pt x="775" y="5154"/>
                </a:cubicBezTo>
                <a:cubicBezTo>
                  <a:pt x="772" y="5154"/>
                  <a:pt x="770" y="5153"/>
                  <a:pt x="767" y="5152"/>
                </a:cubicBezTo>
                <a:cubicBezTo>
                  <a:pt x="752" y="5142"/>
                  <a:pt x="763" y="5110"/>
                  <a:pt x="778" y="5110"/>
                </a:cubicBezTo>
                <a:close/>
                <a:moveTo>
                  <a:pt x="1544" y="4970"/>
                </a:moveTo>
                <a:lnTo>
                  <a:pt x="1556" y="4981"/>
                </a:lnTo>
                <a:cubicBezTo>
                  <a:pt x="1522" y="5055"/>
                  <a:pt x="1482" y="5129"/>
                  <a:pt x="1448" y="5208"/>
                </a:cubicBezTo>
                <a:cubicBezTo>
                  <a:pt x="1465" y="5152"/>
                  <a:pt x="1487" y="5095"/>
                  <a:pt x="1522" y="5049"/>
                </a:cubicBezTo>
                <a:lnTo>
                  <a:pt x="1487" y="5049"/>
                </a:lnTo>
                <a:cubicBezTo>
                  <a:pt x="1499" y="5044"/>
                  <a:pt x="1510" y="5038"/>
                  <a:pt x="1522" y="5032"/>
                </a:cubicBezTo>
                <a:cubicBezTo>
                  <a:pt x="1533" y="5015"/>
                  <a:pt x="1539" y="4993"/>
                  <a:pt x="1544" y="4970"/>
                </a:cubicBezTo>
                <a:close/>
                <a:moveTo>
                  <a:pt x="994" y="4505"/>
                </a:moveTo>
                <a:lnTo>
                  <a:pt x="994" y="4505"/>
                </a:lnTo>
                <a:cubicBezTo>
                  <a:pt x="982" y="4539"/>
                  <a:pt x="971" y="4573"/>
                  <a:pt x="960" y="4607"/>
                </a:cubicBezTo>
                <a:cubicBezTo>
                  <a:pt x="937" y="4669"/>
                  <a:pt x="914" y="4726"/>
                  <a:pt x="875" y="4777"/>
                </a:cubicBezTo>
                <a:lnTo>
                  <a:pt x="897" y="4794"/>
                </a:lnTo>
                <a:cubicBezTo>
                  <a:pt x="909" y="4783"/>
                  <a:pt x="920" y="4754"/>
                  <a:pt x="931" y="4743"/>
                </a:cubicBezTo>
                <a:lnTo>
                  <a:pt x="960" y="4737"/>
                </a:lnTo>
                <a:lnTo>
                  <a:pt x="960" y="4760"/>
                </a:lnTo>
                <a:lnTo>
                  <a:pt x="920" y="4760"/>
                </a:lnTo>
                <a:cubicBezTo>
                  <a:pt x="920" y="4794"/>
                  <a:pt x="914" y="4823"/>
                  <a:pt x="909" y="4851"/>
                </a:cubicBezTo>
                <a:cubicBezTo>
                  <a:pt x="875" y="4874"/>
                  <a:pt x="863" y="4913"/>
                  <a:pt x="858" y="4953"/>
                </a:cubicBezTo>
                <a:cubicBezTo>
                  <a:pt x="858" y="4998"/>
                  <a:pt x="807" y="5032"/>
                  <a:pt x="824" y="5083"/>
                </a:cubicBezTo>
                <a:cubicBezTo>
                  <a:pt x="807" y="5078"/>
                  <a:pt x="784" y="5066"/>
                  <a:pt x="767" y="5061"/>
                </a:cubicBezTo>
                <a:cubicBezTo>
                  <a:pt x="744" y="5101"/>
                  <a:pt x="727" y="5146"/>
                  <a:pt x="716" y="5191"/>
                </a:cubicBezTo>
                <a:cubicBezTo>
                  <a:pt x="704" y="5208"/>
                  <a:pt x="687" y="5225"/>
                  <a:pt x="676" y="5242"/>
                </a:cubicBezTo>
                <a:cubicBezTo>
                  <a:pt x="710" y="5146"/>
                  <a:pt x="739" y="5038"/>
                  <a:pt x="795" y="4947"/>
                </a:cubicBezTo>
                <a:lnTo>
                  <a:pt x="795" y="4947"/>
                </a:lnTo>
                <a:cubicBezTo>
                  <a:pt x="790" y="4981"/>
                  <a:pt x="778" y="5015"/>
                  <a:pt x="767" y="5049"/>
                </a:cubicBezTo>
                <a:cubicBezTo>
                  <a:pt x="778" y="5055"/>
                  <a:pt x="795" y="5055"/>
                  <a:pt x="801" y="5061"/>
                </a:cubicBezTo>
                <a:cubicBezTo>
                  <a:pt x="812" y="4981"/>
                  <a:pt x="863" y="4919"/>
                  <a:pt x="875" y="4840"/>
                </a:cubicBezTo>
                <a:lnTo>
                  <a:pt x="875" y="4840"/>
                </a:lnTo>
                <a:cubicBezTo>
                  <a:pt x="829" y="4862"/>
                  <a:pt x="824" y="4919"/>
                  <a:pt x="790" y="4953"/>
                </a:cubicBezTo>
                <a:cubicBezTo>
                  <a:pt x="829" y="4828"/>
                  <a:pt x="886" y="4703"/>
                  <a:pt x="948" y="4584"/>
                </a:cubicBezTo>
                <a:cubicBezTo>
                  <a:pt x="954" y="4584"/>
                  <a:pt x="954" y="4584"/>
                  <a:pt x="954" y="4579"/>
                </a:cubicBezTo>
                <a:cubicBezTo>
                  <a:pt x="954" y="4579"/>
                  <a:pt x="960" y="4573"/>
                  <a:pt x="960" y="4573"/>
                </a:cubicBezTo>
                <a:cubicBezTo>
                  <a:pt x="971" y="4550"/>
                  <a:pt x="982" y="4527"/>
                  <a:pt x="994" y="4505"/>
                </a:cubicBezTo>
                <a:close/>
                <a:moveTo>
                  <a:pt x="1391" y="5339"/>
                </a:moveTo>
                <a:cubicBezTo>
                  <a:pt x="1391" y="5339"/>
                  <a:pt x="1391" y="5344"/>
                  <a:pt x="1391" y="5344"/>
                </a:cubicBezTo>
                <a:cubicBezTo>
                  <a:pt x="1385" y="5344"/>
                  <a:pt x="1385" y="5339"/>
                  <a:pt x="1380" y="5339"/>
                </a:cubicBezTo>
                <a:close/>
                <a:moveTo>
                  <a:pt x="15133" y="5316"/>
                </a:moveTo>
                <a:lnTo>
                  <a:pt x="15133" y="5316"/>
                </a:lnTo>
                <a:cubicBezTo>
                  <a:pt x="15150" y="5344"/>
                  <a:pt x="15161" y="5367"/>
                  <a:pt x="15173" y="5396"/>
                </a:cubicBezTo>
                <a:cubicBezTo>
                  <a:pt x="15173" y="5413"/>
                  <a:pt x="15167" y="5424"/>
                  <a:pt x="15167" y="5441"/>
                </a:cubicBezTo>
                <a:cubicBezTo>
                  <a:pt x="15156" y="5401"/>
                  <a:pt x="15139" y="5362"/>
                  <a:pt x="15133" y="5316"/>
                </a:cubicBezTo>
                <a:close/>
                <a:moveTo>
                  <a:pt x="744" y="5214"/>
                </a:moveTo>
                <a:cubicBezTo>
                  <a:pt x="727" y="5299"/>
                  <a:pt x="676" y="5379"/>
                  <a:pt x="682" y="5475"/>
                </a:cubicBezTo>
                <a:lnTo>
                  <a:pt x="653" y="5452"/>
                </a:lnTo>
                <a:cubicBezTo>
                  <a:pt x="687" y="5373"/>
                  <a:pt x="693" y="5282"/>
                  <a:pt x="744" y="5214"/>
                </a:cubicBezTo>
                <a:close/>
                <a:moveTo>
                  <a:pt x="650" y="5497"/>
                </a:moveTo>
                <a:cubicBezTo>
                  <a:pt x="651" y="5497"/>
                  <a:pt x="652" y="5497"/>
                  <a:pt x="653" y="5498"/>
                </a:cubicBezTo>
                <a:cubicBezTo>
                  <a:pt x="669" y="5508"/>
                  <a:pt x="656" y="5538"/>
                  <a:pt x="640" y="5538"/>
                </a:cubicBezTo>
                <a:cubicBezTo>
                  <a:pt x="639" y="5538"/>
                  <a:pt x="638" y="5538"/>
                  <a:pt x="636" y="5537"/>
                </a:cubicBezTo>
                <a:cubicBezTo>
                  <a:pt x="626" y="5527"/>
                  <a:pt x="635" y="5497"/>
                  <a:pt x="650" y="5497"/>
                </a:cubicBezTo>
                <a:close/>
                <a:moveTo>
                  <a:pt x="636" y="5560"/>
                </a:moveTo>
                <a:cubicBezTo>
                  <a:pt x="631" y="5594"/>
                  <a:pt x="625" y="5623"/>
                  <a:pt x="602" y="5651"/>
                </a:cubicBezTo>
                <a:cubicBezTo>
                  <a:pt x="602" y="5623"/>
                  <a:pt x="608" y="5588"/>
                  <a:pt x="614" y="5560"/>
                </a:cubicBezTo>
                <a:close/>
                <a:moveTo>
                  <a:pt x="593" y="5671"/>
                </a:moveTo>
                <a:cubicBezTo>
                  <a:pt x="596" y="5671"/>
                  <a:pt x="599" y="5672"/>
                  <a:pt x="602" y="5674"/>
                </a:cubicBezTo>
                <a:cubicBezTo>
                  <a:pt x="618" y="5684"/>
                  <a:pt x="605" y="5708"/>
                  <a:pt x="586" y="5708"/>
                </a:cubicBezTo>
                <a:cubicBezTo>
                  <a:pt x="584" y="5708"/>
                  <a:pt x="582" y="5708"/>
                  <a:pt x="580" y="5708"/>
                </a:cubicBezTo>
                <a:cubicBezTo>
                  <a:pt x="565" y="5698"/>
                  <a:pt x="576" y="5671"/>
                  <a:pt x="593" y="5671"/>
                </a:cubicBezTo>
                <a:close/>
                <a:moveTo>
                  <a:pt x="15229" y="5537"/>
                </a:moveTo>
                <a:cubicBezTo>
                  <a:pt x="15246" y="5605"/>
                  <a:pt x="15280" y="5662"/>
                  <a:pt x="15298" y="5730"/>
                </a:cubicBezTo>
                <a:cubicBezTo>
                  <a:pt x="15275" y="5730"/>
                  <a:pt x="15263" y="5713"/>
                  <a:pt x="15258" y="5696"/>
                </a:cubicBezTo>
                <a:lnTo>
                  <a:pt x="15229" y="5696"/>
                </a:lnTo>
                <a:cubicBezTo>
                  <a:pt x="15235" y="5685"/>
                  <a:pt x="15241" y="5668"/>
                  <a:pt x="15246" y="5657"/>
                </a:cubicBezTo>
                <a:lnTo>
                  <a:pt x="15246" y="5657"/>
                </a:lnTo>
                <a:cubicBezTo>
                  <a:pt x="15241" y="5657"/>
                  <a:pt x="15229" y="5662"/>
                  <a:pt x="15224" y="5662"/>
                </a:cubicBezTo>
                <a:cubicBezTo>
                  <a:pt x="15252" y="5634"/>
                  <a:pt x="15243" y="5611"/>
                  <a:pt x="15220" y="5611"/>
                </a:cubicBezTo>
                <a:cubicBezTo>
                  <a:pt x="15212" y="5611"/>
                  <a:pt x="15201" y="5615"/>
                  <a:pt x="15190" y="5623"/>
                </a:cubicBezTo>
                <a:cubicBezTo>
                  <a:pt x="15190" y="5617"/>
                  <a:pt x="15184" y="5605"/>
                  <a:pt x="15184" y="5594"/>
                </a:cubicBezTo>
                <a:lnTo>
                  <a:pt x="15235" y="5594"/>
                </a:lnTo>
                <a:cubicBezTo>
                  <a:pt x="15224" y="5577"/>
                  <a:pt x="15224" y="5554"/>
                  <a:pt x="15229" y="5537"/>
                </a:cubicBezTo>
                <a:close/>
                <a:moveTo>
                  <a:pt x="676" y="5248"/>
                </a:moveTo>
                <a:cubicBezTo>
                  <a:pt x="659" y="5390"/>
                  <a:pt x="585" y="5520"/>
                  <a:pt x="557" y="5657"/>
                </a:cubicBezTo>
                <a:cubicBezTo>
                  <a:pt x="551" y="5691"/>
                  <a:pt x="534" y="5719"/>
                  <a:pt x="517" y="5747"/>
                </a:cubicBezTo>
                <a:cubicBezTo>
                  <a:pt x="557" y="5577"/>
                  <a:pt x="608" y="5407"/>
                  <a:pt x="676" y="5248"/>
                </a:cubicBezTo>
                <a:close/>
                <a:moveTo>
                  <a:pt x="557" y="5770"/>
                </a:moveTo>
                <a:cubicBezTo>
                  <a:pt x="580" y="5781"/>
                  <a:pt x="580" y="5793"/>
                  <a:pt x="563" y="5804"/>
                </a:cubicBezTo>
                <a:cubicBezTo>
                  <a:pt x="540" y="5798"/>
                  <a:pt x="540" y="5787"/>
                  <a:pt x="557" y="5770"/>
                </a:cubicBezTo>
                <a:close/>
                <a:moveTo>
                  <a:pt x="15258" y="5747"/>
                </a:moveTo>
                <a:cubicBezTo>
                  <a:pt x="15286" y="5747"/>
                  <a:pt x="15309" y="5764"/>
                  <a:pt x="15309" y="5793"/>
                </a:cubicBezTo>
                <a:cubicBezTo>
                  <a:pt x="15298" y="5798"/>
                  <a:pt x="15280" y="5804"/>
                  <a:pt x="15269" y="5810"/>
                </a:cubicBezTo>
                <a:cubicBezTo>
                  <a:pt x="15275" y="5804"/>
                  <a:pt x="15286" y="5787"/>
                  <a:pt x="15292" y="5781"/>
                </a:cubicBezTo>
                <a:cubicBezTo>
                  <a:pt x="15286" y="5770"/>
                  <a:pt x="15263" y="5753"/>
                  <a:pt x="15258" y="5747"/>
                </a:cubicBezTo>
                <a:close/>
                <a:moveTo>
                  <a:pt x="15008" y="5798"/>
                </a:moveTo>
                <a:cubicBezTo>
                  <a:pt x="15025" y="5798"/>
                  <a:pt x="15037" y="5855"/>
                  <a:pt x="15014" y="5861"/>
                </a:cubicBezTo>
                <a:cubicBezTo>
                  <a:pt x="15002" y="5844"/>
                  <a:pt x="14997" y="5821"/>
                  <a:pt x="15008" y="5798"/>
                </a:cubicBezTo>
                <a:close/>
                <a:moveTo>
                  <a:pt x="15332" y="5855"/>
                </a:moveTo>
                <a:cubicBezTo>
                  <a:pt x="15337" y="5889"/>
                  <a:pt x="15343" y="5923"/>
                  <a:pt x="15349" y="5952"/>
                </a:cubicBezTo>
                <a:lnTo>
                  <a:pt x="15303" y="5935"/>
                </a:lnTo>
                <a:cubicBezTo>
                  <a:pt x="15315" y="5929"/>
                  <a:pt x="15326" y="5918"/>
                  <a:pt x="15332" y="5906"/>
                </a:cubicBezTo>
                <a:cubicBezTo>
                  <a:pt x="15326" y="5889"/>
                  <a:pt x="15320" y="5872"/>
                  <a:pt x="15309" y="5855"/>
                </a:cubicBezTo>
                <a:close/>
                <a:moveTo>
                  <a:pt x="1039" y="5895"/>
                </a:moveTo>
                <a:cubicBezTo>
                  <a:pt x="1028" y="5918"/>
                  <a:pt x="1017" y="5946"/>
                  <a:pt x="1005" y="5974"/>
                </a:cubicBezTo>
                <a:cubicBezTo>
                  <a:pt x="1000" y="5946"/>
                  <a:pt x="1011" y="5918"/>
                  <a:pt x="1017" y="5895"/>
                </a:cubicBezTo>
                <a:close/>
                <a:moveTo>
                  <a:pt x="15088" y="6065"/>
                </a:moveTo>
                <a:cubicBezTo>
                  <a:pt x="15105" y="6082"/>
                  <a:pt x="15099" y="6093"/>
                  <a:pt x="15082" y="6093"/>
                </a:cubicBezTo>
                <a:cubicBezTo>
                  <a:pt x="15065" y="6082"/>
                  <a:pt x="15065" y="6071"/>
                  <a:pt x="15088" y="6065"/>
                </a:cubicBezTo>
                <a:close/>
                <a:moveTo>
                  <a:pt x="455" y="6201"/>
                </a:moveTo>
                <a:cubicBezTo>
                  <a:pt x="478" y="6201"/>
                  <a:pt x="466" y="6235"/>
                  <a:pt x="449" y="6241"/>
                </a:cubicBezTo>
                <a:cubicBezTo>
                  <a:pt x="426" y="6241"/>
                  <a:pt x="438" y="6201"/>
                  <a:pt x="455" y="6201"/>
                </a:cubicBezTo>
                <a:close/>
                <a:moveTo>
                  <a:pt x="15122" y="5123"/>
                </a:moveTo>
                <a:lnTo>
                  <a:pt x="15122" y="5123"/>
                </a:lnTo>
                <a:cubicBezTo>
                  <a:pt x="15184" y="5208"/>
                  <a:pt x="15195" y="5327"/>
                  <a:pt x="15263" y="5407"/>
                </a:cubicBezTo>
                <a:cubicBezTo>
                  <a:pt x="15258" y="5407"/>
                  <a:pt x="15246" y="5413"/>
                  <a:pt x="15241" y="5413"/>
                </a:cubicBezTo>
                <a:cubicBezTo>
                  <a:pt x="15332" y="5628"/>
                  <a:pt x="15388" y="5855"/>
                  <a:pt x="15451" y="6082"/>
                </a:cubicBezTo>
                <a:cubicBezTo>
                  <a:pt x="15456" y="6076"/>
                  <a:pt x="15462" y="6076"/>
                  <a:pt x="15468" y="6076"/>
                </a:cubicBezTo>
                <a:cubicBezTo>
                  <a:pt x="15451" y="6139"/>
                  <a:pt x="15490" y="6196"/>
                  <a:pt x="15496" y="6252"/>
                </a:cubicBezTo>
                <a:cubicBezTo>
                  <a:pt x="15468" y="6235"/>
                  <a:pt x="15473" y="6190"/>
                  <a:pt x="15462" y="6162"/>
                </a:cubicBezTo>
                <a:cubicBezTo>
                  <a:pt x="15383" y="5878"/>
                  <a:pt x="15292" y="5600"/>
                  <a:pt x="15195" y="5316"/>
                </a:cubicBezTo>
                <a:cubicBezTo>
                  <a:pt x="15173" y="5254"/>
                  <a:pt x="15133" y="5191"/>
                  <a:pt x="15122" y="5123"/>
                </a:cubicBezTo>
                <a:close/>
                <a:moveTo>
                  <a:pt x="466" y="5912"/>
                </a:moveTo>
                <a:lnTo>
                  <a:pt x="466" y="5912"/>
                </a:lnTo>
                <a:cubicBezTo>
                  <a:pt x="472" y="6037"/>
                  <a:pt x="426" y="6162"/>
                  <a:pt x="381" y="6281"/>
                </a:cubicBezTo>
                <a:cubicBezTo>
                  <a:pt x="404" y="6156"/>
                  <a:pt x="432" y="6031"/>
                  <a:pt x="466" y="5912"/>
                </a:cubicBezTo>
                <a:close/>
                <a:moveTo>
                  <a:pt x="937" y="6252"/>
                </a:moveTo>
                <a:cubicBezTo>
                  <a:pt x="931" y="6292"/>
                  <a:pt x="943" y="6343"/>
                  <a:pt x="909" y="6371"/>
                </a:cubicBezTo>
                <a:cubicBezTo>
                  <a:pt x="914" y="6332"/>
                  <a:pt x="926" y="6292"/>
                  <a:pt x="937" y="6252"/>
                </a:cubicBezTo>
                <a:close/>
                <a:moveTo>
                  <a:pt x="375" y="6286"/>
                </a:moveTo>
                <a:cubicBezTo>
                  <a:pt x="387" y="6383"/>
                  <a:pt x="353" y="6479"/>
                  <a:pt x="336" y="6576"/>
                </a:cubicBezTo>
                <a:cubicBezTo>
                  <a:pt x="336" y="6479"/>
                  <a:pt x="364" y="6383"/>
                  <a:pt x="375" y="6286"/>
                </a:cubicBezTo>
                <a:close/>
                <a:moveTo>
                  <a:pt x="15485" y="6264"/>
                </a:moveTo>
                <a:cubicBezTo>
                  <a:pt x="15530" y="6360"/>
                  <a:pt x="15536" y="6474"/>
                  <a:pt x="15553" y="6576"/>
                </a:cubicBezTo>
                <a:cubicBezTo>
                  <a:pt x="15524" y="6542"/>
                  <a:pt x="15524" y="6502"/>
                  <a:pt x="15513" y="6462"/>
                </a:cubicBezTo>
                <a:cubicBezTo>
                  <a:pt x="15502" y="6400"/>
                  <a:pt x="15479" y="6332"/>
                  <a:pt x="15485" y="6264"/>
                </a:cubicBezTo>
                <a:close/>
                <a:moveTo>
                  <a:pt x="867" y="6659"/>
                </a:moveTo>
                <a:cubicBezTo>
                  <a:pt x="869" y="6659"/>
                  <a:pt x="872" y="6659"/>
                  <a:pt x="875" y="6661"/>
                </a:cubicBezTo>
                <a:cubicBezTo>
                  <a:pt x="890" y="6671"/>
                  <a:pt x="883" y="6703"/>
                  <a:pt x="865" y="6703"/>
                </a:cubicBezTo>
                <a:cubicBezTo>
                  <a:pt x="863" y="6703"/>
                  <a:pt x="860" y="6702"/>
                  <a:pt x="858" y="6701"/>
                </a:cubicBezTo>
                <a:cubicBezTo>
                  <a:pt x="843" y="6691"/>
                  <a:pt x="850" y="6659"/>
                  <a:pt x="867" y="6659"/>
                </a:cubicBezTo>
                <a:close/>
                <a:moveTo>
                  <a:pt x="15473" y="6434"/>
                </a:moveTo>
                <a:cubicBezTo>
                  <a:pt x="15490" y="6525"/>
                  <a:pt x="15490" y="6610"/>
                  <a:pt x="15519" y="6695"/>
                </a:cubicBezTo>
                <a:cubicBezTo>
                  <a:pt x="15530" y="6712"/>
                  <a:pt x="15524" y="6735"/>
                  <a:pt x="15513" y="6752"/>
                </a:cubicBezTo>
                <a:cubicBezTo>
                  <a:pt x="15503" y="6732"/>
                  <a:pt x="15514" y="6672"/>
                  <a:pt x="15490" y="6672"/>
                </a:cubicBezTo>
                <a:cubicBezTo>
                  <a:pt x="15485" y="6672"/>
                  <a:pt x="15480" y="6674"/>
                  <a:pt x="15473" y="6678"/>
                </a:cubicBezTo>
                <a:cubicBezTo>
                  <a:pt x="15479" y="6666"/>
                  <a:pt x="15485" y="6661"/>
                  <a:pt x="15496" y="6655"/>
                </a:cubicBezTo>
                <a:cubicBezTo>
                  <a:pt x="15473" y="6587"/>
                  <a:pt x="15462" y="6513"/>
                  <a:pt x="15473" y="6434"/>
                </a:cubicBezTo>
                <a:close/>
                <a:moveTo>
                  <a:pt x="15700" y="6962"/>
                </a:moveTo>
                <a:cubicBezTo>
                  <a:pt x="15700" y="7001"/>
                  <a:pt x="15729" y="7047"/>
                  <a:pt x="15700" y="7086"/>
                </a:cubicBezTo>
                <a:cubicBezTo>
                  <a:pt x="15689" y="7047"/>
                  <a:pt x="15683" y="7007"/>
                  <a:pt x="15678" y="6967"/>
                </a:cubicBezTo>
                <a:cubicBezTo>
                  <a:pt x="15683" y="6967"/>
                  <a:pt x="15695" y="6962"/>
                  <a:pt x="15700" y="6962"/>
                </a:cubicBezTo>
                <a:close/>
                <a:moveTo>
                  <a:pt x="58" y="7415"/>
                </a:moveTo>
                <a:cubicBezTo>
                  <a:pt x="58" y="7415"/>
                  <a:pt x="58" y="7415"/>
                  <a:pt x="58" y="7415"/>
                </a:cubicBezTo>
                <a:cubicBezTo>
                  <a:pt x="58" y="7415"/>
                  <a:pt x="58" y="7416"/>
                  <a:pt x="58" y="7416"/>
                </a:cubicBezTo>
                <a:lnTo>
                  <a:pt x="58" y="7416"/>
                </a:lnTo>
                <a:cubicBezTo>
                  <a:pt x="58" y="7415"/>
                  <a:pt x="58" y="7415"/>
                  <a:pt x="58" y="7415"/>
                </a:cubicBezTo>
                <a:close/>
                <a:moveTo>
                  <a:pt x="341" y="6581"/>
                </a:moveTo>
                <a:cubicBezTo>
                  <a:pt x="296" y="6769"/>
                  <a:pt x="296" y="6967"/>
                  <a:pt x="256" y="7160"/>
                </a:cubicBezTo>
                <a:cubicBezTo>
                  <a:pt x="268" y="7166"/>
                  <a:pt x="279" y="7177"/>
                  <a:pt x="296" y="7183"/>
                </a:cubicBezTo>
                <a:cubicBezTo>
                  <a:pt x="302" y="7166"/>
                  <a:pt x="307" y="7143"/>
                  <a:pt x="313" y="7126"/>
                </a:cubicBezTo>
                <a:lnTo>
                  <a:pt x="319" y="7126"/>
                </a:lnTo>
                <a:cubicBezTo>
                  <a:pt x="319" y="7160"/>
                  <a:pt x="319" y="7200"/>
                  <a:pt x="313" y="7240"/>
                </a:cubicBezTo>
                <a:lnTo>
                  <a:pt x="296" y="7240"/>
                </a:lnTo>
                <a:cubicBezTo>
                  <a:pt x="296" y="7223"/>
                  <a:pt x="302" y="7205"/>
                  <a:pt x="296" y="7183"/>
                </a:cubicBezTo>
                <a:lnTo>
                  <a:pt x="262" y="7188"/>
                </a:lnTo>
                <a:cubicBezTo>
                  <a:pt x="245" y="7291"/>
                  <a:pt x="239" y="7393"/>
                  <a:pt x="234" y="7501"/>
                </a:cubicBezTo>
                <a:cubicBezTo>
                  <a:pt x="228" y="7495"/>
                  <a:pt x="217" y="7495"/>
                  <a:pt x="217" y="7495"/>
                </a:cubicBezTo>
                <a:cubicBezTo>
                  <a:pt x="234" y="7217"/>
                  <a:pt x="268" y="6939"/>
                  <a:pt x="313" y="6666"/>
                </a:cubicBezTo>
                <a:cubicBezTo>
                  <a:pt x="313" y="6632"/>
                  <a:pt x="313" y="6598"/>
                  <a:pt x="341" y="6581"/>
                </a:cubicBezTo>
                <a:close/>
                <a:moveTo>
                  <a:pt x="15552" y="6580"/>
                </a:moveTo>
                <a:cubicBezTo>
                  <a:pt x="15555" y="6580"/>
                  <a:pt x="15559" y="6580"/>
                  <a:pt x="15564" y="6581"/>
                </a:cubicBezTo>
                <a:cubicBezTo>
                  <a:pt x="15567" y="6592"/>
                  <a:pt x="15567" y="6600"/>
                  <a:pt x="15564" y="6605"/>
                </a:cubicBezTo>
                <a:lnTo>
                  <a:pt x="15564" y="6605"/>
                </a:lnTo>
                <a:cubicBezTo>
                  <a:pt x="15564" y="6604"/>
                  <a:pt x="15564" y="6604"/>
                  <a:pt x="15564" y="6604"/>
                </a:cubicBezTo>
                <a:lnTo>
                  <a:pt x="15564" y="6604"/>
                </a:lnTo>
                <a:cubicBezTo>
                  <a:pt x="15564" y="6604"/>
                  <a:pt x="15564" y="6605"/>
                  <a:pt x="15564" y="6605"/>
                </a:cubicBezTo>
                <a:lnTo>
                  <a:pt x="15564" y="6605"/>
                </a:lnTo>
                <a:cubicBezTo>
                  <a:pt x="15564" y="6605"/>
                  <a:pt x="15564" y="6605"/>
                  <a:pt x="15564" y="6605"/>
                </a:cubicBezTo>
                <a:lnTo>
                  <a:pt x="15564" y="6605"/>
                </a:lnTo>
                <a:cubicBezTo>
                  <a:pt x="15604" y="6701"/>
                  <a:pt x="15598" y="6803"/>
                  <a:pt x="15621" y="6905"/>
                </a:cubicBezTo>
                <a:lnTo>
                  <a:pt x="15638" y="6899"/>
                </a:lnTo>
                <a:lnTo>
                  <a:pt x="15638" y="6899"/>
                </a:lnTo>
                <a:cubicBezTo>
                  <a:pt x="15632" y="6905"/>
                  <a:pt x="15627" y="6916"/>
                  <a:pt x="15627" y="6927"/>
                </a:cubicBezTo>
                <a:cubicBezTo>
                  <a:pt x="15638" y="7069"/>
                  <a:pt x="15672" y="7211"/>
                  <a:pt x="15672" y="7359"/>
                </a:cubicBezTo>
                <a:cubicBezTo>
                  <a:pt x="15678" y="7353"/>
                  <a:pt x="15689" y="7353"/>
                  <a:pt x="15695" y="7353"/>
                </a:cubicBezTo>
                <a:cubicBezTo>
                  <a:pt x="15661" y="7398"/>
                  <a:pt x="15689" y="7461"/>
                  <a:pt x="15678" y="7512"/>
                </a:cubicBezTo>
                <a:cubicBezTo>
                  <a:pt x="15655" y="7484"/>
                  <a:pt x="15678" y="7438"/>
                  <a:pt x="15655" y="7410"/>
                </a:cubicBezTo>
                <a:cubicBezTo>
                  <a:pt x="15661" y="7138"/>
                  <a:pt x="15564" y="6866"/>
                  <a:pt x="15564" y="6605"/>
                </a:cubicBezTo>
                <a:lnTo>
                  <a:pt x="15564" y="6605"/>
                </a:lnTo>
                <a:cubicBezTo>
                  <a:pt x="15562" y="6609"/>
                  <a:pt x="15558" y="6611"/>
                  <a:pt x="15552" y="6611"/>
                </a:cubicBezTo>
                <a:cubicBezTo>
                  <a:pt x="15549" y="6611"/>
                  <a:pt x="15545" y="6611"/>
                  <a:pt x="15541" y="6610"/>
                </a:cubicBezTo>
                <a:cubicBezTo>
                  <a:pt x="15532" y="6591"/>
                  <a:pt x="15534" y="6580"/>
                  <a:pt x="15552" y="6580"/>
                </a:cubicBezTo>
                <a:close/>
                <a:moveTo>
                  <a:pt x="234" y="7523"/>
                </a:moveTo>
                <a:cubicBezTo>
                  <a:pt x="234" y="7563"/>
                  <a:pt x="228" y="7608"/>
                  <a:pt x="222" y="7648"/>
                </a:cubicBezTo>
                <a:cubicBezTo>
                  <a:pt x="200" y="7608"/>
                  <a:pt x="205" y="7557"/>
                  <a:pt x="234" y="7523"/>
                </a:cubicBezTo>
                <a:close/>
                <a:moveTo>
                  <a:pt x="15610" y="7432"/>
                </a:moveTo>
                <a:cubicBezTo>
                  <a:pt x="15621" y="7478"/>
                  <a:pt x="15627" y="7523"/>
                  <a:pt x="15638" y="7563"/>
                </a:cubicBezTo>
                <a:cubicBezTo>
                  <a:pt x="15644" y="7569"/>
                  <a:pt x="15666" y="7569"/>
                  <a:pt x="15672" y="7569"/>
                </a:cubicBezTo>
                <a:cubicBezTo>
                  <a:pt x="15672" y="7557"/>
                  <a:pt x="15672" y="7535"/>
                  <a:pt x="15678" y="7518"/>
                </a:cubicBezTo>
                <a:cubicBezTo>
                  <a:pt x="15695" y="7586"/>
                  <a:pt x="15700" y="7665"/>
                  <a:pt x="15689" y="7727"/>
                </a:cubicBezTo>
                <a:cubicBezTo>
                  <a:pt x="15678" y="7693"/>
                  <a:pt x="15678" y="7654"/>
                  <a:pt x="15683" y="7614"/>
                </a:cubicBezTo>
                <a:cubicBezTo>
                  <a:pt x="15672" y="7597"/>
                  <a:pt x="15661" y="7569"/>
                  <a:pt x="15638" y="7569"/>
                </a:cubicBezTo>
                <a:cubicBezTo>
                  <a:pt x="15621" y="7603"/>
                  <a:pt x="15632" y="7648"/>
                  <a:pt x="15638" y="7682"/>
                </a:cubicBezTo>
                <a:cubicBezTo>
                  <a:pt x="15632" y="7682"/>
                  <a:pt x="15621" y="7676"/>
                  <a:pt x="15615" y="7671"/>
                </a:cubicBezTo>
                <a:cubicBezTo>
                  <a:pt x="15615" y="7659"/>
                  <a:pt x="15621" y="7642"/>
                  <a:pt x="15621" y="7625"/>
                </a:cubicBezTo>
                <a:cubicBezTo>
                  <a:pt x="15610" y="7620"/>
                  <a:pt x="15598" y="7620"/>
                  <a:pt x="15587" y="7614"/>
                </a:cubicBezTo>
                <a:lnTo>
                  <a:pt x="15610" y="7608"/>
                </a:lnTo>
                <a:cubicBezTo>
                  <a:pt x="15604" y="7552"/>
                  <a:pt x="15621" y="7495"/>
                  <a:pt x="15604" y="7432"/>
                </a:cubicBezTo>
                <a:close/>
                <a:moveTo>
                  <a:pt x="228" y="7648"/>
                </a:moveTo>
                <a:lnTo>
                  <a:pt x="228" y="7648"/>
                </a:lnTo>
                <a:cubicBezTo>
                  <a:pt x="211" y="7745"/>
                  <a:pt x="211" y="7847"/>
                  <a:pt x="222" y="7943"/>
                </a:cubicBezTo>
                <a:lnTo>
                  <a:pt x="205" y="7949"/>
                </a:lnTo>
                <a:cubicBezTo>
                  <a:pt x="205" y="7852"/>
                  <a:pt x="177" y="7727"/>
                  <a:pt x="228" y="7648"/>
                </a:cubicBezTo>
                <a:close/>
                <a:moveTo>
                  <a:pt x="279" y="7881"/>
                </a:moveTo>
                <a:cubicBezTo>
                  <a:pt x="279" y="7920"/>
                  <a:pt x="285" y="7971"/>
                  <a:pt x="262" y="8011"/>
                </a:cubicBezTo>
                <a:cubicBezTo>
                  <a:pt x="262" y="7966"/>
                  <a:pt x="234" y="7909"/>
                  <a:pt x="279" y="7881"/>
                </a:cubicBezTo>
                <a:close/>
                <a:moveTo>
                  <a:pt x="15695" y="7988"/>
                </a:moveTo>
                <a:cubicBezTo>
                  <a:pt x="15717" y="7988"/>
                  <a:pt x="15717" y="8034"/>
                  <a:pt x="15700" y="8045"/>
                </a:cubicBezTo>
                <a:cubicBezTo>
                  <a:pt x="15678" y="8040"/>
                  <a:pt x="15678" y="8000"/>
                  <a:pt x="15695" y="7988"/>
                </a:cubicBezTo>
                <a:close/>
                <a:moveTo>
                  <a:pt x="205" y="8096"/>
                </a:moveTo>
                <a:cubicBezTo>
                  <a:pt x="234" y="8096"/>
                  <a:pt x="228" y="8136"/>
                  <a:pt x="211" y="8153"/>
                </a:cubicBezTo>
                <a:cubicBezTo>
                  <a:pt x="188" y="8147"/>
                  <a:pt x="188" y="8102"/>
                  <a:pt x="205" y="8096"/>
                </a:cubicBezTo>
                <a:close/>
                <a:moveTo>
                  <a:pt x="15644" y="8125"/>
                </a:moveTo>
                <a:cubicBezTo>
                  <a:pt x="15644" y="8164"/>
                  <a:pt x="15672" y="8227"/>
                  <a:pt x="15627" y="8255"/>
                </a:cubicBezTo>
                <a:cubicBezTo>
                  <a:pt x="15632" y="8210"/>
                  <a:pt x="15621" y="8164"/>
                  <a:pt x="15644" y="8125"/>
                </a:cubicBezTo>
                <a:close/>
                <a:moveTo>
                  <a:pt x="15695" y="8198"/>
                </a:moveTo>
                <a:cubicBezTo>
                  <a:pt x="15695" y="8295"/>
                  <a:pt x="15723" y="8414"/>
                  <a:pt x="15672" y="8499"/>
                </a:cubicBezTo>
                <a:cubicBezTo>
                  <a:pt x="15689" y="8403"/>
                  <a:pt x="15689" y="8301"/>
                  <a:pt x="15683" y="8198"/>
                </a:cubicBezTo>
                <a:close/>
                <a:moveTo>
                  <a:pt x="220" y="8420"/>
                </a:moveTo>
                <a:cubicBezTo>
                  <a:pt x="228" y="8456"/>
                  <a:pt x="227" y="8492"/>
                  <a:pt x="222" y="8527"/>
                </a:cubicBezTo>
                <a:cubicBezTo>
                  <a:pt x="239" y="8538"/>
                  <a:pt x="244" y="8565"/>
                  <a:pt x="265" y="8572"/>
                </a:cubicBezTo>
                <a:lnTo>
                  <a:pt x="265" y="8572"/>
                </a:lnTo>
                <a:cubicBezTo>
                  <a:pt x="255" y="8571"/>
                  <a:pt x="242" y="8567"/>
                  <a:pt x="234" y="8567"/>
                </a:cubicBezTo>
                <a:cubicBezTo>
                  <a:pt x="234" y="8579"/>
                  <a:pt x="234" y="8607"/>
                  <a:pt x="234" y="8618"/>
                </a:cubicBezTo>
                <a:cubicBezTo>
                  <a:pt x="218" y="8554"/>
                  <a:pt x="207" y="8485"/>
                  <a:pt x="220" y="8420"/>
                </a:cubicBezTo>
                <a:close/>
                <a:moveTo>
                  <a:pt x="15678" y="8493"/>
                </a:moveTo>
                <a:cubicBezTo>
                  <a:pt x="15706" y="8533"/>
                  <a:pt x="15695" y="8584"/>
                  <a:pt x="15666" y="8624"/>
                </a:cubicBezTo>
                <a:cubicBezTo>
                  <a:pt x="15666" y="8579"/>
                  <a:pt x="15672" y="8539"/>
                  <a:pt x="15678" y="8493"/>
                </a:cubicBezTo>
                <a:close/>
                <a:moveTo>
                  <a:pt x="268" y="8454"/>
                </a:moveTo>
                <a:cubicBezTo>
                  <a:pt x="273" y="8454"/>
                  <a:pt x="285" y="8465"/>
                  <a:pt x="290" y="8465"/>
                </a:cubicBezTo>
                <a:cubicBezTo>
                  <a:pt x="290" y="8482"/>
                  <a:pt x="290" y="8493"/>
                  <a:pt x="285" y="8510"/>
                </a:cubicBezTo>
                <a:cubicBezTo>
                  <a:pt x="296" y="8516"/>
                  <a:pt x="307" y="8522"/>
                  <a:pt x="319" y="8522"/>
                </a:cubicBezTo>
                <a:lnTo>
                  <a:pt x="296" y="8527"/>
                </a:lnTo>
                <a:cubicBezTo>
                  <a:pt x="302" y="8590"/>
                  <a:pt x="290" y="8647"/>
                  <a:pt x="307" y="8703"/>
                </a:cubicBezTo>
                <a:lnTo>
                  <a:pt x="296" y="8703"/>
                </a:lnTo>
                <a:cubicBezTo>
                  <a:pt x="290" y="8658"/>
                  <a:pt x="279" y="8613"/>
                  <a:pt x="273" y="8573"/>
                </a:cubicBezTo>
                <a:cubicBezTo>
                  <a:pt x="272" y="8573"/>
                  <a:pt x="270" y="8573"/>
                  <a:pt x="268" y="8573"/>
                </a:cubicBezTo>
                <a:lnTo>
                  <a:pt x="268" y="8573"/>
                </a:lnTo>
                <a:cubicBezTo>
                  <a:pt x="285" y="8533"/>
                  <a:pt x="273" y="8493"/>
                  <a:pt x="268" y="8454"/>
                </a:cubicBezTo>
                <a:close/>
                <a:moveTo>
                  <a:pt x="807" y="8726"/>
                </a:moveTo>
                <a:lnTo>
                  <a:pt x="807" y="8726"/>
                </a:lnTo>
                <a:cubicBezTo>
                  <a:pt x="824" y="8737"/>
                  <a:pt x="818" y="8749"/>
                  <a:pt x="801" y="8754"/>
                </a:cubicBezTo>
                <a:cubicBezTo>
                  <a:pt x="784" y="8743"/>
                  <a:pt x="784" y="8732"/>
                  <a:pt x="807" y="8726"/>
                </a:cubicBezTo>
                <a:close/>
                <a:moveTo>
                  <a:pt x="211" y="9049"/>
                </a:moveTo>
                <a:cubicBezTo>
                  <a:pt x="217" y="9089"/>
                  <a:pt x="228" y="9129"/>
                  <a:pt x="234" y="9169"/>
                </a:cubicBezTo>
                <a:cubicBezTo>
                  <a:pt x="228" y="9169"/>
                  <a:pt x="217" y="9174"/>
                  <a:pt x="211" y="9174"/>
                </a:cubicBezTo>
                <a:cubicBezTo>
                  <a:pt x="211" y="9135"/>
                  <a:pt x="182" y="9089"/>
                  <a:pt x="211" y="9049"/>
                </a:cubicBezTo>
                <a:close/>
                <a:moveTo>
                  <a:pt x="15805" y="7993"/>
                </a:moveTo>
                <a:cubicBezTo>
                  <a:pt x="15808" y="7993"/>
                  <a:pt x="15813" y="7995"/>
                  <a:pt x="15820" y="8000"/>
                </a:cubicBezTo>
                <a:cubicBezTo>
                  <a:pt x="15848" y="8062"/>
                  <a:pt x="15797" y="8153"/>
                  <a:pt x="15859" y="8198"/>
                </a:cubicBezTo>
                <a:lnTo>
                  <a:pt x="15831" y="8198"/>
                </a:lnTo>
                <a:cubicBezTo>
                  <a:pt x="15820" y="8369"/>
                  <a:pt x="15825" y="8545"/>
                  <a:pt x="15814" y="8715"/>
                </a:cubicBezTo>
                <a:cubicBezTo>
                  <a:pt x="15820" y="8720"/>
                  <a:pt x="15831" y="8726"/>
                  <a:pt x="15842" y="8732"/>
                </a:cubicBezTo>
                <a:cubicBezTo>
                  <a:pt x="15837" y="8732"/>
                  <a:pt x="15825" y="8737"/>
                  <a:pt x="15820" y="8737"/>
                </a:cubicBezTo>
                <a:cubicBezTo>
                  <a:pt x="15820" y="8823"/>
                  <a:pt x="15774" y="8913"/>
                  <a:pt x="15802" y="8993"/>
                </a:cubicBezTo>
                <a:cubicBezTo>
                  <a:pt x="15751" y="9044"/>
                  <a:pt x="15785" y="9129"/>
                  <a:pt x="15757" y="9197"/>
                </a:cubicBezTo>
                <a:cubicBezTo>
                  <a:pt x="15746" y="9237"/>
                  <a:pt x="15768" y="9288"/>
                  <a:pt x="15723" y="9310"/>
                </a:cubicBezTo>
                <a:lnTo>
                  <a:pt x="15706" y="9276"/>
                </a:lnTo>
                <a:cubicBezTo>
                  <a:pt x="15729" y="9242"/>
                  <a:pt x="15717" y="9197"/>
                  <a:pt x="15717" y="9157"/>
                </a:cubicBezTo>
                <a:cubicBezTo>
                  <a:pt x="15706" y="9157"/>
                  <a:pt x="15689" y="9169"/>
                  <a:pt x="15678" y="9174"/>
                </a:cubicBezTo>
                <a:cubicBezTo>
                  <a:pt x="15683" y="9157"/>
                  <a:pt x="15689" y="9146"/>
                  <a:pt x="15689" y="9129"/>
                </a:cubicBezTo>
                <a:cubicBezTo>
                  <a:pt x="15683" y="9084"/>
                  <a:pt x="15734" y="9061"/>
                  <a:pt x="15723" y="9015"/>
                </a:cubicBezTo>
                <a:cubicBezTo>
                  <a:pt x="15717" y="9010"/>
                  <a:pt x="15706" y="9004"/>
                  <a:pt x="15700" y="8998"/>
                </a:cubicBezTo>
                <a:cubicBezTo>
                  <a:pt x="15712" y="8874"/>
                  <a:pt x="15746" y="8754"/>
                  <a:pt x="15729" y="8630"/>
                </a:cubicBezTo>
                <a:lnTo>
                  <a:pt x="15768" y="8630"/>
                </a:lnTo>
                <a:cubicBezTo>
                  <a:pt x="15768" y="8613"/>
                  <a:pt x="15774" y="8584"/>
                  <a:pt x="15780" y="8573"/>
                </a:cubicBezTo>
                <a:cubicBezTo>
                  <a:pt x="15768" y="8562"/>
                  <a:pt x="15757" y="8556"/>
                  <a:pt x="15746" y="8550"/>
                </a:cubicBezTo>
                <a:lnTo>
                  <a:pt x="15740" y="8579"/>
                </a:lnTo>
                <a:cubicBezTo>
                  <a:pt x="15740" y="8567"/>
                  <a:pt x="15734" y="8539"/>
                  <a:pt x="15734" y="8527"/>
                </a:cubicBezTo>
                <a:lnTo>
                  <a:pt x="15734" y="8527"/>
                </a:lnTo>
                <a:cubicBezTo>
                  <a:pt x="15740" y="8533"/>
                  <a:pt x="15751" y="8545"/>
                  <a:pt x="15757" y="8550"/>
                </a:cubicBezTo>
                <a:cubicBezTo>
                  <a:pt x="15763" y="8545"/>
                  <a:pt x="15780" y="8539"/>
                  <a:pt x="15785" y="8533"/>
                </a:cubicBezTo>
                <a:cubicBezTo>
                  <a:pt x="15780" y="8505"/>
                  <a:pt x="15780" y="8482"/>
                  <a:pt x="15780" y="8454"/>
                </a:cubicBezTo>
                <a:lnTo>
                  <a:pt x="15763" y="8448"/>
                </a:lnTo>
                <a:cubicBezTo>
                  <a:pt x="15757" y="8476"/>
                  <a:pt x="15751" y="8499"/>
                  <a:pt x="15734" y="8516"/>
                </a:cubicBezTo>
                <a:cubicBezTo>
                  <a:pt x="15746" y="8493"/>
                  <a:pt x="15746" y="8465"/>
                  <a:pt x="15740" y="8442"/>
                </a:cubicBezTo>
                <a:lnTo>
                  <a:pt x="15785" y="8442"/>
                </a:lnTo>
                <a:lnTo>
                  <a:pt x="15785" y="8369"/>
                </a:lnTo>
                <a:cubicBezTo>
                  <a:pt x="15780" y="8386"/>
                  <a:pt x="15763" y="8420"/>
                  <a:pt x="15751" y="8437"/>
                </a:cubicBezTo>
                <a:cubicBezTo>
                  <a:pt x="15746" y="8414"/>
                  <a:pt x="15746" y="8397"/>
                  <a:pt x="15763" y="8374"/>
                </a:cubicBezTo>
                <a:cubicBezTo>
                  <a:pt x="15746" y="8323"/>
                  <a:pt x="15757" y="8278"/>
                  <a:pt x="15757" y="8227"/>
                </a:cubicBezTo>
                <a:lnTo>
                  <a:pt x="15780" y="8221"/>
                </a:lnTo>
                <a:cubicBezTo>
                  <a:pt x="15774" y="8210"/>
                  <a:pt x="15751" y="8198"/>
                  <a:pt x="15746" y="8187"/>
                </a:cubicBezTo>
                <a:cubicBezTo>
                  <a:pt x="15757" y="8181"/>
                  <a:pt x="15774" y="8181"/>
                  <a:pt x="15791" y="8176"/>
                </a:cubicBezTo>
                <a:cubicBezTo>
                  <a:pt x="15774" y="8159"/>
                  <a:pt x="15763" y="8142"/>
                  <a:pt x="15751" y="8125"/>
                </a:cubicBezTo>
                <a:cubicBezTo>
                  <a:pt x="15751" y="8113"/>
                  <a:pt x="15757" y="8096"/>
                  <a:pt x="15757" y="8079"/>
                </a:cubicBezTo>
                <a:cubicBezTo>
                  <a:pt x="15768" y="8102"/>
                  <a:pt x="15780" y="8119"/>
                  <a:pt x="15797" y="8136"/>
                </a:cubicBezTo>
                <a:lnTo>
                  <a:pt x="15791" y="8079"/>
                </a:lnTo>
                <a:lnTo>
                  <a:pt x="15825" y="8079"/>
                </a:lnTo>
                <a:cubicBezTo>
                  <a:pt x="15814" y="8074"/>
                  <a:pt x="15797" y="8062"/>
                  <a:pt x="15785" y="8051"/>
                </a:cubicBezTo>
                <a:cubicBezTo>
                  <a:pt x="15790" y="8037"/>
                  <a:pt x="15787" y="7993"/>
                  <a:pt x="15805" y="7993"/>
                </a:cubicBezTo>
                <a:close/>
                <a:moveTo>
                  <a:pt x="228" y="8624"/>
                </a:moveTo>
                <a:cubicBezTo>
                  <a:pt x="251" y="8652"/>
                  <a:pt x="228" y="8698"/>
                  <a:pt x="251" y="8726"/>
                </a:cubicBezTo>
                <a:cubicBezTo>
                  <a:pt x="251" y="8998"/>
                  <a:pt x="341" y="9271"/>
                  <a:pt x="341" y="9537"/>
                </a:cubicBezTo>
                <a:cubicBezTo>
                  <a:pt x="307" y="9435"/>
                  <a:pt x="307" y="9333"/>
                  <a:pt x="290" y="9231"/>
                </a:cubicBezTo>
                <a:lnTo>
                  <a:pt x="285" y="9231"/>
                </a:lnTo>
                <a:lnTo>
                  <a:pt x="268" y="9242"/>
                </a:lnTo>
                <a:cubicBezTo>
                  <a:pt x="273" y="9231"/>
                  <a:pt x="279" y="9220"/>
                  <a:pt x="285" y="9214"/>
                </a:cubicBezTo>
                <a:cubicBezTo>
                  <a:pt x="268" y="9067"/>
                  <a:pt x="234" y="8925"/>
                  <a:pt x="239" y="8777"/>
                </a:cubicBezTo>
                <a:lnTo>
                  <a:pt x="239" y="8777"/>
                </a:lnTo>
                <a:cubicBezTo>
                  <a:pt x="234" y="8783"/>
                  <a:pt x="222" y="8783"/>
                  <a:pt x="217" y="8788"/>
                </a:cubicBezTo>
                <a:cubicBezTo>
                  <a:pt x="251" y="8743"/>
                  <a:pt x="222" y="8675"/>
                  <a:pt x="228" y="8624"/>
                </a:cubicBezTo>
                <a:close/>
                <a:moveTo>
                  <a:pt x="15683" y="8647"/>
                </a:moveTo>
                <a:cubicBezTo>
                  <a:pt x="15666" y="8925"/>
                  <a:pt x="15632" y="9203"/>
                  <a:pt x="15587" y="9481"/>
                </a:cubicBezTo>
                <a:cubicBezTo>
                  <a:pt x="15587" y="9509"/>
                  <a:pt x="15587" y="9543"/>
                  <a:pt x="15559" y="9566"/>
                </a:cubicBezTo>
                <a:cubicBezTo>
                  <a:pt x="15604" y="9373"/>
                  <a:pt x="15610" y="9180"/>
                  <a:pt x="15644" y="8987"/>
                </a:cubicBezTo>
                <a:cubicBezTo>
                  <a:pt x="15632" y="8976"/>
                  <a:pt x="15621" y="8970"/>
                  <a:pt x="15610" y="8959"/>
                </a:cubicBezTo>
                <a:cubicBezTo>
                  <a:pt x="15598" y="8981"/>
                  <a:pt x="15593" y="8998"/>
                  <a:pt x="15587" y="9021"/>
                </a:cubicBezTo>
                <a:lnTo>
                  <a:pt x="15581" y="9021"/>
                </a:lnTo>
                <a:cubicBezTo>
                  <a:pt x="15581" y="8981"/>
                  <a:pt x="15581" y="8942"/>
                  <a:pt x="15587" y="8908"/>
                </a:cubicBezTo>
                <a:cubicBezTo>
                  <a:pt x="15587" y="8908"/>
                  <a:pt x="15598" y="8902"/>
                  <a:pt x="15604" y="8902"/>
                </a:cubicBezTo>
                <a:lnTo>
                  <a:pt x="15604" y="8902"/>
                </a:lnTo>
                <a:cubicBezTo>
                  <a:pt x="15604" y="8919"/>
                  <a:pt x="15598" y="8942"/>
                  <a:pt x="15604" y="8959"/>
                </a:cubicBezTo>
                <a:lnTo>
                  <a:pt x="15638" y="8953"/>
                </a:lnTo>
                <a:cubicBezTo>
                  <a:pt x="15655" y="8851"/>
                  <a:pt x="15661" y="8749"/>
                  <a:pt x="15666" y="8647"/>
                </a:cubicBezTo>
                <a:close/>
                <a:moveTo>
                  <a:pt x="351" y="9536"/>
                </a:moveTo>
                <a:cubicBezTo>
                  <a:pt x="355" y="9536"/>
                  <a:pt x="359" y="9536"/>
                  <a:pt x="364" y="9537"/>
                </a:cubicBezTo>
                <a:cubicBezTo>
                  <a:pt x="369" y="9556"/>
                  <a:pt x="366" y="9567"/>
                  <a:pt x="352" y="9567"/>
                </a:cubicBezTo>
                <a:cubicBezTo>
                  <a:pt x="349" y="9567"/>
                  <a:pt x="345" y="9567"/>
                  <a:pt x="341" y="9566"/>
                </a:cubicBezTo>
                <a:cubicBezTo>
                  <a:pt x="332" y="9547"/>
                  <a:pt x="334" y="9536"/>
                  <a:pt x="351" y="9536"/>
                </a:cubicBezTo>
                <a:close/>
                <a:moveTo>
                  <a:pt x="387" y="9390"/>
                </a:moveTo>
                <a:cubicBezTo>
                  <a:pt x="397" y="9410"/>
                  <a:pt x="385" y="9473"/>
                  <a:pt x="412" y="9473"/>
                </a:cubicBezTo>
                <a:cubicBezTo>
                  <a:pt x="416" y="9473"/>
                  <a:pt x="421" y="9472"/>
                  <a:pt x="426" y="9469"/>
                </a:cubicBezTo>
                <a:lnTo>
                  <a:pt x="426" y="9469"/>
                </a:lnTo>
                <a:cubicBezTo>
                  <a:pt x="421" y="9475"/>
                  <a:pt x="409" y="9481"/>
                  <a:pt x="404" y="9486"/>
                </a:cubicBezTo>
                <a:cubicBezTo>
                  <a:pt x="426" y="9560"/>
                  <a:pt x="438" y="9634"/>
                  <a:pt x="426" y="9708"/>
                </a:cubicBezTo>
                <a:cubicBezTo>
                  <a:pt x="409" y="9623"/>
                  <a:pt x="409" y="9532"/>
                  <a:pt x="381" y="9452"/>
                </a:cubicBezTo>
                <a:cubicBezTo>
                  <a:pt x="370" y="9430"/>
                  <a:pt x="375" y="9413"/>
                  <a:pt x="387" y="9390"/>
                </a:cubicBezTo>
                <a:close/>
                <a:moveTo>
                  <a:pt x="15570" y="9571"/>
                </a:moveTo>
                <a:lnTo>
                  <a:pt x="15570" y="9571"/>
                </a:lnTo>
                <a:cubicBezTo>
                  <a:pt x="15564" y="9662"/>
                  <a:pt x="15536" y="9759"/>
                  <a:pt x="15524" y="9855"/>
                </a:cubicBezTo>
                <a:cubicBezTo>
                  <a:pt x="15513" y="9759"/>
                  <a:pt x="15547" y="9662"/>
                  <a:pt x="15570" y="9571"/>
                </a:cubicBezTo>
                <a:close/>
                <a:moveTo>
                  <a:pt x="353" y="9571"/>
                </a:moveTo>
                <a:lnTo>
                  <a:pt x="353" y="9571"/>
                </a:lnTo>
                <a:cubicBezTo>
                  <a:pt x="381" y="9600"/>
                  <a:pt x="381" y="9645"/>
                  <a:pt x="387" y="9679"/>
                </a:cubicBezTo>
                <a:cubicBezTo>
                  <a:pt x="398" y="9747"/>
                  <a:pt x="426" y="9810"/>
                  <a:pt x="415" y="9878"/>
                </a:cubicBezTo>
                <a:cubicBezTo>
                  <a:pt x="375" y="9787"/>
                  <a:pt x="370" y="9674"/>
                  <a:pt x="353" y="9571"/>
                </a:cubicBezTo>
                <a:close/>
                <a:moveTo>
                  <a:pt x="971" y="9764"/>
                </a:moveTo>
                <a:cubicBezTo>
                  <a:pt x="982" y="9798"/>
                  <a:pt x="994" y="9832"/>
                  <a:pt x="1005" y="9867"/>
                </a:cubicBezTo>
                <a:cubicBezTo>
                  <a:pt x="1000" y="9872"/>
                  <a:pt x="994" y="9872"/>
                  <a:pt x="988" y="9878"/>
                </a:cubicBezTo>
                <a:cubicBezTo>
                  <a:pt x="982" y="9838"/>
                  <a:pt x="977" y="9804"/>
                  <a:pt x="971" y="9770"/>
                </a:cubicBezTo>
                <a:lnTo>
                  <a:pt x="971" y="9764"/>
                </a:lnTo>
                <a:close/>
                <a:moveTo>
                  <a:pt x="14980" y="9827"/>
                </a:moveTo>
                <a:lnTo>
                  <a:pt x="14980" y="9827"/>
                </a:lnTo>
                <a:cubicBezTo>
                  <a:pt x="14974" y="9849"/>
                  <a:pt x="14968" y="9872"/>
                  <a:pt x="14968" y="9895"/>
                </a:cubicBezTo>
                <a:cubicBezTo>
                  <a:pt x="14968" y="9889"/>
                  <a:pt x="14968" y="9884"/>
                  <a:pt x="14968" y="9878"/>
                </a:cubicBezTo>
                <a:cubicBezTo>
                  <a:pt x="14968" y="9861"/>
                  <a:pt x="14974" y="9844"/>
                  <a:pt x="14980" y="9827"/>
                </a:cubicBezTo>
                <a:close/>
                <a:moveTo>
                  <a:pt x="15451" y="9901"/>
                </a:moveTo>
                <a:lnTo>
                  <a:pt x="15451" y="9901"/>
                </a:lnTo>
                <a:cubicBezTo>
                  <a:pt x="15473" y="9906"/>
                  <a:pt x="15462" y="9940"/>
                  <a:pt x="15445" y="9946"/>
                </a:cubicBezTo>
                <a:cubicBezTo>
                  <a:pt x="15422" y="9940"/>
                  <a:pt x="15434" y="9906"/>
                  <a:pt x="15451" y="9901"/>
                </a:cubicBezTo>
                <a:close/>
                <a:moveTo>
                  <a:pt x="824" y="10042"/>
                </a:moveTo>
                <a:lnTo>
                  <a:pt x="824" y="10042"/>
                </a:lnTo>
                <a:cubicBezTo>
                  <a:pt x="841" y="10059"/>
                  <a:pt x="835" y="10071"/>
                  <a:pt x="818" y="10076"/>
                </a:cubicBezTo>
                <a:cubicBezTo>
                  <a:pt x="801" y="10059"/>
                  <a:pt x="801" y="10048"/>
                  <a:pt x="824" y="10042"/>
                </a:cubicBezTo>
                <a:close/>
                <a:moveTo>
                  <a:pt x="15519" y="9867"/>
                </a:moveTo>
                <a:lnTo>
                  <a:pt x="15519" y="9867"/>
                </a:lnTo>
                <a:cubicBezTo>
                  <a:pt x="15496" y="9991"/>
                  <a:pt x="15468" y="10110"/>
                  <a:pt x="15434" y="10235"/>
                </a:cubicBezTo>
                <a:cubicBezTo>
                  <a:pt x="15428" y="10110"/>
                  <a:pt x="15473" y="9980"/>
                  <a:pt x="15519" y="9867"/>
                </a:cubicBezTo>
                <a:close/>
                <a:moveTo>
                  <a:pt x="14900" y="10167"/>
                </a:moveTo>
                <a:cubicBezTo>
                  <a:pt x="14900" y="10196"/>
                  <a:pt x="14895" y="10224"/>
                  <a:pt x="14889" y="10247"/>
                </a:cubicBezTo>
                <a:lnTo>
                  <a:pt x="14866" y="10247"/>
                </a:lnTo>
                <a:cubicBezTo>
                  <a:pt x="14872" y="10218"/>
                  <a:pt x="14883" y="10196"/>
                  <a:pt x="14900" y="10167"/>
                </a:cubicBezTo>
                <a:close/>
                <a:moveTo>
                  <a:pt x="557" y="10184"/>
                </a:moveTo>
                <a:lnTo>
                  <a:pt x="557" y="10184"/>
                </a:lnTo>
                <a:cubicBezTo>
                  <a:pt x="574" y="10190"/>
                  <a:pt x="585" y="10196"/>
                  <a:pt x="597" y="10201"/>
                </a:cubicBezTo>
                <a:cubicBezTo>
                  <a:pt x="591" y="10207"/>
                  <a:pt x="580" y="10218"/>
                  <a:pt x="568" y="10224"/>
                </a:cubicBezTo>
                <a:cubicBezTo>
                  <a:pt x="580" y="10241"/>
                  <a:pt x="585" y="10264"/>
                  <a:pt x="591" y="10281"/>
                </a:cubicBezTo>
                <a:lnTo>
                  <a:pt x="574" y="10281"/>
                </a:lnTo>
                <a:cubicBezTo>
                  <a:pt x="568" y="10247"/>
                  <a:pt x="563" y="10213"/>
                  <a:pt x="557" y="10184"/>
                </a:cubicBezTo>
                <a:close/>
                <a:moveTo>
                  <a:pt x="886" y="10281"/>
                </a:moveTo>
                <a:lnTo>
                  <a:pt x="886" y="10281"/>
                </a:lnTo>
                <a:cubicBezTo>
                  <a:pt x="903" y="10292"/>
                  <a:pt x="909" y="10320"/>
                  <a:pt x="897" y="10337"/>
                </a:cubicBezTo>
                <a:cubicBezTo>
                  <a:pt x="875" y="10337"/>
                  <a:pt x="863" y="10286"/>
                  <a:pt x="886" y="10281"/>
                </a:cubicBezTo>
                <a:close/>
                <a:moveTo>
                  <a:pt x="15343" y="10332"/>
                </a:moveTo>
                <a:cubicBezTo>
                  <a:pt x="15366" y="10337"/>
                  <a:pt x="15366" y="10349"/>
                  <a:pt x="15349" y="10360"/>
                </a:cubicBezTo>
                <a:cubicBezTo>
                  <a:pt x="15326" y="10354"/>
                  <a:pt x="15326" y="10343"/>
                  <a:pt x="15343" y="10332"/>
                </a:cubicBezTo>
                <a:close/>
                <a:moveTo>
                  <a:pt x="636" y="10326"/>
                </a:moveTo>
                <a:lnTo>
                  <a:pt x="636" y="10326"/>
                </a:lnTo>
                <a:cubicBezTo>
                  <a:pt x="631" y="10332"/>
                  <a:pt x="619" y="10349"/>
                  <a:pt x="614" y="10354"/>
                </a:cubicBezTo>
                <a:cubicBezTo>
                  <a:pt x="625" y="10366"/>
                  <a:pt x="642" y="10382"/>
                  <a:pt x="648" y="10388"/>
                </a:cubicBezTo>
                <a:lnTo>
                  <a:pt x="648" y="10388"/>
                </a:lnTo>
                <a:cubicBezTo>
                  <a:pt x="617" y="10386"/>
                  <a:pt x="602" y="10370"/>
                  <a:pt x="602" y="10343"/>
                </a:cubicBezTo>
                <a:cubicBezTo>
                  <a:pt x="608" y="10337"/>
                  <a:pt x="631" y="10332"/>
                  <a:pt x="636" y="10326"/>
                </a:cubicBezTo>
                <a:close/>
                <a:moveTo>
                  <a:pt x="15313" y="10426"/>
                </a:moveTo>
                <a:cubicBezTo>
                  <a:pt x="15315" y="10426"/>
                  <a:pt x="15318" y="10427"/>
                  <a:pt x="15320" y="10428"/>
                </a:cubicBezTo>
                <a:cubicBezTo>
                  <a:pt x="15341" y="10439"/>
                  <a:pt x="15324" y="10463"/>
                  <a:pt x="15308" y="10463"/>
                </a:cubicBezTo>
                <a:cubicBezTo>
                  <a:pt x="15306" y="10463"/>
                  <a:pt x="15305" y="10463"/>
                  <a:pt x="15303" y="10462"/>
                </a:cubicBezTo>
                <a:cubicBezTo>
                  <a:pt x="15289" y="10452"/>
                  <a:pt x="15299" y="10426"/>
                  <a:pt x="15313" y="10426"/>
                </a:cubicBezTo>
                <a:close/>
                <a:moveTo>
                  <a:pt x="466" y="10508"/>
                </a:moveTo>
                <a:cubicBezTo>
                  <a:pt x="467" y="10508"/>
                  <a:pt x="467" y="10509"/>
                  <a:pt x="468" y="10509"/>
                </a:cubicBezTo>
                <a:lnTo>
                  <a:pt x="468" y="10509"/>
                </a:lnTo>
                <a:cubicBezTo>
                  <a:pt x="468" y="10509"/>
                  <a:pt x="467" y="10508"/>
                  <a:pt x="466" y="10508"/>
                </a:cubicBezTo>
                <a:close/>
                <a:moveTo>
                  <a:pt x="15303" y="10485"/>
                </a:moveTo>
                <a:cubicBezTo>
                  <a:pt x="15303" y="10513"/>
                  <a:pt x="15298" y="10547"/>
                  <a:pt x="15292" y="10576"/>
                </a:cubicBezTo>
                <a:lnTo>
                  <a:pt x="15269" y="10576"/>
                </a:lnTo>
                <a:cubicBezTo>
                  <a:pt x="15275" y="10542"/>
                  <a:pt x="15280" y="10513"/>
                  <a:pt x="15303" y="10485"/>
                </a:cubicBezTo>
                <a:close/>
                <a:moveTo>
                  <a:pt x="614" y="10406"/>
                </a:moveTo>
                <a:cubicBezTo>
                  <a:pt x="636" y="10406"/>
                  <a:pt x="642" y="10423"/>
                  <a:pt x="653" y="10440"/>
                </a:cubicBezTo>
                <a:lnTo>
                  <a:pt x="682" y="10440"/>
                </a:lnTo>
                <a:cubicBezTo>
                  <a:pt x="676" y="10451"/>
                  <a:pt x="665" y="10468"/>
                  <a:pt x="659" y="10479"/>
                </a:cubicBezTo>
                <a:cubicBezTo>
                  <a:pt x="665" y="10479"/>
                  <a:pt x="682" y="10474"/>
                  <a:pt x="687" y="10474"/>
                </a:cubicBezTo>
                <a:lnTo>
                  <a:pt x="687" y="10474"/>
                </a:lnTo>
                <a:cubicBezTo>
                  <a:pt x="660" y="10501"/>
                  <a:pt x="668" y="10523"/>
                  <a:pt x="686" y="10523"/>
                </a:cubicBezTo>
                <a:cubicBezTo>
                  <a:pt x="695" y="10523"/>
                  <a:pt x="705" y="10518"/>
                  <a:pt x="716" y="10508"/>
                </a:cubicBezTo>
                <a:cubicBezTo>
                  <a:pt x="722" y="10519"/>
                  <a:pt x="727" y="10530"/>
                  <a:pt x="727" y="10542"/>
                </a:cubicBezTo>
                <a:lnTo>
                  <a:pt x="676" y="10542"/>
                </a:lnTo>
                <a:cubicBezTo>
                  <a:pt x="687" y="10559"/>
                  <a:pt x="687" y="10581"/>
                  <a:pt x="676" y="10598"/>
                </a:cubicBezTo>
                <a:cubicBezTo>
                  <a:pt x="665" y="10530"/>
                  <a:pt x="631" y="10468"/>
                  <a:pt x="614" y="10406"/>
                </a:cubicBezTo>
                <a:close/>
                <a:moveTo>
                  <a:pt x="15265" y="10598"/>
                </a:moveTo>
                <a:cubicBezTo>
                  <a:pt x="15267" y="10598"/>
                  <a:pt x="15268" y="10598"/>
                  <a:pt x="15269" y="10598"/>
                </a:cubicBezTo>
                <a:cubicBezTo>
                  <a:pt x="15280" y="10609"/>
                  <a:pt x="15271" y="10639"/>
                  <a:pt x="15256" y="10639"/>
                </a:cubicBezTo>
                <a:cubicBezTo>
                  <a:pt x="15255" y="10639"/>
                  <a:pt x="15253" y="10639"/>
                  <a:pt x="15252" y="10638"/>
                </a:cubicBezTo>
                <a:cubicBezTo>
                  <a:pt x="15236" y="10628"/>
                  <a:pt x="15250" y="10598"/>
                  <a:pt x="15265" y="10598"/>
                </a:cubicBezTo>
                <a:close/>
                <a:moveTo>
                  <a:pt x="733" y="10706"/>
                </a:moveTo>
                <a:cubicBezTo>
                  <a:pt x="744" y="10746"/>
                  <a:pt x="761" y="10786"/>
                  <a:pt x="767" y="10825"/>
                </a:cubicBezTo>
                <a:cubicBezTo>
                  <a:pt x="750" y="10803"/>
                  <a:pt x="739" y="10774"/>
                  <a:pt x="727" y="10746"/>
                </a:cubicBezTo>
                <a:cubicBezTo>
                  <a:pt x="727" y="10735"/>
                  <a:pt x="733" y="10718"/>
                  <a:pt x="733" y="10706"/>
                </a:cubicBezTo>
                <a:close/>
                <a:moveTo>
                  <a:pt x="15383" y="10400"/>
                </a:moveTo>
                <a:lnTo>
                  <a:pt x="15383" y="10400"/>
                </a:lnTo>
                <a:cubicBezTo>
                  <a:pt x="15343" y="10564"/>
                  <a:pt x="15292" y="10735"/>
                  <a:pt x="15224" y="10893"/>
                </a:cubicBezTo>
                <a:cubicBezTo>
                  <a:pt x="15241" y="10752"/>
                  <a:pt x="15315" y="10627"/>
                  <a:pt x="15343" y="10485"/>
                </a:cubicBezTo>
                <a:cubicBezTo>
                  <a:pt x="15349" y="10451"/>
                  <a:pt x="15366" y="10423"/>
                  <a:pt x="15383" y="10400"/>
                </a:cubicBezTo>
                <a:close/>
                <a:moveTo>
                  <a:pt x="15224" y="10661"/>
                </a:moveTo>
                <a:lnTo>
                  <a:pt x="15252" y="10684"/>
                </a:lnTo>
                <a:cubicBezTo>
                  <a:pt x="15218" y="10763"/>
                  <a:pt x="15212" y="10854"/>
                  <a:pt x="15161" y="10922"/>
                </a:cubicBezTo>
                <a:cubicBezTo>
                  <a:pt x="15178" y="10837"/>
                  <a:pt x="15229" y="10757"/>
                  <a:pt x="15224" y="10661"/>
                </a:cubicBezTo>
                <a:close/>
                <a:moveTo>
                  <a:pt x="409" y="9884"/>
                </a:moveTo>
                <a:lnTo>
                  <a:pt x="409" y="9884"/>
                </a:lnTo>
                <a:cubicBezTo>
                  <a:pt x="443" y="9901"/>
                  <a:pt x="438" y="9946"/>
                  <a:pt x="449" y="9974"/>
                </a:cubicBezTo>
                <a:cubicBezTo>
                  <a:pt x="529" y="10258"/>
                  <a:pt x="619" y="10542"/>
                  <a:pt x="710" y="10820"/>
                </a:cubicBezTo>
                <a:cubicBezTo>
                  <a:pt x="733" y="10882"/>
                  <a:pt x="773" y="10945"/>
                  <a:pt x="784" y="11013"/>
                </a:cubicBezTo>
                <a:cubicBezTo>
                  <a:pt x="727" y="10928"/>
                  <a:pt x="716" y="10808"/>
                  <a:pt x="642" y="10735"/>
                </a:cubicBezTo>
                <a:cubicBezTo>
                  <a:pt x="648" y="10729"/>
                  <a:pt x="659" y="10729"/>
                  <a:pt x="665" y="10723"/>
                </a:cubicBezTo>
                <a:cubicBezTo>
                  <a:pt x="580" y="10508"/>
                  <a:pt x="517" y="10281"/>
                  <a:pt x="455" y="10054"/>
                </a:cubicBezTo>
                <a:cubicBezTo>
                  <a:pt x="455" y="10059"/>
                  <a:pt x="449" y="10059"/>
                  <a:pt x="443" y="10059"/>
                </a:cubicBezTo>
                <a:cubicBezTo>
                  <a:pt x="455" y="9997"/>
                  <a:pt x="421" y="9940"/>
                  <a:pt x="409" y="9884"/>
                </a:cubicBezTo>
                <a:close/>
                <a:moveTo>
                  <a:pt x="15131" y="10982"/>
                </a:moveTo>
                <a:cubicBezTo>
                  <a:pt x="15133" y="10982"/>
                  <a:pt x="15136" y="10983"/>
                  <a:pt x="15139" y="10984"/>
                </a:cubicBezTo>
                <a:cubicBezTo>
                  <a:pt x="15154" y="10994"/>
                  <a:pt x="15142" y="11026"/>
                  <a:pt x="15128" y="11026"/>
                </a:cubicBezTo>
                <a:cubicBezTo>
                  <a:pt x="15126" y="11026"/>
                  <a:pt x="15124" y="11025"/>
                  <a:pt x="15122" y="11024"/>
                </a:cubicBezTo>
                <a:cubicBezTo>
                  <a:pt x="15107" y="11014"/>
                  <a:pt x="15114" y="10982"/>
                  <a:pt x="15131" y="10982"/>
                </a:cubicBezTo>
                <a:close/>
                <a:moveTo>
                  <a:pt x="791" y="11020"/>
                </a:moveTo>
                <a:cubicBezTo>
                  <a:pt x="794" y="11020"/>
                  <a:pt x="797" y="11021"/>
                  <a:pt x="801" y="11024"/>
                </a:cubicBezTo>
                <a:cubicBezTo>
                  <a:pt x="820" y="11033"/>
                  <a:pt x="815" y="11062"/>
                  <a:pt x="800" y="11062"/>
                </a:cubicBezTo>
                <a:cubicBezTo>
                  <a:pt x="797" y="11062"/>
                  <a:pt x="793" y="11061"/>
                  <a:pt x="790" y="11058"/>
                </a:cubicBezTo>
                <a:cubicBezTo>
                  <a:pt x="780" y="11049"/>
                  <a:pt x="779" y="11020"/>
                  <a:pt x="791" y="11020"/>
                </a:cubicBezTo>
                <a:close/>
                <a:moveTo>
                  <a:pt x="707" y="11060"/>
                </a:moveTo>
                <a:cubicBezTo>
                  <a:pt x="724" y="11060"/>
                  <a:pt x="742" y="11066"/>
                  <a:pt x="756" y="11069"/>
                </a:cubicBezTo>
                <a:cubicBezTo>
                  <a:pt x="744" y="11069"/>
                  <a:pt x="716" y="11069"/>
                  <a:pt x="704" y="11075"/>
                </a:cubicBezTo>
                <a:cubicBezTo>
                  <a:pt x="716" y="11092"/>
                  <a:pt x="722" y="11109"/>
                  <a:pt x="733" y="11132"/>
                </a:cubicBezTo>
                <a:lnTo>
                  <a:pt x="687" y="11126"/>
                </a:lnTo>
                <a:lnTo>
                  <a:pt x="687" y="11120"/>
                </a:lnTo>
                <a:cubicBezTo>
                  <a:pt x="676" y="11103"/>
                  <a:pt x="670" y="11086"/>
                  <a:pt x="676" y="11069"/>
                </a:cubicBezTo>
                <a:cubicBezTo>
                  <a:pt x="685" y="11063"/>
                  <a:pt x="696" y="11060"/>
                  <a:pt x="707" y="11060"/>
                </a:cubicBezTo>
                <a:close/>
                <a:moveTo>
                  <a:pt x="1147" y="11007"/>
                </a:moveTo>
                <a:cubicBezTo>
                  <a:pt x="1170" y="11064"/>
                  <a:pt x="1198" y="11115"/>
                  <a:pt x="1226" y="11166"/>
                </a:cubicBezTo>
                <a:cubicBezTo>
                  <a:pt x="1175" y="11132"/>
                  <a:pt x="1170" y="11064"/>
                  <a:pt x="1136" y="11013"/>
                </a:cubicBezTo>
                <a:lnTo>
                  <a:pt x="1147" y="11007"/>
                </a:lnTo>
                <a:close/>
                <a:moveTo>
                  <a:pt x="928" y="11167"/>
                </a:moveTo>
                <a:cubicBezTo>
                  <a:pt x="934" y="11167"/>
                  <a:pt x="939" y="11173"/>
                  <a:pt x="943" y="11183"/>
                </a:cubicBezTo>
                <a:cubicBezTo>
                  <a:pt x="938" y="11190"/>
                  <a:pt x="933" y="11193"/>
                  <a:pt x="929" y="11193"/>
                </a:cubicBezTo>
                <a:cubicBezTo>
                  <a:pt x="923" y="11193"/>
                  <a:pt x="918" y="11187"/>
                  <a:pt x="914" y="11177"/>
                </a:cubicBezTo>
                <a:cubicBezTo>
                  <a:pt x="919" y="11170"/>
                  <a:pt x="924" y="11167"/>
                  <a:pt x="928" y="11167"/>
                </a:cubicBezTo>
                <a:close/>
                <a:moveTo>
                  <a:pt x="1226" y="11177"/>
                </a:moveTo>
                <a:cubicBezTo>
                  <a:pt x="1232" y="11183"/>
                  <a:pt x="1238" y="11194"/>
                  <a:pt x="1238" y="11200"/>
                </a:cubicBezTo>
                <a:cubicBezTo>
                  <a:pt x="1238" y="11206"/>
                  <a:pt x="1232" y="11211"/>
                  <a:pt x="1232" y="11217"/>
                </a:cubicBezTo>
                <a:cubicBezTo>
                  <a:pt x="1226" y="11206"/>
                  <a:pt x="1221" y="11194"/>
                  <a:pt x="1215" y="11183"/>
                </a:cubicBezTo>
                <a:cubicBezTo>
                  <a:pt x="1221" y="11177"/>
                  <a:pt x="1226" y="11177"/>
                  <a:pt x="1226" y="11177"/>
                </a:cubicBezTo>
                <a:close/>
                <a:moveTo>
                  <a:pt x="1459" y="11177"/>
                </a:moveTo>
                <a:lnTo>
                  <a:pt x="1459" y="11177"/>
                </a:lnTo>
                <a:cubicBezTo>
                  <a:pt x="1476" y="11189"/>
                  <a:pt x="1482" y="11200"/>
                  <a:pt x="1482" y="11223"/>
                </a:cubicBezTo>
                <a:cubicBezTo>
                  <a:pt x="1484" y="11236"/>
                  <a:pt x="1483" y="11241"/>
                  <a:pt x="1479" y="11241"/>
                </a:cubicBezTo>
                <a:cubicBezTo>
                  <a:pt x="1467" y="11241"/>
                  <a:pt x="1433" y="11186"/>
                  <a:pt x="1459" y="11177"/>
                </a:cubicBezTo>
                <a:close/>
                <a:moveTo>
                  <a:pt x="1238" y="11228"/>
                </a:moveTo>
                <a:lnTo>
                  <a:pt x="1238" y="11228"/>
                </a:lnTo>
                <a:cubicBezTo>
                  <a:pt x="1243" y="11228"/>
                  <a:pt x="1249" y="11234"/>
                  <a:pt x="1255" y="11234"/>
                </a:cubicBezTo>
                <a:cubicBezTo>
                  <a:pt x="1255" y="11240"/>
                  <a:pt x="1249" y="11245"/>
                  <a:pt x="1249" y="11251"/>
                </a:cubicBezTo>
                <a:cubicBezTo>
                  <a:pt x="1243" y="11245"/>
                  <a:pt x="1243" y="11234"/>
                  <a:pt x="1238" y="11228"/>
                </a:cubicBezTo>
                <a:close/>
                <a:moveTo>
                  <a:pt x="955" y="11219"/>
                </a:moveTo>
                <a:cubicBezTo>
                  <a:pt x="964" y="11219"/>
                  <a:pt x="971" y="11224"/>
                  <a:pt x="971" y="11234"/>
                </a:cubicBezTo>
                <a:cubicBezTo>
                  <a:pt x="974" y="11247"/>
                  <a:pt x="963" y="11254"/>
                  <a:pt x="953" y="11254"/>
                </a:cubicBezTo>
                <a:cubicBezTo>
                  <a:pt x="945" y="11254"/>
                  <a:pt x="937" y="11250"/>
                  <a:pt x="937" y="11240"/>
                </a:cubicBezTo>
                <a:cubicBezTo>
                  <a:pt x="934" y="11227"/>
                  <a:pt x="945" y="11219"/>
                  <a:pt x="955" y="11219"/>
                </a:cubicBezTo>
                <a:close/>
                <a:moveTo>
                  <a:pt x="14551" y="11243"/>
                </a:moveTo>
                <a:cubicBezTo>
                  <a:pt x="14554" y="11243"/>
                  <a:pt x="14557" y="11243"/>
                  <a:pt x="14560" y="11245"/>
                </a:cubicBezTo>
                <a:cubicBezTo>
                  <a:pt x="14574" y="11259"/>
                  <a:pt x="14558" y="11284"/>
                  <a:pt x="14542" y="11284"/>
                </a:cubicBezTo>
                <a:cubicBezTo>
                  <a:pt x="14538" y="11284"/>
                  <a:pt x="14535" y="11283"/>
                  <a:pt x="14532" y="11279"/>
                </a:cubicBezTo>
                <a:cubicBezTo>
                  <a:pt x="14517" y="11265"/>
                  <a:pt x="14535" y="11243"/>
                  <a:pt x="14551" y="11243"/>
                </a:cubicBezTo>
                <a:close/>
                <a:moveTo>
                  <a:pt x="716" y="11135"/>
                </a:moveTo>
                <a:cubicBezTo>
                  <a:pt x="729" y="11135"/>
                  <a:pt x="740" y="11143"/>
                  <a:pt x="744" y="11160"/>
                </a:cubicBezTo>
                <a:cubicBezTo>
                  <a:pt x="767" y="11200"/>
                  <a:pt x="778" y="11245"/>
                  <a:pt x="807" y="11285"/>
                </a:cubicBezTo>
                <a:cubicBezTo>
                  <a:pt x="804" y="11286"/>
                  <a:pt x="802" y="11286"/>
                  <a:pt x="800" y="11286"/>
                </a:cubicBezTo>
                <a:cubicBezTo>
                  <a:pt x="781" y="11286"/>
                  <a:pt x="771" y="11267"/>
                  <a:pt x="761" y="11262"/>
                </a:cubicBezTo>
                <a:cubicBezTo>
                  <a:pt x="756" y="11262"/>
                  <a:pt x="744" y="11268"/>
                  <a:pt x="744" y="11268"/>
                </a:cubicBezTo>
                <a:cubicBezTo>
                  <a:pt x="739" y="11223"/>
                  <a:pt x="704" y="11177"/>
                  <a:pt x="704" y="11137"/>
                </a:cubicBezTo>
                <a:cubicBezTo>
                  <a:pt x="708" y="11136"/>
                  <a:pt x="713" y="11135"/>
                  <a:pt x="716" y="11135"/>
                </a:cubicBezTo>
                <a:close/>
                <a:moveTo>
                  <a:pt x="755" y="11282"/>
                </a:moveTo>
                <a:cubicBezTo>
                  <a:pt x="768" y="11282"/>
                  <a:pt x="786" y="11302"/>
                  <a:pt x="767" y="11313"/>
                </a:cubicBezTo>
                <a:cubicBezTo>
                  <a:pt x="761" y="11308"/>
                  <a:pt x="750" y="11302"/>
                  <a:pt x="744" y="11296"/>
                </a:cubicBezTo>
                <a:cubicBezTo>
                  <a:pt x="744" y="11286"/>
                  <a:pt x="749" y="11282"/>
                  <a:pt x="755" y="11282"/>
                </a:cubicBezTo>
                <a:close/>
                <a:moveTo>
                  <a:pt x="1283" y="11296"/>
                </a:moveTo>
                <a:cubicBezTo>
                  <a:pt x="1289" y="11308"/>
                  <a:pt x="1295" y="11325"/>
                  <a:pt x="1306" y="11336"/>
                </a:cubicBezTo>
                <a:lnTo>
                  <a:pt x="1300" y="11336"/>
                </a:lnTo>
                <a:cubicBezTo>
                  <a:pt x="1300" y="11336"/>
                  <a:pt x="1295" y="11336"/>
                  <a:pt x="1289" y="11330"/>
                </a:cubicBezTo>
                <a:lnTo>
                  <a:pt x="1278" y="11308"/>
                </a:lnTo>
                <a:lnTo>
                  <a:pt x="1278" y="11296"/>
                </a:lnTo>
                <a:close/>
                <a:moveTo>
                  <a:pt x="756" y="11397"/>
                </a:moveTo>
                <a:lnTo>
                  <a:pt x="756" y="11397"/>
                </a:lnTo>
                <a:cubicBezTo>
                  <a:pt x="756" y="11397"/>
                  <a:pt x="756" y="11398"/>
                  <a:pt x="756" y="11398"/>
                </a:cubicBezTo>
                <a:cubicBezTo>
                  <a:pt x="756" y="11399"/>
                  <a:pt x="757" y="11399"/>
                  <a:pt x="758" y="11400"/>
                </a:cubicBezTo>
                <a:lnTo>
                  <a:pt x="758" y="11400"/>
                </a:lnTo>
                <a:cubicBezTo>
                  <a:pt x="757" y="11399"/>
                  <a:pt x="756" y="11398"/>
                  <a:pt x="756" y="11397"/>
                </a:cubicBezTo>
                <a:close/>
                <a:moveTo>
                  <a:pt x="948" y="11257"/>
                </a:moveTo>
                <a:cubicBezTo>
                  <a:pt x="1005" y="11285"/>
                  <a:pt x="1022" y="11342"/>
                  <a:pt x="1056" y="11387"/>
                </a:cubicBezTo>
                <a:cubicBezTo>
                  <a:pt x="1045" y="11393"/>
                  <a:pt x="1034" y="11398"/>
                  <a:pt x="1017" y="11404"/>
                </a:cubicBezTo>
                <a:cubicBezTo>
                  <a:pt x="994" y="11359"/>
                  <a:pt x="965" y="11308"/>
                  <a:pt x="948" y="11257"/>
                </a:cubicBezTo>
                <a:close/>
                <a:moveTo>
                  <a:pt x="1312" y="11353"/>
                </a:moveTo>
                <a:cubicBezTo>
                  <a:pt x="1317" y="11364"/>
                  <a:pt x="1323" y="11376"/>
                  <a:pt x="1323" y="11387"/>
                </a:cubicBezTo>
                <a:lnTo>
                  <a:pt x="1329" y="11387"/>
                </a:lnTo>
                <a:lnTo>
                  <a:pt x="1323" y="11410"/>
                </a:lnTo>
                <a:cubicBezTo>
                  <a:pt x="1317" y="11393"/>
                  <a:pt x="1312" y="11381"/>
                  <a:pt x="1306" y="11364"/>
                </a:cubicBezTo>
                <a:cubicBezTo>
                  <a:pt x="1306" y="11364"/>
                  <a:pt x="1306" y="11359"/>
                  <a:pt x="1312" y="11353"/>
                </a:cubicBezTo>
                <a:close/>
                <a:moveTo>
                  <a:pt x="1051" y="11415"/>
                </a:moveTo>
                <a:cubicBezTo>
                  <a:pt x="1056" y="11415"/>
                  <a:pt x="1068" y="11427"/>
                  <a:pt x="1073" y="11432"/>
                </a:cubicBezTo>
                <a:cubicBezTo>
                  <a:pt x="1073" y="11446"/>
                  <a:pt x="1068" y="11451"/>
                  <a:pt x="1061" y="11451"/>
                </a:cubicBezTo>
                <a:cubicBezTo>
                  <a:pt x="1045" y="11451"/>
                  <a:pt x="1023" y="11423"/>
                  <a:pt x="1051" y="11415"/>
                </a:cubicBezTo>
                <a:close/>
                <a:moveTo>
                  <a:pt x="1113" y="11523"/>
                </a:moveTo>
                <a:cubicBezTo>
                  <a:pt x="1124" y="11546"/>
                  <a:pt x="1119" y="11552"/>
                  <a:pt x="1096" y="11552"/>
                </a:cubicBezTo>
                <a:cubicBezTo>
                  <a:pt x="1085" y="11529"/>
                  <a:pt x="1096" y="11523"/>
                  <a:pt x="1113" y="11523"/>
                </a:cubicBezTo>
                <a:close/>
                <a:moveTo>
                  <a:pt x="1346" y="11427"/>
                </a:moveTo>
                <a:cubicBezTo>
                  <a:pt x="1374" y="11478"/>
                  <a:pt x="1402" y="11529"/>
                  <a:pt x="1425" y="11580"/>
                </a:cubicBezTo>
                <a:lnTo>
                  <a:pt x="1431" y="11580"/>
                </a:lnTo>
                <a:cubicBezTo>
                  <a:pt x="1431" y="11580"/>
                  <a:pt x="1425" y="11586"/>
                  <a:pt x="1419" y="11586"/>
                </a:cubicBezTo>
                <a:cubicBezTo>
                  <a:pt x="1408" y="11557"/>
                  <a:pt x="1397" y="11529"/>
                  <a:pt x="1374" y="11512"/>
                </a:cubicBezTo>
                <a:cubicBezTo>
                  <a:pt x="1363" y="11489"/>
                  <a:pt x="1351" y="11467"/>
                  <a:pt x="1340" y="11438"/>
                </a:cubicBezTo>
                <a:cubicBezTo>
                  <a:pt x="1340" y="11438"/>
                  <a:pt x="1340" y="11432"/>
                  <a:pt x="1346" y="11427"/>
                </a:cubicBezTo>
                <a:close/>
                <a:moveTo>
                  <a:pt x="758" y="11400"/>
                </a:moveTo>
                <a:cubicBezTo>
                  <a:pt x="776" y="11420"/>
                  <a:pt x="798" y="11435"/>
                  <a:pt x="829" y="11444"/>
                </a:cubicBezTo>
                <a:cubicBezTo>
                  <a:pt x="818" y="11449"/>
                  <a:pt x="801" y="11461"/>
                  <a:pt x="795" y="11467"/>
                </a:cubicBezTo>
                <a:lnTo>
                  <a:pt x="835" y="11467"/>
                </a:lnTo>
                <a:cubicBezTo>
                  <a:pt x="835" y="11484"/>
                  <a:pt x="807" y="11518"/>
                  <a:pt x="841" y="11529"/>
                </a:cubicBezTo>
                <a:cubicBezTo>
                  <a:pt x="858" y="11557"/>
                  <a:pt x="869" y="11591"/>
                  <a:pt x="886" y="11625"/>
                </a:cubicBezTo>
                <a:cubicBezTo>
                  <a:pt x="886" y="11586"/>
                  <a:pt x="880" y="11546"/>
                  <a:pt x="869" y="11506"/>
                </a:cubicBezTo>
                <a:cubicBezTo>
                  <a:pt x="858" y="11506"/>
                  <a:pt x="841" y="11512"/>
                  <a:pt x="829" y="11512"/>
                </a:cubicBezTo>
                <a:cubicBezTo>
                  <a:pt x="852" y="11484"/>
                  <a:pt x="852" y="11455"/>
                  <a:pt x="818" y="11432"/>
                </a:cubicBezTo>
                <a:lnTo>
                  <a:pt x="846" y="11427"/>
                </a:lnTo>
                <a:cubicBezTo>
                  <a:pt x="819" y="11421"/>
                  <a:pt x="786" y="11416"/>
                  <a:pt x="758" y="11400"/>
                </a:cubicBezTo>
                <a:close/>
                <a:moveTo>
                  <a:pt x="1140" y="11596"/>
                </a:moveTo>
                <a:cubicBezTo>
                  <a:pt x="1144" y="11596"/>
                  <a:pt x="1148" y="11596"/>
                  <a:pt x="1153" y="11597"/>
                </a:cubicBezTo>
                <a:cubicBezTo>
                  <a:pt x="1162" y="11616"/>
                  <a:pt x="1160" y="11627"/>
                  <a:pt x="1143" y="11627"/>
                </a:cubicBezTo>
                <a:cubicBezTo>
                  <a:pt x="1139" y="11627"/>
                  <a:pt x="1135" y="11626"/>
                  <a:pt x="1130" y="11625"/>
                </a:cubicBezTo>
                <a:cubicBezTo>
                  <a:pt x="1121" y="11607"/>
                  <a:pt x="1123" y="11596"/>
                  <a:pt x="1140" y="11596"/>
                </a:cubicBezTo>
                <a:close/>
                <a:moveTo>
                  <a:pt x="15224" y="10899"/>
                </a:moveTo>
                <a:lnTo>
                  <a:pt x="15224" y="10899"/>
                </a:lnTo>
                <a:cubicBezTo>
                  <a:pt x="15190" y="11001"/>
                  <a:pt x="15161" y="11103"/>
                  <a:pt x="15105" y="11194"/>
                </a:cubicBezTo>
                <a:cubicBezTo>
                  <a:pt x="15110" y="11160"/>
                  <a:pt x="15122" y="11126"/>
                  <a:pt x="15133" y="11092"/>
                </a:cubicBezTo>
                <a:cubicBezTo>
                  <a:pt x="15122" y="11092"/>
                  <a:pt x="15105" y="11086"/>
                  <a:pt x="15099" y="11081"/>
                </a:cubicBezTo>
                <a:cubicBezTo>
                  <a:pt x="15088" y="11160"/>
                  <a:pt x="15037" y="11223"/>
                  <a:pt x="15025" y="11302"/>
                </a:cubicBezTo>
                <a:cubicBezTo>
                  <a:pt x="15071" y="11279"/>
                  <a:pt x="15076" y="11228"/>
                  <a:pt x="15110" y="11189"/>
                </a:cubicBezTo>
                <a:lnTo>
                  <a:pt x="15110" y="11189"/>
                </a:lnTo>
                <a:cubicBezTo>
                  <a:pt x="15071" y="11319"/>
                  <a:pt x="15014" y="11438"/>
                  <a:pt x="14951" y="11557"/>
                </a:cubicBezTo>
                <a:cubicBezTo>
                  <a:pt x="14946" y="11557"/>
                  <a:pt x="14946" y="11557"/>
                  <a:pt x="14946" y="11563"/>
                </a:cubicBezTo>
                <a:cubicBezTo>
                  <a:pt x="14946" y="11563"/>
                  <a:pt x="14940" y="11569"/>
                  <a:pt x="14940" y="11574"/>
                </a:cubicBezTo>
                <a:cubicBezTo>
                  <a:pt x="14929" y="11597"/>
                  <a:pt x="14917" y="11614"/>
                  <a:pt x="14906" y="11637"/>
                </a:cubicBezTo>
                <a:cubicBezTo>
                  <a:pt x="14917" y="11603"/>
                  <a:pt x="14929" y="11569"/>
                  <a:pt x="14940" y="11535"/>
                </a:cubicBezTo>
                <a:cubicBezTo>
                  <a:pt x="14963" y="11478"/>
                  <a:pt x="14985" y="11415"/>
                  <a:pt x="15025" y="11364"/>
                </a:cubicBezTo>
                <a:lnTo>
                  <a:pt x="15002" y="11347"/>
                </a:lnTo>
                <a:cubicBezTo>
                  <a:pt x="14991" y="11359"/>
                  <a:pt x="14980" y="11387"/>
                  <a:pt x="14968" y="11398"/>
                </a:cubicBezTo>
                <a:lnTo>
                  <a:pt x="14940" y="11404"/>
                </a:lnTo>
                <a:lnTo>
                  <a:pt x="14940" y="11381"/>
                </a:lnTo>
                <a:lnTo>
                  <a:pt x="14974" y="11381"/>
                </a:lnTo>
                <a:cubicBezTo>
                  <a:pt x="14980" y="11347"/>
                  <a:pt x="14985" y="11319"/>
                  <a:pt x="14991" y="11291"/>
                </a:cubicBezTo>
                <a:cubicBezTo>
                  <a:pt x="15025" y="11268"/>
                  <a:pt x="15037" y="11228"/>
                  <a:pt x="15042" y="11189"/>
                </a:cubicBezTo>
                <a:cubicBezTo>
                  <a:pt x="15042" y="11143"/>
                  <a:pt x="15093" y="11109"/>
                  <a:pt x="15076" y="11058"/>
                </a:cubicBezTo>
                <a:lnTo>
                  <a:pt x="15076" y="11058"/>
                </a:lnTo>
                <a:cubicBezTo>
                  <a:pt x="15093" y="11064"/>
                  <a:pt x="15110" y="11075"/>
                  <a:pt x="15133" y="11081"/>
                </a:cubicBezTo>
                <a:cubicBezTo>
                  <a:pt x="15156" y="11041"/>
                  <a:pt x="15173" y="10996"/>
                  <a:pt x="15184" y="10950"/>
                </a:cubicBezTo>
                <a:cubicBezTo>
                  <a:pt x="15195" y="10933"/>
                  <a:pt x="15212" y="10916"/>
                  <a:pt x="15224" y="10899"/>
                </a:cubicBezTo>
                <a:close/>
                <a:moveTo>
                  <a:pt x="1448" y="11620"/>
                </a:moveTo>
                <a:cubicBezTo>
                  <a:pt x="1453" y="11631"/>
                  <a:pt x="1453" y="11637"/>
                  <a:pt x="1459" y="11648"/>
                </a:cubicBezTo>
                <a:cubicBezTo>
                  <a:pt x="1453" y="11642"/>
                  <a:pt x="1453" y="11637"/>
                  <a:pt x="1453" y="11637"/>
                </a:cubicBezTo>
                <a:cubicBezTo>
                  <a:pt x="1448" y="11631"/>
                  <a:pt x="1448" y="11625"/>
                  <a:pt x="1448" y="11620"/>
                </a:cubicBezTo>
                <a:close/>
                <a:moveTo>
                  <a:pt x="1453" y="11648"/>
                </a:moveTo>
                <a:lnTo>
                  <a:pt x="1453" y="11648"/>
                </a:lnTo>
                <a:cubicBezTo>
                  <a:pt x="1459" y="11654"/>
                  <a:pt x="1465" y="11654"/>
                  <a:pt x="1470" y="11659"/>
                </a:cubicBezTo>
                <a:cubicBezTo>
                  <a:pt x="1470" y="11659"/>
                  <a:pt x="1465" y="11665"/>
                  <a:pt x="1459" y="11665"/>
                </a:cubicBezTo>
                <a:cubicBezTo>
                  <a:pt x="1459" y="11659"/>
                  <a:pt x="1459" y="11654"/>
                  <a:pt x="1453" y="11648"/>
                </a:cubicBezTo>
                <a:close/>
                <a:moveTo>
                  <a:pt x="14866" y="11671"/>
                </a:moveTo>
                <a:cubicBezTo>
                  <a:pt x="14866" y="11676"/>
                  <a:pt x="14866" y="11682"/>
                  <a:pt x="14866" y="11682"/>
                </a:cubicBezTo>
                <a:lnTo>
                  <a:pt x="14861" y="11682"/>
                </a:lnTo>
                <a:cubicBezTo>
                  <a:pt x="14861" y="11676"/>
                  <a:pt x="14861" y="11676"/>
                  <a:pt x="14866" y="11671"/>
                </a:cubicBezTo>
                <a:close/>
                <a:moveTo>
                  <a:pt x="14730" y="11994"/>
                </a:moveTo>
                <a:lnTo>
                  <a:pt x="14730" y="12006"/>
                </a:lnTo>
                <a:lnTo>
                  <a:pt x="14724" y="12006"/>
                </a:lnTo>
                <a:cubicBezTo>
                  <a:pt x="14730" y="12000"/>
                  <a:pt x="14730" y="12000"/>
                  <a:pt x="14730" y="11994"/>
                </a:cubicBezTo>
                <a:close/>
                <a:moveTo>
                  <a:pt x="14764" y="12034"/>
                </a:moveTo>
                <a:cubicBezTo>
                  <a:pt x="14764" y="12034"/>
                  <a:pt x="14764" y="12040"/>
                  <a:pt x="14770" y="12040"/>
                </a:cubicBezTo>
                <a:lnTo>
                  <a:pt x="14764" y="12034"/>
                </a:lnTo>
                <a:close/>
                <a:moveTo>
                  <a:pt x="14730" y="11954"/>
                </a:moveTo>
                <a:cubicBezTo>
                  <a:pt x="14719" y="11989"/>
                  <a:pt x="14696" y="12017"/>
                  <a:pt x="14679" y="12051"/>
                </a:cubicBezTo>
                <a:cubicBezTo>
                  <a:pt x="14696" y="12017"/>
                  <a:pt x="14707" y="11983"/>
                  <a:pt x="14724" y="11954"/>
                </a:cubicBezTo>
                <a:close/>
                <a:moveTo>
                  <a:pt x="14645" y="11989"/>
                </a:moveTo>
                <a:cubicBezTo>
                  <a:pt x="14653" y="11989"/>
                  <a:pt x="14660" y="11991"/>
                  <a:pt x="14666" y="11991"/>
                </a:cubicBezTo>
                <a:cubicBezTo>
                  <a:pt x="14669" y="11991"/>
                  <a:pt x="14672" y="11990"/>
                  <a:pt x="14673" y="11989"/>
                </a:cubicBezTo>
                <a:lnTo>
                  <a:pt x="14673" y="11989"/>
                </a:lnTo>
                <a:cubicBezTo>
                  <a:pt x="14673" y="11994"/>
                  <a:pt x="14673" y="12000"/>
                  <a:pt x="14668" y="12006"/>
                </a:cubicBezTo>
                <a:cubicBezTo>
                  <a:pt x="14662" y="12006"/>
                  <a:pt x="14651" y="12011"/>
                  <a:pt x="14645" y="12017"/>
                </a:cubicBezTo>
                <a:lnTo>
                  <a:pt x="14639" y="12040"/>
                </a:lnTo>
                <a:cubicBezTo>
                  <a:pt x="14628" y="12045"/>
                  <a:pt x="14617" y="12057"/>
                  <a:pt x="14605" y="12062"/>
                </a:cubicBezTo>
                <a:cubicBezTo>
                  <a:pt x="14611" y="12051"/>
                  <a:pt x="14617" y="12045"/>
                  <a:pt x="14617" y="12034"/>
                </a:cubicBezTo>
                <a:lnTo>
                  <a:pt x="14622" y="12023"/>
                </a:lnTo>
                <a:lnTo>
                  <a:pt x="14628" y="12023"/>
                </a:lnTo>
                <a:cubicBezTo>
                  <a:pt x="14628" y="12023"/>
                  <a:pt x="14628" y="12017"/>
                  <a:pt x="14628" y="12017"/>
                </a:cubicBezTo>
                <a:cubicBezTo>
                  <a:pt x="14634" y="12011"/>
                  <a:pt x="14639" y="12000"/>
                  <a:pt x="14645" y="11989"/>
                </a:cubicBezTo>
                <a:close/>
                <a:moveTo>
                  <a:pt x="14605" y="12074"/>
                </a:moveTo>
                <a:cubicBezTo>
                  <a:pt x="14611" y="12079"/>
                  <a:pt x="14622" y="12085"/>
                  <a:pt x="14628" y="12091"/>
                </a:cubicBezTo>
                <a:cubicBezTo>
                  <a:pt x="14628" y="12096"/>
                  <a:pt x="14622" y="12102"/>
                  <a:pt x="14622" y="12108"/>
                </a:cubicBezTo>
                <a:cubicBezTo>
                  <a:pt x="14611" y="12108"/>
                  <a:pt x="14600" y="12102"/>
                  <a:pt x="14588" y="12102"/>
                </a:cubicBezTo>
                <a:cubicBezTo>
                  <a:pt x="14588" y="12096"/>
                  <a:pt x="14588" y="12091"/>
                  <a:pt x="14588" y="12091"/>
                </a:cubicBezTo>
                <a:cubicBezTo>
                  <a:pt x="14594" y="12085"/>
                  <a:pt x="14600" y="12079"/>
                  <a:pt x="14605" y="12074"/>
                </a:cubicBezTo>
                <a:close/>
                <a:moveTo>
                  <a:pt x="14696" y="12079"/>
                </a:moveTo>
                <a:cubicBezTo>
                  <a:pt x="14690" y="12091"/>
                  <a:pt x="14685" y="12096"/>
                  <a:pt x="14679" y="12108"/>
                </a:cubicBezTo>
                <a:cubicBezTo>
                  <a:pt x="14679" y="12102"/>
                  <a:pt x="14679" y="12091"/>
                  <a:pt x="14685" y="12085"/>
                </a:cubicBezTo>
                <a:cubicBezTo>
                  <a:pt x="14685" y="12085"/>
                  <a:pt x="14690" y="12079"/>
                  <a:pt x="14696" y="12079"/>
                </a:cubicBezTo>
                <a:close/>
                <a:moveTo>
                  <a:pt x="14583" y="12102"/>
                </a:moveTo>
                <a:cubicBezTo>
                  <a:pt x="14588" y="12108"/>
                  <a:pt x="14605" y="12113"/>
                  <a:pt x="14617" y="12119"/>
                </a:cubicBezTo>
                <a:cubicBezTo>
                  <a:pt x="14594" y="12153"/>
                  <a:pt x="14577" y="12181"/>
                  <a:pt x="14554" y="12215"/>
                </a:cubicBezTo>
                <a:cubicBezTo>
                  <a:pt x="14554" y="12204"/>
                  <a:pt x="14554" y="12198"/>
                  <a:pt x="14554" y="12193"/>
                </a:cubicBezTo>
                <a:cubicBezTo>
                  <a:pt x="14583" y="12176"/>
                  <a:pt x="14594" y="12130"/>
                  <a:pt x="14583" y="12102"/>
                </a:cubicBezTo>
                <a:close/>
                <a:moveTo>
                  <a:pt x="1523" y="12251"/>
                </a:moveTo>
                <a:cubicBezTo>
                  <a:pt x="1537" y="12251"/>
                  <a:pt x="1554" y="12261"/>
                  <a:pt x="1550" y="12278"/>
                </a:cubicBezTo>
                <a:cubicBezTo>
                  <a:pt x="1547" y="12281"/>
                  <a:pt x="1542" y="12282"/>
                  <a:pt x="1537" y="12282"/>
                </a:cubicBezTo>
                <a:cubicBezTo>
                  <a:pt x="1523" y="12282"/>
                  <a:pt x="1506" y="12272"/>
                  <a:pt x="1510" y="12255"/>
                </a:cubicBezTo>
                <a:cubicBezTo>
                  <a:pt x="1513" y="12252"/>
                  <a:pt x="1518" y="12251"/>
                  <a:pt x="1523" y="12251"/>
                </a:cubicBezTo>
                <a:close/>
                <a:moveTo>
                  <a:pt x="1546" y="12294"/>
                </a:moveTo>
                <a:cubicBezTo>
                  <a:pt x="1551" y="12294"/>
                  <a:pt x="1556" y="12298"/>
                  <a:pt x="1561" y="12306"/>
                </a:cubicBezTo>
                <a:cubicBezTo>
                  <a:pt x="1561" y="12306"/>
                  <a:pt x="1561" y="12312"/>
                  <a:pt x="1556" y="12312"/>
                </a:cubicBezTo>
                <a:cubicBezTo>
                  <a:pt x="1561" y="12312"/>
                  <a:pt x="1561" y="12318"/>
                  <a:pt x="1561" y="12318"/>
                </a:cubicBezTo>
                <a:cubicBezTo>
                  <a:pt x="1559" y="12322"/>
                  <a:pt x="1556" y="12324"/>
                  <a:pt x="1553" y="12324"/>
                </a:cubicBezTo>
                <a:cubicBezTo>
                  <a:pt x="1547" y="12324"/>
                  <a:pt x="1540" y="12319"/>
                  <a:pt x="1533" y="12312"/>
                </a:cubicBezTo>
                <a:cubicBezTo>
                  <a:pt x="1536" y="12300"/>
                  <a:pt x="1541" y="12294"/>
                  <a:pt x="1546" y="12294"/>
                </a:cubicBezTo>
                <a:close/>
                <a:moveTo>
                  <a:pt x="829" y="11115"/>
                </a:moveTo>
                <a:lnTo>
                  <a:pt x="829" y="11115"/>
                </a:lnTo>
                <a:cubicBezTo>
                  <a:pt x="897" y="11223"/>
                  <a:pt x="948" y="11336"/>
                  <a:pt x="1005" y="11449"/>
                </a:cubicBezTo>
                <a:cubicBezTo>
                  <a:pt x="1017" y="11472"/>
                  <a:pt x="1017" y="11512"/>
                  <a:pt x="1045" y="11518"/>
                </a:cubicBezTo>
                <a:cubicBezTo>
                  <a:pt x="1051" y="11506"/>
                  <a:pt x="1051" y="11484"/>
                  <a:pt x="1056" y="11478"/>
                </a:cubicBezTo>
                <a:cubicBezTo>
                  <a:pt x="1068" y="11472"/>
                  <a:pt x="1096" y="11472"/>
                  <a:pt x="1107" y="11472"/>
                </a:cubicBezTo>
                <a:cubicBezTo>
                  <a:pt x="1102" y="11489"/>
                  <a:pt x="1102" y="11501"/>
                  <a:pt x="1096" y="11518"/>
                </a:cubicBezTo>
                <a:cubicBezTo>
                  <a:pt x="1079" y="11518"/>
                  <a:pt x="1062" y="11523"/>
                  <a:pt x="1056" y="11546"/>
                </a:cubicBezTo>
                <a:cubicBezTo>
                  <a:pt x="1068" y="11608"/>
                  <a:pt x="1119" y="11659"/>
                  <a:pt x="1141" y="11716"/>
                </a:cubicBezTo>
                <a:cubicBezTo>
                  <a:pt x="1158" y="11750"/>
                  <a:pt x="1175" y="11790"/>
                  <a:pt x="1209" y="11807"/>
                </a:cubicBezTo>
                <a:cubicBezTo>
                  <a:pt x="1209" y="11773"/>
                  <a:pt x="1198" y="11739"/>
                  <a:pt x="1170" y="11722"/>
                </a:cubicBezTo>
                <a:cubicBezTo>
                  <a:pt x="1164" y="11693"/>
                  <a:pt x="1113" y="11654"/>
                  <a:pt x="1153" y="11637"/>
                </a:cubicBezTo>
                <a:lnTo>
                  <a:pt x="1153" y="11637"/>
                </a:lnTo>
                <a:cubicBezTo>
                  <a:pt x="1164" y="11654"/>
                  <a:pt x="1181" y="11665"/>
                  <a:pt x="1204" y="11665"/>
                </a:cubicBezTo>
                <a:cubicBezTo>
                  <a:pt x="1198" y="11671"/>
                  <a:pt x="1187" y="11688"/>
                  <a:pt x="1181" y="11693"/>
                </a:cubicBezTo>
                <a:cubicBezTo>
                  <a:pt x="1192" y="11693"/>
                  <a:pt x="1209" y="11705"/>
                  <a:pt x="1221" y="11705"/>
                </a:cubicBezTo>
                <a:lnTo>
                  <a:pt x="1249" y="11750"/>
                </a:lnTo>
                <a:cubicBezTo>
                  <a:pt x="1238" y="11750"/>
                  <a:pt x="1215" y="11756"/>
                  <a:pt x="1204" y="11756"/>
                </a:cubicBezTo>
                <a:cubicBezTo>
                  <a:pt x="1226" y="11767"/>
                  <a:pt x="1249" y="11773"/>
                  <a:pt x="1266" y="11779"/>
                </a:cubicBezTo>
                <a:lnTo>
                  <a:pt x="1243" y="11796"/>
                </a:lnTo>
                <a:cubicBezTo>
                  <a:pt x="1278" y="11841"/>
                  <a:pt x="1306" y="11892"/>
                  <a:pt x="1334" y="11937"/>
                </a:cubicBezTo>
                <a:cubicBezTo>
                  <a:pt x="1374" y="11954"/>
                  <a:pt x="1368" y="12000"/>
                  <a:pt x="1374" y="12034"/>
                </a:cubicBezTo>
                <a:cubicBezTo>
                  <a:pt x="1300" y="11994"/>
                  <a:pt x="1283" y="11898"/>
                  <a:pt x="1238" y="11830"/>
                </a:cubicBezTo>
                <a:cubicBezTo>
                  <a:pt x="1236" y="11821"/>
                  <a:pt x="1229" y="11818"/>
                  <a:pt x="1221" y="11818"/>
                </a:cubicBezTo>
                <a:cubicBezTo>
                  <a:pt x="1203" y="11818"/>
                  <a:pt x="1182" y="11835"/>
                  <a:pt x="1209" y="11847"/>
                </a:cubicBezTo>
                <a:cubicBezTo>
                  <a:pt x="1283" y="11971"/>
                  <a:pt x="1351" y="12096"/>
                  <a:pt x="1431" y="12215"/>
                </a:cubicBezTo>
                <a:cubicBezTo>
                  <a:pt x="1459" y="12261"/>
                  <a:pt x="1487" y="12301"/>
                  <a:pt x="1504" y="12346"/>
                </a:cubicBezTo>
                <a:cubicBezTo>
                  <a:pt x="1442" y="12289"/>
                  <a:pt x="1414" y="12210"/>
                  <a:pt x="1363" y="12142"/>
                </a:cubicBezTo>
                <a:cubicBezTo>
                  <a:pt x="1357" y="12142"/>
                  <a:pt x="1346" y="12147"/>
                  <a:pt x="1340" y="12147"/>
                </a:cubicBezTo>
                <a:lnTo>
                  <a:pt x="1363" y="12125"/>
                </a:lnTo>
                <a:lnTo>
                  <a:pt x="1323" y="12096"/>
                </a:lnTo>
                <a:cubicBezTo>
                  <a:pt x="1323" y="12091"/>
                  <a:pt x="1317" y="12074"/>
                  <a:pt x="1317" y="12062"/>
                </a:cubicBezTo>
                <a:cubicBezTo>
                  <a:pt x="1306" y="12062"/>
                  <a:pt x="1295" y="12057"/>
                  <a:pt x="1283" y="12051"/>
                </a:cubicBezTo>
                <a:cubicBezTo>
                  <a:pt x="1289" y="12045"/>
                  <a:pt x="1289" y="12034"/>
                  <a:pt x="1289" y="12028"/>
                </a:cubicBezTo>
                <a:cubicBezTo>
                  <a:pt x="1153" y="11835"/>
                  <a:pt x="1073" y="11614"/>
                  <a:pt x="954" y="11421"/>
                </a:cubicBezTo>
                <a:cubicBezTo>
                  <a:pt x="931" y="11313"/>
                  <a:pt x="852" y="11223"/>
                  <a:pt x="829" y="11115"/>
                </a:cubicBezTo>
                <a:close/>
                <a:moveTo>
                  <a:pt x="1544" y="12403"/>
                </a:moveTo>
                <a:lnTo>
                  <a:pt x="1544" y="12403"/>
                </a:lnTo>
                <a:cubicBezTo>
                  <a:pt x="1550" y="12408"/>
                  <a:pt x="1561" y="12420"/>
                  <a:pt x="1567" y="12425"/>
                </a:cubicBezTo>
                <a:cubicBezTo>
                  <a:pt x="1561" y="12431"/>
                  <a:pt x="1561" y="12442"/>
                  <a:pt x="1561" y="12448"/>
                </a:cubicBezTo>
                <a:cubicBezTo>
                  <a:pt x="1556" y="12448"/>
                  <a:pt x="1550" y="12454"/>
                  <a:pt x="1544" y="12454"/>
                </a:cubicBezTo>
                <a:cubicBezTo>
                  <a:pt x="1550" y="12437"/>
                  <a:pt x="1550" y="12420"/>
                  <a:pt x="1544" y="12403"/>
                </a:cubicBezTo>
                <a:close/>
                <a:moveTo>
                  <a:pt x="13784" y="12447"/>
                </a:moveTo>
                <a:cubicBezTo>
                  <a:pt x="13785" y="12447"/>
                  <a:pt x="13787" y="12448"/>
                  <a:pt x="13788" y="12448"/>
                </a:cubicBezTo>
                <a:cubicBezTo>
                  <a:pt x="13804" y="12459"/>
                  <a:pt x="13786" y="12488"/>
                  <a:pt x="13770" y="12488"/>
                </a:cubicBezTo>
                <a:cubicBezTo>
                  <a:pt x="13768" y="12488"/>
                  <a:pt x="13767" y="12488"/>
                  <a:pt x="13766" y="12488"/>
                </a:cubicBezTo>
                <a:cubicBezTo>
                  <a:pt x="13750" y="12472"/>
                  <a:pt x="13768" y="12447"/>
                  <a:pt x="13784" y="12447"/>
                </a:cubicBezTo>
                <a:close/>
                <a:moveTo>
                  <a:pt x="14027" y="12476"/>
                </a:moveTo>
                <a:lnTo>
                  <a:pt x="14027" y="12476"/>
                </a:lnTo>
                <a:cubicBezTo>
                  <a:pt x="14027" y="12493"/>
                  <a:pt x="14015" y="12505"/>
                  <a:pt x="14004" y="12510"/>
                </a:cubicBezTo>
                <a:cubicBezTo>
                  <a:pt x="14010" y="12499"/>
                  <a:pt x="14021" y="12488"/>
                  <a:pt x="14027" y="12476"/>
                </a:cubicBezTo>
                <a:close/>
                <a:moveTo>
                  <a:pt x="14651" y="12142"/>
                </a:moveTo>
                <a:cubicBezTo>
                  <a:pt x="14651" y="12147"/>
                  <a:pt x="14651" y="12147"/>
                  <a:pt x="14645" y="12153"/>
                </a:cubicBezTo>
                <a:cubicBezTo>
                  <a:pt x="14645" y="12164"/>
                  <a:pt x="14651" y="12181"/>
                  <a:pt x="14651" y="12193"/>
                </a:cubicBezTo>
                <a:cubicBezTo>
                  <a:pt x="14554" y="12267"/>
                  <a:pt x="14543" y="12408"/>
                  <a:pt x="14441" y="12476"/>
                </a:cubicBezTo>
                <a:cubicBezTo>
                  <a:pt x="14446" y="12482"/>
                  <a:pt x="14452" y="12488"/>
                  <a:pt x="14458" y="12493"/>
                </a:cubicBezTo>
                <a:cubicBezTo>
                  <a:pt x="14441" y="12499"/>
                  <a:pt x="14424" y="12505"/>
                  <a:pt x="14412" y="12510"/>
                </a:cubicBezTo>
                <a:cubicBezTo>
                  <a:pt x="14469" y="12414"/>
                  <a:pt x="14532" y="12312"/>
                  <a:pt x="14588" y="12210"/>
                </a:cubicBezTo>
                <a:cubicBezTo>
                  <a:pt x="14605" y="12187"/>
                  <a:pt x="14622" y="12164"/>
                  <a:pt x="14645" y="12142"/>
                </a:cubicBezTo>
                <a:close/>
                <a:moveTo>
                  <a:pt x="1595" y="12505"/>
                </a:moveTo>
                <a:cubicBezTo>
                  <a:pt x="1607" y="12516"/>
                  <a:pt x="1612" y="12522"/>
                  <a:pt x="1624" y="12533"/>
                </a:cubicBezTo>
                <a:cubicBezTo>
                  <a:pt x="1624" y="12539"/>
                  <a:pt x="1629" y="12550"/>
                  <a:pt x="1629" y="12556"/>
                </a:cubicBezTo>
                <a:cubicBezTo>
                  <a:pt x="1618" y="12539"/>
                  <a:pt x="1607" y="12522"/>
                  <a:pt x="1595" y="12505"/>
                </a:cubicBezTo>
                <a:close/>
                <a:moveTo>
                  <a:pt x="14316" y="12528"/>
                </a:moveTo>
                <a:cubicBezTo>
                  <a:pt x="14333" y="12528"/>
                  <a:pt x="14339" y="12533"/>
                  <a:pt x="14327" y="12556"/>
                </a:cubicBezTo>
                <a:cubicBezTo>
                  <a:pt x="14305" y="12556"/>
                  <a:pt x="14305" y="12545"/>
                  <a:pt x="14316" y="12528"/>
                </a:cubicBezTo>
                <a:close/>
                <a:moveTo>
                  <a:pt x="14299" y="12562"/>
                </a:moveTo>
                <a:lnTo>
                  <a:pt x="14299" y="12562"/>
                </a:lnTo>
                <a:cubicBezTo>
                  <a:pt x="14305" y="12579"/>
                  <a:pt x="14299" y="12590"/>
                  <a:pt x="14288" y="12596"/>
                </a:cubicBezTo>
                <a:cubicBezTo>
                  <a:pt x="14282" y="12596"/>
                  <a:pt x="14282" y="12590"/>
                  <a:pt x="14282" y="12590"/>
                </a:cubicBezTo>
                <a:cubicBezTo>
                  <a:pt x="14288" y="12579"/>
                  <a:pt x="14293" y="12573"/>
                  <a:pt x="14299" y="12562"/>
                </a:cubicBezTo>
                <a:close/>
                <a:moveTo>
                  <a:pt x="13947" y="12590"/>
                </a:moveTo>
                <a:cubicBezTo>
                  <a:pt x="13943" y="12594"/>
                  <a:pt x="13935" y="12605"/>
                  <a:pt x="13928" y="12614"/>
                </a:cubicBezTo>
                <a:lnTo>
                  <a:pt x="13928" y="12614"/>
                </a:lnTo>
                <a:cubicBezTo>
                  <a:pt x="13931" y="12608"/>
                  <a:pt x="13934" y="12602"/>
                  <a:pt x="13936" y="12596"/>
                </a:cubicBezTo>
                <a:cubicBezTo>
                  <a:pt x="13941" y="12596"/>
                  <a:pt x="13941" y="12590"/>
                  <a:pt x="13947" y="12590"/>
                </a:cubicBezTo>
                <a:close/>
                <a:moveTo>
                  <a:pt x="13920" y="12625"/>
                </a:moveTo>
                <a:lnTo>
                  <a:pt x="13920" y="12625"/>
                </a:lnTo>
                <a:cubicBezTo>
                  <a:pt x="13924" y="12630"/>
                  <a:pt x="13924" y="12635"/>
                  <a:pt x="13924" y="12635"/>
                </a:cubicBezTo>
                <a:cubicBezTo>
                  <a:pt x="13913" y="12652"/>
                  <a:pt x="13902" y="12664"/>
                  <a:pt x="13885" y="12681"/>
                </a:cubicBezTo>
                <a:cubicBezTo>
                  <a:pt x="13892" y="12658"/>
                  <a:pt x="13907" y="12643"/>
                  <a:pt x="13920" y="12625"/>
                </a:cubicBezTo>
                <a:close/>
                <a:moveTo>
                  <a:pt x="1868" y="12698"/>
                </a:moveTo>
                <a:cubicBezTo>
                  <a:pt x="1873" y="12703"/>
                  <a:pt x="1873" y="12709"/>
                  <a:pt x="1873" y="12709"/>
                </a:cubicBezTo>
                <a:cubicBezTo>
                  <a:pt x="1873" y="12709"/>
                  <a:pt x="1868" y="12703"/>
                  <a:pt x="1868" y="12703"/>
                </a:cubicBezTo>
                <a:cubicBezTo>
                  <a:pt x="1868" y="12703"/>
                  <a:pt x="1868" y="12698"/>
                  <a:pt x="1868" y="12698"/>
                </a:cubicBezTo>
                <a:close/>
                <a:moveTo>
                  <a:pt x="13556" y="12723"/>
                </a:moveTo>
                <a:cubicBezTo>
                  <a:pt x="13568" y="12723"/>
                  <a:pt x="13580" y="12742"/>
                  <a:pt x="13567" y="12754"/>
                </a:cubicBezTo>
                <a:cubicBezTo>
                  <a:pt x="13562" y="12760"/>
                  <a:pt x="13558" y="12763"/>
                  <a:pt x="13553" y="12763"/>
                </a:cubicBezTo>
                <a:cubicBezTo>
                  <a:pt x="13541" y="12763"/>
                  <a:pt x="13532" y="12744"/>
                  <a:pt x="13544" y="12732"/>
                </a:cubicBezTo>
                <a:cubicBezTo>
                  <a:pt x="13547" y="12726"/>
                  <a:pt x="13552" y="12723"/>
                  <a:pt x="13556" y="12723"/>
                </a:cubicBezTo>
                <a:close/>
                <a:moveTo>
                  <a:pt x="1595" y="12465"/>
                </a:moveTo>
                <a:cubicBezTo>
                  <a:pt x="1652" y="12539"/>
                  <a:pt x="1714" y="12613"/>
                  <a:pt x="1777" y="12686"/>
                </a:cubicBezTo>
                <a:cubicBezTo>
                  <a:pt x="1794" y="12720"/>
                  <a:pt x="1817" y="12749"/>
                  <a:pt x="1851" y="12777"/>
                </a:cubicBezTo>
                <a:cubicBezTo>
                  <a:pt x="1851" y="12794"/>
                  <a:pt x="1851" y="12811"/>
                  <a:pt x="1856" y="12828"/>
                </a:cubicBezTo>
                <a:cubicBezTo>
                  <a:pt x="1834" y="12800"/>
                  <a:pt x="1811" y="12777"/>
                  <a:pt x="1800" y="12749"/>
                </a:cubicBezTo>
                <a:lnTo>
                  <a:pt x="1783" y="12743"/>
                </a:lnTo>
                <a:lnTo>
                  <a:pt x="1777" y="12737"/>
                </a:lnTo>
                <a:cubicBezTo>
                  <a:pt x="1771" y="12732"/>
                  <a:pt x="1760" y="12732"/>
                  <a:pt x="1754" y="12726"/>
                </a:cubicBezTo>
                <a:lnTo>
                  <a:pt x="1748" y="12709"/>
                </a:lnTo>
                <a:cubicBezTo>
                  <a:pt x="1731" y="12647"/>
                  <a:pt x="1669" y="12607"/>
                  <a:pt x="1652" y="12539"/>
                </a:cubicBezTo>
                <a:cubicBezTo>
                  <a:pt x="1635" y="12522"/>
                  <a:pt x="1612" y="12505"/>
                  <a:pt x="1590" y="12499"/>
                </a:cubicBezTo>
                <a:cubicBezTo>
                  <a:pt x="1584" y="12493"/>
                  <a:pt x="1584" y="12488"/>
                  <a:pt x="1578" y="12476"/>
                </a:cubicBezTo>
                <a:cubicBezTo>
                  <a:pt x="1590" y="12476"/>
                  <a:pt x="1590" y="12471"/>
                  <a:pt x="1595" y="12465"/>
                </a:cubicBezTo>
                <a:close/>
                <a:moveTo>
                  <a:pt x="13845" y="12720"/>
                </a:moveTo>
                <a:lnTo>
                  <a:pt x="13845" y="12720"/>
                </a:lnTo>
                <a:cubicBezTo>
                  <a:pt x="13839" y="12737"/>
                  <a:pt x="13834" y="12754"/>
                  <a:pt x="13828" y="12771"/>
                </a:cubicBezTo>
                <a:cubicBezTo>
                  <a:pt x="13822" y="12771"/>
                  <a:pt x="13817" y="12777"/>
                  <a:pt x="13811" y="12777"/>
                </a:cubicBezTo>
                <a:cubicBezTo>
                  <a:pt x="13794" y="12806"/>
                  <a:pt x="13771" y="12828"/>
                  <a:pt x="13749" y="12851"/>
                </a:cubicBezTo>
                <a:cubicBezTo>
                  <a:pt x="13754" y="12828"/>
                  <a:pt x="13766" y="12806"/>
                  <a:pt x="13783" y="12789"/>
                </a:cubicBezTo>
                <a:lnTo>
                  <a:pt x="13845" y="12720"/>
                </a:lnTo>
                <a:close/>
                <a:moveTo>
                  <a:pt x="2095" y="12891"/>
                </a:moveTo>
                <a:lnTo>
                  <a:pt x="2100" y="12896"/>
                </a:lnTo>
                <a:cubicBezTo>
                  <a:pt x="2106" y="12902"/>
                  <a:pt x="2106" y="12902"/>
                  <a:pt x="2112" y="12908"/>
                </a:cubicBezTo>
                <a:cubicBezTo>
                  <a:pt x="2106" y="12913"/>
                  <a:pt x="2100" y="12925"/>
                  <a:pt x="2100" y="12936"/>
                </a:cubicBezTo>
                <a:lnTo>
                  <a:pt x="2106" y="12936"/>
                </a:lnTo>
                <a:cubicBezTo>
                  <a:pt x="2106" y="12942"/>
                  <a:pt x="2106" y="12947"/>
                  <a:pt x="2106" y="12953"/>
                </a:cubicBezTo>
                <a:cubicBezTo>
                  <a:pt x="2100" y="12942"/>
                  <a:pt x="2089" y="12925"/>
                  <a:pt x="2083" y="12919"/>
                </a:cubicBezTo>
                <a:lnTo>
                  <a:pt x="2095" y="12891"/>
                </a:lnTo>
                <a:close/>
                <a:moveTo>
                  <a:pt x="1902" y="12749"/>
                </a:moveTo>
                <a:lnTo>
                  <a:pt x="1902" y="12749"/>
                </a:lnTo>
                <a:cubicBezTo>
                  <a:pt x="1907" y="12754"/>
                  <a:pt x="1913" y="12760"/>
                  <a:pt x="1919" y="12760"/>
                </a:cubicBezTo>
                <a:cubicBezTo>
                  <a:pt x="1941" y="12800"/>
                  <a:pt x="1970" y="12828"/>
                  <a:pt x="1998" y="12851"/>
                </a:cubicBezTo>
                <a:cubicBezTo>
                  <a:pt x="2026" y="12885"/>
                  <a:pt x="2055" y="12925"/>
                  <a:pt x="2078" y="12959"/>
                </a:cubicBezTo>
                <a:cubicBezTo>
                  <a:pt x="2049" y="12936"/>
                  <a:pt x="2021" y="12908"/>
                  <a:pt x="1992" y="12879"/>
                </a:cubicBezTo>
                <a:cubicBezTo>
                  <a:pt x="1958" y="12834"/>
                  <a:pt x="1930" y="12789"/>
                  <a:pt x="1902" y="12749"/>
                </a:cubicBezTo>
                <a:close/>
                <a:moveTo>
                  <a:pt x="2112" y="12959"/>
                </a:moveTo>
                <a:cubicBezTo>
                  <a:pt x="2129" y="12970"/>
                  <a:pt x="2151" y="12976"/>
                  <a:pt x="2174" y="12987"/>
                </a:cubicBezTo>
                <a:cubicBezTo>
                  <a:pt x="2174" y="12993"/>
                  <a:pt x="2174" y="12993"/>
                  <a:pt x="2174" y="12993"/>
                </a:cubicBezTo>
                <a:cubicBezTo>
                  <a:pt x="2157" y="12998"/>
                  <a:pt x="2134" y="12998"/>
                  <a:pt x="2117" y="12998"/>
                </a:cubicBezTo>
                <a:lnTo>
                  <a:pt x="2095" y="12981"/>
                </a:lnTo>
                <a:lnTo>
                  <a:pt x="2117" y="12970"/>
                </a:lnTo>
                <a:cubicBezTo>
                  <a:pt x="2117" y="12970"/>
                  <a:pt x="2112" y="12964"/>
                  <a:pt x="2112" y="12959"/>
                </a:cubicBezTo>
                <a:close/>
                <a:moveTo>
                  <a:pt x="13349" y="12970"/>
                </a:moveTo>
                <a:cubicBezTo>
                  <a:pt x="13367" y="12970"/>
                  <a:pt x="13340" y="13017"/>
                  <a:pt x="13318" y="13017"/>
                </a:cubicBezTo>
                <a:cubicBezTo>
                  <a:pt x="13314" y="13017"/>
                  <a:pt x="13309" y="13015"/>
                  <a:pt x="13306" y="13010"/>
                </a:cubicBezTo>
                <a:cubicBezTo>
                  <a:pt x="13306" y="12993"/>
                  <a:pt x="13317" y="12981"/>
                  <a:pt x="13334" y="12976"/>
                </a:cubicBezTo>
                <a:cubicBezTo>
                  <a:pt x="13341" y="12972"/>
                  <a:pt x="13346" y="12970"/>
                  <a:pt x="13349" y="12970"/>
                </a:cubicBezTo>
                <a:close/>
                <a:moveTo>
                  <a:pt x="1885" y="12817"/>
                </a:moveTo>
                <a:cubicBezTo>
                  <a:pt x="1902" y="12834"/>
                  <a:pt x="1919" y="12851"/>
                  <a:pt x="1936" y="12868"/>
                </a:cubicBezTo>
                <a:cubicBezTo>
                  <a:pt x="1953" y="12885"/>
                  <a:pt x="1964" y="12902"/>
                  <a:pt x="1981" y="12913"/>
                </a:cubicBezTo>
                <a:cubicBezTo>
                  <a:pt x="1998" y="12942"/>
                  <a:pt x="2015" y="12964"/>
                  <a:pt x="2021" y="12998"/>
                </a:cubicBezTo>
                <a:lnTo>
                  <a:pt x="2043" y="12998"/>
                </a:lnTo>
                <a:cubicBezTo>
                  <a:pt x="2049" y="13010"/>
                  <a:pt x="2055" y="13015"/>
                  <a:pt x="2061" y="13021"/>
                </a:cubicBezTo>
                <a:cubicBezTo>
                  <a:pt x="2049" y="13015"/>
                  <a:pt x="2038" y="13010"/>
                  <a:pt x="2026" y="13010"/>
                </a:cubicBezTo>
                <a:cubicBezTo>
                  <a:pt x="2009" y="12981"/>
                  <a:pt x="1992" y="12953"/>
                  <a:pt x="1964" y="12930"/>
                </a:cubicBezTo>
                <a:cubicBezTo>
                  <a:pt x="1964" y="12930"/>
                  <a:pt x="1964" y="12930"/>
                  <a:pt x="1964" y="12925"/>
                </a:cubicBezTo>
                <a:cubicBezTo>
                  <a:pt x="1953" y="12919"/>
                  <a:pt x="1941" y="12908"/>
                  <a:pt x="1936" y="12902"/>
                </a:cubicBezTo>
                <a:cubicBezTo>
                  <a:pt x="1936" y="12891"/>
                  <a:pt x="1936" y="12879"/>
                  <a:pt x="1936" y="12868"/>
                </a:cubicBezTo>
                <a:cubicBezTo>
                  <a:pt x="1930" y="12874"/>
                  <a:pt x="1924" y="12879"/>
                  <a:pt x="1919" y="12891"/>
                </a:cubicBezTo>
                <a:cubicBezTo>
                  <a:pt x="1902" y="12874"/>
                  <a:pt x="1885" y="12857"/>
                  <a:pt x="1868" y="12840"/>
                </a:cubicBezTo>
                <a:cubicBezTo>
                  <a:pt x="1873" y="12834"/>
                  <a:pt x="1879" y="12823"/>
                  <a:pt x="1885" y="12817"/>
                </a:cubicBezTo>
                <a:close/>
                <a:moveTo>
                  <a:pt x="2134" y="13015"/>
                </a:moveTo>
                <a:lnTo>
                  <a:pt x="2134" y="13015"/>
                </a:lnTo>
                <a:cubicBezTo>
                  <a:pt x="2140" y="13016"/>
                  <a:pt x="2146" y="13021"/>
                  <a:pt x="2151" y="13021"/>
                </a:cubicBezTo>
                <a:lnTo>
                  <a:pt x="2151" y="13027"/>
                </a:lnTo>
                <a:cubicBezTo>
                  <a:pt x="2146" y="13021"/>
                  <a:pt x="2140" y="13016"/>
                  <a:pt x="2134" y="13015"/>
                </a:cubicBezTo>
                <a:close/>
                <a:moveTo>
                  <a:pt x="2168" y="13021"/>
                </a:moveTo>
                <a:lnTo>
                  <a:pt x="2168" y="13021"/>
                </a:lnTo>
                <a:cubicBezTo>
                  <a:pt x="2180" y="13027"/>
                  <a:pt x="2185" y="13032"/>
                  <a:pt x="2197" y="13038"/>
                </a:cubicBezTo>
                <a:cubicBezTo>
                  <a:pt x="2208" y="13050"/>
                  <a:pt x="2219" y="13061"/>
                  <a:pt x="2236" y="13072"/>
                </a:cubicBezTo>
                <a:cubicBezTo>
                  <a:pt x="2264" y="13086"/>
                  <a:pt x="2277" y="13116"/>
                  <a:pt x="2293" y="13135"/>
                </a:cubicBezTo>
                <a:lnTo>
                  <a:pt x="2293" y="13135"/>
                </a:lnTo>
                <a:cubicBezTo>
                  <a:pt x="2267" y="13110"/>
                  <a:pt x="2237" y="13086"/>
                  <a:pt x="2202" y="13061"/>
                </a:cubicBezTo>
                <a:cubicBezTo>
                  <a:pt x="2191" y="13050"/>
                  <a:pt x="2180" y="13038"/>
                  <a:pt x="2168" y="13021"/>
                </a:cubicBezTo>
                <a:close/>
                <a:moveTo>
                  <a:pt x="2310" y="13149"/>
                </a:moveTo>
                <a:lnTo>
                  <a:pt x="2316" y="13152"/>
                </a:lnTo>
                <a:lnTo>
                  <a:pt x="2310" y="13152"/>
                </a:lnTo>
                <a:cubicBezTo>
                  <a:pt x="2310" y="13152"/>
                  <a:pt x="2310" y="13152"/>
                  <a:pt x="2310" y="13149"/>
                </a:cubicBezTo>
                <a:close/>
                <a:moveTo>
                  <a:pt x="13826" y="13141"/>
                </a:moveTo>
                <a:cubicBezTo>
                  <a:pt x="13832" y="13141"/>
                  <a:pt x="13836" y="13148"/>
                  <a:pt x="13839" y="13163"/>
                </a:cubicBezTo>
                <a:cubicBezTo>
                  <a:pt x="13831" y="13171"/>
                  <a:pt x="13825" y="13175"/>
                  <a:pt x="13819" y="13175"/>
                </a:cubicBezTo>
                <a:cubicBezTo>
                  <a:pt x="13813" y="13175"/>
                  <a:pt x="13808" y="13169"/>
                  <a:pt x="13805" y="13157"/>
                </a:cubicBezTo>
                <a:cubicBezTo>
                  <a:pt x="13813" y="13147"/>
                  <a:pt x="13820" y="13141"/>
                  <a:pt x="13826" y="13141"/>
                </a:cubicBezTo>
                <a:close/>
                <a:moveTo>
                  <a:pt x="2112" y="13038"/>
                </a:moveTo>
                <a:lnTo>
                  <a:pt x="2112" y="13038"/>
                </a:lnTo>
                <a:cubicBezTo>
                  <a:pt x="2134" y="13055"/>
                  <a:pt x="2157" y="13078"/>
                  <a:pt x="2180" y="13095"/>
                </a:cubicBezTo>
                <a:cubicBezTo>
                  <a:pt x="2189" y="13104"/>
                  <a:pt x="2198" y="13117"/>
                  <a:pt x="2204" y="13130"/>
                </a:cubicBezTo>
                <a:lnTo>
                  <a:pt x="2204" y="13130"/>
                </a:lnTo>
                <a:cubicBezTo>
                  <a:pt x="2204" y="13130"/>
                  <a:pt x="2203" y="13129"/>
                  <a:pt x="2202" y="13129"/>
                </a:cubicBezTo>
                <a:lnTo>
                  <a:pt x="2202" y="13129"/>
                </a:lnTo>
                <a:cubicBezTo>
                  <a:pt x="2204" y="13132"/>
                  <a:pt x="2205" y="13135"/>
                  <a:pt x="2207" y="13137"/>
                </a:cubicBezTo>
                <a:lnTo>
                  <a:pt x="2207" y="13137"/>
                </a:lnTo>
                <a:cubicBezTo>
                  <a:pt x="2206" y="13135"/>
                  <a:pt x="2205" y="13133"/>
                  <a:pt x="2204" y="13130"/>
                </a:cubicBezTo>
                <a:lnTo>
                  <a:pt x="2204" y="13130"/>
                </a:lnTo>
                <a:cubicBezTo>
                  <a:pt x="2231" y="13153"/>
                  <a:pt x="2248" y="13175"/>
                  <a:pt x="2270" y="13191"/>
                </a:cubicBezTo>
                <a:cubicBezTo>
                  <a:pt x="2253" y="13186"/>
                  <a:pt x="2236" y="13169"/>
                  <a:pt x="2219" y="13157"/>
                </a:cubicBezTo>
                <a:cubicBezTo>
                  <a:pt x="2215" y="13149"/>
                  <a:pt x="2211" y="13144"/>
                  <a:pt x="2207" y="13137"/>
                </a:cubicBezTo>
                <a:lnTo>
                  <a:pt x="2207" y="13137"/>
                </a:lnTo>
                <a:cubicBezTo>
                  <a:pt x="2207" y="13138"/>
                  <a:pt x="2208" y="13139"/>
                  <a:pt x="2208" y="13140"/>
                </a:cubicBezTo>
                <a:cubicBezTo>
                  <a:pt x="2191" y="13123"/>
                  <a:pt x="2180" y="13112"/>
                  <a:pt x="2163" y="13095"/>
                </a:cubicBezTo>
                <a:cubicBezTo>
                  <a:pt x="2146" y="13072"/>
                  <a:pt x="2129" y="13055"/>
                  <a:pt x="2112" y="13038"/>
                </a:cubicBezTo>
                <a:close/>
                <a:moveTo>
                  <a:pt x="2304" y="13174"/>
                </a:moveTo>
                <a:cubicBezTo>
                  <a:pt x="2310" y="13180"/>
                  <a:pt x="2310" y="13180"/>
                  <a:pt x="2316" y="13180"/>
                </a:cubicBezTo>
                <a:cubicBezTo>
                  <a:pt x="2310" y="13191"/>
                  <a:pt x="2304" y="13197"/>
                  <a:pt x="2293" y="13203"/>
                </a:cubicBezTo>
                <a:cubicBezTo>
                  <a:pt x="2293" y="13197"/>
                  <a:pt x="2287" y="13197"/>
                  <a:pt x="2287" y="13197"/>
                </a:cubicBezTo>
                <a:cubicBezTo>
                  <a:pt x="2287" y="13191"/>
                  <a:pt x="2299" y="13180"/>
                  <a:pt x="2304" y="13174"/>
                </a:cubicBezTo>
                <a:close/>
                <a:moveTo>
                  <a:pt x="13767" y="13204"/>
                </a:moveTo>
                <a:cubicBezTo>
                  <a:pt x="13774" y="13204"/>
                  <a:pt x="13779" y="13210"/>
                  <a:pt x="13783" y="13220"/>
                </a:cubicBezTo>
                <a:cubicBezTo>
                  <a:pt x="13775" y="13228"/>
                  <a:pt x="13768" y="13232"/>
                  <a:pt x="13763" y="13232"/>
                </a:cubicBezTo>
                <a:cubicBezTo>
                  <a:pt x="13756" y="13232"/>
                  <a:pt x="13752" y="13226"/>
                  <a:pt x="13749" y="13214"/>
                </a:cubicBezTo>
                <a:cubicBezTo>
                  <a:pt x="13756" y="13207"/>
                  <a:pt x="13762" y="13204"/>
                  <a:pt x="13767" y="13204"/>
                </a:cubicBezTo>
                <a:close/>
                <a:moveTo>
                  <a:pt x="13743" y="12851"/>
                </a:moveTo>
                <a:lnTo>
                  <a:pt x="13743" y="12851"/>
                </a:lnTo>
                <a:cubicBezTo>
                  <a:pt x="13641" y="12993"/>
                  <a:pt x="13510" y="13112"/>
                  <a:pt x="13391" y="13242"/>
                </a:cubicBezTo>
                <a:cubicBezTo>
                  <a:pt x="13391" y="13242"/>
                  <a:pt x="13385" y="13231"/>
                  <a:pt x="13380" y="13231"/>
                </a:cubicBezTo>
                <a:cubicBezTo>
                  <a:pt x="13442" y="13169"/>
                  <a:pt x="13499" y="13106"/>
                  <a:pt x="13561" y="13050"/>
                </a:cubicBezTo>
                <a:cubicBezTo>
                  <a:pt x="13618" y="12976"/>
                  <a:pt x="13675" y="12913"/>
                  <a:pt x="13743" y="12851"/>
                </a:cubicBezTo>
                <a:close/>
                <a:moveTo>
                  <a:pt x="2353" y="13206"/>
                </a:moveTo>
                <a:cubicBezTo>
                  <a:pt x="2369" y="13206"/>
                  <a:pt x="2387" y="13228"/>
                  <a:pt x="2373" y="13242"/>
                </a:cubicBezTo>
                <a:cubicBezTo>
                  <a:pt x="2369" y="13244"/>
                  <a:pt x="2366" y="13245"/>
                  <a:pt x="2363" y="13245"/>
                </a:cubicBezTo>
                <a:cubicBezTo>
                  <a:pt x="2344" y="13245"/>
                  <a:pt x="2330" y="13218"/>
                  <a:pt x="2344" y="13208"/>
                </a:cubicBezTo>
                <a:cubicBezTo>
                  <a:pt x="2347" y="13207"/>
                  <a:pt x="2350" y="13206"/>
                  <a:pt x="2353" y="13206"/>
                </a:cubicBezTo>
                <a:close/>
                <a:moveTo>
                  <a:pt x="13684" y="13287"/>
                </a:moveTo>
                <a:cubicBezTo>
                  <a:pt x="13709" y="13287"/>
                  <a:pt x="13698" y="13325"/>
                  <a:pt x="13679" y="13325"/>
                </a:cubicBezTo>
                <a:cubicBezTo>
                  <a:pt x="13674" y="13325"/>
                  <a:pt x="13669" y="13323"/>
                  <a:pt x="13663" y="13316"/>
                </a:cubicBezTo>
                <a:cubicBezTo>
                  <a:pt x="13669" y="13311"/>
                  <a:pt x="13675" y="13299"/>
                  <a:pt x="13675" y="13288"/>
                </a:cubicBezTo>
                <a:cubicBezTo>
                  <a:pt x="13678" y="13287"/>
                  <a:pt x="13681" y="13287"/>
                  <a:pt x="13684" y="13287"/>
                </a:cubicBezTo>
                <a:close/>
                <a:moveTo>
                  <a:pt x="2293" y="13208"/>
                </a:moveTo>
                <a:cubicBezTo>
                  <a:pt x="2322" y="13248"/>
                  <a:pt x="2350" y="13282"/>
                  <a:pt x="2384" y="13311"/>
                </a:cubicBezTo>
                <a:cubicBezTo>
                  <a:pt x="2395" y="13333"/>
                  <a:pt x="2401" y="13356"/>
                  <a:pt x="2412" y="13373"/>
                </a:cubicBezTo>
                <a:cubicBezTo>
                  <a:pt x="2367" y="13328"/>
                  <a:pt x="2322" y="13282"/>
                  <a:pt x="2282" y="13231"/>
                </a:cubicBezTo>
                <a:cubicBezTo>
                  <a:pt x="2282" y="13225"/>
                  <a:pt x="2287" y="13220"/>
                  <a:pt x="2293" y="13208"/>
                </a:cubicBezTo>
                <a:close/>
                <a:moveTo>
                  <a:pt x="13380" y="13237"/>
                </a:moveTo>
                <a:cubicBezTo>
                  <a:pt x="13357" y="13293"/>
                  <a:pt x="13295" y="13322"/>
                  <a:pt x="13261" y="13373"/>
                </a:cubicBezTo>
                <a:lnTo>
                  <a:pt x="13255" y="13362"/>
                </a:lnTo>
                <a:cubicBezTo>
                  <a:pt x="13295" y="13322"/>
                  <a:pt x="13340" y="13282"/>
                  <a:pt x="13380" y="13237"/>
                </a:cubicBezTo>
                <a:close/>
                <a:moveTo>
                  <a:pt x="3156" y="13350"/>
                </a:moveTo>
                <a:cubicBezTo>
                  <a:pt x="3173" y="13367"/>
                  <a:pt x="3195" y="13390"/>
                  <a:pt x="3207" y="13413"/>
                </a:cubicBezTo>
                <a:cubicBezTo>
                  <a:pt x="3184" y="13401"/>
                  <a:pt x="3161" y="13384"/>
                  <a:pt x="3144" y="13367"/>
                </a:cubicBezTo>
                <a:cubicBezTo>
                  <a:pt x="3144" y="13362"/>
                  <a:pt x="3150" y="13350"/>
                  <a:pt x="3156" y="13350"/>
                </a:cubicBezTo>
                <a:close/>
                <a:moveTo>
                  <a:pt x="13641" y="13316"/>
                </a:moveTo>
                <a:cubicBezTo>
                  <a:pt x="13652" y="13328"/>
                  <a:pt x="13658" y="13339"/>
                  <a:pt x="13669" y="13350"/>
                </a:cubicBezTo>
                <a:cubicBezTo>
                  <a:pt x="13635" y="13390"/>
                  <a:pt x="13595" y="13430"/>
                  <a:pt x="13556" y="13464"/>
                </a:cubicBezTo>
                <a:cubicBezTo>
                  <a:pt x="13561" y="13407"/>
                  <a:pt x="13607" y="13367"/>
                  <a:pt x="13641" y="13316"/>
                </a:cubicBezTo>
                <a:close/>
                <a:moveTo>
                  <a:pt x="2418" y="13293"/>
                </a:moveTo>
                <a:cubicBezTo>
                  <a:pt x="2486" y="13350"/>
                  <a:pt x="2537" y="13435"/>
                  <a:pt x="2617" y="13475"/>
                </a:cubicBezTo>
                <a:cubicBezTo>
                  <a:pt x="2611" y="13475"/>
                  <a:pt x="2594" y="13481"/>
                  <a:pt x="2588" y="13486"/>
                </a:cubicBezTo>
                <a:cubicBezTo>
                  <a:pt x="2531" y="13424"/>
                  <a:pt x="2452" y="13373"/>
                  <a:pt x="2418" y="13293"/>
                </a:cubicBezTo>
                <a:close/>
                <a:moveTo>
                  <a:pt x="13535" y="13450"/>
                </a:moveTo>
                <a:cubicBezTo>
                  <a:pt x="13550" y="13450"/>
                  <a:pt x="13564" y="13477"/>
                  <a:pt x="13544" y="13486"/>
                </a:cubicBezTo>
                <a:cubicBezTo>
                  <a:pt x="13542" y="13488"/>
                  <a:pt x="13539" y="13489"/>
                  <a:pt x="13537" y="13489"/>
                </a:cubicBezTo>
                <a:cubicBezTo>
                  <a:pt x="13522" y="13489"/>
                  <a:pt x="13508" y="13462"/>
                  <a:pt x="13527" y="13452"/>
                </a:cubicBezTo>
                <a:cubicBezTo>
                  <a:pt x="13530" y="13451"/>
                  <a:pt x="13532" y="13450"/>
                  <a:pt x="13535" y="13450"/>
                </a:cubicBezTo>
                <a:close/>
                <a:moveTo>
                  <a:pt x="13488" y="13492"/>
                </a:moveTo>
                <a:cubicBezTo>
                  <a:pt x="13510" y="13503"/>
                  <a:pt x="13510" y="13515"/>
                  <a:pt x="13493" y="13526"/>
                </a:cubicBezTo>
                <a:cubicBezTo>
                  <a:pt x="13476" y="13520"/>
                  <a:pt x="13471" y="13509"/>
                  <a:pt x="13488" y="13492"/>
                </a:cubicBezTo>
                <a:close/>
                <a:moveTo>
                  <a:pt x="2634" y="13503"/>
                </a:moveTo>
                <a:cubicBezTo>
                  <a:pt x="2649" y="13503"/>
                  <a:pt x="2666" y="13522"/>
                  <a:pt x="2656" y="13537"/>
                </a:cubicBezTo>
                <a:cubicBezTo>
                  <a:pt x="2654" y="13538"/>
                  <a:pt x="2653" y="13538"/>
                  <a:pt x="2650" y="13538"/>
                </a:cubicBezTo>
                <a:cubicBezTo>
                  <a:pt x="2634" y="13538"/>
                  <a:pt x="2613" y="13519"/>
                  <a:pt x="2628" y="13503"/>
                </a:cubicBezTo>
                <a:cubicBezTo>
                  <a:pt x="2630" y="13503"/>
                  <a:pt x="2632" y="13503"/>
                  <a:pt x="2634" y="13503"/>
                </a:cubicBezTo>
                <a:close/>
                <a:moveTo>
                  <a:pt x="2679" y="13549"/>
                </a:moveTo>
                <a:cubicBezTo>
                  <a:pt x="2702" y="13566"/>
                  <a:pt x="2724" y="13589"/>
                  <a:pt x="2736" y="13623"/>
                </a:cubicBezTo>
                <a:cubicBezTo>
                  <a:pt x="2713" y="13606"/>
                  <a:pt x="2690" y="13589"/>
                  <a:pt x="2662" y="13571"/>
                </a:cubicBezTo>
                <a:cubicBezTo>
                  <a:pt x="2668" y="13566"/>
                  <a:pt x="2673" y="13554"/>
                  <a:pt x="2679" y="13549"/>
                </a:cubicBezTo>
                <a:close/>
                <a:moveTo>
                  <a:pt x="14373" y="12562"/>
                </a:moveTo>
                <a:cubicBezTo>
                  <a:pt x="14345" y="12645"/>
                  <a:pt x="14278" y="12702"/>
                  <a:pt x="14233" y="12768"/>
                </a:cubicBezTo>
                <a:lnTo>
                  <a:pt x="14233" y="12768"/>
                </a:lnTo>
                <a:cubicBezTo>
                  <a:pt x="14232" y="12767"/>
                  <a:pt x="14232" y="12767"/>
                  <a:pt x="14231" y="12766"/>
                </a:cubicBezTo>
                <a:lnTo>
                  <a:pt x="14231" y="12771"/>
                </a:lnTo>
                <a:cubicBezTo>
                  <a:pt x="14232" y="12770"/>
                  <a:pt x="14232" y="12769"/>
                  <a:pt x="14233" y="12768"/>
                </a:cubicBezTo>
                <a:lnTo>
                  <a:pt x="14233" y="12768"/>
                </a:lnTo>
                <a:cubicBezTo>
                  <a:pt x="14238" y="12774"/>
                  <a:pt x="14242" y="12784"/>
                  <a:pt x="14242" y="12789"/>
                </a:cubicBezTo>
                <a:lnTo>
                  <a:pt x="14214" y="12771"/>
                </a:lnTo>
                <a:cubicBezTo>
                  <a:pt x="14208" y="12783"/>
                  <a:pt x="14202" y="12806"/>
                  <a:pt x="14202" y="12817"/>
                </a:cubicBezTo>
                <a:cubicBezTo>
                  <a:pt x="14197" y="12823"/>
                  <a:pt x="14180" y="12834"/>
                  <a:pt x="14174" y="12840"/>
                </a:cubicBezTo>
                <a:lnTo>
                  <a:pt x="14174" y="12874"/>
                </a:lnTo>
                <a:cubicBezTo>
                  <a:pt x="14168" y="12874"/>
                  <a:pt x="14151" y="12879"/>
                  <a:pt x="14146" y="12879"/>
                </a:cubicBezTo>
                <a:cubicBezTo>
                  <a:pt x="14021" y="13072"/>
                  <a:pt x="13839" y="13225"/>
                  <a:pt x="13697" y="13407"/>
                </a:cubicBezTo>
                <a:cubicBezTo>
                  <a:pt x="13607" y="13469"/>
                  <a:pt x="13550" y="13571"/>
                  <a:pt x="13459" y="13634"/>
                </a:cubicBezTo>
                <a:cubicBezTo>
                  <a:pt x="13533" y="13532"/>
                  <a:pt x="13624" y="13441"/>
                  <a:pt x="13709" y="13350"/>
                </a:cubicBezTo>
                <a:cubicBezTo>
                  <a:pt x="13726" y="13328"/>
                  <a:pt x="13760" y="13316"/>
                  <a:pt x="13754" y="13288"/>
                </a:cubicBezTo>
                <a:cubicBezTo>
                  <a:pt x="13743" y="13288"/>
                  <a:pt x="13726" y="13293"/>
                  <a:pt x="13715" y="13293"/>
                </a:cubicBezTo>
                <a:cubicBezTo>
                  <a:pt x="13709" y="13282"/>
                  <a:pt x="13697" y="13259"/>
                  <a:pt x="13692" y="13248"/>
                </a:cubicBezTo>
                <a:cubicBezTo>
                  <a:pt x="13709" y="13242"/>
                  <a:pt x="13726" y="13242"/>
                  <a:pt x="13737" y="13237"/>
                </a:cubicBezTo>
                <a:cubicBezTo>
                  <a:pt x="13743" y="13259"/>
                  <a:pt x="13760" y="13271"/>
                  <a:pt x="13783" y="13271"/>
                </a:cubicBezTo>
                <a:cubicBezTo>
                  <a:pt x="13834" y="13231"/>
                  <a:pt x="13862" y="13169"/>
                  <a:pt x="13907" y="13123"/>
                </a:cubicBezTo>
                <a:cubicBezTo>
                  <a:pt x="13936" y="13101"/>
                  <a:pt x="13970" y="13072"/>
                  <a:pt x="13970" y="13032"/>
                </a:cubicBezTo>
                <a:lnTo>
                  <a:pt x="13970" y="13032"/>
                </a:lnTo>
                <a:cubicBezTo>
                  <a:pt x="13941" y="13044"/>
                  <a:pt x="13913" y="13067"/>
                  <a:pt x="13907" y="13101"/>
                </a:cubicBezTo>
                <a:cubicBezTo>
                  <a:pt x="13885" y="13110"/>
                  <a:pt x="13870" y="13150"/>
                  <a:pt x="13847" y="13150"/>
                </a:cubicBezTo>
                <a:cubicBezTo>
                  <a:pt x="13842" y="13150"/>
                  <a:pt x="13835" y="13147"/>
                  <a:pt x="13828" y="13140"/>
                </a:cubicBezTo>
                <a:cubicBezTo>
                  <a:pt x="13845" y="13123"/>
                  <a:pt x="13851" y="13106"/>
                  <a:pt x="13845" y="13084"/>
                </a:cubicBezTo>
                <a:lnTo>
                  <a:pt x="13845" y="13084"/>
                </a:lnTo>
                <a:cubicBezTo>
                  <a:pt x="13851" y="13089"/>
                  <a:pt x="13868" y="13095"/>
                  <a:pt x="13873" y="13101"/>
                </a:cubicBezTo>
                <a:cubicBezTo>
                  <a:pt x="13873" y="13089"/>
                  <a:pt x="13873" y="13067"/>
                  <a:pt x="13873" y="13055"/>
                </a:cubicBezTo>
                <a:cubicBezTo>
                  <a:pt x="13885" y="13044"/>
                  <a:pt x="13896" y="13027"/>
                  <a:pt x="13902" y="13015"/>
                </a:cubicBezTo>
                <a:cubicBezTo>
                  <a:pt x="13907" y="13021"/>
                  <a:pt x="13919" y="13044"/>
                  <a:pt x="13924" y="13050"/>
                </a:cubicBezTo>
                <a:lnTo>
                  <a:pt x="13924" y="12987"/>
                </a:lnTo>
                <a:cubicBezTo>
                  <a:pt x="13930" y="12987"/>
                  <a:pt x="13941" y="12998"/>
                  <a:pt x="13947" y="13004"/>
                </a:cubicBezTo>
                <a:cubicBezTo>
                  <a:pt x="13981" y="12953"/>
                  <a:pt x="14015" y="12913"/>
                  <a:pt x="14049" y="12868"/>
                </a:cubicBezTo>
                <a:cubicBezTo>
                  <a:pt x="14049" y="12828"/>
                  <a:pt x="14100" y="12817"/>
                  <a:pt x="14129" y="12794"/>
                </a:cubicBezTo>
                <a:lnTo>
                  <a:pt x="14129" y="12794"/>
                </a:lnTo>
                <a:cubicBezTo>
                  <a:pt x="14112" y="12879"/>
                  <a:pt x="14032" y="12930"/>
                  <a:pt x="13987" y="12998"/>
                </a:cubicBezTo>
                <a:cubicBezTo>
                  <a:pt x="13967" y="13006"/>
                  <a:pt x="13983" y="13034"/>
                  <a:pt x="13997" y="13034"/>
                </a:cubicBezTo>
                <a:cubicBezTo>
                  <a:pt x="14003" y="13034"/>
                  <a:pt x="14008" y="13029"/>
                  <a:pt x="14010" y="13015"/>
                </a:cubicBezTo>
                <a:cubicBezTo>
                  <a:pt x="14100" y="12902"/>
                  <a:pt x="14191" y="12800"/>
                  <a:pt x="14276" y="12686"/>
                </a:cubicBezTo>
                <a:cubicBezTo>
                  <a:pt x="14310" y="12641"/>
                  <a:pt x="14339" y="12601"/>
                  <a:pt x="14373" y="12562"/>
                </a:cubicBezTo>
                <a:close/>
                <a:moveTo>
                  <a:pt x="13655" y="13614"/>
                </a:moveTo>
                <a:cubicBezTo>
                  <a:pt x="13658" y="13614"/>
                  <a:pt x="13660" y="13615"/>
                  <a:pt x="13663" y="13617"/>
                </a:cubicBezTo>
                <a:cubicBezTo>
                  <a:pt x="13663" y="13628"/>
                  <a:pt x="13658" y="13640"/>
                  <a:pt x="13658" y="13645"/>
                </a:cubicBezTo>
                <a:cubicBezTo>
                  <a:pt x="13655" y="13646"/>
                  <a:pt x="13653" y="13647"/>
                  <a:pt x="13651" y="13647"/>
                </a:cubicBezTo>
                <a:cubicBezTo>
                  <a:pt x="13634" y="13647"/>
                  <a:pt x="13640" y="13614"/>
                  <a:pt x="13655" y="13614"/>
                </a:cubicBezTo>
                <a:close/>
                <a:moveTo>
                  <a:pt x="2766" y="13626"/>
                </a:moveTo>
                <a:cubicBezTo>
                  <a:pt x="2781" y="13626"/>
                  <a:pt x="2796" y="13653"/>
                  <a:pt x="2781" y="13662"/>
                </a:cubicBezTo>
                <a:cubicBezTo>
                  <a:pt x="2779" y="13664"/>
                  <a:pt x="2776" y="13665"/>
                  <a:pt x="2774" y="13665"/>
                </a:cubicBezTo>
                <a:cubicBezTo>
                  <a:pt x="2759" y="13665"/>
                  <a:pt x="2744" y="13638"/>
                  <a:pt x="2758" y="13628"/>
                </a:cubicBezTo>
                <a:cubicBezTo>
                  <a:pt x="2761" y="13627"/>
                  <a:pt x="2763" y="13626"/>
                  <a:pt x="2766" y="13626"/>
                </a:cubicBezTo>
                <a:close/>
                <a:moveTo>
                  <a:pt x="3422" y="13600"/>
                </a:moveTo>
                <a:cubicBezTo>
                  <a:pt x="3456" y="13623"/>
                  <a:pt x="3513" y="13634"/>
                  <a:pt x="3524" y="13679"/>
                </a:cubicBezTo>
                <a:cubicBezTo>
                  <a:pt x="3490" y="13651"/>
                  <a:pt x="3456" y="13628"/>
                  <a:pt x="3422" y="13600"/>
                </a:cubicBezTo>
                <a:close/>
                <a:moveTo>
                  <a:pt x="13405" y="13666"/>
                </a:moveTo>
                <a:cubicBezTo>
                  <a:pt x="13413" y="13666"/>
                  <a:pt x="13419" y="13672"/>
                  <a:pt x="13414" y="13685"/>
                </a:cubicBezTo>
                <a:cubicBezTo>
                  <a:pt x="13414" y="13695"/>
                  <a:pt x="13401" y="13702"/>
                  <a:pt x="13392" y="13702"/>
                </a:cubicBezTo>
                <a:cubicBezTo>
                  <a:pt x="13385" y="13702"/>
                  <a:pt x="13380" y="13697"/>
                  <a:pt x="13385" y="13685"/>
                </a:cubicBezTo>
                <a:cubicBezTo>
                  <a:pt x="13385" y="13673"/>
                  <a:pt x="13396" y="13666"/>
                  <a:pt x="13405" y="13666"/>
                </a:cubicBezTo>
                <a:close/>
                <a:moveTo>
                  <a:pt x="13629" y="13594"/>
                </a:moveTo>
                <a:cubicBezTo>
                  <a:pt x="13635" y="13611"/>
                  <a:pt x="13624" y="13628"/>
                  <a:pt x="13618" y="13645"/>
                </a:cubicBezTo>
                <a:cubicBezTo>
                  <a:pt x="13624" y="13645"/>
                  <a:pt x="13629" y="13651"/>
                  <a:pt x="13629" y="13657"/>
                </a:cubicBezTo>
                <a:cubicBezTo>
                  <a:pt x="13590" y="13674"/>
                  <a:pt x="13561" y="13725"/>
                  <a:pt x="13527" y="13736"/>
                </a:cubicBezTo>
                <a:cubicBezTo>
                  <a:pt x="13510" y="13719"/>
                  <a:pt x="13510" y="13708"/>
                  <a:pt x="13527" y="13696"/>
                </a:cubicBezTo>
                <a:cubicBezTo>
                  <a:pt x="13561" y="13657"/>
                  <a:pt x="13595" y="13628"/>
                  <a:pt x="13629" y="13594"/>
                </a:cubicBezTo>
                <a:close/>
                <a:moveTo>
                  <a:pt x="2845" y="13712"/>
                </a:moveTo>
                <a:cubicBezTo>
                  <a:pt x="2852" y="13712"/>
                  <a:pt x="2857" y="13717"/>
                  <a:pt x="2861" y="13730"/>
                </a:cubicBezTo>
                <a:cubicBezTo>
                  <a:pt x="2853" y="13735"/>
                  <a:pt x="2847" y="13738"/>
                  <a:pt x="2842" y="13738"/>
                </a:cubicBezTo>
                <a:cubicBezTo>
                  <a:pt x="2835" y="13738"/>
                  <a:pt x="2830" y="13732"/>
                  <a:pt x="2826" y="13719"/>
                </a:cubicBezTo>
                <a:cubicBezTo>
                  <a:pt x="2834" y="13714"/>
                  <a:pt x="2840" y="13712"/>
                  <a:pt x="2845" y="13712"/>
                </a:cubicBezTo>
                <a:close/>
                <a:moveTo>
                  <a:pt x="2418" y="13379"/>
                </a:moveTo>
                <a:lnTo>
                  <a:pt x="2418" y="13379"/>
                </a:lnTo>
                <a:cubicBezTo>
                  <a:pt x="2537" y="13458"/>
                  <a:pt x="2617" y="13577"/>
                  <a:pt x="2724" y="13668"/>
                </a:cubicBezTo>
                <a:cubicBezTo>
                  <a:pt x="2753" y="13685"/>
                  <a:pt x="2770" y="13713"/>
                  <a:pt x="2787" y="13747"/>
                </a:cubicBezTo>
                <a:cubicBezTo>
                  <a:pt x="2656" y="13634"/>
                  <a:pt x="2526" y="13509"/>
                  <a:pt x="2418" y="13379"/>
                </a:cubicBezTo>
                <a:close/>
                <a:moveTo>
                  <a:pt x="13505" y="13713"/>
                </a:moveTo>
                <a:cubicBezTo>
                  <a:pt x="13510" y="13725"/>
                  <a:pt x="13516" y="13747"/>
                  <a:pt x="13516" y="13759"/>
                </a:cubicBezTo>
                <a:cubicBezTo>
                  <a:pt x="13505" y="13776"/>
                  <a:pt x="13488" y="13787"/>
                  <a:pt x="13471" y="13787"/>
                </a:cubicBezTo>
                <a:cubicBezTo>
                  <a:pt x="13448" y="13770"/>
                  <a:pt x="13442" y="13742"/>
                  <a:pt x="13442" y="13713"/>
                </a:cubicBezTo>
                <a:lnTo>
                  <a:pt x="13442" y="13713"/>
                </a:lnTo>
                <a:cubicBezTo>
                  <a:pt x="13448" y="13725"/>
                  <a:pt x="13459" y="13747"/>
                  <a:pt x="13465" y="13759"/>
                </a:cubicBezTo>
                <a:cubicBezTo>
                  <a:pt x="13476" y="13747"/>
                  <a:pt x="13493" y="13730"/>
                  <a:pt x="13505" y="13713"/>
                </a:cubicBezTo>
                <a:close/>
                <a:moveTo>
                  <a:pt x="13215" y="13787"/>
                </a:moveTo>
                <a:cubicBezTo>
                  <a:pt x="13198" y="13810"/>
                  <a:pt x="13176" y="13832"/>
                  <a:pt x="13158" y="13855"/>
                </a:cubicBezTo>
                <a:cubicBezTo>
                  <a:pt x="13141" y="13855"/>
                  <a:pt x="13130" y="13855"/>
                  <a:pt x="13113" y="13861"/>
                </a:cubicBezTo>
                <a:cubicBezTo>
                  <a:pt x="13147" y="13832"/>
                  <a:pt x="13181" y="13810"/>
                  <a:pt x="13215" y="13787"/>
                </a:cubicBezTo>
                <a:close/>
                <a:moveTo>
                  <a:pt x="12704" y="13837"/>
                </a:moveTo>
                <a:cubicBezTo>
                  <a:pt x="12708" y="13837"/>
                  <a:pt x="12712" y="13837"/>
                  <a:pt x="12716" y="13838"/>
                </a:cubicBezTo>
                <a:cubicBezTo>
                  <a:pt x="12720" y="13851"/>
                  <a:pt x="12694" y="13872"/>
                  <a:pt x="12676" y="13872"/>
                </a:cubicBezTo>
                <a:cubicBezTo>
                  <a:pt x="12671" y="13872"/>
                  <a:pt x="12667" y="13870"/>
                  <a:pt x="12665" y="13867"/>
                </a:cubicBezTo>
                <a:cubicBezTo>
                  <a:pt x="12670" y="13848"/>
                  <a:pt x="12686" y="13837"/>
                  <a:pt x="12704" y="13837"/>
                </a:cubicBezTo>
                <a:close/>
                <a:moveTo>
                  <a:pt x="3770" y="13836"/>
                </a:moveTo>
                <a:cubicBezTo>
                  <a:pt x="3787" y="13836"/>
                  <a:pt x="3806" y="13863"/>
                  <a:pt x="3791" y="13878"/>
                </a:cubicBezTo>
                <a:cubicBezTo>
                  <a:pt x="3790" y="13878"/>
                  <a:pt x="3788" y="13879"/>
                  <a:pt x="3786" y="13879"/>
                </a:cubicBezTo>
                <a:cubicBezTo>
                  <a:pt x="3769" y="13879"/>
                  <a:pt x="3747" y="13854"/>
                  <a:pt x="3763" y="13838"/>
                </a:cubicBezTo>
                <a:cubicBezTo>
                  <a:pt x="3765" y="13837"/>
                  <a:pt x="3768" y="13836"/>
                  <a:pt x="3770" y="13836"/>
                </a:cubicBezTo>
                <a:close/>
                <a:moveTo>
                  <a:pt x="12239" y="13901"/>
                </a:moveTo>
                <a:lnTo>
                  <a:pt x="12251" y="13912"/>
                </a:lnTo>
                <a:cubicBezTo>
                  <a:pt x="12222" y="13929"/>
                  <a:pt x="12188" y="13946"/>
                  <a:pt x="12154" y="13963"/>
                </a:cubicBezTo>
                <a:cubicBezTo>
                  <a:pt x="12183" y="13940"/>
                  <a:pt x="12211" y="13918"/>
                  <a:pt x="12239" y="13901"/>
                </a:cubicBezTo>
                <a:close/>
                <a:moveTo>
                  <a:pt x="12479" y="13993"/>
                </a:moveTo>
                <a:cubicBezTo>
                  <a:pt x="12484" y="13993"/>
                  <a:pt x="12489" y="13998"/>
                  <a:pt x="12495" y="14008"/>
                </a:cubicBezTo>
                <a:cubicBezTo>
                  <a:pt x="12492" y="14017"/>
                  <a:pt x="12488" y="14021"/>
                  <a:pt x="12483" y="14021"/>
                </a:cubicBezTo>
                <a:cubicBezTo>
                  <a:pt x="12478" y="14021"/>
                  <a:pt x="12472" y="14017"/>
                  <a:pt x="12466" y="14008"/>
                </a:cubicBezTo>
                <a:cubicBezTo>
                  <a:pt x="12469" y="13999"/>
                  <a:pt x="12474" y="13993"/>
                  <a:pt x="12479" y="13993"/>
                </a:cubicBezTo>
                <a:close/>
                <a:moveTo>
                  <a:pt x="3173" y="13994"/>
                </a:moveTo>
                <a:cubicBezTo>
                  <a:pt x="3185" y="13994"/>
                  <a:pt x="3199" y="14013"/>
                  <a:pt x="3195" y="14025"/>
                </a:cubicBezTo>
                <a:cubicBezTo>
                  <a:pt x="3192" y="14031"/>
                  <a:pt x="3188" y="14034"/>
                  <a:pt x="3184" y="14034"/>
                </a:cubicBezTo>
                <a:cubicBezTo>
                  <a:pt x="3171" y="14034"/>
                  <a:pt x="3157" y="14015"/>
                  <a:pt x="3161" y="14003"/>
                </a:cubicBezTo>
                <a:cubicBezTo>
                  <a:pt x="3164" y="13997"/>
                  <a:pt x="3168" y="13994"/>
                  <a:pt x="3173" y="13994"/>
                </a:cubicBezTo>
                <a:close/>
                <a:moveTo>
                  <a:pt x="12960" y="13923"/>
                </a:moveTo>
                <a:cubicBezTo>
                  <a:pt x="12966" y="13940"/>
                  <a:pt x="12977" y="13957"/>
                  <a:pt x="12983" y="13969"/>
                </a:cubicBezTo>
                <a:cubicBezTo>
                  <a:pt x="12991" y="13956"/>
                  <a:pt x="13006" y="13950"/>
                  <a:pt x="13020" y="13950"/>
                </a:cubicBezTo>
                <a:cubicBezTo>
                  <a:pt x="13025" y="13950"/>
                  <a:pt x="13029" y="13950"/>
                  <a:pt x="13034" y="13952"/>
                </a:cubicBezTo>
                <a:cubicBezTo>
                  <a:pt x="12977" y="13986"/>
                  <a:pt x="12932" y="14042"/>
                  <a:pt x="12875" y="14076"/>
                </a:cubicBezTo>
                <a:cubicBezTo>
                  <a:pt x="12869" y="14059"/>
                  <a:pt x="12880" y="14042"/>
                  <a:pt x="12897" y="14031"/>
                </a:cubicBezTo>
                <a:cubicBezTo>
                  <a:pt x="12892" y="14020"/>
                  <a:pt x="12886" y="14008"/>
                  <a:pt x="12886" y="14003"/>
                </a:cubicBezTo>
                <a:lnTo>
                  <a:pt x="12886" y="14003"/>
                </a:lnTo>
                <a:lnTo>
                  <a:pt x="12926" y="14008"/>
                </a:lnTo>
                <a:cubicBezTo>
                  <a:pt x="12926" y="14003"/>
                  <a:pt x="12920" y="13991"/>
                  <a:pt x="12915" y="13986"/>
                </a:cubicBezTo>
                <a:lnTo>
                  <a:pt x="12915" y="13986"/>
                </a:lnTo>
                <a:cubicBezTo>
                  <a:pt x="12924" y="13990"/>
                  <a:pt x="12933" y="13992"/>
                  <a:pt x="12940" y="13992"/>
                </a:cubicBezTo>
                <a:cubicBezTo>
                  <a:pt x="12970" y="13992"/>
                  <a:pt x="12974" y="13959"/>
                  <a:pt x="12937" y="13940"/>
                </a:cubicBezTo>
                <a:cubicBezTo>
                  <a:pt x="12943" y="13935"/>
                  <a:pt x="12954" y="13929"/>
                  <a:pt x="12960" y="13923"/>
                </a:cubicBezTo>
                <a:close/>
                <a:moveTo>
                  <a:pt x="2906" y="13861"/>
                </a:moveTo>
                <a:cubicBezTo>
                  <a:pt x="3019" y="13918"/>
                  <a:pt x="3116" y="14014"/>
                  <a:pt x="3195" y="14111"/>
                </a:cubicBezTo>
                <a:cubicBezTo>
                  <a:pt x="3099" y="14031"/>
                  <a:pt x="3002" y="13946"/>
                  <a:pt x="2906" y="13861"/>
                </a:cubicBezTo>
                <a:close/>
                <a:moveTo>
                  <a:pt x="12846" y="14048"/>
                </a:moveTo>
                <a:cubicBezTo>
                  <a:pt x="12863" y="14076"/>
                  <a:pt x="12852" y="14099"/>
                  <a:pt x="12824" y="14111"/>
                </a:cubicBezTo>
                <a:cubicBezTo>
                  <a:pt x="12812" y="14105"/>
                  <a:pt x="12801" y="14088"/>
                  <a:pt x="12795" y="14082"/>
                </a:cubicBezTo>
                <a:lnTo>
                  <a:pt x="12795" y="14082"/>
                </a:lnTo>
                <a:cubicBezTo>
                  <a:pt x="12801" y="14082"/>
                  <a:pt x="12818" y="14088"/>
                  <a:pt x="12829" y="14093"/>
                </a:cubicBezTo>
                <a:cubicBezTo>
                  <a:pt x="12835" y="14082"/>
                  <a:pt x="12846" y="14059"/>
                  <a:pt x="12846" y="14048"/>
                </a:cubicBezTo>
                <a:close/>
                <a:moveTo>
                  <a:pt x="12761" y="14133"/>
                </a:moveTo>
                <a:lnTo>
                  <a:pt x="12773" y="14156"/>
                </a:lnTo>
                <a:cubicBezTo>
                  <a:pt x="12744" y="14173"/>
                  <a:pt x="12716" y="14184"/>
                  <a:pt x="12688" y="14207"/>
                </a:cubicBezTo>
                <a:cubicBezTo>
                  <a:pt x="12688" y="14190"/>
                  <a:pt x="12688" y="14173"/>
                  <a:pt x="12688" y="14162"/>
                </a:cubicBezTo>
                <a:cubicBezTo>
                  <a:pt x="12699" y="14167"/>
                  <a:pt x="12710" y="14173"/>
                  <a:pt x="12722" y="14179"/>
                </a:cubicBezTo>
                <a:cubicBezTo>
                  <a:pt x="12733" y="14162"/>
                  <a:pt x="12750" y="14150"/>
                  <a:pt x="12761" y="14133"/>
                </a:cubicBezTo>
                <a:close/>
                <a:moveTo>
                  <a:pt x="3201" y="14122"/>
                </a:moveTo>
                <a:cubicBezTo>
                  <a:pt x="3292" y="14156"/>
                  <a:pt x="3365" y="14224"/>
                  <a:pt x="3439" y="14286"/>
                </a:cubicBezTo>
                <a:cubicBezTo>
                  <a:pt x="3354" y="14241"/>
                  <a:pt x="3280" y="14173"/>
                  <a:pt x="3201" y="14122"/>
                </a:cubicBezTo>
                <a:close/>
                <a:moveTo>
                  <a:pt x="13380" y="13702"/>
                </a:moveTo>
                <a:lnTo>
                  <a:pt x="13380" y="13702"/>
                </a:lnTo>
                <a:cubicBezTo>
                  <a:pt x="13323" y="13792"/>
                  <a:pt x="13211" y="13843"/>
                  <a:pt x="13165" y="13932"/>
                </a:cubicBezTo>
                <a:lnTo>
                  <a:pt x="13165" y="13932"/>
                </a:lnTo>
                <a:cubicBezTo>
                  <a:pt x="13161" y="13929"/>
                  <a:pt x="13157" y="13922"/>
                  <a:pt x="13153" y="13918"/>
                </a:cubicBezTo>
                <a:cubicBezTo>
                  <a:pt x="12983" y="14076"/>
                  <a:pt x="12790" y="14213"/>
                  <a:pt x="12602" y="14349"/>
                </a:cubicBezTo>
                <a:cubicBezTo>
                  <a:pt x="12602" y="14354"/>
                  <a:pt x="12608" y="14354"/>
                  <a:pt x="12608" y="14360"/>
                </a:cubicBezTo>
                <a:cubicBezTo>
                  <a:pt x="12546" y="14372"/>
                  <a:pt x="12506" y="14423"/>
                  <a:pt x="12455" y="14451"/>
                </a:cubicBezTo>
                <a:cubicBezTo>
                  <a:pt x="12461" y="14417"/>
                  <a:pt x="12506" y="14406"/>
                  <a:pt x="12529" y="14383"/>
                </a:cubicBezTo>
                <a:cubicBezTo>
                  <a:pt x="12767" y="14213"/>
                  <a:pt x="12994" y="14031"/>
                  <a:pt x="13221" y="13844"/>
                </a:cubicBezTo>
                <a:cubicBezTo>
                  <a:pt x="13278" y="13798"/>
                  <a:pt x="13317" y="13742"/>
                  <a:pt x="13380" y="13702"/>
                </a:cubicBezTo>
                <a:close/>
                <a:moveTo>
                  <a:pt x="11252" y="14469"/>
                </a:moveTo>
                <a:cubicBezTo>
                  <a:pt x="11257" y="14469"/>
                  <a:pt x="11262" y="14472"/>
                  <a:pt x="11269" y="14479"/>
                </a:cubicBezTo>
                <a:cubicBezTo>
                  <a:pt x="11263" y="14491"/>
                  <a:pt x="11257" y="14497"/>
                  <a:pt x="11251" y="14497"/>
                </a:cubicBezTo>
                <a:cubicBezTo>
                  <a:pt x="11246" y="14497"/>
                  <a:pt x="11240" y="14493"/>
                  <a:pt x="11235" y="14485"/>
                </a:cubicBezTo>
                <a:cubicBezTo>
                  <a:pt x="11242" y="14475"/>
                  <a:pt x="11246" y="14469"/>
                  <a:pt x="11252" y="14469"/>
                </a:cubicBezTo>
                <a:close/>
                <a:moveTo>
                  <a:pt x="12449" y="14445"/>
                </a:moveTo>
                <a:lnTo>
                  <a:pt x="12449" y="14445"/>
                </a:lnTo>
                <a:cubicBezTo>
                  <a:pt x="12376" y="14519"/>
                  <a:pt x="12273" y="14564"/>
                  <a:pt x="12183" y="14615"/>
                </a:cubicBezTo>
                <a:cubicBezTo>
                  <a:pt x="12205" y="14581"/>
                  <a:pt x="12245" y="14564"/>
                  <a:pt x="12273" y="14547"/>
                </a:cubicBezTo>
                <a:cubicBezTo>
                  <a:pt x="12330" y="14513"/>
                  <a:pt x="12381" y="14468"/>
                  <a:pt x="12449" y="14445"/>
                </a:cubicBezTo>
                <a:close/>
                <a:moveTo>
                  <a:pt x="12168" y="14610"/>
                </a:moveTo>
                <a:cubicBezTo>
                  <a:pt x="12174" y="14610"/>
                  <a:pt x="12179" y="14617"/>
                  <a:pt x="12183" y="14632"/>
                </a:cubicBezTo>
                <a:cubicBezTo>
                  <a:pt x="12176" y="14639"/>
                  <a:pt x="12170" y="14642"/>
                  <a:pt x="12165" y="14642"/>
                </a:cubicBezTo>
                <a:cubicBezTo>
                  <a:pt x="12158" y="14642"/>
                  <a:pt x="12152" y="14635"/>
                  <a:pt x="12149" y="14621"/>
                </a:cubicBezTo>
                <a:cubicBezTo>
                  <a:pt x="12156" y="14614"/>
                  <a:pt x="12162" y="14610"/>
                  <a:pt x="12168" y="14610"/>
                </a:cubicBezTo>
                <a:close/>
                <a:moveTo>
                  <a:pt x="12285" y="14491"/>
                </a:moveTo>
                <a:cubicBezTo>
                  <a:pt x="12211" y="14542"/>
                  <a:pt x="12132" y="14570"/>
                  <a:pt x="12063" y="14627"/>
                </a:cubicBezTo>
                <a:cubicBezTo>
                  <a:pt x="12046" y="14644"/>
                  <a:pt x="12029" y="14644"/>
                  <a:pt x="12007" y="14644"/>
                </a:cubicBezTo>
                <a:cubicBezTo>
                  <a:pt x="12024" y="14621"/>
                  <a:pt x="12103" y="14615"/>
                  <a:pt x="12063" y="14576"/>
                </a:cubicBezTo>
                <a:lnTo>
                  <a:pt x="12063" y="14576"/>
                </a:lnTo>
                <a:cubicBezTo>
                  <a:pt x="12075" y="14581"/>
                  <a:pt x="12080" y="14587"/>
                  <a:pt x="12092" y="14593"/>
                </a:cubicBezTo>
                <a:cubicBezTo>
                  <a:pt x="12149" y="14547"/>
                  <a:pt x="12211" y="14508"/>
                  <a:pt x="12285" y="14491"/>
                </a:cubicBezTo>
                <a:close/>
                <a:moveTo>
                  <a:pt x="12302" y="14638"/>
                </a:moveTo>
                <a:lnTo>
                  <a:pt x="12302" y="14638"/>
                </a:lnTo>
                <a:cubicBezTo>
                  <a:pt x="12268" y="14650"/>
                  <a:pt x="12234" y="14661"/>
                  <a:pt x="12217" y="14689"/>
                </a:cubicBezTo>
                <a:lnTo>
                  <a:pt x="12285" y="14689"/>
                </a:lnTo>
                <a:cubicBezTo>
                  <a:pt x="12290" y="14678"/>
                  <a:pt x="12296" y="14650"/>
                  <a:pt x="12302" y="14638"/>
                </a:cubicBezTo>
                <a:close/>
                <a:moveTo>
                  <a:pt x="3445" y="14281"/>
                </a:moveTo>
                <a:lnTo>
                  <a:pt x="3445" y="14281"/>
                </a:lnTo>
                <a:cubicBezTo>
                  <a:pt x="3592" y="14411"/>
                  <a:pt x="3768" y="14502"/>
                  <a:pt x="3922" y="14621"/>
                </a:cubicBezTo>
                <a:lnTo>
                  <a:pt x="3961" y="14604"/>
                </a:lnTo>
                <a:cubicBezTo>
                  <a:pt x="3950" y="14587"/>
                  <a:pt x="3933" y="14570"/>
                  <a:pt x="3922" y="14559"/>
                </a:cubicBezTo>
                <a:lnTo>
                  <a:pt x="3922" y="14553"/>
                </a:lnTo>
                <a:cubicBezTo>
                  <a:pt x="3956" y="14570"/>
                  <a:pt x="3990" y="14587"/>
                  <a:pt x="4024" y="14610"/>
                </a:cubicBezTo>
                <a:cubicBezTo>
                  <a:pt x="4018" y="14610"/>
                  <a:pt x="4018" y="14621"/>
                  <a:pt x="4012" y="14621"/>
                </a:cubicBezTo>
                <a:cubicBezTo>
                  <a:pt x="4001" y="14615"/>
                  <a:pt x="3984" y="14604"/>
                  <a:pt x="3967" y="14598"/>
                </a:cubicBezTo>
                <a:cubicBezTo>
                  <a:pt x="3961" y="14604"/>
                  <a:pt x="3956" y="14627"/>
                  <a:pt x="3956" y="14632"/>
                </a:cubicBezTo>
                <a:cubicBezTo>
                  <a:pt x="4035" y="14695"/>
                  <a:pt x="4126" y="14746"/>
                  <a:pt x="4217" y="14797"/>
                </a:cubicBezTo>
                <a:cubicBezTo>
                  <a:pt x="4211" y="14803"/>
                  <a:pt x="4205" y="14808"/>
                  <a:pt x="4205" y="14814"/>
                </a:cubicBezTo>
                <a:cubicBezTo>
                  <a:pt x="3967" y="14667"/>
                  <a:pt x="3734" y="14513"/>
                  <a:pt x="3507" y="14349"/>
                </a:cubicBezTo>
                <a:cubicBezTo>
                  <a:pt x="3485" y="14332"/>
                  <a:pt x="3451" y="14315"/>
                  <a:pt x="3445" y="14281"/>
                </a:cubicBezTo>
                <a:close/>
                <a:moveTo>
                  <a:pt x="5578" y="14846"/>
                </a:moveTo>
                <a:cubicBezTo>
                  <a:pt x="5589" y="14846"/>
                  <a:pt x="5594" y="14852"/>
                  <a:pt x="5590" y="14865"/>
                </a:cubicBezTo>
                <a:cubicBezTo>
                  <a:pt x="5584" y="14869"/>
                  <a:pt x="5579" y="14871"/>
                  <a:pt x="5575" y="14871"/>
                </a:cubicBezTo>
                <a:cubicBezTo>
                  <a:pt x="5567" y="14871"/>
                  <a:pt x="5563" y="14863"/>
                  <a:pt x="5567" y="14848"/>
                </a:cubicBezTo>
                <a:cubicBezTo>
                  <a:pt x="5571" y="14847"/>
                  <a:pt x="5575" y="14846"/>
                  <a:pt x="5578" y="14846"/>
                </a:cubicBezTo>
                <a:close/>
                <a:moveTo>
                  <a:pt x="4234" y="14808"/>
                </a:moveTo>
                <a:lnTo>
                  <a:pt x="4234" y="14808"/>
                </a:lnTo>
                <a:cubicBezTo>
                  <a:pt x="4273" y="14825"/>
                  <a:pt x="4307" y="14848"/>
                  <a:pt x="4341" y="14871"/>
                </a:cubicBezTo>
                <a:cubicBezTo>
                  <a:pt x="4338" y="14871"/>
                  <a:pt x="4335" y="14871"/>
                  <a:pt x="4331" y="14871"/>
                </a:cubicBezTo>
                <a:cubicBezTo>
                  <a:pt x="4289" y="14871"/>
                  <a:pt x="4249" y="14840"/>
                  <a:pt x="4234" y="14808"/>
                </a:cubicBezTo>
                <a:close/>
                <a:moveTo>
                  <a:pt x="4058" y="14915"/>
                </a:moveTo>
                <a:cubicBezTo>
                  <a:pt x="4058" y="14916"/>
                  <a:pt x="4058" y="14916"/>
                  <a:pt x="4058" y="14916"/>
                </a:cubicBezTo>
                <a:cubicBezTo>
                  <a:pt x="4058" y="14916"/>
                  <a:pt x="4058" y="14916"/>
                  <a:pt x="4058" y="14916"/>
                </a:cubicBezTo>
                <a:lnTo>
                  <a:pt x="4058" y="14916"/>
                </a:lnTo>
                <a:cubicBezTo>
                  <a:pt x="4058" y="14915"/>
                  <a:pt x="4058" y="14915"/>
                  <a:pt x="4058" y="14915"/>
                </a:cubicBezTo>
                <a:close/>
                <a:moveTo>
                  <a:pt x="11848" y="14871"/>
                </a:moveTo>
                <a:cubicBezTo>
                  <a:pt x="11854" y="14876"/>
                  <a:pt x="11859" y="14888"/>
                  <a:pt x="11865" y="14893"/>
                </a:cubicBezTo>
                <a:cubicBezTo>
                  <a:pt x="11831" y="14903"/>
                  <a:pt x="11802" y="14937"/>
                  <a:pt x="11766" y="14937"/>
                </a:cubicBezTo>
                <a:cubicBezTo>
                  <a:pt x="11759" y="14937"/>
                  <a:pt x="11753" y="14936"/>
                  <a:pt x="11746" y="14933"/>
                </a:cubicBezTo>
                <a:cubicBezTo>
                  <a:pt x="11780" y="14911"/>
                  <a:pt x="11814" y="14893"/>
                  <a:pt x="11848" y="14871"/>
                </a:cubicBezTo>
                <a:close/>
                <a:moveTo>
                  <a:pt x="11687" y="14985"/>
                </a:moveTo>
                <a:cubicBezTo>
                  <a:pt x="11688" y="14986"/>
                  <a:pt x="11688" y="14988"/>
                  <a:pt x="11689" y="14990"/>
                </a:cubicBezTo>
                <a:cubicBezTo>
                  <a:pt x="11689" y="14989"/>
                  <a:pt x="11688" y="14987"/>
                  <a:pt x="11687" y="14985"/>
                </a:cubicBezTo>
                <a:close/>
                <a:moveTo>
                  <a:pt x="4574" y="14928"/>
                </a:moveTo>
                <a:lnTo>
                  <a:pt x="4574" y="14928"/>
                </a:lnTo>
                <a:cubicBezTo>
                  <a:pt x="4608" y="14950"/>
                  <a:pt x="4653" y="14967"/>
                  <a:pt x="4682" y="15001"/>
                </a:cubicBezTo>
                <a:cubicBezTo>
                  <a:pt x="4642" y="14984"/>
                  <a:pt x="4580" y="14979"/>
                  <a:pt x="4574" y="14928"/>
                </a:cubicBezTo>
                <a:close/>
                <a:moveTo>
                  <a:pt x="4341" y="14865"/>
                </a:moveTo>
                <a:cubicBezTo>
                  <a:pt x="4421" y="14922"/>
                  <a:pt x="4512" y="14967"/>
                  <a:pt x="4602" y="15007"/>
                </a:cubicBezTo>
                <a:lnTo>
                  <a:pt x="4597" y="15024"/>
                </a:lnTo>
                <a:cubicBezTo>
                  <a:pt x="4512" y="14979"/>
                  <a:pt x="4392" y="14950"/>
                  <a:pt x="4341" y="14865"/>
                </a:cubicBezTo>
                <a:close/>
                <a:moveTo>
                  <a:pt x="6384" y="14956"/>
                </a:moveTo>
                <a:lnTo>
                  <a:pt x="6384" y="14956"/>
                </a:lnTo>
                <a:cubicBezTo>
                  <a:pt x="6463" y="14973"/>
                  <a:pt x="6549" y="14996"/>
                  <a:pt x="6628" y="15007"/>
                </a:cubicBezTo>
                <a:cubicBezTo>
                  <a:pt x="6668" y="15018"/>
                  <a:pt x="6702" y="15030"/>
                  <a:pt x="6741" y="15041"/>
                </a:cubicBezTo>
                <a:cubicBezTo>
                  <a:pt x="6622" y="15024"/>
                  <a:pt x="6503" y="14996"/>
                  <a:pt x="6384" y="14956"/>
                </a:cubicBezTo>
                <a:close/>
                <a:moveTo>
                  <a:pt x="12154" y="14638"/>
                </a:moveTo>
                <a:lnTo>
                  <a:pt x="12154" y="14638"/>
                </a:lnTo>
                <a:cubicBezTo>
                  <a:pt x="12075" y="14706"/>
                  <a:pt x="11973" y="14740"/>
                  <a:pt x="11888" y="14797"/>
                </a:cubicBezTo>
                <a:cubicBezTo>
                  <a:pt x="11888" y="14797"/>
                  <a:pt x="11899" y="14808"/>
                  <a:pt x="11905" y="14808"/>
                </a:cubicBezTo>
                <a:lnTo>
                  <a:pt x="11871" y="14808"/>
                </a:lnTo>
                <a:cubicBezTo>
                  <a:pt x="11740" y="14871"/>
                  <a:pt x="11621" y="14956"/>
                  <a:pt x="11485" y="15001"/>
                </a:cubicBezTo>
                <a:cubicBezTo>
                  <a:pt x="11485" y="15007"/>
                  <a:pt x="11490" y="15018"/>
                  <a:pt x="11496" y="15024"/>
                </a:cubicBezTo>
                <a:cubicBezTo>
                  <a:pt x="11488" y="15022"/>
                  <a:pt x="11480" y="15021"/>
                  <a:pt x="11473" y="15021"/>
                </a:cubicBezTo>
                <a:cubicBezTo>
                  <a:pt x="11426" y="15021"/>
                  <a:pt x="11386" y="15060"/>
                  <a:pt x="11337" y="15069"/>
                </a:cubicBezTo>
                <a:cubicBezTo>
                  <a:pt x="11360" y="15035"/>
                  <a:pt x="11405" y="15041"/>
                  <a:pt x="11428" y="15007"/>
                </a:cubicBezTo>
                <a:cubicBezTo>
                  <a:pt x="11683" y="14916"/>
                  <a:pt x="11905" y="14735"/>
                  <a:pt x="12154" y="14638"/>
                </a:cubicBezTo>
                <a:close/>
                <a:moveTo>
                  <a:pt x="6736" y="15047"/>
                </a:moveTo>
                <a:cubicBezTo>
                  <a:pt x="6815" y="15047"/>
                  <a:pt x="6900" y="15064"/>
                  <a:pt x="6980" y="15092"/>
                </a:cubicBezTo>
                <a:cubicBezTo>
                  <a:pt x="6895" y="15092"/>
                  <a:pt x="6815" y="15069"/>
                  <a:pt x="6736" y="15047"/>
                </a:cubicBezTo>
                <a:close/>
                <a:moveTo>
                  <a:pt x="11383" y="14967"/>
                </a:moveTo>
                <a:cubicBezTo>
                  <a:pt x="11388" y="14967"/>
                  <a:pt x="11388" y="14973"/>
                  <a:pt x="11388" y="14973"/>
                </a:cubicBezTo>
                <a:cubicBezTo>
                  <a:pt x="11349" y="15001"/>
                  <a:pt x="11315" y="15018"/>
                  <a:pt x="11275" y="15047"/>
                </a:cubicBezTo>
                <a:cubicBezTo>
                  <a:pt x="11235" y="15047"/>
                  <a:pt x="11201" y="15069"/>
                  <a:pt x="11167" y="15092"/>
                </a:cubicBezTo>
                <a:cubicBezTo>
                  <a:pt x="11167" y="15081"/>
                  <a:pt x="11167" y="15069"/>
                  <a:pt x="11167" y="15064"/>
                </a:cubicBezTo>
                <a:cubicBezTo>
                  <a:pt x="11184" y="15058"/>
                  <a:pt x="11201" y="15058"/>
                  <a:pt x="11212" y="15052"/>
                </a:cubicBezTo>
                <a:lnTo>
                  <a:pt x="11212" y="15018"/>
                </a:lnTo>
                <a:lnTo>
                  <a:pt x="11224" y="15035"/>
                </a:lnTo>
                <a:cubicBezTo>
                  <a:pt x="11280" y="15013"/>
                  <a:pt x="11337" y="15007"/>
                  <a:pt x="11383" y="14967"/>
                </a:cubicBezTo>
                <a:close/>
                <a:moveTo>
                  <a:pt x="7010" y="15092"/>
                </a:moveTo>
                <a:cubicBezTo>
                  <a:pt x="7026" y="15092"/>
                  <a:pt x="7042" y="15096"/>
                  <a:pt x="7059" y="15103"/>
                </a:cubicBezTo>
                <a:cubicBezTo>
                  <a:pt x="7065" y="15109"/>
                  <a:pt x="7065" y="15115"/>
                  <a:pt x="7065" y="15120"/>
                </a:cubicBezTo>
                <a:cubicBezTo>
                  <a:pt x="7065" y="15120"/>
                  <a:pt x="7059" y="15120"/>
                  <a:pt x="7059" y="15115"/>
                </a:cubicBezTo>
                <a:cubicBezTo>
                  <a:pt x="7048" y="15109"/>
                  <a:pt x="7031" y="15109"/>
                  <a:pt x="7014" y="15103"/>
                </a:cubicBezTo>
                <a:cubicBezTo>
                  <a:pt x="7002" y="15103"/>
                  <a:pt x="6991" y="15098"/>
                  <a:pt x="6980" y="15098"/>
                </a:cubicBezTo>
                <a:cubicBezTo>
                  <a:pt x="6991" y="15093"/>
                  <a:pt x="7001" y="15092"/>
                  <a:pt x="7010" y="15092"/>
                </a:cubicBezTo>
                <a:close/>
                <a:moveTo>
                  <a:pt x="7099" y="15081"/>
                </a:moveTo>
                <a:cubicBezTo>
                  <a:pt x="7105" y="15092"/>
                  <a:pt x="7105" y="15098"/>
                  <a:pt x="7110" y="15109"/>
                </a:cubicBezTo>
                <a:cubicBezTo>
                  <a:pt x="7127" y="15115"/>
                  <a:pt x="7139" y="15115"/>
                  <a:pt x="7156" y="15120"/>
                </a:cubicBezTo>
                <a:cubicBezTo>
                  <a:pt x="7127" y="15120"/>
                  <a:pt x="7105" y="15115"/>
                  <a:pt x="7076" y="15103"/>
                </a:cubicBezTo>
                <a:lnTo>
                  <a:pt x="7082" y="15081"/>
                </a:lnTo>
                <a:close/>
                <a:moveTo>
                  <a:pt x="4745" y="15085"/>
                </a:moveTo>
                <a:cubicBezTo>
                  <a:pt x="4761" y="15085"/>
                  <a:pt x="4780" y="15099"/>
                  <a:pt x="4784" y="15115"/>
                </a:cubicBezTo>
                <a:cubicBezTo>
                  <a:pt x="4779" y="15121"/>
                  <a:pt x="4772" y="15124"/>
                  <a:pt x="4765" y="15124"/>
                </a:cubicBezTo>
                <a:cubicBezTo>
                  <a:pt x="4747" y="15124"/>
                  <a:pt x="4727" y="15108"/>
                  <a:pt x="4727" y="15092"/>
                </a:cubicBezTo>
                <a:cubicBezTo>
                  <a:pt x="4732" y="15087"/>
                  <a:pt x="4738" y="15085"/>
                  <a:pt x="4745" y="15085"/>
                </a:cubicBezTo>
                <a:close/>
                <a:moveTo>
                  <a:pt x="11276" y="15053"/>
                </a:moveTo>
                <a:lnTo>
                  <a:pt x="11276" y="15053"/>
                </a:lnTo>
                <a:cubicBezTo>
                  <a:pt x="11277" y="15060"/>
                  <a:pt x="11280" y="15072"/>
                  <a:pt x="11280" y="15081"/>
                </a:cubicBezTo>
                <a:cubicBezTo>
                  <a:pt x="11292" y="15075"/>
                  <a:pt x="11320" y="15069"/>
                  <a:pt x="11332" y="15064"/>
                </a:cubicBezTo>
                <a:lnTo>
                  <a:pt x="11332" y="15064"/>
                </a:lnTo>
                <a:cubicBezTo>
                  <a:pt x="11275" y="15103"/>
                  <a:pt x="11207" y="15143"/>
                  <a:pt x="11139" y="15149"/>
                </a:cubicBezTo>
                <a:cubicBezTo>
                  <a:pt x="11173" y="15132"/>
                  <a:pt x="11212" y="15115"/>
                  <a:pt x="11246" y="15109"/>
                </a:cubicBezTo>
                <a:cubicBezTo>
                  <a:pt x="11257" y="15088"/>
                  <a:pt x="11276" y="15073"/>
                  <a:pt x="11276" y="15053"/>
                </a:cubicBezTo>
                <a:close/>
                <a:moveTo>
                  <a:pt x="10887" y="15242"/>
                </a:moveTo>
                <a:cubicBezTo>
                  <a:pt x="10892" y="15242"/>
                  <a:pt x="10897" y="15243"/>
                  <a:pt x="10900" y="15245"/>
                </a:cubicBezTo>
                <a:cubicBezTo>
                  <a:pt x="10909" y="15263"/>
                  <a:pt x="10883" y="15277"/>
                  <a:pt x="10864" y="15277"/>
                </a:cubicBezTo>
                <a:cubicBezTo>
                  <a:pt x="10858" y="15277"/>
                  <a:pt x="10853" y="15276"/>
                  <a:pt x="10849" y="15274"/>
                </a:cubicBezTo>
                <a:cubicBezTo>
                  <a:pt x="10845" y="15256"/>
                  <a:pt x="10868" y="15242"/>
                  <a:pt x="10887" y="15242"/>
                </a:cubicBezTo>
                <a:close/>
                <a:moveTo>
                  <a:pt x="10744" y="15244"/>
                </a:moveTo>
                <a:cubicBezTo>
                  <a:pt x="10749" y="15244"/>
                  <a:pt x="10754" y="15245"/>
                  <a:pt x="10758" y="15245"/>
                </a:cubicBezTo>
                <a:cubicBezTo>
                  <a:pt x="10729" y="15258"/>
                  <a:pt x="10697" y="15286"/>
                  <a:pt x="10666" y="15286"/>
                </a:cubicBezTo>
                <a:cubicBezTo>
                  <a:pt x="10655" y="15286"/>
                  <a:pt x="10644" y="15282"/>
                  <a:pt x="10634" y="15274"/>
                </a:cubicBezTo>
                <a:cubicBezTo>
                  <a:pt x="10669" y="15264"/>
                  <a:pt x="10704" y="15244"/>
                  <a:pt x="10744" y="15244"/>
                </a:cubicBezTo>
                <a:close/>
                <a:moveTo>
                  <a:pt x="5096" y="15189"/>
                </a:moveTo>
                <a:cubicBezTo>
                  <a:pt x="5113" y="15200"/>
                  <a:pt x="5124" y="15206"/>
                  <a:pt x="5136" y="15217"/>
                </a:cubicBezTo>
                <a:cubicBezTo>
                  <a:pt x="5141" y="15211"/>
                  <a:pt x="5153" y="15200"/>
                  <a:pt x="5164" y="15194"/>
                </a:cubicBezTo>
                <a:lnTo>
                  <a:pt x="5164" y="15194"/>
                </a:lnTo>
                <a:lnTo>
                  <a:pt x="5153" y="15217"/>
                </a:lnTo>
                <a:cubicBezTo>
                  <a:pt x="5209" y="15240"/>
                  <a:pt x="5255" y="15279"/>
                  <a:pt x="5317" y="15285"/>
                </a:cubicBezTo>
                <a:cubicBezTo>
                  <a:pt x="5312" y="15291"/>
                  <a:pt x="5312" y="15291"/>
                  <a:pt x="5312" y="15296"/>
                </a:cubicBezTo>
                <a:cubicBezTo>
                  <a:pt x="5266" y="15285"/>
                  <a:pt x="5227" y="15268"/>
                  <a:pt x="5181" y="15257"/>
                </a:cubicBezTo>
                <a:cubicBezTo>
                  <a:pt x="5153" y="15228"/>
                  <a:pt x="5113" y="15217"/>
                  <a:pt x="5073" y="15206"/>
                </a:cubicBezTo>
                <a:cubicBezTo>
                  <a:pt x="5079" y="15200"/>
                  <a:pt x="5090" y="15194"/>
                  <a:pt x="5096" y="15189"/>
                </a:cubicBezTo>
                <a:close/>
                <a:moveTo>
                  <a:pt x="5011" y="15228"/>
                </a:moveTo>
                <a:lnTo>
                  <a:pt x="5011" y="15228"/>
                </a:lnTo>
                <a:cubicBezTo>
                  <a:pt x="5051" y="15240"/>
                  <a:pt x="5085" y="15257"/>
                  <a:pt x="5119" y="15279"/>
                </a:cubicBezTo>
                <a:cubicBezTo>
                  <a:pt x="5141" y="15274"/>
                  <a:pt x="5164" y="15279"/>
                  <a:pt x="5181" y="15257"/>
                </a:cubicBezTo>
                <a:lnTo>
                  <a:pt x="5181" y="15257"/>
                </a:lnTo>
                <a:cubicBezTo>
                  <a:pt x="5175" y="15268"/>
                  <a:pt x="5164" y="15279"/>
                  <a:pt x="5158" y="15285"/>
                </a:cubicBezTo>
                <a:cubicBezTo>
                  <a:pt x="5170" y="15296"/>
                  <a:pt x="5192" y="15308"/>
                  <a:pt x="5204" y="15313"/>
                </a:cubicBezTo>
                <a:cubicBezTo>
                  <a:pt x="5136" y="15302"/>
                  <a:pt x="5062" y="15274"/>
                  <a:pt x="5011" y="15228"/>
                </a:cubicBezTo>
                <a:close/>
                <a:moveTo>
                  <a:pt x="10713" y="15308"/>
                </a:moveTo>
                <a:lnTo>
                  <a:pt x="10719" y="15325"/>
                </a:lnTo>
                <a:cubicBezTo>
                  <a:pt x="10641" y="15354"/>
                  <a:pt x="10554" y="15409"/>
                  <a:pt x="10470" y="15409"/>
                </a:cubicBezTo>
                <a:cubicBezTo>
                  <a:pt x="10456" y="15409"/>
                  <a:pt x="10443" y="15407"/>
                  <a:pt x="10429" y="15404"/>
                </a:cubicBezTo>
                <a:cubicBezTo>
                  <a:pt x="10526" y="15381"/>
                  <a:pt x="10622" y="15347"/>
                  <a:pt x="10713" y="15308"/>
                </a:cubicBezTo>
                <a:close/>
                <a:moveTo>
                  <a:pt x="10435" y="15410"/>
                </a:moveTo>
                <a:lnTo>
                  <a:pt x="10435" y="15410"/>
                </a:lnTo>
                <a:cubicBezTo>
                  <a:pt x="10414" y="15435"/>
                  <a:pt x="10380" y="15448"/>
                  <a:pt x="10345" y="15448"/>
                </a:cubicBezTo>
                <a:cubicBezTo>
                  <a:pt x="10333" y="15448"/>
                  <a:pt x="10322" y="15447"/>
                  <a:pt x="10310" y="15444"/>
                </a:cubicBezTo>
                <a:cubicBezTo>
                  <a:pt x="10350" y="15427"/>
                  <a:pt x="10390" y="15415"/>
                  <a:pt x="10435" y="15410"/>
                </a:cubicBezTo>
                <a:close/>
                <a:moveTo>
                  <a:pt x="10293" y="15450"/>
                </a:moveTo>
                <a:cubicBezTo>
                  <a:pt x="10293" y="15455"/>
                  <a:pt x="10293" y="15467"/>
                  <a:pt x="10293" y="15472"/>
                </a:cubicBezTo>
                <a:cubicBezTo>
                  <a:pt x="10271" y="15478"/>
                  <a:pt x="10248" y="15484"/>
                  <a:pt x="10225" y="15489"/>
                </a:cubicBezTo>
                <a:cubicBezTo>
                  <a:pt x="10219" y="15489"/>
                  <a:pt x="10219" y="15484"/>
                  <a:pt x="10214" y="15484"/>
                </a:cubicBezTo>
                <a:cubicBezTo>
                  <a:pt x="10214" y="15484"/>
                  <a:pt x="10208" y="15489"/>
                  <a:pt x="10208" y="15495"/>
                </a:cubicBezTo>
                <a:cubicBezTo>
                  <a:pt x="10191" y="15501"/>
                  <a:pt x="10174" y="15506"/>
                  <a:pt x="10151" y="15512"/>
                </a:cubicBezTo>
                <a:lnTo>
                  <a:pt x="10219" y="15472"/>
                </a:lnTo>
                <a:cubicBezTo>
                  <a:pt x="10242" y="15467"/>
                  <a:pt x="10265" y="15461"/>
                  <a:pt x="10293" y="15450"/>
                </a:cubicBezTo>
                <a:close/>
                <a:moveTo>
                  <a:pt x="5505" y="15521"/>
                </a:moveTo>
                <a:lnTo>
                  <a:pt x="5505" y="15521"/>
                </a:lnTo>
                <a:cubicBezTo>
                  <a:pt x="5503" y="15523"/>
                  <a:pt x="5501" y="15526"/>
                  <a:pt x="5499" y="15529"/>
                </a:cubicBezTo>
                <a:cubicBezTo>
                  <a:pt x="5501" y="15527"/>
                  <a:pt x="5503" y="15524"/>
                  <a:pt x="5505" y="15521"/>
                </a:cubicBezTo>
                <a:close/>
                <a:moveTo>
                  <a:pt x="10032" y="15523"/>
                </a:moveTo>
                <a:cubicBezTo>
                  <a:pt x="10049" y="15523"/>
                  <a:pt x="10066" y="15523"/>
                  <a:pt x="10083" y="15529"/>
                </a:cubicBezTo>
                <a:cubicBezTo>
                  <a:pt x="10072" y="15529"/>
                  <a:pt x="10066" y="15535"/>
                  <a:pt x="10061" y="15535"/>
                </a:cubicBezTo>
                <a:cubicBezTo>
                  <a:pt x="10049" y="15535"/>
                  <a:pt x="10038" y="15529"/>
                  <a:pt x="10032" y="15523"/>
                </a:cubicBezTo>
                <a:close/>
                <a:moveTo>
                  <a:pt x="9993" y="15546"/>
                </a:moveTo>
                <a:cubicBezTo>
                  <a:pt x="9993" y="15546"/>
                  <a:pt x="9998" y="15546"/>
                  <a:pt x="10004" y="15552"/>
                </a:cubicBezTo>
                <a:lnTo>
                  <a:pt x="9998" y="15552"/>
                </a:lnTo>
                <a:cubicBezTo>
                  <a:pt x="9998" y="15546"/>
                  <a:pt x="9993" y="15546"/>
                  <a:pt x="9993" y="15546"/>
                </a:cubicBezTo>
                <a:close/>
                <a:moveTo>
                  <a:pt x="5578" y="15535"/>
                </a:moveTo>
                <a:cubicBezTo>
                  <a:pt x="5618" y="15540"/>
                  <a:pt x="5658" y="15552"/>
                  <a:pt x="5697" y="15569"/>
                </a:cubicBezTo>
                <a:cubicBezTo>
                  <a:pt x="5692" y="15574"/>
                  <a:pt x="5692" y="15586"/>
                  <a:pt x="5692" y="15591"/>
                </a:cubicBezTo>
                <a:cubicBezTo>
                  <a:pt x="5652" y="15569"/>
                  <a:pt x="5595" y="15574"/>
                  <a:pt x="5578" y="15535"/>
                </a:cubicBezTo>
                <a:close/>
                <a:moveTo>
                  <a:pt x="5747" y="15620"/>
                </a:moveTo>
                <a:lnTo>
                  <a:pt x="5747" y="15620"/>
                </a:lnTo>
                <a:cubicBezTo>
                  <a:pt x="5753" y="15623"/>
                  <a:pt x="5760" y="15625"/>
                  <a:pt x="5766" y="15625"/>
                </a:cubicBezTo>
                <a:cubicBezTo>
                  <a:pt x="5759" y="15623"/>
                  <a:pt x="5753" y="15622"/>
                  <a:pt x="5747" y="15620"/>
                </a:cubicBezTo>
                <a:close/>
                <a:moveTo>
                  <a:pt x="6055" y="15523"/>
                </a:moveTo>
                <a:cubicBezTo>
                  <a:pt x="6055" y="15529"/>
                  <a:pt x="6061" y="15540"/>
                  <a:pt x="6061" y="15552"/>
                </a:cubicBezTo>
                <a:cubicBezTo>
                  <a:pt x="6134" y="15563"/>
                  <a:pt x="6208" y="15586"/>
                  <a:pt x="6270" y="15631"/>
                </a:cubicBezTo>
                <a:cubicBezTo>
                  <a:pt x="6185" y="15608"/>
                  <a:pt x="6106" y="15569"/>
                  <a:pt x="6015" y="15557"/>
                </a:cubicBezTo>
                <a:cubicBezTo>
                  <a:pt x="5992" y="15557"/>
                  <a:pt x="5981" y="15540"/>
                  <a:pt x="5970" y="15523"/>
                </a:cubicBezTo>
                <a:cubicBezTo>
                  <a:pt x="5985" y="15523"/>
                  <a:pt x="6018" y="15546"/>
                  <a:pt x="6038" y="15546"/>
                </a:cubicBezTo>
                <a:cubicBezTo>
                  <a:pt x="6048" y="15546"/>
                  <a:pt x="6055" y="15540"/>
                  <a:pt x="6055" y="15523"/>
                </a:cubicBezTo>
                <a:close/>
                <a:moveTo>
                  <a:pt x="10106" y="15574"/>
                </a:moveTo>
                <a:lnTo>
                  <a:pt x="10106" y="15574"/>
                </a:lnTo>
                <a:cubicBezTo>
                  <a:pt x="10066" y="15591"/>
                  <a:pt x="10027" y="15614"/>
                  <a:pt x="9987" y="15631"/>
                </a:cubicBezTo>
                <a:cubicBezTo>
                  <a:pt x="9998" y="15620"/>
                  <a:pt x="10015" y="15603"/>
                  <a:pt x="10038" y="15591"/>
                </a:cubicBezTo>
                <a:cubicBezTo>
                  <a:pt x="10061" y="15586"/>
                  <a:pt x="10083" y="15580"/>
                  <a:pt x="10106" y="15574"/>
                </a:cubicBezTo>
                <a:close/>
                <a:moveTo>
                  <a:pt x="5212" y="15318"/>
                </a:moveTo>
                <a:cubicBezTo>
                  <a:pt x="5245" y="15318"/>
                  <a:pt x="5271" y="15348"/>
                  <a:pt x="5304" y="15348"/>
                </a:cubicBezTo>
                <a:cubicBezTo>
                  <a:pt x="5306" y="15348"/>
                  <a:pt x="5309" y="15348"/>
                  <a:pt x="5312" y="15347"/>
                </a:cubicBezTo>
                <a:cubicBezTo>
                  <a:pt x="5550" y="15472"/>
                  <a:pt x="5834" y="15518"/>
                  <a:pt x="6072" y="15637"/>
                </a:cubicBezTo>
                <a:cubicBezTo>
                  <a:pt x="5964" y="15625"/>
                  <a:pt x="5873" y="15574"/>
                  <a:pt x="5777" y="15546"/>
                </a:cubicBezTo>
                <a:lnTo>
                  <a:pt x="5777" y="15569"/>
                </a:lnTo>
                <a:cubicBezTo>
                  <a:pt x="5771" y="15557"/>
                  <a:pt x="5766" y="15546"/>
                  <a:pt x="5754" y="15540"/>
                </a:cubicBezTo>
                <a:cubicBezTo>
                  <a:pt x="5624" y="15489"/>
                  <a:pt x="5482" y="15455"/>
                  <a:pt x="5351" y="15387"/>
                </a:cubicBezTo>
                <a:cubicBezTo>
                  <a:pt x="5351" y="15393"/>
                  <a:pt x="5346" y="15404"/>
                  <a:pt x="5346" y="15410"/>
                </a:cubicBezTo>
                <a:cubicBezTo>
                  <a:pt x="5323" y="15359"/>
                  <a:pt x="5249" y="15353"/>
                  <a:pt x="5204" y="15319"/>
                </a:cubicBezTo>
                <a:cubicBezTo>
                  <a:pt x="5206" y="15319"/>
                  <a:pt x="5209" y="15318"/>
                  <a:pt x="5212" y="15318"/>
                </a:cubicBezTo>
                <a:close/>
                <a:moveTo>
                  <a:pt x="6078" y="15620"/>
                </a:moveTo>
                <a:cubicBezTo>
                  <a:pt x="6106" y="15620"/>
                  <a:pt x="6112" y="15631"/>
                  <a:pt x="6095" y="15654"/>
                </a:cubicBezTo>
                <a:cubicBezTo>
                  <a:pt x="6072" y="15654"/>
                  <a:pt x="6066" y="15642"/>
                  <a:pt x="6078" y="15620"/>
                </a:cubicBezTo>
                <a:close/>
                <a:moveTo>
                  <a:pt x="6134" y="15644"/>
                </a:moveTo>
                <a:cubicBezTo>
                  <a:pt x="6164" y="15644"/>
                  <a:pt x="6193" y="15656"/>
                  <a:pt x="6219" y="15665"/>
                </a:cubicBezTo>
                <a:cubicBezTo>
                  <a:pt x="6288" y="15682"/>
                  <a:pt x="6356" y="15693"/>
                  <a:pt x="6412" y="15728"/>
                </a:cubicBezTo>
                <a:cubicBezTo>
                  <a:pt x="6310" y="15728"/>
                  <a:pt x="6208" y="15682"/>
                  <a:pt x="6106" y="15648"/>
                </a:cubicBezTo>
                <a:cubicBezTo>
                  <a:pt x="6115" y="15645"/>
                  <a:pt x="6124" y="15644"/>
                  <a:pt x="6134" y="15644"/>
                </a:cubicBezTo>
                <a:close/>
                <a:moveTo>
                  <a:pt x="6781" y="15705"/>
                </a:moveTo>
                <a:cubicBezTo>
                  <a:pt x="6787" y="15711"/>
                  <a:pt x="6787" y="15722"/>
                  <a:pt x="6787" y="15728"/>
                </a:cubicBezTo>
                <a:cubicBezTo>
                  <a:pt x="6781" y="15728"/>
                  <a:pt x="6770" y="15722"/>
                  <a:pt x="6764" y="15722"/>
                </a:cubicBezTo>
                <a:cubicBezTo>
                  <a:pt x="6770" y="15716"/>
                  <a:pt x="6775" y="15711"/>
                  <a:pt x="6781" y="15705"/>
                </a:cubicBezTo>
                <a:close/>
                <a:moveTo>
                  <a:pt x="9975" y="15614"/>
                </a:moveTo>
                <a:cubicBezTo>
                  <a:pt x="9970" y="15625"/>
                  <a:pt x="9964" y="15631"/>
                  <a:pt x="9964" y="15642"/>
                </a:cubicBezTo>
                <a:cubicBezTo>
                  <a:pt x="9868" y="15676"/>
                  <a:pt x="9777" y="15716"/>
                  <a:pt x="9680" y="15745"/>
                </a:cubicBezTo>
                <a:lnTo>
                  <a:pt x="9709" y="15716"/>
                </a:lnTo>
                <a:cubicBezTo>
                  <a:pt x="9715" y="15718"/>
                  <a:pt x="9721" y="15719"/>
                  <a:pt x="9728" y="15719"/>
                </a:cubicBezTo>
                <a:cubicBezTo>
                  <a:pt x="9761" y="15719"/>
                  <a:pt x="9795" y="15696"/>
                  <a:pt x="9828" y="15682"/>
                </a:cubicBezTo>
                <a:cubicBezTo>
                  <a:pt x="9822" y="15682"/>
                  <a:pt x="9817" y="15671"/>
                  <a:pt x="9811" y="15665"/>
                </a:cubicBezTo>
                <a:cubicBezTo>
                  <a:pt x="9822" y="15659"/>
                  <a:pt x="9839" y="15654"/>
                  <a:pt x="9856" y="15642"/>
                </a:cubicBezTo>
                <a:cubicBezTo>
                  <a:pt x="9860" y="15642"/>
                  <a:pt x="9863" y="15642"/>
                  <a:pt x="9866" y="15642"/>
                </a:cubicBezTo>
                <a:cubicBezTo>
                  <a:pt x="9887" y="15642"/>
                  <a:pt x="9908" y="15651"/>
                  <a:pt x="9928" y="15651"/>
                </a:cubicBezTo>
                <a:cubicBezTo>
                  <a:pt x="9938" y="15651"/>
                  <a:pt x="9948" y="15649"/>
                  <a:pt x="9958" y="15642"/>
                </a:cubicBezTo>
                <a:cubicBezTo>
                  <a:pt x="9964" y="15637"/>
                  <a:pt x="9970" y="15620"/>
                  <a:pt x="9970" y="15614"/>
                </a:cubicBezTo>
                <a:close/>
                <a:moveTo>
                  <a:pt x="6804" y="15750"/>
                </a:moveTo>
                <a:cubicBezTo>
                  <a:pt x="6821" y="15750"/>
                  <a:pt x="6832" y="15756"/>
                  <a:pt x="6844" y="15762"/>
                </a:cubicBezTo>
                <a:lnTo>
                  <a:pt x="6804" y="15750"/>
                </a:lnTo>
                <a:close/>
                <a:moveTo>
                  <a:pt x="6093" y="15713"/>
                </a:moveTo>
                <a:cubicBezTo>
                  <a:pt x="6086" y="15713"/>
                  <a:pt x="6079" y="15714"/>
                  <a:pt x="6072" y="15716"/>
                </a:cubicBezTo>
                <a:cubicBezTo>
                  <a:pt x="6089" y="15733"/>
                  <a:pt x="6106" y="15750"/>
                  <a:pt x="6129" y="15767"/>
                </a:cubicBezTo>
                <a:cubicBezTo>
                  <a:pt x="6134" y="15762"/>
                  <a:pt x="6157" y="15750"/>
                  <a:pt x="6168" y="15745"/>
                </a:cubicBezTo>
                <a:cubicBezTo>
                  <a:pt x="6145" y="15731"/>
                  <a:pt x="6122" y="15713"/>
                  <a:pt x="6093" y="15713"/>
                </a:cubicBezTo>
                <a:close/>
                <a:moveTo>
                  <a:pt x="6934" y="15767"/>
                </a:moveTo>
                <a:cubicBezTo>
                  <a:pt x="6934" y="15773"/>
                  <a:pt x="6934" y="15773"/>
                  <a:pt x="6934" y="15779"/>
                </a:cubicBezTo>
                <a:cubicBezTo>
                  <a:pt x="6929" y="15779"/>
                  <a:pt x="6923" y="15779"/>
                  <a:pt x="6917" y="15773"/>
                </a:cubicBezTo>
                <a:cubicBezTo>
                  <a:pt x="6923" y="15773"/>
                  <a:pt x="6929" y="15773"/>
                  <a:pt x="6934" y="15767"/>
                </a:cubicBezTo>
                <a:close/>
                <a:moveTo>
                  <a:pt x="9617" y="15740"/>
                </a:moveTo>
                <a:cubicBezTo>
                  <a:pt x="9632" y="15740"/>
                  <a:pt x="9646" y="15742"/>
                  <a:pt x="9658" y="15745"/>
                </a:cubicBezTo>
                <a:cubicBezTo>
                  <a:pt x="9658" y="15750"/>
                  <a:pt x="9652" y="15750"/>
                  <a:pt x="9652" y="15756"/>
                </a:cubicBezTo>
                <a:cubicBezTo>
                  <a:pt x="9629" y="15762"/>
                  <a:pt x="9612" y="15767"/>
                  <a:pt x="9590" y="15773"/>
                </a:cubicBezTo>
                <a:cubicBezTo>
                  <a:pt x="9584" y="15767"/>
                  <a:pt x="9578" y="15762"/>
                  <a:pt x="9578" y="15762"/>
                </a:cubicBezTo>
                <a:lnTo>
                  <a:pt x="9556" y="15779"/>
                </a:lnTo>
                <a:lnTo>
                  <a:pt x="9533" y="15784"/>
                </a:lnTo>
                <a:lnTo>
                  <a:pt x="9527" y="15767"/>
                </a:lnTo>
                <a:cubicBezTo>
                  <a:pt x="9527" y="15767"/>
                  <a:pt x="9522" y="15779"/>
                  <a:pt x="9522" y="15784"/>
                </a:cubicBezTo>
                <a:cubicBezTo>
                  <a:pt x="9510" y="15784"/>
                  <a:pt x="9499" y="15784"/>
                  <a:pt x="9488" y="15790"/>
                </a:cubicBezTo>
                <a:cubicBezTo>
                  <a:pt x="9499" y="15779"/>
                  <a:pt x="9516" y="15767"/>
                  <a:pt x="9527" y="15756"/>
                </a:cubicBezTo>
                <a:cubicBezTo>
                  <a:pt x="9539" y="15750"/>
                  <a:pt x="9550" y="15750"/>
                  <a:pt x="9561" y="15745"/>
                </a:cubicBezTo>
                <a:cubicBezTo>
                  <a:pt x="9561" y="15745"/>
                  <a:pt x="9567" y="15745"/>
                  <a:pt x="9567" y="15750"/>
                </a:cubicBezTo>
                <a:lnTo>
                  <a:pt x="9567" y="15745"/>
                </a:lnTo>
                <a:cubicBezTo>
                  <a:pt x="9584" y="15742"/>
                  <a:pt x="9601" y="15740"/>
                  <a:pt x="9617" y="15740"/>
                </a:cubicBezTo>
                <a:close/>
                <a:moveTo>
                  <a:pt x="9646" y="15779"/>
                </a:moveTo>
                <a:lnTo>
                  <a:pt x="9646" y="15801"/>
                </a:lnTo>
                <a:cubicBezTo>
                  <a:pt x="9641" y="15801"/>
                  <a:pt x="9635" y="15790"/>
                  <a:pt x="9635" y="15784"/>
                </a:cubicBezTo>
                <a:cubicBezTo>
                  <a:pt x="9641" y="15784"/>
                  <a:pt x="9646" y="15779"/>
                  <a:pt x="9646" y="15779"/>
                </a:cubicBezTo>
                <a:close/>
                <a:moveTo>
                  <a:pt x="7320" y="15835"/>
                </a:moveTo>
                <a:cubicBezTo>
                  <a:pt x="7320" y="15835"/>
                  <a:pt x="7320" y="15835"/>
                  <a:pt x="7320" y="15841"/>
                </a:cubicBezTo>
                <a:cubicBezTo>
                  <a:pt x="7320" y="15841"/>
                  <a:pt x="7320" y="15835"/>
                  <a:pt x="7314" y="15835"/>
                </a:cubicBezTo>
                <a:close/>
                <a:moveTo>
                  <a:pt x="7320" y="15835"/>
                </a:moveTo>
                <a:cubicBezTo>
                  <a:pt x="7349" y="15835"/>
                  <a:pt x="7377" y="15835"/>
                  <a:pt x="7405" y="15841"/>
                </a:cubicBezTo>
                <a:lnTo>
                  <a:pt x="7326" y="15841"/>
                </a:lnTo>
                <a:cubicBezTo>
                  <a:pt x="7326" y="15841"/>
                  <a:pt x="7326" y="15835"/>
                  <a:pt x="7320" y="15835"/>
                </a:cubicBezTo>
                <a:close/>
                <a:moveTo>
                  <a:pt x="9573" y="15841"/>
                </a:moveTo>
                <a:cubicBezTo>
                  <a:pt x="9567" y="15841"/>
                  <a:pt x="9567" y="15847"/>
                  <a:pt x="9567" y="15847"/>
                </a:cubicBezTo>
                <a:lnTo>
                  <a:pt x="9550" y="15847"/>
                </a:lnTo>
                <a:cubicBezTo>
                  <a:pt x="9556" y="15847"/>
                  <a:pt x="9567" y="15841"/>
                  <a:pt x="9573" y="15841"/>
                </a:cubicBezTo>
                <a:close/>
                <a:moveTo>
                  <a:pt x="9051" y="15841"/>
                </a:moveTo>
                <a:lnTo>
                  <a:pt x="9051" y="15841"/>
                </a:lnTo>
                <a:cubicBezTo>
                  <a:pt x="9047" y="15848"/>
                  <a:pt x="9042" y="15850"/>
                  <a:pt x="9036" y="15850"/>
                </a:cubicBezTo>
                <a:cubicBezTo>
                  <a:pt x="9032" y="15850"/>
                  <a:pt x="9027" y="15849"/>
                  <a:pt x="9022" y="15847"/>
                </a:cubicBezTo>
                <a:cubicBezTo>
                  <a:pt x="9034" y="15847"/>
                  <a:pt x="9039" y="15847"/>
                  <a:pt x="9051" y="15841"/>
                </a:cubicBezTo>
                <a:close/>
                <a:moveTo>
                  <a:pt x="9102" y="15835"/>
                </a:moveTo>
                <a:cubicBezTo>
                  <a:pt x="9102" y="15841"/>
                  <a:pt x="9096" y="15847"/>
                  <a:pt x="9085" y="15852"/>
                </a:cubicBezTo>
                <a:cubicBezTo>
                  <a:pt x="9085" y="15852"/>
                  <a:pt x="9079" y="15841"/>
                  <a:pt x="9073" y="15841"/>
                </a:cubicBezTo>
                <a:cubicBezTo>
                  <a:pt x="9085" y="15841"/>
                  <a:pt x="9096" y="15841"/>
                  <a:pt x="9102" y="15835"/>
                </a:cubicBezTo>
                <a:close/>
                <a:moveTo>
                  <a:pt x="8478" y="15852"/>
                </a:moveTo>
                <a:cubicBezTo>
                  <a:pt x="8466" y="15858"/>
                  <a:pt x="8461" y="15864"/>
                  <a:pt x="8449" y="15869"/>
                </a:cubicBezTo>
                <a:lnTo>
                  <a:pt x="8466" y="15852"/>
                </a:lnTo>
                <a:close/>
                <a:moveTo>
                  <a:pt x="7797" y="15864"/>
                </a:moveTo>
                <a:cubicBezTo>
                  <a:pt x="7797" y="15869"/>
                  <a:pt x="7797" y="15875"/>
                  <a:pt x="7797" y="15875"/>
                </a:cubicBezTo>
                <a:cubicBezTo>
                  <a:pt x="7791" y="15869"/>
                  <a:pt x="7791" y="15869"/>
                  <a:pt x="7791" y="15864"/>
                </a:cubicBezTo>
                <a:close/>
                <a:moveTo>
                  <a:pt x="7883" y="15875"/>
                </a:moveTo>
                <a:cubicBezTo>
                  <a:pt x="7882" y="15875"/>
                  <a:pt x="7882" y="15875"/>
                  <a:pt x="7882" y="15875"/>
                </a:cubicBezTo>
                <a:cubicBezTo>
                  <a:pt x="7882" y="15875"/>
                  <a:pt x="7882" y="15875"/>
                  <a:pt x="7882" y="15876"/>
                </a:cubicBezTo>
                <a:lnTo>
                  <a:pt x="7882" y="15876"/>
                </a:lnTo>
                <a:cubicBezTo>
                  <a:pt x="7883" y="15875"/>
                  <a:pt x="7883" y="15875"/>
                  <a:pt x="7883" y="15875"/>
                </a:cubicBezTo>
                <a:close/>
                <a:moveTo>
                  <a:pt x="8103" y="15869"/>
                </a:moveTo>
                <a:cubicBezTo>
                  <a:pt x="8103" y="15875"/>
                  <a:pt x="8092" y="15881"/>
                  <a:pt x="8086" y="15881"/>
                </a:cubicBezTo>
                <a:lnTo>
                  <a:pt x="8069" y="15875"/>
                </a:lnTo>
                <a:cubicBezTo>
                  <a:pt x="8080" y="15869"/>
                  <a:pt x="8092" y="15869"/>
                  <a:pt x="8103" y="15869"/>
                </a:cubicBezTo>
                <a:close/>
                <a:moveTo>
                  <a:pt x="8217" y="15864"/>
                </a:moveTo>
                <a:cubicBezTo>
                  <a:pt x="8217" y="15869"/>
                  <a:pt x="8217" y="15875"/>
                  <a:pt x="8211" y="15881"/>
                </a:cubicBezTo>
                <a:cubicBezTo>
                  <a:pt x="8194" y="15881"/>
                  <a:pt x="8188" y="15875"/>
                  <a:pt x="8194" y="15864"/>
                </a:cubicBezTo>
                <a:close/>
                <a:moveTo>
                  <a:pt x="8336" y="15864"/>
                </a:moveTo>
                <a:lnTo>
                  <a:pt x="8336" y="15864"/>
                </a:lnTo>
                <a:cubicBezTo>
                  <a:pt x="8330" y="15869"/>
                  <a:pt x="8319" y="15875"/>
                  <a:pt x="8313" y="15881"/>
                </a:cubicBezTo>
                <a:cubicBezTo>
                  <a:pt x="8307" y="15881"/>
                  <a:pt x="8307" y="15875"/>
                  <a:pt x="8307" y="15869"/>
                </a:cubicBezTo>
                <a:cubicBezTo>
                  <a:pt x="8319" y="15869"/>
                  <a:pt x="8330" y="15864"/>
                  <a:pt x="8336" y="15864"/>
                </a:cubicBezTo>
                <a:close/>
                <a:moveTo>
                  <a:pt x="7882" y="15864"/>
                </a:moveTo>
                <a:cubicBezTo>
                  <a:pt x="7884" y="15867"/>
                  <a:pt x="7884" y="15871"/>
                  <a:pt x="7883" y="15875"/>
                </a:cubicBezTo>
                <a:lnTo>
                  <a:pt x="7883" y="15875"/>
                </a:lnTo>
                <a:cubicBezTo>
                  <a:pt x="7888" y="15875"/>
                  <a:pt x="7893" y="15869"/>
                  <a:pt x="7899" y="15869"/>
                </a:cubicBezTo>
                <a:cubicBezTo>
                  <a:pt x="7899" y="15875"/>
                  <a:pt x="7899" y="15875"/>
                  <a:pt x="7905" y="15881"/>
                </a:cubicBezTo>
                <a:cubicBezTo>
                  <a:pt x="7899" y="15881"/>
                  <a:pt x="7888" y="15881"/>
                  <a:pt x="7882" y="15876"/>
                </a:cubicBezTo>
                <a:lnTo>
                  <a:pt x="7882" y="15876"/>
                </a:lnTo>
                <a:cubicBezTo>
                  <a:pt x="7881" y="15881"/>
                  <a:pt x="7877" y="15884"/>
                  <a:pt x="7873" y="15884"/>
                </a:cubicBezTo>
                <a:cubicBezTo>
                  <a:pt x="7870" y="15884"/>
                  <a:pt x="7867" y="15883"/>
                  <a:pt x="7865" y="15881"/>
                </a:cubicBezTo>
                <a:cubicBezTo>
                  <a:pt x="7853" y="15881"/>
                  <a:pt x="7848" y="15875"/>
                  <a:pt x="7853" y="15864"/>
                </a:cubicBezTo>
                <a:close/>
                <a:moveTo>
                  <a:pt x="7987" y="15869"/>
                </a:moveTo>
                <a:cubicBezTo>
                  <a:pt x="8007" y="15869"/>
                  <a:pt x="8027" y="15872"/>
                  <a:pt x="8046" y="15875"/>
                </a:cubicBezTo>
                <a:lnTo>
                  <a:pt x="8046" y="15886"/>
                </a:lnTo>
                <a:lnTo>
                  <a:pt x="7944" y="15886"/>
                </a:lnTo>
                <a:cubicBezTo>
                  <a:pt x="7939" y="15881"/>
                  <a:pt x="7933" y="15881"/>
                  <a:pt x="7927" y="15881"/>
                </a:cubicBezTo>
                <a:cubicBezTo>
                  <a:pt x="7947" y="15872"/>
                  <a:pt x="7967" y="15869"/>
                  <a:pt x="7987" y="15869"/>
                </a:cubicBezTo>
                <a:close/>
                <a:moveTo>
                  <a:pt x="8302" y="15864"/>
                </a:moveTo>
                <a:cubicBezTo>
                  <a:pt x="8307" y="15869"/>
                  <a:pt x="8302" y="15875"/>
                  <a:pt x="8296" y="15886"/>
                </a:cubicBezTo>
                <a:cubicBezTo>
                  <a:pt x="8273" y="15886"/>
                  <a:pt x="8268" y="15881"/>
                  <a:pt x="8273" y="15864"/>
                </a:cubicBezTo>
                <a:close/>
                <a:moveTo>
                  <a:pt x="9391" y="15841"/>
                </a:moveTo>
                <a:cubicBezTo>
                  <a:pt x="9368" y="15847"/>
                  <a:pt x="9357" y="15864"/>
                  <a:pt x="9340" y="15881"/>
                </a:cubicBezTo>
                <a:cubicBezTo>
                  <a:pt x="9323" y="15881"/>
                  <a:pt x="9312" y="15886"/>
                  <a:pt x="9295" y="15886"/>
                </a:cubicBezTo>
                <a:cubicBezTo>
                  <a:pt x="9323" y="15875"/>
                  <a:pt x="9346" y="15864"/>
                  <a:pt x="9368" y="15841"/>
                </a:cubicBezTo>
                <a:close/>
                <a:moveTo>
                  <a:pt x="8716" y="15841"/>
                </a:moveTo>
                <a:cubicBezTo>
                  <a:pt x="8733" y="15841"/>
                  <a:pt x="8750" y="15852"/>
                  <a:pt x="8767" y="15858"/>
                </a:cubicBezTo>
                <a:cubicBezTo>
                  <a:pt x="8727" y="15883"/>
                  <a:pt x="8683" y="15888"/>
                  <a:pt x="8637" y="15888"/>
                </a:cubicBezTo>
                <a:cubicBezTo>
                  <a:pt x="8611" y="15888"/>
                  <a:pt x="8584" y="15886"/>
                  <a:pt x="8557" y="15886"/>
                </a:cubicBezTo>
                <a:cubicBezTo>
                  <a:pt x="8580" y="15881"/>
                  <a:pt x="8602" y="15875"/>
                  <a:pt x="8619" y="15858"/>
                </a:cubicBezTo>
                <a:lnTo>
                  <a:pt x="8625" y="15875"/>
                </a:lnTo>
                <a:cubicBezTo>
                  <a:pt x="8631" y="15875"/>
                  <a:pt x="8642" y="15869"/>
                  <a:pt x="8648" y="15864"/>
                </a:cubicBezTo>
                <a:lnTo>
                  <a:pt x="8659" y="15886"/>
                </a:lnTo>
                <a:lnTo>
                  <a:pt x="8671" y="15875"/>
                </a:lnTo>
                <a:cubicBezTo>
                  <a:pt x="8659" y="15869"/>
                  <a:pt x="8648" y="15858"/>
                  <a:pt x="8642" y="15852"/>
                </a:cubicBezTo>
                <a:cubicBezTo>
                  <a:pt x="8648" y="15852"/>
                  <a:pt x="8659" y="15852"/>
                  <a:pt x="8665" y="15847"/>
                </a:cubicBezTo>
                <a:lnTo>
                  <a:pt x="8693" y="15847"/>
                </a:lnTo>
                <a:cubicBezTo>
                  <a:pt x="8693" y="15858"/>
                  <a:pt x="8693" y="15875"/>
                  <a:pt x="8693" y="15881"/>
                </a:cubicBezTo>
                <a:cubicBezTo>
                  <a:pt x="8699" y="15875"/>
                  <a:pt x="8716" y="15869"/>
                  <a:pt x="8722" y="15864"/>
                </a:cubicBezTo>
                <a:cubicBezTo>
                  <a:pt x="8716" y="15858"/>
                  <a:pt x="8710" y="15847"/>
                  <a:pt x="8705" y="15841"/>
                </a:cubicBezTo>
                <a:close/>
                <a:moveTo>
                  <a:pt x="6439" y="15730"/>
                </a:moveTo>
                <a:cubicBezTo>
                  <a:pt x="6462" y="15730"/>
                  <a:pt x="6489" y="15745"/>
                  <a:pt x="6509" y="15745"/>
                </a:cubicBezTo>
                <a:cubicBezTo>
                  <a:pt x="6600" y="15767"/>
                  <a:pt x="6696" y="15784"/>
                  <a:pt x="6787" y="15801"/>
                </a:cubicBezTo>
                <a:cubicBezTo>
                  <a:pt x="6934" y="15824"/>
                  <a:pt x="7076" y="15852"/>
                  <a:pt x="7224" y="15875"/>
                </a:cubicBezTo>
                <a:cubicBezTo>
                  <a:pt x="7235" y="15881"/>
                  <a:pt x="7241" y="15886"/>
                  <a:pt x="7252" y="15892"/>
                </a:cubicBezTo>
                <a:cubicBezTo>
                  <a:pt x="7088" y="15875"/>
                  <a:pt x="6929" y="15847"/>
                  <a:pt x="6770" y="15813"/>
                </a:cubicBezTo>
                <a:lnTo>
                  <a:pt x="6753" y="15813"/>
                </a:lnTo>
                <a:cubicBezTo>
                  <a:pt x="6736" y="15807"/>
                  <a:pt x="6724" y="15801"/>
                  <a:pt x="6707" y="15801"/>
                </a:cubicBezTo>
                <a:lnTo>
                  <a:pt x="6702" y="15801"/>
                </a:lnTo>
                <a:cubicBezTo>
                  <a:pt x="6662" y="15790"/>
                  <a:pt x="6628" y="15784"/>
                  <a:pt x="6588" y="15773"/>
                </a:cubicBezTo>
                <a:cubicBezTo>
                  <a:pt x="6588" y="15779"/>
                  <a:pt x="6583" y="15784"/>
                  <a:pt x="6583" y="15790"/>
                </a:cubicBezTo>
                <a:cubicBezTo>
                  <a:pt x="6537" y="15750"/>
                  <a:pt x="6469" y="15756"/>
                  <a:pt x="6412" y="15739"/>
                </a:cubicBezTo>
                <a:cubicBezTo>
                  <a:pt x="6420" y="15732"/>
                  <a:pt x="6429" y="15730"/>
                  <a:pt x="6439" y="15730"/>
                </a:cubicBezTo>
                <a:close/>
                <a:moveTo>
                  <a:pt x="8449" y="15858"/>
                </a:moveTo>
                <a:cubicBezTo>
                  <a:pt x="8444" y="15864"/>
                  <a:pt x="8444" y="15869"/>
                  <a:pt x="8444" y="15875"/>
                </a:cubicBezTo>
                <a:lnTo>
                  <a:pt x="8427" y="15886"/>
                </a:lnTo>
                <a:cubicBezTo>
                  <a:pt x="8415" y="15886"/>
                  <a:pt x="8404" y="15892"/>
                  <a:pt x="8392" y="15898"/>
                </a:cubicBezTo>
                <a:cubicBezTo>
                  <a:pt x="8387" y="15892"/>
                  <a:pt x="8381" y="15892"/>
                  <a:pt x="8375" y="15892"/>
                </a:cubicBezTo>
                <a:cubicBezTo>
                  <a:pt x="8404" y="15881"/>
                  <a:pt x="8421" y="15864"/>
                  <a:pt x="8449" y="15858"/>
                </a:cubicBezTo>
                <a:close/>
                <a:moveTo>
                  <a:pt x="9039" y="15892"/>
                </a:moveTo>
                <a:cubicBezTo>
                  <a:pt x="9034" y="15892"/>
                  <a:pt x="9034" y="15892"/>
                  <a:pt x="9034" y="15898"/>
                </a:cubicBezTo>
                <a:cubicBezTo>
                  <a:pt x="9034" y="15898"/>
                  <a:pt x="9022" y="15892"/>
                  <a:pt x="9022" y="15892"/>
                </a:cubicBezTo>
                <a:close/>
                <a:moveTo>
                  <a:pt x="8966" y="15898"/>
                </a:moveTo>
                <a:cubicBezTo>
                  <a:pt x="8966" y="15903"/>
                  <a:pt x="8960" y="15903"/>
                  <a:pt x="8960" y="15903"/>
                </a:cubicBezTo>
                <a:lnTo>
                  <a:pt x="8949" y="15903"/>
                </a:lnTo>
                <a:cubicBezTo>
                  <a:pt x="8954" y="15903"/>
                  <a:pt x="8960" y="15898"/>
                  <a:pt x="8966" y="15898"/>
                </a:cubicBezTo>
                <a:close/>
                <a:moveTo>
                  <a:pt x="9062" y="15903"/>
                </a:moveTo>
                <a:cubicBezTo>
                  <a:pt x="9056" y="15909"/>
                  <a:pt x="9051" y="15909"/>
                  <a:pt x="9051" y="15909"/>
                </a:cubicBezTo>
                <a:cubicBezTo>
                  <a:pt x="9051" y="15903"/>
                  <a:pt x="9056" y="15903"/>
                  <a:pt x="9062" y="15903"/>
                </a:cubicBezTo>
                <a:close/>
                <a:moveTo>
                  <a:pt x="7258" y="15881"/>
                </a:moveTo>
                <a:cubicBezTo>
                  <a:pt x="7297" y="15886"/>
                  <a:pt x="7337" y="15892"/>
                  <a:pt x="7383" y="15898"/>
                </a:cubicBezTo>
                <a:lnTo>
                  <a:pt x="7400" y="15898"/>
                </a:lnTo>
                <a:cubicBezTo>
                  <a:pt x="7462" y="15909"/>
                  <a:pt x="7524" y="15903"/>
                  <a:pt x="7587" y="15920"/>
                </a:cubicBezTo>
                <a:cubicBezTo>
                  <a:pt x="7570" y="15923"/>
                  <a:pt x="7552" y="15924"/>
                  <a:pt x="7535" y="15924"/>
                </a:cubicBezTo>
                <a:cubicBezTo>
                  <a:pt x="7474" y="15924"/>
                  <a:pt x="7410" y="15911"/>
                  <a:pt x="7350" y="15911"/>
                </a:cubicBezTo>
                <a:cubicBezTo>
                  <a:pt x="7324" y="15911"/>
                  <a:pt x="7299" y="15913"/>
                  <a:pt x="7275" y="15920"/>
                </a:cubicBezTo>
                <a:cubicBezTo>
                  <a:pt x="7275" y="15915"/>
                  <a:pt x="7275" y="15903"/>
                  <a:pt x="7275" y="15898"/>
                </a:cubicBezTo>
                <a:lnTo>
                  <a:pt x="7258" y="15898"/>
                </a:lnTo>
                <a:cubicBezTo>
                  <a:pt x="7258" y="15892"/>
                  <a:pt x="7258" y="15886"/>
                  <a:pt x="7258" y="15881"/>
                </a:cubicBezTo>
                <a:close/>
                <a:moveTo>
                  <a:pt x="7613" y="15895"/>
                </a:moveTo>
                <a:cubicBezTo>
                  <a:pt x="7630" y="15895"/>
                  <a:pt x="7650" y="15917"/>
                  <a:pt x="7627" y="15926"/>
                </a:cubicBezTo>
                <a:cubicBezTo>
                  <a:pt x="7624" y="15927"/>
                  <a:pt x="7622" y="15927"/>
                  <a:pt x="7619" y="15927"/>
                </a:cubicBezTo>
                <a:cubicBezTo>
                  <a:pt x="7603" y="15927"/>
                  <a:pt x="7584" y="15912"/>
                  <a:pt x="7604" y="15898"/>
                </a:cubicBezTo>
                <a:cubicBezTo>
                  <a:pt x="7607" y="15896"/>
                  <a:pt x="7610" y="15895"/>
                  <a:pt x="7613" y="15895"/>
                </a:cubicBezTo>
                <a:close/>
                <a:moveTo>
                  <a:pt x="8790" y="15909"/>
                </a:moveTo>
                <a:lnTo>
                  <a:pt x="8790" y="15909"/>
                </a:lnTo>
                <a:cubicBezTo>
                  <a:pt x="8750" y="15920"/>
                  <a:pt x="8716" y="15932"/>
                  <a:pt x="8676" y="15937"/>
                </a:cubicBezTo>
                <a:cubicBezTo>
                  <a:pt x="8671" y="15932"/>
                  <a:pt x="8671" y="15926"/>
                  <a:pt x="8665" y="15915"/>
                </a:cubicBezTo>
                <a:lnTo>
                  <a:pt x="8790" y="15909"/>
                </a:lnTo>
                <a:close/>
                <a:moveTo>
                  <a:pt x="8177" y="15875"/>
                </a:moveTo>
                <a:cubicBezTo>
                  <a:pt x="8166" y="15892"/>
                  <a:pt x="8171" y="15909"/>
                  <a:pt x="8183" y="15926"/>
                </a:cubicBezTo>
                <a:cubicBezTo>
                  <a:pt x="8200" y="15931"/>
                  <a:pt x="8218" y="15933"/>
                  <a:pt x="8237" y="15933"/>
                </a:cubicBezTo>
                <a:cubicBezTo>
                  <a:pt x="8276" y="15933"/>
                  <a:pt x="8315" y="15925"/>
                  <a:pt x="8353" y="15925"/>
                </a:cubicBezTo>
                <a:cubicBezTo>
                  <a:pt x="8361" y="15925"/>
                  <a:pt x="8368" y="15925"/>
                  <a:pt x="8375" y="15926"/>
                </a:cubicBezTo>
                <a:cubicBezTo>
                  <a:pt x="8389" y="15926"/>
                  <a:pt x="8402" y="15927"/>
                  <a:pt x="8415" y="15927"/>
                </a:cubicBezTo>
                <a:cubicBezTo>
                  <a:pt x="8441" y="15927"/>
                  <a:pt x="8466" y="15924"/>
                  <a:pt x="8489" y="15909"/>
                </a:cubicBezTo>
                <a:cubicBezTo>
                  <a:pt x="8483" y="15903"/>
                  <a:pt x="8472" y="15903"/>
                  <a:pt x="8466" y="15898"/>
                </a:cubicBezTo>
                <a:lnTo>
                  <a:pt x="8500" y="15898"/>
                </a:lnTo>
                <a:cubicBezTo>
                  <a:pt x="8496" y="15911"/>
                  <a:pt x="8498" y="15931"/>
                  <a:pt x="8511" y="15931"/>
                </a:cubicBezTo>
                <a:cubicBezTo>
                  <a:pt x="8514" y="15931"/>
                  <a:pt x="8518" y="15930"/>
                  <a:pt x="8523" y="15926"/>
                </a:cubicBezTo>
                <a:cubicBezTo>
                  <a:pt x="8568" y="15920"/>
                  <a:pt x="8614" y="15920"/>
                  <a:pt x="8653" y="15915"/>
                </a:cubicBezTo>
                <a:cubicBezTo>
                  <a:pt x="8653" y="15926"/>
                  <a:pt x="8653" y="15932"/>
                  <a:pt x="8653" y="15943"/>
                </a:cubicBezTo>
                <a:lnTo>
                  <a:pt x="8648" y="15943"/>
                </a:lnTo>
                <a:cubicBezTo>
                  <a:pt x="8642" y="15937"/>
                  <a:pt x="8636" y="15926"/>
                  <a:pt x="8636" y="15920"/>
                </a:cubicBezTo>
                <a:cubicBezTo>
                  <a:pt x="8614" y="15932"/>
                  <a:pt x="8591" y="15937"/>
                  <a:pt x="8568" y="15949"/>
                </a:cubicBezTo>
                <a:cubicBezTo>
                  <a:pt x="8544" y="15943"/>
                  <a:pt x="8520" y="15937"/>
                  <a:pt x="8496" y="15937"/>
                </a:cubicBezTo>
                <a:cubicBezTo>
                  <a:pt x="8476" y="15937"/>
                  <a:pt x="8456" y="15941"/>
                  <a:pt x="8438" y="15954"/>
                </a:cubicBezTo>
                <a:lnTo>
                  <a:pt x="8421" y="15954"/>
                </a:lnTo>
                <a:cubicBezTo>
                  <a:pt x="8415" y="15949"/>
                  <a:pt x="8410" y="15937"/>
                  <a:pt x="8404" y="15937"/>
                </a:cubicBezTo>
                <a:lnTo>
                  <a:pt x="8341" y="15949"/>
                </a:lnTo>
                <a:cubicBezTo>
                  <a:pt x="8234" y="15949"/>
                  <a:pt x="8131" y="15949"/>
                  <a:pt x="8024" y="15960"/>
                </a:cubicBezTo>
                <a:cubicBezTo>
                  <a:pt x="7970" y="15946"/>
                  <a:pt x="7914" y="15946"/>
                  <a:pt x="7859" y="15946"/>
                </a:cubicBezTo>
                <a:cubicBezTo>
                  <a:pt x="7804" y="15946"/>
                  <a:pt x="7749" y="15946"/>
                  <a:pt x="7695" y="15932"/>
                </a:cubicBezTo>
                <a:cubicBezTo>
                  <a:pt x="7734" y="15926"/>
                  <a:pt x="7768" y="15926"/>
                  <a:pt x="7802" y="15926"/>
                </a:cubicBezTo>
                <a:lnTo>
                  <a:pt x="7814" y="15926"/>
                </a:lnTo>
                <a:cubicBezTo>
                  <a:pt x="7842" y="15924"/>
                  <a:pt x="7871" y="15924"/>
                  <a:pt x="7900" y="15924"/>
                </a:cubicBezTo>
                <a:cubicBezTo>
                  <a:pt x="7959" y="15924"/>
                  <a:pt x="8018" y="15926"/>
                  <a:pt x="8075" y="15926"/>
                </a:cubicBezTo>
                <a:cubicBezTo>
                  <a:pt x="8092" y="15926"/>
                  <a:pt x="8111" y="15932"/>
                  <a:pt x="8127" y="15932"/>
                </a:cubicBezTo>
                <a:cubicBezTo>
                  <a:pt x="8138" y="15932"/>
                  <a:pt x="8147" y="15930"/>
                  <a:pt x="8154" y="15920"/>
                </a:cubicBezTo>
                <a:cubicBezTo>
                  <a:pt x="8143" y="15909"/>
                  <a:pt x="8126" y="15898"/>
                  <a:pt x="8120" y="15892"/>
                </a:cubicBezTo>
                <a:cubicBezTo>
                  <a:pt x="8120" y="15886"/>
                  <a:pt x="8126" y="15886"/>
                  <a:pt x="8126" y="15881"/>
                </a:cubicBezTo>
                <a:cubicBezTo>
                  <a:pt x="8143" y="15881"/>
                  <a:pt x="8160" y="15875"/>
                  <a:pt x="8177" y="15875"/>
                </a:cubicBezTo>
                <a:close/>
                <a:moveTo>
                  <a:pt x="6996" y="15969"/>
                </a:moveTo>
                <a:lnTo>
                  <a:pt x="6996" y="15969"/>
                </a:lnTo>
                <a:cubicBezTo>
                  <a:pt x="6994" y="15970"/>
                  <a:pt x="6993" y="15971"/>
                  <a:pt x="6991" y="15972"/>
                </a:cubicBezTo>
                <a:cubicBezTo>
                  <a:pt x="6993" y="15971"/>
                  <a:pt x="6994" y="15970"/>
                  <a:pt x="6996" y="15969"/>
                </a:cubicBezTo>
                <a:close/>
                <a:moveTo>
                  <a:pt x="7621" y="15972"/>
                </a:moveTo>
                <a:cubicBezTo>
                  <a:pt x="7615" y="15989"/>
                  <a:pt x="7610" y="16011"/>
                  <a:pt x="7604" y="16023"/>
                </a:cubicBezTo>
                <a:lnTo>
                  <a:pt x="7666" y="16023"/>
                </a:lnTo>
                <a:cubicBezTo>
                  <a:pt x="7661" y="16028"/>
                  <a:pt x="7649" y="16051"/>
                  <a:pt x="7638" y="16057"/>
                </a:cubicBezTo>
                <a:lnTo>
                  <a:pt x="7638" y="16062"/>
                </a:lnTo>
                <a:cubicBezTo>
                  <a:pt x="7621" y="16062"/>
                  <a:pt x="7604" y="16057"/>
                  <a:pt x="7587" y="16045"/>
                </a:cubicBezTo>
                <a:cubicBezTo>
                  <a:pt x="7587" y="16017"/>
                  <a:pt x="7604" y="15994"/>
                  <a:pt x="7621" y="15972"/>
                </a:cubicBezTo>
                <a:close/>
                <a:moveTo>
                  <a:pt x="7695" y="16023"/>
                </a:moveTo>
                <a:cubicBezTo>
                  <a:pt x="7735" y="16023"/>
                  <a:pt x="7773" y="16030"/>
                  <a:pt x="7812" y="16030"/>
                </a:cubicBezTo>
                <a:cubicBezTo>
                  <a:pt x="7820" y="16030"/>
                  <a:pt x="7828" y="16030"/>
                  <a:pt x="7836" y="16029"/>
                </a:cubicBezTo>
                <a:lnTo>
                  <a:pt x="7836" y="16029"/>
                </a:lnTo>
                <a:cubicBezTo>
                  <a:pt x="7830" y="16045"/>
                  <a:pt x="7808" y="16051"/>
                  <a:pt x="7797" y="16057"/>
                </a:cubicBezTo>
                <a:cubicBezTo>
                  <a:pt x="7797" y="16062"/>
                  <a:pt x="7797" y="16068"/>
                  <a:pt x="7791" y="16074"/>
                </a:cubicBezTo>
                <a:cubicBezTo>
                  <a:pt x="7751" y="16057"/>
                  <a:pt x="7700" y="16068"/>
                  <a:pt x="7661" y="16051"/>
                </a:cubicBezTo>
                <a:cubicBezTo>
                  <a:pt x="7666" y="16028"/>
                  <a:pt x="7678" y="16023"/>
                  <a:pt x="7695" y="16023"/>
                </a:cubicBezTo>
                <a:close/>
                <a:moveTo>
                  <a:pt x="7832" y="16062"/>
                </a:moveTo>
                <a:cubicBezTo>
                  <a:pt x="7837" y="16062"/>
                  <a:pt x="7842" y="16065"/>
                  <a:pt x="7842" y="16074"/>
                </a:cubicBezTo>
                <a:lnTo>
                  <a:pt x="7819" y="16091"/>
                </a:lnTo>
                <a:cubicBezTo>
                  <a:pt x="7800" y="16079"/>
                  <a:pt x="7818" y="16062"/>
                  <a:pt x="7832" y="16062"/>
                </a:cubicBezTo>
                <a:close/>
                <a:moveTo>
                  <a:pt x="8097" y="0"/>
                </a:moveTo>
                <a:cubicBezTo>
                  <a:pt x="8084" y="0"/>
                  <a:pt x="8072" y="18"/>
                  <a:pt x="8063" y="22"/>
                </a:cubicBezTo>
                <a:cubicBezTo>
                  <a:pt x="8051" y="21"/>
                  <a:pt x="8039" y="21"/>
                  <a:pt x="8028" y="21"/>
                </a:cubicBezTo>
                <a:cubicBezTo>
                  <a:pt x="8017" y="21"/>
                  <a:pt x="8006" y="21"/>
                  <a:pt x="7996" y="23"/>
                </a:cubicBezTo>
                <a:lnTo>
                  <a:pt x="7996" y="23"/>
                </a:lnTo>
                <a:cubicBezTo>
                  <a:pt x="7996" y="23"/>
                  <a:pt x="7996" y="23"/>
                  <a:pt x="7995" y="22"/>
                </a:cubicBezTo>
                <a:cubicBezTo>
                  <a:pt x="7995" y="23"/>
                  <a:pt x="7994" y="23"/>
                  <a:pt x="7994" y="23"/>
                </a:cubicBezTo>
                <a:lnTo>
                  <a:pt x="7994" y="23"/>
                </a:lnTo>
                <a:cubicBezTo>
                  <a:pt x="7995" y="23"/>
                  <a:pt x="7995" y="23"/>
                  <a:pt x="7996" y="23"/>
                </a:cubicBezTo>
                <a:lnTo>
                  <a:pt x="7996" y="23"/>
                </a:lnTo>
                <a:cubicBezTo>
                  <a:pt x="8035" y="46"/>
                  <a:pt x="8046" y="91"/>
                  <a:pt x="8052" y="130"/>
                </a:cubicBezTo>
                <a:cubicBezTo>
                  <a:pt x="8086" y="142"/>
                  <a:pt x="8126" y="147"/>
                  <a:pt x="8166" y="153"/>
                </a:cubicBezTo>
                <a:cubicBezTo>
                  <a:pt x="8063" y="156"/>
                  <a:pt x="7961" y="157"/>
                  <a:pt x="7860" y="157"/>
                </a:cubicBezTo>
                <a:cubicBezTo>
                  <a:pt x="7758" y="157"/>
                  <a:pt x="7658" y="156"/>
                  <a:pt x="7558" y="153"/>
                </a:cubicBezTo>
                <a:lnTo>
                  <a:pt x="7581" y="125"/>
                </a:lnTo>
                <a:cubicBezTo>
                  <a:pt x="7575" y="125"/>
                  <a:pt x="7570" y="119"/>
                  <a:pt x="7564" y="119"/>
                </a:cubicBezTo>
                <a:cubicBezTo>
                  <a:pt x="7557" y="145"/>
                  <a:pt x="7544" y="161"/>
                  <a:pt x="7527" y="161"/>
                </a:cubicBezTo>
                <a:cubicBezTo>
                  <a:pt x="7518" y="161"/>
                  <a:pt x="7508" y="157"/>
                  <a:pt x="7496" y="147"/>
                </a:cubicBezTo>
                <a:lnTo>
                  <a:pt x="7536" y="125"/>
                </a:lnTo>
                <a:lnTo>
                  <a:pt x="7496" y="125"/>
                </a:lnTo>
                <a:cubicBezTo>
                  <a:pt x="7496" y="136"/>
                  <a:pt x="7490" y="153"/>
                  <a:pt x="7485" y="159"/>
                </a:cubicBezTo>
                <a:cubicBezTo>
                  <a:pt x="7453" y="161"/>
                  <a:pt x="7422" y="161"/>
                  <a:pt x="7392" y="161"/>
                </a:cubicBezTo>
                <a:cubicBezTo>
                  <a:pt x="7361" y="161"/>
                  <a:pt x="7331" y="161"/>
                  <a:pt x="7303" y="164"/>
                </a:cubicBezTo>
                <a:cubicBezTo>
                  <a:pt x="7295" y="163"/>
                  <a:pt x="7288" y="163"/>
                  <a:pt x="7280" y="163"/>
                </a:cubicBezTo>
                <a:cubicBezTo>
                  <a:pt x="7236" y="163"/>
                  <a:pt x="7188" y="177"/>
                  <a:pt x="7145" y="177"/>
                </a:cubicBezTo>
                <a:cubicBezTo>
                  <a:pt x="7115" y="177"/>
                  <a:pt x="7088" y="170"/>
                  <a:pt x="7065" y="147"/>
                </a:cubicBezTo>
                <a:cubicBezTo>
                  <a:pt x="7031" y="147"/>
                  <a:pt x="6997" y="142"/>
                  <a:pt x="6963" y="136"/>
                </a:cubicBezTo>
                <a:cubicBezTo>
                  <a:pt x="6951" y="136"/>
                  <a:pt x="6940" y="147"/>
                  <a:pt x="6934" y="153"/>
                </a:cubicBezTo>
                <a:cubicBezTo>
                  <a:pt x="6926" y="148"/>
                  <a:pt x="6917" y="145"/>
                  <a:pt x="6909" y="145"/>
                </a:cubicBezTo>
                <a:cubicBezTo>
                  <a:pt x="6891" y="145"/>
                  <a:pt x="6876" y="158"/>
                  <a:pt x="6872" y="181"/>
                </a:cubicBezTo>
                <a:cubicBezTo>
                  <a:pt x="6895" y="181"/>
                  <a:pt x="6912" y="181"/>
                  <a:pt x="6934" y="176"/>
                </a:cubicBezTo>
                <a:lnTo>
                  <a:pt x="6934" y="176"/>
                </a:lnTo>
                <a:cubicBezTo>
                  <a:pt x="6906" y="187"/>
                  <a:pt x="6872" y="193"/>
                  <a:pt x="6844" y="198"/>
                </a:cubicBezTo>
                <a:cubicBezTo>
                  <a:pt x="6844" y="187"/>
                  <a:pt x="6849" y="170"/>
                  <a:pt x="6849" y="159"/>
                </a:cubicBezTo>
                <a:lnTo>
                  <a:pt x="6849" y="159"/>
                </a:lnTo>
                <a:cubicBezTo>
                  <a:pt x="6838" y="164"/>
                  <a:pt x="6821" y="170"/>
                  <a:pt x="6804" y="181"/>
                </a:cubicBezTo>
                <a:cubicBezTo>
                  <a:pt x="6804" y="159"/>
                  <a:pt x="6804" y="142"/>
                  <a:pt x="6809" y="119"/>
                </a:cubicBezTo>
                <a:cubicBezTo>
                  <a:pt x="6827" y="119"/>
                  <a:pt x="6849" y="113"/>
                  <a:pt x="6866" y="108"/>
                </a:cubicBezTo>
                <a:cubicBezTo>
                  <a:pt x="6872" y="113"/>
                  <a:pt x="6878" y="113"/>
                  <a:pt x="6883" y="119"/>
                </a:cubicBezTo>
                <a:cubicBezTo>
                  <a:pt x="6934" y="119"/>
                  <a:pt x="6980" y="102"/>
                  <a:pt x="7025" y="85"/>
                </a:cubicBezTo>
                <a:cubicBezTo>
                  <a:pt x="7036" y="91"/>
                  <a:pt x="7053" y="102"/>
                  <a:pt x="7065" y="108"/>
                </a:cubicBezTo>
                <a:lnTo>
                  <a:pt x="7070" y="68"/>
                </a:lnTo>
                <a:cubicBezTo>
                  <a:pt x="7044" y="58"/>
                  <a:pt x="7017" y="55"/>
                  <a:pt x="6990" y="55"/>
                </a:cubicBezTo>
                <a:cubicBezTo>
                  <a:pt x="6935" y="55"/>
                  <a:pt x="6879" y="68"/>
                  <a:pt x="6827" y="68"/>
                </a:cubicBezTo>
                <a:lnTo>
                  <a:pt x="6827" y="45"/>
                </a:lnTo>
                <a:lnTo>
                  <a:pt x="6815" y="74"/>
                </a:lnTo>
                <a:cubicBezTo>
                  <a:pt x="6775" y="74"/>
                  <a:pt x="6730" y="79"/>
                  <a:pt x="6690" y="96"/>
                </a:cubicBezTo>
                <a:cubicBezTo>
                  <a:pt x="6682" y="95"/>
                  <a:pt x="6673" y="93"/>
                  <a:pt x="6665" y="93"/>
                </a:cubicBezTo>
                <a:cubicBezTo>
                  <a:pt x="6644" y="93"/>
                  <a:pt x="6623" y="100"/>
                  <a:pt x="6611" y="125"/>
                </a:cubicBezTo>
                <a:cubicBezTo>
                  <a:pt x="6611" y="113"/>
                  <a:pt x="6605" y="96"/>
                  <a:pt x="6600" y="91"/>
                </a:cubicBezTo>
                <a:cubicBezTo>
                  <a:pt x="6600" y="102"/>
                  <a:pt x="6594" y="125"/>
                  <a:pt x="6594" y="136"/>
                </a:cubicBezTo>
                <a:cubicBezTo>
                  <a:pt x="6583" y="130"/>
                  <a:pt x="6560" y="119"/>
                  <a:pt x="6549" y="113"/>
                </a:cubicBezTo>
                <a:cubicBezTo>
                  <a:pt x="6543" y="113"/>
                  <a:pt x="6543" y="125"/>
                  <a:pt x="6543" y="130"/>
                </a:cubicBezTo>
                <a:cubicBezTo>
                  <a:pt x="6564" y="133"/>
                  <a:pt x="6589" y="138"/>
                  <a:pt x="6614" y="138"/>
                </a:cubicBezTo>
                <a:cubicBezTo>
                  <a:pt x="6641" y="138"/>
                  <a:pt x="6667" y="132"/>
                  <a:pt x="6685" y="108"/>
                </a:cubicBezTo>
                <a:cubicBezTo>
                  <a:pt x="6696" y="113"/>
                  <a:pt x="6713" y="125"/>
                  <a:pt x="6724" y="130"/>
                </a:cubicBezTo>
                <a:cubicBezTo>
                  <a:pt x="6753" y="125"/>
                  <a:pt x="6775" y="125"/>
                  <a:pt x="6804" y="119"/>
                </a:cubicBezTo>
                <a:lnTo>
                  <a:pt x="6804" y="119"/>
                </a:lnTo>
                <a:cubicBezTo>
                  <a:pt x="6798" y="130"/>
                  <a:pt x="6792" y="164"/>
                  <a:pt x="6787" y="181"/>
                </a:cubicBezTo>
                <a:cubicBezTo>
                  <a:pt x="6775" y="176"/>
                  <a:pt x="6758" y="170"/>
                  <a:pt x="6747" y="164"/>
                </a:cubicBezTo>
                <a:cubicBezTo>
                  <a:pt x="6747" y="176"/>
                  <a:pt x="6747" y="193"/>
                  <a:pt x="6747" y="210"/>
                </a:cubicBezTo>
                <a:cubicBezTo>
                  <a:pt x="6741" y="210"/>
                  <a:pt x="6724" y="215"/>
                  <a:pt x="6719" y="215"/>
                </a:cubicBezTo>
                <a:cubicBezTo>
                  <a:pt x="6719" y="204"/>
                  <a:pt x="6719" y="181"/>
                  <a:pt x="6724" y="170"/>
                </a:cubicBezTo>
                <a:lnTo>
                  <a:pt x="6724" y="170"/>
                </a:lnTo>
                <a:cubicBezTo>
                  <a:pt x="6713" y="181"/>
                  <a:pt x="6702" y="198"/>
                  <a:pt x="6690" y="210"/>
                </a:cubicBezTo>
                <a:cubicBezTo>
                  <a:pt x="6673" y="215"/>
                  <a:pt x="6662" y="221"/>
                  <a:pt x="6651" y="221"/>
                </a:cubicBezTo>
                <a:cubicBezTo>
                  <a:pt x="6662" y="210"/>
                  <a:pt x="6679" y="204"/>
                  <a:pt x="6685" y="187"/>
                </a:cubicBezTo>
                <a:cubicBezTo>
                  <a:pt x="6679" y="182"/>
                  <a:pt x="6674" y="180"/>
                  <a:pt x="6669" y="180"/>
                </a:cubicBezTo>
                <a:cubicBezTo>
                  <a:pt x="6644" y="180"/>
                  <a:pt x="6628" y="229"/>
                  <a:pt x="6600" y="238"/>
                </a:cubicBezTo>
                <a:cubicBezTo>
                  <a:pt x="6577" y="238"/>
                  <a:pt x="6543" y="232"/>
                  <a:pt x="6520" y="227"/>
                </a:cubicBezTo>
                <a:cubicBezTo>
                  <a:pt x="6531" y="221"/>
                  <a:pt x="6546" y="202"/>
                  <a:pt x="6557" y="194"/>
                </a:cubicBezTo>
                <a:lnTo>
                  <a:pt x="6557" y="194"/>
                </a:lnTo>
                <a:cubicBezTo>
                  <a:pt x="6530" y="210"/>
                  <a:pt x="6502" y="215"/>
                  <a:pt x="6475" y="215"/>
                </a:cubicBezTo>
                <a:cubicBezTo>
                  <a:pt x="6486" y="215"/>
                  <a:pt x="6509" y="227"/>
                  <a:pt x="6526" y="232"/>
                </a:cubicBezTo>
                <a:cubicBezTo>
                  <a:pt x="6513" y="245"/>
                  <a:pt x="6501" y="251"/>
                  <a:pt x="6489" y="251"/>
                </a:cubicBezTo>
                <a:cubicBezTo>
                  <a:pt x="6471" y="251"/>
                  <a:pt x="6455" y="236"/>
                  <a:pt x="6441" y="215"/>
                </a:cubicBezTo>
                <a:cubicBezTo>
                  <a:pt x="6435" y="227"/>
                  <a:pt x="6429" y="244"/>
                  <a:pt x="6424" y="255"/>
                </a:cubicBezTo>
                <a:cubicBezTo>
                  <a:pt x="6373" y="272"/>
                  <a:pt x="6316" y="283"/>
                  <a:pt x="6259" y="300"/>
                </a:cubicBezTo>
                <a:cubicBezTo>
                  <a:pt x="6270" y="283"/>
                  <a:pt x="6288" y="261"/>
                  <a:pt x="6299" y="244"/>
                </a:cubicBezTo>
                <a:lnTo>
                  <a:pt x="6299" y="244"/>
                </a:lnTo>
                <a:cubicBezTo>
                  <a:pt x="6270" y="255"/>
                  <a:pt x="6253" y="278"/>
                  <a:pt x="6248" y="306"/>
                </a:cubicBezTo>
                <a:cubicBezTo>
                  <a:pt x="6231" y="295"/>
                  <a:pt x="6219" y="278"/>
                  <a:pt x="6208" y="266"/>
                </a:cubicBezTo>
                <a:lnTo>
                  <a:pt x="6208" y="266"/>
                </a:lnTo>
                <a:cubicBezTo>
                  <a:pt x="6214" y="283"/>
                  <a:pt x="6214" y="300"/>
                  <a:pt x="6219" y="312"/>
                </a:cubicBezTo>
                <a:cubicBezTo>
                  <a:pt x="6180" y="312"/>
                  <a:pt x="6146" y="329"/>
                  <a:pt x="6112" y="346"/>
                </a:cubicBezTo>
                <a:cubicBezTo>
                  <a:pt x="6112" y="335"/>
                  <a:pt x="6117" y="318"/>
                  <a:pt x="6117" y="306"/>
                </a:cubicBezTo>
                <a:cubicBezTo>
                  <a:pt x="6106" y="306"/>
                  <a:pt x="6089" y="312"/>
                  <a:pt x="6078" y="312"/>
                </a:cubicBezTo>
                <a:cubicBezTo>
                  <a:pt x="6123" y="352"/>
                  <a:pt x="6066" y="363"/>
                  <a:pt x="6032" y="374"/>
                </a:cubicBezTo>
                <a:lnTo>
                  <a:pt x="6021" y="363"/>
                </a:lnTo>
                <a:cubicBezTo>
                  <a:pt x="6021" y="363"/>
                  <a:pt x="6021" y="369"/>
                  <a:pt x="6021" y="374"/>
                </a:cubicBezTo>
                <a:cubicBezTo>
                  <a:pt x="5981" y="386"/>
                  <a:pt x="5941" y="403"/>
                  <a:pt x="5907" y="420"/>
                </a:cubicBezTo>
                <a:cubicBezTo>
                  <a:pt x="5885" y="425"/>
                  <a:pt x="5862" y="431"/>
                  <a:pt x="5845" y="448"/>
                </a:cubicBezTo>
                <a:cubicBezTo>
                  <a:pt x="5839" y="448"/>
                  <a:pt x="5834" y="448"/>
                  <a:pt x="5834" y="454"/>
                </a:cubicBezTo>
                <a:cubicBezTo>
                  <a:pt x="5817" y="454"/>
                  <a:pt x="5794" y="448"/>
                  <a:pt x="5777" y="448"/>
                </a:cubicBezTo>
                <a:cubicBezTo>
                  <a:pt x="5771" y="459"/>
                  <a:pt x="5760" y="471"/>
                  <a:pt x="5754" y="482"/>
                </a:cubicBezTo>
                <a:cubicBezTo>
                  <a:pt x="5748" y="476"/>
                  <a:pt x="5743" y="465"/>
                  <a:pt x="5737" y="459"/>
                </a:cubicBezTo>
                <a:cubicBezTo>
                  <a:pt x="5726" y="465"/>
                  <a:pt x="5709" y="471"/>
                  <a:pt x="5697" y="476"/>
                </a:cubicBezTo>
                <a:cubicBezTo>
                  <a:pt x="5697" y="471"/>
                  <a:pt x="5692" y="471"/>
                  <a:pt x="5692" y="471"/>
                </a:cubicBezTo>
                <a:cubicBezTo>
                  <a:pt x="5690" y="470"/>
                  <a:pt x="5688" y="469"/>
                  <a:pt x="5686" y="469"/>
                </a:cubicBezTo>
                <a:cubicBezTo>
                  <a:pt x="5676" y="469"/>
                  <a:pt x="5668" y="478"/>
                  <a:pt x="5663" y="488"/>
                </a:cubicBezTo>
                <a:cubicBezTo>
                  <a:pt x="5656" y="490"/>
                  <a:pt x="5649" y="493"/>
                  <a:pt x="5642" y="495"/>
                </a:cubicBezTo>
                <a:lnTo>
                  <a:pt x="5642" y="495"/>
                </a:lnTo>
                <a:cubicBezTo>
                  <a:pt x="5640" y="492"/>
                  <a:pt x="5637" y="490"/>
                  <a:pt x="5635" y="488"/>
                </a:cubicBezTo>
                <a:cubicBezTo>
                  <a:pt x="5635" y="491"/>
                  <a:pt x="5635" y="494"/>
                  <a:pt x="5635" y="498"/>
                </a:cubicBezTo>
                <a:lnTo>
                  <a:pt x="5635" y="498"/>
                </a:lnTo>
                <a:cubicBezTo>
                  <a:pt x="5637" y="497"/>
                  <a:pt x="5640" y="496"/>
                  <a:pt x="5642" y="495"/>
                </a:cubicBezTo>
                <a:lnTo>
                  <a:pt x="5642" y="495"/>
                </a:lnTo>
                <a:cubicBezTo>
                  <a:pt x="5647" y="501"/>
                  <a:pt x="5652" y="507"/>
                  <a:pt x="5652" y="510"/>
                </a:cubicBezTo>
                <a:cubicBezTo>
                  <a:pt x="5675" y="499"/>
                  <a:pt x="5703" y="493"/>
                  <a:pt x="5731" y="488"/>
                </a:cubicBezTo>
                <a:lnTo>
                  <a:pt x="5731" y="488"/>
                </a:lnTo>
                <a:cubicBezTo>
                  <a:pt x="5703" y="499"/>
                  <a:pt x="5680" y="510"/>
                  <a:pt x="5652" y="522"/>
                </a:cubicBezTo>
                <a:cubicBezTo>
                  <a:pt x="5663" y="533"/>
                  <a:pt x="5669" y="550"/>
                  <a:pt x="5675" y="561"/>
                </a:cubicBezTo>
                <a:cubicBezTo>
                  <a:pt x="5709" y="533"/>
                  <a:pt x="5754" y="516"/>
                  <a:pt x="5794" y="505"/>
                </a:cubicBezTo>
                <a:cubicBezTo>
                  <a:pt x="5800" y="493"/>
                  <a:pt x="5811" y="482"/>
                  <a:pt x="5811" y="476"/>
                </a:cubicBezTo>
                <a:cubicBezTo>
                  <a:pt x="5817" y="482"/>
                  <a:pt x="5828" y="488"/>
                  <a:pt x="5834" y="493"/>
                </a:cubicBezTo>
                <a:cubicBezTo>
                  <a:pt x="5856" y="476"/>
                  <a:pt x="5873" y="465"/>
                  <a:pt x="5890" y="448"/>
                </a:cubicBezTo>
                <a:cubicBezTo>
                  <a:pt x="5902" y="448"/>
                  <a:pt x="5913" y="448"/>
                  <a:pt x="5924" y="442"/>
                </a:cubicBezTo>
                <a:cubicBezTo>
                  <a:pt x="5928" y="443"/>
                  <a:pt x="5931" y="443"/>
                  <a:pt x="5934" y="443"/>
                </a:cubicBezTo>
                <a:cubicBezTo>
                  <a:pt x="5984" y="443"/>
                  <a:pt x="6035" y="408"/>
                  <a:pt x="6085" y="408"/>
                </a:cubicBezTo>
                <a:cubicBezTo>
                  <a:pt x="6088" y="408"/>
                  <a:pt x="6091" y="408"/>
                  <a:pt x="6095" y="408"/>
                </a:cubicBezTo>
                <a:cubicBezTo>
                  <a:pt x="5953" y="448"/>
                  <a:pt x="5811" y="505"/>
                  <a:pt x="5680" y="584"/>
                </a:cubicBezTo>
                <a:cubicBezTo>
                  <a:pt x="5680" y="590"/>
                  <a:pt x="5680" y="590"/>
                  <a:pt x="5680" y="590"/>
                </a:cubicBezTo>
                <a:cubicBezTo>
                  <a:pt x="5646" y="601"/>
                  <a:pt x="5612" y="613"/>
                  <a:pt x="5578" y="630"/>
                </a:cubicBezTo>
                <a:cubicBezTo>
                  <a:pt x="5578" y="624"/>
                  <a:pt x="5573" y="607"/>
                  <a:pt x="5567" y="596"/>
                </a:cubicBezTo>
                <a:cubicBezTo>
                  <a:pt x="5556" y="596"/>
                  <a:pt x="5522" y="601"/>
                  <a:pt x="5510" y="601"/>
                </a:cubicBezTo>
                <a:cubicBezTo>
                  <a:pt x="5505" y="618"/>
                  <a:pt x="5505" y="630"/>
                  <a:pt x="5499" y="641"/>
                </a:cubicBezTo>
                <a:lnTo>
                  <a:pt x="5533" y="635"/>
                </a:lnTo>
                <a:lnTo>
                  <a:pt x="5533" y="635"/>
                </a:lnTo>
                <a:cubicBezTo>
                  <a:pt x="5522" y="641"/>
                  <a:pt x="5493" y="658"/>
                  <a:pt x="5482" y="664"/>
                </a:cubicBezTo>
                <a:lnTo>
                  <a:pt x="5493" y="635"/>
                </a:lnTo>
                <a:cubicBezTo>
                  <a:pt x="5487" y="630"/>
                  <a:pt x="5476" y="618"/>
                  <a:pt x="5470" y="613"/>
                </a:cubicBezTo>
                <a:cubicBezTo>
                  <a:pt x="5448" y="624"/>
                  <a:pt x="5425" y="635"/>
                  <a:pt x="5397" y="641"/>
                </a:cubicBezTo>
                <a:lnTo>
                  <a:pt x="5402" y="664"/>
                </a:lnTo>
                <a:cubicBezTo>
                  <a:pt x="5414" y="661"/>
                  <a:pt x="5425" y="659"/>
                  <a:pt x="5437" y="659"/>
                </a:cubicBezTo>
                <a:cubicBezTo>
                  <a:pt x="5449" y="659"/>
                  <a:pt x="5462" y="661"/>
                  <a:pt x="5476" y="664"/>
                </a:cubicBezTo>
                <a:cubicBezTo>
                  <a:pt x="5471" y="663"/>
                  <a:pt x="5466" y="662"/>
                  <a:pt x="5462" y="662"/>
                </a:cubicBezTo>
                <a:cubicBezTo>
                  <a:pt x="5440" y="662"/>
                  <a:pt x="5421" y="672"/>
                  <a:pt x="5402" y="686"/>
                </a:cubicBezTo>
                <a:lnTo>
                  <a:pt x="5385" y="641"/>
                </a:lnTo>
                <a:cubicBezTo>
                  <a:pt x="5363" y="652"/>
                  <a:pt x="5340" y="658"/>
                  <a:pt x="5317" y="669"/>
                </a:cubicBezTo>
                <a:cubicBezTo>
                  <a:pt x="5334" y="669"/>
                  <a:pt x="5374" y="675"/>
                  <a:pt x="5391" y="675"/>
                </a:cubicBezTo>
                <a:cubicBezTo>
                  <a:pt x="5374" y="686"/>
                  <a:pt x="5357" y="692"/>
                  <a:pt x="5329" y="692"/>
                </a:cubicBezTo>
                <a:cubicBezTo>
                  <a:pt x="5289" y="720"/>
                  <a:pt x="5238" y="726"/>
                  <a:pt x="5198" y="749"/>
                </a:cubicBezTo>
                <a:lnTo>
                  <a:pt x="5181" y="726"/>
                </a:lnTo>
                <a:cubicBezTo>
                  <a:pt x="5175" y="737"/>
                  <a:pt x="5164" y="760"/>
                  <a:pt x="5164" y="771"/>
                </a:cubicBezTo>
                <a:lnTo>
                  <a:pt x="5136" y="732"/>
                </a:lnTo>
                <a:cubicBezTo>
                  <a:pt x="5124" y="749"/>
                  <a:pt x="5113" y="766"/>
                  <a:pt x="5102" y="788"/>
                </a:cubicBezTo>
                <a:cubicBezTo>
                  <a:pt x="5090" y="788"/>
                  <a:pt x="5073" y="788"/>
                  <a:pt x="5056" y="794"/>
                </a:cubicBezTo>
                <a:cubicBezTo>
                  <a:pt x="5073" y="777"/>
                  <a:pt x="5085" y="760"/>
                  <a:pt x="5096" y="737"/>
                </a:cubicBezTo>
                <a:lnTo>
                  <a:pt x="5096" y="737"/>
                </a:lnTo>
                <a:cubicBezTo>
                  <a:pt x="5085" y="743"/>
                  <a:pt x="5056" y="760"/>
                  <a:pt x="5045" y="766"/>
                </a:cubicBezTo>
                <a:cubicBezTo>
                  <a:pt x="5045" y="760"/>
                  <a:pt x="5039" y="743"/>
                  <a:pt x="5034" y="732"/>
                </a:cubicBezTo>
                <a:cubicBezTo>
                  <a:pt x="5034" y="743"/>
                  <a:pt x="5028" y="766"/>
                  <a:pt x="5022" y="783"/>
                </a:cubicBezTo>
                <a:cubicBezTo>
                  <a:pt x="5020" y="782"/>
                  <a:pt x="5018" y="782"/>
                  <a:pt x="5015" y="782"/>
                </a:cubicBezTo>
                <a:cubicBezTo>
                  <a:pt x="5002" y="782"/>
                  <a:pt x="4985" y="787"/>
                  <a:pt x="4973" y="787"/>
                </a:cubicBezTo>
                <a:cubicBezTo>
                  <a:pt x="4962" y="787"/>
                  <a:pt x="4955" y="783"/>
                  <a:pt x="4960" y="766"/>
                </a:cubicBezTo>
                <a:cubicBezTo>
                  <a:pt x="5005" y="720"/>
                  <a:pt x="5107" y="737"/>
                  <a:pt x="5136" y="658"/>
                </a:cubicBezTo>
                <a:cubicBezTo>
                  <a:pt x="5136" y="669"/>
                  <a:pt x="5141" y="681"/>
                  <a:pt x="5141" y="692"/>
                </a:cubicBezTo>
                <a:cubicBezTo>
                  <a:pt x="5306" y="641"/>
                  <a:pt x="5465" y="573"/>
                  <a:pt x="5629" y="527"/>
                </a:cubicBezTo>
                <a:cubicBezTo>
                  <a:pt x="5634" y="519"/>
                  <a:pt x="5635" y="508"/>
                  <a:pt x="5635" y="498"/>
                </a:cubicBezTo>
                <a:lnTo>
                  <a:pt x="5635" y="498"/>
                </a:lnTo>
                <a:cubicBezTo>
                  <a:pt x="5502" y="541"/>
                  <a:pt x="5365" y="559"/>
                  <a:pt x="5232" y="607"/>
                </a:cubicBezTo>
                <a:cubicBezTo>
                  <a:pt x="5215" y="641"/>
                  <a:pt x="5175" y="630"/>
                  <a:pt x="5141" y="635"/>
                </a:cubicBezTo>
                <a:cubicBezTo>
                  <a:pt x="5107" y="652"/>
                  <a:pt x="5068" y="669"/>
                  <a:pt x="5028" y="686"/>
                </a:cubicBezTo>
                <a:cubicBezTo>
                  <a:pt x="5022" y="692"/>
                  <a:pt x="5017" y="698"/>
                  <a:pt x="5011" y="703"/>
                </a:cubicBezTo>
                <a:lnTo>
                  <a:pt x="4948" y="703"/>
                </a:lnTo>
                <a:cubicBezTo>
                  <a:pt x="4931" y="715"/>
                  <a:pt x="4914" y="726"/>
                  <a:pt x="4897" y="737"/>
                </a:cubicBezTo>
                <a:cubicBezTo>
                  <a:pt x="4892" y="732"/>
                  <a:pt x="4880" y="732"/>
                  <a:pt x="4875" y="726"/>
                </a:cubicBezTo>
                <a:lnTo>
                  <a:pt x="4875" y="726"/>
                </a:lnTo>
                <a:lnTo>
                  <a:pt x="4880" y="743"/>
                </a:lnTo>
                <a:cubicBezTo>
                  <a:pt x="4852" y="749"/>
                  <a:pt x="4824" y="760"/>
                  <a:pt x="4795" y="771"/>
                </a:cubicBezTo>
                <a:cubicBezTo>
                  <a:pt x="4790" y="771"/>
                  <a:pt x="4784" y="766"/>
                  <a:pt x="4784" y="760"/>
                </a:cubicBezTo>
                <a:cubicBezTo>
                  <a:pt x="4778" y="766"/>
                  <a:pt x="4773" y="777"/>
                  <a:pt x="4767" y="788"/>
                </a:cubicBezTo>
                <a:cubicBezTo>
                  <a:pt x="4705" y="788"/>
                  <a:pt x="4665" y="845"/>
                  <a:pt x="4608" y="851"/>
                </a:cubicBezTo>
                <a:cubicBezTo>
                  <a:pt x="4546" y="919"/>
                  <a:pt x="4444" y="925"/>
                  <a:pt x="4370" y="976"/>
                </a:cubicBezTo>
                <a:cubicBezTo>
                  <a:pt x="4370" y="981"/>
                  <a:pt x="4370" y="998"/>
                  <a:pt x="4370" y="1004"/>
                </a:cubicBezTo>
                <a:cubicBezTo>
                  <a:pt x="4358" y="1004"/>
                  <a:pt x="4347" y="998"/>
                  <a:pt x="4336" y="993"/>
                </a:cubicBezTo>
                <a:cubicBezTo>
                  <a:pt x="4245" y="1044"/>
                  <a:pt x="4131" y="1066"/>
                  <a:pt x="4052" y="1140"/>
                </a:cubicBezTo>
                <a:cubicBezTo>
                  <a:pt x="4052" y="1146"/>
                  <a:pt x="4058" y="1157"/>
                  <a:pt x="4063" y="1163"/>
                </a:cubicBezTo>
                <a:cubicBezTo>
                  <a:pt x="4109" y="1140"/>
                  <a:pt x="4148" y="1112"/>
                  <a:pt x="4194" y="1083"/>
                </a:cubicBezTo>
                <a:cubicBezTo>
                  <a:pt x="4200" y="1089"/>
                  <a:pt x="4211" y="1089"/>
                  <a:pt x="4217" y="1095"/>
                </a:cubicBezTo>
                <a:cubicBezTo>
                  <a:pt x="4273" y="1044"/>
                  <a:pt x="4358" y="1027"/>
                  <a:pt x="4426" y="993"/>
                </a:cubicBezTo>
                <a:cubicBezTo>
                  <a:pt x="4432" y="987"/>
                  <a:pt x="4432" y="970"/>
                  <a:pt x="4432" y="964"/>
                </a:cubicBezTo>
                <a:lnTo>
                  <a:pt x="4495" y="964"/>
                </a:lnTo>
                <a:cubicBezTo>
                  <a:pt x="4500" y="953"/>
                  <a:pt x="4512" y="930"/>
                  <a:pt x="4517" y="919"/>
                </a:cubicBezTo>
                <a:cubicBezTo>
                  <a:pt x="4517" y="925"/>
                  <a:pt x="4529" y="936"/>
                  <a:pt x="4534" y="942"/>
                </a:cubicBezTo>
                <a:cubicBezTo>
                  <a:pt x="4540" y="936"/>
                  <a:pt x="4557" y="919"/>
                  <a:pt x="4563" y="913"/>
                </a:cubicBezTo>
                <a:cubicBezTo>
                  <a:pt x="4574" y="925"/>
                  <a:pt x="4585" y="936"/>
                  <a:pt x="4597" y="947"/>
                </a:cubicBezTo>
                <a:cubicBezTo>
                  <a:pt x="4597" y="936"/>
                  <a:pt x="4585" y="919"/>
                  <a:pt x="4585" y="913"/>
                </a:cubicBezTo>
                <a:cubicBezTo>
                  <a:pt x="4705" y="868"/>
                  <a:pt x="4829" y="828"/>
                  <a:pt x="4954" y="771"/>
                </a:cubicBezTo>
                <a:cubicBezTo>
                  <a:pt x="4954" y="800"/>
                  <a:pt x="4954" y="822"/>
                  <a:pt x="4954" y="845"/>
                </a:cubicBezTo>
                <a:cubicBezTo>
                  <a:pt x="4948" y="839"/>
                  <a:pt x="4943" y="822"/>
                  <a:pt x="4937" y="811"/>
                </a:cubicBezTo>
                <a:cubicBezTo>
                  <a:pt x="4880" y="834"/>
                  <a:pt x="4824" y="862"/>
                  <a:pt x="4767" y="891"/>
                </a:cubicBezTo>
                <a:cubicBezTo>
                  <a:pt x="4767" y="896"/>
                  <a:pt x="4778" y="908"/>
                  <a:pt x="4784" y="913"/>
                </a:cubicBezTo>
                <a:cubicBezTo>
                  <a:pt x="4710" y="959"/>
                  <a:pt x="4631" y="993"/>
                  <a:pt x="4546" y="1027"/>
                </a:cubicBezTo>
                <a:cubicBezTo>
                  <a:pt x="4557" y="998"/>
                  <a:pt x="4574" y="981"/>
                  <a:pt x="4602" y="970"/>
                </a:cubicBezTo>
                <a:lnTo>
                  <a:pt x="4602" y="964"/>
                </a:lnTo>
                <a:cubicBezTo>
                  <a:pt x="4580" y="970"/>
                  <a:pt x="4563" y="976"/>
                  <a:pt x="4546" y="987"/>
                </a:cubicBezTo>
                <a:cubicBezTo>
                  <a:pt x="4546" y="1004"/>
                  <a:pt x="4546" y="1021"/>
                  <a:pt x="4540" y="1044"/>
                </a:cubicBezTo>
                <a:cubicBezTo>
                  <a:pt x="4517" y="1044"/>
                  <a:pt x="4517" y="1015"/>
                  <a:pt x="4506" y="998"/>
                </a:cubicBezTo>
                <a:cubicBezTo>
                  <a:pt x="4478" y="1021"/>
                  <a:pt x="4438" y="1038"/>
                  <a:pt x="4404" y="1061"/>
                </a:cubicBezTo>
                <a:lnTo>
                  <a:pt x="4466" y="1061"/>
                </a:lnTo>
                <a:cubicBezTo>
                  <a:pt x="4431" y="1074"/>
                  <a:pt x="4393" y="1113"/>
                  <a:pt x="4354" y="1113"/>
                </a:cubicBezTo>
                <a:cubicBezTo>
                  <a:pt x="4343" y="1113"/>
                  <a:pt x="4331" y="1110"/>
                  <a:pt x="4319" y="1100"/>
                </a:cubicBezTo>
                <a:cubicBezTo>
                  <a:pt x="4296" y="1118"/>
                  <a:pt x="4273" y="1129"/>
                  <a:pt x="4245" y="1146"/>
                </a:cubicBezTo>
                <a:cubicBezTo>
                  <a:pt x="4262" y="1140"/>
                  <a:pt x="4279" y="1135"/>
                  <a:pt x="4296" y="1129"/>
                </a:cubicBezTo>
                <a:lnTo>
                  <a:pt x="4302" y="1140"/>
                </a:lnTo>
                <a:cubicBezTo>
                  <a:pt x="4279" y="1152"/>
                  <a:pt x="4256" y="1169"/>
                  <a:pt x="4234" y="1180"/>
                </a:cubicBezTo>
                <a:cubicBezTo>
                  <a:pt x="4228" y="1174"/>
                  <a:pt x="4222" y="1157"/>
                  <a:pt x="4217" y="1152"/>
                </a:cubicBezTo>
                <a:lnTo>
                  <a:pt x="4217" y="1152"/>
                </a:lnTo>
                <a:cubicBezTo>
                  <a:pt x="4228" y="1186"/>
                  <a:pt x="4205" y="1197"/>
                  <a:pt x="4177" y="1197"/>
                </a:cubicBezTo>
                <a:cubicBezTo>
                  <a:pt x="4177" y="1191"/>
                  <a:pt x="4177" y="1174"/>
                  <a:pt x="4177" y="1163"/>
                </a:cubicBezTo>
                <a:cubicBezTo>
                  <a:pt x="4152" y="1179"/>
                  <a:pt x="4128" y="1195"/>
                  <a:pt x="4103" y="1210"/>
                </a:cubicBezTo>
                <a:lnTo>
                  <a:pt x="4103" y="1210"/>
                </a:lnTo>
                <a:cubicBezTo>
                  <a:pt x="4114" y="1203"/>
                  <a:pt x="4127" y="1199"/>
                  <a:pt x="4140" y="1199"/>
                </a:cubicBezTo>
                <a:cubicBezTo>
                  <a:pt x="4146" y="1199"/>
                  <a:pt x="4153" y="1200"/>
                  <a:pt x="4160" y="1203"/>
                </a:cubicBezTo>
                <a:cubicBezTo>
                  <a:pt x="4126" y="1225"/>
                  <a:pt x="4092" y="1248"/>
                  <a:pt x="4058" y="1265"/>
                </a:cubicBezTo>
                <a:cubicBezTo>
                  <a:pt x="4052" y="1265"/>
                  <a:pt x="4046" y="1254"/>
                  <a:pt x="4041" y="1248"/>
                </a:cubicBezTo>
                <a:cubicBezTo>
                  <a:pt x="4059" y="1240"/>
                  <a:pt x="4075" y="1227"/>
                  <a:pt x="4093" y="1216"/>
                </a:cubicBezTo>
                <a:lnTo>
                  <a:pt x="4093" y="1216"/>
                </a:lnTo>
                <a:cubicBezTo>
                  <a:pt x="4052" y="1240"/>
                  <a:pt x="4010" y="1262"/>
                  <a:pt x="3967" y="1282"/>
                </a:cubicBezTo>
                <a:cubicBezTo>
                  <a:pt x="3978" y="1282"/>
                  <a:pt x="3995" y="1271"/>
                  <a:pt x="4007" y="1271"/>
                </a:cubicBezTo>
                <a:lnTo>
                  <a:pt x="4024" y="1293"/>
                </a:lnTo>
                <a:cubicBezTo>
                  <a:pt x="4001" y="1305"/>
                  <a:pt x="3973" y="1322"/>
                  <a:pt x="3950" y="1333"/>
                </a:cubicBezTo>
                <a:cubicBezTo>
                  <a:pt x="3944" y="1327"/>
                  <a:pt x="3944" y="1310"/>
                  <a:pt x="3939" y="1299"/>
                </a:cubicBezTo>
                <a:cubicBezTo>
                  <a:pt x="3853" y="1344"/>
                  <a:pt x="3763" y="1390"/>
                  <a:pt x="3689" y="1452"/>
                </a:cubicBezTo>
                <a:cubicBezTo>
                  <a:pt x="3734" y="1435"/>
                  <a:pt x="3780" y="1401"/>
                  <a:pt x="3831" y="1390"/>
                </a:cubicBezTo>
                <a:lnTo>
                  <a:pt x="3831" y="1390"/>
                </a:lnTo>
                <a:cubicBezTo>
                  <a:pt x="3768" y="1441"/>
                  <a:pt x="3700" y="1475"/>
                  <a:pt x="3626" y="1509"/>
                </a:cubicBezTo>
                <a:cubicBezTo>
                  <a:pt x="3621" y="1509"/>
                  <a:pt x="3615" y="1503"/>
                  <a:pt x="3609" y="1503"/>
                </a:cubicBezTo>
                <a:cubicBezTo>
                  <a:pt x="3581" y="1503"/>
                  <a:pt x="3558" y="1515"/>
                  <a:pt x="3536" y="1532"/>
                </a:cubicBezTo>
                <a:cubicBezTo>
                  <a:pt x="3543" y="1535"/>
                  <a:pt x="3550" y="1537"/>
                  <a:pt x="3558" y="1537"/>
                </a:cubicBezTo>
                <a:cubicBezTo>
                  <a:pt x="3575" y="1537"/>
                  <a:pt x="3594" y="1530"/>
                  <a:pt x="3609" y="1526"/>
                </a:cubicBezTo>
                <a:lnTo>
                  <a:pt x="3609" y="1526"/>
                </a:lnTo>
                <a:cubicBezTo>
                  <a:pt x="3587" y="1554"/>
                  <a:pt x="3553" y="1571"/>
                  <a:pt x="3524" y="1588"/>
                </a:cubicBezTo>
                <a:cubicBezTo>
                  <a:pt x="3519" y="1577"/>
                  <a:pt x="3519" y="1566"/>
                  <a:pt x="3513" y="1554"/>
                </a:cubicBezTo>
                <a:cubicBezTo>
                  <a:pt x="3490" y="1571"/>
                  <a:pt x="3468" y="1583"/>
                  <a:pt x="3439" y="1600"/>
                </a:cubicBezTo>
                <a:lnTo>
                  <a:pt x="3502" y="1600"/>
                </a:lnTo>
                <a:cubicBezTo>
                  <a:pt x="3462" y="1622"/>
                  <a:pt x="3422" y="1645"/>
                  <a:pt x="3383" y="1662"/>
                </a:cubicBezTo>
                <a:cubicBezTo>
                  <a:pt x="3371" y="1651"/>
                  <a:pt x="3360" y="1640"/>
                  <a:pt x="3343" y="1628"/>
                </a:cubicBezTo>
                <a:cubicBezTo>
                  <a:pt x="3331" y="1708"/>
                  <a:pt x="3218" y="1725"/>
                  <a:pt x="3178" y="1793"/>
                </a:cubicBezTo>
                <a:cubicBezTo>
                  <a:pt x="3190" y="1787"/>
                  <a:pt x="3207" y="1776"/>
                  <a:pt x="3218" y="1770"/>
                </a:cubicBezTo>
                <a:cubicBezTo>
                  <a:pt x="3218" y="1776"/>
                  <a:pt x="3229" y="1781"/>
                  <a:pt x="3235" y="1787"/>
                </a:cubicBezTo>
                <a:cubicBezTo>
                  <a:pt x="3224" y="1793"/>
                  <a:pt x="3195" y="1804"/>
                  <a:pt x="3184" y="1804"/>
                </a:cubicBezTo>
                <a:cubicBezTo>
                  <a:pt x="3178" y="1815"/>
                  <a:pt x="3173" y="1827"/>
                  <a:pt x="3167" y="1838"/>
                </a:cubicBezTo>
                <a:cubicBezTo>
                  <a:pt x="3161" y="1827"/>
                  <a:pt x="3156" y="1804"/>
                  <a:pt x="3150" y="1793"/>
                </a:cubicBezTo>
                <a:cubicBezTo>
                  <a:pt x="3122" y="1810"/>
                  <a:pt x="3093" y="1827"/>
                  <a:pt x="3087" y="1861"/>
                </a:cubicBezTo>
                <a:cubicBezTo>
                  <a:pt x="3059" y="1878"/>
                  <a:pt x="3025" y="1895"/>
                  <a:pt x="2991" y="1906"/>
                </a:cubicBezTo>
                <a:cubicBezTo>
                  <a:pt x="2991" y="1918"/>
                  <a:pt x="2980" y="1929"/>
                  <a:pt x="2980" y="1935"/>
                </a:cubicBezTo>
                <a:cubicBezTo>
                  <a:pt x="2940" y="1952"/>
                  <a:pt x="2906" y="1974"/>
                  <a:pt x="2878" y="2003"/>
                </a:cubicBezTo>
                <a:cubicBezTo>
                  <a:pt x="2878" y="1991"/>
                  <a:pt x="2883" y="1969"/>
                  <a:pt x="2883" y="1957"/>
                </a:cubicBezTo>
                <a:lnTo>
                  <a:pt x="2883" y="1957"/>
                </a:lnTo>
                <a:cubicBezTo>
                  <a:pt x="2872" y="2003"/>
                  <a:pt x="2832" y="2031"/>
                  <a:pt x="2815" y="2071"/>
                </a:cubicBezTo>
                <a:cubicBezTo>
                  <a:pt x="2849" y="2054"/>
                  <a:pt x="2883" y="2031"/>
                  <a:pt x="2917" y="2014"/>
                </a:cubicBezTo>
                <a:lnTo>
                  <a:pt x="2917" y="2014"/>
                </a:lnTo>
                <a:cubicBezTo>
                  <a:pt x="2826" y="2105"/>
                  <a:pt x="2724" y="2184"/>
                  <a:pt x="2622" y="2258"/>
                </a:cubicBezTo>
                <a:cubicBezTo>
                  <a:pt x="2634" y="2241"/>
                  <a:pt x="2651" y="2224"/>
                  <a:pt x="2668" y="2207"/>
                </a:cubicBezTo>
                <a:cubicBezTo>
                  <a:pt x="2662" y="2204"/>
                  <a:pt x="2657" y="2203"/>
                  <a:pt x="2651" y="2203"/>
                </a:cubicBezTo>
                <a:cubicBezTo>
                  <a:pt x="2634" y="2203"/>
                  <a:pt x="2617" y="2214"/>
                  <a:pt x="2600" y="2218"/>
                </a:cubicBezTo>
                <a:cubicBezTo>
                  <a:pt x="2588" y="2235"/>
                  <a:pt x="2571" y="2258"/>
                  <a:pt x="2560" y="2275"/>
                </a:cubicBezTo>
                <a:cubicBezTo>
                  <a:pt x="2554" y="2275"/>
                  <a:pt x="2543" y="2269"/>
                  <a:pt x="2537" y="2269"/>
                </a:cubicBezTo>
                <a:lnTo>
                  <a:pt x="2537" y="2269"/>
                </a:lnTo>
                <a:cubicBezTo>
                  <a:pt x="2541" y="2291"/>
                  <a:pt x="2500" y="2345"/>
                  <a:pt x="2472" y="2345"/>
                </a:cubicBezTo>
                <a:cubicBezTo>
                  <a:pt x="2463" y="2345"/>
                  <a:pt x="2456" y="2340"/>
                  <a:pt x="2452" y="2326"/>
                </a:cubicBezTo>
                <a:cubicBezTo>
                  <a:pt x="2520" y="2230"/>
                  <a:pt x="2639" y="2173"/>
                  <a:pt x="2707" y="2071"/>
                </a:cubicBezTo>
                <a:lnTo>
                  <a:pt x="2730" y="2071"/>
                </a:lnTo>
                <a:cubicBezTo>
                  <a:pt x="2781" y="2020"/>
                  <a:pt x="2844" y="1986"/>
                  <a:pt x="2900" y="1940"/>
                </a:cubicBezTo>
                <a:cubicBezTo>
                  <a:pt x="2895" y="1923"/>
                  <a:pt x="2878" y="1900"/>
                  <a:pt x="2872" y="1883"/>
                </a:cubicBezTo>
                <a:cubicBezTo>
                  <a:pt x="2838" y="1912"/>
                  <a:pt x="2809" y="1940"/>
                  <a:pt x="2815" y="1980"/>
                </a:cubicBezTo>
                <a:cubicBezTo>
                  <a:pt x="2798" y="1991"/>
                  <a:pt x="2787" y="1997"/>
                  <a:pt x="2770" y="2003"/>
                </a:cubicBezTo>
                <a:cubicBezTo>
                  <a:pt x="2768" y="2002"/>
                  <a:pt x="2766" y="2002"/>
                  <a:pt x="2764" y="2002"/>
                </a:cubicBezTo>
                <a:cubicBezTo>
                  <a:pt x="2728" y="2002"/>
                  <a:pt x="2712" y="2049"/>
                  <a:pt x="2690" y="2065"/>
                </a:cubicBezTo>
                <a:lnTo>
                  <a:pt x="2673" y="2031"/>
                </a:lnTo>
                <a:lnTo>
                  <a:pt x="2673" y="2031"/>
                </a:lnTo>
                <a:cubicBezTo>
                  <a:pt x="2673" y="2042"/>
                  <a:pt x="2679" y="2059"/>
                  <a:pt x="2679" y="2071"/>
                </a:cubicBezTo>
                <a:cubicBezTo>
                  <a:pt x="2662" y="2071"/>
                  <a:pt x="2634" y="2076"/>
                  <a:pt x="2611" y="2076"/>
                </a:cubicBezTo>
                <a:cubicBezTo>
                  <a:pt x="2611" y="2093"/>
                  <a:pt x="2605" y="2110"/>
                  <a:pt x="2605" y="2127"/>
                </a:cubicBezTo>
                <a:cubicBezTo>
                  <a:pt x="2594" y="2127"/>
                  <a:pt x="2571" y="2122"/>
                  <a:pt x="2565" y="2122"/>
                </a:cubicBezTo>
                <a:lnTo>
                  <a:pt x="2565" y="2122"/>
                </a:lnTo>
                <a:cubicBezTo>
                  <a:pt x="2565" y="2122"/>
                  <a:pt x="2577" y="2133"/>
                  <a:pt x="2583" y="2139"/>
                </a:cubicBezTo>
                <a:cubicBezTo>
                  <a:pt x="2563" y="2148"/>
                  <a:pt x="2544" y="2170"/>
                  <a:pt x="2519" y="2170"/>
                </a:cubicBezTo>
                <a:cubicBezTo>
                  <a:pt x="2514" y="2170"/>
                  <a:pt x="2509" y="2169"/>
                  <a:pt x="2503" y="2167"/>
                </a:cubicBezTo>
                <a:lnTo>
                  <a:pt x="2503" y="2167"/>
                </a:lnTo>
                <a:cubicBezTo>
                  <a:pt x="2509" y="2173"/>
                  <a:pt x="2520" y="2179"/>
                  <a:pt x="2526" y="2184"/>
                </a:cubicBezTo>
                <a:cubicBezTo>
                  <a:pt x="2452" y="2235"/>
                  <a:pt x="2401" y="2309"/>
                  <a:pt x="2333" y="2366"/>
                </a:cubicBezTo>
                <a:lnTo>
                  <a:pt x="2327" y="2332"/>
                </a:lnTo>
                <a:lnTo>
                  <a:pt x="2327" y="2332"/>
                </a:lnTo>
                <a:cubicBezTo>
                  <a:pt x="2333" y="2383"/>
                  <a:pt x="2270" y="2451"/>
                  <a:pt x="2219" y="2451"/>
                </a:cubicBezTo>
                <a:cubicBezTo>
                  <a:pt x="2197" y="2451"/>
                  <a:pt x="2208" y="2479"/>
                  <a:pt x="2202" y="2496"/>
                </a:cubicBezTo>
                <a:cubicBezTo>
                  <a:pt x="2183" y="2513"/>
                  <a:pt x="2168" y="2529"/>
                  <a:pt x="2157" y="2547"/>
                </a:cubicBezTo>
                <a:lnTo>
                  <a:pt x="2157" y="2547"/>
                </a:lnTo>
                <a:cubicBezTo>
                  <a:pt x="2168" y="2543"/>
                  <a:pt x="2179" y="2541"/>
                  <a:pt x="2188" y="2541"/>
                </a:cubicBezTo>
                <a:cubicBezTo>
                  <a:pt x="2219" y="2541"/>
                  <a:pt x="2245" y="2559"/>
                  <a:pt x="2270" y="2576"/>
                </a:cubicBezTo>
                <a:cubicBezTo>
                  <a:pt x="2304" y="2559"/>
                  <a:pt x="2333" y="2530"/>
                  <a:pt x="2367" y="2508"/>
                </a:cubicBezTo>
                <a:lnTo>
                  <a:pt x="2367" y="2508"/>
                </a:lnTo>
                <a:cubicBezTo>
                  <a:pt x="2231" y="2661"/>
                  <a:pt x="2100" y="2814"/>
                  <a:pt x="1958" y="2956"/>
                </a:cubicBezTo>
                <a:cubicBezTo>
                  <a:pt x="1958" y="2950"/>
                  <a:pt x="1953" y="2927"/>
                  <a:pt x="1953" y="2922"/>
                </a:cubicBezTo>
                <a:cubicBezTo>
                  <a:pt x="1947" y="2922"/>
                  <a:pt x="1941" y="2927"/>
                  <a:pt x="1941" y="2927"/>
                </a:cubicBezTo>
                <a:cubicBezTo>
                  <a:pt x="1958" y="2961"/>
                  <a:pt x="1958" y="2990"/>
                  <a:pt x="1913" y="3001"/>
                </a:cubicBezTo>
                <a:cubicBezTo>
                  <a:pt x="1913" y="2990"/>
                  <a:pt x="1919" y="2967"/>
                  <a:pt x="1924" y="2950"/>
                </a:cubicBezTo>
                <a:lnTo>
                  <a:pt x="1924" y="2950"/>
                </a:lnTo>
                <a:lnTo>
                  <a:pt x="1902" y="2984"/>
                </a:lnTo>
                <a:cubicBezTo>
                  <a:pt x="1907" y="2990"/>
                  <a:pt x="1913" y="3001"/>
                  <a:pt x="1919" y="3018"/>
                </a:cubicBezTo>
                <a:cubicBezTo>
                  <a:pt x="1879" y="3064"/>
                  <a:pt x="1834" y="3109"/>
                  <a:pt x="1794" y="3154"/>
                </a:cubicBezTo>
                <a:cubicBezTo>
                  <a:pt x="1737" y="3205"/>
                  <a:pt x="1709" y="3313"/>
                  <a:pt x="1629" y="3319"/>
                </a:cubicBezTo>
                <a:cubicBezTo>
                  <a:pt x="1601" y="3342"/>
                  <a:pt x="1573" y="3364"/>
                  <a:pt x="1544" y="3387"/>
                </a:cubicBezTo>
                <a:cubicBezTo>
                  <a:pt x="1544" y="3393"/>
                  <a:pt x="1539" y="3410"/>
                  <a:pt x="1539" y="3415"/>
                </a:cubicBezTo>
                <a:cubicBezTo>
                  <a:pt x="1510" y="3432"/>
                  <a:pt x="1499" y="3455"/>
                  <a:pt x="1522" y="3483"/>
                </a:cubicBezTo>
                <a:cubicBezTo>
                  <a:pt x="1533" y="3466"/>
                  <a:pt x="1544" y="3449"/>
                  <a:pt x="1561" y="3432"/>
                </a:cubicBezTo>
                <a:lnTo>
                  <a:pt x="1561" y="3432"/>
                </a:lnTo>
                <a:cubicBezTo>
                  <a:pt x="1550" y="3466"/>
                  <a:pt x="1533" y="3489"/>
                  <a:pt x="1516" y="3518"/>
                </a:cubicBezTo>
                <a:lnTo>
                  <a:pt x="1487" y="3483"/>
                </a:lnTo>
                <a:cubicBezTo>
                  <a:pt x="1482" y="3501"/>
                  <a:pt x="1476" y="3518"/>
                  <a:pt x="1470" y="3535"/>
                </a:cubicBezTo>
                <a:cubicBezTo>
                  <a:pt x="1459" y="3523"/>
                  <a:pt x="1442" y="3506"/>
                  <a:pt x="1431" y="3489"/>
                </a:cubicBezTo>
                <a:cubicBezTo>
                  <a:pt x="1442" y="3472"/>
                  <a:pt x="1453" y="3461"/>
                  <a:pt x="1465" y="3444"/>
                </a:cubicBezTo>
                <a:lnTo>
                  <a:pt x="1482" y="3438"/>
                </a:lnTo>
                <a:cubicBezTo>
                  <a:pt x="1510" y="3398"/>
                  <a:pt x="1533" y="3353"/>
                  <a:pt x="1550" y="3308"/>
                </a:cubicBezTo>
                <a:cubicBezTo>
                  <a:pt x="1561" y="3302"/>
                  <a:pt x="1584" y="3296"/>
                  <a:pt x="1595" y="3291"/>
                </a:cubicBezTo>
                <a:cubicBezTo>
                  <a:pt x="1590" y="3285"/>
                  <a:pt x="1573" y="3268"/>
                  <a:pt x="1567" y="3262"/>
                </a:cubicBezTo>
                <a:cubicBezTo>
                  <a:pt x="1493" y="3302"/>
                  <a:pt x="1459" y="3387"/>
                  <a:pt x="1402" y="3444"/>
                </a:cubicBezTo>
                <a:lnTo>
                  <a:pt x="1391" y="3427"/>
                </a:lnTo>
                <a:lnTo>
                  <a:pt x="1391" y="3427"/>
                </a:lnTo>
                <a:cubicBezTo>
                  <a:pt x="1391" y="3432"/>
                  <a:pt x="1397" y="3449"/>
                  <a:pt x="1402" y="3455"/>
                </a:cubicBezTo>
                <a:cubicBezTo>
                  <a:pt x="1374" y="3483"/>
                  <a:pt x="1346" y="3518"/>
                  <a:pt x="1334" y="3563"/>
                </a:cubicBezTo>
                <a:cubicBezTo>
                  <a:pt x="1306" y="3580"/>
                  <a:pt x="1289" y="3603"/>
                  <a:pt x="1300" y="3637"/>
                </a:cubicBezTo>
                <a:cubicBezTo>
                  <a:pt x="1295" y="3637"/>
                  <a:pt x="1278" y="3631"/>
                  <a:pt x="1272" y="3625"/>
                </a:cubicBezTo>
                <a:lnTo>
                  <a:pt x="1272" y="3625"/>
                </a:lnTo>
                <a:cubicBezTo>
                  <a:pt x="1278" y="3637"/>
                  <a:pt x="1289" y="3654"/>
                  <a:pt x="1300" y="3659"/>
                </a:cubicBezTo>
                <a:cubicBezTo>
                  <a:pt x="1289" y="3665"/>
                  <a:pt x="1261" y="3676"/>
                  <a:pt x="1249" y="3682"/>
                </a:cubicBezTo>
                <a:cubicBezTo>
                  <a:pt x="1255" y="3682"/>
                  <a:pt x="1255" y="3693"/>
                  <a:pt x="1261" y="3699"/>
                </a:cubicBezTo>
                <a:cubicBezTo>
                  <a:pt x="1300" y="3665"/>
                  <a:pt x="1351" y="3637"/>
                  <a:pt x="1340" y="3574"/>
                </a:cubicBezTo>
                <a:cubicBezTo>
                  <a:pt x="1351" y="3574"/>
                  <a:pt x="1374" y="3569"/>
                  <a:pt x="1385" y="3563"/>
                </a:cubicBezTo>
                <a:cubicBezTo>
                  <a:pt x="1397" y="3540"/>
                  <a:pt x="1414" y="3518"/>
                  <a:pt x="1425" y="3495"/>
                </a:cubicBezTo>
                <a:cubicBezTo>
                  <a:pt x="1436" y="3506"/>
                  <a:pt x="1453" y="3535"/>
                  <a:pt x="1465" y="3552"/>
                </a:cubicBezTo>
                <a:cubicBezTo>
                  <a:pt x="1453" y="3552"/>
                  <a:pt x="1431" y="3563"/>
                  <a:pt x="1425" y="3563"/>
                </a:cubicBezTo>
                <a:cubicBezTo>
                  <a:pt x="1436" y="3574"/>
                  <a:pt x="1442" y="3586"/>
                  <a:pt x="1453" y="3597"/>
                </a:cubicBezTo>
                <a:cubicBezTo>
                  <a:pt x="1453" y="3603"/>
                  <a:pt x="1448" y="3614"/>
                  <a:pt x="1448" y="3625"/>
                </a:cubicBezTo>
                <a:cubicBezTo>
                  <a:pt x="1436" y="3614"/>
                  <a:pt x="1419" y="3597"/>
                  <a:pt x="1408" y="3586"/>
                </a:cubicBezTo>
                <a:lnTo>
                  <a:pt x="1408" y="3586"/>
                </a:lnTo>
                <a:cubicBezTo>
                  <a:pt x="1414" y="3603"/>
                  <a:pt x="1419" y="3625"/>
                  <a:pt x="1419" y="3642"/>
                </a:cubicBezTo>
                <a:cubicBezTo>
                  <a:pt x="1414" y="3654"/>
                  <a:pt x="1408" y="3665"/>
                  <a:pt x="1402" y="3676"/>
                </a:cubicBezTo>
                <a:cubicBezTo>
                  <a:pt x="1402" y="3659"/>
                  <a:pt x="1414" y="3642"/>
                  <a:pt x="1402" y="3625"/>
                </a:cubicBezTo>
                <a:cubicBezTo>
                  <a:pt x="1357" y="3631"/>
                  <a:pt x="1397" y="3693"/>
                  <a:pt x="1380" y="3727"/>
                </a:cubicBezTo>
                <a:cubicBezTo>
                  <a:pt x="1363" y="3739"/>
                  <a:pt x="1334" y="3762"/>
                  <a:pt x="1323" y="3773"/>
                </a:cubicBezTo>
                <a:cubicBezTo>
                  <a:pt x="1317" y="3762"/>
                  <a:pt x="1317" y="3739"/>
                  <a:pt x="1317" y="3722"/>
                </a:cubicBezTo>
                <a:cubicBezTo>
                  <a:pt x="1312" y="3756"/>
                  <a:pt x="1300" y="3779"/>
                  <a:pt x="1278" y="3801"/>
                </a:cubicBezTo>
                <a:cubicBezTo>
                  <a:pt x="1289" y="3796"/>
                  <a:pt x="1312" y="3784"/>
                  <a:pt x="1323" y="3773"/>
                </a:cubicBezTo>
                <a:lnTo>
                  <a:pt x="1323" y="3773"/>
                </a:lnTo>
                <a:cubicBezTo>
                  <a:pt x="1327" y="3814"/>
                  <a:pt x="1306" y="3826"/>
                  <a:pt x="1280" y="3826"/>
                </a:cubicBezTo>
                <a:cubicBezTo>
                  <a:pt x="1274" y="3826"/>
                  <a:pt x="1267" y="3825"/>
                  <a:pt x="1261" y="3824"/>
                </a:cubicBezTo>
                <a:lnTo>
                  <a:pt x="1261" y="3824"/>
                </a:lnTo>
                <a:cubicBezTo>
                  <a:pt x="1261" y="3835"/>
                  <a:pt x="1272" y="3852"/>
                  <a:pt x="1272" y="3864"/>
                </a:cubicBezTo>
                <a:cubicBezTo>
                  <a:pt x="1255" y="3915"/>
                  <a:pt x="1221" y="3966"/>
                  <a:pt x="1198" y="4017"/>
                </a:cubicBezTo>
                <a:cubicBezTo>
                  <a:pt x="1192" y="3994"/>
                  <a:pt x="1187" y="3971"/>
                  <a:pt x="1181" y="3949"/>
                </a:cubicBezTo>
                <a:lnTo>
                  <a:pt x="1181" y="3949"/>
                </a:lnTo>
                <a:cubicBezTo>
                  <a:pt x="1170" y="3977"/>
                  <a:pt x="1175" y="4005"/>
                  <a:pt x="1192" y="4034"/>
                </a:cubicBezTo>
                <a:lnTo>
                  <a:pt x="1175" y="4034"/>
                </a:lnTo>
                <a:cubicBezTo>
                  <a:pt x="1175" y="4028"/>
                  <a:pt x="1175" y="4017"/>
                  <a:pt x="1170" y="4011"/>
                </a:cubicBezTo>
                <a:cubicBezTo>
                  <a:pt x="1164" y="4010"/>
                  <a:pt x="1160" y="4009"/>
                  <a:pt x="1156" y="4009"/>
                </a:cubicBezTo>
                <a:cubicBezTo>
                  <a:pt x="1145" y="4009"/>
                  <a:pt x="1143" y="4017"/>
                  <a:pt x="1147" y="4034"/>
                </a:cubicBezTo>
                <a:lnTo>
                  <a:pt x="1136" y="4034"/>
                </a:lnTo>
                <a:cubicBezTo>
                  <a:pt x="1141" y="4034"/>
                  <a:pt x="1141" y="4034"/>
                  <a:pt x="1147" y="4040"/>
                </a:cubicBezTo>
                <a:lnTo>
                  <a:pt x="1153" y="4040"/>
                </a:lnTo>
                <a:cubicBezTo>
                  <a:pt x="1164" y="4045"/>
                  <a:pt x="1170" y="4051"/>
                  <a:pt x="1181" y="4057"/>
                </a:cubicBezTo>
                <a:cubicBezTo>
                  <a:pt x="1164" y="4068"/>
                  <a:pt x="1153" y="4091"/>
                  <a:pt x="1147" y="4108"/>
                </a:cubicBezTo>
                <a:lnTo>
                  <a:pt x="1141" y="4108"/>
                </a:lnTo>
                <a:lnTo>
                  <a:pt x="1147" y="4113"/>
                </a:lnTo>
                <a:cubicBezTo>
                  <a:pt x="1141" y="4125"/>
                  <a:pt x="1136" y="4142"/>
                  <a:pt x="1130" y="4153"/>
                </a:cubicBezTo>
                <a:cubicBezTo>
                  <a:pt x="1124" y="4147"/>
                  <a:pt x="1113" y="4130"/>
                  <a:pt x="1107" y="4125"/>
                </a:cubicBezTo>
                <a:cubicBezTo>
                  <a:pt x="1102" y="4136"/>
                  <a:pt x="1090" y="4147"/>
                  <a:pt x="1085" y="4159"/>
                </a:cubicBezTo>
                <a:cubicBezTo>
                  <a:pt x="1089" y="4158"/>
                  <a:pt x="1093" y="4158"/>
                  <a:pt x="1097" y="4158"/>
                </a:cubicBezTo>
                <a:cubicBezTo>
                  <a:pt x="1120" y="4158"/>
                  <a:pt x="1124" y="4173"/>
                  <a:pt x="1119" y="4193"/>
                </a:cubicBezTo>
                <a:cubicBezTo>
                  <a:pt x="1113" y="4193"/>
                  <a:pt x="1107" y="4198"/>
                  <a:pt x="1102" y="4198"/>
                </a:cubicBezTo>
                <a:cubicBezTo>
                  <a:pt x="1102" y="4204"/>
                  <a:pt x="1107" y="4210"/>
                  <a:pt x="1107" y="4215"/>
                </a:cubicBezTo>
                <a:cubicBezTo>
                  <a:pt x="1107" y="4221"/>
                  <a:pt x="1102" y="4227"/>
                  <a:pt x="1102" y="4232"/>
                </a:cubicBezTo>
                <a:cubicBezTo>
                  <a:pt x="1096" y="4238"/>
                  <a:pt x="1090" y="4249"/>
                  <a:pt x="1085" y="4261"/>
                </a:cubicBezTo>
                <a:lnTo>
                  <a:pt x="1062" y="4261"/>
                </a:lnTo>
                <a:cubicBezTo>
                  <a:pt x="1022" y="4329"/>
                  <a:pt x="971" y="4397"/>
                  <a:pt x="954" y="4476"/>
                </a:cubicBezTo>
                <a:cubicBezTo>
                  <a:pt x="926" y="4493"/>
                  <a:pt x="909" y="4510"/>
                  <a:pt x="880" y="4516"/>
                </a:cubicBezTo>
                <a:cubicBezTo>
                  <a:pt x="880" y="4465"/>
                  <a:pt x="920" y="4425"/>
                  <a:pt x="954" y="4397"/>
                </a:cubicBezTo>
                <a:cubicBezTo>
                  <a:pt x="954" y="4386"/>
                  <a:pt x="954" y="4374"/>
                  <a:pt x="948" y="4363"/>
                </a:cubicBezTo>
                <a:cubicBezTo>
                  <a:pt x="1011" y="4318"/>
                  <a:pt x="1017" y="4244"/>
                  <a:pt x="1073" y="4193"/>
                </a:cubicBezTo>
                <a:cubicBezTo>
                  <a:pt x="1079" y="4164"/>
                  <a:pt x="1085" y="4136"/>
                  <a:pt x="1079" y="4108"/>
                </a:cubicBezTo>
                <a:lnTo>
                  <a:pt x="1079" y="4108"/>
                </a:lnTo>
                <a:cubicBezTo>
                  <a:pt x="1073" y="4125"/>
                  <a:pt x="1068" y="4142"/>
                  <a:pt x="1062" y="4164"/>
                </a:cubicBezTo>
                <a:cubicBezTo>
                  <a:pt x="954" y="4255"/>
                  <a:pt x="914" y="4408"/>
                  <a:pt x="829" y="4522"/>
                </a:cubicBezTo>
                <a:cubicBezTo>
                  <a:pt x="842" y="4520"/>
                  <a:pt x="855" y="4518"/>
                  <a:pt x="868" y="4518"/>
                </a:cubicBezTo>
                <a:cubicBezTo>
                  <a:pt x="892" y="4518"/>
                  <a:pt x="916" y="4522"/>
                  <a:pt x="937" y="4533"/>
                </a:cubicBezTo>
                <a:cubicBezTo>
                  <a:pt x="931" y="4550"/>
                  <a:pt x="920" y="4573"/>
                  <a:pt x="914" y="4596"/>
                </a:cubicBezTo>
                <a:cubicBezTo>
                  <a:pt x="897" y="4596"/>
                  <a:pt x="886" y="4590"/>
                  <a:pt x="869" y="4590"/>
                </a:cubicBezTo>
                <a:cubicBezTo>
                  <a:pt x="869" y="4596"/>
                  <a:pt x="869" y="4607"/>
                  <a:pt x="869" y="4613"/>
                </a:cubicBezTo>
                <a:cubicBezTo>
                  <a:pt x="880" y="4607"/>
                  <a:pt x="903" y="4601"/>
                  <a:pt x="914" y="4596"/>
                </a:cubicBezTo>
                <a:lnTo>
                  <a:pt x="914" y="4596"/>
                </a:lnTo>
                <a:cubicBezTo>
                  <a:pt x="892" y="4647"/>
                  <a:pt x="875" y="4698"/>
                  <a:pt x="829" y="4732"/>
                </a:cubicBezTo>
                <a:cubicBezTo>
                  <a:pt x="835" y="4737"/>
                  <a:pt x="835" y="4749"/>
                  <a:pt x="841" y="4754"/>
                </a:cubicBezTo>
                <a:cubicBezTo>
                  <a:pt x="824" y="4788"/>
                  <a:pt x="807" y="4823"/>
                  <a:pt x="790" y="4857"/>
                </a:cubicBezTo>
                <a:cubicBezTo>
                  <a:pt x="783" y="4854"/>
                  <a:pt x="775" y="4852"/>
                  <a:pt x="767" y="4852"/>
                </a:cubicBezTo>
                <a:cubicBezTo>
                  <a:pt x="756" y="4852"/>
                  <a:pt x="745" y="4857"/>
                  <a:pt x="739" y="4874"/>
                </a:cubicBezTo>
                <a:lnTo>
                  <a:pt x="784" y="4874"/>
                </a:lnTo>
                <a:cubicBezTo>
                  <a:pt x="756" y="4925"/>
                  <a:pt x="733" y="4976"/>
                  <a:pt x="716" y="5032"/>
                </a:cubicBezTo>
                <a:cubicBezTo>
                  <a:pt x="699" y="5027"/>
                  <a:pt x="682" y="5021"/>
                  <a:pt x="665" y="5015"/>
                </a:cubicBezTo>
                <a:lnTo>
                  <a:pt x="665" y="5015"/>
                </a:lnTo>
                <a:cubicBezTo>
                  <a:pt x="665" y="5027"/>
                  <a:pt x="670" y="5055"/>
                  <a:pt x="670" y="5066"/>
                </a:cubicBezTo>
                <a:cubicBezTo>
                  <a:pt x="682" y="5061"/>
                  <a:pt x="699" y="5055"/>
                  <a:pt x="704" y="5049"/>
                </a:cubicBezTo>
                <a:lnTo>
                  <a:pt x="704" y="5049"/>
                </a:lnTo>
                <a:cubicBezTo>
                  <a:pt x="699" y="5078"/>
                  <a:pt x="693" y="5101"/>
                  <a:pt x="687" y="5123"/>
                </a:cubicBezTo>
                <a:lnTo>
                  <a:pt x="636" y="5123"/>
                </a:lnTo>
                <a:cubicBezTo>
                  <a:pt x="625" y="5157"/>
                  <a:pt x="608" y="5191"/>
                  <a:pt x="608" y="5231"/>
                </a:cubicBezTo>
                <a:cubicBezTo>
                  <a:pt x="625" y="5203"/>
                  <a:pt x="636" y="5169"/>
                  <a:pt x="659" y="5146"/>
                </a:cubicBezTo>
                <a:lnTo>
                  <a:pt x="659" y="5146"/>
                </a:lnTo>
                <a:cubicBezTo>
                  <a:pt x="659" y="5191"/>
                  <a:pt x="636" y="5231"/>
                  <a:pt x="614" y="5271"/>
                </a:cubicBezTo>
                <a:lnTo>
                  <a:pt x="585" y="5271"/>
                </a:lnTo>
                <a:lnTo>
                  <a:pt x="563" y="5327"/>
                </a:lnTo>
                <a:cubicBezTo>
                  <a:pt x="580" y="5310"/>
                  <a:pt x="597" y="5293"/>
                  <a:pt x="614" y="5276"/>
                </a:cubicBezTo>
                <a:lnTo>
                  <a:pt x="614" y="5276"/>
                </a:lnTo>
                <a:cubicBezTo>
                  <a:pt x="591" y="5367"/>
                  <a:pt x="557" y="5452"/>
                  <a:pt x="534" y="5537"/>
                </a:cubicBezTo>
                <a:cubicBezTo>
                  <a:pt x="529" y="5526"/>
                  <a:pt x="523" y="5509"/>
                  <a:pt x="517" y="5498"/>
                </a:cubicBezTo>
                <a:cubicBezTo>
                  <a:pt x="506" y="5509"/>
                  <a:pt x="495" y="5520"/>
                  <a:pt x="483" y="5532"/>
                </a:cubicBezTo>
                <a:cubicBezTo>
                  <a:pt x="483" y="5577"/>
                  <a:pt x="512" y="5623"/>
                  <a:pt x="489" y="5668"/>
                </a:cubicBezTo>
                <a:cubicBezTo>
                  <a:pt x="483" y="5640"/>
                  <a:pt x="483" y="5617"/>
                  <a:pt x="478" y="5594"/>
                </a:cubicBezTo>
                <a:cubicBezTo>
                  <a:pt x="455" y="5662"/>
                  <a:pt x="421" y="5730"/>
                  <a:pt x="432" y="5798"/>
                </a:cubicBezTo>
                <a:lnTo>
                  <a:pt x="415" y="5798"/>
                </a:lnTo>
                <a:cubicBezTo>
                  <a:pt x="421" y="5804"/>
                  <a:pt x="421" y="5815"/>
                  <a:pt x="421" y="5821"/>
                </a:cubicBezTo>
                <a:lnTo>
                  <a:pt x="398" y="5827"/>
                </a:lnTo>
                <a:lnTo>
                  <a:pt x="404" y="5838"/>
                </a:lnTo>
                <a:cubicBezTo>
                  <a:pt x="415" y="5832"/>
                  <a:pt x="432" y="5821"/>
                  <a:pt x="443" y="5821"/>
                </a:cubicBezTo>
                <a:cubicBezTo>
                  <a:pt x="438" y="5832"/>
                  <a:pt x="426" y="5855"/>
                  <a:pt x="421" y="5866"/>
                </a:cubicBezTo>
                <a:cubicBezTo>
                  <a:pt x="415" y="5866"/>
                  <a:pt x="398" y="5861"/>
                  <a:pt x="387" y="5861"/>
                </a:cubicBezTo>
                <a:cubicBezTo>
                  <a:pt x="392" y="5866"/>
                  <a:pt x="392" y="5884"/>
                  <a:pt x="398" y="5895"/>
                </a:cubicBezTo>
                <a:cubicBezTo>
                  <a:pt x="404" y="5889"/>
                  <a:pt x="415" y="5884"/>
                  <a:pt x="421" y="5884"/>
                </a:cubicBezTo>
                <a:lnTo>
                  <a:pt x="421" y="5884"/>
                </a:lnTo>
                <a:cubicBezTo>
                  <a:pt x="421" y="5940"/>
                  <a:pt x="398" y="5997"/>
                  <a:pt x="387" y="6048"/>
                </a:cubicBezTo>
                <a:cubicBezTo>
                  <a:pt x="375" y="6048"/>
                  <a:pt x="358" y="6037"/>
                  <a:pt x="353" y="6037"/>
                </a:cubicBezTo>
                <a:lnTo>
                  <a:pt x="353" y="6037"/>
                </a:lnTo>
                <a:lnTo>
                  <a:pt x="387" y="6054"/>
                </a:lnTo>
                <a:cubicBezTo>
                  <a:pt x="375" y="6088"/>
                  <a:pt x="370" y="6116"/>
                  <a:pt x="364" y="6150"/>
                </a:cubicBezTo>
                <a:cubicBezTo>
                  <a:pt x="358" y="6122"/>
                  <a:pt x="353" y="6093"/>
                  <a:pt x="341" y="6071"/>
                </a:cubicBezTo>
                <a:cubicBezTo>
                  <a:pt x="341" y="6093"/>
                  <a:pt x="330" y="6116"/>
                  <a:pt x="307" y="6122"/>
                </a:cubicBezTo>
                <a:cubicBezTo>
                  <a:pt x="313" y="6127"/>
                  <a:pt x="330" y="6133"/>
                  <a:pt x="336" y="6133"/>
                </a:cubicBezTo>
                <a:cubicBezTo>
                  <a:pt x="302" y="6207"/>
                  <a:pt x="290" y="6292"/>
                  <a:pt x="273" y="6371"/>
                </a:cubicBezTo>
                <a:cubicBezTo>
                  <a:pt x="285" y="6366"/>
                  <a:pt x="302" y="6366"/>
                  <a:pt x="313" y="6360"/>
                </a:cubicBezTo>
                <a:lnTo>
                  <a:pt x="313" y="6360"/>
                </a:lnTo>
                <a:cubicBezTo>
                  <a:pt x="307" y="6434"/>
                  <a:pt x="290" y="6508"/>
                  <a:pt x="273" y="6581"/>
                </a:cubicBezTo>
                <a:cubicBezTo>
                  <a:pt x="262" y="6542"/>
                  <a:pt x="268" y="6496"/>
                  <a:pt x="279" y="6457"/>
                </a:cubicBezTo>
                <a:lnTo>
                  <a:pt x="279" y="6457"/>
                </a:lnTo>
                <a:cubicBezTo>
                  <a:pt x="217" y="6468"/>
                  <a:pt x="251" y="6746"/>
                  <a:pt x="188" y="6814"/>
                </a:cubicBezTo>
                <a:cubicBezTo>
                  <a:pt x="171" y="6803"/>
                  <a:pt x="154" y="6791"/>
                  <a:pt x="137" y="6780"/>
                </a:cubicBezTo>
                <a:lnTo>
                  <a:pt x="160" y="6780"/>
                </a:lnTo>
                <a:cubicBezTo>
                  <a:pt x="165" y="6757"/>
                  <a:pt x="177" y="6740"/>
                  <a:pt x="200" y="6735"/>
                </a:cubicBezTo>
                <a:cubicBezTo>
                  <a:pt x="194" y="6718"/>
                  <a:pt x="188" y="6701"/>
                  <a:pt x="177" y="6684"/>
                </a:cubicBezTo>
                <a:lnTo>
                  <a:pt x="211" y="6684"/>
                </a:lnTo>
                <a:cubicBezTo>
                  <a:pt x="205" y="6678"/>
                  <a:pt x="194" y="6672"/>
                  <a:pt x="182" y="6666"/>
                </a:cubicBezTo>
                <a:cubicBezTo>
                  <a:pt x="200" y="6593"/>
                  <a:pt x="205" y="6513"/>
                  <a:pt x="160" y="6451"/>
                </a:cubicBezTo>
                <a:cubicBezTo>
                  <a:pt x="154" y="6547"/>
                  <a:pt x="131" y="6644"/>
                  <a:pt x="120" y="6740"/>
                </a:cubicBezTo>
                <a:cubicBezTo>
                  <a:pt x="114" y="6746"/>
                  <a:pt x="109" y="6752"/>
                  <a:pt x="103" y="6752"/>
                </a:cubicBezTo>
                <a:cubicBezTo>
                  <a:pt x="126" y="6780"/>
                  <a:pt x="109" y="6814"/>
                  <a:pt x="92" y="6837"/>
                </a:cubicBezTo>
                <a:cubicBezTo>
                  <a:pt x="114" y="6893"/>
                  <a:pt x="86" y="6950"/>
                  <a:pt x="86" y="7007"/>
                </a:cubicBezTo>
                <a:lnTo>
                  <a:pt x="69" y="7013"/>
                </a:lnTo>
                <a:cubicBezTo>
                  <a:pt x="75" y="7013"/>
                  <a:pt x="80" y="7018"/>
                  <a:pt x="86" y="7024"/>
                </a:cubicBezTo>
                <a:cubicBezTo>
                  <a:pt x="86" y="7086"/>
                  <a:pt x="69" y="7149"/>
                  <a:pt x="80" y="7211"/>
                </a:cubicBezTo>
                <a:cubicBezTo>
                  <a:pt x="86" y="7234"/>
                  <a:pt x="69" y="7251"/>
                  <a:pt x="58" y="7268"/>
                </a:cubicBezTo>
                <a:cubicBezTo>
                  <a:pt x="69" y="7279"/>
                  <a:pt x="75" y="7291"/>
                  <a:pt x="86" y="7302"/>
                </a:cubicBezTo>
                <a:cubicBezTo>
                  <a:pt x="80" y="7308"/>
                  <a:pt x="63" y="7308"/>
                  <a:pt x="58" y="7313"/>
                </a:cubicBezTo>
                <a:cubicBezTo>
                  <a:pt x="60" y="7347"/>
                  <a:pt x="60" y="7381"/>
                  <a:pt x="58" y="7415"/>
                </a:cubicBezTo>
                <a:lnTo>
                  <a:pt x="58" y="7415"/>
                </a:lnTo>
                <a:cubicBezTo>
                  <a:pt x="64" y="7410"/>
                  <a:pt x="75" y="7410"/>
                  <a:pt x="80" y="7404"/>
                </a:cubicBezTo>
                <a:cubicBezTo>
                  <a:pt x="80" y="7319"/>
                  <a:pt x="126" y="7234"/>
                  <a:pt x="97" y="7154"/>
                </a:cubicBezTo>
                <a:cubicBezTo>
                  <a:pt x="148" y="7098"/>
                  <a:pt x="114" y="7018"/>
                  <a:pt x="143" y="6950"/>
                </a:cubicBezTo>
                <a:cubicBezTo>
                  <a:pt x="154" y="6910"/>
                  <a:pt x="131" y="6859"/>
                  <a:pt x="177" y="6831"/>
                </a:cubicBezTo>
                <a:lnTo>
                  <a:pt x="194" y="6865"/>
                </a:lnTo>
                <a:cubicBezTo>
                  <a:pt x="171" y="6905"/>
                  <a:pt x="182" y="6950"/>
                  <a:pt x="182" y="6990"/>
                </a:cubicBezTo>
                <a:cubicBezTo>
                  <a:pt x="194" y="6984"/>
                  <a:pt x="211" y="6979"/>
                  <a:pt x="222" y="6973"/>
                </a:cubicBezTo>
                <a:lnTo>
                  <a:pt x="222" y="6973"/>
                </a:lnTo>
                <a:cubicBezTo>
                  <a:pt x="217" y="6984"/>
                  <a:pt x="211" y="7001"/>
                  <a:pt x="211" y="7013"/>
                </a:cubicBezTo>
                <a:cubicBezTo>
                  <a:pt x="217" y="7058"/>
                  <a:pt x="165" y="7081"/>
                  <a:pt x="177" y="7132"/>
                </a:cubicBezTo>
                <a:lnTo>
                  <a:pt x="177" y="7126"/>
                </a:lnTo>
                <a:cubicBezTo>
                  <a:pt x="182" y="7132"/>
                  <a:pt x="194" y="7143"/>
                  <a:pt x="200" y="7143"/>
                </a:cubicBezTo>
                <a:cubicBezTo>
                  <a:pt x="188" y="7268"/>
                  <a:pt x="154" y="7393"/>
                  <a:pt x="171" y="7518"/>
                </a:cubicBezTo>
                <a:cubicBezTo>
                  <a:pt x="160" y="7518"/>
                  <a:pt x="143" y="7512"/>
                  <a:pt x="137" y="7512"/>
                </a:cubicBezTo>
                <a:cubicBezTo>
                  <a:pt x="131" y="7529"/>
                  <a:pt x="126" y="7557"/>
                  <a:pt x="120" y="7574"/>
                </a:cubicBezTo>
                <a:cubicBezTo>
                  <a:pt x="131" y="7580"/>
                  <a:pt x="143" y="7586"/>
                  <a:pt x="154" y="7597"/>
                </a:cubicBezTo>
                <a:lnTo>
                  <a:pt x="160" y="7563"/>
                </a:lnTo>
                <a:cubicBezTo>
                  <a:pt x="160" y="7580"/>
                  <a:pt x="165" y="7603"/>
                  <a:pt x="165" y="7620"/>
                </a:cubicBezTo>
                <a:cubicBezTo>
                  <a:pt x="160" y="7614"/>
                  <a:pt x="148" y="7603"/>
                  <a:pt x="143" y="7597"/>
                </a:cubicBezTo>
                <a:cubicBezTo>
                  <a:pt x="137" y="7603"/>
                  <a:pt x="126" y="7608"/>
                  <a:pt x="114" y="7614"/>
                </a:cubicBezTo>
                <a:cubicBezTo>
                  <a:pt x="120" y="7637"/>
                  <a:pt x="120" y="7665"/>
                  <a:pt x="120" y="7693"/>
                </a:cubicBezTo>
                <a:lnTo>
                  <a:pt x="137" y="7693"/>
                </a:lnTo>
                <a:cubicBezTo>
                  <a:pt x="143" y="7671"/>
                  <a:pt x="148" y="7648"/>
                  <a:pt x="165" y="7625"/>
                </a:cubicBezTo>
                <a:lnTo>
                  <a:pt x="165" y="7625"/>
                </a:lnTo>
                <a:cubicBezTo>
                  <a:pt x="154" y="7654"/>
                  <a:pt x="154" y="7676"/>
                  <a:pt x="160" y="7705"/>
                </a:cubicBezTo>
                <a:lnTo>
                  <a:pt x="114" y="7705"/>
                </a:lnTo>
                <a:lnTo>
                  <a:pt x="114" y="7779"/>
                </a:lnTo>
                <a:cubicBezTo>
                  <a:pt x="126" y="7762"/>
                  <a:pt x="137" y="7727"/>
                  <a:pt x="148" y="7710"/>
                </a:cubicBezTo>
                <a:lnTo>
                  <a:pt x="148" y="7710"/>
                </a:lnTo>
                <a:cubicBezTo>
                  <a:pt x="154" y="7727"/>
                  <a:pt x="154" y="7750"/>
                  <a:pt x="143" y="7773"/>
                </a:cubicBezTo>
                <a:cubicBezTo>
                  <a:pt x="154" y="7818"/>
                  <a:pt x="143" y="7869"/>
                  <a:pt x="143" y="7920"/>
                </a:cubicBezTo>
                <a:lnTo>
                  <a:pt x="120" y="7926"/>
                </a:lnTo>
                <a:cubicBezTo>
                  <a:pt x="126" y="7932"/>
                  <a:pt x="148" y="7949"/>
                  <a:pt x="154" y="7954"/>
                </a:cubicBezTo>
                <a:cubicBezTo>
                  <a:pt x="143" y="7960"/>
                  <a:pt x="126" y="7966"/>
                  <a:pt x="109" y="7971"/>
                </a:cubicBezTo>
                <a:cubicBezTo>
                  <a:pt x="126" y="7983"/>
                  <a:pt x="137" y="8000"/>
                  <a:pt x="148" y="8017"/>
                </a:cubicBezTo>
                <a:cubicBezTo>
                  <a:pt x="148" y="8034"/>
                  <a:pt x="143" y="8051"/>
                  <a:pt x="143" y="8062"/>
                </a:cubicBezTo>
                <a:cubicBezTo>
                  <a:pt x="131" y="8045"/>
                  <a:pt x="120" y="8023"/>
                  <a:pt x="103" y="8011"/>
                </a:cubicBezTo>
                <a:lnTo>
                  <a:pt x="103" y="8011"/>
                </a:lnTo>
                <a:lnTo>
                  <a:pt x="109" y="8062"/>
                </a:lnTo>
                <a:cubicBezTo>
                  <a:pt x="103" y="8062"/>
                  <a:pt x="86" y="8068"/>
                  <a:pt x="75" y="8068"/>
                </a:cubicBezTo>
                <a:cubicBezTo>
                  <a:pt x="86" y="8074"/>
                  <a:pt x="103" y="8085"/>
                  <a:pt x="114" y="8091"/>
                </a:cubicBezTo>
                <a:cubicBezTo>
                  <a:pt x="110" y="8110"/>
                  <a:pt x="113" y="8153"/>
                  <a:pt x="94" y="8153"/>
                </a:cubicBezTo>
                <a:cubicBezTo>
                  <a:pt x="90" y="8153"/>
                  <a:pt x="86" y="8151"/>
                  <a:pt x="80" y="8147"/>
                </a:cubicBezTo>
                <a:cubicBezTo>
                  <a:pt x="52" y="8085"/>
                  <a:pt x="103" y="7994"/>
                  <a:pt x="41" y="7949"/>
                </a:cubicBezTo>
                <a:lnTo>
                  <a:pt x="69" y="7949"/>
                </a:lnTo>
                <a:cubicBezTo>
                  <a:pt x="80" y="7779"/>
                  <a:pt x="75" y="7603"/>
                  <a:pt x="86" y="7432"/>
                </a:cubicBezTo>
                <a:cubicBezTo>
                  <a:pt x="80" y="7427"/>
                  <a:pt x="69" y="7421"/>
                  <a:pt x="58" y="7416"/>
                </a:cubicBezTo>
                <a:lnTo>
                  <a:pt x="58" y="7416"/>
                </a:lnTo>
                <a:cubicBezTo>
                  <a:pt x="51" y="7556"/>
                  <a:pt x="18" y="7694"/>
                  <a:pt x="18" y="7835"/>
                </a:cubicBezTo>
                <a:cubicBezTo>
                  <a:pt x="41" y="7864"/>
                  <a:pt x="18" y="7898"/>
                  <a:pt x="12" y="7932"/>
                </a:cubicBezTo>
                <a:cubicBezTo>
                  <a:pt x="18" y="7971"/>
                  <a:pt x="18" y="8011"/>
                  <a:pt x="18" y="8057"/>
                </a:cubicBezTo>
                <a:cubicBezTo>
                  <a:pt x="24" y="8062"/>
                  <a:pt x="29" y="8074"/>
                  <a:pt x="29" y="8079"/>
                </a:cubicBezTo>
                <a:cubicBezTo>
                  <a:pt x="24" y="8102"/>
                  <a:pt x="18" y="8119"/>
                  <a:pt x="12" y="8142"/>
                </a:cubicBezTo>
                <a:cubicBezTo>
                  <a:pt x="12" y="8159"/>
                  <a:pt x="18" y="8176"/>
                  <a:pt x="24" y="8193"/>
                </a:cubicBezTo>
                <a:lnTo>
                  <a:pt x="7" y="8215"/>
                </a:lnTo>
                <a:lnTo>
                  <a:pt x="24" y="8215"/>
                </a:lnTo>
                <a:cubicBezTo>
                  <a:pt x="18" y="8244"/>
                  <a:pt x="18" y="8278"/>
                  <a:pt x="24" y="8306"/>
                </a:cubicBezTo>
                <a:cubicBezTo>
                  <a:pt x="18" y="8306"/>
                  <a:pt x="7" y="8312"/>
                  <a:pt x="1" y="8312"/>
                </a:cubicBezTo>
                <a:cubicBezTo>
                  <a:pt x="7" y="8318"/>
                  <a:pt x="18" y="8329"/>
                  <a:pt x="24" y="8335"/>
                </a:cubicBezTo>
                <a:cubicBezTo>
                  <a:pt x="1" y="8391"/>
                  <a:pt x="41" y="8454"/>
                  <a:pt x="24" y="8510"/>
                </a:cubicBezTo>
                <a:cubicBezTo>
                  <a:pt x="69" y="8590"/>
                  <a:pt x="41" y="8686"/>
                  <a:pt x="58" y="8771"/>
                </a:cubicBezTo>
                <a:cubicBezTo>
                  <a:pt x="69" y="8777"/>
                  <a:pt x="80" y="8783"/>
                  <a:pt x="92" y="8788"/>
                </a:cubicBezTo>
                <a:cubicBezTo>
                  <a:pt x="86" y="8794"/>
                  <a:pt x="75" y="8806"/>
                  <a:pt x="63" y="8811"/>
                </a:cubicBezTo>
                <a:cubicBezTo>
                  <a:pt x="86" y="8919"/>
                  <a:pt x="63" y="9032"/>
                  <a:pt x="103" y="9129"/>
                </a:cubicBezTo>
                <a:lnTo>
                  <a:pt x="131" y="9129"/>
                </a:lnTo>
                <a:cubicBezTo>
                  <a:pt x="120" y="9078"/>
                  <a:pt x="114" y="9027"/>
                  <a:pt x="103" y="8976"/>
                </a:cubicBezTo>
                <a:cubicBezTo>
                  <a:pt x="109" y="8970"/>
                  <a:pt x="114" y="8964"/>
                  <a:pt x="114" y="8959"/>
                </a:cubicBezTo>
                <a:cubicBezTo>
                  <a:pt x="92" y="8885"/>
                  <a:pt x="103" y="8800"/>
                  <a:pt x="97" y="8726"/>
                </a:cubicBezTo>
                <a:cubicBezTo>
                  <a:pt x="92" y="8720"/>
                  <a:pt x="80" y="8715"/>
                  <a:pt x="75" y="8709"/>
                </a:cubicBezTo>
                <a:cubicBezTo>
                  <a:pt x="80" y="8692"/>
                  <a:pt x="86" y="8669"/>
                  <a:pt x="92" y="8652"/>
                </a:cubicBezTo>
                <a:cubicBezTo>
                  <a:pt x="86" y="8641"/>
                  <a:pt x="69" y="8624"/>
                  <a:pt x="58" y="8618"/>
                </a:cubicBezTo>
                <a:cubicBezTo>
                  <a:pt x="63" y="8618"/>
                  <a:pt x="80" y="8613"/>
                  <a:pt x="86" y="8607"/>
                </a:cubicBezTo>
                <a:cubicBezTo>
                  <a:pt x="86" y="8601"/>
                  <a:pt x="75" y="8579"/>
                  <a:pt x="69" y="8573"/>
                </a:cubicBezTo>
                <a:cubicBezTo>
                  <a:pt x="86" y="8567"/>
                  <a:pt x="97" y="8556"/>
                  <a:pt x="114" y="8550"/>
                </a:cubicBezTo>
                <a:lnTo>
                  <a:pt x="75" y="8550"/>
                </a:lnTo>
                <a:cubicBezTo>
                  <a:pt x="80" y="8420"/>
                  <a:pt x="86" y="8289"/>
                  <a:pt x="75" y="8159"/>
                </a:cubicBezTo>
                <a:lnTo>
                  <a:pt x="75" y="8159"/>
                </a:lnTo>
                <a:cubicBezTo>
                  <a:pt x="97" y="8164"/>
                  <a:pt x="120" y="8170"/>
                  <a:pt x="148" y="8181"/>
                </a:cubicBezTo>
                <a:lnTo>
                  <a:pt x="109" y="8181"/>
                </a:lnTo>
                <a:cubicBezTo>
                  <a:pt x="103" y="8244"/>
                  <a:pt x="114" y="8306"/>
                  <a:pt x="120" y="8374"/>
                </a:cubicBezTo>
                <a:cubicBezTo>
                  <a:pt x="126" y="8369"/>
                  <a:pt x="143" y="8363"/>
                  <a:pt x="148" y="8363"/>
                </a:cubicBezTo>
                <a:cubicBezTo>
                  <a:pt x="165" y="8448"/>
                  <a:pt x="171" y="8533"/>
                  <a:pt x="171" y="8624"/>
                </a:cubicBezTo>
                <a:cubicBezTo>
                  <a:pt x="143" y="8607"/>
                  <a:pt x="137" y="8584"/>
                  <a:pt x="137" y="8556"/>
                </a:cubicBezTo>
                <a:lnTo>
                  <a:pt x="131" y="8556"/>
                </a:lnTo>
                <a:cubicBezTo>
                  <a:pt x="131" y="8573"/>
                  <a:pt x="131" y="8590"/>
                  <a:pt x="131" y="8613"/>
                </a:cubicBezTo>
                <a:cubicBezTo>
                  <a:pt x="148" y="8618"/>
                  <a:pt x="165" y="8624"/>
                  <a:pt x="182" y="8635"/>
                </a:cubicBezTo>
                <a:cubicBezTo>
                  <a:pt x="179" y="8650"/>
                  <a:pt x="165" y="8650"/>
                  <a:pt x="151" y="8650"/>
                </a:cubicBezTo>
                <a:cubicBezTo>
                  <a:pt x="144" y="8650"/>
                  <a:pt x="137" y="8650"/>
                  <a:pt x="131" y="8652"/>
                </a:cubicBezTo>
                <a:cubicBezTo>
                  <a:pt x="143" y="8692"/>
                  <a:pt x="143" y="8732"/>
                  <a:pt x="154" y="8771"/>
                </a:cubicBezTo>
                <a:cubicBezTo>
                  <a:pt x="160" y="8749"/>
                  <a:pt x="165" y="8732"/>
                  <a:pt x="177" y="8709"/>
                </a:cubicBezTo>
                <a:lnTo>
                  <a:pt x="177" y="8709"/>
                </a:lnTo>
                <a:cubicBezTo>
                  <a:pt x="171" y="8760"/>
                  <a:pt x="217" y="8828"/>
                  <a:pt x="165" y="8862"/>
                </a:cubicBezTo>
                <a:cubicBezTo>
                  <a:pt x="165" y="8891"/>
                  <a:pt x="171" y="8919"/>
                  <a:pt x="177" y="8947"/>
                </a:cubicBezTo>
                <a:cubicBezTo>
                  <a:pt x="177" y="8930"/>
                  <a:pt x="177" y="8913"/>
                  <a:pt x="177" y="8896"/>
                </a:cubicBezTo>
                <a:lnTo>
                  <a:pt x="188" y="8896"/>
                </a:lnTo>
                <a:cubicBezTo>
                  <a:pt x="194" y="8919"/>
                  <a:pt x="200" y="8947"/>
                  <a:pt x="205" y="8976"/>
                </a:cubicBezTo>
                <a:lnTo>
                  <a:pt x="171" y="8976"/>
                </a:lnTo>
                <a:cubicBezTo>
                  <a:pt x="205" y="8976"/>
                  <a:pt x="211" y="9004"/>
                  <a:pt x="205" y="9027"/>
                </a:cubicBezTo>
                <a:cubicBezTo>
                  <a:pt x="194" y="9027"/>
                  <a:pt x="177" y="9021"/>
                  <a:pt x="171" y="9021"/>
                </a:cubicBezTo>
                <a:lnTo>
                  <a:pt x="171" y="9021"/>
                </a:lnTo>
                <a:cubicBezTo>
                  <a:pt x="188" y="9095"/>
                  <a:pt x="200" y="9180"/>
                  <a:pt x="211" y="9259"/>
                </a:cubicBezTo>
                <a:lnTo>
                  <a:pt x="211" y="9214"/>
                </a:lnTo>
                <a:lnTo>
                  <a:pt x="239" y="9208"/>
                </a:lnTo>
                <a:cubicBezTo>
                  <a:pt x="239" y="9237"/>
                  <a:pt x="245" y="9265"/>
                  <a:pt x="251" y="9293"/>
                </a:cubicBezTo>
                <a:cubicBezTo>
                  <a:pt x="239" y="9293"/>
                  <a:pt x="222" y="9288"/>
                  <a:pt x="217" y="9288"/>
                </a:cubicBezTo>
                <a:lnTo>
                  <a:pt x="217" y="9288"/>
                </a:lnTo>
                <a:cubicBezTo>
                  <a:pt x="222" y="9384"/>
                  <a:pt x="234" y="9486"/>
                  <a:pt x="268" y="9577"/>
                </a:cubicBezTo>
                <a:cubicBezTo>
                  <a:pt x="268" y="9526"/>
                  <a:pt x="251" y="9475"/>
                  <a:pt x="256" y="9424"/>
                </a:cubicBezTo>
                <a:lnTo>
                  <a:pt x="256" y="9424"/>
                </a:lnTo>
                <a:cubicBezTo>
                  <a:pt x="285" y="9498"/>
                  <a:pt x="296" y="9577"/>
                  <a:pt x="302" y="9657"/>
                </a:cubicBezTo>
                <a:cubicBezTo>
                  <a:pt x="296" y="9657"/>
                  <a:pt x="290" y="9662"/>
                  <a:pt x="290" y="9668"/>
                </a:cubicBezTo>
                <a:cubicBezTo>
                  <a:pt x="290" y="9634"/>
                  <a:pt x="296" y="9600"/>
                  <a:pt x="273" y="9571"/>
                </a:cubicBezTo>
                <a:cubicBezTo>
                  <a:pt x="262" y="9594"/>
                  <a:pt x="256" y="9617"/>
                  <a:pt x="251" y="9645"/>
                </a:cubicBezTo>
                <a:cubicBezTo>
                  <a:pt x="262" y="9651"/>
                  <a:pt x="279" y="9662"/>
                  <a:pt x="290" y="9674"/>
                </a:cubicBezTo>
                <a:cubicBezTo>
                  <a:pt x="279" y="9696"/>
                  <a:pt x="285" y="9725"/>
                  <a:pt x="290" y="9747"/>
                </a:cubicBezTo>
                <a:cubicBezTo>
                  <a:pt x="313" y="9730"/>
                  <a:pt x="307" y="9702"/>
                  <a:pt x="313" y="9679"/>
                </a:cubicBezTo>
                <a:cubicBezTo>
                  <a:pt x="324" y="9708"/>
                  <a:pt x="336" y="9747"/>
                  <a:pt x="336" y="9781"/>
                </a:cubicBezTo>
                <a:cubicBezTo>
                  <a:pt x="324" y="9781"/>
                  <a:pt x="313" y="9776"/>
                  <a:pt x="302" y="9776"/>
                </a:cubicBezTo>
                <a:cubicBezTo>
                  <a:pt x="307" y="9804"/>
                  <a:pt x="313" y="9832"/>
                  <a:pt x="319" y="9861"/>
                </a:cubicBezTo>
                <a:cubicBezTo>
                  <a:pt x="330" y="9844"/>
                  <a:pt x="336" y="9827"/>
                  <a:pt x="341" y="9804"/>
                </a:cubicBezTo>
                <a:cubicBezTo>
                  <a:pt x="353" y="9849"/>
                  <a:pt x="358" y="9895"/>
                  <a:pt x="364" y="9940"/>
                </a:cubicBezTo>
                <a:cubicBezTo>
                  <a:pt x="347" y="9946"/>
                  <a:pt x="330" y="9952"/>
                  <a:pt x="313" y="9963"/>
                </a:cubicBezTo>
                <a:cubicBezTo>
                  <a:pt x="387" y="10003"/>
                  <a:pt x="358" y="10110"/>
                  <a:pt x="409" y="10173"/>
                </a:cubicBezTo>
                <a:cubicBezTo>
                  <a:pt x="409" y="10162"/>
                  <a:pt x="404" y="10145"/>
                  <a:pt x="398" y="10133"/>
                </a:cubicBezTo>
                <a:cubicBezTo>
                  <a:pt x="404" y="10128"/>
                  <a:pt x="415" y="10122"/>
                  <a:pt x="426" y="10122"/>
                </a:cubicBezTo>
                <a:cubicBezTo>
                  <a:pt x="426" y="10133"/>
                  <a:pt x="426" y="10162"/>
                  <a:pt x="426" y="10173"/>
                </a:cubicBezTo>
                <a:cubicBezTo>
                  <a:pt x="432" y="10184"/>
                  <a:pt x="443" y="10190"/>
                  <a:pt x="449" y="10201"/>
                </a:cubicBezTo>
                <a:lnTo>
                  <a:pt x="398" y="10201"/>
                </a:lnTo>
                <a:cubicBezTo>
                  <a:pt x="409" y="10235"/>
                  <a:pt x="415" y="10264"/>
                  <a:pt x="443" y="10286"/>
                </a:cubicBezTo>
                <a:cubicBezTo>
                  <a:pt x="449" y="10320"/>
                  <a:pt x="449" y="10354"/>
                  <a:pt x="455" y="10388"/>
                </a:cubicBezTo>
                <a:cubicBezTo>
                  <a:pt x="461" y="10394"/>
                  <a:pt x="472" y="10406"/>
                  <a:pt x="478" y="10411"/>
                </a:cubicBezTo>
                <a:cubicBezTo>
                  <a:pt x="478" y="10457"/>
                  <a:pt x="489" y="10496"/>
                  <a:pt x="500" y="10530"/>
                </a:cubicBezTo>
                <a:cubicBezTo>
                  <a:pt x="495" y="10525"/>
                  <a:pt x="476" y="10515"/>
                  <a:pt x="468" y="10509"/>
                </a:cubicBezTo>
                <a:lnTo>
                  <a:pt x="468" y="10509"/>
                </a:lnTo>
                <a:cubicBezTo>
                  <a:pt x="501" y="10538"/>
                  <a:pt x="512" y="10588"/>
                  <a:pt x="546" y="10610"/>
                </a:cubicBezTo>
                <a:cubicBezTo>
                  <a:pt x="540" y="10576"/>
                  <a:pt x="529" y="10536"/>
                  <a:pt x="523" y="10496"/>
                </a:cubicBezTo>
                <a:lnTo>
                  <a:pt x="523" y="10496"/>
                </a:lnTo>
                <a:cubicBezTo>
                  <a:pt x="580" y="10615"/>
                  <a:pt x="619" y="10740"/>
                  <a:pt x="648" y="10859"/>
                </a:cubicBezTo>
                <a:cubicBezTo>
                  <a:pt x="636" y="10842"/>
                  <a:pt x="631" y="10820"/>
                  <a:pt x="619" y="10797"/>
                </a:cubicBezTo>
                <a:cubicBezTo>
                  <a:pt x="597" y="10820"/>
                  <a:pt x="602" y="10842"/>
                  <a:pt x="602" y="10865"/>
                </a:cubicBezTo>
                <a:cubicBezTo>
                  <a:pt x="619" y="10888"/>
                  <a:pt x="631" y="10905"/>
                  <a:pt x="648" y="10928"/>
                </a:cubicBezTo>
                <a:lnTo>
                  <a:pt x="631" y="10945"/>
                </a:lnTo>
                <a:cubicBezTo>
                  <a:pt x="658" y="10950"/>
                  <a:pt x="707" y="11041"/>
                  <a:pt x="663" y="11041"/>
                </a:cubicBezTo>
                <a:cubicBezTo>
                  <a:pt x="662" y="11041"/>
                  <a:pt x="661" y="11041"/>
                  <a:pt x="659" y="11041"/>
                </a:cubicBezTo>
                <a:cubicBezTo>
                  <a:pt x="591" y="10945"/>
                  <a:pt x="574" y="10814"/>
                  <a:pt x="500" y="10718"/>
                </a:cubicBezTo>
                <a:cubicBezTo>
                  <a:pt x="506" y="10712"/>
                  <a:pt x="512" y="10701"/>
                  <a:pt x="512" y="10695"/>
                </a:cubicBezTo>
                <a:cubicBezTo>
                  <a:pt x="483" y="10627"/>
                  <a:pt x="466" y="10559"/>
                  <a:pt x="449" y="10491"/>
                </a:cubicBezTo>
                <a:lnTo>
                  <a:pt x="387" y="10496"/>
                </a:lnTo>
                <a:cubicBezTo>
                  <a:pt x="398" y="10536"/>
                  <a:pt x="415" y="10570"/>
                  <a:pt x="461" y="10587"/>
                </a:cubicBezTo>
                <a:cubicBezTo>
                  <a:pt x="461" y="10598"/>
                  <a:pt x="461" y="10615"/>
                  <a:pt x="461" y="10632"/>
                </a:cubicBezTo>
                <a:cubicBezTo>
                  <a:pt x="443" y="10667"/>
                  <a:pt x="483" y="10701"/>
                  <a:pt x="489" y="10729"/>
                </a:cubicBezTo>
                <a:lnTo>
                  <a:pt x="455" y="10735"/>
                </a:lnTo>
                <a:cubicBezTo>
                  <a:pt x="466" y="10735"/>
                  <a:pt x="483" y="10740"/>
                  <a:pt x="495" y="10740"/>
                </a:cubicBezTo>
                <a:cubicBezTo>
                  <a:pt x="489" y="10757"/>
                  <a:pt x="483" y="10791"/>
                  <a:pt x="472" y="10808"/>
                </a:cubicBezTo>
                <a:cubicBezTo>
                  <a:pt x="489" y="10814"/>
                  <a:pt x="506" y="10825"/>
                  <a:pt x="517" y="10831"/>
                </a:cubicBezTo>
                <a:cubicBezTo>
                  <a:pt x="512" y="10842"/>
                  <a:pt x="500" y="10859"/>
                  <a:pt x="500" y="10865"/>
                </a:cubicBezTo>
                <a:cubicBezTo>
                  <a:pt x="506" y="10865"/>
                  <a:pt x="517" y="10859"/>
                  <a:pt x="523" y="10854"/>
                </a:cubicBezTo>
                <a:cubicBezTo>
                  <a:pt x="529" y="10882"/>
                  <a:pt x="540" y="10910"/>
                  <a:pt x="523" y="10939"/>
                </a:cubicBezTo>
                <a:cubicBezTo>
                  <a:pt x="529" y="10939"/>
                  <a:pt x="540" y="10928"/>
                  <a:pt x="546" y="10928"/>
                </a:cubicBezTo>
                <a:cubicBezTo>
                  <a:pt x="568" y="11007"/>
                  <a:pt x="614" y="11086"/>
                  <a:pt x="648" y="11166"/>
                </a:cubicBezTo>
                <a:lnTo>
                  <a:pt x="614" y="11160"/>
                </a:lnTo>
                <a:lnTo>
                  <a:pt x="614" y="11160"/>
                </a:lnTo>
                <a:cubicBezTo>
                  <a:pt x="665" y="11171"/>
                  <a:pt x="704" y="11257"/>
                  <a:pt x="687" y="11302"/>
                </a:cubicBezTo>
                <a:cubicBezTo>
                  <a:pt x="682" y="11325"/>
                  <a:pt x="710" y="11325"/>
                  <a:pt x="722" y="11336"/>
                </a:cubicBezTo>
                <a:cubicBezTo>
                  <a:pt x="731" y="11360"/>
                  <a:pt x="742" y="11380"/>
                  <a:pt x="756" y="11397"/>
                </a:cubicBezTo>
                <a:lnTo>
                  <a:pt x="756" y="11397"/>
                </a:lnTo>
                <a:cubicBezTo>
                  <a:pt x="756" y="11347"/>
                  <a:pt x="790" y="11324"/>
                  <a:pt x="824" y="11296"/>
                </a:cubicBezTo>
                <a:cubicBezTo>
                  <a:pt x="818" y="11262"/>
                  <a:pt x="801" y="11223"/>
                  <a:pt x="790" y="11189"/>
                </a:cubicBezTo>
                <a:lnTo>
                  <a:pt x="790" y="11189"/>
                </a:lnTo>
                <a:cubicBezTo>
                  <a:pt x="886" y="11364"/>
                  <a:pt x="982" y="11546"/>
                  <a:pt x="1068" y="11728"/>
                </a:cubicBezTo>
                <a:cubicBezTo>
                  <a:pt x="1062" y="11728"/>
                  <a:pt x="1039" y="11722"/>
                  <a:pt x="1034" y="11716"/>
                </a:cubicBezTo>
                <a:lnTo>
                  <a:pt x="1034" y="11716"/>
                </a:lnTo>
                <a:cubicBezTo>
                  <a:pt x="1034" y="11722"/>
                  <a:pt x="1034" y="11728"/>
                  <a:pt x="1039" y="11733"/>
                </a:cubicBezTo>
                <a:cubicBezTo>
                  <a:pt x="1044" y="11732"/>
                  <a:pt x="1050" y="11732"/>
                  <a:pt x="1055" y="11732"/>
                </a:cubicBezTo>
                <a:cubicBezTo>
                  <a:pt x="1081" y="11732"/>
                  <a:pt x="1101" y="11746"/>
                  <a:pt x="1096" y="11784"/>
                </a:cubicBezTo>
                <a:cubicBezTo>
                  <a:pt x="1085" y="11779"/>
                  <a:pt x="1062" y="11762"/>
                  <a:pt x="1051" y="11756"/>
                </a:cubicBezTo>
                <a:lnTo>
                  <a:pt x="1051" y="11756"/>
                </a:lnTo>
                <a:cubicBezTo>
                  <a:pt x="1056" y="11767"/>
                  <a:pt x="1068" y="11779"/>
                  <a:pt x="1073" y="11790"/>
                </a:cubicBezTo>
                <a:cubicBezTo>
                  <a:pt x="1085" y="11784"/>
                  <a:pt x="1096" y="11784"/>
                  <a:pt x="1107" y="11784"/>
                </a:cubicBezTo>
                <a:cubicBezTo>
                  <a:pt x="1141" y="11841"/>
                  <a:pt x="1164" y="11898"/>
                  <a:pt x="1198" y="11949"/>
                </a:cubicBezTo>
                <a:cubicBezTo>
                  <a:pt x="1221" y="12017"/>
                  <a:pt x="1317" y="12085"/>
                  <a:pt x="1289" y="12164"/>
                </a:cubicBezTo>
                <a:cubicBezTo>
                  <a:pt x="1300" y="12198"/>
                  <a:pt x="1317" y="12232"/>
                  <a:pt x="1329" y="12267"/>
                </a:cubicBezTo>
                <a:cubicBezTo>
                  <a:pt x="1334" y="12267"/>
                  <a:pt x="1346" y="12278"/>
                  <a:pt x="1351" y="12278"/>
                </a:cubicBezTo>
                <a:cubicBezTo>
                  <a:pt x="1356" y="12308"/>
                  <a:pt x="1370" y="12324"/>
                  <a:pt x="1396" y="12324"/>
                </a:cubicBezTo>
                <a:cubicBezTo>
                  <a:pt x="1400" y="12324"/>
                  <a:pt x="1404" y="12324"/>
                  <a:pt x="1408" y="12323"/>
                </a:cubicBezTo>
                <a:cubicBezTo>
                  <a:pt x="1397" y="12306"/>
                  <a:pt x="1385" y="12284"/>
                  <a:pt x="1374" y="12267"/>
                </a:cubicBezTo>
                <a:lnTo>
                  <a:pt x="1374" y="12267"/>
                </a:lnTo>
                <a:cubicBezTo>
                  <a:pt x="1397" y="12289"/>
                  <a:pt x="1419" y="12312"/>
                  <a:pt x="1436" y="12340"/>
                </a:cubicBezTo>
                <a:cubicBezTo>
                  <a:pt x="1425" y="12340"/>
                  <a:pt x="1408" y="12346"/>
                  <a:pt x="1397" y="12352"/>
                </a:cubicBezTo>
                <a:lnTo>
                  <a:pt x="1436" y="12386"/>
                </a:lnTo>
                <a:cubicBezTo>
                  <a:pt x="1419" y="12391"/>
                  <a:pt x="1402" y="12397"/>
                  <a:pt x="1385" y="12408"/>
                </a:cubicBezTo>
                <a:cubicBezTo>
                  <a:pt x="1374" y="12391"/>
                  <a:pt x="1357" y="12374"/>
                  <a:pt x="1346" y="12357"/>
                </a:cubicBezTo>
                <a:cubicBezTo>
                  <a:pt x="1346" y="12357"/>
                  <a:pt x="1346" y="12346"/>
                  <a:pt x="1346" y="12340"/>
                </a:cubicBezTo>
                <a:cubicBezTo>
                  <a:pt x="1323" y="12301"/>
                  <a:pt x="1289" y="12261"/>
                  <a:pt x="1249" y="12232"/>
                </a:cubicBezTo>
                <a:cubicBezTo>
                  <a:pt x="1249" y="12221"/>
                  <a:pt x="1255" y="12198"/>
                  <a:pt x="1255" y="12187"/>
                </a:cubicBezTo>
                <a:cubicBezTo>
                  <a:pt x="1243" y="12187"/>
                  <a:pt x="1226" y="12193"/>
                  <a:pt x="1215" y="12198"/>
                </a:cubicBezTo>
                <a:cubicBezTo>
                  <a:pt x="1226" y="12284"/>
                  <a:pt x="1295" y="12340"/>
                  <a:pt x="1329" y="12414"/>
                </a:cubicBezTo>
                <a:lnTo>
                  <a:pt x="1306" y="12425"/>
                </a:lnTo>
                <a:cubicBezTo>
                  <a:pt x="1317" y="12425"/>
                  <a:pt x="1329" y="12420"/>
                  <a:pt x="1340" y="12420"/>
                </a:cubicBezTo>
                <a:cubicBezTo>
                  <a:pt x="1357" y="12459"/>
                  <a:pt x="1380" y="12493"/>
                  <a:pt x="1414" y="12522"/>
                </a:cubicBezTo>
                <a:cubicBezTo>
                  <a:pt x="1425" y="12550"/>
                  <a:pt x="1436" y="12579"/>
                  <a:pt x="1476" y="12579"/>
                </a:cubicBezTo>
                <a:cubicBezTo>
                  <a:pt x="1470" y="12584"/>
                  <a:pt x="1459" y="12601"/>
                  <a:pt x="1453" y="12607"/>
                </a:cubicBezTo>
                <a:cubicBezTo>
                  <a:pt x="1465" y="12601"/>
                  <a:pt x="1482" y="12596"/>
                  <a:pt x="1493" y="12590"/>
                </a:cubicBezTo>
                <a:cubicBezTo>
                  <a:pt x="1493" y="12601"/>
                  <a:pt x="1493" y="12630"/>
                  <a:pt x="1499" y="12641"/>
                </a:cubicBezTo>
                <a:lnTo>
                  <a:pt x="1516" y="12641"/>
                </a:lnTo>
                <a:cubicBezTo>
                  <a:pt x="1499" y="12590"/>
                  <a:pt x="1487" y="12533"/>
                  <a:pt x="1431" y="12522"/>
                </a:cubicBezTo>
                <a:cubicBezTo>
                  <a:pt x="1431" y="12510"/>
                  <a:pt x="1431" y="12488"/>
                  <a:pt x="1431" y="12476"/>
                </a:cubicBezTo>
                <a:cubicBezTo>
                  <a:pt x="1419" y="12454"/>
                  <a:pt x="1402" y="12431"/>
                  <a:pt x="1385" y="12414"/>
                </a:cubicBezTo>
                <a:cubicBezTo>
                  <a:pt x="1397" y="12408"/>
                  <a:pt x="1431" y="12403"/>
                  <a:pt x="1448" y="12397"/>
                </a:cubicBezTo>
                <a:cubicBezTo>
                  <a:pt x="1448" y="12408"/>
                  <a:pt x="1448" y="12431"/>
                  <a:pt x="1448" y="12442"/>
                </a:cubicBezTo>
                <a:cubicBezTo>
                  <a:pt x="1465" y="12437"/>
                  <a:pt x="1476" y="12425"/>
                  <a:pt x="1487" y="12420"/>
                </a:cubicBezTo>
                <a:cubicBezTo>
                  <a:pt x="1493" y="12425"/>
                  <a:pt x="1504" y="12437"/>
                  <a:pt x="1510" y="12442"/>
                </a:cubicBezTo>
                <a:cubicBezTo>
                  <a:pt x="1499" y="12442"/>
                  <a:pt x="1476" y="12454"/>
                  <a:pt x="1465" y="12459"/>
                </a:cubicBezTo>
                <a:cubicBezTo>
                  <a:pt x="1482" y="12465"/>
                  <a:pt x="1504" y="12465"/>
                  <a:pt x="1522" y="12471"/>
                </a:cubicBezTo>
                <a:cubicBezTo>
                  <a:pt x="1527" y="12482"/>
                  <a:pt x="1539" y="12488"/>
                  <a:pt x="1550" y="12499"/>
                </a:cubicBezTo>
                <a:cubicBezTo>
                  <a:pt x="1535" y="12494"/>
                  <a:pt x="1521" y="12481"/>
                  <a:pt x="1506" y="12481"/>
                </a:cubicBezTo>
                <a:cubicBezTo>
                  <a:pt x="1504" y="12481"/>
                  <a:pt x="1501" y="12481"/>
                  <a:pt x="1499" y="12482"/>
                </a:cubicBezTo>
                <a:cubicBezTo>
                  <a:pt x="1487" y="12528"/>
                  <a:pt x="1561" y="12510"/>
                  <a:pt x="1584" y="12539"/>
                </a:cubicBezTo>
                <a:cubicBezTo>
                  <a:pt x="1590" y="12556"/>
                  <a:pt x="1607" y="12590"/>
                  <a:pt x="1612" y="12613"/>
                </a:cubicBezTo>
                <a:cubicBezTo>
                  <a:pt x="1601" y="12607"/>
                  <a:pt x="1573" y="12601"/>
                  <a:pt x="1561" y="12596"/>
                </a:cubicBezTo>
                <a:lnTo>
                  <a:pt x="1561" y="12596"/>
                </a:lnTo>
                <a:cubicBezTo>
                  <a:pt x="1584" y="12613"/>
                  <a:pt x="1607" y="12635"/>
                  <a:pt x="1618" y="12658"/>
                </a:cubicBezTo>
                <a:cubicBezTo>
                  <a:pt x="1618" y="12647"/>
                  <a:pt x="1612" y="12624"/>
                  <a:pt x="1612" y="12607"/>
                </a:cubicBezTo>
                <a:lnTo>
                  <a:pt x="1612" y="12607"/>
                </a:lnTo>
                <a:cubicBezTo>
                  <a:pt x="1658" y="12624"/>
                  <a:pt x="1652" y="12652"/>
                  <a:pt x="1635" y="12686"/>
                </a:cubicBezTo>
                <a:lnTo>
                  <a:pt x="1680" y="12686"/>
                </a:lnTo>
                <a:cubicBezTo>
                  <a:pt x="1697" y="12703"/>
                  <a:pt x="1714" y="12720"/>
                  <a:pt x="1731" y="12743"/>
                </a:cubicBezTo>
                <a:cubicBezTo>
                  <a:pt x="1748" y="12766"/>
                  <a:pt x="1760" y="12789"/>
                  <a:pt x="1777" y="12811"/>
                </a:cubicBezTo>
                <a:cubicBezTo>
                  <a:pt x="1760" y="12811"/>
                  <a:pt x="1743" y="12806"/>
                  <a:pt x="1726" y="12806"/>
                </a:cubicBezTo>
                <a:cubicBezTo>
                  <a:pt x="1743" y="12823"/>
                  <a:pt x="1765" y="12823"/>
                  <a:pt x="1788" y="12823"/>
                </a:cubicBezTo>
                <a:cubicBezTo>
                  <a:pt x="1788" y="12828"/>
                  <a:pt x="1794" y="12840"/>
                  <a:pt x="1800" y="12845"/>
                </a:cubicBezTo>
                <a:lnTo>
                  <a:pt x="1788" y="12874"/>
                </a:lnTo>
                <a:cubicBezTo>
                  <a:pt x="1794" y="12868"/>
                  <a:pt x="1800" y="12862"/>
                  <a:pt x="1805" y="12857"/>
                </a:cubicBezTo>
                <a:cubicBezTo>
                  <a:pt x="1817" y="12874"/>
                  <a:pt x="1822" y="12891"/>
                  <a:pt x="1834" y="12908"/>
                </a:cubicBezTo>
                <a:cubicBezTo>
                  <a:pt x="1834" y="12896"/>
                  <a:pt x="1839" y="12885"/>
                  <a:pt x="1845" y="12874"/>
                </a:cubicBezTo>
                <a:cubicBezTo>
                  <a:pt x="1862" y="12896"/>
                  <a:pt x="1885" y="12908"/>
                  <a:pt x="1902" y="12925"/>
                </a:cubicBezTo>
                <a:cubicBezTo>
                  <a:pt x="1890" y="12930"/>
                  <a:pt x="1873" y="12936"/>
                  <a:pt x="1862" y="12936"/>
                </a:cubicBezTo>
                <a:cubicBezTo>
                  <a:pt x="1868" y="12942"/>
                  <a:pt x="1879" y="12959"/>
                  <a:pt x="1885" y="12970"/>
                </a:cubicBezTo>
                <a:cubicBezTo>
                  <a:pt x="1891" y="12950"/>
                  <a:pt x="1900" y="12943"/>
                  <a:pt x="1909" y="12943"/>
                </a:cubicBezTo>
                <a:cubicBezTo>
                  <a:pt x="1927" y="12943"/>
                  <a:pt x="1947" y="12967"/>
                  <a:pt x="1958" y="12981"/>
                </a:cubicBezTo>
                <a:cubicBezTo>
                  <a:pt x="2004" y="13027"/>
                  <a:pt x="2055" y="13067"/>
                  <a:pt x="2100" y="13106"/>
                </a:cubicBezTo>
                <a:cubicBezTo>
                  <a:pt x="2095" y="13118"/>
                  <a:pt x="2095" y="13129"/>
                  <a:pt x="2106" y="13146"/>
                </a:cubicBezTo>
                <a:cubicBezTo>
                  <a:pt x="2112" y="13140"/>
                  <a:pt x="2112" y="13129"/>
                  <a:pt x="2117" y="13123"/>
                </a:cubicBezTo>
                <a:cubicBezTo>
                  <a:pt x="2134" y="13129"/>
                  <a:pt x="2146" y="13140"/>
                  <a:pt x="2163" y="13152"/>
                </a:cubicBezTo>
                <a:cubicBezTo>
                  <a:pt x="2180" y="13180"/>
                  <a:pt x="2202" y="13203"/>
                  <a:pt x="2225" y="13225"/>
                </a:cubicBezTo>
                <a:cubicBezTo>
                  <a:pt x="2214" y="13225"/>
                  <a:pt x="2202" y="13225"/>
                  <a:pt x="2202" y="13237"/>
                </a:cubicBezTo>
                <a:cubicBezTo>
                  <a:pt x="2208" y="13248"/>
                  <a:pt x="2214" y="13254"/>
                  <a:pt x="2219" y="13254"/>
                </a:cubicBezTo>
                <a:cubicBezTo>
                  <a:pt x="2214" y="13265"/>
                  <a:pt x="2208" y="13271"/>
                  <a:pt x="2202" y="13276"/>
                </a:cubicBezTo>
                <a:cubicBezTo>
                  <a:pt x="2214" y="13282"/>
                  <a:pt x="2236" y="13288"/>
                  <a:pt x="2248" y="13293"/>
                </a:cubicBezTo>
                <a:cubicBezTo>
                  <a:pt x="2248" y="13282"/>
                  <a:pt x="2248" y="13265"/>
                  <a:pt x="2248" y="13259"/>
                </a:cubicBezTo>
                <a:cubicBezTo>
                  <a:pt x="2265" y="13276"/>
                  <a:pt x="2287" y="13288"/>
                  <a:pt x="2304" y="13305"/>
                </a:cubicBezTo>
                <a:cubicBezTo>
                  <a:pt x="2299" y="13322"/>
                  <a:pt x="2287" y="13333"/>
                  <a:pt x="2282" y="13350"/>
                </a:cubicBezTo>
                <a:cubicBezTo>
                  <a:pt x="2310" y="13379"/>
                  <a:pt x="2333" y="13407"/>
                  <a:pt x="2367" y="13424"/>
                </a:cubicBezTo>
                <a:cubicBezTo>
                  <a:pt x="2344" y="13401"/>
                  <a:pt x="2322" y="13373"/>
                  <a:pt x="2310" y="13339"/>
                </a:cubicBezTo>
                <a:lnTo>
                  <a:pt x="2310" y="13339"/>
                </a:lnTo>
                <a:cubicBezTo>
                  <a:pt x="2356" y="13362"/>
                  <a:pt x="2378" y="13401"/>
                  <a:pt x="2407" y="13441"/>
                </a:cubicBezTo>
                <a:cubicBezTo>
                  <a:pt x="2401" y="13447"/>
                  <a:pt x="2395" y="13458"/>
                  <a:pt x="2390" y="13464"/>
                </a:cubicBezTo>
                <a:cubicBezTo>
                  <a:pt x="2407" y="13475"/>
                  <a:pt x="2418" y="13492"/>
                  <a:pt x="2435" y="13509"/>
                </a:cubicBezTo>
                <a:cubicBezTo>
                  <a:pt x="2424" y="13486"/>
                  <a:pt x="2418" y="13464"/>
                  <a:pt x="2412" y="13441"/>
                </a:cubicBezTo>
                <a:lnTo>
                  <a:pt x="2412" y="13441"/>
                </a:lnTo>
                <a:cubicBezTo>
                  <a:pt x="2475" y="13503"/>
                  <a:pt x="2537" y="13571"/>
                  <a:pt x="2605" y="13634"/>
                </a:cubicBezTo>
                <a:cubicBezTo>
                  <a:pt x="2594" y="13634"/>
                  <a:pt x="2571" y="13628"/>
                  <a:pt x="2565" y="13628"/>
                </a:cubicBezTo>
                <a:lnTo>
                  <a:pt x="2565" y="13628"/>
                </a:lnTo>
                <a:cubicBezTo>
                  <a:pt x="2565" y="13645"/>
                  <a:pt x="2571" y="13657"/>
                  <a:pt x="2577" y="13674"/>
                </a:cubicBezTo>
                <a:cubicBezTo>
                  <a:pt x="2617" y="13696"/>
                  <a:pt x="2673" y="13691"/>
                  <a:pt x="2702" y="13730"/>
                </a:cubicBezTo>
                <a:cubicBezTo>
                  <a:pt x="2673" y="13725"/>
                  <a:pt x="2651" y="13719"/>
                  <a:pt x="2628" y="13713"/>
                </a:cubicBezTo>
                <a:lnTo>
                  <a:pt x="2628" y="13713"/>
                </a:lnTo>
                <a:cubicBezTo>
                  <a:pt x="2679" y="13759"/>
                  <a:pt x="2724" y="13821"/>
                  <a:pt x="2792" y="13844"/>
                </a:cubicBezTo>
                <a:lnTo>
                  <a:pt x="2787" y="13855"/>
                </a:lnTo>
                <a:cubicBezTo>
                  <a:pt x="2792" y="13855"/>
                  <a:pt x="2804" y="13861"/>
                  <a:pt x="2809" y="13861"/>
                </a:cubicBezTo>
                <a:lnTo>
                  <a:pt x="2798" y="13884"/>
                </a:lnTo>
                <a:lnTo>
                  <a:pt x="2809" y="13884"/>
                </a:lnTo>
                <a:cubicBezTo>
                  <a:pt x="2809" y="13878"/>
                  <a:pt x="2815" y="13855"/>
                  <a:pt x="2815" y="13844"/>
                </a:cubicBezTo>
                <a:cubicBezTo>
                  <a:pt x="2821" y="13855"/>
                  <a:pt x="2838" y="13872"/>
                  <a:pt x="2849" y="13884"/>
                </a:cubicBezTo>
                <a:cubicBezTo>
                  <a:pt x="2844" y="13889"/>
                  <a:pt x="2832" y="13901"/>
                  <a:pt x="2826" y="13906"/>
                </a:cubicBezTo>
                <a:cubicBezTo>
                  <a:pt x="2838" y="13912"/>
                  <a:pt x="2849" y="13918"/>
                  <a:pt x="2861" y="13918"/>
                </a:cubicBezTo>
                <a:cubicBezTo>
                  <a:pt x="2861" y="13912"/>
                  <a:pt x="2861" y="13901"/>
                  <a:pt x="2861" y="13895"/>
                </a:cubicBezTo>
                <a:cubicBezTo>
                  <a:pt x="2917" y="13918"/>
                  <a:pt x="2951" y="13963"/>
                  <a:pt x="2997" y="13997"/>
                </a:cubicBezTo>
                <a:cubicBezTo>
                  <a:pt x="2985" y="14003"/>
                  <a:pt x="2974" y="14014"/>
                  <a:pt x="2968" y="14025"/>
                </a:cubicBezTo>
                <a:cubicBezTo>
                  <a:pt x="2980" y="14014"/>
                  <a:pt x="2991" y="14008"/>
                  <a:pt x="3002" y="14003"/>
                </a:cubicBezTo>
                <a:cubicBezTo>
                  <a:pt x="3025" y="14025"/>
                  <a:pt x="3048" y="14048"/>
                  <a:pt x="3070" y="14065"/>
                </a:cubicBezTo>
                <a:cubicBezTo>
                  <a:pt x="3048" y="14054"/>
                  <a:pt x="3019" y="14048"/>
                  <a:pt x="2991" y="14048"/>
                </a:cubicBezTo>
                <a:cubicBezTo>
                  <a:pt x="3014" y="14059"/>
                  <a:pt x="3025" y="14076"/>
                  <a:pt x="3025" y="14099"/>
                </a:cubicBezTo>
                <a:cubicBezTo>
                  <a:pt x="3031" y="14099"/>
                  <a:pt x="3042" y="14088"/>
                  <a:pt x="3048" y="14082"/>
                </a:cubicBezTo>
                <a:cubicBezTo>
                  <a:pt x="3099" y="14150"/>
                  <a:pt x="3167" y="14196"/>
                  <a:pt x="3229" y="14247"/>
                </a:cubicBezTo>
                <a:cubicBezTo>
                  <a:pt x="3229" y="14235"/>
                  <a:pt x="3235" y="14218"/>
                  <a:pt x="3241" y="14207"/>
                </a:cubicBezTo>
                <a:cubicBezTo>
                  <a:pt x="3303" y="14247"/>
                  <a:pt x="3360" y="14292"/>
                  <a:pt x="3417" y="14343"/>
                </a:cubicBezTo>
                <a:cubicBezTo>
                  <a:pt x="3371" y="14332"/>
                  <a:pt x="3337" y="14309"/>
                  <a:pt x="3309" y="14281"/>
                </a:cubicBezTo>
                <a:lnTo>
                  <a:pt x="3309" y="14281"/>
                </a:lnTo>
                <a:cubicBezTo>
                  <a:pt x="3286" y="14343"/>
                  <a:pt x="3553" y="14440"/>
                  <a:pt x="3581" y="14525"/>
                </a:cubicBezTo>
                <a:cubicBezTo>
                  <a:pt x="3564" y="14536"/>
                  <a:pt x="3547" y="14547"/>
                  <a:pt x="3530" y="14559"/>
                </a:cubicBezTo>
                <a:cubicBezTo>
                  <a:pt x="3536" y="14553"/>
                  <a:pt x="3536" y="14536"/>
                  <a:pt x="3541" y="14530"/>
                </a:cubicBezTo>
                <a:cubicBezTo>
                  <a:pt x="3519" y="14519"/>
                  <a:pt x="3513" y="14502"/>
                  <a:pt x="3519" y="14479"/>
                </a:cubicBezTo>
                <a:cubicBezTo>
                  <a:pt x="3502" y="14474"/>
                  <a:pt x="3479" y="14474"/>
                  <a:pt x="3462" y="14474"/>
                </a:cubicBezTo>
                <a:lnTo>
                  <a:pt x="3479" y="14445"/>
                </a:lnTo>
                <a:lnTo>
                  <a:pt x="3479" y="14445"/>
                </a:lnTo>
                <a:cubicBezTo>
                  <a:pt x="3473" y="14451"/>
                  <a:pt x="3456" y="14457"/>
                  <a:pt x="3451" y="14462"/>
                </a:cubicBezTo>
                <a:cubicBezTo>
                  <a:pt x="3402" y="14424"/>
                  <a:pt x="3346" y="14385"/>
                  <a:pt x="3284" y="14385"/>
                </a:cubicBezTo>
                <a:cubicBezTo>
                  <a:pt x="3274" y="14385"/>
                  <a:pt x="3263" y="14386"/>
                  <a:pt x="3252" y="14389"/>
                </a:cubicBezTo>
                <a:cubicBezTo>
                  <a:pt x="3337" y="14434"/>
                  <a:pt x="3405" y="14496"/>
                  <a:pt x="3490" y="14553"/>
                </a:cubicBezTo>
                <a:cubicBezTo>
                  <a:pt x="3490" y="14559"/>
                  <a:pt x="3490" y="14570"/>
                  <a:pt x="3490" y="14570"/>
                </a:cubicBezTo>
                <a:cubicBezTo>
                  <a:pt x="3493" y="14570"/>
                  <a:pt x="3496" y="14569"/>
                  <a:pt x="3499" y="14569"/>
                </a:cubicBezTo>
                <a:cubicBezTo>
                  <a:pt x="3533" y="14569"/>
                  <a:pt x="3548" y="14600"/>
                  <a:pt x="3564" y="14621"/>
                </a:cubicBezTo>
                <a:cubicBezTo>
                  <a:pt x="3621" y="14627"/>
                  <a:pt x="3661" y="14678"/>
                  <a:pt x="3712" y="14706"/>
                </a:cubicBezTo>
                <a:lnTo>
                  <a:pt x="3706" y="14723"/>
                </a:lnTo>
                <a:cubicBezTo>
                  <a:pt x="3712" y="14718"/>
                  <a:pt x="3723" y="14712"/>
                  <a:pt x="3729" y="14712"/>
                </a:cubicBezTo>
                <a:cubicBezTo>
                  <a:pt x="3780" y="14740"/>
                  <a:pt x="3831" y="14786"/>
                  <a:pt x="3887" y="14803"/>
                </a:cubicBezTo>
                <a:cubicBezTo>
                  <a:pt x="3910" y="14808"/>
                  <a:pt x="3922" y="14831"/>
                  <a:pt x="3933" y="14848"/>
                </a:cubicBezTo>
                <a:cubicBezTo>
                  <a:pt x="3944" y="14848"/>
                  <a:pt x="3961" y="14842"/>
                  <a:pt x="3978" y="14842"/>
                </a:cubicBezTo>
                <a:cubicBezTo>
                  <a:pt x="3973" y="14848"/>
                  <a:pt x="3973" y="14865"/>
                  <a:pt x="3967" y="14871"/>
                </a:cubicBezTo>
                <a:cubicBezTo>
                  <a:pt x="3998" y="14884"/>
                  <a:pt x="4028" y="14899"/>
                  <a:pt x="4058" y="14915"/>
                </a:cubicBezTo>
                <a:lnTo>
                  <a:pt x="4058" y="14915"/>
                </a:lnTo>
                <a:cubicBezTo>
                  <a:pt x="4058" y="14909"/>
                  <a:pt x="4058" y="14893"/>
                  <a:pt x="4058" y="14888"/>
                </a:cubicBezTo>
                <a:cubicBezTo>
                  <a:pt x="3984" y="14854"/>
                  <a:pt x="3927" y="14769"/>
                  <a:pt x="3842" y="14757"/>
                </a:cubicBezTo>
                <a:cubicBezTo>
                  <a:pt x="3819" y="14689"/>
                  <a:pt x="3729" y="14684"/>
                  <a:pt x="3683" y="14627"/>
                </a:cubicBezTo>
                <a:cubicBezTo>
                  <a:pt x="3649" y="14598"/>
                  <a:pt x="3598" y="14593"/>
                  <a:pt x="3592" y="14542"/>
                </a:cubicBezTo>
                <a:lnTo>
                  <a:pt x="3632" y="14542"/>
                </a:lnTo>
                <a:cubicBezTo>
                  <a:pt x="3655" y="14581"/>
                  <a:pt x="3700" y="14593"/>
                  <a:pt x="3734" y="14610"/>
                </a:cubicBezTo>
                <a:cubicBezTo>
                  <a:pt x="3734" y="14598"/>
                  <a:pt x="3740" y="14576"/>
                  <a:pt x="3740" y="14564"/>
                </a:cubicBezTo>
                <a:cubicBezTo>
                  <a:pt x="3751" y="14576"/>
                  <a:pt x="3757" y="14587"/>
                  <a:pt x="3768" y="14598"/>
                </a:cubicBezTo>
                <a:cubicBezTo>
                  <a:pt x="3814" y="14610"/>
                  <a:pt x="3808" y="14672"/>
                  <a:pt x="3859" y="14684"/>
                </a:cubicBezTo>
                <a:cubicBezTo>
                  <a:pt x="3865" y="14678"/>
                  <a:pt x="3876" y="14672"/>
                  <a:pt x="3882" y="14667"/>
                </a:cubicBezTo>
                <a:cubicBezTo>
                  <a:pt x="3990" y="14735"/>
                  <a:pt x="4080" y="14820"/>
                  <a:pt x="4200" y="14859"/>
                </a:cubicBezTo>
                <a:cubicBezTo>
                  <a:pt x="4194" y="14871"/>
                  <a:pt x="4188" y="14888"/>
                  <a:pt x="4183" y="14893"/>
                </a:cubicBezTo>
                <a:cubicBezTo>
                  <a:pt x="4194" y="14905"/>
                  <a:pt x="4217" y="14922"/>
                  <a:pt x="4228" y="14933"/>
                </a:cubicBezTo>
                <a:cubicBezTo>
                  <a:pt x="4239" y="14928"/>
                  <a:pt x="4251" y="14922"/>
                  <a:pt x="4262" y="14916"/>
                </a:cubicBezTo>
                <a:lnTo>
                  <a:pt x="4239" y="14893"/>
                </a:lnTo>
                <a:lnTo>
                  <a:pt x="4239" y="14893"/>
                </a:lnTo>
                <a:cubicBezTo>
                  <a:pt x="4251" y="14899"/>
                  <a:pt x="4273" y="14905"/>
                  <a:pt x="4290" y="14911"/>
                </a:cubicBezTo>
                <a:cubicBezTo>
                  <a:pt x="4279" y="14916"/>
                  <a:pt x="4268" y="14922"/>
                  <a:pt x="4256" y="14922"/>
                </a:cubicBezTo>
                <a:lnTo>
                  <a:pt x="4256" y="14956"/>
                </a:lnTo>
                <a:cubicBezTo>
                  <a:pt x="4285" y="14967"/>
                  <a:pt x="4307" y="14979"/>
                  <a:pt x="4330" y="14990"/>
                </a:cubicBezTo>
                <a:lnTo>
                  <a:pt x="4341" y="14973"/>
                </a:lnTo>
                <a:cubicBezTo>
                  <a:pt x="4324" y="14956"/>
                  <a:pt x="4307" y="14945"/>
                  <a:pt x="4296" y="14922"/>
                </a:cubicBezTo>
                <a:lnTo>
                  <a:pt x="4296" y="14922"/>
                </a:lnTo>
                <a:cubicBezTo>
                  <a:pt x="4307" y="14939"/>
                  <a:pt x="4336" y="14950"/>
                  <a:pt x="4358" y="14956"/>
                </a:cubicBezTo>
                <a:cubicBezTo>
                  <a:pt x="4353" y="14967"/>
                  <a:pt x="4347" y="14984"/>
                  <a:pt x="4336" y="14996"/>
                </a:cubicBezTo>
                <a:cubicBezTo>
                  <a:pt x="4358" y="15007"/>
                  <a:pt x="4381" y="15018"/>
                  <a:pt x="4404" y="15030"/>
                </a:cubicBezTo>
                <a:cubicBezTo>
                  <a:pt x="4392" y="15018"/>
                  <a:pt x="4370" y="14984"/>
                  <a:pt x="4358" y="14973"/>
                </a:cubicBezTo>
                <a:cubicBezTo>
                  <a:pt x="4381" y="14973"/>
                  <a:pt x="4398" y="14984"/>
                  <a:pt x="4409" y="15007"/>
                </a:cubicBezTo>
                <a:cubicBezTo>
                  <a:pt x="4461" y="15018"/>
                  <a:pt x="4500" y="15047"/>
                  <a:pt x="4546" y="15069"/>
                </a:cubicBezTo>
                <a:lnTo>
                  <a:pt x="4540" y="15092"/>
                </a:lnTo>
                <a:cubicBezTo>
                  <a:pt x="4551" y="15092"/>
                  <a:pt x="4574" y="15081"/>
                  <a:pt x="4585" y="15081"/>
                </a:cubicBezTo>
                <a:cubicBezTo>
                  <a:pt x="4580" y="15092"/>
                  <a:pt x="4580" y="15109"/>
                  <a:pt x="4574" y="15126"/>
                </a:cubicBezTo>
                <a:cubicBezTo>
                  <a:pt x="4597" y="15120"/>
                  <a:pt x="4614" y="15115"/>
                  <a:pt x="4636" y="15109"/>
                </a:cubicBezTo>
                <a:cubicBezTo>
                  <a:pt x="4648" y="15120"/>
                  <a:pt x="4659" y="15132"/>
                  <a:pt x="4670" y="15137"/>
                </a:cubicBezTo>
                <a:cubicBezTo>
                  <a:pt x="4648" y="15137"/>
                  <a:pt x="4625" y="15137"/>
                  <a:pt x="4608" y="15149"/>
                </a:cubicBezTo>
                <a:cubicBezTo>
                  <a:pt x="4619" y="15154"/>
                  <a:pt x="4648" y="15160"/>
                  <a:pt x="4659" y="15166"/>
                </a:cubicBezTo>
                <a:cubicBezTo>
                  <a:pt x="4653" y="15172"/>
                  <a:pt x="4648" y="15189"/>
                  <a:pt x="4642" y="15200"/>
                </a:cubicBezTo>
                <a:cubicBezTo>
                  <a:pt x="4653" y="15194"/>
                  <a:pt x="4676" y="15183"/>
                  <a:pt x="4687" y="15177"/>
                </a:cubicBezTo>
                <a:cubicBezTo>
                  <a:pt x="4699" y="15189"/>
                  <a:pt x="4756" y="15211"/>
                  <a:pt x="4716" y="15234"/>
                </a:cubicBezTo>
                <a:cubicBezTo>
                  <a:pt x="4657" y="15229"/>
                  <a:pt x="4612" y="15166"/>
                  <a:pt x="4553" y="15166"/>
                </a:cubicBezTo>
                <a:cubicBezTo>
                  <a:pt x="4543" y="15166"/>
                  <a:pt x="4533" y="15167"/>
                  <a:pt x="4523" y="15172"/>
                </a:cubicBezTo>
                <a:cubicBezTo>
                  <a:pt x="4523" y="15166"/>
                  <a:pt x="4534" y="15154"/>
                  <a:pt x="4534" y="15149"/>
                </a:cubicBezTo>
                <a:cubicBezTo>
                  <a:pt x="4387" y="15058"/>
                  <a:pt x="4234" y="14990"/>
                  <a:pt x="4086" y="14893"/>
                </a:cubicBezTo>
                <a:cubicBezTo>
                  <a:pt x="4075" y="14899"/>
                  <a:pt x="4064" y="14910"/>
                  <a:pt x="4058" y="14916"/>
                </a:cubicBezTo>
                <a:lnTo>
                  <a:pt x="4058" y="14916"/>
                </a:lnTo>
                <a:cubicBezTo>
                  <a:pt x="4182" y="14985"/>
                  <a:pt x="4291" y="15079"/>
                  <a:pt x="4415" y="15143"/>
                </a:cubicBezTo>
                <a:cubicBezTo>
                  <a:pt x="4418" y="15143"/>
                  <a:pt x="4421" y="15143"/>
                  <a:pt x="4424" y="15143"/>
                </a:cubicBezTo>
                <a:cubicBezTo>
                  <a:pt x="4457" y="15143"/>
                  <a:pt x="4474" y="15173"/>
                  <a:pt x="4495" y="15194"/>
                </a:cubicBezTo>
                <a:cubicBezTo>
                  <a:pt x="4534" y="15206"/>
                  <a:pt x="4574" y="15223"/>
                  <a:pt x="4614" y="15245"/>
                </a:cubicBezTo>
                <a:lnTo>
                  <a:pt x="4642" y="15245"/>
                </a:lnTo>
                <a:cubicBezTo>
                  <a:pt x="4653" y="15262"/>
                  <a:pt x="4665" y="15274"/>
                  <a:pt x="4682" y="15291"/>
                </a:cubicBezTo>
                <a:lnTo>
                  <a:pt x="4739" y="15308"/>
                </a:lnTo>
                <a:cubicBezTo>
                  <a:pt x="4739" y="15313"/>
                  <a:pt x="4744" y="15325"/>
                  <a:pt x="4744" y="15330"/>
                </a:cubicBezTo>
                <a:lnTo>
                  <a:pt x="4756" y="15313"/>
                </a:lnTo>
                <a:cubicBezTo>
                  <a:pt x="4778" y="15330"/>
                  <a:pt x="4807" y="15347"/>
                  <a:pt x="4835" y="15359"/>
                </a:cubicBezTo>
                <a:cubicBezTo>
                  <a:pt x="4835" y="15364"/>
                  <a:pt x="4835" y="15370"/>
                  <a:pt x="4829" y="15376"/>
                </a:cubicBezTo>
                <a:cubicBezTo>
                  <a:pt x="4841" y="15376"/>
                  <a:pt x="4852" y="15370"/>
                  <a:pt x="4863" y="15370"/>
                </a:cubicBezTo>
                <a:cubicBezTo>
                  <a:pt x="4903" y="15415"/>
                  <a:pt x="4971" y="15404"/>
                  <a:pt x="5017" y="15444"/>
                </a:cubicBezTo>
                <a:cubicBezTo>
                  <a:pt x="5107" y="15444"/>
                  <a:pt x="5181" y="15518"/>
                  <a:pt x="5266" y="15540"/>
                </a:cubicBezTo>
                <a:cubicBezTo>
                  <a:pt x="5272" y="15535"/>
                  <a:pt x="5289" y="15523"/>
                  <a:pt x="5295" y="15518"/>
                </a:cubicBezTo>
                <a:cubicBezTo>
                  <a:pt x="5295" y="15523"/>
                  <a:pt x="5300" y="15540"/>
                  <a:pt x="5300" y="15552"/>
                </a:cubicBezTo>
                <a:cubicBezTo>
                  <a:pt x="5408" y="15580"/>
                  <a:pt x="5499" y="15654"/>
                  <a:pt x="5607" y="15665"/>
                </a:cubicBezTo>
                <a:cubicBezTo>
                  <a:pt x="5607" y="15654"/>
                  <a:pt x="5612" y="15642"/>
                  <a:pt x="5618" y="15637"/>
                </a:cubicBezTo>
                <a:cubicBezTo>
                  <a:pt x="5567" y="15620"/>
                  <a:pt x="5516" y="15603"/>
                  <a:pt x="5470" y="15591"/>
                </a:cubicBezTo>
                <a:cubicBezTo>
                  <a:pt x="5465" y="15586"/>
                  <a:pt x="5459" y="15574"/>
                  <a:pt x="5459" y="15569"/>
                </a:cubicBezTo>
                <a:cubicBezTo>
                  <a:pt x="5380" y="15563"/>
                  <a:pt x="5312" y="15512"/>
                  <a:pt x="5244" y="15478"/>
                </a:cubicBezTo>
                <a:cubicBezTo>
                  <a:pt x="5238" y="15484"/>
                  <a:pt x="5227" y="15489"/>
                  <a:pt x="5221" y="15495"/>
                </a:cubicBezTo>
                <a:cubicBezTo>
                  <a:pt x="5204" y="15484"/>
                  <a:pt x="5187" y="15467"/>
                  <a:pt x="5175" y="15450"/>
                </a:cubicBezTo>
                <a:cubicBezTo>
                  <a:pt x="5164" y="15455"/>
                  <a:pt x="5141" y="15461"/>
                  <a:pt x="5130" y="15467"/>
                </a:cubicBezTo>
                <a:cubicBezTo>
                  <a:pt x="5130" y="15461"/>
                  <a:pt x="5130" y="15444"/>
                  <a:pt x="5136" y="15438"/>
                </a:cubicBezTo>
                <a:lnTo>
                  <a:pt x="5096" y="15438"/>
                </a:lnTo>
                <a:cubicBezTo>
                  <a:pt x="5096" y="15421"/>
                  <a:pt x="5090" y="15404"/>
                  <a:pt x="5090" y="15387"/>
                </a:cubicBezTo>
                <a:cubicBezTo>
                  <a:pt x="5090" y="15393"/>
                  <a:pt x="5079" y="15410"/>
                  <a:pt x="5079" y="15421"/>
                </a:cubicBezTo>
                <a:cubicBezTo>
                  <a:pt x="4960" y="15359"/>
                  <a:pt x="4846" y="15296"/>
                  <a:pt x="4727" y="15240"/>
                </a:cubicBezTo>
                <a:cubicBezTo>
                  <a:pt x="4744" y="15223"/>
                  <a:pt x="4761" y="15206"/>
                  <a:pt x="4778" y="15189"/>
                </a:cubicBezTo>
                <a:lnTo>
                  <a:pt x="4778" y="15189"/>
                </a:lnTo>
                <a:cubicBezTo>
                  <a:pt x="4773" y="15200"/>
                  <a:pt x="4767" y="15217"/>
                  <a:pt x="4761" y="15223"/>
                </a:cubicBezTo>
                <a:cubicBezTo>
                  <a:pt x="4818" y="15257"/>
                  <a:pt x="4880" y="15279"/>
                  <a:pt x="4937" y="15302"/>
                </a:cubicBezTo>
                <a:cubicBezTo>
                  <a:pt x="4937" y="15296"/>
                  <a:pt x="4943" y="15279"/>
                  <a:pt x="4943" y="15268"/>
                </a:cubicBezTo>
                <a:cubicBezTo>
                  <a:pt x="5022" y="15296"/>
                  <a:pt x="5107" y="15330"/>
                  <a:pt x="5181" y="15370"/>
                </a:cubicBezTo>
                <a:cubicBezTo>
                  <a:pt x="5171" y="15378"/>
                  <a:pt x="5159" y="15381"/>
                  <a:pt x="5148" y="15381"/>
                </a:cubicBezTo>
                <a:cubicBezTo>
                  <a:pt x="5134" y="15381"/>
                  <a:pt x="5120" y="15376"/>
                  <a:pt x="5107" y="15370"/>
                </a:cubicBezTo>
                <a:lnTo>
                  <a:pt x="5107" y="15370"/>
                </a:lnTo>
                <a:cubicBezTo>
                  <a:pt x="5124" y="15381"/>
                  <a:pt x="5141" y="15393"/>
                  <a:pt x="5158" y="15404"/>
                </a:cubicBezTo>
                <a:cubicBezTo>
                  <a:pt x="5170" y="15387"/>
                  <a:pt x="5187" y="15376"/>
                  <a:pt x="5198" y="15364"/>
                </a:cubicBezTo>
                <a:lnTo>
                  <a:pt x="5198" y="15364"/>
                </a:lnTo>
                <a:cubicBezTo>
                  <a:pt x="5215" y="15381"/>
                  <a:pt x="5198" y="15398"/>
                  <a:pt x="5192" y="15415"/>
                </a:cubicBezTo>
                <a:cubicBezTo>
                  <a:pt x="5232" y="15427"/>
                  <a:pt x="5266" y="15444"/>
                  <a:pt x="5306" y="15455"/>
                </a:cubicBezTo>
                <a:cubicBezTo>
                  <a:pt x="5295" y="15438"/>
                  <a:pt x="5278" y="15421"/>
                  <a:pt x="5261" y="15404"/>
                </a:cubicBezTo>
                <a:lnTo>
                  <a:pt x="5261" y="15404"/>
                </a:lnTo>
                <a:cubicBezTo>
                  <a:pt x="5306" y="15433"/>
                  <a:pt x="5391" y="15421"/>
                  <a:pt x="5391" y="15489"/>
                </a:cubicBezTo>
                <a:cubicBezTo>
                  <a:pt x="5419" y="15495"/>
                  <a:pt x="5448" y="15506"/>
                  <a:pt x="5470" y="15512"/>
                </a:cubicBezTo>
                <a:cubicBezTo>
                  <a:pt x="5459" y="15506"/>
                  <a:pt x="5442" y="15495"/>
                  <a:pt x="5431" y="15489"/>
                </a:cubicBezTo>
                <a:lnTo>
                  <a:pt x="5436" y="15478"/>
                </a:lnTo>
                <a:cubicBezTo>
                  <a:pt x="5459" y="15484"/>
                  <a:pt x="5487" y="15495"/>
                  <a:pt x="5510" y="15501"/>
                </a:cubicBezTo>
                <a:cubicBezTo>
                  <a:pt x="5510" y="15508"/>
                  <a:pt x="5508" y="15515"/>
                  <a:pt x="5505" y="15521"/>
                </a:cubicBezTo>
                <a:lnTo>
                  <a:pt x="5505" y="15521"/>
                </a:lnTo>
                <a:cubicBezTo>
                  <a:pt x="5511" y="15514"/>
                  <a:pt x="5517" y="15512"/>
                  <a:pt x="5524" y="15512"/>
                </a:cubicBezTo>
                <a:cubicBezTo>
                  <a:pt x="5536" y="15512"/>
                  <a:pt x="5549" y="15519"/>
                  <a:pt x="5561" y="15529"/>
                </a:cubicBezTo>
                <a:cubicBezTo>
                  <a:pt x="5556" y="15535"/>
                  <a:pt x="5544" y="15546"/>
                  <a:pt x="5539" y="15552"/>
                </a:cubicBezTo>
                <a:cubicBezTo>
                  <a:pt x="5606" y="15572"/>
                  <a:pt x="5678" y="15598"/>
                  <a:pt x="5747" y="15620"/>
                </a:cubicBezTo>
                <a:lnTo>
                  <a:pt x="5747" y="15620"/>
                </a:lnTo>
                <a:cubicBezTo>
                  <a:pt x="5739" y="15616"/>
                  <a:pt x="5732" y="15611"/>
                  <a:pt x="5726" y="15608"/>
                </a:cubicBezTo>
                <a:lnTo>
                  <a:pt x="5731" y="15580"/>
                </a:lnTo>
                <a:cubicBezTo>
                  <a:pt x="5760" y="15591"/>
                  <a:pt x="5788" y="15597"/>
                  <a:pt x="5817" y="15608"/>
                </a:cubicBezTo>
                <a:cubicBezTo>
                  <a:pt x="5811" y="15614"/>
                  <a:pt x="5800" y="15631"/>
                  <a:pt x="5794" y="15637"/>
                </a:cubicBezTo>
                <a:cubicBezTo>
                  <a:pt x="5885" y="15671"/>
                  <a:pt x="5981" y="15711"/>
                  <a:pt x="6078" y="15722"/>
                </a:cubicBezTo>
                <a:cubicBezTo>
                  <a:pt x="6032" y="15699"/>
                  <a:pt x="5975" y="15688"/>
                  <a:pt x="5936" y="15659"/>
                </a:cubicBezTo>
                <a:lnTo>
                  <a:pt x="5936" y="15659"/>
                </a:lnTo>
                <a:cubicBezTo>
                  <a:pt x="6015" y="15671"/>
                  <a:pt x="6089" y="15693"/>
                  <a:pt x="6163" y="15728"/>
                </a:cubicBezTo>
                <a:cubicBezTo>
                  <a:pt x="6163" y="15733"/>
                  <a:pt x="6163" y="15739"/>
                  <a:pt x="6168" y="15745"/>
                </a:cubicBezTo>
                <a:cubicBezTo>
                  <a:pt x="6185" y="15767"/>
                  <a:pt x="6214" y="15773"/>
                  <a:pt x="6242" y="15779"/>
                </a:cubicBezTo>
                <a:cubicBezTo>
                  <a:pt x="6231" y="15756"/>
                  <a:pt x="6208" y="15745"/>
                  <a:pt x="6185" y="15728"/>
                </a:cubicBezTo>
                <a:cubicBezTo>
                  <a:pt x="6219" y="15728"/>
                  <a:pt x="6253" y="15739"/>
                  <a:pt x="6288" y="15750"/>
                </a:cubicBezTo>
                <a:cubicBezTo>
                  <a:pt x="6282" y="15762"/>
                  <a:pt x="6276" y="15773"/>
                  <a:pt x="6270" y="15784"/>
                </a:cubicBezTo>
                <a:cubicBezTo>
                  <a:pt x="6299" y="15790"/>
                  <a:pt x="6327" y="15796"/>
                  <a:pt x="6356" y="15807"/>
                </a:cubicBezTo>
                <a:cubicBezTo>
                  <a:pt x="6339" y="15790"/>
                  <a:pt x="6327" y="15773"/>
                  <a:pt x="6316" y="15762"/>
                </a:cubicBezTo>
                <a:lnTo>
                  <a:pt x="6316" y="15762"/>
                </a:lnTo>
                <a:cubicBezTo>
                  <a:pt x="6356" y="15773"/>
                  <a:pt x="6401" y="15790"/>
                  <a:pt x="6441" y="15807"/>
                </a:cubicBezTo>
                <a:lnTo>
                  <a:pt x="6441" y="15858"/>
                </a:lnTo>
                <a:cubicBezTo>
                  <a:pt x="6457" y="15847"/>
                  <a:pt x="6475" y="15843"/>
                  <a:pt x="6493" y="15843"/>
                </a:cubicBezTo>
                <a:cubicBezTo>
                  <a:pt x="6542" y="15843"/>
                  <a:pt x="6595" y="15872"/>
                  <a:pt x="6648" y="15872"/>
                </a:cubicBezTo>
                <a:cubicBezTo>
                  <a:pt x="6656" y="15872"/>
                  <a:pt x="6665" y="15871"/>
                  <a:pt x="6673" y="15869"/>
                </a:cubicBezTo>
                <a:cubicBezTo>
                  <a:pt x="6662" y="15864"/>
                  <a:pt x="6639" y="15858"/>
                  <a:pt x="6628" y="15858"/>
                </a:cubicBezTo>
                <a:cubicBezTo>
                  <a:pt x="6628" y="15852"/>
                  <a:pt x="6628" y="15835"/>
                  <a:pt x="6628" y="15830"/>
                </a:cubicBezTo>
                <a:cubicBezTo>
                  <a:pt x="6639" y="15835"/>
                  <a:pt x="6662" y="15847"/>
                  <a:pt x="6673" y="15852"/>
                </a:cubicBezTo>
                <a:cubicBezTo>
                  <a:pt x="6690" y="15847"/>
                  <a:pt x="6702" y="15847"/>
                  <a:pt x="6713" y="15847"/>
                </a:cubicBezTo>
                <a:cubicBezTo>
                  <a:pt x="6707" y="15858"/>
                  <a:pt x="6696" y="15875"/>
                  <a:pt x="6690" y="15886"/>
                </a:cubicBezTo>
                <a:cubicBezTo>
                  <a:pt x="6706" y="15893"/>
                  <a:pt x="6723" y="15897"/>
                  <a:pt x="6740" y="15897"/>
                </a:cubicBezTo>
                <a:cubicBezTo>
                  <a:pt x="6754" y="15897"/>
                  <a:pt x="6768" y="15894"/>
                  <a:pt x="6781" y="15886"/>
                </a:cubicBezTo>
                <a:cubicBezTo>
                  <a:pt x="6815" y="15898"/>
                  <a:pt x="6849" y="15909"/>
                  <a:pt x="6878" y="15926"/>
                </a:cubicBezTo>
                <a:cubicBezTo>
                  <a:pt x="6889" y="15926"/>
                  <a:pt x="6906" y="15920"/>
                  <a:pt x="6912" y="15920"/>
                </a:cubicBezTo>
                <a:cubicBezTo>
                  <a:pt x="6946" y="15932"/>
                  <a:pt x="6985" y="15943"/>
                  <a:pt x="7031" y="15949"/>
                </a:cubicBezTo>
                <a:cubicBezTo>
                  <a:pt x="7021" y="15954"/>
                  <a:pt x="7007" y="15963"/>
                  <a:pt x="6996" y="15969"/>
                </a:cubicBezTo>
                <a:lnTo>
                  <a:pt x="6996" y="15969"/>
                </a:lnTo>
                <a:cubicBezTo>
                  <a:pt x="7035" y="15950"/>
                  <a:pt x="7083" y="15965"/>
                  <a:pt x="7122" y="15943"/>
                </a:cubicBezTo>
                <a:cubicBezTo>
                  <a:pt x="7082" y="15937"/>
                  <a:pt x="7048" y="15926"/>
                  <a:pt x="7008" y="15909"/>
                </a:cubicBezTo>
                <a:lnTo>
                  <a:pt x="7008" y="15909"/>
                </a:lnTo>
                <a:cubicBezTo>
                  <a:pt x="7082" y="15915"/>
                  <a:pt x="7156" y="15926"/>
                  <a:pt x="7229" y="15937"/>
                </a:cubicBezTo>
                <a:cubicBezTo>
                  <a:pt x="7246" y="15937"/>
                  <a:pt x="7263" y="15943"/>
                  <a:pt x="7280" y="15949"/>
                </a:cubicBezTo>
                <a:cubicBezTo>
                  <a:pt x="7280" y="15949"/>
                  <a:pt x="7280" y="15949"/>
                  <a:pt x="7280" y="15943"/>
                </a:cubicBezTo>
                <a:cubicBezTo>
                  <a:pt x="7314" y="15954"/>
                  <a:pt x="7354" y="15960"/>
                  <a:pt x="7388" y="15966"/>
                </a:cubicBezTo>
                <a:lnTo>
                  <a:pt x="7320" y="15966"/>
                </a:lnTo>
                <a:cubicBezTo>
                  <a:pt x="7326" y="15994"/>
                  <a:pt x="7354" y="16000"/>
                  <a:pt x="7371" y="16011"/>
                </a:cubicBezTo>
                <a:cubicBezTo>
                  <a:pt x="7394" y="16006"/>
                  <a:pt x="7422" y="16000"/>
                  <a:pt x="7445" y="16000"/>
                </a:cubicBezTo>
                <a:cubicBezTo>
                  <a:pt x="7445" y="16006"/>
                  <a:pt x="7451" y="16017"/>
                  <a:pt x="7451" y="16023"/>
                </a:cubicBezTo>
                <a:cubicBezTo>
                  <a:pt x="7458" y="16013"/>
                  <a:pt x="7481" y="16008"/>
                  <a:pt x="7504" y="16008"/>
                </a:cubicBezTo>
                <a:cubicBezTo>
                  <a:pt x="7537" y="16008"/>
                  <a:pt x="7569" y="16019"/>
                  <a:pt x="7553" y="16045"/>
                </a:cubicBezTo>
                <a:cubicBezTo>
                  <a:pt x="7539" y="16047"/>
                  <a:pt x="7526" y="16047"/>
                  <a:pt x="7512" y="16047"/>
                </a:cubicBezTo>
                <a:cubicBezTo>
                  <a:pt x="7426" y="16047"/>
                  <a:pt x="7339" y="16024"/>
                  <a:pt x="7250" y="16024"/>
                </a:cubicBezTo>
                <a:cubicBezTo>
                  <a:pt x="7230" y="16024"/>
                  <a:pt x="7210" y="16026"/>
                  <a:pt x="7190" y="16028"/>
                </a:cubicBezTo>
                <a:cubicBezTo>
                  <a:pt x="7190" y="16028"/>
                  <a:pt x="7184" y="16017"/>
                  <a:pt x="7178" y="16011"/>
                </a:cubicBezTo>
                <a:cubicBezTo>
                  <a:pt x="7105" y="16006"/>
                  <a:pt x="7036" y="15989"/>
                  <a:pt x="6963" y="15977"/>
                </a:cubicBezTo>
                <a:cubicBezTo>
                  <a:pt x="6957" y="15989"/>
                  <a:pt x="6946" y="16017"/>
                  <a:pt x="6940" y="16028"/>
                </a:cubicBezTo>
                <a:cubicBezTo>
                  <a:pt x="6955" y="16033"/>
                  <a:pt x="6972" y="16035"/>
                  <a:pt x="6987" y="16035"/>
                </a:cubicBezTo>
                <a:cubicBezTo>
                  <a:pt x="7012" y="16035"/>
                  <a:pt x="7036" y="16029"/>
                  <a:pt x="7053" y="16011"/>
                </a:cubicBezTo>
                <a:cubicBezTo>
                  <a:pt x="7070" y="16017"/>
                  <a:pt x="7088" y="16023"/>
                  <a:pt x="7099" y="16028"/>
                </a:cubicBezTo>
                <a:cubicBezTo>
                  <a:pt x="7109" y="16044"/>
                  <a:pt x="7124" y="16047"/>
                  <a:pt x="7141" y="16047"/>
                </a:cubicBezTo>
                <a:cubicBezTo>
                  <a:pt x="7156" y="16047"/>
                  <a:pt x="7173" y="16044"/>
                  <a:pt x="7188" y="16044"/>
                </a:cubicBezTo>
                <a:cubicBezTo>
                  <a:pt x="7192" y="16044"/>
                  <a:pt x="7197" y="16045"/>
                  <a:pt x="7201" y="16045"/>
                </a:cubicBezTo>
                <a:lnTo>
                  <a:pt x="7190" y="16085"/>
                </a:lnTo>
                <a:cubicBezTo>
                  <a:pt x="7195" y="16074"/>
                  <a:pt x="7201" y="16057"/>
                  <a:pt x="7207" y="16051"/>
                </a:cubicBezTo>
                <a:cubicBezTo>
                  <a:pt x="7224" y="16062"/>
                  <a:pt x="7246" y="16085"/>
                  <a:pt x="7263" y="16102"/>
                </a:cubicBezTo>
                <a:cubicBezTo>
                  <a:pt x="7275" y="16091"/>
                  <a:pt x="7286" y="16079"/>
                  <a:pt x="7303" y="16068"/>
                </a:cubicBezTo>
                <a:cubicBezTo>
                  <a:pt x="7309" y="16079"/>
                  <a:pt x="7320" y="16096"/>
                  <a:pt x="7326" y="16108"/>
                </a:cubicBezTo>
                <a:cubicBezTo>
                  <a:pt x="7326" y="16096"/>
                  <a:pt x="7326" y="16085"/>
                  <a:pt x="7320" y="16079"/>
                </a:cubicBezTo>
                <a:lnTo>
                  <a:pt x="7320" y="16079"/>
                </a:lnTo>
                <a:cubicBezTo>
                  <a:pt x="7349" y="16085"/>
                  <a:pt x="7383" y="16085"/>
                  <a:pt x="7400" y="16113"/>
                </a:cubicBezTo>
                <a:cubicBezTo>
                  <a:pt x="7400" y="16108"/>
                  <a:pt x="7400" y="16096"/>
                  <a:pt x="7400" y="16091"/>
                </a:cubicBezTo>
                <a:cubicBezTo>
                  <a:pt x="7485" y="16108"/>
                  <a:pt x="7570" y="16102"/>
                  <a:pt x="7655" y="16108"/>
                </a:cubicBezTo>
                <a:lnTo>
                  <a:pt x="7638" y="16136"/>
                </a:lnTo>
                <a:cubicBezTo>
                  <a:pt x="7655" y="16116"/>
                  <a:pt x="7686" y="16106"/>
                  <a:pt x="7717" y="16106"/>
                </a:cubicBezTo>
                <a:cubicBezTo>
                  <a:pt x="7749" y="16106"/>
                  <a:pt x="7780" y="16116"/>
                  <a:pt x="7797" y="16136"/>
                </a:cubicBezTo>
                <a:cubicBezTo>
                  <a:pt x="7801" y="16140"/>
                  <a:pt x="7805" y="16141"/>
                  <a:pt x="7808" y="16141"/>
                </a:cubicBezTo>
                <a:cubicBezTo>
                  <a:pt x="7821" y="16141"/>
                  <a:pt x="7833" y="16125"/>
                  <a:pt x="7842" y="16125"/>
                </a:cubicBezTo>
                <a:cubicBezTo>
                  <a:pt x="7852" y="16126"/>
                  <a:pt x="7861" y="16126"/>
                  <a:pt x="7871" y="16126"/>
                </a:cubicBezTo>
                <a:cubicBezTo>
                  <a:pt x="7919" y="16126"/>
                  <a:pt x="7956" y="16113"/>
                  <a:pt x="7990" y="16079"/>
                </a:cubicBezTo>
                <a:cubicBezTo>
                  <a:pt x="7990" y="16085"/>
                  <a:pt x="7990" y="16108"/>
                  <a:pt x="7995" y="16119"/>
                </a:cubicBezTo>
                <a:lnTo>
                  <a:pt x="8012" y="16079"/>
                </a:lnTo>
                <a:cubicBezTo>
                  <a:pt x="8021" y="16088"/>
                  <a:pt x="8036" y="16110"/>
                  <a:pt x="8053" y="16110"/>
                </a:cubicBezTo>
                <a:cubicBezTo>
                  <a:pt x="8058" y="16110"/>
                  <a:pt x="8064" y="16107"/>
                  <a:pt x="8069" y="16102"/>
                </a:cubicBezTo>
                <a:cubicBezTo>
                  <a:pt x="8103" y="16102"/>
                  <a:pt x="8143" y="16108"/>
                  <a:pt x="8177" y="16108"/>
                </a:cubicBezTo>
                <a:cubicBezTo>
                  <a:pt x="8137" y="16085"/>
                  <a:pt x="8097" y="16079"/>
                  <a:pt x="8058" y="16068"/>
                </a:cubicBezTo>
                <a:cubicBezTo>
                  <a:pt x="8058" y="16079"/>
                  <a:pt x="8052" y="16096"/>
                  <a:pt x="8052" y="16108"/>
                </a:cubicBezTo>
                <a:cubicBezTo>
                  <a:pt x="8040" y="16084"/>
                  <a:pt x="8023" y="16069"/>
                  <a:pt x="8003" y="16069"/>
                </a:cubicBezTo>
                <a:cubicBezTo>
                  <a:pt x="7993" y="16069"/>
                  <a:pt x="7983" y="16072"/>
                  <a:pt x="7973" y="16079"/>
                </a:cubicBezTo>
                <a:lnTo>
                  <a:pt x="7984" y="16051"/>
                </a:lnTo>
                <a:lnTo>
                  <a:pt x="7984" y="16051"/>
                </a:lnTo>
                <a:cubicBezTo>
                  <a:pt x="7961" y="16079"/>
                  <a:pt x="7939" y="16102"/>
                  <a:pt x="7910" y="16119"/>
                </a:cubicBezTo>
                <a:cubicBezTo>
                  <a:pt x="7870" y="16096"/>
                  <a:pt x="7859" y="16057"/>
                  <a:pt x="7859" y="16011"/>
                </a:cubicBezTo>
                <a:cubicBezTo>
                  <a:pt x="7819" y="16006"/>
                  <a:pt x="7780" y="16000"/>
                  <a:pt x="7740" y="15994"/>
                </a:cubicBezTo>
                <a:cubicBezTo>
                  <a:pt x="7858" y="15991"/>
                  <a:pt x="7976" y="15988"/>
                  <a:pt x="8094" y="15988"/>
                </a:cubicBezTo>
                <a:cubicBezTo>
                  <a:pt x="8180" y="15988"/>
                  <a:pt x="8266" y="15989"/>
                  <a:pt x="8353" y="15994"/>
                </a:cubicBezTo>
                <a:lnTo>
                  <a:pt x="8324" y="16023"/>
                </a:lnTo>
                <a:lnTo>
                  <a:pt x="8341" y="16023"/>
                </a:lnTo>
                <a:cubicBezTo>
                  <a:pt x="8349" y="15999"/>
                  <a:pt x="8362" y="15984"/>
                  <a:pt x="8381" y="15984"/>
                </a:cubicBezTo>
                <a:cubicBezTo>
                  <a:pt x="8389" y="15984"/>
                  <a:pt x="8399" y="15987"/>
                  <a:pt x="8410" y="15994"/>
                </a:cubicBezTo>
                <a:lnTo>
                  <a:pt x="8370" y="16023"/>
                </a:lnTo>
                <a:cubicBezTo>
                  <a:pt x="8381" y="16023"/>
                  <a:pt x="8392" y="16017"/>
                  <a:pt x="8410" y="16017"/>
                </a:cubicBezTo>
                <a:cubicBezTo>
                  <a:pt x="8410" y="16006"/>
                  <a:pt x="8415" y="15994"/>
                  <a:pt x="8421" y="15983"/>
                </a:cubicBezTo>
                <a:lnTo>
                  <a:pt x="8608" y="15983"/>
                </a:lnTo>
                <a:cubicBezTo>
                  <a:pt x="8612" y="15983"/>
                  <a:pt x="8616" y="15983"/>
                  <a:pt x="8620" y="15983"/>
                </a:cubicBezTo>
                <a:cubicBezTo>
                  <a:pt x="8664" y="15983"/>
                  <a:pt x="8715" y="15967"/>
                  <a:pt x="8762" y="15967"/>
                </a:cubicBezTo>
                <a:cubicBezTo>
                  <a:pt x="8791" y="15967"/>
                  <a:pt x="8818" y="15974"/>
                  <a:pt x="8841" y="15994"/>
                </a:cubicBezTo>
                <a:cubicBezTo>
                  <a:pt x="8875" y="16000"/>
                  <a:pt x="8909" y="16006"/>
                  <a:pt x="8949" y="16011"/>
                </a:cubicBezTo>
                <a:cubicBezTo>
                  <a:pt x="8954" y="16006"/>
                  <a:pt x="8966" y="16000"/>
                  <a:pt x="8971" y="15994"/>
                </a:cubicBezTo>
                <a:cubicBezTo>
                  <a:pt x="8979" y="15997"/>
                  <a:pt x="8986" y="15999"/>
                  <a:pt x="8993" y="15999"/>
                </a:cubicBezTo>
                <a:cubicBezTo>
                  <a:pt x="9013" y="15999"/>
                  <a:pt x="9029" y="15987"/>
                  <a:pt x="9034" y="15966"/>
                </a:cubicBezTo>
                <a:lnTo>
                  <a:pt x="8971" y="15966"/>
                </a:lnTo>
                <a:cubicBezTo>
                  <a:pt x="9000" y="15954"/>
                  <a:pt x="9034" y="15949"/>
                  <a:pt x="9062" y="15943"/>
                </a:cubicBezTo>
                <a:lnTo>
                  <a:pt x="9062" y="15943"/>
                </a:lnTo>
                <a:cubicBezTo>
                  <a:pt x="9062" y="15954"/>
                  <a:pt x="9056" y="15977"/>
                  <a:pt x="9056" y="15989"/>
                </a:cubicBezTo>
                <a:cubicBezTo>
                  <a:pt x="9073" y="15977"/>
                  <a:pt x="9085" y="15972"/>
                  <a:pt x="9102" y="15966"/>
                </a:cubicBezTo>
                <a:lnTo>
                  <a:pt x="9102" y="15966"/>
                </a:lnTo>
                <a:cubicBezTo>
                  <a:pt x="9102" y="15983"/>
                  <a:pt x="9102" y="16006"/>
                  <a:pt x="9096" y="16023"/>
                </a:cubicBezTo>
                <a:cubicBezTo>
                  <a:pt x="9079" y="16028"/>
                  <a:pt x="9056" y="16028"/>
                  <a:pt x="9039" y="16034"/>
                </a:cubicBezTo>
                <a:cubicBezTo>
                  <a:pt x="9034" y="16034"/>
                  <a:pt x="9028" y="16028"/>
                  <a:pt x="9022" y="16023"/>
                </a:cubicBezTo>
                <a:cubicBezTo>
                  <a:pt x="8977" y="16028"/>
                  <a:pt x="8926" y="16040"/>
                  <a:pt x="8880" y="16062"/>
                </a:cubicBezTo>
                <a:cubicBezTo>
                  <a:pt x="8875" y="16057"/>
                  <a:pt x="8852" y="16045"/>
                  <a:pt x="8841" y="16040"/>
                </a:cubicBezTo>
                <a:lnTo>
                  <a:pt x="8835" y="16079"/>
                </a:lnTo>
                <a:cubicBezTo>
                  <a:pt x="8858" y="16088"/>
                  <a:pt x="8882" y="16091"/>
                  <a:pt x="8906" y="16091"/>
                </a:cubicBezTo>
                <a:cubicBezTo>
                  <a:pt x="8965" y="16091"/>
                  <a:pt x="9025" y="16074"/>
                  <a:pt x="9085" y="16074"/>
                </a:cubicBezTo>
                <a:lnTo>
                  <a:pt x="9079" y="16096"/>
                </a:lnTo>
                <a:lnTo>
                  <a:pt x="9090" y="16068"/>
                </a:lnTo>
                <a:cubicBezTo>
                  <a:pt x="9130" y="16068"/>
                  <a:pt x="9175" y="16068"/>
                  <a:pt x="9215" y="16051"/>
                </a:cubicBezTo>
                <a:cubicBezTo>
                  <a:pt x="9223" y="16053"/>
                  <a:pt x="9232" y="16054"/>
                  <a:pt x="9241" y="16054"/>
                </a:cubicBezTo>
                <a:cubicBezTo>
                  <a:pt x="9262" y="16054"/>
                  <a:pt x="9283" y="16047"/>
                  <a:pt x="9295" y="16023"/>
                </a:cubicBezTo>
                <a:lnTo>
                  <a:pt x="9306" y="16051"/>
                </a:lnTo>
                <a:cubicBezTo>
                  <a:pt x="9306" y="16040"/>
                  <a:pt x="9312" y="16023"/>
                  <a:pt x="9312" y="16011"/>
                </a:cubicBezTo>
                <a:cubicBezTo>
                  <a:pt x="9323" y="16017"/>
                  <a:pt x="9346" y="16028"/>
                  <a:pt x="9357" y="16034"/>
                </a:cubicBezTo>
                <a:cubicBezTo>
                  <a:pt x="9363" y="16028"/>
                  <a:pt x="9363" y="16017"/>
                  <a:pt x="9368" y="16011"/>
                </a:cubicBezTo>
                <a:cubicBezTo>
                  <a:pt x="9344" y="16009"/>
                  <a:pt x="9319" y="16003"/>
                  <a:pt x="9295" y="16003"/>
                </a:cubicBezTo>
                <a:cubicBezTo>
                  <a:pt x="9268" y="16003"/>
                  <a:pt x="9242" y="16010"/>
                  <a:pt x="9221" y="16034"/>
                </a:cubicBezTo>
                <a:lnTo>
                  <a:pt x="9181" y="16011"/>
                </a:lnTo>
                <a:cubicBezTo>
                  <a:pt x="9153" y="16017"/>
                  <a:pt x="9130" y="16023"/>
                  <a:pt x="9102" y="16028"/>
                </a:cubicBezTo>
                <a:cubicBezTo>
                  <a:pt x="9107" y="16011"/>
                  <a:pt x="9113" y="15977"/>
                  <a:pt x="9119" y="15960"/>
                </a:cubicBezTo>
                <a:cubicBezTo>
                  <a:pt x="9130" y="15966"/>
                  <a:pt x="9147" y="15977"/>
                  <a:pt x="9158" y="15983"/>
                </a:cubicBezTo>
                <a:cubicBezTo>
                  <a:pt x="9158" y="15966"/>
                  <a:pt x="9158" y="15949"/>
                  <a:pt x="9158" y="15937"/>
                </a:cubicBezTo>
                <a:cubicBezTo>
                  <a:pt x="9164" y="15932"/>
                  <a:pt x="9181" y="15926"/>
                  <a:pt x="9187" y="15926"/>
                </a:cubicBezTo>
                <a:cubicBezTo>
                  <a:pt x="9187" y="15937"/>
                  <a:pt x="9187" y="15960"/>
                  <a:pt x="9187" y="15977"/>
                </a:cubicBezTo>
                <a:cubicBezTo>
                  <a:pt x="9192" y="15966"/>
                  <a:pt x="9210" y="15943"/>
                  <a:pt x="9215" y="15932"/>
                </a:cubicBezTo>
                <a:cubicBezTo>
                  <a:pt x="9232" y="15926"/>
                  <a:pt x="9244" y="15926"/>
                  <a:pt x="9255" y="15920"/>
                </a:cubicBezTo>
                <a:lnTo>
                  <a:pt x="9255" y="15920"/>
                </a:lnTo>
                <a:cubicBezTo>
                  <a:pt x="9244" y="15932"/>
                  <a:pt x="9227" y="15937"/>
                  <a:pt x="9221" y="15954"/>
                </a:cubicBezTo>
                <a:cubicBezTo>
                  <a:pt x="9227" y="15959"/>
                  <a:pt x="9232" y="15961"/>
                  <a:pt x="9237" y="15961"/>
                </a:cubicBezTo>
                <a:cubicBezTo>
                  <a:pt x="9261" y="15961"/>
                  <a:pt x="9278" y="15913"/>
                  <a:pt x="9306" y="15903"/>
                </a:cubicBezTo>
                <a:cubicBezTo>
                  <a:pt x="9329" y="15909"/>
                  <a:pt x="9363" y="15915"/>
                  <a:pt x="9385" y="15915"/>
                </a:cubicBezTo>
                <a:cubicBezTo>
                  <a:pt x="9374" y="15926"/>
                  <a:pt x="9357" y="15943"/>
                  <a:pt x="9351" y="15954"/>
                </a:cubicBezTo>
                <a:cubicBezTo>
                  <a:pt x="9370" y="15940"/>
                  <a:pt x="9393" y="15930"/>
                  <a:pt x="9416" y="15930"/>
                </a:cubicBezTo>
                <a:cubicBezTo>
                  <a:pt x="9421" y="15930"/>
                  <a:pt x="9426" y="15931"/>
                  <a:pt x="9431" y="15932"/>
                </a:cubicBezTo>
                <a:cubicBezTo>
                  <a:pt x="9419" y="15926"/>
                  <a:pt x="9397" y="15915"/>
                  <a:pt x="9385" y="15909"/>
                </a:cubicBezTo>
                <a:cubicBezTo>
                  <a:pt x="9396" y="15899"/>
                  <a:pt x="9406" y="15895"/>
                  <a:pt x="9416" y="15895"/>
                </a:cubicBezTo>
                <a:cubicBezTo>
                  <a:pt x="9434" y="15895"/>
                  <a:pt x="9450" y="15908"/>
                  <a:pt x="9465" y="15926"/>
                </a:cubicBezTo>
                <a:cubicBezTo>
                  <a:pt x="9471" y="15915"/>
                  <a:pt x="9476" y="15898"/>
                  <a:pt x="9482" y="15886"/>
                </a:cubicBezTo>
                <a:cubicBezTo>
                  <a:pt x="9539" y="15869"/>
                  <a:pt x="9595" y="15858"/>
                  <a:pt x="9646" y="15847"/>
                </a:cubicBezTo>
                <a:lnTo>
                  <a:pt x="9646" y="15847"/>
                </a:lnTo>
                <a:cubicBezTo>
                  <a:pt x="9635" y="15864"/>
                  <a:pt x="9624" y="15881"/>
                  <a:pt x="9607" y="15903"/>
                </a:cubicBezTo>
                <a:cubicBezTo>
                  <a:pt x="9635" y="15892"/>
                  <a:pt x="9652" y="15864"/>
                  <a:pt x="9663" y="15835"/>
                </a:cubicBezTo>
                <a:cubicBezTo>
                  <a:pt x="9675" y="15852"/>
                  <a:pt x="9686" y="15864"/>
                  <a:pt x="9697" y="15875"/>
                </a:cubicBezTo>
                <a:cubicBezTo>
                  <a:pt x="9697" y="15864"/>
                  <a:pt x="9692" y="15847"/>
                  <a:pt x="9686" y="15830"/>
                </a:cubicBezTo>
                <a:cubicBezTo>
                  <a:pt x="9726" y="15830"/>
                  <a:pt x="9760" y="15813"/>
                  <a:pt x="9800" y="15801"/>
                </a:cubicBezTo>
                <a:lnTo>
                  <a:pt x="9800" y="15801"/>
                </a:lnTo>
                <a:cubicBezTo>
                  <a:pt x="9794" y="15807"/>
                  <a:pt x="9794" y="15830"/>
                  <a:pt x="9788" y="15835"/>
                </a:cubicBezTo>
                <a:cubicBezTo>
                  <a:pt x="9800" y="15835"/>
                  <a:pt x="9817" y="15835"/>
                  <a:pt x="9828" y="15830"/>
                </a:cubicBezTo>
                <a:cubicBezTo>
                  <a:pt x="9788" y="15796"/>
                  <a:pt x="9845" y="15779"/>
                  <a:pt x="9873" y="15773"/>
                </a:cubicBezTo>
                <a:cubicBezTo>
                  <a:pt x="9873" y="15773"/>
                  <a:pt x="9873" y="15767"/>
                  <a:pt x="9879" y="15767"/>
                </a:cubicBezTo>
                <a:lnTo>
                  <a:pt x="9885" y="15779"/>
                </a:lnTo>
                <a:cubicBezTo>
                  <a:pt x="9885" y="15779"/>
                  <a:pt x="9885" y="15773"/>
                  <a:pt x="9885" y="15767"/>
                </a:cubicBezTo>
                <a:cubicBezTo>
                  <a:pt x="9924" y="15756"/>
                  <a:pt x="9964" y="15739"/>
                  <a:pt x="9998" y="15722"/>
                </a:cubicBezTo>
                <a:cubicBezTo>
                  <a:pt x="10021" y="15716"/>
                  <a:pt x="10044" y="15711"/>
                  <a:pt x="10066" y="15699"/>
                </a:cubicBezTo>
                <a:cubicBezTo>
                  <a:pt x="10066" y="15693"/>
                  <a:pt x="10072" y="15693"/>
                  <a:pt x="10078" y="15693"/>
                </a:cubicBezTo>
                <a:cubicBezTo>
                  <a:pt x="10083" y="15692"/>
                  <a:pt x="10088" y="15691"/>
                  <a:pt x="10093" y="15691"/>
                </a:cubicBezTo>
                <a:cubicBezTo>
                  <a:pt x="10105" y="15691"/>
                  <a:pt x="10117" y="15695"/>
                  <a:pt x="10129" y="15699"/>
                </a:cubicBezTo>
                <a:cubicBezTo>
                  <a:pt x="10140" y="15682"/>
                  <a:pt x="10146" y="15671"/>
                  <a:pt x="10151" y="15659"/>
                </a:cubicBezTo>
                <a:cubicBezTo>
                  <a:pt x="10157" y="15665"/>
                  <a:pt x="10168" y="15676"/>
                  <a:pt x="10174" y="15688"/>
                </a:cubicBezTo>
                <a:cubicBezTo>
                  <a:pt x="10185" y="15676"/>
                  <a:pt x="10197" y="15676"/>
                  <a:pt x="10208" y="15671"/>
                </a:cubicBezTo>
                <a:lnTo>
                  <a:pt x="10214" y="15671"/>
                </a:lnTo>
                <a:cubicBezTo>
                  <a:pt x="10216" y="15672"/>
                  <a:pt x="10218" y="15672"/>
                  <a:pt x="10220" y="15672"/>
                </a:cubicBezTo>
                <a:cubicBezTo>
                  <a:pt x="10231" y="15672"/>
                  <a:pt x="10243" y="15663"/>
                  <a:pt x="10248" y="15654"/>
                </a:cubicBezTo>
                <a:cubicBezTo>
                  <a:pt x="10255" y="15651"/>
                  <a:pt x="10262" y="15649"/>
                  <a:pt x="10269" y="15646"/>
                </a:cubicBezTo>
                <a:lnTo>
                  <a:pt x="10269" y="15646"/>
                </a:lnTo>
                <a:cubicBezTo>
                  <a:pt x="10269" y="15647"/>
                  <a:pt x="10270" y="15648"/>
                  <a:pt x="10271" y="15648"/>
                </a:cubicBezTo>
                <a:cubicBezTo>
                  <a:pt x="10271" y="15647"/>
                  <a:pt x="10271" y="15647"/>
                  <a:pt x="10271" y="15646"/>
                </a:cubicBezTo>
                <a:lnTo>
                  <a:pt x="10271" y="15646"/>
                </a:lnTo>
                <a:cubicBezTo>
                  <a:pt x="10270" y="15646"/>
                  <a:pt x="10269" y="15646"/>
                  <a:pt x="10269" y="15646"/>
                </a:cubicBezTo>
                <a:lnTo>
                  <a:pt x="10269" y="15646"/>
                </a:lnTo>
                <a:cubicBezTo>
                  <a:pt x="10263" y="15641"/>
                  <a:pt x="10253" y="15636"/>
                  <a:pt x="10253" y="15631"/>
                </a:cubicBezTo>
                <a:cubicBezTo>
                  <a:pt x="10231" y="15642"/>
                  <a:pt x="10202" y="15648"/>
                  <a:pt x="10174" y="15648"/>
                </a:cubicBezTo>
                <a:cubicBezTo>
                  <a:pt x="10202" y="15637"/>
                  <a:pt x="10225" y="15625"/>
                  <a:pt x="10253" y="15620"/>
                </a:cubicBezTo>
                <a:cubicBezTo>
                  <a:pt x="10242" y="15603"/>
                  <a:pt x="10236" y="15591"/>
                  <a:pt x="10231" y="15580"/>
                </a:cubicBezTo>
                <a:cubicBezTo>
                  <a:pt x="10197" y="15603"/>
                  <a:pt x="10151" y="15625"/>
                  <a:pt x="10112" y="15637"/>
                </a:cubicBezTo>
                <a:cubicBezTo>
                  <a:pt x="10106" y="15642"/>
                  <a:pt x="10095" y="15659"/>
                  <a:pt x="10095" y="15665"/>
                </a:cubicBezTo>
                <a:cubicBezTo>
                  <a:pt x="10089" y="15659"/>
                  <a:pt x="10078" y="15648"/>
                  <a:pt x="10072" y="15642"/>
                </a:cubicBezTo>
                <a:cubicBezTo>
                  <a:pt x="10049" y="15659"/>
                  <a:pt x="10032" y="15676"/>
                  <a:pt x="10015" y="15693"/>
                </a:cubicBezTo>
                <a:lnTo>
                  <a:pt x="9981" y="15693"/>
                </a:lnTo>
                <a:cubicBezTo>
                  <a:pt x="9924" y="15693"/>
                  <a:pt x="9868" y="15733"/>
                  <a:pt x="9811" y="15733"/>
                </a:cubicBezTo>
                <a:cubicBezTo>
                  <a:pt x="9953" y="15688"/>
                  <a:pt x="10095" y="15631"/>
                  <a:pt x="10225" y="15552"/>
                </a:cubicBezTo>
                <a:cubicBezTo>
                  <a:pt x="10259" y="15540"/>
                  <a:pt x="10293" y="15523"/>
                  <a:pt x="10327" y="15506"/>
                </a:cubicBezTo>
                <a:cubicBezTo>
                  <a:pt x="10327" y="15518"/>
                  <a:pt x="10333" y="15535"/>
                  <a:pt x="10339" y="15546"/>
                </a:cubicBezTo>
                <a:cubicBezTo>
                  <a:pt x="10350" y="15540"/>
                  <a:pt x="10384" y="15540"/>
                  <a:pt x="10395" y="15535"/>
                </a:cubicBezTo>
                <a:cubicBezTo>
                  <a:pt x="10401" y="15523"/>
                  <a:pt x="10401" y="15512"/>
                  <a:pt x="10407" y="15495"/>
                </a:cubicBezTo>
                <a:lnTo>
                  <a:pt x="10407" y="15495"/>
                </a:lnTo>
                <a:lnTo>
                  <a:pt x="10373" y="15501"/>
                </a:lnTo>
                <a:cubicBezTo>
                  <a:pt x="10384" y="15495"/>
                  <a:pt x="10412" y="15484"/>
                  <a:pt x="10424" y="15478"/>
                </a:cubicBezTo>
                <a:lnTo>
                  <a:pt x="10424" y="15478"/>
                </a:lnTo>
                <a:lnTo>
                  <a:pt x="10412" y="15506"/>
                </a:lnTo>
                <a:cubicBezTo>
                  <a:pt x="10418" y="15512"/>
                  <a:pt x="10429" y="15523"/>
                  <a:pt x="10435" y="15529"/>
                </a:cubicBezTo>
                <a:cubicBezTo>
                  <a:pt x="10458" y="15518"/>
                  <a:pt x="10480" y="15506"/>
                  <a:pt x="10509" y="15495"/>
                </a:cubicBezTo>
                <a:lnTo>
                  <a:pt x="10503" y="15478"/>
                </a:lnTo>
                <a:cubicBezTo>
                  <a:pt x="10492" y="15481"/>
                  <a:pt x="10479" y="15482"/>
                  <a:pt x="10466" y="15482"/>
                </a:cubicBezTo>
                <a:cubicBezTo>
                  <a:pt x="10453" y="15482"/>
                  <a:pt x="10441" y="15481"/>
                  <a:pt x="10429" y="15478"/>
                </a:cubicBezTo>
                <a:cubicBezTo>
                  <a:pt x="10458" y="15478"/>
                  <a:pt x="10480" y="15467"/>
                  <a:pt x="10503" y="15455"/>
                </a:cubicBezTo>
                <a:lnTo>
                  <a:pt x="10520" y="15495"/>
                </a:lnTo>
                <a:cubicBezTo>
                  <a:pt x="10543" y="15489"/>
                  <a:pt x="10566" y="15478"/>
                  <a:pt x="10588" y="15472"/>
                </a:cubicBezTo>
                <a:cubicBezTo>
                  <a:pt x="10571" y="15467"/>
                  <a:pt x="10532" y="15467"/>
                  <a:pt x="10514" y="15467"/>
                </a:cubicBezTo>
                <a:cubicBezTo>
                  <a:pt x="10527" y="15454"/>
                  <a:pt x="10540" y="15447"/>
                  <a:pt x="10555" y="15447"/>
                </a:cubicBezTo>
                <a:cubicBezTo>
                  <a:pt x="10560" y="15447"/>
                  <a:pt x="10566" y="15448"/>
                  <a:pt x="10571" y="15450"/>
                </a:cubicBezTo>
                <a:cubicBezTo>
                  <a:pt x="10617" y="15421"/>
                  <a:pt x="10662" y="15415"/>
                  <a:pt x="10707" y="15393"/>
                </a:cubicBezTo>
                <a:lnTo>
                  <a:pt x="10724" y="15415"/>
                </a:lnTo>
                <a:cubicBezTo>
                  <a:pt x="10730" y="15404"/>
                  <a:pt x="10736" y="15381"/>
                  <a:pt x="10741" y="15370"/>
                </a:cubicBezTo>
                <a:lnTo>
                  <a:pt x="10770" y="15410"/>
                </a:lnTo>
                <a:cubicBezTo>
                  <a:pt x="10781" y="15387"/>
                  <a:pt x="10793" y="15370"/>
                  <a:pt x="10798" y="15353"/>
                </a:cubicBezTo>
                <a:cubicBezTo>
                  <a:pt x="10815" y="15347"/>
                  <a:pt x="10832" y="15347"/>
                  <a:pt x="10849" y="15347"/>
                </a:cubicBezTo>
                <a:cubicBezTo>
                  <a:pt x="10832" y="15359"/>
                  <a:pt x="10815" y="15376"/>
                  <a:pt x="10810" y="15398"/>
                </a:cubicBezTo>
                <a:cubicBezTo>
                  <a:pt x="10821" y="15393"/>
                  <a:pt x="10844" y="15381"/>
                  <a:pt x="10855" y="15370"/>
                </a:cubicBezTo>
                <a:cubicBezTo>
                  <a:pt x="10861" y="15381"/>
                  <a:pt x="10866" y="15398"/>
                  <a:pt x="10872" y="15404"/>
                </a:cubicBezTo>
                <a:cubicBezTo>
                  <a:pt x="10872" y="15393"/>
                  <a:pt x="10878" y="15370"/>
                  <a:pt x="10883" y="15359"/>
                </a:cubicBezTo>
                <a:cubicBezTo>
                  <a:pt x="10893" y="15359"/>
                  <a:pt x="10914" y="15350"/>
                  <a:pt x="10930" y="15350"/>
                </a:cubicBezTo>
                <a:cubicBezTo>
                  <a:pt x="10942" y="15350"/>
                  <a:pt x="10951" y="15356"/>
                  <a:pt x="10946" y="15376"/>
                </a:cubicBezTo>
                <a:cubicBezTo>
                  <a:pt x="10900" y="15421"/>
                  <a:pt x="10798" y="15404"/>
                  <a:pt x="10770" y="15478"/>
                </a:cubicBezTo>
                <a:cubicBezTo>
                  <a:pt x="10770" y="15472"/>
                  <a:pt x="10764" y="15455"/>
                  <a:pt x="10764" y="15450"/>
                </a:cubicBezTo>
                <a:cubicBezTo>
                  <a:pt x="10600" y="15501"/>
                  <a:pt x="10441" y="15569"/>
                  <a:pt x="10276" y="15614"/>
                </a:cubicBezTo>
                <a:cubicBezTo>
                  <a:pt x="10271" y="15625"/>
                  <a:pt x="10271" y="15635"/>
                  <a:pt x="10271" y="15646"/>
                </a:cubicBezTo>
                <a:lnTo>
                  <a:pt x="10271" y="15646"/>
                </a:lnTo>
                <a:cubicBezTo>
                  <a:pt x="10405" y="15601"/>
                  <a:pt x="10544" y="15583"/>
                  <a:pt x="10673" y="15535"/>
                </a:cubicBezTo>
                <a:cubicBezTo>
                  <a:pt x="10690" y="15514"/>
                  <a:pt x="10714" y="15511"/>
                  <a:pt x="10738" y="15511"/>
                </a:cubicBezTo>
                <a:cubicBezTo>
                  <a:pt x="10747" y="15511"/>
                  <a:pt x="10756" y="15512"/>
                  <a:pt x="10764" y="15512"/>
                </a:cubicBezTo>
                <a:cubicBezTo>
                  <a:pt x="10804" y="15489"/>
                  <a:pt x="10844" y="15472"/>
                  <a:pt x="10883" y="15455"/>
                </a:cubicBezTo>
                <a:cubicBezTo>
                  <a:pt x="10883" y="15455"/>
                  <a:pt x="10895" y="15444"/>
                  <a:pt x="10900" y="15438"/>
                </a:cubicBezTo>
                <a:lnTo>
                  <a:pt x="10963" y="15438"/>
                </a:lnTo>
                <a:cubicBezTo>
                  <a:pt x="10980" y="15427"/>
                  <a:pt x="10991" y="15415"/>
                  <a:pt x="11008" y="15404"/>
                </a:cubicBezTo>
                <a:cubicBezTo>
                  <a:pt x="11014" y="15410"/>
                  <a:pt x="11031" y="15415"/>
                  <a:pt x="11036" y="15415"/>
                </a:cubicBezTo>
                <a:lnTo>
                  <a:pt x="11031" y="15398"/>
                </a:lnTo>
                <a:cubicBezTo>
                  <a:pt x="11059" y="15393"/>
                  <a:pt x="11088" y="15381"/>
                  <a:pt x="11116" y="15370"/>
                </a:cubicBezTo>
                <a:cubicBezTo>
                  <a:pt x="11116" y="15370"/>
                  <a:pt x="11122" y="15381"/>
                  <a:pt x="11127" y="15381"/>
                </a:cubicBezTo>
                <a:cubicBezTo>
                  <a:pt x="11127" y="15376"/>
                  <a:pt x="11139" y="15364"/>
                  <a:pt x="11139" y="15353"/>
                </a:cubicBezTo>
                <a:cubicBezTo>
                  <a:pt x="11201" y="15353"/>
                  <a:pt x="11241" y="15296"/>
                  <a:pt x="11303" y="15296"/>
                </a:cubicBezTo>
                <a:cubicBezTo>
                  <a:pt x="11366" y="15223"/>
                  <a:pt x="11462" y="15223"/>
                  <a:pt x="11536" y="15172"/>
                </a:cubicBezTo>
                <a:cubicBezTo>
                  <a:pt x="11536" y="15160"/>
                  <a:pt x="11541" y="15143"/>
                  <a:pt x="11541" y="15137"/>
                </a:cubicBezTo>
                <a:cubicBezTo>
                  <a:pt x="11547" y="15137"/>
                  <a:pt x="11564" y="15149"/>
                  <a:pt x="11570" y="15149"/>
                </a:cubicBezTo>
                <a:cubicBezTo>
                  <a:pt x="11666" y="15098"/>
                  <a:pt x="11780" y="15075"/>
                  <a:pt x="11859" y="15001"/>
                </a:cubicBezTo>
                <a:cubicBezTo>
                  <a:pt x="11854" y="14996"/>
                  <a:pt x="11848" y="14984"/>
                  <a:pt x="11848" y="14979"/>
                </a:cubicBezTo>
                <a:cubicBezTo>
                  <a:pt x="11802" y="15001"/>
                  <a:pt x="11757" y="15030"/>
                  <a:pt x="11717" y="15058"/>
                </a:cubicBezTo>
                <a:cubicBezTo>
                  <a:pt x="11712" y="15052"/>
                  <a:pt x="11700" y="15052"/>
                  <a:pt x="11695" y="15052"/>
                </a:cubicBezTo>
                <a:cubicBezTo>
                  <a:pt x="11632" y="15098"/>
                  <a:pt x="11553" y="15120"/>
                  <a:pt x="11479" y="15149"/>
                </a:cubicBezTo>
                <a:cubicBezTo>
                  <a:pt x="11479" y="15154"/>
                  <a:pt x="11479" y="15172"/>
                  <a:pt x="11473" y="15177"/>
                </a:cubicBezTo>
                <a:cubicBezTo>
                  <a:pt x="11456" y="15177"/>
                  <a:pt x="11434" y="15177"/>
                  <a:pt x="11411" y="15183"/>
                </a:cubicBezTo>
                <a:cubicBezTo>
                  <a:pt x="11405" y="15194"/>
                  <a:pt x="11400" y="15211"/>
                  <a:pt x="11394" y="15223"/>
                </a:cubicBezTo>
                <a:cubicBezTo>
                  <a:pt x="11388" y="15217"/>
                  <a:pt x="11377" y="15206"/>
                  <a:pt x="11377" y="15200"/>
                </a:cubicBezTo>
                <a:cubicBezTo>
                  <a:pt x="11366" y="15206"/>
                  <a:pt x="11354" y="15223"/>
                  <a:pt x="11349" y="15228"/>
                </a:cubicBezTo>
                <a:cubicBezTo>
                  <a:pt x="11337" y="15217"/>
                  <a:pt x="11320" y="15211"/>
                  <a:pt x="11309" y="15200"/>
                </a:cubicBezTo>
                <a:lnTo>
                  <a:pt x="11309" y="15200"/>
                </a:lnTo>
                <a:cubicBezTo>
                  <a:pt x="11315" y="15206"/>
                  <a:pt x="11320" y="15223"/>
                  <a:pt x="11326" y="15228"/>
                </a:cubicBezTo>
                <a:cubicBezTo>
                  <a:pt x="11201" y="15274"/>
                  <a:pt x="11076" y="15319"/>
                  <a:pt x="10957" y="15370"/>
                </a:cubicBezTo>
                <a:cubicBezTo>
                  <a:pt x="10957" y="15347"/>
                  <a:pt x="10957" y="15319"/>
                  <a:pt x="10957" y="15296"/>
                </a:cubicBezTo>
                <a:cubicBezTo>
                  <a:pt x="10957" y="15302"/>
                  <a:pt x="10968" y="15325"/>
                  <a:pt x="10968" y="15330"/>
                </a:cubicBezTo>
                <a:cubicBezTo>
                  <a:pt x="11031" y="15313"/>
                  <a:pt x="11088" y="15279"/>
                  <a:pt x="11144" y="15257"/>
                </a:cubicBezTo>
                <a:cubicBezTo>
                  <a:pt x="11139" y="15251"/>
                  <a:pt x="11127" y="15240"/>
                  <a:pt x="11122" y="15234"/>
                </a:cubicBezTo>
                <a:cubicBezTo>
                  <a:pt x="11195" y="15189"/>
                  <a:pt x="11280" y="15149"/>
                  <a:pt x="11360" y="15120"/>
                </a:cubicBezTo>
                <a:lnTo>
                  <a:pt x="11360" y="15120"/>
                </a:lnTo>
                <a:cubicBezTo>
                  <a:pt x="11354" y="15149"/>
                  <a:pt x="11332" y="15160"/>
                  <a:pt x="11309" y="15172"/>
                </a:cubicBezTo>
                <a:lnTo>
                  <a:pt x="11309" y="15177"/>
                </a:lnTo>
                <a:cubicBezTo>
                  <a:pt x="11326" y="15172"/>
                  <a:pt x="11343" y="15166"/>
                  <a:pt x="11366" y="15160"/>
                </a:cubicBezTo>
                <a:cubicBezTo>
                  <a:pt x="11366" y="15143"/>
                  <a:pt x="11366" y="15120"/>
                  <a:pt x="11366" y="15103"/>
                </a:cubicBezTo>
                <a:cubicBezTo>
                  <a:pt x="11388" y="15103"/>
                  <a:pt x="11388" y="15126"/>
                  <a:pt x="11400" y="15143"/>
                </a:cubicBezTo>
                <a:cubicBezTo>
                  <a:pt x="11434" y="15120"/>
                  <a:pt x="11468" y="15103"/>
                  <a:pt x="11502" y="15081"/>
                </a:cubicBezTo>
                <a:cubicBezTo>
                  <a:pt x="11485" y="15081"/>
                  <a:pt x="11462" y="15081"/>
                  <a:pt x="11439" y="15086"/>
                </a:cubicBezTo>
                <a:cubicBezTo>
                  <a:pt x="11475" y="15073"/>
                  <a:pt x="11514" y="15029"/>
                  <a:pt x="11553" y="15029"/>
                </a:cubicBezTo>
                <a:cubicBezTo>
                  <a:pt x="11564" y="15029"/>
                  <a:pt x="11576" y="15032"/>
                  <a:pt x="11587" y="15041"/>
                </a:cubicBezTo>
                <a:cubicBezTo>
                  <a:pt x="11610" y="15030"/>
                  <a:pt x="11638" y="15013"/>
                  <a:pt x="11661" y="15001"/>
                </a:cubicBezTo>
                <a:lnTo>
                  <a:pt x="11661" y="15001"/>
                </a:lnTo>
                <a:cubicBezTo>
                  <a:pt x="11644" y="15007"/>
                  <a:pt x="11627" y="15013"/>
                  <a:pt x="11615" y="15013"/>
                </a:cubicBezTo>
                <a:lnTo>
                  <a:pt x="11610" y="15007"/>
                </a:lnTo>
                <a:lnTo>
                  <a:pt x="11678" y="14962"/>
                </a:lnTo>
                <a:cubicBezTo>
                  <a:pt x="11678" y="14970"/>
                  <a:pt x="11684" y="14979"/>
                  <a:pt x="11687" y="14985"/>
                </a:cubicBezTo>
                <a:lnTo>
                  <a:pt x="11687" y="14985"/>
                </a:lnTo>
                <a:cubicBezTo>
                  <a:pt x="11681" y="14960"/>
                  <a:pt x="11702" y="14950"/>
                  <a:pt x="11729" y="14945"/>
                </a:cubicBezTo>
                <a:cubicBezTo>
                  <a:pt x="11729" y="14956"/>
                  <a:pt x="11729" y="14973"/>
                  <a:pt x="11729" y="14979"/>
                </a:cubicBezTo>
                <a:cubicBezTo>
                  <a:pt x="11797" y="14933"/>
                  <a:pt x="11871" y="14899"/>
                  <a:pt x="11939" y="14859"/>
                </a:cubicBezTo>
                <a:lnTo>
                  <a:pt x="11939" y="14859"/>
                </a:lnTo>
                <a:cubicBezTo>
                  <a:pt x="11927" y="14865"/>
                  <a:pt x="11910" y="14871"/>
                  <a:pt x="11899" y="14876"/>
                </a:cubicBezTo>
                <a:lnTo>
                  <a:pt x="11882" y="14854"/>
                </a:lnTo>
                <a:cubicBezTo>
                  <a:pt x="11910" y="14837"/>
                  <a:pt x="11933" y="14825"/>
                  <a:pt x="11961" y="14814"/>
                </a:cubicBezTo>
                <a:cubicBezTo>
                  <a:pt x="11961" y="14820"/>
                  <a:pt x="11967" y="14837"/>
                  <a:pt x="11967" y="14842"/>
                </a:cubicBezTo>
                <a:cubicBezTo>
                  <a:pt x="12052" y="14803"/>
                  <a:pt x="12143" y="14757"/>
                  <a:pt x="12222" y="14695"/>
                </a:cubicBezTo>
                <a:lnTo>
                  <a:pt x="12222" y="14695"/>
                </a:lnTo>
                <a:cubicBezTo>
                  <a:pt x="12171" y="14712"/>
                  <a:pt x="12132" y="14746"/>
                  <a:pt x="12075" y="14757"/>
                </a:cubicBezTo>
                <a:cubicBezTo>
                  <a:pt x="12137" y="14706"/>
                  <a:pt x="12205" y="14667"/>
                  <a:pt x="12279" y="14632"/>
                </a:cubicBezTo>
                <a:cubicBezTo>
                  <a:pt x="12285" y="14638"/>
                  <a:pt x="12290" y="14638"/>
                  <a:pt x="12302" y="14638"/>
                </a:cubicBezTo>
                <a:cubicBezTo>
                  <a:pt x="12305" y="14639"/>
                  <a:pt x="12308" y="14639"/>
                  <a:pt x="12311" y="14639"/>
                </a:cubicBezTo>
                <a:cubicBezTo>
                  <a:pt x="12331" y="14639"/>
                  <a:pt x="12350" y="14625"/>
                  <a:pt x="12370" y="14610"/>
                </a:cubicBezTo>
                <a:cubicBezTo>
                  <a:pt x="12363" y="14606"/>
                  <a:pt x="12355" y="14605"/>
                  <a:pt x="12347" y="14605"/>
                </a:cubicBezTo>
                <a:cubicBezTo>
                  <a:pt x="12330" y="14605"/>
                  <a:pt x="12312" y="14612"/>
                  <a:pt x="12296" y="14615"/>
                </a:cubicBezTo>
                <a:cubicBezTo>
                  <a:pt x="12324" y="14593"/>
                  <a:pt x="12353" y="14576"/>
                  <a:pt x="12381" y="14559"/>
                </a:cubicBezTo>
                <a:cubicBezTo>
                  <a:pt x="12387" y="14570"/>
                  <a:pt x="12393" y="14581"/>
                  <a:pt x="12393" y="14593"/>
                </a:cubicBezTo>
                <a:cubicBezTo>
                  <a:pt x="12415" y="14576"/>
                  <a:pt x="12444" y="14559"/>
                  <a:pt x="12466" y="14547"/>
                </a:cubicBezTo>
                <a:cubicBezTo>
                  <a:pt x="12444" y="14547"/>
                  <a:pt x="12427" y="14542"/>
                  <a:pt x="12404" y="14542"/>
                </a:cubicBezTo>
                <a:cubicBezTo>
                  <a:pt x="12444" y="14519"/>
                  <a:pt x="12483" y="14496"/>
                  <a:pt x="12523" y="14479"/>
                </a:cubicBezTo>
                <a:cubicBezTo>
                  <a:pt x="12534" y="14491"/>
                  <a:pt x="12551" y="14502"/>
                  <a:pt x="12563" y="14513"/>
                </a:cubicBezTo>
                <a:cubicBezTo>
                  <a:pt x="12580" y="14434"/>
                  <a:pt x="12688" y="14417"/>
                  <a:pt x="12727" y="14349"/>
                </a:cubicBezTo>
                <a:lnTo>
                  <a:pt x="12727" y="14349"/>
                </a:lnTo>
                <a:cubicBezTo>
                  <a:pt x="12716" y="14354"/>
                  <a:pt x="12699" y="14372"/>
                  <a:pt x="12693" y="14377"/>
                </a:cubicBezTo>
                <a:cubicBezTo>
                  <a:pt x="12688" y="14372"/>
                  <a:pt x="12676" y="14360"/>
                  <a:pt x="12676" y="14354"/>
                </a:cubicBezTo>
                <a:cubicBezTo>
                  <a:pt x="12688" y="14349"/>
                  <a:pt x="12710" y="14343"/>
                  <a:pt x="12722" y="14337"/>
                </a:cubicBezTo>
                <a:cubicBezTo>
                  <a:pt x="12727" y="14326"/>
                  <a:pt x="12733" y="14315"/>
                  <a:pt x="12739" y="14303"/>
                </a:cubicBezTo>
                <a:cubicBezTo>
                  <a:pt x="12744" y="14315"/>
                  <a:pt x="12756" y="14337"/>
                  <a:pt x="12756" y="14349"/>
                </a:cubicBezTo>
                <a:cubicBezTo>
                  <a:pt x="12784" y="14332"/>
                  <a:pt x="12812" y="14315"/>
                  <a:pt x="12818" y="14281"/>
                </a:cubicBezTo>
                <a:cubicBezTo>
                  <a:pt x="12852" y="14264"/>
                  <a:pt x="12880" y="14247"/>
                  <a:pt x="12915" y="14235"/>
                </a:cubicBezTo>
                <a:cubicBezTo>
                  <a:pt x="12915" y="14230"/>
                  <a:pt x="12926" y="14213"/>
                  <a:pt x="12926" y="14207"/>
                </a:cubicBezTo>
                <a:cubicBezTo>
                  <a:pt x="12966" y="14190"/>
                  <a:pt x="13000" y="14167"/>
                  <a:pt x="13028" y="14139"/>
                </a:cubicBezTo>
                <a:lnTo>
                  <a:pt x="13028" y="14139"/>
                </a:lnTo>
                <a:cubicBezTo>
                  <a:pt x="13028" y="14150"/>
                  <a:pt x="13022" y="14173"/>
                  <a:pt x="13022" y="14184"/>
                </a:cubicBezTo>
                <a:cubicBezTo>
                  <a:pt x="13034" y="14139"/>
                  <a:pt x="13079" y="14116"/>
                  <a:pt x="13090" y="14071"/>
                </a:cubicBezTo>
                <a:lnTo>
                  <a:pt x="13090" y="14071"/>
                </a:lnTo>
                <a:cubicBezTo>
                  <a:pt x="13056" y="14093"/>
                  <a:pt x="13022" y="14111"/>
                  <a:pt x="12988" y="14128"/>
                </a:cubicBezTo>
                <a:cubicBezTo>
                  <a:pt x="13079" y="14042"/>
                  <a:pt x="13181" y="13957"/>
                  <a:pt x="13283" y="13884"/>
                </a:cubicBezTo>
                <a:lnTo>
                  <a:pt x="13283" y="13884"/>
                </a:lnTo>
                <a:cubicBezTo>
                  <a:pt x="13272" y="13906"/>
                  <a:pt x="13255" y="13918"/>
                  <a:pt x="13238" y="13940"/>
                </a:cubicBezTo>
                <a:cubicBezTo>
                  <a:pt x="13243" y="13943"/>
                  <a:pt x="13248" y="13944"/>
                  <a:pt x="13254" y="13944"/>
                </a:cubicBezTo>
                <a:cubicBezTo>
                  <a:pt x="13271" y="13944"/>
                  <a:pt x="13289" y="13932"/>
                  <a:pt x="13306" y="13923"/>
                </a:cubicBezTo>
                <a:cubicBezTo>
                  <a:pt x="13317" y="13906"/>
                  <a:pt x="13334" y="13884"/>
                  <a:pt x="13346" y="13867"/>
                </a:cubicBezTo>
                <a:cubicBezTo>
                  <a:pt x="13351" y="13867"/>
                  <a:pt x="13363" y="13872"/>
                  <a:pt x="13368" y="13878"/>
                </a:cubicBezTo>
                <a:cubicBezTo>
                  <a:pt x="13364" y="13856"/>
                  <a:pt x="13411" y="13799"/>
                  <a:pt x="13438" y="13799"/>
                </a:cubicBezTo>
                <a:cubicBezTo>
                  <a:pt x="13445" y="13799"/>
                  <a:pt x="13451" y="13804"/>
                  <a:pt x="13454" y="13815"/>
                </a:cubicBezTo>
                <a:cubicBezTo>
                  <a:pt x="13385" y="13912"/>
                  <a:pt x="13266" y="13969"/>
                  <a:pt x="13198" y="14071"/>
                </a:cubicBezTo>
                <a:lnTo>
                  <a:pt x="13176" y="14071"/>
                </a:lnTo>
                <a:cubicBezTo>
                  <a:pt x="13124" y="14122"/>
                  <a:pt x="13062" y="14162"/>
                  <a:pt x="13005" y="14201"/>
                </a:cubicBezTo>
                <a:cubicBezTo>
                  <a:pt x="13011" y="14218"/>
                  <a:pt x="13028" y="14247"/>
                  <a:pt x="13034" y="14258"/>
                </a:cubicBezTo>
                <a:cubicBezTo>
                  <a:pt x="13062" y="14235"/>
                  <a:pt x="13096" y="14207"/>
                  <a:pt x="13090" y="14162"/>
                </a:cubicBezTo>
                <a:cubicBezTo>
                  <a:pt x="13107" y="14150"/>
                  <a:pt x="13119" y="14145"/>
                  <a:pt x="13136" y="14139"/>
                </a:cubicBezTo>
                <a:cubicBezTo>
                  <a:pt x="13138" y="14139"/>
                  <a:pt x="13140" y="14139"/>
                  <a:pt x="13142" y="14139"/>
                </a:cubicBezTo>
                <a:cubicBezTo>
                  <a:pt x="13177" y="14139"/>
                  <a:pt x="13194" y="14093"/>
                  <a:pt x="13215" y="14076"/>
                </a:cubicBezTo>
                <a:lnTo>
                  <a:pt x="13232" y="14111"/>
                </a:lnTo>
                <a:cubicBezTo>
                  <a:pt x="13232" y="14099"/>
                  <a:pt x="13227" y="14082"/>
                  <a:pt x="13227" y="14071"/>
                </a:cubicBezTo>
                <a:cubicBezTo>
                  <a:pt x="13244" y="14071"/>
                  <a:pt x="13272" y="14065"/>
                  <a:pt x="13295" y="14065"/>
                </a:cubicBezTo>
                <a:cubicBezTo>
                  <a:pt x="13300" y="14048"/>
                  <a:pt x="13300" y="14031"/>
                  <a:pt x="13300" y="14014"/>
                </a:cubicBezTo>
                <a:cubicBezTo>
                  <a:pt x="13312" y="14020"/>
                  <a:pt x="13334" y="14020"/>
                  <a:pt x="13346" y="14025"/>
                </a:cubicBezTo>
                <a:cubicBezTo>
                  <a:pt x="13340" y="14020"/>
                  <a:pt x="13329" y="14008"/>
                  <a:pt x="13323" y="14008"/>
                </a:cubicBezTo>
                <a:cubicBezTo>
                  <a:pt x="13343" y="13993"/>
                  <a:pt x="13364" y="13973"/>
                  <a:pt x="13392" y="13973"/>
                </a:cubicBezTo>
                <a:cubicBezTo>
                  <a:pt x="13395" y="13973"/>
                  <a:pt x="13399" y="13974"/>
                  <a:pt x="13402" y="13974"/>
                </a:cubicBezTo>
                <a:cubicBezTo>
                  <a:pt x="13397" y="13969"/>
                  <a:pt x="13385" y="13963"/>
                  <a:pt x="13385" y="13957"/>
                </a:cubicBezTo>
                <a:cubicBezTo>
                  <a:pt x="13454" y="13906"/>
                  <a:pt x="13505" y="13838"/>
                  <a:pt x="13573" y="13781"/>
                </a:cubicBezTo>
                <a:lnTo>
                  <a:pt x="13578" y="13810"/>
                </a:lnTo>
                <a:cubicBezTo>
                  <a:pt x="13573" y="13759"/>
                  <a:pt x="13635" y="13696"/>
                  <a:pt x="13686" y="13696"/>
                </a:cubicBezTo>
                <a:cubicBezTo>
                  <a:pt x="13709" y="13691"/>
                  <a:pt x="13697" y="13662"/>
                  <a:pt x="13709" y="13651"/>
                </a:cubicBezTo>
                <a:cubicBezTo>
                  <a:pt x="13749" y="13611"/>
                  <a:pt x="13777" y="13571"/>
                  <a:pt x="13771" y="13509"/>
                </a:cubicBezTo>
                <a:lnTo>
                  <a:pt x="13771" y="13509"/>
                </a:lnTo>
                <a:cubicBezTo>
                  <a:pt x="13777" y="13515"/>
                  <a:pt x="13794" y="13526"/>
                  <a:pt x="13800" y="13537"/>
                </a:cubicBezTo>
                <a:cubicBezTo>
                  <a:pt x="13794" y="13526"/>
                  <a:pt x="13788" y="13503"/>
                  <a:pt x="13783" y="13498"/>
                </a:cubicBezTo>
                <a:cubicBezTo>
                  <a:pt x="13805" y="13492"/>
                  <a:pt x="13845" y="13503"/>
                  <a:pt x="13839" y="13469"/>
                </a:cubicBezTo>
                <a:cubicBezTo>
                  <a:pt x="13868" y="13441"/>
                  <a:pt x="13890" y="13418"/>
                  <a:pt x="13919" y="13396"/>
                </a:cubicBezTo>
                <a:lnTo>
                  <a:pt x="13919" y="13396"/>
                </a:lnTo>
                <a:cubicBezTo>
                  <a:pt x="13879" y="13407"/>
                  <a:pt x="13845" y="13430"/>
                  <a:pt x="13811" y="13452"/>
                </a:cubicBezTo>
                <a:cubicBezTo>
                  <a:pt x="13817" y="13464"/>
                  <a:pt x="13828" y="13475"/>
                  <a:pt x="13834" y="13486"/>
                </a:cubicBezTo>
                <a:cubicBezTo>
                  <a:pt x="13824" y="13484"/>
                  <a:pt x="13815" y="13482"/>
                  <a:pt x="13807" y="13482"/>
                </a:cubicBezTo>
                <a:cubicBezTo>
                  <a:pt x="13783" y="13482"/>
                  <a:pt x="13768" y="13495"/>
                  <a:pt x="13760" y="13520"/>
                </a:cubicBezTo>
                <a:lnTo>
                  <a:pt x="13743" y="13498"/>
                </a:lnTo>
                <a:lnTo>
                  <a:pt x="13743" y="13498"/>
                </a:lnTo>
                <a:cubicBezTo>
                  <a:pt x="13754" y="13532"/>
                  <a:pt x="13754" y="13566"/>
                  <a:pt x="13749" y="13600"/>
                </a:cubicBezTo>
                <a:cubicBezTo>
                  <a:pt x="13740" y="13602"/>
                  <a:pt x="13732" y="13603"/>
                  <a:pt x="13725" y="13603"/>
                </a:cubicBezTo>
                <a:cubicBezTo>
                  <a:pt x="13691" y="13603"/>
                  <a:pt x="13663" y="13584"/>
                  <a:pt x="13635" y="13566"/>
                </a:cubicBezTo>
                <a:cubicBezTo>
                  <a:pt x="13601" y="13589"/>
                  <a:pt x="13573" y="13611"/>
                  <a:pt x="13539" y="13640"/>
                </a:cubicBezTo>
                <a:cubicBezTo>
                  <a:pt x="13675" y="13486"/>
                  <a:pt x="13805" y="13333"/>
                  <a:pt x="13953" y="13186"/>
                </a:cubicBezTo>
                <a:cubicBezTo>
                  <a:pt x="13953" y="13197"/>
                  <a:pt x="13953" y="13214"/>
                  <a:pt x="13953" y="13225"/>
                </a:cubicBezTo>
                <a:cubicBezTo>
                  <a:pt x="13958" y="13220"/>
                  <a:pt x="13964" y="13220"/>
                  <a:pt x="13970" y="13214"/>
                </a:cubicBezTo>
                <a:cubicBezTo>
                  <a:pt x="13947" y="13180"/>
                  <a:pt x="13947" y="13152"/>
                  <a:pt x="13993" y="13140"/>
                </a:cubicBezTo>
                <a:lnTo>
                  <a:pt x="13993" y="13140"/>
                </a:lnTo>
                <a:cubicBezTo>
                  <a:pt x="13993" y="13157"/>
                  <a:pt x="13987" y="13180"/>
                  <a:pt x="13987" y="13191"/>
                </a:cubicBezTo>
                <a:lnTo>
                  <a:pt x="14010" y="13163"/>
                </a:lnTo>
                <a:cubicBezTo>
                  <a:pt x="13998" y="13152"/>
                  <a:pt x="13993" y="13140"/>
                  <a:pt x="13993" y="13129"/>
                </a:cubicBezTo>
                <a:cubicBezTo>
                  <a:pt x="14027" y="13078"/>
                  <a:pt x="14072" y="13038"/>
                  <a:pt x="14112" y="12987"/>
                </a:cubicBezTo>
                <a:cubicBezTo>
                  <a:pt x="14168" y="12942"/>
                  <a:pt x="14197" y="12828"/>
                  <a:pt x="14282" y="12828"/>
                </a:cubicBezTo>
                <a:cubicBezTo>
                  <a:pt x="14305" y="12800"/>
                  <a:pt x="14333" y="12777"/>
                  <a:pt x="14361" y="12754"/>
                </a:cubicBezTo>
                <a:cubicBezTo>
                  <a:pt x="14361" y="12749"/>
                  <a:pt x="14367" y="12732"/>
                  <a:pt x="14367" y="12726"/>
                </a:cubicBezTo>
                <a:cubicBezTo>
                  <a:pt x="14395" y="12715"/>
                  <a:pt x="14407" y="12686"/>
                  <a:pt x="14390" y="12658"/>
                </a:cubicBezTo>
                <a:lnTo>
                  <a:pt x="14390" y="12658"/>
                </a:lnTo>
                <a:cubicBezTo>
                  <a:pt x="14373" y="12675"/>
                  <a:pt x="14361" y="12692"/>
                  <a:pt x="14350" y="12709"/>
                </a:cubicBezTo>
                <a:cubicBezTo>
                  <a:pt x="14361" y="12681"/>
                  <a:pt x="14378" y="12652"/>
                  <a:pt x="14395" y="12624"/>
                </a:cubicBezTo>
                <a:cubicBezTo>
                  <a:pt x="14401" y="12635"/>
                  <a:pt x="14412" y="12652"/>
                  <a:pt x="14418" y="12658"/>
                </a:cubicBezTo>
                <a:cubicBezTo>
                  <a:pt x="14424" y="12647"/>
                  <a:pt x="14429" y="12624"/>
                  <a:pt x="14435" y="12607"/>
                </a:cubicBezTo>
                <a:cubicBezTo>
                  <a:pt x="14446" y="12624"/>
                  <a:pt x="14463" y="12635"/>
                  <a:pt x="14475" y="12652"/>
                </a:cubicBezTo>
                <a:cubicBezTo>
                  <a:pt x="14463" y="12669"/>
                  <a:pt x="14452" y="12686"/>
                  <a:pt x="14441" y="12703"/>
                </a:cubicBezTo>
                <a:lnTo>
                  <a:pt x="14424" y="12709"/>
                </a:lnTo>
                <a:cubicBezTo>
                  <a:pt x="14395" y="12749"/>
                  <a:pt x="14373" y="12789"/>
                  <a:pt x="14356" y="12840"/>
                </a:cubicBezTo>
                <a:cubicBezTo>
                  <a:pt x="14344" y="12840"/>
                  <a:pt x="14322" y="12851"/>
                  <a:pt x="14310" y="12851"/>
                </a:cubicBezTo>
                <a:cubicBezTo>
                  <a:pt x="14316" y="12862"/>
                  <a:pt x="14333" y="12874"/>
                  <a:pt x="14339" y="12885"/>
                </a:cubicBezTo>
                <a:cubicBezTo>
                  <a:pt x="14412" y="12845"/>
                  <a:pt x="14446" y="12760"/>
                  <a:pt x="14503" y="12698"/>
                </a:cubicBezTo>
                <a:lnTo>
                  <a:pt x="14515" y="12720"/>
                </a:lnTo>
                <a:cubicBezTo>
                  <a:pt x="14515" y="12709"/>
                  <a:pt x="14509" y="12698"/>
                  <a:pt x="14503" y="12692"/>
                </a:cubicBezTo>
                <a:cubicBezTo>
                  <a:pt x="14532" y="12658"/>
                  <a:pt x="14560" y="12624"/>
                  <a:pt x="14571" y="12584"/>
                </a:cubicBezTo>
                <a:cubicBezTo>
                  <a:pt x="14600" y="12562"/>
                  <a:pt x="14617" y="12539"/>
                  <a:pt x="14605" y="12505"/>
                </a:cubicBezTo>
                <a:lnTo>
                  <a:pt x="14605" y="12505"/>
                </a:lnTo>
                <a:cubicBezTo>
                  <a:pt x="14611" y="12510"/>
                  <a:pt x="14628" y="12516"/>
                  <a:pt x="14639" y="12516"/>
                </a:cubicBezTo>
                <a:cubicBezTo>
                  <a:pt x="14628" y="12510"/>
                  <a:pt x="14617" y="12493"/>
                  <a:pt x="14605" y="12488"/>
                </a:cubicBezTo>
                <a:cubicBezTo>
                  <a:pt x="14622" y="12482"/>
                  <a:pt x="14645" y="12471"/>
                  <a:pt x="14656" y="12465"/>
                </a:cubicBezTo>
                <a:cubicBezTo>
                  <a:pt x="14656" y="12459"/>
                  <a:pt x="14651" y="12454"/>
                  <a:pt x="14645" y="12448"/>
                </a:cubicBezTo>
                <a:cubicBezTo>
                  <a:pt x="14611" y="12476"/>
                  <a:pt x="14554" y="12510"/>
                  <a:pt x="14566" y="12567"/>
                </a:cubicBezTo>
                <a:cubicBezTo>
                  <a:pt x="14554" y="12573"/>
                  <a:pt x="14532" y="12579"/>
                  <a:pt x="14520" y="12579"/>
                </a:cubicBezTo>
                <a:cubicBezTo>
                  <a:pt x="14509" y="12607"/>
                  <a:pt x="14492" y="12630"/>
                  <a:pt x="14480" y="12652"/>
                </a:cubicBezTo>
                <a:cubicBezTo>
                  <a:pt x="14469" y="12635"/>
                  <a:pt x="14452" y="12607"/>
                  <a:pt x="14446" y="12596"/>
                </a:cubicBezTo>
                <a:cubicBezTo>
                  <a:pt x="14452" y="12590"/>
                  <a:pt x="14475" y="12584"/>
                  <a:pt x="14486" y="12579"/>
                </a:cubicBezTo>
                <a:cubicBezTo>
                  <a:pt x="14475" y="12567"/>
                  <a:pt x="14463" y="12562"/>
                  <a:pt x="14452" y="12550"/>
                </a:cubicBezTo>
                <a:cubicBezTo>
                  <a:pt x="14452" y="12545"/>
                  <a:pt x="14458" y="12528"/>
                  <a:pt x="14463" y="12522"/>
                </a:cubicBezTo>
                <a:cubicBezTo>
                  <a:pt x="14469" y="12533"/>
                  <a:pt x="14486" y="12550"/>
                  <a:pt x="14498" y="12556"/>
                </a:cubicBezTo>
                <a:cubicBezTo>
                  <a:pt x="14498" y="12539"/>
                  <a:pt x="14492" y="12522"/>
                  <a:pt x="14486" y="12505"/>
                </a:cubicBezTo>
                <a:cubicBezTo>
                  <a:pt x="14492" y="12493"/>
                  <a:pt x="14498" y="12482"/>
                  <a:pt x="14503" y="12465"/>
                </a:cubicBezTo>
                <a:lnTo>
                  <a:pt x="14503" y="12465"/>
                </a:lnTo>
                <a:cubicBezTo>
                  <a:pt x="14503" y="12482"/>
                  <a:pt x="14498" y="12505"/>
                  <a:pt x="14503" y="12516"/>
                </a:cubicBezTo>
                <a:cubicBezTo>
                  <a:pt x="14554" y="12510"/>
                  <a:pt x="14515" y="12454"/>
                  <a:pt x="14526" y="12420"/>
                </a:cubicBezTo>
                <a:cubicBezTo>
                  <a:pt x="14543" y="12408"/>
                  <a:pt x="14571" y="12386"/>
                  <a:pt x="14588" y="12369"/>
                </a:cubicBezTo>
                <a:cubicBezTo>
                  <a:pt x="14588" y="12386"/>
                  <a:pt x="14588" y="12408"/>
                  <a:pt x="14588" y="12420"/>
                </a:cubicBezTo>
                <a:cubicBezTo>
                  <a:pt x="14594" y="12391"/>
                  <a:pt x="14611" y="12363"/>
                  <a:pt x="14628" y="12346"/>
                </a:cubicBezTo>
                <a:lnTo>
                  <a:pt x="14628" y="12346"/>
                </a:lnTo>
                <a:cubicBezTo>
                  <a:pt x="14617" y="12352"/>
                  <a:pt x="14594" y="12363"/>
                  <a:pt x="14583" y="12369"/>
                </a:cubicBezTo>
                <a:cubicBezTo>
                  <a:pt x="14583" y="12323"/>
                  <a:pt x="14611" y="12318"/>
                  <a:pt x="14651" y="12318"/>
                </a:cubicBezTo>
                <a:cubicBezTo>
                  <a:pt x="14645" y="12306"/>
                  <a:pt x="14639" y="12289"/>
                  <a:pt x="14634" y="12278"/>
                </a:cubicBezTo>
                <a:cubicBezTo>
                  <a:pt x="14656" y="12227"/>
                  <a:pt x="14685" y="12181"/>
                  <a:pt x="14713" y="12130"/>
                </a:cubicBezTo>
                <a:cubicBezTo>
                  <a:pt x="14713" y="12153"/>
                  <a:pt x="14719" y="12176"/>
                  <a:pt x="14724" y="12198"/>
                </a:cubicBezTo>
                <a:cubicBezTo>
                  <a:pt x="14736" y="12170"/>
                  <a:pt x="14730" y="12136"/>
                  <a:pt x="14713" y="12113"/>
                </a:cubicBezTo>
                <a:lnTo>
                  <a:pt x="14736" y="12113"/>
                </a:lnTo>
                <a:cubicBezTo>
                  <a:pt x="14730" y="12119"/>
                  <a:pt x="14736" y="12125"/>
                  <a:pt x="14736" y="12136"/>
                </a:cubicBezTo>
                <a:cubicBezTo>
                  <a:pt x="14759" y="12136"/>
                  <a:pt x="14770" y="12130"/>
                  <a:pt x="14764" y="12113"/>
                </a:cubicBezTo>
                <a:lnTo>
                  <a:pt x="14770" y="12113"/>
                </a:lnTo>
                <a:cubicBezTo>
                  <a:pt x="14764" y="12113"/>
                  <a:pt x="14764" y="12108"/>
                  <a:pt x="14759" y="12108"/>
                </a:cubicBezTo>
                <a:cubicBezTo>
                  <a:pt x="14759" y="12108"/>
                  <a:pt x="14759" y="12108"/>
                  <a:pt x="14759" y="12102"/>
                </a:cubicBezTo>
                <a:lnTo>
                  <a:pt x="14753" y="12102"/>
                </a:lnTo>
                <a:cubicBezTo>
                  <a:pt x="14747" y="12102"/>
                  <a:pt x="14736" y="12096"/>
                  <a:pt x="14724" y="12091"/>
                </a:cubicBezTo>
                <a:cubicBezTo>
                  <a:pt x="14741" y="12074"/>
                  <a:pt x="14753" y="12057"/>
                  <a:pt x="14764" y="12034"/>
                </a:cubicBezTo>
                <a:cubicBezTo>
                  <a:pt x="14770" y="12017"/>
                  <a:pt x="14776" y="12006"/>
                  <a:pt x="14781" y="11989"/>
                </a:cubicBezTo>
                <a:cubicBezTo>
                  <a:pt x="14787" y="11994"/>
                  <a:pt x="14798" y="12011"/>
                  <a:pt x="14804" y="12017"/>
                </a:cubicBezTo>
                <a:cubicBezTo>
                  <a:pt x="14810" y="12011"/>
                  <a:pt x="14821" y="11994"/>
                  <a:pt x="14827" y="11989"/>
                </a:cubicBezTo>
                <a:cubicBezTo>
                  <a:pt x="14787" y="11989"/>
                  <a:pt x="14787" y="11971"/>
                  <a:pt x="14793" y="11954"/>
                </a:cubicBezTo>
                <a:cubicBezTo>
                  <a:pt x="14798" y="11949"/>
                  <a:pt x="14804" y="11949"/>
                  <a:pt x="14810" y="11943"/>
                </a:cubicBezTo>
                <a:cubicBezTo>
                  <a:pt x="14804" y="11943"/>
                  <a:pt x="14804" y="11937"/>
                  <a:pt x="14798" y="11932"/>
                </a:cubicBezTo>
                <a:cubicBezTo>
                  <a:pt x="14804" y="11926"/>
                  <a:pt x="14804" y="11920"/>
                  <a:pt x="14810" y="11915"/>
                </a:cubicBezTo>
                <a:cubicBezTo>
                  <a:pt x="14815" y="11903"/>
                  <a:pt x="14815" y="11892"/>
                  <a:pt x="14821" y="11886"/>
                </a:cubicBezTo>
                <a:lnTo>
                  <a:pt x="14849" y="11886"/>
                </a:lnTo>
                <a:cubicBezTo>
                  <a:pt x="14889" y="11813"/>
                  <a:pt x="14940" y="11750"/>
                  <a:pt x="14957" y="11671"/>
                </a:cubicBezTo>
                <a:cubicBezTo>
                  <a:pt x="14980" y="11654"/>
                  <a:pt x="15002" y="11637"/>
                  <a:pt x="15031" y="11625"/>
                </a:cubicBezTo>
                <a:lnTo>
                  <a:pt x="15031" y="11625"/>
                </a:lnTo>
                <a:cubicBezTo>
                  <a:pt x="15031" y="11676"/>
                  <a:pt x="14991" y="11716"/>
                  <a:pt x="14951" y="11750"/>
                </a:cubicBezTo>
                <a:cubicBezTo>
                  <a:pt x="14957" y="11756"/>
                  <a:pt x="14957" y="11773"/>
                  <a:pt x="14957" y="11779"/>
                </a:cubicBezTo>
                <a:cubicBezTo>
                  <a:pt x="14895" y="11824"/>
                  <a:pt x="14895" y="11903"/>
                  <a:pt x="14838" y="11949"/>
                </a:cubicBezTo>
                <a:cubicBezTo>
                  <a:pt x="14832" y="11977"/>
                  <a:pt x="14827" y="12006"/>
                  <a:pt x="14827" y="12040"/>
                </a:cubicBezTo>
                <a:cubicBezTo>
                  <a:pt x="14832" y="12017"/>
                  <a:pt x="14838" y="12000"/>
                  <a:pt x="14844" y="11983"/>
                </a:cubicBezTo>
                <a:cubicBezTo>
                  <a:pt x="14951" y="11886"/>
                  <a:pt x="14991" y="11733"/>
                  <a:pt x="15082" y="11625"/>
                </a:cubicBezTo>
                <a:cubicBezTo>
                  <a:pt x="15042" y="11625"/>
                  <a:pt x="15008" y="11625"/>
                  <a:pt x="14968" y="11614"/>
                </a:cubicBezTo>
                <a:cubicBezTo>
                  <a:pt x="14980" y="11591"/>
                  <a:pt x="14985" y="11569"/>
                  <a:pt x="14997" y="11552"/>
                </a:cubicBezTo>
                <a:lnTo>
                  <a:pt x="15037" y="11552"/>
                </a:lnTo>
                <a:cubicBezTo>
                  <a:pt x="15037" y="11546"/>
                  <a:pt x="15037" y="11535"/>
                  <a:pt x="15037" y="11535"/>
                </a:cubicBezTo>
                <a:cubicBezTo>
                  <a:pt x="15031" y="11535"/>
                  <a:pt x="15008" y="11540"/>
                  <a:pt x="14997" y="11546"/>
                </a:cubicBezTo>
                <a:cubicBezTo>
                  <a:pt x="15014" y="11495"/>
                  <a:pt x="15037" y="11449"/>
                  <a:pt x="15076" y="11410"/>
                </a:cubicBezTo>
                <a:cubicBezTo>
                  <a:pt x="15076" y="11404"/>
                  <a:pt x="15071" y="11398"/>
                  <a:pt x="15071" y="11393"/>
                </a:cubicBezTo>
                <a:cubicBezTo>
                  <a:pt x="15088" y="11359"/>
                  <a:pt x="15105" y="11319"/>
                  <a:pt x="15116" y="11285"/>
                </a:cubicBezTo>
                <a:cubicBezTo>
                  <a:pt x="15125" y="11290"/>
                  <a:pt x="15135" y="11292"/>
                  <a:pt x="15143" y="11292"/>
                </a:cubicBezTo>
                <a:cubicBezTo>
                  <a:pt x="15155" y="11292"/>
                  <a:pt x="15164" y="11287"/>
                  <a:pt x="15167" y="11274"/>
                </a:cubicBezTo>
                <a:cubicBezTo>
                  <a:pt x="15156" y="11274"/>
                  <a:pt x="15133" y="11268"/>
                  <a:pt x="15127" y="11268"/>
                </a:cubicBezTo>
                <a:cubicBezTo>
                  <a:pt x="15150" y="11217"/>
                  <a:pt x="15173" y="11166"/>
                  <a:pt x="15190" y="11109"/>
                </a:cubicBezTo>
                <a:cubicBezTo>
                  <a:pt x="15207" y="11115"/>
                  <a:pt x="15224" y="11120"/>
                  <a:pt x="15246" y="11126"/>
                </a:cubicBezTo>
                <a:cubicBezTo>
                  <a:pt x="15241" y="11115"/>
                  <a:pt x="15241" y="11092"/>
                  <a:pt x="15235" y="11081"/>
                </a:cubicBezTo>
                <a:cubicBezTo>
                  <a:pt x="15229" y="11081"/>
                  <a:pt x="15212" y="11086"/>
                  <a:pt x="15201" y="11092"/>
                </a:cubicBezTo>
                <a:cubicBezTo>
                  <a:pt x="15212" y="11069"/>
                  <a:pt x="15218" y="11047"/>
                  <a:pt x="15224" y="11018"/>
                </a:cubicBezTo>
                <a:lnTo>
                  <a:pt x="15269" y="11018"/>
                </a:lnTo>
                <a:cubicBezTo>
                  <a:pt x="15286" y="10984"/>
                  <a:pt x="15298" y="10950"/>
                  <a:pt x="15303" y="10910"/>
                </a:cubicBezTo>
                <a:lnTo>
                  <a:pt x="15303" y="10910"/>
                </a:lnTo>
                <a:cubicBezTo>
                  <a:pt x="15286" y="10945"/>
                  <a:pt x="15275" y="10973"/>
                  <a:pt x="15252" y="11001"/>
                </a:cubicBezTo>
                <a:cubicBezTo>
                  <a:pt x="15252" y="10956"/>
                  <a:pt x="15275" y="10910"/>
                  <a:pt x="15298" y="10871"/>
                </a:cubicBezTo>
                <a:cubicBezTo>
                  <a:pt x="15303" y="10871"/>
                  <a:pt x="15315" y="10876"/>
                  <a:pt x="15320" y="10876"/>
                </a:cubicBezTo>
                <a:cubicBezTo>
                  <a:pt x="15332" y="10854"/>
                  <a:pt x="15337" y="10837"/>
                  <a:pt x="15343" y="10814"/>
                </a:cubicBezTo>
                <a:lnTo>
                  <a:pt x="15343" y="10814"/>
                </a:lnTo>
                <a:cubicBezTo>
                  <a:pt x="15326" y="10831"/>
                  <a:pt x="15309" y="10848"/>
                  <a:pt x="15292" y="10865"/>
                </a:cubicBezTo>
                <a:cubicBezTo>
                  <a:pt x="15320" y="10780"/>
                  <a:pt x="15349" y="10695"/>
                  <a:pt x="15377" y="10610"/>
                </a:cubicBezTo>
                <a:cubicBezTo>
                  <a:pt x="15383" y="10615"/>
                  <a:pt x="15388" y="10638"/>
                  <a:pt x="15388" y="10644"/>
                </a:cubicBezTo>
                <a:cubicBezTo>
                  <a:pt x="15400" y="10632"/>
                  <a:pt x="15411" y="10621"/>
                  <a:pt x="15422" y="10610"/>
                </a:cubicBezTo>
                <a:cubicBezTo>
                  <a:pt x="15428" y="10564"/>
                  <a:pt x="15394" y="10519"/>
                  <a:pt x="15417" y="10474"/>
                </a:cubicBezTo>
                <a:lnTo>
                  <a:pt x="15417" y="10474"/>
                </a:lnTo>
                <a:cubicBezTo>
                  <a:pt x="15422" y="10502"/>
                  <a:pt x="15428" y="10525"/>
                  <a:pt x="15434" y="10547"/>
                </a:cubicBezTo>
                <a:cubicBezTo>
                  <a:pt x="15451" y="10479"/>
                  <a:pt x="15490" y="10411"/>
                  <a:pt x="15473" y="10343"/>
                </a:cubicBezTo>
                <a:lnTo>
                  <a:pt x="15490" y="10343"/>
                </a:lnTo>
                <a:cubicBezTo>
                  <a:pt x="15490" y="10337"/>
                  <a:pt x="15485" y="10326"/>
                  <a:pt x="15485" y="10320"/>
                </a:cubicBezTo>
                <a:lnTo>
                  <a:pt x="15507" y="10315"/>
                </a:lnTo>
                <a:lnTo>
                  <a:pt x="15502" y="10303"/>
                </a:lnTo>
                <a:cubicBezTo>
                  <a:pt x="15496" y="10309"/>
                  <a:pt x="15473" y="10320"/>
                  <a:pt x="15468" y="10320"/>
                </a:cubicBezTo>
                <a:cubicBezTo>
                  <a:pt x="15473" y="10309"/>
                  <a:pt x="15479" y="10286"/>
                  <a:pt x="15485" y="10275"/>
                </a:cubicBezTo>
                <a:cubicBezTo>
                  <a:pt x="15496" y="10275"/>
                  <a:pt x="15507" y="10281"/>
                  <a:pt x="15519" y="10281"/>
                </a:cubicBezTo>
                <a:cubicBezTo>
                  <a:pt x="15513" y="10275"/>
                  <a:pt x="15513" y="10258"/>
                  <a:pt x="15507" y="10247"/>
                </a:cubicBezTo>
                <a:cubicBezTo>
                  <a:pt x="15502" y="10252"/>
                  <a:pt x="15490" y="10258"/>
                  <a:pt x="15485" y="10258"/>
                </a:cubicBezTo>
                <a:cubicBezTo>
                  <a:pt x="15485" y="10201"/>
                  <a:pt x="15513" y="10150"/>
                  <a:pt x="15524" y="10093"/>
                </a:cubicBezTo>
                <a:cubicBezTo>
                  <a:pt x="15530" y="10093"/>
                  <a:pt x="15547" y="10105"/>
                  <a:pt x="15553" y="10105"/>
                </a:cubicBezTo>
                <a:lnTo>
                  <a:pt x="15519" y="10088"/>
                </a:lnTo>
                <a:cubicBezTo>
                  <a:pt x="15530" y="10054"/>
                  <a:pt x="15536" y="10025"/>
                  <a:pt x="15541" y="9991"/>
                </a:cubicBezTo>
                <a:cubicBezTo>
                  <a:pt x="15547" y="10020"/>
                  <a:pt x="15553" y="10048"/>
                  <a:pt x="15564" y="10071"/>
                </a:cubicBezTo>
                <a:cubicBezTo>
                  <a:pt x="15564" y="10048"/>
                  <a:pt x="15576" y="10025"/>
                  <a:pt x="15598" y="10020"/>
                </a:cubicBezTo>
                <a:cubicBezTo>
                  <a:pt x="15593" y="10014"/>
                  <a:pt x="15581" y="10008"/>
                  <a:pt x="15576" y="10008"/>
                </a:cubicBezTo>
                <a:cubicBezTo>
                  <a:pt x="15610" y="9935"/>
                  <a:pt x="15615" y="9849"/>
                  <a:pt x="15638" y="9770"/>
                </a:cubicBezTo>
                <a:lnTo>
                  <a:pt x="15638" y="9770"/>
                </a:lnTo>
                <a:cubicBezTo>
                  <a:pt x="15627" y="9776"/>
                  <a:pt x="15604" y="9776"/>
                  <a:pt x="15593" y="9781"/>
                </a:cubicBezTo>
                <a:cubicBezTo>
                  <a:pt x="15598" y="9708"/>
                  <a:pt x="15615" y="9634"/>
                  <a:pt x="15632" y="9560"/>
                </a:cubicBezTo>
                <a:lnTo>
                  <a:pt x="15632" y="9560"/>
                </a:lnTo>
                <a:cubicBezTo>
                  <a:pt x="15644" y="9600"/>
                  <a:pt x="15638" y="9645"/>
                  <a:pt x="15627" y="9685"/>
                </a:cubicBezTo>
                <a:cubicBezTo>
                  <a:pt x="15695" y="9674"/>
                  <a:pt x="15661" y="9396"/>
                  <a:pt x="15717" y="9327"/>
                </a:cubicBezTo>
                <a:cubicBezTo>
                  <a:pt x="15734" y="9339"/>
                  <a:pt x="15757" y="9350"/>
                  <a:pt x="15774" y="9362"/>
                </a:cubicBezTo>
                <a:lnTo>
                  <a:pt x="15746" y="9362"/>
                </a:lnTo>
                <a:cubicBezTo>
                  <a:pt x="15740" y="9384"/>
                  <a:pt x="15729" y="9401"/>
                  <a:pt x="15706" y="9407"/>
                </a:cubicBezTo>
                <a:cubicBezTo>
                  <a:pt x="15712" y="9424"/>
                  <a:pt x="15723" y="9441"/>
                  <a:pt x="15729" y="9458"/>
                </a:cubicBezTo>
                <a:lnTo>
                  <a:pt x="15695" y="9458"/>
                </a:lnTo>
                <a:cubicBezTo>
                  <a:pt x="15700" y="9464"/>
                  <a:pt x="15717" y="9469"/>
                  <a:pt x="15723" y="9475"/>
                </a:cubicBezTo>
                <a:cubicBezTo>
                  <a:pt x="15712" y="9549"/>
                  <a:pt x="15700" y="9628"/>
                  <a:pt x="15746" y="9691"/>
                </a:cubicBezTo>
                <a:cubicBezTo>
                  <a:pt x="15751" y="9594"/>
                  <a:pt x="15780" y="9498"/>
                  <a:pt x="15785" y="9401"/>
                </a:cubicBezTo>
                <a:cubicBezTo>
                  <a:pt x="15791" y="9396"/>
                  <a:pt x="15797" y="9390"/>
                  <a:pt x="15802" y="9390"/>
                </a:cubicBezTo>
                <a:cubicBezTo>
                  <a:pt x="15780" y="9362"/>
                  <a:pt x="15797" y="9327"/>
                  <a:pt x="15814" y="9305"/>
                </a:cubicBezTo>
                <a:cubicBezTo>
                  <a:pt x="15791" y="9248"/>
                  <a:pt x="15820" y="9191"/>
                  <a:pt x="15820" y="9135"/>
                </a:cubicBezTo>
                <a:lnTo>
                  <a:pt x="15842" y="9129"/>
                </a:lnTo>
                <a:cubicBezTo>
                  <a:pt x="15837" y="9129"/>
                  <a:pt x="15825" y="9123"/>
                  <a:pt x="15820" y="9118"/>
                </a:cubicBezTo>
                <a:cubicBezTo>
                  <a:pt x="15825" y="9055"/>
                  <a:pt x="15837" y="8993"/>
                  <a:pt x="15825" y="8930"/>
                </a:cubicBezTo>
                <a:cubicBezTo>
                  <a:pt x="15820" y="8908"/>
                  <a:pt x="15837" y="8891"/>
                  <a:pt x="15848" y="8868"/>
                </a:cubicBezTo>
                <a:cubicBezTo>
                  <a:pt x="15842" y="8857"/>
                  <a:pt x="15831" y="8845"/>
                  <a:pt x="15820" y="8834"/>
                </a:cubicBezTo>
                <a:cubicBezTo>
                  <a:pt x="15831" y="8834"/>
                  <a:pt x="15842" y="8828"/>
                  <a:pt x="15854" y="8828"/>
                </a:cubicBezTo>
                <a:cubicBezTo>
                  <a:pt x="15837" y="8652"/>
                  <a:pt x="15888" y="8482"/>
                  <a:pt x="15888" y="8306"/>
                </a:cubicBezTo>
                <a:lnTo>
                  <a:pt x="15893" y="8306"/>
                </a:lnTo>
                <a:cubicBezTo>
                  <a:pt x="15871" y="8278"/>
                  <a:pt x="15893" y="8244"/>
                  <a:pt x="15899" y="8210"/>
                </a:cubicBezTo>
                <a:cubicBezTo>
                  <a:pt x="15893" y="8170"/>
                  <a:pt x="15888" y="8130"/>
                  <a:pt x="15888" y="8085"/>
                </a:cubicBezTo>
                <a:cubicBezTo>
                  <a:pt x="15888" y="8079"/>
                  <a:pt x="15882" y="8068"/>
                  <a:pt x="15876" y="8062"/>
                </a:cubicBezTo>
                <a:cubicBezTo>
                  <a:pt x="15882" y="8040"/>
                  <a:pt x="15888" y="8023"/>
                  <a:pt x="15899" y="8006"/>
                </a:cubicBezTo>
                <a:cubicBezTo>
                  <a:pt x="15893" y="7983"/>
                  <a:pt x="15888" y="7966"/>
                  <a:pt x="15888" y="7949"/>
                </a:cubicBezTo>
                <a:lnTo>
                  <a:pt x="15905" y="7926"/>
                </a:lnTo>
                <a:lnTo>
                  <a:pt x="15888" y="7926"/>
                </a:lnTo>
                <a:cubicBezTo>
                  <a:pt x="15888" y="7898"/>
                  <a:pt x="15888" y="7864"/>
                  <a:pt x="15888" y="7835"/>
                </a:cubicBezTo>
                <a:cubicBezTo>
                  <a:pt x="15893" y="7835"/>
                  <a:pt x="15899" y="7830"/>
                  <a:pt x="15905" y="7830"/>
                </a:cubicBezTo>
                <a:cubicBezTo>
                  <a:pt x="15899" y="7824"/>
                  <a:pt x="15888" y="7813"/>
                  <a:pt x="15888" y="7807"/>
                </a:cubicBezTo>
                <a:cubicBezTo>
                  <a:pt x="15905" y="7750"/>
                  <a:pt x="15865" y="7688"/>
                  <a:pt x="15882" y="7631"/>
                </a:cubicBezTo>
                <a:cubicBezTo>
                  <a:pt x="15842" y="7552"/>
                  <a:pt x="15871" y="7455"/>
                  <a:pt x="15848" y="7370"/>
                </a:cubicBezTo>
                <a:cubicBezTo>
                  <a:pt x="15842" y="7364"/>
                  <a:pt x="15825" y="7359"/>
                  <a:pt x="15820" y="7353"/>
                </a:cubicBezTo>
                <a:cubicBezTo>
                  <a:pt x="15825" y="7347"/>
                  <a:pt x="15837" y="7336"/>
                  <a:pt x="15842" y="7330"/>
                </a:cubicBezTo>
                <a:cubicBezTo>
                  <a:pt x="15825" y="7223"/>
                  <a:pt x="15848" y="7109"/>
                  <a:pt x="15808" y="7013"/>
                </a:cubicBezTo>
                <a:lnTo>
                  <a:pt x="15780" y="7013"/>
                </a:lnTo>
                <a:cubicBezTo>
                  <a:pt x="15785" y="7064"/>
                  <a:pt x="15791" y="7115"/>
                  <a:pt x="15808" y="7166"/>
                </a:cubicBezTo>
                <a:cubicBezTo>
                  <a:pt x="15802" y="7171"/>
                  <a:pt x="15797" y="7177"/>
                  <a:pt x="15791" y="7183"/>
                </a:cubicBezTo>
                <a:cubicBezTo>
                  <a:pt x="15820" y="7257"/>
                  <a:pt x="15808" y="7342"/>
                  <a:pt x="15808" y="7415"/>
                </a:cubicBezTo>
                <a:cubicBezTo>
                  <a:pt x="15820" y="7421"/>
                  <a:pt x="15831" y="7427"/>
                  <a:pt x="15837" y="7432"/>
                </a:cubicBezTo>
                <a:cubicBezTo>
                  <a:pt x="15831" y="7449"/>
                  <a:pt x="15820" y="7472"/>
                  <a:pt x="15814" y="7489"/>
                </a:cubicBezTo>
                <a:cubicBezTo>
                  <a:pt x="15825" y="7501"/>
                  <a:pt x="15842" y="7518"/>
                  <a:pt x="15854" y="7523"/>
                </a:cubicBezTo>
                <a:cubicBezTo>
                  <a:pt x="15842" y="7523"/>
                  <a:pt x="15825" y="7529"/>
                  <a:pt x="15820" y="7535"/>
                </a:cubicBezTo>
                <a:lnTo>
                  <a:pt x="15837" y="7569"/>
                </a:lnTo>
                <a:cubicBezTo>
                  <a:pt x="15825" y="7574"/>
                  <a:pt x="15808" y="7586"/>
                  <a:pt x="15797" y="7591"/>
                </a:cubicBezTo>
                <a:lnTo>
                  <a:pt x="15831" y="7591"/>
                </a:lnTo>
                <a:cubicBezTo>
                  <a:pt x="15831" y="7722"/>
                  <a:pt x="15825" y="7852"/>
                  <a:pt x="15837" y="7988"/>
                </a:cubicBezTo>
                <a:cubicBezTo>
                  <a:pt x="15808" y="7977"/>
                  <a:pt x="15785" y="7971"/>
                  <a:pt x="15763" y="7960"/>
                </a:cubicBezTo>
                <a:lnTo>
                  <a:pt x="15802" y="7960"/>
                </a:lnTo>
                <a:cubicBezTo>
                  <a:pt x="15802" y="7898"/>
                  <a:pt x="15797" y="7835"/>
                  <a:pt x="15791" y="7767"/>
                </a:cubicBezTo>
                <a:cubicBezTo>
                  <a:pt x="15785" y="7773"/>
                  <a:pt x="15768" y="7779"/>
                  <a:pt x="15763" y="7779"/>
                </a:cubicBezTo>
                <a:cubicBezTo>
                  <a:pt x="15746" y="7693"/>
                  <a:pt x="15740" y="7608"/>
                  <a:pt x="15740" y="7518"/>
                </a:cubicBezTo>
                <a:lnTo>
                  <a:pt x="15740" y="7518"/>
                </a:lnTo>
                <a:cubicBezTo>
                  <a:pt x="15763" y="7535"/>
                  <a:pt x="15768" y="7563"/>
                  <a:pt x="15768" y="7586"/>
                </a:cubicBezTo>
                <a:lnTo>
                  <a:pt x="15774" y="7591"/>
                </a:lnTo>
                <a:cubicBezTo>
                  <a:pt x="15774" y="7569"/>
                  <a:pt x="15780" y="7552"/>
                  <a:pt x="15780" y="7529"/>
                </a:cubicBezTo>
                <a:cubicBezTo>
                  <a:pt x="15763" y="7523"/>
                  <a:pt x="15740" y="7518"/>
                  <a:pt x="15723" y="7506"/>
                </a:cubicBezTo>
                <a:cubicBezTo>
                  <a:pt x="15731" y="7491"/>
                  <a:pt x="15743" y="7491"/>
                  <a:pt x="15756" y="7491"/>
                </a:cubicBezTo>
                <a:cubicBezTo>
                  <a:pt x="15762" y="7491"/>
                  <a:pt x="15768" y="7491"/>
                  <a:pt x="15774" y="7489"/>
                </a:cubicBezTo>
                <a:cubicBezTo>
                  <a:pt x="15768" y="7449"/>
                  <a:pt x="15763" y="7410"/>
                  <a:pt x="15757" y="7370"/>
                </a:cubicBezTo>
                <a:cubicBezTo>
                  <a:pt x="15746" y="7393"/>
                  <a:pt x="15740" y="7410"/>
                  <a:pt x="15734" y="7432"/>
                </a:cubicBezTo>
                <a:cubicBezTo>
                  <a:pt x="15734" y="7381"/>
                  <a:pt x="15689" y="7313"/>
                  <a:pt x="15746" y="7279"/>
                </a:cubicBezTo>
                <a:cubicBezTo>
                  <a:pt x="15740" y="7251"/>
                  <a:pt x="15734" y="7223"/>
                  <a:pt x="15734" y="7194"/>
                </a:cubicBezTo>
                <a:cubicBezTo>
                  <a:pt x="15729" y="7211"/>
                  <a:pt x="15729" y="7228"/>
                  <a:pt x="15729" y="7245"/>
                </a:cubicBezTo>
                <a:lnTo>
                  <a:pt x="15717" y="7245"/>
                </a:lnTo>
                <a:cubicBezTo>
                  <a:pt x="15712" y="7223"/>
                  <a:pt x="15706" y="7194"/>
                  <a:pt x="15706" y="7171"/>
                </a:cubicBezTo>
                <a:cubicBezTo>
                  <a:pt x="15712" y="7166"/>
                  <a:pt x="15729" y="7166"/>
                  <a:pt x="15734" y="7166"/>
                </a:cubicBezTo>
                <a:cubicBezTo>
                  <a:pt x="15700" y="7166"/>
                  <a:pt x="15700" y="7137"/>
                  <a:pt x="15706" y="7115"/>
                </a:cubicBezTo>
                <a:lnTo>
                  <a:pt x="15706" y="7115"/>
                </a:lnTo>
                <a:cubicBezTo>
                  <a:pt x="15712" y="7115"/>
                  <a:pt x="15729" y="7120"/>
                  <a:pt x="15740" y="7120"/>
                </a:cubicBezTo>
                <a:cubicBezTo>
                  <a:pt x="15717" y="7047"/>
                  <a:pt x="15712" y="6962"/>
                  <a:pt x="15700" y="6882"/>
                </a:cubicBezTo>
                <a:lnTo>
                  <a:pt x="15700" y="6927"/>
                </a:lnTo>
                <a:lnTo>
                  <a:pt x="15672" y="6933"/>
                </a:lnTo>
                <a:cubicBezTo>
                  <a:pt x="15666" y="6905"/>
                  <a:pt x="15666" y="6876"/>
                  <a:pt x="15661" y="6848"/>
                </a:cubicBezTo>
                <a:lnTo>
                  <a:pt x="15661" y="6848"/>
                </a:lnTo>
                <a:cubicBezTo>
                  <a:pt x="15666" y="6854"/>
                  <a:pt x="15683" y="6854"/>
                  <a:pt x="15695" y="6854"/>
                </a:cubicBezTo>
                <a:cubicBezTo>
                  <a:pt x="15683" y="6757"/>
                  <a:pt x="15672" y="6655"/>
                  <a:pt x="15644" y="6564"/>
                </a:cubicBezTo>
                <a:lnTo>
                  <a:pt x="15644" y="6564"/>
                </a:lnTo>
                <a:cubicBezTo>
                  <a:pt x="15638" y="6615"/>
                  <a:pt x="15655" y="6666"/>
                  <a:pt x="15649" y="6723"/>
                </a:cubicBezTo>
                <a:cubicBezTo>
                  <a:pt x="15621" y="6644"/>
                  <a:pt x="15610" y="6570"/>
                  <a:pt x="15610" y="6491"/>
                </a:cubicBezTo>
                <a:cubicBezTo>
                  <a:pt x="15615" y="6485"/>
                  <a:pt x="15615" y="6479"/>
                  <a:pt x="15621" y="6474"/>
                </a:cubicBezTo>
                <a:lnTo>
                  <a:pt x="15621" y="6474"/>
                </a:lnTo>
                <a:cubicBezTo>
                  <a:pt x="15615" y="6508"/>
                  <a:pt x="15615" y="6542"/>
                  <a:pt x="15638" y="6570"/>
                </a:cubicBezTo>
                <a:cubicBezTo>
                  <a:pt x="15644" y="6547"/>
                  <a:pt x="15649" y="6525"/>
                  <a:pt x="15661" y="6502"/>
                </a:cubicBezTo>
                <a:cubicBezTo>
                  <a:pt x="15649" y="6491"/>
                  <a:pt x="15632" y="6479"/>
                  <a:pt x="15621" y="6474"/>
                </a:cubicBezTo>
                <a:lnTo>
                  <a:pt x="15621" y="6474"/>
                </a:lnTo>
                <a:cubicBezTo>
                  <a:pt x="15621" y="6474"/>
                  <a:pt x="15621" y="6474"/>
                  <a:pt x="15621" y="6474"/>
                </a:cubicBezTo>
                <a:cubicBezTo>
                  <a:pt x="15632" y="6451"/>
                  <a:pt x="15627" y="6423"/>
                  <a:pt x="15615" y="6394"/>
                </a:cubicBezTo>
                <a:cubicBezTo>
                  <a:pt x="15598" y="6411"/>
                  <a:pt x="15598" y="6440"/>
                  <a:pt x="15598" y="6462"/>
                </a:cubicBezTo>
                <a:cubicBezTo>
                  <a:pt x="15581" y="6434"/>
                  <a:pt x="15576" y="6400"/>
                  <a:pt x="15570" y="6360"/>
                </a:cubicBezTo>
                <a:lnTo>
                  <a:pt x="15570" y="6360"/>
                </a:lnTo>
                <a:cubicBezTo>
                  <a:pt x="15581" y="6366"/>
                  <a:pt x="15593" y="6366"/>
                  <a:pt x="15604" y="6366"/>
                </a:cubicBezTo>
                <a:cubicBezTo>
                  <a:pt x="15598" y="6337"/>
                  <a:pt x="15593" y="6309"/>
                  <a:pt x="15587" y="6281"/>
                </a:cubicBezTo>
                <a:cubicBezTo>
                  <a:pt x="15581" y="6298"/>
                  <a:pt x="15570" y="6320"/>
                  <a:pt x="15564" y="6337"/>
                </a:cubicBezTo>
                <a:cubicBezTo>
                  <a:pt x="15559" y="6292"/>
                  <a:pt x="15553" y="6247"/>
                  <a:pt x="15547" y="6201"/>
                </a:cubicBezTo>
                <a:cubicBezTo>
                  <a:pt x="15564" y="6196"/>
                  <a:pt x="15576" y="6190"/>
                  <a:pt x="15593" y="6184"/>
                </a:cubicBezTo>
                <a:cubicBezTo>
                  <a:pt x="15524" y="6139"/>
                  <a:pt x="15547" y="6031"/>
                  <a:pt x="15496" y="5969"/>
                </a:cubicBezTo>
                <a:lnTo>
                  <a:pt x="15496" y="5969"/>
                </a:lnTo>
                <a:cubicBezTo>
                  <a:pt x="15502" y="5980"/>
                  <a:pt x="15507" y="6003"/>
                  <a:pt x="15507" y="6014"/>
                </a:cubicBezTo>
                <a:cubicBezTo>
                  <a:pt x="15502" y="6014"/>
                  <a:pt x="15490" y="6020"/>
                  <a:pt x="15485" y="6020"/>
                </a:cubicBezTo>
                <a:cubicBezTo>
                  <a:pt x="15485" y="6008"/>
                  <a:pt x="15485" y="5986"/>
                  <a:pt x="15485" y="5969"/>
                </a:cubicBezTo>
                <a:cubicBezTo>
                  <a:pt x="15473" y="5963"/>
                  <a:pt x="15468" y="5952"/>
                  <a:pt x="15462" y="5940"/>
                </a:cubicBezTo>
                <a:lnTo>
                  <a:pt x="15507" y="5940"/>
                </a:lnTo>
                <a:cubicBezTo>
                  <a:pt x="15502" y="5912"/>
                  <a:pt x="15496" y="5878"/>
                  <a:pt x="15468" y="5861"/>
                </a:cubicBezTo>
                <a:cubicBezTo>
                  <a:pt x="15462" y="5827"/>
                  <a:pt x="15456" y="5787"/>
                  <a:pt x="15456" y="5753"/>
                </a:cubicBezTo>
                <a:cubicBezTo>
                  <a:pt x="15451" y="5747"/>
                  <a:pt x="15439" y="5736"/>
                  <a:pt x="15434" y="5730"/>
                </a:cubicBezTo>
                <a:cubicBezTo>
                  <a:pt x="15434" y="5691"/>
                  <a:pt x="15422" y="5651"/>
                  <a:pt x="15405" y="5611"/>
                </a:cubicBezTo>
                <a:lnTo>
                  <a:pt x="15405" y="5611"/>
                </a:lnTo>
                <a:cubicBezTo>
                  <a:pt x="15417" y="5617"/>
                  <a:pt x="15434" y="5628"/>
                  <a:pt x="15445" y="5634"/>
                </a:cubicBezTo>
                <a:cubicBezTo>
                  <a:pt x="15411" y="5605"/>
                  <a:pt x="15400" y="5560"/>
                  <a:pt x="15366" y="5532"/>
                </a:cubicBezTo>
                <a:lnTo>
                  <a:pt x="15366" y="5532"/>
                </a:lnTo>
                <a:cubicBezTo>
                  <a:pt x="15371" y="5566"/>
                  <a:pt x="15383" y="5605"/>
                  <a:pt x="15383" y="5645"/>
                </a:cubicBezTo>
                <a:cubicBezTo>
                  <a:pt x="15332" y="5532"/>
                  <a:pt x="15292" y="5407"/>
                  <a:pt x="15258" y="5282"/>
                </a:cubicBezTo>
                <a:lnTo>
                  <a:pt x="15258" y="5282"/>
                </a:lnTo>
                <a:cubicBezTo>
                  <a:pt x="15269" y="5299"/>
                  <a:pt x="15280" y="5322"/>
                  <a:pt x="15292" y="5344"/>
                </a:cubicBezTo>
                <a:cubicBezTo>
                  <a:pt x="15309" y="5327"/>
                  <a:pt x="15303" y="5299"/>
                  <a:pt x="15303" y="5276"/>
                </a:cubicBezTo>
                <a:cubicBezTo>
                  <a:pt x="15292" y="5259"/>
                  <a:pt x="15275" y="5237"/>
                  <a:pt x="15263" y="5220"/>
                </a:cubicBezTo>
                <a:cubicBezTo>
                  <a:pt x="15269" y="5214"/>
                  <a:pt x="15275" y="5203"/>
                  <a:pt x="15280" y="5203"/>
                </a:cubicBezTo>
                <a:cubicBezTo>
                  <a:pt x="15253" y="5197"/>
                  <a:pt x="15204" y="5100"/>
                  <a:pt x="15248" y="5100"/>
                </a:cubicBezTo>
                <a:cubicBezTo>
                  <a:pt x="15249" y="5100"/>
                  <a:pt x="15251" y="5100"/>
                  <a:pt x="15252" y="5101"/>
                </a:cubicBezTo>
                <a:cubicBezTo>
                  <a:pt x="15320" y="5203"/>
                  <a:pt x="15332" y="5327"/>
                  <a:pt x="15405" y="5430"/>
                </a:cubicBezTo>
                <a:cubicBezTo>
                  <a:pt x="15405" y="5430"/>
                  <a:pt x="15400" y="5441"/>
                  <a:pt x="15400" y="5447"/>
                </a:cubicBezTo>
                <a:cubicBezTo>
                  <a:pt x="15428" y="5515"/>
                  <a:pt x="15439" y="5583"/>
                  <a:pt x="15462" y="5657"/>
                </a:cubicBezTo>
                <a:lnTo>
                  <a:pt x="15519" y="5651"/>
                </a:lnTo>
                <a:cubicBezTo>
                  <a:pt x="15513" y="5611"/>
                  <a:pt x="15496" y="5571"/>
                  <a:pt x="15451" y="5560"/>
                </a:cubicBezTo>
                <a:cubicBezTo>
                  <a:pt x="15451" y="5543"/>
                  <a:pt x="15445" y="5526"/>
                  <a:pt x="15445" y="5509"/>
                </a:cubicBezTo>
                <a:cubicBezTo>
                  <a:pt x="15462" y="5475"/>
                  <a:pt x="15422" y="5447"/>
                  <a:pt x="15417" y="5413"/>
                </a:cubicBezTo>
                <a:lnTo>
                  <a:pt x="15456" y="5407"/>
                </a:lnTo>
                <a:lnTo>
                  <a:pt x="15417" y="5407"/>
                </a:lnTo>
                <a:cubicBezTo>
                  <a:pt x="15422" y="5384"/>
                  <a:pt x="15428" y="5356"/>
                  <a:pt x="15434" y="5333"/>
                </a:cubicBezTo>
                <a:cubicBezTo>
                  <a:pt x="15422" y="5327"/>
                  <a:pt x="15405" y="5322"/>
                  <a:pt x="15388" y="5310"/>
                </a:cubicBezTo>
                <a:cubicBezTo>
                  <a:pt x="15394" y="5305"/>
                  <a:pt x="15405" y="5282"/>
                  <a:pt x="15411" y="5276"/>
                </a:cubicBezTo>
                <a:lnTo>
                  <a:pt x="15411" y="5276"/>
                </a:lnTo>
                <a:cubicBezTo>
                  <a:pt x="15405" y="5282"/>
                  <a:pt x="15394" y="5288"/>
                  <a:pt x="15388" y="5288"/>
                </a:cubicBezTo>
                <a:cubicBezTo>
                  <a:pt x="15383" y="5259"/>
                  <a:pt x="15366" y="5231"/>
                  <a:pt x="15383" y="5203"/>
                </a:cubicBezTo>
                <a:lnTo>
                  <a:pt x="15383" y="5203"/>
                </a:lnTo>
                <a:cubicBezTo>
                  <a:pt x="15377" y="5208"/>
                  <a:pt x="15371" y="5214"/>
                  <a:pt x="15366" y="5220"/>
                </a:cubicBezTo>
                <a:cubicBezTo>
                  <a:pt x="15337" y="5135"/>
                  <a:pt x="15292" y="5061"/>
                  <a:pt x="15263" y="4976"/>
                </a:cubicBezTo>
                <a:lnTo>
                  <a:pt x="15263" y="4976"/>
                </a:lnTo>
                <a:lnTo>
                  <a:pt x="15292" y="4981"/>
                </a:lnTo>
                <a:cubicBezTo>
                  <a:pt x="15246" y="4970"/>
                  <a:pt x="15207" y="4891"/>
                  <a:pt x="15224" y="4840"/>
                </a:cubicBezTo>
                <a:cubicBezTo>
                  <a:pt x="15229" y="4817"/>
                  <a:pt x="15201" y="4817"/>
                  <a:pt x="15190" y="4805"/>
                </a:cubicBezTo>
                <a:cubicBezTo>
                  <a:pt x="15167" y="4749"/>
                  <a:pt x="15139" y="4715"/>
                  <a:pt x="15082" y="4698"/>
                </a:cubicBezTo>
                <a:cubicBezTo>
                  <a:pt x="15088" y="4692"/>
                  <a:pt x="15105" y="4681"/>
                  <a:pt x="15116" y="4675"/>
                </a:cubicBezTo>
                <a:cubicBezTo>
                  <a:pt x="15105" y="4675"/>
                  <a:pt x="15082" y="4681"/>
                  <a:pt x="15071" y="4681"/>
                </a:cubicBezTo>
                <a:cubicBezTo>
                  <a:pt x="15076" y="4658"/>
                  <a:pt x="15099" y="4624"/>
                  <a:pt x="15065" y="4618"/>
                </a:cubicBezTo>
                <a:cubicBezTo>
                  <a:pt x="15048" y="4584"/>
                  <a:pt x="15037" y="4550"/>
                  <a:pt x="15025" y="4516"/>
                </a:cubicBezTo>
                <a:lnTo>
                  <a:pt x="15025" y="4516"/>
                </a:lnTo>
                <a:cubicBezTo>
                  <a:pt x="15019" y="4562"/>
                  <a:pt x="15031" y="4601"/>
                  <a:pt x="15042" y="4641"/>
                </a:cubicBezTo>
                <a:cubicBezTo>
                  <a:pt x="15054" y="4635"/>
                  <a:pt x="15071" y="4635"/>
                  <a:pt x="15076" y="4630"/>
                </a:cubicBezTo>
                <a:lnTo>
                  <a:pt x="15076" y="4630"/>
                </a:lnTo>
                <a:cubicBezTo>
                  <a:pt x="15054" y="4658"/>
                  <a:pt x="15054" y="4686"/>
                  <a:pt x="15088" y="4709"/>
                </a:cubicBezTo>
                <a:lnTo>
                  <a:pt x="15059" y="4715"/>
                </a:lnTo>
                <a:cubicBezTo>
                  <a:pt x="15093" y="4720"/>
                  <a:pt x="15127" y="4732"/>
                  <a:pt x="15156" y="4749"/>
                </a:cubicBezTo>
                <a:cubicBezTo>
                  <a:pt x="15156" y="4794"/>
                  <a:pt x="15122" y="4823"/>
                  <a:pt x="15082" y="4845"/>
                </a:cubicBezTo>
                <a:cubicBezTo>
                  <a:pt x="15093" y="4885"/>
                  <a:pt x="15105" y="4919"/>
                  <a:pt x="15116" y="4959"/>
                </a:cubicBezTo>
                <a:cubicBezTo>
                  <a:pt x="15019" y="4777"/>
                  <a:pt x="14929" y="4601"/>
                  <a:pt x="14838" y="4414"/>
                </a:cubicBezTo>
                <a:lnTo>
                  <a:pt x="14838" y="4414"/>
                </a:lnTo>
                <a:cubicBezTo>
                  <a:pt x="14849" y="4420"/>
                  <a:pt x="14866" y="4425"/>
                  <a:pt x="14878" y="4425"/>
                </a:cubicBezTo>
                <a:cubicBezTo>
                  <a:pt x="14878" y="4420"/>
                  <a:pt x="14872" y="4414"/>
                  <a:pt x="14872" y="4408"/>
                </a:cubicBezTo>
                <a:cubicBezTo>
                  <a:pt x="14864" y="4411"/>
                  <a:pt x="14857" y="4412"/>
                  <a:pt x="14850" y="4412"/>
                </a:cubicBezTo>
                <a:cubicBezTo>
                  <a:pt x="14824" y="4412"/>
                  <a:pt x="14811" y="4394"/>
                  <a:pt x="14815" y="4357"/>
                </a:cubicBezTo>
                <a:lnTo>
                  <a:pt x="14815" y="4357"/>
                </a:lnTo>
                <a:cubicBezTo>
                  <a:pt x="14827" y="4369"/>
                  <a:pt x="14844" y="4380"/>
                  <a:pt x="14855" y="4386"/>
                </a:cubicBezTo>
                <a:cubicBezTo>
                  <a:pt x="14849" y="4374"/>
                  <a:pt x="14844" y="4363"/>
                  <a:pt x="14838" y="4352"/>
                </a:cubicBezTo>
                <a:cubicBezTo>
                  <a:pt x="14827" y="4357"/>
                  <a:pt x="14810" y="4357"/>
                  <a:pt x="14798" y="4357"/>
                </a:cubicBezTo>
                <a:cubicBezTo>
                  <a:pt x="14770" y="4306"/>
                  <a:pt x="14741" y="4249"/>
                  <a:pt x="14713" y="4193"/>
                </a:cubicBezTo>
                <a:cubicBezTo>
                  <a:pt x="14685" y="4125"/>
                  <a:pt x="14594" y="4062"/>
                  <a:pt x="14617" y="3983"/>
                </a:cubicBezTo>
                <a:cubicBezTo>
                  <a:pt x="14605" y="3949"/>
                  <a:pt x="14594" y="3915"/>
                  <a:pt x="14583" y="3881"/>
                </a:cubicBezTo>
                <a:cubicBezTo>
                  <a:pt x="14577" y="3875"/>
                  <a:pt x="14566" y="3869"/>
                  <a:pt x="14560" y="3864"/>
                </a:cubicBezTo>
                <a:cubicBezTo>
                  <a:pt x="14555" y="3837"/>
                  <a:pt x="14540" y="3820"/>
                  <a:pt x="14520" y="3820"/>
                </a:cubicBezTo>
                <a:cubicBezTo>
                  <a:pt x="14515" y="3820"/>
                  <a:pt x="14509" y="3822"/>
                  <a:pt x="14503" y="3824"/>
                </a:cubicBezTo>
                <a:cubicBezTo>
                  <a:pt x="14515" y="3841"/>
                  <a:pt x="14520" y="3858"/>
                  <a:pt x="14532" y="3875"/>
                </a:cubicBezTo>
                <a:cubicBezTo>
                  <a:pt x="14509" y="3852"/>
                  <a:pt x="14492" y="3830"/>
                  <a:pt x="14475" y="3801"/>
                </a:cubicBezTo>
                <a:cubicBezTo>
                  <a:pt x="14480" y="3801"/>
                  <a:pt x="14503" y="3796"/>
                  <a:pt x="14515" y="3790"/>
                </a:cubicBezTo>
                <a:lnTo>
                  <a:pt x="14469" y="3756"/>
                </a:lnTo>
                <a:cubicBezTo>
                  <a:pt x="14486" y="3750"/>
                  <a:pt x="14509" y="3744"/>
                  <a:pt x="14526" y="3739"/>
                </a:cubicBezTo>
                <a:cubicBezTo>
                  <a:pt x="14537" y="3756"/>
                  <a:pt x="14549" y="3767"/>
                  <a:pt x="14560" y="3784"/>
                </a:cubicBezTo>
                <a:cubicBezTo>
                  <a:pt x="14560" y="3790"/>
                  <a:pt x="14560" y="3796"/>
                  <a:pt x="14560" y="3801"/>
                </a:cubicBezTo>
                <a:cubicBezTo>
                  <a:pt x="14588" y="3847"/>
                  <a:pt x="14622" y="3881"/>
                  <a:pt x="14656" y="3909"/>
                </a:cubicBezTo>
                <a:cubicBezTo>
                  <a:pt x="14656" y="3926"/>
                  <a:pt x="14656" y="3949"/>
                  <a:pt x="14656" y="3960"/>
                </a:cubicBezTo>
                <a:cubicBezTo>
                  <a:pt x="14668" y="3954"/>
                  <a:pt x="14685" y="3949"/>
                  <a:pt x="14696" y="3949"/>
                </a:cubicBezTo>
                <a:cubicBezTo>
                  <a:pt x="14685" y="3864"/>
                  <a:pt x="14617" y="3801"/>
                  <a:pt x="14577" y="3727"/>
                </a:cubicBezTo>
                <a:lnTo>
                  <a:pt x="14600" y="3722"/>
                </a:lnTo>
                <a:lnTo>
                  <a:pt x="14571" y="3722"/>
                </a:lnTo>
                <a:cubicBezTo>
                  <a:pt x="14549" y="3682"/>
                  <a:pt x="14526" y="3648"/>
                  <a:pt x="14492" y="3620"/>
                </a:cubicBezTo>
                <a:cubicBezTo>
                  <a:pt x="14486" y="3591"/>
                  <a:pt x="14469" y="3563"/>
                  <a:pt x="14435" y="3563"/>
                </a:cubicBezTo>
                <a:cubicBezTo>
                  <a:pt x="14441" y="3557"/>
                  <a:pt x="14452" y="3546"/>
                  <a:pt x="14458" y="3535"/>
                </a:cubicBezTo>
                <a:lnTo>
                  <a:pt x="14458" y="3535"/>
                </a:lnTo>
                <a:cubicBezTo>
                  <a:pt x="14446" y="3540"/>
                  <a:pt x="14424" y="3546"/>
                  <a:pt x="14412" y="3552"/>
                </a:cubicBezTo>
                <a:cubicBezTo>
                  <a:pt x="14412" y="3540"/>
                  <a:pt x="14412" y="3512"/>
                  <a:pt x="14412" y="3501"/>
                </a:cubicBezTo>
                <a:lnTo>
                  <a:pt x="14390" y="3501"/>
                </a:lnTo>
                <a:cubicBezTo>
                  <a:pt x="14407" y="3552"/>
                  <a:pt x="14418" y="3608"/>
                  <a:pt x="14475" y="3620"/>
                </a:cubicBezTo>
                <a:cubicBezTo>
                  <a:pt x="14475" y="3631"/>
                  <a:pt x="14475" y="3654"/>
                  <a:pt x="14475" y="3665"/>
                </a:cubicBezTo>
                <a:cubicBezTo>
                  <a:pt x="14492" y="3688"/>
                  <a:pt x="14509" y="3710"/>
                  <a:pt x="14526" y="3727"/>
                </a:cubicBezTo>
                <a:cubicBezTo>
                  <a:pt x="14509" y="3733"/>
                  <a:pt x="14475" y="3739"/>
                  <a:pt x="14458" y="3744"/>
                </a:cubicBezTo>
                <a:cubicBezTo>
                  <a:pt x="14458" y="3733"/>
                  <a:pt x="14458" y="3710"/>
                  <a:pt x="14458" y="3699"/>
                </a:cubicBezTo>
                <a:cubicBezTo>
                  <a:pt x="14446" y="3705"/>
                  <a:pt x="14429" y="3716"/>
                  <a:pt x="14418" y="3722"/>
                </a:cubicBezTo>
                <a:cubicBezTo>
                  <a:pt x="14412" y="3716"/>
                  <a:pt x="14401" y="3705"/>
                  <a:pt x="14395" y="3699"/>
                </a:cubicBezTo>
                <a:cubicBezTo>
                  <a:pt x="14407" y="3699"/>
                  <a:pt x="14429" y="3688"/>
                  <a:pt x="14441" y="3682"/>
                </a:cubicBezTo>
                <a:cubicBezTo>
                  <a:pt x="14424" y="3676"/>
                  <a:pt x="14401" y="3676"/>
                  <a:pt x="14390" y="3671"/>
                </a:cubicBezTo>
                <a:cubicBezTo>
                  <a:pt x="14378" y="3659"/>
                  <a:pt x="14367" y="3654"/>
                  <a:pt x="14361" y="3642"/>
                </a:cubicBezTo>
                <a:lnTo>
                  <a:pt x="14361" y="3642"/>
                </a:lnTo>
                <a:cubicBezTo>
                  <a:pt x="14378" y="3648"/>
                  <a:pt x="14390" y="3659"/>
                  <a:pt x="14407" y="3659"/>
                </a:cubicBezTo>
                <a:cubicBezTo>
                  <a:pt x="14418" y="3614"/>
                  <a:pt x="14350" y="3631"/>
                  <a:pt x="14322" y="3603"/>
                </a:cubicBezTo>
                <a:cubicBezTo>
                  <a:pt x="14316" y="3586"/>
                  <a:pt x="14305" y="3552"/>
                  <a:pt x="14299" y="3535"/>
                </a:cubicBezTo>
                <a:cubicBezTo>
                  <a:pt x="14310" y="3535"/>
                  <a:pt x="14333" y="3540"/>
                  <a:pt x="14344" y="3546"/>
                </a:cubicBezTo>
                <a:cubicBezTo>
                  <a:pt x="14322" y="3530"/>
                  <a:pt x="14301" y="3513"/>
                  <a:pt x="14289" y="3487"/>
                </a:cubicBezTo>
                <a:lnTo>
                  <a:pt x="14289" y="3487"/>
                </a:lnTo>
                <a:cubicBezTo>
                  <a:pt x="14293" y="3499"/>
                  <a:pt x="14293" y="3519"/>
                  <a:pt x="14293" y="3535"/>
                </a:cubicBezTo>
                <a:cubicBezTo>
                  <a:pt x="14254" y="3518"/>
                  <a:pt x="14254" y="3489"/>
                  <a:pt x="14271" y="3455"/>
                </a:cubicBezTo>
                <a:lnTo>
                  <a:pt x="14231" y="3455"/>
                </a:lnTo>
                <a:cubicBezTo>
                  <a:pt x="14208" y="3438"/>
                  <a:pt x="14191" y="3421"/>
                  <a:pt x="14174" y="3398"/>
                </a:cubicBezTo>
                <a:cubicBezTo>
                  <a:pt x="14163" y="3376"/>
                  <a:pt x="14146" y="3353"/>
                  <a:pt x="14129" y="3330"/>
                </a:cubicBezTo>
                <a:lnTo>
                  <a:pt x="14129" y="3330"/>
                </a:lnTo>
                <a:cubicBezTo>
                  <a:pt x="14146" y="3336"/>
                  <a:pt x="14168" y="3336"/>
                  <a:pt x="14185" y="3336"/>
                </a:cubicBezTo>
                <a:cubicBezTo>
                  <a:pt x="14168" y="3325"/>
                  <a:pt x="14146" y="3319"/>
                  <a:pt x="14123" y="3319"/>
                </a:cubicBezTo>
                <a:cubicBezTo>
                  <a:pt x="14117" y="3313"/>
                  <a:pt x="14112" y="3308"/>
                  <a:pt x="14112" y="3296"/>
                </a:cubicBezTo>
                <a:lnTo>
                  <a:pt x="14123" y="3268"/>
                </a:lnTo>
                <a:lnTo>
                  <a:pt x="14123" y="3268"/>
                </a:lnTo>
                <a:cubicBezTo>
                  <a:pt x="14112" y="3274"/>
                  <a:pt x="14106" y="3279"/>
                  <a:pt x="14100" y="3285"/>
                </a:cubicBezTo>
                <a:cubicBezTo>
                  <a:pt x="14095" y="3268"/>
                  <a:pt x="14083" y="3251"/>
                  <a:pt x="14078" y="3234"/>
                </a:cubicBezTo>
                <a:cubicBezTo>
                  <a:pt x="14072" y="3245"/>
                  <a:pt x="14066" y="3257"/>
                  <a:pt x="14061" y="3268"/>
                </a:cubicBezTo>
                <a:cubicBezTo>
                  <a:pt x="14044" y="3251"/>
                  <a:pt x="14027" y="3234"/>
                  <a:pt x="14010" y="3217"/>
                </a:cubicBezTo>
                <a:cubicBezTo>
                  <a:pt x="14015" y="3217"/>
                  <a:pt x="14032" y="3211"/>
                  <a:pt x="14044" y="3205"/>
                </a:cubicBezTo>
                <a:cubicBezTo>
                  <a:pt x="14038" y="3200"/>
                  <a:pt x="14027" y="3183"/>
                  <a:pt x="14021" y="3171"/>
                </a:cubicBezTo>
                <a:cubicBezTo>
                  <a:pt x="14015" y="3192"/>
                  <a:pt x="14007" y="3199"/>
                  <a:pt x="13998" y="3199"/>
                </a:cubicBezTo>
                <a:cubicBezTo>
                  <a:pt x="13981" y="3199"/>
                  <a:pt x="13962" y="3175"/>
                  <a:pt x="13947" y="3160"/>
                </a:cubicBezTo>
                <a:cubicBezTo>
                  <a:pt x="13902" y="3115"/>
                  <a:pt x="13856" y="3075"/>
                  <a:pt x="13805" y="3035"/>
                </a:cubicBezTo>
                <a:cubicBezTo>
                  <a:pt x="13817" y="3024"/>
                  <a:pt x="13817" y="3013"/>
                  <a:pt x="13800" y="2996"/>
                </a:cubicBezTo>
                <a:cubicBezTo>
                  <a:pt x="13800" y="3001"/>
                  <a:pt x="13794" y="3013"/>
                  <a:pt x="13788" y="3024"/>
                </a:cubicBezTo>
                <a:cubicBezTo>
                  <a:pt x="13777" y="3013"/>
                  <a:pt x="13760" y="3001"/>
                  <a:pt x="13749" y="2990"/>
                </a:cubicBezTo>
                <a:cubicBezTo>
                  <a:pt x="13726" y="2961"/>
                  <a:pt x="13703" y="2939"/>
                  <a:pt x="13680" y="2916"/>
                </a:cubicBezTo>
                <a:cubicBezTo>
                  <a:pt x="13692" y="2916"/>
                  <a:pt x="13703" y="2916"/>
                  <a:pt x="13703" y="2905"/>
                </a:cubicBezTo>
                <a:cubicBezTo>
                  <a:pt x="13703" y="2899"/>
                  <a:pt x="13697" y="2893"/>
                  <a:pt x="13686" y="2888"/>
                </a:cubicBezTo>
                <a:cubicBezTo>
                  <a:pt x="13692" y="2882"/>
                  <a:pt x="13703" y="2871"/>
                  <a:pt x="13709" y="2865"/>
                </a:cubicBezTo>
                <a:cubicBezTo>
                  <a:pt x="13697" y="2859"/>
                  <a:pt x="13675" y="2854"/>
                  <a:pt x="13663" y="2848"/>
                </a:cubicBezTo>
                <a:cubicBezTo>
                  <a:pt x="13663" y="2859"/>
                  <a:pt x="13658" y="2876"/>
                  <a:pt x="13658" y="2888"/>
                </a:cubicBezTo>
                <a:cubicBezTo>
                  <a:pt x="13641" y="2871"/>
                  <a:pt x="13624" y="2854"/>
                  <a:pt x="13601" y="2837"/>
                </a:cubicBezTo>
                <a:cubicBezTo>
                  <a:pt x="13612" y="2820"/>
                  <a:pt x="13618" y="2808"/>
                  <a:pt x="13624" y="2791"/>
                </a:cubicBezTo>
                <a:cubicBezTo>
                  <a:pt x="13601" y="2769"/>
                  <a:pt x="13573" y="2735"/>
                  <a:pt x="13544" y="2718"/>
                </a:cubicBezTo>
                <a:lnTo>
                  <a:pt x="13544" y="2718"/>
                </a:lnTo>
                <a:cubicBezTo>
                  <a:pt x="13561" y="2746"/>
                  <a:pt x="13584" y="2769"/>
                  <a:pt x="13595" y="2803"/>
                </a:cubicBezTo>
                <a:cubicBezTo>
                  <a:pt x="13556" y="2780"/>
                  <a:pt x="13527" y="2740"/>
                  <a:pt x="13505" y="2706"/>
                </a:cubicBezTo>
                <a:cubicBezTo>
                  <a:pt x="13505" y="2701"/>
                  <a:pt x="13516" y="2689"/>
                  <a:pt x="13516" y="2683"/>
                </a:cubicBezTo>
                <a:cubicBezTo>
                  <a:pt x="13505" y="2666"/>
                  <a:pt x="13488" y="2649"/>
                  <a:pt x="13476" y="2632"/>
                </a:cubicBezTo>
                <a:lnTo>
                  <a:pt x="13476" y="2632"/>
                </a:lnTo>
                <a:cubicBezTo>
                  <a:pt x="13482" y="2655"/>
                  <a:pt x="13488" y="2678"/>
                  <a:pt x="13499" y="2701"/>
                </a:cubicBezTo>
                <a:cubicBezTo>
                  <a:pt x="13431" y="2638"/>
                  <a:pt x="13368" y="2576"/>
                  <a:pt x="13306" y="2508"/>
                </a:cubicBezTo>
                <a:lnTo>
                  <a:pt x="13306" y="2508"/>
                </a:lnTo>
                <a:lnTo>
                  <a:pt x="13346" y="2513"/>
                </a:lnTo>
                <a:cubicBezTo>
                  <a:pt x="13340" y="2502"/>
                  <a:pt x="13334" y="2485"/>
                  <a:pt x="13329" y="2468"/>
                </a:cubicBezTo>
                <a:cubicBezTo>
                  <a:pt x="13289" y="2445"/>
                  <a:pt x="13238" y="2457"/>
                  <a:pt x="13210" y="2411"/>
                </a:cubicBezTo>
                <a:lnTo>
                  <a:pt x="13210" y="2411"/>
                </a:lnTo>
                <a:cubicBezTo>
                  <a:pt x="13232" y="2417"/>
                  <a:pt x="13255" y="2428"/>
                  <a:pt x="13278" y="2434"/>
                </a:cubicBezTo>
                <a:cubicBezTo>
                  <a:pt x="13232" y="2383"/>
                  <a:pt x="13187" y="2320"/>
                  <a:pt x="13113" y="2303"/>
                </a:cubicBezTo>
                <a:lnTo>
                  <a:pt x="13124" y="2286"/>
                </a:lnTo>
                <a:cubicBezTo>
                  <a:pt x="13119" y="2286"/>
                  <a:pt x="13107" y="2281"/>
                  <a:pt x="13102" y="2281"/>
                </a:cubicBezTo>
                <a:lnTo>
                  <a:pt x="13107" y="2258"/>
                </a:lnTo>
                <a:lnTo>
                  <a:pt x="13096" y="2258"/>
                </a:lnTo>
                <a:cubicBezTo>
                  <a:pt x="13096" y="2269"/>
                  <a:pt x="13096" y="2286"/>
                  <a:pt x="13096" y="2298"/>
                </a:cubicBezTo>
                <a:cubicBezTo>
                  <a:pt x="13085" y="2292"/>
                  <a:pt x="13068" y="2269"/>
                  <a:pt x="13062" y="2258"/>
                </a:cubicBezTo>
                <a:cubicBezTo>
                  <a:pt x="13068" y="2252"/>
                  <a:pt x="13079" y="2241"/>
                  <a:pt x="13079" y="2235"/>
                </a:cubicBezTo>
                <a:cubicBezTo>
                  <a:pt x="13073" y="2235"/>
                  <a:pt x="13056" y="2230"/>
                  <a:pt x="13051" y="2224"/>
                </a:cubicBezTo>
                <a:cubicBezTo>
                  <a:pt x="13051" y="2235"/>
                  <a:pt x="13045" y="2247"/>
                  <a:pt x="13045" y="2252"/>
                </a:cubicBezTo>
                <a:cubicBezTo>
                  <a:pt x="12994" y="2230"/>
                  <a:pt x="12960" y="2179"/>
                  <a:pt x="12915" y="2144"/>
                </a:cubicBezTo>
                <a:cubicBezTo>
                  <a:pt x="12920" y="2139"/>
                  <a:pt x="12937" y="2127"/>
                  <a:pt x="12943" y="2122"/>
                </a:cubicBezTo>
                <a:lnTo>
                  <a:pt x="12943" y="2122"/>
                </a:lnTo>
                <a:cubicBezTo>
                  <a:pt x="12932" y="2127"/>
                  <a:pt x="12920" y="2133"/>
                  <a:pt x="12909" y="2139"/>
                </a:cubicBezTo>
                <a:cubicBezTo>
                  <a:pt x="12886" y="2122"/>
                  <a:pt x="12863" y="2099"/>
                  <a:pt x="12835" y="2076"/>
                </a:cubicBezTo>
                <a:lnTo>
                  <a:pt x="12835" y="2076"/>
                </a:lnTo>
                <a:cubicBezTo>
                  <a:pt x="12863" y="2088"/>
                  <a:pt x="12886" y="2099"/>
                  <a:pt x="12915" y="2099"/>
                </a:cubicBezTo>
                <a:cubicBezTo>
                  <a:pt x="12892" y="2082"/>
                  <a:pt x="12880" y="2065"/>
                  <a:pt x="12886" y="2042"/>
                </a:cubicBezTo>
                <a:lnTo>
                  <a:pt x="12886" y="2042"/>
                </a:lnTo>
                <a:cubicBezTo>
                  <a:pt x="12880" y="2048"/>
                  <a:pt x="12869" y="2054"/>
                  <a:pt x="12863" y="2059"/>
                </a:cubicBezTo>
                <a:cubicBezTo>
                  <a:pt x="12812" y="1997"/>
                  <a:pt x="12744" y="1952"/>
                  <a:pt x="12682" y="1895"/>
                </a:cubicBezTo>
                <a:cubicBezTo>
                  <a:pt x="12676" y="1906"/>
                  <a:pt x="12671" y="1929"/>
                  <a:pt x="12671" y="1940"/>
                </a:cubicBezTo>
                <a:cubicBezTo>
                  <a:pt x="12608" y="1895"/>
                  <a:pt x="12546" y="1849"/>
                  <a:pt x="12489" y="1804"/>
                </a:cubicBezTo>
                <a:lnTo>
                  <a:pt x="12489" y="1804"/>
                </a:lnTo>
                <a:cubicBezTo>
                  <a:pt x="12534" y="1810"/>
                  <a:pt x="12568" y="1832"/>
                  <a:pt x="12602" y="1861"/>
                </a:cubicBezTo>
                <a:cubicBezTo>
                  <a:pt x="12619" y="1798"/>
                  <a:pt x="12358" y="1702"/>
                  <a:pt x="12324" y="1617"/>
                </a:cubicBezTo>
                <a:cubicBezTo>
                  <a:pt x="12341" y="1605"/>
                  <a:pt x="12358" y="1594"/>
                  <a:pt x="12376" y="1583"/>
                </a:cubicBezTo>
                <a:lnTo>
                  <a:pt x="12376" y="1583"/>
                </a:lnTo>
                <a:cubicBezTo>
                  <a:pt x="12376" y="1594"/>
                  <a:pt x="12370" y="1605"/>
                  <a:pt x="12370" y="1611"/>
                </a:cubicBezTo>
                <a:cubicBezTo>
                  <a:pt x="12387" y="1628"/>
                  <a:pt x="12398" y="1645"/>
                  <a:pt x="12387" y="1668"/>
                </a:cubicBezTo>
                <a:lnTo>
                  <a:pt x="12444" y="1668"/>
                </a:lnTo>
                <a:lnTo>
                  <a:pt x="12427" y="1702"/>
                </a:lnTo>
                <a:cubicBezTo>
                  <a:pt x="12432" y="1696"/>
                  <a:pt x="12449" y="1685"/>
                  <a:pt x="12455" y="1685"/>
                </a:cubicBezTo>
                <a:cubicBezTo>
                  <a:pt x="12503" y="1724"/>
                  <a:pt x="12560" y="1762"/>
                  <a:pt x="12625" y="1762"/>
                </a:cubicBezTo>
                <a:cubicBezTo>
                  <a:pt x="12636" y="1762"/>
                  <a:pt x="12648" y="1761"/>
                  <a:pt x="12659" y="1759"/>
                </a:cubicBezTo>
                <a:cubicBezTo>
                  <a:pt x="12574" y="1713"/>
                  <a:pt x="12500" y="1645"/>
                  <a:pt x="12421" y="1594"/>
                </a:cubicBezTo>
                <a:cubicBezTo>
                  <a:pt x="12415" y="1588"/>
                  <a:pt x="12415" y="1577"/>
                  <a:pt x="12415" y="1571"/>
                </a:cubicBezTo>
                <a:cubicBezTo>
                  <a:pt x="12411" y="1573"/>
                  <a:pt x="12406" y="1574"/>
                  <a:pt x="12402" y="1574"/>
                </a:cubicBezTo>
                <a:cubicBezTo>
                  <a:pt x="12375" y="1574"/>
                  <a:pt x="12357" y="1545"/>
                  <a:pt x="12347" y="1520"/>
                </a:cubicBezTo>
                <a:cubicBezTo>
                  <a:pt x="12285" y="1520"/>
                  <a:pt x="12245" y="1469"/>
                  <a:pt x="12200" y="1441"/>
                </a:cubicBezTo>
                <a:lnTo>
                  <a:pt x="12205" y="1424"/>
                </a:lnTo>
                <a:lnTo>
                  <a:pt x="12205" y="1424"/>
                </a:lnTo>
                <a:cubicBezTo>
                  <a:pt x="12200" y="1424"/>
                  <a:pt x="12188" y="1430"/>
                  <a:pt x="12183" y="1435"/>
                </a:cubicBezTo>
                <a:cubicBezTo>
                  <a:pt x="12132" y="1401"/>
                  <a:pt x="12080" y="1361"/>
                  <a:pt x="12018" y="1344"/>
                </a:cubicBezTo>
                <a:cubicBezTo>
                  <a:pt x="11995" y="1339"/>
                  <a:pt x="11990" y="1310"/>
                  <a:pt x="11978" y="1293"/>
                </a:cubicBezTo>
                <a:cubicBezTo>
                  <a:pt x="11961" y="1299"/>
                  <a:pt x="11950" y="1299"/>
                  <a:pt x="11933" y="1305"/>
                </a:cubicBezTo>
                <a:cubicBezTo>
                  <a:pt x="11933" y="1293"/>
                  <a:pt x="11939" y="1282"/>
                  <a:pt x="11939" y="1271"/>
                </a:cubicBezTo>
                <a:cubicBezTo>
                  <a:pt x="11907" y="1258"/>
                  <a:pt x="11877" y="1243"/>
                  <a:pt x="11848" y="1226"/>
                </a:cubicBezTo>
                <a:lnTo>
                  <a:pt x="11848" y="1226"/>
                </a:lnTo>
                <a:cubicBezTo>
                  <a:pt x="11848" y="1232"/>
                  <a:pt x="11848" y="1243"/>
                  <a:pt x="11848" y="1248"/>
                </a:cubicBezTo>
                <a:cubicBezTo>
                  <a:pt x="11922" y="1282"/>
                  <a:pt x="11978" y="1367"/>
                  <a:pt x="12063" y="1384"/>
                </a:cubicBezTo>
                <a:cubicBezTo>
                  <a:pt x="12086" y="1447"/>
                  <a:pt x="12177" y="1458"/>
                  <a:pt x="12222" y="1515"/>
                </a:cubicBezTo>
                <a:cubicBezTo>
                  <a:pt x="12256" y="1537"/>
                  <a:pt x="12313" y="1543"/>
                  <a:pt x="12313" y="1600"/>
                </a:cubicBezTo>
                <a:lnTo>
                  <a:pt x="12273" y="1600"/>
                </a:lnTo>
                <a:cubicBezTo>
                  <a:pt x="12251" y="1560"/>
                  <a:pt x="12211" y="1549"/>
                  <a:pt x="12171" y="1532"/>
                </a:cubicBezTo>
                <a:cubicBezTo>
                  <a:pt x="12171" y="1543"/>
                  <a:pt x="12166" y="1560"/>
                  <a:pt x="12166" y="1571"/>
                </a:cubicBezTo>
                <a:cubicBezTo>
                  <a:pt x="12160" y="1566"/>
                  <a:pt x="12149" y="1554"/>
                  <a:pt x="12137" y="1543"/>
                </a:cubicBezTo>
                <a:cubicBezTo>
                  <a:pt x="12092" y="1532"/>
                  <a:pt x="12097" y="1469"/>
                  <a:pt x="12052" y="1458"/>
                </a:cubicBezTo>
                <a:cubicBezTo>
                  <a:pt x="12041" y="1464"/>
                  <a:pt x="12029" y="1469"/>
                  <a:pt x="12024" y="1469"/>
                </a:cubicBezTo>
                <a:cubicBezTo>
                  <a:pt x="11916" y="1407"/>
                  <a:pt x="11825" y="1322"/>
                  <a:pt x="11706" y="1276"/>
                </a:cubicBezTo>
                <a:cubicBezTo>
                  <a:pt x="11712" y="1271"/>
                  <a:pt x="11723" y="1254"/>
                  <a:pt x="11723" y="1248"/>
                </a:cubicBezTo>
                <a:cubicBezTo>
                  <a:pt x="11712" y="1237"/>
                  <a:pt x="11689" y="1214"/>
                  <a:pt x="11678" y="1208"/>
                </a:cubicBezTo>
                <a:cubicBezTo>
                  <a:pt x="11666" y="1214"/>
                  <a:pt x="11655" y="1220"/>
                  <a:pt x="11644" y="1225"/>
                </a:cubicBezTo>
                <a:lnTo>
                  <a:pt x="11666" y="1248"/>
                </a:lnTo>
                <a:cubicBezTo>
                  <a:pt x="11655" y="1242"/>
                  <a:pt x="11632" y="1231"/>
                  <a:pt x="11621" y="1225"/>
                </a:cubicBezTo>
                <a:cubicBezTo>
                  <a:pt x="11627" y="1225"/>
                  <a:pt x="11638" y="1220"/>
                  <a:pt x="11649" y="1214"/>
                </a:cubicBezTo>
                <a:lnTo>
                  <a:pt x="11649" y="1186"/>
                </a:lnTo>
                <a:cubicBezTo>
                  <a:pt x="11627" y="1174"/>
                  <a:pt x="11598" y="1163"/>
                  <a:pt x="11575" y="1152"/>
                </a:cubicBezTo>
                <a:lnTo>
                  <a:pt x="11564" y="1169"/>
                </a:lnTo>
                <a:cubicBezTo>
                  <a:pt x="11581" y="1180"/>
                  <a:pt x="11604" y="1197"/>
                  <a:pt x="11615" y="1220"/>
                </a:cubicBezTo>
                <a:cubicBezTo>
                  <a:pt x="11598" y="1197"/>
                  <a:pt x="11570" y="1191"/>
                  <a:pt x="11547" y="1186"/>
                </a:cubicBezTo>
                <a:cubicBezTo>
                  <a:pt x="11553" y="1169"/>
                  <a:pt x="11564" y="1157"/>
                  <a:pt x="11570" y="1140"/>
                </a:cubicBezTo>
                <a:cubicBezTo>
                  <a:pt x="11547" y="1129"/>
                  <a:pt x="11524" y="1118"/>
                  <a:pt x="11502" y="1106"/>
                </a:cubicBezTo>
                <a:lnTo>
                  <a:pt x="11502" y="1106"/>
                </a:lnTo>
                <a:cubicBezTo>
                  <a:pt x="11513" y="1123"/>
                  <a:pt x="11536" y="1152"/>
                  <a:pt x="11547" y="1169"/>
                </a:cubicBezTo>
                <a:cubicBezTo>
                  <a:pt x="11524" y="1169"/>
                  <a:pt x="11507" y="1152"/>
                  <a:pt x="11496" y="1135"/>
                </a:cubicBezTo>
                <a:cubicBezTo>
                  <a:pt x="11445" y="1123"/>
                  <a:pt x="11411" y="1089"/>
                  <a:pt x="11366" y="1072"/>
                </a:cubicBezTo>
                <a:lnTo>
                  <a:pt x="11366" y="1044"/>
                </a:lnTo>
                <a:cubicBezTo>
                  <a:pt x="11354" y="1049"/>
                  <a:pt x="11337" y="1061"/>
                  <a:pt x="11326" y="1061"/>
                </a:cubicBezTo>
                <a:cubicBezTo>
                  <a:pt x="11326" y="1049"/>
                  <a:pt x="11332" y="1032"/>
                  <a:pt x="11332" y="1015"/>
                </a:cubicBezTo>
                <a:lnTo>
                  <a:pt x="11332" y="1015"/>
                </a:lnTo>
                <a:cubicBezTo>
                  <a:pt x="11315" y="1021"/>
                  <a:pt x="11292" y="1027"/>
                  <a:pt x="11269" y="1032"/>
                </a:cubicBezTo>
                <a:cubicBezTo>
                  <a:pt x="11258" y="1021"/>
                  <a:pt x="11246" y="1010"/>
                  <a:pt x="11235" y="998"/>
                </a:cubicBezTo>
                <a:lnTo>
                  <a:pt x="11235" y="998"/>
                </a:lnTo>
                <a:cubicBezTo>
                  <a:pt x="11242" y="1000"/>
                  <a:pt x="11248" y="1001"/>
                  <a:pt x="11255" y="1001"/>
                </a:cubicBezTo>
                <a:cubicBezTo>
                  <a:pt x="11271" y="1001"/>
                  <a:pt x="11287" y="997"/>
                  <a:pt x="11303" y="993"/>
                </a:cubicBezTo>
                <a:cubicBezTo>
                  <a:pt x="11286" y="987"/>
                  <a:pt x="11263" y="981"/>
                  <a:pt x="11246" y="976"/>
                </a:cubicBezTo>
                <a:cubicBezTo>
                  <a:pt x="11252" y="964"/>
                  <a:pt x="11258" y="953"/>
                  <a:pt x="11263" y="942"/>
                </a:cubicBezTo>
                <a:lnTo>
                  <a:pt x="11263" y="942"/>
                </a:lnTo>
                <a:cubicBezTo>
                  <a:pt x="11252" y="947"/>
                  <a:pt x="11235" y="959"/>
                  <a:pt x="11224" y="964"/>
                </a:cubicBezTo>
                <a:cubicBezTo>
                  <a:pt x="11207" y="947"/>
                  <a:pt x="11150" y="930"/>
                  <a:pt x="11190" y="908"/>
                </a:cubicBezTo>
                <a:lnTo>
                  <a:pt x="11190" y="908"/>
                </a:lnTo>
                <a:cubicBezTo>
                  <a:pt x="11246" y="912"/>
                  <a:pt x="11295" y="972"/>
                  <a:pt x="11350" y="972"/>
                </a:cubicBezTo>
                <a:cubicBezTo>
                  <a:pt x="11360" y="972"/>
                  <a:pt x="11371" y="970"/>
                  <a:pt x="11383" y="964"/>
                </a:cubicBezTo>
                <a:lnTo>
                  <a:pt x="11383" y="964"/>
                </a:lnTo>
                <a:cubicBezTo>
                  <a:pt x="11383" y="970"/>
                  <a:pt x="11371" y="987"/>
                  <a:pt x="11371" y="993"/>
                </a:cubicBezTo>
                <a:cubicBezTo>
                  <a:pt x="11519" y="1083"/>
                  <a:pt x="11672" y="1152"/>
                  <a:pt x="11819" y="1242"/>
                </a:cubicBezTo>
                <a:cubicBezTo>
                  <a:pt x="11831" y="1237"/>
                  <a:pt x="11842" y="1231"/>
                  <a:pt x="11847" y="1226"/>
                </a:cubicBezTo>
                <a:lnTo>
                  <a:pt x="11847" y="1226"/>
                </a:lnTo>
                <a:cubicBezTo>
                  <a:pt x="11848" y="1226"/>
                  <a:pt x="11848" y="1226"/>
                  <a:pt x="11848" y="1226"/>
                </a:cubicBezTo>
                <a:lnTo>
                  <a:pt x="11848" y="1226"/>
                </a:lnTo>
                <a:cubicBezTo>
                  <a:pt x="11848" y="1226"/>
                  <a:pt x="11848" y="1226"/>
                  <a:pt x="11848" y="1225"/>
                </a:cubicBezTo>
                <a:cubicBezTo>
                  <a:pt x="11848" y="1225"/>
                  <a:pt x="11848" y="1226"/>
                  <a:pt x="11847" y="1226"/>
                </a:cubicBezTo>
                <a:lnTo>
                  <a:pt x="11847" y="1226"/>
                </a:lnTo>
                <a:cubicBezTo>
                  <a:pt x="11725" y="1156"/>
                  <a:pt x="11619" y="1062"/>
                  <a:pt x="11490" y="998"/>
                </a:cubicBezTo>
                <a:cubicBezTo>
                  <a:pt x="11486" y="1000"/>
                  <a:pt x="11482" y="1000"/>
                  <a:pt x="11479" y="1000"/>
                </a:cubicBezTo>
                <a:cubicBezTo>
                  <a:pt x="11451" y="1000"/>
                  <a:pt x="11431" y="967"/>
                  <a:pt x="11411" y="947"/>
                </a:cubicBezTo>
                <a:cubicBezTo>
                  <a:pt x="11371" y="936"/>
                  <a:pt x="11332" y="919"/>
                  <a:pt x="11297" y="896"/>
                </a:cubicBezTo>
                <a:cubicBezTo>
                  <a:pt x="11292" y="896"/>
                  <a:pt x="11275" y="896"/>
                  <a:pt x="11269" y="902"/>
                </a:cubicBezTo>
                <a:cubicBezTo>
                  <a:pt x="11258" y="885"/>
                  <a:pt x="11241" y="868"/>
                  <a:pt x="11229" y="857"/>
                </a:cubicBezTo>
                <a:lnTo>
                  <a:pt x="11173" y="839"/>
                </a:lnTo>
                <a:cubicBezTo>
                  <a:pt x="11167" y="834"/>
                  <a:pt x="11161" y="822"/>
                  <a:pt x="11161" y="817"/>
                </a:cubicBezTo>
                <a:lnTo>
                  <a:pt x="11156" y="828"/>
                </a:lnTo>
                <a:cubicBezTo>
                  <a:pt x="11127" y="811"/>
                  <a:pt x="11105" y="800"/>
                  <a:pt x="11071" y="788"/>
                </a:cubicBezTo>
                <a:cubicBezTo>
                  <a:pt x="11076" y="783"/>
                  <a:pt x="11076" y="771"/>
                  <a:pt x="11076" y="766"/>
                </a:cubicBezTo>
                <a:lnTo>
                  <a:pt x="11076" y="766"/>
                </a:lnTo>
                <a:cubicBezTo>
                  <a:pt x="11071" y="771"/>
                  <a:pt x="11054" y="771"/>
                  <a:pt x="11048" y="777"/>
                </a:cubicBezTo>
                <a:cubicBezTo>
                  <a:pt x="11008" y="732"/>
                  <a:pt x="10934" y="737"/>
                  <a:pt x="10895" y="698"/>
                </a:cubicBezTo>
                <a:cubicBezTo>
                  <a:pt x="10798" y="698"/>
                  <a:pt x="10730" y="630"/>
                  <a:pt x="10639" y="607"/>
                </a:cubicBezTo>
                <a:cubicBezTo>
                  <a:pt x="10634" y="613"/>
                  <a:pt x="10622" y="624"/>
                  <a:pt x="10617" y="630"/>
                </a:cubicBezTo>
                <a:cubicBezTo>
                  <a:pt x="10611" y="618"/>
                  <a:pt x="10605" y="601"/>
                  <a:pt x="10605" y="596"/>
                </a:cubicBezTo>
                <a:cubicBezTo>
                  <a:pt x="10503" y="561"/>
                  <a:pt x="10412" y="493"/>
                  <a:pt x="10305" y="482"/>
                </a:cubicBezTo>
                <a:cubicBezTo>
                  <a:pt x="10299" y="488"/>
                  <a:pt x="10293" y="499"/>
                  <a:pt x="10293" y="510"/>
                </a:cubicBezTo>
                <a:cubicBezTo>
                  <a:pt x="10344" y="522"/>
                  <a:pt x="10390" y="539"/>
                  <a:pt x="10441" y="550"/>
                </a:cubicBezTo>
                <a:cubicBezTo>
                  <a:pt x="10441" y="556"/>
                  <a:pt x="10446" y="567"/>
                  <a:pt x="10452" y="573"/>
                </a:cubicBezTo>
                <a:cubicBezTo>
                  <a:pt x="10526" y="584"/>
                  <a:pt x="10594" y="635"/>
                  <a:pt x="10668" y="664"/>
                </a:cubicBezTo>
                <a:cubicBezTo>
                  <a:pt x="10673" y="658"/>
                  <a:pt x="10685" y="652"/>
                  <a:pt x="10690" y="647"/>
                </a:cubicBezTo>
                <a:cubicBezTo>
                  <a:pt x="10707" y="664"/>
                  <a:pt x="10719" y="681"/>
                  <a:pt x="10736" y="692"/>
                </a:cubicBezTo>
                <a:cubicBezTo>
                  <a:pt x="10747" y="692"/>
                  <a:pt x="10770" y="681"/>
                  <a:pt x="10781" y="675"/>
                </a:cubicBezTo>
                <a:lnTo>
                  <a:pt x="10781" y="675"/>
                </a:lnTo>
                <a:cubicBezTo>
                  <a:pt x="10781" y="686"/>
                  <a:pt x="10775" y="703"/>
                  <a:pt x="10775" y="709"/>
                </a:cubicBezTo>
                <a:lnTo>
                  <a:pt x="10815" y="709"/>
                </a:lnTo>
                <a:cubicBezTo>
                  <a:pt x="10815" y="726"/>
                  <a:pt x="10815" y="743"/>
                  <a:pt x="10815" y="760"/>
                </a:cubicBezTo>
                <a:cubicBezTo>
                  <a:pt x="10821" y="749"/>
                  <a:pt x="10827" y="732"/>
                  <a:pt x="10832" y="726"/>
                </a:cubicBezTo>
                <a:cubicBezTo>
                  <a:pt x="10946" y="788"/>
                  <a:pt x="11065" y="851"/>
                  <a:pt x="11184" y="902"/>
                </a:cubicBezTo>
                <a:cubicBezTo>
                  <a:pt x="11167" y="919"/>
                  <a:pt x="11144" y="936"/>
                  <a:pt x="11127" y="953"/>
                </a:cubicBezTo>
                <a:cubicBezTo>
                  <a:pt x="11133" y="947"/>
                  <a:pt x="11139" y="930"/>
                  <a:pt x="11144" y="919"/>
                </a:cubicBezTo>
                <a:cubicBezTo>
                  <a:pt x="11088" y="891"/>
                  <a:pt x="11031" y="868"/>
                  <a:pt x="10968" y="845"/>
                </a:cubicBezTo>
                <a:cubicBezTo>
                  <a:pt x="10968" y="851"/>
                  <a:pt x="10968" y="868"/>
                  <a:pt x="10968" y="874"/>
                </a:cubicBezTo>
                <a:cubicBezTo>
                  <a:pt x="10883" y="851"/>
                  <a:pt x="10804" y="811"/>
                  <a:pt x="10724" y="771"/>
                </a:cubicBezTo>
                <a:cubicBezTo>
                  <a:pt x="10735" y="767"/>
                  <a:pt x="10745" y="765"/>
                  <a:pt x="10755" y="765"/>
                </a:cubicBezTo>
                <a:cubicBezTo>
                  <a:pt x="10770" y="765"/>
                  <a:pt x="10784" y="770"/>
                  <a:pt x="10798" y="777"/>
                </a:cubicBezTo>
                <a:lnTo>
                  <a:pt x="10804" y="771"/>
                </a:lnTo>
                <a:cubicBezTo>
                  <a:pt x="10787" y="760"/>
                  <a:pt x="10770" y="754"/>
                  <a:pt x="10753" y="743"/>
                </a:cubicBezTo>
                <a:cubicBezTo>
                  <a:pt x="10736" y="754"/>
                  <a:pt x="10724" y="771"/>
                  <a:pt x="10707" y="783"/>
                </a:cubicBezTo>
                <a:cubicBezTo>
                  <a:pt x="10690" y="766"/>
                  <a:pt x="10713" y="743"/>
                  <a:pt x="10719" y="726"/>
                </a:cubicBezTo>
                <a:cubicBezTo>
                  <a:pt x="10679" y="715"/>
                  <a:pt x="10639" y="703"/>
                  <a:pt x="10600" y="692"/>
                </a:cubicBezTo>
                <a:lnTo>
                  <a:pt x="10600" y="692"/>
                </a:lnTo>
                <a:cubicBezTo>
                  <a:pt x="10617" y="709"/>
                  <a:pt x="10634" y="720"/>
                  <a:pt x="10645" y="737"/>
                </a:cubicBezTo>
                <a:cubicBezTo>
                  <a:pt x="10605" y="715"/>
                  <a:pt x="10520" y="720"/>
                  <a:pt x="10514" y="658"/>
                </a:cubicBezTo>
                <a:cubicBezTo>
                  <a:pt x="10486" y="647"/>
                  <a:pt x="10463" y="641"/>
                  <a:pt x="10435" y="630"/>
                </a:cubicBezTo>
                <a:lnTo>
                  <a:pt x="10435" y="630"/>
                </a:lnTo>
                <a:cubicBezTo>
                  <a:pt x="10452" y="641"/>
                  <a:pt x="10463" y="647"/>
                  <a:pt x="10480" y="658"/>
                </a:cubicBezTo>
                <a:lnTo>
                  <a:pt x="10475" y="664"/>
                </a:lnTo>
                <a:cubicBezTo>
                  <a:pt x="10446" y="658"/>
                  <a:pt x="10424" y="652"/>
                  <a:pt x="10395" y="641"/>
                </a:cubicBezTo>
                <a:cubicBezTo>
                  <a:pt x="10401" y="635"/>
                  <a:pt x="10407" y="618"/>
                  <a:pt x="10407" y="613"/>
                </a:cubicBezTo>
                <a:lnTo>
                  <a:pt x="10407" y="613"/>
                </a:lnTo>
                <a:cubicBezTo>
                  <a:pt x="10401" y="627"/>
                  <a:pt x="10393" y="632"/>
                  <a:pt x="10383" y="632"/>
                </a:cubicBezTo>
                <a:cubicBezTo>
                  <a:pt x="10373" y="632"/>
                  <a:pt x="10361" y="627"/>
                  <a:pt x="10350" y="618"/>
                </a:cubicBezTo>
                <a:cubicBezTo>
                  <a:pt x="10356" y="613"/>
                  <a:pt x="10367" y="596"/>
                  <a:pt x="10373" y="590"/>
                </a:cubicBezTo>
                <a:cubicBezTo>
                  <a:pt x="10293" y="573"/>
                  <a:pt x="10219" y="544"/>
                  <a:pt x="10140" y="516"/>
                </a:cubicBezTo>
                <a:lnTo>
                  <a:pt x="10140" y="516"/>
                </a:lnTo>
                <a:cubicBezTo>
                  <a:pt x="10151" y="522"/>
                  <a:pt x="10168" y="533"/>
                  <a:pt x="10180" y="533"/>
                </a:cubicBezTo>
                <a:lnTo>
                  <a:pt x="10174" y="561"/>
                </a:lnTo>
                <a:cubicBezTo>
                  <a:pt x="10146" y="556"/>
                  <a:pt x="10123" y="544"/>
                  <a:pt x="10095" y="533"/>
                </a:cubicBezTo>
                <a:cubicBezTo>
                  <a:pt x="10100" y="527"/>
                  <a:pt x="10106" y="516"/>
                  <a:pt x="10112" y="510"/>
                </a:cubicBezTo>
                <a:cubicBezTo>
                  <a:pt x="10021" y="471"/>
                  <a:pt x="9930" y="437"/>
                  <a:pt x="9834" y="420"/>
                </a:cubicBezTo>
                <a:lnTo>
                  <a:pt x="9834" y="420"/>
                </a:lnTo>
                <a:cubicBezTo>
                  <a:pt x="9879" y="448"/>
                  <a:pt x="9930" y="454"/>
                  <a:pt x="9975" y="488"/>
                </a:cubicBezTo>
                <a:cubicBezTo>
                  <a:pt x="9896" y="476"/>
                  <a:pt x="9822" y="448"/>
                  <a:pt x="9749" y="420"/>
                </a:cubicBezTo>
                <a:cubicBezTo>
                  <a:pt x="9749" y="408"/>
                  <a:pt x="9743" y="403"/>
                  <a:pt x="9737" y="397"/>
                </a:cubicBezTo>
                <a:lnTo>
                  <a:pt x="9737" y="397"/>
                </a:lnTo>
                <a:cubicBezTo>
                  <a:pt x="9762" y="417"/>
                  <a:pt x="9791" y="432"/>
                  <a:pt x="9820" y="432"/>
                </a:cubicBezTo>
                <a:cubicBezTo>
                  <a:pt x="9825" y="432"/>
                  <a:pt x="9829" y="432"/>
                  <a:pt x="9834" y="431"/>
                </a:cubicBezTo>
                <a:cubicBezTo>
                  <a:pt x="9817" y="414"/>
                  <a:pt x="9800" y="397"/>
                  <a:pt x="9783" y="380"/>
                </a:cubicBezTo>
                <a:cubicBezTo>
                  <a:pt x="9771" y="386"/>
                  <a:pt x="9749" y="391"/>
                  <a:pt x="9737" y="397"/>
                </a:cubicBezTo>
                <a:cubicBezTo>
                  <a:pt x="9726" y="380"/>
                  <a:pt x="9697" y="369"/>
                  <a:pt x="9669" y="369"/>
                </a:cubicBezTo>
                <a:cubicBezTo>
                  <a:pt x="9675" y="391"/>
                  <a:pt x="9703" y="403"/>
                  <a:pt x="9720" y="414"/>
                </a:cubicBezTo>
                <a:cubicBezTo>
                  <a:pt x="9686" y="414"/>
                  <a:pt x="9652" y="403"/>
                  <a:pt x="9618" y="391"/>
                </a:cubicBezTo>
                <a:cubicBezTo>
                  <a:pt x="9624" y="386"/>
                  <a:pt x="9629" y="374"/>
                  <a:pt x="9635" y="363"/>
                </a:cubicBezTo>
                <a:cubicBezTo>
                  <a:pt x="9612" y="357"/>
                  <a:pt x="9584" y="346"/>
                  <a:pt x="9556" y="340"/>
                </a:cubicBezTo>
                <a:lnTo>
                  <a:pt x="9556" y="340"/>
                </a:lnTo>
                <a:cubicBezTo>
                  <a:pt x="9567" y="357"/>
                  <a:pt x="9578" y="369"/>
                  <a:pt x="9595" y="386"/>
                </a:cubicBezTo>
                <a:cubicBezTo>
                  <a:pt x="9550" y="374"/>
                  <a:pt x="9510" y="357"/>
                  <a:pt x="9465" y="340"/>
                </a:cubicBezTo>
                <a:lnTo>
                  <a:pt x="9471" y="289"/>
                </a:lnTo>
                <a:lnTo>
                  <a:pt x="9471" y="289"/>
                </a:lnTo>
                <a:cubicBezTo>
                  <a:pt x="9453" y="298"/>
                  <a:pt x="9436" y="302"/>
                  <a:pt x="9417" y="302"/>
                </a:cubicBezTo>
                <a:cubicBezTo>
                  <a:pt x="9367" y="302"/>
                  <a:pt x="9313" y="275"/>
                  <a:pt x="9264" y="275"/>
                </a:cubicBezTo>
                <a:cubicBezTo>
                  <a:pt x="9255" y="275"/>
                  <a:pt x="9246" y="276"/>
                  <a:pt x="9238" y="278"/>
                </a:cubicBezTo>
                <a:cubicBezTo>
                  <a:pt x="9249" y="278"/>
                  <a:pt x="9266" y="283"/>
                  <a:pt x="9278" y="289"/>
                </a:cubicBezTo>
                <a:cubicBezTo>
                  <a:pt x="9278" y="295"/>
                  <a:pt x="9278" y="306"/>
                  <a:pt x="9278" y="312"/>
                </a:cubicBezTo>
                <a:cubicBezTo>
                  <a:pt x="9266" y="306"/>
                  <a:pt x="9244" y="300"/>
                  <a:pt x="9232" y="295"/>
                </a:cubicBezTo>
                <a:cubicBezTo>
                  <a:pt x="9221" y="295"/>
                  <a:pt x="9210" y="300"/>
                  <a:pt x="9192" y="300"/>
                </a:cubicBezTo>
                <a:cubicBezTo>
                  <a:pt x="9198" y="289"/>
                  <a:pt x="9210" y="266"/>
                  <a:pt x="9215" y="255"/>
                </a:cubicBezTo>
                <a:cubicBezTo>
                  <a:pt x="9198" y="252"/>
                  <a:pt x="9179" y="246"/>
                  <a:pt x="9160" y="246"/>
                </a:cubicBezTo>
                <a:cubicBezTo>
                  <a:pt x="9148" y="246"/>
                  <a:pt x="9136" y="248"/>
                  <a:pt x="9124" y="255"/>
                </a:cubicBezTo>
                <a:cubicBezTo>
                  <a:pt x="9090" y="244"/>
                  <a:pt x="9062" y="232"/>
                  <a:pt x="9028" y="221"/>
                </a:cubicBezTo>
                <a:cubicBezTo>
                  <a:pt x="9022" y="221"/>
                  <a:pt x="9005" y="227"/>
                  <a:pt x="8994" y="227"/>
                </a:cubicBezTo>
                <a:cubicBezTo>
                  <a:pt x="8960" y="210"/>
                  <a:pt x="8920" y="204"/>
                  <a:pt x="8880" y="198"/>
                </a:cubicBezTo>
                <a:cubicBezTo>
                  <a:pt x="8886" y="193"/>
                  <a:pt x="8909" y="181"/>
                  <a:pt x="8914" y="176"/>
                </a:cubicBezTo>
                <a:lnTo>
                  <a:pt x="8914" y="176"/>
                </a:lnTo>
                <a:cubicBezTo>
                  <a:pt x="8875" y="193"/>
                  <a:pt x="8829" y="181"/>
                  <a:pt x="8790" y="198"/>
                </a:cubicBezTo>
                <a:cubicBezTo>
                  <a:pt x="8824" y="210"/>
                  <a:pt x="8863" y="221"/>
                  <a:pt x="8897" y="232"/>
                </a:cubicBezTo>
                <a:cubicBezTo>
                  <a:pt x="8824" y="232"/>
                  <a:pt x="8750" y="221"/>
                  <a:pt x="8682" y="210"/>
                </a:cubicBezTo>
                <a:cubicBezTo>
                  <a:pt x="8659" y="204"/>
                  <a:pt x="8642" y="198"/>
                  <a:pt x="8625" y="193"/>
                </a:cubicBezTo>
                <a:cubicBezTo>
                  <a:pt x="8625" y="198"/>
                  <a:pt x="8625" y="198"/>
                  <a:pt x="8625" y="198"/>
                </a:cubicBezTo>
                <a:cubicBezTo>
                  <a:pt x="8591" y="193"/>
                  <a:pt x="8551" y="187"/>
                  <a:pt x="8517" y="176"/>
                </a:cubicBezTo>
                <a:lnTo>
                  <a:pt x="8591" y="176"/>
                </a:lnTo>
                <a:cubicBezTo>
                  <a:pt x="8580" y="153"/>
                  <a:pt x="8557" y="147"/>
                  <a:pt x="8534" y="136"/>
                </a:cubicBezTo>
                <a:cubicBezTo>
                  <a:pt x="8512" y="142"/>
                  <a:pt x="8489" y="142"/>
                  <a:pt x="8461" y="147"/>
                </a:cubicBezTo>
                <a:cubicBezTo>
                  <a:pt x="8461" y="142"/>
                  <a:pt x="8455" y="130"/>
                  <a:pt x="8455" y="119"/>
                </a:cubicBezTo>
                <a:cubicBezTo>
                  <a:pt x="8447" y="129"/>
                  <a:pt x="8419" y="136"/>
                  <a:pt x="8394" y="136"/>
                </a:cubicBezTo>
                <a:cubicBezTo>
                  <a:pt x="8364" y="136"/>
                  <a:pt x="8337" y="127"/>
                  <a:pt x="8353" y="102"/>
                </a:cubicBezTo>
                <a:cubicBezTo>
                  <a:pt x="8370" y="99"/>
                  <a:pt x="8388" y="98"/>
                  <a:pt x="8406" y="98"/>
                </a:cubicBezTo>
                <a:cubicBezTo>
                  <a:pt x="8486" y="98"/>
                  <a:pt x="8568" y="119"/>
                  <a:pt x="8648" y="119"/>
                </a:cubicBezTo>
                <a:cubicBezTo>
                  <a:pt x="8671" y="119"/>
                  <a:pt x="8694" y="118"/>
                  <a:pt x="8716" y="113"/>
                </a:cubicBezTo>
                <a:cubicBezTo>
                  <a:pt x="8716" y="119"/>
                  <a:pt x="8727" y="125"/>
                  <a:pt x="8727" y="130"/>
                </a:cubicBezTo>
                <a:cubicBezTo>
                  <a:pt x="8801" y="136"/>
                  <a:pt x="8869" y="159"/>
                  <a:pt x="8943" y="170"/>
                </a:cubicBezTo>
                <a:cubicBezTo>
                  <a:pt x="8949" y="153"/>
                  <a:pt x="8960" y="125"/>
                  <a:pt x="8966" y="113"/>
                </a:cubicBezTo>
                <a:cubicBezTo>
                  <a:pt x="8951" y="111"/>
                  <a:pt x="8935" y="109"/>
                  <a:pt x="8919" y="109"/>
                </a:cubicBezTo>
                <a:cubicBezTo>
                  <a:pt x="8894" y="109"/>
                  <a:pt x="8870" y="115"/>
                  <a:pt x="8852" y="136"/>
                </a:cubicBezTo>
                <a:cubicBezTo>
                  <a:pt x="8835" y="130"/>
                  <a:pt x="8824" y="125"/>
                  <a:pt x="8807" y="113"/>
                </a:cubicBezTo>
                <a:cubicBezTo>
                  <a:pt x="8795" y="99"/>
                  <a:pt x="8778" y="96"/>
                  <a:pt x="8760" y="96"/>
                </a:cubicBezTo>
                <a:cubicBezTo>
                  <a:pt x="8748" y="96"/>
                  <a:pt x="8735" y="97"/>
                  <a:pt x="8722" y="97"/>
                </a:cubicBezTo>
                <a:cubicBezTo>
                  <a:pt x="8716" y="97"/>
                  <a:pt x="8710" y="97"/>
                  <a:pt x="8705" y="96"/>
                </a:cubicBezTo>
                <a:lnTo>
                  <a:pt x="8716" y="62"/>
                </a:lnTo>
                <a:lnTo>
                  <a:pt x="8716" y="62"/>
                </a:lnTo>
                <a:cubicBezTo>
                  <a:pt x="8710" y="68"/>
                  <a:pt x="8705" y="85"/>
                  <a:pt x="8699" y="91"/>
                </a:cubicBezTo>
                <a:cubicBezTo>
                  <a:pt x="8682" y="79"/>
                  <a:pt x="8659" y="62"/>
                  <a:pt x="8648" y="45"/>
                </a:cubicBezTo>
                <a:cubicBezTo>
                  <a:pt x="8631" y="57"/>
                  <a:pt x="8619" y="62"/>
                  <a:pt x="8602" y="74"/>
                </a:cubicBezTo>
                <a:cubicBezTo>
                  <a:pt x="8597" y="68"/>
                  <a:pt x="8585" y="45"/>
                  <a:pt x="8580" y="39"/>
                </a:cubicBezTo>
                <a:lnTo>
                  <a:pt x="8580" y="39"/>
                </a:lnTo>
                <a:cubicBezTo>
                  <a:pt x="8580" y="45"/>
                  <a:pt x="8585" y="57"/>
                  <a:pt x="8585" y="68"/>
                </a:cubicBezTo>
                <a:cubicBezTo>
                  <a:pt x="8557" y="57"/>
                  <a:pt x="8523" y="57"/>
                  <a:pt x="8506" y="28"/>
                </a:cubicBezTo>
                <a:cubicBezTo>
                  <a:pt x="8506" y="34"/>
                  <a:pt x="8506" y="45"/>
                  <a:pt x="8506" y="57"/>
                </a:cubicBezTo>
                <a:cubicBezTo>
                  <a:pt x="8421" y="39"/>
                  <a:pt x="8336" y="45"/>
                  <a:pt x="8251" y="34"/>
                </a:cubicBezTo>
                <a:cubicBezTo>
                  <a:pt x="8256" y="28"/>
                  <a:pt x="8262" y="17"/>
                  <a:pt x="8268" y="11"/>
                </a:cubicBezTo>
                <a:lnTo>
                  <a:pt x="8268" y="11"/>
                </a:lnTo>
                <a:cubicBezTo>
                  <a:pt x="8251" y="27"/>
                  <a:pt x="8222" y="36"/>
                  <a:pt x="8192" y="36"/>
                </a:cubicBezTo>
                <a:cubicBezTo>
                  <a:pt x="8159" y="36"/>
                  <a:pt x="8126" y="26"/>
                  <a:pt x="8109" y="5"/>
                </a:cubicBezTo>
                <a:cubicBezTo>
                  <a:pt x="8105" y="2"/>
                  <a:pt x="8101" y="0"/>
                  <a:pt x="8097" y="0"/>
                </a:cubicBezTo>
                <a:close/>
              </a:path>
            </a:pathLst>
          </a:custGeom>
          <a:solidFill>
            <a:srgbClr val="F08B6B">
              <a:alpha val="462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6">
    <p:spTree>
      <p:nvGrpSpPr>
        <p:cNvPr id="163" name="Shape 1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4" name="Google Shape;164;p25"/>
          <p:cNvPicPr preferRelativeResize="0"/>
          <p:nvPr/>
        </p:nvPicPr>
        <p:blipFill>
          <a:blip r:embed="rId2">
            <a:alphaModFix amt="90000"/>
          </a:blip>
          <a:stretch>
            <a:fillRect/>
          </a:stretch>
        </p:blipFill>
        <p:spPr>
          <a:xfrm>
            <a:off x="-46575" y="-26199"/>
            <a:ext cx="9237151" cy="5195897"/>
          </a:xfrm>
          <a:prstGeom prst="rect">
            <a:avLst/>
          </a:prstGeom>
          <a:noFill/>
          <a:ln>
            <a:noFill/>
          </a:ln>
        </p:spPr>
      </p:pic>
      <p:sp>
        <p:nvSpPr>
          <p:cNvPr id="165" name="Google Shape;165;p25"/>
          <p:cNvSpPr txBox="1"/>
          <p:nvPr>
            <p:ph type="title"/>
          </p:nvPr>
        </p:nvSpPr>
        <p:spPr>
          <a:xfrm>
            <a:off x="713525" y="445025"/>
            <a:ext cx="7717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66" name="Google Shape;166;p25"/>
          <p:cNvSpPr txBox="1"/>
          <p:nvPr>
            <p:ph idx="1" type="subTitle"/>
          </p:nvPr>
        </p:nvSpPr>
        <p:spPr>
          <a:xfrm flipH="1">
            <a:off x="6121650" y="3330275"/>
            <a:ext cx="1994100" cy="9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67" name="Google Shape;167;p25"/>
          <p:cNvSpPr txBox="1"/>
          <p:nvPr>
            <p:ph idx="2" type="subTitle"/>
          </p:nvPr>
        </p:nvSpPr>
        <p:spPr>
          <a:xfrm flipH="1">
            <a:off x="3574950" y="3330284"/>
            <a:ext cx="1994100" cy="9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68" name="Google Shape;168;p25"/>
          <p:cNvSpPr txBox="1"/>
          <p:nvPr>
            <p:ph idx="3" type="subTitle"/>
          </p:nvPr>
        </p:nvSpPr>
        <p:spPr>
          <a:xfrm flipH="1">
            <a:off x="1028250" y="3330275"/>
            <a:ext cx="1994100" cy="9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69" name="Google Shape;169;p25"/>
          <p:cNvSpPr txBox="1"/>
          <p:nvPr>
            <p:ph idx="4" type="subTitle"/>
          </p:nvPr>
        </p:nvSpPr>
        <p:spPr>
          <a:xfrm flipH="1">
            <a:off x="6121650" y="2802575"/>
            <a:ext cx="19941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4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170" name="Google Shape;170;p25"/>
          <p:cNvSpPr txBox="1"/>
          <p:nvPr>
            <p:ph idx="5" type="subTitle"/>
          </p:nvPr>
        </p:nvSpPr>
        <p:spPr>
          <a:xfrm flipH="1">
            <a:off x="3574950" y="2802575"/>
            <a:ext cx="19941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4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171" name="Google Shape;171;p25"/>
          <p:cNvSpPr txBox="1"/>
          <p:nvPr>
            <p:ph idx="6" type="subTitle"/>
          </p:nvPr>
        </p:nvSpPr>
        <p:spPr>
          <a:xfrm flipH="1">
            <a:off x="1028250" y="2802575"/>
            <a:ext cx="19941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4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172" name="Google Shape;172;p25"/>
          <p:cNvSpPr/>
          <p:nvPr/>
        </p:nvSpPr>
        <p:spPr>
          <a:xfrm flipH="1">
            <a:off x="8180561" y="3793663"/>
            <a:ext cx="1848209" cy="1512344"/>
          </a:xfrm>
          <a:custGeom>
            <a:rect b="b" l="l" r="r" t="t"/>
            <a:pathLst>
              <a:path extrusionOk="0" h="12151" w="11405">
                <a:moveTo>
                  <a:pt x="5915" y="0"/>
                </a:moveTo>
                <a:cubicBezTo>
                  <a:pt x="5766" y="0"/>
                  <a:pt x="5617" y="13"/>
                  <a:pt x="5470" y="55"/>
                </a:cubicBezTo>
                <a:cubicBezTo>
                  <a:pt x="5444" y="76"/>
                  <a:pt x="5415" y="81"/>
                  <a:pt x="5384" y="81"/>
                </a:cubicBezTo>
                <a:cubicBezTo>
                  <a:pt x="5362" y="81"/>
                  <a:pt x="5339" y="79"/>
                  <a:pt x="5317" y="79"/>
                </a:cubicBezTo>
                <a:cubicBezTo>
                  <a:pt x="5289" y="79"/>
                  <a:pt x="5261" y="82"/>
                  <a:pt x="5237" y="100"/>
                </a:cubicBezTo>
                <a:cubicBezTo>
                  <a:pt x="4738" y="191"/>
                  <a:pt x="4256" y="339"/>
                  <a:pt x="3830" y="622"/>
                </a:cubicBezTo>
                <a:cubicBezTo>
                  <a:pt x="3795" y="621"/>
                  <a:pt x="3760" y="618"/>
                  <a:pt x="3726" y="618"/>
                </a:cubicBezTo>
                <a:cubicBezTo>
                  <a:pt x="3644" y="618"/>
                  <a:pt x="3567" y="633"/>
                  <a:pt x="3507" y="713"/>
                </a:cubicBezTo>
                <a:cubicBezTo>
                  <a:pt x="3507" y="725"/>
                  <a:pt x="3501" y="742"/>
                  <a:pt x="3501" y="753"/>
                </a:cubicBezTo>
                <a:cubicBezTo>
                  <a:pt x="3025" y="861"/>
                  <a:pt x="2656" y="1178"/>
                  <a:pt x="2287" y="1456"/>
                </a:cubicBezTo>
                <a:cubicBezTo>
                  <a:pt x="1810" y="1808"/>
                  <a:pt x="1419" y="2251"/>
                  <a:pt x="1130" y="2773"/>
                </a:cubicBezTo>
                <a:cubicBezTo>
                  <a:pt x="778" y="3408"/>
                  <a:pt x="454" y="4061"/>
                  <a:pt x="318" y="4781"/>
                </a:cubicBezTo>
                <a:cubicBezTo>
                  <a:pt x="262" y="4849"/>
                  <a:pt x="330" y="4946"/>
                  <a:pt x="273" y="5014"/>
                </a:cubicBezTo>
                <a:cubicBezTo>
                  <a:pt x="216" y="5048"/>
                  <a:pt x="233" y="5105"/>
                  <a:pt x="227" y="5156"/>
                </a:cubicBezTo>
                <a:cubicBezTo>
                  <a:pt x="171" y="5247"/>
                  <a:pt x="239" y="5354"/>
                  <a:pt x="182" y="5439"/>
                </a:cubicBezTo>
                <a:cubicBezTo>
                  <a:pt x="182" y="5456"/>
                  <a:pt x="182" y="5468"/>
                  <a:pt x="176" y="5485"/>
                </a:cubicBezTo>
                <a:cubicBezTo>
                  <a:pt x="131" y="5746"/>
                  <a:pt x="120" y="6018"/>
                  <a:pt x="86" y="6279"/>
                </a:cubicBezTo>
                <a:cubicBezTo>
                  <a:pt x="23" y="6432"/>
                  <a:pt x="103" y="6597"/>
                  <a:pt x="40" y="6750"/>
                </a:cubicBezTo>
                <a:cubicBezTo>
                  <a:pt x="1" y="6937"/>
                  <a:pt x="1" y="7125"/>
                  <a:pt x="40" y="7312"/>
                </a:cubicBezTo>
                <a:cubicBezTo>
                  <a:pt x="103" y="7414"/>
                  <a:pt x="29" y="7533"/>
                  <a:pt x="86" y="7635"/>
                </a:cubicBezTo>
                <a:cubicBezTo>
                  <a:pt x="57" y="7794"/>
                  <a:pt x="142" y="7919"/>
                  <a:pt x="182" y="8055"/>
                </a:cubicBezTo>
                <a:cubicBezTo>
                  <a:pt x="239" y="8220"/>
                  <a:pt x="273" y="8384"/>
                  <a:pt x="352" y="8532"/>
                </a:cubicBezTo>
                <a:cubicBezTo>
                  <a:pt x="551" y="8900"/>
                  <a:pt x="744" y="9264"/>
                  <a:pt x="1056" y="9559"/>
                </a:cubicBezTo>
                <a:cubicBezTo>
                  <a:pt x="1232" y="9723"/>
                  <a:pt x="1419" y="9859"/>
                  <a:pt x="1612" y="9995"/>
                </a:cubicBezTo>
                <a:cubicBezTo>
                  <a:pt x="1952" y="10239"/>
                  <a:pt x="2315" y="10449"/>
                  <a:pt x="2662" y="10682"/>
                </a:cubicBezTo>
                <a:cubicBezTo>
                  <a:pt x="2730" y="10722"/>
                  <a:pt x="2781" y="10778"/>
                  <a:pt x="2849" y="10818"/>
                </a:cubicBezTo>
                <a:lnTo>
                  <a:pt x="3036" y="10915"/>
                </a:lnTo>
                <a:cubicBezTo>
                  <a:pt x="3104" y="10954"/>
                  <a:pt x="3161" y="11011"/>
                  <a:pt x="3223" y="11056"/>
                </a:cubicBezTo>
                <a:cubicBezTo>
                  <a:pt x="3240" y="11068"/>
                  <a:pt x="3252" y="11085"/>
                  <a:pt x="3269" y="11102"/>
                </a:cubicBezTo>
                <a:cubicBezTo>
                  <a:pt x="3342" y="11159"/>
                  <a:pt x="3433" y="11181"/>
                  <a:pt x="3501" y="11244"/>
                </a:cubicBezTo>
                <a:cubicBezTo>
                  <a:pt x="3683" y="11346"/>
                  <a:pt x="3842" y="11499"/>
                  <a:pt x="4069" y="11527"/>
                </a:cubicBezTo>
                <a:cubicBezTo>
                  <a:pt x="4120" y="11573"/>
                  <a:pt x="4193" y="11578"/>
                  <a:pt x="4250" y="11618"/>
                </a:cubicBezTo>
                <a:cubicBezTo>
                  <a:pt x="4375" y="11715"/>
                  <a:pt x="4534" y="11703"/>
                  <a:pt x="4676" y="11760"/>
                </a:cubicBezTo>
                <a:cubicBezTo>
                  <a:pt x="4709" y="11779"/>
                  <a:pt x="4744" y="11783"/>
                  <a:pt x="4780" y="11783"/>
                </a:cubicBezTo>
                <a:cubicBezTo>
                  <a:pt x="4816" y="11783"/>
                  <a:pt x="4852" y="11779"/>
                  <a:pt x="4888" y="11779"/>
                </a:cubicBezTo>
                <a:cubicBezTo>
                  <a:pt x="4926" y="11779"/>
                  <a:pt x="4964" y="11784"/>
                  <a:pt x="4999" y="11805"/>
                </a:cubicBezTo>
                <a:cubicBezTo>
                  <a:pt x="5300" y="11925"/>
                  <a:pt x="5629" y="11942"/>
                  <a:pt x="5941" y="12038"/>
                </a:cubicBezTo>
                <a:cubicBezTo>
                  <a:pt x="6270" y="12072"/>
                  <a:pt x="6593" y="12117"/>
                  <a:pt x="6923" y="12129"/>
                </a:cubicBezTo>
                <a:cubicBezTo>
                  <a:pt x="6968" y="12129"/>
                  <a:pt x="7019" y="12123"/>
                  <a:pt x="7064" y="12123"/>
                </a:cubicBezTo>
                <a:cubicBezTo>
                  <a:pt x="7076" y="12129"/>
                  <a:pt x="7093" y="12129"/>
                  <a:pt x="7110" y="12129"/>
                </a:cubicBezTo>
                <a:cubicBezTo>
                  <a:pt x="7135" y="12145"/>
                  <a:pt x="7160" y="12151"/>
                  <a:pt x="7185" y="12151"/>
                </a:cubicBezTo>
                <a:cubicBezTo>
                  <a:pt x="7257" y="12151"/>
                  <a:pt x="7329" y="12101"/>
                  <a:pt x="7401" y="12101"/>
                </a:cubicBezTo>
                <a:cubicBezTo>
                  <a:pt x="7429" y="12101"/>
                  <a:pt x="7457" y="12109"/>
                  <a:pt x="7484" y="12129"/>
                </a:cubicBezTo>
                <a:lnTo>
                  <a:pt x="7575" y="12129"/>
                </a:lnTo>
                <a:cubicBezTo>
                  <a:pt x="7604" y="12110"/>
                  <a:pt x="7636" y="12105"/>
                  <a:pt x="7668" y="12105"/>
                </a:cubicBezTo>
                <a:cubicBezTo>
                  <a:pt x="7701" y="12105"/>
                  <a:pt x="7735" y="12110"/>
                  <a:pt x="7768" y="12110"/>
                </a:cubicBezTo>
                <a:cubicBezTo>
                  <a:pt x="7799" y="12110"/>
                  <a:pt x="7830" y="12105"/>
                  <a:pt x="7859" y="12089"/>
                </a:cubicBezTo>
                <a:cubicBezTo>
                  <a:pt x="7915" y="12083"/>
                  <a:pt x="7973" y="12083"/>
                  <a:pt x="8030" y="12083"/>
                </a:cubicBezTo>
                <a:cubicBezTo>
                  <a:pt x="8145" y="12083"/>
                  <a:pt x="8260" y="12083"/>
                  <a:pt x="8369" y="12038"/>
                </a:cubicBezTo>
                <a:cubicBezTo>
                  <a:pt x="8397" y="12017"/>
                  <a:pt x="8427" y="12012"/>
                  <a:pt x="8458" y="12012"/>
                </a:cubicBezTo>
                <a:cubicBezTo>
                  <a:pt x="8480" y="12012"/>
                  <a:pt x="8503" y="12015"/>
                  <a:pt x="8525" y="12015"/>
                </a:cubicBezTo>
                <a:cubicBezTo>
                  <a:pt x="8554" y="12015"/>
                  <a:pt x="8582" y="12011"/>
                  <a:pt x="8608" y="11993"/>
                </a:cubicBezTo>
                <a:cubicBezTo>
                  <a:pt x="9073" y="11879"/>
                  <a:pt x="9481" y="11658"/>
                  <a:pt x="9867" y="11380"/>
                </a:cubicBezTo>
                <a:cubicBezTo>
                  <a:pt x="9901" y="11176"/>
                  <a:pt x="9890" y="10949"/>
                  <a:pt x="10106" y="10818"/>
                </a:cubicBezTo>
                <a:lnTo>
                  <a:pt x="10106" y="10773"/>
                </a:lnTo>
                <a:cubicBezTo>
                  <a:pt x="10191" y="10739"/>
                  <a:pt x="10202" y="10665"/>
                  <a:pt x="10196" y="10586"/>
                </a:cubicBezTo>
                <a:cubicBezTo>
                  <a:pt x="10247" y="10500"/>
                  <a:pt x="10333" y="10438"/>
                  <a:pt x="10384" y="10353"/>
                </a:cubicBezTo>
                <a:cubicBezTo>
                  <a:pt x="10435" y="10296"/>
                  <a:pt x="10446" y="10222"/>
                  <a:pt x="10480" y="10160"/>
                </a:cubicBezTo>
                <a:cubicBezTo>
                  <a:pt x="10497" y="10086"/>
                  <a:pt x="10514" y="10007"/>
                  <a:pt x="10531" y="9933"/>
                </a:cubicBezTo>
                <a:cubicBezTo>
                  <a:pt x="10673" y="9678"/>
                  <a:pt x="10775" y="9411"/>
                  <a:pt x="10855" y="9127"/>
                </a:cubicBezTo>
                <a:cubicBezTo>
                  <a:pt x="10911" y="8912"/>
                  <a:pt x="10923" y="8696"/>
                  <a:pt x="10945" y="8475"/>
                </a:cubicBezTo>
                <a:cubicBezTo>
                  <a:pt x="10979" y="8418"/>
                  <a:pt x="11008" y="8356"/>
                  <a:pt x="11042" y="8293"/>
                </a:cubicBezTo>
                <a:cubicBezTo>
                  <a:pt x="11087" y="8186"/>
                  <a:pt x="11053" y="8078"/>
                  <a:pt x="11064" y="7970"/>
                </a:cubicBezTo>
                <a:cubicBezTo>
                  <a:pt x="11053" y="7953"/>
                  <a:pt x="11047" y="7936"/>
                  <a:pt x="11036" y="7919"/>
                </a:cubicBezTo>
                <a:lnTo>
                  <a:pt x="11042" y="7919"/>
                </a:lnTo>
                <a:cubicBezTo>
                  <a:pt x="11059" y="7908"/>
                  <a:pt x="11076" y="7891"/>
                  <a:pt x="11087" y="7873"/>
                </a:cubicBezTo>
                <a:lnTo>
                  <a:pt x="11087" y="7732"/>
                </a:lnTo>
                <a:lnTo>
                  <a:pt x="11138" y="7686"/>
                </a:lnTo>
                <a:cubicBezTo>
                  <a:pt x="11138" y="7647"/>
                  <a:pt x="11138" y="7612"/>
                  <a:pt x="11138" y="7573"/>
                </a:cubicBezTo>
                <a:cubicBezTo>
                  <a:pt x="11138" y="7561"/>
                  <a:pt x="11138" y="7544"/>
                  <a:pt x="11144" y="7527"/>
                </a:cubicBezTo>
                <a:cubicBezTo>
                  <a:pt x="11155" y="7505"/>
                  <a:pt x="11161" y="7471"/>
                  <a:pt x="11184" y="7448"/>
                </a:cubicBezTo>
                <a:cubicBezTo>
                  <a:pt x="11161" y="7334"/>
                  <a:pt x="11229" y="7232"/>
                  <a:pt x="11235" y="7119"/>
                </a:cubicBezTo>
                <a:cubicBezTo>
                  <a:pt x="11280" y="7051"/>
                  <a:pt x="11223" y="6960"/>
                  <a:pt x="11274" y="6886"/>
                </a:cubicBezTo>
                <a:cubicBezTo>
                  <a:pt x="11280" y="6778"/>
                  <a:pt x="11257" y="6665"/>
                  <a:pt x="11320" y="6563"/>
                </a:cubicBezTo>
                <a:cubicBezTo>
                  <a:pt x="11359" y="6455"/>
                  <a:pt x="11359" y="6342"/>
                  <a:pt x="11320" y="6234"/>
                </a:cubicBezTo>
                <a:lnTo>
                  <a:pt x="11331" y="6234"/>
                </a:lnTo>
                <a:cubicBezTo>
                  <a:pt x="11365" y="6177"/>
                  <a:pt x="11320" y="6103"/>
                  <a:pt x="11365" y="6047"/>
                </a:cubicBezTo>
                <a:cubicBezTo>
                  <a:pt x="11405" y="5956"/>
                  <a:pt x="11399" y="5859"/>
                  <a:pt x="11371" y="5769"/>
                </a:cubicBezTo>
                <a:lnTo>
                  <a:pt x="11371" y="5717"/>
                </a:lnTo>
                <a:cubicBezTo>
                  <a:pt x="11405" y="5576"/>
                  <a:pt x="11405" y="5439"/>
                  <a:pt x="11371" y="5298"/>
                </a:cubicBezTo>
                <a:cubicBezTo>
                  <a:pt x="11371" y="5156"/>
                  <a:pt x="11371" y="5020"/>
                  <a:pt x="11365" y="4878"/>
                </a:cubicBezTo>
                <a:cubicBezTo>
                  <a:pt x="11359" y="4871"/>
                  <a:pt x="11350" y="4868"/>
                  <a:pt x="11342" y="4868"/>
                </a:cubicBezTo>
                <a:cubicBezTo>
                  <a:pt x="11336" y="4868"/>
                  <a:pt x="11330" y="4870"/>
                  <a:pt x="11325" y="4872"/>
                </a:cubicBezTo>
                <a:cubicBezTo>
                  <a:pt x="11354" y="4764"/>
                  <a:pt x="11354" y="4656"/>
                  <a:pt x="11325" y="4549"/>
                </a:cubicBezTo>
                <a:cubicBezTo>
                  <a:pt x="11274" y="4310"/>
                  <a:pt x="11229" y="4072"/>
                  <a:pt x="11127" y="3845"/>
                </a:cubicBezTo>
                <a:cubicBezTo>
                  <a:pt x="11042" y="3448"/>
                  <a:pt x="10911" y="3068"/>
                  <a:pt x="10616" y="2773"/>
                </a:cubicBezTo>
                <a:cubicBezTo>
                  <a:pt x="10599" y="2727"/>
                  <a:pt x="10588" y="2682"/>
                  <a:pt x="10565" y="2648"/>
                </a:cubicBezTo>
                <a:cubicBezTo>
                  <a:pt x="10264" y="2183"/>
                  <a:pt x="9845" y="1831"/>
                  <a:pt x="9447" y="1462"/>
                </a:cubicBezTo>
                <a:cubicBezTo>
                  <a:pt x="9413" y="1400"/>
                  <a:pt x="9368" y="1354"/>
                  <a:pt x="9306" y="1320"/>
                </a:cubicBezTo>
                <a:cubicBezTo>
                  <a:pt x="9277" y="1303"/>
                  <a:pt x="9243" y="1286"/>
                  <a:pt x="9215" y="1275"/>
                </a:cubicBezTo>
                <a:cubicBezTo>
                  <a:pt x="8568" y="685"/>
                  <a:pt x="7791" y="344"/>
                  <a:pt x="6968" y="100"/>
                </a:cubicBezTo>
                <a:cubicBezTo>
                  <a:pt x="6942" y="82"/>
                  <a:pt x="6914" y="79"/>
                  <a:pt x="6885" y="79"/>
                </a:cubicBezTo>
                <a:cubicBezTo>
                  <a:pt x="6863" y="79"/>
                  <a:pt x="6841" y="81"/>
                  <a:pt x="6818" y="81"/>
                </a:cubicBezTo>
                <a:cubicBezTo>
                  <a:pt x="6788" y="81"/>
                  <a:pt x="6757" y="76"/>
                  <a:pt x="6730" y="55"/>
                </a:cubicBezTo>
                <a:cubicBezTo>
                  <a:pt x="6650" y="49"/>
                  <a:pt x="6576" y="38"/>
                  <a:pt x="6503" y="32"/>
                </a:cubicBezTo>
                <a:cubicBezTo>
                  <a:pt x="6306" y="23"/>
                  <a:pt x="6110" y="0"/>
                  <a:pt x="5915" y="0"/>
                </a:cubicBezTo>
                <a:close/>
              </a:path>
            </a:pathLst>
          </a:custGeom>
          <a:solidFill>
            <a:srgbClr val="F08B6B">
              <a:alpha val="462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" name="Google Shape;173;p25"/>
          <p:cNvSpPr/>
          <p:nvPr/>
        </p:nvSpPr>
        <p:spPr>
          <a:xfrm flipH="1">
            <a:off x="133190" y="-1382025"/>
            <a:ext cx="2427546" cy="1886727"/>
          </a:xfrm>
          <a:custGeom>
            <a:rect b="b" l="l" r="r" t="t"/>
            <a:pathLst>
              <a:path extrusionOk="0" h="15159" w="14980">
                <a:moveTo>
                  <a:pt x="7774" y="1"/>
                </a:moveTo>
                <a:cubicBezTo>
                  <a:pt x="7578" y="1"/>
                  <a:pt x="7382" y="17"/>
                  <a:pt x="7189" y="69"/>
                </a:cubicBezTo>
                <a:cubicBezTo>
                  <a:pt x="7155" y="93"/>
                  <a:pt x="7118" y="99"/>
                  <a:pt x="7081" y="99"/>
                </a:cubicBezTo>
                <a:cubicBezTo>
                  <a:pt x="7047" y="99"/>
                  <a:pt x="7013" y="94"/>
                  <a:pt x="6979" y="94"/>
                </a:cubicBezTo>
                <a:cubicBezTo>
                  <a:pt x="6944" y="94"/>
                  <a:pt x="6909" y="99"/>
                  <a:pt x="6877" y="120"/>
                </a:cubicBezTo>
                <a:cubicBezTo>
                  <a:pt x="6219" y="233"/>
                  <a:pt x="5595" y="421"/>
                  <a:pt x="5033" y="772"/>
                </a:cubicBezTo>
                <a:cubicBezTo>
                  <a:pt x="4991" y="771"/>
                  <a:pt x="4949" y="769"/>
                  <a:pt x="4908" y="769"/>
                </a:cubicBezTo>
                <a:cubicBezTo>
                  <a:pt x="4795" y="769"/>
                  <a:pt x="4691" y="786"/>
                  <a:pt x="4608" y="886"/>
                </a:cubicBezTo>
                <a:cubicBezTo>
                  <a:pt x="4602" y="903"/>
                  <a:pt x="4602" y="920"/>
                  <a:pt x="4602" y="937"/>
                </a:cubicBezTo>
                <a:cubicBezTo>
                  <a:pt x="3972" y="1073"/>
                  <a:pt x="3490" y="1470"/>
                  <a:pt x="3002" y="1816"/>
                </a:cubicBezTo>
                <a:cubicBezTo>
                  <a:pt x="2383" y="2253"/>
                  <a:pt x="1867" y="2804"/>
                  <a:pt x="1487" y="3456"/>
                </a:cubicBezTo>
                <a:cubicBezTo>
                  <a:pt x="1022" y="4256"/>
                  <a:pt x="602" y="5062"/>
                  <a:pt x="420" y="5964"/>
                </a:cubicBezTo>
                <a:cubicBezTo>
                  <a:pt x="347" y="6049"/>
                  <a:pt x="437" y="6168"/>
                  <a:pt x="358" y="6253"/>
                </a:cubicBezTo>
                <a:cubicBezTo>
                  <a:pt x="290" y="6299"/>
                  <a:pt x="301" y="6367"/>
                  <a:pt x="295" y="6435"/>
                </a:cubicBezTo>
                <a:cubicBezTo>
                  <a:pt x="222" y="6543"/>
                  <a:pt x="318" y="6673"/>
                  <a:pt x="239" y="6787"/>
                </a:cubicBezTo>
                <a:cubicBezTo>
                  <a:pt x="239" y="6804"/>
                  <a:pt x="239" y="6821"/>
                  <a:pt x="239" y="6843"/>
                </a:cubicBezTo>
                <a:cubicBezTo>
                  <a:pt x="171" y="7173"/>
                  <a:pt x="159" y="7502"/>
                  <a:pt x="114" y="7836"/>
                </a:cubicBezTo>
                <a:cubicBezTo>
                  <a:pt x="29" y="8024"/>
                  <a:pt x="142" y="8228"/>
                  <a:pt x="52" y="8421"/>
                </a:cubicBezTo>
                <a:cubicBezTo>
                  <a:pt x="0" y="8653"/>
                  <a:pt x="0" y="8886"/>
                  <a:pt x="52" y="9119"/>
                </a:cubicBezTo>
                <a:cubicBezTo>
                  <a:pt x="137" y="9249"/>
                  <a:pt x="34" y="9397"/>
                  <a:pt x="114" y="9527"/>
                </a:cubicBezTo>
                <a:cubicBezTo>
                  <a:pt x="80" y="9720"/>
                  <a:pt x="188" y="9879"/>
                  <a:pt x="244" y="10049"/>
                </a:cubicBezTo>
                <a:cubicBezTo>
                  <a:pt x="318" y="10248"/>
                  <a:pt x="364" y="10463"/>
                  <a:pt x="466" y="10645"/>
                </a:cubicBezTo>
                <a:cubicBezTo>
                  <a:pt x="727" y="11099"/>
                  <a:pt x="982" y="11558"/>
                  <a:pt x="1391" y="11921"/>
                </a:cubicBezTo>
                <a:cubicBezTo>
                  <a:pt x="1617" y="12131"/>
                  <a:pt x="1867" y="12296"/>
                  <a:pt x="2117" y="12472"/>
                </a:cubicBezTo>
                <a:cubicBezTo>
                  <a:pt x="2565" y="12778"/>
                  <a:pt x="3036" y="13039"/>
                  <a:pt x="3496" y="13329"/>
                </a:cubicBezTo>
                <a:cubicBezTo>
                  <a:pt x="3581" y="13374"/>
                  <a:pt x="3654" y="13448"/>
                  <a:pt x="3739" y="13499"/>
                </a:cubicBezTo>
                <a:lnTo>
                  <a:pt x="3989" y="13618"/>
                </a:lnTo>
                <a:cubicBezTo>
                  <a:pt x="4074" y="13669"/>
                  <a:pt x="4148" y="13737"/>
                  <a:pt x="4233" y="13794"/>
                </a:cubicBezTo>
                <a:cubicBezTo>
                  <a:pt x="4250" y="13811"/>
                  <a:pt x="4273" y="13834"/>
                  <a:pt x="4296" y="13851"/>
                </a:cubicBezTo>
                <a:cubicBezTo>
                  <a:pt x="4386" y="13919"/>
                  <a:pt x="4511" y="13947"/>
                  <a:pt x="4596" y="14026"/>
                </a:cubicBezTo>
                <a:cubicBezTo>
                  <a:pt x="4840" y="14157"/>
                  <a:pt x="5050" y="14344"/>
                  <a:pt x="5339" y="14378"/>
                </a:cubicBezTo>
                <a:cubicBezTo>
                  <a:pt x="5408" y="14441"/>
                  <a:pt x="5504" y="14446"/>
                  <a:pt x="5583" y="14492"/>
                </a:cubicBezTo>
                <a:cubicBezTo>
                  <a:pt x="5742" y="14617"/>
                  <a:pt x="5958" y="14600"/>
                  <a:pt x="6140" y="14673"/>
                </a:cubicBezTo>
                <a:cubicBezTo>
                  <a:pt x="6183" y="14695"/>
                  <a:pt x="6228" y="14700"/>
                  <a:pt x="6274" y="14700"/>
                </a:cubicBezTo>
                <a:cubicBezTo>
                  <a:pt x="6325" y="14700"/>
                  <a:pt x="6377" y="14693"/>
                  <a:pt x="6427" y="14693"/>
                </a:cubicBezTo>
                <a:cubicBezTo>
                  <a:pt x="6475" y="14693"/>
                  <a:pt x="6522" y="14700"/>
                  <a:pt x="6565" y="14724"/>
                </a:cubicBezTo>
                <a:cubicBezTo>
                  <a:pt x="6962" y="14883"/>
                  <a:pt x="7393" y="14895"/>
                  <a:pt x="7802" y="15019"/>
                </a:cubicBezTo>
                <a:cubicBezTo>
                  <a:pt x="8233" y="15065"/>
                  <a:pt x="8659" y="15116"/>
                  <a:pt x="9096" y="15133"/>
                </a:cubicBezTo>
                <a:cubicBezTo>
                  <a:pt x="9152" y="15133"/>
                  <a:pt x="9215" y="15127"/>
                  <a:pt x="9277" y="15127"/>
                </a:cubicBezTo>
                <a:cubicBezTo>
                  <a:pt x="9294" y="15133"/>
                  <a:pt x="9317" y="15133"/>
                  <a:pt x="9334" y="15133"/>
                </a:cubicBezTo>
                <a:cubicBezTo>
                  <a:pt x="9366" y="15152"/>
                  <a:pt x="9399" y="15159"/>
                  <a:pt x="9431" y="15159"/>
                </a:cubicBezTo>
                <a:cubicBezTo>
                  <a:pt x="9527" y="15159"/>
                  <a:pt x="9622" y="15098"/>
                  <a:pt x="9719" y="15098"/>
                </a:cubicBezTo>
                <a:cubicBezTo>
                  <a:pt x="9757" y="15098"/>
                  <a:pt x="9795" y="15107"/>
                  <a:pt x="9833" y="15133"/>
                </a:cubicBezTo>
                <a:lnTo>
                  <a:pt x="9947" y="15133"/>
                </a:lnTo>
                <a:cubicBezTo>
                  <a:pt x="9987" y="15109"/>
                  <a:pt x="10030" y="15103"/>
                  <a:pt x="10075" y="15103"/>
                </a:cubicBezTo>
                <a:cubicBezTo>
                  <a:pt x="10115" y="15103"/>
                  <a:pt x="10155" y="15108"/>
                  <a:pt x="10195" y="15108"/>
                </a:cubicBezTo>
                <a:cubicBezTo>
                  <a:pt x="10237" y="15108"/>
                  <a:pt x="10278" y="15103"/>
                  <a:pt x="10315" y="15082"/>
                </a:cubicBezTo>
                <a:cubicBezTo>
                  <a:pt x="10372" y="15078"/>
                  <a:pt x="10429" y="15077"/>
                  <a:pt x="10486" y="15077"/>
                </a:cubicBezTo>
                <a:cubicBezTo>
                  <a:pt x="10515" y="15077"/>
                  <a:pt x="10543" y="15077"/>
                  <a:pt x="10572" y="15077"/>
                </a:cubicBezTo>
                <a:cubicBezTo>
                  <a:pt x="10714" y="15077"/>
                  <a:pt x="10856" y="15073"/>
                  <a:pt x="10991" y="15019"/>
                </a:cubicBezTo>
                <a:cubicBezTo>
                  <a:pt x="11025" y="14995"/>
                  <a:pt x="11063" y="14989"/>
                  <a:pt x="11102" y="14989"/>
                </a:cubicBezTo>
                <a:cubicBezTo>
                  <a:pt x="11132" y="14989"/>
                  <a:pt x="11162" y="14993"/>
                  <a:pt x="11191" y="14993"/>
                </a:cubicBezTo>
                <a:cubicBezTo>
                  <a:pt x="11230" y="14993"/>
                  <a:pt x="11268" y="14987"/>
                  <a:pt x="11303" y="14963"/>
                </a:cubicBezTo>
                <a:cubicBezTo>
                  <a:pt x="11910" y="14826"/>
                  <a:pt x="12454" y="14548"/>
                  <a:pt x="12954" y="14202"/>
                </a:cubicBezTo>
                <a:cubicBezTo>
                  <a:pt x="12999" y="13941"/>
                  <a:pt x="12982" y="13663"/>
                  <a:pt x="13271" y="13499"/>
                </a:cubicBezTo>
                <a:lnTo>
                  <a:pt x="13271" y="13442"/>
                </a:lnTo>
                <a:cubicBezTo>
                  <a:pt x="13379" y="13397"/>
                  <a:pt x="13396" y="13306"/>
                  <a:pt x="13391" y="13209"/>
                </a:cubicBezTo>
                <a:cubicBezTo>
                  <a:pt x="13459" y="13102"/>
                  <a:pt x="13567" y="13022"/>
                  <a:pt x="13635" y="12914"/>
                </a:cubicBezTo>
                <a:cubicBezTo>
                  <a:pt x="13703" y="12852"/>
                  <a:pt x="13720" y="12756"/>
                  <a:pt x="13759" y="12682"/>
                </a:cubicBezTo>
                <a:cubicBezTo>
                  <a:pt x="13782" y="12585"/>
                  <a:pt x="13805" y="12489"/>
                  <a:pt x="13828" y="12392"/>
                </a:cubicBezTo>
                <a:cubicBezTo>
                  <a:pt x="14015" y="12080"/>
                  <a:pt x="14151" y="11740"/>
                  <a:pt x="14253" y="11388"/>
                </a:cubicBezTo>
                <a:cubicBezTo>
                  <a:pt x="14332" y="11121"/>
                  <a:pt x="14344" y="10849"/>
                  <a:pt x="14372" y="10577"/>
                </a:cubicBezTo>
                <a:cubicBezTo>
                  <a:pt x="14418" y="10503"/>
                  <a:pt x="14457" y="10424"/>
                  <a:pt x="14497" y="10344"/>
                </a:cubicBezTo>
                <a:cubicBezTo>
                  <a:pt x="14559" y="10214"/>
                  <a:pt x="14514" y="10077"/>
                  <a:pt x="14531" y="9941"/>
                </a:cubicBezTo>
                <a:cubicBezTo>
                  <a:pt x="14520" y="9919"/>
                  <a:pt x="14503" y="9902"/>
                  <a:pt x="14491" y="9885"/>
                </a:cubicBezTo>
                <a:cubicBezTo>
                  <a:pt x="14497" y="9885"/>
                  <a:pt x="14497" y="9879"/>
                  <a:pt x="14503" y="9879"/>
                </a:cubicBezTo>
                <a:cubicBezTo>
                  <a:pt x="14525" y="9862"/>
                  <a:pt x="14542" y="9845"/>
                  <a:pt x="14559" y="9822"/>
                </a:cubicBezTo>
                <a:lnTo>
                  <a:pt x="14559" y="9646"/>
                </a:lnTo>
                <a:cubicBezTo>
                  <a:pt x="14582" y="9629"/>
                  <a:pt x="14605" y="9607"/>
                  <a:pt x="14628" y="9590"/>
                </a:cubicBezTo>
                <a:cubicBezTo>
                  <a:pt x="14628" y="9544"/>
                  <a:pt x="14622" y="9499"/>
                  <a:pt x="14622" y="9448"/>
                </a:cubicBezTo>
                <a:cubicBezTo>
                  <a:pt x="14628" y="9431"/>
                  <a:pt x="14628" y="9414"/>
                  <a:pt x="14633" y="9391"/>
                </a:cubicBezTo>
                <a:cubicBezTo>
                  <a:pt x="14645" y="9357"/>
                  <a:pt x="14656" y="9323"/>
                  <a:pt x="14684" y="9295"/>
                </a:cubicBezTo>
                <a:cubicBezTo>
                  <a:pt x="14656" y="9147"/>
                  <a:pt x="14747" y="9022"/>
                  <a:pt x="14752" y="8886"/>
                </a:cubicBezTo>
                <a:cubicBezTo>
                  <a:pt x="14809" y="8795"/>
                  <a:pt x="14735" y="8682"/>
                  <a:pt x="14803" y="8591"/>
                </a:cubicBezTo>
                <a:cubicBezTo>
                  <a:pt x="14809" y="8455"/>
                  <a:pt x="14781" y="8313"/>
                  <a:pt x="14866" y="8188"/>
                </a:cubicBezTo>
                <a:cubicBezTo>
                  <a:pt x="14917" y="8053"/>
                  <a:pt x="14911" y="7911"/>
                  <a:pt x="14872" y="7776"/>
                </a:cubicBezTo>
                <a:lnTo>
                  <a:pt x="14872" y="7776"/>
                </a:lnTo>
                <a:cubicBezTo>
                  <a:pt x="14876" y="7777"/>
                  <a:pt x="14879" y="7780"/>
                  <a:pt x="14883" y="7780"/>
                </a:cubicBezTo>
                <a:cubicBezTo>
                  <a:pt x="14923" y="7706"/>
                  <a:pt x="14866" y="7609"/>
                  <a:pt x="14928" y="7541"/>
                </a:cubicBezTo>
                <a:cubicBezTo>
                  <a:pt x="14979" y="7428"/>
                  <a:pt x="14974" y="7309"/>
                  <a:pt x="14934" y="7195"/>
                </a:cubicBezTo>
                <a:lnTo>
                  <a:pt x="14934" y="7133"/>
                </a:lnTo>
                <a:cubicBezTo>
                  <a:pt x="14974" y="6957"/>
                  <a:pt x="14979" y="6781"/>
                  <a:pt x="14934" y="6611"/>
                </a:cubicBezTo>
                <a:cubicBezTo>
                  <a:pt x="14928" y="6435"/>
                  <a:pt x="14928" y="6259"/>
                  <a:pt x="14928" y="6083"/>
                </a:cubicBezTo>
                <a:cubicBezTo>
                  <a:pt x="14918" y="6077"/>
                  <a:pt x="14906" y="6074"/>
                  <a:pt x="14895" y="6074"/>
                </a:cubicBezTo>
                <a:cubicBezTo>
                  <a:pt x="14887" y="6074"/>
                  <a:pt x="14879" y="6075"/>
                  <a:pt x="14871" y="6077"/>
                </a:cubicBezTo>
                <a:cubicBezTo>
                  <a:pt x="14911" y="5941"/>
                  <a:pt x="14911" y="5811"/>
                  <a:pt x="14871" y="5675"/>
                </a:cubicBezTo>
                <a:cubicBezTo>
                  <a:pt x="14809" y="5380"/>
                  <a:pt x="14752" y="5079"/>
                  <a:pt x="14616" y="4795"/>
                </a:cubicBezTo>
                <a:cubicBezTo>
                  <a:pt x="14503" y="4296"/>
                  <a:pt x="14327" y="3831"/>
                  <a:pt x="13947" y="3456"/>
                </a:cubicBezTo>
                <a:cubicBezTo>
                  <a:pt x="13918" y="3405"/>
                  <a:pt x="13907" y="3348"/>
                  <a:pt x="13873" y="3303"/>
                </a:cubicBezTo>
                <a:cubicBezTo>
                  <a:pt x="13481" y="2724"/>
                  <a:pt x="12931" y="2282"/>
                  <a:pt x="12409" y="1822"/>
                </a:cubicBezTo>
                <a:cubicBezTo>
                  <a:pt x="12364" y="1748"/>
                  <a:pt x="12301" y="1686"/>
                  <a:pt x="12222" y="1646"/>
                </a:cubicBezTo>
                <a:cubicBezTo>
                  <a:pt x="12182" y="1624"/>
                  <a:pt x="12142" y="1607"/>
                  <a:pt x="12103" y="1584"/>
                </a:cubicBezTo>
                <a:cubicBezTo>
                  <a:pt x="11252" y="852"/>
                  <a:pt x="10230" y="432"/>
                  <a:pt x="9147" y="120"/>
                </a:cubicBezTo>
                <a:cubicBezTo>
                  <a:pt x="9116" y="99"/>
                  <a:pt x="9082" y="94"/>
                  <a:pt x="9047" y="94"/>
                </a:cubicBezTo>
                <a:cubicBezTo>
                  <a:pt x="9014" y="94"/>
                  <a:pt x="8979" y="99"/>
                  <a:pt x="8946" y="99"/>
                </a:cubicBezTo>
                <a:cubicBezTo>
                  <a:pt x="8909" y="99"/>
                  <a:pt x="8872" y="93"/>
                  <a:pt x="8840" y="69"/>
                </a:cubicBezTo>
                <a:cubicBezTo>
                  <a:pt x="8738" y="58"/>
                  <a:pt x="8636" y="46"/>
                  <a:pt x="8540" y="41"/>
                </a:cubicBezTo>
                <a:cubicBezTo>
                  <a:pt x="8284" y="28"/>
                  <a:pt x="8028" y="1"/>
                  <a:pt x="7774" y="1"/>
                </a:cubicBezTo>
                <a:close/>
              </a:path>
            </a:pathLst>
          </a:custGeom>
          <a:solidFill>
            <a:srgbClr val="C16E4D">
              <a:alpha val="500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CUSTOM_5">
    <p:spTree>
      <p:nvGrpSpPr>
        <p:cNvPr id="174" name="Shape 1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5" name="Google Shape;175;p26"/>
          <p:cNvPicPr preferRelativeResize="0"/>
          <p:nvPr/>
        </p:nvPicPr>
        <p:blipFill>
          <a:blip r:embed="rId2">
            <a:alphaModFix amt="90000"/>
          </a:blip>
          <a:stretch>
            <a:fillRect/>
          </a:stretch>
        </p:blipFill>
        <p:spPr>
          <a:xfrm>
            <a:off x="-46575" y="-26199"/>
            <a:ext cx="9237151" cy="5195897"/>
          </a:xfrm>
          <a:prstGeom prst="rect">
            <a:avLst/>
          </a:prstGeom>
          <a:noFill/>
          <a:ln>
            <a:noFill/>
          </a:ln>
        </p:spPr>
      </p:pic>
      <p:sp>
        <p:nvSpPr>
          <p:cNvPr id="176" name="Google Shape;176;p26"/>
          <p:cNvSpPr txBox="1"/>
          <p:nvPr>
            <p:ph type="title"/>
          </p:nvPr>
        </p:nvSpPr>
        <p:spPr>
          <a:xfrm>
            <a:off x="720000" y="445025"/>
            <a:ext cx="771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77" name="Google Shape;177;p26"/>
          <p:cNvSpPr txBox="1"/>
          <p:nvPr>
            <p:ph idx="1" type="subTitle"/>
          </p:nvPr>
        </p:nvSpPr>
        <p:spPr>
          <a:xfrm>
            <a:off x="2936313" y="1751961"/>
            <a:ext cx="4524900" cy="30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78" name="Google Shape;178;p26"/>
          <p:cNvSpPr txBox="1"/>
          <p:nvPr>
            <p:ph idx="2" type="subTitle"/>
          </p:nvPr>
        </p:nvSpPr>
        <p:spPr>
          <a:xfrm>
            <a:off x="2936313" y="2566282"/>
            <a:ext cx="4524900" cy="30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79" name="Google Shape;179;p26"/>
          <p:cNvSpPr txBox="1"/>
          <p:nvPr>
            <p:ph idx="3" type="subTitle"/>
          </p:nvPr>
        </p:nvSpPr>
        <p:spPr>
          <a:xfrm>
            <a:off x="2936313" y="3380604"/>
            <a:ext cx="4524900" cy="30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80" name="Google Shape;180;p26"/>
          <p:cNvSpPr txBox="1"/>
          <p:nvPr>
            <p:ph idx="4" type="subTitle"/>
          </p:nvPr>
        </p:nvSpPr>
        <p:spPr>
          <a:xfrm>
            <a:off x="2936313" y="4194925"/>
            <a:ext cx="4524900" cy="30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81" name="Google Shape;181;p26"/>
          <p:cNvSpPr txBox="1"/>
          <p:nvPr>
            <p:ph idx="5" type="subTitle"/>
          </p:nvPr>
        </p:nvSpPr>
        <p:spPr>
          <a:xfrm>
            <a:off x="2936313" y="1461050"/>
            <a:ext cx="4524900" cy="37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4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182" name="Google Shape;182;p26"/>
          <p:cNvSpPr txBox="1"/>
          <p:nvPr>
            <p:ph idx="6" type="subTitle"/>
          </p:nvPr>
        </p:nvSpPr>
        <p:spPr>
          <a:xfrm>
            <a:off x="2936313" y="3089693"/>
            <a:ext cx="4524900" cy="37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4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183" name="Google Shape;183;p26"/>
          <p:cNvSpPr txBox="1"/>
          <p:nvPr>
            <p:ph idx="7" type="subTitle"/>
          </p:nvPr>
        </p:nvSpPr>
        <p:spPr>
          <a:xfrm>
            <a:off x="2936313" y="2275371"/>
            <a:ext cx="4524900" cy="37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4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184" name="Google Shape;184;p26"/>
          <p:cNvSpPr txBox="1"/>
          <p:nvPr>
            <p:ph idx="8" type="subTitle"/>
          </p:nvPr>
        </p:nvSpPr>
        <p:spPr>
          <a:xfrm>
            <a:off x="2936313" y="3904014"/>
            <a:ext cx="4524900" cy="37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4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185" name="Google Shape;185;p26"/>
          <p:cNvSpPr/>
          <p:nvPr/>
        </p:nvSpPr>
        <p:spPr>
          <a:xfrm>
            <a:off x="8187036" y="4551576"/>
            <a:ext cx="1233961" cy="1255240"/>
          </a:xfrm>
          <a:custGeom>
            <a:rect b="b" l="l" r="r" t="t"/>
            <a:pathLst>
              <a:path extrusionOk="0" h="11723" w="11524">
                <a:moveTo>
                  <a:pt x="5771" y="3"/>
                </a:moveTo>
                <a:cubicBezTo>
                  <a:pt x="5769" y="5"/>
                  <a:pt x="5767" y="7"/>
                  <a:pt x="5766" y="9"/>
                </a:cubicBezTo>
                <a:lnTo>
                  <a:pt x="5766" y="9"/>
                </a:lnTo>
                <a:cubicBezTo>
                  <a:pt x="5767" y="7"/>
                  <a:pt x="5769" y="5"/>
                  <a:pt x="5771" y="3"/>
                </a:cubicBezTo>
                <a:close/>
                <a:moveTo>
                  <a:pt x="5629" y="54"/>
                </a:moveTo>
                <a:cubicBezTo>
                  <a:pt x="5640" y="66"/>
                  <a:pt x="5629" y="77"/>
                  <a:pt x="5620" y="77"/>
                </a:cubicBezTo>
                <a:cubicBezTo>
                  <a:pt x="5616" y="77"/>
                  <a:pt x="5612" y="74"/>
                  <a:pt x="5612" y="66"/>
                </a:cubicBezTo>
                <a:cubicBezTo>
                  <a:pt x="5617" y="66"/>
                  <a:pt x="5623" y="60"/>
                  <a:pt x="5629" y="54"/>
                </a:cubicBezTo>
                <a:close/>
                <a:moveTo>
                  <a:pt x="5621" y="95"/>
                </a:moveTo>
                <a:cubicBezTo>
                  <a:pt x="5620" y="96"/>
                  <a:pt x="5618" y="98"/>
                  <a:pt x="5617" y="100"/>
                </a:cubicBezTo>
                <a:lnTo>
                  <a:pt x="5642" y="100"/>
                </a:lnTo>
                <a:cubicBezTo>
                  <a:pt x="5634" y="98"/>
                  <a:pt x="5627" y="97"/>
                  <a:pt x="5621" y="95"/>
                </a:cubicBezTo>
                <a:close/>
                <a:moveTo>
                  <a:pt x="4562" y="105"/>
                </a:moveTo>
                <a:cubicBezTo>
                  <a:pt x="4562" y="105"/>
                  <a:pt x="4562" y="105"/>
                  <a:pt x="4562" y="105"/>
                </a:cubicBezTo>
                <a:cubicBezTo>
                  <a:pt x="4562" y="105"/>
                  <a:pt x="4562" y="105"/>
                  <a:pt x="4562" y="105"/>
                </a:cubicBezTo>
                <a:close/>
                <a:moveTo>
                  <a:pt x="5759" y="71"/>
                </a:moveTo>
                <a:cubicBezTo>
                  <a:pt x="5771" y="71"/>
                  <a:pt x="5788" y="71"/>
                  <a:pt x="5799" y="83"/>
                </a:cubicBezTo>
                <a:cubicBezTo>
                  <a:pt x="5799" y="105"/>
                  <a:pt x="5788" y="122"/>
                  <a:pt x="5776" y="134"/>
                </a:cubicBezTo>
                <a:cubicBezTo>
                  <a:pt x="5776" y="128"/>
                  <a:pt x="5782" y="111"/>
                  <a:pt x="5788" y="100"/>
                </a:cubicBezTo>
                <a:lnTo>
                  <a:pt x="5742" y="100"/>
                </a:lnTo>
                <a:cubicBezTo>
                  <a:pt x="5748" y="94"/>
                  <a:pt x="5754" y="83"/>
                  <a:pt x="5759" y="71"/>
                </a:cubicBezTo>
                <a:close/>
                <a:moveTo>
                  <a:pt x="5776" y="161"/>
                </a:moveTo>
                <a:cubicBezTo>
                  <a:pt x="5788" y="161"/>
                  <a:pt x="5802" y="174"/>
                  <a:pt x="5788" y="179"/>
                </a:cubicBezTo>
                <a:cubicBezTo>
                  <a:pt x="5785" y="182"/>
                  <a:pt x="5782" y="183"/>
                  <a:pt x="5779" y="183"/>
                </a:cubicBezTo>
                <a:cubicBezTo>
                  <a:pt x="5768" y="183"/>
                  <a:pt x="5758" y="171"/>
                  <a:pt x="5771" y="162"/>
                </a:cubicBezTo>
                <a:cubicBezTo>
                  <a:pt x="5772" y="161"/>
                  <a:pt x="5774" y="161"/>
                  <a:pt x="5776" y="161"/>
                </a:cubicBezTo>
                <a:close/>
                <a:moveTo>
                  <a:pt x="6032" y="162"/>
                </a:moveTo>
                <a:cubicBezTo>
                  <a:pt x="6032" y="168"/>
                  <a:pt x="6032" y="174"/>
                  <a:pt x="6032" y="179"/>
                </a:cubicBezTo>
                <a:lnTo>
                  <a:pt x="6043" y="179"/>
                </a:lnTo>
                <a:cubicBezTo>
                  <a:pt x="6043" y="185"/>
                  <a:pt x="6043" y="185"/>
                  <a:pt x="6043" y="191"/>
                </a:cubicBezTo>
                <a:cubicBezTo>
                  <a:pt x="6015" y="191"/>
                  <a:pt x="5986" y="185"/>
                  <a:pt x="5952" y="179"/>
                </a:cubicBezTo>
                <a:lnTo>
                  <a:pt x="5941" y="179"/>
                </a:lnTo>
                <a:cubicBezTo>
                  <a:pt x="5918" y="179"/>
                  <a:pt x="5895" y="181"/>
                  <a:pt x="5873" y="181"/>
                </a:cubicBezTo>
                <a:cubicBezTo>
                  <a:pt x="5850" y="181"/>
                  <a:pt x="5827" y="179"/>
                  <a:pt x="5805" y="174"/>
                </a:cubicBezTo>
                <a:cubicBezTo>
                  <a:pt x="5824" y="169"/>
                  <a:pt x="5843" y="168"/>
                  <a:pt x="5863" y="168"/>
                </a:cubicBezTo>
                <a:cubicBezTo>
                  <a:pt x="5895" y="168"/>
                  <a:pt x="5928" y="171"/>
                  <a:pt x="5960" y="171"/>
                </a:cubicBezTo>
                <a:cubicBezTo>
                  <a:pt x="5984" y="171"/>
                  <a:pt x="6008" y="169"/>
                  <a:pt x="6032" y="162"/>
                </a:cubicBezTo>
                <a:close/>
                <a:moveTo>
                  <a:pt x="5016" y="191"/>
                </a:moveTo>
                <a:cubicBezTo>
                  <a:pt x="5016" y="196"/>
                  <a:pt x="5022" y="202"/>
                  <a:pt x="5022" y="208"/>
                </a:cubicBezTo>
                <a:cubicBezTo>
                  <a:pt x="4993" y="208"/>
                  <a:pt x="4959" y="213"/>
                  <a:pt x="4931" y="213"/>
                </a:cubicBezTo>
                <a:cubicBezTo>
                  <a:pt x="4959" y="208"/>
                  <a:pt x="4988" y="196"/>
                  <a:pt x="5016" y="191"/>
                </a:cubicBezTo>
                <a:close/>
                <a:moveTo>
                  <a:pt x="5572" y="202"/>
                </a:moveTo>
                <a:cubicBezTo>
                  <a:pt x="5578" y="202"/>
                  <a:pt x="5583" y="208"/>
                  <a:pt x="5583" y="208"/>
                </a:cubicBezTo>
                <a:cubicBezTo>
                  <a:pt x="5583" y="208"/>
                  <a:pt x="5578" y="213"/>
                  <a:pt x="5572" y="213"/>
                </a:cubicBezTo>
                <a:cubicBezTo>
                  <a:pt x="5572" y="213"/>
                  <a:pt x="5572" y="208"/>
                  <a:pt x="5572" y="202"/>
                </a:cubicBezTo>
                <a:close/>
                <a:moveTo>
                  <a:pt x="5652" y="202"/>
                </a:moveTo>
                <a:cubicBezTo>
                  <a:pt x="5652" y="208"/>
                  <a:pt x="5652" y="208"/>
                  <a:pt x="5652" y="213"/>
                </a:cubicBezTo>
                <a:lnTo>
                  <a:pt x="5646" y="213"/>
                </a:lnTo>
                <a:cubicBezTo>
                  <a:pt x="5646" y="208"/>
                  <a:pt x="5646" y="208"/>
                  <a:pt x="5646" y="202"/>
                </a:cubicBezTo>
                <a:close/>
                <a:moveTo>
                  <a:pt x="5538" y="202"/>
                </a:moveTo>
                <a:cubicBezTo>
                  <a:pt x="5544" y="202"/>
                  <a:pt x="5549" y="208"/>
                  <a:pt x="5555" y="208"/>
                </a:cubicBezTo>
                <a:cubicBezTo>
                  <a:pt x="5541" y="213"/>
                  <a:pt x="5527" y="215"/>
                  <a:pt x="5512" y="215"/>
                </a:cubicBezTo>
                <a:cubicBezTo>
                  <a:pt x="5497" y="215"/>
                  <a:pt x="5481" y="213"/>
                  <a:pt x="5464" y="213"/>
                </a:cubicBezTo>
                <a:lnTo>
                  <a:pt x="5464" y="202"/>
                </a:lnTo>
                <a:close/>
                <a:moveTo>
                  <a:pt x="5442" y="208"/>
                </a:moveTo>
                <a:cubicBezTo>
                  <a:pt x="5447" y="208"/>
                  <a:pt x="5453" y="213"/>
                  <a:pt x="5453" y="213"/>
                </a:cubicBezTo>
                <a:cubicBezTo>
                  <a:pt x="5447" y="213"/>
                  <a:pt x="5436" y="219"/>
                  <a:pt x="5430" y="219"/>
                </a:cubicBezTo>
                <a:cubicBezTo>
                  <a:pt x="5430" y="213"/>
                  <a:pt x="5436" y="208"/>
                  <a:pt x="5442" y="208"/>
                </a:cubicBezTo>
                <a:close/>
                <a:moveTo>
                  <a:pt x="5595" y="200"/>
                </a:moveTo>
                <a:cubicBezTo>
                  <a:pt x="5596" y="200"/>
                  <a:pt x="5598" y="201"/>
                  <a:pt x="5600" y="202"/>
                </a:cubicBezTo>
                <a:cubicBezTo>
                  <a:pt x="5606" y="202"/>
                  <a:pt x="5612" y="208"/>
                  <a:pt x="5612" y="213"/>
                </a:cubicBezTo>
                <a:cubicBezTo>
                  <a:pt x="5600" y="213"/>
                  <a:pt x="5595" y="213"/>
                  <a:pt x="5583" y="219"/>
                </a:cubicBezTo>
                <a:cubicBezTo>
                  <a:pt x="5583" y="210"/>
                  <a:pt x="5587" y="200"/>
                  <a:pt x="5595" y="200"/>
                </a:cubicBezTo>
                <a:close/>
                <a:moveTo>
                  <a:pt x="5992" y="213"/>
                </a:moveTo>
                <a:cubicBezTo>
                  <a:pt x="5992" y="213"/>
                  <a:pt x="5998" y="219"/>
                  <a:pt x="5998" y="219"/>
                </a:cubicBezTo>
                <a:lnTo>
                  <a:pt x="5935" y="219"/>
                </a:lnTo>
                <a:cubicBezTo>
                  <a:pt x="5958" y="213"/>
                  <a:pt x="5975" y="213"/>
                  <a:pt x="5992" y="213"/>
                </a:cubicBezTo>
                <a:close/>
                <a:moveTo>
                  <a:pt x="5351" y="213"/>
                </a:moveTo>
                <a:cubicBezTo>
                  <a:pt x="5362" y="213"/>
                  <a:pt x="5368" y="219"/>
                  <a:pt x="5368" y="225"/>
                </a:cubicBezTo>
                <a:lnTo>
                  <a:pt x="5345" y="225"/>
                </a:lnTo>
                <a:cubicBezTo>
                  <a:pt x="5345" y="225"/>
                  <a:pt x="5345" y="219"/>
                  <a:pt x="5351" y="213"/>
                </a:cubicBezTo>
                <a:close/>
                <a:moveTo>
                  <a:pt x="5481" y="156"/>
                </a:moveTo>
                <a:cubicBezTo>
                  <a:pt x="5508" y="164"/>
                  <a:pt x="5535" y="166"/>
                  <a:pt x="5562" y="166"/>
                </a:cubicBezTo>
                <a:cubicBezTo>
                  <a:pt x="5590" y="166"/>
                  <a:pt x="5617" y="164"/>
                  <a:pt x="5644" y="164"/>
                </a:cubicBezTo>
                <a:cubicBezTo>
                  <a:pt x="5672" y="164"/>
                  <a:pt x="5699" y="166"/>
                  <a:pt x="5725" y="174"/>
                </a:cubicBezTo>
                <a:cubicBezTo>
                  <a:pt x="5697" y="174"/>
                  <a:pt x="5669" y="179"/>
                  <a:pt x="5646" y="179"/>
                </a:cubicBezTo>
                <a:lnTo>
                  <a:pt x="5646" y="174"/>
                </a:lnTo>
                <a:cubicBezTo>
                  <a:pt x="5646" y="174"/>
                  <a:pt x="5640" y="179"/>
                  <a:pt x="5640" y="179"/>
                </a:cubicBezTo>
                <a:cubicBezTo>
                  <a:pt x="5578" y="179"/>
                  <a:pt x="5510" y="179"/>
                  <a:pt x="5447" y="185"/>
                </a:cubicBezTo>
                <a:cubicBezTo>
                  <a:pt x="5438" y="185"/>
                  <a:pt x="5426" y="181"/>
                  <a:pt x="5415" y="181"/>
                </a:cubicBezTo>
                <a:cubicBezTo>
                  <a:pt x="5406" y="181"/>
                  <a:pt x="5398" y="183"/>
                  <a:pt x="5391" y="191"/>
                </a:cubicBezTo>
                <a:cubicBezTo>
                  <a:pt x="5396" y="196"/>
                  <a:pt x="5413" y="208"/>
                  <a:pt x="5419" y="208"/>
                </a:cubicBezTo>
                <a:cubicBezTo>
                  <a:pt x="5419" y="213"/>
                  <a:pt x="5413" y="213"/>
                  <a:pt x="5413" y="219"/>
                </a:cubicBezTo>
                <a:cubicBezTo>
                  <a:pt x="5402" y="219"/>
                  <a:pt x="5391" y="219"/>
                  <a:pt x="5379" y="225"/>
                </a:cubicBezTo>
                <a:cubicBezTo>
                  <a:pt x="5385" y="208"/>
                  <a:pt x="5379" y="196"/>
                  <a:pt x="5373" y="185"/>
                </a:cubicBezTo>
                <a:cubicBezTo>
                  <a:pt x="5366" y="184"/>
                  <a:pt x="5359" y="184"/>
                  <a:pt x="5352" y="184"/>
                </a:cubicBezTo>
                <a:cubicBezTo>
                  <a:pt x="5309" y="184"/>
                  <a:pt x="5271" y="196"/>
                  <a:pt x="5232" y="196"/>
                </a:cubicBezTo>
                <a:cubicBezTo>
                  <a:pt x="5220" y="196"/>
                  <a:pt x="5208" y="195"/>
                  <a:pt x="5196" y="195"/>
                </a:cubicBezTo>
                <a:cubicBezTo>
                  <a:pt x="5179" y="195"/>
                  <a:pt x="5162" y="197"/>
                  <a:pt x="5152" y="208"/>
                </a:cubicBezTo>
                <a:cubicBezTo>
                  <a:pt x="5158" y="208"/>
                  <a:pt x="5158" y="213"/>
                  <a:pt x="5164" y="213"/>
                </a:cubicBezTo>
                <a:lnTo>
                  <a:pt x="5141" y="213"/>
                </a:lnTo>
                <a:cubicBezTo>
                  <a:pt x="5145" y="205"/>
                  <a:pt x="5143" y="190"/>
                  <a:pt x="5135" y="190"/>
                </a:cubicBezTo>
                <a:cubicBezTo>
                  <a:pt x="5132" y="190"/>
                  <a:pt x="5128" y="192"/>
                  <a:pt x="5124" y="196"/>
                </a:cubicBezTo>
                <a:cubicBezTo>
                  <a:pt x="5090" y="202"/>
                  <a:pt x="5061" y="202"/>
                  <a:pt x="5027" y="208"/>
                </a:cubicBezTo>
                <a:cubicBezTo>
                  <a:pt x="5027" y="196"/>
                  <a:pt x="5027" y="191"/>
                  <a:pt x="5027" y="185"/>
                </a:cubicBezTo>
                <a:lnTo>
                  <a:pt x="5033" y="185"/>
                </a:lnTo>
                <a:cubicBezTo>
                  <a:pt x="5033" y="191"/>
                  <a:pt x="5039" y="196"/>
                  <a:pt x="5039" y="202"/>
                </a:cubicBezTo>
                <a:cubicBezTo>
                  <a:pt x="5056" y="196"/>
                  <a:pt x="5073" y="185"/>
                  <a:pt x="5090" y="179"/>
                </a:cubicBezTo>
                <a:cubicBezTo>
                  <a:pt x="5107" y="182"/>
                  <a:pt x="5124" y="185"/>
                  <a:pt x="5140" y="185"/>
                </a:cubicBezTo>
                <a:cubicBezTo>
                  <a:pt x="5156" y="185"/>
                  <a:pt x="5172" y="182"/>
                  <a:pt x="5186" y="174"/>
                </a:cubicBezTo>
                <a:lnTo>
                  <a:pt x="5198" y="174"/>
                </a:lnTo>
                <a:lnTo>
                  <a:pt x="5209" y="185"/>
                </a:lnTo>
                <a:cubicBezTo>
                  <a:pt x="5226" y="179"/>
                  <a:pt x="5237" y="179"/>
                  <a:pt x="5254" y="174"/>
                </a:cubicBezTo>
                <a:cubicBezTo>
                  <a:pt x="5334" y="168"/>
                  <a:pt x="5408" y="168"/>
                  <a:pt x="5481" y="156"/>
                </a:cubicBezTo>
                <a:close/>
                <a:moveTo>
                  <a:pt x="4744" y="225"/>
                </a:moveTo>
                <a:cubicBezTo>
                  <a:pt x="4744" y="225"/>
                  <a:pt x="4738" y="230"/>
                  <a:pt x="4738" y="230"/>
                </a:cubicBezTo>
                <a:cubicBezTo>
                  <a:pt x="4738" y="225"/>
                  <a:pt x="4744" y="225"/>
                  <a:pt x="4744" y="225"/>
                </a:cubicBezTo>
                <a:close/>
                <a:moveTo>
                  <a:pt x="4817" y="225"/>
                </a:moveTo>
                <a:lnTo>
                  <a:pt x="4806" y="230"/>
                </a:lnTo>
                <a:cubicBezTo>
                  <a:pt x="4806" y="230"/>
                  <a:pt x="4806" y="225"/>
                  <a:pt x="4812" y="225"/>
                </a:cubicBezTo>
                <a:close/>
                <a:moveTo>
                  <a:pt x="5277" y="219"/>
                </a:moveTo>
                <a:cubicBezTo>
                  <a:pt x="5283" y="219"/>
                  <a:pt x="5283" y="225"/>
                  <a:pt x="5283" y="225"/>
                </a:cubicBezTo>
                <a:cubicBezTo>
                  <a:pt x="5271" y="225"/>
                  <a:pt x="5266" y="230"/>
                  <a:pt x="5260" y="230"/>
                </a:cubicBezTo>
                <a:cubicBezTo>
                  <a:pt x="5266" y="230"/>
                  <a:pt x="5271" y="219"/>
                  <a:pt x="5277" y="219"/>
                </a:cubicBezTo>
                <a:close/>
                <a:moveTo>
                  <a:pt x="5288" y="213"/>
                </a:moveTo>
                <a:cubicBezTo>
                  <a:pt x="5305" y="213"/>
                  <a:pt x="5311" y="219"/>
                  <a:pt x="5305" y="230"/>
                </a:cubicBezTo>
                <a:lnTo>
                  <a:pt x="5288" y="230"/>
                </a:lnTo>
                <a:cubicBezTo>
                  <a:pt x="5288" y="230"/>
                  <a:pt x="5283" y="225"/>
                  <a:pt x="5288" y="213"/>
                </a:cubicBezTo>
                <a:close/>
                <a:moveTo>
                  <a:pt x="4761" y="230"/>
                </a:moveTo>
                <a:cubicBezTo>
                  <a:pt x="4761" y="230"/>
                  <a:pt x="4761" y="230"/>
                  <a:pt x="4766" y="236"/>
                </a:cubicBezTo>
                <a:lnTo>
                  <a:pt x="4755" y="236"/>
                </a:lnTo>
                <a:cubicBezTo>
                  <a:pt x="4755" y="236"/>
                  <a:pt x="4755" y="236"/>
                  <a:pt x="4761" y="230"/>
                </a:cubicBezTo>
                <a:close/>
                <a:moveTo>
                  <a:pt x="5181" y="230"/>
                </a:moveTo>
                <a:lnTo>
                  <a:pt x="5169" y="242"/>
                </a:lnTo>
                <a:lnTo>
                  <a:pt x="5164" y="242"/>
                </a:lnTo>
                <a:cubicBezTo>
                  <a:pt x="5169" y="236"/>
                  <a:pt x="5175" y="230"/>
                  <a:pt x="5181" y="230"/>
                </a:cubicBezTo>
                <a:close/>
                <a:moveTo>
                  <a:pt x="5232" y="208"/>
                </a:moveTo>
                <a:cubicBezTo>
                  <a:pt x="5215" y="219"/>
                  <a:pt x="5198" y="236"/>
                  <a:pt x="5181" y="242"/>
                </a:cubicBezTo>
                <a:cubicBezTo>
                  <a:pt x="5181" y="236"/>
                  <a:pt x="5186" y="230"/>
                  <a:pt x="5186" y="225"/>
                </a:cubicBezTo>
                <a:cubicBezTo>
                  <a:pt x="5186" y="225"/>
                  <a:pt x="5192" y="219"/>
                  <a:pt x="5198" y="219"/>
                </a:cubicBezTo>
                <a:cubicBezTo>
                  <a:pt x="5203" y="213"/>
                  <a:pt x="5215" y="213"/>
                  <a:pt x="5220" y="208"/>
                </a:cubicBezTo>
                <a:close/>
                <a:moveTo>
                  <a:pt x="6281" y="247"/>
                </a:moveTo>
                <a:cubicBezTo>
                  <a:pt x="6287" y="247"/>
                  <a:pt x="6287" y="247"/>
                  <a:pt x="6293" y="253"/>
                </a:cubicBezTo>
                <a:lnTo>
                  <a:pt x="6281" y="253"/>
                </a:lnTo>
                <a:cubicBezTo>
                  <a:pt x="6281" y="253"/>
                  <a:pt x="6281" y="253"/>
                  <a:pt x="6281" y="247"/>
                </a:cubicBezTo>
                <a:close/>
                <a:moveTo>
                  <a:pt x="5101" y="219"/>
                </a:moveTo>
                <a:cubicBezTo>
                  <a:pt x="5090" y="225"/>
                  <a:pt x="5073" y="230"/>
                  <a:pt x="5056" y="242"/>
                </a:cubicBezTo>
                <a:lnTo>
                  <a:pt x="5056" y="230"/>
                </a:lnTo>
                <a:cubicBezTo>
                  <a:pt x="5056" y="230"/>
                  <a:pt x="5044" y="236"/>
                  <a:pt x="5039" y="242"/>
                </a:cubicBezTo>
                <a:lnTo>
                  <a:pt x="5027" y="225"/>
                </a:lnTo>
                <a:lnTo>
                  <a:pt x="5022" y="230"/>
                </a:lnTo>
                <a:cubicBezTo>
                  <a:pt x="5027" y="236"/>
                  <a:pt x="5039" y="242"/>
                  <a:pt x="5044" y="247"/>
                </a:cubicBezTo>
                <a:cubicBezTo>
                  <a:pt x="5039" y="247"/>
                  <a:pt x="5033" y="247"/>
                  <a:pt x="5027" y="253"/>
                </a:cubicBezTo>
                <a:lnTo>
                  <a:pt x="5005" y="253"/>
                </a:lnTo>
                <a:cubicBezTo>
                  <a:pt x="5005" y="247"/>
                  <a:pt x="5005" y="236"/>
                  <a:pt x="5005" y="230"/>
                </a:cubicBezTo>
                <a:cubicBezTo>
                  <a:pt x="4999" y="230"/>
                  <a:pt x="4988" y="236"/>
                  <a:pt x="4982" y="242"/>
                </a:cubicBezTo>
                <a:cubicBezTo>
                  <a:pt x="4988" y="247"/>
                  <a:pt x="4993" y="253"/>
                  <a:pt x="4999" y="259"/>
                </a:cubicBezTo>
                <a:lnTo>
                  <a:pt x="4993" y="259"/>
                </a:lnTo>
                <a:cubicBezTo>
                  <a:pt x="4976" y="259"/>
                  <a:pt x="4965" y="253"/>
                  <a:pt x="4954" y="247"/>
                </a:cubicBezTo>
                <a:cubicBezTo>
                  <a:pt x="4993" y="219"/>
                  <a:pt x="5050" y="225"/>
                  <a:pt x="5101" y="219"/>
                </a:cubicBezTo>
                <a:close/>
                <a:moveTo>
                  <a:pt x="4755" y="266"/>
                </a:moveTo>
                <a:cubicBezTo>
                  <a:pt x="4759" y="266"/>
                  <a:pt x="4764" y="267"/>
                  <a:pt x="4766" y="270"/>
                </a:cubicBezTo>
                <a:lnTo>
                  <a:pt x="4744" y="270"/>
                </a:lnTo>
                <a:cubicBezTo>
                  <a:pt x="4747" y="267"/>
                  <a:pt x="4751" y="266"/>
                  <a:pt x="4755" y="266"/>
                </a:cubicBezTo>
                <a:close/>
                <a:moveTo>
                  <a:pt x="6349" y="259"/>
                </a:moveTo>
                <a:cubicBezTo>
                  <a:pt x="6361" y="259"/>
                  <a:pt x="6366" y="264"/>
                  <a:pt x="6378" y="264"/>
                </a:cubicBezTo>
                <a:cubicBezTo>
                  <a:pt x="6378" y="264"/>
                  <a:pt x="6378" y="264"/>
                  <a:pt x="6378" y="270"/>
                </a:cubicBezTo>
                <a:cubicBezTo>
                  <a:pt x="6366" y="264"/>
                  <a:pt x="6355" y="264"/>
                  <a:pt x="6349" y="259"/>
                </a:cubicBezTo>
                <a:close/>
                <a:moveTo>
                  <a:pt x="4721" y="270"/>
                </a:moveTo>
                <a:cubicBezTo>
                  <a:pt x="4721" y="270"/>
                  <a:pt x="4727" y="270"/>
                  <a:pt x="4727" y="276"/>
                </a:cubicBezTo>
                <a:lnTo>
                  <a:pt x="4710" y="276"/>
                </a:lnTo>
                <a:cubicBezTo>
                  <a:pt x="4710" y="276"/>
                  <a:pt x="4715" y="270"/>
                  <a:pt x="4721" y="270"/>
                </a:cubicBezTo>
                <a:close/>
                <a:moveTo>
                  <a:pt x="6049" y="179"/>
                </a:moveTo>
                <a:lnTo>
                  <a:pt x="6049" y="179"/>
                </a:lnTo>
                <a:cubicBezTo>
                  <a:pt x="6168" y="191"/>
                  <a:pt x="6287" y="208"/>
                  <a:pt x="6400" y="225"/>
                </a:cubicBezTo>
                <a:lnTo>
                  <a:pt x="6412" y="225"/>
                </a:lnTo>
                <a:cubicBezTo>
                  <a:pt x="6423" y="230"/>
                  <a:pt x="6434" y="230"/>
                  <a:pt x="6446" y="230"/>
                </a:cubicBezTo>
                <a:cubicBezTo>
                  <a:pt x="6474" y="236"/>
                  <a:pt x="6503" y="242"/>
                  <a:pt x="6531" y="247"/>
                </a:cubicBezTo>
                <a:cubicBezTo>
                  <a:pt x="6531" y="242"/>
                  <a:pt x="6531" y="242"/>
                  <a:pt x="6537" y="236"/>
                </a:cubicBezTo>
                <a:cubicBezTo>
                  <a:pt x="6571" y="264"/>
                  <a:pt x="6622" y="259"/>
                  <a:pt x="6661" y="270"/>
                </a:cubicBezTo>
                <a:cubicBezTo>
                  <a:pt x="6654" y="275"/>
                  <a:pt x="6646" y="277"/>
                  <a:pt x="6639" y="277"/>
                </a:cubicBezTo>
                <a:cubicBezTo>
                  <a:pt x="6621" y="277"/>
                  <a:pt x="6603" y="268"/>
                  <a:pt x="6588" y="264"/>
                </a:cubicBezTo>
                <a:cubicBezTo>
                  <a:pt x="6520" y="253"/>
                  <a:pt x="6457" y="247"/>
                  <a:pt x="6389" y="236"/>
                </a:cubicBezTo>
                <a:cubicBezTo>
                  <a:pt x="6281" y="219"/>
                  <a:pt x="6174" y="208"/>
                  <a:pt x="6066" y="196"/>
                </a:cubicBezTo>
                <a:cubicBezTo>
                  <a:pt x="6060" y="191"/>
                  <a:pt x="6054" y="185"/>
                  <a:pt x="6049" y="179"/>
                </a:cubicBezTo>
                <a:close/>
                <a:moveTo>
                  <a:pt x="4568" y="247"/>
                </a:moveTo>
                <a:cubicBezTo>
                  <a:pt x="4545" y="253"/>
                  <a:pt x="4528" y="264"/>
                  <a:pt x="4511" y="281"/>
                </a:cubicBezTo>
                <a:lnTo>
                  <a:pt x="4500" y="281"/>
                </a:lnTo>
                <a:cubicBezTo>
                  <a:pt x="4511" y="276"/>
                  <a:pt x="4522" y="264"/>
                  <a:pt x="4534" y="253"/>
                </a:cubicBezTo>
                <a:cubicBezTo>
                  <a:pt x="4545" y="253"/>
                  <a:pt x="4556" y="247"/>
                  <a:pt x="4568" y="247"/>
                </a:cubicBezTo>
                <a:close/>
                <a:moveTo>
                  <a:pt x="4381" y="281"/>
                </a:moveTo>
                <a:cubicBezTo>
                  <a:pt x="4375" y="287"/>
                  <a:pt x="4369" y="287"/>
                  <a:pt x="4369" y="287"/>
                </a:cubicBezTo>
                <a:cubicBezTo>
                  <a:pt x="4369" y="287"/>
                  <a:pt x="4369" y="281"/>
                  <a:pt x="4369" y="281"/>
                </a:cubicBezTo>
                <a:close/>
                <a:moveTo>
                  <a:pt x="6389" y="281"/>
                </a:moveTo>
                <a:cubicBezTo>
                  <a:pt x="6395" y="281"/>
                  <a:pt x="6400" y="281"/>
                  <a:pt x="6406" y="287"/>
                </a:cubicBezTo>
                <a:cubicBezTo>
                  <a:pt x="6400" y="287"/>
                  <a:pt x="6400" y="293"/>
                  <a:pt x="6395" y="298"/>
                </a:cubicBezTo>
                <a:cubicBezTo>
                  <a:pt x="6395" y="293"/>
                  <a:pt x="6389" y="287"/>
                  <a:pt x="6389" y="281"/>
                </a:cubicBezTo>
                <a:close/>
                <a:moveTo>
                  <a:pt x="6661" y="276"/>
                </a:moveTo>
                <a:cubicBezTo>
                  <a:pt x="6735" y="276"/>
                  <a:pt x="6815" y="304"/>
                  <a:pt x="6883" y="327"/>
                </a:cubicBezTo>
                <a:cubicBezTo>
                  <a:pt x="6877" y="328"/>
                  <a:pt x="6872" y="328"/>
                  <a:pt x="6867" y="328"/>
                </a:cubicBezTo>
                <a:cubicBezTo>
                  <a:pt x="6845" y="328"/>
                  <a:pt x="6826" y="320"/>
                  <a:pt x="6803" y="315"/>
                </a:cubicBezTo>
                <a:cubicBezTo>
                  <a:pt x="6752" y="304"/>
                  <a:pt x="6707" y="298"/>
                  <a:pt x="6661" y="276"/>
                </a:cubicBezTo>
                <a:close/>
                <a:moveTo>
                  <a:pt x="4312" y="315"/>
                </a:moveTo>
                <a:cubicBezTo>
                  <a:pt x="4312" y="315"/>
                  <a:pt x="4318" y="327"/>
                  <a:pt x="4324" y="332"/>
                </a:cubicBezTo>
                <a:lnTo>
                  <a:pt x="4312" y="332"/>
                </a:lnTo>
                <a:lnTo>
                  <a:pt x="4312" y="315"/>
                </a:lnTo>
                <a:close/>
                <a:moveTo>
                  <a:pt x="6894" y="321"/>
                </a:moveTo>
                <a:cubicBezTo>
                  <a:pt x="6911" y="321"/>
                  <a:pt x="6917" y="327"/>
                  <a:pt x="6905" y="344"/>
                </a:cubicBezTo>
                <a:cubicBezTo>
                  <a:pt x="6888" y="344"/>
                  <a:pt x="6883" y="338"/>
                  <a:pt x="6894" y="321"/>
                </a:cubicBezTo>
                <a:close/>
                <a:moveTo>
                  <a:pt x="4432" y="327"/>
                </a:moveTo>
                <a:cubicBezTo>
                  <a:pt x="4420" y="332"/>
                  <a:pt x="4415" y="344"/>
                  <a:pt x="4403" y="349"/>
                </a:cubicBezTo>
                <a:cubicBezTo>
                  <a:pt x="4392" y="355"/>
                  <a:pt x="4386" y="355"/>
                  <a:pt x="4375" y="355"/>
                </a:cubicBezTo>
                <a:lnTo>
                  <a:pt x="4375" y="361"/>
                </a:lnTo>
                <a:cubicBezTo>
                  <a:pt x="4361" y="364"/>
                  <a:pt x="4348" y="365"/>
                  <a:pt x="4337" y="365"/>
                </a:cubicBezTo>
                <a:cubicBezTo>
                  <a:pt x="4327" y="365"/>
                  <a:pt x="4318" y="364"/>
                  <a:pt x="4312" y="361"/>
                </a:cubicBezTo>
                <a:cubicBezTo>
                  <a:pt x="4312" y="361"/>
                  <a:pt x="4312" y="355"/>
                  <a:pt x="4312" y="355"/>
                </a:cubicBezTo>
                <a:cubicBezTo>
                  <a:pt x="4324" y="349"/>
                  <a:pt x="4341" y="344"/>
                  <a:pt x="4358" y="338"/>
                </a:cubicBezTo>
                <a:cubicBezTo>
                  <a:pt x="4358" y="338"/>
                  <a:pt x="4364" y="344"/>
                  <a:pt x="4364" y="349"/>
                </a:cubicBezTo>
                <a:cubicBezTo>
                  <a:pt x="4369" y="344"/>
                  <a:pt x="4375" y="338"/>
                  <a:pt x="4381" y="332"/>
                </a:cubicBezTo>
                <a:lnTo>
                  <a:pt x="4398" y="332"/>
                </a:lnTo>
                <a:lnTo>
                  <a:pt x="4403" y="344"/>
                </a:lnTo>
                <a:cubicBezTo>
                  <a:pt x="4403" y="344"/>
                  <a:pt x="4403" y="332"/>
                  <a:pt x="4403" y="327"/>
                </a:cubicBezTo>
                <a:close/>
                <a:moveTo>
                  <a:pt x="6769" y="321"/>
                </a:moveTo>
                <a:lnTo>
                  <a:pt x="6769" y="321"/>
                </a:lnTo>
                <a:cubicBezTo>
                  <a:pt x="6832" y="338"/>
                  <a:pt x="6888" y="361"/>
                  <a:pt x="6956" y="366"/>
                </a:cubicBezTo>
                <a:cubicBezTo>
                  <a:pt x="6968" y="366"/>
                  <a:pt x="6979" y="378"/>
                  <a:pt x="6991" y="389"/>
                </a:cubicBezTo>
                <a:cubicBezTo>
                  <a:pt x="6980" y="389"/>
                  <a:pt x="6958" y="376"/>
                  <a:pt x="6943" y="376"/>
                </a:cubicBezTo>
                <a:cubicBezTo>
                  <a:pt x="6934" y="376"/>
                  <a:pt x="6928" y="380"/>
                  <a:pt x="6928" y="395"/>
                </a:cubicBezTo>
                <a:cubicBezTo>
                  <a:pt x="6922" y="389"/>
                  <a:pt x="6922" y="378"/>
                  <a:pt x="6922" y="372"/>
                </a:cubicBezTo>
                <a:cubicBezTo>
                  <a:pt x="6866" y="366"/>
                  <a:pt x="6815" y="349"/>
                  <a:pt x="6769" y="321"/>
                </a:cubicBezTo>
                <a:close/>
                <a:moveTo>
                  <a:pt x="7189" y="355"/>
                </a:moveTo>
                <a:cubicBezTo>
                  <a:pt x="7217" y="366"/>
                  <a:pt x="7257" y="361"/>
                  <a:pt x="7274" y="395"/>
                </a:cubicBezTo>
                <a:cubicBezTo>
                  <a:pt x="7240" y="389"/>
                  <a:pt x="7212" y="378"/>
                  <a:pt x="7183" y="372"/>
                </a:cubicBezTo>
                <a:cubicBezTo>
                  <a:pt x="7189" y="366"/>
                  <a:pt x="7189" y="361"/>
                  <a:pt x="7189" y="355"/>
                </a:cubicBezTo>
                <a:close/>
                <a:moveTo>
                  <a:pt x="4290" y="361"/>
                </a:moveTo>
                <a:lnTo>
                  <a:pt x="4273" y="383"/>
                </a:lnTo>
                <a:cubicBezTo>
                  <a:pt x="4268" y="383"/>
                  <a:pt x="4264" y="382"/>
                  <a:pt x="4259" y="382"/>
                </a:cubicBezTo>
                <a:cubicBezTo>
                  <a:pt x="4232" y="382"/>
                  <a:pt x="4212" y="396"/>
                  <a:pt x="4188" y="406"/>
                </a:cubicBezTo>
                <a:cubicBezTo>
                  <a:pt x="4188" y="412"/>
                  <a:pt x="4193" y="417"/>
                  <a:pt x="4199" y="423"/>
                </a:cubicBezTo>
                <a:cubicBezTo>
                  <a:pt x="4188" y="429"/>
                  <a:pt x="4176" y="435"/>
                  <a:pt x="4171" y="440"/>
                </a:cubicBezTo>
                <a:cubicBezTo>
                  <a:pt x="4167" y="441"/>
                  <a:pt x="4164" y="441"/>
                  <a:pt x="4161" y="441"/>
                </a:cubicBezTo>
                <a:cubicBezTo>
                  <a:pt x="4144" y="441"/>
                  <a:pt x="4127" y="434"/>
                  <a:pt x="4112" y="434"/>
                </a:cubicBezTo>
                <a:cubicBezTo>
                  <a:pt x="4111" y="434"/>
                  <a:pt x="4110" y="434"/>
                  <a:pt x="4109" y="434"/>
                </a:cubicBezTo>
                <a:lnTo>
                  <a:pt x="4109" y="434"/>
                </a:lnTo>
                <a:cubicBezTo>
                  <a:pt x="4171" y="411"/>
                  <a:pt x="4228" y="381"/>
                  <a:pt x="4290" y="361"/>
                </a:cubicBezTo>
                <a:close/>
                <a:moveTo>
                  <a:pt x="4091" y="440"/>
                </a:moveTo>
                <a:lnTo>
                  <a:pt x="4086" y="463"/>
                </a:lnTo>
                <a:lnTo>
                  <a:pt x="4080" y="463"/>
                </a:lnTo>
                <a:cubicBezTo>
                  <a:pt x="4086" y="457"/>
                  <a:pt x="4086" y="446"/>
                  <a:pt x="4091" y="440"/>
                </a:cubicBezTo>
                <a:close/>
                <a:moveTo>
                  <a:pt x="4080" y="446"/>
                </a:moveTo>
                <a:cubicBezTo>
                  <a:pt x="4069" y="457"/>
                  <a:pt x="4057" y="463"/>
                  <a:pt x="4040" y="474"/>
                </a:cubicBezTo>
                <a:cubicBezTo>
                  <a:pt x="4023" y="480"/>
                  <a:pt x="4006" y="486"/>
                  <a:pt x="3989" y="491"/>
                </a:cubicBezTo>
                <a:cubicBezTo>
                  <a:pt x="4017" y="474"/>
                  <a:pt x="4046" y="463"/>
                  <a:pt x="4080" y="446"/>
                </a:cubicBezTo>
                <a:close/>
                <a:moveTo>
                  <a:pt x="4023" y="514"/>
                </a:moveTo>
                <a:cubicBezTo>
                  <a:pt x="4034" y="520"/>
                  <a:pt x="4040" y="520"/>
                  <a:pt x="4046" y="525"/>
                </a:cubicBezTo>
                <a:lnTo>
                  <a:pt x="4012" y="525"/>
                </a:lnTo>
                <a:lnTo>
                  <a:pt x="4012" y="520"/>
                </a:lnTo>
                <a:cubicBezTo>
                  <a:pt x="4017" y="520"/>
                  <a:pt x="4023" y="520"/>
                  <a:pt x="4023" y="514"/>
                </a:cubicBezTo>
                <a:close/>
                <a:moveTo>
                  <a:pt x="6911" y="315"/>
                </a:moveTo>
                <a:lnTo>
                  <a:pt x="6911" y="315"/>
                </a:lnTo>
                <a:cubicBezTo>
                  <a:pt x="6985" y="321"/>
                  <a:pt x="7053" y="355"/>
                  <a:pt x="7127" y="372"/>
                </a:cubicBezTo>
                <a:lnTo>
                  <a:pt x="7127" y="361"/>
                </a:lnTo>
                <a:cubicBezTo>
                  <a:pt x="7132" y="366"/>
                  <a:pt x="7132" y="372"/>
                  <a:pt x="7138" y="378"/>
                </a:cubicBezTo>
                <a:cubicBezTo>
                  <a:pt x="7240" y="412"/>
                  <a:pt x="7342" y="435"/>
                  <a:pt x="7439" y="480"/>
                </a:cubicBezTo>
                <a:cubicBezTo>
                  <a:pt x="7439" y="474"/>
                  <a:pt x="7439" y="469"/>
                  <a:pt x="7439" y="463"/>
                </a:cubicBezTo>
                <a:cubicBezTo>
                  <a:pt x="7461" y="503"/>
                  <a:pt x="7513" y="503"/>
                  <a:pt x="7547" y="525"/>
                </a:cubicBezTo>
                <a:cubicBezTo>
                  <a:pt x="7521" y="525"/>
                  <a:pt x="7501" y="507"/>
                  <a:pt x="7476" y="507"/>
                </a:cubicBezTo>
                <a:cubicBezTo>
                  <a:pt x="7473" y="507"/>
                  <a:pt x="7470" y="508"/>
                  <a:pt x="7467" y="508"/>
                </a:cubicBezTo>
                <a:cubicBezTo>
                  <a:pt x="7291" y="423"/>
                  <a:pt x="7081" y="400"/>
                  <a:pt x="6911" y="315"/>
                </a:cubicBezTo>
                <a:close/>
                <a:moveTo>
                  <a:pt x="3955" y="537"/>
                </a:moveTo>
                <a:lnTo>
                  <a:pt x="3955" y="537"/>
                </a:lnTo>
                <a:cubicBezTo>
                  <a:pt x="3944" y="548"/>
                  <a:pt x="3927" y="554"/>
                  <a:pt x="3910" y="565"/>
                </a:cubicBezTo>
                <a:cubicBezTo>
                  <a:pt x="3893" y="571"/>
                  <a:pt x="3876" y="576"/>
                  <a:pt x="3859" y="582"/>
                </a:cubicBezTo>
                <a:cubicBezTo>
                  <a:pt x="3859" y="582"/>
                  <a:pt x="3859" y="576"/>
                  <a:pt x="3853" y="571"/>
                </a:cubicBezTo>
                <a:lnTo>
                  <a:pt x="3904" y="554"/>
                </a:lnTo>
                <a:cubicBezTo>
                  <a:pt x="3910" y="554"/>
                  <a:pt x="3910" y="559"/>
                  <a:pt x="3915" y="559"/>
                </a:cubicBezTo>
                <a:cubicBezTo>
                  <a:pt x="3915" y="559"/>
                  <a:pt x="3915" y="554"/>
                  <a:pt x="3915" y="548"/>
                </a:cubicBezTo>
                <a:lnTo>
                  <a:pt x="3955" y="537"/>
                </a:lnTo>
                <a:close/>
                <a:moveTo>
                  <a:pt x="7547" y="542"/>
                </a:moveTo>
                <a:lnTo>
                  <a:pt x="7547" y="542"/>
                </a:lnTo>
                <a:cubicBezTo>
                  <a:pt x="7598" y="548"/>
                  <a:pt x="7649" y="565"/>
                  <a:pt x="7688" y="599"/>
                </a:cubicBezTo>
                <a:cubicBezTo>
                  <a:pt x="7660" y="593"/>
                  <a:pt x="7637" y="582"/>
                  <a:pt x="7609" y="565"/>
                </a:cubicBezTo>
                <a:cubicBezTo>
                  <a:pt x="7598" y="565"/>
                  <a:pt x="7575" y="565"/>
                  <a:pt x="7569" y="582"/>
                </a:cubicBezTo>
                <a:cubicBezTo>
                  <a:pt x="7586" y="605"/>
                  <a:pt x="7620" y="605"/>
                  <a:pt x="7643" y="616"/>
                </a:cubicBezTo>
                <a:cubicBezTo>
                  <a:pt x="7643" y="616"/>
                  <a:pt x="7632" y="622"/>
                  <a:pt x="7632" y="627"/>
                </a:cubicBezTo>
                <a:cubicBezTo>
                  <a:pt x="7620" y="622"/>
                  <a:pt x="7609" y="616"/>
                  <a:pt x="7603" y="610"/>
                </a:cubicBezTo>
                <a:cubicBezTo>
                  <a:pt x="7592" y="616"/>
                  <a:pt x="7586" y="622"/>
                  <a:pt x="7581" y="627"/>
                </a:cubicBezTo>
                <a:lnTo>
                  <a:pt x="7586" y="610"/>
                </a:lnTo>
                <a:cubicBezTo>
                  <a:pt x="7547" y="599"/>
                  <a:pt x="7513" y="571"/>
                  <a:pt x="7467" y="565"/>
                </a:cubicBezTo>
                <a:cubicBezTo>
                  <a:pt x="7467" y="565"/>
                  <a:pt x="7473" y="559"/>
                  <a:pt x="7473" y="559"/>
                </a:cubicBezTo>
                <a:cubicBezTo>
                  <a:pt x="7501" y="565"/>
                  <a:pt x="7535" y="576"/>
                  <a:pt x="7564" y="582"/>
                </a:cubicBezTo>
                <a:cubicBezTo>
                  <a:pt x="7569" y="576"/>
                  <a:pt x="7575" y="565"/>
                  <a:pt x="7581" y="559"/>
                </a:cubicBezTo>
                <a:cubicBezTo>
                  <a:pt x="7575" y="554"/>
                  <a:pt x="7558" y="548"/>
                  <a:pt x="7547" y="542"/>
                </a:cubicBezTo>
                <a:close/>
                <a:moveTo>
                  <a:pt x="3439" y="639"/>
                </a:moveTo>
                <a:cubicBezTo>
                  <a:pt x="3439" y="639"/>
                  <a:pt x="3439" y="639"/>
                  <a:pt x="3439" y="639"/>
                </a:cubicBezTo>
                <a:cubicBezTo>
                  <a:pt x="3439" y="639"/>
                  <a:pt x="3439" y="639"/>
                  <a:pt x="3439" y="639"/>
                </a:cubicBezTo>
                <a:close/>
                <a:moveTo>
                  <a:pt x="3388" y="656"/>
                </a:moveTo>
                <a:lnTo>
                  <a:pt x="3388" y="656"/>
                </a:lnTo>
                <a:cubicBezTo>
                  <a:pt x="3386" y="658"/>
                  <a:pt x="3384" y="660"/>
                  <a:pt x="3382" y="661"/>
                </a:cubicBezTo>
                <a:lnTo>
                  <a:pt x="3388" y="661"/>
                </a:lnTo>
                <a:cubicBezTo>
                  <a:pt x="3384" y="671"/>
                  <a:pt x="3385" y="676"/>
                  <a:pt x="3389" y="679"/>
                </a:cubicBezTo>
                <a:lnTo>
                  <a:pt x="3389" y="679"/>
                </a:lnTo>
                <a:cubicBezTo>
                  <a:pt x="3388" y="672"/>
                  <a:pt x="3388" y="664"/>
                  <a:pt x="3388" y="656"/>
                </a:cubicBezTo>
                <a:close/>
                <a:moveTo>
                  <a:pt x="3821" y="574"/>
                </a:moveTo>
                <a:cubicBezTo>
                  <a:pt x="3828" y="574"/>
                  <a:pt x="3835" y="575"/>
                  <a:pt x="3842" y="576"/>
                </a:cubicBezTo>
                <a:cubicBezTo>
                  <a:pt x="3819" y="587"/>
                  <a:pt x="3792" y="598"/>
                  <a:pt x="3759" y="604"/>
                </a:cubicBezTo>
                <a:lnTo>
                  <a:pt x="3759" y="604"/>
                </a:lnTo>
                <a:cubicBezTo>
                  <a:pt x="3758" y="604"/>
                  <a:pt x="3758" y="604"/>
                  <a:pt x="3757" y="604"/>
                </a:cubicBezTo>
                <a:lnTo>
                  <a:pt x="3757" y="604"/>
                </a:lnTo>
                <a:cubicBezTo>
                  <a:pt x="3757" y="604"/>
                  <a:pt x="3757" y="604"/>
                  <a:pt x="3756" y="605"/>
                </a:cubicBezTo>
                <a:cubicBezTo>
                  <a:pt x="3757" y="605"/>
                  <a:pt x="3758" y="604"/>
                  <a:pt x="3759" y="604"/>
                </a:cubicBezTo>
                <a:lnTo>
                  <a:pt x="3759" y="604"/>
                </a:lnTo>
                <a:cubicBezTo>
                  <a:pt x="3760" y="604"/>
                  <a:pt x="3761" y="605"/>
                  <a:pt x="3762" y="605"/>
                </a:cubicBezTo>
                <a:cubicBezTo>
                  <a:pt x="3688" y="627"/>
                  <a:pt x="3620" y="650"/>
                  <a:pt x="3558" y="684"/>
                </a:cubicBezTo>
                <a:lnTo>
                  <a:pt x="3552" y="673"/>
                </a:lnTo>
                <a:cubicBezTo>
                  <a:pt x="3609" y="652"/>
                  <a:pt x="3675" y="603"/>
                  <a:pt x="3742" y="603"/>
                </a:cubicBezTo>
                <a:cubicBezTo>
                  <a:pt x="3747" y="603"/>
                  <a:pt x="3752" y="603"/>
                  <a:pt x="3757" y="604"/>
                </a:cubicBezTo>
                <a:lnTo>
                  <a:pt x="3757" y="604"/>
                </a:lnTo>
                <a:cubicBezTo>
                  <a:pt x="3770" y="583"/>
                  <a:pt x="3797" y="574"/>
                  <a:pt x="3821" y="574"/>
                </a:cubicBezTo>
                <a:close/>
                <a:moveTo>
                  <a:pt x="7870" y="666"/>
                </a:moveTo>
                <a:cubicBezTo>
                  <a:pt x="7882" y="666"/>
                  <a:pt x="7898" y="676"/>
                  <a:pt x="7898" y="684"/>
                </a:cubicBezTo>
                <a:cubicBezTo>
                  <a:pt x="7894" y="690"/>
                  <a:pt x="7889" y="693"/>
                  <a:pt x="7884" y="693"/>
                </a:cubicBezTo>
                <a:cubicBezTo>
                  <a:pt x="7873" y="693"/>
                  <a:pt x="7862" y="684"/>
                  <a:pt x="7859" y="673"/>
                </a:cubicBezTo>
                <a:cubicBezTo>
                  <a:pt x="7860" y="668"/>
                  <a:pt x="7865" y="666"/>
                  <a:pt x="7870" y="666"/>
                </a:cubicBezTo>
                <a:close/>
                <a:moveTo>
                  <a:pt x="3593" y="716"/>
                </a:moveTo>
                <a:cubicBezTo>
                  <a:pt x="3601" y="716"/>
                  <a:pt x="3608" y="718"/>
                  <a:pt x="3615" y="724"/>
                </a:cubicBezTo>
                <a:cubicBezTo>
                  <a:pt x="3589" y="729"/>
                  <a:pt x="3564" y="747"/>
                  <a:pt x="3535" y="747"/>
                </a:cubicBezTo>
                <a:cubicBezTo>
                  <a:pt x="3531" y="747"/>
                  <a:pt x="3528" y="747"/>
                  <a:pt x="3524" y="747"/>
                </a:cubicBezTo>
                <a:cubicBezTo>
                  <a:pt x="3545" y="738"/>
                  <a:pt x="3570" y="716"/>
                  <a:pt x="3593" y="716"/>
                </a:cubicBezTo>
                <a:close/>
                <a:moveTo>
                  <a:pt x="3442" y="731"/>
                </a:moveTo>
                <a:cubicBezTo>
                  <a:pt x="3448" y="731"/>
                  <a:pt x="3453" y="732"/>
                  <a:pt x="3456" y="735"/>
                </a:cubicBezTo>
                <a:cubicBezTo>
                  <a:pt x="3460" y="747"/>
                  <a:pt x="3446" y="757"/>
                  <a:pt x="3432" y="757"/>
                </a:cubicBezTo>
                <a:cubicBezTo>
                  <a:pt x="3426" y="757"/>
                  <a:pt x="3421" y="755"/>
                  <a:pt x="3416" y="752"/>
                </a:cubicBezTo>
                <a:cubicBezTo>
                  <a:pt x="3412" y="740"/>
                  <a:pt x="3428" y="731"/>
                  <a:pt x="3442" y="731"/>
                </a:cubicBezTo>
                <a:close/>
                <a:moveTo>
                  <a:pt x="6213" y="730"/>
                </a:moveTo>
                <a:cubicBezTo>
                  <a:pt x="6219" y="735"/>
                  <a:pt x="6230" y="741"/>
                  <a:pt x="6242" y="741"/>
                </a:cubicBezTo>
                <a:cubicBezTo>
                  <a:pt x="6253" y="741"/>
                  <a:pt x="6259" y="741"/>
                  <a:pt x="6270" y="747"/>
                </a:cubicBezTo>
                <a:cubicBezTo>
                  <a:pt x="6327" y="747"/>
                  <a:pt x="6389" y="758"/>
                  <a:pt x="6446" y="775"/>
                </a:cubicBezTo>
                <a:cubicBezTo>
                  <a:pt x="6389" y="775"/>
                  <a:pt x="6327" y="764"/>
                  <a:pt x="6270" y="747"/>
                </a:cubicBezTo>
                <a:cubicBezTo>
                  <a:pt x="6263" y="748"/>
                  <a:pt x="6257" y="749"/>
                  <a:pt x="6251" y="749"/>
                </a:cubicBezTo>
                <a:cubicBezTo>
                  <a:pt x="6237" y="749"/>
                  <a:pt x="6224" y="745"/>
                  <a:pt x="6208" y="741"/>
                </a:cubicBezTo>
                <a:cubicBezTo>
                  <a:pt x="6208" y="741"/>
                  <a:pt x="6208" y="735"/>
                  <a:pt x="6202" y="730"/>
                </a:cubicBezTo>
                <a:close/>
                <a:moveTo>
                  <a:pt x="5311" y="786"/>
                </a:moveTo>
                <a:cubicBezTo>
                  <a:pt x="5317" y="792"/>
                  <a:pt x="5322" y="792"/>
                  <a:pt x="5328" y="792"/>
                </a:cubicBezTo>
                <a:cubicBezTo>
                  <a:pt x="5322" y="792"/>
                  <a:pt x="5317" y="798"/>
                  <a:pt x="5305" y="798"/>
                </a:cubicBezTo>
                <a:cubicBezTo>
                  <a:pt x="5311" y="792"/>
                  <a:pt x="5311" y="792"/>
                  <a:pt x="5311" y="786"/>
                </a:cubicBezTo>
                <a:close/>
                <a:moveTo>
                  <a:pt x="6139" y="735"/>
                </a:moveTo>
                <a:cubicBezTo>
                  <a:pt x="6156" y="735"/>
                  <a:pt x="6179" y="735"/>
                  <a:pt x="6196" y="741"/>
                </a:cubicBezTo>
                <a:cubicBezTo>
                  <a:pt x="6196" y="752"/>
                  <a:pt x="6191" y="764"/>
                  <a:pt x="6191" y="775"/>
                </a:cubicBezTo>
                <a:cubicBezTo>
                  <a:pt x="6213" y="775"/>
                  <a:pt x="6236" y="775"/>
                  <a:pt x="6259" y="786"/>
                </a:cubicBezTo>
                <a:cubicBezTo>
                  <a:pt x="6264" y="781"/>
                  <a:pt x="6264" y="769"/>
                  <a:pt x="6270" y="764"/>
                </a:cubicBezTo>
                <a:lnTo>
                  <a:pt x="6270" y="786"/>
                </a:lnTo>
                <a:cubicBezTo>
                  <a:pt x="6298" y="792"/>
                  <a:pt x="6327" y="792"/>
                  <a:pt x="6361" y="798"/>
                </a:cubicBezTo>
                <a:cubicBezTo>
                  <a:pt x="6174" y="781"/>
                  <a:pt x="5986" y="769"/>
                  <a:pt x="5799" y="769"/>
                </a:cubicBezTo>
                <a:cubicBezTo>
                  <a:pt x="5722" y="769"/>
                  <a:pt x="5645" y="775"/>
                  <a:pt x="5569" y="775"/>
                </a:cubicBezTo>
                <a:lnTo>
                  <a:pt x="5569" y="775"/>
                </a:lnTo>
                <a:cubicBezTo>
                  <a:pt x="5584" y="775"/>
                  <a:pt x="5603" y="774"/>
                  <a:pt x="5617" y="769"/>
                </a:cubicBezTo>
                <a:cubicBezTo>
                  <a:pt x="5617" y="764"/>
                  <a:pt x="5623" y="752"/>
                  <a:pt x="5623" y="747"/>
                </a:cubicBezTo>
                <a:cubicBezTo>
                  <a:pt x="5623" y="752"/>
                  <a:pt x="5629" y="758"/>
                  <a:pt x="5629" y="764"/>
                </a:cubicBezTo>
                <a:cubicBezTo>
                  <a:pt x="5683" y="760"/>
                  <a:pt x="5735" y="751"/>
                  <a:pt x="5785" y="751"/>
                </a:cubicBezTo>
                <a:cubicBezTo>
                  <a:pt x="5809" y="751"/>
                  <a:pt x="5832" y="753"/>
                  <a:pt x="5856" y="758"/>
                </a:cubicBezTo>
                <a:lnTo>
                  <a:pt x="5861" y="758"/>
                </a:lnTo>
                <a:cubicBezTo>
                  <a:pt x="5856" y="752"/>
                  <a:pt x="5856" y="747"/>
                  <a:pt x="5856" y="741"/>
                </a:cubicBezTo>
                <a:lnTo>
                  <a:pt x="5856" y="741"/>
                </a:lnTo>
                <a:cubicBezTo>
                  <a:pt x="5861" y="747"/>
                  <a:pt x="5867" y="752"/>
                  <a:pt x="5867" y="752"/>
                </a:cubicBezTo>
                <a:cubicBezTo>
                  <a:pt x="5895" y="752"/>
                  <a:pt x="5924" y="752"/>
                  <a:pt x="5952" y="747"/>
                </a:cubicBezTo>
                <a:lnTo>
                  <a:pt x="5958" y="747"/>
                </a:lnTo>
                <a:cubicBezTo>
                  <a:pt x="6009" y="752"/>
                  <a:pt x="6066" y="752"/>
                  <a:pt x="6122" y="752"/>
                </a:cubicBezTo>
                <a:cubicBezTo>
                  <a:pt x="6145" y="758"/>
                  <a:pt x="6168" y="764"/>
                  <a:pt x="6185" y="769"/>
                </a:cubicBezTo>
                <a:cubicBezTo>
                  <a:pt x="6185" y="764"/>
                  <a:pt x="6179" y="752"/>
                  <a:pt x="6174" y="741"/>
                </a:cubicBezTo>
                <a:cubicBezTo>
                  <a:pt x="6162" y="741"/>
                  <a:pt x="6151" y="735"/>
                  <a:pt x="6139" y="735"/>
                </a:cubicBezTo>
                <a:close/>
                <a:moveTo>
                  <a:pt x="7938" y="747"/>
                </a:moveTo>
                <a:lnTo>
                  <a:pt x="7938" y="747"/>
                </a:lnTo>
                <a:cubicBezTo>
                  <a:pt x="7961" y="764"/>
                  <a:pt x="8006" y="764"/>
                  <a:pt x="8017" y="798"/>
                </a:cubicBezTo>
                <a:cubicBezTo>
                  <a:pt x="7989" y="786"/>
                  <a:pt x="7955" y="775"/>
                  <a:pt x="7938" y="747"/>
                </a:cubicBezTo>
                <a:close/>
                <a:moveTo>
                  <a:pt x="5249" y="798"/>
                </a:moveTo>
                <a:cubicBezTo>
                  <a:pt x="5254" y="798"/>
                  <a:pt x="5254" y="798"/>
                  <a:pt x="5260" y="803"/>
                </a:cubicBezTo>
                <a:lnTo>
                  <a:pt x="5243" y="803"/>
                </a:lnTo>
                <a:cubicBezTo>
                  <a:pt x="5243" y="803"/>
                  <a:pt x="5249" y="798"/>
                  <a:pt x="5249" y="798"/>
                </a:cubicBezTo>
                <a:close/>
                <a:moveTo>
                  <a:pt x="5081" y="785"/>
                </a:moveTo>
                <a:cubicBezTo>
                  <a:pt x="5088" y="785"/>
                  <a:pt x="5095" y="789"/>
                  <a:pt x="5095" y="798"/>
                </a:cubicBezTo>
                <a:cubicBezTo>
                  <a:pt x="5093" y="803"/>
                  <a:pt x="5084" y="806"/>
                  <a:pt x="5077" y="806"/>
                </a:cubicBezTo>
                <a:cubicBezTo>
                  <a:pt x="5070" y="806"/>
                  <a:pt x="5064" y="803"/>
                  <a:pt x="5067" y="798"/>
                </a:cubicBezTo>
                <a:cubicBezTo>
                  <a:pt x="5067" y="789"/>
                  <a:pt x="5074" y="785"/>
                  <a:pt x="5081" y="785"/>
                </a:cubicBezTo>
                <a:close/>
                <a:moveTo>
                  <a:pt x="8184" y="820"/>
                </a:moveTo>
                <a:cubicBezTo>
                  <a:pt x="8183" y="820"/>
                  <a:pt x="8183" y="820"/>
                  <a:pt x="8182" y="820"/>
                </a:cubicBezTo>
                <a:cubicBezTo>
                  <a:pt x="8183" y="821"/>
                  <a:pt x="8184" y="822"/>
                  <a:pt x="8185" y="822"/>
                </a:cubicBezTo>
                <a:lnTo>
                  <a:pt x="8185" y="822"/>
                </a:lnTo>
                <a:cubicBezTo>
                  <a:pt x="8185" y="822"/>
                  <a:pt x="8184" y="821"/>
                  <a:pt x="8184" y="820"/>
                </a:cubicBezTo>
                <a:close/>
                <a:moveTo>
                  <a:pt x="3138" y="798"/>
                </a:moveTo>
                <a:cubicBezTo>
                  <a:pt x="3127" y="803"/>
                  <a:pt x="3110" y="809"/>
                  <a:pt x="3098" y="809"/>
                </a:cubicBezTo>
                <a:cubicBezTo>
                  <a:pt x="3098" y="820"/>
                  <a:pt x="3098" y="828"/>
                  <a:pt x="3098" y="837"/>
                </a:cubicBezTo>
                <a:cubicBezTo>
                  <a:pt x="3104" y="820"/>
                  <a:pt x="3121" y="809"/>
                  <a:pt x="3138" y="798"/>
                </a:cubicBezTo>
                <a:close/>
                <a:moveTo>
                  <a:pt x="6446" y="764"/>
                </a:moveTo>
                <a:lnTo>
                  <a:pt x="6446" y="764"/>
                </a:lnTo>
                <a:cubicBezTo>
                  <a:pt x="6565" y="775"/>
                  <a:pt x="6684" y="803"/>
                  <a:pt x="6798" y="843"/>
                </a:cubicBezTo>
                <a:cubicBezTo>
                  <a:pt x="6764" y="837"/>
                  <a:pt x="6730" y="826"/>
                  <a:pt x="6690" y="826"/>
                </a:cubicBezTo>
                <a:lnTo>
                  <a:pt x="6667" y="820"/>
                </a:lnTo>
                <a:cubicBezTo>
                  <a:pt x="6667" y="820"/>
                  <a:pt x="6667" y="820"/>
                  <a:pt x="6667" y="815"/>
                </a:cubicBezTo>
                <a:cubicBezTo>
                  <a:pt x="6593" y="792"/>
                  <a:pt x="6514" y="786"/>
                  <a:pt x="6446" y="764"/>
                </a:cubicBezTo>
                <a:close/>
                <a:moveTo>
                  <a:pt x="7995" y="718"/>
                </a:moveTo>
                <a:cubicBezTo>
                  <a:pt x="8055" y="746"/>
                  <a:pt x="8142" y="762"/>
                  <a:pt x="8184" y="820"/>
                </a:cubicBezTo>
                <a:lnTo>
                  <a:pt x="8184" y="820"/>
                </a:lnTo>
                <a:cubicBezTo>
                  <a:pt x="8187" y="820"/>
                  <a:pt x="8190" y="819"/>
                  <a:pt x="8193" y="819"/>
                </a:cubicBezTo>
                <a:cubicBezTo>
                  <a:pt x="8223" y="819"/>
                  <a:pt x="8252" y="840"/>
                  <a:pt x="8267" y="866"/>
                </a:cubicBezTo>
                <a:cubicBezTo>
                  <a:pt x="8240" y="855"/>
                  <a:pt x="8213" y="839"/>
                  <a:pt x="8185" y="822"/>
                </a:cubicBezTo>
                <a:lnTo>
                  <a:pt x="8185" y="822"/>
                </a:lnTo>
                <a:cubicBezTo>
                  <a:pt x="8186" y="823"/>
                  <a:pt x="8187" y="825"/>
                  <a:pt x="8188" y="826"/>
                </a:cubicBezTo>
                <a:cubicBezTo>
                  <a:pt x="8125" y="786"/>
                  <a:pt x="8057" y="752"/>
                  <a:pt x="7989" y="730"/>
                </a:cubicBezTo>
                <a:lnTo>
                  <a:pt x="7995" y="718"/>
                </a:lnTo>
                <a:close/>
                <a:moveTo>
                  <a:pt x="7292" y="857"/>
                </a:moveTo>
                <a:cubicBezTo>
                  <a:pt x="7297" y="857"/>
                  <a:pt x="7301" y="861"/>
                  <a:pt x="7297" y="871"/>
                </a:cubicBezTo>
                <a:cubicBezTo>
                  <a:pt x="7294" y="873"/>
                  <a:pt x="7291" y="874"/>
                  <a:pt x="7288" y="874"/>
                </a:cubicBezTo>
                <a:cubicBezTo>
                  <a:pt x="7281" y="874"/>
                  <a:pt x="7276" y="868"/>
                  <a:pt x="7280" y="860"/>
                </a:cubicBezTo>
                <a:cubicBezTo>
                  <a:pt x="7284" y="858"/>
                  <a:pt x="7288" y="857"/>
                  <a:pt x="7292" y="857"/>
                </a:cubicBezTo>
                <a:close/>
                <a:moveTo>
                  <a:pt x="3246" y="826"/>
                </a:moveTo>
                <a:cubicBezTo>
                  <a:pt x="3223" y="843"/>
                  <a:pt x="3200" y="860"/>
                  <a:pt x="3172" y="866"/>
                </a:cubicBezTo>
                <a:cubicBezTo>
                  <a:pt x="3162" y="876"/>
                  <a:pt x="3151" y="886"/>
                  <a:pt x="3154" y="901"/>
                </a:cubicBezTo>
                <a:lnTo>
                  <a:pt x="3154" y="901"/>
                </a:lnTo>
                <a:lnTo>
                  <a:pt x="3149" y="883"/>
                </a:lnTo>
                <a:cubicBezTo>
                  <a:pt x="3138" y="883"/>
                  <a:pt x="3121" y="888"/>
                  <a:pt x="3110" y="894"/>
                </a:cubicBezTo>
                <a:cubicBezTo>
                  <a:pt x="3149" y="866"/>
                  <a:pt x="3200" y="837"/>
                  <a:pt x="3246" y="826"/>
                </a:cubicBezTo>
                <a:close/>
                <a:moveTo>
                  <a:pt x="2866" y="939"/>
                </a:moveTo>
                <a:cubicBezTo>
                  <a:pt x="2866" y="941"/>
                  <a:pt x="2866" y="943"/>
                  <a:pt x="2867" y="945"/>
                </a:cubicBezTo>
                <a:lnTo>
                  <a:pt x="2867" y="945"/>
                </a:lnTo>
                <a:cubicBezTo>
                  <a:pt x="2866" y="943"/>
                  <a:pt x="2866" y="941"/>
                  <a:pt x="2866" y="939"/>
                </a:cubicBezTo>
                <a:close/>
                <a:moveTo>
                  <a:pt x="3229" y="871"/>
                </a:moveTo>
                <a:cubicBezTo>
                  <a:pt x="3229" y="877"/>
                  <a:pt x="3229" y="888"/>
                  <a:pt x="3229" y="894"/>
                </a:cubicBezTo>
                <a:cubicBezTo>
                  <a:pt x="3217" y="894"/>
                  <a:pt x="3206" y="900"/>
                  <a:pt x="3195" y="900"/>
                </a:cubicBezTo>
                <a:cubicBezTo>
                  <a:pt x="3195" y="911"/>
                  <a:pt x="3195" y="917"/>
                  <a:pt x="3195" y="928"/>
                </a:cubicBezTo>
                <a:lnTo>
                  <a:pt x="3189" y="911"/>
                </a:lnTo>
                <a:cubicBezTo>
                  <a:pt x="3149" y="934"/>
                  <a:pt x="3110" y="939"/>
                  <a:pt x="3076" y="968"/>
                </a:cubicBezTo>
                <a:cubicBezTo>
                  <a:pt x="3076" y="968"/>
                  <a:pt x="3076" y="962"/>
                  <a:pt x="3070" y="962"/>
                </a:cubicBezTo>
                <a:cubicBezTo>
                  <a:pt x="3098" y="945"/>
                  <a:pt x="3127" y="928"/>
                  <a:pt x="3155" y="905"/>
                </a:cubicBezTo>
                <a:cubicBezTo>
                  <a:pt x="3183" y="905"/>
                  <a:pt x="3206" y="888"/>
                  <a:pt x="3229" y="871"/>
                </a:cubicBezTo>
                <a:close/>
                <a:moveTo>
                  <a:pt x="2801" y="1000"/>
                </a:moveTo>
                <a:cubicBezTo>
                  <a:pt x="2805" y="1000"/>
                  <a:pt x="2810" y="1000"/>
                  <a:pt x="2815" y="1002"/>
                </a:cubicBezTo>
                <a:cubicBezTo>
                  <a:pt x="2792" y="1019"/>
                  <a:pt x="2769" y="1036"/>
                  <a:pt x="2741" y="1047"/>
                </a:cubicBezTo>
                <a:lnTo>
                  <a:pt x="2730" y="1036"/>
                </a:lnTo>
                <a:cubicBezTo>
                  <a:pt x="2754" y="1026"/>
                  <a:pt x="2774" y="1000"/>
                  <a:pt x="2801" y="1000"/>
                </a:cubicBezTo>
                <a:close/>
                <a:moveTo>
                  <a:pt x="7904" y="588"/>
                </a:moveTo>
                <a:cubicBezTo>
                  <a:pt x="7941" y="588"/>
                  <a:pt x="7978" y="629"/>
                  <a:pt x="8018" y="629"/>
                </a:cubicBezTo>
                <a:cubicBezTo>
                  <a:pt x="8027" y="629"/>
                  <a:pt x="8036" y="627"/>
                  <a:pt x="8046" y="622"/>
                </a:cubicBezTo>
                <a:lnTo>
                  <a:pt x="8046" y="622"/>
                </a:lnTo>
                <a:cubicBezTo>
                  <a:pt x="8046" y="627"/>
                  <a:pt x="8040" y="639"/>
                  <a:pt x="8035" y="644"/>
                </a:cubicBezTo>
                <a:cubicBezTo>
                  <a:pt x="8148" y="701"/>
                  <a:pt x="8261" y="752"/>
                  <a:pt x="8369" y="815"/>
                </a:cubicBezTo>
                <a:cubicBezTo>
                  <a:pt x="8375" y="809"/>
                  <a:pt x="8386" y="803"/>
                  <a:pt x="8392" y="798"/>
                </a:cubicBezTo>
                <a:lnTo>
                  <a:pt x="8392" y="798"/>
                </a:lnTo>
                <a:cubicBezTo>
                  <a:pt x="8392" y="803"/>
                  <a:pt x="8386" y="815"/>
                  <a:pt x="8386" y="815"/>
                </a:cubicBezTo>
                <a:cubicBezTo>
                  <a:pt x="8443" y="837"/>
                  <a:pt x="8488" y="900"/>
                  <a:pt x="8551" y="905"/>
                </a:cubicBezTo>
                <a:cubicBezTo>
                  <a:pt x="8568" y="956"/>
                  <a:pt x="8636" y="956"/>
                  <a:pt x="8670" y="996"/>
                </a:cubicBezTo>
                <a:cubicBezTo>
                  <a:pt x="8693" y="1013"/>
                  <a:pt x="8732" y="1019"/>
                  <a:pt x="8738" y="1053"/>
                </a:cubicBezTo>
                <a:lnTo>
                  <a:pt x="8710" y="1059"/>
                </a:lnTo>
                <a:cubicBezTo>
                  <a:pt x="8693" y="1030"/>
                  <a:pt x="8659" y="1025"/>
                  <a:pt x="8630" y="1008"/>
                </a:cubicBezTo>
                <a:cubicBezTo>
                  <a:pt x="8630" y="1019"/>
                  <a:pt x="8630" y="1036"/>
                  <a:pt x="8630" y="1042"/>
                </a:cubicBezTo>
                <a:cubicBezTo>
                  <a:pt x="8625" y="1036"/>
                  <a:pt x="8613" y="1030"/>
                  <a:pt x="8608" y="1019"/>
                </a:cubicBezTo>
                <a:cubicBezTo>
                  <a:pt x="8574" y="1013"/>
                  <a:pt x="8574" y="968"/>
                  <a:pt x="8539" y="962"/>
                </a:cubicBezTo>
                <a:cubicBezTo>
                  <a:pt x="8539" y="962"/>
                  <a:pt x="8528" y="968"/>
                  <a:pt x="8522" y="974"/>
                </a:cubicBezTo>
                <a:cubicBezTo>
                  <a:pt x="8443" y="928"/>
                  <a:pt x="8375" y="866"/>
                  <a:pt x="8290" y="837"/>
                </a:cubicBezTo>
                <a:cubicBezTo>
                  <a:pt x="8290" y="832"/>
                  <a:pt x="8296" y="820"/>
                  <a:pt x="8301" y="815"/>
                </a:cubicBezTo>
                <a:cubicBezTo>
                  <a:pt x="8290" y="809"/>
                  <a:pt x="8273" y="798"/>
                  <a:pt x="8267" y="786"/>
                </a:cubicBezTo>
                <a:lnTo>
                  <a:pt x="8239" y="803"/>
                </a:lnTo>
                <a:lnTo>
                  <a:pt x="8261" y="820"/>
                </a:lnTo>
                <a:cubicBezTo>
                  <a:pt x="8250" y="815"/>
                  <a:pt x="8233" y="809"/>
                  <a:pt x="8222" y="803"/>
                </a:cubicBezTo>
                <a:lnTo>
                  <a:pt x="8244" y="798"/>
                </a:lnTo>
                <a:cubicBezTo>
                  <a:pt x="8244" y="792"/>
                  <a:pt x="8244" y="781"/>
                  <a:pt x="8244" y="775"/>
                </a:cubicBezTo>
                <a:cubicBezTo>
                  <a:pt x="8227" y="769"/>
                  <a:pt x="8205" y="758"/>
                  <a:pt x="8188" y="752"/>
                </a:cubicBezTo>
                <a:lnTo>
                  <a:pt x="8182" y="764"/>
                </a:lnTo>
                <a:cubicBezTo>
                  <a:pt x="8193" y="775"/>
                  <a:pt x="8210" y="786"/>
                  <a:pt x="8216" y="803"/>
                </a:cubicBezTo>
                <a:cubicBezTo>
                  <a:pt x="8205" y="786"/>
                  <a:pt x="8188" y="781"/>
                  <a:pt x="8171" y="775"/>
                </a:cubicBezTo>
                <a:cubicBezTo>
                  <a:pt x="8176" y="769"/>
                  <a:pt x="8176" y="758"/>
                  <a:pt x="8182" y="747"/>
                </a:cubicBezTo>
                <a:cubicBezTo>
                  <a:pt x="8165" y="741"/>
                  <a:pt x="8148" y="730"/>
                  <a:pt x="8131" y="724"/>
                </a:cubicBezTo>
                <a:lnTo>
                  <a:pt x="8131" y="724"/>
                </a:lnTo>
                <a:lnTo>
                  <a:pt x="8171" y="764"/>
                </a:lnTo>
                <a:cubicBezTo>
                  <a:pt x="8154" y="764"/>
                  <a:pt x="8142" y="758"/>
                  <a:pt x="8131" y="741"/>
                </a:cubicBezTo>
                <a:cubicBezTo>
                  <a:pt x="8097" y="735"/>
                  <a:pt x="8069" y="713"/>
                  <a:pt x="8035" y="701"/>
                </a:cubicBezTo>
                <a:lnTo>
                  <a:pt x="8035" y="678"/>
                </a:lnTo>
                <a:cubicBezTo>
                  <a:pt x="8029" y="684"/>
                  <a:pt x="8012" y="690"/>
                  <a:pt x="8006" y="696"/>
                </a:cubicBezTo>
                <a:cubicBezTo>
                  <a:pt x="8006" y="684"/>
                  <a:pt x="8006" y="673"/>
                  <a:pt x="8012" y="661"/>
                </a:cubicBezTo>
                <a:lnTo>
                  <a:pt x="8012" y="661"/>
                </a:lnTo>
                <a:cubicBezTo>
                  <a:pt x="7995" y="667"/>
                  <a:pt x="7978" y="667"/>
                  <a:pt x="7966" y="673"/>
                </a:cubicBezTo>
                <a:cubicBezTo>
                  <a:pt x="7955" y="667"/>
                  <a:pt x="7944" y="661"/>
                  <a:pt x="7938" y="650"/>
                </a:cubicBezTo>
                <a:cubicBezTo>
                  <a:pt x="7955" y="650"/>
                  <a:pt x="7972" y="650"/>
                  <a:pt x="7983" y="644"/>
                </a:cubicBezTo>
                <a:cubicBezTo>
                  <a:pt x="7978" y="639"/>
                  <a:pt x="7955" y="633"/>
                  <a:pt x="7949" y="633"/>
                </a:cubicBezTo>
                <a:cubicBezTo>
                  <a:pt x="7949" y="627"/>
                  <a:pt x="7955" y="616"/>
                  <a:pt x="7955" y="610"/>
                </a:cubicBezTo>
                <a:lnTo>
                  <a:pt x="7955" y="610"/>
                </a:lnTo>
                <a:cubicBezTo>
                  <a:pt x="7949" y="616"/>
                  <a:pt x="7932" y="622"/>
                  <a:pt x="7927" y="627"/>
                </a:cubicBezTo>
                <a:cubicBezTo>
                  <a:pt x="7915" y="616"/>
                  <a:pt x="7876" y="605"/>
                  <a:pt x="7904" y="588"/>
                </a:cubicBezTo>
                <a:close/>
                <a:moveTo>
                  <a:pt x="2491" y="1172"/>
                </a:moveTo>
                <a:lnTo>
                  <a:pt x="2491" y="1172"/>
                </a:lnTo>
                <a:cubicBezTo>
                  <a:pt x="2474" y="1178"/>
                  <a:pt x="2457" y="1178"/>
                  <a:pt x="2440" y="1178"/>
                </a:cubicBezTo>
                <a:lnTo>
                  <a:pt x="2434" y="1212"/>
                </a:lnTo>
                <a:cubicBezTo>
                  <a:pt x="2457" y="1206"/>
                  <a:pt x="2480" y="1200"/>
                  <a:pt x="2491" y="1172"/>
                </a:cubicBezTo>
                <a:close/>
                <a:moveTo>
                  <a:pt x="3110" y="894"/>
                </a:moveTo>
                <a:cubicBezTo>
                  <a:pt x="3093" y="917"/>
                  <a:pt x="3059" y="917"/>
                  <a:pt x="3042" y="939"/>
                </a:cubicBezTo>
                <a:cubicBezTo>
                  <a:pt x="2860" y="1013"/>
                  <a:pt x="2707" y="1149"/>
                  <a:pt x="2525" y="1223"/>
                </a:cubicBezTo>
                <a:cubicBezTo>
                  <a:pt x="2582" y="1172"/>
                  <a:pt x="2656" y="1144"/>
                  <a:pt x="2712" y="1104"/>
                </a:cubicBezTo>
                <a:lnTo>
                  <a:pt x="2718" y="1104"/>
                </a:lnTo>
                <a:cubicBezTo>
                  <a:pt x="2718" y="1104"/>
                  <a:pt x="2707" y="1098"/>
                  <a:pt x="2707" y="1093"/>
                </a:cubicBezTo>
                <a:cubicBezTo>
                  <a:pt x="2712" y="1093"/>
                  <a:pt x="2718" y="1098"/>
                  <a:pt x="2730" y="1098"/>
                </a:cubicBezTo>
                <a:cubicBezTo>
                  <a:pt x="2820" y="1047"/>
                  <a:pt x="2905" y="979"/>
                  <a:pt x="3002" y="945"/>
                </a:cubicBezTo>
                <a:cubicBezTo>
                  <a:pt x="3002" y="939"/>
                  <a:pt x="2996" y="934"/>
                  <a:pt x="2996" y="928"/>
                </a:cubicBezTo>
                <a:lnTo>
                  <a:pt x="2996" y="928"/>
                </a:lnTo>
                <a:cubicBezTo>
                  <a:pt x="3001" y="930"/>
                  <a:pt x="3006" y="930"/>
                  <a:pt x="3011" y="930"/>
                </a:cubicBezTo>
                <a:cubicBezTo>
                  <a:pt x="3044" y="930"/>
                  <a:pt x="3075" y="899"/>
                  <a:pt x="3110" y="894"/>
                </a:cubicBezTo>
                <a:close/>
                <a:moveTo>
                  <a:pt x="8290" y="877"/>
                </a:moveTo>
                <a:cubicBezTo>
                  <a:pt x="8466" y="974"/>
                  <a:pt x="8636" y="1081"/>
                  <a:pt x="8806" y="1195"/>
                </a:cubicBezTo>
                <a:cubicBezTo>
                  <a:pt x="8823" y="1206"/>
                  <a:pt x="8846" y="1212"/>
                  <a:pt x="8852" y="1240"/>
                </a:cubicBezTo>
                <a:cubicBezTo>
                  <a:pt x="8738" y="1149"/>
                  <a:pt x="8613" y="1093"/>
                  <a:pt x="8494" y="1008"/>
                </a:cubicBezTo>
                <a:cubicBezTo>
                  <a:pt x="8488" y="1013"/>
                  <a:pt x="8477" y="1019"/>
                  <a:pt x="8466" y="1025"/>
                </a:cubicBezTo>
                <a:cubicBezTo>
                  <a:pt x="8477" y="1036"/>
                  <a:pt x="8488" y="1047"/>
                  <a:pt x="8500" y="1053"/>
                </a:cubicBezTo>
                <a:lnTo>
                  <a:pt x="8500" y="1059"/>
                </a:lnTo>
                <a:cubicBezTo>
                  <a:pt x="8477" y="1047"/>
                  <a:pt x="8449" y="1036"/>
                  <a:pt x="8426" y="1019"/>
                </a:cubicBezTo>
                <a:cubicBezTo>
                  <a:pt x="8426" y="1019"/>
                  <a:pt x="8426" y="1013"/>
                  <a:pt x="8432" y="1008"/>
                </a:cubicBezTo>
                <a:cubicBezTo>
                  <a:pt x="8443" y="1013"/>
                  <a:pt x="8454" y="1019"/>
                  <a:pt x="8466" y="1025"/>
                </a:cubicBezTo>
                <a:cubicBezTo>
                  <a:pt x="8466" y="1019"/>
                  <a:pt x="8471" y="1008"/>
                  <a:pt x="8471" y="1002"/>
                </a:cubicBezTo>
                <a:cubicBezTo>
                  <a:pt x="8415" y="956"/>
                  <a:pt x="8347" y="922"/>
                  <a:pt x="8278" y="888"/>
                </a:cubicBezTo>
                <a:cubicBezTo>
                  <a:pt x="8284" y="883"/>
                  <a:pt x="8284" y="877"/>
                  <a:pt x="8290" y="877"/>
                </a:cubicBezTo>
                <a:close/>
                <a:moveTo>
                  <a:pt x="2521" y="1222"/>
                </a:moveTo>
                <a:cubicBezTo>
                  <a:pt x="2525" y="1222"/>
                  <a:pt x="2528" y="1228"/>
                  <a:pt x="2531" y="1240"/>
                </a:cubicBezTo>
                <a:cubicBezTo>
                  <a:pt x="2526" y="1245"/>
                  <a:pt x="2522" y="1248"/>
                  <a:pt x="2519" y="1248"/>
                </a:cubicBezTo>
                <a:cubicBezTo>
                  <a:pt x="2514" y="1248"/>
                  <a:pt x="2511" y="1244"/>
                  <a:pt x="2508" y="1235"/>
                </a:cubicBezTo>
                <a:cubicBezTo>
                  <a:pt x="2513" y="1227"/>
                  <a:pt x="2518" y="1222"/>
                  <a:pt x="2521" y="1222"/>
                </a:cubicBezTo>
                <a:close/>
                <a:moveTo>
                  <a:pt x="3188" y="1300"/>
                </a:moveTo>
                <a:cubicBezTo>
                  <a:pt x="3191" y="1300"/>
                  <a:pt x="3195" y="1303"/>
                  <a:pt x="3200" y="1308"/>
                </a:cubicBezTo>
                <a:cubicBezTo>
                  <a:pt x="3197" y="1318"/>
                  <a:pt x="3194" y="1322"/>
                  <a:pt x="3190" y="1322"/>
                </a:cubicBezTo>
                <a:cubicBezTo>
                  <a:pt x="3187" y="1322"/>
                  <a:pt x="3183" y="1319"/>
                  <a:pt x="3178" y="1314"/>
                </a:cubicBezTo>
                <a:cubicBezTo>
                  <a:pt x="3181" y="1305"/>
                  <a:pt x="3184" y="1300"/>
                  <a:pt x="3188" y="1300"/>
                </a:cubicBezTo>
                <a:close/>
                <a:moveTo>
                  <a:pt x="2633" y="1217"/>
                </a:moveTo>
                <a:cubicBezTo>
                  <a:pt x="2622" y="1229"/>
                  <a:pt x="2565" y="1240"/>
                  <a:pt x="2593" y="1269"/>
                </a:cubicBezTo>
                <a:cubicBezTo>
                  <a:pt x="2588" y="1263"/>
                  <a:pt x="2582" y="1257"/>
                  <a:pt x="2576" y="1257"/>
                </a:cubicBezTo>
                <a:cubicBezTo>
                  <a:pt x="2537" y="1291"/>
                  <a:pt x="2486" y="1320"/>
                  <a:pt x="2434" y="1331"/>
                </a:cubicBezTo>
                <a:cubicBezTo>
                  <a:pt x="2486" y="1297"/>
                  <a:pt x="2548" y="1269"/>
                  <a:pt x="2593" y="1229"/>
                </a:cubicBezTo>
                <a:cubicBezTo>
                  <a:pt x="2605" y="1217"/>
                  <a:pt x="2616" y="1217"/>
                  <a:pt x="2633" y="1217"/>
                </a:cubicBezTo>
                <a:close/>
                <a:moveTo>
                  <a:pt x="8857" y="1235"/>
                </a:moveTo>
                <a:lnTo>
                  <a:pt x="8857" y="1235"/>
                </a:lnTo>
                <a:cubicBezTo>
                  <a:pt x="8920" y="1269"/>
                  <a:pt x="8976" y="1314"/>
                  <a:pt x="9033" y="1354"/>
                </a:cubicBezTo>
                <a:cubicBezTo>
                  <a:pt x="8965" y="1331"/>
                  <a:pt x="8914" y="1280"/>
                  <a:pt x="8857" y="1235"/>
                </a:cubicBezTo>
                <a:close/>
                <a:moveTo>
                  <a:pt x="2503" y="1240"/>
                </a:moveTo>
                <a:cubicBezTo>
                  <a:pt x="2491" y="1269"/>
                  <a:pt x="2463" y="1280"/>
                  <a:pt x="2440" y="1297"/>
                </a:cubicBezTo>
                <a:cubicBezTo>
                  <a:pt x="2400" y="1325"/>
                  <a:pt x="2366" y="1359"/>
                  <a:pt x="2315" y="1371"/>
                </a:cubicBezTo>
                <a:cubicBezTo>
                  <a:pt x="2366" y="1314"/>
                  <a:pt x="2440" y="1280"/>
                  <a:pt x="2503" y="1240"/>
                </a:cubicBezTo>
                <a:close/>
                <a:moveTo>
                  <a:pt x="9220" y="1410"/>
                </a:moveTo>
                <a:cubicBezTo>
                  <a:pt x="9218" y="1410"/>
                  <a:pt x="9216" y="1412"/>
                  <a:pt x="9214" y="1414"/>
                </a:cubicBezTo>
                <a:lnTo>
                  <a:pt x="9214" y="1414"/>
                </a:lnTo>
                <a:cubicBezTo>
                  <a:pt x="9216" y="1413"/>
                  <a:pt x="9219" y="1412"/>
                  <a:pt x="9220" y="1410"/>
                </a:cubicBezTo>
                <a:close/>
                <a:moveTo>
                  <a:pt x="9048" y="1410"/>
                </a:moveTo>
                <a:cubicBezTo>
                  <a:pt x="9058" y="1410"/>
                  <a:pt x="9067" y="1425"/>
                  <a:pt x="9067" y="1433"/>
                </a:cubicBezTo>
                <a:cubicBezTo>
                  <a:pt x="9065" y="1436"/>
                  <a:pt x="9062" y="1437"/>
                  <a:pt x="9059" y="1437"/>
                </a:cubicBezTo>
                <a:cubicBezTo>
                  <a:pt x="9049" y="1437"/>
                  <a:pt x="9039" y="1425"/>
                  <a:pt x="9039" y="1416"/>
                </a:cubicBezTo>
                <a:cubicBezTo>
                  <a:pt x="9042" y="1412"/>
                  <a:pt x="9045" y="1410"/>
                  <a:pt x="9048" y="1410"/>
                </a:cubicBezTo>
                <a:close/>
                <a:moveTo>
                  <a:pt x="9033" y="1359"/>
                </a:moveTo>
                <a:lnTo>
                  <a:pt x="9033" y="1359"/>
                </a:lnTo>
                <a:cubicBezTo>
                  <a:pt x="9113" y="1410"/>
                  <a:pt x="9181" y="1467"/>
                  <a:pt x="9254" y="1530"/>
                </a:cubicBezTo>
                <a:cubicBezTo>
                  <a:pt x="9169" y="1496"/>
                  <a:pt x="9096" y="1422"/>
                  <a:pt x="9033" y="1359"/>
                </a:cubicBezTo>
                <a:close/>
                <a:moveTo>
                  <a:pt x="8618" y="1540"/>
                </a:moveTo>
                <a:cubicBezTo>
                  <a:pt x="8630" y="1540"/>
                  <a:pt x="8646" y="1554"/>
                  <a:pt x="8636" y="1564"/>
                </a:cubicBezTo>
                <a:cubicBezTo>
                  <a:pt x="8633" y="1566"/>
                  <a:pt x="8629" y="1567"/>
                  <a:pt x="8626" y="1567"/>
                </a:cubicBezTo>
                <a:cubicBezTo>
                  <a:pt x="8613" y="1567"/>
                  <a:pt x="8604" y="1550"/>
                  <a:pt x="8613" y="1541"/>
                </a:cubicBezTo>
                <a:cubicBezTo>
                  <a:pt x="8615" y="1540"/>
                  <a:pt x="8617" y="1540"/>
                  <a:pt x="8618" y="1540"/>
                </a:cubicBezTo>
                <a:close/>
                <a:moveTo>
                  <a:pt x="2156" y="1552"/>
                </a:moveTo>
                <a:lnTo>
                  <a:pt x="2156" y="1586"/>
                </a:lnTo>
                <a:cubicBezTo>
                  <a:pt x="2145" y="1581"/>
                  <a:pt x="2139" y="1581"/>
                  <a:pt x="2128" y="1575"/>
                </a:cubicBezTo>
                <a:cubicBezTo>
                  <a:pt x="2117" y="1586"/>
                  <a:pt x="2111" y="1598"/>
                  <a:pt x="2100" y="1603"/>
                </a:cubicBezTo>
                <a:lnTo>
                  <a:pt x="2094" y="1592"/>
                </a:lnTo>
                <a:cubicBezTo>
                  <a:pt x="2111" y="1581"/>
                  <a:pt x="2134" y="1564"/>
                  <a:pt x="2156" y="1552"/>
                </a:cubicBezTo>
                <a:close/>
                <a:moveTo>
                  <a:pt x="9300" y="1617"/>
                </a:moveTo>
                <a:cubicBezTo>
                  <a:pt x="9307" y="1617"/>
                  <a:pt x="9311" y="1621"/>
                  <a:pt x="9311" y="1632"/>
                </a:cubicBezTo>
                <a:cubicBezTo>
                  <a:pt x="9307" y="1636"/>
                  <a:pt x="9304" y="1638"/>
                  <a:pt x="9301" y="1638"/>
                </a:cubicBezTo>
                <a:cubicBezTo>
                  <a:pt x="9296" y="1638"/>
                  <a:pt x="9292" y="1631"/>
                  <a:pt x="9288" y="1620"/>
                </a:cubicBezTo>
                <a:cubicBezTo>
                  <a:pt x="9293" y="1618"/>
                  <a:pt x="9297" y="1617"/>
                  <a:pt x="9300" y="1617"/>
                </a:cubicBezTo>
                <a:close/>
                <a:moveTo>
                  <a:pt x="2060" y="1626"/>
                </a:moveTo>
                <a:cubicBezTo>
                  <a:pt x="2066" y="1632"/>
                  <a:pt x="2077" y="1643"/>
                  <a:pt x="2077" y="1649"/>
                </a:cubicBezTo>
                <a:lnTo>
                  <a:pt x="2054" y="1637"/>
                </a:lnTo>
                <a:cubicBezTo>
                  <a:pt x="2049" y="1649"/>
                  <a:pt x="2043" y="1666"/>
                  <a:pt x="2043" y="1671"/>
                </a:cubicBezTo>
                <a:cubicBezTo>
                  <a:pt x="2032" y="1654"/>
                  <a:pt x="2037" y="1632"/>
                  <a:pt x="2060" y="1626"/>
                </a:cubicBezTo>
                <a:close/>
                <a:moveTo>
                  <a:pt x="9355" y="1665"/>
                </a:moveTo>
                <a:cubicBezTo>
                  <a:pt x="9366" y="1665"/>
                  <a:pt x="9378" y="1683"/>
                  <a:pt x="9368" y="1688"/>
                </a:cubicBezTo>
                <a:cubicBezTo>
                  <a:pt x="9365" y="1691"/>
                  <a:pt x="9362" y="1692"/>
                  <a:pt x="9359" y="1692"/>
                </a:cubicBezTo>
                <a:cubicBezTo>
                  <a:pt x="9347" y="1692"/>
                  <a:pt x="9342" y="1675"/>
                  <a:pt x="9351" y="1666"/>
                </a:cubicBezTo>
                <a:cubicBezTo>
                  <a:pt x="9352" y="1665"/>
                  <a:pt x="9353" y="1665"/>
                  <a:pt x="9355" y="1665"/>
                </a:cubicBezTo>
                <a:close/>
                <a:moveTo>
                  <a:pt x="2307" y="1681"/>
                </a:moveTo>
                <a:cubicBezTo>
                  <a:pt x="2310" y="1681"/>
                  <a:pt x="2313" y="1683"/>
                  <a:pt x="2315" y="1688"/>
                </a:cubicBezTo>
                <a:cubicBezTo>
                  <a:pt x="2312" y="1698"/>
                  <a:pt x="2309" y="1702"/>
                  <a:pt x="2305" y="1702"/>
                </a:cubicBezTo>
                <a:cubicBezTo>
                  <a:pt x="2302" y="1702"/>
                  <a:pt x="2298" y="1699"/>
                  <a:pt x="2293" y="1694"/>
                </a:cubicBezTo>
                <a:cubicBezTo>
                  <a:pt x="2299" y="1685"/>
                  <a:pt x="2303" y="1681"/>
                  <a:pt x="2307" y="1681"/>
                </a:cubicBezTo>
                <a:close/>
                <a:moveTo>
                  <a:pt x="8812" y="1677"/>
                </a:moveTo>
                <a:cubicBezTo>
                  <a:pt x="8835" y="1694"/>
                  <a:pt x="8863" y="1711"/>
                  <a:pt x="8886" y="1734"/>
                </a:cubicBezTo>
                <a:cubicBezTo>
                  <a:pt x="8863" y="1717"/>
                  <a:pt x="8823" y="1705"/>
                  <a:pt x="8812" y="1677"/>
                </a:cubicBezTo>
                <a:close/>
                <a:moveTo>
                  <a:pt x="9379" y="1694"/>
                </a:moveTo>
                <a:cubicBezTo>
                  <a:pt x="9402" y="1705"/>
                  <a:pt x="9419" y="1722"/>
                  <a:pt x="9436" y="1734"/>
                </a:cubicBezTo>
                <a:cubicBezTo>
                  <a:pt x="9436" y="1734"/>
                  <a:pt x="9430" y="1745"/>
                  <a:pt x="9430" y="1745"/>
                </a:cubicBezTo>
                <a:cubicBezTo>
                  <a:pt x="9408" y="1734"/>
                  <a:pt x="9391" y="1717"/>
                  <a:pt x="9379" y="1694"/>
                </a:cubicBezTo>
                <a:close/>
                <a:moveTo>
                  <a:pt x="2020" y="1649"/>
                </a:moveTo>
                <a:cubicBezTo>
                  <a:pt x="2026" y="1666"/>
                  <a:pt x="2015" y="1677"/>
                  <a:pt x="2009" y="1688"/>
                </a:cubicBezTo>
                <a:cubicBezTo>
                  <a:pt x="2009" y="1694"/>
                  <a:pt x="2015" y="1700"/>
                  <a:pt x="2015" y="1705"/>
                </a:cubicBezTo>
                <a:lnTo>
                  <a:pt x="1981" y="1705"/>
                </a:lnTo>
                <a:cubicBezTo>
                  <a:pt x="1986" y="1705"/>
                  <a:pt x="1992" y="1717"/>
                  <a:pt x="1992" y="1722"/>
                </a:cubicBezTo>
                <a:cubicBezTo>
                  <a:pt x="1985" y="1719"/>
                  <a:pt x="1978" y="1717"/>
                  <a:pt x="1973" y="1717"/>
                </a:cubicBezTo>
                <a:cubicBezTo>
                  <a:pt x="1955" y="1717"/>
                  <a:pt x="1954" y="1737"/>
                  <a:pt x="1981" y="1751"/>
                </a:cubicBezTo>
                <a:cubicBezTo>
                  <a:pt x="1975" y="1757"/>
                  <a:pt x="1964" y="1762"/>
                  <a:pt x="1964" y="1762"/>
                </a:cubicBezTo>
                <a:cubicBezTo>
                  <a:pt x="1958" y="1751"/>
                  <a:pt x="1952" y="1739"/>
                  <a:pt x="1947" y="1734"/>
                </a:cubicBezTo>
                <a:cubicBezTo>
                  <a:pt x="1935" y="1745"/>
                  <a:pt x="1924" y="1751"/>
                  <a:pt x="1907" y="1751"/>
                </a:cubicBezTo>
                <a:cubicBezTo>
                  <a:pt x="1947" y="1717"/>
                  <a:pt x="1981" y="1683"/>
                  <a:pt x="2020" y="1649"/>
                </a:cubicBezTo>
                <a:close/>
                <a:moveTo>
                  <a:pt x="2542" y="1711"/>
                </a:moveTo>
                <a:lnTo>
                  <a:pt x="2542" y="1711"/>
                </a:lnTo>
                <a:cubicBezTo>
                  <a:pt x="2525" y="1728"/>
                  <a:pt x="2508" y="1745"/>
                  <a:pt x="2486" y="1762"/>
                </a:cubicBezTo>
                <a:cubicBezTo>
                  <a:pt x="2486" y="1762"/>
                  <a:pt x="2480" y="1757"/>
                  <a:pt x="2474" y="1751"/>
                </a:cubicBezTo>
                <a:lnTo>
                  <a:pt x="2542" y="1711"/>
                </a:lnTo>
                <a:close/>
                <a:moveTo>
                  <a:pt x="9452" y="1755"/>
                </a:moveTo>
                <a:cubicBezTo>
                  <a:pt x="9463" y="1755"/>
                  <a:pt x="9474" y="1769"/>
                  <a:pt x="9464" y="1779"/>
                </a:cubicBezTo>
                <a:cubicBezTo>
                  <a:pt x="9463" y="1780"/>
                  <a:pt x="9461" y="1780"/>
                  <a:pt x="9459" y="1780"/>
                </a:cubicBezTo>
                <a:cubicBezTo>
                  <a:pt x="9449" y="1780"/>
                  <a:pt x="9437" y="1766"/>
                  <a:pt x="9447" y="1757"/>
                </a:cubicBezTo>
                <a:cubicBezTo>
                  <a:pt x="9449" y="1756"/>
                  <a:pt x="9450" y="1755"/>
                  <a:pt x="9452" y="1755"/>
                </a:cubicBezTo>
                <a:close/>
                <a:moveTo>
                  <a:pt x="2167" y="1796"/>
                </a:moveTo>
                <a:cubicBezTo>
                  <a:pt x="2172" y="1796"/>
                  <a:pt x="2176" y="1798"/>
                  <a:pt x="2179" y="1802"/>
                </a:cubicBezTo>
                <a:cubicBezTo>
                  <a:pt x="2173" y="1813"/>
                  <a:pt x="2156" y="1825"/>
                  <a:pt x="2139" y="1825"/>
                </a:cubicBezTo>
                <a:cubicBezTo>
                  <a:pt x="2135" y="1812"/>
                  <a:pt x="2153" y="1796"/>
                  <a:pt x="2167" y="1796"/>
                </a:cubicBezTo>
                <a:close/>
                <a:moveTo>
                  <a:pt x="2843" y="1660"/>
                </a:moveTo>
                <a:cubicBezTo>
                  <a:pt x="2815" y="1683"/>
                  <a:pt x="2781" y="1700"/>
                  <a:pt x="2758" y="1728"/>
                </a:cubicBezTo>
                <a:cubicBezTo>
                  <a:pt x="2752" y="1734"/>
                  <a:pt x="2747" y="1739"/>
                  <a:pt x="2741" y="1745"/>
                </a:cubicBezTo>
                <a:cubicBezTo>
                  <a:pt x="2735" y="1739"/>
                  <a:pt x="2735" y="1739"/>
                  <a:pt x="2730" y="1739"/>
                </a:cubicBezTo>
                <a:cubicBezTo>
                  <a:pt x="2667" y="1779"/>
                  <a:pt x="2610" y="1836"/>
                  <a:pt x="2542" y="1870"/>
                </a:cubicBezTo>
                <a:cubicBezTo>
                  <a:pt x="2633" y="1791"/>
                  <a:pt x="2735" y="1722"/>
                  <a:pt x="2843" y="1660"/>
                </a:cubicBezTo>
                <a:close/>
                <a:moveTo>
                  <a:pt x="9345" y="1609"/>
                </a:moveTo>
                <a:cubicBezTo>
                  <a:pt x="9442" y="1688"/>
                  <a:pt x="9538" y="1774"/>
                  <a:pt x="9623" y="1870"/>
                </a:cubicBezTo>
                <a:cubicBezTo>
                  <a:pt x="9532" y="1813"/>
                  <a:pt x="9476" y="1728"/>
                  <a:pt x="9391" y="1666"/>
                </a:cubicBezTo>
                <a:cubicBezTo>
                  <a:pt x="9368" y="1654"/>
                  <a:pt x="9357" y="1632"/>
                  <a:pt x="9345" y="1609"/>
                </a:cubicBezTo>
                <a:close/>
                <a:moveTo>
                  <a:pt x="1850" y="1819"/>
                </a:moveTo>
                <a:cubicBezTo>
                  <a:pt x="1827" y="1836"/>
                  <a:pt x="1805" y="1859"/>
                  <a:pt x="1782" y="1876"/>
                </a:cubicBezTo>
                <a:cubicBezTo>
                  <a:pt x="1793" y="1859"/>
                  <a:pt x="1805" y="1842"/>
                  <a:pt x="1822" y="1825"/>
                </a:cubicBezTo>
                <a:cubicBezTo>
                  <a:pt x="1833" y="1819"/>
                  <a:pt x="1844" y="1819"/>
                  <a:pt x="1850" y="1819"/>
                </a:cubicBezTo>
                <a:close/>
                <a:moveTo>
                  <a:pt x="9050" y="1859"/>
                </a:moveTo>
                <a:lnTo>
                  <a:pt x="9050" y="1859"/>
                </a:lnTo>
                <a:cubicBezTo>
                  <a:pt x="9067" y="1870"/>
                  <a:pt x="9078" y="1881"/>
                  <a:pt x="9096" y="1893"/>
                </a:cubicBezTo>
                <a:cubicBezTo>
                  <a:pt x="9096" y="1898"/>
                  <a:pt x="9090" y="1904"/>
                  <a:pt x="9090" y="1904"/>
                </a:cubicBezTo>
                <a:cubicBezTo>
                  <a:pt x="9073" y="1893"/>
                  <a:pt x="9061" y="1876"/>
                  <a:pt x="9050" y="1859"/>
                </a:cubicBezTo>
                <a:close/>
                <a:moveTo>
                  <a:pt x="9498" y="1796"/>
                </a:moveTo>
                <a:cubicBezTo>
                  <a:pt x="9538" y="1836"/>
                  <a:pt x="9595" y="1870"/>
                  <a:pt x="9623" y="1927"/>
                </a:cubicBezTo>
                <a:cubicBezTo>
                  <a:pt x="9572" y="1887"/>
                  <a:pt x="9532" y="1830"/>
                  <a:pt x="9476" y="1802"/>
                </a:cubicBezTo>
                <a:cubicBezTo>
                  <a:pt x="9481" y="1802"/>
                  <a:pt x="9493" y="1796"/>
                  <a:pt x="9498" y="1796"/>
                </a:cubicBezTo>
                <a:close/>
                <a:moveTo>
                  <a:pt x="1590" y="1876"/>
                </a:moveTo>
                <a:cubicBezTo>
                  <a:pt x="1606" y="1887"/>
                  <a:pt x="1612" y="1910"/>
                  <a:pt x="1612" y="1927"/>
                </a:cubicBezTo>
                <a:cubicBezTo>
                  <a:pt x="1612" y="1921"/>
                  <a:pt x="1600" y="1904"/>
                  <a:pt x="1595" y="1898"/>
                </a:cubicBezTo>
                <a:cubicBezTo>
                  <a:pt x="1589" y="1910"/>
                  <a:pt x="1578" y="1921"/>
                  <a:pt x="1566" y="1932"/>
                </a:cubicBezTo>
                <a:cubicBezTo>
                  <a:pt x="1566" y="1921"/>
                  <a:pt x="1561" y="1904"/>
                  <a:pt x="1561" y="1898"/>
                </a:cubicBezTo>
                <a:cubicBezTo>
                  <a:pt x="1566" y="1888"/>
                  <a:pt x="1575" y="1878"/>
                  <a:pt x="1590" y="1876"/>
                </a:cubicBezTo>
                <a:close/>
                <a:moveTo>
                  <a:pt x="2315" y="1371"/>
                </a:moveTo>
                <a:cubicBezTo>
                  <a:pt x="2310" y="1393"/>
                  <a:pt x="2281" y="1405"/>
                  <a:pt x="2259" y="1422"/>
                </a:cubicBezTo>
                <a:cubicBezTo>
                  <a:pt x="2094" y="1552"/>
                  <a:pt x="1929" y="1688"/>
                  <a:pt x="1771" y="1830"/>
                </a:cubicBezTo>
                <a:cubicBezTo>
                  <a:pt x="1737" y="1864"/>
                  <a:pt x="1708" y="1910"/>
                  <a:pt x="1663" y="1938"/>
                </a:cubicBezTo>
                <a:cubicBezTo>
                  <a:pt x="1703" y="1870"/>
                  <a:pt x="1782" y="1830"/>
                  <a:pt x="1810" y="1762"/>
                </a:cubicBezTo>
                <a:cubicBezTo>
                  <a:pt x="1810" y="1762"/>
                  <a:pt x="1822" y="1774"/>
                  <a:pt x="1822" y="1774"/>
                </a:cubicBezTo>
                <a:cubicBezTo>
                  <a:pt x="1941" y="1654"/>
                  <a:pt x="2077" y="1552"/>
                  <a:pt x="2213" y="1450"/>
                </a:cubicBezTo>
                <a:cubicBezTo>
                  <a:pt x="2208" y="1444"/>
                  <a:pt x="2208" y="1444"/>
                  <a:pt x="2202" y="1439"/>
                </a:cubicBezTo>
                <a:cubicBezTo>
                  <a:pt x="2247" y="1433"/>
                  <a:pt x="2276" y="1393"/>
                  <a:pt x="2315" y="1371"/>
                </a:cubicBezTo>
                <a:close/>
                <a:moveTo>
                  <a:pt x="1650" y="1939"/>
                </a:moveTo>
                <a:cubicBezTo>
                  <a:pt x="1655" y="1939"/>
                  <a:pt x="1660" y="1942"/>
                  <a:pt x="1657" y="1949"/>
                </a:cubicBezTo>
                <a:cubicBezTo>
                  <a:pt x="1657" y="1959"/>
                  <a:pt x="1649" y="1964"/>
                  <a:pt x="1642" y="1964"/>
                </a:cubicBezTo>
                <a:cubicBezTo>
                  <a:pt x="1637" y="1964"/>
                  <a:pt x="1632" y="1960"/>
                  <a:pt x="1634" y="1949"/>
                </a:cubicBezTo>
                <a:cubicBezTo>
                  <a:pt x="1634" y="1943"/>
                  <a:pt x="1643" y="1939"/>
                  <a:pt x="1650" y="1939"/>
                </a:cubicBezTo>
                <a:close/>
                <a:moveTo>
                  <a:pt x="2542" y="1864"/>
                </a:moveTo>
                <a:cubicBezTo>
                  <a:pt x="2503" y="1910"/>
                  <a:pt x="2451" y="1949"/>
                  <a:pt x="2400" y="1978"/>
                </a:cubicBezTo>
                <a:cubicBezTo>
                  <a:pt x="2440" y="1932"/>
                  <a:pt x="2491" y="1898"/>
                  <a:pt x="2542" y="1864"/>
                </a:cubicBezTo>
                <a:close/>
                <a:moveTo>
                  <a:pt x="9623" y="1870"/>
                </a:moveTo>
                <a:lnTo>
                  <a:pt x="9623" y="1870"/>
                </a:lnTo>
                <a:cubicBezTo>
                  <a:pt x="9657" y="1904"/>
                  <a:pt x="9691" y="1932"/>
                  <a:pt x="9725" y="1966"/>
                </a:cubicBezTo>
                <a:cubicBezTo>
                  <a:pt x="9720" y="1972"/>
                  <a:pt x="9720" y="1978"/>
                  <a:pt x="9714" y="1983"/>
                </a:cubicBezTo>
                <a:cubicBezTo>
                  <a:pt x="9697" y="1961"/>
                  <a:pt x="9674" y="1932"/>
                  <a:pt x="9646" y="1915"/>
                </a:cubicBezTo>
                <a:cubicBezTo>
                  <a:pt x="9640" y="1898"/>
                  <a:pt x="9635" y="1887"/>
                  <a:pt x="9623" y="1870"/>
                </a:cubicBezTo>
                <a:close/>
                <a:moveTo>
                  <a:pt x="9663" y="1954"/>
                </a:moveTo>
                <a:cubicBezTo>
                  <a:pt x="9678" y="1954"/>
                  <a:pt x="9690" y="1973"/>
                  <a:pt x="9680" y="1983"/>
                </a:cubicBezTo>
                <a:cubicBezTo>
                  <a:pt x="9678" y="1984"/>
                  <a:pt x="9676" y="1984"/>
                  <a:pt x="9674" y="1984"/>
                </a:cubicBezTo>
                <a:cubicBezTo>
                  <a:pt x="9660" y="1984"/>
                  <a:pt x="9647" y="1965"/>
                  <a:pt x="9657" y="1955"/>
                </a:cubicBezTo>
                <a:cubicBezTo>
                  <a:pt x="9659" y="1954"/>
                  <a:pt x="9661" y="1954"/>
                  <a:pt x="9663" y="1954"/>
                </a:cubicBezTo>
                <a:close/>
                <a:moveTo>
                  <a:pt x="9720" y="1989"/>
                </a:moveTo>
                <a:cubicBezTo>
                  <a:pt x="9720" y="1995"/>
                  <a:pt x="9714" y="2000"/>
                  <a:pt x="9708" y="2006"/>
                </a:cubicBezTo>
                <a:cubicBezTo>
                  <a:pt x="9708" y="2006"/>
                  <a:pt x="9703" y="2000"/>
                  <a:pt x="9703" y="2000"/>
                </a:cubicBezTo>
                <a:cubicBezTo>
                  <a:pt x="9703" y="1995"/>
                  <a:pt x="9708" y="1989"/>
                  <a:pt x="9714" y="1989"/>
                </a:cubicBezTo>
                <a:close/>
                <a:moveTo>
                  <a:pt x="1408" y="2006"/>
                </a:moveTo>
                <a:lnTo>
                  <a:pt x="1408" y="2006"/>
                </a:lnTo>
                <a:cubicBezTo>
                  <a:pt x="1408" y="2006"/>
                  <a:pt x="1408" y="2006"/>
                  <a:pt x="1408" y="2006"/>
                </a:cubicBezTo>
                <a:cubicBezTo>
                  <a:pt x="1408" y="2006"/>
                  <a:pt x="1408" y="2006"/>
                  <a:pt x="1408" y="2006"/>
                </a:cubicBezTo>
                <a:lnTo>
                  <a:pt x="1408" y="2006"/>
                </a:lnTo>
                <a:cubicBezTo>
                  <a:pt x="1408" y="2006"/>
                  <a:pt x="1408" y="2006"/>
                  <a:pt x="1408" y="2006"/>
                </a:cubicBezTo>
                <a:close/>
                <a:moveTo>
                  <a:pt x="9731" y="1995"/>
                </a:moveTo>
                <a:cubicBezTo>
                  <a:pt x="9742" y="2006"/>
                  <a:pt x="9759" y="2012"/>
                  <a:pt x="9771" y="2023"/>
                </a:cubicBezTo>
                <a:cubicBezTo>
                  <a:pt x="9776" y="2029"/>
                  <a:pt x="9776" y="2035"/>
                  <a:pt x="9782" y="2040"/>
                </a:cubicBezTo>
                <a:cubicBezTo>
                  <a:pt x="9765" y="2029"/>
                  <a:pt x="9748" y="2012"/>
                  <a:pt x="9731" y="1995"/>
                </a:cubicBezTo>
                <a:close/>
                <a:moveTo>
                  <a:pt x="1583" y="2063"/>
                </a:moveTo>
                <a:cubicBezTo>
                  <a:pt x="1595" y="2074"/>
                  <a:pt x="1595" y="2080"/>
                  <a:pt x="1583" y="2091"/>
                </a:cubicBezTo>
                <a:cubicBezTo>
                  <a:pt x="1572" y="2086"/>
                  <a:pt x="1572" y="2074"/>
                  <a:pt x="1583" y="2063"/>
                </a:cubicBezTo>
                <a:close/>
                <a:moveTo>
                  <a:pt x="9782" y="2035"/>
                </a:moveTo>
                <a:lnTo>
                  <a:pt x="9782" y="2035"/>
                </a:lnTo>
                <a:cubicBezTo>
                  <a:pt x="9793" y="2046"/>
                  <a:pt x="9805" y="2057"/>
                  <a:pt x="9816" y="2063"/>
                </a:cubicBezTo>
                <a:lnTo>
                  <a:pt x="9816" y="2069"/>
                </a:lnTo>
                <a:cubicBezTo>
                  <a:pt x="9827" y="2080"/>
                  <a:pt x="9839" y="2091"/>
                  <a:pt x="9856" y="2103"/>
                </a:cubicBezTo>
                <a:cubicBezTo>
                  <a:pt x="9839" y="2091"/>
                  <a:pt x="9822" y="2080"/>
                  <a:pt x="9799" y="2069"/>
                </a:cubicBezTo>
                <a:cubicBezTo>
                  <a:pt x="9793" y="2057"/>
                  <a:pt x="9788" y="2046"/>
                  <a:pt x="9782" y="2035"/>
                </a:cubicBezTo>
                <a:close/>
                <a:moveTo>
                  <a:pt x="9708" y="2023"/>
                </a:moveTo>
                <a:cubicBezTo>
                  <a:pt x="9731" y="2046"/>
                  <a:pt x="9759" y="2063"/>
                  <a:pt x="9782" y="2086"/>
                </a:cubicBezTo>
                <a:cubicBezTo>
                  <a:pt x="9793" y="2097"/>
                  <a:pt x="9799" y="2103"/>
                  <a:pt x="9810" y="2114"/>
                </a:cubicBezTo>
                <a:cubicBezTo>
                  <a:pt x="9805" y="2108"/>
                  <a:pt x="9799" y="2108"/>
                  <a:pt x="9793" y="2103"/>
                </a:cubicBezTo>
                <a:cubicBezTo>
                  <a:pt x="9782" y="2097"/>
                  <a:pt x="9771" y="2086"/>
                  <a:pt x="9759" y="2080"/>
                </a:cubicBezTo>
                <a:cubicBezTo>
                  <a:pt x="9737" y="2069"/>
                  <a:pt x="9725" y="2040"/>
                  <a:pt x="9708" y="2023"/>
                </a:cubicBezTo>
                <a:close/>
                <a:moveTo>
                  <a:pt x="1549" y="2096"/>
                </a:moveTo>
                <a:cubicBezTo>
                  <a:pt x="1563" y="2096"/>
                  <a:pt x="1571" y="2115"/>
                  <a:pt x="1561" y="2120"/>
                </a:cubicBezTo>
                <a:cubicBezTo>
                  <a:pt x="1557" y="2122"/>
                  <a:pt x="1554" y="2123"/>
                  <a:pt x="1552" y="2123"/>
                </a:cubicBezTo>
                <a:cubicBezTo>
                  <a:pt x="1540" y="2123"/>
                  <a:pt x="1534" y="2106"/>
                  <a:pt x="1544" y="2097"/>
                </a:cubicBezTo>
                <a:cubicBezTo>
                  <a:pt x="1546" y="2096"/>
                  <a:pt x="1547" y="2096"/>
                  <a:pt x="1549" y="2096"/>
                </a:cubicBezTo>
                <a:close/>
                <a:moveTo>
                  <a:pt x="9827" y="2114"/>
                </a:moveTo>
                <a:cubicBezTo>
                  <a:pt x="9833" y="2120"/>
                  <a:pt x="9833" y="2120"/>
                  <a:pt x="9839" y="2125"/>
                </a:cubicBezTo>
                <a:cubicBezTo>
                  <a:pt x="9833" y="2120"/>
                  <a:pt x="9833" y="2120"/>
                  <a:pt x="9827" y="2120"/>
                </a:cubicBezTo>
                <a:lnTo>
                  <a:pt x="9827" y="2114"/>
                </a:lnTo>
                <a:close/>
                <a:moveTo>
                  <a:pt x="1408" y="2006"/>
                </a:moveTo>
                <a:cubicBezTo>
                  <a:pt x="1397" y="2025"/>
                  <a:pt x="1393" y="2046"/>
                  <a:pt x="1396" y="2069"/>
                </a:cubicBezTo>
                <a:cubicBezTo>
                  <a:pt x="1390" y="2069"/>
                  <a:pt x="1379" y="2057"/>
                  <a:pt x="1373" y="2052"/>
                </a:cubicBezTo>
                <a:lnTo>
                  <a:pt x="1373" y="2052"/>
                </a:lnTo>
                <a:cubicBezTo>
                  <a:pt x="1379" y="2057"/>
                  <a:pt x="1385" y="2074"/>
                  <a:pt x="1385" y="2080"/>
                </a:cubicBezTo>
                <a:cubicBezTo>
                  <a:pt x="1382" y="2080"/>
                  <a:pt x="1377" y="2079"/>
                  <a:pt x="1372" y="2079"/>
                </a:cubicBezTo>
                <a:cubicBezTo>
                  <a:pt x="1360" y="2079"/>
                  <a:pt x="1345" y="2082"/>
                  <a:pt x="1345" y="2103"/>
                </a:cubicBezTo>
                <a:cubicBezTo>
                  <a:pt x="1328" y="2120"/>
                  <a:pt x="1311" y="2137"/>
                  <a:pt x="1294" y="2159"/>
                </a:cubicBezTo>
                <a:cubicBezTo>
                  <a:pt x="1322" y="2148"/>
                  <a:pt x="1345" y="2131"/>
                  <a:pt x="1368" y="2114"/>
                </a:cubicBezTo>
                <a:cubicBezTo>
                  <a:pt x="1362" y="2108"/>
                  <a:pt x="1356" y="2097"/>
                  <a:pt x="1351" y="2091"/>
                </a:cubicBezTo>
                <a:lnTo>
                  <a:pt x="1351" y="2091"/>
                </a:lnTo>
                <a:cubicBezTo>
                  <a:pt x="1357" y="2092"/>
                  <a:pt x="1362" y="2093"/>
                  <a:pt x="1368" y="2093"/>
                </a:cubicBezTo>
                <a:cubicBezTo>
                  <a:pt x="1386" y="2093"/>
                  <a:pt x="1397" y="2084"/>
                  <a:pt x="1402" y="2057"/>
                </a:cubicBezTo>
                <a:lnTo>
                  <a:pt x="1413" y="2080"/>
                </a:lnTo>
                <a:cubicBezTo>
                  <a:pt x="1408" y="2052"/>
                  <a:pt x="1408" y="2029"/>
                  <a:pt x="1408" y="2006"/>
                </a:cubicBezTo>
                <a:close/>
                <a:moveTo>
                  <a:pt x="9850" y="2131"/>
                </a:moveTo>
                <a:cubicBezTo>
                  <a:pt x="9856" y="2137"/>
                  <a:pt x="9861" y="2142"/>
                  <a:pt x="9867" y="2148"/>
                </a:cubicBezTo>
                <a:lnTo>
                  <a:pt x="9850" y="2154"/>
                </a:lnTo>
                <a:cubicBezTo>
                  <a:pt x="9850" y="2154"/>
                  <a:pt x="9856" y="2159"/>
                  <a:pt x="9856" y="2159"/>
                </a:cubicBezTo>
                <a:lnTo>
                  <a:pt x="9810" y="2142"/>
                </a:lnTo>
                <a:cubicBezTo>
                  <a:pt x="9810" y="2142"/>
                  <a:pt x="9810" y="2137"/>
                  <a:pt x="9810" y="2137"/>
                </a:cubicBezTo>
                <a:cubicBezTo>
                  <a:pt x="9822" y="2137"/>
                  <a:pt x="9839" y="2137"/>
                  <a:pt x="9850" y="2131"/>
                </a:cubicBezTo>
                <a:close/>
                <a:moveTo>
                  <a:pt x="2400" y="1961"/>
                </a:moveTo>
                <a:lnTo>
                  <a:pt x="2400" y="1961"/>
                </a:lnTo>
                <a:cubicBezTo>
                  <a:pt x="2395" y="1989"/>
                  <a:pt x="2372" y="2000"/>
                  <a:pt x="2349" y="2012"/>
                </a:cubicBezTo>
                <a:cubicBezTo>
                  <a:pt x="2355" y="2017"/>
                  <a:pt x="2355" y="2017"/>
                  <a:pt x="2361" y="2023"/>
                </a:cubicBezTo>
                <a:cubicBezTo>
                  <a:pt x="2355" y="2029"/>
                  <a:pt x="2355" y="2029"/>
                  <a:pt x="2349" y="2035"/>
                </a:cubicBezTo>
                <a:lnTo>
                  <a:pt x="2332" y="2029"/>
                </a:lnTo>
                <a:cubicBezTo>
                  <a:pt x="2270" y="2074"/>
                  <a:pt x="2230" y="2131"/>
                  <a:pt x="2162" y="2165"/>
                </a:cubicBezTo>
                <a:cubicBezTo>
                  <a:pt x="2236" y="2091"/>
                  <a:pt x="2315" y="2023"/>
                  <a:pt x="2400" y="1961"/>
                </a:cubicBezTo>
                <a:close/>
                <a:moveTo>
                  <a:pt x="9861" y="2171"/>
                </a:moveTo>
                <a:cubicBezTo>
                  <a:pt x="9867" y="2176"/>
                  <a:pt x="9873" y="2182"/>
                  <a:pt x="9873" y="2188"/>
                </a:cubicBezTo>
                <a:lnTo>
                  <a:pt x="9873" y="2210"/>
                </a:lnTo>
                <a:lnTo>
                  <a:pt x="9861" y="2210"/>
                </a:lnTo>
                <a:lnTo>
                  <a:pt x="9856" y="2199"/>
                </a:lnTo>
                <a:cubicBezTo>
                  <a:pt x="9861" y="2193"/>
                  <a:pt x="9861" y="2188"/>
                  <a:pt x="9867" y="2182"/>
                </a:cubicBezTo>
                <a:cubicBezTo>
                  <a:pt x="9861" y="2182"/>
                  <a:pt x="9861" y="2176"/>
                  <a:pt x="9861" y="2176"/>
                </a:cubicBezTo>
                <a:lnTo>
                  <a:pt x="9861" y="2171"/>
                </a:lnTo>
                <a:close/>
                <a:moveTo>
                  <a:pt x="1538" y="2114"/>
                </a:moveTo>
                <a:cubicBezTo>
                  <a:pt x="1538" y="2154"/>
                  <a:pt x="1504" y="2188"/>
                  <a:pt x="1481" y="2222"/>
                </a:cubicBezTo>
                <a:cubicBezTo>
                  <a:pt x="1476" y="2216"/>
                  <a:pt x="1464" y="2205"/>
                  <a:pt x="1459" y="2199"/>
                </a:cubicBezTo>
                <a:cubicBezTo>
                  <a:pt x="1481" y="2171"/>
                  <a:pt x="1510" y="2137"/>
                  <a:pt x="1538" y="2114"/>
                </a:cubicBezTo>
                <a:close/>
                <a:moveTo>
                  <a:pt x="1453" y="2216"/>
                </a:moveTo>
                <a:cubicBezTo>
                  <a:pt x="1457" y="2216"/>
                  <a:pt x="1460" y="2218"/>
                  <a:pt x="1464" y="2222"/>
                </a:cubicBezTo>
                <a:cubicBezTo>
                  <a:pt x="1459" y="2227"/>
                  <a:pt x="1459" y="2239"/>
                  <a:pt x="1459" y="2244"/>
                </a:cubicBezTo>
                <a:cubicBezTo>
                  <a:pt x="1455" y="2245"/>
                  <a:pt x="1453" y="2246"/>
                  <a:pt x="1450" y="2246"/>
                </a:cubicBezTo>
                <a:cubicBezTo>
                  <a:pt x="1432" y="2246"/>
                  <a:pt x="1439" y="2216"/>
                  <a:pt x="1453" y="2216"/>
                </a:cubicBezTo>
                <a:close/>
                <a:moveTo>
                  <a:pt x="9896" y="2114"/>
                </a:moveTo>
                <a:lnTo>
                  <a:pt x="9896" y="2114"/>
                </a:lnTo>
                <a:cubicBezTo>
                  <a:pt x="9901" y="2120"/>
                  <a:pt x="9907" y="2120"/>
                  <a:pt x="9913" y="2120"/>
                </a:cubicBezTo>
                <a:cubicBezTo>
                  <a:pt x="9924" y="2142"/>
                  <a:pt x="9941" y="2159"/>
                  <a:pt x="9964" y="2176"/>
                </a:cubicBezTo>
                <a:cubicBezTo>
                  <a:pt x="9975" y="2188"/>
                  <a:pt x="9981" y="2193"/>
                  <a:pt x="9986" y="2199"/>
                </a:cubicBezTo>
                <a:cubicBezTo>
                  <a:pt x="9986" y="2205"/>
                  <a:pt x="9986" y="2210"/>
                  <a:pt x="9986" y="2222"/>
                </a:cubicBezTo>
                <a:cubicBezTo>
                  <a:pt x="9986" y="2216"/>
                  <a:pt x="9992" y="2210"/>
                  <a:pt x="9998" y="2205"/>
                </a:cubicBezTo>
                <a:cubicBezTo>
                  <a:pt x="10009" y="2216"/>
                  <a:pt x="10020" y="2227"/>
                  <a:pt x="10037" y="2239"/>
                </a:cubicBezTo>
                <a:cubicBezTo>
                  <a:pt x="10032" y="2244"/>
                  <a:pt x="10026" y="2250"/>
                  <a:pt x="10020" y="2256"/>
                </a:cubicBezTo>
                <a:cubicBezTo>
                  <a:pt x="10009" y="2244"/>
                  <a:pt x="9998" y="2233"/>
                  <a:pt x="9986" y="2222"/>
                </a:cubicBezTo>
                <a:cubicBezTo>
                  <a:pt x="9975" y="2210"/>
                  <a:pt x="9964" y="2199"/>
                  <a:pt x="9952" y="2188"/>
                </a:cubicBezTo>
                <a:cubicBezTo>
                  <a:pt x="9935" y="2171"/>
                  <a:pt x="9924" y="2154"/>
                  <a:pt x="9918" y="2131"/>
                </a:cubicBezTo>
                <a:cubicBezTo>
                  <a:pt x="9918" y="2131"/>
                  <a:pt x="9907" y="2131"/>
                  <a:pt x="9907" y="2125"/>
                </a:cubicBezTo>
                <a:cubicBezTo>
                  <a:pt x="9901" y="2125"/>
                  <a:pt x="9896" y="2120"/>
                  <a:pt x="9896" y="2114"/>
                </a:cubicBezTo>
                <a:close/>
                <a:moveTo>
                  <a:pt x="1759" y="2176"/>
                </a:moveTo>
                <a:lnTo>
                  <a:pt x="1765" y="2182"/>
                </a:lnTo>
                <a:cubicBezTo>
                  <a:pt x="1732" y="2209"/>
                  <a:pt x="1705" y="2242"/>
                  <a:pt x="1683" y="2269"/>
                </a:cubicBezTo>
                <a:lnTo>
                  <a:pt x="1683" y="2269"/>
                </a:lnTo>
                <a:cubicBezTo>
                  <a:pt x="1697" y="2230"/>
                  <a:pt x="1733" y="2208"/>
                  <a:pt x="1759" y="2176"/>
                </a:cubicBezTo>
                <a:close/>
                <a:moveTo>
                  <a:pt x="1403" y="2282"/>
                </a:moveTo>
                <a:cubicBezTo>
                  <a:pt x="1407" y="2282"/>
                  <a:pt x="1410" y="2286"/>
                  <a:pt x="1413" y="2296"/>
                </a:cubicBezTo>
                <a:cubicBezTo>
                  <a:pt x="1408" y="2301"/>
                  <a:pt x="1403" y="2303"/>
                  <a:pt x="1399" y="2303"/>
                </a:cubicBezTo>
                <a:cubicBezTo>
                  <a:pt x="1394" y="2303"/>
                  <a:pt x="1390" y="2299"/>
                  <a:pt x="1390" y="2290"/>
                </a:cubicBezTo>
                <a:cubicBezTo>
                  <a:pt x="1396" y="2285"/>
                  <a:pt x="1400" y="2282"/>
                  <a:pt x="1403" y="2282"/>
                </a:cubicBezTo>
                <a:close/>
                <a:moveTo>
                  <a:pt x="9878" y="2159"/>
                </a:moveTo>
                <a:lnTo>
                  <a:pt x="9878" y="2159"/>
                </a:lnTo>
                <a:cubicBezTo>
                  <a:pt x="9901" y="2176"/>
                  <a:pt x="9924" y="2199"/>
                  <a:pt x="9947" y="2216"/>
                </a:cubicBezTo>
                <a:cubicBezTo>
                  <a:pt x="9969" y="2244"/>
                  <a:pt x="9992" y="2278"/>
                  <a:pt x="10015" y="2307"/>
                </a:cubicBezTo>
                <a:cubicBezTo>
                  <a:pt x="10009" y="2307"/>
                  <a:pt x="10003" y="2301"/>
                  <a:pt x="9998" y="2296"/>
                </a:cubicBezTo>
                <a:cubicBezTo>
                  <a:pt x="9986" y="2273"/>
                  <a:pt x="9964" y="2256"/>
                  <a:pt x="9941" y="2239"/>
                </a:cubicBezTo>
                <a:cubicBezTo>
                  <a:pt x="9918" y="2210"/>
                  <a:pt x="9896" y="2188"/>
                  <a:pt x="9878" y="2159"/>
                </a:cubicBezTo>
                <a:close/>
                <a:moveTo>
                  <a:pt x="10032" y="2335"/>
                </a:moveTo>
                <a:cubicBezTo>
                  <a:pt x="10037" y="2335"/>
                  <a:pt x="10037" y="2335"/>
                  <a:pt x="10037" y="2341"/>
                </a:cubicBezTo>
                <a:cubicBezTo>
                  <a:pt x="10037" y="2341"/>
                  <a:pt x="10037" y="2335"/>
                  <a:pt x="10032" y="2335"/>
                </a:cubicBezTo>
                <a:close/>
                <a:moveTo>
                  <a:pt x="1361" y="2325"/>
                </a:moveTo>
                <a:cubicBezTo>
                  <a:pt x="1367" y="2325"/>
                  <a:pt x="1370" y="2331"/>
                  <a:pt x="1373" y="2341"/>
                </a:cubicBezTo>
                <a:cubicBezTo>
                  <a:pt x="1369" y="2348"/>
                  <a:pt x="1364" y="2351"/>
                  <a:pt x="1360" y="2351"/>
                </a:cubicBezTo>
                <a:cubicBezTo>
                  <a:pt x="1354" y="2351"/>
                  <a:pt x="1348" y="2345"/>
                  <a:pt x="1345" y="2335"/>
                </a:cubicBezTo>
                <a:cubicBezTo>
                  <a:pt x="1352" y="2328"/>
                  <a:pt x="1357" y="2325"/>
                  <a:pt x="1361" y="2325"/>
                </a:cubicBezTo>
                <a:close/>
                <a:moveTo>
                  <a:pt x="10236" y="2358"/>
                </a:moveTo>
                <a:cubicBezTo>
                  <a:pt x="10236" y="2369"/>
                  <a:pt x="10242" y="2386"/>
                  <a:pt x="10242" y="2398"/>
                </a:cubicBezTo>
                <a:cubicBezTo>
                  <a:pt x="10253" y="2398"/>
                  <a:pt x="10270" y="2403"/>
                  <a:pt x="10281" y="2403"/>
                </a:cubicBezTo>
                <a:cubicBezTo>
                  <a:pt x="10259" y="2392"/>
                  <a:pt x="10247" y="2381"/>
                  <a:pt x="10236" y="2358"/>
                </a:cubicBezTo>
                <a:close/>
                <a:moveTo>
                  <a:pt x="10049" y="2250"/>
                </a:moveTo>
                <a:cubicBezTo>
                  <a:pt x="10066" y="2267"/>
                  <a:pt x="10077" y="2284"/>
                  <a:pt x="10088" y="2307"/>
                </a:cubicBezTo>
                <a:lnTo>
                  <a:pt x="10105" y="2307"/>
                </a:lnTo>
                <a:cubicBezTo>
                  <a:pt x="10105" y="2307"/>
                  <a:pt x="10105" y="2313"/>
                  <a:pt x="10105" y="2313"/>
                </a:cubicBezTo>
                <a:cubicBezTo>
                  <a:pt x="10111" y="2313"/>
                  <a:pt x="10117" y="2318"/>
                  <a:pt x="10122" y="2318"/>
                </a:cubicBezTo>
                <a:cubicBezTo>
                  <a:pt x="10122" y="2324"/>
                  <a:pt x="10128" y="2324"/>
                  <a:pt x="10128" y="2330"/>
                </a:cubicBezTo>
                <a:cubicBezTo>
                  <a:pt x="10145" y="2374"/>
                  <a:pt x="10184" y="2402"/>
                  <a:pt x="10201" y="2452"/>
                </a:cubicBezTo>
                <a:lnTo>
                  <a:pt x="10201" y="2452"/>
                </a:lnTo>
                <a:cubicBezTo>
                  <a:pt x="10171" y="2417"/>
                  <a:pt x="10141" y="2380"/>
                  <a:pt x="10111" y="2347"/>
                </a:cubicBezTo>
                <a:cubicBezTo>
                  <a:pt x="10094" y="2324"/>
                  <a:pt x="10077" y="2301"/>
                  <a:pt x="10054" y="2284"/>
                </a:cubicBezTo>
                <a:cubicBezTo>
                  <a:pt x="10049" y="2273"/>
                  <a:pt x="10049" y="2261"/>
                  <a:pt x="10049" y="2250"/>
                </a:cubicBezTo>
                <a:close/>
                <a:moveTo>
                  <a:pt x="1728" y="2433"/>
                </a:moveTo>
                <a:cubicBezTo>
                  <a:pt x="1731" y="2433"/>
                  <a:pt x="1734" y="2434"/>
                  <a:pt x="1737" y="2437"/>
                </a:cubicBezTo>
                <a:cubicBezTo>
                  <a:pt x="1737" y="2449"/>
                  <a:pt x="1725" y="2460"/>
                  <a:pt x="1714" y="2466"/>
                </a:cubicBezTo>
                <a:cubicBezTo>
                  <a:pt x="1710" y="2468"/>
                  <a:pt x="1707" y="2468"/>
                  <a:pt x="1705" y="2468"/>
                </a:cubicBezTo>
                <a:cubicBezTo>
                  <a:pt x="1691" y="2468"/>
                  <a:pt x="1712" y="2433"/>
                  <a:pt x="1728" y="2433"/>
                </a:cubicBezTo>
                <a:close/>
                <a:moveTo>
                  <a:pt x="10219" y="2437"/>
                </a:moveTo>
                <a:cubicBezTo>
                  <a:pt x="10230" y="2449"/>
                  <a:pt x="10236" y="2460"/>
                  <a:pt x="10247" y="2477"/>
                </a:cubicBezTo>
                <a:cubicBezTo>
                  <a:pt x="10236" y="2471"/>
                  <a:pt x="10230" y="2466"/>
                  <a:pt x="10225" y="2454"/>
                </a:cubicBezTo>
                <a:cubicBezTo>
                  <a:pt x="10225" y="2449"/>
                  <a:pt x="10219" y="2443"/>
                  <a:pt x="10219" y="2437"/>
                </a:cubicBezTo>
                <a:close/>
                <a:moveTo>
                  <a:pt x="10207" y="2459"/>
                </a:moveTo>
                <a:cubicBezTo>
                  <a:pt x="10218" y="2467"/>
                  <a:pt x="10233" y="2473"/>
                  <a:pt x="10247" y="2483"/>
                </a:cubicBezTo>
                <a:cubicBezTo>
                  <a:pt x="10253" y="2483"/>
                  <a:pt x="10253" y="2488"/>
                  <a:pt x="10259" y="2494"/>
                </a:cubicBezTo>
                <a:cubicBezTo>
                  <a:pt x="10253" y="2494"/>
                  <a:pt x="10247" y="2500"/>
                  <a:pt x="10247" y="2505"/>
                </a:cubicBezTo>
                <a:cubicBezTo>
                  <a:pt x="10234" y="2490"/>
                  <a:pt x="10220" y="2475"/>
                  <a:pt x="10207" y="2459"/>
                </a:cubicBezTo>
                <a:close/>
                <a:moveTo>
                  <a:pt x="10281" y="2511"/>
                </a:moveTo>
                <a:cubicBezTo>
                  <a:pt x="10281" y="2522"/>
                  <a:pt x="10281" y="2534"/>
                  <a:pt x="10281" y="2551"/>
                </a:cubicBezTo>
                <a:lnTo>
                  <a:pt x="10270" y="2534"/>
                </a:lnTo>
                <a:cubicBezTo>
                  <a:pt x="10270" y="2528"/>
                  <a:pt x="10270" y="2522"/>
                  <a:pt x="10270" y="2517"/>
                </a:cubicBezTo>
                <a:cubicBezTo>
                  <a:pt x="10276" y="2517"/>
                  <a:pt x="10281" y="2511"/>
                  <a:pt x="10281" y="2511"/>
                </a:cubicBezTo>
                <a:close/>
                <a:moveTo>
                  <a:pt x="1912" y="2426"/>
                </a:moveTo>
                <a:lnTo>
                  <a:pt x="1912" y="2426"/>
                </a:lnTo>
                <a:cubicBezTo>
                  <a:pt x="1884" y="2460"/>
                  <a:pt x="1850" y="2494"/>
                  <a:pt x="1822" y="2522"/>
                </a:cubicBezTo>
                <a:cubicBezTo>
                  <a:pt x="1833" y="2528"/>
                  <a:pt x="1844" y="2528"/>
                  <a:pt x="1856" y="2528"/>
                </a:cubicBezTo>
                <a:cubicBezTo>
                  <a:pt x="1866" y="2517"/>
                  <a:pt x="1877" y="2508"/>
                  <a:pt x="1887" y="2499"/>
                </a:cubicBezTo>
                <a:lnTo>
                  <a:pt x="1887" y="2499"/>
                </a:lnTo>
                <a:cubicBezTo>
                  <a:pt x="1869" y="2519"/>
                  <a:pt x="1851" y="2541"/>
                  <a:pt x="1833" y="2562"/>
                </a:cubicBezTo>
                <a:cubicBezTo>
                  <a:pt x="1827" y="2557"/>
                  <a:pt x="1822" y="2545"/>
                  <a:pt x="1816" y="2539"/>
                </a:cubicBezTo>
                <a:lnTo>
                  <a:pt x="1822" y="2539"/>
                </a:lnTo>
                <a:cubicBezTo>
                  <a:pt x="1822" y="2534"/>
                  <a:pt x="1816" y="2522"/>
                  <a:pt x="1816" y="2517"/>
                </a:cubicBezTo>
                <a:cubicBezTo>
                  <a:pt x="1844" y="2483"/>
                  <a:pt x="1873" y="2449"/>
                  <a:pt x="1912" y="2426"/>
                </a:cubicBezTo>
                <a:close/>
                <a:moveTo>
                  <a:pt x="1663" y="2273"/>
                </a:moveTo>
                <a:cubicBezTo>
                  <a:pt x="1663" y="2273"/>
                  <a:pt x="1668" y="2278"/>
                  <a:pt x="1668" y="2278"/>
                </a:cubicBezTo>
                <a:cubicBezTo>
                  <a:pt x="1634" y="2330"/>
                  <a:pt x="1589" y="2369"/>
                  <a:pt x="1544" y="2415"/>
                </a:cubicBezTo>
                <a:cubicBezTo>
                  <a:pt x="1511" y="2469"/>
                  <a:pt x="1473" y="2519"/>
                  <a:pt x="1424" y="2563"/>
                </a:cubicBezTo>
                <a:lnTo>
                  <a:pt x="1424" y="2563"/>
                </a:lnTo>
                <a:cubicBezTo>
                  <a:pt x="1424" y="2563"/>
                  <a:pt x="1424" y="2562"/>
                  <a:pt x="1425" y="2562"/>
                </a:cubicBezTo>
                <a:lnTo>
                  <a:pt x="1425" y="2562"/>
                </a:lnTo>
                <a:cubicBezTo>
                  <a:pt x="1423" y="2563"/>
                  <a:pt x="1422" y="2563"/>
                  <a:pt x="1421" y="2564"/>
                </a:cubicBezTo>
                <a:lnTo>
                  <a:pt x="1421" y="2564"/>
                </a:lnTo>
                <a:cubicBezTo>
                  <a:pt x="1489" y="2458"/>
                  <a:pt x="1584" y="2368"/>
                  <a:pt x="1663" y="2273"/>
                </a:cubicBezTo>
                <a:close/>
                <a:moveTo>
                  <a:pt x="10283" y="2607"/>
                </a:moveTo>
                <a:cubicBezTo>
                  <a:pt x="10286" y="2607"/>
                  <a:pt x="10289" y="2610"/>
                  <a:pt x="10293" y="2613"/>
                </a:cubicBezTo>
                <a:cubicBezTo>
                  <a:pt x="10293" y="2623"/>
                  <a:pt x="10289" y="2627"/>
                  <a:pt x="10285" y="2627"/>
                </a:cubicBezTo>
                <a:cubicBezTo>
                  <a:pt x="10282" y="2627"/>
                  <a:pt x="10278" y="2624"/>
                  <a:pt x="10276" y="2619"/>
                </a:cubicBezTo>
                <a:cubicBezTo>
                  <a:pt x="10276" y="2619"/>
                  <a:pt x="10276" y="2613"/>
                  <a:pt x="10276" y="2613"/>
                </a:cubicBezTo>
                <a:cubicBezTo>
                  <a:pt x="10278" y="2608"/>
                  <a:pt x="10280" y="2607"/>
                  <a:pt x="10283" y="2607"/>
                </a:cubicBezTo>
                <a:close/>
                <a:moveTo>
                  <a:pt x="1776" y="2557"/>
                </a:moveTo>
                <a:cubicBezTo>
                  <a:pt x="1793" y="2585"/>
                  <a:pt x="1748" y="2602"/>
                  <a:pt x="1754" y="2636"/>
                </a:cubicBezTo>
                <a:cubicBezTo>
                  <a:pt x="1748" y="2630"/>
                  <a:pt x="1742" y="2613"/>
                  <a:pt x="1737" y="2608"/>
                </a:cubicBezTo>
                <a:cubicBezTo>
                  <a:pt x="1742" y="2596"/>
                  <a:pt x="1759" y="2591"/>
                  <a:pt x="1771" y="2579"/>
                </a:cubicBezTo>
                <a:cubicBezTo>
                  <a:pt x="1771" y="2574"/>
                  <a:pt x="1776" y="2562"/>
                  <a:pt x="1776" y="2557"/>
                </a:cubicBezTo>
                <a:close/>
                <a:moveTo>
                  <a:pt x="1566" y="2623"/>
                </a:moveTo>
                <a:cubicBezTo>
                  <a:pt x="1574" y="2623"/>
                  <a:pt x="1580" y="2634"/>
                  <a:pt x="1572" y="2642"/>
                </a:cubicBezTo>
                <a:cubicBezTo>
                  <a:pt x="1569" y="2647"/>
                  <a:pt x="1565" y="2649"/>
                  <a:pt x="1561" y="2649"/>
                </a:cubicBezTo>
                <a:cubicBezTo>
                  <a:pt x="1553" y="2649"/>
                  <a:pt x="1547" y="2638"/>
                  <a:pt x="1555" y="2630"/>
                </a:cubicBezTo>
                <a:cubicBezTo>
                  <a:pt x="1558" y="2625"/>
                  <a:pt x="1562" y="2623"/>
                  <a:pt x="1566" y="2623"/>
                </a:cubicBezTo>
                <a:close/>
                <a:moveTo>
                  <a:pt x="1424" y="2563"/>
                </a:moveTo>
                <a:cubicBezTo>
                  <a:pt x="1418" y="2580"/>
                  <a:pt x="1407" y="2591"/>
                  <a:pt x="1396" y="2602"/>
                </a:cubicBezTo>
                <a:lnTo>
                  <a:pt x="1356" y="2653"/>
                </a:lnTo>
                <a:cubicBezTo>
                  <a:pt x="1356" y="2642"/>
                  <a:pt x="1362" y="2630"/>
                  <a:pt x="1362" y="2619"/>
                </a:cubicBezTo>
                <a:cubicBezTo>
                  <a:pt x="1368" y="2619"/>
                  <a:pt x="1373" y="2613"/>
                  <a:pt x="1379" y="2613"/>
                </a:cubicBezTo>
                <a:cubicBezTo>
                  <a:pt x="1390" y="2597"/>
                  <a:pt x="1401" y="2576"/>
                  <a:pt x="1421" y="2564"/>
                </a:cubicBezTo>
                <a:lnTo>
                  <a:pt x="1421" y="2564"/>
                </a:lnTo>
                <a:cubicBezTo>
                  <a:pt x="1421" y="2565"/>
                  <a:pt x="1420" y="2567"/>
                  <a:pt x="1419" y="2568"/>
                </a:cubicBezTo>
                <a:cubicBezTo>
                  <a:pt x="1421" y="2566"/>
                  <a:pt x="1422" y="2565"/>
                  <a:pt x="1424" y="2563"/>
                </a:cubicBezTo>
                <a:close/>
                <a:moveTo>
                  <a:pt x="10293" y="2637"/>
                </a:moveTo>
                <a:cubicBezTo>
                  <a:pt x="10304" y="2637"/>
                  <a:pt x="10315" y="2645"/>
                  <a:pt x="10315" y="2653"/>
                </a:cubicBezTo>
                <a:cubicBezTo>
                  <a:pt x="10312" y="2656"/>
                  <a:pt x="10308" y="2658"/>
                  <a:pt x="10303" y="2658"/>
                </a:cubicBezTo>
                <a:cubicBezTo>
                  <a:pt x="10293" y="2658"/>
                  <a:pt x="10281" y="2650"/>
                  <a:pt x="10281" y="2642"/>
                </a:cubicBezTo>
                <a:cubicBezTo>
                  <a:pt x="10285" y="2638"/>
                  <a:pt x="10289" y="2637"/>
                  <a:pt x="10293" y="2637"/>
                </a:cubicBezTo>
                <a:close/>
                <a:moveTo>
                  <a:pt x="1731" y="2630"/>
                </a:moveTo>
                <a:lnTo>
                  <a:pt x="1731" y="2630"/>
                </a:lnTo>
                <a:cubicBezTo>
                  <a:pt x="1737" y="2642"/>
                  <a:pt x="1731" y="2653"/>
                  <a:pt x="1725" y="2659"/>
                </a:cubicBezTo>
                <a:cubicBezTo>
                  <a:pt x="1721" y="2663"/>
                  <a:pt x="1709" y="2669"/>
                  <a:pt x="1702" y="2669"/>
                </a:cubicBezTo>
                <a:cubicBezTo>
                  <a:pt x="1699" y="2669"/>
                  <a:pt x="1697" y="2668"/>
                  <a:pt x="1697" y="2664"/>
                </a:cubicBezTo>
                <a:cubicBezTo>
                  <a:pt x="1703" y="2653"/>
                  <a:pt x="1714" y="2636"/>
                  <a:pt x="1731" y="2630"/>
                </a:cubicBezTo>
                <a:close/>
                <a:moveTo>
                  <a:pt x="1680" y="2681"/>
                </a:moveTo>
                <a:cubicBezTo>
                  <a:pt x="1691" y="2693"/>
                  <a:pt x="1686" y="2710"/>
                  <a:pt x="1674" y="2715"/>
                </a:cubicBezTo>
                <a:cubicBezTo>
                  <a:pt x="1673" y="2716"/>
                  <a:pt x="1672" y="2716"/>
                  <a:pt x="1671" y="2716"/>
                </a:cubicBezTo>
                <a:cubicBezTo>
                  <a:pt x="1658" y="2716"/>
                  <a:pt x="1664" y="2681"/>
                  <a:pt x="1680" y="2681"/>
                </a:cubicBezTo>
                <a:close/>
                <a:moveTo>
                  <a:pt x="1328" y="2693"/>
                </a:moveTo>
                <a:lnTo>
                  <a:pt x="1328" y="2693"/>
                </a:lnTo>
                <a:cubicBezTo>
                  <a:pt x="1322" y="2715"/>
                  <a:pt x="1300" y="2727"/>
                  <a:pt x="1294" y="2749"/>
                </a:cubicBezTo>
                <a:cubicBezTo>
                  <a:pt x="1288" y="2755"/>
                  <a:pt x="1288" y="2755"/>
                  <a:pt x="1283" y="2755"/>
                </a:cubicBezTo>
                <a:cubicBezTo>
                  <a:pt x="1288" y="2749"/>
                  <a:pt x="1300" y="2732"/>
                  <a:pt x="1305" y="2727"/>
                </a:cubicBezTo>
                <a:cubicBezTo>
                  <a:pt x="1300" y="2727"/>
                  <a:pt x="1300" y="2721"/>
                  <a:pt x="1300" y="2721"/>
                </a:cubicBezTo>
                <a:cubicBezTo>
                  <a:pt x="1305" y="2710"/>
                  <a:pt x="1317" y="2698"/>
                  <a:pt x="1328" y="2693"/>
                </a:cubicBezTo>
                <a:close/>
                <a:moveTo>
                  <a:pt x="1039" y="2761"/>
                </a:moveTo>
                <a:cubicBezTo>
                  <a:pt x="1039" y="2772"/>
                  <a:pt x="1033" y="2778"/>
                  <a:pt x="1027" y="2783"/>
                </a:cubicBezTo>
                <a:cubicBezTo>
                  <a:pt x="1022" y="2772"/>
                  <a:pt x="1027" y="2761"/>
                  <a:pt x="1039" y="2761"/>
                </a:cubicBezTo>
                <a:close/>
                <a:moveTo>
                  <a:pt x="1606" y="1989"/>
                </a:moveTo>
                <a:lnTo>
                  <a:pt x="1606" y="1989"/>
                </a:lnTo>
                <a:cubicBezTo>
                  <a:pt x="1555" y="2063"/>
                  <a:pt x="1487" y="2131"/>
                  <a:pt x="1430" y="2199"/>
                </a:cubicBezTo>
                <a:cubicBezTo>
                  <a:pt x="1419" y="2216"/>
                  <a:pt x="1396" y="2227"/>
                  <a:pt x="1396" y="2250"/>
                </a:cubicBezTo>
                <a:cubicBezTo>
                  <a:pt x="1408" y="2244"/>
                  <a:pt x="1419" y="2244"/>
                  <a:pt x="1430" y="2244"/>
                </a:cubicBezTo>
                <a:cubicBezTo>
                  <a:pt x="1430" y="2250"/>
                  <a:pt x="1442" y="2267"/>
                  <a:pt x="1447" y="2273"/>
                </a:cubicBezTo>
                <a:cubicBezTo>
                  <a:pt x="1436" y="2278"/>
                  <a:pt x="1425" y="2278"/>
                  <a:pt x="1413" y="2278"/>
                </a:cubicBezTo>
                <a:cubicBezTo>
                  <a:pt x="1408" y="2267"/>
                  <a:pt x="1396" y="2261"/>
                  <a:pt x="1379" y="2261"/>
                </a:cubicBezTo>
                <a:cubicBezTo>
                  <a:pt x="1345" y="2290"/>
                  <a:pt x="1322" y="2335"/>
                  <a:pt x="1288" y="2369"/>
                </a:cubicBezTo>
                <a:cubicBezTo>
                  <a:pt x="1271" y="2386"/>
                  <a:pt x="1249" y="2409"/>
                  <a:pt x="1249" y="2437"/>
                </a:cubicBezTo>
                <a:cubicBezTo>
                  <a:pt x="1271" y="2426"/>
                  <a:pt x="1288" y="2409"/>
                  <a:pt x="1294" y="2386"/>
                </a:cubicBezTo>
                <a:cubicBezTo>
                  <a:pt x="1308" y="2377"/>
                  <a:pt x="1321" y="2346"/>
                  <a:pt x="1338" y="2346"/>
                </a:cubicBezTo>
                <a:cubicBezTo>
                  <a:pt x="1342" y="2346"/>
                  <a:pt x="1346" y="2348"/>
                  <a:pt x="1351" y="2352"/>
                </a:cubicBezTo>
                <a:cubicBezTo>
                  <a:pt x="1339" y="2364"/>
                  <a:pt x="1334" y="2381"/>
                  <a:pt x="1339" y="2398"/>
                </a:cubicBezTo>
                <a:cubicBezTo>
                  <a:pt x="1334" y="2392"/>
                  <a:pt x="1322" y="2386"/>
                  <a:pt x="1317" y="2386"/>
                </a:cubicBezTo>
                <a:lnTo>
                  <a:pt x="1317" y="2415"/>
                </a:lnTo>
                <a:cubicBezTo>
                  <a:pt x="1311" y="2426"/>
                  <a:pt x="1305" y="2437"/>
                  <a:pt x="1300" y="2449"/>
                </a:cubicBezTo>
                <a:cubicBezTo>
                  <a:pt x="1294" y="2443"/>
                  <a:pt x="1283" y="2426"/>
                  <a:pt x="1283" y="2420"/>
                </a:cubicBezTo>
                <a:cubicBezTo>
                  <a:pt x="1283" y="2437"/>
                  <a:pt x="1283" y="2454"/>
                  <a:pt x="1283" y="2471"/>
                </a:cubicBezTo>
                <a:cubicBezTo>
                  <a:pt x="1277" y="2466"/>
                  <a:pt x="1271" y="2460"/>
                  <a:pt x="1266" y="2460"/>
                </a:cubicBezTo>
                <a:cubicBezTo>
                  <a:pt x="1243" y="2494"/>
                  <a:pt x="1220" y="2522"/>
                  <a:pt x="1198" y="2557"/>
                </a:cubicBezTo>
                <a:cubicBezTo>
                  <a:pt x="1198" y="2591"/>
                  <a:pt x="1164" y="2596"/>
                  <a:pt x="1141" y="2613"/>
                </a:cubicBezTo>
                <a:cubicBezTo>
                  <a:pt x="1152" y="2551"/>
                  <a:pt x="1209" y="2511"/>
                  <a:pt x="1243" y="2460"/>
                </a:cubicBezTo>
                <a:cubicBezTo>
                  <a:pt x="1255" y="2452"/>
                  <a:pt x="1242" y="2436"/>
                  <a:pt x="1232" y="2436"/>
                </a:cubicBezTo>
                <a:cubicBezTo>
                  <a:pt x="1227" y="2436"/>
                  <a:pt x="1222" y="2440"/>
                  <a:pt x="1220" y="2449"/>
                </a:cubicBezTo>
                <a:cubicBezTo>
                  <a:pt x="1164" y="2534"/>
                  <a:pt x="1095" y="2613"/>
                  <a:pt x="1039" y="2698"/>
                </a:cubicBezTo>
                <a:cubicBezTo>
                  <a:pt x="1016" y="2727"/>
                  <a:pt x="993" y="2761"/>
                  <a:pt x="971" y="2789"/>
                </a:cubicBezTo>
                <a:cubicBezTo>
                  <a:pt x="988" y="2727"/>
                  <a:pt x="1033" y="2687"/>
                  <a:pt x="1067" y="2636"/>
                </a:cubicBezTo>
                <a:cubicBezTo>
                  <a:pt x="1067" y="2636"/>
                  <a:pt x="1061" y="2625"/>
                  <a:pt x="1056" y="2625"/>
                </a:cubicBezTo>
                <a:lnTo>
                  <a:pt x="1056" y="2625"/>
                </a:lnTo>
                <a:cubicBezTo>
                  <a:pt x="1061" y="2625"/>
                  <a:pt x="1073" y="2630"/>
                  <a:pt x="1078" y="2630"/>
                </a:cubicBezTo>
                <a:lnTo>
                  <a:pt x="1084" y="2596"/>
                </a:lnTo>
                <a:cubicBezTo>
                  <a:pt x="1090" y="2596"/>
                  <a:pt x="1101" y="2585"/>
                  <a:pt x="1107" y="2585"/>
                </a:cubicBezTo>
                <a:lnTo>
                  <a:pt x="1107" y="2557"/>
                </a:lnTo>
                <a:lnTo>
                  <a:pt x="1124" y="2557"/>
                </a:lnTo>
                <a:cubicBezTo>
                  <a:pt x="1215" y="2409"/>
                  <a:pt x="1339" y="2296"/>
                  <a:pt x="1436" y="2159"/>
                </a:cubicBezTo>
                <a:cubicBezTo>
                  <a:pt x="1504" y="2114"/>
                  <a:pt x="1538" y="2035"/>
                  <a:pt x="1606" y="1989"/>
                </a:cubicBezTo>
                <a:close/>
                <a:moveTo>
                  <a:pt x="1039" y="2789"/>
                </a:moveTo>
                <a:cubicBezTo>
                  <a:pt x="1039" y="2789"/>
                  <a:pt x="1039" y="2795"/>
                  <a:pt x="1033" y="2795"/>
                </a:cubicBezTo>
                <a:cubicBezTo>
                  <a:pt x="1033" y="2795"/>
                  <a:pt x="1033" y="2789"/>
                  <a:pt x="1033" y="2789"/>
                </a:cubicBezTo>
                <a:close/>
                <a:moveTo>
                  <a:pt x="1827" y="2574"/>
                </a:moveTo>
                <a:lnTo>
                  <a:pt x="1827" y="2574"/>
                </a:lnTo>
                <a:cubicBezTo>
                  <a:pt x="1759" y="2647"/>
                  <a:pt x="1698" y="2727"/>
                  <a:pt x="1635" y="2806"/>
                </a:cubicBezTo>
                <a:lnTo>
                  <a:pt x="1635" y="2806"/>
                </a:lnTo>
                <a:cubicBezTo>
                  <a:pt x="1646" y="2789"/>
                  <a:pt x="1655" y="2770"/>
                  <a:pt x="1657" y="2749"/>
                </a:cubicBezTo>
                <a:lnTo>
                  <a:pt x="1657" y="2749"/>
                </a:lnTo>
                <a:cubicBezTo>
                  <a:pt x="1651" y="2755"/>
                  <a:pt x="1634" y="2761"/>
                  <a:pt x="1623" y="2766"/>
                </a:cubicBezTo>
                <a:cubicBezTo>
                  <a:pt x="1623" y="2755"/>
                  <a:pt x="1623" y="2744"/>
                  <a:pt x="1629" y="2738"/>
                </a:cubicBezTo>
                <a:cubicBezTo>
                  <a:pt x="1634" y="2738"/>
                  <a:pt x="1646" y="2744"/>
                  <a:pt x="1651" y="2744"/>
                </a:cubicBezTo>
                <a:lnTo>
                  <a:pt x="1651" y="2721"/>
                </a:lnTo>
                <a:cubicBezTo>
                  <a:pt x="1651" y="2732"/>
                  <a:pt x="1657" y="2749"/>
                  <a:pt x="1663" y="2761"/>
                </a:cubicBezTo>
                <a:cubicBezTo>
                  <a:pt x="1725" y="2704"/>
                  <a:pt x="1765" y="2625"/>
                  <a:pt x="1827" y="2574"/>
                </a:cubicBezTo>
                <a:close/>
                <a:moveTo>
                  <a:pt x="1010" y="2789"/>
                </a:moveTo>
                <a:cubicBezTo>
                  <a:pt x="1022" y="2789"/>
                  <a:pt x="1027" y="2795"/>
                  <a:pt x="1016" y="2812"/>
                </a:cubicBezTo>
                <a:cubicBezTo>
                  <a:pt x="1005" y="2812"/>
                  <a:pt x="999" y="2806"/>
                  <a:pt x="1010" y="2789"/>
                </a:cubicBezTo>
                <a:close/>
                <a:moveTo>
                  <a:pt x="1249" y="2800"/>
                </a:moveTo>
                <a:lnTo>
                  <a:pt x="1249" y="2800"/>
                </a:lnTo>
                <a:cubicBezTo>
                  <a:pt x="1243" y="2812"/>
                  <a:pt x="1237" y="2818"/>
                  <a:pt x="1232" y="2829"/>
                </a:cubicBezTo>
                <a:cubicBezTo>
                  <a:pt x="1232" y="2818"/>
                  <a:pt x="1237" y="2806"/>
                  <a:pt x="1249" y="2800"/>
                </a:cubicBezTo>
                <a:close/>
                <a:moveTo>
                  <a:pt x="1419" y="2823"/>
                </a:moveTo>
                <a:cubicBezTo>
                  <a:pt x="1429" y="2833"/>
                  <a:pt x="1417" y="2852"/>
                  <a:pt x="1406" y="2852"/>
                </a:cubicBezTo>
                <a:cubicBezTo>
                  <a:pt x="1404" y="2852"/>
                  <a:pt x="1403" y="2852"/>
                  <a:pt x="1402" y="2852"/>
                </a:cubicBezTo>
                <a:cubicBezTo>
                  <a:pt x="1390" y="2846"/>
                  <a:pt x="1408" y="2823"/>
                  <a:pt x="1419" y="2823"/>
                </a:cubicBezTo>
                <a:close/>
                <a:moveTo>
                  <a:pt x="1561" y="2869"/>
                </a:moveTo>
                <a:lnTo>
                  <a:pt x="1549" y="2886"/>
                </a:lnTo>
                <a:lnTo>
                  <a:pt x="1566" y="2886"/>
                </a:lnTo>
                <a:lnTo>
                  <a:pt x="1566" y="2891"/>
                </a:lnTo>
                <a:cubicBezTo>
                  <a:pt x="1566" y="2897"/>
                  <a:pt x="1561" y="2903"/>
                  <a:pt x="1555" y="2908"/>
                </a:cubicBezTo>
                <a:cubicBezTo>
                  <a:pt x="1555" y="2903"/>
                  <a:pt x="1549" y="2891"/>
                  <a:pt x="1549" y="2886"/>
                </a:cubicBezTo>
                <a:cubicBezTo>
                  <a:pt x="1544" y="2897"/>
                  <a:pt x="1532" y="2908"/>
                  <a:pt x="1527" y="2914"/>
                </a:cubicBezTo>
                <a:lnTo>
                  <a:pt x="1498" y="2914"/>
                </a:lnTo>
                <a:cubicBezTo>
                  <a:pt x="1515" y="2897"/>
                  <a:pt x="1538" y="2886"/>
                  <a:pt x="1561" y="2869"/>
                </a:cubicBezTo>
                <a:close/>
                <a:moveTo>
                  <a:pt x="10361" y="3073"/>
                </a:moveTo>
                <a:cubicBezTo>
                  <a:pt x="10361" y="3078"/>
                  <a:pt x="10361" y="3078"/>
                  <a:pt x="10366" y="3084"/>
                </a:cubicBezTo>
                <a:lnTo>
                  <a:pt x="10355" y="3073"/>
                </a:lnTo>
                <a:close/>
                <a:moveTo>
                  <a:pt x="948" y="2823"/>
                </a:moveTo>
                <a:lnTo>
                  <a:pt x="948" y="2823"/>
                </a:lnTo>
                <a:cubicBezTo>
                  <a:pt x="908" y="2897"/>
                  <a:pt x="868" y="2971"/>
                  <a:pt x="829" y="3044"/>
                </a:cubicBezTo>
                <a:cubicBezTo>
                  <a:pt x="817" y="3061"/>
                  <a:pt x="806" y="3078"/>
                  <a:pt x="789" y="3096"/>
                </a:cubicBezTo>
                <a:lnTo>
                  <a:pt x="783" y="3096"/>
                </a:lnTo>
                <a:cubicBezTo>
                  <a:pt x="783" y="3096"/>
                  <a:pt x="789" y="3090"/>
                  <a:pt x="789" y="3090"/>
                </a:cubicBezTo>
                <a:cubicBezTo>
                  <a:pt x="789" y="3078"/>
                  <a:pt x="783" y="3073"/>
                  <a:pt x="783" y="3061"/>
                </a:cubicBezTo>
                <a:cubicBezTo>
                  <a:pt x="851" y="3005"/>
                  <a:pt x="857" y="2903"/>
                  <a:pt x="925" y="2852"/>
                </a:cubicBezTo>
                <a:lnTo>
                  <a:pt x="931" y="2852"/>
                </a:lnTo>
                <a:lnTo>
                  <a:pt x="914" y="2840"/>
                </a:lnTo>
                <a:cubicBezTo>
                  <a:pt x="925" y="2835"/>
                  <a:pt x="937" y="2829"/>
                  <a:pt x="948" y="2823"/>
                </a:cubicBezTo>
                <a:close/>
                <a:moveTo>
                  <a:pt x="10361" y="3084"/>
                </a:moveTo>
                <a:lnTo>
                  <a:pt x="10372" y="3096"/>
                </a:lnTo>
                <a:cubicBezTo>
                  <a:pt x="10372" y="3096"/>
                  <a:pt x="10372" y="3101"/>
                  <a:pt x="10372" y="3107"/>
                </a:cubicBezTo>
                <a:cubicBezTo>
                  <a:pt x="10372" y="3096"/>
                  <a:pt x="10367" y="3090"/>
                  <a:pt x="10361" y="3084"/>
                </a:cubicBezTo>
                <a:close/>
                <a:moveTo>
                  <a:pt x="10599" y="3090"/>
                </a:moveTo>
                <a:cubicBezTo>
                  <a:pt x="10608" y="3104"/>
                  <a:pt x="10606" y="3114"/>
                  <a:pt x="10596" y="3114"/>
                </a:cubicBezTo>
                <a:cubicBezTo>
                  <a:pt x="10593" y="3114"/>
                  <a:pt x="10591" y="3114"/>
                  <a:pt x="10588" y="3113"/>
                </a:cubicBezTo>
                <a:cubicBezTo>
                  <a:pt x="10576" y="3096"/>
                  <a:pt x="10582" y="3090"/>
                  <a:pt x="10599" y="3090"/>
                </a:cubicBezTo>
                <a:close/>
                <a:moveTo>
                  <a:pt x="766" y="3124"/>
                </a:moveTo>
                <a:cubicBezTo>
                  <a:pt x="766" y="3130"/>
                  <a:pt x="766" y="3135"/>
                  <a:pt x="766" y="3141"/>
                </a:cubicBezTo>
                <a:lnTo>
                  <a:pt x="755" y="3141"/>
                </a:lnTo>
                <a:cubicBezTo>
                  <a:pt x="761" y="3135"/>
                  <a:pt x="761" y="3130"/>
                  <a:pt x="766" y="3124"/>
                </a:cubicBezTo>
                <a:close/>
                <a:moveTo>
                  <a:pt x="851" y="3044"/>
                </a:moveTo>
                <a:lnTo>
                  <a:pt x="851" y="3061"/>
                </a:lnTo>
                <a:cubicBezTo>
                  <a:pt x="834" y="3073"/>
                  <a:pt x="829" y="3101"/>
                  <a:pt x="834" y="3124"/>
                </a:cubicBezTo>
                <a:lnTo>
                  <a:pt x="829" y="3135"/>
                </a:lnTo>
                <a:cubicBezTo>
                  <a:pt x="829" y="3141"/>
                  <a:pt x="823" y="3141"/>
                  <a:pt x="823" y="3147"/>
                </a:cubicBezTo>
                <a:cubicBezTo>
                  <a:pt x="817" y="3141"/>
                  <a:pt x="806" y="3141"/>
                  <a:pt x="800" y="3135"/>
                </a:cubicBezTo>
                <a:cubicBezTo>
                  <a:pt x="806" y="3130"/>
                  <a:pt x="806" y="3124"/>
                  <a:pt x="806" y="3124"/>
                </a:cubicBezTo>
                <a:lnTo>
                  <a:pt x="834" y="3124"/>
                </a:lnTo>
                <a:cubicBezTo>
                  <a:pt x="829" y="3124"/>
                  <a:pt x="817" y="3118"/>
                  <a:pt x="812" y="3113"/>
                </a:cubicBezTo>
                <a:cubicBezTo>
                  <a:pt x="823" y="3090"/>
                  <a:pt x="834" y="3067"/>
                  <a:pt x="851" y="3044"/>
                </a:cubicBezTo>
                <a:close/>
                <a:moveTo>
                  <a:pt x="10627" y="3147"/>
                </a:moveTo>
                <a:cubicBezTo>
                  <a:pt x="10632" y="3159"/>
                  <a:pt x="10630" y="3166"/>
                  <a:pt x="10623" y="3166"/>
                </a:cubicBezTo>
                <a:cubicBezTo>
                  <a:pt x="10621" y="3166"/>
                  <a:pt x="10619" y="3165"/>
                  <a:pt x="10616" y="3164"/>
                </a:cubicBezTo>
                <a:cubicBezTo>
                  <a:pt x="10605" y="3152"/>
                  <a:pt x="10610" y="3147"/>
                  <a:pt x="10627" y="3147"/>
                </a:cubicBezTo>
                <a:close/>
                <a:moveTo>
                  <a:pt x="817" y="3152"/>
                </a:moveTo>
                <a:cubicBezTo>
                  <a:pt x="817" y="3158"/>
                  <a:pt x="812" y="3169"/>
                  <a:pt x="812" y="3175"/>
                </a:cubicBezTo>
                <a:lnTo>
                  <a:pt x="812" y="3181"/>
                </a:lnTo>
                <a:cubicBezTo>
                  <a:pt x="806" y="3181"/>
                  <a:pt x="806" y="3181"/>
                  <a:pt x="806" y="3186"/>
                </a:cubicBezTo>
                <a:cubicBezTo>
                  <a:pt x="800" y="3192"/>
                  <a:pt x="795" y="3203"/>
                  <a:pt x="795" y="3209"/>
                </a:cubicBezTo>
                <a:lnTo>
                  <a:pt x="772" y="3209"/>
                </a:lnTo>
                <a:cubicBezTo>
                  <a:pt x="772" y="3203"/>
                  <a:pt x="778" y="3203"/>
                  <a:pt x="778" y="3198"/>
                </a:cubicBezTo>
                <a:lnTo>
                  <a:pt x="795" y="3186"/>
                </a:lnTo>
                <a:lnTo>
                  <a:pt x="795" y="3169"/>
                </a:lnTo>
                <a:cubicBezTo>
                  <a:pt x="806" y="3164"/>
                  <a:pt x="812" y="3158"/>
                  <a:pt x="817" y="3152"/>
                </a:cubicBezTo>
                <a:close/>
                <a:moveTo>
                  <a:pt x="10792" y="3090"/>
                </a:moveTo>
                <a:cubicBezTo>
                  <a:pt x="10792" y="3124"/>
                  <a:pt x="10803" y="3152"/>
                  <a:pt x="10809" y="3181"/>
                </a:cubicBezTo>
                <a:cubicBezTo>
                  <a:pt x="10815" y="3175"/>
                  <a:pt x="10832" y="3175"/>
                  <a:pt x="10837" y="3169"/>
                </a:cubicBezTo>
                <a:lnTo>
                  <a:pt x="10837" y="3169"/>
                </a:lnTo>
                <a:cubicBezTo>
                  <a:pt x="10823" y="3189"/>
                  <a:pt x="10821" y="3208"/>
                  <a:pt x="10838" y="3220"/>
                </a:cubicBezTo>
                <a:lnTo>
                  <a:pt x="10838" y="3220"/>
                </a:lnTo>
                <a:cubicBezTo>
                  <a:pt x="10844" y="3214"/>
                  <a:pt x="10860" y="3209"/>
                  <a:pt x="10866" y="3203"/>
                </a:cubicBezTo>
                <a:lnTo>
                  <a:pt x="10866" y="3203"/>
                </a:lnTo>
                <a:lnTo>
                  <a:pt x="10832" y="3209"/>
                </a:lnTo>
                <a:cubicBezTo>
                  <a:pt x="10837" y="3192"/>
                  <a:pt x="10854" y="3169"/>
                  <a:pt x="10826" y="3158"/>
                </a:cubicBezTo>
                <a:cubicBezTo>
                  <a:pt x="10815" y="3135"/>
                  <a:pt x="10803" y="3113"/>
                  <a:pt x="10792" y="3090"/>
                </a:cubicBezTo>
                <a:close/>
                <a:moveTo>
                  <a:pt x="10838" y="3220"/>
                </a:moveTo>
                <a:cubicBezTo>
                  <a:pt x="10838" y="3220"/>
                  <a:pt x="10837" y="3220"/>
                  <a:pt x="10837" y="3220"/>
                </a:cubicBezTo>
                <a:cubicBezTo>
                  <a:pt x="10838" y="3220"/>
                  <a:pt x="10838" y="3221"/>
                  <a:pt x="10838" y="3221"/>
                </a:cubicBezTo>
                <a:lnTo>
                  <a:pt x="10838" y="3221"/>
                </a:lnTo>
                <a:cubicBezTo>
                  <a:pt x="10838" y="3220"/>
                  <a:pt x="10838" y="3220"/>
                  <a:pt x="10838" y="3220"/>
                </a:cubicBezTo>
                <a:close/>
                <a:moveTo>
                  <a:pt x="772" y="3164"/>
                </a:moveTo>
                <a:lnTo>
                  <a:pt x="738" y="3237"/>
                </a:lnTo>
                <a:lnTo>
                  <a:pt x="732" y="3237"/>
                </a:lnTo>
                <a:cubicBezTo>
                  <a:pt x="738" y="3209"/>
                  <a:pt x="755" y="3186"/>
                  <a:pt x="766" y="3164"/>
                </a:cubicBezTo>
                <a:close/>
                <a:moveTo>
                  <a:pt x="10389" y="3130"/>
                </a:moveTo>
                <a:cubicBezTo>
                  <a:pt x="10400" y="3152"/>
                  <a:pt x="10406" y="3169"/>
                  <a:pt x="10429" y="3181"/>
                </a:cubicBezTo>
                <a:cubicBezTo>
                  <a:pt x="10435" y="3198"/>
                  <a:pt x="10446" y="3215"/>
                  <a:pt x="10457" y="3232"/>
                </a:cubicBezTo>
                <a:cubicBezTo>
                  <a:pt x="10452" y="3237"/>
                  <a:pt x="10452" y="3237"/>
                  <a:pt x="10452" y="3243"/>
                </a:cubicBezTo>
                <a:cubicBezTo>
                  <a:pt x="10429" y="3209"/>
                  <a:pt x="10406" y="3169"/>
                  <a:pt x="10383" y="3135"/>
                </a:cubicBezTo>
                <a:lnTo>
                  <a:pt x="10389" y="3135"/>
                </a:lnTo>
                <a:cubicBezTo>
                  <a:pt x="10389" y="3135"/>
                  <a:pt x="10389" y="3130"/>
                  <a:pt x="10389" y="3130"/>
                </a:cubicBezTo>
                <a:close/>
                <a:moveTo>
                  <a:pt x="10659" y="3218"/>
                </a:moveTo>
                <a:cubicBezTo>
                  <a:pt x="10670" y="3218"/>
                  <a:pt x="10687" y="3239"/>
                  <a:pt x="10667" y="3243"/>
                </a:cubicBezTo>
                <a:cubicBezTo>
                  <a:pt x="10661" y="3243"/>
                  <a:pt x="10656" y="3237"/>
                  <a:pt x="10650" y="3232"/>
                </a:cubicBezTo>
                <a:cubicBezTo>
                  <a:pt x="10650" y="3222"/>
                  <a:pt x="10654" y="3218"/>
                  <a:pt x="10659" y="3218"/>
                </a:cubicBezTo>
                <a:close/>
                <a:moveTo>
                  <a:pt x="10469" y="3254"/>
                </a:moveTo>
                <a:cubicBezTo>
                  <a:pt x="10469" y="3266"/>
                  <a:pt x="10474" y="3277"/>
                  <a:pt x="10480" y="3283"/>
                </a:cubicBezTo>
                <a:lnTo>
                  <a:pt x="10480" y="3294"/>
                </a:lnTo>
                <a:cubicBezTo>
                  <a:pt x="10474" y="3288"/>
                  <a:pt x="10469" y="3277"/>
                  <a:pt x="10463" y="3271"/>
                </a:cubicBezTo>
                <a:lnTo>
                  <a:pt x="10463" y="3254"/>
                </a:lnTo>
                <a:close/>
                <a:moveTo>
                  <a:pt x="10486" y="3305"/>
                </a:moveTo>
                <a:lnTo>
                  <a:pt x="10486" y="3305"/>
                </a:lnTo>
                <a:cubicBezTo>
                  <a:pt x="10486" y="3311"/>
                  <a:pt x="10491" y="3311"/>
                  <a:pt x="10497" y="3311"/>
                </a:cubicBezTo>
                <a:cubicBezTo>
                  <a:pt x="10497" y="3317"/>
                  <a:pt x="10503" y="3322"/>
                  <a:pt x="10503" y="3328"/>
                </a:cubicBezTo>
                <a:lnTo>
                  <a:pt x="10503" y="3334"/>
                </a:lnTo>
                <a:lnTo>
                  <a:pt x="10497" y="3334"/>
                </a:lnTo>
                <a:cubicBezTo>
                  <a:pt x="10491" y="3328"/>
                  <a:pt x="10486" y="3317"/>
                  <a:pt x="10486" y="3305"/>
                </a:cubicBezTo>
                <a:close/>
                <a:moveTo>
                  <a:pt x="10877" y="3317"/>
                </a:moveTo>
                <a:cubicBezTo>
                  <a:pt x="10883" y="3322"/>
                  <a:pt x="10888" y="3328"/>
                  <a:pt x="10894" y="3328"/>
                </a:cubicBezTo>
                <a:cubicBezTo>
                  <a:pt x="10894" y="3335"/>
                  <a:pt x="10891" y="3338"/>
                  <a:pt x="10887" y="3338"/>
                </a:cubicBezTo>
                <a:cubicBezTo>
                  <a:pt x="10878" y="3338"/>
                  <a:pt x="10865" y="3325"/>
                  <a:pt x="10877" y="3317"/>
                </a:cubicBezTo>
                <a:close/>
                <a:moveTo>
                  <a:pt x="10852" y="3339"/>
                </a:moveTo>
                <a:cubicBezTo>
                  <a:pt x="10851" y="3339"/>
                  <a:pt x="10850" y="3339"/>
                  <a:pt x="10849" y="3339"/>
                </a:cubicBezTo>
                <a:cubicBezTo>
                  <a:pt x="10851" y="3342"/>
                  <a:pt x="10852" y="3344"/>
                  <a:pt x="10854" y="3346"/>
                </a:cubicBezTo>
                <a:lnTo>
                  <a:pt x="10854" y="3346"/>
                </a:lnTo>
                <a:cubicBezTo>
                  <a:pt x="10853" y="3344"/>
                  <a:pt x="10852" y="3341"/>
                  <a:pt x="10852" y="3339"/>
                </a:cubicBezTo>
                <a:close/>
                <a:moveTo>
                  <a:pt x="10690" y="3249"/>
                </a:moveTo>
                <a:cubicBezTo>
                  <a:pt x="10713" y="3283"/>
                  <a:pt x="10730" y="3317"/>
                  <a:pt x="10741" y="3357"/>
                </a:cubicBezTo>
                <a:cubicBezTo>
                  <a:pt x="10701" y="3339"/>
                  <a:pt x="10690" y="3294"/>
                  <a:pt x="10661" y="3266"/>
                </a:cubicBezTo>
                <a:cubicBezTo>
                  <a:pt x="10673" y="3260"/>
                  <a:pt x="10679" y="3254"/>
                  <a:pt x="10690" y="3249"/>
                </a:cubicBezTo>
                <a:close/>
                <a:moveTo>
                  <a:pt x="1351" y="3192"/>
                </a:moveTo>
                <a:cubicBezTo>
                  <a:pt x="1345" y="3209"/>
                  <a:pt x="1334" y="3226"/>
                  <a:pt x="1328" y="3243"/>
                </a:cubicBezTo>
                <a:cubicBezTo>
                  <a:pt x="1317" y="3266"/>
                  <a:pt x="1305" y="3283"/>
                  <a:pt x="1294" y="3300"/>
                </a:cubicBezTo>
                <a:cubicBezTo>
                  <a:pt x="1288" y="3311"/>
                  <a:pt x="1283" y="3322"/>
                  <a:pt x="1277" y="3328"/>
                </a:cubicBezTo>
                <a:cubicBezTo>
                  <a:pt x="1271" y="3345"/>
                  <a:pt x="1266" y="3357"/>
                  <a:pt x="1260" y="3368"/>
                </a:cubicBezTo>
                <a:cubicBezTo>
                  <a:pt x="1260" y="3339"/>
                  <a:pt x="1266" y="3311"/>
                  <a:pt x="1288" y="3300"/>
                </a:cubicBezTo>
                <a:cubicBezTo>
                  <a:pt x="1288" y="3294"/>
                  <a:pt x="1294" y="3283"/>
                  <a:pt x="1294" y="3283"/>
                </a:cubicBezTo>
                <a:cubicBezTo>
                  <a:pt x="1305" y="3271"/>
                  <a:pt x="1317" y="3260"/>
                  <a:pt x="1311" y="3243"/>
                </a:cubicBezTo>
                <a:cubicBezTo>
                  <a:pt x="1328" y="3232"/>
                  <a:pt x="1339" y="3220"/>
                  <a:pt x="1334" y="3203"/>
                </a:cubicBezTo>
                <a:cubicBezTo>
                  <a:pt x="1339" y="3198"/>
                  <a:pt x="1345" y="3192"/>
                  <a:pt x="1351" y="3192"/>
                </a:cubicBezTo>
                <a:close/>
                <a:moveTo>
                  <a:pt x="10742" y="3358"/>
                </a:moveTo>
                <a:cubicBezTo>
                  <a:pt x="10747" y="3358"/>
                  <a:pt x="10752" y="3361"/>
                  <a:pt x="10752" y="3368"/>
                </a:cubicBezTo>
                <a:cubicBezTo>
                  <a:pt x="10756" y="3378"/>
                  <a:pt x="10747" y="3384"/>
                  <a:pt x="10740" y="3384"/>
                </a:cubicBezTo>
                <a:cubicBezTo>
                  <a:pt x="10735" y="3384"/>
                  <a:pt x="10730" y="3381"/>
                  <a:pt x="10730" y="3374"/>
                </a:cubicBezTo>
                <a:cubicBezTo>
                  <a:pt x="10726" y="3364"/>
                  <a:pt x="10734" y="3358"/>
                  <a:pt x="10742" y="3358"/>
                </a:cubicBezTo>
                <a:close/>
                <a:moveTo>
                  <a:pt x="10525" y="3368"/>
                </a:moveTo>
                <a:cubicBezTo>
                  <a:pt x="10525" y="3374"/>
                  <a:pt x="10531" y="3379"/>
                  <a:pt x="10531" y="3385"/>
                </a:cubicBezTo>
                <a:cubicBezTo>
                  <a:pt x="10531" y="3385"/>
                  <a:pt x="10525" y="3379"/>
                  <a:pt x="10520" y="3379"/>
                </a:cubicBezTo>
                <a:cubicBezTo>
                  <a:pt x="10520" y="3374"/>
                  <a:pt x="10525" y="3374"/>
                  <a:pt x="10525" y="3368"/>
                </a:cubicBezTo>
                <a:close/>
                <a:moveTo>
                  <a:pt x="10537" y="3391"/>
                </a:moveTo>
                <a:cubicBezTo>
                  <a:pt x="10542" y="3402"/>
                  <a:pt x="10548" y="3408"/>
                  <a:pt x="10554" y="3419"/>
                </a:cubicBezTo>
                <a:lnTo>
                  <a:pt x="10542" y="3419"/>
                </a:lnTo>
                <a:cubicBezTo>
                  <a:pt x="10537" y="3413"/>
                  <a:pt x="10537" y="3408"/>
                  <a:pt x="10531" y="3402"/>
                </a:cubicBezTo>
                <a:cubicBezTo>
                  <a:pt x="10537" y="3402"/>
                  <a:pt x="10537" y="3396"/>
                  <a:pt x="10537" y="3391"/>
                </a:cubicBezTo>
                <a:close/>
                <a:moveTo>
                  <a:pt x="10761" y="3400"/>
                </a:moveTo>
                <a:cubicBezTo>
                  <a:pt x="10767" y="3400"/>
                  <a:pt x="10772" y="3404"/>
                  <a:pt x="10775" y="3413"/>
                </a:cubicBezTo>
                <a:cubicBezTo>
                  <a:pt x="10771" y="3418"/>
                  <a:pt x="10766" y="3419"/>
                  <a:pt x="10762" y="3419"/>
                </a:cubicBezTo>
                <a:cubicBezTo>
                  <a:pt x="10756" y="3419"/>
                  <a:pt x="10750" y="3415"/>
                  <a:pt x="10747" y="3408"/>
                </a:cubicBezTo>
                <a:cubicBezTo>
                  <a:pt x="10752" y="3402"/>
                  <a:pt x="10757" y="3400"/>
                  <a:pt x="10761" y="3400"/>
                </a:cubicBezTo>
                <a:close/>
                <a:moveTo>
                  <a:pt x="10360" y="3382"/>
                </a:moveTo>
                <a:cubicBezTo>
                  <a:pt x="10371" y="3382"/>
                  <a:pt x="10396" y="3416"/>
                  <a:pt x="10378" y="3425"/>
                </a:cubicBezTo>
                <a:cubicBezTo>
                  <a:pt x="10372" y="3413"/>
                  <a:pt x="10361" y="3402"/>
                  <a:pt x="10355" y="3391"/>
                </a:cubicBezTo>
                <a:cubicBezTo>
                  <a:pt x="10355" y="3385"/>
                  <a:pt x="10357" y="3382"/>
                  <a:pt x="10360" y="3382"/>
                </a:cubicBezTo>
                <a:close/>
                <a:moveTo>
                  <a:pt x="10992" y="3420"/>
                </a:moveTo>
                <a:cubicBezTo>
                  <a:pt x="10995" y="3422"/>
                  <a:pt x="10998" y="3423"/>
                  <a:pt x="11002" y="3425"/>
                </a:cubicBezTo>
                <a:cubicBezTo>
                  <a:pt x="10999" y="3422"/>
                  <a:pt x="10996" y="3421"/>
                  <a:pt x="10992" y="3420"/>
                </a:cubicBezTo>
                <a:close/>
                <a:moveTo>
                  <a:pt x="10310" y="2585"/>
                </a:moveTo>
                <a:lnTo>
                  <a:pt x="10310" y="2585"/>
                </a:lnTo>
                <a:cubicBezTo>
                  <a:pt x="10361" y="2625"/>
                  <a:pt x="10383" y="2681"/>
                  <a:pt x="10418" y="2732"/>
                </a:cubicBezTo>
                <a:cubicBezTo>
                  <a:pt x="10423" y="2732"/>
                  <a:pt x="10429" y="2727"/>
                  <a:pt x="10435" y="2727"/>
                </a:cubicBezTo>
                <a:cubicBezTo>
                  <a:pt x="10429" y="2732"/>
                  <a:pt x="10423" y="2738"/>
                  <a:pt x="10418" y="2744"/>
                </a:cubicBezTo>
                <a:cubicBezTo>
                  <a:pt x="10423" y="2749"/>
                  <a:pt x="10440" y="2761"/>
                  <a:pt x="10446" y="2761"/>
                </a:cubicBezTo>
                <a:cubicBezTo>
                  <a:pt x="10452" y="2766"/>
                  <a:pt x="10452" y="2783"/>
                  <a:pt x="10457" y="2789"/>
                </a:cubicBezTo>
                <a:cubicBezTo>
                  <a:pt x="10463" y="2789"/>
                  <a:pt x="10474" y="2795"/>
                  <a:pt x="10480" y="2795"/>
                </a:cubicBezTo>
                <a:cubicBezTo>
                  <a:pt x="10480" y="2800"/>
                  <a:pt x="10474" y="2812"/>
                  <a:pt x="10474" y="2812"/>
                </a:cubicBezTo>
                <a:cubicBezTo>
                  <a:pt x="10582" y="2948"/>
                  <a:pt x="10644" y="3107"/>
                  <a:pt x="10735" y="3243"/>
                </a:cubicBezTo>
                <a:cubicBezTo>
                  <a:pt x="10758" y="3322"/>
                  <a:pt x="10815" y="3385"/>
                  <a:pt x="10837" y="3464"/>
                </a:cubicBezTo>
                <a:cubicBezTo>
                  <a:pt x="10786" y="3385"/>
                  <a:pt x="10747" y="3305"/>
                  <a:pt x="10701" y="3226"/>
                </a:cubicBezTo>
                <a:lnTo>
                  <a:pt x="10701" y="3220"/>
                </a:lnTo>
                <a:cubicBezTo>
                  <a:pt x="10690" y="3209"/>
                  <a:pt x="10690" y="3181"/>
                  <a:pt x="10667" y="3175"/>
                </a:cubicBezTo>
                <a:cubicBezTo>
                  <a:pt x="10667" y="3181"/>
                  <a:pt x="10661" y="3198"/>
                  <a:pt x="10661" y="3203"/>
                </a:cubicBezTo>
                <a:cubicBezTo>
                  <a:pt x="10650" y="3209"/>
                  <a:pt x="10633" y="3209"/>
                  <a:pt x="10627" y="3209"/>
                </a:cubicBezTo>
                <a:cubicBezTo>
                  <a:pt x="10627" y="3198"/>
                  <a:pt x="10627" y="3186"/>
                  <a:pt x="10633" y="3175"/>
                </a:cubicBezTo>
                <a:cubicBezTo>
                  <a:pt x="10644" y="3175"/>
                  <a:pt x="10656" y="3169"/>
                  <a:pt x="10661" y="3152"/>
                </a:cubicBezTo>
                <a:cubicBezTo>
                  <a:pt x="10650" y="3107"/>
                  <a:pt x="10610" y="3073"/>
                  <a:pt x="10588" y="3033"/>
                </a:cubicBezTo>
                <a:cubicBezTo>
                  <a:pt x="10576" y="3010"/>
                  <a:pt x="10565" y="2982"/>
                  <a:pt x="10542" y="2971"/>
                </a:cubicBezTo>
                <a:lnTo>
                  <a:pt x="10542" y="2971"/>
                </a:lnTo>
                <a:cubicBezTo>
                  <a:pt x="10542" y="2993"/>
                  <a:pt x="10548" y="3016"/>
                  <a:pt x="10571" y="3027"/>
                </a:cubicBezTo>
                <a:cubicBezTo>
                  <a:pt x="10576" y="3050"/>
                  <a:pt x="10610" y="3078"/>
                  <a:pt x="10582" y="3090"/>
                </a:cubicBezTo>
                <a:cubicBezTo>
                  <a:pt x="10577" y="3081"/>
                  <a:pt x="10569" y="3071"/>
                  <a:pt x="10557" y="3071"/>
                </a:cubicBezTo>
                <a:cubicBezTo>
                  <a:pt x="10554" y="3071"/>
                  <a:pt x="10551" y="3072"/>
                  <a:pt x="10548" y="3073"/>
                </a:cubicBezTo>
                <a:cubicBezTo>
                  <a:pt x="10554" y="3067"/>
                  <a:pt x="10559" y="3056"/>
                  <a:pt x="10565" y="3050"/>
                </a:cubicBezTo>
                <a:cubicBezTo>
                  <a:pt x="10554" y="3050"/>
                  <a:pt x="10542" y="3044"/>
                  <a:pt x="10537" y="3044"/>
                </a:cubicBezTo>
                <a:cubicBezTo>
                  <a:pt x="10525" y="3033"/>
                  <a:pt x="10520" y="3022"/>
                  <a:pt x="10514" y="3010"/>
                </a:cubicBezTo>
                <a:cubicBezTo>
                  <a:pt x="10520" y="3010"/>
                  <a:pt x="10537" y="3005"/>
                  <a:pt x="10542" y="3005"/>
                </a:cubicBezTo>
                <a:cubicBezTo>
                  <a:pt x="10525" y="2999"/>
                  <a:pt x="10514" y="2993"/>
                  <a:pt x="10497" y="2988"/>
                </a:cubicBezTo>
                <a:cubicBezTo>
                  <a:pt x="10503" y="2988"/>
                  <a:pt x="10508" y="2982"/>
                  <a:pt x="10514" y="2976"/>
                </a:cubicBezTo>
                <a:cubicBezTo>
                  <a:pt x="10491" y="2948"/>
                  <a:pt x="10469" y="2914"/>
                  <a:pt x="10446" y="2880"/>
                </a:cubicBezTo>
                <a:cubicBezTo>
                  <a:pt x="10418" y="2869"/>
                  <a:pt x="10423" y="2835"/>
                  <a:pt x="10412" y="2806"/>
                </a:cubicBezTo>
                <a:lnTo>
                  <a:pt x="10412" y="2806"/>
                </a:lnTo>
                <a:cubicBezTo>
                  <a:pt x="10469" y="2840"/>
                  <a:pt x="10486" y="2903"/>
                  <a:pt x="10520" y="2954"/>
                </a:cubicBezTo>
                <a:cubicBezTo>
                  <a:pt x="10521" y="2961"/>
                  <a:pt x="10526" y="2963"/>
                  <a:pt x="10532" y="2963"/>
                </a:cubicBezTo>
                <a:cubicBezTo>
                  <a:pt x="10543" y="2963"/>
                  <a:pt x="10556" y="2950"/>
                  <a:pt x="10537" y="2942"/>
                </a:cubicBezTo>
                <a:cubicBezTo>
                  <a:pt x="10480" y="2852"/>
                  <a:pt x="10429" y="2766"/>
                  <a:pt x="10372" y="2681"/>
                </a:cubicBezTo>
                <a:cubicBezTo>
                  <a:pt x="10349" y="2647"/>
                  <a:pt x="10327" y="2619"/>
                  <a:pt x="10310" y="2585"/>
                </a:cubicBezTo>
                <a:close/>
                <a:moveTo>
                  <a:pt x="10905" y="3447"/>
                </a:moveTo>
                <a:cubicBezTo>
                  <a:pt x="10917" y="3447"/>
                  <a:pt x="10934" y="3453"/>
                  <a:pt x="10940" y="3453"/>
                </a:cubicBezTo>
                <a:cubicBezTo>
                  <a:pt x="10951" y="3464"/>
                  <a:pt x="10951" y="3476"/>
                  <a:pt x="10951" y="3493"/>
                </a:cubicBezTo>
                <a:cubicBezTo>
                  <a:pt x="10944" y="3497"/>
                  <a:pt x="10935" y="3499"/>
                  <a:pt x="10927" y="3499"/>
                </a:cubicBezTo>
                <a:cubicBezTo>
                  <a:pt x="10916" y="3499"/>
                  <a:pt x="10904" y="3496"/>
                  <a:pt x="10894" y="3493"/>
                </a:cubicBezTo>
                <a:cubicBezTo>
                  <a:pt x="10900" y="3493"/>
                  <a:pt x="10922" y="3487"/>
                  <a:pt x="10928" y="3487"/>
                </a:cubicBezTo>
                <a:cubicBezTo>
                  <a:pt x="10922" y="3476"/>
                  <a:pt x="10917" y="3464"/>
                  <a:pt x="10905" y="3447"/>
                </a:cubicBezTo>
                <a:close/>
                <a:moveTo>
                  <a:pt x="10858" y="3501"/>
                </a:moveTo>
                <a:cubicBezTo>
                  <a:pt x="10860" y="3501"/>
                  <a:pt x="10863" y="3502"/>
                  <a:pt x="10866" y="3504"/>
                </a:cubicBezTo>
                <a:cubicBezTo>
                  <a:pt x="10875" y="3509"/>
                  <a:pt x="10877" y="3529"/>
                  <a:pt x="10867" y="3529"/>
                </a:cubicBezTo>
                <a:cubicBezTo>
                  <a:pt x="10865" y="3529"/>
                  <a:pt x="10863" y="3529"/>
                  <a:pt x="10860" y="3527"/>
                </a:cubicBezTo>
                <a:cubicBezTo>
                  <a:pt x="10846" y="3522"/>
                  <a:pt x="10847" y="3501"/>
                  <a:pt x="10858" y="3501"/>
                </a:cubicBezTo>
                <a:close/>
                <a:moveTo>
                  <a:pt x="10542" y="3425"/>
                </a:moveTo>
                <a:cubicBezTo>
                  <a:pt x="10582" y="3453"/>
                  <a:pt x="10588" y="3504"/>
                  <a:pt x="10610" y="3538"/>
                </a:cubicBezTo>
                <a:lnTo>
                  <a:pt x="10605" y="3538"/>
                </a:lnTo>
                <a:cubicBezTo>
                  <a:pt x="10588" y="3504"/>
                  <a:pt x="10565" y="3464"/>
                  <a:pt x="10542" y="3425"/>
                </a:cubicBezTo>
                <a:close/>
                <a:moveTo>
                  <a:pt x="887" y="3717"/>
                </a:moveTo>
                <a:cubicBezTo>
                  <a:pt x="890" y="3717"/>
                  <a:pt x="894" y="3717"/>
                  <a:pt x="897" y="3720"/>
                </a:cubicBezTo>
                <a:cubicBezTo>
                  <a:pt x="906" y="3729"/>
                  <a:pt x="893" y="3745"/>
                  <a:pt x="882" y="3745"/>
                </a:cubicBezTo>
                <a:cubicBezTo>
                  <a:pt x="879" y="3745"/>
                  <a:pt x="876" y="3744"/>
                  <a:pt x="874" y="3742"/>
                </a:cubicBezTo>
                <a:cubicBezTo>
                  <a:pt x="865" y="3733"/>
                  <a:pt x="874" y="3717"/>
                  <a:pt x="887" y="3717"/>
                </a:cubicBezTo>
                <a:close/>
                <a:moveTo>
                  <a:pt x="10888" y="3669"/>
                </a:moveTo>
                <a:lnTo>
                  <a:pt x="10888" y="3669"/>
                </a:lnTo>
                <a:cubicBezTo>
                  <a:pt x="10900" y="3686"/>
                  <a:pt x="10911" y="3708"/>
                  <a:pt x="10922" y="3725"/>
                </a:cubicBezTo>
                <a:lnTo>
                  <a:pt x="10917" y="3725"/>
                </a:lnTo>
                <a:cubicBezTo>
                  <a:pt x="10917" y="3737"/>
                  <a:pt x="10917" y="3748"/>
                  <a:pt x="10917" y="3754"/>
                </a:cubicBezTo>
                <a:cubicBezTo>
                  <a:pt x="10905" y="3725"/>
                  <a:pt x="10894" y="3697"/>
                  <a:pt x="10888" y="3669"/>
                </a:cubicBezTo>
                <a:close/>
                <a:moveTo>
                  <a:pt x="11122" y="3886"/>
                </a:moveTo>
                <a:cubicBezTo>
                  <a:pt x="11124" y="3887"/>
                  <a:pt x="11125" y="3889"/>
                  <a:pt x="11127" y="3890"/>
                </a:cubicBezTo>
                <a:cubicBezTo>
                  <a:pt x="11125" y="3889"/>
                  <a:pt x="11124" y="3887"/>
                  <a:pt x="11122" y="3886"/>
                </a:cubicBezTo>
                <a:close/>
                <a:moveTo>
                  <a:pt x="472" y="3916"/>
                </a:moveTo>
                <a:cubicBezTo>
                  <a:pt x="473" y="3916"/>
                  <a:pt x="475" y="3916"/>
                  <a:pt x="477" y="3918"/>
                </a:cubicBezTo>
                <a:cubicBezTo>
                  <a:pt x="492" y="3923"/>
                  <a:pt x="484" y="3947"/>
                  <a:pt x="470" y="3947"/>
                </a:cubicBezTo>
                <a:cubicBezTo>
                  <a:pt x="469" y="3947"/>
                  <a:pt x="467" y="3947"/>
                  <a:pt x="466" y="3947"/>
                </a:cubicBezTo>
                <a:cubicBezTo>
                  <a:pt x="456" y="3937"/>
                  <a:pt x="463" y="3916"/>
                  <a:pt x="472" y="3916"/>
                </a:cubicBezTo>
                <a:close/>
                <a:moveTo>
                  <a:pt x="1033" y="3799"/>
                </a:moveTo>
                <a:cubicBezTo>
                  <a:pt x="1010" y="3856"/>
                  <a:pt x="982" y="3913"/>
                  <a:pt x="959" y="3969"/>
                </a:cubicBezTo>
                <a:cubicBezTo>
                  <a:pt x="971" y="3930"/>
                  <a:pt x="988" y="3890"/>
                  <a:pt x="1010" y="3850"/>
                </a:cubicBezTo>
                <a:lnTo>
                  <a:pt x="982" y="3850"/>
                </a:lnTo>
                <a:lnTo>
                  <a:pt x="1010" y="3844"/>
                </a:lnTo>
                <a:cubicBezTo>
                  <a:pt x="1016" y="3827"/>
                  <a:pt x="1022" y="3810"/>
                  <a:pt x="1027" y="3799"/>
                </a:cubicBezTo>
                <a:close/>
                <a:moveTo>
                  <a:pt x="10962" y="3827"/>
                </a:moveTo>
                <a:cubicBezTo>
                  <a:pt x="10974" y="3879"/>
                  <a:pt x="11002" y="3918"/>
                  <a:pt x="11013" y="3969"/>
                </a:cubicBezTo>
                <a:cubicBezTo>
                  <a:pt x="10996" y="3969"/>
                  <a:pt x="10991" y="3958"/>
                  <a:pt x="10985" y="3947"/>
                </a:cubicBezTo>
                <a:lnTo>
                  <a:pt x="10962" y="3947"/>
                </a:lnTo>
                <a:cubicBezTo>
                  <a:pt x="10968" y="3935"/>
                  <a:pt x="10974" y="3924"/>
                  <a:pt x="10979" y="3918"/>
                </a:cubicBezTo>
                <a:lnTo>
                  <a:pt x="10957" y="3918"/>
                </a:lnTo>
                <a:cubicBezTo>
                  <a:pt x="10976" y="3899"/>
                  <a:pt x="10972" y="3885"/>
                  <a:pt x="10958" y="3885"/>
                </a:cubicBezTo>
                <a:cubicBezTo>
                  <a:pt x="10952" y="3885"/>
                  <a:pt x="10943" y="3888"/>
                  <a:pt x="10934" y="3896"/>
                </a:cubicBezTo>
                <a:cubicBezTo>
                  <a:pt x="10934" y="3890"/>
                  <a:pt x="10928" y="3879"/>
                  <a:pt x="10928" y="3873"/>
                </a:cubicBezTo>
                <a:lnTo>
                  <a:pt x="10962" y="3873"/>
                </a:lnTo>
                <a:cubicBezTo>
                  <a:pt x="10957" y="3856"/>
                  <a:pt x="10957" y="3844"/>
                  <a:pt x="10962" y="3827"/>
                </a:cubicBezTo>
                <a:close/>
                <a:moveTo>
                  <a:pt x="613" y="3470"/>
                </a:moveTo>
                <a:cubicBezTo>
                  <a:pt x="607" y="3493"/>
                  <a:pt x="596" y="3521"/>
                  <a:pt x="590" y="3544"/>
                </a:cubicBezTo>
                <a:cubicBezTo>
                  <a:pt x="573" y="3589"/>
                  <a:pt x="556" y="3629"/>
                  <a:pt x="534" y="3669"/>
                </a:cubicBezTo>
                <a:lnTo>
                  <a:pt x="551" y="3680"/>
                </a:lnTo>
                <a:cubicBezTo>
                  <a:pt x="556" y="3674"/>
                  <a:pt x="568" y="3652"/>
                  <a:pt x="573" y="3646"/>
                </a:cubicBezTo>
                <a:lnTo>
                  <a:pt x="596" y="3640"/>
                </a:lnTo>
                <a:lnTo>
                  <a:pt x="596" y="3657"/>
                </a:lnTo>
                <a:lnTo>
                  <a:pt x="568" y="3657"/>
                </a:lnTo>
                <a:cubicBezTo>
                  <a:pt x="568" y="3680"/>
                  <a:pt x="568" y="3703"/>
                  <a:pt x="562" y="3725"/>
                </a:cubicBezTo>
                <a:cubicBezTo>
                  <a:pt x="534" y="3742"/>
                  <a:pt x="528" y="3771"/>
                  <a:pt x="528" y="3799"/>
                </a:cubicBezTo>
                <a:cubicBezTo>
                  <a:pt x="528" y="3833"/>
                  <a:pt x="488" y="3861"/>
                  <a:pt x="505" y="3896"/>
                </a:cubicBezTo>
                <a:cubicBezTo>
                  <a:pt x="494" y="3890"/>
                  <a:pt x="477" y="3884"/>
                  <a:pt x="466" y="3879"/>
                </a:cubicBezTo>
                <a:cubicBezTo>
                  <a:pt x="449" y="3913"/>
                  <a:pt x="437" y="3941"/>
                  <a:pt x="432" y="3975"/>
                </a:cubicBezTo>
                <a:cubicBezTo>
                  <a:pt x="420" y="3986"/>
                  <a:pt x="409" y="4003"/>
                  <a:pt x="403" y="4015"/>
                </a:cubicBezTo>
                <a:cubicBezTo>
                  <a:pt x="426" y="3941"/>
                  <a:pt x="443" y="3861"/>
                  <a:pt x="483" y="3793"/>
                </a:cubicBezTo>
                <a:lnTo>
                  <a:pt x="483" y="3793"/>
                </a:lnTo>
                <a:cubicBezTo>
                  <a:pt x="477" y="3822"/>
                  <a:pt x="466" y="3844"/>
                  <a:pt x="466" y="3873"/>
                </a:cubicBezTo>
                <a:lnTo>
                  <a:pt x="488" y="3879"/>
                </a:lnTo>
                <a:cubicBezTo>
                  <a:pt x="494" y="3822"/>
                  <a:pt x="528" y="3771"/>
                  <a:pt x="539" y="3720"/>
                </a:cubicBezTo>
                <a:lnTo>
                  <a:pt x="539" y="3720"/>
                </a:lnTo>
                <a:cubicBezTo>
                  <a:pt x="505" y="3737"/>
                  <a:pt x="500" y="3771"/>
                  <a:pt x="477" y="3799"/>
                </a:cubicBezTo>
                <a:cubicBezTo>
                  <a:pt x="500" y="3708"/>
                  <a:pt x="539" y="3618"/>
                  <a:pt x="585" y="3532"/>
                </a:cubicBezTo>
                <a:cubicBezTo>
                  <a:pt x="585" y="3532"/>
                  <a:pt x="585" y="3527"/>
                  <a:pt x="585" y="3527"/>
                </a:cubicBezTo>
                <a:cubicBezTo>
                  <a:pt x="590" y="3527"/>
                  <a:pt x="590" y="3521"/>
                  <a:pt x="590" y="3521"/>
                </a:cubicBezTo>
                <a:cubicBezTo>
                  <a:pt x="596" y="3504"/>
                  <a:pt x="607" y="3487"/>
                  <a:pt x="613" y="3470"/>
                </a:cubicBezTo>
                <a:close/>
                <a:moveTo>
                  <a:pt x="10985" y="3981"/>
                </a:moveTo>
                <a:cubicBezTo>
                  <a:pt x="11008" y="3981"/>
                  <a:pt x="11025" y="3992"/>
                  <a:pt x="11025" y="4015"/>
                </a:cubicBezTo>
                <a:cubicBezTo>
                  <a:pt x="11019" y="4015"/>
                  <a:pt x="11002" y="4020"/>
                  <a:pt x="10996" y="4026"/>
                </a:cubicBezTo>
                <a:cubicBezTo>
                  <a:pt x="11002" y="4020"/>
                  <a:pt x="11008" y="4009"/>
                  <a:pt x="11013" y="4003"/>
                </a:cubicBezTo>
                <a:cubicBezTo>
                  <a:pt x="11008" y="3998"/>
                  <a:pt x="10996" y="3986"/>
                  <a:pt x="10985" y="3981"/>
                </a:cubicBezTo>
                <a:close/>
                <a:moveTo>
                  <a:pt x="10809" y="4020"/>
                </a:moveTo>
                <a:cubicBezTo>
                  <a:pt x="10826" y="4020"/>
                  <a:pt x="10832" y="4060"/>
                  <a:pt x="10815" y="4066"/>
                </a:cubicBezTo>
                <a:cubicBezTo>
                  <a:pt x="10803" y="4054"/>
                  <a:pt x="10803" y="4037"/>
                  <a:pt x="10809" y="4020"/>
                </a:cubicBezTo>
                <a:close/>
                <a:moveTo>
                  <a:pt x="920" y="4066"/>
                </a:moveTo>
                <a:cubicBezTo>
                  <a:pt x="920" y="4066"/>
                  <a:pt x="920" y="4071"/>
                  <a:pt x="920" y="4071"/>
                </a:cubicBezTo>
                <a:cubicBezTo>
                  <a:pt x="920" y="4071"/>
                  <a:pt x="914" y="4066"/>
                  <a:pt x="914" y="4066"/>
                </a:cubicBezTo>
                <a:close/>
                <a:moveTo>
                  <a:pt x="11047" y="4060"/>
                </a:moveTo>
                <a:cubicBezTo>
                  <a:pt x="11047" y="4083"/>
                  <a:pt x="11053" y="4105"/>
                  <a:pt x="11059" y="4128"/>
                </a:cubicBezTo>
                <a:cubicBezTo>
                  <a:pt x="11047" y="4122"/>
                  <a:pt x="11042" y="4122"/>
                  <a:pt x="11030" y="4117"/>
                </a:cubicBezTo>
                <a:cubicBezTo>
                  <a:pt x="11036" y="4111"/>
                  <a:pt x="11042" y="4105"/>
                  <a:pt x="11047" y="4094"/>
                </a:cubicBezTo>
                <a:cubicBezTo>
                  <a:pt x="11042" y="4083"/>
                  <a:pt x="11036" y="4071"/>
                  <a:pt x="11030" y="4060"/>
                </a:cubicBezTo>
                <a:close/>
                <a:moveTo>
                  <a:pt x="454" y="3992"/>
                </a:moveTo>
                <a:cubicBezTo>
                  <a:pt x="443" y="4054"/>
                  <a:pt x="409" y="4117"/>
                  <a:pt x="415" y="4179"/>
                </a:cubicBezTo>
                <a:cubicBezTo>
                  <a:pt x="409" y="4179"/>
                  <a:pt x="398" y="4168"/>
                  <a:pt x="392" y="4168"/>
                </a:cubicBezTo>
                <a:cubicBezTo>
                  <a:pt x="415" y="4105"/>
                  <a:pt x="420" y="4043"/>
                  <a:pt x="454" y="3992"/>
                </a:cubicBezTo>
                <a:close/>
                <a:moveTo>
                  <a:pt x="392" y="4196"/>
                </a:moveTo>
                <a:cubicBezTo>
                  <a:pt x="403" y="4208"/>
                  <a:pt x="398" y="4230"/>
                  <a:pt x="381" y="4230"/>
                </a:cubicBezTo>
                <a:cubicBezTo>
                  <a:pt x="375" y="4219"/>
                  <a:pt x="381" y="4196"/>
                  <a:pt x="392" y="4196"/>
                </a:cubicBezTo>
                <a:close/>
                <a:moveTo>
                  <a:pt x="10871" y="4213"/>
                </a:moveTo>
                <a:cubicBezTo>
                  <a:pt x="10888" y="4225"/>
                  <a:pt x="10883" y="4230"/>
                  <a:pt x="10871" y="4236"/>
                </a:cubicBezTo>
                <a:cubicBezTo>
                  <a:pt x="10860" y="4225"/>
                  <a:pt x="10860" y="4219"/>
                  <a:pt x="10871" y="4213"/>
                </a:cubicBezTo>
                <a:close/>
                <a:moveTo>
                  <a:pt x="386" y="4247"/>
                </a:moveTo>
                <a:cubicBezTo>
                  <a:pt x="381" y="4270"/>
                  <a:pt x="375" y="4293"/>
                  <a:pt x="358" y="4310"/>
                </a:cubicBezTo>
                <a:cubicBezTo>
                  <a:pt x="364" y="4287"/>
                  <a:pt x="364" y="4270"/>
                  <a:pt x="364" y="4247"/>
                </a:cubicBezTo>
                <a:close/>
                <a:moveTo>
                  <a:pt x="10871" y="3532"/>
                </a:moveTo>
                <a:lnTo>
                  <a:pt x="10871" y="3532"/>
                </a:lnTo>
                <a:cubicBezTo>
                  <a:pt x="10922" y="3595"/>
                  <a:pt x="10934" y="3680"/>
                  <a:pt x="10985" y="3731"/>
                </a:cubicBezTo>
                <a:cubicBezTo>
                  <a:pt x="10979" y="3737"/>
                  <a:pt x="10974" y="3737"/>
                  <a:pt x="10968" y="3742"/>
                </a:cubicBezTo>
                <a:cubicBezTo>
                  <a:pt x="11042" y="3896"/>
                  <a:pt x="11087" y="4054"/>
                  <a:pt x="11138" y="4219"/>
                </a:cubicBezTo>
                <a:cubicBezTo>
                  <a:pt x="11144" y="4219"/>
                  <a:pt x="11144" y="4213"/>
                  <a:pt x="11149" y="4213"/>
                </a:cubicBezTo>
                <a:cubicBezTo>
                  <a:pt x="11138" y="4259"/>
                  <a:pt x="11166" y="4298"/>
                  <a:pt x="11178" y="4344"/>
                </a:cubicBezTo>
                <a:cubicBezTo>
                  <a:pt x="11155" y="4327"/>
                  <a:pt x="11155" y="4298"/>
                  <a:pt x="11149" y="4276"/>
                </a:cubicBezTo>
                <a:cubicBezTo>
                  <a:pt x="11081" y="4071"/>
                  <a:pt x="11008" y="3873"/>
                  <a:pt x="10934" y="3674"/>
                </a:cubicBezTo>
                <a:cubicBezTo>
                  <a:pt x="10917" y="3623"/>
                  <a:pt x="10883" y="3583"/>
                  <a:pt x="10871" y="3532"/>
                </a:cubicBezTo>
                <a:close/>
                <a:moveTo>
                  <a:pt x="358" y="4326"/>
                </a:moveTo>
                <a:cubicBezTo>
                  <a:pt x="360" y="4326"/>
                  <a:pt x="362" y="4326"/>
                  <a:pt x="364" y="4327"/>
                </a:cubicBezTo>
                <a:cubicBezTo>
                  <a:pt x="374" y="4337"/>
                  <a:pt x="366" y="4356"/>
                  <a:pt x="352" y="4356"/>
                </a:cubicBezTo>
                <a:cubicBezTo>
                  <a:pt x="350" y="4356"/>
                  <a:pt x="348" y="4356"/>
                  <a:pt x="347" y="4355"/>
                </a:cubicBezTo>
                <a:cubicBezTo>
                  <a:pt x="336" y="4345"/>
                  <a:pt x="344" y="4326"/>
                  <a:pt x="358" y="4326"/>
                </a:cubicBezTo>
                <a:close/>
                <a:moveTo>
                  <a:pt x="403" y="4020"/>
                </a:moveTo>
                <a:lnTo>
                  <a:pt x="403" y="4020"/>
                </a:lnTo>
                <a:cubicBezTo>
                  <a:pt x="392" y="4122"/>
                  <a:pt x="347" y="4213"/>
                  <a:pt x="329" y="4315"/>
                </a:cubicBezTo>
                <a:cubicBezTo>
                  <a:pt x="324" y="4344"/>
                  <a:pt x="312" y="4361"/>
                  <a:pt x="301" y="4383"/>
                </a:cubicBezTo>
                <a:cubicBezTo>
                  <a:pt x="324" y="4259"/>
                  <a:pt x="358" y="4134"/>
                  <a:pt x="403" y="4020"/>
                </a:cubicBezTo>
                <a:close/>
                <a:moveTo>
                  <a:pt x="335" y="4400"/>
                </a:moveTo>
                <a:cubicBezTo>
                  <a:pt x="347" y="4406"/>
                  <a:pt x="347" y="4418"/>
                  <a:pt x="335" y="4423"/>
                </a:cubicBezTo>
                <a:cubicBezTo>
                  <a:pt x="324" y="4423"/>
                  <a:pt x="318" y="4412"/>
                  <a:pt x="335" y="4400"/>
                </a:cubicBezTo>
                <a:close/>
                <a:moveTo>
                  <a:pt x="681" y="4474"/>
                </a:moveTo>
                <a:cubicBezTo>
                  <a:pt x="676" y="4497"/>
                  <a:pt x="670" y="4520"/>
                  <a:pt x="659" y="4537"/>
                </a:cubicBezTo>
                <a:cubicBezTo>
                  <a:pt x="653" y="4514"/>
                  <a:pt x="659" y="4497"/>
                  <a:pt x="664" y="4480"/>
                </a:cubicBezTo>
                <a:lnTo>
                  <a:pt x="664" y="4474"/>
                </a:lnTo>
                <a:close/>
                <a:moveTo>
                  <a:pt x="11166" y="4344"/>
                </a:moveTo>
                <a:lnTo>
                  <a:pt x="11166" y="4344"/>
                </a:lnTo>
                <a:cubicBezTo>
                  <a:pt x="11200" y="4412"/>
                  <a:pt x="11206" y="4497"/>
                  <a:pt x="11223" y="4565"/>
                </a:cubicBezTo>
                <a:cubicBezTo>
                  <a:pt x="11200" y="4548"/>
                  <a:pt x="11200" y="4514"/>
                  <a:pt x="11195" y="4491"/>
                </a:cubicBezTo>
                <a:cubicBezTo>
                  <a:pt x="11183" y="4440"/>
                  <a:pt x="11161" y="4395"/>
                  <a:pt x="11166" y="4344"/>
                </a:cubicBezTo>
                <a:close/>
                <a:moveTo>
                  <a:pt x="11274" y="4491"/>
                </a:moveTo>
                <a:cubicBezTo>
                  <a:pt x="11274" y="4520"/>
                  <a:pt x="11274" y="4542"/>
                  <a:pt x="11291" y="4565"/>
                </a:cubicBezTo>
                <a:cubicBezTo>
                  <a:pt x="11297" y="4548"/>
                  <a:pt x="11303" y="4531"/>
                  <a:pt x="11303" y="4514"/>
                </a:cubicBezTo>
                <a:cubicBezTo>
                  <a:pt x="11297" y="4508"/>
                  <a:pt x="11286" y="4497"/>
                  <a:pt x="11274" y="4491"/>
                </a:cubicBezTo>
                <a:close/>
                <a:moveTo>
                  <a:pt x="11229" y="4571"/>
                </a:moveTo>
                <a:cubicBezTo>
                  <a:pt x="11238" y="4585"/>
                  <a:pt x="11236" y="4595"/>
                  <a:pt x="11225" y="4595"/>
                </a:cubicBezTo>
                <a:cubicBezTo>
                  <a:pt x="11223" y="4595"/>
                  <a:pt x="11221" y="4594"/>
                  <a:pt x="11218" y="4593"/>
                </a:cubicBezTo>
                <a:cubicBezTo>
                  <a:pt x="11206" y="4576"/>
                  <a:pt x="11212" y="4571"/>
                  <a:pt x="11229" y="4571"/>
                </a:cubicBezTo>
                <a:close/>
                <a:moveTo>
                  <a:pt x="11161" y="4469"/>
                </a:moveTo>
                <a:lnTo>
                  <a:pt x="11161" y="4469"/>
                </a:lnTo>
                <a:cubicBezTo>
                  <a:pt x="11178" y="4531"/>
                  <a:pt x="11178" y="4599"/>
                  <a:pt x="11206" y="4656"/>
                </a:cubicBezTo>
                <a:cubicBezTo>
                  <a:pt x="11212" y="4667"/>
                  <a:pt x="11206" y="4684"/>
                  <a:pt x="11200" y="4696"/>
                </a:cubicBezTo>
                <a:cubicBezTo>
                  <a:pt x="11196" y="4686"/>
                  <a:pt x="11204" y="4641"/>
                  <a:pt x="11179" y="4641"/>
                </a:cubicBezTo>
                <a:cubicBezTo>
                  <a:pt x="11176" y="4641"/>
                  <a:pt x="11172" y="4642"/>
                  <a:pt x="11166" y="4644"/>
                </a:cubicBezTo>
                <a:cubicBezTo>
                  <a:pt x="11172" y="4639"/>
                  <a:pt x="11178" y="4633"/>
                  <a:pt x="11183" y="4627"/>
                </a:cubicBezTo>
                <a:cubicBezTo>
                  <a:pt x="11166" y="4576"/>
                  <a:pt x="11155" y="4525"/>
                  <a:pt x="11161" y="4469"/>
                </a:cubicBezTo>
                <a:close/>
                <a:moveTo>
                  <a:pt x="267" y="4713"/>
                </a:moveTo>
                <a:cubicBezTo>
                  <a:pt x="284" y="4713"/>
                  <a:pt x="278" y="4741"/>
                  <a:pt x="267" y="4747"/>
                </a:cubicBezTo>
                <a:cubicBezTo>
                  <a:pt x="250" y="4741"/>
                  <a:pt x="256" y="4718"/>
                  <a:pt x="267" y="4713"/>
                </a:cubicBezTo>
                <a:close/>
                <a:moveTo>
                  <a:pt x="273" y="4503"/>
                </a:moveTo>
                <a:cubicBezTo>
                  <a:pt x="278" y="4593"/>
                  <a:pt x="244" y="4690"/>
                  <a:pt x="216" y="4775"/>
                </a:cubicBezTo>
                <a:cubicBezTo>
                  <a:pt x="227" y="4684"/>
                  <a:pt x="250" y="4593"/>
                  <a:pt x="273" y="4503"/>
                </a:cubicBezTo>
                <a:close/>
                <a:moveTo>
                  <a:pt x="619" y="4735"/>
                </a:moveTo>
                <a:cubicBezTo>
                  <a:pt x="613" y="4764"/>
                  <a:pt x="625" y="4803"/>
                  <a:pt x="602" y="4826"/>
                </a:cubicBezTo>
                <a:cubicBezTo>
                  <a:pt x="607" y="4798"/>
                  <a:pt x="613" y="4764"/>
                  <a:pt x="619" y="4735"/>
                </a:cubicBezTo>
                <a:close/>
                <a:moveTo>
                  <a:pt x="11342" y="4849"/>
                </a:moveTo>
                <a:lnTo>
                  <a:pt x="11342" y="4854"/>
                </a:lnTo>
                <a:cubicBezTo>
                  <a:pt x="11342" y="4883"/>
                  <a:pt x="11365" y="4917"/>
                  <a:pt x="11348" y="4945"/>
                </a:cubicBezTo>
                <a:cubicBezTo>
                  <a:pt x="11337" y="4917"/>
                  <a:pt x="11331" y="4888"/>
                  <a:pt x="11325" y="4854"/>
                </a:cubicBezTo>
                <a:cubicBezTo>
                  <a:pt x="11331" y="4854"/>
                  <a:pt x="11337" y="4854"/>
                  <a:pt x="11342" y="4849"/>
                </a:cubicBezTo>
                <a:close/>
                <a:moveTo>
                  <a:pt x="210" y="4781"/>
                </a:moveTo>
                <a:cubicBezTo>
                  <a:pt x="222" y="4849"/>
                  <a:pt x="205" y="4922"/>
                  <a:pt x="193" y="4991"/>
                </a:cubicBezTo>
                <a:cubicBezTo>
                  <a:pt x="188" y="4922"/>
                  <a:pt x="205" y="4849"/>
                  <a:pt x="210" y="4781"/>
                </a:cubicBezTo>
                <a:close/>
                <a:moveTo>
                  <a:pt x="581" y="5035"/>
                </a:moveTo>
                <a:cubicBezTo>
                  <a:pt x="582" y="5035"/>
                  <a:pt x="583" y="5035"/>
                  <a:pt x="585" y="5036"/>
                </a:cubicBezTo>
                <a:cubicBezTo>
                  <a:pt x="600" y="5046"/>
                  <a:pt x="592" y="5071"/>
                  <a:pt x="578" y="5071"/>
                </a:cubicBezTo>
                <a:cubicBezTo>
                  <a:pt x="576" y="5071"/>
                  <a:pt x="575" y="5071"/>
                  <a:pt x="573" y="5070"/>
                </a:cubicBezTo>
                <a:cubicBezTo>
                  <a:pt x="563" y="5060"/>
                  <a:pt x="567" y="5035"/>
                  <a:pt x="581" y="5035"/>
                </a:cubicBezTo>
                <a:close/>
                <a:moveTo>
                  <a:pt x="11235" y="4593"/>
                </a:moveTo>
                <a:cubicBezTo>
                  <a:pt x="11263" y="4661"/>
                  <a:pt x="11269" y="4741"/>
                  <a:pt x="11286" y="4815"/>
                </a:cubicBezTo>
                <a:cubicBezTo>
                  <a:pt x="11286" y="4815"/>
                  <a:pt x="11292" y="4812"/>
                  <a:pt x="11295" y="4808"/>
                </a:cubicBezTo>
                <a:lnTo>
                  <a:pt x="11295" y="4808"/>
                </a:lnTo>
                <a:cubicBezTo>
                  <a:pt x="11291" y="4816"/>
                  <a:pt x="11290" y="4821"/>
                  <a:pt x="11286" y="4826"/>
                </a:cubicBezTo>
                <a:cubicBezTo>
                  <a:pt x="11303" y="4934"/>
                  <a:pt x="11331" y="5036"/>
                  <a:pt x="11337" y="5138"/>
                </a:cubicBezTo>
                <a:cubicBezTo>
                  <a:pt x="11337" y="5138"/>
                  <a:pt x="11348" y="5132"/>
                  <a:pt x="11348" y="5132"/>
                </a:cubicBezTo>
                <a:lnTo>
                  <a:pt x="11348" y="5132"/>
                </a:lnTo>
                <a:cubicBezTo>
                  <a:pt x="11325" y="5166"/>
                  <a:pt x="11348" y="5212"/>
                  <a:pt x="11342" y="5252"/>
                </a:cubicBezTo>
                <a:cubicBezTo>
                  <a:pt x="11325" y="5229"/>
                  <a:pt x="11342" y="5200"/>
                  <a:pt x="11325" y="5178"/>
                </a:cubicBezTo>
                <a:cubicBezTo>
                  <a:pt x="11320" y="4979"/>
                  <a:pt x="11246" y="4786"/>
                  <a:pt x="11235" y="4593"/>
                </a:cubicBezTo>
                <a:close/>
                <a:moveTo>
                  <a:pt x="11291" y="5200"/>
                </a:moveTo>
                <a:cubicBezTo>
                  <a:pt x="11297" y="5229"/>
                  <a:pt x="11308" y="5263"/>
                  <a:pt x="11314" y="5291"/>
                </a:cubicBezTo>
                <a:cubicBezTo>
                  <a:pt x="11320" y="5291"/>
                  <a:pt x="11331" y="5297"/>
                  <a:pt x="11342" y="5297"/>
                </a:cubicBezTo>
                <a:cubicBezTo>
                  <a:pt x="11342" y="5286"/>
                  <a:pt x="11342" y="5269"/>
                  <a:pt x="11342" y="5257"/>
                </a:cubicBezTo>
                <a:cubicBezTo>
                  <a:pt x="11358" y="5300"/>
                  <a:pt x="11364" y="5352"/>
                  <a:pt x="11356" y="5400"/>
                </a:cubicBezTo>
                <a:lnTo>
                  <a:pt x="11356" y="5400"/>
                </a:lnTo>
                <a:cubicBezTo>
                  <a:pt x="11348" y="5375"/>
                  <a:pt x="11348" y="5350"/>
                  <a:pt x="11348" y="5325"/>
                </a:cubicBezTo>
                <a:cubicBezTo>
                  <a:pt x="11342" y="5314"/>
                  <a:pt x="11331" y="5297"/>
                  <a:pt x="11314" y="5291"/>
                </a:cubicBezTo>
                <a:lnTo>
                  <a:pt x="11314" y="5291"/>
                </a:lnTo>
                <a:cubicBezTo>
                  <a:pt x="11308" y="5320"/>
                  <a:pt x="11314" y="5348"/>
                  <a:pt x="11320" y="5376"/>
                </a:cubicBezTo>
                <a:cubicBezTo>
                  <a:pt x="11314" y="5376"/>
                  <a:pt x="11308" y="5371"/>
                  <a:pt x="11303" y="5371"/>
                </a:cubicBezTo>
                <a:cubicBezTo>
                  <a:pt x="11303" y="5359"/>
                  <a:pt x="11303" y="5348"/>
                  <a:pt x="11303" y="5337"/>
                </a:cubicBezTo>
                <a:cubicBezTo>
                  <a:pt x="11297" y="5331"/>
                  <a:pt x="11291" y="5331"/>
                  <a:pt x="11280" y="5325"/>
                </a:cubicBezTo>
                <a:lnTo>
                  <a:pt x="11297" y="5325"/>
                </a:lnTo>
                <a:cubicBezTo>
                  <a:pt x="11291" y="5280"/>
                  <a:pt x="11303" y="5240"/>
                  <a:pt x="11286" y="5200"/>
                </a:cubicBezTo>
                <a:close/>
                <a:moveTo>
                  <a:pt x="20" y="5601"/>
                </a:moveTo>
                <a:cubicBezTo>
                  <a:pt x="17" y="5602"/>
                  <a:pt x="14" y="5603"/>
                  <a:pt x="12" y="5603"/>
                </a:cubicBezTo>
                <a:cubicBezTo>
                  <a:pt x="15" y="5605"/>
                  <a:pt x="17" y="5606"/>
                  <a:pt x="20" y="5608"/>
                </a:cubicBezTo>
                <a:lnTo>
                  <a:pt x="20" y="5608"/>
                </a:lnTo>
                <a:cubicBezTo>
                  <a:pt x="20" y="5606"/>
                  <a:pt x="20" y="5604"/>
                  <a:pt x="20" y="5601"/>
                </a:cubicBezTo>
                <a:close/>
                <a:moveTo>
                  <a:pt x="11371" y="5592"/>
                </a:moveTo>
                <a:cubicBezTo>
                  <a:pt x="11388" y="5592"/>
                  <a:pt x="11388" y="5626"/>
                  <a:pt x="11376" y="5637"/>
                </a:cubicBezTo>
                <a:cubicBezTo>
                  <a:pt x="11354" y="5632"/>
                  <a:pt x="11354" y="5603"/>
                  <a:pt x="11371" y="5592"/>
                </a:cubicBezTo>
                <a:close/>
                <a:moveTo>
                  <a:pt x="199" y="4991"/>
                </a:moveTo>
                <a:cubicBezTo>
                  <a:pt x="171" y="5132"/>
                  <a:pt x="171" y="5274"/>
                  <a:pt x="154" y="5416"/>
                </a:cubicBezTo>
                <a:cubicBezTo>
                  <a:pt x="159" y="5422"/>
                  <a:pt x="171" y="5427"/>
                  <a:pt x="176" y="5433"/>
                </a:cubicBezTo>
                <a:cubicBezTo>
                  <a:pt x="182" y="5416"/>
                  <a:pt x="188" y="5405"/>
                  <a:pt x="193" y="5388"/>
                </a:cubicBezTo>
                <a:cubicBezTo>
                  <a:pt x="199" y="5416"/>
                  <a:pt x="199" y="5444"/>
                  <a:pt x="193" y="5473"/>
                </a:cubicBezTo>
                <a:lnTo>
                  <a:pt x="182" y="5473"/>
                </a:lnTo>
                <a:cubicBezTo>
                  <a:pt x="182" y="5461"/>
                  <a:pt x="182" y="5450"/>
                  <a:pt x="182" y="5433"/>
                </a:cubicBezTo>
                <a:cubicBezTo>
                  <a:pt x="176" y="5433"/>
                  <a:pt x="165" y="5439"/>
                  <a:pt x="154" y="5439"/>
                </a:cubicBezTo>
                <a:cubicBezTo>
                  <a:pt x="142" y="5513"/>
                  <a:pt x="148" y="5586"/>
                  <a:pt x="142" y="5660"/>
                </a:cubicBezTo>
                <a:lnTo>
                  <a:pt x="131" y="5660"/>
                </a:lnTo>
                <a:cubicBezTo>
                  <a:pt x="137" y="5461"/>
                  <a:pt x="154" y="5257"/>
                  <a:pt x="176" y="5059"/>
                </a:cubicBezTo>
                <a:cubicBezTo>
                  <a:pt x="182" y="5036"/>
                  <a:pt x="176" y="5008"/>
                  <a:pt x="199" y="4991"/>
                </a:cubicBezTo>
                <a:close/>
                <a:moveTo>
                  <a:pt x="142" y="5677"/>
                </a:moveTo>
                <a:cubicBezTo>
                  <a:pt x="142" y="5709"/>
                  <a:pt x="142" y="5736"/>
                  <a:pt x="142" y="5768"/>
                </a:cubicBezTo>
                <a:lnTo>
                  <a:pt x="142" y="5768"/>
                </a:lnTo>
                <a:cubicBezTo>
                  <a:pt x="142" y="5769"/>
                  <a:pt x="141" y="5770"/>
                  <a:pt x="140" y="5771"/>
                </a:cubicBezTo>
                <a:lnTo>
                  <a:pt x="140" y="5771"/>
                </a:lnTo>
                <a:cubicBezTo>
                  <a:pt x="120" y="5743"/>
                  <a:pt x="126" y="5705"/>
                  <a:pt x="142" y="5677"/>
                </a:cubicBezTo>
                <a:close/>
                <a:moveTo>
                  <a:pt x="11337" y="5700"/>
                </a:moveTo>
                <a:cubicBezTo>
                  <a:pt x="11337" y="5728"/>
                  <a:pt x="11359" y="5768"/>
                  <a:pt x="11325" y="5791"/>
                </a:cubicBezTo>
                <a:cubicBezTo>
                  <a:pt x="11325" y="5762"/>
                  <a:pt x="11320" y="5728"/>
                  <a:pt x="11337" y="5700"/>
                </a:cubicBezTo>
                <a:close/>
                <a:moveTo>
                  <a:pt x="63" y="5813"/>
                </a:moveTo>
                <a:cubicBezTo>
                  <a:pt x="63" y="5830"/>
                  <a:pt x="63" y="5847"/>
                  <a:pt x="63" y="5870"/>
                </a:cubicBezTo>
                <a:cubicBezTo>
                  <a:pt x="68" y="5853"/>
                  <a:pt x="80" y="5830"/>
                  <a:pt x="86" y="5813"/>
                </a:cubicBezTo>
                <a:close/>
                <a:moveTo>
                  <a:pt x="11444" y="5864"/>
                </a:moveTo>
                <a:cubicBezTo>
                  <a:pt x="11439" y="5876"/>
                  <a:pt x="11427" y="5904"/>
                  <a:pt x="11422" y="5915"/>
                </a:cubicBezTo>
                <a:lnTo>
                  <a:pt x="11444" y="5915"/>
                </a:lnTo>
                <a:cubicBezTo>
                  <a:pt x="11444" y="5898"/>
                  <a:pt x="11444" y="5881"/>
                  <a:pt x="11444" y="5864"/>
                </a:cubicBezTo>
                <a:close/>
                <a:moveTo>
                  <a:pt x="11376" y="5740"/>
                </a:moveTo>
                <a:cubicBezTo>
                  <a:pt x="11376" y="5813"/>
                  <a:pt x="11399" y="5898"/>
                  <a:pt x="11365" y="5961"/>
                </a:cubicBezTo>
                <a:cubicBezTo>
                  <a:pt x="11371" y="5887"/>
                  <a:pt x="11371" y="5813"/>
                  <a:pt x="11365" y="5745"/>
                </a:cubicBezTo>
                <a:lnTo>
                  <a:pt x="11376" y="5740"/>
                </a:lnTo>
                <a:close/>
                <a:moveTo>
                  <a:pt x="142" y="5768"/>
                </a:moveTo>
                <a:cubicBezTo>
                  <a:pt x="142" y="5770"/>
                  <a:pt x="142" y="5772"/>
                  <a:pt x="142" y="5774"/>
                </a:cubicBezTo>
                <a:cubicBezTo>
                  <a:pt x="142" y="5773"/>
                  <a:pt x="142" y="5773"/>
                  <a:pt x="142" y="5773"/>
                </a:cubicBezTo>
                <a:lnTo>
                  <a:pt x="142" y="5773"/>
                </a:lnTo>
                <a:cubicBezTo>
                  <a:pt x="137" y="5845"/>
                  <a:pt x="137" y="5917"/>
                  <a:pt x="148" y="5983"/>
                </a:cubicBezTo>
                <a:lnTo>
                  <a:pt x="137" y="5989"/>
                </a:lnTo>
                <a:cubicBezTo>
                  <a:pt x="131" y="5917"/>
                  <a:pt x="109" y="5833"/>
                  <a:pt x="140" y="5771"/>
                </a:cubicBezTo>
                <a:lnTo>
                  <a:pt x="140" y="5771"/>
                </a:lnTo>
                <a:cubicBezTo>
                  <a:pt x="141" y="5772"/>
                  <a:pt x="141" y="5772"/>
                  <a:pt x="142" y="5773"/>
                </a:cubicBezTo>
                <a:lnTo>
                  <a:pt x="142" y="5773"/>
                </a:lnTo>
                <a:cubicBezTo>
                  <a:pt x="142" y="5771"/>
                  <a:pt x="142" y="5770"/>
                  <a:pt x="142" y="5768"/>
                </a:cubicBezTo>
                <a:close/>
                <a:moveTo>
                  <a:pt x="188" y="5938"/>
                </a:moveTo>
                <a:cubicBezTo>
                  <a:pt x="188" y="5966"/>
                  <a:pt x="193" y="6001"/>
                  <a:pt x="176" y="6035"/>
                </a:cubicBezTo>
                <a:cubicBezTo>
                  <a:pt x="176" y="6001"/>
                  <a:pt x="159" y="5961"/>
                  <a:pt x="188" y="5938"/>
                </a:cubicBezTo>
                <a:close/>
                <a:moveTo>
                  <a:pt x="11371" y="5961"/>
                </a:moveTo>
                <a:lnTo>
                  <a:pt x="11371" y="5961"/>
                </a:lnTo>
                <a:cubicBezTo>
                  <a:pt x="11388" y="5983"/>
                  <a:pt x="11382" y="6023"/>
                  <a:pt x="11365" y="6052"/>
                </a:cubicBezTo>
                <a:cubicBezTo>
                  <a:pt x="11365" y="6018"/>
                  <a:pt x="11365" y="5989"/>
                  <a:pt x="11371" y="5961"/>
                </a:cubicBezTo>
                <a:close/>
                <a:moveTo>
                  <a:pt x="142" y="6091"/>
                </a:moveTo>
                <a:lnTo>
                  <a:pt x="142" y="6091"/>
                </a:lnTo>
                <a:cubicBezTo>
                  <a:pt x="159" y="6097"/>
                  <a:pt x="159" y="6125"/>
                  <a:pt x="148" y="6137"/>
                </a:cubicBezTo>
                <a:cubicBezTo>
                  <a:pt x="131" y="6137"/>
                  <a:pt x="125" y="6103"/>
                  <a:pt x="142" y="6091"/>
                </a:cubicBezTo>
                <a:close/>
                <a:moveTo>
                  <a:pt x="159" y="6318"/>
                </a:moveTo>
                <a:lnTo>
                  <a:pt x="159" y="6318"/>
                </a:lnTo>
                <a:cubicBezTo>
                  <a:pt x="165" y="6347"/>
                  <a:pt x="171" y="6375"/>
                  <a:pt x="165" y="6403"/>
                </a:cubicBezTo>
                <a:cubicBezTo>
                  <a:pt x="175" y="6413"/>
                  <a:pt x="180" y="6431"/>
                  <a:pt x="192" y="6436"/>
                </a:cubicBezTo>
                <a:lnTo>
                  <a:pt x="192" y="6436"/>
                </a:lnTo>
                <a:cubicBezTo>
                  <a:pt x="187" y="6434"/>
                  <a:pt x="180" y="6432"/>
                  <a:pt x="176" y="6432"/>
                </a:cubicBezTo>
                <a:cubicBezTo>
                  <a:pt x="176" y="6443"/>
                  <a:pt x="171" y="6460"/>
                  <a:pt x="171" y="6471"/>
                </a:cubicBezTo>
                <a:cubicBezTo>
                  <a:pt x="159" y="6426"/>
                  <a:pt x="148" y="6369"/>
                  <a:pt x="159" y="6318"/>
                </a:cubicBezTo>
                <a:close/>
                <a:moveTo>
                  <a:pt x="193" y="6352"/>
                </a:moveTo>
                <a:cubicBezTo>
                  <a:pt x="199" y="6352"/>
                  <a:pt x="210" y="6358"/>
                  <a:pt x="210" y="6358"/>
                </a:cubicBezTo>
                <a:cubicBezTo>
                  <a:pt x="210" y="6369"/>
                  <a:pt x="210" y="6381"/>
                  <a:pt x="210" y="6392"/>
                </a:cubicBezTo>
                <a:cubicBezTo>
                  <a:pt x="216" y="6398"/>
                  <a:pt x="227" y="6398"/>
                  <a:pt x="233" y="6403"/>
                </a:cubicBezTo>
                <a:lnTo>
                  <a:pt x="216" y="6403"/>
                </a:lnTo>
                <a:cubicBezTo>
                  <a:pt x="222" y="6449"/>
                  <a:pt x="216" y="6488"/>
                  <a:pt x="227" y="6528"/>
                </a:cubicBezTo>
                <a:lnTo>
                  <a:pt x="222" y="6528"/>
                </a:lnTo>
                <a:cubicBezTo>
                  <a:pt x="216" y="6500"/>
                  <a:pt x="210" y="6466"/>
                  <a:pt x="199" y="6437"/>
                </a:cubicBezTo>
                <a:cubicBezTo>
                  <a:pt x="210" y="6409"/>
                  <a:pt x="199" y="6381"/>
                  <a:pt x="193" y="6352"/>
                </a:cubicBezTo>
                <a:close/>
                <a:moveTo>
                  <a:pt x="11447" y="5588"/>
                </a:moveTo>
                <a:cubicBezTo>
                  <a:pt x="11450" y="5588"/>
                  <a:pt x="11452" y="5589"/>
                  <a:pt x="11456" y="5592"/>
                </a:cubicBezTo>
                <a:cubicBezTo>
                  <a:pt x="11479" y="5637"/>
                  <a:pt x="11444" y="5705"/>
                  <a:pt x="11490" y="5740"/>
                </a:cubicBezTo>
                <a:lnTo>
                  <a:pt x="11467" y="5740"/>
                </a:lnTo>
                <a:cubicBezTo>
                  <a:pt x="11467" y="5864"/>
                  <a:pt x="11479" y="5989"/>
                  <a:pt x="11473" y="6114"/>
                </a:cubicBezTo>
                <a:cubicBezTo>
                  <a:pt x="11479" y="6120"/>
                  <a:pt x="11484" y="6120"/>
                  <a:pt x="11496" y="6125"/>
                </a:cubicBezTo>
                <a:cubicBezTo>
                  <a:pt x="11490" y="6125"/>
                  <a:pt x="11479" y="6131"/>
                  <a:pt x="11479" y="6131"/>
                </a:cubicBezTo>
                <a:cubicBezTo>
                  <a:pt x="11484" y="6193"/>
                  <a:pt x="11450" y="6256"/>
                  <a:pt x="11473" y="6313"/>
                </a:cubicBezTo>
                <a:cubicBezTo>
                  <a:pt x="11439" y="6352"/>
                  <a:pt x="11467" y="6415"/>
                  <a:pt x="11444" y="6460"/>
                </a:cubicBezTo>
                <a:cubicBezTo>
                  <a:pt x="11439" y="6494"/>
                  <a:pt x="11456" y="6528"/>
                  <a:pt x="11422" y="6551"/>
                </a:cubicBezTo>
                <a:lnTo>
                  <a:pt x="11410" y="6522"/>
                </a:lnTo>
                <a:cubicBezTo>
                  <a:pt x="11427" y="6500"/>
                  <a:pt x="11416" y="6466"/>
                  <a:pt x="11416" y="6437"/>
                </a:cubicBezTo>
                <a:cubicBezTo>
                  <a:pt x="11410" y="6437"/>
                  <a:pt x="11393" y="6443"/>
                  <a:pt x="11388" y="6449"/>
                </a:cubicBezTo>
                <a:cubicBezTo>
                  <a:pt x="11388" y="6437"/>
                  <a:pt x="11393" y="6432"/>
                  <a:pt x="11393" y="6420"/>
                </a:cubicBezTo>
                <a:cubicBezTo>
                  <a:pt x="11388" y="6386"/>
                  <a:pt x="11427" y="6369"/>
                  <a:pt x="11416" y="6335"/>
                </a:cubicBezTo>
                <a:cubicBezTo>
                  <a:pt x="11410" y="6330"/>
                  <a:pt x="11405" y="6324"/>
                  <a:pt x="11399" y="6324"/>
                </a:cubicBezTo>
                <a:cubicBezTo>
                  <a:pt x="11405" y="6233"/>
                  <a:pt x="11422" y="6142"/>
                  <a:pt x="11410" y="6052"/>
                </a:cubicBezTo>
                <a:lnTo>
                  <a:pt x="11433" y="6052"/>
                </a:lnTo>
                <a:cubicBezTo>
                  <a:pt x="11439" y="6040"/>
                  <a:pt x="11444" y="6018"/>
                  <a:pt x="11444" y="6012"/>
                </a:cubicBezTo>
                <a:cubicBezTo>
                  <a:pt x="11433" y="6006"/>
                  <a:pt x="11427" y="6001"/>
                  <a:pt x="11422" y="5995"/>
                </a:cubicBezTo>
                <a:lnTo>
                  <a:pt x="11416" y="6018"/>
                </a:lnTo>
                <a:cubicBezTo>
                  <a:pt x="11416" y="6006"/>
                  <a:pt x="11410" y="5989"/>
                  <a:pt x="11410" y="5978"/>
                </a:cubicBezTo>
                <a:lnTo>
                  <a:pt x="11410" y="5978"/>
                </a:lnTo>
                <a:cubicBezTo>
                  <a:pt x="11410" y="5983"/>
                  <a:pt x="11422" y="5989"/>
                  <a:pt x="11427" y="5995"/>
                </a:cubicBezTo>
                <a:cubicBezTo>
                  <a:pt x="11433" y="5989"/>
                  <a:pt x="11439" y="5983"/>
                  <a:pt x="11444" y="5983"/>
                </a:cubicBezTo>
                <a:cubicBezTo>
                  <a:pt x="11444" y="5966"/>
                  <a:pt x="11444" y="5944"/>
                  <a:pt x="11444" y="5927"/>
                </a:cubicBezTo>
                <a:lnTo>
                  <a:pt x="11427" y="5921"/>
                </a:lnTo>
                <a:cubicBezTo>
                  <a:pt x="11427" y="5938"/>
                  <a:pt x="11422" y="5961"/>
                  <a:pt x="11410" y="5972"/>
                </a:cubicBezTo>
                <a:cubicBezTo>
                  <a:pt x="11416" y="5955"/>
                  <a:pt x="11416" y="5938"/>
                  <a:pt x="11410" y="5915"/>
                </a:cubicBezTo>
                <a:lnTo>
                  <a:pt x="11422" y="5915"/>
                </a:lnTo>
                <a:cubicBezTo>
                  <a:pt x="11416" y="5898"/>
                  <a:pt x="11416" y="5887"/>
                  <a:pt x="11422" y="5870"/>
                </a:cubicBezTo>
                <a:cubicBezTo>
                  <a:pt x="11416" y="5836"/>
                  <a:pt x="11422" y="5796"/>
                  <a:pt x="11416" y="5762"/>
                </a:cubicBezTo>
                <a:lnTo>
                  <a:pt x="11433" y="5757"/>
                </a:lnTo>
                <a:cubicBezTo>
                  <a:pt x="11427" y="5751"/>
                  <a:pt x="11416" y="5740"/>
                  <a:pt x="11410" y="5734"/>
                </a:cubicBezTo>
                <a:cubicBezTo>
                  <a:pt x="11422" y="5728"/>
                  <a:pt x="11433" y="5728"/>
                  <a:pt x="11439" y="5722"/>
                </a:cubicBezTo>
                <a:cubicBezTo>
                  <a:pt x="11433" y="5711"/>
                  <a:pt x="11422" y="5700"/>
                  <a:pt x="11410" y="5688"/>
                </a:cubicBezTo>
                <a:cubicBezTo>
                  <a:pt x="11410" y="5677"/>
                  <a:pt x="11416" y="5666"/>
                  <a:pt x="11416" y="5654"/>
                </a:cubicBezTo>
                <a:cubicBezTo>
                  <a:pt x="11422" y="5671"/>
                  <a:pt x="11433" y="5683"/>
                  <a:pt x="11444" y="5694"/>
                </a:cubicBezTo>
                <a:cubicBezTo>
                  <a:pt x="11444" y="5683"/>
                  <a:pt x="11439" y="5666"/>
                  <a:pt x="11439" y="5654"/>
                </a:cubicBezTo>
                <a:lnTo>
                  <a:pt x="11461" y="5654"/>
                </a:lnTo>
                <a:cubicBezTo>
                  <a:pt x="11456" y="5649"/>
                  <a:pt x="11439" y="5637"/>
                  <a:pt x="11433" y="5637"/>
                </a:cubicBezTo>
                <a:cubicBezTo>
                  <a:pt x="11438" y="5623"/>
                  <a:pt x="11435" y="5588"/>
                  <a:pt x="11447" y="5588"/>
                </a:cubicBezTo>
                <a:close/>
                <a:moveTo>
                  <a:pt x="590" y="6534"/>
                </a:moveTo>
                <a:cubicBezTo>
                  <a:pt x="602" y="6545"/>
                  <a:pt x="602" y="6557"/>
                  <a:pt x="590" y="6557"/>
                </a:cubicBezTo>
                <a:cubicBezTo>
                  <a:pt x="579" y="6551"/>
                  <a:pt x="579" y="6540"/>
                  <a:pt x="590" y="6534"/>
                </a:cubicBezTo>
                <a:close/>
                <a:moveTo>
                  <a:pt x="11376" y="6069"/>
                </a:moveTo>
                <a:cubicBezTo>
                  <a:pt x="11371" y="6273"/>
                  <a:pt x="11354" y="6471"/>
                  <a:pt x="11331" y="6676"/>
                </a:cubicBezTo>
                <a:cubicBezTo>
                  <a:pt x="11325" y="6698"/>
                  <a:pt x="11331" y="6721"/>
                  <a:pt x="11314" y="6738"/>
                </a:cubicBezTo>
                <a:cubicBezTo>
                  <a:pt x="11337" y="6596"/>
                  <a:pt x="11337" y="6454"/>
                  <a:pt x="11354" y="6313"/>
                </a:cubicBezTo>
                <a:cubicBezTo>
                  <a:pt x="11348" y="6307"/>
                  <a:pt x="11337" y="6301"/>
                  <a:pt x="11331" y="6296"/>
                </a:cubicBezTo>
                <a:cubicBezTo>
                  <a:pt x="11325" y="6313"/>
                  <a:pt x="11320" y="6324"/>
                  <a:pt x="11314" y="6341"/>
                </a:cubicBezTo>
                <a:cubicBezTo>
                  <a:pt x="11314" y="6313"/>
                  <a:pt x="11308" y="6284"/>
                  <a:pt x="11314" y="6256"/>
                </a:cubicBezTo>
                <a:lnTo>
                  <a:pt x="11325" y="6256"/>
                </a:lnTo>
                <a:cubicBezTo>
                  <a:pt x="11325" y="6267"/>
                  <a:pt x="11325" y="6284"/>
                  <a:pt x="11325" y="6296"/>
                </a:cubicBezTo>
                <a:cubicBezTo>
                  <a:pt x="11331" y="6296"/>
                  <a:pt x="11348" y="6290"/>
                  <a:pt x="11354" y="6290"/>
                </a:cubicBezTo>
                <a:cubicBezTo>
                  <a:pt x="11365" y="6216"/>
                  <a:pt x="11359" y="6142"/>
                  <a:pt x="11365" y="6069"/>
                </a:cubicBezTo>
                <a:close/>
                <a:moveTo>
                  <a:pt x="165" y="6783"/>
                </a:moveTo>
                <a:lnTo>
                  <a:pt x="165" y="6783"/>
                </a:lnTo>
                <a:cubicBezTo>
                  <a:pt x="176" y="6812"/>
                  <a:pt x="182" y="6840"/>
                  <a:pt x="188" y="6869"/>
                </a:cubicBezTo>
                <a:cubicBezTo>
                  <a:pt x="182" y="6874"/>
                  <a:pt x="176" y="6874"/>
                  <a:pt x="171" y="6874"/>
                </a:cubicBezTo>
                <a:cubicBezTo>
                  <a:pt x="171" y="6846"/>
                  <a:pt x="148" y="6812"/>
                  <a:pt x="165" y="6783"/>
                </a:cubicBezTo>
                <a:close/>
                <a:moveTo>
                  <a:pt x="11314" y="6738"/>
                </a:moveTo>
                <a:lnTo>
                  <a:pt x="11314" y="6738"/>
                </a:lnTo>
                <a:cubicBezTo>
                  <a:pt x="11320" y="6806"/>
                  <a:pt x="11303" y="6880"/>
                  <a:pt x="11297" y="6948"/>
                </a:cubicBezTo>
                <a:cubicBezTo>
                  <a:pt x="11286" y="6880"/>
                  <a:pt x="11303" y="6806"/>
                  <a:pt x="11314" y="6738"/>
                </a:cubicBezTo>
                <a:close/>
                <a:moveTo>
                  <a:pt x="10900" y="6948"/>
                </a:moveTo>
                <a:cubicBezTo>
                  <a:pt x="10894" y="6959"/>
                  <a:pt x="10894" y="6976"/>
                  <a:pt x="10894" y="6993"/>
                </a:cubicBezTo>
                <a:lnTo>
                  <a:pt x="10894" y="6982"/>
                </a:lnTo>
                <a:cubicBezTo>
                  <a:pt x="10894" y="6971"/>
                  <a:pt x="10894" y="6959"/>
                  <a:pt x="10900" y="6948"/>
                </a:cubicBezTo>
                <a:close/>
                <a:moveTo>
                  <a:pt x="11240" y="6988"/>
                </a:moveTo>
                <a:cubicBezTo>
                  <a:pt x="11257" y="6988"/>
                  <a:pt x="11252" y="7010"/>
                  <a:pt x="11240" y="7016"/>
                </a:cubicBezTo>
                <a:cubicBezTo>
                  <a:pt x="11223" y="7016"/>
                  <a:pt x="11229" y="6988"/>
                  <a:pt x="11240" y="6988"/>
                </a:cubicBezTo>
                <a:close/>
                <a:moveTo>
                  <a:pt x="171" y="6477"/>
                </a:moveTo>
                <a:lnTo>
                  <a:pt x="171" y="6477"/>
                </a:lnTo>
                <a:cubicBezTo>
                  <a:pt x="188" y="6500"/>
                  <a:pt x="171" y="6528"/>
                  <a:pt x="188" y="6551"/>
                </a:cubicBezTo>
                <a:cubicBezTo>
                  <a:pt x="193" y="6749"/>
                  <a:pt x="267" y="6942"/>
                  <a:pt x="278" y="7134"/>
                </a:cubicBezTo>
                <a:lnTo>
                  <a:pt x="278" y="7134"/>
                </a:lnTo>
                <a:cubicBezTo>
                  <a:pt x="279" y="7134"/>
                  <a:pt x="281" y="7134"/>
                  <a:pt x="282" y="7134"/>
                </a:cubicBezTo>
                <a:cubicBezTo>
                  <a:pt x="284" y="7134"/>
                  <a:pt x="287" y="7134"/>
                  <a:pt x="290" y="7135"/>
                </a:cubicBezTo>
                <a:cubicBezTo>
                  <a:pt x="301" y="7152"/>
                  <a:pt x="295" y="7158"/>
                  <a:pt x="278" y="7158"/>
                </a:cubicBezTo>
                <a:cubicBezTo>
                  <a:pt x="270" y="7146"/>
                  <a:pt x="271" y="7137"/>
                  <a:pt x="278" y="7134"/>
                </a:cubicBezTo>
                <a:lnTo>
                  <a:pt x="278" y="7134"/>
                </a:lnTo>
                <a:cubicBezTo>
                  <a:pt x="278" y="7135"/>
                  <a:pt x="278" y="7135"/>
                  <a:pt x="278" y="7135"/>
                </a:cubicBezTo>
                <a:cubicBezTo>
                  <a:pt x="278" y="7135"/>
                  <a:pt x="278" y="7135"/>
                  <a:pt x="278" y="7134"/>
                </a:cubicBezTo>
                <a:lnTo>
                  <a:pt x="278" y="7134"/>
                </a:lnTo>
                <a:cubicBezTo>
                  <a:pt x="278" y="7134"/>
                  <a:pt x="278" y="7134"/>
                  <a:pt x="278" y="7134"/>
                </a:cubicBezTo>
                <a:lnTo>
                  <a:pt x="278" y="7134"/>
                </a:lnTo>
                <a:cubicBezTo>
                  <a:pt x="250" y="7061"/>
                  <a:pt x="250" y="6987"/>
                  <a:pt x="227" y="6914"/>
                </a:cubicBezTo>
                <a:cubicBezTo>
                  <a:pt x="227" y="6914"/>
                  <a:pt x="222" y="6920"/>
                  <a:pt x="216" y="6920"/>
                </a:cubicBezTo>
                <a:cubicBezTo>
                  <a:pt x="222" y="6914"/>
                  <a:pt x="222" y="6908"/>
                  <a:pt x="227" y="6903"/>
                </a:cubicBezTo>
                <a:cubicBezTo>
                  <a:pt x="210" y="6795"/>
                  <a:pt x="182" y="6693"/>
                  <a:pt x="182" y="6591"/>
                </a:cubicBezTo>
                <a:cubicBezTo>
                  <a:pt x="178" y="6591"/>
                  <a:pt x="171" y="6591"/>
                  <a:pt x="167" y="6593"/>
                </a:cubicBezTo>
                <a:lnTo>
                  <a:pt x="167" y="6593"/>
                </a:lnTo>
                <a:cubicBezTo>
                  <a:pt x="186" y="6559"/>
                  <a:pt x="165" y="6515"/>
                  <a:pt x="171" y="6477"/>
                </a:cubicBezTo>
                <a:close/>
                <a:moveTo>
                  <a:pt x="11291" y="6954"/>
                </a:moveTo>
                <a:cubicBezTo>
                  <a:pt x="11280" y="7044"/>
                  <a:pt x="11257" y="7135"/>
                  <a:pt x="11235" y="7226"/>
                </a:cubicBezTo>
                <a:cubicBezTo>
                  <a:pt x="11229" y="7135"/>
                  <a:pt x="11263" y="7039"/>
                  <a:pt x="11291" y="6954"/>
                </a:cubicBezTo>
                <a:close/>
                <a:moveTo>
                  <a:pt x="10849" y="7192"/>
                </a:moveTo>
                <a:lnTo>
                  <a:pt x="10849" y="7192"/>
                </a:lnTo>
                <a:cubicBezTo>
                  <a:pt x="10854" y="7215"/>
                  <a:pt x="10849" y="7232"/>
                  <a:pt x="10843" y="7249"/>
                </a:cubicBezTo>
                <a:lnTo>
                  <a:pt x="10843" y="7254"/>
                </a:lnTo>
                <a:lnTo>
                  <a:pt x="10826" y="7254"/>
                </a:lnTo>
                <a:cubicBezTo>
                  <a:pt x="10832" y="7232"/>
                  <a:pt x="10843" y="7209"/>
                  <a:pt x="10849" y="7192"/>
                </a:cubicBezTo>
                <a:close/>
                <a:moveTo>
                  <a:pt x="307" y="7033"/>
                </a:moveTo>
                <a:cubicBezTo>
                  <a:pt x="316" y="7047"/>
                  <a:pt x="310" y="7089"/>
                  <a:pt x="328" y="7089"/>
                </a:cubicBezTo>
                <a:cubicBezTo>
                  <a:pt x="331" y="7089"/>
                  <a:pt x="335" y="7088"/>
                  <a:pt x="341" y="7084"/>
                </a:cubicBezTo>
                <a:lnTo>
                  <a:pt x="341" y="7084"/>
                </a:lnTo>
                <a:cubicBezTo>
                  <a:pt x="335" y="7090"/>
                  <a:pt x="329" y="7096"/>
                  <a:pt x="324" y="7101"/>
                </a:cubicBezTo>
                <a:cubicBezTo>
                  <a:pt x="341" y="7152"/>
                  <a:pt x="352" y="7203"/>
                  <a:pt x="347" y="7260"/>
                </a:cubicBezTo>
                <a:cubicBezTo>
                  <a:pt x="329" y="7198"/>
                  <a:pt x="329" y="7135"/>
                  <a:pt x="301" y="7073"/>
                </a:cubicBezTo>
                <a:cubicBezTo>
                  <a:pt x="295" y="7062"/>
                  <a:pt x="301" y="7044"/>
                  <a:pt x="307" y="7033"/>
                </a:cubicBezTo>
                <a:close/>
                <a:moveTo>
                  <a:pt x="11178" y="7305"/>
                </a:moveTo>
                <a:cubicBezTo>
                  <a:pt x="11189" y="7305"/>
                  <a:pt x="11195" y="7317"/>
                  <a:pt x="11178" y="7328"/>
                </a:cubicBezTo>
                <a:cubicBezTo>
                  <a:pt x="11166" y="7322"/>
                  <a:pt x="11166" y="7311"/>
                  <a:pt x="11178" y="7305"/>
                </a:cubicBezTo>
                <a:close/>
                <a:moveTo>
                  <a:pt x="738" y="7288"/>
                </a:moveTo>
                <a:lnTo>
                  <a:pt x="738" y="7288"/>
                </a:lnTo>
                <a:cubicBezTo>
                  <a:pt x="749" y="7317"/>
                  <a:pt x="755" y="7340"/>
                  <a:pt x="766" y="7362"/>
                </a:cubicBezTo>
                <a:cubicBezTo>
                  <a:pt x="761" y="7368"/>
                  <a:pt x="755" y="7368"/>
                  <a:pt x="755" y="7368"/>
                </a:cubicBezTo>
                <a:cubicBezTo>
                  <a:pt x="749" y="7345"/>
                  <a:pt x="744" y="7317"/>
                  <a:pt x="738" y="7288"/>
                </a:cubicBezTo>
                <a:close/>
                <a:moveTo>
                  <a:pt x="284" y="7164"/>
                </a:moveTo>
                <a:cubicBezTo>
                  <a:pt x="307" y="7181"/>
                  <a:pt x="307" y="7215"/>
                  <a:pt x="312" y="7237"/>
                </a:cubicBezTo>
                <a:cubicBezTo>
                  <a:pt x="324" y="7288"/>
                  <a:pt x="341" y="7334"/>
                  <a:pt x="341" y="7385"/>
                </a:cubicBezTo>
                <a:cubicBezTo>
                  <a:pt x="307" y="7317"/>
                  <a:pt x="301" y="7232"/>
                  <a:pt x="284" y="7164"/>
                </a:cubicBezTo>
                <a:close/>
                <a:moveTo>
                  <a:pt x="11161" y="7373"/>
                </a:moveTo>
                <a:cubicBezTo>
                  <a:pt x="11163" y="7373"/>
                  <a:pt x="11165" y="7373"/>
                  <a:pt x="11166" y="7374"/>
                </a:cubicBezTo>
                <a:cubicBezTo>
                  <a:pt x="11177" y="7384"/>
                  <a:pt x="11169" y="7403"/>
                  <a:pt x="11155" y="7403"/>
                </a:cubicBezTo>
                <a:cubicBezTo>
                  <a:pt x="11153" y="7403"/>
                  <a:pt x="11151" y="7403"/>
                  <a:pt x="11149" y="7402"/>
                </a:cubicBezTo>
                <a:cubicBezTo>
                  <a:pt x="11139" y="7392"/>
                  <a:pt x="11147" y="7373"/>
                  <a:pt x="11161" y="7373"/>
                </a:cubicBezTo>
                <a:close/>
                <a:moveTo>
                  <a:pt x="11149" y="7413"/>
                </a:moveTo>
                <a:cubicBezTo>
                  <a:pt x="11149" y="7436"/>
                  <a:pt x="11149" y="7459"/>
                  <a:pt x="11144" y="7481"/>
                </a:cubicBezTo>
                <a:lnTo>
                  <a:pt x="11127" y="7481"/>
                </a:lnTo>
                <a:cubicBezTo>
                  <a:pt x="11132" y="7459"/>
                  <a:pt x="11138" y="7436"/>
                  <a:pt x="11149" y="7413"/>
                </a:cubicBezTo>
                <a:close/>
                <a:moveTo>
                  <a:pt x="636" y="7493"/>
                </a:moveTo>
                <a:cubicBezTo>
                  <a:pt x="653" y="7504"/>
                  <a:pt x="647" y="7515"/>
                  <a:pt x="636" y="7515"/>
                </a:cubicBezTo>
                <a:cubicBezTo>
                  <a:pt x="625" y="7504"/>
                  <a:pt x="625" y="7498"/>
                  <a:pt x="636" y="7493"/>
                </a:cubicBezTo>
                <a:close/>
                <a:moveTo>
                  <a:pt x="11132" y="7498"/>
                </a:moveTo>
                <a:cubicBezTo>
                  <a:pt x="11137" y="7509"/>
                  <a:pt x="11134" y="7528"/>
                  <a:pt x="11121" y="7528"/>
                </a:cubicBezTo>
                <a:cubicBezTo>
                  <a:pt x="11119" y="7528"/>
                  <a:pt x="11117" y="7527"/>
                  <a:pt x="11115" y="7527"/>
                </a:cubicBezTo>
                <a:cubicBezTo>
                  <a:pt x="11110" y="7521"/>
                  <a:pt x="11115" y="7498"/>
                  <a:pt x="11132" y="7498"/>
                </a:cubicBezTo>
                <a:close/>
                <a:moveTo>
                  <a:pt x="454" y="7601"/>
                </a:moveTo>
                <a:lnTo>
                  <a:pt x="454" y="7601"/>
                </a:lnTo>
                <a:cubicBezTo>
                  <a:pt x="466" y="7606"/>
                  <a:pt x="471" y="7606"/>
                  <a:pt x="483" y="7612"/>
                </a:cubicBezTo>
                <a:cubicBezTo>
                  <a:pt x="477" y="7618"/>
                  <a:pt x="471" y="7623"/>
                  <a:pt x="466" y="7635"/>
                </a:cubicBezTo>
                <a:cubicBezTo>
                  <a:pt x="471" y="7646"/>
                  <a:pt x="477" y="7657"/>
                  <a:pt x="483" y="7669"/>
                </a:cubicBezTo>
                <a:lnTo>
                  <a:pt x="466" y="7669"/>
                </a:lnTo>
                <a:cubicBezTo>
                  <a:pt x="466" y="7646"/>
                  <a:pt x="460" y="7623"/>
                  <a:pt x="454" y="7601"/>
                </a:cubicBezTo>
                <a:close/>
                <a:moveTo>
                  <a:pt x="11189" y="7657"/>
                </a:moveTo>
                <a:lnTo>
                  <a:pt x="11155" y="7697"/>
                </a:lnTo>
                <a:cubicBezTo>
                  <a:pt x="11161" y="7697"/>
                  <a:pt x="11172" y="7697"/>
                  <a:pt x="11172" y="7703"/>
                </a:cubicBezTo>
                <a:cubicBezTo>
                  <a:pt x="11178" y="7686"/>
                  <a:pt x="11183" y="7669"/>
                  <a:pt x="11189" y="7657"/>
                </a:cubicBezTo>
                <a:close/>
                <a:moveTo>
                  <a:pt x="693" y="7663"/>
                </a:moveTo>
                <a:lnTo>
                  <a:pt x="693" y="7663"/>
                </a:lnTo>
                <a:cubicBezTo>
                  <a:pt x="704" y="7674"/>
                  <a:pt x="704" y="7691"/>
                  <a:pt x="698" y="7708"/>
                </a:cubicBezTo>
                <a:cubicBezTo>
                  <a:pt x="681" y="7708"/>
                  <a:pt x="676" y="7669"/>
                  <a:pt x="693" y="7663"/>
                </a:cubicBezTo>
                <a:close/>
                <a:moveTo>
                  <a:pt x="11206" y="7345"/>
                </a:moveTo>
                <a:lnTo>
                  <a:pt x="11206" y="7345"/>
                </a:lnTo>
                <a:cubicBezTo>
                  <a:pt x="11183" y="7470"/>
                  <a:pt x="11149" y="7595"/>
                  <a:pt x="11104" y="7714"/>
                </a:cubicBezTo>
                <a:cubicBezTo>
                  <a:pt x="11115" y="7606"/>
                  <a:pt x="11161" y="7515"/>
                  <a:pt x="11178" y="7413"/>
                </a:cubicBezTo>
                <a:cubicBezTo>
                  <a:pt x="11183" y="7391"/>
                  <a:pt x="11195" y="7368"/>
                  <a:pt x="11206" y="7345"/>
                </a:cubicBezTo>
                <a:close/>
                <a:moveTo>
                  <a:pt x="11098" y="7549"/>
                </a:moveTo>
                <a:cubicBezTo>
                  <a:pt x="11104" y="7549"/>
                  <a:pt x="11115" y="7561"/>
                  <a:pt x="11115" y="7561"/>
                </a:cubicBezTo>
                <a:cubicBezTo>
                  <a:pt x="11098" y="7618"/>
                  <a:pt x="11093" y="7686"/>
                  <a:pt x="11059" y="7737"/>
                </a:cubicBezTo>
                <a:cubicBezTo>
                  <a:pt x="11070" y="7674"/>
                  <a:pt x="11104" y="7612"/>
                  <a:pt x="11098" y="7549"/>
                </a:cubicBezTo>
                <a:close/>
                <a:moveTo>
                  <a:pt x="511" y="7703"/>
                </a:moveTo>
                <a:cubicBezTo>
                  <a:pt x="511" y="7708"/>
                  <a:pt x="500" y="7720"/>
                  <a:pt x="494" y="7725"/>
                </a:cubicBezTo>
                <a:cubicBezTo>
                  <a:pt x="505" y="7731"/>
                  <a:pt x="517" y="7742"/>
                  <a:pt x="522" y="7748"/>
                </a:cubicBezTo>
                <a:cubicBezTo>
                  <a:pt x="500" y="7748"/>
                  <a:pt x="483" y="7737"/>
                  <a:pt x="488" y="7714"/>
                </a:cubicBezTo>
                <a:cubicBezTo>
                  <a:pt x="494" y="7714"/>
                  <a:pt x="505" y="7708"/>
                  <a:pt x="511" y="7703"/>
                </a:cubicBezTo>
                <a:close/>
                <a:moveTo>
                  <a:pt x="11043" y="7781"/>
                </a:moveTo>
                <a:cubicBezTo>
                  <a:pt x="11044" y="7781"/>
                  <a:pt x="11046" y="7782"/>
                  <a:pt x="11047" y="7782"/>
                </a:cubicBezTo>
                <a:cubicBezTo>
                  <a:pt x="11057" y="7792"/>
                  <a:pt x="11049" y="7811"/>
                  <a:pt x="11036" y="7811"/>
                </a:cubicBezTo>
                <a:cubicBezTo>
                  <a:pt x="11034" y="7811"/>
                  <a:pt x="11032" y="7811"/>
                  <a:pt x="11030" y="7810"/>
                </a:cubicBezTo>
                <a:cubicBezTo>
                  <a:pt x="11020" y="7805"/>
                  <a:pt x="11028" y="7781"/>
                  <a:pt x="11043" y="7781"/>
                </a:cubicBezTo>
                <a:close/>
                <a:moveTo>
                  <a:pt x="494" y="7759"/>
                </a:moveTo>
                <a:cubicBezTo>
                  <a:pt x="511" y="7759"/>
                  <a:pt x="517" y="7771"/>
                  <a:pt x="522" y="7782"/>
                </a:cubicBezTo>
                <a:lnTo>
                  <a:pt x="545" y="7782"/>
                </a:lnTo>
                <a:cubicBezTo>
                  <a:pt x="545" y="7793"/>
                  <a:pt x="534" y="7805"/>
                  <a:pt x="534" y="7810"/>
                </a:cubicBezTo>
                <a:lnTo>
                  <a:pt x="551" y="7810"/>
                </a:lnTo>
                <a:cubicBezTo>
                  <a:pt x="532" y="7830"/>
                  <a:pt x="538" y="7844"/>
                  <a:pt x="552" y="7844"/>
                </a:cubicBezTo>
                <a:cubicBezTo>
                  <a:pt x="558" y="7844"/>
                  <a:pt x="566" y="7840"/>
                  <a:pt x="573" y="7833"/>
                </a:cubicBezTo>
                <a:cubicBezTo>
                  <a:pt x="579" y="7839"/>
                  <a:pt x="579" y="7850"/>
                  <a:pt x="579" y="7856"/>
                </a:cubicBezTo>
                <a:lnTo>
                  <a:pt x="545" y="7856"/>
                </a:lnTo>
                <a:cubicBezTo>
                  <a:pt x="550" y="7870"/>
                  <a:pt x="551" y="7880"/>
                  <a:pt x="548" y="7892"/>
                </a:cubicBezTo>
                <a:lnTo>
                  <a:pt x="548" y="7892"/>
                </a:lnTo>
                <a:cubicBezTo>
                  <a:pt x="531" y="7845"/>
                  <a:pt x="510" y="7807"/>
                  <a:pt x="494" y="7759"/>
                </a:cubicBezTo>
                <a:close/>
                <a:moveTo>
                  <a:pt x="10628" y="7980"/>
                </a:moveTo>
                <a:cubicBezTo>
                  <a:pt x="10630" y="7980"/>
                  <a:pt x="10632" y="7980"/>
                  <a:pt x="10633" y="7981"/>
                </a:cubicBezTo>
                <a:cubicBezTo>
                  <a:pt x="10642" y="7990"/>
                  <a:pt x="10629" y="8006"/>
                  <a:pt x="10618" y="8006"/>
                </a:cubicBezTo>
                <a:cubicBezTo>
                  <a:pt x="10615" y="8006"/>
                  <a:pt x="10613" y="8006"/>
                  <a:pt x="10610" y="8003"/>
                </a:cubicBezTo>
                <a:cubicBezTo>
                  <a:pt x="10601" y="7994"/>
                  <a:pt x="10616" y="7980"/>
                  <a:pt x="10628" y="7980"/>
                </a:cubicBezTo>
                <a:close/>
                <a:moveTo>
                  <a:pt x="590" y="7975"/>
                </a:moveTo>
                <a:cubicBezTo>
                  <a:pt x="602" y="8003"/>
                  <a:pt x="613" y="8032"/>
                  <a:pt x="619" y="8060"/>
                </a:cubicBezTo>
                <a:cubicBezTo>
                  <a:pt x="607" y="8043"/>
                  <a:pt x="596" y="8020"/>
                  <a:pt x="590" y="8003"/>
                </a:cubicBezTo>
                <a:cubicBezTo>
                  <a:pt x="590" y="7992"/>
                  <a:pt x="590" y="7981"/>
                  <a:pt x="590" y="7975"/>
                </a:cubicBezTo>
                <a:close/>
                <a:moveTo>
                  <a:pt x="335" y="7385"/>
                </a:moveTo>
                <a:lnTo>
                  <a:pt x="335" y="7385"/>
                </a:lnTo>
                <a:cubicBezTo>
                  <a:pt x="358" y="7396"/>
                  <a:pt x="358" y="7430"/>
                  <a:pt x="364" y="7453"/>
                </a:cubicBezTo>
                <a:cubicBezTo>
                  <a:pt x="432" y="7657"/>
                  <a:pt x="505" y="7856"/>
                  <a:pt x="579" y="8054"/>
                </a:cubicBezTo>
                <a:cubicBezTo>
                  <a:pt x="596" y="8100"/>
                  <a:pt x="625" y="8145"/>
                  <a:pt x="636" y="8196"/>
                </a:cubicBezTo>
                <a:cubicBezTo>
                  <a:pt x="590" y="8134"/>
                  <a:pt x="579" y="8049"/>
                  <a:pt x="528" y="7992"/>
                </a:cubicBezTo>
                <a:cubicBezTo>
                  <a:pt x="534" y="7992"/>
                  <a:pt x="539" y="7992"/>
                  <a:pt x="545" y="7986"/>
                </a:cubicBezTo>
                <a:cubicBezTo>
                  <a:pt x="471" y="7833"/>
                  <a:pt x="426" y="7669"/>
                  <a:pt x="375" y="7510"/>
                </a:cubicBezTo>
                <a:cubicBezTo>
                  <a:pt x="370" y="7510"/>
                  <a:pt x="366" y="7510"/>
                  <a:pt x="364" y="7513"/>
                </a:cubicBezTo>
                <a:lnTo>
                  <a:pt x="364" y="7513"/>
                </a:lnTo>
                <a:cubicBezTo>
                  <a:pt x="374" y="7468"/>
                  <a:pt x="346" y="7429"/>
                  <a:pt x="335" y="7385"/>
                </a:cubicBezTo>
                <a:close/>
                <a:moveTo>
                  <a:pt x="10991" y="8185"/>
                </a:moveTo>
                <a:lnTo>
                  <a:pt x="10957" y="8196"/>
                </a:lnTo>
                <a:cubicBezTo>
                  <a:pt x="10968" y="8196"/>
                  <a:pt x="10979" y="8202"/>
                  <a:pt x="10991" y="8202"/>
                </a:cubicBezTo>
                <a:cubicBezTo>
                  <a:pt x="10991" y="8196"/>
                  <a:pt x="10991" y="8191"/>
                  <a:pt x="10991" y="8185"/>
                </a:cubicBezTo>
                <a:close/>
                <a:moveTo>
                  <a:pt x="645" y="8199"/>
                </a:moveTo>
                <a:cubicBezTo>
                  <a:pt x="648" y="8199"/>
                  <a:pt x="650" y="8200"/>
                  <a:pt x="653" y="8202"/>
                </a:cubicBezTo>
                <a:cubicBezTo>
                  <a:pt x="662" y="8207"/>
                  <a:pt x="660" y="8227"/>
                  <a:pt x="649" y="8227"/>
                </a:cubicBezTo>
                <a:cubicBezTo>
                  <a:pt x="647" y="8227"/>
                  <a:pt x="644" y="8226"/>
                  <a:pt x="642" y="8225"/>
                </a:cubicBezTo>
                <a:cubicBezTo>
                  <a:pt x="632" y="8220"/>
                  <a:pt x="634" y="8199"/>
                  <a:pt x="645" y="8199"/>
                </a:cubicBezTo>
                <a:close/>
                <a:moveTo>
                  <a:pt x="11104" y="7714"/>
                </a:moveTo>
                <a:lnTo>
                  <a:pt x="11104" y="7714"/>
                </a:lnTo>
                <a:cubicBezTo>
                  <a:pt x="11081" y="7788"/>
                  <a:pt x="11064" y="7867"/>
                  <a:pt x="11025" y="7935"/>
                </a:cubicBezTo>
                <a:cubicBezTo>
                  <a:pt x="11030" y="7907"/>
                  <a:pt x="11042" y="7884"/>
                  <a:pt x="11047" y="7856"/>
                </a:cubicBezTo>
                <a:lnTo>
                  <a:pt x="11019" y="7850"/>
                </a:lnTo>
                <a:cubicBezTo>
                  <a:pt x="11013" y="7907"/>
                  <a:pt x="10979" y="7958"/>
                  <a:pt x="10974" y="8015"/>
                </a:cubicBezTo>
                <a:cubicBezTo>
                  <a:pt x="11002" y="7998"/>
                  <a:pt x="11008" y="7958"/>
                  <a:pt x="11030" y="7930"/>
                </a:cubicBezTo>
                <a:lnTo>
                  <a:pt x="11030" y="7930"/>
                </a:lnTo>
                <a:cubicBezTo>
                  <a:pt x="11008" y="8020"/>
                  <a:pt x="10968" y="8111"/>
                  <a:pt x="10922" y="8202"/>
                </a:cubicBezTo>
                <a:cubicBezTo>
                  <a:pt x="10922" y="8208"/>
                  <a:pt x="10922" y="8208"/>
                  <a:pt x="10917" y="8213"/>
                </a:cubicBezTo>
                <a:cubicBezTo>
                  <a:pt x="10911" y="8225"/>
                  <a:pt x="10905" y="8242"/>
                  <a:pt x="10894" y="8259"/>
                </a:cubicBezTo>
                <a:cubicBezTo>
                  <a:pt x="10900" y="8236"/>
                  <a:pt x="10911" y="8208"/>
                  <a:pt x="10917" y="8185"/>
                </a:cubicBezTo>
                <a:cubicBezTo>
                  <a:pt x="10934" y="8140"/>
                  <a:pt x="10951" y="8100"/>
                  <a:pt x="10974" y="8060"/>
                </a:cubicBezTo>
                <a:lnTo>
                  <a:pt x="10957" y="8049"/>
                </a:lnTo>
                <a:cubicBezTo>
                  <a:pt x="10951" y="8054"/>
                  <a:pt x="10940" y="8077"/>
                  <a:pt x="10934" y="8083"/>
                </a:cubicBezTo>
                <a:lnTo>
                  <a:pt x="10917" y="8094"/>
                </a:lnTo>
                <a:lnTo>
                  <a:pt x="10917" y="8071"/>
                </a:lnTo>
                <a:lnTo>
                  <a:pt x="10940" y="8071"/>
                </a:lnTo>
                <a:cubicBezTo>
                  <a:pt x="10940" y="8049"/>
                  <a:pt x="10945" y="8026"/>
                  <a:pt x="10945" y="8003"/>
                </a:cubicBezTo>
                <a:cubicBezTo>
                  <a:pt x="10974" y="7986"/>
                  <a:pt x="10979" y="7958"/>
                  <a:pt x="10985" y="7930"/>
                </a:cubicBezTo>
                <a:cubicBezTo>
                  <a:pt x="10979" y="7896"/>
                  <a:pt x="11019" y="7873"/>
                  <a:pt x="11002" y="7833"/>
                </a:cubicBezTo>
                <a:lnTo>
                  <a:pt x="11002" y="7833"/>
                </a:lnTo>
                <a:cubicBezTo>
                  <a:pt x="11019" y="7839"/>
                  <a:pt x="11030" y="7844"/>
                  <a:pt x="11042" y="7850"/>
                </a:cubicBezTo>
                <a:cubicBezTo>
                  <a:pt x="11059" y="7822"/>
                  <a:pt x="11070" y="7788"/>
                  <a:pt x="11076" y="7754"/>
                </a:cubicBezTo>
                <a:cubicBezTo>
                  <a:pt x="11087" y="7742"/>
                  <a:pt x="11098" y="7725"/>
                  <a:pt x="11104" y="7714"/>
                </a:cubicBezTo>
                <a:close/>
                <a:moveTo>
                  <a:pt x="584" y="8229"/>
                </a:moveTo>
                <a:cubicBezTo>
                  <a:pt x="595" y="8229"/>
                  <a:pt x="606" y="8233"/>
                  <a:pt x="619" y="8236"/>
                </a:cubicBezTo>
                <a:cubicBezTo>
                  <a:pt x="607" y="8236"/>
                  <a:pt x="590" y="8236"/>
                  <a:pt x="579" y="8242"/>
                </a:cubicBezTo>
                <a:cubicBezTo>
                  <a:pt x="590" y="8253"/>
                  <a:pt x="596" y="8264"/>
                  <a:pt x="602" y="8276"/>
                </a:cubicBezTo>
                <a:lnTo>
                  <a:pt x="568" y="8276"/>
                </a:lnTo>
                <a:cubicBezTo>
                  <a:pt x="562" y="8264"/>
                  <a:pt x="556" y="8253"/>
                  <a:pt x="562" y="8236"/>
                </a:cubicBezTo>
                <a:cubicBezTo>
                  <a:pt x="569" y="8231"/>
                  <a:pt x="576" y="8229"/>
                  <a:pt x="584" y="8229"/>
                </a:cubicBezTo>
                <a:close/>
                <a:moveTo>
                  <a:pt x="10866" y="8287"/>
                </a:moveTo>
                <a:cubicBezTo>
                  <a:pt x="10866" y="8287"/>
                  <a:pt x="10866" y="8293"/>
                  <a:pt x="10871" y="8293"/>
                </a:cubicBezTo>
                <a:lnTo>
                  <a:pt x="10866" y="8293"/>
                </a:lnTo>
                <a:cubicBezTo>
                  <a:pt x="10866" y="8287"/>
                  <a:pt x="10866" y="8287"/>
                  <a:pt x="10866" y="8287"/>
                </a:cubicBezTo>
                <a:close/>
                <a:moveTo>
                  <a:pt x="903" y="8185"/>
                </a:moveTo>
                <a:cubicBezTo>
                  <a:pt x="920" y="8225"/>
                  <a:pt x="942" y="8264"/>
                  <a:pt x="959" y="8298"/>
                </a:cubicBezTo>
                <a:cubicBezTo>
                  <a:pt x="925" y="8276"/>
                  <a:pt x="920" y="8225"/>
                  <a:pt x="891" y="8191"/>
                </a:cubicBezTo>
                <a:lnTo>
                  <a:pt x="903" y="8185"/>
                </a:lnTo>
                <a:close/>
                <a:moveTo>
                  <a:pt x="522" y="8298"/>
                </a:moveTo>
                <a:lnTo>
                  <a:pt x="522" y="8298"/>
                </a:lnTo>
                <a:cubicBezTo>
                  <a:pt x="525" y="8301"/>
                  <a:pt x="529" y="8302"/>
                  <a:pt x="533" y="8303"/>
                </a:cubicBezTo>
                <a:lnTo>
                  <a:pt x="533" y="8303"/>
                </a:lnTo>
                <a:cubicBezTo>
                  <a:pt x="529" y="8301"/>
                  <a:pt x="526" y="8300"/>
                  <a:pt x="522" y="8298"/>
                </a:cubicBezTo>
                <a:close/>
                <a:moveTo>
                  <a:pt x="747" y="8308"/>
                </a:moveTo>
                <a:cubicBezTo>
                  <a:pt x="753" y="8308"/>
                  <a:pt x="758" y="8312"/>
                  <a:pt x="761" y="8321"/>
                </a:cubicBezTo>
                <a:cubicBezTo>
                  <a:pt x="756" y="8325"/>
                  <a:pt x="752" y="8327"/>
                  <a:pt x="748" y="8327"/>
                </a:cubicBezTo>
                <a:cubicBezTo>
                  <a:pt x="742" y="8327"/>
                  <a:pt x="736" y="8322"/>
                  <a:pt x="732" y="8315"/>
                </a:cubicBezTo>
                <a:cubicBezTo>
                  <a:pt x="737" y="8310"/>
                  <a:pt x="743" y="8308"/>
                  <a:pt x="747" y="8308"/>
                </a:cubicBezTo>
                <a:close/>
                <a:moveTo>
                  <a:pt x="965" y="8304"/>
                </a:moveTo>
                <a:cubicBezTo>
                  <a:pt x="965" y="8310"/>
                  <a:pt x="971" y="8315"/>
                  <a:pt x="971" y="8321"/>
                </a:cubicBezTo>
                <a:cubicBezTo>
                  <a:pt x="971" y="8327"/>
                  <a:pt x="971" y="8332"/>
                  <a:pt x="971" y="8332"/>
                </a:cubicBezTo>
                <a:cubicBezTo>
                  <a:pt x="965" y="8327"/>
                  <a:pt x="959" y="8315"/>
                  <a:pt x="954" y="8310"/>
                </a:cubicBezTo>
                <a:cubicBezTo>
                  <a:pt x="959" y="8310"/>
                  <a:pt x="959" y="8304"/>
                  <a:pt x="965" y="8304"/>
                </a:cubicBezTo>
                <a:close/>
                <a:moveTo>
                  <a:pt x="1135" y="8304"/>
                </a:moveTo>
                <a:cubicBezTo>
                  <a:pt x="1141" y="8310"/>
                  <a:pt x="1147" y="8321"/>
                  <a:pt x="1152" y="8332"/>
                </a:cubicBezTo>
                <a:cubicBezTo>
                  <a:pt x="1154" y="8342"/>
                  <a:pt x="1152" y="8346"/>
                  <a:pt x="1148" y="8346"/>
                </a:cubicBezTo>
                <a:cubicBezTo>
                  <a:pt x="1138" y="8346"/>
                  <a:pt x="1114" y="8308"/>
                  <a:pt x="1135" y="8304"/>
                </a:cubicBezTo>
                <a:close/>
                <a:moveTo>
                  <a:pt x="988" y="8344"/>
                </a:moveTo>
                <a:cubicBezTo>
                  <a:pt x="982" y="8349"/>
                  <a:pt x="982" y="8355"/>
                  <a:pt x="982" y="8361"/>
                </a:cubicBezTo>
                <a:cubicBezTo>
                  <a:pt x="982" y="8355"/>
                  <a:pt x="976" y="8349"/>
                  <a:pt x="976" y="8344"/>
                </a:cubicBezTo>
                <a:close/>
                <a:moveTo>
                  <a:pt x="767" y="8345"/>
                </a:moveTo>
                <a:cubicBezTo>
                  <a:pt x="773" y="8345"/>
                  <a:pt x="778" y="8348"/>
                  <a:pt x="778" y="8355"/>
                </a:cubicBezTo>
                <a:cubicBezTo>
                  <a:pt x="781" y="8365"/>
                  <a:pt x="773" y="8371"/>
                  <a:pt x="765" y="8371"/>
                </a:cubicBezTo>
                <a:cubicBezTo>
                  <a:pt x="760" y="8371"/>
                  <a:pt x="755" y="8368"/>
                  <a:pt x="755" y="8361"/>
                </a:cubicBezTo>
                <a:cubicBezTo>
                  <a:pt x="752" y="8351"/>
                  <a:pt x="760" y="8345"/>
                  <a:pt x="767" y="8345"/>
                </a:cubicBezTo>
                <a:close/>
                <a:moveTo>
                  <a:pt x="594" y="8285"/>
                </a:moveTo>
                <a:cubicBezTo>
                  <a:pt x="602" y="8285"/>
                  <a:pt x="609" y="8290"/>
                  <a:pt x="613" y="8298"/>
                </a:cubicBezTo>
                <a:cubicBezTo>
                  <a:pt x="630" y="8327"/>
                  <a:pt x="642" y="8361"/>
                  <a:pt x="659" y="8389"/>
                </a:cubicBezTo>
                <a:cubicBezTo>
                  <a:pt x="657" y="8390"/>
                  <a:pt x="655" y="8390"/>
                  <a:pt x="654" y="8390"/>
                </a:cubicBezTo>
                <a:cubicBezTo>
                  <a:pt x="644" y="8390"/>
                  <a:pt x="634" y="8377"/>
                  <a:pt x="625" y="8372"/>
                </a:cubicBezTo>
                <a:cubicBezTo>
                  <a:pt x="625" y="8372"/>
                  <a:pt x="619" y="8378"/>
                  <a:pt x="613" y="8378"/>
                </a:cubicBezTo>
                <a:cubicBezTo>
                  <a:pt x="607" y="8344"/>
                  <a:pt x="585" y="8315"/>
                  <a:pt x="585" y="8287"/>
                </a:cubicBezTo>
                <a:cubicBezTo>
                  <a:pt x="588" y="8286"/>
                  <a:pt x="591" y="8285"/>
                  <a:pt x="594" y="8285"/>
                </a:cubicBezTo>
                <a:close/>
                <a:moveTo>
                  <a:pt x="626" y="8390"/>
                </a:moveTo>
                <a:cubicBezTo>
                  <a:pt x="636" y="8390"/>
                  <a:pt x="645" y="8401"/>
                  <a:pt x="630" y="8412"/>
                </a:cubicBezTo>
                <a:cubicBezTo>
                  <a:pt x="630" y="8406"/>
                  <a:pt x="619" y="8401"/>
                  <a:pt x="613" y="8401"/>
                </a:cubicBezTo>
                <a:cubicBezTo>
                  <a:pt x="615" y="8393"/>
                  <a:pt x="620" y="8390"/>
                  <a:pt x="626" y="8390"/>
                </a:cubicBezTo>
                <a:close/>
                <a:moveTo>
                  <a:pt x="1010" y="8389"/>
                </a:moveTo>
                <a:cubicBezTo>
                  <a:pt x="1016" y="8401"/>
                  <a:pt x="1022" y="8412"/>
                  <a:pt x="1022" y="8418"/>
                </a:cubicBezTo>
                <a:lnTo>
                  <a:pt x="1010" y="8418"/>
                </a:lnTo>
                <a:cubicBezTo>
                  <a:pt x="1010" y="8412"/>
                  <a:pt x="1005" y="8406"/>
                  <a:pt x="1005" y="8401"/>
                </a:cubicBezTo>
                <a:lnTo>
                  <a:pt x="1005" y="8389"/>
                </a:lnTo>
                <a:close/>
                <a:moveTo>
                  <a:pt x="1027" y="8435"/>
                </a:moveTo>
                <a:lnTo>
                  <a:pt x="1039" y="8457"/>
                </a:lnTo>
                <a:lnTo>
                  <a:pt x="1039" y="8474"/>
                </a:lnTo>
                <a:cubicBezTo>
                  <a:pt x="1033" y="8463"/>
                  <a:pt x="1027" y="8452"/>
                  <a:pt x="1022" y="8440"/>
                </a:cubicBezTo>
                <a:lnTo>
                  <a:pt x="1027" y="8435"/>
                </a:lnTo>
                <a:close/>
                <a:moveTo>
                  <a:pt x="761" y="8372"/>
                </a:moveTo>
                <a:lnTo>
                  <a:pt x="761" y="8372"/>
                </a:lnTo>
                <a:cubicBezTo>
                  <a:pt x="800" y="8389"/>
                  <a:pt x="817" y="8429"/>
                  <a:pt x="846" y="8463"/>
                </a:cubicBezTo>
                <a:cubicBezTo>
                  <a:pt x="834" y="8469"/>
                  <a:pt x="823" y="8474"/>
                  <a:pt x="817" y="8480"/>
                </a:cubicBezTo>
                <a:cubicBezTo>
                  <a:pt x="795" y="8446"/>
                  <a:pt x="778" y="8406"/>
                  <a:pt x="761" y="8372"/>
                </a:cubicBezTo>
                <a:close/>
                <a:moveTo>
                  <a:pt x="686" y="8502"/>
                </a:moveTo>
                <a:cubicBezTo>
                  <a:pt x="686" y="8503"/>
                  <a:pt x="686" y="8503"/>
                  <a:pt x="687" y="8503"/>
                </a:cubicBezTo>
                <a:lnTo>
                  <a:pt x="687" y="8503"/>
                </a:lnTo>
                <a:cubicBezTo>
                  <a:pt x="687" y="8503"/>
                  <a:pt x="687" y="8503"/>
                  <a:pt x="687" y="8503"/>
                </a:cubicBezTo>
                <a:cubicBezTo>
                  <a:pt x="687" y="8503"/>
                  <a:pt x="686" y="8502"/>
                  <a:pt x="686" y="8502"/>
                </a:cubicBezTo>
                <a:close/>
                <a:moveTo>
                  <a:pt x="840" y="8480"/>
                </a:moveTo>
                <a:lnTo>
                  <a:pt x="840" y="8480"/>
                </a:lnTo>
                <a:cubicBezTo>
                  <a:pt x="846" y="8486"/>
                  <a:pt x="851" y="8491"/>
                  <a:pt x="857" y="8497"/>
                </a:cubicBezTo>
                <a:cubicBezTo>
                  <a:pt x="857" y="8507"/>
                  <a:pt x="853" y="8510"/>
                  <a:pt x="849" y="8510"/>
                </a:cubicBezTo>
                <a:cubicBezTo>
                  <a:pt x="837" y="8510"/>
                  <a:pt x="820" y="8488"/>
                  <a:pt x="840" y="8480"/>
                </a:cubicBezTo>
                <a:close/>
                <a:moveTo>
                  <a:pt x="10775" y="8525"/>
                </a:moveTo>
                <a:cubicBezTo>
                  <a:pt x="10775" y="8525"/>
                  <a:pt x="10775" y="8531"/>
                  <a:pt x="10775" y="8531"/>
                </a:cubicBezTo>
                <a:lnTo>
                  <a:pt x="10769" y="8531"/>
                </a:lnTo>
                <a:cubicBezTo>
                  <a:pt x="10775" y="8525"/>
                  <a:pt x="10775" y="8525"/>
                  <a:pt x="10775" y="8525"/>
                </a:cubicBezTo>
                <a:close/>
                <a:moveTo>
                  <a:pt x="10769" y="8491"/>
                </a:moveTo>
                <a:lnTo>
                  <a:pt x="10769" y="8491"/>
                </a:lnTo>
                <a:cubicBezTo>
                  <a:pt x="10764" y="8520"/>
                  <a:pt x="10752" y="8542"/>
                  <a:pt x="10735" y="8559"/>
                </a:cubicBezTo>
                <a:lnTo>
                  <a:pt x="10769" y="8491"/>
                </a:lnTo>
                <a:close/>
                <a:moveTo>
                  <a:pt x="10735" y="8520"/>
                </a:moveTo>
                <a:cubicBezTo>
                  <a:pt x="10730" y="8520"/>
                  <a:pt x="10730" y="8525"/>
                  <a:pt x="10730" y="8531"/>
                </a:cubicBezTo>
                <a:lnTo>
                  <a:pt x="10713" y="8542"/>
                </a:lnTo>
                <a:lnTo>
                  <a:pt x="10707" y="8554"/>
                </a:lnTo>
                <a:cubicBezTo>
                  <a:pt x="10701" y="8559"/>
                  <a:pt x="10696" y="8571"/>
                  <a:pt x="10684" y="8576"/>
                </a:cubicBezTo>
                <a:cubicBezTo>
                  <a:pt x="10690" y="8565"/>
                  <a:pt x="10690" y="8559"/>
                  <a:pt x="10696" y="8554"/>
                </a:cubicBezTo>
                <a:lnTo>
                  <a:pt x="10696" y="8542"/>
                </a:lnTo>
                <a:lnTo>
                  <a:pt x="10701" y="8542"/>
                </a:lnTo>
                <a:cubicBezTo>
                  <a:pt x="10707" y="8531"/>
                  <a:pt x="10707" y="8525"/>
                  <a:pt x="10713" y="8520"/>
                </a:cubicBezTo>
                <a:close/>
                <a:moveTo>
                  <a:pt x="891" y="8559"/>
                </a:moveTo>
                <a:cubicBezTo>
                  <a:pt x="897" y="8576"/>
                  <a:pt x="897" y="8582"/>
                  <a:pt x="880" y="8582"/>
                </a:cubicBezTo>
                <a:cubicBezTo>
                  <a:pt x="874" y="8565"/>
                  <a:pt x="874" y="8559"/>
                  <a:pt x="891" y="8559"/>
                </a:cubicBezTo>
                <a:close/>
                <a:moveTo>
                  <a:pt x="1056" y="8486"/>
                </a:moveTo>
                <a:cubicBezTo>
                  <a:pt x="1078" y="8520"/>
                  <a:pt x="1101" y="8559"/>
                  <a:pt x="1118" y="8593"/>
                </a:cubicBezTo>
                <a:cubicBezTo>
                  <a:pt x="1118" y="8593"/>
                  <a:pt x="1118" y="8599"/>
                  <a:pt x="1112" y="8599"/>
                </a:cubicBezTo>
                <a:cubicBezTo>
                  <a:pt x="1107" y="8576"/>
                  <a:pt x="1095" y="8559"/>
                  <a:pt x="1078" y="8548"/>
                </a:cubicBezTo>
                <a:cubicBezTo>
                  <a:pt x="1073" y="8531"/>
                  <a:pt x="1061" y="8514"/>
                  <a:pt x="1050" y="8497"/>
                </a:cubicBezTo>
                <a:cubicBezTo>
                  <a:pt x="1050" y="8491"/>
                  <a:pt x="1056" y="8491"/>
                  <a:pt x="1056" y="8486"/>
                </a:cubicBezTo>
                <a:close/>
                <a:moveTo>
                  <a:pt x="10752" y="8582"/>
                </a:moveTo>
                <a:lnTo>
                  <a:pt x="10741" y="8605"/>
                </a:lnTo>
                <a:cubicBezTo>
                  <a:pt x="10741" y="8599"/>
                  <a:pt x="10741" y="8593"/>
                  <a:pt x="10741" y="8588"/>
                </a:cubicBezTo>
                <a:cubicBezTo>
                  <a:pt x="10747" y="8588"/>
                  <a:pt x="10747" y="8588"/>
                  <a:pt x="10752" y="8582"/>
                </a:cubicBezTo>
                <a:close/>
                <a:moveTo>
                  <a:pt x="687" y="8503"/>
                </a:moveTo>
                <a:cubicBezTo>
                  <a:pt x="675" y="8508"/>
                  <a:pt x="664" y="8514"/>
                  <a:pt x="659" y="8520"/>
                </a:cubicBezTo>
                <a:lnTo>
                  <a:pt x="693" y="8514"/>
                </a:lnTo>
                <a:lnTo>
                  <a:pt x="693" y="8514"/>
                </a:lnTo>
                <a:cubicBezTo>
                  <a:pt x="687" y="8531"/>
                  <a:pt x="670" y="8554"/>
                  <a:pt x="698" y="8565"/>
                </a:cubicBezTo>
                <a:cubicBezTo>
                  <a:pt x="710" y="8588"/>
                  <a:pt x="721" y="8610"/>
                  <a:pt x="732" y="8633"/>
                </a:cubicBezTo>
                <a:cubicBezTo>
                  <a:pt x="732" y="8599"/>
                  <a:pt x="721" y="8571"/>
                  <a:pt x="715" y="8542"/>
                </a:cubicBezTo>
                <a:cubicBezTo>
                  <a:pt x="710" y="8548"/>
                  <a:pt x="693" y="8548"/>
                  <a:pt x="687" y="8554"/>
                </a:cubicBezTo>
                <a:cubicBezTo>
                  <a:pt x="701" y="8534"/>
                  <a:pt x="704" y="8515"/>
                  <a:pt x="687" y="8503"/>
                </a:cubicBezTo>
                <a:close/>
                <a:moveTo>
                  <a:pt x="1135" y="8622"/>
                </a:moveTo>
                <a:cubicBezTo>
                  <a:pt x="1135" y="8633"/>
                  <a:pt x="1141" y="8639"/>
                  <a:pt x="1147" y="8644"/>
                </a:cubicBezTo>
                <a:lnTo>
                  <a:pt x="1135" y="8633"/>
                </a:lnTo>
                <a:cubicBezTo>
                  <a:pt x="1135" y="8633"/>
                  <a:pt x="1135" y="8627"/>
                  <a:pt x="1135" y="8622"/>
                </a:cubicBezTo>
                <a:close/>
                <a:moveTo>
                  <a:pt x="1141" y="8645"/>
                </a:moveTo>
                <a:lnTo>
                  <a:pt x="1152" y="8656"/>
                </a:lnTo>
                <a:lnTo>
                  <a:pt x="1147" y="8656"/>
                </a:lnTo>
                <a:cubicBezTo>
                  <a:pt x="1147" y="8650"/>
                  <a:pt x="1147" y="8650"/>
                  <a:pt x="1141" y="8645"/>
                </a:cubicBezTo>
                <a:close/>
                <a:moveTo>
                  <a:pt x="10684" y="8582"/>
                </a:moveTo>
                <a:cubicBezTo>
                  <a:pt x="10690" y="8582"/>
                  <a:pt x="10701" y="8588"/>
                  <a:pt x="10707" y="8593"/>
                </a:cubicBezTo>
                <a:cubicBezTo>
                  <a:pt x="10701" y="8599"/>
                  <a:pt x="10701" y="8599"/>
                  <a:pt x="10696" y="8605"/>
                </a:cubicBezTo>
                <a:cubicBezTo>
                  <a:pt x="10690" y="8605"/>
                  <a:pt x="10679" y="8599"/>
                  <a:pt x="10673" y="8599"/>
                </a:cubicBezTo>
                <a:cubicBezTo>
                  <a:pt x="10679" y="8605"/>
                  <a:pt x="10684" y="8610"/>
                  <a:pt x="10696" y="8616"/>
                </a:cubicBezTo>
                <a:cubicBezTo>
                  <a:pt x="10684" y="8639"/>
                  <a:pt x="10667" y="8662"/>
                  <a:pt x="10656" y="8684"/>
                </a:cubicBezTo>
                <a:lnTo>
                  <a:pt x="10656" y="8667"/>
                </a:lnTo>
                <a:cubicBezTo>
                  <a:pt x="10673" y="8656"/>
                  <a:pt x="10679" y="8622"/>
                  <a:pt x="10667" y="8599"/>
                </a:cubicBezTo>
                <a:lnTo>
                  <a:pt x="10673" y="8599"/>
                </a:lnTo>
                <a:lnTo>
                  <a:pt x="10679" y="8593"/>
                </a:lnTo>
                <a:cubicBezTo>
                  <a:pt x="10679" y="8588"/>
                  <a:pt x="10684" y="8582"/>
                  <a:pt x="10684" y="8582"/>
                </a:cubicBezTo>
                <a:close/>
                <a:moveTo>
                  <a:pt x="10718" y="8786"/>
                </a:moveTo>
                <a:cubicBezTo>
                  <a:pt x="10707" y="8792"/>
                  <a:pt x="10690" y="8798"/>
                  <a:pt x="10684" y="8803"/>
                </a:cubicBezTo>
                <a:cubicBezTo>
                  <a:pt x="10690" y="8815"/>
                  <a:pt x="10690" y="8832"/>
                  <a:pt x="10690" y="8843"/>
                </a:cubicBezTo>
                <a:cubicBezTo>
                  <a:pt x="10696" y="8820"/>
                  <a:pt x="10701" y="8803"/>
                  <a:pt x="10718" y="8786"/>
                </a:cubicBezTo>
                <a:close/>
                <a:moveTo>
                  <a:pt x="10724" y="8627"/>
                </a:moveTo>
                <a:cubicBezTo>
                  <a:pt x="10724" y="8633"/>
                  <a:pt x="10718" y="8633"/>
                  <a:pt x="10718" y="8639"/>
                </a:cubicBezTo>
                <a:cubicBezTo>
                  <a:pt x="10718" y="8644"/>
                  <a:pt x="10724" y="8656"/>
                  <a:pt x="10724" y="8667"/>
                </a:cubicBezTo>
                <a:cubicBezTo>
                  <a:pt x="10656" y="8724"/>
                  <a:pt x="10650" y="8826"/>
                  <a:pt x="10576" y="8877"/>
                </a:cubicBezTo>
                <a:lnTo>
                  <a:pt x="10593" y="8888"/>
                </a:lnTo>
                <a:cubicBezTo>
                  <a:pt x="10582" y="8894"/>
                  <a:pt x="10571" y="8900"/>
                  <a:pt x="10559" y="8905"/>
                </a:cubicBezTo>
                <a:cubicBezTo>
                  <a:pt x="10599" y="8832"/>
                  <a:pt x="10639" y="8758"/>
                  <a:pt x="10679" y="8684"/>
                </a:cubicBezTo>
                <a:cubicBezTo>
                  <a:pt x="10690" y="8662"/>
                  <a:pt x="10701" y="8644"/>
                  <a:pt x="10718" y="8627"/>
                </a:cubicBezTo>
                <a:close/>
                <a:moveTo>
                  <a:pt x="10105" y="8883"/>
                </a:moveTo>
                <a:cubicBezTo>
                  <a:pt x="10111" y="8893"/>
                  <a:pt x="10102" y="8912"/>
                  <a:pt x="10092" y="8912"/>
                </a:cubicBezTo>
                <a:cubicBezTo>
                  <a:pt x="10091" y="8912"/>
                  <a:pt x="10090" y="8912"/>
                  <a:pt x="10088" y="8911"/>
                </a:cubicBezTo>
                <a:cubicBezTo>
                  <a:pt x="10077" y="8900"/>
                  <a:pt x="10088" y="8883"/>
                  <a:pt x="10105" y="8883"/>
                </a:cubicBezTo>
                <a:close/>
                <a:moveTo>
                  <a:pt x="10281" y="8894"/>
                </a:moveTo>
                <a:cubicBezTo>
                  <a:pt x="10281" y="8911"/>
                  <a:pt x="10270" y="8917"/>
                  <a:pt x="10264" y="8923"/>
                </a:cubicBezTo>
                <a:cubicBezTo>
                  <a:pt x="10270" y="8917"/>
                  <a:pt x="10276" y="8905"/>
                  <a:pt x="10281" y="8894"/>
                </a:cubicBezTo>
                <a:close/>
                <a:moveTo>
                  <a:pt x="10469" y="8934"/>
                </a:moveTo>
                <a:cubicBezTo>
                  <a:pt x="10474" y="8934"/>
                  <a:pt x="10474" y="8940"/>
                  <a:pt x="10474" y="8940"/>
                </a:cubicBezTo>
                <a:lnTo>
                  <a:pt x="10469" y="8940"/>
                </a:lnTo>
                <a:cubicBezTo>
                  <a:pt x="10469" y="8940"/>
                  <a:pt x="10469" y="8934"/>
                  <a:pt x="10469" y="8934"/>
                </a:cubicBezTo>
                <a:close/>
                <a:moveTo>
                  <a:pt x="10486" y="8917"/>
                </a:moveTo>
                <a:cubicBezTo>
                  <a:pt x="10503" y="8917"/>
                  <a:pt x="10508" y="8923"/>
                  <a:pt x="10497" y="8940"/>
                </a:cubicBezTo>
                <a:cubicBezTo>
                  <a:pt x="10480" y="8940"/>
                  <a:pt x="10480" y="8934"/>
                  <a:pt x="10486" y="8917"/>
                </a:cubicBezTo>
                <a:close/>
                <a:moveTo>
                  <a:pt x="10480" y="8945"/>
                </a:moveTo>
                <a:cubicBezTo>
                  <a:pt x="10480" y="8957"/>
                  <a:pt x="10480" y="8968"/>
                  <a:pt x="10469" y="8968"/>
                </a:cubicBezTo>
                <a:lnTo>
                  <a:pt x="10463" y="8968"/>
                </a:lnTo>
                <a:cubicBezTo>
                  <a:pt x="10469" y="8957"/>
                  <a:pt x="10474" y="8951"/>
                  <a:pt x="10480" y="8945"/>
                </a:cubicBezTo>
                <a:close/>
                <a:moveTo>
                  <a:pt x="10225" y="8979"/>
                </a:moveTo>
                <a:cubicBezTo>
                  <a:pt x="10219" y="8985"/>
                  <a:pt x="10209" y="9000"/>
                  <a:pt x="10203" y="9007"/>
                </a:cubicBezTo>
                <a:lnTo>
                  <a:pt x="10203" y="9007"/>
                </a:lnTo>
                <a:cubicBezTo>
                  <a:pt x="10207" y="9000"/>
                  <a:pt x="10211" y="8993"/>
                  <a:pt x="10213" y="8985"/>
                </a:cubicBezTo>
                <a:cubicBezTo>
                  <a:pt x="10219" y="8985"/>
                  <a:pt x="10219" y="8979"/>
                  <a:pt x="10225" y="8979"/>
                </a:cubicBezTo>
                <a:close/>
                <a:moveTo>
                  <a:pt x="10202" y="9008"/>
                </a:moveTo>
                <a:cubicBezTo>
                  <a:pt x="10208" y="9013"/>
                  <a:pt x="10208" y="9013"/>
                  <a:pt x="10208" y="9013"/>
                </a:cubicBezTo>
                <a:cubicBezTo>
                  <a:pt x="10202" y="9025"/>
                  <a:pt x="10191" y="9036"/>
                  <a:pt x="10179" y="9047"/>
                </a:cubicBezTo>
                <a:cubicBezTo>
                  <a:pt x="10183" y="9033"/>
                  <a:pt x="10193" y="9021"/>
                  <a:pt x="10202" y="9008"/>
                </a:cubicBezTo>
                <a:close/>
                <a:moveTo>
                  <a:pt x="1204" y="9068"/>
                </a:moveTo>
                <a:cubicBezTo>
                  <a:pt x="1213" y="9068"/>
                  <a:pt x="1226" y="9074"/>
                  <a:pt x="1226" y="9087"/>
                </a:cubicBezTo>
                <a:cubicBezTo>
                  <a:pt x="1225" y="9088"/>
                  <a:pt x="1222" y="9089"/>
                  <a:pt x="1218" y="9089"/>
                </a:cubicBezTo>
                <a:cubicBezTo>
                  <a:pt x="1208" y="9089"/>
                  <a:pt x="1193" y="9083"/>
                  <a:pt x="1198" y="9070"/>
                </a:cubicBezTo>
                <a:cubicBezTo>
                  <a:pt x="1199" y="9069"/>
                  <a:pt x="1201" y="9068"/>
                  <a:pt x="1204" y="9068"/>
                </a:cubicBezTo>
                <a:close/>
                <a:moveTo>
                  <a:pt x="9941" y="9091"/>
                </a:moveTo>
                <a:cubicBezTo>
                  <a:pt x="9949" y="9091"/>
                  <a:pt x="9954" y="9102"/>
                  <a:pt x="9947" y="9110"/>
                </a:cubicBezTo>
                <a:cubicBezTo>
                  <a:pt x="9945" y="9115"/>
                  <a:pt x="9942" y="9117"/>
                  <a:pt x="9938" y="9117"/>
                </a:cubicBezTo>
                <a:cubicBezTo>
                  <a:pt x="9930" y="9117"/>
                  <a:pt x="9922" y="9106"/>
                  <a:pt x="9930" y="9098"/>
                </a:cubicBezTo>
                <a:cubicBezTo>
                  <a:pt x="9933" y="9093"/>
                  <a:pt x="9937" y="9091"/>
                  <a:pt x="9941" y="9091"/>
                </a:cubicBezTo>
                <a:close/>
                <a:moveTo>
                  <a:pt x="1225" y="9096"/>
                </a:moveTo>
                <a:cubicBezTo>
                  <a:pt x="1228" y="9096"/>
                  <a:pt x="1232" y="9099"/>
                  <a:pt x="1237" y="9104"/>
                </a:cubicBezTo>
                <a:cubicBezTo>
                  <a:pt x="1237" y="9104"/>
                  <a:pt x="1232" y="9110"/>
                  <a:pt x="1232" y="9110"/>
                </a:cubicBezTo>
                <a:cubicBezTo>
                  <a:pt x="1232" y="9110"/>
                  <a:pt x="1232" y="9115"/>
                  <a:pt x="1237" y="9115"/>
                </a:cubicBezTo>
                <a:cubicBezTo>
                  <a:pt x="1235" y="9118"/>
                  <a:pt x="1233" y="9119"/>
                  <a:pt x="1230" y="9119"/>
                </a:cubicBezTo>
                <a:cubicBezTo>
                  <a:pt x="1226" y="9119"/>
                  <a:pt x="1221" y="9116"/>
                  <a:pt x="1215" y="9110"/>
                </a:cubicBezTo>
                <a:cubicBezTo>
                  <a:pt x="1218" y="9100"/>
                  <a:pt x="1221" y="9096"/>
                  <a:pt x="1225" y="9096"/>
                </a:cubicBezTo>
                <a:close/>
                <a:moveTo>
                  <a:pt x="670" y="8264"/>
                </a:moveTo>
                <a:lnTo>
                  <a:pt x="670" y="8264"/>
                </a:lnTo>
                <a:cubicBezTo>
                  <a:pt x="721" y="8338"/>
                  <a:pt x="761" y="8423"/>
                  <a:pt x="806" y="8503"/>
                </a:cubicBezTo>
                <a:cubicBezTo>
                  <a:pt x="817" y="8520"/>
                  <a:pt x="817" y="8542"/>
                  <a:pt x="840" y="8548"/>
                </a:cubicBezTo>
                <a:cubicBezTo>
                  <a:pt x="840" y="8542"/>
                  <a:pt x="846" y="8525"/>
                  <a:pt x="846" y="8520"/>
                </a:cubicBezTo>
                <a:cubicBezTo>
                  <a:pt x="851" y="8520"/>
                  <a:pt x="874" y="8514"/>
                  <a:pt x="880" y="8514"/>
                </a:cubicBezTo>
                <a:cubicBezTo>
                  <a:pt x="880" y="8525"/>
                  <a:pt x="880" y="8537"/>
                  <a:pt x="874" y="8548"/>
                </a:cubicBezTo>
                <a:cubicBezTo>
                  <a:pt x="863" y="8548"/>
                  <a:pt x="851" y="8554"/>
                  <a:pt x="846" y="8571"/>
                </a:cubicBezTo>
                <a:cubicBezTo>
                  <a:pt x="857" y="8616"/>
                  <a:pt x="897" y="8650"/>
                  <a:pt x="914" y="8690"/>
                </a:cubicBezTo>
                <a:cubicBezTo>
                  <a:pt x="931" y="8713"/>
                  <a:pt x="942" y="8747"/>
                  <a:pt x="965" y="8758"/>
                </a:cubicBezTo>
                <a:cubicBezTo>
                  <a:pt x="965" y="8730"/>
                  <a:pt x="954" y="8707"/>
                  <a:pt x="937" y="8696"/>
                </a:cubicBezTo>
                <a:cubicBezTo>
                  <a:pt x="931" y="8674"/>
                  <a:pt x="894" y="8647"/>
                  <a:pt x="916" y="8635"/>
                </a:cubicBezTo>
                <a:lnTo>
                  <a:pt x="916" y="8635"/>
                </a:lnTo>
                <a:cubicBezTo>
                  <a:pt x="916" y="8635"/>
                  <a:pt x="916" y="8635"/>
                  <a:pt x="916" y="8635"/>
                </a:cubicBezTo>
                <a:cubicBezTo>
                  <a:pt x="914" y="8635"/>
                  <a:pt x="911" y="8634"/>
                  <a:pt x="908" y="8633"/>
                </a:cubicBezTo>
                <a:cubicBezTo>
                  <a:pt x="897" y="8616"/>
                  <a:pt x="903" y="8610"/>
                  <a:pt x="920" y="8610"/>
                </a:cubicBezTo>
                <a:cubicBezTo>
                  <a:pt x="927" y="8622"/>
                  <a:pt x="927" y="8631"/>
                  <a:pt x="920" y="8634"/>
                </a:cubicBezTo>
                <a:lnTo>
                  <a:pt x="920" y="8634"/>
                </a:lnTo>
                <a:cubicBezTo>
                  <a:pt x="920" y="8634"/>
                  <a:pt x="920" y="8633"/>
                  <a:pt x="920" y="8633"/>
                </a:cubicBezTo>
                <a:lnTo>
                  <a:pt x="920" y="8633"/>
                </a:lnTo>
                <a:cubicBezTo>
                  <a:pt x="918" y="8634"/>
                  <a:pt x="917" y="8634"/>
                  <a:pt x="916" y="8635"/>
                </a:cubicBezTo>
                <a:lnTo>
                  <a:pt x="916" y="8635"/>
                </a:lnTo>
                <a:cubicBezTo>
                  <a:pt x="918" y="8635"/>
                  <a:pt x="919" y="8634"/>
                  <a:pt x="920" y="8634"/>
                </a:cubicBezTo>
                <a:lnTo>
                  <a:pt x="920" y="8634"/>
                </a:lnTo>
                <a:cubicBezTo>
                  <a:pt x="931" y="8645"/>
                  <a:pt x="943" y="8656"/>
                  <a:pt x="959" y="8656"/>
                </a:cubicBezTo>
                <a:cubicBezTo>
                  <a:pt x="954" y="8656"/>
                  <a:pt x="948" y="8667"/>
                  <a:pt x="942" y="8673"/>
                </a:cubicBezTo>
                <a:cubicBezTo>
                  <a:pt x="948" y="8673"/>
                  <a:pt x="965" y="8679"/>
                  <a:pt x="971" y="8684"/>
                </a:cubicBezTo>
                <a:lnTo>
                  <a:pt x="993" y="8713"/>
                </a:lnTo>
                <a:cubicBezTo>
                  <a:pt x="988" y="8713"/>
                  <a:pt x="971" y="8718"/>
                  <a:pt x="965" y="8718"/>
                </a:cubicBezTo>
                <a:cubicBezTo>
                  <a:pt x="976" y="8724"/>
                  <a:pt x="993" y="8730"/>
                  <a:pt x="1010" y="8735"/>
                </a:cubicBezTo>
                <a:cubicBezTo>
                  <a:pt x="1005" y="8735"/>
                  <a:pt x="999" y="8741"/>
                  <a:pt x="993" y="8747"/>
                </a:cubicBezTo>
                <a:cubicBezTo>
                  <a:pt x="1016" y="8775"/>
                  <a:pt x="1039" y="8815"/>
                  <a:pt x="1061" y="8843"/>
                </a:cubicBezTo>
                <a:cubicBezTo>
                  <a:pt x="1090" y="8854"/>
                  <a:pt x="1084" y="8888"/>
                  <a:pt x="1090" y="8917"/>
                </a:cubicBezTo>
                <a:cubicBezTo>
                  <a:pt x="1039" y="8888"/>
                  <a:pt x="1022" y="8820"/>
                  <a:pt x="988" y="8769"/>
                </a:cubicBezTo>
                <a:cubicBezTo>
                  <a:pt x="986" y="8762"/>
                  <a:pt x="980" y="8760"/>
                  <a:pt x="974" y="8760"/>
                </a:cubicBezTo>
                <a:cubicBezTo>
                  <a:pt x="961" y="8760"/>
                  <a:pt x="945" y="8773"/>
                  <a:pt x="965" y="8781"/>
                </a:cubicBezTo>
                <a:cubicBezTo>
                  <a:pt x="1022" y="8871"/>
                  <a:pt x="1078" y="8957"/>
                  <a:pt x="1135" y="9042"/>
                </a:cubicBezTo>
                <a:cubicBezTo>
                  <a:pt x="1158" y="9076"/>
                  <a:pt x="1181" y="9104"/>
                  <a:pt x="1198" y="9138"/>
                </a:cubicBezTo>
                <a:cubicBezTo>
                  <a:pt x="1147" y="9098"/>
                  <a:pt x="1124" y="9042"/>
                  <a:pt x="1090" y="8991"/>
                </a:cubicBezTo>
                <a:lnTo>
                  <a:pt x="1090" y="8996"/>
                </a:lnTo>
                <a:cubicBezTo>
                  <a:pt x="1084" y="8996"/>
                  <a:pt x="1078" y="8996"/>
                  <a:pt x="1073" y="9002"/>
                </a:cubicBezTo>
                <a:cubicBezTo>
                  <a:pt x="1078" y="8996"/>
                  <a:pt x="1084" y="8985"/>
                  <a:pt x="1090" y="8979"/>
                </a:cubicBezTo>
                <a:cubicBezTo>
                  <a:pt x="1084" y="8979"/>
                  <a:pt x="1067" y="8968"/>
                  <a:pt x="1061" y="8962"/>
                </a:cubicBezTo>
                <a:cubicBezTo>
                  <a:pt x="1056" y="8957"/>
                  <a:pt x="1056" y="8945"/>
                  <a:pt x="1050" y="8940"/>
                </a:cubicBezTo>
                <a:cubicBezTo>
                  <a:pt x="1044" y="8940"/>
                  <a:pt x="1033" y="8934"/>
                  <a:pt x="1027" y="8934"/>
                </a:cubicBezTo>
                <a:cubicBezTo>
                  <a:pt x="1027" y="8928"/>
                  <a:pt x="1033" y="8917"/>
                  <a:pt x="1033" y="8911"/>
                </a:cubicBezTo>
                <a:cubicBezTo>
                  <a:pt x="925" y="8781"/>
                  <a:pt x="863" y="8622"/>
                  <a:pt x="772" y="8480"/>
                </a:cubicBezTo>
                <a:cubicBezTo>
                  <a:pt x="749" y="8406"/>
                  <a:pt x="693" y="8344"/>
                  <a:pt x="670" y="8264"/>
                </a:cubicBezTo>
                <a:close/>
                <a:moveTo>
                  <a:pt x="10151" y="9081"/>
                </a:moveTo>
                <a:cubicBezTo>
                  <a:pt x="10145" y="9093"/>
                  <a:pt x="10145" y="9104"/>
                  <a:pt x="10139" y="9115"/>
                </a:cubicBezTo>
                <a:cubicBezTo>
                  <a:pt x="10139" y="9115"/>
                  <a:pt x="10134" y="9121"/>
                  <a:pt x="10128" y="9121"/>
                </a:cubicBezTo>
                <a:cubicBezTo>
                  <a:pt x="10117" y="9144"/>
                  <a:pt x="10100" y="9161"/>
                  <a:pt x="10083" y="9178"/>
                </a:cubicBezTo>
                <a:cubicBezTo>
                  <a:pt x="10088" y="9161"/>
                  <a:pt x="10100" y="9144"/>
                  <a:pt x="10111" y="9132"/>
                </a:cubicBezTo>
                <a:lnTo>
                  <a:pt x="10151" y="9081"/>
                </a:lnTo>
                <a:close/>
                <a:moveTo>
                  <a:pt x="1226" y="9178"/>
                </a:moveTo>
                <a:lnTo>
                  <a:pt x="1243" y="9195"/>
                </a:lnTo>
                <a:cubicBezTo>
                  <a:pt x="1237" y="9195"/>
                  <a:pt x="1237" y="9201"/>
                  <a:pt x="1237" y="9206"/>
                </a:cubicBezTo>
                <a:cubicBezTo>
                  <a:pt x="1237" y="9212"/>
                  <a:pt x="1232" y="9212"/>
                  <a:pt x="1226" y="9212"/>
                </a:cubicBezTo>
                <a:cubicBezTo>
                  <a:pt x="1226" y="9201"/>
                  <a:pt x="1226" y="9189"/>
                  <a:pt x="1226" y="9178"/>
                </a:cubicBezTo>
                <a:close/>
                <a:moveTo>
                  <a:pt x="1266" y="9252"/>
                </a:moveTo>
                <a:lnTo>
                  <a:pt x="1266" y="9252"/>
                </a:lnTo>
                <a:cubicBezTo>
                  <a:pt x="1271" y="9257"/>
                  <a:pt x="1277" y="9263"/>
                  <a:pt x="1288" y="9269"/>
                </a:cubicBezTo>
                <a:cubicBezTo>
                  <a:pt x="1288" y="9274"/>
                  <a:pt x="1288" y="9280"/>
                  <a:pt x="1294" y="9286"/>
                </a:cubicBezTo>
                <a:cubicBezTo>
                  <a:pt x="1283" y="9274"/>
                  <a:pt x="1271" y="9263"/>
                  <a:pt x="1266" y="9252"/>
                </a:cubicBezTo>
                <a:close/>
                <a:moveTo>
                  <a:pt x="9800" y="9275"/>
                </a:moveTo>
                <a:cubicBezTo>
                  <a:pt x="9812" y="9275"/>
                  <a:pt x="9790" y="9307"/>
                  <a:pt x="9774" y="9307"/>
                </a:cubicBezTo>
                <a:cubicBezTo>
                  <a:pt x="9771" y="9307"/>
                  <a:pt x="9768" y="9306"/>
                  <a:pt x="9765" y="9303"/>
                </a:cubicBezTo>
                <a:cubicBezTo>
                  <a:pt x="9771" y="9291"/>
                  <a:pt x="9776" y="9286"/>
                  <a:pt x="9788" y="9280"/>
                </a:cubicBezTo>
                <a:cubicBezTo>
                  <a:pt x="9794" y="9277"/>
                  <a:pt x="9798" y="9275"/>
                  <a:pt x="9800" y="9275"/>
                </a:cubicBezTo>
                <a:close/>
                <a:moveTo>
                  <a:pt x="10148" y="9386"/>
                </a:moveTo>
                <a:cubicBezTo>
                  <a:pt x="10153" y="9386"/>
                  <a:pt x="10157" y="9390"/>
                  <a:pt x="10157" y="9399"/>
                </a:cubicBezTo>
                <a:cubicBezTo>
                  <a:pt x="10152" y="9406"/>
                  <a:pt x="10148" y="9409"/>
                  <a:pt x="10145" y="9409"/>
                </a:cubicBezTo>
                <a:cubicBezTo>
                  <a:pt x="10140" y="9409"/>
                  <a:pt x="10137" y="9403"/>
                  <a:pt x="10134" y="9393"/>
                </a:cubicBezTo>
                <a:cubicBezTo>
                  <a:pt x="10139" y="9388"/>
                  <a:pt x="10144" y="9386"/>
                  <a:pt x="10148" y="9386"/>
                </a:cubicBezTo>
                <a:close/>
                <a:moveTo>
                  <a:pt x="10108" y="9431"/>
                </a:moveTo>
                <a:cubicBezTo>
                  <a:pt x="10113" y="9431"/>
                  <a:pt x="10117" y="9435"/>
                  <a:pt x="10117" y="9444"/>
                </a:cubicBezTo>
                <a:cubicBezTo>
                  <a:pt x="10112" y="9450"/>
                  <a:pt x="10108" y="9452"/>
                  <a:pt x="10104" y="9452"/>
                </a:cubicBezTo>
                <a:cubicBezTo>
                  <a:pt x="10100" y="9452"/>
                  <a:pt x="10097" y="9448"/>
                  <a:pt x="10094" y="9439"/>
                </a:cubicBezTo>
                <a:cubicBezTo>
                  <a:pt x="10099" y="9434"/>
                  <a:pt x="10104" y="9431"/>
                  <a:pt x="10108" y="9431"/>
                </a:cubicBezTo>
                <a:close/>
                <a:moveTo>
                  <a:pt x="10083" y="9166"/>
                </a:moveTo>
                <a:lnTo>
                  <a:pt x="10083" y="9166"/>
                </a:lnTo>
                <a:cubicBezTo>
                  <a:pt x="10015" y="9274"/>
                  <a:pt x="9924" y="9365"/>
                  <a:pt x="9839" y="9462"/>
                </a:cubicBezTo>
                <a:cubicBezTo>
                  <a:pt x="9839" y="9462"/>
                  <a:pt x="9833" y="9456"/>
                  <a:pt x="9833" y="9450"/>
                </a:cubicBezTo>
                <a:cubicBezTo>
                  <a:pt x="9873" y="9405"/>
                  <a:pt x="9918" y="9359"/>
                  <a:pt x="9958" y="9314"/>
                </a:cubicBezTo>
                <a:cubicBezTo>
                  <a:pt x="9998" y="9263"/>
                  <a:pt x="10037" y="9212"/>
                  <a:pt x="10083" y="9166"/>
                </a:cubicBezTo>
                <a:close/>
                <a:moveTo>
                  <a:pt x="1260" y="9218"/>
                </a:moveTo>
                <a:cubicBezTo>
                  <a:pt x="1305" y="9269"/>
                  <a:pt x="1351" y="9325"/>
                  <a:pt x="1402" y="9376"/>
                </a:cubicBezTo>
                <a:cubicBezTo>
                  <a:pt x="1419" y="9399"/>
                  <a:pt x="1436" y="9422"/>
                  <a:pt x="1459" y="9439"/>
                </a:cubicBezTo>
                <a:cubicBezTo>
                  <a:pt x="1459" y="9450"/>
                  <a:pt x="1459" y="9462"/>
                  <a:pt x="1464" y="9473"/>
                </a:cubicBezTo>
                <a:cubicBezTo>
                  <a:pt x="1447" y="9456"/>
                  <a:pt x="1430" y="9439"/>
                  <a:pt x="1419" y="9422"/>
                </a:cubicBezTo>
                <a:cubicBezTo>
                  <a:pt x="1413" y="9422"/>
                  <a:pt x="1413" y="9416"/>
                  <a:pt x="1408" y="9416"/>
                </a:cubicBezTo>
                <a:cubicBezTo>
                  <a:pt x="1408" y="9416"/>
                  <a:pt x="1408" y="9416"/>
                  <a:pt x="1402" y="9410"/>
                </a:cubicBezTo>
                <a:cubicBezTo>
                  <a:pt x="1402" y="9410"/>
                  <a:pt x="1390" y="9405"/>
                  <a:pt x="1385" y="9405"/>
                </a:cubicBezTo>
                <a:cubicBezTo>
                  <a:pt x="1385" y="9399"/>
                  <a:pt x="1385" y="9399"/>
                  <a:pt x="1379" y="9393"/>
                </a:cubicBezTo>
                <a:cubicBezTo>
                  <a:pt x="1368" y="9348"/>
                  <a:pt x="1322" y="9320"/>
                  <a:pt x="1305" y="9274"/>
                </a:cubicBezTo>
                <a:cubicBezTo>
                  <a:pt x="1294" y="9263"/>
                  <a:pt x="1277" y="9252"/>
                  <a:pt x="1260" y="9246"/>
                </a:cubicBezTo>
                <a:cubicBezTo>
                  <a:pt x="1260" y="9240"/>
                  <a:pt x="1254" y="9235"/>
                  <a:pt x="1254" y="9229"/>
                </a:cubicBezTo>
                <a:cubicBezTo>
                  <a:pt x="1260" y="9229"/>
                  <a:pt x="1260" y="9223"/>
                  <a:pt x="1260" y="9218"/>
                </a:cubicBezTo>
                <a:close/>
                <a:moveTo>
                  <a:pt x="10055" y="9483"/>
                </a:moveTo>
                <a:cubicBezTo>
                  <a:pt x="10070" y="9483"/>
                  <a:pt x="10063" y="9512"/>
                  <a:pt x="10051" y="9512"/>
                </a:cubicBezTo>
                <a:cubicBezTo>
                  <a:pt x="10049" y="9512"/>
                  <a:pt x="10046" y="9511"/>
                  <a:pt x="10043" y="9507"/>
                </a:cubicBezTo>
                <a:cubicBezTo>
                  <a:pt x="10043" y="9501"/>
                  <a:pt x="10049" y="9490"/>
                  <a:pt x="10049" y="9484"/>
                </a:cubicBezTo>
                <a:cubicBezTo>
                  <a:pt x="10051" y="9483"/>
                  <a:pt x="10054" y="9483"/>
                  <a:pt x="10055" y="9483"/>
                </a:cubicBezTo>
                <a:close/>
                <a:moveTo>
                  <a:pt x="1487" y="9467"/>
                </a:moveTo>
                <a:cubicBezTo>
                  <a:pt x="1498" y="9479"/>
                  <a:pt x="1510" y="9490"/>
                  <a:pt x="1521" y="9501"/>
                </a:cubicBezTo>
                <a:cubicBezTo>
                  <a:pt x="1515" y="9507"/>
                  <a:pt x="1515" y="9513"/>
                  <a:pt x="1510" y="9518"/>
                </a:cubicBezTo>
                <a:cubicBezTo>
                  <a:pt x="1498" y="9507"/>
                  <a:pt x="1481" y="9496"/>
                  <a:pt x="1470" y="9484"/>
                </a:cubicBezTo>
                <a:cubicBezTo>
                  <a:pt x="1476" y="9479"/>
                  <a:pt x="1481" y="9473"/>
                  <a:pt x="1487" y="9467"/>
                </a:cubicBezTo>
                <a:close/>
                <a:moveTo>
                  <a:pt x="1634" y="9513"/>
                </a:moveTo>
                <a:lnTo>
                  <a:pt x="1646" y="9518"/>
                </a:lnTo>
                <a:lnTo>
                  <a:pt x="1651" y="9524"/>
                </a:lnTo>
                <a:cubicBezTo>
                  <a:pt x="1646" y="9530"/>
                  <a:pt x="1646" y="9541"/>
                  <a:pt x="1640" y="9547"/>
                </a:cubicBezTo>
                <a:lnTo>
                  <a:pt x="1646" y="9547"/>
                </a:lnTo>
                <a:lnTo>
                  <a:pt x="1646" y="9558"/>
                </a:lnTo>
                <a:cubicBezTo>
                  <a:pt x="1640" y="9552"/>
                  <a:pt x="1634" y="9541"/>
                  <a:pt x="1634" y="9535"/>
                </a:cubicBezTo>
                <a:lnTo>
                  <a:pt x="1634" y="9513"/>
                </a:lnTo>
                <a:close/>
                <a:moveTo>
                  <a:pt x="1493" y="9416"/>
                </a:moveTo>
                <a:lnTo>
                  <a:pt x="1493" y="9416"/>
                </a:lnTo>
                <a:cubicBezTo>
                  <a:pt x="1498" y="9422"/>
                  <a:pt x="1504" y="9422"/>
                  <a:pt x="1510" y="9427"/>
                </a:cubicBezTo>
                <a:cubicBezTo>
                  <a:pt x="1521" y="9450"/>
                  <a:pt x="1544" y="9473"/>
                  <a:pt x="1566" y="9490"/>
                </a:cubicBezTo>
                <a:cubicBezTo>
                  <a:pt x="1589" y="9513"/>
                  <a:pt x="1612" y="9541"/>
                  <a:pt x="1629" y="9564"/>
                </a:cubicBezTo>
                <a:cubicBezTo>
                  <a:pt x="1606" y="9547"/>
                  <a:pt x="1583" y="9530"/>
                  <a:pt x="1561" y="9507"/>
                </a:cubicBezTo>
                <a:lnTo>
                  <a:pt x="1561" y="9513"/>
                </a:lnTo>
                <a:cubicBezTo>
                  <a:pt x="1538" y="9479"/>
                  <a:pt x="1515" y="9450"/>
                  <a:pt x="1493" y="9416"/>
                </a:cubicBezTo>
                <a:close/>
                <a:moveTo>
                  <a:pt x="9827" y="9467"/>
                </a:moveTo>
                <a:cubicBezTo>
                  <a:pt x="9816" y="9513"/>
                  <a:pt x="9771" y="9535"/>
                  <a:pt x="9748" y="9569"/>
                </a:cubicBezTo>
                <a:lnTo>
                  <a:pt x="9742" y="9564"/>
                </a:lnTo>
                <a:cubicBezTo>
                  <a:pt x="9771" y="9530"/>
                  <a:pt x="9799" y="9501"/>
                  <a:pt x="9827" y="9467"/>
                </a:cubicBezTo>
                <a:close/>
                <a:moveTo>
                  <a:pt x="1651" y="9564"/>
                </a:moveTo>
                <a:lnTo>
                  <a:pt x="1697" y="9581"/>
                </a:lnTo>
                <a:cubicBezTo>
                  <a:pt x="1697" y="9586"/>
                  <a:pt x="1697" y="9586"/>
                  <a:pt x="1697" y="9586"/>
                </a:cubicBezTo>
                <a:cubicBezTo>
                  <a:pt x="1686" y="9586"/>
                  <a:pt x="1668" y="9592"/>
                  <a:pt x="1657" y="9592"/>
                </a:cubicBezTo>
                <a:cubicBezTo>
                  <a:pt x="1651" y="9586"/>
                  <a:pt x="1646" y="9581"/>
                  <a:pt x="1640" y="9575"/>
                </a:cubicBezTo>
                <a:lnTo>
                  <a:pt x="1657" y="9569"/>
                </a:lnTo>
                <a:cubicBezTo>
                  <a:pt x="1657" y="9569"/>
                  <a:pt x="1651" y="9564"/>
                  <a:pt x="1651" y="9564"/>
                </a:cubicBezTo>
                <a:close/>
                <a:moveTo>
                  <a:pt x="1527" y="9507"/>
                </a:moveTo>
                <a:cubicBezTo>
                  <a:pt x="1532" y="9518"/>
                  <a:pt x="1544" y="9524"/>
                  <a:pt x="1555" y="9535"/>
                </a:cubicBezTo>
                <a:cubicBezTo>
                  <a:pt x="1571" y="9551"/>
                  <a:pt x="1582" y="9572"/>
                  <a:pt x="1588" y="9594"/>
                </a:cubicBezTo>
                <a:lnTo>
                  <a:pt x="1588" y="9594"/>
                </a:lnTo>
                <a:cubicBezTo>
                  <a:pt x="1577" y="9578"/>
                  <a:pt x="1562" y="9562"/>
                  <a:pt x="1544" y="9552"/>
                </a:cubicBezTo>
                <a:cubicBezTo>
                  <a:pt x="1544" y="9547"/>
                  <a:pt x="1544" y="9547"/>
                  <a:pt x="1544" y="9547"/>
                </a:cubicBezTo>
                <a:cubicBezTo>
                  <a:pt x="1538" y="9541"/>
                  <a:pt x="1527" y="9535"/>
                  <a:pt x="1521" y="9530"/>
                </a:cubicBezTo>
                <a:cubicBezTo>
                  <a:pt x="1521" y="9518"/>
                  <a:pt x="1521" y="9513"/>
                  <a:pt x="1527" y="9507"/>
                </a:cubicBezTo>
                <a:close/>
                <a:moveTo>
                  <a:pt x="1606" y="9598"/>
                </a:moveTo>
                <a:cubicBezTo>
                  <a:pt x="1606" y="9603"/>
                  <a:pt x="1612" y="9609"/>
                  <a:pt x="1617" y="9609"/>
                </a:cubicBezTo>
                <a:cubicBezTo>
                  <a:pt x="1606" y="9609"/>
                  <a:pt x="1600" y="9603"/>
                  <a:pt x="1595" y="9603"/>
                </a:cubicBezTo>
                <a:cubicBezTo>
                  <a:pt x="1594" y="9602"/>
                  <a:pt x="1592" y="9600"/>
                  <a:pt x="1591" y="9598"/>
                </a:cubicBezTo>
                <a:close/>
                <a:moveTo>
                  <a:pt x="1668" y="9603"/>
                </a:moveTo>
                <a:cubicBezTo>
                  <a:pt x="1674" y="9603"/>
                  <a:pt x="1674" y="9603"/>
                  <a:pt x="1680" y="9609"/>
                </a:cubicBezTo>
                <a:cubicBezTo>
                  <a:pt x="1674" y="9609"/>
                  <a:pt x="1674" y="9603"/>
                  <a:pt x="1668" y="9603"/>
                </a:cubicBezTo>
                <a:close/>
                <a:moveTo>
                  <a:pt x="10020" y="9507"/>
                </a:moveTo>
                <a:cubicBezTo>
                  <a:pt x="10032" y="9513"/>
                  <a:pt x="10037" y="9524"/>
                  <a:pt x="10049" y="9530"/>
                </a:cubicBezTo>
                <a:cubicBezTo>
                  <a:pt x="10020" y="9564"/>
                  <a:pt x="9992" y="9592"/>
                  <a:pt x="9964" y="9615"/>
                </a:cubicBezTo>
                <a:cubicBezTo>
                  <a:pt x="9969" y="9575"/>
                  <a:pt x="10003" y="9541"/>
                  <a:pt x="10020" y="9507"/>
                </a:cubicBezTo>
                <a:close/>
                <a:moveTo>
                  <a:pt x="9952" y="9606"/>
                </a:moveTo>
                <a:cubicBezTo>
                  <a:pt x="9963" y="9606"/>
                  <a:pt x="9972" y="9627"/>
                  <a:pt x="9958" y="9632"/>
                </a:cubicBezTo>
                <a:cubicBezTo>
                  <a:pt x="9957" y="9632"/>
                  <a:pt x="9955" y="9633"/>
                  <a:pt x="9954" y="9633"/>
                </a:cubicBezTo>
                <a:cubicBezTo>
                  <a:pt x="9943" y="9633"/>
                  <a:pt x="9931" y="9614"/>
                  <a:pt x="9947" y="9609"/>
                </a:cubicBezTo>
                <a:cubicBezTo>
                  <a:pt x="9948" y="9607"/>
                  <a:pt x="9950" y="9606"/>
                  <a:pt x="9952" y="9606"/>
                </a:cubicBezTo>
                <a:close/>
                <a:moveTo>
                  <a:pt x="9918" y="9637"/>
                </a:moveTo>
                <a:lnTo>
                  <a:pt x="9918" y="9637"/>
                </a:lnTo>
                <a:cubicBezTo>
                  <a:pt x="9935" y="9649"/>
                  <a:pt x="9935" y="9654"/>
                  <a:pt x="9924" y="9666"/>
                </a:cubicBezTo>
                <a:cubicBezTo>
                  <a:pt x="9907" y="9660"/>
                  <a:pt x="9907" y="9649"/>
                  <a:pt x="9918" y="9637"/>
                </a:cubicBezTo>
                <a:close/>
                <a:moveTo>
                  <a:pt x="1652" y="9620"/>
                </a:moveTo>
                <a:cubicBezTo>
                  <a:pt x="1669" y="9632"/>
                  <a:pt x="1686" y="9649"/>
                  <a:pt x="1708" y="9660"/>
                </a:cubicBezTo>
                <a:cubicBezTo>
                  <a:pt x="1714" y="9671"/>
                  <a:pt x="1720" y="9677"/>
                  <a:pt x="1725" y="9688"/>
                </a:cubicBezTo>
                <a:cubicBezTo>
                  <a:pt x="1714" y="9683"/>
                  <a:pt x="1703" y="9671"/>
                  <a:pt x="1691" y="9660"/>
                </a:cubicBezTo>
                <a:cubicBezTo>
                  <a:pt x="1680" y="9649"/>
                  <a:pt x="1669" y="9632"/>
                  <a:pt x="1652" y="9620"/>
                </a:cubicBezTo>
                <a:close/>
                <a:moveTo>
                  <a:pt x="1697" y="9632"/>
                </a:moveTo>
                <a:cubicBezTo>
                  <a:pt x="1703" y="9632"/>
                  <a:pt x="1708" y="9637"/>
                  <a:pt x="1714" y="9637"/>
                </a:cubicBezTo>
                <a:cubicBezTo>
                  <a:pt x="1725" y="9649"/>
                  <a:pt x="1737" y="9654"/>
                  <a:pt x="1748" y="9666"/>
                </a:cubicBezTo>
                <a:cubicBezTo>
                  <a:pt x="1771" y="9677"/>
                  <a:pt x="1782" y="9700"/>
                  <a:pt x="1799" y="9717"/>
                </a:cubicBezTo>
                <a:cubicBezTo>
                  <a:pt x="1776" y="9694"/>
                  <a:pt x="1748" y="9677"/>
                  <a:pt x="1725" y="9660"/>
                </a:cubicBezTo>
                <a:cubicBezTo>
                  <a:pt x="1714" y="9649"/>
                  <a:pt x="1703" y="9637"/>
                  <a:pt x="1697" y="9632"/>
                </a:cubicBezTo>
                <a:close/>
                <a:moveTo>
                  <a:pt x="1725" y="9683"/>
                </a:moveTo>
                <a:lnTo>
                  <a:pt x="1725" y="9683"/>
                </a:lnTo>
                <a:cubicBezTo>
                  <a:pt x="1742" y="9700"/>
                  <a:pt x="1759" y="9717"/>
                  <a:pt x="1776" y="9728"/>
                </a:cubicBezTo>
                <a:cubicBezTo>
                  <a:pt x="1765" y="9723"/>
                  <a:pt x="1748" y="9711"/>
                  <a:pt x="1737" y="9705"/>
                </a:cubicBezTo>
                <a:cubicBezTo>
                  <a:pt x="1731" y="9700"/>
                  <a:pt x="1731" y="9688"/>
                  <a:pt x="1725" y="9683"/>
                </a:cubicBezTo>
                <a:close/>
                <a:moveTo>
                  <a:pt x="10531" y="8945"/>
                </a:moveTo>
                <a:lnTo>
                  <a:pt x="10531" y="8945"/>
                </a:lnTo>
                <a:cubicBezTo>
                  <a:pt x="10514" y="9001"/>
                  <a:pt x="10470" y="9040"/>
                  <a:pt x="10437" y="9095"/>
                </a:cubicBezTo>
                <a:lnTo>
                  <a:pt x="10437" y="9095"/>
                </a:lnTo>
                <a:cubicBezTo>
                  <a:pt x="10435" y="9094"/>
                  <a:pt x="10435" y="9093"/>
                  <a:pt x="10435" y="9093"/>
                </a:cubicBezTo>
                <a:lnTo>
                  <a:pt x="10435" y="9098"/>
                </a:lnTo>
                <a:cubicBezTo>
                  <a:pt x="10435" y="9097"/>
                  <a:pt x="10436" y="9096"/>
                  <a:pt x="10437" y="9095"/>
                </a:cubicBezTo>
                <a:lnTo>
                  <a:pt x="10437" y="9095"/>
                </a:lnTo>
                <a:cubicBezTo>
                  <a:pt x="10440" y="9098"/>
                  <a:pt x="10446" y="9104"/>
                  <a:pt x="10446" y="9104"/>
                </a:cubicBezTo>
                <a:cubicBezTo>
                  <a:pt x="10440" y="9104"/>
                  <a:pt x="10429" y="9098"/>
                  <a:pt x="10423" y="9098"/>
                </a:cubicBezTo>
                <a:lnTo>
                  <a:pt x="10418" y="9132"/>
                </a:lnTo>
                <a:cubicBezTo>
                  <a:pt x="10412" y="9138"/>
                  <a:pt x="10400" y="9144"/>
                  <a:pt x="10400" y="9149"/>
                </a:cubicBezTo>
                <a:lnTo>
                  <a:pt x="10400" y="9172"/>
                </a:lnTo>
                <a:cubicBezTo>
                  <a:pt x="10395" y="9172"/>
                  <a:pt x="10383" y="9172"/>
                  <a:pt x="10378" y="9178"/>
                </a:cubicBezTo>
                <a:cubicBezTo>
                  <a:pt x="10293" y="9320"/>
                  <a:pt x="10162" y="9433"/>
                  <a:pt x="10071" y="9569"/>
                </a:cubicBezTo>
                <a:cubicBezTo>
                  <a:pt x="10003" y="9620"/>
                  <a:pt x="9964" y="9694"/>
                  <a:pt x="9901" y="9740"/>
                </a:cubicBezTo>
                <a:cubicBezTo>
                  <a:pt x="9952" y="9666"/>
                  <a:pt x="10015" y="9598"/>
                  <a:pt x="10077" y="9530"/>
                </a:cubicBezTo>
                <a:cubicBezTo>
                  <a:pt x="10083" y="9513"/>
                  <a:pt x="10111" y="9501"/>
                  <a:pt x="10105" y="9484"/>
                </a:cubicBezTo>
                <a:cubicBezTo>
                  <a:pt x="10100" y="9484"/>
                  <a:pt x="10083" y="9484"/>
                  <a:pt x="10077" y="9490"/>
                </a:cubicBezTo>
                <a:cubicBezTo>
                  <a:pt x="10071" y="9479"/>
                  <a:pt x="10066" y="9462"/>
                  <a:pt x="10060" y="9456"/>
                </a:cubicBezTo>
                <a:cubicBezTo>
                  <a:pt x="10071" y="9456"/>
                  <a:pt x="10083" y="9450"/>
                  <a:pt x="10094" y="9450"/>
                </a:cubicBezTo>
                <a:cubicBezTo>
                  <a:pt x="10100" y="9462"/>
                  <a:pt x="10105" y="9467"/>
                  <a:pt x="10122" y="9467"/>
                </a:cubicBezTo>
                <a:cubicBezTo>
                  <a:pt x="10162" y="9444"/>
                  <a:pt x="10179" y="9393"/>
                  <a:pt x="10213" y="9359"/>
                </a:cubicBezTo>
                <a:cubicBezTo>
                  <a:pt x="10230" y="9342"/>
                  <a:pt x="10253" y="9320"/>
                  <a:pt x="10259" y="9291"/>
                </a:cubicBezTo>
                <a:lnTo>
                  <a:pt x="10259" y="9291"/>
                </a:lnTo>
                <a:cubicBezTo>
                  <a:pt x="10236" y="9303"/>
                  <a:pt x="10213" y="9320"/>
                  <a:pt x="10213" y="9342"/>
                </a:cubicBezTo>
                <a:cubicBezTo>
                  <a:pt x="10195" y="9351"/>
                  <a:pt x="10184" y="9383"/>
                  <a:pt x="10169" y="9383"/>
                </a:cubicBezTo>
                <a:cubicBezTo>
                  <a:pt x="10165" y="9383"/>
                  <a:pt x="10161" y="9381"/>
                  <a:pt x="10157" y="9376"/>
                </a:cubicBezTo>
                <a:cubicBezTo>
                  <a:pt x="10168" y="9365"/>
                  <a:pt x="10168" y="9348"/>
                  <a:pt x="10162" y="9337"/>
                </a:cubicBezTo>
                <a:cubicBezTo>
                  <a:pt x="10168" y="9337"/>
                  <a:pt x="10179" y="9342"/>
                  <a:pt x="10185" y="9342"/>
                </a:cubicBezTo>
                <a:lnTo>
                  <a:pt x="10185" y="9314"/>
                </a:lnTo>
                <a:cubicBezTo>
                  <a:pt x="10191" y="9303"/>
                  <a:pt x="10202" y="9291"/>
                  <a:pt x="10208" y="9280"/>
                </a:cubicBezTo>
                <a:cubicBezTo>
                  <a:pt x="10213" y="9291"/>
                  <a:pt x="10219" y="9303"/>
                  <a:pt x="10225" y="9308"/>
                </a:cubicBezTo>
                <a:cubicBezTo>
                  <a:pt x="10225" y="9291"/>
                  <a:pt x="10225" y="9274"/>
                  <a:pt x="10219" y="9263"/>
                </a:cubicBezTo>
                <a:cubicBezTo>
                  <a:pt x="10225" y="9263"/>
                  <a:pt x="10236" y="9269"/>
                  <a:pt x="10236" y="9274"/>
                </a:cubicBezTo>
                <a:cubicBezTo>
                  <a:pt x="10259" y="9240"/>
                  <a:pt x="10287" y="9206"/>
                  <a:pt x="10310" y="9172"/>
                </a:cubicBezTo>
                <a:cubicBezTo>
                  <a:pt x="10310" y="9144"/>
                  <a:pt x="10344" y="9132"/>
                  <a:pt x="10361" y="9115"/>
                </a:cubicBezTo>
                <a:lnTo>
                  <a:pt x="10361" y="9115"/>
                </a:lnTo>
                <a:cubicBezTo>
                  <a:pt x="10355" y="9178"/>
                  <a:pt x="10298" y="9218"/>
                  <a:pt x="10264" y="9269"/>
                </a:cubicBezTo>
                <a:cubicBezTo>
                  <a:pt x="10249" y="9276"/>
                  <a:pt x="10262" y="9295"/>
                  <a:pt x="10273" y="9295"/>
                </a:cubicBezTo>
                <a:cubicBezTo>
                  <a:pt x="10277" y="9295"/>
                  <a:pt x="10281" y="9291"/>
                  <a:pt x="10281" y="9280"/>
                </a:cubicBezTo>
                <a:cubicBezTo>
                  <a:pt x="10344" y="9195"/>
                  <a:pt x="10406" y="9115"/>
                  <a:pt x="10469" y="9030"/>
                </a:cubicBezTo>
                <a:cubicBezTo>
                  <a:pt x="10486" y="9002"/>
                  <a:pt x="10508" y="8968"/>
                  <a:pt x="10531" y="8945"/>
                </a:cubicBezTo>
                <a:close/>
                <a:moveTo>
                  <a:pt x="10041" y="9724"/>
                </a:moveTo>
                <a:cubicBezTo>
                  <a:pt x="10043" y="9724"/>
                  <a:pt x="10046" y="9725"/>
                  <a:pt x="10049" y="9728"/>
                </a:cubicBezTo>
                <a:cubicBezTo>
                  <a:pt x="10049" y="9728"/>
                  <a:pt x="10049" y="9740"/>
                  <a:pt x="10043" y="9745"/>
                </a:cubicBezTo>
                <a:cubicBezTo>
                  <a:pt x="10042" y="9746"/>
                  <a:pt x="10041" y="9746"/>
                  <a:pt x="10040" y="9746"/>
                </a:cubicBezTo>
                <a:cubicBezTo>
                  <a:pt x="10029" y="9746"/>
                  <a:pt x="10031" y="9724"/>
                  <a:pt x="10041" y="9724"/>
                </a:cubicBezTo>
                <a:close/>
                <a:moveTo>
                  <a:pt x="1799" y="9734"/>
                </a:moveTo>
                <a:cubicBezTo>
                  <a:pt x="1799" y="9734"/>
                  <a:pt x="1805" y="9740"/>
                  <a:pt x="1805" y="9740"/>
                </a:cubicBezTo>
                <a:cubicBezTo>
                  <a:pt x="1802" y="9742"/>
                  <a:pt x="1800" y="9745"/>
                  <a:pt x="1799" y="9748"/>
                </a:cubicBezTo>
                <a:lnTo>
                  <a:pt x="1799" y="9748"/>
                </a:lnTo>
                <a:cubicBezTo>
                  <a:pt x="1797" y="9745"/>
                  <a:pt x="1795" y="9743"/>
                  <a:pt x="1793" y="9740"/>
                </a:cubicBezTo>
                <a:cubicBezTo>
                  <a:pt x="1795" y="9738"/>
                  <a:pt x="1797" y="9736"/>
                  <a:pt x="1799" y="9734"/>
                </a:cubicBezTo>
                <a:close/>
                <a:moveTo>
                  <a:pt x="1793" y="9740"/>
                </a:moveTo>
                <a:lnTo>
                  <a:pt x="1793" y="9740"/>
                </a:lnTo>
                <a:cubicBezTo>
                  <a:pt x="1789" y="9743"/>
                  <a:pt x="1788" y="9747"/>
                  <a:pt x="1786" y="9751"/>
                </a:cubicBezTo>
                <a:lnTo>
                  <a:pt x="1786" y="9751"/>
                </a:lnTo>
                <a:cubicBezTo>
                  <a:pt x="1785" y="9751"/>
                  <a:pt x="1784" y="9751"/>
                  <a:pt x="1782" y="9751"/>
                </a:cubicBezTo>
                <a:cubicBezTo>
                  <a:pt x="1786" y="9747"/>
                  <a:pt x="1790" y="9743"/>
                  <a:pt x="1793" y="9740"/>
                </a:cubicBezTo>
                <a:close/>
                <a:moveTo>
                  <a:pt x="1831" y="9756"/>
                </a:moveTo>
                <a:cubicBezTo>
                  <a:pt x="1843" y="9756"/>
                  <a:pt x="1860" y="9775"/>
                  <a:pt x="1844" y="9785"/>
                </a:cubicBezTo>
                <a:cubicBezTo>
                  <a:pt x="1843" y="9786"/>
                  <a:pt x="1842" y="9786"/>
                  <a:pt x="1841" y="9786"/>
                </a:cubicBezTo>
                <a:cubicBezTo>
                  <a:pt x="1830" y="9786"/>
                  <a:pt x="1817" y="9767"/>
                  <a:pt x="1827" y="9757"/>
                </a:cubicBezTo>
                <a:cubicBezTo>
                  <a:pt x="1829" y="9756"/>
                  <a:pt x="1830" y="9756"/>
                  <a:pt x="1831" y="9756"/>
                </a:cubicBezTo>
                <a:close/>
                <a:moveTo>
                  <a:pt x="9863" y="9769"/>
                </a:moveTo>
                <a:cubicBezTo>
                  <a:pt x="9870" y="9769"/>
                  <a:pt x="9875" y="9772"/>
                  <a:pt x="9873" y="9779"/>
                </a:cubicBezTo>
                <a:cubicBezTo>
                  <a:pt x="9870" y="9786"/>
                  <a:pt x="9861" y="9792"/>
                  <a:pt x="9854" y="9792"/>
                </a:cubicBezTo>
                <a:cubicBezTo>
                  <a:pt x="9849" y="9792"/>
                  <a:pt x="9844" y="9789"/>
                  <a:pt x="9844" y="9779"/>
                </a:cubicBezTo>
                <a:cubicBezTo>
                  <a:pt x="9844" y="9773"/>
                  <a:pt x="9855" y="9769"/>
                  <a:pt x="9863" y="9769"/>
                </a:cubicBezTo>
                <a:close/>
                <a:moveTo>
                  <a:pt x="10020" y="9705"/>
                </a:moveTo>
                <a:cubicBezTo>
                  <a:pt x="10026" y="9717"/>
                  <a:pt x="10020" y="9734"/>
                  <a:pt x="10015" y="9745"/>
                </a:cubicBezTo>
                <a:cubicBezTo>
                  <a:pt x="10020" y="9745"/>
                  <a:pt x="10026" y="9751"/>
                  <a:pt x="10026" y="9751"/>
                </a:cubicBezTo>
                <a:cubicBezTo>
                  <a:pt x="9998" y="9768"/>
                  <a:pt x="9975" y="9802"/>
                  <a:pt x="9952" y="9813"/>
                </a:cubicBezTo>
                <a:cubicBezTo>
                  <a:pt x="9941" y="9802"/>
                  <a:pt x="9941" y="9796"/>
                  <a:pt x="9952" y="9785"/>
                </a:cubicBezTo>
                <a:cubicBezTo>
                  <a:pt x="9975" y="9757"/>
                  <a:pt x="10003" y="9734"/>
                  <a:pt x="10020" y="9705"/>
                </a:cubicBezTo>
                <a:close/>
                <a:moveTo>
                  <a:pt x="9935" y="9802"/>
                </a:moveTo>
                <a:cubicBezTo>
                  <a:pt x="9941" y="9808"/>
                  <a:pt x="9941" y="9825"/>
                  <a:pt x="9947" y="9830"/>
                </a:cubicBezTo>
                <a:cubicBezTo>
                  <a:pt x="9935" y="9847"/>
                  <a:pt x="9924" y="9853"/>
                  <a:pt x="9913" y="9853"/>
                </a:cubicBezTo>
                <a:cubicBezTo>
                  <a:pt x="9896" y="9842"/>
                  <a:pt x="9896" y="9819"/>
                  <a:pt x="9890" y="9802"/>
                </a:cubicBezTo>
                <a:lnTo>
                  <a:pt x="9890" y="9802"/>
                </a:lnTo>
                <a:cubicBezTo>
                  <a:pt x="9896" y="9808"/>
                  <a:pt x="9901" y="9825"/>
                  <a:pt x="9907" y="9836"/>
                </a:cubicBezTo>
                <a:cubicBezTo>
                  <a:pt x="9918" y="9825"/>
                  <a:pt x="9930" y="9813"/>
                  <a:pt x="9935" y="9802"/>
                </a:cubicBezTo>
                <a:close/>
                <a:moveTo>
                  <a:pt x="1799" y="9748"/>
                </a:moveTo>
                <a:cubicBezTo>
                  <a:pt x="1815" y="9773"/>
                  <a:pt x="1836" y="9793"/>
                  <a:pt x="1861" y="9813"/>
                </a:cubicBezTo>
                <a:cubicBezTo>
                  <a:pt x="1867" y="9825"/>
                  <a:pt x="1878" y="9842"/>
                  <a:pt x="1884" y="9859"/>
                </a:cubicBezTo>
                <a:cubicBezTo>
                  <a:pt x="1850" y="9825"/>
                  <a:pt x="1816" y="9791"/>
                  <a:pt x="1782" y="9757"/>
                </a:cubicBezTo>
                <a:cubicBezTo>
                  <a:pt x="1784" y="9755"/>
                  <a:pt x="1785" y="9753"/>
                  <a:pt x="1786" y="9751"/>
                </a:cubicBezTo>
                <a:lnTo>
                  <a:pt x="1786" y="9751"/>
                </a:lnTo>
                <a:cubicBezTo>
                  <a:pt x="1788" y="9751"/>
                  <a:pt x="1789" y="9753"/>
                  <a:pt x="1793" y="9757"/>
                </a:cubicBezTo>
                <a:cubicBezTo>
                  <a:pt x="1796" y="9754"/>
                  <a:pt x="1797" y="9751"/>
                  <a:pt x="1799" y="9748"/>
                </a:cubicBezTo>
                <a:close/>
                <a:moveTo>
                  <a:pt x="9992" y="9867"/>
                </a:moveTo>
                <a:cubicBezTo>
                  <a:pt x="9991" y="9870"/>
                  <a:pt x="9991" y="9873"/>
                  <a:pt x="9992" y="9876"/>
                </a:cubicBezTo>
                <a:cubicBezTo>
                  <a:pt x="9992" y="9873"/>
                  <a:pt x="9992" y="9870"/>
                  <a:pt x="9992" y="9867"/>
                </a:cubicBezTo>
                <a:close/>
                <a:moveTo>
                  <a:pt x="2417" y="9836"/>
                </a:moveTo>
                <a:cubicBezTo>
                  <a:pt x="2434" y="9853"/>
                  <a:pt x="2446" y="9864"/>
                  <a:pt x="2457" y="9881"/>
                </a:cubicBezTo>
                <a:cubicBezTo>
                  <a:pt x="2440" y="9876"/>
                  <a:pt x="2429" y="9864"/>
                  <a:pt x="2412" y="9847"/>
                </a:cubicBezTo>
                <a:cubicBezTo>
                  <a:pt x="2412" y="9847"/>
                  <a:pt x="2417" y="9842"/>
                  <a:pt x="2417" y="9836"/>
                </a:cubicBezTo>
                <a:close/>
                <a:moveTo>
                  <a:pt x="9725" y="9870"/>
                </a:moveTo>
                <a:lnTo>
                  <a:pt x="9725" y="9870"/>
                </a:lnTo>
                <a:cubicBezTo>
                  <a:pt x="9714" y="9887"/>
                  <a:pt x="9697" y="9904"/>
                  <a:pt x="9686" y="9915"/>
                </a:cubicBezTo>
                <a:cubicBezTo>
                  <a:pt x="9674" y="9921"/>
                  <a:pt x="9663" y="9921"/>
                  <a:pt x="9652" y="9927"/>
                </a:cubicBezTo>
                <a:cubicBezTo>
                  <a:pt x="9674" y="9904"/>
                  <a:pt x="9697" y="9887"/>
                  <a:pt x="9725" y="9870"/>
                </a:cubicBezTo>
                <a:close/>
                <a:moveTo>
                  <a:pt x="1884" y="9802"/>
                </a:moveTo>
                <a:lnTo>
                  <a:pt x="1884" y="9802"/>
                </a:lnTo>
                <a:cubicBezTo>
                  <a:pt x="1935" y="9836"/>
                  <a:pt x="1975" y="9893"/>
                  <a:pt x="2032" y="9921"/>
                </a:cubicBezTo>
                <a:cubicBezTo>
                  <a:pt x="2026" y="9927"/>
                  <a:pt x="2015" y="9927"/>
                  <a:pt x="2009" y="9932"/>
                </a:cubicBezTo>
                <a:cubicBezTo>
                  <a:pt x="1969" y="9887"/>
                  <a:pt x="1912" y="9853"/>
                  <a:pt x="1884" y="9802"/>
                </a:cubicBezTo>
                <a:close/>
                <a:moveTo>
                  <a:pt x="9362" y="9921"/>
                </a:moveTo>
                <a:cubicBezTo>
                  <a:pt x="9371" y="9930"/>
                  <a:pt x="9351" y="9947"/>
                  <a:pt x="9337" y="9947"/>
                </a:cubicBezTo>
                <a:cubicBezTo>
                  <a:pt x="9333" y="9947"/>
                  <a:pt x="9330" y="9946"/>
                  <a:pt x="9328" y="9944"/>
                </a:cubicBezTo>
                <a:cubicBezTo>
                  <a:pt x="9334" y="9927"/>
                  <a:pt x="9351" y="9921"/>
                  <a:pt x="9362" y="9921"/>
                </a:cubicBezTo>
                <a:close/>
                <a:moveTo>
                  <a:pt x="2047" y="9960"/>
                </a:moveTo>
                <a:cubicBezTo>
                  <a:pt x="2058" y="9960"/>
                  <a:pt x="2070" y="9979"/>
                  <a:pt x="2060" y="9989"/>
                </a:cubicBezTo>
                <a:cubicBezTo>
                  <a:pt x="2059" y="9990"/>
                  <a:pt x="2057" y="9990"/>
                  <a:pt x="2056" y="9990"/>
                </a:cubicBezTo>
                <a:cubicBezTo>
                  <a:pt x="2045" y="9990"/>
                  <a:pt x="2033" y="9971"/>
                  <a:pt x="2043" y="9961"/>
                </a:cubicBezTo>
                <a:cubicBezTo>
                  <a:pt x="2044" y="9960"/>
                  <a:pt x="2045" y="9960"/>
                  <a:pt x="2047" y="9960"/>
                </a:cubicBezTo>
                <a:close/>
                <a:moveTo>
                  <a:pt x="9022" y="9978"/>
                </a:moveTo>
                <a:cubicBezTo>
                  <a:pt x="9022" y="9984"/>
                  <a:pt x="9027" y="9989"/>
                  <a:pt x="9033" y="9989"/>
                </a:cubicBezTo>
                <a:lnTo>
                  <a:pt x="8965" y="10029"/>
                </a:lnTo>
                <a:cubicBezTo>
                  <a:pt x="8982" y="10012"/>
                  <a:pt x="8999" y="9995"/>
                  <a:pt x="9022" y="9978"/>
                </a:cubicBezTo>
                <a:close/>
                <a:moveTo>
                  <a:pt x="2077" y="9995"/>
                </a:moveTo>
                <a:cubicBezTo>
                  <a:pt x="2100" y="10006"/>
                  <a:pt x="2117" y="10023"/>
                  <a:pt x="2122" y="10046"/>
                </a:cubicBezTo>
                <a:cubicBezTo>
                  <a:pt x="2105" y="10035"/>
                  <a:pt x="2088" y="10023"/>
                  <a:pt x="2071" y="10012"/>
                </a:cubicBezTo>
                <a:cubicBezTo>
                  <a:pt x="2071" y="10006"/>
                  <a:pt x="2077" y="10001"/>
                  <a:pt x="2077" y="9995"/>
                </a:cubicBezTo>
                <a:close/>
                <a:moveTo>
                  <a:pt x="9201" y="10030"/>
                </a:moveTo>
                <a:cubicBezTo>
                  <a:pt x="9204" y="10030"/>
                  <a:pt x="9206" y="10033"/>
                  <a:pt x="9209" y="10040"/>
                </a:cubicBezTo>
                <a:cubicBezTo>
                  <a:pt x="9206" y="10046"/>
                  <a:pt x="9203" y="10049"/>
                  <a:pt x="9200" y="10049"/>
                </a:cubicBezTo>
                <a:cubicBezTo>
                  <a:pt x="9196" y="10049"/>
                  <a:pt x="9192" y="10046"/>
                  <a:pt x="9186" y="10040"/>
                </a:cubicBezTo>
                <a:cubicBezTo>
                  <a:pt x="9193" y="10034"/>
                  <a:pt x="9197" y="10030"/>
                  <a:pt x="9201" y="10030"/>
                </a:cubicBezTo>
                <a:close/>
                <a:moveTo>
                  <a:pt x="2622" y="10012"/>
                </a:moveTo>
                <a:cubicBezTo>
                  <a:pt x="2644" y="10029"/>
                  <a:pt x="2684" y="10035"/>
                  <a:pt x="2695" y="10069"/>
                </a:cubicBezTo>
                <a:cubicBezTo>
                  <a:pt x="2667" y="10046"/>
                  <a:pt x="2644" y="10029"/>
                  <a:pt x="2622" y="10012"/>
                </a:cubicBezTo>
                <a:close/>
                <a:moveTo>
                  <a:pt x="2144" y="10050"/>
                </a:moveTo>
                <a:cubicBezTo>
                  <a:pt x="2155" y="10050"/>
                  <a:pt x="2166" y="10064"/>
                  <a:pt x="2156" y="10074"/>
                </a:cubicBezTo>
                <a:cubicBezTo>
                  <a:pt x="2154" y="10076"/>
                  <a:pt x="2152" y="10077"/>
                  <a:pt x="2150" y="10077"/>
                </a:cubicBezTo>
                <a:cubicBezTo>
                  <a:pt x="2140" y="10077"/>
                  <a:pt x="2130" y="10061"/>
                  <a:pt x="2139" y="10052"/>
                </a:cubicBezTo>
                <a:cubicBezTo>
                  <a:pt x="2141" y="10051"/>
                  <a:pt x="2143" y="10050"/>
                  <a:pt x="2144" y="10050"/>
                </a:cubicBezTo>
                <a:close/>
                <a:moveTo>
                  <a:pt x="9544" y="9978"/>
                </a:moveTo>
                <a:cubicBezTo>
                  <a:pt x="9549" y="9989"/>
                  <a:pt x="9555" y="10001"/>
                  <a:pt x="9561" y="10012"/>
                </a:cubicBezTo>
                <a:cubicBezTo>
                  <a:pt x="9572" y="10001"/>
                  <a:pt x="9583" y="9995"/>
                  <a:pt x="9600" y="9995"/>
                </a:cubicBezTo>
                <a:cubicBezTo>
                  <a:pt x="9561" y="10023"/>
                  <a:pt x="9527" y="10063"/>
                  <a:pt x="9487" y="10091"/>
                </a:cubicBezTo>
                <a:cubicBezTo>
                  <a:pt x="9481" y="10080"/>
                  <a:pt x="9487" y="10069"/>
                  <a:pt x="9498" y="10057"/>
                </a:cubicBezTo>
                <a:cubicBezTo>
                  <a:pt x="9498" y="10052"/>
                  <a:pt x="9493" y="10040"/>
                  <a:pt x="9493" y="10035"/>
                </a:cubicBezTo>
                <a:cubicBezTo>
                  <a:pt x="9498" y="10035"/>
                  <a:pt x="9515" y="10040"/>
                  <a:pt x="9521" y="10040"/>
                </a:cubicBezTo>
                <a:cubicBezTo>
                  <a:pt x="9521" y="10035"/>
                  <a:pt x="9515" y="10029"/>
                  <a:pt x="9510" y="10023"/>
                </a:cubicBezTo>
                <a:lnTo>
                  <a:pt x="9510" y="10023"/>
                </a:lnTo>
                <a:cubicBezTo>
                  <a:pt x="9517" y="10027"/>
                  <a:pt x="9524" y="10028"/>
                  <a:pt x="9529" y="10028"/>
                </a:cubicBezTo>
                <a:cubicBezTo>
                  <a:pt x="9552" y="10028"/>
                  <a:pt x="9554" y="10004"/>
                  <a:pt x="9527" y="9995"/>
                </a:cubicBezTo>
                <a:lnTo>
                  <a:pt x="9544" y="9978"/>
                </a:lnTo>
                <a:close/>
                <a:moveTo>
                  <a:pt x="2209" y="10089"/>
                </a:moveTo>
                <a:cubicBezTo>
                  <a:pt x="2213" y="10089"/>
                  <a:pt x="2216" y="10093"/>
                  <a:pt x="2219" y="10103"/>
                </a:cubicBezTo>
                <a:cubicBezTo>
                  <a:pt x="2215" y="10107"/>
                  <a:pt x="2210" y="10109"/>
                  <a:pt x="2206" y="10109"/>
                </a:cubicBezTo>
                <a:cubicBezTo>
                  <a:pt x="2200" y="10109"/>
                  <a:pt x="2196" y="10104"/>
                  <a:pt x="2196" y="10097"/>
                </a:cubicBezTo>
                <a:cubicBezTo>
                  <a:pt x="2201" y="10092"/>
                  <a:pt x="2205" y="10089"/>
                  <a:pt x="2209" y="10089"/>
                </a:cubicBezTo>
                <a:close/>
                <a:moveTo>
                  <a:pt x="1884" y="9859"/>
                </a:moveTo>
                <a:cubicBezTo>
                  <a:pt x="1975" y="9910"/>
                  <a:pt x="2037" y="10001"/>
                  <a:pt x="2117" y="10063"/>
                </a:cubicBezTo>
                <a:cubicBezTo>
                  <a:pt x="2139" y="10074"/>
                  <a:pt x="2151" y="10091"/>
                  <a:pt x="2162" y="10114"/>
                </a:cubicBezTo>
                <a:cubicBezTo>
                  <a:pt x="2066" y="10035"/>
                  <a:pt x="1969" y="9949"/>
                  <a:pt x="1884" y="9859"/>
                </a:cubicBezTo>
                <a:close/>
                <a:moveTo>
                  <a:pt x="9464" y="10069"/>
                </a:moveTo>
                <a:lnTo>
                  <a:pt x="9464" y="10069"/>
                </a:lnTo>
                <a:cubicBezTo>
                  <a:pt x="9476" y="10091"/>
                  <a:pt x="9470" y="10108"/>
                  <a:pt x="9447" y="10120"/>
                </a:cubicBezTo>
                <a:cubicBezTo>
                  <a:pt x="9442" y="10114"/>
                  <a:pt x="9430" y="10103"/>
                  <a:pt x="9425" y="10097"/>
                </a:cubicBezTo>
                <a:lnTo>
                  <a:pt x="9425" y="10097"/>
                </a:lnTo>
                <a:lnTo>
                  <a:pt x="9453" y="10103"/>
                </a:lnTo>
                <a:cubicBezTo>
                  <a:pt x="9459" y="10097"/>
                  <a:pt x="9464" y="10080"/>
                  <a:pt x="9464" y="10069"/>
                </a:cubicBezTo>
                <a:close/>
                <a:moveTo>
                  <a:pt x="9408" y="10137"/>
                </a:moveTo>
                <a:lnTo>
                  <a:pt x="9413" y="10154"/>
                </a:lnTo>
                <a:cubicBezTo>
                  <a:pt x="9391" y="10165"/>
                  <a:pt x="9374" y="10176"/>
                  <a:pt x="9351" y="10188"/>
                </a:cubicBezTo>
                <a:lnTo>
                  <a:pt x="9351" y="10154"/>
                </a:lnTo>
                <a:cubicBezTo>
                  <a:pt x="9362" y="10159"/>
                  <a:pt x="9368" y="10165"/>
                  <a:pt x="9379" y="10165"/>
                </a:cubicBezTo>
                <a:lnTo>
                  <a:pt x="9379" y="10171"/>
                </a:lnTo>
                <a:cubicBezTo>
                  <a:pt x="9385" y="10159"/>
                  <a:pt x="9396" y="10148"/>
                  <a:pt x="9408" y="10137"/>
                </a:cubicBezTo>
                <a:close/>
                <a:moveTo>
                  <a:pt x="2878" y="10175"/>
                </a:moveTo>
                <a:cubicBezTo>
                  <a:pt x="2892" y="10175"/>
                  <a:pt x="2904" y="10189"/>
                  <a:pt x="2894" y="10199"/>
                </a:cubicBezTo>
                <a:cubicBezTo>
                  <a:pt x="2892" y="10201"/>
                  <a:pt x="2889" y="10202"/>
                  <a:pt x="2887" y="10202"/>
                </a:cubicBezTo>
                <a:cubicBezTo>
                  <a:pt x="2875" y="10202"/>
                  <a:pt x="2862" y="10186"/>
                  <a:pt x="2871" y="10176"/>
                </a:cubicBezTo>
                <a:cubicBezTo>
                  <a:pt x="2874" y="10176"/>
                  <a:pt x="2876" y="10175"/>
                  <a:pt x="2878" y="10175"/>
                </a:cubicBezTo>
                <a:close/>
                <a:moveTo>
                  <a:pt x="2450" y="10306"/>
                </a:moveTo>
                <a:cubicBezTo>
                  <a:pt x="2459" y="10306"/>
                  <a:pt x="2469" y="10321"/>
                  <a:pt x="2469" y="10330"/>
                </a:cubicBezTo>
                <a:cubicBezTo>
                  <a:pt x="2466" y="10332"/>
                  <a:pt x="2463" y="10333"/>
                  <a:pt x="2460" y="10333"/>
                </a:cubicBezTo>
                <a:cubicBezTo>
                  <a:pt x="2450" y="10333"/>
                  <a:pt x="2440" y="10321"/>
                  <a:pt x="2440" y="10313"/>
                </a:cubicBezTo>
                <a:cubicBezTo>
                  <a:pt x="2443" y="10308"/>
                  <a:pt x="2446" y="10306"/>
                  <a:pt x="2450" y="10306"/>
                </a:cubicBezTo>
                <a:close/>
                <a:moveTo>
                  <a:pt x="9844" y="9796"/>
                </a:moveTo>
                <a:lnTo>
                  <a:pt x="9844" y="9796"/>
                </a:lnTo>
                <a:cubicBezTo>
                  <a:pt x="9805" y="9859"/>
                  <a:pt x="9725" y="9904"/>
                  <a:pt x="9697" y="9966"/>
                </a:cubicBezTo>
                <a:cubicBezTo>
                  <a:pt x="9697" y="9966"/>
                  <a:pt x="9686" y="9961"/>
                  <a:pt x="9686" y="9955"/>
                </a:cubicBezTo>
                <a:cubicBezTo>
                  <a:pt x="9566" y="10074"/>
                  <a:pt x="9430" y="10182"/>
                  <a:pt x="9294" y="10284"/>
                </a:cubicBezTo>
                <a:cubicBezTo>
                  <a:pt x="9300" y="10284"/>
                  <a:pt x="9300" y="10290"/>
                  <a:pt x="9305" y="10290"/>
                </a:cubicBezTo>
                <a:cubicBezTo>
                  <a:pt x="9260" y="10301"/>
                  <a:pt x="9232" y="10341"/>
                  <a:pt x="9192" y="10364"/>
                </a:cubicBezTo>
                <a:cubicBezTo>
                  <a:pt x="9198" y="10335"/>
                  <a:pt x="9226" y="10330"/>
                  <a:pt x="9243" y="10313"/>
                </a:cubicBezTo>
                <a:cubicBezTo>
                  <a:pt x="9413" y="10182"/>
                  <a:pt x="9578" y="10040"/>
                  <a:pt x="9737" y="9898"/>
                </a:cubicBezTo>
                <a:cubicBezTo>
                  <a:pt x="9771" y="9864"/>
                  <a:pt x="9799" y="9825"/>
                  <a:pt x="9844" y="9796"/>
                </a:cubicBezTo>
                <a:close/>
                <a:moveTo>
                  <a:pt x="2253" y="10199"/>
                </a:moveTo>
                <a:lnTo>
                  <a:pt x="2253" y="10199"/>
                </a:lnTo>
                <a:cubicBezTo>
                  <a:pt x="2338" y="10233"/>
                  <a:pt x="2412" y="10307"/>
                  <a:pt x="2474" y="10369"/>
                </a:cubicBezTo>
                <a:cubicBezTo>
                  <a:pt x="2395" y="10318"/>
                  <a:pt x="2327" y="10256"/>
                  <a:pt x="2253" y="10199"/>
                </a:cubicBezTo>
                <a:close/>
                <a:moveTo>
                  <a:pt x="8321" y="10420"/>
                </a:moveTo>
                <a:cubicBezTo>
                  <a:pt x="8324" y="10420"/>
                  <a:pt x="8327" y="10422"/>
                  <a:pt x="8330" y="10426"/>
                </a:cubicBezTo>
                <a:cubicBezTo>
                  <a:pt x="8326" y="10436"/>
                  <a:pt x="8323" y="10442"/>
                  <a:pt x="8319" y="10442"/>
                </a:cubicBezTo>
                <a:cubicBezTo>
                  <a:pt x="8315" y="10442"/>
                  <a:pt x="8312" y="10439"/>
                  <a:pt x="8307" y="10432"/>
                </a:cubicBezTo>
                <a:cubicBezTo>
                  <a:pt x="8310" y="10425"/>
                  <a:pt x="8316" y="10420"/>
                  <a:pt x="8321" y="10420"/>
                </a:cubicBezTo>
                <a:close/>
                <a:moveTo>
                  <a:pt x="9192" y="10358"/>
                </a:moveTo>
                <a:lnTo>
                  <a:pt x="9192" y="10358"/>
                </a:lnTo>
                <a:cubicBezTo>
                  <a:pt x="9141" y="10415"/>
                  <a:pt x="9067" y="10449"/>
                  <a:pt x="9005" y="10488"/>
                </a:cubicBezTo>
                <a:cubicBezTo>
                  <a:pt x="9016" y="10466"/>
                  <a:pt x="9044" y="10454"/>
                  <a:pt x="9067" y="10437"/>
                </a:cubicBezTo>
                <a:cubicBezTo>
                  <a:pt x="9107" y="10409"/>
                  <a:pt x="9141" y="10375"/>
                  <a:pt x="9192" y="10358"/>
                </a:cubicBezTo>
                <a:close/>
                <a:moveTo>
                  <a:pt x="2474" y="10375"/>
                </a:moveTo>
                <a:lnTo>
                  <a:pt x="2474" y="10375"/>
                </a:lnTo>
                <a:cubicBezTo>
                  <a:pt x="2542" y="10398"/>
                  <a:pt x="2593" y="10449"/>
                  <a:pt x="2650" y="10494"/>
                </a:cubicBezTo>
                <a:cubicBezTo>
                  <a:pt x="2588" y="10460"/>
                  <a:pt x="2537" y="10415"/>
                  <a:pt x="2474" y="10375"/>
                </a:cubicBezTo>
                <a:close/>
                <a:moveTo>
                  <a:pt x="8989" y="10486"/>
                </a:moveTo>
                <a:cubicBezTo>
                  <a:pt x="8993" y="10486"/>
                  <a:pt x="8996" y="10490"/>
                  <a:pt x="8999" y="10500"/>
                </a:cubicBezTo>
                <a:cubicBezTo>
                  <a:pt x="8994" y="10505"/>
                  <a:pt x="8989" y="10508"/>
                  <a:pt x="8985" y="10508"/>
                </a:cubicBezTo>
                <a:cubicBezTo>
                  <a:pt x="8980" y="10508"/>
                  <a:pt x="8976" y="10504"/>
                  <a:pt x="8976" y="10494"/>
                </a:cubicBezTo>
                <a:cubicBezTo>
                  <a:pt x="8981" y="10489"/>
                  <a:pt x="8985" y="10486"/>
                  <a:pt x="8989" y="10486"/>
                </a:cubicBezTo>
                <a:close/>
                <a:moveTo>
                  <a:pt x="9073" y="10409"/>
                </a:moveTo>
                <a:lnTo>
                  <a:pt x="9073" y="10409"/>
                </a:lnTo>
                <a:cubicBezTo>
                  <a:pt x="9022" y="10443"/>
                  <a:pt x="8959" y="10471"/>
                  <a:pt x="8914" y="10517"/>
                </a:cubicBezTo>
                <a:cubicBezTo>
                  <a:pt x="8903" y="10528"/>
                  <a:pt x="8886" y="10528"/>
                  <a:pt x="8874" y="10528"/>
                </a:cubicBezTo>
                <a:cubicBezTo>
                  <a:pt x="8886" y="10511"/>
                  <a:pt x="8942" y="10505"/>
                  <a:pt x="8914" y="10477"/>
                </a:cubicBezTo>
                <a:lnTo>
                  <a:pt x="8914" y="10477"/>
                </a:lnTo>
                <a:cubicBezTo>
                  <a:pt x="8920" y="10483"/>
                  <a:pt x="8925" y="10483"/>
                  <a:pt x="8931" y="10488"/>
                </a:cubicBezTo>
                <a:cubicBezTo>
                  <a:pt x="8971" y="10454"/>
                  <a:pt x="9022" y="10420"/>
                  <a:pt x="9073" y="10409"/>
                </a:cubicBezTo>
                <a:close/>
                <a:moveTo>
                  <a:pt x="9090" y="10511"/>
                </a:moveTo>
                <a:lnTo>
                  <a:pt x="9090" y="10511"/>
                </a:lnTo>
                <a:cubicBezTo>
                  <a:pt x="9067" y="10517"/>
                  <a:pt x="9039" y="10528"/>
                  <a:pt x="9027" y="10551"/>
                </a:cubicBezTo>
                <a:cubicBezTo>
                  <a:pt x="9044" y="10551"/>
                  <a:pt x="9061" y="10545"/>
                  <a:pt x="9084" y="10545"/>
                </a:cubicBezTo>
                <a:lnTo>
                  <a:pt x="9090" y="10511"/>
                </a:lnTo>
                <a:close/>
                <a:moveTo>
                  <a:pt x="3008" y="10670"/>
                </a:moveTo>
                <a:cubicBezTo>
                  <a:pt x="3036" y="10681"/>
                  <a:pt x="3059" y="10693"/>
                  <a:pt x="3081" y="10710"/>
                </a:cubicBezTo>
                <a:cubicBezTo>
                  <a:pt x="3081" y="10710"/>
                  <a:pt x="3081" y="10715"/>
                  <a:pt x="3081" y="10721"/>
                </a:cubicBezTo>
                <a:cubicBezTo>
                  <a:pt x="3064" y="10715"/>
                  <a:pt x="3053" y="10710"/>
                  <a:pt x="3042" y="10704"/>
                </a:cubicBezTo>
                <a:cubicBezTo>
                  <a:pt x="3030" y="10693"/>
                  <a:pt x="3019" y="10681"/>
                  <a:pt x="3008" y="10676"/>
                </a:cubicBezTo>
                <a:lnTo>
                  <a:pt x="3008" y="10670"/>
                </a:lnTo>
                <a:close/>
                <a:moveTo>
                  <a:pt x="8766" y="10681"/>
                </a:moveTo>
                <a:lnTo>
                  <a:pt x="8778" y="10698"/>
                </a:lnTo>
                <a:cubicBezTo>
                  <a:pt x="8752" y="10709"/>
                  <a:pt x="8731" y="10733"/>
                  <a:pt x="8702" y="10733"/>
                </a:cubicBezTo>
                <a:cubicBezTo>
                  <a:pt x="8699" y="10733"/>
                  <a:pt x="8696" y="10733"/>
                  <a:pt x="8693" y="10732"/>
                </a:cubicBezTo>
                <a:cubicBezTo>
                  <a:pt x="8715" y="10715"/>
                  <a:pt x="8738" y="10698"/>
                  <a:pt x="8766" y="10681"/>
                </a:cubicBezTo>
                <a:close/>
                <a:moveTo>
                  <a:pt x="8976" y="10505"/>
                </a:moveTo>
                <a:cubicBezTo>
                  <a:pt x="8925" y="10557"/>
                  <a:pt x="8852" y="10585"/>
                  <a:pt x="8789" y="10630"/>
                </a:cubicBezTo>
                <a:cubicBezTo>
                  <a:pt x="8789" y="10630"/>
                  <a:pt x="8800" y="10636"/>
                  <a:pt x="8800" y="10636"/>
                </a:cubicBezTo>
                <a:lnTo>
                  <a:pt x="8778" y="10636"/>
                </a:lnTo>
                <a:cubicBezTo>
                  <a:pt x="8687" y="10687"/>
                  <a:pt x="8602" y="10749"/>
                  <a:pt x="8500" y="10789"/>
                </a:cubicBezTo>
                <a:cubicBezTo>
                  <a:pt x="8505" y="10795"/>
                  <a:pt x="8511" y="10801"/>
                  <a:pt x="8511" y="10801"/>
                </a:cubicBezTo>
                <a:cubicBezTo>
                  <a:pt x="8506" y="10799"/>
                  <a:pt x="8501" y="10799"/>
                  <a:pt x="8497" y="10799"/>
                </a:cubicBezTo>
                <a:cubicBezTo>
                  <a:pt x="8463" y="10799"/>
                  <a:pt x="8432" y="10830"/>
                  <a:pt x="8398" y="10840"/>
                </a:cubicBezTo>
                <a:cubicBezTo>
                  <a:pt x="8415" y="10812"/>
                  <a:pt x="8449" y="10818"/>
                  <a:pt x="8466" y="10795"/>
                </a:cubicBezTo>
                <a:cubicBezTo>
                  <a:pt x="8647" y="10721"/>
                  <a:pt x="8800" y="10579"/>
                  <a:pt x="8976" y="10505"/>
                </a:cubicBezTo>
                <a:close/>
                <a:moveTo>
                  <a:pt x="2656" y="10488"/>
                </a:moveTo>
                <a:cubicBezTo>
                  <a:pt x="2769" y="10579"/>
                  <a:pt x="2900" y="10636"/>
                  <a:pt x="3013" y="10721"/>
                </a:cubicBezTo>
                <a:cubicBezTo>
                  <a:pt x="3019" y="10715"/>
                  <a:pt x="3030" y="10710"/>
                  <a:pt x="3042" y="10704"/>
                </a:cubicBezTo>
                <a:lnTo>
                  <a:pt x="3042" y="10704"/>
                </a:lnTo>
                <a:cubicBezTo>
                  <a:pt x="3042" y="10710"/>
                  <a:pt x="3036" y="10721"/>
                  <a:pt x="3036" y="10727"/>
                </a:cubicBezTo>
                <a:cubicBezTo>
                  <a:pt x="3098" y="10772"/>
                  <a:pt x="3161" y="10806"/>
                  <a:pt x="3229" y="10840"/>
                </a:cubicBezTo>
                <a:cubicBezTo>
                  <a:pt x="3229" y="10846"/>
                  <a:pt x="3223" y="10852"/>
                  <a:pt x="3223" y="10852"/>
                </a:cubicBezTo>
                <a:cubicBezTo>
                  <a:pt x="3042" y="10755"/>
                  <a:pt x="2871" y="10647"/>
                  <a:pt x="2707" y="10534"/>
                </a:cubicBezTo>
                <a:cubicBezTo>
                  <a:pt x="2684" y="10523"/>
                  <a:pt x="2661" y="10511"/>
                  <a:pt x="2656" y="10488"/>
                </a:cubicBezTo>
                <a:close/>
                <a:moveTo>
                  <a:pt x="8432" y="10761"/>
                </a:moveTo>
                <a:cubicBezTo>
                  <a:pt x="8432" y="10766"/>
                  <a:pt x="8432" y="10766"/>
                  <a:pt x="8432" y="10772"/>
                </a:cubicBezTo>
                <a:cubicBezTo>
                  <a:pt x="8409" y="10789"/>
                  <a:pt x="8381" y="10806"/>
                  <a:pt x="8352" y="10823"/>
                </a:cubicBezTo>
                <a:cubicBezTo>
                  <a:pt x="8324" y="10823"/>
                  <a:pt x="8301" y="10840"/>
                  <a:pt x="8278" y="10857"/>
                </a:cubicBezTo>
                <a:cubicBezTo>
                  <a:pt x="8278" y="10852"/>
                  <a:pt x="8278" y="10840"/>
                  <a:pt x="8278" y="10840"/>
                </a:cubicBezTo>
                <a:cubicBezTo>
                  <a:pt x="8290" y="10835"/>
                  <a:pt x="8301" y="10835"/>
                  <a:pt x="8313" y="10829"/>
                </a:cubicBezTo>
                <a:cubicBezTo>
                  <a:pt x="8313" y="10823"/>
                  <a:pt x="8307" y="10812"/>
                  <a:pt x="8307" y="10806"/>
                </a:cubicBezTo>
                <a:lnTo>
                  <a:pt x="8307" y="10806"/>
                </a:lnTo>
                <a:lnTo>
                  <a:pt x="8318" y="10818"/>
                </a:lnTo>
                <a:cubicBezTo>
                  <a:pt x="8358" y="10795"/>
                  <a:pt x="8398" y="10789"/>
                  <a:pt x="8432" y="10761"/>
                </a:cubicBezTo>
                <a:close/>
                <a:moveTo>
                  <a:pt x="4222" y="10860"/>
                </a:moveTo>
                <a:cubicBezTo>
                  <a:pt x="4228" y="10860"/>
                  <a:pt x="4231" y="10864"/>
                  <a:pt x="4227" y="10874"/>
                </a:cubicBezTo>
                <a:cubicBezTo>
                  <a:pt x="4224" y="10876"/>
                  <a:pt x="4221" y="10877"/>
                  <a:pt x="4219" y="10877"/>
                </a:cubicBezTo>
                <a:cubicBezTo>
                  <a:pt x="4211" y="10877"/>
                  <a:pt x="4206" y="10871"/>
                  <a:pt x="4210" y="10863"/>
                </a:cubicBezTo>
                <a:cubicBezTo>
                  <a:pt x="4215" y="10861"/>
                  <a:pt x="4219" y="10860"/>
                  <a:pt x="4222" y="10860"/>
                </a:cubicBezTo>
                <a:close/>
                <a:moveTo>
                  <a:pt x="8354" y="10831"/>
                </a:moveTo>
                <a:lnTo>
                  <a:pt x="8358" y="10852"/>
                </a:lnTo>
                <a:cubicBezTo>
                  <a:pt x="8369" y="10846"/>
                  <a:pt x="8386" y="10840"/>
                  <a:pt x="8392" y="10835"/>
                </a:cubicBezTo>
                <a:lnTo>
                  <a:pt x="8392" y="10835"/>
                </a:lnTo>
                <a:cubicBezTo>
                  <a:pt x="8359" y="10867"/>
                  <a:pt x="8311" y="10894"/>
                  <a:pt x="8263" y="10902"/>
                </a:cubicBezTo>
                <a:lnTo>
                  <a:pt x="8263" y="10902"/>
                </a:lnTo>
                <a:cubicBezTo>
                  <a:pt x="8285" y="10885"/>
                  <a:pt x="8307" y="10874"/>
                  <a:pt x="8335" y="10869"/>
                </a:cubicBezTo>
                <a:cubicBezTo>
                  <a:pt x="8345" y="10854"/>
                  <a:pt x="8355" y="10844"/>
                  <a:pt x="8354" y="10831"/>
                </a:cubicBezTo>
                <a:close/>
                <a:moveTo>
                  <a:pt x="3320" y="10908"/>
                </a:moveTo>
                <a:cubicBezTo>
                  <a:pt x="3320" y="10909"/>
                  <a:pt x="3320" y="10909"/>
                  <a:pt x="3320" y="10909"/>
                </a:cubicBezTo>
                <a:lnTo>
                  <a:pt x="3320" y="10909"/>
                </a:lnTo>
                <a:cubicBezTo>
                  <a:pt x="3320" y="10909"/>
                  <a:pt x="3320" y="10909"/>
                  <a:pt x="3321" y="10909"/>
                </a:cubicBezTo>
                <a:lnTo>
                  <a:pt x="3321" y="10909"/>
                </a:lnTo>
                <a:cubicBezTo>
                  <a:pt x="3320" y="10909"/>
                  <a:pt x="3320" y="10909"/>
                  <a:pt x="3320" y="10908"/>
                </a:cubicBezTo>
                <a:close/>
                <a:moveTo>
                  <a:pt x="4806" y="10920"/>
                </a:moveTo>
                <a:cubicBezTo>
                  <a:pt x="4863" y="10931"/>
                  <a:pt x="4925" y="10942"/>
                  <a:pt x="4988" y="10948"/>
                </a:cubicBezTo>
                <a:cubicBezTo>
                  <a:pt x="5010" y="10954"/>
                  <a:pt x="5039" y="10959"/>
                  <a:pt x="5067" y="10971"/>
                </a:cubicBezTo>
                <a:cubicBezTo>
                  <a:pt x="4976" y="10959"/>
                  <a:pt x="4891" y="10942"/>
                  <a:pt x="4806" y="10920"/>
                </a:cubicBezTo>
                <a:close/>
                <a:moveTo>
                  <a:pt x="3490" y="10942"/>
                </a:moveTo>
                <a:lnTo>
                  <a:pt x="3490" y="10942"/>
                </a:lnTo>
                <a:cubicBezTo>
                  <a:pt x="3518" y="10959"/>
                  <a:pt x="3552" y="10971"/>
                  <a:pt x="3569" y="10999"/>
                </a:cubicBezTo>
                <a:cubicBezTo>
                  <a:pt x="3547" y="10982"/>
                  <a:pt x="3501" y="10982"/>
                  <a:pt x="3490" y="10942"/>
                </a:cubicBezTo>
                <a:close/>
                <a:moveTo>
                  <a:pt x="5061" y="10971"/>
                </a:moveTo>
                <a:cubicBezTo>
                  <a:pt x="5124" y="10971"/>
                  <a:pt x="5181" y="10982"/>
                  <a:pt x="5237" y="10999"/>
                </a:cubicBezTo>
                <a:cubicBezTo>
                  <a:pt x="5230" y="11000"/>
                  <a:pt x="5222" y="11000"/>
                  <a:pt x="5214" y="11000"/>
                </a:cubicBezTo>
                <a:cubicBezTo>
                  <a:pt x="5164" y="11000"/>
                  <a:pt x="5111" y="10985"/>
                  <a:pt x="5061" y="10971"/>
                </a:cubicBezTo>
                <a:close/>
                <a:moveTo>
                  <a:pt x="8081" y="10975"/>
                </a:moveTo>
                <a:cubicBezTo>
                  <a:pt x="8085" y="10975"/>
                  <a:pt x="8088" y="10975"/>
                  <a:pt x="8091" y="10976"/>
                </a:cubicBezTo>
                <a:cubicBezTo>
                  <a:pt x="8096" y="10990"/>
                  <a:pt x="8076" y="11003"/>
                  <a:pt x="8062" y="11003"/>
                </a:cubicBezTo>
                <a:cubicBezTo>
                  <a:pt x="8058" y="11003"/>
                  <a:pt x="8054" y="11002"/>
                  <a:pt x="8052" y="10999"/>
                </a:cubicBezTo>
                <a:cubicBezTo>
                  <a:pt x="8047" y="10985"/>
                  <a:pt x="8065" y="10975"/>
                  <a:pt x="8081" y="10975"/>
                </a:cubicBezTo>
                <a:close/>
                <a:moveTo>
                  <a:pt x="3240" y="10869"/>
                </a:moveTo>
                <a:cubicBezTo>
                  <a:pt x="3269" y="10880"/>
                  <a:pt x="3297" y="10891"/>
                  <a:pt x="3325" y="10908"/>
                </a:cubicBezTo>
                <a:cubicBezTo>
                  <a:pt x="3324" y="10909"/>
                  <a:pt x="3322" y="10909"/>
                  <a:pt x="3321" y="10909"/>
                </a:cubicBezTo>
                <a:lnTo>
                  <a:pt x="3321" y="10909"/>
                </a:lnTo>
                <a:cubicBezTo>
                  <a:pt x="3383" y="10948"/>
                  <a:pt x="3450" y="10977"/>
                  <a:pt x="3518" y="11005"/>
                </a:cubicBezTo>
                <a:lnTo>
                  <a:pt x="3512" y="11016"/>
                </a:lnTo>
                <a:cubicBezTo>
                  <a:pt x="3450" y="10988"/>
                  <a:pt x="3360" y="10965"/>
                  <a:pt x="3320" y="10909"/>
                </a:cubicBezTo>
                <a:lnTo>
                  <a:pt x="3320" y="10909"/>
                </a:lnTo>
                <a:cubicBezTo>
                  <a:pt x="3318" y="10909"/>
                  <a:pt x="3316" y="10909"/>
                  <a:pt x="3314" y="10909"/>
                </a:cubicBezTo>
                <a:cubicBezTo>
                  <a:pt x="3284" y="10909"/>
                  <a:pt x="3255" y="10889"/>
                  <a:pt x="3240" y="10869"/>
                </a:cubicBezTo>
                <a:close/>
                <a:moveTo>
                  <a:pt x="5267" y="10998"/>
                </a:moveTo>
                <a:cubicBezTo>
                  <a:pt x="5278" y="10998"/>
                  <a:pt x="5290" y="11002"/>
                  <a:pt x="5300" y="11005"/>
                </a:cubicBezTo>
                <a:cubicBezTo>
                  <a:pt x="5300" y="11010"/>
                  <a:pt x="5305" y="11010"/>
                  <a:pt x="5305" y="11016"/>
                </a:cubicBezTo>
                <a:lnTo>
                  <a:pt x="5300" y="11016"/>
                </a:lnTo>
                <a:cubicBezTo>
                  <a:pt x="5288" y="11010"/>
                  <a:pt x="5277" y="11010"/>
                  <a:pt x="5266" y="11010"/>
                </a:cubicBezTo>
                <a:cubicBezTo>
                  <a:pt x="5260" y="11005"/>
                  <a:pt x="5249" y="11005"/>
                  <a:pt x="5243" y="11005"/>
                </a:cubicBezTo>
                <a:cubicBezTo>
                  <a:pt x="5250" y="11000"/>
                  <a:pt x="5258" y="10998"/>
                  <a:pt x="5267" y="10998"/>
                </a:cubicBezTo>
                <a:close/>
                <a:moveTo>
                  <a:pt x="5311" y="10988"/>
                </a:moveTo>
                <a:cubicBezTo>
                  <a:pt x="5317" y="10988"/>
                  <a:pt x="5322" y="10988"/>
                  <a:pt x="5328" y="10993"/>
                </a:cubicBezTo>
                <a:cubicBezTo>
                  <a:pt x="5328" y="10999"/>
                  <a:pt x="5334" y="11005"/>
                  <a:pt x="5334" y="11010"/>
                </a:cubicBezTo>
                <a:cubicBezTo>
                  <a:pt x="5345" y="11010"/>
                  <a:pt x="5356" y="11016"/>
                  <a:pt x="5368" y="11016"/>
                </a:cubicBezTo>
                <a:cubicBezTo>
                  <a:pt x="5345" y="11016"/>
                  <a:pt x="5328" y="11010"/>
                  <a:pt x="5311" y="11005"/>
                </a:cubicBezTo>
                <a:cubicBezTo>
                  <a:pt x="5311" y="10999"/>
                  <a:pt x="5311" y="10993"/>
                  <a:pt x="5311" y="10988"/>
                </a:cubicBezTo>
                <a:close/>
                <a:moveTo>
                  <a:pt x="7970" y="10998"/>
                </a:moveTo>
                <a:cubicBezTo>
                  <a:pt x="7974" y="10998"/>
                  <a:pt x="7979" y="10998"/>
                  <a:pt x="7983" y="10999"/>
                </a:cubicBezTo>
                <a:cubicBezTo>
                  <a:pt x="7962" y="11008"/>
                  <a:pt x="7937" y="11029"/>
                  <a:pt x="7914" y="11029"/>
                </a:cubicBezTo>
                <a:cubicBezTo>
                  <a:pt x="7907" y="11029"/>
                  <a:pt x="7899" y="11027"/>
                  <a:pt x="7893" y="11022"/>
                </a:cubicBezTo>
                <a:cubicBezTo>
                  <a:pt x="7917" y="11012"/>
                  <a:pt x="7942" y="10998"/>
                  <a:pt x="7970" y="10998"/>
                </a:cubicBezTo>
                <a:close/>
                <a:moveTo>
                  <a:pt x="3625" y="11036"/>
                </a:moveTo>
                <a:cubicBezTo>
                  <a:pt x="3637" y="11036"/>
                  <a:pt x="3649" y="11045"/>
                  <a:pt x="3649" y="11056"/>
                </a:cubicBezTo>
                <a:cubicBezTo>
                  <a:pt x="3647" y="11061"/>
                  <a:pt x="3643" y="11063"/>
                  <a:pt x="3638" y="11063"/>
                </a:cubicBezTo>
                <a:cubicBezTo>
                  <a:pt x="3628" y="11063"/>
                  <a:pt x="3613" y="11052"/>
                  <a:pt x="3609" y="11045"/>
                </a:cubicBezTo>
                <a:cubicBezTo>
                  <a:pt x="3613" y="11039"/>
                  <a:pt x="3619" y="11036"/>
                  <a:pt x="3625" y="11036"/>
                </a:cubicBezTo>
                <a:close/>
                <a:moveTo>
                  <a:pt x="7949" y="11045"/>
                </a:moveTo>
                <a:lnTo>
                  <a:pt x="7955" y="11056"/>
                </a:lnTo>
                <a:cubicBezTo>
                  <a:pt x="7898" y="11077"/>
                  <a:pt x="7832" y="11125"/>
                  <a:pt x="7769" y="11125"/>
                </a:cubicBezTo>
                <a:cubicBezTo>
                  <a:pt x="7763" y="11125"/>
                  <a:pt x="7757" y="11125"/>
                  <a:pt x="7751" y="11124"/>
                </a:cubicBezTo>
                <a:cubicBezTo>
                  <a:pt x="7819" y="11101"/>
                  <a:pt x="7887" y="11079"/>
                  <a:pt x="7949" y="11045"/>
                </a:cubicBezTo>
                <a:close/>
                <a:moveTo>
                  <a:pt x="2803" y="10670"/>
                </a:moveTo>
                <a:cubicBezTo>
                  <a:pt x="2820" y="10698"/>
                  <a:pt x="2849" y="10704"/>
                  <a:pt x="2877" y="10715"/>
                </a:cubicBezTo>
                <a:cubicBezTo>
                  <a:pt x="2877" y="10710"/>
                  <a:pt x="2877" y="10693"/>
                  <a:pt x="2877" y="10687"/>
                </a:cubicBezTo>
                <a:cubicBezTo>
                  <a:pt x="2888" y="10693"/>
                  <a:pt x="2894" y="10698"/>
                  <a:pt x="2900" y="10710"/>
                </a:cubicBezTo>
                <a:cubicBezTo>
                  <a:pt x="2934" y="10715"/>
                  <a:pt x="2934" y="10761"/>
                  <a:pt x="2968" y="10766"/>
                </a:cubicBezTo>
                <a:cubicBezTo>
                  <a:pt x="2973" y="10766"/>
                  <a:pt x="2979" y="10761"/>
                  <a:pt x="2985" y="10755"/>
                </a:cubicBezTo>
                <a:cubicBezTo>
                  <a:pt x="3064" y="10801"/>
                  <a:pt x="3132" y="10857"/>
                  <a:pt x="3217" y="10886"/>
                </a:cubicBezTo>
                <a:cubicBezTo>
                  <a:pt x="3217" y="10891"/>
                  <a:pt x="3212" y="10908"/>
                  <a:pt x="3206" y="10914"/>
                </a:cubicBezTo>
                <a:cubicBezTo>
                  <a:pt x="3217" y="10920"/>
                  <a:pt x="3234" y="10931"/>
                  <a:pt x="3240" y="10937"/>
                </a:cubicBezTo>
                <a:lnTo>
                  <a:pt x="3269" y="10925"/>
                </a:lnTo>
                <a:lnTo>
                  <a:pt x="3251" y="10908"/>
                </a:lnTo>
                <a:lnTo>
                  <a:pt x="3251" y="10908"/>
                </a:lnTo>
                <a:cubicBezTo>
                  <a:pt x="3257" y="10914"/>
                  <a:pt x="3274" y="10920"/>
                  <a:pt x="3286" y="10920"/>
                </a:cubicBezTo>
                <a:lnTo>
                  <a:pt x="3263" y="10931"/>
                </a:lnTo>
                <a:cubicBezTo>
                  <a:pt x="3263" y="10937"/>
                  <a:pt x="3269" y="10948"/>
                  <a:pt x="3269" y="10954"/>
                </a:cubicBezTo>
                <a:cubicBezTo>
                  <a:pt x="3286" y="10959"/>
                  <a:pt x="3303" y="10965"/>
                  <a:pt x="3320" y="10976"/>
                </a:cubicBezTo>
                <a:lnTo>
                  <a:pt x="3331" y="10965"/>
                </a:lnTo>
                <a:cubicBezTo>
                  <a:pt x="3314" y="10954"/>
                  <a:pt x="3303" y="10942"/>
                  <a:pt x="3291" y="10925"/>
                </a:cubicBezTo>
                <a:lnTo>
                  <a:pt x="3291" y="10925"/>
                </a:lnTo>
                <a:cubicBezTo>
                  <a:pt x="3303" y="10942"/>
                  <a:pt x="3325" y="10948"/>
                  <a:pt x="3342" y="10954"/>
                </a:cubicBezTo>
                <a:cubicBezTo>
                  <a:pt x="3337" y="10959"/>
                  <a:pt x="3331" y="10971"/>
                  <a:pt x="3325" y="10982"/>
                </a:cubicBezTo>
                <a:cubicBezTo>
                  <a:pt x="3342" y="10988"/>
                  <a:pt x="3359" y="10999"/>
                  <a:pt x="3376" y="11005"/>
                </a:cubicBezTo>
                <a:lnTo>
                  <a:pt x="3337" y="10965"/>
                </a:lnTo>
                <a:cubicBezTo>
                  <a:pt x="3354" y="10965"/>
                  <a:pt x="3371" y="10971"/>
                  <a:pt x="3376" y="10988"/>
                </a:cubicBezTo>
                <a:cubicBezTo>
                  <a:pt x="3416" y="10993"/>
                  <a:pt x="3444" y="11016"/>
                  <a:pt x="3478" y="11027"/>
                </a:cubicBezTo>
                <a:lnTo>
                  <a:pt x="3473" y="11050"/>
                </a:lnTo>
                <a:cubicBezTo>
                  <a:pt x="3484" y="11045"/>
                  <a:pt x="3495" y="11039"/>
                  <a:pt x="3507" y="11033"/>
                </a:cubicBezTo>
                <a:lnTo>
                  <a:pt x="3507" y="11033"/>
                </a:lnTo>
                <a:cubicBezTo>
                  <a:pt x="3507" y="11045"/>
                  <a:pt x="3501" y="11056"/>
                  <a:pt x="3501" y="11067"/>
                </a:cubicBezTo>
                <a:cubicBezTo>
                  <a:pt x="3512" y="11062"/>
                  <a:pt x="3530" y="11062"/>
                  <a:pt x="3547" y="11056"/>
                </a:cubicBezTo>
                <a:cubicBezTo>
                  <a:pt x="3552" y="11062"/>
                  <a:pt x="3564" y="11067"/>
                  <a:pt x="3569" y="11079"/>
                </a:cubicBezTo>
                <a:cubicBezTo>
                  <a:pt x="3558" y="11079"/>
                  <a:pt x="3541" y="11079"/>
                  <a:pt x="3524" y="11084"/>
                </a:cubicBezTo>
                <a:cubicBezTo>
                  <a:pt x="3535" y="11090"/>
                  <a:pt x="3552" y="11096"/>
                  <a:pt x="3564" y="11096"/>
                </a:cubicBezTo>
                <a:cubicBezTo>
                  <a:pt x="3558" y="11101"/>
                  <a:pt x="3552" y="11113"/>
                  <a:pt x="3552" y="11118"/>
                </a:cubicBezTo>
                <a:cubicBezTo>
                  <a:pt x="3558" y="11113"/>
                  <a:pt x="3575" y="11107"/>
                  <a:pt x="3581" y="11101"/>
                </a:cubicBezTo>
                <a:cubicBezTo>
                  <a:pt x="3592" y="11113"/>
                  <a:pt x="3632" y="11124"/>
                  <a:pt x="3609" y="11141"/>
                </a:cubicBezTo>
                <a:lnTo>
                  <a:pt x="3603" y="11141"/>
                </a:lnTo>
                <a:cubicBezTo>
                  <a:pt x="3566" y="11141"/>
                  <a:pt x="3529" y="11100"/>
                  <a:pt x="3489" y="11100"/>
                </a:cubicBezTo>
                <a:cubicBezTo>
                  <a:pt x="3480" y="11100"/>
                  <a:pt x="3471" y="11102"/>
                  <a:pt x="3461" y="11107"/>
                </a:cubicBezTo>
                <a:cubicBezTo>
                  <a:pt x="3467" y="11101"/>
                  <a:pt x="3473" y="11090"/>
                  <a:pt x="3473" y="11084"/>
                </a:cubicBezTo>
                <a:cubicBezTo>
                  <a:pt x="3365" y="11027"/>
                  <a:pt x="3246" y="10976"/>
                  <a:pt x="3138" y="10914"/>
                </a:cubicBezTo>
                <a:cubicBezTo>
                  <a:pt x="3132" y="10920"/>
                  <a:pt x="3127" y="10925"/>
                  <a:pt x="3115" y="10931"/>
                </a:cubicBezTo>
                <a:cubicBezTo>
                  <a:pt x="3115" y="10925"/>
                  <a:pt x="3121" y="10914"/>
                  <a:pt x="3121" y="10908"/>
                </a:cubicBezTo>
                <a:cubicBezTo>
                  <a:pt x="3064" y="10886"/>
                  <a:pt x="3019" y="10829"/>
                  <a:pt x="2962" y="10823"/>
                </a:cubicBezTo>
                <a:cubicBezTo>
                  <a:pt x="2939" y="10772"/>
                  <a:pt x="2871" y="10772"/>
                  <a:pt x="2837" y="10732"/>
                </a:cubicBezTo>
                <a:cubicBezTo>
                  <a:pt x="2815" y="10715"/>
                  <a:pt x="2775" y="10710"/>
                  <a:pt x="2775" y="10670"/>
                </a:cubicBezTo>
                <a:close/>
                <a:moveTo>
                  <a:pt x="7751" y="11124"/>
                </a:moveTo>
                <a:cubicBezTo>
                  <a:pt x="7738" y="11146"/>
                  <a:pt x="7711" y="11154"/>
                  <a:pt x="7686" y="11154"/>
                </a:cubicBezTo>
                <a:cubicBezTo>
                  <a:pt x="7679" y="11154"/>
                  <a:pt x="7672" y="11154"/>
                  <a:pt x="7666" y="11152"/>
                </a:cubicBezTo>
                <a:cubicBezTo>
                  <a:pt x="7694" y="11141"/>
                  <a:pt x="7722" y="11130"/>
                  <a:pt x="7751" y="11124"/>
                </a:cubicBezTo>
                <a:close/>
                <a:moveTo>
                  <a:pt x="3881" y="11101"/>
                </a:moveTo>
                <a:cubicBezTo>
                  <a:pt x="3887" y="11107"/>
                  <a:pt x="3898" y="11113"/>
                  <a:pt x="3910" y="11118"/>
                </a:cubicBezTo>
                <a:cubicBezTo>
                  <a:pt x="3915" y="11113"/>
                  <a:pt x="3921" y="11107"/>
                  <a:pt x="3927" y="11101"/>
                </a:cubicBezTo>
                <a:lnTo>
                  <a:pt x="3927" y="11101"/>
                </a:lnTo>
                <a:lnTo>
                  <a:pt x="3921" y="11118"/>
                </a:lnTo>
                <a:cubicBezTo>
                  <a:pt x="3966" y="11130"/>
                  <a:pt x="3995" y="11158"/>
                  <a:pt x="4040" y="11164"/>
                </a:cubicBezTo>
                <a:cubicBezTo>
                  <a:pt x="4040" y="11164"/>
                  <a:pt x="4040" y="11169"/>
                  <a:pt x="4034" y="11169"/>
                </a:cubicBezTo>
                <a:cubicBezTo>
                  <a:pt x="4006" y="11164"/>
                  <a:pt x="3972" y="11152"/>
                  <a:pt x="3944" y="11147"/>
                </a:cubicBezTo>
                <a:cubicBezTo>
                  <a:pt x="3921" y="11124"/>
                  <a:pt x="3893" y="11124"/>
                  <a:pt x="3864" y="11113"/>
                </a:cubicBezTo>
                <a:cubicBezTo>
                  <a:pt x="3870" y="11113"/>
                  <a:pt x="3876" y="11107"/>
                  <a:pt x="3881" y="11101"/>
                </a:cubicBezTo>
                <a:close/>
                <a:moveTo>
                  <a:pt x="3819" y="11130"/>
                </a:moveTo>
                <a:lnTo>
                  <a:pt x="3819" y="11130"/>
                </a:lnTo>
                <a:cubicBezTo>
                  <a:pt x="3847" y="11135"/>
                  <a:pt x="3876" y="11147"/>
                  <a:pt x="3898" y="11164"/>
                </a:cubicBezTo>
                <a:cubicBezTo>
                  <a:pt x="3913" y="11164"/>
                  <a:pt x="3928" y="11164"/>
                  <a:pt x="3939" y="11153"/>
                </a:cubicBezTo>
                <a:lnTo>
                  <a:pt x="3939" y="11153"/>
                </a:lnTo>
                <a:cubicBezTo>
                  <a:pt x="3935" y="11158"/>
                  <a:pt x="3931" y="11165"/>
                  <a:pt x="3927" y="11169"/>
                </a:cubicBezTo>
                <a:cubicBezTo>
                  <a:pt x="3938" y="11175"/>
                  <a:pt x="3955" y="11181"/>
                  <a:pt x="3961" y="11186"/>
                </a:cubicBezTo>
                <a:cubicBezTo>
                  <a:pt x="3915" y="11181"/>
                  <a:pt x="3859" y="11164"/>
                  <a:pt x="3819" y="11130"/>
                </a:cubicBezTo>
                <a:close/>
                <a:moveTo>
                  <a:pt x="7649" y="11158"/>
                </a:moveTo>
                <a:cubicBezTo>
                  <a:pt x="7649" y="11164"/>
                  <a:pt x="7649" y="11169"/>
                  <a:pt x="7654" y="11175"/>
                </a:cubicBezTo>
                <a:lnTo>
                  <a:pt x="7603" y="11192"/>
                </a:lnTo>
                <a:cubicBezTo>
                  <a:pt x="7598" y="11186"/>
                  <a:pt x="7598" y="11186"/>
                  <a:pt x="7592" y="11186"/>
                </a:cubicBezTo>
                <a:cubicBezTo>
                  <a:pt x="7592" y="11186"/>
                  <a:pt x="7592" y="11192"/>
                  <a:pt x="7592" y="11192"/>
                </a:cubicBezTo>
                <a:lnTo>
                  <a:pt x="7552" y="11203"/>
                </a:lnTo>
                <a:cubicBezTo>
                  <a:pt x="7564" y="11198"/>
                  <a:pt x="7581" y="11186"/>
                  <a:pt x="7598" y="11175"/>
                </a:cubicBezTo>
                <a:cubicBezTo>
                  <a:pt x="7615" y="11169"/>
                  <a:pt x="7632" y="11164"/>
                  <a:pt x="7649" y="11158"/>
                </a:cubicBezTo>
                <a:close/>
                <a:moveTo>
                  <a:pt x="7501" y="11220"/>
                </a:moveTo>
                <a:cubicBezTo>
                  <a:pt x="7495" y="11226"/>
                  <a:pt x="7490" y="11226"/>
                  <a:pt x="7484" y="11226"/>
                </a:cubicBezTo>
                <a:cubicBezTo>
                  <a:pt x="7478" y="11226"/>
                  <a:pt x="7467" y="11220"/>
                  <a:pt x="7467" y="11220"/>
                </a:cubicBezTo>
                <a:close/>
                <a:moveTo>
                  <a:pt x="7518" y="11254"/>
                </a:moveTo>
                <a:lnTo>
                  <a:pt x="7518" y="11254"/>
                </a:lnTo>
                <a:cubicBezTo>
                  <a:pt x="7490" y="11271"/>
                  <a:pt x="7461" y="11283"/>
                  <a:pt x="7433" y="11300"/>
                </a:cubicBezTo>
                <a:cubicBezTo>
                  <a:pt x="7444" y="11288"/>
                  <a:pt x="7456" y="11277"/>
                  <a:pt x="7467" y="11271"/>
                </a:cubicBezTo>
                <a:cubicBezTo>
                  <a:pt x="7484" y="11266"/>
                  <a:pt x="7501" y="11260"/>
                  <a:pt x="7518" y="11254"/>
                </a:cubicBezTo>
                <a:close/>
                <a:moveTo>
                  <a:pt x="8052" y="11050"/>
                </a:moveTo>
                <a:cubicBezTo>
                  <a:pt x="8040" y="11062"/>
                  <a:pt x="8029" y="11073"/>
                  <a:pt x="8023" y="11090"/>
                </a:cubicBezTo>
                <a:cubicBezTo>
                  <a:pt x="8035" y="11084"/>
                  <a:pt x="8052" y="11073"/>
                  <a:pt x="8057" y="11067"/>
                </a:cubicBezTo>
                <a:cubicBezTo>
                  <a:pt x="8063" y="11073"/>
                  <a:pt x="8069" y="11090"/>
                  <a:pt x="8069" y="11096"/>
                </a:cubicBezTo>
                <a:cubicBezTo>
                  <a:pt x="8069" y="11084"/>
                  <a:pt x="8074" y="11067"/>
                  <a:pt x="8074" y="11062"/>
                </a:cubicBezTo>
                <a:cubicBezTo>
                  <a:pt x="8085" y="11062"/>
                  <a:pt x="8104" y="11053"/>
                  <a:pt x="8116" y="11053"/>
                </a:cubicBezTo>
                <a:cubicBezTo>
                  <a:pt x="8123" y="11053"/>
                  <a:pt x="8127" y="11056"/>
                  <a:pt x="8125" y="11067"/>
                </a:cubicBezTo>
                <a:cubicBezTo>
                  <a:pt x="8091" y="11107"/>
                  <a:pt x="8017" y="11096"/>
                  <a:pt x="8000" y="11152"/>
                </a:cubicBezTo>
                <a:cubicBezTo>
                  <a:pt x="8000" y="11147"/>
                  <a:pt x="7995" y="11135"/>
                  <a:pt x="7995" y="11130"/>
                </a:cubicBezTo>
                <a:cubicBezTo>
                  <a:pt x="7876" y="11169"/>
                  <a:pt x="7762" y="11226"/>
                  <a:pt x="7643" y="11260"/>
                </a:cubicBezTo>
                <a:cubicBezTo>
                  <a:pt x="7643" y="11271"/>
                  <a:pt x="7637" y="11277"/>
                  <a:pt x="7637" y="11288"/>
                </a:cubicBezTo>
                <a:cubicBezTo>
                  <a:pt x="7637" y="11283"/>
                  <a:pt x="7632" y="11277"/>
                  <a:pt x="7626" y="11271"/>
                </a:cubicBezTo>
                <a:cubicBezTo>
                  <a:pt x="7609" y="11283"/>
                  <a:pt x="7592" y="11288"/>
                  <a:pt x="7569" y="11288"/>
                </a:cubicBezTo>
                <a:cubicBezTo>
                  <a:pt x="7592" y="11283"/>
                  <a:pt x="7609" y="11271"/>
                  <a:pt x="7626" y="11266"/>
                </a:cubicBezTo>
                <a:cubicBezTo>
                  <a:pt x="7620" y="11254"/>
                  <a:pt x="7615" y="11249"/>
                  <a:pt x="7609" y="11237"/>
                </a:cubicBezTo>
                <a:cubicBezTo>
                  <a:pt x="7586" y="11260"/>
                  <a:pt x="7552" y="11271"/>
                  <a:pt x="7524" y="11283"/>
                </a:cubicBezTo>
                <a:cubicBezTo>
                  <a:pt x="7518" y="11288"/>
                  <a:pt x="7513" y="11300"/>
                  <a:pt x="7513" y="11306"/>
                </a:cubicBezTo>
                <a:cubicBezTo>
                  <a:pt x="7507" y="11300"/>
                  <a:pt x="7495" y="11294"/>
                  <a:pt x="7495" y="11288"/>
                </a:cubicBezTo>
                <a:cubicBezTo>
                  <a:pt x="7478" y="11300"/>
                  <a:pt x="7467" y="11317"/>
                  <a:pt x="7456" y="11328"/>
                </a:cubicBezTo>
                <a:lnTo>
                  <a:pt x="7427" y="11328"/>
                </a:lnTo>
                <a:cubicBezTo>
                  <a:pt x="7388" y="11328"/>
                  <a:pt x="7348" y="11362"/>
                  <a:pt x="7308" y="11362"/>
                </a:cubicBezTo>
                <a:cubicBezTo>
                  <a:pt x="7410" y="11323"/>
                  <a:pt x="7513" y="11277"/>
                  <a:pt x="7603" y="11220"/>
                </a:cubicBezTo>
                <a:lnTo>
                  <a:pt x="7603" y="11215"/>
                </a:lnTo>
                <a:cubicBezTo>
                  <a:pt x="7626" y="11209"/>
                  <a:pt x="7654" y="11198"/>
                  <a:pt x="7677" y="11181"/>
                </a:cubicBezTo>
                <a:cubicBezTo>
                  <a:pt x="7677" y="11192"/>
                  <a:pt x="7683" y="11203"/>
                  <a:pt x="7683" y="11209"/>
                </a:cubicBezTo>
                <a:cubicBezTo>
                  <a:pt x="7694" y="11209"/>
                  <a:pt x="7717" y="11203"/>
                  <a:pt x="7728" y="11203"/>
                </a:cubicBezTo>
                <a:cubicBezTo>
                  <a:pt x="7728" y="11192"/>
                  <a:pt x="7734" y="11181"/>
                  <a:pt x="7734" y="11169"/>
                </a:cubicBezTo>
                <a:lnTo>
                  <a:pt x="7734" y="11169"/>
                </a:lnTo>
                <a:lnTo>
                  <a:pt x="7711" y="11175"/>
                </a:lnTo>
                <a:cubicBezTo>
                  <a:pt x="7722" y="11169"/>
                  <a:pt x="7734" y="11164"/>
                  <a:pt x="7745" y="11158"/>
                </a:cubicBezTo>
                <a:lnTo>
                  <a:pt x="7745" y="11158"/>
                </a:lnTo>
                <a:cubicBezTo>
                  <a:pt x="7745" y="11164"/>
                  <a:pt x="7739" y="11175"/>
                  <a:pt x="7739" y="11181"/>
                </a:cubicBezTo>
                <a:cubicBezTo>
                  <a:pt x="7739" y="11181"/>
                  <a:pt x="7751" y="11192"/>
                  <a:pt x="7756" y="11192"/>
                </a:cubicBezTo>
                <a:cubicBezTo>
                  <a:pt x="7774" y="11186"/>
                  <a:pt x="7791" y="11175"/>
                  <a:pt x="7808" y="11169"/>
                </a:cubicBezTo>
                <a:lnTo>
                  <a:pt x="7808" y="11152"/>
                </a:lnTo>
                <a:cubicBezTo>
                  <a:pt x="7792" y="11156"/>
                  <a:pt x="7778" y="11160"/>
                  <a:pt x="7766" y="11160"/>
                </a:cubicBezTo>
                <a:cubicBezTo>
                  <a:pt x="7761" y="11160"/>
                  <a:pt x="7756" y="11160"/>
                  <a:pt x="7751" y="11158"/>
                </a:cubicBezTo>
                <a:cubicBezTo>
                  <a:pt x="7774" y="11158"/>
                  <a:pt x="7791" y="11147"/>
                  <a:pt x="7802" y="11135"/>
                </a:cubicBezTo>
                <a:cubicBezTo>
                  <a:pt x="7808" y="11147"/>
                  <a:pt x="7813" y="11158"/>
                  <a:pt x="7813" y="11169"/>
                </a:cubicBezTo>
                <a:lnTo>
                  <a:pt x="7864" y="11147"/>
                </a:lnTo>
                <a:lnTo>
                  <a:pt x="7808" y="11147"/>
                </a:lnTo>
                <a:cubicBezTo>
                  <a:pt x="7820" y="11138"/>
                  <a:pt x="7829" y="11133"/>
                  <a:pt x="7840" y="11133"/>
                </a:cubicBezTo>
                <a:cubicBezTo>
                  <a:pt x="7844" y="11133"/>
                  <a:pt x="7848" y="11134"/>
                  <a:pt x="7853" y="11135"/>
                </a:cubicBezTo>
                <a:cubicBezTo>
                  <a:pt x="7881" y="11113"/>
                  <a:pt x="7921" y="11101"/>
                  <a:pt x="7949" y="11090"/>
                </a:cubicBezTo>
                <a:lnTo>
                  <a:pt x="7961" y="11101"/>
                </a:lnTo>
                <a:cubicBezTo>
                  <a:pt x="7966" y="11096"/>
                  <a:pt x="7972" y="11079"/>
                  <a:pt x="7972" y="11073"/>
                </a:cubicBezTo>
                <a:cubicBezTo>
                  <a:pt x="7983" y="11079"/>
                  <a:pt x="7989" y="11090"/>
                  <a:pt x="7995" y="11096"/>
                </a:cubicBezTo>
                <a:cubicBezTo>
                  <a:pt x="8000" y="11084"/>
                  <a:pt x="8012" y="11067"/>
                  <a:pt x="8017" y="11056"/>
                </a:cubicBezTo>
                <a:cubicBezTo>
                  <a:pt x="8029" y="11056"/>
                  <a:pt x="8040" y="11050"/>
                  <a:pt x="8052" y="11050"/>
                </a:cubicBezTo>
                <a:close/>
                <a:moveTo>
                  <a:pt x="4239" y="11334"/>
                </a:moveTo>
                <a:lnTo>
                  <a:pt x="4239" y="11334"/>
                </a:lnTo>
                <a:cubicBezTo>
                  <a:pt x="4267" y="11340"/>
                  <a:pt x="4295" y="11351"/>
                  <a:pt x="4324" y="11357"/>
                </a:cubicBezTo>
                <a:cubicBezTo>
                  <a:pt x="4324" y="11362"/>
                  <a:pt x="4324" y="11368"/>
                  <a:pt x="4324" y="11374"/>
                </a:cubicBezTo>
                <a:cubicBezTo>
                  <a:pt x="4295" y="11362"/>
                  <a:pt x="4256" y="11368"/>
                  <a:pt x="4239" y="11334"/>
                </a:cubicBezTo>
                <a:close/>
                <a:moveTo>
                  <a:pt x="7427" y="11266"/>
                </a:moveTo>
                <a:cubicBezTo>
                  <a:pt x="7422" y="11277"/>
                  <a:pt x="7422" y="11283"/>
                  <a:pt x="7416" y="11294"/>
                </a:cubicBezTo>
                <a:cubicBezTo>
                  <a:pt x="7348" y="11317"/>
                  <a:pt x="7286" y="11345"/>
                  <a:pt x="7217" y="11374"/>
                </a:cubicBezTo>
                <a:cubicBezTo>
                  <a:pt x="7217" y="11374"/>
                  <a:pt x="7217" y="11374"/>
                  <a:pt x="7217" y="11368"/>
                </a:cubicBezTo>
                <a:lnTo>
                  <a:pt x="7235" y="11351"/>
                </a:lnTo>
                <a:cubicBezTo>
                  <a:pt x="7238" y="11352"/>
                  <a:pt x="7242" y="11352"/>
                  <a:pt x="7245" y="11352"/>
                </a:cubicBezTo>
                <a:cubicBezTo>
                  <a:pt x="7274" y="11352"/>
                  <a:pt x="7294" y="11333"/>
                  <a:pt x="7320" y="11323"/>
                </a:cubicBezTo>
                <a:lnTo>
                  <a:pt x="7308" y="11311"/>
                </a:lnTo>
                <a:cubicBezTo>
                  <a:pt x="7320" y="11306"/>
                  <a:pt x="7331" y="11300"/>
                  <a:pt x="7337" y="11294"/>
                </a:cubicBezTo>
                <a:cubicBezTo>
                  <a:pt x="7343" y="11292"/>
                  <a:pt x="7349" y="11291"/>
                  <a:pt x="7355" y="11291"/>
                </a:cubicBezTo>
                <a:cubicBezTo>
                  <a:pt x="7369" y="11291"/>
                  <a:pt x="7382" y="11295"/>
                  <a:pt x="7395" y="11295"/>
                </a:cubicBezTo>
                <a:cubicBezTo>
                  <a:pt x="7402" y="11295"/>
                  <a:pt x="7409" y="11294"/>
                  <a:pt x="7416" y="11288"/>
                </a:cubicBezTo>
                <a:lnTo>
                  <a:pt x="7422" y="11271"/>
                </a:lnTo>
                <a:cubicBezTo>
                  <a:pt x="7422" y="11271"/>
                  <a:pt x="7427" y="11266"/>
                  <a:pt x="7427" y="11266"/>
                </a:cubicBezTo>
                <a:close/>
                <a:moveTo>
                  <a:pt x="3974" y="11191"/>
                </a:moveTo>
                <a:cubicBezTo>
                  <a:pt x="3996" y="11191"/>
                  <a:pt x="4011" y="11210"/>
                  <a:pt x="4033" y="11210"/>
                </a:cubicBezTo>
                <a:cubicBezTo>
                  <a:pt x="4035" y="11210"/>
                  <a:pt x="4038" y="11210"/>
                  <a:pt x="4040" y="11209"/>
                </a:cubicBezTo>
                <a:cubicBezTo>
                  <a:pt x="4216" y="11294"/>
                  <a:pt x="4426" y="11317"/>
                  <a:pt x="4602" y="11396"/>
                </a:cubicBezTo>
                <a:cubicBezTo>
                  <a:pt x="4522" y="11391"/>
                  <a:pt x="4454" y="11357"/>
                  <a:pt x="4381" y="11340"/>
                </a:cubicBezTo>
                <a:lnTo>
                  <a:pt x="4381" y="11357"/>
                </a:lnTo>
                <a:cubicBezTo>
                  <a:pt x="4381" y="11345"/>
                  <a:pt x="4375" y="11340"/>
                  <a:pt x="4369" y="11334"/>
                </a:cubicBezTo>
                <a:cubicBezTo>
                  <a:pt x="4267" y="11300"/>
                  <a:pt x="4165" y="11283"/>
                  <a:pt x="4069" y="11232"/>
                </a:cubicBezTo>
                <a:cubicBezTo>
                  <a:pt x="4069" y="11237"/>
                  <a:pt x="4069" y="11249"/>
                  <a:pt x="4069" y="11249"/>
                </a:cubicBezTo>
                <a:cubicBezTo>
                  <a:pt x="4046" y="11215"/>
                  <a:pt x="3995" y="11215"/>
                  <a:pt x="3966" y="11192"/>
                </a:cubicBezTo>
                <a:cubicBezTo>
                  <a:pt x="3969" y="11192"/>
                  <a:pt x="3972" y="11191"/>
                  <a:pt x="3974" y="11191"/>
                </a:cubicBezTo>
                <a:close/>
                <a:moveTo>
                  <a:pt x="4608" y="11385"/>
                </a:moveTo>
                <a:cubicBezTo>
                  <a:pt x="4625" y="11385"/>
                  <a:pt x="4630" y="11391"/>
                  <a:pt x="4619" y="11408"/>
                </a:cubicBezTo>
                <a:cubicBezTo>
                  <a:pt x="4602" y="11408"/>
                  <a:pt x="4596" y="11402"/>
                  <a:pt x="4608" y="11385"/>
                </a:cubicBezTo>
                <a:close/>
                <a:moveTo>
                  <a:pt x="4579" y="11334"/>
                </a:moveTo>
                <a:lnTo>
                  <a:pt x="4579" y="11340"/>
                </a:lnTo>
                <a:cubicBezTo>
                  <a:pt x="4585" y="11345"/>
                  <a:pt x="4585" y="11351"/>
                  <a:pt x="4585" y="11357"/>
                </a:cubicBezTo>
                <a:cubicBezTo>
                  <a:pt x="4642" y="11368"/>
                  <a:pt x="4693" y="11379"/>
                  <a:pt x="4738" y="11408"/>
                </a:cubicBezTo>
                <a:cubicBezTo>
                  <a:pt x="4676" y="11396"/>
                  <a:pt x="4619" y="11368"/>
                  <a:pt x="4556" y="11362"/>
                </a:cubicBezTo>
                <a:cubicBezTo>
                  <a:pt x="4539" y="11362"/>
                  <a:pt x="4528" y="11351"/>
                  <a:pt x="4517" y="11340"/>
                </a:cubicBezTo>
                <a:cubicBezTo>
                  <a:pt x="4528" y="11340"/>
                  <a:pt x="4550" y="11356"/>
                  <a:pt x="4565" y="11356"/>
                </a:cubicBezTo>
                <a:cubicBezTo>
                  <a:pt x="4573" y="11356"/>
                  <a:pt x="4579" y="11350"/>
                  <a:pt x="4579" y="11334"/>
                </a:cubicBezTo>
                <a:close/>
                <a:moveTo>
                  <a:pt x="7171" y="11369"/>
                </a:moveTo>
                <a:cubicBezTo>
                  <a:pt x="7182" y="11369"/>
                  <a:pt x="7192" y="11371"/>
                  <a:pt x="7200" y="11374"/>
                </a:cubicBezTo>
                <a:cubicBezTo>
                  <a:pt x="7200" y="11374"/>
                  <a:pt x="7200" y="11374"/>
                  <a:pt x="7195" y="11379"/>
                </a:cubicBezTo>
                <a:lnTo>
                  <a:pt x="7200" y="11379"/>
                </a:lnTo>
                <a:cubicBezTo>
                  <a:pt x="7183" y="11385"/>
                  <a:pt x="7166" y="11391"/>
                  <a:pt x="7149" y="11391"/>
                </a:cubicBezTo>
                <a:cubicBezTo>
                  <a:pt x="7149" y="11391"/>
                  <a:pt x="7144" y="11385"/>
                  <a:pt x="7144" y="11385"/>
                </a:cubicBezTo>
                <a:cubicBezTo>
                  <a:pt x="7138" y="11391"/>
                  <a:pt x="7132" y="11391"/>
                  <a:pt x="7127" y="11396"/>
                </a:cubicBezTo>
                <a:cubicBezTo>
                  <a:pt x="7121" y="11402"/>
                  <a:pt x="7115" y="11402"/>
                  <a:pt x="7110" y="11402"/>
                </a:cubicBezTo>
                <a:lnTo>
                  <a:pt x="7104" y="11391"/>
                </a:lnTo>
                <a:cubicBezTo>
                  <a:pt x="7104" y="11391"/>
                  <a:pt x="7104" y="11396"/>
                  <a:pt x="7104" y="11402"/>
                </a:cubicBezTo>
                <a:cubicBezTo>
                  <a:pt x="7093" y="11402"/>
                  <a:pt x="7087" y="11408"/>
                  <a:pt x="7076" y="11408"/>
                </a:cubicBezTo>
                <a:cubicBezTo>
                  <a:pt x="7087" y="11396"/>
                  <a:pt x="7098" y="11391"/>
                  <a:pt x="7104" y="11379"/>
                </a:cubicBezTo>
                <a:cubicBezTo>
                  <a:pt x="7115" y="11379"/>
                  <a:pt x="7121" y="11374"/>
                  <a:pt x="7132" y="11374"/>
                </a:cubicBezTo>
                <a:cubicBezTo>
                  <a:pt x="7147" y="11371"/>
                  <a:pt x="7159" y="11369"/>
                  <a:pt x="7171" y="11369"/>
                </a:cubicBezTo>
                <a:close/>
                <a:moveTo>
                  <a:pt x="7195" y="11396"/>
                </a:moveTo>
                <a:lnTo>
                  <a:pt x="7195" y="11413"/>
                </a:lnTo>
                <a:cubicBezTo>
                  <a:pt x="7195" y="11413"/>
                  <a:pt x="7189" y="11408"/>
                  <a:pt x="7183" y="11402"/>
                </a:cubicBezTo>
                <a:cubicBezTo>
                  <a:pt x="7189" y="11402"/>
                  <a:pt x="7189" y="11396"/>
                  <a:pt x="7195" y="11396"/>
                </a:cubicBezTo>
                <a:close/>
                <a:moveTo>
                  <a:pt x="7144" y="11442"/>
                </a:moveTo>
                <a:cubicBezTo>
                  <a:pt x="7138" y="11447"/>
                  <a:pt x="7138" y="11447"/>
                  <a:pt x="7138" y="11447"/>
                </a:cubicBezTo>
                <a:lnTo>
                  <a:pt x="7127" y="11447"/>
                </a:lnTo>
                <a:cubicBezTo>
                  <a:pt x="7132" y="11447"/>
                  <a:pt x="7138" y="11447"/>
                  <a:pt x="7144" y="11442"/>
                </a:cubicBezTo>
                <a:close/>
                <a:moveTo>
                  <a:pt x="4641" y="11400"/>
                </a:moveTo>
                <a:cubicBezTo>
                  <a:pt x="4664" y="11400"/>
                  <a:pt x="4687" y="11409"/>
                  <a:pt x="4710" y="11413"/>
                </a:cubicBezTo>
                <a:cubicBezTo>
                  <a:pt x="4755" y="11425"/>
                  <a:pt x="4806" y="11430"/>
                  <a:pt x="4852" y="11453"/>
                </a:cubicBezTo>
                <a:cubicBezTo>
                  <a:pt x="4778" y="11453"/>
                  <a:pt x="4698" y="11425"/>
                  <a:pt x="4625" y="11402"/>
                </a:cubicBezTo>
                <a:cubicBezTo>
                  <a:pt x="4630" y="11401"/>
                  <a:pt x="4635" y="11400"/>
                  <a:pt x="4641" y="11400"/>
                </a:cubicBezTo>
                <a:close/>
                <a:moveTo>
                  <a:pt x="5118" y="11447"/>
                </a:moveTo>
                <a:cubicBezTo>
                  <a:pt x="5118" y="11453"/>
                  <a:pt x="5118" y="11459"/>
                  <a:pt x="5124" y="11464"/>
                </a:cubicBezTo>
                <a:lnTo>
                  <a:pt x="5101" y="11464"/>
                </a:lnTo>
                <a:cubicBezTo>
                  <a:pt x="5107" y="11459"/>
                  <a:pt x="5113" y="11453"/>
                  <a:pt x="5118" y="11447"/>
                </a:cubicBezTo>
                <a:close/>
                <a:moveTo>
                  <a:pt x="6798" y="11453"/>
                </a:moveTo>
                <a:cubicBezTo>
                  <a:pt x="6798" y="11459"/>
                  <a:pt x="6798" y="11464"/>
                  <a:pt x="6786" y="11464"/>
                </a:cubicBezTo>
                <a:cubicBezTo>
                  <a:pt x="6786" y="11464"/>
                  <a:pt x="6781" y="11459"/>
                  <a:pt x="6781" y="11459"/>
                </a:cubicBezTo>
                <a:cubicBezTo>
                  <a:pt x="6786" y="11459"/>
                  <a:pt x="6792" y="11453"/>
                  <a:pt x="6798" y="11453"/>
                </a:cubicBezTo>
                <a:close/>
                <a:moveTo>
                  <a:pt x="6764" y="11459"/>
                </a:moveTo>
                <a:lnTo>
                  <a:pt x="6764" y="11459"/>
                </a:lnTo>
                <a:cubicBezTo>
                  <a:pt x="6760" y="11463"/>
                  <a:pt x="6753" y="11467"/>
                  <a:pt x="6747" y="11467"/>
                </a:cubicBezTo>
                <a:cubicBezTo>
                  <a:pt x="6745" y="11467"/>
                  <a:pt x="6743" y="11466"/>
                  <a:pt x="6741" y="11464"/>
                </a:cubicBezTo>
                <a:cubicBezTo>
                  <a:pt x="6747" y="11464"/>
                  <a:pt x="6758" y="11464"/>
                  <a:pt x="6764" y="11459"/>
                </a:cubicBezTo>
                <a:close/>
                <a:moveTo>
                  <a:pt x="7008" y="11447"/>
                </a:moveTo>
                <a:cubicBezTo>
                  <a:pt x="6996" y="11453"/>
                  <a:pt x="6985" y="11464"/>
                  <a:pt x="6974" y="11476"/>
                </a:cubicBezTo>
                <a:cubicBezTo>
                  <a:pt x="6962" y="11481"/>
                  <a:pt x="6951" y="11481"/>
                  <a:pt x="6939" y="11487"/>
                </a:cubicBezTo>
                <a:cubicBezTo>
                  <a:pt x="6962" y="11476"/>
                  <a:pt x="6979" y="11464"/>
                  <a:pt x="6996" y="11453"/>
                </a:cubicBezTo>
                <a:cubicBezTo>
                  <a:pt x="7002" y="11447"/>
                  <a:pt x="7002" y="11447"/>
                  <a:pt x="7008" y="11447"/>
                </a:cubicBezTo>
                <a:close/>
                <a:moveTo>
                  <a:pt x="4618" y="11455"/>
                </a:moveTo>
                <a:cubicBezTo>
                  <a:pt x="4612" y="11455"/>
                  <a:pt x="4607" y="11456"/>
                  <a:pt x="4602" y="11459"/>
                </a:cubicBezTo>
                <a:cubicBezTo>
                  <a:pt x="4613" y="11470"/>
                  <a:pt x="4630" y="11481"/>
                  <a:pt x="4642" y="11493"/>
                </a:cubicBezTo>
                <a:cubicBezTo>
                  <a:pt x="4647" y="11487"/>
                  <a:pt x="4664" y="11481"/>
                  <a:pt x="4670" y="11476"/>
                </a:cubicBezTo>
                <a:cubicBezTo>
                  <a:pt x="4653" y="11467"/>
                  <a:pt x="4635" y="11455"/>
                  <a:pt x="4618" y="11455"/>
                </a:cubicBezTo>
                <a:close/>
                <a:moveTo>
                  <a:pt x="5135" y="11481"/>
                </a:moveTo>
                <a:cubicBezTo>
                  <a:pt x="5147" y="11481"/>
                  <a:pt x="5152" y="11487"/>
                  <a:pt x="5164" y="11493"/>
                </a:cubicBezTo>
                <a:lnTo>
                  <a:pt x="5158" y="11493"/>
                </a:lnTo>
                <a:cubicBezTo>
                  <a:pt x="5152" y="11487"/>
                  <a:pt x="5141" y="11487"/>
                  <a:pt x="5135" y="11481"/>
                </a:cubicBezTo>
                <a:close/>
                <a:moveTo>
                  <a:pt x="5226" y="11493"/>
                </a:moveTo>
                <a:cubicBezTo>
                  <a:pt x="5226" y="11493"/>
                  <a:pt x="5226" y="11498"/>
                  <a:pt x="5232" y="11498"/>
                </a:cubicBezTo>
                <a:lnTo>
                  <a:pt x="5215" y="11498"/>
                </a:lnTo>
                <a:cubicBezTo>
                  <a:pt x="5220" y="11493"/>
                  <a:pt x="5220" y="11493"/>
                  <a:pt x="5226" y="11493"/>
                </a:cubicBezTo>
                <a:close/>
                <a:moveTo>
                  <a:pt x="6701" y="11504"/>
                </a:moveTo>
                <a:cubicBezTo>
                  <a:pt x="6701" y="11504"/>
                  <a:pt x="6701" y="11504"/>
                  <a:pt x="6701" y="11510"/>
                </a:cubicBezTo>
                <a:cubicBezTo>
                  <a:pt x="6701" y="11510"/>
                  <a:pt x="6690" y="11504"/>
                  <a:pt x="6690" y="11504"/>
                </a:cubicBezTo>
                <a:close/>
                <a:moveTo>
                  <a:pt x="6775" y="11504"/>
                </a:moveTo>
                <a:cubicBezTo>
                  <a:pt x="6769" y="11504"/>
                  <a:pt x="6764" y="11510"/>
                  <a:pt x="6764" y="11510"/>
                </a:cubicBezTo>
                <a:cubicBezTo>
                  <a:pt x="6764" y="11510"/>
                  <a:pt x="6769" y="11504"/>
                  <a:pt x="6769" y="11504"/>
                </a:cubicBezTo>
                <a:close/>
                <a:moveTo>
                  <a:pt x="6520" y="11487"/>
                </a:moveTo>
                <a:cubicBezTo>
                  <a:pt x="6531" y="11493"/>
                  <a:pt x="6548" y="11498"/>
                  <a:pt x="6559" y="11498"/>
                </a:cubicBezTo>
                <a:cubicBezTo>
                  <a:pt x="6543" y="11510"/>
                  <a:pt x="6526" y="11517"/>
                  <a:pt x="6508" y="11520"/>
                </a:cubicBezTo>
                <a:lnTo>
                  <a:pt x="6508" y="11520"/>
                </a:lnTo>
                <a:cubicBezTo>
                  <a:pt x="6510" y="11515"/>
                  <a:pt x="6520" y="11509"/>
                  <a:pt x="6525" y="11504"/>
                </a:cubicBezTo>
                <a:cubicBezTo>
                  <a:pt x="6525" y="11498"/>
                  <a:pt x="6514" y="11493"/>
                  <a:pt x="6514" y="11493"/>
                </a:cubicBezTo>
                <a:cubicBezTo>
                  <a:pt x="6514" y="11493"/>
                  <a:pt x="6520" y="11487"/>
                  <a:pt x="6520" y="11487"/>
                </a:cubicBezTo>
                <a:close/>
                <a:moveTo>
                  <a:pt x="6344" y="11510"/>
                </a:moveTo>
                <a:cubicBezTo>
                  <a:pt x="6338" y="11515"/>
                  <a:pt x="6332" y="11515"/>
                  <a:pt x="6327" y="11521"/>
                </a:cubicBezTo>
                <a:lnTo>
                  <a:pt x="6338" y="11510"/>
                </a:lnTo>
                <a:close/>
                <a:moveTo>
                  <a:pt x="6503" y="11498"/>
                </a:moveTo>
                <a:cubicBezTo>
                  <a:pt x="6503" y="11504"/>
                  <a:pt x="6503" y="11514"/>
                  <a:pt x="6508" y="11520"/>
                </a:cubicBezTo>
                <a:lnTo>
                  <a:pt x="6508" y="11520"/>
                </a:lnTo>
                <a:cubicBezTo>
                  <a:pt x="6474" y="11527"/>
                  <a:pt x="6439" y="11523"/>
                  <a:pt x="6406" y="11527"/>
                </a:cubicBezTo>
                <a:cubicBezTo>
                  <a:pt x="6423" y="11521"/>
                  <a:pt x="6440" y="11515"/>
                  <a:pt x="6452" y="11504"/>
                </a:cubicBezTo>
                <a:lnTo>
                  <a:pt x="6457" y="11515"/>
                </a:lnTo>
                <a:cubicBezTo>
                  <a:pt x="6457" y="11515"/>
                  <a:pt x="6469" y="11510"/>
                  <a:pt x="6469" y="11510"/>
                </a:cubicBezTo>
                <a:lnTo>
                  <a:pt x="6480" y="11521"/>
                </a:lnTo>
                <a:lnTo>
                  <a:pt x="6486" y="11515"/>
                </a:lnTo>
                <a:cubicBezTo>
                  <a:pt x="6480" y="11510"/>
                  <a:pt x="6474" y="11504"/>
                  <a:pt x="6469" y="11498"/>
                </a:cubicBezTo>
                <a:close/>
                <a:moveTo>
                  <a:pt x="6242" y="11521"/>
                </a:moveTo>
                <a:lnTo>
                  <a:pt x="6242" y="11521"/>
                </a:lnTo>
                <a:cubicBezTo>
                  <a:pt x="6236" y="11521"/>
                  <a:pt x="6230" y="11532"/>
                  <a:pt x="6225" y="11532"/>
                </a:cubicBezTo>
                <a:cubicBezTo>
                  <a:pt x="6225" y="11532"/>
                  <a:pt x="6225" y="11527"/>
                  <a:pt x="6225" y="11527"/>
                </a:cubicBezTo>
                <a:cubicBezTo>
                  <a:pt x="6230" y="11527"/>
                  <a:pt x="6236" y="11521"/>
                  <a:pt x="6242" y="11521"/>
                </a:cubicBezTo>
                <a:close/>
                <a:moveTo>
                  <a:pt x="6156" y="11527"/>
                </a:moveTo>
                <a:cubicBezTo>
                  <a:pt x="6156" y="11527"/>
                  <a:pt x="6156" y="11532"/>
                  <a:pt x="6156" y="11538"/>
                </a:cubicBezTo>
                <a:cubicBezTo>
                  <a:pt x="6145" y="11538"/>
                  <a:pt x="6139" y="11532"/>
                  <a:pt x="6139" y="11527"/>
                </a:cubicBezTo>
                <a:close/>
                <a:moveTo>
                  <a:pt x="6219" y="11521"/>
                </a:moveTo>
                <a:cubicBezTo>
                  <a:pt x="6225" y="11527"/>
                  <a:pt x="6219" y="11532"/>
                  <a:pt x="6213" y="11538"/>
                </a:cubicBezTo>
                <a:cubicBezTo>
                  <a:pt x="6196" y="11538"/>
                  <a:pt x="6191" y="11532"/>
                  <a:pt x="6196" y="11521"/>
                </a:cubicBezTo>
                <a:close/>
                <a:moveTo>
                  <a:pt x="5850" y="11538"/>
                </a:moveTo>
                <a:cubicBezTo>
                  <a:pt x="5850" y="11541"/>
                  <a:pt x="5850" y="11542"/>
                  <a:pt x="5851" y="11544"/>
                </a:cubicBezTo>
                <a:lnTo>
                  <a:pt x="5850" y="11544"/>
                </a:lnTo>
                <a:cubicBezTo>
                  <a:pt x="5850" y="11544"/>
                  <a:pt x="5850" y="11538"/>
                  <a:pt x="5850" y="11538"/>
                </a:cubicBezTo>
                <a:close/>
                <a:moveTo>
                  <a:pt x="5915" y="11544"/>
                </a:moveTo>
                <a:cubicBezTo>
                  <a:pt x="5914" y="11544"/>
                  <a:pt x="5913" y="11544"/>
                  <a:pt x="5913" y="11544"/>
                </a:cubicBezTo>
                <a:lnTo>
                  <a:pt x="5915" y="11544"/>
                </a:lnTo>
                <a:cubicBezTo>
                  <a:pt x="5915" y="11544"/>
                  <a:pt x="5915" y="11544"/>
                  <a:pt x="5915" y="11544"/>
                </a:cubicBezTo>
                <a:close/>
                <a:moveTo>
                  <a:pt x="6077" y="11532"/>
                </a:moveTo>
                <a:cubicBezTo>
                  <a:pt x="6071" y="11538"/>
                  <a:pt x="6066" y="11544"/>
                  <a:pt x="6060" y="11544"/>
                </a:cubicBezTo>
                <a:cubicBezTo>
                  <a:pt x="6060" y="11538"/>
                  <a:pt x="6054" y="11538"/>
                  <a:pt x="6049" y="11538"/>
                </a:cubicBezTo>
                <a:cubicBezTo>
                  <a:pt x="6060" y="11532"/>
                  <a:pt x="6066" y="11532"/>
                  <a:pt x="6077" y="11532"/>
                </a:cubicBezTo>
                <a:close/>
                <a:moveTo>
                  <a:pt x="6576" y="11515"/>
                </a:moveTo>
                <a:lnTo>
                  <a:pt x="6576" y="11515"/>
                </a:lnTo>
                <a:cubicBezTo>
                  <a:pt x="6548" y="11527"/>
                  <a:pt x="6520" y="11532"/>
                  <a:pt x="6497" y="11544"/>
                </a:cubicBezTo>
                <a:cubicBezTo>
                  <a:pt x="6491" y="11538"/>
                  <a:pt x="6491" y="11532"/>
                  <a:pt x="6486" y="11527"/>
                </a:cubicBezTo>
                <a:cubicBezTo>
                  <a:pt x="6514" y="11521"/>
                  <a:pt x="6548" y="11521"/>
                  <a:pt x="6576" y="11515"/>
                </a:cubicBezTo>
                <a:close/>
                <a:moveTo>
                  <a:pt x="7013" y="11515"/>
                </a:moveTo>
                <a:cubicBezTo>
                  <a:pt x="7008" y="11521"/>
                  <a:pt x="6996" y="11538"/>
                  <a:pt x="6991" y="11544"/>
                </a:cubicBezTo>
                <a:cubicBezTo>
                  <a:pt x="7004" y="11535"/>
                  <a:pt x="7022" y="11525"/>
                  <a:pt x="7037" y="11525"/>
                </a:cubicBezTo>
                <a:cubicBezTo>
                  <a:pt x="7041" y="11525"/>
                  <a:pt x="7044" y="11526"/>
                  <a:pt x="7047" y="11527"/>
                </a:cubicBezTo>
                <a:cubicBezTo>
                  <a:pt x="7042" y="11521"/>
                  <a:pt x="7025" y="11515"/>
                  <a:pt x="7013" y="11515"/>
                </a:cubicBezTo>
                <a:close/>
                <a:moveTo>
                  <a:pt x="4873" y="11451"/>
                </a:moveTo>
                <a:cubicBezTo>
                  <a:pt x="4889" y="11451"/>
                  <a:pt x="4906" y="11460"/>
                  <a:pt x="4925" y="11464"/>
                </a:cubicBezTo>
                <a:cubicBezTo>
                  <a:pt x="4988" y="11476"/>
                  <a:pt x="5056" y="11481"/>
                  <a:pt x="5124" y="11493"/>
                </a:cubicBezTo>
                <a:cubicBezTo>
                  <a:pt x="5232" y="11510"/>
                  <a:pt x="5334" y="11521"/>
                  <a:pt x="5442" y="11532"/>
                </a:cubicBezTo>
                <a:cubicBezTo>
                  <a:pt x="5447" y="11538"/>
                  <a:pt x="5453" y="11544"/>
                  <a:pt x="5459" y="11549"/>
                </a:cubicBezTo>
                <a:cubicBezTo>
                  <a:pt x="5345" y="11538"/>
                  <a:pt x="5226" y="11521"/>
                  <a:pt x="5107" y="11504"/>
                </a:cubicBezTo>
                <a:lnTo>
                  <a:pt x="5101" y="11504"/>
                </a:lnTo>
                <a:cubicBezTo>
                  <a:pt x="5090" y="11498"/>
                  <a:pt x="5078" y="11498"/>
                  <a:pt x="5067" y="11498"/>
                </a:cubicBezTo>
                <a:cubicBezTo>
                  <a:pt x="5033" y="11493"/>
                  <a:pt x="5005" y="11487"/>
                  <a:pt x="4976" y="11481"/>
                </a:cubicBezTo>
                <a:cubicBezTo>
                  <a:pt x="4976" y="11487"/>
                  <a:pt x="4976" y="11487"/>
                  <a:pt x="4976" y="11493"/>
                </a:cubicBezTo>
                <a:cubicBezTo>
                  <a:pt x="4942" y="11464"/>
                  <a:pt x="4891" y="11470"/>
                  <a:pt x="4852" y="11459"/>
                </a:cubicBezTo>
                <a:cubicBezTo>
                  <a:pt x="4859" y="11453"/>
                  <a:pt x="4866" y="11451"/>
                  <a:pt x="4873" y="11451"/>
                </a:cubicBezTo>
                <a:close/>
                <a:moveTo>
                  <a:pt x="5989" y="11537"/>
                </a:moveTo>
                <a:cubicBezTo>
                  <a:pt x="6003" y="11537"/>
                  <a:pt x="6017" y="11538"/>
                  <a:pt x="6032" y="11538"/>
                </a:cubicBezTo>
                <a:lnTo>
                  <a:pt x="6032" y="11549"/>
                </a:lnTo>
                <a:lnTo>
                  <a:pt x="5958" y="11549"/>
                </a:lnTo>
                <a:cubicBezTo>
                  <a:pt x="5958" y="11549"/>
                  <a:pt x="5952" y="11544"/>
                  <a:pt x="5947" y="11544"/>
                </a:cubicBezTo>
                <a:cubicBezTo>
                  <a:pt x="5961" y="11538"/>
                  <a:pt x="5975" y="11537"/>
                  <a:pt x="5989" y="11537"/>
                </a:cubicBezTo>
                <a:close/>
                <a:moveTo>
                  <a:pt x="5913" y="11532"/>
                </a:moveTo>
                <a:cubicBezTo>
                  <a:pt x="5914" y="11536"/>
                  <a:pt x="5915" y="11540"/>
                  <a:pt x="5915" y="11544"/>
                </a:cubicBezTo>
                <a:lnTo>
                  <a:pt x="5915" y="11544"/>
                </a:lnTo>
                <a:cubicBezTo>
                  <a:pt x="5918" y="11542"/>
                  <a:pt x="5919" y="11538"/>
                  <a:pt x="5924" y="11538"/>
                </a:cubicBezTo>
                <a:cubicBezTo>
                  <a:pt x="5924" y="11538"/>
                  <a:pt x="5930" y="11544"/>
                  <a:pt x="5930" y="11544"/>
                </a:cubicBezTo>
                <a:lnTo>
                  <a:pt x="5915" y="11544"/>
                </a:lnTo>
                <a:cubicBezTo>
                  <a:pt x="5914" y="11548"/>
                  <a:pt x="5911" y="11551"/>
                  <a:pt x="5907" y="11551"/>
                </a:cubicBezTo>
                <a:cubicBezTo>
                  <a:pt x="5905" y="11551"/>
                  <a:pt x="5903" y="11551"/>
                  <a:pt x="5901" y="11549"/>
                </a:cubicBezTo>
                <a:cubicBezTo>
                  <a:pt x="5890" y="11549"/>
                  <a:pt x="5890" y="11544"/>
                  <a:pt x="5890" y="11538"/>
                </a:cubicBezTo>
                <a:cubicBezTo>
                  <a:pt x="5895" y="11538"/>
                  <a:pt x="5907" y="11532"/>
                  <a:pt x="5913" y="11532"/>
                </a:cubicBezTo>
                <a:close/>
                <a:moveTo>
                  <a:pt x="5464" y="11538"/>
                </a:moveTo>
                <a:cubicBezTo>
                  <a:pt x="5498" y="11538"/>
                  <a:pt x="5527" y="11544"/>
                  <a:pt x="5555" y="11549"/>
                </a:cubicBezTo>
                <a:lnTo>
                  <a:pt x="5572" y="11549"/>
                </a:lnTo>
                <a:cubicBezTo>
                  <a:pt x="5595" y="11549"/>
                  <a:pt x="5617" y="11548"/>
                  <a:pt x="5640" y="11548"/>
                </a:cubicBezTo>
                <a:cubicBezTo>
                  <a:pt x="5663" y="11548"/>
                  <a:pt x="5686" y="11549"/>
                  <a:pt x="5708" y="11555"/>
                </a:cubicBezTo>
                <a:cubicBezTo>
                  <a:pt x="5689" y="11560"/>
                  <a:pt x="5669" y="11561"/>
                  <a:pt x="5649" y="11561"/>
                </a:cubicBezTo>
                <a:cubicBezTo>
                  <a:pt x="5616" y="11561"/>
                  <a:pt x="5583" y="11557"/>
                  <a:pt x="5550" y="11557"/>
                </a:cubicBezTo>
                <a:cubicBezTo>
                  <a:pt x="5526" y="11557"/>
                  <a:pt x="5503" y="11559"/>
                  <a:pt x="5481" y="11566"/>
                </a:cubicBezTo>
                <a:cubicBezTo>
                  <a:pt x="5481" y="11561"/>
                  <a:pt x="5481" y="11555"/>
                  <a:pt x="5481" y="11549"/>
                </a:cubicBezTo>
                <a:lnTo>
                  <a:pt x="5470" y="11549"/>
                </a:lnTo>
                <a:cubicBezTo>
                  <a:pt x="5464" y="11544"/>
                  <a:pt x="5464" y="11544"/>
                  <a:pt x="5464" y="11538"/>
                </a:cubicBezTo>
                <a:close/>
                <a:moveTo>
                  <a:pt x="6128" y="11510"/>
                </a:moveTo>
                <a:cubicBezTo>
                  <a:pt x="6122" y="11521"/>
                  <a:pt x="6128" y="11532"/>
                  <a:pt x="6139" y="11544"/>
                </a:cubicBezTo>
                <a:cubicBezTo>
                  <a:pt x="6151" y="11547"/>
                  <a:pt x="6162" y="11548"/>
                  <a:pt x="6174" y="11548"/>
                </a:cubicBezTo>
                <a:cubicBezTo>
                  <a:pt x="6208" y="11548"/>
                  <a:pt x="6242" y="11538"/>
                  <a:pt x="6276" y="11538"/>
                </a:cubicBezTo>
                <a:cubicBezTo>
                  <a:pt x="6278" y="11538"/>
                  <a:pt x="6281" y="11538"/>
                  <a:pt x="6283" y="11538"/>
                </a:cubicBezTo>
                <a:lnTo>
                  <a:pt x="6283" y="11538"/>
                </a:lnTo>
                <a:cubicBezTo>
                  <a:pt x="6296" y="11527"/>
                  <a:pt x="6307" y="11515"/>
                  <a:pt x="6327" y="11510"/>
                </a:cubicBezTo>
                <a:lnTo>
                  <a:pt x="6327" y="11510"/>
                </a:lnTo>
                <a:cubicBezTo>
                  <a:pt x="6321" y="11515"/>
                  <a:pt x="6321" y="11521"/>
                  <a:pt x="6321" y="11527"/>
                </a:cubicBezTo>
                <a:cubicBezTo>
                  <a:pt x="6315" y="11527"/>
                  <a:pt x="6315" y="11532"/>
                  <a:pt x="6310" y="11532"/>
                </a:cubicBezTo>
                <a:cubicBezTo>
                  <a:pt x="6306" y="11536"/>
                  <a:pt x="6302" y="11537"/>
                  <a:pt x="6297" y="11539"/>
                </a:cubicBezTo>
                <a:lnTo>
                  <a:pt x="6297" y="11539"/>
                </a:lnTo>
                <a:cubicBezTo>
                  <a:pt x="6292" y="11539"/>
                  <a:pt x="6288" y="11538"/>
                  <a:pt x="6283" y="11538"/>
                </a:cubicBezTo>
                <a:lnTo>
                  <a:pt x="6283" y="11538"/>
                </a:lnTo>
                <a:cubicBezTo>
                  <a:pt x="6281" y="11540"/>
                  <a:pt x="6278" y="11542"/>
                  <a:pt x="6276" y="11544"/>
                </a:cubicBezTo>
                <a:lnTo>
                  <a:pt x="6287" y="11544"/>
                </a:lnTo>
                <a:cubicBezTo>
                  <a:pt x="6289" y="11541"/>
                  <a:pt x="6293" y="11540"/>
                  <a:pt x="6297" y="11539"/>
                </a:cubicBezTo>
                <a:lnTo>
                  <a:pt x="6297" y="11539"/>
                </a:lnTo>
                <a:cubicBezTo>
                  <a:pt x="6300" y="11539"/>
                  <a:pt x="6302" y="11539"/>
                  <a:pt x="6305" y="11539"/>
                </a:cubicBezTo>
                <a:cubicBezTo>
                  <a:pt x="6325" y="11539"/>
                  <a:pt x="6344" y="11536"/>
                  <a:pt x="6355" y="11521"/>
                </a:cubicBezTo>
                <a:lnTo>
                  <a:pt x="6344" y="11521"/>
                </a:lnTo>
                <a:cubicBezTo>
                  <a:pt x="6355" y="11521"/>
                  <a:pt x="6361" y="11515"/>
                  <a:pt x="6366" y="11515"/>
                </a:cubicBezTo>
                <a:cubicBezTo>
                  <a:pt x="6362" y="11525"/>
                  <a:pt x="6365" y="11541"/>
                  <a:pt x="6375" y="11541"/>
                </a:cubicBezTo>
                <a:cubicBezTo>
                  <a:pt x="6377" y="11541"/>
                  <a:pt x="6380" y="11540"/>
                  <a:pt x="6383" y="11538"/>
                </a:cubicBezTo>
                <a:cubicBezTo>
                  <a:pt x="6417" y="11532"/>
                  <a:pt x="6446" y="11527"/>
                  <a:pt x="6480" y="11527"/>
                </a:cubicBezTo>
                <a:cubicBezTo>
                  <a:pt x="6480" y="11532"/>
                  <a:pt x="6480" y="11538"/>
                  <a:pt x="6480" y="11544"/>
                </a:cubicBezTo>
                <a:lnTo>
                  <a:pt x="6474" y="11544"/>
                </a:lnTo>
                <a:cubicBezTo>
                  <a:pt x="6474" y="11538"/>
                  <a:pt x="6469" y="11532"/>
                  <a:pt x="6469" y="11532"/>
                </a:cubicBezTo>
                <a:cubicBezTo>
                  <a:pt x="6452" y="11538"/>
                  <a:pt x="6434" y="11544"/>
                  <a:pt x="6417" y="11549"/>
                </a:cubicBezTo>
                <a:cubicBezTo>
                  <a:pt x="6400" y="11547"/>
                  <a:pt x="6383" y="11544"/>
                  <a:pt x="6368" y="11544"/>
                </a:cubicBezTo>
                <a:cubicBezTo>
                  <a:pt x="6352" y="11544"/>
                  <a:pt x="6338" y="11547"/>
                  <a:pt x="6327" y="11555"/>
                </a:cubicBezTo>
                <a:lnTo>
                  <a:pt x="6310" y="11555"/>
                </a:lnTo>
                <a:lnTo>
                  <a:pt x="6298" y="11544"/>
                </a:lnTo>
                <a:cubicBezTo>
                  <a:pt x="6281" y="11549"/>
                  <a:pt x="6270" y="11555"/>
                  <a:pt x="6253" y="11561"/>
                </a:cubicBezTo>
                <a:cubicBezTo>
                  <a:pt x="6174" y="11561"/>
                  <a:pt x="6100" y="11561"/>
                  <a:pt x="6026" y="11572"/>
                </a:cubicBezTo>
                <a:cubicBezTo>
                  <a:pt x="6001" y="11567"/>
                  <a:pt x="5977" y="11565"/>
                  <a:pt x="5952" y="11565"/>
                </a:cubicBezTo>
                <a:cubicBezTo>
                  <a:pt x="5922" y="11565"/>
                  <a:pt x="5892" y="11568"/>
                  <a:pt x="5862" y="11568"/>
                </a:cubicBezTo>
                <a:cubicBezTo>
                  <a:pt x="5837" y="11568"/>
                  <a:pt x="5812" y="11566"/>
                  <a:pt x="5788" y="11561"/>
                </a:cubicBezTo>
                <a:cubicBezTo>
                  <a:pt x="5810" y="11555"/>
                  <a:pt x="5839" y="11555"/>
                  <a:pt x="5861" y="11555"/>
                </a:cubicBezTo>
                <a:lnTo>
                  <a:pt x="5867" y="11555"/>
                </a:lnTo>
                <a:cubicBezTo>
                  <a:pt x="5930" y="11549"/>
                  <a:pt x="5998" y="11549"/>
                  <a:pt x="6060" y="11549"/>
                </a:cubicBezTo>
                <a:cubicBezTo>
                  <a:pt x="6064" y="11548"/>
                  <a:pt x="6069" y="11548"/>
                  <a:pt x="6074" y="11548"/>
                </a:cubicBezTo>
                <a:cubicBezTo>
                  <a:pt x="6078" y="11548"/>
                  <a:pt x="6083" y="11548"/>
                  <a:pt x="6088" y="11548"/>
                </a:cubicBezTo>
                <a:cubicBezTo>
                  <a:pt x="6098" y="11548"/>
                  <a:pt x="6108" y="11547"/>
                  <a:pt x="6117" y="11538"/>
                </a:cubicBezTo>
                <a:cubicBezTo>
                  <a:pt x="6111" y="11538"/>
                  <a:pt x="6100" y="11527"/>
                  <a:pt x="6088" y="11521"/>
                </a:cubicBezTo>
                <a:cubicBezTo>
                  <a:pt x="6094" y="11521"/>
                  <a:pt x="6094" y="11515"/>
                  <a:pt x="6094" y="11510"/>
                </a:cubicBezTo>
                <a:close/>
                <a:moveTo>
                  <a:pt x="5723" y="11568"/>
                </a:moveTo>
                <a:cubicBezTo>
                  <a:pt x="5734" y="11568"/>
                  <a:pt x="5744" y="11579"/>
                  <a:pt x="5731" y="11584"/>
                </a:cubicBezTo>
                <a:cubicBezTo>
                  <a:pt x="5728" y="11586"/>
                  <a:pt x="5725" y="11587"/>
                  <a:pt x="5722" y="11587"/>
                </a:cubicBezTo>
                <a:cubicBezTo>
                  <a:pt x="5711" y="11587"/>
                  <a:pt x="5701" y="11576"/>
                  <a:pt x="5714" y="11572"/>
                </a:cubicBezTo>
                <a:cubicBezTo>
                  <a:pt x="5717" y="11569"/>
                  <a:pt x="5720" y="11568"/>
                  <a:pt x="5723" y="11568"/>
                </a:cubicBezTo>
                <a:close/>
                <a:moveTo>
                  <a:pt x="5731" y="11595"/>
                </a:moveTo>
                <a:cubicBezTo>
                  <a:pt x="5731" y="11606"/>
                  <a:pt x="5725" y="11623"/>
                  <a:pt x="5720" y="11629"/>
                </a:cubicBezTo>
                <a:lnTo>
                  <a:pt x="5765" y="11629"/>
                </a:lnTo>
                <a:cubicBezTo>
                  <a:pt x="5765" y="11635"/>
                  <a:pt x="5754" y="11652"/>
                  <a:pt x="5748" y="11657"/>
                </a:cubicBezTo>
                <a:cubicBezTo>
                  <a:pt x="5745" y="11659"/>
                  <a:pt x="5741" y="11660"/>
                  <a:pt x="5738" y="11660"/>
                </a:cubicBezTo>
                <a:cubicBezTo>
                  <a:pt x="5728" y="11660"/>
                  <a:pt x="5717" y="11654"/>
                  <a:pt x="5708" y="11646"/>
                </a:cubicBezTo>
                <a:cubicBezTo>
                  <a:pt x="5708" y="11629"/>
                  <a:pt x="5720" y="11612"/>
                  <a:pt x="5731" y="11595"/>
                </a:cubicBezTo>
                <a:close/>
                <a:moveTo>
                  <a:pt x="5788" y="11629"/>
                </a:moveTo>
                <a:cubicBezTo>
                  <a:pt x="5810" y="11629"/>
                  <a:pt x="5833" y="11631"/>
                  <a:pt x="5856" y="11631"/>
                </a:cubicBezTo>
                <a:cubicBezTo>
                  <a:pt x="5867" y="11631"/>
                  <a:pt x="5878" y="11631"/>
                  <a:pt x="5890" y="11629"/>
                </a:cubicBezTo>
                <a:lnTo>
                  <a:pt x="5890" y="11629"/>
                </a:lnTo>
                <a:cubicBezTo>
                  <a:pt x="5890" y="11640"/>
                  <a:pt x="5873" y="11646"/>
                  <a:pt x="5861" y="11652"/>
                </a:cubicBezTo>
                <a:cubicBezTo>
                  <a:pt x="5861" y="11652"/>
                  <a:pt x="5861" y="11663"/>
                  <a:pt x="5861" y="11663"/>
                </a:cubicBezTo>
                <a:cubicBezTo>
                  <a:pt x="5844" y="11657"/>
                  <a:pt x="5826" y="11657"/>
                  <a:pt x="5809" y="11657"/>
                </a:cubicBezTo>
                <a:cubicBezTo>
                  <a:pt x="5792" y="11657"/>
                  <a:pt x="5776" y="11657"/>
                  <a:pt x="5765" y="11652"/>
                </a:cubicBezTo>
                <a:cubicBezTo>
                  <a:pt x="5765" y="11635"/>
                  <a:pt x="5776" y="11629"/>
                  <a:pt x="5788" y="11629"/>
                </a:cubicBezTo>
                <a:close/>
                <a:moveTo>
                  <a:pt x="5888" y="11653"/>
                </a:moveTo>
                <a:cubicBezTo>
                  <a:pt x="5892" y="11653"/>
                  <a:pt x="5895" y="11656"/>
                  <a:pt x="5895" y="11663"/>
                </a:cubicBezTo>
                <a:cubicBezTo>
                  <a:pt x="5895" y="11669"/>
                  <a:pt x="5884" y="11674"/>
                  <a:pt x="5878" y="11674"/>
                </a:cubicBezTo>
                <a:cubicBezTo>
                  <a:pt x="5867" y="11666"/>
                  <a:pt x="5879" y="11653"/>
                  <a:pt x="5888" y="11653"/>
                </a:cubicBezTo>
                <a:close/>
                <a:moveTo>
                  <a:pt x="5759" y="11714"/>
                </a:moveTo>
                <a:cubicBezTo>
                  <a:pt x="5757" y="11716"/>
                  <a:pt x="5755" y="11718"/>
                  <a:pt x="5754" y="11720"/>
                </a:cubicBezTo>
                <a:cubicBezTo>
                  <a:pt x="5755" y="11718"/>
                  <a:pt x="5757" y="11716"/>
                  <a:pt x="5759" y="11714"/>
                </a:cubicBezTo>
                <a:close/>
                <a:moveTo>
                  <a:pt x="5648" y="0"/>
                </a:moveTo>
                <a:cubicBezTo>
                  <a:pt x="5638" y="0"/>
                  <a:pt x="5632" y="15"/>
                  <a:pt x="5623" y="15"/>
                </a:cubicBezTo>
                <a:cubicBezTo>
                  <a:pt x="5578" y="15"/>
                  <a:pt x="5544" y="20"/>
                  <a:pt x="5515" y="54"/>
                </a:cubicBezTo>
                <a:cubicBezTo>
                  <a:pt x="5515" y="49"/>
                  <a:pt x="5515" y="32"/>
                  <a:pt x="5515" y="26"/>
                </a:cubicBezTo>
                <a:cubicBezTo>
                  <a:pt x="5510" y="32"/>
                  <a:pt x="5504" y="49"/>
                  <a:pt x="5504" y="54"/>
                </a:cubicBezTo>
                <a:cubicBezTo>
                  <a:pt x="5496" y="46"/>
                  <a:pt x="5484" y="31"/>
                  <a:pt x="5472" y="31"/>
                </a:cubicBezTo>
                <a:cubicBezTo>
                  <a:pt x="5467" y="31"/>
                  <a:pt x="5463" y="33"/>
                  <a:pt x="5459" y="37"/>
                </a:cubicBezTo>
                <a:lnTo>
                  <a:pt x="5379" y="37"/>
                </a:lnTo>
                <a:cubicBezTo>
                  <a:pt x="5408" y="49"/>
                  <a:pt x="5436" y="54"/>
                  <a:pt x="5464" y="60"/>
                </a:cubicBezTo>
                <a:cubicBezTo>
                  <a:pt x="5470" y="54"/>
                  <a:pt x="5470" y="43"/>
                  <a:pt x="5470" y="37"/>
                </a:cubicBezTo>
                <a:cubicBezTo>
                  <a:pt x="5480" y="51"/>
                  <a:pt x="5491" y="59"/>
                  <a:pt x="5502" y="59"/>
                </a:cubicBezTo>
                <a:cubicBezTo>
                  <a:pt x="5510" y="59"/>
                  <a:pt x="5518" y="55"/>
                  <a:pt x="5527" y="49"/>
                </a:cubicBezTo>
                <a:lnTo>
                  <a:pt x="5527" y="49"/>
                </a:lnTo>
                <a:lnTo>
                  <a:pt x="5521" y="71"/>
                </a:lnTo>
                <a:cubicBezTo>
                  <a:pt x="5538" y="54"/>
                  <a:pt x="5549" y="32"/>
                  <a:pt x="5572" y="20"/>
                </a:cubicBezTo>
                <a:cubicBezTo>
                  <a:pt x="5600" y="37"/>
                  <a:pt x="5612" y="66"/>
                  <a:pt x="5617" y="94"/>
                </a:cubicBezTo>
                <a:cubicBezTo>
                  <a:pt x="5619" y="94"/>
                  <a:pt x="5620" y="95"/>
                  <a:pt x="5621" y="95"/>
                </a:cubicBezTo>
                <a:lnTo>
                  <a:pt x="5621" y="95"/>
                </a:lnTo>
                <a:cubicBezTo>
                  <a:pt x="5627" y="88"/>
                  <a:pt x="5636" y="87"/>
                  <a:pt x="5646" y="77"/>
                </a:cubicBezTo>
                <a:cubicBezTo>
                  <a:pt x="5646" y="77"/>
                  <a:pt x="5646" y="71"/>
                  <a:pt x="5646" y="66"/>
                </a:cubicBezTo>
                <a:cubicBezTo>
                  <a:pt x="5680" y="77"/>
                  <a:pt x="5720" y="71"/>
                  <a:pt x="5742" y="83"/>
                </a:cubicBezTo>
                <a:cubicBezTo>
                  <a:pt x="5742" y="94"/>
                  <a:pt x="5737" y="100"/>
                  <a:pt x="5720" y="100"/>
                </a:cubicBezTo>
                <a:lnTo>
                  <a:pt x="5642" y="100"/>
                </a:lnTo>
                <a:cubicBezTo>
                  <a:pt x="5659" y="104"/>
                  <a:pt x="5678" y="107"/>
                  <a:pt x="5697" y="111"/>
                </a:cubicBezTo>
                <a:cubicBezTo>
                  <a:pt x="5555" y="117"/>
                  <a:pt x="5408" y="122"/>
                  <a:pt x="5260" y="122"/>
                </a:cubicBezTo>
                <a:cubicBezTo>
                  <a:pt x="5260" y="117"/>
                  <a:pt x="5271" y="111"/>
                  <a:pt x="5277" y="105"/>
                </a:cubicBezTo>
                <a:cubicBezTo>
                  <a:pt x="5271" y="105"/>
                  <a:pt x="5266" y="100"/>
                  <a:pt x="5266" y="100"/>
                </a:cubicBezTo>
                <a:cubicBezTo>
                  <a:pt x="5262" y="119"/>
                  <a:pt x="5253" y="130"/>
                  <a:pt x="5238" y="130"/>
                </a:cubicBezTo>
                <a:cubicBezTo>
                  <a:pt x="5232" y="130"/>
                  <a:pt x="5224" y="128"/>
                  <a:pt x="5215" y="122"/>
                </a:cubicBezTo>
                <a:cubicBezTo>
                  <a:pt x="5220" y="117"/>
                  <a:pt x="5237" y="111"/>
                  <a:pt x="5243" y="105"/>
                </a:cubicBezTo>
                <a:lnTo>
                  <a:pt x="5215" y="105"/>
                </a:lnTo>
                <a:cubicBezTo>
                  <a:pt x="5215" y="117"/>
                  <a:pt x="5209" y="128"/>
                  <a:pt x="5209" y="134"/>
                </a:cubicBezTo>
                <a:cubicBezTo>
                  <a:pt x="5186" y="137"/>
                  <a:pt x="5164" y="137"/>
                  <a:pt x="5141" y="137"/>
                </a:cubicBezTo>
                <a:cubicBezTo>
                  <a:pt x="5118" y="137"/>
                  <a:pt x="5095" y="137"/>
                  <a:pt x="5073" y="139"/>
                </a:cubicBezTo>
                <a:cubicBezTo>
                  <a:pt x="5070" y="139"/>
                  <a:pt x="5067" y="139"/>
                  <a:pt x="5063" y="139"/>
                </a:cubicBezTo>
                <a:cubicBezTo>
                  <a:pt x="5031" y="139"/>
                  <a:pt x="4992" y="154"/>
                  <a:pt x="4957" y="154"/>
                </a:cubicBezTo>
                <a:cubicBezTo>
                  <a:pt x="4937" y="154"/>
                  <a:pt x="4918" y="149"/>
                  <a:pt x="4903" y="134"/>
                </a:cubicBezTo>
                <a:cubicBezTo>
                  <a:pt x="4880" y="134"/>
                  <a:pt x="4852" y="134"/>
                  <a:pt x="4829" y="128"/>
                </a:cubicBezTo>
                <a:cubicBezTo>
                  <a:pt x="4823" y="134"/>
                  <a:pt x="4812" y="139"/>
                  <a:pt x="4806" y="139"/>
                </a:cubicBezTo>
                <a:cubicBezTo>
                  <a:pt x="4802" y="138"/>
                  <a:pt x="4798" y="137"/>
                  <a:pt x="4793" y="137"/>
                </a:cubicBezTo>
                <a:cubicBezTo>
                  <a:pt x="4780" y="137"/>
                  <a:pt x="4766" y="145"/>
                  <a:pt x="4766" y="162"/>
                </a:cubicBezTo>
                <a:lnTo>
                  <a:pt x="4812" y="162"/>
                </a:lnTo>
                <a:cubicBezTo>
                  <a:pt x="4789" y="168"/>
                  <a:pt x="4766" y="174"/>
                  <a:pt x="4744" y="179"/>
                </a:cubicBezTo>
                <a:cubicBezTo>
                  <a:pt x="4744" y="168"/>
                  <a:pt x="4749" y="156"/>
                  <a:pt x="4749" y="145"/>
                </a:cubicBezTo>
                <a:lnTo>
                  <a:pt x="4749" y="145"/>
                </a:lnTo>
                <a:cubicBezTo>
                  <a:pt x="4738" y="151"/>
                  <a:pt x="4727" y="162"/>
                  <a:pt x="4715" y="162"/>
                </a:cubicBezTo>
                <a:cubicBezTo>
                  <a:pt x="4715" y="151"/>
                  <a:pt x="4715" y="134"/>
                  <a:pt x="4715" y="122"/>
                </a:cubicBezTo>
                <a:cubicBezTo>
                  <a:pt x="4732" y="117"/>
                  <a:pt x="4744" y="117"/>
                  <a:pt x="4761" y="111"/>
                </a:cubicBezTo>
                <a:cubicBezTo>
                  <a:pt x="4761" y="117"/>
                  <a:pt x="4766" y="117"/>
                  <a:pt x="4772" y="117"/>
                </a:cubicBezTo>
                <a:cubicBezTo>
                  <a:pt x="4806" y="117"/>
                  <a:pt x="4840" y="105"/>
                  <a:pt x="4869" y="88"/>
                </a:cubicBezTo>
                <a:cubicBezTo>
                  <a:pt x="4880" y="94"/>
                  <a:pt x="4891" y="100"/>
                  <a:pt x="4903" y="105"/>
                </a:cubicBezTo>
                <a:cubicBezTo>
                  <a:pt x="4903" y="100"/>
                  <a:pt x="4903" y="83"/>
                  <a:pt x="4908" y="77"/>
                </a:cubicBezTo>
                <a:cubicBezTo>
                  <a:pt x="4891" y="72"/>
                  <a:pt x="4874" y="71"/>
                  <a:pt x="4857" y="71"/>
                </a:cubicBezTo>
                <a:cubicBezTo>
                  <a:pt x="4812" y="71"/>
                  <a:pt x="4768" y="83"/>
                  <a:pt x="4727" y="83"/>
                </a:cubicBezTo>
                <a:lnTo>
                  <a:pt x="4727" y="66"/>
                </a:lnTo>
                <a:cubicBezTo>
                  <a:pt x="4727" y="71"/>
                  <a:pt x="4721" y="83"/>
                  <a:pt x="4721" y="88"/>
                </a:cubicBezTo>
                <a:cubicBezTo>
                  <a:pt x="4687" y="88"/>
                  <a:pt x="4659" y="94"/>
                  <a:pt x="4630" y="111"/>
                </a:cubicBezTo>
                <a:cubicBezTo>
                  <a:pt x="4623" y="109"/>
                  <a:pt x="4615" y="108"/>
                  <a:pt x="4608" y="108"/>
                </a:cubicBezTo>
                <a:cubicBezTo>
                  <a:pt x="4594" y="108"/>
                  <a:pt x="4581" y="113"/>
                  <a:pt x="4573" y="128"/>
                </a:cubicBezTo>
                <a:cubicBezTo>
                  <a:pt x="4568" y="122"/>
                  <a:pt x="4562" y="111"/>
                  <a:pt x="4562" y="105"/>
                </a:cubicBezTo>
                <a:cubicBezTo>
                  <a:pt x="4562" y="117"/>
                  <a:pt x="4562" y="134"/>
                  <a:pt x="4562" y="139"/>
                </a:cubicBezTo>
                <a:cubicBezTo>
                  <a:pt x="4551" y="134"/>
                  <a:pt x="4534" y="128"/>
                  <a:pt x="4522" y="128"/>
                </a:cubicBezTo>
                <a:cubicBezTo>
                  <a:pt x="4522" y="128"/>
                  <a:pt x="4522" y="134"/>
                  <a:pt x="4522" y="139"/>
                </a:cubicBezTo>
                <a:cubicBezTo>
                  <a:pt x="4538" y="142"/>
                  <a:pt x="4556" y="146"/>
                  <a:pt x="4574" y="146"/>
                </a:cubicBezTo>
                <a:cubicBezTo>
                  <a:pt x="4594" y="146"/>
                  <a:pt x="4612" y="141"/>
                  <a:pt x="4625" y="122"/>
                </a:cubicBezTo>
                <a:cubicBezTo>
                  <a:pt x="4630" y="122"/>
                  <a:pt x="4647" y="134"/>
                  <a:pt x="4653" y="134"/>
                </a:cubicBezTo>
                <a:cubicBezTo>
                  <a:pt x="4676" y="128"/>
                  <a:pt x="4693" y="128"/>
                  <a:pt x="4710" y="122"/>
                </a:cubicBezTo>
                <a:lnTo>
                  <a:pt x="4710" y="122"/>
                </a:lnTo>
                <a:cubicBezTo>
                  <a:pt x="4710" y="134"/>
                  <a:pt x="4704" y="156"/>
                  <a:pt x="4698" y="168"/>
                </a:cubicBezTo>
                <a:cubicBezTo>
                  <a:pt x="4693" y="168"/>
                  <a:pt x="4681" y="162"/>
                  <a:pt x="4670" y="156"/>
                </a:cubicBezTo>
                <a:lnTo>
                  <a:pt x="4670" y="191"/>
                </a:lnTo>
                <a:cubicBezTo>
                  <a:pt x="4664" y="191"/>
                  <a:pt x="4659" y="196"/>
                  <a:pt x="4653" y="196"/>
                </a:cubicBezTo>
                <a:lnTo>
                  <a:pt x="4653" y="162"/>
                </a:lnTo>
                <a:cubicBezTo>
                  <a:pt x="4647" y="168"/>
                  <a:pt x="4636" y="185"/>
                  <a:pt x="4630" y="196"/>
                </a:cubicBezTo>
                <a:cubicBezTo>
                  <a:pt x="4619" y="196"/>
                  <a:pt x="4613" y="202"/>
                  <a:pt x="4602" y="202"/>
                </a:cubicBezTo>
                <a:cubicBezTo>
                  <a:pt x="4613" y="196"/>
                  <a:pt x="4625" y="191"/>
                  <a:pt x="4630" y="179"/>
                </a:cubicBezTo>
                <a:cubicBezTo>
                  <a:pt x="4625" y="175"/>
                  <a:pt x="4621" y="173"/>
                  <a:pt x="4616" y="173"/>
                </a:cubicBezTo>
                <a:cubicBezTo>
                  <a:pt x="4597" y="173"/>
                  <a:pt x="4585" y="209"/>
                  <a:pt x="4562" y="213"/>
                </a:cubicBezTo>
                <a:cubicBezTo>
                  <a:pt x="4551" y="213"/>
                  <a:pt x="4522" y="213"/>
                  <a:pt x="4511" y="208"/>
                </a:cubicBezTo>
                <a:cubicBezTo>
                  <a:pt x="4517" y="202"/>
                  <a:pt x="4528" y="191"/>
                  <a:pt x="4534" y="179"/>
                </a:cubicBezTo>
                <a:lnTo>
                  <a:pt x="4534" y="179"/>
                </a:lnTo>
                <a:cubicBezTo>
                  <a:pt x="4517" y="196"/>
                  <a:pt x="4494" y="202"/>
                  <a:pt x="4477" y="202"/>
                </a:cubicBezTo>
                <a:cubicBezTo>
                  <a:pt x="4483" y="202"/>
                  <a:pt x="4500" y="208"/>
                  <a:pt x="4511" y="213"/>
                </a:cubicBezTo>
                <a:cubicBezTo>
                  <a:pt x="4502" y="222"/>
                  <a:pt x="4494" y="226"/>
                  <a:pt x="4485" y="226"/>
                </a:cubicBezTo>
                <a:cubicBezTo>
                  <a:pt x="4472" y="226"/>
                  <a:pt x="4459" y="216"/>
                  <a:pt x="4449" y="202"/>
                </a:cubicBezTo>
                <a:cubicBezTo>
                  <a:pt x="4449" y="208"/>
                  <a:pt x="4443" y="225"/>
                  <a:pt x="4437" y="230"/>
                </a:cubicBezTo>
                <a:cubicBezTo>
                  <a:pt x="4403" y="247"/>
                  <a:pt x="4358" y="253"/>
                  <a:pt x="4318" y="264"/>
                </a:cubicBezTo>
                <a:cubicBezTo>
                  <a:pt x="4330" y="253"/>
                  <a:pt x="4341" y="236"/>
                  <a:pt x="4347" y="225"/>
                </a:cubicBezTo>
                <a:lnTo>
                  <a:pt x="4347" y="225"/>
                </a:lnTo>
                <a:cubicBezTo>
                  <a:pt x="4330" y="230"/>
                  <a:pt x="4318" y="253"/>
                  <a:pt x="4312" y="270"/>
                </a:cubicBezTo>
                <a:lnTo>
                  <a:pt x="4284" y="242"/>
                </a:lnTo>
                <a:lnTo>
                  <a:pt x="4284" y="242"/>
                </a:lnTo>
                <a:cubicBezTo>
                  <a:pt x="4284" y="259"/>
                  <a:pt x="4290" y="270"/>
                  <a:pt x="4290" y="281"/>
                </a:cubicBezTo>
                <a:cubicBezTo>
                  <a:pt x="4286" y="281"/>
                  <a:pt x="4282" y="280"/>
                  <a:pt x="4278" y="280"/>
                </a:cubicBezTo>
                <a:cubicBezTo>
                  <a:pt x="4255" y="280"/>
                  <a:pt x="4236" y="294"/>
                  <a:pt x="4216" y="304"/>
                </a:cubicBezTo>
                <a:cubicBezTo>
                  <a:pt x="4216" y="298"/>
                  <a:pt x="4216" y="281"/>
                  <a:pt x="4216" y="276"/>
                </a:cubicBezTo>
                <a:cubicBezTo>
                  <a:pt x="4210" y="276"/>
                  <a:pt x="4199" y="281"/>
                  <a:pt x="4188" y="281"/>
                </a:cubicBezTo>
                <a:cubicBezTo>
                  <a:pt x="4222" y="310"/>
                  <a:pt x="4182" y="321"/>
                  <a:pt x="4159" y="327"/>
                </a:cubicBezTo>
                <a:lnTo>
                  <a:pt x="4154" y="321"/>
                </a:lnTo>
                <a:cubicBezTo>
                  <a:pt x="4154" y="321"/>
                  <a:pt x="4154" y="327"/>
                  <a:pt x="4148" y="327"/>
                </a:cubicBezTo>
                <a:cubicBezTo>
                  <a:pt x="4125" y="338"/>
                  <a:pt x="4097" y="349"/>
                  <a:pt x="4069" y="361"/>
                </a:cubicBezTo>
                <a:cubicBezTo>
                  <a:pt x="4051" y="366"/>
                  <a:pt x="4040" y="378"/>
                  <a:pt x="4023" y="383"/>
                </a:cubicBezTo>
                <a:lnTo>
                  <a:pt x="4017" y="389"/>
                </a:lnTo>
                <a:cubicBezTo>
                  <a:pt x="4012" y="391"/>
                  <a:pt x="4007" y="392"/>
                  <a:pt x="4002" y="392"/>
                </a:cubicBezTo>
                <a:cubicBezTo>
                  <a:pt x="3993" y="392"/>
                  <a:pt x="3985" y="389"/>
                  <a:pt x="3978" y="389"/>
                </a:cubicBezTo>
                <a:cubicBezTo>
                  <a:pt x="3972" y="395"/>
                  <a:pt x="3966" y="406"/>
                  <a:pt x="3961" y="412"/>
                </a:cubicBezTo>
                <a:cubicBezTo>
                  <a:pt x="3955" y="412"/>
                  <a:pt x="3949" y="400"/>
                  <a:pt x="3949" y="395"/>
                </a:cubicBezTo>
                <a:cubicBezTo>
                  <a:pt x="3938" y="400"/>
                  <a:pt x="3927" y="406"/>
                  <a:pt x="3921" y="412"/>
                </a:cubicBezTo>
                <a:cubicBezTo>
                  <a:pt x="3921" y="406"/>
                  <a:pt x="3915" y="406"/>
                  <a:pt x="3915" y="406"/>
                </a:cubicBezTo>
                <a:cubicBezTo>
                  <a:pt x="3910" y="406"/>
                  <a:pt x="3898" y="412"/>
                  <a:pt x="3893" y="423"/>
                </a:cubicBezTo>
                <a:cubicBezTo>
                  <a:pt x="3791" y="463"/>
                  <a:pt x="3688" y="474"/>
                  <a:pt x="3586" y="520"/>
                </a:cubicBezTo>
                <a:cubicBezTo>
                  <a:pt x="3575" y="542"/>
                  <a:pt x="3547" y="537"/>
                  <a:pt x="3524" y="542"/>
                </a:cubicBezTo>
                <a:cubicBezTo>
                  <a:pt x="3495" y="554"/>
                  <a:pt x="3467" y="571"/>
                  <a:pt x="3439" y="582"/>
                </a:cubicBezTo>
                <a:cubicBezTo>
                  <a:pt x="3439" y="582"/>
                  <a:pt x="3427" y="593"/>
                  <a:pt x="3427" y="593"/>
                </a:cubicBezTo>
                <a:lnTo>
                  <a:pt x="3382" y="599"/>
                </a:lnTo>
                <a:lnTo>
                  <a:pt x="3348" y="622"/>
                </a:lnTo>
                <a:cubicBezTo>
                  <a:pt x="3342" y="622"/>
                  <a:pt x="3337" y="616"/>
                  <a:pt x="3331" y="616"/>
                </a:cubicBezTo>
                <a:lnTo>
                  <a:pt x="3337" y="627"/>
                </a:lnTo>
                <a:cubicBezTo>
                  <a:pt x="3314" y="633"/>
                  <a:pt x="3291" y="639"/>
                  <a:pt x="3274" y="650"/>
                </a:cubicBezTo>
                <a:cubicBezTo>
                  <a:pt x="3269" y="650"/>
                  <a:pt x="3263" y="644"/>
                  <a:pt x="3263" y="644"/>
                </a:cubicBezTo>
                <a:cubicBezTo>
                  <a:pt x="3263" y="644"/>
                  <a:pt x="3257" y="656"/>
                  <a:pt x="3251" y="661"/>
                </a:cubicBezTo>
                <a:cubicBezTo>
                  <a:pt x="3206" y="661"/>
                  <a:pt x="3183" y="707"/>
                  <a:pt x="3138" y="713"/>
                </a:cubicBezTo>
                <a:cubicBezTo>
                  <a:pt x="3093" y="764"/>
                  <a:pt x="3025" y="769"/>
                  <a:pt x="2968" y="809"/>
                </a:cubicBezTo>
                <a:cubicBezTo>
                  <a:pt x="2968" y="815"/>
                  <a:pt x="2968" y="826"/>
                  <a:pt x="2968" y="832"/>
                </a:cubicBezTo>
                <a:cubicBezTo>
                  <a:pt x="2962" y="832"/>
                  <a:pt x="2951" y="826"/>
                  <a:pt x="2945" y="820"/>
                </a:cubicBezTo>
                <a:cubicBezTo>
                  <a:pt x="2883" y="866"/>
                  <a:pt x="2798" y="883"/>
                  <a:pt x="2741" y="939"/>
                </a:cubicBezTo>
                <a:cubicBezTo>
                  <a:pt x="2747" y="939"/>
                  <a:pt x="2752" y="951"/>
                  <a:pt x="2752" y="956"/>
                </a:cubicBezTo>
                <a:cubicBezTo>
                  <a:pt x="2781" y="934"/>
                  <a:pt x="2815" y="917"/>
                  <a:pt x="2843" y="894"/>
                </a:cubicBezTo>
                <a:cubicBezTo>
                  <a:pt x="2849" y="894"/>
                  <a:pt x="2854" y="900"/>
                  <a:pt x="2860" y="900"/>
                </a:cubicBezTo>
                <a:cubicBezTo>
                  <a:pt x="2900" y="860"/>
                  <a:pt x="2962" y="843"/>
                  <a:pt x="3013" y="820"/>
                </a:cubicBezTo>
                <a:cubicBezTo>
                  <a:pt x="3013" y="815"/>
                  <a:pt x="3013" y="803"/>
                  <a:pt x="3013" y="803"/>
                </a:cubicBezTo>
                <a:cubicBezTo>
                  <a:pt x="3030" y="798"/>
                  <a:pt x="3047" y="798"/>
                  <a:pt x="3059" y="798"/>
                </a:cubicBezTo>
                <a:cubicBezTo>
                  <a:pt x="3064" y="786"/>
                  <a:pt x="3070" y="775"/>
                  <a:pt x="3076" y="764"/>
                </a:cubicBezTo>
                <a:cubicBezTo>
                  <a:pt x="3076" y="769"/>
                  <a:pt x="3087" y="775"/>
                  <a:pt x="3087" y="781"/>
                </a:cubicBezTo>
                <a:cubicBezTo>
                  <a:pt x="3093" y="775"/>
                  <a:pt x="3104" y="764"/>
                  <a:pt x="3110" y="758"/>
                </a:cubicBezTo>
                <a:lnTo>
                  <a:pt x="3132" y="781"/>
                </a:lnTo>
                <a:lnTo>
                  <a:pt x="3132" y="781"/>
                </a:lnTo>
                <a:lnTo>
                  <a:pt x="3121" y="758"/>
                </a:lnTo>
                <a:cubicBezTo>
                  <a:pt x="3212" y="724"/>
                  <a:pt x="3303" y="690"/>
                  <a:pt x="3388" y="644"/>
                </a:cubicBezTo>
                <a:cubicBezTo>
                  <a:pt x="3388" y="649"/>
                  <a:pt x="3388" y="653"/>
                  <a:pt x="3388" y="656"/>
                </a:cubicBezTo>
                <a:lnTo>
                  <a:pt x="3388" y="656"/>
                </a:lnTo>
                <a:cubicBezTo>
                  <a:pt x="3424" y="628"/>
                  <a:pt x="3491" y="636"/>
                  <a:pt x="3507" y="582"/>
                </a:cubicBezTo>
                <a:cubicBezTo>
                  <a:pt x="3512" y="588"/>
                  <a:pt x="3512" y="599"/>
                  <a:pt x="3518" y="605"/>
                </a:cubicBezTo>
                <a:cubicBezTo>
                  <a:pt x="3632" y="559"/>
                  <a:pt x="3745" y="508"/>
                  <a:pt x="3864" y="469"/>
                </a:cubicBezTo>
                <a:cubicBezTo>
                  <a:pt x="3870" y="463"/>
                  <a:pt x="3870" y="452"/>
                  <a:pt x="3870" y="446"/>
                </a:cubicBezTo>
                <a:cubicBezTo>
                  <a:pt x="3870" y="446"/>
                  <a:pt x="3881" y="457"/>
                  <a:pt x="3881" y="457"/>
                </a:cubicBezTo>
                <a:cubicBezTo>
                  <a:pt x="3898" y="452"/>
                  <a:pt x="3915" y="446"/>
                  <a:pt x="3938" y="440"/>
                </a:cubicBezTo>
                <a:lnTo>
                  <a:pt x="3938" y="440"/>
                </a:lnTo>
                <a:cubicBezTo>
                  <a:pt x="3921" y="452"/>
                  <a:pt x="3898" y="457"/>
                  <a:pt x="3881" y="469"/>
                </a:cubicBezTo>
                <a:cubicBezTo>
                  <a:pt x="3887" y="474"/>
                  <a:pt x="3893" y="486"/>
                  <a:pt x="3898" y="497"/>
                </a:cubicBezTo>
                <a:cubicBezTo>
                  <a:pt x="3921" y="474"/>
                  <a:pt x="3955" y="457"/>
                  <a:pt x="3983" y="446"/>
                </a:cubicBezTo>
                <a:cubicBezTo>
                  <a:pt x="3989" y="446"/>
                  <a:pt x="3995" y="435"/>
                  <a:pt x="3995" y="429"/>
                </a:cubicBezTo>
                <a:cubicBezTo>
                  <a:pt x="4000" y="435"/>
                  <a:pt x="4012" y="440"/>
                  <a:pt x="4012" y="440"/>
                </a:cubicBezTo>
                <a:cubicBezTo>
                  <a:pt x="4029" y="429"/>
                  <a:pt x="4040" y="417"/>
                  <a:pt x="4051" y="406"/>
                </a:cubicBezTo>
                <a:cubicBezTo>
                  <a:pt x="4063" y="406"/>
                  <a:pt x="4069" y="406"/>
                  <a:pt x="4080" y="400"/>
                </a:cubicBezTo>
                <a:cubicBezTo>
                  <a:pt x="4120" y="400"/>
                  <a:pt x="4159" y="372"/>
                  <a:pt x="4199" y="372"/>
                </a:cubicBezTo>
                <a:cubicBezTo>
                  <a:pt x="4097" y="406"/>
                  <a:pt x="3995" y="452"/>
                  <a:pt x="3904" y="514"/>
                </a:cubicBezTo>
                <a:cubicBezTo>
                  <a:pt x="3881" y="525"/>
                  <a:pt x="3859" y="537"/>
                  <a:pt x="3830" y="548"/>
                </a:cubicBezTo>
                <a:cubicBezTo>
                  <a:pt x="3830" y="542"/>
                  <a:pt x="3825" y="531"/>
                  <a:pt x="3825" y="525"/>
                </a:cubicBezTo>
                <a:cubicBezTo>
                  <a:pt x="3813" y="525"/>
                  <a:pt x="3791" y="531"/>
                  <a:pt x="3779" y="531"/>
                </a:cubicBezTo>
                <a:cubicBezTo>
                  <a:pt x="3779" y="542"/>
                  <a:pt x="3773" y="548"/>
                  <a:pt x="3773" y="559"/>
                </a:cubicBezTo>
                <a:lnTo>
                  <a:pt x="3796" y="554"/>
                </a:lnTo>
                <a:lnTo>
                  <a:pt x="3796" y="554"/>
                </a:lnTo>
                <a:cubicBezTo>
                  <a:pt x="3791" y="559"/>
                  <a:pt x="3773" y="571"/>
                  <a:pt x="3762" y="576"/>
                </a:cubicBezTo>
                <a:cubicBezTo>
                  <a:pt x="3768" y="571"/>
                  <a:pt x="3768" y="559"/>
                  <a:pt x="3773" y="554"/>
                </a:cubicBezTo>
                <a:cubicBezTo>
                  <a:pt x="3768" y="548"/>
                  <a:pt x="3756" y="542"/>
                  <a:pt x="3751" y="537"/>
                </a:cubicBezTo>
                <a:cubicBezTo>
                  <a:pt x="3739" y="548"/>
                  <a:pt x="3717" y="554"/>
                  <a:pt x="3700" y="565"/>
                </a:cubicBezTo>
                <a:lnTo>
                  <a:pt x="3705" y="576"/>
                </a:lnTo>
                <a:cubicBezTo>
                  <a:pt x="3714" y="574"/>
                  <a:pt x="3722" y="572"/>
                  <a:pt x="3731" y="572"/>
                </a:cubicBezTo>
                <a:cubicBezTo>
                  <a:pt x="3739" y="572"/>
                  <a:pt x="3748" y="574"/>
                  <a:pt x="3756" y="576"/>
                </a:cubicBezTo>
                <a:cubicBezTo>
                  <a:pt x="3739" y="576"/>
                  <a:pt x="3722" y="582"/>
                  <a:pt x="3705" y="593"/>
                </a:cubicBezTo>
                <a:cubicBezTo>
                  <a:pt x="3700" y="582"/>
                  <a:pt x="3700" y="576"/>
                  <a:pt x="3694" y="565"/>
                </a:cubicBezTo>
                <a:lnTo>
                  <a:pt x="3643" y="582"/>
                </a:lnTo>
                <a:cubicBezTo>
                  <a:pt x="3654" y="582"/>
                  <a:pt x="3683" y="588"/>
                  <a:pt x="3700" y="588"/>
                </a:cubicBezTo>
                <a:cubicBezTo>
                  <a:pt x="3688" y="599"/>
                  <a:pt x="3671" y="599"/>
                  <a:pt x="3654" y="599"/>
                </a:cubicBezTo>
                <a:cubicBezTo>
                  <a:pt x="3626" y="622"/>
                  <a:pt x="3592" y="627"/>
                  <a:pt x="3558" y="644"/>
                </a:cubicBezTo>
                <a:lnTo>
                  <a:pt x="3547" y="627"/>
                </a:lnTo>
                <a:cubicBezTo>
                  <a:pt x="3541" y="639"/>
                  <a:pt x="3535" y="650"/>
                  <a:pt x="3535" y="661"/>
                </a:cubicBezTo>
                <a:cubicBezTo>
                  <a:pt x="3524" y="650"/>
                  <a:pt x="3518" y="644"/>
                  <a:pt x="3512" y="633"/>
                </a:cubicBezTo>
                <a:cubicBezTo>
                  <a:pt x="3507" y="650"/>
                  <a:pt x="3501" y="661"/>
                  <a:pt x="3490" y="673"/>
                </a:cubicBezTo>
                <a:cubicBezTo>
                  <a:pt x="3478" y="678"/>
                  <a:pt x="3467" y="678"/>
                  <a:pt x="3456" y="684"/>
                </a:cubicBezTo>
                <a:cubicBezTo>
                  <a:pt x="3467" y="673"/>
                  <a:pt x="3478" y="656"/>
                  <a:pt x="3484" y="639"/>
                </a:cubicBezTo>
                <a:lnTo>
                  <a:pt x="3484" y="639"/>
                </a:lnTo>
                <a:cubicBezTo>
                  <a:pt x="3473" y="644"/>
                  <a:pt x="3456" y="656"/>
                  <a:pt x="3450" y="661"/>
                </a:cubicBezTo>
                <a:cubicBezTo>
                  <a:pt x="3444" y="656"/>
                  <a:pt x="3439" y="644"/>
                  <a:pt x="3439" y="639"/>
                </a:cubicBezTo>
                <a:cubicBezTo>
                  <a:pt x="3439" y="644"/>
                  <a:pt x="3433" y="661"/>
                  <a:pt x="3433" y="673"/>
                </a:cubicBezTo>
                <a:cubicBezTo>
                  <a:pt x="3423" y="673"/>
                  <a:pt x="3406" y="680"/>
                  <a:pt x="3395" y="680"/>
                </a:cubicBezTo>
                <a:cubicBezTo>
                  <a:pt x="3393" y="680"/>
                  <a:pt x="3390" y="680"/>
                  <a:pt x="3389" y="679"/>
                </a:cubicBezTo>
                <a:lnTo>
                  <a:pt x="3389" y="679"/>
                </a:lnTo>
                <a:cubicBezTo>
                  <a:pt x="3389" y="686"/>
                  <a:pt x="3391" y="694"/>
                  <a:pt x="3393" y="701"/>
                </a:cubicBezTo>
                <a:cubicBezTo>
                  <a:pt x="3388" y="696"/>
                  <a:pt x="3382" y="684"/>
                  <a:pt x="3376" y="673"/>
                </a:cubicBezTo>
                <a:cubicBezTo>
                  <a:pt x="3337" y="690"/>
                  <a:pt x="3297" y="713"/>
                  <a:pt x="3257" y="735"/>
                </a:cubicBezTo>
                <a:cubicBezTo>
                  <a:pt x="3257" y="741"/>
                  <a:pt x="3269" y="747"/>
                  <a:pt x="3269" y="752"/>
                </a:cubicBezTo>
                <a:cubicBezTo>
                  <a:pt x="3217" y="786"/>
                  <a:pt x="3161" y="815"/>
                  <a:pt x="3098" y="837"/>
                </a:cubicBezTo>
                <a:cubicBezTo>
                  <a:pt x="3098" y="843"/>
                  <a:pt x="3098" y="848"/>
                  <a:pt x="3098" y="854"/>
                </a:cubicBezTo>
                <a:cubicBezTo>
                  <a:pt x="3081" y="854"/>
                  <a:pt x="3081" y="837"/>
                  <a:pt x="3070" y="826"/>
                </a:cubicBezTo>
                <a:cubicBezTo>
                  <a:pt x="3047" y="843"/>
                  <a:pt x="3025" y="854"/>
                  <a:pt x="2996" y="871"/>
                </a:cubicBezTo>
                <a:cubicBezTo>
                  <a:pt x="3013" y="871"/>
                  <a:pt x="3030" y="871"/>
                  <a:pt x="3047" y="866"/>
                </a:cubicBezTo>
                <a:lnTo>
                  <a:pt x="3047" y="866"/>
                </a:lnTo>
                <a:cubicBezTo>
                  <a:pt x="3020" y="879"/>
                  <a:pt x="2992" y="912"/>
                  <a:pt x="2962" y="912"/>
                </a:cubicBezTo>
                <a:cubicBezTo>
                  <a:pt x="2955" y="912"/>
                  <a:pt x="2947" y="910"/>
                  <a:pt x="2939" y="905"/>
                </a:cubicBezTo>
                <a:cubicBezTo>
                  <a:pt x="2922" y="911"/>
                  <a:pt x="2905" y="922"/>
                  <a:pt x="2888" y="934"/>
                </a:cubicBezTo>
                <a:cubicBezTo>
                  <a:pt x="2900" y="934"/>
                  <a:pt x="2911" y="928"/>
                  <a:pt x="2922" y="922"/>
                </a:cubicBezTo>
                <a:lnTo>
                  <a:pt x="2922" y="928"/>
                </a:lnTo>
                <a:cubicBezTo>
                  <a:pt x="2911" y="939"/>
                  <a:pt x="2894" y="951"/>
                  <a:pt x="2877" y="962"/>
                </a:cubicBezTo>
                <a:cubicBezTo>
                  <a:pt x="2873" y="958"/>
                  <a:pt x="2869" y="951"/>
                  <a:pt x="2867" y="945"/>
                </a:cubicBezTo>
                <a:lnTo>
                  <a:pt x="2867" y="945"/>
                </a:lnTo>
                <a:cubicBezTo>
                  <a:pt x="2869" y="964"/>
                  <a:pt x="2858" y="974"/>
                  <a:pt x="2837" y="974"/>
                </a:cubicBezTo>
                <a:cubicBezTo>
                  <a:pt x="2837" y="968"/>
                  <a:pt x="2837" y="956"/>
                  <a:pt x="2837" y="951"/>
                </a:cubicBezTo>
                <a:cubicBezTo>
                  <a:pt x="2786" y="985"/>
                  <a:pt x="2735" y="1013"/>
                  <a:pt x="2684" y="1042"/>
                </a:cubicBezTo>
                <a:cubicBezTo>
                  <a:pt x="2695" y="1042"/>
                  <a:pt x="2707" y="1036"/>
                  <a:pt x="2712" y="1030"/>
                </a:cubicBezTo>
                <a:lnTo>
                  <a:pt x="2730" y="1047"/>
                </a:lnTo>
                <a:cubicBezTo>
                  <a:pt x="2712" y="1059"/>
                  <a:pt x="2695" y="1070"/>
                  <a:pt x="2673" y="1081"/>
                </a:cubicBezTo>
                <a:lnTo>
                  <a:pt x="2667" y="1059"/>
                </a:lnTo>
                <a:cubicBezTo>
                  <a:pt x="2605" y="1087"/>
                  <a:pt x="2542" y="1127"/>
                  <a:pt x="2491" y="1172"/>
                </a:cubicBezTo>
                <a:cubicBezTo>
                  <a:pt x="2525" y="1161"/>
                  <a:pt x="2554" y="1132"/>
                  <a:pt x="2593" y="1121"/>
                </a:cubicBezTo>
                <a:lnTo>
                  <a:pt x="2593" y="1121"/>
                </a:lnTo>
                <a:cubicBezTo>
                  <a:pt x="2548" y="1161"/>
                  <a:pt x="2497" y="1189"/>
                  <a:pt x="2446" y="1217"/>
                </a:cubicBezTo>
                <a:cubicBezTo>
                  <a:pt x="2440" y="1212"/>
                  <a:pt x="2440" y="1212"/>
                  <a:pt x="2434" y="1212"/>
                </a:cubicBezTo>
                <a:cubicBezTo>
                  <a:pt x="2412" y="1212"/>
                  <a:pt x="2395" y="1223"/>
                  <a:pt x="2383" y="1235"/>
                </a:cubicBezTo>
                <a:cubicBezTo>
                  <a:pt x="2389" y="1238"/>
                  <a:pt x="2394" y="1239"/>
                  <a:pt x="2399" y="1239"/>
                </a:cubicBezTo>
                <a:cubicBezTo>
                  <a:pt x="2411" y="1239"/>
                  <a:pt x="2423" y="1233"/>
                  <a:pt x="2434" y="1229"/>
                </a:cubicBezTo>
                <a:lnTo>
                  <a:pt x="2434" y="1229"/>
                </a:lnTo>
                <a:cubicBezTo>
                  <a:pt x="2417" y="1252"/>
                  <a:pt x="2395" y="1263"/>
                  <a:pt x="2372" y="1274"/>
                </a:cubicBezTo>
                <a:cubicBezTo>
                  <a:pt x="2372" y="1269"/>
                  <a:pt x="2366" y="1257"/>
                  <a:pt x="2366" y="1252"/>
                </a:cubicBezTo>
                <a:cubicBezTo>
                  <a:pt x="2349" y="1263"/>
                  <a:pt x="2332" y="1274"/>
                  <a:pt x="2315" y="1286"/>
                </a:cubicBezTo>
                <a:lnTo>
                  <a:pt x="2361" y="1286"/>
                </a:lnTo>
                <a:cubicBezTo>
                  <a:pt x="2332" y="1303"/>
                  <a:pt x="2304" y="1320"/>
                  <a:pt x="2276" y="1337"/>
                </a:cubicBezTo>
                <a:cubicBezTo>
                  <a:pt x="2264" y="1325"/>
                  <a:pt x="2253" y="1320"/>
                  <a:pt x="2247" y="1308"/>
                </a:cubicBezTo>
                <a:cubicBezTo>
                  <a:pt x="2236" y="1371"/>
                  <a:pt x="2156" y="1382"/>
                  <a:pt x="2128" y="1433"/>
                </a:cubicBezTo>
                <a:cubicBezTo>
                  <a:pt x="2139" y="1427"/>
                  <a:pt x="2151" y="1422"/>
                  <a:pt x="2156" y="1416"/>
                </a:cubicBezTo>
                <a:cubicBezTo>
                  <a:pt x="2162" y="1422"/>
                  <a:pt x="2168" y="1427"/>
                  <a:pt x="2168" y="1427"/>
                </a:cubicBezTo>
                <a:cubicBezTo>
                  <a:pt x="2162" y="1433"/>
                  <a:pt x="2145" y="1439"/>
                  <a:pt x="2139" y="1444"/>
                </a:cubicBezTo>
                <a:cubicBezTo>
                  <a:pt x="2134" y="1450"/>
                  <a:pt x="2128" y="1461"/>
                  <a:pt x="2122" y="1467"/>
                </a:cubicBezTo>
                <a:cubicBezTo>
                  <a:pt x="2122" y="1461"/>
                  <a:pt x="2111" y="1444"/>
                  <a:pt x="2111" y="1433"/>
                </a:cubicBezTo>
                <a:cubicBezTo>
                  <a:pt x="2088" y="1450"/>
                  <a:pt x="2071" y="1461"/>
                  <a:pt x="2066" y="1484"/>
                </a:cubicBezTo>
                <a:cubicBezTo>
                  <a:pt x="2043" y="1501"/>
                  <a:pt x="2026" y="1513"/>
                  <a:pt x="1998" y="1524"/>
                </a:cubicBezTo>
                <a:lnTo>
                  <a:pt x="1992" y="1547"/>
                </a:lnTo>
                <a:cubicBezTo>
                  <a:pt x="1964" y="1558"/>
                  <a:pt x="1941" y="1575"/>
                  <a:pt x="1918" y="1598"/>
                </a:cubicBezTo>
                <a:cubicBezTo>
                  <a:pt x="1918" y="1586"/>
                  <a:pt x="1924" y="1569"/>
                  <a:pt x="1924" y="1564"/>
                </a:cubicBezTo>
                <a:lnTo>
                  <a:pt x="1924" y="1564"/>
                </a:lnTo>
                <a:cubicBezTo>
                  <a:pt x="1912" y="1598"/>
                  <a:pt x="1884" y="1615"/>
                  <a:pt x="1878" y="1649"/>
                </a:cubicBezTo>
                <a:cubicBezTo>
                  <a:pt x="1901" y="1632"/>
                  <a:pt x="1924" y="1615"/>
                  <a:pt x="1947" y="1603"/>
                </a:cubicBezTo>
                <a:lnTo>
                  <a:pt x="1947" y="1603"/>
                </a:lnTo>
                <a:cubicBezTo>
                  <a:pt x="1884" y="1671"/>
                  <a:pt x="1810" y="1734"/>
                  <a:pt x="1737" y="1785"/>
                </a:cubicBezTo>
                <a:cubicBezTo>
                  <a:pt x="1748" y="1774"/>
                  <a:pt x="1759" y="1762"/>
                  <a:pt x="1771" y="1745"/>
                </a:cubicBezTo>
                <a:cubicBezTo>
                  <a:pt x="1767" y="1744"/>
                  <a:pt x="1764" y="1744"/>
                  <a:pt x="1761" y="1744"/>
                </a:cubicBezTo>
                <a:cubicBezTo>
                  <a:pt x="1747" y="1744"/>
                  <a:pt x="1733" y="1752"/>
                  <a:pt x="1720" y="1757"/>
                </a:cubicBezTo>
                <a:cubicBezTo>
                  <a:pt x="1714" y="1774"/>
                  <a:pt x="1703" y="1791"/>
                  <a:pt x="1691" y="1802"/>
                </a:cubicBezTo>
                <a:cubicBezTo>
                  <a:pt x="1691" y="1802"/>
                  <a:pt x="1680" y="1796"/>
                  <a:pt x="1674" y="1796"/>
                </a:cubicBezTo>
                <a:cubicBezTo>
                  <a:pt x="1679" y="1814"/>
                  <a:pt x="1649" y="1855"/>
                  <a:pt x="1631" y="1855"/>
                </a:cubicBezTo>
                <a:cubicBezTo>
                  <a:pt x="1625" y="1855"/>
                  <a:pt x="1620" y="1851"/>
                  <a:pt x="1617" y="1842"/>
                </a:cubicBezTo>
                <a:cubicBezTo>
                  <a:pt x="1663" y="1768"/>
                  <a:pt x="1748" y="1728"/>
                  <a:pt x="1793" y="1649"/>
                </a:cubicBezTo>
                <a:lnTo>
                  <a:pt x="1810" y="1649"/>
                </a:lnTo>
                <a:cubicBezTo>
                  <a:pt x="1844" y="1609"/>
                  <a:pt x="1890" y="1581"/>
                  <a:pt x="1929" y="1547"/>
                </a:cubicBezTo>
                <a:cubicBezTo>
                  <a:pt x="1924" y="1535"/>
                  <a:pt x="1912" y="1518"/>
                  <a:pt x="1912" y="1507"/>
                </a:cubicBezTo>
                <a:cubicBezTo>
                  <a:pt x="1890" y="1530"/>
                  <a:pt x="1867" y="1552"/>
                  <a:pt x="1867" y="1581"/>
                </a:cubicBezTo>
                <a:cubicBezTo>
                  <a:pt x="1861" y="1586"/>
                  <a:pt x="1850" y="1592"/>
                  <a:pt x="1839" y="1598"/>
                </a:cubicBezTo>
                <a:cubicBezTo>
                  <a:pt x="1810" y="1598"/>
                  <a:pt x="1799" y="1632"/>
                  <a:pt x="1782" y="1643"/>
                </a:cubicBezTo>
                <a:lnTo>
                  <a:pt x="1765" y="1620"/>
                </a:lnTo>
                <a:lnTo>
                  <a:pt x="1776" y="1649"/>
                </a:lnTo>
                <a:cubicBezTo>
                  <a:pt x="1759" y="1649"/>
                  <a:pt x="1737" y="1654"/>
                  <a:pt x="1725" y="1654"/>
                </a:cubicBezTo>
                <a:cubicBezTo>
                  <a:pt x="1725" y="1666"/>
                  <a:pt x="1725" y="1677"/>
                  <a:pt x="1720" y="1688"/>
                </a:cubicBezTo>
                <a:lnTo>
                  <a:pt x="1691" y="1688"/>
                </a:lnTo>
                <a:cubicBezTo>
                  <a:pt x="1697" y="1688"/>
                  <a:pt x="1703" y="1694"/>
                  <a:pt x="1708" y="1700"/>
                </a:cubicBezTo>
                <a:cubicBezTo>
                  <a:pt x="1694" y="1710"/>
                  <a:pt x="1679" y="1724"/>
                  <a:pt x="1660" y="1724"/>
                </a:cubicBezTo>
                <a:cubicBezTo>
                  <a:pt x="1658" y="1724"/>
                  <a:pt x="1655" y="1723"/>
                  <a:pt x="1651" y="1722"/>
                </a:cubicBezTo>
                <a:lnTo>
                  <a:pt x="1651" y="1722"/>
                </a:lnTo>
                <a:cubicBezTo>
                  <a:pt x="1651" y="1728"/>
                  <a:pt x="1663" y="1734"/>
                  <a:pt x="1663" y="1734"/>
                </a:cubicBezTo>
                <a:cubicBezTo>
                  <a:pt x="1617" y="1774"/>
                  <a:pt x="1578" y="1825"/>
                  <a:pt x="1532" y="1870"/>
                </a:cubicBezTo>
                <a:cubicBezTo>
                  <a:pt x="1532" y="1864"/>
                  <a:pt x="1532" y="1853"/>
                  <a:pt x="1527" y="1847"/>
                </a:cubicBezTo>
                <a:lnTo>
                  <a:pt x="1527" y="1847"/>
                </a:lnTo>
                <a:cubicBezTo>
                  <a:pt x="1532" y="1887"/>
                  <a:pt x="1493" y="1932"/>
                  <a:pt x="1453" y="1932"/>
                </a:cubicBezTo>
                <a:cubicBezTo>
                  <a:pt x="1436" y="1938"/>
                  <a:pt x="1442" y="1961"/>
                  <a:pt x="1442" y="1966"/>
                </a:cubicBezTo>
                <a:cubicBezTo>
                  <a:pt x="1427" y="1979"/>
                  <a:pt x="1415" y="1992"/>
                  <a:pt x="1408" y="2006"/>
                </a:cubicBezTo>
                <a:lnTo>
                  <a:pt x="1408" y="2006"/>
                </a:lnTo>
                <a:cubicBezTo>
                  <a:pt x="1417" y="2003"/>
                  <a:pt x="1426" y="2002"/>
                  <a:pt x="1435" y="2002"/>
                </a:cubicBezTo>
                <a:cubicBezTo>
                  <a:pt x="1441" y="2002"/>
                  <a:pt x="1447" y="2002"/>
                  <a:pt x="1453" y="2004"/>
                </a:cubicBezTo>
                <a:lnTo>
                  <a:pt x="1453" y="2004"/>
                </a:lnTo>
                <a:cubicBezTo>
                  <a:pt x="1454" y="1998"/>
                  <a:pt x="1459" y="1988"/>
                  <a:pt x="1459" y="1983"/>
                </a:cubicBezTo>
                <a:cubicBezTo>
                  <a:pt x="1460" y="1983"/>
                  <a:pt x="1461" y="1983"/>
                  <a:pt x="1463" y="1983"/>
                </a:cubicBezTo>
                <a:cubicBezTo>
                  <a:pt x="1475" y="1983"/>
                  <a:pt x="1473" y="2002"/>
                  <a:pt x="1464" y="2007"/>
                </a:cubicBezTo>
                <a:lnTo>
                  <a:pt x="1464" y="2007"/>
                </a:lnTo>
                <a:cubicBezTo>
                  <a:pt x="1460" y="2006"/>
                  <a:pt x="1457" y="2005"/>
                  <a:pt x="1453" y="2004"/>
                </a:cubicBezTo>
                <a:lnTo>
                  <a:pt x="1453" y="2004"/>
                </a:lnTo>
                <a:cubicBezTo>
                  <a:pt x="1453" y="2005"/>
                  <a:pt x="1453" y="2005"/>
                  <a:pt x="1453" y="2006"/>
                </a:cubicBezTo>
                <a:cubicBezTo>
                  <a:pt x="1455" y="2008"/>
                  <a:pt x="1457" y="2008"/>
                  <a:pt x="1459" y="2008"/>
                </a:cubicBezTo>
                <a:cubicBezTo>
                  <a:pt x="1461" y="2008"/>
                  <a:pt x="1462" y="2008"/>
                  <a:pt x="1464" y="2007"/>
                </a:cubicBezTo>
                <a:lnTo>
                  <a:pt x="1464" y="2007"/>
                </a:lnTo>
                <a:cubicBezTo>
                  <a:pt x="1469" y="2009"/>
                  <a:pt x="1475" y="2012"/>
                  <a:pt x="1480" y="2015"/>
                </a:cubicBezTo>
                <a:lnTo>
                  <a:pt x="1480" y="2015"/>
                </a:lnTo>
                <a:cubicBezTo>
                  <a:pt x="1481" y="2006"/>
                  <a:pt x="1487" y="1996"/>
                  <a:pt x="1487" y="1983"/>
                </a:cubicBezTo>
                <a:cubicBezTo>
                  <a:pt x="1487" y="1983"/>
                  <a:pt x="1481" y="1978"/>
                  <a:pt x="1481" y="1978"/>
                </a:cubicBezTo>
                <a:cubicBezTo>
                  <a:pt x="1510" y="1961"/>
                  <a:pt x="1527" y="1927"/>
                  <a:pt x="1555" y="1915"/>
                </a:cubicBezTo>
                <a:cubicBezTo>
                  <a:pt x="1561" y="1927"/>
                  <a:pt x="1561" y="1938"/>
                  <a:pt x="1555" y="1944"/>
                </a:cubicBezTo>
                <a:cubicBezTo>
                  <a:pt x="1534" y="1970"/>
                  <a:pt x="1507" y="1992"/>
                  <a:pt x="1485" y="2018"/>
                </a:cubicBezTo>
                <a:lnTo>
                  <a:pt x="1485" y="2018"/>
                </a:lnTo>
                <a:cubicBezTo>
                  <a:pt x="1484" y="2017"/>
                  <a:pt x="1482" y="2016"/>
                  <a:pt x="1480" y="2015"/>
                </a:cubicBezTo>
                <a:lnTo>
                  <a:pt x="1480" y="2015"/>
                </a:lnTo>
                <a:cubicBezTo>
                  <a:pt x="1479" y="2018"/>
                  <a:pt x="1480" y="2020"/>
                  <a:pt x="1481" y="2023"/>
                </a:cubicBezTo>
                <a:cubicBezTo>
                  <a:pt x="1483" y="2021"/>
                  <a:pt x="1484" y="2020"/>
                  <a:pt x="1485" y="2018"/>
                </a:cubicBezTo>
                <a:lnTo>
                  <a:pt x="1485" y="2018"/>
                </a:lnTo>
                <a:cubicBezTo>
                  <a:pt x="1488" y="2020"/>
                  <a:pt x="1490" y="2021"/>
                  <a:pt x="1493" y="2023"/>
                </a:cubicBezTo>
                <a:cubicBezTo>
                  <a:pt x="1515" y="2006"/>
                  <a:pt x="1538" y="1989"/>
                  <a:pt x="1561" y="1972"/>
                </a:cubicBezTo>
                <a:lnTo>
                  <a:pt x="1561" y="1972"/>
                </a:lnTo>
                <a:cubicBezTo>
                  <a:pt x="1464" y="2086"/>
                  <a:pt x="1373" y="2199"/>
                  <a:pt x="1277" y="2313"/>
                </a:cubicBezTo>
                <a:cubicBezTo>
                  <a:pt x="1271" y="2301"/>
                  <a:pt x="1271" y="2290"/>
                  <a:pt x="1271" y="2284"/>
                </a:cubicBezTo>
                <a:cubicBezTo>
                  <a:pt x="1271" y="2284"/>
                  <a:pt x="1266" y="2290"/>
                  <a:pt x="1260" y="2290"/>
                </a:cubicBezTo>
                <a:cubicBezTo>
                  <a:pt x="1277" y="2313"/>
                  <a:pt x="1277" y="2335"/>
                  <a:pt x="1243" y="2341"/>
                </a:cubicBezTo>
                <a:cubicBezTo>
                  <a:pt x="1243" y="2335"/>
                  <a:pt x="1249" y="2318"/>
                  <a:pt x="1249" y="2307"/>
                </a:cubicBezTo>
                <a:lnTo>
                  <a:pt x="1249" y="2307"/>
                </a:lnTo>
                <a:cubicBezTo>
                  <a:pt x="1243" y="2313"/>
                  <a:pt x="1237" y="2324"/>
                  <a:pt x="1232" y="2330"/>
                </a:cubicBezTo>
                <a:cubicBezTo>
                  <a:pt x="1237" y="2335"/>
                  <a:pt x="1243" y="2347"/>
                  <a:pt x="1249" y="2352"/>
                </a:cubicBezTo>
                <a:cubicBezTo>
                  <a:pt x="1220" y="2386"/>
                  <a:pt x="1186" y="2420"/>
                  <a:pt x="1164" y="2454"/>
                </a:cubicBezTo>
                <a:cubicBezTo>
                  <a:pt x="1124" y="2494"/>
                  <a:pt x="1107" y="2574"/>
                  <a:pt x="1044" y="2579"/>
                </a:cubicBezTo>
                <a:cubicBezTo>
                  <a:pt x="1027" y="2596"/>
                  <a:pt x="1005" y="2613"/>
                  <a:pt x="988" y="2630"/>
                </a:cubicBezTo>
                <a:cubicBezTo>
                  <a:pt x="988" y="2636"/>
                  <a:pt x="982" y="2647"/>
                  <a:pt x="982" y="2653"/>
                </a:cubicBezTo>
                <a:cubicBezTo>
                  <a:pt x="965" y="2664"/>
                  <a:pt x="954" y="2681"/>
                  <a:pt x="971" y="2704"/>
                </a:cubicBezTo>
                <a:lnTo>
                  <a:pt x="999" y="2664"/>
                </a:lnTo>
                <a:lnTo>
                  <a:pt x="999" y="2664"/>
                </a:lnTo>
                <a:cubicBezTo>
                  <a:pt x="988" y="2687"/>
                  <a:pt x="982" y="2710"/>
                  <a:pt x="965" y="2727"/>
                </a:cubicBezTo>
                <a:cubicBezTo>
                  <a:pt x="965" y="2721"/>
                  <a:pt x="954" y="2710"/>
                  <a:pt x="948" y="2704"/>
                </a:cubicBezTo>
                <a:cubicBezTo>
                  <a:pt x="942" y="2715"/>
                  <a:pt x="942" y="2727"/>
                  <a:pt x="937" y="2738"/>
                </a:cubicBezTo>
                <a:cubicBezTo>
                  <a:pt x="925" y="2732"/>
                  <a:pt x="920" y="2721"/>
                  <a:pt x="908" y="2710"/>
                </a:cubicBezTo>
                <a:cubicBezTo>
                  <a:pt x="914" y="2698"/>
                  <a:pt x="920" y="2687"/>
                  <a:pt x="931" y="2670"/>
                </a:cubicBezTo>
                <a:lnTo>
                  <a:pt x="942" y="2670"/>
                </a:lnTo>
                <a:cubicBezTo>
                  <a:pt x="965" y="2642"/>
                  <a:pt x="976" y="2608"/>
                  <a:pt x="988" y="2574"/>
                </a:cubicBezTo>
                <a:cubicBezTo>
                  <a:pt x="993" y="2568"/>
                  <a:pt x="1010" y="2562"/>
                  <a:pt x="1016" y="2562"/>
                </a:cubicBezTo>
                <a:cubicBezTo>
                  <a:pt x="1016" y="2557"/>
                  <a:pt x="1005" y="2545"/>
                  <a:pt x="999" y="2539"/>
                </a:cubicBezTo>
                <a:cubicBezTo>
                  <a:pt x="948" y="2568"/>
                  <a:pt x="925" y="2630"/>
                  <a:pt x="886" y="2676"/>
                </a:cubicBezTo>
                <a:lnTo>
                  <a:pt x="874" y="2664"/>
                </a:lnTo>
                <a:lnTo>
                  <a:pt x="874" y="2664"/>
                </a:lnTo>
                <a:cubicBezTo>
                  <a:pt x="880" y="2670"/>
                  <a:pt x="880" y="2681"/>
                  <a:pt x="886" y="2681"/>
                </a:cubicBezTo>
                <a:cubicBezTo>
                  <a:pt x="863" y="2710"/>
                  <a:pt x="846" y="2732"/>
                  <a:pt x="840" y="2761"/>
                </a:cubicBezTo>
                <a:cubicBezTo>
                  <a:pt x="823" y="2778"/>
                  <a:pt x="806" y="2795"/>
                  <a:pt x="817" y="2823"/>
                </a:cubicBezTo>
                <a:lnTo>
                  <a:pt x="795" y="2812"/>
                </a:lnTo>
                <a:lnTo>
                  <a:pt x="795" y="2812"/>
                </a:lnTo>
                <a:cubicBezTo>
                  <a:pt x="800" y="2818"/>
                  <a:pt x="812" y="2829"/>
                  <a:pt x="817" y="2835"/>
                </a:cubicBezTo>
                <a:cubicBezTo>
                  <a:pt x="806" y="2840"/>
                  <a:pt x="789" y="2846"/>
                  <a:pt x="783" y="2852"/>
                </a:cubicBezTo>
                <a:cubicBezTo>
                  <a:pt x="783" y="2852"/>
                  <a:pt x="789" y="2863"/>
                  <a:pt x="789" y="2863"/>
                </a:cubicBezTo>
                <a:cubicBezTo>
                  <a:pt x="817" y="2840"/>
                  <a:pt x="851" y="2812"/>
                  <a:pt x="846" y="2772"/>
                </a:cubicBezTo>
                <a:cubicBezTo>
                  <a:pt x="851" y="2772"/>
                  <a:pt x="868" y="2766"/>
                  <a:pt x="874" y="2761"/>
                </a:cubicBezTo>
                <a:cubicBezTo>
                  <a:pt x="886" y="2744"/>
                  <a:pt x="891" y="2727"/>
                  <a:pt x="903" y="2710"/>
                </a:cubicBezTo>
                <a:cubicBezTo>
                  <a:pt x="908" y="2721"/>
                  <a:pt x="925" y="2738"/>
                  <a:pt x="931" y="2749"/>
                </a:cubicBezTo>
                <a:cubicBezTo>
                  <a:pt x="925" y="2755"/>
                  <a:pt x="908" y="2761"/>
                  <a:pt x="903" y="2761"/>
                </a:cubicBezTo>
                <a:cubicBezTo>
                  <a:pt x="914" y="2772"/>
                  <a:pt x="920" y="2778"/>
                  <a:pt x="925" y="2783"/>
                </a:cubicBezTo>
                <a:cubicBezTo>
                  <a:pt x="925" y="2789"/>
                  <a:pt x="920" y="2800"/>
                  <a:pt x="920" y="2806"/>
                </a:cubicBezTo>
                <a:cubicBezTo>
                  <a:pt x="914" y="2795"/>
                  <a:pt x="903" y="2783"/>
                  <a:pt x="891" y="2778"/>
                </a:cubicBezTo>
                <a:lnTo>
                  <a:pt x="891" y="2778"/>
                </a:lnTo>
                <a:cubicBezTo>
                  <a:pt x="897" y="2789"/>
                  <a:pt x="903" y="2806"/>
                  <a:pt x="903" y="2818"/>
                </a:cubicBezTo>
                <a:cubicBezTo>
                  <a:pt x="897" y="2829"/>
                  <a:pt x="897" y="2835"/>
                  <a:pt x="891" y="2846"/>
                </a:cubicBezTo>
                <a:cubicBezTo>
                  <a:pt x="891" y="2835"/>
                  <a:pt x="897" y="2818"/>
                  <a:pt x="891" y="2806"/>
                </a:cubicBezTo>
                <a:cubicBezTo>
                  <a:pt x="857" y="2812"/>
                  <a:pt x="886" y="2857"/>
                  <a:pt x="874" y="2880"/>
                </a:cubicBezTo>
                <a:cubicBezTo>
                  <a:pt x="863" y="2891"/>
                  <a:pt x="846" y="2908"/>
                  <a:pt x="834" y="2920"/>
                </a:cubicBezTo>
                <a:cubicBezTo>
                  <a:pt x="834" y="2908"/>
                  <a:pt x="829" y="2891"/>
                  <a:pt x="829" y="2880"/>
                </a:cubicBezTo>
                <a:cubicBezTo>
                  <a:pt x="829" y="2903"/>
                  <a:pt x="817" y="2920"/>
                  <a:pt x="806" y="2937"/>
                </a:cubicBezTo>
                <a:cubicBezTo>
                  <a:pt x="812" y="2931"/>
                  <a:pt x="829" y="2925"/>
                  <a:pt x="834" y="2920"/>
                </a:cubicBezTo>
                <a:lnTo>
                  <a:pt x="834" y="2920"/>
                </a:lnTo>
                <a:cubicBezTo>
                  <a:pt x="840" y="2954"/>
                  <a:pt x="817" y="2959"/>
                  <a:pt x="789" y="2959"/>
                </a:cubicBezTo>
                <a:cubicBezTo>
                  <a:pt x="795" y="2965"/>
                  <a:pt x="800" y="2976"/>
                  <a:pt x="800" y="2982"/>
                </a:cubicBezTo>
                <a:cubicBezTo>
                  <a:pt x="789" y="3022"/>
                  <a:pt x="766" y="3061"/>
                  <a:pt x="749" y="3096"/>
                </a:cubicBezTo>
                <a:cubicBezTo>
                  <a:pt x="744" y="3078"/>
                  <a:pt x="744" y="3067"/>
                  <a:pt x="738" y="3050"/>
                </a:cubicBezTo>
                <a:lnTo>
                  <a:pt x="738" y="3050"/>
                </a:lnTo>
                <a:cubicBezTo>
                  <a:pt x="727" y="3067"/>
                  <a:pt x="738" y="3090"/>
                  <a:pt x="749" y="3107"/>
                </a:cubicBezTo>
                <a:lnTo>
                  <a:pt x="732" y="3107"/>
                </a:lnTo>
                <a:cubicBezTo>
                  <a:pt x="732" y="3107"/>
                  <a:pt x="732" y="3101"/>
                  <a:pt x="732" y="3096"/>
                </a:cubicBezTo>
                <a:cubicBezTo>
                  <a:pt x="728" y="3094"/>
                  <a:pt x="724" y="3093"/>
                  <a:pt x="721" y="3093"/>
                </a:cubicBezTo>
                <a:cubicBezTo>
                  <a:pt x="713" y="3093"/>
                  <a:pt x="711" y="3099"/>
                  <a:pt x="715" y="3107"/>
                </a:cubicBezTo>
                <a:lnTo>
                  <a:pt x="710" y="3107"/>
                </a:lnTo>
                <a:cubicBezTo>
                  <a:pt x="710" y="3113"/>
                  <a:pt x="715" y="3113"/>
                  <a:pt x="715" y="3113"/>
                </a:cubicBezTo>
                <a:cubicBezTo>
                  <a:pt x="715" y="3113"/>
                  <a:pt x="715" y="3113"/>
                  <a:pt x="715" y="3118"/>
                </a:cubicBezTo>
                <a:lnTo>
                  <a:pt x="721" y="3118"/>
                </a:lnTo>
                <a:lnTo>
                  <a:pt x="738" y="3124"/>
                </a:lnTo>
                <a:cubicBezTo>
                  <a:pt x="727" y="3135"/>
                  <a:pt x="721" y="3152"/>
                  <a:pt x="715" y="3169"/>
                </a:cubicBezTo>
                <a:cubicBezTo>
                  <a:pt x="715" y="3181"/>
                  <a:pt x="710" y="3192"/>
                  <a:pt x="704" y="3203"/>
                </a:cubicBezTo>
                <a:cubicBezTo>
                  <a:pt x="704" y="3198"/>
                  <a:pt x="693" y="3186"/>
                  <a:pt x="687" y="3181"/>
                </a:cubicBezTo>
                <a:cubicBezTo>
                  <a:pt x="687" y="3186"/>
                  <a:pt x="676" y="3198"/>
                  <a:pt x="676" y="3203"/>
                </a:cubicBezTo>
                <a:cubicBezTo>
                  <a:pt x="679" y="3203"/>
                  <a:pt x="681" y="3202"/>
                  <a:pt x="684" y="3202"/>
                </a:cubicBezTo>
                <a:cubicBezTo>
                  <a:pt x="698" y="3202"/>
                  <a:pt x="698" y="3216"/>
                  <a:pt x="698" y="3226"/>
                </a:cubicBezTo>
                <a:cubicBezTo>
                  <a:pt x="693" y="3232"/>
                  <a:pt x="693" y="3232"/>
                  <a:pt x="687" y="3232"/>
                </a:cubicBezTo>
                <a:cubicBezTo>
                  <a:pt x="687" y="3237"/>
                  <a:pt x="687" y="3243"/>
                  <a:pt x="693" y="3243"/>
                </a:cubicBezTo>
                <a:cubicBezTo>
                  <a:pt x="687" y="3249"/>
                  <a:pt x="687" y="3254"/>
                  <a:pt x="687" y="3254"/>
                </a:cubicBezTo>
                <a:cubicBezTo>
                  <a:pt x="681" y="3260"/>
                  <a:pt x="681" y="3271"/>
                  <a:pt x="676" y="3277"/>
                </a:cubicBezTo>
                <a:lnTo>
                  <a:pt x="659" y="3277"/>
                </a:lnTo>
                <a:cubicBezTo>
                  <a:pt x="630" y="3328"/>
                  <a:pt x="596" y="3379"/>
                  <a:pt x="585" y="3436"/>
                </a:cubicBezTo>
                <a:cubicBezTo>
                  <a:pt x="568" y="3447"/>
                  <a:pt x="551" y="3464"/>
                  <a:pt x="534" y="3470"/>
                </a:cubicBezTo>
                <a:cubicBezTo>
                  <a:pt x="534" y="3430"/>
                  <a:pt x="556" y="3402"/>
                  <a:pt x="585" y="3379"/>
                </a:cubicBezTo>
                <a:cubicBezTo>
                  <a:pt x="585" y="3374"/>
                  <a:pt x="585" y="3362"/>
                  <a:pt x="579" y="3357"/>
                </a:cubicBezTo>
                <a:cubicBezTo>
                  <a:pt x="625" y="3322"/>
                  <a:pt x="625" y="3266"/>
                  <a:pt x="664" y="3232"/>
                </a:cubicBezTo>
                <a:cubicBezTo>
                  <a:pt x="670" y="3209"/>
                  <a:pt x="670" y="3186"/>
                  <a:pt x="670" y="3169"/>
                </a:cubicBezTo>
                <a:lnTo>
                  <a:pt x="670" y="3169"/>
                </a:lnTo>
                <a:cubicBezTo>
                  <a:pt x="664" y="3181"/>
                  <a:pt x="664" y="3192"/>
                  <a:pt x="659" y="3209"/>
                </a:cubicBezTo>
                <a:cubicBezTo>
                  <a:pt x="585" y="3277"/>
                  <a:pt x="556" y="3391"/>
                  <a:pt x="494" y="3476"/>
                </a:cubicBezTo>
                <a:cubicBezTo>
                  <a:pt x="506" y="3473"/>
                  <a:pt x="518" y="3472"/>
                  <a:pt x="529" y="3472"/>
                </a:cubicBezTo>
                <a:cubicBezTo>
                  <a:pt x="546" y="3472"/>
                  <a:pt x="563" y="3475"/>
                  <a:pt x="579" y="3481"/>
                </a:cubicBezTo>
                <a:cubicBezTo>
                  <a:pt x="573" y="3493"/>
                  <a:pt x="568" y="3510"/>
                  <a:pt x="562" y="3527"/>
                </a:cubicBezTo>
                <a:cubicBezTo>
                  <a:pt x="551" y="3527"/>
                  <a:pt x="539" y="3527"/>
                  <a:pt x="534" y="3521"/>
                </a:cubicBezTo>
                <a:cubicBezTo>
                  <a:pt x="534" y="3527"/>
                  <a:pt x="534" y="3532"/>
                  <a:pt x="528" y="3538"/>
                </a:cubicBezTo>
                <a:lnTo>
                  <a:pt x="562" y="3527"/>
                </a:lnTo>
                <a:lnTo>
                  <a:pt x="562" y="3527"/>
                </a:lnTo>
                <a:cubicBezTo>
                  <a:pt x="551" y="3561"/>
                  <a:pt x="534" y="3600"/>
                  <a:pt x="505" y="3629"/>
                </a:cubicBezTo>
                <a:cubicBezTo>
                  <a:pt x="511" y="3629"/>
                  <a:pt x="511" y="3640"/>
                  <a:pt x="511" y="3640"/>
                </a:cubicBezTo>
                <a:cubicBezTo>
                  <a:pt x="500" y="3669"/>
                  <a:pt x="488" y="3691"/>
                  <a:pt x="483" y="3720"/>
                </a:cubicBezTo>
                <a:cubicBezTo>
                  <a:pt x="476" y="3718"/>
                  <a:pt x="470" y="3716"/>
                  <a:pt x="465" y="3716"/>
                </a:cubicBezTo>
                <a:cubicBezTo>
                  <a:pt x="455" y="3716"/>
                  <a:pt x="447" y="3720"/>
                  <a:pt x="443" y="3731"/>
                </a:cubicBezTo>
                <a:lnTo>
                  <a:pt x="477" y="3731"/>
                </a:lnTo>
                <a:cubicBezTo>
                  <a:pt x="460" y="3771"/>
                  <a:pt x="443" y="3805"/>
                  <a:pt x="432" y="3850"/>
                </a:cubicBezTo>
                <a:cubicBezTo>
                  <a:pt x="420" y="3844"/>
                  <a:pt x="409" y="3839"/>
                  <a:pt x="392" y="3839"/>
                </a:cubicBezTo>
                <a:cubicBezTo>
                  <a:pt x="398" y="3844"/>
                  <a:pt x="398" y="3861"/>
                  <a:pt x="403" y="3873"/>
                </a:cubicBezTo>
                <a:cubicBezTo>
                  <a:pt x="409" y="3873"/>
                  <a:pt x="420" y="3867"/>
                  <a:pt x="426" y="3861"/>
                </a:cubicBezTo>
                <a:lnTo>
                  <a:pt x="426" y="3861"/>
                </a:lnTo>
                <a:cubicBezTo>
                  <a:pt x="420" y="3879"/>
                  <a:pt x="415" y="3896"/>
                  <a:pt x="415" y="3913"/>
                </a:cubicBezTo>
                <a:cubicBezTo>
                  <a:pt x="403" y="3913"/>
                  <a:pt x="392" y="3918"/>
                  <a:pt x="381" y="3918"/>
                </a:cubicBezTo>
                <a:cubicBezTo>
                  <a:pt x="369" y="3941"/>
                  <a:pt x="358" y="3969"/>
                  <a:pt x="358" y="3998"/>
                </a:cubicBezTo>
                <a:cubicBezTo>
                  <a:pt x="369" y="3975"/>
                  <a:pt x="381" y="3947"/>
                  <a:pt x="392" y="3930"/>
                </a:cubicBezTo>
                <a:lnTo>
                  <a:pt x="392" y="3930"/>
                </a:lnTo>
                <a:cubicBezTo>
                  <a:pt x="398" y="3964"/>
                  <a:pt x="381" y="3992"/>
                  <a:pt x="364" y="4026"/>
                </a:cubicBezTo>
                <a:lnTo>
                  <a:pt x="347" y="4026"/>
                </a:lnTo>
                <a:cubicBezTo>
                  <a:pt x="341" y="4037"/>
                  <a:pt x="335" y="4054"/>
                  <a:pt x="329" y="4066"/>
                </a:cubicBezTo>
                <a:lnTo>
                  <a:pt x="364" y="4026"/>
                </a:lnTo>
                <a:lnTo>
                  <a:pt x="364" y="4026"/>
                </a:lnTo>
                <a:cubicBezTo>
                  <a:pt x="352" y="4094"/>
                  <a:pt x="329" y="4157"/>
                  <a:pt x="312" y="4219"/>
                </a:cubicBezTo>
                <a:cubicBezTo>
                  <a:pt x="307" y="4213"/>
                  <a:pt x="307" y="4196"/>
                  <a:pt x="301" y="4191"/>
                </a:cubicBezTo>
                <a:cubicBezTo>
                  <a:pt x="295" y="4202"/>
                  <a:pt x="284" y="4208"/>
                  <a:pt x="278" y="4219"/>
                </a:cubicBezTo>
                <a:cubicBezTo>
                  <a:pt x="278" y="4247"/>
                  <a:pt x="301" y="4281"/>
                  <a:pt x="284" y="4315"/>
                </a:cubicBezTo>
                <a:cubicBezTo>
                  <a:pt x="278" y="4298"/>
                  <a:pt x="278" y="4281"/>
                  <a:pt x="273" y="4264"/>
                </a:cubicBezTo>
                <a:cubicBezTo>
                  <a:pt x="261" y="4310"/>
                  <a:pt x="233" y="4361"/>
                  <a:pt x="250" y="4412"/>
                </a:cubicBezTo>
                <a:lnTo>
                  <a:pt x="239" y="4412"/>
                </a:lnTo>
                <a:cubicBezTo>
                  <a:pt x="239" y="4418"/>
                  <a:pt x="239" y="4423"/>
                  <a:pt x="239" y="4429"/>
                </a:cubicBezTo>
                <a:lnTo>
                  <a:pt x="222" y="4435"/>
                </a:lnTo>
                <a:lnTo>
                  <a:pt x="227" y="4440"/>
                </a:lnTo>
                <a:cubicBezTo>
                  <a:pt x="233" y="4435"/>
                  <a:pt x="250" y="4429"/>
                  <a:pt x="256" y="4429"/>
                </a:cubicBezTo>
                <a:cubicBezTo>
                  <a:pt x="250" y="4435"/>
                  <a:pt x="244" y="4452"/>
                  <a:pt x="239" y="4463"/>
                </a:cubicBezTo>
                <a:lnTo>
                  <a:pt x="216" y="4457"/>
                </a:lnTo>
                <a:lnTo>
                  <a:pt x="216" y="4457"/>
                </a:lnTo>
                <a:cubicBezTo>
                  <a:pt x="222" y="4463"/>
                  <a:pt x="222" y="4474"/>
                  <a:pt x="227" y="4480"/>
                </a:cubicBezTo>
                <a:cubicBezTo>
                  <a:pt x="227" y="4480"/>
                  <a:pt x="239" y="4474"/>
                  <a:pt x="244" y="4474"/>
                </a:cubicBezTo>
                <a:cubicBezTo>
                  <a:pt x="244" y="4514"/>
                  <a:pt x="227" y="4554"/>
                  <a:pt x="222" y="4593"/>
                </a:cubicBezTo>
                <a:cubicBezTo>
                  <a:pt x="216" y="4593"/>
                  <a:pt x="205" y="4588"/>
                  <a:pt x="193" y="4588"/>
                </a:cubicBezTo>
                <a:lnTo>
                  <a:pt x="222" y="4599"/>
                </a:lnTo>
                <a:cubicBezTo>
                  <a:pt x="216" y="4622"/>
                  <a:pt x="210" y="4644"/>
                  <a:pt x="205" y="4667"/>
                </a:cubicBezTo>
                <a:cubicBezTo>
                  <a:pt x="205" y="4650"/>
                  <a:pt x="199" y="4627"/>
                  <a:pt x="188" y="4610"/>
                </a:cubicBezTo>
                <a:lnTo>
                  <a:pt x="188" y="4610"/>
                </a:lnTo>
                <a:cubicBezTo>
                  <a:pt x="193" y="4633"/>
                  <a:pt x="182" y="4644"/>
                  <a:pt x="165" y="4650"/>
                </a:cubicBezTo>
                <a:cubicBezTo>
                  <a:pt x="171" y="4656"/>
                  <a:pt x="182" y="4656"/>
                  <a:pt x="188" y="4661"/>
                </a:cubicBezTo>
                <a:cubicBezTo>
                  <a:pt x="165" y="4713"/>
                  <a:pt x="159" y="4775"/>
                  <a:pt x="148" y="4832"/>
                </a:cubicBezTo>
                <a:cubicBezTo>
                  <a:pt x="154" y="4832"/>
                  <a:pt x="171" y="4826"/>
                  <a:pt x="176" y="4826"/>
                </a:cubicBezTo>
                <a:cubicBezTo>
                  <a:pt x="176" y="4877"/>
                  <a:pt x="165" y="4934"/>
                  <a:pt x="154" y="4985"/>
                </a:cubicBezTo>
                <a:cubicBezTo>
                  <a:pt x="142" y="4957"/>
                  <a:pt x="148" y="4928"/>
                  <a:pt x="154" y="4894"/>
                </a:cubicBezTo>
                <a:lnTo>
                  <a:pt x="154" y="4894"/>
                </a:lnTo>
                <a:cubicBezTo>
                  <a:pt x="108" y="4905"/>
                  <a:pt x="142" y="5104"/>
                  <a:pt x="97" y="5155"/>
                </a:cubicBezTo>
                <a:cubicBezTo>
                  <a:pt x="86" y="5149"/>
                  <a:pt x="74" y="5144"/>
                  <a:pt x="57" y="5138"/>
                </a:cubicBezTo>
                <a:cubicBezTo>
                  <a:pt x="63" y="5132"/>
                  <a:pt x="74" y="5132"/>
                  <a:pt x="80" y="5132"/>
                </a:cubicBezTo>
                <a:cubicBezTo>
                  <a:pt x="80" y="5115"/>
                  <a:pt x="91" y="5104"/>
                  <a:pt x="103" y="5098"/>
                </a:cubicBezTo>
                <a:cubicBezTo>
                  <a:pt x="97" y="5087"/>
                  <a:pt x="91" y="5076"/>
                  <a:pt x="86" y="5059"/>
                </a:cubicBezTo>
                <a:lnTo>
                  <a:pt x="86" y="5059"/>
                </a:lnTo>
                <a:lnTo>
                  <a:pt x="114" y="5064"/>
                </a:lnTo>
                <a:cubicBezTo>
                  <a:pt x="108" y="5059"/>
                  <a:pt x="97" y="5053"/>
                  <a:pt x="91" y="5047"/>
                </a:cubicBezTo>
                <a:cubicBezTo>
                  <a:pt x="97" y="4996"/>
                  <a:pt x="103" y="4940"/>
                  <a:pt x="68" y="4894"/>
                </a:cubicBezTo>
                <a:cubicBezTo>
                  <a:pt x="68" y="4968"/>
                  <a:pt x="51" y="5036"/>
                  <a:pt x="46" y="5104"/>
                </a:cubicBezTo>
                <a:cubicBezTo>
                  <a:pt x="46" y="5110"/>
                  <a:pt x="40" y="5115"/>
                  <a:pt x="34" y="5115"/>
                </a:cubicBezTo>
                <a:cubicBezTo>
                  <a:pt x="51" y="5132"/>
                  <a:pt x="40" y="5161"/>
                  <a:pt x="29" y="5178"/>
                </a:cubicBezTo>
                <a:cubicBezTo>
                  <a:pt x="46" y="5218"/>
                  <a:pt x="29" y="5257"/>
                  <a:pt x="29" y="5303"/>
                </a:cubicBezTo>
                <a:lnTo>
                  <a:pt x="17" y="5303"/>
                </a:lnTo>
                <a:cubicBezTo>
                  <a:pt x="17" y="5303"/>
                  <a:pt x="29" y="5308"/>
                  <a:pt x="34" y="5314"/>
                </a:cubicBezTo>
                <a:cubicBezTo>
                  <a:pt x="29" y="5359"/>
                  <a:pt x="23" y="5405"/>
                  <a:pt x="34" y="5444"/>
                </a:cubicBezTo>
                <a:cubicBezTo>
                  <a:pt x="34" y="5461"/>
                  <a:pt x="23" y="5479"/>
                  <a:pt x="17" y="5490"/>
                </a:cubicBezTo>
                <a:cubicBezTo>
                  <a:pt x="23" y="5501"/>
                  <a:pt x="29" y="5507"/>
                  <a:pt x="34" y="5518"/>
                </a:cubicBezTo>
                <a:cubicBezTo>
                  <a:pt x="29" y="5518"/>
                  <a:pt x="23" y="5524"/>
                  <a:pt x="17" y="5524"/>
                </a:cubicBezTo>
                <a:cubicBezTo>
                  <a:pt x="20" y="5550"/>
                  <a:pt x="20" y="5576"/>
                  <a:pt x="20" y="5601"/>
                </a:cubicBezTo>
                <a:lnTo>
                  <a:pt x="20" y="5601"/>
                </a:lnTo>
                <a:cubicBezTo>
                  <a:pt x="25" y="5600"/>
                  <a:pt x="29" y="5598"/>
                  <a:pt x="29" y="5598"/>
                </a:cubicBezTo>
                <a:cubicBezTo>
                  <a:pt x="23" y="5535"/>
                  <a:pt x="57" y="5473"/>
                  <a:pt x="34" y="5416"/>
                </a:cubicBezTo>
                <a:cubicBezTo>
                  <a:pt x="68" y="5376"/>
                  <a:pt x="46" y="5314"/>
                  <a:pt x="63" y="5269"/>
                </a:cubicBezTo>
                <a:cubicBezTo>
                  <a:pt x="68" y="5235"/>
                  <a:pt x="51" y="5200"/>
                  <a:pt x="86" y="5178"/>
                </a:cubicBezTo>
                <a:lnTo>
                  <a:pt x="97" y="5206"/>
                </a:lnTo>
                <a:cubicBezTo>
                  <a:pt x="80" y="5235"/>
                  <a:pt x="91" y="5263"/>
                  <a:pt x="91" y="5291"/>
                </a:cubicBezTo>
                <a:cubicBezTo>
                  <a:pt x="103" y="5291"/>
                  <a:pt x="114" y="5286"/>
                  <a:pt x="120" y="5280"/>
                </a:cubicBezTo>
                <a:lnTo>
                  <a:pt x="120" y="5280"/>
                </a:lnTo>
                <a:cubicBezTo>
                  <a:pt x="120" y="5291"/>
                  <a:pt x="114" y="5303"/>
                  <a:pt x="114" y="5308"/>
                </a:cubicBezTo>
                <a:cubicBezTo>
                  <a:pt x="120" y="5342"/>
                  <a:pt x="80" y="5359"/>
                  <a:pt x="91" y="5393"/>
                </a:cubicBezTo>
                <a:cubicBezTo>
                  <a:pt x="97" y="5399"/>
                  <a:pt x="103" y="5405"/>
                  <a:pt x="108" y="5410"/>
                </a:cubicBezTo>
                <a:cubicBezTo>
                  <a:pt x="103" y="5496"/>
                  <a:pt x="86" y="5586"/>
                  <a:pt x="97" y="5677"/>
                </a:cubicBezTo>
                <a:lnTo>
                  <a:pt x="74" y="5677"/>
                </a:lnTo>
                <a:cubicBezTo>
                  <a:pt x="68" y="5688"/>
                  <a:pt x="63" y="5711"/>
                  <a:pt x="63" y="5722"/>
                </a:cubicBezTo>
                <a:cubicBezTo>
                  <a:pt x="74" y="5722"/>
                  <a:pt x="80" y="5728"/>
                  <a:pt x="86" y="5734"/>
                </a:cubicBezTo>
                <a:lnTo>
                  <a:pt x="91" y="5711"/>
                </a:lnTo>
                <a:cubicBezTo>
                  <a:pt x="91" y="5722"/>
                  <a:pt x="97" y="5740"/>
                  <a:pt x="97" y="5751"/>
                </a:cubicBezTo>
                <a:lnTo>
                  <a:pt x="80" y="5734"/>
                </a:lnTo>
                <a:cubicBezTo>
                  <a:pt x="74" y="5740"/>
                  <a:pt x="68" y="5745"/>
                  <a:pt x="63" y="5745"/>
                </a:cubicBezTo>
                <a:cubicBezTo>
                  <a:pt x="63" y="5768"/>
                  <a:pt x="63" y="5785"/>
                  <a:pt x="63" y="5802"/>
                </a:cubicBezTo>
                <a:lnTo>
                  <a:pt x="80" y="5808"/>
                </a:lnTo>
                <a:cubicBezTo>
                  <a:pt x="80" y="5791"/>
                  <a:pt x="86" y="5774"/>
                  <a:pt x="97" y="5757"/>
                </a:cubicBezTo>
                <a:lnTo>
                  <a:pt x="97" y="5757"/>
                </a:lnTo>
                <a:cubicBezTo>
                  <a:pt x="91" y="5774"/>
                  <a:pt x="91" y="5796"/>
                  <a:pt x="97" y="5813"/>
                </a:cubicBezTo>
                <a:lnTo>
                  <a:pt x="86" y="5813"/>
                </a:lnTo>
                <a:cubicBezTo>
                  <a:pt x="91" y="5830"/>
                  <a:pt x="91" y="5847"/>
                  <a:pt x="86" y="5859"/>
                </a:cubicBezTo>
                <a:cubicBezTo>
                  <a:pt x="91" y="5898"/>
                  <a:pt x="86" y="5932"/>
                  <a:pt x="91" y="5966"/>
                </a:cubicBezTo>
                <a:lnTo>
                  <a:pt x="74" y="5972"/>
                </a:lnTo>
                <a:cubicBezTo>
                  <a:pt x="80" y="5978"/>
                  <a:pt x="91" y="5989"/>
                  <a:pt x="97" y="5995"/>
                </a:cubicBezTo>
                <a:cubicBezTo>
                  <a:pt x="86" y="6001"/>
                  <a:pt x="74" y="6001"/>
                  <a:pt x="68" y="6006"/>
                </a:cubicBezTo>
                <a:cubicBezTo>
                  <a:pt x="74" y="6018"/>
                  <a:pt x="86" y="6029"/>
                  <a:pt x="97" y="6040"/>
                </a:cubicBezTo>
                <a:cubicBezTo>
                  <a:pt x="97" y="6052"/>
                  <a:pt x="91" y="6063"/>
                  <a:pt x="91" y="6074"/>
                </a:cubicBezTo>
                <a:cubicBezTo>
                  <a:pt x="86" y="6057"/>
                  <a:pt x="74" y="6046"/>
                  <a:pt x="63" y="6035"/>
                </a:cubicBezTo>
                <a:lnTo>
                  <a:pt x="63" y="6035"/>
                </a:lnTo>
                <a:cubicBezTo>
                  <a:pt x="63" y="6046"/>
                  <a:pt x="68" y="6063"/>
                  <a:pt x="68" y="6074"/>
                </a:cubicBezTo>
                <a:lnTo>
                  <a:pt x="46" y="6074"/>
                </a:lnTo>
                <a:cubicBezTo>
                  <a:pt x="51" y="6080"/>
                  <a:pt x="68" y="6091"/>
                  <a:pt x="74" y="6097"/>
                </a:cubicBezTo>
                <a:cubicBezTo>
                  <a:pt x="70" y="6106"/>
                  <a:pt x="72" y="6137"/>
                  <a:pt x="62" y="6140"/>
                </a:cubicBezTo>
                <a:lnTo>
                  <a:pt x="62" y="6140"/>
                </a:lnTo>
                <a:cubicBezTo>
                  <a:pt x="58" y="6139"/>
                  <a:pt x="55" y="6138"/>
                  <a:pt x="51" y="6137"/>
                </a:cubicBezTo>
                <a:lnTo>
                  <a:pt x="51" y="6137"/>
                </a:lnTo>
                <a:cubicBezTo>
                  <a:pt x="51" y="6137"/>
                  <a:pt x="51" y="6137"/>
                  <a:pt x="51" y="6137"/>
                </a:cubicBezTo>
                <a:cubicBezTo>
                  <a:pt x="29" y="6091"/>
                  <a:pt x="63" y="6023"/>
                  <a:pt x="17" y="5989"/>
                </a:cubicBezTo>
                <a:lnTo>
                  <a:pt x="40" y="5989"/>
                </a:lnTo>
                <a:cubicBezTo>
                  <a:pt x="40" y="5864"/>
                  <a:pt x="29" y="5740"/>
                  <a:pt x="34" y="5615"/>
                </a:cubicBezTo>
                <a:cubicBezTo>
                  <a:pt x="30" y="5615"/>
                  <a:pt x="26" y="5612"/>
                  <a:pt x="20" y="5608"/>
                </a:cubicBezTo>
                <a:lnTo>
                  <a:pt x="20" y="5608"/>
                </a:lnTo>
                <a:cubicBezTo>
                  <a:pt x="17" y="5705"/>
                  <a:pt x="0" y="5803"/>
                  <a:pt x="0" y="5904"/>
                </a:cubicBezTo>
                <a:cubicBezTo>
                  <a:pt x="17" y="5921"/>
                  <a:pt x="6" y="5949"/>
                  <a:pt x="0" y="5972"/>
                </a:cubicBezTo>
                <a:cubicBezTo>
                  <a:pt x="6" y="6001"/>
                  <a:pt x="12" y="6035"/>
                  <a:pt x="6" y="6063"/>
                </a:cubicBezTo>
                <a:cubicBezTo>
                  <a:pt x="12" y="6069"/>
                  <a:pt x="17" y="6074"/>
                  <a:pt x="17" y="6080"/>
                </a:cubicBezTo>
                <a:cubicBezTo>
                  <a:pt x="17" y="6097"/>
                  <a:pt x="12" y="6108"/>
                  <a:pt x="6" y="6125"/>
                </a:cubicBezTo>
                <a:cubicBezTo>
                  <a:pt x="12" y="6137"/>
                  <a:pt x="12" y="6148"/>
                  <a:pt x="17" y="6165"/>
                </a:cubicBezTo>
                <a:cubicBezTo>
                  <a:pt x="12" y="6165"/>
                  <a:pt x="6" y="6176"/>
                  <a:pt x="6" y="6176"/>
                </a:cubicBezTo>
                <a:lnTo>
                  <a:pt x="17" y="6176"/>
                </a:lnTo>
                <a:cubicBezTo>
                  <a:pt x="12" y="6199"/>
                  <a:pt x="12" y="6222"/>
                  <a:pt x="17" y="6244"/>
                </a:cubicBezTo>
                <a:cubicBezTo>
                  <a:pt x="12" y="6244"/>
                  <a:pt x="6" y="6250"/>
                  <a:pt x="6" y="6250"/>
                </a:cubicBezTo>
                <a:cubicBezTo>
                  <a:pt x="6" y="6256"/>
                  <a:pt x="17" y="6261"/>
                  <a:pt x="17" y="6267"/>
                </a:cubicBezTo>
                <a:cubicBezTo>
                  <a:pt x="6" y="6307"/>
                  <a:pt x="34" y="6352"/>
                  <a:pt x="23" y="6392"/>
                </a:cubicBezTo>
                <a:cubicBezTo>
                  <a:pt x="57" y="6449"/>
                  <a:pt x="40" y="6517"/>
                  <a:pt x="57" y="6585"/>
                </a:cubicBezTo>
                <a:cubicBezTo>
                  <a:pt x="63" y="6585"/>
                  <a:pt x="74" y="6591"/>
                  <a:pt x="80" y="6591"/>
                </a:cubicBezTo>
                <a:cubicBezTo>
                  <a:pt x="74" y="6596"/>
                  <a:pt x="68" y="6608"/>
                  <a:pt x="63" y="6613"/>
                </a:cubicBezTo>
                <a:cubicBezTo>
                  <a:pt x="80" y="6687"/>
                  <a:pt x="68" y="6772"/>
                  <a:pt x="97" y="6840"/>
                </a:cubicBezTo>
                <a:lnTo>
                  <a:pt x="120" y="6840"/>
                </a:lnTo>
                <a:cubicBezTo>
                  <a:pt x="114" y="6801"/>
                  <a:pt x="103" y="6766"/>
                  <a:pt x="97" y="6732"/>
                </a:cubicBezTo>
                <a:cubicBezTo>
                  <a:pt x="97" y="6727"/>
                  <a:pt x="103" y="6721"/>
                  <a:pt x="103" y="6715"/>
                </a:cubicBezTo>
                <a:cubicBezTo>
                  <a:pt x="86" y="6664"/>
                  <a:pt x="91" y="6602"/>
                  <a:pt x="86" y="6545"/>
                </a:cubicBezTo>
                <a:cubicBezTo>
                  <a:pt x="80" y="6545"/>
                  <a:pt x="68" y="6540"/>
                  <a:pt x="63" y="6540"/>
                </a:cubicBezTo>
                <a:cubicBezTo>
                  <a:pt x="68" y="6522"/>
                  <a:pt x="74" y="6505"/>
                  <a:pt x="80" y="6494"/>
                </a:cubicBezTo>
                <a:cubicBezTo>
                  <a:pt x="74" y="6488"/>
                  <a:pt x="57" y="6477"/>
                  <a:pt x="51" y="6471"/>
                </a:cubicBezTo>
                <a:cubicBezTo>
                  <a:pt x="57" y="6471"/>
                  <a:pt x="68" y="6466"/>
                  <a:pt x="74" y="6466"/>
                </a:cubicBezTo>
                <a:cubicBezTo>
                  <a:pt x="68" y="6454"/>
                  <a:pt x="63" y="6443"/>
                  <a:pt x="57" y="6437"/>
                </a:cubicBezTo>
                <a:cubicBezTo>
                  <a:pt x="68" y="6432"/>
                  <a:pt x="80" y="6426"/>
                  <a:pt x="91" y="6420"/>
                </a:cubicBezTo>
                <a:lnTo>
                  <a:pt x="63" y="6420"/>
                </a:lnTo>
                <a:cubicBezTo>
                  <a:pt x="63" y="6324"/>
                  <a:pt x="63" y="6227"/>
                  <a:pt x="51" y="6137"/>
                </a:cubicBezTo>
                <a:lnTo>
                  <a:pt x="51" y="6137"/>
                </a:lnTo>
                <a:cubicBezTo>
                  <a:pt x="55" y="6139"/>
                  <a:pt x="58" y="6140"/>
                  <a:pt x="60" y="6140"/>
                </a:cubicBezTo>
                <a:cubicBezTo>
                  <a:pt x="61" y="6140"/>
                  <a:pt x="61" y="6140"/>
                  <a:pt x="62" y="6140"/>
                </a:cubicBezTo>
                <a:lnTo>
                  <a:pt x="62" y="6140"/>
                </a:lnTo>
                <a:cubicBezTo>
                  <a:pt x="75" y="6145"/>
                  <a:pt x="89" y="6149"/>
                  <a:pt x="103" y="6154"/>
                </a:cubicBezTo>
                <a:lnTo>
                  <a:pt x="74" y="6154"/>
                </a:lnTo>
                <a:cubicBezTo>
                  <a:pt x="74" y="6199"/>
                  <a:pt x="86" y="6244"/>
                  <a:pt x="91" y="6290"/>
                </a:cubicBezTo>
                <a:cubicBezTo>
                  <a:pt x="91" y="6290"/>
                  <a:pt x="103" y="6284"/>
                  <a:pt x="108" y="6284"/>
                </a:cubicBezTo>
                <a:cubicBezTo>
                  <a:pt x="125" y="6347"/>
                  <a:pt x="131" y="6409"/>
                  <a:pt x="131" y="6471"/>
                </a:cubicBezTo>
                <a:cubicBezTo>
                  <a:pt x="114" y="6460"/>
                  <a:pt x="108" y="6443"/>
                  <a:pt x="108" y="6420"/>
                </a:cubicBezTo>
                <a:lnTo>
                  <a:pt x="103" y="6420"/>
                </a:lnTo>
                <a:lnTo>
                  <a:pt x="103" y="6466"/>
                </a:lnTo>
                <a:cubicBezTo>
                  <a:pt x="120" y="6471"/>
                  <a:pt x="131" y="6471"/>
                  <a:pt x="142" y="6477"/>
                </a:cubicBezTo>
                <a:cubicBezTo>
                  <a:pt x="137" y="6494"/>
                  <a:pt x="120" y="6488"/>
                  <a:pt x="108" y="6494"/>
                </a:cubicBezTo>
                <a:cubicBezTo>
                  <a:pt x="114" y="6522"/>
                  <a:pt x="120" y="6551"/>
                  <a:pt x="125" y="6579"/>
                </a:cubicBezTo>
                <a:cubicBezTo>
                  <a:pt x="131" y="6562"/>
                  <a:pt x="137" y="6551"/>
                  <a:pt x="137" y="6534"/>
                </a:cubicBezTo>
                <a:cubicBezTo>
                  <a:pt x="137" y="6568"/>
                  <a:pt x="171" y="6619"/>
                  <a:pt x="137" y="6647"/>
                </a:cubicBezTo>
                <a:cubicBezTo>
                  <a:pt x="137" y="6664"/>
                  <a:pt x="142" y="6687"/>
                  <a:pt x="148" y="6704"/>
                </a:cubicBezTo>
                <a:cubicBezTo>
                  <a:pt x="148" y="6693"/>
                  <a:pt x="148" y="6681"/>
                  <a:pt x="148" y="6670"/>
                </a:cubicBezTo>
                <a:lnTo>
                  <a:pt x="154" y="6670"/>
                </a:lnTo>
                <a:cubicBezTo>
                  <a:pt x="159" y="6687"/>
                  <a:pt x="165" y="6704"/>
                  <a:pt x="165" y="6721"/>
                </a:cubicBezTo>
                <a:cubicBezTo>
                  <a:pt x="159" y="6727"/>
                  <a:pt x="148" y="6727"/>
                  <a:pt x="142" y="6727"/>
                </a:cubicBezTo>
                <a:cubicBezTo>
                  <a:pt x="171" y="6727"/>
                  <a:pt x="171" y="6744"/>
                  <a:pt x="171" y="6766"/>
                </a:cubicBezTo>
                <a:cubicBezTo>
                  <a:pt x="159" y="6761"/>
                  <a:pt x="148" y="6761"/>
                  <a:pt x="142" y="6761"/>
                </a:cubicBezTo>
                <a:cubicBezTo>
                  <a:pt x="159" y="6818"/>
                  <a:pt x="165" y="6874"/>
                  <a:pt x="176" y="6931"/>
                </a:cubicBezTo>
                <a:cubicBezTo>
                  <a:pt x="176" y="6925"/>
                  <a:pt x="176" y="6908"/>
                  <a:pt x="176" y="6903"/>
                </a:cubicBezTo>
                <a:lnTo>
                  <a:pt x="199" y="6891"/>
                </a:lnTo>
                <a:lnTo>
                  <a:pt x="205" y="6954"/>
                </a:lnTo>
                <a:lnTo>
                  <a:pt x="182" y="6954"/>
                </a:lnTo>
                <a:cubicBezTo>
                  <a:pt x="193" y="7022"/>
                  <a:pt x="205" y="7096"/>
                  <a:pt x="227" y="7164"/>
                </a:cubicBezTo>
                <a:cubicBezTo>
                  <a:pt x="227" y="7124"/>
                  <a:pt x="216" y="7084"/>
                  <a:pt x="216" y="7050"/>
                </a:cubicBezTo>
                <a:lnTo>
                  <a:pt x="216" y="7050"/>
                </a:lnTo>
                <a:cubicBezTo>
                  <a:pt x="239" y="7101"/>
                  <a:pt x="250" y="7158"/>
                  <a:pt x="256" y="7215"/>
                </a:cubicBezTo>
                <a:cubicBezTo>
                  <a:pt x="250" y="7220"/>
                  <a:pt x="250" y="7226"/>
                  <a:pt x="250" y="7226"/>
                </a:cubicBezTo>
                <a:cubicBezTo>
                  <a:pt x="250" y="7203"/>
                  <a:pt x="250" y="7175"/>
                  <a:pt x="233" y="7158"/>
                </a:cubicBezTo>
                <a:cubicBezTo>
                  <a:pt x="227" y="7175"/>
                  <a:pt x="222" y="7192"/>
                  <a:pt x="216" y="7209"/>
                </a:cubicBezTo>
                <a:cubicBezTo>
                  <a:pt x="227" y="7215"/>
                  <a:pt x="239" y="7226"/>
                  <a:pt x="250" y="7232"/>
                </a:cubicBezTo>
                <a:cubicBezTo>
                  <a:pt x="239" y="7249"/>
                  <a:pt x="244" y="7266"/>
                  <a:pt x="250" y="7283"/>
                </a:cubicBezTo>
                <a:cubicBezTo>
                  <a:pt x="267" y="7271"/>
                  <a:pt x="261" y="7254"/>
                  <a:pt x="261" y="7232"/>
                </a:cubicBezTo>
                <a:lnTo>
                  <a:pt x="261" y="7232"/>
                </a:lnTo>
                <a:cubicBezTo>
                  <a:pt x="278" y="7254"/>
                  <a:pt x="284" y="7283"/>
                  <a:pt x="284" y="7305"/>
                </a:cubicBezTo>
                <a:lnTo>
                  <a:pt x="261" y="7305"/>
                </a:lnTo>
                <a:cubicBezTo>
                  <a:pt x="267" y="7328"/>
                  <a:pt x="273" y="7345"/>
                  <a:pt x="273" y="7368"/>
                </a:cubicBezTo>
                <a:cubicBezTo>
                  <a:pt x="278" y="7351"/>
                  <a:pt x="284" y="7340"/>
                  <a:pt x="290" y="7328"/>
                </a:cubicBezTo>
                <a:cubicBezTo>
                  <a:pt x="295" y="7357"/>
                  <a:pt x="301" y="7391"/>
                  <a:pt x="307" y="7425"/>
                </a:cubicBezTo>
                <a:cubicBezTo>
                  <a:pt x="295" y="7430"/>
                  <a:pt x="284" y="7430"/>
                  <a:pt x="273" y="7436"/>
                </a:cubicBezTo>
                <a:cubicBezTo>
                  <a:pt x="324" y="7470"/>
                  <a:pt x="312" y="7549"/>
                  <a:pt x="347" y="7589"/>
                </a:cubicBezTo>
                <a:lnTo>
                  <a:pt x="341" y="7561"/>
                </a:lnTo>
                <a:cubicBezTo>
                  <a:pt x="347" y="7555"/>
                  <a:pt x="352" y="7555"/>
                  <a:pt x="358" y="7549"/>
                </a:cubicBezTo>
                <a:cubicBezTo>
                  <a:pt x="358" y="7561"/>
                  <a:pt x="358" y="7578"/>
                  <a:pt x="358" y="7589"/>
                </a:cubicBezTo>
                <a:cubicBezTo>
                  <a:pt x="364" y="7595"/>
                  <a:pt x="369" y="7601"/>
                  <a:pt x="375" y="7606"/>
                </a:cubicBezTo>
                <a:cubicBezTo>
                  <a:pt x="369" y="7606"/>
                  <a:pt x="352" y="7612"/>
                  <a:pt x="341" y="7612"/>
                </a:cubicBezTo>
                <a:cubicBezTo>
                  <a:pt x="347" y="7635"/>
                  <a:pt x="352" y="7657"/>
                  <a:pt x="375" y="7669"/>
                </a:cubicBezTo>
                <a:cubicBezTo>
                  <a:pt x="381" y="7697"/>
                  <a:pt x="381" y="7720"/>
                  <a:pt x="386" y="7742"/>
                </a:cubicBezTo>
                <a:cubicBezTo>
                  <a:pt x="386" y="7748"/>
                  <a:pt x="398" y="7759"/>
                  <a:pt x="403" y="7759"/>
                </a:cubicBezTo>
                <a:cubicBezTo>
                  <a:pt x="403" y="7788"/>
                  <a:pt x="415" y="7816"/>
                  <a:pt x="426" y="7844"/>
                </a:cubicBezTo>
                <a:cubicBezTo>
                  <a:pt x="415" y="7844"/>
                  <a:pt x="403" y="7833"/>
                  <a:pt x="398" y="7833"/>
                </a:cubicBezTo>
                <a:cubicBezTo>
                  <a:pt x="420" y="7850"/>
                  <a:pt x="432" y="7884"/>
                  <a:pt x="460" y="7901"/>
                </a:cubicBezTo>
                <a:cubicBezTo>
                  <a:pt x="449" y="7879"/>
                  <a:pt x="443" y="7850"/>
                  <a:pt x="437" y="7822"/>
                </a:cubicBezTo>
                <a:lnTo>
                  <a:pt x="437" y="7822"/>
                </a:lnTo>
                <a:cubicBezTo>
                  <a:pt x="483" y="7901"/>
                  <a:pt x="511" y="7992"/>
                  <a:pt x="539" y="8083"/>
                </a:cubicBezTo>
                <a:cubicBezTo>
                  <a:pt x="528" y="8066"/>
                  <a:pt x="522" y="8054"/>
                  <a:pt x="517" y="8037"/>
                </a:cubicBezTo>
                <a:cubicBezTo>
                  <a:pt x="500" y="8049"/>
                  <a:pt x="505" y="8071"/>
                  <a:pt x="505" y="8088"/>
                </a:cubicBezTo>
                <a:cubicBezTo>
                  <a:pt x="517" y="8100"/>
                  <a:pt x="528" y="8117"/>
                  <a:pt x="539" y="8128"/>
                </a:cubicBezTo>
                <a:cubicBezTo>
                  <a:pt x="534" y="8134"/>
                  <a:pt x="528" y="8140"/>
                  <a:pt x="528" y="8140"/>
                </a:cubicBezTo>
                <a:cubicBezTo>
                  <a:pt x="544" y="8145"/>
                  <a:pt x="587" y="8214"/>
                  <a:pt x="555" y="8214"/>
                </a:cubicBezTo>
                <a:cubicBezTo>
                  <a:pt x="554" y="8214"/>
                  <a:pt x="552" y="8213"/>
                  <a:pt x="551" y="8213"/>
                </a:cubicBezTo>
                <a:cubicBezTo>
                  <a:pt x="500" y="8145"/>
                  <a:pt x="483" y="8049"/>
                  <a:pt x="432" y="7981"/>
                </a:cubicBezTo>
                <a:cubicBezTo>
                  <a:pt x="432" y="7975"/>
                  <a:pt x="432" y="7969"/>
                  <a:pt x="437" y="7964"/>
                </a:cubicBezTo>
                <a:cubicBezTo>
                  <a:pt x="409" y="7918"/>
                  <a:pt x="398" y="7867"/>
                  <a:pt x="381" y="7816"/>
                </a:cubicBezTo>
                <a:cubicBezTo>
                  <a:pt x="369" y="7816"/>
                  <a:pt x="352" y="7822"/>
                  <a:pt x="341" y="7822"/>
                </a:cubicBezTo>
                <a:cubicBezTo>
                  <a:pt x="347" y="7850"/>
                  <a:pt x="364" y="7879"/>
                  <a:pt x="392" y="7890"/>
                </a:cubicBezTo>
                <a:cubicBezTo>
                  <a:pt x="392" y="7896"/>
                  <a:pt x="398" y="7913"/>
                  <a:pt x="398" y="7924"/>
                </a:cubicBezTo>
                <a:cubicBezTo>
                  <a:pt x="386" y="7947"/>
                  <a:pt x="415" y="7969"/>
                  <a:pt x="420" y="7992"/>
                </a:cubicBezTo>
                <a:lnTo>
                  <a:pt x="392" y="7998"/>
                </a:lnTo>
                <a:lnTo>
                  <a:pt x="420" y="7998"/>
                </a:lnTo>
                <a:cubicBezTo>
                  <a:pt x="420" y="8015"/>
                  <a:pt x="415" y="8037"/>
                  <a:pt x="409" y="8049"/>
                </a:cubicBezTo>
                <a:lnTo>
                  <a:pt x="443" y="8066"/>
                </a:lnTo>
                <a:cubicBezTo>
                  <a:pt x="437" y="8071"/>
                  <a:pt x="432" y="8083"/>
                  <a:pt x="426" y="8094"/>
                </a:cubicBezTo>
                <a:cubicBezTo>
                  <a:pt x="432" y="8088"/>
                  <a:pt x="443" y="8083"/>
                  <a:pt x="443" y="8083"/>
                </a:cubicBezTo>
                <a:cubicBezTo>
                  <a:pt x="449" y="8100"/>
                  <a:pt x="460" y="8123"/>
                  <a:pt x="449" y="8145"/>
                </a:cubicBezTo>
                <a:cubicBezTo>
                  <a:pt x="454" y="8140"/>
                  <a:pt x="460" y="8140"/>
                  <a:pt x="466" y="8134"/>
                </a:cubicBezTo>
                <a:cubicBezTo>
                  <a:pt x="483" y="8196"/>
                  <a:pt x="522" y="8247"/>
                  <a:pt x="545" y="8304"/>
                </a:cubicBezTo>
                <a:cubicBezTo>
                  <a:pt x="542" y="8304"/>
                  <a:pt x="537" y="8304"/>
                  <a:pt x="533" y="8303"/>
                </a:cubicBezTo>
                <a:lnTo>
                  <a:pt x="533" y="8303"/>
                </a:lnTo>
                <a:cubicBezTo>
                  <a:pt x="563" y="8321"/>
                  <a:pt x="589" y="8370"/>
                  <a:pt x="573" y="8401"/>
                </a:cubicBezTo>
                <a:cubicBezTo>
                  <a:pt x="573" y="8418"/>
                  <a:pt x="596" y="8418"/>
                  <a:pt x="602" y="8429"/>
                </a:cubicBezTo>
                <a:cubicBezTo>
                  <a:pt x="619" y="8463"/>
                  <a:pt x="641" y="8491"/>
                  <a:pt x="686" y="8502"/>
                </a:cubicBezTo>
                <a:lnTo>
                  <a:pt x="686" y="8502"/>
                </a:lnTo>
                <a:cubicBezTo>
                  <a:pt x="683" y="8500"/>
                  <a:pt x="680" y="8499"/>
                  <a:pt x="676" y="8497"/>
                </a:cubicBezTo>
                <a:lnTo>
                  <a:pt x="698" y="8491"/>
                </a:lnTo>
                <a:cubicBezTo>
                  <a:pt x="676" y="8486"/>
                  <a:pt x="647" y="8480"/>
                  <a:pt x="630" y="8469"/>
                </a:cubicBezTo>
                <a:cubicBezTo>
                  <a:pt x="630" y="8435"/>
                  <a:pt x="653" y="8418"/>
                  <a:pt x="676" y="8395"/>
                </a:cubicBezTo>
                <a:cubicBezTo>
                  <a:pt x="670" y="8372"/>
                  <a:pt x="659" y="8344"/>
                  <a:pt x="647" y="8315"/>
                </a:cubicBezTo>
                <a:lnTo>
                  <a:pt x="647" y="8315"/>
                </a:lnTo>
                <a:cubicBezTo>
                  <a:pt x="721" y="8446"/>
                  <a:pt x="795" y="8571"/>
                  <a:pt x="863" y="8701"/>
                </a:cubicBezTo>
                <a:cubicBezTo>
                  <a:pt x="857" y="8701"/>
                  <a:pt x="846" y="8696"/>
                  <a:pt x="840" y="8696"/>
                </a:cubicBezTo>
                <a:cubicBezTo>
                  <a:pt x="840" y="8696"/>
                  <a:pt x="840" y="8701"/>
                  <a:pt x="840" y="8707"/>
                </a:cubicBezTo>
                <a:cubicBezTo>
                  <a:pt x="846" y="8706"/>
                  <a:pt x="852" y="8705"/>
                  <a:pt x="857" y="8705"/>
                </a:cubicBezTo>
                <a:cubicBezTo>
                  <a:pt x="875" y="8705"/>
                  <a:pt x="886" y="8714"/>
                  <a:pt x="886" y="8741"/>
                </a:cubicBezTo>
                <a:cubicBezTo>
                  <a:pt x="880" y="8735"/>
                  <a:pt x="863" y="8730"/>
                  <a:pt x="851" y="8724"/>
                </a:cubicBezTo>
                <a:lnTo>
                  <a:pt x="851" y="8724"/>
                </a:lnTo>
                <a:cubicBezTo>
                  <a:pt x="857" y="8730"/>
                  <a:pt x="863" y="8741"/>
                  <a:pt x="868" y="8747"/>
                </a:cubicBezTo>
                <a:cubicBezTo>
                  <a:pt x="880" y="8747"/>
                  <a:pt x="886" y="8741"/>
                  <a:pt x="897" y="8741"/>
                </a:cubicBezTo>
                <a:cubicBezTo>
                  <a:pt x="920" y="8781"/>
                  <a:pt x="937" y="8820"/>
                  <a:pt x="965" y="8860"/>
                </a:cubicBezTo>
                <a:cubicBezTo>
                  <a:pt x="988" y="8911"/>
                  <a:pt x="1056" y="8951"/>
                  <a:pt x="1039" y="9013"/>
                </a:cubicBezTo>
                <a:cubicBezTo>
                  <a:pt x="1050" y="9036"/>
                  <a:pt x="1056" y="9059"/>
                  <a:pt x="1067" y="9081"/>
                </a:cubicBezTo>
                <a:cubicBezTo>
                  <a:pt x="1073" y="9087"/>
                  <a:pt x="1078" y="9093"/>
                  <a:pt x="1084" y="9093"/>
                </a:cubicBezTo>
                <a:cubicBezTo>
                  <a:pt x="1089" y="9110"/>
                  <a:pt x="1096" y="9125"/>
                  <a:pt x="1110" y="9125"/>
                </a:cubicBezTo>
                <a:cubicBezTo>
                  <a:pt x="1114" y="9125"/>
                  <a:pt x="1119" y="9124"/>
                  <a:pt x="1124" y="9121"/>
                </a:cubicBezTo>
                <a:cubicBezTo>
                  <a:pt x="1118" y="9110"/>
                  <a:pt x="1112" y="9098"/>
                  <a:pt x="1101" y="9081"/>
                </a:cubicBezTo>
                <a:lnTo>
                  <a:pt x="1101" y="9081"/>
                </a:lnTo>
                <a:cubicBezTo>
                  <a:pt x="1118" y="9098"/>
                  <a:pt x="1135" y="9115"/>
                  <a:pt x="1147" y="9132"/>
                </a:cubicBezTo>
                <a:cubicBezTo>
                  <a:pt x="1141" y="9138"/>
                  <a:pt x="1124" y="9144"/>
                  <a:pt x="1118" y="9144"/>
                </a:cubicBezTo>
                <a:cubicBezTo>
                  <a:pt x="1129" y="9149"/>
                  <a:pt x="1141" y="9161"/>
                  <a:pt x="1152" y="9166"/>
                </a:cubicBezTo>
                <a:cubicBezTo>
                  <a:pt x="1135" y="9172"/>
                  <a:pt x="1124" y="9178"/>
                  <a:pt x="1112" y="9184"/>
                </a:cubicBezTo>
                <a:cubicBezTo>
                  <a:pt x="1101" y="9172"/>
                  <a:pt x="1095" y="9161"/>
                  <a:pt x="1084" y="9149"/>
                </a:cubicBezTo>
                <a:lnTo>
                  <a:pt x="1084" y="9138"/>
                </a:lnTo>
                <a:cubicBezTo>
                  <a:pt x="1067" y="9110"/>
                  <a:pt x="1039" y="9081"/>
                  <a:pt x="1010" y="9059"/>
                </a:cubicBezTo>
                <a:lnTo>
                  <a:pt x="1010" y="9025"/>
                </a:lnTo>
                <a:cubicBezTo>
                  <a:pt x="1005" y="9030"/>
                  <a:pt x="988" y="9036"/>
                  <a:pt x="982" y="9036"/>
                </a:cubicBezTo>
                <a:cubicBezTo>
                  <a:pt x="993" y="9098"/>
                  <a:pt x="1044" y="9138"/>
                  <a:pt x="1073" y="9195"/>
                </a:cubicBezTo>
                <a:lnTo>
                  <a:pt x="1056" y="9201"/>
                </a:lnTo>
                <a:cubicBezTo>
                  <a:pt x="1061" y="9201"/>
                  <a:pt x="1073" y="9195"/>
                  <a:pt x="1078" y="9195"/>
                </a:cubicBezTo>
                <a:cubicBezTo>
                  <a:pt x="1095" y="9223"/>
                  <a:pt x="1112" y="9246"/>
                  <a:pt x="1135" y="9269"/>
                </a:cubicBezTo>
                <a:cubicBezTo>
                  <a:pt x="1141" y="9291"/>
                  <a:pt x="1158" y="9308"/>
                  <a:pt x="1181" y="9308"/>
                </a:cubicBezTo>
                <a:cubicBezTo>
                  <a:pt x="1181" y="9314"/>
                  <a:pt x="1169" y="9325"/>
                  <a:pt x="1169" y="9325"/>
                </a:cubicBezTo>
                <a:cubicBezTo>
                  <a:pt x="1175" y="9325"/>
                  <a:pt x="1186" y="9320"/>
                  <a:pt x="1198" y="9314"/>
                </a:cubicBezTo>
                <a:cubicBezTo>
                  <a:pt x="1198" y="9325"/>
                  <a:pt x="1198" y="9342"/>
                  <a:pt x="1198" y="9354"/>
                </a:cubicBezTo>
                <a:lnTo>
                  <a:pt x="1215" y="9354"/>
                </a:lnTo>
                <a:cubicBezTo>
                  <a:pt x="1203" y="9320"/>
                  <a:pt x="1192" y="9274"/>
                  <a:pt x="1147" y="9269"/>
                </a:cubicBezTo>
                <a:lnTo>
                  <a:pt x="1147" y="9235"/>
                </a:lnTo>
                <a:cubicBezTo>
                  <a:pt x="1135" y="9218"/>
                  <a:pt x="1124" y="9206"/>
                  <a:pt x="1112" y="9189"/>
                </a:cubicBezTo>
                <a:cubicBezTo>
                  <a:pt x="1124" y="9189"/>
                  <a:pt x="1147" y="9184"/>
                  <a:pt x="1158" y="9178"/>
                </a:cubicBezTo>
                <a:cubicBezTo>
                  <a:pt x="1158" y="9184"/>
                  <a:pt x="1158" y="9201"/>
                  <a:pt x="1158" y="9206"/>
                </a:cubicBezTo>
                <a:cubicBezTo>
                  <a:pt x="1169" y="9206"/>
                  <a:pt x="1181" y="9201"/>
                  <a:pt x="1186" y="9195"/>
                </a:cubicBezTo>
                <a:cubicBezTo>
                  <a:pt x="1192" y="9195"/>
                  <a:pt x="1198" y="9206"/>
                  <a:pt x="1203" y="9206"/>
                </a:cubicBezTo>
                <a:cubicBezTo>
                  <a:pt x="1198" y="9212"/>
                  <a:pt x="1181" y="9218"/>
                  <a:pt x="1169" y="9223"/>
                </a:cubicBezTo>
                <a:cubicBezTo>
                  <a:pt x="1181" y="9229"/>
                  <a:pt x="1198" y="9229"/>
                  <a:pt x="1209" y="9229"/>
                </a:cubicBezTo>
                <a:cubicBezTo>
                  <a:pt x="1220" y="9235"/>
                  <a:pt x="1226" y="9240"/>
                  <a:pt x="1232" y="9252"/>
                </a:cubicBezTo>
                <a:cubicBezTo>
                  <a:pt x="1222" y="9247"/>
                  <a:pt x="1213" y="9239"/>
                  <a:pt x="1204" y="9239"/>
                </a:cubicBezTo>
                <a:cubicBezTo>
                  <a:pt x="1202" y="9239"/>
                  <a:pt x="1200" y="9239"/>
                  <a:pt x="1198" y="9240"/>
                </a:cubicBezTo>
                <a:cubicBezTo>
                  <a:pt x="1192" y="9274"/>
                  <a:pt x="1243" y="9257"/>
                  <a:pt x="1260" y="9274"/>
                </a:cubicBezTo>
                <a:cubicBezTo>
                  <a:pt x="1266" y="9291"/>
                  <a:pt x="1277" y="9314"/>
                  <a:pt x="1283" y="9325"/>
                </a:cubicBezTo>
                <a:cubicBezTo>
                  <a:pt x="1271" y="9325"/>
                  <a:pt x="1254" y="9320"/>
                  <a:pt x="1243" y="9320"/>
                </a:cubicBezTo>
                <a:cubicBezTo>
                  <a:pt x="1266" y="9331"/>
                  <a:pt x="1277" y="9342"/>
                  <a:pt x="1288" y="9365"/>
                </a:cubicBezTo>
                <a:cubicBezTo>
                  <a:pt x="1288" y="9354"/>
                  <a:pt x="1283" y="9337"/>
                  <a:pt x="1283" y="9325"/>
                </a:cubicBezTo>
                <a:lnTo>
                  <a:pt x="1283" y="9325"/>
                </a:lnTo>
                <a:cubicBezTo>
                  <a:pt x="1317" y="9337"/>
                  <a:pt x="1311" y="9359"/>
                  <a:pt x="1300" y="9382"/>
                </a:cubicBezTo>
                <a:lnTo>
                  <a:pt x="1334" y="9382"/>
                </a:lnTo>
                <a:cubicBezTo>
                  <a:pt x="1345" y="9393"/>
                  <a:pt x="1362" y="9405"/>
                  <a:pt x="1373" y="9422"/>
                </a:cubicBezTo>
                <a:cubicBezTo>
                  <a:pt x="1385" y="9439"/>
                  <a:pt x="1396" y="9450"/>
                  <a:pt x="1408" y="9467"/>
                </a:cubicBezTo>
                <a:lnTo>
                  <a:pt x="1368" y="9467"/>
                </a:lnTo>
                <a:cubicBezTo>
                  <a:pt x="1385" y="9479"/>
                  <a:pt x="1396" y="9479"/>
                  <a:pt x="1413" y="9479"/>
                </a:cubicBezTo>
                <a:cubicBezTo>
                  <a:pt x="1419" y="9484"/>
                  <a:pt x="1419" y="9484"/>
                  <a:pt x="1425" y="9490"/>
                </a:cubicBezTo>
                <a:cubicBezTo>
                  <a:pt x="1419" y="9501"/>
                  <a:pt x="1419" y="9507"/>
                  <a:pt x="1419" y="9513"/>
                </a:cubicBezTo>
                <a:cubicBezTo>
                  <a:pt x="1419" y="9507"/>
                  <a:pt x="1425" y="9507"/>
                  <a:pt x="1430" y="9501"/>
                </a:cubicBezTo>
                <a:cubicBezTo>
                  <a:pt x="1436" y="9513"/>
                  <a:pt x="1442" y="9524"/>
                  <a:pt x="1447" y="9535"/>
                </a:cubicBezTo>
                <a:cubicBezTo>
                  <a:pt x="1453" y="9530"/>
                  <a:pt x="1453" y="9518"/>
                  <a:pt x="1459" y="9513"/>
                </a:cubicBezTo>
                <a:cubicBezTo>
                  <a:pt x="1470" y="9524"/>
                  <a:pt x="1487" y="9535"/>
                  <a:pt x="1498" y="9547"/>
                </a:cubicBezTo>
                <a:lnTo>
                  <a:pt x="1476" y="9558"/>
                </a:lnTo>
                <a:lnTo>
                  <a:pt x="1493" y="9581"/>
                </a:lnTo>
                <a:cubicBezTo>
                  <a:pt x="1495" y="9566"/>
                  <a:pt x="1501" y="9561"/>
                  <a:pt x="1508" y="9561"/>
                </a:cubicBezTo>
                <a:cubicBezTo>
                  <a:pt x="1521" y="9561"/>
                  <a:pt x="1537" y="9576"/>
                  <a:pt x="1544" y="9586"/>
                </a:cubicBezTo>
                <a:cubicBezTo>
                  <a:pt x="1578" y="9620"/>
                  <a:pt x="1612" y="9649"/>
                  <a:pt x="1651" y="9671"/>
                </a:cubicBezTo>
                <a:cubicBezTo>
                  <a:pt x="1646" y="9683"/>
                  <a:pt x="1646" y="9688"/>
                  <a:pt x="1657" y="9700"/>
                </a:cubicBezTo>
                <a:cubicBezTo>
                  <a:pt x="1657" y="9694"/>
                  <a:pt x="1663" y="9688"/>
                  <a:pt x="1663" y="9683"/>
                </a:cubicBezTo>
                <a:cubicBezTo>
                  <a:pt x="1674" y="9688"/>
                  <a:pt x="1686" y="9700"/>
                  <a:pt x="1697" y="9705"/>
                </a:cubicBezTo>
                <a:cubicBezTo>
                  <a:pt x="1708" y="9723"/>
                  <a:pt x="1725" y="9740"/>
                  <a:pt x="1742" y="9757"/>
                </a:cubicBezTo>
                <a:cubicBezTo>
                  <a:pt x="1737" y="9757"/>
                  <a:pt x="1731" y="9757"/>
                  <a:pt x="1731" y="9768"/>
                </a:cubicBezTo>
                <a:cubicBezTo>
                  <a:pt x="1731" y="9774"/>
                  <a:pt x="1737" y="9779"/>
                  <a:pt x="1742" y="9779"/>
                </a:cubicBezTo>
                <a:cubicBezTo>
                  <a:pt x="1737" y="9785"/>
                  <a:pt x="1731" y="9791"/>
                  <a:pt x="1725" y="9796"/>
                </a:cubicBezTo>
                <a:cubicBezTo>
                  <a:pt x="1737" y="9796"/>
                  <a:pt x="1754" y="9802"/>
                  <a:pt x="1759" y="9808"/>
                </a:cubicBezTo>
                <a:cubicBezTo>
                  <a:pt x="1759" y="9796"/>
                  <a:pt x="1759" y="9785"/>
                  <a:pt x="1759" y="9779"/>
                </a:cubicBezTo>
                <a:cubicBezTo>
                  <a:pt x="1776" y="9791"/>
                  <a:pt x="1788" y="9802"/>
                  <a:pt x="1805" y="9813"/>
                </a:cubicBezTo>
                <a:cubicBezTo>
                  <a:pt x="1799" y="9825"/>
                  <a:pt x="1793" y="9836"/>
                  <a:pt x="1788" y="9847"/>
                </a:cubicBezTo>
                <a:cubicBezTo>
                  <a:pt x="1810" y="9864"/>
                  <a:pt x="1827" y="9887"/>
                  <a:pt x="1850" y="9898"/>
                </a:cubicBezTo>
                <a:cubicBezTo>
                  <a:pt x="1833" y="9881"/>
                  <a:pt x="1816" y="9859"/>
                  <a:pt x="1810" y="9836"/>
                </a:cubicBezTo>
                <a:lnTo>
                  <a:pt x="1810" y="9836"/>
                </a:lnTo>
                <a:cubicBezTo>
                  <a:pt x="1839" y="9853"/>
                  <a:pt x="1861" y="9881"/>
                  <a:pt x="1878" y="9910"/>
                </a:cubicBezTo>
                <a:cubicBezTo>
                  <a:pt x="1878" y="9910"/>
                  <a:pt x="1873" y="9921"/>
                  <a:pt x="1867" y="9921"/>
                </a:cubicBezTo>
                <a:lnTo>
                  <a:pt x="1901" y="9955"/>
                </a:lnTo>
                <a:cubicBezTo>
                  <a:pt x="1895" y="9938"/>
                  <a:pt x="1890" y="9927"/>
                  <a:pt x="1884" y="9910"/>
                </a:cubicBezTo>
                <a:lnTo>
                  <a:pt x="1884" y="9910"/>
                </a:lnTo>
                <a:cubicBezTo>
                  <a:pt x="1935" y="9949"/>
                  <a:pt x="1981" y="10001"/>
                  <a:pt x="2026" y="10040"/>
                </a:cubicBezTo>
                <a:lnTo>
                  <a:pt x="1998" y="10040"/>
                </a:lnTo>
                <a:cubicBezTo>
                  <a:pt x="2003" y="10052"/>
                  <a:pt x="2009" y="10063"/>
                  <a:pt x="2009" y="10074"/>
                </a:cubicBezTo>
                <a:cubicBezTo>
                  <a:pt x="2043" y="10086"/>
                  <a:pt x="2083" y="10080"/>
                  <a:pt x="2100" y="10114"/>
                </a:cubicBezTo>
                <a:cubicBezTo>
                  <a:pt x="2083" y="10108"/>
                  <a:pt x="2066" y="10103"/>
                  <a:pt x="2049" y="10097"/>
                </a:cubicBezTo>
                <a:lnTo>
                  <a:pt x="2049" y="10097"/>
                </a:lnTo>
                <a:cubicBezTo>
                  <a:pt x="2088" y="10131"/>
                  <a:pt x="2122" y="10176"/>
                  <a:pt x="2173" y="10188"/>
                </a:cubicBezTo>
                <a:lnTo>
                  <a:pt x="2168" y="10199"/>
                </a:lnTo>
                <a:cubicBezTo>
                  <a:pt x="2173" y="10199"/>
                  <a:pt x="2179" y="10199"/>
                  <a:pt x="2185" y="10205"/>
                </a:cubicBezTo>
                <a:lnTo>
                  <a:pt x="2179" y="10222"/>
                </a:lnTo>
                <a:lnTo>
                  <a:pt x="2190" y="10222"/>
                </a:lnTo>
                <a:lnTo>
                  <a:pt x="2190" y="10188"/>
                </a:lnTo>
                <a:cubicBezTo>
                  <a:pt x="2196" y="10199"/>
                  <a:pt x="2208" y="10210"/>
                  <a:pt x="2213" y="10216"/>
                </a:cubicBezTo>
                <a:cubicBezTo>
                  <a:pt x="2208" y="10222"/>
                  <a:pt x="2202" y="10233"/>
                  <a:pt x="2196" y="10239"/>
                </a:cubicBezTo>
                <a:lnTo>
                  <a:pt x="2225" y="10239"/>
                </a:lnTo>
                <a:cubicBezTo>
                  <a:pt x="2225" y="10239"/>
                  <a:pt x="2225" y="10227"/>
                  <a:pt x="2225" y="10222"/>
                </a:cubicBezTo>
                <a:cubicBezTo>
                  <a:pt x="2264" y="10239"/>
                  <a:pt x="2287" y="10273"/>
                  <a:pt x="2321" y="10296"/>
                </a:cubicBezTo>
                <a:cubicBezTo>
                  <a:pt x="2315" y="10301"/>
                  <a:pt x="2304" y="10313"/>
                  <a:pt x="2304" y="10313"/>
                </a:cubicBezTo>
                <a:cubicBezTo>
                  <a:pt x="2310" y="10307"/>
                  <a:pt x="2315" y="10307"/>
                  <a:pt x="2327" y="10301"/>
                </a:cubicBezTo>
                <a:cubicBezTo>
                  <a:pt x="2344" y="10313"/>
                  <a:pt x="2361" y="10330"/>
                  <a:pt x="2378" y="10341"/>
                </a:cubicBezTo>
                <a:cubicBezTo>
                  <a:pt x="2361" y="10335"/>
                  <a:pt x="2344" y="10330"/>
                  <a:pt x="2321" y="10330"/>
                </a:cubicBezTo>
                <a:cubicBezTo>
                  <a:pt x="2338" y="10341"/>
                  <a:pt x="2349" y="10352"/>
                  <a:pt x="2344" y="10369"/>
                </a:cubicBezTo>
                <a:cubicBezTo>
                  <a:pt x="2349" y="10369"/>
                  <a:pt x="2355" y="10364"/>
                  <a:pt x="2361" y="10358"/>
                </a:cubicBezTo>
                <a:cubicBezTo>
                  <a:pt x="2400" y="10403"/>
                  <a:pt x="2451" y="10432"/>
                  <a:pt x="2497" y="10471"/>
                </a:cubicBezTo>
                <a:cubicBezTo>
                  <a:pt x="2497" y="10466"/>
                  <a:pt x="2503" y="10449"/>
                  <a:pt x="2503" y="10443"/>
                </a:cubicBezTo>
                <a:cubicBezTo>
                  <a:pt x="2554" y="10466"/>
                  <a:pt x="2593" y="10500"/>
                  <a:pt x="2639" y="10534"/>
                </a:cubicBezTo>
                <a:cubicBezTo>
                  <a:pt x="2605" y="10528"/>
                  <a:pt x="2582" y="10511"/>
                  <a:pt x="2559" y="10494"/>
                </a:cubicBezTo>
                <a:lnTo>
                  <a:pt x="2559" y="10494"/>
                </a:lnTo>
                <a:cubicBezTo>
                  <a:pt x="2542" y="10540"/>
                  <a:pt x="2735" y="10602"/>
                  <a:pt x="2764" y="10664"/>
                </a:cubicBezTo>
                <a:cubicBezTo>
                  <a:pt x="2752" y="10670"/>
                  <a:pt x="2741" y="10681"/>
                  <a:pt x="2724" y="10687"/>
                </a:cubicBezTo>
                <a:cubicBezTo>
                  <a:pt x="2730" y="10681"/>
                  <a:pt x="2730" y="10676"/>
                  <a:pt x="2730" y="10670"/>
                </a:cubicBezTo>
                <a:cubicBezTo>
                  <a:pt x="2718" y="10659"/>
                  <a:pt x="2712" y="10647"/>
                  <a:pt x="2712" y="10630"/>
                </a:cubicBezTo>
                <a:lnTo>
                  <a:pt x="2673" y="10630"/>
                </a:lnTo>
                <a:lnTo>
                  <a:pt x="2690" y="10608"/>
                </a:lnTo>
                <a:cubicBezTo>
                  <a:pt x="2684" y="10608"/>
                  <a:pt x="2673" y="10619"/>
                  <a:pt x="2667" y="10619"/>
                </a:cubicBezTo>
                <a:cubicBezTo>
                  <a:pt x="2630" y="10596"/>
                  <a:pt x="2589" y="10569"/>
                  <a:pt x="2548" y="10569"/>
                </a:cubicBezTo>
                <a:cubicBezTo>
                  <a:pt x="2539" y="10569"/>
                  <a:pt x="2529" y="10570"/>
                  <a:pt x="2520" y="10574"/>
                </a:cubicBezTo>
                <a:cubicBezTo>
                  <a:pt x="2582" y="10602"/>
                  <a:pt x="2633" y="10647"/>
                  <a:pt x="2695" y="10687"/>
                </a:cubicBezTo>
                <a:cubicBezTo>
                  <a:pt x="2695" y="10687"/>
                  <a:pt x="2695" y="10698"/>
                  <a:pt x="2701" y="10698"/>
                </a:cubicBezTo>
                <a:cubicBezTo>
                  <a:pt x="2704" y="10698"/>
                  <a:pt x="2706" y="10698"/>
                  <a:pt x="2708" y="10698"/>
                </a:cubicBezTo>
                <a:cubicBezTo>
                  <a:pt x="2727" y="10698"/>
                  <a:pt x="2742" y="10717"/>
                  <a:pt x="2752" y="10732"/>
                </a:cubicBezTo>
                <a:cubicBezTo>
                  <a:pt x="2792" y="10738"/>
                  <a:pt x="2820" y="10772"/>
                  <a:pt x="2860" y="10789"/>
                </a:cubicBezTo>
                <a:lnTo>
                  <a:pt x="2854" y="10806"/>
                </a:lnTo>
                <a:cubicBezTo>
                  <a:pt x="2860" y="10801"/>
                  <a:pt x="2866" y="10795"/>
                  <a:pt x="2871" y="10795"/>
                </a:cubicBezTo>
                <a:cubicBezTo>
                  <a:pt x="2911" y="10818"/>
                  <a:pt x="2951" y="10846"/>
                  <a:pt x="2990" y="10857"/>
                </a:cubicBezTo>
                <a:cubicBezTo>
                  <a:pt x="3008" y="10857"/>
                  <a:pt x="3013" y="10880"/>
                  <a:pt x="3025" y="10891"/>
                </a:cubicBezTo>
                <a:cubicBezTo>
                  <a:pt x="3036" y="10886"/>
                  <a:pt x="3047" y="10886"/>
                  <a:pt x="3059" y="10880"/>
                </a:cubicBezTo>
                <a:lnTo>
                  <a:pt x="3059" y="10880"/>
                </a:lnTo>
                <a:cubicBezTo>
                  <a:pt x="3053" y="10886"/>
                  <a:pt x="3053" y="10897"/>
                  <a:pt x="3053" y="10903"/>
                </a:cubicBezTo>
                <a:cubicBezTo>
                  <a:pt x="3172" y="10948"/>
                  <a:pt x="3269" y="11039"/>
                  <a:pt x="3382" y="11090"/>
                </a:cubicBezTo>
                <a:cubicBezTo>
                  <a:pt x="3385" y="11089"/>
                  <a:pt x="3388" y="11089"/>
                  <a:pt x="3391" y="11089"/>
                </a:cubicBezTo>
                <a:cubicBezTo>
                  <a:pt x="3414" y="11089"/>
                  <a:pt x="3429" y="11109"/>
                  <a:pt x="3444" y="11124"/>
                </a:cubicBezTo>
                <a:cubicBezTo>
                  <a:pt x="3473" y="11135"/>
                  <a:pt x="3501" y="11141"/>
                  <a:pt x="3530" y="11158"/>
                </a:cubicBezTo>
                <a:lnTo>
                  <a:pt x="3552" y="11158"/>
                </a:lnTo>
                <a:cubicBezTo>
                  <a:pt x="3558" y="11169"/>
                  <a:pt x="3569" y="11175"/>
                  <a:pt x="3581" y="11186"/>
                </a:cubicBezTo>
                <a:cubicBezTo>
                  <a:pt x="3592" y="11192"/>
                  <a:pt x="3609" y="11192"/>
                  <a:pt x="3620" y="11198"/>
                </a:cubicBezTo>
                <a:cubicBezTo>
                  <a:pt x="3626" y="11203"/>
                  <a:pt x="3626" y="11209"/>
                  <a:pt x="3632" y="11215"/>
                </a:cubicBezTo>
                <a:lnTo>
                  <a:pt x="3637" y="11203"/>
                </a:lnTo>
                <a:cubicBezTo>
                  <a:pt x="3654" y="11215"/>
                  <a:pt x="3671" y="11226"/>
                  <a:pt x="3694" y="11232"/>
                </a:cubicBezTo>
                <a:cubicBezTo>
                  <a:pt x="3694" y="11237"/>
                  <a:pt x="3694" y="11243"/>
                  <a:pt x="3694" y="11249"/>
                </a:cubicBezTo>
                <a:cubicBezTo>
                  <a:pt x="3700" y="11243"/>
                  <a:pt x="3711" y="11243"/>
                  <a:pt x="3717" y="11243"/>
                </a:cubicBezTo>
                <a:cubicBezTo>
                  <a:pt x="3745" y="11271"/>
                  <a:pt x="3796" y="11266"/>
                  <a:pt x="3830" y="11294"/>
                </a:cubicBezTo>
                <a:cubicBezTo>
                  <a:pt x="3833" y="11294"/>
                  <a:pt x="3837" y="11294"/>
                  <a:pt x="3840" y="11294"/>
                </a:cubicBezTo>
                <a:cubicBezTo>
                  <a:pt x="3899" y="11294"/>
                  <a:pt x="3953" y="11340"/>
                  <a:pt x="4012" y="11351"/>
                </a:cubicBezTo>
                <a:cubicBezTo>
                  <a:pt x="4017" y="11345"/>
                  <a:pt x="4029" y="11340"/>
                  <a:pt x="4029" y="11334"/>
                </a:cubicBezTo>
                <a:cubicBezTo>
                  <a:pt x="4034" y="11340"/>
                  <a:pt x="4034" y="11351"/>
                  <a:pt x="4040" y="11357"/>
                </a:cubicBezTo>
                <a:cubicBezTo>
                  <a:pt x="4114" y="11379"/>
                  <a:pt x="4182" y="11430"/>
                  <a:pt x="4261" y="11436"/>
                </a:cubicBezTo>
                <a:cubicBezTo>
                  <a:pt x="4261" y="11430"/>
                  <a:pt x="4267" y="11419"/>
                  <a:pt x="4267" y="11413"/>
                </a:cubicBezTo>
                <a:cubicBezTo>
                  <a:pt x="4233" y="11402"/>
                  <a:pt x="4193" y="11391"/>
                  <a:pt x="4159" y="11385"/>
                </a:cubicBezTo>
                <a:cubicBezTo>
                  <a:pt x="4159" y="11379"/>
                  <a:pt x="4154" y="11374"/>
                  <a:pt x="4148" y="11368"/>
                </a:cubicBezTo>
                <a:cubicBezTo>
                  <a:pt x="4097" y="11362"/>
                  <a:pt x="4046" y="11334"/>
                  <a:pt x="3989" y="11311"/>
                </a:cubicBezTo>
                <a:cubicBezTo>
                  <a:pt x="3989" y="11311"/>
                  <a:pt x="3978" y="11317"/>
                  <a:pt x="3972" y="11323"/>
                </a:cubicBezTo>
                <a:cubicBezTo>
                  <a:pt x="3961" y="11311"/>
                  <a:pt x="3949" y="11300"/>
                  <a:pt x="3944" y="11294"/>
                </a:cubicBezTo>
                <a:cubicBezTo>
                  <a:pt x="3932" y="11294"/>
                  <a:pt x="3915" y="11300"/>
                  <a:pt x="3910" y="11306"/>
                </a:cubicBezTo>
                <a:lnTo>
                  <a:pt x="3910" y="11283"/>
                </a:lnTo>
                <a:lnTo>
                  <a:pt x="3881" y="11283"/>
                </a:lnTo>
                <a:cubicBezTo>
                  <a:pt x="3881" y="11271"/>
                  <a:pt x="3881" y="11260"/>
                  <a:pt x="3881" y="11249"/>
                </a:cubicBezTo>
                <a:cubicBezTo>
                  <a:pt x="3876" y="11254"/>
                  <a:pt x="3870" y="11266"/>
                  <a:pt x="3870" y="11271"/>
                </a:cubicBezTo>
                <a:cubicBezTo>
                  <a:pt x="3785" y="11226"/>
                  <a:pt x="3700" y="11186"/>
                  <a:pt x="3609" y="11152"/>
                </a:cubicBezTo>
                <a:cubicBezTo>
                  <a:pt x="3620" y="11135"/>
                  <a:pt x="3637" y="11124"/>
                  <a:pt x="3649" y="11113"/>
                </a:cubicBezTo>
                <a:lnTo>
                  <a:pt x="3649" y="11113"/>
                </a:lnTo>
                <a:cubicBezTo>
                  <a:pt x="3643" y="11118"/>
                  <a:pt x="3643" y="11130"/>
                  <a:pt x="3637" y="11135"/>
                </a:cubicBezTo>
                <a:cubicBezTo>
                  <a:pt x="3677" y="11158"/>
                  <a:pt x="3722" y="11175"/>
                  <a:pt x="3768" y="11186"/>
                </a:cubicBezTo>
                <a:cubicBezTo>
                  <a:pt x="3768" y="11181"/>
                  <a:pt x="3768" y="11169"/>
                  <a:pt x="3768" y="11164"/>
                </a:cubicBezTo>
                <a:cubicBezTo>
                  <a:pt x="3830" y="11181"/>
                  <a:pt x="3887" y="11203"/>
                  <a:pt x="3944" y="11232"/>
                </a:cubicBezTo>
                <a:cubicBezTo>
                  <a:pt x="3937" y="11237"/>
                  <a:pt x="3929" y="11238"/>
                  <a:pt x="3922" y="11238"/>
                </a:cubicBezTo>
                <a:cubicBezTo>
                  <a:pt x="3912" y="11238"/>
                  <a:pt x="3902" y="11235"/>
                  <a:pt x="3893" y="11232"/>
                </a:cubicBezTo>
                <a:lnTo>
                  <a:pt x="3887" y="11237"/>
                </a:lnTo>
                <a:cubicBezTo>
                  <a:pt x="3898" y="11243"/>
                  <a:pt x="3915" y="11249"/>
                  <a:pt x="3927" y="11254"/>
                </a:cubicBezTo>
                <a:cubicBezTo>
                  <a:pt x="3938" y="11243"/>
                  <a:pt x="3944" y="11237"/>
                  <a:pt x="3955" y="11226"/>
                </a:cubicBezTo>
                <a:cubicBezTo>
                  <a:pt x="3972" y="11237"/>
                  <a:pt x="3955" y="11254"/>
                  <a:pt x="3955" y="11266"/>
                </a:cubicBezTo>
                <a:cubicBezTo>
                  <a:pt x="3983" y="11271"/>
                  <a:pt x="4006" y="11283"/>
                  <a:pt x="4034" y="11288"/>
                </a:cubicBezTo>
                <a:cubicBezTo>
                  <a:pt x="4023" y="11277"/>
                  <a:pt x="4012" y="11266"/>
                  <a:pt x="4000" y="11254"/>
                </a:cubicBezTo>
                <a:lnTo>
                  <a:pt x="4000" y="11254"/>
                </a:lnTo>
                <a:cubicBezTo>
                  <a:pt x="4034" y="11271"/>
                  <a:pt x="4097" y="11266"/>
                  <a:pt x="4103" y="11311"/>
                </a:cubicBezTo>
                <a:cubicBezTo>
                  <a:pt x="4120" y="11317"/>
                  <a:pt x="4137" y="11323"/>
                  <a:pt x="4159" y="11328"/>
                </a:cubicBezTo>
                <a:cubicBezTo>
                  <a:pt x="4148" y="11323"/>
                  <a:pt x="4137" y="11317"/>
                  <a:pt x="4125" y="11311"/>
                </a:cubicBezTo>
                <a:lnTo>
                  <a:pt x="4131" y="11300"/>
                </a:lnTo>
                <a:cubicBezTo>
                  <a:pt x="4148" y="11306"/>
                  <a:pt x="4165" y="11311"/>
                  <a:pt x="4188" y="11317"/>
                </a:cubicBezTo>
                <a:cubicBezTo>
                  <a:pt x="4188" y="11323"/>
                  <a:pt x="4182" y="11334"/>
                  <a:pt x="4182" y="11340"/>
                </a:cubicBezTo>
                <a:cubicBezTo>
                  <a:pt x="4185" y="11328"/>
                  <a:pt x="4191" y="11324"/>
                  <a:pt x="4198" y="11324"/>
                </a:cubicBezTo>
                <a:cubicBezTo>
                  <a:pt x="4205" y="11324"/>
                  <a:pt x="4213" y="11328"/>
                  <a:pt x="4222" y="11334"/>
                </a:cubicBezTo>
                <a:cubicBezTo>
                  <a:pt x="4216" y="11340"/>
                  <a:pt x="4210" y="11351"/>
                  <a:pt x="4205" y="11357"/>
                </a:cubicBezTo>
                <a:cubicBezTo>
                  <a:pt x="4261" y="11368"/>
                  <a:pt x="4318" y="11385"/>
                  <a:pt x="4375" y="11402"/>
                </a:cubicBezTo>
                <a:cubicBezTo>
                  <a:pt x="4369" y="11396"/>
                  <a:pt x="4352" y="11391"/>
                  <a:pt x="4347" y="11391"/>
                </a:cubicBezTo>
                <a:lnTo>
                  <a:pt x="4352" y="11368"/>
                </a:lnTo>
                <a:cubicBezTo>
                  <a:pt x="4369" y="11374"/>
                  <a:pt x="4392" y="11379"/>
                  <a:pt x="4409" y="11385"/>
                </a:cubicBezTo>
                <a:cubicBezTo>
                  <a:pt x="4403" y="11391"/>
                  <a:pt x="4398" y="11402"/>
                  <a:pt x="4398" y="11408"/>
                </a:cubicBezTo>
                <a:cubicBezTo>
                  <a:pt x="4460" y="11430"/>
                  <a:pt x="4534" y="11453"/>
                  <a:pt x="4602" y="11464"/>
                </a:cubicBezTo>
                <a:cubicBezTo>
                  <a:pt x="4568" y="11447"/>
                  <a:pt x="4528" y="11442"/>
                  <a:pt x="4500" y="11419"/>
                </a:cubicBezTo>
                <a:lnTo>
                  <a:pt x="4500" y="11419"/>
                </a:lnTo>
                <a:cubicBezTo>
                  <a:pt x="4556" y="11425"/>
                  <a:pt x="4613" y="11442"/>
                  <a:pt x="4664" y="11464"/>
                </a:cubicBezTo>
                <a:cubicBezTo>
                  <a:pt x="4664" y="11470"/>
                  <a:pt x="4670" y="11470"/>
                  <a:pt x="4670" y="11476"/>
                </a:cubicBezTo>
                <a:cubicBezTo>
                  <a:pt x="4681" y="11493"/>
                  <a:pt x="4704" y="11493"/>
                  <a:pt x="4721" y="11498"/>
                </a:cubicBezTo>
                <a:cubicBezTo>
                  <a:pt x="4715" y="11481"/>
                  <a:pt x="4698" y="11470"/>
                  <a:pt x="4681" y="11464"/>
                </a:cubicBezTo>
                <a:cubicBezTo>
                  <a:pt x="4710" y="11464"/>
                  <a:pt x="4732" y="11470"/>
                  <a:pt x="4761" y="11476"/>
                </a:cubicBezTo>
                <a:cubicBezTo>
                  <a:pt x="4755" y="11487"/>
                  <a:pt x="4749" y="11493"/>
                  <a:pt x="4744" y="11498"/>
                </a:cubicBezTo>
                <a:cubicBezTo>
                  <a:pt x="4766" y="11504"/>
                  <a:pt x="4789" y="11510"/>
                  <a:pt x="4806" y="11515"/>
                </a:cubicBezTo>
                <a:cubicBezTo>
                  <a:pt x="4795" y="11504"/>
                  <a:pt x="4789" y="11493"/>
                  <a:pt x="4778" y="11481"/>
                </a:cubicBezTo>
                <a:lnTo>
                  <a:pt x="4778" y="11481"/>
                </a:lnTo>
                <a:cubicBezTo>
                  <a:pt x="4806" y="11493"/>
                  <a:pt x="4840" y="11498"/>
                  <a:pt x="4869" y="11510"/>
                </a:cubicBezTo>
                <a:lnTo>
                  <a:pt x="4869" y="11549"/>
                </a:lnTo>
                <a:cubicBezTo>
                  <a:pt x="4882" y="11541"/>
                  <a:pt x="4896" y="11537"/>
                  <a:pt x="4911" y="11537"/>
                </a:cubicBezTo>
                <a:cubicBezTo>
                  <a:pt x="4943" y="11537"/>
                  <a:pt x="4979" y="11553"/>
                  <a:pt x="5013" y="11553"/>
                </a:cubicBezTo>
                <a:cubicBezTo>
                  <a:pt x="5022" y="11553"/>
                  <a:pt x="5030" y="11552"/>
                  <a:pt x="5039" y="11549"/>
                </a:cubicBezTo>
                <a:cubicBezTo>
                  <a:pt x="5033" y="11549"/>
                  <a:pt x="5016" y="11544"/>
                  <a:pt x="5010" y="11544"/>
                </a:cubicBezTo>
                <a:cubicBezTo>
                  <a:pt x="5010" y="11538"/>
                  <a:pt x="5010" y="11532"/>
                  <a:pt x="5010" y="11527"/>
                </a:cubicBezTo>
                <a:cubicBezTo>
                  <a:pt x="5016" y="11532"/>
                  <a:pt x="5033" y="11538"/>
                  <a:pt x="5044" y="11538"/>
                </a:cubicBezTo>
                <a:cubicBezTo>
                  <a:pt x="5050" y="11538"/>
                  <a:pt x="5061" y="11538"/>
                  <a:pt x="5067" y="11532"/>
                </a:cubicBezTo>
                <a:lnTo>
                  <a:pt x="5067" y="11532"/>
                </a:lnTo>
                <a:cubicBezTo>
                  <a:pt x="5067" y="11544"/>
                  <a:pt x="5061" y="11561"/>
                  <a:pt x="5056" y="11566"/>
                </a:cubicBezTo>
                <a:cubicBezTo>
                  <a:pt x="5069" y="11570"/>
                  <a:pt x="5082" y="11573"/>
                  <a:pt x="5095" y="11573"/>
                </a:cubicBezTo>
                <a:cubicBezTo>
                  <a:pt x="5105" y="11573"/>
                  <a:pt x="5114" y="11571"/>
                  <a:pt x="5124" y="11566"/>
                </a:cubicBezTo>
                <a:cubicBezTo>
                  <a:pt x="5147" y="11572"/>
                  <a:pt x="5169" y="11578"/>
                  <a:pt x="5192" y="11589"/>
                </a:cubicBezTo>
                <a:cubicBezTo>
                  <a:pt x="5198" y="11589"/>
                  <a:pt x="5209" y="11584"/>
                  <a:pt x="5215" y="11584"/>
                </a:cubicBezTo>
                <a:cubicBezTo>
                  <a:pt x="5243" y="11595"/>
                  <a:pt x="5271" y="11601"/>
                  <a:pt x="5305" y="11601"/>
                </a:cubicBezTo>
                <a:cubicBezTo>
                  <a:pt x="5294" y="11606"/>
                  <a:pt x="5283" y="11612"/>
                  <a:pt x="5277" y="11618"/>
                </a:cubicBezTo>
                <a:cubicBezTo>
                  <a:pt x="5305" y="11606"/>
                  <a:pt x="5339" y="11612"/>
                  <a:pt x="5368" y="11595"/>
                </a:cubicBezTo>
                <a:cubicBezTo>
                  <a:pt x="5339" y="11589"/>
                  <a:pt x="5317" y="11584"/>
                  <a:pt x="5288" y="11578"/>
                </a:cubicBezTo>
                <a:cubicBezTo>
                  <a:pt x="5339" y="11578"/>
                  <a:pt x="5396" y="11584"/>
                  <a:pt x="5447" y="11589"/>
                </a:cubicBezTo>
                <a:cubicBezTo>
                  <a:pt x="5464" y="11589"/>
                  <a:pt x="5476" y="11595"/>
                  <a:pt x="5487" y="11595"/>
                </a:cubicBezTo>
                <a:cubicBezTo>
                  <a:pt x="5515" y="11595"/>
                  <a:pt x="5538" y="11601"/>
                  <a:pt x="5566" y="11606"/>
                </a:cubicBezTo>
                <a:lnTo>
                  <a:pt x="5515" y="11606"/>
                </a:lnTo>
                <a:cubicBezTo>
                  <a:pt x="5521" y="11629"/>
                  <a:pt x="5538" y="11629"/>
                  <a:pt x="5555" y="11640"/>
                </a:cubicBezTo>
                <a:cubicBezTo>
                  <a:pt x="5572" y="11635"/>
                  <a:pt x="5589" y="11629"/>
                  <a:pt x="5606" y="11629"/>
                </a:cubicBezTo>
                <a:cubicBezTo>
                  <a:pt x="5612" y="11635"/>
                  <a:pt x="5612" y="11640"/>
                  <a:pt x="5612" y="11646"/>
                </a:cubicBezTo>
                <a:cubicBezTo>
                  <a:pt x="5620" y="11638"/>
                  <a:pt x="5642" y="11632"/>
                  <a:pt x="5660" y="11632"/>
                </a:cubicBezTo>
                <a:cubicBezTo>
                  <a:pt x="5681" y="11632"/>
                  <a:pt x="5698" y="11639"/>
                  <a:pt x="5686" y="11657"/>
                </a:cubicBezTo>
                <a:cubicBezTo>
                  <a:pt x="5671" y="11659"/>
                  <a:pt x="5656" y="11660"/>
                  <a:pt x="5641" y="11660"/>
                </a:cubicBezTo>
                <a:cubicBezTo>
                  <a:pt x="5591" y="11660"/>
                  <a:pt x="5541" y="11652"/>
                  <a:pt x="5490" y="11652"/>
                </a:cubicBezTo>
                <a:cubicBezTo>
                  <a:pt x="5468" y="11652"/>
                  <a:pt x="5447" y="11653"/>
                  <a:pt x="5425" y="11657"/>
                </a:cubicBezTo>
                <a:cubicBezTo>
                  <a:pt x="5425" y="11657"/>
                  <a:pt x="5419" y="11646"/>
                  <a:pt x="5413" y="11646"/>
                </a:cubicBezTo>
                <a:cubicBezTo>
                  <a:pt x="5362" y="11646"/>
                  <a:pt x="5311" y="11629"/>
                  <a:pt x="5260" y="11623"/>
                </a:cubicBezTo>
                <a:cubicBezTo>
                  <a:pt x="5254" y="11635"/>
                  <a:pt x="5249" y="11657"/>
                  <a:pt x="5243" y="11663"/>
                </a:cubicBezTo>
                <a:cubicBezTo>
                  <a:pt x="5254" y="11665"/>
                  <a:pt x="5265" y="11666"/>
                  <a:pt x="5275" y="11666"/>
                </a:cubicBezTo>
                <a:cubicBezTo>
                  <a:pt x="5295" y="11666"/>
                  <a:pt x="5313" y="11661"/>
                  <a:pt x="5328" y="11646"/>
                </a:cubicBezTo>
                <a:cubicBezTo>
                  <a:pt x="5339" y="11652"/>
                  <a:pt x="5351" y="11657"/>
                  <a:pt x="5362" y="11657"/>
                </a:cubicBezTo>
                <a:cubicBezTo>
                  <a:pt x="5370" y="11667"/>
                  <a:pt x="5379" y="11669"/>
                  <a:pt x="5389" y="11669"/>
                </a:cubicBezTo>
                <a:cubicBezTo>
                  <a:pt x="5399" y="11669"/>
                  <a:pt x="5409" y="11667"/>
                  <a:pt x="5419" y="11667"/>
                </a:cubicBezTo>
                <a:cubicBezTo>
                  <a:pt x="5423" y="11667"/>
                  <a:pt x="5427" y="11668"/>
                  <a:pt x="5430" y="11669"/>
                </a:cubicBezTo>
                <a:lnTo>
                  <a:pt x="5425" y="11697"/>
                </a:lnTo>
                <a:cubicBezTo>
                  <a:pt x="5430" y="11691"/>
                  <a:pt x="5436" y="11680"/>
                  <a:pt x="5436" y="11674"/>
                </a:cubicBezTo>
                <a:cubicBezTo>
                  <a:pt x="5447" y="11680"/>
                  <a:pt x="5470" y="11697"/>
                  <a:pt x="5476" y="11708"/>
                </a:cubicBezTo>
                <a:cubicBezTo>
                  <a:pt x="5487" y="11697"/>
                  <a:pt x="5498" y="11691"/>
                  <a:pt x="5510" y="11686"/>
                </a:cubicBezTo>
                <a:lnTo>
                  <a:pt x="5527" y="11708"/>
                </a:lnTo>
                <a:cubicBezTo>
                  <a:pt x="5527" y="11703"/>
                  <a:pt x="5521" y="11697"/>
                  <a:pt x="5521" y="11691"/>
                </a:cubicBezTo>
                <a:lnTo>
                  <a:pt x="5521" y="11691"/>
                </a:lnTo>
                <a:cubicBezTo>
                  <a:pt x="5544" y="11697"/>
                  <a:pt x="5566" y="11697"/>
                  <a:pt x="5583" y="11714"/>
                </a:cubicBezTo>
                <a:cubicBezTo>
                  <a:pt x="5583" y="11708"/>
                  <a:pt x="5578" y="11703"/>
                  <a:pt x="5578" y="11697"/>
                </a:cubicBezTo>
                <a:lnTo>
                  <a:pt x="5578" y="11697"/>
                </a:lnTo>
                <a:cubicBezTo>
                  <a:pt x="5609" y="11700"/>
                  <a:pt x="5640" y="11700"/>
                  <a:pt x="5671" y="11700"/>
                </a:cubicBezTo>
                <a:cubicBezTo>
                  <a:pt x="5703" y="11700"/>
                  <a:pt x="5734" y="11700"/>
                  <a:pt x="5765" y="11703"/>
                </a:cubicBezTo>
                <a:cubicBezTo>
                  <a:pt x="5765" y="11707"/>
                  <a:pt x="5762" y="11710"/>
                  <a:pt x="5759" y="11714"/>
                </a:cubicBezTo>
                <a:lnTo>
                  <a:pt x="5759" y="11714"/>
                </a:lnTo>
                <a:cubicBezTo>
                  <a:pt x="5771" y="11704"/>
                  <a:pt x="5791" y="11698"/>
                  <a:pt x="5810" y="11698"/>
                </a:cubicBezTo>
                <a:cubicBezTo>
                  <a:pt x="5833" y="11698"/>
                  <a:pt x="5856" y="11706"/>
                  <a:pt x="5867" y="11720"/>
                </a:cubicBezTo>
                <a:cubicBezTo>
                  <a:pt x="5871" y="11722"/>
                  <a:pt x="5873" y="11723"/>
                  <a:pt x="5876" y="11723"/>
                </a:cubicBezTo>
                <a:cubicBezTo>
                  <a:pt x="5887" y="11723"/>
                  <a:pt x="5892" y="11708"/>
                  <a:pt x="5901" y="11708"/>
                </a:cubicBezTo>
                <a:cubicBezTo>
                  <a:pt x="5947" y="11708"/>
                  <a:pt x="5981" y="11703"/>
                  <a:pt x="6009" y="11669"/>
                </a:cubicBezTo>
                <a:cubicBezTo>
                  <a:pt x="6009" y="11674"/>
                  <a:pt x="6009" y="11691"/>
                  <a:pt x="6009" y="11697"/>
                </a:cubicBezTo>
                <a:cubicBezTo>
                  <a:pt x="6015" y="11691"/>
                  <a:pt x="6020" y="11674"/>
                  <a:pt x="6020" y="11669"/>
                </a:cubicBezTo>
                <a:cubicBezTo>
                  <a:pt x="6029" y="11677"/>
                  <a:pt x="6040" y="11692"/>
                  <a:pt x="6053" y="11692"/>
                </a:cubicBezTo>
                <a:cubicBezTo>
                  <a:pt x="6057" y="11692"/>
                  <a:pt x="6061" y="11690"/>
                  <a:pt x="6066" y="11686"/>
                </a:cubicBezTo>
                <a:lnTo>
                  <a:pt x="6145" y="11686"/>
                </a:lnTo>
                <a:cubicBezTo>
                  <a:pt x="6117" y="11674"/>
                  <a:pt x="6088" y="11669"/>
                  <a:pt x="6060" y="11663"/>
                </a:cubicBezTo>
                <a:cubicBezTo>
                  <a:pt x="6054" y="11669"/>
                  <a:pt x="6054" y="11680"/>
                  <a:pt x="6054" y="11686"/>
                </a:cubicBezTo>
                <a:cubicBezTo>
                  <a:pt x="6044" y="11672"/>
                  <a:pt x="6034" y="11664"/>
                  <a:pt x="6022" y="11664"/>
                </a:cubicBezTo>
                <a:cubicBezTo>
                  <a:pt x="6015" y="11664"/>
                  <a:pt x="6007" y="11668"/>
                  <a:pt x="5998" y="11674"/>
                </a:cubicBezTo>
                <a:lnTo>
                  <a:pt x="6003" y="11652"/>
                </a:lnTo>
                <a:lnTo>
                  <a:pt x="6003" y="11652"/>
                </a:lnTo>
                <a:cubicBezTo>
                  <a:pt x="5986" y="11669"/>
                  <a:pt x="5975" y="11691"/>
                  <a:pt x="5952" y="11703"/>
                </a:cubicBezTo>
                <a:cubicBezTo>
                  <a:pt x="5924" y="11686"/>
                  <a:pt x="5913" y="11657"/>
                  <a:pt x="5907" y="11629"/>
                </a:cubicBezTo>
                <a:cubicBezTo>
                  <a:pt x="5884" y="11623"/>
                  <a:pt x="5856" y="11618"/>
                  <a:pt x="5827" y="11612"/>
                </a:cubicBezTo>
                <a:cubicBezTo>
                  <a:pt x="5969" y="11606"/>
                  <a:pt x="6117" y="11601"/>
                  <a:pt x="6264" y="11601"/>
                </a:cubicBezTo>
                <a:cubicBezTo>
                  <a:pt x="6264" y="11606"/>
                  <a:pt x="6253" y="11612"/>
                  <a:pt x="6247" y="11618"/>
                </a:cubicBezTo>
                <a:cubicBezTo>
                  <a:pt x="6253" y="11618"/>
                  <a:pt x="6259" y="11623"/>
                  <a:pt x="6259" y="11623"/>
                </a:cubicBezTo>
                <a:cubicBezTo>
                  <a:pt x="6262" y="11604"/>
                  <a:pt x="6272" y="11593"/>
                  <a:pt x="6286" y="11593"/>
                </a:cubicBezTo>
                <a:cubicBezTo>
                  <a:pt x="6293" y="11593"/>
                  <a:pt x="6301" y="11595"/>
                  <a:pt x="6310" y="11601"/>
                </a:cubicBezTo>
                <a:cubicBezTo>
                  <a:pt x="6304" y="11606"/>
                  <a:pt x="6287" y="11612"/>
                  <a:pt x="6281" y="11618"/>
                </a:cubicBezTo>
                <a:lnTo>
                  <a:pt x="6310" y="11618"/>
                </a:lnTo>
                <a:cubicBezTo>
                  <a:pt x="6310" y="11606"/>
                  <a:pt x="6315" y="11601"/>
                  <a:pt x="6315" y="11589"/>
                </a:cubicBezTo>
                <a:cubicBezTo>
                  <a:pt x="6338" y="11586"/>
                  <a:pt x="6361" y="11586"/>
                  <a:pt x="6383" y="11586"/>
                </a:cubicBezTo>
                <a:cubicBezTo>
                  <a:pt x="6406" y="11586"/>
                  <a:pt x="6429" y="11586"/>
                  <a:pt x="6452" y="11584"/>
                </a:cubicBezTo>
                <a:cubicBezTo>
                  <a:pt x="6455" y="11584"/>
                  <a:pt x="6458" y="11584"/>
                  <a:pt x="6461" y="11584"/>
                </a:cubicBezTo>
                <a:cubicBezTo>
                  <a:pt x="6493" y="11584"/>
                  <a:pt x="6532" y="11569"/>
                  <a:pt x="6567" y="11569"/>
                </a:cubicBezTo>
                <a:cubicBezTo>
                  <a:pt x="6588" y="11569"/>
                  <a:pt x="6606" y="11574"/>
                  <a:pt x="6622" y="11589"/>
                </a:cubicBezTo>
                <a:cubicBezTo>
                  <a:pt x="6644" y="11589"/>
                  <a:pt x="6673" y="11589"/>
                  <a:pt x="6695" y="11595"/>
                </a:cubicBezTo>
                <a:cubicBezTo>
                  <a:pt x="6701" y="11589"/>
                  <a:pt x="6713" y="11584"/>
                  <a:pt x="6718" y="11584"/>
                </a:cubicBezTo>
                <a:cubicBezTo>
                  <a:pt x="6722" y="11585"/>
                  <a:pt x="6727" y="11586"/>
                  <a:pt x="6731" y="11586"/>
                </a:cubicBezTo>
                <a:cubicBezTo>
                  <a:pt x="6745" y="11586"/>
                  <a:pt x="6758" y="11578"/>
                  <a:pt x="6758" y="11561"/>
                </a:cubicBezTo>
                <a:lnTo>
                  <a:pt x="6713" y="11561"/>
                </a:lnTo>
                <a:cubicBezTo>
                  <a:pt x="6735" y="11555"/>
                  <a:pt x="6758" y="11549"/>
                  <a:pt x="6781" y="11544"/>
                </a:cubicBezTo>
                <a:lnTo>
                  <a:pt x="6781" y="11544"/>
                </a:lnTo>
                <a:cubicBezTo>
                  <a:pt x="6781" y="11555"/>
                  <a:pt x="6775" y="11566"/>
                  <a:pt x="6775" y="11578"/>
                </a:cubicBezTo>
                <a:cubicBezTo>
                  <a:pt x="6786" y="11572"/>
                  <a:pt x="6798" y="11561"/>
                  <a:pt x="6809" y="11561"/>
                </a:cubicBezTo>
                <a:cubicBezTo>
                  <a:pt x="6809" y="11572"/>
                  <a:pt x="6809" y="11589"/>
                  <a:pt x="6809" y="11601"/>
                </a:cubicBezTo>
                <a:cubicBezTo>
                  <a:pt x="6792" y="11606"/>
                  <a:pt x="6781" y="11606"/>
                  <a:pt x="6764" y="11612"/>
                </a:cubicBezTo>
                <a:lnTo>
                  <a:pt x="6752" y="11606"/>
                </a:lnTo>
                <a:cubicBezTo>
                  <a:pt x="6718" y="11606"/>
                  <a:pt x="6684" y="11618"/>
                  <a:pt x="6656" y="11635"/>
                </a:cubicBezTo>
                <a:cubicBezTo>
                  <a:pt x="6644" y="11629"/>
                  <a:pt x="6633" y="11623"/>
                  <a:pt x="6622" y="11618"/>
                </a:cubicBezTo>
                <a:cubicBezTo>
                  <a:pt x="6622" y="11623"/>
                  <a:pt x="6622" y="11640"/>
                  <a:pt x="6616" y="11646"/>
                </a:cubicBezTo>
                <a:cubicBezTo>
                  <a:pt x="6634" y="11652"/>
                  <a:pt x="6652" y="11655"/>
                  <a:pt x="6669" y="11655"/>
                </a:cubicBezTo>
                <a:cubicBezTo>
                  <a:pt x="6714" y="11655"/>
                  <a:pt x="6757" y="11640"/>
                  <a:pt x="6798" y="11640"/>
                </a:cubicBezTo>
                <a:lnTo>
                  <a:pt x="6798" y="11657"/>
                </a:lnTo>
                <a:cubicBezTo>
                  <a:pt x="6798" y="11652"/>
                  <a:pt x="6803" y="11640"/>
                  <a:pt x="6803" y="11635"/>
                </a:cubicBezTo>
                <a:cubicBezTo>
                  <a:pt x="6837" y="11635"/>
                  <a:pt x="6866" y="11629"/>
                  <a:pt x="6894" y="11618"/>
                </a:cubicBezTo>
                <a:cubicBezTo>
                  <a:pt x="6917" y="11618"/>
                  <a:pt x="6939" y="11618"/>
                  <a:pt x="6951" y="11595"/>
                </a:cubicBezTo>
                <a:cubicBezTo>
                  <a:pt x="6956" y="11601"/>
                  <a:pt x="6962" y="11612"/>
                  <a:pt x="6962" y="11618"/>
                </a:cubicBezTo>
                <a:cubicBezTo>
                  <a:pt x="6962" y="11606"/>
                  <a:pt x="6962" y="11595"/>
                  <a:pt x="6962" y="11584"/>
                </a:cubicBezTo>
                <a:cubicBezTo>
                  <a:pt x="6974" y="11589"/>
                  <a:pt x="6991" y="11595"/>
                  <a:pt x="7002" y="11601"/>
                </a:cubicBezTo>
                <a:cubicBezTo>
                  <a:pt x="7002" y="11595"/>
                  <a:pt x="7002" y="11589"/>
                  <a:pt x="7002" y="11584"/>
                </a:cubicBezTo>
                <a:cubicBezTo>
                  <a:pt x="6988" y="11584"/>
                  <a:pt x="6973" y="11582"/>
                  <a:pt x="6958" y="11582"/>
                </a:cubicBezTo>
                <a:cubicBezTo>
                  <a:pt x="6935" y="11582"/>
                  <a:pt x="6913" y="11586"/>
                  <a:pt x="6900" y="11606"/>
                </a:cubicBezTo>
                <a:cubicBezTo>
                  <a:pt x="6894" y="11601"/>
                  <a:pt x="6877" y="11595"/>
                  <a:pt x="6871" y="11589"/>
                </a:cubicBezTo>
                <a:cubicBezTo>
                  <a:pt x="6849" y="11595"/>
                  <a:pt x="6832" y="11601"/>
                  <a:pt x="6815" y="11601"/>
                </a:cubicBezTo>
                <a:cubicBezTo>
                  <a:pt x="6815" y="11589"/>
                  <a:pt x="6820" y="11566"/>
                  <a:pt x="6826" y="11555"/>
                </a:cubicBezTo>
                <a:cubicBezTo>
                  <a:pt x="6832" y="11561"/>
                  <a:pt x="6843" y="11566"/>
                  <a:pt x="6854" y="11566"/>
                </a:cubicBezTo>
                <a:lnTo>
                  <a:pt x="6854" y="11532"/>
                </a:lnTo>
                <a:cubicBezTo>
                  <a:pt x="6860" y="11532"/>
                  <a:pt x="6866" y="11527"/>
                  <a:pt x="6871" y="11527"/>
                </a:cubicBezTo>
                <a:lnTo>
                  <a:pt x="6871" y="11561"/>
                </a:lnTo>
                <a:cubicBezTo>
                  <a:pt x="6877" y="11555"/>
                  <a:pt x="6888" y="11538"/>
                  <a:pt x="6894" y="11532"/>
                </a:cubicBezTo>
                <a:cubicBezTo>
                  <a:pt x="6905" y="11527"/>
                  <a:pt x="6911" y="11527"/>
                  <a:pt x="6922" y="11521"/>
                </a:cubicBezTo>
                <a:lnTo>
                  <a:pt x="6922" y="11521"/>
                </a:lnTo>
                <a:cubicBezTo>
                  <a:pt x="6911" y="11532"/>
                  <a:pt x="6900" y="11532"/>
                  <a:pt x="6894" y="11549"/>
                </a:cubicBezTo>
                <a:cubicBezTo>
                  <a:pt x="6898" y="11552"/>
                  <a:pt x="6902" y="11553"/>
                  <a:pt x="6905" y="11553"/>
                </a:cubicBezTo>
                <a:cubicBezTo>
                  <a:pt x="6926" y="11553"/>
                  <a:pt x="6938" y="11515"/>
                  <a:pt x="6962" y="11510"/>
                </a:cubicBezTo>
                <a:cubicBezTo>
                  <a:pt x="6974" y="11510"/>
                  <a:pt x="7002" y="11515"/>
                  <a:pt x="7013" y="11515"/>
                </a:cubicBezTo>
                <a:cubicBezTo>
                  <a:pt x="7023" y="11504"/>
                  <a:pt x="7032" y="11499"/>
                  <a:pt x="7041" y="11499"/>
                </a:cubicBezTo>
                <a:cubicBezTo>
                  <a:pt x="7054" y="11499"/>
                  <a:pt x="7066" y="11508"/>
                  <a:pt x="7076" y="11521"/>
                </a:cubicBezTo>
                <a:cubicBezTo>
                  <a:pt x="7076" y="11515"/>
                  <a:pt x="7081" y="11498"/>
                  <a:pt x="7087" y="11493"/>
                </a:cubicBezTo>
                <a:cubicBezTo>
                  <a:pt x="7121" y="11476"/>
                  <a:pt x="7166" y="11470"/>
                  <a:pt x="7200" y="11459"/>
                </a:cubicBezTo>
                <a:lnTo>
                  <a:pt x="7200" y="11459"/>
                </a:lnTo>
                <a:cubicBezTo>
                  <a:pt x="7195" y="11470"/>
                  <a:pt x="7183" y="11487"/>
                  <a:pt x="7178" y="11498"/>
                </a:cubicBezTo>
                <a:cubicBezTo>
                  <a:pt x="7195" y="11493"/>
                  <a:pt x="7206" y="11470"/>
                  <a:pt x="7212" y="11453"/>
                </a:cubicBezTo>
                <a:lnTo>
                  <a:pt x="7240" y="11481"/>
                </a:lnTo>
                <a:cubicBezTo>
                  <a:pt x="7240" y="11470"/>
                  <a:pt x="7235" y="11459"/>
                  <a:pt x="7229" y="11447"/>
                </a:cubicBezTo>
                <a:cubicBezTo>
                  <a:pt x="7257" y="11447"/>
                  <a:pt x="7286" y="11430"/>
                  <a:pt x="7308" y="11419"/>
                </a:cubicBezTo>
                <a:cubicBezTo>
                  <a:pt x="7308" y="11430"/>
                  <a:pt x="7308" y="11442"/>
                  <a:pt x="7308" y="11447"/>
                </a:cubicBezTo>
                <a:cubicBezTo>
                  <a:pt x="7314" y="11447"/>
                  <a:pt x="7325" y="11447"/>
                  <a:pt x="7337" y="11442"/>
                </a:cubicBezTo>
                <a:cubicBezTo>
                  <a:pt x="7303" y="11419"/>
                  <a:pt x="7342" y="11408"/>
                  <a:pt x="7365" y="11396"/>
                </a:cubicBezTo>
                <a:lnTo>
                  <a:pt x="7371" y="11408"/>
                </a:lnTo>
                <a:cubicBezTo>
                  <a:pt x="7371" y="11408"/>
                  <a:pt x="7371" y="11396"/>
                  <a:pt x="7371" y="11396"/>
                </a:cubicBezTo>
                <a:cubicBezTo>
                  <a:pt x="7399" y="11385"/>
                  <a:pt x="7427" y="11374"/>
                  <a:pt x="7456" y="11362"/>
                </a:cubicBezTo>
                <a:cubicBezTo>
                  <a:pt x="7473" y="11357"/>
                  <a:pt x="7484" y="11351"/>
                  <a:pt x="7501" y="11340"/>
                </a:cubicBezTo>
                <a:lnTo>
                  <a:pt x="7507" y="11334"/>
                </a:lnTo>
                <a:cubicBezTo>
                  <a:pt x="7518" y="11334"/>
                  <a:pt x="7535" y="11340"/>
                  <a:pt x="7547" y="11340"/>
                </a:cubicBezTo>
                <a:cubicBezTo>
                  <a:pt x="7552" y="11328"/>
                  <a:pt x="7558" y="11317"/>
                  <a:pt x="7564" y="11311"/>
                </a:cubicBezTo>
                <a:cubicBezTo>
                  <a:pt x="7569" y="11317"/>
                  <a:pt x="7575" y="11323"/>
                  <a:pt x="7575" y="11328"/>
                </a:cubicBezTo>
                <a:cubicBezTo>
                  <a:pt x="7586" y="11323"/>
                  <a:pt x="7598" y="11317"/>
                  <a:pt x="7603" y="11317"/>
                </a:cubicBezTo>
                <a:lnTo>
                  <a:pt x="7609" y="11317"/>
                </a:lnTo>
                <a:cubicBezTo>
                  <a:pt x="7610" y="11318"/>
                  <a:pt x="7611" y="11318"/>
                  <a:pt x="7613" y="11318"/>
                </a:cubicBezTo>
                <a:cubicBezTo>
                  <a:pt x="7619" y="11318"/>
                  <a:pt x="7627" y="11310"/>
                  <a:pt x="7632" y="11306"/>
                </a:cubicBezTo>
                <a:cubicBezTo>
                  <a:pt x="7728" y="11266"/>
                  <a:pt x="7836" y="11249"/>
                  <a:pt x="7938" y="11209"/>
                </a:cubicBezTo>
                <a:cubicBezTo>
                  <a:pt x="7946" y="11189"/>
                  <a:pt x="7963" y="11186"/>
                  <a:pt x="7980" y="11186"/>
                </a:cubicBezTo>
                <a:cubicBezTo>
                  <a:pt x="7987" y="11186"/>
                  <a:pt x="7994" y="11186"/>
                  <a:pt x="8000" y="11186"/>
                </a:cubicBezTo>
                <a:cubicBezTo>
                  <a:pt x="8029" y="11169"/>
                  <a:pt x="8057" y="11152"/>
                  <a:pt x="8086" y="11147"/>
                </a:cubicBezTo>
                <a:cubicBezTo>
                  <a:pt x="8086" y="11141"/>
                  <a:pt x="8091" y="11130"/>
                  <a:pt x="8097" y="11130"/>
                </a:cubicBezTo>
                <a:cubicBezTo>
                  <a:pt x="8114" y="11130"/>
                  <a:pt x="8125" y="11130"/>
                  <a:pt x="8142" y="11124"/>
                </a:cubicBezTo>
                <a:lnTo>
                  <a:pt x="8176" y="11101"/>
                </a:lnTo>
                <a:cubicBezTo>
                  <a:pt x="8182" y="11107"/>
                  <a:pt x="8188" y="11107"/>
                  <a:pt x="8193" y="11107"/>
                </a:cubicBezTo>
                <a:lnTo>
                  <a:pt x="8188" y="11096"/>
                </a:lnTo>
                <a:cubicBezTo>
                  <a:pt x="8210" y="11090"/>
                  <a:pt x="8233" y="11084"/>
                  <a:pt x="8250" y="11073"/>
                </a:cubicBezTo>
                <a:cubicBezTo>
                  <a:pt x="8256" y="11073"/>
                  <a:pt x="8256" y="11079"/>
                  <a:pt x="8261" y="11084"/>
                </a:cubicBezTo>
                <a:cubicBezTo>
                  <a:pt x="8261" y="11079"/>
                  <a:pt x="8267" y="11067"/>
                  <a:pt x="8273" y="11062"/>
                </a:cubicBezTo>
                <a:cubicBezTo>
                  <a:pt x="8313" y="11062"/>
                  <a:pt x="8341" y="11016"/>
                  <a:pt x="8386" y="11010"/>
                </a:cubicBezTo>
                <a:cubicBezTo>
                  <a:pt x="8426" y="10959"/>
                  <a:pt x="8500" y="10954"/>
                  <a:pt x="8551" y="10914"/>
                </a:cubicBezTo>
                <a:cubicBezTo>
                  <a:pt x="8551" y="10908"/>
                  <a:pt x="8557" y="10897"/>
                  <a:pt x="8557" y="10891"/>
                </a:cubicBezTo>
                <a:cubicBezTo>
                  <a:pt x="8562" y="10891"/>
                  <a:pt x="8574" y="10897"/>
                  <a:pt x="8579" y="10903"/>
                </a:cubicBezTo>
                <a:cubicBezTo>
                  <a:pt x="8642" y="10857"/>
                  <a:pt x="8727" y="10840"/>
                  <a:pt x="8783" y="10789"/>
                </a:cubicBezTo>
                <a:cubicBezTo>
                  <a:pt x="8778" y="10784"/>
                  <a:pt x="8772" y="10772"/>
                  <a:pt x="8772" y="10766"/>
                </a:cubicBezTo>
                <a:cubicBezTo>
                  <a:pt x="8738" y="10789"/>
                  <a:pt x="8710" y="10806"/>
                  <a:pt x="8681" y="10829"/>
                </a:cubicBezTo>
                <a:cubicBezTo>
                  <a:pt x="8676" y="10829"/>
                  <a:pt x="8664" y="10829"/>
                  <a:pt x="8664" y="10823"/>
                </a:cubicBezTo>
                <a:cubicBezTo>
                  <a:pt x="8619" y="10863"/>
                  <a:pt x="8562" y="10880"/>
                  <a:pt x="8511" y="10903"/>
                </a:cubicBezTo>
                <a:cubicBezTo>
                  <a:pt x="8511" y="10908"/>
                  <a:pt x="8511" y="10920"/>
                  <a:pt x="8505" y="10925"/>
                </a:cubicBezTo>
                <a:lnTo>
                  <a:pt x="8460" y="10925"/>
                </a:lnTo>
                <a:cubicBezTo>
                  <a:pt x="8460" y="10937"/>
                  <a:pt x="8454" y="10954"/>
                  <a:pt x="8449" y="10959"/>
                </a:cubicBezTo>
                <a:cubicBezTo>
                  <a:pt x="8449" y="10954"/>
                  <a:pt x="8437" y="10948"/>
                  <a:pt x="8437" y="10942"/>
                </a:cubicBezTo>
                <a:cubicBezTo>
                  <a:pt x="8432" y="10948"/>
                  <a:pt x="8420" y="10959"/>
                  <a:pt x="8415" y="10965"/>
                </a:cubicBezTo>
                <a:cubicBezTo>
                  <a:pt x="8409" y="10959"/>
                  <a:pt x="8398" y="10948"/>
                  <a:pt x="8386" y="10942"/>
                </a:cubicBezTo>
                <a:lnTo>
                  <a:pt x="8386" y="10942"/>
                </a:lnTo>
                <a:lnTo>
                  <a:pt x="8398" y="10965"/>
                </a:lnTo>
                <a:cubicBezTo>
                  <a:pt x="8313" y="10999"/>
                  <a:pt x="8222" y="11033"/>
                  <a:pt x="8137" y="11079"/>
                </a:cubicBezTo>
                <a:cubicBezTo>
                  <a:pt x="8137" y="11062"/>
                  <a:pt x="8131" y="11039"/>
                  <a:pt x="8131" y="11022"/>
                </a:cubicBezTo>
                <a:lnTo>
                  <a:pt x="8131" y="11022"/>
                </a:lnTo>
                <a:cubicBezTo>
                  <a:pt x="8137" y="11027"/>
                  <a:pt x="8142" y="11045"/>
                  <a:pt x="8142" y="11050"/>
                </a:cubicBezTo>
                <a:cubicBezTo>
                  <a:pt x="8188" y="11033"/>
                  <a:pt x="8227" y="11010"/>
                  <a:pt x="8267" y="10988"/>
                </a:cubicBezTo>
                <a:cubicBezTo>
                  <a:pt x="8261" y="10982"/>
                  <a:pt x="8256" y="10976"/>
                  <a:pt x="8250" y="10971"/>
                </a:cubicBezTo>
                <a:cubicBezTo>
                  <a:pt x="8307" y="10937"/>
                  <a:pt x="8364" y="10908"/>
                  <a:pt x="8420" y="10886"/>
                </a:cubicBezTo>
                <a:lnTo>
                  <a:pt x="8420" y="10886"/>
                </a:lnTo>
                <a:cubicBezTo>
                  <a:pt x="8420" y="10903"/>
                  <a:pt x="8403" y="10914"/>
                  <a:pt x="8386" y="10925"/>
                </a:cubicBezTo>
                <a:lnTo>
                  <a:pt x="8386" y="10931"/>
                </a:lnTo>
                <a:cubicBezTo>
                  <a:pt x="8398" y="10925"/>
                  <a:pt x="8415" y="10920"/>
                  <a:pt x="8426" y="10914"/>
                </a:cubicBezTo>
                <a:cubicBezTo>
                  <a:pt x="8426" y="10897"/>
                  <a:pt x="8426" y="10886"/>
                  <a:pt x="8426" y="10869"/>
                </a:cubicBezTo>
                <a:cubicBezTo>
                  <a:pt x="8443" y="10869"/>
                  <a:pt x="8443" y="10891"/>
                  <a:pt x="8454" y="10903"/>
                </a:cubicBezTo>
                <a:cubicBezTo>
                  <a:pt x="8477" y="10886"/>
                  <a:pt x="8500" y="10869"/>
                  <a:pt x="8528" y="10852"/>
                </a:cubicBezTo>
                <a:cubicBezTo>
                  <a:pt x="8511" y="10852"/>
                  <a:pt x="8494" y="10857"/>
                  <a:pt x="8477" y="10857"/>
                </a:cubicBezTo>
                <a:cubicBezTo>
                  <a:pt x="8503" y="10844"/>
                  <a:pt x="8530" y="10814"/>
                  <a:pt x="8558" y="10814"/>
                </a:cubicBezTo>
                <a:cubicBezTo>
                  <a:pt x="8567" y="10814"/>
                  <a:pt x="8576" y="10817"/>
                  <a:pt x="8585" y="10823"/>
                </a:cubicBezTo>
                <a:cubicBezTo>
                  <a:pt x="8602" y="10812"/>
                  <a:pt x="8619" y="10801"/>
                  <a:pt x="8636" y="10789"/>
                </a:cubicBezTo>
                <a:lnTo>
                  <a:pt x="8636" y="10789"/>
                </a:lnTo>
                <a:cubicBezTo>
                  <a:pt x="8625" y="10795"/>
                  <a:pt x="8613" y="10795"/>
                  <a:pt x="8602" y="10801"/>
                </a:cubicBezTo>
                <a:lnTo>
                  <a:pt x="8596" y="10795"/>
                </a:lnTo>
                <a:cubicBezTo>
                  <a:pt x="8613" y="10784"/>
                  <a:pt x="8630" y="10772"/>
                  <a:pt x="8647" y="10761"/>
                </a:cubicBezTo>
                <a:cubicBezTo>
                  <a:pt x="8647" y="10766"/>
                  <a:pt x="8653" y="10778"/>
                  <a:pt x="8659" y="10784"/>
                </a:cubicBezTo>
                <a:cubicBezTo>
                  <a:pt x="8647" y="10761"/>
                  <a:pt x="8664" y="10755"/>
                  <a:pt x="8687" y="10749"/>
                </a:cubicBezTo>
                <a:cubicBezTo>
                  <a:pt x="8687" y="10755"/>
                  <a:pt x="8687" y="10766"/>
                  <a:pt x="8687" y="10772"/>
                </a:cubicBezTo>
                <a:cubicBezTo>
                  <a:pt x="8732" y="10738"/>
                  <a:pt x="8789" y="10710"/>
                  <a:pt x="8835" y="10681"/>
                </a:cubicBezTo>
                <a:cubicBezTo>
                  <a:pt x="8829" y="10681"/>
                  <a:pt x="8817" y="10687"/>
                  <a:pt x="8806" y="10693"/>
                </a:cubicBezTo>
                <a:lnTo>
                  <a:pt x="8795" y="10676"/>
                </a:lnTo>
                <a:cubicBezTo>
                  <a:pt x="8812" y="10664"/>
                  <a:pt x="8829" y="10653"/>
                  <a:pt x="8846" y="10642"/>
                </a:cubicBezTo>
                <a:lnTo>
                  <a:pt x="8852" y="10664"/>
                </a:lnTo>
                <a:cubicBezTo>
                  <a:pt x="8920" y="10636"/>
                  <a:pt x="8982" y="10596"/>
                  <a:pt x="9033" y="10551"/>
                </a:cubicBezTo>
                <a:lnTo>
                  <a:pt x="9033" y="10551"/>
                </a:lnTo>
                <a:cubicBezTo>
                  <a:pt x="8999" y="10568"/>
                  <a:pt x="8971" y="10591"/>
                  <a:pt x="8931" y="10602"/>
                </a:cubicBezTo>
                <a:cubicBezTo>
                  <a:pt x="8976" y="10562"/>
                  <a:pt x="9022" y="10534"/>
                  <a:pt x="9073" y="10505"/>
                </a:cubicBezTo>
                <a:cubicBezTo>
                  <a:pt x="9078" y="10511"/>
                  <a:pt x="9084" y="10511"/>
                  <a:pt x="9090" y="10511"/>
                </a:cubicBezTo>
                <a:cubicBezTo>
                  <a:pt x="9107" y="10511"/>
                  <a:pt x="9124" y="10500"/>
                  <a:pt x="9141" y="10488"/>
                </a:cubicBezTo>
                <a:cubicBezTo>
                  <a:pt x="9136" y="10487"/>
                  <a:pt x="9131" y="10486"/>
                  <a:pt x="9126" y="10486"/>
                </a:cubicBezTo>
                <a:cubicBezTo>
                  <a:pt x="9114" y="10486"/>
                  <a:pt x="9102" y="10490"/>
                  <a:pt x="9090" y="10494"/>
                </a:cubicBezTo>
                <a:cubicBezTo>
                  <a:pt x="9107" y="10477"/>
                  <a:pt x="9130" y="10460"/>
                  <a:pt x="9147" y="10449"/>
                </a:cubicBezTo>
                <a:cubicBezTo>
                  <a:pt x="9152" y="10454"/>
                  <a:pt x="9152" y="10466"/>
                  <a:pt x="9158" y="10471"/>
                </a:cubicBezTo>
                <a:cubicBezTo>
                  <a:pt x="9175" y="10460"/>
                  <a:pt x="9192" y="10449"/>
                  <a:pt x="9209" y="10437"/>
                </a:cubicBezTo>
                <a:lnTo>
                  <a:pt x="9164" y="10437"/>
                </a:lnTo>
                <a:cubicBezTo>
                  <a:pt x="9192" y="10420"/>
                  <a:pt x="9220" y="10403"/>
                  <a:pt x="9249" y="10386"/>
                </a:cubicBezTo>
                <a:cubicBezTo>
                  <a:pt x="9260" y="10398"/>
                  <a:pt x="9266" y="10403"/>
                  <a:pt x="9277" y="10415"/>
                </a:cubicBezTo>
                <a:cubicBezTo>
                  <a:pt x="9288" y="10352"/>
                  <a:pt x="9368" y="10341"/>
                  <a:pt x="9391" y="10290"/>
                </a:cubicBezTo>
                <a:lnTo>
                  <a:pt x="9391" y="10290"/>
                </a:lnTo>
                <a:cubicBezTo>
                  <a:pt x="9385" y="10296"/>
                  <a:pt x="9374" y="10301"/>
                  <a:pt x="9368" y="10307"/>
                </a:cubicBezTo>
                <a:cubicBezTo>
                  <a:pt x="9362" y="10307"/>
                  <a:pt x="9357" y="10296"/>
                  <a:pt x="9351" y="10296"/>
                </a:cubicBezTo>
                <a:cubicBezTo>
                  <a:pt x="9362" y="10290"/>
                  <a:pt x="9379" y="10284"/>
                  <a:pt x="9385" y="10279"/>
                </a:cubicBezTo>
                <a:cubicBezTo>
                  <a:pt x="9391" y="10273"/>
                  <a:pt x="9396" y="10262"/>
                  <a:pt x="9396" y="10256"/>
                </a:cubicBezTo>
                <a:cubicBezTo>
                  <a:pt x="9402" y="10262"/>
                  <a:pt x="9408" y="10279"/>
                  <a:pt x="9413" y="10290"/>
                </a:cubicBezTo>
                <a:cubicBezTo>
                  <a:pt x="9430" y="10273"/>
                  <a:pt x="9453" y="10262"/>
                  <a:pt x="9459" y="10239"/>
                </a:cubicBezTo>
                <a:cubicBezTo>
                  <a:pt x="9476" y="10222"/>
                  <a:pt x="9498" y="10210"/>
                  <a:pt x="9521" y="10199"/>
                </a:cubicBezTo>
                <a:lnTo>
                  <a:pt x="9532" y="10176"/>
                </a:lnTo>
                <a:cubicBezTo>
                  <a:pt x="9561" y="10165"/>
                  <a:pt x="9583" y="10148"/>
                  <a:pt x="9606" y="10125"/>
                </a:cubicBezTo>
                <a:lnTo>
                  <a:pt x="9606" y="10125"/>
                </a:lnTo>
                <a:cubicBezTo>
                  <a:pt x="9606" y="10137"/>
                  <a:pt x="9600" y="10154"/>
                  <a:pt x="9600" y="10159"/>
                </a:cubicBezTo>
                <a:cubicBezTo>
                  <a:pt x="9606" y="10125"/>
                  <a:pt x="9640" y="10108"/>
                  <a:pt x="9646" y="10074"/>
                </a:cubicBezTo>
                <a:lnTo>
                  <a:pt x="9646" y="10074"/>
                </a:lnTo>
                <a:cubicBezTo>
                  <a:pt x="9623" y="10091"/>
                  <a:pt x="9600" y="10108"/>
                  <a:pt x="9578" y="10120"/>
                </a:cubicBezTo>
                <a:cubicBezTo>
                  <a:pt x="9640" y="10052"/>
                  <a:pt x="9708" y="9995"/>
                  <a:pt x="9782" y="9938"/>
                </a:cubicBezTo>
                <a:lnTo>
                  <a:pt x="9782" y="9938"/>
                </a:lnTo>
                <a:cubicBezTo>
                  <a:pt x="9771" y="9949"/>
                  <a:pt x="9759" y="9961"/>
                  <a:pt x="9754" y="9978"/>
                </a:cubicBezTo>
                <a:cubicBezTo>
                  <a:pt x="9757" y="9979"/>
                  <a:pt x="9760" y="9979"/>
                  <a:pt x="9763" y="9979"/>
                </a:cubicBezTo>
                <a:cubicBezTo>
                  <a:pt x="9775" y="9979"/>
                  <a:pt x="9785" y="9971"/>
                  <a:pt x="9799" y="9966"/>
                </a:cubicBezTo>
                <a:cubicBezTo>
                  <a:pt x="9810" y="9949"/>
                  <a:pt x="9816" y="9932"/>
                  <a:pt x="9827" y="9921"/>
                </a:cubicBezTo>
                <a:cubicBezTo>
                  <a:pt x="9833" y="9921"/>
                  <a:pt x="9839" y="9927"/>
                  <a:pt x="9844" y="9927"/>
                </a:cubicBezTo>
                <a:cubicBezTo>
                  <a:pt x="9840" y="9909"/>
                  <a:pt x="9873" y="9868"/>
                  <a:pt x="9890" y="9868"/>
                </a:cubicBezTo>
                <a:cubicBezTo>
                  <a:pt x="9896" y="9868"/>
                  <a:pt x="9900" y="9872"/>
                  <a:pt x="9901" y="9881"/>
                </a:cubicBezTo>
                <a:cubicBezTo>
                  <a:pt x="9856" y="9955"/>
                  <a:pt x="9771" y="10001"/>
                  <a:pt x="9731" y="10074"/>
                </a:cubicBezTo>
                <a:lnTo>
                  <a:pt x="9714" y="10074"/>
                </a:lnTo>
                <a:cubicBezTo>
                  <a:pt x="9674" y="10114"/>
                  <a:pt x="9629" y="10142"/>
                  <a:pt x="9589" y="10176"/>
                </a:cubicBezTo>
                <a:cubicBezTo>
                  <a:pt x="9595" y="10188"/>
                  <a:pt x="9606" y="10205"/>
                  <a:pt x="9612" y="10216"/>
                </a:cubicBezTo>
                <a:cubicBezTo>
                  <a:pt x="9635" y="10199"/>
                  <a:pt x="9657" y="10176"/>
                  <a:pt x="9652" y="10142"/>
                </a:cubicBezTo>
                <a:cubicBezTo>
                  <a:pt x="9663" y="10137"/>
                  <a:pt x="9674" y="10131"/>
                  <a:pt x="9686" y="10125"/>
                </a:cubicBezTo>
                <a:cubicBezTo>
                  <a:pt x="9687" y="10126"/>
                  <a:pt x="9689" y="10126"/>
                  <a:pt x="9691" y="10126"/>
                </a:cubicBezTo>
                <a:cubicBezTo>
                  <a:pt x="9715" y="10126"/>
                  <a:pt x="9721" y="10091"/>
                  <a:pt x="9742" y="10080"/>
                </a:cubicBezTo>
                <a:lnTo>
                  <a:pt x="9754" y="10103"/>
                </a:lnTo>
                <a:lnTo>
                  <a:pt x="9754" y="10103"/>
                </a:lnTo>
                <a:lnTo>
                  <a:pt x="9748" y="10074"/>
                </a:lnTo>
                <a:cubicBezTo>
                  <a:pt x="9759" y="10074"/>
                  <a:pt x="9782" y="10069"/>
                  <a:pt x="9799" y="10069"/>
                </a:cubicBezTo>
                <a:cubicBezTo>
                  <a:pt x="9799" y="10057"/>
                  <a:pt x="9799" y="10046"/>
                  <a:pt x="9799" y="10035"/>
                </a:cubicBezTo>
                <a:cubicBezTo>
                  <a:pt x="9810" y="10035"/>
                  <a:pt x="9822" y="10035"/>
                  <a:pt x="9827" y="10040"/>
                </a:cubicBezTo>
                <a:cubicBezTo>
                  <a:pt x="9827" y="10035"/>
                  <a:pt x="9816" y="10029"/>
                  <a:pt x="9816" y="10029"/>
                </a:cubicBezTo>
                <a:cubicBezTo>
                  <a:pt x="9831" y="10019"/>
                  <a:pt x="9846" y="10000"/>
                  <a:pt x="9866" y="10000"/>
                </a:cubicBezTo>
                <a:cubicBezTo>
                  <a:pt x="9868" y="10000"/>
                  <a:pt x="9870" y="10000"/>
                  <a:pt x="9873" y="10001"/>
                </a:cubicBezTo>
                <a:cubicBezTo>
                  <a:pt x="9867" y="9995"/>
                  <a:pt x="9861" y="9995"/>
                  <a:pt x="9856" y="9989"/>
                </a:cubicBezTo>
                <a:cubicBezTo>
                  <a:pt x="9907" y="9949"/>
                  <a:pt x="9941" y="9898"/>
                  <a:pt x="9986" y="9853"/>
                </a:cubicBezTo>
                <a:cubicBezTo>
                  <a:pt x="9990" y="9856"/>
                  <a:pt x="9991" y="9862"/>
                  <a:pt x="9992" y="9867"/>
                </a:cubicBezTo>
                <a:lnTo>
                  <a:pt x="9992" y="9867"/>
                </a:lnTo>
                <a:cubicBezTo>
                  <a:pt x="9994" y="9833"/>
                  <a:pt x="10035" y="9791"/>
                  <a:pt x="10071" y="9791"/>
                </a:cubicBezTo>
                <a:cubicBezTo>
                  <a:pt x="10083" y="9785"/>
                  <a:pt x="10077" y="9768"/>
                  <a:pt x="10083" y="9757"/>
                </a:cubicBezTo>
                <a:cubicBezTo>
                  <a:pt x="10117" y="9728"/>
                  <a:pt x="10128" y="9700"/>
                  <a:pt x="10122" y="9654"/>
                </a:cubicBezTo>
                <a:lnTo>
                  <a:pt x="10122" y="9654"/>
                </a:lnTo>
                <a:cubicBezTo>
                  <a:pt x="10128" y="9660"/>
                  <a:pt x="10145" y="9666"/>
                  <a:pt x="10151" y="9671"/>
                </a:cubicBezTo>
                <a:cubicBezTo>
                  <a:pt x="10145" y="9666"/>
                  <a:pt x="10139" y="9649"/>
                  <a:pt x="10134" y="9643"/>
                </a:cubicBezTo>
                <a:cubicBezTo>
                  <a:pt x="10139" y="9643"/>
                  <a:pt x="10144" y="9644"/>
                  <a:pt x="10150" y="9644"/>
                </a:cubicBezTo>
                <a:cubicBezTo>
                  <a:pt x="10164" y="9644"/>
                  <a:pt x="10178" y="9641"/>
                  <a:pt x="10174" y="9620"/>
                </a:cubicBezTo>
                <a:cubicBezTo>
                  <a:pt x="10191" y="9603"/>
                  <a:pt x="10213" y="9586"/>
                  <a:pt x="10230" y="9564"/>
                </a:cubicBezTo>
                <a:lnTo>
                  <a:pt x="10230" y="9564"/>
                </a:lnTo>
                <a:cubicBezTo>
                  <a:pt x="10202" y="9575"/>
                  <a:pt x="10174" y="9592"/>
                  <a:pt x="10151" y="9609"/>
                </a:cubicBezTo>
                <a:cubicBezTo>
                  <a:pt x="10157" y="9615"/>
                  <a:pt x="10162" y="9626"/>
                  <a:pt x="10168" y="9632"/>
                </a:cubicBezTo>
                <a:cubicBezTo>
                  <a:pt x="10164" y="9631"/>
                  <a:pt x="10160" y="9630"/>
                  <a:pt x="10157" y="9630"/>
                </a:cubicBezTo>
                <a:cubicBezTo>
                  <a:pt x="10138" y="9630"/>
                  <a:pt x="10122" y="9642"/>
                  <a:pt x="10117" y="9666"/>
                </a:cubicBezTo>
                <a:lnTo>
                  <a:pt x="10105" y="9649"/>
                </a:lnTo>
                <a:lnTo>
                  <a:pt x="10105" y="9649"/>
                </a:lnTo>
                <a:cubicBezTo>
                  <a:pt x="10111" y="9671"/>
                  <a:pt x="10117" y="9694"/>
                  <a:pt x="10111" y="9717"/>
                </a:cubicBezTo>
                <a:cubicBezTo>
                  <a:pt x="10102" y="9720"/>
                  <a:pt x="10093" y="9721"/>
                  <a:pt x="10085" y="9721"/>
                </a:cubicBezTo>
                <a:cubicBezTo>
                  <a:pt x="10064" y="9721"/>
                  <a:pt x="10046" y="9712"/>
                  <a:pt x="10026" y="9700"/>
                </a:cubicBezTo>
                <a:cubicBezTo>
                  <a:pt x="10003" y="9717"/>
                  <a:pt x="9981" y="9734"/>
                  <a:pt x="9964" y="9751"/>
                </a:cubicBezTo>
                <a:cubicBezTo>
                  <a:pt x="10054" y="9637"/>
                  <a:pt x="10145" y="9524"/>
                  <a:pt x="10247" y="9416"/>
                </a:cubicBezTo>
                <a:cubicBezTo>
                  <a:pt x="10247" y="9422"/>
                  <a:pt x="10247" y="9433"/>
                  <a:pt x="10247" y="9439"/>
                </a:cubicBezTo>
                <a:cubicBezTo>
                  <a:pt x="10253" y="9439"/>
                  <a:pt x="10259" y="9433"/>
                  <a:pt x="10259" y="9433"/>
                </a:cubicBezTo>
                <a:cubicBezTo>
                  <a:pt x="10242" y="9410"/>
                  <a:pt x="10242" y="9393"/>
                  <a:pt x="10276" y="9382"/>
                </a:cubicBezTo>
                <a:lnTo>
                  <a:pt x="10276" y="9382"/>
                </a:lnTo>
                <a:cubicBezTo>
                  <a:pt x="10276" y="9393"/>
                  <a:pt x="10270" y="9410"/>
                  <a:pt x="10270" y="9416"/>
                </a:cubicBezTo>
                <a:cubicBezTo>
                  <a:pt x="10276" y="9410"/>
                  <a:pt x="10281" y="9405"/>
                  <a:pt x="10287" y="9393"/>
                </a:cubicBezTo>
                <a:cubicBezTo>
                  <a:pt x="10281" y="9388"/>
                  <a:pt x="10276" y="9382"/>
                  <a:pt x="10276" y="9371"/>
                </a:cubicBezTo>
                <a:cubicBezTo>
                  <a:pt x="10298" y="9337"/>
                  <a:pt x="10332" y="9303"/>
                  <a:pt x="10361" y="9269"/>
                </a:cubicBezTo>
                <a:cubicBezTo>
                  <a:pt x="10400" y="9229"/>
                  <a:pt x="10418" y="9149"/>
                  <a:pt x="10474" y="9144"/>
                </a:cubicBezTo>
                <a:cubicBezTo>
                  <a:pt x="10497" y="9127"/>
                  <a:pt x="10514" y="9110"/>
                  <a:pt x="10531" y="9093"/>
                </a:cubicBezTo>
                <a:cubicBezTo>
                  <a:pt x="10531" y="9087"/>
                  <a:pt x="10537" y="9076"/>
                  <a:pt x="10537" y="9070"/>
                </a:cubicBezTo>
                <a:cubicBezTo>
                  <a:pt x="10559" y="9059"/>
                  <a:pt x="10565" y="9042"/>
                  <a:pt x="10548" y="9019"/>
                </a:cubicBezTo>
                <a:lnTo>
                  <a:pt x="10548" y="9019"/>
                </a:lnTo>
                <a:lnTo>
                  <a:pt x="10520" y="9059"/>
                </a:lnTo>
                <a:cubicBezTo>
                  <a:pt x="10531" y="9036"/>
                  <a:pt x="10542" y="9013"/>
                  <a:pt x="10554" y="8996"/>
                </a:cubicBezTo>
                <a:cubicBezTo>
                  <a:pt x="10559" y="9002"/>
                  <a:pt x="10565" y="9013"/>
                  <a:pt x="10571" y="9019"/>
                </a:cubicBezTo>
                <a:cubicBezTo>
                  <a:pt x="10576" y="9008"/>
                  <a:pt x="10576" y="8996"/>
                  <a:pt x="10582" y="8985"/>
                </a:cubicBezTo>
                <a:cubicBezTo>
                  <a:pt x="10593" y="8991"/>
                  <a:pt x="10605" y="9002"/>
                  <a:pt x="10610" y="9013"/>
                </a:cubicBezTo>
                <a:cubicBezTo>
                  <a:pt x="10605" y="9025"/>
                  <a:pt x="10599" y="9036"/>
                  <a:pt x="10593" y="9053"/>
                </a:cubicBezTo>
                <a:lnTo>
                  <a:pt x="10582" y="9053"/>
                </a:lnTo>
                <a:cubicBezTo>
                  <a:pt x="10559" y="9087"/>
                  <a:pt x="10542" y="9115"/>
                  <a:pt x="10531" y="9149"/>
                </a:cubicBezTo>
                <a:cubicBezTo>
                  <a:pt x="10525" y="9155"/>
                  <a:pt x="10508" y="9161"/>
                  <a:pt x="10503" y="9161"/>
                </a:cubicBezTo>
                <a:cubicBezTo>
                  <a:pt x="10508" y="9166"/>
                  <a:pt x="10514" y="9178"/>
                  <a:pt x="10520" y="9184"/>
                </a:cubicBezTo>
                <a:cubicBezTo>
                  <a:pt x="10576" y="9155"/>
                  <a:pt x="10593" y="9093"/>
                  <a:pt x="10633" y="9047"/>
                </a:cubicBezTo>
                <a:lnTo>
                  <a:pt x="10644" y="9059"/>
                </a:lnTo>
                <a:cubicBezTo>
                  <a:pt x="10644" y="9053"/>
                  <a:pt x="10639" y="9047"/>
                  <a:pt x="10633" y="9042"/>
                </a:cubicBezTo>
                <a:cubicBezTo>
                  <a:pt x="10656" y="9019"/>
                  <a:pt x="10673" y="8991"/>
                  <a:pt x="10679" y="8962"/>
                </a:cubicBezTo>
                <a:cubicBezTo>
                  <a:pt x="10701" y="8945"/>
                  <a:pt x="10713" y="8928"/>
                  <a:pt x="10701" y="8905"/>
                </a:cubicBezTo>
                <a:lnTo>
                  <a:pt x="10701" y="8905"/>
                </a:lnTo>
                <a:lnTo>
                  <a:pt x="10724" y="8911"/>
                </a:lnTo>
                <a:cubicBezTo>
                  <a:pt x="10718" y="8905"/>
                  <a:pt x="10713" y="8894"/>
                  <a:pt x="10707" y="8888"/>
                </a:cubicBezTo>
                <a:cubicBezTo>
                  <a:pt x="10713" y="8883"/>
                  <a:pt x="10730" y="8877"/>
                  <a:pt x="10741" y="8871"/>
                </a:cubicBezTo>
                <a:cubicBezTo>
                  <a:pt x="10735" y="8871"/>
                  <a:pt x="10735" y="8866"/>
                  <a:pt x="10730" y="8860"/>
                </a:cubicBezTo>
                <a:cubicBezTo>
                  <a:pt x="10707" y="8883"/>
                  <a:pt x="10667" y="8911"/>
                  <a:pt x="10679" y="8951"/>
                </a:cubicBezTo>
                <a:cubicBezTo>
                  <a:pt x="10667" y="8951"/>
                  <a:pt x="10656" y="8957"/>
                  <a:pt x="10644" y="8962"/>
                </a:cubicBezTo>
                <a:cubicBezTo>
                  <a:pt x="10639" y="8979"/>
                  <a:pt x="10627" y="8996"/>
                  <a:pt x="10616" y="9013"/>
                </a:cubicBezTo>
                <a:cubicBezTo>
                  <a:pt x="10610" y="9002"/>
                  <a:pt x="10599" y="8985"/>
                  <a:pt x="10588" y="8974"/>
                </a:cubicBezTo>
                <a:cubicBezTo>
                  <a:pt x="10599" y="8968"/>
                  <a:pt x="10610" y="8962"/>
                  <a:pt x="10616" y="8962"/>
                </a:cubicBezTo>
                <a:cubicBezTo>
                  <a:pt x="10610" y="8951"/>
                  <a:pt x="10599" y="8945"/>
                  <a:pt x="10593" y="8940"/>
                </a:cubicBezTo>
                <a:cubicBezTo>
                  <a:pt x="10593" y="8934"/>
                  <a:pt x="10599" y="8923"/>
                  <a:pt x="10599" y="8917"/>
                </a:cubicBezTo>
                <a:cubicBezTo>
                  <a:pt x="10605" y="8928"/>
                  <a:pt x="10622" y="8940"/>
                  <a:pt x="10627" y="8945"/>
                </a:cubicBezTo>
                <a:cubicBezTo>
                  <a:pt x="10627" y="8934"/>
                  <a:pt x="10622" y="8917"/>
                  <a:pt x="10616" y="8905"/>
                </a:cubicBezTo>
                <a:cubicBezTo>
                  <a:pt x="10622" y="8894"/>
                  <a:pt x="10627" y="8888"/>
                  <a:pt x="10633" y="8877"/>
                </a:cubicBezTo>
                <a:lnTo>
                  <a:pt x="10633" y="8877"/>
                </a:lnTo>
                <a:cubicBezTo>
                  <a:pt x="10633" y="8888"/>
                  <a:pt x="10622" y="8905"/>
                  <a:pt x="10633" y="8917"/>
                </a:cubicBezTo>
                <a:cubicBezTo>
                  <a:pt x="10667" y="8911"/>
                  <a:pt x="10633" y="8866"/>
                  <a:pt x="10644" y="8843"/>
                </a:cubicBezTo>
                <a:cubicBezTo>
                  <a:pt x="10656" y="8832"/>
                  <a:pt x="10679" y="8815"/>
                  <a:pt x="10684" y="8803"/>
                </a:cubicBezTo>
                <a:cubicBezTo>
                  <a:pt x="10679" y="8769"/>
                  <a:pt x="10701" y="8764"/>
                  <a:pt x="10730" y="8764"/>
                </a:cubicBezTo>
                <a:cubicBezTo>
                  <a:pt x="10730" y="8758"/>
                  <a:pt x="10724" y="8747"/>
                  <a:pt x="10718" y="8741"/>
                </a:cubicBezTo>
                <a:cubicBezTo>
                  <a:pt x="10730" y="8701"/>
                  <a:pt x="10752" y="8662"/>
                  <a:pt x="10769" y="8627"/>
                </a:cubicBezTo>
                <a:cubicBezTo>
                  <a:pt x="10775" y="8644"/>
                  <a:pt x="10781" y="8656"/>
                  <a:pt x="10786" y="8673"/>
                </a:cubicBezTo>
                <a:cubicBezTo>
                  <a:pt x="10792" y="8656"/>
                  <a:pt x="10786" y="8633"/>
                  <a:pt x="10775" y="8616"/>
                </a:cubicBezTo>
                <a:lnTo>
                  <a:pt x="10786" y="8616"/>
                </a:lnTo>
                <a:cubicBezTo>
                  <a:pt x="10786" y="8616"/>
                  <a:pt x="10786" y="8622"/>
                  <a:pt x="10792" y="8633"/>
                </a:cubicBezTo>
                <a:cubicBezTo>
                  <a:pt x="10803" y="8633"/>
                  <a:pt x="10809" y="8627"/>
                  <a:pt x="10809" y="8616"/>
                </a:cubicBezTo>
                <a:lnTo>
                  <a:pt x="10815" y="8616"/>
                </a:lnTo>
                <a:cubicBezTo>
                  <a:pt x="10809" y="8610"/>
                  <a:pt x="10809" y="8610"/>
                  <a:pt x="10803" y="8610"/>
                </a:cubicBezTo>
                <a:lnTo>
                  <a:pt x="10781" y="8599"/>
                </a:lnTo>
                <a:cubicBezTo>
                  <a:pt x="10792" y="8588"/>
                  <a:pt x="10798" y="8571"/>
                  <a:pt x="10803" y="8559"/>
                </a:cubicBezTo>
                <a:lnTo>
                  <a:pt x="10809" y="8559"/>
                </a:lnTo>
                <a:lnTo>
                  <a:pt x="10803" y="8554"/>
                </a:lnTo>
                <a:cubicBezTo>
                  <a:pt x="10809" y="8542"/>
                  <a:pt x="10809" y="8531"/>
                  <a:pt x="10815" y="8525"/>
                </a:cubicBezTo>
                <a:cubicBezTo>
                  <a:pt x="10820" y="8525"/>
                  <a:pt x="10826" y="8537"/>
                  <a:pt x="10832" y="8542"/>
                </a:cubicBezTo>
                <a:cubicBezTo>
                  <a:pt x="10837" y="8537"/>
                  <a:pt x="10843" y="8525"/>
                  <a:pt x="10849" y="8520"/>
                </a:cubicBezTo>
                <a:lnTo>
                  <a:pt x="10849" y="8520"/>
                </a:lnTo>
                <a:cubicBezTo>
                  <a:pt x="10845" y="8520"/>
                  <a:pt x="10841" y="8521"/>
                  <a:pt x="10839" y="8521"/>
                </a:cubicBezTo>
                <a:cubicBezTo>
                  <a:pt x="10820" y="8521"/>
                  <a:pt x="10821" y="8507"/>
                  <a:pt x="10826" y="8497"/>
                </a:cubicBezTo>
                <a:cubicBezTo>
                  <a:pt x="10826" y="8497"/>
                  <a:pt x="10832" y="8491"/>
                  <a:pt x="10837" y="8491"/>
                </a:cubicBezTo>
                <a:cubicBezTo>
                  <a:pt x="10832" y="8486"/>
                  <a:pt x="10832" y="8486"/>
                  <a:pt x="10832" y="8480"/>
                </a:cubicBezTo>
                <a:cubicBezTo>
                  <a:pt x="10832" y="8474"/>
                  <a:pt x="10832" y="8469"/>
                  <a:pt x="10837" y="8469"/>
                </a:cubicBezTo>
                <a:cubicBezTo>
                  <a:pt x="10837" y="8463"/>
                  <a:pt x="10843" y="8452"/>
                  <a:pt x="10843" y="8446"/>
                </a:cubicBezTo>
                <a:lnTo>
                  <a:pt x="10860" y="8446"/>
                </a:lnTo>
                <a:cubicBezTo>
                  <a:pt x="10888" y="8395"/>
                  <a:pt x="10922" y="8344"/>
                  <a:pt x="10934" y="8287"/>
                </a:cubicBezTo>
                <a:cubicBezTo>
                  <a:pt x="10951" y="8276"/>
                  <a:pt x="10968" y="8259"/>
                  <a:pt x="10985" y="8253"/>
                </a:cubicBezTo>
                <a:lnTo>
                  <a:pt x="10985" y="8253"/>
                </a:lnTo>
                <a:cubicBezTo>
                  <a:pt x="10985" y="8293"/>
                  <a:pt x="10962" y="8321"/>
                  <a:pt x="10934" y="8344"/>
                </a:cubicBezTo>
                <a:cubicBezTo>
                  <a:pt x="10934" y="8349"/>
                  <a:pt x="10940" y="8361"/>
                  <a:pt x="10940" y="8366"/>
                </a:cubicBezTo>
                <a:cubicBezTo>
                  <a:pt x="10894" y="8401"/>
                  <a:pt x="10894" y="8457"/>
                  <a:pt x="10854" y="8491"/>
                </a:cubicBezTo>
                <a:cubicBezTo>
                  <a:pt x="10854" y="8514"/>
                  <a:pt x="10849" y="8537"/>
                  <a:pt x="10854" y="8559"/>
                </a:cubicBezTo>
                <a:cubicBezTo>
                  <a:pt x="10854" y="8542"/>
                  <a:pt x="10860" y="8531"/>
                  <a:pt x="10860" y="8514"/>
                </a:cubicBezTo>
                <a:cubicBezTo>
                  <a:pt x="10940" y="8446"/>
                  <a:pt x="10962" y="8332"/>
                  <a:pt x="11025" y="8247"/>
                </a:cubicBezTo>
                <a:lnTo>
                  <a:pt x="11025" y="8247"/>
                </a:lnTo>
                <a:cubicBezTo>
                  <a:pt x="11010" y="8250"/>
                  <a:pt x="10996" y="8252"/>
                  <a:pt x="10983" y="8252"/>
                </a:cubicBezTo>
                <a:cubicBezTo>
                  <a:pt x="10969" y="8252"/>
                  <a:pt x="10957" y="8250"/>
                  <a:pt x="10945" y="8247"/>
                </a:cubicBezTo>
                <a:cubicBezTo>
                  <a:pt x="10951" y="8230"/>
                  <a:pt x="10957" y="8213"/>
                  <a:pt x="10957" y="8196"/>
                </a:cubicBezTo>
                <a:cubicBezTo>
                  <a:pt x="10974" y="8162"/>
                  <a:pt x="10985" y="8123"/>
                  <a:pt x="11013" y="8094"/>
                </a:cubicBezTo>
                <a:cubicBezTo>
                  <a:pt x="11013" y="8094"/>
                  <a:pt x="11008" y="8088"/>
                  <a:pt x="11008" y="8083"/>
                </a:cubicBezTo>
                <a:cubicBezTo>
                  <a:pt x="11019" y="8054"/>
                  <a:pt x="11030" y="8032"/>
                  <a:pt x="11042" y="8003"/>
                </a:cubicBezTo>
                <a:cubicBezTo>
                  <a:pt x="11046" y="8005"/>
                  <a:pt x="11051" y="8007"/>
                  <a:pt x="11056" y="8007"/>
                </a:cubicBezTo>
                <a:cubicBezTo>
                  <a:pt x="11064" y="8007"/>
                  <a:pt x="11072" y="8003"/>
                  <a:pt x="11076" y="7992"/>
                </a:cubicBezTo>
                <a:lnTo>
                  <a:pt x="11042" y="7992"/>
                </a:lnTo>
                <a:cubicBezTo>
                  <a:pt x="11064" y="7958"/>
                  <a:pt x="11076" y="7918"/>
                  <a:pt x="11087" y="7879"/>
                </a:cubicBezTo>
                <a:cubicBezTo>
                  <a:pt x="11098" y="7879"/>
                  <a:pt x="11115" y="7884"/>
                  <a:pt x="11127" y="7884"/>
                </a:cubicBezTo>
                <a:cubicBezTo>
                  <a:pt x="11127" y="7879"/>
                  <a:pt x="11121" y="7862"/>
                  <a:pt x="11121" y="7850"/>
                </a:cubicBezTo>
                <a:cubicBezTo>
                  <a:pt x="11115" y="7856"/>
                  <a:pt x="11104" y="7862"/>
                  <a:pt x="11098" y="7862"/>
                </a:cubicBezTo>
                <a:cubicBezTo>
                  <a:pt x="11098" y="7844"/>
                  <a:pt x="11104" y="7827"/>
                  <a:pt x="11110" y="7810"/>
                </a:cubicBezTo>
                <a:cubicBezTo>
                  <a:pt x="11121" y="7810"/>
                  <a:pt x="11132" y="7810"/>
                  <a:pt x="11144" y="7805"/>
                </a:cubicBezTo>
                <a:cubicBezTo>
                  <a:pt x="11149" y="7782"/>
                  <a:pt x="11161" y="7754"/>
                  <a:pt x="11161" y="7725"/>
                </a:cubicBezTo>
                <a:lnTo>
                  <a:pt x="11161" y="7725"/>
                </a:lnTo>
                <a:cubicBezTo>
                  <a:pt x="11149" y="7748"/>
                  <a:pt x="11144" y="7776"/>
                  <a:pt x="11127" y="7793"/>
                </a:cubicBezTo>
                <a:cubicBezTo>
                  <a:pt x="11127" y="7759"/>
                  <a:pt x="11144" y="7731"/>
                  <a:pt x="11155" y="7697"/>
                </a:cubicBezTo>
                <a:cubicBezTo>
                  <a:pt x="11172" y="7629"/>
                  <a:pt x="11189" y="7566"/>
                  <a:pt x="11206" y="7504"/>
                </a:cubicBezTo>
                <a:cubicBezTo>
                  <a:pt x="11212" y="7510"/>
                  <a:pt x="11218" y="7527"/>
                  <a:pt x="11218" y="7532"/>
                </a:cubicBezTo>
                <a:cubicBezTo>
                  <a:pt x="11229" y="7521"/>
                  <a:pt x="11235" y="7515"/>
                  <a:pt x="11246" y="7504"/>
                </a:cubicBezTo>
                <a:cubicBezTo>
                  <a:pt x="11246" y="7476"/>
                  <a:pt x="11218" y="7442"/>
                  <a:pt x="11235" y="7408"/>
                </a:cubicBezTo>
                <a:lnTo>
                  <a:pt x="11235" y="7408"/>
                </a:lnTo>
                <a:cubicBezTo>
                  <a:pt x="11240" y="7425"/>
                  <a:pt x="11246" y="7442"/>
                  <a:pt x="11246" y="7459"/>
                </a:cubicBezTo>
                <a:cubicBezTo>
                  <a:pt x="11263" y="7413"/>
                  <a:pt x="11286" y="7362"/>
                  <a:pt x="11269" y="7311"/>
                </a:cubicBezTo>
                <a:lnTo>
                  <a:pt x="11286" y="7311"/>
                </a:lnTo>
                <a:cubicBezTo>
                  <a:pt x="11280" y="7305"/>
                  <a:pt x="11280" y="7300"/>
                  <a:pt x="11280" y="7294"/>
                </a:cubicBezTo>
                <a:lnTo>
                  <a:pt x="11297" y="7288"/>
                </a:lnTo>
                <a:lnTo>
                  <a:pt x="11291" y="7283"/>
                </a:lnTo>
                <a:cubicBezTo>
                  <a:pt x="11286" y="7288"/>
                  <a:pt x="11274" y="7294"/>
                  <a:pt x="11263" y="7294"/>
                </a:cubicBezTo>
                <a:cubicBezTo>
                  <a:pt x="11269" y="7288"/>
                  <a:pt x="11274" y="7271"/>
                  <a:pt x="11280" y="7260"/>
                </a:cubicBezTo>
                <a:lnTo>
                  <a:pt x="11303" y="7266"/>
                </a:lnTo>
                <a:cubicBezTo>
                  <a:pt x="11303" y="7260"/>
                  <a:pt x="11297" y="7249"/>
                  <a:pt x="11297" y="7243"/>
                </a:cubicBezTo>
                <a:cubicBezTo>
                  <a:pt x="11291" y="7243"/>
                  <a:pt x="11286" y="7249"/>
                  <a:pt x="11280" y="7249"/>
                </a:cubicBezTo>
                <a:cubicBezTo>
                  <a:pt x="11274" y="7209"/>
                  <a:pt x="11291" y="7169"/>
                  <a:pt x="11303" y="7130"/>
                </a:cubicBezTo>
                <a:cubicBezTo>
                  <a:pt x="11308" y="7130"/>
                  <a:pt x="11320" y="7135"/>
                  <a:pt x="11325" y="7135"/>
                </a:cubicBezTo>
                <a:lnTo>
                  <a:pt x="11297" y="7124"/>
                </a:lnTo>
                <a:cubicBezTo>
                  <a:pt x="11303" y="7101"/>
                  <a:pt x="11308" y="7079"/>
                  <a:pt x="11314" y="7056"/>
                </a:cubicBezTo>
                <a:cubicBezTo>
                  <a:pt x="11314" y="7073"/>
                  <a:pt x="11320" y="7096"/>
                  <a:pt x="11331" y="7113"/>
                </a:cubicBezTo>
                <a:cubicBezTo>
                  <a:pt x="11331" y="7090"/>
                  <a:pt x="11337" y="7079"/>
                  <a:pt x="11354" y="7073"/>
                </a:cubicBezTo>
                <a:cubicBezTo>
                  <a:pt x="11348" y="7067"/>
                  <a:pt x="11342" y="7067"/>
                  <a:pt x="11337" y="7062"/>
                </a:cubicBezTo>
                <a:cubicBezTo>
                  <a:pt x="11359" y="7010"/>
                  <a:pt x="11365" y="6948"/>
                  <a:pt x="11376" y="6891"/>
                </a:cubicBezTo>
                <a:cubicBezTo>
                  <a:pt x="11365" y="6891"/>
                  <a:pt x="11354" y="6897"/>
                  <a:pt x="11342" y="6897"/>
                </a:cubicBezTo>
                <a:cubicBezTo>
                  <a:pt x="11348" y="6846"/>
                  <a:pt x="11354" y="6789"/>
                  <a:pt x="11365" y="6738"/>
                </a:cubicBezTo>
                <a:cubicBezTo>
                  <a:pt x="11376" y="6766"/>
                  <a:pt x="11371" y="6801"/>
                  <a:pt x="11365" y="6829"/>
                </a:cubicBezTo>
                <a:cubicBezTo>
                  <a:pt x="11410" y="6818"/>
                  <a:pt x="11382" y="6619"/>
                  <a:pt x="11422" y="6568"/>
                </a:cubicBezTo>
                <a:cubicBezTo>
                  <a:pt x="11439" y="6574"/>
                  <a:pt x="11450" y="6579"/>
                  <a:pt x="11461" y="6585"/>
                </a:cubicBezTo>
                <a:cubicBezTo>
                  <a:pt x="11456" y="6591"/>
                  <a:pt x="11450" y="6591"/>
                  <a:pt x="11444" y="6591"/>
                </a:cubicBezTo>
                <a:cubicBezTo>
                  <a:pt x="11439" y="6608"/>
                  <a:pt x="11433" y="6619"/>
                  <a:pt x="11416" y="6625"/>
                </a:cubicBezTo>
                <a:cubicBezTo>
                  <a:pt x="11422" y="6636"/>
                  <a:pt x="11427" y="6647"/>
                  <a:pt x="11433" y="6664"/>
                </a:cubicBezTo>
                <a:lnTo>
                  <a:pt x="11410" y="6659"/>
                </a:lnTo>
                <a:lnTo>
                  <a:pt x="11410" y="6659"/>
                </a:lnTo>
                <a:cubicBezTo>
                  <a:pt x="11416" y="6664"/>
                  <a:pt x="11422" y="6670"/>
                  <a:pt x="11427" y="6676"/>
                </a:cubicBezTo>
                <a:cubicBezTo>
                  <a:pt x="11422" y="6727"/>
                  <a:pt x="11416" y="6783"/>
                  <a:pt x="11450" y="6829"/>
                </a:cubicBezTo>
                <a:cubicBezTo>
                  <a:pt x="11450" y="6755"/>
                  <a:pt x="11467" y="6687"/>
                  <a:pt x="11473" y="6619"/>
                </a:cubicBezTo>
                <a:cubicBezTo>
                  <a:pt x="11473" y="6613"/>
                  <a:pt x="11484" y="6608"/>
                  <a:pt x="11484" y="6608"/>
                </a:cubicBezTo>
                <a:cubicBezTo>
                  <a:pt x="11467" y="6591"/>
                  <a:pt x="11479" y="6562"/>
                  <a:pt x="11490" y="6545"/>
                </a:cubicBezTo>
                <a:cubicBezTo>
                  <a:pt x="11473" y="6505"/>
                  <a:pt x="11490" y="6466"/>
                  <a:pt x="11490" y="6426"/>
                </a:cubicBezTo>
                <a:lnTo>
                  <a:pt x="11507" y="6420"/>
                </a:lnTo>
                <a:cubicBezTo>
                  <a:pt x="11501" y="6420"/>
                  <a:pt x="11496" y="6415"/>
                  <a:pt x="11490" y="6409"/>
                </a:cubicBezTo>
                <a:cubicBezTo>
                  <a:pt x="11490" y="6364"/>
                  <a:pt x="11496" y="6318"/>
                  <a:pt x="11490" y="6279"/>
                </a:cubicBezTo>
                <a:cubicBezTo>
                  <a:pt x="11484" y="6261"/>
                  <a:pt x="11496" y="6244"/>
                  <a:pt x="11507" y="6233"/>
                </a:cubicBezTo>
                <a:cubicBezTo>
                  <a:pt x="11496" y="6222"/>
                  <a:pt x="11490" y="6216"/>
                  <a:pt x="11484" y="6205"/>
                </a:cubicBezTo>
                <a:cubicBezTo>
                  <a:pt x="11490" y="6205"/>
                  <a:pt x="11501" y="6205"/>
                  <a:pt x="11507" y="6199"/>
                </a:cubicBezTo>
                <a:cubicBezTo>
                  <a:pt x="11490" y="6074"/>
                  <a:pt x="11524" y="5949"/>
                  <a:pt x="11518" y="5819"/>
                </a:cubicBezTo>
                <a:lnTo>
                  <a:pt x="11524" y="5819"/>
                </a:lnTo>
                <a:cubicBezTo>
                  <a:pt x="11501" y="5796"/>
                  <a:pt x="11518" y="5774"/>
                  <a:pt x="11524" y="5751"/>
                </a:cubicBezTo>
                <a:cubicBezTo>
                  <a:pt x="11518" y="5717"/>
                  <a:pt x="11513" y="5688"/>
                  <a:pt x="11513" y="5660"/>
                </a:cubicBezTo>
                <a:cubicBezTo>
                  <a:pt x="11513" y="5654"/>
                  <a:pt x="11507" y="5643"/>
                  <a:pt x="11507" y="5637"/>
                </a:cubicBezTo>
                <a:cubicBezTo>
                  <a:pt x="11507" y="5626"/>
                  <a:pt x="11513" y="5609"/>
                  <a:pt x="11518" y="5598"/>
                </a:cubicBezTo>
                <a:cubicBezTo>
                  <a:pt x="11513" y="5586"/>
                  <a:pt x="11513" y="5569"/>
                  <a:pt x="11507" y="5558"/>
                </a:cubicBezTo>
                <a:cubicBezTo>
                  <a:pt x="11513" y="5552"/>
                  <a:pt x="11518" y="5547"/>
                  <a:pt x="11518" y="5541"/>
                </a:cubicBezTo>
                <a:lnTo>
                  <a:pt x="11507" y="5541"/>
                </a:lnTo>
                <a:cubicBezTo>
                  <a:pt x="11507" y="5518"/>
                  <a:pt x="11507" y="5496"/>
                  <a:pt x="11507" y="5473"/>
                </a:cubicBezTo>
                <a:lnTo>
                  <a:pt x="11518" y="5473"/>
                </a:lnTo>
                <a:cubicBezTo>
                  <a:pt x="11518" y="5467"/>
                  <a:pt x="11507" y="5456"/>
                  <a:pt x="11501" y="5456"/>
                </a:cubicBezTo>
                <a:cubicBezTo>
                  <a:pt x="11518" y="5410"/>
                  <a:pt x="11490" y="5371"/>
                  <a:pt x="11496" y="5331"/>
                </a:cubicBezTo>
                <a:cubicBezTo>
                  <a:pt x="11461" y="5269"/>
                  <a:pt x="11484" y="5200"/>
                  <a:pt x="11467" y="5138"/>
                </a:cubicBezTo>
                <a:cubicBezTo>
                  <a:pt x="11461" y="5138"/>
                  <a:pt x="11450" y="5132"/>
                  <a:pt x="11444" y="5127"/>
                </a:cubicBezTo>
                <a:cubicBezTo>
                  <a:pt x="11444" y="5121"/>
                  <a:pt x="11456" y="5115"/>
                  <a:pt x="11461" y="5110"/>
                </a:cubicBezTo>
                <a:cubicBezTo>
                  <a:pt x="11444" y="5036"/>
                  <a:pt x="11456" y="4951"/>
                  <a:pt x="11427" y="4877"/>
                </a:cubicBezTo>
                <a:cubicBezTo>
                  <a:pt x="11422" y="4877"/>
                  <a:pt x="11410" y="4883"/>
                  <a:pt x="11405" y="4883"/>
                </a:cubicBezTo>
                <a:cubicBezTo>
                  <a:pt x="11410" y="4917"/>
                  <a:pt x="11422" y="4957"/>
                  <a:pt x="11427" y="4991"/>
                </a:cubicBezTo>
                <a:cubicBezTo>
                  <a:pt x="11427" y="4996"/>
                  <a:pt x="11422" y="5002"/>
                  <a:pt x="11422" y="5002"/>
                </a:cubicBezTo>
                <a:cubicBezTo>
                  <a:pt x="11439" y="5059"/>
                  <a:pt x="11433" y="5115"/>
                  <a:pt x="11439" y="5172"/>
                </a:cubicBezTo>
                <a:cubicBezTo>
                  <a:pt x="11444" y="5178"/>
                  <a:pt x="11456" y="5178"/>
                  <a:pt x="11456" y="5183"/>
                </a:cubicBezTo>
                <a:cubicBezTo>
                  <a:pt x="11456" y="5200"/>
                  <a:pt x="11450" y="5212"/>
                  <a:pt x="11444" y="5229"/>
                </a:cubicBezTo>
                <a:cubicBezTo>
                  <a:pt x="11450" y="5235"/>
                  <a:pt x="11467" y="5246"/>
                  <a:pt x="11473" y="5252"/>
                </a:cubicBezTo>
                <a:cubicBezTo>
                  <a:pt x="11467" y="5252"/>
                  <a:pt x="11456" y="5257"/>
                  <a:pt x="11450" y="5257"/>
                </a:cubicBezTo>
                <a:cubicBezTo>
                  <a:pt x="11456" y="5263"/>
                  <a:pt x="11461" y="5274"/>
                  <a:pt x="11461" y="5286"/>
                </a:cubicBezTo>
                <a:cubicBezTo>
                  <a:pt x="11456" y="5291"/>
                  <a:pt x="11444" y="5297"/>
                  <a:pt x="11433" y="5303"/>
                </a:cubicBezTo>
                <a:cubicBezTo>
                  <a:pt x="11439" y="5303"/>
                  <a:pt x="11456" y="5297"/>
                  <a:pt x="11461" y="5297"/>
                </a:cubicBezTo>
                <a:cubicBezTo>
                  <a:pt x="11461" y="5393"/>
                  <a:pt x="11461" y="5490"/>
                  <a:pt x="11473" y="5586"/>
                </a:cubicBezTo>
                <a:cubicBezTo>
                  <a:pt x="11456" y="5581"/>
                  <a:pt x="11439" y="5575"/>
                  <a:pt x="11422" y="5569"/>
                </a:cubicBezTo>
                <a:cubicBezTo>
                  <a:pt x="11427" y="5569"/>
                  <a:pt x="11439" y="5569"/>
                  <a:pt x="11450" y="5564"/>
                </a:cubicBezTo>
                <a:cubicBezTo>
                  <a:pt x="11450" y="5518"/>
                  <a:pt x="11439" y="5473"/>
                  <a:pt x="11433" y="5427"/>
                </a:cubicBezTo>
                <a:cubicBezTo>
                  <a:pt x="11427" y="5433"/>
                  <a:pt x="11422" y="5433"/>
                  <a:pt x="11416" y="5439"/>
                </a:cubicBezTo>
                <a:cubicBezTo>
                  <a:pt x="11399" y="5376"/>
                  <a:pt x="11393" y="5314"/>
                  <a:pt x="11393" y="5246"/>
                </a:cubicBezTo>
                <a:lnTo>
                  <a:pt x="11393" y="5246"/>
                </a:lnTo>
                <a:cubicBezTo>
                  <a:pt x="11410" y="5257"/>
                  <a:pt x="11416" y="5280"/>
                  <a:pt x="11416" y="5297"/>
                </a:cubicBezTo>
                <a:lnTo>
                  <a:pt x="11422" y="5297"/>
                </a:lnTo>
                <a:lnTo>
                  <a:pt x="11422" y="5257"/>
                </a:lnTo>
                <a:cubicBezTo>
                  <a:pt x="11405" y="5252"/>
                  <a:pt x="11393" y="5246"/>
                  <a:pt x="11382" y="5240"/>
                </a:cubicBezTo>
                <a:cubicBezTo>
                  <a:pt x="11385" y="5230"/>
                  <a:pt x="11393" y="5228"/>
                  <a:pt x="11401" y="5228"/>
                </a:cubicBezTo>
                <a:cubicBezTo>
                  <a:pt x="11406" y="5228"/>
                  <a:pt x="11412" y="5229"/>
                  <a:pt x="11416" y="5229"/>
                </a:cubicBezTo>
                <a:cubicBezTo>
                  <a:pt x="11410" y="5200"/>
                  <a:pt x="11405" y="5172"/>
                  <a:pt x="11399" y="5144"/>
                </a:cubicBezTo>
                <a:cubicBezTo>
                  <a:pt x="11393" y="5155"/>
                  <a:pt x="11388" y="5172"/>
                  <a:pt x="11388" y="5189"/>
                </a:cubicBezTo>
                <a:cubicBezTo>
                  <a:pt x="11388" y="5149"/>
                  <a:pt x="11348" y="5104"/>
                  <a:pt x="11388" y="5076"/>
                </a:cubicBezTo>
                <a:cubicBezTo>
                  <a:pt x="11388" y="5053"/>
                  <a:pt x="11382" y="5036"/>
                  <a:pt x="11376" y="5013"/>
                </a:cubicBezTo>
                <a:cubicBezTo>
                  <a:pt x="11376" y="5025"/>
                  <a:pt x="11376" y="5042"/>
                  <a:pt x="11376" y="5053"/>
                </a:cubicBezTo>
                <a:lnTo>
                  <a:pt x="11371" y="5053"/>
                </a:lnTo>
                <a:cubicBezTo>
                  <a:pt x="11365" y="5036"/>
                  <a:pt x="11359" y="5013"/>
                  <a:pt x="11354" y="4996"/>
                </a:cubicBezTo>
                <a:cubicBezTo>
                  <a:pt x="11359" y="4996"/>
                  <a:pt x="11371" y="4996"/>
                  <a:pt x="11376" y="4991"/>
                </a:cubicBezTo>
                <a:cubicBezTo>
                  <a:pt x="11354" y="4991"/>
                  <a:pt x="11354" y="4974"/>
                  <a:pt x="11354" y="4957"/>
                </a:cubicBezTo>
                <a:cubicBezTo>
                  <a:pt x="11359" y="4957"/>
                  <a:pt x="11376" y="4962"/>
                  <a:pt x="11382" y="4962"/>
                </a:cubicBezTo>
                <a:cubicBezTo>
                  <a:pt x="11365" y="4905"/>
                  <a:pt x="11354" y="4849"/>
                  <a:pt x="11348" y="4792"/>
                </a:cubicBezTo>
                <a:cubicBezTo>
                  <a:pt x="11348" y="4798"/>
                  <a:pt x="11348" y="4815"/>
                  <a:pt x="11348" y="4820"/>
                </a:cubicBezTo>
                <a:lnTo>
                  <a:pt x="11325" y="4826"/>
                </a:lnTo>
                <a:lnTo>
                  <a:pt x="11314" y="4764"/>
                </a:lnTo>
                <a:cubicBezTo>
                  <a:pt x="11320" y="4764"/>
                  <a:pt x="11337" y="4769"/>
                  <a:pt x="11342" y="4769"/>
                </a:cubicBezTo>
                <a:cubicBezTo>
                  <a:pt x="11331" y="4696"/>
                  <a:pt x="11320" y="4627"/>
                  <a:pt x="11297" y="4559"/>
                </a:cubicBezTo>
                <a:lnTo>
                  <a:pt x="11297" y="4559"/>
                </a:lnTo>
                <a:cubicBezTo>
                  <a:pt x="11297" y="4599"/>
                  <a:pt x="11308" y="4633"/>
                  <a:pt x="11303" y="4673"/>
                </a:cubicBezTo>
                <a:cubicBezTo>
                  <a:pt x="11286" y="4616"/>
                  <a:pt x="11274" y="4559"/>
                  <a:pt x="11269" y="4503"/>
                </a:cubicBezTo>
                <a:cubicBezTo>
                  <a:pt x="11274" y="4503"/>
                  <a:pt x="11274" y="4497"/>
                  <a:pt x="11274" y="4491"/>
                </a:cubicBezTo>
                <a:cubicBezTo>
                  <a:pt x="11286" y="4474"/>
                  <a:pt x="11280" y="4452"/>
                  <a:pt x="11274" y="4435"/>
                </a:cubicBezTo>
                <a:cubicBezTo>
                  <a:pt x="11257" y="4452"/>
                  <a:pt x="11257" y="4469"/>
                  <a:pt x="11257" y="4486"/>
                </a:cubicBezTo>
                <a:cubicBezTo>
                  <a:pt x="11246" y="4463"/>
                  <a:pt x="11240" y="4440"/>
                  <a:pt x="11235" y="4412"/>
                </a:cubicBezTo>
                <a:cubicBezTo>
                  <a:pt x="11246" y="4412"/>
                  <a:pt x="11252" y="4412"/>
                  <a:pt x="11263" y="4418"/>
                </a:cubicBezTo>
                <a:cubicBezTo>
                  <a:pt x="11257" y="4395"/>
                  <a:pt x="11252" y="4372"/>
                  <a:pt x="11246" y="4355"/>
                </a:cubicBezTo>
                <a:cubicBezTo>
                  <a:pt x="11246" y="4366"/>
                  <a:pt x="11240" y="4383"/>
                  <a:pt x="11235" y="4395"/>
                </a:cubicBezTo>
                <a:cubicBezTo>
                  <a:pt x="11229" y="4361"/>
                  <a:pt x="11223" y="4332"/>
                  <a:pt x="11218" y="4298"/>
                </a:cubicBezTo>
                <a:cubicBezTo>
                  <a:pt x="11229" y="4293"/>
                  <a:pt x="11240" y="4287"/>
                  <a:pt x="11252" y="4281"/>
                </a:cubicBezTo>
                <a:cubicBezTo>
                  <a:pt x="11200" y="4253"/>
                  <a:pt x="11212" y="4174"/>
                  <a:pt x="11178" y="4128"/>
                </a:cubicBezTo>
                <a:lnTo>
                  <a:pt x="11178" y="4128"/>
                </a:lnTo>
                <a:lnTo>
                  <a:pt x="11183" y="4162"/>
                </a:lnTo>
                <a:cubicBezTo>
                  <a:pt x="11178" y="4162"/>
                  <a:pt x="11172" y="4168"/>
                  <a:pt x="11166" y="4168"/>
                </a:cubicBezTo>
                <a:cubicBezTo>
                  <a:pt x="11166" y="4162"/>
                  <a:pt x="11166" y="4139"/>
                  <a:pt x="11166" y="4134"/>
                </a:cubicBezTo>
                <a:cubicBezTo>
                  <a:pt x="11161" y="4128"/>
                  <a:pt x="11155" y="4117"/>
                  <a:pt x="11149" y="4111"/>
                </a:cubicBezTo>
                <a:lnTo>
                  <a:pt x="11183" y="4111"/>
                </a:lnTo>
                <a:cubicBezTo>
                  <a:pt x="11178" y="4088"/>
                  <a:pt x="11172" y="4066"/>
                  <a:pt x="11149" y="4054"/>
                </a:cubicBezTo>
                <a:cubicBezTo>
                  <a:pt x="11144" y="4026"/>
                  <a:pt x="11144" y="4003"/>
                  <a:pt x="11138" y="3975"/>
                </a:cubicBezTo>
                <a:cubicBezTo>
                  <a:pt x="11132" y="3975"/>
                  <a:pt x="11127" y="3964"/>
                  <a:pt x="11121" y="3958"/>
                </a:cubicBezTo>
                <a:cubicBezTo>
                  <a:pt x="11121" y="3930"/>
                  <a:pt x="11110" y="3901"/>
                  <a:pt x="11098" y="3873"/>
                </a:cubicBezTo>
                <a:lnTo>
                  <a:pt x="11098" y="3873"/>
                </a:lnTo>
                <a:cubicBezTo>
                  <a:pt x="11107" y="3877"/>
                  <a:pt x="11116" y="3882"/>
                  <a:pt x="11122" y="3886"/>
                </a:cubicBezTo>
                <a:lnTo>
                  <a:pt x="11122" y="3886"/>
                </a:lnTo>
                <a:cubicBezTo>
                  <a:pt x="11102" y="3868"/>
                  <a:pt x="11091" y="3837"/>
                  <a:pt x="11064" y="3816"/>
                </a:cubicBezTo>
                <a:lnTo>
                  <a:pt x="11064" y="3816"/>
                </a:lnTo>
                <a:cubicBezTo>
                  <a:pt x="11070" y="3844"/>
                  <a:pt x="11081" y="3873"/>
                  <a:pt x="11081" y="3901"/>
                </a:cubicBezTo>
                <a:cubicBezTo>
                  <a:pt x="11042" y="3816"/>
                  <a:pt x="11008" y="3731"/>
                  <a:pt x="10985" y="3640"/>
                </a:cubicBezTo>
                <a:lnTo>
                  <a:pt x="10985" y="3640"/>
                </a:lnTo>
                <a:cubicBezTo>
                  <a:pt x="10991" y="3652"/>
                  <a:pt x="11002" y="3669"/>
                  <a:pt x="11008" y="3686"/>
                </a:cubicBezTo>
                <a:cubicBezTo>
                  <a:pt x="11025" y="3669"/>
                  <a:pt x="11019" y="3652"/>
                  <a:pt x="11019" y="3635"/>
                </a:cubicBezTo>
                <a:cubicBezTo>
                  <a:pt x="11008" y="3623"/>
                  <a:pt x="10996" y="3606"/>
                  <a:pt x="10985" y="3595"/>
                </a:cubicBezTo>
                <a:cubicBezTo>
                  <a:pt x="10985" y="3589"/>
                  <a:pt x="10996" y="3583"/>
                  <a:pt x="10996" y="3578"/>
                </a:cubicBezTo>
                <a:cubicBezTo>
                  <a:pt x="10974" y="3578"/>
                  <a:pt x="10937" y="3509"/>
                  <a:pt x="10969" y="3509"/>
                </a:cubicBezTo>
                <a:cubicBezTo>
                  <a:pt x="10971" y="3509"/>
                  <a:pt x="10972" y="3509"/>
                  <a:pt x="10974" y="3510"/>
                </a:cubicBezTo>
                <a:cubicBezTo>
                  <a:pt x="11025" y="3578"/>
                  <a:pt x="11036" y="3674"/>
                  <a:pt x="11093" y="3742"/>
                </a:cubicBezTo>
                <a:cubicBezTo>
                  <a:pt x="11093" y="3742"/>
                  <a:pt x="11093" y="3754"/>
                  <a:pt x="11087" y="3754"/>
                </a:cubicBezTo>
                <a:cubicBezTo>
                  <a:pt x="11110" y="3805"/>
                  <a:pt x="11127" y="3856"/>
                  <a:pt x="11144" y="3901"/>
                </a:cubicBezTo>
                <a:cubicBezTo>
                  <a:pt x="11149" y="3901"/>
                  <a:pt x="11172" y="3901"/>
                  <a:pt x="11183" y="3896"/>
                </a:cubicBezTo>
                <a:cubicBezTo>
                  <a:pt x="11178" y="3873"/>
                  <a:pt x="11161" y="3844"/>
                  <a:pt x="11132" y="3833"/>
                </a:cubicBezTo>
                <a:cubicBezTo>
                  <a:pt x="11127" y="3822"/>
                  <a:pt x="11127" y="3810"/>
                  <a:pt x="11127" y="3799"/>
                </a:cubicBezTo>
                <a:cubicBezTo>
                  <a:pt x="11138" y="3776"/>
                  <a:pt x="11110" y="3754"/>
                  <a:pt x="11104" y="3731"/>
                </a:cubicBezTo>
                <a:lnTo>
                  <a:pt x="11127" y="3725"/>
                </a:lnTo>
                <a:lnTo>
                  <a:pt x="11104" y="3725"/>
                </a:lnTo>
                <a:cubicBezTo>
                  <a:pt x="11104" y="3708"/>
                  <a:pt x="11110" y="3686"/>
                  <a:pt x="11115" y="3674"/>
                </a:cubicBezTo>
                <a:lnTo>
                  <a:pt x="11081" y="3657"/>
                </a:lnTo>
                <a:cubicBezTo>
                  <a:pt x="11081" y="3652"/>
                  <a:pt x="11093" y="3640"/>
                  <a:pt x="11093" y="3629"/>
                </a:cubicBezTo>
                <a:lnTo>
                  <a:pt x="11093" y="3629"/>
                </a:lnTo>
                <a:cubicBezTo>
                  <a:pt x="11093" y="3635"/>
                  <a:pt x="11081" y="3640"/>
                  <a:pt x="11081" y="3640"/>
                </a:cubicBezTo>
                <a:cubicBezTo>
                  <a:pt x="11076" y="3623"/>
                  <a:pt x="11064" y="3600"/>
                  <a:pt x="11076" y="3578"/>
                </a:cubicBezTo>
                <a:lnTo>
                  <a:pt x="11076" y="3578"/>
                </a:lnTo>
                <a:cubicBezTo>
                  <a:pt x="11070" y="3583"/>
                  <a:pt x="11064" y="3583"/>
                  <a:pt x="11059" y="3589"/>
                </a:cubicBezTo>
                <a:cubicBezTo>
                  <a:pt x="11042" y="3527"/>
                  <a:pt x="11002" y="3476"/>
                  <a:pt x="10979" y="3419"/>
                </a:cubicBezTo>
                <a:cubicBezTo>
                  <a:pt x="10982" y="3419"/>
                  <a:pt x="10987" y="3419"/>
                  <a:pt x="10992" y="3420"/>
                </a:cubicBezTo>
                <a:lnTo>
                  <a:pt x="10992" y="3420"/>
                </a:lnTo>
                <a:cubicBezTo>
                  <a:pt x="10961" y="3402"/>
                  <a:pt x="10935" y="3353"/>
                  <a:pt x="10945" y="3322"/>
                </a:cubicBezTo>
                <a:cubicBezTo>
                  <a:pt x="10951" y="3305"/>
                  <a:pt x="10928" y="3305"/>
                  <a:pt x="10922" y="3294"/>
                </a:cubicBezTo>
                <a:cubicBezTo>
                  <a:pt x="10906" y="3255"/>
                  <a:pt x="10883" y="3232"/>
                  <a:pt x="10838" y="3221"/>
                </a:cubicBezTo>
                <a:lnTo>
                  <a:pt x="10838" y="3221"/>
                </a:lnTo>
                <a:cubicBezTo>
                  <a:pt x="10841" y="3223"/>
                  <a:pt x="10845" y="3224"/>
                  <a:pt x="10849" y="3226"/>
                </a:cubicBezTo>
                <a:lnTo>
                  <a:pt x="10826" y="3232"/>
                </a:lnTo>
                <a:cubicBezTo>
                  <a:pt x="10849" y="3237"/>
                  <a:pt x="10871" y="3243"/>
                  <a:pt x="10894" y="3254"/>
                </a:cubicBezTo>
                <a:cubicBezTo>
                  <a:pt x="10894" y="3288"/>
                  <a:pt x="10871" y="3305"/>
                  <a:pt x="10849" y="3328"/>
                </a:cubicBezTo>
                <a:cubicBezTo>
                  <a:pt x="10850" y="3332"/>
                  <a:pt x="10851" y="3335"/>
                  <a:pt x="10852" y="3339"/>
                </a:cubicBezTo>
                <a:lnTo>
                  <a:pt x="10852" y="3339"/>
                </a:lnTo>
                <a:cubicBezTo>
                  <a:pt x="10853" y="3338"/>
                  <a:pt x="10854" y="3338"/>
                  <a:pt x="10855" y="3338"/>
                </a:cubicBezTo>
                <a:cubicBezTo>
                  <a:pt x="10867" y="3338"/>
                  <a:pt x="10873" y="3352"/>
                  <a:pt x="10883" y="3357"/>
                </a:cubicBezTo>
                <a:cubicBezTo>
                  <a:pt x="10888" y="3351"/>
                  <a:pt x="10894" y="3351"/>
                  <a:pt x="10894" y="3351"/>
                </a:cubicBezTo>
                <a:cubicBezTo>
                  <a:pt x="10900" y="3379"/>
                  <a:pt x="10922" y="3413"/>
                  <a:pt x="10928" y="3442"/>
                </a:cubicBezTo>
                <a:cubicBezTo>
                  <a:pt x="10924" y="3443"/>
                  <a:pt x="10920" y="3444"/>
                  <a:pt x="10917" y="3444"/>
                </a:cubicBezTo>
                <a:cubicBezTo>
                  <a:pt x="10908" y="3444"/>
                  <a:pt x="10904" y="3439"/>
                  <a:pt x="10900" y="3430"/>
                </a:cubicBezTo>
                <a:cubicBezTo>
                  <a:pt x="10884" y="3399"/>
                  <a:pt x="10873" y="3373"/>
                  <a:pt x="10854" y="3346"/>
                </a:cubicBezTo>
                <a:lnTo>
                  <a:pt x="10854" y="3346"/>
                </a:lnTo>
                <a:cubicBezTo>
                  <a:pt x="10860" y="3365"/>
                  <a:pt x="10869" y="3386"/>
                  <a:pt x="10877" y="3408"/>
                </a:cubicBezTo>
                <a:cubicBezTo>
                  <a:pt x="10798" y="3277"/>
                  <a:pt x="10724" y="3152"/>
                  <a:pt x="10656" y="3022"/>
                </a:cubicBezTo>
                <a:cubicBezTo>
                  <a:pt x="10667" y="3022"/>
                  <a:pt x="10679" y="3027"/>
                  <a:pt x="10684" y="3027"/>
                </a:cubicBezTo>
                <a:cubicBezTo>
                  <a:pt x="10684" y="3022"/>
                  <a:pt x="10684" y="3016"/>
                  <a:pt x="10684" y="3016"/>
                </a:cubicBezTo>
                <a:cubicBezTo>
                  <a:pt x="10678" y="3017"/>
                  <a:pt x="10672" y="3018"/>
                  <a:pt x="10667" y="3018"/>
                </a:cubicBezTo>
                <a:cubicBezTo>
                  <a:pt x="10649" y="3018"/>
                  <a:pt x="10639" y="3009"/>
                  <a:pt x="10639" y="2982"/>
                </a:cubicBezTo>
                <a:lnTo>
                  <a:pt x="10639" y="2982"/>
                </a:lnTo>
                <a:cubicBezTo>
                  <a:pt x="10644" y="2988"/>
                  <a:pt x="10661" y="2993"/>
                  <a:pt x="10667" y="2999"/>
                </a:cubicBezTo>
                <a:cubicBezTo>
                  <a:pt x="10667" y="2993"/>
                  <a:pt x="10661" y="2982"/>
                  <a:pt x="10656" y="2976"/>
                </a:cubicBezTo>
                <a:cubicBezTo>
                  <a:pt x="10644" y="2976"/>
                  <a:pt x="10639" y="2982"/>
                  <a:pt x="10627" y="2982"/>
                </a:cubicBezTo>
                <a:cubicBezTo>
                  <a:pt x="10605" y="2942"/>
                  <a:pt x="10582" y="2903"/>
                  <a:pt x="10559" y="2863"/>
                </a:cubicBezTo>
                <a:cubicBezTo>
                  <a:pt x="10537" y="2812"/>
                  <a:pt x="10469" y="2772"/>
                  <a:pt x="10486" y="2710"/>
                </a:cubicBezTo>
                <a:cubicBezTo>
                  <a:pt x="10474" y="2687"/>
                  <a:pt x="10463" y="2664"/>
                  <a:pt x="10457" y="2636"/>
                </a:cubicBezTo>
                <a:cubicBezTo>
                  <a:pt x="10452" y="2636"/>
                  <a:pt x="10440" y="2630"/>
                  <a:pt x="10440" y="2630"/>
                </a:cubicBezTo>
                <a:cubicBezTo>
                  <a:pt x="10436" y="2613"/>
                  <a:pt x="10424" y="2598"/>
                  <a:pt x="10409" y="2598"/>
                </a:cubicBezTo>
                <a:cubicBezTo>
                  <a:pt x="10404" y="2598"/>
                  <a:pt x="10400" y="2599"/>
                  <a:pt x="10395" y="2602"/>
                </a:cubicBezTo>
                <a:cubicBezTo>
                  <a:pt x="10406" y="2613"/>
                  <a:pt x="10412" y="2625"/>
                  <a:pt x="10423" y="2636"/>
                </a:cubicBezTo>
                <a:cubicBezTo>
                  <a:pt x="10406" y="2625"/>
                  <a:pt x="10389" y="2608"/>
                  <a:pt x="10378" y="2591"/>
                </a:cubicBezTo>
                <a:cubicBezTo>
                  <a:pt x="10383" y="2585"/>
                  <a:pt x="10395" y="2579"/>
                  <a:pt x="10406" y="2579"/>
                </a:cubicBezTo>
                <a:lnTo>
                  <a:pt x="10372" y="2557"/>
                </a:lnTo>
                <a:cubicBezTo>
                  <a:pt x="10383" y="2551"/>
                  <a:pt x="10400" y="2545"/>
                  <a:pt x="10412" y="2539"/>
                </a:cubicBezTo>
                <a:cubicBezTo>
                  <a:pt x="10423" y="2551"/>
                  <a:pt x="10429" y="2562"/>
                  <a:pt x="10440" y="2574"/>
                </a:cubicBezTo>
                <a:lnTo>
                  <a:pt x="10440" y="2585"/>
                </a:lnTo>
                <a:cubicBezTo>
                  <a:pt x="10457" y="2613"/>
                  <a:pt x="10486" y="2642"/>
                  <a:pt x="10514" y="2659"/>
                </a:cubicBezTo>
                <a:lnTo>
                  <a:pt x="10514" y="2693"/>
                </a:lnTo>
                <a:cubicBezTo>
                  <a:pt x="10520" y="2693"/>
                  <a:pt x="10537" y="2687"/>
                  <a:pt x="10542" y="2687"/>
                </a:cubicBezTo>
                <a:cubicBezTo>
                  <a:pt x="10531" y="2625"/>
                  <a:pt x="10480" y="2585"/>
                  <a:pt x="10452" y="2528"/>
                </a:cubicBezTo>
                <a:lnTo>
                  <a:pt x="10469" y="2522"/>
                </a:lnTo>
                <a:cubicBezTo>
                  <a:pt x="10463" y="2522"/>
                  <a:pt x="10452" y="2528"/>
                  <a:pt x="10446" y="2528"/>
                </a:cubicBezTo>
                <a:cubicBezTo>
                  <a:pt x="10429" y="2500"/>
                  <a:pt x="10412" y="2471"/>
                  <a:pt x="10389" y="2454"/>
                </a:cubicBezTo>
                <a:cubicBezTo>
                  <a:pt x="10383" y="2432"/>
                  <a:pt x="10366" y="2415"/>
                  <a:pt x="10344" y="2415"/>
                </a:cubicBezTo>
                <a:cubicBezTo>
                  <a:pt x="10344" y="2409"/>
                  <a:pt x="10355" y="2398"/>
                  <a:pt x="10355" y="2398"/>
                </a:cubicBezTo>
                <a:cubicBezTo>
                  <a:pt x="10349" y="2398"/>
                  <a:pt x="10332" y="2403"/>
                  <a:pt x="10327" y="2409"/>
                </a:cubicBezTo>
                <a:cubicBezTo>
                  <a:pt x="10327" y="2398"/>
                  <a:pt x="10327" y="2381"/>
                  <a:pt x="10327" y="2369"/>
                </a:cubicBezTo>
                <a:lnTo>
                  <a:pt x="10310" y="2369"/>
                </a:lnTo>
                <a:cubicBezTo>
                  <a:pt x="10321" y="2403"/>
                  <a:pt x="10332" y="2449"/>
                  <a:pt x="10372" y="2454"/>
                </a:cubicBezTo>
                <a:lnTo>
                  <a:pt x="10372" y="2488"/>
                </a:lnTo>
                <a:cubicBezTo>
                  <a:pt x="10389" y="2505"/>
                  <a:pt x="10400" y="2517"/>
                  <a:pt x="10412" y="2534"/>
                </a:cubicBezTo>
                <a:cubicBezTo>
                  <a:pt x="10400" y="2534"/>
                  <a:pt x="10378" y="2539"/>
                  <a:pt x="10366" y="2545"/>
                </a:cubicBezTo>
                <a:cubicBezTo>
                  <a:pt x="10366" y="2539"/>
                  <a:pt x="10366" y="2522"/>
                  <a:pt x="10366" y="2517"/>
                </a:cubicBezTo>
                <a:cubicBezTo>
                  <a:pt x="10355" y="2517"/>
                  <a:pt x="10344" y="2522"/>
                  <a:pt x="10338" y="2528"/>
                </a:cubicBezTo>
                <a:cubicBezTo>
                  <a:pt x="10332" y="2528"/>
                  <a:pt x="10321" y="2517"/>
                  <a:pt x="10321" y="2517"/>
                </a:cubicBezTo>
                <a:cubicBezTo>
                  <a:pt x="10327" y="2511"/>
                  <a:pt x="10344" y="2505"/>
                  <a:pt x="10349" y="2500"/>
                </a:cubicBezTo>
                <a:cubicBezTo>
                  <a:pt x="10338" y="2494"/>
                  <a:pt x="10321" y="2494"/>
                  <a:pt x="10310" y="2494"/>
                </a:cubicBezTo>
                <a:cubicBezTo>
                  <a:pt x="10304" y="2488"/>
                  <a:pt x="10298" y="2483"/>
                  <a:pt x="10293" y="2471"/>
                </a:cubicBezTo>
                <a:lnTo>
                  <a:pt x="10293" y="2471"/>
                </a:lnTo>
                <a:cubicBezTo>
                  <a:pt x="10302" y="2476"/>
                  <a:pt x="10311" y="2484"/>
                  <a:pt x="10320" y="2484"/>
                </a:cubicBezTo>
                <a:cubicBezTo>
                  <a:pt x="10322" y="2484"/>
                  <a:pt x="10325" y="2484"/>
                  <a:pt x="10327" y="2483"/>
                </a:cubicBezTo>
                <a:cubicBezTo>
                  <a:pt x="10332" y="2449"/>
                  <a:pt x="10281" y="2466"/>
                  <a:pt x="10264" y="2449"/>
                </a:cubicBezTo>
                <a:cubicBezTo>
                  <a:pt x="10259" y="2432"/>
                  <a:pt x="10247" y="2409"/>
                  <a:pt x="10242" y="2398"/>
                </a:cubicBezTo>
                <a:cubicBezTo>
                  <a:pt x="10208" y="2386"/>
                  <a:pt x="10208" y="2364"/>
                  <a:pt x="10219" y="2341"/>
                </a:cubicBezTo>
                <a:lnTo>
                  <a:pt x="10191" y="2341"/>
                </a:lnTo>
                <a:cubicBezTo>
                  <a:pt x="10179" y="2330"/>
                  <a:pt x="10162" y="2318"/>
                  <a:pt x="10151" y="2301"/>
                </a:cubicBezTo>
                <a:cubicBezTo>
                  <a:pt x="10139" y="2284"/>
                  <a:pt x="10128" y="2273"/>
                  <a:pt x="10117" y="2256"/>
                </a:cubicBezTo>
                <a:lnTo>
                  <a:pt x="10157" y="2256"/>
                </a:lnTo>
                <a:cubicBezTo>
                  <a:pt x="10139" y="2244"/>
                  <a:pt x="10128" y="2244"/>
                  <a:pt x="10111" y="2244"/>
                </a:cubicBezTo>
                <a:cubicBezTo>
                  <a:pt x="10105" y="2239"/>
                  <a:pt x="10105" y="2239"/>
                  <a:pt x="10100" y="2233"/>
                </a:cubicBezTo>
                <a:cubicBezTo>
                  <a:pt x="10100" y="2222"/>
                  <a:pt x="10105" y="2216"/>
                  <a:pt x="10105" y="2211"/>
                </a:cubicBezTo>
                <a:lnTo>
                  <a:pt x="10105" y="2211"/>
                </a:lnTo>
                <a:cubicBezTo>
                  <a:pt x="10105" y="2216"/>
                  <a:pt x="10100" y="2216"/>
                  <a:pt x="10094" y="2222"/>
                </a:cubicBezTo>
                <a:cubicBezTo>
                  <a:pt x="10088" y="2210"/>
                  <a:pt x="10083" y="2199"/>
                  <a:pt x="10077" y="2188"/>
                </a:cubicBezTo>
                <a:cubicBezTo>
                  <a:pt x="10071" y="2193"/>
                  <a:pt x="10066" y="2205"/>
                  <a:pt x="10066" y="2210"/>
                </a:cubicBezTo>
                <a:cubicBezTo>
                  <a:pt x="10054" y="2199"/>
                  <a:pt x="10037" y="2188"/>
                  <a:pt x="10026" y="2176"/>
                </a:cubicBezTo>
                <a:cubicBezTo>
                  <a:pt x="10032" y="2171"/>
                  <a:pt x="10043" y="2171"/>
                  <a:pt x="10049" y="2165"/>
                </a:cubicBezTo>
                <a:lnTo>
                  <a:pt x="10032" y="2142"/>
                </a:lnTo>
                <a:cubicBezTo>
                  <a:pt x="10030" y="2157"/>
                  <a:pt x="10024" y="2162"/>
                  <a:pt x="10016" y="2162"/>
                </a:cubicBezTo>
                <a:cubicBezTo>
                  <a:pt x="10004" y="2162"/>
                  <a:pt x="9988" y="2147"/>
                  <a:pt x="9981" y="2137"/>
                </a:cubicBezTo>
                <a:cubicBezTo>
                  <a:pt x="9947" y="2103"/>
                  <a:pt x="9913" y="2074"/>
                  <a:pt x="9873" y="2052"/>
                </a:cubicBezTo>
                <a:cubicBezTo>
                  <a:pt x="9878" y="2040"/>
                  <a:pt x="9878" y="2035"/>
                  <a:pt x="9867" y="2023"/>
                </a:cubicBezTo>
                <a:cubicBezTo>
                  <a:pt x="9867" y="2029"/>
                  <a:pt x="9861" y="2035"/>
                  <a:pt x="9861" y="2040"/>
                </a:cubicBezTo>
                <a:cubicBezTo>
                  <a:pt x="9850" y="2035"/>
                  <a:pt x="9839" y="2023"/>
                  <a:pt x="9827" y="2017"/>
                </a:cubicBezTo>
                <a:cubicBezTo>
                  <a:pt x="9816" y="2000"/>
                  <a:pt x="9799" y="1983"/>
                  <a:pt x="9782" y="1966"/>
                </a:cubicBezTo>
                <a:cubicBezTo>
                  <a:pt x="9788" y="1966"/>
                  <a:pt x="9793" y="1966"/>
                  <a:pt x="9793" y="1955"/>
                </a:cubicBezTo>
                <a:cubicBezTo>
                  <a:pt x="9793" y="1949"/>
                  <a:pt x="9788" y="1944"/>
                  <a:pt x="9782" y="1944"/>
                </a:cubicBezTo>
                <a:cubicBezTo>
                  <a:pt x="9788" y="1938"/>
                  <a:pt x="9793" y="1932"/>
                  <a:pt x="9799" y="1927"/>
                </a:cubicBezTo>
                <a:cubicBezTo>
                  <a:pt x="9788" y="1927"/>
                  <a:pt x="9771" y="1921"/>
                  <a:pt x="9765" y="1915"/>
                </a:cubicBezTo>
                <a:cubicBezTo>
                  <a:pt x="9765" y="1927"/>
                  <a:pt x="9765" y="1938"/>
                  <a:pt x="9765" y="1944"/>
                </a:cubicBezTo>
                <a:cubicBezTo>
                  <a:pt x="9748" y="1932"/>
                  <a:pt x="9737" y="1921"/>
                  <a:pt x="9720" y="1910"/>
                </a:cubicBezTo>
                <a:cubicBezTo>
                  <a:pt x="9725" y="1898"/>
                  <a:pt x="9731" y="1887"/>
                  <a:pt x="9737" y="1876"/>
                </a:cubicBezTo>
                <a:cubicBezTo>
                  <a:pt x="9714" y="1859"/>
                  <a:pt x="9697" y="1836"/>
                  <a:pt x="9674" y="1825"/>
                </a:cubicBezTo>
                <a:lnTo>
                  <a:pt x="9674" y="1825"/>
                </a:lnTo>
                <a:cubicBezTo>
                  <a:pt x="9686" y="1842"/>
                  <a:pt x="9708" y="1864"/>
                  <a:pt x="9714" y="1887"/>
                </a:cubicBezTo>
                <a:cubicBezTo>
                  <a:pt x="9686" y="1870"/>
                  <a:pt x="9663" y="1842"/>
                  <a:pt x="9646" y="1813"/>
                </a:cubicBezTo>
                <a:cubicBezTo>
                  <a:pt x="9646" y="1813"/>
                  <a:pt x="9652" y="1802"/>
                  <a:pt x="9657" y="1802"/>
                </a:cubicBezTo>
                <a:lnTo>
                  <a:pt x="9623" y="1768"/>
                </a:lnTo>
                <a:lnTo>
                  <a:pt x="9623" y="1768"/>
                </a:lnTo>
                <a:cubicBezTo>
                  <a:pt x="9629" y="1785"/>
                  <a:pt x="9635" y="1796"/>
                  <a:pt x="9640" y="1813"/>
                </a:cubicBezTo>
                <a:cubicBezTo>
                  <a:pt x="9589" y="1774"/>
                  <a:pt x="9544" y="1722"/>
                  <a:pt x="9498" y="1683"/>
                </a:cubicBezTo>
                <a:lnTo>
                  <a:pt x="9527" y="1683"/>
                </a:lnTo>
                <a:cubicBezTo>
                  <a:pt x="9521" y="1671"/>
                  <a:pt x="9515" y="1660"/>
                  <a:pt x="9515" y="1649"/>
                </a:cubicBezTo>
                <a:cubicBezTo>
                  <a:pt x="9481" y="1637"/>
                  <a:pt x="9442" y="1643"/>
                  <a:pt x="9425" y="1609"/>
                </a:cubicBezTo>
                <a:lnTo>
                  <a:pt x="9425" y="1609"/>
                </a:lnTo>
                <a:cubicBezTo>
                  <a:pt x="9442" y="1615"/>
                  <a:pt x="9459" y="1620"/>
                  <a:pt x="9476" y="1626"/>
                </a:cubicBezTo>
                <a:cubicBezTo>
                  <a:pt x="9436" y="1592"/>
                  <a:pt x="9402" y="1547"/>
                  <a:pt x="9351" y="1535"/>
                </a:cubicBezTo>
                <a:lnTo>
                  <a:pt x="9357" y="1524"/>
                </a:lnTo>
                <a:cubicBezTo>
                  <a:pt x="9351" y="1524"/>
                  <a:pt x="9345" y="1524"/>
                  <a:pt x="9339" y="1518"/>
                </a:cubicBezTo>
                <a:lnTo>
                  <a:pt x="9345" y="1501"/>
                </a:lnTo>
                <a:lnTo>
                  <a:pt x="9334" y="1501"/>
                </a:lnTo>
                <a:lnTo>
                  <a:pt x="9334" y="1535"/>
                </a:lnTo>
                <a:cubicBezTo>
                  <a:pt x="9328" y="1524"/>
                  <a:pt x="9317" y="1513"/>
                  <a:pt x="9311" y="1507"/>
                </a:cubicBezTo>
                <a:cubicBezTo>
                  <a:pt x="9317" y="1501"/>
                  <a:pt x="9322" y="1490"/>
                  <a:pt x="9328" y="1484"/>
                </a:cubicBezTo>
                <a:lnTo>
                  <a:pt x="9300" y="1484"/>
                </a:lnTo>
                <a:cubicBezTo>
                  <a:pt x="9300" y="1484"/>
                  <a:pt x="9300" y="1496"/>
                  <a:pt x="9300" y="1501"/>
                </a:cubicBezTo>
                <a:cubicBezTo>
                  <a:pt x="9260" y="1484"/>
                  <a:pt x="9237" y="1450"/>
                  <a:pt x="9203" y="1427"/>
                </a:cubicBezTo>
                <a:cubicBezTo>
                  <a:pt x="9207" y="1424"/>
                  <a:pt x="9210" y="1418"/>
                  <a:pt x="9214" y="1414"/>
                </a:cubicBezTo>
                <a:lnTo>
                  <a:pt x="9214" y="1414"/>
                </a:lnTo>
                <a:cubicBezTo>
                  <a:pt x="9208" y="1417"/>
                  <a:pt x="9202" y="1418"/>
                  <a:pt x="9198" y="1422"/>
                </a:cubicBezTo>
                <a:cubicBezTo>
                  <a:pt x="9181" y="1410"/>
                  <a:pt x="9164" y="1393"/>
                  <a:pt x="9141" y="1382"/>
                </a:cubicBezTo>
                <a:lnTo>
                  <a:pt x="9141" y="1382"/>
                </a:lnTo>
                <a:cubicBezTo>
                  <a:pt x="9164" y="1388"/>
                  <a:pt x="9181" y="1393"/>
                  <a:pt x="9203" y="1393"/>
                </a:cubicBezTo>
                <a:cubicBezTo>
                  <a:pt x="9186" y="1382"/>
                  <a:pt x="9175" y="1371"/>
                  <a:pt x="9175" y="1354"/>
                </a:cubicBezTo>
                <a:cubicBezTo>
                  <a:pt x="9175" y="1354"/>
                  <a:pt x="9164" y="1359"/>
                  <a:pt x="9164" y="1365"/>
                </a:cubicBezTo>
                <a:cubicBezTo>
                  <a:pt x="9124" y="1320"/>
                  <a:pt x="9073" y="1291"/>
                  <a:pt x="9027" y="1252"/>
                </a:cubicBezTo>
                <a:cubicBezTo>
                  <a:pt x="9022" y="1257"/>
                  <a:pt x="9022" y="1274"/>
                  <a:pt x="9016" y="1280"/>
                </a:cubicBezTo>
                <a:cubicBezTo>
                  <a:pt x="8971" y="1257"/>
                  <a:pt x="8931" y="1223"/>
                  <a:pt x="8886" y="1189"/>
                </a:cubicBezTo>
                <a:lnTo>
                  <a:pt x="8886" y="1189"/>
                </a:lnTo>
                <a:cubicBezTo>
                  <a:pt x="8920" y="1195"/>
                  <a:pt x="8942" y="1212"/>
                  <a:pt x="8965" y="1229"/>
                </a:cubicBezTo>
                <a:cubicBezTo>
                  <a:pt x="8976" y="1183"/>
                  <a:pt x="8783" y="1121"/>
                  <a:pt x="8761" y="1059"/>
                </a:cubicBezTo>
                <a:cubicBezTo>
                  <a:pt x="8772" y="1053"/>
                  <a:pt x="8783" y="1042"/>
                  <a:pt x="8795" y="1036"/>
                </a:cubicBezTo>
                <a:lnTo>
                  <a:pt x="8795" y="1036"/>
                </a:lnTo>
                <a:cubicBezTo>
                  <a:pt x="8795" y="1042"/>
                  <a:pt x="8795" y="1047"/>
                  <a:pt x="8789" y="1053"/>
                </a:cubicBezTo>
                <a:cubicBezTo>
                  <a:pt x="8806" y="1064"/>
                  <a:pt x="8812" y="1076"/>
                  <a:pt x="8806" y="1093"/>
                </a:cubicBezTo>
                <a:lnTo>
                  <a:pt x="8852" y="1093"/>
                </a:lnTo>
                <a:lnTo>
                  <a:pt x="8835" y="1115"/>
                </a:lnTo>
                <a:cubicBezTo>
                  <a:pt x="8840" y="1110"/>
                  <a:pt x="8852" y="1104"/>
                  <a:pt x="8857" y="1104"/>
                </a:cubicBezTo>
                <a:cubicBezTo>
                  <a:pt x="8894" y="1127"/>
                  <a:pt x="8931" y="1154"/>
                  <a:pt x="8974" y="1154"/>
                </a:cubicBezTo>
                <a:cubicBezTo>
                  <a:pt x="8984" y="1154"/>
                  <a:pt x="8994" y="1153"/>
                  <a:pt x="9005" y="1149"/>
                </a:cubicBezTo>
                <a:cubicBezTo>
                  <a:pt x="8942" y="1121"/>
                  <a:pt x="8891" y="1076"/>
                  <a:pt x="8829" y="1036"/>
                </a:cubicBezTo>
                <a:cubicBezTo>
                  <a:pt x="8829" y="1036"/>
                  <a:pt x="8823" y="1025"/>
                  <a:pt x="8823" y="1025"/>
                </a:cubicBezTo>
                <a:cubicBezTo>
                  <a:pt x="8821" y="1025"/>
                  <a:pt x="8818" y="1025"/>
                  <a:pt x="8816" y="1025"/>
                </a:cubicBezTo>
                <a:cubicBezTo>
                  <a:pt x="8797" y="1025"/>
                  <a:pt x="8782" y="1006"/>
                  <a:pt x="8772" y="991"/>
                </a:cubicBezTo>
                <a:cubicBezTo>
                  <a:pt x="8732" y="985"/>
                  <a:pt x="8698" y="951"/>
                  <a:pt x="8664" y="934"/>
                </a:cubicBezTo>
                <a:lnTo>
                  <a:pt x="8664" y="917"/>
                </a:lnTo>
                <a:cubicBezTo>
                  <a:pt x="8664" y="922"/>
                  <a:pt x="8653" y="928"/>
                  <a:pt x="8653" y="928"/>
                </a:cubicBezTo>
                <a:cubicBezTo>
                  <a:pt x="8613" y="905"/>
                  <a:pt x="8574" y="877"/>
                  <a:pt x="8528" y="866"/>
                </a:cubicBezTo>
                <a:cubicBezTo>
                  <a:pt x="8511" y="866"/>
                  <a:pt x="8505" y="843"/>
                  <a:pt x="8500" y="832"/>
                </a:cubicBezTo>
                <a:cubicBezTo>
                  <a:pt x="8488" y="837"/>
                  <a:pt x="8477" y="837"/>
                  <a:pt x="8466" y="843"/>
                </a:cubicBezTo>
                <a:cubicBezTo>
                  <a:pt x="8466" y="837"/>
                  <a:pt x="8471" y="826"/>
                  <a:pt x="8471" y="820"/>
                </a:cubicBezTo>
                <a:cubicBezTo>
                  <a:pt x="8352" y="775"/>
                  <a:pt x="8256" y="684"/>
                  <a:pt x="8137" y="633"/>
                </a:cubicBezTo>
                <a:cubicBezTo>
                  <a:pt x="8134" y="634"/>
                  <a:pt x="8132" y="634"/>
                  <a:pt x="8130" y="634"/>
                </a:cubicBezTo>
                <a:cubicBezTo>
                  <a:pt x="8110" y="634"/>
                  <a:pt x="8095" y="614"/>
                  <a:pt x="8080" y="599"/>
                </a:cubicBezTo>
                <a:cubicBezTo>
                  <a:pt x="8052" y="588"/>
                  <a:pt x="8023" y="582"/>
                  <a:pt x="7995" y="565"/>
                </a:cubicBezTo>
                <a:lnTo>
                  <a:pt x="7972" y="565"/>
                </a:lnTo>
                <a:cubicBezTo>
                  <a:pt x="7961" y="554"/>
                  <a:pt x="7949" y="548"/>
                  <a:pt x="7944" y="537"/>
                </a:cubicBezTo>
                <a:cubicBezTo>
                  <a:pt x="7927" y="531"/>
                  <a:pt x="7915" y="531"/>
                  <a:pt x="7904" y="525"/>
                </a:cubicBezTo>
                <a:cubicBezTo>
                  <a:pt x="7898" y="520"/>
                  <a:pt x="7898" y="514"/>
                  <a:pt x="7893" y="508"/>
                </a:cubicBezTo>
                <a:lnTo>
                  <a:pt x="7887" y="520"/>
                </a:lnTo>
                <a:cubicBezTo>
                  <a:pt x="7870" y="508"/>
                  <a:pt x="7847" y="497"/>
                  <a:pt x="7830" y="491"/>
                </a:cubicBezTo>
                <a:cubicBezTo>
                  <a:pt x="7830" y="486"/>
                  <a:pt x="7830" y="480"/>
                  <a:pt x="7830" y="474"/>
                </a:cubicBezTo>
                <a:cubicBezTo>
                  <a:pt x="7825" y="480"/>
                  <a:pt x="7813" y="480"/>
                  <a:pt x="7808" y="480"/>
                </a:cubicBezTo>
                <a:cubicBezTo>
                  <a:pt x="7779" y="452"/>
                  <a:pt x="7728" y="457"/>
                  <a:pt x="7694" y="429"/>
                </a:cubicBezTo>
                <a:cubicBezTo>
                  <a:pt x="7691" y="429"/>
                  <a:pt x="7687" y="429"/>
                  <a:pt x="7684" y="429"/>
                </a:cubicBezTo>
                <a:cubicBezTo>
                  <a:pt x="7621" y="429"/>
                  <a:pt x="7572" y="383"/>
                  <a:pt x="7513" y="372"/>
                </a:cubicBezTo>
                <a:cubicBezTo>
                  <a:pt x="7507" y="378"/>
                  <a:pt x="7495" y="383"/>
                  <a:pt x="7490" y="389"/>
                </a:cubicBezTo>
                <a:cubicBezTo>
                  <a:pt x="7490" y="383"/>
                  <a:pt x="7484" y="372"/>
                  <a:pt x="7484" y="366"/>
                </a:cubicBezTo>
                <a:cubicBezTo>
                  <a:pt x="7410" y="344"/>
                  <a:pt x="7342" y="293"/>
                  <a:pt x="7263" y="287"/>
                </a:cubicBezTo>
                <a:cubicBezTo>
                  <a:pt x="7263" y="293"/>
                  <a:pt x="7257" y="304"/>
                  <a:pt x="7257" y="310"/>
                </a:cubicBezTo>
                <a:cubicBezTo>
                  <a:pt x="7291" y="321"/>
                  <a:pt x="7325" y="332"/>
                  <a:pt x="7365" y="338"/>
                </a:cubicBezTo>
                <a:cubicBezTo>
                  <a:pt x="7365" y="344"/>
                  <a:pt x="7371" y="349"/>
                  <a:pt x="7371" y="355"/>
                </a:cubicBezTo>
                <a:cubicBezTo>
                  <a:pt x="7427" y="361"/>
                  <a:pt x="7478" y="389"/>
                  <a:pt x="7530" y="412"/>
                </a:cubicBezTo>
                <a:cubicBezTo>
                  <a:pt x="7535" y="412"/>
                  <a:pt x="7547" y="406"/>
                  <a:pt x="7547" y="400"/>
                </a:cubicBezTo>
                <a:cubicBezTo>
                  <a:pt x="7558" y="412"/>
                  <a:pt x="7569" y="423"/>
                  <a:pt x="7581" y="429"/>
                </a:cubicBezTo>
                <a:cubicBezTo>
                  <a:pt x="7592" y="429"/>
                  <a:pt x="7603" y="423"/>
                  <a:pt x="7615" y="417"/>
                </a:cubicBezTo>
                <a:lnTo>
                  <a:pt x="7615" y="417"/>
                </a:lnTo>
                <a:lnTo>
                  <a:pt x="7609" y="440"/>
                </a:lnTo>
                <a:lnTo>
                  <a:pt x="7643" y="440"/>
                </a:lnTo>
                <a:cubicBezTo>
                  <a:pt x="7643" y="452"/>
                  <a:pt x="7643" y="463"/>
                  <a:pt x="7643" y="474"/>
                </a:cubicBezTo>
                <a:cubicBezTo>
                  <a:pt x="7643" y="469"/>
                  <a:pt x="7649" y="457"/>
                  <a:pt x="7654" y="452"/>
                </a:cubicBezTo>
                <a:cubicBezTo>
                  <a:pt x="7739" y="497"/>
                  <a:pt x="7825" y="537"/>
                  <a:pt x="7915" y="571"/>
                </a:cubicBezTo>
                <a:cubicBezTo>
                  <a:pt x="7898" y="588"/>
                  <a:pt x="7887" y="599"/>
                  <a:pt x="7876" y="610"/>
                </a:cubicBezTo>
                <a:cubicBezTo>
                  <a:pt x="7876" y="605"/>
                  <a:pt x="7881" y="593"/>
                  <a:pt x="7887" y="588"/>
                </a:cubicBezTo>
                <a:cubicBezTo>
                  <a:pt x="7847" y="565"/>
                  <a:pt x="7802" y="548"/>
                  <a:pt x="7756" y="537"/>
                </a:cubicBezTo>
                <a:cubicBezTo>
                  <a:pt x="7756" y="542"/>
                  <a:pt x="7756" y="554"/>
                  <a:pt x="7756" y="559"/>
                </a:cubicBezTo>
                <a:cubicBezTo>
                  <a:pt x="7694" y="542"/>
                  <a:pt x="7637" y="520"/>
                  <a:pt x="7581" y="491"/>
                </a:cubicBezTo>
                <a:cubicBezTo>
                  <a:pt x="7588" y="486"/>
                  <a:pt x="7595" y="485"/>
                  <a:pt x="7602" y="485"/>
                </a:cubicBezTo>
                <a:cubicBezTo>
                  <a:pt x="7612" y="485"/>
                  <a:pt x="7622" y="488"/>
                  <a:pt x="7632" y="491"/>
                </a:cubicBezTo>
                <a:lnTo>
                  <a:pt x="7637" y="486"/>
                </a:lnTo>
                <a:cubicBezTo>
                  <a:pt x="7620" y="480"/>
                  <a:pt x="7609" y="474"/>
                  <a:pt x="7598" y="469"/>
                </a:cubicBezTo>
                <a:cubicBezTo>
                  <a:pt x="7586" y="480"/>
                  <a:pt x="7575" y="486"/>
                  <a:pt x="7569" y="497"/>
                </a:cubicBezTo>
                <a:cubicBezTo>
                  <a:pt x="7552" y="486"/>
                  <a:pt x="7569" y="469"/>
                  <a:pt x="7569" y="457"/>
                </a:cubicBezTo>
                <a:cubicBezTo>
                  <a:pt x="7541" y="452"/>
                  <a:pt x="7513" y="440"/>
                  <a:pt x="7484" y="435"/>
                </a:cubicBezTo>
                <a:lnTo>
                  <a:pt x="7484" y="435"/>
                </a:lnTo>
                <a:cubicBezTo>
                  <a:pt x="7495" y="446"/>
                  <a:pt x="7507" y="457"/>
                  <a:pt x="7518" y="469"/>
                </a:cubicBezTo>
                <a:cubicBezTo>
                  <a:pt x="7490" y="452"/>
                  <a:pt x="7427" y="457"/>
                  <a:pt x="7422" y="412"/>
                </a:cubicBezTo>
                <a:cubicBezTo>
                  <a:pt x="7405" y="406"/>
                  <a:pt x="7382" y="400"/>
                  <a:pt x="7365" y="395"/>
                </a:cubicBezTo>
                <a:lnTo>
                  <a:pt x="7365" y="395"/>
                </a:lnTo>
                <a:cubicBezTo>
                  <a:pt x="7376" y="400"/>
                  <a:pt x="7388" y="406"/>
                  <a:pt x="7393" y="412"/>
                </a:cubicBezTo>
                <a:lnTo>
                  <a:pt x="7393" y="423"/>
                </a:lnTo>
                <a:lnTo>
                  <a:pt x="7337" y="406"/>
                </a:lnTo>
                <a:cubicBezTo>
                  <a:pt x="7337" y="400"/>
                  <a:pt x="7342" y="389"/>
                  <a:pt x="7342" y="383"/>
                </a:cubicBezTo>
                <a:lnTo>
                  <a:pt x="7342" y="383"/>
                </a:lnTo>
                <a:cubicBezTo>
                  <a:pt x="7339" y="395"/>
                  <a:pt x="7334" y="399"/>
                  <a:pt x="7327" y="399"/>
                </a:cubicBezTo>
                <a:cubicBezTo>
                  <a:pt x="7320" y="399"/>
                  <a:pt x="7311" y="395"/>
                  <a:pt x="7303" y="389"/>
                </a:cubicBezTo>
                <a:cubicBezTo>
                  <a:pt x="7308" y="383"/>
                  <a:pt x="7314" y="372"/>
                  <a:pt x="7320" y="366"/>
                </a:cubicBezTo>
                <a:cubicBezTo>
                  <a:pt x="7263" y="355"/>
                  <a:pt x="7206" y="338"/>
                  <a:pt x="7149" y="321"/>
                </a:cubicBezTo>
                <a:lnTo>
                  <a:pt x="7149" y="321"/>
                </a:lnTo>
                <a:cubicBezTo>
                  <a:pt x="7155" y="327"/>
                  <a:pt x="7172" y="332"/>
                  <a:pt x="7178" y="332"/>
                </a:cubicBezTo>
                <a:lnTo>
                  <a:pt x="7172" y="355"/>
                </a:lnTo>
                <a:cubicBezTo>
                  <a:pt x="7155" y="349"/>
                  <a:pt x="7132" y="344"/>
                  <a:pt x="7115" y="338"/>
                </a:cubicBezTo>
                <a:cubicBezTo>
                  <a:pt x="7121" y="332"/>
                  <a:pt x="7127" y="321"/>
                  <a:pt x="7127" y="315"/>
                </a:cubicBezTo>
                <a:cubicBezTo>
                  <a:pt x="7064" y="293"/>
                  <a:pt x="6991" y="270"/>
                  <a:pt x="6922" y="259"/>
                </a:cubicBezTo>
                <a:lnTo>
                  <a:pt x="6922" y="259"/>
                </a:lnTo>
                <a:cubicBezTo>
                  <a:pt x="6956" y="276"/>
                  <a:pt x="6996" y="281"/>
                  <a:pt x="7025" y="304"/>
                </a:cubicBezTo>
                <a:cubicBezTo>
                  <a:pt x="6968" y="298"/>
                  <a:pt x="6911" y="281"/>
                  <a:pt x="6860" y="259"/>
                </a:cubicBezTo>
                <a:cubicBezTo>
                  <a:pt x="6860" y="253"/>
                  <a:pt x="6854" y="253"/>
                  <a:pt x="6854" y="247"/>
                </a:cubicBezTo>
                <a:lnTo>
                  <a:pt x="6854" y="247"/>
                </a:lnTo>
                <a:cubicBezTo>
                  <a:pt x="6872" y="256"/>
                  <a:pt x="6889" y="268"/>
                  <a:pt x="6907" y="268"/>
                </a:cubicBezTo>
                <a:cubicBezTo>
                  <a:pt x="6912" y="268"/>
                  <a:pt x="6917" y="267"/>
                  <a:pt x="6922" y="264"/>
                </a:cubicBezTo>
                <a:cubicBezTo>
                  <a:pt x="6911" y="253"/>
                  <a:pt x="6894" y="242"/>
                  <a:pt x="6883" y="230"/>
                </a:cubicBezTo>
                <a:cubicBezTo>
                  <a:pt x="6877" y="236"/>
                  <a:pt x="6860" y="242"/>
                  <a:pt x="6854" y="247"/>
                </a:cubicBezTo>
                <a:cubicBezTo>
                  <a:pt x="6843" y="230"/>
                  <a:pt x="6820" y="230"/>
                  <a:pt x="6803" y="225"/>
                </a:cubicBezTo>
                <a:lnTo>
                  <a:pt x="6803" y="225"/>
                </a:lnTo>
                <a:cubicBezTo>
                  <a:pt x="6809" y="242"/>
                  <a:pt x="6826" y="253"/>
                  <a:pt x="6843" y="259"/>
                </a:cubicBezTo>
                <a:cubicBezTo>
                  <a:pt x="6815" y="259"/>
                  <a:pt x="6792" y="253"/>
                  <a:pt x="6764" y="247"/>
                </a:cubicBezTo>
                <a:cubicBezTo>
                  <a:pt x="6769" y="236"/>
                  <a:pt x="6775" y="230"/>
                  <a:pt x="6781" y="225"/>
                </a:cubicBezTo>
                <a:cubicBezTo>
                  <a:pt x="6758" y="219"/>
                  <a:pt x="6735" y="213"/>
                  <a:pt x="6718" y="208"/>
                </a:cubicBezTo>
                <a:lnTo>
                  <a:pt x="6718" y="208"/>
                </a:lnTo>
                <a:cubicBezTo>
                  <a:pt x="6730" y="219"/>
                  <a:pt x="6735" y="230"/>
                  <a:pt x="6747" y="242"/>
                </a:cubicBezTo>
                <a:cubicBezTo>
                  <a:pt x="6718" y="230"/>
                  <a:pt x="6684" y="225"/>
                  <a:pt x="6656" y="213"/>
                </a:cubicBezTo>
                <a:lnTo>
                  <a:pt x="6656" y="174"/>
                </a:lnTo>
                <a:cubicBezTo>
                  <a:pt x="6642" y="182"/>
                  <a:pt x="6628" y="185"/>
                  <a:pt x="6614" y="185"/>
                </a:cubicBezTo>
                <a:cubicBezTo>
                  <a:pt x="6581" y="185"/>
                  <a:pt x="6546" y="170"/>
                  <a:pt x="6512" y="170"/>
                </a:cubicBezTo>
                <a:cubicBezTo>
                  <a:pt x="6503" y="170"/>
                  <a:pt x="6494" y="171"/>
                  <a:pt x="6486" y="174"/>
                </a:cubicBezTo>
                <a:cubicBezTo>
                  <a:pt x="6491" y="174"/>
                  <a:pt x="6508" y="179"/>
                  <a:pt x="6514" y="179"/>
                </a:cubicBezTo>
                <a:cubicBezTo>
                  <a:pt x="6514" y="185"/>
                  <a:pt x="6514" y="191"/>
                  <a:pt x="6514" y="196"/>
                </a:cubicBezTo>
                <a:cubicBezTo>
                  <a:pt x="6508" y="191"/>
                  <a:pt x="6491" y="185"/>
                  <a:pt x="6480" y="185"/>
                </a:cubicBezTo>
                <a:cubicBezTo>
                  <a:pt x="6474" y="185"/>
                  <a:pt x="6463" y="185"/>
                  <a:pt x="6457" y="191"/>
                </a:cubicBezTo>
                <a:cubicBezTo>
                  <a:pt x="6457" y="179"/>
                  <a:pt x="6463" y="162"/>
                  <a:pt x="6469" y="156"/>
                </a:cubicBezTo>
                <a:cubicBezTo>
                  <a:pt x="6455" y="153"/>
                  <a:pt x="6442" y="150"/>
                  <a:pt x="6429" y="150"/>
                </a:cubicBezTo>
                <a:cubicBezTo>
                  <a:pt x="6420" y="150"/>
                  <a:pt x="6410" y="152"/>
                  <a:pt x="6400" y="156"/>
                </a:cubicBezTo>
                <a:cubicBezTo>
                  <a:pt x="6378" y="151"/>
                  <a:pt x="6355" y="145"/>
                  <a:pt x="6332" y="134"/>
                </a:cubicBezTo>
                <a:cubicBezTo>
                  <a:pt x="6327" y="134"/>
                  <a:pt x="6315" y="139"/>
                  <a:pt x="6310" y="139"/>
                </a:cubicBezTo>
                <a:cubicBezTo>
                  <a:pt x="6281" y="128"/>
                  <a:pt x="6253" y="122"/>
                  <a:pt x="6219" y="122"/>
                </a:cubicBezTo>
                <a:cubicBezTo>
                  <a:pt x="6230" y="117"/>
                  <a:pt x="6242" y="111"/>
                  <a:pt x="6247" y="105"/>
                </a:cubicBezTo>
                <a:lnTo>
                  <a:pt x="6247" y="105"/>
                </a:lnTo>
                <a:cubicBezTo>
                  <a:pt x="6219" y="117"/>
                  <a:pt x="6185" y="111"/>
                  <a:pt x="6156" y="128"/>
                </a:cubicBezTo>
                <a:cubicBezTo>
                  <a:pt x="6185" y="134"/>
                  <a:pt x="6208" y="139"/>
                  <a:pt x="6236" y="145"/>
                </a:cubicBezTo>
                <a:cubicBezTo>
                  <a:pt x="6185" y="145"/>
                  <a:pt x="6128" y="139"/>
                  <a:pt x="6077" y="134"/>
                </a:cubicBezTo>
                <a:cubicBezTo>
                  <a:pt x="6060" y="134"/>
                  <a:pt x="6049" y="128"/>
                  <a:pt x="6037" y="128"/>
                </a:cubicBezTo>
                <a:cubicBezTo>
                  <a:pt x="6009" y="128"/>
                  <a:pt x="5986" y="122"/>
                  <a:pt x="5958" y="117"/>
                </a:cubicBezTo>
                <a:lnTo>
                  <a:pt x="6009" y="117"/>
                </a:lnTo>
                <a:cubicBezTo>
                  <a:pt x="6003" y="94"/>
                  <a:pt x="5986" y="94"/>
                  <a:pt x="5969" y="83"/>
                </a:cubicBezTo>
                <a:cubicBezTo>
                  <a:pt x="5952" y="88"/>
                  <a:pt x="5935" y="94"/>
                  <a:pt x="5918" y="94"/>
                </a:cubicBezTo>
                <a:cubicBezTo>
                  <a:pt x="5913" y="88"/>
                  <a:pt x="5913" y="83"/>
                  <a:pt x="5913" y="77"/>
                </a:cubicBezTo>
                <a:cubicBezTo>
                  <a:pt x="5904" y="85"/>
                  <a:pt x="5883" y="91"/>
                  <a:pt x="5864" y="91"/>
                </a:cubicBezTo>
                <a:cubicBezTo>
                  <a:pt x="5843" y="91"/>
                  <a:pt x="5827" y="84"/>
                  <a:pt x="5839" y="66"/>
                </a:cubicBezTo>
                <a:cubicBezTo>
                  <a:pt x="5854" y="64"/>
                  <a:pt x="5869" y="63"/>
                  <a:pt x="5884" y="63"/>
                </a:cubicBezTo>
                <a:cubicBezTo>
                  <a:pt x="5933" y="63"/>
                  <a:pt x="5983" y="71"/>
                  <a:pt x="6035" y="71"/>
                </a:cubicBezTo>
                <a:cubicBezTo>
                  <a:pt x="6056" y="71"/>
                  <a:pt x="6078" y="70"/>
                  <a:pt x="6100" y="66"/>
                </a:cubicBezTo>
                <a:cubicBezTo>
                  <a:pt x="6100" y="66"/>
                  <a:pt x="6105" y="77"/>
                  <a:pt x="6111" y="77"/>
                </a:cubicBezTo>
                <a:cubicBezTo>
                  <a:pt x="6162" y="77"/>
                  <a:pt x="6213" y="94"/>
                  <a:pt x="6264" y="100"/>
                </a:cubicBezTo>
                <a:cubicBezTo>
                  <a:pt x="6270" y="88"/>
                  <a:pt x="6276" y="66"/>
                  <a:pt x="6281" y="60"/>
                </a:cubicBezTo>
                <a:cubicBezTo>
                  <a:pt x="6270" y="58"/>
                  <a:pt x="6259" y="57"/>
                  <a:pt x="6249" y="57"/>
                </a:cubicBezTo>
                <a:cubicBezTo>
                  <a:pt x="6229" y="57"/>
                  <a:pt x="6211" y="62"/>
                  <a:pt x="6196" y="77"/>
                </a:cubicBezTo>
                <a:cubicBezTo>
                  <a:pt x="6185" y="71"/>
                  <a:pt x="6174" y="66"/>
                  <a:pt x="6162" y="66"/>
                </a:cubicBezTo>
                <a:cubicBezTo>
                  <a:pt x="6155" y="56"/>
                  <a:pt x="6145" y="54"/>
                  <a:pt x="6135" y="54"/>
                </a:cubicBezTo>
                <a:cubicBezTo>
                  <a:pt x="6125" y="54"/>
                  <a:pt x="6115" y="56"/>
                  <a:pt x="6105" y="56"/>
                </a:cubicBezTo>
                <a:cubicBezTo>
                  <a:pt x="6101" y="56"/>
                  <a:pt x="6098" y="55"/>
                  <a:pt x="6094" y="54"/>
                </a:cubicBezTo>
                <a:lnTo>
                  <a:pt x="6100" y="26"/>
                </a:lnTo>
                <a:lnTo>
                  <a:pt x="6100" y="26"/>
                </a:lnTo>
                <a:cubicBezTo>
                  <a:pt x="6094" y="32"/>
                  <a:pt x="6088" y="43"/>
                  <a:pt x="6088" y="49"/>
                </a:cubicBezTo>
                <a:cubicBezTo>
                  <a:pt x="6077" y="43"/>
                  <a:pt x="6054" y="26"/>
                  <a:pt x="6049" y="15"/>
                </a:cubicBezTo>
                <a:cubicBezTo>
                  <a:pt x="6037" y="26"/>
                  <a:pt x="6026" y="32"/>
                  <a:pt x="6015" y="37"/>
                </a:cubicBezTo>
                <a:lnTo>
                  <a:pt x="5998" y="15"/>
                </a:lnTo>
                <a:lnTo>
                  <a:pt x="5998" y="15"/>
                </a:lnTo>
                <a:cubicBezTo>
                  <a:pt x="5998" y="20"/>
                  <a:pt x="6003" y="26"/>
                  <a:pt x="6003" y="32"/>
                </a:cubicBezTo>
                <a:cubicBezTo>
                  <a:pt x="5981" y="26"/>
                  <a:pt x="5958" y="26"/>
                  <a:pt x="5941" y="9"/>
                </a:cubicBezTo>
                <a:lnTo>
                  <a:pt x="5941" y="9"/>
                </a:lnTo>
                <a:cubicBezTo>
                  <a:pt x="5941" y="15"/>
                  <a:pt x="5947" y="20"/>
                  <a:pt x="5947" y="26"/>
                </a:cubicBezTo>
                <a:cubicBezTo>
                  <a:pt x="5915" y="23"/>
                  <a:pt x="5884" y="23"/>
                  <a:pt x="5853" y="23"/>
                </a:cubicBezTo>
                <a:cubicBezTo>
                  <a:pt x="5822" y="23"/>
                  <a:pt x="5791" y="23"/>
                  <a:pt x="5759" y="20"/>
                </a:cubicBezTo>
                <a:cubicBezTo>
                  <a:pt x="5759" y="16"/>
                  <a:pt x="5762" y="13"/>
                  <a:pt x="5766" y="9"/>
                </a:cubicBezTo>
                <a:lnTo>
                  <a:pt x="5766" y="9"/>
                </a:lnTo>
                <a:cubicBezTo>
                  <a:pt x="5753" y="19"/>
                  <a:pt x="5734" y="25"/>
                  <a:pt x="5714" y="25"/>
                </a:cubicBezTo>
                <a:cubicBezTo>
                  <a:pt x="5691" y="25"/>
                  <a:pt x="5669" y="17"/>
                  <a:pt x="5657" y="3"/>
                </a:cubicBezTo>
                <a:cubicBezTo>
                  <a:pt x="5654" y="1"/>
                  <a:pt x="5651" y="0"/>
                  <a:pt x="5648" y="0"/>
                </a:cubicBezTo>
                <a:close/>
              </a:path>
            </a:pathLst>
          </a:custGeom>
          <a:solidFill>
            <a:srgbClr val="7A866C">
              <a:alpha val="575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" name="Google Shape;186;p26"/>
          <p:cNvSpPr/>
          <p:nvPr/>
        </p:nvSpPr>
        <p:spPr>
          <a:xfrm flipH="1">
            <a:off x="-1562706" y="445035"/>
            <a:ext cx="2181953" cy="2023196"/>
          </a:xfrm>
          <a:custGeom>
            <a:rect b="b" l="l" r="r" t="t"/>
            <a:pathLst>
              <a:path extrusionOk="0" h="22850" w="24643">
                <a:moveTo>
                  <a:pt x="16327" y="225"/>
                </a:moveTo>
                <a:cubicBezTo>
                  <a:pt x="16327" y="225"/>
                  <a:pt x="16326" y="226"/>
                  <a:pt x="16324" y="228"/>
                </a:cubicBezTo>
                <a:cubicBezTo>
                  <a:pt x="16324" y="228"/>
                  <a:pt x="16324" y="228"/>
                  <a:pt x="16324" y="229"/>
                </a:cubicBezTo>
                <a:lnTo>
                  <a:pt x="16324" y="229"/>
                </a:lnTo>
                <a:cubicBezTo>
                  <a:pt x="16326" y="226"/>
                  <a:pt x="16327" y="225"/>
                  <a:pt x="16327" y="225"/>
                </a:cubicBezTo>
                <a:close/>
                <a:moveTo>
                  <a:pt x="8761" y="353"/>
                </a:moveTo>
                <a:cubicBezTo>
                  <a:pt x="8767" y="358"/>
                  <a:pt x="8739" y="358"/>
                  <a:pt x="8699" y="358"/>
                </a:cubicBezTo>
                <a:cubicBezTo>
                  <a:pt x="8722" y="353"/>
                  <a:pt x="8756" y="353"/>
                  <a:pt x="8761" y="353"/>
                </a:cubicBezTo>
                <a:close/>
                <a:moveTo>
                  <a:pt x="8557" y="302"/>
                </a:moveTo>
                <a:lnTo>
                  <a:pt x="8608" y="347"/>
                </a:lnTo>
                <a:cubicBezTo>
                  <a:pt x="8608" y="347"/>
                  <a:pt x="8614" y="358"/>
                  <a:pt x="8619" y="364"/>
                </a:cubicBezTo>
                <a:lnTo>
                  <a:pt x="8580" y="364"/>
                </a:lnTo>
                <a:cubicBezTo>
                  <a:pt x="8472" y="358"/>
                  <a:pt x="8495" y="324"/>
                  <a:pt x="8557" y="302"/>
                </a:cubicBezTo>
                <a:close/>
                <a:moveTo>
                  <a:pt x="13499" y="295"/>
                </a:moveTo>
                <a:cubicBezTo>
                  <a:pt x="13523" y="295"/>
                  <a:pt x="13545" y="300"/>
                  <a:pt x="13550" y="313"/>
                </a:cubicBezTo>
                <a:lnTo>
                  <a:pt x="13550" y="336"/>
                </a:lnTo>
                <a:lnTo>
                  <a:pt x="13544" y="358"/>
                </a:lnTo>
                <a:cubicBezTo>
                  <a:pt x="13523" y="367"/>
                  <a:pt x="13464" y="396"/>
                  <a:pt x="13430" y="396"/>
                </a:cubicBezTo>
                <a:cubicBezTo>
                  <a:pt x="13420" y="396"/>
                  <a:pt x="13412" y="393"/>
                  <a:pt x="13408" y="387"/>
                </a:cubicBezTo>
                <a:cubicBezTo>
                  <a:pt x="13397" y="358"/>
                  <a:pt x="13402" y="324"/>
                  <a:pt x="13425" y="313"/>
                </a:cubicBezTo>
                <a:lnTo>
                  <a:pt x="13425" y="307"/>
                </a:lnTo>
                <a:cubicBezTo>
                  <a:pt x="13440" y="301"/>
                  <a:pt x="13472" y="295"/>
                  <a:pt x="13499" y="295"/>
                </a:cubicBezTo>
                <a:close/>
                <a:moveTo>
                  <a:pt x="16367" y="301"/>
                </a:moveTo>
                <a:cubicBezTo>
                  <a:pt x="16384" y="301"/>
                  <a:pt x="16452" y="326"/>
                  <a:pt x="16478" y="341"/>
                </a:cubicBezTo>
                <a:cubicBezTo>
                  <a:pt x="16506" y="353"/>
                  <a:pt x="16495" y="375"/>
                  <a:pt x="16455" y="381"/>
                </a:cubicBezTo>
                <a:lnTo>
                  <a:pt x="16438" y="398"/>
                </a:lnTo>
                <a:cubicBezTo>
                  <a:pt x="16429" y="408"/>
                  <a:pt x="16423" y="412"/>
                  <a:pt x="16418" y="412"/>
                </a:cubicBezTo>
                <a:cubicBezTo>
                  <a:pt x="16403" y="412"/>
                  <a:pt x="16400" y="378"/>
                  <a:pt x="16387" y="370"/>
                </a:cubicBezTo>
                <a:cubicBezTo>
                  <a:pt x="16376" y="353"/>
                  <a:pt x="16370" y="324"/>
                  <a:pt x="16364" y="302"/>
                </a:cubicBezTo>
                <a:cubicBezTo>
                  <a:pt x="16365" y="301"/>
                  <a:pt x="16366" y="301"/>
                  <a:pt x="16367" y="301"/>
                </a:cubicBezTo>
                <a:close/>
                <a:moveTo>
                  <a:pt x="15561" y="133"/>
                </a:moveTo>
                <a:cubicBezTo>
                  <a:pt x="15567" y="133"/>
                  <a:pt x="15572" y="134"/>
                  <a:pt x="15576" y="137"/>
                </a:cubicBezTo>
                <a:cubicBezTo>
                  <a:pt x="15598" y="154"/>
                  <a:pt x="15621" y="182"/>
                  <a:pt x="15621" y="194"/>
                </a:cubicBezTo>
                <a:lnTo>
                  <a:pt x="15621" y="200"/>
                </a:lnTo>
                <a:cubicBezTo>
                  <a:pt x="15615" y="245"/>
                  <a:pt x="15598" y="290"/>
                  <a:pt x="15598" y="330"/>
                </a:cubicBezTo>
                <a:lnTo>
                  <a:pt x="15604" y="364"/>
                </a:lnTo>
                <a:cubicBezTo>
                  <a:pt x="15641" y="406"/>
                  <a:pt x="15639" y="438"/>
                  <a:pt x="15606" y="438"/>
                </a:cubicBezTo>
                <a:cubicBezTo>
                  <a:pt x="15604" y="438"/>
                  <a:pt x="15601" y="438"/>
                  <a:pt x="15598" y="438"/>
                </a:cubicBezTo>
                <a:lnTo>
                  <a:pt x="15576" y="426"/>
                </a:lnTo>
                <a:lnTo>
                  <a:pt x="15559" y="421"/>
                </a:lnTo>
                <a:cubicBezTo>
                  <a:pt x="15564" y="392"/>
                  <a:pt x="15581" y="330"/>
                  <a:pt x="15576" y="307"/>
                </a:cubicBezTo>
                <a:cubicBezTo>
                  <a:pt x="15576" y="290"/>
                  <a:pt x="15519" y="211"/>
                  <a:pt x="15507" y="188"/>
                </a:cubicBezTo>
                <a:cubicBezTo>
                  <a:pt x="15493" y="165"/>
                  <a:pt x="15534" y="133"/>
                  <a:pt x="15561" y="133"/>
                </a:cubicBezTo>
                <a:close/>
                <a:moveTo>
                  <a:pt x="15469" y="273"/>
                </a:moveTo>
                <a:cubicBezTo>
                  <a:pt x="15483" y="273"/>
                  <a:pt x="15503" y="288"/>
                  <a:pt x="15507" y="296"/>
                </a:cubicBezTo>
                <a:cubicBezTo>
                  <a:pt x="15519" y="307"/>
                  <a:pt x="15496" y="392"/>
                  <a:pt x="15507" y="426"/>
                </a:cubicBezTo>
                <a:cubicBezTo>
                  <a:pt x="15513" y="461"/>
                  <a:pt x="15519" y="489"/>
                  <a:pt x="15519" y="495"/>
                </a:cubicBezTo>
                <a:cubicBezTo>
                  <a:pt x="15516" y="495"/>
                  <a:pt x="15510" y="496"/>
                  <a:pt x="15504" y="496"/>
                </a:cubicBezTo>
                <a:cubicBezTo>
                  <a:pt x="15498" y="496"/>
                  <a:pt x="15490" y="495"/>
                  <a:pt x="15485" y="489"/>
                </a:cubicBezTo>
                <a:lnTo>
                  <a:pt x="15473" y="478"/>
                </a:lnTo>
                <a:lnTo>
                  <a:pt x="15451" y="438"/>
                </a:lnTo>
                <a:cubicBezTo>
                  <a:pt x="15422" y="392"/>
                  <a:pt x="15388" y="341"/>
                  <a:pt x="15371" y="324"/>
                </a:cubicBezTo>
                <a:lnTo>
                  <a:pt x="15383" y="302"/>
                </a:lnTo>
                <a:cubicBezTo>
                  <a:pt x="15385" y="296"/>
                  <a:pt x="15393" y="293"/>
                  <a:pt x="15400" y="293"/>
                </a:cubicBezTo>
                <a:cubicBezTo>
                  <a:pt x="15408" y="293"/>
                  <a:pt x="15417" y="296"/>
                  <a:pt x="15422" y="302"/>
                </a:cubicBezTo>
                <a:cubicBezTo>
                  <a:pt x="15428" y="308"/>
                  <a:pt x="15434" y="315"/>
                  <a:pt x="15439" y="315"/>
                </a:cubicBezTo>
                <a:cubicBezTo>
                  <a:pt x="15444" y="315"/>
                  <a:pt x="15448" y="309"/>
                  <a:pt x="15451" y="290"/>
                </a:cubicBezTo>
                <a:lnTo>
                  <a:pt x="15456" y="279"/>
                </a:lnTo>
                <a:cubicBezTo>
                  <a:pt x="15459" y="275"/>
                  <a:pt x="15464" y="273"/>
                  <a:pt x="15469" y="273"/>
                </a:cubicBezTo>
                <a:close/>
                <a:moveTo>
                  <a:pt x="8619" y="415"/>
                </a:moveTo>
                <a:lnTo>
                  <a:pt x="8614" y="426"/>
                </a:lnTo>
                <a:cubicBezTo>
                  <a:pt x="8597" y="438"/>
                  <a:pt x="8585" y="472"/>
                  <a:pt x="8591" y="489"/>
                </a:cubicBezTo>
                <a:cubicBezTo>
                  <a:pt x="8597" y="500"/>
                  <a:pt x="8591" y="517"/>
                  <a:pt x="8585" y="523"/>
                </a:cubicBezTo>
                <a:lnTo>
                  <a:pt x="8580" y="517"/>
                </a:lnTo>
                <a:cubicBezTo>
                  <a:pt x="8568" y="517"/>
                  <a:pt x="8557" y="506"/>
                  <a:pt x="8551" y="495"/>
                </a:cubicBezTo>
                <a:cubicBezTo>
                  <a:pt x="8529" y="461"/>
                  <a:pt x="8512" y="443"/>
                  <a:pt x="8506" y="438"/>
                </a:cubicBezTo>
                <a:cubicBezTo>
                  <a:pt x="8540" y="432"/>
                  <a:pt x="8585" y="421"/>
                  <a:pt x="8619" y="415"/>
                </a:cubicBezTo>
                <a:close/>
                <a:moveTo>
                  <a:pt x="2257" y="326"/>
                </a:moveTo>
                <a:cubicBezTo>
                  <a:pt x="2258" y="326"/>
                  <a:pt x="2259" y="331"/>
                  <a:pt x="2259" y="341"/>
                </a:cubicBezTo>
                <a:lnTo>
                  <a:pt x="2265" y="353"/>
                </a:lnTo>
                <a:lnTo>
                  <a:pt x="2310" y="415"/>
                </a:lnTo>
                <a:cubicBezTo>
                  <a:pt x="2293" y="438"/>
                  <a:pt x="2253" y="483"/>
                  <a:pt x="2225" y="506"/>
                </a:cubicBezTo>
                <a:lnTo>
                  <a:pt x="2197" y="523"/>
                </a:lnTo>
                <a:cubicBezTo>
                  <a:pt x="2196" y="524"/>
                  <a:pt x="2194" y="524"/>
                  <a:pt x="2192" y="524"/>
                </a:cubicBezTo>
                <a:cubicBezTo>
                  <a:pt x="2183" y="524"/>
                  <a:pt x="2168" y="515"/>
                  <a:pt x="2168" y="506"/>
                </a:cubicBezTo>
                <a:lnTo>
                  <a:pt x="2163" y="495"/>
                </a:lnTo>
                <a:cubicBezTo>
                  <a:pt x="2168" y="478"/>
                  <a:pt x="2248" y="409"/>
                  <a:pt x="2248" y="370"/>
                </a:cubicBezTo>
                <a:cubicBezTo>
                  <a:pt x="2251" y="341"/>
                  <a:pt x="2255" y="326"/>
                  <a:pt x="2257" y="326"/>
                </a:cubicBezTo>
                <a:close/>
                <a:moveTo>
                  <a:pt x="8744" y="398"/>
                </a:moveTo>
                <a:lnTo>
                  <a:pt x="8744" y="398"/>
                </a:lnTo>
                <a:cubicBezTo>
                  <a:pt x="8733" y="404"/>
                  <a:pt x="8778" y="483"/>
                  <a:pt x="8761" y="517"/>
                </a:cubicBezTo>
                <a:cubicBezTo>
                  <a:pt x="8753" y="529"/>
                  <a:pt x="8747" y="533"/>
                  <a:pt x="8742" y="533"/>
                </a:cubicBezTo>
                <a:cubicBezTo>
                  <a:pt x="8731" y="533"/>
                  <a:pt x="8731" y="507"/>
                  <a:pt x="8739" y="495"/>
                </a:cubicBezTo>
                <a:cubicBezTo>
                  <a:pt x="8750" y="478"/>
                  <a:pt x="8699" y="455"/>
                  <a:pt x="8671" y="455"/>
                </a:cubicBezTo>
                <a:cubicBezTo>
                  <a:pt x="8653" y="455"/>
                  <a:pt x="8659" y="426"/>
                  <a:pt x="8671" y="409"/>
                </a:cubicBezTo>
                <a:cubicBezTo>
                  <a:pt x="8709" y="400"/>
                  <a:pt x="8739" y="398"/>
                  <a:pt x="8744" y="398"/>
                </a:cubicBezTo>
                <a:close/>
                <a:moveTo>
                  <a:pt x="15399" y="462"/>
                </a:moveTo>
                <a:cubicBezTo>
                  <a:pt x="15412" y="462"/>
                  <a:pt x="15434" y="471"/>
                  <a:pt x="15451" y="483"/>
                </a:cubicBezTo>
                <a:lnTo>
                  <a:pt x="15451" y="529"/>
                </a:lnTo>
                <a:lnTo>
                  <a:pt x="15451" y="551"/>
                </a:lnTo>
                <a:cubicBezTo>
                  <a:pt x="15451" y="569"/>
                  <a:pt x="15444" y="580"/>
                  <a:pt x="15435" y="580"/>
                </a:cubicBezTo>
                <a:cubicBezTo>
                  <a:pt x="15429" y="580"/>
                  <a:pt x="15423" y="577"/>
                  <a:pt x="15417" y="568"/>
                </a:cubicBezTo>
                <a:cubicBezTo>
                  <a:pt x="15400" y="546"/>
                  <a:pt x="15377" y="472"/>
                  <a:pt x="15388" y="466"/>
                </a:cubicBezTo>
                <a:cubicBezTo>
                  <a:pt x="15390" y="463"/>
                  <a:pt x="15394" y="462"/>
                  <a:pt x="15399" y="462"/>
                </a:cubicBezTo>
                <a:close/>
                <a:moveTo>
                  <a:pt x="3388" y="495"/>
                </a:moveTo>
                <a:cubicBezTo>
                  <a:pt x="3394" y="495"/>
                  <a:pt x="3411" y="534"/>
                  <a:pt x="3422" y="557"/>
                </a:cubicBezTo>
                <a:lnTo>
                  <a:pt x="3422" y="568"/>
                </a:lnTo>
                <a:cubicBezTo>
                  <a:pt x="3399" y="582"/>
                  <a:pt x="3370" y="587"/>
                  <a:pt x="3347" y="587"/>
                </a:cubicBezTo>
                <a:cubicBezTo>
                  <a:pt x="3332" y="587"/>
                  <a:pt x="3319" y="584"/>
                  <a:pt x="3314" y="580"/>
                </a:cubicBezTo>
                <a:cubicBezTo>
                  <a:pt x="3303" y="574"/>
                  <a:pt x="3297" y="557"/>
                  <a:pt x="3297" y="546"/>
                </a:cubicBezTo>
                <a:cubicBezTo>
                  <a:pt x="3326" y="529"/>
                  <a:pt x="3354" y="506"/>
                  <a:pt x="3388" y="495"/>
                </a:cubicBezTo>
                <a:close/>
                <a:moveTo>
                  <a:pt x="18639" y="522"/>
                </a:moveTo>
                <a:cubicBezTo>
                  <a:pt x="18646" y="522"/>
                  <a:pt x="18652" y="526"/>
                  <a:pt x="18656" y="534"/>
                </a:cubicBezTo>
                <a:cubicBezTo>
                  <a:pt x="18668" y="557"/>
                  <a:pt x="18612" y="591"/>
                  <a:pt x="18583" y="602"/>
                </a:cubicBezTo>
                <a:lnTo>
                  <a:pt x="18583" y="602"/>
                </a:lnTo>
                <a:cubicBezTo>
                  <a:pt x="18584" y="584"/>
                  <a:pt x="18587" y="567"/>
                  <a:pt x="18594" y="557"/>
                </a:cubicBezTo>
                <a:cubicBezTo>
                  <a:pt x="18609" y="535"/>
                  <a:pt x="18626" y="522"/>
                  <a:pt x="18639" y="522"/>
                </a:cubicBezTo>
                <a:close/>
                <a:moveTo>
                  <a:pt x="18147" y="494"/>
                </a:moveTo>
                <a:cubicBezTo>
                  <a:pt x="18176" y="494"/>
                  <a:pt x="18207" y="497"/>
                  <a:pt x="18214" y="500"/>
                </a:cubicBezTo>
                <a:cubicBezTo>
                  <a:pt x="18225" y="512"/>
                  <a:pt x="18214" y="551"/>
                  <a:pt x="18208" y="557"/>
                </a:cubicBezTo>
                <a:cubicBezTo>
                  <a:pt x="18207" y="559"/>
                  <a:pt x="18206" y="560"/>
                  <a:pt x="18204" y="560"/>
                </a:cubicBezTo>
                <a:cubicBezTo>
                  <a:pt x="18196" y="560"/>
                  <a:pt x="18184" y="543"/>
                  <a:pt x="18180" y="534"/>
                </a:cubicBezTo>
                <a:cubicBezTo>
                  <a:pt x="18176" y="526"/>
                  <a:pt x="18172" y="521"/>
                  <a:pt x="18165" y="521"/>
                </a:cubicBezTo>
                <a:cubicBezTo>
                  <a:pt x="18163" y="521"/>
                  <a:pt x="18160" y="521"/>
                  <a:pt x="18157" y="523"/>
                </a:cubicBezTo>
                <a:lnTo>
                  <a:pt x="18157" y="534"/>
                </a:lnTo>
                <a:lnTo>
                  <a:pt x="18117" y="602"/>
                </a:lnTo>
                <a:cubicBezTo>
                  <a:pt x="18089" y="568"/>
                  <a:pt x="18066" y="534"/>
                  <a:pt x="18061" y="534"/>
                </a:cubicBezTo>
                <a:cubicBezTo>
                  <a:pt x="18061" y="529"/>
                  <a:pt x="18078" y="517"/>
                  <a:pt x="18095" y="500"/>
                </a:cubicBezTo>
                <a:cubicBezTo>
                  <a:pt x="18104" y="495"/>
                  <a:pt x="18125" y="494"/>
                  <a:pt x="18147" y="494"/>
                </a:cubicBezTo>
                <a:close/>
                <a:moveTo>
                  <a:pt x="17476" y="461"/>
                </a:moveTo>
                <a:lnTo>
                  <a:pt x="17516" y="478"/>
                </a:lnTo>
                <a:lnTo>
                  <a:pt x="17527" y="483"/>
                </a:lnTo>
                <a:cubicBezTo>
                  <a:pt x="17539" y="500"/>
                  <a:pt x="17539" y="529"/>
                  <a:pt x="17527" y="540"/>
                </a:cubicBezTo>
                <a:lnTo>
                  <a:pt x="17522" y="540"/>
                </a:lnTo>
                <a:lnTo>
                  <a:pt x="17505" y="546"/>
                </a:lnTo>
                <a:cubicBezTo>
                  <a:pt x="17488" y="551"/>
                  <a:pt x="17482" y="568"/>
                  <a:pt x="17493" y="585"/>
                </a:cubicBezTo>
                <a:lnTo>
                  <a:pt x="17488" y="597"/>
                </a:lnTo>
                <a:lnTo>
                  <a:pt x="17488" y="608"/>
                </a:lnTo>
                <a:cubicBezTo>
                  <a:pt x="17486" y="610"/>
                  <a:pt x="17483" y="611"/>
                  <a:pt x="17479" y="611"/>
                </a:cubicBezTo>
                <a:cubicBezTo>
                  <a:pt x="17463" y="611"/>
                  <a:pt x="17431" y="590"/>
                  <a:pt x="17403" y="557"/>
                </a:cubicBezTo>
                <a:lnTo>
                  <a:pt x="17374" y="523"/>
                </a:lnTo>
                <a:lnTo>
                  <a:pt x="17368" y="517"/>
                </a:lnTo>
                <a:cubicBezTo>
                  <a:pt x="17385" y="495"/>
                  <a:pt x="17431" y="472"/>
                  <a:pt x="17476" y="461"/>
                </a:cubicBezTo>
                <a:close/>
                <a:moveTo>
                  <a:pt x="17311" y="453"/>
                </a:moveTo>
                <a:cubicBezTo>
                  <a:pt x="17317" y="453"/>
                  <a:pt x="17322" y="462"/>
                  <a:pt x="17329" y="472"/>
                </a:cubicBezTo>
                <a:cubicBezTo>
                  <a:pt x="17346" y="489"/>
                  <a:pt x="17340" y="495"/>
                  <a:pt x="17334" y="517"/>
                </a:cubicBezTo>
                <a:lnTo>
                  <a:pt x="17317" y="568"/>
                </a:lnTo>
                <a:cubicBezTo>
                  <a:pt x="17301" y="598"/>
                  <a:pt x="17271" y="612"/>
                  <a:pt x="17240" y="612"/>
                </a:cubicBezTo>
                <a:cubicBezTo>
                  <a:pt x="17217" y="612"/>
                  <a:pt x="17194" y="605"/>
                  <a:pt x="17176" y="591"/>
                </a:cubicBezTo>
                <a:lnTo>
                  <a:pt x="17170" y="523"/>
                </a:lnTo>
                <a:cubicBezTo>
                  <a:pt x="17164" y="506"/>
                  <a:pt x="17147" y="495"/>
                  <a:pt x="17164" y="478"/>
                </a:cubicBezTo>
                <a:cubicBezTo>
                  <a:pt x="17172" y="470"/>
                  <a:pt x="17177" y="454"/>
                  <a:pt x="17187" y="454"/>
                </a:cubicBezTo>
                <a:cubicBezTo>
                  <a:pt x="17191" y="454"/>
                  <a:pt x="17197" y="457"/>
                  <a:pt x="17204" y="466"/>
                </a:cubicBezTo>
                <a:cubicBezTo>
                  <a:pt x="17211" y="475"/>
                  <a:pt x="17217" y="479"/>
                  <a:pt x="17223" y="479"/>
                </a:cubicBezTo>
                <a:cubicBezTo>
                  <a:pt x="17232" y="479"/>
                  <a:pt x="17241" y="471"/>
                  <a:pt x="17255" y="461"/>
                </a:cubicBezTo>
                <a:cubicBezTo>
                  <a:pt x="17256" y="460"/>
                  <a:pt x="17257" y="460"/>
                  <a:pt x="17258" y="460"/>
                </a:cubicBezTo>
                <a:cubicBezTo>
                  <a:pt x="17265" y="460"/>
                  <a:pt x="17280" y="469"/>
                  <a:pt x="17289" y="469"/>
                </a:cubicBezTo>
                <a:cubicBezTo>
                  <a:pt x="17291" y="469"/>
                  <a:pt x="17294" y="469"/>
                  <a:pt x="17295" y="466"/>
                </a:cubicBezTo>
                <a:cubicBezTo>
                  <a:pt x="17302" y="457"/>
                  <a:pt x="17307" y="453"/>
                  <a:pt x="17311" y="453"/>
                </a:cubicBezTo>
                <a:close/>
                <a:moveTo>
                  <a:pt x="17988" y="487"/>
                </a:moveTo>
                <a:cubicBezTo>
                  <a:pt x="18001" y="487"/>
                  <a:pt x="18010" y="518"/>
                  <a:pt x="18010" y="563"/>
                </a:cubicBezTo>
                <a:lnTo>
                  <a:pt x="18004" y="563"/>
                </a:lnTo>
                <a:lnTo>
                  <a:pt x="17970" y="574"/>
                </a:lnTo>
                <a:cubicBezTo>
                  <a:pt x="17965" y="605"/>
                  <a:pt x="17951" y="626"/>
                  <a:pt x="17944" y="626"/>
                </a:cubicBezTo>
                <a:cubicBezTo>
                  <a:pt x="17943" y="626"/>
                  <a:pt x="17942" y="626"/>
                  <a:pt x="17942" y="625"/>
                </a:cubicBezTo>
                <a:lnTo>
                  <a:pt x="17936" y="619"/>
                </a:lnTo>
                <a:cubicBezTo>
                  <a:pt x="17925" y="602"/>
                  <a:pt x="17925" y="574"/>
                  <a:pt x="17907" y="557"/>
                </a:cubicBezTo>
                <a:lnTo>
                  <a:pt x="17879" y="523"/>
                </a:lnTo>
                <a:cubicBezTo>
                  <a:pt x="17907" y="512"/>
                  <a:pt x="17964" y="500"/>
                  <a:pt x="17981" y="489"/>
                </a:cubicBezTo>
                <a:cubicBezTo>
                  <a:pt x="17983" y="487"/>
                  <a:pt x="17986" y="487"/>
                  <a:pt x="17988" y="487"/>
                </a:cubicBezTo>
                <a:close/>
                <a:moveTo>
                  <a:pt x="18795" y="512"/>
                </a:moveTo>
                <a:cubicBezTo>
                  <a:pt x="18814" y="512"/>
                  <a:pt x="18832" y="514"/>
                  <a:pt x="18838" y="523"/>
                </a:cubicBezTo>
                <a:lnTo>
                  <a:pt x="18838" y="534"/>
                </a:lnTo>
                <a:lnTo>
                  <a:pt x="18832" y="574"/>
                </a:lnTo>
                <a:cubicBezTo>
                  <a:pt x="18824" y="557"/>
                  <a:pt x="18810" y="547"/>
                  <a:pt x="18798" y="547"/>
                </a:cubicBezTo>
                <a:cubicBezTo>
                  <a:pt x="18794" y="547"/>
                  <a:pt x="18790" y="548"/>
                  <a:pt x="18787" y="551"/>
                </a:cubicBezTo>
                <a:cubicBezTo>
                  <a:pt x="18798" y="568"/>
                  <a:pt x="18810" y="585"/>
                  <a:pt x="18810" y="602"/>
                </a:cubicBezTo>
                <a:cubicBezTo>
                  <a:pt x="18815" y="619"/>
                  <a:pt x="18804" y="636"/>
                  <a:pt x="18793" y="648"/>
                </a:cubicBezTo>
                <a:cubicBezTo>
                  <a:pt x="18793" y="649"/>
                  <a:pt x="18792" y="649"/>
                  <a:pt x="18790" y="649"/>
                </a:cubicBezTo>
                <a:cubicBezTo>
                  <a:pt x="18785" y="649"/>
                  <a:pt x="18769" y="641"/>
                  <a:pt x="18764" y="636"/>
                </a:cubicBezTo>
                <a:lnTo>
                  <a:pt x="18747" y="602"/>
                </a:lnTo>
                <a:cubicBezTo>
                  <a:pt x="18730" y="563"/>
                  <a:pt x="18730" y="523"/>
                  <a:pt x="18747" y="517"/>
                </a:cubicBezTo>
                <a:cubicBezTo>
                  <a:pt x="18756" y="514"/>
                  <a:pt x="18776" y="512"/>
                  <a:pt x="18795" y="512"/>
                </a:cubicBezTo>
                <a:close/>
                <a:moveTo>
                  <a:pt x="18583" y="604"/>
                </a:moveTo>
                <a:lnTo>
                  <a:pt x="18594" y="642"/>
                </a:lnTo>
                <a:lnTo>
                  <a:pt x="18605" y="676"/>
                </a:lnTo>
                <a:cubicBezTo>
                  <a:pt x="18604" y="677"/>
                  <a:pt x="18603" y="678"/>
                  <a:pt x="18601" y="678"/>
                </a:cubicBezTo>
                <a:cubicBezTo>
                  <a:pt x="18591" y="678"/>
                  <a:pt x="18582" y="639"/>
                  <a:pt x="18583" y="604"/>
                </a:cubicBezTo>
                <a:close/>
                <a:moveTo>
                  <a:pt x="19842" y="716"/>
                </a:moveTo>
                <a:cubicBezTo>
                  <a:pt x="19859" y="716"/>
                  <a:pt x="19871" y="727"/>
                  <a:pt x="19871" y="744"/>
                </a:cubicBezTo>
                <a:cubicBezTo>
                  <a:pt x="19871" y="761"/>
                  <a:pt x="19825" y="812"/>
                  <a:pt x="19808" y="818"/>
                </a:cubicBezTo>
                <a:cubicBezTo>
                  <a:pt x="19791" y="824"/>
                  <a:pt x="19768" y="829"/>
                  <a:pt x="19757" y="835"/>
                </a:cubicBezTo>
                <a:lnTo>
                  <a:pt x="19746" y="812"/>
                </a:lnTo>
                <a:lnTo>
                  <a:pt x="19729" y="756"/>
                </a:lnTo>
                <a:cubicBezTo>
                  <a:pt x="19757" y="733"/>
                  <a:pt x="19825" y="716"/>
                  <a:pt x="19842" y="716"/>
                </a:cubicBezTo>
                <a:close/>
                <a:moveTo>
                  <a:pt x="10959" y="771"/>
                </a:moveTo>
                <a:cubicBezTo>
                  <a:pt x="11029" y="771"/>
                  <a:pt x="11078" y="852"/>
                  <a:pt x="11139" y="852"/>
                </a:cubicBezTo>
                <a:cubicBezTo>
                  <a:pt x="11116" y="858"/>
                  <a:pt x="11094" y="861"/>
                  <a:pt x="11073" y="861"/>
                </a:cubicBezTo>
                <a:cubicBezTo>
                  <a:pt x="11016" y="861"/>
                  <a:pt x="10966" y="838"/>
                  <a:pt x="10912" y="784"/>
                </a:cubicBezTo>
                <a:cubicBezTo>
                  <a:pt x="10929" y="775"/>
                  <a:pt x="10944" y="771"/>
                  <a:pt x="10959" y="771"/>
                </a:cubicBezTo>
                <a:close/>
                <a:moveTo>
                  <a:pt x="2952" y="765"/>
                </a:moveTo>
                <a:cubicBezTo>
                  <a:pt x="2965" y="765"/>
                  <a:pt x="2972" y="769"/>
                  <a:pt x="2968" y="773"/>
                </a:cubicBezTo>
                <a:cubicBezTo>
                  <a:pt x="2968" y="778"/>
                  <a:pt x="2974" y="801"/>
                  <a:pt x="2980" y="801"/>
                </a:cubicBezTo>
                <a:cubicBezTo>
                  <a:pt x="2983" y="804"/>
                  <a:pt x="2990" y="805"/>
                  <a:pt x="2997" y="805"/>
                </a:cubicBezTo>
                <a:cubicBezTo>
                  <a:pt x="3004" y="805"/>
                  <a:pt x="3011" y="804"/>
                  <a:pt x="3014" y="801"/>
                </a:cubicBezTo>
                <a:cubicBezTo>
                  <a:pt x="3014" y="800"/>
                  <a:pt x="3015" y="800"/>
                  <a:pt x="3016" y="800"/>
                </a:cubicBezTo>
                <a:cubicBezTo>
                  <a:pt x="3021" y="800"/>
                  <a:pt x="3024" y="815"/>
                  <a:pt x="3019" y="835"/>
                </a:cubicBezTo>
                <a:lnTo>
                  <a:pt x="3008" y="846"/>
                </a:lnTo>
                <a:lnTo>
                  <a:pt x="2991" y="869"/>
                </a:lnTo>
                <a:cubicBezTo>
                  <a:pt x="2983" y="874"/>
                  <a:pt x="2975" y="877"/>
                  <a:pt x="2968" y="877"/>
                </a:cubicBezTo>
                <a:cubicBezTo>
                  <a:pt x="2945" y="877"/>
                  <a:pt x="2929" y="854"/>
                  <a:pt x="2929" y="841"/>
                </a:cubicBezTo>
                <a:cubicBezTo>
                  <a:pt x="2924" y="828"/>
                  <a:pt x="2920" y="822"/>
                  <a:pt x="2913" y="822"/>
                </a:cubicBezTo>
                <a:cubicBezTo>
                  <a:pt x="2911" y="822"/>
                  <a:pt x="2909" y="822"/>
                  <a:pt x="2906" y="824"/>
                </a:cubicBezTo>
                <a:lnTo>
                  <a:pt x="2906" y="829"/>
                </a:lnTo>
                <a:cubicBezTo>
                  <a:pt x="2895" y="846"/>
                  <a:pt x="2889" y="863"/>
                  <a:pt x="2883" y="875"/>
                </a:cubicBezTo>
                <a:cubicBezTo>
                  <a:pt x="2878" y="875"/>
                  <a:pt x="2861" y="869"/>
                  <a:pt x="2861" y="869"/>
                </a:cubicBezTo>
                <a:lnTo>
                  <a:pt x="2861" y="846"/>
                </a:lnTo>
                <a:cubicBezTo>
                  <a:pt x="2866" y="829"/>
                  <a:pt x="2912" y="773"/>
                  <a:pt x="2934" y="767"/>
                </a:cubicBezTo>
                <a:cubicBezTo>
                  <a:pt x="2941" y="765"/>
                  <a:pt x="2947" y="765"/>
                  <a:pt x="2952" y="765"/>
                </a:cubicBezTo>
                <a:close/>
                <a:moveTo>
                  <a:pt x="22400" y="870"/>
                </a:moveTo>
                <a:cubicBezTo>
                  <a:pt x="22410" y="870"/>
                  <a:pt x="22421" y="877"/>
                  <a:pt x="22430" y="892"/>
                </a:cubicBezTo>
                <a:cubicBezTo>
                  <a:pt x="22447" y="920"/>
                  <a:pt x="22412" y="982"/>
                  <a:pt x="22390" y="988"/>
                </a:cubicBezTo>
                <a:cubicBezTo>
                  <a:pt x="22384" y="989"/>
                  <a:pt x="22379" y="990"/>
                  <a:pt x="22374" y="990"/>
                </a:cubicBezTo>
                <a:cubicBezTo>
                  <a:pt x="22354" y="990"/>
                  <a:pt x="22339" y="981"/>
                  <a:pt x="22339" y="977"/>
                </a:cubicBezTo>
                <a:cubicBezTo>
                  <a:pt x="22339" y="971"/>
                  <a:pt x="22367" y="909"/>
                  <a:pt x="22378" y="886"/>
                </a:cubicBezTo>
                <a:cubicBezTo>
                  <a:pt x="22384" y="875"/>
                  <a:pt x="22392" y="870"/>
                  <a:pt x="22400" y="870"/>
                </a:cubicBezTo>
                <a:close/>
                <a:moveTo>
                  <a:pt x="2452" y="608"/>
                </a:moveTo>
                <a:lnTo>
                  <a:pt x="2441" y="659"/>
                </a:lnTo>
                <a:lnTo>
                  <a:pt x="2424" y="727"/>
                </a:lnTo>
                <a:cubicBezTo>
                  <a:pt x="2458" y="721"/>
                  <a:pt x="2492" y="699"/>
                  <a:pt x="2497" y="682"/>
                </a:cubicBezTo>
                <a:cubicBezTo>
                  <a:pt x="2501" y="670"/>
                  <a:pt x="2527" y="650"/>
                  <a:pt x="2552" y="650"/>
                </a:cubicBezTo>
                <a:cubicBezTo>
                  <a:pt x="2563" y="650"/>
                  <a:pt x="2574" y="654"/>
                  <a:pt x="2583" y="665"/>
                </a:cubicBezTo>
                <a:lnTo>
                  <a:pt x="2605" y="693"/>
                </a:lnTo>
                <a:lnTo>
                  <a:pt x="2622" y="716"/>
                </a:lnTo>
                <a:cubicBezTo>
                  <a:pt x="2639" y="710"/>
                  <a:pt x="2668" y="699"/>
                  <a:pt x="2679" y="693"/>
                </a:cubicBezTo>
                <a:lnTo>
                  <a:pt x="2685" y="699"/>
                </a:lnTo>
                <a:lnTo>
                  <a:pt x="2713" y="727"/>
                </a:lnTo>
                <a:cubicBezTo>
                  <a:pt x="2736" y="767"/>
                  <a:pt x="2758" y="807"/>
                  <a:pt x="2758" y="818"/>
                </a:cubicBezTo>
                <a:lnTo>
                  <a:pt x="2753" y="829"/>
                </a:lnTo>
                <a:cubicBezTo>
                  <a:pt x="2753" y="829"/>
                  <a:pt x="2748" y="832"/>
                  <a:pt x="2743" y="832"/>
                </a:cubicBezTo>
                <a:cubicBezTo>
                  <a:pt x="2740" y="832"/>
                  <a:pt x="2738" y="831"/>
                  <a:pt x="2736" y="829"/>
                </a:cubicBezTo>
                <a:lnTo>
                  <a:pt x="2713" y="824"/>
                </a:lnTo>
                <a:cubicBezTo>
                  <a:pt x="2685" y="824"/>
                  <a:pt x="2685" y="852"/>
                  <a:pt x="2696" y="863"/>
                </a:cubicBezTo>
                <a:cubicBezTo>
                  <a:pt x="2707" y="869"/>
                  <a:pt x="2707" y="892"/>
                  <a:pt x="2707" y="892"/>
                </a:cubicBezTo>
                <a:cubicBezTo>
                  <a:pt x="2707" y="897"/>
                  <a:pt x="2690" y="897"/>
                  <a:pt x="2673" y="897"/>
                </a:cubicBezTo>
                <a:lnTo>
                  <a:pt x="2656" y="886"/>
                </a:lnTo>
                <a:lnTo>
                  <a:pt x="2622" y="863"/>
                </a:lnTo>
                <a:cubicBezTo>
                  <a:pt x="2602" y="847"/>
                  <a:pt x="2585" y="838"/>
                  <a:pt x="2573" y="838"/>
                </a:cubicBezTo>
                <a:cubicBezTo>
                  <a:pt x="2565" y="838"/>
                  <a:pt x="2560" y="843"/>
                  <a:pt x="2560" y="852"/>
                </a:cubicBezTo>
                <a:lnTo>
                  <a:pt x="2560" y="858"/>
                </a:lnTo>
                <a:lnTo>
                  <a:pt x="2617" y="875"/>
                </a:lnTo>
                <a:cubicBezTo>
                  <a:pt x="2636" y="929"/>
                  <a:pt x="2596" y="992"/>
                  <a:pt x="2577" y="992"/>
                </a:cubicBezTo>
                <a:cubicBezTo>
                  <a:pt x="2575" y="992"/>
                  <a:pt x="2573" y="991"/>
                  <a:pt x="2571" y="988"/>
                </a:cubicBezTo>
                <a:cubicBezTo>
                  <a:pt x="2566" y="971"/>
                  <a:pt x="2543" y="914"/>
                  <a:pt x="2537" y="903"/>
                </a:cubicBezTo>
                <a:cubicBezTo>
                  <a:pt x="2535" y="899"/>
                  <a:pt x="2531" y="897"/>
                  <a:pt x="2525" y="897"/>
                </a:cubicBezTo>
                <a:cubicBezTo>
                  <a:pt x="2513" y="897"/>
                  <a:pt x="2494" y="905"/>
                  <a:pt x="2475" y="920"/>
                </a:cubicBezTo>
                <a:lnTo>
                  <a:pt x="2446" y="937"/>
                </a:lnTo>
                <a:lnTo>
                  <a:pt x="2441" y="937"/>
                </a:lnTo>
                <a:cubicBezTo>
                  <a:pt x="2424" y="926"/>
                  <a:pt x="2418" y="897"/>
                  <a:pt x="2429" y="880"/>
                </a:cubicBezTo>
                <a:lnTo>
                  <a:pt x="2441" y="875"/>
                </a:lnTo>
                <a:lnTo>
                  <a:pt x="2452" y="869"/>
                </a:lnTo>
                <a:cubicBezTo>
                  <a:pt x="2475" y="869"/>
                  <a:pt x="2435" y="761"/>
                  <a:pt x="2412" y="721"/>
                </a:cubicBezTo>
                <a:cubicBezTo>
                  <a:pt x="2393" y="688"/>
                  <a:pt x="2370" y="675"/>
                  <a:pt x="2360" y="675"/>
                </a:cubicBezTo>
                <a:cubicBezTo>
                  <a:pt x="2358" y="675"/>
                  <a:pt x="2356" y="675"/>
                  <a:pt x="2356" y="676"/>
                </a:cubicBezTo>
                <a:lnTo>
                  <a:pt x="2350" y="676"/>
                </a:lnTo>
                <a:cubicBezTo>
                  <a:pt x="2349" y="678"/>
                  <a:pt x="2348" y="679"/>
                  <a:pt x="2347" y="679"/>
                </a:cubicBezTo>
                <a:cubicBezTo>
                  <a:pt x="2342" y="679"/>
                  <a:pt x="2339" y="659"/>
                  <a:pt x="2339" y="631"/>
                </a:cubicBezTo>
                <a:lnTo>
                  <a:pt x="2344" y="631"/>
                </a:lnTo>
                <a:lnTo>
                  <a:pt x="2367" y="614"/>
                </a:lnTo>
                <a:cubicBezTo>
                  <a:pt x="2390" y="608"/>
                  <a:pt x="2429" y="608"/>
                  <a:pt x="2452" y="608"/>
                </a:cubicBezTo>
                <a:close/>
                <a:moveTo>
                  <a:pt x="3564" y="778"/>
                </a:moveTo>
                <a:cubicBezTo>
                  <a:pt x="3587" y="778"/>
                  <a:pt x="3632" y="841"/>
                  <a:pt x="3632" y="869"/>
                </a:cubicBezTo>
                <a:cubicBezTo>
                  <a:pt x="3632" y="892"/>
                  <a:pt x="3678" y="948"/>
                  <a:pt x="3695" y="965"/>
                </a:cubicBezTo>
                <a:cubicBezTo>
                  <a:pt x="3712" y="977"/>
                  <a:pt x="3695" y="988"/>
                  <a:pt x="3655" y="994"/>
                </a:cubicBezTo>
                <a:cubicBezTo>
                  <a:pt x="3621" y="994"/>
                  <a:pt x="3530" y="841"/>
                  <a:pt x="3524" y="824"/>
                </a:cubicBezTo>
                <a:cubicBezTo>
                  <a:pt x="3519" y="812"/>
                  <a:pt x="3524" y="790"/>
                  <a:pt x="3530" y="778"/>
                </a:cubicBezTo>
                <a:close/>
                <a:moveTo>
                  <a:pt x="15354" y="875"/>
                </a:moveTo>
                <a:lnTo>
                  <a:pt x="15400" y="926"/>
                </a:lnTo>
                <a:cubicBezTo>
                  <a:pt x="15400" y="926"/>
                  <a:pt x="15418" y="908"/>
                  <a:pt x="15426" y="908"/>
                </a:cubicBezTo>
                <a:cubicBezTo>
                  <a:pt x="15427" y="908"/>
                  <a:pt x="15427" y="908"/>
                  <a:pt x="15428" y="909"/>
                </a:cubicBezTo>
                <a:cubicBezTo>
                  <a:pt x="15439" y="909"/>
                  <a:pt x="15462" y="926"/>
                  <a:pt x="15462" y="931"/>
                </a:cubicBezTo>
                <a:cubicBezTo>
                  <a:pt x="15456" y="960"/>
                  <a:pt x="15456" y="994"/>
                  <a:pt x="15439" y="1017"/>
                </a:cubicBezTo>
                <a:lnTo>
                  <a:pt x="15428" y="1028"/>
                </a:lnTo>
                <a:cubicBezTo>
                  <a:pt x="15406" y="1022"/>
                  <a:pt x="15357" y="937"/>
                  <a:pt x="15329" y="937"/>
                </a:cubicBezTo>
                <a:cubicBezTo>
                  <a:pt x="15328" y="937"/>
                  <a:pt x="15327" y="937"/>
                  <a:pt x="15326" y="937"/>
                </a:cubicBezTo>
                <a:cubicBezTo>
                  <a:pt x="15298" y="937"/>
                  <a:pt x="15309" y="914"/>
                  <a:pt x="15354" y="875"/>
                </a:cubicBezTo>
                <a:close/>
                <a:moveTo>
                  <a:pt x="3426" y="857"/>
                </a:moveTo>
                <a:cubicBezTo>
                  <a:pt x="3428" y="857"/>
                  <a:pt x="3431" y="857"/>
                  <a:pt x="3434" y="858"/>
                </a:cubicBezTo>
                <a:cubicBezTo>
                  <a:pt x="3462" y="858"/>
                  <a:pt x="3553" y="994"/>
                  <a:pt x="3536" y="1022"/>
                </a:cubicBezTo>
                <a:cubicBezTo>
                  <a:pt x="3531" y="1030"/>
                  <a:pt x="3526" y="1034"/>
                  <a:pt x="3521" y="1034"/>
                </a:cubicBezTo>
                <a:cubicBezTo>
                  <a:pt x="3510" y="1034"/>
                  <a:pt x="3500" y="1011"/>
                  <a:pt x="3496" y="971"/>
                </a:cubicBezTo>
                <a:lnTo>
                  <a:pt x="3479" y="943"/>
                </a:lnTo>
                <a:lnTo>
                  <a:pt x="3462" y="909"/>
                </a:lnTo>
                <a:cubicBezTo>
                  <a:pt x="3421" y="878"/>
                  <a:pt x="3408" y="857"/>
                  <a:pt x="3426" y="857"/>
                </a:cubicBezTo>
                <a:close/>
                <a:moveTo>
                  <a:pt x="4272" y="916"/>
                </a:moveTo>
                <a:cubicBezTo>
                  <a:pt x="4291" y="916"/>
                  <a:pt x="4318" y="933"/>
                  <a:pt x="4347" y="965"/>
                </a:cubicBezTo>
                <a:lnTo>
                  <a:pt x="4404" y="971"/>
                </a:lnTo>
                <a:lnTo>
                  <a:pt x="4415" y="971"/>
                </a:lnTo>
                <a:cubicBezTo>
                  <a:pt x="4421" y="994"/>
                  <a:pt x="4415" y="1022"/>
                  <a:pt x="4398" y="1034"/>
                </a:cubicBezTo>
                <a:lnTo>
                  <a:pt x="4370" y="982"/>
                </a:lnTo>
                <a:cubicBezTo>
                  <a:pt x="4341" y="1011"/>
                  <a:pt x="4285" y="1051"/>
                  <a:pt x="4245" y="1068"/>
                </a:cubicBezTo>
                <a:lnTo>
                  <a:pt x="4211" y="1079"/>
                </a:lnTo>
                <a:lnTo>
                  <a:pt x="4194" y="1085"/>
                </a:lnTo>
                <a:cubicBezTo>
                  <a:pt x="4177" y="1073"/>
                  <a:pt x="4183" y="1039"/>
                  <a:pt x="4217" y="1005"/>
                </a:cubicBezTo>
                <a:lnTo>
                  <a:pt x="4234" y="977"/>
                </a:lnTo>
                <a:lnTo>
                  <a:pt x="4245" y="948"/>
                </a:lnTo>
                <a:cubicBezTo>
                  <a:pt x="4247" y="926"/>
                  <a:pt x="4257" y="916"/>
                  <a:pt x="4272" y="916"/>
                </a:cubicBezTo>
                <a:close/>
                <a:moveTo>
                  <a:pt x="15071" y="897"/>
                </a:moveTo>
                <a:lnTo>
                  <a:pt x="15076" y="903"/>
                </a:lnTo>
                <a:cubicBezTo>
                  <a:pt x="15088" y="926"/>
                  <a:pt x="15088" y="954"/>
                  <a:pt x="15054" y="960"/>
                </a:cubicBezTo>
                <a:cubicBezTo>
                  <a:pt x="15048" y="960"/>
                  <a:pt x="15042" y="960"/>
                  <a:pt x="15037" y="971"/>
                </a:cubicBezTo>
                <a:cubicBezTo>
                  <a:pt x="15031" y="977"/>
                  <a:pt x="15031" y="988"/>
                  <a:pt x="15031" y="1000"/>
                </a:cubicBezTo>
                <a:lnTo>
                  <a:pt x="15037" y="1005"/>
                </a:lnTo>
                <a:cubicBezTo>
                  <a:pt x="15048" y="1005"/>
                  <a:pt x="15093" y="1000"/>
                  <a:pt x="15110" y="994"/>
                </a:cubicBezTo>
                <a:cubicBezTo>
                  <a:pt x="15111" y="994"/>
                  <a:pt x="15111" y="994"/>
                  <a:pt x="15112" y="994"/>
                </a:cubicBezTo>
                <a:cubicBezTo>
                  <a:pt x="15122" y="994"/>
                  <a:pt x="15075" y="1053"/>
                  <a:pt x="15046" y="1053"/>
                </a:cubicBezTo>
                <a:cubicBezTo>
                  <a:pt x="15042" y="1053"/>
                  <a:pt x="15039" y="1052"/>
                  <a:pt x="15037" y="1051"/>
                </a:cubicBezTo>
                <a:cubicBezTo>
                  <a:pt x="15031" y="1047"/>
                  <a:pt x="15026" y="1046"/>
                  <a:pt x="15021" y="1046"/>
                </a:cubicBezTo>
                <a:cubicBezTo>
                  <a:pt x="15000" y="1046"/>
                  <a:pt x="14984" y="1070"/>
                  <a:pt x="14980" y="1079"/>
                </a:cubicBezTo>
                <a:cubicBezTo>
                  <a:pt x="14980" y="1090"/>
                  <a:pt x="14975" y="1096"/>
                  <a:pt x="14967" y="1096"/>
                </a:cubicBezTo>
                <a:cubicBezTo>
                  <a:pt x="14963" y="1096"/>
                  <a:pt x="14957" y="1094"/>
                  <a:pt x="14951" y="1090"/>
                </a:cubicBezTo>
                <a:lnTo>
                  <a:pt x="14934" y="1085"/>
                </a:lnTo>
                <a:lnTo>
                  <a:pt x="14917" y="1079"/>
                </a:lnTo>
                <a:cubicBezTo>
                  <a:pt x="14914" y="1080"/>
                  <a:pt x="14911" y="1080"/>
                  <a:pt x="14908" y="1080"/>
                </a:cubicBezTo>
                <a:cubicBezTo>
                  <a:pt x="14896" y="1080"/>
                  <a:pt x="14889" y="1072"/>
                  <a:pt x="14889" y="1068"/>
                </a:cubicBezTo>
                <a:cubicBezTo>
                  <a:pt x="14889" y="1062"/>
                  <a:pt x="14906" y="1034"/>
                  <a:pt x="14934" y="1005"/>
                </a:cubicBezTo>
                <a:cubicBezTo>
                  <a:pt x="14963" y="977"/>
                  <a:pt x="15054" y="903"/>
                  <a:pt x="15071" y="897"/>
                </a:cubicBezTo>
                <a:close/>
                <a:moveTo>
                  <a:pt x="4602" y="977"/>
                </a:moveTo>
                <a:cubicBezTo>
                  <a:pt x="4631" y="977"/>
                  <a:pt x="4625" y="988"/>
                  <a:pt x="4597" y="1005"/>
                </a:cubicBezTo>
                <a:lnTo>
                  <a:pt x="4602" y="1062"/>
                </a:lnTo>
                <a:lnTo>
                  <a:pt x="4602" y="1096"/>
                </a:lnTo>
                <a:cubicBezTo>
                  <a:pt x="4557" y="1102"/>
                  <a:pt x="4512" y="1102"/>
                  <a:pt x="4506" y="1102"/>
                </a:cubicBezTo>
                <a:cubicBezTo>
                  <a:pt x="4500" y="1102"/>
                  <a:pt x="4438" y="1085"/>
                  <a:pt x="4444" y="1062"/>
                </a:cubicBezTo>
                <a:cubicBezTo>
                  <a:pt x="4449" y="1034"/>
                  <a:pt x="4466" y="1017"/>
                  <a:pt x="4483" y="1017"/>
                </a:cubicBezTo>
                <a:cubicBezTo>
                  <a:pt x="4485" y="1017"/>
                  <a:pt x="4487" y="1018"/>
                  <a:pt x="4488" y="1018"/>
                </a:cubicBezTo>
                <a:cubicBezTo>
                  <a:pt x="4500" y="1018"/>
                  <a:pt x="4517" y="1004"/>
                  <a:pt x="4512" y="994"/>
                </a:cubicBezTo>
                <a:cubicBezTo>
                  <a:pt x="4506" y="982"/>
                  <a:pt x="4574" y="977"/>
                  <a:pt x="4602" y="977"/>
                </a:cubicBezTo>
                <a:close/>
                <a:moveTo>
                  <a:pt x="12263" y="997"/>
                </a:moveTo>
                <a:cubicBezTo>
                  <a:pt x="12267" y="997"/>
                  <a:pt x="12270" y="997"/>
                  <a:pt x="12273" y="1000"/>
                </a:cubicBezTo>
                <a:cubicBezTo>
                  <a:pt x="12285" y="1011"/>
                  <a:pt x="12302" y="1056"/>
                  <a:pt x="12296" y="1079"/>
                </a:cubicBezTo>
                <a:lnTo>
                  <a:pt x="12290" y="1079"/>
                </a:lnTo>
                <a:lnTo>
                  <a:pt x="12256" y="1096"/>
                </a:lnTo>
                <a:cubicBezTo>
                  <a:pt x="12243" y="1100"/>
                  <a:pt x="12226" y="1102"/>
                  <a:pt x="12208" y="1102"/>
                </a:cubicBezTo>
                <a:cubicBezTo>
                  <a:pt x="12179" y="1102"/>
                  <a:pt x="12147" y="1097"/>
                  <a:pt x="12126" y="1090"/>
                </a:cubicBezTo>
                <a:lnTo>
                  <a:pt x="12092" y="1085"/>
                </a:lnTo>
                <a:cubicBezTo>
                  <a:pt x="12086" y="1085"/>
                  <a:pt x="12075" y="1062"/>
                  <a:pt x="12080" y="1045"/>
                </a:cubicBezTo>
                <a:cubicBezTo>
                  <a:pt x="12080" y="1039"/>
                  <a:pt x="12092" y="1028"/>
                  <a:pt x="12103" y="1022"/>
                </a:cubicBezTo>
                <a:cubicBezTo>
                  <a:pt x="12107" y="1022"/>
                  <a:pt x="12153" y="1051"/>
                  <a:pt x="12185" y="1051"/>
                </a:cubicBezTo>
                <a:cubicBezTo>
                  <a:pt x="12196" y="1051"/>
                  <a:pt x="12205" y="1048"/>
                  <a:pt x="12211" y="1039"/>
                </a:cubicBezTo>
                <a:cubicBezTo>
                  <a:pt x="12225" y="1016"/>
                  <a:pt x="12247" y="997"/>
                  <a:pt x="12263" y="997"/>
                </a:cubicBezTo>
                <a:close/>
                <a:moveTo>
                  <a:pt x="13983" y="721"/>
                </a:moveTo>
                <a:cubicBezTo>
                  <a:pt x="13984" y="721"/>
                  <a:pt x="13986" y="721"/>
                  <a:pt x="13987" y="721"/>
                </a:cubicBezTo>
                <a:cubicBezTo>
                  <a:pt x="13993" y="727"/>
                  <a:pt x="14032" y="733"/>
                  <a:pt x="14072" y="733"/>
                </a:cubicBezTo>
                <a:lnTo>
                  <a:pt x="14095" y="778"/>
                </a:lnTo>
                <a:cubicBezTo>
                  <a:pt x="14097" y="780"/>
                  <a:pt x="14099" y="781"/>
                  <a:pt x="14102" y="781"/>
                </a:cubicBezTo>
                <a:cubicBezTo>
                  <a:pt x="14108" y="781"/>
                  <a:pt x="14115" y="778"/>
                  <a:pt x="14123" y="778"/>
                </a:cubicBezTo>
                <a:cubicBezTo>
                  <a:pt x="14129" y="778"/>
                  <a:pt x="14140" y="778"/>
                  <a:pt x="14146" y="784"/>
                </a:cubicBezTo>
                <a:lnTo>
                  <a:pt x="14146" y="790"/>
                </a:lnTo>
                <a:cubicBezTo>
                  <a:pt x="14146" y="801"/>
                  <a:pt x="14123" y="835"/>
                  <a:pt x="14095" y="863"/>
                </a:cubicBezTo>
                <a:lnTo>
                  <a:pt x="14095" y="909"/>
                </a:lnTo>
                <a:lnTo>
                  <a:pt x="14089" y="926"/>
                </a:lnTo>
                <a:cubicBezTo>
                  <a:pt x="14072" y="943"/>
                  <a:pt x="14004" y="977"/>
                  <a:pt x="14015" y="1000"/>
                </a:cubicBezTo>
                <a:cubicBezTo>
                  <a:pt x="14021" y="1022"/>
                  <a:pt x="14021" y="1096"/>
                  <a:pt x="14010" y="1102"/>
                </a:cubicBezTo>
                <a:cubicBezTo>
                  <a:pt x="14008" y="1102"/>
                  <a:pt x="14006" y="1103"/>
                  <a:pt x="14005" y="1103"/>
                </a:cubicBezTo>
                <a:cubicBezTo>
                  <a:pt x="13993" y="1103"/>
                  <a:pt x="13994" y="1082"/>
                  <a:pt x="14010" y="1056"/>
                </a:cubicBezTo>
                <a:cubicBezTo>
                  <a:pt x="14027" y="1022"/>
                  <a:pt x="13947" y="931"/>
                  <a:pt x="13941" y="875"/>
                </a:cubicBezTo>
                <a:lnTo>
                  <a:pt x="13924" y="824"/>
                </a:lnTo>
                <a:lnTo>
                  <a:pt x="13919" y="790"/>
                </a:lnTo>
                <a:cubicBezTo>
                  <a:pt x="13934" y="744"/>
                  <a:pt x="13968" y="721"/>
                  <a:pt x="13983" y="721"/>
                </a:cubicBezTo>
                <a:close/>
                <a:moveTo>
                  <a:pt x="16858" y="960"/>
                </a:moveTo>
                <a:cubicBezTo>
                  <a:pt x="16875" y="960"/>
                  <a:pt x="16898" y="965"/>
                  <a:pt x="16903" y="977"/>
                </a:cubicBezTo>
                <a:lnTo>
                  <a:pt x="16909" y="1005"/>
                </a:lnTo>
                <a:cubicBezTo>
                  <a:pt x="16892" y="1017"/>
                  <a:pt x="16824" y="1085"/>
                  <a:pt x="16801" y="1096"/>
                </a:cubicBezTo>
                <a:cubicBezTo>
                  <a:pt x="16792" y="1101"/>
                  <a:pt x="16786" y="1104"/>
                  <a:pt x="16781" y="1104"/>
                </a:cubicBezTo>
                <a:cubicBezTo>
                  <a:pt x="16770" y="1104"/>
                  <a:pt x="16769" y="1091"/>
                  <a:pt x="16773" y="1068"/>
                </a:cubicBezTo>
                <a:lnTo>
                  <a:pt x="16778" y="1045"/>
                </a:lnTo>
                <a:cubicBezTo>
                  <a:pt x="16784" y="1028"/>
                  <a:pt x="16773" y="1005"/>
                  <a:pt x="16778" y="982"/>
                </a:cubicBezTo>
                <a:cubicBezTo>
                  <a:pt x="16783" y="968"/>
                  <a:pt x="16787" y="963"/>
                  <a:pt x="16791" y="963"/>
                </a:cubicBezTo>
                <a:cubicBezTo>
                  <a:pt x="16801" y="963"/>
                  <a:pt x="16808" y="989"/>
                  <a:pt x="16815" y="989"/>
                </a:cubicBezTo>
                <a:cubicBezTo>
                  <a:pt x="16816" y="989"/>
                  <a:pt x="16817" y="989"/>
                  <a:pt x="16818" y="988"/>
                </a:cubicBezTo>
                <a:cubicBezTo>
                  <a:pt x="16829" y="982"/>
                  <a:pt x="16846" y="965"/>
                  <a:pt x="16858" y="960"/>
                </a:cubicBezTo>
                <a:close/>
                <a:moveTo>
                  <a:pt x="12728" y="973"/>
                </a:moveTo>
                <a:cubicBezTo>
                  <a:pt x="12740" y="973"/>
                  <a:pt x="12755" y="992"/>
                  <a:pt x="12767" y="1028"/>
                </a:cubicBezTo>
                <a:lnTo>
                  <a:pt x="12767" y="1062"/>
                </a:lnTo>
                <a:lnTo>
                  <a:pt x="12761" y="1102"/>
                </a:lnTo>
                <a:cubicBezTo>
                  <a:pt x="12754" y="1103"/>
                  <a:pt x="12747" y="1104"/>
                  <a:pt x="12738" y="1104"/>
                </a:cubicBezTo>
                <a:cubicBezTo>
                  <a:pt x="12692" y="1104"/>
                  <a:pt x="12631" y="1079"/>
                  <a:pt x="12631" y="1045"/>
                </a:cubicBezTo>
                <a:cubicBezTo>
                  <a:pt x="12626" y="1018"/>
                  <a:pt x="12629" y="1002"/>
                  <a:pt x="12636" y="1002"/>
                </a:cubicBezTo>
                <a:cubicBezTo>
                  <a:pt x="12638" y="1002"/>
                  <a:pt x="12640" y="1003"/>
                  <a:pt x="12642" y="1005"/>
                </a:cubicBezTo>
                <a:cubicBezTo>
                  <a:pt x="12645" y="1008"/>
                  <a:pt x="12649" y="1009"/>
                  <a:pt x="12655" y="1009"/>
                </a:cubicBezTo>
                <a:cubicBezTo>
                  <a:pt x="12675" y="1009"/>
                  <a:pt x="12707" y="996"/>
                  <a:pt x="12716" y="982"/>
                </a:cubicBezTo>
                <a:cubicBezTo>
                  <a:pt x="12719" y="976"/>
                  <a:pt x="12724" y="973"/>
                  <a:pt x="12728" y="973"/>
                </a:cubicBezTo>
                <a:close/>
                <a:moveTo>
                  <a:pt x="16046" y="960"/>
                </a:moveTo>
                <a:cubicBezTo>
                  <a:pt x="16069" y="960"/>
                  <a:pt x="16092" y="1005"/>
                  <a:pt x="16092" y="1022"/>
                </a:cubicBezTo>
                <a:cubicBezTo>
                  <a:pt x="16092" y="1036"/>
                  <a:pt x="16100" y="1046"/>
                  <a:pt x="16105" y="1046"/>
                </a:cubicBezTo>
                <a:cubicBezTo>
                  <a:pt x="16107" y="1046"/>
                  <a:pt x="16108" y="1046"/>
                  <a:pt x="16109" y="1045"/>
                </a:cubicBezTo>
                <a:cubicBezTo>
                  <a:pt x="16110" y="1044"/>
                  <a:pt x="16111" y="1043"/>
                  <a:pt x="16113" y="1043"/>
                </a:cubicBezTo>
                <a:cubicBezTo>
                  <a:pt x="16120" y="1043"/>
                  <a:pt x="16132" y="1054"/>
                  <a:pt x="16132" y="1073"/>
                </a:cubicBezTo>
                <a:lnTo>
                  <a:pt x="16126" y="1085"/>
                </a:lnTo>
                <a:cubicBezTo>
                  <a:pt x="16120" y="1096"/>
                  <a:pt x="16109" y="1096"/>
                  <a:pt x="16098" y="1096"/>
                </a:cubicBezTo>
                <a:lnTo>
                  <a:pt x="16075" y="1102"/>
                </a:lnTo>
                <a:cubicBezTo>
                  <a:pt x="16067" y="1105"/>
                  <a:pt x="16060" y="1106"/>
                  <a:pt x="16054" y="1106"/>
                </a:cubicBezTo>
                <a:cubicBezTo>
                  <a:pt x="16039" y="1106"/>
                  <a:pt x="16031" y="1097"/>
                  <a:pt x="16035" y="1085"/>
                </a:cubicBezTo>
                <a:lnTo>
                  <a:pt x="16035" y="1062"/>
                </a:lnTo>
                <a:cubicBezTo>
                  <a:pt x="16035" y="1062"/>
                  <a:pt x="16018" y="1062"/>
                  <a:pt x="16012" y="1056"/>
                </a:cubicBezTo>
                <a:lnTo>
                  <a:pt x="15995" y="1034"/>
                </a:lnTo>
                <a:cubicBezTo>
                  <a:pt x="15967" y="994"/>
                  <a:pt x="16024" y="960"/>
                  <a:pt x="16046" y="960"/>
                </a:cubicBezTo>
                <a:close/>
                <a:moveTo>
                  <a:pt x="18673" y="1107"/>
                </a:moveTo>
                <a:cubicBezTo>
                  <a:pt x="18673" y="1107"/>
                  <a:pt x="18673" y="1107"/>
                  <a:pt x="18673" y="1107"/>
                </a:cubicBezTo>
                <a:cubicBezTo>
                  <a:pt x="18673" y="1107"/>
                  <a:pt x="18673" y="1107"/>
                  <a:pt x="18674" y="1107"/>
                </a:cubicBezTo>
                <a:lnTo>
                  <a:pt x="18674" y="1107"/>
                </a:lnTo>
                <a:cubicBezTo>
                  <a:pt x="18673" y="1107"/>
                  <a:pt x="18673" y="1107"/>
                  <a:pt x="18673" y="1107"/>
                </a:cubicBezTo>
                <a:close/>
                <a:moveTo>
                  <a:pt x="9550" y="1032"/>
                </a:moveTo>
                <a:cubicBezTo>
                  <a:pt x="9552" y="1032"/>
                  <a:pt x="9554" y="1033"/>
                  <a:pt x="9556" y="1034"/>
                </a:cubicBezTo>
                <a:cubicBezTo>
                  <a:pt x="9578" y="1051"/>
                  <a:pt x="9539" y="1096"/>
                  <a:pt x="9522" y="1107"/>
                </a:cubicBezTo>
                <a:cubicBezTo>
                  <a:pt x="9516" y="1111"/>
                  <a:pt x="9509" y="1113"/>
                  <a:pt x="9502" y="1113"/>
                </a:cubicBezTo>
                <a:cubicBezTo>
                  <a:pt x="9490" y="1113"/>
                  <a:pt x="9478" y="1107"/>
                  <a:pt x="9471" y="1096"/>
                </a:cubicBezTo>
                <a:cubicBezTo>
                  <a:pt x="9465" y="1080"/>
                  <a:pt x="9526" y="1032"/>
                  <a:pt x="9550" y="1032"/>
                </a:cubicBezTo>
                <a:close/>
                <a:moveTo>
                  <a:pt x="10756" y="957"/>
                </a:moveTo>
                <a:cubicBezTo>
                  <a:pt x="10761" y="957"/>
                  <a:pt x="10766" y="958"/>
                  <a:pt x="10770" y="960"/>
                </a:cubicBezTo>
                <a:cubicBezTo>
                  <a:pt x="10787" y="965"/>
                  <a:pt x="10770" y="1000"/>
                  <a:pt x="10736" y="1028"/>
                </a:cubicBezTo>
                <a:lnTo>
                  <a:pt x="10747" y="1090"/>
                </a:lnTo>
                <a:cubicBezTo>
                  <a:pt x="10747" y="1096"/>
                  <a:pt x="10736" y="1119"/>
                  <a:pt x="10730" y="1119"/>
                </a:cubicBezTo>
                <a:cubicBezTo>
                  <a:pt x="10719" y="1119"/>
                  <a:pt x="10707" y="1113"/>
                  <a:pt x="10696" y="1102"/>
                </a:cubicBezTo>
                <a:lnTo>
                  <a:pt x="10690" y="1090"/>
                </a:lnTo>
                <a:cubicBezTo>
                  <a:pt x="10685" y="1073"/>
                  <a:pt x="10628" y="1011"/>
                  <a:pt x="10639" y="994"/>
                </a:cubicBezTo>
                <a:cubicBezTo>
                  <a:pt x="10645" y="985"/>
                  <a:pt x="10652" y="981"/>
                  <a:pt x="10658" y="981"/>
                </a:cubicBezTo>
                <a:cubicBezTo>
                  <a:pt x="10665" y="981"/>
                  <a:pt x="10671" y="985"/>
                  <a:pt x="10673" y="994"/>
                </a:cubicBezTo>
                <a:cubicBezTo>
                  <a:pt x="10676" y="1000"/>
                  <a:pt x="10686" y="1003"/>
                  <a:pt x="10697" y="1003"/>
                </a:cubicBezTo>
                <a:cubicBezTo>
                  <a:pt x="10716" y="1003"/>
                  <a:pt x="10739" y="995"/>
                  <a:pt x="10736" y="977"/>
                </a:cubicBezTo>
                <a:cubicBezTo>
                  <a:pt x="10736" y="962"/>
                  <a:pt x="10746" y="957"/>
                  <a:pt x="10756" y="957"/>
                </a:cubicBezTo>
                <a:close/>
                <a:moveTo>
                  <a:pt x="16301" y="999"/>
                </a:moveTo>
                <a:cubicBezTo>
                  <a:pt x="16313" y="999"/>
                  <a:pt x="16326" y="1001"/>
                  <a:pt x="16336" y="1005"/>
                </a:cubicBezTo>
                <a:cubicBezTo>
                  <a:pt x="16356" y="1020"/>
                  <a:pt x="16402" y="1053"/>
                  <a:pt x="16421" y="1053"/>
                </a:cubicBezTo>
                <a:cubicBezTo>
                  <a:pt x="16423" y="1053"/>
                  <a:pt x="16425" y="1052"/>
                  <a:pt x="16427" y="1051"/>
                </a:cubicBezTo>
                <a:cubicBezTo>
                  <a:pt x="16429" y="1047"/>
                  <a:pt x="16432" y="1046"/>
                  <a:pt x="16435" y="1046"/>
                </a:cubicBezTo>
                <a:cubicBezTo>
                  <a:pt x="16448" y="1046"/>
                  <a:pt x="16467" y="1070"/>
                  <a:pt x="16472" y="1079"/>
                </a:cubicBezTo>
                <a:cubicBezTo>
                  <a:pt x="16478" y="1096"/>
                  <a:pt x="16472" y="1119"/>
                  <a:pt x="16472" y="1124"/>
                </a:cubicBezTo>
                <a:cubicBezTo>
                  <a:pt x="16466" y="1124"/>
                  <a:pt x="16461" y="1119"/>
                  <a:pt x="16449" y="1107"/>
                </a:cubicBezTo>
                <a:cubicBezTo>
                  <a:pt x="16444" y="1096"/>
                  <a:pt x="16313" y="1079"/>
                  <a:pt x="16279" y="1034"/>
                </a:cubicBezTo>
                <a:cubicBezTo>
                  <a:pt x="16261" y="1008"/>
                  <a:pt x="16278" y="999"/>
                  <a:pt x="16301" y="999"/>
                </a:cubicBezTo>
                <a:close/>
                <a:moveTo>
                  <a:pt x="5414" y="1022"/>
                </a:moveTo>
                <a:lnTo>
                  <a:pt x="5442" y="1034"/>
                </a:lnTo>
                <a:cubicBezTo>
                  <a:pt x="5453" y="1039"/>
                  <a:pt x="5465" y="1056"/>
                  <a:pt x="5465" y="1062"/>
                </a:cubicBezTo>
                <a:cubicBezTo>
                  <a:pt x="5465" y="1073"/>
                  <a:pt x="5453" y="1096"/>
                  <a:pt x="5448" y="1096"/>
                </a:cubicBezTo>
                <a:lnTo>
                  <a:pt x="5402" y="1085"/>
                </a:lnTo>
                <a:cubicBezTo>
                  <a:pt x="5383" y="1116"/>
                  <a:pt x="5363" y="1134"/>
                  <a:pt x="5351" y="1134"/>
                </a:cubicBezTo>
                <a:cubicBezTo>
                  <a:pt x="5345" y="1134"/>
                  <a:pt x="5342" y="1131"/>
                  <a:pt x="5340" y="1124"/>
                </a:cubicBezTo>
                <a:cubicBezTo>
                  <a:pt x="5334" y="1102"/>
                  <a:pt x="5368" y="1034"/>
                  <a:pt x="5414" y="1022"/>
                </a:cubicBezTo>
                <a:close/>
                <a:moveTo>
                  <a:pt x="9247" y="1059"/>
                </a:moveTo>
                <a:cubicBezTo>
                  <a:pt x="9269" y="1059"/>
                  <a:pt x="9312" y="1100"/>
                  <a:pt x="9312" y="1124"/>
                </a:cubicBezTo>
                <a:cubicBezTo>
                  <a:pt x="9309" y="1135"/>
                  <a:pt x="9301" y="1140"/>
                  <a:pt x="9291" y="1140"/>
                </a:cubicBezTo>
                <a:cubicBezTo>
                  <a:pt x="9274" y="1140"/>
                  <a:pt x="9252" y="1129"/>
                  <a:pt x="9238" y="1119"/>
                </a:cubicBezTo>
                <a:cubicBezTo>
                  <a:pt x="9215" y="1102"/>
                  <a:pt x="9215" y="1073"/>
                  <a:pt x="9238" y="1062"/>
                </a:cubicBezTo>
                <a:cubicBezTo>
                  <a:pt x="9240" y="1060"/>
                  <a:pt x="9243" y="1059"/>
                  <a:pt x="9247" y="1059"/>
                </a:cubicBezTo>
                <a:close/>
                <a:moveTo>
                  <a:pt x="11164" y="1004"/>
                </a:moveTo>
                <a:cubicBezTo>
                  <a:pt x="11167" y="1004"/>
                  <a:pt x="11170" y="1005"/>
                  <a:pt x="11173" y="1005"/>
                </a:cubicBezTo>
                <a:cubicBezTo>
                  <a:pt x="11201" y="1005"/>
                  <a:pt x="11201" y="1136"/>
                  <a:pt x="11173" y="1141"/>
                </a:cubicBezTo>
                <a:cubicBezTo>
                  <a:pt x="11172" y="1142"/>
                  <a:pt x="11170" y="1142"/>
                  <a:pt x="11169" y="1142"/>
                </a:cubicBezTo>
                <a:cubicBezTo>
                  <a:pt x="11143" y="1142"/>
                  <a:pt x="11122" y="1078"/>
                  <a:pt x="11122" y="1051"/>
                </a:cubicBezTo>
                <a:cubicBezTo>
                  <a:pt x="11122" y="1025"/>
                  <a:pt x="11140" y="1004"/>
                  <a:pt x="11164" y="1004"/>
                </a:cubicBezTo>
                <a:close/>
                <a:moveTo>
                  <a:pt x="11961" y="977"/>
                </a:moveTo>
                <a:cubicBezTo>
                  <a:pt x="11967" y="977"/>
                  <a:pt x="11971" y="978"/>
                  <a:pt x="11973" y="982"/>
                </a:cubicBezTo>
                <a:lnTo>
                  <a:pt x="11978" y="988"/>
                </a:lnTo>
                <a:lnTo>
                  <a:pt x="12001" y="1022"/>
                </a:lnTo>
                <a:cubicBezTo>
                  <a:pt x="12011" y="1015"/>
                  <a:pt x="12020" y="1012"/>
                  <a:pt x="12026" y="1012"/>
                </a:cubicBezTo>
                <a:cubicBezTo>
                  <a:pt x="12039" y="1012"/>
                  <a:pt x="12039" y="1029"/>
                  <a:pt x="12024" y="1056"/>
                </a:cubicBezTo>
                <a:cubicBezTo>
                  <a:pt x="11997" y="1094"/>
                  <a:pt x="11914" y="1142"/>
                  <a:pt x="11886" y="1142"/>
                </a:cubicBezTo>
                <a:cubicBezTo>
                  <a:pt x="11884" y="1142"/>
                  <a:pt x="11883" y="1142"/>
                  <a:pt x="11882" y="1141"/>
                </a:cubicBezTo>
                <a:lnTo>
                  <a:pt x="11882" y="1124"/>
                </a:lnTo>
                <a:cubicBezTo>
                  <a:pt x="11871" y="1073"/>
                  <a:pt x="11922" y="1102"/>
                  <a:pt x="11922" y="1073"/>
                </a:cubicBezTo>
                <a:cubicBezTo>
                  <a:pt x="11927" y="1056"/>
                  <a:pt x="11905" y="1022"/>
                  <a:pt x="11910" y="1011"/>
                </a:cubicBezTo>
                <a:lnTo>
                  <a:pt x="11922" y="994"/>
                </a:lnTo>
                <a:cubicBezTo>
                  <a:pt x="11936" y="983"/>
                  <a:pt x="11951" y="977"/>
                  <a:pt x="11961" y="977"/>
                </a:cubicBezTo>
                <a:close/>
                <a:moveTo>
                  <a:pt x="6355" y="1031"/>
                </a:moveTo>
                <a:cubicBezTo>
                  <a:pt x="6357" y="1031"/>
                  <a:pt x="6359" y="1032"/>
                  <a:pt x="6361" y="1034"/>
                </a:cubicBezTo>
                <a:cubicBezTo>
                  <a:pt x="6372" y="1041"/>
                  <a:pt x="6401" y="1048"/>
                  <a:pt x="6429" y="1048"/>
                </a:cubicBezTo>
                <a:cubicBezTo>
                  <a:pt x="6446" y="1048"/>
                  <a:pt x="6462" y="1045"/>
                  <a:pt x="6475" y="1039"/>
                </a:cubicBezTo>
                <a:lnTo>
                  <a:pt x="6475" y="1107"/>
                </a:lnTo>
                <a:lnTo>
                  <a:pt x="6469" y="1130"/>
                </a:lnTo>
                <a:cubicBezTo>
                  <a:pt x="6427" y="1143"/>
                  <a:pt x="6387" y="1149"/>
                  <a:pt x="6368" y="1149"/>
                </a:cubicBezTo>
                <a:cubicBezTo>
                  <a:pt x="6361" y="1149"/>
                  <a:pt x="6357" y="1148"/>
                  <a:pt x="6356" y="1147"/>
                </a:cubicBezTo>
                <a:lnTo>
                  <a:pt x="6350" y="1141"/>
                </a:lnTo>
                <a:lnTo>
                  <a:pt x="6344" y="1107"/>
                </a:lnTo>
                <a:cubicBezTo>
                  <a:pt x="6339" y="1063"/>
                  <a:pt x="6343" y="1031"/>
                  <a:pt x="6355" y="1031"/>
                </a:cubicBezTo>
                <a:close/>
                <a:moveTo>
                  <a:pt x="15309" y="1000"/>
                </a:moveTo>
                <a:cubicBezTo>
                  <a:pt x="15320" y="1005"/>
                  <a:pt x="15320" y="1034"/>
                  <a:pt x="15320" y="1068"/>
                </a:cubicBezTo>
                <a:lnTo>
                  <a:pt x="15309" y="1090"/>
                </a:lnTo>
                <a:lnTo>
                  <a:pt x="15292" y="1124"/>
                </a:lnTo>
                <a:cubicBezTo>
                  <a:pt x="15275" y="1141"/>
                  <a:pt x="15257" y="1150"/>
                  <a:pt x="15242" y="1150"/>
                </a:cubicBezTo>
                <a:cubicBezTo>
                  <a:pt x="15232" y="1150"/>
                  <a:pt x="15223" y="1145"/>
                  <a:pt x="15218" y="1136"/>
                </a:cubicBezTo>
                <a:cubicBezTo>
                  <a:pt x="15207" y="1113"/>
                  <a:pt x="15224" y="1022"/>
                  <a:pt x="15241" y="1017"/>
                </a:cubicBezTo>
                <a:cubicBezTo>
                  <a:pt x="15258" y="1011"/>
                  <a:pt x="15298" y="1000"/>
                  <a:pt x="15309" y="1000"/>
                </a:cubicBezTo>
                <a:close/>
                <a:moveTo>
                  <a:pt x="11401" y="1016"/>
                </a:moveTo>
                <a:cubicBezTo>
                  <a:pt x="11404" y="1016"/>
                  <a:pt x="11408" y="1020"/>
                  <a:pt x="11411" y="1028"/>
                </a:cubicBezTo>
                <a:cubicBezTo>
                  <a:pt x="11428" y="1056"/>
                  <a:pt x="11496" y="1090"/>
                  <a:pt x="11445" y="1113"/>
                </a:cubicBezTo>
                <a:lnTo>
                  <a:pt x="11405" y="1153"/>
                </a:lnTo>
                <a:cubicBezTo>
                  <a:pt x="11405" y="1153"/>
                  <a:pt x="11388" y="1130"/>
                  <a:pt x="11388" y="1119"/>
                </a:cubicBezTo>
                <a:lnTo>
                  <a:pt x="11388" y="1079"/>
                </a:lnTo>
                <a:cubicBezTo>
                  <a:pt x="11388" y="1039"/>
                  <a:pt x="11394" y="1016"/>
                  <a:pt x="11401" y="1016"/>
                </a:cubicBezTo>
                <a:close/>
                <a:moveTo>
                  <a:pt x="7151" y="1072"/>
                </a:moveTo>
                <a:cubicBezTo>
                  <a:pt x="7166" y="1072"/>
                  <a:pt x="7159" y="1093"/>
                  <a:pt x="7139" y="1113"/>
                </a:cubicBezTo>
                <a:cubicBezTo>
                  <a:pt x="7112" y="1134"/>
                  <a:pt x="7047" y="1165"/>
                  <a:pt x="7033" y="1165"/>
                </a:cubicBezTo>
                <a:cubicBezTo>
                  <a:pt x="7032" y="1165"/>
                  <a:pt x="7031" y="1164"/>
                  <a:pt x="7031" y="1164"/>
                </a:cubicBezTo>
                <a:cubicBezTo>
                  <a:pt x="7025" y="1153"/>
                  <a:pt x="7059" y="1124"/>
                  <a:pt x="7065" y="1102"/>
                </a:cubicBezTo>
                <a:cubicBezTo>
                  <a:pt x="7071" y="1085"/>
                  <a:pt x="7122" y="1073"/>
                  <a:pt x="7144" y="1073"/>
                </a:cubicBezTo>
                <a:cubicBezTo>
                  <a:pt x="7147" y="1073"/>
                  <a:pt x="7149" y="1072"/>
                  <a:pt x="7151" y="1072"/>
                </a:cubicBezTo>
                <a:close/>
                <a:moveTo>
                  <a:pt x="5958" y="1028"/>
                </a:moveTo>
                <a:cubicBezTo>
                  <a:pt x="5987" y="1028"/>
                  <a:pt x="5998" y="1056"/>
                  <a:pt x="5987" y="1085"/>
                </a:cubicBezTo>
                <a:lnTo>
                  <a:pt x="5981" y="1102"/>
                </a:lnTo>
                <a:cubicBezTo>
                  <a:pt x="5972" y="1154"/>
                  <a:pt x="5970" y="1166"/>
                  <a:pt x="5941" y="1166"/>
                </a:cubicBezTo>
                <a:cubicBezTo>
                  <a:pt x="5932" y="1166"/>
                  <a:pt x="5921" y="1165"/>
                  <a:pt x="5907" y="1164"/>
                </a:cubicBezTo>
                <a:cubicBezTo>
                  <a:pt x="5900" y="1162"/>
                  <a:pt x="5892" y="1162"/>
                  <a:pt x="5885" y="1162"/>
                </a:cubicBezTo>
                <a:cubicBezTo>
                  <a:pt x="5870" y="1162"/>
                  <a:pt x="5856" y="1164"/>
                  <a:pt x="5845" y="1164"/>
                </a:cubicBezTo>
                <a:lnTo>
                  <a:pt x="5828" y="1164"/>
                </a:lnTo>
                <a:cubicBezTo>
                  <a:pt x="5805" y="1164"/>
                  <a:pt x="5794" y="1130"/>
                  <a:pt x="5794" y="1119"/>
                </a:cubicBezTo>
                <a:cubicBezTo>
                  <a:pt x="5800" y="1107"/>
                  <a:pt x="5851" y="1096"/>
                  <a:pt x="5913" y="1096"/>
                </a:cubicBezTo>
                <a:lnTo>
                  <a:pt x="5953" y="1034"/>
                </a:lnTo>
                <a:lnTo>
                  <a:pt x="5958" y="1028"/>
                </a:lnTo>
                <a:close/>
                <a:moveTo>
                  <a:pt x="11763" y="982"/>
                </a:moveTo>
                <a:cubicBezTo>
                  <a:pt x="11814" y="988"/>
                  <a:pt x="11854" y="1034"/>
                  <a:pt x="11848" y="1051"/>
                </a:cubicBezTo>
                <a:cubicBezTo>
                  <a:pt x="11848" y="1060"/>
                  <a:pt x="11818" y="1074"/>
                  <a:pt x="11799" y="1074"/>
                </a:cubicBezTo>
                <a:cubicBezTo>
                  <a:pt x="11796" y="1074"/>
                  <a:pt x="11793" y="1074"/>
                  <a:pt x="11791" y="1073"/>
                </a:cubicBezTo>
                <a:cubicBezTo>
                  <a:pt x="11768" y="1073"/>
                  <a:pt x="11757" y="1096"/>
                  <a:pt x="11757" y="1130"/>
                </a:cubicBezTo>
                <a:lnTo>
                  <a:pt x="11757" y="1170"/>
                </a:lnTo>
                <a:lnTo>
                  <a:pt x="11757" y="1175"/>
                </a:lnTo>
                <a:cubicBezTo>
                  <a:pt x="11753" y="1177"/>
                  <a:pt x="11748" y="1178"/>
                  <a:pt x="11744" y="1178"/>
                </a:cubicBezTo>
                <a:cubicBezTo>
                  <a:pt x="11732" y="1178"/>
                  <a:pt x="11722" y="1172"/>
                  <a:pt x="11717" y="1164"/>
                </a:cubicBezTo>
                <a:lnTo>
                  <a:pt x="11717" y="1153"/>
                </a:lnTo>
                <a:lnTo>
                  <a:pt x="11723" y="1124"/>
                </a:lnTo>
                <a:cubicBezTo>
                  <a:pt x="11734" y="1085"/>
                  <a:pt x="11717" y="1051"/>
                  <a:pt x="11689" y="1051"/>
                </a:cubicBezTo>
                <a:cubicBezTo>
                  <a:pt x="11661" y="1051"/>
                  <a:pt x="11587" y="1011"/>
                  <a:pt x="11587" y="1000"/>
                </a:cubicBezTo>
                <a:cubicBezTo>
                  <a:pt x="11587" y="989"/>
                  <a:pt x="11637" y="985"/>
                  <a:pt x="11687" y="985"/>
                </a:cubicBezTo>
                <a:cubicBezTo>
                  <a:pt x="11715" y="985"/>
                  <a:pt x="11744" y="986"/>
                  <a:pt x="11763" y="988"/>
                </a:cubicBezTo>
                <a:lnTo>
                  <a:pt x="11763" y="982"/>
                </a:lnTo>
                <a:close/>
                <a:moveTo>
                  <a:pt x="7915" y="1162"/>
                </a:moveTo>
                <a:cubicBezTo>
                  <a:pt x="7916" y="1162"/>
                  <a:pt x="7922" y="1172"/>
                  <a:pt x="7922" y="1181"/>
                </a:cubicBezTo>
                <a:cubicBezTo>
                  <a:pt x="7922" y="1181"/>
                  <a:pt x="7922" y="1187"/>
                  <a:pt x="7922" y="1187"/>
                </a:cubicBezTo>
                <a:cubicBezTo>
                  <a:pt x="7914" y="1169"/>
                  <a:pt x="7913" y="1162"/>
                  <a:pt x="7915" y="1162"/>
                </a:cubicBezTo>
                <a:close/>
                <a:moveTo>
                  <a:pt x="12438" y="1027"/>
                </a:moveTo>
                <a:cubicBezTo>
                  <a:pt x="12445" y="1027"/>
                  <a:pt x="12455" y="1029"/>
                  <a:pt x="12466" y="1034"/>
                </a:cubicBezTo>
                <a:lnTo>
                  <a:pt x="12472" y="1045"/>
                </a:lnTo>
                <a:cubicBezTo>
                  <a:pt x="12478" y="1085"/>
                  <a:pt x="12472" y="1130"/>
                  <a:pt x="12495" y="1175"/>
                </a:cubicBezTo>
                <a:lnTo>
                  <a:pt x="12512" y="1215"/>
                </a:lnTo>
                <a:cubicBezTo>
                  <a:pt x="12503" y="1217"/>
                  <a:pt x="12495" y="1217"/>
                  <a:pt x="12487" y="1217"/>
                </a:cubicBezTo>
                <a:cubicBezTo>
                  <a:pt x="12439" y="1217"/>
                  <a:pt x="12410" y="1191"/>
                  <a:pt x="12410" y="1181"/>
                </a:cubicBezTo>
                <a:cubicBezTo>
                  <a:pt x="12404" y="1164"/>
                  <a:pt x="12376" y="1130"/>
                  <a:pt x="12364" y="1119"/>
                </a:cubicBezTo>
                <a:cubicBezTo>
                  <a:pt x="12353" y="1107"/>
                  <a:pt x="12313" y="1051"/>
                  <a:pt x="12330" y="1039"/>
                </a:cubicBezTo>
                <a:cubicBezTo>
                  <a:pt x="12333" y="1038"/>
                  <a:pt x="12336" y="1038"/>
                  <a:pt x="12339" y="1038"/>
                </a:cubicBezTo>
                <a:cubicBezTo>
                  <a:pt x="12355" y="1038"/>
                  <a:pt x="12372" y="1049"/>
                  <a:pt x="12381" y="1068"/>
                </a:cubicBezTo>
                <a:cubicBezTo>
                  <a:pt x="12384" y="1074"/>
                  <a:pt x="12388" y="1077"/>
                  <a:pt x="12393" y="1077"/>
                </a:cubicBezTo>
                <a:cubicBezTo>
                  <a:pt x="12408" y="1077"/>
                  <a:pt x="12431" y="1048"/>
                  <a:pt x="12427" y="1039"/>
                </a:cubicBezTo>
                <a:cubicBezTo>
                  <a:pt x="12420" y="1032"/>
                  <a:pt x="12426" y="1027"/>
                  <a:pt x="12438" y="1027"/>
                </a:cubicBezTo>
                <a:close/>
                <a:moveTo>
                  <a:pt x="23786" y="994"/>
                </a:moveTo>
                <a:cubicBezTo>
                  <a:pt x="23787" y="994"/>
                  <a:pt x="23788" y="1010"/>
                  <a:pt x="23791" y="1039"/>
                </a:cubicBezTo>
                <a:cubicBezTo>
                  <a:pt x="23797" y="1096"/>
                  <a:pt x="23769" y="1221"/>
                  <a:pt x="23752" y="1221"/>
                </a:cubicBezTo>
                <a:cubicBezTo>
                  <a:pt x="23734" y="1221"/>
                  <a:pt x="23740" y="1198"/>
                  <a:pt x="23763" y="1164"/>
                </a:cubicBezTo>
                <a:lnTo>
                  <a:pt x="23729" y="1130"/>
                </a:lnTo>
                <a:lnTo>
                  <a:pt x="23723" y="1124"/>
                </a:lnTo>
                <a:cubicBezTo>
                  <a:pt x="23723" y="1113"/>
                  <a:pt x="23791" y="1062"/>
                  <a:pt x="23786" y="1022"/>
                </a:cubicBezTo>
                <a:cubicBezTo>
                  <a:pt x="23786" y="1003"/>
                  <a:pt x="23786" y="994"/>
                  <a:pt x="23786" y="994"/>
                </a:cubicBezTo>
                <a:close/>
                <a:moveTo>
                  <a:pt x="16883" y="1135"/>
                </a:moveTo>
                <a:cubicBezTo>
                  <a:pt x="16891" y="1135"/>
                  <a:pt x="16916" y="1159"/>
                  <a:pt x="16926" y="1170"/>
                </a:cubicBezTo>
                <a:cubicBezTo>
                  <a:pt x="16943" y="1181"/>
                  <a:pt x="16988" y="1187"/>
                  <a:pt x="17000" y="1198"/>
                </a:cubicBezTo>
                <a:cubicBezTo>
                  <a:pt x="17017" y="1209"/>
                  <a:pt x="17005" y="1221"/>
                  <a:pt x="16977" y="1226"/>
                </a:cubicBezTo>
                <a:cubicBezTo>
                  <a:pt x="16976" y="1227"/>
                  <a:pt x="16975" y="1227"/>
                  <a:pt x="16974" y="1227"/>
                </a:cubicBezTo>
                <a:cubicBezTo>
                  <a:pt x="16944" y="1227"/>
                  <a:pt x="16870" y="1147"/>
                  <a:pt x="16881" y="1136"/>
                </a:cubicBezTo>
                <a:cubicBezTo>
                  <a:pt x="16881" y="1135"/>
                  <a:pt x="16882" y="1135"/>
                  <a:pt x="16883" y="1135"/>
                </a:cubicBezTo>
                <a:close/>
                <a:moveTo>
                  <a:pt x="18674" y="1107"/>
                </a:moveTo>
                <a:cubicBezTo>
                  <a:pt x="18717" y="1151"/>
                  <a:pt x="18765" y="1193"/>
                  <a:pt x="18781" y="1204"/>
                </a:cubicBezTo>
                <a:lnTo>
                  <a:pt x="18781" y="1215"/>
                </a:lnTo>
                <a:cubicBezTo>
                  <a:pt x="18781" y="1221"/>
                  <a:pt x="18781" y="1221"/>
                  <a:pt x="18781" y="1226"/>
                </a:cubicBezTo>
                <a:cubicBezTo>
                  <a:pt x="18795" y="1229"/>
                  <a:pt x="18807" y="1231"/>
                  <a:pt x="18815" y="1231"/>
                </a:cubicBezTo>
                <a:cubicBezTo>
                  <a:pt x="18822" y="1231"/>
                  <a:pt x="18827" y="1229"/>
                  <a:pt x="18827" y="1226"/>
                </a:cubicBezTo>
                <a:cubicBezTo>
                  <a:pt x="18832" y="1215"/>
                  <a:pt x="18770" y="1130"/>
                  <a:pt x="18747" y="1124"/>
                </a:cubicBezTo>
                <a:cubicBezTo>
                  <a:pt x="18725" y="1119"/>
                  <a:pt x="18685" y="1113"/>
                  <a:pt x="18674" y="1107"/>
                </a:cubicBezTo>
                <a:close/>
                <a:moveTo>
                  <a:pt x="17426" y="992"/>
                </a:moveTo>
                <a:cubicBezTo>
                  <a:pt x="17428" y="992"/>
                  <a:pt x="17430" y="993"/>
                  <a:pt x="17431" y="994"/>
                </a:cubicBezTo>
                <a:cubicBezTo>
                  <a:pt x="17438" y="1014"/>
                  <a:pt x="17447" y="1021"/>
                  <a:pt x="17458" y="1021"/>
                </a:cubicBezTo>
                <a:cubicBezTo>
                  <a:pt x="17479" y="1021"/>
                  <a:pt x="17504" y="993"/>
                  <a:pt x="17525" y="993"/>
                </a:cubicBezTo>
                <a:cubicBezTo>
                  <a:pt x="17534" y="993"/>
                  <a:pt x="17543" y="997"/>
                  <a:pt x="17550" y="1011"/>
                </a:cubicBezTo>
                <a:cubicBezTo>
                  <a:pt x="17578" y="1062"/>
                  <a:pt x="17584" y="1136"/>
                  <a:pt x="17618" y="1181"/>
                </a:cubicBezTo>
                <a:cubicBezTo>
                  <a:pt x="17618" y="1187"/>
                  <a:pt x="17618" y="1204"/>
                  <a:pt x="17612" y="1209"/>
                </a:cubicBezTo>
                <a:cubicBezTo>
                  <a:pt x="17607" y="1215"/>
                  <a:pt x="17595" y="1215"/>
                  <a:pt x="17590" y="1215"/>
                </a:cubicBezTo>
                <a:cubicBezTo>
                  <a:pt x="17584" y="1209"/>
                  <a:pt x="17573" y="1192"/>
                  <a:pt x="17573" y="1181"/>
                </a:cubicBezTo>
                <a:cubicBezTo>
                  <a:pt x="17570" y="1154"/>
                  <a:pt x="17559" y="1148"/>
                  <a:pt x="17547" y="1148"/>
                </a:cubicBezTo>
                <a:cubicBezTo>
                  <a:pt x="17536" y="1148"/>
                  <a:pt x="17524" y="1153"/>
                  <a:pt x="17516" y="1153"/>
                </a:cubicBezTo>
                <a:cubicBezTo>
                  <a:pt x="17510" y="1153"/>
                  <a:pt x="17505" y="1187"/>
                  <a:pt x="17493" y="1198"/>
                </a:cubicBezTo>
                <a:lnTo>
                  <a:pt x="17488" y="1215"/>
                </a:lnTo>
                <a:cubicBezTo>
                  <a:pt x="17484" y="1226"/>
                  <a:pt x="17468" y="1232"/>
                  <a:pt x="17458" y="1232"/>
                </a:cubicBezTo>
                <a:cubicBezTo>
                  <a:pt x="17452" y="1232"/>
                  <a:pt x="17448" y="1230"/>
                  <a:pt x="17448" y="1226"/>
                </a:cubicBezTo>
                <a:cubicBezTo>
                  <a:pt x="17448" y="1209"/>
                  <a:pt x="17420" y="1158"/>
                  <a:pt x="17385" y="1119"/>
                </a:cubicBezTo>
                <a:lnTo>
                  <a:pt x="17351" y="1130"/>
                </a:lnTo>
                <a:cubicBezTo>
                  <a:pt x="17346" y="1136"/>
                  <a:pt x="17306" y="1147"/>
                  <a:pt x="17289" y="1147"/>
                </a:cubicBezTo>
                <a:cubicBezTo>
                  <a:pt x="17278" y="1147"/>
                  <a:pt x="17244" y="1124"/>
                  <a:pt x="17238" y="1102"/>
                </a:cubicBezTo>
                <a:cubicBezTo>
                  <a:pt x="17232" y="1079"/>
                  <a:pt x="17244" y="1051"/>
                  <a:pt x="17266" y="1039"/>
                </a:cubicBezTo>
                <a:cubicBezTo>
                  <a:pt x="17270" y="1037"/>
                  <a:pt x="17276" y="1037"/>
                  <a:pt x="17282" y="1037"/>
                </a:cubicBezTo>
                <a:cubicBezTo>
                  <a:pt x="17316" y="1037"/>
                  <a:pt x="17379" y="1056"/>
                  <a:pt x="17403" y="1056"/>
                </a:cubicBezTo>
                <a:lnTo>
                  <a:pt x="17403" y="1051"/>
                </a:lnTo>
                <a:lnTo>
                  <a:pt x="17397" y="1005"/>
                </a:lnTo>
                <a:cubicBezTo>
                  <a:pt x="17397" y="1001"/>
                  <a:pt x="17415" y="992"/>
                  <a:pt x="17426" y="992"/>
                </a:cubicBezTo>
                <a:close/>
                <a:moveTo>
                  <a:pt x="6730" y="1043"/>
                </a:moveTo>
                <a:cubicBezTo>
                  <a:pt x="6765" y="1043"/>
                  <a:pt x="6793" y="1086"/>
                  <a:pt x="6798" y="1096"/>
                </a:cubicBezTo>
                <a:cubicBezTo>
                  <a:pt x="6798" y="1105"/>
                  <a:pt x="6808" y="1110"/>
                  <a:pt x="6820" y="1110"/>
                </a:cubicBezTo>
                <a:cubicBezTo>
                  <a:pt x="6829" y="1110"/>
                  <a:pt x="6838" y="1107"/>
                  <a:pt x="6844" y="1102"/>
                </a:cubicBezTo>
                <a:cubicBezTo>
                  <a:pt x="6845" y="1101"/>
                  <a:pt x="6847" y="1101"/>
                  <a:pt x="6848" y="1101"/>
                </a:cubicBezTo>
                <a:cubicBezTo>
                  <a:pt x="6860" y="1101"/>
                  <a:pt x="6859" y="1122"/>
                  <a:pt x="6849" y="1147"/>
                </a:cubicBezTo>
                <a:lnTo>
                  <a:pt x="6844" y="1170"/>
                </a:lnTo>
                <a:lnTo>
                  <a:pt x="6821" y="1243"/>
                </a:lnTo>
                <a:cubicBezTo>
                  <a:pt x="6764" y="1232"/>
                  <a:pt x="6724" y="1198"/>
                  <a:pt x="6736" y="1175"/>
                </a:cubicBezTo>
                <a:lnTo>
                  <a:pt x="6741" y="1153"/>
                </a:lnTo>
                <a:cubicBezTo>
                  <a:pt x="6741" y="1136"/>
                  <a:pt x="6724" y="1119"/>
                  <a:pt x="6719" y="1102"/>
                </a:cubicBezTo>
                <a:lnTo>
                  <a:pt x="6719" y="1045"/>
                </a:lnTo>
                <a:cubicBezTo>
                  <a:pt x="6723" y="1044"/>
                  <a:pt x="6727" y="1043"/>
                  <a:pt x="6730" y="1043"/>
                </a:cubicBezTo>
                <a:close/>
                <a:moveTo>
                  <a:pt x="15071" y="1158"/>
                </a:moveTo>
                <a:cubicBezTo>
                  <a:pt x="15084" y="1177"/>
                  <a:pt x="15098" y="1180"/>
                  <a:pt x="15112" y="1180"/>
                </a:cubicBezTo>
                <a:cubicBezTo>
                  <a:pt x="15124" y="1180"/>
                  <a:pt x="15135" y="1178"/>
                  <a:pt x="15147" y="1178"/>
                </a:cubicBezTo>
                <a:cubicBezTo>
                  <a:pt x="15154" y="1178"/>
                  <a:pt x="15160" y="1179"/>
                  <a:pt x="15167" y="1181"/>
                </a:cubicBezTo>
                <a:lnTo>
                  <a:pt x="15161" y="1181"/>
                </a:lnTo>
                <a:cubicBezTo>
                  <a:pt x="15173" y="1187"/>
                  <a:pt x="15178" y="1204"/>
                  <a:pt x="15178" y="1221"/>
                </a:cubicBezTo>
                <a:cubicBezTo>
                  <a:pt x="15178" y="1226"/>
                  <a:pt x="15173" y="1243"/>
                  <a:pt x="15167" y="1243"/>
                </a:cubicBezTo>
                <a:lnTo>
                  <a:pt x="15122" y="1249"/>
                </a:lnTo>
                <a:cubicBezTo>
                  <a:pt x="15076" y="1243"/>
                  <a:pt x="15037" y="1226"/>
                  <a:pt x="15031" y="1215"/>
                </a:cubicBezTo>
                <a:cubicBezTo>
                  <a:pt x="15031" y="1209"/>
                  <a:pt x="15048" y="1181"/>
                  <a:pt x="15071" y="1158"/>
                </a:cubicBezTo>
                <a:close/>
                <a:moveTo>
                  <a:pt x="5078" y="1056"/>
                </a:moveTo>
                <a:cubicBezTo>
                  <a:pt x="5083" y="1056"/>
                  <a:pt x="5089" y="1058"/>
                  <a:pt x="5096" y="1062"/>
                </a:cubicBezTo>
                <a:lnTo>
                  <a:pt x="5124" y="1085"/>
                </a:lnTo>
                <a:lnTo>
                  <a:pt x="5158" y="1113"/>
                </a:lnTo>
                <a:cubicBezTo>
                  <a:pt x="5130" y="1124"/>
                  <a:pt x="5102" y="1164"/>
                  <a:pt x="5085" y="1204"/>
                </a:cubicBezTo>
                <a:lnTo>
                  <a:pt x="5068" y="1238"/>
                </a:lnTo>
                <a:lnTo>
                  <a:pt x="5062" y="1249"/>
                </a:lnTo>
                <a:cubicBezTo>
                  <a:pt x="5060" y="1250"/>
                  <a:pt x="5057" y="1250"/>
                  <a:pt x="5055" y="1250"/>
                </a:cubicBezTo>
                <a:cubicBezTo>
                  <a:pt x="5041" y="1250"/>
                  <a:pt x="5027" y="1236"/>
                  <a:pt x="5022" y="1221"/>
                </a:cubicBezTo>
                <a:lnTo>
                  <a:pt x="5022" y="1215"/>
                </a:lnTo>
                <a:lnTo>
                  <a:pt x="5068" y="1158"/>
                </a:lnTo>
                <a:cubicBezTo>
                  <a:pt x="5049" y="1098"/>
                  <a:pt x="5053" y="1056"/>
                  <a:pt x="5078" y="1056"/>
                </a:cubicBezTo>
                <a:close/>
                <a:moveTo>
                  <a:pt x="10888" y="1009"/>
                </a:moveTo>
                <a:cubicBezTo>
                  <a:pt x="10892" y="1009"/>
                  <a:pt x="10895" y="1011"/>
                  <a:pt x="10895" y="1017"/>
                </a:cubicBezTo>
                <a:cubicBezTo>
                  <a:pt x="10895" y="1039"/>
                  <a:pt x="10934" y="1090"/>
                  <a:pt x="10951" y="1090"/>
                </a:cubicBezTo>
                <a:cubicBezTo>
                  <a:pt x="10968" y="1096"/>
                  <a:pt x="10951" y="1124"/>
                  <a:pt x="10917" y="1158"/>
                </a:cubicBezTo>
                <a:lnTo>
                  <a:pt x="10889" y="1187"/>
                </a:lnTo>
                <a:lnTo>
                  <a:pt x="10883" y="1192"/>
                </a:lnTo>
                <a:cubicBezTo>
                  <a:pt x="10883" y="1203"/>
                  <a:pt x="10894" y="1255"/>
                  <a:pt x="10885" y="1255"/>
                </a:cubicBezTo>
                <a:cubicBezTo>
                  <a:pt x="10884" y="1255"/>
                  <a:pt x="10884" y="1255"/>
                  <a:pt x="10883" y="1255"/>
                </a:cubicBezTo>
                <a:cubicBezTo>
                  <a:pt x="10872" y="1249"/>
                  <a:pt x="10838" y="1232"/>
                  <a:pt x="10832" y="1221"/>
                </a:cubicBezTo>
                <a:cubicBezTo>
                  <a:pt x="10827" y="1209"/>
                  <a:pt x="10810" y="1158"/>
                  <a:pt x="10787" y="1107"/>
                </a:cubicBezTo>
                <a:lnTo>
                  <a:pt x="10832" y="1062"/>
                </a:lnTo>
                <a:lnTo>
                  <a:pt x="10849" y="1039"/>
                </a:lnTo>
                <a:cubicBezTo>
                  <a:pt x="10865" y="1020"/>
                  <a:pt x="10880" y="1009"/>
                  <a:pt x="10888" y="1009"/>
                </a:cubicBezTo>
                <a:close/>
                <a:moveTo>
                  <a:pt x="18021" y="937"/>
                </a:moveTo>
                <a:cubicBezTo>
                  <a:pt x="18038" y="948"/>
                  <a:pt x="18072" y="954"/>
                  <a:pt x="18095" y="954"/>
                </a:cubicBezTo>
                <a:lnTo>
                  <a:pt x="18106" y="971"/>
                </a:lnTo>
                <a:cubicBezTo>
                  <a:pt x="18117" y="1000"/>
                  <a:pt x="18123" y="1034"/>
                  <a:pt x="18129" y="1068"/>
                </a:cubicBezTo>
                <a:lnTo>
                  <a:pt x="18134" y="1073"/>
                </a:lnTo>
                <a:cubicBezTo>
                  <a:pt x="18135" y="1073"/>
                  <a:pt x="18135" y="1074"/>
                  <a:pt x="18135" y="1074"/>
                </a:cubicBezTo>
                <a:cubicBezTo>
                  <a:pt x="18142" y="1074"/>
                  <a:pt x="18175" y="988"/>
                  <a:pt x="18203" y="988"/>
                </a:cubicBezTo>
                <a:cubicBezTo>
                  <a:pt x="18231" y="988"/>
                  <a:pt x="18276" y="1011"/>
                  <a:pt x="18288" y="1022"/>
                </a:cubicBezTo>
                <a:cubicBezTo>
                  <a:pt x="18299" y="1028"/>
                  <a:pt x="18271" y="1079"/>
                  <a:pt x="18254" y="1090"/>
                </a:cubicBezTo>
                <a:cubicBezTo>
                  <a:pt x="18242" y="1102"/>
                  <a:pt x="18220" y="1113"/>
                  <a:pt x="18214" y="1119"/>
                </a:cubicBezTo>
                <a:lnTo>
                  <a:pt x="18208" y="1119"/>
                </a:lnTo>
                <a:cubicBezTo>
                  <a:pt x="18200" y="1116"/>
                  <a:pt x="18193" y="1115"/>
                  <a:pt x="18187" y="1115"/>
                </a:cubicBezTo>
                <a:cubicBezTo>
                  <a:pt x="18152" y="1115"/>
                  <a:pt x="18152" y="1154"/>
                  <a:pt x="18157" y="1192"/>
                </a:cubicBezTo>
                <a:lnTo>
                  <a:pt x="18168" y="1261"/>
                </a:lnTo>
                <a:cubicBezTo>
                  <a:pt x="18134" y="1255"/>
                  <a:pt x="18078" y="1243"/>
                  <a:pt x="18061" y="1238"/>
                </a:cubicBezTo>
                <a:cubicBezTo>
                  <a:pt x="18049" y="1238"/>
                  <a:pt x="18038" y="1226"/>
                  <a:pt x="18038" y="1226"/>
                </a:cubicBezTo>
                <a:cubicBezTo>
                  <a:pt x="18038" y="1221"/>
                  <a:pt x="18049" y="1215"/>
                  <a:pt x="18066" y="1215"/>
                </a:cubicBezTo>
                <a:cubicBezTo>
                  <a:pt x="18083" y="1215"/>
                  <a:pt x="18112" y="1164"/>
                  <a:pt x="18106" y="1147"/>
                </a:cubicBezTo>
                <a:cubicBezTo>
                  <a:pt x="18105" y="1142"/>
                  <a:pt x="18102" y="1140"/>
                  <a:pt x="18098" y="1140"/>
                </a:cubicBezTo>
                <a:cubicBezTo>
                  <a:pt x="18088" y="1140"/>
                  <a:pt x="18072" y="1156"/>
                  <a:pt x="18055" y="1181"/>
                </a:cubicBezTo>
                <a:lnTo>
                  <a:pt x="18032" y="1124"/>
                </a:lnTo>
                <a:cubicBezTo>
                  <a:pt x="18032" y="1107"/>
                  <a:pt x="18027" y="1096"/>
                  <a:pt x="18021" y="1085"/>
                </a:cubicBezTo>
                <a:lnTo>
                  <a:pt x="17998" y="1056"/>
                </a:lnTo>
                <a:cubicBezTo>
                  <a:pt x="17993" y="1024"/>
                  <a:pt x="18003" y="942"/>
                  <a:pt x="18018" y="942"/>
                </a:cubicBezTo>
                <a:cubicBezTo>
                  <a:pt x="18019" y="942"/>
                  <a:pt x="18020" y="942"/>
                  <a:pt x="18021" y="943"/>
                </a:cubicBezTo>
                <a:lnTo>
                  <a:pt x="18021" y="937"/>
                </a:lnTo>
                <a:close/>
                <a:moveTo>
                  <a:pt x="18256" y="1169"/>
                </a:moveTo>
                <a:cubicBezTo>
                  <a:pt x="18269" y="1169"/>
                  <a:pt x="18335" y="1205"/>
                  <a:pt x="18367" y="1226"/>
                </a:cubicBezTo>
                <a:cubicBezTo>
                  <a:pt x="18395" y="1243"/>
                  <a:pt x="18390" y="1266"/>
                  <a:pt x="18350" y="1266"/>
                </a:cubicBezTo>
                <a:cubicBezTo>
                  <a:pt x="18349" y="1266"/>
                  <a:pt x="18348" y="1266"/>
                  <a:pt x="18346" y="1266"/>
                </a:cubicBezTo>
                <a:cubicBezTo>
                  <a:pt x="18307" y="1266"/>
                  <a:pt x="18248" y="1181"/>
                  <a:pt x="18254" y="1170"/>
                </a:cubicBezTo>
                <a:cubicBezTo>
                  <a:pt x="18254" y="1169"/>
                  <a:pt x="18255" y="1169"/>
                  <a:pt x="18256" y="1169"/>
                </a:cubicBezTo>
                <a:close/>
                <a:moveTo>
                  <a:pt x="13629" y="1170"/>
                </a:moveTo>
                <a:cubicBezTo>
                  <a:pt x="13652" y="1181"/>
                  <a:pt x="13680" y="1215"/>
                  <a:pt x="13692" y="1249"/>
                </a:cubicBezTo>
                <a:lnTo>
                  <a:pt x="13726" y="1215"/>
                </a:lnTo>
                <a:cubicBezTo>
                  <a:pt x="13726" y="1212"/>
                  <a:pt x="13730" y="1211"/>
                  <a:pt x="13735" y="1211"/>
                </a:cubicBezTo>
                <a:cubicBezTo>
                  <a:pt x="13740" y="1211"/>
                  <a:pt x="13746" y="1212"/>
                  <a:pt x="13749" y="1215"/>
                </a:cubicBezTo>
                <a:lnTo>
                  <a:pt x="13760" y="1221"/>
                </a:lnTo>
                <a:cubicBezTo>
                  <a:pt x="13766" y="1238"/>
                  <a:pt x="13766" y="1261"/>
                  <a:pt x="13760" y="1266"/>
                </a:cubicBezTo>
                <a:cubicBezTo>
                  <a:pt x="13760" y="1272"/>
                  <a:pt x="13698" y="1278"/>
                  <a:pt x="13669" y="1278"/>
                </a:cubicBezTo>
                <a:cubicBezTo>
                  <a:pt x="13646" y="1278"/>
                  <a:pt x="13629" y="1255"/>
                  <a:pt x="13629" y="1226"/>
                </a:cubicBezTo>
                <a:lnTo>
                  <a:pt x="13629" y="1209"/>
                </a:lnTo>
                <a:lnTo>
                  <a:pt x="13629" y="1170"/>
                </a:lnTo>
                <a:close/>
                <a:moveTo>
                  <a:pt x="16160" y="1158"/>
                </a:moveTo>
                <a:cubicBezTo>
                  <a:pt x="16175" y="1188"/>
                  <a:pt x="16203" y="1205"/>
                  <a:pt x="16228" y="1205"/>
                </a:cubicBezTo>
                <a:cubicBezTo>
                  <a:pt x="16232" y="1205"/>
                  <a:pt x="16236" y="1204"/>
                  <a:pt x="16239" y="1204"/>
                </a:cubicBezTo>
                <a:lnTo>
                  <a:pt x="16239" y="1204"/>
                </a:lnTo>
                <a:lnTo>
                  <a:pt x="16234" y="1243"/>
                </a:lnTo>
                <a:lnTo>
                  <a:pt x="16234" y="1266"/>
                </a:lnTo>
                <a:cubicBezTo>
                  <a:pt x="16227" y="1276"/>
                  <a:pt x="16216" y="1279"/>
                  <a:pt x="16206" y="1279"/>
                </a:cubicBezTo>
                <a:cubicBezTo>
                  <a:pt x="16192" y="1279"/>
                  <a:pt x="16178" y="1273"/>
                  <a:pt x="16171" y="1266"/>
                </a:cubicBezTo>
                <a:cubicBezTo>
                  <a:pt x="16166" y="1261"/>
                  <a:pt x="16103" y="1232"/>
                  <a:pt x="16086" y="1209"/>
                </a:cubicBezTo>
                <a:cubicBezTo>
                  <a:pt x="16078" y="1198"/>
                  <a:pt x="16078" y="1192"/>
                  <a:pt x="16085" y="1192"/>
                </a:cubicBezTo>
                <a:cubicBezTo>
                  <a:pt x="16092" y="1192"/>
                  <a:pt x="16106" y="1198"/>
                  <a:pt x="16126" y="1209"/>
                </a:cubicBezTo>
                <a:lnTo>
                  <a:pt x="16132" y="1204"/>
                </a:lnTo>
                <a:lnTo>
                  <a:pt x="16160" y="1158"/>
                </a:lnTo>
                <a:close/>
                <a:moveTo>
                  <a:pt x="12041" y="1204"/>
                </a:moveTo>
                <a:cubicBezTo>
                  <a:pt x="12078" y="1209"/>
                  <a:pt x="12131" y="1301"/>
                  <a:pt x="12122" y="1301"/>
                </a:cubicBezTo>
                <a:cubicBezTo>
                  <a:pt x="12122" y="1301"/>
                  <a:pt x="12121" y="1301"/>
                  <a:pt x="12120" y="1300"/>
                </a:cubicBezTo>
                <a:cubicBezTo>
                  <a:pt x="12103" y="1283"/>
                  <a:pt x="12075" y="1272"/>
                  <a:pt x="12052" y="1272"/>
                </a:cubicBezTo>
                <a:lnTo>
                  <a:pt x="12035" y="1278"/>
                </a:lnTo>
                <a:lnTo>
                  <a:pt x="11995" y="1289"/>
                </a:lnTo>
                <a:cubicBezTo>
                  <a:pt x="11985" y="1242"/>
                  <a:pt x="12004" y="1209"/>
                  <a:pt x="12034" y="1209"/>
                </a:cubicBezTo>
                <a:cubicBezTo>
                  <a:pt x="12036" y="1209"/>
                  <a:pt x="12038" y="1209"/>
                  <a:pt x="12041" y="1209"/>
                </a:cubicBezTo>
                <a:lnTo>
                  <a:pt x="12041" y="1204"/>
                </a:lnTo>
                <a:close/>
                <a:moveTo>
                  <a:pt x="11655" y="1187"/>
                </a:moveTo>
                <a:cubicBezTo>
                  <a:pt x="11678" y="1187"/>
                  <a:pt x="11678" y="1232"/>
                  <a:pt x="11661" y="1289"/>
                </a:cubicBezTo>
                <a:cubicBezTo>
                  <a:pt x="11649" y="1306"/>
                  <a:pt x="11632" y="1312"/>
                  <a:pt x="11615" y="1312"/>
                </a:cubicBezTo>
                <a:cubicBezTo>
                  <a:pt x="11615" y="1306"/>
                  <a:pt x="11621" y="1300"/>
                  <a:pt x="11627" y="1289"/>
                </a:cubicBezTo>
                <a:lnTo>
                  <a:pt x="11644" y="1255"/>
                </a:lnTo>
                <a:cubicBezTo>
                  <a:pt x="11632" y="1232"/>
                  <a:pt x="11627" y="1204"/>
                  <a:pt x="11632" y="1192"/>
                </a:cubicBezTo>
                <a:lnTo>
                  <a:pt x="11638" y="1192"/>
                </a:lnTo>
                <a:lnTo>
                  <a:pt x="11655" y="1187"/>
                </a:lnTo>
                <a:close/>
                <a:moveTo>
                  <a:pt x="12892" y="1034"/>
                </a:moveTo>
                <a:cubicBezTo>
                  <a:pt x="12892" y="1034"/>
                  <a:pt x="12909" y="1039"/>
                  <a:pt x="12915" y="1045"/>
                </a:cubicBezTo>
                <a:lnTo>
                  <a:pt x="12926" y="1073"/>
                </a:lnTo>
                <a:cubicBezTo>
                  <a:pt x="12920" y="1107"/>
                  <a:pt x="12892" y="1158"/>
                  <a:pt x="12869" y="1187"/>
                </a:cubicBezTo>
                <a:lnTo>
                  <a:pt x="12909" y="1221"/>
                </a:lnTo>
                <a:cubicBezTo>
                  <a:pt x="12915" y="1226"/>
                  <a:pt x="12875" y="1243"/>
                  <a:pt x="12829" y="1255"/>
                </a:cubicBezTo>
                <a:lnTo>
                  <a:pt x="12801" y="1306"/>
                </a:lnTo>
                <a:lnTo>
                  <a:pt x="12801" y="1312"/>
                </a:lnTo>
                <a:cubicBezTo>
                  <a:pt x="12778" y="1289"/>
                  <a:pt x="12761" y="1261"/>
                  <a:pt x="12761" y="1249"/>
                </a:cubicBezTo>
                <a:lnTo>
                  <a:pt x="12767" y="1232"/>
                </a:lnTo>
                <a:lnTo>
                  <a:pt x="12778" y="1170"/>
                </a:lnTo>
                <a:cubicBezTo>
                  <a:pt x="12787" y="1110"/>
                  <a:pt x="12808" y="1072"/>
                  <a:pt x="12833" y="1072"/>
                </a:cubicBezTo>
                <a:cubicBezTo>
                  <a:pt x="12841" y="1072"/>
                  <a:pt x="12849" y="1076"/>
                  <a:pt x="12858" y="1085"/>
                </a:cubicBezTo>
                <a:lnTo>
                  <a:pt x="12892" y="1034"/>
                </a:lnTo>
                <a:close/>
                <a:moveTo>
                  <a:pt x="17632" y="946"/>
                </a:moveTo>
                <a:cubicBezTo>
                  <a:pt x="17633" y="946"/>
                  <a:pt x="17634" y="947"/>
                  <a:pt x="17635" y="948"/>
                </a:cubicBezTo>
                <a:lnTo>
                  <a:pt x="17629" y="948"/>
                </a:lnTo>
                <a:cubicBezTo>
                  <a:pt x="17639" y="958"/>
                  <a:pt x="17679" y="987"/>
                  <a:pt x="17709" y="987"/>
                </a:cubicBezTo>
                <a:cubicBezTo>
                  <a:pt x="17715" y="987"/>
                  <a:pt x="17721" y="985"/>
                  <a:pt x="17726" y="982"/>
                </a:cubicBezTo>
                <a:cubicBezTo>
                  <a:pt x="17729" y="981"/>
                  <a:pt x="17732" y="980"/>
                  <a:pt x="17735" y="980"/>
                </a:cubicBezTo>
                <a:cubicBezTo>
                  <a:pt x="17753" y="980"/>
                  <a:pt x="17766" y="1008"/>
                  <a:pt x="17766" y="1022"/>
                </a:cubicBezTo>
                <a:cubicBezTo>
                  <a:pt x="17766" y="1030"/>
                  <a:pt x="17775" y="1033"/>
                  <a:pt x="17787" y="1033"/>
                </a:cubicBezTo>
                <a:cubicBezTo>
                  <a:pt x="17801" y="1033"/>
                  <a:pt x="17819" y="1028"/>
                  <a:pt x="17828" y="1022"/>
                </a:cubicBezTo>
                <a:cubicBezTo>
                  <a:pt x="17830" y="1021"/>
                  <a:pt x="17831" y="1021"/>
                  <a:pt x="17833" y="1021"/>
                </a:cubicBezTo>
                <a:cubicBezTo>
                  <a:pt x="17853" y="1021"/>
                  <a:pt x="17868" y="1085"/>
                  <a:pt x="17868" y="1164"/>
                </a:cubicBezTo>
                <a:lnTo>
                  <a:pt x="17862" y="1238"/>
                </a:lnTo>
                <a:cubicBezTo>
                  <a:pt x="17862" y="1261"/>
                  <a:pt x="17839" y="1289"/>
                  <a:pt x="17828" y="1312"/>
                </a:cubicBezTo>
                <a:cubicBezTo>
                  <a:pt x="17822" y="1312"/>
                  <a:pt x="17800" y="1306"/>
                  <a:pt x="17794" y="1300"/>
                </a:cubicBezTo>
                <a:lnTo>
                  <a:pt x="17754" y="1221"/>
                </a:lnTo>
                <a:cubicBezTo>
                  <a:pt x="17737" y="1221"/>
                  <a:pt x="17681" y="1187"/>
                  <a:pt x="17675" y="1158"/>
                </a:cubicBezTo>
                <a:cubicBezTo>
                  <a:pt x="17675" y="1136"/>
                  <a:pt x="17646" y="1090"/>
                  <a:pt x="17624" y="1056"/>
                </a:cubicBezTo>
                <a:cubicBezTo>
                  <a:pt x="17603" y="1025"/>
                  <a:pt x="17620" y="946"/>
                  <a:pt x="17632" y="946"/>
                </a:cubicBezTo>
                <a:close/>
                <a:moveTo>
                  <a:pt x="10515" y="1051"/>
                </a:moveTo>
                <a:cubicBezTo>
                  <a:pt x="10549" y="1056"/>
                  <a:pt x="10571" y="1085"/>
                  <a:pt x="10566" y="1119"/>
                </a:cubicBezTo>
                <a:cubicBezTo>
                  <a:pt x="10561" y="1149"/>
                  <a:pt x="10530" y="1170"/>
                  <a:pt x="10508" y="1170"/>
                </a:cubicBezTo>
                <a:cubicBezTo>
                  <a:pt x="10501" y="1170"/>
                  <a:pt x="10496" y="1168"/>
                  <a:pt x="10492" y="1164"/>
                </a:cubicBezTo>
                <a:cubicBezTo>
                  <a:pt x="10490" y="1162"/>
                  <a:pt x="10488" y="1161"/>
                  <a:pt x="10485" y="1161"/>
                </a:cubicBezTo>
                <a:cubicBezTo>
                  <a:pt x="10469" y="1161"/>
                  <a:pt x="10448" y="1212"/>
                  <a:pt x="10463" y="1232"/>
                </a:cubicBezTo>
                <a:cubicBezTo>
                  <a:pt x="10480" y="1261"/>
                  <a:pt x="10509" y="1283"/>
                  <a:pt x="10532" y="1289"/>
                </a:cubicBezTo>
                <a:lnTo>
                  <a:pt x="10526" y="1323"/>
                </a:lnTo>
                <a:cubicBezTo>
                  <a:pt x="10520" y="1334"/>
                  <a:pt x="10492" y="1340"/>
                  <a:pt x="10475" y="1346"/>
                </a:cubicBezTo>
                <a:lnTo>
                  <a:pt x="10463" y="1346"/>
                </a:lnTo>
                <a:cubicBezTo>
                  <a:pt x="10446" y="1346"/>
                  <a:pt x="10429" y="1300"/>
                  <a:pt x="10424" y="1283"/>
                </a:cubicBezTo>
                <a:cubicBezTo>
                  <a:pt x="10424" y="1270"/>
                  <a:pt x="10420" y="1264"/>
                  <a:pt x="10413" y="1264"/>
                </a:cubicBezTo>
                <a:cubicBezTo>
                  <a:pt x="10408" y="1264"/>
                  <a:pt x="10402" y="1267"/>
                  <a:pt x="10395" y="1272"/>
                </a:cubicBezTo>
                <a:lnTo>
                  <a:pt x="10384" y="1278"/>
                </a:lnTo>
                <a:cubicBezTo>
                  <a:pt x="10382" y="1279"/>
                  <a:pt x="10380" y="1280"/>
                  <a:pt x="10377" y="1280"/>
                </a:cubicBezTo>
                <a:cubicBezTo>
                  <a:pt x="10370" y="1280"/>
                  <a:pt x="10361" y="1276"/>
                  <a:pt x="10361" y="1272"/>
                </a:cubicBezTo>
                <a:lnTo>
                  <a:pt x="10356" y="1261"/>
                </a:lnTo>
                <a:cubicBezTo>
                  <a:pt x="10356" y="1243"/>
                  <a:pt x="10378" y="1187"/>
                  <a:pt x="10412" y="1130"/>
                </a:cubicBezTo>
                <a:lnTo>
                  <a:pt x="10441" y="1090"/>
                </a:lnTo>
                <a:cubicBezTo>
                  <a:pt x="10452" y="1073"/>
                  <a:pt x="10475" y="1062"/>
                  <a:pt x="10492" y="1056"/>
                </a:cubicBezTo>
                <a:lnTo>
                  <a:pt x="10515" y="1051"/>
                </a:lnTo>
                <a:close/>
                <a:moveTo>
                  <a:pt x="8132" y="1243"/>
                </a:moveTo>
                <a:cubicBezTo>
                  <a:pt x="8132" y="1243"/>
                  <a:pt x="8154" y="1261"/>
                  <a:pt x="8183" y="1278"/>
                </a:cubicBezTo>
                <a:lnTo>
                  <a:pt x="8251" y="1278"/>
                </a:lnTo>
                <a:cubicBezTo>
                  <a:pt x="8256" y="1276"/>
                  <a:pt x="8261" y="1275"/>
                  <a:pt x="8266" y="1275"/>
                </a:cubicBezTo>
                <a:cubicBezTo>
                  <a:pt x="8278" y="1275"/>
                  <a:pt x="8290" y="1279"/>
                  <a:pt x="8302" y="1283"/>
                </a:cubicBezTo>
                <a:cubicBezTo>
                  <a:pt x="8302" y="1283"/>
                  <a:pt x="8307" y="1300"/>
                  <a:pt x="8307" y="1306"/>
                </a:cubicBezTo>
                <a:lnTo>
                  <a:pt x="8302" y="1317"/>
                </a:lnTo>
                <a:cubicBezTo>
                  <a:pt x="8296" y="1323"/>
                  <a:pt x="8268" y="1346"/>
                  <a:pt x="8239" y="1363"/>
                </a:cubicBezTo>
                <a:lnTo>
                  <a:pt x="8205" y="1340"/>
                </a:lnTo>
                <a:lnTo>
                  <a:pt x="8183" y="1329"/>
                </a:lnTo>
                <a:cubicBezTo>
                  <a:pt x="8176" y="1330"/>
                  <a:pt x="8169" y="1330"/>
                  <a:pt x="8163" y="1330"/>
                </a:cubicBezTo>
                <a:cubicBezTo>
                  <a:pt x="8134" y="1330"/>
                  <a:pt x="8114" y="1320"/>
                  <a:pt x="8114" y="1306"/>
                </a:cubicBezTo>
                <a:cubicBezTo>
                  <a:pt x="8114" y="1289"/>
                  <a:pt x="8126" y="1249"/>
                  <a:pt x="8132" y="1243"/>
                </a:cubicBezTo>
                <a:close/>
                <a:moveTo>
                  <a:pt x="2243" y="1159"/>
                </a:moveTo>
                <a:cubicBezTo>
                  <a:pt x="2248" y="1159"/>
                  <a:pt x="2252" y="1160"/>
                  <a:pt x="2253" y="1164"/>
                </a:cubicBezTo>
                <a:cubicBezTo>
                  <a:pt x="2270" y="1187"/>
                  <a:pt x="2282" y="1226"/>
                  <a:pt x="2282" y="1255"/>
                </a:cubicBezTo>
                <a:cubicBezTo>
                  <a:pt x="2282" y="1282"/>
                  <a:pt x="2271" y="1352"/>
                  <a:pt x="2255" y="1352"/>
                </a:cubicBezTo>
                <a:cubicBezTo>
                  <a:pt x="2255" y="1352"/>
                  <a:pt x="2254" y="1351"/>
                  <a:pt x="2253" y="1351"/>
                </a:cubicBezTo>
                <a:lnTo>
                  <a:pt x="2248" y="1346"/>
                </a:lnTo>
                <a:cubicBezTo>
                  <a:pt x="2236" y="1329"/>
                  <a:pt x="2231" y="1295"/>
                  <a:pt x="2214" y="1295"/>
                </a:cubicBezTo>
                <a:cubicBezTo>
                  <a:pt x="2212" y="1294"/>
                  <a:pt x="2210" y="1294"/>
                  <a:pt x="2208" y="1294"/>
                </a:cubicBezTo>
                <a:cubicBezTo>
                  <a:pt x="2187" y="1294"/>
                  <a:pt x="2196" y="1325"/>
                  <a:pt x="2191" y="1346"/>
                </a:cubicBezTo>
                <a:lnTo>
                  <a:pt x="2185" y="1363"/>
                </a:lnTo>
                <a:cubicBezTo>
                  <a:pt x="2179" y="1369"/>
                  <a:pt x="2170" y="1372"/>
                  <a:pt x="2163" y="1372"/>
                </a:cubicBezTo>
                <a:cubicBezTo>
                  <a:pt x="2158" y="1372"/>
                  <a:pt x="2154" y="1371"/>
                  <a:pt x="2151" y="1368"/>
                </a:cubicBezTo>
                <a:cubicBezTo>
                  <a:pt x="2146" y="1363"/>
                  <a:pt x="2117" y="1312"/>
                  <a:pt x="2106" y="1289"/>
                </a:cubicBezTo>
                <a:cubicBezTo>
                  <a:pt x="2095" y="1266"/>
                  <a:pt x="2134" y="1221"/>
                  <a:pt x="2151" y="1209"/>
                </a:cubicBezTo>
                <a:cubicBezTo>
                  <a:pt x="2166" y="1200"/>
                  <a:pt x="2219" y="1159"/>
                  <a:pt x="2243" y="1159"/>
                </a:cubicBezTo>
                <a:close/>
                <a:moveTo>
                  <a:pt x="7848" y="1255"/>
                </a:moveTo>
                <a:cubicBezTo>
                  <a:pt x="7853" y="1261"/>
                  <a:pt x="7876" y="1278"/>
                  <a:pt x="7893" y="1283"/>
                </a:cubicBezTo>
                <a:cubicBezTo>
                  <a:pt x="7916" y="1329"/>
                  <a:pt x="7933" y="1368"/>
                  <a:pt x="7927" y="1380"/>
                </a:cubicBezTo>
                <a:cubicBezTo>
                  <a:pt x="7926" y="1387"/>
                  <a:pt x="7922" y="1390"/>
                  <a:pt x="7917" y="1390"/>
                </a:cubicBezTo>
                <a:cubicBezTo>
                  <a:pt x="7896" y="1390"/>
                  <a:pt x="7850" y="1345"/>
                  <a:pt x="7836" y="1323"/>
                </a:cubicBezTo>
                <a:cubicBezTo>
                  <a:pt x="7819" y="1295"/>
                  <a:pt x="7836" y="1255"/>
                  <a:pt x="7848" y="1255"/>
                </a:cubicBezTo>
                <a:close/>
                <a:moveTo>
                  <a:pt x="3575" y="1295"/>
                </a:moveTo>
                <a:cubicBezTo>
                  <a:pt x="3587" y="1295"/>
                  <a:pt x="3609" y="1295"/>
                  <a:pt x="3632" y="1306"/>
                </a:cubicBezTo>
                <a:lnTo>
                  <a:pt x="3649" y="1317"/>
                </a:lnTo>
                <a:lnTo>
                  <a:pt x="3672" y="1329"/>
                </a:lnTo>
                <a:cubicBezTo>
                  <a:pt x="3700" y="1357"/>
                  <a:pt x="3700" y="1425"/>
                  <a:pt x="3695" y="1448"/>
                </a:cubicBezTo>
                <a:cubicBezTo>
                  <a:pt x="3691" y="1456"/>
                  <a:pt x="3688" y="1460"/>
                  <a:pt x="3686" y="1460"/>
                </a:cubicBezTo>
                <a:cubicBezTo>
                  <a:pt x="3683" y="1460"/>
                  <a:pt x="3683" y="1447"/>
                  <a:pt x="3683" y="1425"/>
                </a:cubicBezTo>
                <a:cubicBezTo>
                  <a:pt x="3683" y="1397"/>
                  <a:pt x="3598" y="1374"/>
                  <a:pt x="3592" y="1363"/>
                </a:cubicBezTo>
                <a:cubicBezTo>
                  <a:pt x="3581" y="1351"/>
                  <a:pt x="3575" y="1329"/>
                  <a:pt x="3570" y="1312"/>
                </a:cubicBezTo>
                <a:lnTo>
                  <a:pt x="3575" y="1300"/>
                </a:lnTo>
                <a:lnTo>
                  <a:pt x="3575" y="1295"/>
                </a:lnTo>
                <a:close/>
                <a:moveTo>
                  <a:pt x="19859" y="1397"/>
                </a:moveTo>
                <a:cubicBezTo>
                  <a:pt x="19876" y="1397"/>
                  <a:pt x="19876" y="1414"/>
                  <a:pt x="19859" y="1442"/>
                </a:cubicBezTo>
                <a:cubicBezTo>
                  <a:pt x="19848" y="1457"/>
                  <a:pt x="19811" y="1467"/>
                  <a:pt x="19785" y="1467"/>
                </a:cubicBezTo>
                <a:cubicBezTo>
                  <a:pt x="19772" y="1467"/>
                  <a:pt x="19761" y="1465"/>
                  <a:pt x="19757" y="1459"/>
                </a:cubicBezTo>
                <a:cubicBezTo>
                  <a:pt x="19753" y="1444"/>
                  <a:pt x="19765" y="1439"/>
                  <a:pt x="19778" y="1439"/>
                </a:cubicBezTo>
                <a:cubicBezTo>
                  <a:pt x="19784" y="1439"/>
                  <a:pt x="19791" y="1440"/>
                  <a:pt x="19797" y="1442"/>
                </a:cubicBezTo>
                <a:cubicBezTo>
                  <a:pt x="19800" y="1444"/>
                  <a:pt x="19803" y="1444"/>
                  <a:pt x="19805" y="1444"/>
                </a:cubicBezTo>
                <a:cubicBezTo>
                  <a:pt x="19816" y="1444"/>
                  <a:pt x="19807" y="1419"/>
                  <a:pt x="19803" y="1414"/>
                </a:cubicBezTo>
                <a:cubicBezTo>
                  <a:pt x="19797" y="1402"/>
                  <a:pt x="19837" y="1397"/>
                  <a:pt x="19859" y="1397"/>
                </a:cubicBezTo>
                <a:close/>
                <a:moveTo>
                  <a:pt x="19434" y="1385"/>
                </a:moveTo>
                <a:cubicBezTo>
                  <a:pt x="19456" y="1385"/>
                  <a:pt x="19462" y="1402"/>
                  <a:pt x="19451" y="1425"/>
                </a:cubicBezTo>
                <a:cubicBezTo>
                  <a:pt x="19434" y="1453"/>
                  <a:pt x="19434" y="1539"/>
                  <a:pt x="19445" y="1556"/>
                </a:cubicBezTo>
                <a:cubicBezTo>
                  <a:pt x="19454" y="1568"/>
                  <a:pt x="19446" y="1575"/>
                  <a:pt x="19425" y="1575"/>
                </a:cubicBezTo>
                <a:cubicBezTo>
                  <a:pt x="19418" y="1575"/>
                  <a:pt x="19410" y="1574"/>
                  <a:pt x="19400" y="1573"/>
                </a:cubicBezTo>
                <a:lnTo>
                  <a:pt x="19383" y="1556"/>
                </a:lnTo>
                <a:cubicBezTo>
                  <a:pt x="19371" y="1544"/>
                  <a:pt x="19360" y="1516"/>
                  <a:pt x="19360" y="1493"/>
                </a:cubicBezTo>
                <a:lnTo>
                  <a:pt x="19366" y="1459"/>
                </a:lnTo>
                <a:lnTo>
                  <a:pt x="19366" y="1465"/>
                </a:lnTo>
                <a:cubicBezTo>
                  <a:pt x="19377" y="1431"/>
                  <a:pt x="19417" y="1385"/>
                  <a:pt x="19434" y="1385"/>
                </a:cubicBezTo>
                <a:close/>
                <a:moveTo>
                  <a:pt x="12464" y="1498"/>
                </a:moveTo>
                <a:cubicBezTo>
                  <a:pt x="12478" y="1498"/>
                  <a:pt x="12495" y="1503"/>
                  <a:pt x="12506" y="1510"/>
                </a:cubicBezTo>
                <a:cubicBezTo>
                  <a:pt x="12523" y="1522"/>
                  <a:pt x="12523" y="1544"/>
                  <a:pt x="12500" y="1561"/>
                </a:cubicBezTo>
                <a:cubicBezTo>
                  <a:pt x="12488" y="1573"/>
                  <a:pt x="12454" y="1585"/>
                  <a:pt x="12432" y="1585"/>
                </a:cubicBezTo>
                <a:cubicBezTo>
                  <a:pt x="12423" y="1585"/>
                  <a:pt x="12417" y="1583"/>
                  <a:pt x="12415" y="1578"/>
                </a:cubicBezTo>
                <a:cubicBezTo>
                  <a:pt x="12404" y="1561"/>
                  <a:pt x="12427" y="1516"/>
                  <a:pt x="12444" y="1504"/>
                </a:cubicBezTo>
                <a:cubicBezTo>
                  <a:pt x="12448" y="1500"/>
                  <a:pt x="12456" y="1498"/>
                  <a:pt x="12464" y="1498"/>
                </a:cubicBezTo>
                <a:close/>
                <a:moveTo>
                  <a:pt x="3634" y="1433"/>
                </a:moveTo>
                <a:cubicBezTo>
                  <a:pt x="3639" y="1433"/>
                  <a:pt x="3644" y="1434"/>
                  <a:pt x="3649" y="1436"/>
                </a:cubicBezTo>
                <a:lnTo>
                  <a:pt x="3632" y="1482"/>
                </a:lnTo>
                <a:cubicBezTo>
                  <a:pt x="3621" y="1504"/>
                  <a:pt x="3627" y="1539"/>
                  <a:pt x="3615" y="1550"/>
                </a:cubicBezTo>
                <a:lnTo>
                  <a:pt x="3587" y="1595"/>
                </a:lnTo>
                <a:cubicBezTo>
                  <a:pt x="3536" y="1595"/>
                  <a:pt x="3513" y="1584"/>
                  <a:pt x="3541" y="1561"/>
                </a:cubicBezTo>
                <a:lnTo>
                  <a:pt x="3553" y="1522"/>
                </a:lnTo>
                <a:lnTo>
                  <a:pt x="3564" y="1487"/>
                </a:lnTo>
                <a:cubicBezTo>
                  <a:pt x="3578" y="1455"/>
                  <a:pt x="3608" y="1433"/>
                  <a:pt x="3634" y="1433"/>
                </a:cubicBezTo>
                <a:close/>
                <a:moveTo>
                  <a:pt x="17936" y="1408"/>
                </a:moveTo>
                <a:cubicBezTo>
                  <a:pt x="17993" y="1425"/>
                  <a:pt x="18055" y="1459"/>
                  <a:pt x="18055" y="1470"/>
                </a:cubicBezTo>
                <a:cubicBezTo>
                  <a:pt x="18061" y="1476"/>
                  <a:pt x="18049" y="1493"/>
                  <a:pt x="18032" y="1499"/>
                </a:cubicBezTo>
                <a:lnTo>
                  <a:pt x="18021" y="1493"/>
                </a:lnTo>
                <a:lnTo>
                  <a:pt x="18004" y="1493"/>
                </a:lnTo>
                <a:cubicBezTo>
                  <a:pt x="17994" y="1480"/>
                  <a:pt x="17983" y="1474"/>
                  <a:pt x="17975" y="1474"/>
                </a:cubicBezTo>
                <a:cubicBezTo>
                  <a:pt x="17965" y="1474"/>
                  <a:pt x="17959" y="1483"/>
                  <a:pt x="17959" y="1499"/>
                </a:cubicBezTo>
                <a:cubicBezTo>
                  <a:pt x="17959" y="1533"/>
                  <a:pt x="17953" y="1595"/>
                  <a:pt x="17953" y="1595"/>
                </a:cubicBezTo>
                <a:cubicBezTo>
                  <a:pt x="17947" y="1595"/>
                  <a:pt x="17936" y="1573"/>
                  <a:pt x="17930" y="1533"/>
                </a:cubicBezTo>
                <a:lnTo>
                  <a:pt x="17925" y="1504"/>
                </a:lnTo>
                <a:lnTo>
                  <a:pt x="17925" y="1487"/>
                </a:lnTo>
                <a:cubicBezTo>
                  <a:pt x="17928" y="1472"/>
                  <a:pt x="17927" y="1465"/>
                  <a:pt x="17921" y="1465"/>
                </a:cubicBezTo>
                <a:cubicBezTo>
                  <a:pt x="17918" y="1465"/>
                  <a:pt x="17913" y="1467"/>
                  <a:pt x="17907" y="1470"/>
                </a:cubicBezTo>
                <a:lnTo>
                  <a:pt x="17896" y="1470"/>
                </a:lnTo>
                <a:cubicBezTo>
                  <a:pt x="17885" y="1465"/>
                  <a:pt x="17873" y="1453"/>
                  <a:pt x="17868" y="1442"/>
                </a:cubicBezTo>
                <a:cubicBezTo>
                  <a:pt x="17862" y="1436"/>
                  <a:pt x="17873" y="1408"/>
                  <a:pt x="17879" y="1408"/>
                </a:cubicBezTo>
                <a:close/>
                <a:moveTo>
                  <a:pt x="18412" y="1408"/>
                </a:moveTo>
                <a:cubicBezTo>
                  <a:pt x="18429" y="1425"/>
                  <a:pt x="18492" y="1459"/>
                  <a:pt x="18515" y="1465"/>
                </a:cubicBezTo>
                <a:cubicBezTo>
                  <a:pt x="18537" y="1470"/>
                  <a:pt x="18537" y="1504"/>
                  <a:pt x="18515" y="1533"/>
                </a:cubicBezTo>
                <a:lnTo>
                  <a:pt x="18503" y="1561"/>
                </a:lnTo>
                <a:lnTo>
                  <a:pt x="18498" y="1590"/>
                </a:lnTo>
                <a:lnTo>
                  <a:pt x="18498" y="1601"/>
                </a:lnTo>
                <a:cubicBezTo>
                  <a:pt x="18487" y="1581"/>
                  <a:pt x="18457" y="1570"/>
                  <a:pt x="18435" y="1570"/>
                </a:cubicBezTo>
                <a:cubicBezTo>
                  <a:pt x="18421" y="1570"/>
                  <a:pt x="18410" y="1575"/>
                  <a:pt x="18412" y="1584"/>
                </a:cubicBezTo>
                <a:cubicBezTo>
                  <a:pt x="18412" y="1594"/>
                  <a:pt x="18411" y="1597"/>
                  <a:pt x="18410" y="1597"/>
                </a:cubicBezTo>
                <a:cubicBezTo>
                  <a:pt x="18408" y="1597"/>
                  <a:pt x="18404" y="1590"/>
                  <a:pt x="18401" y="1584"/>
                </a:cubicBezTo>
                <a:cubicBezTo>
                  <a:pt x="18395" y="1578"/>
                  <a:pt x="18401" y="1544"/>
                  <a:pt x="18407" y="1522"/>
                </a:cubicBezTo>
                <a:lnTo>
                  <a:pt x="18390" y="1499"/>
                </a:lnTo>
                <a:cubicBezTo>
                  <a:pt x="18373" y="1476"/>
                  <a:pt x="18378" y="1459"/>
                  <a:pt x="18395" y="1436"/>
                </a:cubicBezTo>
                <a:lnTo>
                  <a:pt x="18412" y="1414"/>
                </a:lnTo>
                <a:lnTo>
                  <a:pt x="18412" y="1408"/>
                </a:lnTo>
                <a:close/>
                <a:moveTo>
                  <a:pt x="16237" y="1430"/>
                </a:moveTo>
                <a:cubicBezTo>
                  <a:pt x="16250" y="1430"/>
                  <a:pt x="16292" y="1450"/>
                  <a:pt x="16307" y="1465"/>
                </a:cubicBezTo>
                <a:cubicBezTo>
                  <a:pt x="16324" y="1482"/>
                  <a:pt x="16313" y="1499"/>
                  <a:pt x="16285" y="1504"/>
                </a:cubicBezTo>
                <a:lnTo>
                  <a:pt x="16262" y="1522"/>
                </a:lnTo>
                <a:lnTo>
                  <a:pt x="16234" y="1550"/>
                </a:lnTo>
                <a:cubicBezTo>
                  <a:pt x="16222" y="1535"/>
                  <a:pt x="16208" y="1527"/>
                  <a:pt x="16201" y="1527"/>
                </a:cubicBezTo>
                <a:cubicBezTo>
                  <a:pt x="16197" y="1527"/>
                  <a:pt x="16194" y="1529"/>
                  <a:pt x="16194" y="1533"/>
                </a:cubicBezTo>
                <a:cubicBezTo>
                  <a:pt x="16194" y="1538"/>
                  <a:pt x="16179" y="1613"/>
                  <a:pt x="16158" y="1613"/>
                </a:cubicBezTo>
                <a:cubicBezTo>
                  <a:pt x="16157" y="1613"/>
                  <a:pt x="16156" y="1613"/>
                  <a:pt x="16154" y="1612"/>
                </a:cubicBezTo>
                <a:cubicBezTo>
                  <a:pt x="16132" y="1607"/>
                  <a:pt x="16132" y="1516"/>
                  <a:pt x="16137" y="1487"/>
                </a:cubicBezTo>
                <a:cubicBezTo>
                  <a:pt x="16147" y="1458"/>
                  <a:pt x="16157" y="1441"/>
                  <a:pt x="16167" y="1441"/>
                </a:cubicBezTo>
                <a:cubicBezTo>
                  <a:pt x="16168" y="1441"/>
                  <a:pt x="16170" y="1441"/>
                  <a:pt x="16171" y="1442"/>
                </a:cubicBezTo>
                <a:cubicBezTo>
                  <a:pt x="16173" y="1445"/>
                  <a:pt x="16178" y="1447"/>
                  <a:pt x="16185" y="1447"/>
                </a:cubicBezTo>
                <a:cubicBezTo>
                  <a:pt x="16201" y="1447"/>
                  <a:pt x="16226" y="1439"/>
                  <a:pt x="16234" y="1431"/>
                </a:cubicBezTo>
                <a:cubicBezTo>
                  <a:pt x="16234" y="1430"/>
                  <a:pt x="16235" y="1430"/>
                  <a:pt x="16237" y="1430"/>
                </a:cubicBezTo>
                <a:close/>
                <a:moveTo>
                  <a:pt x="17202" y="1483"/>
                </a:moveTo>
                <a:cubicBezTo>
                  <a:pt x="17205" y="1483"/>
                  <a:pt x="17206" y="1488"/>
                  <a:pt x="17204" y="1499"/>
                </a:cubicBezTo>
                <a:cubicBezTo>
                  <a:pt x="17204" y="1527"/>
                  <a:pt x="17261" y="1567"/>
                  <a:pt x="17255" y="1595"/>
                </a:cubicBezTo>
                <a:cubicBezTo>
                  <a:pt x="17255" y="1609"/>
                  <a:pt x="17248" y="1617"/>
                  <a:pt x="17236" y="1617"/>
                </a:cubicBezTo>
                <a:cubicBezTo>
                  <a:pt x="17224" y="1617"/>
                  <a:pt x="17207" y="1609"/>
                  <a:pt x="17187" y="1595"/>
                </a:cubicBezTo>
                <a:lnTo>
                  <a:pt x="17181" y="1556"/>
                </a:lnTo>
                <a:lnTo>
                  <a:pt x="17170" y="1527"/>
                </a:lnTo>
                <a:cubicBezTo>
                  <a:pt x="17184" y="1498"/>
                  <a:pt x="17196" y="1483"/>
                  <a:pt x="17202" y="1483"/>
                </a:cubicBezTo>
                <a:close/>
                <a:moveTo>
                  <a:pt x="12858" y="1516"/>
                </a:moveTo>
                <a:cubicBezTo>
                  <a:pt x="12858" y="1516"/>
                  <a:pt x="12880" y="1539"/>
                  <a:pt x="12886" y="1556"/>
                </a:cubicBezTo>
                <a:cubicBezTo>
                  <a:pt x="12892" y="1561"/>
                  <a:pt x="12880" y="1584"/>
                  <a:pt x="12875" y="1584"/>
                </a:cubicBezTo>
                <a:cubicBezTo>
                  <a:pt x="12846" y="1595"/>
                  <a:pt x="12818" y="1595"/>
                  <a:pt x="12795" y="1607"/>
                </a:cubicBezTo>
                <a:lnTo>
                  <a:pt x="12778" y="1618"/>
                </a:lnTo>
                <a:cubicBezTo>
                  <a:pt x="12776" y="1623"/>
                  <a:pt x="12771" y="1625"/>
                  <a:pt x="12764" y="1625"/>
                </a:cubicBezTo>
                <a:cubicBezTo>
                  <a:pt x="12742" y="1625"/>
                  <a:pt x="12703" y="1599"/>
                  <a:pt x="12699" y="1573"/>
                </a:cubicBezTo>
                <a:cubicBezTo>
                  <a:pt x="12694" y="1557"/>
                  <a:pt x="12700" y="1550"/>
                  <a:pt x="12715" y="1550"/>
                </a:cubicBezTo>
                <a:cubicBezTo>
                  <a:pt x="12733" y="1550"/>
                  <a:pt x="12762" y="1560"/>
                  <a:pt x="12795" y="1578"/>
                </a:cubicBezTo>
                <a:lnTo>
                  <a:pt x="12858" y="1516"/>
                </a:lnTo>
                <a:close/>
                <a:moveTo>
                  <a:pt x="17039" y="1476"/>
                </a:moveTo>
                <a:lnTo>
                  <a:pt x="17062" y="1493"/>
                </a:lnTo>
                <a:cubicBezTo>
                  <a:pt x="17090" y="1516"/>
                  <a:pt x="17119" y="1567"/>
                  <a:pt x="17130" y="1601"/>
                </a:cubicBezTo>
                <a:lnTo>
                  <a:pt x="17113" y="1595"/>
                </a:lnTo>
                <a:lnTo>
                  <a:pt x="17062" y="1584"/>
                </a:lnTo>
                <a:cubicBezTo>
                  <a:pt x="17057" y="1624"/>
                  <a:pt x="17030" y="1642"/>
                  <a:pt x="17020" y="1642"/>
                </a:cubicBezTo>
                <a:cubicBezTo>
                  <a:pt x="17019" y="1642"/>
                  <a:pt x="17017" y="1641"/>
                  <a:pt x="17017" y="1641"/>
                </a:cubicBezTo>
                <a:cubicBezTo>
                  <a:pt x="17011" y="1629"/>
                  <a:pt x="17011" y="1612"/>
                  <a:pt x="17017" y="1601"/>
                </a:cubicBezTo>
                <a:cubicBezTo>
                  <a:pt x="17028" y="1595"/>
                  <a:pt x="17028" y="1544"/>
                  <a:pt x="17017" y="1533"/>
                </a:cubicBezTo>
                <a:lnTo>
                  <a:pt x="17022" y="1533"/>
                </a:lnTo>
                <a:cubicBezTo>
                  <a:pt x="17011" y="1527"/>
                  <a:pt x="17017" y="1499"/>
                  <a:pt x="17034" y="1476"/>
                </a:cubicBezTo>
                <a:close/>
                <a:moveTo>
                  <a:pt x="13690" y="1481"/>
                </a:moveTo>
                <a:cubicBezTo>
                  <a:pt x="13691" y="1481"/>
                  <a:pt x="13691" y="1481"/>
                  <a:pt x="13692" y="1482"/>
                </a:cubicBezTo>
                <a:cubicBezTo>
                  <a:pt x="13698" y="1493"/>
                  <a:pt x="13737" y="1510"/>
                  <a:pt x="13749" y="1510"/>
                </a:cubicBezTo>
                <a:cubicBezTo>
                  <a:pt x="13760" y="1516"/>
                  <a:pt x="13743" y="1595"/>
                  <a:pt x="13732" y="1629"/>
                </a:cubicBezTo>
                <a:cubicBezTo>
                  <a:pt x="13728" y="1641"/>
                  <a:pt x="13721" y="1647"/>
                  <a:pt x="13714" y="1647"/>
                </a:cubicBezTo>
                <a:cubicBezTo>
                  <a:pt x="13700" y="1647"/>
                  <a:pt x="13682" y="1628"/>
                  <a:pt x="13663" y="1595"/>
                </a:cubicBezTo>
                <a:lnTo>
                  <a:pt x="13652" y="1561"/>
                </a:lnTo>
                <a:lnTo>
                  <a:pt x="13646" y="1544"/>
                </a:lnTo>
                <a:cubicBezTo>
                  <a:pt x="13657" y="1518"/>
                  <a:pt x="13683" y="1481"/>
                  <a:pt x="13690" y="1481"/>
                </a:cubicBezTo>
                <a:close/>
                <a:moveTo>
                  <a:pt x="6321" y="1621"/>
                </a:moveTo>
                <a:cubicBezTo>
                  <a:pt x="6339" y="1621"/>
                  <a:pt x="6357" y="1624"/>
                  <a:pt x="6367" y="1629"/>
                </a:cubicBezTo>
                <a:cubicBezTo>
                  <a:pt x="6395" y="1646"/>
                  <a:pt x="6401" y="1663"/>
                  <a:pt x="6378" y="1669"/>
                </a:cubicBezTo>
                <a:cubicBezTo>
                  <a:pt x="6370" y="1671"/>
                  <a:pt x="6351" y="1673"/>
                  <a:pt x="6332" y="1673"/>
                </a:cubicBezTo>
                <a:cubicBezTo>
                  <a:pt x="6301" y="1673"/>
                  <a:pt x="6267" y="1668"/>
                  <a:pt x="6271" y="1646"/>
                </a:cubicBezTo>
                <a:cubicBezTo>
                  <a:pt x="6274" y="1627"/>
                  <a:pt x="6297" y="1621"/>
                  <a:pt x="6321" y="1621"/>
                </a:cubicBezTo>
                <a:close/>
                <a:moveTo>
                  <a:pt x="8568" y="1550"/>
                </a:moveTo>
                <a:cubicBezTo>
                  <a:pt x="8585" y="1550"/>
                  <a:pt x="8614" y="1561"/>
                  <a:pt x="8619" y="1578"/>
                </a:cubicBezTo>
                <a:lnTo>
                  <a:pt x="8631" y="1635"/>
                </a:lnTo>
                <a:cubicBezTo>
                  <a:pt x="8664" y="1663"/>
                  <a:pt x="8673" y="1676"/>
                  <a:pt x="8652" y="1676"/>
                </a:cubicBezTo>
                <a:cubicBezTo>
                  <a:pt x="8648" y="1676"/>
                  <a:pt x="8643" y="1676"/>
                  <a:pt x="8636" y="1675"/>
                </a:cubicBezTo>
                <a:cubicBezTo>
                  <a:pt x="8602" y="1663"/>
                  <a:pt x="8512" y="1607"/>
                  <a:pt x="8512" y="1590"/>
                </a:cubicBezTo>
                <a:lnTo>
                  <a:pt x="8523" y="1578"/>
                </a:lnTo>
                <a:cubicBezTo>
                  <a:pt x="8534" y="1561"/>
                  <a:pt x="8551" y="1550"/>
                  <a:pt x="8568" y="1550"/>
                </a:cubicBezTo>
                <a:close/>
                <a:moveTo>
                  <a:pt x="10583" y="1595"/>
                </a:moveTo>
                <a:lnTo>
                  <a:pt x="10583" y="1601"/>
                </a:lnTo>
                <a:lnTo>
                  <a:pt x="10622" y="1646"/>
                </a:lnTo>
                <a:cubicBezTo>
                  <a:pt x="10643" y="1641"/>
                  <a:pt x="10660" y="1638"/>
                  <a:pt x="10672" y="1638"/>
                </a:cubicBezTo>
                <a:cubicBezTo>
                  <a:pt x="10686" y="1638"/>
                  <a:pt x="10694" y="1643"/>
                  <a:pt x="10690" y="1652"/>
                </a:cubicBezTo>
                <a:cubicBezTo>
                  <a:pt x="10679" y="1663"/>
                  <a:pt x="10634" y="1726"/>
                  <a:pt x="10605" y="1748"/>
                </a:cubicBezTo>
                <a:lnTo>
                  <a:pt x="10594" y="1680"/>
                </a:lnTo>
                <a:cubicBezTo>
                  <a:pt x="10594" y="1675"/>
                  <a:pt x="10571" y="1675"/>
                  <a:pt x="10566" y="1663"/>
                </a:cubicBezTo>
                <a:lnTo>
                  <a:pt x="10560" y="1652"/>
                </a:lnTo>
                <a:cubicBezTo>
                  <a:pt x="10554" y="1629"/>
                  <a:pt x="10566" y="1607"/>
                  <a:pt x="10583" y="1595"/>
                </a:cubicBezTo>
                <a:close/>
                <a:moveTo>
                  <a:pt x="9479" y="1573"/>
                </a:moveTo>
                <a:cubicBezTo>
                  <a:pt x="9501" y="1573"/>
                  <a:pt x="9546" y="1608"/>
                  <a:pt x="9550" y="1652"/>
                </a:cubicBezTo>
                <a:cubicBezTo>
                  <a:pt x="9556" y="1709"/>
                  <a:pt x="9544" y="1760"/>
                  <a:pt x="9522" y="1765"/>
                </a:cubicBezTo>
                <a:cubicBezTo>
                  <a:pt x="9521" y="1766"/>
                  <a:pt x="9520" y="1766"/>
                  <a:pt x="9519" y="1766"/>
                </a:cubicBezTo>
                <a:cubicBezTo>
                  <a:pt x="9501" y="1766"/>
                  <a:pt x="9470" y="1714"/>
                  <a:pt x="9465" y="1714"/>
                </a:cubicBezTo>
                <a:cubicBezTo>
                  <a:pt x="9454" y="1714"/>
                  <a:pt x="9448" y="1692"/>
                  <a:pt x="9442" y="1658"/>
                </a:cubicBezTo>
                <a:lnTo>
                  <a:pt x="9459" y="1618"/>
                </a:lnTo>
                <a:lnTo>
                  <a:pt x="9471" y="1595"/>
                </a:lnTo>
                <a:cubicBezTo>
                  <a:pt x="9465" y="1580"/>
                  <a:pt x="9470" y="1573"/>
                  <a:pt x="9479" y="1573"/>
                </a:cubicBezTo>
                <a:close/>
                <a:moveTo>
                  <a:pt x="17154" y="1655"/>
                </a:moveTo>
                <a:cubicBezTo>
                  <a:pt x="17165" y="1655"/>
                  <a:pt x="17173" y="1660"/>
                  <a:pt x="17176" y="1669"/>
                </a:cubicBezTo>
                <a:cubicBezTo>
                  <a:pt x="17181" y="1686"/>
                  <a:pt x="17181" y="1760"/>
                  <a:pt x="17153" y="1782"/>
                </a:cubicBezTo>
                <a:cubicBezTo>
                  <a:pt x="17146" y="1789"/>
                  <a:pt x="17138" y="1792"/>
                  <a:pt x="17130" y="1792"/>
                </a:cubicBezTo>
                <a:cubicBezTo>
                  <a:pt x="17109" y="1792"/>
                  <a:pt x="17085" y="1773"/>
                  <a:pt x="17073" y="1737"/>
                </a:cubicBezTo>
                <a:lnTo>
                  <a:pt x="17079" y="1714"/>
                </a:lnTo>
                <a:lnTo>
                  <a:pt x="17096" y="1680"/>
                </a:lnTo>
                <a:cubicBezTo>
                  <a:pt x="17116" y="1664"/>
                  <a:pt x="17138" y="1655"/>
                  <a:pt x="17154" y="1655"/>
                </a:cubicBezTo>
                <a:close/>
                <a:moveTo>
                  <a:pt x="10733" y="1799"/>
                </a:moveTo>
                <a:cubicBezTo>
                  <a:pt x="10778" y="1799"/>
                  <a:pt x="10840" y="1814"/>
                  <a:pt x="10832" y="1822"/>
                </a:cubicBezTo>
                <a:cubicBezTo>
                  <a:pt x="10828" y="1830"/>
                  <a:pt x="10797" y="1848"/>
                  <a:pt x="10780" y="1848"/>
                </a:cubicBezTo>
                <a:cubicBezTo>
                  <a:pt x="10774" y="1848"/>
                  <a:pt x="10770" y="1845"/>
                  <a:pt x="10770" y="1839"/>
                </a:cubicBezTo>
                <a:cubicBezTo>
                  <a:pt x="10767" y="1830"/>
                  <a:pt x="10758" y="1826"/>
                  <a:pt x="10746" y="1826"/>
                </a:cubicBezTo>
                <a:cubicBezTo>
                  <a:pt x="10730" y="1826"/>
                  <a:pt x="10709" y="1833"/>
                  <a:pt x="10696" y="1839"/>
                </a:cubicBezTo>
                <a:cubicBezTo>
                  <a:pt x="10690" y="1844"/>
                  <a:pt x="10685" y="1846"/>
                  <a:pt x="10682" y="1846"/>
                </a:cubicBezTo>
                <a:cubicBezTo>
                  <a:pt x="10675" y="1846"/>
                  <a:pt x="10678" y="1831"/>
                  <a:pt x="10690" y="1811"/>
                </a:cubicBezTo>
                <a:cubicBezTo>
                  <a:pt x="10696" y="1802"/>
                  <a:pt x="10713" y="1799"/>
                  <a:pt x="10733" y="1799"/>
                </a:cubicBezTo>
                <a:close/>
                <a:moveTo>
                  <a:pt x="15417" y="1760"/>
                </a:moveTo>
                <a:cubicBezTo>
                  <a:pt x="15426" y="1760"/>
                  <a:pt x="15434" y="1762"/>
                  <a:pt x="15439" y="1765"/>
                </a:cubicBezTo>
                <a:cubicBezTo>
                  <a:pt x="15456" y="1771"/>
                  <a:pt x="15456" y="1800"/>
                  <a:pt x="15439" y="1828"/>
                </a:cubicBezTo>
                <a:cubicBezTo>
                  <a:pt x="15433" y="1845"/>
                  <a:pt x="15404" y="1856"/>
                  <a:pt x="15384" y="1856"/>
                </a:cubicBezTo>
                <a:cubicBezTo>
                  <a:pt x="15370" y="1856"/>
                  <a:pt x="15361" y="1851"/>
                  <a:pt x="15366" y="1839"/>
                </a:cubicBezTo>
                <a:lnTo>
                  <a:pt x="15371" y="1817"/>
                </a:lnTo>
                <a:lnTo>
                  <a:pt x="15371" y="1788"/>
                </a:lnTo>
                <a:cubicBezTo>
                  <a:pt x="15375" y="1769"/>
                  <a:pt x="15398" y="1760"/>
                  <a:pt x="15417" y="1760"/>
                </a:cubicBezTo>
                <a:close/>
                <a:moveTo>
                  <a:pt x="11815" y="1762"/>
                </a:moveTo>
                <a:cubicBezTo>
                  <a:pt x="11829" y="1762"/>
                  <a:pt x="11841" y="1765"/>
                  <a:pt x="11848" y="1771"/>
                </a:cubicBezTo>
                <a:lnTo>
                  <a:pt x="11854" y="1788"/>
                </a:lnTo>
                <a:cubicBezTo>
                  <a:pt x="11854" y="1794"/>
                  <a:pt x="11848" y="1817"/>
                  <a:pt x="11837" y="1822"/>
                </a:cubicBezTo>
                <a:cubicBezTo>
                  <a:pt x="11814" y="1839"/>
                  <a:pt x="11785" y="1868"/>
                  <a:pt x="11757" y="1868"/>
                </a:cubicBezTo>
                <a:cubicBezTo>
                  <a:pt x="11755" y="1868"/>
                  <a:pt x="11753" y="1868"/>
                  <a:pt x="11751" y="1868"/>
                </a:cubicBezTo>
                <a:cubicBezTo>
                  <a:pt x="11729" y="1868"/>
                  <a:pt x="11704" y="1843"/>
                  <a:pt x="11683" y="1828"/>
                </a:cubicBezTo>
                <a:cubicBezTo>
                  <a:pt x="11689" y="1811"/>
                  <a:pt x="11757" y="1771"/>
                  <a:pt x="11785" y="1765"/>
                </a:cubicBezTo>
                <a:cubicBezTo>
                  <a:pt x="11795" y="1763"/>
                  <a:pt x="11805" y="1762"/>
                  <a:pt x="11815" y="1762"/>
                </a:cubicBezTo>
                <a:close/>
                <a:moveTo>
                  <a:pt x="2428" y="1845"/>
                </a:moveTo>
                <a:cubicBezTo>
                  <a:pt x="2429" y="1845"/>
                  <a:pt x="2429" y="1845"/>
                  <a:pt x="2429" y="1845"/>
                </a:cubicBezTo>
                <a:lnTo>
                  <a:pt x="2435" y="1851"/>
                </a:lnTo>
                <a:cubicBezTo>
                  <a:pt x="2452" y="1873"/>
                  <a:pt x="2463" y="1913"/>
                  <a:pt x="2480" y="1924"/>
                </a:cubicBezTo>
                <a:cubicBezTo>
                  <a:pt x="2483" y="1926"/>
                  <a:pt x="2486" y="1927"/>
                  <a:pt x="2489" y="1927"/>
                </a:cubicBezTo>
                <a:cubicBezTo>
                  <a:pt x="2505" y="1927"/>
                  <a:pt x="2524" y="1906"/>
                  <a:pt x="2543" y="1902"/>
                </a:cubicBezTo>
                <a:lnTo>
                  <a:pt x="2554" y="1896"/>
                </a:lnTo>
                <a:lnTo>
                  <a:pt x="2554" y="1896"/>
                </a:lnTo>
                <a:cubicBezTo>
                  <a:pt x="2571" y="1902"/>
                  <a:pt x="2509" y="1964"/>
                  <a:pt x="2475" y="1964"/>
                </a:cubicBezTo>
                <a:cubicBezTo>
                  <a:pt x="2441" y="1964"/>
                  <a:pt x="2412" y="1941"/>
                  <a:pt x="2412" y="1919"/>
                </a:cubicBezTo>
                <a:cubicBezTo>
                  <a:pt x="2412" y="1897"/>
                  <a:pt x="2423" y="1845"/>
                  <a:pt x="2428" y="1845"/>
                </a:cubicBezTo>
                <a:close/>
                <a:moveTo>
                  <a:pt x="2981" y="1870"/>
                </a:moveTo>
                <a:cubicBezTo>
                  <a:pt x="2988" y="1870"/>
                  <a:pt x="3002" y="1878"/>
                  <a:pt x="3019" y="1896"/>
                </a:cubicBezTo>
                <a:cubicBezTo>
                  <a:pt x="3048" y="1924"/>
                  <a:pt x="3110" y="2004"/>
                  <a:pt x="3099" y="2004"/>
                </a:cubicBezTo>
                <a:cubicBezTo>
                  <a:pt x="3082" y="2004"/>
                  <a:pt x="2980" y="1919"/>
                  <a:pt x="2974" y="1890"/>
                </a:cubicBezTo>
                <a:cubicBezTo>
                  <a:pt x="2971" y="1877"/>
                  <a:pt x="2974" y="1870"/>
                  <a:pt x="2981" y="1870"/>
                </a:cubicBezTo>
                <a:close/>
                <a:moveTo>
                  <a:pt x="14219" y="1918"/>
                </a:moveTo>
                <a:cubicBezTo>
                  <a:pt x="14219" y="1918"/>
                  <a:pt x="14220" y="1918"/>
                  <a:pt x="14220" y="1919"/>
                </a:cubicBezTo>
                <a:lnTo>
                  <a:pt x="14259" y="1970"/>
                </a:lnTo>
                <a:cubicBezTo>
                  <a:pt x="14282" y="1952"/>
                  <a:pt x="14301" y="1943"/>
                  <a:pt x="14313" y="1943"/>
                </a:cubicBezTo>
                <a:cubicBezTo>
                  <a:pt x="14328" y="1943"/>
                  <a:pt x="14334" y="1956"/>
                  <a:pt x="14327" y="1981"/>
                </a:cubicBezTo>
                <a:lnTo>
                  <a:pt x="14316" y="1998"/>
                </a:lnTo>
                <a:cubicBezTo>
                  <a:pt x="14305" y="2020"/>
                  <a:pt x="14295" y="2031"/>
                  <a:pt x="14284" y="2031"/>
                </a:cubicBezTo>
                <a:cubicBezTo>
                  <a:pt x="14271" y="2031"/>
                  <a:pt x="14257" y="2019"/>
                  <a:pt x="14237" y="1992"/>
                </a:cubicBezTo>
                <a:cubicBezTo>
                  <a:pt x="14231" y="1975"/>
                  <a:pt x="14208" y="1975"/>
                  <a:pt x="14197" y="1964"/>
                </a:cubicBezTo>
                <a:cubicBezTo>
                  <a:pt x="14191" y="1964"/>
                  <a:pt x="14191" y="1941"/>
                  <a:pt x="14197" y="1936"/>
                </a:cubicBezTo>
                <a:cubicBezTo>
                  <a:pt x="14202" y="1931"/>
                  <a:pt x="14215" y="1918"/>
                  <a:pt x="14219" y="1918"/>
                </a:cubicBezTo>
                <a:close/>
                <a:moveTo>
                  <a:pt x="7606" y="1973"/>
                </a:moveTo>
                <a:cubicBezTo>
                  <a:pt x="7610" y="1973"/>
                  <a:pt x="7614" y="1974"/>
                  <a:pt x="7615" y="1975"/>
                </a:cubicBezTo>
                <a:cubicBezTo>
                  <a:pt x="7627" y="1975"/>
                  <a:pt x="7627" y="1998"/>
                  <a:pt x="7621" y="2015"/>
                </a:cubicBezTo>
                <a:lnTo>
                  <a:pt x="7615" y="2032"/>
                </a:lnTo>
                <a:cubicBezTo>
                  <a:pt x="7610" y="2038"/>
                  <a:pt x="7610" y="2043"/>
                  <a:pt x="7604" y="2043"/>
                </a:cubicBezTo>
                <a:cubicBezTo>
                  <a:pt x="7564" y="2049"/>
                  <a:pt x="7553" y="2049"/>
                  <a:pt x="7553" y="2049"/>
                </a:cubicBezTo>
                <a:cubicBezTo>
                  <a:pt x="7553" y="2043"/>
                  <a:pt x="7553" y="2038"/>
                  <a:pt x="7553" y="2032"/>
                </a:cubicBezTo>
                <a:cubicBezTo>
                  <a:pt x="7553" y="2015"/>
                  <a:pt x="7570" y="1992"/>
                  <a:pt x="7575" y="1981"/>
                </a:cubicBezTo>
                <a:cubicBezTo>
                  <a:pt x="7579" y="1977"/>
                  <a:pt x="7595" y="1973"/>
                  <a:pt x="7606" y="1973"/>
                </a:cubicBezTo>
                <a:close/>
                <a:moveTo>
                  <a:pt x="14492" y="1919"/>
                </a:moveTo>
                <a:lnTo>
                  <a:pt x="14492" y="1919"/>
                </a:lnTo>
                <a:cubicBezTo>
                  <a:pt x="14458" y="1975"/>
                  <a:pt x="14429" y="2021"/>
                  <a:pt x="14401" y="2072"/>
                </a:cubicBezTo>
                <a:cubicBezTo>
                  <a:pt x="14339" y="1964"/>
                  <a:pt x="14344" y="1953"/>
                  <a:pt x="14492" y="1919"/>
                </a:cubicBezTo>
                <a:close/>
                <a:moveTo>
                  <a:pt x="14098" y="1924"/>
                </a:moveTo>
                <a:cubicBezTo>
                  <a:pt x="14099" y="1924"/>
                  <a:pt x="14100" y="1924"/>
                  <a:pt x="14100" y="1924"/>
                </a:cubicBezTo>
                <a:cubicBezTo>
                  <a:pt x="14112" y="1930"/>
                  <a:pt x="14117" y="1947"/>
                  <a:pt x="14117" y="1964"/>
                </a:cubicBezTo>
                <a:lnTo>
                  <a:pt x="14112" y="1970"/>
                </a:lnTo>
                <a:lnTo>
                  <a:pt x="14078" y="2009"/>
                </a:lnTo>
                <a:cubicBezTo>
                  <a:pt x="14032" y="2021"/>
                  <a:pt x="13981" y="2032"/>
                  <a:pt x="13970" y="2032"/>
                </a:cubicBezTo>
                <a:lnTo>
                  <a:pt x="13964" y="2043"/>
                </a:lnTo>
                <a:lnTo>
                  <a:pt x="13953" y="2061"/>
                </a:lnTo>
                <a:cubicBezTo>
                  <a:pt x="13949" y="2069"/>
                  <a:pt x="13945" y="2073"/>
                  <a:pt x="13940" y="2073"/>
                </a:cubicBezTo>
                <a:cubicBezTo>
                  <a:pt x="13928" y="2073"/>
                  <a:pt x="13912" y="2051"/>
                  <a:pt x="13896" y="2015"/>
                </a:cubicBezTo>
                <a:lnTo>
                  <a:pt x="13856" y="2061"/>
                </a:lnTo>
                <a:cubicBezTo>
                  <a:pt x="13848" y="2068"/>
                  <a:pt x="13841" y="2071"/>
                  <a:pt x="13835" y="2071"/>
                </a:cubicBezTo>
                <a:cubicBezTo>
                  <a:pt x="13819" y="2071"/>
                  <a:pt x="13815" y="2046"/>
                  <a:pt x="13811" y="2038"/>
                </a:cubicBezTo>
                <a:cubicBezTo>
                  <a:pt x="13805" y="2026"/>
                  <a:pt x="13805" y="1998"/>
                  <a:pt x="13811" y="1987"/>
                </a:cubicBezTo>
                <a:cubicBezTo>
                  <a:pt x="13817" y="1970"/>
                  <a:pt x="13834" y="1958"/>
                  <a:pt x="13845" y="1947"/>
                </a:cubicBezTo>
                <a:cubicBezTo>
                  <a:pt x="13848" y="1944"/>
                  <a:pt x="13852" y="1943"/>
                  <a:pt x="13856" y="1943"/>
                </a:cubicBezTo>
                <a:cubicBezTo>
                  <a:pt x="13861" y="1943"/>
                  <a:pt x="13865" y="1944"/>
                  <a:pt x="13868" y="1947"/>
                </a:cubicBezTo>
                <a:lnTo>
                  <a:pt x="13907" y="1992"/>
                </a:lnTo>
                <a:cubicBezTo>
                  <a:pt x="13927" y="1981"/>
                  <a:pt x="13961" y="1981"/>
                  <a:pt x="13992" y="1981"/>
                </a:cubicBezTo>
                <a:cubicBezTo>
                  <a:pt x="14022" y="1981"/>
                  <a:pt x="14049" y="1981"/>
                  <a:pt x="14055" y="1970"/>
                </a:cubicBezTo>
                <a:cubicBezTo>
                  <a:pt x="14065" y="1949"/>
                  <a:pt x="14090" y="1924"/>
                  <a:pt x="14098" y="1924"/>
                </a:cubicBezTo>
                <a:close/>
                <a:moveTo>
                  <a:pt x="13261" y="1957"/>
                </a:moveTo>
                <a:cubicBezTo>
                  <a:pt x="13266" y="1957"/>
                  <a:pt x="13267" y="1965"/>
                  <a:pt x="13261" y="1981"/>
                </a:cubicBezTo>
                <a:lnTo>
                  <a:pt x="13261" y="1998"/>
                </a:lnTo>
                <a:cubicBezTo>
                  <a:pt x="13266" y="2021"/>
                  <a:pt x="13289" y="2026"/>
                  <a:pt x="13266" y="2055"/>
                </a:cubicBezTo>
                <a:cubicBezTo>
                  <a:pt x="13254" y="2070"/>
                  <a:pt x="13246" y="2077"/>
                  <a:pt x="13236" y="2077"/>
                </a:cubicBezTo>
                <a:cubicBezTo>
                  <a:pt x="13227" y="2077"/>
                  <a:pt x="13217" y="2071"/>
                  <a:pt x="13204" y="2061"/>
                </a:cubicBezTo>
                <a:lnTo>
                  <a:pt x="13193" y="2049"/>
                </a:lnTo>
                <a:cubicBezTo>
                  <a:pt x="13178" y="2052"/>
                  <a:pt x="13166" y="2053"/>
                  <a:pt x="13156" y="2053"/>
                </a:cubicBezTo>
                <a:cubicBezTo>
                  <a:pt x="13146" y="2053"/>
                  <a:pt x="13139" y="2052"/>
                  <a:pt x="13136" y="2049"/>
                </a:cubicBezTo>
                <a:lnTo>
                  <a:pt x="13136" y="2038"/>
                </a:lnTo>
                <a:lnTo>
                  <a:pt x="13141" y="2009"/>
                </a:lnTo>
                <a:cubicBezTo>
                  <a:pt x="13147" y="1975"/>
                  <a:pt x="13215" y="1998"/>
                  <a:pt x="13238" y="1975"/>
                </a:cubicBezTo>
                <a:cubicBezTo>
                  <a:pt x="13248" y="1963"/>
                  <a:pt x="13256" y="1957"/>
                  <a:pt x="13261" y="1957"/>
                </a:cubicBezTo>
                <a:close/>
                <a:moveTo>
                  <a:pt x="12892" y="1930"/>
                </a:moveTo>
                <a:cubicBezTo>
                  <a:pt x="12920" y="1975"/>
                  <a:pt x="13000" y="1998"/>
                  <a:pt x="13011" y="2015"/>
                </a:cubicBezTo>
                <a:cubicBezTo>
                  <a:pt x="13020" y="2029"/>
                  <a:pt x="13018" y="2039"/>
                  <a:pt x="13004" y="2039"/>
                </a:cubicBezTo>
                <a:cubicBezTo>
                  <a:pt x="13001" y="2039"/>
                  <a:pt x="12998" y="2039"/>
                  <a:pt x="12994" y="2038"/>
                </a:cubicBezTo>
                <a:lnTo>
                  <a:pt x="12977" y="2049"/>
                </a:lnTo>
                <a:lnTo>
                  <a:pt x="12949" y="2061"/>
                </a:lnTo>
                <a:cubicBezTo>
                  <a:pt x="12932" y="2072"/>
                  <a:pt x="12909" y="2078"/>
                  <a:pt x="12885" y="2078"/>
                </a:cubicBezTo>
                <a:cubicBezTo>
                  <a:pt x="12862" y="2078"/>
                  <a:pt x="12838" y="2072"/>
                  <a:pt x="12818" y="2061"/>
                </a:cubicBezTo>
                <a:lnTo>
                  <a:pt x="12818" y="2038"/>
                </a:lnTo>
                <a:cubicBezTo>
                  <a:pt x="12812" y="2026"/>
                  <a:pt x="12818" y="2015"/>
                  <a:pt x="12818" y="2004"/>
                </a:cubicBezTo>
                <a:lnTo>
                  <a:pt x="12818" y="1987"/>
                </a:lnTo>
                <a:cubicBezTo>
                  <a:pt x="12818" y="1975"/>
                  <a:pt x="12824" y="1958"/>
                  <a:pt x="12835" y="1953"/>
                </a:cubicBezTo>
                <a:lnTo>
                  <a:pt x="12841" y="1947"/>
                </a:lnTo>
                <a:lnTo>
                  <a:pt x="12892" y="1930"/>
                </a:lnTo>
                <a:close/>
                <a:moveTo>
                  <a:pt x="6554" y="1805"/>
                </a:moveTo>
                <a:cubicBezTo>
                  <a:pt x="6577" y="1805"/>
                  <a:pt x="6611" y="1811"/>
                  <a:pt x="6628" y="1828"/>
                </a:cubicBezTo>
                <a:cubicBezTo>
                  <a:pt x="6645" y="1839"/>
                  <a:pt x="6634" y="1873"/>
                  <a:pt x="6605" y="1896"/>
                </a:cubicBezTo>
                <a:lnTo>
                  <a:pt x="6588" y="1896"/>
                </a:lnTo>
                <a:lnTo>
                  <a:pt x="6549" y="1890"/>
                </a:lnTo>
                <a:cubicBezTo>
                  <a:pt x="6520" y="1913"/>
                  <a:pt x="6463" y="2021"/>
                  <a:pt x="6463" y="2066"/>
                </a:cubicBezTo>
                <a:cubicBezTo>
                  <a:pt x="6465" y="2077"/>
                  <a:pt x="6464" y="2083"/>
                  <a:pt x="6462" y="2083"/>
                </a:cubicBezTo>
                <a:cubicBezTo>
                  <a:pt x="6456" y="2083"/>
                  <a:pt x="6440" y="2048"/>
                  <a:pt x="6424" y="1987"/>
                </a:cubicBezTo>
                <a:lnTo>
                  <a:pt x="6407" y="1924"/>
                </a:lnTo>
                <a:lnTo>
                  <a:pt x="6401" y="1907"/>
                </a:lnTo>
                <a:cubicBezTo>
                  <a:pt x="6406" y="1889"/>
                  <a:pt x="6418" y="1878"/>
                  <a:pt x="6432" y="1878"/>
                </a:cubicBezTo>
                <a:cubicBezTo>
                  <a:pt x="6435" y="1878"/>
                  <a:pt x="6438" y="1878"/>
                  <a:pt x="6441" y="1879"/>
                </a:cubicBezTo>
                <a:lnTo>
                  <a:pt x="6452" y="1890"/>
                </a:lnTo>
                <a:lnTo>
                  <a:pt x="6458" y="1890"/>
                </a:lnTo>
                <a:cubicBezTo>
                  <a:pt x="6460" y="1891"/>
                  <a:pt x="6462" y="1892"/>
                  <a:pt x="6463" y="1892"/>
                </a:cubicBezTo>
                <a:cubicBezTo>
                  <a:pt x="6471" y="1892"/>
                  <a:pt x="6475" y="1882"/>
                  <a:pt x="6475" y="1868"/>
                </a:cubicBezTo>
                <a:cubicBezTo>
                  <a:pt x="6475" y="1851"/>
                  <a:pt x="6537" y="1805"/>
                  <a:pt x="6554" y="1805"/>
                </a:cubicBezTo>
                <a:close/>
                <a:moveTo>
                  <a:pt x="12753" y="1992"/>
                </a:moveTo>
                <a:cubicBezTo>
                  <a:pt x="12754" y="1992"/>
                  <a:pt x="12755" y="1992"/>
                  <a:pt x="12756" y="1992"/>
                </a:cubicBezTo>
                <a:lnTo>
                  <a:pt x="12750" y="1992"/>
                </a:lnTo>
                <a:cubicBezTo>
                  <a:pt x="12773" y="1992"/>
                  <a:pt x="12784" y="2009"/>
                  <a:pt x="12778" y="2026"/>
                </a:cubicBezTo>
                <a:cubicBezTo>
                  <a:pt x="12773" y="2049"/>
                  <a:pt x="12710" y="2066"/>
                  <a:pt x="12688" y="2083"/>
                </a:cubicBezTo>
                <a:lnTo>
                  <a:pt x="12665" y="2095"/>
                </a:lnTo>
                <a:cubicBezTo>
                  <a:pt x="12658" y="2101"/>
                  <a:pt x="12648" y="2104"/>
                  <a:pt x="12639" y="2104"/>
                </a:cubicBezTo>
                <a:cubicBezTo>
                  <a:pt x="12633" y="2104"/>
                  <a:pt x="12628" y="2103"/>
                  <a:pt x="12625" y="2100"/>
                </a:cubicBezTo>
                <a:lnTo>
                  <a:pt x="12614" y="2078"/>
                </a:lnTo>
                <a:cubicBezTo>
                  <a:pt x="12630" y="2061"/>
                  <a:pt x="12726" y="1992"/>
                  <a:pt x="12753" y="1992"/>
                </a:cubicBezTo>
                <a:close/>
                <a:moveTo>
                  <a:pt x="9754" y="2031"/>
                </a:moveTo>
                <a:cubicBezTo>
                  <a:pt x="9760" y="2031"/>
                  <a:pt x="9766" y="2031"/>
                  <a:pt x="9771" y="2032"/>
                </a:cubicBezTo>
                <a:cubicBezTo>
                  <a:pt x="9730" y="2093"/>
                  <a:pt x="9696" y="2118"/>
                  <a:pt x="9657" y="2118"/>
                </a:cubicBezTo>
                <a:cubicBezTo>
                  <a:pt x="9638" y="2118"/>
                  <a:pt x="9618" y="2112"/>
                  <a:pt x="9595" y="2100"/>
                </a:cubicBezTo>
                <a:cubicBezTo>
                  <a:pt x="9660" y="2050"/>
                  <a:pt x="9712" y="2031"/>
                  <a:pt x="9754" y="2031"/>
                </a:cubicBezTo>
                <a:close/>
                <a:moveTo>
                  <a:pt x="9153" y="2015"/>
                </a:moveTo>
                <a:cubicBezTo>
                  <a:pt x="9198" y="2038"/>
                  <a:pt x="9244" y="2066"/>
                  <a:pt x="9244" y="2078"/>
                </a:cubicBezTo>
                <a:cubicBezTo>
                  <a:pt x="9244" y="2089"/>
                  <a:pt x="9153" y="2123"/>
                  <a:pt x="9119" y="2129"/>
                </a:cubicBezTo>
                <a:cubicBezTo>
                  <a:pt x="9114" y="2130"/>
                  <a:pt x="9110" y="2131"/>
                  <a:pt x="9105" y="2131"/>
                </a:cubicBezTo>
                <a:cubicBezTo>
                  <a:pt x="9076" y="2131"/>
                  <a:pt x="9050" y="2100"/>
                  <a:pt x="9045" y="2061"/>
                </a:cubicBezTo>
                <a:lnTo>
                  <a:pt x="9096" y="2038"/>
                </a:lnTo>
                <a:lnTo>
                  <a:pt x="9153" y="2015"/>
                </a:lnTo>
                <a:close/>
                <a:moveTo>
                  <a:pt x="10197" y="1981"/>
                </a:moveTo>
                <a:cubicBezTo>
                  <a:pt x="10208" y="1987"/>
                  <a:pt x="10219" y="1998"/>
                  <a:pt x="10214" y="2015"/>
                </a:cubicBezTo>
                <a:lnTo>
                  <a:pt x="10214" y="2021"/>
                </a:lnTo>
                <a:lnTo>
                  <a:pt x="10225" y="2043"/>
                </a:lnTo>
                <a:cubicBezTo>
                  <a:pt x="10236" y="2072"/>
                  <a:pt x="10242" y="2112"/>
                  <a:pt x="10231" y="2123"/>
                </a:cubicBezTo>
                <a:cubicBezTo>
                  <a:pt x="10225" y="2131"/>
                  <a:pt x="10208" y="2136"/>
                  <a:pt x="10192" y="2136"/>
                </a:cubicBezTo>
                <a:cubicBezTo>
                  <a:pt x="10175" y="2136"/>
                  <a:pt x="10160" y="2131"/>
                  <a:pt x="10157" y="2123"/>
                </a:cubicBezTo>
                <a:cubicBezTo>
                  <a:pt x="10146" y="2112"/>
                  <a:pt x="10151" y="2066"/>
                  <a:pt x="10168" y="2026"/>
                </a:cubicBezTo>
                <a:lnTo>
                  <a:pt x="10191" y="1987"/>
                </a:lnTo>
                <a:lnTo>
                  <a:pt x="10197" y="1981"/>
                </a:lnTo>
                <a:close/>
                <a:moveTo>
                  <a:pt x="12118" y="1760"/>
                </a:moveTo>
                <a:cubicBezTo>
                  <a:pt x="12131" y="1760"/>
                  <a:pt x="12144" y="1777"/>
                  <a:pt x="12137" y="1788"/>
                </a:cubicBezTo>
                <a:cubicBezTo>
                  <a:pt x="12126" y="1800"/>
                  <a:pt x="12103" y="1862"/>
                  <a:pt x="12115" y="1868"/>
                </a:cubicBezTo>
                <a:cubicBezTo>
                  <a:pt x="12126" y="1879"/>
                  <a:pt x="12143" y="1896"/>
                  <a:pt x="12149" y="1907"/>
                </a:cubicBezTo>
                <a:lnTo>
                  <a:pt x="12154" y="1919"/>
                </a:lnTo>
                <a:lnTo>
                  <a:pt x="12166" y="1964"/>
                </a:lnTo>
                <a:cubicBezTo>
                  <a:pt x="12181" y="1969"/>
                  <a:pt x="12202" y="1972"/>
                  <a:pt x="12225" y="1972"/>
                </a:cubicBezTo>
                <a:cubicBezTo>
                  <a:pt x="12252" y="1972"/>
                  <a:pt x="12282" y="1968"/>
                  <a:pt x="12307" y="1958"/>
                </a:cubicBezTo>
                <a:lnTo>
                  <a:pt x="12341" y="2015"/>
                </a:lnTo>
                <a:cubicBezTo>
                  <a:pt x="12341" y="2015"/>
                  <a:pt x="12364" y="2009"/>
                  <a:pt x="12370" y="2004"/>
                </a:cubicBezTo>
                <a:lnTo>
                  <a:pt x="12393" y="1964"/>
                </a:lnTo>
                <a:cubicBezTo>
                  <a:pt x="12403" y="1957"/>
                  <a:pt x="12413" y="1954"/>
                  <a:pt x="12424" y="1954"/>
                </a:cubicBezTo>
                <a:cubicBezTo>
                  <a:pt x="12448" y="1954"/>
                  <a:pt x="12471" y="1972"/>
                  <a:pt x="12483" y="2004"/>
                </a:cubicBezTo>
                <a:lnTo>
                  <a:pt x="12529" y="1981"/>
                </a:lnTo>
                <a:lnTo>
                  <a:pt x="12557" y="1970"/>
                </a:lnTo>
                <a:cubicBezTo>
                  <a:pt x="12558" y="1970"/>
                  <a:pt x="12559" y="1970"/>
                  <a:pt x="12559" y="1970"/>
                </a:cubicBezTo>
                <a:cubicBezTo>
                  <a:pt x="12585" y="1970"/>
                  <a:pt x="12568" y="2066"/>
                  <a:pt x="12540" y="2066"/>
                </a:cubicBezTo>
                <a:cubicBezTo>
                  <a:pt x="12512" y="2066"/>
                  <a:pt x="12461" y="2066"/>
                  <a:pt x="12432" y="2061"/>
                </a:cubicBezTo>
                <a:lnTo>
                  <a:pt x="12404" y="2078"/>
                </a:lnTo>
                <a:lnTo>
                  <a:pt x="12358" y="2117"/>
                </a:lnTo>
                <a:cubicBezTo>
                  <a:pt x="12345" y="2128"/>
                  <a:pt x="12332" y="2132"/>
                  <a:pt x="12320" y="2132"/>
                </a:cubicBezTo>
                <a:cubicBezTo>
                  <a:pt x="12280" y="2132"/>
                  <a:pt x="12251" y="2087"/>
                  <a:pt x="12251" y="2061"/>
                </a:cubicBezTo>
                <a:cubicBezTo>
                  <a:pt x="12251" y="2043"/>
                  <a:pt x="12246" y="2034"/>
                  <a:pt x="12239" y="2034"/>
                </a:cubicBezTo>
                <a:cubicBezTo>
                  <a:pt x="12233" y="2034"/>
                  <a:pt x="12225" y="2041"/>
                  <a:pt x="12217" y="2055"/>
                </a:cubicBezTo>
                <a:lnTo>
                  <a:pt x="12200" y="2078"/>
                </a:lnTo>
                <a:cubicBezTo>
                  <a:pt x="12200" y="2087"/>
                  <a:pt x="12191" y="2101"/>
                  <a:pt x="12189" y="2101"/>
                </a:cubicBezTo>
                <a:cubicBezTo>
                  <a:pt x="12188" y="2101"/>
                  <a:pt x="12188" y="2101"/>
                  <a:pt x="12188" y="2100"/>
                </a:cubicBezTo>
                <a:lnTo>
                  <a:pt x="12115" y="2049"/>
                </a:lnTo>
                <a:cubicBezTo>
                  <a:pt x="12089" y="2091"/>
                  <a:pt x="12069" y="2104"/>
                  <a:pt x="12057" y="2104"/>
                </a:cubicBezTo>
                <a:cubicBezTo>
                  <a:pt x="12048" y="2104"/>
                  <a:pt x="12044" y="2096"/>
                  <a:pt x="12046" y="2089"/>
                </a:cubicBezTo>
                <a:cubicBezTo>
                  <a:pt x="12050" y="2074"/>
                  <a:pt x="12046" y="2064"/>
                  <a:pt x="12037" y="2064"/>
                </a:cubicBezTo>
                <a:cubicBezTo>
                  <a:pt x="12032" y="2064"/>
                  <a:pt x="12026" y="2066"/>
                  <a:pt x="12018" y="2072"/>
                </a:cubicBezTo>
                <a:cubicBezTo>
                  <a:pt x="12008" y="2079"/>
                  <a:pt x="11969" y="2084"/>
                  <a:pt x="11937" y="2084"/>
                </a:cubicBezTo>
                <a:cubicBezTo>
                  <a:pt x="11917" y="2084"/>
                  <a:pt x="11900" y="2082"/>
                  <a:pt x="11893" y="2078"/>
                </a:cubicBezTo>
                <a:cubicBezTo>
                  <a:pt x="11888" y="2072"/>
                  <a:pt x="11883" y="2070"/>
                  <a:pt x="11878" y="2070"/>
                </a:cubicBezTo>
                <a:cubicBezTo>
                  <a:pt x="11867" y="2070"/>
                  <a:pt x="11859" y="2082"/>
                  <a:pt x="11859" y="2106"/>
                </a:cubicBezTo>
                <a:lnTo>
                  <a:pt x="11854" y="2129"/>
                </a:lnTo>
                <a:lnTo>
                  <a:pt x="11854" y="2134"/>
                </a:lnTo>
                <a:cubicBezTo>
                  <a:pt x="11849" y="2136"/>
                  <a:pt x="11845" y="2136"/>
                  <a:pt x="11841" y="2136"/>
                </a:cubicBezTo>
                <a:cubicBezTo>
                  <a:pt x="11829" y="2136"/>
                  <a:pt x="11819" y="2130"/>
                  <a:pt x="11819" y="2117"/>
                </a:cubicBezTo>
                <a:lnTo>
                  <a:pt x="11819" y="2112"/>
                </a:lnTo>
                <a:lnTo>
                  <a:pt x="11825" y="2083"/>
                </a:lnTo>
                <a:cubicBezTo>
                  <a:pt x="11825" y="2070"/>
                  <a:pt x="11819" y="2066"/>
                  <a:pt x="11811" y="2066"/>
                </a:cubicBezTo>
                <a:cubicBezTo>
                  <a:pt x="11794" y="2066"/>
                  <a:pt x="11765" y="2083"/>
                  <a:pt x="11746" y="2083"/>
                </a:cubicBezTo>
                <a:cubicBezTo>
                  <a:pt x="11723" y="2083"/>
                  <a:pt x="11672" y="2072"/>
                  <a:pt x="11661" y="2072"/>
                </a:cubicBezTo>
                <a:cubicBezTo>
                  <a:pt x="11659" y="2072"/>
                  <a:pt x="11658" y="2072"/>
                  <a:pt x="11657" y="2072"/>
                </a:cubicBezTo>
                <a:cubicBezTo>
                  <a:pt x="11642" y="2072"/>
                  <a:pt x="11632" y="2041"/>
                  <a:pt x="11627" y="2009"/>
                </a:cubicBezTo>
                <a:lnTo>
                  <a:pt x="11638" y="1998"/>
                </a:lnTo>
                <a:lnTo>
                  <a:pt x="11661" y="1975"/>
                </a:lnTo>
                <a:cubicBezTo>
                  <a:pt x="11665" y="1974"/>
                  <a:pt x="11671" y="1973"/>
                  <a:pt x="11677" y="1973"/>
                </a:cubicBezTo>
                <a:cubicBezTo>
                  <a:pt x="11702" y="1973"/>
                  <a:pt x="11737" y="1984"/>
                  <a:pt x="11761" y="1984"/>
                </a:cubicBezTo>
                <a:cubicBezTo>
                  <a:pt x="11774" y="1984"/>
                  <a:pt x="11784" y="1980"/>
                  <a:pt x="11785" y="1970"/>
                </a:cubicBezTo>
                <a:cubicBezTo>
                  <a:pt x="11793" y="1950"/>
                  <a:pt x="11809" y="1939"/>
                  <a:pt x="11829" y="1939"/>
                </a:cubicBezTo>
                <a:cubicBezTo>
                  <a:pt x="11838" y="1939"/>
                  <a:pt x="11848" y="1942"/>
                  <a:pt x="11859" y="1947"/>
                </a:cubicBezTo>
                <a:lnTo>
                  <a:pt x="11882" y="1970"/>
                </a:lnTo>
                <a:lnTo>
                  <a:pt x="11910" y="1992"/>
                </a:lnTo>
                <a:cubicBezTo>
                  <a:pt x="11939" y="1975"/>
                  <a:pt x="12018" y="1958"/>
                  <a:pt x="12035" y="1953"/>
                </a:cubicBezTo>
                <a:cubicBezTo>
                  <a:pt x="12058" y="1953"/>
                  <a:pt x="12069" y="1919"/>
                  <a:pt x="12063" y="1902"/>
                </a:cubicBezTo>
                <a:cubicBezTo>
                  <a:pt x="12063" y="1890"/>
                  <a:pt x="12046" y="1845"/>
                  <a:pt x="12029" y="1800"/>
                </a:cubicBezTo>
                <a:lnTo>
                  <a:pt x="12086" y="1788"/>
                </a:lnTo>
                <a:lnTo>
                  <a:pt x="12098" y="1782"/>
                </a:lnTo>
                <a:cubicBezTo>
                  <a:pt x="12102" y="1766"/>
                  <a:pt x="12110" y="1760"/>
                  <a:pt x="12118" y="1760"/>
                </a:cubicBezTo>
                <a:close/>
                <a:moveTo>
                  <a:pt x="7547" y="2061"/>
                </a:moveTo>
                <a:cubicBezTo>
                  <a:pt x="7547" y="2105"/>
                  <a:pt x="7543" y="2136"/>
                  <a:pt x="7538" y="2136"/>
                </a:cubicBezTo>
                <a:cubicBezTo>
                  <a:pt x="7537" y="2136"/>
                  <a:pt x="7536" y="2136"/>
                  <a:pt x="7536" y="2134"/>
                </a:cubicBezTo>
                <a:cubicBezTo>
                  <a:pt x="7530" y="2123"/>
                  <a:pt x="7541" y="2089"/>
                  <a:pt x="7547" y="2061"/>
                </a:cubicBezTo>
                <a:close/>
                <a:moveTo>
                  <a:pt x="8538" y="2061"/>
                </a:moveTo>
                <a:cubicBezTo>
                  <a:pt x="8567" y="2061"/>
                  <a:pt x="8615" y="2097"/>
                  <a:pt x="8619" y="2123"/>
                </a:cubicBezTo>
                <a:cubicBezTo>
                  <a:pt x="8628" y="2144"/>
                  <a:pt x="8589" y="2156"/>
                  <a:pt x="8558" y="2156"/>
                </a:cubicBezTo>
                <a:cubicBezTo>
                  <a:pt x="8546" y="2156"/>
                  <a:pt x="8536" y="2154"/>
                  <a:pt x="8529" y="2151"/>
                </a:cubicBezTo>
                <a:cubicBezTo>
                  <a:pt x="8500" y="2146"/>
                  <a:pt x="8495" y="2112"/>
                  <a:pt x="8517" y="2072"/>
                </a:cubicBezTo>
                <a:cubicBezTo>
                  <a:pt x="8521" y="2064"/>
                  <a:pt x="8529" y="2061"/>
                  <a:pt x="8538" y="2061"/>
                </a:cubicBezTo>
                <a:close/>
                <a:moveTo>
                  <a:pt x="10856" y="1978"/>
                </a:moveTo>
                <a:cubicBezTo>
                  <a:pt x="10865" y="1978"/>
                  <a:pt x="10874" y="1981"/>
                  <a:pt x="10878" y="1987"/>
                </a:cubicBezTo>
                <a:cubicBezTo>
                  <a:pt x="10887" y="1999"/>
                  <a:pt x="10895" y="2003"/>
                  <a:pt x="10902" y="2003"/>
                </a:cubicBezTo>
                <a:cubicBezTo>
                  <a:pt x="10919" y="2003"/>
                  <a:pt x="10933" y="1982"/>
                  <a:pt x="10947" y="1982"/>
                </a:cubicBezTo>
                <a:cubicBezTo>
                  <a:pt x="10950" y="1982"/>
                  <a:pt x="10954" y="1983"/>
                  <a:pt x="10957" y="1987"/>
                </a:cubicBezTo>
                <a:lnTo>
                  <a:pt x="10980" y="2009"/>
                </a:lnTo>
                <a:cubicBezTo>
                  <a:pt x="11008" y="2043"/>
                  <a:pt x="11019" y="2089"/>
                  <a:pt x="11019" y="2100"/>
                </a:cubicBezTo>
                <a:cubicBezTo>
                  <a:pt x="11015" y="2104"/>
                  <a:pt x="11009" y="2108"/>
                  <a:pt x="11001" y="2108"/>
                </a:cubicBezTo>
                <a:cubicBezTo>
                  <a:pt x="10998" y="2108"/>
                  <a:pt x="10994" y="2108"/>
                  <a:pt x="10991" y="2106"/>
                </a:cubicBezTo>
                <a:cubicBezTo>
                  <a:pt x="10985" y="2106"/>
                  <a:pt x="10939" y="2098"/>
                  <a:pt x="10899" y="2098"/>
                </a:cubicBezTo>
                <a:cubicBezTo>
                  <a:pt x="10870" y="2098"/>
                  <a:pt x="10843" y="2103"/>
                  <a:pt x="10838" y="2117"/>
                </a:cubicBezTo>
                <a:cubicBezTo>
                  <a:pt x="10834" y="2127"/>
                  <a:pt x="10825" y="2130"/>
                  <a:pt x="10813" y="2130"/>
                </a:cubicBezTo>
                <a:cubicBezTo>
                  <a:pt x="10790" y="2130"/>
                  <a:pt x="10758" y="2115"/>
                  <a:pt x="10747" y="2100"/>
                </a:cubicBezTo>
                <a:cubicBezTo>
                  <a:pt x="10743" y="2096"/>
                  <a:pt x="10739" y="2095"/>
                  <a:pt x="10735" y="2095"/>
                </a:cubicBezTo>
                <a:cubicBezTo>
                  <a:pt x="10715" y="2095"/>
                  <a:pt x="10696" y="2133"/>
                  <a:pt x="10696" y="2151"/>
                </a:cubicBezTo>
                <a:cubicBezTo>
                  <a:pt x="10695" y="2156"/>
                  <a:pt x="10692" y="2158"/>
                  <a:pt x="10688" y="2158"/>
                </a:cubicBezTo>
                <a:cubicBezTo>
                  <a:pt x="10673" y="2158"/>
                  <a:pt x="10643" y="2131"/>
                  <a:pt x="10634" y="2117"/>
                </a:cubicBezTo>
                <a:cubicBezTo>
                  <a:pt x="10626" y="2102"/>
                  <a:pt x="10603" y="2100"/>
                  <a:pt x="10586" y="2100"/>
                </a:cubicBezTo>
                <a:cubicBezTo>
                  <a:pt x="10577" y="2100"/>
                  <a:pt x="10569" y="2100"/>
                  <a:pt x="10566" y="2100"/>
                </a:cubicBezTo>
                <a:cubicBezTo>
                  <a:pt x="10549" y="2106"/>
                  <a:pt x="10452" y="2140"/>
                  <a:pt x="10418" y="2146"/>
                </a:cubicBezTo>
                <a:cubicBezTo>
                  <a:pt x="10417" y="2146"/>
                  <a:pt x="10415" y="2146"/>
                  <a:pt x="10413" y="2146"/>
                </a:cubicBezTo>
                <a:cubicBezTo>
                  <a:pt x="10375" y="2146"/>
                  <a:pt x="10282" y="2036"/>
                  <a:pt x="10288" y="1998"/>
                </a:cubicBezTo>
                <a:cubicBezTo>
                  <a:pt x="10288" y="1985"/>
                  <a:pt x="10293" y="1980"/>
                  <a:pt x="10300" y="1980"/>
                </a:cubicBezTo>
                <a:cubicBezTo>
                  <a:pt x="10311" y="1980"/>
                  <a:pt x="10326" y="1991"/>
                  <a:pt x="10333" y="1998"/>
                </a:cubicBezTo>
                <a:lnTo>
                  <a:pt x="10333" y="2004"/>
                </a:lnTo>
                <a:cubicBezTo>
                  <a:pt x="10344" y="2015"/>
                  <a:pt x="10356" y="2049"/>
                  <a:pt x="10356" y="2061"/>
                </a:cubicBezTo>
                <a:cubicBezTo>
                  <a:pt x="10356" y="2063"/>
                  <a:pt x="10361" y="2064"/>
                  <a:pt x="10368" y="2064"/>
                </a:cubicBezTo>
                <a:cubicBezTo>
                  <a:pt x="10379" y="2064"/>
                  <a:pt x="10396" y="2061"/>
                  <a:pt x="10412" y="2055"/>
                </a:cubicBezTo>
                <a:lnTo>
                  <a:pt x="10424" y="2032"/>
                </a:lnTo>
                <a:cubicBezTo>
                  <a:pt x="10434" y="2013"/>
                  <a:pt x="10431" y="1985"/>
                  <a:pt x="10448" y="1985"/>
                </a:cubicBezTo>
                <a:cubicBezTo>
                  <a:pt x="10451" y="1985"/>
                  <a:pt x="10454" y="1985"/>
                  <a:pt x="10458" y="1987"/>
                </a:cubicBezTo>
                <a:cubicBezTo>
                  <a:pt x="10469" y="1992"/>
                  <a:pt x="10469" y="2015"/>
                  <a:pt x="10475" y="2032"/>
                </a:cubicBezTo>
                <a:cubicBezTo>
                  <a:pt x="10480" y="2038"/>
                  <a:pt x="10480" y="2043"/>
                  <a:pt x="10486" y="2043"/>
                </a:cubicBezTo>
                <a:lnTo>
                  <a:pt x="10492" y="2049"/>
                </a:lnTo>
                <a:cubicBezTo>
                  <a:pt x="10502" y="2049"/>
                  <a:pt x="10538" y="2019"/>
                  <a:pt x="10554" y="2019"/>
                </a:cubicBezTo>
                <a:cubicBezTo>
                  <a:pt x="10557" y="2019"/>
                  <a:pt x="10558" y="2019"/>
                  <a:pt x="10560" y="2021"/>
                </a:cubicBezTo>
                <a:cubicBezTo>
                  <a:pt x="10561" y="2022"/>
                  <a:pt x="10562" y="2022"/>
                  <a:pt x="10564" y="2022"/>
                </a:cubicBezTo>
                <a:cubicBezTo>
                  <a:pt x="10582" y="2022"/>
                  <a:pt x="10641" y="1978"/>
                  <a:pt x="10673" y="1978"/>
                </a:cubicBezTo>
                <a:cubicBezTo>
                  <a:pt x="10678" y="1978"/>
                  <a:pt x="10682" y="1979"/>
                  <a:pt x="10685" y="1981"/>
                </a:cubicBezTo>
                <a:cubicBezTo>
                  <a:pt x="10719" y="2004"/>
                  <a:pt x="10753" y="2026"/>
                  <a:pt x="10758" y="2038"/>
                </a:cubicBezTo>
                <a:lnTo>
                  <a:pt x="10770" y="2049"/>
                </a:lnTo>
                <a:lnTo>
                  <a:pt x="10781" y="2061"/>
                </a:lnTo>
                <a:cubicBezTo>
                  <a:pt x="10786" y="2065"/>
                  <a:pt x="10791" y="2067"/>
                  <a:pt x="10796" y="2067"/>
                </a:cubicBezTo>
                <a:cubicBezTo>
                  <a:pt x="10805" y="2067"/>
                  <a:pt x="10814" y="2062"/>
                  <a:pt x="10821" y="2055"/>
                </a:cubicBezTo>
                <a:lnTo>
                  <a:pt x="10821" y="2043"/>
                </a:lnTo>
                <a:cubicBezTo>
                  <a:pt x="10813" y="1994"/>
                  <a:pt x="10837" y="1978"/>
                  <a:pt x="10856" y="1978"/>
                </a:cubicBezTo>
                <a:close/>
                <a:moveTo>
                  <a:pt x="9323" y="2031"/>
                </a:moveTo>
                <a:cubicBezTo>
                  <a:pt x="9346" y="2031"/>
                  <a:pt x="9435" y="2050"/>
                  <a:pt x="9471" y="2061"/>
                </a:cubicBezTo>
                <a:cubicBezTo>
                  <a:pt x="9510" y="2072"/>
                  <a:pt x="9544" y="2100"/>
                  <a:pt x="9544" y="2112"/>
                </a:cubicBezTo>
                <a:cubicBezTo>
                  <a:pt x="9544" y="2117"/>
                  <a:pt x="9533" y="2129"/>
                  <a:pt x="9516" y="2140"/>
                </a:cubicBezTo>
                <a:cubicBezTo>
                  <a:pt x="9503" y="2149"/>
                  <a:pt x="9456" y="2161"/>
                  <a:pt x="9433" y="2161"/>
                </a:cubicBezTo>
                <a:cubicBezTo>
                  <a:pt x="9426" y="2161"/>
                  <a:pt x="9421" y="2160"/>
                  <a:pt x="9419" y="2157"/>
                </a:cubicBezTo>
                <a:cubicBezTo>
                  <a:pt x="9408" y="2151"/>
                  <a:pt x="9351" y="2100"/>
                  <a:pt x="9329" y="2083"/>
                </a:cubicBezTo>
                <a:cubicBezTo>
                  <a:pt x="9306" y="2072"/>
                  <a:pt x="9306" y="2038"/>
                  <a:pt x="9317" y="2032"/>
                </a:cubicBezTo>
                <a:cubicBezTo>
                  <a:pt x="9318" y="2032"/>
                  <a:pt x="9320" y="2031"/>
                  <a:pt x="9323" y="2031"/>
                </a:cubicBezTo>
                <a:close/>
                <a:moveTo>
                  <a:pt x="11246" y="1782"/>
                </a:moveTo>
                <a:cubicBezTo>
                  <a:pt x="11259" y="1782"/>
                  <a:pt x="11287" y="1791"/>
                  <a:pt x="11303" y="1791"/>
                </a:cubicBezTo>
                <a:cubicBezTo>
                  <a:pt x="11308" y="1791"/>
                  <a:pt x="11312" y="1791"/>
                  <a:pt x="11315" y="1788"/>
                </a:cubicBezTo>
                <a:cubicBezTo>
                  <a:pt x="11317" y="1787"/>
                  <a:pt x="11319" y="1787"/>
                  <a:pt x="11320" y="1787"/>
                </a:cubicBezTo>
                <a:cubicBezTo>
                  <a:pt x="11331" y="1787"/>
                  <a:pt x="11330" y="1804"/>
                  <a:pt x="11320" y="1834"/>
                </a:cubicBezTo>
                <a:lnTo>
                  <a:pt x="11315" y="1862"/>
                </a:lnTo>
                <a:lnTo>
                  <a:pt x="11309" y="1896"/>
                </a:lnTo>
                <a:cubicBezTo>
                  <a:pt x="11309" y="1936"/>
                  <a:pt x="11286" y="2026"/>
                  <a:pt x="11303" y="2032"/>
                </a:cubicBezTo>
                <a:cubicBezTo>
                  <a:pt x="11304" y="2032"/>
                  <a:pt x="11305" y="2033"/>
                  <a:pt x="11306" y="2033"/>
                </a:cubicBezTo>
                <a:cubicBezTo>
                  <a:pt x="11323" y="2033"/>
                  <a:pt x="11359" y="2000"/>
                  <a:pt x="11379" y="2000"/>
                </a:cubicBezTo>
                <a:cubicBezTo>
                  <a:pt x="11383" y="2000"/>
                  <a:pt x="11386" y="2001"/>
                  <a:pt x="11388" y="2004"/>
                </a:cubicBezTo>
                <a:cubicBezTo>
                  <a:pt x="11394" y="2010"/>
                  <a:pt x="11401" y="2012"/>
                  <a:pt x="11408" y="2012"/>
                </a:cubicBezTo>
                <a:cubicBezTo>
                  <a:pt x="11427" y="2012"/>
                  <a:pt x="11448" y="1994"/>
                  <a:pt x="11456" y="1981"/>
                </a:cubicBezTo>
                <a:cubicBezTo>
                  <a:pt x="11461" y="1974"/>
                  <a:pt x="11467" y="1972"/>
                  <a:pt x="11474" y="1972"/>
                </a:cubicBezTo>
                <a:cubicBezTo>
                  <a:pt x="11484" y="1972"/>
                  <a:pt x="11495" y="1978"/>
                  <a:pt x="11502" y="1981"/>
                </a:cubicBezTo>
                <a:cubicBezTo>
                  <a:pt x="11507" y="1992"/>
                  <a:pt x="11496" y="2015"/>
                  <a:pt x="11490" y="2026"/>
                </a:cubicBezTo>
                <a:cubicBezTo>
                  <a:pt x="11485" y="2038"/>
                  <a:pt x="11507" y="2043"/>
                  <a:pt x="11513" y="2043"/>
                </a:cubicBezTo>
                <a:cubicBezTo>
                  <a:pt x="11524" y="2038"/>
                  <a:pt x="11547" y="2015"/>
                  <a:pt x="11553" y="2004"/>
                </a:cubicBezTo>
                <a:cubicBezTo>
                  <a:pt x="11553" y="2002"/>
                  <a:pt x="11554" y="2001"/>
                  <a:pt x="11556" y="2001"/>
                </a:cubicBezTo>
                <a:cubicBezTo>
                  <a:pt x="11565" y="2001"/>
                  <a:pt x="11590" y="2018"/>
                  <a:pt x="11604" y="2032"/>
                </a:cubicBezTo>
                <a:cubicBezTo>
                  <a:pt x="11615" y="2043"/>
                  <a:pt x="11587" y="2066"/>
                  <a:pt x="11536" y="2078"/>
                </a:cubicBezTo>
                <a:lnTo>
                  <a:pt x="11513" y="2123"/>
                </a:lnTo>
                <a:lnTo>
                  <a:pt x="11485" y="2168"/>
                </a:lnTo>
                <a:cubicBezTo>
                  <a:pt x="11473" y="2138"/>
                  <a:pt x="11424" y="2138"/>
                  <a:pt x="11383" y="2138"/>
                </a:cubicBezTo>
                <a:cubicBezTo>
                  <a:pt x="11362" y="2138"/>
                  <a:pt x="11343" y="2138"/>
                  <a:pt x="11332" y="2134"/>
                </a:cubicBezTo>
                <a:cubicBezTo>
                  <a:pt x="11303" y="2123"/>
                  <a:pt x="11258" y="2106"/>
                  <a:pt x="11252" y="2100"/>
                </a:cubicBezTo>
                <a:cubicBezTo>
                  <a:pt x="11246" y="2100"/>
                  <a:pt x="11212" y="2134"/>
                  <a:pt x="11201" y="2146"/>
                </a:cubicBezTo>
                <a:cubicBezTo>
                  <a:pt x="11196" y="2153"/>
                  <a:pt x="11189" y="2156"/>
                  <a:pt x="11179" y="2156"/>
                </a:cubicBezTo>
                <a:cubicBezTo>
                  <a:pt x="11166" y="2156"/>
                  <a:pt x="11149" y="2150"/>
                  <a:pt x="11133" y="2140"/>
                </a:cubicBezTo>
                <a:lnTo>
                  <a:pt x="11105" y="2146"/>
                </a:lnTo>
                <a:lnTo>
                  <a:pt x="11099" y="2151"/>
                </a:lnTo>
                <a:cubicBezTo>
                  <a:pt x="11095" y="2156"/>
                  <a:pt x="11091" y="2158"/>
                  <a:pt x="11087" y="2158"/>
                </a:cubicBezTo>
                <a:cubicBezTo>
                  <a:pt x="11077" y="2158"/>
                  <a:pt x="11071" y="2140"/>
                  <a:pt x="11071" y="2106"/>
                </a:cubicBezTo>
                <a:cubicBezTo>
                  <a:pt x="11071" y="2061"/>
                  <a:pt x="11212" y="1975"/>
                  <a:pt x="11212" y="1958"/>
                </a:cubicBezTo>
                <a:cubicBezTo>
                  <a:pt x="11212" y="1940"/>
                  <a:pt x="11224" y="1929"/>
                  <a:pt x="11231" y="1929"/>
                </a:cubicBezTo>
                <a:cubicBezTo>
                  <a:pt x="11233" y="1929"/>
                  <a:pt x="11234" y="1929"/>
                  <a:pt x="11235" y="1930"/>
                </a:cubicBezTo>
                <a:cubicBezTo>
                  <a:pt x="11235" y="1930"/>
                  <a:pt x="11236" y="1930"/>
                  <a:pt x="11236" y="1930"/>
                </a:cubicBezTo>
                <a:cubicBezTo>
                  <a:pt x="11246" y="1930"/>
                  <a:pt x="11246" y="1850"/>
                  <a:pt x="11229" y="1834"/>
                </a:cubicBezTo>
                <a:cubicBezTo>
                  <a:pt x="11207" y="1822"/>
                  <a:pt x="11224" y="1788"/>
                  <a:pt x="11241" y="1782"/>
                </a:cubicBezTo>
                <a:cubicBezTo>
                  <a:pt x="11242" y="1782"/>
                  <a:pt x="11244" y="1782"/>
                  <a:pt x="11246" y="1782"/>
                </a:cubicBezTo>
                <a:close/>
                <a:moveTo>
                  <a:pt x="4749" y="2135"/>
                </a:moveTo>
                <a:cubicBezTo>
                  <a:pt x="4759" y="2135"/>
                  <a:pt x="4770" y="2145"/>
                  <a:pt x="4778" y="2157"/>
                </a:cubicBezTo>
                <a:lnTo>
                  <a:pt x="4773" y="2163"/>
                </a:lnTo>
                <a:lnTo>
                  <a:pt x="4744" y="2202"/>
                </a:lnTo>
                <a:cubicBezTo>
                  <a:pt x="4735" y="2255"/>
                  <a:pt x="4713" y="2291"/>
                  <a:pt x="4693" y="2291"/>
                </a:cubicBezTo>
                <a:cubicBezTo>
                  <a:pt x="4689" y="2291"/>
                  <a:pt x="4685" y="2290"/>
                  <a:pt x="4682" y="2287"/>
                </a:cubicBezTo>
                <a:cubicBezTo>
                  <a:pt x="4677" y="2284"/>
                  <a:pt x="4670" y="2283"/>
                  <a:pt x="4662" y="2283"/>
                </a:cubicBezTo>
                <a:cubicBezTo>
                  <a:pt x="4630" y="2283"/>
                  <a:pt x="4581" y="2305"/>
                  <a:pt x="4566" y="2305"/>
                </a:cubicBezTo>
                <a:cubicBezTo>
                  <a:pt x="4565" y="2305"/>
                  <a:pt x="4563" y="2305"/>
                  <a:pt x="4563" y="2304"/>
                </a:cubicBezTo>
                <a:lnTo>
                  <a:pt x="4557" y="2299"/>
                </a:lnTo>
                <a:cubicBezTo>
                  <a:pt x="4551" y="2293"/>
                  <a:pt x="4551" y="2270"/>
                  <a:pt x="4557" y="2265"/>
                </a:cubicBezTo>
                <a:lnTo>
                  <a:pt x="4580" y="2242"/>
                </a:lnTo>
                <a:cubicBezTo>
                  <a:pt x="4587" y="2241"/>
                  <a:pt x="4597" y="2240"/>
                  <a:pt x="4608" y="2240"/>
                </a:cubicBezTo>
                <a:cubicBezTo>
                  <a:pt x="4638" y="2240"/>
                  <a:pt x="4677" y="2245"/>
                  <a:pt x="4710" y="2253"/>
                </a:cubicBezTo>
                <a:lnTo>
                  <a:pt x="4727" y="2180"/>
                </a:lnTo>
                <a:cubicBezTo>
                  <a:pt x="4727" y="2168"/>
                  <a:pt x="4722" y="2151"/>
                  <a:pt x="4727" y="2151"/>
                </a:cubicBezTo>
                <a:lnTo>
                  <a:pt x="4739" y="2140"/>
                </a:lnTo>
                <a:cubicBezTo>
                  <a:pt x="4742" y="2137"/>
                  <a:pt x="4745" y="2135"/>
                  <a:pt x="4749" y="2135"/>
                </a:cubicBezTo>
                <a:close/>
                <a:moveTo>
                  <a:pt x="5836" y="2201"/>
                </a:moveTo>
                <a:cubicBezTo>
                  <a:pt x="5847" y="2201"/>
                  <a:pt x="5856" y="2267"/>
                  <a:pt x="5856" y="2299"/>
                </a:cubicBezTo>
                <a:cubicBezTo>
                  <a:pt x="5856" y="2324"/>
                  <a:pt x="5869" y="2340"/>
                  <a:pt x="5884" y="2340"/>
                </a:cubicBezTo>
                <a:cubicBezTo>
                  <a:pt x="5886" y="2340"/>
                  <a:pt x="5888" y="2339"/>
                  <a:pt x="5890" y="2339"/>
                </a:cubicBezTo>
                <a:cubicBezTo>
                  <a:pt x="5892" y="2338"/>
                  <a:pt x="5893" y="2337"/>
                  <a:pt x="5895" y="2337"/>
                </a:cubicBezTo>
                <a:cubicBezTo>
                  <a:pt x="5908" y="2337"/>
                  <a:pt x="5911" y="2385"/>
                  <a:pt x="5890" y="2395"/>
                </a:cubicBezTo>
                <a:cubicBezTo>
                  <a:pt x="5887" y="2397"/>
                  <a:pt x="5884" y="2398"/>
                  <a:pt x="5880" y="2398"/>
                </a:cubicBezTo>
                <a:cubicBezTo>
                  <a:pt x="5856" y="2398"/>
                  <a:pt x="5821" y="2371"/>
                  <a:pt x="5811" y="2361"/>
                </a:cubicBezTo>
                <a:cubicBezTo>
                  <a:pt x="5794" y="2350"/>
                  <a:pt x="5777" y="2333"/>
                  <a:pt x="5766" y="2322"/>
                </a:cubicBezTo>
                <a:lnTo>
                  <a:pt x="5760" y="2304"/>
                </a:lnTo>
                <a:cubicBezTo>
                  <a:pt x="5760" y="2299"/>
                  <a:pt x="5771" y="2282"/>
                  <a:pt x="5771" y="2282"/>
                </a:cubicBezTo>
                <a:lnTo>
                  <a:pt x="5783" y="2287"/>
                </a:lnTo>
                <a:cubicBezTo>
                  <a:pt x="5784" y="2288"/>
                  <a:pt x="5785" y="2288"/>
                  <a:pt x="5787" y="2288"/>
                </a:cubicBezTo>
                <a:cubicBezTo>
                  <a:pt x="5800" y="2288"/>
                  <a:pt x="5799" y="2264"/>
                  <a:pt x="5794" y="2253"/>
                </a:cubicBezTo>
                <a:cubicBezTo>
                  <a:pt x="5794" y="2242"/>
                  <a:pt x="5817" y="2214"/>
                  <a:pt x="5834" y="2202"/>
                </a:cubicBezTo>
                <a:cubicBezTo>
                  <a:pt x="5834" y="2202"/>
                  <a:pt x="5835" y="2201"/>
                  <a:pt x="5836" y="2201"/>
                </a:cubicBezTo>
                <a:close/>
                <a:moveTo>
                  <a:pt x="23641" y="2378"/>
                </a:moveTo>
                <a:cubicBezTo>
                  <a:pt x="23642" y="2378"/>
                  <a:pt x="23643" y="2378"/>
                  <a:pt x="23644" y="2378"/>
                </a:cubicBezTo>
                <a:cubicBezTo>
                  <a:pt x="23661" y="2378"/>
                  <a:pt x="23683" y="2390"/>
                  <a:pt x="23695" y="2407"/>
                </a:cubicBezTo>
                <a:lnTo>
                  <a:pt x="23689" y="2418"/>
                </a:lnTo>
                <a:lnTo>
                  <a:pt x="23683" y="2469"/>
                </a:lnTo>
                <a:cubicBezTo>
                  <a:pt x="23717" y="2497"/>
                  <a:pt x="23706" y="2560"/>
                  <a:pt x="23689" y="2571"/>
                </a:cubicBezTo>
                <a:cubicBezTo>
                  <a:pt x="23672" y="2583"/>
                  <a:pt x="23678" y="2594"/>
                  <a:pt x="23695" y="2600"/>
                </a:cubicBezTo>
                <a:lnTo>
                  <a:pt x="23706" y="2605"/>
                </a:lnTo>
                <a:cubicBezTo>
                  <a:pt x="23723" y="2611"/>
                  <a:pt x="23734" y="2622"/>
                  <a:pt x="23740" y="2639"/>
                </a:cubicBezTo>
                <a:cubicBezTo>
                  <a:pt x="23746" y="2662"/>
                  <a:pt x="23734" y="2662"/>
                  <a:pt x="23717" y="2673"/>
                </a:cubicBezTo>
                <a:lnTo>
                  <a:pt x="23689" y="2679"/>
                </a:lnTo>
                <a:cubicBezTo>
                  <a:pt x="23689" y="2690"/>
                  <a:pt x="23689" y="2702"/>
                  <a:pt x="23689" y="2713"/>
                </a:cubicBezTo>
                <a:cubicBezTo>
                  <a:pt x="23655" y="2702"/>
                  <a:pt x="23632" y="2685"/>
                  <a:pt x="23638" y="2662"/>
                </a:cubicBezTo>
                <a:cubicBezTo>
                  <a:pt x="23644" y="2642"/>
                  <a:pt x="23631" y="2635"/>
                  <a:pt x="23615" y="2635"/>
                </a:cubicBezTo>
                <a:cubicBezTo>
                  <a:pt x="23598" y="2635"/>
                  <a:pt x="23578" y="2642"/>
                  <a:pt x="23570" y="2651"/>
                </a:cubicBezTo>
                <a:cubicBezTo>
                  <a:pt x="23566" y="2653"/>
                  <a:pt x="23562" y="2655"/>
                  <a:pt x="23558" y="2655"/>
                </a:cubicBezTo>
                <a:cubicBezTo>
                  <a:pt x="23536" y="2655"/>
                  <a:pt x="23512" y="2625"/>
                  <a:pt x="23508" y="2611"/>
                </a:cubicBezTo>
                <a:cubicBezTo>
                  <a:pt x="23506" y="2608"/>
                  <a:pt x="23503" y="2607"/>
                  <a:pt x="23500" y="2607"/>
                </a:cubicBezTo>
                <a:cubicBezTo>
                  <a:pt x="23487" y="2607"/>
                  <a:pt x="23468" y="2636"/>
                  <a:pt x="23468" y="2645"/>
                </a:cubicBezTo>
                <a:cubicBezTo>
                  <a:pt x="23466" y="2648"/>
                  <a:pt x="23463" y="2650"/>
                  <a:pt x="23459" y="2650"/>
                </a:cubicBezTo>
                <a:cubicBezTo>
                  <a:pt x="23450" y="2650"/>
                  <a:pt x="23438" y="2643"/>
                  <a:pt x="23434" y="2639"/>
                </a:cubicBezTo>
                <a:cubicBezTo>
                  <a:pt x="23428" y="2634"/>
                  <a:pt x="23513" y="2560"/>
                  <a:pt x="23553" y="2560"/>
                </a:cubicBezTo>
                <a:lnTo>
                  <a:pt x="23559" y="2560"/>
                </a:lnTo>
                <a:cubicBezTo>
                  <a:pt x="23561" y="2560"/>
                  <a:pt x="23564" y="2560"/>
                  <a:pt x="23566" y="2560"/>
                </a:cubicBezTo>
                <a:cubicBezTo>
                  <a:pt x="23597" y="2560"/>
                  <a:pt x="23586" y="2525"/>
                  <a:pt x="23576" y="2509"/>
                </a:cubicBezTo>
                <a:cubicBezTo>
                  <a:pt x="23559" y="2497"/>
                  <a:pt x="23570" y="2458"/>
                  <a:pt x="23576" y="2441"/>
                </a:cubicBezTo>
                <a:cubicBezTo>
                  <a:pt x="23586" y="2430"/>
                  <a:pt x="23623" y="2378"/>
                  <a:pt x="23641" y="2378"/>
                </a:cubicBezTo>
                <a:close/>
                <a:moveTo>
                  <a:pt x="3190" y="2492"/>
                </a:moveTo>
                <a:cubicBezTo>
                  <a:pt x="3235" y="2503"/>
                  <a:pt x="3269" y="2537"/>
                  <a:pt x="3263" y="2560"/>
                </a:cubicBezTo>
                <a:cubicBezTo>
                  <a:pt x="3261" y="2566"/>
                  <a:pt x="3252" y="2568"/>
                  <a:pt x="3241" y="2568"/>
                </a:cubicBezTo>
                <a:cubicBezTo>
                  <a:pt x="3232" y="2568"/>
                  <a:pt x="3221" y="2567"/>
                  <a:pt x="3212" y="2567"/>
                </a:cubicBezTo>
                <a:cubicBezTo>
                  <a:pt x="3203" y="2567"/>
                  <a:pt x="3195" y="2568"/>
                  <a:pt x="3190" y="2571"/>
                </a:cubicBezTo>
                <a:cubicBezTo>
                  <a:pt x="3173" y="2583"/>
                  <a:pt x="3207" y="2656"/>
                  <a:pt x="3224" y="2679"/>
                </a:cubicBezTo>
                <a:cubicBezTo>
                  <a:pt x="3234" y="2694"/>
                  <a:pt x="3213" y="2726"/>
                  <a:pt x="3200" y="2726"/>
                </a:cubicBezTo>
                <a:cubicBezTo>
                  <a:pt x="3198" y="2726"/>
                  <a:pt x="3197" y="2726"/>
                  <a:pt x="3195" y="2724"/>
                </a:cubicBezTo>
                <a:cubicBezTo>
                  <a:pt x="3178" y="2713"/>
                  <a:pt x="3156" y="2645"/>
                  <a:pt x="3144" y="2577"/>
                </a:cubicBezTo>
                <a:lnTo>
                  <a:pt x="3161" y="2543"/>
                </a:lnTo>
                <a:lnTo>
                  <a:pt x="3190" y="2492"/>
                </a:lnTo>
                <a:close/>
                <a:moveTo>
                  <a:pt x="3706" y="2617"/>
                </a:moveTo>
                <a:cubicBezTo>
                  <a:pt x="3751" y="2628"/>
                  <a:pt x="3780" y="2668"/>
                  <a:pt x="3768" y="2702"/>
                </a:cubicBezTo>
                <a:cubicBezTo>
                  <a:pt x="3760" y="2728"/>
                  <a:pt x="3717" y="2754"/>
                  <a:pt x="3690" y="2754"/>
                </a:cubicBezTo>
                <a:cubicBezTo>
                  <a:pt x="3682" y="2754"/>
                  <a:pt x="3676" y="2752"/>
                  <a:pt x="3672" y="2747"/>
                </a:cubicBezTo>
                <a:cubicBezTo>
                  <a:pt x="3655" y="2724"/>
                  <a:pt x="3661" y="2707"/>
                  <a:pt x="3678" y="2702"/>
                </a:cubicBezTo>
                <a:lnTo>
                  <a:pt x="3689" y="2713"/>
                </a:lnTo>
                <a:cubicBezTo>
                  <a:pt x="3697" y="2719"/>
                  <a:pt x="3704" y="2723"/>
                  <a:pt x="3708" y="2723"/>
                </a:cubicBezTo>
                <a:cubicBezTo>
                  <a:pt x="3715" y="2723"/>
                  <a:pt x="3717" y="2714"/>
                  <a:pt x="3717" y="2696"/>
                </a:cubicBezTo>
                <a:lnTo>
                  <a:pt x="3706" y="2617"/>
                </a:lnTo>
                <a:close/>
                <a:moveTo>
                  <a:pt x="2514" y="2384"/>
                </a:moveTo>
                <a:cubicBezTo>
                  <a:pt x="2527" y="2384"/>
                  <a:pt x="2538" y="2407"/>
                  <a:pt x="2543" y="2446"/>
                </a:cubicBezTo>
                <a:lnTo>
                  <a:pt x="2531" y="2469"/>
                </a:lnTo>
                <a:cubicBezTo>
                  <a:pt x="2503" y="2554"/>
                  <a:pt x="2588" y="2565"/>
                  <a:pt x="2594" y="2628"/>
                </a:cubicBezTo>
                <a:lnTo>
                  <a:pt x="2594" y="2634"/>
                </a:lnTo>
                <a:cubicBezTo>
                  <a:pt x="2611" y="2634"/>
                  <a:pt x="2656" y="2600"/>
                  <a:pt x="2696" y="2565"/>
                </a:cubicBezTo>
                <a:lnTo>
                  <a:pt x="2741" y="2600"/>
                </a:lnTo>
                <a:cubicBezTo>
                  <a:pt x="2748" y="2602"/>
                  <a:pt x="2756" y="2603"/>
                  <a:pt x="2765" y="2603"/>
                </a:cubicBezTo>
                <a:cubicBezTo>
                  <a:pt x="2776" y="2603"/>
                  <a:pt x="2788" y="2600"/>
                  <a:pt x="2798" y="2594"/>
                </a:cubicBezTo>
                <a:cubicBezTo>
                  <a:pt x="2809" y="2585"/>
                  <a:pt x="2817" y="2578"/>
                  <a:pt x="2822" y="2578"/>
                </a:cubicBezTo>
                <a:cubicBezTo>
                  <a:pt x="2826" y="2578"/>
                  <a:pt x="2829" y="2585"/>
                  <a:pt x="2832" y="2605"/>
                </a:cubicBezTo>
                <a:lnTo>
                  <a:pt x="2838" y="2634"/>
                </a:lnTo>
                <a:cubicBezTo>
                  <a:pt x="2849" y="2639"/>
                  <a:pt x="2855" y="2639"/>
                  <a:pt x="2861" y="2639"/>
                </a:cubicBezTo>
                <a:cubicBezTo>
                  <a:pt x="2861" y="2634"/>
                  <a:pt x="2861" y="2628"/>
                  <a:pt x="2866" y="2622"/>
                </a:cubicBezTo>
                <a:cubicBezTo>
                  <a:pt x="2872" y="2622"/>
                  <a:pt x="2872" y="2622"/>
                  <a:pt x="2872" y="2628"/>
                </a:cubicBezTo>
                <a:cubicBezTo>
                  <a:pt x="2878" y="2622"/>
                  <a:pt x="2878" y="2617"/>
                  <a:pt x="2878" y="2605"/>
                </a:cubicBezTo>
                <a:cubicBezTo>
                  <a:pt x="2878" y="2577"/>
                  <a:pt x="2861" y="2520"/>
                  <a:pt x="2866" y="2514"/>
                </a:cubicBezTo>
                <a:cubicBezTo>
                  <a:pt x="2866" y="2509"/>
                  <a:pt x="2901" y="2474"/>
                  <a:pt x="2915" y="2474"/>
                </a:cubicBezTo>
                <a:cubicBezTo>
                  <a:pt x="2916" y="2474"/>
                  <a:pt x="2917" y="2474"/>
                  <a:pt x="2917" y="2475"/>
                </a:cubicBezTo>
                <a:cubicBezTo>
                  <a:pt x="2934" y="2480"/>
                  <a:pt x="2940" y="2531"/>
                  <a:pt x="2934" y="2583"/>
                </a:cubicBezTo>
                <a:lnTo>
                  <a:pt x="2968" y="2600"/>
                </a:lnTo>
                <a:cubicBezTo>
                  <a:pt x="2974" y="2602"/>
                  <a:pt x="2980" y="2603"/>
                  <a:pt x="2987" y="2603"/>
                </a:cubicBezTo>
                <a:cubicBezTo>
                  <a:pt x="2989" y="2603"/>
                  <a:pt x="2991" y="2603"/>
                  <a:pt x="2993" y="2603"/>
                </a:cubicBezTo>
                <a:cubicBezTo>
                  <a:pt x="3011" y="2603"/>
                  <a:pt x="3027" y="2605"/>
                  <a:pt x="3031" y="2651"/>
                </a:cubicBezTo>
                <a:lnTo>
                  <a:pt x="3036" y="2724"/>
                </a:lnTo>
                <a:cubicBezTo>
                  <a:pt x="3029" y="2741"/>
                  <a:pt x="3013" y="2748"/>
                  <a:pt x="2996" y="2748"/>
                </a:cubicBezTo>
                <a:cubicBezTo>
                  <a:pt x="2972" y="2748"/>
                  <a:pt x="2947" y="2735"/>
                  <a:pt x="2940" y="2719"/>
                </a:cubicBezTo>
                <a:cubicBezTo>
                  <a:pt x="2934" y="2702"/>
                  <a:pt x="2895" y="2679"/>
                  <a:pt x="2878" y="2656"/>
                </a:cubicBezTo>
                <a:cubicBezTo>
                  <a:pt x="2878" y="2685"/>
                  <a:pt x="2866" y="2719"/>
                  <a:pt x="2861" y="2719"/>
                </a:cubicBezTo>
                <a:cubicBezTo>
                  <a:pt x="2859" y="2719"/>
                  <a:pt x="2857" y="2720"/>
                  <a:pt x="2854" y="2720"/>
                </a:cubicBezTo>
                <a:cubicBezTo>
                  <a:pt x="2834" y="2720"/>
                  <a:pt x="2790" y="2706"/>
                  <a:pt x="2775" y="2696"/>
                </a:cubicBezTo>
                <a:cubicBezTo>
                  <a:pt x="2774" y="2695"/>
                  <a:pt x="2771" y="2694"/>
                  <a:pt x="2769" y="2694"/>
                </a:cubicBezTo>
                <a:cubicBezTo>
                  <a:pt x="2749" y="2694"/>
                  <a:pt x="2712" y="2732"/>
                  <a:pt x="2702" y="2753"/>
                </a:cubicBezTo>
                <a:cubicBezTo>
                  <a:pt x="2694" y="2764"/>
                  <a:pt x="2680" y="2772"/>
                  <a:pt x="2664" y="2772"/>
                </a:cubicBezTo>
                <a:cubicBezTo>
                  <a:pt x="2656" y="2772"/>
                  <a:pt x="2647" y="2770"/>
                  <a:pt x="2639" y="2764"/>
                </a:cubicBezTo>
                <a:lnTo>
                  <a:pt x="2622" y="2764"/>
                </a:lnTo>
                <a:cubicBezTo>
                  <a:pt x="2594" y="2764"/>
                  <a:pt x="2588" y="2753"/>
                  <a:pt x="2583" y="2719"/>
                </a:cubicBezTo>
                <a:cubicBezTo>
                  <a:pt x="2583" y="2696"/>
                  <a:pt x="2577" y="2662"/>
                  <a:pt x="2560" y="2656"/>
                </a:cubicBezTo>
                <a:lnTo>
                  <a:pt x="2543" y="2639"/>
                </a:lnTo>
                <a:cubicBezTo>
                  <a:pt x="2520" y="2639"/>
                  <a:pt x="2475" y="2656"/>
                  <a:pt x="2469" y="2673"/>
                </a:cubicBezTo>
                <a:cubicBezTo>
                  <a:pt x="2468" y="2676"/>
                  <a:pt x="2466" y="2677"/>
                  <a:pt x="2464" y="2677"/>
                </a:cubicBezTo>
                <a:cubicBezTo>
                  <a:pt x="2456" y="2677"/>
                  <a:pt x="2443" y="2661"/>
                  <a:pt x="2429" y="2634"/>
                </a:cubicBezTo>
                <a:lnTo>
                  <a:pt x="2412" y="2600"/>
                </a:lnTo>
                <a:cubicBezTo>
                  <a:pt x="2412" y="2588"/>
                  <a:pt x="2458" y="2571"/>
                  <a:pt x="2480" y="2571"/>
                </a:cubicBezTo>
                <a:cubicBezTo>
                  <a:pt x="2497" y="2571"/>
                  <a:pt x="2509" y="2520"/>
                  <a:pt x="2503" y="2509"/>
                </a:cubicBezTo>
                <a:cubicBezTo>
                  <a:pt x="2503" y="2498"/>
                  <a:pt x="2492" y="2494"/>
                  <a:pt x="2482" y="2494"/>
                </a:cubicBezTo>
                <a:cubicBezTo>
                  <a:pt x="2476" y="2494"/>
                  <a:pt x="2471" y="2495"/>
                  <a:pt x="2469" y="2497"/>
                </a:cubicBezTo>
                <a:cubicBezTo>
                  <a:pt x="2458" y="2497"/>
                  <a:pt x="2435" y="2497"/>
                  <a:pt x="2424" y="2492"/>
                </a:cubicBezTo>
                <a:cubicBezTo>
                  <a:pt x="2423" y="2491"/>
                  <a:pt x="2423" y="2490"/>
                  <a:pt x="2422" y="2490"/>
                </a:cubicBezTo>
                <a:cubicBezTo>
                  <a:pt x="2417" y="2490"/>
                  <a:pt x="2411" y="2539"/>
                  <a:pt x="2395" y="2554"/>
                </a:cubicBezTo>
                <a:cubicBezTo>
                  <a:pt x="2378" y="2565"/>
                  <a:pt x="2322" y="2605"/>
                  <a:pt x="2299" y="2611"/>
                </a:cubicBezTo>
                <a:cubicBezTo>
                  <a:pt x="2296" y="2611"/>
                  <a:pt x="2294" y="2612"/>
                  <a:pt x="2291" y="2612"/>
                </a:cubicBezTo>
                <a:cubicBezTo>
                  <a:pt x="2264" y="2612"/>
                  <a:pt x="2213" y="2591"/>
                  <a:pt x="2202" y="2565"/>
                </a:cubicBezTo>
                <a:cubicBezTo>
                  <a:pt x="2197" y="2537"/>
                  <a:pt x="2236" y="2509"/>
                  <a:pt x="2253" y="2509"/>
                </a:cubicBezTo>
                <a:cubicBezTo>
                  <a:pt x="2270" y="2509"/>
                  <a:pt x="2367" y="2509"/>
                  <a:pt x="2384" y="2497"/>
                </a:cubicBezTo>
                <a:cubicBezTo>
                  <a:pt x="2401" y="2486"/>
                  <a:pt x="2395" y="2429"/>
                  <a:pt x="2390" y="2407"/>
                </a:cubicBezTo>
                <a:cubicBezTo>
                  <a:pt x="2386" y="2401"/>
                  <a:pt x="2388" y="2399"/>
                  <a:pt x="2392" y="2399"/>
                </a:cubicBezTo>
                <a:cubicBezTo>
                  <a:pt x="2402" y="2399"/>
                  <a:pt x="2425" y="2410"/>
                  <a:pt x="2429" y="2418"/>
                </a:cubicBezTo>
                <a:cubicBezTo>
                  <a:pt x="2431" y="2420"/>
                  <a:pt x="2434" y="2421"/>
                  <a:pt x="2437" y="2421"/>
                </a:cubicBezTo>
                <a:cubicBezTo>
                  <a:pt x="2455" y="2421"/>
                  <a:pt x="2489" y="2399"/>
                  <a:pt x="2503" y="2390"/>
                </a:cubicBezTo>
                <a:cubicBezTo>
                  <a:pt x="2507" y="2386"/>
                  <a:pt x="2511" y="2384"/>
                  <a:pt x="2514" y="2384"/>
                </a:cubicBezTo>
                <a:close/>
                <a:moveTo>
                  <a:pt x="3998" y="2714"/>
                </a:moveTo>
                <a:cubicBezTo>
                  <a:pt x="4003" y="2714"/>
                  <a:pt x="4008" y="2716"/>
                  <a:pt x="4012" y="2719"/>
                </a:cubicBezTo>
                <a:lnTo>
                  <a:pt x="4012" y="2747"/>
                </a:lnTo>
                <a:cubicBezTo>
                  <a:pt x="4018" y="2764"/>
                  <a:pt x="4029" y="2781"/>
                  <a:pt x="4035" y="2798"/>
                </a:cubicBezTo>
                <a:lnTo>
                  <a:pt x="4035" y="2804"/>
                </a:lnTo>
                <a:cubicBezTo>
                  <a:pt x="4029" y="2815"/>
                  <a:pt x="3973" y="2821"/>
                  <a:pt x="3973" y="2843"/>
                </a:cubicBezTo>
                <a:cubicBezTo>
                  <a:pt x="3969" y="2861"/>
                  <a:pt x="3955" y="2868"/>
                  <a:pt x="3942" y="2868"/>
                </a:cubicBezTo>
                <a:cubicBezTo>
                  <a:pt x="3934" y="2868"/>
                  <a:pt x="3926" y="2865"/>
                  <a:pt x="3922" y="2861"/>
                </a:cubicBezTo>
                <a:cubicBezTo>
                  <a:pt x="3910" y="2849"/>
                  <a:pt x="3933" y="2826"/>
                  <a:pt x="3967" y="2809"/>
                </a:cubicBezTo>
                <a:lnTo>
                  <a:pt x="3961" y="2764"/>
                </a:lnTo>
                <a:lnTo>
                  <a:pt x="3961" y="2741"/>
                </a:lnTo>
                <a:cubicBezTo>
                  <a:pt x="3970" y="2725"/>
                  <a:pt x="3984" y="2714"/>
                  <a:pt x="3998" y="2714"/>
                </a:cubicBezTo>
                <a:close/>
                <a:moveTo>
                  <a:pt x="4239" y="2815"/>
                </a:moveTo>
                <a:cubicBezTo>
                  <a:pt x="4296" y="2815"/>
                  <a:pt x="4336" y="2843"/>
                  <a:pt x="4324" y="2872"/>
                </a:cubicBezTo>
                <a:cubicBezTo>
                  <a:pt x="4320" y="2884"/>
                  <a:pt x="4308" y="2887"/>
                  <a:pt x="4294" y="2887"/>
                </a:cubicBezTo>
                <a:cubicBezTo>
                  <a:pt x="4275" y="2887"/>
                  <a:pt x="4251" y="2881"/>
                  <a:pt x="4237" y="2881"/>
                </a:cubicBezTo>
                <a:cubicBezTo>
                  <a:pt x="4233" y="2881"/>
                  <a:pt x="4230" y="2881"/>
                  <a:pt x="4228" y="2883"/>
                </a:cubicBezTo>
                <a:lnTo>
                  <a:pt x="4211" y="2889"/>
                </a:lnTo>
                <a:cubicBezTo>
                  <a:pt x="4205" y="2889"/>
                  <a:pt x="4188" y="2878"/>
                  <a:pt x="4188" y="2872"/>
                </a:cubicBezTo>
                <a:cubicBezTo>
                  <a:pt x="4183" y="2861"/>
                  <a:pt x="4188" y="2832"/>
                  <a:pt x="4194" y="2832"/>
                </a:cubicBezTo>
                <a:lnTo>
                  <a:pt x="4239" y="2815"/>
                </a:lnTo>
                <a:close/>
                <a:moveTo>
                  <a:pt x="4457" y="2779"/>
                </a:moveTo>
                <a:cubicBezTo>
                  <a:pt x="4462" y="2779"/>
                  <a:pt x="4467" y="2782"/>
                  <a:pt x="4472" y="2787"/>
                </a:cubicBezTo>
                <a:lnTo>
                  <a:pt x="4478" y="2798"/>
                </a:lnTo>
                <a:cubicBezTo>
                  <a:pt x="4489" y="2809"/>
                  <a:pt x="4506" y="2826"/>
                  <a:pt x="4517" y="2826"/>
                </a:cubicBezTo>
                <a:lnTo>
                  <a:pt x="4534" y="2821"/>
                </a:lnTo>
                <a:cubicBezTo>
                  <a:pt x="4536" y="2820"/>
                  <a:pt x="4538" y="2819"/>
                  <a:pt x="4540" y="2819"/>
                </a:cubicBezTo>
                <a:cubicBezTo>
                  <a:pt x="4558" y="2819"/>
                  <a:pt x="4561" y="2872"/>
                  <a:pt x="4546" y="2878"/>
                </a:cubicBezTo>
                <a:cubicBezTo>
                  <a:pt x="4529" y="2883"/>
                  <a:pt x="4478" y="2895"/>
                  <a:pt x="4472" y="2912"/>
                </a:cubicBezTo>
                <a:cubicBezTo>
                  <a:pt x="4472" y="2916"/>
                  <a:pt x="4468" y="2918"/>
                  <a:pt x="4462" y="2918"/>
                </a:cubicBezTo>
                <a:cubicBezTo>
                  <a:pt x="4445" y="2918"/>
                  <a:pt x="4409" y="2903"/>
                  <a:pt x="4392" y="2895"/>
                </a:cubicBezTo>
                <a:cubicBezTo>
                  <a:pt x="4375" y="2878"/>
                  <a:pt x="4375" y="2849"/>
                  <a:pt x="4404" y="2826"/>
                </a:cubicBezTo>
                <a:lnTo>
                  <a:pt x="4432" y="2804"/>
                </a:lnTo>
                <a:lnTo>
                  <a:pt x="4438" y="2792"/>
                </a:lnTo>
                <a:cubicBezTo>
                  <a:pt x="4444" y="2783"/>
                  <a:pt x="4450" y="2779"/>
                  <a:pt x="4457" y="2779"/>
                </a:cubicBezTo>
                <a:close/>
                <a:moveTo>
                  <a:pt x="12019" y="3072"/>
                </a:moveTo>
                <a:cubicBezTo>
                  <a:pt x="12028" y="3072"/>
                  <a:pt x="12036" y="3074"/>
                  <a:pt x="12041" y="3076"/>
                </a:cubicBezTo>
                <a:cubicBezTo>
                  <a:pt x="12058" y="3087"/>
                  <a:pt x="12069" y="3099"/>
                  <a:pt x="12052" y="3110"/>
                </a:cubicBezTo>
                <a:lnTo>
                  <a:pt x="12052" y="3104"/>
                </a:lnTo>
                <a:lnTo>
                  <a:pt x="12041" y="3104"/>
                </a:lnTo>
                <a:cubicBezTo>
                  <a:pt x="12015" y="3110"/>
                  <a:pt x="12031" y="3175"/>
                  <a:pt x="12001" y="3175"/>
                </a:cubicBezTo>
                <a:cubicBezTo>
                  <a:pt x="11998" y="3175"/>
                  <a:pt x="11994" y="3174"/>
                  <a:pt x="11990" y="3173"/>
                </a:cubicBezTo>
                <a:lnTo>
                  <a:pt x="11973" y="3161"/>
                </a:lnTo>
                <a:cubicBezTo>
                  <a:pt x="11950" y="3144"/>
                  <a:pt x="11933" y="3116"/>
                  <a:pt x="11939" y="3099"/>
                </a:cubicBezTo>
                <a:cubicBezTo>
                  <a:pt x="11943" y="3086"/>
                  <a:pt x="11988" y="3072"/>
                  <a:pt x="12019" y="3072"/>
                </a:cubicBezTo>
                <a:close/>
                <a:moveTo>
                  <a:pt x="3243" y="3190"/>
                </a:moveTo>
                <a:cubicBezTo>
                  <a:pt x="3271" y="3190"/>
                  <a:pt x="3311" y="3211"/>
                  <a:pt x="3320" y="3229"/>
                </a:cubicBezTo>
                <a:cubicBezTo>
                  <a:pt x="3326" y="3241"/>
                  <a:pt x="3320" y="3252"/>
                  <a:pt x="3320" y="3258"/>
                </a:cubicBezTo>
                <a:cubicBezTo>
                  <a:pt x="3314" y="3269"/>
                  <a:pt x="3303" y="3275"/>
                  <a:pt x="3303" y="3275"/>
                </a:cubicBezTo>
                <a:lnTo>
                  <a:pt x="3263" y="3235"/>
                </a:lnTo>
                <a:cubicBezTo>
                  <a:pt x="3245" y="3263"/>
                  <a:pt x="3196" y="3298"/>
                  <a:pt x="3176" y="3298"/>
                </a:cubicBezTo>
                <a:cubicBezTo>
                  <a:pt x="3171" y="3298"/>
                  <a:pt x="3168" y="3296"/>
                  <a:pt x="3167" y="3292"/>
                </a:cubicBezTo>
                <a:cubicBezTo>
                  <a:pt x="3156" y="3275"/>
                  <a:pt x="3167" y="3235"/>
                  <a:pt x="3201" y="3212"/>
                </a:cubicBezTo>
                <a:lnTo>
                  <a:pt x="3224" y="3195"/>
                </a:lnTo>
                <a:cubicBezTo>
                  <a:pt x="3229" y="3192"/>
                  <a:pt x="3235" y="3190"/>
                  <a:pt x="3243" y="3190"/>
                </a:cubicBezTo>
                <a:close/>
                <a:moveTo>
                  <a:pt x="21546" y="3339"/>
                </a:moveTo>
                <a:cubicBezTo>
                  <a:pt x="21563" y="3339"/>
                  <a:pt x="21571" y="3351"/>
                  <a:pt x="21567" y="3377"/>
                </a:cubicBezTo>
                <a:lnTo>
                  <a:pt x="21561" y="3405"/>
                </a:lnTo>
                <a:lnTo>
                  <a:pt x="21556" y="3417"/>
                </a:lnTo>
                <a:cubicBezTo>
                  <a:pt x="21555" y="3418"/>
                  <a:pt x="21553" y="3418"/>
                  <a:pt x="21551" y="3418"/>
                </a:cubicBezTo>
                <a:cubicBezTo>
                  <a:pt x="21537" y="3418"/>
                  <a:pt x="21503" y="3388"/>
                  <a:pt x="21479" y="3388"/>
                </a:cubicBezTo>
                <a:cubicBezTo>
                  <a:pt x="21474" y="3388"/>
                  <a:pt x="21469" y="3390"/>
                  <a:pt x="21465" y="3394"/>
                </a:cubicBezTo>
                <a:cubicBezTo>
                  <a:pt x="21461" y="3400"/>
                  <a:pt x="21456" y="3402"/>
                  <a:pt x="21452" y="3402"/>
                </a:cubicBezTo>
                <a:cubicBezTo>
                  <a:pt x="21440" y="3402"/>
                  <a:pt x="21431" y="3382"/>
                  <a:pt x="21431" y="3365"/>
                </a:cubicBezTo>
                <a:cubicBezTo>
                  <a:pt x="21431" y="3348"/>
                  <a:pt x="21499" y="3354"/>
                  <a:pt x="21527" y="3343"/>
                </a:cubicBezTo>
                <a:cubicBezTo>
                  <a:pt x="21534" y="3340"/>
                  <a:pt x="21541" y="3339"/>
                  <a:pt x="21546" y="3339"/>
                </a:cubicBezTo>
                <a:close/>
                <a:moveTo>
                  <a:pt x="21387" y="3380"/>
                </a:moveTo>
                <a:cubicBezTo>
                  <a:pt x="21392" y="3380"/>
                  <a:pt x="21395" y="3381"/>
                  <a:pt x="21397" y="3383"/>
                </a:cubicBezTo>
                <a:lnTo>
                  <a:pt x="21397" y="3388"/>
                </a:lnTo>
                <a:cubicBezTo>
                  <a:pt x="21397" y="3405"/>
                  <a:pt x="21397" y="3428"/>
                  <a:pt x="21391" y="3428"/>
                </a:cubicBezTo>
                <a:lnTo>
                  <a:pt x="21363" y="3451"/>
                </a:lnTo>
                <a:cubicBezTo>
                  <a:pt x="21340" y="3460"/>
                  <a:pt x="21305" y="3469"/>
                  <a:pt x="21284" y="3469"/>
                </a:cubicBezTo>
                <a:cubicBezTo>
                  <a:pt x="21279" y="3469"/>
                  <a:pt x="21275" y="3469"/>
                  <a:pt x="21272" y="3468"/>
                </a:cubicBezTo>
                <a:lnTo>
                  <a:pt x="21261" y="3462"/>
                </a:lnTo>
                <a:cubicBezTo>
                  <a:pt x="21255" y="3462"/>
                  <a:pt x="21255" y="3445"/>
                  <a:pt x="21255" y="3439"/>
                </a:cubicBezTo>
                <a:lnTo>
                  <a:pt x="21255" y="3428"/>
                </a:lnTo>
                <a:cubicBezTo>
                  <a:pt x="21255" y="3422"/>
                  <a:pt x="21317" y="3400"/>
                  <a:pt x="21340" y="3394"/>
                </a:cubicBezTo>
                <a:lnTo>
                  <a:pt x="21340" y="3388"/>
                </a:lnTo>
                <a:cubicBezTo>
                  <a:pt x="21356" y="3384"/>
                  <a:pt x="21375" y="3380"/>
                  <a:pt x="21387" y="3380"/>
                </a:cubicBezTo>
                <a:close/>
                <a:moveTo>
                  <a:pt x="20684" y="3528"/>
                </a:moveTo>
                <a:cubicBezTo>
                  <a:pt x="20708" y="3528"/>
                  <a:pt x="20770" y="3557"/>
                  <a:pt x="20790" y="3587"/>
                </a:cubicBezTo>
                <a:cubicBezTo>
                  <a:pt x="20812" y="3621"/>
                  <a:pt x="20824" y="3655"/>
                  <a:pt x="20807" y="3661"/>
                </a:cubicBezTo>
                <a:cubicBezTo>
                  <a:pt x="20805" y="3663"/>
                  <a:pt x="20801" y="3664"/>
                  <a:pt x="20795" y="3664"/>
                </a:cubicBezTo>
                <a:cubicBezTo>
                  <a:pt x="20772" y="3664"/>
                  <a:pt x="20725" y="3646"/>
                  <a:pt x="20716" y="3632"/>
                </a:cubicBezTo>
                <a:cubicBezTo>
                  <a:pt x="20705" y="3615"/>
                  <a:pt x="20671" y="3547"/>
                  <a:pt x="20676" y="3530"/>
                </a:cubicBezTo>
                <a:cubicBezTo>
                  <a:pt x="20678" y="3529"/>
                  <a:pt x="20681" y="3528"/>
                  <a:pt x="20684" y="3528"/>
                </a:cubicBezTo>
                <a:close/>
                <a:moveTo>
                  <a:pt x="21185" y="3435"/>
                </a:moveTo>
                <a:cubicBezTo>
                  <a:pt x="21195" y="3435"/>
                  <a:pt x="21204" y="3442"/>
                  <a:pt x="21210" y="3456"/>
                </a:cubicBezTo>
                <a:cubicBezTo>
                  <a:pt x="21221" y="3490"/>
                  <a:pt x="21210" y="3626"/>
                  <a:pt x="21227" y="3655"/>
                </a:cubicBezTo>
                <a:cubicBezTo>
                  <a:pt x="21234" y="3670"/>
                  <a:pt x="21219" y="3675"/>
                  <a:pt x="21206" y="3675"/>
                </a:cubicBezTo>
                <a:cubicBezTo>
                  <a:pt x="21200" y="3675"/>
                  <a:pt x="21195" y="3674"/>
                  <a:pt x="21193" y="3672"/>
                </a:cubicBezTo>
                <a:cubicBezTo>
                  <a:pt x="21181" y="3666"/>
                  <a:pt x="21130" y="3672"/>
                  <a:pt x="21130" y="3649"/>
                </a:cubicBezTo>
                <a:cubicBezTo>
                  <a:pt x="21130" y="3635"/>
                  <a:pt x="21111" y="3625"/>
                  <a:pt x="21085" y="3625"/>
                </a:cubicBezTo>
                <a:cubicBezTo>
                  <a:pt x="21080" y="3625"/>
                  <a:pt x="21074" y="3625"/>
                  <a:pt x="21068" y="3626"/>
                </a:cubicBezTo>
                <a:lnTo>
                  <a:pt x="21073" y="3683"/>
                </a:lnTo>
                <a:cubicBezTo>
                  <a:pt x="21069" y="3685"/>
                  <a:pt x="21065" y="3685"/>
                  <a:pt x="21061" y="3685"/>
                </a:cubicBezTo>
                <a:cubicBezTo>
                  <a:pt x="21051" y="3685"/>
                  <a:pt x="21044" y="3680"/>
                  <a:pt x="21039" y="3672"/>
                </a:cubicBezTo>
                <a:lnTo>
                  <a:pt x="21045" y="3661"/>
                </a:lnTo>
                <a:lnTo>
                  <a:pt x="21051" y="3626"/>
                </a:lnTo>
                <a:cubicBezTo>
                  <a:pt x="21056" y="3598"/>
                  <a:pt x="21072" y="3585"/>
                  <a:pt x="21081" y="3585"/>
                </a:cubicBezTo>
                <a:cubicBezTo>
                  <a:pt x="21083" y="3585"/>
                  <a:pt x="21084" y="3586"/>
                  <a:pt x="21085" y="3587"/>
                </a:cubicBezTo>
                <a:cubicBezTo>
                  <a:pt x="21085" y="3587"/>
                  <a:pt x="21085" y="3587"/>
                  <a:pt x="21085" y="3587"/>
                </a:cubicBezTo>
                <a:cubicBezTo>
                  <a:pt x="21092" y="3587"/>
                  <a:pt x="21125" y="3489"/>
                  <a:pt x="21147" y="3456"/>
                </a:cubicBezTo>
                <a:cubicBezTo>
                  <a:pt x="21161" y="3442"/>
                  <a:pt x="21174" y="3435"/>
                  <a:pt x="21185" y="3435"/>
                </a:cubicBezTo>
                <a:close/>
                <a:moveTo>
                  <a:pt x="20574" y="3598"/>
                </a:moveTo>
                <a:lnTo>
                  <a:pt x="20614" y="3609"/>
                </a:lnTo>
                <a:cubicBezTo>
                  <a:pt x="20654" y="3632"/>
                  <a:pt x="20705" y="3672"/>
                  <a:pt x="20710" y="3689"/>
                </a:cubicBezTo>
                <a:cubicBezTo>
                  <a:pt x="20716" y="3706"/>
                  <a:pt x="20710" y="3723"/>
                  <a:pt x="20693" y="3729"/>
                </a:cubicBezTo>
                <a:cubicBezTo>
                  <a:pt x="20682" y="3729"/>
                  <a:pt x="20608" y="3695"/>
                  <a:pt x="20597" y="3678"/>
                </a:cubicBezTo>
                <a:cubicBezTo>
                  <a:pt x="20580" y="3661"/>
                  <a:pt x="20563" y="3638"/>
                  <a:pt x="20563" y="3626"/>
                </a:cubicBezTo>
                <a:lnTo>
                  <a:pt x="20563" y="3621"/>
                </a:lnTo>
                <a:cubicBezTo>
                  <a:pt x="20563" y="3609"/>
                  <a:pt x="20574" y="3598"/>
                  <a:pt x="20574" y="3598"/>
                </a:cubicBezTo>
                <a:close/>
                <a:moveTo>
                  <a:pt x="7008" y="3666"/>
                </a:moveTo>
                <a:cubicBezTo>
                  <a:pt x="7008" y="3666"/>
                  <a:pt x="7019" y="3700"/>
                  <a:pt x="7014" y="3706"/>
                </a:cubicBezTo>
                <a:lnTo>
                  <a:pt x="6968" y="3763"/>
                </a:lnTo>
                <a:cubicBezTo>
                  <a:pt x="7008" y="3780"/>
                  <a:pt x="7053" y="3802"/>
                  <a:pt x="7059" y="3814"/>
                </a:cubicBezTo>
                <a:cubicBezTo>
                  <a:pt x="7059" y="3819"/>
                  <a:pt x="7048" y="3842"/>
                  <a:pt x="7042" y="3842"/>
                </a:cubicBezTo>
                <a:cubicBezTo>
                  <a:pt x="7040" y="3843"/>
                  <a:pt x="7034" y="3844"/>
                  <a:pt x="7026" y="3844"/>
                </a:cubicBezTo>
                <a:cubicBezTo>
                  <a:pt x="7001" y="3844"/>
                  <a:pt x="6953" y="3836"/>
                  <a:pt x="6940" y="3814"/>
                </a:cubicBezTo>
                <a:cubicBezTo>
                  <a:pt x="6923" y="3785"/>
                  <a:pt x="6929" y="3757"/>
                  <a:pt x="6946" y="3751"/>
                </a:cubicBezTo>
                <a:cubicBezTo>
                  <a:pt x="6968" y="3746"/>
                  <a:pt x="6980" y="3672"/>
                  <a:pt x="6997" y="3666"/>
                </a:cubicBezTo>
                <a:close/>
                <a:moveTo>
                  <a:pt x="5294" y="3499"/>
                </a:moveTo>
                <a:cubicBezTo>
                  <a:pt x="5296" y="3499"/>
                  <a:pt x="5299" y="3500"/>
                  <a:pt x="5300" y="3502"/>
                </a:cubicBezTo>
                <a:cubicBezTo>
                  <a:pt x="5306" y="3502"/>
                  <a:pt x="5317" y="3519"/>
                  <a:pt x="5317" y="3536"/>
                </a:cubicBezTo>
                <a:lnTo>
                  <a:pt x="5317" y="3547"/>
                </a:lnTo>
                <a:cubicBezTo>
                  <a:pt x="5317" y="3564"/>
                  <a:pt x="5300" y="3615"/>
                  <a:pt x="5306" y="3621"/>
                </a:cubicBezTo>
                <a:cubicBezTo>
                  <a:pt x="5317" y="3626"/>
                  <a:pt x="5340" y="3649"/>
                  <a:pt x="5340" y="3678"/>
                </a:cubicBezTo>
                <a:cubicBezTo>
                  <a:pt x="5346" y="3700"/>
                  <a:pt x="5329" y="3723"/>
                  <a:pt x="5312" y="3723"/>
                </a:cubicBezTo>
                <a:cubicBezTo>
                  <a:pt x="5295" y="3723"/>
                  <a:pt x="5266" y="3751"/>
                  <a:pt x="5289" y="3791"/>
                </a:cubicBezTo>
                <a:lnTo>
                  <a:pt x="5323" y="3791"/>
                </a:lnTo>
                <a:lnTo>
                  <a:pt x="5329" y="3785"/>
                </a:lnTo>
                <a:lnTo>
                  <a:pt x="5329" y="3785"/>
                </a:lnTo>
                <a:cubicBezTo>
                  <a:pt x="5334" y="3808"/>
                  <a:pt x="5334" y="3836"/>
                  <a:pt x="5323" y="3848"/>
                </a:cubicBezTo>
                <a:lnTo>
                  <a:pt x="5317" y="3848"/>
                </a:lnTo>
                <a:lnTo>
                  <a:pt x="5295" y="3842"/>
                </a:lnTo>
                <a:cubicBezTo>
                  <a:pt x="5278" y="3836"/>
                  <a:pt x="5215" y="3814"/>
                  <a:pt x="5198" y="3814"/>
                </a:cubicBezTo>
                <a:cubicBezTo>
                  <a:pt x="5175" y="3814"/>
                  <a:pt x="5192" y="3797"/>
                  <a:pt x="5232" y="3785"/>
                </a:cubicBezTo>
                <a:lnTo>
                  <a:pt x="5221" y="3723"/>
                </a:lnTo>
                <a:cubicBezTo>
                  <a:pt x="5209" y="3661"/>
                  <a:pt x="5261" y="3609"/>
                  <a:pt x="5244" y="3547"/>
                </a:cubicBezTo>
                <a:cubicBezTo>
                  <a:pt x="5244" y="3536"/>
                  <a:pt x="5261" y="3519"/>
                  <a:pt x="5272" y="3513"/>
                </a:cubicBezTo>
                <a:cubicBezTo>
                  <a:pt x="5276" y="3505"/>
                  <a:pt x="5286" y="3499"/>
                  <a:pt x="5294" y="3499"/>
                </a:cubicBezTo>
                <a:close/>
                <a:moveTo>
                  <a:pt x="9539" y="3772"/>
                </a:moveTo>
                <a:cubicBezTo>
                  <a:pt x="9569" y="3772"/>
                  <a:pt x="9599" y="3781"/>
                  <a:pt x="9607" y="3791"/>
                </a:cubicBezTo>
                <a:cubicBezTo>
                  <a:pt x="9621" y="3815"/>
                  <a:pt x="9607" y="3826"/>
                  <a:pt x="9580" y="3826"/>
                </a:cubicBezTo>
                <a:cubicBezTo>
                  <a:pt x="9574" y="3826"/>
                  <a:pt x="9568" y="3826"/>
                  <a:pt x="9561" y="3825"/>
                </a:cubicBezTo>
                <a:lnTo>
                  <a:pt x="9556" y="3904"/>
                </a:lnTo>
                <a:cubicBezTo>
                  <a:pt x="9556" y="3910"/>
                  <a:pt x="9550" y="3913"/>
                  <a:pt x="9542" y="3913"/>
                </a:cubicBezTo>
                <a:cubicBezTo>
                  <a:pt x="9526" y="3913"/>
                  <a:pt x="9501" y="3903"/>
                  <a:pt x="9493" y="3887"/>
                </a:cubicBezTo>
                <a:lnTo>
                  <a:pt x="9465" y="3825"/>
                </a:lnTo>
                <a:cubicBezTo>
                  <a:pt x="9465" y="3785"/>
                  <a:pt x="9502" y="3772"/>
                  <a:pt x="9539" y="3772"/>
                </a:cubicBezTo>
                <a:close/>
                <a:moveTo>
                  <a:pt x="8902" y="3801"/>
                </a:moveTo>
                <a:cubicBezTo>
                  <a:pt x="8921" y="3801"/>
                  <a:pt x="8930" y="3811"/>
                  <a:pt x="8903" y="3848"/>
                </a:cubicBezTo>
                <a:lnTo>
                  <a:pt x="8897" y="3853"/>
                </a:lnTo>
                <a:cubicBezTo>
                  <a:pt x="8914" y="3887"/>
                  <a:pt x="8920" y="3922"/>
                  <a:pt x="8914" y="3922"/>
                </a:cubicBezTo>
                <a:cubicBezTo>
                  <a:pt x="8914" y="3923"/>
                  <a:pt x="8914" y="3924"/>
                  <a:pt x="8912" y="3924"/>
                </a:cubicBezTo>
                <a:cubicBezTo>
                  <a:pt x="8909" y="3924"/>
                  <a:pt x="8902" y="3918"/>
                  <a:pt x="8897" y="3910"/>
                </a:cubicBezTo>
                <a:cubicBezTo>
                  <a:pt x="8893" y="3906"/>
                  <a:pt x="8882" y="3904"/>
                  <a:pt x="8869" y="3904"/>
                </a:cubicBezTo>
                <a:cubicBezTo>
                  <a:pt x="8849" y="3904"/>
                  <a:pt x="8823" y="3909"/>
                  <a:pt x="8812" y="3916"/>
                </a:cubicBezTo>
                <a:cubicBezTo>
                  <a:pt x="8809" y="3920"/>
                  <a:pt x="8804" y="3921"/>
                  <a:pt x="8798" y="3921"/>
                </a:cubicBezTo>
                <a:cubicBezTo>
                  <a:pt x="8788" y="3921"/>
                  <a:pt x="8778" y="3916"/>
                  <a:pt x="8778" y="3916"/>
                </a:cubicBezTo>
                <a:cubicBezTo>
                  <a:pt x="8778" y="3916"/>
                  <a:pt x="8801" y="3865"/>
                  <a:pt x="8829" y="3808"/>
                </a:cubicBezTo>
                <a:lnTo>
                  <a:pt x="8886" y="3802"/>
                </a:lnTo>
                <a:cubicBezTo>
                  <a:pt x="8892" y="3801"/>
                  <a:pt x="8897" y="3801"/>
                  <a:pt x="8902" y="3801"/>
                </a:cubicBezTo>
                <a:close/>
                <a:moveTo>
                  <a:pt x="9766" y="3740"/>
                </a:moveTo>
                <a:cubicBezTo>
                  <a:pt x="9783" y="3740"/>
                  <a:pt x="9766" y="3859"/>
                  <a:pt x="9754" y="3904"/>
                </a:cubicBezTo>
                <a:cubicBezTo>
                  <a:pt x="9749" y="3927"/>
                  <a:pt x="9744" y="3939"/>
                  <a:pt x="9742" y="3939"/>
                </a:cubicBezTo>
                <a:cubicBezTo>
                  <a:pt x="9740" y="3939"/>
                  <a:pt x="9740" y="3927"/>
                  <a:pt x="9743" y="3904"/>
                </a:cubicBezTo>
                <a:cubicBezTo>
                  <a:pt x="9749" y="3859"/>
                  <a:pt x="9749" y="3746"/>
                  <a:pt x="9766" y="3740"/>
                </a:cubicBezTo>
                <a:close/>
                <a:moveTo>
                  <a:pt x="7275" y="3697"/>
                </a:moveTo>
                <a:cubicBezTo>
                  <a:pt x="7282" y="3697"/>
                  <a:pt x="7291" y="3699"/>
                  <a:pt x="7297" y="3706"/>
                </a:cubicBezTo>
                <a:cubicBezTo>
                  <a:pt x="7314" y="3717"/>
                  <a:pt x="7366" y="3734"/>
                  <a:pt x="7383" y="3751"/>
                </a:cubicBezTo>
                <a:lnTo>
                  <a:pt x="7388" y="3780"/>
                </a:lnTo>
                <a:cubicBezTo>
                  <a:pt x="7388" y="3780"/>
                  <a:pt x="7405" y="3780"/>
                  <a:pt x="7405" y="3774"/>
                </a:cubicBezTo>
                <a:lnTo>
                  <a:pt x="7439" y="3729"/>
                </a:lnTo>
                <a:cubicBezTo>
                  <a:pt x="7456" y="3768"/>
                  <a:pt x="7502" y="3848"/>
                  <a:pt x="7513" y="3876"/>
                </a:cubicBezTo>
                <a:cubicBezTo>
                  <a:pt x="7524" y="3899"/>
                  <a:pt x="7507" y="3961"/>
                  <a:pt x="7496" y="3978"/>
                </a:cubicBezTo>
                <a:cubicBezTo>
                  <a:pt x="7493" y="3983"/>
                  <a:pt x="7485" y="3985"/>
                  <a:pt x="7475" y="3985"/>
                </a:cubicBezTo>
                <a:cubicBezTo>
                  <a:pt x="7451" y="3985"/>
                  <a:pt x="7413" y="3972"/>
                  <a:pt x="7405" y="3956"/>
                </a:cubicBezTo>
                <a:cubicBezTo>
                  <a:pt x="7388" y="3933"/>
                  <a:pt x="7371" y="3904"/>
                  <a:pt x="7371" y="3893"/>
                </a:cubicBezTo>
                <a:cubicBezTo>
                  <a:pt x="7366" y="3882"/>
                  <a:pt x="7309" y="3797"/>
                  <a:pt x="7286" y="3768"/>
                </a:cubicBezTo>
                <a:cubicBezTo>
                  <a:pt x="7263" y="3746"/>
                  <a:pt x="7258" y="3706"/>
                  <a:pt x="7263" y="3700"/>
                </a:cubicBezTo>
                <a:cubicBezTo>
                  <a:pt x="7266" y="3698"/>
                  <a:pt x="7270" y="3697"/>
                  <a:pt x="7275" y="3697"/>
                </a:cubicBezTo>
                <a:close/>
                <a:moveTo>
                  <a:pt x="9176" y="3828"/>
                </a:moveTo>
                <a:cubicBezTo>
                  <a:pt x="9178" y="3828"/>
                  <a:pt x="9179" y="3829"/>
                  <a:pt x="9181" y="3831"/>
                </a:cubicBezTo>
                <a:cubicBezTo>
                  <a:pt x="9196" y="3846"/>
                  <a:pt x="9266" y="3866"/>
                  <a:pt x="9305" y="3866"/>
                </a:cubicBezTo>
                <a:cubicBezTo>
                  <a:pt x="9309" y="3866"/>
                  <a:pt x="9314" y="3865"/>
                  <a:pt x="9317" y="3865"/>
                </a:cubicBezTo>
                <a:cubicBezTo>
                  <a:pt x="9319" y="3864"/>
                  <a:pt x="9321" y="3864"/>
                  <a:pt x="9323" y="3864"/>
                </a:cubicBezTo>
                <a:cubicBezTo>
                  <a:pt x="9347" y="3864"/>
                  <a:pt x="9356" y="3896"/>
                  <a:pt x="9346" y="3939"/>
                </a:cubicBezTo>
                <a:lnTo>
                  <a:pt x="9346" y="3939"/>
                </a:lnTo>
                <a:lnTo>
                  <a:pt x="9300" y="3933"/>
                </a:lnTo>
                <a:cubicBezTo>
                  <a:pt x="9293" y="3932"/>
                  <a:pt x="9286" y="3931"/>
                  <a:pt x="9280" y="3931"/>
                </a:cubicBezTo>
                <a:cubicBezTo>
                  <a:pt x="9246" y="3931"/>
                  <a:pt x="9221" y="3945"/>
                  <a:pt x="9193" y="3978"/>
                </a:cubicBezTo>
                <a:lnTo>
                  <a:pt x="9158" y="4018"/>
                </a:lnTo>
                <a:cubicBezTo>
                  <a:pt x="9113" y="3984"/>
                  <a:pt x="9051" y="3904"/>
                  <a:pt x="9039" y="3893"/>
                </a:cubicBezTo>
                <a:cubicBezTo>
                  <a:pt x="9027" y="3880"/>
                  <a:pt x="9036" y="3874"/>
                  <a:pt x="9058" y="3874"/>
                </a:cubicBezTo>
                <a:cubicBezTo>
                  <a:pt x="9066" y="3874"/>
                  <a:pt x="9075" y="3875"/>
                  <a:pt x="9085" y="3876"/>
                </a:cubicBezTo>
                <a:lnTo>
                  <a:pt x="9119" y="3882"/>
                </a:lnTo>
                <a:lnTo>
                  <a:pt x="9124" y="3882"/>
                </a:lnTo>
                <a:cubicBezTo>
                  <a:pt x="9125" y="3882"/>
                  <a:pt x="9125" y="3882"/>
                  <a:pt x="9126" y="3882"/>
                </a:cubicBezTo>
                <a:cubicBezTo>
                  <a:pt x="9137" y="3882"/>
                  <a:pt x="9159" y="3828"/>
                  <a:pt x="9176" y="3828"/>
                </a:cubicBezTo>
                <a:close/>
                <a:moveTo>
                  <a:pt x="9383" y="4119"/>
                </a:moveTo>
                <a:cubicBezTo>
                  <a:pt x="9423" y="4119"/>
                  <a:pt x="9503" y="4134"/>
                  <a:pt x="9527" y="4148"/>
                </a:cubicBezTo>
                <a:cubicBezTo>
                  <a:pt x="9561" y="4160"/>
                  <a:pt x="9561" y="4171"/>
                  <a:pt x="9527" y="4171"/>
                </a:cubicBezTo>
                <a:cubicBezTo>
                  <a:pt x="9499" y="4171"/>
                  <a:pt x="9385" y="4183"/>
                  <a:pt x="9357" y="4188"/>
                </a:cubicBezTo>
                <a:cubicBezTo>
                  <a:pt x="9334" y="4188"/>
                  <a:pt x="9323" y="4171"/>
                  <a:pt x="9329" y="4143"/>
                </a:cubicBezTo>
                <a:lnTo>
                  <a:pt x="9340" y="4137"/>
                </a:lnTo>
                <a:lnTo>
                  <a:pt x="9368" y="4120"/>
                </a:lnTo>
                <a:cubicBezTo>
                  <a:pt x="9372" y="4119"/>
                  <a:pt x="9377" y="4119"/>
                  <a:pt x="9383" y="4119"/>
                </a:cubicBezTo>
                <a:close/>
                <a:moveTo>
                  <a:pt x="23984" y="4120"/>
                </a:moveTo>
                <a:cubicBezTo>
                  <a:pt x="24013" y="4120"/>
                  <a:pt x="24092" y="4148"/>
                  <a:pt x="24086" y="4160"/>
                </a:cubicBezTo>
                <a:cubicBezTo>
                  <a:pt x="24078" y="4168"/>
                  <a:pt x="24067" y="4173"/>
                  <a:pt x="24054" y="4173"/>
                </a:cubicBezTo>
                <a:cubicBezTo>
                  <a:pt x="24050" y="4173"/>
                  <a:pt x="24045" y="4173"/>
                  <a:pt x="24041" y="4171"/>
                </a:cubicBezTo>
                <a:lnTo>
                  <a:pt x="24035" y="4177"/>
                </a:lnTo>
                <a:lnTo>
                  <a:pt x="23978" y="4256"/>
                </a:lnTo>
                <a:cubicBezTo>
                  <a:pt x="23950" y="4177"/>
                  <a:pt x="23950" y="4120"/>
                  <a:pt x="23984" y="4120"/>
                </a:cubicBezTo>
                <a:close/>
                <a:moveTo>
                  <a:pt x="10517" y="4172"/>
                </a:moveTo>
                <a:cubicBezTo>
                  <a:pt x="10522" y="4172"/>
                  <a:pt x="10527" y="4174"/>
                  <a:pt x="10532" y="4177"/>
                </a:cubicBezTo>
                <a:cubicBezTo>
                  <a:pt x="10549" y="4183"/>
                  <a:pt x="10594" y="4217"/>
                  <a:pt x="10605" y="4222"/>
                </a:cubicBezTo>
                <a:cubicBezTo>
                  <a:pt x="10622" y="4234"/>
                  <a:pt x="10628" y="4251"/>
                  <a:pt x="10617" y="4256"/>
                </a:cubicBezTo>
                <a:cubicBezTo>
                  <a:pt x="10614" y="4262"/>
                  <a:pt x="10602" y="4265"/>
                  <a:pt x="10591" y="4265"/>
                </a:cubicBezTo>
                <a:cubicBezTo>
                  <a:pt x="10580" y="4265"/>
                  <a:pt x="10568" y="4262"/>
                  <a:pt x="10566" y="4256"/>
                </a:cubicBezTo>
                <a:cubicBezTo>
                  <a:pt x="10560" y="4251"/>
                  <a:pt x="10515" y="4245"/>
                  <a:pt x="10503" y="4245"/>
                </a:cubicBezTo>
                <a:cubicBezTo>
                  <a:pt x="10492" y="4245"/>
                  <a:pt x="10486" y="4205"/>
                  <a:pt x="10492" y="4194"/>
                </a:cubicBezTo>
                <a:cubicBezTo>
                  <a:pt x="10492" y="4182"/>
                  <a:pt x="10504" y="4172"/>
                  <a:pt x="10517" y="4172"/>
                </a:cubicBezTo>
                <a:close/>
                <a:moveTo>
                  <a:pt x="11025" y="4148"/>
                </a:moveTo>
                <a:lnTo>
                  <a:pt x="11054" y="4160"/>
                </a:lnTo>
                <a:cubicBezTo>
                  <a:pt x="11076" y="4177"/>
                  <a:pt x="11133" y="4239"/>
                  <a:pt x="11116" y="4256"/>
                </a:cubicBezTo>
                <a:cubicBezTo>
                  <a:pt x="11108" y="4264"/>
                  <a:pt x="11099" y="4268"/>
                  <a:pt x="11090" y="4268"/>
                </a:cubicBezTo>
                <a:cubicBezTo>
                  <a:pt x="11079" y="4268"/>
                  <a:pt x="11068" y="4263"/>
                  <a:pt x="11059" y="4251"/>
                </a:cubicBezTo>
                <a:cubicBezTo>
                  <a:pt x="11042" y="4234"/>
                  <a:pt x="11008" y="4165"/>
                  <a:pt x="11019" y="4148"/>
                </a:cubicBezTo>
                <a:close/>
                <a:moveTo>
                  <a:pt x="10782" y="4148"/>
                </a:moveTo>
                <a:cubicBezTo>
                  <a:pt x="10788" y="4148"/>
                  <a:pt x="10799" y="4184"/>
                  <a:pt x="10804" y="4205"/>
                </a:cubicBezTo>
                <a:cubicBezTo>
                  <a:pt x="10804" y="4209"/>
                  <a:pt x="10806" y="4211"/>
                  <a:pt x="10809" y="4211"/>
                </a:cubicBezTo>
                <a:cubicBezTo>
                  <a:pt x="10824" y="4211"/>
                  <a:pt x="10871" y="4171"/>
                  <a:pt x="10895" y="4171"/>
                </a:cubicBezTo>
                <a:cubicBezTo>
                  <a:pt x="10923" y="4171"/>
                  <a:pt x="10917" y="4273"/>
                  <a:pt x="10889" y="4279"/>
                </a:cubicBezTo>
                <a:cubicBezTo>
                  <a:pt x="10861" y="4285"/>
                  <a:pt x="10827" y="4290"/>
                  <a:pt x="10815" y="4290"/>
                </a:cubicBezTo>
                <a:lnTo>
                  <a:pt x="10804" y="4279"/>
                </a:lnTo>
                <a:lnTo>
                  <a:pt x="10770" y="4251"/>
                </a:lnTo>
                <a:cubicBezTo>
                  <a:pt x="10724" y="4205"/>
                  <a:pt x="10702" y="4171"/>
                  <a:pt x="10713" y="4171"/>
                </a:cubicBezTo>
                <a:cubicBezTo>
                  <a:pt x="10730" y="4171"/>
                  <a:pt x="10776" y="4154"/>
                  <a:pt x="10781" y="4148"/>
                </a:cubicBezTo>
                <a:cubicBezTo>
                  <a:pt x="10782" y="4148"/>
                  <a:pt x="10782" y="4148"/>
                  <a:pt x="10782" y="4148"/>
                </a:cubicBezTo>
                <a:close/>
                <a:moveTo>
                  <a:pt x="13164" y="4165"/>
                </a:moveTo>
                <a:lnTo>
                  <a:pt x="13181" y="4222"/>
                </a:lnTo>
                <a:lnTo>
                  <a:pt x="13187" y="4262"/>
                </a:lnTo>
                <a:cubicBezTo>
                  <a:pt x="13194" y="4295"/>
                  <a:pt x="13192" y="4311"/>
                  <a:pt x="13184" y="4311"/>
                </a:cubicBezTo>
                <a:cubicBezTo>
                  <a:pt x="13179" y="4311"/>
                  <a:pt x="13172" y="4306"/>
                  <a:pt x="13164" y="4296"/>
                </a:cubicBezTo>
                <a:cubicBezTo>
                  <a:pt x="13141" y="4262"/>
                  <a:pt x="13113" y="4183"/>
                  <a:pt x="13164" y="4165"/>
                </a:cubicBezTo>
                <a:close/>
                <a:moveTo>
                  <a:pt x="13896" y="4142"/>
                </a:moveTo>
                <a:cubicBezTo>
                  <a:pt x="13903" y="4142"/>
                  <a:pt x="13909" y="4144"/>
                  <a:pt x="13913" y="4148"/>
                </a:cubicBezTo>
                <a:cubicBezTo>
                  <a:pt x="13930" y="4160"/>
                  <a:pt x="13896" y="4245"/>
                  <a:pt x="13879" y="4285"/>
                </a:cubicBezTo>
                <a:lnTo>
                  <a:pt x="13868" y="4324"/>
                </a:lnTo>
                <a:cubicBezTo>
                  <a:pt x="13865" y="4327"/>
                  <a:pt x="13861" y="4329"/>
                  <a:pt x="13856" y="4329"/>
                </a:cubicBezTo>
                <a:cubicBezTo>
                  <a:pt x="13851" y="4329"/>
                  <a:pt x="13845" y="4327"/>
                  <a:pt x="13839" y="4324"/>
                </a:cubicBezTo>
                <a:cubicBezTo>
                  <a:pt x="13834" y="4313"/>
                  <a:pt x="13862" y="4256"/>
                  <a:pt x="13856" y="4239"/>
                </a:cubicBezTo>
                <a:cubicBezTo>
                  <a:pt x="13845" y="4222"/>
                  <a:pt x="13851" y="4171"/>
                  <a:pt x="13868" y="4154"/>
                </a:cubicBezTo>
                <a:cubicBezTo>
                  <a:pt x="13875" y="4147"/>
                  <a:pt x="13886" y="4142"/>
                  <a:pt x="13896" y="4142"/>
                </a:cubicBezTo>
                <a:close/>
                <a:moveTo>
                  <a:pt x="12659" y="4183"/>
                </a:moveTo>
                <a:lnTo>
                  <a:pt x="12659" y="4183"/>
                </a:lnTo>
                <a:cubicBezTo>
                  <a:pt x="12688" y="4188"/>
                  <a:pt x="12688" y="4222"/>
                  <a:pt x="12654" y="4251"/>
                </a:cubicBezTo>
                <a:cubicBezTo>
                  <a:pt x="12626" y="4278"/>
                  <a:pt x="12552" y="4342"/>
                  <a:pt x="12536" y="4342"/>
                </a:cubicBezTo>
                <a:cubicBezTo>
                  <a:pt x="12535" y="4342"/>
                  <a:pt x="12535" y="4342"/>
                  <a:pt x="12534" y="4341"/>
                </a:cubicBezTo>
                <a:lnTo>
                  <a:pt x="12523" y="4336"/>
                </a:lnTo>
                <a:lnTo>
                  <a:pt x="12517" y="4330"/>
                </a:lnTo>
                <a:cubicBezTo>
                  <a:pt x="12523" y="4319"/>
                  <a:pt x="12563" y="4273"/>
                  <a:pt x="12608" y="4228"/>
                </a:cubicBezTo>
                <a:lnTo>
                  <a:pt x="12654" y="4188"/>
                </a:lnTo>
                <a:lnTo>
                  <a:pt x="12659" y="4183"/>
                </a:lnTo>
                <a:close/>
                <a:moveTo>
                  <a:pt x="12883" y="4156"/>
                </a:moveTo>
                <a:cubicBezTo>
                  <a:pt x="12893" y="4156"/>
                  <a:pt x="12906" y="4163"/>
                  <a:pt x="12920" y="4177"/>
                </a:cubicBezTo>
                <a:lnTo>
                  <a:pt x="12943" y="4200"/>
                </a:lnTo>
                <a:cubicBezTo>
                  <a:pt x="12954" y="4211"/>
                  <a:pt x="12966" y="4234"/>
                  <a:pt x="12966" y="4239"/>
                </a:cubicBezTo>
                <a:lnTo>
                  <a:pt x="12949" y="4268"/>
                </a:lnTo>
                <a:cubicBezTo>
                  <a:pt x="12966" y="4285"/>
                  <a:pt x="12983" y="4313"/>
                  <a:pt x="12983" y="4336"/>
                </a:cubicBezTo>
                <a:lnTo>
                  <a:pt x="12988" y="4336"/>
                </a:lnTo>
                <a:lnTo>
                  <a:pt x="12983" y="4353"/>
                </a:lnTo>
                <a:cubicBezTo>
                  <a:pt x="12983" y="4353"/>
                  <a:pt x="12973" y="4355"/>
                  <a:pt x="12964" y="4355"/>
                </a:cubicBezTo>
                <a:cubicBezTo>
                  <a:pt x="12960" y="4355"/>
                  <a:pt x="12956" y="4355"/>
                  <a:pt x="12954" y="4353"/>
                </a:cubicBezTo>
                <a:lnTo>
                  <a:pt x="12909" y="4324"/>
                </a:lnTo>
                <a:cubicBezTo>
                  <a:pt x="12875" y="4268"/>
                  <a:pt x="12863" y="4183"/>
                  <a:pt x="12869" y="4165"/>
                </a:cubicBezTo>
                <a:cubicBezTo>
                  <a:pt x="12871" y="4159"/>
                  <a:pt x="12876" y="4156"/>
                  <a:pt x="12883" y="4156"/>
                </a:cubicBezTo>
                <a:close/>
                <a:moveTo>
                  <a:pt x="8863" y="4200"/>
                </a:moveTo>
                <a:cubicBezTo>
                  <a:pt x="8869" y="4205"/>
                  <a:pt x="8875" y="4222"/>
                  <a:pt x="8875" y="4239"/>
                </a:cubicBezTo>
                <a:lnTo>
                  <a:pt x="8875" y="4256"/>
                </a:lnTo>
                <a:cubicBezTo>
                  <a:pt x="8869" y="4278"/>
                  <a:pt x="8874" y="4333"/>
                  <a:pt x="8885" y="4377"/>
                </a:cubicBezTo>
                <a:lnTo>
                  <a:pt x="8885" y="4377"/>
                </a:lnTo>
                <a:cubicBezTo>
                  <a:pt x="8872" y="4329"/>
                  <a:pt x="8823" y="4312"/>
                  <a:pt x="8812" y="4256"/>
                </a:cubicBezTo>
                <a:cubicBezTo>
                  <a:pt x="8812" y="4245"/>
                  <a:pt x="8824" y="4222"/>
                  <a:pt x="8829" y="4211"/>
                </a:cubicBezTo>
                <a:cubicBezTo>
                  <a:pt x="8841" y="4205"/>
                  <a:pt x="8852" y="4200"/>
                  <a:pt x="8863" y="4200"/>
                </a:cubicBezTo>
                <a:close/>
                <a:moveTo>
                  <a:pt x="20818" y="4234"/>
                </a:moveTo>
                <a:cubicBezTo>
                  <a:pt x="20795" y="4245"/>
                  <a:pt x="20767" y="4279"/>
                  <a:pt x="20733" y="4319"/>
                </a:cubicBezTo>
                <a:cubicBezTo>
                  <a:pt x="20789" y="4297"/>
                  <a:pt x="20858" y="4279"/>
                  <a:pt x="20888" y="4279"/>
                </a:cubicBezTo>
                <a:cubicBezTo>
                  <a:pt x="20898" y="4279"/>
                  <a:pt x="20903" y="4281"/>
                  <a:pt x="20903" y="4285"/>
                </a:cubicBezTo>
                <a:cubicBezTo>
                  <a:pt x="20898" y="4313"/>
                  <a:pt x="20829" y="4313"/>
                  <a:pt x="20801" y="4324"/>
                </a:cubicBezTo>
                <a:cubicBezTo>
                  <a:pt x="20778" y="4341"/>
                  <a:pt x="20739" y="4353"/>
                  <a:pt x="20716" y="4353"/>
                </a:cubicBezTo>
                <a:lnTo>
                  <a:pt x="20705" y="4341"/>
                </a:lnTo>
                <a:cubicBezTo>
                  <a:pt x="20693" y="4358"/>
                  <a:pt x="20676" y="4375"/>
                  <a:pt x="20665" y="4392"/>
                </a:cubicBezTo>
                <a:lnTo>
                  <a:pt x="20654" y="4392"/>
                </a:lnTo>
                <a:cubicBezTo>
                  <a:pt x="20608" y="4392"/>
                  <a:pt x="20568" y="4409"/>
                  <a:pt x="20529" y="4426"/>
                </a:cubicBezTo>
                <a:lnTo>
                  <a:pt x="20517" y="4432"/>
                </a:lnTo>
                <a:cubicBezTo>
                  <a:pt x="20500" y="4421"/>
                  <a:pt x="20495" y="4392"/>
                  <a:pt x="20500" y="4375"/>
                </a:cubicBezTo>
                <a:lnTo>
                  <a:pt x="20512" y="4364"/>
                </a:lnTo>
                <a:lnTo>
                  <a:pt x="20523" y="4353"/>
                </a:lnTo>
                <a:cubicBezTo>
                  <a:pt x="20534" y="4341"/>
                  <a:pt x="20568" y="4319"/>
                  <a:pt x="20597" y="4296"/>
                </a:cubicBezTo>
                <a:lnTo>
                  <a:pt x="20625" y="4330"/>
                </a:lnTo>
                <a:lnTo>
                  <a:pt x="20637" y="4347"/>
                </a:lnTo>
                <a:cubicBezTo>
                  <a:pt x="20648" y="4341"/>
                  <a:pt x="20671" y="4336"/>
                  <a:pt x="20693" y="4330"/>
                </a:cubicBezTo>
                <a:cubicBezTo>
                  <a:pt x="20693" y="4319"/>
                  <a:pt x="20688" y="4307"/>
                  <a:pt x="20688" y="4302"/>
                </a:cubicBezTo>
                <a:lnTo>
                  <a:pt x="20688" y="4290"/>
                </a:lnTo>
                <a:cubicBezTo>
                  <a:pt x="20699" y="4279"/>
                  <a:pt x="20739" y="4251"/>
                  <a:pt x="20778" y="4234"/>
                </a:cubicBezTo>
                <a:close/>
                <a:moveTo>
                  <a:pt x="18913" y="4345"/>
                </a:moveTo>
                <a:cubicBezTo>
                  <a:pt x="18931" y="4345"/>
                  <a:pt x="18950" y="4351"/>
                  <a:pt x="18963" y="4364"/>
                </a:cubicBezTo>
                <a:lnTo>
                  <a:pt x="18957" y="4370"/>
                </a:lnTo>
                <a:cubicBezTo>
                  <a:pt x="18951" y="4392"/>
                  <a:pt x="18940" y="4415"/>
                  <a:pt x="18923" y="4426"/>
                </a:cubicBezTo>
                <a:lnTo>
                  <a:pt x="18895" y="4444"/>
                </a:lnTo>
                <a:cubicBezTo>
                  <a:pt x="18879" y="4448"/>
                  <a:pt x="18864" y="4449"/>
                  <a:pt x="18852" y="4449"/>
                </a:cubicBezTo>
                <a:cubicBezTo>
                  <a:pt x="18829" y="4449"/>
                  <a:pt x="18815" y="4443"/>
                  <a:pt x="18815" y="4432"/>
                </a:cubicBezTo>
                <a:cubicBezTo>
                  <a:pt x="18815" y="4415"/>
                  <a:pt x="18878" y="4358"/>
                  <a:pt x="18895" y="4347"/>
                </a:cubicBezTo>
                <a:cubicBezTo>
                  <a:pt x="18900" y="4346"/>
                  <a:pt x="18906" y="4345"/>
                  <a:pt x="18913" y="4345"/>
                </a:cubicBezTo>
                <a:close/>
                <a:moveTo>
                  <a:pt x="24018" y="4256"/>
                </a:moveTo>
                <a:lnTo>
                  <a:pt x="24018" y="4302"/>
                </a:lnTo>
                <a:lnTo>
                  <a:pt x="24018" y="4319"/>
                </a:lnTo>
                <a:cubicBezTo>
                  <a:pt x="24007" y="4341"/>
                  <a:pt x="24030" y="4364"/>
                  <a:pt x="24047" y="4370"/>
                </a:cubicBezTo>
                <a:cubicBezTo>
                  <a:pt x="24058" y="4370"/>
                  <a:pt x="24064" y="4358"/>
                  <a:pt x="24058" y="4341"/>
                </a:cubicBezTo>
                <a:lnTo>
                  <a:pt x="24052" y="4330"/>
                </a:lnTo>
                <a:cubicBezTo>
                  <a:pt x="24052" y="4313"/>
                  <a:pt x="24052" y="4296"/>
                  <a:pt x="24052" y="4279"/>
                </a:cubicBezTo>
                <a:cubicBezTo>
                  <a:pt x="24052" y="4275"/>
                  <a:pt x="24061" y="4271"/>
                  <a:pt x="24068" y="4271"/>
                </a:cubicBezTo>
                <a:cubicBezTo>
                  <a:pt x="24071" y="4271"/>
                  <a:pt x="24073" y="4272"/>
                  <a:pt x="24075" y="4273"/>
                </a:cubicBezTo>
                <a:cubicBezTo>
                  <a:pt x="24081" y="4279"/>
                  <a:pt x="24092" y="4296"/>
                  <a:pt x="24092" y="4307"/>
                </a:cubicBezTo>
                <a:lnTo>
                  <a:pt x="24103" y="4392"/>
                </a:lnTo>
                <a:cubicBezTo>
                  <a:pt x="24058" y="4415"/>
                  <a:pt x="23990" y="4449"/>
                  <a:pt x="23973" y="4461"/>
                </a:cubicBezTo>
                <a:cubicBezTo>
                  <a:pt x="23967" y="4465"/>
                  <a:pt x="23961" y="4466"/>
                  <a:pt x="23957" y="4466"/>
                </a:cubicBezTo>
                <a:cubicBezTo>
                  <a:pt x="23949" y="4466"/>
                  <a:pt x="23944" y="4460"/>
                  <a:pt x="23944" y="4449"/>
                </a:cubicBezTo>
                <a:cubicBezTo>
                  <a:pt x="23950" y="4432"/>
                  <a:pt x="23961" y="4347"/>
                  <a:pt x="23944" y="4336"/>
                </a:cubicBezTo>
                <a:cubicBezTo>
                  <a:pt x="23933" y="4330"/>
                  <a:pt x="23944" y="4296"/>
                  <a:pt x="23956" y="4290"/>
                </a:cubicBezTo>
                <a:cubicBezTo>
                  <a:pt x="23967" y="4279"/>
                  <a:pt x="23995" y="4268"/>
                  <a:pt x="24018" y="4256"/>
                </a:cubicBezTo>
                <a:close/>
                <a:moveTo>
                  <a:pt x="22526" y="4422"/>
                </a:moveTo>
                <a:cubicBezTo>
                  <a:pt x="22537" y="4422"/>
                  <a:pt x="22548" y="4428"/>
                  <a:pt x="22554" y="4438"/>
                </a:cubicBezTo>
                <a:cubicBezTo>
                  <a:pt x="22571" y="4460"/>
                  <a:pt x="22556" y="4518"/>
                  <a:pt x="22549" y="4518"/>
                </a:cubicBezTo>
                <a:cubicBezTo>
                  <a:pt x="22549" y="4518"/>
                  <a:pt x="22549" y="4518"/>
                  <a:pt x="22549" y="4517"/>
                </a:cubicBezTo>
                <a:lnTo>
                  <a:pt x="22543" y="4512"/>
                </a:lnTo>
                <a:cubicBezTo>
                  <a:pt x="22486" y="4500"/>
                  <a:pt x="22486" y="4449"/>
                  <a:pt x="22503" y="4432"/>
                </a:cubicBezTo>
                <a:cubicBezTo>
                  <a:pt x="22510" y="4425"/>
                  <a:pt x="22519" y="4422"/>
                  <a:pt x="22526" y="4422"/>
                </a:cubicBezTo>
                <a:close/>
                <a:moveTo>
                  <a:pt x="23542" y="4461"/>
                </a:moveTo>
                <a:cubicBezTo>
                  <a:pt x="23564" y="4466"/>
                  <a:pt x="23570" y="4483"/>
                  <a:pt x="23559" y="4500"/>
                </a:cubicBezTo>
                <a:cubicBezTo>
                  <a:pt x="23543" y="4516"/>
                  <a:pt x="23493" y="4575"/>
                  <a:pt x="23472" y="4575"/>
                </a:cubicBezTo>
                <a:cubicBezTo>
                  <a:pt x="23471" y="4575"/>
                  <a:pt x="23469" y="4575"/>
                  <a:pt x="23468" y="4574"/>
                </a:cubicBezTo>
                <a:cubicBezTo>
                  <a:pt x="23456" y="4568"/>
                  <a:pt x="23439" y="4546"/>
                  <a:pt x="23428" y="4529"/>
                </a:cubicBezTo>
                <a:lnTo>
                  <a:pt x="23445" y="4506"/>
                </a:lnTo>
                <a:cubicBezTo>
                  <a:pt x="23462" y="4483"/>
                  <a:pt x="23519" y="4461"/>
                  <a:pt x="23542" y="4461"/>
                </a:cubicBezTo>
                <a:close/>
                <a:moveTo>
                  <a:pt x="23628" y="4339"/>
                </a:moveTo>
                <a:cubicBezTo>
                  <a:pt x="23634" y="4339"/>
                  <a:pt x="23640" y="4341"/>
                  <a:pt x="23644" y="4341"/>
                </a:cubicBezTo>
                <a:lnTo>
                  <a:pt x="23655" y="4370"/>
                </a:lnTo>
                <a:cubicBezTo>
                  <a:pt x="23666" y="4398"/>
                  <a:pt x="23700" y="4461"/>
                  <a:pt x="23689" y="4472"/>
                </a:cubicBezTo>
                <a:cubicBezTo>
                  <a:pt x="23678" y="4478"/>
                  <a:pt x="23661" y="4500"/>
                  <a:pt x="23655" y="4512"/>
                </a:cubicBezTo>
                <a:lnTo>
                  <a:pt x="23649" y="4563"/>
                </a:lnTo>
                <a:lnTo>
                  <a:pt x="23644" y="4585"/>
                </a:lnTo>
                <a:cubicBezTo>
                  <a:pt x="23638" y="4595"/>
                  <a:pt x="23632" y="4599"/>
                  <a:pt x="23625" y="4599"/>
                </a:cubicBezTo>
                <a:cubicBezTo>
                  <a:pt x="23612" y="4599"/>
                  <a:pt x="23598" y="4582"/>
                  <a:pt x="23587" y="4551"/>
                </a:cubicBezTo>
                <a:lnTo>
                  <a:pt x="23581" y="4523"/>
                </a:lnTo>
                <a:lnTo>
                  <a:pt x="23581" y="4506"/>
                </a:lnTo>
                <a:cubicBezTo>
                  <a:pt x="23587" y="4483"/>
                  <a:pt x="23604" y="4444"/>
                  <a:pt x="23627" y="4409"/>
                </a:cubicBezTo>
                <a:lnTo>
                  <a:pt x="23604" y="4370"/>
                </a:lnTo>
                <a:cubicBezTo>
                  <a:pt x="23604" y="4370"/>
                  <a:pt x="23615" y="4347"/>
                  <a:pt x="23621" y="4341"/>
                </a:cubicBezTo>
                <a:cubicBezTo>
                  <a:pt x="23623" y="4339"/>
                  <a:pt x="23625" y="4339"/>
                  <a:pt x="23628" y="4339"/>
                </a:cubicBezTo>
                <a:close/>
                <a:moveTo>
                  <a:pt x="8576" y="4036"/>
                </a:moveTo>
                <a:cubicBezTo>
                  <a:pt x="8593" y="4036"/>
                  <a:pt x="8653" y="4078"/>
                  <a:pt x="8671" y="4109"/>
                </a:cubicBezTo>
                <a:cubicBezTo>
                  <a:pt x="8688" y="4148"/>
                  <a:pt x="8653" y="4205"/>
                  <a:pt x="8591" y="4239"/>
                </a:cubicBezTo>
                <a:lnTo>
                  <a:pt x="8546" y="4285"/>
                </a:lnTo>
                <a:lnTo>
                  <a:pt x="8495" y="4336"/>
                </a:lnTo>
                <a:cubicBezTo>
                  <a:pt x="8432" y="4341"/>
                  <a:pt x="8381" y="4387"/>
                  <a:pt x="8381" y="4404"/>
                </a:cubicBezTo>
                <a:cubicBezTo>
                  <a:pt x="8381" y="4421"/>
                  <a:pt x="8472" y="4438"/>
                  <a:pt x="8506" y="4438"/>
                </a:cubicBezTo>
                <a:cubicBezTo>
                  <a:pt x="8540" y="4438"/>
                  <a:pt x="8580" y="4523"/>
                  <a:pt x="8585" y="4546"/>
                </a:cubicBezTo>
                <a:cubicBezTo>
                  <a:pt x="8590" y="4569"/>
                  <a:pt x="8548" y="4581"/>
                  <a:pt x="8517" y="4581"/>
                </a:cubicBezTo>
                <a:cubicBezTo>
                  <a:pt x="8511" y="4581"/>
                  <a:pt x="8505" y="4581"/>
                  <a:pt x="8500" y="4580"/>
                </a:cubicBezTo>
                <a:cubicBezTo>
                  <a:pt x="8478" y="4574"/>
                  <a:pt x="8387" y="4563"/>
                  <a:pt x="8358" y="4540"/>
                </a:cubicBezTo>
                <a:cubicBezTo>
                  <a:pt x="8354" y="4537"/>
                  <a:pt x="8349" y="4535"/>
                  <a:pt x="8344" y="4535"/>
                </a:cubicBezTo>
                <a:cubicBezTo>
                  <a:pt x="8322" y="4535"/>
                  <a:pt x="8295" y="4561"/>
                  <a:pt x="8290" y="4580"/>
                </a:cubicBezTo>
                <a:cubicBezTo>
                  <a:pt x="8287" y="4586"/>
                  <a:pt x="8283" y="4588"/>
                  <a:pt x="8279" y="4588"/>
                </a:cubicBezTo>
                <a:cubicBezTo>
                  <a:pt x="8268" y="4588"/>
                  <a:pt x="8255" y="4571"/>
                  <a:pt x="8251" y="4563"/>
                </a:cubicBezTo>
                <a:cubicBezTo>
                  <a:pt x="8248" y="4558"/>
                  <a:pt x="8244" y="4556"/>
                  <a:pt x="8237" y="4556"/>
                </a:cubicBezTo>
                <a:cubicBezTo>
                  <a:pt x="8227" y="4556"/>
                  <a:pt x="8211" y="4561"/>
                  <a:pt x="8194" y="4568"/>
                </a:cubicBezTo>
                <a:lnTo>
                  <a:pt x="8171" y="4568"/>
                </a:lnTo>
                <a:lnTo>
                  <a:pt x="8149" y="4574"/>
                </a:lnTo>
                <a:cubicBezTo>
                  <a:pt x="8120" y="4574"/>
                  <a:pt x="8075" y="4597"/>
                  <a:pt x="8063" y="4608"/>
                </a:cubicBezTo>
                <a:cubicBezTo>
                  <a:pt x="8062" y="4610"/>
                  <a:pt x="8061" y="4611"/>
                  <a:pt x="8059" y="4611"/>
                </a:cubicBezTo>
                <a:cubicBezTo>
                  <a:pt x="8050" y="4611"/>
                  <a:pt x="8033" y="4594"/>
                  <a:pt x="8024" y="4580"/>
                </a:cubicBezTo>
                <a:cubicBezTo>
                  <a:pt x="8018" y="4568"/>
                  <a:pt x="8041" y="4506"/>
                  <a:pt x="8029" y="4489"/>
                </a:cubicBezTo>
                <a:cubicBezTo>
                  <a:pt x="8024" y="4472"/>
                  <a:pt x="8041" y="4438"/>
                  <a:pt x="8052" y="4426"/>
                </a:cubicBezTo>
                <a:cubicBezTo>
                  <a:pt x="8053" y="4426"/>
                  <a:pt x="8055" y="4426"/>
                  <a:pt x="8056" y="4426"/>
                </a:cubicBezTo>
                <a:cubicBezTo>
                  <a:pt x="8069" y="4426"/>
                  <a:pt x="8092" y="4445"/>
                  <a:pt x="8097" y="4455"/>
                </a:cubicBezTo>
                <a:cubicBezTo>
                  <a:pt x="8101" y="4462"/>
                  <a:pt x="8118" y="4464"/>
                  <a:pt x="8139" y="4464"/>
                </a:cubicBezTo>
                <a:cubicBezTo>
                  <a:pt x="8154" y="4464"/>
                  <a:pt x="8172" y="4463"/>
                  <a:pt x="8188" y="4461"/>
                </a:cubicBezTo>
                <a:lnTo>
                  <a:pt x="8222" y="4483"/>
                </a:lnTo>
                <a:cubicBezTo>
                  <a:pt x="8237" y="4491"/>
                  <a:pt x="8249" y="4505"/>
                  <a:pt x="8262" y="4505"/>
                </a:cubicBezTo>
                <a:cubicBezTo>
                  <a:pt x="8269" y="4505"/>
                  <a:pt x="8277" y="4501"/>
                  <a:pt x="8285" y="4489"/>
                </a:cubicBezTo>
                <a:lnTo>
                  <a:pt x="8302" y="4466"/>
                </a:lnTo>
                <a:cubicBezTo>
                  <a:pt x="8319" y="4444"/>
                  <a:pt x="8336" y="4404"/>
                  <a:pt x="8341" y="4387"/>
                </a:cubicBezTo>
                <a:lnTo>
                  <a:pt x="8353" y="4370"/>
                </a:lnTo>
                <a:lnTo>
                  <a:pt x="8358" y="4358"/>
                </a:lnTo>
                <a:cubicBezTo>
                  <a:pt x="8370" y="4347"/>
                  <a:pt x="8387" y="4313"/>
                  <a:pt x="8393" y="4279"/>
                </a:cubicBezTo>
                <a:cubicBezTo>
                  <a:pt x="8398" y="4245"/>
                  <a:pt x="8341" y="4154"/>
                  <a:pt x="8347" y="4143"/>
                </a:cubicBezTo>
                <a:cubicBezTo>
                  <a:pt x="8358" y="4126"/>
                  <a:pt x="8375" y="4103"/>
                  <a:pt x="8381" y="4097"/>
                </a:cubicBezTo>
                <a:cubicBezTo>
                  <a:pt x="8387" y="4097"/>
                  <a:pt x="8438" y="4143"/>
                  <a:pt x="8455" y="4165"/>
                </a:cubicBezTo>
                <a:cubicBezTo>
                  <a:pt x="8466" y="4183"/>
                  <a:pt x="8500" y="4211"/>
                  <a:pt x="8506" y="4211"/>
                </a:cubicBezTo>
                <a:cubicBezTo>
                  <a:pt x="8517" y="4211"/>
                  <a:pt x="8523" y="4194"/>
                  <a:pt x="8523" y="4177"/>
                </a:cubicBezTo>
                <a:lnTo>
                  <a:pt x="8517" y="4154"/>
                </a:lnTo>
                <a:lnTo>
                  <a:pt x="8517" y="4148"/>
                </a:lnTo>
                <a:cubicBezTo>
                  <a:pt x="8513" y="4142"/>
                  <a:pt x="8519" y="4139"/>
                  <a:pt x="8529" y="4139"/>
                </a:cubicBezTo>
                <a:cubicBezTo>
                  <a:pt x="8545" y="4139"/>
                  <a:pt x="8572" y="4145"/>
                  <a:pt x="8585" y="4148"/>
                </a:cubicBezTo>
                <a:cubicBezTo>
                  <a:pt x="8586" y="4149"/>
                  <a:pt x="8587" y="4149"/>
                  <a:pt x="8588" y="4149"/>
                </a:cubicBezTo>
                <a:cubicBezTo>
                  <a:pt x="8607" y="4149"/>
                  <a:pt x="8585" y="4074"/>
                  <a:pt x="8574" y="4046"/>
                </a:cubicBezTo>
                <a:cubicBezTo>
                  <a:pt x="8570" y="4039"/>
                  <a:pt x="8572" y="4036"/>
                  <a:pt x="8576" y="4036"/>
                </a:cubicBezTo>
                <a:close/>
                <a:moveTo>
                  <a:pt x="10032" y="4450"/>
                </a:moveTo>
                <a:cubicBezTo>
                  <a:pt x="10050" y="4450"/>
                  <a:pt x="10061" y="4486"/>
                  <a:pt x="10078" y="4495"/>
                </a:cubicBezTo>
                <a:cubicBezTo>
                  <a:pt x="10117" y="4551"/>
                  <a:pt x="10112" y="4608"/>
                  <a:pt x="10061" y="4614"/>
                </a:cubicBezTo>
                <a:lnTo>
                  <a:pt x="10038" y="4540"/>
                </a:lnTo>
                <a:cubicBezTo>
                  <a:pt x="10027" y="4517"/>
                  <a:pt x="9987" y="4495"/>
                  <a:pt x="10010" y="4466"/>
                </a:cubicBezTo>
                <a:cubicBezTo>
                  <a:pt x="10018" y="4454"/>
                  <a:pt x="10026" y="4450"/>
                  <a:pt x="10032" y="4450"/>
                </a:cubicBezTo>
                <a:close/>
                <a:moveTo>
                  <a:pt x="11547" y="4461"/>
                </a:moveTo>
                <a:lnTo>
                  <a:pt x="11553" y="4466"/>
                </a:lnTo>
                <a:cubicBezTo>
                  <a:pt x="11564" y="4466"/>
                  <a:pt x="11581" y="4483"/>
                  <a:pt x="11593" y="4483"/>
                </a:cubicBezTo>
                <a:cubicBezTo>
                  <a:pt x="11613" y="4483"/>
                  <a:pt x="11633" y="4465"/>
                  <a:pt x="11649" y="4465"/>
                </a:cubicBezTo>
                <a:cubicBezTo>
                  <a:pt x="11651" y="4465"/>
                  <a:pt x="11653" y="4466"/>
                  <a:pt x="11655" y="4466"/>
                </a:cubicBezTo>
                <a:lnTo>
                  <a:pt x="11672" y="4478"/>
                </a:lnTo>
                <a:cubicBezTo>
                  <a:pt x="11695" y="4506"/>
                  <a:pt x="11672" y="4574"/>
                  <a:pt x="11666" y="4585"/>
                </a:cubicBezTo>
                <a:lnTo>
                  <a:pt x="11661" y="4585"/>
                </a:lnTo>
                <a:cubicBezTo>
                  <a:pt x="11652" y="4598"/>
                  <a:pt x="11644" y="4605"/>
                  <a:pt x="11637" y="4605"/>
                </a:cubicBezTo>
                <a:cubicBezTo>
                  <a:pt x="11635" y="4605"/>
                  <a:pt x="11634" y="4604"/>
                  <a:pt x="11632" y="4602"/>
                </a:cubicBezTo>
                <a:cubicBezTo>
                  <a:pt x="11631" y="4601"/>
                  <a:pt x="11630" y="4601"/>
                  <a:pt x="11628" y="4601"/>
                </a:cubicBezTo>
                <a:cubicBezTo>
                  <a:pt x="11619" y="4601"/>
                  <a:pt x="11604" y="4610"/>
                  <a:pt x="11604" y="4619"/>
                </a:cubicBezTo>
                <a:cubicBezTo>
                  <a:pt x="11600" y="4628"/>
                  <a:pt x="11596" y="4633"/>
                  <a:pt x="11591" y="4633"/>
                </a:cubicBezTo>
                <a:cubicBezTo>
                  <a:pt x="11590" y="4633"/>
                  <a:pt x="11588" y="4632"/>
                  <a:pt x="11587" y="4631"/>
                </a:cubicBezTo>
                <a:lnTo>
                  <a:pt x="11581" y="4631"/>
                </a:lnTo>
                <a:cubicBezTo>
                  <a:pt x="11536" y="4602"/>
                  <a:pt x="11587" y="4568"/>
                  <a:pt x="11581" y="4546"/>
                </a:cubicBezTo>
                <a:lnTo>
                  <a:pt x="11570" y="4523"/>
                </a:lnTo>
                <a:cubicBezTo>
                  <a:pt x="11547" y="4500"/>
                  <a:pt x="11536" y="4472"/>
                  <a:pt x="11547" y="4461"/>
                </a:cubicBezTo>
                <a:close/>
                <a:moveTo>
                  <a:pt x="23212" y="4506"/>
                </a:moveTo>
                <a:lnTo>
                  <a:pt x="23212" y="4506"/>
                </a:lnTo>
                <a:cubicBezTo>
                  <a:pt x="23218" y="4563"/>
                  <a:pt x="23212" y="4619"/>
                  <a:pt x="23201" y="4631"/>
                </a:cubicBezTo>
                <a:cubicBezTo>
                  <a:pt x="23191" y="4641"/>
                  <a:pt x="23168" y="4649"/>
                  <a:pt x="23148" y="4649"/>
                </a:cubicBezTo>
                <a:cubicBezTo>
                  <a:pt x="23135" y="4649"/>
                  <a:pt x="23123" y="4645"/>
                  <a:pt x="23116" y="4636"/>
                </a:cubicBezTo>
                <a:lnTo>
                  <a:pt x="23110" y="4602"/>
                </a:lnTo>
                <a:cubicBezTo>
                  <a:pt x="23105" y="4563"/>
                  <a:pt x="23127" y="4540"/>
                  <a:pt x="23156" y="4529"/>
                </a:cubicBezTo>
                <a:lnTo>
                  <a:pt x="23212" y="4506"/>
                </a:lnTo>
                <a:close/>
                <a:moveTo>
                  <a:pt x="22322" y="4466"/>
                </a:moveTo>
                <a:cubicBezTo>
                  <a:pt x="22327" y="4466"/>
                  <a:pt x="22339" y="4483"/>
                  <a:pt x="22344" y="4495"/>
                </a:cubicBezTo>
                <a:lnTo>
                  <a:pt x="22350" y="4500"/>
                </a:lnTo>
                <a:cubicBezTo>
                  <a:pt x="22344" y="4512"/>
                  <a:pt x="22242" y="4574"/>
                  <a:pt x="22242" y="4636"/>
                </a:cubicBezTo>
                <a:cubicBezTo>
                  <a:pt x="22242" y="4671"/>
                  <a:pt x="22232" y="4688"/>
                  <a:pt x="22214" y="4688"/>
                </a:cubicBezTo>
                <a:cubicBezTo>
                  <a:pt x="22202" y="4688"/>
                  <a:pt x="22187" y="4681"/>
                  <a:pt x="22169" y="4665"/>
                </a:cubicBezTo>
                <a:lnTo>
                  <a:pt x="22214" y="4619"/>
                </a:lnTo>
                <a:lnTo>
                  <a:pt x="22231" y="4602"/>
                </a:lnTo>
                <a:cubicBezTo>
                  <a:pt x="22231" y="4580"/>
                  <a:pt x="22254" y="4529"/>
                  <a:pt x="22282" y="4483"/>
                </a:cubicBezTo>
                <a:lnTo>
                  <a:pt x="22322" y="4466"/>
                </a:lnTo>
                <a:close/>
                <a:moveTo>
                  <a:pt x="8818" y="4392"/>
                </a:moveTo>
                <a:cubicBezTo>
                  <a:pt x="8863" y="4404"/>
                  <a:pt x="8875" y="4449"/>
                  <a:pt x="8846" y="4495"/>
                </a:cubicBezTo>
                <a:lnTo>
                  <a:pt x="8846" y="4557"/>
                </a:lnTo>
                <a:lnTo>
                  <a:pt x="8841" y="4625"/>
                </a:lnTo>
                <a:cubicBezTo>
                  <a:pt x="8878" y="4672"/>
                  <a:pt x="8885" y="4705"/>
                  <a:pt x="8863" y="4705"/>
                </a:cubicBezTo>
                <a:cubicBezTo>
                  <a:pt x="8862" y="4705"/>
                  <a:pt x="8860" y="4705"/>
                  <a:pt x="8858" y="4705"/>
                </a:cubicBezTo>
                <a:cubicBezTo>
                  <a:pt x="8835" y="4705"/>
                  <a:pt x="8795" y="4625"/>
                  <a:pt x="8807" y="4608"/>
                </a:cubicBezTo>
                <a:cubicBezTo>
                  <a:pt x="8818" y="4591"/>
                  <a:pt x="8790" y="4557"/>
                  <a:pt x="8778" y="4551"/>
                </a:cubicBezTo>
                <a:cubicBezTo>
                  <a:pt x="8767" y="4546"/>
                  <a:pt x="8739" y="4529"/>
                  <a:pt x="8722" y="4512"/>
                </a:cubicBezTo>
                <a:lnTo>
                  <a:pt x="8727" y="4489"/>
                </a:lnTo>
                <a:cubicBezTo>
                  <a:pt x="8727" y="4472"/>
                  <a:pt x="8739" y="4455"/>
                  <a:pt x="8750" y="4444"/>
                </a:cubicBezTo>
                <a:cubicBezTo>
                  <a:pt x="8750" y="4444"/>
                  <a:pt x="8767" y="4455"/>
                  <a:pt x="8773" y="4466"/>
                </a:cubicBezTo>
                <a:lnTo>
                  <a:pt x="8784" y="4478"/>
                </a:lnTo>
                <a:cubicBezTo>
                  <a:pt x="8790" y="4486"/>
                  <a:pt x="8797" y="4490"/>
                  <a:pt x="8804" y="4490"/>
                </a:cubicBezTo>
                <a:cubicBezTo>
                  <a:pt x="8811" y="4490"/>
                  <a:pt x="8818" y="4486"/>
                  <a:pt x="8824" y="4478"/>
                </a:cubicBezTo>
                <a:lnTo>
                  <a:pt x="8824" y="4466"/>
                </a:lnTo>
                <a:lnTo>
                  <a:pt x="8818" y="4392"/>
                </a:lnTo>
                <a:close/>
                <a:moveTo>
                  <a:pt x="22758" y="4606"/>
                </a:moveTo>
                <a:cubicBezTo>
                  <a:pt x="22774" y="4606"/>
                  <a:pt x="22789" y="4644"/>
                  <a:pt x="22776" y="4653"/>
                </a:cubicBezTo>
                <a:cubicBezTo>
                  <a:pt x="22759" y="4670"/>
                  <a:pt x="22776" y="4687"/>
                  <a:pt x="22793" y="4693"/>
                </a:cubicBezTo>
                <a:cubicBezTo>
                  <a:pt x="22810" y="4693"/>
                  <a:pt x="22815" y="4705"/>
                  <a:pt x="22804" y="4716"/>
                </a:cubicBezTo>
                <a:cubicBezTo>
                  <a:pt x="22803" y="4718"/>
                  <a:pt x="22798" y="4720"/>
                  <a:pt x="22790" y="4720"/>
                </a:cubicBezTo>
                <a:cubicBezTo>
                  <a:pt x="22767" y="4720"/>
                  <a:pt x="22719" y="4708"/>
                  <a:pt x="22702" y="4699"/>
                </a:cubicBezTo>
                <a:cubicBezTo>
                  <a:pt x="22673" y="4682"/>
                  <a:pt x="22730" y="4636"/>
                  <a:pt x="22747" y="4614"/>
                </a:cubicBezTo>
                <a:cubicBezTo>
                  <a:pt x="22751" y="4608"/>
                  <a:pt x="22754" y="4606"/>
                  <a:pt x="22758" y="4606"/>
                </a:cubicBezTo>
                <a:close/>
                <a:moveTo>
                  <a:pt x="9966" y="4556"/>
                </a:moveTo>
                <a:cubicBezTo>
                  <a:pt x="9972" y="4556"/>
                  <a:pt x="9982" y="4583"/>
                  <a:pt x="9993" y="4614"/>
                </a:cubicBezTo>
                <a:cubicBezTo>
                  <a:pt x="9998" y="4653"/>
                  <a:pt x="10021" y="4739"/>
                  <a:pt x="10010" y="4739"/>
                </a:cubicBezTo>
                <a:cubicBezTo>
                  <a:pt x="9998" y="4739"/>
                  <a:pt x="9964" y="4722"/>
                  <a:pt x="9924" y="4693"/>
                </a:cubicBezTo>
                <a:lnTo>
                  <a:pt x="9913" y="4659"/>
                </a:lnTo>
                <a:lnTo>
                  <a:pt x="9896" y="4619"/>
                </a:lnTo>
                <a:cubicBezTo>
                  <a:pt x="9924" y="4597"/>
                  <a:pt x="9964" y="4557"/>
                  <a:pt x="9964" y="4557"/>
                </a:cubicBezTo>
                <a:cubicBezTo>
                  <a:pt x="9965" y="4556"/>
                  <a:pt x="9965" y="4556"/>
                  <a:pt x="9966" y="4556"/>
                </a:cubicBezTo>
                <a:close/>
                <a:moveTo>
                  <a:pt x="21631" y="4687"/>
                </a:moveTo>
                <a:cubicBezTo>
                  <a:pt x="21642" y="4687"/>
                  <a:pt x="21650" y="4689"/>
                  <a:pt x="21652" y="4693"/>
                </a:cubicBezTo>
                <a:cubicBezTo>
                  <a:pt x="21658" y="4705"/>
                  <a:pt x="21652" y="4722"/>
                  <a:pt x="21641" y="4739"/>
                </a:cubicBezTo>
                <a:cubicBezTo>
                  <a:pt x="21637" y="4745"/>
                  <a:pt x="21625" y="4746"/>
                  <a:pt x="21610" y="4746"/>
                </a:cubicBezTo>
                <a:cubicBezTo>
                  <a:pt x="21591" y="4746"/>
                  <a:pt x="21566" y="4743"/>
                  <a:pt x="21550" y="4743"/>
                </a:cubicBezTo>
                <a:cubicBezTo>
                  <a:pt x="21545" y="4743"/>
                  <a:pt x="21541" y="4743"/>
                  <a:pt x="21539" y="4744"/>
                </a:cubicBezTo>
                <a:cubicBezTo>
                  <a:pt x="21522" y="4753"/>
                  <a:pt x="21505" y="4758"/>
                  <a:pt x="21496" y="4758"/>
                </a:cubicBezTo>
                <a:cubicBezTo>
                  <a:pt x="21492" y="4758"/>
                  <a:pt x="21489" y="4757"/>
                  <a:pt x="21488" y="4756"/>
                </a:cubicBezTo>
                <a:lnTo>
                  <a:pt x="21482" y="4750"/>
                </a:lnTo>
                <a:cubicBezTo>
                  <a:pt x="21482" y="4739"/>
                  <a:pt x="21482" y="4722"/>
                  <a:pt x="21488" y="4722"/>
                </a:cubicBezTo>
                <a:lnTo>
                  <a:pt x="21539" y="4705"/>
                </a:lnTo>
                <a:cubicBezTo>
                  <a:pt x="21575" y="4694"/>
                  <a:pt x="21610" y="4687"/>
                  <a:pt x="21631" y="4687"/>
                </a:cubicBezTo>
                <a:close/>
                <a:moveTo>
                  <a:pt x="23623" y="4713"/>
                </a:moveTo>
                <a:cubicBezTo>
                  <a:pt x="23663" y="4713"/>
                  <a:pt x="23723" y="4736"/>
                  <a:pt x="23723" y="4756"/>
                </a:cubicBezTo>
                <a:cubicBezTo>
                  <a:pt x="23725" y="4762"/>
                  <a:pt x="23714" y="4764"/>
                  <a:pt x="23698" y="4764"/>
                </a:cubicBezTo>
                <a:cubicBezTo>
                  <a:pt x="23670" y="4764"/>
                  <a:pt x="23626" y="4757"/>
                  <a:pt x="23604" y="4750"/>
                </a:cubicBezTo>
                <a:cubicBezTo>
                  <a:pt x="23576" y="4739"/>
                  <a:pt x="23576" y="4722"/>
                  <a:pt x="23604" y="4716"/>
                </a:cubicBezTo>
                <a:cubicBezTo>
                  <a:pt x="23609" y="4714"/>
                  <a:pt x="23616" y="4713"/>
                  <a:pt x="23623" y="4713"/>
                </a:cubicBezTo>
                <a:close/>
                <a:moveTo>
                  <a:pt x="18884" y="4562"/>
                </a:moveTo>
                <a:cubicBezTo>
                  <a:pt x="18909" y="4562"/>
                  <a:pt x="18934" y="4575"/>
                  <a:pt x="18934" y="4580"/>
                </a:cubicBezTo>
                <a:cubicBezTo>
                  <a:pt x="18934" y="4585"/>
                  <a:pt x="18883" y="4693"/>
                  <a:pt x="18883" y="4733"/>
                </a:cubicBezTo>
                <a:cubicBezTo>
                  <a:pt x="18881" y="4750"/>
                  <a:pt x="18876" y="4758"/>
                  <a:pt x="18871" y="4758"/>
                </a:cubicBezTo>
                <a:cubicBezTo>
                  <a:pt x="18866" y="4758"/>
                  <a:pt x="18861" y="4750"/>
                  <a:pt x="18855" y="4733"/>
                </a:cubicBezTo>
                <a:cubicBezTo>
                  <a:pt x="18852" y="4715"/>
                  <a:pt x="18837" y="4699"/>
                  <a:pt x="18818" y="4699"/>
                </a:cubicBezTo>
                <a:cubicBezTo>
                  <a:pt x="18800" y="4699"/>
                  <a:pt x="18780" y="4712"/>
                  <a:pt x="18764" y="4750"/>
                </a:cubicBezTo>
                <a:lnTo>
                  <a:pt x="18707" y="4773"/>
                </a:lnTo>
                <a:lnTo>
                  <a:pt x="18696" y="4773"/>
                </a:lnTo>
                <a:cubicBezTo>
                  <a:pt x="18679" y="4750"/>
                  <a:pt x="18707" y="4693"/>
                  <a:pt x="18725" y="4682"/>
                </a:cubicBezTo>
                <a:lnTo>
                  <a:pt x="18730" y="4682"/>
                </a:lnTo>
                <a:cubicBezTo>
                  <a:pt x="18747" y="4670"/>
                  <a:pt x="18736" y="4625"/>
                  <a:pt x="18747" y="4614"/>
                </a:cubicBezTo>
                <a:cubicBezTo>
                  <a:pt x="18759" y="4602"/>
                  <a:pt x="18844" y="4568"/>
                  <a:pt x="18872" y="4563"/>
                </a:cubicBezTo>
                <a:cubicBezTo>
                  <a:pt x="18876" y="4562"/>
                  <a:pt x="18880" y="4562"/>
                  <a:pt x="18884" y="4562"/>
                </a:cubicBezTo>
                <a:close/>
                <a:moveTo>
                  <a:pt x="9753" y="4618"/>
                </a:moveTo>
                <a:cubicBezTo>
                  <a:pt x="9760" y="4618"/>
                  <a:pt x="9774" y="4627"/>
                  <a:pt x="9788" y="4636"/>
                </a:cubicBezTo>
                <a:cubicBezTo>
                  <a:pt x="9811" y="4653"/>
                  <a:pt x="9856" y="4733"/>
                  <a:pt x="9839" y="4767"/>
                </a:cubicBezTo>
                <a:lnTo>
                  <a:pt x="9817" y="4773"/>
                </a:lnTo>
                <a:lnTo>
                  <a:pt x="9783" y="4784"/>
                </a:lnTo>
                <a:cubicBezTo>
                  <a:pt x="9743" y="4750"/>
                  <a:pt x="9749" y="4710"/>
                  <a:pt x="9766" y="4710"/>
                </a:cubicBezTo>
                <a:cubicBezTo>
                  <a:pt x="9783" y="4705"/>
                  <a:pt x="9766" y="4665"/>
                  <a:pt x="9754" y="4653"/>
                </a:cubicBezTo>
                <a:cubicBezTo>
                  <a:pt x="9743" y="4642"/>
                  <a:pt x="9749" y="4619"/>
                  <a:pt x="9749" y="4619"/>
                </a:cubicBezTo>
                <a:cubicBezTo>
                  <a:pt x="9750" y="4618"/>
                  <a:pt x="9751" y="4618"/>
                  <a:pt x="9753" y="4618"/>
                </a:cubicBezTo>
                <a:close/>
                <a:moveTo>
                  <a:pt x="9005" y="4080"/>
                </a:moveTo>
                <a:lnTo>
                  <a:pt x="9005" y="4086"/>
                </a:lnTo>
                <a:cubicBezTo>
                  <a:pt x="9051" y="4092"/>
                  <a:pt x="9102" y="4120"/>
                  <a:pt x="9119" y="4148"/>
                </a:cubicBezTo>
                <a:lnTo>
                  <a:pt x="9119" y="4165"/>
                </a:lnTo>
                <a:lnTo>
                  <a:pt x="9113" y="4205"/>
                </a:lnTo>
                <a:cubicBezTo>
                  <a:pt x="9090" y="4239"/>
                  <a:pt x="9090" y="4307"/>
                  <a:pt x="9096" y="4319"/>
                </a:cubicBezTo>
                <a:cubicBezTo>
                  <a:pt x="9102" y="4336"/>
                  <a:pt x="9096" y="4364"/>
                  <a:pt x="9085" y="4370"/>
                </a:cubicBezTo>
                <a:cubicBezTo>
                  <a:pt x="9079" y="4375"/>
                  <a:pt x="9102" y="4449"/>
                  <a:pt x="9102" y="4483"/>
                </a:cubicBezTo>
                <a:cubicBezTo>
                  <a:pt x="9102" y="4502"/>
                  <a:pt x="9112" y="4510"/>
                  <a:pt x="9129" y="4510"/>
                </a:cubicBezTo>
                <a:cubicBezTo>
                  <a:pt x="9143" y="4510"/>
                  <a:pt x="9161" y="4505"/>
                  <a:pt x="9181" y="4495"/>
                </a:cubicBezTo>
                <a:lnTo>
                  <a:pt x="9193" y="4449"/>
                </a:lnTo>
                <a:cubicBezTo>
                  <a:pt x="9204" y="4415"/>
                  <a:pt x="9215" y="4409"/>
                  <a:pt x="9232" y="4409"/>
                </a:cubicBezTo>
                <a:cubicBezTo>
                  <a:pt x="9266" y="4409"/>
                  <a:pt x="9283" y="4438"/>
                  <a:pt x="9295" y="4478"/>
                </a:cubicBezTo>
                <a:lnTo>
                  <a:pt x="9295" y="4483"/>
                </a:lnTo>
                <a:cubicBezTo>
                  <a:pt x="9289" y="4495"/>
                  <a:pt x="9278" y="4495"/>
                  <a:pt x="9272" y="4495"/>
                </a:cubicBezTo>
                <a:lnTo>
                  <a:pt x="9198" y="4495"/>
                </a:lnTo>
                <a:lnTo>
                  <a:pt x="9210" y="4574"/>
                </a:lnTo>
                <a:lnTo>
                  <a:pt x="9210" y="4580"/>
                </a:lnTo>
                <a:cubicBezTo>
                  <a:pt x="9210" y="4595"/>
                  <a:pt x="9188" y="4627"/>
                  <a:pt x="9175" y="4627"/>
                </a:cubicBezTo>
                <a:cubicBezTo>
                  <a:pt x="9173" y="4627"/>
                  <a:pt x="9171" y="4626"/>
                  <a:pt x="9170" y="4625"/>
                </a:cubicBezTo>
                <a:cubicBezTo>
                  <a:pt x="9169" y="4623"/>
                  <a:pt x="9168" y="4622"/>
                  <a:pt x="9167" y="4622"/>
                </a:cubicBezTo>
                <a:cubicBezTo>
                  <a:pt x="9162" y="4622"/>
                  <a:pt x="9159" y="4642"/>
                  <a:pt x="9164" y="4670"/>
                </a:cubicBezTo>
                <a:lnTo>
                  <a:pt x="9158" y="4699"/>
                </a:lnTo>
                <a:cubicBezTo>
                  <a:pt x="9153" y="4722"/>
                  <a:pt x="9136" y="4750"/>
                  <a:pt x="9119" y="4773"/>
                </a:cubicBezTo>
                <a:lnTo>
                  <a:pt x="9113" y="4784"/>
                </a:lnTo>
                <a:cubicBezTo>
                  <a:pt x="9111" y="4785"/>
                  <a:pt x="9109" y="4785"/>
                  <a:pt x="9106" y="4785"/>
                </a:cubicBezTo>
                <a:cubicBezTo>
                  <a:pt x="9092" y="4785"/>
                  <a:pt x="9078" y="4770"/>
                  <a:pt x="9073" y="4750"/>
                </a:cubicBezTo>
                <a:lnTo>
                  <a:pt x="9079" y="4739"/>
                </a:lnTo>
                <a:lnTo>
                  <a:pt x="9113" y="4699"/>
                </a:lnTo>
                <a:cubicBezTo>
                  <a:pt x="9109" y="4666"/>
                  <a:pt x="9076" y="4655"/>
                  <a:pt x="9049" y="4655"/>
                </a:cubicBezTo>
                <a:cubicBezTo>
                  <a:pt x="9034" y="4655"/>
                  <a:pt x="9021" y="4659"/>
                  <a:pt x="9017" y="4665"/>
                </a:cubicBezTo>
                <a:cubicBezTo>
                  <a:pt x="9013" y="4673"/>
                  <a:pt x="9006" y="4676"/>
                  <a:pt x="8998" y="4676"/>
                </a:cubicBezTo>
                <a:cubicBezTo>
                  <a:pt x="8984" y="4676"/>
                  <a:pt x="8967" y="4666"/>
                  <a:pt x="8960" y="4659"/>
                </a:cubicBezTo>
                <a:cubicBezTo>
                  <a:pt x="8949" y="4642"/>
                  <a:pt x="9000" y="4580"/>
                  <a:pt x="9017" y="4557"/>
                </a:cubicBezTo>
                <a:cubicBezTo>
                  <a:pt x="9034" y="4540"/>
                  <a:pt x="9011" y="4426"/>
                  <a:pt x="8988" y="4398"/>
                </a:cubicBezTo>
                <a:cubicBezTo>
                  <a:pt x="8974" y="4380"/>
                  <a:pt x="8951" y="4372"/>
                  <a:pt x="8927" y="4372"/>
                </a:cubicBezTo>
                <a:cubicBezTo>
                  <a:pt x="8913" y="4372"/>
                  <a:pt x="8899" y="4375"/>
                  <a:pt x="8886" y="4381"/>
                </a:cubicBezTo>
                <a:cubicBezTo>
                  <a:pt x="8886" y="4381"/>
                  <a:pt x="8886" y="4381"/>
                  <a:pt x="8886" y="4375"/>
                </a:cubicBezTo>
                <a:cubicBezTo>
                  <a:pt x="8886" y="4375"/>
                  <a:pt x="8897" y="4370"/>
                  <a:pt x="8937" y="4347"/>
                </a:cubicBezTo>
                <a:cubicBezTo>
                  <a:pt x="8938" y="4348"/>
                  <a:pt x="8940" y="4349"/>
                  <a:pt x="8941" y="4349"/>
                </a:cubicBezTo>
                <a:cubicBezTo>
                  <a:pt x="8952" y="4349"/>
                  <a:pt x="8966" y="4312"/>
                  <a:pt x="8971" y="4302"/>
                </a:cubicBezTo>
                <a:cubicBezTo>
                  <a:pt x="8972" y="4299"/>
                  <a:pt x="8975" y="4299"/>
                  <a:pt x="8978" y="4299"/>
                </a:cubicBezTo>
                <a:cubicBezTo>
                  <a:pt x="8991" y="4299"/>
                  <a:pt x="9019" y="4315"/>
                  <a:pt x="9028" y="4324"/>
                </a:cubicBezTo>
                <a:cubicBezTo>
                  <a:pt x="9030" y="4327"/>
                  <a:pt x="9032" y="4328"/>
                  <a:pt x="9034" y="4328"/>
                </a:cubicBezTo>
                <a:cubicBezTo>
                  <a:pt x="9041" y="4328"/>
                  <a:pt x="9044" y="4312"/>
                  <a:pt x="9039" y="4285"/>
                </a:cubicBezTo>
                <a:lnTo>
                  <a:pt x="9022" y="4262"/>
                </a:lnTo>
                <a:lnTo>
                  <a:pt x="9005" y="4245"/>
                </a:lnTo>
                <a:cubicBezTo>
                  <a:pt x="8999" y="4226"/>
                  <a:pt x="8985" y="4219"/>
                  <a:pt x="8973" y="4219"/>
                </a:cubicBezTo>
                <a:cubicBezTo>
                  <a:pt x="8964" y="4219"/>
                  <a:pt x="8957" y="4223"/>
                  <a:pt x="8954" y="4228"/>
                </a:cubicBezTo>
                <a:cubicBezTo>
                  <a:pt x="8951" y="4231"/>
                  <a:pt x="8946" y="4233"/>
                  <a:pt x="8941" y="4233"/>
                </a:cubicBezTo>
                <a:cubicBezTo>
                  <a:pt x="8930" y="4233"/>
                  <a:pt x="8918" y="4226"/>
                  <a:pt x="8914" y="4222"/>
                </a:cubicBezTo>
                <a:cubicBezTo>
                  <a:pt x="8909" y="4211"/>
                  <a:pt x="8966" y="4080"/>
                  <a:pt x="9005" y="4080"/>
                </a:cubicBezTo>
                <a:close/>
                <a:moveTo>
                  <a:pt x="7987" y="4704"/>
                </a:moveTo>
                <a:cubicBezTo>
                  <a:pt x="8011" y="4704"/>
                  <a:pt x="8047" y="4728"/>
                  <a:pt x="8065" y="4728"/>
                </a:cubicBezTo>
                <a:cubicBezTo>
                  <a:pt x="8067" y="4728"/>
                  <a:pt x="8068" y="4728"/>
                  <a:pt x="8069" y="4727"/>
                </a:cubicBezTo>
                <a:cubicBezTo>
                  <a:pt x="8070" y="4727"/>
                  <a:pt x="8072" y="4726"/>
                  <a:pt x="8073" y="4726"/>
                </a:cubicBezTo>
                <a:cubicBezTo>
                  <a:pt x="8090" y="4726"/>
                  <a:pt x="8079" y="4807"/>
                  <a:pt x="8052" y="4818"/>
                </a:cubicBezTo>
                <a:cubicBezTo>
                  <a:pt x="8046" y="4820"/>
                  <a:pt x="8040" y="4821"/>
                  <a:pt x="8034" y="4821"/>
                </a:cubicBezTo>
                <a:cubicBezTo>
                  <a:pt x="8008" y="4821"/>
                  <a:pt x="7981" y="4804"/>
                  <a:pt x="7967" y="4773"/>
                </a:cubicBezTo>
                <a:lnTo>
                  <a:pt x="7967" y="4744"/>
                </a:lnTo>
                <a:lnTo>
                  <a:pt x="7967" y="4716"/>
                </a:lnTo>
                <a:cubicBezTo>
                  <a:pt x="7971" y="4707"/>
                  <a:pt x="7979" y="4704"/>
                  <a:pt x="7987" y="4704"/>
                </a:cubicBezTo>
                <a:close/>
                <a:moveTo>
                  <a:pt x="21862" y="4738"/>
                </a:moveTo>
                <a:cubicBezTo>
                  <a:pt x="21873" y="4738"/>
                  <a:pt x="21889" y="4743"/>
                  <a:pt x="21908" y="4756"/>
                </a:cubicBezTo>
                <a:cubicBezTo>
                  <a:pt x="21938" y="4771"/>
                  <a:pt x="21946" y="4832"/>
                  <a:pt x="21927" y="4832"/>
                </a:cubicBezTo>
                <a:cubicBezTo>
                  <a:pt x="21924" y="4832"/>
                  <a:pt x="21922" y="4831"/>
                  <a:pt x="21919" y="4829"/>
                </a:cubicBezTo>
                <a:cubicBezTo>
                  <a:pt x="21896" y="4807"/>
                  <a:pt x="21856" y="4773"/>
                  <a:pt x="21851" y="4750"/>
                </a:cubicBezTo>
                <a:cubicBezTo>
                  <a:pt x="21848" y="4742"/>
                  <a:pt x="21853" y="4738"/>
                  <a:pt x="21862" y="4738"/>
                </a:cubicBezTo>
                <a:close/>
                <a:moveTo>
                  <a:pt x="5244" y="4707"/>
                </a:moveTo>
                <a:cubicBezTo>
                  <a:pt x="5266" y="4707"/>
                  <a:pt x="5298" y="4720"/>
                  <a:pt x="5329" y="4750"/>
                </a:cubicBezTo>
                <a:lnTo>
                  <a:pt x="5363" y="4801"/>
                </a:lnTo>
                <a:cubicBezTo>
                  <a:pt x="5368" y="4807"/>
                  <a:pt x="5357" y="4829"/>
                  <a:pt x="5351" y="4841"/>
                </a:cubicBezTo>
                <a:cubicBezTo>
                  <a:pt x="5351" y="4844"/>
                  <a:pt x="5347" y="4845"/>
                  <a:pt x="5342" y="4845"/>
                </a:cubicBezTo>
                <a:cubicBezTo>
                  <a:pt x="5337" y="4845"/>
                  <a:pt x="5331" y="4844"/>
                  <a:pt x="5329" y="4841"/>
                </a:cubicBezTo>
                <a:cubicBezTo>
                  <a:pt x="5317" y="4829"/>
                  <a:pt x="5295" y="4812"/>
                  <a:pt x="5289" y="4790"/>
                </a:cubicBezTo>
                <a:lnTo>
                  <a:pt x="5266" y="4744"/>
                </a:lnTo>
                <a:cubicBezTo>
                  <a:pt x="5232" y="4744"/>
                  <a:pt x="5209" y="4727"/>
                  <a:pt x="5221" y="4716"/>
                </a:cubicBezTo>
                <a:cubicBezTo>
                  <a:pt x="5225" y="4710"/>
                  <a:pt x="5233" y="4707"/>
                  <a:pt x="5244" y="4707"/>
                </a:cubicBezTo>
                <a:close/>
                <a:moveTo>
                  <a:pt x="8252" y="4692"/>
                </a:moveTo>
                <a:cubicBezTo>
                  <a:pt x="8262" y="4692"/>
                  <a:pt x="8279" y="4696"/>
                  <a:pt x="8302" y="4705"/>
                </a:cubicBezTo>
                <a:lnTo>
                  <a:pt x="8353" y="4705"/>
                </a:lnTo>
                <a:cubicBezTo>
                  <a:pt x="8356" y="4703"/>
                  <a:pt x="8359" y="4702"/>
                  <a:pt x="8362" y="4702"/>
                </a:cubicBezTo>
                <a:cubicBezTo>
                  <a:pt x="8386" y="4702"/>
                  <a:pt x="8404" y="4759"/>
                  <a:pt x="8404" y="4784"/>
                </a:cubicBezTo>
                <a:cubicBezTo>
                  <a:pt x="8404" y="4812"/>
                  <a:pt x="8398" y="4846"/>
                  <a:pt x="8393" y="4846"/>
                </a:cubicBezTo>
                <a:cubicBezTo>
                  <a:pt x="8393" y="4847"/>
                  <a:pt x="8392" y="4847"/>
                  <a:pt x="8392" y="4847"/>
                </a:cubicBezTo>
                <a:cubicBezTo>
                  <a:pt x="8390" y="4847"/>
                  <a:pt x="8380" y="4831"/>
                  <a:pt x="8370" y="4807"/>
                </a:cubicBezTo>
                <a:lnTo>
                  <a:pt x="8358" y="4790"/>
                </a:lnTo>
                <a:cubicBezTo>
                  <a:pt x="8353" y="4784"/>
                  <a:pt x="8336" y="4778"/>
                  <a:pt x="8324" y="4778"/>
                </a:cubicBezTo>
                <a:lnTo>
                  <a:pt x="8302" y="4778"/>
                </a:lnTo>
                <a:cubicBezTo>
                  <a:pt x="8296" y="4807"/>
                  <a:pt x="8262" y="4812"/>
                  <a:pt x="8251" y="4818"/>
                </a:cubicBezTo>
                <a:cubicBezTo>
                  <a:pt x="8239" y="4824"/>
                  <a:pt x="8217" y="4835"/>
                  <a:pt x="8200" y="4841"/>
                </a:cubicBezTo>
                <a:lnTo>
                  <a:pt x="8188" y="4841"/>
                </a:lnTo>
                <a:cubicBezTo>
                  <a:pt x="8160" y="4835"/>
                  <a:pt x="8149" y="4807"/>
                  <a:pt x="8166" y="4761"/>
                </a:cubicBezTo>
                <a:lnTo>
                  <a:pt x="8171" y="4744"/>
                </a:lnTo>
                <a:cubicBezTo>
                  <a:pt x="8171" y="4739"/>
                  <a:pt x="8173" y="4736"/>
                  <a:pt x="8176" y="4736"/>
                </a:cubicBezTo>
                <a:cubicBezTo>
                  <a:pt x="8182" y="4736"/>
                  <a:pt x="8192" y="4746"/>
                  <a:pt x="8200" y="4761"/>
                </a:cubicBezTo>
                <a:cubicBezTo>
                  <a:pt x="8202" y="4765"/>
                  <a:pt x="8206" y="4767"/>
                  <a:pt x="8210" y="4767"/>
                </a:cubicBezTo>
                <a:cubicBezTo>
                  <a:pt x="8230" y="4767"/>
                  <a:pt x="8259" y="4724"/>
                  <a:pt x="8245" y="4705"/>
                </a:cubicBezTo>
                <a:cubicBezTo>
                  <a:pt x="8239" y="4696"/>
                  <a:pt x="8242" y="4692"/>
                  <a:pt x="8252" y="4692"/>
                </a:cubicBezTo>
                <a:close/>
                <a:moveTo>
                  <a:pt x="21377" y="4732"/>
                </a:moveTo>
                <a:cubicBezTo>
                  <a:pt x="21392" y="4732"/>
                  <a:pt x="21395" y="4836"/>
                  <a:pt x="21363" y="4846"/>
                </a:cubicBezTo>
                <a:cubicBezTo>
                  <a:pt x="21357" y="4847"/>
                  <a:pt x="21350" y="4848"/>
                  <a:pt x="21342" y="4848"/>
                </a:cubicBezTo>
                <a:cubicBezTo>
                  <a:pt x="21301" y="4848"/>
                  <a:pt x="21235" y="4836"/>
                  <a:pt x="21221" y="4812"/>
                </a:cubicBezTo>
                <a:cubicBezTo>
                  <a:pt x="21198" y="4790"/>
                  <a:pt x="21204" y="4773"/>
                  <a:pt x="21227" y="4773"/>
                </a:cubicBezTo>
                <a:cubicBezTo>
                  <a:pt x="21229" y="4773"/>
                  <a:pt x="21231" y="4773"/>
                  <a:pt x="21235" y="4773"/>
                </a:cubicBezTo>
                <a:cubicBezTo>
                  <a:pt x="21268" y="4773"/>
                  <a:pt x="21359" y="4748"/>
                  <a:pt x="21374" y="4733"/>
                </a:cubicBezTo>
                <a:cubicBezTo>
                  <a:pt x="21375" y="4732"/>
                  <a:pt x="21376" y="4732"/>
                  <a:pt x="21377" y="4732"/>
                </a:cubicBezTo>
                <a:close/>
                <a:moveTo>
                  <a:pt x="10364" y="4014"/>
                </a:moveTo>
                <a:cubicBezTo>
                  <a:pt x="10370" y="4014"/>
                  <a:pt x="10375" y="4017"/>
                  <a:pt x="10378" y="4024"/>
                </a:cubicBezTo>
                <a:lnTo>
                  <a:pt x="10378" y="4035"/>
                </a:lnTo>
                <a:cubicBezTo>
                  <a:pt x="10373" y="4069"/>
                  <a:pt x="10327" y="4097"/>
                  <a:pt x="10373" y="4137"/>
                </a:cubicBezTo>
                <a:lnTo>
                  <a:pt x="10378" y="4143"/>
                </a:lnTo>
                <a:cubicBezTo>
                  <a:pt x="10378" y="4154"/>
                  <a:pt x="10390" y="4205"/>
                  <a:pt x="10407" y="4251"/>
                </a:cubicBezTo>
                <a:lnTo>
                  <a:pt x="10367" y="4290"/>
                </a:lnTo>
                <a:lnTo>
                  <a:pt x="10350" y="4307"/>
                </a:lnTo>
                <a:cubicBezTo>
                  <a:pt x="10350" y="4341"/>
                  <a:pt x="10373" y="4409"/>
                  <a:pt x="10384" y="4432"/>
                </a:cubicBezTo>
                <a:cubicBezTo>
                  <a:pt x="10384" y="4438"/>
                  <a:pt x="10384" y="4444"/>
                  <a:pt x="10378" y="4472"/>
                </a:cubicBezTo>
                <a:cubicBezTo>
                  <a:pt x="10373" y="4483"/>
                  <a:pt x="10361" y="4500"/>
                  <a:pt x="10350" y="4512"/>
                </a:cubicBezTo>
                <a:cubicBezTo>
                  <a:pt x="10339" y="4512"/>
                  <a:pt x="10327" y="4472"/>
                  <a:pt x="10333" y="4432"/>
                </a:cubicBezTo>
                <a:lnTo>
                  <a:pt x="10327" y="4392"/>
                </a:lnTo>
                <a:lnTo>
                  <a:pt x="10327" y="4375"/>
                </a:lnTo>
                <a:cubicBezTo>
                  <a:pt x="10316" y="4364"/>
                  <a:pt x="10282" y="4302"/>
                  <a:pt x="10293" y="4290"/>
                </a:cubicBezTo>
                <a:cubicBezTo>
                  <a:pt x="10309" y="4285"/>
                  <a:pt x="10282" y="4243"/>
                  <a:pt x="10273" y="4243"/>
                </a:cubicBezTo>
                <a:cubicBezTo>
                  <a:pt x="10272" y="4243"/>
                  <a:pt x="10271" y="4244"/>
                  <a:pt x="10271" y="4245"/>
                </a:cubicBezTo>
                <a:cubicBezTo>
                  <a:pt x="10260" y="4255"/>
                  <a:pt x="10235" y="4285"/>
                  <a:pt x="10222" y="4285"/>
                </a:cubicBezTo>
                <a:cubicBezTo>
                  <a:pt x="10221" y="4285"/>
                  <a:pt x="10220" y="4285"/>
                  <a:pt x="10219" y="4285"/>
                </a:cubicBezTo>
                <a:cubicBezTo>
                  <a:pt x="10214" y="4279"/>
                  <a:pt x="10191" y="4234"/>
                  <a:pt x="10185" y="4222"/>
                </a:cubicBezTo>
                <a:cubicBezTo>
                  <a:pt x="10185" y="4221"/>
                  <a:pt x="10185" y="4221"/>
                  <a:pt x="10183" y="4221"/>
                </a:cubicBezTo>
                <a:cubicBezTo>
                  <a:pt x="10175" y="4221"/>
                  <a:pt x="10139" y="4237"/>
                  <a:pt x="10095" y="4256"/>
                </a:cubicBezTo>
                <a:cubicBezTo>
                  <a:pt x="10078" y="4290"/>
                  <a:pt x="10038" y="4330"/>
                  <a:pt x="10027" y="4347"/>
                </a:cubicBezTo>
                <a:cubicBezTo>
                  <a:pt x="10015" y="4359"/>
                  <a:pt x="9978" y="4374"/>
                  <a:pt x="9951" y="4374"/>
                </a:cubicBezTo>
                <a:cubicBezTo>
                  <a:pt x="9939" y="4374"/>
                  <a:pt x="9930" y="4371"/>
                  <a:pt x="9924" y="4364"/>
                </a:cubicBezTo>
                <a:cubicBezTo>
                  <a:pt x="9924" y="4358"/>
                  <a:pt x="9958" y="4330"/>
                  <a:pt x="10010" y="4296"/>
                </a:cubicBezTo>
                <a:lnTo>
                  <a:pt x="10010" y="4296"/>
                </a:lnTo>
                <a:cubicBezTo>
                  <a:pt x="9936" y="4336"/>
                  <a:pt x="9862" y="4375"/>
                  <a:pt x="9856" y="4381"/>
                </a:cubicBezTo>
                <a:cubicBezTo>
                  <a:pt x="9853" y="4386"/>
                  <a:pt x="9850" y="4388"/>
                  <a:pt x="9848" y="4388"/>
                </a:cubicBezTo>
                <a:cubicBezTo>
                  <a:pt x="9840" y="4388"/>
                  <a:pt x="9834" y="4371"/>
                  <a:pt x="9834" y="4341"/>
                </a:cubicBezTo>
                <a:lnTo>
                  <a:pt x="9834" y="4302"/>
                </a:lnTo>
                <a:cubicBezTo>
                  <a:pt x="9834" y="4279"/>
                  <a:pt x="9828" y="4262"/>
                  <a:pt x="9822" y="4262"/>
                </a:cubicBezTo>
                <a:cubicBezTo>
                  <a:pt x="9822" y="4262"/>
                  <a:pt x="9811" y="4296"/>
                  <a:pt x="9811" y="4313"/>
                </a:cubicBezTo>
                <a:cubicBezTo>
                  <a:pt x="9811" y="4322"/>
                  <a:pt x="9761" y="4358"/>
                  <a:pt x="9731" y="4358"/>
                </a:cubicBezTo>
                <a:cubicBezTo>
                  <a:pt x="9724" y="4358"/>
                  <a:pt x="9719" y="4357"/>
                  <a:pt x="9715" y="4353"/>
                </a:cubicBezTo>
                <a:cubicBezTo>
                  <a:pt x="9709" y="4349"/>
                  <a:pt x="9704" y="4348"/>
                  <a:pt x="9701" y="4348"/>
                </a:cubicBezTo>
                <a:cubicBezTo>
                  <a:pt x="9684" y="4348"/>
                  <a:pt x="9682" y="4373"/>
                  <a:pt x="9686" y="4387"/>
                </a:cubicBezTo>
                <a:cubicBezTo>
                  <a:pt x="9689" y="4394"/>
                  <a:pt x="9695" y="4398"/>
                  <a:pt x="9701" y="4398"/>
                </a:cubicBezTo>
                <a:cubicBezTo>
                  <a:pt x="9709" y="4398"/>
                  <a:pt x="9717" y="4393"/>
                  <a:pt x="9720" y="4387"/>
                </a:cubicBezTo>
                <a:cubicBezTo>
                  <a:pt x="9722" y="4386"/>
                  <a:pt x="9723" y="4386"/>
                  <a:pt x="9724" y="4386"/>
                </a:cubicBezTo>
                <a:cubicBezTo>
                  <a:pt x="9733" y="4386"/>
                  <a:pt x="9737" y="4402"/>
                  <a:pt x="9737" y="4426"/>
                </a:cubicBezTo>
                <a:lnTo>
                  <a:pt x="9737" y="4444"/>
                </a:lnTo>
                <a:lnTo>
                  <a:pt x="9737" y="4466"/>
                </a:lnTo>
                <a:cubicBezTo>
                  <a:pt x="9730" y="4466"/>
                  <a:pt x="9704" y="4456"/>
                  <a:pt x="9687" y="4456"/>
                </a:cubicBezTo>
                <a:cubicBezTo>
                  <a:pt x="9678" y="4456"/>
                  <a:pt x="9671" y="4459"/>
                  <a:pt x="9669" y="4466"/>
                </a:cubicBezTo>
                <a:cubicBezTo>
                  <a:pt x="9669" y="4483"/>
                  <a:pt x="9732" y="4540"/>
                  <a:pt x="9760" y="4546"/>
                </a:cubicBezTo>
                <a:cubicBezTo>
                  <a:pt x="9788" y="4557"/>
                  <a:pt x="9766" y="4574"/>
                  <a:pt x="9749" y="4580"/>
                </a:cubicBezTo>
                <a:cubicBezTo>
                  <a:pt x="9732" y="4585"/>
                  <a:pt x="9705" y="4665"/>
                  <a:pt x="9683" y="4665"/>
                </a:cubicBezTo>
                <a:cubicBezTo>
                  <a:pt x="9682" y="4665"/>
                  <a:pt x="9681" y="4665"/>
                  <a:pt x="9680" y="4665"/>
                </a:cubicBezTo>
                <a:cubicBezTo>
                  <a:pt x="9680" y="4665"/>
                  <a:pt x="9679" y="4664"/>
                  <a:pt x="9678" y="4664"/>
                </a:cubicBezTo>
                <a:cubicBezTo>
                  <a:pt x="9657" y="4664"/>
                  <a:pt x="9651" y="4728"/>
                  <a:pt x="9635" y="4739"/>
                </a:cubicBezTo>
                <a:cubicBezTo>
                  <a:pt x="9618" y="4756"/>
                  <a:pt x="9652" y="4767"/>
                  <a:pt x="9663" y="4767"/>
                </a:cubicBezTo>
                <a:cubicBezTo>
                  <a:pt x="9675" y="4767"/>
                  <a:pt x="9703" y="4784"/>
                  <a:pt x="9720" y="4801"/>
                </a:cubicBezTo>
                <a:lnTo>
                  <a:pt x="9737" y="4824"/>
                </a:lnTo>
                <a:cubicBezTo>
                  <a:pt x="9737" y="4829"/>
                  <a:pt x="9737" y="4846"/>
                  <a:pt x="9732" y="4852"/>
                </a:cubicBezTo>
                <a:cubicBezTo>
                  <a:pt x="9723" y="4856"/>
                  <a:pt x="9713" y="4860"/>
                  <a:pt x="9705" y="4860"/>
                </a:cubicBezTo>
                <a:cubicBezTo>
                  <a:pt x="9702" y="4860"/>
                  <a:pt x="9699" y="4859"/>
                  <a:pt x="9697" y="4858"/>
                </a:cubicBezTo>
                <a:lnTo>
                  <a:pt x="9692" y="4846"/>
                </a:lnTo>
                <a:cubicBezTo>
                  <a:pt x="9690" y="4838"/>
                  <a:pt x="9676" y="4837"/>
                  <a:pt x="9658" y="4837"/>
                </a:cubicBezTo>
                <a:cubicBezTo>
                  <a:pt x="9647" y="4837"/>
                  <a:pt x="9633" y="4837"/>
                  <a:pt x="9619" y="4837"/>
                </a:cubicBezTo>
                <a:cubicBezTo>
                  <a:pt x="9596" y="4837"/>
                  <a:pt x="9573" y="4835"/>
                  <a:pt x="9561" y="4824"/>
                </a:cubicBezTo>
                <a:cubicBezTo>
                  <a:pt x="9535" y="4797"/>
                  <a:pt x="9501" y="4788"/>
                  <a:pt x="9482" y="4788"/>
                </a:cubicBezTo>
                <a:cubicBezTo>
                  <a:pt x="9477" y="4788"/>
                  <a:pt x="9473" y="4788"/>
                  <a:pt x="9471" y="4790"/>
                </a:cubicBezTo>
                <a:cubicBezTo>
                  <a:pt x="9465" y="4795"/>
                  <a:pt x="9436" y="4824"/>
                  <a:pt x="9425" y="4835"/>
                </a:cubicBezTo>
                <a:cubicBezTo>
                  <a:pt x="9420" y="4850"/>
                  <a:pt x="9390" y="4864"/>
                  <a:pt x="9374" y="4864"/>
                </a:cubicBezTo>
                <a:cubicBezTo>
                  <a:pt x="9372" y="4864"/>
                  <a:pt x="9370" y="4864"/>
                  <a:pt x="9368" y="4863"/>
                </a:cubicBezTo>
                <a:cubicBezTo>
                  <a:pt x="9351" y="4863"/>
                  <a:pt x="9374" y="4756"/>
                  <a:pt x="9346" y="4750"/>
                </a:cubicBezTo>
                <a:cubicBezTo>
                  <a:pt x="9320" y="4750"/>
                  <a:pt x="9350" y="4691"/>
                  <a:pt x="9376" y="4691"/>
                </a:cubicBezTo>
                <a:cubicBezTo>
                  <a:pt x="9379" y="4691"/>
                  <a:pt x="9382" y="4691"/>
                  <a:pt x="9385" y="4693"/>
                </a:cubicBezTo>
                <a:cubicBezTo>
                  <a:pt x="9392" y="4700"/>
                  <a:pt x="9402" y="4703"/>
                  <a:pt x="9413" y="4703"/>
                </a:cubicBezTo>
                <a:cubicBezTo>
                  <a:pt x="9436" y="4703"/>
                  <a:pt x="9463" y="4690"/>
                  <a:pt x="9471" y="4682"/>
                </a:cubicBezTo>
                <a:cubicBezTo>
                  <a:pt x="9482" y="4665"/>
                  <a:pt x="9527" y="4665"/>
                  <a:pt x="9544" y="4665"/>
                </a:cubicBezTo>
                <a:cubicBezTo>
                  <a:pt x="9556" y="4659"/>
                  <a:pt x="9573" y="4659"/>
                  <a:pt x="9578" y="4659"/>
                </a:cubicBezTo>
                <a:cubicBezTo>
                  <a:pt x="9584" y="4659"/>
                  <a:pt x="9584" y="4636"/>
                  <a:pt x="9584" y="4631"/>
                </a:cubicBezTo>
                <a:cubicBezTo>
                  <a:pt x="9584" y="4625"/>
                  <a:pt x="9527" y="4585"/>
                  <a:pt x="9505" y="4574"/>
                </a:cubicBezTo>
                <a:cubicBezTo>
                  <a:pt x="9482" y="4568"/>
                  <a:pt x="9482" y="4534"/>
                  <a:pt x="9488" y="4529"/>
                </a:cubicBezTo>
                <a:cubicBezTo>
                  <a:pt x="9488" y="4528"/>
                  <a:pt x="9489" y="4528"/>
                  <a:pt x="9489" y="4528"/>
                </a:cubicBezTo>
                <a:cubicBezTo>
                  <a:pt x="9499" y="4528"/>
                  <a:pt x="9535" y="4543"/>
                  <a:pt x="9559" y="4543"/>
                </a:cubicBezTo>
                <a:cubicBezTo>
                  <a:pt x="9573" y="4543"/>
                  <a:pt x="9584" y="4538"/>
                  <a:pt x="9584" y="4523"/>
                </a:cubicBezTo>
                <a:cubicBezTo>
                  <a:pt x="9584" y="4493"/>
                  <a:pt x="9587" y="4483"/>
                  <a:pt x="9588" y="4483"/>
                </a:cubicBezTo>
                <a:cubicBezTo>
                  <a:pt x="9589" y="4483"/>
                  <a:pt x="9590" y="4485"/>
                  <a:pt x="9590" y="4489"/>
                </a:cubicBezTo>
                <a:cubicBezTo>
                  <a:pt x="9590" y="4491"/>
                  <a:pt x="9591" y="4492"/>
                  <a:pt x="9593" y="4492"/>
                </a:cubicBezTo>
                <a:cubicBezTo>
                  <a:pt x="9602" y="4492"/>
                  <a:pt x="9627" y="4439"/>
                  <a:pt x="9652" y="4364"/>
                </a:cubicBezTo>
                <a:lnTo>
                  <a:pt x="9607" y="4290"/>
                </a:lnTo>
                <a:lnTo>
                  <a:pt x="9595" y="4268"/>
                </a:lnTo>
                <a:cubicBezTo>
                  <a:pt x="9600" y="4232"/>
                  <a:pt x="9611" y="4211"/>
                  <a:pt x="9621" y="4211"/>
                </a:cubicBezTo>
                <a:cubicBezTo>
                  <a:pt x="9624" y="4211"/>
                  <a:pt x="9627" y="4213"/>
                  <a:pt x="9629" y="4217"/>
                </a:cubicBezTo>
                <a:lnTo>
                  <a:pt x="9635" y="4234"/>
                </a:lnTo>
                <a:lnTo>
                  <a:pt x="9641" y="4251"/>
                </a:lnTo>
                <a:cubicBezTo>
                  <a:pt x="9644" y="4263"/>
                  <a:pt x="9653" y="4268"/>
                  <a:pt x="9666" y="4268"/>
                </a:cubicBezTo>
                <a:cubicBezTo>
                  <a:pt x="9677" y="4268"/>
                  <a:pt x="9690" y="4264"/>
                  <a:pt x="9703" y="4256"/>
                </a:cubicBezTo>
                <a:lnTo>
                  <a:pt x="9732" y="4256"/>
                </a:lnTo>
                <a:cubicBezTo>
                  <a:pt x="9754" y="4251"/>
                  <a:pt x="9760" y="4239"/>
                  <a:pt x="9766" y="4205"/>
                </a:cubicBezTo>
                <a:lnTo>
                  <a:pt x="9766" y="4183"/>
                </a:lnTo>
                <a:cubicBezTo>
                  <a:pt x="9777" y="4160"/>
                  <a:pt x="9805" y="4131"/>
                  <a:pt x="9828" y="4120"/>
                </a:cubicBezTo>
                <a:lnTo>
                  <a:pt x="9834" y="4160"/>
                </a:lnTo>
                <a:cubicBezTo>
                  <a:pt x="9839" y="4177"/>
                  <a:pt x="9834" y="4194"/>
                  <a:pt x="9839" y="4205"/>
                </a:cubicBezTo>
                <a:lnTo>
                  <a:pt x="9845" y="4217"/>
                </a:lnTo>
                <a:cubicBezTo>
                  <a:pt x="9847" y="4218"/>
                  <a:pt x="9849" y="4218"/>
                  <a:pt x="9852" y="4218"/>
                </a:cubicBezTo>
                <a:cubicBezTo>
                  <a:pt x="9862" y="4218"/>
                  <a:pt x="9873" y="4209"/>
                  <a:pt x="9873" y="4200"/>
                </a:cubicBezTo>
                <a:lnTo>
                  <a:pt x="9873" y="4194"/>
                </a:lnTo>
                <a:cubicBezTo>
                  <a:pt x="9873" y="4177"/>
                  <a:pt x="9862" y="4154"/>
                  <a:pt x="9862" y="4154"/>
                </a:cubicBezTo>
                <a:lnTo>
                  <a:pt x="9873" y="4143"/>
                </a:lnTo>
                <a:cubicBezTo>
                  <a:pt x="9875" y="4141"/>
                  <a:pt x="9878" y="4140"/>
                  <a:pt x="9880" y="4140"/>
                </a:cubicBezTo>
                <a:cubicBezTo>
                  <a:pt x="9892" y="4140"/>
                  <a:pt x="9908" y="4159"/>
                  <a:pt x="9913" y="4183"/>
                </a:cubicBezTo>
                <a:lnTo>
                  <a:pt x="9919" y="4183"/>
                </a:lnTo>
                <a:lnTo>
                  <a:pt x="9964" y="4177"/>
                </a:lnTo>
                <a:cubicBezTo>
                  <a:pt x="9985" y="4202"/>
                  <a:pt x="10015" y="4215"/>
                  <a:pt x="10042" y="4215"/>
                </a:cubicBezTo>
                <a:cubicBezTo>
                  <a:pt x="10058" y="4215"/>
                  <a:pt x="10073" y="4210"/>
                  <a:pt x="10083" y="4200"/>
                </a:cubicBezTo>
                <a:lnTo>
                  <a:pt x="10112" y="4171"/>
                </a:lnTo>
                <a:lnTo>
                  <a:pt x="10123" y="4154"/>
                </a:lnTo>
                <a:cubicBezTo>
                  <a:pt x="10126" y="4148"/>
                  <a:pt x="10130" y="4146"/>
                  <a:pt x="10135" y="4146"/>
                </a:cubicBezTo>
                <a:cubicBezTo>
                  <a:pt x="10148" y="4146"/>
                  <a:pt x="10164" y="4163"/>
                  <a:pt x="10168" y="4171"/>
                </a:cubicBezTo>
                <a:cubicBezTo>
                  <a:pt x="10174" y="4183"/>
                  <a:pt x="10112" y="4200"/>
                  <a:pt x="10106" y="4234"/>
                </a:cubicBezTo>
                <a:cubicBezTo>
                  <a:pt x="10106" y="4234"/>
                  <a:pt x="10100" y="4239"/>
                  <a:pt x="10100" y="4245"/>
                </a:cubicBezTo>
                <a:cubicBezTo>
                  <a:pt x="10163" y="4205"/>
                  <a:pt x="10225" y="4171"/>
                  <a:pt x="10231" y="4171"/>
                </a:cubicBezTo>
                <a:cubicBezTo>
                  <a:pt x="10248" y="4165"/>
                  <a:pt x="10293" y="4154"/>
                  <a:pt x="10310" y="4154"/>
                </a:cubicBezTo>
                <a:cubicBezTo>
                  <a:pt x="10311" y="4154"/>
                  <a:pt x="10312" y="4155"/>
                  <a:pt x="10312" y="4155"/>
                </a:cubicBezTo>
                <a:cubicBezTo>
                  <a:pt x="10326" y="4155"/>
                  <a:pt x="10316" y="4097"/>
                  <a:pt x="10310" y="4080"/>
                </a:cubicBezTo>
                <a:cubicBezTo>
                  <a:pt x="10305" y="4063"/>
                  <a:pt x="10339" y="4024"/>
                  <a:pt x="10350" y="4018"/>
                </a:cubicBezTo>
                <a:cubicBezTo>
                  <a:pt x="10355" y="4016"/>
                  <a:pt x="10359" y="4014"/>
                  <a:pt x="10364" y="4014"/>
                </a:cubicBezTo>
                <a:close/>
                <a:moveTo>
                  <a:pt x="10971" y="4265"/>
                </a:moveTo>
                <a:cubicBezTo>
                  <a:pt x="10978" y="4265"/>
                  <a:pt x="10985" y="4268"/>
                  <a:pt x="10985" y="4268"/>
                </a:cubicBezTo>
                <a:lnTo>
                  <a:pt x="10985" y="4336"/>
                </a:lnTo>
                <a:cubicBezTo>
                  <a:pt x="11031" y="4336"/>
                  <a:pt x="11122" y="4370"/>
                  <a:pt x="11150" y="4387"/>
                </a:cubicBezTo>
                <a:cubicBezTo>
                  <a:pt x="11173" y="4404"/>
                  <a:pt x="11184" y="4455"/>
                  <a:pt x="11173" y="4478"/>
                </a:cubicBezTo>
                <a:cubicBezTo>
                  <a:pt x="11167" y="4495"/>
                  <a:pt x="11269" y="4489"/>
                  <a:pt x="11280" y="4512"/>
                </a:cubicBezTo>
                <a:cubicBezTo>
                  <a:pt x="11285" y="4518"/>
                  <a:pt x="11290" y="4520"/>
                  <a:pt x="11294" y="4520"/>
                </a:cubicBezTo>
                <a:cubicBezTo>
                  <a:pt x="11306" y="4520"/>
                  <a:pt x="11316" y="4501"/>
                  <a:pt x="11320" y="4489"/>
                </a:cubicBezTo>
                <a:cubicBezTo>
                  <a:pt x="11320" y="4472"/>
                  <a:pt x="11354" y="4461"/>
                  <a:pt x="11366" y="4461"/>
                </a:cubicBezTo>
                <a:cubicBezTo>
                  <a:pt x="11383" y="4461"/>
                  <a:pt x="11388" y="4523"/>
                  <a:pt x="11388" y="4540"/>
                </a:cubicBezTo>
                <a:cubicBezTo>
                  <a:pt x="11388" y="4547"/>
                  <a:pt x="11391" y="4550"/>
                  <a:pt x="11396" y="4550"/>
                </a:cubicBezTo>
                <a:cubicBezTo>
                  <a:pt x="11407" y="4550"/>
                  <a:pt x="11427" y="4535"/>
                  <a:pt x="11439" y="4523"/>
                </a:cubicBezTo>
                <a:cubicBezTo>
                  <a:pt x="11445" y="4511"/>
                  <a:pt x="11460" y="4505"/>
                  <a:pt x="11476" y="4505"/>
                </a:cubicBezTo>
                <a:cubicBezTo>
                  <a:pt x="11490" y="4505"/>
                  <a:pt x="11506" y="4509"/>
                  <a:pt x="11519" y="4517"/>
                </a:cubicBezTo>
                <a:lnTo>
                  <a:pt x="11513" y="4568"/>
                </a:lnTo>
                <a:cubicBezTo>
                  <a:pt x="11507" y="4591"/>
                  <a:pt x="11496" y="4614"/>
                  <a:pt x="11485" y="4631"/>
                </a:cubicBezTo>
                <a:cubicBezTo>
                  <a:pt x="11477" y="4643"/>
                  <a:pt x="11471" y="4648"/>
                  <a:pt x="11464" y="4648"/>
                </a:cubicBezTo>
                <a:cubicBezTo>
                  <a:pt x="11456" y="4648"/>
                  <a:pt x="11446" y="4640"/>
                  <a:pt x="11434" y="4631"/>
                </a:cubicBezTo>
                <a:lnTo>
                  <a:pt x="11428" y="4625"/>
                </a:lnTo>
                <a:cubicBezTo>
                  <a:pt x="11405" y="4636"/>
                  <a:pt x="11377" y="4659"/>
                  <a:pt x="11366" y="4670"/>
                </a:cubicBezTo>
                <a:cubicBezTo>
                  <a:pt x="11362" y="4674"/>
                  <a:pt x="11358" y="4675"/>
                  <a:pt x="11354" y="4675"/>
                </a:cubicBezTo>
                <a:cubicBezTo>
                  <a:pt x="11335" y="4675"/>
                  <a:pt x="11309" y="4645"/>
                  <a:pt x="11309" y="4585"/>
                </a:cubicBezTo>
                <a:lnTo>
                  <a:pt x="11235" y="4614"/>
                </a:lnTo>
                <a:cubicBezTo>
                  <a:pt x="11235" y="4614"/>
                  <a:pt x="11224" y="4591"/>
                  <a:pt x="11218" y="4580"/>
                </a:cubicBezTo>
                <a:cubicBezTo>
                  <a:pt x="11208" y="4570"/>
                  <a:pt x="11194" y="4556"/>
                  <a:pt x="11187" y="4556"/>
                </a:cubicBezTo>
                <a:cubicBezTo>
                  <a:pt x="11186" y="4556"/>
                  <a:pt x="11185" y="4556"/>
                  <a:pt x="11184" y="4557"/>
                </a:cubicBezTo>
                <a:cubicBezTo>
                  <a:pt x="11150" y="4580"/>
                  <a:pt x="11201" y="4585"/>
                  <a:pt x="11195" y="4608"/>
                </a:cubicBezTo>
                <a:lnTo>
                  <a:pt x="11190" y="4619"/>
                </a:lnTo>
                <a:cubicBezTo>
                  <a:pt x="11190" y="4636"/>
                  <a:pt x="11093" y="4648"/>
                  <a:pt x="11059" y="4648"/>
                </a:cubicBezTo>
                <a:cubicBezTo>
                  <a:pt x="11025" y="4648"/>
                  <a:pt x="10985" y="4705"/>
                  <a:pt x="10980" y="4733"/>
                </a:cubicBezTo>
                <a:cubicBezTo>
                  <a:pt x="10976" y="4748"/>
                  <a:pt x="10980" y="4756"/>
                  <a:pt x="10988" y="4756"/>
                </a:cubicBezTo>
                <a:cubicBezTo>
                  <a:pt x="10992" y="4756"/>
                  <a:pt x="10997" y="4754"/>
                  <a:pt x="11002" y="4750"/>
                </a:cubicBezTo>
                <a:lnTo>
                  <a:pt x="11019" y="4744"/>
                </a:lnTo>
                <a:cubicBezTo>
                  <a:pt x="11025" y="4744"/>
                  <a:pt x="11048" y="4761"/>
                  <a:pt x="11042" y="4767"/>
                </a:cubicBezTo>
                <a:cubicBezTo>
                  <a:pt x="11036" y="4801"/>
                  <a:pt x="11025" y="4841"/>
                  <a:pt x="11008" y="4869"/>
                </a:cubicBezTo>
                <a:lnTo>
                  <a:pt x="11002" y="4880"/>
                </a:lnTo>
                <a:cubicBezTo>
                  <a:pt x="10968" y="4875"/>
                  <a:pt x="10946" y="4829"/>
                  <a:pt x="10951" y="4778"/>
                </a:cubicBezTo>
                <a:lnTo>
                  <a:pt x="10946" y="4733"/>
                </a:lnTo>
                <a:lnTo>
                  <a:pt x="10946" y="4676"/>
                </a:lnTo>
                <a:lnTo>
                  <a:pt x="10861" y="4676"/>
                </a:lnTo>
                <a:lnTo>
                  <a:pt x="10855" y="4670"/>
                </a:lnTo>
                <a:lnTo>
                  <a:pt x="10798" y="4602"/>
                </a:lnTo>
                <a:lnTo>
                  <a:pt x="10798" y="4602"/>
                </a:lnTo>
                <a:cubicBezTo>
                  <a:pt x="10803" y="4647"/>
                  <a:pt x="10800" y="4670"/>
                  <a:pt x="10799" y="4670"/>
                </a:cubicBezTo>
                <a:cubicBezTo>
                  <a:pt x="10798" y="4670"/>
                  <a:pt x="10798" y="4668"/>
                  <a:pt x="10798" y="4665"/>
                </a:cubicBezTo>
                <a:cubicBezTo>
                  <a:pt x="10797" y="4663"/>
                  <a:pt x="10796" y="4662"/>
                  <a:pt x="10795" y="4662"/>
                </a:cubicBezTo>
                <a:cubicBezTo>
                  <a:pt x="10787" y="4662"/>
                  <a:pt x="10774" y="4685"/>
                  <a:pt x="10764" y="4705"/>
                </a:cubicBezTo>
                <a:cubicBezTo>
                  <a:pt x="10763" y="4709"/>
                  <a:pt x="10761" y="4711"/>
                  <a:pt x="10760" y="4711"/>
                </a:cubicBezTo>
                <a:cubicBezTo>
                  <a:pt x="10756" y="4711"/>
                  <a:pt x="10753" y="4693"/>
                  <a:pt x="10753" y="4659"/>
                </a:cubicBezTo>
                <a:lnTo>
                  <a:pt x="10747" y="4636"/>
                </a:lnTo>
                <a:cubicBezTo>
                  <a:pt x="10747" y="4625"/>
                  <a:pt x="10730" y="4619"/>
                  <a:pt x="10724" y="4614"/>
                </a:cubicBezTo>
                <a:cubicBezTo>
                  <a:pt x="10719" y="4614"/>
                  <a:pt x="10702" y="4625"/>
                  <a:pt x="10702" y="4631"/>
                </a:cubicBezTo>
                <a:lnTo>
                  <a:pt x="10702" y="4670"/>
                </a:lnTo>
                <a:cubicBezTo>
                  <a:pt x="10711" y="4714"/>
                  <a:pt x="10671" y="4766"/>
                  <a:pt x="10649" y="4766"/>
                </a:cubicBezTo>
                <a:cubicBezTo>
                  <a:pt x="10645" y="4766"/>
                  <a:pt x="10642" y="4765"/>
                  <a:pt x="10639" y="4761"/>
                </a:cubicBezTo>
                <a:cubicBezTo>
                  <a:pt x="10618" y="4740"/>
                  <a:pt x="10549" y="4681"/>
                  <a:pt x="10523" y="4681"/>
                </a:cubicBezTo>
                <a:cubicBezTo>
                  <a:pt x="10522" y="4681"/>
                  <a:pt x="10521" y="4682"/>
                  <a:pt x="10520" y="4682"/>
                </a:cubicBezTo>
                <a:cubicBezTo>
                  <a:pt x="10497" y="4682"/>
                  <a:pt x="10526" y="4716"/>
                  <a:pt x="10537" y="4727"/>
                </a:cubicBezTo>
                <a:cubicBezTo>
                  <a:pt x="10554" y="4739"/>
                  <a:pt x="10571" y="4761"/>
                  <a:pt x="10571" y="4773"/>
                </a:cubicBezTo>
                <a:cubicBezTo>
                  <a:pt x="10571" y="4790"/>
                  <a:pt x="10560" y="4801"/>
                  <a:pt x="10549" y="4807"/>
                </a:cubicBezTo>
                <a:lnTo>
                  <a:pt x="10537" y="4801"/>
                </a:lnTo>
                <a:lnTo>
                  <a:pt x="10486" y="4767"/>
                </a:lnTo>
                <a:cubicBezTo>
                  <a:pt x="10429" y="4727"/>
                  <a:pt x="10395" y="4676"/>
                  <a:pt x="10412" y="4653"/>
                </a:cubicBezTo>
                <a:lnTo>
                  <a:pt x="10429" y="4648"/>
                </a:lnTo>
                <a:cubicBezTo>
                  <a:pt x="10475" y="4631"/>
                  <a:pt x="10429" y="4608"/>
                  <a:pt x="10435" y="4602"/>
                </a:cubicBezTo>
                <a:lnTo>
                  <a:pt x="10446" y="4585"/>
                </a:lnTo>
                <a:cubicBezTo>
                  <a:pt x="10463" y="4574"/>
                  <a:pt x="10429" y="4517"/>
                  <a:pt x="10429" y="4495"/>
                </a:cubicBezTo>
                <a:cubicBezTo>
                  <a:pt x="10429" y="4483"/>
                  <a:pt x="10424" y="4472"/>
                  <a:pt x="10418" y="4461"/>
                </a:cubicBezTo>
                <a:lnTo>
                  <a:pt x="10418" y="4461"/>
                </a:lnTo>
                <a:cubicBezTo>
                  <a:pt x="10452" y="4483"/>
                  <a:pt x="10509" y="4534"/>
                  <a:pt x="10515" y="4568"/>
                </a:cubicBezTo>
                <a:cubicBezTo>
                  <a:pt x="10524" y="4602"/>
                  <a:pt x="10550" y="4628"/>
                  <a:pt x="10579" y="4628"/>
                </a:cubicBezTo>
                <a:cubicBezTo>
                  <a:pt x="10584" y="4628"/>
                  <a:pt x="10589" y="4627"/>
                  <a:pt x="10594" y="4625"/>
                </a:cubicBezTo>
                <a:lnTo>
                  <a:pt x="10560" y="4568"/>
                </a:lnTo>
                <a:lnTo>
                  <a:pt x="10543" y="4546"/>
                </a:lnTo>
                <a:cubicBezTo>
                  <a:pt x="10554" y="4495"/>
                  <a:pt x="10566" y="4455"/>
                  <a:pt x="10577" y="4455"/>
                </a:cubicBezTo>
                <a:cubicBezTo>
                  <a:pt x="10605" y="4466"/>
                  <a:pt x="10622" y="4489"/>
                  <a:pt x="10628" y="4534"/>
                </a:cubicBezTo>
                <a:lnTo>
                  <a:pt x="10634" y="4580"/>
                </a:lnTo>
                <a:cubicBezTo>
                  <a:pt x="10662" y="4563"/>
                  <a:pt x="10713" y="4546"/>
                  <a:pt x="10741" y="4546"/>
                </a:cubicBezTo>
                <a:lnTo>
                  <a:pt x="10764" y="4580"/>
                </a:lnTo>
                <a:lnTo>
                  <a:pt x="10770" y="4597"/>
                </a:lnTo>
                <a:cubicBezTo>
                  <a:pt x="10772" y="4598"/>
                  <a:pt x="10775" y="4598"/>
                  <a:pt x="10777" y="4598"/>
                </a:cubicBezTo>
                <a:cubicBezTo>
                  <a:pt x="10806" y="4598"/>
                  <a:pt x="10850" y="4543"/>
                  <a:pt x="10861" y="4517"/>
                </a:cubicBezTo>
                <a:cubicBezTo>
                  <a:pt x="10863" y="4512"/>
                  <a:pt x="10866" y="4510"/>
                  <a:pt x="10871" y="4510"/>
                </a:cubicBezTo>
                <a:cubicBezTo>
                  <a:pt x="10893" y="4510"/>
                  <a:pt x="10938" y="4557"/>
                  <a:pt x="10957" y="4585"/>
                </a:cubicBezTo>
                <a:cubicBezTo>
                  <a:pt x="10961" y="4592"/>
                  <a:pt x="10965" y="4595"/>
                  <a:pt x="10968" y="4595"/>
                </a:cubicBezTo>
                <a:cubicBezTo>
                  <a:pt x="10979" y="4595"/>
                  <a:pt x="10978" y="4545"/>
                  <a:pt x="10968" y="4517"/>
                </a:cubicBezTo>
                <a:cubicBezTo>
                  <a:pt x="10951" y="4483"/>
                  <a:pt x="10934" y="4444"/>
                  <a:pt x="10934" y="4426"/>
                </a:cubicBezTo>
                <a:lnTo>
                  <a:pt x="10940" y="4415"/>
                </a:lnTo>
                <a:lnTo>
                  <a:pt x="10968" y="4381"/>
                </a:lnTo>
                <a:cubicBezTo>
                  <a:pt x="10963" y="4330"/>
                  <a:pt x="10957" y="4285"/>
                  <a:pt x="10957" y="4273"/>
                </a:cubicBezTo>
                <a:lnTo>
                  <a:pt x="10963" y="4268"/>
                </a:lnTo>
                <a:cubicBezTo>
                  <a:pt x="10965" y="4266"/>
                  <a:pt x="10968" y="4265"/>
                  <a:pt x="10971" y="4265"/>
                </a:cubicBezTo>
                <a:close/>
                <a:moveTo>
                  <a:pt x="7558" y="4696"/>
                </a:moveTo>
                <a:cubicBezTo>
                  <a:pt x="7561" y="4696"/>
                  <a:pt x="7563" y="4699"/>
                  <a:pt x="7564" y="4705"/>
                </a:cubicBezTo>
                <a:cubicBezTo>
                  <a:pt x="7564" y="4727"/>
                  <a:pt x="7627" y="4744"/>
                  <a:pt x="7644" y="4756"/>
                </a:cubicBezTo>
                <a:lnTo>
                  <a:pt x="7638" y="4767"/>
                </a:lnTo>
                <a:cubicBezTo>
                  <a:pt x="7635" y="4787"/>
                  <a:pt x="7627" y="4795"/>
                  <a:pt x="7619" y="4795"/>
                </a:cubicBezTo>
                <a:cubicBezTo>
                  <a:pt x="7612" y="4795"/>
                  <a:pt x="7605" y="4791"/>
                  <a:pt x="7598" y="4784"/>
                </a:cubicBezTo>
                <a:lnTo>
                  <a:pt x="7587" y="4778"/>
                </a:lnTo>
                <a:cubicBezTo>
                  <a:pt x="7586" y="4777"/>
                  <a:pt x="7585" y="4777"/>
                  <a:pt x="7583" y="4777"/>
                </a:cubicBezTo>
                <a:cubicBezTo>
                  <a:pt x="7577" y="4777"/>
                  <a:pt x="7569" y="4786"/>
                  <a:pt x="7564" y="4795"/>
                </a:cubicBezTo>
                <a:lnTo>
                  <a:pt x="7570" y="4807"/>
                </a:lnTo>
                <a:cubicBezTo>
                  <a:pt x="7575" y="4824"/>
                  <a:pt x="7587" y="4835"/>
                  <a:pt x="7592" y="4858"/>
                </a:cubicBezTo>
                <a:cubicBezTo>
                  <a:pt x="7592" y="4863"/>
                  <a:pt x="7581" y="4880"/>
                  <a:pt x="7575" y="4886"/>
                </a:cubicBezTo>
                <a:cubicBezTo>
                  <a:pt x="7574" y="4888"/>
                  <a:pt x="7571" y="4888"/>
                  <a:pt x="7568" y="4888"/>
                </a:cubicBezTo>
                <a:cubicBezTo>
                  <a:pt x="7561" y="4888"/>
                  <a:pt x="7553" y="4884"/>
                  <a:pt x="7553" y="4880"/>
                </a:cubicBezTo>
                <a:cubicBezTo>
                  <a:pt x="7541" y="4852"/>
                  <a:pt x="7530" y="4824"/>
                  <a:pt x="7530" y="4795"/>
                </a:cubicBezTo>
                <a:lnTo>
                  <a:pt x="7530" y="4756"/>
                </a:lnTo>
                <a:cubicBezTo>
                  <a:pt x="7543" y="4718"/>
                  <a:pt x="7552" y="4696"/>
                  <a:pt x="7558" y="4696"/>
                </a:cubicBezTo>
                <a:close/>
                <a:moveTo>
                  <a:pt x="22113" y="4823"/>
                </a:moveTo>
                <a:cubicBezTo>
                  <a:pt x="22121" y="4823"/>
                  <a:pt x="22131" y="4825"/>
                  <a:pt x="22140" y="4829"/>
                </a:cubicBezTo>
                <a:lnTo>
                  <a:pt x="22180" y="4852"/>
                </a:lnTo>
                <a:lnTo>
                  <a:pt x="22191" y="4858"/>
                </a:lnTo>
                <a:cubicBezTo>
                  <a:pt x="22191" y="4879"/>
                  <a:pt x="22176" y="4906"/>
                  <a:pt x="22169" y="4909"/>
                </a:cubicBezTo>
                <a:lnTo>
                  <a:pt x="22169" y="4909"/>
                </a:lnTo>
                <a:cubicBezTo>
                  <a:pt x="22159" y="4908"/>
                  <a:pt x="22138" y="4906"/>
                  <a:pt x="22119" y="4906"/>
                </a:cubicBezTo>
                <a:cubicBezTo>
                  <a:pt x="22107" y="4906"/>
                  <a:pt x="22097" y="4907"/>
                  <a:pt x="22089" y="4909"/>
                </a:cubicBezTo>
                <a:cubicBezTo>
                  <a:pt x="22072" y="4909"/>
                  <a:pt x="22055" y="4892"/>
                  <a:pt x="22055" y="4869"/>
                </a:cubicBezTo>
                <a:cubicBezTo>
                  <a:pt x="22055" y="4851"/>
                  <a:pt x="22080" y="4823"/>
                  <a:pt x="22113" y="4823"/>
                </a:cubicBezTo>
                <a:close/>
                <a:moveTo>
                  <a:pt x="18187" y="4755"/>
                </a:moveTo>
                <a:cubicBezTo>
                  <a:pt x="18207" y="4755"/>
                  <a:pt x="18190" y="4841"/>
                  <a:pt x="18163" y="4846"/>
                </a:cubicBezTo>
                <a:lnTo>
                  <a:pt x="18163" y="4852"/>
                </a:lnTo>
                <a:cubicBezTo>
                  <a:pt x="18146" y="4858"/>
                  <a:pt x="18117" y="4863"/>
                  <a:pt x="18100" y="4869"/>
                </a:cubicBezTo>
                <a:cubicBezTo>
                  <a:pt x="18100" y="4869"/>
                  <a:pt x="18112" y="4886"/>
                  <a:pt x="18106" y="4897"/>
                </a:cubicBezTo>
                <a:lnTo>
                  <a:pt x="18106" y="4909"/>
                </a:lnTo>
                <a:cubicBezTo>
                  <a:pt x="18100" y="4920"/>
                  <a:pt x="18061" y="4926"/>
                  <a:pt x="18021" y="4926"/>
                </a:cubicBezTo>
                <a:lnTo>
                  <a:pt x="17993" y="4926"/>
                </a:lnTo>
                <a:cubicBezTo>
                  <a:pt x="17981" y="4926"/>
                  <a:pt x="17964" y="4914"/>
                  <a:pt x="17964" y="4909"/>
                </a:cubicBezTo>
                <a:lnTo>
                  <a:pt x="17959" y="4897"/>
                </a:lnTo>
                <a:cubicBezTo>
                  <a:pt x="17964" y="4880"/>
                  <a:pt x="18010" y="4835"/>
                  <a:pt x="18027" y="4818"/>
                </a:cubicBezTo>
                <a:cubicBezTo>
                  <a:pt x="18044" y="4807"/>
                  <a:pt x="18066" y="4801"/>
                  <a:pt x="18083" y="4801"/>
                </a:cubicBezTo>
                <a:cubicBezTo>
                  <a:pt x="18084" y="4801"/>
                  <a:pt x="18085" y="4801"/>
                  <a:pt x="18086" y="4801"/>
                </a:cubicBezTo>
                <a:cubicBezTo>
                  <a:pt x="18103" y="4801"/>
                  <a:pt x="18169" y="4761"/>
                  <a:pt x="18185" y="4756"/>
                </a:cubicBezTo>
                <a:cubicBezTo>
                  <a:pt x="18186" y="4755"/>
                  <a:pt x="18187" y="4755"/>
                  <a:pt x="18187" y="4755"/>
                </a:cubicBezTo>
                <a:close/>
                <a:moveTo>
                  <a:pt x="21824" y="4817"/>
                </a:moveTo>
                <a:cubicBezTo>
                  <a:pt x="21846" y="4817"/>
                  <a:pt x="21860" y="4831"/>
                  <a:pt x="21851" y="4869"/>
                </a:cubicBezTo>
                <a:lnTo>
                  <a:pt x="21845" y="4909"/>
                </a:lnTo>
                <a:cubicBezTo>
                  <a:pt x="21868" y="4920"/>
                  <a:pt x="21868" y="4937"/>
                  <a:pt x="21839" y="4943"/>
                </a:cubicBezTo>
                <a:cubicBezTo>
                  <a:pt x="21832" y="4945"/>
                  <a:pt x="21820" y="4946"/>
                  <a:pt x="21807" y="4946"/>
                </a:cubicBezTo>
                <a:cubicBezTo>
                  <a:pt x="21783" y="4946"/>
                  <a:pt x="21756" y="4941"/>
                  <a:pt x="21760" y="4926"/>
                </a:cubicBezTo>
                <a:lnTo>
                  <a:pt x="21771" y="4914"/>
                </a:lnTo>
                <a:lnTo>
                  <a:pt x="21805" y="4880"/>
                </a:lnTo>
                <a:cubicBezTo>
                  <a:pt x="21788" y="4852"/>
                  <a:pt x="21788" y="4824"/>
                  <a:pt x="21800" y="4818"/>
                </a:cubicBezTo>
                <a:lnTo>
                  <a:pt x="21811" y="4818"/>
                </a:lnTo>
                <a:cubicBezTo>
                  <a:pt x="21815" y="4817"/>
                  <a:pt x="21820" y="4817"/>
                  <a:pt x="21824" y="4817"/>
                </a:cubicBezTo>
                <a:close/>
                <a:moveTo>
                  <a:pt x="18951" y="4818"/>
                </a:moveTo>
                <a:cubicBezTo>
                  <a:pt x="18957" y="4829"/>
                  <a:pt x="18963" y="4841"/>
                  <a:pt x="18957" y="4846"/>
                </a:cubicBezTo>
                <a:lnTo>
                  <a:pt x="18940" y="4880"/>
                </a:lnTo>
                <a:cubicBezTo>
                  <a:pt x="18917" y="4914"/>
                  <a:pt x="18878" y="4954"/>
                  <a:pt x="18849" y="4971"/>
                </a:cubicBezTo>
                <a:lnTo>
                  <a:pt x="18827" y="4965"/>
                </a:lnTo>
                <a:lnTo>
                  <a:pt x="18804" y="4965"/>
                </a:lnTo>
                <a:cubicBezTo>
                  <a:pt x="18776" y="4943"/>
                  <a:pt x="18764" y="4909"/>
                  <a:pt x="18770" y="4886"/>
                </a:cubicBezTo>
                <a:lnTo>
                  <a:pt x="18776" y="4875"/>
                </a:lnTo>
                <a:lnTo>
                  <a:pt x="18804" y="4829"/>
                </a:lnTo>
                <a:cubicBezTo>
                  <a:pt x="18849" y="4829"/>
                  <a:pt x="18900" y="4841"/>
                  <a:pt x="18923" y="4846"/>
                </a:cubicBezTo>
                <a:lnTo>
                  <a:pt x="18940" y="4824"/>
                </a:lnTo>
                <a:cubicBezTo>
                  <a:pt x="18940" y="4818"/>
                  <a:pt x="18951" y="4818"/>
                  <a:pt x="18951" y="4818"/>
                </a:cubicBezTo>
                <a:close/>
                <a:moveTo>
                  <a:pt x="8888" y="4834"/>
                </a:moveTo>
                <a:cubicBezTo>
                  <a:pt x="8889" y="4834"/>
                  <a:pt x="8891" y="4834"/>
                  <a:pt x="8892" y="4835"/>
                </a:cubicBezTo>
                <a:lnTo>
                  <a:pt x="8909" y="4841"/>
                </a:lnTo>
                <a:lnTo>
                  <a:pt x="8937" y="4852"/>
                </a:lnTo>
                <a:cubicBezTo>
                  <a:pt x="8926" y="4875"/>
                  <a:pt x="8858" y="4926"/>
                  <a:pt x="8846" y="4954"/>
                </a:cubicBezTo>
                <a:cubicBezTo>
                  <a:pt x="8842" y="4966"/>
                  <a:pt x="8838" y="4972"/>
                  <a:pt x="8836" y="4972"/>
                </a:cubicBezTo>
                <a:cubicBezTo>
                  <a:pt x="8832" y="4972"/>
                  <a:pt x="8832" y="4960"/>
                  <a:pt x="8835" y="4937"/>
                </a:cubicBezTo>
                <a:cubicBezTo>
                  <a:pt x="8840" y="4905"/>
                  <a:pt x="8870" y="4834"/>
                  <a:pt x="8888" y="4834"/>
                </a:cubicBezTo>
                <a:close/>
                <a:moveTo>
                  <a:pt x="20659" y="4923"/>
                </a:moveTo>
                <a:cubicBezTo>
                  <a:pt x="20703" y="4923"/>
                  <a:pt x="20767" y="4946"/>
                  <a:pt x="20767" y="4960"/>
                </a:cubicBezTo>
                <a:cubicBezTo>
                  <a:pt x="20767" y="4970"/>
                  <a:pt x="20748" y="4973"/>
                  <a:pt x="20725" y="4973"/>
                </a:cubicBezTo>
                <a:cubicBezTo>
                  <a:pt x="20696" y="4973"/>
                  <a:pt x="20661" y="4969"/>
                  <a:pt x="20642" y="4965"/>
                </a:cubicBezTo>
                <a:cubicBezTo>
                  <a:pt x="20603" y="4954"/>
                  <a:pt x="20603" y="4937"/>
                  <a:pt x="20637" y="4926"/>
                </a:cubicBezTo>
                <a:cubicBezTo>
                  <a:pt x="20643" y="4924"/>
                  <a:pt x="20651" y="4923"/>
                  <a:pt x="20659" y="4923"/>
                </a:cubicBezTo>
                <a:close/>
                <a:moveTo>
                  <a:pt x="6855" y="4754"/>
                </a:moveTo>
                <a:cubicBezTo>
                  <a:pt x="6857" y="4754"/>
                  <a:pt x="6859" y="4755"/>
                  <a:pt x="6861" y="4756"/>
                </a:cubicBezTo>
                <a:lnTo>
                  <a:pt x="6889" y="4773"/>
                </a:lnTo>
                <a:cubicBezTo>
                  <a:pt x="6912" y="4801"/>
                  <a:pt x="6934" y="4841"/>
                  <a:pt x="6940" y="4858"/>
                </a:cubicBezTo>
                <a:lnTo>
                  <a:pt x="6934" y="4863"/>
                </a:lnTo>
                <a:lnTo>
                  <a:pt x="6895" y="4920"/>
                </a:lnTo>
                <a:cubicBezTo>
                  <a:pt x="6929" y="4943"/>
                  <a:pt x="6974" y="4977"/>
                  <a:pt x="6991" y="4988"/>
                </a:cubicBezTo>
                <a:lnTo>
                  <a:pt x="6985" y="5017"/>
                </a:lnTo>
                <a:lnTo>
                  <a:pt x="6985" y="5028"/>
                </a:lnTo>
                <a:cubicBezTo>
                  <a:pt x="6968" y="5034"/>
                  <a:pt x="6940" y="5039"/>
                  <a:pt x="6923" y="5039"/>
                </a:cubicBezTo>
                <a:lnTo>
                  <a:pt x="6912" y="5005"/>
                </a:lnTo>
                <a:lnTo>
                  <a:pt x="6900" y="4948"/>
                </a:lnTo>
                <a:cubicBezTo>
                  <a:pt x="6875" y="4898"/>
                  <a:pt x="6845" y="4856"/>
                  <a:pt x="6827" y="4856"/>
                </a:cubicBezTo>
                <a:cubicBezTo>
                  <a:pt x="6825" y="4856"/>
                  <a:pt x="6823" y="4857"/>
                  <a:pt x="6821" y="4858"/>
                </a:cubicBezTo>
                <a:cubicBezTo>
                  <a:pt x="6820" y="4858"/>
                  <a:pt x="6820" y="4858"/>
                  <a:pt x="6819" y="4858"/>
                </a:cubicBezTo>
                <a:cubicBezTo>
                  <a:pt x="6807" y="4858"/>
                  <a:pt x="6782" y="4811"/>
                  <a:pt x="6792" y="4795"/>
                </a:cubicBezTo>
                <a:lnTo>
                  <a:pt x="6810" y="4778"/>
                </a:lnTo>
                <a:cubicBezTo>
                  <a:pt x="6824" y="4768"/>
                  <a:pt x="6843" y="4754"/>
                  <a:pt x="6855" y="4754"/>
                </a:cubicBezTo>
                <a:close/>
                <a:moveTo>
                  <a:pt x="6798" y="4934"/>
                </a:moveTo>
                <a:cubicBezTo>
                  <a:pt x="6802" y="4934"/>
                  <a:pt x="6807" y="4937"/>
                  <a:pt x="6810" y="4943"/>
                </a:cubicBezTo>
                <a:cubicBezTo>
                  <a:pt x="6827" y="4977"/>
                  <a:pt x="6832" y="5022"/>
                  <a:pt x="6821" y="5039"/>
                </a:cubicBezTo>
                <a:cubicBezTo>
                  <a:pt x="6817" y="5043"/>
                  <a:pt x="6811" y="5045"/>
                  <a:pt x="6804" y="5045"/>
                </a:cubicBezTo>
                <a:cubicBezTo>
                  <a:pt x="6779" y="5045"/>
                  <a:pt x="6740" y="5024"/>
                  <a:pt x="6736" y="5011"/>
                </a:cubicBezTo>
                <a:cubicBezTo>
                  <a:pt x="6736" y="4992"/>
                  <a:pt x="6775" y="4934"/>
                  <a:pt x="6798" y="4934"/>
                </a:cubicBezTo>
                <a:close/>
                <a:moveTo>
                  <a:pt x="21399" y="4874"/>
                </a:moveTo>
                <a:cubicBezTo>
                  <a:pt x="21401" y="4874"/>
                  <a:pt x="21402" y="4874"/>
                  <a:pt x="21403" y="4875"/>
                </a:cubicBezTo>
                <a:cubicBezTo>
                  <a:pt x="21403" y="4880"/>
                  <a:pt x="21408" y="4920"/>
                  <a:pt x="21420" y="4971"/>
                </a:cubicBezTo>
                <a:lnTo>
                  <a:pt x="21414" y="4971"/>
                </a:lnTo>
                <a:lnTo>
                  <a:pt x="21431" y="5005"/>
                </a:lnTo>
                <a:cubicBezTo>
                  <a:pt x="21437" y="5017"/>
                  <a:pt x="21431" y="5039"/>
                  <a:pt x="21425" y="5051"/>
                </a:cubicBezTo>
                <a:cubicBezTo>
                  <a:pt x="21421" y="5055"/>
                  <a:pt x="21412" y="5059"/>
                  <a:pt x="21404" y="5059"/>
                </a:cubicBezTo>
                <a:cubicBezTo>
                  <a:pt x="21401" y="5059"/>
                  <a:pt x="21399" y="5058"/>
                  <a:pt x="21397" y="5056"/>
                </a:cubicBezTo>
                <a:cubicBezTo>
                  <a:pt x="21374" y="5017"/>
                  <a:pt x="21351" y="4983"/>
                  <a:pt x="21334" y="4943"/>
                </a:cubicBezTo>
                <a:lnTo>
                  <a:pt x="21323" y="4914"/>
                </a:lnTo>
                <a:cubicBezTo>
                  <a:pt x="21358" y="4890"/>
                  <a:pt x="21388" y="4874"/>
                  <a:pt x="21399" y="4874"/>
                </a:cubicBezTo>
                <a:close/>
                <a:moveTo>
                  <a:pt x="8232" y="4886"/>
                </a:moveTo>
                <a:cubicBezTo>
                  <a:pt x="8262" y="4887"/>
                  <a:pt x="8262" y="4898"/>
                  <a:pt x="8256" y="4903"/>
                </a:cubicBezTo>
                <a:cubicBezTo>
                  <a:pt x="8245" y="4903"/>
                  <a:pt x="8256" y="4937"/>
                  <a:pt x="8273" y="4971"/>
                </a:cubicBezTo>
                <a:lnTo>
                  <a:pt x="8279" y="5011"/>
                </a:lnTo>
                <a:cubicBezTo>
                  <a:pt x="8285" y="5039"/>
                  <a:pt x="8279" y="5073"/>
                  <a:pt x="8262" y="5096"/>
                </a:cubicBezTo>
                <a:lnTo>
                  <a:pt x="8256" y="5113"/>
                </a:lnTo>
                <a:cubicBezTo>
                  <a:pt x="8234" y="5113"/>
                  <a:pt x="8217" y="5102"/>
                  <a:pt x="8217" y="5079"/>
                </a:cubicBezTo>
                <a:lnTo>
                  <a:pt x="8217" y="5062"/>
                </a:lnTo>
                <a:lnTo>
                  <a:pt x="8222" y="5034"/>
                </a:lnTo>
                <a:cubicBezTo>
                  <a:pt x="8219" y="5014"/>
                  <a:pt x="8215" y="5004"/>
                  <a:pt x="8210" y="5004"/>
                </a:cubicBezTo>
                <a:cubicBezTo>
                  <a:pt x="8205" y="5004"/>
                  <a:pt x="8200" y="5014"/>
                  <a:pt x="8194" y="5034"/>
                </a:cubicBezTo>
                <a:lnTo>
                  <a:pt x="8183" y="5068"/>
                </a:lnTo>
                <a:cubicBezTo>
                  <a:pt x="8177" y="5079"/>
                  <a:pt x="8166" y="5085"/>
                  <a:pt x="8160" y="5090"/>
                </a:cubicBezTo>
                <a:lnTo>
                  <a:pt x="8149" y="5090"/>
                </a:lnTo>
                <a:cubicBezTo>
                  <a:pt x="8137" y="5051"/>
                  <a:pt x="8114" y="4983"/>
                  <a:pt x="8120" y="4977"/>
                </a:cubicBezTo>
                <a:cubicBezTo>
                  <a:pt x="8126" y="4971"/>
                  <a:pt x="8192" y="4889"/>
                  <a:pt x="8232" y="4886"/>
                </a:cubicBezTo>
                <a:close/>
                <a:moveTo>
                  <a:pt x="21073" y="5051"/>
                </a:moveTo>
                <a:cubicBezTo>
                  <a:pt x="21136" y="5079"/>
                  <a:pt x="21187" y="5113"/>
                  <a:pt x="21193" y="5130"/>
                </a:cubicBezTo>
                <a:lnTo>
                  <a:pt x="21187" y="5130"/>
                </a:lnTo>
                <a:lnTo>
                  <a:pt x="21181" y="5141"/>
                </a:lnTo>
                <a:cubicBezTo>
                  <a:pt x="21180" y="5142"/>
                  <a:pt x="21178" y="5142"/>
                  <a:pt x="21175" y="5142"/>
                </a:cubicBezTo>
                <a:cubicBezTo>
                  <a:pt x="21157" y="5142"/>
                  <a:pt x="21117" y="5128"/>
                  <a:pt x="21102" y="5113"/>
                </a:cubicBezTo>
                <a:cubicBezTo>
                  <a:pt x="21095" y="5109"/>
                  <a:pt x="21087" y="5107"/>
                  <a:pt x="21079" y="5107"/>
                </a:cubicBezTo>
                <a:cubicBezTo>
                  <a:pt x="21065" y="5107"/>
                  <a:pt x="21050" y="5112"/>
                  <a:pt x="21039" y="5119"/>
                </a:cubicBezTo>
                <a:cubicBezTo>
                  <a:pt x="21036" y="5123"/>
                  <a:pt x="21030" y="5124"/>
                  <a:pt x="21025" y="5124"/>
                </a:cubicBezTo>
                <a:cubicBezTo>
                  <a:pt x="21005" y="5124"/>
                  <a:pt x="20981" y="5103"/>
                  <a:pt x="20994" y="5068"/>
                </a:cubicBezTo>
                <a:lnTo>
                  <a:pt x="21017" y="5062"/>
                </a:lnTo>
                <a:lnTo>
                  <a:pt x="21073" y="5051"/>
                </a:lnTo>
                <a:close/>
                <a:moveTo>
                  <a:pt x="15785" y="5059"/>
                </a:moveTo>
                <a:cubicBezTo>
                  <a:pt x="15794" y="5059"/>
                  <a:pt x="15810" y="5076"/>
                  <a:pt x="15820" y="5107"/>
                </a:cubicBezTo>
                <a:cubicBezTo>
                  <a:pt x="15828" y="5138"/>
                  <a:pt x="15783" y="5175"/>
                  <a:pt x="15759" y="5175"/>
                </a:cubicBezTo>
                <a:cubicBezTo>
                  <a:pt x="15752" y="5175"/>
                  <a:pt x="15747" y="5172"/>
                  <a:pt x="15746" y="5164"/>
                </a:cubicBezTo>
                <a:cubicBezTo>
                  <a:pt x="15746" y="5130"/>
                  <a:pt x="15768" y="5073"/>
                  <a:pt x="15780" y="5062"/>
                </a:cubicBezTo>
                <a:cubicBezTo>
                  <a:pt x="15781" y="5060"/>
                  <a:pt x="15783" y="5059"/>
                  <a:pt x="15785" y="5059"/>
                </a:cubicBezTo>
                <a:close/>
                <a:moveTo>
                  <a:pt x="10472" y="5131"/>
                </a:moveTo>
                <a:cubicBezTo>
                  <a:pt x="10507" y="5131"/>
                  <a:pt x="10548" y="5164"/>
                  <a:pt x="10520" y="5215"/>
                </a:cubicBezTo>
                <a:lnTo>
                  <a:pt x="10486" y="5181"/>
                </a:lnTo>
                <a:cubicBezTo>
                  <a:pt x="10463" y="5153"/>
                  <a:pt x="10452" y="5141"/>
                  <a:pt x="10452" y="5136"/>
                </a:cubicBezTo>
                <a:cubicBezTo>
                  <a:pt x="10458" y="5133"/>
                  <a:pt x="10465" y="5131"/>
                  <a:pt x="10472" y="5131"/>
                </a:cubicBezTo>
                <a:close/>
                <a:moveTo>
                  <a:pt x="17008" y="5086"/>
                </a:moveTo>
                <a:cubicBezTo>
                  <a:pt x="17036" y="5086"/>
                  <a:pt x="17061" y="5090"/>
                  <a:pt x="17068" y="5102"/>
                </a:cubicBezTo>
                <a:cubicBezTo>
                  <a:pt x="17085" y="5124"/>
                  <a:pt x="16983" y="5192"/>
                  <a:pt x="16937" y="5209"/>
                </a:cubicBezTo>
                <a:cubicBezTo>
                  <a:pt x="16923" y="5215"/>
                  <a:pt x="16909" y="5217"/>
                  <a:pt x="16898" y="5217"/>
                </a:cubicBezTo>
                <a:cubicBezTo>
                  <a:pt x="16874" y="5217"/>
                  <a:pt x="16858" y="5206"/>
                  <a:pt x="16858" y="5187"/>
                </a:cubicBezTo>
                <a:cubicBezTo>
                  <a:pt x="16858" y="5158"/>
                  <a:pt x="16903" y="5096"/>
                  <a:pt x="16920" y="5096"/>
                </a:cubicBezTo>
                <a:cubicBezTo>
                  <a:pt x="16930" y="5093"/>
                  <a:pt x="16972" y="5086"/>
                  <a:pt x="17008" y="5086"/>
                </a:cubicBezTo>
                <a:close/>
                <a:moveTo>
                  <a:pt x="8420" y="4897"/>
                </a:moveTo>
                <a:cubicBezTo>
                  <a:pt x="8424" y="4897"/>
                  <a:pt x="8431" y="4902"/>
                  <a:pt x="8438" y="4909"/>
                </a:cubicBezTo>
                <a:cubicBezTo>
                  <a:pt x="8455" y="4920"/>
                  <a:pt x="8461" y="5011"/>
                  <a:pt x="8449" y="5028"/>
                </a:cubicBezTo>
                <a:cubicBezTo>
                  <a:pt x="8438" y="5039"/>
                  <a:pt x="8461" y="5056"/>
                  <a:pt x="8495" y="5056"/>
                </a:cubicBezTo>
                <a:lnTo>
                  <a:pt x="8500" y="5073"/>
                </a:lnTo>
                <a:cubicBezTo>
                  <a:pt x="8512" y="5124"/>
                  <a:pt x="8534" y="5158"/>
                  <a:pt x="8574" y="5170"/>
                </a:cubicBezTo>
                <a:cubicBezTo>
                  <a:pt x="8580" y="5170"/>
                  <a:pt x="8585" y="5204"/>
                  <a:pt x="8580" y="5209"/>
                </a:cubicBezTo>
                <a:cubicBezTo>
                  <a:pt x="8576" y="5218"/>
                  <a:pt x="8565" y="5223"/>
                  <a:pt x="8556" y="5223"/>
                </a:cubicBezTo>
                <a:cubicBezTo>
                  <a:pt x="8552" y="5223"/>
                  <a:pt x="8549" y="5222"/>
                  <a:pt x="8546" y="5221"/>
                </a:cubicBezTo>
                <a:lnTo>
                  <a:pt x="8506" y="5198"/>
                </a:lnTo>
                <a:cubicBezTo>
                  <a:pt x="8461" y="5164"/>
                  <a:pt x="8387" y="5090"/>
                  <a:pt x="8387" y="5062"/>
                </a:cubicBezTo>
                <a:cubicBezTo>
                  <a:pt x="8387" y="5034"/>
                  <a:pt x="8353" y="4954"/>
                  <a:pt x="8370" y="4943"/>
                </a:cubicBezTo>
                <a:cubicBezTo>
                  <a:pt x="8387" y="4931"/>
                  <a:pt x="8410" y="4914"/>
                  <a:pt x="8415" y="4903"/>
                </a:cubicBezTo>
                <a:cubicBezTo>
                  <a:pt x="8415" y="4899"/>
                  <a:pt x="8417" y="4897"/>
                  <a:pt x="8420" y="4897"/>
                </a:cubicBezTo>
                <a:close/>
                <a:moveTo>
                  <a:pt x="8679" y="4999"/>
                </a:moveTo>
                <a:cubicBezTo>
                  <a:pt x="8693" y="4999"/>
                  <a:pt x="8687" y="5040"/>
                  <a:pt x="8682" y="5056"/>
                </a:cubicBezTo>
                <a:cubicBezTo>
                  <a:pt x="8676" y="5073"/>
                  <a:pt x="8727" y="5096"/>
                  <a:pt x="8750" y="5096"/>
                </a:cubicBezTo>
                <a:cubicBezTo>
                  <a:pt x="8767" y="5102"/>
                  <a:pt x="8733" y="5187"/>
                  <a:pt x="8716" y="5215"/>
                </a:cubicBezTo>
                <a:cubicBezTo>
                  <a:pt x="8711" y="5222"/>
                  <a:pt x="8705" y="5225"/>
                  <a:pt x="8700" y="5225"/>
                </a:cubicBezTo>
                <a:cubicBezTo>
                  <a:pt x="8687" y="5225"/>
                  <a:pt x="8675" y="5207"/>
                  <a:pt x="8671" y="5175"/>
                </a:cubicBezTo>
                <a:cubicBezTo>
                  <a:pt x="8671" y="5130"/>
                  <a:pt x="8665" y="5005"/>
                  <a:pt x="8676" y="5000"/>
                </a:cubicBezTo>
                <a:cubicBezTo>
                  <a:pt x="8677" y="4999"/>
                  <a:pt x="8678" y="4999"/>
                  <a:pt x="8679" y="4999"/>
                </a:cubicBezTo>
                <a:close/>
                <a:moveTo>
                  <a:pt x="10208" y="5137"/>
                </a:moveTo>
                <a:cubicBezTo>
                  <a:pt x="10216" y="5137"/>
                  <a:pt x="10226" y="5142"/>
                  <a:pt x="10236" y="5153"/>
                </a:cubicBezTo>
                <a:lnTo>
                  <a:pt x="10254" y="5170"/>
                </a:lnTo>
                <a:cubicBezTo>
                  <a:pt x="10262" y="5181"/>
                  <a:pt x="10269" y="5187"/>
                  <a:pt x="10277" y="5187"/>
                </a:cubicBezTo>
                <a:cubicBezTo>
                  <a:pt x="10285" y="5187"/>
                  <a:pt x="10293" y="5181"/>
                  <a:pt x="10305" y="5170"/>
                </a:cubicBezTo>
                <a:cubicBezTo>
                  <a:pt x="10311" y="5164"/>
                  <a:pt x="10315" y="5161"/>
                  <a:pt x="10318" y="5161"/>
                </a:cubicBezTo>
                <a:cubicBezTo>
                  <a:pt x="10327" y="5161"/>
                  <a:pt x="10327" y="5180"/>
                  <a:pt x="10327" y="5192"/>
                </a:cubicBezTo>
                <a:lnTo>
                  <a:pt x="10316" y="5232"/>
                </a:lnTo>
                <a:cubicBezTo>
                  <a:pt x="10288" y="5226"/>
                  <a:pt x="10254" y="5215"/>
                  <a:pt x="10236" y="5204"/>
                </a:cubicBezTo>
                <a:lnTo>
                  <a:pt x="10219" y="5198"/>
                </a:lnTo>
                <a:lnTo>
                  <a:pt x="10185" y="5181"/>
                </a:lnTo>
                <a:cubicBezTo>
                  <a:pt x="10185" y="5152"/>
                  <a:pt x="10195" y="5137"/>
                  <a:pt x="10208" y="5137"/>
                </a:cubicBezTo>
                <a:close/>
                <a:moveTo>
                  <a:pt x="19766" y="5170"/>
                </a:moveTo>
                <a:cubicBezTo>
                  <a:pt x="19773" y="5170"/>
                  <a:pt x="19770" y="5189"/>
                  <a:pt x="19757" y="5215"/>
                </a:cubicBezTo>
                <a:lnTo>
                  <a:pt x="19729" y="5238"/>
                </a:lnTo>
                <a:cubicBezTo>
                  <a:pt x="19724" y="5243"/>
                  <a:pt x="19716" y="5244"/>
                  <a:pt x="19707" y="5244"/>
                </a:cubicBezTo>
                <a:cubicBezTo>
                  <a:pt x="19694" y="5244"/>
                  <a:pt x="19679" y="5241"/>
                  <a:pt x="19666" y="5238"/>
                </a:cubicBezTo>
                <a:cubicBezTo>
                  <a:pt x="19655" y="5238"/>
                  <a:pt x="19638" y="5209"/>
                  <a:pt x="19644" y="5198"/>
                </a:cubicBezTo>
                <a:lnTo>
                  <a:pt x="19649" y="5181"/>
                </a:lnTo>
                <a:cubicBezTo>
                  <a:pt x="19652" y="5178"/>
                  <a:pt x="19660" y="5177"/>
                  <a:pt x="19671" y="5177"/>
                </a:cubicBezTo>
                <a:cubicBezTo>
                  <a:pt x="19687" y="5177"/>
                  <a:pt x="19710" y="5180"/>
                  <a:pt x="19729" y="5180"/>
                </a:cubicBezTo>
                <a:cubicBezTo>
                  <a:pt x="19741" y="5180"/>
                  <a:pt x="19751" y="5179"/>
                  <a:pt x="19757" y="5175"/>
                </a:cubicBezTo>
                <a:cubicBezTo>
                  <a:pt x="19761" y="5171"/>
                  <a:pt x="19764" y="5170"/>
                  <a:pt x="19766" y="5170"/>
                </a:cubicBezTo>
                <a:close/>
                <a:moveTo>
                  <a:pt x="9227" y="5164"/>
                </a:moveTo>
                <a:cubicBezTo>
                  <a:pt x="9255" y="5164"/>
                  <a:pt x="9317" y="5249"/>
                  <a:pt x="9295" y="5249"/>
                </a:cubicBezTo>
                <a:cubicBezTo>
                  <a:pt x="9272" y="5249"/>
                  <a:pt x="9210" y="5249"/>
                  <a:pt x="9198" y="5221"/>
                </a:cubicBezTo>
                <a:cubicBezTo>
                  <a:pt x="9187" y="5187"/>
                  <a:pt x="9204" y="5164"/>
                  <a:pt x="9227" y="5164"/>
                </a:cubicBezTo>
                <a:close/>
                <a:moveTo>
                  <a:pt x="9374" y="5085"/>
                </a:moveTo>
                <a:cubicBezTo>
                  <a:pt x="9385" y="5090"/>
                  <a:pt x="9402" y="5113"/>
                  <a:pt x="9414" y="5130"/>
                </a:cubicBezTo>
                <a:cubicBezTo>
                  <a:pt x="9391" y="5170"/>
                  <a:pt x="9385" y="5204"/>
                  <a:pt x="9414" y="5249"/>
                </a:cubicBezTo>
                <a:lnTo>
                  <a:pt x="9414" y="5255"/>
                </a:lnTo>
                <a:cubicBezTo>
                  <a:pt x="9410" y="5263"/>
                  <a:pt x="9404" y="5267"/>
                  <a:pt x="9397" y="5267"/>
                </a:cubicBezTo>
                <a:cubicBezTo>
                  <a:pt x="9384" y="5267"/>
                  <a:pt x="9368" y="5254"/>
                  <a:pt x="9357" y="5232"/>
                </a:cubicBezTo>
                <a:lnTo>
                  <a:pt x="9363" y="5192"/>
                </a:lnTo>
                <a:lnTo>
                  <a:pt x="9374" y="5158"/>
                </a:lnTo>
                <a:cubicBezTo>
                  <a:pt x="9346" y="5102"/>
                  <a:pt x="9368" y="5085"/>
                  <a:pt x="9374" y="5085"/>
                </a:cubicBezTo>
                <a:close/>
                <a:moveTo>
                  <a:pt x="7428" y="5181"/>
                </a:moveTo>
                <a:cubicBezTo>
                  <a:pt x="7456" y="5181"/>
                  <a:pt x="7456" y="5244"/>
                  <a:pt x="7451" y="5266"/>
                </a:cubicBezTo>
                <a:cubicBezTo>
                  <a:pt x="7446" y="5284"/>
                  <a:pt x="7429" y="5291"/>
                  <a:pt x="7408" y="5291"/>
                </a:cubicBezTo>
                <a:cubicBezTo>
                  <a:pt x="7402" y="5291"/>
                  <a:pt x="7395" y="5290"/>
                  <a:pt x="7388" y="5289"/>
                </a:cubicBezTo>
                <a:cubicBezTo>
                  <a:pt x="7366" y="5278"/>
                  <a:pt x="7405" y="5181"/>
                  <a:pt x="7428" y="5181"/>
                </a:cubicBezTo>
                <a:close/>
                <a:moveTo>
                  <a:pt x="17447" y="5181"/>
                </a:moveTo>
                <a:cubicBezTo>
                  <a:pt x="17447" y="5181"/>
                  <a:pt x="17448" y="5181"/>
                  <a:pt x="17448" y="5181"/>
                </a:cubicBezTo>
                <a:cubicBezTo>
                  <a:pt x="17459" y="5192"/>
                  <a:pt x="17437" y="5255"/>
                  <a:pt x="17425" y="5278"/>
                </a:cubicBezTo>
                <a:cubicBezTo>
                  <a:pt x="17420" y="5288"/>
                  <a:pt x="17413" y="5294"/>
                  <a:pt x="17407" y="5294"/>
                </a:cubicBezTo>
                <a:cubicBezTo>
                  <a:pt x="17400" y="5294"/>
                  <a:pt x="17394" y="5287"/>
                  <a:pt x="17391" y="5272"/>
                </a:cubicBezTo>
                <a:cubicBezTo>
                  <a:pt x="17386" y="5245"/>
                  <a:pt x="17438" y="5181"/>
                  <a:pt x="17447" y="5181"/>
                </a:cubicBezTo>
                <a:close/>
                <a:moveTo>
                  <a:pt x="20523" y="5085"/>
                </a:moveTo>
                <a:cubicBezTo>
                  <a:pt x="20489" y="5192"/>
                  <a:pt x="20421" y="5226"/>
                  <a:pt x="20370" y="5295"/>
                </a:cubicBezTo>
                <a:cubicBezTo>
                  <a:pt x="20342" y="5170"/>
                  <a:pt x="20347" y="5164"/>
                  <a:pt x="20523" y="5085"/>
                </a:cubicBezTo>
                <a:close/>
                <a:moveTo>
                  <a:pt x="21527" y="5147"/>
                </a:moveTo>
                <a:cubicBezTo>
                  <a:pt x="21544" y="5153"/>
                  <a:pt x="21561" y="5187"/>
                  <a:pt x="21556" y="5226"/>
                </a:cubicBezTo>
                <a:lnTo>
                  <a:pt x="21544" y="5249"/>
                </a:lnTo>
                <a:lnTo>
                  <a:pt x="21533" y="5266"/>
                </a:lnTo>
                <a:cubicBezTo>
                  <a:pt x="21510" y="5278"/>
                  <a:pt x="21476" y="5283"/>
                  <a:pt x="21454" y="5289"/>
                </a:cubicBezTo>
                <a:lnTo>
                  <a:pt x="21437" y="5295"/>
                </a:lnTo>
                <a:lnTo>
                  <a:pt x="21425" y="5300"/>
                </a:lnTo>
                <a:cubicBezTo>
                  <a:pt x="21420" y="5303"/>
                  <a:pt x="21417" y="5304"/>
                  <a:pt x="21414" y="5304"/>
                </a:cubicBezTo>
                <a:cubicBezTo>
                  <a:pt x="21403" y="5304"/>
                  <a:pt x="21406" y="5289"/>
                  <a:pt x="21420" y="5266"/>
                </a:cubicBezTo>
                <a:lnTo>
                  <a:pt x="21431" y="5244"/>
                </a:lnTo>
                <a:lnTo>
                  <a:pt x="21442" y="5215"/>
                </a:lnTo>
                <a:cubicBezTo>
                  <a:pt x="21459" y="5181"/>
                  <a:pt x="21505" y="5147"/>
                  <a:pt x="21527" y="5147"/>
                </a:cubicBezTo>
                <a:close/>
                <a:moveTo>
                  <a:pt x="8120" y="5096"/>
                </a:moveTo>
                <a:cubicBezTo>
                  <a:pt x="8120" y="5130"/>
                  <a:pt x="8132" y="5187"/>
                  <a:pt x="8143" y="5244"/>
                </a:cubicBezTo>
                <a:lnTo>
                  <a:pt x="8120" y="5266"/>
                </a:lnTo>
                <a:lnTo>
                  <a:pt x="8097" y="5289"/>
                </a:lnTo>
                <a:cubicBezTo>
                  <a:pt x="8086" y="5300"/>
                  <a:pt x="8076" y="5306"/>
                  <a:pt x="8069" y="5306"/>
                </a:cubicBezTo>
                <a:cubicBezTo>
                  <a:pt x="8062" y="5306"/>
                  <a:pt x="8058" y="5300"/>
                  <a:pt x="8058" y="5289"/>
                </a:cubicBezTo>
                <a:lnTo>
                  <a:pt x="8063" y="5272"/>
                </a:lnTo>
                <a:lnTo>
                  <a:pt x="8069" y="5261"/>
                </a:lnTo>
                <a:cubicBezTo>
                  <a:pt x="8080" y="5249"/>
                  <a:pt x="8109" y="5209"/>
                  <a:pt x="8126" y="5170"/>
                </a:cubicBezTo>
                <a:lnTo>
                  <a:pt x="8103" y="5130"/>
                </a:lnTo>
                <a:lnTo>
                  <a:pt x="8097" y="5119"/>
                </a:lnTo>
                <a:cubicBezTo>
                  <a:pt x="8103" y="5113"/>
                  <a:pt x="8109" y="5102"/>
                  <a:pt x="8120" y="5096"/>
                </a:cubicBezTo>
                <a:close/>
                <a:moveTo>
                  <a:pt x="8358" y="5187"/>
                </a:moveTo>
                <a:cubicBezTo>
                  <a:pt x="8364" y="5187"/>
                  <a:pt x="8370" y="5204"/>
                  <a:pt x="8381" y="5204"/>
                </a:cubicBezTo>
                <a:cubicBezTo>
                  <a:pt x="8387" y="5204"/>
                  <a:pt x="8398" y="5204"/>
                  <a:pt x="8404" y="5198"/>
                </a:cubicBezTo>
                <a:cubicBezTo>
                  <a:pt x="8408" y="5198"/>
                  <a:pt x="8411" y="5196"/>
                  <a:pt x="8415" y="5196"/>
                </a:cubicBezTo>
                <a:cubicBezTo>
                  <a:pt x="8417" y="5196"/>
                  <a:pt x="8419" y="5196"/>
                  <a:pt x="8421" y="5198"/>
                </a:cubicBezTo>
                <a:lnTo>
                  <a:pt x="8449" y="5209"/>
                </a:lnTo>
                <a:cubicBezTo>
                  <a:pt x="8470" y="5218"/>
                  <a:pt x="8476" y="5223"/>
                  <a:pt x="8466" y="5223"/>
                </a:cubicBezTo>
                <a:cubicBezTo>
                  <a:pt x="8462" y="5223"/>
                  <a:pt x="8457" y="5222"/>
                  <a:pt x="8449" y="5221"/>
                </a:cubicBezTo>
                <a:cubicBezTo>
                  <a:pt x="8449" y="5221"/>
                  <a:pt x="8448" y="5221"/>
                  <a:pt x="8447" y="5221"/>
                </a:cubicBezTo>
                <a:cubicBezTo>
                  <a:pt x="8425" y="5221"/>
                  <a:pt x="8392" y="5306"/>
                  <a:pt x="8381" y="5306"/>
                </a:cubicBezTo>
                <a:lnTo>
                  <a:pt x="8381" y="5300"/>
                </a:lnTo>
                <a:cubicBezTo>
                  <a:pt x="8364" y="5272"/>
                  <a:pt x="8324" y="5255"/>
                  <a:pt x="8330" y="5204"/>
                </a:cubicBezTo>
                <a:cubicBezTo>
                  <a:pt x="8330" y="5198"/>
                  <a:pt x="8347" y="5192"/>
                  <a:pt x="8358" y="5187"/>
                </a:cubicBezTo>
                <a:close/>
                <a:moveTo>
                  <a:pt x="17896" y="5261"/>
                </a:moveTo>
                <a:cubicBezTo>
                  <a:pt x="17901" y="5261"/>
                  <a:pt x="17936" y="5295"/>
                  <a:pt x="17961" y="5295"/>
                </a:cubicBezTo>
                <a:cubicBezTo>
                  <a:pt x="17966" y="5295"/>
                  <a:pt x="17971" y="5293"/>
                  <a:pt x="17976" y="5289"/>
                </a:cubicBezTo>
                <a:cubicBezTo>
                  <a:pt x="17983" y="5281"/>
                  <a:pt x="17991" y="5277"/>
                  <a:pt x="17998" y="5277"/>
                </a:cubicBezTo>
                <a:cubicBezTo>
                  <a:pt x="18005" y="5277"/>
                  <a:pt x="18010" y="5282"/>
                  <a:pt x="18010" y="5295"/>
                </a:cubicBezTo>
                <a:cubicBezTo>
                  <a:pt x="18010" y="5312"/>
                  <a:pt x="17936" y="5312"/>
                  <a:pt x="17913" y="5329"/>
                </a:cubicBezTo>
                <a:lnTo>
                  <a:pt x="17907" y="5329"/>
                </a:lnTo>
                <a:cubicBezTo>
                  <a:pt x="17902" y="5334"/>
                  <a:pt x="17897" y="5336"/>
                  <a:pt x="17893" y="5336"/>
                </a:cubicBezTo>
                <a:cubicBezTo>
                  <a:pt x="17880" y="5336"/>
                  <a:pt x="17875" y="5313"/>
                  <a:pt x="17879" y="5300"/>
                </a:cubicBezTo>
                <a:cubicBezTo>
                  <a:pt x="17885" y="5278"/>
                  <a:pt x="17896" y="5261"/>
                  <a:pt x="17896" y="5261"/>
                </a:cubicBezTo>
                <a:close/>
                <a:moveTo>
                  <a:pt x="19095" y="5277"/>
                </a:moveTo>
                <a:cubicBezTo>
                  <a:pt x="19127" y="5277"/>
                  <a:pt x="19164" y="5293"/>
                  <a:pt x="19173" y="5306"/>
                </a:cubicBezTo>
                <a:cubicBezTo>
                  <a:pt x="19184" y="5323"/>
                  <a:pt x="19065" y="5357"/>
                  <a:pt x="19014" y="5368"/>
                </a:cubicBezTo>
                <a:cubicBezTo>
                  <a:pt x="19001" y="5370"/>
                  <a:pt x="18989" y="5370"/>
                  <a:pt x="18978" y="5370"/>
                </a:cubicBezTo>
                <a:cubicBezTo>
                  <a:pt x="18945" y="5370"/>
                  <a:pt x="18923" y="5364"/>
                  <a:pt x="18923" y="5351"/>
                </a:cubicBezTo>
                <a:cubicBezTo>
                  <a:pt x="18923" y="5334"/>
                  <a:pt x="19025" y="5300"/>
                  <a:pt x="19065" y="5283"/>
                </a:cubicBezTo>
                <a:cubicBezTo>
                  <a:pt x="19073" y="5279"/>
                  <a:pt x="19084" y="5277"/>
                  <a:pt x="19095" y="5277"/>
                </a:cubicBezTo>
                <a:close/>
                <a:moveTo>
                  <a:pt x="5890" y="5244"/>
                </a:moveTo>
                <a:cubicBezTo>
                  <a:pt x="5902" y="5244"/>
                  <a:pt x="5902" y="5266"/>
                  <a:pt x="5902" y="5272"/>
                </a:cubicBezTo>
                <a:cubicBezTo>
                  <a:pt x="5896" y="5278"/>
                  <a:pt x="5919" y="5340"/>
                  <a:pt x="5913" y="5357"/>
                </a:cubicBezTo>
                <a:cubicBezTo>
                  <a:pt x="5913" y="5368"/>
                  <a:pt x="5907" y="5374"/>
                  <a:pt x="5898" y="5374"/>
                </a:cubicBezTo>
                <a:cubicBezTo>
                  <a:pt x="5889" y="5374"/>
                  <a:pt x="5876" y="5368"/>
                  <a:pt x="5862" y="5357"/>
                </a:cubicBezTo>
                <a:cubicBezTo>
                  <a:pt x="5839" y="5334"/>
                  <a:pt x="5885" y="5244"/>
                  <a:pt x="5890" y="5244"/>
                </a:cubicBezTo>
                <a:close/>
                <a:moveTo>
                  <a:pt x="10049" y="5096"/>
                </a:moveTo>
                <a:cubicBezTo>
                  <a:pt x="10049" y="5102"/>
                  <a:pt x="10038" y="5124"/>
                  <a:pt x="10015" y="5158"/>
                </a:cubicBezTo>
                <a:lnTo>
                  <a:pt x="10010" y="5192"/>
                </a:lnTo>
                <a:lnTo>
                  <a:pt x="9998" y="5226"/>
                </a:lnTo>
                <a:cubicBezTo>
                  <a:pt x="9987" y="5266"/>
                  <a:pt x="10004" y="5334"/>
                  <a:pt x="10015" y="5346"/>
                </a:cubicBezTo>
                <a:cubicBezTo>
                  <a:pt x="10027" y="5357"/>
                  <a:pt x="10010" y="5391"/>
                  <a:pt x="9998" y="5397"/>
                </a:cubicBezTo>
                <a:cubicBezTo>
                  <a:pt x="9997" y="5397"/>
                  <a:pt x="9995" y="5398"/>
                  <a:pt x="9993" y="5398"/>
                </a:cubicBezTo>
                <a:cubicBezTo>
                  <a:pt x="9979" y="5398"/>
                  <a:pt x="9952" y="5381"/>
                  <a:pt x="9947" y="5351"/>
                </a:cubicBezTo>
                <a:cubicBezTo>
                  <a:pt x="9947" y="5317"/>
                  <a:pt x="9958" y="5266"/>
                  <a:pt x="9964" y="5261"/>
                </a:cubicBezTo>
                <a:cubicBezTo>
                  <a:pt x="9970" y="5255"/>
                  <a:pt x="9987" y="5187"/>
                  <a:pt x="9964" y="5187"/>
                </a:cubicBezTo>
                <a:lnTo>
                  <a:pt x="9970" y="5187"/>
                </a:lnTo>
                <a:cubicBezTo>
                  <a:pt x="9947" y="5181"/>
                  <a:pt x="9947" y="5164"/>
                  <a:pt x="9970" y="5147"/>
                </a:cubicBezTo>
                <a:cubicBezTo>
                  <a:pt x="9993" y="5130"/>
                  <a:pt x="10049" y="5096"/>
                  <a:pt x="10049" y="5096"/>
                </a:cubicBezTo>
                <a:close/>
                <a:moveTo>
                  <a:pt x="7550" y="5223"/>
                </a:moveTo>
                <a:cubicBezTo>
                  <a:pt x="7552" y="5223"/>
                  <a:pt x="7531" y="5270"/>
                  <a:pt x="7496" y="5334"/>
                </a:cubicBezTo>
                <a:lnTo>
                  <a:pt x="7479" y="5402"/>
                </a:lnTo>
                <a:cubicBezTo>
                  <a:pt x="7479" y="5402"/>
                  <a:pt x="7462" y="5402"/>
                  <a:pt x="7456" y="5397"/>
                </a:cubicBezTo>
                <a:lnTo>
                  <a:pt x="7451" y="5397"/>
                </a:lnTo>
                <a:cubicBezTo>
                  <a:pt x="7451" y="5385"/>
                  <a:pt x="7490" y="5317"/>
                  <a:pt x="7502" y="5295"/>
                </a:cubicBezTo>
                <a:cubicBezTo>
                  <a:pt x="7513" y="5272"/>
                  <a:pt x="7541" y="5238"/>
                  <a:pt x="7547" y="5226"/>
                </a:cubicBezTo>
                <a:cubicBezTo>
                  <a:pt x="7549" y="5224"/>
                  <a:pt x="7549" y="5223"/>
                  <a:pt x="7550" y="5223"/>
                </a:cubicBezTo>
                <a:close/>
                <a:moveTo>
                  <a:pt x="9499" y="5239"/>
                </a:moveTo>
                <a:cubicBezTo>
                  <a:pt x="9512" y="5239"/>
                  <a:pt x="9532" y="5252"/>
                  <a:pt x="9544" y="5278"/>
                </a:cubicBezTo>
                <a:cubicBezTo>
                  <a:pt x="9561" y="5312"/>
                  <a:pt x="9607" y="5408"/>
                  <a:pt x="9607" y="5408"/>
                </a:cubicBezTo>
                <a:cubicBezTo>
                  <a:pt x="9607" y="5410"/>
                  <a:pt x="9605" y="5410"/>
                  <a:pt x="9603" y="5410"/>
                </a:cubicBezTo>
                <a:cubicBezTo>
                  <a:pt x="9596" y="5410"/>
                  <a:pt x="9583" y="5406"/>
                  <a:pt x="9567" y="5402"/>
                </a:cubicBezTo>
                <a:lnTo>
                  <a:pt x="9556" y="5385"/>
                </a:lnTo>
                <a:lnTo>
                  <a:pt x="9510" y="5323"/>
                </a:lnTo>
                <a:cubicBezTo>
                  <a:pt x="9482" y="5317"/>
                  <a:pt x="9454" y="5312"/>
                  <a:pt x="9448" y="5306"/>
                </a:cubicBezTo>
                <a:cubicBezTo>
                  <a:pt x="9442" y="5300"/>
                  <a:pt x="9471" y="5261"/>
                  <a:pt x="9488" y="5244"/>
                </a:cubicBezTo>
                <a:cubicBezTo>
                  <a:pt x="9490" y="5241"/>
                  <a:pt x="9494" y="5239"/>
                  <a:pt x="9499" y="5239"/>
                </a:cubicBezTo>
                <a:close/>
                <a:moveTo>
                  <a:pt x="17683" y="5244"/>
                </a:moveTo>
                <a:cubicBezTo>
                  <a:pt x="17692" y="5244"/>
                  <a:pt x="17705" y="5251"/>
                  <a:pt x="17720" y="5266"/>
                </a:cubicBezTo>
                <a:cubicBezTo>
                  <a:pt x="17749" y="5295"/>
                  <a:pt x="17800" y="5374"/>
                  <a:pt x="17794" y="5380"/>
                </a:cubicBezTo>
                <a:cubicBezTo>
                  <a:pt x="17788" y="5380"/>
                  <a:pt x="17732" y="5408"/>
                  <a:pt x="17715" y="5419"/>
                </a:cubicBezTo>
                <a:cubicBezTo>
                  <a:pt x="17712" y="5421"/>
                  <a:pt x="17707" y="5422"/>
                  <a:pt x="17703" y="5422"/>
                </a:cubicBezTo>
                <a:cubicBezTo>
                  <a:pt x="17681" y="5422"/>
                  <a:pt x="17644" y="5402"/>
                  <a:pt x="17635" y="5374"/>
                </a:cubicBezTo>
                <a:cubicBezTo>
                  <a:pt x="17620" y="5349"/>
                  <a:pt x="17644" y="5333"/>
                  <a:pt x="17662" y="5333"/>
                </a:cubicBezTo>
                <a:cubicBezTo>
                  <a:pt x="17665" y="5333"/>
                  <a:pt x="17667" y="5334"/>
                  <a:pt x="17669" y="5334"/>
                </a:cubicBezTo>
                <a:cubicBezTo>
                  <a:pt x="17670" y="5335"/>
                  <a:pt x="17670" y="5335"/>
                  <a:pt x="17671" y="5335"/>
                </a:cubicBezTo>
                <a:cubicBezTo>
                  <a:pt x="17681" y="5335"/>
                  <a:pt x="17680" y="5282"/>
                  <a:pt x="17675" y="5261"/>
                </a:cubicBezTo>
                <a:cubicBezTo>
                  <a:pt x="17672" y="5250"/>
                  <a:pt x="17676" y="5244"/>
                  <a:pt x="17683" y="5244"/>
                </a:cubicBezTo>
                <a:close/>
                <a:moveTo>
                  <a:pt x="7785" y="5306"/>
                </a:moveTo>
                <a:cubicBezTo>
                  <a:pt x="7802" y="5306"/>
                  <a:pt x="7876" y="5346"/>
                  <a:pt x="7876" y="5391"/>
                </a:cubicBezTo>
                <a:cubicBezTo>
                  <a:pt x="7880" y="5419"/>
                  <a:pt x="7862" y="5435"/>
                  <a:pt x="7836" y="5435"/>
                </a:cubicBezTo>
                <a:cubicBezTo>
                  <a:pt x="7824" y="5435"/>
                  <a:pt x="7811" y="5432"/>
                  <a:pt x="7797" y="5425"/>
                </a:cubicBezTo>
                <a:lnTo>
                  <a:pt x="7785" y="5351"/>
                </a:lnTo>
                <a:lnTo>
                  <a:pt x="7785" y="5323"/>
                </a:lnTo>
                <a:cubicBezTo>
                  <a:pt x="7765" y="5335"/>
                  <a:pt x="7734" y="5347"/>
                  <a:pt x="7717" y="5347"/>
                </a:cubicBezTo>
                <a:cubicBezTo>
                  <a:pt x="7710" y="5347"/>
                  <a:pt x="7706" y="5345"/>
                  <a:pt x="7706" y="5340"/>
                </a:cubicBezTo>
                <a:cubicBezTo>
                  <a:pt x="7712" y="5323"/>
                  <a:pt x="7763" y="5306"/>
                  <a:pt x="7785" y="5306"/>
                </a:cubicBezTo>
                <a:close/>
                <a:moveTo>
                  <a:pt x="14047" y="5359"/>
                </a:moveTo>
                <a:cubicBezTo>
                  <a:pt x="14053" y="5359"/>
                  <a:pt x="14069" y="5372"/>
                  <a:pt x="14078" y="5385"/>
                </a:cubicBezTo>
                <a:cubicBezTo>
                  <a:pt x="14089" y="5397"/>
                  <a:pt x="14072" y="5425"/>
                  <a:pt x="14038" y="5442"/>
                </a:cubicBezTo>
                <a:cubicBezTo>
                  <a:pt x="14013" y="5454"/>
                  <a:pt x="13951" y="5464"/>
                  <a:pt x="13917" y="5464"/>
                </a:cubicBezTo>
                <a:cubicBezTo>
                  <a:pt x="13905" y="5464"/>
                  <a:pt x="13896" y="5462"/>
                  <a:pt x="13896" y="5459"/>
                </a:cubicBezTo>
                <a:cubicBezTo>
                  <a:pt x="13896" y="5448"/>
                  <a:pt x="13907" y="5402"/>
                  <a:pt x="13919" y="5363"/>
                </a:cubicBezTo>
                <a:lnTo>
                  <a:pt x="13959" y="5408"/>
                </a:lnTo>
                <a:lnTo>
                  <a:pt x="13976" y="5425"/>
                </a:lnTo>
                <a:cubicBezTo>
                  <a:pt x="14010" y="5419"/>
                  <a:pt x="14038" y="5374"/>
                  <a:pt x="14044" y="5363"/>
                </a:cubicBezTo>
                <a:cubicBezTo>
                  <a:pt x="14044" y="5360"/>
                  <a:pt x="14045" y="5359"/>
                  <a:pt x="14047" y="5359"/>
                </a:cubicBezTo>
                <a:close/>
                <a:moveTo>
                  <a:pt x="18617" y="5374"/>
                </a:moveTo>
                <a:cubicBezTo>
                  <a:pt x="18645" y="5374"/>
                  <a:pt x="18673" y="5391"/>
                  <a:pt x="18673" y="5397"/>
                </a:cubicBezTo>
                <a:cubicBezTo>
                  <a:pt x="18673" y="5402"/>
                  <a:pt x="18639" y="5431"/>
                  <a:pt x="18600" y="5453"/>
                </a:cubicBezTo>
                <a:lnTo>
                  <a:pt x="18566" y="5470"/>
                </a:lnTo>
                <a:cubicBezTo>
                  <a:pt x="18562" y="5472"/>
                  <a:pt x="18558" y="5473"/>
                  <a:pt x="18554" y="5473"/>
                </a:cubicBezTo>
                <a:cubicBezTo>
                  <a:pt x="18543" y="5473"/>
                  <a:pt x="18532" y="5469"/>
                  <a:pt x="18532" y="5465"/>
                </a:cubicBezTo>
                <a:cubicBezTo>
                  <a:pt x="18532" y="5448"/>
                  <a:pt x="18532" y="5419"/>
                  <a:pt x="18543" y="5414"/>
                </a:cubicBezTo>
                <a:cubicBezTo>
                  <a:pt x="18554" y="5397"/>
                  <a:pt x="18571" y="5385"/>
                  <a:pt x="18588" y="5380"/>
                </a:cubicBezTo>
                <a:lnTo>
                  <a:pt x="18617" y="5374"/>
                </a:lnTo>
                <a:close/>
                <a:moveTo>
                  <a:pt x="21215" y="5244"/>
                </a:moveTo>
                <a:cubicBezTo>
                  <a:pt x="21227" y="5244"/>
                  <a:pt x="21230" y="5251"/>
                  <a:pt x="21227" y="5266"/>
                </a:cubicBezTo>
                <a:lnTo>
                  <a:pt x="21232" y="5266"/>
                </a:lnTo>
                <a:lnTo>
                  <a:pt x="21221" y="5283"/>
                </a:lnTo>
                <a:cubicBezTo>
                  <a:pt x="21204" y="5323"/>
                  <a:pt x="21176" y="5357"/>
                  <a:pt x="21164" y="5397"/>
                </a:cubicBezTo>
                <a:lnTo>
                  <a:pt x="21159" y="5442"/>
                </a:lnTo>
                <a:cubicBezTo>
                  <a:pt x="21159" y="5496"/>
                  <a:pt x="21154" y="5539"/>
                  <a:pt x="21143" y="5539"/>
                </a:cubicBezTo>
                <a:cubicBezTo>
                  <a:pt x="21143" y="5539"/>
                  <a:pt x="21142" y="5539"/>
                  <a:pt x="21142" y="5539"/>
                </a:cubicBezTo>
                <a:cubicBezTo>
                  <a:pt x="21125" y="5533"/>
                  <a:pt x="21113" y="5470"/>
                  <a:pt x="21113" y="5408"/>
                </a:cubicBezTo>
                <a:lnTo>
                  <a:pt x="21073" y="5363"/>
                </a:lnTo>
                <a:lnTo>
                  <a:pt x="21056" y="5346"/>
                </a:lnTo>
                <a:cubicBezTo>
                  <a:pt x="21060" y="5311"/>
                  <a:pt x="21085" y="5295"/>
                  <a:pt x="21100" y="5295"/>
                </a:cubicBezTo>
                <a:cubicBezTo>
                  <a:pt x="21108" y="5295"/>
                  <a:pt x="21113" y="5299"/>
                  <a:pt x="21113" y="5306"/>
                </a:cubicBezTo>
                <a:cubicBezTo>
                  <a:pt x="21113" y="5321"/>
                  <a:pt x="21126" y="5329"/>
                  <a:pt x="21144" y="5329"/>
                </a:cubicBezTo>
                <a:cubicBezTo>
                  <a:pt x="21154" y="5329"/>
                  <a:pt x="21164" y="5327"/>
                  <a:pt x="21176" y="5323"/>
                </a:cubicBezTo>
                <a:lnTo>
                  <a:pt x="21187" y="5272"/>
                </a:lnTo>
                <a:lnTo>
                  <a:pt x="21193" y="5249"/>
                </a:lnTo>
                <a:cubicBezTo>
                  <a:pt x="21202" y="5245"/>
                  <a:pt x="21210" y="5244"/>
                  <a:pt x="21215" y="5244"/>
                </a:cubicBezTo>
                <a:close/>
                <a:moveTo>
                  <a:pt x="17188" y="5443"/>
                </a:moveTo>
                <a:cubicBezTo>
                  <a:pt x="17218" y="5443"/>
                  <a:pt x="17264" y="5518"/>
                  <a:pt x="17249" y="5533"/>
                </a:cubicBezTo>
                <a:cubicBezTo>
                  <a:pt x="17241" y="5541"/>
                  <a:pt x="17222" y="5546"/>
                  <a:pt x="17204" y="5546"/>
                </a:cubicBezTo>
                <a:cubicBezTo>
                  <a:pt x="17185" y="5546"/>
                  <a:pt x="17167" y="5541"/>
                  <a:pt x="17159" y="5533"/>
                </a:cubicBezTo>
                <a:cubicBezTo>
                  <a:pt x="17142" y="5516"/>
                  <a:pt x="17147" y="5482"/>
                  <a:pt x="17176" y="5448"/>
                </a:cubicBezTo>
                <a:cubicBezTo>
                  <a:pt x="17179" y="5444"/>
                  <a:pt x="17183" y="5443"/>
                  <a:pt x="17188" y="5443"/>
                </a:cubicBezTo>
                <a:close/>
                <a:moveTo>
                  <a:pt x="21672" y="5354"/>
                </a:moveTo>
                <a:cubicBezTo>
                  <a:pt x="21681" y="5354"/>
                  <a:pt x="21689" y="5356"/>
                  <a:pt x="21692" y="5363"/>
                </a:cubicBezTo>
                <a:cubicBezTo>
                  <a:pt x="21698" y="5380"/>
                  <a:pt x="21686" y="5414"/>
                  <a:pt x="21669" y="5431"/>
                </a:cubicBezTo>
                <a:cubicBezTo>
                  <a:pt x="21648" y="5447"/>
                  <a:pt x="21583" y="5546"/>
                  <a:pt x="21565" y="5546"/>
                </a:cubicBezTo>
                <a:cubicBezTo>
                  <a:pt x="21563" y="5546"/>
                  <a:pt x="21562" y="5545"/>
                  <a:pt x="21561" y="5544"/>
                </a:cubicBezTo>
                <a:cubicBezTo>
                  <a:pt x="21544" y="5522"/>
                  <a:pt x="21527" y="5493"/>
                  <a:pt x="21516" y="5476"/>
                </a:cubicBezTo>
                <a:lnTo>
                  <a:pt x="21510" y="5453"/>
                </a:lnTo>
                <a:lnTo>
                  <a:pt x="21510" y="5419"/>
                </a:lnTo>
                <a:cubicBezTo>
                  <a:pt x="21525" y="5419"/>
                  <a:pt x="21548" y="5424"/>
                  <a:pt x="21563" y="5424"/>
                </a:cubicBezTo>
                <a:cubicBezTo>
                  <a:pt x="21571" y="5424"/>
                  <a:pt x="21577" y="5423"/>
                  <a:pt x="21578" y="5419"/>
                </a:cubicBezTo>
                <a:cubicBezTo>
                  <a:pt x="21584" y="5414"/>
                  <a:pt x="21595" y="5363"/>
                  <a:pt x="21612" y="5363"/>
                </a:cubicBezTo>
                <a:cubicBezTo>
                  <a:pt x="21614" y="5363"/>
                  <a:pt x="21615" y="5363"/>
                  <a:pt x="21617" y="5363"/>
                </a:cubicBezTo>
                <a:cubicBezTo>
                  <a:pt x="21629" y="5363"/>
                  <a:pt x="21654" y="5354"/>
                  <a:pt x="21672" y="5354"/>
                </a:cubicBezTo>
                <a:close/>
                <a:moveTo>
                  <a:pt x="21361" y="5421"/>
                </a:moveTo>
                <a:cubicBezTo>
                  <a:pt x="21369" y="5421"/>
                  <a:pt x="21377" y="5424"/>
                  <a:pt x="21386" y="5431"/>
                </a:cubicBezTo>
                <a:lnTo>
                  <a:pt x="21403" y="5442"/>
                </a:lnTo>
                <a:lnTo>
                  <a:pt x="21437" y="5470"/>
                </a:lnTo>
                <a:cubicBezTo>
                  <a:pt x="21420" y="5493"/>
                  <a:pt x="21391" y="5533"/>
                  <a:pt x="21386" y="5556"/>
                </a:cubicBezTo>
                <a:lnTo>
                  <a:pt x="21369" y="5561"/>
                </a:lnTo>
                <a:lnTo>
                  <a:pt x="21357" y="5567"/>
                </a:lnTo>
                <a:cubicBezTo>
                  <a:pt x="21340" y="5556"/>
                  <a:pt x="21295" y="5539"/>
                  <a:pt x="21283" y="5539"/>
                </a:cubicBezTo>
                <a:cubicBezTo>
                  <a:pt x="21272" y="5539"/>
                  <a:pt x="21255" y="5590"/>
                  <a:pt x="21255" y="5607"/>
                </a:cubicBezTo>
                <a:cubicBezTo>
                  <a:pt x="21255" y="5613"/>
                  <a:pt x="21246" y="5617"/>
                  <a:pt x="21233" y="5617"/>
                </a:cubicBezTo>
                <a:cubicBezTo>
                  <a:pt x="21222" y="5617"/>
                  <a:pt x="21208" y="5614"/>
                  <a:pt x="21193" y="5607"/>
                </a:cubicBezTo>
                <a:lnTo>
                  <a:pt x="21187" y="5567"/>
                </a:lnTo>
                <a:cubicBezTo>
                  <a:pt x="21177" y="5529"/>
                  <a:pt x="21220" y="5475"/>
                  <a:pt x="21250" y="5475"/>
                </a:cubicBezTo>
                <a:cubicBezTo>
                  <a:pt x="21256" y="5475"/>
                  <a:pt x="21262" y="5477"/>
                  <a:pt x="21266" y="5482"/>
                </a:cubicBezTo>
                <a:cubicBezTo>
                  <a:pt x="21278" y="5490"/>
                  <a:pt x="21288" y="5494"/>
                  <a:pt x="21295" y="5494"/>
                </a:cubicBezTo>
                <a:cubicBezTo>
                  <a:pt x="21313" y="5494"/>
                  <a:pt x="21321" y="5475"/>
                  <a:pt x="21329" y="5459"/>
                </a:cubicBezTo>
                <a:lnTo>
                  <a:pt x="21340" y="5448"/>
                </a:lnTo>
                <a:cubicBezTo>
                  <a:pt x="21340" y="5430"/>
                  <a:pt x="21349" y="5421"/>
                  <a:pt x="21361" y="5421"/>
                </a:cubicBezTo>
                <a:close/>
                <a:moveTo>
                  <a:pt x="15887" y="5552"/>
                </a:moveTo>
                <a:cubicBezTo>
                  <a:pt x="15915" y="5552"/>
                  <a:pt x="15953" y="5563"/>
                  <a:pt x="15961" y="5567"/>
                </a:cubicBezTo>
                <a:cubicBezTo>
                  <a:pt x="15978" y="5578"/>
                  <a:pt x="15961" y="5578"/>
                  <a:pt x="15922" y="5578"/>
                </a:cubicBezTo>
                <a:lnTo>
                  <a:pt x="15905" y="5629"/>
                </a:lnTo>
                <a:cubicBezTo>
                  <a:pt x="15904" y="5630"/>
                  <a:pt x="15901" y="5631"/>
                  <a:pt x="15899" y="5631"/>
                </a:cubicBezTo>
                <a:cubicBezTo>
                  <a:pt x="15887" y="5631"/>
                  <a:pt x="15862" y="5623"/>
                  <a:pt x="15848" y="5618"/>
                </a:cubicBezTo>
                <a:cubicBezTo>
                  <a:pt x="15842" y="5618"/>
                  <a:pt x="15842" y="5584"/>
                  <a:pt x="15848" y="5578"/>
                </a:cubicBezTo>
                <a:lnTo>
                  <a:pt x="15865" y="5556"/>
                </a:lnTo>
                <a:cubicBezTo>
                  <a:pt x="15870" y="5553"/>
                  <a:pt x="15878" y="5552"/>
                  <a:pt x="15887" y="5552"/>
                </a:cubicBezTo>
                <a:close/>
                <a:moveTo>
                  <a:pt x="17584" y="5351"/>
                </a:moveTo>
                <a:cubicBezTo>
                  <a:pt x="17601" y="5374"/>
                  <a:pt x="17607" y="5431"/>
                  <a:pt x="17584" y="5476"/>
                </a:cubicBezTo>
                <a:lnTo>
                  <a:pt x="17573" y="5470"/>
                </a:lnTo>
                <a:lnTo>
                  <a:pt x="17527" y="5470"/>
                </a:lnTo>
                <a:cubicBezTo>
                  <a:pt x="17499" y="5505"/>
                  <a:pt x="17459" y="5561"/>
                  <a:pt x="17431" y="5595"/>
                </a:cubicBezTo>
                <a:lnTo>
                  <a:pt x="17414" y="5629"/>
                </a:lnTo>
                <a:cubicBezTo>
                  <a:pt x="17410" y="5633"/>
                  <a:pt x="17403" y="5637"/>
                  <a:pt x="17397" y="5637"/>
                </a:cubicBezTo>
                <a:cubicBezTo>
                  <a:pt x="17395" y="5637"/>
                  <a:pt x="17393" y="5637"/>
                  <a:pt x="17391" y="5635"/>
                </a:cubicBezTo>
                <a:cubicBezTo>
                  <a:pt x="17385" y="5629"/>
                  <a:pt x="17380" y="5618"/>
                  <a:pt x="17385" y="5607"/>
                </a:cubicBezTo>
                <a:lnTo>
                  <a:pt x="17385" y="5590"/>
                </a:lnTo>
                <a:cubicBezTo>
                  <a:pt x="17391" y="5567"/>
                  <a:pt x="17403" y="5493"/>
                  <a:pt x="17414" y="5419"/>
                </a:cubicBezTo>
                <a:lnTo>
                  <a:pt x="17499" y="5380"/>
                </a:lnTo>
                <a:cubicBezTo>
                  <a:pt x="17522" y="5374"/>
                  <a:pt x="17544" y="5351"/>
                  <a:pt x="17561" y="5351"/>
                </a:cubicBezTo>
                <a:close/>
                <a:moveTo>
                  <a:pt x="8025" y="5464"/>
                </a:moveTo>
                <a:cubicBezTo>
                  <a:pt x="8029" y="5464"/>
                  <a:pt x="8033" y="5470"/>
                  <a:pt x="8035" y="5482"/>
                </a:cubicBezTo>
                <a:cubicBezTo>
                  <a:pt x="8041" y="5516"/>
                  <a:pt x="8126" y="5567"/>
                  <a:pt x="8092" y="5601"/>
                </a:cubicBezTo>
                <a:lnTo>
                  <a:pt x="8058" y="5590"/>
                </a:lnTo>
                <a:lnTo>
                  <a:pt x="8029" y="5578"/>
                </a:lnTo>
                <a:cubicBezTo>
                  <a:pt x="8007" y="5584"/>
                  <a:pt x="7967" y="5595"/>
                  <a:pt x="7933" y="5607"/>
                </a:cubicBezTo>
                <a:lnTo>
                  <a:pt x="7939" y="5663"/>
                </a:lnTo>
                <a:lnTo>
                  <a:pt x="7939" y="5669"/>
                </a:lnTo>
                <a:cubicBezTo>
                  <a:pt x="7934" y="5673"/>
                  <a:pt x="7928" y="5675"/>
                  <a:pt x="7922" y="5675"/>
                </a:cubicBezTo>
                <a:cubicBezTo>
                  <a:pt x="7912" y="5675"/>
                  <a:pt x="7900" y="5670"/>
                  <a:pt x="7893" y="5663"/>
                </a:cubicBezTo>
                <a:lnTo>
                  <a:pt x="7893" y="5652"/>
                </a:lnTo>
                <a:lnTo>
                  <a:pt x="7893" y="5629"/>
                </a:lnTo>
                <a:cubicBezTo>
                  <a:pt x="7905" y="5601"/>
                  <a:pt x="7990" y="5539"/>
                  <a:pt x="8001" y="5499"/>
                </a:cubicBezTo>
                <a:cubicBezTo>
                  <a:pt x="8011" y="5476"/>
                  <a:pt x="8019" y="5464"/>
                  <a:pt x="8025" y="5464"/>
                </a:cubicBezTo>
                <a:close/>
                <a:moveTo>
                  <a:pt x="17299" y="5585"/>
                </a:moveTo>
                <a:cubicBezTo>
                  <a:pt x="17308" y="5585"/>
                  <a:pt x="17315" y="5588"/>
                  <a:pt x="17317" y="5595"/>
                </a:cubicBezTo>
                <a:cubicBezTo>
                  <a:pt x="17323" y="5612"/>
                  <a:pt x="17346" y="5658"/>
                  <a:pt x="17363" y="5675"/>
                </a:cubicBezTo>
                <a:cubicBezTo>
                  <a:pt x="17374" y="5686"/>
                  <a:pt x="17317" y="5686"/>
                  <a:pt x="17300" y="5697"/>
                </a:cubicBezTo>
                <a:cubicBezTo>
                  <a:pt x="17283" y="5703"/>
                  <a:pt x="17215" y="5703"/>
                  <a:pt x="17193" y="5709"/>
                </a:cubicBezTo>
                <a:cubicBezTo>
                  <a:pt x="17190" y="5710"/>
                  <a:pt x="17186" y="5710"/>
                  <a:pt x="17183" y="5710"/>
                </a:cubicBezTo>
                <a:cubicBezTo>
                  <a:pt x="17166" y="5710"/>
                  <a:pt x="17146" y="5700"/>
                  <a:pt x="17142" y="5686"/>
                </a:cubicBezTo>
                <a:cubicBezTo>
                  <a:pt x="17130" y="5663"/>
                  <a:pt x="17238" y="5612"/>
                  <a:pt x="17261" y="5601"/>
                </a:cubicBezTo>
                <a:cubicBezTo>
                  <a:pt x="17271" y="5591"/>
                  <a:pt x="17286" y="5585"/>
                  <a:pt x="17299" y="5585"/>
                </a:cubicBezTo>
                <a:close/>
                <a:moveTo>
                  <a:pt x="17612" y="5595"/>
                </a:moveTo>
                <a:lnTo>
                  <a:pt x="17612" y="5635"/>
                </a:lnTo>
                <a:lnTo>
                  <a:pt x="17612" y="5646"/>
                </a:lnTo>
                <a:cubicBezTo>
                  <a:pt x="17601" y="5658"/>
                  <a:pt x="17590" y="5663"/>
                  <a:pt x="17578" y="5663"/>
                </a:cubicBezTo>
                <a:lnTo>
                  <a:pt x="17573" y="5669"/>
                </a:lnTo>
                <a:cubicBezTo>
                  <a:pt x="17561" y="5669"/>
                  <a:pt x="17550" y="5675"/>
                  <a:pt x="17539" y="5686"/>
                </a:cubicBezTo>
                <a:cubicBezTo>
                  <a:pt x="17539" y="5703"/>
                  <a:pt x="17527" y="5714"/>
                  <a:pt x="17522" y="5714"/>
                </a:cubicBezTo>
                <a:cubicBezTo>
                  <a:pt x="17516" y="5714"/>
                  <a:pt x="17459" y="5658"/>
                  <a:pt x="17476" y="5624"/>
                </a:cubicBezTo>
                <a:cubicBezTo>
                  <a:pt x="17484" y="5610"/>
                  <a:pt x="17491" y="5603"/>
                  <a:pt x="17497" y="5603"/>
                </a:cubicBezTo>
                <a:cubicBezTo>
                  <a:pt x="17503" y="5603"/>
                  <a:pt x="17507" y="5612"/>
                  <a:pt x="17510" y="5629"/>
                </a:cubicBezTo>
                <a:cubicBezTo>
                  <a:pt x="17510" y="5635"/>
                  <a:pt x="17513" y="5637"/>
                  <a:pt x="17519" y="5637"/>
                </a:cubicBezTo>
                <a:cubicBezTo>
                  <a:pt x="17540" y="5637"/>
                  <a:pt x="17594" y="5600"/>
                  <a:pt x="17612" y="5595"/>
                </a:cubicBezTo>
                <a:close/>
                <a:moveTo>
                  <a:pt x="20855" y="5517"/>
                </a:moveTo>
                <a:cubicBezTo>
                  <a:pt x="20860" y="5517"/>
                  <a:pt x="20866" y="5520"/>
                  <a:pt x="20875" y="5527"/>
                </a:cubicBezTo>
                <a:lnTo>
                  <a:pt x="20898" y="5544"/>
                </a:lnTo>
                <a:cubicBezTo>
                  <a:pt x="20937" y="5533"/>
                  <a:pt x="20977" y="5522"/>
                  <a:pt x="20983" y="5522"/>
                </a:cubicBezTo>
                <a:cubicBezTo>
                  <a:pt x="20988" y="5522"/>
                  <a:pt x="20988" y="5544"/>
                  <a:pt x="20988" y="5556"/>
                </a:cubicBezTo>
                <a:cubicBezTo>
                  <a:pt x="20988" y="5559"/>
                  <a:pt x="20992" y="5562"/>
                  <a:pt x="20998" y="5562"/>
                </a:cubicBezTo>
                <a:cubicBezTo>
                  <a:pt x="21001" y="5562"/>
                  <a:pt x="21006" y="5560"/>
                  <a:pt x="21011" y="5556"/>
                </a:cubicBezTo>
                <a:cubicBezTo>
                  <a:pt x="21012" y="5555"/>
                  <a:pt x="21012" y="5555"/>
                  <a:pt x="21013" y="5555"/>
                </a:cubicBezTo>
                <a:cubicBezTo>
                  <a:pt x="21028" y="5555"/>
                  <a:pt x="21067" y="5596"/>
                  <a:pt x="21062" y="5612"/>
                </a:cubicBezTo>
                <a:cubicBezTo>
                  <a:pt x="21051" y="5635"/>
                  <a:pt x="21005" y="5680"/>
                  <a:pt x="20988" y="5686"/>
                </a:cubicBezTo>
                <a:cubicBezTo>
                  <a:pt x="20985" y="5688"/>
                  <a:pt x="20980" y="5688"/>
                  <a:pt x="20975" y="5688"/>
                </a:cubicBezTo>
                <a:cubicBezTo>
                  <a:pt x="20963" y="5688"/>
                  <a:pt x="20949" y="5684"/>
                  <a:pt x="20949" y="5680"/>
                </a:cubicBezTo>
                <a:cubicBezTo>
                  <a:pt x="20946" y="5678"/>
                  <a:pt x="20940" y="5676"/>
                  <a:pt x="20932" y="5676"/>
                </a:cubicBezTo>
                <a:cubicBezTo>
                  <a:pt x="20925" y="5676"/>
                  <a:pt x="20915" y="5678"/>
                  <a:pt x="20903" y="5680"/>
                </a:cubicBezTo>
                <a:lnTo>
                  <a:pt x="20892" y="5641"/>
                </a:lnTo>
                <a:lnTo>
                  <a:pt x="20886" y="5624"/>
                </a:lnTo>
                <a:cubicBezTo>
                  <a:pt x="20883" y="5621"/>
                  <a:pt x="20879" y="5620"/>
                  <a:pt x="20876" y="5620"/>
                </a:cubicBezTo>
                <a:cubicBezTo>
                  <a:pt x="20865" y="5620"/>
                  <a:pt x="20859" y="5634"/>
                  <a:pt x="20864" y="5652"/>
                </a:cubicBezTo>
                <a:lnTo>
                  <a:pt x="20869" y="5680"/>
                </a:lnTo>
                <a:lnTo>
                  <a:pt x="20869" y="5697"/>
                </a:lnTo>
                <a:cubicBezTo>
                  <a:pt x="20861" y="5710"/>
                  <a:pt x="20850" y="5719"/>
                  <a:pt x="20840" y="5719"/>
                </a:cubicBezTo>
                <a:cubicBezTo>
                  <a:pt x="20836" y="5719"/>
                  <a:pt x="20833" y="5718"/>
                  <a:pt x="20829" y="5714"/>
                </a:cubicBezTo>
                <a:lnTo>
                  <a:pt x="20818" y="5703"/>
                </a:lnTo>
                <a:lnTo>
                  <a:pt x="20807" y="5680"/>
                </a:lnTo>
                <a:cubicBezTo>
                  <a:pt x="20802" y="5673"/>
                  <a:pt x="20798" y="5670"/>
                  <a:pt x="20793" y="5670"/>
                </a:cubicBezTo>
                <a:cubicBezTo>
                  <a:pt x="20781" y="5670"/>
                  <a:pt x="20771" y="5692"/>
                  <a:pt x="20767" y="5709"/>
                </a:cubicBezTo>
                <a:cubicBezTo>
                  <a:pt x="20767" y="5716"/>
                  <a:pt x="20765" y="5719"/>
                  <a:pt x="20761" y="5719"/>
                </a:cubicBezTo>
                <a:cubicBezTo>
                  <a:pt x="20753" y="5719"/>
                  <a:pt x="20737" y="5704"/>
                  <a:pt x="20722" y="5680"/>
                </a:cubicBezTo>
                <a:lnTo>
                  <a:pt x="20722" y="5663"/>
                </a:lnTo>
                <a:cubicBezTo>
                  <a:pt x="20733" y="5629"/>
                  <a:pt x="20750" y="5601"/>
                  <a:pt x="20773" y="5573"/>
                </a:cubicBezTo>
                <a:lnTo>
                  <a:pt x="20773" y="5567"/>
                </a:lnTo>
                <a:cubicBezTo>
                  <a:pt x="20779" y="5574"/>
                  <a:pt x="20787" y="5577"/>
                  <a:pt x="20795" y="5577"/>
                </a:cubicBezTo>
                <a:cubicBezTo>
                  <a:pt x="20806" y="5577"/>
                  <a:pt x="20817" y="5569"/>
                  <a:pt x="20824" y="5556"/>
                </a:cubicBezTo>
                <a:lnTo>
                  <a:pt x="20835" y="5539"/>
                </a:lnTo>
                <a:cubicBezTo>
                  <a:pt x="20842" y="5525"/>
                  <a:pt x="20847" y="5517"/>
                  <a:pt x="20855" y="5517"/>
                </a:cubicBezTo>
                <a:close/>
                <a:moveTo>
                  <a:pt x="12875" y="5607"/>
                </a:moveTo>
                <a:cubicBezTo>
                  <a:pt x="12880" y="5612"/>
                  <a:pt x="12880" y="5624"/>
                  <a:pt x="12880" y="5635"/>
                </a:cubicBezTo>
                <a:lnTo>
                  <a:pt x="12875" y="5646"/>
                </a:lnTo>
                <a:lnTo>
                  <a:pt x="12863" y="5663"/>
                </a:lnTo>
                <a:cubicBezTo>
                  <a:pt x="12846" y="5686"/>
                  <a:pt x="12824" y="5720"/>
                  <a:pt x="12818" y="5737"/>
                </a:cubicBezTo>
                <a:cubicBezTo>
                  <a:pt x="12817" y="5739"/>
                  <a:pt x="12816" y="5740"/>
                  <a:pt x="12814" y="5740"/>
                </a:cubicBezTo>
                <a:cubicBezTo>
                  <a:pt x="12804" y="5740"/>
                  <a:pt x="12785" y="5718"/>
                  <a:pt x="12761" y="5680"/>
                </a:cubicBezTo>
                <a:lnTo>
                  <a:pt x="12801" y="5646"/>
                </a:lnTo>
                <a:lnTo>
                  <a:pt x="12818" y="5629"/>
                </a:lnTo>
                <a:cubicBezTo>
                  <a:pt x="12841" y="5618"/>
                  <a:pt x="12869" y="5607"/>
                  <a:pt x="12875" y="5607"/>
                </a:cubicBezTo>
                <a:close/>
                <a:moveTo>
                  <a:pt x="5785" y="5378"/>
                </a:moveTo>
                <a:cubicBezTo>
                  <a:pt x="5805" y="5378"/>
                  <a:pt x="5844" y="5392"/>
                  <a:pt x="5839" y="5425"/>
                </a:cubicBezTo>
                <a:lnTo>
                  <a:pt x="5828" y="5522"/>
                </a:lnTo>
                <a:cubicBezTo>
                  <a:pt x="5833" y="5521"/>
                  <a:pt x="5837" y="5521"/>
                  <a:pt x="5841" y="5521"/>
                </a:cubicBezTo>
                <a:cubicBezTo>
                  <a:pt x="5885" y="5521"/>
                  <a:pt x="5912" y="5545"/>
                  <a:pt x="5902" y="5556"/>
                </a:cubicBezTo>
                <a:cubicBezTo>
                  <a:pt x="5896" y="5567"/>
                  <a:pt x="5890" y="5590"/>
                  <a:pt x="5890" y="5601"/>
                </a:cubicBezTo>
                <a:lnTo>
                  <a:pt x="5890" y="5612"/>
                </a:lnTo>
                <a:lnTo>
                  <a:pt x="5890" y="5669"/>
                </a:lnTo>
                <a:cubicBezTo>
                  <a:pt x="5851" y="5703"/>
                  <a:pt x="5788" y="5748"/>
                  <a:pt x="5771" y="5748"/>
                </a:cubicBezTo>
                <a:cubicBezTo>
                  <a:pt x="5754" y="5748"/>
                  <a:pt x="5760" y="5686"/>
                  <a:pt x="5766" y="5669"/>
                </a:cubicBezTo>
                <a:cubicBezTo>
                  <a:pt x="5766" y="5652"/>
                  <a:pt x="5811" y="5601"/>
                  <a:pt x="5822" y="5584"/>
                </a:cubicBezTo>
                <a:cubicBezTo>
                  <a:pt x="5839" y="5573"/>
                  <a:pt x="5828" y="5522"/>
                  <a:pt x="5817" y="5510"/>
                </a:cubicBezTo>
                <a:cubicBezTo>
                  <a:pt x="5815" y="5508"/>
                  <a:pt x="5813" y="5507"/>
                  <a:pt x="5809" y="5507"/>
                </a:cubicBezTo>
                <a:cubicBezTo>
                  <a:pt x="5785" y="5507"/>
                  <a:pt x="5717" y="5553"/>
                  <a:pt x="5697" y="5578"/>
                </a:cubicBezTo>
                <a:cubicBezTo>
                  <a:pt x="5669" y="5601"/>
                  <a:pt x="5641" y="5652"/>
                  <a:pt x="5629" y="5686"/>
                </a:cubicBezTo>
                <a:lnTo>
                  <a:pt x="5618" y="5703"/>
                </a:lnTo>
                <a:lnTo>
                  <a:pt x="5601" y="5726"/>
                </a:lnTo>
                <a:cubicBezTo>
                  <a:pt x="5584" y="5709"/>
                  <a:pt x="5561" y="5680"/>
                  <a:pt x="5556" y="5669"/>
                </a:cubicBezTo>
                <a:cubicBezTo>
                  <a:pt x="5550" y="5663"/>
                  <a:pt x="5533" y="5646"/>
                  <a:pt x="5516" y="5629"/>
                </a:cubicBezTo>
                <a:lnTo>
                  <a:pt x="5527" y="5607"/>
                </a:lnTo>
                <a:cubicBezTo>
                  <a:pt x="5527" y="5600"/>
                  <a:pt x="5537" y="5597"/>
                  <a:pt x="5547" y="5597"/>
                </a:cubicBezTo>
                <a:cubicBezTo>
                  <a:pt x="5555" y="5597"/>
                  <a:pt x="5562" y="5599"/>
                  <a:pt x="5567" y="5601"/>
                </a:cubicBezTo>
                <a:lnTo>
                  <a:pt x="5590" y="5607"/>
                </a:lnTo>
                <a:cubicBezTo>
                  <a:pt x="5593" y="5608"/>
                  <a:pt x="5596" y="5609"/>
                  <a:pt x="5599" y="5609"/>
                </a:cubicBezTo>
                <a:cubicBezTo>
                  <a:pt x="5621" y="5609"/>
                  <a:pt x="5617" y="5555"/>
                  <a:pt x="5603" y="5555"/>
                </a:cubicBezTo>
                <a:cubicBezTo>
                  <a:pt x="5602" y="5555"/>
                  <a:pt x="5602" y="5555"/>
                  <a:pt x="5601" y="5556"/>
                </a:cubicBezTo>
                <a:cubicBezTo>
                  <a:pt x="5590" y="5556"/>
                  <a:pt x="5561" y="5561"/>
                  <a:pt x="5544" y="5567"/>
                </a:cubicBezTo>
                <a:lnTo>
                  <a:pt x="5539" y="5556"/>
                </a:lnTo>
                <a:cubicBezTo>
                  <a:pt x="5533" y="5544"/>
                  <a:pt x="5522" y="5510"/>
                  <a:pt x="5527" y="5510"/>
                </a:cubicBezTo>
                <a:lnTo>
                  <a:pt x="5561" y="5482"/>
                </a:lnTo>
                <a:cubicBezTo>
                  <a:pt x="5580" y="5466"/>
                  <a:pt x="5601" y="5460"/>
                  <a:pt x="5619" y="5460"/>
                </a:cubicBezTo>
                <a:cubicBezTo>
                  <a:pt x="5639" y="5460"/>
                  <a:pt x="5655" y="5467"/>
                  <a:pt x="5658" y="5476"/>
                </a:cubicBezTo>
                <a:cubicBezTo>
                  <a:pt x="5661" y="5483"/>
                  <a:pt x="5669" y="5488"/>
                  <a:pt x="5679" y="5488"/>
                </a:cubicBezTo>
                <a:cubicBezTo>
                  <a:pt x="5684" y="5488"/>
                  <a:pt x="5691" y="5486"/>
                  <a:pt x="5697" y="5482"/>
                </a:cubicBezTo>
                <a:lnTo>
                  <a:pt x="5697" y="5476"/>
                </a:lnTo>
                <a:cubicBezTo>
                  <a:pt x="5692" y="5402"/>
                  <a:pt x="5743" y="5402"/>
                  <a:pt x="5777" y="5380"/>
                </a:cubicBezTo>
                <a:cubicBezTo>
                  <a:pt x="5779" y="5379"/>
                  <a:pt x="5782" y="5378"/>
                  <a:pt x="5785" y="5378"/>
                </a:cubicBezTo>
                <a:close/>
                <a:moveTo>
                  <a:pt x="20577" y="5612"/>
                </a:moveTo>
                <a:cubicBezTo>
                  <a:pt x="20578" y="5612"/>
                  <a:pt x="20579" y="5612"/>
                  <a:pt x="20580" y="5612"/>
                </a:cubicBezTo>
                <a:cubicBezTo>
                  <a:pt x="20620" y="5612"/>
                  <a:pt x="20637" y="5629"/>
                  <a:pt x="20620" y="5641"/>
                </a:cubicBezTo>
                <a:cubicBezTo>
                  <a:pt x="20608" y="5658"/>
                  <a:pt x="20568" y="5726"/>
                  <a:pt x="20563" y="5783"/>
                </a:cubicBezTo>
                <a:lnTo>
                  <a:pt x="20517" y="5760"/>
                </a:lnTo>
                <a:lnTo>
                  <a:pt x="20495" y="5748"/>
                </a:lnTo>
                <a:cubicBezTo>
                  <a:pt x="20484" y="5704"/>
                  <a:pt x="20542" y="5612"/>
                  <a:pt x="20577" y="5612"/>
                </a:cubicBezTo>
                <a:close/>
                <a:moveTo>
                  <a:pt x="12324" y="5675"/>
                </a:moveTo>
                <a:cubicBezTo>
                  <a:pt x="12341" y="5675"/>
                  <a:pt x="12410" y="5726"/>
                  <a:pt x="12404" y="5743"/>
                </a:cubicBezTo>
                <a:cubicBezTo>
                  <a:pt x="12393" y="5760"/>
                  <a:pt x="12381" y="5783"/>
                  <a:pt x="12376" y="5794"/>
                </a:cubicBezTo>
                <a:lnTo>
                  <a:pt x="12347" y="5794"/>
                </a:lnTo>
                <a:cubicBezTo>
                  <a:pt x="12330" y="5783"/>
                  <a:pt x="12307" y="5726"/>
                  <a:pt x="12296" y="5709"/>
                </a:cubicBezTo>
                <a:cubicBezTo>
                  <a:pt x="12290" y="5692"/>
                  <a:pt x="12302" y="5675"/>
                  <a:pt x="12324" y="5675"/>
                </a:cubicBezTo>
                <a:close/>
                <a:moveTo>
                  <a:pt x="6095" y="5720"/>
                </a:moveTo>
                <a:cubicBezTo>
                  <a:pt x="6100" y="5720"/>
                  <a:pt x="6112" y="5737"/>
                  <a:pt x="6112" y="5748"/>
                </a:cubicBezTo>
                <a:lnTo>
                  <a:pt x="6112" y="5760"/>
                </a:lnTo>
                <a:cubicBezTo>
                  <a:pt x="6106" y="5771"/>
                  <a:pt x="6038" y="5800"/>
                  <a:pt x="6015" y="5800"/>
                </a:cubicBezTo>
                <a:cubicBezTo>
                  <a:pt x="6013" y="5800"/>
                  <a:pt x="6012" y="5800"/>
                  <a:pt x="6010" y="5800"/>
                </a:cubicBezTo>
                <a:cubicBezTo>
                  <a:pt x="5989" y="5800"/>
                  <a:pt x="5970" y="5770"/>
                  <a:pt x="5970" y="5754"/>
                </a:cubicBezTo>
                <a:cubicBezTo>
                  <a:pt x="5970" y="5731"/>
                  <a:pt x="6010" y="5720"/>
                  <a:pt x="6055" y="5720"/>
                </a:cubicBezTo>
                <a:close/>
                <a:moveTo>
                  <a:pt x="17865" y="5634"/>
                </a:moveTo>
                <a:cubicBezTo>
                  <a:pt x="17866" y="5634"/>
                  <a:pt x="17867" y="5634"/>
                  <a:pt x="17868" y="5635"/>
                </a:cubicBezTo>
                <a:cubicBezTo>
                  <a:pt x="17879" y="5646"/>
                  <a:pt x="17925" y="5697"/>
                  <a:pt x="17936" y="5714"/>
                </a:cubicBezTo>
                <a:cubicBezTo>
                  <a:pt x="17947" y="5731"/>
                  <a:pt x="17987" y="5777"/>
                  <a:pt x="17981" y="5805"/>
                </a:cubicBezTo>
                <a:cubicBezTo>
                  <a:pt x="17981" y="5810"/>
                  <a:pt x="17979" y="5812"/>
                  <a:pt x="17975" y="5812"/>
                </a:cubicBezTo>
                <a:cubicBezTo>
                  <a:pt x="17961" y="5812"/>
                  <a:pt x="17925" y="5783"/>
                  <a:pt x="17907" y="5766"/>
                </a:cubicBezTo>
                <a:cubicBezTo>
                  <a:pt x="17902" y="5759"/>
                  <a:pt x="17895" y="5756"/>
                  <a:pt x="17887" y="5756"/>
                </a:cubicBezTo>
                <a:cubicBezTo>
                  <a:pt x="17869" y="5756"/>
                  <a:pt x="17847" y="5771"/>
                  <a:pt x="17839" y="5783"/>
                </a:cubicBezTo>
                <a:cubicBezTo>
                  <a:pt x="17836" y="5789"/>
                  <a:pt x="17833" y="5792"/>
                  <a:pt x="17830" y="5792"/>
                </a:cubicBezTo>
                <a:cubicBezTo>
                  <a:pt x="17823" y="5792"/>
                  <a:pt x="17817" y="5772"/>
                  <a:pt x="17817" y="5743"/>
                </a:cubicBezTo>
                <a:cubicBezTo>
                  <a:pt x="17817" y="5701"/>
                  <a:pt x="17851" y="5634"/>
                  <a:pt x="17865" y="5634"/>
                </a:cubicBezTo>
                <a:close/>
                <a:moveTo>
                  <a:pt x="20376" y="5685"/>
                </a:moveTo>
                <a:cubicBezTo>
                  <a:pt x="20379" y="5685"/>
                  <a:pt x="20383" y="5686"/>
                  <a:pt x="20387" y="5686"/>
                </a:cubicBezTo>
                <a:lnTo>
                  <a:pt x="20421" y="5703"/>
                </a:lnTo>
                <a:cubicBezTo>
                  <a:pt x="20438" y="5709"/>
                  <a:pt x="20455" y="5726"/>
                  <a:pt x="20466" y="5743"/>
                </a:cubicBezTo>
                <a:lnTo>
                  <a:pt x="20472" y="5754"/>
                </a:lnTo>
                <a:cubicBezTo>
                  <a:pt x="20466" y="5777"/>
                  <a:pt x="20438" y="5794"/>
                  <a:pt x="20410" y="5794"/>
                </a:cubicBezTo>
                <a:lnTo>
                  <a:pt x="20381" y="5822"/>
                </a:lnTo>
                <a:cubicBezTo>
                  <a:pt x="20381" y="5823"/>
                  <a:pt x="20381" y="5823"/>
                  <a:pt x="20380" y="5823"/>
                </a:cubicBezTo>
                <a:cubicBezTo>
                  <a:pt x="20375" y="5823"/>
                  <a:pt x="20341" y="5798"/>
                  <a:pt x="20330" y="5777"/>
                </a:cubicBezTo>
                <a:lnTo>
                  <a:pt x="20313" y="5748"/>
                </a:lnTo>
                <a:cubicBezTo>
                  <a:pt x="20313" y="5712"/>
                  <a:pt x="20337" y="5685"/>
                  <a:pt x="20376" y="5685"/>
                </a:cubicBezTo>
                <a:close/>
                <a:moveTo>
                  <a:pt x="17068" y="5646"/>
                </a:moveTo>
                <a:lnTo>
                  <a:pt x="17068" y="5652"/>
                </a:lnTo>
                <a:lnTo>
                  <a:pt x="17085" y="5680"/>
                </a:lnTo>
                <a:cubicBezTo>
                  <a:pt x="17102" y="5709"/>
                  <a:pt x="17124" y="5805"/>
                  <a:pt x="17107" y="5822"/>
                </a:cubicBezTo>
                <a:cubicBezTo>
                  <a:pt x="17100" y="5832"/>
                  <a:pt x="17092" y="5836"/>
                  <a:pt x="17084" y="5836"/>
                </a:cubicBezTo>
                <a:cubicBezTo>
                  <a:pt x="17072" y="5836"/>
                  <a:pt x="17061" y="5827"/>
                  <a:pt x="17051" y="5811"/>
                </a:cubicBezTo>
                <a:lnTo>
                  <a:pt x="17051" y="5805"/>
                </a:lnTo>
                <a:cubicBezTo>
                  <a:pt x="17093" y="5739"/>
                  <a:pt x="17075" y="5732"/>
                  <a:pt x="17048" y="5732"/>
                </a:cubicBezTo>
                <a:cubicBezTo>
                  <a:pt x="17040" y="5732"/>
                  <a:pt x="17032" y="5732"/>
                  <a:pt x="17024" y="5732"/>
                </a:cubicBezTo>
                <a:cubicBezTo>
                  <a:pt x="17019" y="5732"/>
                  <a:pt x="17015" y="5732"/>
                  <a:pt x="17011" y="5731"/>
                </a:cubicBezTo>
                <a:lnTo>
                  <a:pt x="17005" y="5731"/>
                </a:lnTo>
                <a:cubicBezTo>
                  <a:pt x="17005" y="5726"/>
                  <a:pt x="17028" y="5686"/>
                  <a:pt x="17045" y="5675"/>
                </a:cubicBezTo>
                <a:cubicBezTo>
                  <a:pt x="17056" y="5658"/>
                  <a:pt x="17068" y="5646"/>
                  <a:pt x="17068" y="5646"/>
                </a:cubicBezTo>
                <a:close/>
                <a:moveTo>
                  <a:pt x="12267" y="5744"/>
                </a:moveTo>
                <a:cubicBezTo>
                  <a:pt x="12275" y="5744"/>
                  <a:pt x="12276" y="5756"/>
                  <a:pt x="12268" y="5777"/>
                </a:cubicBezTo>
                <a:cubicBezTo>
                  <a:pt x="12256" y="5805"/>
                  <a:pt x="12183" y="5868"/>
                  <a:pt x="12166" y="5868"/>
                </a:cubicBezTo>
                <a:cubicBezTo>
                  <a:pt x="12143" y="5862"/>
                  <a:pt x="12120" y="5862"/>
                  <a:pt x="12115" y="5856"/>
                </a:cubicBezTo>
                <a:cubicBezTo>
                  <a:pt x="12103" y="5851"/>
                  <a:pt x="12103" y="5828"/>
                  <a:pt x="12103" y="5811"/>
                </a:cubicBezTo>
                <a:lnTo>
                  <a:pt x="12115" y="5800"/>
                </a:lnTo>
                <a:lnTo>
                  <a:pt x="12120" y="5783"/>
                </a:lnTo>
                <a:cubicBezTo>
                  <a:pt x="12135" y="5778"/>
                  <a:pt x="12172" y="5746"/>
                  <a:pt x="12188" y="5746"/>
                </a:cubicBezTo>
                <a:cubicBezTo>
                  <a:pt x="12191" y="5746"/>
                  <a:pt x="12193" y="5747"/>
                  <a:pt x="12194" y="5748"/>
                </a:cubicBezTo>
                <a:cubicBezTo>
                  <a:pt x="12201" y="5752"/>
                  <a:pt x="12215" y="5755"/>
                  <a:pt x="12229" y="5755"/>
                </a:cubicBezTo>
                <a:cubicBezTo>
                  <a:pt x="12239" y="5755"/>
                  <a:pt x="12249" y="5753"/>
                  <a:pt x="12256" y="5748"/>
                </a:cubicBezTo>
                <a:cubicBezTo>
                  <a:pt x="12261" y="5746"/>
                  <a:pt x="12264" y="5744"/>
                  <a:pt x="12267" y="5744"/>
                </a:cubicBezTo>
                <a:close/>
                <a:moveTo>
                  <a:pt x="15040" y="5804"/>
                </a:moveTo>
                <a:cubicBezTo>
                  <a:pt x="15058" y="5804"/>
                  <a:pt x="15075" y="5806"/>
                  <a:pt x="15082" y="5811"/>
                </a:cubicBezTo>
                <a:cubicBezTo>
                  <a:pt x="15099" y="5822"/>
                  <a:pt x="15122" y="5845"/>
                  <a:pt x="15127" y="5856"/>
                </a:cubicBezTo>
                <a:lnTo>
                  <a:pt x="15122" y="5868"/>
                </a:lnTo>
                <a:cubicBezTo>
                  <a:pt x="15122" y="5879"/>
                  <a:pt x="15110" y="5885"/>
                  <a:pt x="15099" y="5890"/>
                </a:cubicBezTo>
                <a:lnTo>
                  <a:pt x="15059" y="5907"/>
                </a:lnTo>
                <a:cubicBezTo>
                  <a:pt x="15028" y="5898"/>
                  <a:pt x="14969" y="5865"/>
                  <a:pt x="14942" y="5865"/>
                </a:cubicBezTo>
                <a:cubicBezTo>
                  <a:pt x="14935" y="5865"/>
                  <a:pt x="14930" y="5867"/>
                  <a:pt x="14929" y="5873"/>
                </a:cubicBezTo>
                <a:cubicBezTo>
                  <a:pt x="14925" y="5894"/>
                  <a:pt x="14914" y="5906"/>
                  <a:pt x="14907" y="5906"/>
                </a:cubicBezTo>
                <a:cubicBezTo>
                  <a:pt x="14904" y="5906"/>
                  <a:pt x="14902" y="5905"/>
                  <a:pt x="14900" y="5902"/>
                </a:cubicBezTo>
                <a:cubicBezTo>
                  <a:pt x="14895" y="5890"/>
                  <a:pt x="14946" y="5822"/>
                  <a:pt x="14968" y="5811"/>
                </a:cubicBezTo>
                <a:cubicBezTo>
                  <a:pt x="14985" y="5808"/>
                  <a:pt x="15014" y="5804"/>
                  <a:pt x="15040" y="5804"/>
                </a:cubicBezTo>
                <a:close/>
                <a:moveTo>
                  <a:pt x="20039" y="5742"/>
                </a:moveTo>
                <a:cubicBezTo>
                  <a:pt x="20058" y="5742"/>
                  <a:pt x="20093" y="5807"/>
                  <a:pt x="20103" y="5834"/>
                </a:cubicBezTo>
                <a:cubicBezTo>
                  <a:pt x="20115" y="5862"/>
                  <a:pt x="20115" y="5902"/>
                  <a:pt x="20109" y="5919"/>
                </a:cubicBezTo>
                <a:cubicBezTo>
                  <a:pt x="20107" y="5922"/>
                  <a:pt x="20103" y="5923"/>
                  <a:pt x="20097" y="5923"/>
                </a:cubicBezTo>
                <a:cubicBezTo>
                  <a:pt x="20072" y="5923"/>
                  <a:pt x="20019" y="5896"/>
                  <a:pt x="19995" y="5873"/>
                </a:cubicBezTo>
                <a:cubicBezTo>
                  <a:pt x="19973" y="5851"/>
                  <a:pt x="19922" y="5788"/>
                  <a:pt x="19927" y="5760"/>
                </a:cubicBezTo>
                <a:cubicBezTo>
                  <a:pt x="19929" y="5754"/>
                  <a:pt x="19932" y="5751"/>
                  <a:pt x="19936" y="5751"/>
                </a:cubicBezTo>
                <a:cubicBezTo>
                  <a:pt x="19946" y="5751"/>
                  <a:pt x="19963" y="5770"/>
                  <a:pt x="19967" y="5783"/>
                </a:cubicBezTo>
                <a:cubicBezTo>
                  <a:pt x="19968" y="5784"/>
                  <a:pt x="19970" y="5785"/>
                  <a:pt x="19972" y="5785"/>
                </a:cubicBezTo>
                <a:cubicBezTo>
                  <a:pt x="19986" y="5785"/>
                  <a:pt x="20025" y="5757"/>
                  <a:pt x="20035" y="5743"/>
                </a:cubicBezTo>
                <a:cubicBezTo>
                  <a:pt x="20036" y="5742"/>
                  <a:pt x="20038" y="5742"/>
                  <a:pt x="20039" y="5742"/>
                </a:cubicBezTo>
                <a:close/>
                <a:moveTo>
                  <a:pt x="6339" y="5830"/>
                </a:moveTo>
                <a:cubicBezTo>
                  <a:pt x="6343" y="5830"/>
                  <a:pt x="6348" y="5832"/>
                  <a:pt x="6350" y="5834"/>
                </a:cubicBezTo>
                <a:cubicBezTo>
                  <a:pt x="6356" y="5839"/>
                  <a:pt x="6401" y="5890"/>
                  <a:pt x="6418" y="5907"/>
                </a:cubicBezTo>
                <a:cubicBezTo>
                  <a:pt x="6435" y="5924"/>
                  <a:pt x="6429" y="5941"/>
                  <a:pt x="6401" y="5941"/>
                </a:cubicBezTo>
                <a:cubicBezTo>
                  <a:pt x="6378" y="5941"/>
                  <a:pt x="6310" y="5919"/>
                  <a:pt x="6310" y="5890"/>
                </a:cubicBezTo>
                <a:lnTo>
                  <a:pt x="6310" y="5862"/>
                </a:lnTo>
                <a:lnTo>
                  <a:pt x="6316" y="5845"/>
                </a:lnTo>
                <a:cubicBezTo>
                  <a:pt x="6319" y="5834"/>
                  <a:pt x="6330" y="5830"/>
                  <a:pt x="6339" y="5830"/>
                </a:cubicBezTo>
                <a:close/>
                <a:moveTo>
                  <a:pt x="4438" y="5822"/>
                </a:moveTo>
                <a:cubicBezTo>
                  <a:pt x="4461" y="5822"/>
                  <a:pt x="4483" y="5828"/>
                  <a:pt x="4483" y="5845"/>
                </a:cubicBezTo>
                <a:lnTo>
                  <a:pt x="4483" y="5856"/>
                </a:lnTo>
                <a:cubicBezTo>
                  <a:pt x="4488" y="5881"/>
                  <a:pt x="4485" y="5910"/>
                  <a:pt x="4502" y="5910"/>
                </a:cubicBezTo>
                <a:cubicBezTo>
                  <a:pt x="4505" y="5910"/>
                  <a:pt x="4508" y="5909"/>
                  <a:pt x="4512" y="5907"/>
                </a:cubicBezTo>
                <a:cubicBezTo>
                  <a:pt x="4563" y="5890"/>
                  <a:pt x="4506" y="5879"/>
                  <a:pt x="4512" y="5862"/>
                </a:cubicBezTo>
                <a:lnTo>
                  <a:pt x="4512" y="5845"/>
                </a:lnTo>
                <a:cubicBezTo>
                  <a:pt x="4519" y="5834"/>
                  <a:pt x="4529" y="5828"/>
                  <a:pt x="4538" y="5828"/>
                </a:cubicBezTo>
                <a:cubicBezTo>
                  <a:pt x="4543" y="5828"/>
                  <a:pt x="4547" y="5830"/>
                  <a:pt x="4551" y="5834"/>
                </a:cubicBezTo>
                <a:lnTo>
                  <a:pt x="4557" y="5851"/>
                </a:lnTo>
                <a:lnTo>
                  <a:pt x="4568" y="5885"/>
                </a:lnTo>
                <a:cubicBezTo>
                  <a:pt x="4578" y="5925"/>
                  <a:pt x="4500" y="5960"/>
                  <a:pt x="4454" y="5960"/>
                </a:cubicBezTo>
                <a:cubicBezTo>
                  <a:pt x="4448" y="5960"/>
                  <a:pt x="4443" y="5960"/>
                  <a:pt x="4438" y="5958"/>
                </a:cubicBezTo>
                <a:cubicBezTo>
                  <a:pt x="4398" y="5953"/>
                  <a:pt x="4341" y="5919"/>
                  <a:pt x="4330" y="5913"/>
                </a:cubicBezTo>
                <a:cubicBezTo>
                  <a:pt x="4324" y="5902"/>
                  <a:pt x="4336" y="5868"/>
                  <a:pt x="4347" y="5862"/>
                </a:cubicBezTo>
                <a:cubicBezTo>
                  <a:pt x="4358" y="5856"/>
                  <a:pt x="4421" y="5828"/>
                  <a:pt x="4438" y="5822"/>
                </a:cubicBezTo>
                <a:close/>
                <a:moveTo>
                  <a:pt x="21716" y="5791"/>
                </a:moveTo>
                <a:cubicBezTo>
                  <a:pt x="21747" y="5791"/>
                  <a:pt x="21784" y="5843"/>
                  <a:pt x="21794" y="5868"/>
                </a:cubicBezTo>
                <a:cubicBezTo>
                  <a:pt x="21800" y="5896"/>
                  <a:pt x="21788" y="5930"/>
                  <a:pt x="21783" y="5930"/>
                </a:cubicBezTo>
                <a:cubicBezTo>
                  <a:pt x="21777" y="5936"/>
                  <a:pt x="21726" y="5970"/>
                  <a:pt x="21709" y="5981"/>
                </a:cubicBezTo>
                <a:cubicBezTo>
                  <a:pt x="21707" y="5982"/>
                  <a:pt x="21706" y="5982"/>
                  <a:pt x="21704" y="5982"/>
                </a:cubicBezTo>
                <a:cubicBezTo>
                  <a:pt x="21692" y="5982"/>
                  <a:pt x="21672" y="5965"/>
                  <a:pt x="21652" y="5936"/>
                </a:cubicBezTo>
                <a:cubicBezTo>
                  <a:pt x="21664" y="5868"/>
                  <a:pt x="21686" y="5800"/>
                  <a:pt x="21703" y="5794"/>
                </a:cubicBezTo>
                <a:cubicBezTo>
                  <a:pt x="21707" y="5792"/>
                  <a:pt x="21711" y="5791"/>
                  <a:pt x="21716" y="5791"/>
                </a:cubicBezTo>
                <a:close/>
                <a:moveTo>
                  <a:pt x="17286" y="5775"/>
                </a:moveTo>
                <a:cubicBezTo>
                  <a:pt x="17294" y="5775"/>
                  <a:pt x="17301" y="5775"/>
                  <a:pt x="17306" y="5777"/>
                </a:cubicBezTo>
                <a:lnTo>
                  <a:pt x="17323" y="5783"/>
                </a:lnTo>
                <a:lnTo>
                  <a:pt x="17357" y="5800"/>
                </a:lnTo>
                <a:lnTo>
                  <a:pt x="17522" y="5800"/>
                </a:lnTo>
                <a:cubicBezTo>
                  <a:pt x="17539" y="5800"/>
                  <a:pt x="17539" y="5851"/>
                  <a:pt x="17527" y="5913"/>
                </a:cubicBezTo>
                <a:lnTo>
                  <a:pt x="17471" y="5879"/>
                </a:lnTo>
                <a:cubicBezTo>
                  <a:pt x="17471" y="5879"/>
                  <a:pt x="17465" y="5868"/>
                  <a:pt x="17465" y="5868"/>
                </a:cubicBezTo>
                <a:cubicBezTo>
                  <a:pt x="17444" y="5883"/>
                  <a:pt x="17418" y="5914"/>
                  <a:pt x="17405" y="5914"/>
                </a:cubicBezTo>
                <a:cubicBezTo>
                  <a:pt x="17404" y="5914"/>
                  <a:pt x="17403" y="5913"/>
                  <a:pt x="17403" y="5913"/>
                </a:cubicBezTo>
                <a:lnTo>
                  <a:pt x="17380" y="5890"/>
                </a:lnTo>
                <a:cubicBezTo>
                  <a:pt x="17357" y="5902"/>
                  <a:pt x="17306" y="5941"/>
                  <a:pt x="17261" y="5970"/>
                </a:cubicBezTo>
                <a:lnTo>
                  <a:pt x="17215" y="5981"/>
                </a:lnTo>
                <a:lnTo>
                  <a:pt x="17198" y="5987"/>
                </a:lnTo>
                <a:cubicBezTo>
                  <a:pt x="17181" y="5974"/>
                  <a:pt x="17151" y="5968"/>
                  <a:pt x="17135" y="5968"/>
                </a:cubicBezTo>
                <a:cubicBezTo>
                  <a:pt x="17130" y="5968"/>
                  <a:pt x="17126" y="5968"/>
                  <a:pt x="17124" y="5970"/>
                </a:cubicBezTo>
                <a:cubicBezTo>
                  <a:pt x="17121" y="5971"/>
                  <a:pt x="17116" y="5972"/>
                  <a:pt x="17109" y="5972"/>
                </a:cubicBezTo>
                <a:cubicBezTo>
                  <a:pt x="17091" y="5972"/>
                  <a:pt x="17065" y="5967"/>
                  <a:pt x="17056" y="5958"/>
                </a:cubicBezTo>
                <a:cubicBezTo>
                  <a:pt x="17045" y="5953"/>
                  <a:pt x="17034" y="5936"/>
                  <a:pt x="17034" y="5936"/>
                </a:cubicBezTo>
                <a:cubicBezTo>
                  <a:pt x="17034" y="5930"/>
                  <a:pt x="17051" y="5930"/>
                  <a:pt x="17079" y="5930"/>
                </a:cubicBezTo>
                <a:cubicBezTo>
                  <a:pt x="17102" y="5930"/>
                  <a:pt x="17164" y="5868"/>
                  <a:pt x="17159" y="5851"/>
                </a:cubicBezTo>
                <a:cubicBezTo>
                  <a:pt x="17153" y="5834"/>
                  <a:pt x="17210" y="5794"/>
                  <a:pt x="17232" y="5783"/>
                </a:cubicBezTo>
                <a:cubicBezTo>
                  <a:pt x="17244" y="5779"/>
                  <a:pt x="17268" y="5775"/>
                  <a:pt x="17286" y="5775"/>
                </a:cubicBezTo>
                <a:close/>
                <a:moveTo>
                  <a:pt x="16665" y="5856"/>
                </a:moveTo>
                <a:cubicBezTo>
                  <a:pt x="16699" y="5862"/>
                  <a:pt x="16727" y="5936"/>
                  <a:pt x="16727" y="5958"/>
                </a:cubicBezTo>
                <a:cubicBezTo>
                  <a:pt x="16727" y="5978"/>
                  <a:pt x="16717" y="5989"/>
                  <a:pt x="16703" y="5989"/>
                </a:cubicBezTo>
                <a:cubicBezTo>
                  <a:pt x="16696" y="5989"/>
                  <a:pt x="16689" y="5987"/>
                  <a:pt x="16682" y="5981"/>
                </a:cubicBezTo>
                <a:lnTo>
                  <a:pt x="16682" y="5947"/>
                </a:lnTo>
                <a:lnTo>
                  <a:pt x="16676" y="5907"/>
                </a:lnTo>
                <a:cubicBezTo>
                  <a:pt x="16654" y="5919"/>
                  <a:pt x="16620" y="5953"/>
                  <a:pt x="16614" y="5964"/>
                </a:cubicBezTo>
                <a:cubicBezTo>
                  <a:pt x="16614" y="5966"/>
                  <a:pt x="16613" y="5967"/>
                  <a:pt x="16611" y="5967"/>
                </a:cubicBezTo>
                <a:cubicBezTo>
                  <a:pt x="16602" y="5967"/>
                  <a:pt x="16578" y="5951"/>
                  <a:pt x="16568" y="5941"/>
                </a:cubicBezTo>
                <a:cubicBezTo>
                  <a:pt x="16557" y="5930"/>
                  <a:pt x="16631" y="5856"/>
                  <a:pt x="16665" y="5856"/>
                </a:cubicBezTo>
                <a:close/>
                <a:moveTo>
                  <a:pt x="5392" y="5751"/>
                </a:moveTo>
                <a:cubicBezTo>
                  <a:pt x="5400" y="5751"/>
                  <a:pt x="5406" y="5754"/>
                  <a:pt x="5408" y="5766"/>
                </a:cubicBezTo>
                <a:cubicBezTo>
                  <a:pt x="5414" y="5805"/>
                  <a:pt x="5397" y="5839"/>
                  <a:pt x="5385" y="5845"/>
                </a:cubicBezTo>
                <a:cubicBezTo>
                  <a:pt x="5374" y="5856"/>
                  <a:pt x="5351" y="5856"/>
                  <a:pt x="5346" y="5856"/>
                </a:cubicBezTo>
                <a:cubicBezTo>
                  <a:pt x="5334" y="5856"/>
                  <a:pt x="5329" y="5873"/>
                  <a:pt x="5329" y="5896"/>
                </a:cubicBezTo>
                <a:lnTo>
                  <a:pt x="5334" y="5913"/>
                </a:lnTo>
                <a:lnTo>
                  <a:pt x="5346" y="5930"/>
                </a:lnTo>
                <a:cubicBezTo>
                  <a:pt x="5363" y="5947"/>
                  <a:pt x="5346" y="5987"/>
                  <a:pt x="5334" y="6004"/>
                </a:cubicBezTo>
                <a:cubicBezTo>
                  <a:pt x="5334" y="6005"/>
                  <a:pt x="5333" y="6005"/>
                  <a:pt x="5332" y="6005"/>
                </a:cubicBezTo>
                <a:cubicBezTo>
                  <a:pt x="5319" y="6005"/>
                  <a:pt x="5288" y="5933"/>
                  <a:pt x="5278" y="5902"/>
                </a:cubicBezTo>
                <a:cubicBezTo>
                  <a:pt x="5266" y="5873"/>
                  <a:pt x="5255" y="5851"/>
                  <a:pt x="5244" y="5851"/>
                </a:cubicBezTo>
                <a:lnTo>
                  <a:pt x="5227" y="5845"/>
                </a:lnTo>
                <a:lnTo>
                  <a:pt x="5209" y="5839"/>
                </a:lnTo>
                <a:cubicBezTo>
                  <a:pt x="5192" y="5834"/>
                  <a:pt x="5181" y="5805"/>
                  <a:pt x="5181" y="5794"/>
                </a:cubicBezTo>
                <a:cubicBezTo>
                  <a:pt x="5182" y="5793"/>
                  <a:pt x="5183" y="5793"/>
                  <a:pt x="5185" y="5793"/>
                </a:cubicBezTo>
                <a:cubicBezTo>
                  <a:pt x="5193" y="5793"/>
                  <a:pt x="5208" y="5798"/>
                  <a:pt x="5222" y="5798"/>
                </a:cubicBezTo>
                <a:cubicBezTo>
                  <a:pt x="5228" y="5798"/>
                  <a:pt x="5233" y="5797"/>
                  <a:pt x="5238" y="5794"/>
                </a:cubicBezTo>
                <a:cubicBezTo>
                  <a:pt x="5240" y="5792"/>
                  <a:pt x="5243" y="5791"/>
                  <a:pt x="5248" y="5791"/>
                </a:cubicBezTo>
                <a:cubicBezTo>
                  <a:pt x="5267" y="5791"/>
                  <a:pt x="5305" y="5806"/>
                  <a:pt x="5327" y="5806"/>
                </a:cubicBezTo>
                <a:cubicBezTo>
                  <a:pt x="5330" y="5806"/>
                  <a:pt x="5332" y="5806"/>
                  <a:pt x="5334" y="5805"/>
                </a:cubicBezTo>
                <a:cubicBezTo>
                  <a:pt x="5363" y="5794"/>
                  <a:pt x="5368" y="5783"/>
                  <a:pt x="5363" y="5771"/>
                </a:cubicBezTo>
                <a:cubicBezTo>
                  <a:pt x="5355" y="5767"/>
                  <a:pt x="5376" y="5751"/>
                  <a:pt x="5392" y="5751"/>
                </a:cubicBezTo>
                <a:close/>
                <a:moveTo>
                  <a:pt x="21302" y="5957"/>
                </a:moveTo>
                <a:cubicBezTo>
                  <a:pt x="21309" y="5957"/>
                  <a:pt x="21324" y="6005"/>
                  <a:pt x="21329" y="6021"/>
                </a:cubicBezTo>
                <a:cubicBezTo>
                  <a:pt x="21329" y="6021"/>
                  <a:pt x="21323" y="6026"/>
                  <a:pt x="21317" y="6032"/>
                </a:cubicBezTo>
                <a:cubicBezTo>
                  <a:pt x="21283" y="6032"/>
                  <a:pt x="21249" y="6038"/>
                  <a:pt x="21232" y="6044"/>
                </a:cubicBezTo>
                <a:cubicBezTo>
                  <a:pt x="21261" y="6004"/>
                  <a:pt x="21295" y="5970"/>
                  <a:pt x="21300" y="5958"/>
                </a:cubicBezTo>
                <a:cubicBezTo>
                  <a:pt x="21301" y="5957"/>
                  <a:pt x="21302" y="5957"/>
                  <a:pt x="21302" y="5957"/>
                </a:cubicBezTo>
                <a:close/>
                <a:moveTo>
                  <a:pt x="21550" y="5902"/>
                </a:moveTo>
                <a:lnTo>
                  <a:pt x="21595" y="5964"/>
                </a:lnTo>
                <a:cubicBezTo>
                  <a:pt x="21612" y="5981"/>
                  <a:pt x="21624" y="6004"/>
                  <a:pt x="21630" y="6026"/>
                </a:cubicBezTo>
                <a:cubicBezTo>
                  <a:pt x="21635" y="6038"/>
                  <a:pt x="21635" y="6044"/>
                  <a:pt x="21641" y="6049"/>
                </a:cubicBezTo>
                <a:cubicBezTo>
                  <a:pt x="21616" y="6042"/>
                  <a:pt x="21594" y="6037"/>
                  <a:pt x="21572" y="6037"/>
                </a:cubicBezTo>
                <a:cubicBezTo>
                  <a:pt x="21559" y="6037"/>
                  <a:pt x="21546" y="6039"/>
                  <a:pt x="21533" y="6044"/>
                </a:cubicBezTo>
                <a:lnTo>
                  <a:pt x="21527" y="6038"/>
                </a:lnTo>
                <a:cubicBezTo>
                  <a:pt x="21505" y="6021"/>
                  <a:pt x="21493" y="5998"/>
                  <a:pt x="21493" y="5992"/>
                </a:cubicBezTo>
                <a:cubicBezTo>
                  <a:pt x="21493" y="5987"/>
                  <a:pt x="21522" y="5947"/>
                  <a:pt x="21550" y="5902"/>
                </a:cubicBezTo>
                <a:close/>
                <a:moveTo>
                  <a:pt x="20988" y="6032"/>
                </a:moveTo>
                <a:lnTo>
                  <a:pt x="21000" y="6044"/>
                </a:lnTo>
                <a:cubicBezTo>
                  <a:pt x="20998" y="6048"/>
                  <a:pt x="20994" y="6050"/>
                  <a:pt x="20989" y="6050"/>
                </a:cubicBezTo>
                <a:cubicBezTo>
                  <a:pt x="20981" y="6050"/>
                  <a:pt x="20971" y="6045"/>
                  <a:pt x="20960" y="6038"/>
                </a:cubicBezTo>
                <a:cubicBezTo>
                  <a:pt x="20966" y="6038"/>
                  <a:pt x="20977" y="6032"/>
                  <a:pt x="20988" y="6032"/>
                </a:cubicBezTo>
                <a:close/>
                <a:moveTo>
                  <a:pt x="19197" y="5881"/>
                </a:moveTo>
                <a:cubicBezTo>
                  <a:pt x="19205" y="5881"/>
                  <a:pt x="19231" y="5921"/>
                  <a:pt x="19241" y="5936"/>
                </a:cubicBezTo>
                <a:cubicBezTo>
                  <a:pt x="19248" y="5951"/>
                  <a:pt x="19241" y="5958"/>
                  <a:pt x="19225" y="5958"/>
                </a:cubicBezTo>
                <a:cubicBezTo>
                  <a:pt x="19217" y="5958"/>
                  <a:pt x="19207" y="5957"/>
                  <a:pt x="19195" y="5953"/>
                </a:cubicBezTo>
                <a:lnTo>
                  <a:pt x="19190" y="6026"/>
                </a:lnTo>
                <a:lnTo>
                  <a:pt x="19190" y="6066"/>
                </a:lnTo>
                <a:cubicBezTo>
                  <a:pt x="19156" y="6055"/>
                  <a:pt x="19099" y="5998"/>
                  <a:pt x="19088" y="5975"/>
                </a:cubicBezTo>
                <a:cubicBezTo>
                  <a:pt x="19079" y="5958"/>
                  <a:pt x="19087" y="5943"/>
                  <a:pt x="19102" y="5943"/>
                </a:cubicBezTo>
                <a:cubicBezTo>
                  <a:pt x="19106" y="5943"/>
                  <a:pt x="19111" y="5945"/>
                  <a:pt x="19116" y="5947"/>
                </a:cubicBezTo>
                <a:lnTo>
                  <a:pt x="19139" y="5953"/>
                </a:lnTo>
                <a:lnTo>
                  <a:pt x="19156" y="5958"/>
                </a:lnTo>
                <a:cubicBezTo>
                  <a:pt x="19173" y="5953"/>
                  <a:pt x="19195" y="5902"/>
                  <a:pt x="19195" y="5885"/>
                </a:cubicBezTo>
                <a:cubicBezTo>
                  <a:pt x="19195" y="5882"/>
                  <a:pt x="19196" y="5881"/>
                  <a:pt x="19197" y="5881"/>
                </a:cubicBezTo>
                <a:close/>
                <a:moveTo>
                  <a:pt x="21652" y="5953"/>
                </a:moveTo>
                <a:cubicBezTo>
                  <a:pt x="21669" y="5981"/>
                  <a:pt x="21681" y="6015"/>
                  <a:pt x="21698" y="6044"/>
                </a:cubicBezTo>
                <a:lnTo>
                  <a:pt x="21703" y="6072"/>
                </a:lnTo>
                <a:cubicBezTo>
                  <a:pt x="21698" y="6066"/>
                  <a:pt x="21686" y="6061"/>
                  <a:pt x="21681" y="6055"/>
                </a:cubicBezTo>
                <a:cubicBezTo>
                  <a:pt x="21669" y="6049"/>
                  <a:pt x="21658" y="6044"/>
                  <a:pt x="21647" y="6038"/>
                </a:cubicBezTo>
                <a:cubicBezTo>
                  <a:pt x="21647" y="6009"/>
                  <a:pt x="21647" y="5981"/>
                  <a:pt x="21652" y="5953"/>
                </a:cubicBezTo>
                <a:close/>
                <a:moveTo>
                  <a:pt x="18895" y="5919"/>
                </a:moveTo>
                <a:cubicBezTo>
                  <a:pt x="18905" y="5924"/>
                  <a:pt x="18947" y="6002"/>
                  <a:pt x="18972" y="6002"/>
                </a:cubicBezTo>
                <a:cubicBezTo>
                  <a:pt x="18975" y="6002"/>
                  <a:pt x="18977" y="6001"/>
                  <a:pt x="18980" y="5998"/>
                </a:cubicBezTo>
                <a:cubicBezTo>
                  <a:pt x="19005" y="5978"/>
                  <a:pt x="19026" y="5958"/>
                  <a:pt x="19034" y="5958"/>
                </a:cubicBezTo>
                <a:cubicBezTo>
                  <a:pt x="19035" y="5958"/>
                  <a:pt x="19036" y="5958"/>
                  <a:pt x="19037" y="5958"/>
                </a:cubicBezTo>
                <a:cubicBezTo>
                  <a:pt x="19037" y="5958"/>
                  <a:pt x="19042" y="6015"/>
                  <a:pt x="19042" y="6038"/>
                </a:cubicBezTo>
                <a:cubicBezTo>
                  <a:pt x="19042" y="6061"/>
                  <a:pt x="19031" y="6089"/>
                  <a:pt x="19014" y="6100"/>
                </a:cubicBezTo>
                <a:cubicBezTo>
                  <a:pt x="19002" y="6108"/>
                  <a:pt x="18966" y="6121"/>
                  <a:pt x="18937" y="6121"/>
                </a:cubicBezTo>
                <a:cubicBezTo>
                  <a:pt x="18925" y="6121"/>
                  <a:pt x="18913" y="6119"/>
                  <a:pt x="18906" y="6112"/>
                </a:cubicBezTo>
                <a:lnTo>
                  <a:pt x="18900" y="6089"/>
                </a:lnTo>
                <a:lnTo>
                  <a:pt x="18889" y="6044"/>
                </a:lnTo>
                <a:cubicBezTo>
                  <a:pt x="18883" y="5998"/>
                  <a:pt x="18878" y="5947"/>
                  <a:pt x="18883" y="5930"/>
                </a:cubicBezTo>
                <a:lnTo>
                  <a:pt x="18889" y="5924"/>
                </a:lnTo>
                <a:lnTo>
                  <a:pt x="18895" y="5919"/>
                </a:lnTo>
                <a:close/>
                <a:moveTo>
                  <a:pt x="18203" y="6146"/>
                </a:moveTo>
                <a:cubicBezTo>
                  <a:pt x="18208" y="6151"/>
                  <a:pt x="18214" y="6151"/>
                  <a:pt x="18220" y="6151"/>
                </a:cubicBezTo>
                <a:cubicBezTo>
                  <a:pt x="18208" y="6151"/>
                  <a:pt x="18203" y="6157"/>
                  <a:pt x="18197" y="6157"/>
                </a:cubicBezTo>
                <a:cubicBezTo>
                  <a:pt x="18197" y="6151"/>
                  <a:pt x="18203" y="6146"/>
                  <a:pt x="18203" y="6146"/>
                </a:cubicBezTo>
                <a:close/>
                <a:moveTo>
                  <a:pt x="17976" y="6083"/>
                </a:moveTo>
                <a:cubicBezTo>
                  <a:pt x="17987" y="6083"/>
                  <a:pt x="18004" y="6089"/>
                  <a:pt x="18004" y="6095"/>
                </a:cubicBezTo>
                <a:lnTo>
                  <a:pt x="18010" y="6129"/>
                </a:lnTo>
                <a:cubicBezTo>
                  <a:pt x="18010" y="6140"/>
                  <a:pt x="18015" y="6151"/>
                  <a:pt x="18021" y="6163"/>
                </a:cubicBezTo>
                <a:cubicBezTo>
                  <a:pt x="17998" y="6157"/>
                  <a:pt x="17993" y="6151"/>
                  <a:pt x="17998" y="6146"/>
                </a:cubicBezTo>
                <a:lnTo>
                  <a:pt x="17964" y="6100"/>
                </a:lnTo>
                <a:cubicBezTo>
                  <a:pt x="17964" y="6100"/>
                  <a:pt x="17970" y="6083"/>
                  <a:pt x="17976" y="6083"/>
                </a:cubicBezTo>
                <a:close/>
                <a:moveTo>
                  <a:pt x="18072" y="6117"/>
                </a:moveTo>
                <a:cubicBezTo>
                  <a:pt x="18085" y="6117"/>
                  <a:pt x="18108" y="6131"/>
                  <a:pt x="18134" y="6157"/>
                </a:cubicBezTo>
                <a:lnTo>
                  <a:pt x="18134" y="6163"/>
                </a:lnTo>
                <a:lnTo>
                  <a:pt x="18061" y="6163"/>
                </a:lnTo>
                <a:lnTo>
                  <a:pt x="18061" y="6129"/>
                </a:lnTo>
                <a:cubicBezTo>
                  <a:pt x="18061" y="6121"/>
                  <a:pt x="18065" y="6117"/>
                  <a:pt x="18072" y="6117"/>
                </a:cubicBezTo>
                <a:close/>
                <a:moveTo>
                  <a:pt x="18570" y="5935"/>
                </a:moveTo>
                <a:cubicBezTo>
                  <a:pt x="18570" y="5935"/>
                  <a:pt x="18571" y="5935"/>
                  <a:pt x="18571" y="5936"/>
                </a:cubicBezTo>
                <a:lnTo>
                  <a:pt x="18577" y="5941"/>
                </a:lnTo>
                <a:cubicBezTo>
                  <a:pt x="18611" y="5964"/>
                  <a:pt x="18588" y="6009"/>
                  <a:pt x="18605" y="6038"/>
                </a:cubicBezTo>
                <a:cubicBezTo>
                  <a:pt x="18611" y="6044"/>
                  <a:pt x="18625" y="6046"/>
                  <a:pt x="18639" y="6046"/>
                </a:cubicBezTo>
                <a:cubicBezTo>
                  <a:pt x="18652" y="6046"/>
                  <a:pt x="18665" y="6044"/>
                  <a:pt x="18668" y="6038"/>
                </a:cubicBezTo>
                <a:lnTo>
                  <a:pt x="18685" y="5987"/>
                </a:lnTo>
                <a:cubicBezTo>
                  <a:pt x="18695" y="5995"/>
                  <a:pt x="18710" y="5997"/>
                  <a:pt x="18725" y="5997"/>
                </a:cubicBezTo>
                <a:cubicBezTo>
                  <a:pt x="18741" y="5997"/>
                  <a:pt x="18759" y="5995"/>
                  <a:pt x="18773" y="5995"/>
                </a:cubicBezTo>
                <a:cubicBezTo>
                  <a:pt x="18781" y="5995"/>
                  <a:pt x="18787" y="5996"/>
                  <a:pt x="18793" y="5998"/>
                </a:cubicBezTo>
                <a:cubicBezTo>
                  <a:pt x="18815" y="6009"/>
                  <a:pt x="18838" y="6026"/>
                  <a:pt x="18844" y="6032"/>
                </a:cubicBezTo>
                <a:lnTo>
                  <a:pt x="18849" y="6038"/>
                </a:lnTo>
                <a:cubicBezTo>
                  <a:pt x="18849" y="6049"/>
                  <a:pt x="18849" y="6066"/>
                  <a:pt x="18844" y="6066"/>
                </a:cubicBezTo>
                <a:lnTo>
                  <a:pt x="18821" y="6083"/>
                </a:lnTo>
                <a:cubicBezTo>
                  <a:pt x="18798" y="6095"/>
                  <a:pt x="18764" y="6100"/>
                  <a:pt x="18759" y="6100"/>
                </a:cubicBezTo>
                <a:cubicBezTo>
                  <a:pt x="18758" y="6100"/>
                  <a:pt x="18758" y="6100"/>
                  <a:pt x="18758" y="6100"/>
                </a:cubicBezTo>
                <a:cubicBezTo>
                  <a:pt x="18752" y="6100"/>
                  <a:pt x="18733" y="6164"/>
                  <a:pt x="18717" y="6164"/>
                </a:cubicBezTo>
                <a:cubicBezTo>
                  <a:pt x="18715" y="6164"/>
                  <a:pt x="18714" y="6163"/>
                  <a:pt x="18713" y="6163"/>
                </a:cubicBezTo>
                <a:cubicBezTo>
                  <a:pt x="18690" y="6151"/>
                  <a:pt x="18651" y="6129"/>
                  <a:pt x="18628" y="6112"/>
                </a:cubicBezTo>
                <a:lnTo>
                  <a:pt x="18605" y="6151"/>
                </a:lnTo>
                <a:cubicBezTo>
                  <a:pt x="18594" y="6168"/>
                  <a:pt x="18583" y="6174"/>
                  <a:pt x="18560" y="6180"/>
                </a:cubicBezTo>
                <a:cubicBezTo>
                  <a:pt x="18554" y="6180"/>
                  <a:pt x="18543" y="6174"/>
                  <a:pt x="18537" y="6174"/>
                </a:cubicBezTo>
                <a:lnTo>
                  <a:pt x="18526" y="6185"/>
                </a:lnTo>
                <a:cubicBezTo>
                  <a:pt x="18515" y="6185"/>
                  <a:pt x="18509" y="6185"/>
                  <a:pt x="18498" y="6191"/>
                </a:cubicBezTo>
                <a:lnTo>
                  <a:pt x="18481" y="6191"/>
                </a:lnTo>
                <a:cubicBezTo>
                  <a:pt x="18469" y="6191"/>
                  <a:pt x="18464" y="6197"/>
                  <a:pt x="18458" y="6197"/>
                </a:cubicBezTo>
                <a:cubicBezTo>
                  <a:pt x="18446" y="6185"/>
                  <a:pt x="18435" y="6168"/>
                  <a:pt x="18418" y="6151"/>
                </a:cubicBezTo>
                <a:lnTo>
                  <a:pt x="18418" y="6146"/>
                </a:lnTo>
                <a:cubicBezTo>
                  <a:pt x="18412" y="6146"/>
                  <a:pt x="18395" y="6191"/>
                  <a:pt x="18395" y="6208"/>
                </a:cubicBezTo>
                <a:cubicBezTo>
                  <a:pt x="18395" y="6208"/>
                  <a:pt x="18390" y="6208"/>
                  <a:pt x="18390" y="6214"/>
                </a:cubicBezTo>
                <a:cubicBezTo>
                  <a:pt x="18390" y="6208"/>
                  <a:pt x="18384" y="6208"/>
                  <a:pt x="18384" y="6202"/>
                </a:cubicBezTo>
                <a:lnTo>
                  <a:pt x="18356" y="6191"/>
                </a:lnTo>
                <a:lnTo>
                  <a:pt x="18344" y="6191"/>
                </a:lnTo>
                <a:cubicBezTo>
                  <a:pt x="18344" y="6191"/>
                  <a:pt x="18339" y="6197"/>
                  <a:pt x="18339" y="6202"/>
                </a:cubicBezTo>
                <a:lnTo>
                  <a:pt x="18333" y="6202"/>
                </a:lnTo>
                <a:cubicBezTo>
                  <a:pt x="18322" y="6208"/>
                  <a:pt x="18288" y="6225"/>
                  <a:pt x="18259" y="6236"/>
                </a:cubicBezTo>
                <a:cubicBezTo>
                  <a:pt x="18248" y="6231"/>
                  <a:pt x="18237" y="6225"/>
                  <a:pt x="18225" y="6225"/>
                </a:cubicBezTo>
                <a:lnTo>
                  <a:pt x="18197" y="6208"/>
                </a:lnTo>
                <a:cubicBezTo>
                  <a:pt x="18197" y="6208"/>
                  <a:pt x="18191" y="6202"/>
                  <a:pt x="18185" y="6197"/>
                </a:cubicBezTo>
                <a:cubicBezTo>
                  <a:pt x="18254" y="6180"/>
                  <a:pt x="18333" y="6151"/>
                  <a:pt x="18418" y="6123"/>
                </a:cubicBezTo>
                <a:lnTo>
                  <a:pt x="18418" y="6123"/>
                </a:lnTo>
                <a:cubicBezTo>
                  <a:pt x="18395" y="6129"/>
                  <a:pt x="18373" y="6129"/>
                  <a:pt x="18350" y="6134"/>
                </a:cubicBezTo>
                <a:cubicBezTo>
                  <a:pt x="18373" y="6129"/>
                  <a:pt x="18395" y="6123"/>
                  <a:pt x="18424" y="6112"/>
                </a:cubicBezTo>
                <a:lnTo>
                  <a:pt x="18429" y="6055"/>
                </a:lnTo>
                <a:cubicBezTo>
                  <a:pt x="18433" y="6033"/>
                  <a:pt x="18436" y="6021"/>
                  <a:pt x="18442" y="6021"/>
                </a:cubicBezTo>
                <a:cubicBezTo>
                  <a:pt x="18447" y="6021"/>
                  <a:pt x="18453" y="6028"/>
                  <a:pt x="18464" y="6044"/>
                </a:cubicBezTo>
                <a:cubicBezTo>
                  <a:pt x="18475" y="6061"/>
                  <a:pt x="18498" y="6066"/>
                  <a:pt x="18503" y="6083"/>
                </a:cubicBezTo>
                <a:cubicBezTo>
                  <a:pt x="18503" y="6089"/>
                  <a:pt x="18503" y="6095"/>
                  <a:pt x="18503" y="6100"/>
                </a:cubicBezTo>
                <a:cubicBezTo>
                  <a:pt x="18532" y="6089"/>
                  <a:pt x="18554" y="6083"/>
                  <a:pt x="18583" y="6072"/>
                </a:cubicBezTo>
                <a:lnTo>
                  <a:pt x="18571" y="6061"/>
                </a:lnTo>
                <a:lnTo>
                  <a:pt x="18537" y="6009"/>
                </a:lnTo>
                <a:cubicBezTo>
                  <a:pt x="18548" y="5967"/>
                  <a:pt x="18563" y="5935"/>
                  <a:pt x="18570" y="5935"/>
                </a:cubicBezTo>
                <a:close/>
                <a:moveTo>
                  <a:pt x="14815" y="6123"/>
                </a:moveTo>
                <a:cubicBezTo>
                  <a:pt x="14872" y="6123"/>
                  <a:pt x="14855" y="6140"/>
                  <a:pt x="14776" y="6157"/>
                </a:cubicBezTo>
                <a:lnTo>
                  <a:pt x="14724" y="6231"/>
                </a:lnTo>
                <a:lnTo>
                  <a:pt x="14719" y="6242"/>
                </a:lnTo>
                <a:cubicBezTo>
                  <a:pt x="14685" y="6236"/>
                  <a:pt x="14753" y="6123"/>
                  <a:pt x="14815" y="6123"/>
                </a:cubicBezTo>
                <a:close/>
                <a:moveTo>
                  <a:pt x="18168" y="6208"/>
                </a:moveTo>
                <a:cubicBezTo>
                  <a:pt x="18180" y="6219"/>
                  <a:pt x="18180" y="6219"/>
                  <a:pt x="18180" y="6219"/>
                </a:cubicBezTo>
                <a:cubicBezTo>
                  <a:pt x="18180" y="6231"/>
                  <a:pt x="18180" y="6236"/>
                  <a:pt x="18174" y="6242"/>
                </a:cubicBezTo>
                <a:cubicBezTo>
                  <a:pt x="18163" y="6236"/>
                  <a:pt x="18146" y="6231"/>
                  <a:pt x="18134" y="6225"/>
                </a:cubicBezTo>
                <a:lnTo>
                  <a:pt x="18123" y="6225"/>
                </a:lnTo>
                <a:cubicBezTo>
                  <a:pt x="18140" y="6219"/>
                  <a:pt x="18151" y="6214"/>
                  <a:pt x="18168" y="6208"/>
                </a:cubicBezTo>
                <a:close/>
                <a:moveTo>
                  <a:pt x="17708" y="6054"/>
                </a:moveTo>
                <a:cubicBezTo>
                  <a:pt x="17729" y="6054"/>
                  <a:pt x="17771" y="6080"/>
                  <a:pt x="17771" y="6100"/>
                </a:cubicBezTo>
                <a:cubicBezTo>
                  <a:pt x="17771" y="6129"/>
                  <a:pt x="17771" y="6174"/>
                  <a:pt x="17777" y="6180"/>
                </a:cubicBezTo>
                <a:cubicBezTo>
                  <a:pt x="17788" y="6185"/>
                  <a:pt x="17817" y="6208"/>
                  <a:pt x="17822" y="6219"/>
                </a:cubicBezTo>
                <a:cubicBezTo>
                  <a:pt x="17828" y="6231"/>
                  <a:pt x="17822" y="6242"/>
                  <a:pt x="17822" y="6253"/>
                </a:cubicBezTo>
                <a:cubicBezTo>
                  <a:pt x="17802" y="6245"/>
                  <a:pt x="17784" y="6240"/>
                  <a:pt x="17774" y="6240"/>
                </a:cubicBezTo>
                <a:cubicBezTo>
                  <a:pt x="17770" y="6240"/>
                  <a:pt x="17767" y="6241"/>
                  <a:pt x="17766" y="6242"/>
                </a:cubicBezTo>
                <a:cubicBezTo>
                  <a:pt x="17760" y="6248"/>
                  <a:pt x="17749" y="6253"/>
                  <a:pt x="17737" y="6259"/>
                </a:cubicBezTo>
                <a:cubicBezTo>
                  <a:pt x="17737" y="6259"/>
                  <a:pt x="17737" y="6253"/>
                  <a:pt x="17737" y="6248"/>
                </a:cubicBezTo>
                <a:cubicBezTo>
                  <a:pt x="17733" y="6233"/>
                  <a:pt x="17725" y="6228"/>
                  <a:pt x="17718" y="6228"/>
                </a:cubicBezTo>
                <a:cubicBezTo>
                  <a:pt x="17714" y="6228"/>
                  <a:pt x="17711" y="6229"/>
                  <a:pt x="17709" y="6231"/>
                </a:cubicBezTo>
                <a:cubicBezTo>
                  <a:pt x="17708" y="6232"/>
                  <a:pt x="17707" y="6233"/>
                  <a:pt x="17707" y="6233"/>
                </a:cubicBezTo>
                <a:cubicBezTo>
                  <a:pt x="17703" y="6233"/>
                  <a:pt x="17704" y="6203"/>
                  <a:pt x="17709" y="6168"/>
                </a:cubicBezTo>
                <a:cubicBezTo>
                  <a:pt x="17715" y="6123"/>
                  <a:pt x="17686" y="6055"/>
                  <a:pt x="17703" y="6055"/>
                </a:cubicBezTo>
                <a:cubicBezTo>
                  <a:pt x="17705" y="6054"/>
                  <a:pt x="17706" y="6054"/>
                  <a:pt x="17708" y="6054"/>
                </a:cubicBezTo>
                <a:close/>
                <a:moveTo>
                  <a:pt x="9683" y="6070"/>
                </a:moveTo>
                <a:cubicBezTo>
                  <a:pt x="9686" y="6070"/>
                  <a:pt x="9689" y="6070"/>
                  <a:pt x="9692" y="6072"/>
                </a:cubicBezTo>
                <a:lnTo>
                  <a:pt x="9692" y="6078"/>
                </a:lnTo>
                <a:lnTo>
                  <a:pt x="9692" y="6157"/>
                </a:lnTo>
                <a:cubicBezTo>
                  <a:pt x="9731" y="6135"/>
                  <a:pt x="9818" y="6102"/>
                  <a:pt x="9886" y="6074"/>
                </a:cubicBezTo>
                <a:lnTo>
                  <a:pt x="9886" y="6074"/>
                </a:lnTo>
                <a:lnTo>
                  <a:pt x="9907" y="6106"/>
                </a:lnTo>
                <a:cubicBezTo>
                  <a:pt x="9913" y="6112"/>
                  <a:pt x="9907" y="6134"/>
                  <a:pt x="9902" y="6146"/>
                </a:cubicBezTo>
                <a:cubicBezTo>
                  <a:pt x="9890" y="6157"/>
                  <a:pt x="9828" y="6242"/>
                  <a:pt x="9822" y="6253"/>
                </a:cubicBezTo>
                <a:lnTo>
                  <a:pt x="9817" y="6259"/>
                </a:lnTo>
                <a:cubicBezTo>
                  <a:pt x="9816" y="6261"/>
                  <a:pt x="9814" y="6262"/>
                  <a:pt x="9812" y="6262"/>
                </a:cubicBezTo>
                <a:cubicBezTo>
                  <a:pt x="9799" y="6262"/>
                  <a:pt x="9770" y="6239"/>
                  <a:pt x="9766" y="6219"/>
                </a:cubicBezTo>
                <a:cubicBezTo>
                  <a:pt x="9766" y="6210"/>
                  <a:pt x="9759" y="6204"/>
                  <a:pt x="9749" y="6204"/>
                </a:cubicBezTo>
                <a:cubicBezTo>
                  <a:pt x="9740" y="6204"/>
                  <a:pt x="9728" y="6209"/>
                  <a:pt x="9715" y="6219"/>
                </a:cubicBezTo>
                <a:cubicBezTo>
                  <a:pt x="9712" y="6221"/>
                  <a:pt x="9708" y="6222"/>
                  <a:pt x="9705" y="6222"/>
                </a:cubicBezTo>
                <a:cubicBezTo>
                  <a:pt x="9677" y="6222"/>
                  <a:pt x="9624" y="6173"/>
                  <a:pt x="9624" y="6163"/>
                </a:cubicBezTo>
                <a:cubicBezTo>
                  <a:pt x="9624" y="6157"/>
                  <a:pt x="9646" y="6106"/>
                  <a:pt x="9658" y="6089"/>
                </a:cubicBezTo>
                <a:cubicBezTo>
                  <a:pt x="9666" y="6076"/>
                  <a:pt x="9675" y="6070"/>
                  <a:pt x="9683" y="6070"/>
                </a:cubicBezTo>
                <a:close/>
                <a:moveTo>
                  <a:pt x="18038" y="6248"/>
                </a:moveTo>
                <a:cubicBezTo>
                  <a:pt x="18027" y="6259"/>
                  <a:pt x="18021" y="6270"/>
                  <a:pt x="18021" y="6276"/>
                </a:cubicBezTo>
                <a:cubicBezTo>
                  <a:pt x="18021" y="6279"/>
                  <a:pt x="18020" y="6281"/>
                  <a:pt x="18019" y="6281"/>
                </a:cubicBezTo>
                <a:cubicBezTo>
                  <a:pt x="18015" y="6281"/>
                  <a:pt x="18006" y="6271"/>
                  <a:pt x="17998" y="6259"/>
                </a:cubicBezTo>
                <a:cubicBezTo>
                  <a:pt x="18010" y="6253"/>
                  <a:pt x="18021" y="6248"/>
                  <a:pt x="18038" y="6248"/>
                </a:cubicBezTo>
                <a:close/>
                <a:moveTo>
                  <a:pt x="9238" y="5981"/>
                </a:moveTo>
                <a:cubicBezTo>
                  <a:pt x="9255" y="5998"/>
                  <a:pt x="9300" y="6026"/>
                  <a:pt x="9312" y="6026"/>
                </a:cubicBezTo>
                <a:cubicBezTo>
                  <a:pt x="9317" y="6026"/>
                  <a:pt x="9306" y="6055"/>
                  <a:pt x="9295" y="6083"/>
                </a:cubicBezTo>
                <a:lnTo>
                  <a:pt x="9334" y="6083"/>
                </a:lnTo>
                <a:lnTo>
                  <a:pt x="9351" y="6095"/>
                </a:lnTo>
                <a:cubicBezTo>
                  <a:pt x="9374" y="6095"/>
                  <a:pt x="9385" y="6117"/>
                  <a:pt x="9380" y="6140"/>
                </a:cubicBezTo>
                <a:lnTo>
                  <a:pt x="9385" y="6151"/>
                </a:lnTo>
                <a:cubicBezTo>
                  <a:pt x="9397" y="6180"/>
                  <a:pt x="9419" y="6197"/>
                  <a:pt x="9431" y="6219"/>
                </a:cubicBezTo>
                <a:lnTo>
                  <a:pt x="9442" y="6236"/>
                </a:lnTo>
                <a:cubicBezTo>
                  <a:pt x="9436" y="6253"/>
                  <a:pt x="9419" y="6270"/>
                  <a:pt x="9397" y="6270"/>
                </a:cubicBezTo>
                <a:lnTo>
                  <a:pt x="9397" y="6265"/>
                </a:lnTo>
                <a:cubicBezTo>
                  <a:pt x="9374" y="6185"/>
                  <a:pt x="9334" y="6146"/>
                  <a:pt x="9283" y="6112"/>
                </a:cubicBezTo>
                <a:cubicBezTo>
                  <a:pt x="9266" y="6151"/>
                  <a:pt x="9255" y="6185"/>
                  <a:pt x="9261" y="6197"/>
                </a:cubicBezTo>
                <a:cubicBezTo>
                  <a:pt x="9283" y="6214"/>
                  <a:pt x="9215" y="6242"/>
                  <a:pt x="9187" y="6242"/>
                </a:cubicBezTo>
                <a:cubicBezTo>
                  <a:pt x="9158" y="6248"/>
                  <a:pt x="9113" y="6253"/>
                  <a:pt x="9090" y="6259"/>
                </a:cubicBezTo>
                <a:lnTo>
                  <a:pt x="9068" y="6270"/>
                </a:lnTo>
                <a:cubicBezTo>
                  <a:pt x="9054" y="6276"/>
                  <a:pt x="9041" y="6282"/>
                  <a:pt x="9029" y="6282"/>
                </a:cubicBezTo>
                <a:cubicBezTo>
                  <a:pt x="9017" y="6282"/>
                  <a:pt x="9005" y="6276"/>
                  <a:pt x="8994" y="6259"/>
                </a:cubicBezTo>
                <a:lnTo>
                  <a:pt x="8994" y="6253"/>
                </a:lnTo>
                <a:cubicBezTo>
                  <a:pt x="8981" y="6278"/>
                  <a:pt x="8966" y="6294"/>
                  <a:pt x="8954" y="6294"/>
                </a:cubicBezTo>
                <a:cubicBezTo>
                  <a:pt x="8950" y="6294"/>
                  <a:pt x="8946" y="6292"/>
                  <a:pt x="8943" y="6287"/>
                </a:cubicBezTo>
                <a:lnTo>
                  <a:pt x="8937" y="6276"/>
                </a:lnTo>
                <a:cubicBezTo>
                  <a:pt x="8914" y="6248"/>
                  <a:pt x="8926" y="6231"/>
                  <a:pt x="8943" y="6208"/>
                </a:cubicBezTo>
                <a:lnTo>
                  <a:pt x="8949" y="6202"/>
                </a:lnTo>
                <a:cubicBezTo>
                  <a:pt x="8966" y="6202"/>
                  <a:pt x="9011" y="6214"/>
                  <a:pt x="9056" y="6225"/>
                </a:cubicBezTo>
                <a:lnTo>
                  <a:pt x="9090" y="6174"/>
                </a:lnTo>
                <a:cubicBezTo>
                  <a:pt x="9102" y="6163"/>
                  <a:pt x="9119" y="6151"/>
                  <a:pt x="9136" y="6151"/>
                </a:cubicBezTo>
                <a:cubicBezTo>
                  <a:pt x="9142" y="6153"/>
                  <a:pt x="9149" y="6154"/>
                  <a:pt x="9154" y="6154"/>
                </a:cubicBezTo>
                <a:cubicBezTo>
                  <a:pt x="9183" y="6154"/>
                  <a:pt x="9200" y="6131"/>
                  <a:pt x="9210" y="6089"/>
                </a:cubicBezTo>
                <a:lnTo>
                  <a:pt x="9210" y="6083"/>
                </a:lnTo>
                <a:cubicBezTo>
                  <a:pt x="9221" y="6083"/>
                  <a:pt x="9238" y="6089"/>
                  <a:pt x="9255" y="6089"/>
                </a:cubicBezTo>
                <a:cubicBezTo>
                  <a:pt x="9249" y="6078"/>
                  <a:pt x="9244" y="6072"/>
                  <a:pt x="9238" y="6061"/>
                </a:cubicBezTo>
                <a:cubicBezTo>
                  <a:pt x="9232" y="6044"/>
                  <a:pt x="9221" y="6021"/>
                  <a:pt x="9227" y="6009"/>
                </a:cubicBezTo>
                <a:lnTo>
                  <a:pt x="9238" y="5981"/>
                </a:lnTo>
                <a:close/>
                <a:moveTo>
                  <a:pt x="17527" y="6276"/>
                </a:moveTo>
                <a:cubicBezTo>
                  <a:pt x="17527" y="6276"/>
                  <a:pt x="17533" y="6282"/>
                  <a:pt x="17539" y="6293"/>
                </a:cubicBezTo>
                <a:cubicBezTo>
                  <a:pt x="17527" y="6293"/>
                  <a:pt x="17516" y="6299"/>
                  <a:pt x="17510" y="6299"/>
                </a:cubicBezTo>
                <a:cubicBezTo>
                  <a:pt x="17516" y="6287"/>
                  <a:pt x="17522" y="6282"/>
                  <a:pt x="17527" y="6276"/>
                </a:cubicBezTo>
                <a:close/>
                <a:moveTo>
                  <a:pt x="16268" y="6287"/>
                </a:moveTo>
                <a:cubicBezTo>
                  <a:pt x="16273" y="6287"/>
                  <a:pt x="16307" y="6299"/>
                  <a:pt x="16336" y="6316"/>
                </a:cubicBezTo>
                <a:cubicBezTo>
                  <a:pt x="16324" y="6322"/>
                  <a:pt x="16319" y="6322"/>
                  <a:pt x="16307" y="6327"/>
                </a:cubicBezTo>
                <a:cubicBezTo>
                  <a:pt x="16302" y="6327"/>
                  <a:pt x="16296" y="6327"/>
                  <a:pt x="16268" y="6322"/>
                </a:cubicBezTo>
                <a:cubicBezTo>
                  <a:pt x="16268" y="6322"/>
                  <a:pt x="16268" y="6299"/>
                  <a:pt x="16268" y="6293"/>
                </a:cubicBezTo>
                <a:lnTo>
                  <a:pt x="16268" y="6287"/>
                </a:lnTo>
                <a:close/>
                <a:moveTo>
                  <a:pt x="8688" y="6276"/>
                </a:moveTo>
                <a:cubicBezTo>
                  <a:pt x="8716" y="6276"/>
                  <a:pt x="8716" y="6316"/>
                  <a:pt x="8688" y="6361"/>
                </a:cubicBezTo>
                <a:lnTo>
                  <a:pt x="8653" y="6356"/>
                </a:lnTo>
                <a:cubicBezTo>
                  <a:pt x="8631" y="6350"/>
                  <a:pt x="8614" y="6350"/>
                  <a:pt x="8597" y="6339"/>
                </a:cubicBezTo>
                <a:cubicBezTo>
                  <a:pt x="8591" y="6333"/>
                  <a:pt x="8580" y="6316"/>
                  <a:pt x="8580" y="6305"/>
                </a:cubicBezTo>
                <a:lnTo>
                  <a:pt x="8580" y="6293"/>
                </a:lnTo>
                <a:cubicBezTo>
                  <a:pt x="8591" y="6287"/>
                  <a:pt x="8659" y="6276"/>
                  <a:pt x="8688" y="6276"/>
                </a:cubicBezTo>
                <a:close/>
                <a:moveTo>
                  <a:pt x="14180" y="6270"/>
                </a:moveTo>
                <a:lnTo>
                  <a:pt x="14197" y="6299"/>
                </a:lnTo>
                <a:lnTo>
                  <a:pt x="14208" y="6327"/>
                </a:lnTo>
                <a:cubicBezTo>
                  <a:pt x="14222" y="6350"/>
                  <a:pt x="14221" y="6370"/>
                  <a:pt x="14207" y="6370"/>
                </a:cubicBezTo>
                <a:cubicBezTo>
                  <a:pt x="14204" y="6370"/>
                  <a:pt x="14201" y="6369"/>
                  <a:pt x="14197" y="6367"/>
                </a:cubicBezTo>
                <a:cubicBezTo>
                  <a:pt x="14195" y="6366"/>
                  <a:pt x="14192" y="6366"/>
                  <a:pt x="14190" y="6366"/>
                </a:cubicBezTo>
                <a:cubicBezTo>
                  <a:pt x="14166" y="6366"/>
                  <a:pt x="14121" y="6385"/>
                  <a:pt x="14105" y="6385"/>
                </a:cubicBezTo>
                <a:cubicBezTo>
                  <a:pt x="14103" y="6385"/>
                  <a:pt x="14101" y="6384"/>
                  <a:pt x="14100" y="6384"/>
                </a:cubicBezTo>
                <a:lnTo>
                  <a:pt x="14100" y="6367"/>
                </a:lnTo>
                <a:cubicBezTo>
                  <a:pt x="14106" y="6350"/>
                  <a:pt x="14140" y="6305"/>
                  <a:pt x="14180" y="6270"/>
                </a:cubicBezTo>
                <a:close/>
                <a:moveTo>
                  <a:pt x="8094" y="6192"/>
                </a:moveTo>
                <a:cubicBezTo>
                  <a:pt x="8100" y="6192"/>
                  <a:pt x="8114" y="6199"/>
                  <a:pt x="8132" y="6214"/>
                </a:cubicBezTo>
                <a:lnTo>
                  <a:pt x="8143" y="6276"/>
                </a:lnTo>
                <a:lnTo>
                  <a:pt x="8149" y="6316"/>
                </a:lnTo>
                <a:cubicBezTo>
                  <a:pt x="8188" y="6367"/>
                  <a:pt x="8205" y="6407"/>
                  <a:pt x="8183" y="6412"/>
                </a:cubicBezTo>
                <a:cubicBezTo>
                  <a:pt x="8160" y="6412"/>
                  <a:pt x="8092" y="6361"/>
                  <a:pt x="8080" y="6339"/>
                </a:cubicBezTo>
                <a:cubicBezTo>
                  <a:pt x="8075" y="6316"/>
                  <a:pt x="8114" y="6231"/>
                  <a:pt x="8097" y="6208"/>
                </a:cubicBezTo>
                <a:cubicBezTo>
                  <a:pt x="8089" y="6197"/>
                  <a:pt x="8089" y="6192"/>
                  <a:pt x="8094" y="6192"/>
                </a:cubicBezTo>
                <a:close/>
                <a:moveTo>
                  <a:pt x="7847" y="6233"/>
                </a:moveTo>
                <a:cubicBezTo>
                  <a:pt x="7857" y="6233"/>
                  <a:pt x="7868" y="6254"/>
                  <a:pt x="7876" y="6287"/>
                </a:cubicBezTo>
                <a:lnTo>
                  <a:pt x="7888" y="6333"/>
                </a:lnTo>
                <a:cubicBezTo>
                  <a:pt x="7893" y="6344"/>
                  <a:pt x="7905" y="6361"/>
                  <a:pt x="7910" y="6361"/>
                </a:cubicBezTo>
                <a:cubicBezTo>
                  <a:pt x="7950" y="6367"/>
                  <a:pt x="7939" y="6390"/>
                  <a:pt x="7916" y="6401"/>
                </a:cubicBezTo>
                <a:lnTo>
                  <a:pt x="7899" y="6418"/>
                </a:lnTo>
                <a:cubicBezTo>
                  <a:pt x="7890" y="6419"/>
                  <a:pt x="7882" y="6420"/>
                  <a:pt x="7873" y="6420"/>
                </a:cubicBezTo>
                <a:cubicBezTo>
                  <a:pt x="7846" y="6420"/>
                  <a:pt x="7821" y="6414"/>
                  <a:pt x="7808" y="6401"/>
                </a:cubicBezTo>
                <a:cubicBezTo>
                  <a:pt x="7797" y="6384"/>
                  <a:pt x="7825" y="6265"/>
                  <a:pt x="7836" y="6242"/>
                </a:cubicBezTo>
                <a:cubicBezTo>
                  <a:pt x="7840" y="6236"/>
                  <a:pt x="7843" y="6233"/>
                  <a:pt x="7847" y="6233"/>
                </a:cubicBezTo>
                <a:close/>
                <a:moveTo>
                  <a:pt x="15273" y="6389"/>
                </a:moveTo>
                <a:cubicBezTo>
                  <a:pt x="15281" y="6389"/>
                  <a:pt x="15284" y="6402"/>
                  <a:pt x="15281" y="6424"/>
                </a:cubicBezTo>
                <a:cubicBezTo>
                  <a:pt x="15268" y="6428"/>
                  <a:pt x="15256" y="6432"/>
                  <a:pt x="15246" y="6432"/>
                </a:cubicBezTo>
                <a:cubicBezTo>
                  <a:pt x="15242" y="6432"/>
                  <a:pt x="15238" y="6431"/>
                  <a:pt x="15235" y="6429"/>
                </a:cubicBezTo>
                <a:cubicBezTo>
                  <a:pt x="15241" y="6418"/>
                  <a:pt x="15252" y="6407"/>
                  <a:pt x="15258" y="6401"/>
                </a:cubicBezTo>
                <a:cubicBezTo>
                  <a:pt x="15264" y="6393"/>
                  <a:pt x="15269" y="6389"/>
                  <a:pt x="15273" y="6389"/>
                </a:cubicBezTo>
                <a:close/>
                <a:moveTo>
                  <a:pt x="8490" y="6422"/>
                </a:moveTo>
                <a:cubicBezTo>
                  <a:pt x="8499" y="6422"/>
                  <a:pt x="8509" y="6427"/>
                  <a:pt x="8517" y="6435"/>
                </a:cubicBezTo>
                <a:cubicBezTo>
                  <a:pt x="8529" y="6441"/>
                  <a:pt x="8546" y="6469"/>
                  <a:pt x="8546" y="6486"/>
                </a:cubicBezTo>
                <a:cubicBezTo>
                  <a:pt x="8529" y="6480"/>
                  <a:pt x="8506" y="6480"/>
                  <a:pt x="8489" y="6475"/>
                </a:cubicBezTo>
                <a:lnTo>
                  <a:pt x="8466" y="6458"/>
                </a:lnTo>
                <a:lnTo>
                  <a:pt x="8461" y="6458"/>
                </a:lnTo>
                <a:cubicBezTo>
                  <a:pt x="8466" y="6446"/>
                  <a:pt x="8466" y="6441"/>
                  <a:pt x="8472" y="6435"/>
                </a:cubicBezTo>
                <a:cubicBezTo>
                  <a:pt x="8475" y="6427"/>
                  <a:pt x="8482" y="6422"/>
                  <a:pt x="8490" y="6422"/>
                </a:cubicBezTo>
                <a:close/>
                <a:moveTo>
                  <a:pt x="6775" y="6356"/>
                </a:moveTo>
                <a:lnTo>
                  <a:pt x="6804" y="6373"/>
                </a:lnTo>
                <a:lnTo>
                  <a:pt x="6821" y="6384"/>
                </a:lnTo>
                <a:cubicBezTo>
                  <a:pt x="6844" y="6390"/>
                  <a:pt x="6883" y="6424"/>
                  <a:pt x="6889" y="6446"/>
                </a:cubicBezTo>
                <a:cubicBezTo>
                  <a:pt x="6866" y="6452"/>
                  <a:pt x="6827" y="6469"/>
                  <a:pt x="6798" y="6486"/>
                </a:cubicBezTo>
                <a:cubicBezTo>
                  <a:pt x="6775" y="6486"/>
                  <a:pt x="6747" y="6486"/>
                  <a:pt x="6719" y="6492"/>
                </a:cubicBezTo>
                <a:cubicBezTo>
                  <a:pt x="6719" y="6486"/>
                  <a:pt x="6713" y="6486"/>
                  <a:pt x="6713" y="6486"/>
                </a:cubicBezTo>
                <a:cubicBezTo>
                  <a:pt x="6690" y="6452"/>
                  <a:pt x="6702" y="6429"/>
                  <a:pt x="6707" y="6429"/>
                </a:cubicBezTo>
                <a:cubicBezTo>
                  <a:pt x="6719" y="6429"/>
                  <a:pt x="6741" y="6452"/>
                  <a:pt x="6764" y="6480"/>
                </a:cubicBezTo>
                <a:lnTo>
                  <a:pt x="6775" y="6435"/>
                </a:lnTo>
                <a:lnTo>
                  <a:pt x="6781" y="6424"/>
                </a:lnTo>
                <a:cubicBezTo>
                  <a:pt x="6758" y="6390"/>
                  <a:pt x="6758" y="6361"/>
                  <a:pt x="6775" y="6356"/>
                </a:cubicBezTo>
                <a:close/>
                <a:moveTo>
                  <a:pt x="6316" y="6356"/>
                </a:moveTo>
                <a:cubicBezTo>
                  <a:pt x="6378" y="6356"/>
                  <a:pt x="6429" y="6384"/>
                  <a:pt x="6429" y="6412"/>
                </a:cubicBezTo>
                <a:cubicBezTo>
                  <a:pt x="6429" y="6435"/>
                  <a:pt x="6429" y="6475"/>
                  <a:pt x="6424" y="6497"/>
                </a:cubicBezTo>
                <a:lnTo>
                  <a:pt x="6412" y="6497"/>
                </a:lnTo>
                <a:lnTo>
                  <a:pt x="6373" y="6486"/>
                </a:lnTo>
                <a:cubicBezTo>
                  <a:pt x="6369" y="6488"/>
                  <a:pt x="6365" y="6488"/>
                  <a:pt x="6360" y="6488"/>
                </a:cubicBezTo>
                <a:cubicBezTo>
                  <a:pt x="6348" y="6488"/>
                  <a:pt x="6332" y="6484"/>
                  <a:pt x="6316" y="6480"/>
                </a:cubicBezTo>
                <a:cubicBezTo>
                  <a:pt x="6327" y="6480"/>
                  <a:pt x="6339" y="6475"/>
                  <a:pt x="6333" y="6469"/>
                </a:cubicBezTo>
                <a:lnTo>
                  <a:pt x="6316" y="6356"/>
                </a:lnTo>
                <a:close/>
                <a:moveTo>
                  <a:pt x="4512" y="6537"/>
                </a:moveTo>
                <a:cubicBezTo>
                  <a:pt x="4523" y="6548"/>
                  <a:pt x="4540" y="6560"/>
                  <a:pt x="4540" y="6571"/>
                </a:cubicBezTo>
                <a:lnTo>
                  <a:pt x="4540" y="6605"/>
                </a:lnTo>
                <a:cubicBezTo>
                  <a:pt x="4540" y="6611"/>
                  <a:pt x="4540" y="6617"/>
                  <a:pt x="4540" y="6628"/>
                </a:cubicBezTo>
                <a:lnTo>
                  <a:pt x="4506" y="6628"/>
                </a:lnTo>
                <a:cubicBezTo>
                  <a:pt x="4512" y="6594"/>
                  <a:pt x="4500" y="6543"/>
                  <a:pt x="4512" y="6537"/>
                </a:cubicBezTo>
                <a:close/>
                <a:moveTo>
                  <a:pt x="4347" y="6585"/>
                </a:moveTo>
                <a:cubicBezTo>
                  <a:pt x="4378" y="6585"/>
                  <a:pt x="4399" y="6591"/>
                  <a:pt x="4392" y="6617"/>
                </a:cubicBezTo>
                <a:lnTo>
                  <a:pt x="4392" y="6634"/>
                </a:lnTo>
                <a:cubicBezTo>
                  <a:pt x="4381" y="6639"/>
                  <a:pt x="4370" y="6639"/>
                  <a:pt x="4364" y="6639"/>
                </a:cubicBezTo>
                <a:cubicBezTo>
                  <a:pt x="4358" y="6639"/>
                  <a:pt x="4313" y="6605"/>
                  <a:pt x="4268" y="6588"/>
                </a:cubicBezTo>
                <a:cubicBezTo>
                  <a:pt x="4294" y="6588"/>
                  <a:pt x="4323" y="6585"/>
                  <a:pt x="4347" y="6585"/>
                </a:cubicBezTo>
                <a:close/>
                <a:moveTo>
                  <a:pt x="4124" y="6557"/>
                </a:moveTo>
                <a:cubicBezTo>
                  <a:pt x="4141" y="6557"/>
                  <a:pt x="4172" y="6566"/>
                  <a:pt x="4205" y="6577"/>
                </a:cubicBezTo>
                <a:cubicBezTo>
                  <a:pt x="4166" y="6594"/>
                  <a:pt x="4126" y="6617"/>
                  <a:pt x="4114" y="6622"/>
                </a:cubicBezTo>
                <a:lnTo>
                  <a:pt x="4103" y="6628"/>
                </a:lnTo>
                <a:cubicBezTo>
                  <a:pt x="4089" y="6642"/>
                  <a:pt x="4062" y="6665"/>
                  <a:pt x="4051" y="6665"/>
                </a:cubicBezTo>
                <a:cubicBezTo>
                  <a:pt x="4049" y="6665"/>
                  <a:pt x="4047" y="6664"/>
                  <a:pt x="4046" y="6662"/>
                </a:cubicBezTo>
                <a:lnTo>
                  <a:pt x="3990" y="6594"/>
                </a:lnTo>
                <a:cubicBezTo>
                  <a:pt x="3990" y="6617"/>
                  <a:pt x="3984" y="6634"/>
                  <a:pt x="3984" y="6645"/>
                </a:cubicBezTo>
                <a:cubicBezTo>
                  <a:pt x="3978" y="6628"/>
                  <a:pt x="3973" y="6605"/>
                  <a:pt x="3973" y="6577"/>
                </a:cubicBezTo>
                <a:lnTo>
                  <a:pt x="3973" y="6577"/>
                </a:lnTo>
                <a:lnTo>
                  <a:pt x="4018" y="6583"/>
                </a:lnTo>
                <a:lnTo>
                  <a:pt x="4046" y="6588"/>
                </a:lnTo>
                <a:cubicBezTo>
                  <a:pt x="4054" y="6592"/>
                  <a:pt x="4061" y="6594"/>
                  <a:pt x="4068" y="6594"/>
                </a:cubicBezTo>
                <a:cubicBezTo>
                  <a:pt x="4092" y="6594"/>
                  <a:pt x="4109" y="6574"/>
                  <a:pt x="4109" y="6566"/>
                </a:cubicBezTo>
                <a:cubicBezTo>
                  <a:pt x="4109" y="6560"/>
                  <a:pt x="4114" y="6557"/>
                  <a:pt x="4124" y="6557"/>
                </a:cubicBezTo>
                <a:close/>
                <a:moveTo>
                  <a:pt x="3802" y="6620"/>
                </a:moveTo>
                <a:cubicBezTo>
                  <a:pt x="3805" y="6620"/>
                  <a:pt x="3807" y="6621"/>
                  <a:pt x="3808" y="6622"/>
                </a:cubicBezTo>
                <a:cubicBezTo>
                  <a:pt x="3825" y="6634"/>
                  <a:pt x="3853" y="6662"/>
                  <a:pt x="3870" y="6662"/>
                </a:cubicBezTo>
                <a:cubicBezTo>
                  <a:pt x="3882" y="6662"/>
                  <a:pt x="3888" y="6668"/>
                  <a:pt x="3893" y="6679"/>
                </a:cubicBezTo>
                <a:cubicBezTo>
                  <a:pt x="3882" y="6679"/>
                  <a:pt x="3859" y="6673"/>
                  <a:pt x="3848" y="6673"/>
                </a:cubicBezTo>
                <a:cubicBezTo>
                  <a:pt x="3831" y="6673"/>
                  <a:pt x="3797" y="6673"/>
                  <a:pt x="3768" y="6685"/>
                </a:cubicBezTo>
                <a:lnTo>
                  <a:pt x="3768" y="6673"/>
                </a:lnTo>
                <a:cubicBezTo>
                  <a:pt x="3763" y="6649"/>
                  <a:pt x="3788" y="6620"/>
                  <a:pt x="3802" y="6620"/>
                </a:cubicBezTo>
                <a:close/>
                <a:moveTo>
                  <a:pt x="3644" y="6622"/>
                </a:moveTo>
                <a:cubicBezTo>
                  <a:pt x="3672" y="6622"/>
                  <a:pt x="3678" y="6639"/>
                  <a:pt x="3666" y="6656"/>
                </a:cubicBezTo>
                <a:cubicBezTo>
                  <a:pt x="3666" y="6662"/>
                  <a:pt x="3666" y="6673"/>
                  <a:pt x="3666" y="6685"/>
                </a:cubicBezTo>
                <a:cubicBezTo>
                  <a:pt x="3661" y="6696"/>
                  <a:pt x="3649" y="6707"/>
                  <a:pt x="3644" y="6719"/>
                </a:cubicBezTo>
                <a:lnTo>
                  <a:pt x="3638" y="6719"/>
                </a:lnTo>
                <a:cubicBezTo>
                  <a:pt x="3627" y="6707"/>
                  <a:pt x="3627" y="6707"/>
                  <a:pt x="3627" y="6707"/>
                </a:cubicBezTo>
                <a:cubicBezTo>
                  <a:pt x="3575" y="6662"/>
                  <a:pt x="3621" y="6622"/>
                  <a:pt x="3644" y="6622"/>
                </a:cubicBezTo>
                <a:close/>
                <a:moveTo>
                  <a:pt x="3512" y="6639"/>
                </a:moveTo>
                <a:cubicBezTo>
                  <a:pt x="3516" y="6639"/>
                  <a:pt x="3519" y="6645"/>
                  <a:pt x="3519" y="6656"/>
                </a:cubicBezTo>
                <a:cubicBezTo>
                  <a:pt x="3519" y="6677"/>
                  <a:pt x="3487" y="6733"/>
                  <a:pt x="3460" y="6733"/>
                </a:cubicBezTo>
                <a:cubicBezTo>
                  <a:pt x="3457" y="6733"/>
                  <a:pt x="3454" y="6732"/>
                  <a:pt x="3451" y="6730"/>
                </a:cubicBezTo>
                <a:cubicBezTo>
                  <a:pt x="3422" y="6713"/>
                  <a:pt x="3434" y="6673"/>
                  <a:pt x="3451" y="6668"/>
                </a:cubicBezTo>
                <a:cubicBezTo>
                  <a:pt x="3462" y="6662"/>
                  <a:pt x="3485" y="6656"/>
                  <a:pt x="3502" y="6645"/>
                </a:cubicBezTo>
                <a:cubicBezTo>
                  <a:pt x="3506" y="6641"/>
                  <a:pt x="3509" y="6639"/>
                  <a:pt x="3512" y="6639"/>
                </a:cubicBezTo>
                <a:close/>
                <a:moveTo>
                  <a:pt x="2719" y="6719"/>
                </a:moveTo>
                <a:lnTo>
                  <a:pt x="2719" y="6724"/>
                </a:lnTo>
                <a:lnTo>
                  <a:pt x="2719" y="6741"/>
                </a:lnTo>
                <a:cubicBezTo>
                  <a:pt x="2719" y="6749"/>
                  <a:pt x="2738" y="6766"/>
                  <a:pt x="2758" y="6785"/>
                </a:cubicBezTo>
                <a:lnTo>
                  <a:pt x="2758" y="6785"/>
                </a:lnTo>
                <a:cubicBezTo>
                  <a:pt x="2757" y="6780"/>
                  <a:pt x="2755" y="6775"/>
                  <a:pt x="2753" y="6770"/>
                </a:cubicBezTo>
                <a:cubicBezTo>
                  <a:pt x="2749" y="6757"/>
                  <a:pt x="2737" y="6738"/>
                  <a:pt x="2724" y="6719"/>
                </a:cubicBezTo>
                <a:lnTo>
                  <a:pt x="2724" y="6719"/>
                </a:lnTo>
                <a:cubicBezTo>
                  <a:pt x="2722" y="6719"/>
                  <a:pt x="2720" y="6719"/>
                  <a:pt x="2719" y="6719"/>
                </a:cubicBezTo>
                <a:close/>
                <a:moveTo>
                  <a:pt x="3137" y="6651"/>
                </a:moveTo>
                <a:cubicBezTo>
                  <a:pt x="3141" y="6651"/>
                  <a:pt x="3144" y="6652"/>
                  <a:pt x="3144" y="6656"/>
                </a:cubicBezTo>
                <a:cubicBezTo>
                  <a:pt x="3149" y="6674"/>
                  <a:pt x="3136" y="6681"/>
                  <a:pt x="3115" y="6681"/>
                </a:cubicBezTo>
                <a:cubicBezTo>
                  <a:pt x="3109" y="6681"/>
                  <a:pt x="3101" y="6680"/>
                  <a:pt x="3093" y="6679"/>
                </a:cubicBezTo>
                <a:lnTo>
                  <a:pt x="3076" y="6741"/>
                </a:lnTo>
                <a:cubicBezTo>
                  <a:pt x="3076" y="6753"/>
                  <a:pt x="3076" y="6758"/>
                  <a:pt x="3076" y="6764"/>
                </a:cubicBezTo>
                <a:cubicBezTo>
                  <a:pt x="3059" y="6775"/>
                  <a:pt x="3031" y="6792"/>
                  <a:pt x="3008" y="6809"/>
                </a:cubicBezTo>
                <a:cubicBezTo>
                  <a:pt x="3002" y="6804"/>
                  <a:pt x="3002" y="6804"/>
                  <a:pt x="2997" y="6804"/>
                </a:cubicBezTo>
                <a:cubicBezTo>
                  <a:pt x="2997" y="6798"/>
                  <a:pt x="2991" y="6792"/>
                  <a:pt x="2985" y="6792"/>
                </a:cubicBezTo>
                <a:cubicBezTo>
                  <a:pt x="2980" y="6787"/>
                  <a:pt x="2980" y="6787"/>
                  <a:pt x="2980" y="6787"/>
                </a:cubicBezTo>
                <a:lnTo>
                  <a:pt x="2951" y="6724"/>
                </a:lnTo>
                <a:cubicBezTo>
                  <a:pt x="2940" y="6736"/>
                  <a:pt x="2929" y="6741"/>
                  <a:pt x="2917" y="6741"/>
                </a:cubicBezTo>
                <a:cubicBezTo>
                  <a:pt x="2917" y="6736"/>
                  <a:pt x="2917" y="6730"/>
                  <a:pt x="2923" y="6719"/>
                </a:cubicBezTo>
                <a:lnTo>
                  <a:pt x="2934" y="6713"/>
                </a:lnTo>
                <a:lnTo>
                  <a:pt x="2963" y="6696"/>
                </a:lnTo>
                <a:cubicBezTo>
                  <a:pt x="2991" y="6685"/>
                  <a:pt x="3059" y="6679"/>
                  <a:pt x="3076" y="6673"/>
                </a:cubicBezTo>
                <a:cubicBezTo>
                  <a:pt x="3085" y="6669"/>
                  <a:pt x="3121" y="6651"/>
                  <a:pt x="3137" y="6651"/>
                </a:cubicBezTo>
                <a:close/>
                <a:moveTo>
                  <a:pt x="22736" y="9663"/>
                </a:moveTo>
                <a:cubicBezTo>
                  <a:pt x="22759" y="9720"/>
                  <a:pt x="22798" y="9822"/>
                  <a:pt x="22810" y="9851"/>
                </a:cubicBezTo>
                <a:cubicBezTo>
                  <a:pt x="22818" y="9872"/>
                  <a:pt x="22814" y="9883"/>
                  <a:pt x="22800" y="9883"/>
                </a:cubicBezTo>
                <a:cubicBezTo>
                  <a:pt x="22795" y="9883"/>
                  <a:pt x="22789" y="9882"/>
                  <a:pt x="22781" y="9879"/>
                </a:cubicBezTo>
                <a:cubicBezTo>
                  <a:pt x="22764" y="9868"/>
                  <a:pt x="22708" y="9811"/>
                  <a:pt x="22673" y="9783"/>
                </a:cubicBezTo>
                <a:cubicBezTo>
                  <a:pt x="22673" y="9783"/>
                  <a:pt x="22679" y="9771"/>
                  <a:pt x="22696" y="9731"/>
                </a:cubicBezTo>
                <a:lnTo>
                  <a:pt x="22736" y="9663"/>
                </a:lnTo>
                <a:close/>
                <a:moveTo>
                  <a:pt x="23153" y="9804"/>
                </a:moveTo>
                <a:cubicBezTo>
                  <a:pt x="23157" y="9804"/>
                  <a:pt x="23164" y="9814"/>
                  <a:pt x="23173" y="9834"/>
                </a:cubicBezTo>
                <a:lnTo>
                  <a:pt x="23173" y="9839"/>
                </a:lnTo>
                <a:lnTo>
                  <a:pt x="23195" y="9851"/>
                </a:lnTo>
                <a:lnTo>
                  <a:pt x="23212" y="9862"/>
                </a:lnTo>
                <a:cubicBezTo>
                  <a:pt x="23234" y="9844"/>
                  <a:pt x="23249" y="9835"/>
                  <a:pt x="23257" y="9835"/>
                </a:cubicBezTo>
                <a:cubicBezTo>
                  <a:pt x="23266" y="9835"/>
                  <a:pt x="23267" y="9846"/>
                  <a:pt x="23258" y="9868"/>
                </a:cubicBezTo>
                <a:lnTo>
                  <a:pt x="23258" y="9885"/>
                </a:lnTo>
                <a:lnTo>
                  <a:pt x="23258" y="9924"/>
                </a:lnTo>
                <a:cubicBezTo>
                  <a:pt x="23235" y="9919"/>
                  <a:pt x="23156" y="9879"/>
                  <a:pt x="23150" y="9834"/>
                </a:cubicBezTo>
                <a:cubicBezTo>
                  <a:pt x="23147" y="9814"/>
                  <a:pt x="23149" y="9804"/>
                  <a:pt x="23153" y="9804"/>
                </a:cubicBezTo>
                <a:close/>
                <a:moveTo>
                  <a:pt x="1210" y="11293"/>
                </a:moveTo>
                <a:cubicBezTo>
                  <a:pt x="1215" y="11293"/>
                  <a:pt x="1219" y="11298"/>
                  <a:pt x="1221" y="11309"/>
                </a:cubicBezTo>
                <a:lnTo>
                  <a:pt x="1221" y="11331"/>
                </a:lnTo>
                <a:cubicBezTo>
                  <a:pt x="1215" y="11371"/>
                  <a:pt x="1226" y="11400"/>
                  <a:pt x="1261" y="11400"/>
                </a:cubicBezTo>
                <a:lnTo>
                  <a:pt x="1266" y="11400"/>
                </a:lnTo>
                <a:cubicBezTo>
                  <a:pt x="1271" y="11424"/>
                  <a:pt x="1263" y="11440"/>
                  <a:pt x="1250" y="11440"/>
                </a:cubicBezTo>
                <a:cubicBezTo>
                  <a:pt x="1248" y="11440"/>
                  <a:pt x="1246" y="11440"/>
                  <a:pt x="1244" y="11439"/>
                </a:cubicBezTo>
                <a:cubicBezTo>
                  <a:pt x="1221" y="11434"/>
                  <a:pt x="1170" y="11366"/>
                  <a:pt x="1187" y="11326"/>
                </a:cubicBezTo>
                <a:cubicBezTo>
                  <a:pt x="1194" y="11305"/>
                  <a:pt x="1203" y="11293"/>
                  <a:pt x="1210" y="11293"/>
                </a:cubicBezTo>
                <a:close/>
                <a:moveTo>
                  <a:pt x="864" y="12074"/>
                </a:moveTo>
                <a:cubicBezTo>
                  <a:pt x="873" y="12074"/>
                  <a:pt x="878" y="12088"/>
                  <a:pt x="886" y="12092"/>
                </a:cubicBezTo>
                <a:lnTo>
                  <a:pt x="897" y="12103"/>
                </a:lnTo>
                <a:cubicBezTo>
                  <a:pt x="914" y="12109"/>
                  <a:pt x="926" y="12126"/>
                  <a:pt x="926" y="12137"/>
                </a:cubicBezTo>
                <a:lnTo>
                  <a:pt x="920" y="12149"/>
                </a:lnTo>
                <a:lnTo>
                  <a:pt x="926" y="12149"/>
                </a:lnTo>
                <a:cubicBezTo>
                  <a:pt x="909" y="12177"/>
                  <a:pt x="892" y="12222"/>
                  <a:pt x="875" y="12222"/>
                </a:cubicBezTo>
                <a:cubicBezTo>
                  <a:pt x="873" y="12223"/>
                  <a:pt x="871" y="12223"/>
                  <a:pt x="870" y="12223"/>
                </a:cubicBezTo>
                <a:cubicBezTo>
                  <a:pt x="832" y="12223"/>
                  <a:pt x="863" y="12159"/>
                  <a:pt x="846" y="12143"/>
                </a:cubicBezTo>
                <a:cubicBezTo>
                  <a:pt x="824" y="12114"/>
                  <a:pt x="835" y="12103"/>
                  <a:pt x="846" y="12086"/>
                </a:cubicBezTo>
                <a:cubicBezTo>
                  <a:pt x="854" y="12077"/>
                  <a:pt x="859" y="12074"/>
                  <a:pt x="864" y="12074"/>
                </a:cubicBezTo>
                <a:close/>
                <a:moveTo>
                  <a:pt x="20983" y="14191"/>
                </a:moveTo>
                <a:cubicBezTo>
                  <a:pt x="20983" y="14197"/>
                  <a:pt x="20983" y="14197"/>
                  <a:pt x="20983" y="14197"/>
                </a:cubicBezTo>
                <a:lnTo>
                  <a:pt x="20988" y="14197"/>
                </a:lnTo>
                <a:cubicBezTo>
                  <a:pt x="20994" y="14230"/>
                  <a:pt x="20919" y="14316"/>
                  <a:pt x="20899" y="14316"/>
                </a:cubicBezTo>
                <a:cubicBezTo>
                  <a:pt x="20899" y="14316"/>
                  <a:pt x="20898" y="14316"/>
                  <a:pt x="20898" y="14316"/>
                </a:cubicBezTo>
                <a:cubicBezTo>
                  <a:pt x="20875" y="14310"/>
                  <a:pt x="20864" y="14299"/>
                  <a:pt x="20869" y="14288"/>
                </a:cubicBezTo>
                <a:lnTo>
                  <a:pt x="20875" y="14282"/>
                </a:lnTo>
                <a:cubicBezTo>
                  <a:pt x="20892" y="14265"/>
                  <a:pt x="20909" y="14259"/>
                  <a:pt x="20920" y="14242"/>
                </a:cubicBezTo>
                <a:cubicBezTo>
                  <a:pt x="20926" y="14236"/>
                  <a:pt x="20920" y="14219"/>
                  <a:pt x="20920" y="14208"/>
                </a:cubicBezTo>
                <a:cubicBezTo>
                  <a:pt x="20937" y="14202"/>
                  <a:pt x="20960" y="14197"/>
                  <a:pt x="20983" y="14191"/>
                </a:cubicBezTo>
                <a:close/>
                <a:moveTo>
                  <a:pt x="21280" y="14499"/>
                </a:moveTo>
                <a:cubicBezTo>
                  <a:pt x="21289" y="14499"/>
                  <a:pt x="21297" y="14502"/>
                  <a:pt x="21300" y="14509"/>
                </a:cubicBezTo>
                <a:cubicBezTo>
                  <a:pt x="21306" y="14537"/>
                  <a:pt x="21317" y="14617"/>
                  <a:pt x="21317" y="14639"/>
                </a:cubicBezTo>
                <a:cubicBezTo>
                  <a:pt x="21321" y="14653"/>
                  <a:pt x="21314" y="14661"/>
                  <a:pt x="21303" y="14661"/>
                </a:cubicBezTo>
                <a:cubicBezTo>
                  <a:pt x="21296" y="14661"/>
                  <a:pt x="21287" y="14657"/>
                  <a:pt x="21278" y="14651"/>
                </a:cubicBezTo>
                <a:lnTo>
                  <a:pt x="21261" y="14651"/>
                </a:lnTo>
                <a:cubicBezTo>
                  <a:pt x="21244" y="14651"/>
                  <a:pt x="21227" y="14673"/>
                  <a:pt x="21210" y="14679"/>
                </a:cubicBezTo>
                <a:lnTo>
                  <a:pt x="21136" y="14685"/>
                </a:lnTo>
                <a:cubicBezTo>
                  <a:pt x="21146" y="14618"/>
                  <a:pt x="21161" y="14570"/>
                  <a:pt x="21172" y="14570"/>
                </a:cubicBezTo>
                <a:cubicBezTo>
                  <a:pt x="21173" y="14570"/>
                  <a:pt x="21175" y="14570"/>
                  <a:pt x="21176" y="14571"/>
                </a:cubicBezTo>
                <a:cubicBezTo>
                  <a:pt x="21176" y="14573"/>
                  <a:pt x="21178" y="14574"/>
                  <a:pt x="21180" y="14574"/>
                </a:cubicBezTo>
                <a:cubicBezTo>
                  <a:pt x="21193" y="14574"/>
                  <a:pt x="21221" y="14551"/>
                  <a:pt x="21221" y="14532"/>
                </a:cubicBezTo>
                <a:cubicBezTo>
                  <a:pt x="21225" y="14515"/>
                  <a:pt x="21257" y="14499"/>
                  <a:pt x="21280" y="14499"/>
                </a:cubicBezTo>
                <a:close/>
                <a:moveTo>
                  <a:pt x="1839" y="14401"/>
                </a:moveTo>
                <a:cubicBezTo>
                  <a:pt x="1862" y="14401"/>
                  <a:pt x="1930" y="14412"/>
                  <a:pt x="1930" y="14412"/>
                </a:cubicBezTo>
                <a:cubicBezTo>
                  <a:pt x="1930" y="14418"/>
                  <a:pt x="1913" y="14418"/>
                  <a:pt x="1890" y="14424"/>
                </a:cubicBezTo>
                <a:lnTo>
                  <a:pt x="1873" y="14429"/>
                </a:lnTo>
                <a:lnTo>
                  <a:pt x="1800" y="14469"/>
                </a:lnTo>
                <a:cubicBezTo>
                  <a:pt x="1789" y="14572"/>
                  <a:pt x="1830" y="14634"/>
                  <a:pt x="1843" y="14634"/>
                </a:cubicBezTo>
                <a:cubicBezTo>
                  <a:pt x="1844" y="14634"/>
                  <a:pt x="1844" y="14634"/>
                  <a:pt x="1845" y="14634"/>
                </a:cubicBezTo>
                <a:cubicBezTo>
                  <a:pt x="1850" y="14630"/>
                  <a:pt x="1855" y="14629"/>
                  <a:pt x="1860" y="14629"/>
                </a:cubicBezTo>
                <a:cubicBezTo>
                  <a:pt x="1871" y="14629"/>
                  <a:pt x="1881" y="14637"/>
                  <a:pt x="1885" y="14645"/>
                </a:cubicBezTo>
                <a:lnTo>
                  <a:pt x="1885" y="14651"/>
                </a:lnTo>
                <a:lnTo>
                  <a:pt x="1868" y="14696"/>
                </a:lnTo>
                <a:cubicBezTo>
                  <a:pt x="1858" y="14722"/>
                  <a:pt x="1840" y="14737"/>
                  <a:pt x="1822" y="14737"/>
                </a:cubicBezTo>
                <a:cubicBezTo>
                  <a:pt x="1808" y="14737"/>
                  <a:pt x="1794" y="14730"/>
                  <a:pt x="1783" y="14713"/>
                </a:cubicBezTo>
                <a:lnTo>
                  <a:pt x="1760" y="14685"/>
                </a:lnTo>
                <a:cubicBezTo>
                  <a:pt x="1743" y="14668"/>
                  <a:pt x="1726" y="14651"/>
                  <a:pt x="1714" y="14628"/>
                </a:cubicBezTo>
                <a:cubicBezTo>
                  <a:pt x="1697" y="14600"/>
                  <a:pt x="1754" y="14588"/>
                  <a:pt x="1720" y="14554"/>
                </a:cubicBezTo>
                <a:cubicBezTo>
                  <a:pt x="1720" y="14554"/>
                  <a:pt x="1726" y="14532"/>
                  <a:pt x="1731" y="14526"/>
                </a:cubicBezTo>
                <a:lnTo>
                  <a:pt x="1777" y="14486"/>
                </a:lnTo>
                <a:cubicBezTo>
                  <a:pt x="1783" y="14441"/>
                  <a:pt x="1811" y="14401"/>
                  <a:pt x="1839" y="14401"/>
                </a:cubicBezTo>
                <a:close/>
                <a:moveTo>
                  <a:pt x="631" y="15184"/>
                </a:moveTo>
                <a:cubicBezTo>
                  <a:pt x="636" y="15184"/>
                  <a:pt x="631" y="15201"/>
                  <a:pt x="619" y="15218"/>
                </a:cubicBezTo>
                <a:lnTo>
                  <a:pt x="625" y="15229"/>
                </a:lnTo>
                <a:lnTo>
                  <a:pt x="619" y="15229"/>
                </a:lnTo>
                <a:lnTo>
                  <a:pt x="625" y="15275"/>
                </a:lnTo>
                <a:cubicBezTo>
                  <a:pt x="617" y="15288"/>
                  <a:pt x="602" y="15292"/>
                  <a:pt x="585" y="15292"/>
                </a:cubicBezTo>
                <a:cubicBezTo>
                  <a:pt x="558" y="15292"/>
                  <a:pt x="526" y="15280"/>
                  <a:pt x="512" y="15280"/>
                </a:cubicBezTo>
                <a:cubicBezTo>
                  <a:pt x="483" y="15280"/>
                  <a:pt x="461" y="15263"/>
                  <a:pt x="455" y="15246"/>
                </a:cubicBezTo>
                <a:lnTo>
                  <a:pt x="455" y="15224"/>
                </a:lnTo>
                <a:cubicBezTo>
                  <a:pt x="455" y="15224"/>
                  <a:pt x="469" y="15216"/>
                  <a:pt x="478" y="15216"/>
                </a:cubicBezTo>
                <a:cubicBezTo>
                  <a:pt x="480" y="15216"/>
                  <a:pt x="482" y="15217"/>
                  <a:pt x="483" y="15218"/>
                </a:cubicBezTo>
                <a:cubicBezTo>
                  <a:pt x="508" y="15223"/>
                  <a:pt x="534" y="15242"/>
                  <a:pt x="555" y="15242"/>
                </a:cubicBezTo>
                <a:cubicBezTo>
                  <a:pt x="558" y="15242"/>
                  <a:pt x="560" y="15241"/>
                  <a:pt x="563" y="15241"/>
                </a:cubicBezTo>
                <a:cubicBezTo>
                  <a:pt x="585" y="15235"/>
                  <a:pt x="602" y="15207"/>
                  <a:pt x="625" y="15184"/>
                </a:cubicBezTo>
                <a:close/>
                <a:moveTo>
                  <a:pt x="355" y="15083"/>
                </a:moveTo>
                <a:cubicBezTo>
                  <a:pt x="363" y="15083"/>
                  <a:pt x="394" y="15135"/>
                  <a:pt x="432" y="15212"/>
                </a:cubicBezTo>
                <a:lnTo>
                  <a:pt x="421" y="15280"/>
                </a:lnTo>
                <a:cubicBezTo>
                  <a:pt x="421" y="15292"/>
                  <a:pt x="409" y="15309"/>
                  <a:pt x="404" y="15309"/>
                </a:cubicBezTo>
                <a:cubicBezTo>
                  <a:pt x="392" y="15309"/>
                  <a:pt x="375" y="15303"/>
                  <a:pt x="375" y="15292"/>
                </a:cubicBezTo>
                <a:lnTo>
                  <a:pt x="370" y="15246"/>
                </a:lnTo>
                <a:cubicBezTo>
                  <a:pt x="358" y="15190"/>
                  <a:pt x="353" y="15105"/>
                  <a:pt x="353" y="15088"/>
                </a:cubicBezTo>
                <a:cubicBezTo>
                  <a:pt x="353" y="15084"/>
                  <a:pt x="353" y="15083"/>
                  <a:pt x="355" y="15083"/>
                </a:cubicBezTo>
                <a:close/>
                <a:moveTo>
                  <a:pt x="21820" y="15529"/>
                </a:moveTo>
                <a:cubicBezTo>
                  <a:pt x="21822" y="15529"/>
                  <a:pt x="21825" y="15530"/>
                  <a:pt x="21828" y="15530"/>
                </a:cubicBezTo>
                <a:cubicBezTo>
                  <a:pt x="21854" y="15535"/>
                  <a:pt x="21904" y="15588"/>
                  <a:pt x="21916" y="15588"/>
                </a:cubicBezTo>
                <a:cubicBezTo>
                  <a:pt x="21918" y="15588"/>
                  <a:pt x="21918" y="15588"/>
                  <a:pt x="21919" y="15587"/>
                </a:cubicBezTo>
                <a:cubicBezTo>
                  <a:pt x="21919" y="15586"/>
                  <a:pt x="21920" y="15586"/>
                  <a:pt x="21920" y="15586"/>
                </a:cubicBezTo>
                <a:cubicBezTo>
                  <a:pt x="21925" y="15586"/>
                  <a:pt x="21929" y="15650"/>
                  <a:pt x="21919" y="15661"/>
                </a:cubicBezTo>
                <a:cubicBezTo>
                  <a:pt x="21918" y="15662"/>
                  <a:pt x="21916" y="15663"/>
                  <a:pt x="21913" y="15663"/>
                </a:cubicBezTo>
                <a:cubicBezTo>
                  <a:pt x="21893" y="15663"/>
                  <a:pt x="21837" y="15606"/>
                  <a:pt x="21817" y="15575"/>
                </a:cubicBezTo>
                <a:cubicBezTo>
                  <a:pt x="21796" y="15550"/>
                  <a:pt x="21799" y="15529"/>
                  <a:pt x="21820" y="15529"/>
                </a:cubicBezTo>
                <a:close/>
                <a:moveTo>
                  <a:pt x="222" y="15581"/>
                </a:moveTo>
                <a:lnTo>
                  <a:pt x="239" y="15598"/>
                </a:lnTo>
                <a:lnTo>
                  <a:pt x="256" y="15610"/>
                </a:lnTo>
                <a:cubicBezTo>
                  <a:pt x="257" y="15609"/>
                  <a:pt x="258" y="15609"/>
                  <a:pt x="259" y="15609"/>
                </a:cubicBezTo>
                <a:cubicBezTo>
                  <a:pt x="283" y="15609"/>
                  <a:pt x="267" y="15678"/>
                  <a:pt x="251" y="15700"/>
                </a:cubicBezTo>
                <a:cubicBezTo>
                  <a:pt x="246" y="15711"/>
                  <a:pt x="239" y="15716"/>
                  <a:pt x="232" y="15716"/>
                </a:cubicBezTo>
                <a:cubicBezTo>
                  <a:pt x="220" y="15716"/>
                  <a:pt x="206" y="15704"/>
                  <a:pt x="200" y="15683"/>
                </a:cubicBezTo>
                <a:lnTo>
                  <a:pt x="188" y="15661"/>
                </a:lnTo>
                <a:lnTo>
                  <a:pt x="171" y="15632"/>
                </a:lnTo>
                <a:cubicBezTo>
                  <a:pt x="183" y="15610"/>
                  <a:pt x="205" y="15587"/>
                  <a:pt x="222" y="15581"/>
                </a:cubicBezTo>
                <a:close/>
                <a:moveTo>
                  <a:pt x="22189" y="15642"/>
                </a:moveTo>
                <a:cubicBezTo>
                  <a:pt x="22213" y="15642"/>
                  <a:pt x="22252" y="15655"/>
                  <a:pt x="22271" y="15655"/>
                </a:cubicBezTo>
                <a:cubicBezTo>
                  <a:pt x="22274" y="15654"/>
                  <a:pt x="22276" y="15654"/>
                  <a:pt x="22279" y="15654"/>
                </a:cubicBezTo>
                <a:cubicBezTo>
                  <a:pt x="22306" y="15654"/>
                  <a:pt x="22315" y="15681"/>
                  <a:pt x="22299" y="15717"/>
                </a:cubicBezTo>
                <a:lnTo>
                  <a:pt x="22276" y="15751"/>
                </a:lnTo>
                <a:lnTo>
                  <a:pt x="22265" y="15768"/>
                </a:lnTo>
                <a:cubicBezTo>
                  <a:pt x="22242" y="15768"/>
                  <a:pt x="22214" y="15751"/>
                  <a:pt x="22203" y="15751"/>
                </a:cubicBezTo>
                <a:cubicBezTo>
                  <a:pt x="22202" y="15752"/>
                  <a:pt x="22202" y="15752"/>
                  <a:pt x="22201" y="15752"/>
                </a:cubicBezTo>
                <a:cubicBezTo>
                  <a:pt x="22190" y="15752"/>
                  <a:pt x="22169" y="15682"/>
                  <a:pt x="22169" y="15655"/>
                </a:cubicBezTo>
                <a:cubicBezTo>
                  <a:pt x="22169" y="15645"/>
                  <a:pt x="22177" y="15642"/>
                  <a:pt x="22189" y="15642"/>
                </a:cubicBezTo>
                <a:close/>
                <a:moveTo>
                  <a:pt x="21772" y="15636"/>
                </a:moveTo>
                <a:cubicBezTo>
                  <a:pt x="21776" y="15636"/>
                  <a:pt x="21780" y="15636"/>
                  <a:pt x="21783" y="15638"/>
                </a:cubicBezTo>
                <a:lnTo>
                  <a:pt x="21794" y="15644"/>
                </a:lnTo>
                <a:cubicBezTo>
                  <a:pt x="21822" y="15672"/>
                  <a:pt x="21834" y="15723"/>
                  <a:pt x="21879" y="15729"/>
                </a:cubicBezTo>
                <a:lnTo>
                  <a:pt x="21913" y="15734"/>
                </a:lnTo>
                <a:cubicBezTo>
                  <a:pt x="21913" y="15774"/>
                  <a:pt x="21873" y="15836"/>
                  <a:pt x="21822" y="15871"/>
                </a:cubicBezTo>
                <a:lnTo>
                  <a:pt x="21794" y="15808"/>
                </a:lnTo>
                <a:lnTo>
                  <a:pt x="21794" y="15802"/>
                </a:lnTo>
                <a:cubicBezTo>
                  <a:pt x="21811" y="15785"/>
                  <a:pt x="21794" y="15751"/>
                  <a:pt x="21760" y="15729"/>
                </a:cubicBezTo>
                <a:lnTo>
                  <a:pt x="21754" y="15734"/>
                </a:lnTo>
                <a:lnTo>
                  <a:pt x="21720" y="15774"/>
                </a:lnTo>
                <a:cubicBezTo>
                  <a:pt x="21703" y="15740"/>
                  <a:pt x="21726" y="15666"/>
                  <a:pt x="21737" y="15655"/>
                </a:cubicBezTo>
                <a:cubicBezTo>
                  <a:pt x="21746" y="15642"/>
                  <a:pt x="21761" y="15636"/>
                  <a:pt x="21772" y="15636"/>
                </a:cubicBezTo>
                <a:close/>
                <a:moveTo>
                  <a:pt x="22197" y="15825"/>
                </a:moveTo>
                <a:cubicBezTo>
                  <a:pt x="22203" y="15831"/>
                  <a:pt x="22214" y="15859"/>
                  <a:pt x="22231" y="15888"/>
                </a:cubicBezTo>
                <a:lnTo>
                  <a:pt x="22248" y="15916"/>
                </a:lnTo>
                <a:lnTo>
                  <a:pt x="22271" y="15950"/>
                </a:lnTo>
                <a:cubicBezTo>
                  <a:pt x="22259" y="15958"/>
                  <a:pt x="22247" y="15963"/>
                  <a:pt x="22234" y="15963"/>
                </a:cubicBezTo>
                <a:cubicBezTo>
                  <a:pt x="22222" y="15963"/>
                  <a:pt x="22211" y="15958"/>
                  <a:pt x="22203" y="15950"/>
                </a:cubicBezTo>
                <a:cubicBezTo>
                  <a:pt x="22180" y="15939"/>
                  <a:pt x="22151" y="15859"/>
                  <a:pt x="22163" y="15842"/>
                </a:cubicBezTo>
                <a:cubicBezTo>
                  <a:pt x="22169" y="15831"/>
                  <a:pt x="22191" y="15825"/>
                  <a:pt x="22197" y="15825"/>
                </a:cubicBezTo>
                <a:close/>
                <a:moveTo>
                  <a:pt x="3799" y="16056"/>
                </a:moveTo>
                <a:cubicBezTo>
                  <a:pt x="3801" y="16056"/>
                  <a:pt x="3802" y="16057"/>
                  <a:pt x="3802" y="16058"/>
                </a:cubicBezTo>
                <a:cubicBezTo>
                  <a:pt x="3808" y="16075"/>
                  <a:pt x="3808" y="16115"/>
                  <a:pt x="3808" y="16143"/>
                </a:cubicBezTo>
                <a:lnTo>
                  <a:pt x="3780" y="16137"/>
                </a:lnTo>
                <a:lnTo>
                  <a:pt x="3740" y="16126"/>
                </a:lnTo>
                <a:cubicBezTo>
                  <a:pt x="3734" y="16155"/>
                  <a:pt x="3729" y="16169"/>
                  <a:pt x="3727" y="16169"/>
                </a:cubicBezTo>
                <a:cubicBezTo>
                  <a:pt x="3726" y="16169"/>
                  <a:pt x="3726" y="16160"/>
                  <a:pt x="3729" y="16143"/>
                </a:cubicBezTo>
                <a:cubicBezTo>
                  <a:pt x="3734" y="16102"/>
                  <a:pt x="3785" y="16056"/>
                  <a:pt x="3799" y="16056"/>
                </a:cubicBezTo>
                <a:close/>
                <a:moveTo>
                  <a:pt x="3004" y="16049"/>
                </a:moveTo>
                <a:cubicBezTo>
                  <a:pt x="3007" y="16049"/>
                  <a:pt x="3010" y="16050"/>
                  <a:pt x="3014" y="16052"/>
                </a:cubicBezTo>
                <a:lnTo>
                  <a:pt x="3031" y="16058"/>
                </a:lnTo>
                <a:lnTo>
                  <a:pt x="3048" y="16063"/>
                </a:lnTo>
                <a:cubicBezTo>
                  <a:pt x="3076" y="16063"/>
                  <a:pt x="3059" y="16132"/>
                  <a:pt x="3048" y="16160"/>
                </a:cubicBezTo>
                <a:cubicBezTo>
                  <a:pt x="3043" y="16172"/>
                  <a:pt x="3036" y="16178"/>
                  <a:pt x="3029" y="16178"/>
                </a:cubicBezTo>
                <a:cubicBezTo>
                  <a:pt x="3019" y="16178"/>
                  <a:pt x="3009" y="16168"/>
                  <a:pt x="3002" y="16149"/>
                </a:cubicBezTo>
                <a:lnTo>
                  <a:pt x="3002" y="16154"/>
                </a:lnTo>
                <a:cubicBezTo>
                  <a:pt x="2992" y="16124"/>
                  <a:pt x="2982" y="16049"/>
                  <a:pt x="3004" y="16049"/>
                </a:cubicBezTo>
                <a:close/>
                <a:moveTo>
                  <a:pt x="3473" y="16046"/>
                </a:moveTo>
                <a:cubicBezTo>
                  <a:pt x="3490" y="16052"/>
                  <a:pt x="3547" y="16120"/>
                  <a:pt x="3558" y="16143"/>
                </a:cubicBezTo>
                <a:cubicBezTo>
                  <a:pt x="3571" y="16160"/>
                  <a:pt x="3538" y="16194"/>
                  <a:pt x="3514" y="16194"/>
                </a:cubicBezTo>
                <a:cubicBezTo>
                  <a:pt x="3507" y="16194"/>
                  <a:pt x="3500" y="16191"/>
                  <a:pt x="3496" y="16183"/>
                </a:cubicBezTo>
                <a:cubicBezTo>
                  <a:pt x="3489" y="16171"/>
                  <a:pt x="3479" y="16165"/>
                  <a:pt x="3468" y="16165"/>
                </a:cubicBezTo>
                <a:cubicBezTo>
                  <a:pt x="3452" y="16165"/>
                  <a:pt x="3433" y="16176"/>
                  <a:pt x="3417" y="16200"/>
                </a:cubicBezTo>
                <a:lnTo>
                  <a:pt x="3400" y="16194"/>
                </a:lnTo>
                <a:lnTo>
                  <a:pt x="3366" y="16183"/>
                </a:lnTo>
                <a:cubicBezTo>
                  <a:pt x="3369" y="16146"/>
                  <a:pt x="3384" y="16127"/>
                  <a:pt x="3404" y="16127"/>
                </a:cubicBezTo>
                <a:cubicBezTo>
                  <a:pt x="3418" y="16127"/>
                  <a:pt x="3434" y="16136"/>
                  <a:pt x="3451" y="16154"/>
                </a:cubicBezTo>
                <a:lnTo>
                  <a:pt x="3473" y="16052"/>
                </a:lnTo>
                <a:lnTo>
                  <a:pt x="3473" y="16046"/>
                </a:lnTo>
                <a:close/>
                <a:moveTo>
                  <a:pt x="3995" y="16073"/>
                </a:moveTo>
                <a:cubicBezTo>
                  <a:pt x="4007" y="16073"/>
                  <a:pt x="4021" y="16078"/>
                  <a:pt x="4029" y="16086"/>
                </a:cubicBezTo>
                <a:lnTo>
                  <a:pt x="4035" y="16097"/>
                </a:lnTo>
                <a:cubicBezTo>
                  <a:pt x="4035" y="16126"/>
                  <a:pt x="4012" y="16171"/>
                  <a:pt x="3990" y="16205"/>
                </a:cubicBezTo>
                <a:lnTo>
                  <a:pt x="3967" y="16234"/>
                </a:lnTo>
                <a:cubicBezTo>
                  <a:pt x="3966" y="16235"/>
                  <a:pt x="3964" y="16235"/>
                  <a:pt x="3962" y="16235"/>
                </a:cubicBezTo>
                <a:cubicBezTo>
                  <a:pt x="3954" y="16235"/>
                  <a:pt x="3939" y="16226"/>
                  <a:pt x="3939" y="16217"/>
                </a:cubicBezTo>
                <a:cubicBezTo>
                  <a:pt x="3933" y="16205"/>
                  <a:pt x="3939" y="16183"/>
                  <a:pt x="3944" y="16177"/>
                </a:cubicBezTo>
                <a:lnTo>
                  <a:pt x="3956" y="16166"/>
                </a:lnTo>
                <a:cubicBezTo>
                  <a:pt x="3967" y="16160"/>
                  <a:pt x="3967" y="16120"/>
                  <a:pt x="3944" y="16086"/>
                </a:cubicBezTo>
                <a:lnTo>
                  <a:pt x="3984" y="16075"/>
                </a:lnTo>
                <a:cubicBezTo>
                  <a:pt x="3987" y="16073"/>
                  <a:pt x="3991" y="16073"/>
                  <a:pt x="3995" y="16073"/>
                </a:cubicBezTo>
                <a:close/>
                <a:moveTo>
                  <a:pt x="4144" y="16136"/>
                </a:moveTo>
                <a:cubicBezTo>
                  <a:pt x="4145" y="16136"/>
                  <a:pt x="4147" y="16137"/>
                  <a:pt x="4148" y="16137"/>
                </a:cubicBezTo>
                <a:lnTo>
                  <a:pt x="4148" y="16149"/>
                </a:lnTo>
                <a:lnTo>
                  <a:pt x="4148" y="16188"/>
                </a:lnTo>
                <a:cubicBezTo>
                  <a:pt x="4135" y="16233"/>
                  <a:pt x="4115" y="16256"/>
                  <a:pt x="4099" y="16256"/>
                </a:cubicBezTo>
                <a:cubicBezTo>
                  <a:pt x="4094" y="16256"/>
                  <a:pt x="4090" y="16254"/>
                  <a:pt x="4086" y="16251"/>
                </a:cubicBezTo>
                <a:cubicBezTo>
                  <a:pt x="4070" y="16229"/>
                  <a:pt x="4115" y="16136"/>
                  <a:pt x="4144" y="16136"/>
                </a:cubicBezTo>
                <a:close/>
                <a:moveTo>
                  <a:pt x="1753" y="16161"/>
                </a:moveTo>
                <a:cubicBezTo>
                  <a:pt x="1757" y="16161"/>
                  <a:pt x="1761" y="16162"/>
                  <a:pt x="1765" y="16166"/>
                </a:cubicBezTo>
                <a:lnTo>
                  <a:pt x="1788" y="16188"/>
                </a:lnTo>
                <a:lnTo>
                  <a:pt x="1794" y="16200"/>
                </a:lnTo>
                <a:cubicBezTo>
                  <a:pt x="1805" y="16217"/>
                  <a:pt x="1800" y="16239"/>
                  <a:pt x="1783" y="16245"/>
                </a:cubicBezTo>
                <a:lnTo>
                  <a:pt x="1788" y="16245"/>
                </a:lnTo>
                <a:lnTo>
                  <a:pt x="1771" y="16251"/>
                </a:lnTo>
                <a:lnTo>
                  <a:pt x="1754" y="16262"/>
                </a:lnTo>
                <a:cubicBezTo>
                  <a:pt x="1748" y="16265"/>
                  <a:pt x="1743" y="16266"/>
                  <a:pt x="1738" y="16266"/>
                </a:cubicBezTo>
                <a:cubicBezTo>
                  <a:pt x="1724" y="16266"/>
                  <a:pt x="1714" y="16255"/>
                  <a:pt x="1714" y="16234"/>
                </a:cubicBezTo>
                <a:cubicBezTo>
                  <a:pt x="1714" y="16210"/>
                  <a:pt x="1731" y="16161"/>
                  <a:pt x="1753" y="16161"/>
                </a:cubicBezTo>
                <a:close/>
                <a:moveTo>
                  <a:pt x="1652" y="16007"/>
                </a:moveTo>
                <a:lnTo>
                  <a:pt x="1669" y="16024"/>
                </a:lnTo>
                <a:lnTo>
                  <a:pt x="1680" y="16035"/>
                </a:lnTo>
                <a:cubicBezTo>
                  <a:pt x="1686" y="16058"/>
                  <a:pt x="1697" y="16160"/>
                  <a:pt x="1686" y="16194"/>
                </a:cubicBezTo>
                <a:lnTo>
                  <a:pt x="1692" y="16194"/>
                </a:lnTo>
                <a:cubicBezTo>
                  <a:pt x="1680" y="16228"/>
                  <a:pt x="1646" y="16290"/>
                  <a:pt x="1641" y="16307"/>
                </a:cubicBezTo>
                <a:cubicBezTo>
                  <a:pt x="1629" y="16324"/>
                  <a:pt x="1612" y="16330"/>
                  <a:pt x="1612" y="16330"/>
                </a:cubicBezTo>
                <a:cubicBezTo>
                  <a:pt x="1607" y="16324"/>
                  <a:pt x="1612" y="16307"/>
                  <a:pt x="1618" y="16279"/>
                </a:cubicBezTo>
                <a:cubicBezTo>
                  <a:pt x="1629" y="16256"/>
                  <a:pt x="1624" y="16171"/>
                  <a:pt x="1624" y="16137"/>
                </a:cubicBezTo>
                <a:lnTo>
                  <a:pt x="1618" y="16109"/>
                </a:lnTo>
                <a:lnTo>
                  <a:pt x="1612" y="16092"/>
                </a:lnTo>
                <a:cubicBezTo>
                  <a:pt x="1624" y="16069"/>
                  <a:pt x="1641" y="16029"/>
                  <a:pt x="1652" y="16007"/>
                </a:cubicBezTo>
                <a:close/>
                <a:moveTo>
                  <a:pt x="21017" y="16410"/>
                </a:moveTo>
                <a:cubicBezTo>
                  <a:pt x="21017" y="16410"/>
                  <a:pt x="21017" y="16421"/>
                  <a:pt x="21022" y="16432"/>
                </a:cubicBezTo>
                <a:cubicBezTo>
                  <a:pt x="21028" y="16438"/>
                  <a:pt x="21034" y="16449"/>
                  <a:pt x="21039" y="16455"/>
                </a:cubicBezTo>
                <a:lnTo>
                  <a:pt x="21056" y="16466"/>
                </a:lnTo>
                <a:cubicBezTo>
                  <a:pt x="21062" y="16472"/>
                  <a:pt x="21068" y="16478"/>
                  <a:pt x="21068" y="16478"/>
                </a:cubicBezTo>
                <a:cubicBezTo>
                  <a:pt x="21017" y="16483"/>
                  <a:pt x="21017" y="16483"/>
                  <a:pt x="21017" y="16483"/>
                </a:cubicBezTo>
                <a:cubicBezTo>
                  <a:pt x="21011" y="16461"/>
                  <a:pt x="21011" y="16432"/>
                  <a:pt x="21017" y="16410"/>
                </a:cubicBezTo>
                <a:close/>
                <a:moveTo>
                  <a:pt x="21156" y="16284"/>
                </a:moveTo>
                <a:cubicBezTo>
                  <a:pt x="21181" y="16284"/>
                  <a:pt x="21217" y="16298"/>
                  <a:pt x="21238" y="16302"/>
                </a:cubicBezTo>
                <a:cubicBezTo>
                  <a:pt x="21261" y="16302"/>
                  <a:pt x="21306" y="16438"/>
                  <a:pt x="21278" y="16472"/>
                </a:cubicBezTo>
                <a:cubicBezTo>
                  <a:pt x="21255" y="16506"/>
                  <a:pt x="21193" y="16500"/>
                  <a:pt x="21176" y="16517"/>
                </a:cubicBezTo>
                <a:cubicBezTo>
                  <a:pt x="21174" y="16519"/>
                  <a:pt x="21173" y="16519"/>
                  <a:pt x="21172" y="16519"/>
                </a:cubicBezTo>
                <a:cubicBezTo>
                  <a:pt x="21159" y="16519"/>
                  <a:pt x="21159" y="16435"/>
                  <a:pt x="21164" y="16398"/>
                </a:cubicBezTo>
                <a:cubicBezTo>
                  <a:pt x="21169" y="16368"/>
                  <a:pt x="21161" y="16346"/>
                  <a:pt x="21147" y="16346"/>
                </a:cubicBezTo>
                <a:cubicBezTo>
                  <a:pt x="21145" y="16346"/>
                  <a:pt x="21143" y="16347"/>
                  <a:pt x="21142" y="16347"/>
                </a:cubicBezTo>
                <a:cubicBezTo>
                  <a:pt x="21128" y="16356"/>
                  <a:pt x="21095" y="16366"/>
                  <a:pt x="21083" y="16366"/>
                </a:cubicBezTo>
                <a:cubicBezTo>
                  <a:pt x="21081" y="16366"/>
                  <a:pt x="21079" y="16365"/>
                  <a:pt x="21079" y="16364"/>
                </a:cubicBezTo>
                <a:cubicBezTo>
                  <a:pt x="21073" y="16358"/>
                  <a:pt x="21119" y="16313"/>
                  <a:pt x="21136" y="16290"/>
                </a:cubicBezTo>
                <a:cubicBezTo>
                  <a:pt x="21140" y="16286"/>
                  <a:pt x="21148" y="16284"/>
                  <a:pt x="21156" y="16284"/>
                </a:cubicBezTo>
                <a:close/>
                <a:moveTo>
                  <a:pt x="3978" y="16523"/>
                </a:moveTo>
                <a:cubicBezTo>
                  <a:pt x="3990" y="16523"/>
                  <a:pt x="4007" y="16534"/>
                  <a:pt x="4007" y="16540"/>
                </a:cubicBezTo>
                <a:lnTo>
                  <a:pt x="4001" y="16597"/>
                </a:lnTo>
                <a:cubicBezTo>
                  <a:pt x="4007" y="16608"/>
                  <a:pt x="4018" y="16625"/>
                  <a:pt x="4024" y="16648"/>
                </a:cubicBezTo>
                <a:cubicBezTo>
                  <a:pt x="4015" y="16652"/>
                  <a:pt x="4006" y="16654"/>
                  <a:pt x="3996" y="16654"/>
                </a:cubicBezTo>
                <a:cubicBezTo>
                  <a:pt x="3980" y="16654"/>
                  <a:pt x="3961" y="16649"/>
                  <a:pt x="3933" y="16642"/>
                </a:cubicBezTo>
                <a:cubicBezTo>
                  <a:pt x="3916" y="16642"/>
                  <a:pt x="3893" y="16642"/>
                  <a:pt x="3882" y="16648"/>
                </a:cubicBezTo>
                <a:cubicBezTo>
                  <a:pt x="3888" y="16619"/>
                  <a:pt x="3893" y="16585"/>
                  <a:pt x="3888" y="16574"/>
                </a:cubicBezTo>
                <a:cubicBezTo>
                  <a:pt x="3870" y="16557"/>
                  <a:pt x="3859" y="16540"/>
                  <a:pt x="3865" y="16529"/>
                </a:cubicBezTo>
                <a:lnTo>
                  <a:pt x="3888" y="16529"/>
                </a:lnTo>
                <a:cubicBezTo>
                  <a:pt x="3889" y="16528"/>
                  <a:pt x="3890" y="16528"/>
                  <a:pt x="3891" y="16528"/>
                </a:cubicBezTo>
                <a:cubicBezTo>
                  <a:pt x="3913" y="16528"/>
                  <a:pt x="3933" y="16569"/>
                  <a:pt x="3933" y="16585"/>
                </a:cubicBezTo>
                <a:lnTo>
                  <a:pt x="3939" y="16585"/>
                </a:lnTo>
                <a:cubicBezTo>
                  <a:pt x="3939" y="16599"/>
                  <a:pt x="3946" y="16610"/>
                  <a:pt x="3952" y="16610"/>
                </a:cubicBezTo>
                <a:cubicBezTo>
                  <a:pt x="3953" y="16610"/>
                  <a:pt x="3955" y="16609"/>
                  <a:pt x="3956" y="16608"/>
                </a:cubicBezTo>
                <a:lnTo>
                  <a:pt x="3956" y="16602"/>
                </a:lnTo>
                <a:cubicBezTo>
                  <a:pt x="3961" y="16585"/>
                  <a:pt x="3956" y="16568"/>
                  <a:pt x="3961" y="16557"/>
                </a:cubicBezTo>
                <a:cubicBezTo>
                  <a:pt x="3961" y="16540"/>
                  <a:pt x="3973" y="16523"/>
                  <a:pt x="3978" y="16523"/>
                </a:cubicBezTo>
                <a:close/>
                <a:moveTo>
                  <a:pt x="3530" y="16654"/>
                </a:moveTo>
                <a:cubicBezTo>
                  <a:pt x="3553" y="16654"/>
                  <a:pt x="3609" y="16676"/>
                  <a:pt x="3598" y="16699"/>
                </a:cubicBezTo>
                <a:lnTo>
                  <a:pt x="3598" y="16716"/>
                </a:lnTo>
                <a:lnTo>
                  <a:pt x="3598" y="16739"/>
                </a:lnTo>
                <a:cubicBezTo>
                  <a:pt x="3604" y="16744"/>
                  <a:pt x="3598" y="16750"/>
                  <a:pt x="3604" y="16756"/>
                </a:cubicBezTo>
                <a:lnTo>
                  <a:pt x="3598" y="16756"/>
                </a:lnTo>
                <a:cubicBezTo>
                  <a:pt x="3592" y="16778"/>
                  <a:pt x="3581" y="16795"/>
                  <a:pt x="3570" y="16807"/>
                </a:cubicBezTo>
                <a:cubicBezTo>
                  <a:pt x="3558" y="16801"/>
                  <a:pt x="3547" y="16790"/>
                  <a:pt x="3541" y="16778"/>
                </a:cubicBezTo>
                <a:lnTo>
                  <a:pt x="3502" y="16722"/>
                </a:lnTo>
                <a:cubicBezTo>
                  <a:pt x="3496" y="16682"/>
                  <a:pt x="3507" y="16654"/>
                  <a:pt x="3530" y="16654"/>
                </a:cubicBezTo>
                <a:close/>
                <a:moveTo>
                  <a:pt x="3258" y="16748"/>
                </a:moveTo>
                <a:cubicBezTo>
                  <a:pt x="3271" y="16748"/>
                  <a:pt x="3286" y="16753"/>
                  <a:pt x="3286" y="16761"/>
                </a:cubicBezTo>
                <a:cubicBezTo>
                  <a:pt x="3292" y="16761"/>
                  <a:pt x="3292" y="16767"/>
                  <a:pt x="3292" y="16767"/>
                </a:cubicBezTo>
                <a:lnTo>
                  <a:pt x="3286" y="16767"/>
                </a:lnTo>
                <a:cubicBezTo>
                  <a:pt x="3286" y="16778"/>
                  <a:pt x="3275" y="16795"/>
                  <a:pt x="3263" y="16807"/>
                </a:cubicBezTo>
                <a:cubicBezTo>
                  <a:pt x="3263" y="16807"/>
                  <a:pt x="3263" y="16807"/>
                  <a:pt x="3263" y="16812"/>
                </a:cubicBezTo>
                <a:cubicBezTo>
                  <a:pt x="3246" y="16812"/>
                  <a:pt x="3241" y="16824"/>
                  <a:pt x="3241" y="16835"/>
                </a:cubicBezTo>
                <a:cubicBezTo>
                  <a:pt x="3241" y="16835"/>
                  <a:pt x="3235" y="16824"/>
                  <a:pt x="3224" y="16812"/>
                </a:cubicBezTo>
                <a:cubicBezTo>
                  <a:pt x="3212" y="16795"/>
                  <a:pt x="3207" y="16790"/>
                  <a:pt x="3195" y="16784"/>
                </a:cubicBezTo>
                <a:cubicBezTo>
                  <a:pt x="3195" y="16773"/>
                  <a:pt x="3207" y="16767"/>
                  <a:pt x="3218" y="16756"/>
                </a:cubicBezTo>
                <a:lnTo>
                  <a:pt x="3246" y="16750"/>
                </a:lnTo>
                <a:cubicBezTo>
                  <a:pt x="3249" y="16748"/>
                  <a:pt x="3254" y="16748"/>
                  <a:pt x="3258" y="16748"/>
                </a:cubicBezTo>
                <a:close/>
                <a:moveTo>
                  <a:pt x="4256" y="16790"/>
                </a:moveTo>
                <a:lnTo>
                  <a:pt x="4256" y="16790"/>
                </a:lnTo>
                <a:cubicBezTo>
                  <a:pt x="4245" y="16818"/>
                  <a:pt x="4239" y="16841"/>
                  <a:pt x="4228" y="16863"/>
                </a:cubicBezTo>
                <a:cubicBezTo>
                  <a:pt x="4211" y="16841"/>
                  <a:pt x="4222" y="16812"/>
                  <a:pt x="4256" y="16790"/>
                </a:cubicBezTo>
                <a:close/>
                <a:moveTo>
                  <a:pt x="2718" y="16859"/>
                </a:moveTo>
                <a:cubicBezTo>
                  <a:pt x="2723" y="16859"/>
                  <a:pt x="2729" y="16861"/>
                  <a:pt x="2736" y="16863"/>
                </a:cubicBezTo>
                <a:cubicBezTo>
                  <a:pt x="2741" y="16863"/>
                  <a:pt x="2747" y="16886"/>
                  <a:pt x="2747" y="16903"/>
                </a:cubicBezTo>
                <a:cubicBezTo>
                  <a:pt x="2747" y="16926"/>
                  <a:pt x="2753" y="16954"/>
                  <a:pt x="2719" y="16960"/>
                </a:cubicBezTo>
                <a:cubicBezTo>
                  <a:pt x="2713" y="16960"/>
                  <a:pt x="2707" y="16966"/>
                  <a:pt x="2696" y="16966"/>
                </a:cubicBezTo>
                <a:cubicBezTo>
                  <a:pt x="2696" y="16954"/>
                  <a:pt x="2690" y="16949"/>
                  <a:pt x="2685" y="16949"/>
                </a:cubicBezTo>
                <a:lnTo>
                  <a:pt x="2679" y="16943"/>
                </a:lnTo>
                <a:cubicBezTo>
                  <a:pt x="2656" y="16932"/>
                  <a:pt x="2634" y="16920"/>
                  <a:pt x="2605" y="16915"/>
                </a:cubicBezTo>
                <a:lnTo>
                  <a:pt x="2594" y="16915"/>
                </a:lnTo>
                <a:cubicBezTo>
                  <a:pt x="2594" y="16909"/>
                  <a:pt x="2594" y="16909"/>
                  <a:pt x="2594" y="16909"/>
                </a:cubicBezTo>
                <a:lnTo>
                  <a:pt x="2656" y="16926"/>
                </a:lnTo>
                <a:cubicBezTo>
                  <a:pt x="2668" y="16926"/>
                  <a:pt x="2696" y="16909"/>
                  <a:pt x="2696" y="16903"/>
                </a:cubicBezTo>
                <a:cubicBezTo>
                  <a:pt x="2696" y="16873"/>
                  <a:pt x="2703" y="16859"/>
                  <a:pt x="2718" y="16859"/>
                </a:cubicBezTo>
                <a:close/>
                <a:moveTo>
                  <a:pt x="2435" y="16988"/>
                </a:moveTo>
                <a:cubicBezTo>
                  <a:pt x="2441" y="17000"/>
                  <a:pt x="2441" y="17000"/>
                  <a:pt x="2441" y="17000"/>
                </a:cubicBezTo>
                <a:cubicBezTo>
                  <a:pt x="2441" y="17005"/>
                  <a:pt x="2435" y="17011"/>
                  <a:pt x="2424" y="17022"/>
                </a:cubicBezTo>
                <a:cubicBezTo>
                  <a:pt x="2424" y="17011"/>
                  <a:pt x="2429" y="17000"/>
                  <a:pt x="2435" y="16994"/>
                </a:cubicBezTo>
                <a:cubicBezTo>
                  <a:pt x="2435" y="16988"/>
                  <a:pt x="2435" y="16988"/>
                  <a:pt x="2435" y="16988"/>
                </a:cubicBezTo>
                <a:close/>
                <a:moveTo>
                  <a:pt x="19956" y="16925"/>
                </a:moveTo>
                <a:cubicBezTo>
                  <a:pt x="19960" y="16925"/>
                  <a:pt x="19961" y="16930"/>
                  <a:pt x="19961" y="16937"/>
                </a:cubicBezTo>
                <a:cubicBezTo>
                  <a:pt x="19956" y="16949"/>
                  <a:pt x="19956" y="16966"/>
                  <a:pt x="19967" y="16966"/>
                </a:cubicBezTo>
                <a:cubicBezTo>
                  <a:pt x="19973" y="16971"/>
                  <a:pt x="19990" y="16988"/>
                  <a:pt x="19990" y="16994"/>
                </a:cubicBezTo>
                <a:lnTo>
                  <a:pt x="19990" y="17000"/>
                </a:lnTo>
                <a:cubicBezTo>
                  <a:pt x="19961" y="17011"/>
                  <a:pt x="19927" y="17022"/>
                  <a:pt x="19899" y="17034"/>
                </a:cubicBezTo>
                <a:cubicBezTo>
                  <a:pt x="19893" y="17034"/>
                  <a:pt x="19882" y="17022"/>
                  <a:pt x="19876" y="17011"/>
                </a:cubicBezTo>
                <a:cubicBezTo>
                  <a:pt x="19871" y="17005"/>
                  <a:pt x="19876" y="16983"/>
                  <a:pt x="19876" y="16983"/>
                </a:cubicBezTo>
                <a:lnTo>
                  <a:pt x="19922" y="16971"/>
                </a:lnTo>
                <a:cubicBezTo>
                  <a:pt x="19939" y="16937"/>
                  <a:pt x="19950" y="16925"/>
                  <a:pt x="19956" y="16925"/>
                </a:cubicBezTo>
                <a:close/>
                <a:moveTo>
                  <a:pt x="19694" y="17059"/>
                </a:moveTo>
                <a:cubicBezTo>
                  <a:pt x="19702" y="17059"/>
                  <a:pt x="19710" y="17062"/>
                  <a:pt x="19717" y="17068"/>
                </a:cubicBezTo>
                <a:cubicBezTo>
                  <a:pt x="19740" y="17085"/>
                  <a:pt x="19751" y="17113"/>
                  <a:pt x="19729" y="17124"/>
                </a:cubicBezTo>
                <a:cubicBezTo>
                  <a:pt x="19726" y="17127"/>
                  <a:pt x="19721" y="17127"/>
                  <a:pt x="19716" y="17127"/>
                </a:cubicBezTo>
                <a:cubicBezTo>
                  <a:pt x="19695" y="17127"/>
                  <a:pt x="19660" y="17109"/>
                  <a:pt x="19655" y="17090"/>
                </a:cubicBezTo>
                <a:cubicBezTo>
                  <a:pt x="19651" y="17078"/>
                  <a:pt x="19671" y="17059"/>
                  <a:pt x="19694" y="17059"/>
                </a:cubicBezTo>
                <a:close/>
                <a:moveTo>
                  <a:pt x="2117" y="17140"/>
                </a:moveTo>
                <a:cubicBezTo>
                  <a:pt x="2123" y="17140"/>
                  <a:pt x="2129" y="17148"/>
                  <a:pt x="2134" y="17164"/>
                </a:cubicBezTo>
                <a:cubicBezTo>
                  <a:pt x="2112" y="17181"/>
                  <a:pt x="2100" y="17210"/>
                  <a:pt x="2106" y="17215"/>
                </a:cubicBezTo>
                <a:cubicBezTo>
                  <a:pt x="2106" y="17215"/>
                  <a:pt x="2112" y="17221"/>
                  <a:pt x="2112" y="17221"/>
                </a:cubicBezTo>
                <a:cubicBezTo>
                  <a:pt x="2106" y="17232"/>
                  <a:pt x="2100" y="17238"/>
                  <a:pt x="2100" y="17244"/>
                </a:cubicBezTo>
                <a:cubicBezTo>
                  <a:pt x="2095" y="17232"/>
                  <a:pt x="2083" y="17221"/>
                  <a:pt x="2072" y="17215"/>
                </a:cubicBezTo>
                <a:lnTo>
                  <a:pt x="2066" y="17261"/>
                </a:lnTo>
                <a:cubicBezTo>
                  <a:pt x="2061" y="17272"/>
                  <a:pt x="2066" y="17295"/>
                  <a:pt x="2061" y="17306"/>
                </a:cubicBezTo>
                <a:lnTo>
                  <a:pt x="2055" y="17317"/>
                </a:lnTo>
                <a:lnTo>
                  <a:pt x="2038" y="17317"/>
                </a:lnTo>
                <a:cubicBezTo>
                  <a:pt x="2032" y="17295"/>
                  <a:pt x="2032" y="17266"/>
                  <a:pt x="2038" y="17255"/>
                </a:cubicBezTo>
                <a:cubicBezTo>
                  <a:pt x="2059" y="17234"/>
                  <a:pt x="2051" y="17174"/>
                  <a:pt x="2085" y="17174"/>
                </a:cubicBezTo>
                <a:cubicBezTo>
                  <a:pt x="2088" y="17174"/>
                  <a:pt x="2091" y="17175"/>
                  <a:pt x="2095" y="17176"/>
                </a:cubicBezTo>
                <a:lnTo>
                  <a:pt x="2100" y="17176"/>
                </a:lnTo>
                <a:cubicBezTo>
                  <a:pt x="2103" y="17151"/>
                  <a:pt x="2110" y="17140"/>
                  <a:pt x="2117" y="17140"/>
                </a:cubicBezTo>
                <a:close/>
                <a:moveTo>
                  <a:pt x="2118" y="17372"/>
                </a:moveTo>
                <a:cubicBezTo>
                  <a:pt x="2126" y="17372"/>
                  <a:pt x="2139" y="17377"/>
                  <a:pt x="2151" y="17385"/>
                </a:cubicBezTo>
                <a:cubicBezTo>
                  <a:pt x="2140" y="17397"/>
                  <a:pt x="2123" y="17402"/>
                  <a:pt x="2112" y="17402"/>
                </a:cubicBezTo>
                <a:cubicBezTo>
                  <a:pt x="2100" y="17402"/>
                  <a:pt x="2095" y="17402"/>
                  <a:pt x="2089" y="17397"/>
                </a:cubicBezTo>
                <a:cubicBezTo>
                  <a:pt x="2100" y="17385"/>
                  <a:pt x="2106" y="17374"/>
                  <a:pt x="2112" y="17374"/>
                </a:cubicBezTo>
                <a:cubicBezTo>
                  <a:pt x="2113" y="17373"/>
                  <a:pt x="2115" y="17372"/>
                  <a:pt x="2118" y="17372"/>
                </a:cubicBezTo>
                <a:close/>
                <a:moveTo>
                  <a:pt x="1702" y="17464"/>
                </a:moveTo>
                <a:lnTo>
                  <a:pt x="1702" y="17464"/>
                </a:lnTo>
                <a:cubicBezTo>
                  <a:pt x="1702" y="17465"/>
                  <a:pt x="1702" y="17465"/>
                  <a:pt x="1703" y="17465"/>
                </a:cubicBezTo>
                <a:lnTo>
                  <a:pt x="1703" y="17465"/>
                </a:lnTo>
                <a:cubicBezTo>
                  <a:pt x="1703" y="17465"/>
                  <a:pt x="1703" y="17465"/>
                  <a:pt x="1703" y="17465"/>
                </a:cubicBezTo>
                <a:cubicBezTo>
                  <a:pt x="1703" y="17465"/>
                  <a:pt x="1702" y="17465"/>
                  <a:pt x="1702" y="17464"/>
                </a:cubicBezTo>
                <a:close/>
                <a:moveTo>
                  <a:pt x="1953" y="17261"/>
                </a:moveTo>
                <a:cubicBezTo>
                  <a:pt x="1953" y="17266"/>
                  <a:pt x="1953" y="17266"/>
                  <a:pt x="1953" y="17272"/>
                </a:cubicBezTo>
                <a:cubicBezTo>
                  <a:pt x="1964" y="17295"/>
                  <a:pt x="1936" y="17334"/>
                  <a:pt x="1924" y="17340"/>
                </a:cubicBezTo>
                <a:cubicBezTo>
                  <a:pt x="1919" y="17346"/>
                  <a:pt x="1924" y="17346"/>
                  <a:pt x="1936" y="17351"/>
                </a:cubicBezTo>
                <a:cubicBezTo>
                  <a:pt x="1924" y="17380"/>
                  <a:pt x="1924" y="17431"/>
                  <a:pt x="1930" y="17471"/>
                </a:cubicBezTo>
                <a:cubicBezTo>
                  <a:pt x="1895" y="17441"/>
                  <a:pt x="1847" y="17406"/>
                  <a:pt x="1832" y="17406"/>
                </a:cubicBezTo>
                <a:cubicBezTo>
                  <a:pt x="1830" y="17406"/>
                  <a:pt x="1829" y="17407"/>
                  <a:pt x="1828" y="17408"/>
                </a:cubicBezTo>
                <a:cubicBezTo>
                  <a:pt x="1822" y="17425"/>
                  <a:pt x="1788" y="17465"/>
                  <a:pt x="1754" y="17493"/>
                </a:cubicBezTo>
                <a:lnTo>
                  <a:pt x="1748" y="17493"/>
                </a:lnTo>
                <a:cubicBezTo>
                  <a:pt x="1765" y="17476"/>
                  <a:pt x="1783" y="17465"/>
                  <a:pt x="1788" y="17454"/>
                </a:cubicBezTo>
                <a:cubicBezTo>
                  <a:pt x="1800" y="17431"/>
                  <a:pt x="1794" y="17402"/>
                  <a:pt x="1777" y="17385"/>
                </a:cubicBezTo>
                <a:lnTo>
                  <a:pt x="1771" y="17363"/>
                </a:lnTo>
                <a:cubicBezTo>
                  <a:pt x="1760" y="17346"/>
                  <a:pt x="1754" y="17306"/>
                  <a:pt x="1765" y="17295"/>
                </a:cubicBezTo>
                <a:cubicBezTo>
                  <a:pt x="1770" y="17282"/>
                  <a:pt x="1793" y="17276"/>
                  <a:pt x="1807" y="17276"/>
                </a:cubicBezTo>
                <a:cubicBezTo>
                  <a:pt x="1812" y="17276"/>
                  <a:pt x="1815" y="17276"/>
                  <a:pt x="1817" y="17278"/>
                </a:cubicBezTo>
                <a:cubicBezTo>
                  <a:pt x="1833" y="17297"/>
                  <a:pt x="1845" y="17305"/>
                  <a:pt x="1858" y="17305"/>
                </a:cubicBezTo>
                <a:cubicBezTo>
                  <a:pt x="1871" y="17305"/>
                  <a:pt x="1884" y="17295"/>
                  <a:pt x="1902" y="17278"/>
                </a:cubicBezTo>
                <a:lnTo>
                  <a:pt x="1919" y="17261"/>
                </a:lnTo>
                <a:close/>
                <a:moveTo>
                  <a:pt x="2801" y="17447"/>
                </a:moveTo>
                <a:cubicBezTo>
                  <a:pt x="2805" y="17447"/>
                  <a:pt x="2809" y="17450"/>
                  <a:pt x="2815" y="17459"/>
                </a:cubicBezTo>
                <a:cubicBezTo>
                  <a:pt x="2821" y="17476"/>
                  <a:pt x="2838" y="17499"/>
                  <a:pt x="2832" y="17510"/>
                </a:cubicBezTo>
                <a:lnTo>
                  <a:pt x="2821" y="17544"/>
                </a:lnTo>
                <a:cubicBezTo>
                  <a:pt x="2821" y="17556"/>
                  <a:pt x="2815" y="17561"/>
                  <a:pt x="2815" y="17573"/>
                </a:cubicBezTo>
                <a:cubicBezTo>
                  <a:pt x="2804" y="17567"/>
                  <a:pt x="2798" y="17567"/>
                  <a:pt x="2787" y="17561"/>
                </a:cubicBezTo>
                <a:lnTo>
                  <a:pt x="2758" y="17544"/>
                </a:lnTo>
                <a:lnTo>
                  <a:pt x="2741" y="17544"/>
                </a:lnTo>
                <a:lnTo>
                  <a:pt x="2741" y="17539"/>
                </a:lnTo>
                <a:cubicBezTo>
                  <a:pt x="2741" y="17522"/>
                  <a:pt x="2741" y="17493"/>
                  <a:pt x="2747" y="17471"/>
                </a:cubicBezTo>
                <a:lnTo>
                  <a:pt x="2781" y="17459"/>
                </a:lnTo>
                <a:cubicBezTo>
                  <a:pt x="2789" y="17459"/>
                  <a:pt x="2794" y="17447"/>
                  <a:pt x="2801" y="17447"/>
                </a:cubicBezTo>
                <a:close/>
                <a:moveTo>
                  <a:pt x="2520" y="17533"/>
                </a:moveTo>
                <a:lnTo>
                  <a:pt x="2571" y="17550"/>
                </a:lnTo>
                <a:cubicBezTo>
                  <a:pt x="2600" y="17556"/>
                  <a:pt x="2622" y="17567"/>
                  <a:pt x="2645" y="17573"/>
                </a:cubicBezTo>
                <a:cubicBezTo>
                  <a:pt x="2645" y="17590"/>
                  <a:pt x="2656" y="17607"/>
                  <a:pt x="2668" y="17629"/>
                </a:cubicBezTo>
                <a:cubicBezTo>
                  <a:pt x="2660" y="17633"/>
                  <a:pt x="2649" y="17637"/>
                  <a:pt x="2637" y="17637"/>
                </a:cubicBezTo>
                <a:cubicBezTo>
                  <a:pt x="2632" y="17637"/>
                  <a:pt x="2627" y="17637"/>
                  <a:pt x="2622" y="17635"/>
                </a:cubicBezTo>
                <a:lnTo>
                  <a:pt x="2588" y="17629"/>
                </a:lnTo>
                <a:cubicBezTo>
                  <a:pt x="2560" y="17624"/>
                  <a:pt x="2531" y="17612"/>
                  <a:pt x="2503" y="17595"/>
                </a:cubicBezTo>
                <a:cubicBezTo>
                  <a:pt x="2492" y="17590"/>
                  <a:pt x="2486" y="17567"/>
                  <a:pt x="2492" y="17556"/>
                </a:cubicBezTo>
                <a:cubicBezTo>
                  <a:pt x="2492" y="17544"/>
                  <a:pt x="2509" y="17533"/>
                  <a:pt x="2520" y="17533"/>
                </a:cubicBezTo>
                <a:close/>
                <a:moveTo>
                  <a:pt x="2741" y="17590"/>
                </a:moveTo>
                <a:lnTo>
                  <a:pt x="2741" y="17590"/>
                </a:lnTo>
                <a:cubicBezTo>
                  <a:pt x="2758" y="17612"/>
                  <a:pt x="2747" y="17635"/>
                  <a:pt x="2736" y="17641"/>
                </a:cubicBezTo>
                <a:cubicBezTo>
                  <a:pt x="2736" y="17624"/>
                  <a:pt x="2741" y="17607"/>
                  <a:pt x="2741" y="17590"/>
                </a:cubicBezTo>
                <a:close/>
                <a:moveTo>
                  <a:pt x="2245" y="17565"/>
                </a:moveTo>
                <a:cubicBezTo>
                  <a:pt x="2253" y="17565"/>
                  <a:pt x="2262" y="17571"/>
                  <a:pt x="2270" y="17584"/>
                </a:cubicBezTo>
                <a:cubicBezTo>
                  <a:pt x="2267" y="17582"/>
                  <a:pt x="2264" y="17581"/>
                  <a:pt x="2261" y="17581"/>
                </a:cubicBezTo>
                <a:cubicBezTo>
                  <a:pt x="2247" y="17581"/>
                  <a:pt x="2235" y="17598"/>
                  <a:pt x="2231" y="17607"/>
                </a:cubicBezTo>
                <a:cubicBezTo>
                  <a:pt x="2231" y="17624"/>
                  <a:pt x="2185" y="17641"/>
                  <a:pt x="2163" y="17646"/>
                </a:cubicBezTo>
                <a:cubicBezTo>
                  <a:pt x="2174" y="17635"/>
                  <a:pt x="2219" y="17590"/>
                  <a:pt x="2236" y="17567"/>
                </a:cubicBezTo>
                <a:cubicBezTo>
                  <a:pt x="2239" y="17566"/>
                  <a:pt x="2242" y="17565"/>
                  <a:pt x="2245" y="17565"/>
                </a:cubicBezTo>
                <a:close/>
                <a:moveTo>
                  <a:pt x="2356" y="17533"/>
                </a:moveTo>
                <a:lnTo>
                  <a:pt x="2373" y="17539"/>
                </a:lnTo>
                <a:cubicBezTo>
                  <a:pt x="2390" y="17544"/>
                  <a:pt x="2407" y="17573"/>
                  <a:pt x="2412" y="17601"/>
                </a:cubicBezTo>
                <a:cubicBezTo>
                  <a:pt x="2424" y="17635"/>
                  <a:pt x="2429" y="17646"/>
                  <a:pt x="2429" y="17646"/>
                </a:cubicBezTo>
                <a:cubicBezTo>
                  <a:pt x="2426" y="17647"/>
                  <a:pt x="2423" y="17648"/>
                  <a:pt x="2419" y="17648"/>
                </a:cubicBezTo>
                <a:cubicBezTo>
                  <a:pt x="2401" y="17648"/>
                  <a:pt x="2376" y="17638"/>
                  <a:pt x="2367" y="17624"/>
                </a:cubicBezTo>
                <a:cubicBezTo>
                  <a:pt x="2361" y="17612"/>
                  <a:pt x="2356" y="17612"/>
                  <a:pt x="2350" y="17612"/>
                </a:cubicBezTo>
                <a:cubicBezTo>
                  <a:pt x="2350" y="17607"/>
                  <a:pt x="2339" y="17595"/>
                  <a:pt x="2333" y="17590"/>
                </a:cubicBezTo>
                <a:cubicBezTo>
                  <a:pt x="2322" y="17590"/>
                  <a:pt x="2333" y="17561"/>
                  <a:pt x="2356" y="17533"/>
                </a:cubicBezTo>
                <a:close/>
                <a:moveTo>
                  <a:pt x="2282" y="17595"/>
                </a:moveTo>
                <a:cubicBezTo>
                  <a:pt x="2287" y="17612"/>
                  <a:pt x="2293" y="17629"/>
                  <a:pt x="2305" y="17652"/>
                </a:cubicBezTo>
                <a:lnTo>
                  <a:pt x="2236" y="17663"/>
                </a:lnTo>
                <a:cubicBezTo>
                  <a:pt x="2248" y="17646"/>
                  <a:pt x="2259" y="17629"/>
                  <a:pt x="2282" y="17595"/>
                </a:cubicBezTo>
                <a:close/>
                <a:moveTo>
                  <a:pt x="2099" y="17627"/>
                </a:moveTo>
                <a:cubicBezTo>
                  <a:pt x="2102" y="17627"/>
                  <a:pt x="2104" y="17628"/>
                  <a:pt x="2106" y="17629"/>
                </a:cubicBezTo>
                <a:cubicBezTo>
                  <a:pt x="2112" y="17641"/>
                  <a:pt x="2117" y="17658"/>
                  <a:pt x="2117" y="17669"/>
                </a:cubicBezTo>
                <a:lnTo>
                  <a:pt x="2117" y="17680"/>
                </a:lnTo>
                <a:cubicBezTo>
                  <a:pt x="2117" y="17680"/>
                  <a:pt x="2112" y="17692"/>
                  <a:pt x="2112" y="17709"/>
                </a:cubicBezTo>
                <a:cubicBezTo>
                  <a:pt x="2112" y="17709"/>
                  <a:pt x="2106" y="17703"/>
                  <a:pt x="2106" y="17703"/>
                </a:cubicBezTo>
                <a:cubicBezTo>
                  <a:pt x="2100" y="17680"/>
                  <a:pt x="2089" y="17652"/>
                  <a:pt x="2078" y="17635"/>
                </a:cubicBezTo>
                <a:cubicBezTo>
                  <a:pt x="2083" y="17635"/>
                  <a:pt x="2083" y="17635"/>
                  <a:pt x="2083" y="17629"/>
                </a:cubicBezTo>
                <a:cubicBezTo>
                  <a:pt x="2087" y="17629"/>
                  <a:pt x="2093" y="17627"/>
                  <a:pt x="2099" y="17627"/>
                </a:cubicBezTo>
                <a:close/>
                <a:moveTo>
                  <a:pt x="2492" y="17686"/>
                </a:moveTo>
                <a:cubicBezTo>
                  <a:pt x="2497" y="17686"/>
                  <a:pt x="2503" y="17709"/>
                  <a:pt x="2509" y="17732"/>
                </a:cubicBezTo>
                <a:cubicBezTo>
                  <a:pt x="2503" y="17732"/>
                  <a:pt x="2503" y="17737"/>
                  <a:pt x="2503" y="17737"/>
                </a:cubicBezTo>
                <a:cubicBezTo>
                  <a:pt x="2503" y="17737"/>
                  <a:pt x="2486" y="17715"/>
                  <a:pt x="2486" y="17703"/>
                </a:cubicBezTo>
                <a:cubicBezTo>
                  <a:pt x="2486" y="17697"/>
                  <a:pt x="2486" y="17692"/>
                  <a:pt x="2492" y="17686"/>
                </a:cubicBezTo>
                <a:close/>
                <a:moveTo>
                  <a:pt x="2373" y="17675"/>
                </a:moveTo>
                <a:cubicBezTo>
                  <a:pt x="2378" y="17680"/>
                  <a:pt x="2361" y="17732"/>
                  <a:pt x="2350" y="17754"/>
                </a:cubicBezTo>
                <a:cubicBezTo>
                  <a:pt x="2348" y="17758"/>
                  <a:pt x="2344" y="17760"/>
                  <a:pt x="2337" y="17760"/>
                </a:cubicBezTo>
                <a:cubicBezTo>
                  <a:pt x="2325" y="17760"/>
                  <a:pt x="2305" y="17752"/>
                  <a:pt x="2282" y="17737"/>
                </a:cubicBezTo>
                <a:cubicBezTo>
                  <a:pt x="2293" y="17732"/>
                  <a:pt x="2299" y="17726"/>
                  <a:pt x="2310" y="17720"/>
                </a:cubicBezTo>
                <a:lnTo>
                  <a:pt x="2344" y="17709"/>
                </a:lnTo>
                <a:lnTo>
                  <a:pt x="2350" y="17709"/>
                </a:lnTo>
                <a:cubicBezTo>
                  <a:pt x="2356" y="17709"/>
                  <a:pt x="2367" y="17692"/>
                  <a:pt x="2361" y="17675"/>
                </a:cubicBezTo>
                <a:close/>
                <a:moveTo>
                  <a:pt x="925" y="18175"/>
                </a:moveTo>
                <a:cubicBezTo>
                  <a:pt x="930" y="18175"/>
                  <a:pt x="934" y="18177"/>
                  <a:pt x="937" y="18180"/>
                </a:cubicBezTo>
                <a:cubicBezTo>
                  <a:pt x="954" y="18197"/>
                  <a:pt x="954" y="18219"/>
                  <a:pt x="937" y="18219"/>
                </a:cubicBezTo>
                <a:lnTo>
                  <a:pt x="920" y="18219"/>
                </a:lnTo>
                <a:cubicBezTo>
                  <a:pt x="886" y="18225"/>
                  <a:pt x="892" y="18237"/>
                  <a:pt x="909" y="18265"/>
                </a:cubicBezTo>
                <a:cubicBezTo>
                  <a:pt x="909" y="18271"/>
                  <a:pt x="886" y="18316"/>
                  <a:pt x="880" y="18316"/>
                </a:cubicBezTo>
                <a:cubicBezTo>
                  <a:pt x="841" y="18310"/>
                  <a:pt x="807" y="18288"/>
                  <a:pt x="773" y="18271"/>
                </a:cubicBezTo>
                <a:cubicBezTo>
                  <a:pt x="767" y="18271"/>
                  <a:pt x="767" y="18248"/>
                  <a:pt x="767" y="18242"/>
                </a:cubicBezTo>
                <a:cubicBezTo>
                  <a:pt x="777" y="18237"/>
                  <a:pt x="786" y="18224"/>
                  <a:pt x="793" y="18224"/>
                </a:cubicBezTo>
                <a:cubicBezTo>
                  <a:pt x="794" y="18224"/>
                  <a:pt x="794" y="18224"/>
                  <a:pt x="795" y="18225"/>
                </a:cubicBezTo>
                <a:lnTo>
                  <a:pt x="818" y="18231"/>
                </a:lnTo>
                <a:cubicBezTo>
                  <a:pt x="837" y="18226"/>
                  <a:pt x="895" y="18175"/>
                  <a:pt x="925" y="18175"/>
                </a:cubicBezTo>
                <a:close/>
                <a:moveTo>
                  <a:pt x="1477" y="18047"/>
                </a:moveTo>
                <a:cubicBezTo>
                  <a:pt x="1480" y="18047"/>
                  <a:pt x="1484" y="18049"/>
                  <a:pt x="1487" y="18055"/>
                </a:cubicBezTo>
                <a:lnTo>
                  <a:pt x="1499" y="18066"/>
                </a:lnTo>
                <a:lnTo>
                  <a:pt x="1510" y="18083"/>
                </a:lnTo>
                <a:cubicBezTo>
                  <a:pt x="1521" y="18094"/>
                  <a:pt x="1496" y="18135"/>
                  <a:pt x="1479" y="18135"/>
                </a:cubicBezTo>
                <a:cubicBezTo>
                  <a:pt x="1478" y="18135"/>
                  <a:pt x="1477" y="18135"/>
                  <a:pt x="1476" y="18134"/>
                </a:cubicBezTo>
                <a:cubicBezTo>
                  <a:pt x="1475" y="18134"/>
                  <a:pt x="1475" y="18134"/>
                  <a:pt x="1474" y="18134"/>
                </a:cubicBezTo>
                <a:cubicBezTo>
                  <a:pt x="1454" y="18134"/>
                  <a:pt x="1397" y="18193"/>
                  <a:pt x="1402" y="18225"/>
                </a:cubicBezTo>
                <a:cubicBezTo>
                  <a:pt x="1402" y="18237"/>
                  <a:pt x="1408" y="18242"/>
                  <a:pt x="1408" y="18248"/>
                </a:cubicBezTo>
                <a:cubicBezTo>
                  <a:pt x="1400" y="18236"/>
                  <a:pt x="1370" y="18221"/>
                  <a:pt x="1349" y="18221"/>
                </a:cubicBezTo>
                <a:cubicBezTo>
                  <a:pt x="1340" y="18221"/>
                  <a:pt x="1332" y="18224"/>
                  <a:pt x="1329" y="18231"/>
                </a:cubicBezTo>
                <a:cubicBezTo>
                  <a:pt x="1317" y="18254"/>
                  <a:pt x="1255" y="18305"/>
                  <a:pt x="1232" y="18316"/>
                </a:cubicBezTo>
                <a:cubicBezTo>
                  <a:pt x="1231" y="18316"/>
                  <a:pt x="1230" y="18317"/>
                  <a:pt x="1229" y="18317"/>
                </a:cubicBezTo>
                <a:cubicBezTo>
                  <a:pt x="1208" y="18317"/>
                  <a:pt x="1192" y="18212"/>
                  <a:pt x="1192" y="18174"/>
                </a:cubicBezTo>
                <a:cubicBezTo>
                  <a:pt x="1192" y="18145"/>
                  <a:pt x="1235" y="18116"/>
                  <a:pt x="1262" y="18116"/>
                </a:cubicBezTo>
                <a:cubicBezTo>
                  <a:pt x="1272" y="18116"/>
                  <a:pt x="1280" y="18120"/>
                  <a:pt x="1283" y="18129"/>
                </a:cubicBezTo>
                <a:cubicBezTo>
                  <a:pt x="1286" y="18138"/>
                  <a:pt x="1294" y="18142"/>
                  <a:pt x="1302" y="18142"/>
                </a:cubicBezTo>
                <a:cubicBezTo>
                  <a:pt x="1324" y="18142"/>
                  <a:pt x="1354" y="18117"/>
                  <a:pt x="1346" y="18100"/>
                </a:cubicBezTo>
                <a:cubicBezTo>
                  <a:pt x="1339" y="18087"/>
                  <a:pt x="1344" y="18079"/>
                  <a:pt x="1356" y="18079"/>
                </a:cubicBezTo>
                <a:cubicBezTo>
                  <a:pt x="1364" y="18079"/>
                  <a:pt x="1374" y="18082"/>
                  <a:pt x="1385" y="18089"/>
                </a:cubicBezTo>
                <a:lnTo>
                  <a:pt x="1408" y="18095"/>
                </a:lnTo>
                <a:cubicBezTo>
                  <a:pt x="1425" y="18095"/>
                  <a:pt x="1442" y="18095"/>
                  <a:pt x="1453" y="18083"/>
                </a:cubicBezTo>
                <a:lnTo>
                  <a:pt x="1459" y="18078"/>
                </a:lnTo>
                <a:cubicBezTo>
                  <a:pt x="1463" y="18058"/>
                  <a:pt x="1469" y="18047"/>
                  <a:pt x="1477" y="18047"/>
                </a:cubicBezTo>
                <a:close/>
                <a:moveTo>
                  <a:pt x="21110" y="18346"/>
                </a:moveTo>
                <a:cubicBezTo>
                  <a:pt x="21125" y="18346"/>
                  <a:pt x="21138" y="18357"/>
                  <a:pt x="21142" y="18378"/>
                </a:cubicBezTo>
                <a:cubicBezTo>
                  <a:pt x="21147" y="18406"/>
                  <a:pt x="21078" y="18498"/>
                  <a:pt x="21053" y="18498"/>
                </a:cubicBezTo>
                <a:cubicBezTo>
                  <a:pt x="21052" y="18498"/>
                  <a:pt x="21051" y="18498"/>
                  <a:pt x="21051" y="18498"/>
                </a:cubicBezTo>
                <a:cubicBezTo>
                  <a:pt x="21034" y="18492"/>
                  <a:pt x="21017" y="18480"/>
                  <a:pt x="21022" y="18463"/>
                </a:cubicBezTo>
                <a:lnTo>
                  <a:pt x="21028" y="18458"/>
                </a:lnTo>
                <a:cubicBezTo>
                  <a:pt x="21045" y="18446"/>
                  <a:pt x="21068" y="18441"/>
                  <a:pt x="21079" y="18424"/>
                </a:cubicBezTo>
                <a:cubicBezTo>
                  <a:pt x="21085" y="18418"/>
                  <a:pt x="21068" y="18384"/>
                  <a:pt x="21073" y="18373"/>
                </a:cubicBezTo>
                <a:lnTo>
                  <a:pt x="21085" y="18356"/>
                </a:lnTo>
                <a:cubicBezTo>
                  <a:pt x="21093" y="18350"/>
                  <a:pt x="21102" y="18346"/>
                  <a:pt x="21110" y="18346"/>
                </a:cubicBezTo>
                <a:close/>
                <a:moveTo>
                  <a:pt x="21441" y="18701"/>
                </a:moveTo>
                <a:cubicBezTo>
                  <a:pt x="21450" y="18701"/>
                  <a:pt x="21458" y="18705"/>
                  <a:pt x="21459" y="18713"/>
                </a:cubicBezTo>
                <a:cubicBezTo>
                  <a:pt x="21471" y="18736"/>
                  <a:pt x="21482" y="18815"/>
                  <a:pt x="21482" y="18844"/>
                </a:cubicBezTo>
                <a:cubicBezTo>
                  <a:pt x="21482" y="18856"/>
                  <a:pt x="21477" y="18864"/>
                  <a:pt x="21467" y="18864"/>
                </a:cubicBezTo>
                <a:cubicBezTo>
                  <a:pt x="21459" y="18864"/>
                  <a:pt x="21449" y="18859"/>
                  <a:pt x="21437" y="18849"/>
                </a:cubicBezTo>
                <a:lnTo>
                  <a:pt x="21420" y="18849"/>
                </a:lnTo>
                <a:cubicBezTo>
                  <a:pt x="21403" y="18849"/>
                  <a:pt x="21386" y="18878"/>
                  <a:pt x="21369" y="18878"/>
                </a:cubicBezTo>
                <a:lnTo>
                  <a:pt x="21300" y="18889"/>
                </a:lnTo>
                <a:cubicBezTo>
                  <a:pt x="21311" y="18817"/>
                  <a:pt x="21326" y="18768"/>
                  <a:pt x="21333" y="18768"/>
                </a:cubicBezTo>
                <a:cubicBezTo>
                  <a:pt x="21333" y="18768"/>
                  <a:pt x="21334" y="18769"/>
                  <a:pt x="21334" y="18770"/>
                </a:cubicBezTo>
                <a:cubicBezTo>
                  <a:pt x="21336" y="18772"/>
                  <a:pt x="21339" y="18772"/>
                  <a:pt x="21341" y="18772"/>
                </a:cubicBezTo>
                <a:cubicBezTo>
                  <a:pt x="21356" y="18772"/>
                  <a:pt x="21381" y="18750"/>
                  <a:pt x="21386" y="18736"/>
                </a:cubicBezTo>
                <a:cubicBezTo>
                  <a:pt x="21386" y="18720"/>
                  <a:pt x="21419" y="18701"/>
                  <a:pt x="21441" y="18701"/>
                </a:cubicBezTo>
                <a:close/>
                <a:moveTo>
                  <a:pt x="1992" y="18583"/>
                </a:moveTo>
                <a:cubicBezTo>
                  <a:pt x="2021" y="18583"/>
                  <a:pt x="2089" y="18588"/>
                  <a:pt x="2089" y="18594"/>
                </a:cubicBezTo>
                <a:cubicBezTo>
                  <a:pt x="2089" y="18594"/>
                  <a:pt x="2072" y="18600"/>
                  <a:pt x="2049" y="18600"/>
                </a:cubicBezTo>
                <a:lnTo>
                  <a:pt x="2032" y="18611"/>
                </a:lnTo>
                <a:lnTo>
                  <a:pt x="1958" y="18651"/>
                </a:lnTo>
                <a:cubicBezTo>
                  <a:pt x="1948" y="18745"/>
                  <a:pt x="1981" y="18811"/>
                  <a:pt x="2000" y="18811"/>
                </a:cubicBezTo>
                <a:cubicBezTo>
                  <a:pt x="2001" y="18811"/>
                  <a:pt x="2003" y="18810"/>
                  <a:pt x="2004" y="18810"/>
                </a:cubicBezTo>
                <a:cubicBezTo>
                  <a:pt x="2007" y="18808"/>
                  <a:pt x="2010" y="18807"/>
                  <a:pt x="2014" y="18807"/>
                </a:cubicBezTo>
                <a:cubicBezTo>
                  <a:pt x="2025" y="18807"/>
                  <a:pt x="2039" y="18814"/>
                  <a:pt x="2044" y="18827"/>
                </a:cubicBezTo>
                <a:lnTo>
                  <a:pt x="2038" y="18832"/>
                </a:lnTo>
                <a:lnTo>
                  <a:pt x="2026" y="18878"/>
                </a:lnTo>
                <a:cubicBezTo>
                  <a:pt x="2014" y="18904"/>
                  <a:pt x="1997" y="18917"/>
                  <a:pt x="1980" y="18917"/>
                </a:cubicBezTo>
                <a:cubicBezTo>
                  <a:pt x="1967" y="18917"/>
                  <a:pt x="1954" y="18909"/>
                  <a:pt x="1941" y="18895"/>
                </a:cubicBezTo>
                <a:lnTo>
                  <a:pt x="1919" y="18866"/>
                </a:lnTo>
                <a:cubicBezTo>
                  <a:pt x="1902" y="18844"/>
                  <a:pt x="1885" y="18827"/>
                  <a:pt x="1868" y="18804"/>
                </a:cubicBezTo>
                <a:cubicBezTo>
                  <a:pt x="1856" y="18781"/>
                  <a:pt x="1913" y="18764"/>
                  <a:pt x="1879" y="18730"/>
                </a:cubicBezTo>
                <a:cubicBezTo>
                  <a:pt x="1879" y="18730"/>
                  <a:pt x="1885" y="18713"/>
                  <a:pt x="1890" y="18707"/>
                </a:cubicBezTo>
                <a:lnTo>
                  <a:pt x="1936" y="18668"/>
                </a:lnTo>
                <a:cubicBezTo>
                  <a:pt x="1941" y="18622"/>
                  <a:pt x="1970" y="18583"/>
                  <a:pt x="1992" y="18583"/>
                </a:cubicBezTo>
                <a:close/>
                <a:moveTo>
                  <a:pt x="784" y="19360"/>
                </a:moveTo>
                <a:cubicBezTo>
                  <a:pt x="790" y="19366"/>
                  <a:pt x="784" y="19383"/>
                  <a:pt x="773" y="19394"/>
                </a:cubicBezTo>
                <a:lnTo>
                  <a:pt x="778" y="19411"/>
                </a:lnTo>
                <a:lnTo>
                  <a:pt x="778" y="19456"/>
                </a:lnTo>
                <a:cubicBezTo>
                  <a:pt x="772" y="19469"/>
                  <a:pt x="758" y="19473"/>
                  <a:pt x="741" y="19473"/>
                </a:cubicBezTo>
                <a:cubicBezTo>
                  <a:pt x="713" y="19473"/>
                  <a:pt x="679" y="19462"/>
                  <a:pt x="665" y="19462"/>
                </a:cubicBezTo>
                <a:cubicBezTo>
                  <a:pt x="636" y="19462"/>
                  <a:pt x="614" y="19445"/>
                  <a:pt x="608" y="19422"/>
                </a:cubicBezTo>
                <a:lnTo>
                  <a:pt x="608" y="19405"/>
                </a:lnTo>
                <a:cubicBezTo>
                  <a:pt x="608" y="19400"/>
                  <a:pt x="631" y="19394"/>
                  <a:pt x="642" y="19394"/>
                </a:cubicBezTo>
                <a:cubicBezTo>
                  <a:pt x="662" y="19404"/>
                  <a:pt x="687" y="19423"/>
                  <a:pt x="708" y="19423"/>
                </a:cubicBezTo>
                <a:cubicBezTo>
                  <a:pt x="711" y="19423"/>
                  <a:pt x="713" y="19423"/>
                  <a:pt x="716" y="19422"/>
                </a:cubicBezTo>
                <a:cubicBezTo>
                  <a:pt x="739" y="19417"/>
                  <a:pt x="756" y="19383"/>
                  <a:pt x="778" y="19366"/>
                </a:cubicBezTo>
                <a:lnTo>
                  <a:pt x="784" y="19360"/>
                </a:lnTo>
                <a:close/>
                <a:moveTo>
                  <a:pt x="507" y="19260"/>
                </a:moveTo>
                <a:cubicBezTo>
                  <a:pt x="514" y="19260"/>
                  <a:pt x="545" y="19314"/>
                  <a:pt x="585" y="19394"/>
                </a:cubicBezTo>
                <a:lnTo>
                  <a:pt x="580" y="19462"/>
                </a:lnTo>
                <a:cubicBezTo>
                  <a:pt x="574" y="19473"/>
                  <a:pt x="568" y="19490"/>
                  <a:pt x="557" y="19490"/>
                </a:cubicBezTo>
                <a:cubicBezTo>
                  <a:pt x="551" y="19490"/>
                  <a:pt x="534" y="19479"/>
                  <a:pt x="529" y="19473"/>
                </a:cubicBezTo>
                <a:lnTo>
                  <a:pt x="523" y="19422"/>
                </a:lnTo>
                <a:cubicBezTo>
                  <a:pt x="512" y="19371"/>
                  <a:pt x="506" y="19286"/>
                  <a:pt x="506" y="19263"/>
                </a:cubicBezTo>
                <a:cubicBezTo>
                  <a:pt x="506" y="19261"/>
                  <a:pt x="506" y="19260"/>
                  <a:pt x="507" y="19260"/>
                </a:cubicBezTo>
                <a:close/>
                <a:moveTo>
                  <a:pt x="21987" y="19706"/>
                </a:moveTo>
                <a:cubicBezTo>
                  <a:pt x="22013" y="19711"/>
                  <a:pt x="22064" y="19770"/>
                  <a:pt x="22076" y="19770"/>
                </a:cubicBezTo>
                <a:cubicBezTo>
                  <a:pt x="22077" y="19770"/>
                  <a:pt x="22077" y="19769"/>
                  <a:pt x="22078" y="19768"/>
                </a:cubicBezTo>
                <a:cubicBezTo>
                  <a:pt x="22078" y="19768"/>
                  <a:pt x="22079" y="19767"/>
                  <a:pt x="22079" y="19767"/>
                </a:cubicBezTo>
                <a:cubicBezTo>
                  <a:pt x="22084" y="19767"/>
                  <a:pt x="22088" y="19832"/>
                  <a:pt x="22078" y="19842"/>
                </a:cubicBezTo>
                <a:cubicBezTo>
                  <a:pt x="22077" y="19843"/>
                  <a:pt x="22076" y="19844"/>
                  <a:pt x="22074" y="19844"/>
                </a:cubicBezTo>
                <a:cubicBezTo>
                  <a:pt x="22056" y="19844"/>
                  <a:pt x="21996" y="19788"/>
                  <a:pt x="21976" y="19757"/>
                </a:cubicBezTo>
                <a:cubicBezTo>
                  <a:pt x="21953" y="19723"/>
                  <a:pt x="21959" y="19706"/>
                  <a:pt x="21987" y="19706"/>
                </a:cubicBezTo>
                <a:close/>
                <a:moveTo>
                  <a:pt x="375" y="19763"/>
                </a:moveTo>
                <a:lnTo>
                  <a:pt x="392" y="19774"/>
                </a:lnTo>
                <a:lnTo>
                  <a:pt x="409" y="19785"/>
                </a:lnTo>
                <a:cubicBezTo>
                  <a:pt x="438" y="19785"/>
                  <a:pt x="421" y="19854"/>
                  <a:pt x="404" y="19882"/>
                </a:cubicBezTo>
                <a:cubicBezTo>
                  <a:pt x="399" y="19893"/>
                  <a:pt x="394" y="19898"/>
                  <a:pt x="387" y="19898"/>
                </a:cubicBezTo>
                <a:cubicBezTo>
                  <a:pt x="376" y="19898"/>
                  <a:pt x="363" y="19884"/>
                  <a:pt x="353" y="19859"/>
                </a:cubicBezTo>
                <a:lnTo>
                  <a:pt x="341" y="19837"/>
                </a:lnTo>
                <a:lnTo>
                  <a:pt x="324" y="19808"/>
                </a:lnTo>
                <a:cubicBezTo>
                  <a:pt x="336" y="19791"/>
                  <a:pt x="364" y="19768"/>
                  <a:pt x="375" y="19763"/>
                </a:cubicBezTo>
                <a:close/>
                <a:moveTo>
                  <a:pt x="22342" y="19819"/>
                </a:moveTo>
                <a:cubicBezTo>
                  <a:pt x="22362" y="19819"/>
                  <a:pt x="22400" y="19831"/>
                  <a:pt x="22422" y="19831"/>
                </a:cubicBezTo>
                <a:cubicBezTo>
                  <a:pt x="22425" y="19831"/>
                  <a:pt x="22427" y="19831"/>
                  <a:pt x="22430" y="19831"/>
                </a:cubicBezTo>
                <a:cubicBezTo>
                  <a:pt x="22432" y="19830"/>
                  <a:pt x="22434" y="19830"/>
                  <a:pt x="22436" y="19830"/>
                </a:cubicBezTo>
                <a:cubicBezTo>
                  <a:pt x="22460" y="19830"/>
                  <a:pt x="22468" y="19857"/>
                  <a:pt x="22458" y="19893"/>
                </a:cubicBezTo>
                <a:lnTo>
                  <a:pt x="22435" y="19927"/>
                </a:lnTo>
                <a:lnTo>
                  <a:pt x="22424" y="19950"/>
                </a:lnTo>
                <a:cubicBezTo>
                  <a:pt x="22404" y="19945"/>
                  <a:pt x="22376" y="19932"/>
                  <a:pt x="22365" y="19932"/>
                </a:cubicBezTo>
                <a:cubicBezTo>
                  <a:pt x="22364" y="19932"/>
                  <a:pt x="22362" y="19932"/>
                  <a:pt x="22361" y="19933"/>
                </a:cubicBezTo>
                <a:cubicBezTo>
                  <a:pt x="22350" y="19933"/>
                  <a:pt x="22327" y="19859"/>
                  <a:pt x="22327" y="19831"/>
                </a:cubicBezTo>
                <a:cubicBezTo>
                  <a:pt x="22326" y="19822"/>
                  <a:pt x="22332" y="19819"/>
                  <a:pt x="22342" y="19819"/>
                </a:cubicBezTo>
                <a:close/>
                <a:moveTo>
                  <a:pt x="21926" y="19814"/>
                </a:moveTo>
                <a:cubicBezTo>
                  <a:pt x="21932" y="19814"/>
                  <a:pt x="21938" y="19815"/>
                  <a:pt x="21942" y="19819"/>
                </a:cubicBezTo>
                <a:lnTo>
                  <a:pt x="21953" y="19825"/>
                </a:lnTo>
                <a:cubicBezTo>
                  <a:pt x="21981" y="19848"/>
                  <a:pt x="21993" y="19899"/>
                  <a:pt x="22032" y="19905"/>
                </a:cubicBezTo>
                <a:lnTo>
                  <a:pt x="22066" y="19910"/>
                </a:lnTo>
                <a:cubicBezTo>
                  <a:pt x="22066" y="19956"/>
                  <a:pt x="22032" y="20018"/>
                  <a:pt x="21981" y="20046"/>
                </a:cubicBezTo>
                <a:lnTo>
                  <a:pt x="21953" y="19984"/>
                </a:lnTo>
                <a:lnTo>
                  <a:pt x="21953" y="19978"/>
                </a:lnTo>
                <a:cubicBezTo>
                  <a:pt x="21964" y="19961"/>
                  <a:pt x="21953" y="19927"/>
                  <a:pt x="21919" y="19905"/>
                </a:cubicBezTo>
                <a:lnTo>
                  <a:pt x="21908" y="19916"/>
                </a:lnTo>
                <a:lnTo>
                  <a:pt x="21873" y="19956"/>
                </a:lnTo>
                <a:cubicBezTo>
                  <a:pt x="21862" y="19922"/>
                  <a:pt x="21885" y="19848"/>
                  <a:pt x="21896" y="19831"/>
                </a:cubicBezTo>
                <a:cubicBezTo>
                  <a:pt x="21903" y="19820"/>
                  <a:pt x="21916" y="19814"/>
                  <a:pt x="21926" y="19814"/>
                </a:cubicBezTo>
                <a:close/>
                <a:moveTo>
                  <a:pt x="22349" y="20005"/>
                </a:moveTo>
                <a:cubicBezTo>
                  <a:pt x="22352" y="20005"/>
                  <a:pt x="22354" y="20005"/>
                  <a:pt x="22356" y="20007"/>
                </a:cubicBezTo>
                <a:cubicBezTo>
                  <a:pt x="22361" y="20007"/>
                  <a:pt x="22373" y="20035"/>
                  <a:pt x="22390" y="20069"/>
                </a:cubicBezTo>
                <a:lnTo>
                  <a:pt x="22407" y="20092"/>
                </a:lnTo>
                <a:lnTo>
                  <a:pt x="22430" y="20132"/>
                </a:lnTo>
                <a:cubicBezTo>
                  <a:pt x="22418" y="20140"/>
                  <a:pt x="22404" y="20144"/>
                  <a:pt x="22391" y="20144"/>
                </a:cubicBezTo>
                <a:cubicBezTo>
                  <a:pt x="22377" y="20144"/>
                  <a:pt x="22364" y="20140"/>
                  <a:pt x="22356" y="20132"/>
                </a:cubicBezTo>
                <a:cubicBezTo>
                  <a:pt x="22339" y="20115"/>
                  <a:pt x="22310" y="20035"/>
                  <a:pt x="22322" y="20024"/>
                </a:cubicBezTo>
                <a:cubicBezTo>
                  <a:pt x="22326" y="20011"/>
                  <a:pt x="22340" y="20005"/>
                  <a:pt x="22349" y="20005"/>
                </a:cubicBezTo>
                <a:close/>
                <a:moveTo>
                  <a:pt x="3945" y="20225"/>
                </a:moveTo>
                <a:cubicBezTo>
                  <a:pt x="3948" y="20225"/>
                  <a:pt x="3949" y="20226"/>
                  <a:pt x="3950" y="20228"/>
                </a:cubicBezTo>
                <a:cubicBezTo>
                  <a:pt x="3956" y="20245"/>
                  <a:pt x="3961" y="20279"/>
                  <a:pt x="3961" y="20313"/>
                </a:cubicBezTo>
                <a:lnTo>
                  <a:pt x="3933" y="20302"/>
                </a:lnTo>
                <a:lnTo>
                  <a:pt x="3893" y="20296"/>
                </a:lnTo>
                <a:cubicBezTo>
                  <a:pt x="3884" y="20324"/>
                  <a:pt x="3878" y="20338"/>
                  <a:pt x="3875" y="20338"/>
                </a:cubicBezTo>
                <a:cubicBezTo>
                  <a:pt x="3873" y="20338"/>
                  <a:pt x="3874" y="20328"/>
                  <a:pt x="3876" y="20307"/>
                </a:cubicBezTo>
                <a:cubicBezTo>
                  <a:pt x="3881" y="20273"/>
                  <a:pt x="3930" y="20225"/>
                  <a:pt x="3945" y="20225"/>
                </a:cubicBezTo>
                <a:close/>
                <a:moveTo>
                  <a:pt x="3158" y="20230"/>
                </a:moveTo>
                <a:cubicBezTo>
                  <a:pt x="3160" y="20230"/>
                  <a:pt x="3163" y="20231"/>
                  <a:pt x="3167" y="20234"/>
                </a:cubicBezTo>
                <a:lnTo>
                  <a:pt x="3190" y="20239"/>
                </a:lnTo>
                <a:lnTo>
                  <a:pt x="3207" y="20245"/>
                </a:lnTo>
                <a:cubicBezTo>
                  <a:pt x="3229" y="20245"/>
                  <a:pt x="3218" y="20313"/>
                  <a:pt x="3207" y="20341"/>
                </a:cubicBezTo>
                <a:cubicBezTo>
                  <a:pt x="3202" y="20354"/>
                  <a:pt x="3195" y="20360"/>
                  <a:pt x="3187" y="20360"/>
                </a:cubicBezTo>
                <a:cubicBezTo>
                  <a:pt x="3178" y="20360"/>
                  <a:pt x="3168" y="20349"/>
                  <a:pt x="3161" y="20330"/>
                </a:cubicBezTo>
                <a:cubicBezTo>
                  <a:pt x="3151" y="20305"/>
                  <a:pt x="3137" y="20230"/>
                  <a:pt x="3158" y="20230"/>
                </a:cubicBezTo>
                <a:close/>
                <a:moveTo>
                  <a:pt x="3621" y="20217"/>
                </a:moveTo>
                <a:cubicBezTo>
                  <a:pt x="3644" y="20222"/>
                  <a:pt x="3700" y="20285"/>
                  <a:pt x="3712" y="20313"/>
                </a:cubicBezTo>
                <a:cubicBezTo>
                  <a:pt x="3720" y="20331"/>
                  <a:pt x="3688" y="20362"/>
                  <a:pt x="3666" y="20362"/>
                </a:cubicBezTo>
                <a:cubicBezTo>
                  <a:pt x="3659" y="20362"/>
                  <a:pt x="3653" y="20359"/>
                  <a:pt x="3649" y="20353"/>
                </a:cubicBezTo>
                <a:cubicBezTo>
                  <a:pt x="3642" y="20341"/>
                  <a:pt x="3630" y="20335"/>
                  <a:pt x="3617" y="20335"/>
                </a:cubicBezTo>
                <a:cubicBezTo>
                  <a:pt x="3600" y="20335"/>
                  <a:pt x="3581" y="20344"/>
                  <a:pt x="3565" y="20363"/>
                </a:cubicBezTo>
                <a:lnTo>
                  <a:pt x="3565" y="20363"/>
                </a:lnTo>
                <a:lnTo>
                  <a:pt x="3553" y="20359"/>
                </a:lnTo>
                <a:lnTo>
                  <a:pt x="3519" y="20347"/>
                </a:lnTo>
                <a:cubicBezTo>
                  <a:pt x="3519" y="20314"/>
                  <a:pt x="3532" y="20296"/>
                  <a:pt x="3552" y="20296"/>
                </a:cubicBezTo>
                <a:cubicBezTo>
                  <a:pt x="3567" y="20296"/>
                  <a:pt x="3585" y="20306"/>
                  <a:pt x="3604" y="20324"/>
                </a:cubicBezTo>
                <a:lnTo>
                  <a:pt x="3621" y="20222"/>
                </a:lnTo>
                <a:lnTo>
                  <a:pt x="3621" y="20217"/>
                </a:lnTo>
                <a:close/>
                <a:moveTo>
                  <a:pt x="4137" y="20251"/>
                </a:moveTo>
                <a:cubicBezTo>
                  <a:pt x="4154" y="20251"/>
                  <a:pt x="4177" y="20251"/>
                  <a:pt x="4183" y="20262"/>
                </a:cubicBezTo>
                <a:lnTo>
                  <a:pt x="4188" y="20273"/>
                </a:lnTo>
                <a:cubicBezTo>
                  <a:pt x="4188" y="20302"/>
                  <a:pt x="4166" y="20347"/>
                  <a:pt x="4143" y="20381"/>
                </a:cubicBezTo>
                <a:lnTo>
                  <a:pt x="4120" y="20410"/>
                </a:lnTo>
                <a:cubicBezTo>
                  <a:pt x="4119" y="20411"/>
                  <a:pt x="4118" y="20411"/>
                  <a:pt x="4116" y="20411"/>
                </a:cubicBezTo>
                <a:cubicBezTo>
                  <a:pt x="4109" y="20411"/>
                  <a:pt x="4096" y="20402"/>
                  <a:pt x="4092" y="20393"/>
                </a:cubicBezTo>
                <a:cubicBezTo>
                  <a:pt x="4086" y="20381"/>
                  <a:pt x="4092" y="20359"/>
                  <a:pt x="4097" y="20353"/>
                </a:cubicBezTo>
                <a:lnTo>
                  <a:pt x="4109" y="20341"/>
                </a:lnTo>
                <a:cubicBezTo>
                  <a:pt x="4126" y="20336"/>
                  <a:pt x="4120" y="20302"/>
                  <a:pt x="4097" y="20262"/>
                </a:cubicBezTo>
                <a:lnTo>
                  <a:pt x="4137" y="20251"/>
                </a:lnTo>
                <a:close/>
                <a:moveTo>
                  <a:pt x="4294" y="20306"/>
                </a:moveTo>
                <a:cubicBezTo>
                  <a:pt x="4296" y="20306"/>
                  <a:pt x="4299" y="20306"/>
                  <a:pt x="4302" y="20307"/>
                </a:cubicBezTo>
                <a:lnTo>
                  <a:pt x="4302" y="20313"/>
                </a:lnTo>
                <a:lnTo>
                  <a:pt x="4296" y="20359"/>
                </a:lnTo>
                <a:cubicBezTo>
                  <a:pt x="4287" y="20397"/>
                  <a:pt x="4269" y="20423"/>
                  <a:pt x="4253" y="20423"/>
                </a:cubicBezTo>
                <a:cubicBezTo>
                  <a:pt x="4248" y="20423"/>
                  <a:pt x="4243" y="20421"/>
                  <a:pt x="4239" y="20415"/>
                </a:cubicBezTo>
                <a:cubicBezTo>
                  <a:pt x="4224" y="20394"/>
                  <a:pt x="4261" y="20306"/>
                  <a:pt x="4294" y="20306"/>
                </a:cubicBezTo>
                <a:close/>
                <a:moveTo>
                  <a:pt x="1908" y="20342"/>
                </a:moveTo>
                <a:cubicBezTo>
                  <a:pt x="1912" y="20342"/>
                  <a:pt x="1915" y="20344"/>
                  <a:pt x="1919" y="20347"/>
                </a:cubicBezTo>
                <a:lnTo>
                  <a:pt x="1941" y="20370"/>
                </a:lnTo>
                <a:lnTo>
                  <a:pt x="1953" y="20381"/>
                </a:lnTo>
                <a:cubicBezTo>
                  <a:pt x="1958" y="20398"/>
                  <a:pt x="1953" y="20415"/>
                  <a:pt x="1941" y="20427"/>
                </a:cubicBezTo>
                <a:lnTo>
                  <a:pt x="1930" y="20432"/>
                </a:lnTo>
                <a:lnTo>
                  <a:pt x="1913" y="20444"/>
                </a:lnTo>
                <a:cubicBezTo>
                  <a:pt x="1907" y="20447"/>
                  <a:pt x="1901" y="20448"/>
                  <a:pt x="1896" y="20448"/>
                </a:cubicBezTo>
                <a:cubicBezTo>
                  <a:pt x="1880" y="20448"/>
                  <a:pt x="1868" y="20436"/>
                  <a:pt x="1868" y="20415"/>
                </a:cubicBezTo>
                <a:cubicBezTo>
                  <a:pt x="1868" y="20391"/>
                  <a:pt x="1888" y="20342"/>
                  <a:pt x="1908" y="20342"/>
                </a:cubicBezTo>
                <a:close/>
                <a:moveTo>
                  <a:pt x="1794" y="20171"/>
                </a:moveTo>
                <a:lnTo>
                  <a:pt x="1811" y="20183"/>
                </a:lnTo>
                <a:lnTo>
                  <a:pt x="1822" y="20194"/>
                </a:lnTo>
                <a:cubicBezTo>
                  <a:pt x="1828" y="20222"/>
                  <a:pt x="1834" y="20324"/>
                  <a:pt x="1828" y="20359"/>
                </a:cubicBezTo>
                <a:cubicBezTo>
                  <a:pt x="1822" y="20387"/>
                  <a:pt x="1788" y="20455"/>
                  <a:pt x="1777" y="20472"/>
                </a:cubicBezTo>
                <a:cubicBezTo>
                  <a:pt x="1768" y="20481"/>
                  <a:pt x="1758" y="20491"/>
                  <a:pt x="1752" y="20491"/>
                </a:cubicBezTo>
                <a:cubicBezTo>
                  <a:pt x="1751" y="20491"/>
                  <a:pt x="1750" y="20490"/>
                  <a:pt x="1748" y="20489"/>
                </a:cubicBezTo>
                <a:cubicBezTo>
                  <a:pt x="1748" y="20489"/>
                  <a:pt x="1754" y="20466"/>
                  <a:pt x="1760" y="20444"/>
                </a:cubicBezTo>
                <a:cubicBezTo>
                  <a:pt x="1765" y="20421"/>
                  <a:pt x="1765" y="20336"/>
                  <a:pt x="1760" y="20302"/>
                </a:cubicBezTo>
                <a:lnTo>
                  <a:pt x="1754" y="20268"/>
                </a:lnTo>
                <a:lnTo>
                  <a:pt x="1754" y="20251"/>
                </a:lnTo>
                <a:cubicBezTo>
                  <a:pt x="1760" y="20228"/>
                  <a:pt x="1783" y="20188"/>
                  <a:pt x="1794" y="20171"/>
                </a:cubicBezTo>
                <a:close/>
                <a:moveTo>
                  <a:pt x="18128" y="20425"/>
                </a:moveTo>
                <a:cubicBezTo>
                  <a:pt x="18146" y="20425"/>
                  <a:pt x="18179" y="20480"/>
                  <a:pt x="18174" y="20506"/>
                </a:cubicBezTo>
                <a:cubicBezTo>
                  <a:pt x="18172" y="20515"/>
                  <a:pt x="18167" y="20518"/>
                  <a:pt x="18160" y="20518"/>
                </a:cubicBezTo>
                <a:cubicBezTo>
                  <a:pt x="18144" y="20518"/>
                  <a:pt x="18120" y="20499"/>
                  <a:pt x="18112" y="20483"/>
                </a:cubicBezTo>
                <a:cubicBezTo>
                  <a:pt x="18095" y="20461"/>
                  <a:pt x="18100" y="20438"/>
                  <a:pt x="18123" y="20427"/>
                </a:cubicBezTo>
                <a:cubicBezTo>
                  <a:pt x="18124" y="20426"/>
                  <a:pt x="18126" y="20425"/>
                  <a:pt x="18128" y="20425"/>
                </a:cubicBezTo>
                <a:close/>
                <a:moveTo>
                  <a:pt x="16648" y="20478"/>
                </a:moveTo>
                <a:cubicBezTo>
                  <a:pt x="16671" y="20483"/>
                  <a:pt x="16699" y="20500"/>
                  <a:pt x="16705" y="20529"/>
                </a:cubicBezTo>
                <a:lnTo>
                  <a:pt x="16688" y="20546"/>
                </a:lnTo>
                <a:lnTo>
                  <a:pt x="16654" y="20580"/>
                </a:lnTo>
                <a:cubicBezTo>
                  <a:pt x="16665" y="20602"/>
                  <a:pt x="16665" y="20637"/>
                  <a:pt x="16642" y="20648"/>
                </a:cubicBezTo>
                <a:lnTo>
                  <a:pt x="16625" y="20659"/>
                </a:lnTo>
                <a:lnTo>
                  <a:pt x="16614" y="20665"/>
                </a:lnTo>
                <a:cubicBezTo>
                  <a:pt x="16597" y="20665"/>
                  <a:pt x="16585" y="20642"/>
                  <a:pt x="16585" y="20631"/>
                </a:cubicBezTo>
                <a:cubicBezTo>
                  <a:pt x="16585" y="20625"/>
                  <a:pt x="16591" y="20602"/>
                  <a:pt x="16591" y="20585"/>
                </a:cubicBezTo>
                <a:lnTo>
                  <a:pt x="16585" y="20568"/>
                </a:lnTo>
                <a:cubicBezTo>
                  <a:pt x="16574" y="20529"/>
                  <a:pt x="16597" y="20483"/>
                  <a:pt x="16625" y="20483"/>
                </a:cubicBezTo>
                <a:lnTo>
                  <a:pt x="16648" y="20478"/>
                </a:lnTo>
                <a:close/>
                <a:moveTo>
                  <a:pt x="16818" y="20534"/>
                </a:moveTo>
                <a:lnTo>
                  <a:pt x="16858" y="20574"/>
                </a:lnTo>
                <a:cubicBezTo>
                  <a:pt x="16875" y="20585"/>
                  <a:pt x="16875" y="20625"/>
                  <a:pt x="16858" y="20637"/>
                </a:cubicBezTo>
                <a:cubicBezTo>
                  <a:pt x="16835" y="20648"/>
                  <a:pt x="16812" y="20659"/>
                  <a:pt x="16795" y="20665"/>
                </a:cubicBezTo>
                <a:lnTo>
                  <a:pt x="16784" y="20671"/>
                </a:lnTo>
                <a:cubicBezTo>
                  <a:pt x="16761" y="20671"/>
                  <a:pt x="16750" y="20659"/>
                  <a:pt x="16756" y="20642"/>
                </a:cubicBezTo>
                <a:cubicBezTo>
                  <a:pt x="16761" y="20631"/>
                  <a:pt x="16790" y="20574"/>
                  <a:pt x="16818" y="20534"/>
                </a:cubicBezTo>
                <a:close/>
                <a:moveTo>
                  <a:pt x="19281" y="20552"/>
                </a:moveTo>
                <a:cubicBezTo>
                  <a:pt x="19292" y="20552"/>
                  <a:pt x="19303" y="20558"/>
                  <a:pt x="19309" y="20585"/>
                </a:cubicBezTo>
                <a:cubicBezTo>
                  <a:pt x="19315" y="20608"/>
                  <a:pt x="19343" y="20631"/>
                  <a:pt x="19366" y="20642"/>
                </a:cubicBezTo>
                <a:lnTo>
                  <a:pt x="19400" y="20665"/>
                </a:lnTo>
                <a:cubicBezTo>
                  <a:pt x="19397" y="20678"/>
                  <a:pt x="19388" y="20685"/>
                  <a:pt x="19374" y="20685"/>
                </a:cubicBezTo>
                <a:cubicBezTo>
                  <a:pt x="19353" y="20685"/>
                  <a:pt x="19321" y="20670"/>
                  <a:pt x="19286" y="20642"/>
                </a:cubicBezTo>
                <a:lnTo>
                  <a:pt x="19235" y="20602"/>
                </a:lnTo>
                <a:cubicBezTo>
                  <a:pt x="19235" y="20602"/>
                  <a:pt x="19247" y="20557"/>
                  <a:pt x="19252" y="20557"/>
                </a:cubicBezTo>
                <a:cubicBezTo>
                  <a:pt x="19260" y="20557"/>
                  <a:pt x="19271" y="20552"/>
                  <a:pt x="19281" y="20552"/>
                </a:cubicBezTo>
                <a:close/>
                <a:moveTo>
                  <a:pt x="21062" y="20489"/>
                </a:moveTo>
                <a:lnTo>
                  <a:pt x="21096" y="20540"/>
                </a:lnTo>
                <a:lnTo>
                  <a:pt x="21102" y="20546"/>
                </a:lnTo>
                <a:cubicBezTo>
                  <a:pt x="21108" y="20543"/>
                  <a:pt x="21114" y="20542"/>
                  <a:pt x="21120" y="20542"/>
                </a:cubicBezTo>
                <a:cubicBezTo>
                  <a:pt x="21143" y="20542"/>
                  <a:pt x="21167" y="20559"/>
                  <a:pt x="21176" y="20585"/>
                </a:cubicBezTo>
                <a:lnTo>
                  <a:pt x="21187" y="20614"/>
                </a:lnTo>
                <a:cubicBezTo>
                  <a:pt x="21187" y="20625"/>
                  <a:pt x="21193" y="20637"/>
                  <a:pt x="21198" y="20642"/>
                </a:cubicBezTo>
                <a:lnTo>
                  <a:pt x="21221" y="20654"/>
                </a:lnTo>
                <a:cubicBezTo>
                  <a:pt x="21244" y="20671"/>
                  <a:pt x="21249" y="20693"/>
                  <a:pt x="21238" y="20705"/>
                </a:cubicBezTo>
                <a:lnTo>
                  <a:pt x="21232" y="20705"/>
                </a:lnTo>
                <a:lnTo>
                  <a:pt x="21204" y="20688"/>
                </a:lnTo>
                <a:cubicBezTo>
                  <a:pt x="21196" y="20690"/>
                  <a:pt x="21187" y="20691"/>
                  <a:pt x="21178" y="20691"/>
                </a:cubicBezTo>
                <a:cubicBezTo>
                  <a:pt x="21148" y="20691"/>
                  <a:pt x="21116" y="20679"/>
                  <a:pt x="21108" y="20671"/>
                </a:cubicBezTo>
                <a:cubicBezTo>
                  <a:pt x="21096" y="20665"/>
                  <a:pt x="21113" y="20625"/>
                  <a:pt x="21119" y="20614"/>
                </a:cubicBezTo>
                <a:cubicBezTo>
                  <a:pt x="21130" y="20597"/>
                  <a:pt x="21090" y="20580"/>
                  <a:pt x="21068" y="20574"/>
                </a:cubicBezTo>
                <a:cubicBezTo>
                  <a:pt x="21051" y="20568"/>
                  <a:pt x="21045" y="20534"/>
                  <a:pt x="21062" y="20489"/>
                </a:cubicBezTo>
                <a:close/>
                <a:moveTo>
                  <a:pt x="21317" y="20488"/>
                </a:moveTo>
                <a:cubicBezTo>
                  <a:pt x="21343" y="20488"/>
                  <a:pt x="21380" y="20500"/>
                  <a:pt x="21397" y="20500"/>
                </a:cubicBezTo>
                <a:cubicBezTo>
                  <a:pt x="21425" y="20506"/>
                  <a:pt x="21465" y="20642"/>
                  <a:pt x="21442" y="20676"/>
                </a:cubicBezTo>
                <a:cubicBezTo>
                  <a:pt x="21414" y="20710"/>
                  <a:pt x="21357" y="20705"/>
                  <a:pt x="21340" y="20722"/>
                </a:cubicBezTo>
                <a:cubicBezTo>
                  <a:pt x="21339" y="20723"/>
                  <a:pt x="21338" y="20724"/>
                  <a:pt x="21336" y="20724"/>
                </a:cubicBezTo>
                <a:cubicBezTo>
                  <a:pt x="21323" y="20724"/>
                  <a:pt x="21324" y="20639"/>
                  <a:pt x="21329" y="20602"/>
                </a:cubicBezTo>
                <a:cubicBezTo>
                  <a:pt x="21334" y="20574"/>
                  <a:pt x="21326" y="20549"/>
                  <a:pt x="21313" y="20549"/>
                </a:cubicBezTo>
                <a:cubicBezTo>
                  <a:pt x="21311" y="20549"/>
                  <a:pt x="21309" y="20550"/>
                  <a:pt x="21306" y="20551"/>
                </a:cubicBezTo>
                <a:cubicBezTo>
                  <a:pt x="21289" y="20563"/>
                  <a:pt x="21244" y="20568"/>
                  <a:pt x="21238" y="20568"/>
                </a:cubicBezTo>
                <a:cubicBezTo>
                  <a:pt x="21238" y="20563"/>
                  <a:pt x="21278" y="20512"/>
                  <a:pt x="21295" y="20495"/>
                </a:cubicBezTo>
                <a:cubicBezTo>
                  <a:pt x="21299" y="20490"/>
                  <a:pt x="21307" y="20488"/>
                  <a:pt x="21317" y="20488"/>
                </a:cubicBezTo>
                <a:close/>
                <a:moveTo>
                  <a:pt x="16369" y="20666"/>
                </a:moveTo>
                <a:cubicBezTo>
                  <a:pt x="16379" y="20666"/>
                  <a:pt x="16388" y="20669"/>
                  <a:pt x="16398" y="20676"/>
                </a:cubicBezTo>
                <a:lnTo>
                  <a:pt x="16404" y="20682"/>
                </a:lnTo>
                <a:cubicBezTo>
                  <a:pt x="16421" y="20705"/>
                  <a:pt x="16410" y="20739"/>
                  <a:pt x="16387" y="20761"/>
                </a:cubicBezTo>
                <a:lnTo>
                  <a:pt x="16364" y="20761"/>
                </a:lnTo>
                <a:cubicBezTo>
                  <a:pt x="16349" y="20761"/>
                  <a:pt x="16332" y="20768"/>
                  <a:pt x="16317" y="20768"/>
                </a:cubicBezTo>
                <a:cubicBezTo>
                  <a:pt x="16303" y="20768"/>
                  <a:pt x="16290" y="20763"/>
                  <a:pt x="16279" y="20744"/>
                </a:cubicBezTo>
                <a:cubicBezTo>
                  <a:pt x="16273" y="20739"/>
                  <a:pt x="16279" y="20716"/>
                  <a:pt x="16279" y="20716"/>
                </a:cubicBezTo>
                <a:lnTo>
                  <a:pt x="16285" y="20716"/>
                </a:lnTo>
                <a:cubicBezTo>
                  <a:pt x="16311" y="20703"/>
                  <a:pt x="16338" y="20666"/>
                  <a:pt x="16369" y="20666"/>
                </a:cubicBezTo>
                <a:close/>
                <a:moveTo>
                  <a:pt x="18282" y="20746"/>
                </a:moveTo>
                <a:cubicBezTo>
                  <a:pt x="18284" y="20746"/>
                  <a:pt x="18286" y="20747"/>
                  <a:pt x="18288" y="20750"/>
                </a:cubicBezTo>
                <a:cubicBezTo>
                  <a:pt x="18293" y="20756"/>
                  <a:pt x="18282" y="20783"/>
                  <a:pt x="18271" y="20795"/>
                </a:cubicBezTo>
                <a:lnTo>
                  <a:pt x="18271" y="20795"/>
                </a:lnTo>
                <a:cubicBezTo>
                  <a:pt x="18271" y="20793"/>
                  <a:pt x="18271" y="20791"/>
                  <a:pt x="18271" y="20790"/>
                </a:cubicBezTo>
                <a:cubicBezTo>
                  <a:pt x="18266" y="20760"/>
                  <a:pt x="18275" y="20746"/>
                  <a:pt x="18282" y="20746"/>
                </a:cubicBezTo>
                <a:close/>
                <a:moveTo>
                  <a:pt x="5531" y="20799"/>
                </a:moveTo>
                <a:cubicBezTo>
                  <a:pt x="5546" y="20799"/>
                  <a:pt x="5561" y="20812"/>
                  <a:pt x="5573" y="20835"/>
                </a:cubicBezTo>
                <a:lnTo>
                  <a:pt x="5584" y="20863"/>
                </a:lnTo>
                <a:lnTo>
                  <a:pt x="5595" y="20880"/>
                </a:lnTo>
                <a:cubicBezTo>
                  <a:pt x="5599" y="20900"/>
                  <a:pt x="5596" y="20910"/>
                  <a:pt x="5590" y="20910"/>
                </a:cubicBezTo>
                <a:cubicBezTo>
                  <a:pt x="5584" y="20910"/>
                  <a:pt x="5577" y="20904"/>
                  <a:pt x="5567" y="20892"/>
                </a:cubicBezTo>
                <a:lnTo>
                  <a:pt x="5539" y="20880"/>
                </a:lnTo>
                <a:lnTo>
                  <a:pt x="5510" y="20875"/>
                </a:lnTo>
                <a:cubicBezTo>
                  <a:pt x="5465" y="20875"/>
                  <a:pt x="5493" y="20824"/>
                  <a:pt x="5510" y="20807"/>
                </a:cubicBezTo>
                <a:cubicBezTo>
                  <a:pt x="5517" y="20801"/>
                  <a:pt x="5524" y="20799"/>
                  <a:pt x="5531" y="20799"/>
                </a:cubicBezTo>
                <a:close/>
                <a:moveTo>
                  <a:pt x="10310" y="20772"/>
                </a:moveTo>
                <a:cubicBezTo>
                  <a:pt x="10312" y="20772"/>
                  <a:pt x="10314" y="20772"/>
                  <a:pt x="10316" y="20773"/>
                </a:cubicBezTo>
                <a:cubicBezTo>
                  <a:pt x="10339" y="20778"/>
                  <a:pt x="10390" y="20846"/>
                  <a:pt x="10373" y="20886"/>
                </a:cubicBezTo>
                <a:cubicBezTo>
                  <a:pt x="10366" y="20907"/>
                  <a:pt x="10357" y="20919"/>
                  <a:pt x="10349" y="20919"/>
                </a:cubicBezTo>
                <a:cubicBezTo>
                  <a:pt x="10345" y="20919"/>
                  <a:pt x="10341" y="20914"/>
                  <a:pt x="10339" y="20903"/>
                </a:cubicBezTo>
                <a:lnTo>
                  <a:pt x="10339" y="20880"/>
                </a:lnTo>
                <a:cubicBezTo>
                  <a:pt x="10344" y="20841"/>
                  <a:pt x="10333" y="20812"/>
                  <a:pt x="10299" y="20812"/>
                </a:cubicBezTo>
                <a:lnTo>
                  <a:pt x="10293" y="20812"/>
                </a:lnTo>
                <a:cubicBezTo>
                  <a:pt x="10288" y="20788"/>
                  <a:pt x="10296" y="20772"/>
                  <a:pt x="10310" y="20772"/>
                </a:cubicBezTo>
                <a:close/>
                <a:moveTo>
                  <a:pt x="4126" y="20688"/>
                </a:moveTo>
                <a:cubicBezTo>
                  <a:pt x="4137" y="20688"/>
                  <a:pt x="4154" y="20699"/>
                  <a:pt x="4154" y="20705"/>
                </a:cubicBezTo>
                <a:lnTo>
                  <a:pt x="4154" y="20761"/>
                </a:lnTo>
                <a:cubicBezTo>
                  <a:pt x="4177" y="20807"/>
                  <a:pt x="4217" y="20915"/>
                  <a:pt x="4200" y="20932"/>
                </a:cubicBezTo>
                <a:cubicBezTo>
                  <a:pt x="4198" y="20933"/>
                  <a:pt x="4196" y="20933"/>
                  <a:pt x="4193" y="20933"/>
                </a:cubicBezTo>
                <a:cubicBezTo>
                  <a:pt x="4176" y="20933"/>
                  <a:pt x="4152" y="20895"/>
                  <a:pt x="4137" y="20835"/>
                </a:cubicBezTo>
                <a:lnTo>
                  <a:pt x="4035" y="20846"/>
                </a:lnTo>
                <a:lnTo>
                  <a:pt x="4024" y="20852"/>
                </a:lnTo>
                <a:cubicBezTo>
                  <a:pt x="4024" y="20835"/>
                  <a:pt x="4052" y="20756"/>
                  <a:pt x="4035" y="20739"/>
                </a:cubicBezTo>
                <a:cubicBezTo>
                  <a:pt x="4024" y="20722"/>
                  <a:pt x="4012" y="20705"/>
                  <a:pt x="4012" y="20699"/>
                </a:cubicBezTo>
                <a:lnTo>
                  <a:pt x="4018" y="20699"/>
                </a:lnTo>
                <a:lnTo>
                  <a:pt x="4035" y="20693"/>
                </a:lnTo>
                <a:cubicBezTo>
                  <a:pt x="4036" y="20693"/>
                  <a:pt x="4038" y="20693"/>
                  <a:pt x="4039" y="20693"/>
                </a:cubicBezTo>
                <a:cubicBezTo>
                  <a:pt x="4061" y="20693"/>
                  <a:pt x="4086" y="20734"/>
                  <a:pt x="4086" y="20750"/>
                </a:cubicBezTo>
                <a:cubicBezTo>
                  <a:pt x="4086" y="20764"/>
                  <a:pt x="4094" y="20774"/>
                  <a:pt x="4103" y="20774"/>
                </a:cubicBezTo>
                <a:cubicBezTo>
                  <a:pt x="4105" y="20774"/>
                  <a:pt x="4107" y="20774"/>
                  <a:pt x="4109" y="20773"/>
                </a:cubicBezTo>
                <a:lnTo>
                  <a:pt x="4109" y="20767"/>
                </a:lnTo>
                <a:cubicBezTo>
                  <a:pt x="4109" y="20750"/>
                  <a:pt x="4103" y="20733"/>
                  <a:pt x="4109" y="20722"/>
                </a:cubicBezTo>
                <a:cubicBezTo>
                  <a:pt x="4114" y="20710"/>
                  <a:pt x="4120" y="20693"/>
                  <a:pt x="4126" y="20688"/>
                </a:cubicBezTo>
                <a:close/>
                <a:moveTo>
                  <a:pt x="10645" y="20852"/>
                </a:moveTo>
                <a:cubicBezTo>
                  <a:pt x="10673" y="20880"/>
                  <a:pt x="10696" y="20932"/>
                  <a:pt x="10707" y="20943"/>
                </a:cubicBezTo>
                <a:cubicBezTo>
                  <a:pt x="10711" y="20954"/>
                  <a:pt x="10708" y="20958"/>
                  <a:pt x="10698" y="20958"/>
                </a:cubicBezTo>
                <a:cubicBezTo>
                  <a:pt x="10692" y="20958"/>
                  <a:pt x="10684" y="20956"/>
                  <a:pt x="10673" y="20954"/>
                </a:cubicBezTo>
                <a:cubicBezTo>
                  <a:pt x="10645" y="20943"/>
                  <a:pt x="10554" y="20949"/>
                  <a:pt x="10537" y="20937"/>
                </a:cubicBezTo>
                <a:cubicBezTo>
                  <a:pt x="10526" y="20920"/>
                  <a:pt x="10543" y="20886"/>
                  <a:pt x="10571" y="20858"/>
                </a:cubicBezTo>
                <a:lnTo>
                  <a:pt x="10577" y="20863"/>
                </a:lnTo>
                <a:cubicBezTo>
                  <a:pt x="10586" y="20875"/>
                  <a:pt x="10593" y="20879"/>
                  <a:pt x="10600" y="20879"/>
                </a:cubicBezTo>
                <a:cubicBezTo>
                  <a:pt x="10611" y="20879"/>
                  <a:pt x="10620" y="20870"/>
                  <a:pt x="10634" y="20863"/>
                </a:cubicBezTo>
                <a:lnTo>
                  <a:pt x="10645" y="20852"/>
                </a:lnTo>
                <a:close/>
                <a:moveTo>
                  <a:pt x="3678" y="20818"/>
                </a:moveTo>
                <a:cubicBezTo>
                  <a:pt x="3700" y="20818"/>
                  <a:pt x="3757" y="20841"/>
                  <a:pt x="3751" y="20863"/>
                </a:cubicBezTo>
                <a:lnTo>
                  <a:pt x="3751" y="20886"/>
                </a:lnTo>
                <a:lnTo>
                  <a:pt x="3751" y="20903"/>
                </a:lnTo>
                <a:cubicBezTo>
                  <a:pt x="3757" y="20926"/>
                  <a:pt x="3751" y="20960"/>
                  <a:pt x="3740" y="20977"/>
                </a:cubicBezTo>
                <a:lnTo>
                  <a:pt x="3723" y="20977"/>
                </a:lnTo>
                <a:cubicBezTo>
                  <a:pt x="3712" y="20971"/>
                  <a:pt x="3700" y="20960"/>
                  <a:pt x="3689" y="20943"/>
                </a:cubicBezTo>
                <a:lnTo>
                  <a:pt x="3649" y="20892"/>
                </a:lnTo>
                <a:cubicBezTo>
                  <a:pt x="3644" y="20852"/>
                  <a:pt x="3655" y="20818"/>
                  <a:pt x="3678" y="20818"/>
                </a:cubicBezTo>
                <a:close/>
                <a:moveTo>
                  <a:pt x="17930" y="20983"/>
                </a:moveTo>
                <a:cubicBezTo>
                  <a:pt x="17930" y="20985"/>
                  <a:pt x="17937" y="20985"/>
                  <a:pt x="17946" y="20985"/>
                </a:cubicBezTo>
                <a:cubicBezTo>
                  <a:pt x="17954" y="20985"/>
                  <a:pt x="17964" y="20985"/>
                  <a:pt x="17970" y="20988"/>
                </a:cubicBezTo>
                <a:lnTo>
                  <a:pt x="17953" y="20988"/>
                </a:lnTo>
                <a:cubicBezTo>
                  <a:pt x="17950" y="20990"/>
                  <a:pt x="17946" y="20991"/>
                  <a:pt x="17943" y="20991"/>
                </a:cubicBezTo>
                <a:cubicBezTo>
                  <a:pt x="17936" y="20991"/>
                  <a:pt x="17930" y="20987"/>
                  <a:pt x="17930" y="20983"/>
                </a:cubicBezTo>
                <a:close/>
                <a:moveTo>
                  <a:pt x="18346" y="20700"/>
                </a:moveTo>
                <a:cubicBezTo>
                  <a:pt x="18381" y="20700"/>
                  <a:pt x="18409" y="20738"/>
                  <a:pt x="18395" y="20756"/>
                </a:cubicBezTo>
                <a:cubicBezTo>
                  <a:pt x="18384" y="20778"/>
                  <a:pt x="18435" y="20898"/>
                  <a:pt x="18458" y="20943"/>
                </a:cubicBezTo>
                <a:cubicBezTo>
                  <a:pt x="18470" y="20980"/>
                  <a:pt x="18462" y="20993"/>
                  <a:pt x="18452" y="20993"/>
                </a:cubicBezTo>
                <a:cubicBezTo>
                  <a:pt x="18448" y="20993"/>
                  <a:pt x="18444" y="20991"/>
                  <a:pt x="18441" y="20988"/>
                </a:cubicBezTo>
                <a:cubicBezTo>
                  <a:pt x="18424" y="20983"/>
                  <a:pt x="18384" y="20966"/>
                  <a:pt x="18356" y="20954"/>
                </a:cubicBezTo>
                <a:lnTo>
                  <a:pt x="18339" y="20971"/>
                </a:lnTo>
                <a:cubicBezTo>
                  <a:pt x="18328" y="20987"/>
                  <a:pt x="18318" y="20992"/>
                  <a:pt x="18309" y="20992"/>
                </a:cubicBezTo>
                <a:cubicBezTo>
                  <a:pt x="18287" y="20992"/>
                  <a:pt x="18267" y="20963"/>
                  <a:pt x="18247" y="20963"/>
                </a:cubicBezTo>
                <a:cubicBezTo>
                  <a:pt x="18243" y="20963"/>
                  <a:pt x="18240" y="20964"/>
                  <a:pt x="18237" y="20966"/>
                </a:cubicBezTo>
                <a:lnTo>
                  <a:pt x="18203" y="20983"/>
                </a:lnTo>
                <a:cubicBezTo>
                  <a:pt x="18163" y="20977"/>
                  <a:pt x="18123" y="20960"/>
                  <a:pt x="18123" y="20943"/>
                </a:cubicBezTo>
                <a:cubicBezTo>
                  <a:pt x="18123" y="20932"/>
                  <a:pt x="18180" y="20880"/>
                  <a:pt x="18163" y="20858"/>
                </a:cubicBezTo>
                <a:cubicBezTo>
                  <a:pt x="18151" y="20835"/>
                  <a:pt x="18134" y="20807"/>
                  <a:pt x="18129" y="20801"/>
                </a:cubicBezTo>
                <a:cubicBezTo>
                  <a:pt x="18123" y="20790"/>
                  <a:pt x="18157" y="20784"/>
                  <a:pt x="18168" y="20778"/>
                </a:cubicBezTo>
                <a:cubicBezTo>
                  <a:pt x="18180" y="20778"/>
                  <a:pt x="18214" y="20898"/>
                  <a:pt x="18237" y="20909"/>
                </a:cubicBezTo>
                <a:cubicBezTo>
                  <a:pt x="18238" y="20910"/>
                  <a:pt x="18239" y="20910"/>
                  <a:pt x="18240" y="20910"/>
                </a:cubicBezTo>
                <a:cubicBezTo>
                  <a:pt x="18254" y="20910"/>
                  <a:pt x="18271" y="20845"/>
                  <a:pt x="18271" y="20804"/>
                </a:cubicBezTo>
                <a:lnTo>
                  <a:pt x="18271" y="20804"/>
                </a:lnTo>
                <a:cubicBezTo>
                  <a:pt x="18273" y="20806"/>
                  <a:pt x="18275" y="20806"/>
                  <a:pt x="18279" y="20806"/>
                </a:cubicBezTo>
                <a:cubicBezTo>
                  <a:pt x="18288" y="20806"/>
                  <a:pt x="18303" y="20802"/>
                  <a:pt x="18322" y="20795"/>
                </a:cubicBezTo>
                <a:lnTo>
                  <a:pt x="18322" y="20790"/>
                </a:lnTo>
                <a:lnTo>
                  <a:pt x="18316" y="20710"/>
                </a:lnTo>
                <a:cubicBezTo>
                  <a:pt x="18326" y="20703"/>
                  <a:pt x="18336" y="20700"/>
                  <a:pt x="18346" y="20700"/>
                </a:cubicBezTo>
                <a:close/>
                <a:moveTo>
                  <a:pt x="16028" y="20936"/>
                </a:moveTo>
                <a:cubicBezTo>
                  <a:pt x="16037" y="20936"/>
                  <a:pt x="16049" y="20941"/>
                  <a:pt x="16063" y="20954"/>
                </a:cubicBezTo>
                <a:lnTo>
                  <a:pt x="16103" y="20988"/>
                </a:lnTo>
                <a:cubicBezTo>
                  <a:pt x="16109" y="20994"/>
                  <a:pt x="16109" y="21011"/>
                  <a:pt x="16103" y="21022"/>
                </a:cubicBezTo>
                <a:cubicBezTo>
                  <a:pt x="16103" y="21026"/>
                  <a:pt x="16095" y="21030"/>
                  <a:pt x="16090" y="21030"/>
                </a:cubicBezTo>
                <a:cubicBezTo>
                  <a:pt x="16088" y="21030"/>
                  <a:pt x="16086" y="21030"/>
                  <a:pt x="16086" y="21028"/>
                </a:cubicBezTo>
                <a:lnTo>
                  <a:pt x="16063" y="20988"/>
                </a:lnTo>
                <a:cubicBezTo>
                  <a:pt x="16049" y="21006"/>
                  <a:pt x="16034" y="21015"/>
                  <a:pt x="16022" y="21015"/>
                </a:cubicBezTo>
                <a:cubicBezTo>
                  <a:pt x="16012" y="21015"/>
                  <a:pt x="16004" y="21008"/>
                  <a:pt x="16001" y="20994"/>
                </a:cubicBezTo>
                <a:cubicBezTo>
                  <a:pt x="15997" y="20970"/>
                  <a:pt x="16005" y="20936"/>
                  <a:pt x="16028" y="20936"/>
                </a:cubicBezTo>
                <a:close/>
                <a:moveTo>
                  <a:pt x="17541" y="20768"/>
                </a:moveTo>
                <a:cubicBezTo>
                  <a:pt x="17558" y="20768"/>
                  <a:pt x="17578" y="20785"/>
                  <a:pt x="17590" y="20812"/>
                </a:cubicBezTo>
                <a:lnTo>
                  <a:pt x="17573" y="20835"/>
                </a:lnTo>
                <a:lnTo>
                  <a:pt x="17550" y="20869"/>
                </a:lnTo>
                <a:cubicBezTo>
                  <a:pt x="17554" y="20895"/>
                  <a:pt x="17587" y="20909"/>
                  <a:pt x="17614" y="20909"/>
                </a:cubicBezTo>
                <a:cubicBezTo>
                  <a:pt x="17628" y="20909"/>
                  <a:pt x="17641" y="20905"/>
                  <a:pt x="17646" y="20898"/>
                </a:cubicBezTo>
                <a:cubicBezTo>
                  <a:pt x="17669" y="20875"/>
                  <a:pt x="17703" y="20852"/>
                  <a:pt x="17715" y="20852"/>
                </a:cubicBezTo>
                <a:lnTo>
                  <a:pt x="17732" y="20841"/>
                </a:lnTo>
                <a:lnTo>
                  <a:pt x="17743" y="20835"/>
                </a:lnTo>
                <a:cubicBezTo>
                  <a:pt x="17745" y="20834"/>
                  <a:pt x="17747" y="20833"/>
                  <a:pt x="17748" y="20833"/>
                </a:cubicBezTo>
                <a:cubicBezTo>
                  <a:pt x="17763" y="20833"/>
                  <a:pt x="17777" y="20872"/>
                  <a:pt x="17777" y="20892"/>
                </a:cubicBezTo>
                <a:cubicBezTo>
                  <a:pt x="17780" y="20906"/>
                  <a:pt x="17805" y="20913"/>
                  <a:pt x="17822" y="20913"/>
                </a:cubicBezTo>
                <a:cubicBezTo>
                  <a:pt x="17833" y="20913"/>
                  <a:pt x="17842" y="20910"/>
                  <a:pt x="17839" y="20903"/>
                </a:cubicBezTo>
                <a:cubicBezTo>
                  <a:pt x="17839" y="20886"/>
                  <a:pt x="17839" y="20863"/>
                  <a:pt x="17845" y="20846"/>
                </a:cubicBezTo>
                <a:cubicBezTo>
                  <a:pt x="17848" y="20847"/>
                  <a:pt x="17851" y="20848"/>
                  <a:pt x="17854" y="20848"/>
                </a:cubicBezTo>
                <a:cubicBezTo>
                  <a:pt x="17882" y="20848"/>
                  <a:pt x="17869" y="20795"/>
                  <a:pt x="17885" y="20790"/>
                </a:cubicBezTo>
                <a:cubicBezTo>
                  <a:pt x="17887" y="20789"/>
                  <a:pt x="17890" y="20789"/>
                  <a:pt x="17892" y="20789"/>
                </a:cubicBezTo>
                <a:cubicBezTo>
                  <a:pt x="17908" y="20789"/>
                  <a:pt x="17928" y="20803"/>
                  <a:pt x="17947" y="20812"/>
                </a:cubicBezTo>
                <a:lnTo>
                  <a:pt x="17970" y="20824"/>
                </a:lnTo>
                <a:cubicBezTo>
                  <a:pt x="17990" y="20830"/>
                  <a:pt x="18010" y="20833"/>
                  <a:pt x="18025" y="20833"/>
                </a:cubicBezTo>
                <a:cubicBezTo>
                  <a:pt x="18036" y="20833"/>
                  <a:pt x="18045" y="20832"/>
                  <a:pt x="18049" y="20829"/>
                </a:cubicBezTo>
                <a:lnTo>
                  <a:pt x="18049" y="20818"/>
                </a:lnTo>
                <a:cubicBezTo>
                  <a:pt x="18049" y="20793"/>
                  <a:pt x="18059" y="20780"/>
                  <a:pt x="18071" y="20780"/>
                </a:cubicBezTo>
                <a:cubicBezTo>
                  <a:pt x="18075" y="20780"/>
                  <a:pt x="18079" y="20781"/>
                  <a:pt x="18083" y="20784"/>
                </a:cubicBezTo>
                <a:lnTo>
                  <a:pt x="18095" y="20784"/>
                </a:lnTo>
                <a:cubicBezTo>
                  <a:pt x="18095" y="20812"/>
                  <a:pt x="18055" y="20903"/>
                  <a:pt x="18038" y="20932"/>
                </a:cubicBezTo>
                <a:cubicBezTo>
                  <a:pt x="18015" y="20954"/>
                  <a:pt x="17998" y="20983"/>
                  <a:pt x="17998" y="20988"/>
                </a:cubicBezTo>
                <a:cubicBezTo>
                  <a:pt x="17996" y="20990"/>
                  <a:pt x="17994" y="20991"/>
                  <a:pt x="17992" y="20991"/>
                </a:cubicBezTo>
                <a:cubicBezTo>
                  <a:pt x="17991" y="20991"/>
                  <a:pt x="17990" y="20991"/>
                  <a:pt x="17989" y="20990"/>
                </a:cubicBezTo>
                <a:lnTo>
                  <a:pt x="17989" y="20990"/>
                </a:lnTo>
                <a:cubicBezTo>
                  <a:pt x="17994" y="20989"/>
                  <a:pt x="17998" y="20986"/>
                  <a:pt x="17998" y="20983"/>
                </a:cubicBezTo>
                <a:cubicBezTo>
                  <a:pt x="17998" y="20977"/>
                  <a:pt x="18004" y="20954"/>
                  <a:pt x="18004" y="20932"/>
                </a:cubicBezTo>
                <a:lnTo>
                  <a:pt x="18010" y="20915"/>
                </a:lnTo>
                <a:lnTo>
                  <a:pt x="18015" y="20892"/>
                </a:lnTo>
                <a:cubicBezTo>
                  <a:pt x="18017" y="20881"/>
                  <a:pt x="18011" y="20878"/>
                  <a:pt x="18001" y="20878"/>
                </a:cubicBezTo>
                <a:cubicBezTo>
                  <a:pt x="17985" y="20878"/>
                  <a:pt x="17959" y="20886"/>
                  <a:pt x="17942" y="20886"/>
                </a:cubicBezTo>
                <a:cubicBezTo>
                  <a:pt x="17919" y="20886"/>
                  <a:pt x="17913" y="20932"/>
                  <a:pt x="17919" y="20949"/>
                </a:cubicBezTo>
                <a:cubicBezTo>
                  <a:pt x="17925" y="20960"/>
                  <a:pt x="17930" y="20977"/>
                  <a:pt x="17930" y="20983"/>
                </a:cubicBezTo>
                <a:cubicBezTo>
                  <a:pt x="17930" y="20981"/>
                  <a:pt x="17928" y="20980"/>
                  <a:pt x="17925" y="20980"/>
                </a:cubicBezTo>
                <a:cubicBezTo>
                  <a:pt x="17915" y="20980"/>
                  <a:pt x="17895" y="20987"/>
                  <a:pt x="17890" y="21000"/>
                </a:cubicBezTo>
                <a:cubicBezTo>
                  <a:pt x="17889" y="21002"/>
                  <a:pt x="17888" y="21003"/>
                  <a:pt x="17886" y="21003"/>
                </a:cubicBezTo>
                <a:cubicBezTo>
                  <a:pt x="17877" y="21003"/>
                  <a:pt x="17858" y="20981"/>
                  <a:pt x="17839" y="20949"/>
                </a:cubicBezTo>
                <a:lnTo>
                  <a:pt x="17805" y="20994"/>
                </a:lnTo>
                <a:lnTo>
                  <a:pt x="17771" y="21034"/>
                </a:lnTo>
                <a:cubicBezTo>
                  <a:pt x="17757" y="21010"/>
                  <a:pt x="17723" y="20998"/>
                  <a:pt x="17693" y="20998"/>
                </a:cubicBezTo>
                <a:cubicBezTo>
                  <a:pt x="17687" y="20998"/>
                  <a:pt x="17681" y="20999"/>
                  <a:pt x="17675" y="21000"/>
                </a:cubicBezTo>
                <a:lnTo>
                  <a:pt x="17641" y="21005"/>
                </a:lnTo>
                <a:cubicBezTo>
                  <a:pt x="17630" y="21005"/>
                  <a:pt x="17610" y="20976"/>
                  <a:pt x="17598" y="20976"/>
                </a:cubicBezTo>
                <a:cubicBezTo>
                  <a:pt x="17597" y="20976"/>
                  <a:pt x="17596" y="20977"/>
                  <a:pt x="17595" y="20977"/>
                </a:cubicBezTo>
                <a:cubicBezTo>
                  <a:pt x="17578" y="20983"/>
                  <a:pt x="17578" y="21022"/>
                  <a:pt x="17567" y="21039"/>
                </a:cubicBezTo>
                <a:lnTo>
                  <a:pt x="17561" y="21051"/>
                </a:lnTo>
                <a:cubicBezTo>
                  <a:pt x="17557" y="21053"/>
                  <a:pt x="17548" y="21054"/>
                  <a:pt x="17537" y="21054"/>
                </a:cubicBezTo>
                <a:cubicBezTo>
                  <a:pt x="17522" y="21054"/>
                  <a:pt x="17502" y="21052"/>
                  <a:pt x="17482" y="21045"/>
                </a:cubicBezTo>
                <a:lnTo>
                  <a:pt x="17448" y="21034"/>
                </a:lnTo>
                <a:cubicBezTo>
                  <a:pt x="17442" y="21034"/>
                  <a:pt x="17437" y="21022"/>
                  <a:pt x="17437" y="21017"/>
                </a:cubicBezTo>
                <a:cubicBezTo>
                  <a:pt x="17437" y="21000"/>
                  <a:pt x="17437" y="20983"/>
                  <a:pt x="17448" y="20977"/>
                </a:cubicBezTo>
                <a:lnTo>
                  <a:pt x="17465" y="20960"/>
                </a:lnTo>
                <a:cubicBezTo>
                  <a:pt x="17488" y="20949"/>
                  <a:pt x="17499" y="20892"/>
                  <a:pt x="17482" y="20880"/>
                </a:cubicBezTo>
                <a:cubicBezTo>
                  <a:pt x="17465" y="20875"/>
                  <a:pt x="17505" y="20801"/>
                  <a:pt x="17522" y="20778"/>
                </a:cubicBezTo>
                <a:cubicBezTo>
                  <a:pt x="17527" y="20771"/>
                  <a:pt x="17534" y="20768"/>
                  <a:pt x="17541" y="20768"/>
                </a:cubicBezTo>
                <a:close/>
                <a:moveTo>
                  <a:pt x="3411" y="20912"/>
                </a:moveTo>
                <a:cubicBezTo>
                  <a:pt x="3422" y="20912"/>
                  <a:pt x="3435" y="20918"/>
                  <a:pt x="3439" y="20926"/>
                </a:cubicBezTo>
                <a:cubicBezTo>
                  <a:pt x="3451" y="20954"/>
                  <a:pt x="3445" y="20977"/>
                  <a:pt x="3417" y="20977"/>
                </a:cubicBezTo>
                <a:cubicBezTo>
                  <a:pt x="3383" y="20983"/>
                  <a:pt x="3400" y="21017"/>
                  <a:pt x="3394" y="21039"/>
                </a:cubicBezTo>
                <a:lnTo>
                  <a:pt x="3388" y="21056"/>
                </a:lnTo>
                <a:cubicBezTo>
                  <a:pt x="3386" y="21057"/>
                  <a:pt x="3384" y="21058"/>
                  <a:pt x="3381" y="21058"/>
                </a:cubicBezTo>
                <a:cubicBezTo>
                  <a:pt x="3371" y="21058"/>
                  <a:pt x="3359" y="21049"/>
                  <a:pt x="3354" y="21039"/>
                </a:cubicBezTo>
                <a:cubicBezTo>
                  <a:pt x="3348" y="21034"/>
                  <a:pt x="3383" y="20966"/>
                  <a:pt x="3360" y="20966"/>
                </a:cubicBezTo>
                <a:cubicBezTo>
                  <a:pt x="3337" y="20966"/>
                  <a:pt x="3343" y="20943"/>
                  <a:pt x="3371" y="20926"/>
                </a:cubicBezTo>
                <a:lnTo>
                  <a:pt x="3400" y="20915"/>
                </a:lnTo>
                <a:cubicBezTo>
                  <a:pt x="3403" y="20913"/>
                  <a:pt x="3406" y="20912"/>
                  <a:pt x="3411" y="20912"/>
                </a:cubicBezTo>
                <a:close/>
                <a:moveTo>
                  <a:pt x="4392" y="20846"/>
                </a:moveTo>
                <a:lnTo>
                  <a:pt x="4432" y="20869"/>
                </a:lnTo>
                <a:lnTo>
                  <a:pt x="4444" y="20875"/>
                </a:lnTo>
                <a:cubicBezTo>
                  <a:pt x="4466" y="20886"/>
                  <a:pt x="4466" y="20903"/>
                  <a:pt x="4444" y="20909"/>
                </a:cubicBezTo>
                <a:cubicBezTo>
                  <a:pt x="4415" y="20920"/>
                  <a:pt x="4370" y="21056"/>
                  <a:pt x="4364" y="21062"/>
                </a:cubicBezTo>
                <a:cubicBezTo>
                  <a:pt x="4363" y="21063"/>
                  <a:pt x="4362" y="21064"/>
                  <a:pt x="4360" y="21064"/>
                </a:cubicBezTo>
                <a:cubicBezTo>
                  <a:pt x="4353" y="21064"/>
                  <a:pt x="4339" y="21053"/>
                  <a:pt x="4330" y="21039"/>
                </a:cubicBezTo>
                <a:lnTo>
                  <a:pt x="4336" y="21028"/>
                </a:lnTo>
                <a:lnTo>
                  <a:pt x="4341" y="20988"/>
                </a:lnTo>
                <a:cubicBezTo>
                  <a:pt x="4353" y="20949"/>
                  <a:pt x="4375" y="20886"/>
                  <a:pt x="4392" y="20846"/>
                </a:cubicBezTo>
                <a:close/>
                <a:moveTo>
                  <a:pt x="15831" y="20869"/>
                </a:moveTo>
                <a:cubicBezTo>
                  <a:pt x="15848" y="20875"/>
                  <a:pt x="15871" y="20886"/>
                  <a:pt x="15882" y="20898"/>
                </a:cubicBezTo>
                <a:cubicBezTo>
                  <a:pt x="15893" y="20915"/>
                  <a:pt x="15922" y="20960"/>
                  <a:pt x="15916" y="20971"/>
                </a:cubicBezTo>
                <a:cubicBezTo>
                  <a:pt x="15910" y="20983"/>
                  <a:pt x="15922" y="20994"/>
                  <a:pt x="15939" y="21000"/>
                </a:cubicBezTo>
                <a:lnTo>
                  <a:pt x="15944" y="21011"/>
                </a:lnTo>
                <a:cubicBezTo>
                  <a:pt x="15956" y="21022"/>
                  <a:pt x="15956" y="21039"/>
                  <a:pt x="15956" y="21056"/>
                </a:cubicBezTo>
                <a:cubicBezTo>
                  <a:pt x="15956" y="21062"/>
                  <a:pt x="15944" y="21068"/>
                  <a:pt x="15933" y="21068"/>
                </a:cubicBezTo>
                <a:lnTo>
                  <a:pt x="15916" y="21079"/>
                </a:lnTo>
                <a:cubicBezTo>
                  <a:pt x="15888" y="21073"/>
                  <a:pt x="15854" y="21062"/>
                  <a:pt x="15837" y="21051"/>
                </a:cubicBezTo>
                <a:lnTo>
                  <a:pt x="15820" y="21034"/>
                </a:lnTo>
                <a:cubicBezTo>
                  <a:pt x="15814" y="21028"/>
                  <a:pt x="15808" y="21000"/>
                  <a:pt x="15814" y="20983"/>
                </a:cubicBezTo>
                <a:lnTo>
                  <a:pt x="15820" y="20971"/>
                </a:lnTo>
                <a:cubicBezTo>
                  <a:pt x="15837" y="20960"/>
                  <a:pt x="15837" y="20949"/>
                  <a:pt x="15820" y="20943"/>
                </a:cubicBezTo>
                <a:lnTo>
                  <a:pt x="15814" y="20926"/>
                </a:lnTo>
                <a:cubicBezTo>
                  <a:pt x="15808" y="20920"/>
                  <a:pt x="15814" y="20892"/>
                  <a:pt x="15825" y="20880"/>
                </a:cubicBezTo>
                <a:lnTo>
                  <a:pt x="15831" y="20869"/>
                </a:lnTo>
                <a:close/>
                <a:moveTo>
                  <a:pt x="15275" y="20971"/>
                </a:moveTo>
                <a:cubicBezTo>
                  <a:pt x="15279" y="20971"/>
                  <a:pt x="15283" y="20971"/>
                  <a:pt x="15286" y="20971"/>
                </a:cubicBezTo>
                <a:cubicBezTo>
                  <a:pt x="15326" y="20977"/>
                  <a:pt x="15349" y="21005"/>
                  <a:pt x="15349" y="21028"/>
                </a:cubicBezTo>
                <a:cubicBezTo>
                  <a:pt x="15345" y="21047"/>
                  <a:pt x="15325" y="21061"/>
                  <a:pt x="15311" y="21061"/>
                </a:cubicBezTo>
                <a:cubicBezTo>
                  <a:pt x="15305" y="21061"/>
                  <a:pt x="15299" y="21058"/>
                  <a:pt x="15298" y="21051"/>
                </a:cubicBezTo>
                <a:cubicBezTo>
                  <a:pt x="15290" y="21036"/>
                  <a:pt x="15275" y="21028"/>
                  <a:pt x="15259" y="21028"/>
                </a:cubicBezTo>
                <a:cubicBezTo>
                  <a:pt x="15251" y="21028"/>
                  <a:pt x="15243" y="21030"/>
                  <a:pt x="15235" y="21034"/>
                </a:cubicBezTo>
                <a:lnTo>
                  <a:pt x="15212" y="21056"/>
                </a:lnTo>
                <a:lnTo>
                  <a:pt x="15195" y="21079"/>
                </a:lnTo>
                <a:cubicBezTo>
                  <a:pt x="15188" y="21091"/>
                  <a:pt x="15179" y="21095"/>
                  <a:pt x="15170" y="21095"/>
                </a:cubicBezTo>
                <a:cubicBezTo>
                  <a:pt x="15153" y="21095"/>
                  <a:pt x="15139" y="21079"/>
                  <a:pt x="15139" y="21068"/>
                </a:cubicBezTo>
                <a:cubicBezTo>
                  <a:pt x="15133" y="21051"/>
                  <a:pt x="15117" y="20982"/>
                  <a:pt x="15131" y="20982"/>
                </a:cubicBezTo>
                <a:cubicBezTo>
                  <a:pt x="15132" y="20982"/>
                  <a:pt x="15132" y="20982"/>
                  <a:pt x="15133" y="20983"/>
                </a:cubicBezTo>
                <a:cubicBezTo>
                  <a:pt x="15135" y="20985"/>
                  <a:pt x="15140" y="20985"/>
                  <a:pt x="15146" y="20985"/>
                </a:cubicBezTo>
                <a:cubicBezTo>
                  <a:pt x="15175" y="20985"/>
                  <a:pt x="15241" y="20971"/>
                  <a:pt x="15275" y="20971"/>
                </a:cubicBezTo>
                <a:close/>
                <a:moveTo>
                  <a:pt x="10748" y="21003"/>
                </a:moveTo>
                <a:cubicBezTo>
                  <a:pt x="10758" y="21003"/>
                  <a:pt x="10768" y="21005"/>
                  <a:pt x="10776" y="21011"/>
                </a:cubicBezTo>
                <a:lnTo>
                  <a:pt x="10821" y="21045"/>
                </a:lnTo>
                <a:cubicBezTo>
                  <a:pt x="10838" y="21020"/>
                  <a:pt x="10871" y="21007"/>
                  <a:pt x="10891" y="21007"/>
                </a:cubicBezTo>
                <a:cubicBezTo>
                  <a:pt x="10898" y="21007"/>
                  <a:pt x="10903" y="21008"/>
                  <a:pt x="10906" y="21011"/>
                </a:cubicBezTo>
                <a:cubicBezTo>
                  <a:pt x="10917" y="21017"/>
                  <a:pt x="10895" y="21062"/>
                  <a:pt x="10889" y="21079"/>
                </a:cubicBezTo>
                <a:cubicBezTo>
                  <a:pt x="10882" y="21090"/>
                  <a:pt x="10867" y="21096"/>
                  <a:pt x="10853" y="21096"/>
                </a:cubicBezTo>
                <a:cubicBezTo>
                  <a:pt x="10846" y="21096"/>
                  <a:pt x="10838" y="21094"/>
                  <a:pt x="10832" y="21090"/>
                </a:cubicBezTo>
                <a:cubicBezTo>
                  <a:pt x="10810" y="21079"/>
                  <a:pt x="10662" y="21085"/>
                  <a:pt x="10656" y="21062"/>
                </a:cubicBezTo>
                <a:cubicBezTo>
                  <a:pt x="10656" y="21039"/>
                  <a:pt x="10662" y="21017"/>
                  <a:pt x="10673" y="21011"/>
                </a:cubicBezTo>
                <a:lnTo>
                  <a:pt x="10679" y="21011"/>
                </a:lnTo>
                <a:cubicBezTo>
                  <a:pt x="10702" y="21011"/>
                  <a:pt x="10727" y="21003"/>
                  <a:pt x="10748" y="21003"/>
                </a:cubicBezTo>
                <a:close/>
                <a:moveTo>
                  <a:pt x="17244" y="20790"/>
                </a:moveTo>
                <a:cubicBezTo>
                  <a:pt x="17278" y="20863"/>
                  <a:pt x="17289" y="20926"/>
                  <a:pt x="17272" y="20926"/>
                </a:cubicBezTo>
                <a:cubicBezTo>
                  <a:pt x="17271" y="20926"/>
                  <a:pt x="17270" y="20926"/>
                  <a:pt x="17269" y="20926"/>
                </a:cubicBezTo>
                <a:cubicBezTo>
                  <a:pt x="17241" y="20926"/>
                  <a:pt x="17147" y="20983"/>
                  <a:pt x="17136" y="21000"/>
                </a:cubicBezTo>
                <a:cubicBezTo>
                  <a:pt x="17119" y="21017"/>
                  <a:pt x="17136" y="21028"/>
                  <a:pt x="17170" y="21034"/>
                </a:cubicBezTo>
                <a:lnTo>
                  <a:pt x="17193" y="21039"/>
                </a:lnTo>
                <a:cubicBezTo>
                  <a:pt x="17198" y="21039"/>
                  <a:pt x="17210" y="21056"/>
                  <a:pt x="17210" y="21068"/>
                </a:cubicBezTo>
                <a:cubicBezTo>
                  <a:pt x="17210" y="21079"/>
                  <a:pt x="17204" y="21096"/>
                  <a:pt x="17198" y="21096"/>
                </a:cubicBezTo>
                <a:lnTo>
                  <a:pt x="17153" y="21102"/>
                </a:lnTo>
                <a:cubicBezTo>
                  <a:pt x="17113" y="21102"/>
                  <a:pt x="17022" y="21011"/>
                  <a:pt x="17000" y="20977"/>
                </a:cubicBezTo>
                <a:cubicBezTo>
                  <a:pt x="16977" y="20943"/>
                  <a:pt x="16937" y="20903"/>
                  <a:pt x="16915" y="20898"/>
                </a:cubicBezTo>
                <a:cubicBezTo>
                  <a:pt x="16892" y="20892"/>
                  <a:pt x="16892" y="20875"/>
                  <a:pt x="16920" y="20858"/>
                </a:cubicBezTo>
                <a:lnTo>
                  <a:pt x="16932" y="20841"/>
                </a:lnTo>
                <a:cubicBezTo>
                  <a:pt x="16940" y="20827"/>
                  <a:pt x="16946" y="20822"/>
                  <a:pt x="16953" y="20822"/>
                </a:cubicBezTo>
                <a:cubicBezTo>
                  <a:pt x="16961" y="20822"/>
                  <a:pt x="16968" y="20829"/>
                  <a:pt x="16977" y="20841"/>
                </a:cubicBezTo>
                <a:lnTo>
                  <a:pt x="16988" y="20852"/>
                </a:lnTo>
                <a:cubicBezTo>
                  <a:pt x="17011" y="20841"/>
                  <a:pt x="17062" y="20824"/>
                  <a:pt x="17102" y="20812"/>
                </a:cubicBezTo>
                <a:lnTo>
                  <a:pt x="17136" y="20852"/>
                </a:lnTo>
                <a:cubicBezTo>
                  <a:pt x="17146" y="20862"/>
                  <a:pt x="17164" y="20876"/>
                  <a:pt x="17172" y="20876"/>
                </a:cubicBezTo>
                <a:cubicBezTo>
                  <a:pt x="17174" y="20876"/>
                  <a:pt x="17175" y="20876"/>
                  <a:pt x="17176" y="20875"/>
                </a:cubicBezTo>
                <a:lnTo>
                  <a:pt x="17244" y="20790"/>
                </a:lnTo>
                <a:close/>
                <a:moveTo>
                  <a:pt x="9175" y="20960"/>
                </a:moveTo>
                <a:lnTo>
                  <a:pt x="9204" y="20994"/>
                </a:lnTo>
                <a:lnTo>
                  <a:pt x="9244" y="21039"/>
                </a:lnTo>
                <a:cubicBezTo>
                  <a:pt x="9248" y="21088"/>
                  <a:pt x="9221" y="21106"/>
                  <a:pt x="9204" y="21106"/>
                </a:cubicBezTo>
                <a:cubicBezTo>
                  <a:pt x="9199" y="21106"/>
                  <a:pt x="9195" y="21104"/>
                  <a:pt x="9193" y="21102"/>
                </a:cubicBezTo>
                <a:cubicBezTo>
                  <a:pt x="9193" y="21096"/>
                  <a:pt x="9187" y="21085"/>
                  <a:pt x="9175" y="21073"/>
                </a:cubicBezTo>
                <a:cubicBezTo>
                  <a:pt x="9181" y="21051"/>
                  <a:pt x="9181" y="21011"/>
                  <a:pt x="9175" y="20960"/>
                </a:cubicBezTo>
                <a:close/>
                <a:moveTo>
                  <a:pt x="4273" y="20852"/>
                </a:moveTo>
                <a:cubicBezTo>
                  <a:pt x="4273" y="20852"/>
                  <a:pt x="4279" y="20869"/>
                  <a:pt x="4285" y="20886"/>
                </a:cubicBezTo>
                <a:lnTo>
                  <a:pt x="4279" y="20903"/>
                </a:lnTo>
                <a:cubicBezTo>
                  <a:pt x="4273" y="20971"/>
                  <a:pt x="4307" y="21051"/>
                  <a:pt x="4234" y="21096"/>
                </a:cubicBezTo>
                <a:lnTo>
                  <a:pt x="4222" y="21107"/>
                </a:lnTo>
                <a:cubicBezTo>
                  <a:pt x="4215" y="21122"/>
                  <a:pt x="4210" y="21127"/>
                  <a:pt x="4207" y="21127"/>
                </a:cubicBezTo>
                <a:cubicBezTo>
                  <a:pt x="4202" y="21127"/>
                  <a:pt x="4202" y="21117"/>
                  <a:pt x="4205" y="21107"/>
                </a:cubicBezTo>
                <a:cubicBezTo>
                  <a:pt x="4205" y="21090"/>
                  <a:pt x="4228" y="21005"/>
                  <a:pt x="4228" y="20977"/>
                </a:cubicBezTo>
                <a:cubicBezTo>
                  <a:pt x="4234" y="20954"/>
                  <a:pt x="4239" y="20892"/>
                  <a:pt x="4245" y="20875"/>
                </a:cubicBezTo>
                <a:cubicBezTo>
                  <a:pt x="4256" y="20863"/>
                  <a:pt x="4268" y="20852"/>
                  <a:pt x="4273" y="20852"/>
                </a:cubicBezTo>
                <a:close/>
                <a:moveTo>
                  <a:pt x="15513" y="20876"/>
                </a:moveTo>
                <a:cubicBezTo>
                  <a:pt x="15520" y="20876"/>
                  <a:pt x="15527" y="20878"/>
                  <a:pt x="15530" y="20880"/>
                </a:cubicBezTo>
                <a:cubicBezTo>
                  <a:pt x="15536" y="20898"/>
                  <a:pt x="15536" y="20920"/>
                  <a:pt x="15547" y="20937"/>
                </a:cubicBezTo>
                <a:lnTo>
                  <a:pt x="15547" y="20943"/>
                </a:lnTo>
                <a:lnTo>
                  <a:pt x="15615" y="20943"/>
                </a:lnTo>
                <a:lnTo>
                  <a:pt x="15632" y="20926"/>
                </a:lnTo>
                <a:cubicBezTo>
                  <a:pt x="15645" y="20913"/>
                  <a:pt x="15658" y="20906"/>
                  <a:pt x="15672" y="20906"/>
                </a:cubicBezTo>
                <a:cubicBezTo>
                  <a:pt x="15682" y="20906"/>
                  <a:pt x="15694" y="20910"/>
                  <a:pt x="15706" y="20920"/>
                </a:cubicBezTo>
                <a:lnTo>
                  <a:pt x="15734" y="20943"/>
                </a:lnTo>
                <a:cubicBezTo>
                  <a:pt x="15717" y="20977"/>
                  <a:pt x="15655" y="21079"/>
                  <a:pt x="15627" y="21107"/>
                </a:cubicBezTo>
                <a:cubicBezTo>
                  <a:pt x="15617" y="21122"/>
                  <a:pt x="15608" y="21128"/>
                  <a:pt x="15600" y="21128"/>
                </a:cubicBezTo>
                <a:cubicBezTo>
                  <a:pt x="15589" y="21128"/>
                  <a:pt x="15581" y="21116"/>
                  <a:pt x="15581" y="21096"/>
                </a:cubicBezTo>
                <a:cubicBezTo>
                  <a:pt x="15581" y="21063"/>
                  <a:pt x="15526" y="21003"/>
                  <a:pt x="15501" y="21003"/>
                </a:cubicBezTo>
                <a:cubicBezTo>
                  <a:pt x="15496" y="21003"/>
                  <a:pt x="15492" y="21005"/>
                  <a:pt x="15490" y="21011"/>
                </a:cubicBezTo>
                <a:cubicBezTo>
                  <a:pt x="15481" y="21035"/>
                  <a:pt x="15475" y="21046"/>
                  <a:pt x="15474" y="21046"/>
                </a:cubicBezTo>
                <a:cubicBezTo>
                  <a:pt x="15474" y="21046"/>
                  <a:pt x="15473" y="21046"/>
                  <a:pt x="15473" y="21045"/>
                </a:cubicBezTo>
                <a:cubicBezTo>
                  <a:pt x="15473" y="21039"/>
                  <a:pt x="15502" y="20983"/>
                  <a:pt x="15496" y="20960"/>
                </a:cubicBezTo>
                <a:cubicBezTo>
                  <a:pt x="15490" y="20943"/>
                  <a:pt x="15490" y="20909"/>
                  <a:pt x="15490" y="20892"/>
                </a:cubicBezTo>
                <a:lnTo>
                  <a:pt x="15496" y="20880"/>
                </a:lnTo>
                <a:cubicBezTo>
                  <a:pt x="15499" y="20878"/>
                  <a:pt x="15506" y="20876"/>
                  <a:pt x="15513" y="20876"/>
                </a:cubicBezTo>
                <a:close/>
                <a:moveTo>
                  <a:pt x="9067" y="21039"/>
                </a:moveTo>
                <a:cubicBezTo>
                  <a:pt x="9073" y="21039"/>
                  <a:pt x="9079" y="21055"/>
                  <a:pt x="9079" y="21068"/>
                </a:cubicBezTo>
                <a:cubicBezTo>
                  <a:pt x="9079" y="21079"/>
                  <a:pt x="9045" y="21102"/>
                  <a:pt x="9000" y="21113"/>
                </a:cubicBezTo>
                <a:lnTo>
                  <a:pt x="8960" y="21119"/>
                </a:lnTo>
                <a:lnTo>
                  <a:pt x="8926" y="21124"/>
                </a:lnTo>
                <a:cubicBezTo>
                  <a:pt x="8892" y="21130"/>
                  <a:pt x="8846" y="21136"/>
                  <a:pt x="8829" y="21141"/>
                </a:cubicBezTo>
                <a:lnTo>
                  <a:pt x="8812" y="21136"/>
                </a:lnTo>
                <a:lnTo>
                  <a:pt x="8801" y="21130"/>
                </a:lnTo>
                <a:cubicBezTo>
                  <a:pt x="8795" y="21113"/>
                  <a:pt x="8801" y="21085"/>
                  <a:pt x="8812" y="21085"/>
                </a:cubicBezTo>
                <a:lnTo>
                  <a:pt x="8812" y="21079"/>
                </a:lnTo>
                <a:cubicBezTo>
                  <a:pt x="8816" y="21079"/>
                  <a:pt x="8840" y="21096"/>
                  <a:pt x="8854" y="21096"/>
                </a:cubicBezTo>
                <a:cubicBezTo>
                  <a:pt x="8860" y="21096"/>
                  <a:pt x="8863" y="21093"/>
                  <a:pt x="8863" y="21085"/>
                </a:cubicBezTo>
                <a:cubicBezTo>
                  <a:pt x="8868" y="21067"/>
                  <a:pt x="8912" y="21060"/>
                  <a:pt x="8945" y="21060"/>
                </a:cubicBezTo>
                <a:cubicBezTo>
                  <a:pt x="8955" y="21060"/>
                  <a:pt x="8965" y="21061"/>
                  <a:pt x="8971" y="21062"/>
                </a:cubicBezTo>
                <a:cubicBezTo>
                  <a:pt x="9000" y="21068"/>
                  <a:pt x="9034" y="21068"/>
                  <a:pt x="9051" y="21068"/>
                </a:cubicBezTo>
                <a:lnTo>
                  <a:pt x="9056" y="21056"/>
                </a:lnTo>
                <a:lnTo>
                  <a:pt x="9062" y="21045"/>
                </a:lnTo>
                <a:cubicBezTo>
                  <a:pt x="9063" y="21041"/>
                  <a:pt x="9065" y="21039"/>
                  <a:pt x="9067" y="21039"/>
                </a:cubicBezTo>
                <a:close/>
                <a:moveTo>
                  <a:pt x="11076" y="21000"/>
                </a:moveTo>
                <a:cubicBezTo>
                  <a:pt x="11116" y="21005"/>
                  <a:pt x="11127" y="21107"/>
                  <a:pt x="11105" y="21130"/>
                </a:cubicBezTo>
                <a:cubicBezTo>
                  <a:pt x="11094" y="21138"/>
                  <a:pt x="11080" y="21142"/>
                  <a:pt x="11066" y="21142"/>
                </a:cubicBezTo>
                <a:cubicBezTo>
                  <a:pt x="11050" y="21142"/>
                  <a:pt x="11034" y="21137"/>
                  <a:pt x="11025" y="21124"/>
                </a:cubicBezTo>
                <a:cubicBezTo>
                  <a:pt x="11008" y="21107"/>
                  <a:pt x="10980" y="21039"/>
                  <a:pt x="11008" y="21017"/>
                </a:cubicBezTo>
                <a:lnTo>
                  <a:pt x="11042" y="21011"/>
                </a:lnTo>
                <a:lnTo>
                  <a:pt x="11076" y="21000"/>
                </a:lnTo>
                <a:close/>
                <a:moveTo>
                  <a:pt x="13278" y="20943"/>
                </a:moveTo>
                <a:cubicBezTo>
                  <a:pt x="13283" y="20949"/>
                  <a:pt x="13278" y="20971"/>
                  <a:pt x="13278" y="20983"/>
                </a:cubicBezTo>
                <a:cubicBezTo>
                  <a:pt x="13272" y="20988"/>
                  <a:pt x="13283" y="21017"/>
                  <a:pt x="13300" y="21034"/>
                </a:cubicBezTo>
                <a:lnTo>
                  <a:pt x="13317" y="21056"/>
                </a:lnTo>
                <a:cubicBezTo>
                  <a:pt x="13334" y="21073"/>
                  <a:pt x="13363" y="21102"/>
                  <a:pt x="13334" y="21130"/>
                </a:cubicBezTo>
                <a:lnTo>
                  <a:pt x="13329" y="21130"/>
                </a:lnTo>
                <a:lnTo>
                  <a:pt x="13306" y="21153"/>
                </a:lnTo>
                <a:cubicBezTo>
                  <a:pt x="13289" y="21119"/>
                  <a:pt x="13272" y="21073"/>
                  <a:pt x="13266" y="21051"/>
                </a:cubicBezTo>
                <a:lnTo>
                  <a:pt x="13255" y="21039"/>
                </a:lnTo>
                <a:cubicBezTo>
                  <a:pt x="13221" y="20983"/>
                  <a:pt x="13221" y="20960"/>
                  <a:pt x="13272" y="20943"/>
                </a:cubicBezTo>
                <a:close/>
                <a:moveTo>
                  <a:pt x="16568" y="20835"/>
                </a:moveTo>
                <a:cubicBezTo>
                  <a:pt x="16682" y="20852"/>
                  <a:pt x="16778" y="20863"/>
                  <a:pt x="16790" y="20863"/>
                </a:cubicBezTo>
                <a:lnTo>
                  <a:pt x="16795" y="20858"/>
                </a:lnTo>
                <a:cubicBezTo>
                  <a:pt x="16804" y="20850"/>
                  <a:pt x="16810" y="20847"/>
                  <a:pt x="16816" y="20847"/>
                </a:cubicBezTo>
                <a:cubicBezTo>
                  <a:pt x="16827" y="20847"/>
                  <a:pt x="16836" y="20856"/>
                  <a:pt x="16846" y="20863"/>
                </a:cubicBezTo>
                <a:cubicBezTo>
                  <a:pt x="16881" y="20892"/>
                  <a:pt x="16835" y="20915"/>
                  <a:pt x="16852" y="20932"/>
                </a:cubicBezTo>
                <a:lnTo>
                  <a:pt x="16864" y="20954"/>
                </a:lnTo>
                <a:cubicBezTo>
                  <a:pt x="16875" y="20977"/>
                  <a:pt x="16869" y="21000"/>
                  <a:pt x="16852" y="21005"/>
                </a:cubicBezTo>
                <a:cubicBezTo>
                  <a:pt x="16835" y="21005"/>
                  <a:pt x="16835" y="21147"/>
                  <a:pt x="16824" y="21159"/>
                </a:cubicBezTo>
                <a:cubicBezTo>
                  <a:pt x="16823" y="21162"/>
                  <a:pt x="16821" y="21163"/>
                  <a:pt x="16817" y="21163"/>
                </a:cubicBezTo>
                <a:cubicBezTo>
                  <a:pt x="16802" y="21163"/>
                  <a:pt x="16764" y="21132"/>
                  <a:pt x="16722" y="21090"/>
                </a:cubicBezTo>
                <a:lnTo>
                  <a:pt x="16682" y="21034"/>
                </a:lnTo>
                <a:lnTo>
                  <a:pt x="16688" y="21039"/>
                </a:lnTo>
                <a:lnTo>
                  <a:pt x="16648" y="20988"/>
                </a:lnTo>
                <a:cubicBezTo>
                  <a:pt x="16631" y="20958"/>
                  <a:pt x="16615" y="20942"/>
                  <a:pt x="16603" y="20942"/>
                </a:cubicBezTo>
                <a:cubicBezTo>
                  <a:pt x="16590" y="20942"/>
                  <a:pt x="16583" y="20959"/>
                  <a:pt x="16585" y="20994"/>
                </a:cubicBezTo>
                <a:lnTo>
                  <a:pt x="16517" y="20971"/>
                </a:lnTo>
                <a:lnTo>
                  <a:pt x="16506" y="20971"/>
                </a:lnTo>
                <a:cubicBezTo>
                  <a:pt x="16495" y="20988"/>
                  <a:pt x="16449" y="21022"/>
                  <a:pt x="16404" y="21045"/>
                </a:cubicBezTo>
                <a:lnTo>
                  <a:pt x="16387" y="21034"/>
                </a:lnTo>
                <a:lnTo>
                  <a:pt x="16359" y="21028"/>
                </a:lnTo>
                <a:cubicBezTo>
                  <a:pt x="16336" y="21017"/>
                  <a:pt x="16296" y="21005"/>
                  <a:pt x="16273" y="21005"/>
                </a:cubicBezTo>
                <a:lnTo>
                  <a:pt x="16256" y="21005"/>
                </a:lnTo>
                <a:lnTo>
                  <a:pt x="16234" y="21011"/>
                </a:lnTo>
                <a:cubicBezTo>
                  <a:pt x="16229" y="21014"/>
                  <a:pt x="16225" y="21015"/>
                  <a:pt x="16222" y="21015"/>
                </a:cubicBezTo>
                <a:cubicBezTo>
                  <a:pt x="16195" y="21015"/>
                  <a:pt x="16201" y="20945"/>
                  <a:pt x="16211" y="20920"/>
                </a:cubicBezTo>
                <a:cubicBezTo>
                  <a:pt x="16216" y="20907"/>
                  <a:pt x="16228" y="20902"/>
                  <a:pt x="16239" y="20902"/>
                </a:cubicBezTo>
                <a:cubicBezTo>
                  <a:pt x="16252" y="20902"/>
                  <a:pt x="16265" y="20908"/>
                  <a:pt x="16268" y="20915"/>
                </a:cubicBezTo>
                <a:cubicBezTo>
                  <a:pt x="16268" y="20915"/>
                  <a:pt x="16269" y="20915"/>
                  <a:pt x="16269" y="20915"/>
                </a:cubicBezTo>
                <a:cubicBezTo>
                  <a:pt x="16279" y="20915"/>
                  <a:pt x="16314" y="20879"/>
                  <a:pt x="16330" y="20858"/>
                </a:cubicBezTo>
                <a:cubicBezTo>
                  <a:pt x="16335" y="20853"/>
                  <a:pt x="16342" y="20850"/>
                  <a:pt x="16351" y="20850"/>
                </a:cubicBezTo>
                <a:cubicBezTo>
                  <a:pt x="16371" y="20850"/>
                  <a:pt x="16399" y="20864"/>
                  <a:pt x="16427" y="20892"/>
                </a:cubicBezTo>
                <a:lnTo>
                  <a:pt x="16466" y="20875"/>
                </a:lnTo>
                <a:lnTo>
                  <a:pt x="16568" y="20835"/>
                </a:lnTo>
                <a:close/>
                <a:moveTo>
                  <a:pt x="10367" y="21051"/>
                </a:moveTo>
                <a:cubicBezTo>
                  <a:pt x="10384" y="21051"/>
                  <a:pt x="10435" y="21102"/>
                  <a:pt x="10435" y="21124"/>
                </a:cubicBezTo>
                <a:cubicBezTo>
                  <a:pt x="10435" y="21147"/>
                  <a:pt x="10412" y="21164"/>
                  <a:pt x="10378" y="21170"/>
                </a:cubicBezTo>
                <a:lnTo>
                  <a:pt x="10367" y="21147"/>
                </a:lnTo>
                <a:lnTo>
                  <a:pt x="10350" y="21130"/>
                </a:lnTo>
                <a:cubicBezTo>
                  <a:pt x="10339" y="21085"/>
                  <a:pt x="10350" y="21051"/>
                  <a:pt x="10367" y="21051"/>
                </a:cubicBezTo>
                <a:close/>
                <a:moveTo>
                  <a:pt x="10586" y="21043"/>
                </a:moveTo>
                <a:cubicBezTo>
                  <a:pt x="10602" y="21043"/>
                  <a:pt x="10611" y="21049"/>
                  <a:pt x="10611" y="21062"/>
                </a:cubicBezTo>
                <a:lnTo>
                  <a:pt x="10611" y="21107"/>
                </a:lnTo>
                <a:cubicBezTo>
                  <a:pt x="10611" y="21136"/>
                  <a:pt x="10600" y="21164"/>
                  <a:pt x="10583" y="21170"/>
                </a:cubicBezTo>
                <a:lnTo>
                  <a:pt x="10577" y="21170"/>
                </a:lnTo>
                <a:cubicBezTo>
                  <a:pt x="10475" y="21141"/>
                  <a:pt x="10446" y="21113"/>
                  <a:pt x="10463" y="21102"/>
                </a:cubicBezTo>
                <a:lnTo>
                  <a:pt x="10509" y="21068"/>
                </a:lnTo>
                <a:cubicBezTo>
                  <a:pt x="10540" y="21052"/>
                  <a:pt x="10568" y="21043"/>
                  <a:pt x="10586" y="21043"/>
                </a:cubicBezTo>
                <a:close/>
                <a:moveTo>
                  <a:pt x="5854" y="20912"/>
                </a:moveTo>
                <a:cubicBezTo>
                  <a:pt x="5858" y="20912"/>
                  <a:pt x="5863" y="20913"/>
                  <a:pt x="5868" y="20915"/>
                </a:cubicBezTo>
                <a:cubicBezTo>
                  <a:pt x="5873" y="20915"/>
                  <a:pt x="5879" y="20943"/>
                  <a:pt x="5879" y="20966"/>
                </a:cubicBezTo>
                <a:cubicBezTo>
                  <a:pt x="5879" y="20971"/>
                  <a:pt x="5868" y="20977"/>
                  <a:pt x="5862" y="20988"/>
                </a:cubicBezTo>
                <a:lnTo>
                  <a:pt x="5851" y="21017"/>
                </a:lnTo>
                <a:cubicBezTo>
                  <a:pt x="5896" y="21045"/>
                  <a:pt x="5913" y="21073"/>
                  <a:pt x="5890" y="21090"/>
                </a:cubicBezTo>
                <a:lnTo>
                  <a:pt x="5879" y="21096"/>
                </a:lnTo>
                <a:lnTo>
                  <a:pt x="5868" y="21102"/>
                </a:lnTo>
                <a:cubicBezTo>
                  <a:pt x="5851" y="21102"/>
                  <a:pt x="5834" y="21056"/>
                  <a:pt x="5828" y="21039"/>
                </a:cubicBezTo>
                <a:cubicBezTo>
                  <a:pt x="5828" y="21022"/>
                  <a:pt x="5817" y="21011"/>
                  <a:pt x="5817" y="21011"/>
                </a:cubicBezTo>
                <a:cubicBezTo>
                  <a:pt x="5811" y="21011"/>
                  <a:pt x="5811" y="21113"/>
                  <a:pt x="5811" y="21153"/>
                </a:cubicBezTo>
                <a:cubicBezTo>
                  <a:pt x="5811" y="21174"/>
                  <a:pt x="5798" y="21179"/>
                  <a:pt x="5782" y="21179"/>
                </a:cubicBezTo>
                <a:cubicBezTo>
                  <a:pt x="5769" y="21179"/>
                  <a:pt x="5753" y="21176"/>
                  <a:pt x="5743" y="21176"/>
                </a:cubicBezTo>
                <a:cubicBezTo>
                  <a:pt x="5720" y="21176"/>
                  <a:pt x="5737" y="21153"/>
                  <a:pt x="5788" y="21136"/>
                </a:cubicBezTo>
                <a:lnTo>
                  <a:pt x="5754" y="21090"/>
                </a:lnTo>
                <a:cubicBezTo>
                  <a:pt x="5726" y="21056"/>
                  <a:pt x="5760" y="21034"/>
                  <a:pt x="5749" y="21005"/>
                </a:cubicBezTo>
                <a:lnTo>
                  <a:pt x="5731" y="20949"/>
                </a:lnTo>
                <a:cubicBezTo>
                  <a:pt x="5739" y="20933"/>
                  <a:pt x="5753" y="20927"/>
                  <a:pt x="5766" y="20927"/>
                </a:cubicBezTo>
                <a:cubicBezTo>
                  <a:pt x="5781" y="20927"/>
                  <a:pt x="5796" y="20936"/>
                  <a:pt x="5800" y="20949"/>
                </a:cubicBezTo>
                <a:cubicBezTo>
                  <a:pt x="5807" y="20960"/>
                  <a:pt x="5814" y="20966"/>
                  <a:pt x="5822" y="20966"/>
                </a:cubicBezTo>
                <a:cubicBezTo>
                  <a:pt x="5826" y="20966"/>
                  <a:pt x="5830" y="20964"/>
                  <a:pt x="5834" y="20960"/>
                </a:cubicBezTo>
                <a:cubicBezTo>
                  <a:pt x="5829" y="20932"/>
                  <a:pt x="5836" y="20912"/>
                  <a:pt x="5854" y="20912"/>
                </a:cubicBezTo>
                <a:close/>
                <a:moveTo>
                  <a:pt x="13482" y="21056"/>
                </a:moveTo>
                <a:lnTo>
                  <a:pt x="13539" y="21085"/>
                </a:lnTo>
                <a:cubicBezTo>
                  <a:pt x="13541" y="21086"/>
                  <a:pt x="13544" y="21086"/>
                  <a:pt x="13546" y="21086"/>
                </a:cubicBezTo>
                <a:cubicBezTo>
                  <a:pt x="13562" y="21086"/>
                  <a:pt x="13582" y="21073"/>
                  <a:pt x="13601" y="21073"/>
                </a:cubicBezTo>
                <a:lnTo>
                  <a:pt x="13618" y="21073"/>
                </a:lnTo>
                <a:cubicBezTo>
                  <a:pt x="13626" y="21078"/>
                  <a:pt x="13639" y="21079"/>
                  <a:pt x="13651" y="21079"/>
                </a:cubicBezTo>
                <a:cubicBezTo>
                  <a:pt x="13665" y="21079"/>
                  <a:pt x="13680" y="21077"/>
                  <a:pt x="13690" y="21077"/>
                </a:cubicBezTo>
                <a:cubicBezTo>
                  <a:pt x="13696" y="21077"/>
                  <a:pt x="13701" y="21078"/>
                  <a:pt x="13703" y="21079"/>
                </a:cubicBezTo>
                <a:cubicBezTo>
                  <a:pt x="13709" y="21085"/>
                  <a:pt x="13754" y="21147"/>
                  <a:pt x="13749" y="21164"/>
                </a:cubicBezTo>
                <a:lnTo>
                  <a:pt x="13743" y="21164"/>
                </a:lnTo>
                <a:cubicBezTo>
                  <a:pt x="13741" y="21169"/>
                  <a:pt x="13739" y="21171"/>
                  <a:pt x="13735" y="21171"/>
                </a:cubicBezTo>
                <a:cubicBezTo>
                  <a:pt x="13726" y="21171"/>
                  <a:pt x="13710" y="21154"/>
                  <a:pt x="13698" y="21124"/>
                </a:cubicBezTo>
                <a:lnTo>
                  <a:pt x="13646" y="21159"/>
                </a:lnTo>
                <a:lnTo>
                  <a:pt x="13601" y="21193"/>
                </a:lnTo>
                <a:cubicBezTo>
                  <a:pt x="13522" y="21176"/>
                  <a:pt x="13471" y="21119"/>
                  <a:pt x="13482" y="21056"/>
                </a:cubicBezTo>
                <a:close/>
                <a:moveTo>
                  <a:pt x="14458" y="21045"/>
                </a:moveTo>
                <a:cubicBezTo>
                  <a:pt x="14475" y="21045"/>
                  <a:pt x="14515" y="21068"/>
                  <a:pt x="14509" y="21073"/>
                </a:cubicBezTo>
                <a:cubicBezTo>
                  <a:pt x="14503" y="21079"/>
                  <a:pt x="14520" y="21090"/>
                  <a:pt x="14537" y="21102"/>
                </a:cubicBezTo>
                <a:lnTo>
                  <a:pt x="14549" y="21119"/>
                </a:lnTo>
                <a:cubicBezTo>
                  <a:pt x="14566" y="21141"/>
                  <a:pt x="14622" y="21124"/>
                  <a:pt x="14594" y="21181"/>
                </a:cubicBezTo>
                <a:cubicBezTo>
                  <a:pt x="14591" y="21191"/>
                  <a:pt x="14570" y="21197"/>
                  <a:pt x="14549" y="21197"/>
                </a:cubicBezTo>
                <a:cubicBezTo>
                  <a:pt x="14534" y="21197"/>
                  <a:pt x="14518" y="21194"/>
                  <a:pt x="14509" y="21187"/>
                </a:cubicBezTo>
                <a:lnTo>
                  <a:pt x="14475" y="21153"/>
                </a:lnTo>
                <a:cubicBezTo>
                  <a:pt x="14446" y="21096"/>
                  <a:pt x="14435" y="21045"/>
                  <a:pt x="14458" y="21045"/>
                </a:cubicBezTo>
                <a:close/>
                <a:moveTo>
                  <a:pt x="13977" y="21002"/>
                </a:moveTo>
                <a:cubicBezTo>
                  <a:pt x="13992" y="21002"/>
                  <a:pt x="14011" y="21008"/>
                  <a:pt x="14021" y="21011"/>
                </a:cubicBezTo>
                <a:cubicBezTo>
                  <a:pt x="14030" y="21020"/>
                  <a:pt x="14062" y="21030"/>
                  <a:pt x="14083" y="21030"/>
                </a:cubicBezTo>
                <a:cubicBezTo>
                  <a:pt x="14087" y="21030"/>
                  <a:pt x="14092" y="21029"/>
                  <a:pt x="14095" y="21028"/>
                </a:cubicBezTo>
                <a:cubicBezTo>
                  <a:pt x="14108" y="21028"/>
                  <a:pt x="14155" y="21006"/>
                  <a:pt x="14175" y="21006"/>
                </a:cubicBezTo>
                <a:cubicBezTo>
                  <a:pt x="14181" y="21006"/>
                  <a:pt x="14184" y="21008"/>
                  <a:pt x="14185" y="21011"/>
                </a:cubicBezTo>
                <a:cubicBezTo>
                  <a:pt x="14197" y="21034"/>
                  <a:pt x="14146" y="21085"/>
                  <a:pt x="14072" y="21119"/>
                </a:cubicBezTo>
                <a:lnTo>
                  <a:pt x="14032" y="21085"/>
                </a:lnTo>
                <a:lnTo>
                  <a:pt x="14027" y="21079"/>
                </a:lnTo>
                <a:cubicBezTo>
                  <a:pt x="14030" y="21065"/>
                  <a:pt x="14025" y="21058"/>
                  <a:pt x="14016" y="21058"/>
                </a:cubicBezTo>
                <a:cubicBezTo>
                  <a:pt x="14010" y="21058"/>
                  <a:pt x="14002" y="21061"/>
                  <a:pt x="13993" y="21068"/>
                </a:cubicBezTo>
                <a:cubicBezTo>
                  <a:pt x="13970" y="21085"/>
                  <a:pt x="13930" y="21176"/>
                  <a:pt x="13924" y="21198"/>
                </a:cubicBezTo>
                <a:lnTo>
                  <a:pt x="13902" y="21198"/>
                </a:lnTo>
                <a:cubicBezTo>
                  <a:pt x="13879" y="21193"/>
                  <a:pt x="13873" y="21153"/>
                  <a:pt x="13873" y="21136"/>
                </a:cubicBezTo>
                <a:cubicBezTo>
                  <a:pt x="13877" y="21125"/>
                  <a:pt x="13862" y="21121"/>
                  <a:pt x="13847" y="21121"/>
                </a:cubicBezTo>
                <a:cubicBezTo>
                  <a:pt x="13838" y="21121"/>
                  <a:pt x="13829" y="21122"/>
                  <a:pt x="13822" y="21124"/>
                </a:cubicBezTo>
                <a:cubicBezTo>
                  <a:pt x="13819" y="21126"/>
                  <a:pt x="13816" y="21126"/>
                  <a:pt x="13813" y="21126"/>
                </a:cubicBezTo>
                <a:cubicBezTo>
                  <a:pt x="13801" y="21126"/>
                  <a:pt x="13794" y="21118"/>
                  <a:pt x="13794" y="21113"/>
                </a:cubicBezTo>
                <a:cubicBezTo>
                  <a:pt x="13794" y="21107"/>
                  <a:pt x="13828" y="21051"/>
                  <a:pt x="13845" y="21034"/>
                </a:cubicBezTo>
                <a:cubicBezTo>
                  <a:pt x="13849" y="21031"/>
                  <a:pt x="13854" y="21030"/>
                  <a:pt x="13859" y="21030"/>
                </a:cubicBezTo>
                <a:cubicBezTo>
                  <a:pt x="13877" y="21030"/>
                  <a:pt x="13899" y="21042"/>
                  <a:pt x="13907" y="21051"/>
                </a:cubicBezTo>
                <a:cubicBezTo>
                  <a:pt x="13909" y="21052"/>
                  <a:pt x="13911" y="21053"/>
                  <a:pt x="13913" y="21053"/>
                </a:cubicBezTo>
                <a:cubicBezTo>
                  <a:pt x="13926" y="21053"/>
                  <a:pt x="13949" y="21026"/>
                  <a:pt x="13959" y="21011"/>
                </a:cubicBezTo>
                <a:cubicBezTo>
                  <a:pt x="13961" y="21004"/>
                  <a:pt x="13968" y="21002"/>
                  <a:pt x="13977" y="21002"/>
                </a:cubicBezTo>
                <a:close/>
                <a:moveTo>
                  <a:pt x="2891" y="21058"/>
                </a:moveTo>
                <a:cubicBezTo>
                  <a:pt x="2895" y="21058"/>
                  <a:pt x="2900" y="21059"/>
                  <a:pt x="2906" y="21062"/>
                </a:cubicBezTo>
                <a:cubicBezTo>
                  <a:pt x="2912" y="21062"/>
                  <a:pt x="2917" y="21085"/>
                  <a:pt x="2917" y="21102"/>
                </a:cubicBezTo>
                <a:cubicBezTo>
                  <a:pt x="2917" y="21124"/>
                  <a:pt x="2923" y="21153"/>
                  <a:pt x="2889" y="21159"/>
                </a:cubicBezTo>
                <a:lnTo>
                  <a:pt x="2895" y="21159"/>
                </a:lnTo>
                <a:cubicBezTo>
                  <a:pt x="2872" y="21159"/>
                  <a:pt x="2861" y="21181"/>
                  <a:pt x="2838" y="21187"/>
                </a:cubicBezTo>
                <a:lnTo>
                  <a:pt x="2815" y="21198"/>
                </a:lnTo>
                <a:cubicBezTo>
                  <a:pt x="2811" y="21200"/>
                  <a:pt x="2806" y="21200"/>
                  <a:pt x="2802" y="21200"/>
                </a:cubicBezTo>
                <a:cubicBezTo>
                  <a:pt x="2771" y="21200"/>
                  <a:pt x="2755" y="21162"/>
                  <a:pt x="2770" y="21102"/>
                </a:cubicBezTo>
                <a:lnTo>
                  <a:pt x="2770" y="21102"/>
                </a:lnTo>
                <a:lnTo>
                  <a:pt x="2832" y="21119"/>
                </a:lnTo>
                <a:cubicBezTo>
                  <a:pt x="2834" y="21120"/>
                  <a:pt x="2836" y="21120"/>
                  <a:pt x="2837" y="21120"/>
                </a:cubicBezTo>
                <a:cubicBezTo>
                  <a:pt x="2849" y="21120"/>
                  <a:pt x="2866" y="21107"/>
                  <a:pt x="2866" y="21102"/>
                </a:cubicBezTo>
                <a:cubicBezTo>
                  <a:pt x="2866" y="21072"/>
                  <a:pt x="2876" y="21058"/>
                  <a:pt x="2891" y="21058"/>
                </a:cubicBezTo>
                <a:close/>
                <a:moveTo>
                  <a:pt x="15876" y="21152"/>
                </a:moveTo>
                <a:cubicBezTo>
                  <a:pt x="15891" y="21152"/>
                  <a:pt x="15905" y="21170"/>
                  <a:pt x="15910" y="21176"/>
                </a:cubicBezTo>
                <a:cubicBezTo>
                  <a:pt x="15916" y="21187"/>
                  <a:pt x="15905" y="21221"/>
                  <a:pt x="15905" y="21232"/>
                </a:cubicBezTo>
                <a:cubicBezTo>
                  <a:pt x="15903" y="21236"/>
                  <a:pt x="15892" y="21237"/>
                  <a:pt x="15876" y="21237"/>
                </a:cubicBezTo>
                <a:cubicBezTo>
                  <a:pt x="15842" y="21237"/>
                  <a:pt x="15785" y="21231"/>
                  <a:pt x="15757" y="21227"/>
                </a:cubicBezTo>
                <a:cubicBezTo>
                  <a:pt x="15717" y="21221"/>
                  <a:pt x="15712" y="21215"/>
                  <a:pt x="15740" y="21215"/>
                </a:cubicBezTo>
                <a:cubicBezTo>
                  <a:pt x="15763" y="21210"/>
                  <a:pt x="15854" y="21164"/>
                  <a:pt x="15871" y="21153"/>
                </a:cubicBezTo>
                <a:cubicBezTo>
                  <a:pt x="15872" y="21152"/>
                  <a:pt x="15874" y="21152"/>
                  <a:pt x="15876" y="21152"/>
                </a:cubicBezTo>
                <a:close/>
                <a:moveTo>
                  <a:pt x="10122" y="20876"/>
                </a:moveTo>
                <a:cubicBezTo>
                  <a:pt x="10136" y="20876"/>
                  <a:pt x="10153" y="20890"/>
                  <a:pt x="10157" y="20898"/>
                </a:cubicBezTo>
                <a:cubicBezTo>
                  <a:pt x="10168" y="20909"/>
                  <a:pt x="10146" y="20960"/>
                  <a:pt x="10134" y="20977"/>
                </a:cubicBezTo>
                <a:cubicBezTo>
                  <a:pt x="10123" y="20994"/>
                  <a:pt x="10134" y="21028"/>
                  <a:pt x="10163" y="21051"/>
                </a:cubicBezTo>
                <a:lnTo>
                  <a:pt x="10202" y="21045"/>
                </a:lnTo>
                <a:cubicBezTo>
                  <a:pt x="10209" y="21043"/>
                  <a:pt x="10219" y="21041"/>
                  <a:pt x="10229" y="21041"/>
                </a:cubicBezTo>
                <a:cubicBezTo>
                  <a:pt x="10242" y="21041"/>
                  <a:pt x="10254" y="21044"/>
                  <a:pt x="10254" y="21051"/>
                </a:cubicBezTo>
                <a:lnTo>
                  <a:pt x="10271" y="21085"/>
                </a:lnTo>
                <a:cubicBezTo>
                  <a:pt x="10293" y="21102"/>
                  <a:pt x="10293" y="21113"/>
                  <a:pt x="10271" y="21113"/>
                </a:cubicBezTo>
                <a:lnTo>
                  <a:pt x="10248" y="21107"/>
                </a:lnTo>
                <a:lnTo>
                  <a:pt x="10231" y="21102"/>
                </a:lnTo>
                <a:cubicBezTo>
                  <a:pt x="10208" y="21124"/>
                  <a:pt x="10191" y="21170"/>
                  <a:pt x="10197" y="21204"/>
                </a:cubicBezTo>
                <a:lnTo>
                  <a:pt x="10163" y="21198"/>
                </a:lnTo>
                <a:cubicBezTo>
                  <a:pt x="10123" y="21198"/>
                  <a:pt x="10146" y="21153"/>
                  <a:pt x="10140" y="21130"/>
                </a:cubicBezTo>
                <a:lnTo>
                  <a:pt x="10140" y="21124"/>
                </a:lnTo>
                <a:cubicBezTo>
                  <a:pt x="10134" y="21113"/>
                  <a:pt x="10089" y="21107"/>
                  <a:pt x="10072" y="21107"/>
                </a:cubicBezTo>
                <a:cubicBezTo>
                  <a:pt x="10055" y="21107"/>
                  <a:pt x="10044" y="21113"/>
                  <a:pt x="10049" y="21124"/>
                </a:cubicBezTo>
                <a:lnTo>
                  <a:pt x="10049" y="21130"/>
                </a:lnTo>
                <a:lnTo>
                  <a:pt x="10055" y="21147"/>
                </a:lnTo>
                <a:cubicBezTo>
                  <a:pt x="10061" y="21170"/>
                  <a:pt x="10055" y="21193"/>
                  <a:pt x="10038" y="21198"/>
                </a:cubicBezTo>
                <a:lnTo>
                  <a:pt x="10027" y="21193"/>
                </a:lnTo>
                <a:cubicBezTo>
                  <a:pt x="9998" y="21187"/>
                  <a:pt x="9975" y="21176"/>
                  <a:pt x="9947" y="21170"/>
                </a:cubicBezTo>
                <a:cubicBezTo>
                  <a:pt x="9941" y="21170"/>
                  <a:pt x="9924" y="21187"/>
                  <a:pt x="9919" y="21204"/>
                </a:cubicBezTo>
                <a:cubicBezTo>
                  <a:pt x="9915" y="21228"/>
                  <a:pt x="9908" y="21237"/>
                  <a:pt x="9899" y="21237"/>
                </a:cubicBezTo>
                <a:cubicBezTo>
                  <a:pt x="9893" y="21237"/>
                  <a:pt x="9886" y="21233"/>
                  <a:pt x="9879" y="21227"/>
                </a:cubicBezTo>
                <a:lnTo>
                  <a:pt x="9868" y="21215"/>
                </a:lnTo>
                <a:cubicBezTo>
                  <a:pt x="9868" y="21204"/>
                  <a:pt x="9845" y="21198"/>
                  <a:pt x="9811" y="21198"/>
                </a:cubicBezTo>
                <a:cubicBezTo>
                  <a:pt x="9800" y="21215"/>
                  <a:pt x="9794" y="21215"/>
                  <a:pt x="9794" y="21215"/>
                </a:cubicBezTo>
                <a:cubicBezTo>
                  <a:pt x="9783" y="21210"/>
                  <a:pt x="9771" y="21204"/>
                  <a:pt x="9760" y="21198"/>
                </a:cubicBezTo>
                <a:cubicBezTo>
                  <a:pt x="9732" y="21198"/>
                  <a:pt x="9692" y="21204"/>
                  <a:pt x="9658" y="21215"/>
                </a:cubicBezTo>
                <a:lnTo>
                  <a:pt x="9624" y="21198"/>
                </a:lnTo>
                <a:lnTo>
                  <a:pt x="9578" y="21181"/>
                </a:lnTo>
                <a:cubicBezTo>
                  <a:pt x="9575" y="21204"/>
                  <a:pt x="9567" y="21215"/>
                  <a:pt x="9557" y="21215"/>
                </a:cubicBezTo>
                <a:cubicBezTo>
                  <a:pt x="9547" y="21215"/>
                  <a:pt x="9536" y="21204"/>
                  <a:pt x="9527" y="21181"/>
                </a:cubicBezTo>
                <a:lnTo>
                  <a:pt x="9499" y="21153"/>
                </a:lnTo>
                <a:lnTo>
                  <a:pt x="9471" y="21119"/>
                </a:lnTo>
                <a:cubicBezTo>
                  <a:pt x="9471" y="21073"/>
                  <a:pt x="9482" y="21028"/>
                  <a:pt x="9488" y="21011"/>
                </a:cubicBezTo>
                <a:lnTo>
                  <a:pt x="9505" y="21011"/>
                </a:lnTo>
                <a:cubicBezTo>
                  <a:pt x="9516" y="21022"/>
                  <a:pt x="9539" y="21062"/>
                  <a:pt x="9561" y="21102"/>
                </a:cubicBezTo>
                <a:lnTo>
                  <a:pt x="9601" y="21073"/>
                </a:lnTo>
                <a:lnTo>
                  <a:pt x="9618" y="21068"/>
                </a:lnTo>
                <a:cubicBezTo>
                  <a:pt x="9623" y="21070"/>
                  <a:pt x="9627" y="21071"/>
                  <a:pt x="9631" y="21071"/>
                </a:cubicBezTo>
                <a:cubicBezTo>
                  <a:pt x="9653" y="21071"/>
                  <a:pt x="9657" y="21031"/>
                  <a:pt x="9652" y="21017"/>
                </a:cubicBezTo>
                <a:cubicBezTo>
                  <a:pt x="9649" y="21003"/>
                  <a:pt x="9641" y="20995"/>
                  <a:pt x="9632" y="20995"/>
                </a:cubicBezTo>
                <a:cubicBezTo>
                  <a:pt x="9626" y="20995"/>
                  <a:pt x="9619" y="20999"/>
                  <a:pt x="9612" y="21005"/>
                </a:cubicBezTo>
                <a:lnTo>
                  <a:pt x="9601" y="21005"/>
                </a:lnTo>
                <a:cubicBezTo>
                  <a:pt x="9600" y="21006"/>
                  <a:pt x="9599" y="21006"/>
                  <a:pt x="9598" y="21006"/>
                </a:cubicBezTo>
                <a:cubicBezTo>
                  <a:pt x="9591" y="21006"/>
                  <a:pt x="9578" y="20993"/>
                  <a:pt x="9578" y="20988"/>
                </a:cubicBezTo>
                <a:cubicBezTo>
                  <a:pt x="9573" y="20971"/>
                  <a:pt x="9584" y="20949"/>
                  <a:pt x="9590" y="20949"/>
                </a:cubicBezTo>
                <a:lnTo>
                  <a:pt x="9624" y="20937"/>
                </a:lnTo>
                <a:cubicBezTo>
                  <a:pt x="9635" y="20933"/>
                  <a:pt x="9647" y="20932"/>
                  <a:pt x="9659" y="20932"/>
                </a:cubicBezTo>
                <a:cubicBezTo>
                  <a:pt x="9682" y="20932"/>
                  <a:pt x="9703" y="20939"/>
                  <a:pt x="9715" y="20954"/>
                </a:cubicBezTo>
                <a:lnTo>
                  <a:pt x="9715" y="20971"/>
                </a:lnTo>
                <a:lnTo>
                  <a:pt x="9709" y="21011"/>
                </a:lnTo>
                <a:cubicBezTo>
                  <a:pt x="9703" y="21051"/>
                  <a:pt x="9732" y="21113"/>
                  <a:pt x="9749" y="21119"/>
                </a:cubicBezTo>
                <a:cubicBezTo>
                  <a:pt x="9751" y="21121"/>
                  <a:pt x="9756" y="21122"/>
                  <a:pt x="9763" y="21122"/>
                </a:cubicBezTo>
                <a:cubicBezTo>
                  <a:pt x="9789" y="21122"/>
                  <a:pt x="9839" y="21107"/>
                  <a:pt x="9856" y="21085"/>
                </a:cubicBezTo>
                <a:cubicBezTo>
                  <a:pt x="9862" y="21077"/>
                  <a:pt x="9867" y="21074"/>
                  <a:pt x="9870" y="21074"/>
                </a:cubicBezTo>
                <a:cubicBezTo>
                  <a:pt x="9877" y="21074"/>
                  <a:pt x="9879" y="21085"/>
                  <a:pt x="9879" y="21096"/>
                </a:cubicBezTo>
                <a:cubicBezTo>
                  <a:pt x="9873" y="21107"/>
                  <a:pt x="9862" y="21124"/>
                  <a:pt x="9851" y="21147"/>
                </a:cubicBezTo>
                <a:lnTo>
                  <a:pt x="9902" y="21147"/>
                </a:lnTo>
                <a:lnTo>
                  <a:pt x="9907" y="21136"/>
                </a:lnTo>
                <a:cubicBezTo>
                  <a:pt x="9917" y="21093"/>
                  <a:pt x="9934" y="21071"/>
                  <a:pt x="9962" y="21071"/>
                </a:cubicBezTo>
                <a:cubicBezTo>
                  <a:pt x="9968" y="21071"/>
                  <a:pt x="9974" y="21071"/>
                  <a:pt x="9981" y="21073"/>
                </a:cubicBezTo>
                <a:lnTo>
                  <a:pt x="9987" y="21073"/>
                </a:lnTo>
                <a:cubicBezTo>
                  <a:pt x="9990" y="21068"/>
                  <a:pt x="9995" y="21066"/>
                  <a:pt x="10000" y="21066"/>
                </a:cubicBezTo>
                <a:cubicBezTo>
                  <a:pt x="10011" y="21066"/>
                  <a:pt x="10024" y="21077"/>
                  <a:pt x="10032" y="21085"/>
                </a:cubicBezTo>
                <a:cubicBezTo>
                  <a:pt x="10033" y="21086"/>
                  <a:pt x="10034" y="21087"/>
                  <a:pt x="10036" y="21087"/>
                </a:cubicBezTo>
                <a:cubicBezTo>
                  <a:pt x="10047" y="21087"/>
                  <a:pt x="10080" y="21054"/>
                  <a:pt x="10095" y="21039"/>
                </a:cubicBezTo>
                <a:cubicBezTo>
                  <a:pt x="10106" y="21022"/>
                  <a:pt x="10095" y="20903"/>
                  <a:pt x="10106" y="20886"/>
                </a:cubicBezTo>
                <a:cubicBezTo>
                  <a:pt x="10110" y="20879"/>
                  <a:pt x="10115" y="20876"/>
                  <a:pt x="10122" y="20876"/>
                </a:cubicBezTo>
                <a:close/>
                <a:moveTo>
                  <a:pt x="3581" y="21073"/>
                </a:moveTo>
                <a:cubicBezTo>
                  <a:pt x="3587" y="21085"/>
                  <a:pt x="3575" y="21164"/>
                  <a:pt x="3570" y="21187"/>
                </a:cubicBezTo>
                <a:cubicBezTo>
                  <a:pt x="3558" y="21210"/>
                  <a:pt x="3536" y="21249"/>
                  <a:pt x="3524" y="21255"/>
                </a:cubicBezTo>
                <a:cubicBezTo>
                  <a:pt x="3524" y="21255"/>
                  <a:pt x="3523" y="21255"/>
                  <a:pt x="3523" y="21255"/>
                </a:cubicBezTo>
                <a:cubicBezTo>
                  <a:pt x="3509" y="21255"/>
                  <a:pt x="3461" y="21198"/>
                  <a:pt x="3439" y="21198"/>
                </a:cubicBezTo>
                <a:cubicBezTo>
                  <a:pt x="3411" y="21198"/>
                  <a:pt x="3417" y="21187"/>
                  <a:pt x="3439" y="21176"/>
                </a:cubicBezTo>
                <a:lnTo>
                  <a:pt x="3462" y="21181"/>
                </a:lnTo>
                <a:lnTo>
                  <a:pt x="3519" y="21193"/>
                </a:lnTo>
                <a:cubicBezTo>
                  <a:pt x="3530" y="21159"/>
                  <a:pt x="3541" y="21113"/>
                  <a:pt x="3541" y="21096"/>
                </a:cubicBezTo>
                <a:lnTo>
                  <a:pt x="3547" y="21085"/>
                </a:lnTo>
                <a:cubicBezTo>
                  <a:pt x="3553" y="21079"/>
                  <a:pt x="3570" y="21073"/>
                  <a:pt x="3581" y="21073"/>
                </a:cubicBezTo>
                <a:close/>
                <a:moveTo>
                  <a:pt x="8739" y="21039"/>
                </a:moveTo>
                <a:cubicBezTo>
                  <a:pt x="8739" y="21039"/>
                  <a:pt x="8756" y="21056"/>
                  <a:pt x="8761" y="21062"/>
                </a:cubicBezTo>
                <a:lnTo>
                  <a:pt x="8727" y="21204"/>
                </a:lnTo>
                <a:lnTo>
                  <a:pt x="8722" y="21244"/>
                </a:lnTo>
                <a:cubicBezTo>
                  <a:pt x="8719" y="21252"/>
                  <a:pt x="8713" y="21256"/>
                  <a:pt x="8705" y="21256"/>
                </a:cubicBezTo>
                <a:cubicBezTo>
                  <a:pt x="8696" y="21256"/>
                  <a:pt x="8685" y="21252"/>
                  <a:pt x="8671" y="21244"/>
                </a:cubicBezTo>
                <a:cubicBezTo>
                  <a:pt x="8682" y="21232"/>
                  <a:pt x="8688" y="21221"/>
                  <a:pt x="8688" y="21198"/>
                </a:cubicBezTo>
                <a:lnTo>
                  <a:pt x="8699" y="21170"/>
                </a:lnTo>
                <a:lnTo>
                  <a:pt x="8716" y="21141"/>
                </a:lnTo>
                <a:cubicBezTo>
                  <a:pt x="8699" y="21119"/>
                  <a:pt x="8705" y="21085"/>
                  <a:pt x="8722" y="21062"/>
                </a:cubicBezTo>
                <a:lnTo>
                  <a:pt x="8739" y="21039"/>
                </a:lnTo>
                <a:close/>
                <a:moveTo>
                  <a:pt x="9351" y="20977"/>
                </a:moveTo>
                <a:cubicBezTo>
                  <a:pt x="9368" y="21005"/>
                  <a:pt x="9385" y="21039"/>
                  <a:pt x="9397" y="21051"/>
                </a:cubicBezTo>
                <a:lnTo>
                  <a:pt x="9402" y="21062"/>
                </a:lnTo>
                <a:lnTo>
                  <a:pt x="9465" y="21130"/>
                </a:lnTo>
                <a:cubicBezTo>
                  <a:pt x="9431" y="21170"/>
                  <a:pt x="9414" y="21227"/>
                  <a:pt x="9419" y="21232"/>
                </a:cubicBezTo>
                <a:cubicBezTo>
                  <a:pt x="9419" y="21244"/>
                  <a:pt x="9414" y="21255"/>
                  <a:pt x="9397" y="21261"/>
                </a:cubicBezTo>
                <a:lnTo>
                  <a:pt x="9385" y="21255"/>
                </a:lnTo>
                <a:lnTo>
                  <a:pt x="9368" y="21255"/>
                </a:lnTo>
                <a:cubicBezTo>
                  <a:pt x="9350" y="21261"/>
                  <a:pt x="9333" y="21264"/>
                  <a:pt x="9318" y="21264"/>
                </a:cubicBezTo>
                <a:cubicBezTo>
                  <a:pt x="9280" y="21264"/>
                  <a:pt x="9258" y="21244"/>
                  <a:pt x="9266" y="21215"/>
                </a:cubicBezTo>
                <a:lnTo>
                  <a:pt x="9283" y="21181"/>
                </a:lnTo>
                <a:lnTo>
                  <a:pt x="9300" y="21136"/>
                </a:lnTo>
                <a:cubicBezTo>
                  <a:pt x="9319" y="21144"/>
                  <a:pt x="9335" y="21148"/>
                  <a:pt x="9346" y="21148"/>
                </a:cubicBezTo>
                <a:cubicBezTo>
                  <a:pt x="9359" y="21148"/>
                  <a:pt x="9366" y="21142"/>
                  <a:pt x="9363" y="21130"/>
                </a:cubicBezTo>
                <a:cubicBezTo>
                  <a:pt x="9357" y="21113"/>
                  <a:pt x="9289" y="21034"/>
                  <a:pt x="9278" y="21011"/>
                </a:cubicBezTo>
                <a:cubicBezTo>
                  <a:pt x="9266" y="20994"/>
                  <a:pt x="9278" y="20977"/>
                  <a:pt x="9300" y="20977"/>
                </a:cubicBezTo>
                <a:close/>
                <a:moveTo>
                  <a:pt x="12942" y="21168"/>
                </a:moveTo>
                <a:cubicBezTo>
                  <a:pt x="12944" y="21168"/>
                  <a:pt x="12947" y="21168"/>
                  <a:pt x="12949" y="21170"/>
                </a:cubicBezTo>
                <a:lnTo>
                  <a:pt x="12988" y="21193"/>
                </a:lnTo>
                <a:cubicBezTo>
                  <a:pt x="13022" y="21244"/>
                  <a:pt x="13034" y="21289"/>
                  <a:pt x="13022" y="21289"/>
                </a:cubicBezTo>
                <a:lnTo>
                  <a:pt x="13022" y="21283"/>
                </a:lnTo>
                <a:cubicBezTo>
                  <a:pt x="13011" y="21283"/>
                  <a:pt x="12983" y="21261"/>
                  <a:pt x="12988" y="21249"/>
                </a:cubicBezTo>
                <a:cubicBezTo>
                  <a:pt x="12994" y="21238"/>
                  <a:pt x="12977" y="21227"/>
                  <a:pt x="12954" y="21227"/>
                </a:cubicBezTo>
                <a:lnTo>
                  <a:pt x="12937" y="21227"/>
                </a:lnTo>
                <a:lnTo>
                  <a:pt x="12915" y="21232"/>
                </a:lnTo>
                <a:cubicBezTo>
                  <a:pt x="12906" y="21236"/>
                  <a:pt x="12899" y="21238"/>
                  <a:pt x="12893" y="21238"/>
                </a:cubicBezTo>
                <a:cubicBezTo>
                  <a:pt x="12881" y="21238"/>
                  <a:pt x="12873" y="21232"/>
                  <a:pt x="12869" y="21221"/>
                </a:cubicBezTo>
                <a:lnTo>
                  <a:pt x="12875" y="21221"/>
                </a:lnTo>
                <a:cubicBezTo>
                  <a:pt x="12895" y="21201"/>
                  <a:pt x="12923" y="21168"/>
                  <a:pt x="12942" y="21168"/>
                </a:cubicBezTo>
                <a:close/>
                <a:moveTo>
                  <a:pt x="8613" y="21230"/>
                </a:moveTo>
                <a:cubicBezTo>
                  <a:pt x="8623" y="21230"/>
                  <a:pt x="8633" y="21237"/>
                  <a:pt x="8642" y="21249"/>
                </a:cubicBezTo>
                <a:lnTo>
                  <a:pt x="8648" y="21261"/>
                </a:lnTo>
                <a:lnTo>
                  <a:pt x="8653" y="21261"/>
                </a:lnTo>
                <a:cubicBezTo>
                  <a:pt x="8653" y="21272"/>
                  <a:pt x="8653" y="21283"/>
                  <a:pt x="8648" y="21300"/>
                </a:cubicBezTo>
                <a:lnTo>
                  <a:pt x="8619" y="21300"/>
                </a:lnTo>
                <a:cubicBezTo>
                  <a:pt x="8597" y="21295"/>
                  <a:pt x="8580" y="21278"/>
                  <a:pt x="8591" y="21249"/>
                </a:cubicBezTo>
                <a:cubicBezTo>
                  <a:pt x="8596" y="21236"/>
                  <a:pt x="8604" y="21230"/>
                  <a:pt x="8613" y="21230"/>
                </a:cubicBezTo>
                <a:close/>
                <a:moveTo>
                  <a:pt x="8619" y="21073"/>
                </a:moveTo>
                <a:cubicBezTo>
                  <a:pt x="8653" y="21096"/>
                  <a:pt x="8665" y="21159"/>
                  <a:pt x="8659" y="21238"/>
                </a:cubicBezTo>
                <a:cubicBezTo>
                  <a:pt x="8631" y="21215"/>
                  <a:pt x="8597" y="21193"/>
                  <a:pt x="8580" y="21181"/>
                </a:cubicBezTo>
                <a:cubicBezTo>
                  <a:pt x="8558" y="21163"/>
                  <a:pt x="8542" y="21155"/>
                  <a:pt x="8533" y="21155"/>
                </a:cubicBezTo>
                <a:cubicBezTo>
                  <a:pt x="8528" y="21155"/>
                  <a:pt x="8527" y="21158"/>
                  <a:pt x="8529" y="21164"/>
                </a:cubicBezTo>
                <a:lnTo>
                  <a:pt x="8529" y="21170"/>
                </a:lnTo>
                <a:cubicBezTo>
                  <a:pt x="8540" y="21198"/>
                  <a:pt x="8585" y="21210"/>
                  <a:pt x="8557" y="21255"/>
                </a:cubicBezTo>
                <a:cubicBezTo>
                  <a:pt x="8552" y="21263"/>
                  <a:pt x="8547" y="21266"/>
                  <a:pt x="8542" y="21266"/>
                </a:cubicBezTo>
                <a:cubicBezTo>
                  <a:pt x="8527" y="21266"/>
                  <a:pt x="8515" y="21238"/>
                  <a:pt x="8503" y="21238"/>
                </a:cubicBezTo>
                <a:cubicBezTo>
                  <a:pt x="8502" y="21238"/>
                  <a:pt x="8501" y="21238"/>
                  <a:pt x="8500" y="21238"/>
                </a:cubicBezTo>
                <a:lnTo>
                  <a:pt x="8483" y="21238"/>
                </a:lnTo>
                <a:cubicBezTo>
                  <a:pt x="8478" y="21246"/>
                  <a:pt x="8470" y="21250"/>
                  <a:pt x="8459" y="21250"/>
                </a:cubicBezTo>
                <a:cubicBezTo>
                  <a:pt x="8435" y="21250"/>
                  <a:pt x="8403" y="21231"/>
                  <a:pt x="8387" y="21215"/>
                </a:cubicBezTo>
                <a:cubicBezTo>
                  <a:pt x="8383" y="21212"/>
                  <a:pt x="8380" y="21210"/>
                  <a:pt x="8376" y="21210"/>
                </a:cubicBezTo>
                <a:cubicBezTo>
                  <a:pt x="8359" y="21210"/>
                  <a:pt x="8346" y="21253"/>
                  <a:pt x="8341" y="21272"/>
                </a:cubicBezTo>
                <a:cubicBezTo>
                  <a:pt x="8341" y="21288"/>
                  <a:pt x="8326" y="21335"/>
                  <a:pt x="8305" y="21335"/>
                </a:cubicBezTo>
                <a:cubicBezTo>
                  <a:pt x="8304" y="21335"/>
                  <a:pt x="8303" y="21335"/>
                  <a:pt x="8302" y="21334"/>
                </a:cubicBezTo>
                <a:cubicBezTo>
                  <a:pt x="8285" y="21323"/>
                  <a:pt x="8262" y="21312"/>
                  <a:pt x="8256" y="21300"/>
                </a:cubicBezTo>
                <a:cubicBezTo>
                  <a:pt x="8241" y="21323"/>
                  <a:pt x="8230" y="21331"/>
                  <a:pt x="8220" y="21331"/>
                </a:cubicBezTo>
                <a:cubicBezTo>
                  <a:pt x="8199" y="21331"/>
                  <a:pt x="8186" y="21297"/>
                  <a:pt x="8171" y="21278"/>
                </a:cubicBezTo>
                <a:cubicBezTo>
                  <a:pt x="8154" y="21255"/>
                  <a:pt x="8114" y="21278"/>
                  <a:pt x="8126" y="21227"/>
                </a:cubicBezTo>
                <a:cubicBezTo>
                  <a:pt x="8132" y="21187"/>
                  <a:pt x="8137" y="21136"/>
                  <a:pt x="8154" y="21119"/>
                </a:cubicBezTo>
                <a:lnTo>
                  <a:pt x="8188" y="21079"/>
                </a:lnTo>
                <a:cubicBezTo>
                  <a:pt x="8222" y="21124"/>
                  <a:pt x="8234" y="21164"/>
                  <a:pt x="8211" y="21164"/>
                </a:cubicBezTo>
                <a:lnTo>
                  <a:pt x="8194" y="21170"/>
                </a:lnTo>
                <a:cubicBezTo>
                  <a:pt x="8183" y="21170"/>
                  <a:pt x="8177" y="21193"/>
                  <a:pt x="8177" y="21198"/>
                </a:cubicBezTo>
                <a:cubicBezTo>
                  <a:pt x="8177" y="21210"/>
                  <a:pt x="8188" y="21227"/>
                  <a:pt x="8194" y="21232"/>
                </a:cubicBezTo>
                <a:lnTo>
                  <a:pt x="8228" y="21238"/>
                </a:lnTo>
                <a:cubicBezTo>
                  <a:pt x="8262" y="21249"/>
                  <a:pt x="8296" y="21249"/>
                  <a:pt x="8296" y="21249"/>
                </a:cubicBezTo>
                <a:cubicBezTo>
                  <a:pt x="8296" y="21244"/>
                  <a:pt x="8319" y="21187"/>
                  <a:pt x="8307" y="21164"/>
                </a:cubicBezTo>
                <a:cubicBezTo>
                  <a:pt x="8302" y="21141"/>
                  <a:pt x="8330" y="21096"/>
                  <a:pt x="8341" y="21096"/>
                </a:cubicBezTo>
                <a:cubicBezTo>
                  <a:pt x="8358" y="21090"/>
                  <a:pt x="8381" y="21090"/>
                  <a:pt x="8387" y="21090"/>
                </a:cubicBezTo>
                <a:lnTo>
                  <a:pt x="8398" y="21090"/>
                </a:lnTo>
                <a:cubicBezTo>
                  <a:pt x="8417" y="21095"/>
                  <a:pt x="8439" y="21103"/>
                  <a:pt x="8461" y="21103"/>
                </a:cubicBezTo>
                <a:cubicBezTo>
                  <a:pt x="8467" y="21103"/>
                  <a:pt x="8472" y="21103"/>
                  <a:pt x="8478" y="21102"/>
                </a:cubicBezTo>
                <a:cubicBezTo>
                  <a:pt x="8517" y="21096"/>
                  <a:pt x="8551" y="21073"/>
                  <a:pt x="8591" y="21073"/>
                </a:cubicBezTo>
                <a:close/>
                <a:moveTo>
                  <a:pt x="14223" y="21239"/>
                </a:moveTo>
                <a:cubicBezTo>
                  <a:pt x="14225" y="21239"/>
                  <a:pt x="14228" y="21241"/>
                  <a:pt x="14231" y="21244"/>
                </a:cubicBezTo>
                <a:cubicBezTo>
                  <a:pt x="14237" y="21249"/>
                  <a:pt x="14225" y="21306"/>
                  <a:pt x="14191" y="21340"/>
                </a:cubicBezTo>
                <a:lnTo>
                  <a:pt x="14157" y="21368"/>
                </a:lnTo>
                <a:cubicBezTo>
                  <a:pt x="14157" y="21368"/>
                  <a:pt x="14032" y="21346"/>
                  <a:pt x="14032" y="21340"/>
                </a:cubicBezTo>
                <a:cubicBezTo>
                  <a:pt x="14032" y="21329"/>
                  <a:pt x="14032" y="21317"/>
                  <a:pt x="14032" y="21306"/>
                </a:cubicBezTo>
                <a:cubicBezTo>
                  <a:pt x="14037" y="21301"/>
                  <a:pt x="14045" y="21293"/>
                  <a:pt x="14048" y="21293"/>
                </a:cubicBezTo>
                <a:cubicBezTo>
                  <a:pt x="14049" y="21293"/>
                  <a:pt x="14049" y="21294"/>
                  <a:pt x="14049" y="21295"/>
                </a:cubicBezTo>
                <a:lnTo>
                  <a:pt x="14089" y="21334"/>
                </a:lnTo>
                <a:cubicBezTo>
                  <a:pt x="14129" y="21312"/>
                  <a:pt x="14214" y="21289"/>
                  <a:pt x="14214" y="21266"/>
                </a:cubicBezTo>
                <a:cubicBezTo>
                  <a:pt x="14214" y="21250"/>
                  <a:pt x="14217" y="21239"/>
                  <a:pt x="14223" y="21239"/>
                </a:cubicBezTo>
                <a:close/>
                <a:moveTo>
                  <a:pt x="15235" y="21244"/>
                </a:moveTo>
                <a:cubicBezTo>
                  <a:pt x="15246" y="21249"/>
                  <a:pt x="15332" y="21329"/>
                  <a:pt x="15349" y="21346"/>
                </a:cubicBezTo>
                <a:cubicBezTo>
                  <a:pt x="15360" y="21357"/>
                  <a:pt x="15360" y="21380"/>
                  <a:pt x="15343" y="21397"/>
                </a:cubicBezTo>
                <a:cubicBezTo>
                  <a:pt x="15366" y="21397"/>
                  <a:pt x="15377" y="21397"/>
                  <a:pt x="15371" y="21408"/>
                </a:cubicBezTo>
                <a:lnTo>
                  <a:pt x="15343" y="21397"/>
                </a:lnTo>
                <a:cubicBezTo>
                  <a:pt x="15332" y="21397"/>
                  <a:pt x="15326" y="21391"/>
                  <a:pt x="15315" y="21391"/>
                </a:cubicBezTo>
                <a:lnTo>
                  <a:pt x="15269" y="21374"/>
                </a:lnTo>
                <a:cubicBezTo>
                  <a:pt x="15241" y="21329"/>
                  <a:pt x="15218" y="21272"/>
                  <a:pt x="15218" y="21255"/>
                </a:cubicBezTo>
                <a:lnTo>
                  <a:pt x="15229" y="21249"/>
                </a:lnTo>
                <a:lnTo>
                  <a:pt x="15235" y="21244"/>
                </a:lnTo>
                <a:close/>
                <a:moveTo>
                  <a:pt x="10520" y="21232"/>
                </a:moveTo>
                <a:lnTo>
                  <a:pt x="10554" y="21278"/>
                </a:lnTo>
                <a:cubicBezTo>
                  <a:pt x="10562" y="21286"/>
                  <a:pt x="10568" y="21289"/>
                  <a:pt x="10573" y="21289"/>
                </a:cubicBezTo>
                <a:cubicBezTo>
                  <a:pt x="10582" y="21289"/>
                  <a:pt x="10587" y="21279"/>
                  <a:pt x="10594" y="21272"/>
                </a:cubicBezTo>
                <a:cubicBezTo>
                  <a:pt x="10603" y="21264"/>
                  <a:pt x="10611" y="21261"/>
                  <a:pt x="10619" y="21261"/>
                </a:cubicBezTo>
                <a:cubicBezTo>
                  <a:pt x="10647" y="21261"/>
                  <a:pt x="10671" y="21297"/>
                  <a:pt x="10702" y="21306"/>
                </a:cubicBezTo>
                <a:cubicBezTo>
                  <a:pt x="10719" y="21312"/>
                  <a:pt x="10707" y="21374"/>
                  <a:pt x="10685" y="21391"/>
                </a:cubicBezTo>
                <a:lnTo>
                  <a:pt x="10662" y="21414"/>
                </a:lnTo>
                <a:cubicBezTo>
                  <a:pt x="10654" y="21422"/>
                  <a:pt x="10645" y="21425"/>
                  <a:pt x="10636" y="21425"/>
                </a:cubicBezTo>
                <a:cubicBezTo>
                  <a:pt x="10619" y="21425"/>
                  <a:pt x="10601" y="21412"/>
                  <a:pt x="10594" y="21385"/>
                </a:cubicBezTo>
                <a:lnTo>
                  <a:pt x="10560" y="21374"/>
                </a:lnTo>
                <a:lnTo>
                  <a:pt x="10532" y="21368"/>
                </a:lnTo>
                <a:cubicBezTo>
                  <a:pt x="10509" y="21334"/>
                  <a:pt x="10503" y="21278"/>
                  <a:pt x="10520" y="21232"/>
                </a:cubicBezTo>
                <a:close/>
                <a:moveTo>
                  <a:pt x="11922" y="21136"/>
                </a:moveTo>
                <a:lnTo>
                  <a:pt x="11933" y="21147"/>
                </a:lnTo>
                <a:lnTo>
                  <a:pt x="11950" y="21164"/>
                </a:lnTo>
                <a:cubicBezTo>
                  <a:pt x="11956" y="21198"/>
                  <a:pt x="11944" y="21266"/>
                  <a:pt x="11939" y="21289"/>
                </a:cubicBezTo>
                <a:cubicBezTo>
                  <a:pt x="11935" y="21300"/>
                  <a:pt x="11922" y="21304"/>
                  <a:pt x="11911" y="21304"/>
                </a:cubicBezTo>
                <a:cubicBezTo>
                  <a:pt x="11904" y="21304"/>
                  <a:pt x="11897" y="21302"/>
                  <a:pt x="11893" y="21300"/>
                </a:cubicBezTo>
                <a:cubicBezTo>
                  <a:pt x="11890" y="21299"/>
                  <a:pt x="11888" y="21298"/>
                  <a:pt x="11885" y="21298"/>
                </a:cubicBezTo>
                <a:cubicBezTo>
                  <a:pt x="11877" y="21298"/>
                  <a:pt x="11871" y="21305"/>
                  <a:pt x="11871" y="21317"/>
                </a:cubicBezTo>
                <a:lnTo>
                  <a:pt x="11871" y="21323"/>
                </a:lnTo>
                <a:lnTo>
                  <a:pt x="11893" y="21363"/>
                </a:lnTo>
                <a:cubicBezTo>
                  <a:pt x="11919" y="21399"/>
                  <a:pt x="11926" y="21426"/>
                  <a:pt x="11914" y="21426"/>
                </a:cubicBezTo>
                <a:cubicBezTo>
                  <a:pt x="11913" y="21426"/>
                  <a:pt x="11912" y="21426"/>
                  <a:pt x="11910" y="21425"/>
                </a:cubicBezTo>
                <a:lnTo>
                  <a:pt x="11899" y="21425"/>
                </a:lnTo>
                <a:lnTo>
                  <a:pt x="11882" y="21420"/>
                </a:lnTo>
                <a:cubicBezTo>
                  <a:pt x="11880" y="21420"/>
                  <a:pt x="11877" y="21420"/>
                  <a:pt x="11875" y="21420"/>
                </a:cubicBezTo>
                <a:cubicBezTo>
                  <a:pt x="11855" y="21420"/>
                  <a:pt x="11837" y="21400"/>
                  <a:pt x="11837" y="21374"/>
                </a:cubicBezTo>
                <a:cubicBezTo>
                  <a:pt x="11837" y="21353"/>
                  <a:pt x="11805" y="21322"/>
                  <a:pt x="11789" y="21322"/>
                </a:cubicBezTo>
                <a:cubicBezTo>
                  <a:pt x="11783" y="21322"/>
                  <a:pt x="11780" y="21326"/>
                  <a:pt x="11780" y="21334"/>
                </a:cubicBezTo>
                <a:cubicBezTo>
                  <a:pt x="11780" y="21343"/>
                  <a:pt x="11775" y="21346"/>
                  <a:pt x="11769" y="21346"/>
                </a:cubicBezTo>
                <a:cubicBezTo>
                  <a:pt x="11755" y="21346"/>
                  <a:pt x="11730" y="21326"/>
                  <a:pt x="11734" y="21306"/>
                </a:cubicBezTo>
                <a:cubicBezTo>
                  <a:pt x="11740" y="21272"/>
                  <a:pt x="11763" y="21221"/>
                  <a:pt x="11785" y="21193"/>
                </a:cubicBezTo>
                <a:lnTo>
                  <a:pt x="11825" y="21198"/>
                </a:lnTo>
                <a:lnTo>
                  <a:pt x="11854" y="21204"/>
                </a:lnTo>
                <a:cubicBezTo>
                  <a:pt x="11876" y="21176"/>
                  <a:pt x="11905" y="21141"/>
                  <a:pt x="11922" y="21136"/>
                </a:cubicBezTo>
                <a:close/>
                <a:moveTo>
                  <a:pt x="10962" y="21292"/>
                </a:moveTo>
                <a:cubicBezTo>
                  <a:pt x="10964" y="21292"/>
                  <a:pt x="10966" y="21293"/>
                  <a:pt x="10968" y="21295"/>
                </a:cubicBezTo>
                <a:cubicBezTo>
                  <a:pt x="10985" y="21312"/>
                  <a:pt x="10997" y="21380"/>
                  <a:pt x="10951" y="21402"/>
                </a:cubicBezTo>
                <a:lnTo>
                  <a:pt x="10912" y="21425"/>
                </a:lnTo>
                <a:lnTo>
                  <a:pt x="10906" y="21431"/>
                </a:lnTo>
                <a:lnTo>
                  <a:pt x="10906" y="21425"/>
                </a:lnTo>
                <a:cubicBezTo>
                  <a:pt x="10895" y="21420"/>
                  <a:pt x="10889" y="21391"/>
                  <a:pt x="10889" y="21363"/>
                </a:cubicBezTo>
                <a:lnTo>
                  <a:pt x="10895" y="21363"/>
                </a:lnTo>
                <a:lnTo>
                  <a:pt x="10957" y="21368"/>
                </a:lnTo>
                <a:cubicBezTo>
                  <a:pt x="10947" y="21320"/>
                  <a:pt x="10950" y="21292"/>
                  <a:pt x="10962" y="21292"/>
                </a:cubicBezTo>
                <a:close/>
                <a:moveTo>
                  <a:pt x="13709" y="21295"/>
                </a:moveTo>
                <a:cubicBezTo>
                  <a:pt x="13726" y="21306"/>
                  <a:pt x="13732" y="21329"/>
                  <a:pt x="13726" y="21351"/>
                </a:cubicBezTo>
                <a:lnTo>
                  <a:pt x="13715" y="21357"/>
                </a:lnTo>
                <a:cubicBezTo>
                  <a:pt x="13686" y="21374"/>
                  <a:pt x="13658" y="21380"/>
                  <a:pt x="13624" y="21391"/>
                </a:cubicBezTo>
                <a:cubicBezTo>
                  <a:pt x="13624" y="21391"/>
                  <a:pt x="13629" y="21414"/>
                  <a:pt x="13629" y="21425"/>
                </a:cubicBezTo>
                <a:lnTo>
                  <a:pt x="13629" y="21437"/>
                </a:lnTo>
                <a:cubicBezTo>
                  <a:pt x="13625" y="21441"/>
                  <a:pt x="13616" y="21445"/>
                  <a:pt x="13608" y="21445"/>
                </a:cubicBezTo>
                <a:cubicBezTo>
                  <a:pt x="13605" y="21445"/>
                  <a:pt x="13603" y="21444"/>
                  <a:pt x="13601" y="21442"/>
                </a:cubicBezTo>
                <a:cubicBezTo>
                  <a:pt x="13595" y="21442"/>
                  <a:pt x="13590" y="21391"/>
                  <a:pt x="13590" y="21374"/>
                </a:cubicBezTo>
                <a:cubicBezTo>
                  <a:pt x="13590" y="21357"/>
                  <a:pt x="13624" y="21329"/>
                  <a:pt x="13663" y="21312"/>
                </a:cubicBezTo>
                <a:lnTo>
                  <a:pt x="13698" y="21300"/>
                </a:lnTo>
                <a:lnTo>
                  <a:pt x="13709" y="21295"/>
                </a:lnTo>
                <a:close/>
                <a:moveTo>
                  <a:pt x="16846" y="21259"/>
                </a:moveTo>
                <a:cubicBezTo>
                  <a:pt x="16858" y="21259"/>
                  <a:pt x="16883" y="21268"/>
                  <a:pt x="16892" y="21278"/>
                </a:cubicBezTo>
                <a:cubicBezTo>
                  <a:pt x="16903" y="21295"/>
                  <a:pt x="16920" y="21329"/>
                  <a:pt x="16915" y="21340"/>
                </a:cubicBezTo>
                <a:cubicBezTo>
                  <a:pt x="16910" y="21354"/>
                  <a:pt x="16903" y="21359"/>
                  <a:pt x="16896" y="21359"/>
                </a:cubicBezTo>
                <a:cubicBezTo>
                  <a:pt x="16886" y="21359"/>
                  <a:pt x="16874" y="21348"/>
                  <a:pt x="16864" y="21334"/>
                </a:cubicBezTo>
                <a:lnTo>
                  <a:pt x="16858" y="21329"/>
                </a:lnTo>
                <a:cubicBezTo>
                  <a:pt x="16857" y="21329"/>
                  <a:pt x="16857" y="21328"/>
                  <a:pt x="16857" y="21328"/>
                </a:cubicBezTo>
                <a:cubicBezTo>
                  <a:pt x="16844" y="21328"/>
                  <a:pt x="16801" y="21409"/>
                  <a:pt x="16790" y="21442"/>
                </a:cubicBezTo>
                <a:cubicBezTo>
                  <a:pt x="16786" y="21449"/>
                  <a:pt x="16782" y="21452"/>
                  <a:pt x="16777" y="21452"/>
                </a:cubicBezTo>
                <a:cubicBezTo>
                  <a:pt x="16757" y="21452"/>
                  <a:pt x="16725" y="21403"/>
                  <a:pt x="16716" y="21380"/>
                </a:cubicBezTo>
                <a:cubicBezTo>
                  <a:pt x="16705" y="21351"/>
                  <a:pt x="16722" y="21312"/>
                  <a:pt x="16744" y="21283"/>
                </a:cubicBezTo>
                <a:lnTo>
                  <a:pt x="16773" y="21272"/>
                </a:lnTo>
                <a:cubicBezTo>
                  <a:pt x="16775" y="21271"/>
                  <a:pt x="16778" y="21271"/>
                  <a:pt x="16781" y="21271"/>
                </a:cubicBezTo>
                <a:cubicBezTo>
                  <a:pt x="16792" y="21271"/>
                  <a:pt x="16802" y="21275"/>
                  <a:pt x="16813" y="21275"/>
                </a:cubicBezTo>
                <a:cubicBezTo>
                  <a:pt x="16822" y="21275"/>
                  <a:pt x="16832" y="21272"/>
                  <a:pt x="16841" y="21261"/>
                </a:cubicBezTo>
                <a:cubicBezTo>
                  <a:pt x="16842" y="21260"/>
                  <a:pt x="16844" y="21259"/>
                  <a:pt x="16846" y="21259"/>
                </a:cubicBezTo>
                <a:close/>
                <a:moveTo>
                  <a:pt x="11593" y="20903"/>
                </a:moveTo>
                <a:lnTo>
                  <a:pt x="11610" y="20949"/>
                </a:lnTo>
                <a:cubicBezTo>
                  <a:pt x="11634" y="20992"/>
                  <a:pt x="11662" y="21007"/>
                  <a:pt x="11698" y="21007"/>
                </a:cubicBezTo>
                <a:cubicBezTo>
                  <a:pt x="11704" y="21007"/>
                  <a:pt x="11710" y="21006"/>
                  <a:pt x="11717" y="21005"/>
                </a:cubicBezTo>
                <a:lnTo>
                  <a:pt x="11780" y="21000"/>
                </a:lnTo>
                <a:cubicBezTo>
                  <a:pt x="11787" y="21000"/>
                  <a:pt x="11794" y="21000"/>
                  <a:pt x="11800" y="21000"/>
                </a:cubicBezTo>
                <a:cubicBezTo>
                  <a:pt x="11867" y="21000"/>
                  <a:pt x="11904" y="20976"/>
                  <a:pt x="11899" y="20966"/>
                </a:cubicBezTo>
                <a:cubicBezTo>
                  <a:pt x="11894" y="20960"/>
                  <a:pt x="11947" y="20931"/>
                  <a:pt x="11977" y="20931"/>
                </a:cubicBezTo>
                <a:cubicBezTo>
                  <a:pt x="11979" y="20931"/>
                  <a:pt x="11982" y="20931"/>
                  <a:pt x="11984" y="20932"/>
                </a:cubicBezTo>
                <a:cubicBezTo>
                  <a:pt x="12012" y="20932"/>
                  <a:pt x="12029" y="21000"/>
                  <a:pt x="12029" y="21028"/>
                </a:cubicBezTo>
                <a:cubicBezTo>
                  <a:pt x="12029" y="21051"/>
                  <a:pt x="12012" y="21073"/>
                  <a:pt x="11984" y="21073"/>
                </a:cubicBezTo>
                <a:lnTo>
                  <a:pt x="11984" y="21079"/>
                </a:lnTo>
                <a:lnTo>
                  <a:pt x="11973" y="21068"/>
                </a:lnTo>
                <a:lnTo>
                  <a:pt x="11950" y="21045"/>
                </a:lnTo>
                <a:cubicBezTo>
                  <a:pt x="11939" y="21056"/>
                  <a:pt x="11904" y="21091"/>
                  <a:pt x="11886" y="21091"/>
                </a:cubicBezTo>
                <a:cubicBezTo>
                  <a:pt x="11884" y="21091"/>
                  <a:pt x="11883" y="21091"/>
                  <a:pt x="11882" y="21090"/>
                </a:cubicBezTo>
                <a:cubicBezTo>
                  <a:pt x="11871" y="21090"/>
                  <a:pt x="11837" y="21079"/>
                  <a:pt x="11808" y="21073"/>
                </a:cubicBezTo>
                <a:lnTo>
                  <a:pt x="11797" y="21085"/>
                </a:lnTo>
                <a:lnTo>
                  <a:pt x="11763" y="21113"/>
                </a:lnTo>
                <a:cubicBezTo>
                  <a:pt x="11751" y="21085"/>
                  <a:pt x="11734" y="21056"/>
                  <a:pt x="11723" y="21051"/>
                </a:cubicBezTo>
                <a:lnTo>
                  <a:pt x="11717" y="21056"/>
                </a:lnTo>
                <a:cubicBezTo>
                  <a:pt x="11695" y="21056"/>
                  <a:pt x="11678" y="21062"/>
                  <a:pt x="11661" y="21073"/>
                </a:cubicBezTo>
                <a:lnTo>
                  <a:pt x="11649" y="21079"/>
                </a:lnTo>
                <a:cubicBezTo>
                  <a:pt x="11647" y="21080"/>
                  <a:pt x="11645" y="21081"/>
                  <a:pt x="11643" y="21081"/>
                </a:cubicBezTo>
                <a:cubicBezTo>
                  <a:pt x="11628" y="21081"/>
                  <a:pt x="11615" y="21048"/>
                  <a:pt x="11615" y="21028"/>
                </a:cubicBezTo>
                <a:cubicBezTo>
                  <a:pt x="11614" y="21025"/>
                  <a:pt x="11612" y="21024"/>
                  <a:pt x="11610" y="21024"/>
                </a:cubicBezTo>
                <a:cubicBezTo>
                  <a:pt x="11598" y="21024"/>
                  <a:pt x="11570" y="21055"/>
                  <a:pt x="11541" y="21102"/>
                </a:cubicBezTo>
                <a:lnTo>
                  <a:pt x="11502" y="21130"/>
                </a:lnTo>
                <a:cubicBezTo>
                  <a:pt x="11473" y="21153"/>
                  <a:pt x="11468" y="21164"/>
                  <a:pt x="11468" y="21198"/>
                </a:cubicBezTo>
                <a:cubicBezTo>
                  <a:pt x="11468" y="21238"/>
                  <a:pt x="11496" y="21227"/>
                  <a:pt x="11513" y="21232"/>
                </a:cubicBezTo>
                <a:cubicBezTo>
                  <a:pt x="11519" y="21232"/>
                  <a:pt x="11530" y="21232"/>
                  <a:pt x="11536" y="21238"/>
                </a:cubicBezTo>
                <a:lnTo>
                  <a:pt x="11541" y="21249"/>
                </a:lnTo>
                <a:cubicBezTo>
                  <a:pt x="11541" y="21266"/>
                  <a:pt x="11536" y="21278"/>
                  <a:pt x="11524" y="21278"/>
                </a:cubicBezTo>
                <a:lnTo>
                  <a:pt x="11519" y="21278"/>
                </a:lnTo>
                <a:lnTo>
                  <a:pt x="11502" y="21272"/>
                </a:lnTo>
                <a:cubicBezTo>
                  <a:pt x="11490" y="21272"/>
                  <a:pt x="11468" y="21363"/>
                  <a:pt x="11445" y="21380"/>
                </a:cubicBezTo>
                <a:cubicBezTo>
                  <a:pt x="11422" y="21391"/>
                  <a:pt x="11400" y="21414"/>
                  <a:pt x="11394" y="21425"/>
                </a:cubicBezTo>
                <a:lnTo>
                  <a:pt x="11400" y="21431"/>
                </a:lnTo>
                <a:lnTo>
                  <a:pt x="11400" y="21442"/>
                </a:lnTo>
                <a:cubicBezTo>
                  <a:pt x="11405" y="21448"/>
                  <a:pt x="11445" y="21459"/>
                  <a:pt x="11479" y="21471"/>
                </a:cubicBezTo>
                <a:lnTo>
                  <a:pt x="11513" y="21493"/>
                </a:lnTo>
                <a:cubicBezTo>
                  <a:pt x="11517" y="21500"/>
                  <a:pt x="11509" y="21505"/>
                  <a:pt x="11496" y="21505"/>
                </a:cubicBezTo>
                <a:cubicBezTo>
                  <a:pt x="11489" y="21505"/>
                  <a:pt x="11479" y="21503"/>
                  <a:pt x="11468" y="21499"/>
                </a:cubicBezTo>
                <a:cubicBezTo>
                  <a:pt x="11439" y="21493"/>
                  <a:pt x="11360" y="21454"/>
                  <a:pt x="11349" y="21442"/>
                </a:cubicBezTo>
                <a:lnTo>
                  <a:pt x="11360" y="21414"/>
                </a:lnTo>
                <a:cubicBezTo>
                  <a:pt x="11380" y="21389"/>
                  <a:pt x="11365" y="21319"/>
                  <a:pt x="11408" y="21319"/>
                </a:cubicBezTo>
                <a:cubicBezTo>
                  <a:pt x="11413" y="21319"/>
                  <a:pt x="11420" y="21320"/>
                  <a:pt x="11428" y="21323"/>
                </a:cubicBezTo>
                <a:cubicBezTo>
                  <a:pt x="11428" y="21323"/>
                  <a:pt x="11451" y="21278"/>
                  <a:pt x="11445" y="21261"/>
                </a:cubicBezTo>
                <a:lnTo>
                  <a:pt x="11434" y="21215"/>
                </a:lnTo>
                <a:cubicBezTo>
                  <a:pt x="11434" y="21164"/>
                  <a:pt x="11428" y="21102"/>
                  <a:pt x="11417" y="21073"/>
                </a:cubicBezTo>
                <a:lnTo>
                  <a:pt x="11400" y="21085"/>
                </a:lnTo>
                <a:cubicBezTo>
                  <a:pt x="11383" y="21090"/>
                  <a:pt x="11360" y="21102"/>
                  <a:pt x="11349" y="21119"/>
                </a:cubicBezTo>
                <a:lnTo>
                  <a:pt x="11320" y="21147"/>
                </a:lnTo>
                <a:cubicBezTo>
                  <a:pt x="11309" y="21119"/>
                  <a:pt x="11349" y="21045"/>
                  <a:pt x="11400" y="20988"/>
                </a:cubicBezTo>
                <a:lnTo>
                  <a:pt x="11473" y="21005"/>
                </a:lnTo>
                <a:lnTo>
                  <a:pt x="11502" y="21011"/>
                </a:lnTo>
                <a:cubicBezTo>
                  <a:pt x="11530" y="20971"/>
                  <a:pt x="11570" y="20920"/>
                  <a:pt x="11593" y="20903"/>
                </a:cubicBezTo>
                <a:close/>
                <a:moveTo>
                  <a:pt x="9153" y="21102"/>
                </a:moveTo>
                <a:cubicBezTo>
                  <a:pt x="9164" y="21130"/>
                  <a:pt x="9175" y="21164"/>
                  <a:pt x="9193" y="21198"/>
                </a:cubicBezTo>
                <a:lnTo>
                  <a:pt x="9181" y="21221"/>
                </a:lnTo>
                <a:lnTo>
                  <a:pt x="9175" y="21215"/>
                </a:lnTo>
                <a:cubicBezTo>
                  <a:pt x="9168" y="21234"/>
                  <a:pt x="9160" y="21254"/>
                  <a:pt x="9144" y="21254"/>
                </a:cubicBezTo>
                <a:cubicBezTo>
                  <a:pt x="9136" y="21254"/>
                  <a:pt x="9126" y="21249"/>
                  <a:pt x="9113" y="21238"/>
                </a:cubicBezTo>
                <a:lnTo>
                  <a:pt x="9090" y="21210"/>
                </a:lnTo>
                <a:cubicBezTo>
                  <a:pt x="9073" y="21272"/>
                  <a:pt x="9062" y="21465"/>
                  <a:pt x="9028" y="21499"/>
                </a:cubicBezTo>
                <a:cubicBezTo>
                  <a:pt x="9020" y="21507"/>
                  <a:pt x="9012" y="21510"/>
                  <a:pt x="9005" y="21510"/>
                </a:cubicBezTo>
                <a:cubicBezTo>
                  <a:pt x="8980" y="21510"/>
                  <a:pt x="8960" y="21474"/>
                  <a:pt x="8960" y="21448"/>
                </a:cubicBezTo>
                <a:cubicBezTo>
                  <a:pt x="8960" y="21420"/>
                  <a:pt x="8988" y="21397"/>
                  <a:pt x="9000" y="21397"/>
                </a:cubicBezTo>
                <a:cubicBezTo>
                  <a:pt x="9011" y="21397"/>
                  <a:pt x="9039" y="21334"/>
                  <a:pt x="9028" y="21317"/>
                </a:cubicBezTo>
                <a:cubicBezTo>
                  <a:pt x="9018" y="21302"/>
                  <a:pt x="8982" y="21270"/>
                  <a:pt x="8962" y="21270"/>
                </a:cubicBezTo>
                <a:cubicBezTo>
                  <a:pt x="8959" y="21270"/>
                  <a:pt x="8956" y="21271"/>
                  <a:pt x="8954" y="21272"/>
                </a:cubicBezTo>
                <a:cubicBezTo>
                  <a:pt x="8937" y="21283"/>
                  <a:pt x="8897" y="21312"/>
                  <a:pt x="8869" y="21340"/>
                </a:cubicBezTo>
                <a:lnTo>
                  <a:pt x="8841" y="21368"/>
                </a:lnTo>
                <a:cubicBezTo>
                  <a:pt x="8829" y="21391"/>
                  <a:pt x="8829" y="21420"/>
                  <a:pt x="8858" y="21425"/>
                </a:cubicBezTo>
                <a:lnTo>
                  <a:pt x="8892" y="21425"/>
                </a:lnTo>
                <a:cubicBezTo>
                  <a:pt x="8886" y="21454"/>
                  <a:pt x="8863" y="21482"/>
                  <a:pt x="8841" y="21493"/>
                </a:cubicBezTo>
                <a:lnTo>
                  <a:pt x="8824" y="21488"/>
                </a:lnTo>
                <a:lnTo>
                  <a:pt x="8801" y="21476"/>
                </a:lnTo>
                <a:cubicBezTo>
                  <a:pt x="8801" y="21408"/>
                  <a:pt x="8812" y="21334"/>
                  <a:pt x="8824" y="21306"/>
                </a:cubicBezTo>
                <a:lnTo>
                  <a:pt x="8835" y="21278"/>
                </a:lnTo>
                <a:cubicBezTo>
                  <a:pt x="8841" y="21266"/>
                  <a:pt x="8852" y="21261"/>
                  <a:pt x="8858" y="21244"/>
                </a:cubicBezTo>
                <a:cubicBezTo>
                  <a:pt x="8863" y="21221"/>
                  <a:pt x="8886" y="21198"/>
                  <a:pt x="8909" y="21198"/>
                </a:cubicBezTo>
                <a:cubicBezTo>
                  <a:pt x="8917" y="21199"/>
                  <a:pt x="8925" y="21200"/>
                  <a:pt x="8932" y="21200"/>
                </a:cubicBezTo>
                <a:cubicBezTo>
                  <a:pt x="8961" y="21200"/>
                  <a:pt x="8984" y="21190"/>
                  <a:pt x="9011" y="21159"/>
                </a:cubicBezTo>
                <a:lnTo>
                  <a:pt x="9034" y="21119"/>
                </a:lnTo>
                <a:cubicBezTo>
                  <a:pt x="9042" y="21139"/>
                  <a:pt x="9054" y="21151"/>
                  <a:pt x="9066" y="21151"/>
                </a:cubicBezTo>
                <a:cubicBezTo>
                  <a:pt x="9077" y="21151"/>
                  <a:pt x="9088" y="21141"/>
                  <a:pt x="9096" y="21119"/>
                </a:cubicBezTo>
                <a:lnTo>
                  <a:pt x="9119" y="21113"/>
                </a:lnTo>
                <a:lnTo>
                  <a:pt x="9141" y="21102"/>
                </a:lnTo>
                <a:close/>
                <a:moveTo>
                  <a:pt x="9844" y="21346"/>
                </a:moveTo>
                <a:cubicBezTo>
                  <a:pt x="9847" y="21346"/>
                  <a:pt x="9850" y="21348"/>
                  <a:pt x="9851" y="21351"/>
                </a:cubicBezTo>
                <a:cubicBezTo>
                  <a:pt x="9856" y="21368"/>
                  <a:pt x="9834" y="21425"/>
                  <a:pt x="9822" y="21425"/>
                </a:cubicBezTo>
                <a:cubicBezTo>
                  <a:pt x="9811" y="21431"/>
                  <a:pt x="9800" y="21442"/>
                  <a:pt x="9805" y="21454"/>
                </a:cubicBezTo>
                <a:lnTo>
                  <a:pt x="9828" y="21454"/>
                </a:lnTo>
                <a:cubicBezTo>
                  <a:pt x="9839" y="21475"/>
                  <a:pt x="9824" y="21533"/>
                  <a:pt x="9812" y="21533"/>
                </a:cubicBezTo>
                <a:cubicBezTo>
                  <a:pt x="9812" y="21533"/>
                  <a:pt x="9811" y="21533"/>
                  <a:pt x="9811" y="21533"/>
                </a:cubicBezTo>
                <a:cubicBezTo>
                  <a:pt x="9794" y="21527"/>
                  <a:pt x="9754" y="21493"/>
                  <a:pt x="9726" y="21459"/>
                </a:cubicBezTo>
                <a:lnTo>
                  <a:pt x="9686" y="21454"/>
                </a:lnTo>
                <a:cubicBezTo>
                  <a:pt x="9675" y="21454"/>
                  <a:pt x="9663" y="21437"/>
                  <a:pt x="9658" y="21425"/>
                </a:cubicBezTo>
                <a:cubicBezTo>
                  <a:pt x="9652" y="21408"/>
                  <a:pt x="9652" y="21385"/>
                  <a:pt x="9658" y="21368"/>
                </a:cubicBezTo>
                <a:cubicBezTo>
                  <a:pt x="9658" y="21368"/>
                  <a:pt x="9675" y="21363"/>
                  <a:pt x="9686" y="21363"/>
                </a:cubicBezTo>
                <a:cubicBezTo>
                  <a:pt x="9703" y="21368"/>
                  <a:pt x="9720" y="21385"/>
                  <a:pt x="9737" y="21391"/>
                </a:cubicBezTo>
                <a:lnTo>
                  <a:pt x="9783" y="21408"/>
                </a:lnTo>
                <a:cubicBezTo>
                  <a:pt x="9805" y="21372"/>
                  <a:pt x="9832" y="21346"/>
                  <a:pt x="9844" y="21346"/>
                </a:cubicBezTo>
                <a:close/>
                <a:moveTo>
                  <a:pt x="2290" y="21338"/>
                </a:moveTo>
                <a:cubicBezTo>
                  <a:pt x="2298" y="21338"/>
                  <a:pt x="2307" y="21351"/>
                  <a:pt x="2316" y="21374"/>
                </a:cubicBezTo>
                <a:lnTo>
                  <a:pt x="2287" y="21420"/>
                </a:lnTo>
                <a:cubicBezTo>
                  <a:pt x="2276" y="21437"/>
                  <a:pt x="2259" y="21459"/>
                  <a:pt x="2253" y="21482"/>
                </a:cubicBezTo>
                <a:cubicBezTo>
                  <a:pt x="2249" y="21505"/>
                  <a:pt x="2252" y="21539"/>
                  <a:pt x="2235" y="21539"/>
                </a:cubicBezTo>
                <a:cubicBezTo>
                  <a:pt x="2231" y="21539"/>
                  <a:pt x="2226" y="21537"/>
                  <a:pt x="2219" y="21533"/>
                </a:cubicBezTo>
                <a:cubicBezTo>
                  <a:pt x="2208" y="21533"/>
                  <a:pt x="2202" y="21465"/>
                  <a:pt x="2214" y="21459"/>
                </a:cubicBezTo>
                <a:cubicBezTo>
                  <a:pt x="2230" y="21432"/>
                  <a:pt x="2220" y="21374"/>
                  <a:pt x="2264" y="21374"/>
                </a:cubicBezTo>
                <a:cubicBezTo>
                  <a:pt x="2266" y="21374"/>
                  <a:pt x="2268" y="21374"/>
                  <a:pt x="2270" y="21374"/>
                </a:cubicBezTo>
                <a:cubicBezTo>
                  <a:pt x="2276" y="21349"/>
                  <a:pt x="2283" y="21338"/>
                  <a:pt x="2290" y="21338"/>
                </a:cubicBezTo>
                <a:close/>
                <a:moveTo>
                  <a:pt x="10961" y="21507"/>
                </a:moveTo>
                <a:cubicBezTo>
                  <a:pt x="10986" y="21507"/>
                  <a:pt x="11006" y="21556"/>
                  <a:pt x="10991" y="21561"/>
                </a:cubicBezTo>
                <a:cubicBezTo>
                  <a:pt x="10980" y="21573"/>
                  <a:pt x="10980" y="21595"/>
                  <a:pt x="10985" y="21601"/>
                </a:cubicBezTo>
                <a:cubicBezTo>
                  <a:pt x="10985" y="21602"/>
                  <a:pt x="10985" y="21602"/>
                  <a:pt x="10985" y="21602"/>
                </a:cubicBezTo>
                <a:cubicBezTo>
                  <a:pt x="10979" y="21602"/>
                  <a:pt x="10950" y="21577"/>
                  <a:pt x="10934" y="21567"/>
                </a:cubicBezTo>
                <a:cubicBezTo>
                  <a:pt x="10917" y="21556"/>
                  <a:pt x="10929" y="21527"/>
                  <a:pt x="10951" y="21510"/>
                </a:cubicBezTo>
                <a:cubicBezTo>
                  <a:pt x="10955" y="21508"/>
                  <a:pt x="10958" y="21507"/>
                  <a:pt x="10961" y="21507"/>
                </a:cubicBezTo>
                <a:close/>
                <a:moveTo>
                  <a:pt x="7816" y="21008"/>
                </a:moveTo>
                <a:cubicBezTo>
                  <a:pt x="7826" y="21008"/>
                  <a:pt x="7843" y="21015"/>
                  <a:pt x="7865" y="21028"/>
                </a:cubicBezTo>
                <a:lnTo>
                  <a:pt x="7876" y="21096"/>
                </a:lnTo>
                <a:lnTo>
                  <a:pt x="7882" y="21107"/>
                </a:lnTo>
                <a:cubicBezTo>
                  <a:pt x="7882" y="21115"/>
                  <a:pt x="7884" y="21118"/>
                  <a:pt x="7886" y="21118"/>
                </a:cubicBezTo>
                <a:cubicBezTo>
                  <a:pt x="7893" y="21118"/>
                  <a:pt x="7904" y="21102"/>
                  <a:pt x="7916" y="21079"/>
                </a:cubicBezTo>
                <a:lnTo>
                  <a:pt x="7933" y="21056"/>
                </a:lnTo>
                <a:cubicBezTo>
                  <a:pt x="7939" y="21045"/>
                  <a:pt x="7961" y="21045"/>
                  <a:pt x="7961" y="21045"/>
                </a:cubicBezTo>
                <a:lnTo>
                  <a:pt x="8007" y="21176"/>
                </a:lnTo>
                <a:cubicBezTo>
                  <a:pt x="8065" y="21142"/>
                  <a:pt x="8114" y="21121"/>
                  <a:pt x="8132" y="21121"/>
                </a:cubicBezTo>
                <a:cubicBezTo>
                  <a:pt x="8138" y="21121"/>
                  <a:pt x="8140" y="21124"/>
                  <a:pt x="8137" y="21130"/>
                </a:cubicBezTo>
                <a:lnTo>
                  <a:pt x="8132" y="21147"/>
                </a:lnTo>
                <a:lnTo>
                  <a:pt x="8109" y="21204"/>
                </a:lnTo>
                <a:cubicBezTo>
                  <a:pt x="8105" y="21202"/>
                  <a:pt x="8102" y="21202"/>
                  <a:pt x="8099" y="21202"/>
                </a:cubicBezTo>
                <a:cubicBezTo>
                  <a:pt x="8070" y="21202"/>
                  <a:pt x="8075" y="21269"/>
                  <a:pt x="8080" y="21295"/>
                </a:cubicBezTo>
                <a:cubicBezTo>
                  <a:pt x="8092" y="21323"/>
                  <a:pt x="8058" y="21363"/>
                  <a:pt x="8001" y="21385"/>
                </a:cubicBezTo>
                <a:lnTo>
                  <a:pt x="7939" y="21368"/>
                </a:lnTo>
                <a:lnTo>
                  <a:pt x="7916" y="21363"/>
                </a:lnTo>
                <a:cubicBezTo>
                  <a:pt x="7894" y="21384"/>
                  <a:pt x="7862" y="21437"/>
                  <a:pt x="7845" y="21437"/>
                </a:cubicBezTo>
                <a:cubicBezTo>
                  <a:pt x="7844" y="21437"/>
                  <a:pt x="7843" y="21437"/>
                  <a:pt x="7842" y="21437"/>
                </a:cubicBezTo>
                <a:cubicBezTo>
                  <a:pt x="7827" y="21431"/>
                  <a:pt x="7765" y="21366"/>
                  <a:pt x="7732" y="21366"/>
                </a:cubicBezTo>
                <a:cubicBezTo>
                  <a:pt x="7729" y="21366"/>
                  <a:pt x="7726" y="21367"/>
                  <a:pt x="7723" y="21368"/>
                </a:cubicBezTo>
                <a:cubicBezTo>
                  <a:pt x="7700" y="21391"/>
                  <a:pt x="7706" y="21431"/>
                  <a:pt x="7712" y="21437"/>
                </a:cubicBezTo>
                <a:cubicBezTo>
                  <a:pt x="7723" y="21448"/>
                  <a:pt x="7751" y="21493"/>
                  <a:pt x="7780" y="21544"/>
                </a:cubicBezTo>
                <a:lnTo>
                  <a:pt x="7871" y="21527"/>
                </a:lnTo>
                <a:cubicBezTo>
                  <a:pt x="7872" y="21526"/>
                  <a:pt x="7874" y="21525"/>
                  <a:pt x="7877" y="21525"/>
                </a:cubicBezTo>
                <a:cubicBezTo>
                  <a:pt x="7882" y="21525"/>
                  <a:pt x="7889" y="21529"/>
                  <a:pt x="7893" y="21533"/>
                </a:cubicBezTo>
                <a:lnTo>
                  <a:pt x="7905" y="21544"/>
                </a:lnTo>
                <a:cubicBezTo>
                  <a:pt x="7910" y="21556"/>
                  <a:pt x="7905" y="21578"/>
                  <a:pt x="7882" y="21595"/>
                </a:cubicBezTo>
                <a:lnTo>
                  <a:pt x="7825" y="21590"/>
                </a:lnTo>
                <a:lnTo>
                  <a:pt x="7768" y="21590"/>
                </a:lnTo>
                <a:cubicBezTo>
                  <a:pt x="7717" y="21635"/>
                  <a:pt x="7666" y="21675"/>
                  <a:pt x="7649" y="21675"/>
                </a:cubicBezTo>
                <a:lnTo>
                  <a:pt x="7638" y="21681"/>
                </a:lnTo>
                <a:lnTo>
                  <a:pt x="7524" y="21624"/>
                </a:lnTo>
                <a:lnTo>
                  <a:pt x="7490" y="21641"/>
                </a:lnTo>
                <a:cubicBezTo>
                  <a:pt x="7479" y="21645"/>
                  <a:pt x="7468" y="21647"/>
                  <a:pt x="7458" y="21647"/>
                </a:cubicBezTo>
                <a:cubicBezTo>
                  <a:pt x="7429" y="21647"/>
                  <a:pt x="7409" y="21629"/>
                  <a:pt x="7405" y="21595"/>
                </a:cubicBezTo>
                <a:lnTo>
                  <a:pt x="7434" y="21567"/>
                </a:lnTo>
                <a:cubicBezTo>
                  <a:pt x="7445" y="21556"/>
                  <a:pt x="7468" y="21556"/>
                  <a:pt x="7479" y="21544"/>
                </a:cubicBezTo>
                <a:cubicBezTo>
                  <a:pt x="7508" y="21510"/>
                  <a:pt x="7524" y="21493"/>
                  <a:pt x="7537" y="21493"/>
                </a:cubicBezTo>
                <a:cubicBezTo>
                  <a:pt x="7550" y="21493"/>
                  <a:pt x="7562" y="21508"/>
                  <a:pt x="7581" y="21539"/>
                </a:cubicBezTo>
                <a:lnTo>
                  <a:pt x="7604" y="21584"/>
                </a:lnTo>
                <a:cubicBezTo>
                  <a:pt x="7632" y="21578"/>
                  <a:pt x="7644" y="21488"/>
                  <a:pt x="7627" y="21459"/>
                </a:cubicBezTo>
                <a:cubicBezTo>
                  <a:pt x="7615" y="21431"/>
                  <a:pt x="7581" y="21402"/>
                  <a:pt x="7553" y="21397"/>
                </a:cubicBezTo>
                <a:lnTo>
                  <a:pt x="7536" y="21408"/>
                </a:lnTo>
                <a:cubicBezTo>
                  <a:pt x="7520" y="21416"/>
                  <a:pt x="7510" y="21427"/>
                  <a:pt x="7499" y="21427"/>
                </a:cubicBezTo>
                <a:cubicBezTo>
                  <a:pt x="7495" y="21427"/>
                  <a:pt x="7490" y="21425"/>
                  <a:pt x="7485" y="21420"/>
                </a:cubicBezTo>
                <a:lnTo>
                  <a:pt x="7468" y="21402"/>
                </a:lnTo>
                <a:cubicBezTo>
                  <a:pt x="7451" y="21391"/>
                  <a:pt x="7439" y="21363"/>
                  <a:pt x="7451" y="21340"/>
                </a:cubicBezTo>
                <a:lnTo>
                  <a:pt x="7456" y="21317"/>
                </a:lnTo>
                <a:cubicBezTo>
                  <a:pt x="7456" y="21300"/>
                  <a:pt x="7451" y="21283"/>
                  <a:pt x="7445" y="21272"/>
                </a:cubicBezTo>
                <a:cubicBezTo>
                  <a:pt x="7443" y="21270"/>
                  <a:pt x="7441" y="21270"/>
                  <a:pt x="7438" y="21270"/>
                </a:cubicBezTo>
                <a:cubicBezTo>
                  <a:pt x="7430" y="21270"/>
                  <a:pt x="7419" y="21274"/>
                  <a:pt x="7411" y="21278"/>
                </a:cubicBezTo>
                <a:lnTo>
                  <a:pt x="7394" y="21300"/>
                </a:lnTo>
                <a:cubicBezTo>
                  <a:pt x="7394" y="21334"/>
                  <a:pt x="7394" y="21391"/>
                  <a:pt x="7400" y="21425"/>
                </a:cubicBezTo>
                <a:lnTo>
                  <a:pt x="7411" y="21448"/>
                </a:lnTo>
                <a:cubicBezTo>
                  <a:pt x="7422" y="21471"/>
                  <a:pt x="7479" y="21459"/>
                  <a:pt x="7445" y="21516"/>
                </a:cubicBezTo>
                <a:cubicBezTo>
                  <a:pt x="7442" y="21521"/>
                  <a:pt x="7438" y="21523"/>
                  <a:pt x="7432" y="21523"/>
                </a:cubicBezTo>
                <a:cubicBezTo>
                  <a:pt x="7412" y="21523"/>
                  <a:pt x="7376" y="21495"/>
                  <a:pt x="7354" y="21459"/>
                </a:cubicBezTo>
                <a:lnTo>
                  <a:pt x="7349" y="21454"/>
                </a:lnTo>
                <a:cubicBezTo>
                  <a:pt x="7349" y="21452"/>
                  <a:pt x="7347" y="21451"/>
                  <a:pt x="7346" y="21451"/>
                </a:cubicBezTo>
                <a:cubicBezTo>
                  <a:pt x="7336" y="21451"/>
                  <a:pt x="7306" y="21472"/>
                  <a:pt x="7292" y="21482"/>
                </a:cubicBezTo>
                <a:cubicBezTo>
                  <a:pt x="7290" y="21484"/>
                  <a:pt x="7288" y="21485"/>
                  <a:pt x="7286" y="21485"/>
                </a:cubicBezTo>
                <a:cubicBezTo>
                  <a:pt x="7275" y="21485"/>
                  <a:pt x="7275" y="21434"/>
                  <a:pt x="7275" y="21414"/>
                </a:cubicBezTo>
                <a:cubicBezTo>
                  <a:pt x="7277" y="21406"/>
                  <a:pt x="7276" y="21402"/>
                  <a:pt x="7273" y="21402"/>
                </a:cubicBezTo>
                <a:cubicBezTo>
                  <a:pt x="7268" y="21402"/>
                  <a:pt x="7256" y="21416"/>
                  <a:pt x="7241" y="21442"/>
                </a:cubicBezTo>
                <a:lnTo>
                  <a:pt x="7207" y="21448"/>
                </a:lnTo>
                <a:cubicBezTo>
                  <a:pt x="7201" y="21448"/>
                  <a:pt x="7184" y="21442"/>
                  <a:pt x="7184" y="21442"/>
                </a:cubicBezTo>
                <a:cubicBezTo>
                  <a:pt x="7181" y="21407"/>
                  <a:pt x="7172" y="21392"/>
                  <a:pt x="7161" y="21392"/>
                </a:cubicBezTo>
                <a:cubicBezTo>
                  <a:pt x="7151" y="21392"/>
                  <a:pt x="7140" y="21402"/>
                  <a:pt x="7127" y="21420"/>
                </a:cubicBezTo>
                <a:cubicBezTo>
                  <a:pt x="7122" y="21431"/>
                  <a:pt x="7116" y="21442"/>
                  <a:pt x="7105" y="21454"/>
                </a:cubicBezTo>
                <a:lnTo>
                  <a:pt x="7093" y="21459"/>
                </a:lnTo>
                <a:cubicBezTo>
                  <a:pt x="7082" y="21459"/>
                  <a:pt x="7071" y="21431"/>
                  <a:pt x="7071" y="21425"/>
                </a:cubicBezTo>
                <a:cubicBezTo>
                  <a:pt x="7071" y="21414"/>
                  <a:pt x="7071" y="21357"/>
                  <a:pt x="7071" y="21340"/>
                </a:cubicBezTo>
                <a:cubicBezTo>
                  <a:pt x="7071" y="21325"/>
                  <a:pt x="7071" y="21317"/>
                  <a:pt x="7069" y="21317"/>
                </a:cubicBezTo>
                <a:cubicBezTo>
                  <a:pt x="7068" y="21317"/>
                  <a:pt x="7067" y="21319"/>
                  <a:pt x="7065" y="21323"/>
                </a:cubicBezTo>
                <a:lnTo>
                  <a:pt x="7059" y="21334"/>
                </a:lnTo>
                <a:lnTo>
                  <a:pt x="7059" y="21346"/>
                </a:lnTo>
                <a:cubicBezTo>
                  <a:pt x="7059" y="21346"/>
                  <a:pt x="7058" y="21346"/>
                  <a:pt x="7057" y="21346"/>
                </a:cubicBezTo>
                <a:cubicBezTo>
                  <a:pt x="7048" y="21346"/>
                  <a:pt x="7012" y="21316"/>
                  <a:pt x="6997" y="21300"/>
                </a:cubicBezTo>
                <a:cubicBezTo>
                  <a:pt x="6996" y="21299"/>
                  <a:pt x="6995" y="21298"/>
                  <a:pt x="6994" y="21298"/>
                </a:cubicBezTo>
                <a:cubicBezTo>
                  <a:pt x="6981" y="21298"/>
                  <a:pt x="6959" y="21382"/>
                  <a:pt x="6985" y="21402"/>
                </a:cubicBezTo>
                <a:cubicBezTo>
                  <a:pt x="7014" y="21425"/>
                  <a:pt x="7025" y="21493"/>
                  <a:pt x="7019" y="21510"/>
                </a:cubicBezTo>
                <a:cubicBezTo>
                  <a:pt x="7014" y="21522"/>
                  <a:pt x="6980" y="21550"/>
                  <a:pt x="6968" y="21556"/>
                </a:cubicBezTo>
                <a:cubicBezTo>
                  <a:pt x="6968" y="21556"/>
                  <a:pt x="6968" y="21556"/>
                  <a:pt x="6967" y="21556"/>
                </a:cubicBezTo>
                <a:cubicBezTo>
                  <a:pt x="6954" y="21556"/>
                  <a:pt x="6917" y="21481"/>
                  <a:pt x="6912" y="21454"/>
                </a:cubicBezTo>
                <a:cubicBezTo>
                  <a:pt x="6907" y="21432"/>
                  <a:pt x="6876" y="21423"/>
                  <a:pt x="6854" y="21423"/>
                </a:cubicBezTo>
                <a:cubicBezTo>
                  <a:pt x="6847" y="21423"/>
                  <a:pt x="6842" y="21424"/>
                  <a:pt x="6838" y="21425"/>
                </a:cubicBezTo>
                <a:cubicBezTo>
                  <a:pt x="6815" y="21425"/>
                  <a:pt x="6781" y="21431"/>
                  <a:pt x="6764" y="21437"/>
                </a:cubicBezTo>
                <a:lnTo>
                  <a:pt x="6747" y="21442"/>
                </a:lnTo>
                <a:lnTo>
                  <a:pt x="6713" y="21448"/>
                </a:lnTo>
                <a:cubicBezTo>
                  <a:pt x="6709" y="21449"/>
                  <a:pt x="6706" y="21450"/>
                  <a:pt x="6702" y="21450"/>
                </a:cubicBezTo>
                <a:cubicBezTo>
                  <a:pt x="6672" y="21450"/>
                  <a:pt x="6644" y="21412"/>
                  <a:pt x="6639" y="21397"/>
                </a:cubicBezTo>
                <a:cubicBezTo>
                  <a:pt x="6639" y="21386"/>
                  <a:pt x="6635" y="21380"/>
                  <a:pt x="6628" y="21380"/>
                </a:cubicBezTo>
                <a:cubicBezTo>
                  <a:pt x="6625" y="21380"/>
                  <a:pt x="6621" y="21381"/>
                  <a:pt x="6617" y="21385"/>
                </a:cubicBezTo>
                <a:lnTo>
                  <a:pt x="6611" y="21391"/>
                </a:lnTo>
                <a:cubicBezTo>
                  <a:pt x="6588" y="21408"/>
                  <a:pt x="6605" y="21420"/>
                  <a:pt x="6611" y="21437"/>
                </a:cubicBezTo>
                <a:lnTo>
                  <a:pt x="6617" y="21465"/>
                </a:lnTo>
                <a:cubicBezTo>
                  <a:pt x="6612" y="21490"/>
                  <a:pt x="6599" y="21506"/>
                  <a:pt x="6586" y="21506"/>
                </a:cubicBezTo>
                <a:cubicBezTo>
                  <a:pt x="6581" y="21506"/>
                  <a:pt x="6576" y="21504"/>
                  <a:pt x="6571" y="21499"/>
                </a:cubicBezTo>
                <a:lnTo>
                  <a:pt x="6554" y="21488"/>
                </a:lnTo>
                <a:lnTo>
                  <a:pt x="6543" y="21476"/>
                </a:lnTo>
                <a:cubicBezTo>
                  <a:pt x="6526" y="21459"/>
                  <a:pt x="6543" y="21391"/>
                  <a:pt x="6554" y="21368"/>
                </a:cubicBezTo>
                <a:cubicBezTo>
                  <a:pt x="6558" y="21358"/>
                  <a:pt x="6548" y="21354"/>
                  <a:pt x="6535" y="21354"/>
                </a:cubicBezTo>
                <a:cubicBezTo>
                  <a:pt x="6528" y="21354"/>
                  <a:pt x="6521" y="21355"/>
                  <a:pt x="6514" y="21357"/>
                </a:cubicBezTo>
                <a:cubicBezTo>
                  <a:pt x="6503" y="21368"/>
                  <a:pt x="6486" y="21374"/>
                  <a:pt x="6475" y="21374"/>
                </a:cubicBezTo>
                <a:lnTo>
                  <a:pt x="6463" y="21374"/>
                </a:lnTo>
                <a:lnTo>
                  <a:pt x="6452" y="21368"/>
                </a:lnTo>
                <a:cubicBezTo>
                  <a:pt x="6435" y="21374"/>
                  <a:pt x="6424" y="21397"/>
                  <a:pt x="6424" y="21414"/>
                </a:cubicBezTo>
                <a:lnTo>
                  <a:pt x="6429" y="21425"/>
                </a:lnTo>
                <a:cubicBezTo>
                  <a:pt x="6441" y="21437"/>
                  <a:pt x="6452" y="21454"/>
                  <a:pt x="6469" y="21459"/>
                </a:cubicBezTo>
                <a:cubicBezTo>
                  <a:pt x="6497" y="21471"/>
                  <a:pt x="6526" y="21499"/>
                  <a:pt x="6520" y="21533"/>
                </a:cubicBezTo>
                <a:lnTo>
                  <a:pt x="6497" y="21601"/>
                </a:lnTo>
                <a:cubicBezTo>
                  <a:pt x="6475" y="21561"/>
                  <a:pt x="6333" y="21567"/>
                  <a:pt x="6288" y="21556"/>
                </a:cubicBezTo>
                <a:cubicBezTo>
                  <a:pt x="6242" y="21544"/>
                  <a:pt x="6202" y="21482"/>
                  <a:pt x="6202" y="21465"/>
                </a:cubicBezTo>
                <a:cubicBezTo>
                  <a:pt x="6202" y="21448"/>
                  <a:pt x="6248" y="21431"/>
                  <a:pt x="6265" y="21431"/>
                </a:cubicBezTo>
                <a:cubicBezTo>
                  <a:pt x="6282" y="21431"/>
                  <a:pt x="6293" y="21420"/>
                  <a:pt x="6288" y="21402"/>
                </a:cubicBezTo>
                <a:lnTo>
                  <a:pt x="6253" y="21397"/>
                </a:lnTo>
                <a:cubicBezTo>
                  <a:pt x="6214" y="21397"/>
                  <a:pt x="6180" y="21431"/>
                  <a:pt x="6180" y="21471"/>
                </a:cubicBezTo>
                <a:lnTo>
                  <a:pt x="6174" y="21505"/>
                </a:lnTo>
                <a:cubicBezTo>
                  <a:pt x="6168" y="21522"/>
                  <a:pt x="6140" y="21539"/>
                  <a:pt x="6129" y="21556"/>
                </a:cubicBezTo>
                <a:cubicBezTo>
                  <a:pt x="6117" y="21567"/>
                  <a:pt x="6112" y="21584"/>
                  <a:pt x="6100" y="21590"/>
                </a:cubicBezTo>
                <a:cubicBezTo>
                  <a:pt x="6091" y="21593"/>
                  <a:pt x="6082" y="21594"/>
                  <a:pt x="6073" y="21594"/>
                </a:cubicBezTo>
                <a:cubicBezTo>
                  <a:pt x="6055" y="21594"/>
                  <a:pt x="6037" y="21590"/>
                  <a:pt x="6020" y="21590"/>
                </a:cubicBezTo>
                <a:cubicBezTo>
                  <a:pt x="6002" y="21590"/>
                  <a:pt x="5986" y="21594"/>
                  <a:pt x="5970" y="21612"/>
                </a:cubicBezTo>
                <a:cubicBezTo>
                  <a:pt x="5968" y="21614"/>
                  <a:pt x="5966" y="21615"/>
                  <a:pt x="5963" y="21615"/>
                </a:cubicBezTo>
                <a:cubicBezTo>
                  <a:pt x="5947" y="21615"/>
                  <a:pt x="5916" y="21592"/>
                  <a:pt x="5902" y="21573"/>
                </a:cubicBezTo>
                <a:lnTo>
                  <a:pt x="5890" y="21550"/>
                </a:lnTo>
                <a:cubicBezTo>
                  <a:pt x="5883" y="21524"/>
                  <a:pt x="5888" y="21510"/>
                  <a:pt x="5898" y="21510"/>
                </a:cubicBezTo>
                <a:cubicBezTo>
                  <a:pt x="5904" y="21510"/>
                  <a:pt x="5911" y="21514"/>
                  <a:pt x="5919" y="21522"/>
                </a:cubicBezTo>
                <a:lnTo>
                  <a:pt x="5953" y="21482"/>
                </a:lnTo>
                <a:lnTo>
                  <a:pt x="5970" y="21465"/>
                </a:lnTo>
                <a:cubicBezTo>
                  <a:pt x="5973" y="21466"/>
                  <a:pt x="5976" y="21466"/>
                  <a:pt x="5980" y="21466"/>
                </a:cubicBezTo>
                <a:cubicBezTo>
                  <a:pt x="6009" y="21466"/>
                  <a:pt x="6050" y="21446"/>
                  <a:pt x="6055" y="21431"/>
                </a:cubicBezTo>
                <a:cubicBezTo>
                  <a:pt x="6058" y="21420"/>
                  <a:pt x="6021" y="21416"/>
                  <a:pt x="5982" y="21416"/>
                </a:cubicBezTo>
                <a:cubicBezTo>
                  <a:pt x="5959" y="21416"/>
                  <a:pt x="5935" y="21417"/>
                  <a:pt x="5919" y="21420"/>
                </a:cubicBezTo>
                <a:cubicBezTo>
                  <a:pt x="5883" y="21425"/>
                  <a:pt x="5803" y="21443"/>
                  <a:pt x="5770" y="21443"/>
                </a:cubicBezTo>
                <a:cubicBezTo>
                  <a:pt x="5766" y="21443"/>
                  <a:pt x="5762" y="21443"/>
                  <a:pt x="5760" y="21442"/>
                </a:cubicBezTo>
                <a:cubicBezTo>
                  <a:pt x="5731" y="21437"/>
                  <a:pt x="5726" y="21380"/>
                  <a:pt x="5731" y="21357"/>
                </a:cubicBezTo>
                <a:cubicBezTo>
                  <a:pt x="5734" y="21346"/>
                  <a:pt x="5734" y="21340"/>
                  <a:pt x="5731" y="21340"/>
                </a:cubicBezTo>
                <a:cubicBezTo>
                  <a:pt x="5727" y="21340"/>
                  <a:pt x="5720" y="21346"/>
                  <a:pt x="5709" y="21357"/>
                </a:cubicBezTo>
                <a:lnTo>
                  <a:pt x="5703" y="21363"/>
                </a:lnTo>
                <a:lnTo>
                  <a:pt x="5692" y="21368"/>
                </a:lnTo>
                <a:cubicBezTo>
                  <a:pt x="5675" y="21368"/>
                  <a:pt x="5669" y="21385"/>
                  <a:pt x="5669" y="21385"/>
                </a:cubicBezTo>
                <a:cubicBezTo>
                  <a:pt x="5669" y="21391"/>
                  <a:pt x="5686" y="21448"/>
                  <a:pt x="5709" y="21510"/>
                </a:cubicBezTo>
                <a:lnTo>
                  <a:pt x="5771" y="21493"/>
                </a:lnTo>
                <a:cubicBezTo>
                  <a:pt x="5771" y="21493"/>
                  <a:pt x="5783" y="21510"/>
                  <a:pt x="5783" y="21522"/>
                </a:cubicBezTo>
                <a:cubicBezTo>
                  <a:pt x="5783" y="21533"/>
                  <a:pt x="5771" y="21556"/>
                  <a:pt x="5771" y="21556"/>
                </a:cubicBezTo>
                <a:cubicBezTo>
                  <a:pt x="5767" y="21554"/>
                  <a:pt x="5763" y="21553"/>
                  <a:pt x="5760" y="21553"/>
                </a:cubicBezTo>
                <a:cubicBezTo>
                  <a:pt x="5729" y="21553"/>
                  <a:pt x="5735" y="21626"/>
                  <a:pt x="5713" y="21626"/>
                </a:cubicBezTo>
                <a:cubicBezTo>
                  <a:pt x="5709" y="21626"/>
                  <a:pt x="5704" y="21624"/>
                  <a:pt x="5697" y="21618"/>
                </a:cubicBezTo>
                <a:lnTo>
                  <a:pt x="5635" y="21561"/>
                </a:lnTo>
                <a:cubicBezTo>
                  <a:pt x="5602" y="21599"/>
                  <a:pt x="5563" y="21612"/>
                  <a:pt x="5542" y="21612"/>
                </a:cubicBezTo>
                <a:cubicBezTo>
                  <a:pt x="5534" y="21612"/>
                  <a:pt x="5529" y="21610"/>
                  <a:pt x="5527" y="21607"/>
                </a:cubicBezTo>
                <a:cubicBezTo>
                  <a:pt x="5522" y="21590"/>
                  <a:pt x="5476" y="21544"/>
                  <a:pt x="5465" y="21527"/>
                </a:cubicBezTo>
                <a:cubicBezTo>
                  <a:pt x="5453" y="21505"/>
                  <a:pt x="5431" y="21476"/>
                  <a:pt x="5419" y="21459"/>
                </a:cubicBezTo>
                <a:lnTo>
                  <a:pt x="5408" y="21465"/>
                </a:lnTo>
                <a:lnTo>
                  <a:pt x="5391" y="21471"/>
                </a:lnTo>
                <a:cubicBezTo>
                  <a:pt x="5380" y="21493"/>
                  <a:pt x="5363" y="21544"/>
                  <a:pt x="5357" y="21578"/>
                </a:cubicBezTo>
                <a:lnTo>
                  <a:pt x="5340" y="21601"/>
                </a:lnTo>
                <a:cubicBezTo>
                  <a:pt x="5335" y="21608"/>
                  <a:pt x="5328" y="21610"/>
                  <a:pt x="5321" y="21610"/>
                </a:cubicBezTo>
                <a:cubicBezTo>
                  <a:pt x="5313" y="21610"/>
                  <a:pt x="5305" y="21608"/>
                  <a:pt x="5296" y="21608"/>
                </a:cubicBezTo>
                <a:cubicBezTo>
                  <a:pt x="5286" y="21608"/>
                  <a:pt x="5275" y="21611"/>
                  <a:pt x="5266" y="21624"/>
                </a:cubicBezTo>
                <a:cubicBezTo>
                  <a:pt x="5255" y="21612"/>
                  <a:pt x="5227" y="21607"/>
                  <a:pt x="5209" y="21607"/>
                </a:cubicBezTo>
                <a:lnTo>
                  <a:pt x="5192" y="21578"/>
                </a:lnTo>
                <a:lnTo>
                  <a:pt x="5187" y="21567"/>
                </a:lnTo>
                <a:cubicBezTo>
                  <a:pt x="5107" y="21590"/>
                  <a:pt x="5000" y="21624"/>
                  <a:pt x="4943" y="21646"/>
                </a:cubicBezTo>
                <a:lnTo>
                  <a:pt x="4886" y="21624"/>
                </a:lnTo>
                <a:lnTo>
                  <a:pt x="4869" y="21612"/>
                </a:lnTo>
                <a:cubicBezTo>
                  <a:pt x="4864" y="21607"/>
                  <a:pt x="4858" y="21604"/>
                  <a:pt x="4852" y="21604"/>
                </a:cubicBezTo>
                <a:cubicBezTo>
                  <a:pt x="4839" y="21604"/>
                  <a:pt x="4826" y="21616"/>
                  <a:pt x="4818" y="21635"/>
                </a:cubicBezTo>
                <a:lnTo>
                  <a:pt x="4807" y="21652"/>
                </a:lnTo>
                <a:cubicBezTo>
                  <a:pt x="4807" y="21654"/>
                  <a:pt x="4805" y="21654"/>
                  <a:pt x="4803" y="21654"/>
                </a:cubicBezTo>
                <a:cubicBezTo>
                  <a:pt x="4796" y="21654"/>
                  <a:pt x="4782" y="21649"/>
                  <a:pt x="4778" y="21641"/>
                </a:cubicBezTo>
                <a:cubicBezTo>
                  <a:pt x="4767" y="21624"/>
                  <a:pt x="4824" y="21607"/>
                  <a:pt x="4778" y="21595"/>
                </a:cubicBezTo>
                <a:lnTo>
                  <a:pt x="4733" y="21578"/>
                </a:lnTo>
                <a:lnTo>
                  <a:pt x="4733" y="21578"/>
                </a:lnTo>
                <a:cubicBezTo>
                  <a:pt x="4741" y="21574"/>
                  <a:pt x="4748" y="21569"/>
                  <a:pt x="4756" y="21561"/>
                </a:cubicBezTo>
                <a:lnTo>
                  <a:pt x="4767" y="21544"/>
                </a:lnTo>
                <a:cubicBezTo>
                  <a:pt x="4784" y="21527"/>
                  <a:pt x="4739" y="21459"/>
                  <a:pt x="4727" y="21431"/>
                </a:cubicBezTo>
                <a:cubicBezTo>
                  <a:pt x="4713" y="21407"/>
                  <a:pt x="4761" y="21368"/>
                  <a:pt x="4797" y="21368"/>
                </a:cubicBezTo>
                <a:cubicBezTo>
                  <a:pt x="4805" y="21368"/>
                  <a:pt x="4812" y="21370"/>
                  <a:pt x="4818" y="21374"/>
                </a:cubicBezTo>
                <a:cubicBezTo>
                  <a:pt x="4846" y="21397"/>
                  <a:pt x="4841" y="21425"/>
                  <a:pt x="4824" y="21431"/>
                </a:cubicBezTo>
                <a:cubicBezTo>
                  <a:pt x="4812" y="21431"/>
                  <a:pt x="4812" y="21454"/>
                  <a:pt x="4818" y="21465"/>
                </a:cubicBezTo>
                <a:cubicBezTo>
                  <a:pt x="4824" y="21471"/>
                  <a:pt x="4858" y="21499"/>
                  <a:pt x="4869" y="21510"/>
                </a:cubicBezTo>
                <a:cubicBezTo>
                  <a:pt x="4870" y="21511"/>
                  <a:pt x="4871" y="21511"/>
                  <a:pt x="4872" y="21511"/>
                </a:cubicBezTo>
                <a:cubicBezTo>
                  <a:pt x="4883" y="21511"/>
                  <a:pt x="4898" y="21481"/>
                  <a:pt x="4903" y="21465"/>
                </a:cubicBezTo>
                <a:cubicBezTo>
                  <a:pt x="4903" y="21454"/>
                  <a:pt x="4926" y="21437"/>
                  <a:pt x="4949" y="21431"/>
                </a:cubicBezTo>
                <a:lnTo>
                  <a:pt x="4949" y="21380"/>
                </a:lnTo>
                <a:lnTo>
                  <a:pt x="4943" y="21312"/>
                </a:lnTo>
                <a:lnTo>
                  <a:pt x="4943" y="21312"/>
                </a:lnTo>
                <a:cubicBezTo>
                  <a:pt x="4980" y="21321"/>
                  <a:pt x="5013" y="21330"/>
                  <a:pt x="5027" y="21330"/>
                </a:cubicBezTo>
                <a:cubicBezTo>
                  <a:pt x="5030" y="21330"/>
                  <a:pt x="5033" y="21330"/>
                  <a:pt x="5034" y="21329"/>
                </a:cubicBezTo>
                <a:cubicBezTo>
                  <a:pt x="5038" y="21329"/>
                  <a:pt x="5072" y="21300"/>
                  <a:pt x="5085" y="21300"/>
                </a:cubicBezTo>
                <a:cubicBezTo>
                  <a:pt x="5088" y="21300"/>
                  <a:pt x="5090" y="21301"/>
                  <a:pt x="5090" y="21306"/>
                </a:cubicBezTo>
                <a:cubicBezTo>
                  <a:pt x="5090" y="21319"/>
                  <a:pt x="5098" y="21323"/>
                  <a:pt x="5108" y="21323"/>
                </a:cubicBezTo>
                <a:cubicBezTo>
                  <a:pt x="5121" y="21323"/>
                  <a:pt x="5138" y="21316"/>
                  <a:pt x="5147" y="21306"/>
                </a:cubicBezTo>
                <a:cubicBezTo>
                  <a:pt x="5152" y="21303"/>
                  <a:pt x="5156" y="21301"/>
                  <a:pt x="5161" y="21301"/>
                </a:cubicBezTo>
                <a:cubicBezTo>
                  <a:pt x="5181" y="21301"/>
                  <a:pt x="5202" y="21326"/>
                  <a:pt x="5215" y="21363"/>
                </a:cubicBezTo>
                <a:lnTo>
                  <a:pt x="5261" y="21306"/>
                </a:lnTo>
                <a:cubicBezTo>
                  <a:pt x="5263" y="21300"/>
                  <a:pt x="5272" y="21298"/>
                  <a:pt x="5281" y="21298"/>
                </a:cubicBezTo>
                <a:cubicBezTo>
                  <a:pt x="5290" y="21298"/>
                  <a:pt x="5300" y="21300"/>
                  <a:pt x="5306" y="21306"/>
                </a:cubicBezTo>
                <a:cubicBezTo>
                  <a:pt x="5320" y="21327"/>
                  <a:pt x="5331" y="21335"/>
                  <a:pt x="5341" y="21335"/>
                </a:cubicBezTo>
                <a:cubicBezTo>
                  <a:pt x="5361" y="21335"/>
                  <a:pt x="5376" y="21306"/>
                  <a:pt x="5391" y="21283"/>
                </a:cubicBezTo>
                <a:lnTo>
                  <a:pt x="5476" y="21176"/>
                </a:lnTo>
                <a:cubicBezTo>
                  <a:pt x="5488" y="21181"/>
                  <a:pt x="5505" y="21181"/>
                  <a:pt x="5510" y="21187"/>
                </a:cubicBezTo>
                <a:cubicBezTo>
                  <a:pt x="5542" y="21231"/>
                  <a:pt x="5557" y="21244"/>
                  <a:pt x="5585" y="21244"/>
                </a:cubicBezTo>
                <a:cubicBezTo>
                  <a:pt x="5597" y="21244"/>
                  <a:pt x="5611" y="21241"/>
                  <a:pt x="5629" y="21238"/>
                </a:cubicBezTo>
                <a:lnTo>
                  <a:pt x="5709" y="21227"/>
                </a:lnTo>
                <a:cubicBezTo>
                  <a:pt x="5730" y="21242"/>
                  <a:pt x="5755" y="21249"/>
                  <a:pt x="5780" y="21249"/>
                </a:cubicBezTo>
                <a:cubicBezTo>
                  <a:pt x="5819" y="21249"/>
                  <a:pt x="5858" y="21229"/>
                  <a:pt x="5879" y="21187"/>
                </a:cubicBezTo>
                <a:lnTo>
                  <a:pt x="5947" y="21198"/>
                </a:lnTo>
                <a:cubicBezTo>
                  <a:pt x="5958" y="21198"/>
                  <a:pt x="5964" y="21147"/>
                  <a:pt x="5975" y="21147"/>
                </a:cubicBezTo>
                <a:cubicBezTo>
                  <a:pt x="5977" y="21147"/>
                  <a:pt x="5979" y="21146"/>
                  <a:pt x="5980" y="21146"/>
                </a:cubicBezTo>
                <a:cubicBezTo>
                  <a:pt x="5996" y="21146"/>
                  <a:pt x="6011" y="21170"/>
                  <a:pt x="6027" y="21176"/>
                </a:cubicBezTo>
                <a:cubicBezTo>
                  <a:pt x="6036" y="21176"/>
                  <a:pt x="6046" y="21176"/>
                  <a:pt x="6057" y="21176"/>
                </a:cubicBezTo>
                <a:cubicBezTo>
                  <a:pt x="6073" y="21176"/>
                  <a:pt x="6088" y="21174"/>
                  <a:pt x="6095" y="21164"/>
                </a:cubicBezTo>
                <a:cubicBezTo>
                  <a:pt x="6107" y="21152"/>
                  <a:pt x="6114" y="21147"/>
                  <a:pt x="6118" y="21147"/>
                </a:cubicBezTo>
                <a:cubicBezTo>
                  <a:pt x="6126" y="21147"/>
                  <a:pt x="6125" y="21163"/>
                  <a:pt x="6129" y="21181"/>
                </a:cubicBezTo>
                <a:cubicBezTo>
                  <a:pt x="6129" y="21193"/>
                  <a:pt x="6146" y="21204"/>
                  <a:pt x="6157" y="21204"/>
                </a:cubicBezTo>
                <a:cubicBezTo>
                  <a:pt x="6163" y="21207"/>
                  <a:pt x="6170" y="21207"/>
                  <a:pt x="6178" y="21207"/>
                </a:cubicBezTo>
                <a:cubicBezTo>
                  <a:pt x="6185" y="21207"/>
                  <a:pt x="6194" y="21207"/>
                  <a:pt x="6202" y="21210"/>
                </a:cubicBezTo>
                <a:lnTo>
                  <a:pt x="6276" y="21227"/>
                </a:lnTo>
                <a:cubicBezTo>
                  <a:pt x="6287" y="21199"/>
                  <a:pt x="6310" y="21190"/>
                  <a:pt x="6329" y="21190"/>
                </a:cubicBezTo>
                <a:cubicBezTo>
                  <a:pt x="6341" y="21190"/>
                  <a:pt x="6351" y="21194"/>
                  <a:pt x="6356" y="21198"/>
                </a:cubicBezTo>
                <a:cubicBezTo>
                  <a:pt x="6372" y="21215"/>
                  <a:pt x="6420" y="21278"/>
                  <a:pt x="6449" y="21278"/>
                </a:cubicBezTo>
                <a:cubicBezTo>
                  <a:pt x="6450" y="21278"/>
                  <a:pt x="6451" y="21278"/>
                  <a:pt x="6452" y="21278"/>
                </a:cubicBezTo>
                <a:cubicBezTo>
                  <a:pt x="6480" y="21266"/>
                  <a:pt x="6497" y="21244"/>
                  <a:pt x="6486" y="21221"/>
                </a:cubicBezTo>
                <a:lnTo>
                  <a:pt x="6486" y="21204"/>
                </a:lnTo>
                <a:cubicBezTo>
                  <a:pt x="6480" y="21187"/>
                  <a:pt x="6492" y="21170"/>
                  <a:pt x="6497" y="21159"/>
                </a:cubicBezTo>
                <a:cubicBezTo>
                  <a:pt x="6504" y="21151"/>
                  <a:pt x="6508" y="21147"/>
                  <a:pt x="6511" y="21147"/>
                </a:cubicBezTo>
                <a:cubicBezTo>
                  <a:pt x="6518" y="21147"/>
                  <a:pt x="6518" y="21167"/>
                  <a:pt x="6526" y="21176"/>
                </a:cubicBezTo>
                <a:lnTo>
                  <a:pt x="6543" y="21215"/>
                </a:lnTo>
                <a:cubicBezTo>
                  <a:pt x="6560" y="21198"/>
                  <a:pt x="6571" y="21159"/>
                  <a:pt x="6566" y="21130"/>
                </a:cubicBezTo>
                <a:lnTo>
                  <a:pt x="6566" y="21130"/>
                </a:lnTo>
                <a:lnTo>
                  <a:pt x="6605" y="21164"/>
                </a:lnTo>
                <a:cubicBezTo>
                  <a:pt x="6619" y="21176"/>
                  <a:pt x="6635" y="21178"/>
                  <a:pt x="6652" y="21178"/>
                </a:cubicBezTo>
                <a:cubicBezTo>
                  <a:pt x="6662" y="21178"/>
                  <a:pt x="6672" y="21178"/>
                  <a:pt x="6682" y="21178"/>
                </a:cubicBezTo>
                <a:cubicBezTo>
                  <a:pt x="6704" y="21178"/>
                  <a:pt x="6727" y="21181"/>
                  <a:pt x="6747" y="21204"/>
                </a:cubicBezTo>
                <a:lnTo>
                  <a:pt x="6758" y="21210"/>
                </a:lnTo>
                <a:cubicBezTo>
                  <a:pt x="6764" y="21206"/>
                  <a:pt x="6768" y="21205"/>
                  <a:pt x="6773" y="21205"/>
                </a:cubicBezTo>
                <a:cubicBezTo>
                  <a:pt x="6799" y="21205"/>
                  <a:pt x="6815" y="21253"/>
                  <a:pt x="6815" y="21272"/>
                </a:cubicBezTo>
                <a:cubicBezTo>
                  <a:pt x="6815" y="21300"/>
                  <a:pt x="6792" y="21334"/>
                  <a:pt x="6770" y="21351"/>
                </a:cubicBezTo>
                <a:lnTo>
                  <a:pt x="6815" y="21363"/>
                </a:lnTo>
                <a:cubicBezTo>
                  <a:pt x="6819" y="21364"/>
                  <a:pt x="6823" y="21365"/>
                  <a:pt x="6826" y="21365"/>
                </a:cubicBezTo>
                <a:cubicBezTo>
                  <a:pt x="6848" y="21365"/>
                  <a:pt x="6844" y="21332"/>
                  <a:pt x="6844" y="21312"/>
                </a:cubicBezTo>
                <a:lnTo>
                  <a:pt x="6844" y="21278"/>
                </a:lnTo>
                <a:cubicBezTo>
                  <a:pt x="6844" y="21245"/>
                  <a:pt x="6884" y="21158"/>
                  <a:pt x="6912" y="21158"/>
                </a:cubicBezTo>
                <a:cubicBezTo>
                  <a:pt x="6914" y="21158"/>
                  <a:pt x="6916" y="21158"/>
                  <a:pt x="6917" y="21159"/>
                </a:cubicBezTo>
                <a:cubicBezTo>
                  <a:pt x="6923" y="21161"/>
                  <a:pt x="6929" y="21163"/>
                  <a:pt x="6935" y="21163"/>
                </a:cubicBezTo>
                <a:cubicBezTo>
                  <a:pt x="6950" y="21163"/>
                  <a:pt x="6963" y="21151"/>
                  <a:pt x="6963" y="21130"/>
                </a:cubicBezTo>
                <a:lnTo>
                  <a:pt x="6963" y="21113"/>
                </a:lnTo>
                <a:lnTo>
                  <a:pt x="6968" y="21073"/>
                </a:lnTo>
                <a:cubicBezTo>
                  <a:pt x="6990" y="21079"/>
                  <a:pt x="7090" y="21136"/>
                  <a:pt x="7118" y="21136"/>
                </a:cubicBezTo>
                <a:cubicBezTo>
                  <a:pt x="7119" y="21136"/>
                  <a:pt x="7121" y="21136"/>
                  <a:pt x="7122" y="21136"/>
                </a:cubicBezTo>
                <a:cubicBezTo>
                  <a:pt x="7144" y="21130"/>
                  <a:pt x="7207" y="21096"/>
                  <a:pt x="7252" y="21068"/>
                </a:cubicBezTo>
                <a:lnTo>
                  <a:pt x="7297" y="21045"/>
                </a:lnTo>
                <a:lnTo>
                  <a:pt x="7314" y="21039"/>
                </a:lnTo>
                <a:lnTo>
                  <a:pt x="7314" y="21039"/>
                </a:lnTo>
                <a:cubicBezTo>
                  <a:pt x="7343" y="21045"/>
                  <a:pt x="7343" y="21079"/>
                  <a:pt x="7309" y="21119"/>
                </a:cubicBezTo>
                <a:lnTo>
                  <a:pt x="7280" y="21141"/>
                </a:lnTo>
                <a:lnTo>
                  <a:pt x="7246" y="21159"/>
                </a:lnTo>
                <a:cubicBezTo>
                  <a:pt x="7201" y="21170"/>
                  <a:pt x="7178" y="21210"/>
                  <a:pt x="7184" y="21238"/>
                </a:cubicBezTo>
                <a:lnTo>
                  <a:pt x="7229" y="21210"/>
                </a:lnTo>
                <a:cubicBezTo>
                  <a:pt x="7269" y="21187"/>
                  <a:pt x="7309" y="21193"/>
                  <a:pt x="7337" y="21130"/>
                </a:cubicBezTo>
                <a:lnTo>
                  <a:pt x="7354" y="21096"/>
                </a:lnTo>
                <a:cubicBezTo>
                  <a:pt x="7372" y="21092"/>
                  <a:pt x="7396" y="21090"/>
                  <a:pt x="7424" y="21090"/>
                </a:cubicBezTo>
                <a:cubicBezTo>
                  <a:pt x="7468" y="21090"/>
                  <a:pt x="7520" y="21095"/>
                  <a:pt x="7558" y="21102"/>
                </a:cubicBezTo>
                <a:lnTo>
                  <a:pt x="7615" y="21107"/>
                </a:lnTo>
                <a:lnTo>
                  <a:pt x="7678" y="21113"/>
                </a:lnTo>
                <a:cubicBezTo>
                  <a:pt x="7740" y="21113"/>
                  <a:pt x="7819" y="21039"/>
                  <a:pt x="7808" y="21022"/>
                </a:cubicBezTo>
                <a:cubicBezTo>
                  <a:pt x="7806" y="21012"/>
                  <a:pt x="7809" y="21008"/>
                  <a:pt x="7816" y="21008"/>
                </a:cubicBezTo>
                <a:close/>
                <a:moveTo>
                  <a:pt x="7323" y="21552"/>
                </a:moveTo>
                <a:cubicBezTo>
                  <a:pt x="7352" y="21552"/>
                  <a:pt x="7377" y="21567"/>
                  <a:pt x="7377" y="21590"/>
                </a:cubicBezTo>
                <a:lnTo>
                  <a:pt x="7371" y="21612"/>
                </a:lnTo>
                <a:cubicBezTo>
                  <a:pt x="7366" y="21629"/>
                  <a:pt x="7354" y="21646"/>
                  <a:pt x="7337" y="21658"/>
                </a:cubicBezTo>
                <a:cubicBezTo>
                  <a:pt x="7320" y="21675"/>
                  <a:pt x="7326" y="21686"/>
                  <a:pt x="7337" y="21703"/>
                </a:cubicBezTo>
                <a:lnTo>
                  <a:pt x="7349" y="21715"/>
                </a:lnTo>
                <a:cubicBezTo>
                  <a:pt x="7343" y="21729"/>
                  <a:pt x="7336" y="21736"/>
                  <a:pt x="7328" y="21736"/>
                </a:cubicBezTo>
                <a:cubicBezTo>
                  <a:pt x="7320" y="21736"/>
                  <a:pt x="7312" y="21729"/>
                  <a:pt x="7303" y="21715"/>
                </a:cubicBezTo>
                <a:lnTo>
                  <a:pt x="7297" y="21686"/>
                </a:lnTo>
                <a:cubicBezTo>
                  <a:pt x="7297" y="21658"/>
                  <a:pt x="7297" y="21629"/>
                  <a:pt x="7263" y="21629"/>
                </a:cubicBezTo>
                <a:cubicBezTo>
                  <a:pt x="7241" y="21629"/>
                  <a:pt x="7246" y="21578"/>
                  <a:pt x="7263" y="21567"/>
                </a:cubicBezTo>
                <a:lnTo>
                  <a:pt x="7297" y="21556"/>
                </a:lnTo>
                <a:cubicBezTo>
                  <a:pt x="7306" y="21553"/>
                  <a:pt x="7314" y="21552"/>
                  <a:pt x="7323" y="21552"/>
                </a:cubicBezTo>
                <a:close/>
                <a:moveTo>
                  <a:pt x="2906" y="21771"/>
                </a:moveTo>
                <a:cubicBezTo>
                  <a:pt x="2929" y="21794"/>
                  <a:pt x="2912" y="21817"/>
                  <a:pt x="2906" y="21828"/>
                </a:cubicBezTo>
                <a:cubicBezTo>
                  <a:pt x="2900" y="21834"/>
                  <a:pt x="2878" y="21834"/>
                  <a:pt x="2855" y="21834"/>
                </a:cubicBezTo>
                <a:cubicBezTo>
                  <a:pt x="2866" y="21822"/>
                  <a:pt x="2878" y="21805"/>
                  <a:pt x="2900" y="21771"/>
                </a:cubicBezTo>
                <a:close/>
                <a:moveTo>
                  <a:pt x="6578" y="21672"/>
                </a:moveTo>
                <a:cubicBezTo>
                  <a:pt x="6592" y="21672"/>
                  <a:pt x="6614" y="21693"/>
                  <a:pt x="6628" y="21698"/>
                </a:cubicBezTo>
                <a:cubicBezTo>
                  <a:pt x="6685" y="21703"/>
                  <a:pt x="6634" y="21732"/>
                  <a:pt x="6639" y="21749"/>
                </a:cubicBezTo>
                <a:lnTo>
                  <a:pt x="6651" y="21771"/>
                </a:lnTo>
                <a:cubicBezTo>
                  <a:pt x="6659" y="21782"/>
                  <a:pt x="6657" y="21786"/>
                  <a:pt x="6651" y="21786"/>
                </a:cubicBezTo>
                <a:cubicBezTo>
                  <a:pt x="6641" y="21786"/>
                  <a:pt x="6618" y="21774"/>
                  <a:pt x="6611" y="21760"/>
                </a:cubicBezTo>
                <a:cubicBezTo>
                  <a:pt x="6608" y="21750"/>
                  <a:pt x="6605" y="21745"/>
                  <a:pt x="6601" y="21745"/>
                </a:cubicBezTo>
                <a:cubicBezTo>
                  <a:pt x="6595" y="21745"/>
                  <a:pt x="6589" y="21753"/>
                  <a:pt x="6583" y="21766"/>
                </a:cubicBezTo>
                <a:cubicBezTo>
                  <a:pt x="6577" y="21788"/>
                  <a:pt x="6549" y="21851"/>
                  <a:pt x="6531" y="21856"/>
                </a:cubicBezTo>
                <a:lnTo>
                  <a:pt x="6526" y="21856"/>
                </a:lnTo>
                <a:cubicBezTo>
                  <a:pt x="6520" y="21851"/>
                  <a:pt x="6509" y="21828"/>
                  <a:pt x="6514" y="21817"/>
                </a:cubicBezTo>
                <a:lnTo>
                  <a:pt x="6514" y="21800"/>
                </a:lnTo>
                <a:cubicBezTo>
                  <a:pt x="6526" y="21783"/>
                  <a:pt x="6537" y="21732"/>
                  <a:pt x="6543" y="21686"/>
                </a:cubicBezTo>
                <a:lnTo>
                  <a:pt x="6571" y="21675"/>
                </a:lnTo>
                <a:cubicBezTo>
                  <a:pt x="6573" y="21673"/>
                  <a:pt x="6575" y="21672"/>
                  <a:pt x="6578" y="21672"/>
                </a:cubicBezTo>
                <a:close/>
                <a:moveTo>
                  <a:pt x="7059" y="21607"/>
                </a:moveTo>
                <a:cubicBezTo>
                  <a:pt x="7076" y="21607"/>
                  <a:pt x="7099" y="21612"/>
                  <a:pt x="7099" y="21618"/>
                </a:cubicBezTo>
                <a:cubicBezTo>
                  <a:pt x="7102" y="21653"/>
                  <a:pt x="7109" y="21667"/>
                  <a:pt x="7120" y="21667"/>
                </a:cubicBezTo>
                <a:cubicBezTo>
                  <a:pt x="7129" y="21667"/>
                  <a:pt x="7141" y="21659"/>
                  <a:pt x="7156" y="21646"/>
                </a:cubicBezTo>
                <a:lnTo>
                  <a:pt x="7161" y="21635"/>
                </a:lnTo>
                <a:cubicBezTo>
                  <a:pt x="7178" y="21641"/>
                  <a:pt x="7195" y="21663"/>
                  <a:pt x="7195" y="21669"/>
                </a:cubicBezTo>
                <a:cubicBezTo>
                  <a:pt x="7195" y="21681"/>
                  <a:pt x="7190" y="21715"/>
                  <a:pt x="7184" y="21743"/>
                </a:cubicBezTo>
                <a:lnTo>
                  <a:pt x="7235" y="21737"/>
                </a:lnTo>
                <a:cubicBezTo>
                  <a:pt x="7238" y="21736"/>
                  <a:pt x="7242" y="21735"/>
                  <a:pt x="7246" y="21735"/>
                </a:cubicBezTo>
                <a:cubicBezTo>
                  <a:pt x="7256" y="21735"/>
                  <a:pt x="7267" y="21739"/>
                  <a:pt x="7275" y="21743"/>
                </a:cubicBezTo>
                <a:lnTo>
                  <a:pt x="7286" y="21760"/>
                </a:lnTo>
                <a:cubicBezTo>
                  <a:pt x="7292" y="21788"/>
                  <a:pt x="7297" y="21845"/>
                  <a:pt x="7292" y="21856"/>
                </a:cubicBezTo>
                <a:cubicBezTo>
                  <a:pt x="7292" y="21869"/>
                  <a:pt x="7279" y="21876"/>
                  <a:pt x="7265" y="21876"/>
                </a:cubicBezTo>
                <a:cubicBezTo>
                  <a:pt x="7261" y="21876"/>
                  <a:pt x="7256" y="21875"/>
                  <a:pt x="7252" y="21873"/>
                </a:cubicBezTo>
                <a:lnTo>
                  <a:pt x="7246" y="21839"/>
                </a:lnTo>
                <a:cubicBezTo>
                  <a:pt x="7246" y="21822"/>
                  <a:pt x="7229" y="21811"/>
                  <a:pt x="7218" y="21805"/>
                </a:cubicBezTo>
                <a:lnTo>
                  <a:pt x="7207" y="21800"/>
                </a:lnTo>
                <a:cubicBezTo>
                  <a:pt x="7190" y="21800"/>
                  <a:pt x="7178" y="21822"/>
                  <a:pt x="7184" y="21839"/>
                </a:cubicBezTo>
                <a:lnTo>
                  <a:pt x="7190" y="21856"/>
                </a:lnTo>
                <a:lnTo>
                  <a:pt x="7195" y="21862"/>
                </a:lnTo>
                <a:cubicBezTo>
                  <a:pt x="7212" y="21868"/>
                  <a:pt x="7218" y="21890"/>
                  <a:pt x="7218" y="21919"/>
                </a:cubicBezTo>
                <a:lnTo>
                  <a:pt x="7212" y="21919"/>
                </a:lnTo>
                <a:lnTo>
                  <a:pt x="7178" y="21924"/>
                </a:lnTo>
                <a:cubicBezTo>
                  <a:pt x="7139" y="21919"/>
                  <a:pt x="7105" y="21873"/>
                  <a:pt x="7110" y="21817"/>
                </a:cubicBezTo>
                <a:cubicBezTo>
                  <a:pt x="7116" y="21766"/>
                  <a:pt x="7059" y="21629"/>
                  <a:pt x="7059" y="21607"/>
                </a:cubicBezTo>
                <a:close/>
                <a:moveTo>
                  <a:pt x="4790" y="21856"/>
                </a:moveTo>
                <a:cubicBezTo>
                  <a:pt x="4790" y="21856"/>
                  <a:pt x="4807" y="21868"/>
                  <a:pt x="4812" y="21879"/>
                </a:cubicBezTo>
                <a:lnTo>
                  <a:pt x="4829" y="21913"/>
                </a:lnTo>
                <a:cubicBezTo>
                  <a:pt x="4846" y="21947"/>
                  <a:pt x="4858" y="21993"/>
                  <a:pt x="4858" y="21998"/>
                </a:cubicBezTo>
                <a:lnTo>
                  <a:pt x="4852" y="21998"/>
                </a:lnTo>
                <a:cubicBezTo>
                  <a:pt x="4852" y="21999"/>
                  <a:pt x="4851" y="22000"/>
                  <a:pt x="4850" y="22000"/>
                </a:cubicBezTo>
                <a:cubicBezTo>
                  <a:pt x="4840" y="22000"/>
                  <a:pt x="4787" y="21959"/>
                  <a:pt x="4761" y="21959"/>
                </a:cubicBezTo>
                <a:cubicBezTo>
                  <a:pt x="4755" y="21960"/>
                  <a:pt x="4750" y="21961"/>
                  <a:pt x="4748" y="21961"/>
                </a:cubicBezTo>
                <a:cubicBezTo>
                  <a:pt x="4744" y="21961"/>
                  <a:pt x="4753" y="21957"/>
                  <a:pt x="4773" y="21953"/>
                </a:cubicBezTo>
                <a:lnTo>
                  <a:pt x="4767" y="21896"/>
                </a:lnTo>
                <a:cubicBezTo>
                  <a:pt x="4761" y="21885"/>
                  <a:pt x="4778" y="21868"/>
                  <a:pt x="4790" y="21856"/>
                </a:cubicBezTo>
                <a:close/>
                <a:moveTo>
                  <a:pt x="4521" y="21831"/>
                </a:moveTo>
                <a:cubicBezTo>
                  <a:pt x="4525" y="21831"/>
                  <a:pt x="4530" y="21832"/>
                  <a:pt x="4534" y="21834"/>
                </a:cubicBezTo>
                <a:lnTo>
                  <a:pt x="4546" y="21845"/>
                </a:lnTo>
                <a:lnTo>
                  <a:pt x="4574" y="21873"/>
                </a:lnTo>
                <a:cubicBezTo>
                  <a:pt x="4557" y="21907"/>
                  <a:pt x="4568" y="21953"/>
                  <a:pt x="4608" y="21976"/>
                </a:cubicBezTo>
                <a:lnTo>
                  <a:pt x="4636" y="21998"/>
                </a:lnTo>
                <a:cubicBezTo>
                  <a:pt x="4642" y="22004"/>
                  <a:pt x="4642" y="22021"/>
                  <a:pt x="4636" y="22032"/>
                </a:cubicBezTo>
                <a:cubicBezTo>
                  <a:pt x="4636" y="22038"/>
                  <a:pt x="4631" y="22044"/>
                  <a:pt x="4625" y="22044"/>
                </a:cubicBezTo>
                <a:lnTo>
                  <a:pt x="4574" y="22055"/>
                </a:lnTo>
                <a:cubicBezTo>
                  <a:pt x="4567" y="22062"/>
                  <a:pt x="4558" y="22067"/>
                  <a:pt x="4551" y="22067"/>
                </a:cubicBezTo>
                <a:cubicBezTo>
                  <a:pt x="4546" y="22067"/>
                  <a:pt x="4542" y="22065"/>
                  <a:pt x="4540" y="22061"/>
                </a:cubicBezTo>
                <a:cubicBezTo>
                  <a:pt x="4534" y="22054"/>
                  <a:pt x="4514" y="22050"/>
                  <a:pt x="4494" y="22050"/>
                </a:cubicBezTo>
                <a:cubicBezTo>
                  <a:pt x="4478" y="22050"/>
                  <a:pt x="4463" y="22053"/>
                  <a:pt x="4455" y="22061"/>
                </a:cubicBezTo>
                <a:cubicBezTo>
                  <a:pt x="4452" y="22064"/>
                  <a:pt x="4450" y="22066"/>
                  <a:pt x="4449" y="22066"/>
                </a:cubicBezTo>
                <a:cubicBezTo>
                  <a:pt x="4444" y="22066"/>
                  <a:pt x="4446" y="22045"/>
                  <a:pt x="4455" y="22010"/>
                </a:cubicBezTo>
                <a:lnTo>
                  <a:pt x="4472" y="22004"/>
                </a:lnTo>
                <a:lnTo>
                  <a:pt x="4517" y="21976"/>
                </a:lnTo>
                <a:cubicBezTo>
                  <a:pt x="4512" y="21924"/>
                  <a:pt x="4495" y="21862"/>
                  <a:pt x="4500" y="21845"/>
                </a:cubicBezTo>
                <a:cubicBezTo>
                  <a:pt x="4500" y="21837"/>
                  <a:pt x="4509" y="21831"/>
                  <a:pt x="4521" y="21831"/>
                </a:cubicBezTo>
                <a:close/>
                <a:moveTo>
                  <a:pt x="3159" y="22038"/>
                </a:moveTo>
                <a:cubicBezTo>
                  <a:pt x="3167" y="22038"/>
                  <a:pt x="3174" y="22039"/>
                  <a:pt x="3178" y="22044"/>
                </a:cubicBezTo>
                <a:cubicBezTo>
                  <a:pt x="3195" y="22061"/>
                  <a:pt x="3167" y="22083"/>
                  <a:pt x="3110" y="22100"/>
                </a:cubicBezTo>
                <a:lnTo>
                  <a:pt x="3110" y="22095"/>
                </a:lnTo>
                <a:lnTo>
                  <a:pt x="3059" y="22117"/>
                </a:lnTo>
                <a:lnTo>
                  <a:pt x="3048" y="22123"/>
                </a:lnTo>
                <a:cubicBezTo>
                  <a:pt x="3041" y="22140"/>
                  <a:pt x="3031" y="22148"/>
                  <a:pt x="3021" y="22148"/>
                </a:cubicBezTo>
                <a:cubicBezTo>
                  <a:pt x="3014" y="22148"/>
                  <a:pt x="3007" y="22144"/>
                  <a:pt x="3002" y="22134"/>
                </a:cubicBezTo>
                <a:lnTo>
                  <a:pt x="2991" y="22112"/>
                </a:lnTo>
                <a:lnTo>
                  <a:pt x="2985" y="22095"/>
                </a:lnTo>
                <a:cubicBezTo>
                  <a:pt x="2976" y="22076"/>
                  <a:pt x="2990" y="22065"/>
                  <a:pt x="3011" y="22065"/>
                </a:cubicBezTo>
                <a:cubicBezTo>
                  <a:pt x="3016" y="22065"/>
                  <a:pt x="3020" y="22065"/>
                  <a:pt x="3025" y="22066"/>
                </a:cubicBezTo>
                <a:cubicBezTo>
                  <a:pt x="3027" y="22067"/>
                  <a:pt x="3029" y="22067"/>
                  <a:pt x="3031" y="22067"/>
                </a:cubicBezTo>
                <a:cubicBezTo>
                  <a:pt x="3062" y="22067"/>
                  <a:pt x="3125" y="22038"/>
                  <a:pt x="3159" y="22038"/>
                </a:cubicBezTo>
                <a:close/>
                <a:moveTo>
                  <a:pt x="2868" y="22013"/>
                </a:moveTo>
                <a:cubicBezTo>
                  <a:pt x="2873" y="22013"/>
                  <a:pt x="2878" y="22014"/>
                  <a:pt x="2883" y="22015"/>
                </a:cubicBezTo>
                <a:lnTo>
                  <a:pt x="2849" y="22061"/>
                </a:lnTo>
                <a:lnTo>
                  <a:pt x="2849" y="22066"/>
                </a:lnTo>
                <a:cubicBezTo>
                  <a:pt x="2838" y="22078"/>
                  <a:pt x="2844" y="22112"/>
                  <a:pt x="2844" y="22140"/>
                </a:cubicBezTo>
                <a:lnTo>
                  <a:pt x="2844" y="22157"/>
                </a:lnTo>
                <a:cubicBezTo>
                  <a:pt x="2844" y="22174"/>
                  <a:pt x="2813" y="22182"/>
                  <a:pt x="2781" y="22182"/>
                </a:cubicBezTo>
                <a:cubicBezTo>
                  <a:pt x="2759" y="22182"/>
                  <a:pt x="2736" y="22178"/>
                  <a:pt x="2724" y="22168"/>
                </a:cubicBezTo>
                <a:cubicBezTo>
                  <a:pt x="2707" y="22155"/>
                  <a:pt x="2694" y="22147"/>
                  <a:pt x="2689" y="22147"/>
                </a:cubicBezTo>
                <a:cubicBezTo>
                  <a:pt x="2686" y="22147"/>
                  <a:pt x="2686" y="22150"/>
                  <a:pt x="2690" y="22157"/>
                </a:cubicBezTo>
                <a:lnTo>
                  <a:pt x="2707" y="22174"/>
                </a:lnTo>
                <a:lnTo>
                  <a:pt x="2713" y="22185"/>
                </a:lnTo>
                <a:cubicBezTo>
                  <a:pt x="2736" y="22191"/>
                  <a:pt x="2713" y="22214"/>
                  <a:pt x="2656" y="22242"/>
                </a:cubicBezTo>
                <a:lnTo>
                  <a:pt x="2617" y="22265"/>
                </a:lnTo>
                <a:lnTo>
                  <a:pt x="2600" y="22271"/>
                </a:lnTo>
                <a:cubicBezTo>
                  <a:pt x="2583" y="22271"/>
                  <a:pt x="2520" y="22265"/>
                  <a:pt x="2458" y="22259"/>
                </a:cubicBezTo>
                <a:lnTo>
                  <a:pt x="2401" y="22254"/>
                </a:lnTo>
                <a:cubicBezTo>
                  <a:pt x="2378" y="22254"/>
                  <a:pt x="2378" y="22259"/>
                  <a:pt x="2373" y="22276"/>
                </a:cubicBezTo>
                <a:cubicBezTo>
                  <a:pt x="2368" y="22286"/>
                  <a:pt x="2353" y="22306"/>
                  <a:pt x="2342" y="22306"/>
                </a:cubicBezTo>
                <a:cubicBezTo>
                  <a:pt x="2341" y="22306"/>
                  <a:pt x="2340" y="22305"/>
                  <a:pt x="2339" y="22305"/>
                </a:cubicBezTo>
                <a:lnTo>
                  <a:pt x="2305" y="22288"/>
                </a:lnTo>
                <a:cubicBezTo>
                  <a:pt x="2274" y="22272"/>
                  <a:pt x="2247" y="22262"/>
                  <a:pt x="2226" y="22262"/>
                </a:cubicBezTo>
                <a:cubicBezTo>
                  <a:pt x="2216" y="22262"/>
                  <a:pt x="2208" y="22265"/>
                  <a:pt x="2202" y="22271"/>
                </a:cubicBezTo>
                <a:cubicBezTo>
                  <a:pt x="2197" y="22279"/>
                  <a:pt x="2184" y="22283"/>
                  <a:pt x="2172" y="22283"/>
                </a:cubicBezTo>
                <a:cubicBezTo>
                  <a:pt x="2160" y="22283"/>
                  <a:pt x="2148" y="22279"/>
                  <a:pt x="2146" y="22271"/>
                </a:cubicBezTo>
                <a:cubicBezTo>
                  <a:pt x="2140" y="22248"/>
                  <a:pt x="2129" y="22174"/>
                  <a:pt x="2146" y="22174"/>
                </a:cubicBezTo>
                <a:cubicBezTo>
                  <a:pt x="2147" y="22175"/>
                  <a:pt x="2149" y="22175"/>
                  <a:pt x="2150" y="22175"/>
                </a:cubicBezTo>
                <a:cubicBezTo>
                  <a:pt x="2166" y="22175"/>
                  <a:pt x="2180" y="22150"/>
                  <a:pt x="2180" y="22140"/>
                </a:cubicBezTo>
                <a:cubicBezTo>
                  <a:pt x="2185" y="22129"/>
                  <a:pt x="2197" y="22123"/>
                  <a:pt x="2214" y="22123"/>
                </a:cubicBezTo>
                <a:lnTo>
                  <a:pt x="2225" y="22134"/>
                </a:lnTo>
                <a:cubicBezTo>
                  <a:pt x="2242" y="22151"/>
                  <a:pt x="2259" y="22180"/>
                  <a:pt x="2276" y="22202"/>
                </a:cubicBezTo>
                <a:cubicBezTo>
                  <a:pt x="2287" y="22222"/>
                  <a:pt x="2292" y="22232"/>
                  <a:pt x="2297" y="22232"/>
                </a:cubicBezTo>
                <a:cubicBezTo>
                  <a:pt x="2303" y="22232"/>
                  <a:pt x="2310" y="22222"/>
                  <a:pt x="2327" y="22202"/>
                </a:cubicBezTo>
                <a:lnTo>
                  <a:pt x="2344" y="22174"/>
                </a:lnTo>
                <a:cubicBezTo>
                  <a:pt x="2365" y="22148"/>
                  <a:pt x="2429" y="22093"/>
                  <a:pt x="2461" y="22093"/>
                </a:cubicBezTo>
                <a:cubicBezTo>
                  <a:pt x="2464" y="22093"/>
                  <a:pt x="2467" y="22094"/>
                  <a:pt x="2469" y="22095"/>
                </a:cubicBezTo>
                <a:cubicBezTo>
                  <a:pt x="2492" y="22112"/>
                  <a:pt x="2554" y="22146"/>
                  <a:pt x="2566" y="22146"/>
                </a:cubicBezTo>
                <a:cubicBezTo>
                  <a:pt x="2576" y="22141"/>
                  <a:pt x="2620" y="22111"/>
                  <a:pt x="2636" y="22111"/>
                </a:cubicBezTo>
                <a:cubicBezTo>
                  <a:pt x="2637" y="22111"/>
                  <a:pt x="2638" y="22111"/>
                  <a:pt x="2639" y="22112"/>
                </a:cubicBezTo>
                <a:cubicBezTo>
                  <a:pt x="2656" y="22112"/>
                  <a:pt x="2673" y="22083"/>
                  <a:pt x="2679" y="22044"/>
                </a:cubicBezTo>
                <a:lnTo>
                  <a:pt x="2707" y="22055"/>
                </a:lnTo>
                <a:lnTo>
                  <a:pt x="2787" y="22089"/>
                </a:lnTo>
                <a:cubicBezTo>
                  <a:pt x="2806" y="22041"/>
                  <a:pt x="2838" y="22013"/>
                  <a:pt x="2868" y="22013"/>
                </a:cubicBezTo>
                <a:close/>
                <a:moveTo>
                  <a:pt x="4106" y="22201"/>
                </a:moveTo>
                <a:cubicBezTo>
                  <a:pt x="4109" y="22201"/>
                  <a:pt x="4112" y="22201"/>
                  <a:pt x="4114" y="22202"/>
                </a:cubicBezTo>
                <a:cubicBezTo>
                  <a:pt x="4137" y="22214"/>
                  <a:pt x="4131" y="22242"/>
                  <a:pt x="4109" y="22265"/>
                </a:cubicBezTo>
                <a:lnTo>
                  <a:pt x="4103" y="22254"/>
                </a:lnTo>
                <a:cubicBezTo>
                  <a:pt x="4096" y="22249"/>
                  <a:pt x="4089" y="22247"/>
                  <a:pt x="4082" y="22247"/>
                </a:cubicBezTo>
                <a:cubicBezTo>
                  <a:pt x="4058" y="22247"/>
                  <a:pt x="4039" y="22273"/>
                  <a:pt x="4035" y="22282"/>
                </a:cubicBezTo>
                <a:lnTo>
                  <a:pt x="4007" y="22322"/>
                </a:lnTo>
                <a:cubicBezTo>
                  <a:pt x="3984" y="22282"/>
                  <a:pt x="3978" y="22254"/>
                  <a:pt x="3990" y="22248"/>
                </a:cubicBezTo>
                <a:cubicBezTo>
                  <a:pt x="4000" y="22243"/>
                  <a:pt x="4074" y="22201"/>
                  <a:pt x="4106" y="22201"/>
                </a:cubicBezTo>
                <a:close/>
                <a:moveTo>
                  <a:pt x="3326" y="22180"/>
                </a:moveTo>
                <a:lnTo>
                  <a:pt x="3326" y="22185"/>
                </a:lnTo>
                <a:lnTo>
                  <a:pt x="3337" y="22220"/>
                </a:lnTo>
                <a:cubicBezTo>
                  <a:pt x="3348" y="22265"/>
                  <a:pt x="3320" y="22310"/>
                  <a:pt x="3275" y="22327"/>
                </a:cubicBezTo>
                <a:lnTo>
                  <a:pt x="3235" y="22339"/>
                </a:lnTo>
                <a:cubicBezTo>
                  <a:pt x="3229" y="22339"/>
                  <a:pt x="3218" y="22322"/>
                  <a:pt x="3212" y="22310"/>
                </a:cubicBezTo>
                <a:cubicBezTo>
                  <a:pt x="3212" y="22299"/>
                  <a:pt x="3218" y="22282"/>
                  <a:pt x="3229" y="22276"/>
                </a:cubicBezTo>
                <a:cubicBezTo>
                  <a:pt x="3246" y="22265"/>
                  <a:pt x="3269" y="22259"/>
                  <a:pt x="3292" y="22248"/>
                </a:cubicBezTo>
                <a:cubicBezTo>
                  <a:pt x="3309" y="22237"/>
                  <a:pt x="3314" y="22220"/>
                  <a:pt x="3297" y="22202"/>
                </a:cubicBezTo>
                <a:lnTo>
                  <a:pt x="3292" y="22202"/>
                </a:lnTo>
                <a:cubicBezTo>
                  <a:pt x="3292" y="22191"/>
                  <a:pt x="3309" y="22180"/>
                  <a:pt x="3326" y="22180"/>
                </a:cubicBezTo>
                <a:close/>
                <a:moveTo>
                  <a:pt x="3456" y="22193"/>
                </a:moveTo>
                <a:cubicBezTo>
                  <a:pt x="3472" y="22193"/>
                  <a:pt x="3488" y="22200"/>
                  <a:pt x="3496" y="22208"/>
                </a:cubicBezTo>
                <a:cubicBezTo>
                  <a:pt x="3507" y="22225"/>
                  <a:pt x="3524" y="22265"/>
                  <a:pt x="3524" y="22293"/>
                </a:cubicBezTo>
                <a:lnTo>
                  <a:pt x="3530" y="22322"/>
                </a:lnTo>
                <a:cubicBezTo>
                  <a:pt x="3530" y="22322"/>
                  <a:pt x="3507" y="22333"/>
                  <a:pt x="3496" y="22339"/>
                </a:cubicBezTo>
                <a:cubicBezTo>
                  <a:pt x="3491" y="22340"/>
                  <a:pt x="3487" y="22341"/>
                  <a:pt x="3484" y="22341"/>
                </a:cubicBezTo>
                <a:cubicBezTo>
                  <a:pt x="3461" y="22341"/>
                  <a:pt x="3456" y="22312"/>
                  <a:pt x="3456" y="22288"/>
                </a:cubicBezTo>
                <a:lnTo>
                  <a:pt x="3456" y="22282"/>
                </a:lnTo>
                <a:cubicBezTo>
                  <a:pt x="3455" y="22280"/>
                  <a:pt x="3453" y="22280"/>
                  <a:pt x="3451" y="22280"/>
                </a:cubicBezTo>
                <a:cubicBezTo>
                  <a:pt x="3445" y="22280"/>
                  <a:pt x="3436" y="22285"/>
                  <a:pt x="3428" y="22293"/>
                </a:cubicBezTo>
                <a:cubicBezTo>
                  <a:pt x="3427" y="22295"/>
                  <a:pt x="3426" y="22296"/>
                  <a:pt x="3424" y="22296"/>
                </a:cubicBezTo>
                <a:cubicBezTo>
                  <a:pt x="3415" y="22296"/>
                  <a:pt x="3396" y="22269"/>
                  <a:pt x="3411" y="22225"/>
                </a:cubicBezTo>
                <a:cubicBezTo>
                  <a:pt x="3420" y="22201"/>
                  <a:pt x="3438" y="22193"/>
                  <a:pt x="3456" y="22193"/>
                </a:cubicBezTo>
                <a:close/>
                <a:moveTo>
                  <a:pt x="2073" y="22190"/>
                </a:moveTo>
                <a:cubicBezTo>
                  <a:pt x="2087" y="22190"/>
                  <a:pt x="2100" y="22206"/>
                  <a:pt x="2100" y="22231"/>
                </a:cubicBezTo>
                <a:lnTo>
                  <a:pt x="2095" y="22237"/>
                </a:lnTo>
                <a:cubicBezTo>
                  <a:pt x="2061" y="22259"/>
                  <a:pt x="2066" y="22344"/>
                  <a:pt x="2015" y="22350"/>
                </a:cubicBezTo>
                <a:lnTo>
                  <a:pt x="2004" y="22350"/>
                </a:lnTo>
                <a:cubicBezTo>
                  <a:pt x="2002" y="22354"/>
                  <a:pt x="1999" y="22356"/>
                  <a:pt x="1995" y="22356"/>
                </a:cubicBezTo>
                <a:cubicBezTo>
                  <a:pt x="1987" y="22356"/>
                  <a:pt x="1977" y="22348"/>
                  <a:pt x="1970" y="22333"/>
                </a:cubicBezTo>
                <a:lnTo>
                  <a:pt x="1958" y="22316"/>
                </a:lnTo>
                <a:cubicBezTo>
                  <a:pt x="1958" y="22305"/>
                  <a:pt x="1970" y="22276"/>
                  <a:pt x="1970" y="22276"/>
                </a:cubicBezTo>
                <a:cubicBezTo>
                  <a:pt x="1977" y="22279"/>
                  <a:pt x="1984" y="22281"/>
                  <a:pt x="1989" y="22281"/>
                </a:cubicBezTo>
                <a:cubicBezTo>
                  <a:pt x="2027" y="22281"/>
                  <a:pt x="2030" y="22221"/>
                  <a:pt x="2055" y="22197"/>
                </a:cubicBezTo>
                <a:lnTo>
                  <a:pt x="2066" y="22191"/>
                </a:lnTo>
                <a:cubicBezTo>
                  <a:pt x="2068" y="22190"/>
                  <a:pt x="2071" y="22190"/>
                  <a:pt x="2073" y="22190"/>
                </a:cubicBezTo>
                <a:close/>
                <a:moveTo>
                  <a:pt x="3944" y="22193"/>
                </a:moveTo>
                <a:cubicBezTo>
                  <a:pt x="3954" y="22193"/>
                  <a:pt x="3959" y="22202"/>
                  <a:pt x="3956" y="22220"/>
                </a:cubicBezTo>
                <a:lnTo>
                  <a:pt x="3950" y="22225"/>
                </a:lnTo>
                <a:cubicBezTo>
                  <a:pt x="3922" y="22248"/>
                  <a:pt x="3905" y="22271"/>
                  <a:pt x="3876" y="22344"/>
                </a:cubicBezTo>
                <a:lnTo>
                  <a:pt x="3870" y="22356"/>
                </a:lnTo>
                <a:cubicBezTo>
                  <a:pt x="3864" y="22362"/>
                  <a:pt x="3858" y="22365"/>
                  <a:pt x="3853" y="22365"/>
                </a:cubicBezTo>
                <a:cubicBezTo>
                  <a:pt x="3840" y="22365"/>
                  <a:pt x="3831" y="22345"/>
                  <a:pt x="3831" y="22316"/>
                </a:cubicBezTo>
                <a:cubicBezTo>
                  <a:pt x="3831" y="22279"/>
                  <a:pt x="3851" y="22207"/>
                  <a:pt x="3876" y="22207"/>
                </a:cubicBezTo>
                <a:cubicBezTo>
                  <a:pt x="3878" y="22207"/>
                  <a:pt x="3880" y="22207"/>
                  <a:pt x="3882" y="22208"/>
                </a:cubicBezTo>
                <a:lnTo>
                  <a:pt x="3905" y="22208"/>
                </a:lnTo>
                <a:lnTo>
                  <a:pt x="3922" y="22202"/>
                </a:lnTo>
                <a:cubicBezTo>
                  <a:pt x="3930" y="22196"/>
                  <a:pt x="3938" y="22193"/>
                  <a:pt x="3944" y="22193"/>
                </a:cubicBezTo>
                <a:close/>
                <a:moveTo>
                  <a:pt x="3098" y="22244"/>
                </a:moveTo>
                <a:cubicBezTo>
                  <a:pt x="3110" y="22244"/>
                  <a:pt x="3120" y="22254"/>
                  <a:pt x="3127" y="22276"/>
                </a:cubicBezTo>
                <a:cubicBezTo>
                  <a:pt x="3132" y="22302"/>
                  <a:pt x="3083" y="22412"/>
                  <a:pt x="3065" y="22412"/>
                </a:cubicBezTo>
                <a:cubicBezTo>
                  <a:pt x="3062" y="22412"/>
                  <a:pt x="3060" y="22410"/>
                  <a:pt x="3059" y="22407"/>
                </a:cubicBezTo>
                <a:cubicBezTo>
                  <a:pt x="3048" y="22378"/>
                  <a:pt x="3059" y="22271"/>
                  <a:pt x="3076" y="22254"/>
                </a:cubicBezTo>
                <a:cubicBezTo>
                  <a:pt x="3084" y="22247"/>
                  <a:pt x="3092" y="22244"/>
                  <a:pt x="3098" y="22244"/>
                </a:cubicBezTo>
                <a:close/>
                <a:moveTo>
                  <a:pt x="1083" y="22353"/>
                </a:moveTo>
                <a:cubicBezTo>
                  <a:pt x="1086" y="22353"/>
                  <a:pt x="1088" y="22354"/>
                  <a:pt x="1090" y="22356"/>
                </a:cubicBezTo>
                <a:cubicBezTo>
                  <a:pt x="1113" y="22378"/>
                  <a:pt x="1107" y="22401"/>
                  <a:pt x="1090" y="22401"/>
                </a:cubicBezTo>
                <a:lnTo>
                  <a:pt x="1073" y="22401"/>
                </a:lnTo>
                <a:cubicBezTo>
                  <a:pt x="1039" y="22407"/>
                  <a:pt x="1045" y="22418"/>
                  <a:pt x="1062" y="22446"/>
                </a:cubicBezTo>
                <a:cubicBezTo>
                  <a:pt x="1068" y="22452"/>
                  <a:pt x="1039" y="22498"/>
                  <a:pt x="1034" y="22498"/>
                </a:cubicBezTo>
                <a:cubicBezTo>
                  <a:pt x="994" y="22486"/>
                  <a:pt x="960" y="22469"/>
                  <a:pt x="926" y="22452"/>
                </a:cubicBezTo>
                <a:cubicBezTo>
                  <a:pt x="926" y="22452"/>
                  <a:pt x="920" y="22429"/>
                  <a:pt x="926" y="22424"/>
                </a:cubicBezTo>
                <a:cubicBezTo>
                  <a:pt x="931" y="22412"/>
                  <a:pt x="943" y="22401"/>
                  <a:pt x="948" y="22401"/>
                </a:cubicBezTo>
                <a:lnTo>
                  <a:pt x="971" y="22412"/>
                </a:lnTo>
                <a:cubicBezTo>
                  <a:pt x="991" y="22407"/>
                  <a:pt x="1056" y="22353"/>
                  <a:pt x="1083" y="22353"/>
                </a:cubicBezTo>
                <a:close/>
                <a:moveTo>
                  <a:pt x="1630" y="22229"/>
                </a:moveTo>
                <a:cubicBezTo>
                  <a:pt x="1633" y="22229"/>
                  <a:pt x="1637" y="22231"/>
                  <a:pt x="1641" y="22237"/>
                </a:cubicBezTo>
                <a:lnTo>
                  <a:pt x="1652" y="22248"/>
                </a:lnTo>
                <a:lnTo>
                  <a:pt x="1663" y="22259"/>
                </a:lnTo>
                <a:cubicBezTo>
                  <a:pt x="1674" y="22275"/>
                  <a:pt x="1650" y="22316"/>
                  <a:pt x="1632" y="22316"/>
                </a:cubicBezTo>
                <a:cubicBezTo>
                  <a:pt x="1631" y="22316"/>
                  <a:pt x="1630" y="22316"/>
                  <a:pt x="1629" y="22316"/>
                </a:cubicBezTo>
                <a:cubicBezTo>
                  <a:pt x="1629" y="22316"/>
                  <a:pt x="1628" y="22316"/>
                  <a:pt x="1628" y="22316"/>
                </a:cubicBezTo>
                <a:cubicBezTo>
                  <a:pt x="1612" y="22316"/>
                  <a:pt x="1550" y="22374"/>
                  <a:pt x="1556" y="22407"/>
                </a:cubicBezTo>
                <a:cubicBezTo>
                  <a:pt x="1561" y="22418"/>
                  <a:pt x="1561" y="22424"/>
                  <a:pt x="1561" y="22429"/>
                </a:cubicBezTo>
                <a:cubicBezTo>
                  <a:pt x="1553" y="22418"/>
                  <a:pt x="1523" y="22403"/>
                  <a:pt x="1502" y="22403"/>
                </a:cubicBezTo>
                <a:cubicBezTo>
                  <a:pt x="1493" y="22403"/>
                  <a:pt x="1485" y="22406"/>
                  <a:pt x="1482" y="22412"/>
                </a:cubicBezTo>
                <a:cubicBezTo>
                  <a:pt x="1470" y="22435"/>
                  <a:pt x="1408" y="22486"/>
                  <a:pt x="1391" y="22498"/>
                </a:cubicBezTo>
                <a:cubicBezTo>
                  <a:pt x="1390" y="22498"/>
                  <a:pt x="1389" y="22498"/>
                  <a:pt x="1388" y="22498"/>
                </a:cubicBezTo>
                <a:cubicBezTo>
                  <a:pt x="1366" y="22498"/>
                  <a:pt x="1346" y="22394"/>
                  <a:pt x="1346" y="22356"/>
                </a:cubicBezTo>
                <a:cubicBezTo>
                  <a:pt x="1346" y="22326"/>
                  <a:pt x="1391" y="22293"/>
                  <a:pt x="1418" y="22293"/>
                </a:cubicBezTo>
                <a:cubicBezTo>
                  <a:pt x="1427" y="22293"/>
                  <a:pt x="1434" y="22296"/>
                  <a:pt x="1436" y="22305"/>
                </a:cubicBezTo>
                <a:cubicBezTo>
                  <a:pt x="1440" y="22316"/>
                  <a:pt x="1447" y="22320"/>
                  <a:pt x="1456" y="22320"/>
                </a:cubicBezTo>
                <a:cubicBezTo>
                  <a:pt x="1477" y="22320"/>
                  <a:pt x="1507" y="22292"/>
                  <a:pt x="1499" y="22276"/>
                </a:cubicBezTo>
                <a:cubicBezTo>
                  <a:pt x="1496" y="22264"/>
                  <a:pt x="1500" y="22256"/>
                  <a:pt x="1509" y="22256"/>
                </a:cubicBezTo>
                <a:cubicBezTo>
                  <a:pt x="1516" y="22256"/>
                  <a:pt x="1526" y="22261"/>
                  <a:pt x="1539" y="22271"/>
                </a:cubicBezTo>
                <a:lnTo>
                  <a:pt x="1561" y="22276"/>
                </a:lnTo>
                <a:cubicBezTo>
                  <a:pt x="1578" y="22276"/>
                  <a:pt x="1595" y="22271"/>
                  <a:pt x="1607" y="22265"/>
                </a:cubicBezTo>
                <a:lnTo>
                  <a:pt x="1618" y="22259"/>
                </a:lnTo>
                <a:cubicBezTo>
                  <a:pt x="1618" y="22240"/>
                  <a:pt x="1623" y="22229"/>
                  <a:pt x="1630" y="22229"/>
                </a:cubicBezTo>
                <a:close/>
                <a:moveTo>
                  <a:pt x="4007" y="1"/>
                </a:moveTo>
                <a:cubicBezTo>
                  <a:pt x="3995" y="7"/>
                  <a:pt x="3967" y="35"/>
                  <a:pt x="3961" y="46"/>
                </a:cubicBezTo>
                <a:cubicBezTo>
                  <a:pt x="3960" y="48"/>
                  <a:pt x="3959" y="49"/>
                  <a:pt x="3957" y="49"/>
                </a:cubicBezTo>
                <a:cubicBezTo>
                  <a:pt x="3949" y="49"/>
                  <a:pt x="3937" y="33"/>
                  <a:pt x="3933" y="24"/>
                </a:cubicBezTo>
                <a:cubicBezTo>
                  <a:pt x="3931" y="19"/>
                  <a:pt x="3926" y="18"/>
                  <a:pt x="3920" y="18"/>
                </a:cubicBezTo>
                <a:cubicBezTo>
                  <a:pt x="3913" y="18"/>
                  <a:pt x="3906" y="20"/>
                  <a:pt x="3900" y="20"/>
                </a:cubicBezTo>
                <a:cubicBezTo>
                  <a:pt x="3897" y="20"/>
                  <a:pt x="3894" y="19"/>
                  <a:pt x="3893" y="18"/>
                </a:cubicBezTo>
                <a:cubicBezTo>
                  <a:pt x="3891" y="17"/>
                  <a:pt x="3889" y="17"/>
                  <a:pt x="3886" y="17"/>
                </a:cubicBezTo>
                <a:cubicBezTo>
                  <a:pt x="3874" y="17"/>
                  <a:pt x="3857" y="28"/>
                  <a:pt x="3848" y="46"/>
                </a:cubicBezTo>
                <a:lnTo>
                  <a:pt x="3836" y="75"/>
                </a:lnTo>
                <a:lnTo>
                  <a:pt x="3831" y="97"/>
                </a:lnTo>
                <a:cubicBezTo>
                  <a:pt x="3825" y="103"/>
                  <a:pt x="3815" y="105"/>
                  <a:pt x="3803" y="105"/>
                </a:cubicBezTo>
                <a:cubicBezTo>
                  <a:pt x="3780" y="105"/>
                  <a:pt x="3749" y="97"/>
                  <a:pt x="3734" y="97"/>
                </a:cubicBezTo>
                <a:cubicBezTo>
                  <a:pt x="3723" y="97"/>
                  <a:pt x="3707" y="95"/>
                  <a:pt x="3694" y="95"/>
                </a:cubicBezTo>
                <a:cubicBezTo>
                  <a:pt x="3687" y="95"/>
                  <a:pt x="3681" y="95"/>
                  <a:pt x="3678" y="97"/>
                </a:cubicBezTo>
                <a:lnTo>
                  <a:pt x="3672" y="86"/>
                </a:lnTo>
                <a:lnTo>
                  <a:pt x="3638" y="41"/>
                </a:lnTo>
                <a:lnTo>
                  <a:pt x="3638" y="41"/>
                </a:lnTo>
                <a:cubicBezTo>
                  <a:pt x="3627" y="80"/>
                  <a:pt x="3644" y="126"/>
                  <a:pt x="3649" y="131"/>
                </a:cubicBezTo>
                <a:cubicBezTo>
                  <a:pt x="3654" y="134"/>
                  <a:pt x="3661" y="135"/>
                  <a:pt x="3668" y="135"/>
                </a:cubicBezTo>
                <a:cubicBezTo>
                  <a:pt x="3679" y="135"/>
                  <a:pt x="3693" y="132"/>
                  <a:pt x="3706" y="126"/>
                </a:cubicBezTo>
                <a:lnTo>
                  <a:pt x="3723" y="131"/>
                </a:lnTo>
                <a:cubicBezTo>
                  <a:pt x="3746" y="137"/>
                  <a:pt x="3768" y="171"/>
                  <a:pt x="3791" y="177"/>
                </a:cubicBezTo>
                <a:lnTo>
                  <a:pt x="3814" y="182"/>
                </a:lnTo>
                <a:cubicBezTo>
                  <a:pt x="3823" y="179"/>
                  <a:pt x="3835" y="177"/>
                  <a:pt x="3847" y="177"/>
                </a:cubicBezTo>
                <a:cubicBezTo>
                  <a:pt x="3870" y="177"/>
                  <a:pt x="3897" y="184"/>
                  <a:pt x="3916" y="200"/>
                </a:cubicBezTo>
                <a:lnTo>
                  <a:pt x="3922" y="188"/>
                </a:lnTo>
                <a:lnTo>
                  <a:pt x="3990" y="120"/>
                </a:lnTo>
                <a:lnTo>
                  <a:pt x="3990" y="120"/>
                </a:lnTo>
                <a:cubicBezTo>
                  <a:pt x="4007" y="188"/>
                  <a:pt x="3939" y="285"/>
                  <a:pt x="3910" y="296"/>
                </a:cubicBezTo>
                <a:cubicBezTo>
                  <a:pt x="3882" y="307"/>
                  <a:pt x="3859" y="347"/>
                  <a:pt x="3859" y="353"/>
                </a:cubicBezTo>
                <a:cubicBezTo>
                  <a:pt x="3859" y="358"/>
                  <a:pt x="3876" y="370"/>
                  <a:pt x="3876" y="370"/>
                </a:cubicBezTo>
                <a:cubicBezTo>
                  <a:pt x="3880" y="370"/>
                  <a:pt x="3909" y="361"/>
                  <a:pt x="3932" y="361"/>
                </a:cubicBezTo>
                <a:cubicBezTo>
                  <a:pt x="3947" y="361"/>
                  <a:pt x="3959" y="364"/>
                  <a:pt x="3961" y="375"/>
                </a:cubicBezTo>
                <a:cubicBezTo>
                  <a:pt x="3971" y="399"/>
                  <a:pt x="3915" y="436"/>
                  <a:pt x="3884" y="436"/>
                </a:cubicBezTo>
                <a:cubicBezTo>
                  <a:pt x="3879" y="436"/>
                  <a:pt x="3874" y="435"/>
                  <a:pt x="3870" y="432"/>
                </a:cubicBezTo>
                <a:cubicBezTo>
                  <a:pt x="3853" y="409"/>
                  <a:pt x="3836" y="370"/>
                  <a:pt x="3842" y="353"/>
                </a:cubicBezTo>
                <a:cubicBezTo>
                  <a:pt x="3848" y="330"/>
                  <a:pt x="3853" y="319"/>
                  <a:pt x="3859" y="319"/>
                </a:cubicBezTo>
                <a:cubicBezTo>
                  <a:pt x="3859" y="319"/>
                  <a:pt x="3859" y="279"/>
                  <a:pt x="3859" y="256"/>
                </a:cubicBezTo>
                <a:cubicBezTo>
                  <a:pt x="3859" y="239"/>
                  <a:pt x="3842" y="228"/>
                  <a:pt x="3819" y="228"/>
                </a:cubicBezTo>
                <a:lnTo>
                  <a:pt x="3802" y="228"/>
                </a:lnTo>
                <a:cubicBezTo>
                  <a:pt x="3785" y="222"/>
                  <a:pt x="3768" y="205"/>
                  <a:pt x="3751" y="200"/>
                </a:cubicBezTo>
                <a:cubicBezTo>
                  <a:pt x="3740" y="194"/>
                  <a:pt x="3729" y="194"/>
                  <a:pt x="3717" y="194"/>
                </a:cubicBezTo>
                <a:cubicBezTo>
                  <a:pt x="3712" y="194"/>
                  <a:pt x="3700" y="200"/>
                  <a:pt x="3695" y="200"/>
                </a:cubicBezTo>
                <a:cubicBezTo>
                  <a:pt x="3666" y="222"/>
                  <a:pt x="3649" y="279"/>
                  <a:pt x="3672" y="307"/>
                </a:cubicBezTo>
                <a:lnTo>
                  <a:pt x="3678" y="319"/>
                </a:lnTo>
                <a:cubicBezTo>
                  <a:pt x="3681" y="318"/>
                  <a:pt x="3684" y="318"/>
                  <a:pt x="3686" y="318"/>
                </a:cubicBezTo>
                <a:cubicBezTo>
                  <a:pt x="3715" y="318"/>
                  <a:pt x="3734" y="343"/>
                  <a:pt x="3734" y="358"/>
                </a:cubicBezTo>
                <a:cubicBezTo>
                  <a:pt x="3734" y="370"/>
                  <a:pt x="3683" y="370"/>
                  <a:pt x="3661" y="370"/>
                </a:cubicBezTo>
                <a:cubicBezTo>
                  <a:pt x="3649" y="374"/>
                  <a:pt x="3631" y="378"/>
                  <a:pt x="3619" y="378"/>
                </a:cubicBezTo>
                <a:cubicBezTo>
                  <a:pt x="3615" y="378"/>
                  <a:pt x="3611" y="377"/>
                  <a:pt x="3609" y="375"/>
                </a:cubicBezTo>
                <a:cubicBezTo>
                  <a:pt x="3598" y="375"/>
                  <a:pt x="3598" y="347"/>
                  <a:pt x="3604" y="324"/>
                </a:cubicBezTo>
                <a:lnTo>
                  <a:pt x="3609" y="324"/>
                </a:lnTo>
                <a:lnTo>
                  <a:pt x="3638" y="319"/>
                </a:lnTo>
                <a:cubicBezTo>
                  <a:pt x="3638" y="296"/>
                  <a:pt x="3587" y="245"/>
                  <a:pt x="3564" y="239"/>
                </a:cubicBezTo>
                <a:cubicBezTo>
                  <a:pt x="3562" y="238"/>
                  <a:pt x="3559" y="238"/>
                  <a:pt x="3556" y="238"/>
                </a:cubicBezTo>
                <a:cubicBezTo>
                  <a:pt x="3537" y="238"/>
                  <a:pt x="3505" y="253"/>
                  <a:pt x="3490" y="268"/>
                </a:cubicBezTo>
                <a:lnTo>
                  <a:pt x="3479" y="296"/>
                </a:lnTo>
                <a:cubicBezTo>
                  <a:pt x="3473" y="307"/>
                  <a:pt x="3485" y="336"/>
                  <a:pt x="3490" y="358"/>
                </a:cubicBezTo>
                <a:cubicBezTo>
                  <a:pt x="3490" y="364"/>
                  <a:pt x="3496" y="381"/>
                  <a:pt x="3490" y="387"/>
                </a:cubicBezTo>
                <a:cubicBezTo>
                  <a:pt x="3485" y="398"/>
                  <a:pt x="3479" y="415"/>
                  <a:pt x="3473" y="415"/>
                </a:cubicBezTo>
                <a:cubicBezTo>
                  <a:pt x="3472" y="416"/>
                  <a:pt x="3470" y="416"/>
                  <a:pt x="3468" y="416"/>
                </a:cubicBezTo>
                <a:cubicBezTo>
                  <a:pt x="3458" y="416"/>
                  <a:pt x="3445" y="403"/>
                  <a:pt x="3445" y="398"/>
                </a:cubicBezTo>
                <a:lnTo>
                  <a:pt x="3462" y="324"/>
                </a:lnTo>
                <a:cubicBezTo>
                  <a:pt x="3417" y="307"/>
                  <a:pt x="3297" y="239"/>
                  <a:pt x="3280" y="200"/>
                </a:cubicBezTo>
                <a:cubicBezTo>
                  <a:pt x="3258" y="160"/>
                  <a:pt x="3241" y="115"/>
                  <a:pt x="3241" y="92"/>
                </a:cubicBezTo>
                <a:lnTo>
                  <a:pt x="3241" y="92"/>
                </a:lnTo>
                <a:cubicBezTo>
                  <a:pt x="3241" y="103"/>
                  <a:pt x="3245" y="109"/>
                  <a:pt x="3251" y="109"/>
                </a:cubicBezTo>
                <a:cubicBezTo>
                  <a:pt x="3256" y="109"/>
                  <a:pt x="3263" y="103"/>
                  <a:pt x="3269" y="92"/>
                </a:cubicBezTo>
                <a:cubicBezTo>
                  <a:pt x="3277" y="75"/>
                  <a:pt x="3261" y="65"/>
                  <a:pt x="3241" y="65"/>
                </a:cubicBezTo>
                <a:cubicBezTo>
                  <a:pt x="3234" y="65"/>
                  <a:pt x="3226" y="66"/>
                  <a:pt x="3218" y="69"/>
                </a:cubicBezTo>
                <a:cubicBezTo>
                  <a:pt x="3195" y="86"/>
                  <a:pt x="3184" y="114"/>
                  <a:pt x="3201" y="137"/>
                </a:cubicBezTo>
                <a:cubicBezTo>
                  <a:pt x="3184" y="114"/>
                  <a:pt x="3161" y="97"/>
                  <a:pt x="3156" y="97"/>
                </a:cubicBezTo>
                <a:cubicBezTo>
                  <a:pt x="3150" y="97"/>
                  <a:pt x="3156" y="154"/>
                  <a:pt x="3167" y="171"/>
                </a:cubicBezTo>
                <a:cubicBezTo>
                  <a:pt x="3178" y="188"/>
                  <a:pt x="3190" y="217"/>
                  <a:pt x="3195" y="228"/>
                </a:cubicBezTo>
                <a:lnTo>
                  <a:pt x="3195" y="245"/>
                </a:lnTo>
                <a:cubicBezTo>
                  <a:pt x="3195" y="249"/>
                  <a:pt x="3184" y="258"/>
                  <a:pt x="3177" y="258"/>
                </a:cubicBezTo>
                <a:cubicBezTo>
                  <a:pt x="3175" y="258"/>
                  <a:pt x="3174" y="257"/>
                  <a:pt x="3173" y="256"/>
                </a:cubicBezTo>
                <a:lnTo>
                  <a:pt x="3093" y="194"/>
                </a:lnTo>
                <a:cubicBezTo>
                  <a:pt x="3002" y="143"/>
                  <a:pt x="2872" y="97"/>
                  <a:pt x="2849" y="97"/>
                </a:cubicBezTo>
                <a:cubicBezTo>
                  <a:pt x="2821" y="97"/>
                  <a:pt x="2866" y="137"/>
                  <a:pt x="2878" y="148"/>
                </a:cubicBezTo>
                <a:cubicBezTo>
                  <a:pt x="2895" y="154"/>
                  <a:pt x="2934" y="171"/>
                  <a:pt x="2968" y="182"/>
                </a:cubicBezTo>
                <a:lnTo>
                  <a:pt x="2974" y="228"/>
                </a:lnTo>
                <a:lnTo>
                  <a:pt x="2974" y="273"/>
                </a:lnTo>
                <a:cubicBezTo>
                  <a:pt x="2957" y="303"/>
                  <a:pt x="2940" y="320"/>
                  <a:pt x="2933" y="320"/>
                </a:cubicBezTo>
                <a:cubicBezTo>
                  <a:pt x="2930" y="320"/>
                  <a:pt x="2929" y="317"/>
                  <a:pt x="2929" y="313"/>
                </a:cubicBezTo>
                <a:lnTo>
                  <a:pt x="2923" y="302"/>
                </a:lnTo>
                <a:cubicBezTo>
                  <a:pt x="2912" y="268"/>
                  <a:pt x="2968" y="251"/>
                  <a:pt x="2929" y="211"/>
                </a:cubicBezTo>
                <a:lnTo>
                  <a:pt x="2895" y="182"/>
                </a:lnTo>
                <a:cubicBezTo>
                  <a:pt x="2878" y="211"/>
                  <a:pt x="2809" y="251"/>
                  <a:pt x="2753" y="268"/>
                </a:cubicBezTo>
                <a:lnTo>
                  <a:pt x="2798" y="364"/>
                </a:lnTo>
                <a:cubicBezTo>
                  <a:pt x="2787" y="375"/>
                  <a:pt x="2741" y="415"/>
                  <a:pt x="2702" y="449"/>
                </a:cubicBezTo>
                <a:lnTo>
                  <a:pt x="2719" y="551"/>
                </a:lnTo>
                <a:cubicBezTo>
                  <a:pt x="2719" y="557"/>
                  <a:pt x="2719" y="574"/>
                  <a:pt x="2719" y="574"/>
                </a:cubicBezTo>
                <a:cubicBezTo>
                  <a:pt x="2707" y="580"/>
                  <a:pt x="2696" y="580"/>
                  <a:pt x="2696" y="580"/>
                </a:cubicBezTo>
                <a:cubicBezTo>
                  <a:pt x="2679" y="551"/>
                  <a:pt x="2662" y="523"/>
                  <a:pt x="2656" y="489"/>
                </a:cubicBezTo>
                <a:cubicBezTo>
                  <a:pt x="2651" y="478"/>
                  <a:pt x="2673" y="455"/>
                  <a:pt x="2673" y="438"/>
                </a:cubicBezTo>
                <a:lnTo>
                  <a:pt x="2673" y="370"/>
                </a:lnTo>
                <a:cubicBezTo>
                  <a:pt x="2719" y="353"/>
                  <a:pt x="2758" y="239"/>
                  <a:pt x="2764" y="200"/>
                </a:cubicBezTo>
                <a:cubicBezTo>
                  <a:pt x="2769" y="163"/>
                  <a:pt x="2732" y="136"/>
                  <a:pt x="2712" y="136"/>
                </a:cubicBezTo>
                <a:cubicBezTo>
                  <a:pt x="2710" y="136"/>
                  <a:pt x="2709" y="137"/>
                  <a:pt x="2707" y="137"/>
                </a:cubicBezTo>
                <a:cubicBezTo>
                  <a:pt x="2690" y="137"/>
                  <a:pt x="2679" y="217"/>
                  <a:pt x="2679" y="239"/>
                </a:cubicBezTo>
                <a:cubicBezTo>
                  <a:pt x="2679" y="266"/>
                  <a:pt x="2632" y="330"/>
                  <a:pt x="2613" y="330"/>
                </a:cubicBezTo>
                <a:cubicBezTo>
                  <a:pt x="2612" y="330"/>
                  <a:pt x="2612" y="330"/>
                  <a:pt x="2611" y="330"/>
                </a:cubicBezTo>
                <a:cubicBezTo>
                  <a:pt x="2594" y="319"/>
                  <a:pt x="2588" y="279"/>
                  <a:pt x="2594" y="273"/>
                </a:cubicBezTo>
                <a:cubicBezTo>
                  <a:pt x="2600" y="262"/>
                  <a:pt x="2622" y="234"/>
                  <a:pt x="2634" y="211"/>
                </a:cubicBezTo>
                <a:lnTo>
                  <a:pt x="2611" y="194"/>
                </a:lnTo>
                <a:lnTo>
                  <a:pt x="2588" y="182"/>
                </a:lnTo>
                <a:cubicBezTo>
                  <a:pt x="2584" y="182"/>
                  <a:pt x="2580" y="181"/>
                  <a:pt x="2576" y="181"/>
                </a:cubicBezTo>
                <a:cubicBezTo>
                  <a:pt x="2548" y="181"/>
                  <a:pt x="2514" y="196"/>
                  <a:pt x="2514" y="211"/>
                </a:cubicBezTo>
                <a:cubicBezTo>
                  <a:pt x="2520" y="234"/>
                  <a:pt x="2520" y="251"/>
                  <a:pt x="2509" y="256"/>
                </a:cubicBezTo>
                <a:lnTo>
                  <a:pt x="2486" y="256"/>
                </a:lnTo>
                <a:cubicBezTo>
                  <a:pt x="2469" y="256"/>
                  <a:pt x="2458" y="228"/>
                  <a:pt x="2458" y="194"/>
                </a:cubicBezTo>
                <a:lnTo>
                  <a:pt x="2452" y="165"/>
                </a:lnTo>
                <a:cubicBezTo>
                  <a:pt x="2452" y="126"/>
                  <a:pt x="2475" y="131"/>
                  <a:pt x="2492" y="126"/>
                </a:cubicBezTo>
                <a:lnTo>
                  <a:pt x="2509" y="114"/>
                </a:lnTo>
                <a:cubicBezTo>
                  <a:pt x="2512" y="110"/>
                  <a:pt x="2507" y="108"/>
                  <a:pt x="2499" y="108"/>
                </a:cubicBezTo>
                <a:cubicBezTo>
                  <a:pt x="2475" y="108"/>
                  <a:pt x="2418" y="125"/>
                  <a:pt x="2401" y="154"/>
                </a:cubicBezTo>
                <a:cubicBezTo>
                  <a:pt x="2378" y="188"/>
                  <a:pt x="2344" y="239"/>
                  <a:pt x="2339" y="245"/>
                </a:cubicBezTo>
                <a:cubicBezTo>
                  <a:pt x="2338" y="246"/>
                  <a:pt x="2337" y="246"/>
                  <a:pt x="2336" y="246"/>
                </a:cubicBezTo>
                <a:cubicBezTo>
                  <a:pt x="2330" y="246"/>
                  <a:pt x="2320" y="231"/>
                  <a:pt x="2310" y="217"/>
                </a:cubicBezTo>
                <a:lnTo>
                  <a:pt x="2310" y="194"/>
                </a:lnTo>
                <a:cubicBezTo>
                  <a:pt x="2305" y="182"/>
                  <a:pt x="2310" y="177"/>
                  <a:pt x="2316" y="165"/>
                </a:cubicBezTo>
                <a:lnTo>
                  <a:pt x="2322" y="154"/>
                </a:lnTo>
                <a:cubicBezTo>
                  <a:pt x="2327" y="143"/>
                  <a:pt x="2310" y="126"/>
                  <a:pt x="2282" y="126"/>
                </a:cubicBezTo>
                <a:lnTo>
                  <a:pt x="2253" y="126"/>
                </a:lnTo>
                <a:cubicBezTo>
                  <a:pt x="2248" y="131"/>
                  <a:pt x="2214" y="234"/>
                  <a:pt x="2191" y="251"/>
                </a:cubicBezTo>
                <a:cubicBezTo>
                  <a:pt x="2174" y="273"/>
                  <a:pt x="2157" y="290"/>
                  <a:pt x="2151" y="290"/>
                </a:cubicBezTo>
                <a:lnTo>
                  <a:pt x="2146" y="285"/>
                </a:lnTo>
                <a:cubicBezTo>
                  <a:pt x="2140" y="273"/>
                  <a:pt x="2129" y="268"/>
                  <a:pt x="2123" y="251"/>
                </a:cubicBezTo>
                <a:cubicBezTo>
                  <a:pt x="2114" y="218"/>
                  <a:pt x="2104" y="189"/>
                  <a:pt x="2076" y="189"/>
                </a:cubicBezTo>
                <a:cubicBezTo>
                  <a:pt x="2070" y="189"/>
                  <a:pt x="2063" y="191"/>
                  <a:pt x="2055" y="194"/>
                </a:cubicBezTo>
                <a:lnTo>
                  <a:pt x="2015" y="205"/>
                </a:lnTo>
                <a:cubicBezTo>
                  <a:pt x="2021" y="251"/>
                  <a:pt x="1992" y="290"/>
                  <a:pt x="1981" y="290"/>
                </a:cubicBezTo>
                <a:cubicBezTo>
                  <a:pt x="1970" y="290"/>
                  <a:pt x="1947" y="313"/>
                  <a:pt x="1936" y="336"/>
                </a:cubicBezTo>
                <a:lnTo>
                  <a:pt x="1919" y="358"/>
                </a:lnTo>
                <a:lnTo>
                  <a:pt x="1907" y="381"/>
                </a:lnTo>
                <a:cubicBezTo>
                  <a:pt x="1890" y="381"/>
                  <a:pt x="1856" y="358"/>
                  <a:pt x="1834" y="358"/>
                </a:cubicBezTo>
                <a:cubicBezTo>
                  <a:pt x="1839" y="347"/>
                  <a:pt x="1839" y="330"/>
                  <a:pt x="1845" y="313"/>
                </a:cubicBezTo>
                <a:lnTo>
                  <a:pt x="1845" y="313"/>
                </a:lnTo>
                <a:lnTo>
                  <a:pt x="1788" y="324"/>
                </a:lnTo>
                <a:cubicBezTo>
                  <a:pt x="1748" y="330"/>
                  <a:pt x="1777" y="381"/>
                  <a:pt x="1765" y="415"/>
                </a:cubicBezTo>
                <a:lnTo>
                  <a:pt x="1765" y="421"/>
                </a:lnTo>
                <a:cubicBezTo>
                  <a:pt x="1771" y="432"/>
                  <a:pt x="1811" y="449"/>
                  <a:pt x="1822" y="455"/>
                </a:cubicBezTo>
                <a:cubicBezTo>
                  <a:pt x="1834" y="461"/>
                  <a:pt x="1873" y="483"/>
                  <a:pt x="1913" y="512"/>
                </a:cubicBezTo>
                <a:lnTo>
                  <a:pt x="1919" y="426"/>
                </a:lnTo>
                <a:cubicBezTo>
                  <a:pt x="1919" y="421"/>
                  <a:pt x="1941" y="415"/>
                  <a:pt x="1953" y="415"/>
                </a:cubicBezTo>
                <a:cubicBezTo>
                  <a:pt x="1953" y="415"/>
                  <a:pt x="1964" y="432"/>
                  <a:pt x="1964" y="438"/>
                </a:cubicBezTo>
                <a:lnTo>
                  <a:pt x="1958" y="472"/>
                </a:lnTo>
                <a:cubicBezTo>
                  <a:pt x="1953" y="506"/>
                  <a:pt x="1987" y="580"/>
                  <a:pt x="2038" y="625"/>
                </a:cubicBezTo>
                <a:lnTo>
                  <a:pt x="2089" y="665"/>
                </a:lnTo>
                <a:lnTo>
                  <a:pt x="2123" y="687"/>
                </a:lnTo>
                <a:cubicBezTo>
                  <a:pt x="2146" y="670"/>
                  <a:pt x="2202" y="670"/>
                  <a:pt x="2214" y="665"/>
                </a:cubicBezTo>
                <a:cubicBezTo>
                  <a:pt x="2217" y="663"/>
                  <a:pt x="2220" y="662"/>
                  <a:pt x="2224" y="662"/>
                </a:cubicBezTo>
                <a:cubicBezTo>
                  <a:pt x="2240" y="662"/>
                  <a:pt x="2262" y="682"/>
                  <a:pt x="2276" y="710"/>
                </a:cubicBezTo>
                <a:lnTo>
                  <a:pt x="2293" y="733"/>
                </a:lnTo>
                <a:cubicBezTo>
                  <a:pt x="2299" y="736"/>
                  <a:pt x="2307" y="736"/>
                  <a:pt x="2317" y="736"/>
                </a:cubicBezTo>
                <a:cubicBezTo>
                  <a:pt x="2326" y="736"/>
                  <a:pt x="2336" y="736"/>
                  <a:pt x="2344" y="739"/>
                </a:cubicBezTo>
                <a:cubicBezTo>
                  <a:pt x="2353" y="739"/>
                  <a:pt x="2363" y="737"/>
                  <a:pt x="2373" y="737"/>
                </a:cubicBezTo>
                <a:cubicBezTo>
                  <a:pt x="2383" y="737"/>
                  <a:pt x="2392" y="739"/>
                  <a:pt x="2401" y="744"/>
                </a:cubicBezTo>
                <a:lnTo>
                  <a:pt x="2412" y="756"/>
                </a:lnTo>
                <a:cubicBezTo>
                  <a:pt x="2412" y="790"/>
                  <a:pt x="2401" y="829"/>
                  <a:pt x="2401" y="846"/>
                </a:cubicBezTo>
                <a:cubicBezTo>
                  <a:pt x="2400" y="848"/>
                  <a:pt x="2398" y="849"/>
                  <a:pt x="2395" y="849"/>
                </a:cubicBezTo>
                <a:cubicBezTo>
                  <a:pt x="2374" y="849"/>
                  <a:pt x="2307" y="819"/>
                  <a:pt x="2287" y="790"/>
                </a:cubicBezTo>
                <a:cubicBezTo>
                  <a:pt x="2271" y="773"/>
                  <a:pt x="2258" y="764"/>
                  <a:pt x="2251" y="764"/>
                </a:cubicBezTo>
                <a:cubicBezTo>
                  <a:pt x="2245" y="764"/>
                  <a:pt x="2242" y="769"/>
                  <a:pt x="2242" y="778"/>
                </a:cubicBezTo>
                <a:lnTo>
                  <a:pt x="2242" y="795"/>
                </a:lnTo>
                <a:lnTo>
                  <a:pt x="2248" y="807"/>
                </a:lnTo>
                <a:cubicBezTo>
                  <a:pt x="2248" y="824"/>
                  <a:pt x="2174" y="863"/>
                  <a:pt x="2163" y="897"/>
                </a:cubicBezTo>
                <a:cubicBezTo>
                  <a:pt x="2153" y="917"/>
                  <a:pt x="2145" y="923"/>
                  <a:pt x="2140" y="923"/>
                </a:cubicBezTo>
                <a:cubicBezTo>
                  <a:pt x="2136" y="923"/>
                  <a:pt x="2134" y="919"/>
                  <a:pt x="2134" y="914"/>
                </a:cubicBezTo>
                <a:cubicBezTo>
                  <a:pt x="2134" y="904"/>
                  <a:pt x="2115" y="874"/>
                  <a:pt x="2103" y="874"/>
                </a:cubicBezTo>
                <a:cubicBezTo>
                  <a:pt x="2102" y="874"/>
                  <a:pt x="2101" y="874"/>
                  <a:pt x="2100" y="875"/>
                </a:cubicBezTo>
                <a:cubicBezTo>
                  <a:pt x="2100" y="875"/>
                  <a:pt x="2099" y="875"/>
                  <a:pt x="2099" y="875"/>
                </a:cubicBezTo>
                <a:cubicBezTo>
                  <a:pt x="2085" y="875"/>
                  <a:pt x="2031" y="795"/>
                  <a:pt x="1992" y="773"/>
                </a:cubicBezTo>
                <a:cubicBezTo>
                  <a:pt x="1980" y="766"/>
                  <a:pt x="1971" y="762"/>
                  <a:pt x="1964" y="762"/>
                </a:cubicBezTo>
                <a:cubicBezTo>
                  <a:pt x="1949" y="762"/>
                  <a:pt x="1948" y="779"/>
                  <a:pt x="1964" y="807"/>
                </a:cubicBezTo>
                <a:lnTo>
                  <a:pt x="1975" y="835"/>
                </a:lnTo>
                <a:lnTo>
                  <a:pt x="1981" y="852"/>
                </a:lnTo>
                <a:cubicBezTo>
                  <a:pt x="1987" y="869"/>
                  <a:pt x="1970" y="886"/>
                  <a:pt x="1958" y="886"/>
                </a:cubicBezTo>
                <a:cubicBezTo>
                  <a:pt x="1953" y="886"/>
                  <a:pt x="1924" y="892"/>
                  <a:pt x="1890" y="897"/>
                </a:cubicBezTo>
                <a:lnTo>
                  <a:pt x="1873" y="886"/>
                </a:lnTo>
                <a:cubicBezTo>
                  <a:pt x="1864" y="880"/>
                  <a:pt x="1856" y="878"/>
                  <a:pt x="1849" y="878"/>
                </a:cubicBezTo>
                <a:cubicBezTo>
                  <a:pt x="1821" y="878"/>
                  <a:pt x="1805" y="916"/>
                  <a:pt x="1783" y="920"/>
                </a:cubicBezTo>
                <a:cubicBezTo>
                  <a:pt x="1743" y="926"/>
                  <a:pt x="1737" y="960"/>
                  <a:pt x="1743" y="1011"/>
                </a:cubicBezTo>
                <a:cubicBezTo>
                  <a:pt x="1743" y="1011"/>
                  <a:pt x="1722" y="1023"/>
                  <a:pt x="1716" y="1023"/>
                </a:cubicBezTo>
                <a:cubicBezTo>
                  <a:pt x="1715" y="1023"/>
                  <a:pt x="1714" y="1023"/>
                  <a:pt x="1714" y="1022"/>
                </a:cubicBezTo>
                <a:cubicBezTo>
                  <a:pt x="1703" y="1011"/>
                  <a:pt x="1692" y="988"/>
                  <a:pt x="1692" y="977"/>
                </a:cubicBezTo>
                <a:lnTo>
                  <a:pt x="1709" y="943"/>
                </a:lnTo>
                <a:cubicBezTo>
                  <a:pt x="1718" y="920"/>
                  <a:pt x="1701" y="907"/>
                  <a:pt x="1683" y="907"/>
                </a:cubicBezTo>
                <a:cubicBezTo>
                  <a:pt x="1670" y="907"/>
                  <a:pt x="1658" y="914"/>
                  <a:pt x="1658" y="931"/>
                </a:cubicBezTo>
                <a:cubicBezTo>
                  <a:pt x="1655" y="949"/>
                  <a:pt x="1649" y="959"/>
                  <a:pt x="1640" y="959"/>
                </a:cubicBezTo>
                <a:cubicBezTo>
                  <a:pt x="1631" y="959"/>
                  <a:pt x="1620" y="951"/>
                  <a:pt x="1607" y="931"/>
                </a:cubicBezTo>
                <a:lnTo>
                  <a:pt x="1595" y="892"/>
                </a:lnTo>
                <a:cubicBezTo>
                  <a:pt x="1589" y="867"/>
                  <a:pt x="1574" y="859"/>
                  <a:pt x="1561" y="859"/>
                </a:cubicBezTo>
                <a:cubicBezTo>
                  <a:pt x="1550" y="859"/>
                  <a:pt x="1541" y="864"/>
                  <a:pt x="1539" y="869"/>
                </a:cubicBezTo>
                <a:cubicBezTo>
                  <a:pt x="1493" y="926"/>
                  <a:pt x="1448" y="977"/>
                  <a:pt x="1425" y="1056"/>
                </a:cubicBezTo>
                <a:cubicBezTo>
                  <a:pt x="1419" y="1062"/>
                  <a:pt x="1425" y="1079"/>
                  <a:pt x="1431" y="1085"/>
                </a:cubicBezTo>
                <a:cubicBezTo>
                  <a:pt x="1438" y="1085"/>
                  <a:pt x="1446" y="1087"/>
                  <a:pt x="1453" y="1087"/>
                </a:cubicBezTo>
                <a:cubicBezTo>
                  <a:pt x="1457" y="1087"/>
                  <a:pt x="1461" y="1087"/>
                  <a:pt x="1465" y="1085"/>
                </a:cubicBezTo>
                <a:cubicBezTo>
                  <a:pt x="1465" y="1085"/>
                  <a:pt x="1470" y="1068"/>
                  <a:pt x="1470" y="1056"/>
                </a:cubicBezTo>
                <a:cubicBezTo>
                  <a:pt x="1478" y="1023"/>
                  <a:pt x="1490" y="1007"/>
                  <a:pt x="1508" y="1007"/>
                </a:cubicBezTo>
                <a:cubicBezTo>
                  <a:pt x="1518" y="1007"/>
                  <a:pt x="1530" y="1012"/>
                  <a:pt x="1544" y="1022"/>
                </a:cubicBezTo>
                <a:lnTo>
                  <a:pt x="1578" y="1045"/>
                </a:lnTo>
                <a:cubicBezTo>
                  <a:pt x="1616" y="1056"/>
                  <a:pt x="1698" y="1096"/>
                  <a:pt x="1722" y="1096"/>
                </a:cubicBezTo>
                <a:cubicBezTo>
                  <a:pt x="1724" y="1096"/>
                  <a:pt x="1725" y="1096"/>
                  <a:pt x="1726" y="1096"/>
                </a:cubicBezTo>
                <a:cubicBezTo>
                  <a:pt x="1743" y="1096"/>
                  <a:pt x="1794" y="1085"/>
                  <a:pt x="1834" y="1079"/>
                </a:cubicBezTo>
                <a:lnTo>
                  <a:pt x="1868" y="1073"/>
                </a:lnTo>
                <a:cubicBezTo>
                  <a:pt x="1879" y="1073"/>
                  <a:pt x="1896" y="1068"/>
                  <a:pt x="1907" y="1068"/>
                </a:cubicBezTo>
                <a:cubicBezTo>
                  <a:pt x="1917" y="1068"/>
                  <a:pt x="1923" y="1080"/>
                  <a:pt x="1931" y="1080"/>
                </a:cubicBezTo>
                <a:cubicBezTo>
                  <a:pt x="1933" y="1080"/>
                  <a:pt x="1934" y="1080"/>
                  <a:pt x="1936" y="1079"/>
                </a:cubicBezTo>
                <a:cubicBezTo>
                  <a:pt x="1946" y="1079"/>
                  <a:pt x="1965" y="1061"/>
                  <a:pt x="1973" y="1061"/>
                </a:cubicBezTo>
                <a:cubicBezTo>
                  <a:pt x="1974" y="1061"/>
                  <a:pt x="1975" y="1061"/>
                  <a:pt x="1975" y="1062"/>
                </a:cubicBezTo>
                <a:lnTo>
                  <a:pt x="1987" y="1073"/>
                </a:lnTo>
                <a:cubicBezTo>
                  <a:pt x="1990" y="1090"/>
                  <a:pt x="1997" y="1099"/>
                  <a:pt x="2006" y="1099"/>
                </a:cubicBezTo>
                <a:cubicBezTo>
                  <a:pt x="2012" y="1099"/>
                  <a:pt x="2019" y="1094"/>
                  <a:pt x="2026" y="1085"/>
                </a:cubicBezTo>
                <a:lnTo>
                  <a:pt x="2038" y="1073"/>
                </a:lnTo>
                <a:cubicBezTo>
                  <a:pt x="2046" y="1069"/>
                  <a:pt x="2060" y="1065"/>
                  <a:pt x="2069" y="1065"/>
                </a:cubicBezTo>
                <a:cubicBezTo>
                  <a:pt x="2073" y="1065"/>
                  <a:pt x="2076" y="1066"/>
                  <a:pt x="2078" y="1068"/>
                </a:cubicBezTo>
                <a:lnTo>
                  <a:pt x="2095" y="1079"/>
                </a:lnTo>
                <a:cubicBezTo>
                  <a:pt x="2100" y="1107"/>
                  <a:pt x="2106" y="1170"/>
                  <a:pt x="2100" y="1226"/>
                </a:cubicBezTo>
                <a:lnTo>
                  <a:pt x="2083" y="1272"/>
                </a:lnTo>
                <a:cubicBezTo>
                  <a:pt x="2072" y="1295"/>
                  <a:pt x="2015" y="1283"/>
                  <a:pt x="2044" y="1334"/>
                </a:cubicBezTo>
                <a:cubicBezTo>
                  <a:pt x="2061" y="1357"/>
                  <a:pt x="2078" y="1380"/>
                  <a:pt x="2095" y="1397"/>
                </a:cubicBezTo>
                <a:lnTo>
                  <a:pt x="2117" y="1419"/>
                </a:lnTo>
                <a:cubicBezTo>
                  <a:pt x="2151" y="1419"/>
                  <a:pt x="2180" y="1459"/>
                  <a:pt x="2180" y="1476"/>
                </a:cubicBezTo>
                <a:cubicBezTo>
                  <a:pt x="2180" y="1482"/>
                  <a:pt x="2175" y="1485"/>
                  <a:pt x="2169" y="1485"/>
                </a:cubicBezTo>
                <a:cubicBezTo>
                  <a:pt x="2163" y="1485"/>
                  <a:pt x="2154" y="1482"/>
                  <a:pt x="2146" y="1476"/>
                </a:cubicBezTo>
                <a:lnTo>
                  <a:pt x="2134" y="1453"/>
                </a:lnTo>
                <a:lnTo>
                  <a:pt x="2129" y="1448"/>
                </a:lnTo>
                <a:cubicBezTo>
                  <a:pt x="2123" y="1448"/>
                  <a:pt x="2112" y="1493"/>
                  <a:pt x="2106" y="1516"/>
                </a:cubicBezTo>
                <a:cubicBezTo>
                  <a:pt x="2106" y="1527"/>
                  <a:pt x="2094" y="1533"/>
                  <a:pt x="2080" y="1533"/>
                </a:cubicBezTo>
                <a:cubicBezTo>
                  <a:pt x="2072" y="1533"/>
                  <a:pt x="2063" y="1531"/>
                  <a:pt x="2055" y="1527"/>
                </a:cubicBezTo>
                <a:lnTo>
                  <a:pt x="2032" y="1516"/>
                </a:lnTo>
                <a:cubicBezTo>
                  <a:pt x="1992" y="1487"/>
                  <a:pt x="2049" y="1465"/>
                  <a:pt x="2038" y="1442"/>
                </a:cubicBezTo>
                <a:cubicBezTo>
                  <a:pt x="2032" y="1431"/>
                  <a:pt x="2021" y="1419"/>
                  <a:pt x="2009" y="1408"/>
                </a:cubicBezTo>
                <a:cubicBezTo>
                  <a:pt x="1981" y="1391"/>
                  <a:pt x="1981" y="1374"/>
                  <a:pt x="1998" y="1346"/>
                </a:cubicBezTo>
                <a:lnTo>
                  <a:pt x="2004" y="1340"/>
                </a:lnTo>
                <a:cubicBezTo>
                  <a:pt x="2004" y="1323"/>
                  <a:pt x="1992" y="1312"/>
                  <a:pt x="1987" y="1312"/>
                </a:cubicBezTo>
                <a:lnTo>
                  <a:pt x="1981" y="1312"/>
                </a:lnTo>
                <a:lnTo>
                  <a:pt x="1964" y="1323"/>
                </a:lnTo>
                <a:cubicBezTo>
                  <a:pt x="1953" y="1334"/>
                  <a:pt x="1941" y="1368"/>
                  <a:pt x="1941" y="1374"/>
                </a:cubicBezTo>
                <a:cubicBezTo>
                  <a:pt x="1941" y="1385"/>
                  <a:pt x="1913" y="1442"/>
                  <a:pt x="1885" y="1504"/>
                </a:cubicBezTo>
                <a:lnTo>
                  <a:pt x="1890" y="1573"/>
                </a:lnTo>
                <a:lnTo>
                  <a:pt x="1890" y="1584"/>
                </a:lnTo>
                <a:cubicBezTo>
                  <a:pt x="1892" y="1586"/>
                  <a:pt x="1895" y="1586"/>
                  <a:pt x="1898" y="1586"/>
                </a:cubicBezTo>
                <a:cubicBezTo>
                  <a:pt x="1905" y="1586"/>
                  <a:pt x="1915" y="1582"/>
                  <a:pt x="1919" y="1578"/>
                </a:cubicBezTo>
                <a:cubicBezTo>
                  <a:pt x="1919" y="1578"/>
                  <a:pt x="1920" y="1578"/>
                  <a:pt x="1920" y="1578"/>
                </a:cubicBezTo>
                <a:cubicBezTo>
                  <a:pt x="1925" y="1578"/>
                  <a:pt x="1930" y="1610"/>
                  <a:pt x="1936" y="1658"/>
                </a:cubicBezTo>
                <a:lnTo>
                  <a:pt x="1907" y="1686"/>
                </a:lnTo>
                <a:cubicBezTo>
                  <a:pt x="1900" y="1693"/>
                  <a:pt x="1894" y="1696"/>
                  <a:pt x="1889" y="1696"/>
                </a:cubicBezTo>
                <a:cubicBezTo>
                  <a:pt x="1873" y="1696"/>
                  <a:pt x="1863" y="1670"/>
                  <a:pt x="1851" y="1658"/>
                </a:cubicBezTo>
                <a:lnTo>
                  <a:pt x="1839" y="1652"/>
                </a:lnTo>
                <a:cubicBezTo>
                  <a:pt x="1836" y="1646"/>
                  <a:pt x="1828" y="1643"/>
                  <a:pt x="1816" y="1643"/>
                </a:cubicBezTo>
                <a:cubicBezTo>
                  <a:pt x="1804" y="1643"/>
                  <a:pt x="1788" y="1646"/>
                  <a:pt x="1771" y="1652"/>
                </a:cubicBezTo>
                <a:lnTo>
                  <a:pt x="1743" y="1635"/>
                </a:lnTo>
                <a:cubicBezTo>
                  <a:pt x="1741" y="1633"/>
                  <a:pt x="1739" y="1633"/>
                  <a:pt x="1737" y="1633"/>
                </a:cubicBezTo>
                <a:cubicBezTo>
                  <a:pt x="1731" y="1633"/>
                  <a:pt x="1724" y="1638"/>
                  <a:pt x="1720" y="1646"/>
                </a:cubicBezTo>
                <a:cubicBezTo>
                  <a:pt x="1714" y="1652"/>
                  <a:pt x="1714" y="1669"/>
                  <a:pt x="1720" y="1675"/>
                </a:cubicBezTo>
                <a:lnTo>
                  <a:pt x="1754" y="1714"/>
                </a:lnTo>
                <a:cubicBezTo>
                  <a:pt x="1794" y="1749"/>
                  <a:pt x="1846" y="1779"/>
                  <a:pt x="1866" y="1779"/>
                </a:cubicBezTo>
                <a:cubicBezTo>
                  <a:pt x="1869" y="1779"/>
                  <a:pt x="1872" y="1778"/>
                  <a:pt x="1873" y="1777"/>
                </a:cubicBezTo>
                <a:cubicBezTo>
                  <a:pt x="1875" y="1776"/>
                  <a:pt x="1876" y="1775"/>
                  <a:pt x="1878" y="1775"/>
                </a:cubicBezTo>
                <a:cubicBezTo>
                  <a:pt x="1893" y="1775"/>
                  <a:pt x="1926" y="1813"/>
                  <a:pt x="1936" y="1828"/>
                </a:cubicBezTo>
                <a:cubicBezTo>
                  <a:pt x="1937" y="1833"/>
                  <a:pt x="1940" y="1836"/>
                  <a:pt x="1943" y="1836"/>
                </a:cubicBezTo>
                <a:cubicBezTo>
                  <a:pt x="1954" y="1836"/>
                  <a:pt x="1974" y="1811"/>
                  <a:pt x="1987" y="1777"/>
                </a:cubicBezTo>
                <a:lnTo>
                  <a:pt x="2026" y="1800"/>
                </a:lnTo>
                <a:cubicBezTo>
                  <a:pt x="2049" y="1811"/>
                  <a:pt x="2078" y="1839"/>
                  <a:pt x="2038" y="1879"/>
                </a:cubicBezTo>
                <a:lnTo>
                  <a:pt x="2032" y="1885"/>
                </a:lnTo>
                <a:cubicBezTo>
                  <a:pt x="2044" y="1919"/>
                  <a:pt x="2095" y="1975"/>
                  <a:pt x="2083" y="1992"/>
                </a:cubicBezTo>
                <a:cubicBezTo>
                  <a:pt x="2078" y="2015"/>
                  <a:pt x="2061" y="2072"/>
                  <a:pt x="2066" y="2095"/>
                </a:cubicBezTo>
                <a:cubicBezTo>
                  <a:pt x="2072" y="2117"/>
                  <a:pt x="2049" y="2151"/>
                  <a:pt x="2015" y="2168"/>
                </a:cubicBezTo>
                <a:lnTo>
                  <a:pt x="2015" y="2117"/>
                </a:lnTo>
                <a:lnTo>
                  <a:pt x="2015" y="2021"/>
                </a:lnTo>
                <a:cubicBezTo>
                  <a:pt x="1970" y="2043"/>
                  <a:pt x="1936" y="2106"/>
                  <a:pt x="1936" y="2134"/>
                </a:cubicBezTo>
                <a:cubicBezTo>
                  <a:pt x="1936" y="2139"/>
                  <a:pt x="1935" y="2141"/>
                  <a:pt x="1933" y="2141"/>
                </a:cubicBezTo>
                <a:cubicBezTo>
                  <a:pt x="1927" y="2141"/>
                  <a:pt x="1912" y="2109"/>
                  <a:pt x="1907" y="2100"/>
                </a:cubicBezTo>
                <a:cubicBezTo>
                  <a:pt x="1907" y="2095"/>
                  <a:pt x="1924" y="2021"/>
                  <a:pt x="1907" y="2009"/>
                </a:cubicBezTo>
                <a:cubicBezTo>
                  <a:pt x="1905" y="2008"/>
                  <a:pt x="1903" y="2007"/>
                  <a:pt x="1900" y="2007"/>
                </a:cubicBezTo>
                <a:cubicBezTo>
                  <a:pt x="1882" y="2007"/>
                  <a:pt x="1853" y="2040"/>
                  <a:pt x="1834" y="2095"/>
                </a:cubicBezTo>
                <a:lnTo>
                  <a:pt x="1783" y="2021"/>
                </a:lnTo>
                <a:cubicBezTo>
                  <a:pt x="1782" y="2020"/>
                  <a:pt x="1781" y="2020"/>
                  <a:pt x="1779" y="2020"/>
                </a:cubicBezTo>
                <a:cubicBezTo>
                  <a:pt x="1771" y="2020"/>
                  <a:pt x="1753" y="2033"/>
                  <a:pt x="1743" y="2038"/>
                </a:cubicBezTo>
                <a:lnTo>
                  <a:pt x="1720" y="2043"/>
                </a:lnTo>
                <a:cubicBezTo>
                  <a:pt x="1718" y="2044"/>
                  <a:pt x="1716" y="2044"/>
                  <a:pt x="1714" y="2044"/>
                </a:cubicBezTo>
                <a:cubicBezTo>
                  <a:pt x="1689" y="2044"/>
                  <a:pt x="1669" y="2012"/>
                  <a:pt x="1669" y="1975"/>
                </a:cubicBezTo>
                <a:lnTo>
                  <a:pt x="1669" y="1947"/>
                </a:lnTo>
                <a:lnTo>
                  <a:pt x="1663" y="1907"/>
                </a:lnTo>
                <a:cubicBezTo>
                  <a:pt x="1641" y="1913"/>
                  <a:pt x="1629" y="1953"/>
                  <a:pt x="1646" y="1987"/>
                </a:cubicBezTo>
                <a:lnTo>
                  <a:pt x="1624" y="2038"/>
                </a:lnTo>
                <a:cubicBezTo>
                  <a:pt x="1612" y="2073"/>
                  <a:pt x="1595" y="2084"/>
                  <a:pt x="1580" y="2084"/>
                </a:cubicBezTo>
                <a:cubicBezTo>
                  <a:pt x="1573" y="2084"/>
                  <a:pt x="1567" y="2081"/>
                  <a:pt x="1561" y="2078"/>
                </a:cubicBezTo>
                <a:lnTo>
                  <a:pt x="1516" y="2043"/>
                </a:lnTo>
                <a:cubicBezTo>
                  <a:pt x="1476" y="1981"/>
                  <a:pt x="1487" y="1924"/>
                  <a:pt x="1505" y="1919"/>
                </a:cubicBezTo>
                <a:cubicBezTo>
                  <a:pt x="1522" y="1919"/>
                  <a:pt x="1544" y="1970"/>
                  <a:pt x="1550" y="1987"/>
                </a:cubicBezTo>
                <a:cubicBezTo>
                  <a:pt x="1550" y="1990"/>
                  <a:pt x="1551" y="1991"/>
                  <a:pt x="1553" y="1991"/>
                </a:cubicBezTo>
                <a:cubicBezTo>
                  <a:pt x="1564" y="1991"/>
                  <a:pt x="1595" y="1959"/>
                  <a:pt x="1595" y="1936"/>
                </a:cubicBezTo>
                <a:cubicBezTo>
                  <a:pt x="1595" y="1913"/>
                  <a:pt x="1595" y="1868"/>
                  <a:pt x="1595" y="1845"/>
                </a:cubicBezTo>
                <a:lnTo>
                  <a:pt x="1595" y="1828"/>
                </a:lnTo>
                <a:lnTo>
                  <a:pt x="1590" y="1811"/>
                </a:lnTo>
                <a:cubicBezTo>
                  <a:pt x="1584" y="1805"/>
                  <a:pt x="1561" y="1800"/>
                  <a:pt x="1544" y="1800"/>
                </a:cubicBezTo>
                <a:lnTo>
                  <a:pt x="1544" y="1811"/>
                </a:lnTo>
                <a:cubicBezTo>
                  <a:pt x="1542" y="1849"/>
                  <a:pt x="1535" y="1862"/>
                  <a:pt x="1526" y="1862"/>
                </a:cubicBezTo>
                <a:cubicBezTo>
                  <a:pt x="1516" y="1862"/>
                  <a:pt x="1502" y="1846"/>
                  <a:pt x="1487" y="1828"/>
                </a:cubicBezTo>
                <a:lnTo>
                  <a:pt x="1476" y="1817"/>
                </a:lnTo>
                <a:cubicBezTo>
                  <a:pt x="1475" y="1816"/>
                  <a:pt x="1474" y="1816"/>
                  <a:pt x="1472" y="1816"/>
                </a:cubicBezTo>
                <a:cubicBezTo>
                  <a:pt x="1460" y="1816"/>
                  <a:pt x="1435" y="1825"/>
                  <a:pt x="1416" y="1825"/>
                </a:cubicBezTo>
                <a:cubicBezTo>
                  <a:pt x="1407" y="1825"/>
                  <a:pt x="1400" y="1823"/>
                  <a:pt x="1397" y="1817"/>
                </a:cubicBezTo>
                <a:cubicBezTo>
                  <a:pt x="1385" y="1794"/>
                  <a:pt x="1368" y="1771"/>
                  <a:pt x="1363" y="1765"/>
                </a:cubicBezTo>
                <a:cubicBezTo>
                  <a:pt x="1358" y="1765"/>
                  <a:pt x="1327" y="1800"/>
                  <a:pt x="1306" y="1800"/>
                </a:cubicBezTo>
                <a:cubicBezTo>
                  <a:pt x="1302" y="1800"/>
                  <a:pt x="1298" y="1798"/>
                  <a:pt x="1295" y="1794"/>
                </a:cubicBezTo>
                <a:cubicBezTo>
                  <a:pt x="1288" y="1784"/>
                  <a:pt x="1267" y="1780"/>
                  <a:pt x="1245" y="1780"/>
                </a:cubicBezTo>
                <a:cubicBezTo>
                  <a:pt x="1228" y="1780"/>
                  <a:pt x="1211" y="1783"/>
                  <a:pt x="1204" y="1788"/>
                </a:cubicBezTo>
                <a:cubicBezTo>
                  <a:pt x="1192" y="1800"/>
                  <a:pt x="1192" y="1817"/>
                  <a:pt x="1209" y="1828"/>
                </a:cubicBezTo>
                <a:lnTo>
                  <a:pt x="1221" y="1845"/>
                </a:lnTo>
                <a:lnTo>
                  <a:pt x="1232" y="1856"/>
                </a:lnTo>
                <a:cubicBezTo>
                  <a:pt x="1244" y="1862"/>
                  <a:pt x="1266" y="1873"/>
                  <a:pt x="1283" y="1879"/>
                </a:cubicBezTo>
                <a:lnTo>
                  <a:pt x="1295" y="1873"/>
                </a:lnTo>
                <a:cubicBezTo>
                  <a:pt x="1305" y="1863"/>
                  <a:pt x="1315" y="1852"/>
                  <a:pt x="1326" y="1852"/>
                </a:cubicBezTo>
                <a:cubicBezTo>
                  <a:pt x="1332" y="1852"/>
                  <a:pt x="1339" y="1857"/>
                  <a:pt x="1346" y="1868"/>
                </a:cubicBezTo>
                <a:cubicBezTo>
                  <a:pt x="1351" y="1885"/>
                  <a:pt x="1334" y="1913"/>
                  <a:pt x="1323" y="1936"/>
                </a:cubicBezTo>
                <a:lnTo>
                  <a:pt x="1317" y="1953"/>
                </a:lnTo>
                <a:cubicBezTo>
                  <a:pt x="1310" y="1963"/>
                  <a:pt x="1324" y="1971"/>
                  <a:pt x="1339" y="1971"/>
                </a:cubicBezTo>
                <a:cubicBezTo>
                  <a:pt x="1348" y="1971"/>
                  <a:pt x="1358" y="1967"/>
                  <a:pt x="1363" y="1958"/>
                </a:cubicBezTo>
                <a:cubicBezTo>
                  <a:pt x="1365" y="1955"/>
                  <a:pt x="1368" y="1954"/>
                  <a:pt x="1371" y="1954"/>
                </a:cubicBezTo>
                <a:cubicBezTo>
                  <a:pt x="1386" y="1954"/>
                  <a:pt x="1409" y="1979"/>
                  <a:pt x="1414" y="1992"/>
                </a:cubicBezTo>
                <a:cubicBezTo>
                  <a:pt x="1419" y="2009"/>
                  <a:pt x="1391" y="2043"/>
                  <a:pt x="1346" y="2066"/>
                </a:cubicBezTo>
                <a:lnTo>
                  <a:pt x="1306" y="2078"/>
                </a:lnTo>
                <a:lnTo>
                  <a:pt x="1266" y="2089"/>
                </a:lnTo>
                <a:cubicBezTo>
                  <a:pt x="1269" y="2073"/>
                  <a:pt x="1259" y="2066"/>
                  <a:pt x="1247" y="2066"/>
                </a:cubicBezTo>
                <a:cubicBezTo>
                  <a:pt x="1229" y="2066"/>
                  <a:pt x="1205" y="2080"/>
                  <a:pt x="1198" y="2100"/>
                </a:cubicBezTo>
                <a:cubicBezTo>
                  <a:pt x="1187" y="2134"/>
                  <a:pt x="1204" y="2174"/>
                  <a:pt x="1215" y="2185"/>
                </a:cubicBezTo>
                <a:cubicBezTo>
                  <a:pt x="1226" y="2191"/>
                  <a:pt x="1204" y="2225"/>
                  <a:pt x="1192" y="2236"/>
                </a:cubicBezTo>
                <a:cubicBezTo>
                  <a:pt x="1181" y="2248"/>
                  <a:pt x="1187" y="2270"/>
                  <a:pt x="1209" y="2287"/>
                </a:cubicBezTo>
                <a:lnTo>
                  <a:pt x="1209" y="2304"/>
                </a:lnTo>
                <a:cubicBezTo>
                  <a:pt x="1221" y="2361"/>
                  <a:pt x="1249" y="2373"/>
                  <a:pt x="1289" y="2373"/>
                </a:cubicBezTo>
                <a:lnTo>
                  <a:pt x="1306" y="2367"/>
                </a:lnTo>
                <a:cubicBezTo>
                  <a:pt x="1308" y="2368"/>
                  <a:pt x="1310" y="2369"/>
                  <a:pt x="1311" y="2369"/>
                </a:cubicBezTo>
                <a:cubicBezTo>
                  <a:pt x="1327" y="2369"/>
                  <a:pt x="1320" y="2298"/>
                  <a:pt x="1295" y="2293"/>
                </a:cubicBezTo>
                <a:cubicBezTo>
                  <a:pt x="1272" y="2287"/>
                  <a:pt x="1244" y="2236"/>
                  <a:pt x="1249" y="2219"/>
                </a:cubicBezTo>
                <a:cubicBezTo>
                  <a:pt x="1249" y="2202"/>
                  <a:pt x="1295" y="2151"/>
                  <a:pt x="1312" y="2151"/>
                </a:cubicBezTo>
                <a:cubicBezTo>
                  <a:pt x="1334" y="2157"/>
                  <a:pt x="1346" y="2191"/>
                  <a:pt x="1340" y="2231"/>
                </a:cubicBezTo>
                <a:lnTo>
                  <a:pt x="1340" y="2270"/>
                </a:lnTo>
                <a:lnTo>
                  <a:pt x="1340" y="2282"/>
                </a:lnTo>
                <a:cubicBezTo>
                  <a:pt x="1334" y="2293"/>
                  <a:pt x="1351" y="2299"/>
                  <a:pt x="1357" y="2299"/>
                </a:cubicBezTo>
                <a:cubicBezTo>
                  <a:pt x="1363" y="2293"/>
                  <a:pt x="1391" y="2219"/>
                  <a:pt x="1397" y="2191"/>
                </a:cubicBezTo>
                <a:cubicBezTo>
                  <a:pt x="1400" y="2182"/>
                  <a:pt x="1404" y="2179"/>
                  <a:pt x="1408" y="2179"/>
                </a:cubicBezTo>
                <a:cubicBezTo>
                  <a:pt x="1417" y="2179"/>
                  <a:pt x="1425" y="2196"/>
                  <a:pt x="1425" y="2208"/>
                </a:cubicBezTo>
                <a:cubicBezTo>
                  <a:pt x="1431" y="2231"/>
                  <a:pt x="1402" y="2299"/>
                  <a:pt x="1408" y="2322"/>
                </a:cubicBezTo>
                <a:cubicBezTo>
                  <a:pt x="1414" y="2344"/>
                  <a:pt x="1431" y="2395"/>
                  <a:pt x="1431" y="2418"/>
                </a:cubicBezTo>
                <a:cubicBezTo>
                  <a:pt x="1430" y="2422"/>
                  <a:pt x="1430" y="2424"/>
                  <a:pt x="1430" y="2424"/>
                </a:cubicBezTo>
                <a:cubicBezTo>
                  <a:pt x="1433" y="2424"/>
                  <a:pt x="1454" y="2363"/>
                  <a:pt x="1459" y="2339"/>
                </a:cubicBezTo>
                <a:cubicBezTo>
                  <a:pt x="1465" y="2316"/>
                  <a:pt x="1482" y="2253"/>
                  <a:pt x="1487" y="2236"/>
                </a:cubicBezTo>
                <a:cubicBezTo>
                  <a:pt x="1493" y="2219"/>
                  <a:pt x="1505" y="2208"/>
                  <a:pt x="1505" y="2208"/>
                </a:cubicBezTo>
                <a:cubicBezTo>
                  <a:pt x="1505" y="2208"/>
                  <a:pt x="1510" y="2236"/>
                  <a:pt x="1510" y="2276"/>
                </a:cubicBezTo>
                <a:lnTo>
                  <a:pt x="1516" y="2304"/>
                </a:lnTo>
                <a:lnTo>
                  <a:pt x="1527" y="2333"/>
                </a:lnTo>
                <a:cubicBezTo>
                  <a:pt x="1522" y="2369"/>
                  <a:pt x="1555" y="2396"/>
                  <a:pt x="1569" y="2396"/>
                </a:cubicBezTo>
                <a:cubicBezTo>
                  <a:pt x="1570" y="2396"/>
                  <a:pt x="1572" y="2396"/>
                  <a:pt x="1573" y="2395"/>
                </a:cubicBezTo>
                <a:cubicBezTo>
                  <a:pt x="1590" y="2395"/>
                  <a:pt x="1612" y="2395"/>
                  <a:pt x="1624" y="2407"/>
                </a:cubicBezTo>
                <a:lnTo>
                  <a:pt x="1629" y="2401"/>
                </a:lnTo>
                <a:lnTo>
                  <a:pt x="1680" y="2339"/>
                </a:lnTo>
                <a:cubicBezTo>
                  <a:pt x="1694" y="2342"/>
                  <a:pt x="1705" y="2344"/>
                  <a:pt x="1715" y="2344"/>
                </a:cubicBezTo>
                <a:cubicBezTo>
                  <a:pt x="1747" y="2344"/>
                  <a:pt x="1752" y="2325"/>
                  <a:pt x="1743" y="2316"/>
                </a:cubicBezTo>
                <a:cubicBezTo>
                  <a:pt x="1729" y="2302"/>
                  <a:pt x="1764" y="2277"/>
                  <a:pt x="1786" y="2277"/>
                </a:cubicBezTo>
                <a:cubicBezTo>
                  <a:pt x="1792" y="2277"/>
                  <a:pt x="1796" y="2279"/>
                  <a:pt x="1800" y="2282"/>
                </a:cubicBezTo>
                <a:cubicBezTo>
                  <a:pt x="1806" y="2285"/>
                  <a:pt x="1816" y="2286"/>
                  <a:pt x="1827" y="2286"/>
                </a:cubicBezTo>
                <a:cubicBezTo>
                  <a:pt x="1845" y="2286"/>
                  <a:pt x="1867" y="2283"/>
                  <a:pt x="1884" y="2283"/>
                </a:cubicBezTo>
                <a:cubicBezTo>
                  <a:pt x="1894" y="2283"/>
                  <a:pt x="1903" y="2284"/>
                  <a:pt x="1907" y="2287"/>
                </a:cubicBezTo>
                <a:cubicBezTo>
                  <a:pt x="1924" y="2304"/>
                  <a:pt x="1924" y="2344"/>
                  <a:pt x="1924" y="2350"/>
                </a:cubicBezTo>
                <a:cubicBezTo>
                  <a:pt x="1923" y="2353"/>
                  <a:pt x="1927" y="2354"/>
                  <a:pt x="1934" y="2354"/>
                </a:cubicBezTo>
                <a:cubicBezTo>
                  <a:pt x="1955" y="2354"/>
                  <a:pt x="1999" y="2344"/>
                  <a:pt x="2015" y="2327"/>
                </a:cubicBezTo>
                <a:cubicBezTo>
                  <a:pt x="2018" y="2324"/>
                  <a:pt x="2022" y="2322"/>
                  <a:pt x="2027" y="2322"/>
                </a:cubicBezTo>
                <a:cubicBezTo>
                  <a:pt x="2060" y="2322"/>
                  <a:pt x="2135" y="2383"/>
                  <a:pt x="2168" y="2383"/>
                </a:cubicBezTo>
                <a:cubicBezTo>
                  <a:pt x="2173" y="2383"/>
                  <a:pt x="2177" y="2382"/>
                  <a:pt x="2180" y="2378"/>
                </a:cubicBezTo>
                <a:cubicBezTo>
                  <a:pt x="2190" y="2368"/>
                  <a:pt x="2199" y="2365"/>
                  <a:pt x="2207" y="2365"/>
                </a:cubicBezTo>
                <a:cubicBezTo>
                  <a:pt x="2221" y="2365"/>
                  <a:pt x="2231" y="2377"/>
                  <a:pt x="2231" y="2384"/>
                </a:cubicBezTo>
                <a:cubicBezTo>
                  <a:pt x="2231" y="2395"/>
                  <a:pt x="2197" y="2446"/>
                  <a:pt x="2174" y="2446"/>
                </a:cubicBezTo>
                <a:cubicBezTo>
                  <a:pt x="2157" y="2446"/>
                  <a:pt x="2123" y="2452"/>
                  <a:pt x="2123" y="2452"/>
                </a:cubicBezTo>
                <a:cubicBezTo>
                  <a:pt x="2117" y="2452"/>
                  <a:pt x="2112" y="2463"/>
                  <a:pt x="2112" y="2475"/>
                </a:cubicBezTo>
                <a:lnTo>
                  <a:pt x="2112" y="2480"/>
                </a:lnTo>
                <a:cubicBezTo>
                  <a:pt x="2129" y="2497"/>
                  <a:pt x="2146" y="2514"/>
                  <a:pt x="2157" y="2526"/>
                </a:cubicBezTo>
                <a:lnTo>
                  <a:pt x="2197" y="2565"/>
                </a:lnTo>
                <a:cubicBezTo>
                  <a:pt x="2174" y="2600"/>
                  <a:pt x="2129" y="2645"/>
                  <a:pt x="2123" y="2656"/>
                </a:cubicBezTo>
                <a:cubicBezTo>
                  <a:pt x="2123" y="2657"/>
                  <a:pt x="2122" y="2657"/>
                  <a:pt x="2122" y="2657"/>
                </a:cubicBezTo>
                <a:cubicBezTo>
                  <a:pt x="2113" y="2657"/>
                  <a:pt x="2065" y="2604"/>
                  <a:pt x="2049" y="2577"/>
                </a:cubicBezTo>
                <a:cubicBezTo>
                  <a:pt x="2044" y="2565"/>
                  <a:pt x="2035" y="2561"/>
                  <a:pt x="2027" y="2561"/>
                </a:cubicBezTo>
                <a:cubicBezTo>
                  <a:pt x="2019" y="2561"/>
                  <a:pt x="2012" y="2565"/>
                  <a:pt x="2009" y="2571"/>
                </a:cubicBezTo>
                <a:cubicBezTo>
                  <a:pt x="2009" y="2573"/>
                  <a:pt x="2007" y="2574"/>
                  <a:pt x="2005" y="2574"/>
                </a:cubicBezTo>
                <a:cubicBezTo>
                  <a:pt x="1995" y="2574"/>
                  <a:pt x="1975" y="2552"/>
                  <a:pt x="1970" y="2543"/>
                </a:cubicBezTo>
                <a:cubicBezTo>
                  <a:pt x="1958" y="2526"/>
                  <a:pt x="2015" y="2497"/>
                  <a:pt x="2032" y="2492"/>
                </a:cubicBezTo>
                <a:cubicBezTo>
                  <a:pt x="2055" y="2486"/>
                  <a:pt x="2009" y="2458"/>
                  <a:pt x="1992" y="2446"/>
                </a:cubicBezTo>
                <a:cubicBezTo>
                  <a:pt x="1987" y="2444"/>
                  <a:pt x="1982" y="2443"/>
                  <a:pt x="1978" y="2443"/>
                </a:cubicBezTo>
                <a:cubicBezTo>
                  <a:pt x="1960" y="2443"/>
                  <a:pt x="1943" y="2457"/>
                  <a:pt x="1930" y="2475"/>
                </a:cubicBezTo>
                <a:lnTo>
                  <a:pt x="1924" y="2503"/>
                </a:lnTo>
                <a:cubicBezTo>
                  <a:pt x="1904" y="2564"/>
                  <a:pt x="1896" y="2589"/>
                  <a:pt x="1877" y="2589"/>
                </a:cubicBezTo>
                <a:cubicBezTo>
                  <a:pt x="1864" y="2589"/>
                  <a:pt x="1846" y="2578"/>
                  <a:pt x="1817" y="2560"/>
                </a:cubicBezTo>
                <a:lnTo>
                  <a:pt x="1805" y="2548"/>
                </a:lnTo>
                <a:cubicBezTo>
                  <a:pt x="1801" y="2546"/>
                  <a:pt x="1797" y="2545"/>
                  <a:pt x="1792" y="2545"/>
                </a:cubicBezTo>
                <a:cubicBezTo>
                  <a:pt x="1776" y="2545"/>
                  <a:pt x="1757" y="2557"/>
                  <a:pt x="1748" y="2565"/>
                </a:cubicBezTo>
                <a:cubicBezTo>
                  <a:pt x="1746" y="2570"/>
                  <a:pt x="1735" y="2572"/>
                  <a:pt x="1720" y="2572"/>
                </a:cubicBezTo>
                <a:cubicBezTo>
                  <a:pt x="1701" y="2572"/>
                  <a:pt x="1676" y="2569"/>
                  <a:pt x="1663" y="2565"/>
                </a:cubicBezTo>
                <a:cubicBezTo>
                  <a:pt x="1646" y="2560"/>
                  <a:pt x="1618" y="2543"/>
                  <a:pt x="1607" y="2537"/>
                </a:cubicBezTo>
                <a:lnTo>
                  <a:pt x="1601" y="2537"/>
                </a:lnTo>
                <a:cubicBezTo>
                  <a:pt x="1590" y="2548"/>
                  <a:pt x="1579" y="2562"/>
                  <a:pt x="1567" y="2562"/>
                </a:cubicBezTo>
                <a:cubicBezTo>
                  <a:pt x="1562" y="2562"/>
                  <a:pt x="1556" y="2558"/>
                  <a:pt x="1550" y="2548"/>
                </a:cubicBezTo>
                <a:cubicBezTo>
                  <a:pt x="1539" y="2526"/>
                  <a:pt x="1527" y="2480"/>
                  <a:pt x="1527" y="2475"/>
                </a:cubicBezTo>
                <a:lnTo>
                  <a:pt x="1567" y="2441"/>
                </a:lnTo>
                <a:cubicBezTo>
                  <a:pt x="1544" y="2418"/>
                  <a:pt x="1499" y="2395"/>
                  <a:pt x="1470" y="2384"/>
                </a:cubicBezTo>
                <a:lnTo>
                  <a:pt x="1470" y="2441"/>
                </a:lnTo>
                <a:lnTo>
                  <a:pt x="1470" y="2497"/>
                </a:lnTo>
                <a:cubicBezTo>
                  <a:pt x="1436" y="2497"/>
                  <a:pt x="1397" y="2509"/>
                  <a:pt x="1385" y="2520"/>
                </a:cubicBezTo>
                <a:lnTo>
                  <a:pt x="1374" y="2531"/>
                </a:lnTo>
                <a:lnTo>
                  <a:pt x="1368" y="2537"/>
                </a:lnTo>
                <a:cubicBezTo>
                  <a:pt x="1368" y="2538"/>
                  <a:pt x="1367" y="2538"/>
                  <a:pt x="1366" y="2538"/>
                </a:cubicBezTo>
                <a:cubicBezTo>
                  <a:pt x="1356" y="2538"/>
                  <a:pt x="1313" y="2519"/>
                  <a:pt x="1283" y="2519"/>
                </a:cubicBezTo>
                <a:cubicBezTo>
                  <a:pt x="1274" y="2519"/>
                  <a:pt x="1266" y="2521"/>
                  <a:pt x="1261" y="2526"/>
                </a:cubicBezTo>
                <a:cubicBezTo>
                  <a:pt x="1257" y="2529"/>
                  <a:pt x="1253" y="2531"/>
                  <a:pt x="1248" y="2531"/>
                </a:cubicBezTo>
                <a:cubicBezTo>
                  <a:pt x="1224" y="2531"/>
                  <a:pt x="1192" y="2488"/>
                  <a:pt x="1187" y="2469"/>
                </a:cubicBezTo>
                <a:cubicBezTo>
                  <a:pt x="1183" y="2460"/>
                  <a:pt x="1178" y="2455"/>
                  <a:pt x="1171" y="2455"/>
                </a:cubicBezTo>
                <a:cubicBezTo>
                  <a:pt x="1157" y="2455"/>
                  <a:pt x="1138" y="2474"/>
                  <a:pt x="1119" y="2509"/>
                </a:cubicBezTo>
                <a:lnTo>
                  <a:pt x="1102" y="2548"/>
                </a:lnTo>
                <a:lnTo>
                  <a:pt x="1096" y="2548"/>
                </a:lnTo>
                <a:cubicBezTo>
                  <a:pt x="1090" y="2548"/>
                  <a:pt x="1079" y="2509"/>
                  <a:pt x="1073" y="2492"/>
                </a:cubicBezTo>
                <a:cubicBezTo>
                  <a:pt x="1073" y="2481"/>
                  <a:pt x="1060" y="2478"/>
                  <a:pt x="1044" y="2478"/>
                </a:cubicBezTo>
                <a:cubicBezTo>
                  <a:pt x="1024" y="2478"/>
                  <a:pt x="998" y="2483"/>
                  <a:pt x="983" y="2486"/>
                </a:cubicBezTo>
                <a:cubicBezTo>
                  <a:pt x="980" y="2487"/>
                  <a:pt x="978" y="2488"/>
                  <a:pt x="977" y="2488"/>
                </a:cubicBezTo>
                <a:cubicBezTo>
                  <a:pt x="964" y="2488"/>
                  <a:pt x="984" y="2445"/>
                  <a:pt x="994" y="2429"/>
                </a:cubicBezTo>
                <a:cubicBezTo>
                  <a:pt x="1005" y="2412"/>
                  <a:pt x="988" y="2401"/>
                  <a:pt x="954" y="2395"/>
                </a:cubicBezTo>
                <a:lnTo>
                  <a:pt x="931" y="2401"/>
                </a:lnTo>
                <a:cubicBezTo>
                  <a:pt x="930" y="2401"/>
                  <a:pt x="928" y="2401"/>
                  <a:pt x="926" y="2401"/>
                </a:cubicBezTo>
                <a:cubicBezTo>
                  <a:pt x="894" y="2401"/>
                  <a:pt x="913" y="2349"/>
                  <a:pt x="892" y="2339"/>
                </a:cubicBezTo>
                <a:cubicBezTo>
                  <a:pt x="889" y="2336"/>
                  <a:pt x="885" y="2334"/>
                  <a:pt x="880" y="2334"/>
                </a:cubicBezTo>
                <a:cubicBezTo>
                  <a:pt x="876" y="2334"/>
                  <a:pt x="872" y="2336"/>
                  <a:pt x="869" y="2339"/>
                </a:cubicBezTo>
                <a:cubicBezTo>
                  <a:pt x="869" y="2344"/>
                  <a:pt x="869" y="2356"/>
                  <a:pt x="869" y="2367"/>
                </a:cubicBezTo>
                <a:lnTo>
                  <a:pt x="880" y="2412"/>
                </a:lnTo>
                <a:cubicBezTo>
                  <a:pt x="897" y="2469"/>
                  <a:pt x="875" y="2531"/>
                  <a:pt x="858" y="2543"/>
                </a:cubicBezTo>
                <a:cubicBezTo>
                  <a:pt x="850" y="2547"/>
                  <a:pt x="836" y="2551"/>
                  <a:pt x="825" y="2551"/>
                </a:cubicBezTo>
                <a:cubicBezTo>
                  <a:pt x="820" y="2551"/>
                  <a:pt x="816" y="2550"/>
                  <a:pt x="812" y="2548"/>
                </a:cubicBezTo>
                <a:lnTo>
                  <a:pt x="807" y="2543"/>
                </a:lnTo>
                <a:cubicBezTo>
                  <a:pt x="807" y="2531"/>
                  <a:pt x="812" y="2509"/>
                  <a:pt x="818" y="2503"/>
                </a:cubicBezTo>
                <a:lnTo>
                  <a:pt x="829" y="2492"/>
                </a:lnTo>
                <a:cubicBezTo>
                  <a:pt x="858" y="2486"/>
                  <a:pt x="807" y="2446"/>
                  <a:pt x="790" y="2435"/>
                </a:cubicBezTo>
                <a:cubicBezTo>
                  <a:pt x="786" y="2431"/>
                  <a:pt x="783" y="2430"/>
                  <a:pt x="781" y="2430"/>
                </a:cubicBezTo>
                <a:cubicBezTo>
                  <a:pt x="773" y="2430"/>
                  <a:pt x="774" y="2450"/>
                  <a:pt x="778" y="2463"/>
                </a:cubicBezTo>
                <a:cubicBezTo>
                  <a:pt x="784" y="2475"/>
                  <a:pt x="767" y="2492"/>
                  <a:pt x="767" y="2492"/>
                </a:cubicBezTo>
                <a:cubicBezTo>
                  <a:pt x="767" y="2492"/>
                  <a:pt x="766" y="2492"/>
                  <a:pt x="766" y="2492"/>
                </a:cubicBezTo>
                <a:cubicBezTo>
                  <a:pt x="755" y="2492"/>
                  <a:pt x="685" y="2462"/>
                  <a:pt x="653" y="2452"/>
                </a:cubicBezTo>
                <a:cubicBezTo>
                  <a:pt x="633" y="2448"/>
                  <a:pt x="613" y="2444"/>
                  <a:pt x="599" y="2444"/>
                </a:cubicBezTo>
                <a:cubicBezTo>
                  <a:pt x="593" y="2444"/>
                  <a:pt x="589" y="2445"/>
                  <a:pt x="585" y="2446"/>
                </a:cubicBezTo>
                <a:lnTo>
                  <a:pt x="585" y="2452"/>
                </a:lnTo>
                <a:cubicBezTo>
                  <a:pt x="591" y="2486"/>
                  <a:pt x="574" y="2497"/>
                  <a:pt x="551" y="2497"/>
                </a:cubicBezTo>
                <a:cubicBezTo>
                  <a:pt x="529" y="2503"/>
                  <a:pt x="506" y="2514"/>
                  <a:pt x="489" y="2531"/>
                </a:cubicBezTo>
                <a:cubicBezTo>
                  <a:pt x="478" y="2537"/>
                  <a:pt x="461" y="2560"/>
                  <a:pt x="466" y="2571"/>
                </a:cubicBezTo>
                <a:cubicBezTo>
                  <a:pt x="469" y="2584"/>
                  <a:pt x="472" y="2588"/>
                  <a:pt x="476" y="2588"/>
                </a:cubicBezTo>
                <a:cubicBezTo>
                  <a:pt x="483" y="2588"/>
                  <a:pt x="490" y="2564"/>
                  <a:pt x="497" y="2564"/>
                </a:cubicBezTo>
                <a:cubicBezTo>
                  <a:pt x="498" y="2564"/>
                  <a:pt x="499" y="2565"/>
                  <a:pt x="500" y="2565"/>
                </a:cubicBezTo>
                <a:lnTo>
                  <a:pt x="540" y="2577"/>
                </a:lnTo>
                <a:cubicBezTo>
                  <a:pt x="574" y="2594"/>
                  <a:pt x="597" y="2622"/>
                  <a:pt x="597" y="2634"/>
                </a:cubicBezTo>
                <a:cubicBezTo>
                  <a:pt x="591" y="2639"/>
                  <a:pt x="614" y="2651"/>
                  <a:pt x="642" y="2662"/>
                </a:cubicBezTo>
                <a:lnTo>
                  <a:pt x="642" y="2707"/>
                </a:lnTo>
                <a:cubicBezTo>
                  <a:pt x="642" y="2707"/>
                  <a:pt x="659" y="2719"/>
                  <a:pt x="670" y="2719"/>
                </a:cubicBezTo>
                <a:cubicBezTo>
                  <a:pt x="676" y="2719"/>
                  <a:pt x="682" y="2702"/>
                  <a:pt x="682" y="2696"/>
                </a:cubicBezTo>
                <a:lnTo>
                  <a:pt x="682" y="2668"/>
                </a:lnTo>
                <a:cubicBezTo>
                  <a:pt x="670" y="2628"/>
                  <a:pt x="704" y="2571"/>
                  <a:pt x="727" y="2554"/>
                </a:cubicBezTo>
                <a:cubicBezTo>
                  <a:pt x="730" y="2552"/>
                  <a:pt x="733" y="2551"/>
                  <a:pt x="735" y="2551"/>
                </a:cubicBezTo>
                <a:cubicBezTo>
                  <a:pt x="748" y="2551"/>
                  <a:pt x="755" y="2574"/>
                  <a:pt x="750" y="2617"/>
                </a:cubicBezTo>
                <a:lnTo>
                  <a:pt x="744" y="2656"/>
                </a:lnTo>
                <a:cubicBezTo>
                  <a:pt x="744" y="2679"/>
                  <a:pt x="733" y="2702"/>
                  <a:pt x="733" y="2730"/>
                </a:cubicBezTo>
                <a:cubicBezTo>
                  <a:pt x="733" y="2780"/>
                  <a:pt x="742" y="2799"/>
                  <a:pt x="772" y="2799"/>
                </a:cubicBezTo>
                <a:cubicBezTo>
                  <a:pt x="782" y="2799"/>
                  <a:pt x="796" y="2797"/>
                  <a:pt x="812" y="2792"/>
                </a:cubicBezTo>
                <a:lnTo>
                  <a:pt x="824" y="2792"/>
                </a:lnTo>
                <a:cubicBezTo>
                  <a:pt x="825" y="2793"/>
                  <a:pt x="827" y="2794"/>
                  <a:pt x="828" y="2794"/>
                </a:cubicBezTo>
                <a:cubicBezTo>
                  <a:pt x="844" y="2794"/>
                  <a:pt x="858" y="2745"/>
                  <a:pt x="863" y="2724"/>
                </a:cubicBezTo>
                <a:cubicBezTo>
                  <a:pt x="863" y="2720"/>
                  <a:pt x="866" y="2719"/>
                  <a:pt x="872" y="2719"/>
                </a:cubicBezTo>
                <a:cubicBezTo>
                  <a:pt x="896" y="2719"/>
                  <a:pt x="970" y="2759"/>
                  <a:pt x="994" y="2787"/>
                </a:cubicBezTo>
                <a:cubicBezTo>
                  <a:pt x="1013" y="2810"/>
                  <a:pt x="1033" y="2823"/>
                  <a:pt x="1043" y="2823"/>
                </a:cubicBezTo>
                <a:cubicBezTo>
                  <a:pt x="1048" y="2823"/>
                  <a:pt x="1051" y="2820"/>
                  <a:pt x="1051" y="2815"/>
                </a:cubicBezTo>
                <a:lnTo>
                  <a:pt x="1051" y="2798"/>
                </a:lnTo>
                <a:lnTo>
                  <a:pt x="1056" y="2781"/>
                </a:lnTo>
                <a:cubicBezTo>
                  <a:pt x="1057" y="2781"/>
                  <a:pt x="1057" y="2780"/>
                  <a:pt x="1057" y="2780"/>
                </a:cubicBezTo>
                <a:cubicBezTo>
                  <a:pt x="1064" y="2780"/>
                  <a:pt x="1086" y="2895"/>
                  <a:pt x="1124" y="2895"/>
                </a:cubicBezTo>
                <a:cubicBezTo>
                  <a:pt x="1164" y="2895"/>
                  <a:pt x="1204" y="2917"/>
                  <a:pt x="1198" y="2929"/>
                </a:cubicBezTo>
                <a:cubicBezTo>
                  <a:pt x="1198" y="2934"/>
                  <a:pt x="1215" y="2951"/>
                  <a:pt x="1244" y="2963"/>
                </a:cubicBezTo>
                <a:lnTo>
                  <a:pt x="1249" y="2912"/>
                </a:lnTo>
                <a:lnTo>
                  <a:pt x="1255" y="2889"/>
                </a:lnTo>
                <a:cubicBezTo>
                  <a:pt x="1257" y="2887"/>
                  <a:pt x="1260" y="2885"/>
                  <a:pt x="1264" y="2885"/>
                </a:cubicBezTo>
                <a:cubicBezTo>
                  <a:pt x="1285" y="2885"/>
                  <a:pt x="1325" y="2926"/>
                  <a:pt x="1334" y="2946"/>
                </a:cubicBezTo>
                <a:cubicBezTo>
                  <a:pt x="1339" y="2953"/>
                  <a:pt x="1346" y="2956"/>
                  <a:pt x="1354" y="2956"/>
                </a:cubicBezTo>
                <a:cubicBezTo>
                  <a:pt x="1372" y="2956"/>
                  <a:pt x="1394" y="2939"/>
                  <a:pt x="1414" y="2912"/>
                </a:cubicBezTo>
                <a:lnTo>
                  <a:pt x="1408" y="2883"/>
                </a:lnTo>
                <a:lnTo>
                  <a:pt x="1397" y="2821"/>
                </a:lnTo>
                <a:cubicBezTo>
                  <a:pt x="1404" y="2814"/>
                  <a:pt x="1411" y="2810"/>
                  <a:pt x="1418" y="2810"/>
                </a:cubicBezTo>
                <a:cubicBezTo>
                  <a:pt x="1450" y="2810"/>
                  <a:pt x="1477" y="2871"/>
                  <a:pt x="1482" y="2895"/>
                </a:cubicBezTo>
                <a:cubicBezTo>
                  <a:pt x="1487" y="2923"/>
                  <a:pt x="1459" y="3048"/>
                  <a:pt x="1470" y="3087"/>
                </a:cubicBezTo>
                <a:cubicBezTo>
                  <a:pt x="1475" y="3105"/>
                  <a:pt x="1484" y="3114"/>
                  <a:pt x="1493" y="3114"/>
                </a:cubicBezTo>
                <a:cubicBezTo>
                  <a:pt x="1506" y="3114"/>
                  <a:pt x="1520" y="3099"/>
                  <a:pt x="1533" y="3070"/>
                </a:cubicBezTo>
                <a:lnTo>
                  <a:pt x="1550" y="3048"/>
                </a:lnTo>
                <a:lnTo>
                  <a:pt x="1590" y="3008"/>
                </a:lnTo>
                <a:cubicBezTo>
                  <a:pt x="1561" y="2974"/>
                  <a:pt x="1561" y="2912"/>
                  <a:pt x="1567" y="2900"/>
                </a:cubicBezTo>
                <a:cubicBezTo>
                  <a:pt x="1568" y="2898"/>
                  <a:pt x="1570" y="2897"/>
                  <a:pt x="1572" y="2897"/>
                </a:cubicBezTo>
                <a:cubicBezTo>
                  <a:pt x="1582" y="2897"/>
                  <a:pt x="1606" y="2919"/>
                  <a:pt x="1629" y="2951"/>
                </a:cubicBezTo>
                <a:lnTo>
                  <a:pt x="1612" y="2997"/>
                </a:lnTo>
                <a:cubicBezTo>
                  <a:pt x="1607" y="3019"/>
                  <a:pt x="1595" y="3031"/>
                  <a:pt x="1595" y="3053"/>
                </a:cubicBezTo>
                <a:lnTo>
                  <a:pt x="1590" y="3110"/>
                </a:lnTo>
                <a:cubicBezTo>
                  <a:pt x="1629" y="3110"/>
                  <a:pt x="1714" y="3087"/>
                  <a:pt x="1703" y="3070"/>
                </a:cubicBezTo>
                <a:cubicBezTo>
                  <a:pt x="1692" y="3053"/>
                  <a:pt x="1743" y="3019"/>
                  <a:pt x="1754" y="2997"/>
                </a:cubicBezTo>
                <a:cubicBezTo>
                  <a:pt x="1771" y="2968"/>
                  <a:pt x="1783" y="2957"/>
                  <a:pt x="1788" y="2957"/>
                </a:cubicBezTo>
                <a:lnTo>
                  <a:pt x="1822" y="2968"/>
                </a:lnTo>
                <a:cubicBezTo>
                  <a:pt x="1851" y="2991"/>
                  <a:pt x="1902" y="3031"/>
                  <a:pt x="1936" y="3059"/>
                </a:cubicBezTo>
                <a:lnTo>
                  <a:pt x="1958" y="3087"/>
                </a:lnTo>
                <a:lnTo>
                  <a:pt x="1964" y="3093"/>
                </a:lnTo>
                <a:cubicBezTo>
                  <a:pt x="1964" y="3103"/>
                  <a:pt x="1955" y="3106"/>
                  <a:pt x="1943" y="3106"/>
                </a:cubicBezTo>
                <a:cubicBezTo>
                  <a:pt x="1927" y="3106"/>
                  <a:pt x="1906" y="3100"/>
                  <a:pt x="1896" y="3093"/>
                </a:cubicBezTo>
                <a:cubicBezTo>
                  <a:pt x="1892" y="3091"/>
                  <a:pt x="1890" y="3090"/>
                  <a:pt x="1890" y="3090"/>
                </a:cubicBezTo>
                <a:cubicBezTo>
                  <a:pt x="1887" y="3090"/>
                  <a:pt x="1903" y="3105"/>
                  <a:pt x="1930" y="3127"/>
                </a:cubicBezTo>
                <a:lnTo>
                  <a:pt x="1936" y="3178"/>
                </a:lnTo>
                <a:lnTo>
                  <a:pt x="1941" y="3207"/>
                </a:lnTo>
                <a:cubicBezTo>
                  <a:pt x="1964" y="3195"/>
                  <a:pt x="2021" y="3167"/>
                  <a:pt x="2061" y="3139"/>
                </a:cubicBezTo>
                <a:lnTo>
                  <a:pt x="2100" y="3201"/>
                </a:lnTo>
                <a:lnTo>
                  <a:pt x="2106" y="3212"/>
                </a:lnTo>
                <a:cubicBezTo>
                  <a:pt x="2146" y="3207"/>
                  <a:pt x="2123" y="3144"/>
                  <a:pt x="2106" y="3127"/>
                </a:cubicBezTo>
                <a:cubicBezTo>
                  <a:pt x="2089" y="3116"/>
                  <a:pt x="2112" y="3070"/>
                  <a:pt x="2123" y="3059"/>
                </a:cubicBezTo>
                <a:cubicBezTo>
                  <a:pt x="2124" y="3058"/>
                  <a:pt x="2126" y="3058"/>
                  <a:pt x="2129" y="3058"/>
                </a:cubicBezTo>
                <a:cubicBezTo>
                  <a:pt x="2150" y="3058"/>
                  <a:pt x="2211" y="3078"/>
                  <a:pt x="2236" y="3093"/>
                </a:cubicBezTo>
                <a:cubicBezTo>
                  <a:pt x="2241" y="3096"/>
                  <a:pt x="2246" y="3098"/>
                  <a:pt x="2251" y="3098"/>
                </a:cubicBezTo>
                <a:cubicBezTo>
                  <a:pt x="2274" y="3098"/>
                  <a:pt x="2302" y="3071"/>
                  <a:pt x="2316" y="3025"/>
                </a:cubicBezTo>
                <a:lnTo>
                  <a:pt x="2367" y="3099"/>
                </a:lnTo>
                <a:cubicBezTo>
                  <a:pt x="2373" y="3104"/>
                  <a:pt x="2390" y="3104"/>
                  <a:pt x="2390" y="3104"/>
                </a:cubicBezTo>
                <a:lnTo>
                  <a:pt x="2435" y="3019"/>
                </a:lnTo>
                <a:cubicBezTo>
                  <a:pt x="2480" y="3065"/>
                  <a:pt x="2520" y="3116"/>
                  <a:pt x="2526" y="3133"/>
                </a:cubicBezTo>
                <a:lnTo>
                  <a:pt x="2531" y="3144"/>
                </a:lnTo>
                <a:cubicBezTo>
                  <a:pt x="2531" y="3150"/>
                  <a:pt x="2520" y="3167"/>
                  <a:pt x="2514" y="3167"/>
                </a:cubicBezTo>
                <a:lnTo>
                  <a:pt x="2497" y="3167"/>
                </a:lnTo>
                <a:cubicBezTo>
                  <a:pt x="2483" y="3167"/>
                  <a:pt x="2441" y="3135"/>
                  <a:pt x="2421" y="3135"/>
                </a:cubicBezTo>
                <a:cubicBezTo>
                  <a:pt x="2417" y="3135"/>
                  <a:pt x="2414" y="3136"/>
                  <a:pt x="2412" y="3139"/>
                </a:cubicBezTo>
                <a:cubicBezTo>
                  <a:pt x="2401" y="3156"/>
                  <a:pt x="2384" y="3184"/>
                  <a:pt x="2378" y="3207"/>
                </a:cubicBezTo>
                <a:lnTo>
                  <a:pt x="2384" y="3212"/>
                </a:lnTo>
                <a:lnTo>
                  <a:pt x="2390" y="3224"/>
                </a:lnTo>
                <a:cubicBezTo>
                  <a:pt x="2392" y="3225"/>
                  <a:pt x="2395" y="3225"/>
                  <a:pt x="2398" y="3225"/>
                </a:cubicBezTo>
                <a:cubicBezTo>
                  <a:pt x="2415" y="3225"/>
                  <a:pt x="2447" y="3215"/>
                  <a:pt x="2475" y="3201"/>
                </a:cubicBezTo>
                <a:lnTo>
                  <a:pt x="2503" y="3241"/>
                </a:lnTo>
                <a:lnTo>
                  <a:pt x="2554" y="3320"/>
                </a:lnTo>
                <a:cubicBezTo>
                  <a:pt x="2558" y="3277"/>
                  <a:pt x="2573" y="3253"/>
                  <a:pt x="2587" y="3253"/>
                </a:cubicBezTo>
                <a:cubicBezTo>
                  <a:pt x="2593" y="3253"/>
                  <a:pt x="2600" y="3258"/>
                  <a:pt x="2605" y="3269"/>
                </a:cubicBezTo>
                <a:lnTo>
                  <a:pt x="2651" y="3269"/>
                </a:lnTo>
                <a:lnTo>
                  <a:pt x="2679" y="3263"/>
                </a:lnTo>
                <a:cubicBezTo>
                  <a:pt x="2712" y="3285"/>
                  <a:pt x="2771" y="3366"/>
                  <a:pt x="2791" y="3366"/>
                </a:cubicBezTo>
                <a:cubicBezTo>
                  <a:pt x="2791" y="3366"/>
                  <a:pt x="2792" y="3366"/>
                  <a:pt x="2792" y="3365"/>
                </a:cubicBezTo>
                <a:cubicBezTo>
                  <a:pt x="2804" y="3365"/>
                  <a:pt x="2821" y="3360"/>
                  <a:pt x="2832" y="3360"/>
                </a:cubicBezTo>
                <a:cubicBezTo>
                  <a:pt x="2826" y="3360"/>
                  <a:pt x="2821" y="3377"/>
                  <a:pt x="2809" y="3394"/>
                </a:cubicBezTo>
                <a:cubicBezTo>
                  <a:pt x="2805" y="3406"/>
                  <a:pt x="2780" y="3427"/>
                  <a:pt x="2758" y="3427"/>
                </a:cubicBezTo>
                <a:cubicBezTo>
                  <a:pt x="2750" y="3427"/>
                  <a:pt x="2742" y="3424"/>
                  <a:pt x="2736" y="3417"/>
                </a:cubicBezTo>
                <a:lnTo>
                  <a:pt x="2713" y="3394"/>
                </a:lnTo>
                <a:cubicBezTo>
                  <a:pt x="2712" y="3392"/>
                  <a:pt x="2709" y="3392"/>
                  <a:pt x="2706" y="3392"/>
                </a:cubicBezTo>
                <a:cubicBezTo>
                  <a:pt x="2699" y="3392"/>
                  <a:pt x="2689" y="3397"/>
                  <a:pt x="2685" y="3405"/>
                </a:cubicBezTo>
                <a:lnTo>
                  <a:pt x="2679" y="3411"/>
                </a:lnTo>
                <a:cubicBezTo>
                  <a:pt x="2679" y="3428"/>
                  <a:pt x="2713" y="3490"/>
                  <a:pt x="2736" y="3490"/>
                </a:cubicBezTo>
                <a:cubicBezTo>
                  <a:pt x="2753" y="3490"/>
                  <a:pt x="2861" y="3462"/>
                  <a:pt x="2861" y="3422"/>
                </a:cubicBezTo>
                <a:cubicBezTo>
                  <a:pt x="2855" y="3388"/>
                  <a:pt x="2838" y="3365"/>
                  <a:pt x="2832" y="3360"/>
                </a:cubicBezTo>
                <a:lnTo>
                  <a:pt x="2844" y="3360"/>
                </a:lnTo>
                <a:cubicBezTo>
                  <a:pt x="2844" y="3360"/>
                  <a:pt x="2889" y="3360"/>
                  <a:pt x="2906" y="3354"/>
                </a:cubicBezTo>
                <a:cubicBezTo>
                  <a:pt x="2917" y="3354"/>
                  <a:pt x="2940" y="3348"/>
                  <a:pt x="2946" y="3337"/>
                </a:cubicBezTo>
                <a:lnTo>
                  <a:pt x="2946" y="3331"/>
                </a:lnTo>
                <a:lnTo>
                  <a:pt x="2951" y="3252"/>
                </a:lnTo>
                <a:cubicBezTo>
                  <a:pt x="2963" y="3270"/>
                  <a:pt x="2975" y="3277"/>
                  <a:pt x="2985" y="3277"/>
                </a:cubicBezTo>
                <a:cubicBezTo>
                  <a:pt x="2993" y="3277"/>
                  <a:pt x="3000" y="3271"/>
                  <a:pt x="3002" y="3263"/>
                </a:cubicBezTo>
                <a:cubicBezTo>
                  <a:pt x="3002" y="3250"/>
                  <a:pt x="3006" y="3245"/>
                  <a:pt x="3013" y="3245"/>
                </a:cubicBezTo>
                <a:cubicBezTo>
                  <a:pt x="3018" y="3245"/>
                  <a:pt x="3024" y="3247"/>
                  <a:pt x="3031" y="3252"/>
                </a:cubicBezTo>
                <a:lnTo>
                  <a:pt x="3031" y="3263"/>
                </a:lnTo>
                <a:lnTo>
                  <a:pt x="3048" y="3309"/>
                </a:lnTo>
                <a:cubicBezTo>
                  <a:pt x="3077" y="3319"/>
                  <a:pt x="3129" y="3363"/>
                  <a:pt x="3149" y="3363"/>
                </a:cubicBezTo>
                <a:cubicBezTo>
                  <a:pt x="3152" y="3363"/>
                  <a:pt x="3154" y="3362"/>
                  <a:pt x="3156" y="3360"/>
                </a:cubicBezTo>
                <a:cubicBezTo>
                  <a:pt x="3161" y="3355"/>
                  <a:pt x="3169" y="3353"/>
                  <a:pt x="3177" y="3353"/>
                </a:cubicBezTo>
                <a:cubicBezTo>
                  <a:pt x="3198" y="3353"/>
                  <a:pt x="3223" y="3363"/>
                  <a:pt x="3235" y="3371"/>
                </a:cubicBezTo>
                <a:cubicBezTo>
                  <a:pt x="3236" y="3372"/>
                  <a:pt x="3238" y="3372"/>
                  <a:pt x="3240" y="3372"/>
                </a:cubicBezTo>
                <a:cubicBezTo>
                  <a:pt x="3257" y="3372"/>
                  <a:pt x="3302" y="3351"/>
                  <a:pt x="3343" y="3320"/>
                </a:cubicBezTo>
                <a:lnTo>
                  <a:pt x="3366" y="3269"/>
                </a:lnTo>
                <a:lnTo>
                  <a:pt x="3394" y="3195"/>
                </a:lnTo>
                <a:cubicBezTo>
                  <a:pt x="3422" y="3224"/>
                  <a:pt x="3417" y="3314"/>
                  <a:pt x="3405" y="3331"/>
                </a:cubicBezTo>
                <a:cubicBezTo>
                  <a:pt x="3394" y="3354"/>
                  <a:pt x="3400" y="3383"/>
                  <a:pt x="3405" y="3388"/>
                </a:cubicBezTo>
                <a:cubicBezTo>
                  <a:pt x="3405" y="3388"/>
                  <a:pt x="3490" y="3388"/>
                  <a:pt x="3524" y="3400"/>
                </a:cubicBezTo>
                <a:cubicBezTo>
                  <a:pt x="3530" y="3402"/>
                  <a:pt x="3537" y="3403"/>
                  <a:pt x="3543" y="3403"/>
                </a:cubicBezTo>
                <a:cubicBezTo>
                  <a:pt x="3568" y="3403"/>
                  <a:pt x="3596" y="3387"/>
                  <a:pt x="3609" y="3360"/>
                </a:cubicBezTo>
                <a:lnTo>
                  <a:pt x="3615" y="3434"/>
                </a:lnTo>
                <a:cubicBezTo>
                  <a:pt x="3615" y="3434"/>
                  <a:pt x="3627" y="3445"/>
                  <a:pt x="3638" y="3445"/>
                </a:cubicBezTo>
                <a:cubicBezTo>
                  <a:pt x="3661" y="3434"/>
                  <a:pt x="3683" y="3422"/>
                  <a:pt x="3712" y="3411"/>
                </a:cubicBezTo>
                <a:lnTo>
                  <a:pt x="3717" y="3411"/>
                </a:lnTo>
                <a:cubicBezTo>
                  <a:pt x="3729" y="3411"/>
                  <a:pt x="3734" y="3434"/>
                  <a:pt x="3734" y="3439"/>
                </a:cubicBezTo>
                <a:cubicBezTo>
                  <a:pt x="3734" y="3451"/>
                  <a:pt x="3774" y="3473"/>
                  <a:pt x="3785" y="3479"/>
                </a:cubicBezTo>
                <a:cubicBezTo>
                  <a:pt x="3786" y="3479"/>
                  <a:pt x="3788" y="3480"/>
                  <a:pt x="3789" y="3480"/>
                </a:cubicBezTo>
                <a:cubicBezTo>
                  <a:pt x="3805" y="3480"/>
                  <a:pt x="3850" y="3465"/>
                  <a:pt x="3884" y="3465"/>
                </a:cubicBezTo>
                <a:cubicBezTo>
                  <a:pt x="3897" y="3465"/>
                  <a:pt x="3909" y="3467"/>
                  <a:pt x="3916" y="3473"/>
                </a:cubicBezTo>
                <a:cubicBezTo>
                  <a:pt x="3944" y="3490"/>
                  <a:pt x="3939" y="3558"/>
                  <a:pt x="3927" y="3575"/>
                </a:cubicBezTo>
                <a:cubicBezTo>
                  <a:pt x="3922" y="3592"/>
                  <a:pt x="3956" y="3621"/>
                  <a:pt x="3973" y="3626"/>
                </a:cubicBezTo>
                <a:cubicBezTo>
                  <a:pt x="3976" y="3629"/>
                  <a:pt x="3980" y="3630"/>
                  <a:pt x="3984" y="3630"/>
                </a:cubicBezTo>
                <a:cubicBezTo>
                  <a:pt x="4002" y="3630"/>
                  <a:pt x="4025" y="3613"/>
                  <a:pt x="4029" y="3604"/>
                </a:cubicBezTo>
                <a:cubicBezTo>
                  <a:pt x="4030" y="3603"/>
                  <a:pt x="4031" y="3603"/>
                  <a:pt x="4032" y="3603"/>
                </a:cubicBezTo>
                <a:cubicBezTo>
                  <a:pt x="4043" y="3603"/>
                  <a:pt x="4063" y="3666"/>
                  <a:pt x="4084" y="3666"/>
                </a:cubicBezTo>
                <a:cubicBezTo>
                  <a:pt x="4085" y="3666"/>
                  <a:pt x="4085" y="3666"/>
                  <a:pt x="4086" y="3666"/>
                </a:cubicBezTo>
                <a:cubicBezTo>
                  <a:pt x="4109" y="3666"/>
                  <a:pt x="4120" y="3689"/>
                  <a:pt x="4114" y="3695"/>
                </a:cubicBezTo>
                <a:cubicBezTo>
                  <a:pt x="4109" y="3706"/>
                  <a:pt x="4154" y="3712"/>
                  <a:pt x="4160" y="3734"/>
                </a:cubicBezTo>
                <a:cubicBezTo>
                  <a:pt x="4161" y="3741"/>
                  <a:pt x="4163" y="3744"/>
                  <a:pt x="4166" y="3744"/>
                </a:cubicBezTo>
                <a:cubicBezTo>
                  <a:pt x="4173" y="3744"/>
                  <a:pt x="4184" y="3717"/>
                  <a:pt x="4188" y="3700"/>
                </a:cubicBezTo>
                <a:cubicBezTo>
                  <a:pt x="4188" y="3692"/>
                  <a:pt x="4190" y="3688"/>
                  <a:pt x="4194" y="3688"/>
                </a:cubicBezTo>
                <a:cubicBezTo>
                  <a:pt x="4200" y="3688"/>
                  <a:pt x="4209" y="3701"/>
                  <a:pt x="4217" y="3723"/>
                </a:cubicBezTo>
                <a:lnTo>
                  <a:pt x="4222" y="3740"/>
                </a:lnTo>
                <a:lnTo>
                  <a:pt x="4222" y="3751"/>
                </a:lnTo>
                <a:cubicBezTo>
                  <a:pt x="4217" y="3763"/>
                  <a:pt x="4228" y="3774"/>
                  <a:pt x="4245" y="3774"/>
                </a:cubicBezTo>
                <a:lnTo>
                  <a:pt x="4251" y="3768"/>
                </a:lnTo>
                <a:lnTo>
                  <a:pt x="4262" y="3734"/>
                </a:lnTo>
                <a:cubicBezTo>
                  <a:pt x="4273" y="3706"/>
                  <a:pt x="4228" y="3621"/>
                  <a:pt x="4211" y="3604"/>
                </a:cubicBezTo>
                <a:cubicBezTo>
                  <a:pt x="4194" y="3581"/>
                  <a:pt x="4183" y="3553"/>
                  <a:pt x="4183" y="3536"/>
                </a:cubicBezTo>
                <a:lnTo>
                  <a:pt x="4188" y="3524"/>
                </a:lnTo>
                <a:cubicBezTo>
                  <a:pt x="4192" y="3523"/>
                  <a:pt x="4195" y="3522"/>
                  <a:pt x="4199" y="3522"/>
                </a:cubicBezTo>
                <a:cubicBezTo>
                  <a:pt x="4209" y="3522"/>
                  <a:pt x="4218" y="3526"/>
                  <a:pt x="4222" y="3530"/>
                </a:cubicBezTo>
                <a:cubicBezTo>
                  <a:pt x="4234" y="3547"/>
                  <a:pt x="4245" y="3581"/>
                  <a:pt x="4251" y="3581"/>
                </a:cubicBezTo>
                <a:cubicBezTo>
                  <a:pt x="4302" y="3581"/>
                  <a:pt x="4324" y="3615"/>
                  <a:pt x="4336" y="3672"/>
                </a:cubicBezTo>
                <a:lnTo>
                  <a:pt x="4336" y="3689"/>
                </a:lnTo>
                <a:cubicBezTo>
                  <a:pt x="4339" y="3694"/>
                  <a:pt x="4345" y="3696"/>
                  <a:pt x="4351" y="3696"/>
                </a:cubicBezTo>
                <a:cubicBezTo>
                  <a:pt x="4366" y="3696"/>
                  <a:pt x="4385" y="3685"/>
                  <a:pt x="4392" y="3678"/>
                </a:cubicBezTo>
                <a:cubicBezTo>
                  <a:pt x="4398" y="3672"/>
                  <a:pt x="4387" y="3649"/>
                  <a:pt x="4370" y="3626"/>
                </a:cubicBezTo>
                <a:lnTo>
                  <a:pt x="4358" y="3609"/>
                </a:lnTo>
                <a:lnTo>
                  <a:pt x="4347" y="3587"/>
                </a:lnTo>
                <a:cubicBezTo>
                  <a:pt x="4330" y="3570"/>
                  <a:pt x="4358" y="3530"/>
                  <a:pt x="4404" y="3507"/>
                </a:cubicBezTo>
                <a:lnTo>
                  <a:pt x="4444" y="3502"/>
                </a:lnTo>
                <a:cubicBezTo>
                  <a:pt x="4445" y="3501"/>
                  <a:pt x="4446" y="3501"/>
                  <a:pt x="4448" y="3501"/>
                </a:cubicBezTo>
                <a:cubicBezTo>
                  <a:pt x="4464" y="3501"/>
                  <a:pt x="4485" y="3531"/>
                  <a:pt x="4506" y="3541"/>
                </a:cubicBezTo>
                <a:cubicBezTo>
                  <a:pt x="4512" y="3544"/>
                  <a:pt x="4520" y="3546"/>
                  <a:pt x="4528" y="3546"/>
                </a:cubicBezTo>
                <a:cubicBezTo>
                  <a:pt x="4536" y="3546"/>
                  <a:pt x="4543" y="3544"/>
                  <a:pt x="4546" y="3541"/>
                </a:cubicBezTo>
                <a:lnTo>
                  <a:pt x="4557" y="3513"/>
                </a:lnTo>
                <a:cubicBezTo>
                  <a:pt x="4540" y="3502"/>
                  <a:pt x="4517" y="3490"/>
                  <a:pt x="4512" y="3490"/>
                </a:cubicBezTo>
                <a:lnTo>
                  <a:pt x="4512" y="3485"/>
                </a:lnTo>
                <a:cubicBezTo>
                  <a:pt x="4506" y="3473"/>
                  <a:pt x="4500" y="3456"/>
                  <a:pt x="4500" y="3445"/>
                </a:cubicBezTo>
                <a:cubicBezTo>
                  <a:pt x="4505" y="3436"/>
                  <a:pt x="4517" y="3426"/>
                  <a:pt x="4525" y="3426"/>
                </a:cubicBezTo>
                <a:cubicBezTo>
                  <a:pt x="4526" y="3426"/>
                  <a:pt x="4528" y="3427"/>
                  <a:pt x="4529" y="3428"/>
                </a:cubicBezTo>
                <a:cubicBezTo>
                  <a:pt x="4557" y="3439"/>
                  <a:pt x="4597" y="3456"/>
                  <a:pt x="4597" y="3473"/>
                </a:cubicBezTo>
                <a:lnTo>
                  <a:pt x="4602" y="3541"/>
                </a:lnTo>
                <a:cubicBezTo>
                  <a:pt x="4628" y="3531"/>
                  <a:pt x="4676" y="3512"/>
                  <a:pt x="4690" y="3512"/>
                </a:cubicBezTo>
                <a:cubicBezTo>
                  <a:pt x="4691" y="3512"/>
                  <a:pt x="4693" y="3512"/>
                  <a:pt x="4693" y="3513"/>
                </a:cubicBezTo>
                <a:cubicBezTo>
                  <a:pt x="4705" y="3519"/>
                  <a:pt x="4744" y="3581"/>
                  <a:pt x="4767" y="3592"/>
                </a:cubicBezTo>
                <a:cubicBezTo>
                  <a:pt x="4772" y="3595"/>
                  <a:pt x="4778" y="3596"/>
                  <a:pt x="4785" y="3596"/>
                </a:cubicBezTo>
                <a:cubicBezTo>
                  <a:pt x="4805" y="3596"/>
                  <a:pt x="4830" y="3589"/>
                  <a:pt x="4848" y="3589"/>
                </a:cubicBezTo>
                <a:cubicBezTo>
                  <a:pt x="4854" y="3589"/>
                  <a:pt x="4860" y="3590"/>
                  <a:pt x="4863" y="3592"/>
                </a:cubicBezTo>
                <a:cubicBezTo>
                  <a:pt x="4880" y="3604"/>
                  <a:pt x="4943" y="3655"/>
                  <a:pt x="4943" y="3672"/>
                </a:cubicBezTo>
                <a:cubicBezTo>
                  <a:pt x="4943" y="3683"/>
                  <a:pt x="4911" y="3763"/>
                  <a:pt x="4929" y="3763"/>
                </a:cubicBezTo>
                <a:cubicBezTo>
                  <a:pt x="4930" y="3763"/>
                  <a:pt x="4931" y="3763"/>
                  <a:pt x="4931" y="3763"/>
                </a:cubicBezTo>
                <a:cubicBezTo>
                  <a:pt x="4933" y="3762"/>
                  <a:pt x="4934" y="3762"/>
                  <a:pt x="4935" y="3762"/>
                </a:cubicBezTo>
                <a:cubicBezTo>
                  <a:pt x="4951" y="3762"/>
                  <a:pt x="4924" y="3836"/>
                  <a:pt x="4892" y="3836"/>
                </a:cubicBezTo>
                <a:cubicBezTo>
                  <a:pt x="4889" y="3836"/>
                  <a:pt x="4887" y="3836"/>
                  <a:pt x="4885" y="3836"/>
                </a:cubicBezTo>
                <a:cubicBezTo>
                  <a:pt x="4861" y="3836"/>
                  <a:pt x="4847" y="3862"/>
                  <a:pt x="4858" y="3893"/>
                </a:cubicBezTo>
                <a:lnTo>
                  <a:pt x="4903" y="3853"/>
                </a:lnTo>
                <a:lnTo>
                  <a:pt x="4920" y="3842"/>
                </a:lnTo>
                <a:cubicBezTo>
                  <a:pt x="4952" y="3842"/>
                  <a:pt x="5014" y="3882"/>
                  <a:pt x="5036" y="3882"/>
                </a:cubicBezTo>
                <a:cubicBezTo>
                  <a:pt x="5037" y="3882"/>
                  <a:pt x="5038" y="3882"/>
                  <a:pt x="5039" y="3882"/>
                </a:cubicBezTo>
                <a:cubicBezTo>
                  <a:pt x="5062" y="3876"/>
                  <a:pt x="5113" y="3876"/>
                  <a:pt x="5130" y="3876"/>
                </a:cubicBezTo>
                <a:cubicBezTo>
                  <a:pt x="5144" y="3876"/>
                  <a:pt x="5183" y="3898"/>
                  <a:pt x="5204" y="3898"/>
                </a:cubicBezTo>
                <a:cubicBezTo>
                  <a:pt x="5209" y="3898"/>
                  <a:pt x="5213" y="3897"/>
                  <a:pt x="5215" y="3893"/>
                </a:cubicBezTo>
                <a:cubicBezTo>
                  <a:pt x="5227" y="3882"/>
                  <a:pt x="5266" y="3870"/>
                  <a:pt x="5295" y="3865"/>
                </a:cubicBezTo>
                <a:lnTo>
                  <a:pt x="5306" y="3882"/>
                </a:lnTo>
                <a:lnTo>
                  <a:pt x="5340" y="3922"/>
                </a:lnTo>
                <a:cubicBezTo>
                  <a:pt x="5363" y="3893"/>
                  <a:pt x="5414" y="3802"/>
                  <a:pt x="5414" y="3774"/>
                </a:cubicBezTo>
                <a:cubicBezTo>
                  <a:pt x="5408" y="3746"/>
                  <a:pt x="5397" y="3706"/>
                  <a:pt x="5391" y="3683"/>
                </a:cubicBezTo>
                <a:lnTo>
                  <a:pt x="5408" y="3672"/>
                </a:lnTo>
                <a:lnTo>
                  <a:pt x="5425" y="3655"/>
                </a:lnTo>
                <a:cubicBezTo>
                  <a:pt x="5449" y="3636"/>
                  <a:pt x="5441" y="3625"/>
                  <a:pt x="5412" y="3625"/>
                </a:cubicBezTo>
                <a:cubicBezTo>
                  <a:pt x="5406" y="3625"/>
                  <a:pt x="5399" y="3626"/>
                  <a:pt x="5391" y="3626"/>
                </a:cubicBezTo>
                <a:lnTo>
                  <a:pt x="5374" y="3581"/>
                </a:lnTo>
                <a:lnTo>
                  <a:pt x="5368" y="3575"/>
                </a:lnTo>
                <a:cubicBezTo>
                  <a:pt x="5368" y="3564"/>
                  <a:pt x="5402" y="3553"/>
                  <a:pt x="5414" y="3547"/>
                </a:cubicBezTo>
                <a:cubicBezTo>
                  <a:pt x="5431" y="3541"/>
                  <a:pt x="5419" y="3513"/>
                  <a:pt x="5414" y="3502"/>
                </a:cubicBezTo>
                <a:cubicBezTo>
                  <a:pt x="5410" y="3495"/>
                  <a:pt x="5415" y="3490"/>
                  <a:pt x="5427" y="3490"/>
                </a:cubicBezTo>
                <a:cubicBezTo>
                  <a:pt x="5433" y="3490"/>
                  <a:pt x="5443" y="3492"/>
                  <a:pt x="5453" y="3496"/>
                </a:cubicBezTo>
                <a:lnTo>
                  <a:pt x="5465" y="3507"/>
                </a:lnTo>
                <a:cubicBezTo>
                  <a:pt x="5493" y="3558"/>
                  <a:pt x="5539" y="3564"/>
                  <a:pt x="5584" y="3564"/>
                </a:cubicBezTo>
                <a:cubicBezTo>
                  <a:pt x="5594" y="3564"/>
                  <a:pt x="5607" y="3553"/>
                  <a:pt x="5617" y="3553"/>
                </a:cubicBezTo>
                <a:cubicBezTo>
                  <a:pt x="5624" y="3553"/>
                  <a:pt x="5629" y="3559"/>
                  <a:pt x="5629" y="3581"/>
                </a:cubicBezTo>
                <a:cubicBezTo>
                  <a:pt x="5632" y="3609"/>
                  <a:pt x="5624" y="3615"/>
                  <a:pt x="5612" y="3615"/>
                </a:cubicBezTo>
                <a:cubicBezTo>
                  <a:pt x="5605" y="3615"/>
                  <a:pt x="5596" y="3613"/>
                  <a:pt x="5588" y="3613"/>
                </a:cubicBezTo>
                <a:cubicBezTo>
                  <a:pt x="5585" y="3613"/>
                  <a:pt x="5581" y="3613"/>
                  <a:pt x="5578" y="3615"/>
                </a:cubicBezTo>
                <a:lnTo>
                  <a:pt x="5573" y="3615"/>
                </a:lnTo>
                <a:cubicBezTo>
                  <a:pt x="5568" y="3625"/>
                  <a:pt x="5615" y="3678"/>
                  <a:pt x="5644" y="3678"/>
                </a:cubicBezTo>
                <a:cubicBezTo>
                  <a:pt x="5649" y="3678"/>
                  <a:pt x="5654" y="3676"/>
                  <a:pt x="5658" y="3672"/>
                </a:cubicBezTo>
                <a:cubicBezTo>
                  <a:pt x="5663" y="3668"/>
                  <a:pt x="5667" y="3666"/>
                  <a:pt x="5671" y="3666"/>
                </a:cubicBezTo>
                <a:cubicBezTo>
                  <a:pt x="5690" y="3666"/>
                  <a:pt x="5696" y="3705"/>
                  <a:pt x="5692" y="3729"/>
                </a:cubicBezTo>
                <a:cubicBezTo>
                  <a:pt x="5686" y="3751"/>
                  <a:pt x="5697" y="3780"/>
                  <a:pt x="5720" y="3785"/>
                </a:cubicBezTo>
                <a:lnTo>
                  <a:pt x="5731" y="3797"/>
                </a:lnTo>
                <a:lnTo>
                  <a:pt x="5766" y="3853"/>
                </a:lnTo>
                <a:cubicBezTo>
                  <a:pt x="5795" y="3844"/>
                  <a:pt x="5854" y="3830"/>
                  <a:pt x="5880" y="3830"/>
                </a:cubicBezTo>
                <a:cubicBezTo>
                  <a:pt x="5885" y="3830"/>
                  <a:pt x="5888" y="3830"/>
                  <a:pt x="5890" y="3831"/>
                </a:cubicBezTo>
                <a:cubicBezTo>
                  <a:pt x="5892" y="3831"/>
                  <a:pt x="5894" y="3831"/>
                  <a:pt x="5895" y="3831"/>
                </a:cubicBezTo>
                <a:cubicBezTo>
                  <a:pt x="5917" y="3831"/>
                  <a:pt x="5943" y="3799"/>
                  <a:pt x="5958" y="3763"/>
                </a:cubicBezTo>
                <a:lnTo>
                  <a:pt x="5953" y="3740"/>
                </a:lnTo>
                <a:cubicBezTo>
                  <a:pt x="5913" y="3661"/>
                  <a:pt x="5981" y="3621"/>
                  <a:pt x="5987" y="3558"/>
                </a:cubicBezTo>
                <a:cubicBezTo>
                  <a:pt x="6004" y="3558"/>
                  <a:pt x="6021" y="3570"/>
                  <a:pt x="6027" y="3581"/>
                </a:cubicBezTo>
                <a:lnTo>
                  <a:pt x="6027" y="3598"/>
                </a:lnTo>
                <a:lnTo>
                  <a:pt x="6021" y="3609"/>
                </a:lnTo>
                <a:cubicBezTo>
                  <a:pt x="6010" y="3621"/>
                  <a:pt x="6049" y="3649"/>
                  <a:pt x="6066" y="3655"/>
                </a:cubicBezTo>
                <a:cubicBezTo>
                  <a:pt x="6089" y="3661"/>
                  <a:pt x="6123" y="3666"/>
                  <a:pt x="6151" y="3666"/>
                </a:cubicBezTo>
                <a:lnTo>
                  <a:pt x="6168" y="3689"/>
                </a:lnTo>
                <a:cubicBezTo>
                  <a:pt x="6180" y="3700"/>
                  <a:pt x="6214" y="3712"/>
                  <a:pt x="6185" y="3746"/>
                </a:cubicBezTo>
                <a:cubicBezTo>
                  <a:pt x="6157" y="3780"/>
                  <a:pt x="6185" y="3802"/>
                  <a:pt x="6202" y="3825"/>
                </a:cubicBezTo>
                <a:cubicBezTo>
                  <a:pt x="6210" y="3835"/>
                  <a:pt x="6216" y="3840"/>
                  <a:pt x="6223" y="3840"/>
                </a:cubicBezTo>
                <a:cubicBezTo>
                  <a:pt x="6232" y="3840"/>
                  <a:pt x="6241" y="3832"/>
                  <a:pt x="6253" y="3819"/>
                </a:cubicBezTo>
                <a:lnTo>
                  <a:pt x="6259" y="3814"/>
                </a:lnTo>
                <a:cubicBezTo>
                  <a:pt x="6265" y="3811"/>
                  <a:pt x="6271" y="3809"/>
                  <a:pt x="6276" y="3809"/>
                </a:cubicBezTo>
                <a:cubicBezTo>
                  <a:pt x="6282" y="3809"/>
                  <a:pt x="6288" y="3811"/>
                  <a:pt x="6293" y="3814"/>
                </a:cubicBezTo>
                <a:cubicBezTo>
                  <a:pt x="6310" y="3848"/>
                  <a:pt x="6322" y="3876"/>
                  <a:pt x="6339" y="3899"/>
                </a:cubicBezTo>
                <a:lnTo>
                  <a:pt x="6344" y="3904"/>
                </a:lnTo>
                <a:cubicBezTo>
                  <a:pt x="6367" y="3887"/>
                  <a:pt x="6435" y="3853"/>
                  <a:pt x="6497" y="3831"/>
                </a:cubicBezTo>
                <a:lnTo>
                  <a:pt x="6554" y="3870"/>
                </a:lnTo>
                <a:lnTo>
                  <a:pt x="6560" y="3876"/>
                </a:lnTo>
                <a:cubicBezTo>
                  <a:pt x="6577" y="3865"/>
                  <a:pt x="6588" y="3831"/>
                  <a:pt x="6583" y="3808"/>
                </a:cubicBezTo>
                <a:lnTo>
                  <a:pt x="6600" y="3785"/>
                </a:lnTo>
                <a:lnTo>
                  <a:pt x="6611" y="3763"/>
                </a:lnTo>
                <a:cubicBezTo>
                  <a:pt x="6614" y="3755"/>
                  <a:pt x="6617" y="3752"/>
                  <a:pt x="6619" y="3752"/>
                </a:cubicBezTo>
                <a:cubicBezTo>
                  <a:pt x="6625" y="3752"/>
                  <a:pt x="6626" y="3778"/>
                  <a:pt x="6622" y="3819"/>
                </a:cubicBezTo>
                <a:lnTo>
                  <a:pt x="6679" y="3751"/>
                </a:lnTo>
                <a:lnTo>
                  <a:pt x="6685" y="3746"/>
                </a:lnTo>
                <a:cubicBezTo>
                  <a:pt x="6719" y="3768"/>
                  <a:pt x="6719" y="3819"/>
                  <a:pt x="6713" y="3831"/>
                </a:cubicBezTo>
                <a:cubicBezTo>
                  <a:pt x="6702" y="3842"/>
                  <a:pt x="6724" y="3893"/>
                  <a:pt x="6730" y="3916"/>
                </a:cubicBezTo>
                <a:cubicBezTo>
                  <a:pt x="6741" y="3933"/>
                  <a:pt x="6696" y="3939"/>
                  <a:pt x="6679" y="3944"/>
                </a:cubicBezTo>
                <a:cubicBezTo>
                  <a:pt x="6662" y="3950"/>
                  <a:pt x="6594" y="3939"/>
                  <a:pt x="6588" y="3967"/>
                </a:cubicBezTo>
                <a:cubicBezTo>
                  <a:pt x="6577" y="3990"/>
                  <a:pt x="6651" y="3995"/>
                  <a:pt x="6673" y="4018"/>
                </a:cubicBezTo>
                <a:cubicBezTo>
                  <a:pt x="6681" y="4030"/>
                  <a:pt x="6691" y="4036"/>
                  <a:pt x="6702" y="4036"/>
                </a:cubicBezTo>
                <a:cubicBezTo>
                  <a:pt x="6716" y="4036"/>
                  <a:pt x="6729" y="4026"/>
                  <a:pt x="6736" y="4007"/>
                </a:cubicBezTo>
                <a:lnTo>
                  <a:pt x="6741" y="4012"/>
                </a:lnTo>
                <a:cubicBezTo>
                  <a:pt x="6755" y="4028"/>
                  <a:pt x="6767" y="4034"/>
                  <a:pt x="6779" y="4034"/>
                </a:cubicBezTo>
                <a:cubicBezTo>
                  <a:pt x="6801" y="4034"/>
                  <a:pt x="6821" y="4010"/>
                  <a:pt x="6844" y="3984"/>
                </a:cubicBezTo>
                <a:lnTo>
                  <a:pt x="6855" y="3967"/>
                </a:lnTo>
                <a:cubicBezTo>
                  <a:pt x="6883" y="3967"/>
                  <a:pt x="6929" y="3950"/>
                  <a:pt x="6963" y="3939"/>
                </a:cubicBezTo>
                <a:lnTo>
                  <a:pt x="6968" y="4007"/>
                </a:lnTo>
                <a:cubicBezTo>
                  <a:pt x="6968" y="4012"/>
                  <a:pt x="6980" y="4029"/>
                  <a:pt x="6991" y="4029"/>
                </a:cubicBezTo>
                <a:lnTo>
                  <a:pt x="7048" y="4029"/>
                </a:lnTo>
                <a:cubicBezTo>
                  <a:pt x="7057" y="4031"/>
                  <a:pt x="7065" y="4032"/>
                  <a:pt x="7073" y="4032"/>
                </a:cubicBezTo>
                <a:cubicBezTo>
                  <a:pt x="7120" y="4032"/>
                  <a:pt x="7148" y="4006"/>
                  <a:pt x="7139" y="4001"/>
                </a:cubicBezTo>
                <a:cubicBezTo>
                  <a:pt x="7127" y="3995"/>
                  <a:pt x="7099" y="3978"/>
                  <a:pt x="7071" y="3961"/>
                </a:cubicBezTo>
                <a:lnTo>
                  <a:pt x="7105" y="3927"/>
                </a:lnTo>
                <a:cubicBezTo>
                  <a:pt x="7133" y="3899"/>
                  <a:pt x="7133" y="3870"/>
                  <a:pt x="7139" y="3831"/>
                </a:cubicBezTo>
                <a:lnTo>
                  <a:pt x="7139" y="3797"/>
                </a:lnTo>
                <a:cubicBezTo>
                  <a:pt x="7143" y="3789"/>
                  <a:pt x="7149" y="3786"/>
                  <a:pt x="7155" y="3786"/>
                </a:cubicBezTo>
                <a:cubicBezTo>
                  <a:pt x="7173" y="3786"/>
                  <a:pt x="7197" y="3813"/>
                  <a:pt x="7218" y="3859"/>
                </a:cubicBezTo>
                <a:lnTo>
                  <a:pt x="7212" y="3922"/>
                </a:lnTo>
                <a:lnTo>
                  <a:pt x="7201" y="3984"/>
                </a:lnTo>
                <a:cubicBezTo>
                  <a:pt x="7235" y="4018"/>
                  <a:pt x="7314" y="4075"/>
                  <a:pt x="7337" y="4075"/>
                </a:cubicBezTo>
                <a:cubicBezTo>
                  <a:pt x="7360" y="4075"/>
                  <a:pt x="7405" y="4069"/>
                  <a:pt x="7434" y="4063"/>
                </a:cubicBezTo>
                <a:lnTo>
                  <a:pt x="7468" y="4086"/>
                </a:lnTo>
                <a:cubicBezTo>
                  <a:pt x="7469" y="4086"/>
                  <a:pt x="7470" y="4087"/>
                  <a:pt x="7471" y="4087"/>
                </a:cubicBezTo>
                <a:cubicBezTo>
                  <a:pt x="7490" y="4087"/>
                  <a:pt x="7526" y="4051"/>
                  <a:pt x="7553" y="4029"/>
                </a:cubicBezTo>
                <a:lnTo>
                  <a:pt x="7558" y="4029"/>
                </a:lnTo>
                <a:cubicBezTo>
                  <a:pt x="7567" y="4034"/>
                  <a:pt x="7604" y="4059"/>
                  <a:pt x="7617" y="4059"/>
                </a:cubicBezTo>
                <a:cubicBezTo>
                  <a:pt x="7620" y="4059"/>
                  <a:pt x="7622" y="4057"/>
                  <a:pt x="7621" y="4052"/>
                </a:cubicBezTo>
                <a:cubicBezTo>
                  <a:pt x="7621" y="4047"/>
                  <a:pt x="7622" y="4045"/>
                  <a:pt x="7623" y="4045"/>
                </a:cubicBezTo>
                <a:cubicBezTo>
                  <a:pt x="7630" y="4045"/>
                  <a:pt x="7652" y="4086"/>
                  <a:pt x="7674" y="4086"/>
                </a:cubicBezTo>
                <a:cubicBezTo>
                  <a:pt x="7675" y="4086"/>
                  <a:pt x="7676" y="4086"/>
                  <a:pt x="7678" y="4086"/>
                </a:cubicBezTo>
                <a:cubicBezTo>
                  <a:pt x="7706" y="4086"/>
                  <a:pt x="7740" y="4080"/>
                  <a:pt x="7751" y="4080"/>
                </a:cubicBezTo>
                <a:lnTo>
                  <a:pt x="7780" y="3990"/>
                </a:lnTo>
                <a:cubicBezTo>
                  <a:pt x="7780" y="3984"/>
                  <a:pt x="7785" y="3973"/>
                  <a:pt x="7791" y="3967"/>
                </a:cubicBezTo>
                <a:cubicBezTo>
                  <a:pt x="7797" y="3967"/>
                  <a:pt x="7808" y="3967"/>
                  <a:pt x="7814" y="3973"/>
                </a:cubicBezTo>
                <a:cubicBezTo>
                  <a:pt x="7819" y="3973"/>
                  <a:pt x="7825" y="3990"/>
                  <a:pt x="7819" y="3995"/>
                </a:cubicBezTo>
                <a:cubicBezTo>
                  <a:pt x="7814" y="4007"/>
                  <a:pt x="7791" y="4024"/>
                  <a:pt x="7819" y="4029"/>
                </a:cubicBezTo>
                <a:cubicBezTo>
                  <a:pt x="7831" y="4029"/>
                  <a:pt x="7853" y="4007"/>
                  <a:pt x="7848" y="4001"/>
                </a:cubicBezTo>
                <a:lnTo>
                  <a:pt x="7836" y="3922"/>
                </a:lnTo>
                <a:cubicBezTo>
                  <a:pt x="7852" y="3914"/>
                  <a:pt x="7868" y="3910"/>
                  <a:pt x="7882" y="3910"/>
                </a:cubicBezTo>
                <a:cubicBezTo>
                  <a:pt x="7910" y="3910"/>
                  <a:pt x="7933" y="3924"/>
                  <a:pt x="7944" y="3950"/>
                </a:cubicBezTo>
                <a:lnTo>
                  <a:pt x="7944" y="3978"/>
                </a:lnTo>
                <a:lnTo>
                  <a:pt x="7944" y="4012"/>
                </a:lnTo>
                <a:cubicBezTo>
                  <a:pt x="7929" y="4062"/>
                  <a:pt x="7963" y="4081"/>
                  <a:pt x="7982" y="4081"/>
                </a:cubicBezTo>
                <a:cubicBezTo>
                  <a:pt x="7985" y="4081"/>
                  <a:pt x="7988" y="4081"/>
                  <a:pt x="7990" y="4080"/>
                </a:cubicBezTo>
                <a:cubicBezTo>
                  <a:pt x="8000" y="4080"/>
                  <a:pt x="8052" y="4104"/>
                  <a:pt x="8079" y="4104"/>
                </a:cubicBezTo>
                <a:cubicBezTo>
                  <a:pt x="8082" y="4104"/>
                  <a:pt x="8084" y="4104"/>
                  <a:pt x="8086" y="4103"/>
                </a:cubicBezTo>
                <a:cubicBezTo>
                  <a:pt x="8103" y="4097"/>
                  <a:pt x="8154" y="4097"/>
                  <a:pt x="8200" y="4092"/>
                </a:cubicBezTo>
                <a:lnTo>
                  <a:pt x="8222" y="4120"/>
                </a:lnTo>
                <a:lnTo>
                  <a:pt x="8262" y="4165"/>
                </a:lnTo>
                <a:cubicBezTo>
                  <a:pt x="8273" y="4156"/>
                  <a:pt x="8282" y="4152"/>
                  <a:pt x="8289" y="4152"/>
                </a:cubicBezTo>
                <a:cubicBezTo>
                  <a:pt x="8302" y="4152"/>
                  <a:pt x="8306" y="4167"/>
                  <a:pt x="8302" y="4183"/>
                </a:cubicBezTo>
                <a:cubicBezTo>
                  <a:pt x="8290" y="4200"/>
                  <a:pt x="8268" y="4234"/>
                  <a:pt x="8245" y="4262"/>
                </a:cubicBezTo>
                <a:lnTo>
                  <a:pt x="8245" y="4307"/>
                </a:lnTo>
                <a:lnTo>
                  <a:pt x="8245" y="4324"/>
                </a:lnTo>
                <a:cubicBezTo>
                  <a:pt x="8240" y="4329"/>
                  <a:pt x="8236" y="4331"/>
                  <a:pt x="8232" y="4331"/>
                </a:cubicBezTo>
                <a:cubicBezTo>
                  <a:pt x="8213" y="4331"/>
                  <a:pt x="8205" y="4281"/>
                  <a:pt x="8205" y="4262"/>
                </a:cubicBezTo>
                <a:cubicBezTo>
                  <a:pt x="8206" y="4259"/>
                  <a:pt x="8205" y="4257"/>
                  <a:pt x="8203" y="4257"/>
                </a:cubicBezTo>
                <a:cubicBezTo>
                  <a:pt x="8191" y="4257"/>
                  <a:pt x="8132" y="4311"/>
                  <a:pt x="8137" y="4336"/>
                </a:cubicBezTo>
                <a:cubicBezTo>
                  <a:pt x="8143" y="4358"/>
                  <a:pt x="8120" y="4387"/>
                  <a:pt x="8080" y="4392"/>
                </a:cubicBezTo>
                <a:lnTo>
                  <a:pt x="8058" y="4375"/>
                </a:lnTo>
                <a:lnTo>
                  <a:pt x="8018" y="4341"/>
                </a:lnTo>
                <a:cubicBezTo>
                  <a:pt x="7995" y="4375"/>
                  <a:pt x="7990" y="4421"/>
                  <a:pt x="8007" y="4455"/>
                </a:cubicBezTo>
                <a:lnTo>
                  <a:pt x="8012" y="4483"/>
                </a:lnTo>
                <a:lnTo>
                  <a:pt x="8018" y="4512"/>
                </a:lnTo>
                <a:cubicBezTo>
                  <a:pt x="8012" y="4546"/>
                  <a:pt x="8007" y="4602"/>
                  <a:pt x="8001" y="4642"/>
                </a:cubicBezTo>
                <a:lnTo>
                  <a:pt x="7984" y="4670"/>
                </a:lnTo>
                <a:cubicBezTo>
                  <a:pt x="7984" y="4670"/>
                  <a:pt x="7961" y="4659"/>
                  <a:pt x="7950" y="4648"/>
                </a:cubicBezTo>
                <a:lnTo>
                  <a:pt x="7944" y="4636"/>
                </a:lnTo>
                <a:cubicBezTo>
                  <a:pt x="7943" y="4628"/>
                  <a:pt x="7939" y="4624"/>
                  <a:pt x="7934" y="4624"/>
                </a:cubicBezTo>
                <a:cubicBezTo>
                  <a:pt x="7923" y="4624"/>
                  <a:pt x="7908" y="4642"/>
                  <a:pt x="7905" y="4653"/>
                </a:cubicBezTo>
                <a:cubicBezTo>
                  <a:pt x="7903" y="4656"/>
                  <a:pt x="7901" y="4657"/>
                  <a:pt x="7898" y="4657"/>
                </a:cubicBezTo>
                <a:cubicBezTo>
                  <a:pt x="7883" y="4657"/>
                  <a:pt x="7858" y="4622"/>
                  <a:pt x="7853" y="4608"/>
                </a:cubicBezTo>
                <a:cubicBezTo>
                  <a:pt x="7852" y="4606"/>
                  <a:pt x="7851" y="4605"/>
                  <a:pt x="7850" y="4605"/>
                </a:cubicBezTo>
                <a:cubicBezTo>
                  <a:pt x="7839" y="4605"/>
                  <a:pt x="7826" y="4661"/>
                  <a:pt x="7836" y="4676"/>
                </a:cubicBezTo>
                <a:cubicBezTo>
                  <a:pt x="7853" y="4693"/>
                  <a:pt x="7871" y="4727"/>
                  <a:pt x="7876" y="4756"/>
                </a:cubicBezTo>
                <a:lnTo>
                  <a:pt x="7871" y="4761"/>
                </a:lnTo>
                <a:cubicBezTo>
                  <a:pt x="7864" y="4768"/>
                  <a:pt x="7856" y="4772"/>
                  <a:pt x="7849" y="4772"/>
                </a:cubicBezTo>
                <a:cubicBezTo>
                  <a:pt x="7838" y="4772"/>
                  <a:pt x="7829" y="4763"/>
                  <a:pt x="7825" y="4739"/>
                </a:cubicBezTo>
                <a:lnTo>
                  <a:pt x="7825" y="4670"/>
                </a:lnTo>
                <a:cubicBezTo>
                  <a:pt x="7820" y="4672"/>
                  <a:pt x="7814" y="4673"/>
                  <a:pt x="7809" y="4673"/>
                </a:cubicBezTo>
                <a:cubicBezTo>
                  <a:pt x="7780" y="4673"/>
                  <a:pt x="7763" y="4646"/>
                  <a:pt x="7763" y="4636"/>
                </a:cubicBezTo>
                <a:cubicBezTo>
                  <a:pt x="7757" y="4619"/>
                  <a:pt x="7706" y="4574"/>
                  <a:pt x="7712" y="4551"/>
                </a:cubicBezTo>
                <a:cubicBezTo>
                  <a:pt x="7712" y="4534"/>
                  <a:pt x="7746" y="4512"/>
                  <a:pt x="7757" y="4506"/>
                </a:cubicBezTo>
                <a:cubicBezTo>
                  <a:pt x="7768" y="4506"/>
                  <a:pt x="7774" y="4495"/>
                  <a:pt x="7774" y="4495"/>
                </a:cubicBezTo>
                <a:cubicBezTo>
                  <a:pt x="7774" y="4489"/>
                  <a:pt x="7740" y="4478"/>
                  <a:pt x="7729" y="4472"/>
                </a:cubicBezTo>
                <a:cubicBezTo>
                  <a:pt x="7720" y="4468"/>
                  <a:pt x="7698" y="4457"/>
                  <a:pt x="7686" y="4457"/>
                </a:cubicBezTo>
                <a:cubicBezTo>
                  <a:pt x="7682" y="4457"/>
                  <a:pt x="7679" y="4458"/>
                  <a:pt x="7678" y="4461"/>
                </a:cubicBezTo>
                <a:cubicBezTo>
                  <a:pt x="7678" y="4472"/>
                  <a:pt x="7666" y="4512"/>
                  <a:pt x="7661" y="4551"/>
                </a:cubicBezTo>
                <a:lnTo>
                  <a:pt x="7644" y="4568"/>
                </a:lnTo>
                <a:cubicBezTo>
                  <a:pt x="7628" y="4583"/>
                  <a:pt x="7608" y="4583"/>
                  <a:pt x="7590" y="4583"/>
                </a:cubicBezTo>
                <a:cubicBezTo>
                  <a:pt x="7581" y="4583"/>
                  <a:pt x="7572" y="4583"/>
                  <a:pt x="7564" y="4585"/>
                </a:cubicBezTo>
                <a:cubicBezTo>
                  <a:pt x="7547" y="4591"/>
                  <a:pt x="7541" y="4619"/>
                  <a:pt x="7524" y="4631"/>
                </a:cubicBezTo>
                <a:lnTo>
                  <a:pt x="7519" y="4636"/>
                </a:lnTo>
                <a:cubicBezTo>
                  <a:pt x="7510" y="4636"/>
                  <a:pt x="7464" y="4603"/>
                  <a:pt x="7436" y="4603"/>
                </a:cubicBezTo>
                <a:cubicBezTo>
                  <a:pt x="7427" y="4603"/>
                  <a:pt x="7421" y="4606"/>
                  <a:pt x="7417" y="4614"/>
                </a:cubicBezTo>
                <a:cubicBezTo>
                  <a:pt x="7411" y="4627"/>
                  <a:pt x="7401" y="4634"/>
                  <a:pt x="7389" y="4634"/>
                </a:cubicBezTo>
                <a:cubicBezTo>
                  <a:pt x="7375" y="4634"/>
                  <a:pt x="7360" y="4626"/>
                  <a:pt x="7349" y="4608"/>
                </a:cubicBezTo>
                <a:lnTo>
                  <a:pt x="7360" y="4517"/>
                </a:lnTo>
                <a:lnTo>
                  <a:pt x="7360" y="4506"/>
                </a:lnTo>
                <a:cubicBezTo>
                  <a:pt x="7353" y="4499"/>
                  <a:pt x="7344" y="4494"/>
                  <a:pt x="7334" y="4494"/>
                </a:cubicBezTo>
                <a:cubicBezTo>
                  <a:pt x="7327" y="4494"/>
                  <a:pt x="7321" y="4496"/>
                  <a:pt x="7314" y="4500"/>
                </a:cubicBezTo>
                <a:lnTo>
                  <a:pt x="7309" y="4512"/>
                </a:lnTo>
                <a:lnTo>
                  <a:pt x="7303" y="4529"/>
                </a:lnTo>
                <a:cubicBezTo>
                  <a:pt x="7309" y="4557"/>
                  <a:pt x="7286" y="4574"/>
                  <a:pt x="7252" y="4574"/>
                </a:cubicBezTo>
                <a:lnTo>
                  <a:pt x="7229" y="4580"/>
                </a:lnTo>
                <a:lnTo>
                  <a:pt x="7212" y="4585"/>
                </a:lnTo>
                <a:cubicBezTo>
                  <a:pt x="7201" y="4594"/>
                  <a:pt x="7190" y="4598"/>
                  <a:pt x="7180" y="4598"/>
                </a:cubicBezTo>
                <a:cubicBezTo>
                  <a:pt x="7171" y="4598"/>
                  <a:pt x="7164" y="4594"/>
                  <a:pt x="7161" y="4585"/>
                </a:cubicBezTo>
                <a:lnTo>
                  <a:pt x="7161" y="4574"/>
                </a:lnTo>
                <a:cubicBezTo>
                  <a:pt x="7156" y="4546"/>
                  <a:pt x="7133" y="4517"/>
                  <a:pt x="7144" y="4495"/>
                </a:cubicBezTo>
                <a:cubicBezTo>
                  <a:pt x="7149" y="4465"/>
                  <a:pt x="7171" y="4448"/>
                  <a:pt x="7200" y="4448"/>
                </a:cubicBezTo>
                <a:cubicBezTo>
                  <a:pt x="7204" y="4448"/>
                  <a:pt x="7208" y="4448"/>
                  <a:pt x="7212" y="4449"/>
                </a:cubicBezTo>
                <a:lnTo>
                  <a:pt x="7252" y="4455"/>
                </a:lnTo>
                <a:cubicBezTo>
                  <a:pt x="7297" y="4449"/>
                  <a:pt x="7297" y="4421"/>
                  <a:pt x="7280" y="4421"/>
                </a:cubicBezTo>
                <a:cubicBezTo>
                  <a:pt x="7273" y="4417"/>
                  <a:pt x="7229" y="4404"/>
                  <a:pt x="7192" y="4404"/>
                </a:cubicBezTo>
                <a:cubicBezTo>
                  <a:pt x="7171" y="4404"/>
                  <a:pt x="7152" y="4408"/>
                  <a:pt x="7144" y="4421"/>
                </a:cubicBezTo>
                <a:cubicBezTo>
                  <a:pt x="7122" y="4455"/>
                  <a:pt x="7099" y="4489"/>
                  <a:pt x="7099" y="4506"/>
                </a:cubicBezTo>
                <a:lnTo>
                  <a:pt x="7099" y="4512"/>
                </a:lnTo>
                <a:cubicBezTo>
                  <a:pt x="7105" y="4534"/>
                  <a:pt x="7105" y="4551"/>
                  <a:pt x="7110" y="4574"/>
                </a:cubicBezTo>
                <a:lnTo>
                  <a:pt x="7116" y="4591"/>
                </a:lnTo>
                <a:cubicBezTo>
                  <a:pt x="7125" y="4613"/>
                  <a:pt x="7103" y="4621"/>
                  <a:pt x="7085" y="4621"/>
                </a:cubicBezTo>
                <a:cubicBezTo>
                  <a:pt x="7079" y="4621"/>
                  <a:pt x="7074" y="4621"/>
                  <a:pt x="7071" y="4619"/>
                </a:cubicBezTo>
                <a:cubicBezTo>
                  <a:pt x="7069" y="4618"/>
                  <a:pt x="7066" y="4617"/>
                  <a:pt x="7063" y="4617"/>
                </a:cubicBezTo>
                <a:cubicBezTo>
                  <a:pt x="7058" y="4617"/>
                  <a:pt x="7052" y="4619"/>
                  <a:pt x="7048" y="4619"/>
                </a:cubicBezTo>
                <a:cubicBezTo>
                  <a:pt x="7059" y="4614"/>
                  <a:pt x="7076" y="4585"/>
                  <a:pt x="7082" y="4574"/>
                </a:cubicBezTo>
                <a:cubicBezTo>
                  <a:pt x="7082" y="4563"/>
                  <a:pt x="7025" y="4444"/>
                  <a:pt x="6991" y="4409"/>
                </a:cubicBezTo>
                <a:cubicBezTo>
                  <a:pt x="6979" y="4397"/>
                  <a:pt x="6968" y="4392"/>
                  <a:pt x="6960" y="4392"/>
                </a:cubicBezTo>
                <a:cubicBezTo>
                  <a:pt x="6945" y="4392"/>
                  <a:pt x="6938" y="4411"/>
                  <a:pt x="6946" y="4444"/>
                </a:cubicBezTo>
                <a:lnTo>
                  <a:pt x="6957" y="4444"/>
                </a:lnTo>
                <a:cubicBezTo>
                  <a:pt x="7019" y="4455"/>
                  <a:pt x="7019" y="4529"/>
                  <a:pt x="7036" y="4580"/>
                </a:cubicBezTo>
                <a:cubicBezTo>
                  <a:pt x="7042" y="4608"/>
                  <a:pt x="7042" y="4619"/>
                  <a:pt x="7042" y="4619"/>
                </a:cubicBezTo>
                <a:cubicBezTo>
                  <a:pt x="7031" y="4625"/>
                  <a:pt x="7014" y="4631"/>
                  <a:pt x="7002" y="4642"/>
                </a:cubicBezTo>
                <a:lnTo>
                  <a:pt x="6985" y="4636"/>
                </a:lnTo>
                <a:lnTo>
                  <a:pt x="6968" y="4636"/>
                </a:lnTo>
                <a:cubicBezTo>
                  <a:pt x="6951" y="4614"/>
                  <a:pt x="6934" y="4568"/>
                  <a:pt x="6929" y="4534"/>
                </a:cubicBezTo>
                <a:lnTo>
                  <a:pt x="6906" y="4512"/>
                </a:lnTo>
                <a:lnTo>
                  <a:pt x="6900" y="4506"/>
                </a:lnTo>
                <a:cubicBezTo>
                  <a:pt x="6906" y="4478"/>
                  <a:pt x="6855" y="4455"/>
                  <a:pt x="6832" y="4455"/>
                </a:cubicBezTo>
                <a:cubicBezTo>
                  <a:pt x="6815" y="4455"/>
                  <a:pt x="6787" y="4500"/>
                  <a:pt x="6781" y="4512"/>
                </a:cubicBezTo>
                <a:cubicBezTo>
                  <a:pt x="6775" y="4529"/>
                  <a:pt x="6821" y="4546"/>
                  <a:pt x="6838" y="4551"/>
                </a:cubicBezTo>
                <a:cubicBezTo>
                  <a:pt x="6855" y="4551"/>
                  <a:pt x="6861" y="4563"/>
                  <a:pt x="6855" y="4574"/>
                </a:cubicBezTo>
                <a:lnTo>
                  <a:pt x="6849" y="4585"/>
                </a:lnTo>
                <a:cubicBezTo>
                  <a:pt x="6844" y="4591"/>
                  <a:pt x="6781" y="4676"/>
                  <a:pt x="6770" y="4682"/>
                </a:cubicBezTo>
                <a:lnTo>
                  <a:pt x="6764" y="4687"/>
                </a:lnTo>
                <a:cubicBezTo>
                  <a:pt x="6753" y="4699"/>
                  <a:pt x="6730" y="4722"/>
                  <a:pt x="6713" y="4750"/>
                </a:cubicBezTo>
                <a:lnTo>
                  <a:pt x="6702" y="4727"/>
                </a:lnTo>
                <a:lnTo>
                  <a:pt x="6685" y="4699"/>
                </a:lnTo>
                <a:cubicBezTo>
                  <a:pt x="6680" y="4685"/>
                  <a:pt x="6674" y="4679"/>
                  <a:pt x="6667" y="4679"/>
                </a:cubicBezTo>
                <a:cubicBezTo>
                  <a:pt x="6649" y="4679"/>
                  <a:pt x="6629" y="4719"/>
                  <a:pt x="6634" y="4744"/>
                </a:cubicBezTo>
                <a:cubicBezTo>
                  <a:pt x="6639" y="4778"/>
                  <a:pt x="6651" y="4812"/>
                  <a:pt x="6662" y="4824"/>
                </a:cubicBezTo>
                <a:lnTo>
                  <a:pt x="6668" y="4818"/>
                </a:lnTo>
                <a:lnTo>
                  <a:pt x="6690" y="4812"/>
                </a:lnTo>
                <a:cubicBezTo>
                  <a:pt x="6692" y="4812"/>
                  <a:pt x="6693" y="4812"/>
                  <a:pt x="6694" y="4812"/>
                </a:cubicBezTo>
                <a:cubicBezTo>
                  <a:pt x="6722" y="4812"/>
                  <a:pt x="6701" y="4870"/>
                  <a:pt x="6690" y="4892"/>
                </a:cubicBezTo>
                <a:cubicBezTo>
                  <a:pt x="6673" y="4909"/>
                  <a:pt x="6673" y="4943"/>
                  <a:pt x="6679" y="4960"/>
                </a:cubicBezTo>
                <a:lnTo>
                  <a:pt x="6690" y="4971"/>
                </a:lnTo>
                <a:lnTo>
                  <a:pt x="6702" y="4977"/>
                </a:lnTo>
                <a:cubicBezTo>
                  <a:pt x="6719" y="4988"/>
                  <a:pt x="6724" y="5011"/>
                  <a:pt x="6719" y="5017"/>
                </a:cubicBezTo>
                <a:cubicBezTo>
                  <a:pt x="6719" y="5022"/>
                  <a:pt x="6679" y="5022"/>
                  <a:pt x="6668" y="5022"/>
                </a:cubicBezTo>
                <a:cubicBezTo>
                  <a:pt x="6656" y="5022"/>
                  <a:pt x="6656" y="5062"/>
                  <a:pt x="6662" y="5073"/>
                </a:cubicBezTo>
                <a:cubicBezTo>
                  <a:pt x="6673" y="5085"/>
                  <a:pt x="6702" y="5113"/>
                  <a:pt x="6730" y="5136"/>
                </a:cubicBezTo>
                <a:lnTo>
                  <a:pt x="6724" y="5192"/>
                </a:lnTo>
                <a:cubicBezTo>
                  <a:pt x="6719" y="5221"/>
                  <a:pt x="6719" y="5244"/>
                  <a:pt x="6719" y="5272"/>
                </a:cubicBezTo>
                <a:lnTo>
                  <a:pt x="6719" y="5312"/>
                </a:lnTo>
                <a:cubicBezTo>
                  <a:pt x="6747" y="5329"/>
                  <a:pt x="6798" y="5357"/>
                  <a:pt x="6838" y="5380"/>
                </a:cubicBezTo>
                <a:lnTo>
                  <a:pt x="6844" y="5300"/>
                </a:lnTo>
                <a:lnTo>
                  <a:pt x="6849" y="5266"/>
                </a:lnTo>
                <a:cubicBezTo>
                  <a:pt x="6878" y="5232"/>
                  <a:pt x="6889" y="5198"/>
                  <a:pt x="6878" y="5187"/>
                </a:cubicBezTo>
                <a:lnTo>
                  <a:pt x="6878" y="5187"/>
                </a:lnTo>
                <a:lnTo>
                  <a:pt x="6878" y="5192"/>
                </a:lnTo>
                <a:cubicBezTo>
                  <a:pt x="6866" y="5204"/>
                  <a:pt x="6855" y="5217"/>
                  <a:pt x="6844" y="5217"/>
                </a:cubicBezTo>
                <a:cubicBezTo>
                  <a:pt x="6838" y="5217"/>
                  <a:pt x="6832" y="5214"/>
                  <a:pt x="6827" y="5204"/>
                </a:cubicBezTo>
                <a:lnTo>
                  <a:pt x="6815" y="5192"/>
                </a:lnTo>
                <a:cubicBezTo>
                  <a:pt x="6821" y="5158"/>
                  <a:pt x="6872" y="5085"/>
                  <a:pt x="6895" y="5068"/>
                </a:cubicBezTo>
                <a:cubicBezTo>
                  <a:pt x="6898" y="5065"/>
                  <a:pt x="6901" y="5064"/>
                  <a:pt x="6904" y="5064"/>
                </a:cubicBezTo>
                <a:cubicBezTo>
                  <a:pt x="6923" y="5064"/>
                  <a:pt x="6940" y="5104"/>
                  <a:pt x="6940" y="5119"/>
                </a:cubicBezTo>
                <a:cubicBezTo>
                  <a:pt x="6946" y="5136"/>
                  <a:pt x="6997" y="5153"/>
                  <a:pt x="7019" y="5153"/>
                </a:cubicBezTo>
                <a:cubicBezTo>
                  <a:pt x="7036" y="5153"/>
                  <a:pt x="7082" y="5238"/>
                  <a:pt x="7105" y="5272"/>
                </a:cubicBezTo>
                <a:cubicBezTo>
                  <a:pt x="7110" y="5278"/>
                  <a:pt x="7116" y="5295"/>
                  <a:pt x="7127" y="5312"/>
                </a:cubicBezTo>
                <a:lnTo>
                  <a:pt x="7161" y="5306"/>
                </a:lnTo>
                <a:cubicBezTo>
                  <a:pt x="7139" y="5266"/>
                  <a:pt x="7105" y="5226"/>
                  <a:pt x="7093" y="5215"/>
                </a:cubicBezTo>
                <a:lnTo>
                  <a:pt x="7093" y="5204"/>
                </a:lnTo>
                <a:cubicBezTo>
                  <a:pt x="7088" y="5192"/>
                  <a:pt x="7088" y="5170"/>
                  <a:pt x="7093" y="5164"/>
                </a:cubicBezTo>
                <a:cubicBezTo>
                  <a:pt x="7100" y="5157"/>
                  <a:pt x="7108" y="5155"/>
                  <a:pt x="7116" y="5155"/>
                </a:cubicBezTo>
                <a:cubicBezTo>
                  <a:pt x="7121" y="5155"/>
                  <a:pt x="7125" y="5156"/>
                  <a:pt x="7127" y="5158"/>
                </a:cubicBezTo>
                <a:cubicBezTo>
                  <a:pt x="7150" y="5204"/>
                  <a:pt x="7201" y="5215"/>
                  <a:pt x="7224" y="5278"/>
                </a:cubicBezTo>
                <a:cubicBezTo>
                  <a:pt x="7229" y="5295"/>
                  <a:pt x="7258" y="5306"/>
                  <a:pt x="7280" y="5323"/>
                </a:cubicBezTo>
                <a:cubicBezTo>
                  <a:pt x="7280" y="5323"/>
                  <a:pt x="7286" y="5340"/>
                  <a:pt x="7286" y="5346"/>
                </a:cubicBezTo>
                <a:cubicBezTo>
                  <a:pt x="7280" y="5357"/>
                  <a:pt x="7269" y="5374"/>
                  <a:pt x="7263" y="5374"/>
                </a:cubicBezTo>
                <a:lnTo>
                  <a:pt x="7241" y="5374"/>
                </a:lnTo>
                <a:cubicBezTo>
                  <a:pt x="7207" y="5357"/>
                  <a:pt x="7173" y="5346"/>
                  <a:pt x="7139" y="5334"/>
                </a:cubicBezTo>
                <a:lnTo>
                  <a:pt x="7139" y="5334"/>
                </a:lnTo>
                <a:cubicBezTo>
                  <a:pt x="7156" y="5368"/>
                  <a:pt x="7178" y="5402"/>
                  <a:pt x="7195" y="5436"/>
                </a:cubicBezTo>
                <a:lnTo>
                  <a:pt x="7144" y="5459"/>
                </a:lnTo>
                <a:lnTo>
                  <a:pt x="7105" y="5470"/>
                </a:lnTo>
                <a:cubicBezTo>
                  <a:pt x="7093" y="5448"/>
                  <a:pt x="7088" y="5402"/>
                  <a:pt x="7088" y="5368"/>
                </a:cubicBezTo>
                <a:lnTo>
                  <a:pt x="7088" y="5346"/>
                </a:lnTo>
                <a:cubicBezTo>
                  <a:pt x="7088" y="5334"/>
                  <a:pt x="7093" y="5323"/>
                  <a:pt x="7099" y="5317"/>
                </a:cubicBezTo>
                <a:cubicBezTo>
                  <a:pt x="7088" y="5312"/>
                  <a:pt x="7082" y="5312"/>
                  <a:pt x="7076" y="5312"/>
                </a:cubicBezTo>
                <a:lnTo>
                  <a:pt x="7065" y="5323"/>
                </a:lnTo>
                <a:cubicBezTo>
                  <a:pt x="7064" y="5324"/>
                  <a:pt x="7064" y="5324"/>
                  <a:pt x="7063" y="5324"/>
                </a:cubicBezTo>
                <a:cubicBezTo>
                  <a:pt x="7053" y="5324"/>
                  <a:pt x="7024" y="5275"/>
                  <a:pt x="7014" y="5249"/>
                </a:cubicBezTo>
                <a:cubicBezTo>
                  <a:pt x="7010" y="5241"/>
                  <a:pt x="7002" y="5238"/>
                  <a:pt x="6993" y="5238"/>
                </a:cubicBezTo>
                <a:cubicBezTo>
                  <a:pt x="6975" y="5238"/>
                  <a:pt x="6953" y="5249"/>
                  <a:pt x="6946" y="5261"/>
                </a:cubicBezTo>
                <a:cubicBezTo>
                  <a:pt x="6929" y="5272"/>
                  <a:pt x="6940" y="5295"/>
                  <a:pt x="6968" y="5300"/>
                </a:cubicBezTo>
                <a:lnTo>
                  <a:pt x="6985" y="5312"/>
                </a:lnTo>
                <a:lnTo>
                  <a:pt x="6997" y="5317"/>
                </a:lnTo>
                <a:cubicBezTo>
                  <a:pt x="7002" y="5334"/>
                  <a:pt x="7002" y="5357"/>
                  <a:pt x="6991" y="5368"/>
                </a:cubicBezTo>
                <a:lnTo>
                  <a:pt x="6980" y="5374"/>
                </a:lnTo>
                <a:lnTo>
                  <a:pt x="6963" y="5385"/>
                </a:lnTo>
                <a:cubicBezTo>
                  <a:pt x="6960" y="5386"/>
                  <a:pt x="6956" y="5386"/>
                  <a:pt x="6953" y="5386"/>
                </a:cubicBezTo>
                <a:cubicBezTo>
                  <a:pt x="6930" y="5386"/>
                  <a:pt x="6900" y="5372"/>
                  <a:pt x="6895" y="5363"/>
                </a:cubicBezTo>
                <a:cubicBezTo>
                  <a:pt x="6893" y="5361"/>
                  <a:pt x="6892" y="5361"/>
                  <a:pt x="6890" y="5361"/>
                </a:cubicBezTo>
                <a:cubicBezTo>
                  <a:pt x="6875" y="5361"/>
                  <a:pt x="6848" y="5393"/>
                  <a:pt x="6838" y="5408"/>
                </a:cubicBezTo>
                <a:cubicBezTo>
                  <a:pt x="6830" y="5423"/>
                  <a:pt x="6818" y="5428"/>
                  <a:pt x="6808" y="5428"/>
                </a:cubicBezTo>
                <a:cubicBezTo>
                  <a:pt x="6804" y="5428"/>
                  <a:pt x="6800" y="5427"/>
                  <a:pt x="6798" y="5425"/>
                </a:cubicBezTo>
                <a:cubicBezTo>
                  <a:pt x="6792" y="5419"/>
                  <a:pt x="6758" y="5374"/>
                  <a:pt x="6730" y="5323"/>
                </a:cubicBezTo>
                <a:lnTo>
                  <a:pt x="6713" y="5425"/>
                </a:lnTo>
                <a:cubicBezTo>
                  <a:pt x="6713" y="5440"/>
                  <a:pt x="6684" y="5467"/>
                  <a:pt x="6668" y="5467"/>
                </a:cubicBezTo>
                <a:cubicBezTo>
                  <a:pt x="6666" y="5467"/>
                  <a:pt x="6664" y="5466"/>
                  <a:pt x="6662" y="5465"/>
                </a:cubicBezTo>
                <a:lnTo>
                  <a:pt x="6639" y="5453"/>
                </a:lnTo>
                <a:cubicBezTo>
                  <a:pt x="6637" y="5453"/>
                  <a:pt x="6635" y="5453"/>
                  <a:pt x="6632" y="5453"/>
                </a:cubicBezTo>
                <a:cubicBezTo>
                  <a:pt x="6612" y="5453"/>
                  <a:pt x="6594" y="5475"/>
                  <a:pt x="6594" y="5510"/>
                </a:cubicBezTo>
                <a:lnTo>
                  <a:pt x="6605" y="5527"/>
                </a:lnTo>
                <a:lnTo>
                  <a:pt x="6639" y="5578"/>
                </a:lnTo>
                <a:cubicBezTo>
                  <a:pt x="6635" y="5580"/>
                  <a:pt x="6630" y="5581"/>
                  <a:pt x="6625" y="5581"/>
                </a:cubicBezTo>
                <a:cubicBezTo>
                  <a:pt x="6597" y="5581"/>
                  <a:pt x="6571" y="5552"/>
                  <a:pt x="6571" y="5533"/>
                </a:cubicBezTo>
                <a:cubicBezTo>
                  <a:pt x="6566" y="5516"/>
                  <a:pt x="6497" y="5510"/>
                  <a:pt x="6469" y="5510"/>
                </a:cubicBezTo>
                <a:cubicBezTo>
                  <a:pt x="6467" y="5511"/>
                  <a:pt x="6465" y="5511"/>
                  <a:pt x="6463" y="5511"/>
                </a:cubicBezTo>
                <a:cubicBezTo>
                  <a:pt x="6440" y="5511"/>
                  <a:pt x="6435" y="5481"/>
                  <a:pt x="6435" y="5465"/>
                </a:cubicBezTo>
                <a:cubicBezTo>
                  <a:pt x="6441" y="5453"/>
                  <a:pt x="6401" y="5431"/>
                  <a:pt x="6350" y="5425"/>
                </a:cubicBezTo>
                <a:lnTo>
                  <a:pt x="6316" y="5493"/>
                </a:lnTo>
                <a:cubicBezTo>
                  <a:pt x="6316" y="5493"/>
                  <a:pt x="6299" y="5482"/>
                  <a:pt x="6293" y="5476"/>
                </a:cubicBezTo>
                <a:lnTo>
                  <a:pt x="6271" y="5476"/>
                </a:lnTo>
                <a:cubicBezTo>
                  <a:pt x="6249" y="5471"/>
                  <a:pt x="6238" y="5419"/>
                  <a:pt x="6256" y="5419"/>
                </a:cubicBezTo>
                <a:cubicBezTo>
                  <a:pt x="6257" y="5419"/>
                  <a:pt x="6258" y="5419"/>
                  <a:pt x="6259" y="5419"/>
                </a:cubicBezTo>
                <a:cubicBezTo>
                  <a:pt x="6261" y="5420"/>
                  <a:pt x="6262" y="5420"/>
                  <a:pt x="6263" y="5420"/>
                </a:cubicBezTo>
                <a:cubicBezTo>
                  <a:pt x="6278" y="5420"/>
                  <a:pt x="6287" y="5393"/>
                  <a:pt x="6276" y="5351"/>
                </a:cubicBezTo>
                <a:lnTo>
                  <a:pt x="6276" y="5351"/>
                </a:lnTo>
                <a:lnTo>
                  <a:pt x="6236" y="5402"/>
                </a:lnTo>
                <a:cubicBezTo>
                  <a:pt x="6234" y="5408"/>
                  <a:pt x="6220" y="5415"/>
                  <a:pt x="6206" y="5415"/>
                </a:cubicBezTo>
                <a:cubicBezTo>
                  <a:pt x="6190" y="5415"/>
                  <a:pt x="6174" y="5405"/>
                  <a:pt x="6174" y="5368"/>
                </a:cubicBezTo>
                <a:cubicBezTo>
                  <a:pt x="6174" y="5357"/>
                  <a:pt x="6163" y="5346"/>
                  <a:pt x="6163" y="5346"/>
                </a:cubicBezTo>
                <a:lnTo>
                  <a:pt x="6151" y="5357"/>
                </a:lnTo>
                <a:cubicBezTo>
                  <a:pt x="6147" y="5358"/>
                  <a:pt x="6144" y="5359"/>
                  <a:pt x="6141" y="5359"/>
                </a:cubicBezTo>
                <a:cubicBezTo>
                  <a:pt x="6132" y="5359"/>
                  <a:pt x="6129" y="5353"/>
                  <a:pt x="6129" y="5340"/>
                </a:cubicBezTo>
                <a:lnTo>
                  <a:pt x="6129" y="5329"/>
                </a:lnTo>
                <a:cubicBezTo>
                  <a:pt x="6117" y="5312"/>
                  <a:pt x="6100" y="5300"/>
                  <a:pt x="6095" y="5283"/>
                </a:cubicBezTo>
                <a:lnTo>
                  <a:pt x="6078" y="5209"/>
                </a:lnTo>
                <a:cubicBezTo>
                  <a:pt x="6049" y="5192"/>
                  <a:pt x="6016" y="5183"/>
                  <a:pt x="5989" y="5183"/>
                </a:cubicBezTo>
                <a:cubicBezTo>
                  <a:pt x="5972" y="5183"/>
                  <a:pt x="5958" y="5186"/>
                  <a:pt x="5947" y="5192"/>
                </a:cubicBezTo>
                <a:lnTo>
                  <a:pt x="5924" y="5209"/>
                </a:lnTo>
                <a:cubicBezTo>
                  <a:pt x="5913" y="5209"/>
                  <a:pt x="5896" y="5192"/>
                  <a:pt x="5890" y="5175"/>
                </a:cubicBezTo>
                <a:lnTo>
                  <a:pt x="5885" y="5170"/>
                </a:lnTo>
                <a:cubicBezTo>
                  <a:pt x="5896" y="5141"/>
                  <a:pt x="5862" y="5124"/>
                  <a:pt x="5845" y="5124"/>
                </a:cubicBezTo>
                <a:cubicBezTo>
                  <a:pt x="5828" y="5124"/>
                  <a:pt x="5828" y="5011"/>
                  <a:pt x="5845" y="5005"/>
                </a:cubicBezTo>
                <a:cubicBezTo>
                  <a:pt x="5868" y="5000"/>
                  <a:pt x="5896" y="4977"/>
                  <a:pt x="5913" y="4960"/>
                </a:cubicBezTo>
                <a:lnTo>
                  <a:pt x="5913" y="4960"/>
                </a:lnTo>
                <a:cubicBezTo>
                  <a:pt x="5896" y="4977"/>
                  <a:pt x="5879" y="5000"/>
                  <a:pt x="5879" y="5011"/>
                </a:cubicBezTo>
                <a:cubicBezTo>
                  <a:pt x="5879" y="5017"/>
                  <a:pt x="5890" y="5039"/>
                  <a:pt x="5902" y="5045"/>
                </a:cubicBezTo>
                <a:lnTo>
                  <a:pt x="5907" y="5039"/>
                </a:lnTo>
                <a:lnTo>
                  <a:pt x="5941" y="5011"/>
                </a:lnTo>
                <a:cubicBezTo>
                  <a:pt x="5955" y="5024"/>
                  <a:pt x="5968" y="5032"/>
                  <a:pt x="5979" y="5032"/>
                </a:cubicBezTo>
                <a:cubicBezTo>
                  <a:pt x="5990" y="5032"/>
                  <a:pt x="5998" y="5023"/>
                  <a:pt x="5998" y="5005"/>
                </a:cubicBezTo>
                <a:lnTo>
                  <a:pt x="6004" y="4988"/>
                </a:lnTo>
                <a:cubicBezTo>
                  <a:pt x="6015" y="4971"/>
                  <a:pt x="6038" y="4965"/>
                  <a:pt x="6049" y="4948"/>
                </a:cubicBezTo>
                <a:cubicBezTo>
                  <a:pt x="6066" y="4920"/>
                  <a:pt x="6078" y="4886"/>
                  <a:pt x="6095" y="4863"/>
                </a:cubicBezTo>
                <a:lnTo>
                  <a:pt x="6112" y="4841"/>
                </a:lnTo>
                <a:cubicBezTo>
                  <a:pt x="6134" y="4818"/>
                  <a:pt x="6168" y="4784"/>
                  <a:pt x="6174" y="4778"/>
                </a:cubicBezTo>
                <a:cubicBezTo>
                  <a:pt x="6176" y="4777"/>
                  <a:pt x="6177" y="4776"/>
                  <a:pt x="6180" y="4776"/>
                </a:cubicBezTo>
                <a:cubicBezTo>
                  <a:pt x="6186" y="4776"/>
                  <a:pt x="6194" y="4781"/>
                  <a:pt x="6202" y="4790"/>
                </a:cubicBezTo>
                <a:lnTo>
                  <a:pt x="6202" y="4801"/>
                </a:lnTo>
                <a:lnTo>
                  <a:pt x="6202" y="4824"/>
                </a:lnTo>
                <a:cubicBezTo>
                  <a:pt x="6191" y="4846"/>
                  <a:pt x="6117" y="4897"/>
                  <a:pt x="6106" y="4920"/>
                </a:cubicBezTo>
                <a:cubicBezTo>
                  <a:pt x="6089" y="4948"/>
                  <a:pt x="6078" y="5011"/>
                  <a:pt x="6072" y="5062"/>
                </a:cubicBezTo>
                <a:lnTo>
                  <a:pt x="6038" y="5090"/>
                </a:lnTo>
                <a:cubicBezTo>
                  <a:pt x="6038" y="5090"/>
                  <a:pt x="6044" y="5113"/>
                  <a:pt x="6044" y="5119"/>
                </a:cubicBezTo>
                <a:cubicBezTo>
                  <a:pt x="6055" y="5130"/>
                  <a:pt x="6072" y="5130"/>
                  <a:pt x="6078" y="5136"/>
                </a:cubicBezTo>
                <a:lnTo>
                  <a:pt x="6083" y="5147"/>
                </a:lnTo>
                <a:cubicBezTo>
                  <a:pt x="6083" y="5152"/>
                  <a:pt x="6088" y="5154"/>
                  <a:pt x="6096" y="5154"/>
                </a:cubicBezTo>
                <a:cubicBezTo>
                  <a:pt x="6115" y="5154"/>
                  <a:pt x="6151" y="5141"/>
                  <a:pt x="6163" y="5124"/>
                </a:cubicBezTo>
                <a:cubicBezTo>
                  <a:pt x="6185" y="5107"/>
                  <a:pt x="6208" y="5051"/>
                  <a:pt x="6219" y="5045"/>
                </a:cubicBezTo>
                <a:cubicBezTo>
                  <a:pt x="6225" y="5034"/>
                  <a:pt x="6265" y="5034"/>
                  <a:pt x="6276" y="5034"/>
                </a:cubicBezTo>
                <a:cubicBezTo>
                  <a:pt x="6279" y="5035"/>
                  <a:pt x="6283" y="5036"/>
                  <a:pt x="6286" y="5036"/>
                </a:cubicBezTo>
                <a:cubicBezTo>
                  <a:pt x="6296" y="5036"/>
                  <a:pt x="6308" y="5031"/>
                  <a:pt x="6316" y="5022"/>
                </a:cubicBezTo>
                <a:lnTo>
                  <a:pt x="6327" y="5011"/>
                </a:lnTo>
                <a:cubicBezTo>
                  <a:pt x="6333" y="5000"/>
                  <a:pt x="6344" y="4994"/>
                  <a:pt x="6356" y="4994"/>
                </a:cubicBezTo>
                <a:cubicBezTo>
                  <a:pt x="6361" y="4994"/>
                  <a:pt x="6373" y="5017"/>
                  <a:pt x="6373" y="5022"/>
                </a:cubicBezTo>
                <a:lnTo>
                  <a:pt x="6367" y="5056"/>
                </a:lnTo>
                <a:cubicBezTo>
                  <a:pt x="6356" y="5090"/>
                  <a:pt x="6384" y="5119"/>
                  <a:pt x="6395" y="5119"/>
                </a:cubicBezTo>
                <a:cubicBezTo>
                  <a:pt x="6412" y="5119"/>
                  <a:pt x="6407" y="5034"/>
                  <a:pt x="6418" y="5028"/>
                </a:cubicBezTo>
                <a:cubicBezTo>
                  <a:pt x="6435" y="5017"/>
                  <a:pt x="6424" y="4994"/>
                  <a:pt x="6412" y="4988"/>
                </a:cubicBezTo>
                <a:cubicBezTo>
                  <a:pt x="6401" y="4983"/>
                  <a:pt x="6412" y="4926"/>
                  <a:pt x="6418" y="4903"/>
                </a:cubicBezTo>
                <a:cubicBezTo>
                  <a:pt x="6421" y="4891"/>
                  <a:pt x="6429" y="4887"/>
                  <a:pt x="6437" y="4887"/>
                </a:cubicBezTo>
                <a:cubicBezTo>
                  <a:pt x="6444" y="4887"/>
                  <a:pt x="6450" y="4889"/>
                  <a:pt x="6452" y="4892"/>
                </a:cubicBezTo>
                <a:cubicBezTo>
                  <a:pt x="6458" y="4897"/>
                  <a:pt x="6492" y="4943"/>
                  <a:pt x="6497" y="4960"/>
                </a:cubicBezTo>
                <a:cubicBezTo>
                  <a:pt x="6497" y="4983"/>
                  <a:pt x="6520" y="4994"/>
                  <a:pt x="6549" y="4994"/>
                </a:cubicBezTo>
                <a:lnTo>
                  <a:pt x="6594" y="4994"/>
                </a:lnTo>
                <a:cubicBezTo>
                  <a:pt x="6596" y="4995"/>
                  <a:pt x="6597" y="4996"/>
                  <a:pt x="6599" y="4996"/>
                </a:cubicBezTo>
                <a:cubicBezTo>
                  <a:pt x="6618" y="4996"/>
                  <a:pt x="6593" y="4897"/>
                  <a:pt x="6568" y="4897"/>
                </a:cubicBezTo>
                <a:cubicBezTo>
                  <a:pt x="6567" y="4897"/>
                  <a:pt x="6566" y="4897"/>
                  <a:pt x="6566" y="4897"/>
                </a:cubicBezTo>
                <a:cubicBezTo>
                  <a:pt x="6564" y="4898"/>
                  <a:pt x="6563" y="4898"/>
                  <a:pt x="6562" y="4898"/>
                </a:cubicBezTo>
                <a:cubicBezTo>
                  <a:pt x="6542" y="4898"/>
                  <a:pt x="6539" y="4811"/>
                  <a:pt x="6566" y="4795"/>
                </a:cubicBezTo>
                <a:cubicBezTo>
                  <a:pt x="6600" y="4784"/>
                  <a:pt x="6583" y="4756"/>
                  <a:pt x="6566" y="4744"/>
                </a:cubicBezTo>
                <a:cubicBezTo>
                  <a:pt x="6549" y="4739"/>
                  <a:pt x="6509" y="4699"/>
                  <a:pt x="6497" y="4676"/>
                </a:cubicBezTo>
                <a:cubicBezTo>
                  <a:pt x="6495" y="4668"/>
                  <a:pt x="6485" y="4665"/>
                  <a:pt x="6475" y="4665"/>
                </a:cubicBezTo>
                <a:cubicBezTo>
                  <a:pt x="6462" y="4665"/>
                  <a:pt x="6447" y="4670"/>
                  <a:pt x="6441" y="4676"/>
                </a:cubicBezTo>
                <a:cubicBezTo>
                  <a:pt x="6429" y="4687"/>
                  <a:pt x="6458" y="4716"/>
                  <a:pt x="6458" y="4733"/>
                </a:cubicBezTo>
                <a:cubicBezTo>
                  <a:pt x="6460" y="4738"/>
                  <a:pt x="6456" y="4740"/>
                  <a:pt x="6449" y="4740"/>
                </a:cubicBezTo>
                <a:cubicBezTo>
                  <a:pt x="6434" y="4740"/>
                  <a:pt x="6407" y="4731"/>
                  <a:pt x="6395" y="4727"/>
                </a:cubicBezTo>
                <a:cubicBezTo>
                  <a:pt x="6378" y="4716"/>
                  <a:pt x="6299" y="4705"/>
                  <a:pt x="6293" y="4682"/>
                </a:cubicBezTo>
                <a:cubicBezTo>
                  <a:pt x="6291" y="4678"/>
                  <a:pt x="6289" y="4676"/>
                  <a:pt x="6287" y="4676"/>
                </a:cubicBezTo>
                <a:cubicBezTo>
                  <a:pt x="6280" y="4676"/>
                  <a:pt x="6276" y="4710"/>
                  <a:pt x="6276" y="4733"/>
                </a:cubicBezTo>
                <a:cubicBezTo>
                  <a:pt x="6276" y="4740"/>
                  <a:pt x="6273" y="4743"/>
                  <a:pt x="6268" y="4743"/>
                </a:cubicBezTo>
                <a:cubicBezTo>
                  <a:pt x="6253" y="4743"/>
                  <a:pt x="6221" y="4717"/>
                  <a:pt x="6208" y="4705"/>
                </a:cubicBezTo>
                <a:cubicBezTo>
                  <a:pt x="6197" y="4687"/>
                  <a:pt x="6146" y="4648"/>
                  <a:pt x="6151" y="4631"/>
                </a:cubicBezTo>
                <a:cubicBezTo>
                  <a:pt x="6157" y="4619"/>
                  <a:pt x="6163" y="4574"/>
                  <a:pt x="6157" y="4534"/>
                </a:cubicBezTo>
                <a:lnTo>
                  <a:pt x="6140" y="4517"/>
                </a:lnTo>
                <a:lnTo>
                  <a:pt x="6123" y="4506"/>
                </a:lnTo>
                <a:cubicBezTo>
                  <a:pt x="6106" y="4512"/>
                  <a:pt x="6095" y="4580"/>
                  <a:pt x="6095" y="4602"/>
                </a:cubicBezTo>
                <a:cubicBezTo>
                  <a:pt x="6098" y="4615"/>
                  <a:pt x="6089" y="4620"/>
                  <a:pt x="6075" y="4620"/>
                </a:cubicBezTo>
                <a:cubicBezTo>
                  <a:pt x="6062" y="4620"/>
                  <a:pt x="6045" y="4616"/>
                  <a:pt x="6027" y="4608"/>
                </a:cubicBezTo>
                <a:lnTo>
                  <a:pt x="6004" y="4580"/>
                </a:lnTo>
                <a:lnTo>
                  <a:pt x="5970" y="4551"/>
                </a:lnTo>
                <a:cubicBezTo>
                  <a:pt x="5964" y="4568"/>
                  <a:pt x="5930" y="4608"/>
                  <a:pt x="5896" y="4636"/>
                </a:cubicBezTo>
                <a:lnTo>
                  <a:pt x="5902" y="4687"/>
                </a:lnTo>
                <a:lnTo>
                  <a:pt x="5902" y="4693"/>
                </a:lnTo>
                <a:cubicBezTo>
                  <a:pt x="5896" y="4693"/>
                  <a:pt x="5856" y="4665"/>
                  <a:pt x="5839" y="4648"/>
                </a:cubicBezTo>
                <a:cubicBezTo>
                  <a:pt x="5838" y="4647"/>
                  <a:pt x="5837" y="4646"/>
                  <a:pt x="5836" y="4646"/>
                </a:cubicBezTo>
                <a:cubicBezTo>
                  <a:pt x="5824" y="4646"/>
                  <a:pt x="5805" y="4689"/>
                  <a:pt x="5800" y="4705"/>
                </a:cubicBezTo>
                <a:cubicBezTo>
                  <a:pt x="5800" y="4717"/>
                  <a:pt x="5777" y="4724"/>
                  <a:pt x="5764" y="4724"/>
                </a:cubicBezTo>
                <a:cubicBezTo>
                  <a:pt x="5759" y="4724"/>
                  <a:pt x="5756" y="4723"/>
                  <a:pt x="5754" y="4722"/>
                </a:cubicBezTo>
                <a:cubicBezTo>
                  <a:pt x="5743" y="4722"/>
                  <a:pt x="5726" y="4750"/>
                  <a:pt x="5720" y="4784"/>
                </a:cubicBezTo>
                <a:lnTo>
                  <a:pt x="5692" y="4761"/>
                </a:lnTo>
                <a:cubicBezTo>
                  <a:pt x="5669" y="4744"/>
                  <a:pt x="5680" y="4716"/>
                  <a:pt x="5697" y="4699"/>
                </a:cubicBezTo>
                <a:cubicBezTo>
                  <a:pt x="5703" y="4693"/>
                  <a:pt x="5692" y="4676"/>
                  <a:pt x="5686" y="4665"/>
                </a:cubicBezTo>
                <a:lnTo>
                  <a:pt x="5652" y="4597"/>
                </a:lnTo>
                <a:cubicBezTo>
                  <a:pt x="5697" y="4591"/>
                  <a:pt x="5709" y="4568"/>
                  <a:pt x="5680" y="4551"/>
                </a:cubicBezTo>
                <a:lnTo>
                  <a:pt x="5680" y="4551"/>
                </a:lnTo>
                <a:lnTo>
                  <a:pt x="5658" y="4557"/>
                </a:lnTo>
                <a:cubicBezTo>
                  <a:pt x="5635" y="4563"/>
                  <a:pt x="5607" y="4585"/>
                  <a:pt x="5595" y="4614"/>
                </a:cubicBezTo>
                <a:lnTo>
                  <a:pt x="5584" y="4631"/>
                </a:lnTo>
                <a:cubicBezTo>
                  <a:pt x="5586" y="4644"/>
                  <a:pt x="5575" y="4651"/>
                  <a:pt x="5559" y="4651"/>
                </a:cubicBezTo>
                <a:cubicBezTo>
                  <a:pt x="5528" y="4651"/>
                  <a:pt x="5480" y="4627"/>
                  <a:pt x="5476" y="4585"/>
                </a:cubicBezTo>
                <a:cubicBezTo>
                  <a:pt x="5473" y="4549"/>
                  <a:pt x="5466" y="4536"/>
                  <a:pt x="5463" y="4536"/>
                </a:cubicBezTo>
                <a:cubicBezTo>
                  <a:pt x="5461" y="4536"/>
                  <a:pt x="5459" y="4540"/>
                  <a:pt x="5459" y="4546"/>
                </a:cubicBezTo>
                <a:cubicBezTo>
                  <a:pt x="5455" y="4557"/>
                  <a:pt x="5445" y="4563"/>
                  <a:pt x="5430" y="4563"/>
                </a:cubicBezTo>
                <a:cubicBezTo>
                  <a:pt x="5422" y="4563"/>
                  <a:pt x="5412" y="4561"/>
                  <a:pt x="5402" y="4557"/>
                </a:cubicBezTo>
                <a:lnTo>
                  <a:pt x="5380" y="4540"/>
                </a:lnTo>
                <a:lnTo>
                  <a:pt x="5334" y="4523"/>
                </a:lnTo>
                <a:cubicBezTo>
                  <a:pt x="5329" y="4539"/>
                  <a:pt x="5326" y="4545"/>
                  <a:pt x="5324" y="4545"/>
                </a:cubicBezTo>
                <a:cubicBezTo>
                  <a:pt x="5321" y="4545"/>
                  <a:pt x="5325" y="4514"/>
                  <a:pt x="5329" y="4495"/>
                </a:cubicBezTo>
                <a:cubicBezTo>
                  <a:pt x="5332" y="4477"/>
                  <a:pt x="5320" y="4468"/>
                  <a:pt x="5300" y="4468"/>
                </a:cubicBezTo>
                <a:cubicBezTo>
                  <a:pt x="5287" y="4468"/>
                  <a:pt x="5272" y="4471"/>
                  <a:pt x="5255" y="4478"/>
                </a:cubicBezTo>
                <a:lnTo>
                  <a:pt x="5261" y="4557"/>
                </a:lnTo>
                <a:lnTo>
                  <a:pt x="5261" y="4591"/>
                </a:lnTo>
                <a:cubicBezTo>
                  <a:pt x="5233" y="4632"/>
                  <a:pt x="5206" y="4644"/>
                  <a:pt x="5196" y="4644"/>
                </a:cubicBezTo>
                <a:cubicBezTo>
                  <a:pt x="5194" y="4644"/>
                  <a:pt x="5192" y="4643"/>
                  <a:pt x="5192" y="4642"/>
                </a:cubicBezTo>
                <a:cubicBezTo>
                  <a:pt x="5192" y="4638"/>
                  <a:pt x="5156" y="4615"/>
                  <a:pt x="5130" y="4615"/>
                </a:cubicBezTo>
                <a:cubicBezTo>
                  <a:pt x="5123" y="4615"/>
                  <a:pt x="5118" y="4616"/>
                  <a:pt x="5113" y="4619"/>
                </a:cubicBezTo>
                <a:cubicBezTo>
                  <a:pt x="5085" y="4631"/>
                  <a:pt x="5051" y="4665"/>
                  <a:pt x="5034" y="4670"/>
                </a:cubicBezTo>
                <a:cubicBezTo>
                  <a:pt x="5033" y="4671"/>
                  <a:pt x="5033" y="4671"/>
                  <a:pt x="5033" y="4671"/>
                </a:cubicBezTo>
                <a:cubicBezTo>
                  <a:pt x="5024" y="4671"/>
                  <a:pt x="5062" y="4562"/>
                  <a:pt x="5079" y="4523"/>
                </a:cubicBezTo>
                <a:cubicBezTo>
                  <a:pt x="5096" y="4483"/>
                  <a:pt x="5119" y="4461"/>
                  <a:pt x="5124" y="4461"/>
                </a:cubicBezTo>
                <a:cubicBezTo>
                  <a:pt x="5125" y="4462"/>
                  <a:pt x="5127" y="4462"/>
                  <a:pt x="5128" y="4462"/>
                </a:cubicBezTo>
                <a:cubicBezTo>
                  <a:pt x="5134" y="4462"/>
                  <a:pt x="5141" y="4451"/>
                  <a:pt x="5141" y="4432"/>
                </a:cubicBezTo>
                <a:lnTo>
                  <a:pt x="5136" y="4426"/>
                </a:lnTo>
                <a:cubicBezTo>
                  <a:pt x="5124" y="4409"/>
                  <a:pt x="5102" y="4404"/>
                  <a:pt x="5090" y="4387"/>
                </a:cubicBezTo>
                <a:lnTo>
                  <a:pt x="5085" y="4370"/>
                </a:lnTo>
                <a:cubicBezTo>
                  <a:pt x="5085" y="4349"/>
                  <a:pt x="5063" y="4337"/>
                  <a:pt x="5045" y="4337"/>
                </a:cubicBezTo>
                <a:cubicBezTo>
                  <a:pt x="5038" y="4337"/>
                  <a:pt x="5032" y="4338"/>
                  <a:pt x="5028" y="4341"/>
                </a:cubicBezTo>
                <a:cubicBezTo>
                  <a:pt x="5017" y="4347"/>
                  <a:pt x="5000" y="4358"/>
                  <a:pt x="4994" y="4364"/>
                </a:cubicBezTo>
                <a:lnTo>
                  <a:pt x="4994" y="4370"/>
                </a:lnTo>
                <a:cubicBezTo>
                  <a:pt x="4994" y="4381"/>
                  <a:pt x="4994" y="4398"/>
                  <a:pt x="4994" y="4404"/>
                </a:cubicBezTo>
                <a:lnTo>
                  <a:pt x="5005" y="4409"/>
                </a:lnTo>
                <a:cubicBezTo>
                  <a:pt x="5017" y="4409"/>
                  <a:pt x="5051" y="4415"/>
                  <a:pt x="5073" y="4415"/>
                </a:cubicBezTo>
                <a:lnTo>
                  <a:pt x="5068" y="4455"/>
                </a:lnTo>
                <a:lnTo>
                  <a:pt x="5062" y="4478"/>
                </a:lnTo>
                <a:cubicBezTo>
                  <a:pt x="5034" y="4483"/>
                  <a:pt x="4926" y="4483"/>
                  <a:pt x="4914" y="4517"/>
                </a:cubicBezTo>
                <a:cubicBezTo>
                  <a:pt x="4903" y="4551"/>
                  <a:pt x="4954" y="4580"/>
                  <a:pt x="4983" y="4580"/>
                </a:cubicBezTo>
                <a:cubicBezTo>
                  <a:pt x="5005" y="4580"/>
                  <a:pt x="4983" y="4619"/>
                  <a:pt x="4966" y="4631"/>
                </a:cubicBezTo>
                <a:cubicBezTo>
                  <a:pt x="4949" y="4642"/>
                  <a:pt x="4971" y="4682"/>
                  <a:pt x="4983" y="4693"/>
                </a:cubicBezTo>
                <a:cubicBezTo>
                  <a:pt x="5000" y="4705"/>
                  <a:pt x="4977" y="4727"/>
                  <a:pt x="4977" y="4727"/>
                </a:cubicBezTo>
                <a:cubicBezTo>
                  <a:pt x="4977" y="4727"/>
                  <a:pt x="4976" y="4728"/>
                  <a:pt x="4976" y="4728"/>
                </a:cubicBezTo>
                <a:cubicBezTo>
                  <a:pt x="4966" y="4728"/>
                  <a:pt x="4914" y="4669"/>
                  <a:pt x="4909" y="4636"/>
                </a:cubicBezTo>
                <a:cubicBezTo>
                  <a:pt x="4903" y="4602"/>
                  <a:pt x="4863" y="4574"/>
                  <a:pt x="4852" y="4574"/>
                </a:cubicBezTo>
                <a:cubicBezTo>
                  <a:pt x="4835" y="4574"/>
                  <a:pt x="4824" y="4563"/>
                  <a:pt x="4824" y="4551"/>
                </a:cubicBezTo>
                <a:lnTo>
                  <a:pt x="4818" y="4472"/>
                </a:lnTo>
                <a:cubicBezTo>
                  <a:pt x="4835" y="4461"/>
                  <a:pt x="4858" y="4455"/>
                  <a:pt x="4869" y="4444"/>
                </a:cubicBezTo>
                <a:cubicBezTo>
                  <a:pt x="4863" y="4444"/>
                  <a:pt x="4852" y="4449"/>
                  <a:pt x="4841" y="4449"/>
                </a:cubicBezTo>
                <a:lnTo>
                  <a:pt x="4818" y="4455"/>
                </a:lnTo>
                <a:cubicBezTo>
                  <a:pt x="4797" y="4502"/>
                  <a:pt x="4748" y="4582"/>
                  <a:pt x="4731" y="4582"/>
                </a:cubicBezTo>
                <a:cubicBezTo>
                  <a:pt x="4729" y="4582"/>
                  <a:pt x="4728" y="4581"/>
                  <a:pt x="4727" y="4580"/>
                </a:cubicBezTo>
                <a:cubicBezTo>
                  <a:pt x="4726" y="4579"/>
                  <a:pt x="4725" y="4578"/>
                  <a:pt x="4724" y="4578"/>
                </a:cubicBezTo>
                <a:cubicBezTo>
                  <a:pt x="4711" y="4578"/>
                  <a:pt x="4711" y="4637"/>
                  <a:pt x="4720" y="4637"/>
                </a:cubicBezTo>
                <a:cubicBezTo>
                  <a:pt x="4721" y="4637"/>
                  <a:pt x="4721" y="4637"/>
                  <a:pt x="4722" y="4636"/>
                </a:cubicBezTo>
                <a:cubicBezTo>
                  <a:pt x="4733" y="4625"/>
                  <a:pt x="4778" y="4625"/>
                  <a:pt x="4818" y="4625"/>
                </a:cubicBezTo>
                <a:lnTo>
                  <a:pt x="4818" y="4659"/>
                </a:lnTo>
                <a:lnTo>
                  <a:pt x="4818" y="4693"/>
                </a:lnTo>
                <a:cubicBezTo>
                  <a:pt x="4810" y="4728"/>
                  <a:pt x="4792" y="4741"/>
                  <a:pt x="4776" y="4741"/>
                </a:cubicBezTo>
                <a:cubicBezTo>
                  <a:pt x="4768" y="4741"/>
                  <a:pt x="4761" y="4738"/>
                  <a:pt x="4756" y="4733"/>
                </a:cubicBezTo>
                <a:cubicBezTo>
                  <a:pt x="4744" y="4716"/>
                  <a:pt x="4642" y="4653"/>
                  <a:pt x="4614" y="4636"/>
                </a:cubicBezTo>
                <a:cubicBezTo>
                  <a:pt x="4589" y="4624"/>
                  <a:pt x="4556" y="4615"/>
                  <a:pt x="4531" y="4615"/>
                </a:cubicBezTo>
                <a:cubicBezTo>
                  <a:pt x="4521" y="4615"/>
                  <a:pt x="4512" y="4616"/>
                  <a:pt x="4506" y="4619"/>
                </a:cubicBezTo>
                <a:lnTo>
                  <a:pt x="4500" y="4563"/>
                </a:lnTo>
                <a:lnTo>
                  <a:pt x="4489" y="4506"/>
                </a:lnTo>
                <a:cubicBezTo>
                  <a:pt x="4487" y="4509"/>
                  <a:pt x="4484" y="4511"/>
                  <a:pt x="4482" y="4511"/>
                </a:cubicBezTo>
                <a:cubicBezTo>
                  <a:pt x="4465" y="4511"/>
                  <a:pt x="4444" y="4434"/>
                  <a:pt x="4444" y="4404"/>
                </a:cubicBezTo>
                <a:cubicBezTo>
                  <a:pt x="4449" y="4375"/>
                  <a:pt x="4421" y="4347"/>
                  <a:pt x="4381" y="4347"/>
                </a:cubicBezTo>
                <a:lnTo>
                  <a:pt x="4375" y="4347"/>
                </a:lnTo>
                <a:cubicBezTo>
                  <a:pt x="4372" y="4348"/>
                  <a:pt x="4368" y="4348"/>
                  <a:pt x="4364" y="4348"/>
                </a:cubicBezTo>
                <a:cubicBezTo>
                  <a:pt x="4362" y="4348"/>
                  <a:pt x="4359" y="4348"/>
                  <a:pt x="4356" y="4348"/>
                </a:cubicBezTo>
                <a:cubicBezTo>
                  <a:pt x="4343" y="4348"/>
                  <a:pt x="4330" y="4351"/>
                  <a:pt x="4330" y="4381"/>
                </a:cubicBezTo>
                <a:cubicBezTo>
                  <a:pt x="4330" y="4392"/>
                  <a:pt x="4347" y="4404"/>
                  <a:pt x="4358" y="4415"/>
                </a:cubicBezTo>
                <a:lnTo>
                  <a:pt x="4387" y="4444"/>
                </a:lnTo>
                <a:cubicBezTo>
                  <a:pt x="4392" y="4506"/>
                  <a:pt x="4370" y="4557"/>
                  <a:pt x="4336" y="4557"/>
                </a:cubicBezTo>
                <a:lnTo>
                  <a:pt x="4302" y="4540"/>
                </a:lnTo>
                <a:lnTo>
                  <a:pt x="4290" y="4534"/>
                </a:lnTo>
                <a:cubicBezTo>
                  <a:pt x="4286" y="4530"/>
                  <a:pt x="4281" y="4527"/>
                  <a:pt x="4275" y="4527"/>
                </a:cubicBezTo>
                <a:cubicBezTo>
                  <a:pt x="4262" y="4527"/>
                  <a:pt x="4249" y="4542"/>
                  <a:pt x="4245" y="4563"/>
                </a:cubicBezTo>
                <a:lnTo>
                  <a:pt x="4228" y="4585"/>
                </a:lnTo>
                <a:lnTo>
                  <a:pt x="4222" y="4597"/>
                </a:lnTo>
                <a:cubicBezTo>
                  <a:pt x="4205" y="4597"/>
                  <a:pt x="4188" y="4580"/>
                  <a:pt x="4183" y="4557"/>
                </a:cubicBezTo>
                <a:lnTo>
                  <a:pt x="4188" y="4546"/>
                </a:lnTo>
                <a:cubicBezTo>
                  <a:pt x="4200" y="4523"/>
                  <a:pt x="4217" y="4506"/>
                  <a:pt x="4234" y="4489"/>
                </a:cubicBezTo>
                <a:lnTo>
                  <a:pt x="4262" y="4455"/>
                </a:lnTo>
                <a:cubicBezTo>
                  <a:pt x="4258" y="4444"/>
                  <a:pt x="4255" y="4440"/>
                  <a:pt x="4251" y="4440"/>
                </a:cubicBezTo>
                <a:cubicBezTo>
                  <a:pt x="4238" y="4440"/>
                  <a:pt x="4222" y="4505"/>
                  <a:pt x="4200" y="4523"/>
                </a:cubicBezTo>
                <a:cubicBezTo>
                  <a:pt x="4171" y="4546"/>
                  <a:pt x="4137" y="4568"/>
                  <a:pt x="4120" y="4574"/>
                </a:cubicBezTo>
                <a:lnTo>
                  <a:pt x="4114" y="4563"/>
                </a:lnTo>
                <a:lnTo>
                  <a:pt x="4086" y="4523"/>
                </a:lnTo>
                <a:cubicBezTo>
                  <a:pt x="4063" y="4551"/>
                  <a:pt x="4035" y="4602"/>
                  <a:pt x="4024" y="4636"/>
                </a:cubicBezTo>
                <a:lnTo>
                  <a:pt x="4046" y="4670"/>
                </a:lnTo>
                <a:lnTo>
                  <a:pt x="4058" y="4693"/>
                </a:lnTo>
                <a:cubicBezTo>
                  <a:pt x="4075" y="4716"/>
                  <a:pt x="4046" y="4773"/>
                  <a:pt x="4029" y="4784"/>
                </a:cubicBezTo>
                <a:cubicBezTo>
                  <a:pt x="4018" y="4795"/>
                  <a:pt x="4029" y="4812"/>
                  <a:pt x="4058" y="4812"/>
                </a:cubicBezTo>
                <a:lnTo>
                  <a:pt x="4086" y="4807"/>
                </a:lnTo>
                <a:lnTo>
                  <a:pt x="4097" y="4807"/>
                </a:lnTo>
                <a:lnTo>
                  <a:pt x="4103" y="4812"/>
                </a:lnTo>
                <a:cubicBezTo>
                  <a:pt x="4103" y="4823"/>
                  <a:pt x="4065" y="4876"/>
                  <a:pt x="4041" y="4876"/>
                </a:cubicBezTo>
                <a:cubicBezTo>
                  <a:pt x="4039" y="4876"/>
                  <a:pt x="4037" y="4876"/>
                  <a:pt x="4035" y="4875"/>
                </a:cubicBezTo>
                <a:cubicBezTo>
                  <a:pt x="4012" y="4863"/>
                  <a:pt x="3967" y="4812"/>
                  <a:pt x="3950" y="4807"/>
                </a:cubicBezTo>
                <a:cubicBezTo>
                  <a:pt x="3939" y="4801"/>
                  <a:pt x="3916" y="4784"/>
                  <a:pt x="3910" y="4773"/>
                </a:cubicBezTo>
                <a:lnTo>
                  <a:pt x="3910" y="4761"/>
                </a:lnTo>
                <a:cubicBezTo>
                  <a:pt x="3910" y="4750"/>
                  <a:pt x="3922" y="4733"/>
                  <a:pt x="3927" y="4733"/>
                </a:cubicBezTo>
                <a:cubicBezTo>
                  <a:pt x="3932" y="4732"/>
                  <a:pt x="3938" y="4731"/>
                  <a:pt x="3943" y="4731"/>
                </a:cubicBezTo>
                <a:cubicBezTo>
                  <a:pt x="3952" y="4731"/>
                  <a:pt x="3960" y="4732"/>
                  <a:pt x="3969" y="4732"/>
                </a:cubicBezTo>
                <a:cubicBezTo>
                  <a:pt x="3976" y="4732"/>
                  <a:pt x="3983" y="4731"/>
                  <a:pt x="3990" y="4727"/>
                </a:cubicBezTo>
                <a:lnTo>
                  <a:pt x="4001" y="4727"/>
                </a:lnTo>
                <a:cubicBezTo>
                  <a:pt x="4006" y="4702"/>
                  <a:pt x="3925" y="4681"/>
                  <a:pt x="3895" y="4681"/>
                </a:cubicBezTo>
                <a:cubicBezTo>
                  <a:pt x="3892" y="4681"/>
                  <a:pt x="3889" y="4681"/>
                  <a:pt x="3888" y="4682"/>
                </a:cubicBezTo>
                <a:cubicBezTo>
                  <a:pt x="3870" y="4693"/>
                  <a:pt x="3859" y="4722"/>
                  <a:pt x="3859" y="4750"/>
                </a:cubicBezTo>
                <a:lnTo>
                  <a:pt x="3859" y="4773"/>
                </a:lnTo>
                <a:lnTo>
                  <a:pt x="3859" y="4841"/>
                </a:lnTo>
                <a:cubicBezTo>
                  <a:pt x="3819" y="4852"/>
                  <a:pt x="3814" y="4926"/>
                  <a:pt x="3831" y="4931"/>
                </a:cubicBezTo>
                <a:cubicBezTo>
                  <a:pt x="3847" y="4940"/>
                  <a:pt x="3870" y="4945"/>
                  <a:pt x="3888" y="4945"/>
                </a:cubicBezTo>
                <a:cubicBezTo>
                  <a:pt x="3894" y="4945"/>
                  <a:pt x="3900" y="4944"/>
                  <a:pt x="3905" y="4943"/>
                </a:cubicBezTo>
                <a:lnTo>
                  <a:pt x="3905" y="4931"/>
                </a:lnTo>
                <a:lnTo>
                  <a:pt x="3916" y="4858"/>
                </a:lnTo>
                <a:cubicBezTo>
                  <a:pt x="3950" y="4880"/>
                  <a:pt x="3984" y="4943"/>
                  <a:pt x="3984" y="4960"/>
                </a:cubicBezTo>
                <a:cubicBezTo>
                  <a:pt x="3990" y="4977"/>
                  <a:pt x="4029" y="4988"/>
                  <a:pt x="4046" y="4988"/>
                </a:cubicBezTo>
                <a:cubicBezTo>
                  <a:pt x="4058" y="4988"/>
                  <a:pt x="4103" y="4897"/>
                  <a:pt x="4131" y="4880"/>
                </a:cubicBezTo>
                <a:cubicBezTo>
                  <a:pt x="4139" y="4878"/>
                  <a:pt x="4145" y="4877"/>
                  <a:pt x="4150" y="4877"/>
                </a:cubicBezTo>
                <a:cubicBezTo>
                  <a:pt x="4169" y="4877"/>
                  <a:pt x="4173" y="4893"/>
                  <a:pt x="4160" y="4920"/>
                </a:cubicBezTo>
                <a:lnTo>
                  <a:pt x="4154" y="4943"/>
                </a:lnTo>
                <a:lnTo>
                  <a:pt x="4154" y="4954"/>
                </a:lnTo>
                <a:cubicBezTo>
                  <a:pt x="4156" y="4961"/>
                  <a:pt x="4166" y="4961"/>
                  <a:pt x="4177" y="4961"/>
                </a:cubicBezTo>
                <a:cubicBezTo>
                  <a:pt x="4181" y="4961"/>
                  <a:pt x="4185" y="4961"/>
                  <a:pt x="4189" y="4961"/>
                </a:cubicBezTo>
                <a:cubicBezTo>
                  <a:pt x="4205" y="4961"/>
                  <a:pt x="4222" y="4963"/>
                  <a:pt x="4228" y="4977"/>
                </a:cubicBezTo>
                <a:cubicBezTo>
                  <a:pt x="4232" y="4999"/>
                  <a:pt x="4273" y="5036"/>
                  <a:pt x="4298" y="5036"/>
                </a:cubicBezTo>
                <a:cubicBezTo>
                  <a:pt x="4304" y="5036"/>
                  <a:pt x="4310" y="5034"/>
                  <a:pt x="4313" y="5028"/>
                </a:cubicBezTo>
                <a:cubicBezTo>
                  <a:pt x="4324" y="5005"/>
                  <a:pt x="4302" y="4937"/>
                  <a:pt x="4290" y="4920"/>
                </a:cubicBezTo>
                <a:cubicBezTo>
                  <a:pt x="4286" y="4913"/>
                  <a:pt x="4289" y="4910"/>
                  <a:pt x="4296" y="4910"/>
                </a:cubicBezTo>
                <a:cubicBezTo>
                  <a:pt x="4306" y="4910"/>
                  <a:pt x="4323" y="4918"/>
                  <a:pt x="4330" y="4931"/>
                </a:cubicBezTo>
                <a:cubicBezTo>
                  <a:pt x="4341" y="4954"/>
                  <a:pt x="4364" y="4977"/>
                  <a:pt x="4370" y="4983"/>
                </a:cubicBezTo>
                <a:cubicBezTo>
                  <a:pt x="4375" y="4983"/>
                  <a:pt x="4358" y="4914"/>
                  <a:pt x="4353" y="4886"/>
                </a:cubicBezTo>
                <a:cubicBezTo>
                  <a:pt x="4352" y="4881"/>
                  <a:pt x="4353" y="4879"/>
                  <a:pt x="4356" y="4879"/>
                </a:cubicBezTo>
                <a:cubicBezTo>
                  <a:pt x="4368" y="4879"/>
                  <a:pt x="4413" y="4924"/>
                  <a:pt x="4427" y="4943"/>
                </a:cubicBezTo>
                <a:cubicBezTo>
                  <a:pt x="4444" y="4965"/>
                  <a:pt x="4529" y="4988"/>
                  <a:pt x="4557" y="4988"/>
                </a:cubicBezTo>
                <a:cubicBezTo>
                  <a:pt x="4585" y="4988"/>
                  <a:pt x="4625" y="4994"/>
                  <a:pt x="4642" y="5000"/>
                </a:cubicBezTo>
                <a:lnTo>
                  <a:pt x="4642" y="5011"/>
                </a:lnTo>
                <a:cubicBezTo>
                  <a:pt x="4647" y="5039"/>
                  <a:pt x="4656" y="5052"/>
                  <a:pt x="4672" y="5052"/>
                </a:cubicBezTo>
                <a:cubicBezTo>
                  <a:pt x="4675" y="5052"/>
                  <a:pt x="4678" y="5052"/>
                  <a:pt x="4682" y="5051"/>
                </a:cubicBezTo>
                <a:lnTo>
                  <a:pt x="4699" y="5045"/>
                </a:lnTo>
                <a:cubicBezTo>
                  <a:pt x="4710" y="5045"/>
                  <a:pt x="4750" y="5022"/>
                  <a:pt x="4756" y="5017"/>
                </a:cubicBezTo>
                <a:cubicBezTo>
                  <a:pt x="4767" y="5011"/>
                  <a:pt x="4710" y="4977"/>
                  <a:pt x="4688" y="4965"/>
                </a:cubicBezTo>
                <a:cubicBezTo>
                  <a:pt x="4659" y="4954"/>
                  <a:pt x="4693" y="4863"/>
                  <a:pt x="4688" y="4829"/>
                </a:cubicBezTo>
                <a:cubicBezTo>
                  <a:pt x="4685" y="4816"/>
                  <a:pt x="4686" y="4810"/>
                  <a:pt x="4688" y="4810"/>
                </a:cubicBezTo>
                <a:cubicBezTo>
                  <a:pt x="4693" y="4810"/>
                  <a:pt x="4702" y="4825"/>
                  <a:pt x="4716" y="4852"/>
                </a:cubicBezTo>
                <a:lnTo>
                  <a:pt x="4722" y="4903"/>
                </a:lnTo>
                <a:lnTo>
                  <a:pt x="4727" y="4920"/>
                </a:lnTo>
                <a:cubicBezTo>
                  <a:pt x="4732" y="4925"/>
                  <a:pt x="4738" y="4927"/>
                  <a:pt x="4744" y="4927"/>
                </a:cubicBezTo>
                <a:cubicBezTo>
                  <a:pt x="4756" y="4927"/>
                  <a:pt x="4769" y="4917"/>
                  <a:pt x="4773" y="4909"/>
                </a:cubicBezTo>
                <a:cubicBezTo>
                  <a:pt x="4778" y="4903"/>
                  <a:pt x="4790" y="4875"/>
                  <a:pt x="4795" y="4852"/>
                </a:cubicBezTo>
                <a:lnTo>
                  <a:pt x="4801" y="4835"/>
                </a:lnTo>
                <a:cubicBezTo>
                  <a:pt x="4805" y="4831"/>
                  <a:pt x="4815" y="4827"/>
                  <a:pt x="4824" y="4827"/>
                </a:cubicBezTo>
                <a:cubicBezTo>
                  <a:pt x="4828" y="4827"/>
                  <a:pt x="4832" y="4828"/>
                  <a:pt x="4835" y="4829"/>
                </a:cubicBezTo>
                <a:lnTo>
                  <a:pt x="4841" y="4841"/>
                </a:lnTo>
                <a:cubicBezTo>
                  <a:pt x="4841" y="4858"/>
                  <a:pt x="4818" y="4931"/>
                  <a:pt x="4824" y="4954"/>
                </a:cubicBezTo>
                <a:cubicBezTo>
                  <a:pt x="4829" y="4977"/>
                  <a:pt x="4829" y="5011"/>
                  <a:pt x="4818" y="5034"/>
                </a:cubicBezTo>
                <a:lnTo>
                  <a:pt x="4824" y="5039"/>
                </a:lnTo>
                <a:lnTo>
                  <a:pt x="4841" y="5068"/>
                </a:lnTo>
                <a:cubicBezTo>
                  <a:pt x="4858" y="5045"/>
                  <a:pt x="4903" y="5034"/>
                  <a:pt x="4937" y="5034"/>
                </a:cubicBezTo>
                <a:lnTo>
                  <a:pt x="4937" y="5079"/>
                </a:lnTo>
                <a:lnTo>
                  <a:pt x="4943" y="5153"/>
                </a:lnTo>
                <a:cubicBezTo>
                  <a:pt x="4936" y="5143"/>
                  <a:pt x="4924" y="5139"/>
                  <a:pt x="4910" y="5139"/>
                </a:cubicBezTo>
                <a:cubicBezTo>
                  <a:pt x="4877" y="5139"/>
                  <a:pt x="4832" y="5158"/>
                  <a:pt x="4812" y="5158"/>
                </a:cubicBezTo>
                <a:cubicBezTo>
                  <a:pt x="4784" y="5153"/>
                  <a:pt x="4705" y="5147"/>
                  <a:pt x="4682" y="5147"/>
                </a:cubicBezTo>
                <a:cubicBezTo>
                  <a:pt x="4659" y="5147"/>
                  <a:pt x="4659" y="5204"/>
                  <a:pt x="4659" y="5221"/>
                </a:cubicBezTo>
                <a:cubicBezTo>
                  <a:pt x="4665" y="5238"/>
                  <a:pt x="4625" y="5300"/>
                  <a:pt x="4602" y="5306"/>
                </a:cubicBezTo>
                <a:cubicBezTo>
                  <a:pt x="4580" y="5306"/>
                  <a:pt x="4523" y="5334"/>
                  <a:pt x="4506" y="5334"/>
                </a:cubicBezTo>
                <a:cubicBezTo>
                  <a:pt x="4489" y="5329"/>
                  <a:pt x="4506" y="5289"/>
                  <a:pt x="4523" y="5278"/>
                </a:cubicBezTo>
                <a:cubicBezTo>
                  <a:pt x="4531" y="5269"/>
                  <a:pt x="4496" y="5245"/>
                  <a:pt x="4470" y="5245"/>
                </a:cubicBezTo>
                <a:cubicBezTo>
                  <a:pt x="4461" y="5245"/>
                  <a:pt x="4454" y="5248"/>
                  <a:pt x="4449" y="5255"/>
                </a:cubicBezTo>
                <a:cubicBezTo>
                  <a:pt x="4441" y="5271"/>
                  <a:pt x="4427" y="5277"/>
                  <a:pt x="4413" y="5277"/>
                </a:cubicBezTo>
                <a:cubicBezTo>
                  <a:pt x="4397" y="5277"/>
                  <a:pt x="4381" y="5270"/>
                  <a:pt x="4375" y="5261"/>
                </a:cubicBezTo>
                <a:cubicBezTo>
                  <a:pt x="4373" y="5258"/>
                  <a:pt x="4370" y="5256"/>
                  <a:pt x="4367" y="5256"/>
                </a:cubicBezTo>
                <a:cubicBezTo>
                  <a:pt x="4359" y="5256"/>
                  <a:pt x="4351" y="5268"/>
                  <a:pt x="4347" y="5289"/>
                </a:cubicBezTo>
                <a:lnTo>
                  <a:pt x="4353" y="5300"/>
                </a:lnTo>
                <a:lnTo>
                  <a:pt x="4358" y="5329"/>
                </a:lnTo>
                <a:cubicBezTo>
                  <a:pt x="4370" y="5357"/>
                  <a:pt x="4353" y="5408"/>
                  <a:pt x="4341" y="5419"/>
                </a:cubicBezTo>
                <a:cubicBezTo>
                  <a:pt x="4330" y="5431"/>
                  <a:pt x="4341" y="5431"/>
                  <a:pt x="4364" y="5431"/>
                </a:cubicBezTo>
                <a:lnTo>
                  <a:pt x="4375" y="5436"/>
                </a:lnTo>
                <a:cubicBezTo>
                  <a:pt x="4388" y="5447"/>
                  <a:pt x="4400" y="5454"/>
                  <a:pt x="4411" y="5454"/>
                </a:cubicBezTo>
                <a:cubicBezTo>
                  <a:pt x="4425" y="5454"/>
                  <a:pt x="4437" y="5444"/>
                  <a:pt x="4449" y="5419"/>
                </a:cubicBezTo>
                <a:cubicBezTo>
                  <a:pt x="4455" y="5408"/>
                  <a:pt x="4466" y="5402"/>
                  <a:pt x="4476" y="5402"/>
                </a:cubicBezTo>
                <a:cubicBezTo>
                  <a:pt x="4486" y="5402"/>
                  <a:pt x="4495" y="5408"/>
                  <a:pt x="4495" y="5419"/>
                </a:cubicBezTo>
                <a:lnTo>
                  <a:pt x="4500" y="5493"/>
                </a:lnTo>
                <a:cubicBezTo>
                  <a:pt x="4534" y="5476"/>
                  <a:pt x="4585" y="5448"/>
                  <a:pt x="4614" y="5431"/>
                </a:cubicBezTo>
                <a:lnTo>
                  <a:pt x="4631" y="5442"/>
                </a:lnTo>
                <a:cubicBezTo>
                  <a:pt x="4648" y="5448"/>
                  <a:pt x="4653" y="5487"/>
                  <a:pt x="4665" y="5510"/>
                </a:cubicBezTo>
                <a:lnTo>
                  <a:pt x="4670" y="5516"/>
                </a:lnTo>
                <a:cubicBezTo>
                  <a:pt x="4671" y="5516"/>
                  <a:pt x="4671" y="5517"/>
                  <a:pt x="4672" y="5517"/>
                </a:cubicBezTo>
                <a:cubicBezTo>
                  <a:pt x="4683" y="5517"/>
                  <a:pt x="4740" y="5424"/>
                  <a:pt x="4767" y="5397"/>
                </a:cubicBezTo>
                <a:cubicBezTo>
                  <a:pt x="4795" y="5368"/>
                  <a:pt x="4790" y="5323"/>
                  <a:pt x="4778" y="5317"/>
                </a:cubicBezTo>
                <a:cubicBezTo>
                  <a:pt x="4767" y="5312"/>
                  <a:pt x="4744" y="5289"/>
                  <a:pt x="4722" y="5266"/>
                </a:cubicBezTo>
                <a:lnTo>
                  <a:pt x="4722" y="5249"/>
                </a:lnTo>
                <a:lnTo>
                  <a:pt x="4722" y="5226"/>
                </a:lnTo>
                <a:cubicBezTo>
                  <a:pt x="4726" y="5219"/>
                  <a:pt x="4734" y="5216"/>
                  <a:pt x="4743" y="5216"/>
                </a:cubicBezTo>
                <a:cubicBezTo>
                  <a:pt x="4766" y="5216"/>
                  <a:pt x="4800" y="5238"/>
                  <a:pt x="4812" y="5255"/>
                </a:cubicBezTo>
                <a:cubicBezTo>
                  <a:pt x="4815" y="5258"/>
                  <a:pt x="4818" y="5259"/>
                  <a:pt x="4821" y="5259"/>
                </a:cubicBezTo>
                <a:cubicBezTo>
                  <a:pt x="4841" y="5259"/>
                  <a:pt x="4876" y="5206"/>
                  <a:pt x="4886" y="5181"/>
                </a:cubicBezTo>
                <a:cubicBezTo>
                  <a:pt x="4887" y="5179"/>
                  <a:pt x="4888" y="5178"/>
                  <a:pt x="4889" y="5178"/>
                </a:cubicBezTo>
                <a:cubicBezTo>
                  <a:pt x="4900" y="5178"/>
                  <a:pt x="4912" y="5315"/>
                  <a:pt x="4880" y="5357"/>
                </a:cubicBezTo>
                <a:cubicBezTo>
                  <a:pt x="4854" y="5392"/>
                  <a:pt x="4855" y="5414"/>
                  <a:pt x="4880" y="5414"/>
                </a:cubicBezTo>
                <a:cubicBezTo>
                  <a:pt x="4888" y="5414"/>
                  <a:pt x="4897" y="5412"/>
                  <a:pt x="4909" y="5408"/>
                </a:cubicBezTo>
                <a:lnTo>
                  <a:pt x="5000" y="5408"/>
                </a:lnTo>
                <a:cubicBezTo>
                  <a:pt x="5003" y="5409"/>
                  <a:pt x="5007" y="5410"/>
                  <a:pt x="5010" y="5410"/>
                </a:cubicBezTo>
                <a:cubicBezTo>
                  <a:pt x="5054" y="5410"/>
                  <a:pt x="5073" y="5315"/>
                  <a:pt x="5062" y="5283"/>
                </a:cubicBezTo>
                <a:cubicBezTo>
                  <a:pt x="5051" y="5244"/>
                  <a:pt x="5034" y="5170"/>
                  <a:pt x="5034" y="5153"/>
                </a:cubicBezTo>
                <a:cubicBezTo>
                  <a:pt x="5034" y="5136"/>
                  <a:pt x="5005" y="5056"/>
                  <a:pt x="5022" y="5045"/>
                </a:cubicBezTo>
                <a:cubicBezTo>
                  <a:pt x="5034" y="5039"/>
                  <a:pt x="5022" y="4971"/>
                  <a:pt x="5011" y="4948"/>
                </a:cubicBezTo>
                <a:cubicBezTo>
                  <a:pt x="5005" y="4926"/>
                  <a:pt x="5000" y="4903"/>
                  <a:pt x="5000" y="4897"/>
                </a:cubicBezTo>
                <a:lnTo>
                  <a:pt x="5005" y="4892"/>
                </a:lnTo>
                <a:lnTo>
                  <a:pt x="5028" y="4869"/>
                </a:lnTo>
                <a:cubicBezTo>
                  <a:pt x="5036" y="4861"/>
                  <a:pt x="5045" y="4857"/>
                  <a:pt x="5053" y="4857"/>
                </a:cubicBezTo>
                <a:cubicBezTo>
                  <a:pt x="5069" y="4857"/>
                  <a:pt x="5083" y="4870"/>
                  <a:pt x="5090" y="4892"/>
                </a:cubicBezTo>
                <a:lnTo>
                  <a:pt x="5073" y="4937"/>
                </a:lnTo>
                <a:lnTo>
                  <a:pt x="5068" y="4954"/>
                </a:lnTo>
                <a:cubicBezTo>
                  <a:pt x="5083" y="4986"/>
                  <a:pt x="5104" y="5017"/>
                  <a:pt x="5112" y="5017"/>
                </a:cubicBezTo>
                <a:cubicBezTo>
                  <a:pt x="5112" y="5017"/>
                  <a:pt x="5113" y="5017"/>
                  <a:pt x="5113" y="5017"/>
                </a:cubicBezTo>
                <a:lnTo>
                  <a:pt x="5141" y="5022"/>
                </a:lnTo>
                <a:cubicBezTo>
                  <a:pt x="5146" y="5020"/>
                  <a:pt x="5150" y="5019"/>
                  <a:pt x="5154" y="5019"/>
                </a:cubicBezTo>
                <a:cubicBezTo>
                  <a:pt x="5171" y="5019"/>
                  <a:pt x="5185" y="5037"/>
                  <a:pt x="5175" y="5051"/>
                </a:cubicBezTo>
                <a:cubicBezTo>
                  <a:pt x="5171" y="5063"/>
                  <a:pt x="5176" y="5072"/>
                  <a:pt x="5188" y="5072"/>
                </a:cubicBezTo>
                <a:cubicBezTo>
                  <a:pt x="5192" y="5072"/>
                  <a:pt x="5197" y="5071"/>
                  <a:pt x="5204" y="5068"/>
                </a:cubicBezTo>
                <a:lnTo>
                  <a:pt x="5209" y="5107"/>
                </a:lnTo>
                <a:cubicBezTo>
                  <a:pt x="5215" y="5119"/>
                  <a:pt x="5209" y="5136"/>
                  <a:pt x="5215" y="5141"/>
                </a:cubicBezTo>
                <a:lnTo>
                  <a:pt x="5227" y="5164"/>
                </a:lnTo>
                <a:cubicBezTo>
                  <a:pt x="5237" y="5177"/>
                  <a:pt x="5250" y="5181"/>
                  <a:pt x="5263" y="5181"/>
                </a:cubicBezTo>
                <a:cubicBezTo>
                  <a:pt x="5279" y="5181"/>
                  <a:pt x="5294" y="5174"/>
                  <a:pt x="5300" y="5164"/>
                </a:cubicBezTo>
                <a:cubicBezTo>
                  <a:pt x="5312" y="5153"/>
                  <a:pt x="5283" y="5079"/>
                  <a:pt x="5272" y="5056"/>
                </a:cubicBezTo>
                <a:cubicBezTo>
                  <a:pt x="5263" y="5042"/>
                  <a:pt x="5283" y="5025"/>
                  <a:pt x="5304" y="5025"/>
                </a:cubicBezTo>
                <a:cubicBezTo>
                  <a:pt x="5308" y="5025"/>
                  <a:pt x="5313" y="5026"/>
                  <a:pt x="5317" y="5028"/>
                </a:cubicBezTo>
                <a:cubicBezTo>
                  <a:pt x="5319" y="5028"/>
                  <a:pt x="5321" y="5029"/>
                  <a:pt x="5323" y="5029"/>
                </a:cubicBezTo>
                <a:cubicBezTo>
                  <a:pt x="5346" y="5029"/>
                  <a:pt x="5381" y="4998"/>
                  <a:pt x="5391" y="4983"/>
                </a:cubicBezTo>
                <a:cubicBezTo>
                  <a:pt x="5402" y="4965"/>
                  <a:pt x="5425" y="4937"/>
                  <a:pt x="5442" y="4920"/>
                </a:cubicBezTo>
                <a:lnTo>
                  <a:pt x="5459" y="4897"/>
                </a:lnTo>
                <a:cubicBezTo>
                  <a:pt x="5476" y="4875"/>
                  <a:pt x="5414" y="4852"/>
                  <a:pt x="5453" y="4829"/>
                </a:cubicBezTo>
                <a:lnTo>
                  <a:pt x="5482" y="4818"/>
                </a:lnTo>
                <a:cubicBezTo>
                  <a:pt x="5499" y="4858"/>
                  <a:pt x="5612" y="4886"/>
                  <a:pt x="5641" y="4909"/>
                </a:cubicBezTo>
                <a:cubicBezTo>
                  <a:pt x="5663" y="4931"/>
                  <a:pt x="5709" y="4948"/>
                  <a:pt x="5737" y="4948"/>
                </a:cubicBezTo>
                <a:lnTo>
                  <a:pt x="5737" y="4886"/>
                </a:lnTo>
                <a:lnTo>
                  <a:pt x="5743" y="4846"/>
                </a:lnTo>
                <a:cubicBezTo>
                  <a:pt x="5755" y="4842"/>
                  <a:pt x="5771" y="4840"/>
                  <a:pt x="5785" y="4840"/>
                </a:cubicBezTo>
                <a:cubicBezTo>
                  <a:pt x="5813" y="4840"/>
                  <a:pt x="5837" y="4847"/>
                  <a:pt x="5834" y="4858"/>
                </a:cubicBezTo>
                <a:cubicBezTo>
                  <a:pt x="5834" y="4875"/>
                  <a:pt x="5834" y="4892"/>
                  <a:pt x="5839" y="4903"/>
                </a:cubicBezTo>
                <a:cubicBezTo>
                  <a:pt x="5839" y="4903"/>
                  <a:pt x="5834" y="4903"/>
                  <a:pt x="5834" y="4897"/>
                </a:cubicBezTo>
                <a:lnTo>
                  <a:pt x="5788" y="4897"/>
                </a:lnTo>
                <a:lnTo>
                  <a:pt x="5783" y="4914"/>
                </a:lnTo>
                <a:cubicBezTo>
                  <a:pt x="5753" y="4967"/>
                  <a:pt x="5738" y="4992"/>
                  <a:pt x="5713" y="4992"/>
                </a:cubicBezTo>
                <a:cubicBezTo>
                  <a:pt x="5700" y="4992"/>
                  <a:pt x="5685" y="4985"/>
                  <a:pt x="5663" y="4971"/>
                </a:cubicBezTo>
                <a:lnTo>
                  <a:pt x="5629" y="4948"/>
                </a:lnTo>
                <a:lnTo>
                  <a:pt x="5629" y="4948"/>
                </a:lnTo>
                <a:cubicBezTo>
                  <a:pt x="5618" y="4971"/>
                  <a:pt x="5680" y="5051"/>
                  <a:pt x="5714" y="5056"/>
                </a:cubicBezTo>
                <a:cubicBezTo>
                  <a:pt x="5749" y="5056"/>
                  <a:pt x="5771" y="5107"/>
                  <a:pt x="5766" y="5164"/>
                </a:cubicBezTo>
                <a:lnTo>
                  <a:pt x="5754" y="5215"/>
                </a:lnTo>
                <a:cubicBezTo>
                  <a:pt x="5754" y="5226"/>
                  <a:pt x="5743" y="5244"/>
                  <a:pt x="5731" y="5244"/>
                </a:cubicBezTo>
                <a:cubicBezTo>
                  <a:pt x="5726" y="5244"/>
                  <a:pt x="5709" y="5232"/>
                  <a:pt x="5709" y="5221"/>
                </a:cubicBezTo>
                <a:lnTo>
                  <a:pt x="5697" y="5192"/>
                </a:lnTo>
                <a:cubicBezTo>
                  <a:pt x="5692" y="5170"/>
                  <a:pt x="5612" y="5164"/>
                  <a:pt x="5607" y="5130"/>
                </a:cubicBezTo>
                <a:cubicBezTo>
                  <a:pt x="5605" y="5120"/>
                  <a:pt x="5602" y="5116"/>
                  <a:pt x="5599" y="5116"/>
                </a:cubicBezTo>
                <a:cubicBezTo>
                  <a:pt x="5592" y="5116"/>
                  <a:pt x="5582" y="5137"/>
                  <a:pt x="5578" y="5153"/>
                </a:cubicBezTo>
                <a:cubicBezTo>
                  <a:pt x="5578" y="5170"/>
                  <a:pt x="5522" y="5164"/>
                  <a:pt x="5499" y="5170"/>
                </a:cubicBezTo>
                <a:cubicBezTo>
                  <a:pt x="5476" y="5175"/>
                  <a:pt x="5499" y="5226"/>
                  <a:pt x="5516" y="5244"/>
                </a:cubicBezTo>
                <a:cubicBezTo>
                  <a:pt x="5527" y="5261"/>
                  <a:pt x="5550" y="5278"/>
                  <a:pt x="5550" y="5283"/>
                </a:cubicBezTo>
                <a:cubicBezTo>
                  <a:pt x="5556" y="5289"/>
                  <a:pt x="5527" y="5323"/>
                  <a:pt x="5533" y="5340"/>
                </a:cubicBezTo>
                <a:cubicBezTo>
                  <a:pt x="5544" y="5357"/>
                  <a:pt x="5533" y="5385"/>
                  <a:pt x="5527" y="5391"/>
                </a:cubicBezTo>
                <a:cubicBezTo>
                  <a:pt x="5527" y="5392"/>
                  <a:pt x="5526" y="5393"/>
                  <a:pt x="5525" y="5393"/>
                </a:cubicBezTo>
                <a:cubicBezTo>
                  <a:pt x="5517" y="5393"/>
                  <a:pt x="5498" y="5355"/>
                  <a:pt x="5488" y="5340"/>
                </a:cubicBezTo>
                <a:cubicBezTo>
                  <a:pt x="5484" y="5329"/>
                  <a:pt x="5458" y="5325"/>
                  <a:pt x="5433" y="5325"/>
                </a:cubicBezTo>
                <a:cubicBezTo>
                  <a:pt x="5419" y="5325"/>
                  <a:pt x="5405" y="5327"/>
                  <a:pt x="5397" y="5329"/>
                </a:cubicBezTo>
                <a:cubicBezTo>
                  <a:pt x="5380" y="5334"/>
                  <a:pt x="5351" y="5391"/>
                  <a:pt x="5346" y="5414"/>
                </a:cubicBezTo>
                <a:cubicBezTo>
                  <a:pt x="5340" y="5431"/>
                  <a:pt x="5374" y="5476"/>
                  <a:pt x="5391" y="5487"/>
                </a:cubicBezTo>
                <a:cubicBezTo>
                  <a:pt x="5402" y="5499"/>
                  <a:pt x="5402" y="5527"/>
                  <a:pt x="5385" y="5550"/>
                </a:cubicBezTo>
                <a:lnTo>
                  <a:pt x="5374" y="5556"/>
                </a:lnTo>
                <a:cubicBezTo>
                  <a:pt x="5373" y="5556"/>
                  <a:pt x="5371" y="5556"/>
                  <a:pt x="5370" y="5556"/>
                </a:cubicBezTo>
                <a:cubicBezTo>
                  <a:pt x="5359" y="5556"/>
                  <a:pt x="5344" y="5538"/>
                  <a:pt x="5334" y="5533"/>
                </a:cubicBezTo>
                <a:lnTo>
                  <a:pt x="5323" y="5522"/>
                </a:lnTo>
                <a:cubicBezTo>
                  <a:pt x="5321" y="5520"/>
                  <a:pt x="5318" y="5519"/>
                  <a:pt x="5315" y="5519"/>
                </a:cubicBezTo>
                <a:cubicBezTo>
                  <a:pt x="5298" y="5519"/>
                  <a:pt x="5276" y="5545"/>
                  <a:pt x="5266" y="5550"/>
                </a:cubicBezTo>
                <a:cubicBezTo>
                  <a:pt x="5255" y="5556"/>
                  <a:pt x="5192" y="5561"/>
                  <a:pt x="5187" y="5584"/>
                </a:cubicBezTo>
                <a:cubicBezTo>
                  <a:pt x="5184" y="5594"/>
                  <a:pt x="5178" y="5597"/>
                  <a:pt x="5170" y="5597"/>
                </a:cubicBezTo>
                <a:cubicBezTo>
                  <a:pt x="5160" y="5597"/>
                  <a:pt x="5148" y="5590"/>
                  <a:pt x="5141" y="5584"/>
                </a:cubicBezTo>
                <a:cubicBezTo>
                  <a:pt x="5136" y="5573"/>
                  <a:pt x="5107" y="5561"/>
                  <a:pt x="5085" y="5556"/>
                </a:cubicBezTo>
                <a:lnTo>
                  <a:pt x="5062" y="5561"/>
                </a:lnTo>
                <a:lnTo>
                  <a:pt x="5039" y="5561"/>
                </a:lnTo>
                <a:cubicBezTo>
                  <a:pt x="5038" y="5560"/>
                  <a:pt x="5036" y="5560"/>
                  <a:pt x="5035" y="5560"/>
                </a:cubicBezTo>
                <a:cubicBezTo>
                  <a:pt x="5018" y="5560"/>
                  <a:pt x="5029" y="5624"/>
                  <a:pt x="5045" y="5635"/>
                </a:cubicBezTo>
                <a:cubicBezTo>
                  <a:pt x="5062" y="5646"/>
                  <a:pt x="5096" y="5658"/>
                  <a:pt x="5113" y="5658"/>
                </a:cubicBezTo>
                <a:lnTo>
                  <a:pt x="5130" y="5663"/>
                </a:lnTo>
                <a:cubicBezTo>
                  <a:pt x="5136" y="5663"/>
                  <a:pt x="5141" y="5680"/>
                  <a:pt x="5141" y="5686"/>
                </a:cubicBezTo>
                <a:lnTo>
                  <a:pt x="5136" y="5697"/>
                </a:lnTo>
                <a:cubicBezTo>
                  <a:pt x="5133" y="5706"/>
                  <a:pt x="5106" y="5710"/>
                  <a:pt x="5075" y="5710"/>
                </a:cubicBezTo>
                <a:cubicBezTo>
                  <a:pt x="5045" y="5710"/>
                  <a:pt x="5011" y="5706"/>
                  <a:pt x="4994" y="5697"/>
                </a:cubicBezTo>
                <a:cubicBezTo>
                  <a:pt x="4960" y="5680"/>
                  <a:pt x="4875" y="5635"/>
                  <a:pt x="4852" y="5618"/>
                </a:cubicBezTo>
                <a:cubicBezTo>
                  <a:pt x="4829" y="5607"/>
                  <a:pt x="4784" y="5544"/>
                  <a:pt x="4773" y="5522"/>
                </a:cubicBezTo>
                <a:cubicBezTo>
                  <a:pt x="4769" y="5512"/>
                  <a:pt x="4765" y="5508"/>
                  <a:pt x="4761" y="5508"/>
                </a:cubicBezTo>
                <a:cubicBezTo>
                  <a:pt x="4754" y="5508"/>
                  <a:pt x="4748" y="5525"/>
                  <a:pt x="4744" y="5556"/>
                </a:cubicBezTo>
                <a:lnTo>
                  <a:pt x="4744" y="5590"/>
                </a:lnTo>
                <a:lnTo>
                  <a:pt x="4750" y="5629"/>
                </a:lnTo>
                <a:cubicBezTo>
                  <a:pt x="4727" y="5629"/>
                  <a:pt x="4710" y="5652"/>
                  <a:pt x="4710" y="5669"/>
                </a:cubicBezTo>
                <a:cubicBezTo>
                  <a:pt x="4716" y="5680"/>
                  <a:pt x="4659" y="5743"/>
                  <a:pt x="4631" y="5766"/>
                </a:cubicBezTo>
                <a:cubicBezTo>
                  <a:pt x="4620" y="5777"/>
                  <a:pt x="4609" y="5782"/>
                  <a:pt x="4599" y="5782"/>
                </a:cubicBezTo>
                <a:cubicBezTo>
                  <a:pt x="4585" y="5782"/>
                  <a:pt x="4574" y="5769"/>
                  <a:pt x="4574" y="5748"/>
                </a:cubicBezTo>
                <a:lnTo>
                  <a:pt x="4580" y="5731"/>
                </a:lnTo>
                <a:cubicBezTo>
                  <a:pt x="4597" y="5669"/>
                  <a:pt x="4585" y="5635"/>
                  <a:pt x="4546" y="5629"/>
                </a:cubicBezTo>
                <a:lnTo>
                  <a:pt x="4512" y="5624"/>
                </a:lnTo>
                <a:cubicBezTo>
                  <a:pt x="4472" y="5624"/>
                  <a:pt x="4432" y="5624"/>
                  <a:pt x="4415" y="5618"/>
                </a:cubicBezTo>
                <a:lnTo>
                  <a:pt x="4404" y="5612"/>
                </a:lnTo>
                <a:lnTo>
                  <a:pt x="4387" y="5601"/>
                </a:lnTo>
                <a:cubicBezTo>
                  <a:pt x="4385" y="5603"/>
                  <a:pt x="4383" y="5603"/>
                  <a:pt x="4381" y="5603"/>
                </a:cubicBezTo>
                <a:cubicBezTo>
                  <a:pt x="4365" y="5603"/>
                  <a:pt x="4334" y="5576"/>
                  <a:pt x="4324" y="5561"/>
                </a:cubicBezTo>
                <a:cubicBezTo>
                  <a:pt x="4322" y="5558"/>
                  <a:pt x="4320" y="5556"/>
                  <a:pt x="4318" y="5556"/>
                </a:cubicBezTo>
                <a:cubicBezTo>
                  <a:pt x="4313" y="5556"/>
                  <a:pt x="4313" y="5576"/>
                  <a:pt x="4313" y="5590"/>
                </a:cubicBezTo>
                <a:cubicBezTo>
                  <a:pt x="4319" y="5607"/>
                  <a:pt x="4245" y="5658"/>
                  <a:pt x="4222" y="5680"/>
                </a:cubicBezTo>
                <a:cubicBezTo>
                  <a:pt x="4213" y="5693"/>
                  <a:pt x="4198" y="5697"/>
                  <a:pt x="4186" y="5697"/>
                </a:cubicBezTo>
                <a:cubicBezTo>
                  <a:pt x="4176" y="5697"/>
                  <a:pt x="4168" y="5694"/>
                  <a:pt x="4166" y="5692"/>
                </a:cubicBezTo>
                <a:cubicBezTo>
                  <a:pt x="4160" y="5680"/>
                  <a:pt x="4177" y="5658"/>
                  <a:pt x="4188" y="5652"/>
                </a:cubicBezTo>
                <a:cubicBezTo>
                  <a:pt x="4200" y="5646"/>
                  <a:pt x="4188" y="5635"/>
                  <a:pt x="4183" y="5629"/>
                </a:cubicBezTo>
                <a:cubicBezTo>
                  <a:pt x="4175" y="5629"/>
                  <a:pt x="4152" y="5627"/>
                  <a:pt x="4133" y="5627"/>
                </a:cubicBezTo>
                <a:cubicBezTo>
                  <a:pt x="4123" y="5627"/>
                  <a:pt x="4114" y="5627"/>
                  <a:pt x="4109" y="5629"/>
                </a:cubicBezTo>
                <a:cubicBezTo>
                  <a:pt x="4094" y="5629"/>
                  <a:pt x="4050" y="5617"/>
                  <a:pt x="4024" y="5617"/>
                </a:cubicBezTo>
                <a:cubicBezTo>
                  <a:pt x="4020" y="5617"/>
                  <a:pt x="4016" y="5617"/>
                  <a:pt x="4012" y="5618"/>
                </a:cubicBezTo>
                <a:cubicBezTo>
                  <a:pt x="3990" y="5618"/>
                  <a:pt x="3944" y="5624"/>
                  <a:pt x="3916" y="5629"/>
                </a:cubicBezTo>
                <a:lnTo>
                  <a:pt x="3910" y="5663"/>
                </a:lnTo>
                <a:lnTo>
                  <a:pt x="3899" y="5686"/>
                </a:lnTo>
                <a:cubicBezTo>
                  <a:pt x="3892" y="5700"/>
                  <a:pt x="3868" y="5707"/>
                  <a:pt x="3851" y="5707"/>
                </a:cubicBezTo>
                <a:cubicBezTo>
                  <a:pt x="3840" y="5707"/>
                  <a:pt x="3831" y="5704"/>
                  <a:pt x="3831" y="5697"/>
                </a:cubicBezTo>
                <a:cubicBezTo>
                  <a:pt x="3829" y="5691"/>
                  <a:pt x="3823" y="5689"/>
                  <a:pt x="3816" y="5689"/>
                </a:cubicBezTo>
                <a:cubicBezTo>
                  <a:pt x="3803" y="5689"/>
                  <a:pt x="3787" y="5696"/>
                  <a:pt x="3780" y="5703"/>
                </a:cubicBezTo>
                <a:cubicBezTo>
                  <a:pt x="3768" y="5714"/>
                  <a:pt x="3712" y="5760"/>
                  <a:pt x="3729" y="5777"/>
                </a:cubicBezTo>
                <a:cubicBezTo>
                  <a:pt x="3746" y="5788"/>
                  <a:pt x="3746" y="5817"/>
                  <a:pt x="3757" y="5817"/>
                </a:cubicBezTo>
                <a:cubicBezTo>
                  <a:pt x="3764" y="5813"/>
                  <a:pt x="3802" y="5808"/>
                  <a:pt x="3831" y="5808"/>
                </a:cubicBezTo>
                <a:cubicBezTo>
                  <a:pt x="3850" y="5808"/>
                  <a:pt x="3865" y="5810"/>
                  <a:pt x="3865" y="5817"/>
                </a:cubicBezTo>
                <a:cubicBezTo>
                  <a:pt x="3870" y="5828"/>
                  <a:pt x="3848" y="5902"/>
                  <a:pt x="3853" y="5924"/>
                </a:cubicBezTo>
                <a:cubicBezTo>
                  <a:pt x="3853" y="5947"/>
                  <a:pt x="3808" y="5998"/>
                  <a:pt x="3785" y="6015"/>
                </a:cubicBezTo>
                <a:cubicBezTo>
                  <a:pt x="3781" y="6021"/>
                  <a:pt x="3776" y="6023"/>
                  <a:pt x="3770" y="6023"/>
                </a:cubicBezTo>
                <a:cubicBezTo>
                  <a:pt x="3751" y="6023"/>
                  <a:pt x="3726" y="6000"/>
                  <a:pt x="3717" y="5987"/>
                </a:cubicBezTo>
                <a:cubicBezTo>
                  <a:pt x="3712" y="5970"/>
                  <a:pt x="3700" y="5902"/>
                  <a:pt x="3717" y="5885"/>
                </a:cubicBezTo>
                <a:cubicBezTo>
                  <a:pt x="3734" y="5868"/>
                  <a:pt x="3785" y="5839"/>
                  <a:pt x="3785" y="5828"/>
                </a:cubicBezTo>
                <a:cubicBezTo>
                  <a:pt x="3783" y="5822"/>
                  <a:pt x="3768" y="5820"/>
                  <a:pt x="3748" y="5820"/>
                </a:cubicBezTo>
                <a:cubicBezTo>
                  <a:pt x="3720" y="5820"/>
                  <a:pt x="3684" y="5823"/>
                  <a:pt x="3663" y="5823"/>
                </a:cubicBezTo>
                <a:cubicBezTo>
                  <a:pt x="3657" y="5823"/>
                  <a:pt x="3652" y="5823"/>
                  <a:pt x="3649" y="5822"/>
                </a:cubicBezTo>
                <a:cubicBezTo>
                  <a:pt x="3632" y="5817"/>
                  <a:pt x="3627" y="5800"/>
                  <a:pt x="3644" y="5794"/>
                </a:cubicBezTo>
                <a:lnTo>
                  <a:pt x="3655" y="5788"/>
                </a:lnTo>
                <a:lnTo>
                  <a:pt x="3666" y="5777"/>
                </a:lnTo>
                <a:cubicBezTo>
                  <a:pt x="3678" y="5766"/>
                  <a:pt x="3678" y="5743"/>
                  <a:pt x="3666" y="5726"/>
                </a:cubicBezTo>
                <a:lnTo>
                  <a:pt x="3627" y="5726"/>
                </a:lnTo>
                <a:cubicBezTo>
                  <a:pt x="3592" y="5731"/>
                  <a:pt x="3530" y="5737"/>
                  <a:pt x="3519" y="5737"/>
                </a:cubicBezTo>
                <a:cubicBezTo>
                  <a:pt x="3502" y="5737"/>
                  <a:pt x="3451" y="5748"/>
                  <a:pt x="3428" y="5766"/>
                </a:cubicBezTo>
                <a:cubicBezTo>
                  <a:pt x="3405" y="5777"/>
                  <a:pt x="3428" y="5822"/>
                  <a:pt x="3439" y="5828"/>
                </a:cubicBezTo>
                <a:cubicBezTo>
                  <a:pt x="3445" y="5839"/>
                  <a:pt x="3411" y="5851"/>
                  <a:pt x="3388" y="5856"/>
                </a:cubicBezTo>
                <a:cubicBezTo>
                  <a:pt x="3366" y="5856"/>
                  <a:pt x="3394" y="5924"/>
                  <a:pt x="3405" y="5947"/>
                </a:cubicBezTo>
                <a:cubicBezTo>
                  <a:pt x="3406" y="5949"/>
                  <a:pt x="3408" y="5950"/>
                  <a:pt x="3410" y="5950"/>
                </a:cubicBezTo>
                <a:cubicBezTo>
                  <a:pt x="3425" y="5950"/>
                  <a:pt x="3459" y="5900"/>
                  <a:pt x="3484" y="5900"/>
                </a:cubicBezTo>
                <a:cubicBezTo>
                  <a:pt x="3486" y="5900"/>
                  <a:pt x="3488" y="5901"/>
                  <a:pt x="3490" y="5902"/>
                </a:cubicBezTo>
                <a:cubicBezTo>
                  <a:pt x="3513" y="5907"/>
                  <a:pt x="3524" y="6044"/>
                  <a:pt x="3502" y="6078"/>
                </a:cubicBezTo>
                <a:cubicBezTo>
                  <a:pt x="3479" y="6112"/>
                  <a:pt x="3485" y="6163"/>
                  <a:pt x="3496" y="6168"/>
                </a:cubicBezTo>
                <a:cubicBezTo>
                  <a:pt x="3507" y="6180"/>
                  <a:pt x="3513" y="6191"/>
                  <a:pt x="3513" y="6197"/>
                </a:cubicBezTo>
                <a:cubicBezTo>
                  <a:pt x="3507" y="6202"/>
                  <a:pt x="3473" y="6202"/>
                  <a:pt x="3462" y="6202"/>
                </a:cubicBezTo>
                <a:cubicBezTo>
                  <a:pt x="3451" y="6202"/>
                  <a:pt x="3445" y="6163"/>
                  <a:pt x="3451" y="6117"/>
                </a:cubicBezTo>
                <a:lnTo>
                  <a:pt x="3439" y="6095"/>
                </a:lnTo>
                <a:cubicBezTo>
                  <a:pt x="3422" y="6066"/>
                  <a:pt x="3394" y="6055"/>
                  <a:pt x="3371" y="6032"/>
                </a:cubicBezTo>
                <a:lnTo>
                  <a:pt x="3354" y="6015"/>
                </a:lnTo>
                <a:cubicBezTo>
                  <a:pt x="3349" y="6008"/>
                  <a:pt x="3343" y="6005"/>
                  <a:pt x="3337" y="6005"/>
                </a:cubicBezTo>
                <a:cubicBezTo>
                  <a:pt x="3324" y="6005"/>
                  <a:pt x="3313" y="6017"/>
                  <a:pt x="3309" y="6021"/>
                </a:cubicBezTo>
                <a:cubicBezTo>
                  <a:pt x="3303" y="6032"/>
                  <a:pt x="3190" y="6044"/>
                  <a:pt x="3173" y="6061"/>
                </a:cubicBezTo>
                <a:cubicBezTo>
                  <a:pt x="3156" y="6078"/>
                  <a:pt x="3150" y="6095"/>
                  <a:pt x="3161" y="6100"/>
                </a:cubicBezTo>
                <a:lnTo>
                  <a:pt x="3167" y="6106"/>
                </a:lnTo>
                <a:lnTo>
                  <a:pt x="3173" y="6112"/>
                </a:lnTo>
                <a:cubicBezTo>
                  <a:pt x="3184" y="6117"/>
                  <a:pt x="3178" y="6129"/>
                  <a:pt x="3161" y="6140"/>
                </a:cubicBezTo>
                <a:lnTo>
                  <a:pt x="3144" y="6134"/>
                </a:lnTo>
                <a:cubicBezTo>
                  <a:pt x="3133" y="6134"/>
                  <a:pt x="3122" y="6123"/>
                  <a:pt x="3122" y="6112"/>
                </a:cubicBezTo>
                <a:cubicBezTo>
                  <a:pt x="3122" y="6077"/>
                  <a:pt x="3109" y="6072"/>
                  <a:pt x="3094" y="6072"/>
                </a:cubicBezTo>
                <a:cubicBezTo>
                  <a:pt x="3088" y="6072"/>
                  <a:pt x="3081" y="6073"/>
                  <a:pt x="3074" y="6073"/>
                </a:cubicBezTo>
                <a:cubicBezTo>
                  <a:pt x="3071" y="6073"/>
                  <a:pt x="3068" y="6073"/>
                  <a:pt x="3065" y="6072"/>
                </a:cubicBezTo>
                <a:cubicBezTo>
                  <a:pt x="3061" y="6072"/>
                  <a:pt x="3057" y="6072"/>
                  <a:pt x="3053" y="6072"/>
                </a:cubicBezTo>
                <a:cubicBezTo>
                  <a:pt x="3036" y="6072"/>
                  <a:pt x="3023" y="6076"/>
                  <a:pt x="3014" y="6117"/>
                </a:cubicBezTo>
                <a:lnTo>
                  <a:pt x="3008" y="6157"/>
                </a:lnTo>
                <a:cubicBezTo>
                  <a:pt x="2980" y="6185"/>
                  <a:pt x="2963" y="6248"/>
                  <a:pt x="2968" y="6265"/>
                </a:cubicBezTo>
                <a:cubicBezTo>
                  <a:pt x="2974" y="6276"/>
                  <a:pt x="2940" y="6287"/>
                  <a:pt x="2900" y="6293"/>
                </a:cubicBezTo>
                <a:lnTo>
                  <a:pt x="2878" y="6310"/>
                </a:lnTo>
                <a:cubicBezTo>
                  <a:pt x="2867" y="6321"/>
                  <a:pt x="2866" y="6362"/>
                  <a:pt x="2838" y="6362"/>
                </a:cubicBezTo>
                <a:cubicBezTo>
                  <a:pt x="2836" y="6362"/>
                  <a:pt x="2834" y="6362"/>
                  <a:pt x="2832" y="6361"/>
                </a:cubicBezTo>
                <a:lnTo>
                  <a:pt x="2815" y="6361"/>
                </a:lnTo>
                <a:cubicBezTo>
                  <a:pt x="2814" y="6362"/>
                  <a:pt x="2812" y="6362"/>
                  <a:pt x="2811" y="6362"/>
                </a:cubicBezTo>
                <a:cubicBezTo>
                  <a:pt x="2792" y="6362"/>
                  <a:pt x="2788" y="6298"/>
                  <a:pt x="2804" y="6293"/>
                </a:cubicBezTo>
                <a:cubicBezTo>
                  <a:pt x="2822" y="6284"/>
                  <a:pt x="2801" y="6258"/>
                  <a:pt x="2783" y="6258"/>
                </a:cubicBezTo>
                <a:cubicBezTo>
                  <a:pt x="2778" y="6258"/>
                  <a:pt x="2773" y="6260"/>
                  <a:pt x="2770" y="6265"/>
                </a:cubicBezTo>
                <a:cubicBezTo>
                  <a:pt x="2766" y="6268"/>
                  <a:pt x="2764" y="6270"/>
                  <a:pt x="2761" y="6270"/>
                </a:cubicBezTo>
                <a:cubicBezTo>
                  <a:pt x="2751" y="6270"/>
                  <a:pt x="2748" y="6242"/>
                  <a:pt x="2753" y="6197"/>
                </a:cubicBezTo>
                <a:lnTo>
                  <a:pt x="2753" y="6197"/>
                </a:lnTo>
                <a:lnTo>
                  <a:pt x="2702" y="6219"/>
                </a:lnTo>
                <a:lnTo>
                  <a:pt x="2656" y="6236"/>
                </a:lnTo>
                <a:cubicBezTo>
                  <a:pt x="2652" y="6229"/>
                  <a:pt x="2648" y="6226"/>
                  <a:pt x="2645" y="6226"/>
                </a:cubicBezTo>
                <a:cubicBezTo>
                  <a:pt x="2637" y="6226"/>
                  <a:pt x="2635" y="6250"/>
                  <a:pt x="2639" y="6270"/>
                </a:cubicBezTo>
                <a:cubicBezTo>
                  <a:pt x="2645" y="6293"/>
                  <a:pt x="2628" y="6339"/>
                  <a:pt x="2605" y="6367"/>
                </a:cubicBezTo>
                <a:lnTo>
                  <a:pt x="2583" y="6395"/>
                </a:lnTo>
                <a:lnTo>
                  <a:pt x="2560" y="6412"/>
                </a:lnTo>
                <a:cubicBezTo>
                  <a:pt x="2541" y="6403"/>
                  <a:pt x="2500" y="6394"/>
                  <a:pt x="2461" y="6394"/>
                </a:cubicBezTo>
                <a:cubicBezTo>
                  <a:pt x="2452" y="6394"/>
                  <a:pt x="2443" y="6394"/>
                  <a:pt x="2435" y="6395"/>
                </a:cubicBezTo>
                <a:lnTo>
                  <a:pt x="2395" y="6418"/>
                </a:lnTo>
                <a:lnTo>
                  <a:pt x="2373" y="6435"/>
                </a:lnTo>
                <a:cubicBezTo>
                  <a:pt x="2344" y="6446"/>
                  <a:pt x="2310" y="6475"/>
                  <a:pt x="2293" y="6492"/>
                </a:cubicBezTo>
                <a:lnTo>
                  <a:pt x="2282" y="6514"/>
                </a:lnTo>
                <a:lnTo>
                  <a:pt x="2270" y="6526"/>
                </a:lnTo>
                <a:cubicBezTo>
                  <a:pt x="2265" y="6537"/>
                  <a:pt x="2231" y="6566"/>
                  <a:pt x="2202" y="6577"/>
                </a:cubicBezTo>
                <a:lnTo>
                  <a:pt x="2202" y="6628"/>
                </a:lnTo>
                <a:cubicBezTo>
                  <a:pt x="2202" y="6633"/>
                  <a:pt x="2181" y="6646"/>
                  <a:pt x="2172" y="6646"/>
                </a:cubicBezTo>
                <a:cubicBezTo>
                  <a:pt x="2170" y="6646"/>
                  <a:pt x="2169" y="6646"/>
                  <a:pt x="2168" y="6645"/>
                </a:cubicBezTo>
                <a:cubicBezTo>
                  <a:pt x="2157" y="6628"/>
                  <a:pt x="2146" y="6605"/>
                  <a:pt x="2146" y="6583"/>
                </a:cubicBezTo>
                <a:lnTo>
                  <a:pt x="2140" y="6566"/>
                </a:lnTo>
                <a:cubicBezTo>
                  <a:pt x="2143" y="6554"/>
                  <a:pt x="2116" y="6548"/>
                  <a:pt x="2087" y="6548"/>
                </a:cubicBezTo>
                <a:cubicBezTo>
                  <a:pt x="2059" y="6548"/>
                  <a:pt x="2029" y="6554"/>
                  <a:pt x="2026" y="6566"/>
                </a:cubicBezTo>
                <a:cubicBezTo>
                  <a:pt x="2015" y="6588"/>
                  <a:pt x="2021" y="6605"/>
                  <a:pt x="2026" y="6605"/>
                </a:cubicBezTo>
                <a:cubicBezTo>
                  <a:pt x="2026" y="6605"/>
                  <a:pt x="2072" y="6594"/>
                  <a:pt x="2117" y="6577"/>
                </a:cubicBezTo>
                <a:lnTo>
                  <a:pt x="2117" y="6577"/>
                </a:lnTo>
                <a:lnTo>
                  <a:pt x="2106" y="6685"/>
                </a:lnTo>
                <a:lnTo>
                  <a:pt x="2106" y="6713"/>
                </a:lnTo>
                <a:cubicBezTo>
                  <a:pt x="2106" y="6746"/>
                  <a:pt x="2118" y="6767"/>
                  <a:pt x="2134" y="6767"/>
                </a:cubicBezTo>
                <a:cubicBezTo>
                  <a:pt x="2138" y="6767"/>
                  <a:pt x="2142" y="6766"/>
                  <a:pt x="2146" y="6764"/>
                </a:cubicBezTo>
                <a:lnTo>
                  <a:pt x="2157" y="6758"/>
                </a:lnTo>
                <a:lnTo>
                  <a:pt x="2174" y="6758"/>
                </a:lnTo>
                <a:cubicBezTo>
                  <a:pt x="2175" y="6759"/>
                  <a:pt x="2177" y="6759"/>
                  <a:pt x="2178" y="6759"/>
                </a:cubicBezTo>
                <a:cubicBezTo>
                  <a:pt x="2193" y="6759"/>
                  <a:pt x="2208" y="6728"/>
                  <a:pt x="2208" y="6707"/>
                </a:cubicBezTo>
                <a:cubicBezTo>
                  <a:pt x="2208" y="6690"/>
                  <a:pt x="2259" y="6679"/>
                  <a:pt x="2270" y="6679"/>
                </a:cubicBezTo>
                <a:cubicBezTo>
                  <a:pt x="2287" y="6679"/>
                  <a:pt x="2287" y="6628"/>
                  <a:pt x="2282" y="6611"/>
                </a:cubicBezTo>
                <a:cubicBezTo>
                  <a:pt x="2280" y="6606"/>
                  <a:pt x="2283" y="6604"/>
                  <a:pt x="2289" y="6604"/>
                </a:cubicBezTo>
                <a:cubicBezTo>
                  <a:pt x="2301" y="6604"/>
                  <a:pt x="2327" y="6614"/>
                  <a:pt x="2339" y="6622"/>
                </a:cubicBezTo>
                <a:cubicBezTo>
                  <a:pt x="2350" y="6634"/>
                  <a:pt x="2361" y="6707"/>
                  <a:pt x="2361" y="6730"/>
                </a:cubicBezTo>
                <a:cubicBezTo>
                  <a:pt x="2361" y="6738"/>
                  <a:pt x="2372" y="6742"/>
                  <a:pt x="2388" y="6742"/>
                </a:cubicBezTo>
                <a:cubicBezTo>
                  <a:pt x="2427" y="6742"/>
                  <a:pt x="2498" y="6720"/>
                  <a:pt x="2514" y="6696"/>
                </a:cubicBezTo>
                <a:cubicBezTo>
                  <a:pt x="2537" y="6668"/>
                  <a:pt x="2509" y="6583"/>
                  <a:pt x="2492" y="6566"/>
                </a:cubicBezTo>
                <a:cubicBezTo>
                  <a:pt x="2469" y="6543"/>
                  <a:pt x="2526" y="6520"/>
                  <a:pt x="2526" y="6486"/>
                </a:cubicBezTo>
                <a:cubicBezTo>
                  <a:pt x="2526" y="6467"/>
                  <a:pt x="2527" y="6458"/>
                  <a:pt x="2529" y="6458"/>
                </a:cubicBezTo>
                <a:cubicBezTo>
                  <a:pt x="2531" y="6458"/>
                  <a:pt x="2534" y="6468"/>
                  <a:pt x="2537" y="6486"/>
                </a:cubicBezTo>
                <a:lnTo>
                  <a:pt x="2554" y="6503"/>
                </a:lnTo>
                <a:lnTo>
                  <a:pt x="2571" y="6520"/>
                </a:lnTo>
                <a:cubicBezTo>
                  <a:pt x="2594" y="6526"/>
                  <a:pt x="2611" y="6594"/>
                  <a:pt x="2605" y="6617"/>
                </a:cubicBezTo>
                <a:cubicBezTo>
                  <a:pt x="2605" y="6639"/>
                  <a:pt x="2651" y="6656"/>
                  <a:pt x="2662" y="6656"/>
                </a:cubicBezTo>
                <a:cubicBezTo>
                  <a:pt x="2673" y="6656"/>
                  <a:pt x="2701" y="6688"/>
                  <a:pt x="2724" y="6719"/>
                </a:cubicBezTo>
                <a:lnTo>
                  <a:pt x="2724" y="6719"/>
                </a:lnTo>
                <a:cubicBezTo>
                  <a:pt x="2746" y="6724"/>
                  <a:pt x="2800" y="6754"/>
                  <a:pt x="2826" y="6770"/>
                </a:cubicBezTo>
                <a:cubicBezTo>
                  <a:pt x="2826" y="6781"/>
                  <a:pt x="2826" y="6792"/>
                  <a:pt x="2826" y="6821"/>
                </a:cubicBezTo>
                <a:lnTo>
                  <a:pt x="2826" y="6827"/>
                </a:lnTo>
                <a:cubicBezTo>
                  <a:pt x="2826" y="6827"/>
                  <a:pt x="2804" y="6815"/>
                  <a:pt x="2781" y="6809"/>
                </a:cubicBezTo>
                <a:cubicBezTo>
                  <a:pt x="2774" y="6801"/>
                  <a:pt x="2766" y="6793"/>
                  <a:pt x="2758" y="6785"/>
                </a:cubicBezTo>
                <a:lnTo>
                  <a:pt x="2758" y="6785"/>
                </a:lnTo>
                <a:cubicBezTo>
                  <a:pt x="2759" y="6791"/>
                  <a:pt x="2761" y="6797"/>
                  <a:pt x="2764" y="6804"/>
                </a:cubicBezTo>
                <a:cubicBezTo>
                  <a:pt x="2758" y="6804"/>
                  <a:pt x="2758" y="6804"/>
                  <a:pt x="2753" y="6809"/>
                </a:cubicBezTo>
                <a:cubicBezTo>
                  <a:pt x="2732" y="6835"/>
                  <a:pt x="2702" y="6861"/>
                  <a:pt x="2692" y="6861"/>
                </a:cubicBezTo>
                <a:cubicBezTo>
                  <a:pt x="2692" y="6861"/>
                  <a:pt x="2691" y="6861"/>
                  <a:pt x="2690" y="6861"/>
                </a:cubicBezTo>
                <a:cubicBezTo>
                  <a:pt x="2685" y="6861"/>
                  <a:pt x="2645" y="6844"/>
                  <a:pt x="2600" y="6821"/>
                </a:cubicBezTo>
                <a:lnTo>
                  <a:pt x="2594" y="6838"/>
                </a:lnTo>
                <a:cubicBezTo>
                  <a:pt x="2585" y="6850"/>
                  <a:pt x="2577" y="6853"/>
                  <a:pt x="2567" y="6853"/>
                </a:cubicBezTo>
                <a:cubicBezTo>
                  <a:pt x="2556" y="6853"/>
                  <a:pt x="2544" y="6848"/>
                  <a:pt x="2532" y="6848"/>
                </a:cubicBezTo>
                <a:cubicBezTo>
                  <a:pt x="2522" y="6848"/>
                  <a:pt x="2512" y="6851"/>
                  <a:pt x="2503" y="6866"/>
                </a:cubicBezTo>
                <a:cubicBezTo>
                  <a:pt x="2500" y="6873"/>
                  <a:pt x="2483" y="6892"/>
                  <a:pt x="2463" y="6892"/>
                </a:cubicBezTo>
                <a:cubicBezTo>
                  <a:pt x="2452" y="6892"/>
                  <a:pt x="2440" y="6885"/>
                  <a:pt x="2429" y="6866"/>
                </a:cubicBezTo>
                <a:cubicBezTo>
                  <a:pt x="2429" y="6866"/>
                  <a:pt x="2401" y="6878"/>
                  <a:pt x="2401" y="6883"/>
                </a:cubicBezTo>
                <a:cubicBezTo>
                  <a:pt x="2401" y="6913"/>
                  <a:pt x="2398" y="6922"/>
                  <a:pt x="2392" y="6922"/>
                </a:cubicBezTo>
                <a:cubicBezTo>
                  <a:pt x="2385" y="6922"/>
                  <a:pt x="2374" y="6907"/>
                  <a:pt x="2361" y="6900"/>
                </a:cubicBezTo>
                <a:lnTo>
                  <a:pt x="2339" y="6895"/>
                </a:lnTo>
                <a:cubicBezTo>
                  <a:pt x="2315" y="6895"/>
                  <a:pt x="2228" y="6875"/>
                  <a:pt x="2180" y="6875"/>
                </a:cubicBezTo>
                <a:cubicBezTo>
                  <a:pt x="2171" y="6875"/>
                  <a:pt x="2163" y="6876"/>
                  <a:pt x="2157" y="6878"/>
                </a:cubicBezTo>
                <a:cubicBezTo>
                  <a:pt x="2123" y="6895"/>
                  <a:pt x="2089" y="6906"/>
                  <a:pt x="2083" y="6912"/>
                </a:cubicBezTo>
                <a:lnTo>
                  <a:pt x="2083" y="6917"/>
                </a:lnTo>
                <a:lnTo>
                  <a:pt x="2078" y="6997"/>
                </a:lnTo>
                <a:cubicBezTo>
                  <a:pt x="2044" y="6968"/>
                  <a:pt x="1998" y="6946"/>
                  <a:pt x="1981" y="6946"/>
                </a:cubicBezTo>
                <a:lnTo>
                  <a:pt x="1981" y="6974"/>
                </a:lnTo>
                <a:lnTo>
                  <a:pt x="1981" y="6980"/>
                </a:lnTo>
                <a:cubicBezTo>
                  <a:pt x="1980" y="6980"/>
                  <a:pt x="1978" y="6981"/>
                  <a:pt x="1976" y="6981"/>
                </a:cubicBezTo>
                <a:cubicBezTo>
                  <a:pt x="1965" y="6981"/>
                  <a:pt x="1946" y="6971"/>
                  <a:pt x="1931" y="6971"/>
                </a:cubicBezTo>
                <a:cubicBezTo>
                  <a:pt x="1926" y="6971"/>
                  <a:pt x="1922" y="6972"/>
                  <a:pt x="1919" y="6974"/>
                </a:cubicBezTo>
                <a:cubicBezTo>
                  <a:pt x="1910" y="6979"/>
                  <a:pt x="1882" y="6987"/>
                  <a:pt x="1862" y="6987"/>
                </a:cubicBezTo>
                <a:cubicBezTo>
                  <a:pt x="1858" y="6987"/>
                  <a:pt x="1854" y="6986"/>
                  <a:pt x="1851" y="6985"/>
                </a:cubicBezTo>
                <a:cubicBezTo>
                  <a:pt x="1849" y="6984"/>
                  <a:pt x="1847" y="6984"/>
                  <a:pt x="1846" y="6984"/>
                </a:cubicBezTo>
                <a:cubicBezTo>
                  <a:pt x="1828" y="6984"/>
                  <a:pt x="1799" y="7033"/>
                  <a:pt x="1794" y="7059"/>
                </a:cubicBezTo>
                <a:cubicBezTo>
                  <a:pt x="1789" y="7069"/>
                  <a:pt x="1781" y="7072"/>
                  <a:pt x="1773" y="7072"/>
                </a:cubicBezTo>
                <a:cubicBezTo>
                  <a:pt x="1763" y="7072"/>
                  <a:pt x="1752" y="7066"/>
                  <a:pt x="1748" y="7059"/>
                </a:cubicBezTo>
                <a:cubicBezTo>
                  <a:pt x="1743" y="7053"/>
                  <a:pt x="1692" y="7036"/>
                  <a:pt x="1675" y="7036"/>
                </a:cubicBezTo>
                <a:cubicBezTo>
                  <a:pt x="1659" y="7036"/>
                  <a:pt x="1634" y="7083"/>
                  <a:pt x="1617" y="7083"/>
                </a:cubicBezTo>
                <a:cubicBezTo>
                  <a:pt x="1615" y="7083"/>
                  <a:pt x="1614" y="7083"/>
                  <a:pt x="1612" y="7082"/>
                </a:cubicBezTo>
                <a:cubicBezTo>
                  <a:pt x="1595" y="7070"/>
                  <a:pt x="1567" y="7065"/>
                  <a:pt x="1539" y="7065"/>
                </a:cubicBezTo>
                <a:lnTo>
                  <a:pt x="1522" y="7093"/>
                </a:lnTo>
                <a:lnTo>
                  <a:pt x="1510" y="7122"/>
                </a:lnTo>
                <a:cubicBezTo>
                  <a:pt x="1504" y="7138"/>
                  <a:pt x="1494" y="7144"/>
                  <a:pt x="1483" y="7144"/>
                </a:cubicBezTo>
                <a:cubicBezTo>
                  <a:pt x="1464" y="7144"/>
                  <a:pt x="1442" y="7127"/>
                  <a:pt x="1431" y="7116"/>
                </a:cubicBezTo>
                <a:cubicBezTo>
                  <a:pt x="1429" y="7114"/>
                  <a:pt x="1425" y="7113"/>
                  <a:pt x="1419" y="7113"/>
                </a:cubicBezTo>
                <a:cubicBezTo>
                  <a:pt x="1399" y="7113"/>
                  <a:pt x="1359" y="7124"/>
                  <a:pt x="1333" y="7124"/>
                </a:cubicBezTo>
                <a:cubicBezTo>
                  <a:pt x="1327" y="7124"/>
                  <a:pt x="1321" y="7124"/>
                  <a:pt x="1317" y="7122"/>
                </a:cubicBezTo>
                <a:cubicBezTo>
                  <a:pt x="1304" y="7109"/>
                  <a:pt x="1282" y="7102"/>
                  <a:pt x="1265" y="7102"/>
                </a:cubicBezTo>
                <a:cubicBezTo>
                  <a:pt x="1259" y="7102"/>
                  <a:pt x="1253" y="7103"/>
                  <a:pt x="1249" y="7105"/>
                </a:cubicBezTo>
                <a:lnTo>
                  <a:pt x="1244" y="7116"/>
                </a:lnTo>
                <a:lnTo>
                  <a:pt x="1226" y="7139"/>
                </a:lnTo>
                <a:cubicBezTo>
                  <a:pt x="1219" y="7158"/>
                  <a:pt x="1208" y="7165"/>
                  <a:pt x="1198" y="7165"/>
                </a:cubicBezTo>
                <a:cubicBezTo>
                  <a:pt x="1185" y="7165"/>
                  <a:pt x="1173" y="7154"/>
                  <a:pt x="1170" y="7144"/>
                </a:cubicBezTo>
                <a:cubicBezTo>
                  <a:pt x="1168" y="7140"/>
                  <a:pt x="1166" y="7139"/>
                  <a:pt x="1164" y="7139"/>
                </a:cubicBezTo>
                <a:cubicBezTo>
                  <a:pt x="1155" y="7139"/>
                  <a:pt x="1141" y="7158"/>
                  <a:pt x="1141" y="7167"/>
                </a:cubicBezTo>
                <a:cubicBezTo>
                  <a:pt x="1136" y="7173"/>
                  <a:pt x="1107" y="7167"/>
                  <a:pt x="1102" y="7184"/>
                </a:cubicBezTo>
                <a:cubicBezTo>
                  <a:pt x="1097" y="7193"/>
                  <a:pt x="1089" y="7202"/>
                  <a:pt x="1080" y="7202"/>
                </a:cubicBezTo>
                <a:cubicBezTo>
                  <a:pt x="1077" y="7202"/>
                  <a:pt x="1075" y="7202"/>
                  <a:pt x="1073" y="7201"/>
                </a:cubicBezTo>
                <a:lnTo>
                  <a:pt x="1062" y="7201"/>
                </a:lnTo>
                <a:cubicBezTo>
                  <a:pt x="1045" y="7195"/>
                  <a:pt x="1028" y="7190"/>
                  <a:pt x="1005" y="7190"/>
                </a:cubicBezTo>
                <a:cubicBezTo>
                  <a:pt x="1000" y="7201"/>
                  <a:pt x="1022" y="7224"/>
                  <a:pt x="1028" y="7224"/>
                </a:cubicBezTo>
                <a:cubicBezTo>
                  <a:pt x="1039" y="7229"/>
                  <a:pt x="1011" y="7269"/>
                  <a:pt x="971" y="7314"/>
                </a:cubicBezTo>
                <a:lnTo>
                  <a:pt x="954" y="7275"/>
                </a:lnTo>
                <a:lnTo>
                  <a:pt x="926" y="7195"/>
                </a:lnTo>
                <a:cubicBezTo>
                  <a:pt x="886" y="7212"/>
                  <a:pt x="846" y="7275"/>
                  <a:pt x="841" y="7292"/>
                </a:cubicBezTo>
                <a:cubicBezTo>
                  <a:pt x="841" y="7297"/>
                  <a:pt x="838" y="7300"/>
                  <a:pt x="835" y="7300"/>
                </a:cubicBezTo>
                <a:cubicBezTo>
                  <a:pt x="826" y="7300"/>
                  <a:pt x="809" y="7287"/>
                  <a:pt x="790" y="7263"/>
                </a:cubicBezTo>
                <a:lnTo>
                  <a:pt x="767" y="7309"/>
                </a:lnTo>
                <a:cubicBezTo>
                  <a:pt x="753" y="7334"/>
                  <a:pt x="739" y="7346"/>
                  <a:pt x="724" y="7346"/>
                </a:cubicBezTo>
                <a:cubicBezTo>
                  <a:pt x="709" y="7346"/>
                  <a:pt x="693" y="7334"/>
                  <a:pt x="676" y="7314"/>
                </a:cubicBezTo>
                <a:lnTo>
                  <a:pt x="676" y="7314"/>
                </a:lnTo>
                <a:cubicBezTo>
                  <a:pt x="665" y="7320"/>
                  <a:pt x="687" y="7405"/>
                  <a:pt x="670" y="7428"/>
                </a:cubicBezTo>
                <a:cubicBezTo>
                  <a:pt x="656" y="7442"/>
                  <a:pt x="627" y="7452"/>
                  <a:pt x="611" y="7452"/>
                </a:cubicBezTo>
                <a:cubicBezTo>
                  <a:pt x="607" y="7452"/>
                  <a:pt x="604" y="7452"/>
                  <a:pt x="602" y="7451"/>
                </a:cubicBezTo>
                <a:cubicBezTo>
                  <a:pt x="591" y="7451"/>
                  <a:pt x="591" y="7462"/>
                  <a:pt x="597" y="7479"/>
                </a:cubicBezTo>
                <a:lnTo>
                  <a:pt x="602" y="7490"/>
                </a:lnTo>
                <a:cubicBezTo>
                  <a:pt x="602" y="7507"/>
                  <a:pt x="597" y="7519"/>
                  <a:pt x="591" y="7536"/>
                </a:cubicBezTo>
                <a:lnTo>
                  <a:pt x="585" y="7592"/>
                </a:lnTo>
                <a:cubicBezTo>
                  <a:pt x="608" y="7644"/>
                  <a:pt x="619" y="7689"/>
                  <a:pt x="614" y="7695"/>
                </a:cubicBezTo>
                <a:cubicBezTo>
                  <a:pt x="608" y="7695"/>
                  <a:pt x="591" y="7712"/>
                  <a:pt x="580" y="7723"/>
                </a:cubicBezTo>
                <a:lnTo>
                  <a:pt x="580" y="7734"/>
                </a:lnTo>
                <a:cubicBezTo>
                  <a:pt x="583" y="7752"/>
                  <a:pt x="587" y="7758"/>
                  <a:pt x="592" y="7758"/>
                </a:cubicBezTo>
                <a:cubicBezTo>
                  <a:pt x="600" y="7758"/>
                  <a:pt x="609" y="7734"/>
                  <a:pt x="613" y="7734"/>
                </a:cubicBezTo>
                <a:cubicBezTo>
                  <a:pt x="613" y="7734"/>
                  <a:pt x="613" y="7734"/>
                  <a:pt x="614" y="7734"/>
                </a:cubicBezTo>
                <a:cubicBezTo>
                  <a:pt x="625" y="7751"/>
                  <a:pt x="659" y="7751"/>
                  <a:pt x="636" y="7797"/>
                </a:cubicBezTo>
                <a:lnTo>
                  <a:pt x="619" y="7848"/>
                </a:lnTo>
                <a:cubicBezTo>
                  <a:pt x="627" y="7843"/>
                  <a:pt x="634" y="7841"/>
                  <a:pt x="641" y="7841"/>
                </a:cubicBezTo>
                <a:cubicBezTo>
                  <a:pt x="661" y="7841"/>
                  <a:pt x="676" y="7858"/>
                  <a:pt x="676" y="7888"/>
                </a:cubicBezTo>
                <a:lnTo>
                  <a:pt x="676" y="7905"/>
                </a:lnTo>
                <a:cubicBezTo>
                  <a:pt x="670" y="7961"/>
                  <a:pt x="670" y="8012"/>
                  <a:pt x="722" y="8041"/>
                </a:cubicBezTo>
                <a:lnTo>
                  <a:pt x="744" y="8052"/>
                </a:lnTo>
                <a:cubicBezTo>
                  <a:pt x="761" y="8092"/>
                  <a:pt x="767" y="8154"/>
                  <a:pt x="767" y="8194"/>
                </a:cubicBezTo>
                <a:lnTo>
                  <a:pt x="773" y="8222"/>
                </a:lnTo>
                <a:lnTo>
                  <a:pt x="778" y="8234"/>
                </a:lnTo>
                <a:cubicBezTo>
                  <a:pt x="784" y="8239"/>
                  <a:pt x="829" y="8296"/>
                  <a:pt x="880" y="8358"/>
                </a:cubicBezTo>
                <a:lnTo>
                  <a:pt x="875" y="8512"/>
                </a:lnTo>
                <a:lnTo>
                  <a:pt x="875" y="8523"/>
                </a:lnTo>
                <a:cubicBezTo>
                  <a:pt x="875" y="8546"/>
                  <a:pt x="909" y="8563"/>
                  <a:pt x="948" y="8563"/>
                </a:cubicBezTo>
                <a:lnTo>
                  <a:pt x="988" y="8563"/>
                </a:lnTo>
                <a:lnTo>
                  <a:pt x="1005" y="8557"/>
                </a:lnTo>
                <a:cubicBezTo>
                  <a:pt x="1012" y="8554"/>
                  <a:pt x="1018" y="8552"/>
                  <a:pt x="1022" y="8552"/>
                </a:cubicBezTo>
                <a:cubicBezTo>
                  <a:pt x="1040" y="8552"/>
                  <a:pt x="1038" y="8577"/>
                  <a:pt x="1011" y="8614"/>
                </a:cubicBezTo>
                <a:lnTo>
                  <a:pt x="994" y="8648"/>
                </a:lnTo>
                <a:lnTo>
                  <a:pt x="994" y="8653"/>
                </a:lnTo>
                <a:cubicBezTo>
                  <a:pt x="994" y="8666"/>
                  <a:pt x="1000" y="8673"/>
                  <a:pt x="1008" y="8673"/>
                </a:cubicBezTo>
                <a:cubicBezTo>
                  <a:pt x="1011" y="8673"/>
                  <a:pt x="1014" y="8672"/>
                  <a:pt x="1017" y="8670"/>
                </a:cubicBezTo>
                <a:lnTo>
                  <a:pt x="1022" y="8670"/>
                </a:lnTo>
                <a:lnTo>
                  <a:pt x="1034" y="8665"/>
                </a:lnTo>
                <a:cubicBezTo>
                  <a:pt x="1051" y="8665"/>
                  <a:pt x="1062" y="8676"/>
                  <a:pt x="1062" y="8699"/>
                </a:cubicBezTo>
                <a:lnTo>
                  <a:pt x="1062" y="8716"/>
                </a:lnTo>
                <a:lnTo>
                  <a:pt x="1062" y="8733"/>
                </a:lnTo>
                <a:cubicBezTo>
                  <a:pt x="1051" y="8750"/>
                  <a:pt x="1028" y="8835"/>
                  <a:pt x="1034" y="8858"/>
                </a:cubicBezTo>
                <a:cubicBezTo>
                  <a:pt x="1039" y="8880"/>
                  <a:pt x="1051" y="8909"/>
                  <a:pt x="1051" y="8909"/>
                </a:cubicBezTo>
                <a:cubicBezTo>
                  <a:pt x="1056" y="8909"/>
                  <a:pt x="1068" y="8931"/>
                  <a:pt x="1073" y="8937"/>
                </a:cubicBezTo>
                <a:cubicBezTo>
                  <a:pt x="1074" y="8937"/>
                  <a:pt x="1074" y="8938"/>
                  <a:pt x="1074" y="8938"/>
                </a:cubicBezTo>
                <a:cubicBezTo>
                  <a:pt x="1081" y="8938"/>
                  <a:pt x="1106" y="8891"/>
                  <a:pt x="1127" y="8891"/>
                </a:cubicBezTo>
                <a:cubicBezTo>
                  <a:pt x="1128" y="8891"/>
                  <a:pt x="1129" y="8891"/>
                  <a:pt x="1130" y="8892"/>
                </a:cubicBezTo>
                <a:cubicBezTo>
                  <a:pt x="1147" y="8897"/>
                  <a:pt x="1147" y="8994"/>
                  <a:pt x="1130" y="9107"/>
                </a:cubicBezTo>
                <a:lnTo>
                  <a:pt x="1261" y="9119"/>
                </a:lnTo>
                <a:cubicBezTo>
                  <a:pt x="1266" y="9119"/>
                  <a:pt x="1283" y="9175"/>
                  <a:pt x="1278" y="9198"/>
                </a:cubicBezTo>
                <a:lnTo>
                  <a:pt x="1272" y="9227"/>
                </a:lnTo>
                <a:cubicBezTo>
                  <a:pt x="1250" y="9222"/>
                  <a:pt x="1203" y="9202"/>
                  <a:pt x="1179" y="9202"/>
                </a:cubicBezTo>
                <a:cubicBezTo>
                  <a:pt x="1171" y="9202"/>
                  <a:pt x="1165" y="9204"/>
                  <a:pt x="1164" y="9209"/>
                </a:cubicBezTo>
                <a:cubicBezTo>
                  <a:pt x="1153" y="9232"/>
                  <a:pt x="1170" y="9283"/>
                  <a:pt x="1181" y="9300"/>
                </a:cubicBezTo>
                <a:cubicBezTo>
                  <a:pt x="1184" y="9303"/>
                  <a:pt x="1189" y="9304"/>
                  <a:pt x="1196" y="9304"/>
                </a:cubicBezTo>
                <a:cubicBezTo>
                  <a:pt x="1219" y="9304"/>
                  <a:pt x="1259" y="9292"/>
                  <a:pt x="1272" y="9283"/>
                </a:cubicBezTo>
                <a:cubicBezTo>
                  <a:pt x="1289" y="9272"/>
                  <a:pt x="1317" y="9261"/>
                  <a:pt x="1329" y="9249"/>
                </a:cubicBezTo>
                <a:lnTo>
                  <a:pt x="1340" y="9238"/>
                </a:lnTo>
                <a:lnTo>
                  <a:pt x="1346" y="9227"/>
                </a:lnTo>
                <a:cubicBezTo>
                  <a:pt x="1347" y="9223"/>
                  <a:pt x="1350" y="9222"/>
                  <a:pt x="1354" y="9222"/>
                </a:cubicBezTo>
                <a:cubicBezTo>
                  <a:pt x="1363" y="9222"/>
                  <a:pt x="1376" y="9230"/>
                  <a:pt x="1380" y="9238"/>
                </a:cubicBezTo>
                <a:cubicBezTo>
                  <a:pt x="1385" y="9244"/>
                  <a:pt x="1397" y="9283"/>
                  <a:pt x="1414" y="9317"/>
                </a:cubicBezTo>
                <a:lnTo>
                  <a:pt x="1391" y="9357"/>
                </a:lnTo>
                <a:cubicBezTo>
                  <a:pt x="1402" y="9380"/>
                  <a:pt x="1476" y="9425"/>
                  <a:pt x="1499" y="9436"/>
                </a:cubicBezTo>
                <a:cubicBezTo>
                  <a:pt x="1504" y="9437"/>
                  <a:pt x="1508" y="9438"/>
                  <a:pt x="1513" y="9438"/>
                </a:cubicBezTo>
                <a:cubicBezTo>
                  <a:pt x="1536" y="9438"/>
                  <a:pt x="1558" y="9426"/>
                  <a:pt x="1573" y="9402"/>
                </a:cubicBezTo>
                <a:lnTo>
                  <a:pt x="1584" y="9448"/>
                </a:lnTo>
                <a:cubicBezTo>
                  <a:pt x="1589" y="9471"/>
                  <a:pt x="1593" y="9490"/>
                  <a:pt x="1610" y="9490"/>
                </a:cubicBezTo>
                <a:cubicBezTo>
                  <a:pt x="1614" y="9490"/>
                  <a:pt x="1619" y="9490"/>
                  <a:pt x="1624" y="9488"/>
                </a:cubicBezTo>
                <a:lnTo>
                  <a:pt x="1680" y="9476"/>
                </a:lnTo>
                <a:cubicBezTo>
                  <a:pt x="1737" y="9510"/>
                  <a:pt x="1805" y="9539"/>
                  <a:pt x="1817" y="9544"/>
                </a:cubicBezTo>
                <a:cubicBezTo>
                  <a:pt x="1818" y="9545"/>
                  <a:pt x="1821" y="9545"/>
                  <a:pt x="1824" y="9545"/>
                </a:cubicBezTo>
                <a:cubicBezTo>
                  <a:pt x="1838" y="9545"/>
                  <a:pt x="1863" y="9540"/>
                  <a:pt x="1882" y="9540"/>
                </a:cubicBezTo>
                <a:cubicBezTo>
                  <a:pt x="1890" y="9540"/>
                  <a:pt x="1897" y="9541"/>
                  <a:pt x="1902" y="9544"/>
                </a:cubicBezTo>
                <a:cubicBezTo>
                  <a:pt x="1919" y="9561"/>
                  <a:pt x="1879" y="9601"/>
                  <a:pt x="1822" y="9641"/>
                </a:cubicBezTo>
                <a:lnTo>
                  <a:pt x="1828" y="9737"/>
                </a:lnTo>
                <a:cubicBezTo>
                  <a:pt x="1828" y="9737"/>
                  <a:pt x="1817" y="9743"/>
                  <a:pt x="1805" y="9749"/>
                </a:cubicBezTo>
                <a:lnTo>
                  <a:pt x="1771" y="9754"/>
                </a:lnTo>
                <a:cubicBezTo>
                  <a:pt x="1760" y="9800"/>
                  <a:pt x="1731" y="9885"/>
                  <a:pt x="1748" y="9896"/>
                </a:cubicBezTo>
                <a:cubicBezTo>
                  <a:pt x="1752" y="9898"/>
                  <a:pt x="1757" y="9898"/>
                  <a:pt x="1762" y="9898"/>
                </a:cubicBezTo>
                <a:cubicBezTo>
                  <a:pt x="1774" y="9898"/>
                  <a:pt x="1790" y="9894"/>
                  <a:pt x="1794" y="9890"/>
                </a:cubicBezTo>
                <a:cubicBezTo>
                  <a:pt x="1800" y="9890"/>
                  <a:pt x="1800" y="9902"/>
                  <a:pt x="1800" y="9924"/>
                </a:cubicBezTo>
                <a:lnTo>
                  <a:pt x="1794" y="9941"/>
                </a:lnTo>
                <a:lnTo>
                  <a:pt x="1794" y="9958"/>
                </a:lnTo>
                <a:cubicBezTo>
                  <a:pt x="1791" y="9967"/>
                  <a:pt x="1794" y="9971"/>
                  <a:pt x="1800" y="9971"/>
                </a:cubicBezTo>
                <a:cubicBezTo>
                  <a:pt x="1807" y="9971"/>
                  <a:pt x="1817" y="9967"/>
                  <a:pt x="1828" y="9958"/>
                </a:cubicBezTo>
                <a:lnTo>
                  <a:pt x="1845" y="9941"/>
                </a:lnTo>
                <a:lnTo>
                  <a:pt x="1851" y="9936"/>
                </a:lnTo>
                <a:cubicBezTo>
                  <a:pt x="1868" y="9947"/>
                  <a:pt x="1879" y="9981"/>
                  <a:pt x="1879" y="9987"/>
                </a:cubicBezTo>
                <a:cubicBezTo>
                  <a:pt x="1875" y="9991"/>
                  <a:pt x="1825" y="10016"/>
                  <a:pt x="1790" y="10016"/>
                </a:cubicBezTo>
                <a:cubicBezTo>
                  <a:pt x="1780" y="10016"/>
                  <a:pt x="1772" y="10014"/>
                  <a:pt x="1765" y="10010"/>
                </a:cubicBezTo>
                <a:cubicBezTo>
                  <a:pt x="1750" y="9997"/>
                  <a:pt x="1737" y="9992"/>
                  <a:pt x="1727" y="9992"/>
                </a:cubicBezTo>
                <a:cubicBezTo>
                  <a:pt x="1718" y="9992"/>
                  <a:pt x="1711" y="9996"/>
                  <a:pt x="1709" y="10004"/>
                </a:cubicBezTo>
                <a:lnTo>
                  <a:pt x="1714" y="10015"/>
                </a:lnTo>
                <a:lnTo>
                  <a:pt x="1720" y="10061"/>
                </a:lnTo>
                <a:cubicBezTo>
                  <a:pt x="1731" y="10106"/>
                  <a:pt x="1731" y="10180"/>
                  <a:pt x="1720" y="10225"/>
                </a:cubicBezTo>
                <a:lnTo>
                  <a:pt x="1737" y="10265"/>
                </a:lnTo>
                <a:lnTo>
                  <a:pt x="1743" y="10282"/>
                </a:lnTo>
                <a:cubicBezTo>
                  <a:pt x="1760" y="10299"/>
                  <a:pt x="1788" y="10316"/>
                  <a:pt x="1817" y="10316"/>
                </a:cubicBezTo>
                <a:lnTo>
                  <a:pt x="1811" y="10367"/>
                </a:lnTo>
                <a:lnTo>
                  <a:pt x="1811" y="10390"/>
                </a:lnTo>
                <a:cubicBezTo>
                  <a:pt x="1839" y="10418"/>
                  <a:pt x="1828" y="10452"/>
                  <a:pt x="1822" y="10458"/>
                </a:cubicBezTo>
                <a:cubicBezTo>
                  <a:pt x="1811" y="10463"/>
                  <a:pt x="1913" y="10577"/>
                  <a:pt x="1902" y="10617"/>
                </a:cubicBezTo>
                <a:cubicBezTo>
                  <a:pt x="1890" y="10656"/>
                  <a:pt x="1930" y="10719"/>
                  <a:pt x="1947" y="10736"/>
                </a:cubicBezTo>
                <a:cubicBezTo>
                  <a:pt x="1964" y="10747"/>
                  <a:pt x="1924" y="10804"/>
                  <a:pt x="1896" y="10804"/>
                </a:cubicBezTo>
                <a:cubicBezTo>
                  <a:pt x="1881" y="10804"/>
                  <a:pt x="1853" y="10801"/>
                  <a:pt x="1831" y="10801"/>
                </a:cubicBezTo>
                <a:cubicBezTo>
                  <a:pt x="1820" y="10801"/>
                  <a:pt x="1811" y="10802"/>
                  <a:pt x="1805" y="10804"/>
                </a:cubicBezTo>
                <a:cubicBezTo>
                  <a:pt x="1790" y="10804"/>
                  <a:pt x="1741" y="10827"/>
                  <a:pt x="1720" y="10827"/>
                </a:cubicBezTo>
                <a:cubicBezTo>
                  <a:pt x="1718" y="10827"/>
                  <a:pt x="1716" y="10827"/>
                  <a:pt x="1714" y="10827"/>
                </a:cubicBezTo>
                <a:cubicBezTo>
                  <a:pt x="1697" y="10821"/>
                  <a:pt x="1675" y="10815"/>
                  <a:pt x="1663" y="10815"/>
                </a:cubicBezTo>
                <a:cubicBezTo>
                  <a:pt x="1661" y="10856"/>
                  <a:pt x="1654" y="10868"/>
                  <a:pt x="1644" y="10868"/>
                </a:cubicBezTo>
                <a:cubicBezTo>
                  <a:pt x="1630" y="10868"/>
                  <a:pt x="1612" y="10844"/>
                  <a:pt x="1595" y="10838"/>
                </a:cubicBezTo>
                <a:lnTo>
                  <a:pt x="1584" y="10832"/>
                </a:lnTo>
                <a:cubicBezTo>
                  <a:pt x="1573" y="10844"/>
                  <a:pt x="1573" y="10866"/>
                  <a:pt x="1578" y="10872"/>
                </a:cubicBezTo>
                <a:cubicBezTo>
                  <a:pt x="1583" y="10877"/>
                  <a:pt x="1545" y="10905"/>
                  <a:pt x="1519" y="10905"/>
                </a:cubicBezTo>
                <a:cubicBezTo>
                  <a:pt x="1513" y="10905"/>
                  <a:pt x="1508" y="10903"/>
                  <a:pt x="1505" y="10900"/>
                </a:cubicBezTo>
                <a:cubicBezTo>
                  <a:pt x="1502" y="10898"/>
                  <a:pt x="1500" y="10897"/>
                  <a:pt x="1497" y="10897"/>
                </a:cubicBezTo>
                <a:cubicBezTo>
                  <a:pt x="1482" y="10897"/>
                  <a:pt x="1464" y="10938"/>
                  <a:pt x="1459" y="10963"/>
                </a:cubicBezTo>
                <a:cubicBezTo>
                  <a:pt x="1459" y="10979"/>
                  <a:pt x="1449" y="10984"/>
                  <a:pt x="1440" y="10984"/>
                </a:cubicBezTo>
                <a:cubicBezTo>
                  <a:pt x="1433" y="10984"/>
                  <a:pt x="1427" y="10982"/>
                  <a:pt x="1425" y="10980"/>
                </a:cubicBezTo>
                <a:cubicBezTo>
                  <a:pt x="1420" y="10970"/>
                  <a:pt x="1393" y="10938"/>
                  <a:pt x="1383" y="10938"/>
                </a:cubicBezTo>
                <a:cubicBezTo>
                  <a:pt x="1381" y="10938"/>
                  <a:pt x="1380" y="10939"/>
                  <a:pt x="1380" y="10940"/>
                </a:cubicBezTo>
                <a:cubicBezTo>
                  <a:pt x="1374" y="10951"/>
                  <a:pt x="1351" y="10980"/>
                  <a:pt x="1346" y="10980"/>
                </a:cubicBezTo>
                <a:cubicBezTo>
                  <a:pt x="1340" y="10985"/>
                  <a:pt x="1289" y="10997"/>
                  <a:pt x="1272" y="10997"/>
                </a:cubicBezTo>
                <a:cubicBezTo>
                  <a:pt x="1255" y="10997"/>
                  <a:pt x="1232" y="11042"/>
                  <a:pt x="1226" y="11048"/>
                </a:cubicBezTo>
                <a:cubicBezTo>
                  <a:pt x="1215" y="11053"/>
                  <a:pt x="1192" y="11071"/>
                  <a:pt x="1175" y="11082"/>
                </a:cubicBezTo>
                <a:lnTo>
                  <a:pt x="1175" y="11099"/>
                </a:lnTo>
                <a:cubicBezTo>
                  <a:pt x="1158" y="11173"/>
                  <a:pt x="1153" y="11252"/>
                  <a:pt x="1147" y="11326"/>
                </a:cubicBezTo>
                <a:lnTo>
                  <a:pt x="1141" y="11349"/>
                </a:lnTo>
                <a:cubicBezTo>
                  <a:pt x="1153" y="11383"/>
                  <a:pt x="1136" y="11417"/>
                  <a:pt x="1107" y="11434"/>
                </a:cubicBezTo>
                <a:lnTo>
                  <a:pt x="1090" y="11377"/>
                </a:lnTo>
                <a:cubicBezTo>
                  <a:pt x="1085" y="11349"/>
                  <a:pt x="1062" y="11314"/>
                  <a:pt x="1045" y="11314"/>
                </a:cubicBezTo>
                <a:lnTo>
                  <a:pt x="983" y="11331"/>
                </a:lnTo>
                <a:cubicBezTo>
                  <a:pt x="971" y="11322"/>
                  <a:pt x="957" y="11318"/>
                  <a:pt x="941" y="11318"/>
                </a:cubicBezTo>
                <a:cubicBezTo>
                  <a:pt x="882" y="11318"/>
                  <a:pt x="804" y="11375"/>
                  <a:pt x="773" y="11388"/>
                </a:cubicBezTo>
                <a:cubicBezTo>
                  <a:pt x="727" y="11411"/>
                  <a:pt x="727" y="11434"/>
                  <a:pt x="761" y="11439"/>
                </a:cubicBezTo>
                <a:lnTo>
                  <a:pt x="767" y="11456"/>
                </a:lnTo>
                <a:cubicBezTo>
                  <a:pt x="778" y="11485"/>
                  <a:pt x="784" y="11502"/>
                  <a:pt x="812" y="11513"/>
                </a:cubicBezTo>
                <a:cubicBezTo>
                  <a:pt x="835" y="11519"/>
                  <a:pt x="829" y="11581"/>
                  <a:pt x="807" y="11598"/>
                </a:cubicBezTo>
                <a:cubicBezTo>
                  <a:pt x="795" y="11610"/>
                  <a:pt x="778" y="11610"/>
                  <a:pt x="773" y="11621"/>
                </a:cubicBezTo>
                <a:cubicBezTo>
                  <a:pt x="761" y="11638"/>
                  <a:pt x="750" y="11661"/>
                  <a:pt x="756" y="11683"/>
                </a:cubicBezTo>
                <a:lnTo>
                  <a:pt x="756" y="11695"/>
                </a:lnTo>
                <a:cubicBezTo>
                  <a:pt x="778" y="11706"/>
                  <a:pt x="784" y="11723"/>
                  <a:pt x="761" y="11729"/>
                </a:cubicBezTo>
                <a:lnTo>
                  <a:pt x="756" y="11740"/>
                </a:lnTo>
                <a:cubicBezTo>
                  <a:pt x="750" y="11751"/>
                  <a:pt x="745" y="11755"/>
                  <a:pt x="740" y="11755"/>
                </a:cubicBezTo>
                <a:cubicBezTo>
                  <a:pt x="728" y="11755"/>
                  <a:pt x="719" y="11736"/>
                  <a:pt x="709" y="11736"/>
                </a:cubicBezTo>
                <a:cubicBezTo>
                  <a:pt x="706" y="11736"/>
                  <a:pt x="702" y="11739"/>
                  <a:pt x="699" y="11746"/>
                </a:cubicBezTo>
                <a:cubicBezTo>
                  <a:pt x="687" y="11774"/>
                  <a:pt x="670" y="11802"/>
                  <a:pt x="659" y="11831"/>
                </a:cubicBezTo>
                <a:cubicBezTo>
                  <a:pt x="653" y="11848"/>
                  <a:pt x="653" y="11859"/>
                  <a:pt x="648" y="11876"/>
                </a:cubicBezTo>
                <a:lnTo>
                  <a:pt x="636" y="11916"/>
                </a:lnTo>
                <a:cubicBezTo>
                  <a:pt x="655" y="11957"/>
                  <a:pt x="684" y="11983"/>
                  <a:pt x="703" y="11983"/>
                </a:cubicBezTo>
                <a:cubicBezTo>
                  <a:pt x="708" y="11983"/>
                  <a:pt x="712" y="11982"/>
                  <a:pt x="716" y="11978"/>
                </a:cubicBezTo>
                <a:lnTo>
                  <a:pt x="733" y="11961"/>
                </a:lnTo>
                <a:lnTo>
                  <a:pt x="750" y="11944"/>
                </a:lnTo>
                <a:cubicBezTo>
                  <a:pt x="751" y="11944"/>
                  <a:pt x="752" y="11944"/>
                  <a:pt x="752" y="11944"/>
                </a:cubicBezTo>
                <a:cubicBezTo>
                  <a:pt x="773" y="11944"/>
                  <a:pt x="771" y="12070"/>
                  <a:pt x="739" y="12092"/>
                </a:cubicBezTo>
                <a:cubicBezTo>
                  <a:pt x="699" y="12114"/>
                  <a:pt x="676" y="12200"/>
                  <a:pt x="676" y="12222"/>
                </a:cubicBezTo>
                <a:cubicBezTo>
                  <a:pt x="682" y="12251"/>
                  <a:pt x="699" y="12313"/>
                  <a:pt x="716" y="12375"/>
                </a:cubicBezTo>
                <a:lnTo>
                  <a:pt x="716" y="12432"/>
                </a:lnTo>
                <a:lnTo>
                  <a:pt x="710" y="12455"/>
                </a:lnTo>
                <a:cubicBezTo>
                  <a:pt x="707" y="12468"/>
                  <a:pt x="711" y="12475"/>
                  <a:pt x="720" y="12475"/>
                </a:cubicBezTo>
                <a:cubicBezTo>
                  <a:pt x="727" y="12475"/>
                  <a:pt x="737" y="12471"/>
                  <a:pt x="750" y="12461"/>
                </a:cubicBezTo>
                <a:lnTo>
                  <a:pt x="761" y="12472"/>
                </a:lnTo>
                <a:lnTo>
                  <a:pt x="784" y="12483"/>
                </a:lnTo>
                <a:cubicBezTo>
                  <a:pt x="767" y="12512"/>
                  <a:pt x="756" y="12551"/>
                  <a:pt x="750" y="12574"/>
                </a:cubicBezTo>
                <a:lnTo>
                  <a:pt x="761" y="12602"/>
                </a:lnTo>
                <a:lnTo>
                  <a:pt x="784" y="12648"/>
                </a:lnTo>
                <a:cubicBezTo>
                  <a:pt x="807" y="12619"/>
                  <a:pt x="829" y="12597"/>
                  <a:pt x="829" y="12597"/>
                </a:cubicBezTo>
                <a:lnTo>
                  <a:pt x="829" y="12597"/>
                </a:lnTo>
                <a:cubicBezTo>
                  <a:pt x="835" y="12602"/>
                  <a:pt x="818" y="12733"/>
                  <a:pt x="812" y="12784"/>
                </a:cubicBezTo>
                <a:cubicBezTo>
                  <a:pt x="801" y="12835"/>
                  <a:pt x="795" y="12966"/>
                  <a:pt x="818" y="12977"/>
                </a:cubicBezTo>
                <a:cubicBezTo>
                  <a:pt x="827" y="12986"/>
                  <a:pt x="844" y="12990"/>
                  <a:pt x="859" y="12990"/>
                </a:cubicBezTo>
                <a:cubicBezTo>
                  <a:pt x="872" y="12990"/>
                  <a:pt x="884" y="12988"/>
                  <a:pt x="892" y="12983"/>
                </a:cubicBezTo>
                <a:lnTo>
                  <a:pt x="914" y="12983"/>
                </a:lnTo>
                <a:lnTo>
                  <a:pt x="931" y="12977"/>
                </a:lnTo>
                <a:lnTo>
                  <a:pt x="931" y="12977"/>
                </a:lnTo>
                <a:cubicBezTo>
                  <a:pt x="960" y="12983"/>
                  <a:pt x="931" y="13090"/>
                  <a:pt x="909" y="13119"/>
                </a:cubicBezTo>
                <a:cubicBezTo>
                  <a:pt x="886" y="13147"/>
                  <a:pt x="852" y="13187"/>
                  <a:pt x="841" y="13210"/>
                </a:cubicBezTo>
                <a:lnTo>
                  <a:pt x="852" y="13227"/>
                </a:lnTo>
                <a:cubicBezTo>
                  <a:pt x="869" y="13249"/>
                  <a:pt x="875" y="13261"/>
                  <a:pt x="852" y="13272"/>
                </a:cubicBezTo>
                <a:cubicBezTo>
                  <a:pt x="835" y="13283"/>
                  <a:pt x="818" y="13295"/>
                  <a:pt x="801" y="13300"/>
                </a:cubicBezTo>
                <a:cubicBezTo>
                  <a:pt x="761" y="13306"/>
                  <a:pt x="790" y="13323"/>
                  <a:pt x="790" y="13340"/>
                </a:cubicBezTo>
                <a:cubicBezTo>
                  <a:pt x="790" y="13371"/>
                  <a:pt x="766" y="13397"/>
                  <a:pt x="801" y="13397"/>
                </a:cubicBezTo>
                <a:cubicBezTo>
                  <a:pt x="804" y="13397"/>
                  <a:pt x="808" y="13397"/>
                  <a:pt x="812" y="13397"/>
                </a:cubicBezTo>
                <a:cubicBezTo>
                  <a:pt x="835" y="13397"/>
                  <a:pt x="875" y="13391"/>
                  <a:pt x="903" y="13368"/>
                </a:cubicBezTo>
                <a:cubicBezTo>
                  <a:pt x="908" y="13366"/>
                  <a:pt x="913" y="13365"/>
                  <a:pt x="919" y="13365"/>
                </a:cubicBezTo>
                <a:cubicBezTo>
                  <a:pt x="927" y="13365"/>
                  <a:pt x="934" y="13367"/>
                  <a:pt x="937" y="13374"/>
                </a:cubicBezTo>
                <a:lnTo>
                  <a:pt x="948" y="13385"/>
                </a:lnTo>
                <a:cubicBezTo>
                  <a:pt x="954" y="13408"/>
                  <a:pt x="971" y="13414"/>
                  <a:pt x="977" y="13414"/>
                </a:cubicBezTo>
                <a:cubicBezTo>
                  <a:pt x="977" y="13413"/>
                  <a:pt x="979" y="13413"/>
                  <a:pt x="980" y="13413"/>
                </a:cubicBezTo>
                <a:cubicBezTo>
                  <a:pt x="992" y="13413"/>
                  <a:pt x="1030" y="13431"/>
                  <a:pt x="1045" y="13436"/>
                </a:cubicBezTo>
                <a:cubicBezTo>
                  <a:pt x="1062" y="13448"/>
                  <a:pt x="1113" y="13476"/>
                  <a:pt x="1119" y="13488"/>
                </a:cubicBezTo>
                <a:cubicBezTo>
                  <a:pt x="1124" y="13505"/>
                  <a:pt x="1158" y="13527"/>
                  <a:pt x="1187" y="13544"/>
                </a:cubicBezTo>
                <a:lnTo>
                  <a:pt x="1215" y="13522"/>
                </a:lnTo>
                <a:cubicBezTo>
                  <a:pt x="1221" y="13522"/>
                  <a:pt x="1238" y="13539"/>
                  <a:pt x="1238" y="13544"/>
                </a:cubicBezTo>
                <a:lnTo>
                  <a:pt x="1249" y="13629"/>
                </a:lnTo>
                <a:cubicBezTo>
                  <a:pt x="1300" y="13624"/>
                  <a:pt x="1414" y="13612"/>
                  <a:pt x="1442" y="13612"/>
                </a:cubicBezTo>
                <a:cubicBezTo>
                  <a:pt x="1470" y="13618"/>
                  <a:pt x="1505" y="13618"/>
                  <a:pt x="1516" y="13618"/>
                </a:cubicBezTo>
                <a:cubicBezTo>
                  <a:pt x="1522" y="13624"/>
                  <a:pt x="1590" y="13635"/>
                  <a:pt x="1669" y="13652"/>
                </a:cubicBezTo>
                <a:lnTo>
                  <a:pt x="1714" y="13737"/>
                </a:lnTo>
                <a:cubicBezTo>
                  <a:pt x="1714" y="13737"/>
                  <a:pt x="1737" y="13743"/>
                  <a:pt x="1754" y="13743"/>
                </a:cubicBezTo>
                <a:cubicBezTo>
                  <a:pt x="1751" y="13746"/>
                  <a:pt x="1749" y="13748"/>
                  <a:pt x="1745" y="13752"/>
                </a:cubicBezTo>
                <a:lnTo>
                  <a:pt x="1745" y="13752"/>
                </a:lnTo>
                <a:cubicBezTo>
                  <a:pt x="1741" y="13751"/>
                  <a:pt x="1736" y="13749"/>
                  <a:pt x="1731" y="13749"/>
                </a:cubicBezTo>
                <a:lnTo>
                  <a:pt x="1731" y="13749"/>
                </a:lnTo>
                <a:cubicBezTo>
                  <a:pt x="1731" y="13749"/>
                  <a:pt x="1737" y="13754"/>
                  <a:pt x="1737" y="13754"/>
                </a:cubicBezTo>
                <a:cubicBezTo>
                  <a:pt x="1737" y="13756"/>
                  <a:pt x="1737" y="13757"/>
                  <a:pt x="1738" y="13759"/>
                </a:cubicBezTo>
                <a:lnTo>
                  <a:pt x="1738" y="13759"/>
                </a:lnTo>
                <a:cubicBezTo>
                  <a:pt x="1741" y="13756"/>
                  <a:pt x="1743" y="13754"/>
                  <a:pt x="1745" y="13752"/>
                </a:cubicBezTo>
                <a:lnTo>
                  <a:pt x="1745" y="13752"/>
                </a:lnTo>
                <a:cubicBezTo>
                  <a:pt x="1767" y="13758"/>
                  <a:pt x="1783" y="13768"/>
                  <a:pt x="1788" y="13783"/>
                </a:cubicBezTo>
                <a:cubicBezTo>
                  <a:pt x="1783" y="13788"/>
                  <a:pt x="1777" y="13790"/>
                  <a:pt x="1772" y="13790"/>
                </a:cubicBezTo>
                <a:cubicBezTo>
                  <a:pt x="1756" y="13790"/>
                  <a:pt x="1741" y="13772"/>
                  <a:pt x="1738" y="13759"/>
                </a:cubicBezTo>
                <a:lnTo>
                  <a:pt x="1738" y="13759"/>
                </a:lnTo>
                <a:cubicBezTo>
                  <a:pt x="1736" y="13761"/>
                  <a:pt x="1734" y="13763"/>
                  <a:pt x="1731" y="13766"/>
                </a:cubicBezTo>
                <a:lnTo>
                  <a:pt x="1720" y="13783"/>
                </a:lnTo>
                <a:cubicBezTo>
                  <a:pt x="1709" y="13794"/>
                  <a:pt x="1692" y="13828"/>
                  <a:pt x="1697" y="13839"/>
                </a:cubicBezTo>
                <a:lnTo>
                  <a:pt x="1703" y="13868"/>
                </a:lnTo>
                <a:cubicBezTo>
                  <a:pt x="1714" y="13896"/>
                  <a:pt x="1726" y="13919"/>
                  <a:pt x="1737" y="13919"/>
                </a:cubicBezTo>
                <a:lnTo>
                  <a:pt x="1737" y="13941"/>
                </a:lnTo>
                <a:cubicBezTo>
                  <a:pt x="1741" y="13959"/>
                  <a:pt x="1751" y="13968"/>
                  <a:pt x="1764" y="13968"/>
                </a:cubicBezTo>
                <a:cubicBezTo>
                  <a:pt x="1771" y="13968"/>
                  <a:pt x="1780" y="13965"/>
                  <a:pt x="1788" y="13958"/>
                </a:cubicBezTo>
                <a:lnTo>
                  <a:pt x="1794" y="13998"/>
                </a:lnTo>
                <a:lnTo>
                  <a:pt x="1800" y="14066"/>
                </a:lnTo>
                <a:cubicBezTo>
                  <a:pt x="1834" y="14106"/>
                  <a:pt x="1839" y="14151"/>
                  <a:pt x="1805" y="14157"/>
                </a:cubicBezTo>
                <a:lnTo>
                  <a:pt x="1788" y="14140"/>
                </a:lnTo>
                <a:cubicBezTo>
                  <a:pt x="1776" y="14131"/>
                  <a:pt x="1766" y="14124"/>
                  <a:pt x="1756" y="14124"/>
                </a:cubicBezTo>
                <a:cubicBezTo>
                  <a:pt x="1748" y="14124"/>
                  <a:pt x="1740" y="14130"/>
                  <a:pt x="1731" y="14146"/>
                </a:cubicBezTo>
                <a:cubicBezTo>
                  <a:pt x="1720" y="14174"/>
                  <a:pt x="1692" y="14174"/>
                  <a:pt x="1669" y="14180"/>
                </a:cubicBezTo>
                <a:cubicBezTo>
                  <a:pt x="1652" y="14180"/>
                  <a:pt x="1641" y="14208"/>
                  <a:pt x="1624" y="14225"/>
                </a:cubicBezTo>
                <a:cubicBezTo>
                  <a:pt x="1624" y="14225"/>
                  <a:pt x="1624" y="14231"/>
                  <a:pt x="1624" y="14236"/>
                </a:cubicBezTo>
                <a:lnTo>
                  <a:pt x="1624" y="14248"/>
                </a:lnTo>
                <a:cubicBezTo>
                  <a:pt x="1624" y="14259"/>
                  <a:pt x="1578" y="14333"/>
                  <a:pt x="1561" y="14356"/>
                </a:cubicBezTo>
                <a:cubicBezTo>
                  <a:pt x="1544" y="14378"/>
                  <a:pt x="1567" y="14401"/>
                  <a:pt x="1578" y="14401"/>
                </a:cubicBezTo>
                <a:cubicBezTo>
                  <a:pt x="1584" y="14401"/>
                  <a:pt x="1652" y="14458"/>
                  <a:pt x="1641" y="14475"/>
                </a:cubicBezTo>
                <a:cubicBezTo>
                  <a:pt x="1624" y="14486"/>
                  <a:pt x="1607" y="14526"/>
                  <a:pt x="1601" y="14560"/>
                </a:cubicBezTo>
                <a:lnTo>
                  <a:pt x="1595" y="14594"/>
                </a:lnTo>
                <a:lnTo>
                  <a:pt x="1595" y="14622"/>
                </a:lnTo>
                <a:cubicBezTo>
                  <a:pt x="1580" y="14658"/>
                  <a:pt x="1551" y="14680"/>
                  <a:pt x="1529" y="14680"/>
                </a:cubicBezTo>
                <a:cubicBezTo>
                  <a:pt x="1526" y="14680"/>
                  <a:pt x="1524" y="14680"/>
                  <a:pt x="1522" y="14679"/>
                </a:cubicBezTo>
                <a:lnTo>
                  <a:pt x="1505" y="14673"/>
                </a:lnTo>
                <a:cubicBezTo>
                  <a:pt x="1499" y="14668"/>
                  <a:pt x="1544" y="14509"/>
                  <a:pt x="1522" y="14486"/>
                </a:cubicBezTo>
                <a:cubicBezTo>
                  <a:pt x="1502" y="14461"/>
                  <a:pt x="1486" y="14445"/>
                  <a:pt x="1479" y="14445"/>
                </a:cubicBezTo>
                <a:cubicBezTo>
                  <a:pt x="1478" y="14445"/>
                  <a:pt x="1477" y="14446"/>
                  <a:pt x="1476" y="14446"/>
                </a:cubicBezTo>
                <a:lnTo>
                  <a:pt x="1470" y="14452"/>
                </a:lnTo>
                <a:cubicBezTo>
                  <a:pt x="1465" y="14452"/>
                  <a:pt x="1459" y="14458"/>
                  <a:pt x="1453" y="14463"/>
                </a:cubicBezTo>
                <a:lnTo>
                  <a:pt x="1442" y="14469"/>
                </a:lnTo>
                <a:cubicBezTo>
                  <a:pt x="1414" y="14452"/>
                  <a:pt x="1346" y="14401"/>
                  <a:pt x="1329" y="14390"/>
                </a:cubicBezTo>
                <a:cubicBezTo>
                  <a:pt x="1325" y="14387"/>
                  <a:pt x="1322" y="14386"/>
                  <a:pt x="1319" y="14386"/>
                </a:cubicBezTo>
                <a:cubicBezTo>
                  <a:pt x="1305" y="14386"/>
                  <a:pt x="1302" y="14422"/>
                  <a:pt x="1312" y="14475"/>
                </a:cubicBezTo>
                <a:lnTo>
                  <a:pt x="1295" y="14514"/>
                </a:lnTo>
                <a:lnTo>
                  <a:pt x="1283" y="14549"/>
                </a:lnTo>
                <a:cubicBezTo>
                  <a:pt x="1279" y="14550"/>
                  <a:pt x="1275" y="14551"/>
                  <a:pt x="1271" y="14551"/>
                </a:cubicBezTo>
                <a:cubicBezTo>
                  <a:pt x="1238" y="14551"/>
                  <a:pt x="1218" y="14497"/>
                  <a:pt x="1238" y="14492"/>
                </a:cubicBezTo>
                <a:cubicBezTo>
                  <a:pt x="1261" y="14480"/>
                  <a:pt x="1266" y="14463"/>
                  <a:pt x="1249" y="14446"/>
                </a:cubicBezTo>
                <a:lnTo>
                  <a:pt x="1249" y="14446"/>
                </a:lnTo>
                <a:lnTo>
                  <a:pt x="1226" y="14452"/>
                </a:lnTo>
                <a:lnTo>
                  <a:pt x="1175" y="14469"/>
                </a:lnTo>
                <a:cubicBezTo>
                  <a:pt x="1124" y="14424"/>
                  <a:pt x="1073" y="14378"/>
                  <a:pt x="1062" y="14367"/>
                </a:cubicBezTo>
                <a:lnTo>
                  <a:pt x="1051" y="14367"/>
                </a:lnTo>
                <a:cubicBezTo>
                  <a:pt x="1045" y="14373"/>
                  <a:pt x="1034" y="14390"/>
                  <a:pt x="1034" y="14401"/>
                </a:cubicBezTo>
                <a:lnTo>
                  <a:pt x="1028" y="14429"/>
                </a:lnTo>
                <a:cubicBezTo>
                  <a:pt x="1034" y="14458"/>
                  <a:pt x="971" y="14509"/>
                  <a:pt x="948" y="14514"/>
                </a:cubicBezTo>
                <a:cubicBezTo>
                  <a:pt x="947" y="14515"/>
                  <a:pt x="947" y="14515"/>
                  <a:pt x="946" y="14515"/>
                </a:cubicBezTo>
                <a:cubicBezTo>
                  <a:pt x="931" y="14515"/>
                  <a:pt x="926" y="14473"/>
                  <a:pt x="926" y="14452"/>
                </a:cubicBezTo>
                <a:cubicBezTo>
                  <a:pt x="927" y="14449"/>
                  <a:pt x="926" y="14447"/>
                  <a:pt x="924" y="14447"/>
                </a:cubicBezTo>
                <a:cubicBezTo>
                  <a:pt x="917" y="14447"/>
                  <a:pt x="890" y="14471"/>
                  <a:pt x="880" y="14480"/>
                </a:cubicBezTo>
                <a:cubicBezTo>
                  <a:pt x="869" y="14492"/>
                  <a:pt x="886" y="14571"/>
                  <a:pt x="892" y="14600"/>
                </a:cubicBezTo>
                <a:cubicBezTo>
                  <a:pt x="903" y="14622"/>
                  <a:pt x="909" y="14656"/>
                  <a:pt x="909" y="14668"/>
                </a:cubicBezTo>
                <a:lnTo>
                  <a:pt x="909" y="14673"/>
                </a:lnTo>
                <a:cubicBezTo>
                  <a:pt x="900" y="14695"/>
                  <a:pt x="874" y="14706"/>
                  <a:pt x="849" y="14706"/>
                </a:cubicBezTo>
                <a:cubicBezTo>
                  <a:pt x="827" y="14706"/>
                  <a:pt x="806" y="14697"/>
                  <a:pt x="795" y="14679"/>
                </a:cubicBezTo>
                <a:lnTo>
                  <a:pt x="790" y="14662"/>
                </a:lnTo>
                <a:cubicBezTo>
                  <a:pt x="788" y="14658"/>
                  <a:pt x="785" y="14656"/>
                  <a:pt x="782" y="14656"/>
                </a:cubicBezTo>
                <a:cubicBezTo>
                  <a:pt x="769" y="14656"/>
                  <a:pt x="748" y="14695"/>
                  <a:pt x="739" y="14719"/>
                </a:cubicBezTo>
                <a:cubicBezTo>
                  <a:pt x="737" y="14722"/>
                  <a:pt x="736" y="14724"/>
                  <a:pt x="734" y="14724"/>
                </a:cubicBezTo>
                <a:cubicBezTo>
                  <a:pt x="725" y="14724"/>
                  <a:pt x="716" y="14647"/>
                  <a:pt x="716" y="14622"/>
                </a:cubicBezTo>
                <a:cubicBezTo>
                  <a:pt x="716" y="14588"/>
                  <a:pt x="756" y="14554"/>
                  <a:pt x="767" y="14549"/>
                </a:cubicBezTo>
                <a:cubicBezTo>
                  <a:pt x="773" y="14549"/>
                  <a:pt x="756" y="14537"/>
                  <a:pt x="722" y="14526"/>
                </a:cubicBezTo>
                <a:lnTo>
                  <a:pt x="676" y="14526"/>
                </a:lnTo>
                <a:cubicBezTo>
                  <a:pt x="670" y="14543"/>
                  <a:pt x="653" y="14577"/>
                  <a:pt x="642" y="14600"/>
                </a:cubicBezTo>
                <a:lnTo>
                  <a:pt x="625" y="14583"/>
                </a:lnTo>
                <a:lnTo>
                  <a:pt x="602" y="14560"/>
                </a:lnTo>
                <a:cubicBezTo>
                  <a:pt x="584" y="14527"/>
                  <a:pt x="565" y="14506"/>
                  <a:pt x="556" y="14506"/>
                </a:cubicBezTo>
                <a:cubicBezTo>
                  <a:pt x="554" y="14506"/>
                  <a:pt x="552" y="14507"/>
                  <a:pt x="551" y="14509"/>
                </a:cubicBezTo>
                <a:cubicBezTo>
                  <a:pt x="546" y="14514"/>
                  <a:pt x="529" y="14566"/>
                  <a:pt x="512" y="14605"/>
                </a:cubicBezTo>
                <a:lnTo>
                  <a:pt x="489" y="14588"/>
                </a:lnTo>
                <a:lnTo>
                  <a:pt x="432" y="14532"/>
                </a:lnTo>
                <a:cubicBezTo>
                  <a:pt x="381" y="14571"/>
                  <a:pt x="387" y="14668"/>
                  <a:pt x="387" y="14696"/>
                </a:cubicBezTo>
                <a:cubicBezTo>
                  <a:pt x="392" y="14719"/>
                  <a:pt x="398" y="14775"/>
                  <a:pt x="404" y="14787"/>
                </a:cubicBezTo>
                <a:cubicBezTo>
                  <a:pt x="404" y="14798"/>
                  <a:pt x="404" y="14815"/>
                  <a:pt x="398" y="14821"/>
                </a:cubicBezTo>
                <a:cubicBezTo>
                  <a:pt x="398" y="14821"/>
                  <a:pt x="358" y="14781"/>
                  <a:pt x="341" y="14764"/>
                </a:cubicBezTo>
                <a:cubicBezTo>
                  <a:pt x="330" y="14747"/>
                  <a:pt x="353" y="14668"/>
                  <a:pt x="336" y="14656"/>
                </a:cubicBezTo>
                <a:cubicBezTo>
                  <a:pt x="327" y="14648"/>
                  <a:pt x="313" y="14645"/>
                  <a:pt x="300" y="14645"/>
                </a:cubicBezTo>
                <a:cubicBezTo>
                  <a:pt x="286" y="14645"/>
                  <a:pt x="273" y="14648"/>
                  <a:pt x="268" y="14651"/>
                </a:cubicBezTo>
                <a:cubicBezTo>
                  <a:pt x="262" y="14656"/>
                  <a:pt x="262" y="14690"/>
                  <a:pt x="268" y="14730"/>
                </a:cubicBezTo>
                <a:lnTo>
                  <a:pt x="256" y="14741"/>
                </a:lnTo>
                <a:cubicBezTo>
                  <a:pt x="239" y="14770"/>
                  <a:pt x="222" y="14815"/>
                  <a:pt x="183" y="14815"/>
                </a:cubicBezTo>
                <a:cubicBezTo>
                  <a:pt x="177" y="14827"/>
                  <a:pt x="194" y="14844"/>
                  <a:pt x="205" y="14849"/>
                </a:cubicBezTo>
                <a:cubicBezTo>
                  <a:pt x="210" y="14849"/>
                  <a:pt x="180" y="14916"/>
                  <a:pt x="157" y="14916"/>
                </a:cubicBezTo>
                <a:cubicBezTo>
                  <a:pt x="154" y="14916"/>
                  <a:pt x="151" y="14914"/>
                  <a:pt x="148" y="14912"/>
                </a:cubicBezTo>
                <a:cubicBezTo>
                  <a:pt x="146" y="14909"/>
                  <a:pt x="144" y="14908"/>
                  <a:pt x="141" y="14908"/>
                </a:cubicBezTo>
                <a:cubicBezTo>
                  <a:pt x="118" y="14908"/>
                  <a:pt x="87" y="14995"/>
                  <a:pt x="92" y="15031"/>
                </a:cubicBezTo>
                <a:cubicBezTo>
                  <a:pt x="96" y="15064"/>
                  <a:pt x="91" y="15085"/>
                  <a:pt x="79" y="15085"/>
                </a:cubicBezTo>
                <a:cubicBezTo>
                  <a:pt x="75" y="15085"/>
                  <a:pt x="69" y="15082"/>
                  <a:pt x="63" y="15076"/>
                </a:cubicBezTo>
                <a:lnTo>
                  <a:pt x="58" y="15071"/>
                </a:lnTo>
                <a:cubicBezTo>
                  <a:pt x="55" y="15068"/>
                  <a:pt x="49" y="15066"/>
                  <a:pt x="44" y="15066"/>
                </a:cubicBezTo>
                <a:cubicBezTo>
                  <a:pt x="39" y="15066"/>
                  <a:pt x="35" y="15068"/>
                  <a:pt x="35" y="15071"/>
                </a:cubicBezTo>
                <a:lnTo>
                  <a:pt x="24" y="15082"/>
                </a:lnTo>
                <a:cubicBezTo>
                  <a:pt x="24" y="15099"/>
                  <a:pt x="52" y="15139"/>
                  <a:pt x="63" y="15144"/>
                </a:cubicBezTo>
                <a:cubicBezTo>
                  <a:pt x="66" y="15145"/>
                  <a:pt x="68" y="15145"/>
                  <a:pt x="71" y="15145"/>
                </a:cubicBezTo>
                <a:cubicBezTo>
                  <a:pt x="89" y="15145"/>
                  <a:pt x="116" y="15132"/>
                  <a:pt x="126" y="15127"/>
                </a:cubicBezTo>
                <a:cubicBezTo>
                  <a:pt x="137" y="15116"/>
                  <a:pt x="131" y="15008"/>
                  <a:pt x="148" y="15008"/>
                </a:cubicBezTo>
                <a:cubicBezTo>
                  <a:pt x="171" y="15014"/>
                  <a:pt x="183" y="15048"/>
                  <a:pt x="177" y="15059"/>
                </a:cubicBezTo>
                <a:cubicBezTo>
                  <a:pt x="171" y="15071"/>
                  <a:pt x="205" y="15099"/>
                  <a:pt x="217" y="15105"/>
                </a:cubicBezTo>
                <a:cubicBezTo>
                  <a:pt x="228" y="15105"/>
                  <a:pt x="228" y="15144"/>
                  <a:pt x="228" y="15161"/>
                </a:cubicBezTo>
                <a:cubicBezTo>
                  <a:pt x="225" y="15167"/>
                  <a:pt x="226" y="15170"/>
                  <a:pt x="230" y="15170"/>
                </a:cubicBezTo>
                <a:cubicBezTo>
                  <a:pt x="234" y="15170"/>
                  <a:pt x="239" y="15167"/>
                  <a:pt x="245" y="15161"/>
                </a:cubicBezTo>
                <a:lnTo>
                  <a:pt x="256" y="15167"/>
                </a:lnTo>
                <a:lnTo>
                  <a:pt x="285" y="15178"/>
                </a:lnTo>
                <a:cubicBezTo>
                  <a:pt x="324" y="15201"/>
                  <a:pt x="336" y="15229"/>
                  <a:pt x="302" y="15246"/>
                </a:cubicBezTo>
                <a:lnTo>
                  <a:pt x="296" y="15241"/>
                </a:lnTo>
                <a:cubicBezTo>
                  <a:pt x="288" y="15236"/>
                  <a:pt x="282" y="15234"/>
                  <a:pt x="278" y="15234"/>
                </a:cubicBezTo>
                <a:cubicBezTo>
                  <a:pt x="268" y="15234"/>
                  <a:pt x="268" y="15247"/>
                  <a:pt x="268" y="15263"/>
                </a:cubicBezTo>
                <a:cubicBezTo>
                  <a:pt x="273" y="15280"/>
                  <a:pt x="290" y="15303"/>
                  <a:pt x="290" y="15309"/>
                </a:cubicBezTo>
                <a:lnTo>
                  <a:pt x="273" y="15337"/>
                </a:lnTo>
                <a:cubicBezTo>
                  <a:pt x="256" y="15320"/>
                  <a:pt x="222" y="15297"/>
                  <a:pt x="205" y="15297"/>
                </a:cubicBezTo>
                <a:lnTo>
                  <a:pt x="188" y="15315"/>
                </a:lnTo>
                <a:lnTo>
                  <a:pt x="165" y="15337"/>
                </a:lnTo>
                <a:cubicBezTo>
                  <a:pt x="137" y="15360"/>
                  <a:pt x="165" y="15388"/>
                  <a:pt x="188" y="15388"/>
                </a:cubicBezTo>
                <a:cubicBezTo>
                  <a:pt x="205" y="15394"/>
                  <a:pt x="194" y="15417"/>
                  <a:pt x="160" y="15451"/>
                </a:cubicBezTo>
                <a:lnTo>
                  <a:pt x="120" y="15451"/>
                </a:lnTo>
                <a:lnTo>
                  <a:pt x="29" y="15462"/>
                </a:lnTo>
                <a:cubicBezTo>
                  <a:pt x="12" y="15547"/>
                  <a:pt x="1" y="15644"/>
                  <a:pt x="1" y="15649"/>
                </a:cubicBezTo>
                <a:cubicBezTo>
                  <a:pt x="1" y="15661"/>
                  <a:pt x="24" y="15672"/>
                  <a:pt x="52" y="15672"/>
                </a:cubicBezTo>
                <a:lnTo>
                  <a:pt x="69" y="15695"/>
                </a:lnTo>
                <a:cubicBezTo>
                  <a:pt x="86" y="15712"/>
                  <a:pt x="92" y="15746"/>
                  <a:pt x="97" y="15774"/>
                </a:cubicBezTo>
                <a:cubicBezTo>
                  <a:pt x="97" y="15791"/>
                  <a:pt x="97" y="15814"/>
                  <a:pt x="97" y="15836"/>
                </a:cubicBezTo>
                <a:lnTo>
                  <a:pt x="92" y="15871"/>
                </a:lnTo>
                <a:cubicBezTo>
                  <a:pt x="88" y="15899"/>
                  <a:pt x="104" y="15907"/>
                  <a:pt x="120" y="15907"/>
                </a:cubicBezTo>
                <a:cubicBezTo>
                  <a:pt x="126" y="15907"/>
                  <a:pt x="132" y="15906"/>
                  <a:pt x="137" y="15905"/>
                </a:cubicBezTo>
                <a:cubicBezTo>
                  <a:pt x="148" y="15899"/>
                  <a:pt x="154" y="15859"/>
                  <a:pt x="143" y="15819"/>
                </a:cubicBezTo>
                <a:lnTo>
                  <a:pt x="154" y="15814"/>
                </a:lnTo>
                <a:lnTo>
                  <a:pt x="165" y="15791"/>
                </a:lnTo>
                <a:cubicBezTo>
                  <a:pt x="183" y="15814"/>
                  <a:pt x="217" y="15854"/>
                  <a:pt x="245" y="15871"/>
                </a:cubicBezTo>
                <a:lnTo>
                  <a:pt x="279" y="15865"/>
                </a:lnTo>
                <a:lnTo>
                  <a:pt x="279" y="15865"/>
                </a:lnTo>
                <a:cubicBezTo>
                  <a:pt x="285" y="15871"/>
                  <a:pt x="268" y="15916"/>
                  <a:pt x="262" y="15927"/>
                </a:cubicBezTo>
                <a:cubicBezTo>
                  <a:pt x="256" y="15944"/>
                  <a:pt x="279" y="16063"/>
                  <a:pt x="251" y="16080"/>
                </a:cubicBezTo>
                <a:cubicBezTo>
                  <a:pt x="222" y="16097"/>
                  <a:pt x="217" y="16166"/>
                  <a:pt x="217" y="16188"/>
                </a:cubicBezTo>
                <a:cubicBezTo>
                  <a:pt x="217" y="16211"/>
                  <a:pt x="222" y="16239"/>
                  <a:pt x="228" y="16245"/>
                </a:cubicBezTo>
                <a:lnTo>
                  <a:pt x="234" y="16251"/>
                </a:lnTo>
                <a:cubicBezTo>
                  <a:pt x="239" y="16251"/>
                  <a:pt x="256" y="16251"/>
                  <a:pt x="256" y="16245"/>
                </a:cubicBezTo>
                <a:lnTo>
                  <a:pt x="273" y="16194"/>
                </a:lnTo>
                <a:cubicBezTo>
                  <a:pt x="282" y="16162"/>
                  <a:pt x="297" y="16151"/>
                  <a:pt x="311" y="16151"/>
                </a:cubicBezTo>
                <a:cubicBezTo>
                  <a:pt x="324" y="16151"/>
                  <a:pt x="336" y="16160"/>
                  <a:pt x="341" y="16171"/>
                </a:cubicBezTo>
                <a:cubicBezTo>
                  <a:pt x="345" y="16186"/>
                  <a:pt x="354" y="16194"/>
                  <a:pt x="364" y="16194"/>
                </a:cubicBezTo>
                <a:cubicBezTo>
                  <a:pt x="370" y="16194"/>
                  <a:pt x="375" y="16192"/>
                  <a:pt x="381" y="16188"/>
                </a:cubicBezTo>
                <a:lnTo>
                  <a:pt x="443" y="16188"/>
                </a:lnTo>
                <a:cubicBezTo>
                  <a:pt x="442" y="16204"/>
                  <a:pt x="443" y="16210"/>
                  <a:pt x="446" y="16210"/>
                </a:cubicBezTo>
                <a:cubicBezTo>
                  <a:pt x="453" y="16210"/>
                  <a:pt x="470" y="16178"/>
                  <a:pt x="478" y="16154"/>
                </a:cubicBezTo>
                <a:cubicBezTo>
                  <a:pt x="489" y="16120"/>
                  <a:pt x="517" y="16092"/>
                  <a:pt x="517" y="16092"/>
                </a:cubicBezTo>
                <a:cubicBezTo>
                  <a:pt x="523" y="16092"/>
                  <a:pt x="551" y="16166"/>
                  <a:pt x="585" y="16262"/>
                </a:cubicBezTo>
                <a:lnTo>
                  <a:pt x="676" y="16194"/>
                </a:lnTo>
                <a:lnTo>
                  <a:pt x="682" y="16194"/>
                </a:lnTo>
                <a:cubicBezTo>
                  <a:pt x="693" y="16211"/>
                  <a:pt x="699" y="16251"/>
                  <a:pt x="693" y="16279"/>
                </a:cubicBezTo>
                <a:lnTo>
                  <a:pt x="682" y="16302"/>
                </a:lnTo>
                <a:lnTo>
                  <a:pt x="670" y="16313"/>
                </a:lnTo>
                <a:cubicBezTo>
                  <a:pt x="653" y="16313"/>
                  <a:pt x="631" y="16341"/>
                  <a:pt x="619" y="16376"/>
                </a:cubicBezTo>
                <a:lnTo>
                  <a:pt x="653" y="16370"/>
                </a:lnTo>
                <a:cubicBezTo>
                  <a:pt x="663" y="16367"/>
                  <a:pt x="673" y="16361"/>
                  <a:pt x="680" y="16361"/>
                </a:cubicBezTo>
                <a:cubicBezTo>
                  <a:pt x="685" y="16361"/>
                  <a:pt x="687" y="16365"/>
                  <a:pt x="682" y="16381"/>
                </a:cubicBezTo>
                <a:cubicBezTo>
                  <a:pt x="665" y="16432"/>
                  <a:pt x="670" y="16455"/>
                  <a:pt x="699" y="16472"/>
                </a:cubicBezTo>
                <a:lnTo>
                  <a:pt x="744" y="16495"/>
                </a:lnTo>
                <a:cubicBezTo>
                  <a:pt x="744" y="16473"/>
                  <a:pt x="752" y="16466"/>
                  <a:pt x="761" y="16466"/>
                </a:cubicBezTo>
                <a:cubicBezTo>
                  <a:pt x="772" y="16466"/>
                  <a:pt x="784" y="16474"/>
                  <a:pt x="790" y="16483"/>
                </a:cubicBezTo>
                <a:cubicBezTo>
                  <a:pt x="798" y="16489"/>
                  <a:pt x="826" y="16495"/>
                  <a:pt x="854" y="16495"/>
                </a:cubicBezTo>
                <a:cubicBezTo>
                  <a:pt x="882" y="16495"/>
                  <a:pt x="909" y="16489"/>
                  <a:pt x="914" y="16472"/>
                </a:cubicBezTo>
                <a:cubicBezTo>
                  <a:pt x="925" y="16450"/>
                  <a:pt x="938" y="16442"/>
                  <a:pt x="948" y="16442"/>
                </a:cubicBezTo>
                <a:cubicBezTo>
                  <a:pt x="953" y="16442"/>
                  <a:pt x="958" y="16445"/>
                  <a:pt x="960" y="16449"/>
                </a:cubicBezTo>
                <a:cubicBezTo>
                  <a:pt x="960" y="16451"/>
                  <a:pt x="960" y="16452"/>
                  <a:pt x="962" y="16452"/>
                </a:cubicBezTo>
                <a:cubicBezTo>
                  <a:pt x="969" y="16452"/>
                  <a:pt x="995" y="16424"/>
                  <a:pt x="1005" y="16410"/>
                </a:cubicBezTo>
                <a:cubicBezTo>
                  <a:pt x="1017" y="16393"/>
                  <a:pt x="1062" y="16319"/>
                  <a:pt x="1062" y="16296"/>
                </a:cubicBezTo>
                <a:cubicBezTo>
                  <a:pt x="1056" y="16273"/>
                  <a:pt x="1124" y="16256"/>
                  <a:pt x="1153" y="16256"/>
                </a:cubicBezTo>
                <a:cubicBezTo>
                  <a:pt x="1181" y="16256"/>
                  <a:pt x="1187" y="16313"/>
                  <a:pt x="1181" y="16330"/>
                </a:cubicBezTo>
                <a:cubicBezTo>
                  <a:pt x="1181" y="16353"/>
                  <a:pt x="1181" y="16370"/>
                  <a:pt x="1187" y="16376"/>
                </a:cubicBezTo>
                <a:cubicBezTo>
                  <a:pt x="1187" y="16376"/>
                  <a:pt x="1215" y="16330"/>
                  <a:pt x="1226" y="16313"/>
                </a:cubicBezTo>
                <a:cubicBezTo>
                  <a:pt x="1228" y="16310"/>
                  <a:pt x="1230" y="16309"/>
                  <a:pt x="1232" y="16309"/>
                </a:cubicBezTo>
                <a:cubicBezTo>
                  <a:pt x="1242" y="16309"/>
                  <a:pt x="1250" y="16340"/>
                  <a:pt x="1255" y="16387"/>
                </a:cubicBezTo>
                <a:lnTo>
                  <a:pt x="1226" y="16432"/>
                </a:lnTo>
                <a:cubicBezTo>
                  <a:pt x="1221" y="16438"/>
                  <a:pt x="1232" y="16466"/>
                  <a:pt x="1238" y="16472"/>
                </a:cubicBezTo>
                <a:cubicBezTo>
                  <a:pt x="1239" y="16473"/>
                  <a:pt x="1242" y="16474"/>
                  <a:pt x="1245" y="16474"/>
                </a:cubicBezTo>
                <a:cubicBezTo>
                  <a:pt x="1254" y="16474"/>
                  <a:pt x="1268" y="16469"/>
                  <a:pt x="1272" y="16461"/>
                </a:cubicBezTo>
                <a:lnTo>
                  <a:pt x="1283" y="16438"/>
                </a:lnTo>
                <a:cubicBezTo>
                  <a:pt x="1293" y="16412"/>
                  <a:pt x="1303" y="16399"/>
                  <a:pt x="1309" y="16399"/>
                </a:cubicBezTo>
                <a:cubicBezTo>
                  <a:pt x="1314" y="16399"/>
                  <a:pt x="1317" y="16406"/>
                  <a:pt x="1317" y="16421"/>
                </a:cubicBezTo>
                <a:lnTo>
                  <a:pt x="1323" y="16421"/>
                </a:lnTo>
                <a:cubicBezTo>
                  <a:pt x="1351" y="16432"/>
                  <a:pt x="1374" y="16438"/>
                  <a:pt x="1402" y="16444"/>
                </a:cubicBezTo>
                <a:cubicBezTo>
                  <a:pt x="1434" y="16444"/>
                  <a:pt x="1412" y="16507"/>
                  <a:pt x="1445" y="16507"/>
                </a:cubicBezTo>
                <a:cubicBezTo>
                  <a:pt x="1447" y="16507"/>
                  <a:pt x="1450" y="16507"/>
                  <a:pt x="1453" y="16506"/>
                </a:cubicBezTo>
                <a:lnTo>
                  <a:pt x="1510" y="16495"/>
                </a:lnTo>
                <a:cubicBezTo>
                  <a:pt x="1573" y="16495"/>
                  <a:pt x="1618" y="16415"/>
                  <a:pt x="1612" y="16393"/>
                </a:cubicBezTo>
                <a:cubicBezTo>
                  <a:pt x="1612" y="16364"/>
                  <a:pt x="1646" y="16341"/>
                  <a:pt x="1692" y="16336"/>
                </a:cubicBezTo>
                <a:lnTo>
                  <a:pt x="1709" y="16358"/>
                </a:lnTo>
                <a:lnTo>
                  <a:pt x="1754" y="16415"/>
                </a:lnTo>
                <a:cubicBezTo>
                  <a:pt x="1811" y="16432"/>
                  <a:pt x="1885" y="16449"/>
                  <a:pt x="1913" y="16461"/>
                </a:cubicBezTo>
                <a:lnTo>
                  <a:pt x="1930" y="16483"/>
                </a:lnTo>
                <a:cubicBezTo>
                  <a:pt x="1936" y="16493"/>
                  <a:pt x="1942" y="16496"/>
                  <a:pt x="1947" y="16496"/>
                </a:cubicBezTo>
                <a:cubicBezTo>
                  <a:pt x="1958" y="16496"/>
                  <a:pt x="1966" y="16481"/>
                  <a:pt x="1975" y="16481"/>
                </a:cubicBezTo>
                <a:cubicBezTo>
                  <a:pt x="1977" y="16481"/>
                  <a:pt x="1979" y="16482"/>
                  <a:pt x="1981" y="16483"/>
                </a:cubicBezTo>
                <a:cubicBezTo>
                  <a:pt x="2004" y="16500"/>
                  <a:pt x="2026" y="16523"/>
                  <a:pt x="2049" y="16534"/>
                </a:cubicBezTo>
                <a:cubicBezTo>
                  <a:pt x="2055" y="16537"/>
                  <a:pt x="2061" y="16539"/>
                  <a:pt x="2065" y="16539"/>
                </a:cubicBezTo>
                <a:cubicBezTo>
                  <a:pt x="2069" y="16539"/>
                  <a:pt x="2072" y="16537"/>
                  <a:pt x="2072" y="16534"/>
                </a:cubicBezTo>
                <a:cubicBezTo>
                  <a:pt x="2095" y="16495"/>
                  <a:pt x="2129" y="16517"/>
                  <a:pt x="2151" y="16500"/>
                </a:cubicBezTo>
                <a:lnTo>
                  <a:pt x="2168" y="16483"/>
                </a:lnTo>
                <a:cubicBezTo>
                  <a:pt x="2183" y="16449"/>
                  <a:pt x="2202" y="16431"/>
                  <a:pt x="2211" y="16431"/>
                </a:cubicBezTo>
                <a:cubicBezTo>
                  <a:pt x="2212" y="16431"/>
                  <a:pt x="2213" y="16432"/>
                  <a:pt x="2214" y="16432"/>
                </a:cubicBezTo>
                <a:cubicBezTo>
                  <a:pt x="2214" y="16438"/>
                  <a:pt x="2236" y="16472"/>
                  <a:pt x="2253" y="16512"/>
                </a:cubicBezTo>
                <a:lnTo>
                  <a:pt x="2310" y="16483"/>
                </a:lnTo>
                <a:lnTo>
                  <a:pt x="2327" y="16478"/>
                </a:lnTo>
                <a:cubicBezTo>
                  <a:pt x="2339" y="16483"/>
                  <a:pt x="2367" y="16506"/>
                  <a:pt x="2390" y="16529"/>
                </a:cubicBezTo>
                <a:lnTo>
                  <a:pt x="2407" y="16551"/>
                </a:lnTo>
                <a:lnTo>
                  <a:pt x="2452" y="16614"/>
                </a:lnTo>
                <a:cubicBezTo>
                  <a:pt x="2469" y="16591"/>
                  <a:pt x="2509" y="16546"/>
                  <a:pt x="2531" y="16506"/>
                </a:cubicBezTo>
                <a:lnTo>
                  <a:pt x="2577" y="16500"/>
                </a:lnTo>
                <a:cubicBezTo>
                  <a:pt x="2600" y="16500"/>
                  <a:pt x="2622" y="16444"/>
                  <a:pt x="2645" y="16410"/>
                </a:cubicBezTo>
                <a:lnTo>
                  <a:pt x="2645" y="16404"/>
                </a:lnTo>
                <a:cubicBezTo>
                  <a:pt x="2662" y="16410"/>
                  <a:pt x="2662" y="16506"/>
                  <a:pt x="2651" y="16540"/>
                </a:cubicBezTo>
                <a:cubicBezTo>
                  <a:pt x="2645" y="16574"/>
                  <a:pt x="2679" y="16597"/>
                  <a:pt x="2690" y="16597"/>
                </a:cubicBezTo>
                <a:cubicBezTo>
                  <a:pt x="2704" y="16597"/>
                  <a:pt x="2750" y="16568"/>
                  <a:pt x="2777" y="16568"/>
                </a:cubicBezTo>
                <a:cubicBezTo>
                  <a:pt x="2784" y="16568"/>
                  <a:pt x="2789" y="16570"/>
                  <a:pt x="2792" y="16574"/>
                </a:cubicBezTo>
                <a:cubicBezTo>
                  <a:pt x="2809" y="16597"/>
                  <a:pt x="2832" y="16636"/>
                  <a:pt x="2844" y="16665"/>
                </a:cubicBezTo>
                <a:lnTo>
                  <a:pt x="2878" y="16671"/>
                </a:lnTo>
                <a:cubicBezTo>
                  <a:pt x="2895" y="16671"/>
                  <a:pt x="2917" y="16693"/>
                  <a:pt x="2940" y="16699"/>
                </a:cubicBezTo>
                <a:lnTo>
                  <a:pt x="2968" y="16699"/>
                </a:lnTo>
                <a:cubicBezTo>
                  <a:pt x="3002" y="16699"/>
                  <a:pt x="3036" y="16705"/>
                  <a:pt x="3042" y="16710"/>
                </a:cubicBezTo>
                <a:lnTo>
                  <a:pt x="3048" y="16716"/>
                </a:lnTo>
                <a:cubicBezTo>
                  <a:pt x="3048" y="16727"/>
                  <a:pt x="3048" y="16744"/>
                  <a:pt x="3042" y="16750"/>
                </a:cubicBezTo>
                <a:cubicBezTo>
                  <a:pt x="3038" y="16755"/>
                  <a:pt x="3025" y="16763"/>
                  <a:pt x="3018" y="16763"/>
                </a:cubicBezTo>
                <a:cubicBezTo>
                  <a:pt x="3016" y="16763"/>
                  <a:pt x="3015" y="16762"/>
                  <a:pt x="3014" y="16761"/>
                </a:cubicBezTo>
                <a:cubicBezTo>
                  <a:pt x="3007" y="16759"/>
                  <a:pt x="3001" y="16758"/>
                  <a:pt x="2994" y="16758"/>
                </a:cubicBezTo>
                <a:cubicBezTo>
                  <a:pt x="2972" y="16758"/>
                  <a:pt x="2948" y="16766"/>
                  <a:pt x="2926" y="16766"/>
                </a:cubicBezTo>
                <a:cubicBezTo>
                  <a:pt x="2899" y="16766"/>
                  <a:pt x="2874" y="16754"/>
                  <a:pt x="2861" y="16699"/>
                </a:cubicBezTo>
                <a:cubicBezTo>
                  <a:pt x="2861" y="16699"/>
                  <a:pt x="2838" y="16699"/>
                  <a:pt x="2826" y="16710"/>
                </a:cubicBezTo>
                <a:lnTo>
                  <a:pt x="2809" y="16733"/>
                </a:lnTo>
                <a:cubicBezTo>
                  <a:pt x="2801" y="16757"/>
                  <a:pt x="2787" y="16765"/>
                  <a:pt x="2775" y="16765"/>
                </a:cubicBezTo>
                <a:cubicBezTo>
                  <a:pt x="2765" y="16765"/>
                  <a:pt x="2755" y="16758"/>
                  <a:pt x="2753" y="16750"/>
                </a:cubicBezTo>
                <a:cubicBezTo>
                  <a:pt x="2752" y="16748"/>
                  <a:pt x="2751" y="16748"/>
                  <a:pt x="2750" y="16748"/>
                </a:cubicBezTo>
                <a:cubicBezTo>
                  <a:pt x="2741" y="16748"/>
                  <a:pt x="2712" y="16816"/>
                  <a:pt x="2707" y="16846"/>
                </a:cubicBezTo>
                <a:cubicBezTo>
                  <a:pt x="2703" y="16857"/>
                  <a:pt x="2686" y="16860"/>
                  <a:pt x="2664" y="16860"/>
                </a:cubicBezTo>
                <a:cubicBezTo>
                  <a:pt x="2643" y="16860"/>
                  <a:pt x="2619" y="16858"/>
                  <a:pt x="2597" y="16858"/>
                </a:cubicBezTo>
                <a:cubicBezTo>
                  <a:pt x="2580" y="16858"/>
                  <a:pt x="2565" y="16859"/>
                  <a:pt x="2554" y="16863"/>
                </a:cubicBezTo>
                <a:cubicBezTo>
                  <a:pt x="2520" y="16880"/>
                  <a:pt x="2475" y="16920"/>
                  <a:pt x="2452" y="16954"/>
                </a:cubicBezTo>
                <a:cubicBezTo>
                  <a:pt x="2452" y="16954"/>
                  <a:pt x="2452" y="16954"/>
                  <a:pt x="2463" y="16977"/>
                </a:cubicBezTo>
                <a:cubicBezTo>
                  <a:pt x="2457" y="16974"/>
                  <a:pt x="2446" y="16970"/>
                  <a:pt x="2433" y="16970"/>
                </a:cubicBezTo>
                <a:cubicBezTo>
                  <a:pt x="2424" y="16970"/>
                  <a:pt x="2413" y="16972"/>
                  <a:pt x="2401" y="16977"/>
                </a:cubicBezTo>
                <a:lnTo>
                  <a:pt x="2361" y="16954"/>
                </a:lnTo>
                <a:lnTo>
                  <a:pt x="2316" y="16932"/>
                </a:lnTo>
                <a:cubicBezTo>
                  <a:pt x="2299" y="16949"/>
                  <a:pt x="2282" y="16966"/>
                  <a:pt x="2265" y="16977"/>
                </a:cubicBezTo>
                <a:cubicBezTo>
                  <a:pt x="2265" y="16966"/>
                  <a:pt x="2265" y="16960"/>
                  <a:pt x="2265" y="16960"/>
                </a:cubicBezTo>
                <a:cubicBezTo>
                  <a:pt x="2276" y="16943"/>
                  <a:pt x="2214" y="16886"/>
                  <a:pt x="2185" y="16875"/>
                </a:cubicBezTo>
                <a:cubicBezTo>
                  <a:pt x="2182" y="16874"/>
                  <a:pt x="2180" y="16874"/>
                  <a:pt x="2177" y="16874"/>
                </a:cubicBezTo>
                <a:cubicBezTo>
                  <a:pt x="2153" y="16874"/>
                  <a:pt x="2134" y="16895"/>
                  <a:pt x="2134" y="16926"/>
                </a:cubicBezTo>
                <a:lnTo>
                  <a:pt x="2191" y="16926"/>
                </a:lnTo>
                <a:cubicBezTo>
                  <a:pt x="2197" y="16926"/>
                  <a:pt x="2208" y="16937"/>
                  <a:pt x="2208" y="16943"/>
                </a:cubicBezTo>
                <a:cubicBezTo>
                  <a:pt x="2208" y="16954"/>
                  <a:pt x="2208" y="16966"/>
                  <a:pt x="2208" y="16971"/>
                </a:cubicBezTo>
                <a:cubicBezTo>
                  <a:pt x="2191" y="16983"/>
                  <a:pt x="2185" y="16994"/>
                  <a:pt x="2180" y="17000"/>
                </a:cubicBezTo>
                <a:cubicBezTo>
                  <a:pt x="2180" y="16994"/>
                  <a:pt x="2174" y="16994"/>
                  <a:pt x="2168" y="16994"/>
                </a:cubicBezTo>
                <a:lnTo>
                  <a:pt x="2163" y="16988"/>
                </a:lnTo>
                <a:cubicBezTo>
                  <a:pt x="2151" y="16988"/>
                  <a:pt x="2140" y="17005"/>
                  <a:pt x="2140" y="17017"/>
                </a:cubicBezTo>
                <a:lnTo>
                  <a:pt x="2146" y="17022"/>
                </a:lnTo>
                <a:cubicBezTo>
                  <a:pt x="2113" y="17041"/>
                  <a:pt x="2072" y="17052"/>
                  <a:pt x="2053" y="17052"/>
                </a:cubicBezTo>
                <a:cubicBezTo>
                  <a:pt x="2049" y="17052"/>
                  <a:pt x="2045" y="17052"/>
                  <a:pt x="2044" y="17051"/>
                </a:cubicBezTo>
                <a:cubicBezTo>
                  <a:pt x="2026" y="17045"/>
                  <a:pt x="2049" y="16920"/>
                  <a:pt x="2032" y="16909"/>
                </a:cubicBezTo>
                <a:cubicBezTo>
                  <a:pt x="2025" y="16904"/>
                  <a:pt x="2017" y="16902"/>
                  <a:pt x="2010" y="16902"/>
                </a:cubicBezTo>
                <a:cubicBezTo>
                  <a:pt x="2000" y="16902"/>
                  <a:pt x="1992" y="16906"/>
                  <a:pt x="1992" y="16909"/>
                </a:cubicBezTo>
                <a:cubicBezTo>
                  <a:pt x="1992" y="16909"/>
                  <a:pt x="1975" y="16988"/>
                  <a:pt x="1964" y="17085"/>
                </a:cubicBezTo>
                <a:lnTo>
                  <a:pt x="1885" y="17119"/>
                </a:lnTo>
                <a:lnTo>
                  <a:pt x="1862" y="17124"/>
                </a:lnTo>
                <a:cubicBezTo>
                  <a:pt x="1853" y="17140"/>
                  <a:pt x="1839" y="17145"/>
                  <a:pt x="1827" y="17145"/>
                </a:cubicBezTo>
                <a:cubicBezTo>
                  <a:pt x="1817" y="17145"/>
                  <a:pt x="1808" y="17141"/>
                  <a:pt x="1805" y="17136"/>
                </a:cubicBezTo>
                <a:cubicBezTo>
                  <a:pt x="1804" y="17133"/>
                  <a:pt x="1801" y="17132"/>
                  <a:pt x="1798" y="17132"/>
                </a:cubicBezTo>
                <a:cubicBezTo>
                  <a:pt x="1788" y="17132"/>
                  <a:pt x="1770" y="17144"/>
                  <a:pt x="1765" y="17153"/>
                </a:cubicBezTo>
                <a:cubicBezTo>
                  <a:pt x="1759" y="17159"/>
                  <a:pt x="1752" y="17162"/>
                  <a:pt x="1747" y="17162"/>
                </a:cubicBezTo>
                <a:cubicBezTo>
                  <a:pt x="1743" y="17162"/>
                  <a:pt x="1739" y="17161"/>
                  <a:pt x="1737" y="17158"/>
                </a:cubicBezTo>
                <a:cubicBezTo>
                  <a:pt x="1731" y="17153"/>
                  <a:pt x="1720" y="17096"/>
                  <a:pt x="1703" y="17034"/>
                </a:cubicBezTo>
                <a:lnTo>
                  <a:pt x="1652" y="17011"/>
                </a:lnTo>
                <a:lnTo>
                  <a:pt x="1646" y="17011"/>
                </a:lnTo>
                <a:cubicBezTo>
                  <a:pt x="1642" y="16984"/>
                  <a:pt x="1634" y="16975"/>
                  <a:pt x="1628" y="16975"/>
                </a:cubicBezTo>
                <a:cubicBezTo>
                  <a:pt x="1626" y="16975"/>
                  <a:pt x="1625" y="16976"/>
                  <a:pt x="1624" y="16977"/>
                </a:cubicBezTo>
                <a:cubicBezTo>
                  <a:pt x="1624" y="16983"/>
                  <a:pt x="1612" y="17034"/>
                  <a:pt x="1601" y="17085"/>
                </a:cubicBezTo>
                <a:lnTo>
                  <a:pt x="1533" y="17022"/>
                </a:lnTo>
                <a:cubicBezTo>
                  <a:pt x="1530" y="17019"/>
                  <a:pt x="1526" y="17018"/>
                  <a:pt x="1522" y="17018"/>
                </a:cubicBezTo>
                <a:cubicBezTo>
                  <a:pt x="1517" y="17018"/>
                  <a:pt x="1513" y="17019"/>
                  <a:pt x="1510" y="17022"/>
                </a:cubicBezTo>
                <a:cubicBezTo>
                  <a:pt x="1505" y="17022"/>
                  <a:pt x="1499" y="17039"/>
                  <a:pt x="1499" y="17039"/>
                </a:cubicBezTo>
                <a:lnTo>
                  <a:pt x="1550" y="17124"/>
                </a:lnTo>
                <a:cubicBezTo>
                  <a:pt x="1499" y="17141"/>
                  <a:pt x="1431" y="17170"/>
                  <a:pt x="1402" y="17193"/>
                </a:cubicBezTo>
                <a:lnTo>
                  <a:pt x="1380" y="17170"/>
                </a:lnTo>
                <a:lnTo>
                  <a:pt x="1368" y="17158"/>
                </a:lnTo>
                <a:cubicBezTo>
                  <a:pt x="1363" y="17117"/>
                  <a:pt x="1344" y="17090"/>
                  <a:pt x="1314" y="17090"/>
                </a:cubicBezTo>
                <a:cubicBezTo>
                  <a:pt x="1312" y="17090"/>
                  <a:pt x="1309" y="17090"/>
                  <a:pt x="1306" y="17090"/>
                </a:cubicBezTo>
                <a:lnTo>
                  <a:pt x="1278" y="17090"/>
                </a:lnTo>
                <a:cubicBezTo>
                  <a:pt x="1272" y="17107"/>
                  <a:pt x="1289" y="17113"/>
                  <a:pt x="1306" y="17113"/>
                </a:cubicBezTo>
                <a:lnTo>
                  <a:pt x="1323" y="17113"/>
                </a:lnTo>
                <a:cubicBezTo>
                  <a:pt x="1329" y="17119"/>
                  <a:pt x="1340" y="17119"/>
                  <a:pt x="1340" y="17124"/>
                </a:cubicBezTo>
                <a:cubicBezTo>
                  <a:pt x="1346" y="17141"/>
                  <a:pt x="1340" y="17170"/>
                  <a:pt x="1340" y="17170"/>
                </a:cubicBezTo>
                <a:lnTo>
                  <a:pt x="1295" y="17176"/>
                </a:lnTo>
                <a:cubicBezTo>
                  <a:pt x="1289" y="17178"/>
                  <a:pt x="1283" y="17178"/>
                  <a:pt x="1278" y="17178"/>
                </a:cubicBezTo>
                <a:cubicBezTo>
                  <a:pt x="1238" y="17178"/>
                  <a:pt x="1194" y="17135"/>
                  <a:pt x="1173" y="17135"/>
                </a:cubicBezTo>
                <a:cubicBezTo>
                  <a:pt x="1172" y="17135"/>
                  <a:pt x="1171" y="17136"/>
                  <a:pt x="1170" y="17136"/>
                </a:cubicBezTo>
                <a:cubicBezTo>
                  <a:pt x="1147" y="17136"/>
                  <a:pt x="1107" y="17119"/>
                  <a:pt x="1090" y="17113"/>
                </a:cubicBezTo>
                <a:cubicBezTo>
                  <a:pt x="1088" y="17112"/>
                  <a:pt x="1086" y="17112"/>
                  <a:pt x="1085" y="17112"/>
                </a:cubicBezTo>
                <a:cubicBezTo>
                  <a:pt x="1074" y="17112"/>
                  <a:pt x="1075" y="17128"/>
                  <a:pt x="1090" y="17153"/>
                </a:cubicBezTo>
                <a:lnTo>
                  <a:pt x="1096" y="17158"/>
                </a:lnTo>
                <a:cubicBezTo>
                  <a:pt x="1141" y="17187"/>
                  <a:pt x="1102" y="17215"/>
                  <a:pt x="1102" y="17244"/>
                </a:cubicBezTo>
                <a:cubicBezTo>
                  <a:pt x="1098" y="17271"/>
                  <a:pt x="1086" y="17280"/>
                  <a:pt x="1075" y="17280"/>
                </a:cubicBezTo>
                <a:cubicBezTo>
                  <a:pt x="1068" y="17280"/>
                  <a:pt x="1061" y="17276"/>
                  <a:pt x="1056" y="17272"/>
                </a:cubicBezTo>
                <a:lnTo>
                  <a:pt x="1005" y="17244"/>
                </a:lnTo>
                <a:cubicBezTo>
                  <a:pt x="948" y="17261"/>
                  <a:pt x="852" y="17249"/>
                  <a:pt x="835" y="17266"/>
                </a:cubicBezTo>
                <a:cubicBezTo>
                  <a:pt x="824" y="17289"/>
                  <a:pt x="790" y="17317"/>
                  <a:pt x="761" y="17329"/>
                </a:cubicBezTo>
                <a:lnTo>
                  <a:pt x="756" y="17278"/>
                </a:lnTo>
                <a:cubicBezTo>
                  <a:pt x="756" y="17263"/>
                  <a:pt x="748" y="17247"/>
                  <a:pt x="741" y="17247"/>
                </a:cubicBezTo>
                <a:cubicBezTo>
                  <a:pt x="738" y="17247"/>
                  <a:pt x="735" y="17251"/>
                  <a:pt x="733" y="17261"/>
                </a:cubicBezTo>
                <a:lnTo>
                  <a:pt x="727" y="17317"/>
                </a:lnTo>
                <a:cubicBezTo>
                  <a:pt x="699" y="17357"/>
                  <a:pt x="665" y="17488"/>
                  <a:pt x="648" y="17527"/>
                </a:cubicBezTo>
                <a:cubicBezTo>
                  <a:pt x="642" y="17539"/>
                  <a:pt x="636" y="17544"/>
                  <a:pt x="629" y="17544"/>
                </a:cubicBezTo>
                <a:cubicBezTo>
                  <a:pt x="617" y="17544"/>
                  <a:pt x="604" y="17522"/>
                  <a:pt x="597" y="17476"/>
                </a:cubicBezTo>
                <a:lnTo>
                  <a:pt x="631" y="17385"/>
                </a:lnTo>
                <a:lnTo>
                  <a:pt x="648" y="17340"/>
                </a:lnTo>
                <a:cubicBezTo>
                  <a:pt x="665" y="17289"/>
                  <a:pt x="676" y="17232"/>
                  <a:pt x="670" y="17210"/>
                </a:cubicBezTo>
                <a:lnTo>
                  <a:pt x="670" y="17210"/>
                </a:lnTo>
                <a:lnTo>
                  <a:pt x="648" y="17238"/>
                </a:lnTo>
                <a:cubicBezTo>
                  <a:pt x="646" y="17237"/>
                  <a:pt x="644" y="17237"/>
                  <a:pt x="642" y="17237"/>
                </a:cubicBezTo>
                <a:cubicBezTo>
                  <a:pt x="622" y="17237"/>
                  <a:pt x="608" y="17291"/>
                  <a:pt x="608" y="17317"/>
                </a:cubicBezTo>
                <a:cubicBezTo>
                  <a:pt x="608" y="17333"/>
                  <a:pt x="599" y="17342"/>
                  <a:pt x="586" y="17342"/>
                </a:cubicBezTo>
                <a:cubicBezTo>
                  <a:pt x="575" y="17342"/>
                  <a:pt x="561" y="17336"/>
                  <a:pt x="546" y="17323"/>
                </a:cubicBezTo>
                <a:lnTo>
                  <a:pt x="529" y="17289"/>
                </a:lnTo>
                <a:lnTo>
                  <a:pt x="506" y="17255"/>
                </a:lnTo>
                <a:cubicBezTo>
                  <a:pt x="461" y="17238"/>
                  <a:pt x="449" y="17193"/>
                  <a:pt x="478" y="17158"/>
                </a:cubicBezTo>
                <a:lnTo>
                  <a:pt x="478" y="17130"/>
                </a:lnTo>
                <a:lnTo>
                  <a:pt x="483" y="17096"/>
                </a:lnTo>
                <a:cubicBezTo>
                  <a:pt x="476" y="17080"/>
                  <a:pt x="467" y="17074"/>
                  <a:pt x="458" y="17074"/>
                </a:cubicBezTo>
                <a:cubicBezTo>
                  <a:pt x="436" y="17074"/>
                  <a:pt x="413" y="17105"/>
                  <a:pt x="409" y="17124"/>
                </a:cubicBezTo>
                <a:cubicBezTo>
                  <a:pt x="405" y="17151"/>
                  <a:pt x="376" y="17160"/>
                  <a:pt x="356" y="17160"/>
                </a:cubicBezTo>
                <a:cubicBezTo>
                  <a:pt x="350" y="17160"/>
                  <a:pt x="345" y="17160"/>
                  <a:pt x="341" y="17158"/>
                </a:cubicBezTo>
                <a:cubicBezTo>
                  <a:pt x="341" y="17158"/>
                  <a:pt x="341" y="17158"/>
                  <a:pt x="341" y="17158"/>
                </a:cubicBezTo>
                <a:cubicBezTo>
                  <a:pt x="334" y="17158"/>
                  <a:pt x="432" y="17306"/>
                  <a:pt x="426" y="17329"/>
                </a:cubicBezTo>
                <a:cubicBezTo>
                  <a:pt x="426" y="17351"/>
                  <a:pt x="392" y="17351"/>
                  <a:pt x="381" y="17357"/>
                </a:cubicBezTo>
                <a:cubicBezTo>
                  <a:pt x="375" y="17363"/>
                  <a:pt x="353" y="17408"/>
                  <a:pt x="336" y="17459"/>
                </a:cubicBezTo>
                <a:lnTo>
                  <a:pt x="296" y="17476"/>
                </a:lnTo>
                <a:cubicBezTo>
                  <a:pt x="273" y="17482"/>
                  <a:pt x="256" y="17505"/>
                  <a:pt x="234" y="17522"/>
                </a:cubicBezTo>
                <a:cubicBezTo>
                  <a:pt x="205" y="17539"/>
                  <a:pt x="245" y="17573"/>
                  <a:pt x="234" y="17584"/>
                </a:cubicBezTo>
                <a:lnTo>
                  <a:pt x="211" y="17618"/>
                </a:lnTo>
                <a:cubicBezTo>
                  <a:pt x="183" y="17641"/>
                  <a:pt x="137" y="17675"/>
                  <a:pt x="131" y="17680"/>
                </a:cubicBezTo>
                <a:cubicBezTo>
                  <a:pt x="120" y="17692"/>
                  <a:pt x="137" y="17709"/>
                  <a:pt x="165" y="17732"/>
                </a:cubicBezTo>
                <a:lnTo>
                  <a:pt x="171" y="17720"/>
                </a:lnTo>
                <a:cubicBezTo>
                  <a:pt x="182" y="17706"/>
                  <a:pt x="191" y="17701"/>
                  <a:pt x="200" y="17701"/>
                </a:cubicBezTo>
                <a:cubicBezTo>
                  <a:pt x="219" y="17701"/>
                  <a:pt x="235" y="17726"/>
                  <a:pt x="251" y="17726"/>
                </a:cubicBezTo>
                <a:lnTo>
                  <a:pt x="285" y="17726"/>
                </a:lnTo>
                <a:cubicBezTo>
                  <a:pt x="319" y="17726"/>
                  <a:pt x="358" y="17720"/>
                  <a:pt x="381" y="17715"/>
                </a:cubicBezTo>
                <a:lnTo>
                  <a:pt x="387" y="17754"/>
                </a:lnTo>
                <a:lnTo>
                  <a:pt x="398" y="17817"/>
                </a:lnTo>
                <a:cubicBezTo>
                  <a:pt x="432" y="17794"/>
                  <a:pt x="443" y="17737"/>
                  <a:pt x="443" y="17726"/>
                </a:cubicBezTo>
                <a:cubicBezTo>
                  <a:pt x="443" y="17715"/>
                  <a:pt x="455" y="17697"/>
                  <a:pt x="472" y="17697"/>
                </a:cubicBezTo>
                <a:lnTo>
                  <a:pt x="478" y="17703"/>
                </a:lnTo>
                <a:cubicBezTo>
                  <a:pt x="492" y="17717"/>
                  <a:pt x="503" y="17724"/>
                  <a:pt x="513" y="17724"/>
                </a:cubicBezTo>
                <a:cubicBezTo>
                  <a:pt x="523" y="17724"/>
                  <a:pt x="531" y="17717"/>
                  <a:pt x="540" y="17703"/>
                </a:cubicBezTo>
                <a:cubicBezTo>
                  <a:pt x="551" y="17688"/>
                  <a:pt x="560" y="17665"/>
                  <a:pt x="573" y="17665"/>
                </a:cubicBezTo>
                <a:cubicBezTo>
                  <a:pt x="580" y="17665"/>
                  <a:pt x="587" y="17671"/>
                  <a:pt x="597" y="17686"/>
                </a:cubicBezTo>
                <a:lnTo>
                  <a:pt x="597" y="17692"/>
                </a:lnTo>
                <a:cubicBezTo>
                  <a:pt x="619" y="17680"/>
                  <a:pt x="653" y="17663"/>
                  <a:pt x="682" y="17658"/>
                </a:cubicBezTo>
                <a:lnTo>
                  <a:pt x="710" y="17658"/>
                </a:lnTo>
                <a:lnTo>
                  <a:pt x="756" y="17652"/>
                </a:lnTo>
                <a:cubicBezTo>
                  <a:pt x="769" y="17676"/>
                  <a:pt x="785" y="17686"/>
                  <a:pt x="795" y="17686"/>
                </a:cubicBezTo>
                <a:cubicBezTo>
                  <a:pt x="802" y="17686"/>
                  <a:pt x="807" y="17682"/>
                  <a:pt x="807" y="17675"/>
                </a:cubicBezTo>
                <a:cubicBezTo>
                  <a:pt x="808" y="17673"/>
                  <a:pt x="809" y="17672"/>
                  <a:pt x="811" y="17672"/>
                </a:cubicBezTo>
                <a:cubicBezTo>
                  <a:pt x="821" y="17672"/>
                  <a:pt x="842" y="17695"/>
                  <a:pt x="846" y="17709"/>
                </a:cubicBezTo>
                <a:cubicBezTo>
                  <a:pt x="848" y="17712"/>
                  <a:pt x="851" y="17713"/>
                  <a:pt x="855" y="17713"/>
                </a:cubicBezTo>
                <a:cubicBezTo>
                  <a:pt x="867" y="17713"/>
                  <a:pt x="887" y="17702"/>
                  <a:pt x="892" y="17697"/>
                </a:cubicBezTo>
                <a:cubicBezTo>
                  <a:pt x="897" y="17686"/>
                  <a:pt x="875" y="17629"/>
                  <a:pt x="863" y="17607"/>
                </a:cubicBezTo>
                <a:cubicBezTo>
                  <a:pt x="846" y="17590"/>
                  <a:pt x="863" y="17567"/>
                  <a:pt x="897" y="17561"/>
                </a:cubicBezTo>
                <a:lnTo>
                  <a:pt x="914" y="17567"/>
                </a:lnTo>
                <a:cubicBezTo>
                  <a:pt x="937" y="17578"/>
                  <a:pt x="960" y="17601"/>
                  <a:pt x="983" y="17618"/>
                </a:cubicBezTo>
                <a:cubicBezTo>
                  <a:pt x="1000" y="17629"/>
                  <a:pt x="1034" y="17624"/>
                  <a:pt x="1045" y="17641"/>
                </a:cubicBezTo>
                <a:cubicBezTo>
                  <a:pt x="1052" y="17649"/>
                  <a:pt x="1059" y="17653"/>
                  <a:pt x="1064" y="17653"/>
                </a:cubicBezTo>
                <a:cubicBezTo>
                  <a:pt x="1079" y="17653"/>
                  <a:pt x="1089" y="17625"/>
                  <a:pt x="1106" y="17625"/>
                </a:cubicBezTo>
                <a:cubicBezTo>
                  <a:pt x="1110" y="17625"/>
                  <a:pt x="1114" y="17626"/>
                  <a:pt x="1119" y="17629"/>
                </a:cubicBezTo>
                <a:lnTo>
                  <a:pt x="1147" y="17652"/>
                </a:lnTo>
                <a:cubicBezTo>
                  <a:pt x="1164" y="17607"/>
                  <a:pt x="1136" y="17561"/>
                  <a:pt x="1124" y="17561"/>
                </a:cubicBezTo>
                <a:cubicBezTo>
                  <a:pt x="1113" y="17556"/>
                  <a:pt x="1136" y="17544"/>
                  <a:pt x="1175" y="17527"/>
                </a:cubicBezTo>
                <a:lnTo>
                  <a:pt x="1209" y="17533"/>
                </a:lnTo>
                <a:cubicBezTo>
                  <a:pt x="1230" y="17538"/>
                  <a:pt x="1213" y="17597"/>
                  <a:pt x="1241" y="17597"/>
                </a:cubicBezTo>
                <a:cubicBezTo>
                  <a:pt x="1243" y="17597"/>
                  <a:pt x="1246" y="17596"/>
                  <a:pt x="1249" y="17595"/>
                </a:cubicBezTo>
                <a:cubicBezTo>
                  <a:pt x="1278" y="17590"/>
                  <a:pt x="1300" y="17567"/>
                  <a:pt x="1329" y="17567"/>
                </a:cubicBezTo>
                <a:lnTo>
                  <a:pt x="1368" y="17561"/>
                </a:lnTo>
                <a:cubicBezTo>
                  <a:pt x="1414" y="17561"/>
                  <a:pt x="1448" y="17482"/>
                  <a:pt x="1448" y="17454"/>
                </a:cubicBezTo>
                <a:cubicBezTo>
                  <a:pt x="1448" y="17439"/>
                  <a:pt x="1477" y="17425"/>
                  <a:pt x="1498" y="17425"/>
                </a:cubicBezTo>
                <a:cubicBezTo>
                  <a:pt x="1509" y="17425"/>
                  <a:pt x="1518" y="17430"/>
                  <a:pt x="1516" y="17442"/>
                </a:cubicBezTo>
                <a:cubicBezTo>
                  <a:pt x="1513" y="17450"/>
                  <a:pt x="1513" y="17453"/>
                  <a:pt x="1515" y="17453"/>
                </a:cubicBezTo>
                <a:cubicBezTo>
                  <a:pt x="1521" y="17453"/>
                  <a:pt x="1542" y="17430"/>
                  <a:pt x="1550" y="17414"/>
                </a:cubicBezTo>
                <a:cubicBezTo>
                  <a:pt x="1552" y="17411"/>
                  <a:pt x="1555" y="17410"/>
                  <a:pt x="1559" y="17410"/>
                </a:cubicBezTo>
                <a:cubicBezTo>
                  <a:pt x="1577" y="17410"/>
                  <a:pt x="1615" y="17440"/>
                  <a:pt x="1629" y="17459"/>
                </a:cubicBezTo>
                <a:cubicBezTo>
                  <a:pt x="1633" y="17465"/>
                  <a:pt x="1642" y="17467"/>
                  <a:pt x="1651" y="17467"/>
                </a:cubicBezTo>
                <a:cubicBezTo>
                  <a:pt x="1665" y="17467"/>
                  <a:pt x="1681" y="17464"/>
                  <a:pt x="1693" y="17464"/>
                </a:cubicBezTo>
                <a:cubicBezTo>
                  <a:pt x="1696" y="17464"/>
                  <a:pt x="1699" y="17464"/>
                  <a:pt x="1702" y="17464"/>
                </a:cubicBezTo>
                <a:lnTo>
                  <a:pt x="1702" y="17464"/>
                </a:lnTo>
                <a:cubicBezTo>
                  <a:pt x="1695" y="17460"/>
                  <a:pt x="1689" y="17457"/>
                  <a:pt x="1686" y="17454"/>
                </a:cubicBezTo>
                <a:cubicBezTo>
                  <a:pt x="1686" y="17442"/>
                  <a:pt x="1686" y="17437"/>
                  <a:pt x="1692" y="17425"/>
                </a:cubicBezTo>
                <a:cubicBezTo>
                  <a:pt x="1692" y="17410"/>
                  <a:pt x="1702" y="17401"/>
                  <a:pt x="1717" y="17401"/>
                </a:cubicBezTo>
                <a:cubicBezTo>
                  <a:pt x="1729" y="17401"/>
                  <a:pt x="1744" y="17407"/>
                  <a:pt x="1760" y="17419"/>
                </a:cubicBezTo>
                <a:lnTo>
                  <a:pt x="1726" y="17465"/>
                </a:lnTo>
                <a:cubicBezTo>
                  <a:pt x="1726" y="17471"/>
                  <a:pt x="1720" y="17471"/>
                  <a:pt x="1720" y="17476"/>
                </a:cubicBezTo>
                <a:cubicBezTo>
                  <a:pt x="1714" y="17472"/>
                  <a:pt x="1708" y="17468"/>
                  <a:pt x="1703" y="17465"/>
                </a:cubicBezTo>
                <a:lnTo>
                  <a:pt x="1703" y="17465"/>
                </a:lnTo>
                <a:cubicBezTo>
                  <a:pt x="1675" y="17510"/>
                  <a:pt x="1680" y="17550"/>
                  <a:pt x="1720" y="17550"/>
                </a:cubicBezTo>
                <a:lnTo>
                  <a:pt x="1743" y="17567"/>
                </a:lnTo>
                <a:lnTo>
                  <a:pt x="1771" y="17584"/>
                </a:lnTo>
                <a:cubicBezTo>
                  <a:pt x="1781" y="17602"/>
                  <a:pt x="1800" y="17611"/>
                  <a:pt x="1821" y="17611"/>
                </a:cubicBezTo>
                <a:cubicBezTo>
                  <a:pt x="1847" y="17611"/>
                  <a:pt x="1877" y="17598"/>
                  <a:pt x="1902" y="17573"/>
                </a:cubicBezTo>
                <a:lnTo>
                  <a:pt x="1947" y="17561"/>
                </a:lnTo>
                <a:lnTo>
                  <a:pt x="2004" y="17539"/>
                </a:lnTo>
                <a:cubicBezTo>
                  <a:pt x="2026" y="17595"/>
                  <a:pt x="2049" y="17635"/>
                  <a:pt x="2072" y="17641"/>
                </a:cubicBezTo>
                <a:cubicBezTo>
                  <a:pt x="2066" y="17663"/>
                  <a:pt x="2055" y="17692"/>
                  <a:pt x="2044" y="17709"/>
                </a:cubicBezTo>
                <a:cubicBezTo>
                  <a:pt x="2031" y="17726"/>
                  <a:pt x="2041" y="17734"/>
                  <a:pt x="2051" y="17734"/>
                </a:cubicBezTo>
                <a:cubicBezTo>
                  <a:pt x="2055" y="17734"/>
                  <a:pt x="2058" y="17733"/>
                  <a:pt x="2061" y="17732"/>
                </a:cubicBezTo>
                <a:cubicBezTo>
                  <a:pt x="2061" y="17731"/>
                  <a:pt x="2062" y="17730"/>
                  <a:pt x="2063" y="17730"/>
                </a:cubicBezTo>
                <a:cubicBezTo>
                  <a:pt x="2068" y="17730"/>
                  <a:pt x="2071" y="17746"/>
                  <a:pt x="2066" y="17766"/>
                </a:cubicBezTo>
                <a:lnTo>
                  <a:pt x="2055" y="17783"/>
                </a:lnTo>
                <a:lnTo>
                  <a:pt x="2044" y="17800"/>
                </a:lnTo>
                <a:cubicBezTo>
                  <a:pt x="2039" y="17804"/>
                  <a:pt x="2033" y="17806"/>
                  <a:pt x="2026" y="17806"/>
                </a:cubicBezTo>
                <a:cubicBezTo>
                  <a:pt x="2008" y="17806"/>
                  <a:pt x="1985" y="17792"/>
                  <a:pt x="1964" y="17771"/>
                </a:cubicBezTo>
                <a:lnTo>
                  <a:pt x="1941" y="17760"/>
                </a:lnTo>
                <a:cubicBezTo>
                  <a:pt x="1913" y="17754"/>
                  <a:pt x="1919" y="17732"/>
                  <a:pt x="1913" y="17703"/>
                </a:cubicBezTo>
                <a:lnTo>
                  <a:pt x="1902" y="17652"/>
                </a:lnTo>
                <a:cubicBezTo>
                  <a:pt x="1886" y="17665"/>
                  <a:pt x="1866" y="17672"/>
                  <a:pt x="1848" y="17672"/>
                </a:cubicBezTo>
                <a:cubicBezTo>
                  <a:pt x="1834" y="17672"/>
                  <a:pt x="1821" y="17668"/>
                  <a:pt x="1811" y="17658"/>
                </a:cubicBezTo>
                <a:lnTo>
                  <a:pt x="1788" y="17646"/>
                </a:lnTo>
                <a:lnTo>
                  <a:pt x="1754" y="17624"/>
                </a:lnTo>
                <a:cubicBezTo>
                  <a:pt x="1720" y="17629"/>
                  <a:pt x="1697" y="17680"/>
                  <a:pt x="1697" y="17697"/>
                </a:cubicBezTo>
                <a:cubicBezTo>
                  <a:pt x="1697" y="17709"/>
                  <a:pt x="1720" y="17726"/>
                  <a:pt x="1726" y="17726"/>
                </a:cubicBezTo>
                <a:cubicBezTo>
                  <a:pt x="1726" y="17726"/>
                  <a:pt x="1726" y="17726"/>
                  <a:pt x="1727" y="17726"/>
                </a:cubicBezTo>
                <a:cubicBezTo>
                  <a:pt x="1733" y="17726"/>
                  <a:pt x="1751" y="17778"/>
                  <a:pt x="1767" y="17778"/>
                </a:cubicBezTo>
                <a:cubicBezTo>
                  <a:pt x="1769" y="17778"/>
                  <a:pt x="1770" y="17778"/>
                  <a:pt x="1771" y="17777"/>
                </a:cubicBezTo>
                <a:cubicBezTo>
                  <a:pt x="1774" y="17775"/>
                  <a:pt x="1777" y="17775"/>
                  <a:pt x="1780" y="17775"/>
                </a:cubicBezTo>
                <a:cubicBezTo>
                  <a:pt x="1800" y="17775"/>
                  <a:pt x="1836" y="17800"/>
                  <a:pt x="1851" y="17805"/>
                </a:cubicBezTo>
                <a:cubicBezTo>
                  <a:pt x="1868" y="17805"/>
                  <a:pt x="1868" y="17834"/>
                  <a:pt x="1845" y="17856"/>
                </a:cubicBezTo>
                <a:lnTo>
                  <a:pt x="1754" y="17879"/>
                </a:lnTo>
                <a:cubicBezTo>
                  <a:pt x="1751" y="17882"/>
                  <a:pt x="1746" y="17883"/>
                  <a:pt x="1740" y="17883"/>
                </a:cubicBezTo>
                <a:cubicBezTo>
                  <a:pt x="1734" y="17883"/>
                  <a:pt x="1729" y="17882"/>
                  <a:pt x="1726" y="17879"/>
                </a:cubicBezTo>
                <a:lnTo>
                  <a:pt x="1714" y="17862"/>
                </a:lnTo>
                <a:cubicBezTo>
                  <a:pt x="1712" y="17853"/>
                  <a:pt x="1709" y="17848"/>
                  <a:pt x="1705" y="17848"/>
                </a:cubicBezTo>
                <a:cubicBezTo>
                  <a:pt x="1700" y="17848"/>
                  <a:pt x="1693" y="17859"/>
                  <a:pt x="1686" y="17879"/>
                </a:cubicBezTo>
                <a:lnTo>
                  <a:pt x="1680" y="17879"/>
                </a:lnTo>
                <a:cubicBezTo>
                  <a:pt x="1641" y="17885"/>
                  <a:pt x="1601" y="17885"/>
                  <a:pt x="1567" y="17919"/>
                </a:cubicBezTo>
                <a:lnTo>
                  <a:pt x="1561" y="17919"/>
                </a:lnTo>
                <a:cubicBezTo>
                  <a:pt x="1556" y="17913"/>
                  <a:pt x="1539" y="17885"/>
                  <a:pt x="1533" y="17868"/>
                </a:cubicBezTo>
                <a:lnTo>
                  <a:pt x="1516" y="17851"/>
                </a:lnTo>
                <a:lnTo>
                  <a:pt x="1499" y="17839"/>
                </a:lnTo>
                <a:cubicBezTo>
                  <a:pt x="1497" y="17832"/>
                  <a:pt x="1489" y="17830"/>
                  <a:pt x="1477" y="17830"/>
                </a:cubicBezTo>
                <a:cubicBezTo>
                  <a:pt x="1452" y="17830"/>
                  <a:pt x="1412" y="17843"/>
                  <a:pt x="1397" y="17851"/>
                </a:cubicBezTo>
                <a:cubicBezTo>
                  <a:pt x="1394" y="17853"/>
                  <a:pt x="1390" y="17853"/>
                  <a:pt x="1387" y="17853"/>
                </a:cubicBezTo>
                <a:cubicBezTo>
                  <a:pt x="1358" y="17853"/>
                  <a:pt x="1316" y="17797"/>
                  <a:pt x="1306" y="17771"/>
                </a:cubicBezTo>
                <a:cubicBezTo>
                  <a:pt x="1298" y="17756"/>
                  <a:pt x="1268" y="17751"/>
                  <a:pt x="1242" y="17751"/>
                </a:cubicBezTo>
                <a:cubicBezTo>
                  <a:pt x="1229" y="17751"/>
                  <a:pt x="1217" y="17752"/>
                  <a:pt x="1209" y="17754"/>
                </a:cubicBezTo>
                <a:cubicBezTo>
                  <a:pt x="1192" y="17766"/>
                  <a:pt x="1175" y="17794"/>
                  <a:pt x="1175" y="17828"/>
                </a:cubicBezTo>
                <a:lnTo>
                  <a:pt x="1175" y="17856"/>
                </a:lnTo>
                <a:cubicBezTo>
                  <a:pt x="1175" y="17868"/>
                  <a:pt x="1158" y="17885"/>
                  <a:pt x="1153" y="17885"/>
                </a:cubicBezTo>
                <a:cubicBezTo>
                  <a:pt x="1141" y="17885"/>
                  <a:pt x="1124" y="17868"/>
                  <a:pt x="1124" y="17862"/>
                </a:cubicBezTo>
                <a:lnTo>
                  <a:pt x="1124" y="17805"/>
                </a:lnTo>
                <a:cubicBezTo>
                  <a:pt x="1124" y="17749"/>
                  <a:pt x="1079" y="17697"/>
                  <a:pt x="1068" y="17697"/>
                </a:cubicBezTo>
                <a:cubicBezTo>
                  <a:pt x="1056" y="17697"/>
                  <a:pt x="1068" y="17726"/>
                  <a:pt x="1073" y="17743"/>
                </a:cubicBezTo>
                <a:cubicBezTo>
                  <a:pt x="1073" y="17760"/>
                  <a:pt x="1079" y="17800"/>
                  <a:pt x="1085" y="17811"/>
                </a:cubicBezTo>
                <a:cubicBezTo>
                  <a:pt x="1090" y="17822"/>
                  <a:pt x="1096" y="17856"/>
                  <a:pt x="1102" y="17885"/>
                </a:cubicBezTo>
                <a:lnTo>
                  <a:pt x="1068" y="17885"/>
                </a:lnTo>
                <a:cubicBezTo>
                  <a:pt x="1045" y="17885"/>
                  <a:pt x="1022" y="17885"/>
                  <a:pt x="1028" y="17924"/>
                </a:cubicBezTo>
                <a:cubicBezTo>
                  <a:pt x="1032" y="17974"/>
                  <a:pt x="1012" y="17988"/>
                  <a:pt x="992" y="17988"/>
                </a:cubicBezTo>
                <a:cubicBezTo>
                  <a:pt x="983" y="17988"/>
                  <a:pt x="973" y="17985"/>
                  <a:pt x="965" y="17981"/>
                </a:cubicBezTo>
                <a:cubicBezTo>
                  <a:pt x="926" y="17947"/>
                  <a:pt x="858" y="17947"/>
                  <a:pt x="852" y="17856"/>
                </a:cubicBezTo>
                <a:lnTo>
                  <a:pt x="852" y="17834"/>
                </a:lnTo>
                <a:cubicBezTo>
                  <a:pt x="848" y="17811"/>
                  <a:pt x="836" y="17796"/>
                  <a:pt x="826" y="17796"/>
                </a:cubicBezTo>
                <a:cubicBezTo>
                  <a:pt x="823" y="17796"/>
                  <a:pt x="820" y="17797"/>
                  <a:pt x="818" y="17800"/>
                </a:cubicBezTo>
                <a:lnTo>
                  <a:pt x="807" y="17805"/>
                </a:lnTo>
                <a:lnTo>
                  <a:pt x="790" y="17811"/>
                </a:lnTo>
                <a:cubicBezTo>
                  <a:pt x="778" y="17811"/>
                  <a:pt x="767" y="17788"/>
                  <a:pt x="767" y="17783"/>
                </a:cubicBezTo>
                <a:cubicBezTo>
                  <a:pt x="773" y="17771"/>
                  <a:pt x="739" y="17766"/>
                  <a:pt x="722" y="17766"/>
                </a:cubicBezTo>
                <a:cubicBezTo>
                  <a:pt x="704" y="17766"/>
                  <a:pt x="761" y="17856"/>
                  <a:pt x="784" y="17890"/>
                </a:cubicBezTo>
                <a:cubicBezTo>
                  <a:pt x="807" y="17919"/>
                  <a:pt x="824" y="17947"/>
                  <a:pt x="818" y="17953"/>
                </a:cubicBezTo>
                <a:cubicBezTo>
                  <a:pt x="818" y="17953"/>
                  <a:pt x="790" y="17941"/>
                  <a:pt x="784" y="17936"/>
                </a:cubicBezTo>
                <a:cubicBezTo>
                  <a:pt x="783" y="17935"/>
                  <a:pt x="782" y="17935"/>
                  <a:pt x="781" y="17935"/>
                </a:cubicBezTo>
                <a:cubicBezTo>
                  <a:pt x="767" y="17935"/>
                  <a:pt x="726" y="17971"/>
                  <a:pt x="716" y="17993"/>
                </a:cubicBezTo>
                <a:cubicBezTo>
                  <a:pt x="699" y="18010"/>
                  <a:pt x="699" y="18061"/>
                  <a:pt x="699" y="18072"/>
                </a:cubicBezTo>
                <a:cubicBezTo>
                  <a:pt x="704" y="18089"/>
                  <a:pt x="687" y="18100"/>
                  <a:pt x="665" y="18112"/>
                </a:cubicBezTo>
                <a:lnTo>
                  <a:pt x="648" y="18106"/>
                </a:lnTo>
                <a:cubicBezTo>
                  <a:pt x="636" y="18106"/>
                  <a:pt x="631" y="18083"/>
                  <a:pt x="619" y="18078"/>
                </a:cubicBezTo>
                <a:cubicBezTo>
                  <a:pt x="578" y="18059"/>
                  <a:pt x="540" y="18013"/>
                  <a:pt x="499" y="18013"/>
                </a:cubicBezTo>
                <a:cubicBezTo>
                  <a:pt x="477" y="18013"/>
                  <a:pt x="455" y="18026"/>
                  <a:pt x="432" y="18061"/>
                </a:cubicBezTo>
                <a:cubicBezTo>
                  <a:pt x="432" y="18063"/>
                  <a:pt x="430" y="18063"/>
                  <a:pt x="428" y="18063"/>
                </a:cubicBezTo>
                <a:cubicBezTo>
                  <a:pt x="422" y="18063"/>
                  <a:pt x="413" y="18061"/>
                  <a:pt x="409" y="18061"/>
                </a:cubicBezTo>
                <a:cubicBezTo>
                  <a:pt x="396" y="18057"/>
                  <a:pt x="381" y="18054"/>
                  <a:pt x="368" y="18054"/>
                </a:cubicBezTo>
                <a:cubicBezTo>
                  <a:pt x="358" y="18054"/>
                  <a:pt x="349" y="18056"/>
                  <a:pt x="341" y="18061"/>
                </a:cubicBezTo>
                <a:cubicBezTo>
                  <a:pt x="333" y="18066"/>
                  <a:pt x="327" y="18071"/>
                  <a:pt x="322" y="18071"/>
                </a:cubicBezTo>
                <a:cubicBezTo>
                  <a:pt x="317" y="18071"/>
                  <a:pt x="313" y="18066"/>
                  <a:pt x="307" y="18055"/>
                </a:cubicBezTo>
                <a:lnTo>
                  <a:pt x="296" y="18038"/>
                </a:lnTo>
                <a:cubicBezTo>
                  <a:pt x="291" y="18033"/>
                  <a:pt x="285" y="18031"/>
                  <a:pt x="277" y="18031"/>
                </a:cubicBezTo>
                <a:cubicBezTo>
                  <a:pt x="247" y="18031"/>
                  <a:pt x="199" y="18062"/>
                  <a:pt x="154" y="18112"/>
                </a:cubicBezTo>
                <a:lnTo>
                  <a:pt x="97" y="18066"/>
                </a:lnTo>
                <a:lnTo>
                  <a:pt x="46" y="18027"/>
                </a:lnTo>
                <a:lnTo>
                  <a:pt x="46" y="18027"/>
                </a:lnTo>
                <a:cubicBezTo>
                  <a:pt x="31" y="18063"/>
                  <a:pt x="44" y="18095"/>
                  <a:pt x="78" y="18095"/>
                </a:cubicBezTo>
                <a:cubicBezTo>
                  <a:pt x="80" y="18095"/>
                  <a:pt x="83" y="18095"/>
                  <a:pt x="86" y="18095"/>
                </a:cubicBezTo>
                <a:lnTo>
                  <a:pt x="109" y="18146"/>
                </a:lnTo>
                <a:cubicBezTo>
                  <a:pt x="118" y="18169"/>
                  <a:pt x="126" y="18176"/>
                  <a:pt x="135" y="18176"/>
                </a:cubicBezTo>
                <a:cubicBezTo>
                  <a:pt x="153" y="18176"/>
                  <a:pt x="172" y="18145"/>
                  <a:pt x="193" y="18145"/>
                </a:cubicBezTo>
                <a:cubicBezTo>
                  <a:pt x="195" y="18145"/>
                  <a:pt x="197" y="18145"/>
                  <a:pt x="200" y="18146"/>
                </a:cubicBezTo>
                <a:cubicBezTo>
                  <a:pt x="211" y="18146"/>
                  <a:pt x="217" y="18163"/>
                  <a:pt x="228" y="18174"/>
                </a:cubicBezTo>
                <a:lnTo>
                  <a:pt x="245" y="18191"/>
                </a:lnTo>
                <a:cubicBezTo>
                  <a:pt x="273" y="18214"/>
                  <a:pt x="279" y="18254"/>
                  <a:pt x="251" y="18276"/>
                </a:cubicBezTo>
                <a:lnTo>
                  <a:pt x="234" y="18299"/>
                </a:lnTo>
                <a:cubicBezTo>
                  <a:pt x="211" y="18322"/>
                  <a:pt x="245" y="18361"/>
                  <a:pt x="217" y="18395"/>
                </a:cubicBezTo>
                <a:cubicBezTo>
                  <a:pt x="206" y="18406"/>
                  <a:pt x="205" y="18464"/>
                  <a:pt x="245" y="18464"/>
                </a:cubicBezTo>
                <a:cubicBezTo>
                  <a:pt x="247" y="18464"/>
                  <a:pt x="249" y="18464"/>
                  <a:pt x="251" y="18463"/>
                </a:cubicBezTo>
                <a:cubicBezTo>
                  <a:pt x="268" y="18463"/>
                  <a:pt x="279" y="18480"/>
                  <a:pt x="296" y="18486"/>
                </a:cubicBezTo>
                <a:lnTo>
                  <a:pt x="307" y="18486"/>
                </a:lnTo>
                <a:cubicBezTo>
                  <a:pt x="324" y="18486"/>
                  <a:pt x="336" y="18412"/>
                  <a:pt x="353" y="18407"/>
                </a:cubicBezTo>
                <a:cubicBezTo>
                  <a:pt x="370" y="18407"/>
                  <a:pt x="358" y="18378"/>
                  <a:pt x="324" y="18356"/>
                </a:cubicBezTo>
                <a:lnTo>
                  <a:pt x="302" y="18327"/>
                </a:lnTo>
                <a:cubicBezTo>
                  <a:pt x="290" y="18322"/>
                  <a:pt x="290" y="18288"/>
                  <a:pt x="296" y="18276"/>
                </a:cubicBezTo>
                <a:cubicBezTo>
                  <a:pt x="304" y="18268"/>
                  <a:pt x="309" y="18246"/>
                  <a:pt x="322" y="18246"/>
                </a:cubicBezTo>
                <a:cubicBezTo>
                  <a:pt x="327" y="18246"/>
                  <a:pt x="333" y="18249"/>
                  <a:pt x="341" y="18259"/>
                </a:cubicBezTo>
                <a:lnTo>
                  <a:pt x="347" y="18265"/>
                </a:lnTo>
                <a:cubicBezTo>
                  <a:pt x="370" y="18265"/>
                  <a:pt x="404" y="18237"/>
                  <a:pt x="438" y="18208"/>
                </a:cubicBezTo>
                <a:lnTo>
                  <a:pt x="489" y="18208"/>
                </a:lnTo>
                <a:cubicBezTo>
                  <a:pt x="506" y="18208"/>
                  <a:pt x="523" y="18202"/>
                  <a:pt x="534" y="18191"/>
                </a:cubicBezTo>
                <a:lnTo>
                  <a:pt x="568" y="18168"/>
                </a:lnTo>
                <a:cubicBezTo>
                  <a:pt x="602" y="18174"/>
                  <a:pt x="636" y="18237"/>
                  <a:pt x="648" y="18299"/>
                </a:cubicBezTo>
                <a:lnTo>
                  <a:pt x="659" y="18356"/>
                </a:lnTo>
                <a:cubicBezTo>
                  <a:pt x="665" y="18373"/>
                  <a:pt x="682" y="18384"/>
                  <a:pt x="693" y="18401"/>
                </a:cubicBezTo>
                <a:lnTo>
                  <a:pt x="699" y="18401"/>
                </a:lnTo>
                <a:cubicBezTo>
                  <a:pt x="710" y="18401"/>
                  <a:pt x="722" y="18390"/>
                  <a:pt x="722" y="18373"/>
                </a:cubicBezTo>
                <a:lnTo>
                  <a:pt x="716" y="18367"/>
                </a:lnTo>
                <a:cubicBezTo>
                  <a:pt x="704" y="18344"/>
                  <a:pt x="699" y="18316"/>
                  <a:pt x="722" y="18305"/>
                </a:cubicBezTo>
                <a:cubicBezTo>
                  <a:pt x="733" y="18305"/>
                  <a:pt x="750" y="18322"/>
                  <a:pt x="756" y="18333"/>
                </a:cubicBezTo>
                <a:cubicBezTo>
                  <a:pt x="767" y="18350"/>
                  <a:pt x="773" y="18373"/>
                  <a:pt x="784" y="18384"/>
                </a:cubicBezTo>
                <a:cubicBezTo>
                  <a:pt x="807" y="18407"/>
                  <a:pt x="818" y="18435"/>
                  <a:pt x="829" y="18458"/>
                </a:cubicBezTo>
                <a:cubicBezTo>
                  <a:pt x="824" y="18463"/>
                  <a:pt x="824" y="18463"/>
                  <a:pt x="829" y="18463"/>
                </a:cubicBezTo>
                <a:cubicBezTo>
                  <a:pt x="829" y="18480"/>
                  <a:pt x="829" y="18498"/>
                  <a:pt x="829" y="18515"/>
                </a:cubicBezTo>
                <a:cubicBezTo>
                  <a:pt x="824" y="18515"/>
                  <a:pt x="824" y="18520"/>
                  <a:pt x="824" y="18520"/>
                </a:cubicBezTo>
                <a:lnTo>
                  <a:pt x="812" y="18543"/>
                </a:lnTo>
                <a:cubicBezTo>
                  <a:pt x="807" y="18577"/>
                  <a:pt x="722" y="18628"/>
                  <a:pt x="716" y="18645"/>
                </a:cubicBezTo>
                <a:cubicBezTo>
                  <a:pt x="716" y="18653"/>
                  <a:pt x="728" y="18659"/>
                  <a:pt x="748" y="18659"/>
                </a:cubicBezTo>
                <a:cubicBezTo>
                  <a:pt x="755" y="18659"/>
                  <a:pt x="763" y="18658"/>
                  <a:pt x="773" y="18656"/>
                </a:cubicBezTo>
                <a:lnTo>
                  <a:pt x="801" y="18645"/>
                </a:lnTo>
                <a:lnTo>
                  <a:pt x="829" y="18634"/>
                </a:lnTo>
                <a:cubicBezTo>
                  <a:pt x="858" y="18628"/>
                  <a:pt x="886" y="18566"/>
                  <a:pt x="903" y="18566"/>
                </a:cubicBezTo>
                <a:cubicBezTo>
                  <a:pt x="920" y="18566"/>
                  <a:pt x="909" y="18549"/>
                  <a:pt x="880" y="18520"/>
                </a:cubicBezTo>
                <a:lnTo>
                  <a:pt x="869" y="18509"/>
                </a:lnTo>
                <a:cubicBezTo>
                  <a:pt x="875" y="18503"/>
                  <a:pt x="880" y="18498"/>
                  <a:pt x="880" y="18498"/>
                </a:cubicBezTo>
                <a:lnTo>
                  <a:pt x="920" y="18509"/>
                </a:lnTo>
                <a:cubicBezTo>
                  <a:pt x="965" y="18532"/>
                  <a:pt x="1005" y="18577"/>
                  <a:pt x="1017" y="18605"/>
                </a:cubicBezTo>
                <a:lnTo>
                  <a:pt x="1045" y="18583"/>
                </a:lnTo>
                <a:cubicBezTo>
                  <a:pt x="1045" y="18577"/>
                  <a:pt x="1039" y="18537"/>
                  <a:pt x="1028" y="18520"/>
                </a:cubicBezTo>
                <a:cubicBezTo>
                  <a:pt x="1011" y="18492"/>
                  <a:pt x="988" y="18458"/>
                  <a:pt x="960" y="18441"/>
                </a:cubicBezTo>
                <a:cubicBezTo>
                  <a:pt x="931" y="18412"/>
                  <a:pt x="926" y="18412"/>
                  <a:pt x="948" y="18395"/>
                </a:cubicBezTo>
                <a:cubicBezTo>
                  <a:pt x="983" y="18361"/>
                  <a:pt x="1028" y="18310"/>
                  <a:pt x="1062" y="18310"/>
                </a:cubicBezTo>
                <a:cubicBezTo>
                  <a:pt x="1113" y="18316"/>
                  <a:pt x="1085" y="18418"/>
                  <a:pt x="1124" y="18452"/>
                </a:cubicBezTo>
                <a:cubicBezTo>
                  <a:pt x="1124" y="18452"/>
                  <a:pt x="1124" y="18463"/>
                  <a:pt x="1124" y="18469"/>
                </a:cubicBezTo>
                <a:cubicBezTo>
                  <a:pt x="1136" y="18513"/>
                  <a:pt x="1143" y="18528"/>
                  <a:pt x="1161" y="18528"/>
                </a:cubicBezTo>
                <a:cubicBezTo>
                  <a:pt x="1168" y="18528"/>
                  <a:pt x="1179" y="18525"/>
                  <a:pt x="1192" y="18520"/>
                </a:cubicBezTo>
                <a:cubicBezTo>
                  <a:pt x="1209" y="18515"/>
                  <a:pt x="1226" y="18498"/>
                  <a:pt x="1244" y="18498"/>
                </a:cubicBezTo>
                <a:lnTo>
                  <a:pt x="1306" y="18515"/>
                </a:lnTo>
                <a:cubicBezTo>
                  <a:pt x="1340" y="18463"/>
                  <a:pt x="1329" y="18384"/>
                  <a:pt x="1317" y="18373"/>
                </a:cubicBezTo>
                <a:cubicBezTo>
                  <a:pt x="1302" y="18362"/>
                  <a:pt x="1344" y="18332"/>
                  <a:pt x="1373" y="18332"/>
                </a:cubicBezTo>
                <a:cubicBezTo>
                  <a:pt x="1375" y="18332"/>
                  <a:pt x="1378" y="18333"/>
                  <a:pt x="1380" y="18333"/>
                </a:cubicBezTo>
                <a:cubicBezTo>
                  <a:pt x="1402" y="18333"/>
                  <a:pt x="1431" y="18322"/>
                  <a:pt x="1436" y="18316"/>
                </a:cubicBezTo>
                <a:lnTo>
                  <a:pt x="1442" y="18316"/>
                </a:lnTo>
                <a:cubicBezTo>
                  <a:pt x="1436" y="18316"/>
                  <a:pt x="1431" y="18322"/>
                  <a:pt x="1431" y="18327"/>
                </a:cubicBezTo>
                <a:cubicBezTo>
                  <a:pt x="1425" y="18333"/>
                  <a:pt x="1419" y="18350"/>
                  <a:pt x="1419" y="18361"/>
                </a:cubicBezTo>
                <a:lnTo>
                  <a:pt x="1419" y="18367"/>
                </a:lnTo>
                <a:cubicBezTo>
                  <a:pt x="1380" y="18429"/>
                  <a:pt x="1402" y="18492"/>
                  <a:pt x="1431" y="18526"/>
                </a:cubicBezTo>
                <a:cubicBezTo>
                  <a:pt x="1437" y="18531"/>
                  <a:pt x="1442" y="18534"/>
                  <a:pt x="1447" y="18534"/>
                </a:cubicBezTo>
                <a:cubicBezTo>
                  <a:pt x="1468" y="18534"/>
                  <a:pt x="1463" y="18473"/>
                  <a:pt x="1482" y="18463"/>
                </a:cubicBezTo>
                <a:lnTo>
                  <a:pt x="1493" y="18463"/>
                </a:lnTo>
                <a:lnTo>
                  <a:pt x="1567" y="18469"/>
                </a:lnTo>
                <a:cubicBezTo>
                  <a:pt x="1550" y="18412"/>
                  <a:pt x="1476" y="18395"/>
                  <a:pt x="1470" y="18373"/>
                </a:cubicBezTo>
                <a:cubicBezTo>
                  <a:pt x="1470" y="18363"/>
                  <a:pt x="1466" y="18345"/>
                  <a:pt x="1461" y="18329"/>
                </a:cubicBezTo>
                <a:lnTo>
                  <a:pt x="1461" y="18329"/>
                </a:lnTo>
                <a:cubicBezTo>
                  <a:pt x="1469" y="18333"/>
                  <a:pt x="1489" y="18333"/>
                  <a:pt x="1499" y="18333"/>
                </a:cubicBezTo>
                <a:cubicBezTo>
                  <a:pt x="1505" y="18327"/>
                  <a:pt x="1476" y="18248"/>
                  <a:pt x="1499" y="18225"/>
                </a:cubicBezTo>
                <a:cubicBezTo>
                  <a:pt x="1505" y="18214"/>
                  <a:pt x="1520" y="18210"/>
                  <a:pt x="1536" y="18210"/>
                </a:cubicBezTo>
                <a:cubicBezTo>
                  <a:pt x="1561" y="18210"/>
                  <a:pt x="1591" y="18220"/>
                  <a:pt x="1601" y="18231"/>
                </a:cubicBezTo>
                <a:cubicBezTo>
                  <a:pt x="1604" y="18233"/>
                  <a:pt x="1606" y="18235"/>
                  <a:pt x="1609" y="18235"/>
                </a:cubicBezTo>
                <a:cubicBezTo>
                  <a:pt x="1623" y="18235"/>
                  <a:pt x="1635" y="18199"/>
                  <a:pt x="1635" y="18180"/>
                </a:cubicBezTo>
                <a:cubicBezTo>
                  <a:pt x="1635" y="18166"/>
                  <a:pt x="1631" y="18159"/>
                  <a:pt x="1625" y="18159"/>
                </a:cubicBezTo>
                <a:cubicBezTo>
                  <a:pt x="1621" y="18159"/>
                  <a:pt x="1617" y="18162"/>
                  <a:pt x="1612" y="18168"/>
                </a:cubicBezTo>
                <a:lnTo>
                  <a:pt x="1607" y="18174"/>
                </a:lnTo>
                <a:lnTo>
                  <a:pt x="1584" y="18180"/>
                </a:lnTo>
                <a:cubicBezTo>
                  <a:pt x="1578" y="18163"/>
                  <a:pt x="1573" y="18112"/>
                  <a:pt x="1578" y="18078"/>
                </a:cubicBezTo>
                <a:lnTo>
                  <a:pt x="1567" y="18044"/>
                </a:lnTo>
                <a:cubicBezTo>
                  <a:pt x="1567" y="18044"/>
                  <a:pt x="1586" y="18020"/>
                  <a:pt x="1598" y="18020"/>
                </a:cubicBezTo>
                <a:cubicBezTo>
                  <a:pt x="1599" y="18020"/>
                  <a:pt x="1600" y="18020"/>
                  <a:pt x="1601" y="18021"/>
                </a:cubicBezTo>
                <a:lnTo>
                  <a:pt x="1612" y="18021"/>
                </a:lnTo>
                <a:cubicBezTo>
                  <a:pt x="1614" y="18024"/>
                  <a:pt x="1616" y="18025"/>
                  <a:pt x="1619" y="18025"/>
                </a:cubicBezTo>
                <a:cubicBezTo>
                  <a:pt x="1632" y="18025"/>
                  <a:pt x="1654" y="17990"/>
                  <a:pt x="1663" y="17976"/>
                </a:cubicBezTo>
                <a:cubicBezTo>
                  <a:pt x="1664" y="17973"/>
                  <a:pt x="1665" y="17973"/>
                  <a:pt x="1667" y="17973"/>
                </a:cubicBezTo>
                <a:cubicBezTo>
                  <a:pt x="1682" y="17973"/>
                  <a:pt x="1729" y="18021"/>
                  <a:pt x="1754" y="18021"/>
                </a:cubicBezTo>
                <a:cubicBezTo>
                  <a:pt x="1778" y="18021"/>
                  <a:pt x="1793" y="18048"/>
                  <a:pt x="1795" y="18086"/>
                </a:cubicBezTo>
                <a:lnTo>
                  <a:pt x="1795" y="18086"/>
                </a:lnTo>
                <a:cubicBezTo>
                  <a:pt x="1797" y="18081"/>
                  <a:pt x="1800" y="18078"/>
                  <a:pt x="1800" y="18078"/>
                </a:cubicBezTo>
                <a:cubicBezTo>
                  <a:pt x="1806" y="18082"/>
                  <a:pt x="1812" y="18084"/>
                  <a:pt x="1817" y="18084"/>
                </a:cubicBezTo>
                <a:cubicBezTo>
                  <a:pt x="1825" y="18084"/>
                  <a:pt x="1832" y="18079"/>
                  <a:pt x="1839" y="18072"/>
                </a:cubicBezTo>
                <a:cubicBezTo>
                  <a:pt x="1845" y="18089"/>
                  <a:pt x="1851" y="18095"/>
                  <a:pt x="1856" y="18095"/>
                </a:cubicBezTo>
                <a:lnTo>
                  <a:pt x="1856" y="18100"/>
                </a:lnTo>
                <a:lnTo>
                  <a:pt x="1856" y="18123"/>
                </a:lnTo>
                <a:cubicBezTo>
                  <a:pt x="1862" y="18129"/>
                  <a:pt x="1862" y="18134"/>
                  <a:pt x="1868" y="18140"/>
                </a:cubicBezTo>
                <a:cubicBezTo>
                  <a:pt x="1862" y="18146"/>
                  <a:pt x="1851" y="18151"/>
                  <a:pt x="1839" y="18151"/>
                </a:cubicBezTo>
                <a:lnTo>
                  <a:pt x="1834" y="18151"/>
                </a:lnTo>
                <a:cubicBezTo>
                  <a:pt x="1832" y="18155"/>
                  <a:pt x="1829" y="18157"/>
                  <a:pt x="1825" y="18157"/>
                </a:cubicBezTo>
                <a:cubicBezTo>
                  <a:pt x="1817" y="18157"/>
                  <a:pt x="1805" y="18150"/>
                  <a:pt x="1794" y="18134"/>
                </a:cubicBezTo>
                <a:cubicBezTo>
                  <a:pt x="1800" y="18129"/>
                  <a:pt x="1805" y="18117"/>
                  <a:pt x="1811" y="18112"/>
                </a:cubicBezTo>
                <a:cubicBezTo>
                  <a:pt x="1819" y="18106"/>
                  <a:pt x="1822" y="18103"/>
                  <a:pt x="1820" y="18103"/>
                </a:cubicBezTo>
                <a:cubicBezTo>
                  <a:pt x="1818" y="18103"/>
                  <a:pt x="1811" y="18106"/>
                  <a:pt x="1800" y="18112"/>
                </a:cubicBezTo>
                <a:cubicBezTo>
                  <a:pt x="1796" y="18112"/>
                  <a:pt x="1795" y="18114"/>
                  <a:pt x="1793" y="18116"/>
                </a:cubicBezTo>
                <a:lnTo>
                  <a:pt x="1793" y="18116"/>
                </a:lnTo>
                <a:lnTo>
                  <a:pt x="1794" y="18112"/>
                </a:lnTo>
                <a:cubicBezTo>
                  <a:pt x="1795" y="18103"/>
                  <a:pt x="1795" y="18094"/>
                  <a:pt x="1795" y="18086"/>
                </a:cubicBezTo>
                <a:lnTo>
                  <a:pt x="1795" y="18086"/>
                </a:lnTo>
                <a:cubicBezTo>
                  <a:pt x="1790" y="18096"/>
                  <a:pt x="1785" y="18110"/>
                  <a:pt x="1788" y="18117"/>
                </a:cubicBezTo>
                <a:lnTo>
                  <a:pt x="1788" y="18123"/>
                </a:lnTo>
                <a:cubicBezTo>
                  <a:pt x="1791" y="18121"/>
                  <a:pt x="1792" y="18118"/>
                  <a:pt x="1793" y="18116"/>
                </a:cubicBezTo>
                <a:lnTo>
                  <a:pt x="1793" y="18116"/>
                </a:lnTo>
                <a:lnTo>
                  <a:pt x="1788" y="18151"/>
                </a:lnTo>
                <a:cubicBezTo>
                  <a:pt x="1783" y="18163"/>
                  <a:pt x="1771" y="18174"/>
                  <a:pt x="1765" y="18174"/>
                </a:cubicBezTo>
                <a:lnTo>
                  <a:pt x="1754" y="18174"/>
                </a:lnTo>
                <a:cubicBezTo>
                  <a:pt x="1748" y="18163"/>
                  <a:pt x="1720" y="18055"/>
                  <a:pt x="1686" y="18055"/>
                </a:cubicBezTo>
                <a:cubicBezTo>
                  <a:pt x="1685" y="18055"/>
                  <a:pt x="1683" y="18055"/>
                  <a:pt x="1682" y="18055"/>
                </a:cubicBezTo>
                <a:cubicBezTo>
                  <a:pt x="1659" y="18055"/>
                  <a:pt x="1670" y="18107"/>
                  <a:pt x="1680" y="18123"/>
                </a:cubicBezTo>
                <a:cubicBezTo>
                  <a:pt x="1697" y="18140"/>
                  <a:pt x="1720" y="18191"/>
                  <a:pt x="1737" y="18237"/>
                </a:cubicBezTo>
                <a:lnTo>
                  <a:pt x="1765" y="18242"/>
                </a:lnTo>
                <a:lnTo>
                  <a:pt x="1794" y="18242"/>
                </a:lnTo>
                <a:cubicBezTo>
                  <a:pt x="1821" y="18242"/>
                  <a:pt x="1885" y="18228"/>
                  <a:pt x="1918" y="18228"/>
                </a:cubicBezTo>
                <a:cubicBezTo>
                  <a:pt x="1926" y="18228"/>
                  <a:pt x="1932" y="18229"/>
                  <a:pt x="1936" y="18231"/>
                </a:cubicBezTo>
                <a:cubicBezTo>
                  <a:pt x="1953" y="18248"/>
                  <a:pt x="1947" y="18276"/>
                  <a:pt x="1913" y="18293"/>
                </a:cubicBezTo>
                <a:lnTo>
                  <a:pt x="1890" y="18305"/>
                </a:lnTo>
                <a:lnTo>
                  <a:pt x="1879" y="18316"/>
                </a:lnTo>
                <a:cubicBezTo>
                  <a:pt x="1873" y="18322"/>
                  <a:pt x="1873" y="18327"/>
                  <a:pt x="1879" y="18327"/>
                </a:cubicBezTo>
                <a:cubicBezTo>
                  <a:pt x="1873" y="18339"/>
                  <a:pt x="1862" y="18350"/>
                  <a:pt x="1856" y="18350"/>
                </a:cubicBezTo>
                <a:cubicBezTo>
                  <a:pt x="1834" y="18333"/>
                  <a:pt x="1805" y="18310"/>
                  <a:pt x="1777" y="18310"/>
                </a:cubicBezTo>
                <a:lnTo>
                  <a:pt x="1760" y="18305"/>
                </a:lnTo>
                <a:lnTo>
                  <a:pt x="1760" y="18305"/>
                </a:lnTo>
                <a:cubicBezTo>
                  <a:pt x="1754" y="18327"/>
                  <a:pt x="1760" y="18378"/>
                  <a:pt x="1771" y="18412"/>
                </a:cubicBezTo>
                <a:lnTo>
                  <a:pt x="1771" y="18418"/>
                </a:lnTo>
                <a:lnTo>
                  <a:pt x="1771" y="18429"/>
                </a:lnTo>
                <a:cubicBezTo>
                  <a:pt x="1771" y="18441"/>
                  <a:pt x="1726" y="18515"/>
                  <a:pt x="1709" y="18537"/>
                </a:cubicBezTo>
                <a:cubicBezTo>
                  <a:pt x="1686" y="18560"/>
                  <a:pt x="1714" y="18583"/>
                  <a:pt x="1720" y="18583"/>
                </a:cubicBezTo>
                <a:cubicBezTo>
                  <a:pt x="1731" y="18583"/>
                  <a:pt x="1800" y="18639"/>
                  <a:pt x="1783" y="18656"/>
                </a:cubicBezTo>
                <a:cubicBezTo>
                  <a:pt x="1771" y="18668"/>
                  <a:pt x="1754" y="18707"/>
                  <a:pt x="1743" y="18741"/>
                </a:cubicBezTo>
                <a:lnTo>
                  <a:pt x="1743" y="18776"/>
                </a:lnTo>
                <a:lnTo>
                  <a:pt x="1743" y="18810"/>
                </a:lnTo>
                <a:cubicBezTo>
                  <a:pt x="1722" y="18840"/>
                  <a:pt x="1698" y="18861"/>
                  <a:pt x="1676" y="18861"/>
                </a:cubicBezTo>
                <a:cubicBezTo>
                  <a:pt x="1674" y="18861"/>
                  <a:pt x="1671" y="18861"/>
                  <a:pt x="1669" y="18861"/>
                </a:cubicBezTo>
                <a:lnTo>
                  <a:pt x="1646" y="18861"/>
                </a:lnTo>
                <a:cubicBezTo>
                  <a:pt x="1646" y="18849"/>
                  <a:pt x="1692" y="18690"/>
                  <a:pt x="1669" y="18668"/>
                </a:cubicBezTo>
                <a:cubicBezTo>
                  <a:pt x="1646" y="18639"/>
                  <a:pt x="1624" y="18628"/>
                  <a:pt x="1624" y="18628"/>
                </a:cubicBezTo>
                <a:lnTo>
                  <a:pt x="1618" y="18634"/>
                </a:lnTo>
                <a:cubicBezTo>
                  <a:pt x="1612" y="18639"/>
                  <a:pt x="1607" y="18639"/>
                  <a:pt x="1595" y="18645"/>
                </a:cubicBezTo>
                <a:lnTo>
                  <a:pt x="1584" y="18651"/>
                </a:lnTo>
                <a:cubicBezTo>
                  <a:pt x="1561" y="18634"/>
                  <a:pt x="1493" y="18583"/>
                  <a:pt x="1470" y="18571"/>
                </a:cubicBezTo>
                <a:cubicBezTo>
                  <a:pt x="1468" y="18569"/>
                  <a:pt x="1465" y="18567"/>
                  <a:pt x="1463" y="18567"/>
                </a:cubicBezTo>
                <a:cubicBezTo>
                  <a:pt x="1452" y="18567"/>
                  <a:pt x="1450" y="18604"/>
                  <a:pt x="1459" y="18656"/>
                </a:cubicBezTo>
                <a:lnTo>
                  <a:pt x="1442" y="18696"/>
                </a:lnTo>
                <a:lnTo>
                  <a:pt x="1431" y="18730"/>
                </a:lnTo>
                <a:cubicBezTo>
                  <a:pt x="1426" y="18732"/>
                  <a:pt x="1421" y="18733"/>
                  <a:pt x="1417" y="18733"/>
                </a:cubicBezTo>
                <a:cubicBezTo>
                  <a:pt x="1381" y="18733"/>
                  <a:pt x="1365" y="18678"/>
                  <a:pt x="1380" y="18673"/>
                </a:cubicBezTo>
                <a:cubicBezTo>
                  <a:pt x="1402" y="18662"/>
                  <a:pt x="1408" y="18645"/>
                  <a:pt x="1397" y="18628"/>
                </a:cubicBezTo>
                <a:lnTo>
                  <a:pt x="1397" y="18628"/>
                </a:lnTo>
                <a:lnTo>
                  <a:pt x="1368" y="18634"/>
                </a:lnTo>
                <a:lnTo>
                  <a:pt x="1323" y="18651"/>
                </a:lnTo>
                <a:cubicBezTo>
                  <a:pt x="1272" y="18605"/>
                  <a:pt x="1221" y="18560"/>
                  <a:pt x="1209" y="18549"/>
                </a:cubicBezTo>
                <a:lnTo>
                  <a:pt x="1198" y="18549"/>
                </a:lnTo>
                <a:cubicBezTo>
                  <a:pt x="1192" y="18554"/>
                  <a:pt x="1181" y="18571"/>
                  <a:pt x="1181" y="18583"/>
                </a:cubicBezTo>
                <a:lnTo>
                  <a:pt x="1175" y="18611"/>
                </a:lnTo>
                <a:cubicBezTo>
                  <a:pt x="1175" y="18639"/>
                  <a:pt x="1119" y="18690"/>
                  <a:pt x="1096" y="18696"/>
                </a:cubicBezTo>
                <a:cubicBezTo>
                  <a:pt x="1095" y="18696"/>
                  <a:pt x="1094" y="18697"/>
                  <a:pt x="1093" y="18697"/>
                </a:cubicBezTo>
                <a:cubicBezTo>
                  <a:pt x="1078" y="18697"/>
                  <a:pt x="1068" y="18655"/>
                  <a:pt x="1073" y="18634"/>
                </a:cubicBezTo>
                <a:cubicBezTo>
                  <a:pt x="1074" y="18630"/>
                  <a:pt x="1074" y="18629"/>
                  <a:pt x="1072" y="18629"/>
                </a:cubicBezTo>
                <a:cubicBezTo>
                  <a:pt x="1065" y="18629"/>
                  <a:pt x="1037" y="18653"/>
                  <a:pt x="1028" y="18662"/>
                </a:cubicBezTo>
                <a:cubicBezTo>
                  <a:pt x="1017" y="18679"/>
                  <a:pt x="1034" y="18758"/>
                  <a:pt x="1039" y="18781"/>
                </a:cubicBezTo>
                <a:cubicBezTo>
                  <a:pt x="1051" y="18804"/>
                  <a:pt x="1056" y="18838"/>
                  <a:pt x="1056" y="18849"/>
                </a:cubicBezTo>
                <a:lnTo>
                  <a:pt x="1051" y="18855"/>
                </a:lnTo>
                <a:cubicBezTo>
                  <a:pt x="1041" y="18877"/>
                  <a:pt x="1016" y="18889"/>
                  <a:pt x="991" y="18889"/>
                </a:cubicBezTo>
                <a:cubicBezTo>
                  <a:pt x="972" y="18889"/>
                  <a:pt x="953" y="18881"/>
                  <a:pt x="943" y="18866"/>
                </a:cubicBezTo>
                <a:lnTo>
                  <a:pt x="931" y="18849"/>
                </a:lnTo>
                <a:cubicBezTo>
                  <a:pt x="930" y="18843"/>
                  <a:pt x="928" y="18841"/>
                  <a:pt x="925" y="18841"/>
                </a:cubicBezTo>
                <a:cubicBezTo>
                  <a:pt x="913" y="18841"/>
                  <a:pt x="891" y="18878"/>
                  <a:pt x="886" y="18900"/>
                </a:cubicBezTo>
                <a:cubicBezTo>
                  <a:pt x="885" y="18904"/>
                  <a:pt x="883" y="18906"/>
                  <a:pt x="882" y="18906"/>
                </a:cubicBezTo>
                <a:cubicBezTo>
                  <a:pt x="872" y="18906"/>
                  <a:pt x="863" y="18833"/>
                  <a:pt x="863" y="18804"/>
                </a:cubicBezTo>
                <a:cubicBezTo>
                  <a:pt x="863" y="18770"/>
                  <a:pt x="897" y="18736"/>
                  <a:pt x="909" y="18736"/>
                </a:cubicBezTo>
                <a:cubicBezTo>
                  <a:pt x="920" y="18730"/>
                  <a:pt x="903" y="18719"/>
                  <a:pt x="863" y="18707"/>
                </a:cubicBezTo>
                <a:lnTo>
                  <a:pt x="824" y="18707"/>
                </a:lnTo>
                <a:cubicBezTo>
                  <a:pt x="818" y="18724"/>
                  <a:pt x="801" y="18758"/>
                  <a:pt x="784" y="18787"/>
                </a:cubicBezTo>
                <a:lnTo>
                  <a:pt x="773" y="18770"/>
                </a:lnTo>
                <a:lnTo>
                  <a:pt x="750" y="18741"/>
                </a:lnTo>
                <a:cubicBezTo>
                  <a:pt x="730" y="18711"/>
                  <a:pt x="709" y="18690"/>
                  <a:pt x="701" y="18690"/>
                </a:cubicBezTo>
                <a:cubicBezTo>
                  <a:pt x="700" y="18690"/>
                  <a:pt x="699" y="18690"/>
                  <a:pt x="699" y="18690"/>
                </a:cubicBezTo>
                <a:cubicBezTo>
                  <a:pt x="693" y="18696"/>
                  <a:pt x="676" y="18747"/>
                  <a:pt x="659" y="18787"/>
                </a:cubicBezTo>
                <a:lnTo>
                  <a:pt x="636" y="18770"/>
                </a:lnTo>
                <a:lnTo>
                  <a:pt x="580" y="18719"/>
                </a:lnTo>
                <a:cubicBezTo>
                  <a:pt x="529" y="18758"/>
                  <a:pt x="529" y="18849"/>
                  <a:pt x="534" y="18878"/>
                </a:cubicBezTo>
                <a:cubicBezTo>
                  <a:pt x="534" y="18900"/>
                  <a:pt x="546" y="18957"/>
                  <a:pt x="546" y="18968"/>
                </a:cubicBezTo>
                <a:cubicBezTo>
                  <a:pt x="551" y="18980"/>
                  <a:pt x="546" y="18997"/>
                  <a:pt x="546" y="19002"/>
                </a:cubicBezTo>
                <a:cubicBezTo>
                  <a:pt x="540" y="19002"/>
                  <a:pt x="506" y="18963"/>
                  <a:pt x="489" y="18946"/>
                </a:cubicBezTo>
                <a:cubicBezTo>
                  <a:pt x="478" y="18929"/>
                  <a:pt x="500" y="18855"/>
                  <a:pt x="483" y="18838"/>
                </a:cubicBezTo>
                <a:cubicBezTo>
                  <a:pt x="475" y="18829"/>
                  <a:pt x="461" y="18827"/>
                  <a:pt x="447" y="18827"/>
                </a:cubicBezTo>
                <a:cubicBezTo>
                  <a:pt x="434" y="18827"/>
                  <a:pt x="421" y="18829"/>
                  <a:pt x="415" y="18832"/>
                </a:cubicBezTo>
                <a:cubicBezTo>
                  <a:pt x="409" y="18838"/>
                  <a:pt x="404" y="18878"/>
                  <a:pt x="415" y="18912"/>
                </a:cubicBezTo>
                <a:lnTo>
                  <a:pt x="404" y="18923"/>
                </a:lnTo>
                <a:cubicBezTo>
                  <a:pt x="382" y="18955"/>
                  <a:pt x="371" y="18997"/>
                  <a:pt x="337" y="18997"/>
                </a:cubicBezTo>
                <a:cubicBezTo>
                  <a:pt x="335" y="18997"/>
                  <a:pt x="332" y="18997"/>
                  <a:pt x="330" y="18997"/>
                </a:cubicBezTo>
                <a:lnTo>
                  <a:pt x="324" y="18997"/>
                </a:lnTo>
                <a:cubicBezTo>
                  <a:pt x="324" y="19008"/>
                  <a:pt x="341" y="19025"/>
                  <a:pt x="347" y="19031"/>
                </a:cubicBezTo>
                <a:cubicBezTo>
                  <a:pt x="357" y="19036"/>
                  <a:pt x="326" y="19101"/>
                  <a:pt x="303" y="19101"/>
                </a:cubicBezTo>
                <a:cubicBezTo>
                  <a:pt x="301" y="19101"/>
                  <a:pt x="298" y="19101"/>
                  <a:pt x="296" y="19099"/>
                </a:cubicBezTo>
                <a:cubicBezTo>
                  <a:pt x="293" y="19097"/>
                  <a:pt x="290" y="19096"/>
                  <a:pt x="287" y="19096"/>
                </a:cubicBezTo>
                <a:cubicBezTo>
                  <a:pt x="261" y="19096"/>
                  <a:pt x="234" y="19177"/>
                  <a:pt x="239" y="19218"/>
                </a:cubicBezTo>
                <a:cubicBezTo>
                  <a:pt x="239" y="19250"/>
                  <a:pt x="234" y="19268"/>
                  <a:pt x="224" y="19268"/>
                </a:cubicBezTo>
                <a:cubicBezTo>
                  <a:pt x="221" y="19268"/>
                  <a:pt x="216" y="19265"/>
                  <a:pt x="211" y="19258"/>
                </a:cubicBezTo>
                <a:lnTo>
                  <a:pt x="200" y="19252"/>
                </a:lnTo>
                <a:cubicBezTo>
                  <a:pt x="194" y="19252"/>
                  <a:pt x="183" y="19252"/>
                  <a:pt x="177" y="19258"/>
                </a:cubicBezTo>
                <a:lnTo>
                  <a:pt x="171" y="19269"/>
                </a:lnTo>
                <a:cubicBezTo>
                  <a:pt x="171" y="19286"/>
                  <a:pt x="194" y="19326"/>
                  <a:pt x="211" y="19332"/>
                </a:cubicBezTo>
                <a:cubicBezTo>
                  <a:pt x="212" y="19332"/>
                  <a:pt x="215" y="19333"/>
                  <a:pt x="217" y="19333"/>
                </a:cubicBezTo>
                <a:cubicBezTo>
                  <a:pt x="233" y="19333"/>
                  <a:pt x="264" y="19319"/>
                  <a:pt x="273" y="19315"/>
                </a:cubicBezTo>
                <a:cubicBezTo>
                  <a:pt x="284" y="19303"/>
                  <a:pt x="274" y="19195"/>
                  <a:pt x="294" y="19195"/>
                </a:cubicBezTo>
                <a:cubicBezTo>
                  <a:pt x="295" y="19195"/>
                  <a:pt x="295" y="19195"/>
                  <a:pt x="296" y="19195"/>
                </a:cubicBezTo>
                <a:cubicBezTo>
                  <a:pt x="319" y="19201"/>
                  <a:pt x="324" y="19235"/>
                  <a:pt x="324" y="19246"/>
                </a:cubicBezTo>
                <a:cubicBezTo>
                  <a:pt x="319" y="19258"/>
                  <a:pt x="353" y="19280"/>
                  <a:pt x="364" y="19286"/>
                </a:cubicBezTo>
                <a:cubicBezTo>
                  <a:pt x="375" y="19292"/>
                  <a:pt x="375" y="19332"/>
                  <a:pt x="370" y="19343"/>
                </a:cubicBezTo>
                <a:cubicBezTo>
                  <a:pt x="370" y="19352"/>
                  <a:pt x="371" y="19356"/>
                  <a:pt x="376" y="19356"/>
                </a:cubicBezTo>
                <a:cubicBezTo>
                  <a:pt x="379" y="19356"/>
                  <a:pt x="385" y="19354"/>
                  <a:pt x="392" y="19349"/>
                </a:cubicBezTo>
                <a:lnTo>
                  <a:pt x="404" y="19349"/>
                </a:lnTo>
                <a:lnTo>
                  <a:pt x="432" y="19360"/>
                </a:lnTo>
                <a:cubicBezTo>
                  <a:pt x="472" y="19383"/>
                  <a:pt x="483" y="19417"/>
                  <a:pt x="449" y="19434"/>
                </a:cubicBezTo>
                <a:lnTo>
                  <a:pt x="438" y="19428"/>
                </a:lnTo>
                <a:cubicBezTo>
                  <a:pt x="431" y="19421"/>
                  <a:pt x="426" y="19419"/>
                  <a:pt x="423" y="19419"/>
                </a:cubicBezTo>
                <a:cubicBezTo>
                  <a:pt x="415" y="19419"/>
                  <a:pt x="415" y="19435"/>
                  <a:pt x="415" y="19451"/>
                </a:cubicBezTo>
                <a:cubicBezTo>
                  <a:pt x="415" y="19468"/>
                  <a:pt x="438" y="19490"/>
                  <a:pt x="432" y="19496"/>
                </a:cubicBezTo>
                <a:lnTo>
                  <a:pt x="415" y="19524"/>
                </a:lnTo>
                <a:cubicBezTo>
                  <a:pt x="398" y="19502"/>
                  <a:pt x="370" y="19485"/>
                  <a:pt x="347" y="19485"/>
                </a:cubicBezTo>
                <a:lnTo>
                  <a:pt x="336" y="19502"/>
                </a:lnTo>
                <a:lnTo>
                  <a:pt x="313" y="19524"/>
                </a:lnTo>
                <a:cubicBezTo>
                  <a:pt x="285" y="19547"/>
                  <a:pt x="313" y="19576"/>
                  <a:pt x="330" y="19576"/>
                </a:cubicBezTo>
                <a:cubicBezTo>
                  <a:pt x="353" y="19581"/>
                  <a:pt x="336" y="19604"/>
                  <a:pt x="302" y="19632"/>
                </a:cubicBezTo>
                <a:lnTo>
                  <a:pt x="268" y="19638"/>
                </a:lnTo>
                <a:lnTo>
                  <a:pt x="171" y="19644"/>
                </a:lnTo>
                <a:cubicBezTo>
                  <a:pt x="154" y="19734"/>
                  <a:pt x="143" y="19831"/>
                  <a:pt x="143" y="19837"/>
                </a:cubicBezTo>
                <a:cubicBezTo>
                  <a:pt x="143" y="19842"/>
                  <a:pt x="171" y="19854"/>
                  <a:pt x="200" y="19859"/>
                </a:cubicBezTo>
                <a:lnTo>
                  <a:pt x="217" y="19876"/>
                </a:lnTo>
                <a:cubicBezTo>
                  <a:pt x="228" y="19893"/>
                  <a:pt x="234" y="19933"/>
                  <a:pt x="239" y="19961"/>
                </a:cubicBezTo>
                <a:cubicBezTo>
                  <a:pt x="245" y="19978"/>
                  <a:pt x="245" y="20001"/>
                  <a:pt x="239" y="20024"/>
                </a:cubicBezTo>
                <a:lnTo>
                  <a:pt x="234" y="20052"/>
                </a:lnTo>
                <a:cubicBezTo>
                  <a:pt x="229" y="20084"/>
                  <a:pt x="253" y="20094"/>
                  <a:pt x="269" y="20094"/>
                </a:cubicBezTo>
                <a:cubicBezTo>
                  <a:pt x="273" y="20094"/>
                  <a:pt x="277" y="20093"/>
                  <a:pt x="279" y="20092"/>
                </a:cubicBezTo>
                <a:cubicBezTo>
                  <a:pt x="290" y="20086"/>
                  <a:pt x="296" y="20046"/>
                  <a:pt x="290" y="20007"/>
                </a:cubicBezTo>
                <a:lnTo>
                  <a:pt x="296" y="19995"/>
                </a:lnTo>
                <a:lnTo>
                  <a:pt x="313" y="19978"/>
                </a:lnTo>
                <a:cubicBezTo>
                  <a:pt x="324" y="20001"/>
                  <a:pt x="364" y="20035"/>
                  <a:pt x="392" y="20058"/>
                </a:cubicBezTo>
                <a:lnTo>
                  <a:pt x="421" y="20052"/>
                </a:lnTo>
                <a:lnTo>
                  <a:pt x="426" y="20052"/>
                </a:lnTo>
                <a:cubicBezTo>
                  <a:pt x="432" y="20058"/>
                  <a:pt x="415" y="20103"/>
                  <a:pt x="409" y="20115"/>
                </a:cubicBezTo>
                <a:cubicBezTo>
                  <a:pt x="404" y="20126"/>
                  <a:pt x="426" y="20251"/>
                  <a:pt x="398" y="20268"/>
                </a:cubicBezTo>
                <a:cubicBezTo>
                  <a:pt x="364" y="20285"/>
                  <a:pt x="358" y="20353"/>
                  <a:pt x="364" y="20376"/>
                </a:cubicBezTo>
                <a:cubicBezTo>
                  <a:pt x="364" y="20398"/>
                  <a:pt x="370" y="20427"/>
                  <a:pt x="375" y="20432"/>
                </a:cubicBezTo>
                <a:lnTo>
                  <a:pt x="381" y="20432"/>
                </a:lnTo>
                <a:cubicBezTo>
                  <a:pt x="384" y="20435"/>
                  <a:pt x="388" y="20437"/>
                  <a:pt x="392" y="20437"/>
                </a:cubicBezTo>
                <a:cubicBezTo>
                  <a:pt x="397" y="20437"/>
                  <a:pt x="401" y="20435"/>
                  <a:pt x="404" y="20432"/>
                </a:cubicBezTo>
                <a:lnTo>
                  <a:pt x="421" y="20381"/>
                </a:lnTo>
                <a:cubicBezTo>
                  <a:pt x="430" y="20349"/>
                  <a:pt x="444" y="20338"/>
                  <a:pt x="458" y="20338"/>
                </a:cubicBezTo>
                <a:cubicBezTo>
                  <a:pt x="470" y="20338"/>
                  <a:pt x="480" y="20348"/>
                  <a:pt x="483" y="20359"/>
                </a:cubicBezTo>
                <a:cubicBezTo>
                  <a:pt x="487" y="20374"/>
                  <a:pt x="498" y="20381"/>
                  <a:pt x="509" y="20381"/>
                </a:cubicBezTo>
                <a:cubicBezTo>
                  <a:pt x="514" y="20381"/>
                  <a:pt x="519" y="20379"/>
                  <a:pt x="523" y="20376"/>
                </a:cubicBezTo>
                <a:lnTo>
                  <a:pt x="585" y="20376"/>
                </a:lnTo>
                <a:cubicBezTo>
                  <a:pt x="585" y="20391"/>
                  <a:pt x="588" y="20397"/>
                  <a:pt x="592" y="20397"/>
                </a:cubicBezTo>
                <a:cubicBezTo>
                  <a:pt x="601" y="20397"/>
                  <a:pt x="617" y="20365"/>
                  <a:pt x="625" y="20341"/>
                </a:cubicBezTo>
                <a:cubicBezTo>
                  <a:pt x="636" y="20302"/>
                  <a:pt x="659" y="20273"/>
                  <a:pt x="665" y="20273"/>
                </a:cubicBezTo>
                <a:cubicBezTo>
                  <a:pt x="665" y="20273"/>
                  <a:pt x="693" y="20353"/>
                  <a:pt x="727" y="20449"/>
                </a:cubicBezTo>
                <a:lnTo>
                  <a:pt x="824" y="20381"/>
                </a:lnTo>
                <a:lnTo>
                  <a:pt x="824" y="20376"/>
                </a:lnTo>
                <a:cubicBezTo>
                  <a:pt x="835" y="20393"/>
                  <a:pt x="841" y="20438"/>
                  <a:pt x="835" y="20466"/>
                </a:cubicBezTo>
                <a:lnTo>
                  <a:pt x="824" y="20489"/>
                </a:lnTo>
                <a:lnTo>
                  <a:pt x="818" y="20500"/>
                </a:lnTo>
                <a:cubicBezTo>
                  <a:pt x="795" y="20500"/>
                  <a:pt x="773" y="20529"/>
                  <a:pt x="767" y="20563"/>
                </a:cubicBezTo>
                <a:lnTo>
                  <a:pt x="795" y="20551"/>
                </a:lnTo>
                <a:cubicBezTo>
                  <a:pt x="807" y="20549"/>
                  <a:pt x="818" y="20543"/>
                  <a:pt x="825" y="20543"/>
                </a:cubicBezTo>
                <a:cubicBezTo>
                  <a:pt x="832" y="20543"/>
                  <a:pt x="835" y="20549"/>
                  <a:pt x="829" y="20568"/>
                </a:cubicBezTo>
                <a:cubicBezTo>
                  <a:pt x="807" y="20614"/>
                  <a:pt x="818" y="20642"/>
                  <a:pt x="846" y="20659"/>
                </a:cubicBezTo>
                <a:lnTo>
                  <a:pt x="886" y="20682"/>
                </a:lnTo>
                <a:cubicBezTo>
                  <a:pt x="889" y="20659"/>
                  <a:pt x="897" y="20652"/>
                  <a:pt x="907" y="20652"/>
                </a:cubicBezTo>
                <a:cubicBezTo>
                  <a:pt x="917" y="20652"/>
                  <a:pt x="929" y="20659"/>
                  <a:pt x="937" y="20665"/>
                </a:cubicBezTo>
                <a:cubicBezTo>
                  <a:pt x="942" y="20673"/>
                  <a:pt x="967" y="20678"/>
                  <a:pt x="993" y="20678"/>
                </a:cubicBezTo>
                <a:cubicBezTo>
                  <a:pt x="1022" y="20678"/>
                  <a:pt x="1053" y="20672"/>
                  <a:pt x="1062" y="20654"/>
                </a:cubicBezTo>
                <a:cubicBezTo>
                  <a:pt x="1072" y="20634"/>
                  <a:pt x="1083" y="20628"/>
                  <a:pt x="1091" y="20628"/>
                </a:cubicBezTo>
                <a:cubicBezTo>
                  <a:pt x="1097" y="20628"/>
                  <a:pt x="1102" y="20632"/>
                  <a:pt x="1102" y="20637"/>
                </a:cubicBezTo>
                <a:cubicBezTo>
                  <a:pt x="1102" y="20637"/>
                  <a:pt x="1103" y="20637"/>
                  <a:pt x="1103" y="20637"/>
                </a:cubicBezTo>
                <a:cubicBezTo>
                  <a:pt x="1112" y="20637"/>
                  <a:pt x="1142" y="20607"/>
                  <a:pt x="1153" y="20591"/>
                </a:cubicBezTo>
                <a:cubicBezTo>
                  <a:pt x="1158" y="20580"/>
                  <a:pt x="1209" y="20500"/>
                  <a:pt x="1209" y="20483"/>
                </a:cubicBezTo>
                <a:cubicBezTo>
                  <a:pt x="1204" y="20461"/>
                  <a:pt x="1272" y="20444"/>
                  <a:pt x="1300" y="20444"/>
                </a:cubicBezTo>
                <a:cubicBezTo>
                  <a:pt x="1329" y="20444"/>
                  <a:pt x="1334" y="20500"/>
                  <a:pt x="1329" y="20517"/>
                </a:cubicBezTo>
                <a:cubicBezTo>
                  <a:pt x="1323" y="20534"/>
                  <a:pt x="1329" y="20557"/>
                  <a:pt x="1329" y="20557"/>
                </a:cubicBezTo>
                <a:cubicBezTo>
                  <a:pt x="1329" y="20557"/>
                  <a:pt x="1329" y="20558"/>
                  <a:pt x="1330" y="20558"/>
                </a:cubicBezTo>
                <a:cubicBezTo>
                  <a:pt x="1338" y="20558"/>
                  <a:pt x="1363" y="20516"/>
                  <a:pt x="1374" y="20500"/>
                </a:cubicBezTo>
                <a:cubicBezTo>
                  <a:pt x="1376" y="20496"/>
                  <a:pt x="1379" y="20493"/>
                  <a:pt x="1381" y="20493"/>
                </a:cubicBezTo>
                <a:cubicBezTo>
                  <a:pt x="1390" y="20493"/>
                  <a:pt x="1398" y="20525"/>
                  <a:pt x="1402" y="20574"/>
                </a:cubicBezTo>
                <a:lnTo>
                  <a:pt x="1374" y="20620"/>
                </a:lnTo>
                <a:cubicBezTo>
                  <a:pt x="1368" y="20625"/>
                  <a:pt x="1380" y="20654"/>
                  <a:pt x="1385" y="20654"/>
                </a:cubicBezTo>
                <a:cubicBezTo>
                  <a:pt x="1387" y="20655"/>
                  <a:pt x="1390" y="20656"/>
                  <a:pt x="1394" y="20656"/>
                </a:cubicBezTo>
                <a:cubicBezTo>
                  <a:pt x="1402" y="20656"/>
                  <a:pt x="1414" y="20652"/>
                  <a:pt x="1414" y="20648"/>
                </a:cubicBezTo>
                <a:lnTo>
                  <a:pt x="1431" y="20620"/>
                </a:lnTo>
                <a:cubicBezTo>
                  <a:pt x="1440" y="20594"/>
                  <a:pt x="1450" y="20581"/>
                  <a:pt x="1457" y="20581"/>
                </a:cubicBezTo>
                <a:cubicBezTo>
                  <a:pt x="1462" y="20581"/>
                  <a:pt x="1465" y="20588"/>
                  <a:pt x="1465" y="20602"/>
                </a:cubicBezTo>
                <a:lnTo>
                  <a:pt x="1470" y="20608"/>
                </a:lnTo>
                <a:cubicBezTo>
                  <a:pt x="1499" y="20614"/>
                  <a:pt x="1522" y="20625"/>
                  <a:pt x="1550" y="20625"/>
                </a:cubicBezTo>
                <a:cubicBezTo>
                  <a:pt x="1583" y="20631"/>
                  <a:pt x="1558" y="20694"/>
                  <a:pt x="1596" y="20694"/>
                </a:cubicBezTo>
                <a:cubicBezTo>
                  <a:pt x="1597" y="20694"/>
                  <a:pt x="1599" y="20693"/>
                  <a:pt x="1601" y="20693"/>
                </a:cubicBezTo>
                <a:lnTo>
                  <a:pt x="1658" y="20682"/>
                </a:lnTo>
                <a:cubicBezTo>
                  <a:pt x="1720" y="20682"/>
                  <a:pt x="1765" y="20602"/>
                  <a:pt x="1760" y="20574"/>
                </a:cubicBezTo>
                <a:cubicBezTo>
                  <a:pt x="1760" y="20551"/>
                  <a:pt x="1794" y="20523"/>
                  <a:pt x="1839" y="20517"/>
                </a:cubicBezTo>
                <a:lnTo>
                  <a:pt x="1856" y="20546"/>
                </a:lnTo>
                <a:lnTo>
                  <a:pt x="1902" y="20597"/>
                </a:lnTo>
                <a:cubicBezTo>
                  <a:pt x="1958" y="20614"/>
                  <a:pt x="2032" y="20637"/>
                  <a:pt x="2061" y="20642"/>
                </a:cubicBezTo>
                <a:lnTo>
                  <a:pt x="2078" y="20665"/>
                </a:lnTo>
                <a:cubicBezTo>
                  <a:pt x="2084" y="20676"/>
                  <a:pt x="2090" y="20680"/>
                  <a:pt x="2095" y="20680"/>
                </a:cubicBezTo>
                <a:cubicBezTo>
                  <a:pt x="2105" y="20680"/>
                  <a:pt x="2114" y="20663"/>
                  <a:pt x="2123" y="20663"/>
                </a:cubicBezTo>
                <a:cubicBezTo>
                  <a:pt x="2125" y="20663"/>
                  <a:pt x="2127" y="20664"/>
                  <a:pt x="2129" y="20665"/>
                </a:cubicBezTo>
                <a:cubicBezTo>
                  <a:pt x="2151" y="20688"/>
                  <a:pt x="2174" y="20705"/>
                  <a:pt x="2197" y="20722"/>
                </a:cubicBezTo>
                <a:cubicBezTo>
                  <a:pt x="2200" y="20724"/>
                  <a:pt x="2205" y="20726"/>
                  <a:pt x="2210" y="20726"/>
                </a:cubicBezTo>
                <a:cubicBezTo>
                  <a:pt x="2215" y="20726"/>
                  <a:pt x="2219" y="20724"/>
                  <a:pt x="2219" y="20722"/>
                </a:cubicBezTo>
                <a:cubicBezTo>
                  <a:pt x="2242" y="20682"/>
                  <a:pt x="2276" y="20705"/>
                  <a:pt x="2299" y="20682"/>
                </a:cubicBezTo>
                <a:lnTo>
                  <a:pt x="2316" y="20665"/>
                </a:lnTo>
                <a:cubicBezTo>
                  <a:pt x="2333" y="20631"/>
                  <a:pt x="2356" y="20614"/>
                  <a:pt x="2361" y="20614"/>
                </a:cubicBezTo>
                <a:cubicBezTo>
                  <a:pt x="2367" y="20620"/>
                  <a:pt x="2384" y="20654"/>
                  <a:pt x="2401" y="20693"/>
                </a:cubicBezTo>
                <a:lnTo>
                  <a:pt x="2458" y="20671"/>
                </a:lnTo>
                <a:lnTo>
                  <a:pt x="2475" y="20665"/>
                </a:lnTo>
                <a:cubicBezTo>
                  <a:pt x="2492" y="20671"/>
                  <a:pt x="2520" y="20693"/>
                  <a:pt x="2537" y="20716"/>
                </a:cubicBezTo>
                <a:lnTo>
                  <a:pt x="2554" y="20739"/>
                </a:lnTo>
                <a:lnTo>
                  <a:pt x="2600" y="20801"/>
                </a:lnTo>
                <a:cubicBezTo>
                  <a:pt x="2617" y="20778"/>
                  <a:pt x="2656" y="20727"/>
                  <a:pt x="2679" y="20693"/>
                </a:cubicBezTo>
                <a:lnTo>
                  <a:pt x="2724" y="20688"/>
                </a:lnTo>
                <a:cubicBezTo>
                  <a:pt x="2747" y="20682"/>
                  <a:pt x="2770" y="20625"/>
                  <a:pt x="2792" y="20597"/>
                </a:cubicBezTo>
                <a:lnTo>
                  <a:pt x="2792" y="20591"/>
                </a:lnTo>
                <a:cubicBezTo>
                  <a:pt x="2809" y="20591"/>
                  <a:pt x="2809" y="20688"/>
                  <a:pt x="2798" y="20727"/>
                </a:cubicBezTo>
                <a:cubicBezTo>
                  <a:pt x="2793" y="20758"/>
                  <a:pt x="2820" y="20779"/>
                  <a:pt x="2834" y="20779"/>
                </a:cubicBezTo>
                <a:cubicBezTo>
                  <a:pt x="2835" y="20779"/>
                  <a:pt x="2837" y="20779"/>
                  <a:pt x="2838" y="20778"/>
                </a:cubicBezTo>
                <a:cubicBezTo>
                  <a:pt x="2851" y="20778"/>
                  <a:pt x="2901" y="20749"/>
                  <a:pt x="2927" y="20749"/>
                </a:cubicBezTo>
                <a:cubicBezTo>
                  <a:pt x="2933" y="20749"/>
                  <a:pt x="2938" y="20751"/>
                  <a:pt x="2940" y="20756"/>
                </a:cubicBezTo>
                <a:cubicBezTo>
                  <a:pt x="2957" y="20778"/>
                  <a:pt x="2980" y="20824"/>
                  <a:pt x="2991" y="20852"/>
                </a:cubicBezTo>
                <a:lnTo>
                  <a:pt x="3025" y="20852"/>
                </a:lnTo>
                <a:cubicBezTo>
                  <a:pt x="3048" y="20852"/>
                  <a:pt x="3065" y="20880"/>
                  <a:pt x="3087" y="20880"/>
                </a:cubicBezTo>
                <a:lnTo>
                  <a:pt x="3116" y="20880"/>
                </a:lnTo>
                <a:cubicBezTo>
                  <a:pt x="3150" y="20886"/>
                  <a:pt x="3184" y="20892"/>
                  <a:pt x="3190" y="20898"/>
                </a:cubicBezTo>
                <a:lnTo>
                  <a:pt x="3195" y="20903"/>
                </a:lnTo>
                <a:cubicBezTo>
                  <a:pt x="3195" y="20909"/>
                  <a:pt x="3195" y="20926"/>
                  <a:pt x="3190" y="20932"/>
                </a:cubicBezTo>
                <a:cubicBezTo>
                  <a:pt x="3185" y="20936"/>
                  <a:pt x="3173" y="20944"/>
                  <a:pt x="3166" y="20944"/>
                </a:cubicBezTo>
                <a:cubicBezTo>
                  <a:pt x="3164" y="20944"/>
                  <a:pt x="3162" y="20944"/>
                  <a:pt x="3161" y="20943"/>
                </a:cubicBezTo>
                <a:cubicBezTo>
                  <a:pt x="3157" y="20942"/>
                  <a:pt x="3153" y="20942"/>
                  <a:pt x="3148" y="20942"/>
                </a:cubicBezTo>
                <a:cubicBezTo>
                  <a:pt x="3124" y="20942"/>
                  <a:pt x="3097" y="20953"/>
                  <a:pt x="3072" y="20953"/>
                </a:cubicBezTo>
                <a:cubicBezTo>
                  <a:pt x="3045" y="20953"/>
                  <a:pt x="3022" y="20940"/>
                  <a:pt x="3008" y="20886"/>
                </a:cubicBezTo>
                <a:cubicBezTo>
                  <a:pt x="3008" y="20885"/>
                  <a:pt x="3006" y="20884"/>
                  <a:pt x="3003" y="20884"/>
                </a:cubicBezTo>
                <a:cubicBezTo>
                  <a:pt x="2996" y="20884"/>
                  <a:pt x="2984" y="20888"/>
                  <a:pt x="2980" y="20892"/>
                </a:cubicBezTo>
                <a:lnTo>
                  <a:pt x="2963" y="20920"/>
                </a:lnTo>
                <a:cubicBezTo>
                  <a:pt x="2951" y="20940"/>
                  <a:pt x="2937" y="20947"/>
                  <a:pt x="2925" y="20947"/>
                </a:cubicBezTo>
                <a:cubicBezTo>
                  <a:pt x="2913" y="20947"/>
                  <a:pt x="2903" y="20940"/>
                  <a:pt x="2900" y="20932"/>
                </a:cubicBezTo>
                <a:cubicBezTo>
                  <a:pt x="2900" y="20930"/>
                  <a:pt x="2899" y="20929"/>
                  <a:pt x="2898" y="20929"/>
                </a:cubicBezTo>
                <a:cubicBezTo>
                  <a:pt x="2889" y="20929"/>
                  <a:pt x="2860" y="21002"/>
                  <a:pt x="2855" y="21028"/>
                </a:cubicBezTo>
                <a:cubicBezTo>
                  <a:pt x="2850" y="21043"/>
                  <a:pt x="2827" y="21046"/>
                  <a:pt x="2800" y="21046"/>
                </a:cubicBezTo>
                <a:cubicBezTo>
                  <a:pt x="2783" y="21046"/>
                  <a:pt x="2764" y="21045"/>
                  <a:pt x="2747" y="21045"/>
                </a:cubicBezTo>
                <a:cubicBezTo>
                  <a:pt x="2729" y="21045"/>
                  <a:pt x="2713" y="21046"/>
                  <a:pt x="2702" y="21051"/>
                </a:cubicBezTo>
                <a:cubicBezTo>
                  <a:pt x="2668" y="21068"/>
                  <a:pt x="2622" y="21107"/>
                  <a:pt x="2605" y="21136"/>
                </a:cubicBezTo>
                <a:lnTo>
                  <a:pt x="2611" y="21164"/>
                </a:lnTo>
                <a:lnTo>
                  <a:pt x="2617" y="21181"/>
                </a:lnTo>
                <a:cubicBezTo>
                  <a:pt x="2621" y="21195"/>
                  <a:pt x="2541" y="21252"/>
                  <a:pt x="2490" y="21252"/>
                </a:cubicBezTo>
                <a:cubicBezTo>
                  <a:pt x="2480" y="21252"/>
                  <a:pt x="2470" y="21250"/>
                  <a:pt x="2463" y="21244"/>
                </a:cubicBezTo>
                <a:cubicBezTo>
                  <a:pt x="2418" y="21210"/>
                  <a:pt x="2407" y="21153"/>
                  <a:pt x="2412" y="21141"/>
                </a:cubicBezTo>
                <a:cubicBezTo>
                  <a:pt x="2424" y="21130"/>
                  <a:pt x="2361" y="21068"/>
                  <a:pt x="2333" y="21056"/>
                </a:cubicBezTo>
                <a:cubicBezTo>
                  <a:pt x="2330" y="21056"/>
                  <a:pt x="2327" y="21056"/>
                  <a:pt x="2324" y="21056"/>
                </a:cubicBezTo>
                <a:cubicBezTo>
                  <a:pt x="2300" y="21056"/>
                  <a:pt x="2282" y="21077"/>
                  <a:pt x="2282" y="21113"/>
                </a:cubicBezTo>
                <a:lnTo>
                  <a:pt x="2339" y="21113"/>
                </a:lnTo>
                <a:cubicBezTo>
                  <a:pt x="2344" y="21113"/>
                  <a:pt x="2356" y="21119"/>
                  <a:pt x="2356" y="21124"/>
                </a:cubicBezTo>
                <a:cubicBezTo>
                  <a:pt x="2356" y="21136"/>
                  <a:pt x="2361" y="21153"/>
                  <a:pt x="2356" y="21159"/>
                </a:cubicBezTo>
                <a:lnTo>
                  <a:pt x="2316" y="21193"/>
                </a:lnTo>
                <a:cubicBezTo>
                  <a:pt x="2283" y="21221"/>
                  <a:pt x="2225" y="21234"/>
                  <a:pt x="2201" y="21234"/>
                </a:cubicBezTo>
                <a:cubicBezTo>
                  <a:pt x="2196" y="21234"/>
                  <a:pt x="2193" y="21233"/>
                  <a:pt x="2191" y="21232"/>
                </a:cubicBezTo>
                <a:cubicBezTo>
                  <a:pt x="2174" y="21227"/>
                  <a:pt x="2197" y="21107"/>
                  <a:pt x="2180" y="21096"/>
                </a:cubicBezTo>
                <a:cubicBezTo>
                  <a:pt x="2170" y="21089"/>
                  <a:pt x="2160" y="21087"/>
                  <a:pt x="2152" y="21087"/>
                </a:cubicBezTo>
                <a:cubicBezTo>
                  <a:pt x="2147" y="21087"/>
                  <a:pt x="2142" y="21088"/>
                  <a:pt x="2140" y="21090"/>
                </a:cubicBezTo>
                <a:cubicBezTo>
                  <a:pt x="2140" y="21096"/>
                  <a:pt x="2123" y="21176"/>
                  <a:pt x="2112" y="21266"/>
                </a:cubicBezTo>
                <a:lnTo>
                  <a:pt x="2038" y="21300"/>
                </a:lnTo>
                <a:lnTo>
                  <a:pt x="2009" y="21312"/>
                </a:lnTo>
                <a:cubicBezTo>
                  <a:pt x="2001" y="21323"/>
                  <a:pt x="1988" y="21327"/>
                  <a:pt x="1977" y="21327"/>
                </a:cubicBezTo>
                <a:cubicBezTo>
                  <a:pt x="1965" y="21327"/>
                  <a:pt x="1956" y="21323"/>
                  <a:pt x="1953" y="21317"/>
                </a:cubicBezTo>
                <a:cubicBezTo>
                  <a:pt x="1951" y="21315"/>
                  <a:pt x="1949" y="21314"/>
                  <a:pt x="1946" y="21314"/>
                </a:cubicBezTo>
                <a:cubicBezTo>
                  <a:pt x="1937" y="21314"/>
                  <a:pt x="1922" y="21326"/>
                  <a:pt x="1913" y="21334"/>
                </a:cubicBezTo>
                <a:cubicBezTo>
                  <a:pt x="1910" y="21341"/>
                  <a:pt x="1902" y="21344"/>
                  <a:pt x="1896" y="21344"/>
                </a:cubicBezTo>
                <a:cubicBezTo>
                  <a:pt x="1891" y="21344"/>
                  <a:pt x="1887" y="21342"/>
                  <a:pt x="1885" y="21340"/>
                </a:cubicBezTo>
                <a:cubicBezTo>
                  <a:pt x="1885" y="21334"/>
                  <a:pt x="1868" y="21278"/>
                  <a:pt x="1856" y="21215"/>
                </a:cubicBezTo>
                <a:lnTo>
                  <a:pt x="1800" y="21193"/>
                </a:lnTo>
                <a:lnTo>
                  <a:pt x="1794" y="21193"/>
                </a:lnTo>
                <a:cubicBezTo>
                  <a:pt x="1794" y="21169"/>
                  <a:pt x="1782" y="21157"/>
                  <a:pt x="1778" y="21157"/>
                </a:cubicBezTo>
                <a:cubicBezTo>
                  <a:pt x="1777" y="21157"/>
                  <a:pt x="1777" y="21158"/>
                  <a:pt x="1777" y="21159"/>
                </a:cubicBezTo>
                <a:cubicBezTo>
                  <a:pt x="1771" y="21164"/>
                  <a:pt x="1760" y="21215"/>
                  <a:pt x="1748" y="21266"/>
                </a:cubicBezTo>
                <a:lnTo>
                  <a:pt x="1680" y="21204"/>
                </a:lnTo>
                <a:cubicBezTo>
                  <a:pt x="1678" y="21201"/>
                  <a:pt x="1673" y="21200"/>
                  <a:pt x="1669" y="21200"/>
                </a:cubicBezTo>
                <a:cubicBezTo>
                  <a:pt x="1665" y="21200"/>
                  <a:pt x="1661" y="21201"/>
                  <a:pt x="1658" y="21204"/>
                </a:cubicBezTo>
                <a:cubicBezTo>
                  <a:pt x="1652" y="21204"/>
                  <a:pt x="1646" y="21221"/>
                  <a:pt x="1646" y="21227"/>
                </a:cubicBezTo>
                <a:lnTo>
                  <a:pt x="1697" y="21306"/>
                </a:lnTo>
                <a:cubicBezTo>
                  <a:pt x="1646" y="21323"/>
                  <a:pt x="1578" y="21357"/>
                  <a:pt x="1550" y="21374"/>
                </a:cubicBezTo>
                <a:lnTo>
                  <a:pt x="1527" y="21351"/>
                </a:lnTo>
                <a:lnTo>
                  <a:pt x="1516" y="21340"/>
                </a:lnTo>
                <a:cubicBezTo>
                  <a:pt x="1511" y="21303"/>
                  <a:pt x="1491" y="21271"/>
                  <a:pt x="1461" y="21271"/>
                </a:cubicBezTo>
                <a:cubicBezTo>
                  <a:pt x="1458" y="21271"/>
                  <a:pt x="1456" y="21272"/>
                  <a:pt x="1453" y="21272"/>
                </a:cubicBezTo>
                <a:lnTo>
                  <a:pt x="1425" y="21278"/>
                </a:lnTo>
                <a:cubicBezTo>
                  <a:pt x="1425" y="21289"/>
                  <a:pt x="1436" y="21300"/>
                  <a:pt x="1453" y="21300"/>
                </a:cubicBezTo>
                <a:lnTo>
                  <a:pt x="1470" y="21300"/>
                </a:lnTo>
                <a:cubicBezTo>
                  <a:pt x="1476" y="21300"/>
                  <a:pt x="1487" y="21306"/>
                  <a:pt x="1487" y="21312"/>
                </a:cubicBezTo>
                <a:cubicBezTo>
                  <a:pt x="1493" y="21323"/>
                  <a:pt x="1493" y="21351"/>
                  <a:pt x="1487" y="21351"/>
                </a:cubicBezTo>
                <a:lnTo>
                  <a:pt x="1442" y="21357"/>
                </a:lnTo>
                <a:cubicBezTo>
                  <a:pt x="1436" y="21359"/>
                  <a:pt x="1430" y="21360"/>
                  <a:pt x="1424" y="21360"/>
                </a:cubicBezTo>
                <a:cubicBezTo>
                  <a:pt x="1382" y="21360"/>
                  <a:pt x="1337" y="21317"/>
                  <a:pt x="1317" y="21317"/>
                </a:cubicBezTo>
                <a:cubicBezTo>
                  <a:pt x="1315" y="21318"/>
                  <a:pt x="1312" y="21318"/>
                  <a:pt x="1309" y="21318"/>
                </a:cubicBezTo>
                <a:cubicBezTo>
                  <a:pt x="1286" y="21318"/>
                  <a:pt x="1253" y="21300"/>
                  <a:pt x="1238" y="21295"/>
                </a:cubicBezTo>
                <a:cubicBezTo>
                  <a:pt x="1236" y="21294"/>
                  <a:pt x="1234" y="21294"/>
                  <a:pt x="1232" y="21294"/>
                </a:cubicBezTo>
                <a:cubicBezTo>
                  <a:pt x="1221" y="21294"/>
                  <a:pt x="1223" y="21310"/>
                  <a:pt x="1238" y="21340"/>
                </a:cubicBezTo>
                <a:lnTo>
                  <a:pt x="1244" y="21346"/>
                </a:lnTo>
                <a:cubicBezTo>
                  <a:pt x="1289" y="21368"/>
                  <a:pt x="1249" y="21402"/>
                  <a:pt x="1249" y="21431"/>
                </a:cubicBezTo>
                <a:cubicBezTo>
                  <a:pt x="1246" y="21457"/>
                  <a:pt x="1232" y="21463"/>
                  <a:pt x="1220" y="21463"/>
                </a:cubicBezTo>
                <a:cubicBezTo>
                  <a:pt x="1214" y="21463"/>
                  <a:pt x="1208" y="21461"/>
                  <a:pt x="1204" y="21459"/>
                </a:cubicBezTo>
                <a:lnTo>
                  <a:pt x="1153" y="21425"/>
                </a:lnTo>
                <a:cubicBezTo>
                  <a:pt x="1096" y="21442"/>
                  <a:pt x="1000" y="21431"/>
                  <a:pt x="983" y="21454"/>
                </a:cubicBezTo>
                <a:cubicBezTo>
                  <a:pt x="971" y="21471"/>
                  <a:pt x="937" y="21499"/>
                  <a:pt x="909" y="21510"/>
                </a:cubicBezTo>
                <a:lnTo>
                  <a:pt x="903" y="21459"/>
                </a:lnTo>
                <a:cubicBezTo>
                  <a:pt x="903" y="21445"/>
                  <a:pt x="896" y="21431"/>
                  <a:pt x="890" y="21431"/>
                </a:cubicBezTo>
                <a:cubicBezTo>
                  <a:pt x="886" y="21431"/>
                  <a:pt x="882" y="21435"/>
                  <a:pt x="880" y="21448"/>
                </a:cubicBezTo>
                <a:lnTo>
                  <a:pt x="875" y="21499"/>
                </a:lnTo>
                <a:cubicBezTo>
                  <a:pt x="846" y="21539"/>
                  <a:pt x="812" y="21675"/>
                  <a:pt x="795" y="21709"/>
                </a:cubicBezTo>
                <a:cubicBezTo>
                  <a:pt x="790" y="21722"/>
                  <a:pt x="783" y="21729"/>
                  <a:pt x="777" y="21729"/>
                </a:cubicBezTo>
                <a:cubicBezTo>
                  <a:pt x="764" y="21729"/>
                  <a:pt x="752" y="21705"/>
                  <a:pt x="744" y="21663"/>
                </a:cubicBezTo>
                <a:lnTo>
                  <a:pt x="778" y="21567"/>
                </a:lnTo>
                <a:lnTo>
                  <a:pt x="795" y="21522"/>
                </a:lnTo>
                <a:cubicBezTo>
                  <a:pt x="812" y="21476"/>
                  <a:pt x="824" y="21414"/>
                  <a:pt x="818" y="21391"/>
                </a:cubicBezTo>
                <a:lnTo>
                  <a:pt x="818" y="21391"/>
                </a:lnTo>
                <a:lnTo>
                  <a:pt x="795" y="21420"/>
                </a:lnTo>
                <a:lnTo>
                  <a:pt x="795" y="21425"/>
                </a:lnTo>
                <a:cubicBezTo>
                  <a:pt x="793" y="21423"/>
                  <a:pt x="790" y="21422"/>
                  <a:pt x="788" y="21422"/>
                </a:cubicBezTo>
                <a:cubicBezTo>
                  <a:pt x="769" y="21422"/>
                  <a:pt x="756" y="21479"/>
                  <a:pt x="756" y="21505"/>
                </a:cubicBezTo>
                <a:cubicBezTo>
                  <a:pt x="756" y="21519"/>
                  <a:pt x="748" y="21526"/>
                  <a:pt x="737" y="21526"/>
                </a:cubicBezTo>
                <a:cubicBezTo>
                  <a:pt x="726" y="21526"/>
                  <a:pt x="710" y="21519"/>
                  <a:pt x="693" y="21505"/>
                </a:cubicBezTo>
                <a:lnTo>
                  <a:pt x="676" y="21471"/>
                </a:lnTo>
                <a:lnTo>
                  <a:pt x="653" y="21442"/>
                </a:lnTo>
                <a:cubicBezTo>
                  <a:pt x="608" y="21420"/>
                  <a:pt x="597" y="21374"/>
                  <a:pt x="625" y="21340"/>
                </a:cubicBezTo>
                <a:lnTo>
                  <a:pt x="625" y="21312"/>
                </a:lnTo>
                <a:lnTo>
                  <a:pt x="631" y="21278"/>
                </a:lnTo>
                <a:cubicBezTo>
                  <a:pt x="624" y="21262"/>
                  <a:pt x="615" y="21256"/>
                  <a:pt x="606" y="21256"/>
                </a:cubicBezTo>
                <a:cubicBezTo>
                  <a:pt x="584" y="21256"/>
                  <a:pt x="561" y="21288"/>
                  <a:pt x="557" y="21312"/>
                </a:cubicBezTo>
                <a:cubicBezTo>
                  <a:pt x="553" y="21334"/>
                  <a:pt x="524" y="21342"/>
                  <a:pt x="504" y="21342"/>
                </a:cubicBezTo>
                <a:cubicBezTo>
                  <a:pt x="498" y="21342"/>
                  <a:pt x="493" y="21341"/>
                  <a:pt x="489" y="21340"/>
                </a:cubicBezTo>
                <a:cubicBezTo>
                  <a:pt x="489" y="21340"/>
                  <a:pt x="489" y="21340"/>
                  <a:pt x="488" y="21340"/>
                </a:cubicBezTo>
                <a:cubicBezTo>
                  <a:pt x="481" y="21340"/>
                  <a:pt x="580" y="21488"/>
                  <a:pt x="574" y="21510"/>
                </a:cubicBezTo>
                <a:cubicBezTo>
                  <a:pt x="574" y="21533"/>
                  <a:pt x="540" y="21533"/>
                  <a:pt x="529" y="21539"/>
                </a:cubicBezTo>
                <a:cubicBezTo>
                  <a:pt x="523" y="21550"/>
                  <a:pt x="500" y="21595"/>
                  <a:pt x="483" y="21641"/>
                </a:cubicBezTo>
                <a:lnTo>
                  <a:pt x="443" y="21658"/>
                </a:lnTo>
                <a:cubicBezTo>
                  <a:pt x="421" y="21669"/>
                  <a:pt x="404" y="21692"/>
                  <a:pt x="381" y="21703"/>
                </a:cubicBezTo>
                <a:cubicBezTo>
                  <a:pt x="353" y="21726"/>
                  <a:pt x="392" y="21754"/>
                  <a:pt x="381" y="21771"/>
                </a:cubicBezTo>
                <a:lnTo>
                  <a:pt x="358" y="21800"/>
                </a:lnTo>
                <a:cubicBezTo>
                  <a:pt x="330" y="21822"/>
                  <a:pt x="285" y="21856"/>
                  <a:pt x="279" y="21868"/>
                </a:cubicBezTo>
                <a:cubicBezTo>
                  <a:pt x="268" y="21873"/>
                  <a:pt x="285" y="21896"/>
                  <a:pt x="319" y="21913"/>
                </a:cubicBezTo>
                <a:lnTo>
                  <a:pt x="319" y="21907"/>
                </a:lnTo>
                <a:cubicBezTo>
                  <a:pt x="329" y="21891"/>
                  <a:pt x="339" y="21886"/>
                  <a:pt x="348" y="21886"/>
                </a:cubicBezTo>
                <a:cubicBezTo>
                  <a:pt x="366" y="21886"/>
                  <a:pt x="382" y="21908"/>
                  <a:pt x="400" y="21908"/>
                </a:cubicBezTo>
                <a:cubicBezTo>
                  <a:pt x="401" y="21908"/>
                  <a:pt x="402" y="21908"/>
                  <a:pt x="404" y="21907"/>
                </a:cubicBezTo>
                <a:lnTo>
                  <a:pt x="432" y="21907"/>
                </a:lnTo>
                <a:cubicBezTo>
                  <a:pt x="466" y="21907"/>
                  <a:pt x="506" y="21907"/>
                  <a:pt x="529" y="21902"/>
                </a:cubicBezTo>
                <a:lnTo>
                  <a:pt x="534" y="21941"/>
                </a:lnTo>
                <a:lnTo>
                  <a:pt x="551" y="21998"/>
                </a:lnTo>
                <a:cubicBezTo>
                  <a:pt x="580" y="21981"/>
                  <a:pt x="597" y="21924"/>
                  <a:pt x="591" y="21907"/>
                </a:cubicBezTo>
                <a:cubicBezTo>
                  <a:pt x="591" y="21896"/>
                  <a:pt x="602" y="21885"/>
                  <a:pt x="619" y="21879"/>
                </a:cubicBezTo>
                <a:lnTo>
                  <a:pt x="631" y="21890"/>
                </a:lnTo>
                <a:cubicBezTo>
                  <a:pt x="641" y="21903"/>
                  <a:pt x="650" y="21909"/>
                  <a:pt x="658" y="21909"/>
                </a:cubicBezTo>
                <a:cubicBezTo>
                  <a:pt x="669" y="21909"/>
                  <a:pt x="678" y="21900"/>
                  <a:pt x="687" y="21885"/>
                </a:cubicBezTo>
                <a:cubicBezTo>
                  <a:pt x="699" y="21870"/>
                  <a:pt x="708" y="21849"/>
                  <a:pt x="721" y="21849"/>
                </a:cubicBezTo>
                <a:cubicBezTo>
                  <a:pt x="727" y="21849"/>
                  <a:pt x="735" y="21854"/>
                  <a:pt x="744" y="21868"/>
                </a:cubicBezTo>
                <a:lnTo>
                  <a:pt x="744" y="21873"/>
                </a:lnTo>
                <a:cubicBezTo>
                  <a:pt x="767" y="21862"/>
                  <a:pt x="801" y="21851"/>
                  <a:pt x="829" y="21839"/>
                </a:cubicBezTo>
                <a:lnTo>
                  <a:pt x="903" y="21839"/>
                </a:lnTo>
                <a:cubicBezTo>
                  <a:pt x="916" y="21859"/>
                  <a:pt x="932" y="21868"/>
                  <a:pt x="943" y="21868"/>
                </a:cubicBezTo>
                <a:cubicBezTo>
                  <a:pt x="951" y="21868"/>
                  <a:pt x="957" y="21863"/>
                  <a:pt x="960" y="21856"/>
                </a:cubicBezTo>
                <a:cubicBezTo>
                  <a:pt x="960" y="21855"/>
                  <a:pt x="960" y="21854"/>
                  <a:pt x="961" y="21854"/>
                </a:cubicBezTo>
                <a:cubicBezTo>
                  <a:pt x="967" y="21854"/>
                  <a:pt x="989" y="21881"/>
                  <a:pt x="994" y="21890"/>
                </a:cubicBezTo>
                <a:cubicBezTo>
                  <a:pt x="997" y="21893"/>
                  <a:pt x="1000" y="21894"/>
                  <a:pt x="1004" y="21894"/>
                </a:cubicBezTo>
                <a:cubicBezTo>
                  <a:pt x="1018" y="21894"/>
                  <a:pt x="1035" y="21883"/>
                  <a:pt x="1039" y="21879"/>
                </a:cubicBezTo>
                <a:cubicBezTo>
                  <a:pt x="1045" y="21868"/>
                  <a:pt x="1022" y="21817"/>
                  <a:pt x="1011" y="21794"/>
                </a:cubicBezTo>
                <a:cubicBezTo>
                  <a:pt x="1000" y="21771"/>
                  <a:pt x="1011" y="21749"/>
                  <a:pt x="1045" y="21743"/>
                </a:cubicBezTo>
                <a:lnTo>
                  <a:pt x="1062" y="21749"/>
                </a:lnTo>
                <a:cubicBezTo>
                  <a:pt x="1085" y="21760"/>
                  <a:pt x="1107" y="21788"/>
                  <a:pt x="1130" y="21800"/>
                </a:cubicBezTo>
                <a:cubicBezTo>
                  <a:pt x="1153" y="21811"/>
                  <a:pt x="1181" y="21805"/>
                  <a:pt x="1198" y="21828"/>
                </a:cubicBezTo>
                <a:cubicBezTo>
                  <a:pt x="1204" y="21836"/>
                  <a:pt x="1209" y="21839"/>
                  <a:pt x="1213" y="21839"/>
                </a:cubicBezTo>
                <a:cubicBezTo>
                  <a:pt x="1227" y="21839"/>
                  <a:pt x="1236" y="21807"/>
                  <a:pt x="1254" y="21807"/>
                </a:cubicBezTo>
                <a:cubicBezTo>
                  <a:pt x="1258" y="21807"/>
                  <a:pt x="1262" y="21808"/>
                  <a:pt x="1266" y="21811"/>
                </a:cubicBezTo>
                <a:lnTo>
                  <a:pt x="1300" y="21834"/>
                </a:lnTo>
                <a:cubicBezTo>
                  <a:pt x="1312" y="21794"/>
                  <a:pt x="1289" y="21749"/>
                  <a:pt x="1278" y="21743"/>
                </a:cubicBezTo>
                <a:cubicBezTo>
                  <a:pt x="1261" y="21743"/>
                  <a:pt x="1283" y="21726"/>
                  <a:pt x="1329" y="21715"/>
                </a:cubicBezTo>
                <a:lnTo>
                  <a:pt x="1363" y="21720"/>
                </a:lnTo>
                <a:cubicBezTo>
                  <a:pt x="1384" y="21720"/>
                  <a:pt x="1366" y="21778"/>
                  <a:pt x="1394" y="21778"/>
                </a:cubicBezTo>
                <a:cubicBezTo>
                  <a:pt x="1397" y="21778"/>
                  <a:pt x="1399" y="21778"/>
                  <a:pt x="1402" y="21777"/>
                </a:cubicBezTo>
                <a:cubicBezTo>
                  <a:pt x="1425" y="21771"/>
                  <a:pt x="1453" y="21754"/>
                  <a:pt x="1476" y="21749"/>
                </a:cubicBezTo>
                <a:lnTo>
                  <a:pt x="1516" y="21743"/>
                </a:lnTo>
                <a:cubicBezTo>
                  <a:pt x="1517" y="21743"/>
                  <a:pt x="1519" y="21743"/>
                  <a:pt x="1520" y="21743"/>
                </a:cubicBezTo>
                <a:cubicBezTo>
                  <a:pt x="1564" y="21743"/>
                  <a:pt x="1601" y="21663"/>
                  <a:pt x="1601" y="21641"/>
                </a:cubicBezTo>
                <a:cubicBezTo>
                  <a:pt x="1601" y="21623"/>
                  <a:pt x="1629" y="21609"/>
                  <a:pt x="1647" y="21609"/>
                </a:cubicBezTo>
                <a:cubicBezTo>
                  <a:pt x="1658" y="21609"/>
                  <a:pt x="1665" y="21614"/>
                  <a:pt x="1663" y="21624"/>
                </a:cubicBezTo>
                <a:cubicBezTo>
                  <a:pt x="1662" y="21633"/>
                  <a:pt x="1663" y="21637"/>
                  <a:pt x="1666" y="21637"/>
                </a:cubicBezTo>
                <a:cubicBezTo>
                  <a:pt x="1673" y="21637"/>
                  <a:pt x="1691" y="21613"/>
                  <a:pt x="1703" y="21601"/>
                </a:cubicBezTo>
                <a:cubicBezTo>
                  <a:pt x="1705" y="21597"/>
                  <a:pt x="1709" y="21595"/>
                  <a:pt x="1714" y="21595"/>
                </a:cubicBezTo>
                <a:cubicBezTo>
                  <a:pt x="1733" y="21595"/>
                  <a:pt x="1768" y="21627"/>
                  <a:pt x="1777" y="21641"/>
                </a:cubicBezTo>
                <a:cubicBezTo>
                  <a:pt x="1782" y="21647"/>
                  <a:pt x="1790" y="21649"/>
                  <a:pt x="1800" y="21649"/>
                </a:cubicBezTo>
                <a:cubicBezTo>
                  <a:pt x="1813" y="21649"/>
                  <a:pt x="1828" y="21646"/>
                  <a:pt x="1839" y="21646"/>
                </a:cubicBezTo>
                <a:cubicBezTo>
                  <a:pt x="1849" y="21646"/>
                  <a:pt x="1856" y="21648"/>
                  <a:pt x="1856" y="21658"/>
                </a:cubicBezTo>
                <a:cubicBezTo>
                  <a:pt x="1858" y="21666"/>
                  <a:pt x="1859" y="21669"/>
                  <a:pt x="1860" y="21669"/>
                </a:cubicBezTo>
                <a:cubicBezTo>
                  <a:pt x="1864" y="21669"/>
                  <a:pt x="1868" y="21634"/>
                  <a:pt x="1868" y="21612"/>
                </a:cubicBezTo>
                <a:cubicBezTo>
                  <a:pt x="1871" y="21596"/>
                  <a:pt x="1882" y="21587"/>
                  <a:pt x="1898" y="21587"/>
                </a:cubicBezTo>
                <a:cubicBezTo>
                  <a:pt x="1910" y="21587"/>
                  <a:pt x="1925" y="21592"/>
                  <a:pt x="1941" y="21601"/>
                </a:cubicBezTo>
                <a:lnTo>
                  <a:pt x="1907" y="21646"/>
                </a:lnTo>
                <a:lnTo>
                  <a:pt x="1873" y="21698"/>
                </a:lnTo>
                <a:cubicBezTo>
                  <a:pt x="1876" y="21699"/>
                  <a:pt x="1879" y="21699"/>
                  <a:pt x="1882" y="21699"/>
                </a:cubicBezTo>
                <a:cubicBezTo>
                  <a:pt x="1911" y="21699"/>
                  <a:pt x="1954" y="21656"/>
                  <a:pt x="1964" y="21635"/>
                </a:cubicBezTo>
                <a:cubicBezTo>
                  <a:pt x="1975" y="21612"/>
                  <a:pt x="1975" y="21584"/>
                  <a:pt x="1958" y="21573"/>
                </a:cubicBezTo>
                <a:lnTo>
                  <a:pt x="1947" y="21550"/>
                </a:lnTo>
                <a:cubicBezTo>
                  <a:pt x="1941" y="21527"/>
                  <a:pt x="1936" y="21493"/>
                  <a:pt x="1947" y="21476"/>
                </a:cubicBezTo>
                <a:cubicBezTo>
                  <a:pt x="1951" y="21468"/>
                  <a:pt x="1969" y="21460"/>
                  <a:pt x="1984" y="21460"/>
                </a:cubicBezTo>
                <a:cubicBezTo>
                  <a:pt x="1990" y="21460"/>
                  <a:pt x="1995" y="21462"/>
                  <a:pt x="1998" y="21465"/>
                </a:cubicBezTo>
                <a:cubicBezTo>
                  <a:pt x="2012" y="21482"/>
                  <a:pt x="2025" y="21490"/>
                  <a:pt x="2038" y="21490"/>
                </a:cubicBezTo>
                <a:cubicBezTo>
                  <a:pt x="2051" y="21490"/>
                  <a:pt x="2063" y="21482"/>
                  <a:pt x="2078" y="21465"/>
                </a:cubicBezTo>
                <a:lnTo>
                  <a:pt x="2100" y="21442"/>
                </a:lnTo>
                <a:cubicBezTo>
                  <a:pt x="2140" y="21442"/>
                  <a:pt x="2163" y="21459"/>
                  <a:pt x="2151" y="21482"/>
                </a:cubicBezTo>
                <a:lnTo>
                  <a:pt x="2146" y="21493"/>
                </a:lnTo>
                <a:lnTo>
                  <a:pt x="2117" y="21522"/>
                </a:lnTo>
                <a:cubicBezTo>
                  <a:pt x="2089" y="21556"/>
                  <a:pt x="2112" y="21652"/>
                  <a:pt x="2106" y="21686"/>
                </a:cubicBezTo>
                <a:cubicBezTo>
                  <a:pt x="2106" y="21714"/>
                  <a:pt x="2106" y="21735"/>
                  <a:pt x="2109" y="21735"/>
                </a:cubicBezTo>
                <a:cubicBezTo>
                  <a:pt x="2110" y="21735"/>
                  <a:pt x="2111" y="21734"/>
                  <a:pt x="2112" y="21732"/>
                </a:cubicBezTo>
                <a:lnTo>
                  <a:pt x="2112" y="21720"/>
                </a:lnTo>
                <a:cubicBezTo>
                  <a:pt x="2117" y="21698"/>
                  <a:pt x="2117" y="21663"/>
                  <a:pt x="2129" y="21658"/>
                </a:cubicBezTo>
                <a:cubicBezTo>
                  <a:pt x="2134" y="21656"/>
                  <a:pt x="2138" y="21655"/>
                  <a:pt x="2142" y="21655"/>
                </a:cubicBezTo>
                <a:cubicBezTo>
                  <a:pt x="2159" y="21655"/>
                  <a:pt x="2163" y="21675"/>
                  <a:pt x="2163" y="21703"/>
                </a:cubicBezTo>
                <a:cubicBezTo>
                  <a:pt x="2163" y="21703"/>
                  <a:pt x="2163" y="21703"/>
                  <a:pt x="2164" y="21703"/>
                </a:cubicBezTo>
                <a:cubicBezTo>
                  <a:pt x="2175" y="21703"/>
                  <a:pt x="2197" y="21623"/>
                  <a:pt x="2219" y="21612"/>
                </a:cubicBezTo>
                <a:cubicBezTo>
                  <a:pt x="2242" y="21595"/>
                  <a:pt x="2270" y="21550"/>
                  <a:pt x="2282" y="21539"/>
                </a:cubicBezTo>
                <a:cubicBezTo>
                  <a:pt x="2283" y="21538"/>
                  <a:pt x="2284" y="21537"/>
                  <a:pt x="2286" y="21537"/>
                </a:cubicBezTo>
                <a:cubicBezTo>
                  <a:pt x="2307" y="21537"/>
                  <a:pt x="2374" y="21587"/>
                  <a:pt x="2384" y="21612"/>
                </a:cubicBezTo>
                <a:cubicBezTo>
                  <a:pt x="2401" y="21646"/>
                  <a:pt x="2418" y="21675"/>
                  <a:pt x="2424" y="21686"/>
                </a:cubicBezTo>
                <a:lnTo>
                  <a:pt x="2429" y="21686"/>
                </a:lnTo>
                <a:cubicBezTo>
                  <a:pt x="2441" y="21681"/>
                  <a:pt x="2452" y="21675"/>
                  <a:pt x="2458" y="21663"/>
                </a:cubicBezTo>
                <a:cubicBezTo>
                  <a:pt x="2463" y="21658"/>
                  <a:pt x="2458" y="21641"/>
                  <a:pt x="2458" y="21635"/>
                </a:cubicBezTo>
                <a:cubicBezTo>
                  <a:pt x="2458" y="21605"/>
                  <a:pt x="2465" y="21587"/>
                  <a:pt x="2479" y="21587"/>
                </a:cubicBezTo>
                <a:cubicBezTo>
                  <a:pt x="2485" y="21587"/>
                  <a:pt x="2494" y="21592"/>
                  <a:pt x="2503" y="21601"/>
                </a:cubicBezTo>
                <a:lnTo>
                  <a:pt x="2520" y="21618"/>
                </a:lnTo>
                <a:cubicBezTo>
                  <a:pt x="2526" y="21607"/>
                  <a:pt x="2594" y="21578"/>
                  <a:pt x="2668" y="21556"/>
                </a:cubicBezTo>
                <a:lnTo>
                  <a:pt x="2724" y="21618"/>
                </a:lnTo>
                <a:lnTo>
                  <a:pt x="2730" y="21624"/>
                </a:lnTo>
                <a:cubicBezTo>
                  <a:pt x="2741" y="21618"/>
                  <a:pt x="2753" y="21573"/>
                  <a:pt x="2758" y="21556"/>
                </a:cubicBezTo>
                <a:cubicBezTo>
                  <a:pt x="2758" y="21548"/>
                  <a:pt x="2771" y="21544"/>
                  <a:pt x="2786" y="21544"/>
                </a:cubicBezTo>
                <a:cubicBezTo>
                  <a:pt x="2806" y="21544"/>
                  <a:pt x="2829" y="21551"/>
                  <a:pt x="2832" y="21567"/>
                </a:cubicBezTo>
                <a:cubicBezTo>
                  <a:pt x="2834" y="21577"/>
                  <a:pt x="2837" y="21581"/>
                  <a:pt x="2840" y="21581"/>
                </a:cubicBezTo>
                <a:cubicBezTo>
                  <a:pt x="2845" y="21581"/>
                  <a:pt x="2851" y="21569"/>
                  <a:pt x="2855" y="21561"/>
                </a:cubicBezTo>
                <a:cubicBezTo>
                  <a:pt x="2855" y="21551"/>
                  <a:pt x="2873" y="21547"/>
                  <a:pt x="2899" y="21547"/>
                </a:cubicBezTo>
                <a:cubicBezTo>
                  <a:pt x="2915" y="21547"/>
                  <a:pt x="2933" y="21548"/>
                  <a:pt x="2951" y="21550"/>
                </a:cubicBezTo>
                <a:lnTo>
                  <a:pt x="2997" y="21556"/>
                </a:lnTo>
                <a:cubicBezTo>
                  <a:pt x="3000" y="21557"/>
                  <a:pt x="3004" y="21558"/>
                  <a:pt x="3008" y="21558"/>
                </a:cubicBezTo>
                <a:cubicBezTo>
                  <a:pt x="3018" y="21558"/>
                  <a:pt x="3030" y="21554"/>
                  <a:pt x="3042" y="21550"/>
                </a:cubicBezTo>
                <a:lnTo>
                  <a:pt x="3048" y="21550"/>
                </a:lnTo>
                <a:cubicBezTo>
                  <a:pt x="3051" y="21547"/>
                  <a:pt x="3054" y="21546"/>
                  <a:pt x="3057" y="21546"/>
                </a:cubicBezTo>
                <a:cubicBezTo>
                  <a:pt x="3065" y="21546"/>
                  <a:pt x="3072" y="21556"/>
                  <a:pt x="3076" y="21573"/>
                </a:cubicBezTo>
                <a:lnTo>
                  <a:pt x="3087" y="21590"/>
                </a:lnTo>
                <a:cubicBezTo>
                  <a:pt x="3105" y="21584"/>
                  <a:pt x="3133" y="21510"/>
                  <a:pt x="3150" y="21510"/>
                </a:cubicBezTo>
                <a:cubicBezTo>
                  <a:pt x="3151" y="21510"/>
                  <a:pt x="3152" y="21510"/>
                  <a:pt x="3154" y="21510"/>
                </a:cubicBezTo>
                <a:cubicBezTo>
                  <a:pt x="3172" y="21510"/>
                  <a:pt x="3207" y="21545"/>
                  <a:pt x="3218" y="21561"/>
                </a:cubicBezTo>
                <a:cubicBezTo>
                  <a:pt x="3220" y="21564"/>
                  <a:pt x="3222" y="21565"/>
                  <a:pt x="3224" y="21565"/>
                </a:cubicBezTo>
                <a:cubicBezTo>
                  <a:pt x="3234" y="21565"/>
                  <a:pt x="3248" y="21527"/>
                  <a:pt x="3258" y="21465"/>
                </a:cubicBezTo>
                <a:lnTo>
                  <a:pt x="3337" y="21465"/>
                </a:lnTo>
                <a:cubicBezTo>
                  <a:pt x="3343" y="21482"/>
                  <a:pt x="3326" y="21533"/>
                  <a:pt x="3314" y="21550"/>
                </a:cubicBezTo>
                <a:cubicBezTo>
                  <a:pt x="3303" y="21567"/>
                  <a:pt x="3343" y="21584"/>
                  <a:pt x="3400" y="21584"/>
                </a:cubicBezTo>
                <a:lnTo>
                  <a:pt x="3394" y="21488"/>
                </a:lnTo>
                <a:cubicBezTo>
                  <a:pt x="3394" y="21482"/>
                  <a:pt x="3405" y="21465"/>
                  <a:pt x="3417" y="21465"/>
                </a:cubicBezTo>
                <a:lnTo>
                  <a:pt x="3422" y="21465"/>
                </a:lnTo>
                <a:cubicBezTo>
                  <a:pt x="3434" y="21476"/>
                  <a:pt x="3456" y="21505"/>
                  <a:pt x="3468" y="21527"/>
                </a:cubicBezTo>
                <a:lnTo>
                  <a:pt x="3490" y="21488"/>
                </a:lnTo>
                <a:lnTo>
                  <a:pt x="3519" y="21448"/>
                </a:lnTo>
                <a:cubicBezTo>
                  <a:pt x="3524" y="21444"/>
                  <a:pt x="3530" y="21442"/>
                  <a:pt x="3536" y="21442"/>
                </a:cubicBezTo>
                <a:cubicBezTo>
                  <a:pt x="3568" y="21442"/>
                  <a:pt x="3592" y="21506"/>
                  <a:pt x="3592" y="21544"/>
                </a:cubicBezTo>
                <a:cubicBezTo>
                  <a:pt x="3592" y="21556"/>
                  <a:pt x="3596" y="21560"/>
                  <a:pt x="3602" y="21560"/>
                </a:cubicBezTo>
                <a:cubicBezTo>
                  <a:pt x="3616" y="21560"/>
                  <a:pt x="3641" y="21534"/>
                  <a:pt x="3649" y="21522"/>
                </a:cubicBezTo>
                <a:cubicBezTo>
                  <a:pt x="3655" y="21509"/>
                  <a:pt x="3663" y="21504"/>
                  <a:pt x="3671" y="21504"/>
                </a:cubicBezTo>
                <a:cubicBezTo>
                  <a:pt x="3677" y="21504"/>
                  <a:pt x="3684" y="21508"/>
                  <a:pt x="3689" y="21516"/>
                </a:cubicBezTo>
                <a:lnTo>
                  <a:pt x="3695" y="21516"/>
                </a:lnTo>
                <a:cubicBezTo>
                  <a:pt x="3701" y="21518"/>
                  <a:pt x="3708" y="21519"/>
                  <a:pt x="3716" y="21519"/>
                </a:cubicBezTo>
                <a:cubicBezTo>
                  <a:pt x="3754" y="21519"/>
                  <a:pt x="3810" y="21500"/>
                  <a:pt x="3842" y="21476"/>
                </a:cubicBezTo>
                <a:cubicBezTo>
                  <a:pt x="3843" y="21475"/>
                  <a:pt x="3845" y="21475"/>
                  <a:pt x="3846" y="21475"/>
                </a:cubicBezTo>
                <a:cubicBezTo>
                  <a:pt x="3852" y="21475"/>
                  <a:pt x="3860" y="21482"/>
                  <a:pt x="3865" y="21482"/>
                </a:cubicBezTo>
                <a:lnTo>
                  <a:pt x="3888" y="21488"/>
                </a:lnTo>
                <a:cubicBezTo>
                  <a:pt x="3891" y="21488"/>
                  <a:pt x="3895" y="21489"/>
                  <a:pt x="3900" y="21489"/>
                </a:cubicBezTo>
                <a:cubicBezTo>
                  <a:pt x="3932" y="21489"/>
                  <a:pt x="3984" y="21473"/>
                  <a:pt x="4024" y="21448"/>
                </a:cubicBezTo>
                <a:lnTo>
                  <a:pt x="4063" y="21414"/>
                </a:lnTo>
                <a:cubicBezTo>
                  <a:pt x="4065" y="21412"/>
                  <a:pt x="4067" y="21411"/>
                  <a:pt x="4070" y="21411"/>
                </a:cubicBezTo>
                <a:cubicBezTo>
                  <a:pt x="4075" y="21411"/>
                  <a:pt x="4082" y="21415"/>
                  <a:pt x="4086" y="21420"/>
                </a:cubicBezTo>
                <a:lnTo>
                  <a:pt x="4114" y="21459"/>
                </a:lnTo>
                <a:cubicBezTo>
                  <a:pt x="4148" y="21448"/>
                  <a:pt x="4200" y="21420"/>
                  <a:pt x="4234" y="21402"/>
                </a:cubicBezTo>
                <a:lnTo>
                  <a:pt x="4262" y="21431"/>
                </a:lnTo>
                <a:cubicBezTo>
                  <a:pt x="4277" y="21444"/>
                  <a:pt x="4292" y="21448"/>
                  <a:pt x="4308" y="21448"/>
                </a:cubicBezTo>
                <a:cubicBezTo>
                  <a:pt x="4340" y="21448"/>
                  <a:pt x="4373" y="21429"/>
                  <a:pt x="4404" y="21425"/>
                </a:cubicBezTo>
                <a:lnTo>
                  <a:pt x="4449" y="21420"/>
                </a:lnTo>
                <a:cubicBezTo>
                  <a:pt x="4452" y="21430"/>
                  <a:pt x="4456" y="21435"/>
                  <a:pt x="4461" y="21435"/>
                </a:cubicBezTo>
                <a:cubicBezTo>
                  <a:pt x="4477" y="21435"/>
                  <a:pt x="4502" y="21388"/>
                  <a:pt x="4506" y="21357"/>
                </a:cubicBezTo>
                <a:cubicBezTo>
                  <a:pt x="4517" y="21323"/>
                  <a:pt x="4540" y="21278"/>
                  <a:pt x="4551" y="21278"/>
                </a:cubicBezTo>
                <a:cubicBezTo>
                  <a:pt x="4557" y="21278"/>
                  <a:pt x="4563" y="21283"/>
                  <a:pt x="4563" y="21295"/>
                </a:cubicBezTo>
                <a:lnTo>
                  <a:pt x="4563" y="21306"/>
                </a:lnTo>
                <a:lnTo>
                  <a:pt x="4557" y="21380"/>
                </a:lnTo>
                <a:cubicBezTo>
                  <a:pt x="4574" y="21425"/>
                  <a:pt x="4670" y="21459"/>
                  <a:pt x="4688" y="21482"/>
                </a:cubicBezTo>
                <a:cubicBezTo>
                  <a:pt x="4705" y="21505"/>
                  <a:pt x="4699" y="21550"/>
                  <a:pt x="4682" y="21590"/>
                </a:cubicBezTo>
                <a:cubicBezTo>
                  <a:pt x="4701" y="21590"/>
                  <a:pt x="4717" y="21587"/>
                  <a:pt x="4733" y="21579"/>
                </a:cubicBezTo>
                <a:lnTo>
                  <a:pt x="4733" y="21579"/>
                </a:lnTo>
                <a:cubicBezTo>
                  <a:pt x="4727" y="21630"/>
                  <a:pt x="4733" y="21703"/>
                  <a:pt x="4733" y="21737"/>
                </a:cubicBezTo>
                <a:lnTo>
                  <a:pt x="4716" y="21715"/>
                </a:lnTo>
                <a:lnTo>
                  <a:pt x="4670" y="21669"/>
                </a:lnTo>
                <a:cubicBezTo>
                  <a:pt x="4669" y="21669"/>
                  <a:pt x="4667" y="21670"/>
                  <a:pt x="4665" y="21670"/>
                </a:cubicBezTo>
                <a:cubicBezTo>
                  <a:pt x="4620" y="21670"/>
                  <a:pt x="4563" y="21611"/>
                  <a:pt x="4563" y="21584"/>
                </a:cubicBezTo>
                <a:cubicBezTo>
                  <a:pt x="4557" y="21556"/>
                  <a:pt x="4585" y="21482"/>
                  <a:pt x="4585" y="21476"/>
                </a:cubicBezTo>
                <a:cubicBezTo>
                  <a:pt x="4585" y="21476"/>
                  <a:pt x="4585" y="21476"/>
                  <a:pt x="4585" y="21476"/>
                </a:cubicBezTo>
                <a:cubicBezTo>
                  <a:pt x="4581" y="21476"/>
                  <a:pt x="4511" y="21556"/>
                  <a:pt x="4506" y="21578"/>
                </a:cubicBezTo>
                <a:cubicBezTo>
                  <a:pt x="4506" y="21601"/>
                  <a:pt x="4500" y="21641"/>
                  <a:pt x="4495" y="21669"/>
                </a:cubicBezTo>
                <a:lnTo>
                  <a:pt x="4483" y="21686"/>
                </a:lnTo>
                <a:cubicBezTo>
                  <a:pt x="4472" y="21703"/>
                  <a:pt x="4444" y="21715"/>
                  <a:pt x="4427" y="21715"/>
                </a:cubicBezTo>
                <a:lnTo>
                  <a:pt x="4415" y="21715"/>
                </a:lnTo>
                <a:cubicBezTo>
                  <a:pt x="4406" y="21691"/>
                  <a:pt x="4393" y="21672"/>
                  <a:pt x="4382" y="21672"/>
                </a:cubicBezTo>
                <a:cubicBezTo>
                  <a:pt x="4380" y="21672"/>
                  <a:pt x="4377" y="21673"/>
                  <a:pt x="4375" y="21675"/>
                </a:cubicBezTo>
                <a:lnTo>
                  <a:pt x="4370" y="21686"/>
                </a:lnTo>
                <a:lnTo>
                  <a:pt x="4358" y="21692"/>
                </a:lnTo>
                <a:cubicBezTo>
                  <a:pt x="4355" y="21701"/>
                  <a:pt x="4349" y="21705"/>
                  <a:pt x="4342" y="21705"/>
                </a:cubicBezTo>
                <a:cubicBezTo>
                  <a:pt x="4336" y="21705"/>
                  <a:pt x="4329" y="21703"/>
                  <a:pt x="4324" y="21698"/>
                </a:cubicBezTo>
                <a:lnTo>
                  <a:pt x="4319" y="21686"/>
                </a:lnTo>
                <a:lnTo>
                  <a:pt x="4302" y="21652"/>
                </a:lnTo>
                <a:cubicBezTo>
                  <a:pt x="4285" y="21607"/>
                  <a:pt x="4313" y="21561"/>
                  <a:pt x="4330" y="21556"/>
                </a:cubicBezTo>
                <a:cubicBezTo>
                  <a:pt x="4341" y="21550"/>
                  <a:pt x="4353" y="21544"/>
                  <a:pt x="4353" y="21539"/>
                </a:cubicBezTo>
                <a:cubicBezTo>
                  <a:pt x="4353" y="21539"/>
                  <a:pt x="4313" y="21527"/>
                  <a:pt x="4296" y="21527"/>
                </a:cubicBezTo>
                <a:cubicBezTo>
                  <a:pt x="4279" y="21527"/>
                  <a:pt x="4256" y="21561"/>
                  <a:pt x="4245" y="21601"/>
                </a:cubicBezTo>
                <a:lnTo>
                  <a:pt x="4234" y="21641"/>
                </a:lnTo>
                <a:cubicBezTo>
                  <a:pt x="4228" y="21658"/>
                  <a:pt x="4222" y="21675"/>
                  <a:pt x="4211" y="21686"/>
                </a:cubicBezTo>
                <a:cubicBezTo>
                  <a:pt x="4194" y="21703"/>
                  <a:pt x="4171" y="21709"/>
                  <a:pt x="4148" y="21720"/>
                </a:cubicBezTo>
                <a:cubicBezTo>
                  <a:pt x="4143" y="21720"/>
                  <a:pt x="4137" y="21703"/>
                  <a:pt x="4131" y="21698"/>
                </a:cubicBezTo>
                <a:cubicBezTo>
                  <a:pt x="4131" y="21686"/>
                  <a:pt x="4131" y="21669"/>
                  <a:pt x="4137" y="21669"/>
                </a:cubicBezTo>
                <a:lnTo>
                  <a:pt x="4160" y="21652"/>
                </a:lnTo>
                <a:cubicBezTo>
                  <a:pt x="4194" y="21624"/>
                  <a:pt x="4183" y="21578"/>
                  <a:pt x="4131" y="21550"/>
                </a:cubicBezTo>
                <a:lnTo>
                  <a:pt x="4092" y="21527"/>
                </a:lnTo>
                <a:cubicBezTo>
                  <a:pt x="4088" y="21525"/>
                  <a:pt x="4082" y="21523"/>
                  <a:pt x="4076" y="21523"/>
                </a:cubicBezTo>
                <a:cubicBezTo>
                  <a:pt x="4066" y="21523"/>
                  <a:pt x="4058" y="21530"/>
                  <a:pt x="4069" y="21556"/>
                </a:cubicBezTo>
                <a:lnTo>
                  <a:pt x="4069" y="21561"/>
                </a:lnTo>
                <a:cubicBezTo>
                  <a:pt x="4075" y="21573"/>
                  <a:pt x="4041" y="21584"/>
                  <a:pt x="3990" y="21590"/>
                </a:cubicBezTo>
                <a:lnTo>
                  <a:pt x="3967" y="21516"/>
                </a:lnTo>
                <a:lnTo>
                  <a:pt x="3961" y="21505"/>
                </a:lnTo>
                <a:cubicBezTo>
                  <a:pt x="3961" y="21504"/>
                  <a:pt x="3960" y="21504"/>
                  <a:pt x="3960" y="21504"/>
                </a:cubicBezTo>
                <a:cubicBezTo>
                  <a:pt x="3949" y="21504"/>
                  <a:pt x="3939" y="21568"/>
                  <a:pt x="3939" y="21595"/>
                </a:cubicBezTo>
                <a:cubicBezTo>
                  <a:pt x="3939" y="21624"/>
                  <a:pt x="3973" y="21635"/>
                  <a:pt x="3984" y="21635"/>
                </a:cubicBezTo>
                <a:cubicBezTo>
                  <a:pt x="3995" y="21635"/>
                  <a:pt x="4007" y="21658"/>
                  <a:pt x="4012" y="21692"/>
                </a:cubicBezTo>
                <a:lnTo>
                  <a:pt x="4007" y="21703"/>
                </a:lnTo>
                <a:lnTo>
                  <a:pt x="3978" y="21732"/>
                </a:lnTo>
                <a:cubicBezTo>
                  <a:pt x="3960" y="21747"/>
                  <a:pt x="3944" y="21754"/>
                  <a:pt x="3932" y="21754"/>
                </a:cubicBezTo>
                <a:cubicBezTo>
                  <a:pt x="3922" y="21754"/>
                  <a:pt x="3916" y="21748"/>
                  <a:pt x="3916" y="21737"/>
                </a:cubicBezTo>
                <a:lnTo>
                  <a:pt x="3910" y="21720"/>
                </a:lnTo>
                <a:cubicBezTo>
                  <a:pt x="3905" y="21709"/>
                  <a:pt x="3888" y="21686"/>
                  <a:pt x="3882" y="21686"/>
                </a:cubicBezTo>
                <a:cubicBezTo>
                  <a:pt x="3853" y="21698"/>
                  <a:pt x="3859" y="21720"/>
                  <a:pt x="3870" y="21749"/>
                </a:cubicBezTo>
                <a:lnTo>
                  <a:pt x="3876" y="21754"/>
                </a:lnTo>
                <a:cubicBezTo>
                  <a:pt x="3883" y="21768"/>
                  <a:pt x="3878" y="21773"/>
                  <a:pt x="3864" y="21773"/>
                </a:cubicBezTo>
                <a:cubicBezTo>
                  <a:pt x="3855" y="21773"/>
                  <a:pt x="3842" y="21770"/>
                  <a:pt x="3825" y="21766"/>
                </a:cubicBezTo>
                <a:lnTo>
                  <a:pt x="3802" y="21749"/>
                </a:lnTo>
                <a:cubicBezTo>
                  <a:pt x="3797" y="21749"/>
                  <a:pt x="3791" y="21732"/>
                  <a:pt x="3791" y="21726"/>
                </a:cubicBezTo>
                <a:cubicBezTo>
                  <a:pt x="3797" y="21698"/>
                  <a:pt x="3802" y="21669"/>
                  <a:pt x="3808" y="21641"/>
                </a:cubicBezTo>
                <a:cubicBezTo>
                  <a:pt x="3814" y="21635"/>
                  <a:pt x="3802" y="21624"/>
                  <a:pt x="3797" y="21624"/>
                </a:cubicBezTo>
                <a:cubicBezTo>
                  <a:pt x="3794" y="21621"/>
                  <a:pt x="3790" y="21620"/>
                  <a:pt x="3785" y="21620"/>
                </a:cubicBezTo>
                <a:cubicBezTo>
                  <a:pt x="3781" y="21620"/>
                  <a:pt x="3777" y="21621"/>
                  <a:pt x="3774" y="21624"/>
                </a:cubicBezTo>
                <a:lnTo>
                  <a:pt x="3768" y="21635"/>
                </a:lnTo>
                <a:cubicBezTo>
                  <a:pt x="3768" y="21652"/>
                  <a:pt x="3774" y="21743"/>
                  <a:pt x="3763" y="21766"/>
                </a:cubicBezTo>
                <a:cubicBezTo>
                  <a:pt x="3746" y="21783"/>
                  <a:pt x="3706" y="21811"/>
                  <a:pt x="3695" y="21811"/>
                </a:cubicBezTo>
                <a:cubicBezTo>
                  <a:pt x="3694" y="21811"/>
                  <a:pt x="3693" y="21811"/>
                  <a:pt x="3693" y="21811"/>
                </a:cubicBezTo>
                <a:cubicBezTo>
                  <a:pt x="3676" y="21811"/>
                  <a:pt x="3655" y="21736"/>
                  <a:pt x="3661" y="21715"/>
                </a:cubicBezTo>
                <a:cubicBezTo>
                  <a:pt x="3666" y="21692"/>
                  <a:pt x="3678" y="21663"/>
                  <a:pt x="3683" y="21658"/>
                </a:cubicBezTo>
                <a:lnTo>
                  <a:pt x="3695" y="21652"/>
                </a:lnTo>
                <a:lnTo>
                  <a:pt x="3712" y="21652"/>
                </a:lnTo>
                <a:cubicBezTo>
                  <a:pt x="3727" y="21637"/>
                  <a:pt x="3728" y="21570"/>
                  <a:pt x="3716" y="21570"/>
                </a:cubicBezTo>
                <a:cubicBezTo>
                  <a:pt x="3715" y="21570"/>
                  <a:pt x="3713" y="21571"/>
                  <a:pt x="3712" y="21573"/>
                </a:cubicBezTo>
                <a:cubicBezTo>
                  <a:pt x="3700" y="21590"/>
                  <a:pt x="3678" y="21607"/>
                  <a:pt x="3661" y="21612"/>
                </a:cubicBezTo>
                <a:lnTo>
                  <a:pt x="3649" y="21624"/>
                </a:lnTo>
                <a:cubicBezTo>
                  <a:pt x="3625" y="21653"/>
                  <a:pt x="3600" y="21683"/>
                  <a:pt x="3568" y="21683"/>
                </a:cubicBezTo>
                <a:cubicBezTo>
                  <a:pt x="3563" y="21683"/>
                  <a:pt x="3558" y="21682"/>
                  <a:pt x="3553" y="21681"/>
                </a:cubicBezTo>
                <a:lnTo>
                  <a:pt x="3519" y="21669"/>
                </a:lnTo>
                <a:cubicBezTo>
                  <a:pt x="3479" y="21652"/>
                  <a:pt x="3445" y="21601"/>
                  <a:pt x="3439" y="21578"/>
                </a:cubicBezTo>
                <a:cubicBezTo>
                  <a:pt x="3439" y="21575"/>
                  <a:pt x="3438" y="21573"/>
                  <a:pt x="3436" y="21573"/>
                </a:cubicBezTo>
                <a:cubicBezTo>
                  <a:pt x="3427" y="21573"/>
                  <a:pt x="3399" y="21615"/>
                  <a:pt x="3394" y="21629"/>
                </a:cubicBezTo>
                <a:cubicBezTo>
                  <a:pt x="3383" y="21646"/>
                  <a:pt x="3405" y="21709"/>
                  <a:pt x="3439" y="21760"/>
                </a:cubicBezTo>
                <a:lnTo>
                  <a:pt x="3490" y="21754"/>
                </a:lnTo>
                <a:lnTo>
                  <a:pt x="3496" y="21749"/>
                </a:lnTo>
                <a:cubicBezTo>
                  <a:pt x="3507" y="21771"/>
                  <a:pt x="3507" y="21800"/>
                  <a:pt x="3496" y="21811"/>
                </a:cubicBezTo>
                <a:lnTo>
                  <a:pt x="3485" y="21811"/>
                </a:lnTo>
                <a:cubicBezTo>
                  <a:pt x="3476" y="21814"/>
                  <a:pt x="3468" y="21815"/>
                  <a:pt x="3461" y="21815"/>
                </a:cubicBezTo>
                <a:cubicBezTo>
                  <a:pt x="3437" y="21815"/>
                  <a:pt x="3417" y="21801"/>
                  <a:pt x="3400" y="21771"/>
                </a:cubicBezTo>
                <a:cubicBezTo>
                  <a:pt x="3366" y="21726"/>
                  <a:pt x="3326" y="21681"/>
                  <a:pt x="3292" y="21635"/>
                </a:cubicBezTo>
                <a:lnTo>
                  <a:pt x="3292" y="21629"/>
                </a:lnTo>
                <a:cubicBezTo>
                  <a:pt x="3280" y="21629"/>
                  <a:pt x="3269" y="21686"/>
                  <a:pt x="3269" y="21709"/>
                </a:cubicBezTo>
                <a:cubicBezTo>
                  <a:pt x="3269" y="21717"/>
                  <a:pt x="3265" y="21722"/>
                  <a:pt x="3258" y="21722"/>
                </a:cubicBezTo>
                <a:cubicBezTo>
                  <a:pt x="3251" y="21722"/>
                  <a:pt x="3241" y="21717"/>
                  <a:pt x="3229" y="21709"/>
                </a:cubicBezTo>
                <a:lnTo>
                  <a:pt x="3218" y="21698"/>
                </a:lnTo>
                <a:cubicBezTo>
                  <a:pt x="3213" y="21696"/>
                  <a:pt x="3209" y="21696"/>
                  <a:pt x="3204" y="21696"/>
                </a:cubicBezTo>
                <a:cubicBezTo>
                  <a:pt x="3186" y="21696"/>
                  <a:pt x="3168" y="21703"/>
                  <a:pt x="3150" y="21703"/>
                </a:cubicBezTo>
                <a:lnTo>
                  <a:pt x="3144" y="21703"/>
                </a:lnTo>
                <a:cubicBezTo>
                  <a:pt x="3144" y="21696"/>
                  <a:pt x="3140" y="21693"/>
                  <a:pt x="3134" y="21693"/>
                </a:cubicBezTo>
                <a:cubicBezTo>
                  <a:pt x="3114" y="21693"/>
                  <a:pt x="3072" y="21720"/>
                  <a:pt x="3059" y="21737"/>
                </a:cubicBezTo>
                <a:cubicBezTo>
                  <a:pt x="3049" y="21747"/>
                  <a:pt x="3035" y="21752"/>
                  <a:pt x="3020" y="21752"/>
                </a:cubicBezTo>
                <a:cubicBezTo>
                  <a:pt x="3000" y="21752"/>
                  <a:pt x="2979" y="21744"/>
                  <a:pt x="2963" y="21732"/>
                </a:cubicBezTo>
                <a:lnTo>
                  <a:pt x="2934" y="21720"/>
                </a:lnTo>
                <a:cubicBezTo>
                  <a:pt x="2906" y="21709"/>
                  <a:pt x="2878" y="21703"/>
                  <a:pt x="2849" y="21703"/>
                </a:cubicBezTo>
                <a:lnTo>
                  <a:pt x="2826" y="21703"/>
                </a:lnTo>
                <a:cubicBezTo>
                  <a:pt x="2804" y="21720"/>
                  <a:pt x="2815" y="21771"/>
                  <a:pt x="2855" y="21822"/>
                </a:cubicBezTo>
                <a:cubicBezTo>
                  <a:pt x="2838" y="21822"/>
                  <a:pt x="2815" y="21822"/>
                  <a:pt x="2804" y="21834"/>
                </a:cubicBezTo>
                <a:cubicBezTo>
                  <a:pt x="2781" y="21851"/>
                  <a:pt x="2730" y="21879"/>
                  <a:pt x="2702" y="21896"/>
                </a:cubicBezTo>
                <a:lnTo>
                  <a:pt x="2673" y="21907"/>
                </a:lnTo>
                <a:cubicBezTo>
                  <a:pt x="2673" y="21907"/>
                  <a:pt x="2656" y="21890"/>
                  <a:pt x="2656" y="21879"/>
                </a:cubicBezTo>
                <a:cubicBezTo>
                  <a:pt x="2656" y="21868"/>
                  <a:pt x="2668" y="21851"/>
                  <a:pt x="2673" y="21851"/>
                </a:cubicBezTo>
                <a:lnTo>
                  <a:pt x="2690" y="21845"/>
                </a:lnTo>
                <a:cubicBezTo>
                  <a:pt x="2713" y="21839"/>
                  <a:pt x="2639" y="21828"/>
                  <a:pt x="2617" y="21794"/>
                </a:cubicBezTo>
                <a:cubicBezTo>
                  <a:pt x="2609" y="21783"/>
                  <a:pt x="2605" y="21778"/>
                  <a:pt x="2604" y="21778"/>
                </a:cubicBezTo>
                <a:cubicBezTo>
                  <a:pt x="2601" y="21778"/>
                  <a:pt x="2607" y="21796"/>
                  <a:pt x="2611" y="21811"/>
                </a:cubicBezTo>
                <a:cubicBezTo>
                  <a:pt x="2615" y="21820"/>
                  <a:pt x="2609" y="21823"/>
                  <a:pt x="2598" y="21823"/>
                </a:cubicBezTo>
                <a:cubicBezTo>
                  <a:pt x="2581" y="21823"/>
                  <a:pt x="2553" y="21814"/>
                  <a:pt x="2543" y="21800"/>
                </a:cubicBezTo>
                <a:cubicBezTo>
                  <a:pt x="2536" y="21789"/>
                  <a:pt x="2528" y="21784"/>
                  <a:pt x="2520" y="21784"/>
                </a:cubicBezTo>
                <a:cubicBezTo>
                  <a:pt x="2507" y="21784"/>
                  <a:pt x="2495" y="21795"/>
                  <a:pt x="2492" y="21805"/>
                </a:cubicBezTo>
                <a:cubicBezTo>
                  <a:pt x="2486" y="21817"/>
                  <a:pt x="2503" y="21834"/>
                  <a:pt x="2520" y="21839"/>
                </a:cubicBezTo>
                <a:lnTo>
                  <a:pt x="2537" y="21851"/>
                </a:lnTo>
                <a:lnTo>
                  <a:pt x="2543" y="21851"/>
                </a:lnTo>
                <a:cubicBezTo>
                  <a:pt x="2548" y="21856"/>
                  <a:pt x="2537" y="21907"/>
                  <a:pt x="2526" y="21930"/>
                </a:cubicBezTo>
                <a:cubicBezTo>
                  <a:pt x="2525" y="21934"/>
                  <a:pt x="2521" y="21935"/>
                  <a:pt x="2516" y="21935"/>
                </a:cubicBezTo>
                <a:cubicBezTo>
                  <a:pt x="2495" y="21935"/>
                  <a:pt x="2444" y="21909"/>
                  <a:pt x="2390" y="21868"/>
                </a:cubicBezTo>
                <a:lnTo>
                  <a:pt x="2458" y="21766"/>
                </a:lnTo>
                <a:cubicBezTo>
                  <a:pt x="2451" y="21758"/>
                  <a:pt x="2445" y="21755"/>
                  <a:pt x="2439" y="21755"/>
                </a:cubicBezTo>
                <a:cubicBezTo>
                  <a:pt x="2424" y="21755"/>
                  <a:pt x="2411" y="21774"/>
                  <a:pt x="2407" y="21783"/>
                </a:cubicBezTo>
                <a:cubicBezTo>
                  <a:pt x="2407" y="21800"/>
                  <a:pt x="2356" y="21817"/>
                  <a:pt x="2333" y="21822"/>
                </a:cubicBezTo>
                <a:cubicBezTo>
                  <a:pt x="2316" y="21822"/>
                  <a:pt x="2339" y="21845"/>
                  <a:pt x="2350" y="21851"/>
                </a:cubicBezTo>
                <a:cubicBezTo>
                  <a:pt x="2361" y="21851"/>
                  <a:pt x="2395" y="21885"/>
                  <a:pt x="2401" y="21902"/>
                </a:cubicBezTo>
                <a:cubicBezTo>
                  <a:pt x="2406" y="21906"/>
                  <a:pt x="2388" y="21910"/>
                  <a:pt x="2365" y="21910"/>
                </a:cubicBezTo>
                <a:cubicBezTo>
                  <a:pt x="2333" y="21910"/>
                  <a:pt x="2289" y="21903"/>
                  <a:pt x="2282" y="21879"/>
                </a:cubicBezTo>
                <a:cubicBezTo>
                  <a:pt x="2270" y="21839"/>
                  <a:pt x="2248" y="21794"/>
                  <a:pt x="2242" y="21788"/>
                </a:cubicBezTo>
                <a:cubicBezTo>
                  <a:pt x="2231" y="21788"/>
                  <a:pt x="2214" y="21868"/>
                  <a:pt x="2197" y="21896"/>
                </a:cubicBezTo>
                <a:cubicBezTo>
                  <a:pt x="2184" y="21913"/>
                  <a:pt x="2191" y="21921"/>
                  <a:pt x="2200" y="21921"/>
                </a:cubicBezTo>
                <a:cubicBezTo>
                  <a:pt x="2202" y="21921"/>
                  <a:pt x="2205" y="21920"/>
                  <a:pt x="2208" y="21919"/>
                </a:cubicBezTo>
                <a:cubicBezTo>
                  <a:pt x="2210" y="21918"/>
                  <a:pt x="2211" y="21918"/>
                  <a:pt x="2212" y="21918"/>
                </a:cubicBezTo>
                <a:cubicBezTo>
                  <a:pt x="2221" y="21918"/>
                  <a:pt x="2224" y="21933"/>
                  <a:pt x="2219" y="21953"/>
                </a:cubicBezTo>
                <a:lnTo>
                  <a:pt x="2208" y="21964"/>
                </a:lnTo>
                <a:lnTo>
                  <a:pt x="2191" y="21981"/>
                </a:lnTo>
                <a:cubicBezTo>
                  <a:pt x="2187" y="21988"/>
                  <a:pt x="2182" y="21992"/>
                  <a:pt x="2175" y="21992"/>
                </a:cubicBezTo>
                <a:cubicBezTo>
                  <a:pt x="2159" y="21992"/>
                  <a:pt x="2137" y="21976"/>
                  <a:pt x="2117" y="21953"/>
                </a:cubicBezTo>
                <a:lnTo>
                  <a:pt x="2095" y="21947"/>
                </a:lnTo>
                <a:cubicBezTo>
                  <a:pt x="2066" y="21936"/>
                  <a:pt x="2072" y="21919"/>
                  <a:pt x="2066" y="21890"/>
                </a:cubicBezTo>
                <a:lnTo>
                  <a:pt x="2055" y="21839"/>
                </a:lnTo>
                <a:cubicBezTo>
                  <a:pt x="2040" y="21852"/>
                  <a:pt x="2021" y="21857"/>
                  <a:pt x="2004" y="21857"/>
                </a:cubicBezTo>
                <a:cubicBezTo>
                  <a:pt x="1989" y="21857"/>
                  <a:pt x="1975" y="21853"/>
                  <a:pt x="1964" y="21845"/>
                </a:cubicBezTo>
                <a:lnTo>
                  <a:pt x="1941" y="21834"/>
                </a:lnTo>
                <a:lnTo>
                  <a:pt x="1907" y="21811"/>
                </a:lnTo>
                <a:cubicBezTo>
                  <a:pt x="1873" y="21817"/>
                  <a:pt x="1851" y="21868"/>
                  <a:pt x="1851" y="21885"/>
                </a:cubicBezTo>
                <a:cubicBezTo>
                  <a:pt x="1851" y="21896"/>
                  <a:pt x="1873" y="21913"/>
                  <a:pt x="1879" y="21913"/>
                </a:cubicBezTo>
                <a:cubicBezTo>
                  <a:pt x="1879" y="21913"/>
                  <a:pt x="1879" y="21913"/>
                  <a:pt x="1880" y="21913"/>
                </a:cubicBezTo>
                <a:cubicBezTo>
                  <a:pt x="1886" y="21913"/>
                  <a:pt x="1905" y="21965"/>
                  <a:pt x="1920" y="21965"/>
                </a:cubicBezTo>
                <a:cubicBezTo>
                  <a:pt x="1922" y="21965"/>
                  <a:pt x="1923" y="21965"/>
                  <a:pt x="1924" y="21964"/>
                </a:cubicBezTo>
                <a:cubicBezTo>
                  <a:pt x="1927" y="21963"/>
                  <a:pt x="1930" y="21962"/>
                  <a:pt x="1933" y="21962"/>
                </a:cubicBezTo>
                <a:cubicBezTo>
                  <a:pt x="1954" y="21962"/>
                  <a:pt x="1989" y="21988"/>
                  <a:pt x="2004" y="21993"/>
                </a:cubicBezTo>
                <a:cubicBezTo>
                  <a:pt x="2021" y="21993"/>
                  <a:pt x="2021" y="22021"/>
                  <a:pt x="1998" y="22044"/>
                </a:cubicBezTo>
                <a:lnTo>
                  <a:pt x="1907" y="22066"/>
                </a:lnTo>
                <a:cubicBezTo>
                  <a:pt x="1902" y="22069"/>
                  <a:pt x="1895" y="22071"/>
                  <a:pt x="1889" y="22071"/>
                </a:cubicBezTo>
                <a:cubicBezTo>
                  <a:pt x="1883" y="22071"/>
                  <a:pt x="1879" y="22069"/>
                  <a:pt x="1879" y="22066"/>
                </a:cubicBezTo>
                <a:lnTo>
                  <a:pt x="1868" y="22049"/>
                </a:lnTo>
                <a:cubicBezTo>
                  <a:pt x="1865" y="22040"/>
                  <a:pt x="1862" y="22036"/>
                  <a:pt x="1858" y="22036"/>
                </a:cubicBezTo>
                <a:cubicBezTo>
                  <a:pt x="1853" y="22036"/>
                  <a:pt x="1846" y="22046"/>
                  <a:pt x="1839" y="22066"/>
                </a:cubicBezTo>
                <a:lnTo>
                  <a:pt x="1834" y="22066"/>
                </a:lnTo>
                <a:cubicBezTo>
                  <a:pt x="1794" y="22072"/>
                  <a:pt x="1754" y="22072"/>
                  <a:pt x="1720" y="22106"/>
                </a:cubicBezTo>
                <a:lnTo>
                  <a:pt x="1714" y="22106"/>
                </a:lnTo>
                <a:cubicBezTo>
                  <a:pt x="1709" y="22100"/>
                  <a:pt x="1692" y="22072"/>
                  <a:pt x="1686" y="22055"/>
                </a:cubicBezTo>
                <a:lnTo>
                  <a:pt x="1669" y="22038"/>
                </a:lnTo>
                <a:lnTo>
                  <a:pt x="1652" y="22027"/>
                </a:lnTo>
                <a:cubicBezTo>
                  <a:pt x="1650" y="22019"/>
                  <a:pt x="1640" y="22016"/>
                  <a:pt x="1627" y="22016"/>
                </a:cubicBezTo>
                <a:cubicBezTo>
                  <a:pt x="1601" y="22016"/>
                  <a:pt x="1565" y="22027"/>
                  <a:pt x="1550" y="22038"/>
                </a:cubicBezTo>
                <a:cubicBezTo>
                  <a:pt x="1547" y="22040"/>
                  <a:pt x="1543" y="22041"/>
                  <a:pt x="1540" y="22041"/>
                </a:cubicBezTo>
                <a:cubicBezTo>
                  <a:pt x="1511" y="22041"/>
                  <a:pt x="1469" y="21984"/>
                  <a:pt x="1459" y="21959"/>
                </a:cubicBezTo>
                <a:cubicBezTo>
                  <a:pt x="1452" y="21943"/>
                  <a:pt x="1419" y="21938"/>
                  <a:pt x="1393" y="21938"/>
                </a:cubicBezTo>
                <a:cubicBezTo>
                  <a:pt x="1380" y="21938"/>
                  <a:pt x="1368" y="21940"/>
                  <a:pt x="1363" y="21941"/>
                </a:cubicBezTo>
                <a:cubicBezTo>
                  <a:pt x="1340" y="21953"/>
                  <a:pt x="1329" y="21981"/>
                  <a:pt x="1329" y="22015"/>
                </a:cubicBezTo>
                <a:lnTo>
                  <a:pt x="1329" y="22044"/>
                </a:lnTo>
                <a:cubicBezTo>
                  <a:pt x="1323" y="22055"/>
                  <a:pt x="1312" y="22072"/>
                  <a:pt x="1300" y="22072"/>
                </a:cubicBezTo>
                <a:cubicBezTo>
                  <a:pt x="1295" y="22072"/>
                  <a:pt x="1278" y="22055"/>
                  <a:pt x="1278" y="22049"/>
                </a:cubicBezTo>
                <a:lnTo>
                  <a:pt x="1278" y="21993"/>
                </a:lnTo>
                <a:cubicBezTo>
                  <a:pt x="1278" y="21936"/>
                  <a:pt x="1232" y="21885"/>
                  <a:pt x="1221" y="21885"/>
                </a:cubicBezTo>
                <a:cubicBezTo>
                  <a:pt x="1209" y="21885"/>
                  <a:pt x="1221" y="21913"/>
                  <a:pt x="1221" y="21930"/>
                </a:cubicBezTo>
                <a:cubicBezTo>
                  <a:pt x="1226" y="21947"/>
                  <a:pt x="1232" y="21987"/>
                  <a:pt x="1238" y="21998"/>
                </a:cubicBezTo>
                <a:cubicBezTo>
                  <a:pt x="1244" y="22010"/>
                  <a:pt x="1249" y="22044"/>
                  <a:pt x="1255" y="22072"/>
                </a:cubicBezTo>
                <a:lnTo>
                  <a:pt x="1221" y="22072"/>
                </a:lnTo>
                <a:cubicBezTo>
                  <a:pt x="1198" y="22072"/>
                  <a:pt x="1175" y="22072"/>
                  <a:pt x="1181" y="22112"/>
                </a:cubicBezTo>
                <a:cubicBezTo>
                  <a:pt x="1185" y="22162"/>
                  <a:pt x="1165" y="22175"/>
                  <a:pt x="1145" y="22175"/>
                </a:cubicBezTo>
                <a:cubicBezTo>
                  <a:pt x="1136" y="22175"/>
                  <a:pt x="1126" y="22172"/>
                  <a:pt x="1119" y="22168"/>
                </a:cubicBezTo>
                <a:cubicBezTo>
                  <a:pt x="1079" y="22134"/>
                  <a:pt x="1011" y="22134"/>
                  <a:pt x="1005" y="22044"/>
                </a:cubicBezTo>
                <a:lnTo>
                  <a:pt x="1005" y="22021"/>
                </a:lnTo>
                <a:cubicBezTo>
                  <a:pt x="1001" y="21999"/>
                  <a:pt x="989" y="21983"/>
                  <a:pt x="976" y="21983"/>
                </a:cubicBezTo>
                <a:cubicBezTo>
                  <a:pt x="973" y="21983"/>
                  <a:pt x="969" y="21984"/>
                  <a:pt x="965" y="21987"/>
                </a:cubicBezTo>
                <a:lnTo>
                  <a:pt x="960" y="21993"/>
                </a:lnTo>
                <a:lnTo>
                  <a:pt x="943" y="21998"/>
                </a:lnTo>
                <a:cubicBezTo>
                  <a:pt x="926" y="21998"/>
                  <a:pt x="920" y="21976"/>
                  <a:pt x="920" y="21970"/>
                </a:cubicBezTo>
                <a:cubicBezTo>
                  <a:pt x="926" y="21959"/>
                  <a:pt x="886" y="21953"/>
                  <a:pt x="869" y="21953"/>
                </a:cubicBezTo>
                <a:cubicBezTo>
                  <a:pt x="852" y="21953"/>
                  <a:pt x="914" y="22044"/>
                  <a:pt x="937" y="22078"/>
                </a:cubicBezTo>
                <a:cubicBezTo>
                  <a:pt x="960" y="22106"/>
                  <a:pt x="977" y="22134"/>
                  <a:pt x="971" y="22140"/>
                </a:cubicBezTo>
                <a:cubicBezTo>
                  <a:pt x="971" y="22140"/>
                  <a:pt x="943" y="22129"/>
                  <a:pt x="937" y="22123"/>
                </a:cubicBezTo>
                <a:cubicBezTo>
                  <a:pt x="936" y="22123"/>
                  <a:pt x="935" y="22123"/>
                  <a:pt x="934" y="22123"/>
                </a:cubicBezTo>
                <a:cubicBezTo>
                  <a:pt x="920" y="22123"/>
                  <a:pt x="880" y="22159"/>
                  <a:pt x="869" y="22180"/>
                </a:cubicBezTo>
                <a:cubicBezTo>
                  <a:pt x="852" y="22197"/>
                  <a:pt x="846" y="22248"/>
                  <a:pt x="852" y="22259"/>
                </a:cubicBezTo>
                <a:cubicBezTo>
                  <a:pt x="852" y="22276"/>
                  <a:pt x="841" y="22288"/>
                  <a:pt x="818" y="22299"/>
                </a:cubicBezTo>
                <a:lnTo>
                  <a:pt x="801" y="22293"/>
                </a:lnTo>
                <a:cubicBezTo>
                  <a:pt x="790" y="22293"/>
                  <a:pt x="784" y="22271"/>
                  <a:pt x="773" y="22265"/>
                </a:cubicBezTo>
                <a:cubicBezTo>
                  <a:pt x="732" y="22246"/>
                  <a:pt x="693" y="22201"/>
                  <a:pt x="652" y="22201"/>
                </a:cubicBezTo>
                <a:cubicBezTo>
                  <a:pt x="631" y="22201"/>
                  <a:pt x="609" y="22213"/>
                  <a:pt x="585" y="22248"/>
                </a:cubicBezTo>
                <a:cubicBezTo>
                  <a:pt x="585" y="22250"/>
                  <a:pt x="583" y="22250"/>
                  <a:pt x="581" y="22250"/>
                </a:cubicBezTo>
                <a:cubicBezTo>
                  <a:pt x="575" y="22250"/>
                  <a:pt x="566" y="22248"/>
                  <a:pt x="563" y="22248"/>
                </a:cubicBezTo>
                <a:cubicBezTo>
                  <a:pt x="548" y="22248"/>
                  <a:pt x="530" y="22243"/>
                  <a:pt x="515" y="22243"/>
                </a:cubicBezTo>
                <a:cubicBezTo>
                  <a:pt x="507" y="22243"/>
                  <a:pt x="500" y="22244"/>
                  <a:pt x="495" y="22248"/>
                </a:cubicBezTo>
                <a:cubicBezTo>
                  <a:pt x="486" y="22254"/>
                  <a:pt x="480" y="22258"/>
                  <a:pt x="475" y="22258"/>
                </a:cubicBezTo>
                <a:cubicBezTo>
                  <a:pt x="470" y="22258"/>
                  <a:pt x="466" y="22254"/>
                  <a:pt x="461" y="22242"/>
                </a:cubicBezTo>
                <a:lnTo>
                  <a:pt x="449" y="22225"/>
                </a:lnTo>
                <a:cubicBezTo>
                  <a:pt x="444" y="22220"/>
                  <a:pt x="438" y="22218"/>
                  <a:pt x="430" y="22218"/>
                </a:cubicBezTo>
                <a:cubicBezTo>
                  <a:pt x="400" y="22218"/>
                  <a:pt x="352" y="22250"/>
                  <a:pt x="307" y="22299"/>
                </a:cubicBezTo>
                <a:lnTo>
                  <a:pt x="251" y="22254"/>
                </a:lnTo>
                <a:lnTo>
                  <a:pt x="200" y="22214"/>
                </a:lnTo>
                <a:lnTo>
                  <a:pt x="200" y="22214"/>
                </a:lnTo>
                <a:cubicBezTo>
                  <a:pt x="184" y="22251"/>
                  <a:pt x="197" y="22283"/>
                  <a:pt x="231" y="22283"/>
                </a:cubicBezTo>
                <a:cubicBezTo>
                  <a:pt x="234" y="22283"/>
                  <a:pt x="236" y="22282"/>
                  <a:pt x="239" y="22282"/>
                </a:cubicBezTo>
                <a:lnTo>
                  <a:pt x="262" y="22333"/>
                </a:lnTo>
                <a:cubicBezTo>
                  <a:pt x="271" y="22356"/>
                  <a:pt x="279" y="22363"/>
                  <a:pt x="288" y="22363"/>
                </a:cubicBezTo>
                <a:cubicBezTo>
                  <a:pt x="307" y="22363"/>
                  <a:pt x="325" y="22332"/>
                  <a:pt x="346" y="22332"/>
                </a:cubicBezTo>
                <a:cubicBezTo>
                  <a:pt x="348" y="22332"/>
                  <a:pt x="351" y="22332"/>
                  <a:pt x="353" y="22333"/>
                </a:cubicBezTo>
                <a:cubicBezTo>
                  <a:pt x="364" y="22333"/>
                  <a:pt x="370" y="22350"/>
                  <a:pt x="381" y="22361"/>
                </a:cubicBezTo>
                <a:lnTo>
                  <a:pt x="398" y="22378"/>
                </a:lnTo>
                <a:cubicBezTo>
                  <a:pt x="426" y="22401"/>
                  <a:pt x="426" y="22441"/>
                  <a:pt x="404" y="22463"/>
                </a:cubicBezTo>
                <a:lnTo>
                  <a:pt x="381" y="22486"/>
                </a:lnTo>
                <a:cubicBezTo>
                  <a:pt x="358" y="22509"/>
                  <a:pt x="398" y="22549"/>
                  <a:pt x="370" y="22583"/>
                </a:cubicBezTo>
                <a:cubicBezTo>
                  <a:pt x="359" y="22599"/>
                  <a:pt x="353" y="22651"/>
                  <a:pt x="397" y="22651"/>
                </a:cubicBezTo>
                <a:cubicBezTo>
                  <a:pt x="399" y="22651"/>
                  <a:pt x="401" y="22651"/>
                  <a:pt x="404" y="22651"/>
                </a:cubicBezTo>
                <a:cubicBezTo>
                  <a:pt x="421" y="22651"/>
                  <a:pt x="432" y="22668"/>
                  <a:pt x="449" y="22673"/>
                </a:cubicBezTo>
                <a:lnTo>
                  <a:pt x="461" y="22679"/>
                </a:lnTo>
                <a:cubicBezTo>
                  <a:pt x="478" y="22673"/>
                  <a:pt x="489" y="22600"/>
                  <a:pt x="506" y="22600"/>
                </a:cubicBezTo>
                <a:cubicBezTo>
                  <a:pt x="523" y="22594"/>
                  <a:pt x="512" y="22566"/>
                  <a:pt x="478" y="22543"/>
                </a:cubicBezTo>
                <a:lnTo>
                  <a:pt x="449" y="22520"/>
                </a:lnTo>
                <a:cubicBezTo>
                  <a:pt x="443" y="22509"/>
                  <a:pt x="443" y="22475"/>
                  <a:pt x="449" y="22469"/>
                </a:cubicBezTo>
                <a:cubicBezTo>
                  <a:pt x="457" y="22457"/>
                  <a:pt x="463" y="22433"/>
                  <a:pt x="475" y="22433"/>
                </a:cubicBezTo>
                <a:cubicBezTo>
                  <a:pt x="480" y="22433"/>
                  <a:pt x="487" y="22437"/>
                  <a:pt x="495" y="22446"/>
                </a:cubicBezTo>
                <a:lnTo>
                  <a:pt x="500" y="22452"/>
                </a:lnTo>
                <a:cubicBezTo>
                  <a:pt x="517" y="22452"/>
                  <a:pt x="557" y="22424"/>
                  <a:pt x="591" y="22395"/>
                </a:cubicBezTo>
                <a:lnTo>
                  <a:pt x="642" y="22395"/>
                </a:lnTo>
                <a:cubicBezTo>
                  <a:pt x="659" y="22395"/>
                  <a:pt x="676" y="22390"/>
                  <a:pt x="687" y="22378"/>
                </a:cubicBezTo>
                <a:lnTo>
                  <a:pt x="722" y="22356"/>
                </a:lnTo>
                <a:cubicBezTo>
                  <a:pt x="756" y="22367"/>
                  <a:pt x="790" y="22424"/>
                  <a:pt x="801" y="22492"/>
                </a:cubicBezTo>
                <a:lnTo>
                  <a:pt x="812" y="22543"/>
                </a:lnTo>
                <a:cubicBezTo>
                  <a:pt x="818" y="22560"/>
                  <a:pt x="835" y="22577"/>
                  <a:pt x="846" y="22588"/>
                </a:cubicBezTo>
                <a:lnTo>
                  <a:pt x="852" y="22594"/>
                </a:lnTo>
                <a:cubicBezTo>
                  <a:pt x="863" y="22588"/>
                  <a:pt x="869" y="22577"/>
                  <a:pt x="875" y="22560"/>
                </a:cubicBezTo>
                <a:lnTo>
                  <a:pt x="869" y="22554"/>
                </a:lnTo>
                <a:cubicBezTo>
                  <a:pt x="852" y="22532"/>
                  <a:pt x="852" y="22509"/>
                  <a:pt x="875" y="22492"/>
                </a:cubicBezTo>
                <a:cubicBezTo>
                  <a:pt x="880" y="22492"/>
                  <a:pt x="897" y="22509"/>
                  <a:pt x="909" y="22520"/>
                </a:cubicBezTo>
                <a:cubicBezTo>
                  <a:pt x="920" y="22537"/>
                  <a:pt x="920" y="22560"/>
                  <a:pt x="931" y="22571"/>
                </a:cubicBezTo>
                <a:cubicBezTo>
                  <a:pt x="983" y="22622"/>
                  <a:pt x="1000" y="22685"/>
                  <a:pt x="960" y="22759"/>
                </a:cubicBezTo>
                <a:lnTo>
                  <a:pt x="954" y="22759"/>
                </a:lnTo>
                <a:cubicBezTo>
                  <a:pt x="958" y="22762"/>
                  <a:pt x="962" y="22764"/>
                  <a:pt x="966" y="22764"/>
                </a:cubicBezTo>
                <a:cubicBezTo>
                  <a:pt x="976" y="22764"/>
                  <a:pt x="986" y="22755"/>
                  <a:pt x="994" y="22736"/>
                </a:cubicBezTo>
                <a:lnTo>
                  <a:pt x="1005" y="22719"/>
                </a:lnTo>
                <a:cubicBezTo>
                  <a:pt x="1017" y="22707"/>
                  <a:pt x="1028" y="22685"/>
                  <a:pt x="1034" y="22685"/>
                </a:cubicBezTo>
                <a:lnTo>
                  <a:pt x="1073" y="22702"/>
                </a:lnTo>
                <a:cubicBezTo>
                  <a:pt x="1119" y="22719"/>
                  <a:pt x="1158" y="22764"/>
                  <a:pt x="1170" y="22793"/>
                </a:cubicBezTo>
                <a:lnTo>
                  <a:pt x="1198" y="22770"/>
                </a:lnTo>
                <a:cubicBezTo>
                  <a:pt x="1204" y="22764"/>
                  <a:pt x="1192" y="22724"/>
                  <a:pt x="1181" y="22707"/>
                </a:cubicBezTo>
                <a:cubicBezTo>
                  <a:pt x="1164" y="22679"/>
                  <a:pt x="1141" y="22645"/>
                  <a:pt x="1113" y="22628"/>
                </a:cubicBezTo>
                <a:cubicBezTo>
                  <a:pt x="1085" y="22600"/>
                  <a:pt x="1079" y="22600"/>
                  <a:pt x="1096" y="22583"/>
                </a:cubicBezTo>
                <a:cubicBezTo>
                  <a:pt x="1134" y="22550"/>
                  <a:pt x="1176" y="22503"/>
                  <a:pt x="1210" y="22503"/>
                </a:cubicBezTo>
                <a:cubicBezTo>
                  <a:pt x="1212" y="22503"/>
                  <a:pt x="1213" y="22503"/>
                  <a:pt x="1215" y="22503"/>
                </a:cubicBezTo>
                <a:cubicBezTo>
                  <a:pt x="1266" y="22503"/>
                  <a:pt x="1238" y="22605"/>
                  <a:pt x="1278" y="22639"/>
                </a:cubicBezTo>
                <a:cubicBezTo>
                  <a:pt x="1278" y="22639"/>
                  <a:pt x="1278" y="22651"/>
                  <a:pt x="1278" y="22656"/>
                </a:cubicBezTo>
                <a:cubicBezTo>
                  <a:pt x="1289" y="22699"/>
                  <a:pt x="1296" y="22718"/>
                  <a:pt x="1313" y="22718"/>
                </a:cubicBezTo>
                <a:cubicBezTo>
                  <a:pt x="1321" y="22718"/>
                  <a:pt x="1332" y="22714"/>
                  <a:pt x="1346" y="22707"/>
                </a:cubicBezTo>
                <a:cubicBezTo>
                  <a:pt x="1363" y="22702"/>
                  <a:pt x="1380" y="22685"/>
                  <a:pt x="1397" y="22685"/>
                </a:cubicBezTo>
                <a:lnTo>
                  <a:pt x="1459" y="22702"/>
                </a:lnTo>
                <a:cubicBezTo>
                  <a:pt x="1493" y="22651"/>
                  <a:pt x="1482" y="22571"/>
                  <a:pt x="1470" y="22560"/>
                </a:cubicBezTo>
                <a:cubicBezTo>
                  <a:pt x="1455" y="22549"/>
                  <a:pt x="1497" y="22520"/>
                  <a:pt x="1526" y="22520"/>
                </a:cubicBezTo>
                <a:cubicBezTo>
                  <a:pt x="1528" y="22520"/>
                  <a:pt x="1531" y="22520"/>
                  <a:pt x="1533" y="22520"/>
                </a:cubicBezTo>
                <a:cubicBezTo>
                  <a:pt x="1556" y="22520"/>
                  <a:pt x="1584" y="22509"/>
                  <a:pt x="1590" y="22503"/>
                </a:cubicBezTo>
                <a:lnTo>
                  <a:pt x="1595" y="22503"/>
                </a:lnTo>
                <a:cubicBezTo>
                  <a:pt x="1590" y="22503"/>
                  <a:pt x="1584" y="22509"/>
                  <a:pt x="1584" y="22515"/>
                </a:cubicBezTo>
                <a:cubicBezTo>
                  <a:pt x="1578" y="22520"/>
                  <a:pt x="1573" y="22537"/>
                  <a:pt x="1578" y="22549"/>
                </a:cubicBezTo>
                <a:lnTo>
                  <a:pt x="1573" y="22554"/>
                </a:lnTo>
                <a:cubicBezTo>
                  <a:pt x="1533" y="22617"/>
                  <a:pt x="1556" y="22679"/>
                  <a:pt x="1584" y="22713"/>
                </a:cubicBezTo>
                <a:cubicBezTo>
                  <a:pt x="1591" y="22719"/>
                  <a:pt x="1596" y="22722"/>
                  <a:pt x="1600" y="22722"/>
                </a:cubicBezTo>
                <a:cubicBezTo>
                  <a:pt x="1621" y="22722"/>
                  <a:pt x="1616" y="22665"/>
                  <a:pt x="1635" y="22651"/>
                </a:cubicBezTo>
                <a:lnTo>
                  <a:pt x="1646" y="22651"/>
                </a:lnTo>
                <a:lnTo>
                  <a:pt x="1720" y="22656"/>
                </a:lnTo>
                <a:cubicBezTo>
                  <a:pt x="1703" y="22600"/>
                  <a:pt x="1629" y="22583"/>
                  <a:pt x="1624" y="22560"/>
                </a:cubicBezTo>
                <a:cubicBezTo>
                  <a:pt x="1624" y="22545"/>
                  <a:pt x="1619" y="22531"/>
                  <a:pt x="1615" y="22516"/>
                </a:cubicBezTo>
                <a:lnTo>
                  <a:pt x="1615" y="22516"/>
                </a:lnTo>
                <a:cubicBezTo>
                  <a:pt x="1623" y="22520"/>
                  <a:pt x="1642" y="22520"/>
                  <a:pt x="1652" y="22520"/>
                </a:cubicBezTo>
                <a:cubicBezTo>
                  <a:pt x="1658" y="22515"/>
                  <a:pt x="1629" y="22435"/>
                  <a:pt x="1646" y="22412"/>
                </a:cubicBezTo>
                <a:cubicBezTo>
                  <a:pt x="1655" y="22401"/>
                  <a:pt x="1671" y="22397"/>
                  <a:pt x="1688" y="22397"/>
                </a:cubicBezTo>
                <a:cubicBezTo>
                  <a:pt x="1714" y="22397"/>
                  <a:pt x="1744" y="22408"/>
                  <a:pt x="1754" y="22418"/>
                </a:cubicBezTo>
                <a:cubicBezTo>
                  <a:pt x="1757" y="22421"/>
                  <a:pt x="1759" y="22422"/>
                  <a:pt x="1762" y="22422"/>
                </a:cubicBezTo>
                <a:cubicBezTo>
                  <a:pt x="1776" y="22422"/>
                  <a:pt x="1788" y="22386"/>
                  <a:pt x="1788" y="22367"/>
                </a:cubicBezTo>
                <a:cubicBezTo>
                  <a:pt x="1788" y="22353"/>
                  <a:pt x="1784" y="22346"/>
                  <a:pt x="1778" y="22346"/>
                </a:cubicBezTo>
                <a:cubicBezTo>
                  <a:pt x="1774" y="22346"/>
                  <a:pt x="1770" y="22349"/>
                  <a:pt x="1765" y="22356"/>
                </a:cubicBezTo>
                <a:lnTo>
                  <a:pt x="1760" y="22361"/>
                </a:lnTo>
                <a:lnTo>
                  <a:pt x="1737" y="22367"/>
                </a:lnTo>
                <a:cubicBezTo>
                  <a:pt x="1726" y="22350"/>
                  <a:pt x="1726" y="22299"/>
                  <a:pt x="1731" y="22265"/>
                </a:cubicBezTo>
                <a:lnTo>
                  <a:pt x="1720" y="22231"/>
                </a:lnTo>
                <a:cubicBezTo>
                  <a:pt x="1720" y="22231"/>
                  <a:pt x="1739" y="22207"/>
                  <a:pt x="1751" y="22207"/>
                </a:cubicBezTo>
                <a:cubicBezTo>
                  <a:pt x="1752" y="22207"/>
                  <a:pt x="1753" y="22208"/>
                  <a:pt x="1754" y="22208"/>
                </a:cubicBezTo>
                <a:lnTo>
                  <a:pt x="1765" y="22208"/>
                </a:lnTo>
                <a:cubicBezTo>
                  <a:pt x="1767" y="22211"/>
                  <a:pt x="1769" y="22212"/>
                  <a:pt x="1772" y="22212"/>
                </a:cubicBezTo>
                <a:cubicBezTo>
                  <a:pt x="1785" y="22212"/>
                  <a:pt x="1807" y="22177"/>
                  <a:pt x="1817" y="22163"/>
                </a:cubicBezTo>
                <a:cubicBezTo>
                  <a:pt x="1817" y="22161"/>
                  <a:pt x="1819" y="22160"/>
                  <a:pt x="1821" y="22160"/>
                </a:cubicBezTo>
                <a:cubicBezTo>
                  <a:pt x="1835" y="22160"/>
                  <a:pt x="1882" y="22208"/>
                  <a:pt x="1907" y="22208"/>
                </a:cubicBezTo>
                <a:cubicBezTo>
                  <a:pt x="1936" y="22208"/>
                  <a:pt x="1953" y="22248"/>
                  <a:pt x="1947" y="22299"/>
                </a:cubicBezTo>
                <a:lnTo>
                  <a:pt x="1941" y="22339"/>
                </a:lnTo>
                <a:cubicBezTo>
                  <a:pt x="1936" y="22350"/>
                  <a:pt x="1924" y="22361"/>
                  <a:pt x="1913" y="22361"/>
                </a:cubicBezTo>
                <a:lnTo>
                  <a:pt x="1907" y="22361"/>
                </a:lnTo>
                <a:cubicBezTo>
                  <a:pt x="1896" y="22350"/>
                  <a:pt x="1868" y="22242"/>
                  <a:pt x="1839" y="22242"/>
                </a:cubicBezTo>
                <a:cubicBezTo>
                  <a:pt x="1805" y="22242"/>
                  <a:pt x="1817" y="22293"/>
                  <a:pt x="1834" y="22310"/>
                </a:cubicBezTo>
                <a:cubicBezTo>
                  <a:pt x="1845" y="22327"/>
                  <a:pt x="1873" y="22378"/>
                  <a:pt x="1890" y="22424"/>
                </a:cubicBezTo>
                <a:lnTo>
                  <a:pt x="1913" y="22429"/>
                </a:lnTo>
                <a:lnTo>
                  <a:pt x="1947" y="22429"/>
                </a:lnTo>
                <a:cubicBezTo>
                  <a:pt x="1974" y="22429"/>
                  <a:pt x="2034" y="22415"/>
                  <a:pt x="2069" y="22415"/>
                </a:cubicBezTo>
                <a:cubicBezTo>
                  <a:pt x="2077" y="22415"/>
                  <a:pt x="2084" y="22416"/>
                  <a:pt x="2089" y="22418"/>
                </a:cubicBezTo>
                <a:cubicBezTo>
                  <a:pt x="2106" y="22435"/>
                  <a:pt x="2100" y="22463"/>
                  <a:pt x="2066" y="22481"/>
                </a:cubicBezTo>
                <a:lnTo>
                  <a:pt x="2044" y="22492"/>
                </a:lnTo>
                <a:lnTo>
                  <a:pt x="2032" y="22503"/>
                </a:lnTo>
                <a:cubicBezTo>
                  <a:pt x="2023" y="22512"/>
                  <a:pt x="2029" y="22522"/>
                  <a:pt x="2040" y="22522"/>
                </a:cubicBezTo>
                <a:cubicBezTo>
                  <a:pt x="2043" y="22522"/>
                  <a:pt x="2046" y="22521"/>
                  <a:pt x="2049" y="22520"/>
                </a:cubicBezTo>
                <a:lnTo>
                  <a:pt x="2049" y="22526"/>
                </a:lnTo>
                <a:lnTo>
                  <a:pt x="2066" y="22628"/>
                </a:lnTo>
                <a:cubicBezTo>
                  <a:pt x="2129" y="22605"/>
                  <a:pt x="2208" y="22577"/>
                  <a:pt x="2253" y="22566"/>
                </a:cubicBezTo>
                <a:lnTo>
                  <a:pt x="2293" y="22554"/>
                </a:lnTo>
                <a:lnTo>
                  <a:pt x="2299" y="22554"/>
                </a:lnTo>
                <a:cubicBezTo>
                  <a:pt x="2305" y="22549"/>
                  <a:pt x="2282" y="22520"/>
                  <a:pt x="2265" y="22509"/>
                </a:cubicBezTo>
                <a:cubicBezTo>
                  <a:pt x="2248" y="22503"/>
                  <a:pt x="2270" y="22492"/>
                  <a:pt x="2316" y="22486"/>
                </a:cubicBezTo>
                <a:lnTo>
                  <a:pt x="2322" y="22498"/>
                </a:lnTo>
                <a:cubicBezTo>
                  <a:pt x="2350" y="22577"/>
                  <a:pt x="2424" y="22537"/>
                  <a:pt x="2463" y="22583"/>
                </a:cubicBezTo>
                <a:cubicBezTo>
                  <a:pt x="2470" y="22590"/>
                  <a:pt x="2477" y="22592"/>
                  <a:pt x="2482" y="22592"/>
                </a:cubicBezTo>
                <a:cubicBezTo>
                  <a:pt x="2500" y="22592"/>
                  <a:pt x="2513" y="22566"/>
                  <a:pt x="2526" y="22549"/>
                </a:cubicBezTo>
                <a:cubicBezTo>
                  <a:pt x="2543" y="22526"/>
                  <a:pt x="2526" y="22498"/>
                  <a:pt x="2509" y="22486"/>
                </a:cubicBezTo>
                <a:lnTo>
                  <a:pt x="2469" y="22463"/>
                </a:lnTo>
                <a:cubicBezTo>
                  <a:pt x="2435" y="22412"/>
                  <a:pt x="2446" y="22373"/>
                  <a:pt x="2486" y="22367"/>
                </a:cubicBezTo>
                <a:lnTo>
                  <a:pt x="2520" y="22367"/>
                </a:lnTo>
                <a:cubicBezTo>
                  <a:pt x="2545" y="22363"/>
                  <a:pt x="2571" y="22330"/>
                  <a:pt x="2594" y="22330"/>
                </a:cubicBezTo>
                <a:cubicBezTo>
                  <a:pt x="2602" y="22330"/>
                  <a:pt x="2609" y="22334"/>
                  <a:pt x="2617" y="22344"/>
                </a:cubicBezTo>
                <a:cubicBezTo>
                  <a:pt x="2622" y="22350"/>
                  <a:pt x="2628" y="22352"/>
                  <a:pt x="2634" y="22352"/>
                </a:cubicBezTo>
                <a:cubicBezTo>
                  <a:pt x="2652" y="22352"/>
                  <a:pt x="2670" y="22330"/>
                  <a:pt x="2685" y="22330"/>
                </a:cubicBezTo>
                <a:cubicBezTo>
                  <a:pt x="2693" y="22330"/>
                  <a:pt x="2701" y="22336"/>
                  <a:pt x="2707" y="22356"/>
                </a:cubicBezTo>
                <a:cubicBezTo>
                  <a:pt x="2707" y="22356"/>
                  <a:pt x="2724" y="22350"/>
                  <a:pt x="2730" y="22344"/>
                </a:cubicBezTo>
                <a:lnTo>
                  <a:pt x="2741" y="22322"/>
                </a:lnTo>
                <a:cubicBezTo>
                  <a:pt x="2746" y="22311"/>
                  <a:pt x="2750" y="22307"/>
                  <a:pt x="2755" y="22307"/>
                </a:cubicBezTo>
                <a:cubicBezTo>
                  <a:pt x="2766" y="22307"/>
                  <a:pt x="2775" y="22339"/>
                  <a:pt x="2775" y="22356"/>
                </a:cubicBezTo>
                <a:cubicBezTo>
                  <a:pt x="2775" y="22378"/>
                  <a:pt x="2764" y="22418"/>
                  <a:pt x="2747" y="22446"/>
                </a:cubicBezTo>
                <a:lnTo>
                  <a:pt x="2730" y="22458"/>
                </a:lnTo>
                <a:cubicBezTo>
                  <a:pt x="2727" y="22460"/>
                  <a:pt x="2723" y="22461"/>
                  <a:pt x="2720" y="22461"/>
                </a:cubicBezTo>
                <a:cubicBezTo>
                  <a:pt x="2706" y="22461"/>
                  <a:pt x="2693" y="22445"/>
                  <a:pt x="2679" y="22441"/>
                </a:cubicBezTo>
                <a:lnTo>
                  <a:pt x="2611" y="22395"/>
                </a:lnTo>
                <a:cubicBezTo>
                  <a:pt x="2594" y="22412"/>
                  <a:pt x="2571" y="22418"/>
                  <a:pt x="2566" y="22435"/>
                </a:cubicBezTo>
                <a:cubicBezTo>
                  <a:pt x="2560" y="22446"/>
                  <a:pt x="2571" y="22475"/>
                  <a:pt x="2577" y="22498"/>
                </a:cubicBezTo>
                <a:cubicBezTo>
                  <a:pt x="2581" y="22517"/>
                  <a:pt x="2586" y="22524"/>
                  <a:pt x="2590" y="22524"/>
                </a:cubicBezTo>
                <a:cubicBezTo>
                  <a:pt x="2599" y="22524"/>
                  <a:pt x="2609" y="22501"/>
                  <a:pt x="2617" y="22498"/>
                </a:cubicBezTo>
                <a:cubicBezTo>
                  <a:pt x="2624" y="22492"/>
                  <a:pt x="2632" y="22490"/>
                  <a:pt x="2638" y="22490"/>
                </a:cubicBezTo>
                <a:cubicBezTo>
                  <a:pt x="2666" y="22490"/>
                  <a:pt x="2686" y="22527"/>
                  <a:pt x="2713" y="22532"/>
                </a:cubicBezTo>
                <a:lnTo>
                  <a:pt x="2724" y="22532"/>
                </a:lnTo>
                <a:cubicBezTo>
                  <a:pt x="2727" y="22547"/>
                  <a:pt x="2734" y="22556"/>
                  <a:pt x="2740" y="22556"/>
                </a:cubicBezTo>
                <a:cubicBezTo>
                  <a:pt x="2745" y="22556"/>
                  <a:pt x="2750" y="22550"/>
                  <a:pt x="2753" y="22537"/>
                </a:cubicBezTo>
                <a:lnTo>
                  <a:pt x="2770" y="22526"/>
                </a:lnTo>
                <a:lnTo>
                  <a:pt x="2826" y="22498"/>
                </a:lnTo>
                <a:cubicBezTo>
                  <a:pt x="2831" y="22438"/>
                  <a:pt x="2847" y="22400"/>
                  <a:pt x="2865" y="22400"/>
                </a:cubicBezTo>
                <a:cubicBezTo>
                  <a:pt x="2869" y="22400"/>
                  <a:pt x="2873" y="22402"/>
                  <a:pt x="2878" y="22407"/>
                </a:cubicBezTo>
                <a:lnTo>
                  <a:pt x="2872" y="22418"/>
                </a:lnTo>
                <a:lnTo>
                  <a:pt x="2866" y="22458"/>
                </a:lnTo>
                <a:cubicBezTo>
                  <a:pt x="2846" y="22488"/>
                  <a:pt x="2857" y="22510"/>
                  <a:pt x="2889" y="22510"/>
                </a:cubicBezTo>
                <a:cubicBezTo>
                  <a:pt x="2892" y="22510"/>
                  <a:pt x="2896" y="22509"/>
                  <a:pt x="2900" y="22509"/>
                </a:cubicBezTo>
                <a:lnTo>
                  <a:pt x="2929" y="22481"/>
                </a:lnTo>
                <a:cubicBezTo>
                  <a:pt x="2935" y="22471"/>
                  <a:pt x="2951" y="22465"/>
                  <a:pt x="2966" y="22465"/>
                </a:cubicBezTo>
                <a:cubicBezTo>
                  <a:pt x="2977" y="22465"/>
                  <a:pt x="2986" y="22468"/>
                  <a:pt x="2991" y="22475"/>
                </a:cubicBezTo>
                <a:cubicBezTo>
                  <a:pt x="3014" y="22509"/>
                  <a:pt x="2997" y="22526"/>
                  <a:pt x="2963" y="22532"/>
                </a:cubicBezTo>
                <a:lnTo>
                  <a:pt x="2957" y="22532"/>
                </a:lnTo>
                <a:cubicBezTo>
                  <a:pt x="2951" y="22560"/>
                  <a:pt x="2940" y="22600"/>
                  <a:pt x="2934" y="22617"/>
                </a:cubicBezTo>
                <a:lnTo>
                  <a:pt x="2923" y="22622"/>
                </a:lnTo>
                <a:cubicBezTo>
                  <a:pt x="2895" y="22628"/>
                  <a:pt x="2889" y="22662"/>
                  <a:pt x="2906" y="22673"/>
                </a:cubicBezTo>
                <a:lnTo>
                  <a:pt x="2923" y="22690"/>
                </a:lnTo>
                <a:cubicBezTo>
                  <a:pt x="2951" y="22685"/>
                  <a:pt x="2974" y="22617"/>
                  <a:pt x="2974" y="22600"/>
                </a:cubicBezTo>
                <a:cubicBezTo>
                  <a:pt x="2974" y="22577"/>
                  <a:pt x="3019" y="22532"/>
                  <a:pt x="3076" y="22498"/>
                </a:cubicBezTo>
                <a:lnTo>
                  <a:pt x="3116" y="22452"/>
                </a:lnTo>
                <a:cubicBezTo>
                  <a:pt x="3126" y="22442"/>
                  <a:pt x="3144" y="22428"/>
                  <a:pt x="3152" y="22428"/>
                </a:cubicBezTo>
                <a:cubicBezTo>
                  <a:pt x="3154" y="22428"/>
                  <a:pt x="3155" y="22429"/>
                  <a:pt x="3156" y="22429"/>
                </a:cubicBezTo>
                <a:lnTo>
                  <a:pt x="3173" y="22446"/>
                </a:lnTo>
                <a:cubicBezTo>
                  <a:pt x="3174" y="22452"/>
                  <a:pt x="3177" y="22454"/>
                  <a:pt x="3182" y="22454"/>
                </a:cubicBezTo>
                <a:cubicBezTo>
                  <a:pt x="3203" y="22454"/>
                  <a:pt x="3252" y="22418"/>
                  <a:pt x="3276" y="22418"/>
                </a:cubicBezTo>
                <a:cubicBezTo>
                  <a:pt x="3278" y="22418"/>
                  <a:pt x="3279" y="22418"/>
                  <a:pt x="3280" y="22418"/>
                </a:cubicBezTo>
                <a:cubicBezTo>
                  <a:pt x="3314" y="22429"/>
                  <a:pt x="3348" y="22486"/>
                  <a:pt x="3348" y="22498"/>
                </a:cubicBezTo>
                <a:cubicBezTo>
                  <a:pt x="3348" y="22509"/>
                  <a:pt x="3360" y="22520"/>
                  <a:pt x="3360" y="22520"/>
                </a:cubicBezTo>
                <a:cubicBezTo>
                  <a:pt x="3360" y="22515"/>
                  <a:pt x="3366" y="22475"/>
                  <a:pt x="3371" y="22458"/>
                </a:cubicBezTo>
                <a:cubicBezTo>
                  <a:pt x="3371" y="22454"/>
                  <a:pt x="3373" y="22453"/>
                  <a:pt x="3377" y="22453"/>
                </a:cubicBezTo>
                <a:cubicBezTo>
                  <a:pt x="3385" y="22453"/>
                  <a:pt x="3402" y="22462"/>
                  <a:pt x="3422" y="22486"/>
                </a:cubicBezTo>
                <a:lnTo>
                  <a:pt x="3445" y="22492"/>
                </a:lnTo>
                <a:lnTo>
                  <a:pt x="3468" y="22498"/>
                </a:lnTo>
                <a:cubicBezTo>
                  <a:pt x="3480" y="22489"/>
                  <a:pt x="3488" y="22486"/>
                  <a:pt x="3493" y="22486"/>
                </a:cubicBezTo>
                <a:cubicBezTo>
                  <a:pt x="3501" y="22486"/>
                  <a:pt x="3495" y="22498"/>
                  <a:pt x="3473" y="22520"/>
                </a:cubicBezTo>
                <a:lnTo>
                  <a:pt x="3468" y="22549"/>
                </a:lnTo>
                <a:lnTo>
                  <a:pt x="3462" y="22583"/>
                </a:lnTo>
                <a:cubicBezTo>
                  <a:pt x="3462" y="22622"/>
                  <a:pt x="3434" y="22651"/>
                  <a:pt x="3394" y="22651"/>
                </a:cubicBezTo>
                <a:lnTo>
                  <a:pt x="3405" y="22588"/>
                </a:lnTo>
                <a:lnTo>
                  <a:pt x="3405" y="22583"/>
                </a:lnTo>
                <a:cubicBezTo>
                  <a:pt x="3411" y="22571"/>
                  <a:pt x="3405" y="22560"/>
                  <a:pt x="3394" y="22554"/>
                </a:cubicBezTo>
                <a:lnTo>
                  <a:pt x="3388" y="22560"/>
                </a:lnTo>
                <a:cubicBezTo>
                  <a:pt x="3371" y="22577"/>
                  <a:pt x="3354" y="22600"/>
                  <a:pt x="3331" y="22617"/>
                </a:cubicBezTo>
                <a:lnTo>
                  <a:pt x="3326" y="22622"/>
                </a:lnTo>
                <a:cubicBezTo>
                  <a:pt x="3309" y="22622"/>
                  <a:pt x="3292" y="22554"/>
                  <a:pt x="3292" y="22532"/>
                </a:cubicBezTo>
                <a:cubicBezTo>
                  <a:pt x="3292" y="22509"/>
                  <a:pt x="3252" y="22498"/>
                  <a:pt x="3241" y="22498"/>
                </a:cubicBezTo>
                <a:cubicBezTo>
                  <a:pt x="3229" y="22503"/>
                  <a:pt x="3241" y="22520"/>
                  <a:pt x="3246" y="22526"/>
                </a:cubicBezTo>
                <a:cubicBezTo>
                  <a:pt x="3252" y="22526"/>
                  <a:pt x="3263" y="22571"/>
                  <a:pt x="3280" y="22628"/>
                </a:cubicBezTo>
                <a:lnTo>
                  <a:pt x="3286" y="22679"/>
                </a:lnTo>
                <a:lnTo>
                  <a:pt x="3286" y="22685"/>
                </a:lnTo>
                <a:cubicBezTo>
                  <a:pt x="3279" y="22691"/>
                  <a:pt x="3266" y="22695"/>
                  <a:pt x="3250" y="22695"/>
                </a:cubicBezTo>
                <a:cubicBezTo>
                  <a:pt x="3224" y="22695"/>
                  <a:pt x="3190" y="22687"/>
                  <a:pt x="3156" y="22673"/>
                </a:cubicBezTo>
                <a:lnTo>
                  <a:pt x="3127" y="22611"/>
                </a:lnTo>
                <a:cubicBezTo>
                  <a:pt x="3117" y="22598"/>
                  <a:pt x="3107" y="22589"/>
                  <a:pt x="3098" y="22589"/>
                </a:cubicBezTo>
                <a:cubicBezTo>
                  <a:pt x="3090" y="22589"/>
                  <a:pt x="3083" y="22593"/>
                  <a:pt x="3076" y="22605"/>
                </a:cubicBezTo>
                <a:cubicBezTo>
                  <a:pt x="3070" y="22611"/>
                  <a:pt x="3082" y="22639"/>
                  <a:pt x="3087" y="22656"/>
                </a:cubicBezTo>
                <a:lnTo>
                  <a:pt x="3099" y="22673"/>
                </a:lnTo>
                <a:cubicBezTo>
                  <a:pt x="3116" y="22696"/>
                  <a:pt x="3099" y="22736"/>
                  <a:pt x="3087" y="22747"/>
                </a:cubicBezTo>
                <a:cubicBezTo>
                  <a:pt x="3070" y="22759"/>
                  <a:pt x="3144" y="22798"/>
                  <a:pt x="3178" y="22804"/>
                </a:cubicBezTo>
                <a:cubicBezTo>
                  <a:pt x="3186" y="22807"/>
                  <a:pt x="3193" y="22808"/>
                  <a:pt x="3198" y="22808"/>
                </a:cubicBezTo>
                <a:cubicBezTo>
                  <a:pt x="3213" y="22808"/>
                  <a:pt x="3219" y="22798"/>
                  <a:pt x="3207" y="22781"/>
                </a:cubicBezTo>
                <a:lnTo>
                  <a:pt x="3207" y="22781"/>
                </a:lnTo>
                <a:lnTo>
                  <a:pt x="3178" y="22787"/>
                </a:lnTo>
                <a:cubicBezTo>
                  <a:pt x="3173" y="22759"/>
                  <a:pt x="3184" y="22724"/>
                  <a:pt x="3201" y="22713"/>
                </a:cubicBezTo>
                <a:lnTo>
                  <a:pt x="3224" y="22736"/>
                </a:lnTo>
                <a:cubicBezTo>
                  <a:pt x="3252" y="22770"/>
                  <a:pt x="3292" y="22804"/>
                  <a:pt x="3326" y="22838"/>
                </a:cubicBezTo>
                <a:cubicBezTo>
                  <a:pt x="3333" y="22845"/>
                  <a:pt x="3341" y="22849"/>
                  <a:pt x="3348" y="22849"/>
                </a:cubicBezTo>
                <a:cubicBezTo>
                  <a:pt x="3358" y="22849"/>
                  <a:pt x="3366" y="22841"/>
                  <a:pt x="3366" y="22821"/>
                </a:cubicBezTo>
                <a:cubicBezTo>
                  <a:pt x="3371" y="22776"/>
                  <a:pt x="3394" y="22787"/>
                  <a:pt x="3405" y="22776"/>
                </a:cubicBezTo>
                <a:cubicBezTo>
                  <a:pt x="3417" y="22770"/>
                  <a:pt x="3411" y="22742"/>
                  <a:pt x="3411" y="22724"/>
                </a:cubicBezTo>
                <a:lnTo>
                  <a:pt x="3411" y="22713"/>
                </a:lnTo>
                <a:cubicBezTo>
                  <a:pt x="3400" y="22702"/>
                  <a:pt x="3439" y="22690"/>
                  <a:pt x="3456" y="22690"/>
                </a:cubicBezTo>
                <a:cubicBezTo>
                  <a:pt x="3473" y="22690"/>
                  <a:pt x="3496" y="22764"/>
                  <a:pt x="3479" y="22776"/>
                </a:cubicBezTo>
                <a:cubicBezTo>
                  <a:pt x="3456" y="22793"/>
                  <a:pt x="3496" y="22821"/>
                  <a:pt x="3519" y="22832"/>
                </a:cubicBezTo>
                <a:cubicBezTo>
                  <a:pt x="3520" y="22833"/>
                  <a:pt x="3522" y="22833"/>
                  <a:pt x="3523" y="22833"/>
                </a:cubicBezTo>
                <a:cubicBezTo>
                  <a:pt x="3542" y="22833"/>
                  <a:pt x="3547" y="22797"/>
                  <a:pt x="3547" y="22781"/>
                </a:cubicBezTo>
                <a:cubicBezTo>
                  <a:pt x="3541" y="22764"/>
                  <a:pt x="3547" y="22713"/>
                  <a:pt x="3553" y="22668"/>
                </a:cubicBezTo>
                <a:lnTo>
                  <a:pt x="3519" y="22634"/>
                </a:lnTo>
                <a:cubicBezTo>
                  <a:pt x="3519" y="22634"/>
                  <a:pt x="3524" y="22594"/>
                  <a:pt x="3536" y="22583"/>
                </a:cubicBezTo>
                <a:lnTo>
                  <a:pt x="3547" y="22566"/>
                </a:lnTo>
                <a:cubicBezTo>
                  <a:pt x="3570" y="22549"/>
                  <a:pt x="3581" y="22537"/>
                  <a:pt x="3575" y="22532"/>
                </a:cubicBezTo>
                <a:lnTo>
                  <a:pt x="3564" y="22526"/>
                </a:lnTo>
                <a:lnTo>
                  <a:pt x="3558" y="22520"/>
                </a:lnTo>
                <a:cubicBezTo>
                  <a:pt x="3547" y="22515"/>
                  <a:pt x="3598" y="22469"/>
                  <a:pt x="3609" y="22446"/>
                </a:cubicBezTo>
                <a:cubicBezTo>
                  <a:pt x="3615" y="22424"/>
                  <a:pt x="3638" y="22378"/>
                  <a:pt x="3644" y="22373"/>
                </a:cubicBezTo>
                <a:cubicBezTo>
                  <a:pt x="3644" y="22372"/>
                  <a:pt x="3644" y="22372"/>
                  <a:pt x="3645" y="22372"/>
                </a:cubicBezTo>
                <a:cubicBezTo>
                  <a:pt x="3651" y="22372"/>
                  <a:pt x="3666" y="22413"/>
                  <a:pt x="3666" y="22429"/>
                </a:cubicBezTo>
                <a:cubicBezTo>
                  <a:pt x="3666" y="22440"/>
                  <a:pt x="3715" y="22470"/>
                  <a:pt x="3735" y="22470"/>
                </a:cubicBezTo>
                <a:cubicBezTo>
                  <a:pt x="3737" y="22470"/>
                  <a:pt x="3739" y="22470"/>
                  <a:pt x="3740" y="22469"/>
                </a:cubicBezTo>
                <a:cubicBezTo>
                  <a:pt x="3757" y="22458"/>
                  <a:pt x="3808" y="22446"/>
                  <a:pt x="3853" y="22441"/>
                </a:cubicBezTo>
                <a:lnTo>
                  <a:pt x="3893" y="22429"/>
                </a:lnTo>
                <a:cubicBezTo>
                  <a:pt x="3899" y="22424"/>
                  <a:pt x="3899" y="22390"/>
                  <a:pt x="3910" y="22384"/>
                </a:cubicBezTo>
                <a:cubicBezTo>
                  <a:pt x="3919" y="22376"/>
                  <a:pt x="3933" y="22370"/>
                  <a:pt x="3942" y="22370"/>
                </a:cubicBezTo>
                <a:cubicBezTo>
                  <a:pt x="3946" y="22370"/>
                  <a:pt x="3948" y="22371"/>
                  <a:pt x="3950" y="22373"/>
                </a:cubicBezTo>
                <a:cubicBezTo>
                  <a:pt x="3973" y="22390"/>
                  <a:pt x="3990" y="22418"/>
                  <a:pt x="4007" y="22429"/>
                </a:cubicBezTo>
                <a:lnTo>
                  <a:pt x="4041" y="22441"/>
                </a:lnTo>
                <a:cubicBezTo>
                  <a:pt x="4052" y="22407"/>
                  <a:pt x="4069" y="22373"/>
                  <a:pt x="4075" y="22373"/>
                </a:cubicBezTo>
                <a:lnTo>
                  <a:pt x="4080" y="22378"/>
                </a:lnTo>
                <a:cubicBezTo>
                  <a:pt x="4099" y="22395"/>
                  <a:pt x="4120" y="22402"/>
                  <a:pt x="4140" y="22402"/>
                </a:cubicBezTo>
                <a:cubicBezTo>
                  <a:pt x="4162" y="22402"/>
                  <a:pt x="4184" y="22393"/>
                  <a:pt x="4205" y="22378"/>
                </a:cubicBezTo>
                <a:lnTo>
                  <a:pt x="4228" y="22367"/>
                </a:lnTo>
                <a:cubicBezTo>
                  <a:pt x="4228" y="22384"/>
                  <a:pt x="4256" y="22429"/>
                  <a:pt x="4268" y="22441"/>
                </a:cubicBezTo>
                <a:cubicBezTo>
                  <a:pt x="4269" y="22442"/>
                  <a:pt x="4270" y="22442"/>
                  <a:pt x="4272" y="22442"/>
                </a:cubicBezTo>
                <a:cubicBezTo>
                  <a:pt x="4289" y="22442"/>
                  <a:pt x="4338" y="22409"/>
                  <a:pt x="4368" y="22409"/>
                </a:cubicBezTo>
                <a:cubicBezTo>
                  <a:pt x="4373" y="22409"/>
                  <a:pt x="4377" y="22410"/>
                  <a:pt x="4381" y="22412"/>
                </a:cubicBezTo>
                <a:cubicBezTo>
                  <a:pt x="4389" y="22419"/>
                  <a:pt x="4393" y="22421"/>
                  <a:pt x="4395" y="22421"/>
                </a:cubicBezTo>
                <a:cubicBezTo>
                  <a:pt x="4400" y="22421"/>
                  <a:pt x="4388" y="22404"/>
                  <a:pt x="4375" y="22395"/>
                </a:cubicBezTo>
                <a:cubicBezTo>
                  <a:pt x="4358" y="22378"/>
                  <a:pt x="4375" y="22361"/>
                  <a:pt x="4415" y="22361"/>
                </a:cubicBezTo>
                <a:lnTo>
                  <a:pt x="4438" y="22367"/>
                </a:lnTo>
                <a:cubicBezTo>
                  <a:pt x="4461" y="22373"/>
                  <a:pt x="4478" y="22390"/>
                  <a:pt x="4500" y="22395"/>
                </a:cubicBezTo>
                <a:cubicBezTo>
                  <a:pt x="4517" y="22395"/>
                  <a:pt x="4546" y="22384"/>
                  <a:pt x="4551" y="22373"/>
                </a:cubicBezTo>
                <a:cubicBezTo>
                  <a:pt x="4551" y="22339"/>
                  <a:pt x="4561" y="22332"/>
                  <a:pt x="4574" y="22332"/>
                </a:cubicBezTo>
                <a:cubicBezTo>
                  <a:pt x="4583" y="22332"/>
                  <a:pt x="4594" y="22335"/>
                  <a:pt x="4603" y="22335"/>
                </a:cubicBezTo>
                <a:cubicBezTo>
                  <a:pt x="4607" y="22335"/>
                  <a:pt x="4611" y="22335"/>
                  <a:pt x="4614" y="22333"/>
                </a:cubicBezTo>
                <a:lnTo>
                  <a:pt x="4659" y="22310"/>
                </a:lnTo>
                <a:cubicBezTo>
                  <a:pt x="4661" y="22331"/>
                  <a:pt x="4668" y="22339"/>
                  <a:pt x="4675" y="22339"/>
                </a:cubicBezTo>
                <a:cubicBezTo>
                  <a:pt x="4686" y="22339"/>
                  <a:pt x="4700" y="22324"/>
                  <a:pt x="4710" y="22310"/>
                </a:cubicBezTo>
                <a:cubicBezTo>
                  <a:pt x="4714" y="22302"/>
                  <a:pt x="4722" y="22298"/>
                  <a:pt x="4731" y="22298"/>
                </a:cubicBezTo>
                <a:cubicBezTo>
                  <a:pt x="4749" y="22298"/>
                  <a:pt x="4773" y="22311"/>
                  <a:pt x="4795" y="22333"/>
                </a:cubicBezTo>
                <a:lnTo>
                  <a:pt x="4846" y="22339"/>
                </a:lnTo>
                <a:lnTo>
                  <a:pt x="4886" y="22344"/>
                </a:lnTo>
                <a:cubicBezTo>
                  <a:pt x="4896" y="22347"/>
                  <a:pt x="4905" y="22348"/>
                  <a:pt x="4913" y="22348"/>
                </a:cubicBezTo>
                <a:cubicBezTo>
                  <a:pt x="4944" y="22348"/>
                  <a:pt x="4964" y="22333"/>
                  <a:pt x="4960" y="22310"/>
                </a:cubicBezTo>
                <a:lnTo>
                  <a:pt x="4988" y="22299"/>
                </a:lnTo>
                <a:cubicBezTo>
                  <a:pt x="5005" y="22293"/>
                  <a:pt x="5017" y="22276"/>
                  <a:pt x="5028" y="22276"/>
                </a:cubicBezTo>
                <a:lnTo>
                  <a:pt x="5039" y="22271"/>
                </a:lnTo>
                <a:cubicBezTo>
                  <a:pt x="5040" y="22271"/>
                  <a:pt x="5041" y="22272"/>
                  <a:pt x="5043" y="22272"/>
                </a:cubicBezTo>
                <a:cubicBezTo>
                  <a:pt x="5060" y="22272"/>
                  <a:pt x="5095" y="22197"/>
                  <a:pt x="5122" y="22197"/>
                </a:cubicBezTo>
                <a:cubicBezTo>
                  <a:pt x="5123" y="22197"/>
                  <a:pt x="5124" y="22197"/>
                  <a:pt x="5124" y="22197"/>
                </a:cubicBezTo>
                <a:cubicBezTo>
                  <a:pt x="5158" y="22202"/>
                  <a:pt x="5192" y="22225"/>
                  <a:pt x="5204" y="22248"/>
                </a:cubicBezTo>
                <a:lnTo>
                  <a:pt x="5204" y="22265"/>
                </a:lnTo>
                <a:lnTo>
                  <a:pt x="5204" y="22299"/>
                </a:lnTo>
                <a:cubicBezTo>
                  <a:pt x="5200" y="22316"/>
                  <a:pt x="5202" y="22322"/>
                  <a:pt x="5208" y="22322"/>
                </a:cubicBezTo>
                <a:cubicBezTo>
                  <a:pt x="5218" y="22322"/>
                  <a:pt x="5236" y="22304"/>
                  <a:pt x="5244" y="22293"/>
                </a:cubicBezTo>
                <a:cubicBezTo>
                  <a:pt x="5255" y="22276"/>
                  <a:pt x="5312" y="22214"/>
                  <a:pt x="5312" y="22185"/>
                </a:cubicBezTo>
                <a:cubicBezTo>
                  <a:pt x="5313" y="22179"/>
                  <a:pt x="5315" y="22175"/>
                  <a:pt x="5315" y="22175"/>
                </a:cubicBezTo>
                <a:cubicBezTo>
                  <a:pt x="5317" y="22175"/>
                  <a:pt x="5316" y="22193"/>
                  <a:pt x="5312" y="22225"/>
                </a:cubicBezTo>
                <a:lnTo>
                  <a:pt x="5357" y="22237"/>
                </a:lnTo>
                <a:lnTo>
                  <a:pt x="5402" y="22248"/>
                </a:lnTo>
                <a:cubicBezTo>
                  <a:pt x="5418" y="22220"/>
                  <a:pt x="5445" y="22206"/>
                  <a:pt x="5468" y="22206"/>
                </a:cubicBezTo>
                <a:cubicBezTo>
                  <a:pt x="5478" y="22206"/>
                  <a:pt x="5486" y="22209"/>
                  <a:pt x="5493" y="22214"/>
                </a:cubicBezTo>
                <a:lnTo>
                  <a:pt x="5516" y="22237"/>
                </a:lnTo>
                <a:cubicBezTo>
                  <a:pt x="5533" y="22265"/>
                  <a:pt x="5550" y="22299"/>
                  <a:pt x="5573" y="22327"/>
                </a:cubicBezTo>
                <a:lnTo>
                  <a:pt x="5573" y="22333"/>
                </a:lnTo>
                <a:cubicBezTo>
                  <a:pt x="5590" y="22327"/>
                  <a:pt x="5595" y="22305"/>
                  <a:pt x="5590" y="22293"/>
                </a:cubicBezTo>
                <a:cubicBezTo>
                  <a:pt x="5590" y="22282"/>
                  <a:pt x="5652" y="22242"/>
                  <a:pt x="5675" y="22231"/>
                </a:cubicBezTo>
                <a:cubicBezTo>
                  <a:pt x="5683" y="22228"/>
                  <a:pt x="5692" y="22226"/>
                  <a:pt x="5701" y="22226"/>
                </a:cubicBezTo>
                <a:cubicBezTo>
                  <a:pt x="5723" y="22226"/>
                  <a:pt x="5744" y="22234"/>
                  <a:pt x="5749" y="22242"/>
                </a:cubicBezTo>
                <a:cubicBezTo>
                  <a:pt x="5752" y="22249"/>
                  <a:pt x="5763" y="22252"/>
                  <a:pt x="5776" y="22252"/>
                </a:cubicBezTo>
                <a:cubicBezTo>
                  <a:pt x="5785" y="22252"/>
                  <a:pt x="5796" y="22250"/>
                  <a:pt x="5805" y="22248"/>
                </a:cubicBezTo>
                <a:lnTo>
                  <a:pt x="5828" y="22237"/>
                </a:lnTo>
                <a:cubicBezTo>
                  <a:pt x="5845" y="22225"/>
                  <a:pt x="5873" y="22208"/>
                  <a:pt x="5873" y="22197"/>
                </a:cubicBezTo>
                <a:lnTo>
                  <a:pt x="5868" y="22112"/>
                </a:lnTo>
                <a:cubicBezTo>
                  <a:pt x="5913" y="22061"/>
                  <a:pt x="5941" y="22015"/>
                  <a:pt x="5941" y="22015"/>
                </a:cubicBezTo>
                <a:cubicBezTo>
                  <a:pt x="5936" y="22015"/>
                  <a:pt x="5879" y="22072"/>
                  <a:pt x="5856" y="22095"/>
                </a:cubicBezTo>
                <a:cubicBezTo>
                  <a:pt x="5849" y="22102"/>
                  <a:pt x="5841" y="22106"/>
                  <a:pt x="5834" y="22106"/>
                </a:cubicBezTo>
                <a:cubicBezTo>
                  <a:pt x="5821" y="22106"/>
                  <a:pt x="5811" y="22092"/>
                  <a:pt x="5811" y="22066"/>
                </a:cubicBezTo>
                <a:lnTo>
                  <a:pt x="5766" y="22078"/>
                </a:lnTo>
                <a:lnTo>
                  <a:pt x="5726" y="22083"/>
                </a:lnTo>
                <a:cubicBezTo>
                  <a:pt x="5731" y="22044"/>
                  <a:pt x="5749" y="21981"/>
                  <a:pt x="5754" y="21964"/>
                </a:cubicBezTo>
                <a:cubicBezTo>
                  <a:pt x="5755" y="21963"/>
                  <a:pt x="5757" y="21962"/>
                  <a:pt x="5759" y="21962"/>
                </a:cubicBezTo>
                <a:cubicBezTo>
                  <a:pt x="5773" y="21962"/>
                  <a:pt x="5800" y="21999"/>
                  <a:pt x="5805" y="22010"/>
                </a:cubicBezTo>
                <a:cubicBezTo>
                  <a:pt x="5806" y="22012"/>
                  <a:pt x="5809" y="22013"/>
                  <a:pt x="5813" y="22013"/>
                </a:cubicBezTo>
                <a:cubicBezTo>
                  <a:pt x="5834" y="22013"/>
                  <a:pt x="5895" y="21978"/>
                  <a:pt x="5919" y="21959"/>
                </a:cubicBezTo>
                <a:cubicBezTo>
                  <a:pt x="5926" y="21953"/>
                  <a:pt x="5933" y="21951"/>
                  <a:pt x="5940" y="21951"/>
                </a:cubicBezTo>
                <a:cubicBezTo>
                  <a:pt x="5961" y="21951"/>
                  <a:pt x="5981" y="21973"/>
                  <a:pt x="5981" y="21981"/>
                </a:cubicBezTo>
                <a:cubicBezTo>
                  <a:pt x="5981" y="21998"/>
                  <a:pt x="6049" y="21993"/>
                  <a:pt x="6061" y="22021"/>
                </a:cubicBezTo>
                <a:cubicBezTo>
                  <a:pt x="6072" y="22044"/>
                  <a:pt x="6061" y="22066"/>
                  <a:pt x="6038" y="22072"/>
                </a:cubicBezTo>
                <a:lnTo>
                  <a:pt x="6021" y="22078"/>
                </a:lnTo>
                <a:lnTo>
                  <a:pt x="5919" y="22106"/>
                </a:lnTo>
                <a:cubicBezTo>
                  <a:pt x="5942" y="22149"/>
                  <a:pt x="5973" y="22159"/>
                  <a:pt x="5999" y="22159"/>
                </a:cubicBezTo>
                <a:cubicBezTo>
                  <a:pt x="6018" y="22159"/>
                  <a:pt x="6034" y="22154"/>
                  <a:pt x="6044" y="22151"/>
                </a:cubicBezTo>
                <a:cubicBezTo>
                  <a:pt x="6047" y="22150"/>
                  <a:pt x="6050" y="22149"/>
                  <a:pt x="6054" y="22149"/>
                </a:cubicBezTo>
                <a:cubicBezTo>
                  <a:pt x="6078" y="22149"/>
                  <a:pt x="6113" y="22176"/>
                  <a:pt x="6123" y="22185"/>
                </a:cubicBezTo>
                <a:cubicBezTo>
                  <a:pt x="6124" y="22187"/>
                  <a:pt x="6126" y="22187"/>
                  <a:pt x="6127" y="22187"/>
                </a:cubicBezTo>
                <a:cubicBezTo>
                  <a:pt x="6138" y="22187"/>
                  <a:pt x="6152" y="22149"/>
                  <a:pt x="6157" y="22129"/>
                </a:cubicBezTo>
                <a:cubicBezTo>
                  <a:pt x="6158" y="22122"/>
                  <a:pt x="6160" y="22119"/>
                  <a:pt x="6162" y="22119"/>
                </a:cubicBezTo>
                <a:cubicBezTo>
                  <a:pt x="6168" y="22119"/>
                  <a:pt x="6177" y="22150"/>
                  <a:pt x="6185" y="22197"/>
                </a:cubicBezTo>
                <a:lnTo>
                  <a:pt x="6202" y="22237"/>
                </a:lnTo>
                <a:cubicBezTo>
                  <a:pt x="6202" y="22247"/>
                  <a:pt x="6220" y="22266"/>
                  <a:pt x="6228" y="22266"/>
                </a:cubicBezTo>
                <a:cubicBezTo>
                  <a:pt x="6229" y="22266"/>
                  <a:pt x="6230" y="22266"/>
                  <a:pt x="6231" y="22265"/>
                </a:cubicBezTo>
                <a:cubicBezTo>
                  <a:pt x="6259" y="22254"/>
                  <a:pt x="6236" y="22242"/>
                  <a:pt x="6231" y="22225"/>
                </a:cubicBezTo>
                <a:cubicBezTo>
                  <a:pt x="6219" y="22202"/>
                  <a:pt x="6219" y="22180"/>
                  <a:pt x="6248" y="22168"/>
                </a:cubicBezTo>
                <a:cubicBezTo>
                  <a:pt x="6249" y="22168"/>
                  <a:pt x="6250" y="22168"/>
                  <a:pt x="6251" y="22168"/>
                </a:cubicBezTo>
                <a:cubicBezTo>
                  <a:pt x="6265" y="22168"/>
                  <a:pt x="6273" y="22196"/>
                  <a:pt x="6286" y="22196"/>
                </a:cubicBezTo>
                <a:cubicBezTo>
                  <a:pt x="6291" y="22196"/>
                  <a:pt x="6297" y="22192"/>
                  <a:pt x="6305" y="22180"/>
                </a:cubicBezTo>
                <a:cubicBezTo>
                  <a:pt x="6313" y="22171"/>
                  <a:pt x="6327" y="22167"/>
                  <a:pt x="6342" y="22167"/>
                </a:cubicBezTo>
                <a:cubicBezTo>
                  <a:pt x="6357" y="22167"/>
                  <a:pt x="6373" y="22171"/>
                  <a:pt x="6384" y="22180"/>
                </a:cubicBezTo>
                <a:cubicBezTo>
                  <a:pt x="6395" y="22185"/>
                  <a:pt x="6402" y="22188"/>
                  <a:pt x="6409" y="22188"/>
                </a:cubicBezTo>
                <a:cubicBezTo>
                  <a:pt x="6415" y="22188"/>
                  <a:pt x="6421" y="22185"/>
                  <a:pt x="6429" y="22180"/>
                </a:cubicBezTo>
                <a:cubicBezTo>
                  <a:pt x="6445" y="22170"/>
                  <a:pt x="6464" y="22166"/>
                  <a:pt x="6483" y="22166"/>
                </a:cubicBezTo>
                <a:cubicBezTo>
                  <a:pt x="6498" y="22166"/>
                  <a:pt x="6513" y="22169"/>
                  <a:pt x="6526" y="22174"/>
                </a:cubicBezTo>
                <a:cubicBezTo>
                  <a:pt x="6531" y="22176"/>
                  <a:pt x="6535" y="22177"/>
                  <a:pt x="6540" y="22177"/>
                </a:cubicBezTo>
                <a:cubicBezTo>
                  <a:pt x="6564" y="22177"/>
                  <a:pt x="6583" y="22150"/>
                  <a:pt x="6604" y="22150"/>
                </a:cubicBezTo>
                <a:cubicBezTo>
                  <a:pt x="6610" y="22150"/>
                  <a:pt x="6616" y="22152"/>
                  <a:pt x="6622" y="22157"/>
                </a:cubicBezTo>
                <a:lnTo>
                  <a:pt x="6645" y="22174"/>
                </a:lnTo>
                <a:cubicBezTo>
                  <a:pt x="6673" y="22168"/>
                  <a:pt x="6702" y="22157"/>
                  <a:pt x="6713" y="22146"/>
                </a:cubicBezTo>
                <a:lnTo>
                  <a:pt x="6719" y="22140"/>
                </a:lnTo>
                <a:cubicBezTo>
                  <a:pt x="6724" y="22130"/>
                  <a:pt x="6738" y="22111"/>
                  <a:pt x="6745" y="22111"/>
                </a:cubicBezTo>
                <a:cubicBezTo>
                  <a:pt x="6746" y="22111"/>
                  <a:pt x="6746" y="22111"/>
                  <a:pt x="6747" y="22112"/>
                </a:cubicBezTo>
                <a:lnTo>
                  <a:pt x="6787" y="22123"/>
                </a:lnTo>
                <a:cubicBezTo>
                  <a:pt x="6803" y="22132"/>
                  <a:pt x="6819" y="22136"/>
                  <a:pt x="6832" y="22136"/>
                </a:cubicBezTo>
                <a:cubicBezTo>
                  <a:pt x="6853" y="22136"/>
                  <a:pt x="6869" y="22128"/>
                  <a:pt x="6872" y="22117"/>
                </a:cubicBezTo>
                <a:cubicBezTo>
                  <a:pt x="6872" y="22114"/>
                  <a:pt x="6874" y="22113"/>
                  <a:pt x="6877" y="22113"/>
                </a:cubicBezTo>
                <a:cubicBezTo>
                  <a:pt x="6886" y="22113"/>
                  <a:pt x="6906" y="22125"/>
                  <a:pt x="6923" y="22146"/>
                </a:cubicBezTo>
                <a:lnTo>
                  <a:pt x="6946" y="22163"/>
                </a:lnTo>
                <a:lnTo>
                  <a:pt x="6951" y="22168"/>
                </a:lnTo>
                <a:cubicBezTo>
                  <a:pt x="6968" y="22168"/>
                  <a:pt x="6980" y="22151"/>
                  <a:pt x="6980" y="22129"/>
                </a:cubicBezTo>
                <a:lnTo>
                  <a:pt x="6980" y="22112"/>
                </a:lnTo>
                <a:cubicBezTo>
                  <a:pt x="6980" y="22112"/>
                  <a:pt x="6974" y="22106"/>
                  <a:pt x="6968" y="22100"/>
                </a:cubicBezTo>
                <a:cubicBezTo>
                  <a:pt x="6968" y="22095"/>
                  <a:pt x="6968" y="22083"/>
                  <a:pt x="6974" y="22078"/>
                </a:cubicBezTo>
                <a:cubicBezTo>
                  <a:pt x="6978" y="22078"/>
                  <a:pt x="6984" y="22075"/>
                  <a:pt x="6990" y="22075"/>
                </a:cubicBezTo>
                <a:cubicBezTo>
                  <a:pt x="6992" y="22075"/>
                  <a:pt x="6995" y="22076"/>
                  <a:pt x="6997" y="22078"/>
                </a:cubicBezTo>
                <a:lnTo>
                  <a:pt x="7019" y="22123"/>
                </a:lnTo>
                <a:cubicBezTo>
                  <a:pt x="7046" y="22182"/>
                  <a:pt x="7053" y="22231"/>
                  <a:pt x="7029" y="22231"/>
                </a:cubicBezTo>
                <a:cubicBezTo>
                  <a:pt x="7028" y="22231"/>
                  <a:pt x="7027" y="22231"/>
                  <a:pt x="7025" y="22231"/>
                </a:cubicBezTo>
                <a:lnTo>
                  <a:pt x="7008" y="22237"/>
                </a:lnTo>
                <a:cubicBezTo>
                  <a:pt x="7002" y="22242"/>
                  <a:pt x="6991" y="22254"/>
                  <a:pt x="6991" y="22265"/>
                </a:cubicBezTo>
                <a:cubicBezTo>
                  <a:pt x="6985" y="22305"/>
                  <a:pt x="7014" y="22299"/>
                  <a:pt x="7025" y="22305"/>
                </a:cubicBezTo>
                <a:lnTo>
                  <a:pt x="7036" y="22310"/>
                </a:lnTo>
                <a:cubicBezTo>
                  <a:pt x="7048" y="22310"/>
                  <a:pt x="7076" y="22293"/>
                  <a:pt x="7093" y="22265"/>
                </a:cubicBezTo>
                <a:lnTo>
                  <a:pt x="7122" y="22299"/>
                </a:lnTo>
                <a:cubicBezTo>
                  <a:pt x="7123" y="22300"/>
                  <a:pt x="7126" y="22301"/>
                  <a:pt x="7129" y="22301"/>
                </a:cubicBezTo>
                <a:cubicBezTo>
                  <a:pt x="7138" y="22301"/>
                  <a:pt x="7151" y="22296"/>
                  <a:pt x="7156" y="22288"/>
                </a:cubicBezTo>
                <a:cubicBezTo>
                  <a:pt x="7161" y="22282"/>
                  <a:pt x="7161" y="22259"/>
                  <a:pt x="7156" y="22248"/>
                </a:cubicBezTo>
                <a:cubicBezTo>
                  <a:pt x="7150" y="22237"/>
                  <a:pt x="7139" y="22225"/>
                  <a:pt x="7127" y="22214"/>
                </a:cubicBezTo>
                <a:cubicBezTo>
                  <a:pt x="7116" y="22197"/>
                  <a:pt x="7076" y="22214"/>
                  <a:pt x="7088" y="22163"/>
                </a:cubicBezTo>
                <a:lnTo>
                  <a:pt x="7093" y="22129"/>
                </a:lnTo>
                <a:cubicBezTo>
                  <a:pt x="7097" y="22121"/>
                  <a:pt x="7102" y="22117"/>
                  <a:pt x="7108" y="22117"/>
                </a:cubicBezTo>
                <a:cubicBezTo>
                  <a:pt x="7127" y="22117"/>
                  <a:pt x="7153" y="22152"/>
                  <a:pt x="7161" y="22174"/>
                </a:cubicBezTo>
                <a:cubicBezTo>
                  <a:pt x="7164" y="22182"/>
                  <a:pt x="7171" y="22185"/>
                  <a:pt x="7179" y="22185"/>
                </a:cubicBezTo>
                <a:cubicBezTo>
                  <a:pt x="7203" y="22185"/>
                  <a:pt x="7246" y="22159"/>
                  <a:pt x="7292" y="22117"/>
                </a:cubicBezTo>
                <a:lnTo>
                  <a:pt x="7360" y="22106"/>
                </a:lnTo>
                <a:lnTo>
                  <a:pt x="7434" y="22095"/>
                </a:lnTo>
                <a:cubicBezTo>
                  <a:pt x="7445" y="22004"/>
                  <a:pt x="7439" y="21902"/>
                  <a:pt x="7434" y="21890"/>
                </a:cubicBezTo>
                <a:cubicBezTo>
                  <a:pt x="7428" y="21879"/>
                  <a:pt x="7456" y="21856"/>
                  <a:pt x="7496" y="21851"/>
                </a:cubicBezTo>
                <a:lnTo>
                  <a:pt x="7519" y="21890"/>
                </a:lnTo>
                <a:cubicBezTo>
                  <a:pt x="7519" y="21896"/>
                  <a:pt x="7507" y="21919"/>
                  <a:pt x="7502" y="21936"/>
                </a:cubicBezTo>
                <a:cubicBezTo>
                  <a:pt x="7502" y="21959"/>
                  <a:pt x="7507" y="21981"/>
                  <a:pt x="7513" y="22010"/>
                </a:cubicBezTo>
                <a:cubicBezTo>
                  <a:pt x="7519" y="22027"/>
                  <a:pt x="7524" y="22044"/>
                  <a:pt x="7524" y="22066"/>
                </a:cubicBezTo>
                <a:cubicBezTo>
                  <a:pt x="7524" y="22066"/>
                  <a:pt x="7513" y="22072"/>
                  <a:pt x="7507" y="22078"/>
                </a:cubicBezTo>
                <a:lnTo>
                  <a:pt x="7490" y="22095"/>
                </a:lnTo>
                <a:cubicBezTo>
                  <a:pt x="7468" y="22112"/>
                  <a:pt x="7473" y="22185"/>
                  <a:pt x="7479" y="22202"/>
                </a:cubicBezTo>
                <a:cubicBezTo>
                  <a:pt x="7480" y="22206"/>
                  <a:pt x="7482" y="22207"/>
                  <a:pt x="7484" y="22207"/>
                </a:cubicBezTo>
                <a:cubicBezTo>
                  <a:pt x="7493" y="22207"/>
                  <a:pt x="7511" y="22180"/>
                  <a:pt x="7524" y="22134"/>
                </a:cubicBezTo>
                <a:lnTo>
                  <a:pt x="7564" y="22112"/>
                </a:lnTo>
                <a:cubicBezTo>
                  <a:pt x="7565" y="22111"/>
                  <a:pt x="7565" y="22111"/>
                  <a:pt x="7566" y="22111"/>
                </a:cubicBezTo>
                <a:cubicBezTo>
                  <a:pt x="7573" y="22111"/>
                  <a:pt x="7585" y="22137"/>
                  <a:pt x="7593" y="22137"/>
                </a:cubicBezTo>
                <a:cubicBezTo>
                  <a:pt x="7598" y="22137"/>
                  <a:pt x="7602" y="22129"/>
                  <a:pt x="7604" y="22106"/>
                </a:cubicBezTo>
                <a:cubicBezTo>
                  <a:pt x="7610" y="22078"/>
                  <a:pt x="7632" y="22055"/>
                  <a:pt x="7649" y="22032"/>
                </a:cubicBezTo>
                <a:cubicBezTo>
                  <a:pt x="7659" y="22019"/>
                  <a:pt x="7669" y="22010"/>
                  <a:pt x="7679" y="22010"/>
                </a:cubicBezTo>
                <a:cubicBezTo>
                  <a:pt x="7686" y="22010"/>
                  <a:pt x="7693" y="22015"/>
                  <a:pt x="7700" y="22027"/>
                </a:cubicBezTo>
                <a:cubicBezTo>
                  <a:pt x="7706" y="22038"/>
                  <a:pt x="7689" y="22066"/>
                  <a:pt x="7683" y="22083"/>
                </a:cubicBezTo>
                <a:lnTo>
                  <a:pt x="7683" y="22089"/>
                </a:lnTo>
                <a:cubicBezTo>
                  <a:pt x="7683" y="22100"/>
                  <a:pt x="7723" y="22106"/>
                  <a:pt x="7729" y="22106"/>
                </a:cubicBezTo>
                <a:cubicBezTo>
                  <a:pt x="7740" y="22106"/>
                  <a:pt x="7780" y="22021"/>
                  <a:pt x="7797" y="22004"/>
                </a:cubicBezTo>
                <a:cubicBezTo>
                  <a:pt x="7804" y="21998"/>
                  <a:pt x="7811" y="21996"/>
                  <a:pt x="7818" y="21996"/>
                </a:cubicBezTo>
                <a:cubicBezTo>
                  <a:pt x="7833" y="21996"/>
                  <a:pt x="7848" y="22007"/>
                  <a:pt x="7859" y="22027"/>
                </a:cubicBezTo>
                <a:lnTo>
                  <a:pt x="7876" y="22044"/>
                </a:lnTo>
                <a:cubicBezTo>
                  <a:pt x="7882" y="22061"/>
                  <a:pt x="7899" y="22078"/>
                  <a:pt x="7905" y="22078"/>
                </a:cubicBezTo>
                <a:cubicBezTo>
                  <a:pt x="7933" y="22061"/>
                  <a:pt x="7927" y="22038"/>
                  <a:pt x="7910" y="22015"/>
                </a:cubicBezTo>
                <a:cubicBezTo>
                  <a:pt x="7893" y="21993"/>
                  <a:pt x="7888" y="21964"/>
                  <a:pt x="7910" y="21953"/>
                </a:cubicBezTo>
                <a:cubicBezTo>
                  <a:pt x="7911" y="21952"/>
                  <a:pt x="7913" y="21952"/>
                  <a:pt x="7914" y="21952"/>
                </a:cubicBezTo>
                <a:cubicBezTo>
                  <a:pt x="7927" y="21952"/>
                  <a:pt x="7951" y="21972"/>
                  <a:pt x="7961" y="21987"/>
                </a:cubicBezTo>
                <a:lnTo>
                  <a:pt x="7967" y="21998"/>
                </a:lnTo>
                <a:cubicBezTo>
                  <a:pt x="7973" y="22021"/>
                  <a:pt x="7978" y="22061"/>
                  <a:pt x="7984" y="22061"/>
                </a:cubicBezTo>
                <a:cubicBezTo>
                  <a:pt x="7984" y="22066"/>
                  <a:pt x="8018" y="22095"/>
                  <a:pt x="8058" y="22123"/>
                </a:cubicBezTo>
                <a:lnTo>
                  <a:pt x="8097" y="22134"/>
                </a:lnTo>
                <a:lnTo>
                  <a:pt x="8143" y="22146"/>
                </a:lnTo>
                <a:cubicBezTo>
                  <a:pt x="8166" y="22117"/>
                  <a:pt x="8166" y="22066"/>
                  <a:pt x="8160" y="22061"/>
                </a:cubicBezTo>
                <a:cubicBezTo>
                  <a:pt x="8154" y="22055"/>
                  <a:pt x="8149" y="21993"/>
                  <a:pt x="8160" y="21981"/>
                </a:cubicBezTo>
                <a:cubicBezTo>
                  <a:pt x="8162" y="21978"/>
                  <a:pt x="8164" y="21977"/>
                  <a:pt x="8167" y="21977"/>
                </a:cubicBezTo>
                <a:cubicBezTo>
                  <a:pt x="8182" y="21977"/>
                  <a:pt x="8207" y="22007"/>
                  <a:pt x="8217" y="22021"/>
                </a:cubicBezTo>
                <a:cubicBezTo>
                  <a:pt x="8218" y="22026"/>
                  <a:pt x="8221" y="22029"/>
                  <a:pt x="8224" y="22029"/>
                </a:cubicBezTo>
                <a:cubicBezTo>
                  <a:pt x="8232" y="22029"/>
                  <a:pt x="8241" y="22016"/>
                  <a:pt x="8245" y="21993"/>
                </a:cubicBezTo>
                <a:lnTo>
                  <a:pt x="8262" y="21981"/>
                </a:lnTo>
                <a:lnTo>
                  <a:pt x="8296" y="21964"/>
                </a:lnTo>
                <a:cubicBezTo>
                  <a:pt x="8296" y="22004"/>
                  <a:pt x="8353" y="22123"/>
                  <a:pt x="8381" y="22129"/>
                </a:cubicBezTo>
                <a:cubicBezTo>
                  <a:pt x="8415" y="22129"/>
                  <a:pt x="8444" y="22015"/>
                  <a:pt x="8438" y="21970"/>
                </a:cubicBezTo>
                <a:cubicBezTo>
                  <a:pt x="8435" y="21949"/>
                  <a:pt x="8437" y="21939"/>
                  <a:pt x="8443" y="21939"/>
                </a:cubicBezTo>
                <a:cubicBezTo>
                  <a:pt x="8449" y="21939"/>
                  <a:pt x="8460" y="21953"/>
                  <a:pt x="8472" y="21981"/>
                </a:cubicBezTo>
                <a:lnTo>
                  <a:pt x="8534" y="21987"/>
                </a:lnTo>
                <a:lnTo>
                  <a:pt x="8563" y="21993"/>
                </a:lnTo>
                <a:cubicBezTo>
                  <a:pt x="8597" y="21981"/>
                  <a:pt x="8659" y="21964"/>
                  <a:pt x="8693" y="21941"/>
                </a:cubicBezTo>
                <a:lnTo>
                  <a:pt x="8710" y="21953"/>
                </a:lnTo>
                <a:cubicBezTo>
                  <a:pt x="8724" y="21965"/>
                  <a:pt x="8735" y="21970"/>
                  <a:pt x="8743" y="21970"/>
                </a:cubicBezTo>
                <a:cubicBezTo>
                  <a:pt x="8764" y="21970"/>
                  <a:pt x="8776" y="21944"/>
                  <a:pt x="8795" y="21924"/>
                </a:cubicBezTo>
                <a:cubicBezTo>
                  <a:pt x="8795" y="21924"/>
                  <a:pt x="8812" y="21941"/>
                  <a:pt x="8818" y="21947"/>
                </a:cubicBezTo>
                <a:lnTo>
                  <a:pt x="8841" y="21953"/>
                </a:lnTo>
                <a:cubicBezTo>
                  <a:pt x="8852" y="21936"/>
                  <a:pt x="8869" y="21902"/>
                  <a:pt x="8880" y="21896"/>
                </a:cubicBezTo>
                <a:cubicBezTo>
                  <a:pt x="8881" y="21895"/>
                  <a:pt x="8882" y="21895"/>
                  <a:pt x="8883" y="21895"/>
                </a:cubicBezTo>
                <a:cubicBezTo>
                  <a:pt x="8889" y="21895"/>
                  <a:pt x="8898" y="21914"/>
                  <a:pt x="8903" y="21919"/>
                </a:cubicBezTo>
                <a:cubicBezTo>
                  <a:pt x="8903" y="21930"/>
                  <a:pt x="8875" y="22004"/>
                  <a:pt x="8897" y="22021"/>
                </a:cubicBezTo>
                <a:cubicBezTo>
                  <a:pt x="8902" y="22024"/>
                  <a:pt x="8906" y="22026"/>
                  <a:pt x="8909" y="22026"/>
                </a:cubicBezTo>
                <a:cubicBezTo>
                  <a:pt x="8922" y="22026"/>
                  <a:pt x="8927" y="22002"/>
                  <a:pt x="8932" y="21993"/>
                </a:cubicBezTo>
                <a:cubicBezTo>
                  <a:pt x="8937" y="21981"/>
                  <a:pt x="8943" y="21947"/>
                  <a:pt x="8949" y="21930"/>
                </a:cubicBezTo>
                <a:cubicBezTo>
                  <a:pt x="8954" y="21913"/>
                  <a:pt x="8977" y="21862"/>
                  <a:pt x="8983" y="21845"/>
                </a:cubicBezTo>
                <a:cubicBezTo>
                  <a:pt x="8986" y="21842"/>
                  <a:pt x="8990" y="21841"/>
                  <a:pt x="8995" y="21841"/>
                </a:cubicBezTo>
                <a:cubicBezTo>
                  <a:pt x="9009" y="21841"/>
                  <a:pt x="9031" y="21852"/>
                  <a:pt x="9056" y="21873"/>
                </a:cubicBezTo>
                <a:lnTo>
                  <a:pt x="9079" y="21902"/>
                </a:lnTo>
                <a:lnTo>
                  <a:pt x="9085" y="21907"/>
                </a:lnTo>
                <a:cubicBezTo>
                  <a:pt x="9083" y="21920"/>
                  <a:pt x="9077" y="21925"/>
                  <a:pt x="9071" y="21925"/>
                </a:cubicBezTo>
                <a:cubicBezTo>
                  <a:pt x="9060" y="21925"/>
                  <a:pt x="9046" y="21912"/>
                  <a:pt x="9039" y="21902"/>
                </a:cubicBezTo>
                <a:cubicBezTo>
                  <a:pt x="9038" y="21899"/>
                  <a:pt x="9035" y="21898"/>
                  <a:pt x="9032" y="21898"/>
                </a:cubicBezTo>
                <a:cubicBezTo>
                  <a:pt x="9021" y="21898"/>
                  <a:pt x="9004" y="21909"/>
                  <a:pt x="9000" y="21913"/>
                </a:cubicBezTo>
                <a:cubicBezTo>
                  <a:pt x="8994" y="21924"/>
                  <a:pt x="9028" y="21970"/>
                  <a:pt x="9045" y="21981"/>
                </a:cubicBezTo>
                <a:cubicBezTo>
                  <a:pt x="9050" y="21987"/>
                  <a:pt x="9057" y="21989"/>
                  <a:pt x="9064" y="21989"/>
                </a:cubicBezTo>
                <a:cubicBezTo>
                  <a:pt x="9079" y="21989"/>
                  <a:pt x="9096" y="21978"/>
                  <a:pt x="9107" y="21959"/>
                </a:cubicBezTo>
                <a:lnTo>
                  <a:pt x="9130" y="21941"/>
                </a:lnTo>
                <a:cubicBezTo>
                  <a:pt x="9140" y="21932"/>
                  <a:pt x="9158" y="21918"/>
                  <a:pt x="9167" y="21918"/>
                </a:cubicBezTo>
                <a:cubicBezTo>
                  <a:pt x="9168" y="21918"/>
                  <a:pt x="9169" y="21918"/>
                  <a:pt x="9170" y="21919"/>
                </a:cubicBezTo>
                <a:lnTo>
                  <a:pt x="9181" y="21936"/>
                </a:lnTo>
                <a:cubicBezTo>
                  <a:pt x="9182" y="21939"/>
                  <a:pt x="9183" y="21940"/>
                  <a:pt x="9184" y="21940"/>
                </a:cubicBezTo>
                <a:cubicBezTo>
                  <a:pt x="9194" y="21940"/>
                  <a:pt x="9217" y="21880"/>
                  <a:pt x="9227" y="21851"/>
                </a:cubicBezTo>
                <a:cubicBezTo>
                  <a:pt x="9229" y="21841"/>
                  <a:pt x="9233" y="21836"/>
                  <a:pt x="9238" y="21836"/>
                </a:cubicBezTo>
                <a:cubicBezTo>
                  <a:pt x="9252" y="21836"/>
                  <a:pt x="9275" y="21880"/>
                  <a:pt x="9300" y="21953"/>
                </a:cubicBezTo>
                <a:lnTo>
                  <a:pt x="9346" y="21947"/>
                </a:lnTo>
                <a:lnTo>
                  <a:pt x="9397" y="21941"/>
                </a:lnTo>
                <a:cubicBezTo>
                  <a:pt x="9438" y="21905"/>
                  <a:pt x="9504" y="21894"/>
                  <a:pt x="9540" y="21894"/>
                </a:cubicBezTo>
                <a:cubicBezTo>
                  <a:pt x="9550" y="21894"/>
                  <a:pt x="9557" y="21895"/>
                  <a:pt x="9561" y="21896"/>
                </a:cubicBezTo>
                <a:cubicBezTo>
                  <a:pt x="9564" y="21897"/>
                  <a:pt x="9566" y="21897"/>
                  <a:pt x="9568" y="21897"/>
                </a:cubicBezTo>
                <a:cubicBezTo>
                  <a:pt x="9587" y="21897"/>
                  <a:pt x="9601" y="21877"/>
                  <a:pt x="9601" y="21856"/>
                </a:cubicBezTo>
                <a:lnTo>
                  <a:pt x="9595" y="21834"/>
                </a:lnTo>
                <a:lnTo>
                  <a:pt x="9590" y="21817"/>
                </a:lnTo>
                <a:cubicBezTo>
                  <a:pt x="9570" y="21812"/>
                  <a:pt x="9632" y="21768"/>
                  <a:pt x="9671" y="21768"/>
                </a:cubicBezTo>
                <a:cubicBezTo>
                  <a:pt x="9676" y="21768"/>
                  <a:pt x="9682" y="21769"/>
                  <a:pt x="9686" y="21771"/>
                </a:cubicBezTo>
                <a:cubicBezTo>
                  <a:pt x="9720" y="21794"/>
                  <a:pt x="9737" y="21817"/>
                  <a:pt x="9726" y="21822"/>
                </a:cubicBezTo>
                <a:lnTo>
                  <a:pt x="9732" y="21828"/>
                </a:lnTo>
                <a:cubicBezTo>
                  <a:pt x="9736" y="21850"/>
                  <a:pt x="9766" y="21868"/>
                  <a:pt x="9786" y="21868"/>
                </a:cubicBezTo>
                <a:cubicBezTo>
                  <a:pt x="9792" y="21868"/>
                  <a:pt x="9797" y="21866"/>
                  <a:pt x="9800" y="21862"/>
                </a:cubicBezTo>
                <a:cubicBezTo>
                  <a:pt x="9818" y="21844"/>
                  <a:pt x="9832" y="21820"/>
                  <a:pt x="9848" y="21820"/>
                </a:cubicBezTo>
                <a:cubicBezTo>
                  <a:pt x="9857" y="21820"/>
                  <a:pt x="9867" y="21827"/>
                  <a:pt x="9879" y="21845"/>
                </a:cubicBezTo>
                <a:cubicBezTo>
                  <a:pt x="9882" y="21848"/>
                  <a:pt x="9886" y="21849"/>
                  <a:pt x="9891" y="21849"/>
                </a:cubicBezTo>
                <a:cubicBezTo>
                  <a:pt x="9906" y="21849"/>
                  <a:pt x="9930" y="21838"/>
                  <a:pt x="9947" y="21834"/>
                </a:cubicBezTo>
                <a:cubicBezTo>
                  <a:pt x="9958" y="21834"/>
                  <a:pt x="9975" y="21822"/>
                  <a:pt x="9993" y="21822"/>
                </a:cubicBezTo>
                <a:cubicBezTo>
                  <a:pt x="9998" y="21822"/>
                  <a:pt x="10015" y="21834"/>
                  <a:pt x="10015" y="21845"/>
                </a:cubicBezTo>
                <a:cubicBezTo>
                  <a:pt x="10021" y="21856"/>
                  <a:pt x="10015" y="21873"/>
                  <a:pt x="10004" y="21885"/>
                </a:cubicBezTo>
                <a:lnTo>
                  <a:pt x="9987" y="21902"/>
                </a:lnTo>
                <a:cubicBezTo>
                  <a:pt x="9958" y="21919"/>
                  <a:pt x="9970" y="21941"/>
                  <a:pt x="10010" y="21947"/>
                </a:cubicBezTo>
                <a:lnTo>
                  <a:pt x="10032" y="21913"/>
                </a:lnTo>
                <a:cubicBezTo>
                  <a:pt x="10040" y="21905"/>
                  <a:pt x="10048" y="21890"/>
                  <a:pt x="10056" y="21890"/>
                </a:cubicBezTo>
                <a:cubicBezTo>
                  <a:pt x="10059" y="21890"/>
                  <a:pt x="10063" y="21893"/>
                  <a:pt x="10066" y="21902"/>
                </a:cubicBezTo>
                <a:lnTo>
                  <a:pt x="10078" y="21919"/>
                </a:lnTo>
                <a:cubicBezTo>
                  <a:pt x="10078" y="21936"/>
                  <a:pt x="10078" y="21964"/>
                  <a:pt x="10078" y="21981"/>
                </a:cubicBezTo>
                <a:lnTo>
                  <a:pt x="10100" y="21981"/>
                </a:lnTo>
                <a:cubicBezTo>
                  <a:pt x="10112" y="21964"/>
                  <a:pt x="10123" y="21907"/>
                  <a:pt x="10123" y="21885"/>
                </a:cubicBezTo>
                <a:cubicBezTo>
                  <a:pt x="10123" y="21866"/>
                  <a:pt x="10142" y="21855"/>
                  <a:pt x="10165" y="21855"/>
                </a:cubicBezTo>
                <a:cubicBezTo>
                  <a:pt x="10170" y="21855"/>
                  <a:pt x="10175" y="21855"/>
                  <a:pt x="10180" y="21856"/>
                </a:cubicBezTo>
                <a:lnTo>
                  <a:pt x="10185" y="21868"/>
                </a:lnTo>
                <a:cubicBezTo>
                  <a:pt x="10197" y="21896"/>
                  <a:pt x="10191" y="21919"/>
                  <a:pt x="10163" y="21919"/>
                </a:cubicBezTo>
                <a:lnTo>
                  <a:pt x="10151" y="21919"/>
                </a:lnTo>
                <a:cubicBezTo>
                  <a:pt x="10146" y="21947"/>
                  <a:pt x="10157" y="21976"/>
                  <a:pt x="10180" y="21981"/>
                </a:cubicBezTo>
                <a:lnTo>
                  <a:pt x="10180" y="21976"/>
                </a:lnTo>
                <a:cubicBezTo>
                  <a:pt x="10187" y="21964"/>
                  <a:pt x="10193" y="21961"/>
                  <a:pt x="10199" y="21961"/>
                </a:cubicBezTo>
                <a:cubicBezTo>
                  <a:pt x="10210" y="21961"/>
                  <a:pt x="10217" y="21977"/>
                  <a:pt x="10225" y="21981"/>
                </a:cubicBezTo>
                <a:lnTo>
                  <a:pt x="10248" y="21987"/>
                </a:lnTo>
                <a:cubicBezTo>
                  <a:pt x="10271" y="21970"/>
                  <a:pt x="10293" y="21941"/>
                  <a:pt x="10305" y="21913"/>
                </a:cubicBezTo>
                <a:lnTo>
                  <a:pt x="10333" y="21930"/>
                </a:lnTo>
                <a:lnTo>
                  <a:pt x="10390" y="21953"/>
                </a:lnTo>
                <a:cubicBezTo>
                  <a:pt x="10394" y="21954"/>
                  <a:pt x="10398" y="21954"/>
                  <a:pt x="10402" y="21954"/>
                </a:cubicBezTo>
                <a:cubicBezTo>
                  <a:pt x="10458" y="21954"/>
                  <a:pt x="10458" y="21877"/>
                  <a:pt x="10458" y="21839"/>
                </a:cubicBezTo>
                <a:cubicBezTo>
                  <a:pt x="10458" y="21794"/>
                  <a:pt x="10458" y="21698"/>
                  <a:pt x="10452" y="21669"/>
                </a:cubicBezTo>
                <a:cubicBezTo>
                  <a:pt x="10441" y="21641"/>
                  <a:pt x="10458" y="21601"/>
                  <a:pt x="10480" y="21584"/>
                </a:cubicBezTo>
                <a:lnTo>
                  <a:pt x="10503" y="21567"/>
                </a:lnTo>
                <a:lnTo>
                  <a:pt x="10520" y="21567"/>
                </a:lnTo>
                <a:cubicBezTo>
                  <a:pt x="10526" y="21573"/>
                  <a:pt x="10532" y="21578"/>
                  <a:pt x="10537" y="21584"/>
                </a:cubicBezTo>
                <a:cubicBezTo>
                  <a:pt x="10543" y="21612"/>
                  <a:pt x="10549" y="21641"/>
                  <a:pt x="10560" y="21669"/>
                </a:cubicBezTo>
                <a:cubicBezTo>
                  <a:pt x="10566" y="21681"/>
                  <a:pt x="10583" y="21692"/>
                  <a:pt x="10594" y="21692"/>
                </a:cubicBezTo>
                <a:lnTo>
                  <a:pt x="10622" y="21703"/>
                </a:lnTo>
                <a:cubicBezTo>
                  <a:pt x="10626" y="21704"/>
                  <a:pt x="10629" y="21704"/>
                  <a:pt x="10632" y="21704"/>
                </a:cubicBezTo>
                <a:cubicBezTo>
                  <a:pt x="10658" y="21704"/>
                  <a:pt x="10665" y="21682"/>
                  <a:pt x="10645" y="21646"/>
                </a:cubicBezTo>
                <a:lnTo>
                  <a:pt x="10634" y="21612"/>
                </a:lnTo>
                <a:lnTo>
                  <a:pt x="10628" y="21601"/>
                </a:lnTo>
                <a:cubicBezTo>
                  <a:pt x="10639" y="21584"/>
                  <a:pt x="10668" y="21561"/>
                  <a:pt x="10702" y="21550"/>
                </a:cubicBezTo>
                <a:lnTo>
                  <a:pt x="10730" y="21567"/>
                </a:lnTo>
                <a:lnTo>
                  <a:pt x="10770" y="21578"/>
                </a:lnTo>
                <a:cubicBezTo>
                  <a:pt x="10770" y="21624"/>
                  <a:pt x="10753" y="21663"/>
                  <a:pt x="10747" y="21669"/>
                </a:cubicBezTo>
                <a:cubicBezTo>
                  <a:pt x="10741" y="21669"/>
                  <a:pt x="10764" y="21732"/>
                  <a:pt x="10776" y="21749"/>
                </a:cubicBezTo>
                <a:cubicBezTo>
                  <a:pt x="10778" y="21754"/>
                  <a:pt x="10781" y="21756"/>
                  <a:pt x="10785" y="21756"/>
                </a:cubicBezTo>
                <a:cubicBezTo>
                  <a:pt x="10796" y="21756"/>
                  <a:pt x="10810" y="21732"/>
                  <a:pt x="10810" y="21715"/>
                </a:cubicBezTo>
                <a:cubicBezTo>
                  <a:pt x="10811" y="21710"/>
                  <a:pt x="10814" y="21708"/>
                  <a:pt x="10818" y="21708"/>
                </a:cubicBezTo>
                <a:cubicBezTo>
                  <a:pt x="10838" y="21708"/>
                  <a:pt x="10882" y="21742"/>
                  <a:pt x="10900" y="21760"/>
                </a:cubicBezTo>
                <a:cubicBezTo>
                  <a:pt x="10917" y="21777"/>
                  <a:pt x="10929" y="21805"/>
                  <a:pt x="10923" y="21817"/>
                </a:cubicBezTo>
                <a:cubicBezTo>
                  <a:pt x="10861" y="21828"/>
                  <a:pt x="10804" y="21839"/>
                  <a:pt x="10747" y="21856"/>
                </a:cubicBezTo>
                <a:cubicBezTo>
                  <a:pt x="10741" y="21856"/>
                  <a:pt x="10736" y="21879"/>
                  <a:pt x="10730" y="21890"/>
                </a:cubicBezTo>
                <a:lnTo>
                  <a:pt x="10730" y="21896"/>
                </a:lnTo>
                <a:cubicBezTo>
                  <a:pt x="10736" y="21907"/>
                  <a:pt x="10764" y="21913"/>
                  <a:pt x="10787" y="21913"/>
                </a:cubicBezTo>
                <a:lnTo>
                  <a:pt x="10804" y="21930"/>
                </a:lnTo>
                <a:lnTo>
                  <a:pt x="10815" y="21941"/>
                </a:lnTo>
                <a:cubicBezTo>
                  <a:pt x="10821" y="21919"/>
                  <a:pt x="10861" y="21873"/>
                  <a:pt x="10895" y="21834"/>
                </a:cubicBezTo>
                <a:lnTo>
                  <a:pt x="10929" y="21879"/>
                </a:lnTo>
                <a:cubicBezTo>
                  <a:pt x="10970" y="21920"/>
                  <a:pt x="11010" y="21942"/>
                  <a:pt x="11051" y="21942"/>
                </a:cubicBezTo>
                <a:cubicBezTo>
                  <a:pt x="11056" y="21942"/>
                  <a:pt x="11060" y="21942"/>
                  <a:pt x="11065" y="21941"/>
                </a:cubicBezTo>
                <a:lnTo>
                  <a:pt x="11116" y="21930"/>
                </a:lnTo>
                <a:cubicBezTo>
                  <a:pt x="11167" y="21890"/>
                  <a:pt x="11229" y="21822"/>
                  <a:pt x="11218" y="21811"/>
                </a:cubicBezTo>
                <a:cubicBezTo>
                  <a:pt x="11207" y="21800"/>
                  <a:pt x="11178" y="21766"/>
                  <a:pt x="11150" y="21732"/>
                </a:cubicBezTo>
                <a:lnTo>
                  <a:pt x="11127" y="21698"/>
                </a:lnTo>
                <a:cubicBezTo>
                  <a:pt x="11122" y="21692"/>
                  <a:pt x="11127" y="21675"/>
                  <a:pt x="11133" y="21669"/>
                </a:cubicBezTo>
                <a:cubicBezTo>
                  <a:pt x="11139" y="21666"/>
                  <a:pt x="11146" y="21665"/>
                  <a:pt x="11152" y="21665"/>
                </a:cubicBezTo>
                <a:cubicBezTo>
                  <a:pt x="11158" y="21665"/>
                  <a:pt x="11164" y="21666"/>
                  <a:pt x="11167" y="21669"/>
                </a:cubicBezTo>
                <a:lnTo>
                  <a:pt x="11173" y="21681"/>
                </a:lnTo>
                <a:cubicBezTo>
                  <a:pt x="11174" y="21686"/>
                  <a:pt x="11178" y="21688"/>
                  <a:pt x="11184" y="21688"/>
                </a:cubicBezTo>
                <a:cubicBezTo>
                  <a:pt x="11203" y="21688"/>
                  <a:pt x="11239" y="21664"/>
                  <a:pt x="11252" y="21646"/>
                </a:cubicBezTo>
                <a:cubicBezTo>
                  <a:pt x="11254" y="21645"/>
                  <a:pt x="11256" y="21644"/>
                  <a:pt x="11258" y="21644"/>
                </a:cubicBezTo>
                <a:cubicBezTo>
                  <a:pt x="11278" y="21644"/>
                  <a:pt x="11297" y="21729"/>
                  <a:pt x="11292" y="21760"/>
                </a:cubicBezTo>
                <a:cubicBezTo>
                  <a:pt x="11287" y="21791"/>
                  <a:pt x="11319" y="21817"/>
                  <a:pt x="11338" y="21817"/>
                </a:cubicBezTo>
                <a:cubicBezTo>
                  <a:pt x="11340" y="21817"/>
                  <a:pt x="11341" y="21817"/>
                  <a:pt x="11343" y="21817"/>
                </a:cubicBezTo>
                <a:cubicBezTo>
                  <a:pt x="11360" y="21817"/>
                  <a:pt x="11303" y="21754"/>
                  <a:pt x="11309" y="21720"/>
                </a:cubicBezTo>
                <a:cubicBezTo>
                  <a:pt x="11318" y="21687"/>
                  <a:pt x="11347" y="21666"/>
                  <a:pt x="11382" y="21666"/>
                </a:cubicBezTo>
                <a:cubicBezTo>
                  <a:pt x="11390" y="21666"/>
                  <a:pt x="11397" y="21667"/>
                  <a:pt x="11405" y="21669"/>
                </a:cubicBezTo>
                <a:lnTo>
                  <a:pt x="11434" y="21698"/>
                </a:lnTo>
                <a:cubicBezTo>
                  <a:pt x="11452" y="21720"/>
                  <a:pt x="11473" y="21732"/>
                  <a:pt x="11491" y="21732"/>
                </a:cubicBezTo>
                <a:cubicBezTo>
                  <a:pt x="11501" y="21732"/>
                  <a:pt x="11511" y="21728"/>
                  <a:pt x="11519" y="21720"/>
                </a:cubicBezTo>
                <a:cubicBezTo>
                  <a:pt x="11537" y="21709"/>
                  <a:pt x="11552" y="21703"/>
                  <a:pt x="11565" y="21703"/>
                </a:cubicBezTo>
                <a:cubicBezTo>
                  <a:pt x="11584" y="21703"/>
                  <a:pt x="11601" y="21716"/>
                  <a:pt x="11621" y="21743"/>
                </a:cubicBezTo>
                <a:lnTo>
                  <a:pt x="11644" y="21771"/>
                </a:lnTo>
                <a:cubicBezTo>
                  <a:pt x="11672" y="21754"/>
                  <a:pt x="11706" y="21715"/>
                  <a:pt x="11717" y="21681"/>
                </a:cubicBezTo>
                <a:lnTo>
                  <a:pt x="11712" y="21675"/>
                </a:lnTo>
                <a:lnTo>
                  <a:pt x="11678" y="21629"/>
                </a:lnTo>
                <a:cubicBezTo>
                  <a:pt x="11684" y="21627"/>
                  <a:pt x="11690" y="21626"/>
                  <a:pt x="11696" y="21626"/>
                </a:cubicBezTo>
                <a:cubicBezTo>
                  <a:pt x="11719" y="21626"/>
                  <a:pt x="11744" y="21642"/>
                  <a:pt x="11757" y="21669"/>
                </a:cubicBezTo>
                <a:lnTo>
                  <a:pt x="11780" y="21686"/>
                </a:lnTo>
                <a:cubicBezTo>
                  <a:pt x="11787" y="21694"/>
                  <a:pt x="11795" y="21697"/>
                  <a:pt x="11803" y="21697"/>
                </a:cubicBezTo>
                <a:cubicBezTo>
                  <a:pt x="11818" y="21697"/>
                  <a:pt x="11835" y="21684"/>
                  <a:pt x="11854" y="21669"/>
                </a:cubicBezTo>
                <a:lnTo>
                  <a:pt x="11871" y="21652"/>
                </a:lnTo>
                <a:cubicBezTo>
                  <a:pt x="11910" y="21663"/>
                  <a:pt x="11933" y="21703"/>
                  <a:pt x="11916" y="21743"/>
                </a:cubicBezTo>
                <a:lnTo>
                  <a:pt x="11916" y="21766"/>
                </a:lnTo>
                <a:lnTo>
                  <a:pt x="11916" y="21783"/>
                </a:lnTo>
                <a:cubicBezTo>
                  <a:pt x="11944" y="21800"/>
                  <a:pt x="11956" y="21817"/>
                  <a:pt x="11944" y="21822"/>
                </a:cubicBezTo>
                <a:lnTo>
                  <a:pt x="11933" y="21822"/>
                </a:lnTo>
                <a:lnTo>
                  <a:pt x="11922" y="21828"/>
                </a:lnTo>
                <a:cubicBezTo>
                  <a:pt x="11905" y="21834"/>
                  <a:pt x="11893" y="21856"/>
                  <a:pt x="11893" y="21879"/>
                </a:cubicBezTo>
                <a:lnTo>
                  <a:pt x="11922" y="21890"/>
                </a:lnTo>
                <a:lnTo>
                  <a:pt x="11950" y="21896"/>
                </a:lnTo>
                <a:cubicBezTo>
                  <a:pt x="11944" y="21941"/>
                  <a:pt x="11944" y="21987"/>
                  <a:pt x="11944" y="22010"/>
                </a:cubicBezTo>
                <a:lnTo>
                  <a:pt x="11950" y="22010"/>
                </a:lnTo>
                <a:lnTo>
                  <a:pt x="11961" y="22015"/>
                </a:lnTo>
                <a:cubicBezTo>
                  <a:pt x="11973" y="22010"/>
                  <a:pt x="12012" y="21953"/>
                  <a:pt x="12018" y="21936"/>
                </a:cubicBezTo>
                <a:cubicBezTo>
                  <a:pt x="12029" y="21919"/>
                  <a:pt x="11990" y="21839"/>
                  <a:pt x="12007" y="21817"/>
                </a:cubicBezTo>
                <a:cubicBezTo>
                  <a:pt x="12024" y="21788"/>
                  <a:pt x="12001" y="21760"/>
                  <a:pt x="11984" y="21754"/>
                </a:cubicBezTo>
                <a:cubicBezTo>
                  <a:pt x="11973" y="21749"/>
                  <a:pt x="11984" y="21698"/>
                  <a:pt x="12018" y="21635"/>
                </a:cubicBezTo>
                <a:lnTo>
                  <a:pt x="12058" y="21635"/>
                </a:lnTo>
                <a:lnTo>
                  <a:pt x="12063" y="21629"/>
                </a:lnTo>
                <a:cubicBezTo>
                  <a:pt x="12080" y="21646"/>
                  <a:pt x="12080" y="21675"/>
                  <a:pt x="12075" y="21686"/>
                </a:cubicBezTo>
                <a:lnTo>
                  <a:pt x="12069" y="21692"/>
                </a:lnTo>
                <a:lnTo>
                  <a:pt x="12058" y="21703"/>
                </a:lnTo>
                <a:cubicBezTo>
                  <a:pt x="12046" y="21703"/>
                  <a:pt x="12058" y="21737"/>
                  <a:pt x="12069" y="21749"/>
                </a:cubicBezTo>
                <a:cubicBezTo>
                  <a:pt x="12070" y="21750"/>
                  <a:pt x="12071" y="21750"/>
                  <a:pt x="12073" y="21750"/>
                </a:cubicBezTo>
                <a:cubicBezTo>
                  <a:pt x="12089" y="21750"/>
                  <a:pt x="12133" y="21701"/>
                  <a:pt x="12143" y="21681"/>
                </a:cubicBezTo>
                <a:cubicBezTo>
                  <a:pt x="12152" y="21666"/>
                  <a:pt x="12162" y="21658"/>
                  <a:pt x="12172" y="21658"/>
                </a:cubicBezTo>
                <a:cubicBezTo>
                  <a:pt x="12181" y="21658"/>
                  <a:pt x="12189" y="21664"/>
                  <a:pt x="12194" y="21675"/>
                </a:cubicBezTo>
                <a:lnTo>
                  <a:pt x="12205" y="21692"/>
                </a:lnTo>
                <a:lnTo>
                  <a:pt x="12222" y="21715"/>
                </a:lnTo>
                <a:cubicBezTo>
                  <a:pt x="12245" y="21732"/>
                  <a:pt x="12273" y="21766"/>
                  <a:pt x="12279" y="21777"/>
                </a:cubicBezTo>
                <a:cubicBezTo>
                  <a:pt x="12279" y="21778"/>
                  <a:pt x="12280" y="21779"/>
                  <a:pt x="12282" y="21779"/>
                </a:cubicBezTo>
                <a:cubicBezTo>
                  <a:pt x="12287" y="21779"/>
                  <a:pt x="12298" y="21774"/>
                  <a:pt x="12302" y="21766"/>
                </a:cubicBezTo>
                <a:lnTo>
                  <a:pt x="12307" y="21749"/>
                </a:lnTo>
                <a:lnTo>
                  <a:pt x="12313" y="21732"/>
                </a:lnTo>
                <a:cubicBezTo>
                  <a:pt x="12313" y="21720"/>
                  <a:pt x="12387" y="21607"/>
                  <a:pt x="12398" y="21561"/>
                </a:cubicBezTo>
                <a:cubicBezTo>
                  <a:pt x="12402" y="21546"/>
                  <a:pt x="12413" y="21541"/>
                  <a:pt x="12427" y="21541"/>
                </a:cubicBezTo>
                <a:cubicBezTo>
                  <a:pt x="12453" y="21541"/>
                  <a:pt x="12489" y="21555"/>
                  <a:pt x="12517" y="21555"/>
                </a:cubicBezTo>
                <a:cubicBezTo>
                  <a:pt x="12526" y="21555"/>
                  <a:pt x="12533" y="21554"/>
                  <a:pt x="12540" y="21550"/>
                </a:cubicBezTo>
                <a:cubicBezTo>
                  <a:pt x="12545" y="21546"/>
                  <a:pt x="12549" y="21544"/>
                  <a:pt x="12553" y="21544"/>
                </a:cubicBezTo>
                <a:cubicBezTo>
                  <a:pt x="12577" y="21544"/>
                  <a:pt x="12581" y="21608"/>
                  <a:pt x="12557" y="21612"/>
                </a:cubicBezTo>
                <a:cubicBezTo>
                  <a:pt x="12529" y="21618"/>
                  <a:pt x="12517" y="21669"/>
                  <a:pt x="12517" y="21686"/>
                </a:cubicBezTo>
                <a:cubicBezTo>
                  <a:pt x="12523" y="21703"/>
                  <a:pt x="12500" y="21783"/>
                  <a:pt x="12512" y="21788"/>
                </a:cubicBezTo>
                <a:cubicBezTo>
                  <a:pt x="12513" y="21789"/>
                  <a:pt x="12514" y="21789"/>
                  <a:pt x="12516" y="21789"/>
                </a:cubicBezTo>
                <a:cubicBezTo>
                  <a:pt x="12536" y="21789"/>
                  <a:pt x="12589" y="21719"/>
                  <a:pt x="12637" y="21629"/>
                </a:cubicBezTo>
                <a:lnTo>
                  <a:pt x="12727" y="21709"/>
                </a:lnTo>
                <a:lnTo>
                  <a:pt x="12739" y="21720"/>
                </a:lnTo>
                <a:cubicBezTo>
                  <a:pt x="12756" y="21720"/>
                  <a:pt x="12784" y="21686"/>
                  <a:pt x="12773" y="21675"/>
                </a:cubicBezTo>
                <a:cubicBezTo>
                  <a:pt x="12767" y="21663"/>
                  <a:pt x="12733" y="21601"/>
                  <a:pt x="12739" y="21573"/>
                </a:cubicBezTo>
                <a:cubicBezTo>
                  <a:pt x="12741" y="21563"/>
                  <a:pt x="12750" y="21560"/>
                  <a:pt x="12759" y="21560"/>
                </a:cubicBezTo>
                <a:cubicBezTo>
                  <a:pt x="12773" y="21560"/>
                  <a:pt x="12789" y="21566"/>
                  <a:pt x="12795" y="21573"/>
                </a:cubicBezTo>
                <a:cubicBezTo>
                  <a:pt x="12798" y="21576"/>
                  <a:pt x="12801" y="21577"/>
                  <a:pt x="12804" y="21577"/>
                </a:cubicBezTo>
                <a:cubicBezTo>
                  <a:pt x="12818" y="21577"/>
                  <a:pt x="12829" y="21547"/>
                  <a:pt x="12829" y="21533"/>
                </a:cubicBezTo>
                <a:cubicBezTo>
                  <a:pt x="12829" y="21525"/>
                  <a:pt x="12833" y="21522"/>
                  <a:pt x="12838" y="21522"/>
                </a:cubicBezTo>
                <a:cubicBezTo>
                  <a:pt x="12847" y="21522"/>
                  <a:pt x="12860" y="21531"/>
                  <a:pt x="12863" y="21539"/>
                </a:cubicBezTo>
                <a:cubicBezTo>
                  <a:pt x="12869" y="21544"/>
                  <a:pt x="12863" y="21578"/>
                  <a:pt x="12852" y="21601"/>
                </a:cubicBezTo>
                <a:lnTo>
                  <a:pt x="12903" y="21601"/>
                </a:lnTo>
                <a:cubicBezTo>
                  <a:pt x="12915" y="21601"/>
                  <a:pt x="12932" y="21584"/>
                  <a:pt x="12937" y="21584"/>
                </a:cubicBezTo>
                <a:cubicBezTo>
                  <a:pt x="12937" y="21583"/>
                  <a:pt x="12938" y="21582"/>
                  <a:pt x="12938" y="21582"/>
                </a:cubicBezTo>
                <a:cubicBezTo>
                  <a:pt x="12940" y="21582"/>
                  <a:pt x="12944" y="21587"/>
                  <a:pt x="12949" y="21595"/>
                </a:cubicBezTo>
                <a:cubicBezTo>
                  <a:pt x="12937" y="21590"/>
                  <a:pt x="12932" y="21590"/>
                  <a:pt x="12932" y="21590"/>
                </a:cubicBezTo>
                <a:cubicBezTo>
                  <a:pt x="12926" y="21595"/>
                  <a:pt x="12926" y="21635"/>
                  <a:pt x="12932" y="21681"/>
                </a:cubicBezTo>
                <a:cubicBezTo>
                  <a:pt x="12932" y="21691"/>
                  <a:pt x="12937" y="21695"/>
                  <a:pt x="12946" y="21695"/>
                </a:cubicBezTo>
                <a:cubicBezTo>
                  <a:pt x="12960" y="21695"/>
                  <a:pt x="12981" y="21682"/>
                  <a:pt x="12988" y="21663"/>
                </a:cubicBezTo>
                <a:cubicBezTo>
                  <a:pt x="12994" y="21681"/>
                  <a:pt x="13005" y="21698"/>
                  <a:pt x="13005" y="21709"/>
                </a:cubicBezTo>
                <a:cubicBezTo>
                  <a:pt x="13017" y="21754"/>
                  <a:pt x="13090" y="21805"/>
                  <a:pt x="13119" y="21805"/>
                </a:cubicBezTo>
                <a:cubicBezTo>
                  <a:pt x="13120" y="21806"/>
                  <a:pt x="13121" y="21806"/>
                  <a:pt x="13122" y="21806"/>
                </a:cubicBezTo>
                <a:cubicBezTo>
                  <a:pt x="13147" y="21806"/>
                  <a:pt x="13141" y="21730"/>
                  <a:pt x="13130" y="21698"/>
                </a:cubicBezTo>
                <a:cubicBezTo>
                  <a:pt x="13119" y="21669"/>
                  <a:pt x="13130" y="21607"/>
                  <a:pt x="13141" y="21590"/>
                </a:cubicBezTo>
                <a:cubicBezTo>
                  <a:pt x="13145" y="21584"/>
                  <a:pt x="13149" y="21582"/>
                  <a:pt x="13153" y="21582"/>
                </a:cubicBezTo>
                <a:cubicBezTo>
                  <a:pt x="13162" y="21582"/>
                  <a:pt x="13170" y="21592"/>
                  <a:pt x="13170" y="21595"/>
                </a:cubicBezTo>
                <a:cubicBezTo>
                  <a:pt x="13170" y="21607"/>
                  <a:pt x="13193" y="21663"/>
                  <a:pt x="13215" y="21720"/>
                </a:cubicBezTo>
                <a:lnTo>
                  <a:pt x="13266" y="21726"/>
                </a:lnTo>
                <a:lnTo>
                  <a:pt x="13272" y="21726"/>
                </a:lnTo>
                <a:cubicBezTo>
                  <a:pt x="13283" y="21715"/>
                  <a:pt x="13278" y="21686"/>
                  <a:pt x="13272" y="21675"/>
                </a:cubicBezTo>
                <a:cubicBezTo>
                  <a:pt x="13269" y="21672"/>
                  <a:pt x="13280" y="21671"/>
                  <a:pt x="13295" y="21671"/>
                </a:cubicBezTo>
                <a:cubicBezTo>
                  <a:pt x="13309" y="21671"/>
                  <a:pt x="13326" y="21672"/>
                  <a:pt x="13334" y="21675"/>
                </a:cubicBezTo>
                <a:cubicBezTo>
                  <a:pt x="13351" y="21675"/>
                  <a:pt x="13368" y="21652"/>
                  <a:pt x="13368" y="21635"/>
                </a:cubicBezTo>
                <a:cubicBezTo>
                  <a:pt x="13374" y="21619"/>
                  <a:pt x="13394" y="21578"/>
                  <a:pt x="13411" y="21578"/>
                </a:cubicBezTo>
                <a:cubicBezTo>
                  <a:pt x="13412" y="21578"/>
                  <a:pt x="13413" y="21578"/>
                  <a:pt x="13414" y="21578"/>
                </a:cubicBezTo>
                <a:cubicBezTo>
                  <a:pt x="13415" y="21579"/>
                  <a:pt x="13415" y="21579"/>
                  <a:pt x="13416" y="21579"/>
                </a:cubicBezTo>
                <a:cubicBezTo>
                  <a:pt x="13427" y="21579"/>
                  <a:pt x="13442" y="21543"/>
                  <a:pt x="13442" y="21527"/>
                </a:cubicBezTo>
                <a:cubicBezTo>
                  <a:pt x="13443" y="21524"/>
                  <a:pt x="13446" y="21523"/>
                  <a:pt x="13451" y="21523"/>
                </a:cubicBezTo>
                <a:cubicBezTo>
                  <a:pt x="13468" y="21523"/>
                  <a:pt x="13506" y="21541"/>
                  <a:pt x="13532" y="21541"/>
                </a:cubicBezTo>
                <a:cubicBezTo>
                  <a:pt x="13536" y="21541"/>
                  <a:pt x="13541" y="21540"/>
                  <a:pt x="13544" y="21539"/>
                </a:cubicBezTo>
                <a:cubicBezTo>
                  <a:pt x="13553" y="21532"/>
                  <a:pt x="13562" y="21529"/>
                  <a:pt x="13570" y="21529"/>
                </a:cubicBezTo>
                <a:cubicBezTo>
                  <a:pt x="13581" y="21529"/>
                  <a:pt x="13590" y="21536"/>
                  <a:pt x="13590" y="21550"/>
                </a:cubicBezTo>
                <a:lnTo>
                  <a:pt x="13590" y="21561"/>
                </a:lnTo>
                <a:cubicBezTo>
                  <a:pt x="13590" y="21587"/>
                  <a:pt x="13599" y="21599"/>
                  <a:pt x="13611" y="21599"/>
                </a:cubicBezTo>
                <a:cubicBezTo>
                  <a:pt x="13617" y="21599"/>
                  <a:pt x="13624" y="21596"/>
                  <a:pt x="13629" y="21590"/>
                </a:cubicBezTo>
                <a:cubicBezTo>
                  <a:pt x="13641" y="21578"/>
                  <a:pt x="13646" y="21544"/>
                  <a:pt x="13658" y="21533"/>
                </a:cubicBezTo>
                <a:lnTo>
                  <a:pt x="13675" y="21522"/>
                </a:lnTo>
                <a:cubicBezTo>
                  <a:pt x="13676" y="21522"/>
                  <a:pt x="13677" y="21522"/>
                  <a:pt x="13678" y="21522"/>
                </a:cubicBezTo>
                <a:cubicBezTo>
                  <a:pt x="13692" y="21522"/>
                  <a:pt x="13697" y="21481"/>
                  <a:pt x="13692" y="21465"/>
                </a:cubicBezTo>
                <a:cubicBezTo>
                  <a:pt x="13692" y="21463"/>
                  <a:pt x="13694" y="21462"/>
                  <a:pt x="13698" y="21462"/>
                </a:cubicBezTo>
                <a:cubicBezTo>
                  <a:pt x="13717" y="21462"/>
                  <a:pt x="13781" y="21485"/>
                  <a:pt x="13805" y="21499"/>
                </a:cubicBezTo>
                <a:cubicBezTo>
                  <a:pt x="13826" y="21520"/>
                  <a:pt x="13866" y="21574"/>
                  <a:pt x="13886" y="21574"/>
                </a:cubicBezTo>
                <a:cubicBezTo>
                  <a:pt x="13887" y="21574"/>
                  <a:pt x="13889" y="21574"/>
                  <a:pt x="13890" y="21573"/>
                </a:cubicBezTo>
                <a:cubicBezTo>
                  <a:pt x="13892" y="21571"/>
                  <a:pt x="13894" y="21570"/>
                  <a:pt x="13895" y="21570"/>
                </a:cubicBezTo>
                <a:cubicBezTo>
                  <a:pt x="13901" y="21570"/>
                  <a:pt x="13900" y="21590"/>
                  <a:pt x="13890" y="21618"/>
                </a:cubicBezTo>
                <a:lnTo>
                  <a:pt x="13907" y="21658"/>
                </a:lnTo>
                <a:lnTo>
                  <a:pt x="13913" y="21669"/>
                </a:lnTo>
                <a:cubicBezTo>
                  <a:pt x="13913" y="21669"/>
                  <a:pt x="13913" y="21670"/>
                  <a:pt x="13914" y="21670"/>
                </a:cubicBezTo>
                <a:cubicBezTo>
                  <a:pt x="13919" y="21670"/>
                  <a:pt x="13971" y="21623"/>
                  <a:pt x="13987" y="21601"/>
                </a:cubicBezTo>
                <a:cubicBezTo>
                  <a:pt x="13994" y="21596"/>
                  <a:pt x="14001" y="21594"/>
                  <a:pt x="14007" y="21594"/>
                </a:cubicBezTo>
                <a:cubicBezTo>
                  <a:pt x="14022" y="21594"/>
                  <a:pt x="14034" y="21605"/>
                  <a:pt x="14038" y="21612"/>
                </a:cubicBezTo>
                <a:cubicBezTo>
                  <a:pt x="14038" y="21613"/>
                  <a:pt x="14038" y="21613"/>
                  <a:pt x="14038" y="21613"/>
                </a:cubicBezTo>
                <a:cubicBezTo>
                  <a:pt x="14040" y="21613"/>
                  <a:pt x="14056" y="21520"/>
                  <a:pt x="14078" y="21493"/>
                </a:cubicBezTo>
                <a:cubicBezTo>
                  <a:pt x="14089" y="21474"/>
                  <a:pt x="14111" y="21463"/>
                  <a:pt x="14131" y="21463"/>
                </a:cubicBezTo>
                <a:cubicBezTo>
                  <a:pt x="14141" y="21463"/>
                  <a:pt x="14150" y="21465"/>
                  <a:pt x="14157" y="21471"/>
                </a:cubicBezTo>
                <a:lnTo>
                  <a:pt x="14163" y="21465"/>
                </a:lnTo>
                <a:lnTo>
                  <a:pt x="14197" y="21425"/>
                </a:lnTo>
                <a:cubicBezTo>
                  <a:pt x="14224" y="21452"/>
                  <a:pt x="14277" y="21505"/>
                  <a:pt x="14296" y="21505"/>
                </a:cubicBezTo>
                <a:cubicBezTo>
                  <a:pt x="14297" y="21505"/>
                  <a:pt x="14298" y="21505"/>
                  <a:pt x="14299" y="21505"/>
                </a:cubicBezTo>
                <a:cubicBezTo>
                  <a:pt x="14310" y="21493"/>
                  <a:pt x="14367" y="21459"/>
                  <a:pt x="14390" y="21448"/>
                </a:cubicBezTo>
                <a:cubicBezTo>
                  <a:pt x="14395" y="21443"/>
                  <a:pt x="14401" y="21441"/>
                  <a:pt x="14407" y="21441"/>
                </a:cubicBezTo>
                <a:cubicBezTo>
                  <a:pt x="14421" y="21441"/>
                  <a:pt x="14437" y="21453"/>
                  <a:pt x="14441" y="21465"/>
                </a:cubicBezTo>
                <a:cubicBezTo>
                  <a:pt x="14446" y="21476"/>
                  <a:pt x="14469" y="21488"/>
                  <a:pt x="14492" y="21488"/>
                </a:cubicBezTo>
                <a:lnTo>
                  <a:pt x="14515" y="21471"/>
                </a:lnTo>
                <a:lnTo>
                  <a:pt x="14520" y="21465"/>
                </a:lnTo>
                <a:cubicBezTo>
                  <a:pt x="14522" y="21465"/>
                  <a:pt x="14523" y="21466"/>
                  <a:pt x="14525" y="21466"/>
                </a:cubicBezTo>
                <a:cubicBezTo>
                  <a:pt x="14543" y="21466"/>
                  <a:pt x="14572" y="21441"/>
                  <a:pt x="14577" y="21431"/>
                </a:cubicBezTo>
                <a:cubicBezTo>
                  <a:pt x="14578" y="21430"/>
                  <a:pt x="14579" y="21429"/>
                  <a:pt x="14581" y="21429"/>
                </a:cubicBezTo>
                <a:cubicBezTo>
                  <a:pt x="14596" y="21429"/>
                  <a:pt x="14648" y="21466"/>
                  <a:pt x="14668" y="21476"/>
                </a:cubicBezTo>
                <a:cubicBezTo>
                  <a:pt x="14670" y="21477"/>
                  <a:pt x="14673" y="21478"/>
                  <a:pt x="14676" y="21478"/>
                </a:cubicBezTo>
                <a:cubicBezTo>
                  <a:pt x="14700" y="21478"/>
                  <a:pt x="14736" y="21440"/>
                  <a:pt x="14736" y="21420"/>
                </a:cubicBezTo>
                <a:cubicBezTo>
                  <a:pt x="14735" y="21416"/>
                  <a:pt x="14735" y="21415"/>
                  <a:pt x="14737" y="21415"/>
                </a:cubicBezTo>
                <a:cubicBezTo>
                  <a:pt x="14745" y="21415"/>
                  <a:pt x="14784" y="21463"/>
                  <a:pt x="14798" y="21482"/>
                </a:cubicBezTo>
                <a:cubicBezTo>
                  <a:pt x="14805" y="21493"/>
                  <a:pt x="14816" y="21497"/>
                  <a:pt x="14827" y="21497"/>
                </a:cubicBezTo>
                <a:cubicBezTo>
                  <a:pt x="14847" y="21497"/>
                  <a:pt x="14868" y="21485"/>
                  <a:pt x="14872" y="21471"/>
                </a:cubicBezTo>
                <a:cubicBezTo>
                  <a:pt x="14878" y="21448"/>
                  <a:pt x="14889" y="21420"/>
                  <a:pt x="14889" y="21397"/>
                </a:cubicBezTo>
                <a:lnTo>
                  <a:pt x="14889" y="21380"/>
                </a:lnTo>
                <a:lnTo>
                  <a:pt x="14883" y="21357"/>
                </a:lnTo>
                <a:cubicBezTo>
                  <a:pt x="14878" y="21329"/>
                  <a:pt x="14844" y="21300"/>
                  <a:pt x="14810" y="21289"/>
                </a:cubicBezTo>
                <a:lnTo>
                  <a:pt x="14787" y="21272"/>
                </a:lnTo>
                <a:cubicBezTo>
                  <a:pt x="14776" y="21272"/>
                  <a:pt x="14776" y="21249"/>
                  <a:pt x="14770" y="21238"/>
                </a:cubicBezTo>
                <a:lnTo>
                  <a:pt x="14770" y="21198"/>
                </a:lnTo>
                <a:cubicBezTo>
                  <a:pt x="14798" y="21136"/>
                  <a:pt x="14815" y="21056"/>
                  <a:pt x="14810" y="21028"/>
                </a:cubicBezTo>
                <a:lnTo>
                  <a:pt x="14838" y="21022"/>
                </a:lnTo>
                <a:lnTo>
                  <a:pt x="14889" y="21011"/>
                </a:lnTo>
                <a:cubicBezTo>
                  <a:pt x="14924" y="21004"/>
                  <a:pt x="14959" y="20999"/>
                  <a:pt x="14983" y="20999"/>
                </a:cubicBezTo>
                <a:cubicBezTo>
                  <a:pt x="14999" y="20999"/>
                  <a:pt x="15010" y="21001"/>
                  <a:pt x="15014" y="21005"/>
                </a:cubicBezTo>
                <a:lnTo>
                  <a:pt x="15025" y="21017"/>
                </a:lnTo>
                <a:cubicBezTo>
                  <a:pt x="15059" y="21045"/>
                  <a:pt x="15020" y="21051"/>
                  <a:pt x="15020" y="21073"/>
                </a:cubicBezTo>
                <a:cubicBezTo>
                  <a:pt x="15020" y="21102"/>
                  <a:pt x="15012" y="21115"/>
                  <a:pt x="14996" y="21115"/>
                </a:cubicBezTo>
                <a:cubicBezTo>
                  <a:pt x="14993" y="21115"/>
                  <a:pt x="14989" y="21114"/>
                  <a:pt x="14985" y="21113"/>
                </a:cubicBezTo>
                <a:lnTo>
                  <a:pt x="14974" y="21113"/>
                </a:lnTo>
                <a:cubicBezTo>
                  <a:pt x="14965" y="21109"/>
                  <a:pt x="14919" y="21078"/>
                  <a:pt x="14893" y="21078"/>
                </a:cubicBezTo>
                <a:cubicBezTo>
                  <a:pt x="14886" y="21078"/>
                  <a:pt x="14881" y="21080"/>
                  <a:pt x="14878" y="21085"/>
                </a:cubicBezTo>
                <a:cubicBezTo>
                  <a:pt x="14861" y="21102"/>
                  <a:pt x="14878" y="21204"/>
                  <a:pt x="14878" y="21238"/>
                </a:cubicBezTo>
                <a:cubicBezTo>
                  <a:pt x="14872" y="21278"/>
                  <a:pt x="14889" y="21312"/>
                  <a:pt x="14912" y="21323"/>
                </a:cubicBezTo>
                <a:lnTo>
                  <a:pt x="14917" y="21283"/>
                </a:lnTo>
                <a:cubicBezTo>
                  <a:pt x="14923" y="21261"/>
                  <a:pt x="14923" y="21221"/>
                  <a:pt x="14934" y="21215"/>
                </a:cubicBezTo>
                <a:cubicBezTo>
                  <a:pt x="14938" y="21213"/>
                  <a:pt x="14943" y="21211"/>
                  <a:pt x="14948" y="21211"/>
                </a:cubicBezTo>
                <a:cubicBezTo>
                  <a:pt x="14962" y="21211"/>
                  <a:pt x="14978" y="21222"/>
                  <a:pt x="14991" y="21227"/>
                </a:cubicBezTo>
                <a:lnTo>
                  <a:pt x="15025" y="21232"/>
                </a:lnTo>
                <a:cubicBezTo>
                  <a:pt x="15065" y="21249"/>
                  <a:pt x="15071" y="21278"/>
                  <a:pt x="15065" y="21283"/>
                </a:cubicBezTo>
                <a:cubicBezTo>
                  <a:pt x="15063" y="21288"/>
                  <a:pt x="15057" y="21290"/>
                  <a:pt x="15050" y="21290"/>
                </a:cubicBezTo>
                <a:cubicBezTo>
                  <a:pt x="15038" y="21290"/>
                  <a:pt x="15022" y="21285"/>
                  <a:pt x="15008" y="21278"/>
                </a:cubicBezTo>
                <a:lnTo>
                  <a:pt x="14980" y="21306"/>
                </a:lnTo>
                <a:lnTo>
                  <a:pt x="14923" y="21363"/>
                </a:lnTo>
                <a:cubicBezTo>
                  <a:pt x="14923" y="21443"/>
                  <a:pt x="14945" y="21496"/>
                  <a:pt x="14977" y="21496"/>
                </a:cubicBezTo>
                <a:cubicBezTo>
                  <a:pt x="14982" y="21496"/>
                  <a:pt x="14986" y="21495"/>
                  <a:pt x="14991" y="21493"/>
                </a:cubicBezTo>
                <a:lnTo>
                  <a:pt x="14980" y="21437"/>
                </a:lnTo>
                <a:lnTo>
                  <a:pt x="14980" y="21425"/>
                </a:lnTo>
                <a:cubicBezTo>
                  <a:pt x="14980" y="21416"/>
                  <a:pt x="14987" y="21407"/>
                  <a:pt x="14999" y="21407"/>
                </a:cubicBezTo>
                <a:cubicBezTo>
                  <a:pt x="15002" y="21407"/>
                  <a:pt x="15005" y="21407"/>
                  <a:pt x="15008" y="21408"/>
                </a:cubicBezTo>
                <a:lnTo>
                  <a:pt x="15014" y="21414"/>
                </a:lnTo>
                <a:cubicBezTo>
                  <a:pt x="15025" y="21437"/>
                  <a:pt x="15037" y="21459"/>
                  <a:pt x="15042" y="21482"/>
                </a:cubicBezTo>
                <a:lnTo>
                  <a:pt x="15048" y="21561"/>
                </a:lnTo>
                <a:cubicBezTo>
                  <a:pt x="15088" y="21539"/>
                  <a:pt x="15105" y="21499"/>
                  <a:pt x="15099" y="21493"/>
                </a:cubicBezTo>
                <a:cubicBezTo>
                  <a:pt x="15093" y="21482"/>
                  <a:pt x="15212" y="21437"/>
                  <a:pt x="15275" y="21414"/>
                </a:cubicBezTo>
                <a:cubicBezTo>
                  <a:pt x="15298" y="21402"/>
                  <a:pt x="15326" y="21402"/>
                  <a:pt x="15343" y="21397"/>
                </a:cubicBezTo>
                <a:lnTo>
                  <a:pt x="15343" y="21397"/>
                </a:lnTo>
                <a:cubicBezTo>
                  <a:pt x="15337" y="21408"/>
                  <a:pt x="15332" y="21420"/>
                  <a:pt x="15320" y="21431"/>
                </a:cubicBezTo>
                <a:lnTo>
                  <a:pt x="15377" y="21442"/>
                </a:lnTo>
                <a:cubicBezTo>
                  <a:pt x="15423" y="21419"/>
                  <a:pt x="15496" y="21398"/>
                  <a:pt x="15545" y="21398"/>
                </a:cubicBezTo>
                <a:cubicBezTo>
                  <a:pt x="15568" y="21398"/>
                  <a:pt x="15585" y="21403"/>
                  <a:pt x="15593" y="21414"/>
                </a:cubicBezTo>
                <a:cubicBezTo>
                  <a:pt x="15615" y="21454"/>
                  <a:pt x="15627" y="21505"/>
                  <a:pt x="15621" y="21522"/>
                </a:cubicBezTo>
                <a:lnTo>
                  <a:pt x="15610" y="21533"/>
                </a:lnTo>
                <a:cubicBezTo>
                  <a:pt x="15608" y="21534"/>
                  <a:pt x="15607" y="21535"/>
                  <a:pt x="15605" y="21535"/>
                </a:cubicBezTo>
                <a:cubicBezTo>
                  <a:pt x="15599" y="21535"/>
                  <a:pt x="15591" y="21531"/>
                  <a:pt x="15583" y="21531"/>
                </a:cubicBezTo>
                <a:cubicBezTo>
                  <a:pt x="15581" y="21531"/>
                  <a:pt x="15578" y="21532"/>
                  <a:pt x="15576" y="21533"/>
                </a:cubicBezTo>
                <a:cubicBezTo>
                  <a:pt x="15570" y="21539"/>
                  <a:pt x="15559" y="21556"/>
                  <a:pt x="15559" y="21567"/>
                </a:cubicBezTo>
                <a:cubicBezTo>
                  <a:pt x="15564" y="21578"/>
                  <a:pt x="15576" y="21595"/>
                  <a:pt x="15581" y="21595"/>
                </a:cubicBezTo>
                <a:lnTo>
                  <a:pt x="15610" y="21590"/>
                </a:lnTo>
                <a:cubicBezTo>
                  <a:pt x="15638" y="21573"/>
                  <a:pt x="15655" y="21527"/>
                  <a:pt x="15655" y="21476"/>
                </a:cubicBezTo>
                <a:lnTo>
                  <a:pt x="15661" y="21437"/>
                </a:lnTo>
                <a:cubicBezTo>
                  <a:pt x="15661" y="21425"/>
                  <a:pt x="15678" y="21414"/>
                  <a:pt x="15689" y="21402"/>
                </a:cubicBezTo>
                <a:cubicBezTo>
                  <a:pt x="15695" y="21397"/>
                  <a:pt x="15700" y="21380"/>
                  <a:pt x="15695" y="21374"/>
                </a:cubicBezTo>
                <a:cubicBezTo>
                  <a:pt x="15683" y="21357"/>
                  <a:pt x="15678" y="21340"/>
                  <a:pt x="15706" y="21340"/>
                </a:cubicBezTo>
                <a:lnTo>
                  <a:pt x="15712" y="21340"/>
                </a:lnTo>
                <a:cubicBezTo>
                  <a:pt x="15723" y="21351"/>
                  <a:pt x="15712" y="21459"/>
                  <a:pt x="15706" y="21499"/>
                </a:cubicBezTo>
                <a:cubicBezTo>
                  <a:pt x="15700" y="21533"/>
                  <a:pt x="15683" y="21567"/>
                  <a:pt x="15678" y="21567"/>
                </a:cubicBezTo>
                <a:cubicBezTo>
                  <a:pt x="15666" y="21567"/>
                  <a:pt x="15678" y="21607"/>
                  <a:pt x="15683" y="21624"/>
                </a:cubicBezTo>
                <a:cubicBezTo>
                  <a:pt x="15685" y="21628"/>
                  <a:pt x="15688" y="21630"/>
                  <a:pt x="15693" y="21630"/>
                </a:cubicBezTo>
                <a:cubicBezTo>
                  <a:pt x="15706" y="21630"/>
                  <a:pt x="15729" y="21613"/>
                  <a:pt x="15729" y="21595"/>
                </a:cubicBezTo>
                <a:cubicBezTo>
                  <a:pt x="15729" y="21573"/>
                  <a:pt x="15740" y="21544"/>
                  <a:pt x="15751" y="21533"/>
                </a:cubicBezTo>
                <a:lnTo>
                  <a:pt x="15757" y="21533"/>
                </a:lnTo>
                <a:cubicBezTo>
                  <a:pt x="15768" y="21533"/>
                  <a:pt x="15780" y="21550"/>
                  <a:pt x="15780" y="21556"/>
                </a:cubicBezTo>
                <a:lnTo>
                  <a:pt x="15785" y="21578"/>
                </a:lnTo>
                <a:cubicBezTo>
                  <a:pt x="15785" y="21607"/>
                  <a:pt x="15797" y="21629"/>
                  <a:pt x="15802" y="21629"/>
                </a:cubicBezTo>
                <a:cubicBezTo>
                  <a:pt x="15802" y="21629"/>
                  <a:pt x="15820" y="21578"/>
                  <a:pt x="15825" y="21556"/>
                </a:cubicBezTo>
                <a:cubicBezTo>
                  <a:pt x="15825" y="21533"/>
                  <a:pt x="15768" y="21476"/>
                  <a:pt x="15763" y="21437"/>
                </a:cubicBezTo>
                <a:cubicBezTo>
                  <a:pt x="15763" y="21406"/>
                  <a:pt x="15795" y="21385"/>
                  <a:pt x="15810" y="21385"/>
                </a:cubicBezTo>
                <a:cubicBezTo>
                  <a:pt x="15811" y="21385"/>
                  <a:pt x="15813" y="21385"/>
                  <a:pt x="15814" y="21385"/>
                </a:cubicBezTo>
                <a:cubicBezTo>
                  <a:pt x="15815" y="21386"/>
                  <a:pt x="15816" y="21386"/>
                  <a:pt x="15817" y="21386"/>
                </a:cubicBezTo>
                <a:cubicBezTo>
                  <a:pt x="15827" y="21386"/>
                  <a:pt x="15837" y="21365"/>
                  <a:pt x="15842" y="21340"/>
                </a:cubicBezTo>
                <a:lnTo>
                  <a:pt x="15893" y="21340"/>
                </a:lnTo>
                <a:cubicBezTo>
                  <a:pt x="15911" y="21344"/>
                  <a:pt x="15929" y="21357"/>
                  <a:pt x="15949" y="21357"/>
                </a:cubicBezTo>
                <a:cubicBezTo>
                  <a:pt x="15960" y="21357"/>
                  <a:pt x="15972" y="21352"/>
                  <a:pt x="15984" y="21340"/>
                </a:cubicBezTo>
                <a:cubicBezTo>
                  <a:pt x="15985" y="21339"/>
                  <a:pt x="15986" y="21339"/>
                  <a:pt x="15987" y="21339"/>
                </a:cubicBezTo>
                <a:cubicBezTo>
                  <a:pt x="15996" y="21339"/>
                  <a:pt x="16015" y="21352"/>
                  <a:pt x="16029" y="21357"/>
                </a:cubicBezTo>
                <a:cubicBezTo>
                  <a:pt x="16043" y="21362"/>
                  <a:pt x="16046" y="21394"/>
                  <a:pt x="16063" y="21394"/>
                </a:cubicBezTo>
                <a:cubicBezTo>
                  <a:pt x="16067" y="21394"/>
                  <a:pt x="16073" y="21392"/>
                  <a:pt x="16081" y="21385"/>
                </a:cubicBezTo>
                <a:lnTo>
                  <a:pt x="16098" y="21374"/>
                </a:lnTo>
                <a:cubicBezTo>
                  <a:pt x="16103" y="21377"/>
                  <a:pt x="16109" y="21379"/>
                  <a:pt x="16113" y="21379"/>
                </a:cubicBezTo>
                <a:cubicBezTo>
                  <a:pt x="16134" y="21379"/>
                  <a:pt x="16147" y="21353"/>
                  <a:pt x="16143" y="21312"/>
                </a:cubicBezTo>
                <a:lnTo>
                  <a:pt x="16166" y="21312"/>
                </a:lnTo>
                <a:lnTo>
                  <a:pt x="16228" y="21306"/>
                </a:lnTo>
                <a:cubicBezTo>
                  <a:pt x="16296" y="21312"/>
                  <a:pt x="16319" y="21408"/>
                  <a:pt x="16290" y="21414"/>
                </a:cubicBezTo>
                <a:cubicBezTo>
                  <a:pt x="16274" y="21420"/>
                  <a:pt x="16271" y="21423"/>
                  <a:pt x="16281" y="21423"/>
                </a:cubicBezTo>
                <a:cubicBezTo>
                  <a:pt x="16289" y="21423"/>
                  <a:pt x="16303" y="21422"/>
                  <a:pt x="16324" y="21420"/>
                </a:cubicBezTo>
                <a:lnTo>
                  <a:pt x="16370" y="21402"/>
                </a:lnTo>
                <a:lnTo>
                  <a:pt x="16432" y="21368"/>
                </a:lnTo>
                <a:cubicBezTo>
                  <a:pt x="16478" y="21335"/>
                  <a:pt x="16518" y="21314"/>
                  <a:pt x="16536" y="21314"/>
                </a:cubicBezTo>
                <a:cubicBezTo>
                  <a:pt x="16542" y="21314"/>
                  <a:pt x="16546" y="21317"/>
                  <a:pt x="16546" y="21323"/>
                </a:cubicBezTo>
                <a:lnTo>
                  <a:pt x="16546" y="21334"/>
                </a:lnTo>
                <a:cubicBezTo>
                  <a:pt x="16546" y="21363"/>
                  <a:pt x="16557" y="21374"/>
                  <a:pt x="16570" y="21374"/>
                </a:cubicBezTo>
                <a:cubicBezTo>
                  <a:pt x="16575" y="21374"/>
                  <a:pt x="16581" y="21372"/>
                  <a:pt x="16585" y="21368"/>
                </a:cubicBezTo>
                <a:cubicBezTo>
                  <a:pt x="16602" y="21358"/>
                  <a:pt x="16587" y="21306"/>
                  <a:pt x="16620" y="21306"/>
                </a:cubicBezTo>
                <a:cubicBezTo>
                  <a:pt x="16622" y="21306"/>
                  <a:pt x="16623" y="21306"/>
                  <a:pt x="16625" y="21306"/>
                </a:cubicBezTo>
                <a:lnTo>
                  <a:pt x="16648" y="21306"/>
                </a:lnTo>
                <a:cubicBezTo>
                  <a:pt x="16650" y="21305"/>
                  <a:pt x="16651" y="21305"/>
                  <a:pt x="16653" y="21305"/>
                </a:cubicBezTo>
                <a:cubicBezTo>
                  <a:pt x="16674" y="21305"/>
                  <a:pt x="16698" y="21370"/>
                  <a:pt x="16682" y="21391"/>
                </a:cubicBezTo>
                <a:cubicBezTo>
                  <a:pt x="16674" y="21406"/>
                  <a:pt x="16662" y="21416"/>
                  <a:pt x="16653" y="21416"/>
                </a:cubicBezTo>
                <a:cubicBezTo>
                  <a:pt x="16648" y="21416"/>
                  <a:pt x="16644" y="21414"/>
                  <a:pt x="16642" y="21408"/>
                </a:cubicBezTo>
                <a:lnTo>
                  <a:pt x="16631" y="21402"/>
                </a:lnTo>
                <a:lnTo>
                  <a:pt x="16620" y="21402"/>
                </a:lnTo>
                <a:cubicBezTo>
                  <a:pt x="16614" y="21408"/>
                  <a:pt x="16614" y="21471"/>
                  <a:pt x="16614" y="21493"/>
                </a:cubicBezTo>
                <a:cubicBezTo>
                  <a:pt x="16616" y="21500"/>
                  <a:pt x="16621" y="21503"/>
                  <a:pt x="16628" y="21503"/>
                </a:cubicBezTo>
                <a:cubicBezTo>
                  <a:pt x="16646" y="21503"/>
                  <a:pt x="16674" y="21487"/>
                  <a:pt x="16682" y="21471"/>
                </a:cubicBezTo>
                <a:cubicBezTo>
                  <a:pt x="16684" y="21468"/>
                  <a:pt x="16686" y="21467"/>
                  <a:pt x="16687" y="21467"/>
                </a:cubicBezTo>
                <a:cubicBezTo>
                  <a:pt x="16704" y="21467"/>
                  <a:pt x="16725" y="21545"/>
                  <a:pt x="16756" y="21550"/>
                </a:cubicBezTo>
                <a:cubicBezTo>
                  <a:pt x="16757" y="21550"/>
                  <a:pt x="16758" y="21550"/>
                  <a:pt x="16760" y="21550"/>
                </a:cubicBezTo>
                <a:cubicBezTo>
                  <a:pt x="16795" y="21550"/>
                  <a:pt x="16858" y="21481"/>
                  <a:pt x="16875" y="21454"/>
                </a:cubicBezTo>
                <a:cubicBezTo>
                  <a:pt x="16880" y="21443"/>
                  <a:pt x="16886" y="21438"/>
                  <a:pt x="16891" y="21438"/>
                </a:cubicBezTo>
                <a:cubicBezTo>
                  <a:pt x="16901" y="21438"/>
                  <a:pt x="16911" y="21462"/>
                  <a:pt x="16915" y="21505"/>
                </a:cubicBezTo>
                <a:lnTo>
                  <a:pt x="16966" y="21522"/>
                </a:lnTo>
                <a:lnTo>
                  <a:pt x="16988" y="21527"/>
                </a:lnTo>
                <a:cubicBezTo>
                  <a:pt x="17011" y="21527"/>
                  <a:pt x="17034" y="21488"/>
                  <a:pt x="17034" y="21476"/>
                </a:cubicBezTo>
                <a:cubicBezTo>
                  <a:pt x="17039" y="21459"/>
                  <a:pt x="17000" y="21437"/>
                  <a:pt x="16983" y="21431"/>
                </a:cubicBezTo>
                <a:cubicBezTo>
                  <a:pt x="16971" y="21431"/>
                  <a:pt x="16977" y="21351"/>
                  <a:pt x="16983" y="21329"/>
                </a:cubicBezTo>
                <a:cubicBezTo>
                  <a:pt x="16988" y="21300"/>
                  <a:pt x="17051" y="21278"/>
                  <a:pt x="17068" y="21272"/>
                </a:cubicBezTo>
                <a:cubicBezTo>
                  <a:pt x="17085" y="21272"/>
                  <a:pt x="17124" y="21295"/>
                  <a:pt x="17153" y="21323"/>
                </a:cubicBezTo>
                <a:lnTo>
                  <a:pt x="17187" y="21312"/>
                </a:lnTo>
                <a:lnTo>
                  <a:pt x="17198" y="21300"/>
                </a:lnTo>
                <a:cubicBezTo>
                  <a:pt x="17227" y="21300"/>
                  <a:pt x="17221" y="21278"/>
                  <a:pt x="17198" y="21261"/>
                </a:cubicBezTo>
                <a:lnTo>
                  <a:pt x="17198" y="21244"/>
                </a:lnTo>
                <a:lnTo>
                  <a:pt x="17215" y="21181"/>
                </a:lnTo>
                <a:cubicBezTo>
                  <a:pt x="17255" y="21193"/>
                  <a:pt x="17289" y="21249"/>
                  <a:pt x="17289" y="21266"/>
                </a:cubicBezTo>
                <a:cubicBezTo>
                  <a:pt x="17289" y="21273"/>
                  <a:pt x="17295" y="21276"/>
                  <a:pt x="17304" y="21276"/>
                </a:cubicBezTo>
                <a:cubicBezTo>
                  <a:pt x="17320" y="21276"/>
                  <a:pt x="17346" y="21267"/>
                  <a:pt x="17374" y="21249"/>
                </a:cubicBezTo>
                <a:lnTo>
                  <a:pt x="17482" y="21249"/>
                </a:lnTo>
                <a:cubicBezTo>
                  <a:pt x="17496" y="21215"/>
                  <a:pt x="17534" y="21204"/>
                  <a:pt x="17569" y="21204"/>
                </a:cubicBezTo>
                <a:cubicBezTo>
                  <a:pt x="17591" y="21204"/>
                  <a:pt x="17613" y="21209"/>
                  <a:pt x="17624" y="21215"/>
                </a:cubicBezTo>
                <a:cubicBezTo>
                  <a:pt x="17652" y="21238"/>
                  <a:pt x="17692" y="21266"/>
                  <a:pt x="17698" y="21272"/>
                </a:cubicBezTo>
                <a:cubicBezTo>
                  <a:pt x="17709" y="21272"/>
                  <a:pt x="17737" y="21249"/>
                  <a:pt x="17766" y="21221"/>
                </a:cubicBezTo>
                <a:lnTo>
                  <a:pt x="17800" y="21227"/>
                </a:lnTo>
                <a:cubicBezTo>
                  <a:pt x="17800" y="21227"/>
                  <a:pt x="17811" y="21198"/>
                  <a:pt x="17817" y="21181"/>
                </a:cubicBezTo>
                <a:cubicBezTo>
                  <a:pt x="17817" y="21147"/>
                  <a:pt x="17817" y="21135"/>
                  <a:pt x="17829" y="21135"/>
                </a:cubicBezTo>
                <a:cubicBezTo>
                  <a:pt x="17835" y="21135"/>
                  <a:pt x="17844" y="21138"/>
                  <a:pt x="17856" y="21141"/>
                </a:cubicBezTo>
                <a:cubicBezTo>
                  <a:pt x="17868" y="21145"/>
                  <a:pt x="17883" y="21152"/>
                  <a:pt x="17892" y="21152"/>
                </a:cubicBezTo>
                <a:cubicBezTo>
                  <a:pt x="17897" y="21152"/>
                  <a:pt x="17900" y="21151"/>
                  <a:pt x="17902" y="21147"/>
                </a:cubicBezTo>
                <a:lnTo>
                  <a:pt x="17947" y="21096"/>
                </a:lnTo>
                <a:cubicBezTo>
                  <a:pt x="17961" y="21132"/>
                  <a:pt x="18003" y="21151"/>
                  <a:pt x="18029" y="21151"/>
                </a:cubicBezTo>
                <a:cubicBezTo>
                  <a:pt x="18035" y="21151"/>
                  <a:pt x="18040" y="21149"/>
                  <a:pt x="18044" y="21147"/>
                </a:cubicBezTo>
                <a:cubicBezTo>
                  <a:pt x="18046" y="21146"/>
                  <a:pt x="18048" y="21145"/>
                  <a:pt x="18049" y="21145"/>
                </a:cubicBezTo>
                <a:cubicBezTo>
                  <a:pt x="18056" y="21145"/>
                  <a:pt x="18043" y="21172"/>
                  <a:pt x="18038" y="21187"/>
                </a:cubicBezTo>
                <a:cubicBezTo>
                  <a:pt x="18035" y="21191"/>
                  <a:pt x="18037" y="21192"/>
                  <a:pt x="18041" y="21192"/>
                </a:cubicBezTo>
                <a:cubicBezTo>
                  <a:pt x="18054" y="21192"/>
                  <a:pt x="18097" y="21173"/>
                  <a:pt x="18106" y="21164"/>
                </a:cubicBezTo>
                <a:cubicBezTo>
                  <a:pt x="18112" y="21153"/>
                  <a:pt x="18134" y="21130"/>
                  <a:pt x="18146" y="21124"/>
                </a:cubicBezTo>
                <a:cubicBezTo>
                  <a:pt x="18146" y="21124"/>
                  <a:pt x="18147" y="21124"/>
                  <a:pt x="18148" y="21124"/>
                </a:cubicBezTo>
                <a:cubicBezTo>
                  <a:pt x="18154" y="21124"/>
                  <a:pt x="18169" y="21149"/>
                  <a:pt x="18174" y="21164"/>
                </a:cubicBezTo>
                <a:cubicBezTo>
                  <a:pt x="18175" y="21166"/>
                  <a:pt x="18177" y="21167"/>
                  <a:pt x="18179" y="21167"/>
                </a:cubicBezTo>
                <a:cubicBezTo>
                  <a:pt x="18188" y="21167"/>
                  <a:pt x="18204" y="21151"/>
                  <a:pt x="18208" y="21141"/>
                </a:cubicBezTo>
                <a:cubicBezTo>
                  <a:pt x="18214" y="21130"/>
                  <a:pt x="18231" y="21096"/>
                  <a:pt x="18242" y="21073"/>
                </a:cubicBezTo>
                <a:lnTo>
                  <a:pt x="18271" y="21119"/>
                </a:lnTo>
                <a:cubicBezTo>
                  <a:pt x="18281" y="21140"/>
                  <a:pt x="18302" y="21176"/>
                  <a:pt x="18314" y="21176"/>
                </a:cubicBezTo>
                <a:cubicBezTo>
                  <a:pt x="18314" y="21176"/>
                  <a:pt x="18315" y="21176"/>
                  <a:pt x="18316" y="21176"/>
                </a:cubicBezTo>
                <a:cubicBezTo>
                  <a:pt x="18346" y="21165"/>
                  <a:pt x="18372" y="21146"/>
                  <a:pt x="18406" y="21146"/>
                </a:cubicBezTo>
                <a:cubicBezTo>
                  <a:pt x="18410" y="21146"/>
                  <a:pt x="18414" y="21147"/>
                  <a:pt x="18418" y="21147"/>
                </a:cubicBezTo>
                <a:lnTo>
                  <a:pt x="18452" y="21153"/>
                </a:lnTo>
                <a:cubicBezTo>
                  <a:pt x="18446" y="21124"/>
                  <a:pt x="18458" y="21096"/>
                  <a:pt x="18475" y="21090"/>
                </a:cubicBezTo>
                <a:lnTo>
                  <a:pt x="18486" y="21096"/>
                </a:lnTo>
                <a:cubicBezTo>
                  <a:pt x="18520" y="21119"/>
                  <a:pt x="18520" y="21159"/>
                  <a:pt x="18515" y="21193"/>
                </a:cubicBezTo>
                <a:lnTo>
                  <a:pt x="18515" y="21198"/>
                </a:lnTo>
                <a:cubicBezTo>
                  <a:pt x="18516" y="21199"/>
                  <a:pt x="18517" y="21200"/>
                  <a:pt x="18519" y="21200"/>
                </a:cubicBezTo>
                <a:cubicBezTo>
                  <a:pt x="18533" y="21200"/>
                  <a:pt x="18543" y="21145"/>
                  <a:pt x="18543" y="21119"/>
                </a:cubicBezTo>
                <a:cubicBezTo>
                  <a:pt x="18543" y="21104"/>
                  <a:pt x="18568" y="21099"/>
                  <a:pt x="18590" y="21099"/>
                </a:cubicBezTo>
                <a:cubicBezTo>
                  <a:pt x="18601" y="21099"/>
                  <a:pt x="18611" y="21100"/>
                  <a:pt x="18617" y="21102"/>
                </a:cubicBezTo>
                <a:cubicBezTo>
                  <a:pt x="18618" y="21103"/>
                  <a:pt x="18621" y="21103"/>
                  <a:pt x="18624" y="21103"/>
                </a:cubicBezTo>
                <a:cubicBezTo>
                  <a:pt x="18641" y="21103"/>
                  <a:pt x="18677" y="21084"/>
                  <a:pt x="18702" y="21084"/>
                </a:cubicBezTo>
                <a:cubicBezTo>
                  <a:pt x="18712" y="21084"/>
                  <a:pt x="18720" y="21087"/>
                  <a:pt x="18725" y="21096"/>
                </a:cubicBezTo>
                <a:cubicBezTo>
                  <a:pt x="18734" y="21111"/>
                  <a:pt x="18746" y="21117"/>
                  <a:pt x="18756" y="21117"/>
                </a:cubicBezTo>
                <a:cubicBezTo>
                  <a:pt x="18765" y="21117"/>
                  <a:pt x="18773" y="21113"/>
                  <a:pt x="18776" y="21107"/>
                </a:cubicBezTo>
                <a:cubicBezTo>
                  <a:pt x="18780" y="21099"/>
                  <a:pt x="18772" y="21094"/>
                  <a:pt x="18754" y="21094"/>
                </a:cubicBezTo>
                <a:cubicBezTo>
                  <a:pt x="18747" y="21094"/>
                  <a:pt x="18739" y="21095"/>
                  <a:pt x="18730" y="21096"/>
                </a:cubicBezTo>
                <a:lnTo>
                  <a:pt x="18736" y="21045"/>
                </a:lnTo>
                <a:lnTo>
                  <a:pt x="18742" y="21022"/>
                </a:lnTo>
                <a:cubicBezTo>
                  <a:pt x="18747" y="21005"/>
                  <a:pt x="18753" y="20960"/>
                  <a:pt x="18753" y="20949"/>
                </a:cubicBezTo>
                <a:cubicBezTo>
                  <a:pt x="18753" y="20943"/>
                  <a:pt x="18742" y="20937"/>
                  <a:pt x="18730" y="20937"/>
                </a:cubicBezTo>
                <a:lnTo>
                  <a:pt x="18679" y="20937"/>
                </a:lnTo>
                <a:cubicBezTo>
                  <a:pt x="18665" y="20949"/>
                  <a:pt x="18646" y="20954"/>
                  <a:pt x="18627" y="20954"/>
                </a:cubicBezTo>
                <a:cubicBezTo>
                  <a:pt x="18608" y="20954"/>
                  <a:pt x="18588" y="20949"/>
                  <a:pt x="18571" y="20937"/>
                </a:cubicBezTo>
                <a:lnTo>
                  <a:pt x="18543" y="20909"/>
                </a:lnTo>
                <a:cubicBezTo>
                  <a:pt x="18537" y="20903"/>
                  <a:pt x="18537" y="20886"/>
                  <a:pt x="18543" y="20880"/>
                </a:cubicBezTo>
                <a:cubicBezTo>
                  <a:pt x="18543" y="20876"/>
                  <a:pt x="18550" y="20868"/>
                  <a:pt x="18553" y="20868"/>
                </a:cubicBezTo>
                <a:cubicBezTo>
                  <a:pt x="18554" y="20868"/>
                  <a:pt x="18554" y="20868"/>
                  <a:pt x="18554" y="20869"/>
                </a:cubicBezTo>
                <a:cubicBezTo>
                  <a:pt x="18577" y="20875"/>
                  <a:pt x="18600" y="20892"/>
                  <a:pt x="18622" y="20892"/>
                </a:cubicBezTo>
                <a:lnTo>
                  <a:pt x="18639" y="20886"/>
                </a:lnTo>
                <a:cubicBezTo>
                  <a:pt x="18662" y="20886"/>
                  <a:pt x="18702" y="20875"/>
                  <a:pt x="18730" y="20858"/>
                </a:cubicBezTo>
                <a:lnTo>
                  <a:pt x="18753" y="20863"/>
                </a:lnTo>
                <a:lnTo>
                  <a:pt x="18861" y="20886"/>
                </a:lnTo>
                <a:cubicBezTo>
                  <a:pt x="18980" y="20875"/>
                  <a:pt x="19093" y="20852"/>
                  <a:pt x="19110" y="20846"/>
                </a:cubicBezTo>
                <a:lnTo>
                  <a:pt x="19133" y="20846"/>
                </a:lnTo>
                <a:lnTo>
                  <a:pt x="19173" y="20852"/>
                </a:lnTo>
                <a:cubicBezTo>
                  <a:pt x="19218" y="20852"/>
                  <a:pt x="19258" y="20790"/>
                  <a:pt x="19258" y="20767"/>
                </a:cubicBezTo>
                <a:cubicBezTo>
                  <a:pt x="19258" y="20758"/>
                  <a:pt x="19261" y="20753"/>
                  <a:pt x="19266" y="20753"/>
                </a:cubicBezTo>
                <a:cubicBezTo>
                  <a:pt x="19277" y="20753"/>
                  <a:pt x="19298" y="20771"/>
                  <a:pt x="19320" y="20801"/>
                </a:cubicBezTo>
                <a:cubicBezTo>
                  <a:pt x="19331" y="20815"/>
                  <a:pt x="19339" y="20825"/>
                  <a:pt x="19351" y="20825"/>
                </a:cubicBezTo>
                <a:cubicBezTo>
                  <a:pt x="19358" y="20825"/>
                  <a:pt x="19366" y="20821"/>
                  <a:pt x="19377" y="20812"/>
                </a:cubicBezTo>
                <a:lnTo>
                  <a:pt x="19405" y="20795"/>
                </a:lnTo>
                <a:cubicBezTo>
                  <a:pt x="19445" y="20835"/>
                  <a:pt x="19462" y="20892"/>
                  <a:pt x="19445" y="20920"/>
                </a:cubicBezTo>
                <a:lnTo>
                  <a:pt x="19417" y="20926"/>
                </a:lnTo>
                <a:lnTo>
                  <a:pt x="19411" y="20926"/>
                </a:lnTo>
                <a:cubicBezTo>
                  <a:pt x="19405" y="20937"/>
                  <a:pt x="19405" y="20960"/>
                  <a:pt x="19411" y="20977"/>
                </a:cubicBezTo>
                <a:lnTo>
                  <a:pt x="19417" y="20988"/>
                </a:lnTo>
                <a:cubicBezTo>
                  <a:pt x="19419" y="20990"/>
                  <a:pt x="19421" y="20991"/>
                  <a:pt x="19424" y="20991"/>
                </a:cubicBezTo>
                <a:cubicBezTo>
                  <a:pt x="19429" y="20991"/>
                  <a:pt x="19436" y="20988"/>
                  <a:pt x="19439" y="20988"/>
                </a:cubicBezTo>
                <a:cubicBezTo>
                  <a:pt x="19442" y="20989"/>
                  <a:pt x="19444" y="20989"/>
                  <a:pt x="19447" y="20989"/>
                </a:cubicBezTo>
                <a:cubicBezTo>
                  <a:pt x="19465" y="20989"/>
                  <a:pt x="19493" y="20975"/>
                  <a:pt x="19507" y="20966"/>
                </a:cubicBezTo>
                <a:lnTo>
                  <a:pt x="19519" y="20960"/>
                </a:lnTo>
                <a:cubicBezTo>
                  <a:pt x="19536" y="20966"/>
                  <a:pt x="19559" y="20994"/>
                  <a:pt x="19570" y="21022"/>
                </a:cubicBezTo>
                <a:lnTo>
                  <a:pt x="19593" y="21022"/>
                </a:lnTo>
                <a:lnTo>
                  <a:pt x="19627" y="21017"/>
                </a:lnTo>
                <a:cubicBezTo>
                  <a:pt x="19655" y="21017"/>
                  <a:pt x="19712" y="20960"/>
                  <a:pt x="19723" y="20937"/>
                </a:cubicBezTo>
                <a:cubicBezTo>
                  <a:pt x="19734" y="20920"/>
                  <a:pt x="19712" y="20886"/>
                  <a:pt x="19700" y="20880"/>
                </a:cubicBezTo>
                <a:cubicBezTo>
                  <a:pt x="19689" y="20880"/>
                  <a:pt x="19661" y="20892"/>
                  <a:pt x="19649" y="20898"/>
                </a:cubicBezTo>
                <a:cubicBezTo>
                  <a:pt x="19644" y="20898"/>
                  <a:pt x="19615" y="20903"/>
                  <a:pt x="19581" y="20909"/>
                </a:cubicBezTo>
                <a:lnTo>
                  <a:pt x="19553" y="20926"/>
                </a:lnTo>
                <a:lnTo>
                  <a:pt x="19547" y="20926"/>
                </a:lnTo>
                <a:cubicBezTo>
                  <a:pt x="19536" y="20920"/>
                  <a:pt x="19530" y="20880"/>
                  <a:pt x="19530" y="20863"/>
                </a:cubicBezTo>
                <a:cubicBezTo>
                  <a:pt x="19530" y="20846"/>
                  <a:pt x="19627" y="20835"/>
                  <a:pt x="19666" y="20829"/>
                </a:cubicBezTo>
                <a:cubicBezTo>
                  <a:pt x="19706" y="20829"/>
                  <a:pt x="19746" y="20829"/>
                  <a:pt x="19757" y="20824"/>
                </a:cubicBezTo>
                <a:cubicBezTo>
                  <a:pt x="19762" y="20819"/>
                  <a:pt x="19805" y="20795"/>
                  <a:pt x="19826" y="20795"/>
                </a:cubicBezTo>
                <a:cubicBezTo>
                  <a:pt x="19828" y="20795"/>
                  <a:pt x="19829" y="20795"/>
                  <a:pt x="19831" y="20795"/>
                </a:cubicBezTo>
                <a:cubicBezTo>
                  <a:pt x="19848" y="20801"/>
                  <a:pt x="19875" y="20909"/>
                  <a:pt x="19850" y="20909"/>
                </a:cubicBezTo>
                <a:cubicBezTo>
                  <a:pt x="19849" y="20909"/>
                  <a:pt x="19849" y="20909"/>
                  <a:pt x="19848" y="20909"/>
                </a:cubicBezTo>
                <a:cubicBezTo>
                  <a:pt x="19846" y="20909"/>
                  <a:pt x="19845" y="20908"/>
                  <a:pt x="19843" y="20908"/>
                </a:cubicBezTo>
                <a:cubicBezTo>
                  <a:pt x="19819" y="20908"/>
                  <a:pt x="19815" y="20951"/>
                  <a:pt x="19842" y="21000"/>
                </a:cubicBezTo>
                <a:lnTo>
                  <a:pt x="19871" y="21017"/>
                </a:lnTo>
                <a:lnTo>
                  <a:pt x="19893" y="21028"/>
                </a:lnTo>
                <a:cubicBezTo>
                  <a:pt x="19939" y="21000"/>
                  <a:pt x="19933" y="20949"/>
                  <a:pt x="19927" y="20937"/>
                </a:cubicBezTo>
                <a:cubicBezTo>
                  <a:pt x="19916" y="20926"/>
                  <a:pt x="19910" y="20863"/>
                  <a:pt x="19916" y="20841"/>
                </a:cubicBezTo>
                <a:cubicBezTo>
                  <a:pt x="19922" y="20818"/>
                  <a:pt x="19978" y="20784"/>
                  <a:pt x="20041" y="20773"/>
                </a:cubicBezTo>
                <a:lnTo>
                  <a:pt x="20075" y="20801"/>
                </a:lnTo>
                <a:lnTo>
                  <a:pt x="20143" y="20863"/>
                </a:lnTo>
                <a:cubicBezTo>
                  <a:pt x="20172" y="20831"/>
                  <a:pt x="20209" y="20812"/>
                  <a:pt x="20238" y="20812"/>
                </a:cubicBezTo>
                <a:cubicBezTo>
                  <a:pt x="20255" y="20812"/>
                  <a:pt x="20269" y="20817"/>
                  <a:pt x="20279" y="20829"/>
                </a:cubicBezTo>
                <a:lnTo>
                  <a:pt x="20290" y="20824"/>
                </a:lnTo>
                <a:lnTo>
                  <a:pt x="20319" y="20812"/>
                </a:lnTo>
                <a:cubicBezTo>
                  <a:pt x="20328" y="20797"/>
                  <a:pt x="20340" y="20791"/>
                  <a:pt x="20353" y="20791"/>
                </a:cubicBezTo>
                <a:cubicBezTo>
                  <a:pt x="20371" y="20791"/>
                  <a:pt x="20389" y="20804"/>
                  <a:pt x="20393" y="20818"/>
                </a:cubicBezTo>
                <a:cubicBezTo>
                  <a:pt x="20404" y="20841"/>
                  <a:pt x="20393" y="20858"/>
                  <a:pt x="20387" y="20858"/>
                </a:cubicBezTo>
                <a:cubicBezTo>
                  <a:pt x="20383" y="20858"/>
                  <a:pt x="20345" y="20831"/>
                  <a:pt x="20330" y="20831"/>
                </a:cubicBezTo>
                <a:cubicBezTo>
                  <a:pt x="20326" y="20831"/>
                  <a:pt x="20323" y="20834"/>
                  <a:pt x="20325" y="20841"/>
                </a:cubicBezTo>
                <a:cubicBezTo>
                  <a:pt x="20336" y="20869"/>
                  <a:pt x="20381" y="20909"/>
                  <a:pt x="20398" y="20915"/>
                </a:cubicBezTo>
                <a:cubicBezTo>
                  <a:pt x="20399" y="20915"/>
                  <a:pt x="20399" y="20915"/>
                  <a:pt x="20400" y="20915"/>
                </a:cubicBezTo>
                <a:cubicBezTo>
                  <a:pt x="20417" y="20915"/>
                  <a:pt x="20438" y="20817"/>
                  <a:pt x="20427" y="20778"/>
                </a:cubicBezTo>
                <a:cubicBezTo>
                  <a:pt x="20418" y="20750"/>
                  <a:pt x="20452" y="20730"/>
                  <a:pt x="20478" y="20730"/>
                </a:cubicBezTo>
                <a:cubicBezTo>
                  <a:pt x="20487" y="20730"/>
                  <a:pt x="20496" y="20732"/>
                  <a:pt x="20500" y="20739"/>
                </a:cubicBezTo>
                <a:cubicBezTo>
                  <a:pt x="20523" y="20756"/>
                  <a:pt x="20546" y="20778"/>
                  <a:pt x="20557" y="20790"/>
                </a:cubicBezTo>
                <a:lnTo>
                  <a:pt x="20568" y="20795"/>
                </a:lnTo>
                <a:lnTo>
                  <a:pt x="20591" y="20801"/>
                </a:lnTo>
                <a:cubicBezTo>
                  <a:pt x="20620" y="20807"/>
                  <a:pt x="20603" y="20835"/>
                  <a:pt x="20591" y="20841"/>
                </a:cubicBezTo>
                <a:cubicBezTo>
                  <a:pt x="20574" y="20846"/>
                  <a:pt x="20637" y="20852"/>
                  <a:pt x="20654" y="20852"/>
                </a:cubicBezTo>
                <a:cubicBezTo>
                  <a:pt x="20671" y="20852"/>
                  <a:pt x="20676" y="20835"/>
                  <a:pt x="20665" y="20812"/>
                </a:cubicBezTo>
                <a:lnTo>
                  <a:pt x="20671" y="20807"/>
                </a:lnTo>
                <a:cubicBezTo>
                  <a:pt x="20671" y="20790"/>
                  <a:pt x="20699" y="20773"/>
                  <a:pt x="20699" y="20773"/>
                </a:cubicBezTo>
                <a:lnTo>
                  <a:pt x="20727" y="20801"/>
                </a:lnTo>
                <a:cubicBezTo>
                  <a:pt x="20741" y="20818"/>
                  <a:pt x="20766" y="20825"/>
                  <a:pt x="20785" y="20825"/>
                </a:cubicBezTo>
                <a:cubicBezTo>
                  <a:pt x="20798" y="20825"/>
                  <a:pt x="20808" y="20822"/>
                  <a:pt x="20812" y="20818"/>
                </a:cubicBezTo>
                <a:cubicBezTo>
                  <a:pt x="20815" y="20816"/>
                  <a:pt x="20820" y="20815"/>
                  <a:pt x="20828" y="20815"/>
                </a:cubicBezTo>
                <a:cubicBezTo>
                  <a:pt x="20848" y="20815"/>
                  <a:pt x="20881" y="20821"/>
                  <a:pt x="20905" y="20821"/>
                </a:cubicBezTo>
                <a:cubicBezTo>
                  <a:pt x="20914" y="20821"/>
                  <a:pt x="20921" y="20820"/>
                  <a:pt x="20926" y="20818"/>
                </a:cubicBezTo>
                <a:cubicBezTo>
                  <a:pt x="20949" y="20807"/>
                  <a:pt x="20988" y="20733"/>
                  <a:pt x="20994" y="20710"/>
                </a:cubicBezTo>
                <a:cubicBezTo>
                  <a:pt x="20995" y="20708"/>
                  <a:pt x="20996" y="20707"/>
                  <a:pt x="20998" y="20707"/>
                </a:cubicBezTo>
                <a:cubicBezTo>
                  <a:pt x="21014" y="20707"/>
                  <a:pt x="21064" y="20759"/>
                  <a:pt x="21079" y="20784"/>
                </a:cubicBezTo>
                <a:cubicBezTo>
                  <a:pt x="21087" y="20797"/>
                  <a:pt x="21113" y="20802"/>
                  <a:pt x="21142" y="20802"/>
                </a:cubicBezTo>
                <a:cubicBezTo>
                  <a:pt x="21175" y="20802"/>
                  <a:pt x="21211" y="20796"/>
                  <a:pt x="21227" y="20790"/>
                </a:cubicBezTo>
                <a:cubicBezTo>
                  <a:pt x="21249" y="20778"/>
                  <a:pt x="21317" y="20773"/>
                  <a:pt x="21369" y="20773"/>
                </a:cubicBezTo>
                <a:lnTo>
                  <a:pt x="21414" y="20767"/>
                </a:lnTo>
                <a:lnTo>
                  <a:pt x="21431" y="20767"/>
                </a:lnTo>
                <a:cubicBezTo>
                  <a:pt x="21434" y="20769"/>
                  <a:pt x="21436" y="20770"/>
                  <a:pt x="21439" y="20770"/>
                </a:cubicBezTo>
                <a:cubicBezTo>
                  <a:pt x="21455" y="20770"/>
                  <a:pt x="21471" y="20746"/>
                  <a:pt x="21471" y="20727"/>
                </a:cubicBezTo>
                <a:cubicBezTo>
                  <a:pt x="21473" y="20719"/>
                  <a:pt x="21481" y="20715"/>
                  <a:pt x="21491" y="20715"/>
                </a:cubicBezTo>
                <a:cubicBezTo>
                  <a:pt x="21504" y="20715"/>
                  <a:pt x="21520" y="20721"/>
                  <a:pt x="21539" y="20733"/>
                </a:cubicBezTo>
                <a:lnTo>
                  <a:pt x="21567" y="20744"/>
                </a:lnTo>
                <a:cubicBezTo>
                  <a:pt x="21580" y="20749"/>
                  <a:pt x="21583" y="20791"/>
                  <a:pt x="21603" y="20791"/>
                </a:cubicBezTo>
                <a:cubicBezTo>
                  <a:pt x="21609" y="20791"/>
                  <a:pt x="21618" y="20786"/>
                  <a:pt x="21630" y="20773"/>
                </a:cubicBezTo>
                <a:cubicBezTo>
                  <a:pt x="21647" y="20750"/>
                  <a:pt x="21681" y="20750"/>
                  <a:pt x="21709" y="20739"/>
                </a:cubicBezTo>
                <a:cubicBezTo>
                  <a:pt x="21715" y="20739"/>
                  <a:pt x="21715" y="20750"/>
                  <a:pt x="21720" y="20750"/>
                </a:cubicBezTo>
                <a:cubicBezTo>
                  <a:pt x="21766" y="20784"/>
                  <a:pt x="21822" y="20744"/>
                  <a:pt x="21868" y="20795"/>
                </a:cubicBezTo>
                <a:cubicBezTo>
                  <a:pt x="21868" y="20796"/>
                  <a:pt x="21869" y="20796"/>
                  <a:pt x="21870" y="20796"/>
                </a:cubicBezTo>
                <a:cubicBezTo>
                  <a:pt x="21878" y="20796"/>
                  <a:pt x="21898" y="20772"/>
                  <a:pt x="21913" y="20767"/>
                </a:cubicBezTo>
                <a:lnTo>
                  <a:pt x="21930" y="20767"/>
                </a:lnTo>
                <a:cubicBezTo>
                  <a:pt x="21936" y="20771"/>
                  <a:pt x="21940" y="20773"/>
                  <a:pt x="21943" y="20773"/>
                </a:cubicBezTo>
                <a:cubicBezTo>
                  <a:pt x="21956" y="20773"/>
                  <a:pt x="21951" y="20742"/>
                  <a:pt x="21942" y="20733"/>
                </a:cubicBezTo>
                <a:cubicBezTo>
                  <a:pt x="21936" y="20716"/>
                  <a:pt x="21919" y="20659"/>
                  <a:pt x="21913" y="20642"/>
                </a:cubicBezTo>
                <a:cubicBezTo>
                  <a:pt x="21912" y="20639"/>
                  <a:pt x="21910" y="20638"/>
                  <a:pt x="21906" y="20638"/>
                </a:cubicBezTo>
                <a:cubicBezTo>
                  <a:pt x="21889" y="20638"/>
                  <a:pt x="21847" y="20669"/>
                  <a:pt x="21828" y="20688"/>
                </a:cubicBezTo>
                <a:cubicBezTo>
                  <a:pt x="21825" y="20692"/>
                  <a:pt x="21822" y="20694"/>
                  <a:pt x="21821" y="20694"/>
                </a:cubicBezTo>
                <a:cubicBezTo>
                  <a:pt x="21813" y="20694"/>
                  <a:pt x="21819" y="20662"/>
                  <a:pt x="21828" y="20648"/>
                </a:cubicBezTo>
                <a:cubicBezTo>
                  <a:pt x="21833" y="20630"/>
                  <a:pt x="21784" y="20609"/>
                  <a:pt x="21755" y="20609"/>
                </a:cubicBezTo>
                <a:cubicBezTo>
                  <a:pt x="21747" y="20609"/>
                  <a:pt x="21741" y="20610"/>
                  <a:pt x="21737" y="20614"/>
                </a:cubicBezTo>
                <a:cubicBezTo>
                  <a:pt x="21729" y="20622"/>
                  <a:pt x="21699" y="20630"/>
                  <a:pt x="21677" y="20630"/>
                </a:cubicBezTo>
                <a:cubicBezTo>
                  <a:pt x="21668" y="20630"/>
                  <a:pt x="21661" y="20629"/>
                  <a:pt x="21658" y="20625"/>
                </a:cubicBezTo>
                <a:cubicBezTo>
                  <a:pt x="21641" y="20614"/>
                  <a:pt x="21595" y="20568"/>
                  <a:pt x="21556" y="20523"/>
                </a:cubicBezTo>
                <a:lnTo>
                  <a:pt x="21573" y="20466"/>
                </a:lnTo>
                <a:lnTo>
                  <a:pt x="21578" y="20449"/>
                </a:lnTo>
                <a:cubicBezTo>
                  <a:pt x="21587" y="20438"/>
                  <a:pt x="21597" y="20432"/>
                  <a:pt x="21605" y="20432"/>
                </a:cubicBezTo>
                <a:cubicBezTo>
                  <a:pt x="21614" y="20432"/>
                  <a:pt x="21621" y="20438"/>
                  <a:pt x="21624" y="20449"/>
                </a:cubicBezTo>
                <a:lnTo>
                  <a:pt x="21618" y="20461"/>
                </a:lnTo>
                <a:cubicBezTo>
                  <a:pt x="21608" y="20506"/>
                  <a:pt x="21616" y="20542"/>
                  <a:pt x="21633" y="20542"/>
                </a:cubicBezTo>
                <a:cubicBezTo>
                  <a:pt x="21636" y="20542"/>
                  <a:pt x="21638" y="20541"/>
                  <a:pt x="21641" y="20540"/>
                </a:cubicBezTo>
                <a:lnTo>
                  <a:pt x="21675" y="20529"/>
                </a:lnTo>
                <a:cubicBezTo>
                  <a:pt x="21677" y="20529"/>
                  <a:pt x="21680" y="20529"/>
                  <a:pt x="21682" y="20529"/>
                </a:cubicBezTo>
                <a:cubicBezTo>
                  <a:pt x="21712" y="20529"/>
                  <a:pt x="21732" y="20499"/>
                  <a:pt x="21732" y="20483"/>
                </a:cubicBezTo>
                <a:cubicBezTo>
                  <a:pt x="21732" y="20466"/>
                  <a:pt x="21726" y="20449"/>
                  <a:pt x="21726" y="20449"/>
                </a:cubicBezTo>
                <a:lnTo>
                  <a:pt x="21749" y="20449"/>
                </a:lnTo>
                <a:cubicBezTo>
                  <a:pt x="21771" y="20449"/>
                  <a:pt x="21788" y="20455"/>
                  <a:pt x="21783" y="20466"/>
                </a:cubicBezTo>
                <a:lnTo>
                  <a:pt x="21783" y="20478"/>
                </a:lnTo>
                <a:lnTo>
                  <a:pt x="21777" y="20495"/>
                </a:lnTo>
                <a:cubicBezTo>
                  <a:pt x="21771" y="20512"/>
                  <a:pt x="21783" y="20534"/>
                  <a:pt x="21805" y="20540"/>
                </a:cubicBezTo>
                <a:lnTo>
                  <a:pt x="21811" y="20529"/>
                </a:lnTo>
                <a:lnTo>
                  <a:pt x="21828" y="20517"/>
                </a:lnTo>
                <a:cubicBezTo>
                  <a:pt x="21832" y="20507"/>
                  <a:pt x="21839" y="20504"/>
                  <a:pt x="21846" y="20504"/>
                </a:cubicBezTo>
                <a:cubicBezTo>
                  <a:pt x="21860" y="20504"/>
                  <a:pt x="21875" y="20516"/>
                  <a:pt x="21879" y="20523"/>
                </a:cubicBezTo>
                <a:cubicBezTo>
                  <a:pt x="21882" y="20528"/>
                  <a:pt x="21900" y="20531"/>
                  <a:pt x="21922" y="20531"/>
                </a:cubicBezTo>
                <a:cubicBezTo>
                  <a:pt x="21949" y="20531"/>
                  <a:pt x="21980" y="20527"/>
                  <a:pt x="21993" y="20517"/>
                </a:cubicBezTo>
                <a:cubicBezTo>
                  <a:pt x="22004" y="20508"/>
                  <a:pt x="22016" y="20505"/>
                  <a:pt x="22028" y="20505"/>
                </a:cubicBezTo>
                <a:cubicBezTo>
                  <a:pt x="22045" y="20505"/>
                  <a:pt x="22060" y="20513"/>
                  <a:pt x="22066" y="20523"/>
                </a:cubicBezTo>
                <a:cubicBezTo>
                  <a:pt x="22067" y="20526"/>
                  <a:pt x="22069" y="20527"/>
                  <a:pt x="22071" y="20527"/>
                </a:cubicBezTo>
                <a:cubicBezTo>
                  <a:pt x="22082" y="20527"/>
                  <a:pt x="22107" y="20492"/>
                  <a:pt x="22112" y="20478"/>
                </a:cubicBezTo>
                <a:cubicBezTo>
                  <a:pt x="22117" y="20461"/>
                  <a:pt x="22180" y="20449"/>
                  <a:pt x="22203" y="20449"/>
                </a:cubicBezTo>
                <a:cubicBezTo>
                  <a:pt x="22225" y="20449"/>
                  <a:pt x="22248" y="20455"/>
                  <a:pt x="22259" y="20461"/>
                </a:cubicBezTo>
                <a:lnTo>
                  <a:pt x="22248" y="20551"/>
                </a:lnTo>
                <a:cubicBezTo>
                  <a:pt x="22299" y="20534"/>
                  <a:pt x="22356" y="20534"/>
                  <a:pt x="22361" y="20512"/>
                </a:cubicBezTo>
                <a:cubicBezTo>
                  <a:pt x="22361" y="20495"/>
                  <a:pt x="22378" y="20438"/>
                  <a:pt x="22390" y="20387"/>
                </a:cubicBezTo>
                <a:lnTo>
                  <a:pt x="22407" y="20370"/>
                </a:lnTo>
                <a:cubicBezTo>
                  <a:pt x="22423" y="20362"/>
                  <a:pt x="22440" y="20330"/>
                  <a:pt x="22465" y="20330"/>
                </a:cubicBezTo>
                <a:cubicBezTo>
                  <a:pt x="22474" y="20330"/>
                  <a:pt x="22485" y="20335"/>
                  <a:pt x="22498" y="20347"/>
                </a:cubicBezTo>
                <a:lnTo>
                  <a:pt x="22515" y="20364"/>
                </a:lnTo>
                <a:cubicBezTo>
                  <a:pt x="22509" y="20381"/>
                  <a:pt x="22515" y="20421"/>
                  <a:pt x="22520" y="20455"/>
                </a:cubicBezTo>
                <a:lnTo>
                  <a:pt x="22554" y="20432"/>
                </a:lnTo>
                <a:lnTo>
                  <a:pt x="22588" y="20415"/>
                </a:lnTo>
                <a:cubicBezTo>
                  <a:pt x="22622" y="20398"/>
                  <a:pt x="22668" y="20370"/>
                  <a:pt x="22668" y="20359"/>
                </a:cubicBezTo>
                <a:cubicBezTo>
                  <a:pt x="22673" y="20353"/>
                  <a:pt x="22668" y="20336"/>
                  <a:pt x="22651" y="20319"/>
                </a:cubicBezTo>
                <a:lnTo>
                  <a:pt x="22639" y="20319"/>
                </a:lnTo>
                <a:cubicBezTo>
                  <a:pt x="22636" y="20319"/>
                  <a:pt x="22634" y="20320"/>
                  <a:pt x="22631" y="20320"/>
                </a:cubicBezTo>
                <a:cubicBezTo>
                  <a:pt x="22604" y="20320"/>
                  <a:pt x="22600" y="20293"/>
                  <a:pt x="22605" y="20262"/>
                </a:cubicBezTo>
                <a:lnTo>
                  <a:pt x="22617" y="20205"/>
                </a:lnTo>
                <a:cubicBezTo>
                  <a:pt x="22634" y="20143"/>
                  <a:pt x="22645" y="19967"/>
                  <a:pt x="22617" y="19933"/>
                </a:cubicBezTo>
                <a:cubicBezTo>
                  <a:pt x="22594" y="19899"/>
                  <a:pt x="22554" y="19831"/>
                  <a:pt x="22532" y="19785"/>
                </a:cubicBezTo>
                <a:lnTo>
                  <a:pt x="22560" y="19757"/>
                </a:lnTo>
                <a:cubicBezTo>
                  <a:pt x="22577" y="19740"/>
                  <a:pt x="22594" y="19729"/>
                  <a:pt x="22605" y="19712"/>
                </a:cubicBezTo>
                <a:cubicBezTo>
                  <a:pt x="22617" y="19700"/>
                  <a:pt x="22628" y="19672"/>
                  <a:pt x="22628" y="19666"/>
                </a:cubicBezTo>
                <a:cubicBezTo>
                  <a:pt x="22583" y="19615"/>
                  <a:pt x="22628" y="19598"/>
                  <a:pt x="22651" y="19587"/>
                </a:cubicBezTo>
                <a:lnTo>
                  <a:pt x="22673" y="19581"/>
                </a:lnTo>
                <a:cubicBezTo>
                  <a:pt x="22680" y="19576"/>
                  <a:pt x="22688" y="19574"/>
                  <a:pt x="22696" y="19574"/>
                </a:cubicBezTo>
                <a:cubicBezTo>
                  <a:pt x="22714" y="19574"/>
                  <a:pt x="22732" y="19585"/>
                  <a:pt x="22736" y="19593"/>
                </a:cubicBezTo>
                <a:cubicBezTo>
                  <a:pt x="22740" y="19601"/>
                  <a:pt x="22774" y="19623"/>
                  <a:pt x="22795" y="19623"/>
                </a:cubicBezTo>
                <a:cubicBezTo>
                  <a:pt x="22802" y="19623"/>
                  <a:pt x="22807" y="19621"/>
                  <a:pt x="22810" y="19615"/>
                </a:cubicBezTo>
                <a:cubicBezTo>
                  <a:pt x="22815" y="19587"/>
                  <a:pt x="22832" y="19513"/>
                  <a:pt x="22838" y="19490"/>
                </a:cubicBezTo>
                <a:cubicBezTo>
                  <a:pt x="22838" y="19475"/>
                  <a:pt x="22835" y="19468"/>
                  <a:pt x="22829" y="19468"/>
                </a:cubicBezTo>
                <a:cubicBezTo>
                  <a:pt x="22823" y="19468"/>
                  <a:pt x="22815" y="19474"/>
                  <a:pt x="22804" y="19485"/>
                </a:cubicBezTo>
                <a:lnTo>
                  <a:pt x="22793" y="19485"/>
                </a:lnTo>
                <a:cubicBezTo>
                  <a:pt x="22776" y="19485"/>
                  <a:pt x="22753" y="19468"/>
                  <a:pt x="22742" y="19451"/>
                </a:cubicBezTo>
                <a:lnTo>
                  <a:pt x="22713" y="19422"/>
                </a:lnTo>
                <a:cubicBezTo>
                  <a:pt x="22708" y="19445"/>
                  <a:pt x="22656" y="19479"/>
                  <a:pt x="22605" y="19496"/>
                </a:cubicBezTo>
                <a:lnTo>
                  <a:pt x="22583" y="19468"/>
                </a:lnTo>
                <a:lnTo>
                  <a:pt x="22560" y="19451"/>
                </a:lnTo>
                <a:cubicBezTo>
                  <a:pt x="22560" y="19451"/>
                  <a:pt x="22560" y="19452"/>
                  <a:pt x="22559" y="19452"/>
                </a:cubicBezTo>
                <a:cubicBezTo>
                  <a:pt x="22553" y="19452"/>
                  <a:pt x="22524" y="19432"/>
                  <a:pt x="22509" y="19422"/>
                </a:cubicBezTo>
                <a:cubicBezTo>
                  <a:pt x="22492" y="19411"/>
                  <a:pt x="22503" y="19383"/>
                  <a:pt x="22509" y="19377"/>
                </a:cubicBezTo>
                <a:cubicBezTo>
                  <a:pt x="22510" y="19376"/>
                  <a:pt x="22511" y="19376"/>
                  <a:pt x="22512" y="19376"/>
                </a:cubicBezTo>
                <a:cubicBezTo>
                  <a:pt x="22524" y="19376"/>
                  <a:pt x="22550" y="19391"/>
                  <a:pt x="22568" y="19391"/>
                </a:cubicBezTo>
                <a:cubicBezTo>
                  <a:pt x="22574" y="19391"/>
                  <a:pt x="22580" y="19388"/>
                  <a:pt x="22583" y="19383"/>
                </a:cubicBezTo>
                <a:cubicBezTo>
                  <a:pt x="22594" y="19360"/>
                  <a:pt x="22577" y="19309"/>
                  <a:pt x="22571" y="19298"/>
                </a:cubicBezTo>
                <a:cubicBezTo>
                  <a:pt x="22560" y="19286"/>
                  <a:pt x="22588" y="19246"/>
                  <a:pt x="22605" y="19235"/>
                </a:cubicBezTo>
                <a:cubicBezTo>
                  <a:pt x="22617" y="19224"/>
                  <a:pt x="22617" y="19201"/>
                  <a:pt x="22611" y="19195"/>
                </a:cubicBezTo>
                <a:cubicBezTo>
                  <a:pt x="22611" y="19184"/>
                  <a:pt x="22639" y="19161"/>
                  <a:pt x="22656" y="19156"/>
                </a:cubicBezTo>
                <a:cubicBezTo>
                  <a:pt x="22668" y="19150"/>
                  <a:pt x="22708" y="19037"/>
                  <a:pt x="22713" y="18991"/>
                </a:cubicBezTo>
                <a:cubicBezTo>
                  <a:pt x="22719" y="18951"/>
                  <a:pt x="22673" y="18934"/>
                  <a:pt x="22651" y="18929"/>
                </a:cubicBezTo>
                <a:cubicBezTo>
                  <a:pt x="22648" y="18927"/>
                  <a:pt x="22645" y="18926"/>
                  <a:pt x="22641" y="18926"/>
                </a:cubicBezTo>
                <a:cubicBezTo>
                  <a:pt x="22617" y="18926"/>
                  <a:pt x="22568" y="18953"/>
                  <a:pt x="22549" y="18963"/>
                </a:cubicBezTo>
                <a:cubicBezTo>
                  <a:pt x="22547" y="18964"/>
                  <a:pt x="22545" y="18965"/>
                  <a:pt x="22543" y="18965"/>
                </a:cubicBezTo>
                <a:cubicBezTo>
                  <a:pt x="22526" y="18965"/>
                  <a:pt x="22503" y="18927"/>
                  <a:pt x="22503" y="18912"/>
                </a:cubicBezTo>
                <a:cubicBezTo>
                  <a:pt x="22500" y="18901"/>
                  <a:pt x="22486" y="18894"/>
                  <a:pt x="22470" y="18894"/>
                </a:cubicBezTo>
                <a:cubicBezTo>
                  <a:pt x="22461" y="18894"/>
                  <a:pt x="22451" y="18896"/>
                  <a:pt x="22441" y="18900"/>
                </a:cubicBezTo>
                <a:lnTo>
                  <a:pt x="22412" y="18912"/>
                </a:lnTo>
                <a:cubicBezTo>
                  <a:pt x="22401" y="18917"/>
                  <a:pt x="22390" y="18934"/>
                  <a:pt x="22384" y="18946"/>
                </a:cubicBezTo>
                <a:lnTo>
                  <a:pt x="22367" y="18985"/>
                </a:lnTo>
                <a:cubicBezTo>
                  <a:pt x="22378" y="19025"/>
                  <a:pt x="22401" y="19065"/>
                  <a:pt x="22424" y="19071"/>
                </a:cubicBezTo>
                <a:lnTo>
                  <a:pt x="22447" y="19071"/>
                </a:lnTo>
                <a:lnTo>
                  <a:pt x="22469" y="19076"/>
                </a:lnTo>
                <a:cubicBezTo>
                  <a:pt x="22474" y="19056"/>
                  <a:pt x="22498" y="19012"/>
                  <a:pt x="22507" y="19012"/>
                </a:cubicBezTo>
                <a:cubicBezTo>
                  <a:pt x="22508" y="19012"/>
                  <a:pt x="22508" y="19013"/>
                  <a:pt x="22509" y="19014"/>
                </a:cubicBezTo>
                <a:cubicBezTo>
                  <a:pt x="22520" y="19025"/>
                  <a:pt x="22543" y="19065"/>
                  <a:pt x="22543" y="19082"/>
                </a:cubicBezTo>
                <a:cubicBezTo>
                  <a:pt x="22549" y="19093"/>
                  <a:pt x="22447" y="19122"/>
                  <a:pt x="22407" y="19133"/>
                </a:cubicBezTo>
                <a:cubicBezTo>
                  <a:pt x="22397" y="19137"/>
                  <a:pt x="22388" y="19139"/>
                  <a:pt x="22380" y="19139"/>
                </a:cubicBezTo>
                <a:cubicBezTo>
                  <a:pt x="22357" y="19139"/>
                  <a:pt x="22344" y="19124"/>
                  <a:pt x="22344" y="19116"/>
                </a:cubicBezTo>
                <a:cubicBezTo>
                  <a:pt x="22350" y="19105"/>
                  <a:pt x="22356" y="19059"/>
                  <a:pt x="22356" y="19042"/>
                </a:cubicBezTo>
                <a:cubicBezTo>
                  <a:pt x="22356" y="19031"/>
                  <a:pt x="22339" y="18991"/>
                  <a:pt x="22322" y="18951"/>
                </a:cubicBezTo>
                <a:lnTo>
                  <a:pt x="22299" y="18923"/>
                </a:lnTo>
                <a:lnTo>
                  <a:pt x="22288" y="18895"/>
                </a:lnTo>
                <a:cubicBezTo>
                  <a:pt x="22259" y="18895"/>
                  <a:pt x="22225" y="18906"/>
                  <a:pt x="22220" y="18912"/>
                </a:cubicBezTo>
                <a:lnTo>
                  <a:pt x="22214" y="18912"/>
                </a:lnTo>
                <a:lnTo>
                  <a:pt x="22180" y="18900"/>
                </a:lnTo>
                <a:cubicBezTo>
                  <a:pt x="22140" y="18900"/>
                  <a:pt x="22072" y="18889"/>
                  <a:pt x="22027" y="18878"/>
                </a:cubicBezTo>
                <a:lnTo>
                  <a:pt x="21993" y="18866"/>
                </a:lnTo>
                <a:cubicBezTo>
                  <a:pt x="21985" y="18866"/>
                  <a:pt x="21977" y="18864"/>
                  <a:pt x="21972" y="18864"/>
                </a:cubicBezTo>
                <a:cubicBezTo>
                  <a:pt x="21969" y="18864"/>
                  <a:pt x="21966" y="18864"/>
                  <a:pt x="21964" y="18866"/>
                </a:cubicBezTo>
                <a:lnTo>
                  <a:pt x="21902" y="18912"/>
                </a:lnTo>
                <a:cubicBezTo>
                  <a:pt x="21839" y="18866"/>
                  <a:pt x="21805" y="18747"/>
                  <a:pt x="21805" y="18713"/>
                </a:cubicBezTo>
                <a:cubicBezTo>
                  <a:pt x="21805" y="18685"/>
                  <a:pt x="21760" y="18639"/>
                  <a:pt x="21709" y="18622"/>
                </a:cubicBezTo>
                <a:lnTo>
                  <a:pt x="21669" y="18628"/>
                </a:lnTo>
                <a:lnTo>
                  <a:pt x="21624" y="18639"/>
                </a:lnTo>
                <a:cubicBezTo>
                  <a:pt x="21608" y="18655"/>
                  <a:pt x="21595" y="18663"/>
                  <a:pt x="21584" y="18663"/>
                </a:cubicBezTo>
                <a:cubicBezTo>
                  <a:pt x="21568" y="18663"/>
                  <a:pt x="21560" y="18643"/>
                  <a:pt x="21567" y="18605"/>
                </a:cubicBezTo>
                <a:lnTo>
                  <a:pt x="21567" y="18605"/>
                </a:lnTo>
                <a:lnTo>
                  <a:pt x="21499" y="18622"/>
                </a:lnTo>
                <a:cubicBezTo>
                  <a:pt x="21497" y="18623"/>
                  <a:pt x="21495" y="18623"/>
                  <a:pt x="21493" y="18623"/>
                </a:cubicBezTo>
                <a:cubicBezTo>
                  <a:pt x="21470" y="18623"/>
                  <a:pt x="21466" y="18592"/>
                  <a:pt x="21476" y="18571"/>
                </a:cubicBezTo>
                <a:cubicBezTo>
                  <a:pt x="21488" y="18555"/>
                  <a:pt x="21501" y="18527"/>
                  <a:pt x="21519" y="18527"/>
                </a:cubicBezTo>
                <a:cubicBezTo>
                  <a:pt x="21526" y="18527"/>
                  <a:pt x="21535" y="18532"/>
                  <a:pt x="21544" y="18543"/>
                </a:cubicBezTo>
                <a:cubicBezTo>
                  <a:pt x="21556" y="18554"/>
                  <a:pt x="21573" y="18554"/>
                  <a:pt x="21584" y="18554"/>
                </a:cubicBezTo>
                <a:lnTo>
                  <a:pt x="21624" y="18554"/>
                </a:lnTo>
                <a:cubicBezTo>
                  <a:pt x="21638" y="18557"/>
                  <a:pt x="21651" y="18559"/>
                  <a:pt x="21663" y="18559"/>
                </a:cubicBezTo>
                <a:cubicBezTo>
                  <a:pt x="21721" y="18559"/>
                  <a:pt x="21758" y="18526"/>
                  <a:pt x="21749" y="18475"/>
                </a:cubicBezTo>
                <a:lnTo>
                  <a:pt x="21749" y="18475"/>
                </a:lnTo>
                <a:lnTo>
                  <a:pt x="21698" y="18515"/>
                </a:lnTo>
                <a:cubicBezTo>
                  <a:pt x="21691" y="18520"/>
                  <a:pt x="21685" y="18522"/>
                  <a:pt x="21680" y="18522"/>
                </a:cubicBezTo>
                <a:cubicBezTo>
                  <a:pt x="21666" y="18522"/>
                  <a:pt x="21661" y="18502"/>
                  <a:pt x="21652" y="18498"/>
                </a:cubicBezTo>
                <a:cubicBezTo>
                  <a:pt x="21599" y="18471"/>
                  <a:pt x="21577" y="18462"/>
                  <a:pt x="21523" y="18462"/>
                </a:cubicBezTo>
                <a:cubicBezTo>
                  <a:pt x="21508" y="18462"/>
                  <a:pt x="21491" y="18462"/>
                  <a:pt x="21471" y="18463"/>
                </a:cubicBezTo>
                <a:cubicBezTo>
                  <a:pt x="21465" y="18463"/>
                  <a:pt x="21459" y="18452"/>
                  <a:pt x="21448" y="18452"/>
                </a:cubicBezTo>
                <a:lnTo>
                  <a:pt x="21414" y="18446"/>
                </a:lnTo>
                <a:cubicBezTo>
                  <a:pt x="21403" y="18480"/>
                  <a:pt x="21357" y="18611"/>
                  <a:pt x="21357" y="18651"/>
                </a:cubicBezTo>
                <a:cubicBezTo>
                  <a:pt x="21357" y="18679"/>
                  <a:pt x="21354" y="18690"/>
                  <a:pt x="21353" y="18690"/>
                </a:cubicBezTo>
                <a:cubicBezTo>
                  <a:pt x="21352" y="18690"/>
                  <a:pt x="21351" y="18688"/>
                  <a:pt x="21351" y="18685"/>
                </a:cubicBezTo>
                <a:cubicBezTo>
                  <a:pt x="21346" y="18673"/>
                  <a:pt x="21323" y="18634"/>
                  <a:pt x="21295" y="18588"/>
                </a:cubicBezTo>
                <a:lnTo>
                  <a:pt x="21323" y="18526"/>
                </a:lnTo>
                <a:lnTo>
                  <a:pt x="21340" y="18480"/>
                </a:lnTo>
                <a:cubicBezTo>
                  <a:pt x="21300" y="18475"/>
                  <a:pt x="21244" y="18463"/>
                  <a:pt x="21210" y="18463"/>
                </a:cubicBezTo>
                <a:lnTo>
                  <a:pt x="21204" y="18424"/>
                </a:lnTo>
                <a:cubicBezTo>
                  <a:pt x="21198" y="18401"/>
                  <a:pt x="21198" y="18361"/>
                  <a:pt x="21210" y="18350"/>
                </a:cubicBezTo>
                <a:lnTo>
                  <a:pt x="21221" y="18327"/>
                </a:lnTo>
                <a:cubicBezTo>
                  <a:pt x="21225" y="18326"/>
                  <a:pt x="21229" y="18325"/>
                  <a:pt x="21232" y="18325"/>
                </a:cubicBezTo>
                <a:cubicBezTo>
                  <a:pt x="21258" y="18325"/>
                  <a:pt x="21266" y="18358"/>
                  <a:pt x="21261" y="18373"/>
                </a:cubicBezTo>
                <a:cubicBezTo>
                  <a:pt x="21261" y="18384"/>
                  <a:pt x="21289" y="18407"/>
                  <a:pt x="21323" y="18424"/>
                </a:cubicBezTo>
                <a:lnTo>
                  <a:pt x="21329" y="18350"/>
                </a:lnTo>
                <a:lnTo>
                  <a:pt x="21329" y="18310"/>
                </a:lnTo>
                <a:cubicBezTo>
                  <a:pt x="21363" y="18305"/>
                  <a:pt x="21403" y="18299"/>
                  <a:pt x="21408" y="18293"/>
                </a:cubicBezTo>
                <a:cubicBezTo>
                  <a:pt x="21414" y="18282"/>
                  <a:pt x="21414" y="18259"/>
                  <a:pt x="21403" y="18242"/>
                </a:cubicBezTo>
                <a:lnTo>
                  <a:pt x="21397" y="18242"/>
                </a:lnTo>
                <a:lnTo>
                  <a:pt x="21346" y="18237"/>
                </a:lnTo>
                <a:cubicBezTo>
                  <a:pt x="21343" y="18237"/>
                  <a:pt x="21340" y="18237"/>
                  <a:pt x="21337" y="18237"/>
                </a:cubicBezTo>
                <a:cubicBezTo>
                  <a:pt x="21286" y="18237"/>
                  <a:pt x="21255" y="18190"/>
                  <a:pt x="21255" y="18174"/>
                </a:cubicBezTo>
                <a:cubicBezTo>
                  <a:pt x="21259" y="18166"/>
                  <a:pt x="21269" y="18161"/>
                  <a:pt x="21281" y="18161"/>
                </a:cubicBezTo>
                <a:cubicBezTo>
                  <a:pt x="21286" y="18161"/>
                  <a:pt x="21290" y="18161"/>
                  <a:pt x="21295" y="18163"/>
                </a:cubicBezTo>
                <a:lnTo>
                  <a:pt x="21312" y="18174"/>
                </a:lnTo>
                <a:cubicBezTo>
                  <a:pt x="21327" y="18189"/>
                  <a:pt x="21337" y="18209"/>
                  <a:pt x="21352" y="18209"/>
                </a:cubicBezTo>
                <a:cubicBezTo>
                  <a:pt x="21360" y="18209"/>
                  <a:pt x="21369" y="18204"/>
                  <a:pt x="21380" y="18191"/>
                </a:cubicBezTo>
                <a:cubicBezTo>
                  <a:pt x="21386" y="18183"/>
                  <a:pt x="21398" y="18178"/>
                  <a:pt x="21411" y="18178"/>
                </a:cubicBezTo>
                <a:cubicBezTo>
                  <a:pt x="21424" y="18178"/>
                  <a:pt x="21437" y="18183"/>
                  <a:pt x="21442" y="18191"/>
                </a:cubicBezTo>
                <a:cubicBezTo>
                  <a:pt x="21452" y="18199"/>
                  <a:pt x="21459" y="18203"/>
                  <a:pt x="21464" y="18203"/>
                </a:cubicBezTo>
                <a:cubicBezTo>
                  <a:pt x="21479" y="18203"/>
                  <a:pt x="21475" y="18171"/>
                  <a:pt x="21471" y="18163"/>
                </a:cubicBezTo>
                <a:lnTo>
                  <a:pt x="21454" y="18134"/>
                </a:lnTo>
                <a:cubicBezTo>
                  <a:pt x="21459" y="18112"/>
                  <a:pt x="21482" y="18055"/>
                  <a:pt x="21505" y="18015"/>
                </a:cubicBezTo>
                <a:lnTo>
                  <a:pt x="21544" y="18015"/>
                </a:lnTo>
                <a:cubicBezTo>
                  <a:pt x="21573" y="18015"/>
                  <a:pt x="21573" y="17993"/>
                  <a:pt x="21567" y="17964"/>
                </a:cubicBezTo>
                <a:cubicBezTo>
                  <a:pt x="21561" y="17953"/>
                  <a:pt x="21550" y="17936"/>
                  <a:pt x="21556" y="17930"/>
                </a:cubicBezTo>
                <a:lnTo>
                  <a:pt x="21590" y="17868"/>
                </a:lnTo>
                <a:cubicBezTo>
                  <a:pt x="21584" y="17788"/>
                  <a:pt x="21544" y="17726"/>
                  <a:pt x="21533" y="17726"/>
                </a:cubicBezTo>
                <a:cubicBezTo>
                  <a:pt x="21527" y="17726"/>
                  <a:pt x="21482" y="17749"/>
                  <a:pt x="21437" y="17777"/>
                </a:cubicBezTo>
                <a:lnTo>
                  <a:pt x="21386" y="17732"/>
                </a:lnTo>
                <a:cubicBezTo>
                  <a:pt x="21385" y="17731"/>
                  <a:pt x="21383" y="17730"/>
                  <a:pt x="21382" y="17730"/>
                </a:cubicBezTo>
                <a:cubicBezTo>
                  <a:pt x="21371" y="17730"/>
                  <a:pt x="21345" y="17745"/>
                  <a:pt x="21340" y="17760"/>
                </a:cubicBezTo>
                <a:lnTo>
                  <a:pt x="21329" y="17788"/>
                </a:lnTo>
                <a:cubicBezTo>
                  <a:pt x="21323" y="17805"/>
                  <a:pt x="21306" y="17817"/>
                  <a:pt x="21295" y="17822"/>
                </a:cubicBezTo>
                <a:cubicBezTo>
                  <a:pt x="21306" y="17800"/>
                  <a:pt x="21312" y="17771"/>
                  <a:pt x="21312" y="17760"/>
                </a:cubicBezTo>
                <a:cubicBezTo>
                  <a:pt x="21312" y="17760"/>
                  <a:pt x="21312" y="17759"/>
                  <a:pt x="21311" y="17759"/>
                </a:cubicBezTo>
                <a:cubicBezTo>
                  <a:pt x="21308" y="17759"/>
                  <a:pt x="21282" y="17796"/>
                  <a:pt x="21266" y="17822"/>
                </a:cubicBezTo>
                <a:lnTo>
                  <a:pt x="21255" y="17822"/>
                </a:lnTo>
                <a:cubicBezTo>
                  <a:pt x="21238" y="17811"/>
                  <a:pt x="21227" y="17743"/>
                  <a:pt x="21227" y="17715"/>
                </a:cubicBezTo>
                <a:cubicBezTo>
                  <a:pt x="21227" y="17692"/>
                  <a:pt x="21198" y="17675"/>
                  <a:pt x="21193" y="17675"/>
                </a:cubicBezTo>
                <a:cubicBezTo>
                  <a:pt x="21187" y="17675"/>
                  <a:pt x="21181" y="17618"/>
                  <a:pt x="21164" y="17612"/>
                </a:cubicBezTo>
                <a:cubicBezTo>
                  <a:pt x="21147" y="17612"/>
                  <a:pt x="21142" y="17601"/>
                  <a:pt x="21153" y="17595"/>
                </a:cubicBezTo>
                <a:lnTo>
                  <a:pt x="21153" y="17595"/>
                </a:lnTo>
                <a:lnTo>
                  <a:pt x="21164" y="17601"/>
                </a:lnTo>
                <a:lnTo>
                  <a:pt x="21255" y="17618"/>
                </a:lnTo>
                <a:cubicBezTo>
                  <a:pt x="21278" y="17567"/>
                  <a:pt x="21323" y="17488"/>
                  <a:pt x="21340" y="17482"/>
                </a:cubicBezTo>
                <a:cubicBezTo>
                  <a:pt x="21351" y="17476"/>
                  <a:pt x="21329" y="17459"/>
                  <a:pt x="21295" y="17448"/>
                </a:cubicBezTo>
                <a:lnTo>
                  <a:pt x="21295" y="17437"/>
                </a:lnTo>
                <a:cubicBezTo>
                  <a:pt x="21279" y="17399"/>
                  <a:pt x="21257" y="17387"/>
                  <a:pt x="21237" y="17387"/>
                </a:cubicBezTo>
                <a:cubicBezTo>
                  <a:pt x="21213" y="17387"/>
                  <a:pt x="21191" y="17402"/>
                  <a:pt x="21176" y="17414"/>
                </a:cubicBezTo>
                <a:lnTo>
                  <a:pt x="21130" y="17442"/>
                </a:lnTo>
                <a:cubicBezTo>
                  <a:pt x="21096" y="17414"/>
                  <a:pt x="21096" y="17334"/>
                  <a:pt x="21102" y="17312"/>
                </a:cubicBezTo>
                <a:cubicBezTo>
                  <a:pt x="21111" y="17298"/>
                  <a:pt x="21117" y="17288"/>
                  <a:pt x="21121" y="17288"/>
                </a:cubicBezTo>
                <a:cubicBezTo>
                  <a:pt x="21123" y="17288"/>
                  <a:pt x="21124" y="17288"/>
                  <a:pt x="21125" y="17289"/>
                </a:cubicBezTo>
                <a:lnTo>
                  <a:pt x="21125" y="17295"/>
                </a:lnTo>
                <a:cubicBezTo>
                  <a:pt x="21125" y="17342"/>
                  <a:pt x="21144" y="17346"/>
                  <a:pt x="21167" y="17346"/>
                </a:cubicBezTo>
                <a:cubicBezTo>
                  <a:pt x="21172" y="17346"/>
                  <a:pt x="21177" y="17346"/>
                  <a:pt x="21181" y="17346"/>
                </a:cubicBezTo>
                <a:lnTo>
                  <a:pt x="21232" y="17334"/>
                </a:lnTo>
                <a:cubicBezTo>
                  <a:pt x="21210" y="17306"/>
                  <a:pt x="21176" y="17261"/>
                  <a:pt x="21164" y="17238"/>
                </a:cubicBezTo>
                <a:lnTo>
                  <a:pt x="21176" y="17210"/>
                </a:lnTo>
                <a:cubicBezTo>
                  <a:pt x="21187" y="17181"/>
                  <a:pt x="21198" y="17153"/>
                  <a:pt x="21204" y="17124"/>
                </a:cubicBezTo>
                <a:lnTo>
                  <a:pt x="21204" y="17113"/>
                </a:lnTo>
                <a:cubicBezTo>
                  <a:pt x="21203" y="17111"/>
                  <a:pt x="21201" y="17110"/>
                  <a:pt x="21199" y="17110"/>
                </a:cubicBezTo>
                <a:cubicBezTo>
                  <a:pt x="21191" y="17110"/>
                  <a:pt x="21177" y="17126"/>
                  <a:pt x="21159" y="17153"/>
                </a:cubicBezTo>
                <a:lnTo>
                  <a:pt x="21147" y="17147"/>
                </a:lnTo>
                <a:cubicBezTo>
                  <a:pt x="21108" y="17136"/>
                  <a:pt x="21130" y="17107"/>
                  <a:pt x="21147" y="17085"/>
                </a:cubicBezTo>
                <a:lnTo>
                  <a:pt x="21147" y="17079"/>
                </a:lnTo>
                <a:cubicBezTo>
                  <a:pt x="21147" y="17073"/>
                  <a:pt x="21136" y="17034"/>
                  <a:pt x="21113" y="16988"/>
                </a:cubicBezTo>
                <a:lnTo>
                  <a:pt x="21068" y="16994"/>
                </a:lnTo>
                <a:cubicBezTo>
                  <a:pt x="21061" y="16995"/>
                  <a:pt x="21055" y="16996"/>
                  <a:pt x="21049" y="16996"/>
                </a:cubicBezTo>
                <a:cubicBezTo>
                  <a:pt x="21022" y="16996"/>
                  <a:pt x="21000" y="16983"/>
                  <a:pt x="21000" y="16937"/>
                </a:cubicBezTo>
                <a:cubicBezTo>
                  <a:pt x="21000" y="16937"/>
                  <a:pt x="20966" y="16932"/>
                  <a:pt x="20966" y="16932"/>
                </a:cubicBezTo>
                <a:lnTo>
                  <a:pt x="20949" y="17017"/>
                </a:lnTo>
                <a:cubicBezTo>
                  <a:pt x="20898" y="17000"/>
                  <a:pt x="20875" y="16932"/>
                  <a:pt x="20881" y="16909"/>
                </a:cubicBezTo>
                <a:cubicBezTo>
                  <a:pt x="20881" y="16892"/>
                  <a:pt x="20903" y="16863"/>
                  <a:pt x="20920" y="16841"/>
                </a:cubicBezTo>
                <a:lnTo>
                  <a:pt x="20926" y="16846"/>
                </a:lnTo>
                <a:lnTo>
                  <a:pt x="20966" y="16875"/>
                </a:lnTo>
                <a:cubicBezTo>
                  <a:pt x="21005" y="16863"/>
                  <a:pt x="21022" y="16801"/>
                  <a:pt x="21022" y="16778"/>
                </a:cubicBezTo>
                <a:cubicBezTo>
                  <a:pt x="21017" y="16761"/>
                  <a:pt x="21028" y="16739"/>
                  <a:pt x="21034" y="16733"/>
                </a:cubicBezTo>
                <a:cubicBezTo>
                  <a:pt x="21039" y="16733"/>
                  <a:pt x="21119" y="16654"/>
                  <a:pt x="21130" y="16608"/>
                </a:cubicBezTo>
                <a:cubicBezTo>
                  <a:pt x="21130" y="16608"/>
                  <a:pt x="21130" y="16602"/>
                  <a:pt x="21136" y="16597"/>
                </a:cubicBezTo>
                <a:lnTo>
                  <a:pt x="21215" y="16597"/>
                </a:lnTo>
                <a:lnTo>
                  <a:pt x="21261" y="16591"/>
                </a:lnTo>
                <a:lnTo>
                  <a:pt x="21278" y="16585"/>
                </a:lnTo>
                <a:cubicBezTo>
                  <a:pt x="21281" y="16589"/>
                  <a:pt x="21284" y="16590"/>
                  <a:pt x="21288" y="16590"/>
                </a:cubicBezTo>
                <a:cubicBezTo>
                  <a:pt x="21303" y="16590"/>
                  <a:pt x="21317" y="16565"/>
                  <a:pt x="21317" y="16551"/>
                </a:cubicBezTo>
                <a:cubicBezTo>
                  <a:pt x="21320" y="16543"/>
                  <a:pt x="21328" y="16539"/>
                  <a:pt x="21338" y="16539"/>
                </a:cubicBezTo>
                <a:cubicBezTo>
                  <a:pt x="21351" y="16539"/>
                  <a:pt x="21367" y="16545"/>
                  <a:pt x="21386" y="16557"/>
                </a:cubicBezTo>
                <a:lnTo>
                  <a:pt x="21414" y="16568"/>
                </a:lnTo>
                <a:cubicBezTo>
                  <a:pt x="21427" y="16573"/>
                  <a:pt x="21430" y="16615"/>
                  <a:pt x="21449" y="16615"/>
                </a:cubicBezTo>
                <a:cubicBezTo>
                  <a:pt x="21456" y="16615"/>
                  <a:pt x="21465" y="16610"/>
                  <a:pt x="21476" y="16597"/>
                </a:cubicBezTo>
                <a:cubicBezTo>
                  <a:pt x="21493" y="16574"/>
                  <a:pt x="21527" y="16574"/>
                  <a:pt x="21556" y="16563"/>
                </a:cubicBezTo>
                <a:cubicBezTo>
                  <a:pt x="21561" y="16563"/>
                  <a:pt x="21561" y="16574"/>
                  <a:pt x="21567" y="16574"/>
                </a:cubicBezTo>
                <a:cubicBezTo>
                  <a:pt x="21612" y="16608"/>
                  <a:pt x="21669" y="16568"/>
                  <a:pt x="21715" y="16619"/>
                </a:cubicBezTo>
                <a:cubicBezTo>
                  <a:pt x="21715" y="16620"/>
                  <a:pt x="21716" y="16620"/>
                  <a:pt x="21716" y="16620"/>
                </a:cubicBezTo>
                <a:cubicBezTo>
                  <a:pt x="21724" y="16620"/>
                  <a:pt x="21744" y="16591"/>
                  <a:pt x="21760" y="16591"/>
                </a:cubicBezTo>
                <a:lnTo>
                  <a:pt x="21777" y="16591"/>
                </a:lnTo>
                <a:cubicBezTo>
                  <a:pt x="21782" y="16595"/>
                  <a:pt x="21787" y="16597"/>
                  <a:pt x="21790" y="16597"/>
                </a:cubicBezTo>
                <a:cubicBezTo>
                  <a:pt x="21803" y="16597"/>
                  <a:pt x="21798" y="16565"/>
                  <a:pt x="21788" y="16551"/>
                </a:cubicBezTo>
                <a:cubicBezTo>
                  <a:pt x="21783" y="16540"/>
                  <a:pt x="21766" y="16483"/>
                  <a:pt x="21760" y="16466"/>
                </a:cubicBezTo>
                <a:cubicBezTo>
                  <a:pt x="21759" y="16463"/>
                  <a:pt x="21757" y="16462"/>
                  <a:pt x="21753" y="16462"/>
                </a:cubicBezTo>
                <a:cubicBezTo>
                  <a:pt x="21736" y="16462"/>
                  <a:pt x="21694" y="16492"/>
                  <a:pt x="21675" y="16506"/>
                </a:cubicBezTo>
                <a:cubicBezTo>
                  <a:pt x="21671" y="16511"/>
                  <a:pt x="21669" y="16513"/>
                  <a:pt x="21667" y="16513"/>
                </a:cubicBezTo>
                <a:cubicBezTo>
                  <a:pt x="21661" y="16513"/>
                  <a:pt x="21666" y="16484"/>
                  <a:pt x="21675" y="16466"/>
                </a:cubicBezTo>
                <a:cubicBezTo>
                  <a:pt x="21680" y="16452"/>
                  <a:pt x="21624" y="16430"/>
                  <a:pt x="21596" y="16430"/>
                </a:cubicBezTo>
                <a:cubicBezTo>
                  <a:pt x="21591" y="16430"/>
                  <a:pt x="21587" y="16430"/>
                  <a:pt x="21584" y="16432"/>
                </a:cubicBezTo>
                <a:cubicBezTo>
                  <a:pt x="21571" y="16441"/>
                  <a:pt x="21538" y="16453"/>
                  <a:pt x="21518" y="16453"/>
                </a:cubicBezTo>
                <a:cubicBezTo>
                  <a:pt x="21512" y="16453"/>
                  <a:pt x="21507" y="16452"/>
                  <a:pt x="21505" y="16449"/>
                </a:cubicBezTo>
                <a:cubicBezTo>
                  <a:pt x="21488" y="16438"/>
                  <a:pt x="21442" y="16393"/>
                  <a:pt x="21403" y="16347"/>
                </a:cubicBezTo>
                <a:lnTo>
                  <a:pt x="21420" y="16290"/>
                </a:lnTo>
                <a:lnTo>
                  <a:pt x="21425" y="16268"/>
                </a:lnTo>
                <a:cubicBezTo>
                  <a:pt x="21433" y="16257"/>
                  <a:pt x="21443" y="16251"/>
                  <a:pt x="21450" y="16251"/>
                </a:cubicBezTo>
                <a:cubicBezTo>
                  <a:pt x="21459" y="16251"/>
                  <a:pt x="21465" y="16258"/>
                  <a:pt x="21465" y="16273"/>
                </a:cubicBezTo>
                <a:lnTo>
                  <a:pt x="21465" y="16285"/>
                </a:lnTo>
                <a:cubicBezTo>
                  <a:pt x="21454" y="16327"/>
                  <a:pt x="21464" y="16365"/>
                  <a:pt x="21483" y="16365"/>
                </a:cubicBezTo>
                <a:cubicBezTo>
                  <a:pt x="21485" y="16365"/>
                  <a:pt x="21486" y="16365"/>
                  <a:pt x="21488" y="16364"/>
                </a:cubicBezTo>
                <a:lnTo>
                  <a:pt x="21522" y="16353"/>
                </a:lnTo>
                <a:cubicBezTo>
                  <a:pt x="21524" y="16353"/>
                  <a:pt x="21525" y="16353"/>
                  <a:pt x="21527" y="16353"/>
                </a:cubicBezTo>
                <a:cubicBezTo>
                  <a:pt x="21554" y="16353"/>
                  <a:pt x="21578" y="16318"/>
                  <a:pt x="21578" y="16302"/>
                </a:cubicBezTo>
                <a:cubicBezTo>
                  <a:pt x="21573" y="16285"/>
                  <a:pt x="21573" y="16273"/>
                  <a:pt x="21573" y="16273"/>
                </a:cubicBezTo>
                <a:lnTo>
                  <a:pt x="21595" y="16273"/>
                </a:lnTo>
                <a:cubicBezTo>
                  <a:pt x="21600" y="16272"/>
                  <a:pt x="21604" y="16272"/>
                  <a:pt x="21607" y="16272"/>
                </a:cubicBezTo>
                <a:cubicBezTo>
                  <a:pt x="21624" y="16272"/>
                  <a:pt x="21634" y="16281"/>
                  <a:pt x="21630" y="16290"/>
                </a:cubicBezTo>
                <a:lnTo>
                  <a:pt x="21630" y="16296"/>
                </a:lnTo>
                <a:lnTo>
                  <a:pt x="21624" y="16319"/>
                </a:lnTo>
                <a:cubicBezTo>
                  <a:pt x="21618" y="16336"/>
                  <a:pt x="21630" y="16358"/>
                  <a:pt x="21652" y="16364"/>
                </a:cubicBezTo>
                <a:lnTo>
                  <a:pt x="21658" y="16353"/>
                </a:lnTo>
                <a:lnTo>
                  <a:pt x="21675" y="16341"/>
                </a:lnTo>
                <a:cubicBezTo>
                  <a:pt x="21679" y="16330"/>
                  <a:pt x="21687" y="16326"/>
                  <a:pt x="21695" y="16326"/>
                </a:cubicBezTo>
                <a:cubicBezTo>
                  <a:pt x="21708" y="16326"/>
                  <a:pt x="21722" y="16337"/>
                  <a:pt x="21726" y="16347"/>
                </a:cubicBezTo>
                <a:cubicBezTo>
                  <a:pt x="21729" y="16352"/>
                  <a:pt x="21747" y="16355"/>
                  <a:pt x="21769" y="16355"/>
                </a:cubicBezTo>
                <a:cubicBezTo>
                  <a:pt x="21796" y="16355"/>
                  <a:pt x="21827" y="16351"/>
                  <a:pt x="21839" y="16341"/>
                </a:cubicBezTo>
                <a:cubicBezTo>
                  <a:pt x="21851" y="16332"/>
                  <a:pt x="21863" y="16329"/>
                  <a:pt x="21874" y="16329"/>
                </a:cubicBezTo>
                <a:cubicBezTo>
                  <a:pt x="21891" y="16329"/>
                  <a:pt x="21906" y="16337"/>
                  <a:pt x="21913" y="16347"/>
                </a:cubicBezTo>
                <a:cubicBezTo>
                  <a:pt x="21914" y="16350"/>
                  <a:pt x="21916" y="16351"/>
                  <a:pt x="21918" y="16351"/>
                </a:cubicBezTo>
                <a:cubicBezTo>
                  <a:pt x="21929" y="16351"/>
                  <a:pt x="21954" y="16316"/>
                  <a:pt x="21959" y="16302"/>
                </a:cubicBezTo>
                <a:cubicBezTo>
                  <a:pt x="21963" y="16287"/>
                  <a:pt x="22011" y="16272"/>
                  <a:pt x="22038" y="16272"/>
                </a:cubicBezTo>
                <a:cubicBezTo>
                  <a:pt x="22043" y="16272"/>
                  <a:pt x="22046" y="16273"/>
                  <a:pt x="22049" y="16273"/>
                </a:cubicBezTo>
                <a:cubicBezTo>
                  <a:pt x="22072" y="16273"/>
                  <a:pt x="22095" y="16279"/>
                  <a:pt x="22106" y="16285"/>
                </a:cubicBezTo>
                <a:lnTo>
                  <a:pt x="22095" y="16376"/>
                </a:lnTo>
                <a:cubicBezTo>
                  <a:pt x="22146" y="16358"/>
                  <a:pt x="22203" y="16353"/>
                  <a:pt x="22208" y="16336"/>
                </a:cubicBezTo>
                <a:cubicBezTo>
                  <a:pt x="22208" y="16319"/>
                  <a:pt x="22225" y="16262"/>
                  <a:pt x="22237" y="16211"/>
                </a:cubicBezTo>
                <a:lnTo>
                  <a:pt x="22254" y="16194"/>
                </a:lnTo>
                <a:cubicBezTo>
                  <a:pt x="22270" y="16186"/>
                  <a:pt x="22286" y="16154"/>
                  <a:pt x="22311" y="16154"/>
                </a:cubicBezTo>
                <a:cubicBezTo>
                  <a:pt x="22321" y="16154"/>
                  <a:pt x="22332" y="16159"/>
                  <a:pt x="22344" y="16171"/>
                </a:cubicBezTo>
                <a:lnTo>
                  <a:pt x="22361" y="16188"/>
                </a:lnTo>
                <a:cubicBezTo>
                  <a:pt x="22356" y="16205"/>
                  <a:pt x="22361" y="16245"/>
                  <a:pt x="22367" y="16273"/>
                </a:cubicBezTo>
                <a:lnTo>
                  <a:pt x="22401" y="16256"/>
                </a:lnTo>
                <a:lnTo>
                  <a:pt x="22435" y="16234"/>
                </a:lnTo>
                <a:cubicBezTo>
                  <a:pt x="22469" y="16222"/>
                  <a:pt x="22515" y="16194"/>
                  <a:pt x="22515" y="16183"/>
                </a:cubicBezTo>
                <a:cubicBezTo>
                  <a:pt x="22520" y="16177"/>
                  <a:pt x="22515" y="16160"/>
                  <a:pt x="22498" y="16143"/>
                </a:cubicBezTo>
                <a:lnTo>
                  <a:pt x="22486" y="16143"/>
                </a:lnTo>
                <a:cubicBezTo>
                  <a:pt x="22483" y="16143"/>
                  <a:pt x="22481" y="16144"/>
                  <a:pt x="22478" y="16144"/>
                </a:cubicBezTo>
                <a:cubicBezTo>
                  <a:pt x="22451" y="16144"/>
                  <a:pt x="22447" y="16117"/>
                  <a:pt x="22452" y="16086"/>
                </a:cubicBezTo>
                <a:lnTo>
                  <a:pt x="22464" y="16029"/>
                </a:lnTo>
                <a:cubicBezTo>
                  <a:pt x="22481" y="15967"/>
                  <a:pt x="22492" y="15791"/>
                  <a:pt x="22464" y="15757"/>
                </a:cubicBezTo>
                <a:cubicBezTo>
                  <a:pt x="22441" y="15723"/>
                  <a:pt x="22401" y="15655"/>
                  <a:pt x="22378" y="15604"/>
                </a:cubicBezTo>
                <a:lnTo>
                  <a:pt x="22407" y="15575"/>
                </a:lnTo>
                <a:cubicBezTo>
                  <a:pt x="22424" y="15558"/>
                  <a:pt x="22441" y="15553"/>
                  <a:pt x="22452" y="15536"/>
                </a:cubicBezTo>
                <a:cubicBezTo>
                  <a:pt x="22464" y="15524"/>
                  <a:pt x="22475" y="15490"/>
                  <a:pt x="22475" y="15490"/>
                </a:cubicBezTo>
                <a:cubicBezTo>
                  <a:pt x="22430" y="15434"/>
                  <a:pt x="22469" y="15417"/>
                  <a:pt x="22498" y="15411"/>
                </a:cubicBezTo>
                <a:lnTo>
                  <a:pt x="22520" y="15400"/>
                </a:lnTo>
                <a:cubicBezTo>
                  <a:pt x="22526" y="15397"/>
                  <a:pt x="22531" y="15396"/>
                  <a:pt x="22537" y="15396"/>
                </a:cubicBezTo>
                <a:cubicBezTo>
                  <a:pt x="22557" y="15396"/>
                  <a:pt x="22577" y="15408"/>
                  <a:pt x="22577" y="15417"/>
                </a:cubicBezTo>
                <a:cubicBezTo>
                  <a:pt x="22581" y="15425"/>
                  <a:pt x="22612" y="15445"/>
                  <a:pt x="22633" y="15445"/>
                </a:cubicBezTo>
                <a:cubicBezTo>
                  <a:pt x="22641" y="15445"/>
                  <a:pt x="22648" y="15442"/>
                  <a:pt x="22651" y="15434"/>
                </a:cubicBezTo>
                <a:cubicBezTo>
                  <a:pt x="22662" y="15411"/>
                  <a:pt x="22679" y="15332"/>
                  <a:pt x="22685" y="15309"/>
                </a:cubicBezTo>
                <a:cubicBezTo>
                  <a:pt x="22685" y="15297"/>
                  <a:pt x="22682" y="15292"/>
                  <a:pt x="22676" y="15292"/>
                </a:cubicBezTo>
                <a:cubicBezTo>
                  <a:pt x="22671" y="15292"/>
                  <a:pt x="22662" y="15297"/>
                  <a:pt x="22651" y="15309"/>
                </a:cubicBezTo>
                <a:lnTo>
                  <a:pt x="22634" y="15309"/>
                </a:lnTo>
                <a:cubicBezTo>
                  <a:pt x="22617" y="15309"/>
                  <a:pt x="22600" y="15292"/>
                  <a:pt x="22583" y="15275"/>
                </a:cubicBezTo>
                <a:lnTo>
                  <a:pt x="22560" y="15241"/>
                </a:lnTo>
                <a:cubicBezTo>
                  <a:pt x="22554" y="15269"/>
                  <a:pt x="22503" y="15303"/>
                  <a:pt x="22452" y="15320"/>
                </a:cubicBezTo>
                <a:lnTo>
                  <a:pt x="22424" y="15292"/>
                </a:lnTo>
                <a:lnTo>
                  <a:pt x="22407" y="15275"/>
                </a:lnTo>
                <a:cubicBezTo>
                  <a:pt x="22401" y="15275"/>
                  <a:pt x="22367" y="15258"/>
                  <a:pt x="22356" y="15246"/>
                </a:cubicBezTo>
                <a:cubicBezTo>
                  <a:pt x="22339" y="15235"/>
                  <a:pt x="22350" y="15207"/>
                  <a:pt x="22356" y="15201"/>
                </a:cubicBezTo>
                <a:cubicBezTo>
                  <a:pt x="22356" y="15201"/>
                  <a:pt x="22357" y="15200"/>
                  <a:pt x="22358" y="15200"/>
                </a:cubicBezTo>
                <a:cubicBezTo>
                  <a:pt x="22367" y="15200"/>
                  <a:pt x="22395" y="15215"/>
                  <a:pt x="22414" y="15215"/>
                </a:cubicBezTo>
                <a:cubicBezTo>
                  <a:pt x="22421" y="15215"/>
                  <a:pt x="22427" y="15212"/>
                  <a:pt x="22430" y="15207"/>
                </a:cubicBezTo>
                <a:cubicBezTo>
                  <a:pt x="22441" y="15184"/>
                  <a:pt x="22424" y="15133"/>
                  <a:pt x="22418" y="15122"/>
                </a:cubicBezTo>
                <a:cubicBezTo>
                  <a:pt x="22407" y="15110"/>
                  <a:pt x="22435" y="15071"/>
                  <a:pt x="22447" y="15059"/>
                </a:cubicBezTo>
                <a:cubicBezTo>
                  <a:pt x="22464" y="15048"/>
                  <a:pt x="22464" y="15019"/>
                  <a:pt x="22458" y="15014"/>
                </a:cubicBezTo>
                <a:cubicBezTo>
                  <a:pt x="22452" y="15008"/>
                  <a:pt x="22486" y="14985"/>
                  <a:pt x="22498" y="14980"/>
                </a:cubicBezTo>
                <a:cubicBezTo>
                  <a:pt x="22509" y="14968"/>
                  <a:pt x="22549" y="14861"/>
                  <a:pt x="22560" y="14815"/>
                </a:cubicBezTo>
                <a:cubicBezTo>
                  <a:pt x="22566" y="14770"/>
                  <a:pt x="22515" y="14753"/>
                  <a:pt x="22498" y="14747"/>
                </a:cubicBezTo>
                <a:cubicBezTo>
                  <a:pt x="22496" y="14747"/>
                  <a:pt x="22494" y="14746"/>
                  <a:pt x="22492" y="14746"/>
                </a:cubicBezTo>
                <a:cubicBezTo>
                  <a:pt x="22470" y="14746"/>
                  <a:pt x="22416" y="14771"/>
                  <a:pt x="22395" y="14787"/>
                </a:cubicBezTo>
                <a:cubicBezTo>
                  <a:pt x="22394" y="14788"/>
                  <a:pt x="22392" y="14789"/>
                  <a:pt x="22390" y="14789"/>
                </a:cubicBezTo>
                <a:cubicBezTo>
                  <a:pt x="22373" y="14789"/>
                  <a:pt x="22350" y="14751"/>
                  <a:pt x="22350" y="14736"/>
                </a:cubicBezTo>
                <a:cubicBezTo>
                  <a:pt x="22347" y="14722"/>
                  <a:pt x="22336" y="14717"/>
                  <a:pt x="22320" y="14717"/>
                </a:cubicBezTo>
                <a:cubicBezTo>
                  <a:pt x="22309" y="14717"/>
                  <a:pt x="22296" y="14720"/>
                  <a:pt x="22282" y="14724"/>
                </a:cubicBezTo>
                <a:lnTo>
                  <a:pt x="22259" y="14736"/>
                </a:lnTo>
                <a:cubicBezTo>
                  <a:pt x="22248" y="14741"/>
                  <a:pt x="22237" y="14753"/>
                  <a:pt x="22231" y="14770"/>
                </a:cubicBezTo>
                <a:lnTo>
                  <a:pt x="22214" y="14804"/>
                </a:lnTo>
                <a:cubicBezTo>
                  <a:pt x="22225" y="14849"/>
                  <a:pt x="22248" y="14889"/>
                  <a:pt x="22271" y="14895"/>
                </a:cubicBezTo>
                <a:lnTo>
                  <a:pt x="22288" y="14895"/>
                </a:lnTo>
                <a:lnTo>
                  <a:pt x="22310" y="14900"/>
                </a:lnTo>
                <a:cubicBezTo>
                  <a:pt x="22321" y="14880"/>
                  <a:pt x="22340" y="14836"/>
                  <a:pt x="22352" y="14836"/>
                </a:cubicBezTo>
                <a:cubicBezTo>
                  <a:pt x="22353" y="14836"/>
                  <a:pt x="22355" y="14837"/>
                  <a:pt x="22356" y="14838"/>
                </a:cubicBezTo>
                <a:cubicBezTo>
                  <a:pt x="22367" y="14849"/>
                  <a:pt x="22384" y="14889"/>
                  <a:pt x="22390" y="14906"/>
                </a:cubicBezTo>
                <a:cubicBezTo>
                  <a:pt x="22395" y="14917"/>
                  <a:pt x="22288" y="14940"/>
                  <a:pt x="22248" y="14957"/>
                </a:cubicBezTo>
                <a:cubicBezTo>
                  <a:pt x="22240" y="14961"/>
                  <a:pt x="22233" y="14962"/>
                  <a:pt x="22227" y="14962"/>
                </a:cubicBezTo>
                <a:cubicBezTo>
                  <a:pt x="22203" y="14962"/>
                  <a:pt x="22187" y="14943"/>
                  <a:pt x="22191" y="14934"/>
                </a:cubicBezTo>
                <a:cubicBezTo>
                  <a:pt x="22197" y="14923"/>
                  <a:pt x="22203" y="14883"/>
                  <a:pt x="22203" y="14866"/>
                </a:cubicBezTo>
                <a:cubicBezTo>
                  <a:pt x="22197" y="14855"/>
                  <a:pt x="22186" y="14810"/>
                  <a:pt x="22163" y="14775"/>
                </a:cubicBezTo>
                <a:lnTo>
                  <a:pt x="22146" y="14747"/>
                </a:lnTo>
                <a:lnTo>
                  <a:pt x="22129" y="14719"/>
                </a:lnTo>
                <a:cubicBezTo>
                  <a:pt x="22100" y="14719"/>
                  <a:pt x="22072" y="14730"/>
                  <a:pt x="22066" y="14736"/>
                </a:cubicBezTo>
                <a:lnTo>
                  <a:pt x="22061" y="14736"/>
                </a:lnTo>
                <a:lnTo>
                  <a:pt x="22021" y="14724"/>
                </a:lnTo>
                <a:cubicBezTo>
                  <a:pt x="21981" y="14724"/>
                  <a:pt x="21913" y="14713"/>
                  <a:pt x="21873" y="14702"/>
                </a:cubicBezTo>
                <a:lnTo>
                  <a:pt x="21834" y="14690"/>
                </a:lnTo>
                <a:cubicBezTo>
                  <a:pt x="21830" y="14690"/>
                  <a:pt x="21824" y="14688"/>
                  <a:pt x="21818" y="14688"/>
                </a:cubicBezTo>
                <a:cubicBezTo>
                  <a:pt x="21815" y="14688"/>
                  <a:pt x="21813" y="14688"/>
                  <a:pt x="21811" y="14690"/>
                </a:cubicBezTo>
                <a:lnTo>
                  <a:pt x="21743" y="14736"/>
                </a:lnTo>
                <a:cubicBezTo>
                  <a:pt x="21681" y="14690"/>
                  <a:pt x="21647" y="14571"/>
                  <a:pt x="21647" y="14537"/>
                </a:cubicBezTo>
                <a:cubicBezTo>
                  <a:pt x="21647" y="14509"/>
                  <a:pt x="21607" y="14463"/>
                  <a:pt x="21556" y="14441"/>
                </a:cubicBezTo>
                <a:lnTo>
                  <a:pt x="21510" y="14452"/>
                </a:lnTo>
                <a:lnTo>
                  <a:pt x="21471" y="14463"/>
                </a:lnTo>
                <a:cubicBezTo>
                  <a:pt x="21456" y="14478"/>
                  <a:pt x="21443" y="14485"/>
                  <a:pt x="21432" y="14485"/>
                </a:cubicBezTo>
                <a:cubicBezTo>
                  <a:pt x="21415" y="14485"/>
                  <a:pt x="21405" y="14465"/>
                  <a:pt x="21408" y="14429"/>
                </a:cubicBezTo>
                <a:lnTo>
                  <a:pt x="21408" y="14429"/>
                </a:lnTo>
                <a:lnTo>
                  <a:pt x="21340" y="14446"/>
                </a:lnTo>
                <a:cubicBezTo>
                  <a:pt x="21338" y="14447"/>
                  <a:pt x="21336" y="14447"/>
                  <a:pt x="21334" y="14447"/>
                </a:cubicBezTo>
                <a:cubicBezTo>
                  <a:pt x="21312" y="14447"/>
                  <a:pt x="21313" y="14416"/>
                  <a:pt x="21323" y="14395"/>
                </a:cubicBezTo>
                <a:cubicBezTo>
                  <a:pt x="21331" y="14379"/>
                  <a:pt x="21342" y="14351"/>
                  <a:pt x="21362" y="14351"/>
                </a:cubicBezTo>
                <a:cubicBezTo>
                  <a:pt x="21370" y="14351"/>
                  <a:pt x="21380" y="14356"/>
                  <a:pt x="21391" y="14367"/>
                </a:cubicBezTo>
                <a:cubicBezTo>
                  <a:pt x="21397" y="14373"/>
                  <a:pt x="21420" y="14378"/>
                  <a:pt x="21431" y="14378"/>
                </a:cubicBezTo>
                <a:lnTo>
                  <a:pt x="21465" y="14378"/>
                </a:lnTo>
                <a:cubicBezTo>
                  <a:pt x="21480" y="14381"/>
                  <a:pt x="21494" y="14383"/>
                  <a:pt x="21506" y="14383"/>
                </a:cubicBezTo>
                <a:cubicBezTo>
                  <a:pt x="21568" y="14383"/>
                  <a:pt x="21604" y="14350"/>
                  <a:pt x="21590" y="14299"/>
                </a:cubicBezTo>
                <a:lnTo>
                  <a:pt x="21590" y="14299"/>
                </a:lnTo>
                <a:lnTo>
                  <a:pt x="21539" y="14339"/>
                </a:lnTo>
                <a:cubicBezTo>
                  <a:pt x="21533" y="14342"/>
                  <a:pt x="21529" y="14343"/>
                  <a:pt x="21525" y="14343"/>
                </a:cubicBezTo>
                <a:cubicBezTo>
                  <a:pt x="21510" y="14343"/>
                  <a:pt x="21507" y="14320"/>
                  <a:pt x="21493" y="14316"/>
                </a:cubicBezTo>
                <a:cubicBezTo>
                  <a:pt x="21445" y="14294"/>
                  <a:pt x="21424" y="14286"/>
                  <a:pt x="21372" y="14286"/>
                </a:cubicBezTo>
                <a:cubicBezTo>
                  <a:pt x="21357" y="14286"/>
                  <a:pt x="21339" y="14286"/>
                  <a:pt x="21317" y="14288"/>
                </a:cubicBezTo>
                <a:cubicBezTo>
                  <a:pt x="21306" y="14288"/>
                  <a:pt x="21300" y="14276"/>
                  <a:pt x="21295" y="14276"/>
                </a:cubicBezTo>
                <a:lnTo>
                  <a:pt x="21255" y="14265"/>
                </a:lnTo>
                <a:cubicBezTo>
                  <a:pt x="21244" y="14305"/>
                  <a:pt x="21198" y="14435"/>
                  <a:pt x="21204" y="14475"/>
                </a:cubicBezTo>
                <a:cubicBezTo>
                  <a:pt x="21204" y="14503"/>
                  <a:pt x="21201" y="14514"/>
                  <a:pt x="21197" y="14514"/>
                </a:cubicBezTo>
                <a:cubicBezTo>
                  <a:pt x="21196" y="14514"/>
                  <a:pt x="21194" y="14512"/>
                  <a:pt x="21193" y="14509"/>
                </a:cubicBezTo>
                <a:cubicBezTo>
                  <a:pt x="21193" y="14497"/>
                  <a:pt x="21170" y="14458"/>
                  <a:pt x="21142" y="14412"/>
                </a:cubicBezTo>
                <a:lnTo>
                  <a:pt x="21164" y="14350"/>
                </a:lnTo>
                <a:lnTo>
                  <a:pt x="21187" y="14305"/>
                </a:lnTo>
                <a:cubicBezTo>
                  <a:pt x="21147" y="14299"/>
                  <a:pt x="21085" y="14288"/>
                  <a:pt x="21056" y="14288"/>
                </a:cubicBezTo>
                <a:lnTo>
                  <a:pt x="21045" y="14248"/>
                </a:lnTo>
                <a:cubicBezTo>
                  <a:pt x="21045" y="14231"/>
                  <a:pt x="21045" y="14219"/>
                  <a:pt x="21045" y="14202"/>
                </a:cubicBezTo>
                <a:cubicBezTo>
                  <a:pt x="21045" y="14202"/>
                  <a:pt x="21051" y="14208"/>
                  <a:pt x="21051" y="14208"/>
                </a:cubicBezTo>
                <a:lnTo>
                  <a:pt x="21073" y="14214"/>
                </a:lnTo>
                <a:cubicBezTo>
                  <a:pt x="21085" y="14214"/>
                  <a:pt x="21096" y="14202"/>
                  <a:pt x="21108" y="14197"/>
                </a:cubicBezTo>
                <a:cubicBezTo>
                  <a:pt x="21108" y="14214"/>
                  <a:pt x="21136" y="14231"/>
                  <a:pt x="21170" y="14248"/>
                </a:cubicBezTo>
                <a:lnTo>
                  <a:pt x="21170" y="14174"/>
                </a:lnTo>
                <a:lnTo>
                  <a:pt x="21181" y="14174"/>
                </a:lnTo>
                <a:cubicBezTo>
                  <a:pt x="21183" y="14175"/>
                  <a:pt x="21186" y="14176"/>
                  <a:pt x="21189" y="14176"/>
                </a:cubicBezTo>
                <a:cubicBezTo>
                  <a:pt x="21217" y="14176"/>
                  <a:pt x="21300" y="14146"/>
                  <a:pt x="21334" y="14146"/>
                </a:cubicBezTo>
                <a:cubicBezTo>
                  <a:pt x="21374" y="14146"/>
                  <a:pt x="21454" y="14129"/>
                  <a:pt x="21465" y="14123"/>
                </a:cubicBezTo>
                <a:cubicBezTo>
                  <a:pt x="21467" y="14122"/>
                  <a:pt x="21469" y="14122"/>
                  <a:pt x="21471" y="14122"/>
                </a:cubicBezTo>
                <a:cubicBezTo>
                  <a:pt x="21489" y="14122"/>
                  <a:pt x="21527" y="14137"/>
                  <a:pt x="21549" y="14137"/>
                </a:cubicBezTo>
                <a:cubicBezTo>
                  <a:pt x="21554" y="14137"/>
                  <a:pt x="21559" y="14136"/>
                  <a:pt x="21561" y="14134"/>
                </a:cubicBezTo>
                <a:cubicBezTo>
                  <a:pt x="21570" y="14126"/>
                  <a:pt x="21596" y="14121"/>
                  <a:pt x="21625" y="14121"/>
                </a:cubicBezTo>
                <a:cubicBezTo>
                  <a:pt x="21636" y="14121"/>
                  <a:pt x="21647" y="14121"/>
                  <a:pt x="21658" y="14123"/>
                </a:cubicBezTo>
                <a:lnTo>
                  <a:pt x="21686" y="14083"/>
                </a:lnTo>
                <a:lnTo>
                  <a:pt x="21692" y="14083"/>
                </a:lnTo>
                <a:cubicBezTo>
                  <a:pt x="21693" y="14084"/>
                  <a:pt x="21695" y="14084"/>
                  <a:pt x="21698" y="14084"/>
                </a:cubicBezTo>
                <a:cubicBezTo>
                  <a:pt x="21713" y="14084"/>
                  <a:pt x="21747" y="14068"/>
                  <a:pt x="21777" y="14038"/>
                </a:cubicBezTo>
                <a:lnTo>
                  <a:pt x="21783" y="14061"/>
                </a:lnTo>
                <a:cubicBezTo>
                  <a:pt x="21788" y="14072"/>
                  <a:pt x="21793" y="14075"/>
                  <a:pt x="21798" y="14075"/>
                </a:cubicBezTo>
                <a:cubicBezTo>
                  <a:pt x="21811" y="14075"/>
                  <a:pt x="21825" y="14051"/>
                  <a:pt x="21836" y="14051"/>
                </a:cubicBezTo>
                <a:cubicBezTo>
                  <a:pt x="21842" y="14051"/>
                  <a:pt x="21847" y="14056"/>
                  <a:pt x="21851" y="14072"/>
                </a:cubicBezTo>
                <a:cubicBezTo>
                  <a:pt x="21851" y="14072"/>
                  <a:pt x="21891" y="14054"/>
                  <a:pt x="21904" y="14054"/>
                </a:cubicBezTo>
                <a:cubicBezTo>
                  <a:pt x="21906" y="14054"/>
                  <a:pt x="21907" y="14054"/>
                  <a:pt x="21908" y="14055"/>
                </a:cubicBezTo>
                <a:lnTo>
                  <a:pt x="21936" y="14112"/>
                </a:lnTo>
                <a:cubicBezTo>
                  <a:pt x="21959" y="14078"/>
                  <a:pt x="21998" y="14032"/>
                  <a:pt x="22032" y="14015"/>
                </a:cubicBezTo>
                <a:lnTo>
                  <a:pt x="22123" y="14015"/>
                </a:lnTo>
                <a:cubicBezTo>
                  <a:pt x="22191" y="14015"/>
                  <a:pt x="22271" y="14004"/>
                  <a:pt x="22305" y="13993"/>
                </a:cubicBezTo>
                <a:lnTo>
                  <a:pt x="22333" y="13987"/>
                </a:lnTo>
                <a:lnTo>
                  <a:pt x="22367" y="13981"/>
                </a:lnTo>
                <a:cubicBezTo>
                  <a:pt x="22395" y="13964"/>
                  <a:pt x="22588" y="13947"/>
                  <a:pt x="22645" y="13924"/>
                </a:cubicBezTo>
                <a:cubicBezTo>
                  <a:pt x="22694" y="13905"/>
                  <a:pt x="22752" y="13889"/>
                  <a:pt x="22785" y="13889"/>
                </a:cubicBezTo>
                <a:cubicBezTo>
                  <a:pt x="22790" y="13889"/>
                  <a:pt x="22795" y="13890"/>
                  <a:pt x="22798" y="13890"/>
                </a:cubicBezTo>
                <a:lnTo>
                  <a:pt x="22827" y="13873"/>
                </a:lnTo>
                <a:lnTo>
                  <a:pt x="22844" y="13862"/>
                </a:lnTo>
                <a:cubicBezTo>
                  <a:pt x="22866" y="13845"/>
                  <a:pt x="22912" y="13834"/>
                  <a:pt x="22923" y="13834"/>
                </a:cubicBezTo>
                <a:cubicBezTo>
                  <a:pt x="22934" y="13834"/>
                  <a:pt x="22974" y="13805"/>
                  <a:pt x="22986" y="13794"/>
                </a:cubicBezTo>
                <a:cubicBezTo>
                  <a:pt x="22997" y="13783"/>
                  <a:pt x="23014" y="13771"/>
                  <a:pt x="23014" y="13771"/>
                </a:cubicBezTo>
                <a:cubicBezTo>
                  <a:pt x="23020" y="13771"/>
                  <a:pt x="23037" y="13783"/>
                  <a:pt x="23059" y="13788"/>
                </a:cubicBezTo>
                <a:lnTo>
                  <a:pt x="23048" y="13766"/>
                </a:lnTo>
                <a:lnTo>
                  <a:pt x="23014" y="13680"/>
                </a:lnTo>
                <a:cubicBezTo>
                  <a:pt x="22963" y="13595"/>
                  <a:pt x="22934" y="13510"/>
                  <a:pt x="22934" y="13505"/>
                </a:cubicBezTo>
                <a:cubicBezTo>
                  <a:pt x="22940" y="13505"/>
                  <a:pt x="22974" y="13476"/>
                  <a:pt x="23014" y="13436"/>
                </a:cubicBezTo>
                <a:lnTo>
                  <a:pt x="22963" y="13351"/>
                </a:lnTo>
                <a:lnTo>
                  <a:pt x="22946" y="13312"/>
                </a:lnTo>
                <a:cubicBezTo>
                  <a:pt x="22957" y="13278"/>
                  <a:pt x="22969" y="13227"/>
                  <a:pt x="22974" y="13198"/>
                </a:cubicBezTo>
                <a:lnTo>
                  <a:pt x="22951" y="13175"/>
                </a:lnTo>
                <a:lnTo>
                  <a:pt x="22940" y="13153"/>
                </a:lnTo>
                <a:cubicBezTo>
                  <a:pt x="22934" y="13124"/>
                  <a:pt x="22929" y="13068"/>
                  <a:pt x="22929" y="13034"/>
                </a:cubicBezTo>
                <a:lnTo>
                  <a:pt x="22929" y="13011"/>
                </a:lnTo>
                <a:lnTo>
                  <a:pt x="22934" y="12949"/>
                </a:lnTo>
                <a:cubicBezTo>
                  <a:pt x="22900" y="12943"/>
                  <a:pt x="22934" y="12909"/>
                  <a:pt x="22946" y="12886"/>
                </a:cubicBezTo>
                <a:cubicBezTo>
                  <a:pt x="22957" y="12858"/>
                  <a:pt x="22991" y="12801"/>
                  <a:pt x="23014" y="12756"/>
                </a:cubicBezTo>
                <a:lnTo>
                  <a:pt x="22974" y="12727"/>
                </a:lnTo>
                <a:cubicBezTo>
                  <a:pt x="22917" y="12688"/>
                  <a:pt x="22912" y="12653"/>
                  <a:pt x="22951" y="12585"/>
                </a:cubicBezTo>
                <a:lnTo>
                  <a:pt x="22963" y="12563"/>
                </a:lnTo>
                <a:cubicBezTo>
                  <a:pt x="22963" y="12523"/>
                  <a:pt x="22940" y="12449"/>
                  <a:pt x="22923" y="12432"/>
                </a:cubicBezTo>
                <a:cubicBezTo>
                  <a:pt x="22912" y="12415"/>
                  <a:pt x="22906" y="12392"/>
                  <a:pt x="22912" y="12392"/>
                </a:cubicBezTo>
                <a:cubicBezTo>
                  <a:pt x="22912" y="12387"/>
                  <a:pt x="22917" y="12364"/>
                  <a:pt x="22929" y="12364"/>
                </a:cubicBezTo>
                <a:cubicBezTo>
                  <a:pt x="22934" y="12358"/>
                  <a:pt x="22934" y="12319"/>
                  <a:pt x="22940" y="12307"/>
                </a:cubicBezTo>
                <a:cubicBezTo>
                  <a:pt x="22946" y="12296"/>
                  <a:pt x="22997" y="12251"/>
                  <a:pt x="23008" y="12228"/>
                </a:cubicBezTo>
                <a:cubicBezTo>
                  <a:pt x="23020" y="12205"/>
                  <a:pt x="23020" y="12177"/>
                  <a:pt x="23014" y="12166"/>
                </a:cubicBezTo>
                <a:lnTo>
                  <a:pt x="23008" y="12166"/>
                </a:lnTo>
                <a:cubicBezTo>
                  <a:pt x="22974" y="12160"/>
                  <a:pt x="22963" y="12132"/>
                  <a:pt x="22951" y="12097"/>
                </a:cubicBezTo>
                <a:lnTo>
                  <a:pt x="22940" y="12052"/>
                </a:lnTo>
                <a:cubicBezTo>
                  <a:pt x="22951" y="12012"/>
                  <a:pt x="22986" y="11984"/>
                  <a:pt x="22997" y="11984"/>
                </a:cubicBezTo>
                <a:cubicBezTo>
                  <a:pt x="22997" y="11984"/>
                  <a:pt x="22998" y="11984"/>
                  <a:pt x="22998" y="11984"/>
                </a:cubicBezTo>
                <a:cubicBezTo>
                  <a:pt x="23010" y="11984"/>
                  <a:pt x="23037" y="11910"/>
                  <a:pt x="23042" y="11910"/>
                </a:cubicBezTo>
                <a:cubicBezTo>
                  <a:pt x="23054" y="11910"/>
                  <a:pt x="23076" y="11927"/>
                  <a:pt x="23076" y="11939"/>
                </a:cubicBezTo>
                <a:cubicBezTo>
                  <a:pt x="23078" y="11942"/>
                  <a:pt x="23081" y="11944"/>
                  <a:pt x="23087" y="11944"/>
                </a:cubicBezTo>
                <a:cubicBezTo>
                  <a:pt x="23105" y="11944"/>
                  <a:pt x="23144" y="11925"/>
                  <a:pt x="23161" y="11916"/>
                </a:cubicBezTo>
                <a:cubicBezTo>
                  <a:pt x="23178" y="11905"/>
                  <a:pt x="23161" y="11882"/>
                  <a:pt x="23150" y="11882"/>
                </a:cubicBezTo>
                <a:cubicBezTo>
                  <a:pt x="23142" y="11886"/>
                  <a:pt x="23111" y="11897"/>
                  <a:pt x="23092" y="11897"/>
                </a:cubicBezTo>
                <a:cubicBezTo>
                  <a:pt x="23083" y="11897"/>
                  <a:pt x="23076" y="11895"/>
                  <a:pt x="23076" y="11888"/>
                </a:cubicBezTo>
                <a:cubicBezTo>
                  <a:pt x="23082" y="11865"/>
                  <a:pt x="23071" y="11848"/>
                  <a:pt x="23065" y="11848"/>
                </a:cubicBezTo>
                <a:cubicBezTo>
                  <a:pt x="23065" y="11848"/>
                  <a:pt x="23037" y="11868"/>
                  <a:pt x="23022" y="11868"/>
                </a:cubicBezTo>
                <a:cubicBezTo>
                  <a:pt x="23018" y="11868"/>
                  <a:pt x="23016" y="11867"/>
                  <a:pt x="23014" y="11865"/>
                </a:cubicBezTo>
                <a:cubicBezTo>
                  <a:pt x="23003" y="11853"/>
                  <a:pt x="22974" y="11819"/>
                  <a:pt x="22969" y="11808"/>
                </a:cubicBezTo>
                <a:cubicBezTo>
                  <a:pt x="22957" y="11802"/>
                  <a:pt x="23003" y="11791"/>
                  <a:pt x="23014" y="11791"/>
                </a:cubicBezTo>
                <a:cubicBezTo>
                  <a:pt x="23024" y="11794"/>
                  <a:pt x="23041" y="11798"/>
                  <a:pt x="23056" y="11798"/>
                </a:cubicBezTo>
                <a:cubicBezTo>
                  <a:pt x="23067" y="11798"/>
                  <a:pt x="23077" y="11796"/>
                  <a:pt x="23082" y="11791"/>
                </a:cubicBezTo>
                <a:cubicBezTo>
                  <a:pt x="23085" y="11790"/>
                  <a:pt x="23089" y="11790"/>
                  <a:pt x="23093" y="11790"/>
                </a:cubicBezTo>
                <a:cubicBezTo>
                  <a:pt x="23112" y="11790"/>
                  <a:pt x="23140" y="11800"/>
                  <a:pt x="23144" y="11814"/>
                </a:cubicBezTo>
                <a:cubicBezTo>
                  <a:pt x="23147" y="11816"/>
                  <a:pt x="23149" y="11817"/>
                  <a:pt x="23150" y="11817"/>
                </a:cubicBezTo>
                <a:cubicBezTo>
                  <a:pt x="23156" y="11817"/>
                  <a:pt x="23155" y="11801"/>
                  <a:pt x="23150" y="11774"/>
                </a:cubicBezTo>
                <a:lnTo>
                  <a:pt x="23139" y="11746"/>
                </a:lnTo>
                <a:lnTo>
                  <a:pt x="23133" y="11729"/>
                </a:lnTo>
                <a:cubicBezTo>
                  <a:pt x="23133" y="11706"/>
                  <a:pt x="23190" y="11678"/>
                  <a:pt x="23207" y="11649"/>
                </a:cubicBezTo>
                <a:cubicBezTo>
                  <a:pt x="23218" y="11627"/>
                  <a:pt x="23201" y="11570"/>
                  <a:pt x="23190" y="11553"/>
                </a:cubicBezTo>
                <a:cubicBezTo>
                  <a:pt x="23184" y="11541"/>
                  <a:pt x="23178" y="11502"/>
                  <a:pt x="23190" y="11468"/>
                </a:cubicBezTo>
                <a:lnTo>
                  <a:pt x="23201" y="11434"/>
                </a:lnTo>
                <a:lnTo>
                  <a:pt x="23218" y="11377"/>
                </a:lnTo>
                <a:cubicBezTo>
                  <a:pt x="23174" y="11347"/>
                  <a:pt x="23168" y="11330"/>
                  <a:pt x="23201" y="11330"/>
                </a:cubicBezTo>
                <a:cubicBezTo>
                  <a:pt x="23206" y="11330"/>
                  <a:pt x="23212" y="11331"/>
                  <a:pt x="23218" y="11331"/>
                </a:cubicBezTo>
                <a:lnTo>
                  <a:pt x="23218" y="11349"/>
                </a:lnTo>
                <a:lnTo>
                  <a:pt x="23230" y="11377"/>
                </a:lnTo>
                <a:cubicBezTo>
                  <a:pt x="23232" y="11378"/>
                  <a:pt x="23234" y="11378"/>
                  <a:pt x="23236" y="11378"/>
                </a:cubicBezTo>
                <a:cubicBezTo>
                  <a:pt x="23252" y="11378"/>
                  <a:pt x="23269" y="11363"/>
                  <a:pt x="23269" y="11343"/>
                </a:cubicBezTo>
                <a:lnTo>
                  <a:pt x="23258" y="11320"/>
                </a:lnTo>
                <a:cubicBezTo>
                  <a:pt x="23252" y="11320"/>
                  <a:pt x="23264" y="11303"/>
                  <a:pt x="23269" y="11292"/>
                </a:cubicBezTo>
                <a:cubicBezTo>
                  <a:pt x="23281" y="11246"/>
                  <a:pt x="23269" y="11235"/>
                  <a:pt x="23235" y="11235"/>
                </a:cubicBezTo>
                <a:lnTo>
                  <a:pt x="23224" y="11235"/>
                </a:lnTo>
                <a:cubicBezTo>
                  <a:pt x="23212" y="11218"/>
                  <a:pt x="23212" y="11190"/>
                  <a:pt x="23218" y="11184"/>
                </a:cubicBezTo>
                <a:cubicBezTo>
                  <a:pt x="23224" y="11178"/>
                  <a:pt x="23235" y="11144"/>
                  <a:pt x="23252" y="11110"/>
                </a:cubicBezTo>
                <a:lnTo>
                  <a:pt x="23241" y="11082"/>
                </a:lnTo>
                <a:cubicBezTo>
                  <a:pt x="23220" y="11019"/>
                  <a:pt x="23184" y="10985"/>
                  <a:pt x="23161" y="10985"/>
                </a:cubicBezTo>
                <a:cubicBezTo>
                  <a:pt x="23159" y="10985"/>
                  <a:pt x="23157" y="10985"/>
                  <a:pt x="23156" y="10985"/>
                </a:cubicBezTo>
                <a:lnTo>
                  <a:pt x="23150" y="10991"/>
                </a:lnTo>
                <a:cubicBezTo>
                  <a:pt x="23149" y="10992"/>
                  <a:pt x="23149" y="10993"/>
                  <a:pt x="23147" y="10993"/>
                </a:cubicBezTo>
                <a:cubicBezTo>
                  <a:pt x="23138" y="10993"/>
                  <a:pt x="23115" y="10955"/>
                  <a:pt x="23110" y="10940"/>
                </a:cubicBezTo>
                <a:cubicBezTo>
                  <a:pt x="23105" y="10923"/>
                  <a:pt x="23144" y="10866"/>
                  <a:pt x="23156" y="10855"/>
                </a:cubicBezTo>
                <a:cubicBezTo>
                  <a:pt x="23173" y="10838"/>
                  <a:pt x="23122" y="10815"/>
                  <a:pt x="23105" y="10815"/>
                </a:cubicBezTo>
                <a:cubicBezTo>
                  <a:pt x="23088" y="10815"/>
                  <a:pt x="23099" y="10764"/>
                  <a:pt x="23105" y="10747"/>
                </a:cubicBezTo>
                <a:cubicBezTo>
                  <a:pt x="23110" y="10736"/>
                  <a:pt x="23122" y="10724"/>
                  <a:pt x="23133" y="10719"/>
                </a:cubicBezTo>
                <a:lnTo>
                  <a:pt x="23133" y="10724"/>
                </a:lnTo>
                <a:lnTo>
                  <a:pt x="23150" y="10747"/>
                </a:lnTo>
                <a:cubicBezTo>
                  <a:pt x="23163" y="10760"/>
                  <a:pt x="23177" y="10764"/>
                  <a:pt x="23189" y="10764"/>
                </a:cubicBezTo>
                <a:cubicBezTo>
                  <a:pt x="23199" y="10764"/>
                  <a:pt x="23207" y="10761"/>
                  <a:pt x="23212" y="10758"/>
                </a:cubicBezTo>
                <a:cubicBezTo>
                  <a:pt x="23218" y="10747"/>
                  <a:pt x="23201" y="10696"/>
                  <a:pt x="23184" y="10651"/>
                </a:cubicBezTo>
                <a:cubicBezTo>
                  <a:pt x="23174" y="10611"/>
                  <a:pt x="23147" y="10580"/>
                  <a:pt x="23126" y="10580"/>
                </a:cubicBezTo>
                <a:cubicBezTo>
                  <a:pt x="23122" y="10580"/>
                  <a:pt x="23119" y="10581"/>
                  <a:pt x="23116" y="10583"/>
                </a:cubicBezTo>
                <a:lnTo>
                  <a:pt x="23110" y="10560"/>
                </a:lnTo>
                <a:lnTo>
                  <a:pt x="23088" y="10509"/>
                </a:lnTo>
                <a:cubicBezTo>
                  <a:pt x="23122" y="10475"/>
                  <a:pt x="23122" y="10435"/>
                  <a:pt x="23116" y="10429"/>
                </a:cubicBezTo>
                <a:cubicBezTo>
                  <a:pt x="23114" y="10428"/>
                  <a:pt x="23112" y="10428"/>
                  <a:pt x="23109" y="10428"/>
                </a:cubicBezTo>
                <a:cubicBezTo>
                  <a:pt x="23094" y="10428"/>
                  <a:pt x="23066" y="10440"/>
                  <a:pt x="23042" y="10463"/>
                </a:cubicBezTo>
                <a:lnTo>
                  <a:pt x="23020" y="10412"/>
                </a:lnTo>
                <a:cubicBezTo>
                  <a:pt x="23019" y="10412"/>
                  <a:pt x="23018" y="10411"/>
                  <a:pt x="23017" y="10411"/>
                </a:cubicBezTo>
                <a:cubicBezTo>
                  <a:pt x="23013" y="10411"/>
                  <a:pt x="23008" y="10427"/>
                  <a:pt x="23008" y="10446"/>
                </a:cubicBezTo>
                <a:lnTo>
                  <a:pt x="22997" y="10463"/>
                </a:lnTo>
                <a:lnTo>
                  <a:pt x="22986" y="10492"/>
                </a:lnTo>
                <a:cubicBezTo>
                  <a:pt x="22975" y="10503"/>
                  <a:pt x="22954" y="10509"/>
                  <a:pt x="22938" y="10509"/>
                </a:cubicBezTo>
                <a:cubicBezTo>
                  <a:pt x="22929" y="10509"/>
                  <a:pt x="22921" y="10507"/>
                  <a:pt x="22917" y="10503"/>
                </a:cubicBezTo>
                <a:cubicBezTo>
                  <a:pt x="22906" y="10486"/>
                  <a:pt x="22923" y="10435"/>
                  <a:pt x="22957" y="10384"/>
                </a:cubicBezTo>
                <a:lnTo>
                  <a:pt x="22963" y="10339"/>
                </a:lnTo>
                <a:cubicBezTo>
                  <a:pt x="22963" y="10299"/>
                  <a:pt x="22940" y="10253"/>
                  <a:pt x="22929" y="10208"/>
                </a:cubicBezTo>
                <a:lnTo>
                  <a:pt x="22923" y="10202"/>
                </a:lnTo>
                <a:cubicBezTo>
                  <a:pt x="22924" y="10201"/>
                  <a:pt x="22925" y="10201"/>
                  <a:pt x="22927" y="10201"/>
                </a:cubicBezTo>
                <a:cubicBezTo>
                  <a:pt x="22942" y="10201"/>
                  <a:pt x="22982" y="10255"/>
                  <a:pt x="23003" y="10270"/>
                </a:cubicBezTo>
                <a:cubicBezTo>
                  <a:pt x="23009" y="10279"/>
                  <a:pt x="23019" y="10282"/>
                  <a:pt x="23029" y="10282"/>
                </a:cubicBezTo>
                <a:cubicBezTo>
                  <a:pt x="23046" y="10282"/>
                  <a:pt x="23064" y="10274"/>
                  <a:pt x="23071" y="10270"/>
                </a:cubicBezTo>
                <a:cubicBezTo>
                  <a:pt x="23073" y="10266"/>
                  <a:pt x="23080" y="10265"/>
                  <a:pt x="23090" y="10265"/>
                </a:cubicBezTo>
                <a:cubicBezTo>
                  <a:pt x="23108" y="10265"/>
                  <a:pt x="23131" y="10271"/>
                  <a:pt x="23139" y="10282"/>
                </a:cubicBezTo>
                <a:cubicBezTo>
                  <a:pt x="23141" y="10284"/>
                  <a:pt x="23143" y="10285"/>
                  <a:pt x="23144" y="10285"/>
                </a:cubicBezTo>
                <a:cubicBezTo>
                  <a:pt x="23152" y="10285"/>
                  <a:pt x="23155" y="10264"/>
                  <a:pt x="23150" y="10236"/>
                </a:cubicBezTo>
                <a:lnTo>
                  <a:pt x="23150" y="10202"/>
                </a:lnTo>
                <a:lnTo>
                  <a:pt x="23144" y="10163"/>
                </a:lnTo>
                <a:cubicBezTo>
                  <a:pt x="23116" y="10163"/>
                  <a:pt x="23076" y="10157"/>
                  <a:pt x="23054" y="10146"/>
                </a:cubicBezTo>
                <a:lnTo>
                  <a:pt x="23054" y="10129"/>
                </a:lnTo>
                <a:lnTo>
                  <a:pt x="23048" y="10066"/>
                </a:lnTo>
                <a:cubicBezTo>
                  <a:pt x="23038" y="10079"/>
                  <a:pt x="23028" y="10084"/>
                  <a:pt x="23019" y="10084"/>
                </a:cubicBezTo>
                <a:cubicBezTo>
                  <a:pt x="23008" y="10084"/>
                  <a:pt x="22998" y="10074"/>
                  <a:pt x="22991" y="10055"/>
                </a:cubicBezTo>
                <a:lnTo>
                  <a:pt x="22986" y="10055"/>
                </a:lnTo>
                <a:cubicBezTo>
                  <a:pt x="22982" y="10056"/>
                  <a:pt x="22978" y="10057"/>
                  <a:pt x="22975" y="10057"/>
                </a:cubicBezTo>
                <a:cubicBezTo>
                  <a:pt x="22948" y="10057"/>
                  <a:pt x="22956" y="10014"/>
                  <a:pt x="22946" y="9998"/>
                </a:cubicBezTo>
                <a:lnTo>
                  <a:pt x="22934" y="9992"/>
                </a:lnTo>
                <a:cubicBezTo>
                  <a:pt x="22923" y="9992"/>
                  <a:pt x="22861" y="9975"/>
                  <a:pt x="22855" y="9953"/>
                </a:cubicBezTo>
                <a:cubicBezTo>
                  <a:pt x="22855" y="9930"/>
                  <a:pt x="22866" y="9868"/>
                  <a:pt x="22872" y="9851"/>
                </a:cubicBezTo>
                <a:cubicBezTo>
                  <a:pt x="22873" y="9848"/>
                  <a:pt x="22875" y="9847"/>
                  <a:pt x="22878" y="9847"/>
                </a:cubicBezTo>
                <a:cubicBezTo>
                  <a:pt x="22895" y="9847"/>
                  <a:pt x="22937" y="9880"/>
                  <a:pt x="22951" y="9885"/>
                </a:cubicBezTo>
                <a:cubicBezTo>
                  <a:pt x="22957" y="9886"/>
                  <a:pt x="22967" y="9886"/>
                  <a:pt x="22980" y="9886"/>
                </a:cubicBezTo>
                <a:cubicBezTo>
                  <a:pt x="22993" y="9886"/>
                  <a:pt x="23008" y="9886"/>
                  <a:pt x="23023" y="9886"/>
                </a:cubicBezTo>
                <a:cubicBezTo>
                  <a:pt x="23054" y="9886"/>
                  <a:pt x="23085" y="9888"/>
                  <a:pt x="23099" y="9896"/>
                </a:cubicBezTo>
                <a:cubicBezTo>
                  <a:pt x="23119" y="9911"/>
                  <a:pt x="23207" y="9949"/>
                  <a:pt x="23250" y="9949"/>
                </a:cubicBezTo>
                <a:cubicBezTo>
                  <a:pt x="23255" y="9949"/>
                  <a:pt x="23260" y="9948"/>
                  <a:pt x="23264" y="9947"/>
                </a:cubicBezTo>
                <a:cubicBezTo>
                  <a:pt x="23289" y="9939"/>
                  <a:pt x="23336" y="9924"/>
                  <a:pt x="23368" y="9924"/>
                </a:cubicBezTo>
                <a:cubicBezTo>
                  <a:pt x="23379" y="9924"/>
                  <a:pt x="23388" y="9926"/>
                  <a:pt x="23394" y="9930"/>
                </a:cubicBezTo>
                <a:cubicBezTo>
                  <a:pt x="23411" y="9941"/>
                  <a:pt x="23439" y="9953"/>
                  <a:pt x="23456" y="9958"/>
                </a:cubicBezTo>
                <a:lnTo>
                  <a:pt x="23456" y="9953"/>
                </a:lnTo>
                <a:cubicBezTo>
                  <a:pt x="23462" y="9940"/>
                  <a:pt x="23468" y="9936"/>
                  <a:pt x="23474" y="9936"/>
                </a:cubicBezTo>
                <a:cubicBezTo>
                  <a:pt x="23486" y="9936"/>
                  <a:pt x="23499" y="9953"/>
                  <a:pt x="23510" y="9953"/>
                </a:cubicBezTo>
                <a:cubicBezTo>
                  <a:pt x="23511" y="9953"/>
                  <a:pt x="23512" y="9953"/>
                  <a:pt x="23513" y="9953"/>
                </a:cubicBezTo>
                <a:lnTo>
                  <a:pt x="23530" y="9941"/>
                </a:lnTo>
                <a:cubicBezTo>
                  <a:pt x="23547" y="9924"/>
                  <a:pt x="23525" y="9873"/>
                  <a:pt x="23513" y="9862"/>
                </a:cubicBezTo>
                <a:cubicBezTo>
                  <a:pt x="23502" y="9845"/>
                  <a:pt x="23485" y="9760"/>
                  <a:pt x="23508" y="9749"/>
                </a:cubicBezTo>
                <a:cubicBezTo>
                  <a:pt x="23525" y="9737"/>
                  <a:pt x="23502" y="9573"/>
                  <a:pt x="23491" y="9527"/>
                </a:cubicBezTo>
                <a:cubicBezTo>
                  <a:pt x="23479" y="9476"/>
                  <a:pt x="23473" y="9385"/>
                  <a:pt x="23491" y="9385"/>
                </a:cubicBezTo>
                <a:cubicBezTo>
                  <a:pt x="23513" y="9380"/>
                  <a:pt x="23553" y="9368"/>
                  <a:pt x="23581" y="9357"/>
                </a:cubicBezTo>
                <a:lnTo>
                  <a:pt x="23593" y="9312"/>
                </a:lnTo>
                <a:lnTo>
                  <a:pt x="23598" y="9283"/>
                </a:lnTo>
                <a:cubicBezTo>
                  <a:pt x="23598" y="9255"/>
                  <a:pt x="23607" y="9239"/>
                  <a:pt x="23623" y="9239"/>
                </a:cubicBezTo>
                <a:cubicBezTo>
                  <a:pt x="23632" y="9239"/>
                  <a:pt x="23643" y="9244"/>
                  <a:pt x="23655" y="9255"/>
                </a:cubicBezTo>
                <a:lnTo>
                  <a:pt x="23678" y="9249"/>
                </a:lnTo>
                <a:lnTo>
                  <a:pt x="23706" y="9249"/>
                </a:lnTo>
                <a:cubicBezTo>
                  <a:pt x="23740" y="9227"/>
                  <a:pt x="23740" y="9192"/>
                  <a:pt x="23706" y="9175"/>
                </a:cubicBezTo>
                <a:lnTo>
                  <a:pt x="23683" y="9158"/>
                </a:lnTo>
                <a:cubicBezTo>
                  <a:pt x="23672" y="9153"/>
                  <a:pt x="23666" y="9136"/>
                  <a:pt x="23666" y="9124"/>
                </a:cubicBezTo>
                <a:cubicBezTo>
                  <a:pt x="23666" y="9113"/>
                  <a:pt x="23683" y="9096"/>
                  <a:pt x="23689" y="9096"/>
                </a:cubicBezTo>
                <a:cubicBezTo>
                  <a:pt x="23693" y="9097"/>
                  <a:pt x="23696" y="9097"/>
                  <a:pt x="23700" y="9097"/>
                </a:cubicBezTo>
                <a:cubicBezTo>
                  <a:pt x="23723" y="9097"/>
                  <a:pt x="23742" y="9080"/>
                  <a:pt x="23757" y="9051"/>
                </a:cubicBezTo>
                <a:cubicBezTo>
                  <a:pt x="23763" y="9039"/>
                  <a:pt x="23763" y="9017"/>
                  <a:pt x="23757" y="9011"/>
                </a:cubicBezTo>
                <a:cubicBezTo>
                  <a:pt x="23752" y="9000"/>
                  <a:pt x="23734" y="9000"/>
                  <a:pt x="23723" y="9000"/>
                </a:cubicBezTo>
                <a:lnTo>
                  <a:pt x="23717" y="9005"/>
                </a:lnTo>
                <a:cubicBezTo>
                  <a:pt x="23716" y="9007"/>
                  <a:pt x="23714" y="9008"/>
                  <a:pt x="23712" y="9008"/>
                </a:cubicBezTo>
                <a:cubicBezTo>
                  <a:pt x="23703" y="9008"/>
                  <a:pt x="23695" y="8981"/>
                  <a:pt x="23695" y="8937"/>
                </a:cubicBezTo>
                <a:lnTo>
                  <a:pt x="23655" y="8903"/>
                </a:lnTo>
                <a:cubicBezTo>
                  <a:pt x="23638" y="8892"/>
                  <a:pt x="23632" y="8858"/>
                  <a:pt x="23621" y="8829"/>
                </a:cubicBezTo>
                <a:cubicBezTo>
                  <a:pt x="23611" y="8794"/>
                  <a:pt x="23623" y="8759"/>
                  <a:pt x="23649" y="8759"/>
                </a:cubicBezTo>
                <a:cubicBezTo>
                  <a:pt x="23653" y="8759"/>
                  <a:pt x="23657" y="8760"/>
                  <a:pt x="23661" y="8761"/>
                </a:cubicBezTo>
                <a:lnTo>
                  <a:pt x="23683" y="8761"/>
                </a:lnTo>
                <a:cubicBezTo>
                  <a:pt x="23683" y="8756"/>
                  <a:pt x="23644" y="8631"/>
                  <a:pt x="23610" y="8631"/>
                </a:cubicBezTo>
                <a:cubicBezTo>
                  <a:pt x="23582" y="8631"/>
                  <a:pt x="23530" y="8638"/>
                  <a:pt x="23504" y="8638"/>
                </a:cubicBezTo>
                <a:cubicBezTo>
                  <a:pt x="23498" y="8638"/>
                  <a:pt x="23493" y="8638"/>
                  <a:pt x="23491" y="8636"/>
                </a:cubicBezTo>
                <a:cubicBezTo>
                  <a:pt x="23473" y="8631"/>
                  <a:pt x="23451" y="8625"/>
                  <a:pt x="23434" y="8625"/>
                </a:cubicBezTo>
                <a:lnTo>
                  <a:pt x="23422" y="8631"/>
                </a:lnTo>
                <a:lnTo>
                  <a:pt x="23394" y="8631"/>
                </a:lnTo>
                <a:cubicBezTo>
                  <a:pt x="23392" y="8632"/>
                  <a:pt x="23390" y="8632"/>
                  <a:pt x="23388" y="8632"/>
                </a:cubicBezTo>
                <a:cubicBezTo>
                  <a:pt x="23368" y="8632"/>
                  <a:pt x="23349" y="8578"/>
                  <a:pt x="23349" y="8557"/>
                </a:cubicBezTo>
                <a:cubicBezTo>
                  <a:pt x="23349" y="8540"/>
                  <a:pt x="23411" y="8517"/>
                  <a:pt x="23428" y="8517"/>
                </a:cubicBezTo>
                <a:cubicBezTo>
                  <a:pt x="23451" y="8512"/>
                  <a:pt x="23434" y="8500"/>
                  <a:pt x="23388" y="8489"/>
                </a:cubicBezTo>
                <a:lnTo>
                  <a:pt x="23349" y="8483"/>
                </a:lnTo>
                <a:cubicBezTo>
                  <a:pt x="23303" y="8478"/>
                  <a:pt x="23264" y="8381"/>
                  <a:pt x="23286" y="8324"/>
                </a:cubicBezTo>
                <a:lnTo>
                  <a:pt x="23303" y="8273"/>
                </a:lnTo>
                <a:cubicBezTo>
                  <a:pt x="23298" y="8211"/>
                  <a:pt x="23269" y="8092"/>
                  <a:pt x="23281" y="8069"/>
                </a:cubicBezTo>
                <a:cubicBezTo>
                  <a:pt x="23292" y="8046"/>
                  <a:pt x="23275" y="8012"/>
                  <a:pt x="23247" y="7995"/>
                </a:cubicBezTo>
                <a:lnTo>
                  <a:pt x="23235" y="7973"/>
                </a:lnTo>
                <a:cubicBezTo>
                  <a:pt x="23232" y="7966"/>
                  <a:pt x="23228" y="7964"/>
                  <a:pt x="23225" y="7964"/>
                </a:cubicBezTo>
                <a:cubicBezTo>
                  <a:pt x="23212" y="7964"/>
                  <a:pt x="23201" y="7998"/>
                  <a:pt x="23189" y="7998"/>
                </a:cubicBezTo>
                <a:cubicBezTo>
                  <a:pt x="23184" y="7998"/>
                  <a:pt x="23179" y="7992"/>
                  <a:pt x="23173" y="7973"/>
                </a:cubicBezTo>
                <a:lnTo>
                  <a:pt x="23167" y="7950"/>
                </a:lnTo>
                <a:cubicBezTo>
                  <a:pt x="23144" y="7927"/>
                  <a:pt x="23116" y="7899"/>
                  <a:pt x="23105" y="7899"/>
                </a:cubicBezTo>
                <a:cubicBezTo>
                  <a:pt x="23099" y="7893"/>
                  <a:pt x="23161" y="7859"/>
                  <a:pt x="23184" y="7848"/>
                </a:cubicBezTo>
                <a:cubicBezTo>
                  <a:pt x="23207" y="7842"/>
                  <a:pt x="23201" y="7621"/>
                  <a:pt x="23178" y="7541"/>
                </a:cubicBezTo>
                <a:cubicBezTo>
                  <a:pt x="23161" y="7478"/>
                  <a:pt x="23195" y="7455"/>
                  <a:pt x="23226" y="7455"/>
                </a:cubicBezTo>
                <a:cubicBezTo>
                  <a:pt x="23236" y="7455"/>
                  <a:pt x="23245" y="7458"/>
                  <a:pt x="23252" y="7462"/>
                </a:cubicBezTo>
                <a:cubicBezTo>
                  <a:pt x="23258" y="7466"/>
                  <a:pt x="23264" y="7469"/>
                  <a:pt x="23270" y="7469"/>
                </a:cubicBezTo>
                <a:cubicBezTo>
                  <a:pt x="23285" y="7469"/>
                  <a:pt x="23298" y="7452"/>
                  <a:pt x="23298" y="7422"/>
                </a:cubicBezTo>
                <a:lnTo>
                  <a:pt x="23286" y="7405"/>
                </a:lnTo>
                <a:lnTo>
                  <a:pt x="23269" y="7377"/>
                </a:lnTo>
                <a:cubicBezTo>
                  <a:pt x="23247" y="7348"/>
                  <a:pt x="23230" y="7297"/>
                  <a:pt x="23235" y="7286"/>
                </a:cubicBezTo>
                <a:cubicBezTo>
                  <a:pt x="23235" y="7280"/>
                  <a:pt x="23218" y="7275"/>
                  <a:pt x="23195" y="7275"/>
                </a:cubicBezTo>
                <a:lnTo>
                  <a:pt x="23178" y="7280"/>
                </a:lnTo>
                <a:cubicBezTo>
                  <a:pt x="23178" y="7280"/>
                  <a:pt x="23173" y="7292"/>
                  <a:pt x="23167" y="7292"/>
                </a:cubicBezTo>
                <a:cubicBezTo>
                  <a:pt x="23161" y="7292"/>
                  <a:pt x="23150" y="7292"/>
                  <a:pt x="23150" y="7286"/>
                </a:cubicBezTo>
                <a:cubicBezTo>
                  <a:pt x="23150" y="7280"/>
                  <a:pt x="23144" y="7263"/>
                  <a:pt x="23150" y="7258"/>
                </a:cubicBezTo>
                <a:lnTo>
                  <a:pt x="23167" y="7246"/>
                </a:lnTo>
                <a:cubicBezTo>
                  <a:pt x="23184" y="7229"/>
                  <a:pt x="23201" y="7212"/>
                  <a:pt x="23201" y="7207"/>
                </a:cubicBezTo>
                <a:cubicBezTo>
                  <a:pt x="23201" y="7195"/>
                  <a:pt x="23190" y="7190"/>
                  <a:pt x="23184" y="7190"/>
                </a:cubicBezTo>
                <a:lnTo>
                  <a:pt x="23167" y="7190"/>
                </a:lnTo>
                <a:cubicBezTo>
                  <a:pt x="23156" y="7190"/>
                  <a:pt x="23144" y="7127"/>
                  <a:pt x="23133" y="7053"/>
                </a:cubicBezTo>
                <a:lnTo>
                  <a:pt x="23127" y="6991"/>
                </a:lnTo>
                <a:lnTo>
                  <a:pt x="23122" y="6957"/>
                </a:lnTo>
                <a:cubicBezTo>
                  <a:pt x="23122" y="6929"/>
                  <a:pt x="23127" y="6872"/>
                  <a:pt x="23144" y="6838"/>
                </a:cubicBezTo>
                <a:lnTo>
                  <a:pt x="23110" y="6815"/>
                </a:lnTo>
                <a:cubicBezTo>
                  <a:pt x="23116" y="6792"/>
                  <a:pt x="23105" y="6758"/>
                  <a:pt x="23093" y="6758"/>
                </a:cubicBezTo>
                <a:cubicBezTo>
                  <a:pt x="23088" y="6753"/>
                  <a:pt x="23048" y="6730"/>
                  <a:pt x="23014" y="6707"/>
                </a:cubicBezTo>
                <a:lnTo>
                  <a:pt x="23008" y="6679"/>
                </a:lnTo>
                <a:cubicBezTo>
                  <a:pt x="22997" y="6617"/>
                  <a:pt x="22940" y="6611"/>
                  <a:pt x="22934" y="6583"/>
                </a:cubicBezTo>
                <a:lnTo>
                  <a:pt x="22917" y="6514"/>
                </a:lnTo>
                <a:cubicBezTo>
                  <a:pt x="22881" y="6499"/>
                  <a:pt x="22793" y="6451"/>
                  <a:pt x="22752" y="6451"/>
                </a:cubicBezTo>
                <a:cubicBezTo>
                  <a:pt x="22748" y="6451"/>
                  <a:pt x="22745" y="6451"/>
                  <a:pt x="22742" y="6452"/>
                </a:cubicBezTo>
                <a:cubicBezTo>
                  <a:pt x="22740" y="6452"/>
                  <a:pt x="22738" y="6453"/>
                  <a:pt x="22736" y="6453"/>
                </a:cubicBezTo>
                <a:cubicBezTo>
                  <a:pt x="22709" y="6453"/>
                  <a:pt x="22679" y="6417"/>
                  <a:pt x="22679" y="6401"/>
                </a:cubicBezTo>
                <a:cubicBezTo>
                  <a:pt x="22679" y="6394"/>
                  <a:pt x="22669" y="6392"/>
                  <a:pt x="22659" y="6392"/>
                </a:cubicBezTo>
                <a:cubicBezTo>
                  <a:pt x="22652" y="6392"/>
                  <a:pt x="22644" y="6393"/>
                  <a:pt x="22639" y="6395"/>
                </a:cubicBezTo>
                <a:cubicBezTo>
                  <a:pt x="22639" y="6396"/>
                  <a:pt x="22639" y="6396"/>
                  <a:pt x="22638" y="6396"/>
                </a:cubicBezTo>
                <a:cubicBezTo>
                  <a:pt x="22626" y="6396"/>
                  <a:pt x="22553" y="6344"/>
                  <a:pt x="22520" y="6344"/>
                </a:cubicBezTo>
                <a:cubicBezTo>
                  <a:pt x="22498" y="6344"/>
                  <a:pt x="22472" y="6342"/>
                  <a:pt x="22455" y="6342"/>
                </a:cubicBezTo>
                <a:cubicBezTo>
                  <a:pt x="22446" y="6342"/>
                  <a:pt x="22439" y="6342"/>
                  <a:pt x="22435" y="6344"/>
                </a:cubicBezTo>
                <a:cubicBezTo>
                  <a:pt x="22427" y="6349"/>
                  <a:pt x="22389" y="6369"/>
                  <a:pt x="22373" y="6369"/>
                </a:cubicBezTo>
                <a:cubicBezTo>
                  <a:pt x="22368" y="6369"/>
                  <a:pt x="22366" y="6367"/>
                  <a:pt x="22367" y="6361"/>
                </a:cubicBezTo>
                <a:cubicBezTo>
                  <a:pt x="22367" y="6344"/>
                  <a:pt x="22359" y="6340"/>
                  <a:pt x="22350" y="6340"/>
                </a:cubicBezTo>
                <a:cubicBezTo>
                  <a:pt x="22344" y="6340"/>
                  <a:pt x="22338" y="6342"/>
                  <a:pt x="22333" y="6344"/>
                </a:cubicBezTo>
                <a:cubicBezTo>
                  <a:pt x="22332" y="6345"/>
                  <a:pt x="22330" y="6345"/>
                  <a:pt x="22328" y="6345"/>
                </a:cubicBezTo>
                <a:cubicBezTo>
                  <a:pt x="22313" y="6345"/>
                  <a:pt x="22279" y="6332"/>
                  <a:pt x="22261" y="6332"/>
                </a:cubicBezTo>
                <a:cubicBezTo>
                  <a:pt x="22258" y="6332"/>
                  <a:pt x="22256" y="6332"/>
                  <a:pt x="22254" y="6333"/>
                </a:cubicBezTo>
                <a:cubicBezTo>
                  <a:pt x="22252" y="6333"/>
                  <a:pt x="22249" y="6334"/>
                  <a:pt x="22246" y="6334"/>
                </a:cubicBezTo>
                <a:cubicBezTo>
                  <a:pt x="22219" y="6334"/>
                  <a:pt x="22148" y="6314"/>
                  <a:pt x="22123" y="6299"/>
                </a:cubicBezTo>
                <a:cubicBezTo>
                  <a:pt x="22100" y="6293"/>
                  <a:pt x="22061" y="6270"/>
                  <a:pt x="22027" y="6259"/>
                </a:cubicBezTo>
                <a:cubicBezTo>
                  <a:pt x="22032" y="6253"/>
                  <a:pt x="22032" y="6248"/>
                  <a:pt x="22038" y="6242"/>
                </a:cubicBezTo>
                <a:cubicBezTo>
                  <a:pt x="22055" y="6214"/>
                  <a:pt x="22066" y="6168"/>
                  <a:pt x="22066" y="6134"/>
                </a:cubicBezTo>
                <a:lnTo>
                  <a:pt x="22072" y="6100"/>
                </a:lnTo>
                <a:cubicBezTo>
                  <a:pt x="22063" y="6061"/>
                  <a:pt x="22078" y="6045"/>
                  <a:pt x="22091" y="6045"/>
                </a:cubicBezTo>
                <a:cubicBezTo>
                  <a:pt x="22094" y="6045"/>
                  <a:pt x="22098" y="6047"/>
                  <a:pt x="22100" y="6049"/>
                </a:cubicBezTo>
                <a:cubicBezTo>
                  <a:pt x="22102" y="6050"/>
                  <a:pt x="22103" y="6050"/>
                  <a:pt x="22104" y="6050"/>
                </a:cubicBezTo>
                <a:cubicBezTo>
                  <a:pt x="22113" y="6050"/>
                  <a:pt x="22117" y="6033"/>
                  <a:pt x="22112" y="5998"/>
                </a:cubicBezTo>
                <a:lnTo>
                  <a:pt x="22123" y="5987"/>
                </a:lnTo>
                <a:lnTo>
                  <a:pt x="22134" y="5958"/>
                </a:lnTo>
                <a:cubicBezTo>
                  <a:pt x="22139" y="5929"/>
                  <a:pt x="22131" y="5912"/>
                  <a:pt x="22122" y="5912"/>
                </a:cubicBezTo>
                <a:cubicBezTo>
                  <a:pt x="22120" y="5912"/>
                  <a:pt x="22119" y="5912"/>
                  <a:pt x="22117" y="5913"/>
                </a:cubicBezTo>
                <a:cubicBezTo>
                  <a:pt x="22111" y="5917"/>
                  <a:pt x="22097" y="5919"/>
                  <a:pt x="22080" y="5919"/>
                </a:cubicBezTo>
                <a:cubicBezTo>
                  <a:pt x="22049" y="5919"/>
                  <a:pt x="22011" y="5913"/>
                  <a:pt x="22004" y="5902"/>
                </a:cubicBezTo>
                <a:cubicBezTo>
                  <a:pt x="21994" y="5892"/>
                  <a:pt x="21980" y="5886"/>
                  <a:pt x="21966" y="5886"/>
                </a:cubicBezTo>
                <a:cubicBezTo>
                  <a:pt x="21956" y="5886"/>
                  <a:pt x="21945" y="5889"/>
                  <a:pt x="21936" y="5896"/>
                </a:cubicBezTo>
                <a:lnTo>
                  <a:pt x="21925" y="5913"/>
                </a:lnTo>
                <a:lnTo>
                  <a:pt x="21913" y="5930"/>
                </a:lnTo>
                <a:cubicBezTo>
                  <a:pt x="21936" y="5936"/>
                  <a:pt x="21987" y="5958"/>
                  <a:pt x="21998" y="5964"/>
                </a:cubicBezTo>
                <a:cubicBezTo>
                  <a:pt x="22010" y="5975"/>
                  <a:pt x="22021" y="6032"/>
                  <a:pt x="22010" y="6032"/>
                </a:cubicBezTo>
                <a:cubicBezTo>
                  <a:pt x="21993" y="6032"/>
                  <a:pt x="21976" y="6038"/>
                  <a:pt x="21970" y="6044"/>
                </a:cubicBezTo>
                <a:lnTo>
                  <a:pt x="21970" y="6049"/>
                </a:lnTo>
                <a:cubicBezTo>
                  <a:pt x="21970" y="6089"/>
                  <a:pt x="21976" y="6134"/>
                  <a:pt x="21970" y="6174"/>
                </a:cubicBezTo>
                <a:cubicBezTo>
                  <a:pt x="21959" y="6163"/>
                  <a:pt x="21936" y="6157"/>
                  <a:pt x="21925" y="6157"/>
                </a:cubicBezTo>
                <a:cubicBezTo>
                  <a:pt x="21914" y="6157"/>
                  <a:pt x="21895" y="6180"/>
                  <a:pt x="21887" y="6180"/>
                </a:cubicBezTo>
                <a:cubicBezTo>
                  <a:pt x="21886" y="6180"/>
                  <a:pt x="21885" y="6180"/>
                  <a:pt x="21885" y="6180"/>
                </a:cubicBezTo>
                <a:cubicBezTo>
                  <a:pt x="21851" y="6157"/>
                  <a:pt x="21902" y="6134"/>
                  <a:pt x="21885" y="6129"/>
                </a:cubicBezTo>
                <a:cubicBezTo>
                  <a:pt x="21862" y="6110"/>
                  <a:pt x="21828" y="6084"/>
                  <a:pt x="21806" y="6084"/>
                </a:cubicBezTo>
                <a:cubicBezTo>
                  <a:pt x="21801" y="6084"/>
                  <a:pt x="21797" y="6086"/>
                  <a:pt x="21794" y="6089"/>
                </a:cubicBezTo>
                <a:cubicBezTo>
                  <a:pt x="21783" y="6100"/>
                  <a:pt x="21771" y="6106"/>
                  <a:pt x="21760" y="6106"/>
                </a:cubicBezTo>
                <a:cubicBezTo>
                  <a:pt x="21754" y="6095"/>
                  <a:pt x="21754" y="6083"/>
                  <a:pt x="21754" y="6078"/>
                </a:cubicBezTo>
                <a:cubicBezTo>
                  <a:pt x="21755" y="6073"/>
                  <a:pt x="21759" y="6072"/>
                  <a:pt x="21765" y="6072"/>
                </a:cubicBezTo>
                <a:cubicBezTo>
                  <a:pt x="21784" y="6072"/>
                  <a:pt x="21820" y="6086"/>
                  <a:pt x="21849" y="6086"/>
                </a:cubicBezTo>
                <a:cubicBezTo>
                  <a:pt x="21861" y="6086"/>
                  <a:pt x="21871" y="6084"/>
                  <a:pt x="21879" y="6078"/>
                </a:cubicBezTo>
                <a:cubicBezTo>
                  <a:pt x="21908" y="6055"/>
                  <a:pt x="21902" y="5981"/>
                  <a:pt x="21885" y="5964"/>
                </a:cubicBezTo>
                <a:cubicBezTo>
                  <a:pt x="21873" y="5941"/>
                  <a:pt x="21890" y="5896"/>
                  <a:pt x="21919" y="5862"/>
                </a:cubicBezTo>
                <a:lnTo>
                  <a:pt x="21942" y="5839"/>
                </a:lnTo>
                <a:lnTo>
                  <a:pt x="21942" y="5834"/>
                </a:lnTo>
                <a:cubicBezTo>
                  <a:pt x="21950" y="5842"/>
                  <a:pt x="21969" y="5845"/>
                  <a:pt x="21986" y="5845"/>
                </a:cubicBezTo>
                <a:cubicBezTo>
                  <a:pt x="22004" y="5845"/>
                  <a:pt x="22021" y="5842"/>
                  <a:pt x="22027" y="5839"/>
                </a:cubicBezTo>
                <a:cubicBezTo>
                  <a:pt x="22044" y="5834"/>
                  <a:pt x="22072" y="5811"/>
                  <a:pt x="22089" y="5788"/>
                </a:cubicBezTo>
                <a:lnTo>
                  <a:pt x="22117" y="5817"/>
                </a:lnTo>
                <a:lnTo>
                  <a:pt x="22140" y="5839"/>
                </a:lnTo>
                <a:cubicBezTo>
                  <a:pt x="22140" y="5856"/>
                  <a:pt x="22151" y="5862"/>
                  <a:pt x="22165" y="5862"/>
                </a:cubicBezTo>
                <a:cubicBezTo>
                  <a:pt x="22178" y="5862"/>
                  <a:pt x="22194" y="5856"/>
                  <a:pt x="22203" y="5851"/>
                </a:cubicBezTo>
                <a:cubicBezTo>
                  <a:pt x="22220" y="5839"/>
                  <a:pt x="22242" y="5805"/>
                  <a:pt x="22242" y="5794"/>
                </a:cubicBezTo>
                <a:cubicBezTo>
                  <a:pt x="22242" y="5783"/>
                  <a:pt x="22237" y="5766"/>
                  <a:pt x="22225" y="5754"/>
                </a:cubicBezTo>
                <a:lnTo>
                  <a:pt x="22220" y="5748"/>
                </a:lnTo>
                <a:lnTo>
                  <a:pt x="22214" y="5737"/>
                </a:lnTo>
                <a:cubicBezTo>
                  <a:pt x="22212" y="5728"/>
                  <a:pt x="22209" y="5723"/>
                  <a:pt x="22207" y="5723"/>
                </a:cubicBezTo>
                <a:cubicBezTo>
                  <a:pt x="22203" y="5723"/>
                  <a:pt x="22200" y="5732"/>
                  <a:pt x="22197" y="5748"/>
                </a:cubicBezTo>
                <a:lnTo>
                  <a:pt x="22186" y="5760"/>
                </a:lnTo>
                <a:lnTo>
                  <a:pt x="22180" y="5771"/>
                </a:lnTo>
                <a:cubicBezTo>
                  <a:pt x="22169" y="5771"/>
                  <a:pt x="22157" y="5760"/>
                  <a:pt x="22157" y="5743"/>
                </a:cubicBezTo>
                <a:lnTo>
                  <a:pt x="22163" y="5731"/>
                </a:lnTo>
                <a:lnTo>
                  <a:pt x="22163" y="5714"/>
                </a:lnTo>
                <a:cubicBezTo>
                  <a:pt x="22151" y="5709"/>
                  <a:pt x="22140" y="5709"/>
                  <a:pt x="22123" y="5709"/>
                </a:cubicBezTo>
                <a:cubicBezTo>
                  <a:pt x="22100" y="5731"/>
                  <a:pt x="22055" y="5771"/>
                  <a:pt x="22044" y="5783"/>
                </a:cubicBezTo>
                <a:cubicBezTo>
                  <a:pt x="22036" y="5785"/>
                  <a:pt x="22023" y="5788"/>
                  <a:pt x="22010" y="5788"/>
                </a:cubicBezTo>
                <a:cubicBezTo>
                  <a:pt x="21994" y="5788"/>
                  <a:pt x="21979" y="5784"/>
                  <a:pt x="21976" y="5771"/>
                </a:cubicBezTo>
                <a:cubicBezTo>
                  <a:pt x="21970" y="5754"/>
                  <a:pt x="21981" y="5726"/>
                  <a:pt x="22004" y="5714"/>
                </a:cubicBezTo>
                <a:cubicBezTo>
                  <a:pt x="22015" y="5709"/>
                  <a:pt x="22044" y="5697"/>
                  <a:pt x="22078" y="5686"/>
                </a:cubicBezTo>
                <a:cubicBezTo>
                  <a:pt x="22089" y="5675"/>
                  <a:pt x="22100" y="5658"/>
                  <a:pt x="22112" y="5641"/>
                </a:cubicBezTo>
                <a:lnTo>
                  <a:pt x="22129" y="5618"/>
                </a:lnTo>
                <a:lnTo>
                  <a:pt x="22134" y="5612"/>
                </a:lnTo>
                <a:cubicBezTo>
                  <a:pt x="22151" y="5618"/>
                  <a:pt x="22169" y="5641"/>
                  <a:pt x="22163" y="5658"/>
                </a:cubicBezTo>
                <a:cubicBezTo>
                  <a:pt x="22174" y="5658"/>
                  <a:pt x="22186" y="5652"/>
                  <a:pt x="22197" y="5652"/>
                </a:cubicBezTo>
                <a:lnTo>
                  <a:pt x="22208" y="5641"/>
                </a:lnTo>
                <a:cubicBezTo>
                  <a:pt x="22229" y="5619"/>
                  <a:pt x="22256" y="5583"/>
                  <a:pt x="22268" y="5583"/>
                </a:cubicBezTo>
                <a:cubicBezTo>
                  <a:pt x="22269" y="5583"/>
                  <a:pt x="22270" y="5584"/>
                  <a:pt x="22271" y="5584"/>
                </a:cubicBezTo>
                <a:cubicBezTo>
                  <a:pt x="22299" y="5601"/>
                  <a:pt x="22322" y="5641"/>
                  <a:pt x="22339" y="5675"/>
                </a:cubicBezTo>
                <a:lnTo>
                  <a:pt x="22344" y="5680"/>
                </a:lnTo>
                <a:cubicBezTo>
                  <a:pt x="22384" y="5709"/>
                  <a:pt x="22447" y="5754"/>
                  <a:pt x="22486" y="5794"/>
                </a:cubicBezTo>
                <a:lnTo>
                  <a:pt x="22435" y="5794"/>
                </a:lnTo>
                <a:cubicBezTo>
                  <a:pt x="22384" y="5788"/>
                  <a:pt x="22333" y="5777"/>
                  <a:pt x="22322" y="5760"/>
                </a:cubicBezTo>
                <a:lnTo>
                  <a:pt x="22327" y="5743"/>
                </a:lnTo>
                <a:lnTo>
                  <a:pt x="22327" y="5731"/>
                </a:lnTo>
                <a:cubicBezTo>
                  <a:pt x="22330" y="5729"/>
                  <a:pt x="22334" y="5728"/>
                  <a:pt x="22338" y="5728"/>
                </a:cubicBezTo>
                <a:cubicBezTo>
                  <a:pt x="22357" y="5728"/>
                  <a:pt x="22387" y="5750"/>
                  <a:pt x="22398" y="5750"/>
                </a:cubicBezTo>
                <a:cubicBezTo>
                  <a:pt x="22399" y="5750"/>
                  <a:pt x="22400" y="5750"/>
                  <a:pt x="22401" y="5748"/>
                </a:cubicBezTo>
                <a:cubicBezTo>
                  <a:pt x="22407" y="5737"/>
                  <a:pt x="22373" y="5720"/>
                  <a:pt x="22322" y="5709"/>
                </a:cubicBezTo>
                <a:lnTo>
                  <a:pt x="22316" y="5709"/>
                </a:lnTo>
                <a:cubicBezTo>
                  <a:pt x="22296" y="5699"/>
                  <a:pt x="22276" y="5680"/>
                  <a:pt x="22259" y="5680"/>
                </a:cubicBezTo>
                <a:cubicBezTo>
                  <a:pt x="22257" y="5680"/>
                  <a:pt x="22255" y="5680"/>
                  <a:pt x="22254" y="5680"/>
                </a:cubicBezTo>
                <a:lnTo>
                  <a:pt x="22225" y="5692"/>
                </a:lnTo>
                <a:cubicBezTo>
                  <a:pt x="22242" y="5720"/>
                  <a:pt x="22248" y="5754"/>
                  <a:pt x="22242" y="5760"/>
                </a:cubicBezTo>
                <a:cubicBezTo>
                  <a:pt x="22242" y="5766"/>
                  <a:pt x="22259" y="5777"/>
                  <a:pt x="22288" y="5777"/>
                </a:cubicBezTo>
                <a:lnTo>
                  <a:pt x="22305" y="5805"/>
                </a:lnTo>
                <a:lnTo>
                  <a:pt x="22333" y="5839"/>
                </a:lnTo>
                <a:cubicBezTo>
                  <a:pt x="22367" y="5868"/>
                  <a:pt x="22469" y="5913"/>
                  <a:pt x="22492" y="5930"/>
                </a:cubicBezTo>
                <a:cubicBezTo>
                  <a:pt x="22496" y="5933"/>
                  <a:pt x="22499" y="5934"/>
                  <a:pt x="22502" y="5934"/>
                </a:cubicBezTo>
                <a:cubicBezTo>
                  <a:pt x="22523" y="5934"/>
                  <a:pt x="22531" y="5875"/>
                  <a:pt x="22526" y="5851"/>
                </a:cubicBezTo>
                <a:cubicBezTo>
                  <a:pt x="22526" y="5841"/>
                  <a:pt x="22535" y="5837"/>
                  <a:pt x="22548" y="5837"/>
                </a:cubicBezTo>
                <a:cubicBezTo>
                  <a:pt x="22573" y="5837"/>
                  <a:pt x="22615" y="5853"/>
                  <a:pt x="22634" y="5868"/>
                </a:cubicBezTo>
                <a:cubicBezTo>
                  <a:pt x="22638" y="5870"/>
                  <a:pt x="22642" y="5871"/>
                  <a:pt x="22645" y="5871"/>
                </a:cubicBezTo>
                <a:cubicBezTo>
                  <a:pt x="22665" y="5871"/>
                  <a:pt x="22673" y="5835"/>
                  <a:pt x="22668" y="5811"/>
                </a:cubicBezTo>
                <a:cubicBezTo>
                  <a:pt x="22665" y="5800"/>
                  <a:pt x="22669" y="5794"/>
                  <a:pt x="22678" y="5794"/>
                </a:cubicBezTo>
                <a:cubicBezTo>
                  <a:pt x="22686" y="5794"/>
                  <a:pt x="22699" y="5800"/>
                  <a:pt x="22713" y="5811"/>
                </a:cubicBezTo>
                <a:lnTo>
                  <a:pt x="22742" y="5828"/>
                </a:lnTo>
                <a:lnTo>
                  <a:pt x="22770" y="5839"/>
                </a:lnTo>
                <a:cubicBezTo>
                  <a:pt x="22772" y="5843"/>
                  <a:pt x="22774" y="5844"/>
                  <a:pt x="22777" y="5844"/>
                </a:cubicBezTo>
                <a:cubicBezTo>
                  <a:pt x="22795" y="5844"/>
                  <a:pt x="22823" y="5766"/>
                  <a:pt x="22838" y="5726"/>
                </a:cubicBezTo>
                <a:cubicBezTo>
                  <a:pt x="22857" y="5687"/>
                  <a:pt x="22832" y="5673"/>
                  <a:pt x="22817" y="5673"/>
                </a:cubicBezTo>
                <a:cubicBezTo>
                  <a:pt x="22814" y="5673"/>
                  <a:pt x="22811" y="5674"/>
                  <a:pt x="22810" y="5675"/>
                </a:cubicBezTo>
                <a:cubicBezTo>
                  <a:pt x="22793" y="5675"/>
                  <a:pt x="22830" y="5589"/>
                  <a:pt x="22863" y="5589"/>
                </a:cubicBezTo>
                <a:cubicBezTo>
                  <a:pt x="22864" y="5589"/>
                  <a:pt x="22865" y="5589"/>
                  <a:pt x="22866" y="5590"/>
                </a:cubicBezTo>
                <a:cubicBezTo>
                  <a:pt x="22869" y="5590"/>
                  <a:pt x="22872" y="5590"/>
                  <a:pt x="22874" y="5590"/>
                </a:cubicBezTo>
                <a:cubicBezTo>
                  <a:pt x="22896" y="5590"/>
                  <a:pt x="22898" y="5569"/>
                  <a:pt x="22878" y="5539"/>
                </a:cubicBezTo>
                <a:lnTo>
                  <a:pt x="22861" y="5516"/>
                </a:lnTo>
                <a:lnTo>
                  <a:pt x="22855" y="5505"/>
                </a:lnTo>
                <a:cubicBezTo>
                  <a:pt x="22844" y="5493"/>
                  <a:pt x="22849" y="5465"/>
                  <a:pt x="22855" y="5465"/>
                </a:cubicBezTo>
                <a:cubicBezTo>
                  <a:pt x="22856" y="5463"/>
                  <a:pt x="22861" y="5463"/>
                  <a:pt x="22867" y="5463"/>
                </a:cubicBezTo>
                <a:cubicBezTo>
                  <a:pt x="22886" y="5463"/>
                  <a:pt x="22925" y="5469"/>
                  <a:pt x="22963" y="5482"/>
                </a:cubicBezTo>
                <a:lnTo>
                  <a:pt x="22974" y="5533"/>
                </a:lnTo>
                <a:cubicBezTo>
                  <a:pt x="22983" y="5571"/>
                  <a:pt x="22998" y="5581"/>
                  <a:pt x="23016" y="5581"/>
                </a:cubicBezTo>
                <a:cubicBezTo>
                  <a:pt x="23023" y="5581"/>
                  <a:pt x="23030" y="5580"/>
                  <a:pt x="23037" y="5578"/>
                </a:cubicBezTo>
                <a:lnTo>
                  <a:pt x="23054" y="5578"/>
                </a:lnTo>
                <a:cubicBezTo>
                  <a:pt x="23076" y="5578"/>
                  <a:pt x="23116" y="5578"/>
                  <a:pt x="23139" y="5584"/>
                </a:cubicBezTo>
                <a:lnTo>
                  <a:pt x="23150" y="5601"/>
                </a:lnTo>
                <a:lnTo>
                  <a:pt x="23161" y="5618"/>
                </a:lnTo>
                <a:cubicBezTo>
                  <a:pt x="23161" y="5627"/>
                  <a:pt x="23163" y="5631"/>
                  <a:pt x="23166" y="5631"/>
                </a:cubicBezTo>
                <a:cubicBezTo>
                  <a:pt x="23176" y="5631"/>
                  <a:pt x="23198" y="5589"/>
                  <a:pt x="23207" y="5567"/>
                </a:cubicBezTo>
                <a:cubicBezTo>
                  <a:pt x="23210" y="5559"/>
                  <a:pt x="23214" y="5556"/>
                  <a:pt x="23218" y="5556"/>
                </a:cubicBezTo>
                <a:cubicBezTo>
                  <a:pt x="23229" y="5556"/>
                  <a:pt x="23242" y="5579"/>
                  <a:pt x="23247" y="5595"/>
                </a:cubicBezTo>
                <a:cubicBezTo>
                  <a:pt x="23251" y="5609"/>
                  <a:pt x="23290" y="5619"/>
                  <a:pt x="23314" y="5619"/>
                </a:cubicBezTo>
                <a:cubicBezTo>
                  <a:pt x="23319" y="5619"/>
                  <a:pt x="23323" y="5619"/>
                  <a:pt x="23326" y="5618"/>
                </a:cubicBezTo>
                <a:cubicBezTo>
                  <a:pt x="23343" y="5612"/>
                  <a:pt x="23366" y="5601"/>
                  <a:pt x="23371" y="5590"/>
                </a:cubicBezTo>
                <a:lnTo>
                  <a:pt x="23371" y="5578"/>
                </a:lnTo>
                <a:cubicBezTo>
                  <a:pt x="23377" y="5567"/>
                  <a:pt x="23366" y="5556"/>
                  <a:pt x="23366" y="5550"/>
                </a:cubicBezTo>
                <a:cubicBezTo>
                  <a:pt x="23358" y="5550"/>
                  <a:pt x="23348" y="5552"/>
                  <a:pt x="23339" y="5552"/>
                </a:cubicBezTo>
                <a:cubicBezTo>
                  <a:pt x="23334" y="5552"/>
                  <a:pt x="23330" y="5552"/>
                  <a:pt x="23326" y="5550"/>
                </a:cubicBezTo>
                <a:lnTo>
                  <a:pt x="23315" y="5539"/>
                </a:lnTo>
                <a:cubicBezTo>
                  <a:pt x="23309" y="5522"/>
                  <a:pt x="23315" y="5499"/>
                  <a:pt x="23332" y="5482"/>
                </a:cubicBezTo>
                <a:lnTo>
                  <a:pt x="23337" y="5487"/>
                </a:lnTo>
                <a:lnTo>
                  <a:pt x="23360" y="5522"/>
                </a:lnTo>
                <a:cubicBezTo>
                  <a:pt x="23383" y="5561"/>
                  <a:pt x="23405" y="5635"/>
                  <a:pt x="23417" y="5658"/>
                </a:cubicBezTo>
                <a:cubicBezTo>
                  <a:pt x="23419" y="5662"/>
                  <a:pt x="23421" y="5663"/>
                  <a:pt x="23424" y="5663"/>
                </a:cubicBezTo>
                <a:cubicBezTo>
                  <a:pt x="23435" y="5663"/>
                  <a:pt x="23451" y="5626"/>
                  <a:pt x="23451" y="5612"/>
                </a:cubicBezTo>
                <a:cubicBezTo>
                  <a:pt x="23451" y="5590"/>
                  <a:pt x="23479" y="5578"/>
                  <a:pt x="23508" y="5578"/>
                </a:cubicBezTo>
                <a:lnTo>
                  <a:pt x="23513" y="5590"/>
                </a:lnTo>
                <a:lnTo>
                  <a:pt x="23525" y="5612"/>
                </a:lnTo>
                <a:cubicBezTo>
                  <a:pt x="23525" y="5639"/>
                  <a:pt x="23535" y="5656"/>
                  <a:pt x="23548" y="5656"/>
                </a:cubicBezTo>
                <a:cubicBezTo>
                  <a:pt x="23551" y="5656"/>
                  <a:pt x="23555" y="5654"/>
                  <a:pt x="23559" y="5652"/>
                </a:cubicBezTo>
                <a:lnTo>
                  <a:pt x="23570" y="5646"/>
                </a:lnTo>
                <a:lnTo>
                  <a:pt x="23627" y="5629"/>
                </a:lnTo>
                <a:cubicBezTo>
                  <a:pt x="23615" y="5599"/>
                  <a:pt x="23642" y="5584"/>
                  <a:pt x="23667" y="5584"/>
                </a:cubicBezTo>
                <a:cubicBezTo>
                  <a:pt x="23680" y="5584"/>
                  <a:pt x="23693" y="5588"/>
                  <a:pt x="23700" y="5595"/>
                </a:cubicBezTo>
                <a:cubicBezTo>
                  <a:pt x="23706" y="5603"/>
                  <a:pt x="23711" y="5606"/>
                  <a:pt x="23715" y="5606"/>
                </a:cubicBezTo>
                <a:cubicBezTo>
                  <a:pt x="23725" y="5606"/>
                  <a:pt x="23726" y="5579"/>
                  <a:pt x="23717" y="5533"/>
                </a:cubicBezTo>
                <a:lnTo>
                  <a:pt x="23706" y="5482"/>
                </a:lnTo>
                <a:cubicBezTo>
                  <a:pt x="23706" y="5476"/>
                  <a:pt x="23706" y="5459"/>
                  <a:pt x="23712" y="5453"/>
                </a:cubicBezTo>
                <a:lnTo>
                  <a:pt x="23717" y="5448"/>
                </a:lnTo>
                <a:cubicBezTo>
                  <a:pt x="23729" y="5453"/>
                  <a:pt x="23825" y="5533"/>
                  <a:pt x="23848" y="5533"/>
                </a:cubicBezTo>
                <a:cubicBezTo>
                  <a:pt x="23849" y="5533"/>
                  <a:pt x="23850" y="5533"/>
                  <a:pt x="23850" y="5533"/>
                </a:cubicBezTo>
                <a:cubicBezTo>
                  <a:pt x="23871" y="5533"/>
                  <a:pt x="23871" y="5464"/>
                  <a:pt x="23888" y="5436"/>
                </a:cubicBezTo>
                <a:cubicBezTo>
                  <a:pt x="23889" y="5433"/>
                  <a:pt x="23892" y="5432"/>
                  <a:pt x="23895" y="5432"/>
                </a:cubicBezTo>
                <a:cubicBezTo>
                  <a:pt x="23913" y="5432"/>
                  <a:pt x="23954" y="5469"/>
                  <a:pt x="23978" y="5469"/>
                </a:cubicBezTo>
                <a:cubicBezTo>
                  <a:pt x="23983" y="5469"/>
                  <a:pt x="23987" y="5468"/>
                  <a:pt x="23990" y="5465"/>
                </a:cubicBezTo>
                <a:cubicBezTo>
                  <a:pt x="24007" y="5442"/>
                  <a:pt x="24001" y="5425"/>
                  <a:pt x="23978" y="5425"/>
                </a:cubicBezTo>
                <a:lnTo>
                  <a:pt x="23967" y="5419"/>
                </a:lnTo>
                <a:lnTo>
                  <a:pt x="23956" y="5414"/>
                </a:lnTo>
                <a:cubicBezTo>
                  <a:pt x="23950" y="5397"/>
                  <a:pt x="23956" y="5368"/>
                  <a:pt x="23961" y="5363"/>
                </a:cubicBezTo>
                <a:cubicBezTo>
                  <a:pt x="23961" y="5363"/>
                  <a:pt x="23984" y="5363"/>
                  <a:pt x="24007" y="5368"/>
                </a:cubicBezTo>
                <a:lnTo>
                  <a:pt x="24018" y="5380"/>
                </a:lnTo>
                <a:lnTo>
                  <a:pt x="24052" y="5414"/>
                </a:lnTo>
                <a:cubicBezTo>
                  <a:pt x="24078" y="5450"/>
                  <a:pt x="24104" y="5477"/>
                  <a:pt x="24113" y="5477"/>
                </a:cubicBezTo>
                <a:cubicBezTo>
                  <a:pt x="24113" y="5477"/>
                  <a:pt x="24114" y="5477"/>
                  <a:pt x="24115" y="5476"/>
                </a:cubicBezTo>
                <a:cubicBezTo>
                  <a:pt x="24115" y="5476"/>
                  <a:pt x="24103" y="5402"/>
                  <a:pt x="24098" y="5374"/>
                </a:cubicBezTo>
                <a:cubicBezTo>
                  <a:pt x="24092" y="5346"/>
                  <a:pt x="24126" y="5323"/>
                  <a:pt x="24166" y="5323"/>
                </a:cubicBezTo>
                <a:lnTo>
                  <a:pt x="24200" y="5323"/>
                </a:lnTo>
                <a:cubicBezTo>
                  <a:pt x="24211" y="5323"/>
                  <a:pt x="24234" y="5317"/>
                  <a:pt x="24234" y="5312"/>
                </a:cubicBezTo>
                <a:lnTo>
                  <a:pt x="24251" y="5215"/>
                </a:lnTo>
                <a:cubicBezTo>
                  <a:pt x="24308" y="5238"/>
                  <a:pt x="24342" y="5295"/>
                  <a:pt x="24325" y="5340"/>
                </a:cubicBezTo>
                <a:lnTo>
                  <a:pt x="24251" y="5340"/>
                </a:lnTo>
                <a:cubicBezTo>
                  <a:pt x="24256" y="5402"/>
                  <a:pt x="24262" y="5459"/>
                  <a:pt x="24268" y="5465"/>
                </a:cubicBezTo>
                <a:cubicBezTo>
                  <a:pt x="24271" y="5471"/>
                  <a:pt x="24278" y="5474"/>
                  <a:pt x="24287" y="5474"/>
                </a:cubicBezTo>
                <a:cubicBezTo>
                  <a:pt x="24293" y="5474"/>
                  <a:pt x="24300" y="5473"/>
                  <a:pt x="24308" y="5470"/>
                </a:cubicBezTo>
                <a:lnTo>
                  <a:pt x="24308" y="5459"/>
                </a:lnTo>
                <a:cubicBezTo>
                  <a:pt x="24313" y="5419"/>
                  <a:pt x="24313" y="5402"/>
                  <a:pt x="24347" y="5380"/>
                </a:cubicBezTo>
                <a:lnTo>
                  <a:pt x="24393" y="5357"/>
                </a:lnTo>
                <a:cubicBezTo>
                  <a:pt x="24427" y="5300"/>
                  <a:pt x="24461" y="5232"/>
                  <a:pt x="24455" y="5226"/>
                </a:cubicBezTo>
                <a:cubicBezTo>
                  <a:pt x="24455" y="5215"/>
                  <a:pt x="24444" y="5215"/>
                  <a:pt x="24438" y="5215"/>
                </a:cubicBezTo>
                <a:cubicBezTo>
                  <a:pt x="24432" y="5215"/>
                  <a:pt x="24393" y="5209"/>
                  <a:pt x="24381" y="5204"/>
                </a:cubicBezTo>
                <a:cubicBezTo>
                  <a:pt x="24364" y="5198"/>
                  <a:pt x="24347" y="5187"/>
                  <a:pt x="24336" y="5175"/>
                </a:cubicBezTo>
                <a:lnTo>
                  <a:pt x="24336" y="5164"/>
                </a:lnTo>
                <a:cubicBezTo>
                  <a:pt x="24336" y="5153"/>
                  <a:pt x="24353" y="5136"/>
                  <a:pt x="24359" y="5136"/>
                </a:cubicBezTo>
                <a:lnTo>
                  <a:pt x="24438" y="5153"/>
                </a:lnTo>
                <a:cubicBezTo>
                  <a:pt x="24486" y="5079"/>
                  <a:pt x="24474" y="5010"/>
                  <a:pt x="24454" y="5010"/>
                </a:cubicBezTo>
                <a:cubicBezTo>
                  <a:pt x="24452" y="5010"/>
                  <a:pt x="24451" y="5010"/>
                  <a:pt x="24449" y="5011"/>
                </a:cubicBezTo>
                <a:cubicBezTo>
                  <a:pt x="24448" y="5011"/>
                  <a:pt x="24446" y="5012"/>
                  <a:pt x="24445" y="5012"/>
                </a:cubicBezTo>
                <a:cubicBezTo>
                  <a:pt x="24431" y="5012"/>
                  <a:pt x="24427" y="4987"/>
                  <a:pt x="24427" y="4977"/>
                </a:cubicBezTo>
                <a:cubicBezTo>
                  <a:pt x="24432" y="4965"/>
                  <a:pt x="24415" y="4948"/>
                  <a:pt x="24398" y="4943"/>
                </a:cubicBezTo>
                <a:lnTo>
                  <a:pt x="24393" y="4948"/>
                </a:lnTo>
                <a:lnTo>
                  <a:pt x="24364" y="4988"/>
                </a:lnTo>
                <a:cubicBezTo>
                  <a:pt x="24355" y="4965"/>
                  <a:pt x="24298" y="4924"/>
                  <a:pt x="24267" y="4924"/>
                </a:cubicBezTo>
                <a:cubicBezTo>
                  <a:pt x="24260" y="4924"/>
                  <a:pt x="24254" y="4926"/>
                  <a:pt x="24251" y="4931"/>
                </a:cubicBezTo>
                <a:cubicBezTo>
                  <a:pt x="24228" y="4965"/>
                  <a:pt x="24222" y="4994"/>
                  <a:pt x="24228" y="5000"/>
                </a:cubicBezTo>
                <a:lnTo>
                  <a:pt x="24228" y="4994"/>
                </a:lnTo>
                <a:lnTo>
                  <a:pt x="24256" y="4960"/>
                </a:lnTo>
                <a:cubicBezTo>
                  <a:pt x="24284" y="4982"/>
                  <a:pt x="24301" y="5057"/>
                  <a:pt x="24281" y="5057"/>
                </a:cubicBezTo>
                <a:cubicBezTo>
                  <a:pt x="24281" y="5057"/>
                  <a:pt x="24280" y="5056"/>
                  <a:pt x="24279" y="5056"/>
                </a:cubicBezTo>
                <a:cubicBezTo>
                  <a:pt x="24277" y="5056"/>
                  <a:pt x="24276" y="5056"/>
                  <a:pt x="24274" y="5056"/>
                </a:cubicBezTo>
                <a:cubicBezTo>
                  <a:pt x="24257" y="5056"/>
                  <a:pt x="24263" y="5086"/>
                  <a:pt x="24268" y="5096"/>
                </a:cubicBezTo>
                <a:cubicBezTo>
                  <a:pt x="24274" y="5106"/>
                  <a:pt x="24253" y="5116"/>
                  <a:pt x="24230" y="5116"/>
                </a:cubicBezTo>
                <a:cubicBezTo>
                  <a:pt x="24213" y="5116"/>
                  <a:pt x="24196" y="5110"/>
                  <a:pt x="24188" y="5096"/>
                </a:cubicBezTo>
                <a:cubicBezTo>
                  <a:pt x="24171" y="5068"/>
                  <a:pt x="24177" y="4960"/>
                  <a:pt x="24166" y="4931"/>
                </a:cubicBezTo>
                <a:cubicBezTo>
                  <a:pt x="24161" y="4920"/>
                  <a:pt x="24156" y="4916"/>
                  <a:pt x="24151" y="4916"/>
                </a:cubicBezTo>
                <a:cubicBezTo>
                  <a:pt x="24144" y="4916"/>
                  <a:pt x="24137" y="4927"/>
                  <a:pt x="24137" y="4937"/>
                </a:cubicBezTo>
                <a:cubicBezTo>
                  <a:pt x="24137" y="4943"/>
                  <a:pt x="24135" y="4945"/>
                  <a:pt x="24131" y="4945"/>
                </a:cubicBezTo>
                <a:cubicBezTo>
                  <a:pt x="24122" y="4945"/>
                  <a:pt x="24106" y="4934"/>
                  <a:pt x="24086" y="4914"/>
                </a:cubicBezTo>
                <a:lnTo>
                  <a:pt x="24064" y="4909"/>
                </a:lnTo>
                <a:cubicBezTo>
                  <a:pt x="24041" y="4909"/>
                  <a:pt x="24018" y="4926"/>
                  <a:pt x="23990" y="4926"/>
                </a:cubicBezTo>
                <a:lnTo>
                  <a:pt x="23967" y="4920"/>
                </a:lnTo>
                <a:cubicBezTo>
                  <a:pt x="23939" y="4937"/>
                  <a:pt x="23910" y="5005"/>
                  <a:pt x="23910" y="5028"/>
                </a:cubicBezTo>
                <a:cubicBezTo>
                  <a:pt x="23910" y="5045"/>
                  <a:pt x="23899" y="5062"/>
                  <a:pt x="23888" y="5062"/>
                </a:cubicBezTo>
                <a:lnTo>
                  <a:pt x="23865" y="5017"/>
                </a:lnTo>
                <a:lnTo>
                  <a:pt x="23848" y="4983"/>
                </a:lnTo>
                <a:cubicBezTo>
                  <a:pt x="23824" y="4959"/>
                  <a:pt x="23801" y="4947"/>
                  <a:pt x="23784" y="4947"/>
                </a:cubicBezTo>
                <a:cubicBezTo>
                  <a:pt x="23780" y="4947"/>
                  <a:pt x="23777" y="4948"/>
                  <a:pt x="23774" y="4948"/>
                </a:cubicBezTo>
                <a:lnTo>
                  <a:pt x="23769" y="4954"/>
                </a:lnTo>
                <a:lnTo>
                  <a:pt x="23734" y="4965"/>
                </a:lnTo>
                <a:cubicBezTo>
                  <a:pt x="23724" y="5002"/>
                  <a:pt x="23690" y="5029"/>
                  <a:pt x="23658" y="5029"/>
                </a:cubicBezTo>
                <a:cubicBezTo>
                  <a:pt x="23655" y="5029"/>
                  <a:pt x="23652" y="5028"/>
                  <a:pt x="23649" y="5028"/>
                </a:cubicBezTo>
                <a:lnTo>
                  <a:pt x="23621" y="5005"/>
                </a:lnTo>
                <a:lnTo>
                  <a:pt x="23604" y="4988"/>
                </a:lnTo>
                <a:cubicBezTo>
                  <a:pt x="23581" y="4977"/>
                  <a:pt x="23553" y="4977"/>
                  <a:pt x="23553" y="4977"/>
                </a:cubicBezTo>
                <a:cubicBezTo>
                  <a:pt x="23553" y="4983"/>
                  <a:pt x="23513" y="5073"/>
                  <a:pt x="23485" y="5073"/>
                </a:cubicBezTo>
                <a:cubicBezTo>
                  <a:pt x="23462" y="5073"/>
                  <a:pt x="23422" y="5073"/>
                  <a:pt x="23405" y="5068"/>
                </a:cubicBezTo>
                <a:lnTo>
                  <a:pt x="23394" y="5068"/>
                </a:lnTo>
                <a:lnTo>
                  <a:pt x="23320" y="5062"/>
                </a:lnTo>
                <a:cubicBezTo>
                  <a:pt x="23306" y="5051"/>
                  <a:pt x="23295" y="5047"/>
                  <a:pt x="23286" y="5047"/>
                </a:cubicBezTo>
                <a:cubicBezTo>
                  <a:pt x="23267" y="5047"/>
                  <a:pt x="23260" y="5067"/>
                  <a:pt x="23264" y="5079"/>
                </a:cubicBezTo>
                <a:cubicBezTo>
                  <a:pt x="23269" y="5096"/>
                  <a:pt x="23230" y="5147"/>
                  <a:pt x="23212" y="5164"/>
                </a:cubicBezTo>
                <a:cubicBezTo>
                  <a:pt x="23211" y="5165"/>
                  <a:pt x="23210" y="5166"/>
                  <a:pt x="23208" y="5166"/>
                </a:cubicBezTo>
                <a:cubicBezTo>
                  <a:pt x="23194" y="5166"/>
                  <a:pt x="23165" y="5128"/>
                  <a:pt x="23150" y="5068"/>
                </a:cubicBezTo>
                <a:lnTo>
                  <a:pt x="23122" y="5102"/>
                </a:lnTo>
                <a:lnTo>
                  <a:pt x="23088" y="5147"/>
                </a:lnTo>
                <a:cubicBezTo>
                  <a:pt x="23037" y="5170"/>
                  <a:pt x="22946" y="5226"/>
                  <a:pt x="22923" y="5226"/>
                </a:cubicBezTo>
                <a:cubicBezTo>
                  <a:pt x="22900" y="5221"/>
                  <a:pt x="22895" y="5136"/>
                  <a:pt x="22912" y="5124"/>
                </a:cubicBezTo>
                <a:cubicBezTo>
                  <a:pt x="22934" y="5119"/>
                  <a:pt x="22929" y="5090"/>
                  <a:pt x="22923" y="5085"/>
                </a:cubicBezTo>
                <a:cubicBezTo>
                  <a:pt x="22923" y="5084"/>
                  <a:pt x="22922" y="5084"/>
                  <a:pt x="22921" y="5084"/>
                </a:cubicBezTo>
                <a:cubicBezTo>
                  <a:pt x="22903" y="5084"/>
                  <a:pt x="22819" y="5182"/>
                  <a:pt x="22781" y="5204"/>
                </a:cubicBezTo>
                <a:cubicBezTo>
                  <a:pt x="22756" y="5220"/>
                  <a:pt x="22719" y="5231"/>
                  <a:pt x="22690" y="5231"/>
                </a:cubicBezTo>
                <a:cubicBezTo>
                  <a:pt x="22679" y="5231"/>
                  <a:pt x="22670" y="5230"/>
                  <a:pt x="22662" y="5226"/>
                </a:cubicBezTo>
                <a:lnTo>
                  <a:pt x="22639" y="5226"/>
                </a:lnTo>
                <a:lnTo>
                  <a:pt x="22588" y="5238"/>
                </a:lnTo>
                <a:cubicBezTo>
                  <a:pt x="22532" y="5255"/>
                  <a:pt x="22447" y="5283"/>
                  <a:pt x="22435" y="5283"/>
                </a:cubicBezTo>
                <a:cubicBezTo>
                  <a:pt x="22418" y="5283"/>
                  <a:pt x="22441" y="5187"/>
                  <a:pt x="22464" y="5170"/>
                </a:cubicBezTo>
                <a:cubicBezTo>
                  <a:pt x="22481" y="5147"/>
                  <a:pt x="22543" y="5147"/>
                  <a:pt x="22560" y="5147"/>
                </a:cubicBezTo>
                <a:cubicBezTo>
                  <a:pt x="22561" y="5147"/>
                  <a:pt x="22562" y="5148"/>
                  <a:pt x="22564" y="5148"/>
                </a:cubicBezTo>
                <a:cubicBezTo>
                  <a:pt x="22581" y="5148"/>
                  <a:pt x="22617" y="5126"/>
                  <a:pt x="22638" y="5126"/>
                </a:cubicBezTo>
                <a:cubicBezTo>
                  <a:pt x="22643" y="5126"/>
                  <a:pt x="22648" y="5127"/>
                  <a:pt x="22651" y="5130"/>
                </a:cubicBezTo>
                <a:cubicBezTo>
                  <a:pt x="22652" y="5132"/>
                  <a:pt x="22654" y="5132"/>
                  <a:pt x="22655" y="5132"/>
                </a:cubicBezTo>
                <a:cubicBezTo>
                  <a:pt x="22670" y="5132"/>
                  <a:pt x="22679" y="5064"/>
                  <a:pt x="22673" y="5034"/>
                </a:cubicBezTo>
                <a:cubicBezTo>
                  <a:pt x="22665" y="5004"/>
                  <a:pt x="22672" y="4987"/>
                  <a:pt x="22690" y="4987"/>
                </a:cubicBezTo>
                <a:cubicBezTo>
                  <a:pt x="22697" y="4987"/>
                  <a:pt x="22704" y="4989"/>
                  <a:pt x="22713" y="4994"/>
                </a:cubicBezTo>
                <a:lnTo>
                  <a:pt x="22730" y="4983"/>
                </a:lnTo>
                <a:lnTo>
                  <a:pt x="22753" y="4971"/>
                </a:lnTo>
                <a:cubicBezTo>
                  <a:pt x="22757" y="4957"/>
                  <a:pt x="22773" y="4950"/>
                  <a:pt x="22792" y="4950"/>
                </a:cubicBezTo>
                <a:cubicBezTo>
                  <a:pt x="22824" y="4950"/>
                  <a:pt x="22867" y="4969"/>
                  <a:pt x="22878" y="4994"/>
                </a:cubicBezTo>
                <a:cubicBezTo>
                  <a:pt x="22884" y="5010"/>
                  <a:pt x="22894" y="5014"/>
                  <a:pt x="22904" y="5014"/>
                </a:cubicBezTo>
                <a:cubicBezTo>
                  <a:pt x="22916" y="5014"/>
                  <a:pt x="22929" y="5008"/>
                  <a:pt x="22940" y="5008"/>
                </a:cubicBezTo>
                <a:cubicBezTo>
                  <a:pt x="22944" y="5008"/>
                  <a:pt x="22948" y="5009"/>
                  <a:pt x="22951" y="5011"/>
                </a:cubicBezTo>
                <a:cubicBezTo>
                  <a:pt x="22953" y="5012"/>
                  <a:pt x="22953" y="5012"/>
                  <a:pt x="22954" y="5012"/>
                </a:cubicBezTo>
                <a:cubicBezTo>
                  <a:pt x="22967" y="5012"/>
                  <a:pt x="22956" y="4935"/>
                  <a:pt x="22946" y="4909"/>
                </a:cubicBezTo>
                <a:cubicBezTo>
                  <a:pt x="22937" y="4882"/>
                  <a:pt x="22974" y="4858"/>
                  <a:pt x="23001" y="4858"/>
                </a:cubicBezTo>
                <a:cubicBezTo>
                  <a:pt x="23009" y="4858"/>
                  <a:pt x="23015" y="4860"/>
                  <a:pt x="23020" y="4863"/>
                </a:cubicBezTo>
                <a:cubicBezTo>
                  <a:pt x="23037" y="4875"/>
                  <a:pt x="23048" y="4892"/>
                  <a:pt x="23042" y="4897"/>
                </a:cubicBezTo>
                <a:lnTo>
                  <a:pt x="23037" y="4903"/>
                </a:lnTo>
                <a:lnTo>
                  <a:pt x="23025" y="4909"/>
                </a:lnTo>
                <a:cubicBezTo>
                  <a:pt x="23014" y="4920"/>
                  <a:pt x="23008" y="4937"/>
                  <a:pt x="23014" y="4960"/>
                </a:cubicBezTo>
                <a:lnTo>
                  <a:pt x="23025" y="4965"/>
                </a:lnTo>
                <a:cubicBezTo>
                  <a:pt x="23040" y="4975"/>
                  <a:pt x="23055" y="4989"/>
                  <a:pt x="23069" y="4989"/>
                </a:cubicBezTo>
                <a:cubicBezTo>
                  <a:pt x="23072" y="4989"/>
                  <a:pt x="23074" y="4989"/>
                  <a:pt x="23076" y="4988"/>
                </a:cubicBezTo>
                <a:cubicBezTo>
                  <a:pt x="23088" y="4983"/>
                  <a:pt x="23093" y="4960"/>
                  <a:pt x="23105" y="4943"/>
                </a:cubicBezTo>
                <a:cubicBezTo>
                  <a:pt x="23105" y="4926"/>
                  <a:pt x="23099" y="4909"/>
                  <a:pt x="23105" y="4892"/>
                </a:cubicBezTo>
                <a:cubicBezTo>
                  <a:pt x="23110" y="4886"/>
                  <a:pt x="23122" y="4875"/>
                  <a:pt x="23133" y="4875"/>
                </a:cubicBezTo>
                <a:lnTo>
                  <a:pt x="23139" y="4875"/>
                </a:lnTo>
                <a:cubicBezTo>
                  <a:pt x="23144" y="4892"/>
                  <a:pt x="23156" y="4948"/>
                  <a:pt x="23156" y="4965"/>
                </a:cubicBezTo>
                <a:cubicBezTo>
                  <a:pt x="23156" y="4978"/>
                  <a:pt x="23169" y="4985"/>
                  <a:pt x="23177" y="4985"/>
                </a:cubicBezTo>
                <a:cubicBezTo>
                  <a:pt x="23180" y="4985"/>
                  <a:pt x="23183" y="4984"/>
                  <a:pt x="23184" y="4983"/>
                </a:cubicBezTo>
                <a:cubicBezTo>
                  <a:pt x="23188" y="4983"/>
                  <a:pt x="23202" y="4980"/>
                  <a:pt x="23217" y="4980"/>
                </a:cubicBezTo>
                <a:cubicBezTo>
                  <a:pt x="23225" y="4980"/>
                  <a:pt x="23233" y="4981"/>
                  <a:pt x="23241" y="4983"/>
                </a:cubicBezTo>
                <a:lnTo>
                  <a:pt x="23230" y="4926"/>
                </a:lnTo>
                <a:lnTo>
                  <a:pt x="23224" y="4909"/>
                </a:lnTo>
                <a:cubicBezTo>
                  <a:pt x="23225" y="4904"/>
                  <a:pt x="23229" y="4902"/>
                  <a:pt x="23235" y="4902"/>
                </a:cubicBezTo>
                <a:cubicBezTo>
                  <a:pt x="23256" y="4902"/>
                  <a:pt x="23302" y="4931"/>
                  <a:pt x="23320" y="4948"/>
                </a:cubicBezTo>
                <a:cubicBezTo>
                  <a:pt x="23328" y="4953"/>
                  <a:pt x="23334" y="4955"/>
                  <a:pt x="23341" y="4955"/>
                </a:cubicBezTo>
                <a:cubicBezTo>
                  <a:pt x="23359" y="4955"/>
                  <a:pt x="23371" y="4937"/>
                  <a:pt x="23371" y="4903"/>
                </a:cubicBezTo>
                <a:lnTo>
                  <a:pt x="23377" y="4869"/>
                </a:lnTo>
                <a:lnTo>
                  <a:pt x="23377" y="4824"/>
                </a:lnTo>
                <a:cubicBezTo>
                  <a:pt x="23386" y="4827"/>
                  <a:pt x="23395" y="4829"/>
                  <a:pt x="23403" y="4829"/>
                </a:cubicBezTo>
                <a:cubicBezTo>
                  <a:pt x="23421" y="4829"/>
                  <a:pt x="23436" y="4822"/>
                  <a:pt x="23439" y="4818"/>
                </a:cubicBezTo>
                <a:cubicBezTo>
                  <a:pt x="23445" y="4812"/>
                  <a:pt x="23445" y="4795"/>
                  <a:pt x="23445" y="4778"/>
                </a:cubicBezTo>
                <a:lnTo>
                  <a:pt x="23451" y="4761"/>
                </a:lnTo>
                <a:cubicBezTo>
                  <a:pt x="23451" y="4744"/>
                  <a:pt x="23456" y="4727"/>
                  <a:pt x="23468" y="4716"/>
                </a:cubicBezTo>
                <a:cubicBezTo>
                  <a:pt x="23468" y="4715"/>
                  <a:pt x="23468" y="4715"/>
                  <a:pt x="23469" y="4715"/>
                </a:cubicBezTo>
                <a:cubicBezTo>
                  <a:pt x="23475" y="4715"/>
                  <a:pt x="23496" y="4728"/>
                  <a:pt x="23496" y="4733"/>
                </a:cubicBezTo>
                <a:lnTo>
                  <a:pt x="23502" y="4801"/>
                </a:lnTo>
                <a:cubicBezTo>
                  <a:pt x="23527" y="4823"/>
                  <a:pt x="23552" y="4835"/>
                  <a:pt x="23573" y="4835"/>
                </a:cubicBezTo>
                <a:cubicBezTo>
                  <a:pt x="23589" y="4835"/>
                  <a:pt x="23602" y="4827"/>
                  <a:pt x="23610" y="4812"/>
                </a:cubicBezTo>
                <a:lnTo>
                  <a:pt x="23621" y="4875"/>
                </a:lnTo>
                <a:cubicBezTo>
                  <a:pt x="23621" y="4897"/>
                  <a:pt x="23610" y="4937"/>
                  <a:pt x="23638" y="4937"/>
                </a:cubicBezTo>
                <a:cubicBezTo>
                  <a:pt x="23655" y="4937"/>
                  <a:pt x="23672" y="4914"/>
                  <a:pt x="23689" y="4897"/>
                </a:cubicBezTo>
                <a:lnTo>
                  <a:pt x="23695" y="4880"/>
                </a:lnTo>
                <a:cubicBezTo>
                  <a:pt x="23698" y="4869"/>
                  <a:pt x="23726" y="4866"/>
                  <a:pt x="23759" y="4866"/>
                </a:cubicBezTo>
                <a:cubicBezTo>
                  <a:pt x="23791" y="4866"/>
                  <a:pt x="23828" y="4869"/>
                  <a:pt x="23848" y="4869"/>
                </a:cubicBezTo>
                <a:cubicBezTo>
                  <a:pt x="23882" y="4863"/>
                  <a:pt x="23910" y="4807"/>
                  <a:pt x="23910" y="4784"/>
                </a:cubicBezTo>
                <a:cubicBezTo>
                  <a:pt x="23910" y="4761"/>
                  <a:pt x="23893" y="4750"/>
                  <a:pt x="23876" y="4750"/>
                </a:cubicBezTo>
                <a:lnTo>
                  <a:pt x="23859" y="4744"/>
                </a:lnTo>
                <a:cubicBezTo>
                  <a:pt x="23854" y="4744"/>
                  <a:pt x="23842" y="4722"/>
                  <a:pt x="23842" y="4710"/>
                </a:cubicBezTo>
                <a:lnTo>
                  <a:pt x="23842" y="4699"/>
                </a:lnTo>
                <a:cubicBezTo>
                  <a:pt x="23845" y="4698"/>
                  <a:pt x="23850" y="4697"/>
                  <a:pt x="23856" y="4697"/>
                </a:cubicBezTo>
                <a:cubicBezTo>
                  <a:pt x="23867" y="4697"/>
                  <a:pt x="23882" y="4698"/>
                  <a:pt x="23895" y="4698"/>
                </a:cubicBezTo>
                <a:cubicBezTo>
                  <a:pt x="23907" y="4698"/>
                  <a:pt x="23918" y="4697"/>
                  <a:pt x="23922" y="4693"/>
                </a:cubicBezTo>
                <a:cubicBezTo>
                  <a:pt x="23931" y="4679"/>
                  <a:pt x="23973" y="4657"/>
                  <a:pt x="23999" y="4657"/>
                </a:cubicBezTo>
                <a:cubicBezTo>
                  <a:pt x="24004" y="4657"/>
                  <a:pt x="24009" y="4657"/>
                  <a:pt x="24013" y="4659"/>
                </a:cubicBezTo>
                <a:cubicBezTo>
                  <a:pt x="24030" y="4665"/>
                  <a:pt x="24041" y="4705"/>
                  <a:pt x="24035" y="4744"/>
                </a:cubicBezTo>
                <a:lnTo>
                  <a:pt x="24041" y="4778"/>
                </a:lnTo>
                <a:lnTo>
                  <a:pt x="24041" y="4790"/>
                </a:lnTo>
                <a:cubicBezTo>
                  <a:pt x="24042" y="4792"/>
                  <a:pt x="24044" y="4793"/>
                  <a:pt x="24048" y="4793"/>
                </a:cubicBezTo>
                <a:cubicBezTo>
                  <a:pt x="24059" y="4793"/>
                  <a:pt x="24082" y="4779"/>
                  <a:pt x="24109" y="4761"/>
                </a:cubicBezTo>
                <a:lnTo>
                  <a:pt x="24143" y="4801"/>
                </a:lnTo>
                <a:lnTo>
                  <a:pt x="24160" y="4818"/>
                </a:lnTo>
                <a:cubicBezTo>
                  <a:pt x="24162" y="4820"/>
                  <a:pt x="24163" y="4820"/>
                  <a:pt x="24166" y="4820"/>
                </a:cubicBezTo>
                <a:cubicBezTo>
                  <a:pt x="24188" y="4820"/>
                  <a:pt x="24243" y="4748"/>
                  <a:pt x="24273" y="4727"/>
                </a:cubicBezTo>
                <a:cubicBezTo>
                  <a:pt x="24302" y="4705"/>
                  <a:pt x="24262" y="4682"/>
                  <a:pt x="24239" y="4682"/>
                </a:cubicBezTo>
                <a:cubicBezTo>
                  <a:pt x="24222" y="4682"/>
                  <a:pt x="24211" y="4653"/>
                  <a:pt x="24217" y="4614"/>
                </a:cubicBezTo>
                <a:lnTo>
                  <a:pt x="24222" y="4585"/>
                </a:lnTo>
                <a:lnTo>
                  <a:pt x="24222" y="4574"/>
                </a:lnTo>
                <a:cubicBezTo>
                  <a:pt x="24222" y="4566"/>
                  <a:pt x="24213" y="4560"/>
                  <a:pt x="24202" y="4560"/>
                </a:cubicBezTo>
                <a:cubicBezTo>
                  <a:pt x="24198" y="4560"/>
                  <a:pt x="24193" y="4561"/>
                  <a:pt x="24188" y="4563"/>
                </a:cubicBezTo>
                <a:lnTo>
                  <a:pt x="24188" y="4568"/>
                </a:lnTo>
                <a:lnTo>
                  <a:pt x="24183" y="4602"/>
                </a:lnTo>
                <a:cubicBezTo>
                  <a:pt x="24183" y="4634"/>
                  <a:pt x="24172" y="4652"/>
                  <a:pt x="24153" y="4652"/>
                </a:cubicBezTo>
                <a:cubicBezTo>
                  <a:pt x="24145" y="4652"/>
                  <a:pt x="24136" y="4649"/>
                  <a:pt x="24126" y="4642"/>
                </a:cubicBezTo>
                <a:lnTo>
                  <a:pt x="24103" y="4619"/>
                </a:lnTo>
                <a:cubicBezTo>
                  <a:pt x="24098" y="4614"/>
                  <a:pt x="24086" y="4585"/>
                  <a:pt x="24086" y="4585"/>
                </a:cubicBezTo>
                <a:cubicBezTo>
                  <a:pt x="24098" y="4568"/>
                  <a:pt x="24109" y="4557"/>
                  <a:pt x="24120" y="4557"/>
                </a:cubicBezTo>
                <a:cubicBezTo>
                  <a:pt x="24160" y="4557"/>
                  <a:pt x="24166" y="4534"/>
                  <a:pt x="24160" y="4500"/>
                </a:cubicBezTo>
                <a:lnTo>
                  <a:pt x="24154" y="4472"/>
                </a:lnTo>
                <a:cubicBezTo>
                  <a:pt x="24143" y="4444"/>
                  <a:pt x="24171" y="4387"/>
                  <a:pt x="24211" y="4347"/>
                </a:cubicBezTo>
                <a:lnTo>
                  <a:pt x="24211" y="4279"/>
                </a:lnTo>
                <a:cubicBezTo>
                  <a:pt x="24234" y="4279"/>
                  <a:pt x="24256" y="4296"/>
                  <a:pt x="24256" y="4302"/>
                </a:cubicBezTo>
                <a:cubicBezTo>
                  <a:pt x="24256" y="4313"/>
                  <a:pt x="24205" y="4404"/>
                  <a:pt x="24205" y="4449"/>
                </a:cubicBezTo>
                <a:cubicBezTo>
                  <a:pt x="24210" y="4489"/>
                  <a:pt x="24268" y="4507"/>
                  <a:pt x="24301" y="4507"/>
                </a:cubicBezTo>
                <a:cubicBezTo>
                  <a:pt x="24306" y="4507"/>
                  <a:pt x="24310" y="4507"/>
                  <a:pt x="24313" y="4506"/>
                </a:cubicBezTo>
                <a:cubicBezTo>
                  <a:pt x="24315" y="4506"/>
                  <a:pt x="24317" y="4505"/>
                  <a:pt x="24318" y="4505"/>
                </a:cubicBezTo>
                <a:cubicBezTo>
                  <a:pt x="24341" y="4505"/>
                  <a:pt x="24335" y="4541"/>
                  <a:pt x="24325" y="4551"/>
                </a:cubicBezTo>
                <a:cubicBezTo>
                  <a:pt x="24319" y="4563"/>
                  <a:pt x="24353" y="4602"/>
                  <a:pt x="24370" y="4614"/>
                </a:cubicBezTo>
                <a:cubicBezTo>
                  <a:pt x="24371" y="4614"/>
                  <a:pt x="24372" y="4614"/>
                  <a:pt x="24372" y="4614"/>
                </a:cubicBezTo>
                <a:cubicBezTo>
                  <a:pt x="24389" y="4614"/>
                  <a:pt x="24410" y="4562"/>
                  <a:pt x="24410" y="4540"/>
                </a:cubicBezTo>
                <a:cubicBezTo>
                  <a:pt x="24410" y="4517"/>
                  <a:pt x="24444" y="4512"/>
                  <a:pt x="24455" y="4512"/>
                </a:cubicBezTo>
                <a:cubicBezTo>
                  <a:pt x="24455" y="4512"/>
                  <a:pt x="24456" y="4512"/>
                  <a:pt x="24457" y="4512"/>
                </a:cubicBezTo>
                <a:cubicBezTo>
                  <a:pt x="24467" y="4512"/>
                  <a:pt x="24507" y="4476"/>
                  <a:pt x="24517" y="4461"/>
                </a:cubicBezTo>
                <a:cubicBezTo>
                  <a:pt x="24534" y="4444"/>
                  <a:pt x="24552" y="4432"/>
                  <a:pt x="24569" y="4432"/>
                </a:cubicBezTo>
                <a:lnTo>
                  <a:pt x="24574" y="4438"/>
                </a:lnTo>
                <a:lnTo>
                  <a:pt x="24580" y="4449"/>
                </a:lnTo>
                <a:cubicBezTo>
                  <a:pt x="24574" y="4466"/>
                  <a:pt x="24540" y="4517"/>
                  <a:pt x="24523" y="4529"/>
                </a:cubicBezTo>
                <a:cubicBezTo>
                  <a:pt x="24506" y="4546"/>
                  <a:pt x="24529" y="4597"/>
                  <a:pt x="24540" y="4614"/>
                </a:cubicBezTo>
                <a:cubicBezTo>
                  <a:pt x="24552" y="4631"/>
                  <a:pt x="24512" y="4653"/>
                  <a:pt x="24500" y="4653"/>
                </a:cubicBezTo>
                <a:cubicBezTo>
                  <a:pt x="24489" y="4659"/>
                  <a:pt x="24500" y="4693"/>
                  <a:pt x="24506" y="4699"/>
                </a:cubicBezTo>
                <a:cubicBezTo>
                  <a:pt x="24507" y="4700"/>
                  <a:pt x="24508" y="4700"/>
                  <a:pt x="24510" y="4700"/>
                </a:cubicBezTo>
                <a:cubicBezTo>
                  <a:pt x="24524" y="4700"/>
                  <a:pt x="24564" y="4684"/>
                  <a:pt x="24608" y="4659"/>
                </a:cubicBezTo>
                <a:lnTo>
                  <a:pt x="24597" y="4597"/>
                </a:lnTo>
                <a:lnTo>
                  <a:pt x="24597" y="4585"/>
                </a:lnTo>
                <a:cubicBezTo>
                  <a:pt x="24591" y="4574"/>
                  <a:pt x="24637" y="4546"/>
                  <a:pt x="24642" y="4523"/>
                </a:cubicBezTo>
                <a:cubicBezTo>
                  <a:pt x="24642" y="4495"/>
                  <a:pt x="24591" y="4375"/>
                  <a:pt x="24563" y="4353"/>
                </a:cubicBezTo>
                <a:lnTo>
                  <a:pt x="24569" y="4336"/>
                </a:lnTo>
                <a:cubicBezTo>
                  <a:pt x="24559" y="4326"/>
                  <a:pt x="24549" y="4322"/>
                  <a:pt x="24540" y="4322"/>
                </a:cubicBezTo>
                <a:cubicBezTo>
                  <a:pt x="24523" y="4322"/>
                  <a:pt x="24510" y="4336"/>
                  <a:pt x="24506" y="4347"/>
                </a:cubicBezTo>
                <a:cubicBezTo>
                  <a:pt x="24506" y="4361"/>
                  <a:pt x="24487" y="4371"/>
                  <a:pt x="24461" y="4371"/>
                </a:cubicBezTo>
                <a:cubicBezTo>
                  <a:pt x="24456" y="4371"/>
                  <a:pt x="24450" y="4371"/>
                  <a:pt x="24444" y="4370"/>
                </a:cubicBezTo>
                <a:lnTo>
                  <a:pt x="24427" y="4381"/>
                </a:lnTo>
                <a:cubicBezTo>
                  <a:pt x="24423" y="4384"/>
                  <a:pt x="24420" y="4385"/>
                  <a:pt x="24417" y="4385"/>
                </a:cubicBezTo>
                <a:cubicBezTo>
                  <a:pt x="24399" y="4385"/>
                  <a:pt x="24385" y="4353"/>
                  <a:pt x="24374" y="4353"/>
                </a:cubicBezTo>
                <a:cubicBezTo>
                  <a:pt x="24370" y="4353"/>
                  <a:pt x="24367" y="4358"/>
                  <a:pt x="24364" y="4370"/>
                </a:cubicBezTo>
                <a:cubicBezTo>
                  <a:pt x="24359" y="4421"/>
                  <a:pt x="24330" y="4398"/>
                  <a:pt x="24319" y="4421"/>
                </a:cubicBezTo>
                <a:cubicBezTo>
                  <a:pt x="24313" y="4426"/>
                  <a:pt x="24308" y="4432"/>
                  <a:pt x="24308" y="4432"/>
                </a:cubicBezTo>
                <a:cubicBezTo>
                  <a:pt x="24291" y="4421"/>
                  <a:pt x="24273" y="4409"/>
                  <a:pt x="24268" y="4392"/>
                </a:cubicBezTo>
                <a:lnTo>
                  <a:pt x="24262" y="4387"/>
                </a:lnTo>
                <a:cubicBezTo>
                  <a:pt x="24268" y="4370"/>
                  <a:pt x="24302" y="4319"/>
                  <a:pt x="24336" y="4285"/>
                </a:cubicBezTo>
                <a:lnTo>
                  <a:pt x="24381" y="4279"/>
                </a:lnTo>
                <a:lnTo>
                  <a:pt x="24415" y="4279"/>
                </a:lnTo>
                <a:cubicBezTo>
                  <a:pt x="24419" y="4242"/>
                  <a:pt x="24403" y="4229"/>
                  <a:pt x="24386" y="4229"/>
                </a:cubicBezTo>
                <a:cubicBezTo>
                  <a:pt x="24380" y="4229"/>
                  <a:pt x="24375" y="4230"/>
                  <a:pt x="24370" y="4234"/>
                </a:cubicBezTo>
                <a:cubicBezTo>
                  <a:pt x="24363" y="4237"/>
                  <a:pt x="24351" y="4240"/>
                  <a:pt x="24338" y="4240"/>
                </a:cubicBezTo>
                <a:cubicBezTo>
                  <a:pt x="24328" y="4240"/>
                  <a:pt x="24317" y="4238"/>
                  <a:pt x="24308" y="4234"/>
                </a:cubicBezTo>
                <a:lnTo>
                  <a:pt x="24313" y="4205"/>
                </a:lnTo>
                <a:lnTo>
                  <a:pt x="24319" y="4188"/>
                </a:lnTo>
                <a:cubicBezTo>
                  <a:pt x="24325" y="4171"/>
                  <a:pt x="24313" y="4160"/>
                  <a:pt x="24308" y="4160"/>
                </a:cubicBezTo>
                <a:cubicBezTo>
                  <a:pt x="24302" y="4165"/>
                  <a:pt x="24273" y="4188"/>
                  <a:pt x="24251" y="4217"/>
                </a:cubicBezTo>
                <a:lnTo>
                  <a:pt x="24239" y="4148"/>
                </a:lnTo>
                <a:lnTo>
                  <a:pt x="24239" y="4137"/>
                </a:lnTo>
                <a:cubicBezTo>
                  <a:pt x="24238" y="4136"/>
                  <a:pt x="24234" y="4135"/>
                  <a:pt x="24228" y="4135"/>
                </a:cubicBezTo>
                <a:cubicBezTo>
                  <a:pt x="24212" y="4135"/>
                  <a:pt x="24183" y="4140"/>
                  <a:pt x="24154" y="4148"/>
                </a:cubicBezTo>
                <a:lnTo>
                  <a:pt x="24143" y="4097"/>
                </a:lnTo>
                <a:lnTo>
                  <a:pt x="24126" y="4024"/>
                </a:lnTo>
                <a:cubicBezTo>
                  <a:pt x="24112" y="4033"/>
                  <a:pt x="24093" y="4037"/>
                  <a:pt x="24076" y="4037"/>
                </a:cubicBezTo>
                <a:cubicBezTo>
                  <a:pt x="24052" y="4037"/>
                  <a:pt x="24030" y="4030"/>
                  <a:pt x="24024" y="4024"/>
                </a:cubicBezTo>
                <a:cubicBezTo>
                  <a:pt x="24022" y="4022"/>
                  <a:pt x="24020" y="4022"/>
                  <a:pt x="24016" y="4022"/>
                </a:cubicBezTo>
                <a:cubicBezTo>
                  <a:pt x="24000" y="4022"/>
                  <a:pt x="23966" y="4034"/>
                  <a:pt x="23939" y="4034"/>
                </a:cubicBezTo>
                <a:cubicBezTo>
                  <a:pt x="23927" y="4034"/>
                  <a:pt x="23917" y="4031"/>
                  <a:pt x="23910" y="4024"/>
                </a:cubicBezTo>
                <a:cubicBezTo>
                  <a:pt x="23893" y="4002"/>
                  <a:pt x="23872" y="3993"/>
                  <a:pt x="23863" y="3993"/>
                </a:cubicBezTo>
                <a:cubicBezTo>
                  <a:pt x="23861" y="3993"/>
                  <a:pt x="23859" y="3994"/>
                  <a:pt x="23859" y="3995"/>
                </a:cubicBezTo>
                <a:cubicBezTo>
                  <a:pt x="23854" y="4001"/>
                  <a:pt x="23882" y="4041"/>
                  <a:pt x="23899" y="4052"/>
                </a:cubicBezTo>
                <a:cubicBezTo>
                  <a:pt x="23910" y="4063"/>
                  <a:pt x="23910" y="4086"/>
                  <a:pt x="23893" y="4103"/>
                </a:cubicBezTo>
                <a:lnTo>
                  <a:pt x="23859" y="4092"/>
                </a:lnTo>
                <a:lnTo>
                  <a:pt x="23848" y="4086"/>
                </a:lnTo>
                <a:cubicBezTo>
                  <a:pt x="23831" y="4086"/>
                  <a:pt x="23814" y="4120"/>
                  <a:pt x="23808" y="4131"/>
                </a:cubicBezTo>
                <a:cubicBezTo>
                  <a:pt x="23808" y="4148"/>
                  <a:pt x="23791" y="4165"/>
                  <a:pt x="23774" y="4171"/>
                </a:cubicBezTo>
                <a:lnTo>
                  <a:pt x="23763" y="4183"/>
                </a:lnTo>
                <a:lnTo>
                  <a:pt x="23752" y="4188"/>
                </a:lnTo>
                <a:cubicBezTo>
                  <a:pt x="23751" y="4190"/>
                  <a:pt x="23749" y="4191"/>
                  <a:pt x="23748" y="4191"/>
                </a:cubicBezTo>
                <a:cubicBezTo>
                  <a:pt x="23736" y="4191"/>
                  <a:pt x="23708" y="4147"/>
                  <a:pt x="23717" y="4137"/>
                </a:cubicBezTo>
                <a:cubicBezTo>
                  <a:pt x="23729" y="4120"/>
                  <a:pt x="23769" y="4086"/>
                  <a:pt x="23780" y="4075"/>
                </a:cubicBezTo>
                <a:cubicBezTo>
                  <a:pt x="23791" y="4063"/>
                  <a:pt x="23780" y="4041"/>
                  <a:pt x="23763" y="4018"/>
                </a:cubicBezTo>
                <a:lnTo>
                  <a:pt x="23757" y="4035"/>
                </a:lnTo>
                <a:cubicBezTo>
                  <a:pt x="23729" y="4097"/>
                  <a:pt x="23678" y="4080"/>
                  <a:pt x="23644" y="4114"/>
                </a:cubicBezTo>
                <a:cubicBezTo>
                  <a:pt x="23637" y="4121"/>
                  <a:pt x="23629" y="4122"/>
                  <a:pt x="23620" y="4122"/>
                </a:cubicBezTo>
                <a:cubicBezTo>
                  <a:pt x="23613" y="4122"/>
                  <a:pt x="23606" y="4122"/>
                  <a:pt x="23599" y="4122"/>
                </a:cubicBezTo>
                <a:cubicBezTo>
                  <a:pt x="23583" y="4122"/>
                  <a:pt x="23567" y="4126"/>
                  <a:pt x="23559" y="4154"/>
                </a:cubicBezTo>
                <a:lnTo>
                  <a:pt x="23559" y="4171"/>
                </a:lnTo>
                <a:cubicBezTo>
                  <a:pt x="23553" y="4188"/>
                  <a:pt x="23564" y="4205"/>
                  <a:pt x="23587" y="4217"/>
                </a:cubicBezTo>
                <a:lnTo>
                  <a:pt x="23587" y="4211"/>
                </a:lnTo>
                <a:lnTo>
                  <a:pt x="23627" y="4165"/>
                </a:lnTo>
                <a:lnTo>
                  <a:pt x="23627" y="4165"/>
                </a:lnTo>
                <a:cubicBezTo>
                  <a:pt x="23644" y="4211"/>
                  <a:pt x="23604" y="4273"/>
                  <a:pt x="23587" y="4279"/>
                </a:cubicBezTo>
                <a:cubicBezTo>
                  <a:pt x="23570" y="4290"/>
                  <a:pt x="23559" y="4302"/>
                  <a:pt x="23559" y="4307"/>
                </a:cubicBezTo>
                <a:lnTo>
                  <a:pt x="23564" y="4319"/>
                </a:lnTo>
                <a:lnTo>
                  <a:pt x="23576" y="4341"/>
                </a:lnTo>
                <a:cubicBezTo>
                  <a:pt x="23587" y="4370"/>
                  <a:pt x="23576" y="4392"/>
                  <a:pt x="23547" y="4392"/>
                </a:cubicBezTo>
                <a:lnTo>
                  <a:pt x="23525" y="4409"/>
                </a:lnTo>
                <a:cubicBezTo>
                  <a:pt x="23525" y="4409"/>
                  <a:pt x="23508" y="4387"/>
                  <a:pt x="23502" y="4370"/>
                </a:cubicBezTo>
                <a:lnTo>
                  <a:pt x="23496" y="4353"/>
                </a:lnTo>
                <a:cubicBezTo>
                  <a:pt x="23496" y="4344"/>
                  <a:pt x="23481" y="4340"/>
                  <a:pt x="23462" y="4340"/>
                </a:cubicBezTo>
                <a:cubicBezTo>
                  <a:pt x="23431" y="4340"/>
                  <a:pt x="23390" y="4350"/>
                  <a:pt x="23383" y="4364"/>
                </a:cubicBezTo>
                <a:cubicBezTo>
                  <a:pt x="23377" y="4378"/>
                  <a:pt x="23334" y="4380"/>
                  <a:pt x="23286" y="4380"/>
                </a:cubicBezTo>
                <a:cubicBezTo>
                  <a:pt x="23274" y="4380"/>
                  <a:pt x="23262" y="4380"/>
                  <a:pt x="23250" y="4380"/>
                </a:cubicBezTo>
                <a:cubicBezTo>
                  <a:pt x="23213" y="4380"/>
                  <a:pt x="23177" y="4380"/>
                  <a:pt x="23156" y="4387"/>
                </a:cubicBezTo>
                <a:cubicBezTo>
                  <a:pt x="23099" y="4409"/>
                  <a:pt x="23071" y="4580"/>
                  <a:pt x="23076" y="4636"/>
                </a:cubicBezTo>
                <a:cubicBezTo>
                  <a:pt x="23079" y="4662"/>
                  <a:pt x="23064" y="4673"/>
                  <a:pt x="23046" y="4673"/>
                </a:cubicBezTo>
                <a:cubicBezTo>
                  <a:pt x="23026" y="4673"/>
                  <a:pt x="23003" y="4658"/>
                  <a:pt x="23003" y="4636"/>
                </a:cubicBezTo>
                <a:cubicBezTo>
                  <a:pt x="23000" y="4624"/>
                  <a:pt x="22992" y="4619"/>
                  <a:pt x="22981" y="4619"/>
                </a:cubicBezTo>
                <a:cubicBezTo>
                  <a:pt x="22963" y="4619"/>
                  <a:pt x="22939" y="4632"/>
                  <a:pt x="22929" y="4642"/>
                </a:cubicBezTo>
                <a:cubicBezTo>
                  <a:pt x="22923" y="4648"/>
                  <a:pt x="22915" y="4651"/>
                  <a:pt x="22906" y="4651"/>
                </a:cubicBezTo>
                <a:cubicBezTo>
                  <a:pt x="22891" y="4651"/>
                  <a:pt x="22874" y="4642"/>
                  <a:pt x="22866" y="4631"/>
                </a:cubicBezTo>
                <a:cubicBezTo>
                  <a:pt x="22855" y="4614"/>
                  <a:pt x="22878" y="4580"/>
                  <a:pt x="22889" y="4568"/>
                </a:cubicBezTo>
                <a:cubicBezTo>
                  <a:pt x="22900" y="4563"/>
                  <a:pt x="22866" y="4523"/>
                  <a:pt x="22849" y="4517"/>
                </a:cubicBezTo>
                <a:cubicBezTo>
                  <a:pt x="22832" y="4506"/>
                  <a:pt x="22810" y="4489"/>
                  <a:pt x="22793" y="4483"/>
                </a:cubicBezTo>
                <a:cubicBezTo>
                  <a:pt x="22782" y="4499"/>
                  <a:pt x="22771" y="4507"/>
                  <a:pt x="22761" y="4507"/>
                </a:cubicBezTo>
                <a:cubicBezTo>
                  <a:pt x="22750" y="4507"/>
                  <a:pt x="22739" y="4498"/>
                  <a:pt x="22730" y="4483"/>
                </a:cubicBezTo>
                <a:cubicBezTo>
                  <a:pt x="22722" y="4463"/>
                  <a:pt x="22712" y="4456"/>
                  <a:pt x="22701" y="4456"/>
                </a:cubicBezTo>
                <a:cubicBezTo>
                  <a:pt x="22691" y="4456"/>
                  <a:pt x="22679" y="4463"/>
                  <a:pt x="22668" y="4472"/>
                </a:cubicBezTo>
                <a:lnTo>
                  <a:pt x="22656" y="4478"/>
                </a:lnTo>
                <a:cubicBezTo>
                  <a:pt x="22634" y="4472"/>
                  <a:pt x="22702" y="4415"/>
                  <a:pt x="22730" y="4409"/>
                </a:cubicBezTo>
                <a:cubicBezTo>
                  <a:pt x="22764" y="4398"/>
                  <a:pt x="22793" y="4381"/>
                  <a:pt x="22798" y="4381"/>
                </a:cubicBezTo>
                <a:lnTo>
                  <a:pt x="22827" y="4398"/>
                </a:lnTo>
                <a:cubicBezTo>
                  <a:pt x="22834" y="4405"/>
                  <a:pt x="22842" y="4408"/>
                  <a:pt x="22852" y="4408"/>
                </a:cubicBezTo>
                <a:cubicBezTo>
                  <a:pt x="22873" y="4408"/>
                  <a:pt x="22896" y="4393"/>
                  <a:pt x="22900" y="4381"/>
                </a:cubicBezTo>
                <a:cubicBezTo>
                  <a:pt x="22906" y="4370"/>
                  <a:pt x="22934" y="4279"/>
                  <a:pt x="22923" y="4262"/>
                </a:cubicBezTo>
                <a:cubicBezTo>
                  <a:pt x="22918" y="4252"/>
                  <a:pt x="22909" y="4249"/>
                  <a:pt x="22900" y="4249"/>
                </a:cubicBezTo>
                <a:cubicBezTo>
                  <a:pt x="22888" y="4249"/>
                  <a:pt x="22875" y="4255"/>
                  <a:pt x="22872" y="4262"/>
                </a:cubicBezTo>
                <a:cubicBezTo>
                  <a:pt x="22871" y="4265"/>
                  <a:pt x="22869" y="4266"/>
                  <a:pt x="22866" y="4266"/>
                </a:cubicBezTo>
                <a:cubicBezTo>
                  <a:pt x="22857" y="4266"/>
                  <a:pt x="22842" y="4252"/>
                  <a:pt x="22838" y="4239"/>
                </a:cubicBezTo>
                <a:cubicBezTo>
                  <a:pt x="22836" y="4234"/>
                  <a:pt x="22825" y="4233"/>
                  <a:pt x="22812" y="4233"/>
                </a:cubicBezTo>
                <a:cubicBezTo>
                  <a:pt x="22794" y="4233"/>
                  <a:pt x="22772" y="4236"/>
                  <a:pt x="22759" y="4239"/>
                </a:cubicBezTo>
                <a:cubicBezTo>
                  <a:pt x="22742" y="4245"/>
                  <a:pt x="22719" y="4262"/>
                  <a:pt x="22713" y="4279"/>
                </a:cubicBezTo>
                <a:lnTo>
                  <a:pt x="22713" y="4290"/>
                </a:lnTo>
                <a:lnTo>
                  <a:pt x="22713" y="4307"/>
                </a:lnTo>
                <a:cubicBezTo>
                  <a:pt x="22723" y="4321"/>
                  <a:pt x="22717" y="4332"/>
                  <a:pt x="22708" y="4332"/>
                </a:cubicBezTo>
                <a:cubicBezTo>
                  <a:pt x="22706" y="4332"/>
                  <a:pt x="22704" y="4331"/>
                  <a:pt x="22702" y="4330"/>
                </a:cubicBezTo>
                <a:cubicBezTo>
                  <a:pt x="22696" y="4330"/>
                  <a:pt x="22668" y="4319"/>
                  <a:pt x="22634" y="4302"/>
                </a:cubicBezTo>
                <a:lnTo>
                  <a:pt x="22605" y="4313"/>
                </a:lnTo>
                <a:lnTo>
                  <a:pt x="22577" y="4324"/>
                </a:lnTo>
                <a:cubicBezTo>
                  <a:pt x="22574" y="4326"/>
                  <a:pt x="22571" y="4326"/>
                  <a:pt x="22567" y="4326"/>
                </a:cubicBezTo>
                <a:cubicBezTo>
                  <a:pt x="22547" y="4326"/>
                  <a:pt x="22511" y="4311"/>
                  <a:pt x="22491" y="4311"/>
                </a:cubicBezTo>
                <a:cubicBezTo>
                  <a:pt x="22481" y="4311"/>
                  <a:pt x="22475" y="4315"/>
                  <a:pt x="22475" y="4324"/>
                </a:cubicBezTo>
                <a:cubicBezTo>
                  <a:pt x="22475" y="4353"/>
                  <a:pt x="22458" y="4375"/>
                  <a:pt x="22452" y="4375"/>
                </a:cubicBezTo>
                <a:cubicBezTo>
                  <a:pt x="22448" y="4375"/>
                  <a:pt x="22391" y="4349"/>
                  <a:pt x="22351" y="4349"/>
                </a:cubicBezTo>
                <a:cubicBezTo>
                  <a:pt x="22339" y="4349"/>
                  <a:pt x="22328" y="4352"/>
                  <a:pt x="22322" y="4358"/>
                </a:cubicBezTo>
                <a:cubicBezTo>
                  <a:pt x="22293" y="4387"/>
                  <a:pt x="22254" y="4426"/>
                  <a:pt x="22242" y="4426"/>
                </a:cubicBezTo>
                <a:cubicBezTo>
                  <a:pt x="22242" y="4427"/>
                  <a:pt x="22241" y="4427"/>
                  <a:pt x="22240" y="4427"/>
                </a:cubicBezTo>
                <a:cubicBezTo>
                  <a:pt x="22227" y="4427"/>
                  <a:pt x="22202" y="4391"/>
                  <a:pt x="22197" y="4375"/>
                </a:cubicBezTo>
                <a:cubicBezTo>
                  <a:pt x="22195" y="4372"/>
                  <a:pt x="22192" y="4371"/>
                  <a:pt x="22189" y="4371"/>
                </a:cubicBezTo>
                <a:cubicBezTo>
                  <a:pt x="22177" y="4371"/>
                  <a:pt x="22162" y="4396"/>
                  <a:pt x="22157" y="4409"/>
                </a:cubicBezTo>
                <a:cubicBezTo>
                  <a:pt x="22151" y="4426"/>
                  <a:pt x="22157" y="4449"/>
                  <a:pt x="22169" y="4466"/>
                </a:cubicBezTo>
                <a:cubicBezTo>
                  <a:pt x="22161" y="4455"/>
                  <a:pt x="22152" y="4451"/>
                  <a:pt x="22143" y="4451"/>
                </a:cubicBezTo>
                <a:cubicBezTo>
                  <a:pt x="22138" y="4451"/>
                  <a:pt x="22133" y="4453"/>
                  <a:pt x="22129" y="4455"/>
                </a:cubicBezTo>
                <a:cubicBezTo>
                  <a:pt x="22117" y="4466"/>
                  <a:pt x="22021" y="4478"/>
                  <a:pt x="22021" y="4500"/>
                </a:cubicBezTo>
                <a:cubicBezTo>
                  <a:pt x="22021" y="4517"/>
                  <a:pt x="22015" y="4568"/>
                  <a:pt x="22010" y="4580"/>
                </a:cubicBezTo>
                <a:cubicBezTo>
                  <a:pt x="22004" y="4591"/>
                  <a:pt x="22027" y="4631"/>
                  <a:pt x="22066" y="4670"/>
                </a:cubicBezTo>
                <a:cubicBezTo>
                  <a:pt x="22048" y="4652"/>
                  <a:pt x="22022" y="4645"/>
                  <a:pt x="21998" y="4645"/>
                </a:cubicBezTo>
                <a:cubicBezTo>
                  <a:pt x="21969" y="4645"/>
                  <a:pt x="21945" y="4655"/>
                  <a:pt x="21942" y="4670"/>
                </a:cubicBezTo>
                <a:cubicBezTo>
                  <a:pt x="21942" y="4690"/>
                  <a:pt x="21917" y="4696"/>
                  <a:pt x="21896" y="4696"/>
                </a:cubicBezTo>
                <a:cubicBezTo>
                  <a:pt x="21887" y="4696"/>
                  <a:pt x="21879" y="4695"/>
                  <a:pt x="21873" y="4693"/>
                </a:cubicBezTo>
                <a:cubicBezTo>
                  <a:pt x="21872" y="4693"/>
                  <a:pt x="21871" y="4693"/>
                  <a:pt x="21869" y="4693"/>
                </a:cubicBezTo>
                <a:cubicBezTo>
                  <a:pt x="21848" y="4693"/>
                  <a:pt x="21796" y="4724"/>
                  <a:pt x="21749" y="4756"/>
                </a:cubicBezTo>
                <a:lnTo>
                  <a:pt x="21732" y="4824"/>
                </a:lnTo>
                <a:lnTo>
                  <a:pt x="21715" y="4869"/>
                </a:lnTo>
                <a:cubicBezTo>
                  <a:pt x="21698" y="4852"/>
                  <a:pt x="21686" y="4818"/>
                  <a:pt x="21698" y="4795"/>
                </a:cubicBezTo>
                <a:lnTo>
                  <a:pt x="21703" y="4705"/>
                </a:lnTo>
                <a:lnTo>
                  <a:pt x="21703" y="4665"/>
                </a:lnTo>
                <a:cubicBezTo>
                  <a:pt x="21729" y="4652"/>
                  <a:pt x="21761" y="4646"/>
                  <a:pt x="21775" y="4646"/>
                </a:cubicBezTo>
                <a:cubicBezTo>
                  <a:pt x="21780" y="4646"/>
                  <a:pt x="21783" y="4646"/>
                  <a:pt x="21783" y="4648"/>
                </a:cubicBezTo>
                <a:cubicBezTo>
                  <a:pt x="21783" y="4648"/>
                  <a:pt x="21783" y="4648"/>
                  <a:pt x="21784" y="4648"/>
                </a:cubicBezTo>
                <a:cubicBezTo>
                  <a:pt x="21794" y="4648"/>
                  <a:pt x="21841" y="4602"/>
                  <a:pt x="21862" y="4597"/>
                </a:cubicBezTo>
                <a:cubicBezTo>
                  <a:pt x="21890" y="4597"/>
                  <a:pt x="21930" y="4580"/>
                  <a:pt x="21936" y="4563"/>
                </a:cubicBezTo>
                <a:cubicBezTo>
                  <a:pt x="21942" y="4546"/>
                  <a:pt x="21930" y="4517"/>
                  <a:pt x="21913" y="4506"/>
                </a:cubicBezTo>
                <a:lnTo>
                  <a:pt x="21896" y="4529"/>
                </a:lnTo>
                <a:cubicBezTo>
                  <a:pt x="21896" y="4529"/>
                  <a:pt x="21879" y="4512"/>
                  <a:pt x="21868" y="4512"/>
                </a:cubicBezTo>
                <a:cubicBezTo>
                  <a:pt x="21856" y="4512"/>
                  <a:pt x="21828" y="4517"/>
                  <a:pt x="21828" y="4523"/>
                </a:cubicBezTo>
                <a:lnTo>
                  <a:pt x="21828" y="4580"/>
                </a:lnTo>
                <a:cubicBezTo>
                  <a:pt x="21800" y="4563"/>
                  <a:pt x="21726" y="4506"/>
                  <a:pt x="21703" y="4495"/>
                </a:cubicBezTo>
                <a:cubicBezTo>
                  <a:pt x="21691" y="4486"/>
                  <a:pt x="21669" y="4481"/>
                  <a:pt x="21652" y="4481"/>
                </a:cubicBezTo>
                <a:cubicBezTo>
                  <a:pt x="21646" y="4481"/>
                  <a:pt x="21640" y="4482"/>
                  <a:pt x="21635" y="4483"/>
                </a:cubicBezTo>
                <a:lnTo>
                  <a:pt x="21630" y="4495"/>
                </a:lnTo>
                <a:lnTo>
                  <a:pt x="21624" y="4517"/>
                </a:lnTo>
                <a:cubicBezTo>
                  <a:pt x="21624" y="4551"/>
                  <a:pt x="21578" y="4563"/>
                  <a:pt x="21561" y="4563"/>
                </a:cubicBezTo>
                <a:cubicBezTo>
                  <a:pt x="21550" y="4559"/>
                  <a:pt x="21520" y="4545"/>
                  <a:pt x="21507" y="4545"/>
                </a:cubicBezTo>
                <a:cubicBezTo>
                  <a:pt x="21501" y="4545"/>
                  <a:pt x="21499" y="4548"/>
                  <a:pt x="21505" y="4557"/>
                </a:cubicBezTo>
                <a:cubicBezTo>
                  <a:pt x="21516" y="4580"/>
                  <a:pt x="21386" y="4608"/>
                  <a:pt x="21346" y="4625"/>
                </a:cubicBezTo>
                <a:cubicBezTo>
                  <a:pt x="21318" y="4641"/>
                  <a:pt x="21270" y="4657"/>
                  <a:pt x="21244" y="4657"/>
                </a:cubicBezTo>
                <a:cubicBezTo>
                  <a:pt x="21233" y="4657"/>
                  <a:pt x="21227" y="4654"/>
                  <a:pt x="21227" y="4648"/>
                </a:cubicBezTo>
                <a:cubicBezTo>
                  <a:pt x="21227" y="4630"/>
                  <a:pt x="21213" y="4623"/>
                  <a:pt x="21205" y="4623"/>
                </a:cubicBezTo>
                <a:cubicBezTo>
                  <a:pt x="21202" y="4623"/>
                  <a:pt x="21200" y="4624"/>
                  <a:pt x="21198" y="4625"/>
                </a:cubicBezTo>
                <a:cubicBezTo>
                  <a:pt x="21193" y="4625"/>
                  <a:pt x="21119" y="4653"/>
                  <a:pt x="21090" y="4659"/>
                </a:cubicBezTo>
                <a:cubicBezTo>
                  <a:pt x="21062" y="4665"/>
                  <a:pt x="21028" y="4676"/>
                  <a:pt x="21017" y="4682"/>
                </a:cubicBezTo>
                <a:lnTo>
                  <a:pt x="21005" y="4693"/>
                </a:lnTo>
                <a:lnTo>
                  <a:pt x="20988" y="4710"/>
                </a:lnTo>
                <a:cubicBezTo>
                  <a:pt x="20985" y="4713"/>
                  <a:pt x="20982" y="4715"/>
                  <a:pt x="20978" y="4715"/>
                </a:cubicBezTo>
                <a:cubicBezTo>
                  <a:pt x="20963" y="4715"/>
                  <a:pt x="20948" y="4688"/>
                  <a:pt x="20943" y="4642"/>
                </a:cubicBezTo>
                <a:lnTo>
                  <a:pt x="20926" y="4636"/>
                </a:lnTo>
                <a:lnTo>
                  <a:pt x="20881" y="4614"/>
                </a:lnTo>
                <a:cubicBezTo>
                  <a:pt x="20875" y="4670"/>
                  <a:pt x="20864" y="4733"/>
                  <a:pt x="20852" y="4761"/>
                </a:cubicBezTo>
                <a:lnTo>
                  <a:pt x="20841" y="4778"/>
                </a:lnTo>
                <a:cubicBezTo>
                  <a:pt x="20838" y="4785"/>
                  <a:pt x="20828" y="4788"/>
                  <a:pt x="20819" y="4788"/>
                </a:cubicBezTo>
                <a:cubicBezTo>
                  <a:pt x="20812" y="4788"/>
                  <a:pt x="20806" y="4786"/>
                  <a:pt x="20801" y="4784"/>
                </a:cubicBezTo>
                <a:cubicBezTo>
                  <a:pt x="20790" y="4777"/>
                  <a:pt x="20786" y="4770"/>
                  <a:pt x="20779" y="4770"/>
                </a:cubicBezTo>
                <a:cubicBezTo>
                  <a:pt x="20775" y="4770"/>
                  <a:pt x="20770" y="4772"/>
                  <a:pt x="20761" y="4778"/>
                </a:cubicBezTo>
                <a:lnTo>
                  <a:pt x="20739" y="4801"/>
                </a:lnTo>
                <a:cubicBezTo>
                  <a:pt x="20734" y="4804"/>
                  <a:pt x="20728" y="4805"/>
                  <a:pt x="20723" y="4805"/>
                </a:cubicBezTo>
                <a:cubicBezTo>
                  <a:pt x="20694" y="4805"/>
                  <a:pt x="20657" y="4775"/>
                  <a:pt x="20648" y="4761"/>
                </a:cubicBezTo>
                <a:cubicBezTo>
                  <a:pt x="20646" y="4754"/>
                  <a:pt x="20642" y="4752"/>
                  <a:pt x="20636" y="4752"/>
                </a:cubicBezTo>
                <a:cubicBezTo>
                  <a:pt x="20624" y="4752"/>
                  <a:pt x="20606" y="4765"/>
                  <a:pt x="20603" y="4773"/>
                </a:cubicBezTo>
                <a:cubicBezTo>
                  <a:pt x="20591" y="4784"/>
                  <a:pt x="20557" y="4790"/>
                  <a:pt x="20523" y="4790"/>
                </a:cubicBezTo>
                <a:lnTo>
                  <a:pt x="20500" y="4835"/>
                </a:lnTo>
                <a:cubicBezTo>
                  <a:pt x="20495" y="4852"/>
                  <a:pt x="20461" y="4858"/>
                  <a:pt x="20483" y="4892"/>
                </a:cubicBezTo>
                <a:cubicBezTo>
                  <a:pt x="20499" y="4912"/>
                  <a:pt x="20496" y="4956"/>
                  <a:pt x="20528" y="4956"/>
                </a:cubicBezTo>
                <a:cubicBezTo>
                  <a:pt x="20532" y="4956"/>
                  <a:pt x="20536" y="4955"/>
                  <a:pt x="20540" y="4954"/>
                </a:cubicBezTo>
                <a:lnTo>
                  <a:pt x="20557" y="4948"/>
                </a:lnTo>
                <a:lnTo>
                  <a:pt x="20557" y="4948"/>
                </a:lnTo>
                <a:cubicBezTo>
                  <a:pt x="20591" y="4954"/>
                  <a:pt x="20540" y="4988"/>
                  <a:pt x="20523" y="5000"/>
                </a:cubicBezTo>
                <a:cubicBezTo>
                  <a:pt x="20518" y="5001"/>
                  <a:pt x="20509" y="5003"/>
                  <a:pt x="20498" y="5003"/>
                </a:cubicBezTo>
                <a:cubicBezTo>
                  <a:pt x="20475" y="5003"/>
                  <a:pt x="20446" y="4996"/>
                  <a:pt x="20438" y="4977"/>
                </a:cubicBezTo>
                <a:cubicBezTo>
                  <a:pt x="20432" y="4954"/>
                  <a:pt x="20421" y="4869"/>
                  <a:pt x="20410" y="4869"/>
                </a:cubicBezTo>
                <a:cubicBezTo>
                  <a:pt x="20405" y="4867"/>
                  <a:pt x="20399" y="4867"/>
                  <a:pt x="20394" y="4867"/>
                </a:cubicBezTo>
                <a:cubicBezTo>
                  <a:pt x="20380" y="4867"/>
                  <a:pt x="20365" y="4871"/>
                  <a:pt x="20353" y="4875"/>
                </a:cubicBezTo>
                <a:lnTo>
                  <a:pt x="20347" y="4841"/>
                </a:lnTo>
                <a:lnTo>
                  <a:pt x="20342" y="4824"/>
                </a:lnTo>
                <a:cubicBezTo>
                  <a:pt x="20308" y="4824"/>
                  <a:pt x="20273" y="4892"/>
                  <a:pt x="20273" y="4914"/>
                </a:cubicBezTo>
                <a:cubicBezTo>
                  <a:pt x="20273" y="4922"/>
                  <a:pt x="20270" y="4925"/>
                  <a:pt x="20266" y="4925"/>
                </a:cubicBezTo>
                <a:cubicBezTo>
                  <a:pt x="20254" y="4925"/>
                  <a:pt x="20231" y="4904"/>
                  <a:pt x="20222" y="4892"/>
                </a:cubicBezTo>
                <a:cubicBezTo>
                  <a:pt x="20215" y="4881"/>
                  <a:pt x="20183" y="4867"/>
                  <a:pt x="20157" y="4867"/>
                </a:cubicBezTo>
                <a:cubicBezTo>
                  <a:pt x="20144" y="4867"/>
                  <a:pt x="20132" y="4871"/>
                  <a:pt x="20126" y="4880"/>
                </a:cubicBezTo>
                <a:cubicBezTo>
                  <a:pt x="20117" y="4892"/>
                  <a:pt x="20106" y="4896"/>
                  <a:pt x="20096" y="4896"/>
                </a:cubicBezTo>
                <a:cubicBezTo>
                  <a:pt x="20086" y="4896"/>
                  <a:pt x="20078" y="4892"/>
                  <a:pt x="20075" y="4886"/>
                </a:cubicBezTo>
                <a:cubicBezTo>
                  <a:pt x="20074" y="4884"/>
                  <a:pt x="20072" y="4883"/>
                  <a:pt x="20071" y="4883"/>
                </a:cubicBezTo>
                <a:cubicBezTo>
                  <a:pt x="20065" y="4883"/>
                  <a:pt x="20057" y="4900"/>
                  <a:pt x="20052" y="4931"/>
                </a:cubicBezTo>
                <a:lnTo>
                  <a:pt x="20041" y="4948"/>
                </a:lnTo>
                <a:lnTo>
                  <a:pt x="20012" y="5000"/>
                </a:lnTo>
                <a:cubicBezTo>
                  <a:pt x="20018" y="5007"/>
                  <a:pt x="20028" y="5010"/>
                  <a:pt x="20039" y="5010"/>
                </a:cubicBezTo>
                <a:cubicBezTo>
                  <a:pt x="20053" y="5010"/>
                  <a:pt x="20066" y="5006"/>
                  <a:pt x="20069" y="5000"/>
                </a:cubicBezTo>
                <a:cubicBezTo>
                  <a:pt x="20074" y="4997"/>
                  <a:pt x="20083" y="4996"/>
                  <a:pt x="20096" y="4996"/>
                </a:cubicBezTo>
                <a:cubicBezTo>
                  <a:pt x="20113" y="4996"/>
                  <a:pt x="20137" y="4999"/>
                  <a:pt x="20160" y="5005"/>
                </a:cubicBezTo>
                <a:lnTo>
                  <a:pt x="20188" y="5045"/>
                </a:lnTo>
                <a:cubicBezTo>
                  <a:pt x="20205" y="5073"/>
                  <a:pt x="20205" y="5073"/>
                  <a:pt x="20160" y="5085"/>
                </a:cubicBezTo>
                <a:cubicBezTo>
                  <a:pt x="20145" y="5090"/>
                  <a:pt x="20125" y="5108"/>
                  <a:pt x="20105" y="5108"/>
                </a:cubicBezTo>
                <a:cubicBezTo>
                  <a:pt x="20103" y="5108"/>
                  <a:pt x="20100" y="5108"/>
                  <a:pt x="20098" y="5107"/>
                </a:cubicBezTo>
                <a:cubicBezTo>
                  <a:pt x="20075" y="5107"/>
                  <a:pt x="20058" y="5090"/>
                  <a:pt x="20035" y="5079"/>
                </a:cubicBezTo>
                <a:lnTo>
                  <a:pt x="20007" y="5068"/>
                </a:lnTo>
                <a:cubicBezTo>
                  <a:pt x="19984" y="5056"/>
                  <a:pt x="19916" y="5028"/>
                  <a:pt x="19927" y="5017"/>
                </a:cubicBezTo>
                <a:cubicBezTo>
                  <a:pt x="19939" y="5005"/>
                  <a:pt x="19899" y="4960"/>
                  <a:pt x="19882" y="4948"/>
                </a:cubicBezTo>
                <a:cubicBezTo>
                  <a:pt x="19878" y="4946"/>
                  <a:pt x="19872" y="4945"/>
                  <a:pt x="19867" y="4945"/>
                </a:cubicBezTo>
                <a:cubicBezTo>
                  <a:pt x="19843" y="4945"/>
                  <a:pt x="19812" y="4962"/>
                  <a:pt x="19803" y="4971"/>
                </a:cubicBezTo>
                <a:cubicBezTo>
                  <a:pt x="19800" y="4973"/>
                  <a:pt x="19796" y="4974"/>
                  <a:pt x="19793" y="4974"/>
                </a:cubicBezTo>
                <a:cubicBezTo>
                  <a:pt x="19774" y="4974"/>
                  <a:pt x="19745" y="4952"/>
                  <a:pt x="19740" y="4943"/>
                </a:cubicBezTo>
                <a:cubicBezTo>
                  <a:pt x="19739" y="4942"/>
                  <a:pt x="19737" y="4941"/>
                  <a:pt x="19735" y="4941"/>
                </a:cubicBezTo>
                <a:cubicBezTo>
                  <a:pt x="19716" y="4941"/>
                  <a:pt x="19658" y="4984"/>
                  <a:pt x="19632" y="4994"/>
                </a:cubicBezTo>
                <a:cubicBezTo>
                  <a:pt x="19604" y="5005"/>
                  <a:pt x="19576" y="5017"/>
                  <a:pt x="19570" y="5022"/>
                </a:cubicBezTo>
                <a:lnTo>
                  <a:pt x="19564" y="5034"/>
                </a:lnTo>
                <a:cubicBezTo>
                  <a:pt x="19564" y="5045"/>
                  <a:pt x="19547" y="5068"/>
                  <a:pt x="19536" y="5073"/>
                </a:cubicBezTo>
                <a:cubicBezTo>
                  <a:pt x="19530" y="5073"/>
                  <a:pt x="19519" y="5062"/>
                  <a:pt x="19513" y="5045"/>
                </a:cubicBezTo>
                <a:lnTo>
                  <a:pt x="19513" y="5028"/>
                </a:lnTo>
                <a:lnTo>
                  <a:pt x="19519" y="5011"/>
                </a:lnTo>
                <a:cubicBezTo>
                  <a:pt x="19519" y="5003"/>
                  <a:pt x="19516" y="4997"/>
                  <a:pt x="19507" y="4997"/>
                </a:cubicBezTo>
                <a:cubicBezTo>
                  <a:pt x="19504" y="4997"/>
                  <a:pt x="19501" y="4998"/>
                  <a:pt x="19496" y="5000"/>
                </a:cubicBezTo>
                <a:lnTo>
                  <a:pt x="19485" y="5011"/>
                </a:lnTo>
                <a:lnTo>
                  <a:pt x="19479" y="5022"/>
                </a:lnTo>
                <a:cubicBezTo>
                  <a:pt x="19468" y="5034"/>
                  <a:pt x="19371" y="5079"/>
                  <a:pt x="19337" y="5085"/>
                </a:cubicBezTo>
                <a:cubicBezTo>
                  <a:pt x="19329" y="5087"/>
                  <a:pt x="19321" y="5088"/>
                  <a:pt x="19312" y="5088"/>
                </a:cubicBezTo>
                <a:cubicBezTo>
                  <a:pt x="19282" y="5088"/>
                  <a:pt x="19250" y="5076"/>
                  <a:pt x="19241" y="5068"/>
                </a:cubicBezTo>
                <a:cubicBezTo>
                  <a:pt x="19238" y="5065"/>
                  <a:pt x="19234" y="5065"/>
                  <a:pt x="19231" y="5065"/>
                </a:cubicBezTo>
                <a:cubicBezTo>
                  <a:pt x="19218" y="5065"/>
                  <a:pt x="19207" y="5081"/>
                  <a:pt x="19207" y="5090"/>
                </a:cubicBezTo>
                <a:cubicBezTo>
                  <a:pt x="19203" y="5097"/>
                  <a:pt x="19192" y="5100"/>
                  <a:pt x="19177" y="5100"/>
                </a:cubicBezTo>
                <a:cubicBezTo>
                  <a:pt x="19166" y="5100"/>
                  <a:pt x="19153" y="5098"/>
                  <a:pt x="19139" y="5096"/>
                </a:cubicBezTo>
                <a:lnTo>
                  <a:pt x="19139" y="5158"/>
                </a:lnTo>
                <a:lnTo>
                  <a:pt x="19139" y="5164"/>
                </a:lnTo>
                <a:cubicBezTo>
                  <a:pt x="19136" y="5165"/>
                  <a:pt x="19134" y="5165"/>
                  <a:pt x="19131" y="5165"/>
                </a:cubicBezTo>
                <a:cubicBezTo>
                  <a:pt x="19104" y="5165"/>
                  <a:pt x="19070" y="5139"/>
                  <a:pt x="19065" y="5119"/>
                </a:cubicBezTo>
                <a:cubicBezTo>
                  <a:pt x="19065" y="5111"/>
                  <a:pt x="19061" y="5107"/>
                  <a:pt x="19056" y="5107"/>
                </a:cubicBezTo>
                <a:cubicBezTo>
                  <a:pt x="19050" y="5107"/>
                  <a:pt x="19043" y="5112"/>
                  <a:pt x="19037" y="5124"/>
                </a:cubicBezTo>
                <a:lnTo>
                  <a:pt x="19014" y="5130"/>
                </a:lnTo>
                <a:cubicBezTo>
                  <a:pt x="18991" y="5141"/>
                  <a:pt x="18968" y="5136"/>
                  <a:pt x="18946" y="5141"/>
                </a:cubicBezTo>
                <a:cubicBezTo>
                  <a:pt x="18934" y="5147"/>
                  <a:pt x="18923" y="5158"/>
                  <a:pt x="18917" y="5164"/>
                </a:cubicBezTo>
                <a:cubicBezTo>
                  <a:pt x="18897" y="5197"/>
                  <a:pt x="18876" y="5211"/>
                  <a:pt x="18852" y="5211"/>
                </a:cubicBezTo>
                <a:cubicBezTo>
                  <a:pt x="18835" y="5211"/>
                  <a:pt x="18817" y="5204"/>
                  <a:pt x="18798" y="5192"/>
                </a:cubicBezTo>
                <a:lnTo>
                  <a:pt x="18725" y="5147"/>
                </a:lnTo>
                <a:cubicBezTo>
                  <a:pt x="18662" y="5204"/>
                  <a:pt x="18571" y="5278"/>
                  <a:pt x="18554" y="5289"/>
                </a:cubicBezTo>
                <a:cubicBezTo>
                  <a:pt x="18537" y="5295"/>
                  <a:pt x="18515" y="5317"/>
                  <a:pt x="18503" y="5329"/>
                </a:cubicBezTo>
                <a:lnTo>
                  <a:pt x="18503" y="5346"/>
                </a:lnTo>
                <a:cubicBezTo>
                  <a:pt x="18509" y="5402"/>
                  <a:pt x="18469" y="5419"/>
                  <a:pt x="18446" y="5453"/>
                </a:cubicBezTo>
                <a:cubicBezTo>
                  <a:pt x="18444" y="5459"/>
                  <a:pt x="18437" y="5462"/>
                  <a:pt x="18429" y="5462"/>
                </a:cubicBezTo>
                <a:cubicBezTo>
                  <a:pt x="18422" y="5462"/>
                  <a:pt x="18415" y="5459"/>
                  <a:pt x="18412" y="5453"/>
                </a:cubicBezTo>
                <a:cubicBezTo>
                  <a:pt x="18407" y="5448"/>
                  <a:pt x="18401" y="5419"/>
                  <a:pt x="18407" y="5414"/>
                </a:cubicBezTo>
                <a:cubicBezTo>
                  <a:pt x="18446" y="5368"/>
                  <a:pt x="18435" y="5346"/>
                  <a:pt x="18384" y="5323"/>
                </a:cubicBezTo>
                <a:lnTo>
                  <a:pt x="18367" y="5317"/>
                </a:lnTo>
                <a:cubicBezTo>
                  <a:pt x="18349" y="5295"/>
                  <a:pt x="18328" y="5287"/>
                  <a:pt x="18317" y="5287"/>
                </a:cubicBezTo>
                <a:cubicBezTo>
                  <a:pt x="18314" y="5287"/>
                  <a:pt x="18312" y="5288"/>
                  <a:pt x="18310" y="5289"/>
                </a:cubicBezTo>
                <a:cubicBezTo>
                  <a:pt x="18309" y="5290"/>
                  <a:pt x="18306" y="5291"/>
                  <a:pt x="18302" y="5291"/>
                </a:cubicBezTo>
                <a:cubicBezTo>
                  <a:pt x="18291" y="5291"/>
                  <a:pt x="18273" y="5286"/>
                  <a:pt x="18265" y="5278"/>
                </a:cubicBezTo>
                <a:cubicBezTo>
                  <a:pt x="18264" y="5277"/>
                  <a:pt x="18264" y="5277"/>
                  <a:pt x="18263" y="5277"/>
                </a:cubicBezTo>
                <a:cubicBezTo>
                  <a:pt x="18249" y="5277"/>
                  <a:pt x="18208" y="5330"/>
                  <a:pt x="18197" y="5357"/>
                </a:cubicBezTo>
                <a:cubicBezTo>
                  <a:pt x="18180" y="5380"/>
                  <a:pt x="18163" y="5425"/>
                  <a:pt x="18157" y="5453"/>
                </a:cubicBezTo>
                <a:cubicBezTo>
                  <a:pt x="18157" y="5464"/>
                  <a:pt x="18162" y="5470"/>
                  <a:pt x="18171" y="5470"/>
                </a:cubicBezTo>
                <a:cubicBezTo>
                  <a:pt x="18181" y="5470"/>
                  <a:pt x="18196" y="5463"/>
                  <a:pt x="18214" y="5448"/>
                </a:cubicBezTo>
                <a:lnTo>
                  <a:pt x="18237" y="5431"/>
                </a:lnTo>
                <a:lnTo>
                  <a:pt x="18265" y="5419"/>
                </a:lnTo>
                <a:cubicBezTo>
                  <a:pt x="18293" y="5419"/>
                  <a:pt x="18344" y="5470"/>
                  <a:pt x="18356" y="5499"/>
                </a:cubicBezTo>
                <a:cubicBezTo>
                  <a:pt x="18367" y="5527"/>
                  <a:pt x="18350" y="5567"/>
                  <a:pt x="18316" y="5578"/>
                </a:cubicBezTo>
                <a:lnTo>
                  <a:pt x="18282" y="5573"/>
                </a:lnTo>
                <a:lnTo>
                  <a:pt x="18242" y="5567"/>
                </a:lnTo>
                <a:cubicBezTo>
                  <a:pt x="18247" y="5526"/>
                  <a:pt x="18233" y="5500"/>
                  <a:pt x="18213" y="5500"/>
                </a:cubicBezTo>
                <a:cubicBezTo>
                  <a:pt x="18208" y="5500"/>
                  <a:pt x="18202" y="5501"/>
                  <a:pt x="18197" y="5505"/>
                </a:cubicBezTo>
                <a:lnTo>
                  <a:pt x="18174" y="5527"/>
                </a:lnTo>
                <a:cubicBezTo>
                  <a:pt x="18168" y="5539"/>
                  <a:pt x="18180" y="5584"/>
                  <a:pt x="18168" y="5590"/>
                </a:cubicBezTo>
                <a:cubicBezTo>
                  <a:pt x="18151" y="5607"/>
                  <a:pt x="18129" y="5612"/>
                  <a:pt x="18106" y="5612"/>
                </a:cubicBezTo>
                <a:lnTo>
                  <a:pt x="18089" y="5618"/>
                </a:lnTo>
                <a:cubicBezTo>
                  <a:pt x="18078" y="5612"/>
                  <a:pt x="18066" y="5595"/>
                  <a:pt x="18072" y="5578"/>
                </a:cubicBezTo>
                <a:lnTo>
                  <a:pt x="18078" y="5561"/>
                </a:lnTo>
                <a:lnTo>
                  <a:pt x="18089" y="5561"/>
                </a:lnTo>
                <a:lnTo>
                  <a:pt x="18100" y="5544"/>
                </a:lnTo>
                <a:cubicBezTo>
                  <a:pt x="18106" y="5527"/>
                  <a:pt x="18100" y="5505"/>
                  <a:pt x="18083" y="5499"/>
                </a:cubicBezTo>
                <a:lnTo>
                  <a:pt x="18072" y="5505"/>
                </a:lnTo>
                <a:lnTo>
                  <a:pt x="18055" y="5510"/>
                </a:lnTo>
                <a:cubicBezTo>
                  <a:pt x="18053" y="5513"/>
                  <a:pt x="18050" y="5514"/>
                  <a:pt x="18048" y="5514"/>
                </a:cubicBezTo>
                <a:cubicBezTo>
                  <a:pt x="18032" y="5514"/>
                  <a:pt x="18016" y="5474"/>
                  <a:pt x="18021" y="5459"/>
                </a:cubicBezTo>
                <a:cubicBezTo>
                  <a:pt x="18027" y="5436"/>
                  <a:pt x="18078" y="5351"/>
                  <a:pt x="18078" y="5317"/>
                </a:cubicBezTo>
                <a:cubicBezTo>
                  <a:pt x="18083" y="5283"/>
                  <a:pt x="18129" y="5215"/>
                  <a:pt x="18146" y="5198"/>
                </a:cubicBezTo>
                <a:cubicBezTo>
                  <a:pt x="18149" y="5195"/>
                  <a:pt x="18153" y="5193"/>
                  <a:pt x="18157" y="5193"/>
                </a:cubicBezTo>
                <a:cubicBezTo>
                  <a:pt x="18173" y="5193"/>
                  <a:pt x="18193" y="5218"/>
                  <a:pt x="18203" y="5232"/>
                </a:cubicBezTo>
                <a:cubicBezTo>
                  <a:pt x="18205" y="5239"/>
                  <a:pt x="18208" y="5242"/>
                  <a:pt x="18211" y="5242"/>
                </a:cubicBezTo>
                <a:cubicBezTo>
                  <a:pt x="18217" y="5242"/>
                  <a:pt x="18224" y="5233"/>
                  <a:pt x="18231" y="5215"/>
                </a:cubicBezTo>
                <a:lnTo>
                  <a:pt x="18237" y="5204"/>
                </a:lnTo>
                <a:cubicBezTo>
                  <a:pt x="18237" y="5198"/>
                  <a:pt x="18248" y="5187"/>
                  <a:pt x="18254" y="5187"/>
                </a:cubicBezTo>
                <a:lnTo>
                  <a:pt x="18271" y="5192"/>
                </a:lnTo>
                <a:cubicBezTo>
                  <a:pt x="18274" y="5193"/>
                  <a:pt x="18276" y="5194"/>
                  <a:pt x="18279" y="5194"/>
                </a:cubicBezTo>
                <a:cubicBezTo>
                  <a:pt x="18295" y="5194"/>
                  <a:pt x="18297" y="5179"/>
                  <a:pt x="18288" y="5164"/>
                </a:cubicBezTo>
                <a:cubicBezTo>
                  <a:pt x="18286" y="5160"/>
                  <a:pt x="18288" y="5158"/>
                  <a:pt x="18293" y="5158"/>
                </a:cubicBezTo>
                <a:cubicBezTo>
                  <a:pt x="18303" y="5158"/>
                  <a:pt x="18322" y="5164"/>
                  <a:pt x="18344" y="5175"/>
                </a:cubicBezTo>
                <a:lnTo>
                  <a:pt x="18367" y="5170"/>
                </a:lnTo>
                <a:lnTo>
                  <a:pt x="18390" y="5164"/>
                </a:lnTo>
                <a:cubicBezTo>
                  <a:pt x="18403" y="5145"/>
                  <a:pt x="18418" y="5139"/>
                  <a:pt x="18430" y="5139"/>
                </a:cubicBezTo>
                <a:cubicBezTo>
                  <a:pt x="18444" y="5139"/>
                  <a:pt x="18455" y="5147"/>
                  <a:pt x="18458" y="5153"/>
                </a:cubicBezTo>
                <a:cubicBezTo>
                  <a:pt x="18458" y="5155"/>
                  <a:pt x="18460" y="5156"/>
                  <a:pt x="18463" y="5156"/>
                </a:cubicBezTo>
                <a:cubicBezTo>
                  <a:pt x="18474" y="5156"/>
                  <a:pt x="18506" y="5140"/>
                  <a:pt x="18537" y="5113"/>
                </a:cubicBezTo>
                <a:lnTo>
                  <a:pt x="18583" y="5130"/>
                </a:lnTo>
                <a:cubicBezTo>
                  <a:pt x="18584" y="5130"/>
                  <a:pt x="18586" y="5130"/>
                  <a:pt x="18587" y="5130"/>
                </a:cubicBezTo>
                <a:cubicBezTo>
                  <a:pt x="18614" y="5130"/>
                  <a:pt x="18641" y="5085"/>
                  <a:pt x="18673" y="5085"/>
                </a:cubicBezTo>
                <a:cubicBezTo>
                  <a:pt x="18707" y="5085"/>
                  <a:pt x="18730" y="5062"/>
                  <a:pt x="18753" y="5034"/>
                </a:cubicBezTo>
                <a:lnTo>
                  <a:pt x="18764" y="5022"/>
                </a:lnTo>
                <a:cubicBezTo>
                  <a:pt x="18778" y="5022"/>
                  <a:pt x="18831" y="5051"/>
                  <a:pt x="18864" y="5051"/>
                </a:cubicBezTo>
                <a:cubicBezTo>
                  <a:pt x="18872" y="5051"/>
                  <a:pt x="18879" y="5049"/>
                  <a:pt x="18883" y="5045"/>
                </a:cubicBezTo>
                <a:cubicBezTo>
                  <a:pt x="18906" y="5022"/>
                  <a:pt x="18929" y="4977"/>
                  <a:pt x="18929" y="4965"/>
                </a:cubicBezTo>
                <a:cubicBezTo>
                  <a:pt x="18929" y="4964"/>
                  <a:pt x="18929" y="4964"/>
                  <a:pt x="18930" y="4964"/>
                </a:cubicBezTo>
                <a:cubicBezTo>
                  <a:pt x="18936" y="4964"/>
                  <a:pt x="18964" y="5001"/>
                  <a:pt x="18974" y="5017"/>
                </a:cubicBezTo>
                <a:cubicBezTo>
                  <a:pt x="18976" y="5020"/>
                  <a:pt x="18981" y="5021"/>
                  <a:pt x="18986" y="5021"/>
                </a:cubicBezTo>
                <a:cubicBezTo>
                  <a:pt x="19010" y="5021"/>
                  <a:pt x="19059" y="4996"/>
                  <a:pt x="19082" y="4983"/>
                </a:cubicBezTo>
                <a:cubicBezTo>
                  <a:pt x="19104" y="4966"/>
                  <a:pt x="19152" y="4886"/>
                  <a:pt x="19176" y="4886"/>
                </a:cubicBezTo>
                <a:cubicBezTo>
                  <a:pt x="19177" y="4886"/>
                  <a:pt x="19178" y="4886"/>
                  <a:pt x="19178" y="4886"/>
                </a:cubicBezTo>
                <a:cubicBezTo>
                  <a:pt x="19201" y="4886"/>
                  <a:pt x="19173" y="4824"/>
                  <a:pt x="19144" y="4824"/>
                </a:cubicBezTo>
                <a:cubicBezTo>
                  <a:pt x="19122" y="4824"/>
                  <a:pt x="19059" y="4812"/>
                  <a:pt x="19048" y="4801"/>
                </a:cubicBezTo>
                <a:cubicBezTo>
                  <a:pt x="19037" y="4784"/>
                  <a:pt x="19065" y="4756"/>
                  <a:pt x="19116" y="4739"/>
                </a:cubicBezTo>
                <a:lnTo>
                  <a:pt x="19161" y="4727"/>
                </a:lnTo>
                <a:lnTo>
                  <a:pt x="19207" y="4722"/>
                </a:lnTo>
                <a:cubicBezTo>
                  <a:pt x="19252" y="4739"/>
                  <a:pt x="19258" y="4756"/>
                  <a:pt x="19247" y="4761"/>
                </a:cubicBezTo>
                <a:cubicBezTo>
                  <a:pt x="19229" y="4767"/>
                  <a:pt x="19235" y="4829"/>
                  <a:pt x="19241" y="4852"/>
                </a:cubicBezTo>
                <a:cubicBezTo>
                  <a:pt x="19241" y="4857"/>
                  <a:pt x="19243" y="4860"/>
                  <a:pt x="19247" y="4860"/>
                </a:cubicBezTo>
                <a:cubicBezTo>
                  <a:pt x="19255" y="4860"/>
                  <a:pt x="19269" y="4849"/>
                  <a:pt x="19281" y="4829"/>
                </a:cubicBezTo>
                <a:lnTo>
                  <a:pt x="19303" y="4880"/>
                </a:lnTo>
                <a:lnTo>
                  <a:pt x="19303" y="4886"/>
                </a:lnTo>
                <a:cubicBezTo>
                  <a:pt x="19315" y="4886"/>
                  <a:pt x="19371" y="4841"/>
                  <a:pt x="19422" y="4784"/>
                </a:cubicBezTo>
                <a:lnTo>
                  <a:pt x="19490" y="4773"/>
                </a:lnTo>
                <a:cubicBezTo>
                  <a:pt x="19490" y="4773"/>
                  <a:pt x="19490" y="4750"/>
                  <a:pt x="19496" y="4744"/>
                </a:cubicBezTo>
                <a:lnTo>
                  <a:pt x="19507" y="4705"/>
                </a:lnTo>
                <a:cubicBezTo>
                  <a:pt x="19514" y="4687"/>
                  <a:pt x="19524" y="4680"/>
                  <a:pt x="19534" y="4680"/>
                </a:cubicBezTo>
                <a:cubicBezTo>
                  <a:pt x="19550" y="4680"/>
                  <a:pt x="19566" y="4696"/>
                  <a:pt x="19570" y="4710"/>
                </a:cubicBezTo>
                <a:cubicBezTo>
                  <a:pt x="19581" y="4733"/>
                  <a:pt x="19564" y="4761"/>
                  <a:pt x="19559" y="4761"/>
                </a:cubicBezTo>
                <a:cubicBezTo>
                  <a:pt x="19553" y="4767"/>
                  <a:pt x="19536" y="4841"/>
                  <a:pt x="19553" y="4858"/>
                </a:cubicBezTo>
                <a:cubicBezTo>
                  <a:pt x="19557" y="4863"/>
                  <a:pt x="19563" y="4865"/>
                  <a:pt x="19569" y="4865"/>
                </a:cubicBezTo>
                <a:cubicBezTo>
                  <a:pt x="19590" y="4865"/>
                  <a:pt x="19618" y="4844"/>
                  <a:pt x="19627" y="4835"/>
                </a:cubicBezTo>
                <a:cubicBezTo>
                  <a:pt x="19630" y="4824"/>
                  <a:pt x="19657" y="4820"/>
                  <a:pt x="19678" y="4820"/>
                </a:cubicBezTo>
                <a:cubicBezTo>
                  <a:pt x="19691" y="4820"/>
                  <a:pt x="19702" y="4822"/>
                  <a:pt x="19706" y="4824"/>
                </a:cubicBezTo>
                <a:cubicBezTo>
                  <a:pt x="19723" y="4824"/>
                  <a:pt x="19740" y="4778"/>
                  <a:pt x="19740" y="4761"/>
                </a:cubicBezTo>
                <a:cubicBezTo>
                  <a:pt x="19740" y="4755"/>
                  <a:pt x="19743" y="4752"/>
                  <a:pt x="19749" y="4752"/>
                </a:cubicBezTo>
                <a:cubicBezTo>
                  <a:pt x="19758" y="4752"/>
                  <a:pt x="19773" y="4761"/>
                  <a:pt x="19791" y="4778"/>
                </a:cubicBezTo>
                <a:lnTo>
                  <a:pt x="19842" y="4778"/>
                </a:lnTo>
                <a:cubicBezTo>
                  <a:pt x="19876" y="4761"/>
                  <a:pt x="19933" y="4733"/>
                  <a:pt x="19961" y="4716"/>
                </a:cubicBezTo>
                <a:lnTo>
                  <a:pt x="19995" y="4727"/>
                </a:lnTo>
                <a:cubicBezTo>
                  <a:pt x="19995" y="4727"/>
                  <a:pt x="20012" y="4716"/>
                  <a:pt x="20012" y="4710"/>
                </a:cubicBezTo>
                <a:lnTo>
                  <a:pt x="20007" y="4631"/>
                </a:lnTo>
                <a:lnTo>
                  <a:pt x="20007" y="4631"/>
                </a:lnTo>
                <a:cubicBezTo>
                  <a:pt x="20047" y="4648"/>
                  <a:pt x="20126" y="4631"/>
                  <a:pt x="20137" y="4653"/>
                </a:cubicBezTo>
                <a:cubicBezTo>
                  <a:pt x="20140" y="4659"/>
                  <a:pt x="20142" y="4662"/>
                  <a:pt x="20144" y="4662"/>
                </a:cubicBezTo>
                <a:cubicBezTo>
                  <a:pt x="20149" y="4662"/>
                  <a:pt x="20149" y="4642"/>
                  <a:pt x="20149" y="4625"/>
                </a:cubicBezTo>
                <a:cubicBezTo>
                  <a:pt x="20147" y="4618"/>
                  <a:pt x="20150" y="4615"/>
                  <a:pt x="20156" y="4615"/>
                </a:cubicBezTo>
                <a:cubicBezTo>
                  <a:pt x="20168" y="4615"/>
                  <a:pt x="20192" y="4629"/>
                  <a:pt x="20200" y="4636"/>
                </a:cubicBezTo>
                <a:cubicBezTo>
                  <a:pt x="20202" y="4639"/>
                  <a:pt x="20205" y="4640"/>
                  <a:pt x="20208" y="4640"/>
                </a:cubicBezTo>
                <a:cubicBezTo>
                  <a:pt x="20225" y="4640"/>
                  <a:pt x="20247" y="4606"/>
                  <a:pt x="20256" y="4597"/>
                </a:cubicBezTo>
                <a:cubicBezTo>
                  <a:pt x="20262" y="4580"/>
                  <a:pt x="20308" y="4557"/>
                  <a:pt x="20353" y="4540"/>
                </a:cubicBezTo>
                <a:lnTo>
                  <a:pt x="20313" y="4466"/>
                </a:lnTo>
                <a:cubicBezTo>
                  <a:pt x="20313" y="4461"/>
                  <a:pt x="20330" y="4426"/>
                  <a:pt x="20342" y="4409"/>
                </a:cubicBezTo>
                <a:cubicBezTo>
                  <a:pt x="20343" y="4408"/>
                  <a:pt x="20347" y="4407"/>
                  <a:pt x="20350" y="4407"/>
                </a:cubicBezTo>
                <a:cubicBezTo>
                  <a:pt x="20357" y="4407"/>
                  <a:pt x="20364" y="4409"/>
                  <a:pt x="20364" y="4409"/>
                </a:cubicBezTo>
                <a:cubicBezTo>
                  <a:pt x="20370" y="4426"/>
                  <a:pt x="20376" y="4444"/>
                  <a:pt x="20376" y="4461"/>
                </a:cubicBezTo>
                <a:lnTo>
                  <a:pt x="20376" y="4478"/>
                </a:lnTo>
                <a:cubicBezTo>
                  <a:pt x="20376" y="4489"/>
                  <a:pt x="20393" y="4517"/>
                  <a:pt x="20415" y="4534"/>
                </a:cubicBezTo>
                <a:lnTo>
                  <a:pt x="20432" y="4568"/>
                </a:lnTo>
                <a:cubicBezTo>
                  <a:pt x="20444" y="4597"/>
                  <a:pt x="20466" y="4608"/>
                  <a:pt x="20478" y="4636"/>
                </a:cubicBezTo>
                <a:lnTo>
                  <a:pt x="20489" y="4665"/>
                </a:lnTo>
                <a:cubicBezTo>
                  <a:pt x="20500" y="4653"/>
                  <a:pt x="20529" y="4631"/>
                  <a:pt x="20540" y="4625"/>
                </a:cubicBezTo>
                <a:cubicBezTo>
                  <a:pt x="20551" y="4619"/>
                  <a:pt x="20523" y="4585"/>
                  <a:pt x="20512" y="4580"/>
                </a:cubicBezTo>
                <a:cubicBezTo>
                  <a:pt x="20500" y="4574"/>
                  <a:pt x="20483" y="4551"/>
                  <a:pt x="20478" y="4534"/>
                </a:cubicBezTo>
                <a:lnTo>
                  <a:pt x="20483" y="4523"/>
                </a:lnTo>
                <a:lnTo>
                  <a:pt x="20483" y="4517"/>
                </a:lnTo>
                <a:cubicBezTo>
                  <a:pt x="20484" y="4517"/>
                  <a:pt x="20485" y="4517"/>
                  <a:pt x="20486" y="4517"/>
                </a:cubicBezTo>
                <a:cubicBezTo>
                  <a:pt x="20499" y="4517"/>
                  <a:pt x="20542" y="4538"/>
                  <a:pt x="20570" y="4538"/>
                </a:cubicBezTo>
                <a:cubicBezTo>
                  <a:pt x="20579" y="4538"/>
                  <a:pt x="20587" y="4535"/>
                  <a:pt x="20591" y="4529"/>
                </a:cubicBezTo>
                <a:cubicBezTo>
                  <a:pt x="20608" y="4506"/>
                  <a:pt x="20648" y="4472"/>
                  <a:pt x="20676" y="4461"/>
                </a:cubicBezTo>
                <a:lnTo>
                  <a:pt x="20699" y="4432"/>
                </a:lnTo>
                <a:lnTo>
                  <a:pt x="20733" y="4387"/>
                </a:lnTo>
                <a:cubicBezTo>
                  <a:pt x="20743" y="4407"/>
                  <a:pt x="20755" y="4414"/>
                  <a:pt x="20766" y="4414"/>
                </a:cubicBezTo>
                <a:cubicBezTo>
                  <a:pt x="20779" y="4414"/>
                  <a:pt x="20792" y="4404"/>
                  <a:pt x="20801" y="4398"/>
                </a:cubicBezTo>
                <a:cubicBezTo>
                  <a:pt x="20807" y="4395"/>
                  <a:pt x="20818" y="4393"/>
                  <a:pt x="20830" y="4393"/>
                </a:cubicBezTo>
                <a:cubicBezTo>
                  <a:pt x="20858" y="4393"/>
                  <a:pt x="20894" y="4401"/>
                  <a:pt x="20898" y="4421"/>
                </a:cubicBezTo>
                <a:cubicBezTo>
                  <a:pt x="20899" y="4427"/>
                  <a:pt x="20903" y="4429"/>
                  <a:pt x="20909" y="4429"/>
                </a:cubicBezTo>
                <a:cubicBezTo>
                  <a:pt x="20931" y="4429"/>
                  <a:pt x="20982" y="4392"/>
                  <a:pt x="21000" y="4370"/>
                </a:cubicBezTo>
                <a:cubicBezTo>
                  <a:pt x="21022" y="4341"/>
                  <a:pt x="21079" y="4273"/>
                  <a:pt x="21090" y="4262"/>
                </a:cubicBezTo>
                <a:cubicBezTo>
                  <a:pt x="21102" y="4254"/>
                  <a:pt x="21138" y="4241"/>
                  <a:pt x="21163" y="4241"/>
                </a:cubicBezTo>
                <a:cubicBezTo>
                  <a:pt x="21174" y="4241"/>
                  <a:pt x="21183" y="4244"/>
                  <a:pt x="21187" y="4251"/>
                </a:cubicBezTo>
                <a:cubicBezTo>
                  <a:pt x="21198" y="4273"/>
                  <a:pt x="21221" y="4290"/>
                  <a:pt x="21221" y="4296"/>
                </a:cubicBezTo>
                <a:cubicBezTo>
                  <a:pt x="21222" y="4297"/>
                  <a:pt x="21223" y="4297"/>
                  <a:pt x="21223" y="4297"/>
                </a:cubicBezTo>
                <a:cubicBezTo>
                  <a:pt x="21230" y="4297"/>
                  <a:pt x="21240" y="4281"/>
                  <a:pt x="21255" y="4256"/>
                </a:cubicBezTo>
                <a:lnTo>
                  <a:pt x="21266" y="4251"/>
                </a:lnTo>
                <a:lnTo>
                  <a:pt x="21278" y="4245"/>
                </a:lnTo>
                <a:cubicBezTo>
                  <a:pt x="21280" y="4247"/>
                  <a:pt x="21283" y="4248"/>
                  <a:pt x="21285" y="4248"/>
                </a:cubicBezTo>
                <a:cubicBezTo>
                  <a:pt x="21301" y="4248"/>
                  <a:pt x="21317" y="4208"/>
                  <a:pt x="21317" y="4188"/>
                </a:cubicBezTo>
                <a:cubicBezTo>
                  <a:pt x="21319" y="4180"/>
                  <a:pt x="21324" y="4177"/>
                  <a:pt x="21331" y="4177"/>
                </a:cubicBezTo>
                <a:cubicBezTo>
                  <a:pt x="21344" y="4177"/>
                  <a:pt x="21365" y="4190"/>
                  <a:pt x="21391" y="4217"/>
                </a:cubicBezTo>
                <a:lnTo>
                  <a:pt x="21425" y="4245"/>
                </a:lnTo>
                <a:cubicBezTo>
                  <a:pt x="21427" y="4247"/>
                  <a:pt x="21430" y="4247"/>
                  <a:pt x="21433" y="4247"/>
                </a:cubicBezTo>
                <a:cubicBezTo>
                  <a:pt x="21440" y="4247"/>
                  <a:pt x="21451" y="4243"/>
                  <a:pt x="21459" y="4239"/>
                </a:cubicBezTo>
                <a:cubicBezTo>
                  <a:pt x="21459" y="4234"/>
                  <a:pt x="21465" y="4217"/>
                  <a:pt x="21465" y="4211"/>
                </a:cubicBezTo>
                <a:lnTo>
                  <a:pt x="21437" y="4143"/>
                </a:lnTo>
                <a:cubicBezTo>
                  <a:pt x="21369" y="4126"/>
                  <a:pt x="21272" y="4120"/>
                  <a:pt x="21261" y="4120"/>
                </a:cubicBezTo>
                <a:cubicBezTo>
                  <a:pt x="21244" y="4114"/>
                  <a:pt x="21312" y="4046"/>
                  <a:pt x="21340" y="4035"/>
                </a:cubicBezTo>
                <a:cubicBezTo>
                  <a:pt x="21369" y="4029"/>
                  <a:pt x="21420" y="4024"/>
                  <a:pt x="21425" y="4012"/>
                </a:cubicBezTo>
                <a:cubicBezTo>
                  <a:pt x="21437" y="4007"/>
                  <a:pt x="21488" y="3956"/>
                  <a:pt x="21482" y="3933"/>
                </a:cubicBezTo>
                <a:cubicBezTo>
                  <a:pt x="21476" y="3916"/>
                  <a:pt x="21459" y="3882"/>
                  <a:pt x="21454" y="3876"/>
                </a:cubicBezTo>
                <a:cubicBezTo>
                  <a:pt x="21453" y="3876"/>
                  <a:pt x="21453" y="3876"/>
                  <a:pt x="21453" y="3876"/>
                </a:cubicBezTo>
                <a:cubicBezTo>
                  <a:pt x="21446" y="3876"/>
                  <a:pt x="21425" y="3956"/>
                  <a:pt x="21408" y="3956"/>
                </a:cubicBezTo>
                <a:cubicBezTo>
                  <a:pt x="21399" y="3956"/>
                  <a:pt x="21350" y="3939"/>
                  <a:pt x="21318" y="3939"/>
                </a:cubicBezTo>
                <a:cubicBezTo>
                  <a:pt x="21308" y="3939"/>
                  <a:pt x="21300" y="3940"/>
                  <a:pt x="21295" y="3944"/>
                </a:cubicBezTo>
                <a:cubicBezTo>
                  <a:pt x="21280" y="3964"/>
                  <a:pt x="21248" y="3992"/>
                  <a:pt x="21233" y="3992"/>
                </a:cubicBezTo>
                <a:cubicBezTo>
                  <a:pt x="21230" y="3992"/>
                  <a:pt x="21228" y="3991"/>
                  <a:pt x="21227" y="3990"/>
                </a:cubicBezTo>
                <a:cubicBezTo>
                  <a:pt x="21223" y="3986"/>
                  <a:pt x="21203" y="3979"/>
                  <a:pt x="21185" y="3979"/>
                </a:cubicBezTo>
                <a:cubicBezTo>
                  <a:pt x="21177" y="3979"/>
                  <a:pt x="21170" y="3980"/>
                  <a:pt x="21164" y="3984"/>
                </a:cubicBezTo>
                <a:cubicBezTo>
                  <a:pt x="21164" y="3984"/>
                  <a:pt x="21164" y="3984"/>
                  <a:pt x="21163" y="3984"/>
                </a:cubicBezTo>
                <a:cubicBezTo>
                  <a:pt x="21152" y="3984"/>
                  <a:pt x="21270" y="3842"/>
                  <a:pt x="21328" y="3842"/>
                </a:cubicBezTo>
                <a:cubicBezTo>
                  <a:pt x="21330" y="3842"/>
                  <a:pt x="21333" y="3842"/>
                  <a:pt x="21334" y="3842"/>
                </a:cubicBezTo>
                <a:cubicBezTo>
                  <a:pt x="21342" y="3844"/>
                  <a:pt x="21350" y="3844"/>
                  <a:pt x="21357" y="3844"/>
                </a:cubicBezTo>
                <a:cubicBezTo>
                  <a:pt x="21401" y="3844"/>
                  <a:pt x="21430" y="3816"/>
                  <a:pt x="21425" y="3797"/>
                </a:cubicBezTo>
                <a:cubicBezTo>
                  <a:pt x="21424" y="3792"/>
                  <a:pt x="21427" y="3790"/>
                  <a:pt x="21433" y="3790"/>
                </a:cubicBezTo>
                <a:cubicBezTo>
                  <a:pt x="21457" y="3790"/>
                  <a:pt x="21530" y="3823"/>
                  <a:pt x="21567" y="3836"/>
                </a:cubicBezTo>
                <a:cubicBezTo>
                  <a:pt x="21570" y="3837"/>
                  <a:pt x="21573" y="3838"/>
                  <a:pt x="21576" y="3838"/>
                </a:cubicBezTo>
                <a:cubicBezTo>
                  <a:pt x="21607" y="3838"/>
                  <a:pt x="21607" y="3783"/>
                  <a:pt x="21607" y="3757"/>
                </a:cubicBezTo>
                <a:cubicBezTo>
                  <a:pt x="21602" y="3735"/>
                  <a:pt x="21632" y="3727"/>
                  <a:pt x="21654" y="3727"/>
                </a:cubicBezTo>
                <a:cubicBezTo>
                  <a:pt x="21660" y="3727"/>
                  <a:pt x="21665" y="3727"/>
                  <a:pt x="21669" y="3729"/>
                </a:cubicBezTo>
                <a:cubicBezTo>
                  <a:pt x="21670" y="3729"/>
                  <a:pt x="21671" y="3729"/>
                  <a:pt x="21672" y="3729"/>
                </a:cubicBezTo>
                <a:cubicBezTo>
                  <a:pt x="21693" y="3729"/>
                  <a:pt x="21715" y="3655"/>
                  <a:pt x="21737" y="3649"/>
                </a:cubicBezTo>
                <a:cubicBezTo>
                  <a:pt x="21760" y="3649"/>
                  <a:pt x="21794" y="3649"/>
                  <a:pt x="21805" y="3661"/>
                </a:cubicBezTo>
                <a:lnTo>
                  <a:pt x="21811" y="3689"/>
                </a:lnTo>
                <a:cubicBezTo>
                  <a:pt x="21811" y="3693"/>
                  <a:pt x="21822" y="3702"/>
                  <a:pt x="21832" y="3702"/>
                </a:cubicBezTo>
                <a:cubicBezTo>
                  <a:pt x="21835" y="3702"/>
                  <a:pt x="21837" y="3701"/>
                  <a:pt x="21839" y="3700"/>
                </a:cubicBezTo>
                <a:cubicBezTo>
                  <a:pt x="21845" y="3700"/>
                  <a:pt x="21856" y="3683"/>
                  <a:pt x="21856" y="3672"/>
                </a:cubicBezTo>
                <a:lnTo>
                  <a:pt x="21851" y="3638"/>
                </a:lnTo>
                <a:cubicBezTo>
                  <a:pt x="21847" y="3614"/>
                  <a:pt x="21860" y="3607"/>
                  <a:pt x="21874" y="3607"/>
                </a:cubicBezTo>
                <a:cubicBezTo>
                  <a:pt x="21884" y="3607"/>
                  <a:pt x="21895" y="3610"/>
                  <a:pt x="21902" y="3615"/>
                </a:cubicBezTo>
                <a:cubicBezTo>
                  <a:pt x="21906" y="3619"/>
                  <a:pt x="21909" y="3621"/>
                  <a:pt x="21912" y="3621"/>
                </a:cubicBezTo>
                <a:cubicBezTo>
                  <a:pt x="21921" y="3621"/>
                  <a:pt x="21925" y="3600"/>
                  <a:pt x="21925" y="3570"/>
                </a:cubicBezTo>
                <a:lnTo>
                  <a:pt x="21947" y="3581"/>
                </a:lnTo>
                <a:lnTo>
                  <a:pt x="21998" y="3609"/>
                </a:lnTo>
                <a:cubicBezTo>
                  <a:pt x="22049" y="3592"/>
                  <a:pt x="22112" y="3507"/>
                  <a:pt x="22134" y="3507"/>
                </a:cubicBezTo>
                <a:cubicBezTo>
                  <a:pt x="22157" y="3502"/>
                  <a:pt x="22163" y="3485"/>
                  <a:pt x="22163" y="3479"/>
                </a:cubicBezTo>
                <a:cubicBezTo>
                  <a:pt x="22157" y="3473"/>
                  <a:pt x="22163" y="3439"/>
                  <a:pt x="22169" y="3411"/>
                </a:cubicBezTo>
                <a:lnTo>
                  <a:pt x="22157" y="3365"/>
                </a:lnTo>
                <a:lnTo>
                  <a:pt x="22140" y="3292"/>
                </a:lnTo>
                <a:cubicBezTo>
                  <a:pt x="22117" y="3303"/>
                  <a:pt x="22083" y="3314"/>
                  <a:pt x="22078" y="3320"/>
                </a:cubicBezTo>
                <a:cubicBezTo>
                  <a:pt x="22066" y="3320"/>
                  <a:pt x="22066" y="3303"/>
                  <a:pt x="22078" y="3292"/>
                </a:cubicBezTo>
                <a:lnTo>
                  <a:pt x="22078" y="3275"/>
                </a:lnTo>
                <a:lnTo>
                  <a:pt x="22083" y="3241"/>
                </a:lnTo>
                <a:cubicBezTo>
                  <a:pt x="22082" y="3240"/>
                  <a:pt x="22080" y="3240"/>
                  <a:pt x="22078" y="3240"/>
                </a:cubicBezTo>
                <a:cubicBezTo>
                  <a:pt x="22055" y="3240"/>
                  <a:pt x="21993" y="3267"/>
                  <a:pt x="21942" y="3303"/>
                </a:cubicBezTo>
                <a:lnTo>
                  <a:pt x="21959" y="3377"/>
                </a:lnTo>
                <a:lnTo>
                  <a:pt x="21964" y="3422"/>
                </a:lnTo>
                <a:cubicBezTo>
                  <a:pt x="21987" y="3468"/>
                  <a:pt x="21953" y="3524"/>
                  <a:pt x="21930" y="3530"/>
                </a:cubicBezTo>
                <a:cubicBezTo>
                  <a:pt x="21929" y="3531"/>
                  <a:pt x="21927" y="3531"/>
                  <a:pt x="21925" y="3531"/>
                </a:cubicBezTo>
                <a:cubicBezTo>
                  <a:pt x="21903" y="3531"/>
                  <a:pt x="21851" y="3504"/>
                  <a:pt x="21851" y="3473"/>
                </a:cubicBezTo>
                <a:cubicBezTo>
                  <a:pt x="21851" y="3445"/>
                  <a:pt x="21828" y="3425"/>
                  <a:pt x="21801" y="3425"/>
                </a:cubicBezTo>
                <a:cubicBezTo>
                  <a:pt x="21795" y="3425"/>
                  <a:pt x="21789" y="3426"/>
                  <a:pt x="21783" y="3428"/>
                </a:cubicBezTo>
                <a:lnTo>
                  <a:pt x="21754" y="3439"/>
                </a:lnTo>
                <a:cubicBezTo>
                  <a:pt x="21745" y="3439"/>
                  <a:pt x="21733" y="3447"/>
                  <a:pt x="21728" y="3447"/>
                </a:cubicBezTo>
                <a:cubicBezTo>
                  <a:pt x="21727" y="3447"/>
                  <a:pt x="21726" y="3446"/>
                  <a:pt x="21726" y="3445"/>
                </a:cubicBezTo>
                <a:lnTo>
                  <a:pt x="21675" y="3383"/>
                </a:lnTo>
                <a:cubicBezTo>
                  <a:pt x="21652" y="3434"/>
                  <a:pt x="21601" y="3536"/>
                  <a:pt x="21584" y="3541"/>
                </a:cubicBezTo>
                <a:cubicBezTo>
                  <a:pt x="21583" y="3542"/>
                  <a:pt x="21582" y="3542"/>
                  <a:pt x="21581" y="3542"/>
                </a:cubicBezTo>
                <a:cubicBezTo>
                  <a:pt x="21565" y="3542"/>
                  <a:pt x="21590" y="3461"/>
                  <a:pt x="21595" y="3439"/>
                </a:cubicBezTo>
                <a:cubicBezTo>
                  <a:pt x="21607" y="3417"/>
                  <a:pt x="21652" y="3383"/>
                  <a:pt x="21692" y="3365"/>
                </a:cubicBezTo>
                <a:lnTo>
                  <a:pt x="21726" y="3354"/>
                </a:lnTo>
                <a:cubicBezTo>
                  <a:pt x="21737" y="3348"/>
                  <a:pt x="21760" y="3331"/>
                  <a:pt x="21760" y="3320"/>
                </a:cubicBezTo>
                <a:lnTo>
                  <a:pt x="21749" y="3229"/>
                </a:lnTo>
                <a:cubicBezTo>
                  <a:pt x="21755" y="3228"/>
                  <a:pt x="21760" y="3228"/>
                  <a:pt x="21766" y="3228"/>
                </a:cubicBezTo>
                <a:cubicBezTo>
                  <a:pt x="21815" y="3228"/>
                  <a:pt x="21833" y="3271"/>
                  <a:pt x="21822" y="3292"/>
                </a:cubicBezTo>
                <a:cubicBezTo>
                  <a:pt x="21819" y="3308"/>
                  <a:pt x="21823" y="3315"/>
                  <a:pt x="21834" y="3315"/>
                </a:cubicBezTo>
                <a:cubicBezTo>
                  <a:pt x="21843" y="3315"/>
                  <a:pt x="21856" y="3311"/>
                  <a:pt x="21873" y="3303"/>
                </a:cubicBezTo>
                <a:lnTo>
                  <a:pt x="21902" y="3292"/>
                </a:lnTo>
                <a:lnTo>
                  <a:pt x="21964" y="3263"/>
                </a:lnTo>
                <a:cubicBezTo>
                  <a:pt x="21936" y="3235"/>
                  <a:pt x="21953" y="3184"/>
                  <a:pt x="21976" y="3178"/>
                </a:cubicBezTo>
                <a:cubicBezTo>
                  <a:pt x="21991" y="3168"/>
                  <a:pt x="22038" y="3149"/>
                  <a:pt x="22060" y="3149"/>
                </a:cubicBezTo>
                <a:cubicBezTo>
                  <a:pt x="22062" y="3149"/>
                  <a:pt x="22065" y="3149"/>
                  <a:pt x="22066" y="3150"/>
                </a:cubicBezTo>
                <a:cubicBezTo>
                  <a:pt x="22083" y="3156"/>
                  <a:pt x="22129" y="3178"/>
                  <a:pt x="22169" y="3201"/>
                </a:cubicBezTo>
                <a:lnTo>
                  <a:pt x="22191" y="3235"/>
                </a:lnTo>
                <a:lnTo>
                  <a:pt x="22220" y="3263"/>
                </a:lnTo>
                <a:cubicBezTo>
                  <a:pt x="22231" y="3309"/>
                  <a:pt x="22237" y="3354"/>
                  <a:pt x="22231" y="3365"/>
                </a:cubicBezTo>
                <a:lnTo>
                  <a:pt x="22220" y="3377"/>
                </a:lnTo>
                <a:lnTo>
                  <a:pt x="22191" y="3400"/>
                </a:lnTo>
                <a:cubicBezTo>
                  <a:pt x="22197" y="3434"/>
                  <a:pt x="22231" y="3473"/>
                  <a:pt x="22242" y="3473"/>
                </a:cubicBezTo>
                <a:cubicBezTo>
                  <a:pt x="22243" y="3474"/>
                  <a:pt x="22244" y="3474"/>
                  <a:pt x="22245" y="3474"/>
                </a:cubicBezTo>
                <a:cubicBezTo>
                  <a:pt x="22257" y="3474"/>
                  <a:pt x="22296" y="3448"/>
                  <a:pt x="22321" y="3448"/>
                </a:cubicBezTo>
                <a:cubicBezTo>
                  <a:pt x="22329" y="3448"/>
                  <a:pt x="22335" y="3450"/>
                  <a:pt x="22339" y="3456"/>
                </a:cubicBezTo>
                <a:cubicBezTo>
                  <a:pt x="22346" y="3474"/>
                  <a:pt x="22359" y="3480"/>
                  <a:pt x="22370" y="3480"/>
                </a:cubicBezTo>
                <a:cubicBezTo>
                  <a:pt x="22376" y="3480"/>
                  <a:pt x="22382" y="3478"/>
                  <a:pt x="22384" y="3473"/>
                </a:cubicBezTo>
                <a:cubicBezTo>
                  <a:pt x="22388" y="3465"/>
                  <a:pt x="22399" y="3460"/>
                  <a:pt x="22413" y="3460"/>
                </a:cubicBezTo>
                <a:cubicBezTo>
                  <a:pt x="22418" y="3460"/>
                  <a:pt x="22423" y="3460"/>
                  <a:pt x="22430" y="3462"/>
                </a:cubicBezTo>
                <a:lnTo>
                  <a:pt x="22424" y="3434"/>
                </a:lnTo>
                <a:lnTo>
                  <a:pt x="22412" y="3394"/>
                </a:lnTo>
                <a:cubicBezTo>
                  <a:pt x="22395" y="3360"/>
                  <a:pt x="22401" y="3320"/>
                  <a:pt x="22412" y="3314"/>
                </a:cubicBezTo>
                <a:cubicBezTo>
                  <a:pt x="22417" y="3310"/>
                  <a:pt x="22385" y="3294"/>
                  <a:pt x="22361" y="3294"/>
                </a:cubicBezTo>
                <a:cubicBezTo>
                  <a:pt x="22352" y="3294"/>
                  <a:pt x="22343" y="3297"/>
                  <a:pt x="22339" y="3303"/>
                </a:cubicBezTo>
                <a:cubicBezTo>
                  <a:pt x="22332" y="3315"/>
                  <a:pt x="22325" y="3321"/>
                  <a:pt x="22318" y="3321"/>
                </a:cubicBezTo>
                <a:cubicBezTo>
                  <a:pt x="22309" y="3321"/>
                  <a:pt x="22302" y="3309"/>
                  <a:pt x="22299" y="3286"/>
                </a:cubicBezTo>
                <a:lnTo>
                  <a:pt x="22288" y="3263"/>
                </a:lnTo>
                <a:lnTo>
                  <a:pt x="22282" y="3235"/>
                </a:lnTo>
                <a:cubicBezTo>
                  <a:pt x="22259" y="3212"/>
                  <a:pt x="22271" y="3156"/>
                  <a:pt x="22276" y="3144"/>
                </a:cubicBezTo>
                <a:cubicBezTo>
                  <a:pt x="22278" y="3143"/>
                  <a:pt x="22279" y="3142"/>
                  <a:pt x="22280" y="3142"/>
                </a:cubicBezTo>
                <a:cubicBezTo>
                  <a:pt x="22290" y="3142"/>
                  <a:pt x="22300" y="3180"/>
                  <a:pt x="22305" y="3195"/>
                </a:cubicBezTo>
                <a:cubicBezTo>
                  <a:pt x="22305" y="3201"/>
                  <a:pt x="22308" y="3203"/>
                  <a:pt x="22314" y="3203"/>
                </a:cubicBezTo>
                <a:cubicBezTo>
                  <a:pt x="22331" y="3203"/>
                  <a:pt x="22367" y="3184"/>
                  <a:pt x="22384" y="3184"/>
                </a:cubicBezTo>
                <a:cubicBezTo>
                  <a:pt x="22391" y="3186"/>
                  <a:pt x="22399" y="3186"/>
                  <a:pt x="22409" y="3186"/>
                </a:cubicBezTo>
                <a:cubicBezTo>
                  <a:pt x="22433" y="3186"/>
                  <a:pt x="22464" y="3182"/>
                  <a:pt x="22492" y="3178"/>
                </a:cubicBezTo>
                <a:lnTo>
                  <a:pt x="22498" y="3133"/>
                </a:lnTo>
                <a:cubicBezTo>
                  <a:pt x="22502" y="3106"/>
                  <a:pt x="22510" y="3097"/>
                  <a:pt x="22524" y="3097"/>
                </a:cubicBezTo>
                <a:cubicBezTo>
                  <a:pt x="22528" y="3097"/>
                  <a:pt x="22532" y="3098"/>
                  <a:pt x="22537" y="3099"/>
                </a:cubicBezTo>
                <a:lnTo>
                  <a:pt x="22554" y="3099"/>
                </a:lnTo>
                <a:cubicBezTo>
                  <a:pt x="22583" y="3099"/>
                  <a:pt x="22583" y="3065"/>
                  <a:pt x="22577" y="3059"/>
                </a:cubicBezTo>
                <a:cubicBezTo>
                  <a:pt x="22571" y="3048"/>
                  <a:pt x="22594" y="3036"/>
                  <a:pt x="22600" y="3036"/>
                </a:cubicBezTo>
                <a:cubicBezTo>
                  <a:pt x="22611" y="3036"/>
                  <a:pt x="22668" y="3042"/>
                  <a:pt x="22685" y="3042"/>
                </a:cubicBezTo>
                <a:cubicBezTo>
                  <a:pt x="22686" y="3042"/>
                  <a:pt x="22688" y="3041"/>
                  <a:pt x="22691" y="3041"/>
                </a:cubicBezTo>
                <a:cubicBezTo>
                  <a:pt x="22708" y="3041"/>
                  <a:pt x="22744" y="3053"/>
                  <a:pt x="22768" y="3053"/>
                </a:cubicBezTo>
                <a:cubicBezTo>
                  <a:pt x="22776" y="3053"/>
                  <a:pt x="22783" y="3052"/>
                  <a:pt x="22787" y="3048"/>
                </a:cubicBezTo>
                <a:cubicBezTo>
                  <a:pt x="22797" y="3033"/>
                  <a:pt x="22830" y="3013"/>
                  <a:pt x="22841" y="3013"/>
                </a:cubicBezTo>
                <a:cubicBezTo>
                  <a:pt x="22842" y="3013"/>
                  <a:pt x="22843" y="3013"/>
                  <a:pt x="22844" y="3014"/>
                </a:cubicBezTo>
                <a:cubicBezTo>
                  <a:pt x="22849" y="3019"/>
                  <a:pt x="22883" y="3031"/>
                  <a:pt x="22917" y="3031"/>
                </a:cubicBezTo>
                <a:lnTo>
                  <a:pt x="22951" y="3036"/>
                </a:lnTo>
                <a:cubicBezTo>
                  <a:pt x="22953" y="3037"/>
                  <a:pt x="22954" y="3037"/>
                  <a:pt x="22956" y="3037"/>
                </a:cubicBezTo>
                <a:cubicBezTo>
                  <a:pt x="23006" y="3037"/>
                  <a:pt x="22988" y="2934"/>
                  <a:pt x="23038" y="2934"/>
                </a:cubicBezTo>
                <a:cubicBezTo>
                  <a:pt x="23040" y="2934"/>
                  <a:pt x="23041" y="2934"/>
                  <a:pt x="23042" y="2934"/>
                </a:cubicBezTo>
                <a:lnTo>
                  <a:pt x="23048" y="2934"/>
                </a:lnTo>
                <a:cubicBezTo>
                  <a:pt x="23059" y="2929"/>
                  <a:pt x="23037" y="2906"/>
                  <a:pt x="23025" y="2900"/>
                </a:cubicBezTo>
                <a:cubicBezTo>
                  <a:pt x="23020" y="2895"/>
                  <a:pt x="23020" y="2878"/>
                  <a:pt x="23037" y="2861"/>
                </a:cubicBezTo>
                <a:lnTo>
                  <a:pt x="23048" y="2849"/>
                </a:lnTo>
                <a:cubicBezTo>
                  <a:pt x="23063" y="2834"/>
                  <a:pt x="23078" y="2814"/>
                  <a:pt x="23094" y="2814"/>
                </a:cubicBezTo>
                <a:cubicBezTo>
                  <a:pt x="23095" y="2814"/>
                  <a:pt x="23097" y="2815"/>
                  <a:pt x="23099" y="2815"/>
                </a:cubicBezTo>
                <a:lnTo>
                  <a:pt x="23110" y="2815"/>
                </a:lnTo>
                <a:cubicBezTo>
                  <a:pt x="23139" y="2849"/>
                  <a:pt x="23122" y="2912"/>
                  <a:pt x="23105" y="2923"/>
                </a:cubicBezTo>
                <a:cubicBezTo>
                  <a:pt x="23093" y="2929"/>
                  <a:pt x="23139" y="2934"/>
                  <a:pt x="23156" y="2934"/>
                </a:cubicBezTo>
                <a:cubicBezTo>
                  <a:pt x="23173" y="2934"/>
                  <a:pt x="23190" y="2917"/>
                  <a:pt x="23190" y="2900"/>
                </a:cubicBezTo>
                <a:lnTo>
                  <a:pt x="23184" y="2889"/>
                </a:lnTo>
                <a:lnTo>
                  <a:pt x="23184" y="2872"/>
                </a:lnTo>
                <a:cubicBezTo>
                  <a:pt x="23179" y="2863"/>
                  <a:pt x="23182" y="2853"/>
                  <a:pt x="23193" y="2853"/>
                </a:cubicBezTo>
                <a:cubicBezTo>
                  <a:pt x="23195" y="2853"/>
                  <a:pt x="23198" y="2854"/>
                  <a:pt x="23201" y="2855"/>
                </a:cubicBezTo>
                <a:lnTo>
                  <a:pt x="23212" y="2866"/>
                </a:lnTo>
                <a:lnTo>
                  <a:pt x="23218" y="2872"/>
                </a:lnTo>
                <a:cubicBezTo>
                  <a:pt x="23219" y="2874"/>
                  <a:pt x="23220" y="2875"/>
                  <a:pt x="23222" y="2875"/>
                </a:cubicBezTo>
                <a:cubicBezTo>
                  <a:pt x="23241" y="2875"/>
                  <a:pt x="23329" y="2774"/>
                  <a:pt x="23366" y="2764"/>
                </a:cubicBezTo>
                <a:cubicBezTo>
                  <a:pt x="23400" y="2753"/>
                  <a:pt x="23445" y="2741"/>
                  <a:pt x="23456" y="2736"/>
                </a:cubicBezTo>
                <a:lnTo>
                  <a:pt x="23456" y="2730"/>
                </a:lnTo>
                <a:cubicBezTo>
                  <a:pt x="23456" y="2690"/>
                  <a:pt x="23470" y="2683"/>
                  <a:pt x="23486" y="2683"/>
                </a:cubicBezTo>
                <a:cubicBezTo>
                  <a:pt x="23494" y="2683"/>
                  <a:pt x="23503" y="2685"/>
                  <a:pt x="23511" y="2685"/>
                </a:cubicBezTo>
                <a:cubicBezTo>
                  <a:pt x="23514" y="2685"/>
                  <a:pt x="23517" y="2685"/>
                  <a:pt x="23519" y="2685"/>
                </a:cubicBezTo>
                <a:cubicBezTo>
                  <a:pt x="23525" y="2685"/>
                  <a:pt x="23542" y="2753"/>
                  <a:pt x="23542" y="2781"/>
                </a:cubicBezTo>
                <a:lnTo>
                  <a:pt x="23542" y="2792"/>
                </a:lnTo>
                <a:cubicBezTo>
                  <a:pt x="23546" y="2801"/>
                  <a:pt x="23553" y="2806"/>
                  <a:pt x="23563" y="2806"/>
                </a:cubicBezTo>
                <a:cubicBezTo>
                  <a:pt x="23567" y="2806"/>
                  <a:pt x="23571" y="2805"/>
                  <a:pt x="23576" y="2804"/>
                </a:cubicBezTo>
                <a:lnTo>
                  <a:pt x="23581" y="2798"/>
                </a:lnTo>
                <a:lnTo>
                  <a:pt x="23587" y="2770"/>
                </a:lnTo>
                <a:cubicBezTo>
                  <a:pt x="23587" y="2760"/>
                  <a:pt x="23595" y="2755"/>
                  <a:pt x="23605" y="2755"/>
                </a:cubicBezTo>
                <a:cubicBezTo>
                  <a:pt x="23623" y="2755"/>
                  <a:pt x="23649" y="2770"/>
                  <a:pt x="23649" y="2792"/>
                </a:cubicBezTo>
                <a:cubicBezTo>
                  <a:pt x="23649" y="2802"/>
                  <a:pt x="23656" y="2805"/>
                  <a:pt x="23665" y="2805"/>
                </a:cubicBezTo>
                <a:cubicBezTo>
                  <a:pt x="23685" y="2805"/>
                  <a:pt x="23715" y="2789"/>
                  <a:pt x="23723" y="2770"/>
                </a:cubicBezTo>
                <a:cubicBezTo>
                  <a:pt x="23734" y="2741"/>
                  <a:pt x="23803" y="2713"/>
                  <a:pt x="23769" y="2713"/>
                </a:cubicBezTo>
                <a:cubicBezTo>
                  <a:pt x="23757" y="2713"/>
                  <a:pt x="23740" y="2713"/>
                  <a:pt x="23723" y="2707"/>
                </a:cubicBezTo>
                <a:cubicBezTo>
                  <a:pt x="23752" y="2679"/>
                  <a:pt x="23797" y="2634"/>
                  <a:pt x="23808" y="2628"/>
                </a:cubicBezTo>
                <a:cubicBezTo>
                  <a:pt x="23820" y="2622"/>
                  <a:pt x="23848" y="2605"/>
                  <a:pt x="23865" y="2588"/>
                </a:cubicBezTo>
                <a:lnTo>
                  <a:pt x="23825" y="2554"/>
                </a:lnTo>
                <a:cubicBezTo>
                  <a:pt x="23803" y="2537"/>
                  <a:pt x="23803" y="2526"/>
                  <a:pt x="23814" y="2497"/>
                </a:cubicBezTo>
                <a:lnTo>
                  <a:pt x="23814" y="2486"/>
                </a:lnTo>
                <a:cubicBezTo>
                  <a:pt x="23820" y="2475"/>
                  <a:pt x="23786" y="2322"/>
                  <a:pt x="23769" y="2293"/>
                </a:cubicBezTo>
                <a:cubicBezTo>
                  <a:pt x="23752" y="2266"/>
                  <a:pt x="23782" y="2225"/>
                  <a:pt x="23799" y="2225"/>
                </a:cubicBezTo>
                <a:cubicBezTo>
                  <a:pt x="23801" y="2225"/>
                  <a:pt x="23802" y="2225"/>
                  <a:pt x="23803" y="2225"/>
                </a:cubicBezTo>
                <a:cubicBezTo>
                  <a:pt x="23814" y="2231"/>
                  <a:pt x="23831" y="2234"/>
                  <a:pt x="23849" y="2234"/>
                </a:cubicBezTo>
                <a:cubicBezTo>
                  <a:pt x="23868" y="2234"/>
                  <a:pt x="23888" y="2231"/>
                  <a:pt x="23905" y="2225"/>
                </a:cubicBezTo>
                <a:lnTo>
                  <a:pt x="23933" y="2202"/>
                </a:lnTo>
                <a:lnTo>
                  <a:pt x="23967" y="2174"/>
                </a:lnTo>
                <a:cubicBezTo>
                  <a:pt x="23988" y="2150"/>
                  <a:pt x="24019" y="2140"/>
                  <a:pt x="24042" y="2140"/>
                </a:cubicBezTo>
                <a:cubicBezTo>
                  <a:pt x="24058" y="2140"/>
                  <a:pt x="24070" y="2145"/>
                  <a:pt x="24075" y="2151"/>
                </a:cubicBezTo>
                <a:cubicBezTo>
                  <a:pt x="24079" y="2155"/>
                  <a:pt x="24082" y="2157"/>
                  <a:pt x="24086" y="2157"/>
                </a:cubicBezTo>
                <a:cubicBezTo>
                  <a:pt x="24093" y="2157"/>
                  <a:pt x="24098" y="2149"/>
                  <a:pt x="24098" y="2134"/>
                </a:cubicBezTo>
                <a:lnTo>
                  <a:pt x="24098" y="2123"/>
                </a:lnTo>
                <a:cubicBezTo>
                  <a:pt x="24098" y="2083"/>
                  <a:pt x="24064" y="2038"/>
                  <a:pt x="24115" y="2009"/>
                </a:cubicBezTo>
                <a:cubicBezTo>
                  <a:pt x="24109" y="1992"/>
                  <a:pt x="24069" y="1975"/>
                  <a:pt x="24069" y="1958"/>
                </a:cubicBezTo>
                <a:cubicBezTo>
                  <a:pt x="24069" y="1936"/>
                  <a:pt x="24001" y="1822"/>
                  <a:pt x="23973" y="1822"/>
                </a:cubicBezTo>
                <a:cubicBezTo>
                  <a:pt x="23954" y="1826"/>
                  <a:pt x="23908" y="1840"/>
                  <a:pt x="23881" y="1840"/>
                </a:cubicBezTo>
                <a:cubicBezTo>
                  <a:pt x="23868" y="1840"/>
                  <a:pt x="23859" y="1837"/>
                  <a:pt x="23859" y="1828"/>
                </a:cubicBezTo>
                <a:cubicBezTo>
                  <a:pt x="23859" y="1824"/>
                  <a:pt x="23858" y="1822"/>
                  <a:pt x="23855" y="1822"/>
                </a:cubicBezTo>
                <a:cubicBezTo>
                  <a:pt x="23843" y="1822"/>
                  <a:pt x="23810" y="1854"/>
                  <a:pt x="23791" y="1868"/>
                </a:cubicBezTo>
                <a:cubicBezTo>
                  <a:pt x="23769" y="1890"/>
                  <a:pt x="23740" y="1913"/>
                  <a:pt x="23734" y="1919"/>
                </a:cubicBezTo>
                <a:lnTo>
                  <a:pt x="23729" y="1913"/>
                </a:lnTo>
                <a:cubicBezTo>
                  <a:pt x="23717" y="1907"/>
                  <a:pt x="23706" y="1896"/>
                  <a:pt x="23706" y="1885"/>
                </a:cubicBezTo>
                <a:lnTo>
                  <a:pt x="23712" y="1851"/>
                </a:lnTo>
                <a:cubicBezTo>
                  <a:pt x="23700" y="1845"/>
                  <a:pt x="23695" y="1834"/>
                  <a:pt x="23683" y="1828"/>
                </a:cubicBezTo>
                <a:cubicBezTo>
                  <a:pt x="23683" y="1834"/>
                  <a:pt x="23683" y="1839"/>
                  <a:pt x="23678" y="1845"/>
                </a:cubicBezTo>
                <a:cubicBezTo>
                  <a:pt x="23672" y="1856"/>
                  <a:pt x="23666" y="1879"/>
                  <a:pt x="23655" y="1879"/>
                </a:cubicBezTo>
                <a:lnTo>
                  <a:pt x="23627" y="1896"/>
                </a:lnTo>
                <a:cubicBezTo>
                  <a:pt x="23625" y="1896"/>
                  <a:pt x="23623" y="1896"/>
                  <a:pt x="23622" y="1896"/>
                </a:cubicBezTo>
                <a:cubicBezTo>
                  <a:pt x="23593" y="1896"/>
                  <a:pt x="23555" y="1854"/>
                  <a:pt x="23581" y="1822"/>
                </a:cubicBezTo>
                <a:cubicBezTo>
                  <a:pt x="23587" y="1817"/>
                  <a:pt x="23610" y="1805"/>
                  <a:pt x="23644" y="1794"/>
                </a:cubicBezTo>
                <a:cubicBezTo>
                  <a:pt x="23615" y="1771"/>
                  <a:pt x="23598" y="1748"/>
                  <a:pt x="23610" y="1731"/>
                </a:cubicBezTo>
                <a:cubicBezTo>
                  <a:pt x="23620" y="1708"/>
                  <a:pt x="23633" y="1697"/>
                  <a:pt x="23648" y="1697"/>
                </a:cubicBezTo>
                <a:cubicBezTo>
                  <a:pt x="23658" y="1697"/>
                  <a:pt x="23668" y="1703"/>
                  <a:pt x="23678" y="1714"/>
                </a:cubicBezTo>
                <a:lnTo>
                  <a:pt x="23700" y="1720"/>
                </a:lnTo>
                <a:cubicBezTo>
                  <a:pt x="23723" y="1726"/>
                  <a:pt x="23734" y="1737"/>
                  <a:pt x="23729" y="1760"/>
                </a:cubicBezTo>
                <a:cubicBezTo>
                  <a:pt x="23757" y="1748"/>
                  <a:pt x="23780" y="1743"/>
                  <a:pt x="23786" y="1731"/>
                </a:cubicBezTo>
                <a:cubicBezTo>
                  <a:pt x="23791" y="1709"/>
                  <a:pt x="23803" y="1675"/>
                  <a:pt x="23808" y="1669"/>
                </a:cubicBezTo>
                <a:cubicBezTo>
                  <a:pt x="23809" y="1669"/>
                  <a:pt x="23809" y="1669"/>
                  <a:pt x="23810" y="1669"/>
                </a:cubicBezTo>
                <a:cubicBezTo>
                  <a:pt x="23818" y="1669"/>
                  <a:pt x="23854" y="1710"/>
                  <a:pt x="23865" y="1726"/>
                </a:cubicBezTo>
                <a:cubicBezTo>
                  <a:pt x="23882" y="1737"/>
                  <a:pt x="23893" y="1748"/>
                  <a:pt x="23899" y="1748"/>
                </a:cubicBezTo>
                <a:cubicBezTo>
                  <a:pt x="23899" y="1743"/>
                  <a:pt x="23905" y="1669"/>
                  <a:pt x="23905" y="1646"/>
                </a:cubicBezTo>
                <a:cubicBezTo>
                  <a:pt x="23905" y="1632"/>
                  <a:pt x="23912" y="1625"/>
                  <a:pt x="23923" y="1625"/>
                </a:cubicBezTo>
                <a:cubicBezTo>
                  <a:pt x="23934" y="1625"/>
                  <a:pt x="23950" y="1632"/>
                  <a:pt x="23967" y="1646"/>
                </a:cubicBezTo>
                <a:lnTo>
                  <a:pt x="23995" y="1658"/>
                </a:lnTo>
                <a:cubicBezTo>
                  <a:pt x="24000" y="1659"/>
                  <a:pt x="24005" y="1659"/>
                  <a:pt x="24010" y="1659"/>
                </a:cubicBezTo>
                <a:cubicBezTo>
                  <a:pt x="24035" y="1659"/>
                  <a:pt x="24069" y="1650"/>
                  <a:pt x="24069" y="1641"/>
                </a:cubicBezTo>
                <a:cubicBezTo>
                  <a:pt x="24079" y="1601"/>
                  <a:pt x="24068" y="1594"/>
                  <a:pt x="24052" y="1594"/>
                </a:cubicBezTo>
                <a:cubicBezTo>
                  <a:pt x="24044" y="1594"/>
                  <a:pt x="24034" y="1596"/>
                  <a:pt x="24026" y="1596"/>
                </a:cubicBezTo>
                <a:cubicBezTo>
                  <a:pt x="24023" y="1596"/>
                  <a:pt x="24021" y="1596"/>
                  <a:pt x="24018" y="1595"/>
                </a:cubicBezTo>
                <a:cubicBezTo>
                  <a:pt x="24013" y="1595"/>
                  <a:pt x="24013" y="1590"/>
                  <a:pt x="24007" y="1584"/>
                </a:cubicBezTo>
                <a:cubicBezTo>
                  <a:pt x="23984" y="1561"/>
                  <a:pt x="23973" y="1533"/>
                  <a:pt x="23978" y="1493"/>
                </a:cubicBezTo>
                <a:cubicBezTo>
                  <a:pt x="23981" y="1470"/>
                  <a:pt x="23990" y="1466"/>
                  <a:pt x="23999" y="1466"/>
                </a:cubicBezTo>
                <a:cubicBezTo>
                  <a:pt x="24005" y="1466"/>
                  <a:pt x="24010" y="1468"/>
                  <a:pt x="24015" y="1468"/>
                </a:cubicBezTo>
                <a:cubicBezTo>
                  <a:pt x="24019" y="1468"/>
                  <a:pt x="24022" y="1467"/>
                  <a:pt x="24024" y="1465"/>
                </a:cubicBezTo>
                <a:cubicBezTo>
                  <a:pt x="24041" y="1448"/>
                  <a:pt x="24052" y="1419"/>
                  <a:pt x="24064" y="1402"/>
                </a:cubicBezTo>
                <a:cubicBezTo>
                  <a:pt x="24065" y="1400"/>
                  <a:pt x="24068" y="1400"/>
                  <a:pt x="24071" y="1400"/>
                </a:cubicBezTo>
                <a:cubicBezTo>
                  <a:pt x="24076" y="1400"/>
                  <a:pt x="24082" y="1402"/>
                  <a:pt x="24086" y="1402"/>
                </a:cubicBezTo>
                <a:lnTo>
                  <a:pt x="24092" y="1408"/>
                </a:lnTo>
                <a:cubicBezTo>
                  <a:pt x="24092" y="1419"/>
                  <a:pt x="24064" y="1482"/>
                  <a:pt x="24086" y="1487"/>
                </a:cubicBezTo>
                <a:cubicBezTo>
                  <a:pt x="24088" y="1488"/>
                  <a:pt x="24089" y="1488"/>
                  <a:pt x="24091" y="1488"/>
                </a:cubicBezTo>
                <a:cubicBezTo>
                  <a:pt x="24107" y="1488"/>
                  <a:pt x="24126" y="1461"/>
                  <a:pt x="24132" y="1425"/>
                </a:cubicBezTo>
                <a:lnTo>
                  <a:pt x="24120" y="1402"/>
                </a:lnTo>
                <a:cubicBezTo>
                  <a:pt x="24115" y="1380"/>
                  <a:pt x="24086" y="1368"/>
                  <a:pt x="24075" y="1351"/>
                </a:cubicBezTo>
                <a:lnTo>
                  <a:pt x="24058" y="1334"/>
                </a:lnTo>
                <a:cubicBezTo>
                  <a:pt x="24047" y="1317"/>
                  <a:pt x="24013" y="1261"/>
                  <a:pt x="24024" y="1243"/>
                </a:cubicBezTo>
                <a:cubicBezTo>
                  <a:pt x="24032" y="1235"/>
                  <a:pt x="24005" y="1213"/>
                  <a:pt x="23984" y="1213"/>
                </a:cubicBezTo>
                <a:cubicBezTo>
                  <a:pt x="23977" y="1213"/>
                  <a:pt x="23971" y="1215"/>
                  <a:pt x="23967" y="1221"/>
                </a:cubicBezTo>
                <a:cubicBezTo>
                  <a:pt x="23964" y="1229"/>
                  <a:pt x="23959" y="1233"/>
                  <a:pt x="23952" y="1233"/>
                </a:cubicBezTo>
                <a:cubicBezTo>
                  <a:pt x="23936" y="1233"/>
                  <a:pt x="23913" y="1210"/>
                  <a:pt x="23893" y="1170"/>
                </a:cubicBezTo>
                <a:lnTo>
                  <a:pt x="23910" y="1164"/>
                </a:lnTo>
                <a:lnTo>
                  <a:pt x="23967" y="1136"/>
                </a:lnTo>
                <a:cubicBezTo>
                  <a:pt x="23956" y="1085"/>
                  <a:pt x="23950" y="1034"/>
                  <a:pt x="23950" y="1028"/>
                </a:cubicBezTo>
                <a:cubicBezTo>
                  <a:pt x="23944" y="1028"/>
                  <a:pt x="23899" y="1062"/>
                  <a:pt x="23882" y="1079"/>
                </a:cubicBezTo>
                <a:cubicBezTo>
                  <a:pt x="23879" y="1081"/>
                  <a:pt x="23876" y="1082"/>
                  <a:pt x="23873" y="1082"/>
                </a:cubicBezTo>
                <a:cubicBezTo>
                  <a:pt x="23864" y="1082"/>
                  <a:pt x="23863" y="1065"/>
                  <a:pt x="23876" y="1034"/>
                </a:cubicBezTo>
                <a:lnTo>
                  <a:pt x="23876" y="1011"/>
                </a:lnTo>
                <a:cubicBezTo>
                  <a:pt x="23882" y="982"/>
                  <a:pt x="23888" y="954"/>
                  <a:pt x="23888" y="926"/>
                </a:cubicBezTo>
                <a:lnTo>
                  <a:pt x="23893" y="914"/>
                </a:lnTo>
                <a:cubicBezTo>
                  <a:pt x="23889" y="905"/>
                  <a:pt x="23880" y="896"/>
                  <a:pt x="23871" y="896"/>
                </a:cubicBezTo>
                <a:cubicBezTo>
                  <a:pt x="23869" y="896"/>
                  <a:pt x="23867" y="896"/>
                  <a:pt x="23865" y="897"/>
                </a:cubicBezTo>
                <a:lnTo>
                  <a:pt x="23859" y="903"/>
                </a:lnTo>
                <a:lnTo>
                  <a:pt x="23848" y="920"/>
                </a:lnTo>
                <a:cubicBezTo>
                  <a:pt x="23848" y="926"/>
                  <a:pt x="23844" y="929"/>
                  <a:pt x="23838" y="929"/>
                </a:cubicBezTo>
                <a:cubicBezTo>
                  <a:pt x="23823" y="929"/>
                  <a:pt x="23792" y="911"/>
                  <a:pt x="23780" y="903"/>
                </a:cubicBezTo>
                <a:cubicBezTo>
                  <a:pt x="23763" y="897"/>
                  <a:pt x="23734" y="892"/>
                  <a:pt x="23717" y="886"/>
                </a:cubicBezTo>
                <a:lnTo>
                  <a:pt x="23700" y="790"/>
                </a:lnTo>
                <a:cubicBezTo>
                  <a:pt x="23649" y="812"/>
                  <a:pt x="23536" y="835"/>
                  <a:pt x="23525" y="869"/>
                </a:cubicBezTo>
                <a:cubicBezTo>
                  <a:pt x="23511" y="891"/>
                  <a:pt x="23480" y="907"/>
                  <a:pt x="23448" y="907"/>
                </a:cubicBezTo>
                <a:cubicBezTo>
                  <a:pt x="23440" y="907"/>
                  <a:pt x="23431" y="905"/>
                  <a:pt x="23422" y="903"/>
                </a:cubicBezTo>
                <a:lnTo>
                  <a:pt x="23388" y="875"/>
                </a:lnTo>
                <a:lnTo>
                  <a:pt x="23377" y="863"/>
                </a:lnTo>
                <a:cubicBezTo>
                  <a:pt x="23368" y="859"/>
                  <a:pt x="23307" y="838"/>
                  <a:pt x="23270" y="838"/>
                </a:cubicBezTo>
                <a:cubicBezTo>
                  <a:pt x="23263" y="838"/>
                  <a:pt x="23257" y="839"/>
                  <a:pt x="23252" y="841"/>
                </a:cubicBezTo>
                <a:cubicBezTo>
                  <a:pt x="23240" y="843"/>
                  <a:pt x="23228" y="844"/>
                  <a:pt x="23215" y="844"/>
                </a:cubicBezTo>
                <a:cubicBezTo>
                  <a:pt x="23198" y="844"/>
                  <a:pt x="23180" y="842"/>
                  <a:pt x="23167" y="835"/>
                </a:cubicBezTo>
                <a:lnTo>
                  <a:pt x="23150" y="863"/>
                </a:lnTo>
                <a:lnTo>
                  <a:pt x="23144" y="875"/>
                </a:lnTo>
                <a:cubicBezTo>
                  <a:pt x="23133" y="880"/>
                  <a:pt x="23099" y="886"/>
                  <a:pt x="23071" y="886"/>
                </a:cubicBezTo>
                <a:lnTo>
                  <a:pt x="23042" y="892"/>
                </a:lnTo>
                <a:cubicBezTo>
                  <a:pt x="23037" y="893"/>
                  <a:pt x="23032" y="893"/>
                  <a:pt x="23026" y="893"/>
                </a:cubicBezTo>
                <a:cubicBezTo>
                  <a:pt x="23020" y="893"/>
                  <a:pt x="23014" y="893"/>
                  <a:pt x="23007" y="893"/>
                </a:cubicBezTo>
                <a:cubicBezTo>
                  <a:pt x="22988" y="893"/>
                  <a:pt x="22969" y="896"/>
                  <a:pt x="22951" y="920"/>
                </a:cubicBezTo>
                <a:cubicBezTo>
                  <a:pt x="22950" y="923"/>
                  <a:pt x="22947" y="924"/>
                  <a:pt x="22943" y="924"/>
                </a:cubicBezTo>
                <a:cubicBezTo>
                  <a:pt x="22931" y="924"/>
                  <a:pt x="22907" y="912"/>
                  <a:pt x="22889" y="903"/>
                </a:cubicBezTo>
                <a:cubicBezTo>
                  <a:pt x="22878" y="892"/>
                  <a:pt x="22866" y="869"/>
                  <a:pt x="22855" y="863"/>
                </a:cubicBezTo>
                <a:cubicBezTo>
                  <a:pt x="22849" y="858"/>
                  <a:pt x="22843" y="856"/>
                  <a:pt x="22837" y="856"/>
                </a:cubicBezTo>
                <a:cubicBezTo>
                  <a:pt x="22817" y="856"/>
                  <a:pt x="22801" y="885"/>
                  <a:pt x="22793" y="920"/>
                </a:cubicBezTo>
                <a:lnTo>
                  <a:pt x="22793" y="937"/>
                </a:lnTo>
                <a:cubicBezTo>
                  <a:pt x="22792" y="939"/>
                  <a:pt x="22790" y="939"/>
                  <a:pt x="22787" y="939"/>
                </a:cubicBezTo>
                <a:cubicBezTo>
                  <a:pt x="22764" y="939"/>
                  <a:pt x="22687" y="874"/>
                  <a:pt x="22651" y="869"/>
                </a:cubicBezTo>
                <a:cubicBezTo>
                  <a:pt x="22641" y="868"/>
                  <a:pt x="22632" y="867"/>
                  <a:pt x="22624" y="867"/>
                </a:cubicBezTo>
                <a:cubicBezTo>
                  <a:pt x="22597" y="867"/>
                  <a:pt x="22576" y="874"/>
                  <a:pt x="22571" y="892"/>
                </a:cubicBezTo>
                <a:lnTo>
                  <a:pt x="22571" y="903"/>
                </a:lnTo>
                <a:lnTo>
                  <a:pt x="22571" y="926"/>
                </a:lnTo>
                <a:cubicBezTo>
                  <a:pt x="22565" y="935"/>
                  <a:pt x="22555" y="939"/>
                  <a:pt x="22547" y="939"/>
                </a:cubicBezTo>
                <a:cubicBezTo>
                  <a:pt x="22540" y="939"/>
                  <a:pt x="22534" y="937"/>
                  <a:pt x="22532" y="931"/>
                </a:cubicBezTo>
                <a:cubicBezTo>
                  <a:pt x="22526" y="926"/>
                  <a:pt x="22509" y="835"/>
                  <a:pt x="22486" y="824"/>
                </a:cubicBezTo>
                <a:cubicBezTo>
                  <a:pt x="22458" y="812"/>
                  <a:pt x="22498" y="773"/>
                  <a:pt x="22520" y="761"/>
                </a:cubicBezTo>
                <a:cubicBezTo>
                  <a:pt x="22543" y="744"/>
                  <a:pt x="22526" y="710"/>
                  <a:pt x="22515" y="704"/>
                </a:cubicBezTo>
                <a:cubicBezTo>
                  <a:pt x="22503" y="693"/>
                  <a:pt x="22515" y="682"/>
                  <a:pt x="22543" y="676"/>
                </a:cubicBezTo>
                <a:lnTo>
                  <a:pt x="22560" y="670"/>
                </a:lnTo>
                <a:cubicBezTo>
                  <a:pt x="22564" y="669"/>
                  <a:pt x="22568" y="668"/>
                  <a:pt x="22573" y="668"/>
                </a:cubicBezTo>
                <a:cubicBezTo>
                  <a:pt x="22587" y="668"/>
                  <a:pt x="22603" y="674"/>
                  <a:pt x="22616" y="674"/>
                </a:cubicBezTo>
                <a:cubicBezTo>
                  <a:pt x="22631" y="674"/>
                  <a:pt x="22643" y="667"/>
                  <a:pt x="22645" y="642"/>
                </a:cubicBezTo>
                <a:lnTo>
                  <a:pt x="22645" y="597"/>
                </a:lnTo>
                <a:cubicBezTo>
                  <a:pt x="22633" y="598"/>
                  <a:pt x="22622" y="599"/>
                  <a:pt x="22611" y="599"/>
                </a:cubicBezTo>
                <a:cubicBezTo>
                  <a:pt x="22584" y="599"/>
                  <a:pt x="22561" y="595"/>
                  <a:pt x="22549" y="591"/>
                </a:cubicBezTo>
                <a:lnTo>
                  <a:pt x="22549" y="585"/>
                </a:lnTo>
                <a:cubicBezTo>
                  <a:pt x="22549" y="557"/>
                  <a:pt x="22546" y="548"/>
                  <a:pt x="22541" y="548"/>
                </a:cubicBezTo>
                <a:cubicBezTo>
                  <a:pt x="22533" y="548"/>
                  <a:pt x="22522" y="565"/>
                  <a:pt x="22509" y="568"/>
                </a:cubicBezTo>
                <a:lnTo>
                  <a:pt x="22492" y="574"/>
                </a:lnTo>
                <a:cubicBezTo>
                  <a:pt x="22478" y="560"/>
                  <a:pt x="22460" y="550"/>
                  <a:pt x="22454" y="550"/>
                </a:cubicBezTo>
                <a:cubicBezTo>
                  <a:pt x="22453" y="550"/>
                  <a:pt x="22452" y="550"/>
                  <a:pt x="22452" y="551"/>
                </a:cubicBezTo>
                <a:cubicBezTo>
                  <a:pt x="22452" y="551"/>
                  <a:pt x="22475" y="585"/>
                  <a:pt x="22481" y="602"/>
                </a:cubicBezTo>
                <a:cubicBezTo>
                  <a:pt x="22491" y="613"/>
                  <a:pt x="22462" y="648"/>
                  <a:pt x="22444" y="648"/>
                </a:cubicBezTo>
                <a:cubicBezTo>
                  <a:pt x="22443" y="648"/>
                  <a:pt x="22442" y="648"/>
                  <a:pt x="22441" y="648"/>
                </a:cubicBezTo>
                <a:cubicBezTo>
                  <a:pt x="22439" y="647"/>
                  <a:pt x="22438" y="647"/>
                  <a:pt x="22436" y="647"/>
                </a:cubicBezTo>
                <a:cubicBezTo>
                  <a:pt x="22421" y="647"/>
                  <a:pt x="22406" y="674"/>
                  <a:pt x="22401" y="710"/>
                </a:cubicBezTo>
                <a:lnTo>
                  <a:pt x="22384" y="733"/>
                </a:lnTo>
                <a:lnTo>
                  <a:pt x="22333" y="812"/>
                </a:lnTo>
                <a:cubicBezTo>
                  <a:pt x="22310" y="920"/>
                  <a:pt x="22293" y="1011"/>
                  <a:pt x="22288" y="1011"/>
                </a:cubicBezTo>
                <a:cubicBezTo>
                  <a:pt x="22288" y="1011"/>
                  <a:pt x="22271" y="982"/>
                  <a:pt x="22271" y="971"/>
                </a:cubicBezTo>
                <a:cubicBezTo>
                  <a:pt x="22270" y="968"/>
                  <a:pt x="22268" y="967"/>
                  <a:pt x="22265" y="967"/>
                </a:cubicBezTo>
                <a:cubicBezTo>
                  <a:pt x="22255" y="967"/>
                  <a:pt x="22234" y="991"/>
                  <a:pt x="22225" y="1005"/>
                </a:cubicBezTo>
                <a:cubicBezTo>
                  <a:pt x="22224" y="1007"/>
                  <a:pt x="22221" y="1008"/>
                  <a:pt x="22217" y="1008"/>
                </a:cubicBezTo>
                <a:cubicBezTo>
                  <a:pt x="22199" y="1008"/>
                  <a:pt x="22160" y="992"/>
                  <a:pt x="22146" y="982"/>
                </a:cubicBezTo>
                <a:cubicBezTo>
                  <a:pt x="22144" y="981"/>
                  <a:pt x="22142" y="980"/>
                  <a:pt x="22139" y="980"/>
                </a:cubicBezTo>
                <a:cubicBezTo>
                  <a:pt x="22124" y="980"/>
                  <a:pt x="22095" y="993"/>
                  <a:pt x="22077" y="993"/>
                </a:cubicBezTo>
                <a:cubicBezTo>
                  <a:pt x="22069" y="993"/>
                  <a:pt x="22062" y="990"/>
                  <a:pt x="22061" y="982"/>
                </a:cubicBezTo>
                <a:cubicBezTo>
                  <a:pt x="22061" y="972"/>
                  <a:pt x="22060" y="968"/>
                  <a:pt x="22059" y="968"/>
                </a:cubicBezTo>
                <a:cubicBezTo>
                  <a:pt x="22058" y="968"/>
                  <a:pt x="22055" y="989"/>
                  <a:pt x="22055" y="1005"/>
                </a:cubicBezTo>
                <a:cubicBezTo>
                  <a:pt x="22055" y="1028"/>
                  <a:pt x="21993" y="1045"/>
                  <a:pt x="21970" y="1045"/>
                </a:cubicBezTo>
                <a:cubicBezTo>
                  <a:pt x="21953" y="1045"/>
                  <a:pt x="21913" y="960"/>
                  <a:pt x="21890" y="954"/>
                </a:cubicBezTo>
                <a:cubicBezTo>
                  <a:pt x="21873" y="948"/>
                  <a:pt x="21896" y="914"/>
                  <a:pt x="21908" y="903"/>
                </a:cubicBezTo>
                <a:cubicBezTo>
                  <a:pt x="21919" y="892"/>
                  <a:pt x="21879" y="858"/>
                  <a:pt x="21862" y="846"/>
                </a:cubicBezTo>
                <a:cubicBezTo>
                  <a:pt x="21852" y="832"/>
                  <a:pt x="21826" y="804"/>
                  <a:pt x="21815" y="804"/>
                </a:cubicBezTo>
                <a:cubicBezTo>
                  <a:pt x="21813" y="804"/>
                  <a:pt x="21812" y="805"/>
                  <a:pt x="21811" y="807"/>
                </a:cubicBezTo>
                <a:cubicBezTo>
                  <a:pt x="21805" y="812"/>
                  <a:pt x="21771" y="835"/>
                  <a:pt x="21760" y="835"/>
                </a:cubicBezTo>
                <a:cubicBezTo>
                  <a:pt x="21743" y="835"/>
                  <a:pt x="21766" y="852"/>
                  <a:pt x="21777" y="858"/>
                </a:cubicBezTo>
                <a:cubicBezTo>
                  <a:pt x="21788" y="863"/>
                  <a:pt x="21805" y="863"/>
                  <a:pt x="21822" y="863"/>
                </a:cubicBezTo>
                <a:lnTo>
                  <a:pt x="21828" y="875"/>
                </a:lnTo>
                <a:cubicBezTo>
                  <a:pt x="21834" y="880"/>
                  <a:pt x="21834" y="903"/>
                  <a:pt x="21828" y="914"/>
                </a:cubicBezTo>
                <a:lnTo>
                  <a:pt x="21817" y="937"/>
                </a:lnTo>
                <a:cubicBezTo>
                  <a:pt x="21800" y="960"/>
                  <a:pt x="21834" y="1011"/>
                  <a:pt x="21856" y="1017"/>
                </a:cubicBezTo>
                <a:cubicBezTo>
                  <a:pt x="21873" y="1028"/>
                  <a:pt x="21845" y="1056"/>
                  <a:pt x="21834" y="1062"/>
                </a:cubicBezTo>
                <a:cubicBezTo>
                  <a:pt x="21817" y="1068"/>
                  <a:pt x="21788" y="1079"/>
                  <a:pt x="21766" y="1090"/>
                </a:cubicBezTo>
                <a:lnTo>
                  <a:pt x="21749" y="1085"/>
                </a:lnTo>
                <a:lnTo>
                  <a:pt x="21737" y="1073"/>
                </a:lnTo>
                <a:cubicBezTo>
                  <a:pt x="21737" y="1046"/>
                  <a:pt x="21722" y="982"/>
                  <a:pt x="21705" y="982"/>
                </a:cubicBezTo>
                <a:cubicBezTo>
                  <a:pt x="21705" y="982"/>
                  <a:pt x="21704" y="982"/>
                  <a:pt x="21703" y="982"/>
                </a:cubicBezTo>
                <a:cubicBezTo>
                  <a:pt x="21692" y="988"/>
                  <a:pt x="21681" y="1045"/>
                  <a:pt x="21681" y="1056"/>
                </a:cubicBezTo>
                <a:cubicBezTo>
                  <a:pt x="21681" y="1065"/>
                  <a:pt x="21678" y="1069"/>
                  <a:pt x="21673" y="1069"/>
                </a:cubicBezTo>
                <a:cubicBezTo>
                  <a:pt x="21668" y="1069"/>
                  <a:pt x="21661" y="1065"/>
                  <a:pt x="21652" y="1056"/>
                </a:cubicBezTo>
                <a:lnTo>
                  <a:pt x="21641" y="1056"/>
                </a:lnTo>
                <a:lnTo>
                  <a:pt x="21635" y="1051"/>
                </a:lnTo>
                <a:cubicBezTo>
                  <a:pt x="21624" y="1062"/>
                  <a:pt x="21612" y="1102"/>
                  <a:pt x="21612" y="1136"/>
                </a:cubicBezTo>
                <a:lnTo>
                  <a:pt x="21590" y="1147"/>
                </a:lnTo>
                <a:lnTo>
                  <a:pt x="21573" y="1153"/>
                </a:lnTo>
                <a:cubicBezTo>
                  <a:pt x="21556" y="1130"/>
                  <a:pt x="21590" y="1011"/>
                  <a:pt x="21624" y="1005"/>
                </a:cubicBezTo>
                <a:cubicBezTo>
                  <a:pt x="21658" y="1000"/>
                  <a:pt x="21692" y="937"/>
                  <a:pt x="21703" y="869"/>
                </a:cubicBezTo>
                <a:lnTo>
                  <a:pt x="21681" y="812"/>
                </a:lnTo>
                <a:lnTo>
                  <a:pt x="21658" y="744"/>
                </a:lnTo>
                <a:cubicBezTo>
                  <a:pt x="21601" y="761"/>
                  <a:pt x="21601" y="835"/>
                  <a:pt x="21618" y="852"/>
                </a:cubicBezTo>
                <a:cubicBezTo>
                  <a:pt x="21628" y="872"/>
                  <a:pt x="21586" y="935"/>
                  <a:pt x="21564" y="935"/>
                </a:cubicBezTo>
                <a:cubicBezTo>
                  <a:pt x="21561" y="935"/>
                  <a:pt x="21558" y="934"/>
                  <a:pt x="21556" y="931"/>
                </a:cubicBezTo>
                <a:cubicBezTo>
                  <a:pt x="21552" y="928"/>
                  <a:pt x="21549" y="927"/>
                  <a:pt x="21544" y="927"/>
                </a:cubicBezTo>
                <a:cubicBezTo>
                  <a:pt x="21526" y="927"/>
                  <a:pt x="21499" y="955"/>
                  <a:pt x="21476" y="1005"/>
                </a:cubicBezTo>
                <a:lnTo>
                  <a:pt x="21425" y="931"/>
                </a:lnTo>
                <a:cubicBezTo>
                  <a:pt x="21425" y="931"/>
                  <a:pt x="21425" y="930"/>
                  <a:pt x="21424" y="930"/>
                </a:cubicBezTo>
                <a:cubicBezTo>
                  <a:pt x="21419" y="930"/>
                  <a:pt x="21400" y="944"/>
                  <a:pt x="21386" y="948"/>
                </a:cubicBezTo>
                <a:lnTo>
                  <a:pt x="21363" y="948"/>
                </a:lnTo>
                <a:cubicBezTo>
                  <a:pt x="21340" y="948"/>
                  <a:pt x="21312" y="943"/>
                  <a:pt x="21295" y="937"/>
                </a:cubicBezTo>
                <a:lnTo>
                  <a:pt x="21295" y="943"/>
                </a:lnTo>
                <a:lnTo>
                  <a:pt x="21278" y="965"/>
                </a:lnTo>
                <a:cubicBezTo>
                  <a:pt x="21261" y="1000"/>
                  <a:pt x="21249" y="1056"/>
                  <a:pt x="21249" y="1096"/>
                </a:cubicBezTo>
                <a:lnTo>
                  <a:pt x="21210" y="1085"/>
                </a:lnTo>
                <a:cubicBezTo>
                  <a:pt x="21198" y="1079"/>
                  <a:pt x="21198" y="1039"/>
                  <a:pt x="21193" y="1017"/>
                </a:cubicBezTo>
                <a:lnTo>
                  <a:pt x="21193" y="1000"/>
                </a:lnTo>
                <a:cubicBezTo>
                  <a:pt x="21193" y="992"/>
                  <a:pt x="21187" y="990"/>
                  <a:pt x="21179" y="990"/>
                </a:cubicBezTo>
                <a:cubicBezTo>
                  <a:pt x="21161" y="990"/>
                  <a:pt x="21131" y="1000"/>
                  <a:pt x="21112" y="1000"/>
                </a:cubicBezTo>
                <a:cubicBezTo>
                  <a:pt x="21104" y="1000"/>
                  <a:pt x="21099" y="999"/>
                  <a:pt x="21096" y="994"/>
                </a:cubicBezTo>
                <a:cubicBezTo>
                  <a:pt x="21094" y="988"/>
                  <a:pt x="21088" y="985"/>
                  <a:pt x="21080" y="985"/>
                </a:cubicBezTo>
                <a:cubicBezTo>
                  <a:pt x="21051" y="985"/>
                  <a:pt x="20992" y="1018"/>
                  <a:pt x="20966" y="1022"/>
                </a:cubicBezTo>
                <a:cubicBezTo>
                  <a:pt x="20932" y="1022"/>
                  <a:pt x="20881" y="1034"/>
                  <a:pt x="20875" y="1051"/>
                </a:cubicBezTo>
                <a:cubicBezTo>
                  <a:pt x="20871" y="1056"/>
                  <a:pt x="20866" y="1058"/>
                  <a:pt x="20860" y="1058"/>
                </a:cubicBezTo>
                <a:cubicBezTo>
                  <a:pt x="20848" y="1058"/>
                  <a:pt x="20833" y="1049"/>
                  <a:pt x="20829" y="1045"/>
                </a:cubicBezTo>
                <a:cubicBezTo>
                  <a:pt x="20826" y="1041"/>
                  <a:pt x="20816" y="1040"/>
                  <a:pt x="20804" y="1040"/>
                </a:cubicBezTo>
                <a:cubicBezTo>
                  <a:pt x="20777" y="1040"/>
                  <a:pt x="20737" y="1047"/>
                  <a:pt x="20722" y="1051"/>
                </a:cubicBezTo>
                <a:cubicBezTo>
                  <a:pt x="20705" y="1056"/>
                  <a:pt x="20682" y="1068"/>
                  <a:pt x="20676" y="1079"/>
                </a:cubicBezTo>
                <a:cubicBezTo>
                  <a:pt x="20676" y="1090"/>
                  <a:pt x="20699" y="1096"/>
                  <a:pt x="20705" y="1096"/>
                </a:cubicBezTo>
                <a:cubicBezTo>
                  <a:pt x="20716" y="1096"/>
                  <a:pt x="20716" y="1141"/>
                  <a:pt x="20705" y="1158"/>
                </a:cubicBezTo>
                <a:cubicBezTo>
                  <a:pt x="20699" y="1170"/>
                  <a:pt x="20659" y="1204"/>
                  <a:pt x="20654" y="1221"/>
                </a:cubicBezTo>
                <a:cubicBezTo>
                  <a:pt x="20648" y="1238"/>
                  <a:pt x="20614" y="1272"/>
                  <a:pt x="20608" y="1295"/>
                </a:cubicBezTo>
                <a:cubicBezTo>
                  <a:pt x="20606" y="1299"/>
                  <a:pt x="20601" y="1301"/>
                  <a:pt x="20595" y="1301"/>
                </a:cubicBezTo>
                <a:cubicBezTo>
                  <a:pt x="20570" y="1301"/>
                  <a:pt x="20524" y="1273"/>
                  <a:pt x="20506" y="1255"/>
                </a:cubicBezTo>
                <a:cubicBezTo>
                  <a:pt x="20502" y="1251"/>
                  <a:pt x="20499" y="1250"/>
                  <a:pt x="20496" y="1250"/>
                </a:cubicBezTo>
                <a:cubicBezTo>
                  <a:pt x="20480" y="1250"/>
                  <a:pt x="20471" y="1293"/>
                  <a:pt x="20466" y="1312"/>
                </a:cubicBezTo>
                <a:cubicBezTo>
                  <a:pt x="20461" y="1334"/>
                  <a:pt x="20449" y="1363"/>
                  <a:pt x="20444" y="1368"/>
                </a:cubicBezTo>
                <a:lnTo>
                  <a:pt x="20438" y="1374"/>
                </a:lnTo>
                <a:cubicBezTo>
                  <a:pt x="20432" y="1374"/>
                  <a:pt x="20421" y="1374"/>
                  <a:pt x="20415" y="1368"/>
                </a:cubicBezTo>
                <a:cubicBezTo>
                  <a:pt x="20410" y="1357"/>
                  <a:pt x="20410" y="1340"/>
                  <a:pt x="20410" y="1329"/>
                </a:cubicBezTo>
                <a:lnTo>
                  <a:pt x="20404" y="1289"/>
                </a:lnTo>
                <a:cubicBezTo>
                  <a:pt x="20415" y="1255"/>
                  <a:pt x="20398" y="1187"/>
                  <a:pt x="20387" y="1170"/>
                </a:cubicBezTo>
                <a:cubicBezTo>
                  <a:pt x="20376" y="1153"/>
                  <a:pt x="20342" y="1051"/>
                  <a:pt x="20325" y="1039"/>
                </a:cubicBezTo>
                <a:cubicBezTo>
                  <a:pt x="20323" y="1038"/>
                  <a:pt x="20321" y="1038"/>
                  <a:pt x="20320" y="1038"/>
                </a:cubicBezTo>
                <a:cubicBezTo>
                  <a:pt x="20293" y="1038"/>
                  <a:pt x="20233" y="1110"/>
                  <a:pt x="20222" y="1147"/>
                </a:cubicBezTo>
                <a:cubicBezTo>
                  <a:pt x="20215" y="1169"/>
                  <a:pt x="20197" y="1177"/>
                  <a:pt x="20181" y="1177"/>
                </a:cubicBezTo>
                <a:cubicBezTo>
                  <a:pt x="20172" y="1177"/>
                  <a:pt x="20164" y="1174"/>
                  <a:pt x="20160" y="1170"/>
                </a:cubicBezTo>
                <a:cubicBezTo>
                  <a:pt x="20159" y="1169"/>
                  <a:pt x="20156" y="1168"/>
                  <a:pt x="20153" y="1168"/>
                </a:cubicBezTo>
                <a:cubicBezTo>
                  <a:pt x="20130" y="1168"/>
                  <a:pt x="20060" y="1193"/>
                  <a:pt x="20014" y="1193"/>
                </a:cubicBezTo>
                <a:cubicBezTo>
                  <a:pt x="20002" y="1193"/>
                  <a:pt x="19991" y="1191"/>
                  <a:pt x="19984" y="1187"/>
                </a:cubicBezTo>
                <a:cubicBezTo>
                  <a:pt x="19950" y="1158"/>
                  <a:pt x="19933" y="1085"/>
                  <a:pt x="19939" y="1062"/>
                </a:cubicBezTo>
                <a:cubicBezTo>
                  <a:pt x="19940" y="1055"/>
                  <a:pt x="19934" y="1052"/>
                  <a:pt x="19924" y="1052"/>
                </a:cubicBezTo>
                <a:cubicBezTo>
                  <a:pt x="19901" y="1052"/>
                  <a:pt x="19855" y="1067"/>
                  <a:pt x="19831" y="1079"/>
                </a:cubicBezTo>
                <a:cubicBezTo>
                  <a:pt x="19803" y="1090"/>
                  <a:pt x="19831" y="1136"/>
                  <a:pt x="19854" y="1147"/>
                </a:cubicBezTo>
                <a:cubicBezTo>
                  <a:pt x="19871" y="1158"/>
                  <a:pt x="19882" y="1209"/>
                  <a:pt x="19882" y="1238"/>
                </a:cubicBezTo>
                <a:cubicBezTo>
                  <a:pt x="19882" y="1261"/>
                  <a:pt x="19831" y="1272"/>
                  <a:pt x="19814" y="1283"/>
                </a:cubicBezTo>
                <a:cubicBezTo>
                  <a:pt x="19791" y="1300"/>
                  <a:pt x="19723" y="1317"/>
                  <a:pt x="19706" y="1340"/>
                </a:cubicBezTo>
                <a:cubicBezTo>
                  <a:pt x="19698" y="1353"/>
                  <a:pt x="19691" y="1359"/>
                  <a:pt x="19684" y="1359"/>
                </a:cubicBezTo>
                <a:cubicBezTo>
                  <a:pt x="19676" y="1359"/>
                  <a:pt x="19669" y="1350"/>
                  <a:pt x="19666" y="1334"/>
                </a:cubicBezTo>
                <a:lnTo>
                  <a:pt x="19666" y="1317"/>
                </a:lnTo>
                <a:cubicBezTo>
                  <a:pt x="19666" y="1255"/>
                  <a:pt x="19649" y="1238"/>
                  <a:pt x="19593" y="1232"/>
                </a:cubicBezTo>
                <a:lnTo>
                  <a:pt x="19576" y="1232"/>
                </a:lnTo>
                <a:cubicBezTo>
                  <a:pt x="19559" y="1209"/>
                  <a:pt x="19621" y="1136"/>
                  <a:pt x="19615" y="1096"/>
                </a:cubicBezTo>
                <a:cubicBezTo>
                  <a:pt x="19604" y="1056"/>
                  <a:pt x="19570" y="1005"/>
                  <a:pt x="19530" y="988"/>
                </a:cubicBezTo>
                <a:lnTo>
                  <a:pt x="19519" y="1062"/>
                </a:lnTo>
                <a:lnTo>
                  <a:pt x="19513" y="1107"/>
                </a:lnTo>
                <a:cubicBezTo>
                  <a:pt x="19504" y="1104"/>
                  <a:pt x="19494" y="1103"/>
                  <a:pt x="19484" y="1103"/>
                </a:cubicBezTo>
                <a:cubicBezTo>
                  <a:pt x="19454" y="1103"/>
                  <a:pt x="19418" y="1115"/>
                  <a:pt x="19388" y="1136"/>
                </a:cubicBezTo>
                <a:lnTo>
                  <a:pt x="19394" y="1198"/>
                </a:lnTo>
                <a:lnTo>
                  <a:pt x="19405" y="1249"/>
                </a:lnTo>
                <a:cubicBezTo>
                  <a:pt x="19401" y="1252"/>
                  <a:pt x="19396" y="1253"/>
                  <a:pt x="19391" y="1253"/>
                </a:cubicBezTo>
                <a:cubicBezTo>
                  <a:pt x="19362" y="1253"/>
                  <a:pt x="19324" y="1217"/>
                  <a:pt x="19315" y="1198"/>
                </a:cubicBezTo>
                <a:cubicBezTo>
                  <a:pt x="19313" y="1188"/>
                  <a:pt x="19311" y="1185"/>
                  <a:pt x="19309" y="1185"/>
                </a:cubicBezTo>
                <a:cubicBezTo>
                  <a:pt x="19306" y="1185"/>
                  <a:pt x="19305" y="1198"/>
                  <a:pt x="19309" y="1209"/>
                </a:cubicBezTo>
                <a:cubicBezTo>
                  <a:pt x="19315" y="1226"/>
                  <a:pt x="19286" y="1255"/>
                  <a:pt x="19275" y="1266"/>
                </a:cubicBezTo>
                <a:cubicBezTo>
                  <a:pt x="19264" y="1272"/>
                  <a:pt x="19218" y="1300"/>
                  <a:pt x="19184" y="1323"/>
                </a:cubicBezTo>
                <a:lnTo>
                  <a:pt x="19150" y="1266"/>
                </a:lnTo>
                <a:lnTo>
                  <a:pt x="19144" y="1255"/>
                </a:lnTo>
                <a:cubicBezTo>
                  <a:pt x="19132" y="1255"/>
                  <a:pt x="19087" y="1279"/>
                  <a:pt x="19056" y="1279"/>
                </a:cubicBezTo>
                <a:cubicBezTo>
                  <a:pt x="19045" y="1279"/>
                  <a:pt x="19036" y="1275"/>
                  <a:pt x="19031" y="1266"/>
                </a:cubicBezTo>
                <a:cubicBezTo>
                  <a:pt x="19025" y="1253"/>
                  <a:pt x="19017" y="1246"/>
                  <a:pt x="19009" y="1246"/>
                </a:cubicBezTo>
                <a:cubicBezTo>
                  <a:pt x="19000" y="1246"/>
                  <a:pt x="18991" y="1254"/>
                  <a:pt x="18986" y="1272"/>
                </a:cubicBezTo>
                <a:lnTo>
                  <a:pt x="18980" y="1306"/>
                </a:lnTo>
                <a:lnTo>
                  <a:pt x="18974" y="1340"/>
                </a:lnTo>
                <a:cubicBezTo>
                  <a:pt x="18968" y="1380"/>
                  <a:pt x="18968" y="1436"/>
                  <a:pt x="18968" y="1476"/>
                </a:cubicBezTo>
                <a:lnTo>
                  <a:pt x="18986" y="1499"/>
                </a:lnTo>
                <a:cubicBezTo>
                  <a:pt x="18991" y="1505"/>
                  <a:pt x="18998" y="1508"/>
                  <a:pt x="19004" y="1508"/>
                </a:cubicBezTo>
                <a:cubicBezTo>
                  <a:pt x="19015" y="1508"/>
                  <a:pt x="19025" y="1496"/>
                  <a:pt x="19025" y="1470"/>
                </a:cubicBezTo>
                <a:lnTo>
                  <a:pt x="19025" y="1448"/>
                </a:lnTo>
                <a:cubicBezTo>
                  <a:pt x="19027" y="1444"/>
                  <a:pt x="19029" y="1443"/>
                  <a:pt x="19032" y="1443"/>
                </a:cubicBezTo>
                <a:cubicBezTo>
                  <a:pt x="19045" y="1443"/>
                  <a:pt x="19066" y="1486"/>
                  <a:pt x="19071" y="1510"/>
                </a:cubicBezTo>
                <a:cubicBezTo>
                  <a:pt x="19078" y="1529"/>
                  <a:pt x="19070" y="1541"/>
                  <a:pt x="19054" y="1541"/>
                </a:cubicBezTo>
                <a:cubicBezTo>
                  <a:pt x="19046" y="1541"/>
                  <a:pt x="19036" y="1538"/>
                  <a:pt x="19025" y="1533"/>
                </a:cubicBezTo>
                <a:lnTo>
                  <a:pt x="19014" y="1539"/>
                </a:lnTo>
                <a:lnTo>
                  <a:pt x="18997" y="1556"/>
                </a:lnTo>
                <a:cubicBezTo>
                  <a:pt x="18994" y="1562"/>
                  <a:pt x="18984" y="1564"/>
                  <a:pt x="18972" y="1564"/>
                </a:cubicBezTo>
                <a:cubicBezTo>
                  <a:pt x="18938" y="1564"/>
                  <a:pt x="18883" y="1543"/>
                  <a:pt x="18883" y="1510"/>
                </a:cubicBezTo>
                <a:cubicBezTo>
                  <a:pt x="18885" y="1501"/>
                  <a:pt x="18885" y="1497"/>
                  <a:pt x="18884" y="1497"/>
                </a:cubicBezTo>
                <a:cubicBezTo>
                  <a:pt x="18881" y="1497"/>
                  <a:pt x="18867" y="1538"/>
                  <a:pt x="18849" y="1556"/>
                </a:cubicBezTo>
                <a:cubicBezTo>
                  <a:pt x="18839" y="1568"/>
                  <a:pt x="18822" y="1573"/>
                  <a:pt x="18804" y="1573"/>
                </a:cubicBezTo>
                <a:cubicBezTo>
                  <a:pt x="18780" y="1573"/>
                  <a:pt x="18757" y="1565"/>
                  <a:pt x="18747" y="1556"/>
                </a:cubicBezTo>
                <a:cubicBezTo>
                  <a:pt x="18725" y="1544"/>
                  <a:pt x="18753" y="1470"/>
                  <a:pt x="18770" y="1448"/>
                </a:cubicBezTo>
                <a:cubicBezTo>
                  <a:pt x="18773" y="1442"/>
                  <a:pt x="18777" y="1440"/>
                  <a:pt x="18783" y="1440"/>
                </a:cubicBezTo>
                <a:cubicBezTo>
                  <a:pt x="18799" y="1440"/>
                  <a:pt x="18824" y="1459"/>
                  <a:pt x="18832" y="1459"/>
                </a:cubicBezTo>
                <a:cubicBezTo>
                  <a:pt x="18844" y="1459"/>
                  <a:pt x="18855" y="1453"/>
                  <a:pt x="18849" y="1448"/>
                </a:cubicBezTo>
                <a:lnTo>
                  <a:pt x="18844" y="1436"/>
                </a:lnTo>
                <a:cubicBezTo>
                  <a:pt x="18832" y="1425"/>
                  <a:pt x="18878" y="1408"/>
                  <a:pt x="18895" y="1408"/>
                </a:cubicBezTo>
                <a:cubicBezTo>
                  <a:pt x="18912" y="1402"/>
                  <a:pt x="18917" y="1380"/>
                  <a:pt x="18906" y="1351"/>
                </a:cubicBezTo>
                <a:lnTo>
                  <a:pt x="18912" y="1323"/>
                </a:lnTo>
                <a:lnTo>
                  <a:pt x="18912" y="1300"/>
                </a:lnTo>
                <a:cubicBezTo>
                  <a:pt x="18929" y="1278"/>
                  <a:pt x="18900" y="1238"/>
                  <a:pt x="18849" y="1215"/>
                </a:cubicBezTo>
                <a:lnTo>
                  <a:pt x="18849" y="1215"/>
                </a:lnTo>
                <a:lnTo>
                  <a:pt x="18855" y="1306"/>
                </a:lnTo>
                <a:lnTo>
                  <a:pt x="18855" y="1317"/>
                </a:lnTo>
                <a:cubicBezTo>
                  <a:pt x="18851" y="1328"/>
                  <a:pt x="18841" y="1332"/>
                  <a:pt x="18831" y="1332"/>
                </a:cubicBezTo>
                <a:cubicBezTo>
                  <a:pt x="18825" y="1332"/>
                  <a:pt x="18819" y="1331"/>
                  <a:pt x="18815" y="1329"/>
                </a:cubicBezTo>
                <a:lnTo>
                  <a:pt x="18810" y="1312"/>
                </a:lnTo>
                <a:lnTo>
                  <a:pt x="18798" y="1295"/>
                </a:lnTo>
                <a:cubicBezTo>
                  <a:pt x="18781" y="1278"/>
                  <a:pt x="18759" y="1266"/>
                  <a:pt x="18742" y="1249"/>
                </a:cubicBezTo>
                <a:cubicBezTo>
                  <a:pt x="18725" y="1255"/>
                  <a:pt x="18713" y="1261"/>
                  <a:pt x="18702" y="1272"/>
                </a:cubicBezTo>
                <a:lnTo>
                  <a:pt x="18673" y="1317"/>
                </a:lnTo>
                <a:cubicBezTo>
                  <a:pt x="18645" y="1283"/>
                  <a:pt x="18600" y="1221"/>
                  <a:pt x="18583" y="1209"/>
                </a:cubicBezTo>
                <a:cubicBezTo>
                  <a:pt x="18566" y="1198"/>
                  <a:pt x="18549" y="1187"/>
                  <a:pt x="18549" y="1187"/>
                </a:cubicBezTo>
                <a:lnTo>
                  <a:pt x="18543" y="1187"/>
                </a:lnTo>
                <a:cubicBezTo>
                  <a:pt x="18533" y="1203"/>
                  <a:pt x="18521" y="1218"/>
                  <a:pt x="18510" y="1218"/>
                </a:cubicBezTo>
                <a:cubicBezTo>
                  <a:pt x="18503" y="1218"/>
                  <a:pt x="18497" y="1211"/>
                  <a:pt x="18492" y="1192"/>
                </a:cubicBezTo>
                <a:lnTo>
                  <a:pt x="18481" y="1158"/>
                </a:lnTo>
                <a:lnTo>
                  <a:pt x="18481" y="1158"/>
                </a:lnTo>
                <a:cubicBezTo>
                  <a:pt x="18520" y="1164"/>
                  <a:pt x="18594" y="1181"/>
                  <a:pt x="18656" y="1198"/>
                </a:cubicBezTo>
                <a:cubicBezTo>
                  <a:pt x="18645" y="1187"/>
                  <a:pt x="18634" y="1181"/>
                  <a:pt x="18628" y="1175"/>
                </a:cubicBezTo>
                <a:cubicBezTo>
                  <a:pt x="18668" y="1102"/>
                  <a:pt x="18668" y="1102"/>
                  <a:pt x="18668" y="1102"/>
                </a:cubicBezTo>
                <a:cubicBezTo>
                  <a:pt x="18670" y="1104"/>
                  <a:pt x="18672" y="1105"/>
                  <a:pt x="18673" y="1107"/>
                </a:cubicBezTo>
                <a:lnTo>
                  <a:pt x="18673" y="1107"/>
                </a:lnTo>
                <a:cubicBezTo>
                  <a:pt x="18668" y="1097"/>
                  <a:pt x="18668" y="1048"/>
                  <a:pt x="18676" y="1048"/>
                </a:cubicBezTo>
                <a:cubicBezTo>
                  <a:pt x="18677" y="1048"/>
                  <a:pt x="18678" y="1049"/>
                  <a:pt x="18679" y="1051"/>
                </a:cubicBezTo>
                <a:cubicBezTo>
                  <a:pt x="18684" y="1058"/>
                  <a:pt x="18695" y="1061"/>
                  <a:pt x="18706" y="1061"/>
                </a:cubicBezTo>
                <a:cubicBezTo>
                  <a:pt x="18719" y="1061"/>
                  <a:pt x="18733" y="1057"/>
                  <a:pt x="18736" y="1051"/>
                </a:cubicBezTo>
                <a:cubicBezTo>
                  <a:pt x="18747" y="1045"/>
                  <a:pt x="18713" y="1034"/>
                  <a:pt x="18702" y="1028"/>
                </a:cubicBezTo>
                <a:cubicBezTo>
                  <a:pt x="18685" y="1028"/>
                  <a:pt x="18662" y="994"/>
                  <a:pt x="18656" y="977"/>
                </a:cubicBezTo>
                <a:cubicBezTo>
                  <a:pt x="18656" y="973"/>
                  <a:pt x="18665" y="972"/>
                  <a:pt x="18676" y="972"/>
                </a:cubicBezTo>
                <a:cubicBezTo>
                  <a:pt x="18700" y="972"/>
                  <a:pt x="18738" y="977"/>
                  <a:pt x="18753" y="977"/>
                </a:cubicBezTo>
                <a:cubicBezTo>
                  <a:pt x="18776" y="981"/>
                  <a:pt x="18810" y="990"/>
                  <a:pt x="18831" y="990"/>
                </a:cubicBezTo>
                <a:cubicBezTo>
                  <a:pt x="18836" y="990"/>
                  <a:pt x="18840" y="989"/>
                  <a:pt x="18844" y="988"/>
                </a:cubicBezTo>
                <a:cubicBezTo>
                  <a:pt x="18844" y="988"/>
                  <a:pt x="18845" y="987"/>
                  <a:pt x="18846" y="987"/>
                </a:cubicBezTo>
                <a:cubicBezTo>
                  <a:pt x="18865" y="987"/>
                  <a:pt x="18905" y="1092"/>
                  <a:pt x="18878" y="1130"/>
                </a:cubicBezTo>
                <a:cubicBezTo>
                  <a:pt x="18863" y="1156"/>
                  <a:pt x="18867" y="1167"/>
                  <a:pt x="18876" y="1167"/>
                </a:cubicBezTo>
                <a:cubicBezTo>
                  <a:pt x="18880" y="1167"/>
                  <a:pt x="18885" y="1164"/>
                  <a:pt x="18889" y="1158"/>
                </a:cubicBezTo>
                <a:cubicBezTo>
                  <a:pt x="18895" y="1136"/>
                  <a:pt x="18923" y="1045"/>
                  <a:pt x="18929" y="1017"/>
                </a:cubicBezTo>
                <a:cubicBezTo>
                  <a:pt x="18934" y="982"/>
                  <a:pt x="18980" y="960"/>
                  <a:pt x="18997" y="960"/>
                </a:cubicBezTo>
                <a:cubicBezTo>
                  <a:pt x="19014" y="960"/>
                  <a:pt x="19014" y="994"/>
                  <a:pt x="18997" y="1028"/>
                </a:cubicBezTo>
                <a:lnTo>
                  <a:pt x="18980" y="1062"/>
                </a:lnTo>
                <a:lnTo>
                  <a:pt x="18963" y="1090"/>
                </a:lnTo>
                <a:cubicBezTo>
                  <a:pt x="18947" y="1119"/>
                  <a:pt x="18974" y="1141"/>
                  <a:pt x="18993" y="1141"/>
                </a:cubicBezTo>
                <a:cubicBezTo>
                  <a:pt x="19001" y="1141"/>
                  <a:pt x="19007" y="1138"/>
                  <a:pt x="19008" y="1130"/>
                </a:cubicBezTo>
                <a:cubicBezTo>
                  <a:pt x="19008" y="1102"/>
                  <a:pt x="19014" y="1068"/>
                  <a:pt x="19020" y="1056"/>
                </a:cubicBezTo>
                <a:lnTo>
                  <a:pt x="19025" y="1045"/>
                </a:lnTo>
                <a:lnTo>
                  <a:pt x="19088" y="943"/>
                </a:lnTo>
                <a:cubicBezTo>
                  <a:pt x="19094" y="895"/>
                  <a:pt x="19126" y="878"/>
                  <a:pt x="19154" y="878"/>
                </a:cubicBezTo>
                <a:cubicBezTo>
                  <a:pt x="19174" y="878"/>
                  <a:pt x="19192" y="886"/>
                  <a:pt x="19201" y="897"/>
                </a:cubicBezTo>
                <a:cubicBezTo>
                  <a:pt x="19229" y="920"/>
                  <a:pt x="19224" y="954"/>
                  <a:pt x="19218" y="965"/>
                </a:cubicBezTo>
                <a:cubicBezTo>
                  <a:pt x="19207" y="971"/>
                  <a:pt x="19224" y="988"/>
                  <a:pt x="19235" y="994"/>
                </a:cubicBezTo>
                <a:cubicBezTo>
                  <a:pt x="19241" y="1000"/>
                  <a:pt x="19235" y="1085"/>
                  <a:pt x="19229" y="1119"/>
                </a:cubicBezTo>
                <a:cubicBezTo>
                  <a:pt x="19224" y="1147"/>
                  <a:pt x="19264" y="1158"/>
                  <a:pt x="19275" y="1158"/>
                </a:cubicBezTo>
                <a:cubicBezTo>
                  <a:pt x="19292" y="1153"/>
                  <a:pt x="19315" y="1079"/>
                  <a:pt x="19326" y="1051"/>
                </a:cubicBezTo>
                <a:cubicBezTo>
                  <a:pt x="19332" y="1022"/>
                  <a:pt x="19366" y="988"/>
                  <a:pt x="19383" y="977"/>
                </a:cubicBezTo>
                <a:cubicBezTo>
                  <a:pt x="19384" y="976"/>
                  <a:pt x="19385" y="976"/>
                  <a:pt x="19387" y="976"/>
                </a:cubicBezTo>
                <a:cubicBezTo>
                  <a:pt x="19404" y="976"/>
                  <a:pt x="19429" y="1006"/>
                  <a:pt x="19439" y="1022"/>
                </a:cubicBezTo>
                <a:cubicBezTo>
                  <a:pt x="19441" y="1026"/>
                  <a:pt x="19444" y="1027"/>
                  <a:pt x="19448" y="1027"/>
                </a:cubicBezTo>
                <a:cubicBezTo>
                  <a:pt x="19468" y="1027"/>
                  <a:pt x="19511" y="985"/>
                  <a:pt x="19530" y="965"/>
                </a:cubicBezTo>
                <a:cubicBezTo>
                  <a:pt x="19536" y="957"/>
                  <a:pt x="19546" y="953"/>
                  <a:pt x="19558" y="953"/>
                </a:cubicBezTo>
                <a:cubicBezTo>
                  <a:pt x="19585" y="953"/>
                  <a:pt x="19621" y="969"/>
                  <a:pt x="19632" y="977"/>
                </a:cubicBezTo>
                <a:cubicBezTo>
                  <a:pt x="19655" y="994"/>
                  <a:pt x="19644" y="1039"/>
                  <a:pt x="19632" y="1056"/>
                </a:cubicBezTo>
                <a:cubicBezTo>
                  <a:pt x="19621" y="1073"/>
                  <a:pt x="19655" y="1079"/>
                  <a:pt x="19666" y="1079"/>
                </a:cubicBezTo>
                <a:cubicBezTo>
                  <a:pt x="19678" y="1079"/>
                  <a:pt x="19695" y="1068"/>
                  <a:pt x="19706" y="1056"/>
                </a:cubicBezTo>
                <a:lnTo>
                  <a:pt x="19717" y="1056"/>
                </a:lnTo>
                <a:lnTo>
                  <a:pt x="19740" y="1051"/>
                </a:lnTo>
                <a:cubicBezTo>
                  <a:pt x="19763" y="1051"/>
                  <a:pt x="19786" y="1028"/>
                  <a:pt x="19786" y="994"/>
                </a:cubicBezTo>
                <a:lnTo>
                  <a:pt x="19768" y="971"/>
                </a:lnTo>
                <a:lnTo>
                  <a:pt x="19768" y="965"/>
                </a:lnTo>
                <a:cubicBezTo>
                  <a:pt x="19774" y="960"/>
                  <a:pt x="19783" y="958"/>
                  <a:pt x="19793" y="958"/>
                </a:cubicBezTo>
                <a:cubicBezTo>
                  <a:pt x="19816" y="958"/>
                  <a:pt x="19846" y="969"/>
                  <a:pt x="19854" y="977"/>
                </a:cubicBezTo>
                <a:cubicBezTo>
                  <a:pt x="19856" y="979"/>
                  <a:pt x="19859" y="981"/>
                  <a:pt x="19862" y="981"/>
                </a:cubicBezTo>
                <a:cubicBezTo>
                  <a:pt x="19877" y="981"/>
                  <a:pt x="19893" y="946"/>
                  <a:pt x="19893" y="931"/>
                </a:cubicBezTo>
                <a:cubicBezTo>
                  <a:pt x="19893" y="927"/>
                  <a:pt x="19913" y="925"/>
                  <a:pt x="19938" y="925"/>
                </a:cubicBezTo>
                <a:cubicBezTo>
                  <a:pt x="19972" y="925"/>
                  <a:pt x="20018" y="928"/>
                  <a:pt x="20041" y="931"/>
                </a:cubicBezTo>
                <a:cubicBezTo>
                  <a:pt x="20048" y="932"/>
                  <a:pt x="20056" y="933"/>
                  <a:pt x="20063" y="933"/>
                </a:cubicBezTo>
                <a:cubicBezTo>
                  <a:pt x="20096" y="933"/>
                  <a:pt x="20128" y="924"/>
                  <a:pt x="20137" y="914"/>
                </a:cubicBezTo>
                <a:cubicBezTo>
                  <a:pt x="20138" y="913"/>
                  <a:pt x="20139" y="913"/>
                  <a:pt x="20140" y="913"/>
                </a:cubicBezTo>
                <a:cubicBezTo>
                  <a:pt x="20154" y="913"/>
                  <a:pt x="20213" y="967"/>
                  <a:pt x="20239" y="982"/>
                </a:cubicBezTo>
                <a:cubicBezTo>
                  <a:pt x="20255" y="998"/>
                  <a:pt x="20277" y="1005"/>
                  <a:pt x="20294" y="1005"/>
                </a:cubicBezTo>
                <a:cubicBezTo>
                  <a:pt x="20302" y="1005"/>
                  <a:pt x="20309" y="1003"/>
                  <a:pt x="20313" y="1000"/>
                </a:cubicBezTo>
                <a:lnTo>
                  <a:pt x="20325" y="988"/>
                </a:lnTo>
                <a:cubicBezTo>
                  <a:pt x="20325" y="977"/>
                  <a:pt x="20308" y="948"/>
                  <a:pt x="20313" y="943"/>
                </a:cubicBezTo>
                <a:cubicBezTo>
                  <a:pt x="20325" y="926"/>
                  <a:pt x="20353" y="920"/>
                  <a:pt x="20359" y="909"/>
                </a:cubicBezTo>
                <a:cubicBezTo>
                  <a:pt x="20370" y="852"/>
                  <a:pt x="20421" y="841"/>
                  <a:pt x="20427" y="790"/>
                </a:cubicBezTo>
                <a:lnTo>
                  <a:pt x="20432" y="750"/>
                </a:lnTo>
                <a:cubicBezTo>
                  <a:pt x="20415" y="721"/>
                  <a:pt x="20381" y="676"/>
                  <a:pt x="20376" y="653"/>
                </a:cubicBezTo>
                <a:cubicBezTo>
                  <a:pt x="20373" y="646"/>
                  <a:pt x="20370" y="642"/>
                  <a:pt x="20369" y="642"/>
                </a:cubicBezTo>
                <a:cubicBezTo>
                  <a:pt x="20365" y="642"/>
                  <a:pt x="20366" y="670"/>
                  <a:pt x="20370" y="716"/>
                </a:cubicBezTo>
                <a:lnTo>
                  <a:pt x="20359" y="744"/>
                </a:lnTo>
                <a:lnTo>
                  <a:pt x="20347" y="778"/>
                </a:lnTo>
                <a:cubicBezTo>
                  <a:pt x="20313" y="778"/>
                  <a:pt x="20330" y="676"/>
                  <a:pt x="20313" y="665"/>
                </a:cubicBezTo>
                <a:cubicBezTo>
                  <a:pt x="20290" y="648"/>
                  <a:pt x="20256" y="619"/>
                  <a:pt x="20251" y="614"/>
                </a:cubicBezTo>
                <a:cubicBezTo>
                  <a:pt x="20250" y="613"/>
                  <a:pt x="20249" y="613"/>
                  <a:pt x="20248" y="613"/>
                </a:cubicBezTo>
                <a:cubicBezTo>
                  <a:pt x="20241" y="613"/>
                  <a:pt x="20227" y="629"/>
                  <a:pt x="20217" y="659"/>
                </a:cubicBezTo>
                <a:lnTo>
                  <a:pt x="20217" y="687"/>
                </a:lnTo>
                <a:lnTo>
                  <a:pt x="20211" y="710"/>
                </a:lnTo>
                <a:cubicBezTo>
                  <a:pt x="20222" y="739"/>
                  <a:pt x="20188" y="773"/>
                  <a:pt x="20171" y="773"/>
                </a:cubicBezTo>
                <a:cubicBezTo>
                  <a:pt x="20160" y="767"/>
                  <a:pt x="20126" y="744"/>
                  <a:pt x="20098" y="710"/>
                </a:cubicBezTo>
                <a:lnTo>
                  <a:pt x="20069" y="704"/>
                </a:lnTo>
                <a:lnTo>
                  <a:pt x="20029" y="693"/>
                </a:lnTo>
                <a:cubicBezTo>
                  <a:pt x="20035" y="665"/>
                  <a:pt x="20052" y="574"/>
                  <a:pt x="20041" y="563"/>
                </a:cubicBezTo>
                <a:cubicBezTo>
                  <a:pt x="20024" y="551"/>
                  <a:pt x="19967" y="529"/>
                  <a:pt x="19956" y="529"/>
                </a:cubicBezTo>
                <a:cubicBezTo>
                  <a:pt x="19953" y="529"/>
                  <a:pt x="19951" y="530"/>
                  <a:pt x="19948" y="530"/>
                </a:cubicBezTo>
                <a:cubicBezTo>
                  <a:pt x="19927" y="530"/>
                  <a:pt x="19889" y="514"/>
                  <a:pt x="19859" y="495"/>
                </a:cubicBezTo>
                <a:lnTo>
                  <a:pt x="19831" y="540"/>
                </a:lnTo>
                <a:lnTo>
                  <a:pt x="19814" y="580"/>
                </a:lnTo>
                <a:cubicBezTo>
                  <a:pt x="19786" y="614"/>
                  <a:pt x="19757" y="653"/>
                  <a:pt x="19751" y="659"/>
                </a:cubicBezTo>
                <a:cubicBezTo>
                  <a:pt x="19749" y="660"/>
                  <a:pt x="19747" y="661"/>
                  <a:pt x="19745" y="661"/>
                </a:cubicBezTo>
                <a:cubicBezTo>
                  <a:pt x="19734" y="661"/>
                  <a:pt x="19722" y="651"/>
                  <a:pt x="19717" y="642"/>
                </a:cubicBezTo>
                <a:lnTo>
                  <a:pt x="19723" y="625"/>
                </a:lnTo>
                <a:lnTo>
                  <a:pt x="19723" y="614"/>
                </a:lnTo>
                <a:cubicBezTo>
                  <a:pt x="19734" y="602"/>
                  <a:pt x="19717" y="574"/>
                  <a:pt x="19683" y="557"/>
                </a:cubicBezTo>
                <a:lnTo>
                  <a:pt x="19649" y="534"/>
                </a:lnTo>
                <a:lnTo>
                  <a:pt x="19638" y="523"/>
                </a:lnTo>
                <a:cubicBezTo>
                  <a:pt x="19604" y="538"/>
                  <a:pt x="19553" y="565"/>
                  <a:pt x="19532" y="565"/>
                </a:cubicBezTo>
                <a:cubicBezTo>
                  <a:pt x="19529" y="565"/>
                  <a:pt x="19526" y="564"/>
                  <a:pt x="19525" y="563"/>
                </a:cubicBezTo>
                <a:cubicBezTo>
                  <a:pt x="19507" y="551"/>
                  <a:pt x="19479" y="506"/>
                  <a:pt x="19479" y="489"/>
                </a:cubicBezTo>
                <a:cubicBezTo>
                  <a:pt x="19473" y="478"/>
                  <a:pt x="19496" y="438"/>
                  <a:pt x="19536" y="404"/>
                </a:cubicBezTo>
                <a:lnTo>
                  <a:pt x="19570" y="443"/>
                </a:lnTo>
                <a:lnTo>
                  <a:pt x="19576" y="449"/>
                </a:lnTo>
                <a:cubicBezTo>
                  <a:pt x="19587" y="438"/>
                  <a:pt x="19576" y="392"/>
                  <a:pt x="19570" y="381"/>
                </a:cubicBezTo>
                <a:cubicBezTo>
                  <a:pt x="19564" y="364"/>
                  <a:pt x="19536" y="347"/>
                  <a:pt x="19513" y="347"/>
                </a:cubicBezTo>
                <a:lnTo>
                  <a:pt x="19496" y="330"/>
                </a:lnTo>
                <a:lnTo>
                  <a:pt x="19485" y="313"/>
                </a:lnTo>
                <a:cubicBezTo>
                  <a:pt x="19483" y="309"/>
                  <a:pt x="19480" y="307"/>
                  <a:pt x="19476" y="307"/>
                </a:cubicBezTo>
                <a:cubicBezTo>
                  <a:pt x="19461" y="307"/>
                  <a:pt x="19438" y="339"/>
                  <a:pt x="19434" y="353"/>
                </a:cubicBezTo>
                <a:cubicBezTo>
                  <a:pt x="19428" y="375"/>
                  <a:pt x="19422" y="432"/>
                  <a:pt x="19417" y="478"/>
                </a:cubicBezTo>
                <a:lnTo>
                  <a:pt x="19422" y="523"/>
                </a:lnTo>
                <a:lnTo>
                  <a:pt x="19422" y="529"/>
                </a:lnTo>
                <a:cubicBezTo>
                  <a:pt x="19422" y="529"/>
                  <a:pt x="19421" y="529"/>
                  <a:pt x="19420" y="529"/>
                </a:cubicBezTo>
                <a:cubicBezTo>
                  <a:pt x="19407" y="529"/>
                  <a:pt x="19382" y="494"/>
                  <a:pt x="19377" y="483"/>
                </a:cubicBezTo>
                <a:cubicBezTo>
                  <a:pt x="19374" y="476"/>
                  <a:pt x="19367" y="472"/>
                  <a:pt x="19359" y="472"/>
                </a:cubicBezTo>
                <a:cubicBezTo>
                  <a:pt x="19348" y="472"/>
                  <a:pt x="19335" y="477"/>
                  <a:pt x="19326" y="483"/>
                </a:cubicBezTo>
                <a:cubicBezTo>
                  <a:pt x="19309" y="495"/>
                  <a:pt x="19337" y="546"/>
                  <a:pt x="19349" y="551"/>
                </a:cubicBezTo>
                <a:cubicBezTo>
                  <a:pt x="19360" y="563"/>
                  <a:pt x="19309" y="597"/>
                  <a:pt x="19286" y="602"/>
                </a:cubicBezTo>
                <a:cubicBezTo>
                  <a:pt x="19285" y="603"/>
                  <a:pt x="19284" y="603"/>
                  <a:pt x="19282" y="603"/>
                </a:cubicBezTo>
                <a:cubicBezTo>
                  <a:pt x="19253" y="603"/>
                  <a:pt x="19201" y="545"/>
                  <a:pt x="19190" y="523"/>
                </a:cubicBezTo>
                <a:cubicBezTo>
                  <a:pt x="19187" y="518"/>
                  <a:pt x="19183" y="516"/>
                  <a:pt x="19177" y="516"/>
                </a:cubicBezTo>
                <a:cubicBezTo>
                  <a:pt x="19155" y="516"/>
                  <a:pt x="19116" y="546"/>
                  <a:pt x="19116" y="568"/>
                </a:cubicBezTo>
                <a:cubicBezTo>
                  <a:pt x="19122" y="602"/>
                  <a:pt x="19065" y="648"/>
                  <a:pt x="19065" y="676"/>
                </a:cubicBezTo>
                <a:cubicBezTo>
                  <a:pt x="19067" y="687"/>
                  <a:pt x="19064" y="692"/>
                  <a:pt x="19060" y="692"/>
                </a:cubicBezTo>
                <a:cubicBezTo>
                  <a:pt x="19052" y="692"/>
                  <a:pt x="19037" y="674"/>
                  <a:pt x="19037" y="659"/>
                </a:cubicBezTo>
                <a:cubicBezTo>
                  <a:pt x="19037" y="631"/>
                  <a:pt x="19042" y="591"/>
                  <a:pt x="19042" y="563"/>
                </a:cubicBezTo>
                <a:lnTo>
                  <a:pt x="19031" y="557"/>
                </a:lnTo>
                <a:lnTo>
                  <a:pt x="18997" y="534"/>
                </a:lnTo>
                <a:cubicBezTo>
                  <a:pt x="18963" y="546"/>
                  <a:pt x="18946" y="625"/>
                  <a:pt x="18934" y="642"/>
                </a:cubicBezTo>
                <a:cubicBezTo>
                  <a:pt x="18933" y="643"/>
                  <a:pt x="18932" y="644"/>
                  <a:pt x="18931" y="644"/>
                </a:cubicBezTo>
                <a:cubicBezTo>
                  <a:pt x="18920" y="644"/>
                  <a:pt x="18905" y="606"/>
                  <a:pt x="18900" y="585"/>
                </a:cubicBezTo>
                <a:cubicBezTo>
                  <a:pt x="18900" y="568"/>
                  <a:pt x="18883" y="512"/>
                  <a:pt x="18872" y="472"/>
                </a:cubicBezTo>
                <a:lnTo>
                  <a:pt x="18866" y="432"/>
                </a:lnTo>
                <a:cubicBezTo>
                  <a:pt x="18861" y="421"/>
                  <a:pt x="18883" y="398"/>
                  <a:pt x="18883" y="387"/>
                </a:cubicBezTo>
                <a:lnTo>
                  <a:pt x="18878" y="364"/>
                </a:lnTo>
                <a:cubicBezTo>
                  <a:pt x="18873" y="358"/>
                  <a:pt x="18867" y="356"/>
                  <a:pt x="18861" y="356"/>
                </a:cubicBezTo>
                <a:cubicBezTo>
                  <a:pt x="18842" y="356"/>
                  <a:pt x="18818" y="376"/>
                  <a:pt x="18810" y="392"/>
                </a:cubicBezTo>
                <a:cubicBezTo>
                  <a:pt x="18807" y="396"/>
                  <a:pt x="18805" y="398"/>
                  <a:pt x="18802" y="398"/>
                </a:cubicBezTo>
                <a:cubicBezTo>
                  <a:pt x="18794" y="398"/>
                  <a:pt x="18786" y="374"/>
                  <a:pt x="18781" y="330"/>
                </a:cubicBezTo>
                <a:lnTo>
                  <a:pt x="18781" y="296"/>
                </a:lnTo>
                <a:lnTo>
                  <a:pt x="18781" y="290"/>
                </a:lnTo>
                <a:cubicBezTo>
                  <a:pt x="18776" y="290"/>
                  <a:pt x="18718" y="359"/>
                  <a:pt x="18693" y="359"/>
                </a:cubicBezTo>
                <a:cubicBezTo>
                  <a:pt x="18692" y="359"/>
                  <a:pt x="18691" y="359"/>
                  <a:pt x="18690" y="358"/>
                </a:cubicBezTo>
                <a:cubicBezTo>
                  <a:pt x="18672" y="358"/>
                  <a:pt x="18635" y="356"/>
                  <a:pt x="18606" y="356"/>
                </a:cubicBezTo>
                <a:cubicBezTo>
                  <a:pt x="18591" y="356"/>
                  <a:pt x="18579" y="356"/>
                  <a:pt x="18571" y="358"/>
                </a:cubicBezTo>
                <a:cubicBezTo>
                  <a:pt x="18560" y="361"/>
                  <a:pt x="18549" y="363"/>
                  <a:pt x="18539" y="363"/>
                </a:cubicBezTo>
                <a:cubicBezTo>
                  <a:pt x="18530" y="363"/>
                  <a:pt x="18523" y="361"/>
                  <a:pt x="18520" y="358"/>
                </a:cubicBezTo>
                <a:lnTo>
                  <a:pt x="18509" y="358"/>
                </a:lnTo>
                <a:lnTo>
                  <a:pt x="18492" y="353"/>
                </a:lnTo>
                <a:cubicBezTo>
                  <a:pt x="18473" y="353"/>
                  <a:pt x="18428" y="380"/>
                  <a:pt x="18406" y="380"/>
                </a:cubicBezTo>
                <a:cubicBezTo>
                  <a:pt x="18401" y="380"/>
                  <a:pt x="18397" y="378"/>
                  <a:pt x="18395" y="375"/>
                </a:cubicBezTo>
                <a:cubicBezTo>
                  <a:pt x="18384" y="358"/>
                  <a:pt x="18367" y="336"/>
                  <a:pt x="18367" y="324"/>
                </a:cubicBezTo>
                <a:lnTo>
                  <a:pt x="18367" y="319"/>
                </a:lnTo>
                <a:cubicBezTo>
                  <a:pt x="18373" y="302"/>
                  <a:pt x="18378" y="285"/>
                  <a:pt x="18384" y="285"/>
                </a:cubicBezTo>
                <a:cubicBezTo>
                  <a:pt x="18407" y="290"/>
                  <a:pt x="18424" y="302"/>
                  <a:pt x="18441" y="302"/>
                </a:cubicBezTo>
                <a:lnTo>
                  <a:pt x="18458" y="307"/>
                </a:lnTo>
                <a:cubicBezTo>
                  <a:pt x="18469" y="307"/>
                  <a:pt x="18475" y="279"/>
                  <a:pt x="18469" y="268"/>
                </a:cubicBezTo>
                <a:cubicBezTo>
                  <a:pt x="18469" y="256"/>
                  <a:pt x="18435" y="200"/>
                  <a:pt x="18424" y="182"/>
                </a:cubicBezTo>
                <a:cubicBezTo>
                  <a:pt x="18418" y="160"/>
                  <a:pt x="18378" y="137"/>
                  <a:pt x="18367" y="131"/>
                </a:cubicBezTo>
                <a:cubicBezTo>
                  <a:pt x="18356" y="131"/>
                  <a:pt x="18339" y="137"/>
                  <a:pt x="18339" y="143"/>
                </a:cubicBezTo>
                <a:cubicBezTo>
                  <a:pt x="18333" y="148"/>
                  <a:pt x="18361" y="177"/>
                  <a:pt x="18373" y="182"/>
                </a:cubicBezTo>
                <a:cubicBezTo>
                  <a:pt x="18384" y="194"/>
                  <a:pt x="18367" y="217"/>
                  <a:pt x="18344" y="234"/>
                </a:cubicBezTo>
                <a:lnTo>
                  <a:pt x="18327" y="256"/>
                </a:lnTo>
                <a:cubicBezTo>
                  <a:pt x="18317" y="267"/>
                  <a:pt x="18311" y="277"/>
                  <a:pt x="18302" y="277"/>
                </a:cubicBezTo>
                <a:cubicBezTo>
                  <a:pt x="18297" y="277"/>
                  <a:pt x="18291" y="273"/>
                  <a:pt x="18282" y="262"/>
                </a:cubicBezTo>
                <a:cubicBezTo>
                  <a:pt x="18274" y="254"/>
                  <a:pt x="18259" y="246"/>
                  <a:pt x="18246" y="246"/>
                </a:cubicBezTo>
                <a:cubicBezTo>
                  <a:pt x="18232" y="246"/>
                  <a:pt x="18220" y="255"/>
                  <a:pt x="18220" y="285"/>
                </a:cubicBezTo>
                <a:cubicBezTo>
                  <a:pt x="18216" y="312"/>
                  <a:pt x="18227" y="317"/>
                  <a:pt x="18239" y="317"/>
                </a:cubicBezTo>
                <a:cubicBezTo>
                  <a:pt x="18245" y="317"/>
                  <a:pt x="18252" y="316"/>
                  <a:pt x="18258" y="316"/>
                </a:cubicBezTo>
                <a:cubicBezTo>
                  <a:pt x="18263" y="316"/>
                  <a:pt x="18267" y="316"/>
                  <a:pt x="18271" y="319"/>
                </a:cubicBezTo>
                <a:cubicBezTo>
                  <a:pt x="18282" y="324"/>
                  <a:pt x="18288" y="341"/>
                  <a:pt x="18288" y="353"/>
                </a:cubicBezTo>
                <a:cubicBezTo>
                  <a:pt x="18288" y="364"/>
                  <a:pt x="18276" y="375"/>
                  <a:pt x="18271" y="381"/>
                </a:cubicBezTo>
                <a:cubicBezTo>
                  <a:pt x="18267" y="383"/>
                  <a:pt x="18264" y="384"/>
                  <a:pt x="18261" y="384"/>
                </a:cubicBezTo>
                <a:cubicBezTo>
                  <a:pt x="18255" y="384"/>
                  <a:pt x="18250" y="381"/>
                  <a:pt x="18242" y="381"/>
                </a:cubicBezTo>
                <a:cubicBezTo>
                  <a:pt x="18232" y="381"/>
                  <a:pt x="18216" y="359"/>
                  <a:pt x="18203" y="359"/>
                </a:cubicBezTo>
                <a:cubicBezTo>
                  <a:pt x="18195" y="359"/>
                  <a:pt x="18188" y="369"/>
                  <a:pt x="18185" y="404"/>
                </a:cubicBezTo>
                <a:lnTo>
                  <a:pt x="18185" y="409"/>
                </a:lnTo>
                <a:cubicBezTo>
                  <a:pt x="18168" y="409"/>
                  <a:pt x="18140" y="392"/>
                  <a:pt x="18117" y="364"/>
                </a:cubicBezTo>
                <a:lnTo>
                  <a:pt x="18117" y="426"/>
                </a:lnTo>
                <a:cubicBezTo>
                  <a:pt x="18117" y="432"/>
                  <a:pt x="18100" y="443"/>
                  <a:pt x="18089" y="443"/>
                </a:cubicBezTo>
                <a:lnTo>
                  <a:pt x="18049" y="449"/>
                </a:lnTo>
                <a:cubicBezTo>
                  <a:pt x="18015" y="409"/>
                  <a:pt x="17987" y="370"/>
                  <a:pt x="17976" y="353"/>
                </a:cubicBezTo>
                <a:lnTo>
                  <a:pt x="17947" y="387"/>
                </a:lnTo>
                <a:cubicBezTo>
                  <a:pt x="17902" y="432"/>
                  <a:pt x="17839" y="438"/>
                  <a:pt x="17794" y="478"/>
                </a:cubicBezTo>
                <a:cubicBezTo>
                  <a:pt x="17793" y="479"/>
                  <a:pt x="17792" y="479"/>
                  <a:pt x="17790" y="479"/>
                </a:cubicBezTo>
                <a:cubicBezTo>
                  <a:pt x="17784" y="479"/>
                  <a:pt x="17777" y="471"/>
                  <a:pt x="17777" y="466"/>
                </a:cubicBezTo>
                <a:cubicBezTo>
                  <a:pt x="17777" y="449"/>
                  <a:pt x="17777" y="432"/>
                  <a:pt x="17783" y="421"/>
                </a:cubicBezTo>
                <a:lnTo>
                  <a:pt x="17794" y="409"/>
                </a:lnTo>
                <a:cubicBezTo>
                  <a:pt x="17822" y="398"/>
                  <a:pt x="17794" y="387"/>
                  <a:pt x="17783" y="387"/>
                </a:cubicBezTo>
                <a:cubicBezTo>
                  <a:pt x="17777" y="387"/>
                  <a:pt x="17737" y="398"/>
                  <a:pt x="17703" y="409"/>
                </a:cubicBezTo>
                <a:lnTo>
                  <a:pt x="17720" y="489"/>
                </a:lnTo>
                <a:cubicBezTo>
                  <a:pt x="17726" y="512"/>
                  <a:pt x="17726" y="534"/>
                  <a:pt x="17726" y="551"/>
                </a:cubicBezTo>
                <a:cubicBezTo>
                  <a:pt x="17720" y="563"/>
                  <a:pt x="17709" y="568"/>
                  <a:pt x="17698" y="574"/>
                </a:cubicBezTo>
                <a:cubicBezTo>
                  <a:pt x="17692" y="574"/>
                  <a:pt x="17681" y="563"/>
                  <a:pt x="17681" y="563"/>
                </a:cubicBezTo>
                <a:cubicBezTo>
                  <a:pt x="17698" y="489"/>
                  <a:pt x="17629" y="426"/>
                  <a:pt x="17675" y="347"/>
                </a:cubicBezTo>
                <a:lnTo>
                  <a:pt x="17686" y="330"/>
                </a:lnTo>
                <a:cubicBezTo>
                  <a:pt x="17685" y="318"/>
                  <a:pt x="17681" y="313"/>
                  <a:pt x="17676" y="313"/>
                </a:cubicBezTo>
                <a:cubicBezTo>
                  <a:pt x="17656" y="313"/>
                  <a:pt x="17613" y="378"/>
                  <a:pt x="17595" y="387"/>
                </a:cubicBezTo>
                <a:cubicBezTo>
                  <a:pt x="17567" y="398"/>
                  <a:pt x="17533" y="409"/>
                  <a:pt x="17516" y="409"/>
                </a:cubicBezTo>
                <a:lnTo>
                  <a:pt x="17499" y="415"/>
                </a:lnTo>
                <a:lnTo>
                  <a:pt x="17488" y="421"/>
                </a:lnTo>
                <a:cubicBezTo>
                  <a:pt x="17482" y="426"/>
                  <a:pt x="17477" y="429"/>
                  <a:pt x="17472" y="429"/>
                </a:cubicBezTo>
                <a:cubicBezTo>
                  <a:pt x="17461" y="429"/>
                  <a:pt x="17454" y="417"/>
                  <a:pt x="17454" y="398"/>
                </a:cubicBezTo>
                <a:lnTo>
                  <a:pt x="17454" y="387"/>
                </a:lnTo>
                <a:lnTo>
                  <a:pt x="17448" y="370"/>
                </a:lnTo>
                <a:cubicBezTo>
                  <a:pt x="17443" y="365"/>
                  <a:pt x="17431" y="357"/>
                  <a:pt x="17421" y="357"/>
                </a:cubicBezTo>
                <a:cubicBezTo>
                  <a:pt x="17418" y="357"/>
                  <a:pt x="17416" y="357"/>
                  <a:pt x="17414" y="358"/>
                </a:cubicBezTo>
                <a:lnTo>
                  <a:pt x="17408" y="370"/>
                </a:lnTo>
                <a:lnTo>
                  <a:pt x="17397" y="381"/>
                </a:lnTo>
                <a:cubicBezTo>
                  <a:pt x="17396" y="382"/>
                  <a:pt x="17393" y="383"/>
                  <a:pt x="17390" y="383"/>
                </a:cubicBezTo>
                <a:cubicBezTo>
                  <a:pt x="17362" y="383"/>
                  <a:pt x="17273" y="347"/>
                  <a:pt x="17232" y="347"/>
                </a:cubicBezTo>
                <a:cubicBezTo>
                  <a:pt x="17193" y="347"/>
                  <a:pt x="17164" y="387"/>
                  <a:pt x="17159" y="398"/>
                </a:cubicBezTo>
                <a:cubicBezTo>
                  <a:pt x="17159" y="409"/>
                  <a:pt x="17147" y="432"/>
                  <a:pt x="17142" y="438"/>
                </a:cubicBezTo>
                <a:cubicBezTo>
                  <a:pt x="17140" y="439"/>
                  <a:pt x="17137" y="440"/>
                  <a:pt x="17132" y="440"/>
                </a:cubicBezTo>
                <a:cubicBezTo>
                  <a:pt x="17122" y="440"/>
                  <a:pt x="17103" y="436"/>
                  <a:pt x="17079" y="432"/>
                </a:cubicBezTo>
                <a:lnTo>
                  <a:pt x="17073" y="415"/>
                </a:lnTo>
                <a:lnTo>
                  <a:pt x="17039" y="307"/>
                </a:lnTo>
                <a:cubicBezTo>
                  <a:pt x="16988" y="347"/>
                  <a:pt x="16943" y="392"/>
                  <a:pt x="16943" y="404"/>
                </a:cubicBezTo>
                <a:lnTo>
                  <a:pt x="16937" y="409"/>
                </a:lnTo>
                <a:lnTo>
                  <a:pt x="16932" y="421"/>
                </a:lnTo>
                <a:cubicBezTo>
                  <a:pt x="16928" y="427"/>
                  <a:pt x="16925" y="430"/>
                  <a:pt x="16922" y="430"/>
                </a:cubicBezTo>
                <a:cubicBezTo>
                  <a:pt x="16919" y="430"/>
                  <a:pt x="16917" y="429"/>
                  <a:pt x="16915" y="426"/>
                </a:cubicBezTo>
                <a:lnTo>
                  <a:pt x="16915" y="415"/>
                </a:lnTo>
                <a:lnTo>
                  <a:pt x="16909" y="404"/>
                </a:lnTo>
                <a:cubicBezTo>
                  <a:pt x="16898" y="392"/>
                  <a:pt x="16829" y="375"/>
                  <a:pt x="16829" y="341"/>
                </a:cubicBezTo>
                <a:cubicBezTo>
                  <a:pt x="16831" y="334"/>
                  <a:pt x="16829" y="332"/>
                  <a:pt x="16825" y="332"/>
                </a:cubicBezTo>
                <a:cubicBezTo>
                  <a:pt x="16813" y="332"/>
                  <a:pt x="16781" y="360"/>
                  <a:pt x="16773" y="381"/>
                </a:cubicBezTo>
                <a:cubicBezTo>
                  <a:pt x="16762" y="403"/>
                  <a:pt x="16751" y="411"/>
                  <a:pt x="16743" y="411"/>
                </a:cubicBezTo>
                <a:cubicBezTo>
                  <a:pt x="16739" y="411"/>
                  <a:pt x="16735" y="408"/>
                  <a:pt x="16733" y="404"/>
                </a:cubicBezTo>
                <a:cubicBezTo>
                  <a:pt x="16733" y="392"/>
                  <a:pt x="16710" y="387"/>
                  <a:pt x="16688" y="387"/>
                </a:cubicBezTo>
                <a:lnTo>
                  <a:pt x="16665" y="381"/>
                </a:lnTo>
                <a:lnTo>
                  <a:pt x="16614" y="370"/>
                </a:lnTo>
                <a:cubicBezTo>
                  <a:pt x="16619" y="333"/>
                  <a:pt x="16648" y="307"/>
                  <a:pt x="16657" y="307"/>
                </a:cubicBezTo>
                <a:cubicBezTo>
                  <a:pt x="16658" y="307"/>
                  <a:pt x="16659" y="307"/>
                  <a:pt x="16659" y="307"/>
                </a:cubicBezTo>
                <a:cubicBezTo>
                  <a:pt x="16668" y="307"/>
                  <a:pt x="16704" y="286"/>
                  <a:pt x="16720" y="286"/>
                </a:cubicBezTo>
                <a:cubicBezTo>
                  <a:pt x="16726" y="286"/>
                  <a:pt x="16729" y="288"/>
                  <a:pt x="16727" y="296"/>
                </a:cubicBezTo>
                <a:cubicBezTo>
                  <a:pt x="16727" y="310"/>
                  <a:pt x="16729" y="317"/>
                  <a:pt x="16732" y="317"/>
                </a:cubicBezTo>
                <a:cubicBezTo>
                  <a:pt x="16734" y="317"/>
                  <a:pt x="16739" y="310"/>
                  <a:pt x="16744" y="296"/>
                </a:cubicBezTo>
                <a:lnTo>
                  <a:pt x="16761" y="290"/>
                </a:lnTo>
                <a:lnTo>
                  <a:pt x="16801" y="273"/>
                </a:lnTo>
                <a:cubicBezTo>
                  <a:pt x="16785" y="257"/>
                  <a:pt x="16730" y="222"/>
                  <a:pt x="16704" y="222"/>
                </a:cubicBezTo>
                <a:cubicBezTo>
                  <a:pt x="16702" y="222"/>
                  <a:pt x="16700" y="222"/>
                  <a:pt x="16699" y="222"/>
                </a:cubicBezTo>
                <a:cubicBezTo>
                  <a:pt x="16682" y="228"/>
                  <a:pt x="16648" y="245"/>
                  <a:pt x="16637" y="245"/>
                </a:cubicBezTo>
                <a:cubicBezTo>
                  <a:pt x="16632" y="245"/>
                  <a:pt x="16588" y="214"/>
                  <a:pt x="16561" y="214"/>
                </a:cubicBezTo>
                <a:cubicBezTo>
                  <a:pt x="16558" y="214"/>
                  <a:pt x="16554" y="215"/>
                  <a:pt x="16551" y="217"/>
                </a:cubicBezTo>
                <a:cubicBezTo>
                  <a:pt x="16547" y="218"/>
                  <a:pt x="16543" y="218"/>
                  <a:pt x="16537" y="218"/>
                </a:cubicBezTo>
                <a:cubicBezTo>
                  <a:pt x="16511" y="218"/>
                  <a:pt x="16470" y="208"/>
                  <a:pt x="16432" y="194"/>
                </a:cubicBezTo>
                <a:lnTo>
                  <a:pt x="16393" y="222"/>
                </a:lnTo>
                <a:cubicBezTo>
                  <a:pt x="16387" y="228"/>
                  <a:pt x="16370" y="239"/>
                  <a:pt x="16370" y="245"/>
                </a:cubicBezTo>
                <a:lnTo>
                  <a:pt x="16359" y="324"/>
                </a:lnTo>
                <a:cubicBezTo>
                  <a:pt x="16325" y="302"/>
                  <a:pt x="16319" y="241"/>
                  <a:pt x="16324" y="229"/>
                </a:cubicBezTo>
                <a:lnTo>
                  <a:pt x="16324" y="229"/>
                </a:lnTo>
                <a:cubicBezTo>
                  <a:pt x="16317" y="237"/>
                  <a:pt x="16295" y="261"/>
                  <a:pt x="16268" y="296"/>
                </a:cubicBezTo>
                <a:lnTo>
                  <a:pt x="16211" y="256"/>
                </a:lnTo>
                <a:cubicBezTo>
                  <a:pt x="16211" y="256"/>
                  <a:pt x="16194" y="268"/>
                  <a:pt x="16200" y="273"/>
                </a:cubicBezTo>
                <a:lnTo>
                  <a:pt x="16200" y="302"/>
                </a:lnTo>
                <a:cubicBezTo>
                  <a:pt x="16205" y="324"/>
                  <a:pt x="16273" y="381"/>
                  <a:pt x="16262" y="415"/>
                </a:cubicBezTo>
                <a:cubicBezTo>
                  <a:pt x="16261" y="424"/>
                  <a:pt x="16252" y="427"/>
                  <a:pt x="16240" y="427"/>
                </a:cubicBezTo>
                <a:cubicBezTo>
                  <a:pt x="16206" y="427"/>
                  <a:pt x="16141" y="399"/>
                  <a:pt x="16120" y="387"/>
                </a:cubicBezTo>
                <a:cubicBezTo>
                  <a:pt x="16111" y="380"/>
                  <a:pt x="16101" y="376"/>
                  <a:pt x="16090" y="376"/>
                </a:cubicBezTo>
                <a:cubicBezTo>
                  <a:pt x="16066" y="376"/>
                  <a:pt x="16039" y="392"/>
                  <a:pt x="16024" y="415"/>
                </a:cubicBezTo>
                <a:lnTo>
                  <a:pt x="16024" y="466"/>
                </a:lnTo>
                <a:cubicBezTo>
                  <a:pt x="16008" y="517"/>
                  <a:pt x="15961" y="541"/>
                  <a:pt x="15939" y="541"/>
                </a:cubicBezTo>
                <a:cubicBezTo>
                  <a:pt x="15937" y="541"/>
                  <a:pt x="15935" y="540"/>
                  <a:pt x="15933" y="540"/>
                </a:cubicBezTo>
                <a:cubicBezTo>
                  <a:pt x="15917" y="535"/>
                  <a:pt x="15881" y="448"/>
                  <a:pt x="15857" y="448"/>
                </a:cubicBezTo>
                <a:cubicBezTo>
                  <a:pt x="15856" y="448"/>
                  <a:pt x="15855" y="449"/>
                  <a:pt x="15854" y="449"/>
                </a:cubicBezTo>
                <a:cubicBezTo>
                  <a:pt x="15847" y="453"/>
                  <a:pt x="15838" y="454"/>
                  <a:pt x="15830" y="454"/>
                </a:cubicBezTo>
                <a:cubicBezTo>
                  <a:pt x="15812" y="454"/>
                  <a:pt x="15795" y="447"/>
                  <a:pt x="15791" y="443"/>
                </a:cubicBezTo>
                <a:cubicBezTo>
                  <a:pt x="15785" y="432"/>
                  <a:pt x="15825" y="364"/>
                  <a:pt x="15808" y="341"/>
                </a:cubicBezTo>
                <a:cubicBezTo>
                  <a:pt x="15800" y="320"/>
                  <a:pt x="15801" y="309"/>
                  <a:pt x="15811" y="309"/>
                </a:cubicBezTo>
                <a:cubicBezTo>
                  <a:pt x="15815" y="309"/>
                  <a:pt x="15819" y="310"/>
                  <a:pt x="15825" y="313"/>
                </a:cubicBezTo>
                <a:lnTo>
                  <a:pt x="15842" y="319"/>
                </a:lnTo>
                <a:lnTo>
                  <a:pt x="15888" y="324"/>
                </a:lnTo>
                <a:cubicBezTo>
                  <a:pt x="15882" y="285"/>
                  <a:pt x="15831" y="239"/>
                  <a:pt x="15820" y="234"/>
                </a:cubicBezTo>
                <a:cubicBezTo>
                  <a:pt x="15802" y="234"/>
                  <a:pt x="15763" y="222"/>
                  <a:pt x="15729" y="211"/>
                </a:cubicBezTo>
                <a:lnTo>
                  <a:pt x="15712" y="182"/>
                </a:lnTo>
                <a:cubicBezTo>
                  <a:pt x="15700" y="171"/>
                  <a:pt x="15683" y="154"/>
                  <a:pt x="15683" y="137"/>
                </a:cubicBezTo>
                <a:lnTo>
                  <a:pt x="15678" y="126"/>
                </a:lnTo>
                <a:cubicBezTo>
                  <a:pt x="15678" y="113"/>
                  <a:pt x="15668" y="107"/>
                  <a:pt x="15661" y="107"/>
                </a:cubicBezTo>
                <a:cubicBezTo>
                  <a:pt x="15659" y="107"/>
                  <a:pt x="15656" y="107"/>
                  <a:pt x="15655" y="109"/>
                </a:cubicBezTo>
                <a:cubicBezTo>
                  <a:pt x="15653" y="111"/>
                  <a:pt x="15650" y="112"/>
                  <a:pt x="15648" y="112"/>
                </a:cubicBezTo>
                <a:cubicBezTo>
                  <a:pt x="15638" y="112"/>
                  <a:pt x="15626" y="95"/>
                  <a:pt x="15621" y="86"/>
                </a:cubicBezTo>
                <a:cubicBezTo>
                  <a:pt x="15620" y="84"/>
                  <a:pt x="15619" y="84"/>
                  <a:pt x="15616" y="84"/>
                </a:cubicBezTo>
                <a:cubicBezTo>
                  <a:pt x="15607" y="84"/>
                  <a:pt x="15587" y="97"/>
                  <a:pt x="15572" y="97"/>
                </a:cubicBezTo>
                <a:cubicBezTo>
                  <a:pt x="15567" y="97"/>
                  <a:pt x="15562" y="95"/>
                  <a:pt x="15559" y="92"/>
                </a:cubicBezTo>
                <a:cubicBezTo>
                  <a:pt x="15549" y="77"/>
                  <a:pt x="15513" y="62"/>
                  <a:pt x="15493" y="62"/>
                </a:cubicBezTo>
                <a:cubicBezTo>
                  <a:pt x="15490" y="62"/>
                  <a:pt x="15487" y="63"/>
                  <a:pt x="15485" y="63"/>
                </a:cubicBezTo>
                <a:cubicBezTo>
                  <a:pt x="15473" y="69"/>
                  <a:pt x="15468" y="109"/>
                  <a:pt x="15473" y="126"/>
                </a:cubicBezTo>
                <a:cubicBezTo>
                  <a:pt x="15473" y="137"/>
                  <a:pt x="15462" y="160"/>
                  <a:pt x="15445" y="182"/>
                </a:cubicBezTo>
                <a:lnTo>
                  <a:pt x="15434" y="205"/>
                </a:lnTo>
                <a:lnTo>
                  <a:pt x="15434" y="211"/>
                </a:lnTo>
                <a:cubicBezTo>
                  <a:pt x="15438" y="230"/>
                  <a:pt x="15431" y="241"/>
                  <a:pt x="15426" y="241"/>
                </a:cubicBezTo>
                <a:cubicBezTo>
                  <a:pt x="15424" y="241"/>
                  <a:pt x="15423" y="240"/>
                  <a:pt x="15422" y="239"/>
                </a:cubicBezTo>
                <a:cubicBezTo>
                  <a:pt x="15411" y="239"/>
                  <a:pt x="15326" y="188"/>
                  <a:pt x="15292" y="171"/>
                </a:cubicBezTo>
                <a:cubicBezTo>
                  <a:pt x="15290" y="171"/>
                  <a:pt x="15289" y="170"/>
                  <a:pt x="15287" y="170"/>
                </a:cubicBezTo>
                <a:cubicBezTo>
                  <a:pt x="15256" y="170"/>
                  <a:pt x="15241" y="275"/>
                  <a:pt x="15246" y="313"/>
                </a:cubicBezTo>
                <a:cubicBezTo>
                  <a:pt x="15248" y="323"/>
                  <a:pt x="15249" y="327"/>
                  <a:pt x="15251" y="327"/>
                </a:cubicBezTo>
                <a:cubicBezTo>
                  <a:pt x="15255" y="327"/>
                  <a:pt x="15259" y="293"/>
                  <a:pt x="15263" y="268"/>
                </a:cubicBezTo>
                <a:cubicBezTo>
                  <a:pt x="15263" y="263"/>
                  <a:pt x="15266" y="260"/>
                  <a:pt x="15271" y="260"/>
                </a:cubicBezTo>
                <a:cubicBezTo>
                  <a:pt x="15292" y="260"/>
                  <a:pt x="15354" y="310"/>
                  <a:pt x="15354" y="353"/>
                </a:cubicBezTo>
                <a:cubicBezTo>
                  <a:pt x="15354" y="404"/>
                  <a:pt x="15320" y="449"/>
                  <a:pt x="15286" y="449"/>
                </a:cubicBezTo>
                <a:lnTo>
                  <a:pt x="15258" y="466"/>
                </a:lnTo>
                <a:cubicBezTo>
                  <a:pt x="15207" y="495"/>
                  <a:pt x="15275" y="523"/>
                  <a:pt x="15258" y="551"/>
                </a:cubicBezTo>
                <a:cubicBezTo>
                  <a:pt x="15252" y="563"/>
                  <a:pt x="15246" y="574"/>
                  <a:pt x="15246" y="574"/>
                </a:cubicBezTo>
                <a:cubicBezTo>
                  <a:pt x="15235" y="574"/>
                  <a:pt x="15212" y="568"/>
                  <a:pt x="15212" y="563"/>
                </a:cubicBezTo>
                <a:lnTo>
                  <a:pt x="15207" y="523"/>
                </a:lnTo>
                <a:cubicBezTo>
                  <a:pt x="15207" y="503"/>
                  <a:pt x="15201" y="496"/>
                  <a:pt x="15193" y="496"/>
                </a:cubicBezTo>
                <a:cubicBezTo>
                  <a:pt x="15181" y="496"/>
                  <a:pt x="15165" y="515"/>
                  <a:pt x="15161" y="529"/>
                </a:cubicBezTo>
                <a:cubicBezTo>
                  <a:pt x="15155" y="541"/>
                  <a:pt x="15144" y="546"/>
                  <a:pt x="15132" y="546"/>
                </a:cubicBezTo>
                <a:cubicBezTo>
                  <a:pt x="15121" y="546"/>
                  <a:pt x="15109" y="542"/>
                  <a:pt x="15099" y="534"/>
                </a:cubicBezTo>
                <a:lnTo>
                  <a:pt x="15133" y="495"/>
                </a:lnTo>
                <a:cubicBezTo>
                  <a:pt x="15150" y="478"/>
                  <a:pt x="15150" y="432"/>
                  <a:pt x="15161" y="404"/>
                </a:cubicBezTo>
                <a:lnTo>
                  <a:pt x="15173" y="387"/>
                </a:lnTo>
                <a:cubicBezTo>
                  <a:pt x="15201" y="364"/>
                  <a:pt x="15201" y="353"/>
                  <a:pt x="15173" y="353"/>
                </a:cubicBezTo>
                <a:lnTo>
                  <a:pt x="15133" y="353"/>
                </a:lnTo>
                <a:cubicBezTo>
                  <a:pt x="15122" y="341"/>
                  <a:pt x="15110" y="330"/>
                  <a:pt x="15116" y="319"/>
                </a:cubicBezTo>
                <a:lnTo>
                  <a:pt x="15116" y="307"/>
                </a:lnTo>
                <a:cubicBezTo>
                  <a:pt x="15122" y="296"/>
                  <a:pt x="15178" y="279"/>
                  <a:pt x="15190" y="262"/>
                </a:cubicBezTo>
                <a:cubicBezTo>
                  <a:pt x="15195" y="245"/>
                  <a:pt x="15167" y="217"/>
                  <a:pt x="15150" y="211"/>
                </a:cubicBezTo>
                <a:cubicBezTo>
                  <a:pt x="15149" y="211"/>
                  <a:pt x="15149" y="210"/>
                  <a:pt x="15148" y="210"/>
                </a:cubicBezTo>
                <a:cubicBezTo>
                  <a:pt x="15130" y="210"/>
                  <a:pt x="15099" y="269"/>
                  <a:pt x="15093" y="296"/>
                </a:cubicBezTo>
                <a:cubicBezTo>
                  <a:pt x="15088" y="324"/>
                  <a:pt x="15048" y="358"/>
                  <a:pt x="15002" y="375"/>
                </a:cubicBezTo>
                <a:lnTo>
                  <a:pt x="14985" y="432"/>
                </a:lnTo>
                <a:lnTo>
                  <a:pt x="14985" y="438"/>
                </a:lnTo>
                <a:cubicBezTo>
                  <a:pt x="14974" y="438"/>
                  <a:pt x="14946" y="353"/>
                  <a:pt x="14917" y="347"/>
                </a:cubicBezTo>
                <a:cubicBezTo>
                  <a:pt x="14889" y="347"/>
                  <a:pt x="14872" y="302"/>
                  <a:pt x="14872" y="290"/>
                </a:cubicBezTo>
                <a:cubicBezTo>
                  <a:pt x="14872" y="273"/>
                  <a:pt x="14906" y="256"/>
                  <a:pt x="14923" y="251"/>
                </a:cubicBezTo>
                <a:cubicBezTo>
                  <a:pt x="14940" y="245"/>
                  <a:pt x="14872" y="194"/>
                  <a:pt x="14849" y="171"/>
                </a:cubicBezTo>
                <a:cubicBezTo>
                  <a:pt x="14827" y="148"/>
                  <a:pt x="14798" y="126"/>
                  <a:pt x="14787" y="126"/>
                </a:cubicBezTo>
                <a:lnTo>
                  <a:pt x="14781" y="131"/>
                </a:lnTo>
                <a:cubicBezTo>
                  <a:pt x="14781" y="137"/>
                  <a:pt x="14776" y="148"/>
                  <a:pt x="14781" y="160"/>
                </a:cubicBezTo>
                <a:cubicBezTo>
                  <a:pt x="14781" y="177"/>
                  <a:pt x="14793" y="194"/>
                  <a:pt x="14793" y="200"/>
                </a:cubicBezTo>
                <a:lnTo>
                  <a:pt x="14776" y="234"/>
                </a:lnTo>
                <a:cubicBezTo>
                  <a:pt x="14793" y="251"/>
                  <a:pt x="14821" y="273"/>
                  <a:pt x="14821" y="290"/>
                </a:cubicBezTo>
                <a:cubicBezTo>
                  <a:pt x="14827" y="302"/>
                  <a:pt x="14815" y="364"/>
                  <a:pt x="14827" y="370"/>
                </a:cubicBezTo>
                <a:cubicBezTo>
                  <a:pt x="14838" y="381"/>
                  <a:pt x="14889" y="426"/>
                  <a:pt x="14883" y="461"/>
                </a:cubicBezTo>
                <a:cubicBezTo>
                  <a:pt x="14883" y="474"/>
                  <a:pt x="14864" y="480"/>
                  <a:pt x="14844" y="480"/>
                </a:cubicBezTo>
                <a:cubicBezTo>
                  <a:pt x="14822" y="480"/>
                  <a:pt x="14798" y="472"/>
                  <a:pt x="14798" y="461"/>
                </a:cubicBezTo>
                <a:cubicBezTo>
                  <a:pt x="14793" y="438"/>
                  <a:pt x="14747" y="285"/>
                  <a:pt x="14713" y="245"/>
                </a:cubicBezTo>
                <a:cubicBezTo>
                  <a:pt x="14696" y="221"/>
                  <a:pt x="14670" y="214"/>
                  <a:pt x="14648" y="214"/>
                </a:cubicBezTo>
                <a:cubicBezTo>
                  <a:pt x="14634" y="214"/>
                  <a:pt x="14621" y="218"/>
                  <a:pt x="14617" y="222"/>
                </a:cubicBezTo>
                <a:cubicBezTo>
                  <a:pt x="14605" y="239"/>
                  <a:pt x="14617" y="251"/>
                  <a:pt x="14622" y="256"/>
                </a:cubicBezTo>
                <a:cubicBezTo>
                  <a:pt x="14628" y="262"/>
                  <a:pt x="14656" y="285"/>
                  <a:pt x="14679" y="307"/>
                </a:cubicBezTo>
                <a:lnTo>
                  <a:pt x="14645" y="341"/>
                </a:lnTo>
                <a:cubicBezTo>
                  <a:pt x="14645" y="341"/>
                  <a:pt x="14662" y="370"/>
                  <a:pt x="14668" y="381"/>
                </a:cubicBezTo>
                <a:cubicBezTo>
                  <a:pt x="14669" y="382"/>
                  <a:pt x="14670" y="383"/>
                  <a:pt x="14671" y="383"/>
                </a:cubicBezTo>
                <a:cubicBezTo>
                  <a:pt x="14677" y="383"/>
                  <a:pt x="14686" y="373"/>
                  <a:pt x="14690" y="364"/>
                </a:cubicBezTo>
                <a:cubicBezTo>
                  <a:pt x="14690" y="370"/>
                  <a:pt x="14690" y="370"/>
                  <a:pt x="14690" y="375"/>
                </a:cubicBezTo>
                <a:cubicBezTo>
                  <a:pt x="14685" y="398"/>
                  <a:pt x="14685" y="426"/>
                  <a:pt x="14685" y="443"/>
                </a:cubicBezTo>
                <a:lnTo>
                  <a:pt x="14685" y="455"/>
                </a:lnTo>
                <a:lnTo>
                  <a:pt x="14685" y="472"/>
                </a:lnTo>
                <a:cubicBezTo>
                  <a:pt x="14685" y="489"/>
                  <a:pt x="14668" y="500"/>
                  <a:pt x="14656" y="500"/>
                </a:cubicBezTo>
                <a:cubicBezTo>
                  <a:pt x="14651" y="495"/>
                  <a:pt x="14617" y="449"/>
                  <a:pt x="14600" y="426"/>
                </a:cubicBezTo>
                <a:cubicBezTo>
                  <a:pt x="14598" y="424"/>
                  <a:pt x="14597" y="422"/>
                  <a:pt x="14595" y="422"/>
                </a:cubicBezTo>
                <a:cubicBezTo>
                  <a:pt x="14584" y="422"/>
                  <a:pt x="14571" y="487"/>
                  <a:pt x="14571" y="512"/>
                </a:cubicBezTo>
                <a:cubicBezTo>
                  <a:pt x="14570" y="516"/>
                  <a:pt x="14568" y="517"/>
                  <a:pt x="14566" y="517"/>
                </a:cubicBezTo>
                <a:cubicBezTo>
                  <a:pt x="14553" y="517"/>
                  <a:pt x="14524" y="479"/>
                  <a:pt x="14515" y="461"/>
                </a:cubicBezTo>
                <a:cubicBezTo>
                  <a:pt x="14506" y="438"/>
                  <a:pt x="14457" y="408"/>
                  <a:pt x="14429" y="408"/>
                </a:cubicBezTo>
                <a:cubicBezTo>
                  <a:pt x="14422" y="408"/>
                  <a:pt x="14416" y="410"/>
                  <a:pt x="14412" y="415"/>
                </a:cubicBezTo>
                <a:cubicBezTo>
                  <a:pt x="14408" y="420"/>
                  <a:pt x="14403" y="422"/>
                  <a:pt x="14397" y="422"/>
                </a:cubicBezTo>
                <a:cubicBezTo>
                  <a:pt x="14381" y="422"/>
                  <a:pt x="14361" y="405"/>
                  <a:pt x="14344" y="375"/>
                </a:cubicBezTo>
                <a:lnTo>
                  <a:pt x="14316" y="364"/>
                </a:lnTo>
                <a:cubicBezTo>
                  <a:pt x="14265" y="341"/>
                  <a:pt x="14265" y="319"/>
                  <a:pt x="14299" y="268"/>
                </a:cubicBezTo>
                <a:cubicBezTo>
                  <a:pt x="14305" y="268"/>
                  <a:pt x="14299" y="239"/>
                  <a:pt x="14288" y="228"/>
                </a:cubicBezTo>
                <a:cubicBezTo>
                  <a:pt x="14286" y="226"/>
                  <a:pt x="14283" y="226"/>
                  <a:pt x="14280" y="226"/>
                </a:cubicBezTo>
                <a:cubicBezTo>
                  <a:pt x="14273" y="226"/>
                  <a:pt x="14263" y="230"/>
                  <a:pt x="14259" y="234"/>
                </a:cubicBezTo>
                <a:lnTo>
                  <a:pt x="14231" y="256"/>
                </a:lnTo>
                <a:cubicBezTo>
                  <a:pt x="14202" y="273"/>
                  <a:pt x="14185" y="341"/>
                  <a:pt x="14202" y="347"/>
                </a:cubicBezTo>
                <a:cubicBezTo>
                  <a:pt x="14220" y="353"/>
                  <a:pt x="14208" y="392"/>
                  <a:pt x="14202" y="398"/>
                </a:cubicBezTo>
                <a:cubicBezTo>
                  <a:pt x="14202" y="400"/>
                  <a:pt x="14199" y="401"/>
                  <a:pt x="14194" y="401"/>
                </a:cubicBezTo>
                <a:cubicBezTo>
                  <a:pt x="14175" y="401"/>
                  <a:pt x="14128" y="386"/>
                  <a:pt x="14095" y="386"/>
                </a:cubicBezTo>
                <a:cubicBezTo>
                  <a:pt x="14091" y="386"/>
                  <a:pt x="14087" y="386"/>
                  <a:pt x="14083" y="387"/>
                </a:cubicBezTo>
                <a:cubicBezTo>
                  <a:pt x="14038" y="387"/>
                  <a:pt x="14015" y="415"/>
                  <a:pt x="14021" y="421"/>
                </a:cubicBezTo>
                <a:cubicBezTo>
                  <a:pt x="14022" y="421"/>
                  <a:pt x="14021" y="422"/>
                  <a:pt x="14020" y="422"/>
                </a:cubicBezTo>
                <a:cubicBezTo>
                  <a:pt x="14010" y="422"/>
                  <a:pt x="13941" y="400"/>
                  <a:pt x="13941" y="370"/>
                </a:cubicBezTo>
                <a:cubicBezTo>
                  <a:pt x="13936" y="330"/>
                  <a:pt x="13953" y="273"/>
                  <a:pt x="13970" y="234"/>
                </a:cubicBezTo>
                <a:lnTo>
                  <a:pt x="13993" y="262"/>
                </a:lnTo>
                <a:lnTo>
                  <a:pt x="14038" y="313"/>
                </a:lnTo>
                <a:cubicBezTo>
                  <a:pt x="14049" y="268"/>
                  <a:pt x="14027" y="211"/>
                  <a:pt x="14021" y="205"/>
                </a:cubicBezTo>
                <a:cubicBezTo>
                  <a:pt x="14015" y="202"/>
                  <a:pt x="13997" y="201"/>
                  <a:pt x="13971" y="201"/>
                </a:cubicBezTo>
                <a:cubicBezTo>
                  <a:pt x="13946" y="201"/>
                  <a:pt x="13913" y="202"/>
                  <a:pt x="13879" y="205"/>
                </a:cubicBezTo>
                <a:lnTo>
                  <a:pt x="13817" y="234"/>
                </a:lnTo>
                <a:cubicBezTo>
                  <a:pt x="13794" y="239"/>
                  <a:pt x="13771" y="273"/>
                  <a:pt x="13805" y="313"/>
                </a:cubicBezTo>
                <a:cubicBezTo>
                  <a:pt x="13811" y="313"/>
                  <a:pt x="13788" y="364"/>
                  <a:pt x="13771" y="381"/>
                </a:cubicBezTo>
                <a:lnTo>
                  <a:pt x="13760" y="387"/>
                </a:lnTo>
                <a:cubicBezTo>
                  <a:pt x="13737" y="370"/>
                  <a:pt x="13675" y="262"/>
                  <a:pt x="13646" y="234"/>
                </a:cubicBezTo>
                <a:cubicBezTo>
                  <a:pt x="13624" y="211"/>
                  <a:pt x="13595" y="171"/>
                  <a:pt x="13590" y="148"/>
                </a:cubicBezTo>
                <a:lnTo>
                  <a:pt x="13584" y="126"/>
                </a:lnTo>
                <a:cubicBezTo>
                  <a:pt x="13578" y="114"/>
                  <a:pt x="13573" y="97"/>
                  <a:pt x="13561" y="97"/>
                </a:cubicBezTo>
                <a:cubicBezTo>
                  <a:pt x="13556" y="97"/>
                  <a:pt x="13544" y="109"/>
                  <a:pt x="13539" y="120"/>
                </a:cubicBezTo>
                <a:cubicBezTo>
                  <a:pt x="13533" y="126"/>
                  <a:pt x="13539" y="143"/>
                  <a:pt x="13533" y="148"/>
                </a:cubicBezTo>
                <a:cubicBezTo>
                  <a:pt x="13533" y="181"/>
                  <a:pt x="13528" y="195"/>
                  <a:pt x="13516" y="195"/>
                </a:cubicBezTo>
                <a:cubicBezTo>
                  <a:pt x="13509" y="195"/>
                  <a:pt x="13500" y="191"/>
                  <a:pt x="13488" y="182"/>
                </a:cubicBezTo>
                <a:lnTo>
                  <a:pt x="13482" y="177"/>
                </a:lnTo>
                <a:cubicBezTo>
                  <a:pt x="13471" y="177"/>
                  <a:pt x="13454" y="194"/>
                  <a:pt x="13437" y="222"/>
                </a:cubicBezTo>
                <a:lnTo>
                  <a:pt x="13408" y="228"/>
                </a:lnTo>
                <a:cubicBezTo>
                  <a:pt x="13402" y="228"/>
                  <a:pt x="13391" y="256"/>
                  <a:pt x="13391" y="273"/>
                </a:cubicBezTo>
                <a:lnTo>
                  <a:pt x="13385" y="302"/>
                </a:lnTo>
                <a:cubicBezTo>
                  <a:pt x="13374" y="313"/>
                  <a:pt x="13334" y="313"/>
                  <a:pt x="13329" y="313"/>
                </a:cubicBezTo>
                <a:cubicBezTo>
                  <a:pt x="13323" y="307"/>
                  <a:pt x="13323" y="273"/>
                  <a:pt x="13329" y="256"/>
                </a:cubicBezTo>
                <a:cubicBezTo>
                  <a:pt x="13334" y="245"/>
                  <a:pt x="13306" y="211"/>
                  <a:pt x="13266" y="182"/>
                </a:cubicBezTo>
                <a:lnTo>
                  <a:pt x="13255" y="194"/>
                </a:lnTo>
                <a:lnTo>
                  <a:pt x="13204" y="251"/>
                </a:lnTo>
                <a:cubicBezTo>
                  <a:pt x="13141" y="239"/>
                  <a:pt x="13045" y="228"/>
                  <a:pt x="13022" y="222"/>
                </a:cubicBezTo>
                <a:cubicBezTo>
                  <a:pt x="13005" y="222"/>
                  <a:pt x="12926" y="200"/>
                  <a:pt x="12903" y="171"/>
                </a:cubicBezTo>
                <a:cubicBezTo>
                  <a:pt x="12897" y="165"/>
                  <a:pt x="12891" y="163"/>
                  <a:pt x="12886" y="163"/>
                </a:cubicBezTo>
                <a:cubicBezTo>
                  <a:pt x="12865" y="163"/>
                  <a:pt x="12849" y="199"/>
                  <a:pt x="12858" y="217"/>
                </a:cubicBezTo>
                <a:cubicBezTo>
                  <a:pt x="12862" y="223"/>
                  <a:pt x="12869" y="226"/>
                  <a:pt x="12875" y="226"/>
                </a:cubicBezTo>
                <a:cubicBezTo>
                  <a:pt x="12886" y="226"/>
                  <a:pt x="12899" y="219"/>
                  <a:pt x="12909" y="205"/>
                </a:cubicBezTo>
                <a:lnTo>
                  <a:pt x="12932" y="251"/>
                </a:lnTo>
                <a:lnTo>
                  <a:pt x="12954" y="302"/>
                </a:lnTo>
                <a:cubicBezTo>
                  <a:pt x="12994" y="292"/>
                  <a:pt x="13061" y="242"/>
                  <a:pt x="13088" y="242"/>
                </a:cubicBezTo>
                <a:cubicBezTo>
                  <a:pt x="13091" y="242"/>
                  <a:pt x="13094" y="243"/>
                  <a:pt x="13096" y="245"/>
                </a:cubicBezTo>
                <a:cubicBezTo>
                  <a:pt x="13113" y="256"/>
                  <a:pt x="13153" y="279"/>
                  <a:pt x="13193" y="296"/>
                </a:cubicBezTo>
                <a:lnTo>
                  <a:pt x="13261" y="296"/>
                </a:lnTo>
                <a:cubicBezTo>
                  <a:pt x="13306" y="341"/>
                  <a:pt x="13278" y="381"/>
                  <a:pt x="13261" y="381"/>
                </a:cubicBezTo>
                <a:cubicBezTo>
                  <a:pt x="13252" y="381"/>
                  <a:pt x="13204" y="355"/>
                  <a:pt x="13174" y="355"/>
                </a:cubicBezTo>
                <a:cubicBezTo>
                  <a:pt x="13164" y="355"/>
                  <a:pt x="13157" y="357"/>
                  <a:pt x="13153" y="364"/>
                </a:cubicBezTo>
                <a:cubicBezTo>
                  <a:pt x="13147" y="379"/>
                  <a:pt x="13132" y="385"/>
                  <a:pt x="13120" y="385"/>
                </a:cubicBezTo>
                <a:cubicBezTo>
                  <a:pt x="13109" y="385"/>
                  <a:pt x="13099" y="381"/>
                  <a:pt x="13096" y="375"/>
                </a:cubicBezTo>
                <a:cubicBezTo>
                  <a:pt x="13093" y="372"/>
                  <a:pt x="13088" y="371"/>
                  <a:pt x="13082" y="371"/>
                </a:cubicBezTo>
                <a:cubicBezTo>
                  <a:pt x="13066" y="371"/>
                  <a:pt x="13041" y="380"/>
                  <a:pt x="13017" y="392"/>
                </a:cubicBezTo>
                <a:lnTo>
                  <a:pt x="12983" y="358"/>
                </a:lnTo>
                <a:lnTo>
                  <a:pt x="12971" y="341"/>
                </a:lnTo>
                <a:cubicBezTo>
                  <a:pt x="12943" y="358"/>
                  <a:pt x="12915" y="392"/>
                  <a:pt x="12903" y="421"/>
                </a:cubicBezTo>
                <a:lnTo>
                  <a:pt x="12892" y="432"/>
                </a:lnTo>
                <a:lnTo>
                  <a:pt x="12886" y="443"/>
                </a:lnTo>
                <a:cubicBezTo>
                  <a:pt x="12883" y="443"/>
                  <a:pt x="12880" y="442"/>
                  <a:pt x="12876" y="442"/>
                </a:cubicBezTo>
                <a:cubicBezTo>
                  <a:pt x="12852" y="442"/>
                  <a:pt x="12816" y="456"/>
                  <a:pt x="12801" y="466"/>
                </a:cubicBezTo>
                <a:cubicBezTo>
                  <a:pt x="12790" y="472"/>
                  <a:pt x="12727" y="483"/>
                  <a:pt x="12722" y="506"/>
                </a:cubicBezTo>
                <a:cubicBezTo>
                  <a:pt x="12722" y="529"/>
                  <a:pt x="12693" y="557"/>
                  <a:pt x="12682" y="574"/>
                </a:cubicBezTo>
                <a:cubicBezTo>
                  <a:pt x="12681" y="575"/>
                  <a:pt x="12680" y="575"/>
                  <a:pt x="12678" y="575"/>
                </a:cubicBezTo>
                <a:cubicBezTo>
                  <a:pt x="12659" y="575"/>
                  <a:pt x="12598" y="521"/>
                  <a:pt x="12608" y="500"/>
                </a:cubicBezTo>
                <a:cubicBezTo>
                  <a:pt x="12619" y="478"/>
                  <a:pt x="12608" y="409"/>
                  <a:pt x="12597" y="387"/>
                </a:cubicBezTo>
                <a:cubicBezTo>
                  <a:pt x="12596" y="384"/>
                  <a:pt x="12594" y="383"/>
                  <a:pt x="12592" y="383"/>
                </a:cubicBezTo>
                <a:cubicBezTo>
                  <a:pt x="12580" y="383"/>
                  <a:pt x="12555" y="411"/>
                  <a:pt x="12546" y="421"/>
                </a:cubicBezTo>
                <a:cubicBezTo>
                  <a:pt x="12534" y="438"/>
                  <a:pt x="12517" y="461"/>
                  <a:pt x="12506" y="472"/>
                </a:cubicBezTo>
                <a:lnTo>
                  <a:pt x="12500" y="489"/>
                </a:lnTo>
                <a:lnTo>
                  <a:pt x="12489" y="517"/>
                </a:lnTo>
                <a:cubicBezTo>
                  <a:pt x="12485" y="540"/>
                  <a:pt x="12466" y="555"/>
                  <a:pt x="12445" y="555"/>
                </a:cubicBezTo>
                <a:cubicBezTo>
                  <a:pt x="12439" y="555"/>
                  <a:pt x="12433" y="554"/>
                  <a:pt x="12427" y="551"/>
                </a:cubicBezTo>
                <a:lnTo>
                  <a:pt x="12410" y="534"/>
                </a:lnTo>
                <a:lnTo>
                  <a:pt x="12393" y="523"/>
                </a:lnTo>
                <a:cubicBezTo>
                  <a:pt x="12364" y="500"/>
                  <a:pt x="12358" y="466"/>
                  <a:pt x="12376" y="438"/>
                </a:cubicBezTo>
                <a:lnTo>
                  <a:pt x="12393" y="415"/>
                </a:lnTo>
                <a:cubicBezTo>
                  <a:pt x="12398" y="415"/>
                  <a:pt x="12412" y="433"/>
                  <a:pt x="12423" y="433"/>
                </a:cubicBezTo>
                <a:cubicBezTo>
                  <a:pt x="12424" y="433"/>
                  <a:pt x="12425" y="433"/>
                  <a:pt x="12427" y="432"/>
                </a:cubicBezTo>
                <a:lnTo>
                  <a:pt x="12438" y="426"/>
                </a:lnTo>
                <a:cubicBezTo>
                  <a:pt x="12449" y="404"/>
                  <a:pt x="12398" y="381"/>
                  <a:pt x="12381" y="381"/>
                </a:cubicBezTo>
                <a:cubicBezTo>
                  <a:pt x="12364" y="381"/>
                  <a:pt x="12302" y="364"/>
                  <a:pt x="12285" y="347"/>
                </a:cubicBezTo>
                <a:cubicBezTo>
                  <a:pt x="12284" y="346"/>
                  <a:pt x="12282" y="346"/>
                  <a:pt x="12281" y="346"/>
                </a:cubicBezTo>
                <a:cubicBezTo>
                  <a:pt x="12264" y="346"/>
                  <a:pt x="12232" y="399"/>
                  <a:pt x="12210" y="399"/>
                </a:cubicBezTo>
                <a:cubicBezTo>
                  <a:pt x="12209" y="399"/>
                  <a:pt x="12207" y="399"/>
                  <a:pt x="12205" y="398"/>
                </a:cubicBezTo>
                <a:cubicBezTo>
                  <a:pt x="12183" y="387"/>
                  <a:pt x="12154" y="313"/>
                  <a:pt x="12149" y="279"/>
                </a:cubicBezTo>
                <a:cubicBezTo>
                  <a:pt x="12148" y="275"/>
                  <a:pt x="12146" y="273"/>
                  <a:pt x="12143" y="273"/>
                </a:cubicBezTo>
                <a:cubicBezTo>
                  <a:pt x="12127" y="273"/>
                  <a:pt x="12084" y="334"/>
                  <a:pt x="12075" y="358"/>
                </a:cubicBezTo>
                <a:cubicBezTo>
                  <a:pt x="12068" y="371"/>
                  <a:pt x="12058" y="375"/>
                  <a:pt x="12046" y="375"/>
                </a:cubicBezTo>
                <a:cubicBezTo>
                  <a:pt x="12027" y="375"/>
                  <a:pt x="12004" y="364"/>
                  <a:pt x="11990" y="364"/>
                </a:cubicBezTo>
                <a:cubicBezTo>
                  <a:pt x="11973" y="364"/>
                  <a:pt x="11922" y="381"/>
                  <a:pt x="11916" y="404"/>
                </a:cubicBezTo>
                <a:cubicBezTo>
                  <a:pt x="11915" y="406"/>
                  <a:pt x="11913" y="408"/>
                  <a:pt x="11912" y="408"/>
                </a:cubicBezTo>
                <a:cubicBezTo>
                  <a:pt x="11901" y="408"/>
                  <a:pt x="11889" y="339"/>
                  <a:pt x="11899" y="319"/>
                </a:cubicBezTo>
                <a:cubicBezTo>
                  <a:pt x="11905" y="296"/>
                  <a:pt x="11905" y="251"/>
                  <a:pt x="11899" y="239"/>
                </a:cubicBezTo>
                <a:cubicBezTo>
                  <a:pt x="11897" y="238"/>
                  <a:pt x="11895" y="237"/>
                  <a:pt x="11892" y="237"/>
                </a:cubicBezTo>
                <a:cubicBezTo>
                  <a:pt x="11884" y="237"/>
                  <a:pt x="11875" y="241"/>
                  <a:pt x="11871" y="245"/>
                </a:cubicBezTo>
                <a:cubicBezTo>
                  <a:pt x="11865" y="251"/>
                  <a:pt x="11854" y="319"/>
                  <a:pt x="11842" y="387"/>
                </a:cubicBezTo>
                <a:lnTo>
                  <a:pt x="11763" y="387"/>
                </a:lnTo>
                <a:cubicBezTo>
                  <a:pt x="11717" y="381"/>
                  <a:pt x="11672" y="341"/>
                  <a:pt x="11689" y="313"/>
                </a:cubicBezTo>
                <a:cubicBezTo>
                  <a:pt x="11697" y="294"/>
                  <a:pt x="11709" y="285"/>
                  <a:pt x="11723" y="285"/>
                </a:cubicBezTo>
                <a:cubicBezTo>
                  <a:pt x="11737" y="285"/>
                  <a:pt x="11754" y="295"/>
                  <a:pt x="11768" y="313"/>
                </a:cubicBezTo>
                <a:cubicBezTo>
                  <a:pt x="11768" y="313"/>
                  <a:pt x="11785" y="307"/>
                  <a:pt x="11785" y="307"/>
                </a:cubicBezTo>
                <a:cubicBezTo>
                  <a:pt x="11785" y="290"/>
                  <a:pt x="11785" y="273"/>
                  <a:pt x="11780" y="262"/>
                </a:cubicBezTo>
                <a:lnTo>
                  <a:pt x="11768" y="251"/>
                </a:lnTo>
                <a:cubicBezTo>
                  <a:pt x="11746" y="245"/>
                  <a:pt x="11763" y="222"/>
                  <a:pt x="11774" y="217"/>
                </a:cubicBezTo>
                <a:cubicBezTo>
                  <a:pt x="11785" y="211"/>
                  <a:pt x="11768" y="148"/>
                  <a:pt x="11763" y="126"/>
                </a:cubicBezTo>
                <a:cubicBezTo>
                  <a:pt x="11760" y="121"/>
                  <a:pt x="11752" y="120"/>
                  <a:pt x="11742" y="120"/>
                </a:cubicBezTo>
                <a:cubicBezTo>
                  <a:pt x="11710" y="120"/>
                  <a:pt x="11655" y="136"/>
                  <a:pt x="11638" y="148"/>
                </a:cubicBezTo>
                <a:cubicBezTo>
                  <a:pt x="11625" y="156"/>
                  <a:pt x="11617" y="159"/>
                  <a:pt x="11612" y="159"/>
                </a:cubicBezTo>
                <a:cubicBezTo>
                  <a:pt x="11607" y="159"/>
                  <a:pt x="11606" y="155"/>
                  <a:pt x="11610" y="148"/>
                </a:cubicBezTo>
                <a:cubicBezTo>
                  <a:pt x="11615" y="143"/>
                  <a:pt x="11581" y="137"/>
                  <a:pt x="11564" y="137"/>
                </a:cubicBezTo>
                <a:cubicBezTo>
                  <a:pt x="11553" y="137"/>
                  <a:pt x="11547" y="148"/>
                  <a:pt x="11558" y="171"/>
                </a:cubicBezTo>
                <a:lnTo>
                  <a:pt x="11564" y="188"/>
                </a:lnTo>
                <a:lnTo>
                  <a:pt x="11570" y="205"/>
                </a:lnTo>
                <a:cubicBezTo>
                  <a:pt x="11567" y="215"/>
                  <a:pt x="11543" y="221"/>
                  <a:pt x="11516" y="221"/>
                </a:cubicBezTo>
                <a:cubicBezTo>
                  <a:pt x="11484" y="221"/>
                  <a:pt x="11448" y="213"/>
                  <a:pt x="11445" y="194"/>
                </a:cubicBezTo>
                <a:cubicBezTo>
                  <a:pt x="11439" y="154"/>
                  <a:pt x="11388" y="131"/>
                  <a:pt x="11371" y="131"/>
                </a:cubicBezTo>
                <a:cubicBezTo>
                  <a:pt x="11349" y="131"/>
                  <a:pt x="11388" y="234"/>
                  <a:pt x="11383" y="268"/>
                </a:cubicBezTo>
                <a:cubicBezTo>
                  <a:pt x="11377" y="307"/>
                  <a:pt x="11337" y="358"/>
                  <a:pt x="11326" y="364"/>
                </a:cubicBezTo>
                <a:cubicBezTo>
                  <a:pt x="11324" y="366"/>
                  <a:pt x="11321" y="367"/>
                  <a:pt x="11317" y="367"/>
                </a:cubicBezTo>
                <a:cubicBezTo>
                  <a:pt x="11302" y="367"/>
                  <a:pt x="11278" y="351"/>
                  <a:pt x="11269" y="341"/>
                </a:cubicBezTo>
                <a:cubicBezTo>
                  <a:pt x="11268" y="339"/>
                  <a:pt x="11267" y="338"/>
                  <a:pt x="11265" y="338"/>
                </a:cubicBezTo>
                <a:cubicBezTo>
                  <a:pt x="11257" y="338"/>
                  <a:pt x="11245" y="355"/>
                  <a:pt x="11241" y="364"/>
                </a:cubicBezTo>
                <a:cubicBezTo>
                  <a:pt x="11240" y="366"/>
                  <a:pt x="11238" y="368"/>
                  <a:pt x="11235" y="368"/>
                </a:cubicBezTo>
                <a:cubicBezTo>
                  <a:pt x="11225" y="368"/>
                  <a:pt x="11208" y="352"/>
                  <a:pt x="11190" y="330"/>
                </a:cubicBezTo>
                <a:lnTo>
                  <a:pt x="11167" y="302"/>
                </a:lnTo>
                <a:lnTo>
                  <a:pt x="11161" y="296"/>
                </a:lnTo>
                <a:cubicBezTo>
                  <a:pt x="11156" y="296"/>
                  <a:pt x="11139" y="336"/>
                  <a:pt x="11133" y="353"/>
                </a:cubicBezTo>
                <a:cubicBezTo>
                  <a:pt x="11127" y="370"/>
                  <a:pt x="11173" y="404"/>
                  <a:pt x="11178" y="426"/>
                </a:cubicBezTo>
                <a:cubicBezTo>
                  <a:pt x="11190" y="449"/>
                  <a:pt x="11167" y="489"/>
                  <a:pt x="11156" y="495"/>
                </a:cubicBezTo>
                <a:cubicBezTo>
                  <a:pt x="11139" y="506"/>
                  <a:pt x="11178" y="557"/>
                  <a:pt x="11190" y="574"/>
                </a:cubicBezTo>
                <a:cubicBezTo>
                  <a:pt x="11201" y="585"/>
                  <a:pt x="11241" y="585"/>
                  <a:pt x="11252" y="585"/>
                </a:cubicBezTo>
                <a:cubicBezTo>
                  <a:pt x="11253" y="585"/>
                  <a:pt x="11253" y="585"/>
                  <a:pt x="11254" y="585"/>
                </a:cubicBezTo>
                <a:cubicBezTo>
                  <a:pt x="11266" y="585"/>
                  <a:pt x="11223" y="660"/>
                  <a:pt x="11207" y="687"/>
                </a:cubicBezTo>
                <a:cubicBezTo>
                  <a:pt x="11203" y="693"/>
                  <a:pt x="11200" y="695"/>
                  <a:pt x="11198" y="695"/>
                </a:cubicBezTo>
                <a:cubicBezTo>
                  <a:pt x="11186" y="695"/>
                  <a:pt x="11179" y="650"/>
                  <a:pt x="11184" y="585"/>
                </a:cubicBezTo>
                <a:lnTo>
                  <a:pt x="11110" y="574"/>
                </a:lnTo>
                <a:cubicBezTo>
                  <a:pt x="11110" y="574"/>
                  <a:pt x="11099" y="529"/>
                  <a:pt x="11105" y="523"/>
                </a:cubicBezTo>
                <a:lnTo>
                  <a:pt x="11133" y="483"/>
                </a:lnTo>
                <a:cubicBezTo>
                  <a:pt x="11110" y="461"/>
                  <a:pt x="11071" y="432"/>
                  <a:pt x="11065" y="421"/>
                </a:cubicBezTo>
                <a:cubicBezTo>
                  <a:pt x="11059" y="409"/>
                  <a:pt x="11076" y="358"/>
                  <a:pt x="11059" y="358"/>
                </a:cubicBezTo>
                <a:cubicBezTo>
                  <a:pt x="11048" y="358"/>
                  <a:pt x="11008" y="364"/>
                  <a:pt x="10980" y="375"/>
                </a:cubicBezTo>
                <a:lnTo>
                  <a:pt x="10946" y="387"/>
                </a:lnTo>
                <a:lnTo>
                  <a:pt x="10923" y="392"/>
                </a:lnTo>
                <a:cubicBezTo>
                  <a:pt x="10889" y="409"/>
                  <a:pt x="10917" y="478"/>
                  <a:pt x="10934" y="495"/>
                </a:cubicBezTo>
                <a:cubicBezTo>
                  <a:pt x="10951" y="512"/>
                  <a:pt x="10934" y="546"/>
                  <a:pt x="10923" y="557"/>
                </a:cubicBezTo>
                <a:cubicBezTo>
                  <a:pt x="10922" y="558"/>
                  <a:pt x="10921" y="558"/>
                  <a:pt x="10920" y="558"/>
                </a:cubicBezTo>
                <a:cubicBezTo>
                  <a:pt x="10913" y="558"/>
                  <a:pt x="10900" y="544"/>
                  <a:pt x="10895" y="534"/>
                </a:cubicBezTo>
                <a:cubicBezTo>
                  <a:pt x="10893" y="530"/>
                  <a:pt x="10889" y="528"/>
                  <a:pt x="10885" y="528"/>
                </a:cubicBezTo>
                <a:cubicBezTo>
                  <a:pt x="10877" y="528"/>
                  <a:pt x="10866" y="535"/>
                  <a:pt x="10855" y="546"/>
                </a:cubicBezTo>
                <a:lnTo>
                  <a:pt x="10849" y="495"/>
                </a:lnTo>
                <a:lnTo>
                  <a:pt x="10849" y="478"/>
                </a:lnTo>
                <a:cubicBezTo>
                  <a:pt x="10845" y="475"/>
                  <a:pt x="10840" y="474"/>
                  <a:pt x="10835" y="474"/>
                </a:cubicBezTo>
                <a:cubicBezTo>
                  <a:pt x="10818" y="474"/>
                  <a:pt x="10797" y="486"/>
                  <a:pt x="10793" y="495"/>
                </a:cubicBezTo>
                <a:cubicBezTo>
                  <a:pt x="10791" y="497"/>
                  <a:pt x="10789" y="498"/>
                  <a:pt x="10785" y="498"/>
                </a:cubicBezTo>
                <a:cubicBezTo>
                  <a:pt x="10775" y="498"/>
                  <a:pt x="10756" y="486"/>
                  <a:pt x="10747" y="478"/>
                </a:cubicBezTo>
                <a:cubicBezTo>
                  <a:pt x="10741" y="466"/>
                  <a:pt x="10764" y="421"/>
                  <a:pt x="10753" y="409"/>
                </a:cubicBezTo>
                <a:cubicBezTo>
                  <a:pt x="10741" y="398"/>
                  <a:pt x="10668" y="370"/>
                  <a:pt x="10656" y="336"/>
                </a:cubicBezTo>
                <a:cubicBezTo>
                  <a:pt x="10645" y="307"/>
                  <a:pt x="10600" y="251"/>
                  <a:pt x="10588" y="222"/>
                </a:cubicBezTo>
                <a:cubicBezTo>
                  <a:pt x="10582" y="212"/>
                  <a:pt x="10573" y="207"/>
                  <a:pt x="10562" y="207"/>
                </a:cubicBezTo>
                <a:cubicBezTo>
                  <a:pt x="10543" y="207"/>
                  <a:pt x="10519" y="222"/>
                  <a:pt x="10497" y="251"/>
                </a:cubicBezTo>
                <a:lnTo>
                  <a:pt x="10486" y="200"/>
                </a:lnTo>
                <a:lnTo>
                  <a:pt x="10469" y="126"/>
                </a:lnTo>
                <a:cubicBezTo>
                  <a:pt x="10435" y="148"/>
                  <a:pt x="10429" y="200"/>
                  <a:pt x="10458" y="239"/>
                </a:cubicBezTo>
                <a:lnTo>
                  <a:pt x="10458" y="273"/>
                </a:lnTo>
                <a:cubicBezTo>
                  <a:pt x="10458" y="314"/>
                  <a:pt x="10470" y="323"/>
                  <a:pt x="10486" y="323"/>
                </a:cubicBezTo>
                <a:cubicBezTo>
                  <a:pt x="10495" y="323"/>
                  <a:pt x="10505" y="321"/>
                  <a:pt x="10515" y="319"/>
                </a:cubicBezTo>
                <a:lnTo>
                  <a:pt x="10526" y="319"/>
                </a:lnTo>
                <a:cubicBezTo>
                  <a:pt x="10527" y="318"/>
                  <a:pt x="10528" y="318"/>
                  <a:pt x="10529" y="318"/>
                </a:cubicBezTo>
                <a:cubicBezTo>
                  <a:pt x="10543" y="318"/>
                  <a:pt x="10541" y="398"/>
                  <a:pt x="10515" y="404"/>
                </a:cubicBezTo>
                <a:cubicBezTo>
                  <a:pt x="10514" y="404"/>
                  <a:pt x="10513" y="404"/>
                  <a:pt x="10512" y="404"/>
                </a:cubicBezTo>
                <a:cubicBezTo>
                  <a:pt x="10488" y="404"/>
                  <a:pt x="10435" y="323"/>
                  <a:pt x="10424" y="290"/>
                </a:cubicBezTo>
                <a:cubicBezTo>
                  <a:pt x="10413" y="269"/>
                  <a:pt x="10388" y="261"/>
                  <a:pt x="10369" y="261"/>
                </a:cubicBezTo>
                <a:cubicBezTo>
                  <a:pt x="10358" y="261"/>
                  <a:pt x="10348" y="263"/>
                  <a:pt x="10344" y="268"/>
                </a:cubicBezTo>
                <a:cubicBezTo>
                  <a:pt x="10339" y="269"/>
                  <a:pt x="10331" y="270"/>
                  <a:pt x="10323" y="270"/>
                </a:cubicBezTo>
                <a:cubicBezTo>
                  <a:pt x="10307" y="270"/>
                  <a:pt x="10289" y="268"/>
                  <a:pt x="10282" y="268"/>
                </a:cubicBezTo>
                <a:cubicBezTo>
                  <a:pt x="10276" y="268"/>
                  <a:pt x="10265" y="290"/>
                  <a:pt x="10271" y="313"/>
                </a:cubicBezTo>
                <a:lnTo>
                  <a:pt x="10276" y="324"/>
                </a:lnTo>
                <a:cubicBezTo>
                  <a:pt x="10293" y="353"/>
                  <a:pt x="10288" y="375"/>
                  <a:pt x="10271" y="392"/>
                </a:cubicBezTo>
                <a:cubicBezTo>
                  <a:pt x="10254" y="404"/>
                  <a:pt x="10236" y="409"/>
                  <a:pt x="10219" y="426"/>
                </a:cubicBezTo>
                <a:lnTo>
                  <a:pt x="10208" y="438"/>
                </a:lnTo>
                <a:cubicBezTo>
                  <a:pt x="10207" y="443"/>
                  <a:pt x="10205" y="445"/>
                  <a:pt x="10204" y="445"/>
                </a:cubicBezTo>
                <a:cubicBezTo>
                  <a:pt x="10200" y="445"/>
                  <a:pt x="10195" y="422"/>
                  <a:pt x="10191" y="409"/>
                </a:cubicBezTo>
                <a:cubicBezTo>
                  <a:pt x="10185" y="392"/>
                  <a:pt x="10191" y="353"/>
                  <a:pt x="10202" y="324"/>
                </a:cubicBezTo>
                <a:lnTo>
                  <a:pt x="10214" y="296"/>
                </a:lnTo>
                <a:lnTo>
                  <a:pt x="10214" y="290"/>
                </a:lnTo>
                <a:cubicBezTo>
                  <a:pt x="10208" y="279"/>
                  <a:pt x="10174" y="268"/>
                  <a:pt x="10163" y="268"/>
                </a:cubicBezTo>
                <a:cubicBezTo>
                  <a:pt x="10146" y="268"/>
                  <a:pt x="10146" y="319"/>
                  <a:pt x="10140" y="330"/>
                </a:cubicBezTo>
                <a:cubicBezTo>
                  <a:pt x="10132" y="338"/>
                  <a:pt x="10117" y="344"/>
                  <a:pt x="10108" y="344"/>
                </a:cubicBezTo>
                <a:cubicBezTo>
                  <a:pt x="10105" y="344"/>
                  <a:pt x="10102" y="343"/>
                  <a:pt x="10100" y="341"/>
                </a:cubicBezTo>
                <a:cubicBezTo>
                  <a:pt x="10100" y="341"/>
                  <a:pt x="10100" y="341"/>
                  <a:pt x="10100" y="341"/>
                </a:cubicBezTo>
                <a:cubicBezTo>
                  <a:pt x="10098" y="341"/>
                  <a:pt x="10065" y="427"/>
                  <a:pt x="10038" y="432"/>
                </a:cubicBezTo>
                <a:cubicBezTo>
                  <a:pt x="10015" y="432"/>
                  <a:pt x="10010" y="307"/>
                  <a:pt x="10038" y="296"/>
                </a:cubicBezTo>
                <a:cubicBezTo>
                  <a:pt x="10061" y="285"/>
                  <a:pt x="10072" y="239"/>
                  <a:pt x="10078" y="222"/>
                </a:cubicBezTo>
                <a:cubicBezTo>
                  <a:pt x="10083" y="205"/>
                  <a:pt x="10106" y="171"/>
                  <a:pt x="10117" y="160"/>
                </a:cubicBezTo>
                <a:cubicBezTo>
                  <a:pt x="10123" y="143"/>
                  <a:pt x="10072" y="120"/>
                  <a:pt x="10004" y="109"/>
                </a:cubicBezTo>
                <a:lnTo>
                  <a:pt x="9958" y="182"/>
                </a:lnTo>
                <a:lnTo>
                  <a:pt x="9941" y="217"/>
                </a:lnTo>
                <a:cubicBezTo>
                  <a:pt x="9896" y="222"/>
                  <a:pt x="9834" y="251"/>
                  <a:pt x="9839" y="268"/>
                </a:cubicBezTo>
                <a:cubicBezTo>
                  <a:pt x="9839" y="279"/>
                  <a:pt x="9896" y="302"/>
                  <a:pt x="9919" y="307"/>
                </a:cubicBezTo>
                <a:cubicBezTo>
                  <a:pt x="9941" y="313"/>
                  <a:pt x="9964" y="370"/>
                  <a:pt x="9964" y="398"/>
                </a:cubicBezTo>
                <a:cubicBezTo>
                  <a:pt x="9964" y="417"/>
                  <a:pt x="9924" y="426"/>
                  <a:pt x="9888" y="426"/>
                </a:cubicBezTo>
                <a:cubicBezTo>
                  <a:pt x="9872" y="426"/>
                  <a:pt x="9856" y="424"/>
                  <a:pt x="9845" y="421"/>
                </a:cubicBezTo>
                <a:cubicBezTo>
                  <a:pt x="9817" y="415"/>
                  <a:pt x="9805" y="364"/>
                  <a:pt x="9811" y="347"/>
                </a:cubicBezTo>
                <a:cubicBezTo>
                  <a:pt x="9817" y="336"/>
                  <a:pt x="9794" y="324"/>
                  <a:pt x="9788" y="319"/>
                </a:cubicBezTo>
                <a:cubicBezTo>
                  <a:pt x="9777" y="319"/>
                  <a:pt x="9771" y="336"/>
                  <a:pt x="9771" y="353"/>
                </a:cubicBezTo>
                <a:lnTo>
                  <a:pt x="9771" y="370"/>
                </a:lnTo>
                <a:lnTo>
                  <a:pt x="9760" y="443"/>
                </a:lnTo>
                <a:cubicBezTo>
                  <a:pt x="9715" y="443"/>
                  <a:pt x="9612" y="404"/>
                  <a:pt x="9590" y="398"/>
                </a:cubicBezTo>
                <a:cubicBezTo>
                  <a:pt x="9561" y="392"/>
                  <a:pt x="9533" y="375"/>
                  <a:pt x="9527" y="358"/>
                </a:cubicBezTo>
                <a:cubicBezTo>
                  <a:pt x="9522" y="347"/>
                  <a:pt x="9584" y="319"/>
                  <a:pt x="9607" y="313"/>
                </a:cubicBezTo>
                <a:cubicBezTo>
                  <a:pt x="9625" y="308"/>
                  <a:pt x="9684" y="293"/>
                  <a:pt x="9715" y="293"/>
                </a:cubicBezTo>
                <a:cubicBezTo>
                  <a:pt x="9722" y="293"/>
                  <a:pt x="9728" y="294"/>
                  <a:pt x="9732" y="296"/>
                </a:cubicBezTo>
                <a:cubicBezTo>
                  <a:pt x="9739" y="300"/>
                  <a:pt x="9747" y="302"/>
                  <a:pt x="9754" y="302"/>
                </a:cubicBezTo>
                <a:cubicBezTo>
                  <a:pt x="9768" y="302"/>
                  <a:pt x="9781" y="294"/>
                  <a:pt x="9788" y="279"/>
                </a:cubicBezTo>
                <a:lnTo>
                  <a:pt x="9783" y="262"/>
                </a:lnTo>
                <a:cubicBezTo>
                  <a:pt x="9776" y="246"/>
                  <a:pt x="9770" y="235"/>
                  <a:pt x="9760" y="235"/>
                </a:cubicBezTo>
                <a:cubicBezTo>
                  <a:pt x="9753" y="235"/>
                  <a:pt x="9744" y="241"/>
                  <a:pt x="9732" y="256"/>
                </a:cubicBezTo>
                <a:cubicBezTo>
                  <a:pt x="9726" y="265"/>
                  <a:pt x="9712" y="269"/>
                  <a:pt x="9697" y="269"/>
                </a:cubicBezTo>
                <a:cubicBezTo>
                  <a:pt x="9683" y="269"/>
                  <a:pt x="9669" y="265"/>
                  <a:pt x="9663" y="256"/>
                </a:cubicBezTo>
                <a:lnTo>
                  <a:pt x="9618" y="200"/>
                </a:lnTo>
                <a:cubicBezTo>
                  <a:pt x="9561" y="211"/>
                  <a:pt x="9465" y="228"/>
                  <a:pt x="9465" y="251"/>
                </a:cubicBezTo>
                <a:cubicBezTo>
                  <a:pt x="9465" y="266"/>
                  <a:pt x="9460" y="273"/>
                  <a:pt x="9453" y="273"/>
                </a:cubicBezTo>
                <a:cubicBezTo>
                  <a:pt x="9450" y="273"/>
                  <a:pt x="9446" y="271"/>
                  <a:pt x="9442" y="268"/>
                </a:cubicBezTo>
                <a:lnTo>
                  <a:pt x="9436" y="256"/>
                </a:lnTo>
                <a:cubicBezTo>
                  <a:pt x="9427" y="242"/>
                  <a:pt x="9396" y="225"/>
                  <a:pt x="9372" y="225"/>
                </a:cubicBezTo>
                <a:cubicBezTo>
                  <a:pt x="9366" y="225"/>
                  <a:pt x="9361" y="226"/>
                  <a:pt x="9357" y="228"/>
                </a:cubicBezTo>
                <a:cubicBezTo>
                  <a:pt x="9349" y="228"/>
                  <a:pt x="9342" y="225"/>
                  <a:pt x="9334" y="225"/>
                </a:cubicBezTo>
                <a:cubicBezTo>
                  <a:pt x="9331" y="225"/>
                  <a:pt x="9327" y="226"/>
                  <a:pt x="9323" y="228"/>
                </a:cubicBezTo>
                <a:lnTo>
                  <a:pt x="9289" y="245"/>
                </a:lnTo>
                <a:cubicBezTo>
                  <a:pt x="9306" y="256"/>
                  <a:pt x="9317" y="285"/>
                  <a:pt x="9329" y="313"/>
                </a:cubicBezTo>
                <a:cubicBezTo>
                  <a:pt x="9351" y="313"/>
                  <a:pt x="9374" y="313"/>
                  <a:pt x="9374" y="319"/>
                </a:cubicBezTo>
                <a:cubicBezTo>
                  <a:pt x="9372" y="321"/>
                  <a:pt x="9370" y="321"/>
                  <a:pt x="9366" y="321"/>
                </a:cubicBezTo>
                <a:cubicBezTo>
                  <a:pt x="9360" y="321"/>
                  <a:pt x="9349" y="319"/>
                  <a:pt x="9334" y="319"/>
                </a:cubicBezTo>
                <a:cubicBezTo>
                  <a:pt x="9357" y="370"/>
                  <a:pt x="9368" y="432"/>
                  <a:pt x="9346" y="438"/>
                </a:cubicBezTo>
                <a:cubicBezTo>
                  <a:pt x="9341" y="439"/>
                  <a:pt x="9336" y="439"/>
                  <a:pt x="9331" y="439"/>
                </a:cubicBezTo>
                <a:cubicBezTo>
                  <a:pt x="9299" y="439"/>
                  <a:pt x="9278" y="422"/>
                  <a:pt x="9278" y="392"/>
                </a:cubicBezTo>
                <a:lnTo>
                  <a:pt x="9278" y="370"/>
                </a:lnTo>
                <a:cubicBezTo>
                  <a:pt x="9278" y="353"/>
                  <a:pt x="9283" y="330"/>
                  <a:pt x="9289" y="324"/>
                </a:cubicBezTo>
                <a:lnTo>
                  <a:pt x="9306" y="313"/>
                </a:lnTo>
                <a:lnTo>
                  <a:pt x="9312" y="313"/>
                </a:lnTo>
                <a:cubicBezTo>
                  <a:pt x="9289" y="307"/>
                  <a:pt x="9266" y="302"/>
                  <a:pt x="9244" y="296"/>
                </a:cubicBezTo>
                <a:lnTo>
                  <a:pt x="9232" y="279"/>
                </a:lnTo>
                <a:lnTo>
                  <a:pt x="9221" y="262"/>
                </a:lnTo>
                <a:cubicBezTo>
                  <a:pt x="9227" y="245"/>
                  <a:pt x="9210" y="217"/>
                  <a:pt x="9181" y="205"/>
                </a:cubicBezTo>
                <a:lnTo>
                  <a:pt x="9175" y="262"/>
                </a:lnTo>
                <a:lnTo>
                  <a:pt x="9175" y="279"/>
                </a:lnTo>
                <a:cubicBezTo>
                  <a:pt x="9164" y="302"/>
                  <a:pt x="9198" y="341"/>
                  <a:pt x="9210" y="353"/>
                </a:cubicBezTo>
                <a:cubicBezTo>
                  <a:pt x="9220" y="369"/>
                  <a:pt x="9216" y="433"/>
                  <a:pt x="9202" y="433"/>
                </a:cubicBezTo>
                <a:cubicBezTo>
                  <a:pt x="9201" y="433"/>
                  <a:pt x="9199" y="433"/>
                  <a:pt x="9198" y="432"/>
                </a:cubicBezTo>
                <a:cubicBezTo>
                  <a:pt x="9190" y="426"/>
                  <a:pt x="9175" y="426"/>
                  <a:pt x="9162" y="426"/>
                </a:cubicBezTo>
                <a:cubicBezTo>
                  <a:pt x="9149" y="426"/>
                  <a:pt x="9136" y="426"/>
                  <a:pt x="9130" y="421"/>
                </a:cubicBezTo>
                <a:cubicBezTo>
                  <a:pt x="9123" y="410"/>
                  <a:pt x="9108" y="404"/>
                  <a:pt x="9093" y="404"/>
                </a:cubicBezTo>
                <a:cubicBezTo>
                  <a:pt x="9084" y="404"/>
                  <a:pt x="9076" y="405"/>
                  <a:pt x="9068" y="409"/>
                </a:cubicBezTo>
                <a:lnTo>
                  <a:pt x="9045" y="421"/>
                </a:lnTo>
                <a:cubicBezTo>
                  <a:pt x="9045" y="421"/>
                  <a:pt x="9034" y="409"/>
                  <a:pt x="9028" y="398"/>
                </a:cubicBezTo>
                <a:lnTo>
                  <a:pt x="9017" y="341"/>
                </a:lnTo>
                <a:cubicBezTo>
                  <a:pt x="8983" y="290"/>
                  <a:pt x="8983" y="211"/>
                  <a:pt x="8994" y="188"/>
                </a:cubicBezTo>
                <a:cubicBezTo>
                  <a:pt x="9003" y="174"/>
                  <a:pt x="8990" y="164"/>
                  <a:pt x="8959" y="164"/>
                </a:cubicBezTo>
                <a:cubicBezTo>
                  <a:pt x="8953" y="164"/>
                  <a:pt x="8945" y="164"/>
                  <a:pt x="8937" y="165"/>
                </a:cubicBezTo>
                <a:lnTo>
                  <a:pt x="8937" y="182"/>
                </a:lnTo>
                <a:lnTo>
                  <a:pt x="8926" y="211"/>
                </a:lnTo>
                <a:cubicBezTo>
                  <a:pt x="8914" y="215"/>
                  <a:pt x="8855" y="224"/>
                  <a:pt x="8806" y="224"/>
                </a:cubicBezTo>
                <a:cubicBezTo>
                  <a:pt x="8783" y="224"/>
                  <a:pt x="8763" y="222"/>
                  <a:pt x="8750" y="217"/>
                </a:cubicBezTo>
                <a:cubicBezTo>
                  <a:pt x="8710" y="205"/>
                  <a:pt x="8671" y="188"/>
                  <a:pt x="8659" y="177"/>
                </a:cubicBezTo>
                <a:lnTo>
                  <a:pt x="8659" y="171"/>
                </a:lnTo>
                <a:lnTo>
                  <a:pt x="8665" y="120"/>
                </a:lnTo>
                <a:lnTo>
                  <a:pt x="8665" y="120"/>
                </a:lnTo>
                <a:cubicBezTo>
                  <a:pt x="8636" y="126"/>
                  <a:pt x="8580" y="131"/>
                  <a:pt x="8568" y="143"/>
                </a:cubicBezTo>
                <a:cubicBezTo>
                  <a:pt x="8567" y="144"/>
                  <a:pt x="8566" y="144"/>
                  <a:pt x="8563" y="144"/>
                </a:cubicBezTo>
                <a:cubicBezTo>
                  <a:pt x="8543" y="144"/>
                  <a:pt x="8482" y="115"/>
                  <a:pt x="8443" y="115"/>
                </a:cubicBezTo>
                <a:cubicBezTo>
                  <a:pt x="8434" y="115"/>
                  <a:pt x="8427" y="116"/>
                  <a:pt x="8421" y="120"/>
                </a:cubicBezTo>
                <a:cubicBezTo>
                  <a:pt x="8381" y="148"/>
                  <a:pt x="8375" y="228"/>
                  <a:pt x="8381" y="245"/>
                </a:cubicBezTo>
                <a:cubicBezTo>
                  <a:pt x="8387" y="268"/>
                  <a:pt x="8341" y="290"/>
                  <a:pt x="8324" y="296"/>
                </a:cubicBezTo>
                <a:cubicBezTo>
                  <a:pt x="8307" y="296"/>
                  <a:pt x="8319" y="324"/>
                  <a:pt x="8358" y="347"/>
                </a:cubicBezTo>
                <a:lnTo>
                  <a:pt x="8387" y="370"/>
                </a:lnTo>
                <a:cubicBezTo>
                  <a:pt x="8398" y="381"/>
                  <a:pt x="8415" y="415"/>
                  <a:pt x="8410" y="432"/>
                </a:cubicBezTo>
                <a:cubicBezTo>
                  <a:pt x="8407" y="446"/>
                  <a:pt x="8400" y="452"/>
                  <a:pt x="8391" y="452"/>
                </a:cubicBezTo>
                <a:cubicBezTo>
                  <a:pt x="8383" y="452"/>
                  <a:pt x="8373" y="446"/>
                  <a:pt x="8364" y="438"/>
                </a:cubicBezTo>
                <a:lnTo>
                  <a:pt x="8353" y="426"/>
                </a:lnTo>
                <a:cubicBezTo>
                  <a:pt x="8345" y="423"/>
                  <a:pt x="8339" y="422"/>
                  <a:pt x="8334" y="422"/>
                </a:cubicBezTo>
                <a:cubicBezTo>
                  <a:pt x="8320" y="422"/>
                  <a:pt x="8318" y="433"/>
                  <a:pt x="8330" y="449"/>
                </a:cubicBezTo>
                <a:lnTo>
                  <a:pt x="8336" y="461"/>
                </a:lnTo>
                <a:lnTo>
                  <a:pt x="8336" y="472"/>
                </a:lnTo>
                <a:cubicBezTo>
                  <a:pt x="8336" y="489"/>
                  <a:pt x="8324" y="506"/>
                  <a:pt x="8307" y="506"/>
                </a:cubicBezTo>
                <a:lnTo>
                  <a:pt x="8296" y="506"/>
                </a:lnTo>
                <a:lnTo>
                  <a:pt x="8273" y="500"/>
                </a:lnTo>
                <a:cubicBezTo>
                  <a:pt x="8256" y="478"/>
                  <a:pt x="8217" y="461"/>
                  <a:pt x="8188" y="455"/>
                </a:cubicBezTo>
                <a:lnTo>
                  <a:pt x="8177" y="387"/>
                </a:lnTo>
                <a:cubicBezTo>
                  <a:pt x="8171" y="341"/>
                  <a:pt x="8205" y="347"/>
                  <a:pt x="8205" y="319"/>
                </a:cubicBezTo>
                <a:lnTo>
                  <a:pt x="8211" y="302"/>
                </a:lnTo>
                <a:cubicBezTo>
                  <a:pt x="8211" y="285"/>
                  <a:pt x="8194" y="268"/>
                  <a:pt x="8177" y="268"/>
                </a:cubicBezTo>
                <a:lnTo>
                  <a:pt x="8166" y="279"/>
                </a:lnTo>
                <a:lnTo>
                  <a:pt x="8154" y="290"/>
                </a:lnTo>
                <a:cubicBezTo>
                  <a:pt x="8152" y="293"/>
                  <a:pt x="8147" y="294"/>
                  <a:pt x="8140" y="294"/>
                </a:cubicBezTo>
                <a:cubicBezTo>
                  <a:pt x="8120" y="294"/>
                  <a:pt x="8082" y="285"/>
                  <a:pt x="8053" y="285"/>
                </a:cubicBezTo>
                <a:cubicBezTo>
                  <a:pt x="8034" y="285"/>
                  <a:pt x="8018" y="289"/>
                  <a:pt x="8012" y="302"/>
                </a:cubicBezTo>
                <a:cubicBezTo>
                  <a:pt x="7992" y="337"/>
                  <a:pt x="8030" y="390"/>
                  <a:pt x="8055" y="390"/>
                </a:cubicBezTo>
                <a:cubicBezTo>
                  <a:pt x="8058" y="390"/>
                  <a:pt x="8061" y="389"/>
                  <a:pt x="8063" y="387"/>
                </a:cubicBezTo>
                <a:cubicBezTo>
                  <a:pt x="8077" y="377"/>
                  <a:pt x="8090" y="371"/>
                  <a:pt x="8100" y="371"/>
                </a:cubicBezTo>
                <a:cubicBezTo>
                  <a:pt x="8107" y="371"/>
                  <a:pt x="8112" y="374"/>
                  <a:pt x="8114" y="381"/>
                </a:cubicBezTo>
                <a:lnTo>
                  <a:pt x="8120" y="392"/>
                </a:lnTo>
                <a:cubicBezTo>
                  <a:pt x="8126" y="426"/>
                  <a:pt x="8171" y="449"/>
                  <a:pt x="8126" y="483"/>
                </a:cubicBezTo>
                <a:lnTo>
                  <a:pt x="8120" y="489"/>
                </a:lnTo>
                <a:cubicBezTo>
                  <a:pt x="8092" y="461"/>
                  <a:pt x="8063" y="432"/>
                  <a:pt x="8058" y="432"/>
                </a:cubicBezTo>
                <a:cubicBezTo>
                  <a:pt x="8058" y="432"/>
                  <a:pt x="8058" y="431"/>
                  <a:pt x="8057" y="431"/>
                </a:cubicBezTo>
                <a:cubicBezTo>
                  <a:pt x="8053" y="431"/>
                  <a:pt x="8029" y="456"/>
                  <a:pt x="8024" y="466"/>
                </a:cubicBezTo>
                <a:cubicBezTo>
                  <a:pt x="8021" y="469"/>
                  <a:pt x="8019" y="470"/>
                  <a:pt x="8016" y="470"/>
                </a:cubicBezTo>
                <a:cubicBezTo>
                  <a:pt x="8008" y="470"/>
                  <a:pt x="8000" y="454"/>
                  <a:pt x="7995" y="432"/>
                </a:cubicBezTo>
                <a:lnTo>
                  <a:pt x="7984" y="421"/>
                </a:lnTo>
                <a:lnTo>
                  <a:pt x="7967" y="415"/>
                </a:lnTo>
                <a:cubicBezTo>
                  <a:pt x="7944" y="415"/>
                  <a:pt x="7922" y="358"/>
                  <a:pt x="7922" y="285"/>
                </a:cubicBezTo>
                <a:lnTo>
                  <a:pt x="7922" y="222"/>
                </a:lnTo>
                <a:cubicBezTo>
                  <a:pt x="7922" y="211"/>
                  <a:pt x="7916" y="200"/>
                  <a:pt x="7910" y="200"/>
                </a:cubicBezTo>
                <a:lnTo>
                  <a:pt x="7899" y="194"/>
                </a:lnTo>
                <a:cubicBezTo>
                  <a:pt x="7893" y="194"/>
                  <a:pt x="7888" y="268"/>
                  <a:pt x="7876" y="290"/>
                </a:cubicBezTo>
                <a:cubicBezTo>
                  <a:pt x="7871" y="313"/>
                  <a:pt x="7876" y="409"/>
                  <a:pt x="7848" y="421"/>
                </a:cubicBezTo>
                <a:cubicBezTo>
                  <a:pt x="7840" y="425"/>
                  <a:pt x="7833" y="428"/>
                  <a:pt x="7826" y="428"/>
                </a:cubicBezTo>
                <a:cubicBezTo>
                  <a:pt x="7809" y="428"/>
                  <a:pt x="7797" y="413"/>
                  <a:pt x="7797" y="392"/>
                </a:cubicBezTo>
                <a:lnTo>
                  <a:pt x="7802" y="370"/>
                </a:lnTo>
                <a:cubicBezTo>
                  <a:pt x="7808" y="353"/>
                  <a:pt x="7819" y="336"/>
                  <a:pt x="7825" y="313"/>
                </a:cubicBezTo>
                <a:cubicBezTo>
                  <a:pt x="7831" y="273"/>
                  <a:pt x="7808" y="239"/>
                  <a:pt x="7780" y="234"/>
                </a:cubicBezTo>
                <a:cubicBezTo>
                  <a:pt x="7775" y="231"/>
                  <a:pt x="7771" y="230"/>
                  <a:pt x="7768" y="230"/>
                </a:cubicBezTo>
                <a:cubicBezTo>
                  <a:pt x="7748" y="230"/>
                  <a:pt x="7755" y="271"/>
                  <a:pt x="7746" y="290"/>
                </a:cubicBezTo>
                <a:lnTo>
                  <a:pt x="7729" y="330"/>
                </a:lnTo>
                <a:cubicBezTo>
                  <a:pt x="7695" y="364"/>
                  <a:pt x="7661" y="409"/>
                  <a:pt x="7655" y="432"/>
                </a:cubicBezTo>
                <a:lnTo>
                  <a:pt x="7649" y="455"/>
                </a:lnTo>
                <a:lnTo>
                  <a:pt x="7649" y="466"/>
                </a:lnTo>
                <a:cubicBezTo>
                  <a:pt x="7648" y="468"/>
                  <a:pt x="7647" y="469"/>
                  <a:pt x="7645" y="469"/>
                </a:cubicBezTo>
                <a:cubicBezTo>
                  <a:pt x="7637" y="469"/>
                  <a:pt x="7632" y="419"/>
                  <a:pt x="7632" y="404"/>
                </a:cubicBezTo>
                <a:cubicBezTo>
                  <a:pt x="7632" y="387"/>
                  <a:pt x="7661" y="358"/>
                  <a:pt x="7695" y="347"/>
                </a:cubicBezTo>
                <a:lnTo>
                  <a:pt x="7700" y="330"/>
                </a:lnTo>
                <a:cubicBezTo>
                  <a:pt x="7712" y="285"/>
                  <a:pt x="7666" y="302"/>
                  <a:pt x="7655" y="279"/>
                </a:cubicBezTo>
                <a:cubicBezTo>
                  <a:pt x="7643" y="264"/>
                  <a:pt x="7629" y="257"/>
                  <a:pt x="7616" y="257"/>
                </a:cubicBezTo>
                <a:cubicBezTo>
                  <a:pt x="7604" y="257"/>
                  <a:pt x="7592" y="263"/>
                  <a:pt x="7581" y="273"/>
                </a:cubicBezTo>
                <a:cubicBezTo>
                  <a:pt x="7570" y="287"/>
                  <a:pt x="7560" y="293"/>
                  <a:pt x="7551" y="293"/>
                </a:cubicBezTo>
                <a:cubicBezTo>
                  <a:pt x="7539" y="293"/>
                  <a:pt x="7529" y="281"/>
                  <a:pt x="7519" y="268"/>
                </a:cubicBezTo>
                <a:cubicBezTo>
                  <a:pt x="7502" y="245"/>
                  <a:pt x="7496" y="222"/>
                  <a:pt x="7513" y="200"/>
                </a:cubicBezTo>
                <a:cubicBezTo>
                  <a:pt x="7530" y="177"/>
                  <a:pt x="7530" y="165"/>
                  <a:pt x="7502" y="165"/>
                </a:cubicBezTo>
                <a:cubicBezTo>
                  <a:pt x="7496" y="165"/>
                  <a:pt x="7479" y="182"/>
                  <a:pt x="7479" y="188"/>
                </a:cubicBezTo>
                <a:lnTo>
                  <a:pt x="7473" y="222"/>
                </a:lnTo>
                <a:cubicBezTo>
                  <a:pt x="7473" y="243"/>
                  <a:pt x="7442" y="255"/>
                  <a:pt x="7410" y="255"/>
                </a:cubicBezTo>
                <a:cubicBezTo>
                  <a:pt x="7382" y="255"/>
                  <a:pt x="7353" y="246"/>
                  <a:pt x="7343" y="228"/>
                </a:cubicBezTo>
                <a:cubicBezTo>
                  <a:pt x="7332" y="215"/>
                  <a:pt x="7318" y="210"/>
                  <a:pt x="7304" y="210"/>
                </a:cubicBezTo>
                <a:cubicBezTo>
                  <a:pt x="7281" y="210"/>
                  <a:pt x="7259" y="223"/>
                  <a:pt x="7252" y="234"/>
                </a:cubicBezTo>
                <a:cubicBezTo>
                  <a:pt x="7246" y="251"/>
                  <a:pt x="7195" y="279"/>
                  <a:pt x="7144" y="296"/>
                </a:cubicBezTo>
                <a:lnTo>
                  <a:pt x="7184" y="415"/>
                </a:lnTo>
                <a:lnTo>
                  <a:pt x="7184" y="421"/>
                </a:lnTo>
                <a:cubicBezTo>
                  <a:pt x="7184" y="432"/>
                  <a:pt x="7133" y="461"/>
                  <a:pt x="7110" y="461"/>
                </a:cubicBezTo>
                <a:cubicBezTo>
                  <a:pt x="7096" y="456"/>
                  <a:pt x="7039" y="442"/>
                  <a:pt x="7009" y="442"/>
                </a:cubicBezTo>
                <a:cubicBezTo>
                  <a:pt x="7004" y="442"/>
                  <a:pt x="7000" y="443"/>
                  <a:pt x="6997" y="443"/>
                </a:cubicBezTo>
                <a:cubicBezTo>
                  <a:pt x="6968" y="443"/>
                  <a:pt x="6963" y="409"/>
                  <a:pt x="6974" y="364"/>
                </a:cubicBezTo>
                <a:lnTo>
                  <a:pt x="6985" y="336"/>
                </a:lnTo>
                <a:lnTo>
                  <a:pt x="6997" y="302"/>
                </a:lnTo>
                <a:cubicBezTo>
                  <a:pt x="7006" y="264"/>
                  <a:pt x="6992" y="242"/>
                  <a:pt x="6961" y="242"/>
                </a:cubicBezTo>
                <a:cubicBezTo>
                  <a:pt x="6955" y="242"/>
                  <a:pt x="6948" y="243"/>
                  <a:pt x="6940" y="245"/>
                </a:cubicBezTo>
                <a:lnTo>
                  <a:pt x="6912" y="262"/>
                </a:lnTo>
                <a:cubicBezTo>
                  <a:pt x="6900" y="262"/>
                  <a:pt x="6889" y="279"/>
                  <a:pt x="6889" y="290"/>
                </a:cubicBezTo>
                <a:cubicBezTo>
                  <a:pt x="6889" y="302"/>
                  <a:pt x="6900" y="313"/>
                  <a:pt x="6906" y="324"/>
                </a:cubicBezTo>
                <a:cubicBezTo>
                  <a:pt x="6917" y="336"/>
                  <a:pt x="6934" y="341"/>
                  <a:pt x="6934" y="358"/>
                </a:cubicBezTo>
                <a:lnTo>
                  <a:pt x="6940" y="392"/>
                </a:lnTo>
                <a:cubicBezTo>
                  <a:pt x="6900" y="404"/>
                  <a:pt x="6838" y="415"/>
                  <a:pt x="6798" y="415"/>
                </a:cubicBezTo>
                <a:lnTo>
                  <a:pt x="6832" y="341"/>
                </a:lnTo>
                <a:lnTo>
                  <a:pt x="6855" y="296"/>
                </a:lnTo>
                <a:cubicBezTo>
                  <a:pt x="6844" y="222"/>
                  <a:pt x="6798" y="165"/>
                  <a:pt x="6787" y="165"/>
                </a:cubicBezTo>
                <a:cubicBezTo>
                  <a:pt x="6775" y="165"/>
                  <a:pt x="6787" y="262"/>
                  <a:pt x="6770" y="273"/>
                </a:cubicBezTo>
                <a:cubicBezTo>
                  <a:pt x="6758" y="290"/>
                  <a:pt x="6719" y="353"/>
                  <a:pt x="6713" y="381"/>
                </a:cubicBezTo>
                <a:cubicBezTo>
                  <a:pt x="6713" y="409"/>
                  <a:pt x="6719" y="483"/>
                  <a:pt x="6707" y="506"/>
                </a:cubicBezTo>
                <a:cubicBezTo>
                  <a:pt x="6696" y="523"/>
                  <a:pt x="6651" y="580"/>
                  <a:pt x="6639" y="597"/>
                </a:cubicBezTo>
                <a:cubicBezTo>
                  <a:pt x="6638" y="599"/>
                  <a:pt x="6637" y="599"/>
                  <a:pt x="6635" y="599"/>
                </a:cubicBezTo>
                <a:cubicBezTo>
                  <a:pt x="6620" y="599"/>
                  <a:pt x="6610" y="492"/>
                  <a:pt x="6600" y="461"/>
                </a:cubicBezTo>
                <a:cubicBezTo>
                  <a:pt x="6588" y="432"/>
                  <a:pt x="6526" y="404"/>
                  <a:pt x="6514" y="404"/>
                </a:cubicBezTo>
                <a:cubicBezTo>
                  <a:pt x="6503" y="404"/>
                  <a:pt x="6486" y="290"/>
                  <a:pt x="6463" y="268"/>
                </a:cubicBezTo>
                <a:cubicBezTo>
                  <a:pt x="6451" y="258"/>
                  <a:pt x="6433" y="254"/>
                  <a:pt x="6416" y="254"/>
                </a:cubicBezTo>
                <a:cubicBezTo>
                  <a:pt x="6391" y="254"/>
                  <a:pt x="6368" y="261"/>
                  <a:pt x="6361" y="268"/>
                </a:cubicBezTo>
                <a:cubicBezTo>
                  <a:pt x="6360" y="269"/>
                  <a:pt x="6358" y="269"/>
                  <a:pt x="6356" y="269"/>
                </a:cubicBezTo>
                <a:cubicBezTo>
                  <a:pt x="6339" y="269"/>
                  <a:pt x="6312" y="221"/>
                  <a:pt x="6327" y="205"/>
                </a:cubicBezTo>
                <a:cubicBezTo>
                  <a:pt x="6350" y="188"/>
                  <a:pt x="6333" y="154"/>
                  <a:pt x="6293" y="131"/>
                </a:cubicBezTo>
                <a:lnTo>
                  <a:pt x="6282" y="148"/>
                </a:lnTo>
                <a:lnTo>
                  <a:pt x="6236" y="205"/>
                </a:lnTo>
                <a:cubicBezTo>
                  <a:pt x="6229" y="197"/>
                  <a:pt x="6220" y="194"/>
                  <a:pt x="6213" y="194"/>
                </a:cubicBezTo>
                <a:cubicBezTo>
                  <a:pt x="6186" y="194"/>
                  <a:pt x="6161" y="231"/>
                  <a:pt x="6157" y="262"/>
                </a:cubicBezTo>
                <a:cubicBezTo>
                  <a:pt x="6151" y="296"/>
                  <a:pt x="6180" y="347"/>
                  <a:pt x="6174" y="364"/>
                </a:cubicBezTo>
                <a:cubicBezTo>
                  <a:pt x="6168" y="375"/>
                  <a:pt x="6140" y="398"/>
                  <a:pt x="6112" y="415"/>
                </a:cubicBezTo>
                <a:lnTo>
                  <a:pt x="6106" y="438"/>
                </a:lnTo>
                <a:lnTo>
                  <a:pt x="6095" y="461"/>
                </a:lnTo>
                <a:cubicBezTo>
                  <a:pt x="6083" y="472"/>
                  <a:pt x="6038" y="489"/>
                  <a:pt x="6027" y="495"/>
                </a:cubicBezTo>
                <a:cubicBezTo>
                  <a:pt x="6026" y="496"/>
                  <a:pt x="6024" y="496"/>
                  <a:pt x="6023" y="496"/>
                </a:cubicBezTo>
                <a:cubicBezTo>
                  <a:pt x="6008" y="496"/>
                  <a:pt x="5974" y="447"/>
                  <a:pt x="5964" y="426"/>
                </a:cubicBezTo>
                <a:cubicBezTo>
                  <a:pt x="5962" y="423"/>
                  <a:pt x="5957" y="421"/>
                  <a:pt x="5950" y="421"/>
                </a:cubicBezTo>
                <a:cubicBezTo>
                  <a:pt x="5923" y="421"/>
                  <a:pt x="5865" y="443"/>
                  <a:pt x="5826" y="443"/>
                </a:cubicBezTo>
                <a:cubicBezTo>
                  <a:pt x="5815" y="443"/>
                  <a:pt x="5806" y="442"/>
                  <a:pt x="5800" y="438"/>
                </a:cubicBezTo>
                <a:cubicBezTo>
                  <a:pt x="5760" y="415"/>
                  <a:pt x="5766" y="319"/>
                  <a:pt x="5777" y="296"/>
                </a:cubicBezTo>
                <a:cubicBezTo>
                  <a:pt x="5788" y="268"/>
                  <a:pt x="5788" y="228"/>
                  <a:pt x="5771" y="211"/>
                </a:cubicBezTo>
                <a:lnTo>
                  <a:pt x="5754" y="194"/>
                </a:lnTo>
                <a:cubicBezTo>
                  <a:pt x="5743" y="188"/>
                  <a:pt x="5731" y="165"/>
                  <a:pt x="5726" y="165"/>
                </a:cubicBezTo>
                <a:cubicBezTo>
                  <a:pt x="5686" y="188"/>
                  <a:pt x="5731" y="200"/>
                  <a:pt x="5731" y="217"/>
                </a:cubicBezTo>
                <a:lnTo>
                  <a:pt x="5731" y="239"/>
                </a:lnTo>
                <a:cubicBezTo>
                  <a:pt x="5728" y="263"/>
                  <a:pt x="5715" y="270"/>
                  <a:pt x="5702" y="270"/>
                </a:cubicBezTo>
                <a:cubicBezTo>
                  <a:pt x="5694" y="270"/>
                  <a:pt x="5685" y="267"/>
                  <a:pt x="5680" y="262"/>
                </a:cubicBezTo>
                <a:cubicBezTo>
                  <a:pt x="5669" y="256"/>
                  <a:pt x="5652" y="245"/>
                  <a:pt x="5641" y="245"/>
                </a:cubicBezTo>
                <a:lnTo>
                  <a:pt x="5624" y="251"/>
                </a:lnTo>
                <a:cubicBezTo>
                  <a:pt x="5617" y="257"/>
                  <a:pt x="5609" y="261"/>
                  <a:pt x="5603" y="261"/>
                </a:cubicBezTo>
                <a:cubicBezTo>
                  <a:pt x="5592" y="261"/>
                  <a:pt x="5584" y="252"/>
                  <a:pt x="5584" y="228"/>
                </a:cubicBezTo>
                <a:cubicBezTo>
                  <a:pt x="5584" y="201"/>
                  <a:pt x="5574" y="165"/>
                  <a:pt x="5610" y="165"/>
                </a:cubicBezTo>
                <a:cubicBezTo>
                  <a:pt x="5612" y="165"/>
                  <a:pt x="5615" y="165"/>
                  <a:pt x="5618" y="165"/>
                </a:cubicBezTo>
                <a:lnTo>
                  <a:pt x="5646" y="165"/>
                </a:lnTo>
                <a:cubicBezTo>
                  <a:pt x="5652" y="137"/>
                  <a:pt x="5641" y="109"/>
                  <a:pt x="5624" y="97"/>
                </a:cubicBezTo>
                <a:lnTo>
                  <a:pt x="5607" y="120"/>
                </a:lnTo>
                <a:cubicBezTo>
                  <a:pt x="5595" y="131"/>
                  <a:pt x="5573" y="126"/>
                  <a:pt x="5561" y="131"/>
                </a:cubicBezTo>
                <a:cubicBezTo>
                  <a:pt x="5550" y="143"/>
                  <a:pt x="5539" y="154"/>
                  <a:pt x="5539" y="171"/>
                </a:cubicBezTo>
                <a:lnTo>
                  <a:pt x="5522" y="222"/>
                </a:lnTo>
                <a:cubicBezTo>
                  <a:pt x="5493" y="222"/>
                  <a:pt x="5448" y="211"/>
                  <a:pt x="5436" y="205"/>
                </a:cubicBezTo>
                <a:cubicBezTo>
                  <a:pt x="5431" y="200"/>
                  <a:pt x="5419" y="182"/>
                  <a:pt x="5419" y="177"/>
                </a:cubicBezTo>
                <a:cubicBezTo>
                  <a:pt x="5419" y="171"/>
                  <a:pt x="5431" y="165"/>
                  <a:pt x="5453" y="165"/>
                </a:cubicBezTo>
                <a:lnTo>
                  <a:pt x="5465" y="160"/>
                </a:lnTo>
                <a:lnTo>
                  <a:pt x="5482" y="160"/>
                </a:lnTo>
                <a:cubicBezTo>
                  <a:pt x="5505" y="154"/>
                  <a:pt x="5448" y="126"/>
                  <a:pt x="5419" y="114"/>
                </a:cubicBezTo>
                <a:cubicBezTo>
                  <a:pt x="5401" y="110"/>
                  <a:pt x="5372" y="102"/>
                  <a:pt x="5355" y="102"/>
                </a:cubicBezTo>
                <a:cubicBezTo>
                  <a:pt x="5351" y="102"/>
                  <a:pt x="5348" y="102"/>
                  <a:pt x="5346" y="103"/>
                </a:cubicBezTo>
                <a:cubicBezTo>
                  <a:pt x="5334" y="109"/>
                  <a:pt x="5340" y="137"/>
                  <a:pt x="5357" y="165"/>
                </a:cubicBezTo>
                <a:lnTo>
                  <a:pt x="5363" y="188"/>
                </a:lnTo>
                <a:lnTo>
                  <a:pt x="5363" y="200"/>
                </a:lnTo>
                <a:cubicBezTo>
                  <a:pt x="5359" y="208"/>
                  <a:pt x="5348" y="213"/>
                  <a:pt x="5336" y="213"/>
                </a:cubicBezTo>
                <a:cubicBezTo>
                  <a:pt x="5332" y="213"/>
                  <a:pt x="5328" y="212"/>
                  <a:pt x="5323" y="211"/>
                </a:cubicBezTo>
                <a:lnTo>
                  <a:pt x="5312" y="200"/>
                </a:lnTo>
                <a:lnTo>
                  <a:pt x="5306" y="188"/>
                </a:lnTo>
                <a:cubicBezTo>
                  <a:pt x="5306" y="186"/>
                  <a:pt x="5306" y="185"/>
                  <a:pt x="5305" y="185"/>
                </a:cubicBezTo>
                <a:cubicBezTo>
                  <a:pt x="5300" y="185"/>
                  <a:pt x="5283" y="225"/>
                  <a:pt x="5283" y="239"/>
                </a:cubicBezTo>
                <a:cubicBezTo>
                  <a:pt x="5278" y="262"/>
                  <a:pt x="5329" y="302"/>
                  <a:pt x="5357" y="302"/>
                </a:cubicBezTo>
                <a:cubicBezTo>
                  <a:pt x="5380" y="302"/>
                  <a:pt x="5346" y="347"/>
                  <a:pt x="5329" y="358"/>
                </a:cubicBezTo>
                <a:cubicBezTo>
                  <a:pt x="5312" y="370"/>
                  <a:pt x="5238" y="392"/>
                  <a:pt x="5227" y="409"/>
                </a:cubicBezTo>
                <a:cubicBezTo>
                  <a:pt x="5224" y="414"/>
                  <a:pt x="5220" y="416"/>
                  <a:pt x="5216" y="416"/>
                </a:cubicBezTo>
                <a:cubicBezTo>
                  <a:pt x="5200" y="416"/>
                  <a:pt x="5174" y="389"/>
                  <a:pt x="5170" y="375"/>
                </a:cubicBezTo>
                <a:cubicBezTo>
                  <a:pt x="5167" y="372"/>
                  <a:pt x="5165" y="370"/>
                  <a:pt x="5162" y="370"/>
                </a:cubicBezTo>
                <a:cubicBezTo>
                  <a:pt x="5154" y="370"/>
                  <a:pt x="5147" y="391"/>
                  <a:pt x="5147" y="426"/>
                </a:cubicBezTo>
                <a:lnTo>
                  <a:pt x="5136" y="438"/>
                </a:lnTo>
                <a:lnTo>
                  <a:pt x="5124" y="449"/>
                </a:lnTo>
                <a:cubicBezTo>
                  <a:pt x="5119" y="448"/>
                  <a:pt x="5114" y="447"/>
                  <a:pt x="5110" y="447"/>
                </a:cubicBezTo>
                <a:cubicBezTo>
                  <a:pt x="5083" y="447"/>
                  <a:pt x="5080" y="473"/>
                  <a:pt x="5085" y="483"/>
                </a:cubicBezTo>
                <a:cubicBezTo>
                  <a:pt x="5085" y="495"/>
                  <a:pt x="5056" y="517"/>
                  <a:pt x="5011" y="534"/>
                </a:cubicBezTo>
                <a:lnTo>
                  <a:pt x="4971" y="546"/>
                </a:lnTo>
                <a:cubicBezTo>
                  <a:pt x="4966" y="546"/>
                  <a:pt x="4949" y="529"/>
                  <a:pt x="4949" y="523"/>
                </a:cubicBezTo>
                <a:lnTo>
                  <a:pt x="4943" y="512"/>
                </a:lnTo>
                <a:cubicBezTo>
                  <a:pt x="4952" y="498"/>
                  <a:pt x="4969" y="487"/>
                  <a:pt x="4984" y="487"/>
                </a:cubicBezTo>
                <a:cubicBezTo>
                  <a:pt x="4988" y="487"/>
                  <a:pt x="4991" y="488"/>
                  <a:pt x="4994" y="489"/>
                </a:cubicBezTo>
                <a:lnTo>
                  <a:pt x="5011" y="483"/>
                </a:lnTo>
                <a:lnTo>
                  <a:pt x="5022" y="478"/>
                </a:lnTo>
                <a:cubicBezTo>
                  <a:pt x="5034" y="466"/>
                  <a:pt x="5034" y="443"/>
                  <a:pt x="5028" y="426"/>
                </a:cubicBezTo>
                <a:lnTo>
                  <a:pt x="5017" y="421"/>
                </a:lnTo>
                <a:lnTo>
                  <a:pt x="4949" y="392"/>
                </a:lnTo>
                <a:cubicBezTo>
                  <a:pt x="4897" y="324"/>
                  <a:pt x="4880" y="222"/>
                  <a:pt x="4886" y="200"/>
                </a:cubicBezTo>
                <a:cubicBezTo>
                  <a:pt x="4890" y="188"/>
                  <a:pt x="4869" y="177"/>
                  <a:pt x="4851" y="177"/>
                </a:cubicBezTo>
                <a:cubicBezTo>
                  <a:pt x="4842" y="177"/>
                  <a:pt x="4833" y="180"/>
                  <a:pt x="4829" y="188"/>
                </a:cubicBezTo>
                <a:cubicBezTo>
                  <a:pt x="4823" y="197"/>
                  <a:pt x="4816" y="202"/>
                  <a:pt x="4809" y="202"/>
                </a:cubicBezTo>
                <a:cubicBezTo>
                  <a:pt x="4800" y="202"/>
                  <a:pt x="4791" y="192"/>
                  <a:pt x="4784" y="171"/>
                </a:cubicBezTo>
                <a:lnTo>
                  <a:pt x="4773" y="143"/>
                </a:lnTo>
                <a:cubicBezTo>
                  <a:pt x="4767" y="126"/>
                  <a:pt x="4756" y="97"/>
                  <a:pt x="4744" y="80"/>
                </a:cubicBezTo>
                <a:lnTo>
                  <a:pt x="4739" y="69"/>
                </a:lnTo>
                <a:cubicBezTo>
                  <a:pt x="4727" y="69"/>
                  <a:pt x="4716" y="80"/>
                  <a:pt x="4716" y="92"/>
                </a:cubicBezTo>
                <a:lnTo>
                  <a:pt x="4722" y="109"/>
                </a:lnTo>
                <a:lnTo>
                  <a:pt x="4722" y="120"/>
                </a:lnTo>
                <a:cubicBezTo>
                  <a:pt x="4722" y="134"/>
                  <a:pt x="4714" y="144"/>
                  <a:pt x="4708" y="144"/>
                </a:cubicBezTo>
                <a:cubicBezTo>
                  <a:pt x="4707" y="144"/>
                  <a:pt x="4706" y="144"/>
                  <a:pt x="4705" y="143"/>
                </a:cubicBezTo>
                <a:lnTo>
                  <a:pt x="4693" y="137"/>
                </a:lnTo>
                <a:lnTo>
                  <a:pt x="4653" y="109"/>
                </a:lnTo>
                <a:cubicBezTo>
                  <a:pt x="4631" y="154"/>
                  <a:pt x="4642" y="211"/>
                  <a:pt x="4653" y="217"/>
                </a:cubicBezTo>
                <a:cubicBezTo>
                  <a:pt x="4659" y="228"/>
                  <a:pt x="4625" y="290"/>
                  <a:pt x="4608" y="307"/>
                </a:cubicBezTo>
                <a:cubicBezTo>
                  <a:pt x="4597" y="330"/>
                  <a:pt x="4534" y="330"/>
                  <a:pt x="4529" y="347"/>
                </a:cubicBezTo>
                <a:cubicBezTo>
                  <a:pt x="4523" y="370"/>
                  <a:pt x="4517" y="381"/>
                  <a:pt x="4512" y="381"/>
                </a:cubicBezTo>
                <a:lnTo>
                  <a:pt x="4478" y="364"/>
                </a:lnTo>
                <a:cubicBezTo>
                  <a:pt x="4444" y="341"/>
                  <a:pt x="4409" y="313"/>
                  <a:pt x="4404" y="302"/>
                </a:cubicBezTo>
                <a:lnTo>
                  <a:pt x="4404" y="296"/>
                </a:lnTo>
                <a:lnTo>
                  <a:pt x="4398" y="279"/>
                </a:lnTo>
                <a:cubicBezTo>
                  <a:pt x="4387" y="273"/>
                  <a:pt x="4353" y="273"/>
                  <a:pt x="4319" y="273"/>
                </a:cubicBezTo>
                <a:lnTo>
                  <a:pt x="4330" y="222"/>
                </a:lnTo>
                <a:lnTo>
                  <a:pt x="4341" y="182"/>
                </a:lnTo>
                <a:cubicBezTo>
                  <a:pt x="4341" y="151"/>
                  <a:pt x="4325" y="133"/>
                  <a:pt x="4301" y="133"/>
                </a:cubicBezTo>
                <a:cubicBezTo>
                  <a:pt x="4291" y="133"/>
                  <a:pt x="4279" y="136"/>
                  <a:pt x="4268" y="143"/>
                </a:cubicBezTo>
                <a:lnTo>
                  <a:pt x="4262" y="177"/>
                </a:lnTo>
                <a:lnTo>
                  <a:pt x="4251" y="256"/>
                </a:lnTo>
                <a:cubicBezTo>
                  <a:pt x="4200" y="262"/>
                  <a:pt x="4166" y="279"/>
                  <a:pt x="4177" y="296"/>
                </a:cubicBezTo>
                <a:lnTo>
                  <a:pt x="4183" y="307"/>
                </a:lnTo>
                <a:cubicBezTo>
                  <a:pt x="4200" y="330"/>
                  <a:pt x="4256" y="313"/>
                  <a:pt x="4228" y="370"/>
                </a:cubicBezTo>
                <a:lnTo>
                  <a:pt x="4211" y="404"/>
                </a:lnTo>
                <a:cubicBezTo>
                  <a:pt x="4183" y="381"/>
                  <a:pt x="4137" y="358"/>
                  <a:pt x="4114" y="347"/>
                </a:cubicBezTo>
                <a:lnTo>
                  <a:pt x="4114" y="341"/>
                </a:lnTo>
                <a:lnTo>
                  <a:pt x="4120" y="262"/>
                </a:lnTo>
                <a:lnTo>
                  <a:pt x="4120" y="262"/>
                </a:lnTo>
                <a:cubicBezTo>
                  <a:pt x="4114" y="263"/>
                  <a:pt x="4107" y="263"/>
                  <a:pt x="4102" y="263"/>
                </a:cubicBezTo>
                <a:cubicBezTo>
                  <a:pt x="4062" y="263"/>
                  <a:pt x="4043" y="247"/>
                  <a:pt x="4058" y="222"/>
                </a:cubicBezTo>
                <a:lnTo>
                  <a:pt x="4058" y="194"/>
                </a:lnTo>
                <a:cubicBezTo>
                  <a:pt x="4061" y="173"/>
                  <a:pt x="4066" y="166"/>
                  <a:pt x="4071" y="166"/>
                </a:cubicBezTo>
                <a:cubicBezTo>
                  <a:pt x="4080" y="166"/>
                  <a:pt x="4091" y="191"/>
                  <a:pt x="4099" y="191"/>
                </a:cubicBezTo>
                <a:cubicBezTo>
                  <a:pt x="4101" y="191"/>
                  <a:pt x="4102" y="190"/>
                  <a:pt x="4103" y="188"/>
                </a:cubicBezTo>
                <a:cubicBezTo>
                  <a:pt x="4114" y="154"/>
                  <a:pt x="4126" y="120"/>
                  <a:pt x="4086" y="97"/>
                </a:cubicBezTo>
                <a:cubicBezTo>
                  <a:pt x="4069" y="86"/>
                  <a:pt x="4052" y="75"/>
                  <a:pt x="4041" y="52"/>
                </a:cubicBezTo>
                <a:lnTo>
                  <a:pt x="4007" y="1"/>
                </a:lnTo>
                <a:close/>
              </a:path>
            </a:pathLst>
          </a:custGeom>
          <a:solidFill>
            <a:srgbClr val="F08B6B">
              <a:alpha val="675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" name="Google Shape;187;p26"/>
          <p:cNvSpPr/>
          <p:nvPr/>
        </p:nvSpPr>
        <p:spPr>
          <a:xfrm flipH="1">
            <a:off x="-258577" y="132337"/>
            <a:ext cx="926951" cy="1017885"/>
          </a:xfrm>
          <a:custGeom>
            <a:rect b="b" l="l" r="r" t="t"/>
            <a:pathLst>
              <a:path extrusionOk="0" h="11496" w="10469">
                <a:moveTo>
                  <a:pt x="8249" y="233"/>
                </a:moveTo>
                <a:cubicBezTo>
                  <a:pt x="8249" y="235"/>
                  <a:pt x="8250" y="236"/>
                  <a:pt x="8250" y="237"/>
                </a:cubicBezTo>
                <a:lnTo>
                  <a:pt x="8250" y="237"/>
                </a:lnTo>
                <a:cubicBezTo>
                  <a:pt x="8250" y="236"/>
                  <a:pt x="8250" y="234"/>
                  <a:pt x="8250" y="233"/>
                </a:cubicBezTo>
                <a:close/>
                <a:moveTo>
                  <a:pt x="8224" y="447"/>
                </a:moveTo>
                <a:cubicBezTo>
                  <a:pt x="8230" y="447"/>
                  <a:pt x="8232" y="452"/>
                  <a:pt x="8228" y="460"/>
                </a:cubicBezTo>
                <a:cubicBezTo>
                  <a:pt x="8222" y="472"/>
                  <a:pt x="8194" y="500"/>
                  <a:pt x="8182" y="511"/>
                </a:cubicBezTo>
                <a:cubicBezTo>
                  <a:pt x="8177" y="511"/>
                  <a:pt x="8177" y="511"/>
                  <a:pt x="8154" y="500"/>
                </a:cubicBezTo>
                <a:lnTo>
                  <a:pt x="8120" y="483"/>
                </a:lnTo>
                <a:lnTo>
                  <a:pt x="8126" y="483"/>
                </a:lnTo>
                <a:cubicBezTo>
                  <a:pt x="8148" y="472"/>
                  <a:pt x="8199" y="454"/>
                  <a:pt x="8216" y="449"/>
                </a:cubicBezTo>
                <a:cubicBezTo>
                  <a:pt x="8219" y="447"/>
                  <a:pt x="8222" y="447"/>
                  <a:pt x="8224" y="447"/>
                </a:cubicBezTo>
                <a:close/>
                <a:moveTo>
                  <a:pt x="3513" y="625"/>
                </a:moveTo>
                <a:cubicBezTo>
                  <a:pt x="3524" y="625"/>
                  <a:pt x="3541" y="625"/>
                  <a:pt x="3541" y="630"/>
                </a:cubicBezTo>
                <a:cubicBezTo>
                  <a:pt x="3541" y="636"/>
                  <a:pt x="3536" y="636"/>
                  <a:pt x="3530" y="642"/>
                </a:cubicBezTo>
                <a:cubicBezTo>
                  <a:pt x="3524" y="636"/>
                  <a:pt x="3519" y="630"/>
                  <a:pt x="3513" y="630"/>
                </a:cubicBezTo>
                <a:cubicBezTo>
                  <a:pt x="3513" y="630"/>
                  <a:pt x="3513" y="630"/>
                  <a:pt x="3513" y="625"/>
                </a:cubicBezTo>
                <a:close/>
                <a:moveTo>
                  <a:pt x="1152" y="635"/>
                </a:moveTo>
                <a:cubicBezTo>
                  <a:pt x="1157" y="635"/>
                  <a:pt x="1161" y="638"/>
                  <a:pt x="1164" y="642"/>
                </a:cubicBezTo>
                <a:cubicBezTo>
                  <a:pt x="1181" y="653"/>
                  <a:pt x="1164" y="653"/>
                  <a:pt x="1164" y="659"/>
                </a:cubicBezTo>
                <a:lnTo>
                  <a:pt x="1158" y="664"/>
                </a:lnTo>
                <a:cubicBezTo>
                  <a:pt x="1153" y="676"/>
                  <a:pt x="1147" y="681"/>
                  <a:pt x="1136" y="681"/>
                </a:cubicBezTo>
                <a:lnTo>
                  <a:pt x="1136" y="676"/>
                </a:lnTo>
                <a:cubicBezTo>
                  <a:pt x="1124" y="670"/>
                  <a:pt x="1101" y="664"/>
                  <a:pt x="1096" y="659"/>
                </a:cubicBezTo>
                <a:cubicBezTo>
                  <a:pt x="1096" y="647"/>
                  <a:pt x="1104" y="646"/>
                  <a:pt x="1114" y="646"/>
                </a:cubicBezTo>
                <a:cubicBezTo>
                  <a:pt x="1117" y="646"/>
                  <a:pt x="1120" y="646"/>
                  <a:pt x="1123" y="646"/>
                </a:cubicBezTo>
                <a:cubicBezTo>
                  <a:pt x="1129" y="646"/>
                  <a:pt x="1134" y="646"/>
                  <a:pt x="1136" y="642"/>
                </a:cubicBezTo>
                <a:cubicBezTo>
                  <a:pt x="1143" y="637"/>
                  <a:pt x="1148" y="635"/>
                  <a:pt x="1152" y="635"/>
                </a:cubicBezTo>
                <a:close/>
                <a:moveTo>
                  <a:pt x="4552" y="635"/>
                </a:moveTo>
                <a:cubicBezTo>
                  <a:pt x="4557" y="635"/>
                  <a:pt x="4562" y="638"/>
                  <a:pt x="4568" y="642"/>
                </a:cubicBezTo>
                <a:cubicBezTo>
                  <a:pt x="4580" y="653"/>
                  <a:pt x="4568" y="653"/>
                  <a:pt x="4562" y="659"/>
                </a:cubicBezTo>
                <a:lnTo>
                  <a:pt x="4557" y="670"/>
                </a:lnTo>
                <a:cubicBezTo>
                  <a:pt x="4557" y="676"/>
                  <a:pt x="4545" y="681"/>
                  <a:pt x="4540" y="681"/>
                </a:cubicBezTo>
                <a:lnTo>
                  <a:pt x="4534" y="681"/>
                </a:lnTo>
                <a:cubicBezTo>
                  <a:pt x="4523" y="670"/>
                  <a:pt x="4500" y="664"/>
                  <a:pt x="4500" y="659"/>
                </a:cubicBezTo>
                <a:cubicBezTo>
                  <a:pt x="4497" y="647"/>
                  <a:pt x="4504" y="646"/>
                  <a:pt x="4514" y="646"/>
                </a:cubicBezTo>
                <a:cubicBezTo>
                  <a:pt x="4517" y="646"/>
                  <a:pt x="4520" y="646"/>
                  <a:pt x="4523" y="646"/>
                </a:cubicBezTo>
                <a:cubicBezTo>
                  <a:pt x="4530" y="646"/>
                  <a:pt x="4536" y="646"/>
                  <a:pt x="4540" y="642"/>
                </a:cubicBezTo>
                <a:cubicBezTo>
                  <a:pt x="4545" y="637"/>
                  <a:pt x="4548" y="635"/>
                  <a:pt x="4552" y="635"/>
                </a:cubicBezTo>
                <a:close/>
                <a:moveTo>
                  <a:pt x="6009" y="647"/>
                </a:moveTo>
                <a:cubicBezTo>
                  <a:pt x="6021" y="653"/>
                  <a:pt x="6038" y="670"/>
                  <a:pt x="6038" y="676"/>
                </a:cubicBezTo>
                <a:lnTo>
                  <a:pt x="6032" y="681"/>
                </a:lnTo>
                <a:lnTo>
                  <a:pt x="6026" y="687"/>
                </a:lnTo>
                <a:cubicBezTo>
                  <a:pt x="6026" y="694"/>
                  <a:pt x="6019" y="696"/>
                  <a:pt x="6010" y="696"/>
                </a:cubicBezTo>
                <a:cubicBezTo>
                  <a:pt x="5995" y="696"/>
                  <a:pt x="5974" y="691"/>
                  <a:pt x="5964" y="687"/>
                </a:cubicBezTo>
                <a:cubicBezTo>
                  <a:pt x="5947" y="681"/>
                  <a:pt x="5953" y="670"/>
                  <a:pt x="5975" y="664"/>
                </a:cubicBezTo>
                <a:lnTo>
                  <a:pt x="5992" y="659"/>
                </a:lnTo>
                <a:lnTo>
                  <a:pt x="6009" y="647"/>
                </a:lnTo>
                <a:close/>
                <a:moveTo>
                  <a:pt x="1532" y="800"/>
                </a:moveTo>
                <a:cubicBezTo>
                  <a:pt x="1534" y="800"/>
                  <a:pt x="1537" y="800"/>
                  <a:pt x="1538" y="801"/>
                </a:cubicBezTo>
                <a:cubicBezTo>
                  <a:pt x="1555" y="812"/>
                  <a:pt x="1561" y="818"/>
                  <a:pt x="1544" y="818"/>
                </a:cubicBezTo>
                <a:lnTo>
                  <a:pt x="1538" y="818"/>
                </a:lnTo>
                <a:cubicBezTo>
                  <a:pt x="1516" y="818"/>
                  <a:pt x="1504" y="823"/>
                  <a:pt x="1504" y="840"/>
                </a:cubicBezTo>
                <a:cubicBezTo>
                  <a:pt x="1500" y="842"/>
                  <a:pt x="1496" y="843"/>
                  <a:pt x="1493" y="843"/>
                </a:cubicBezTo>
                <a:cubicBezTo>
                  <a:pt x="1485" y="843"/>
                  <a:pt x="1482" y="837"/>
                  <a:pt x="1482" y="829"/>
                </a:cubicBezTo>
                <a:cubicBezTo>
                  <a:pt x="1487" y="819"/>
                  <a:pt x="1514" y="800"/>
                  <a:pt x="1532" y="800"/>
                </a:cubicBezTo>
                <a:close/>
                <a:moveTo>
                  <a:pt x="4937" y="801"/>
                </a:moveTo>
                <a:cubicBezTo>
                  <a:pt x="4960" y="812"/>
                  <a:pt x="4960" y="818"/>
                  <a:pt x="4948" y="818"/>
                </a:cubicBezTo>
                <a:lnTo>
                  <a:pt x="4937" y="818"/>
                </a:lnTo>
                <a:cubicBezTo>
                  <a:pt x="4914" y="818"/>
                  <a:pt x="4903" y="823"/>
                  <a:pt x="4903" y="840"/>
                </a:cubicBezTo>
                <a:cubicBezTo>
                  <a:pt x="4898" y="842"/>
                  <a:pt x="4895" y="843"/>
                  <a:pt x="4892" y="843"/>
                </a:cubicBezTo>
                <a:cubicBezTo>
                  <a:pt x="4884" y="843"/>
                  <a:pt x="4882" y="837"/>
                  <a:pt x="4886" y="829"/>
                </a:cubicBezTo>
                <a:cubicBezTo>
                  <a:pt x="4886" y="829"/>
                  <a:pt x="4886" y="829"/>
                  <a:pt x="4886" y="823"/>
                </a:cubicBezTo>
                <a:cubicBezTo>
                  <a:pt x="4892" y="823"/>
                  <a:pt x="4897" y="818"/>
                  <a:pt x="4909" y="818"/>
                </a:cubicBezTo>
                <a:lnTo>
                  <a:pt x="4931" y="806"/>
                </a:lnTo>
                <a:lnTo>
                  <a:pt x="4931" y="801"/>
                </a:lnTo>
                <a:cubicBezTo>
                  <a:pt x="4931" y="801"/>
                  <a:pt x="4937" y="801"/>
                  <a:pt x="4937" y="806"/>
                </a:cubicBezTo>
                <a:lnTo>
                  <a:pt x="4937" y="801"/>
                </a:lnTo>
                <a:close/>
                <a:moveTo>
                  <a:pt x="3791" y="1005"/>
                </a:moveTo>
                <a:cubicBezTo>
                  <a:pt x="3791" y="1011"/>
                  <a:pt x="3791" y="1016"/>
                  <a:pt x="3791" y="1022"/>
                </a:cubicBezTo>
                <a:cubicBezTo>
                  <a:pt x="3791" y="1022"/>
                  <a:pt x="3785" y="1016"/>
                  <a:pt x="3785" y="1016"/>
                </a:cubicBezTo>
                <a:cubicBezTo>
                  <a:pt x="3780" y="1011"/>
                  <a:pt x="3785" y="1011"/>
                  <a:pt x="3791" y="1005"/>
                </a:cubicBezTo>
                <a:close/>
                <a:moveTo>
                  <a:pt x="1958" y="937"/>
                </a:moveTo>
                <a:cubicBezTo>
                  <a:pt x="1958" y="942"/>
                  <a:pt x="1970" y="948"/>
                  <a:pt x="1964" y="948"/>
                </a:cubicBezTo>
                <a:lnTo>
                  <a:pt x="1964" y="959"/>
                </a:lnTo>
                <a:cubicBezTo>
                  <a:pt x="1964" y="971"/>
                  <a:pt x="1998" y="1011"/>
                  <a:pt x="1987" y="1016"/>
                </a:cubicBezTo>
                <a:cubicBezTo>
                  <a:pt x="1984" y="1022"/>
                  <a:pt x="1979" y="1025"/>
                  <a:pt x="1976" y="1025"/>
                </a:cubicBezTo>
                <a:cubicBezTo>
                  <a:pt x="1972" y="1025"/>
                  <a:pt x="1970" y="1022"/>
                  <a:pt x="1970" y="1016"/>
                </a:cubicBezTo>
                <a:lnTo>
                  <a:pt x="1970" y="1011"/>
                </a:lnTo>
                <a:cubicBezTo>
                  <a:pt x="1967" y="1002"/>
                  <a:pt x="1964" y="999"/>
                  <a:pt x="1960" y="999"/>
                </a:cubicBezTo>
                <a:cubicBezTo>
                  <a:pt x="1957" y="999"/>
                  <a:pt x="1953" y="1002"/>
                  <a:pt x="1947" y="1005"/>
                </a:cubicBezTo>
                <a:cubicBezTo>
                  <a:pt x="1947" y="1005"/>
                  <a:pt x="1919" y="994"/>
                  <a:pt x="1919" y="988"/>
                </a:cubicBezTo>
                <a:cubicBezTo>
                  <a:pt x="1924" y="971"/>
                  <a:pt x="1936" y="954"/>
                  <a:pt x="1941" y="937"/>
                </a:cubicBezTo>
                <a:close/>
                <a:moveTo>
                  <a:pt x="2435" y="1011"/>
                </a:moveTo>
                <a:cubicBezTo>
                  <a:pt x="2440" y="1028"/>
                  <a:pt x="2440" y="1028"/>
                  <a:pt x="2440" y="1028"/>
                </a:cubicBezTo>
                <a:cubicBezTo>
                  <a:pt x="2440" y="1028"/>
                  <a:pt x="2440" y="1028"/>
                  <a:pt x="2435" y="1033"/>
                </a:cubicBezTo>
                <a:cubicBezTo>
                  <a:pt x="2435" y="1028"/>
                  <a:pt x="2435" y="1016"/>
                  <a:pt x="2435" y="1011"/>
                </a:cubicBezTo>
                <a:close/>
                <a:moveTo>
                  <a:pt x="2202" y="1090"/>
                </a:moveTo>
                <a:cubicBezTo>
                  <a:pt x="2202" y="1090"/>
                  <a:pt x="2202" y="1096"/>
                  <a:pt x="2202" y="1096"/>
                </a:cubicBezTo>
                <a:lnTo>
                  <a:pt x="2208" y="1107"/>
                </a:lnTo>
                <a:lnTo>
                  <a:pt x="2214" y="1107"/>
                </a:lnTo>
                <a:cubicBezTo>
                  <a:pt x="2208" y="1118"/>
                  <a:pt x="2191" y="1118"/>
                  <a:pt x="2191" y="1118"/>
                </a:cubicBezTo>
                <a:cubicBezTo>
                  <a:pt x="2185" y="1118"/>
                  <a:pt x="2179" y="1107"/>
                  <a:pt x="2179" y="1096"/>
                </a:cubicBezTo>
                <a:cubicBezTo>
                  <a:pt x="2185" y="1096"/>
                  <a:pt x="2191" y="1096"/>
                  <a:pt x="2202" y="1090"/>
                </a:cubicBezTo>
                <a:close/>
                <a:moveTo>
                  <a:pt x="1866" y="1010"/>
                </a:moveTo>
                <a:cubicBezTo>
                  <a:pt x="1869" y="1010"/>
                  <a:pt x="1871" y="1012"/>
                  <a:pt x="1873" y="1016"/>
                </a:cubicBezTo>
                <a:cubicBezTo>
                  <a:pt x="1890" y="1039"/>
                  <a:pt x="1913" y="1056"/>
                  <a:pt x="1913" y="1073"/>
                </a:cubicBezTo>
                <a:cubicBezTo>
                  <a:pt x="1913" y="1101"/>
                  <a:pt x="1862" y="1084"/>
                  <a:pt x="1845" y="1101"/>
                </a:cubicBezTo>
                <a:lnTo>
                  <a:pt x="1839" y="1101"/>
                </a:lnTo>
                <a:cubicBezTo>
                  <a:pt x="1805" y="1113"/>
                  <a:pt x="1805" y="1113"/>
                  <a:pt x="1811" y="1135"/>
                </a:cubicBezTo>
                <a:cubicBezTo>
                  <a:pt x="1816" y="1141"/>
                  <a:pt x="1816" y="1147"/>
                  <a:pt x="1822" y="1152"/>
                </a:cubicBezTo>
                <a:cubicBezTo>
                  <a:pt x="1822" y="1152"/>
                  <a:pt x="1816" y="1152"/>
                  <a:pt x="1816" y="1158"/>
                </a:cubicBezTo>
                <a:cubicBezTo>
                  <a:pt x="1816" y="1159"/>
                  <a:pt x="1815" y="1159"/>
                  <a:pt x="1814" y="1159"/>
                </a:cubicBezTo>
                <a:cubicBezTo>
                  <a:pt x="1805" y="1159"/>
                  <a:pt x="1782" y="1140"/>
                  <a:pt x="1782" y="1130"/>
                </a:cubicBezTo>
                <a:cubicBezTo>
                  <a:pt x="1782" y="1118"/>
                  <a:pt x="1788" y="1096"/>
                  <a:pt x="1788" y="1090"/>
                </a:cubicBezTo>
                <a:cubicBezTo>
                  <a:pt x="1788" y="1084"/>
                  <a:pt x="1777" y="1067"/>
                  <a:pt x="1771" y="1056"/>
                </a:cubicBezTo>
                <a:cubicBezTo>
                  <a:pt x="1777" y="1056"/>
                  <a:pt x="1777" y="1062"/>
                  <a:pt x="1782" y="1062"/>
                </a:cubicBezTo>
                <a:cubicBezTo>
                  <a:pt x="1782" y="1063"/>
                  <a:pt x="1784" y="1064"/>
                  <a:pt x="1787" y="1064"/>
                </a:cubicBezTo>
                <a:cubicBezTo>
                  <a:pt x="1794" y="1064"/>
                  <a:pt x="1807" y="1060"/>
                  <a:pt x="1811" y="1056"/>
                </a:cubicBezTo>
                <a:cubicBezTo>
                  <a:pt x="1828" y="1050"/>
                  <a:pt x="1845" y="1039"/>
                  <a:pt x="1850" y="1022"/>
                </a:cubicBezTo>
                <a:cubicBezTo>
                  <a:pt x="1857" y="1015"/>
                  <a:pt x="1862" y="1010"/>
                  <a:pt x="1866" y="1010"/>
                </a:cubicBezTo>
                <a:close/>
                <a:moveTo>
                  <a:pt x="251" y="3392"/>
                </a:moveTo>
                <a:cubicBezTo>
                  <a:pt x="254" y="3392"/>
                  <a:pt x="263" y="3403"/>
                  <a:pt x="267" y="3422"/>
                </a:cubicBezTo>
                <a:lnTo>
                  <a:pt x="245" y="3445"/>
                </a:lnTo>
                <a:lnTo>
                  <a:pt x="239" y="3445"/>
                </a:lnTo>
                <a:cubicBezTo>
                  <a:pt x="245" y="3456"/>
                  <a:pt x="228" y="3467"/>
                  <a:pt x="211" y="3467"/>
                </a:cubicBezTo>
                <a:cubicBezTo>
                  <a:pt x="199" y="3467"/>
                  <a:pt x="211" y="3445"/>
                  <a:pt x="216" y="3439"/>
                </a:cubicBezTo>
                <a:cubicBezTo>
                  <a:pt x="228" y="3433"/>
                  <a:pt x="250" y="3405"/>
                  <a:pt x="250" y="3394"/>
                </a:cubicBezTo>
                <a:cubicBezTo>
                  <a:pt x="250" y="3393"/>
                  <a:pt x="251" y="3392"/>
                  <a:pt x="251" y="3392"/>
                </a:cubicBezTo>
                <a:close/>
                <a:moveTo>
                  <a:pt x="10265" y="3542"/>
                </a:moveTo>
                <a:cubicBezTo>
                  <a:pt x="10269" y="3542"/>
                  <a:pt x="10273" y="3544"/>
                  <a:pt x="10276" y="3547"/>
                </a:cubicBezTo>
                <a:cubicBezTo>
                  <a:pt x="10282" y="3558"/>
                  <a:pt x="10253" y="3581"/>
                  <a:pt x="10236" y="3586"/>
                </a:cubicBezTo>
                <a:cubicBezTo>
                  <a:pt x="10234" y="3587"/>
                  <a:pt x="10232" y="3588"/>
                  <a:pt x="10230" y="3588"/>
                </a:cubicBezTo>
                <a:cubicBezTo>
                  <a:pt x="10216" y="3588"/>
                  <a:pt x="10209" y="3574"/>
                  <a:pt x="10214" y="3569"/>
                </a:cubicBezTo>
                <a:cubicBezTo>
                  <a:pt x="10225" y="3569"/>
                  <a:pt x="10242" y="3552"/>
                  <a:pt x="10253" y="3547"/>
                </a:cubicBezTo>
                <a:cubicBezTo>
                  <a:pt x="10256" y="3544"/>
                  <a:pt x="10260" y="3542"/>
                  <a:pt x="10265" y="3542"/>
                </a:cubicBezTo>
                <a:close/>
                <a:moveTo>
                  <a:pt x="220" y="3499"/>
                </a:moveTo>
                <a:cubicBezTo>
                  <a:pt x="230" y="3499"/>
                  <a:pt x="242" y="3506"/>
                  <a:pt x="250" y="3518"/>
                </a:cubicBezTo>
                <a:lnTo>
                  <a:pt x="256" y="3530"/>
                </a:lnTo>
                <a:lnTo>
                  <a:pt x="267" y="3541"/>
                </a:lnTo>
                <a:cubicBezTo>
                  <a:pt x="262" y="3558"/>
                  <a:pt x="256" y="3581"/>
                  <a:pt x="262" y="3586"/>
                </a:cubicBezTo>
                <a:cubicBezTo>
                  <a:pt x="262" y="3592"/>
                  <a:pt x="273" y="3620"/>
                  <a:pt x="262" y="3626"/>
                </a:cubicBezTo>
                <a:cubicBezTo>
                  <a:pt x="261" y="3627"/>
                  <a:pt x="260" y="3627"/>
                  <a:pt x="259" y="3627"/>
                </a:cubicBezTo>
                <a:cubicBezTo>
                  <a:pt x="248" y="3627"/>
                  <a:pt x="239" y="3602"/>
                  <a:pt x="239" y="3592"/>
                </a:cubicBezTo>
                <a:cubicBezTo>
                  <a:pt x="239" y="3581"/>
                  <a:pt x="239" y="3547"/>
                  <a:pt x="233" y="3541"/>
                </a:cubicBezTo>
                <a:cubicBezTo>
                  <a:pt x="222" y="3535"/>
                  <a:pt x="199" y="3507"/>
                  <a:pt x="211" y="3501"/>
                </a:cubicBezTo>
                <a:cubicBezTo>
                  <a:pt x="214" y="3500"/>
                  <a:pt x="217" y="3499"/>
                  <a:pt x="220" y="3499"/>
                </a:cubicBezTo>
                <a:close/>
                <a:moveTo>
                  <a:pt x="284" y="3808"/>
                </a:moveTo>
                <a:cubicBezTo>
                  <a:pt x="284" y="3813"/>
                  <a:pt x="284" y="3819"/>
                  <a:pt x="279" y="3830"/>
                </a:cubicBezTo>
                <a:cubicBezTo>
                  <a:pt x="273" y="3842"/>
                  <a:pt x="290" y="3887"/>
                  <a:pt x="290" y="3898"/>
                </a:cubicBezTo>
                <a:cubicBezTo>
                  <a:pt x="287" y="3905"/>
                  <a:pt x="282" y="3908"/>
                  <a:pt x="274" y="3908"/>
                </a:cubicBezTo>
                <a:cubicBezTo>
                  <a:pt x="269" y="3908"/>
                  <a:pt x="263" y="3907"/>
                  <a:pt x="256" y="3904"/>
                </a:cubicBezTo>
                <a:lnTo>
                  <a:pt x="245" y="3898"/>
                </a:lnTo>
                <a:cubicBezTo>
                  <a:pt x="245" y="3898"/>
                  <a:pt x="239" y="3893"/>
                  <a:pt x="239" y="3893"/>
                </a:cubicBezTo>
                <a:lnTo>
                  <a:pt x="262" y="3876"/>
                </a:lnTo>
                <a:cubicBezTo>
                  <a:pt x="250" y="3859"/>
                  <a:pt x="256" y="3825"/>
                  <a:pt x="262" y="3819"/>
                </a:cubicBezTo>
                <a:cubicBezTo>
                  <a:pt x="273" y="3813"/>
                  <a:pt x="284" y="3808"/>
                  <a:pt x="284" y="3808"/>
                </a:cubicBezTo>
                <a:close/>
                <a:moveTo>
                  <a:pt x="165" y="4131"/>
                </a:moveTo>
                <a:cubicBezTo>
                  <a:pt x="182" y="4131"/>
                  <a:pt x="177" y="4131"/>
                  <a:pt x="160" y="4137"/>
                </a:cubicBezTo>
                <a:cubicBezTo>
                  <a:pt x="144" y="4137"/>
                  <a:pt x="124" y="4142"/>
                  <a:pt x="111" y="4142"/>
                </a:cubicBezTo>
                <a:cubicBezTo>
                  <a:pt x="104" y="4142"/>
                  <a:pt x="99" y="4141"/>
                  <a:pt x="97" y="4137"/>
                </a:cubicBezTo>
                <a:cubicBezTo>
                  <a:pt x="97" y="4131"/>
                  <a:pt x="143" y="4131"/>
                  <a:pt x="165" y="4131"/>
                </a:cubicBezTo>
                <a:close/>
                <a:moveTo>
                  <a:pt x="185" y="4479"/>
                </a:moveTo>
                <a:cubicBezTo>
                  <a:pt x="191" y="4479"/>
                  <a:pt x="194" y="4481"/>
                  <a:pt x="194" y="4483"/>
                </a:cubicBezTo>
                <a:cubicBezTo>
                  <a:pt x="194" y="4489"/>
                  <a:pt x="171" y="4500"/>
                  <a:pt x="154" y="4506"/>
                </a:cubicBezTo>
                <a:lnTo>
                  <a:pt x="148" y="4517"/>
                </a:lnTo>
                <a:lnTo>
                  <a:pt x="143" y="4528"/>
                </a:lnTo>
                <a:cubicBezTo>
                  <a:pt x="143" y="4540"/>
                  <a:pt x="137" y="4557"/>
                  <a:pt x="120" y="4557"/>
                </a:cubicBezTo>
                <a:lnTo>
                  <a:pt x="114" y="4557"/>
                </a:lnTo>
                <a:lnTo>
                  <a:pt x="114" y="4551"/>
                </a:lnTo>
                <a:lnTo>
                  <a:pt x="109" y="4551"/>
                </a:lnTo>
                <a:cubicBezTo>
                  <a:pt x="103" y="4545"/>
                  <a:pt x="109" y="4528"/>
                  <a:pt x="126" y="4511"/>
                </a:cubicBezTo>
                <a:lnTo>
                  <a:pt x="137" y="4500"/>
                </a:lnTo>
                <a:lnTo>
                  <a:pt x="148" y="4489"/>
                </a:lnTo>
                <a:cubicBezTo>
                  <a:pt x="165" y="4482"/>
                  <a:pt x="178" y="4479"/>
                  <a:pt x="185" y="4479"/>
                </a:cubicBezTo>
                <a:close/>
                <a:moveTo>
                  <a:pt x="10260" y="5498"/>
                </a:moveTo>
                <a:cubicBezTo>
                  <a:pt x="10268" y="5498"/>
                  <a:pt x="10274" y="5500"/>
                  <a:pt x="10276" y="5504"/>
                </a:cubicBezTo>
                <a:cubicBezTo>
                  <a:pt x="10282" y="5510"/>
                  <a:pt x="10299" y="5533"/>
                  <a:pt x="10293" y="5538"/>
                </a:cubicBezTo>
                <a:cubicBezTo>
                  <a:pt x="10287" y="5544"/>
                  <a:pt x="10276" y="5544"/>
                  <a:pt x="10259" y="5544"/>
                </a:cubicBezTo>
                <a:lnTo>
                  <a:pt x="10242" y="5544"/>
                </a:lnTo>
                <a:cubicBezTo>
                  <a:pt x="10236" y="5544"/>
                  <a:pt x="10236" y="5527"/>
                  <a:pt x="10231" y="5516"/>
                </a:cubicBezTo>
                <a:cubicBezTo>
                  <a:pt x="10231" y="5505"/>
                  <a:pt x="10247" y="5498"/>
                  <a:pt x="10260" y="5498"/>
                </a:cubicBezTo>
                <a:close/>
                <a:moveTo>
                  <a:pt x="228" y="6003"/>
                </a:moveTo>
                <a:cubicBezTo>
                  <a:pt x="233" y="6003"/>
                  <a:pt x="239" y="6020"/>
                  <a:pt x="239" y="6032"/>
                </a:cubicBezTo>
                <a:cubicBezTo>
                  <a:pt x="239" y="6043"/>
                  <a:pt x="222" y="6049"/>
                  <a:pt x="211" y="6049"/>
                </a:cubicBezTo>
                <a:cubicBezTo>
                  <a:pt x="204" y="6049"/>
                  <a:pt x="199" y="6047"/>
                  <a:pt x="199" y="6043"/>
                </a:cubicBezTo>
                <a:lnTo>
                  <a:pt x="194" y="6043"/>
                </a:lnTo>
                <a:cubicBezTo>
                  <a:pt x="194" y="6038"/>
                  <a:pt x="177" y="6015"/>
                  <a:pt x="182" y="6009"/>
                </a:cubicBezTo>
                <a:cubicBezTo>
                  <a:pt x="182" y="6006"/>
                  <a:pt x="187" y="6005"/>
                  <a:pt x="192" y="6005"/>
                </a:cubicBezTo>
                <a:cubicBezTo>
                  <a:pt x="198" y="6005"/>
                  <a:pt x="205" y="6006"/>
                  <a:pt x="211" y="6009"/>
                </a:cubicBezTo>
                <a:lnTo>
                  <a:pt x="228" y="6003"/>
                </a:lnTo>
                <a:close/>
                <a:moveTo>
                  <a:pt x="10350" y="7002"/>
                </a:moveTo>
                <a:lnTo>
                  <a:pt x="10361" y="7008"/>
                </a:lnTo>
                <a:lnTo>
                  <a:pt x="10367" y="7008"/>
                </a:lnTo>
                <a:cubicBezTo>
                  <a:pt x="10372" y="7013"/>
                  <a:pt x="10361" y="7036"/>
                  <a:pt x="10350" y="7047"/>
                </a:cubicBezTo>
                <a:lnTo>
                  <a:pt x="10338" y="7059"/>
                </a:lnTo>
                <a:lnTo>
                  <a:pt x="10327" y="7076"/>
                </a:lnTo>
                <a:cubicBezTo>
                  <a:pt x="10307" y="7080"/>
                  <a:pt x="10290" y="7084"/>
                  <a:pt x="10283" y="7084"/>
                </a:cubicBezTo>
                <a:cubicBezTo>
                  <a:pt x="10281" y="7084"/>
                  <a:pt x="10280" y="7083"/>
                  <a:pt x="10282" y="7081"/>
                </a:cubicBezTo>
                <a:cubicBezTo>
                  <a:pt x="10282" y="7076"/>
                  <a:pt x="10299" y="7059"/>
                  <a:pt x="10316" y="7053"/>
                </a:cubicBezTo>
                <a:lnTo>
                  <a:pt x="10327" y="7042"/>
                </a:lnTo>
                <a:lnTo>
                  <a:pt x="10333" y="7036"/>
                </a:lnTo>
                <a:cubicBezTo>
                  <a:pt x="10327" y="7019"/>
                  <a:pt x="10338" y="7002"/>
                  <a:pt x="10350" y="7002"/>
                </a:cubicBezTo>
                <a:close/>
                <a:moveTo>
                  <a:pt x="10363" y="7423"/>
                </a:moveTo>
                <a:cubicBezTo>
                  <a:pt x="10369" y="7423"/>
                  <a:pt x="10372" y="7424"/>
                  <a:pt x="10372" y="7428"/>
                </a:cubicBezTo>
                <a:cubicBezTo>
                  <a:pt x="10378" y="7433"/>
                  <a:pt x="10327" y="7433"/>
                  <a:pt x="10310" y="7433"/>
                </a:cubicBezTo>
                <a:cubicBezTo>
                  <a:pt x="10293" y="7433"/>
                  <a:pt x="10293" y="7433"/>
                  <a:pt x="10316" y="7428"/>
                </a:cubicBezTo>
                <a:cubicBezTo>
                  <a:pt x="10331" y="7428"/>
                  <a:pt x="10351" y="7423"/>
                  <a:pt x="10363" y="7423"/>
                </a:cubicBezTo>
                <a:close/>
                <a:moveTo>
                  <a:pt x="10201" y="7656"/>
                </a:moveTo>
                <a:cubicBezTo>
                  <a:pt x="10206" y="7656"/>
                  <a:pt x="10212" y="7658"/>
                  <a:pt x="10219" y="7660"/>
                </a:cubicBezTo>
                <a:lnTo>
                  <a:pt x="10225" y="7666"/>
                </a:lnTo>
                <a:cubicBezTo>
                  <a:pt x="10225" y="7666"/>
                  <a:pt x="10236" y="7677"/>
                  <a:pt x="10231" y="7677"/>
                </a:cubicBezTo>
                <a:lnTo>
                  <a:pt x="10214" y="7694"/>
                </a:lnTo>
                <a:cubicBezTo>
                  <a:pt x="10225" y="7711"/>
                  <a:pt x="10219" y="7745"/>
                  <a:pt x="10214" y="7751"/>
                </a:cubicBezTo>
                <a:cubicBezTo>
                  <a:pt x="10202" y="7757"/>
                  <a:pt x="10191" y="7757"/>
                  <a:pt x="10191" y="7757"/>
                </a:cubicBezTo>
                <a:cubicBezTo>
                  <a:pt x="10185" y="7757"/>
                  <a:pt x="10191" y="7745"/>
                  <a:pt x="10197" y="7734"/>
                </a:cubicBezTo>
                <a:cubicBezTo>
                  <a:pt x="10202" y="7728"/>
                  <a:pt x="10185" y="7677"/>
                  <a:pt x="10185" y="7666"/>
                </a:cubicBezTo>
                <a:cubicBezTo>
                  <a:pt x="10189" y="7659"/>
                  <a:pt x="10194" y="7656"/>
                  <a:pt x="10201" y="7656"/>
                </a:cubicBezTo>
                <a:close/>
                <a:moveTo>
                  <a:pt x="246" y="7943"/>
                </a:moveTo>
                <a:cubicBezTo>
                  <a:pt x="257" y="7943"/>
                  <a:pt x="261" y="7956"/>
                  <a:pt x="256" y="7961"/>
                </a:cubicBezTo>
                <a:cubicBezTo>
                  <a:pt x="250" y="7961"/>
                  <a:pt x="228" y="7978"/>
                  <a:pt x="222" y="7984"/>
                </a:cubicBezTo>
                <a:cubicBezTo>
                  <a:pt x="220" y="7986"/>
                  <a:pt x="216" y="7987"/>
                  <a:pt x="213" y="7987"/>
                </a:cubicBezTo>
                <a:cubicBezTo>
                  <a:pt x="208" y="7987"/>
                  <a:pt x="203" y="7985"/>
                  <a:pt x="199" y="7978"/>
                </a:cubicBezTo>
                <a:cubicBezTo>
                  <a:pt x="194" y="7972"/>
                  <a:pt x="222" y="7944"/>
                  <a:pt x="239" y="7944"/>
                </a:cubicBezTo>
                <a:cubicBezTo>
                  <a:pt x="241" y="7943"/>
                  <a:pt x="244" y="7943"/>
                  <a:pt x="246" y="7943"/>
                </a:cubicBezTo>
                <a:close/>
                <a:moveTo>
                  <a:pt x="10217" y="7943"/>
                </a:moveTo>
                <a:cubicBezTo>
                  <a:pt x="10226" y="7943"/>
                  <a:pt x="10231" y="7968"/>
                  <a:pt x="10231" y="7978"/>
                </a:cubicBezTo>
                <a:cubicBezTo>
                  <a:pt x="10231" y="7989"/>
                  <a:pt x="10236" y="8023"/>
                  <a:pt x="10242" y="8029"/>
                </a:cubicBezTo>
                <a:cubicBezTo>
                  <a:pt x="10248" y="8035"/>
                  <a:pt x="10276" y="8063"/>
                  <a:pt x="10259" y="8069"/>
                </a:cubicBezTo>
                <a:cubicBezTo>
                  <a:pt x="10256" y="8070"/>
                  <a:pt x="10253" y="8071"/>
                  <a:pt x="10250" y="8071"/>
                </a:cubicBezTo>
                <a:cubicBezTo>
                  <a:pt x="10242" y="8071"/>
                  <a:pt x="10233" y="8064"/>
                  <a:pt x="10225" y="8052"/>
                </a:cubicBezTo>
                <a:lnTo>
                  <a:pt x="10219" y="8040"/>
                </a:lnTo>
                <a:lnTo>
                  <a:pt x="10208" y="8029"/>
                </a:lnTo>
                <a:cubicBezTo>
                  <a:pt x="10214" y="8012"/>
                  <a:pt x="10219" y="7995"/>
                  <a:pt x="10214" y="7984"/>
                </a:cubicBezTo>
                <a:cubicBezTo>
                  <a:pt x="10208" y="7978"/>
                  <a:pt x="10202" y="7950"/>
                  <a:pt x="10214" y="7944"/>
                </a:cubicBezTo>
                <a:cubicBezTo>
                  <a:pt x="10215" y="7943"/>
                  <a:pt x="10216" y="7943"/>
                  <a:pt x="10217" y="7943"/>
                </a:cubicBezTo>
                <a:close/>
                <a:moveTo>
                  <a:pt x="10259" y="8103"/>
                </a:moveTo>
                <a:cubicBezTo>
                  <a:pt x="10270" y="8103"/>
                  <a:pt x="10265" y="8125"/>
                  <a:pt x="10253" y="8131"/>
                </a:cubicBezTo>
                <a:cubicBezTo>
                  <a:pt x="10248" y="8142"/>
                  <a:pt x="10225" y="8171"/>
                  <a:pt x="10225" y="8177"/>
                </a:cubicBezTo>
                <a:cubicBezTo>
                  <a:pt x="10225" y="8179"/>
                  <a:pt x="10224" y="8181"/>
                  <a:pt x="10223" y="8181"/>
                </a:cubicBezTo>
                <a:cubicBezTo>
                  <a:pt x="10219" y="8181"/>
                  <a:pt x="10212" y="8169"/>
                  <a:pt x="10208" y="8148"/>
                </a:cubicBezTo>
                <a:lnTo>
                  <a:pt x="10231" y="8131"/>
                </a:lnTo>
                <a:lnTo>
                  <a:pt x="10236" y="8125"/>
                </a:lnTo>
                <a:cubicBezTo>
                  <a:pt x="10225" y="8114"/>
                  <a:pt x="10248" y="8103"/>
                  <a:pt x="10259" y="8103"/>
                </a:cubicBezTo>
                <a:close/>
                <a:moveTo>
                  <a:pt x="8977" y="10752"/>
                </a:moveTo>
                <a:cubicBezTo>
                  <a:pt x="8994" y="10752"/>
                  <a:pt x="8999" y="10758"/>
                  <a:pt x="8999" y="10764"/>
                </a:cubicBezTo>
                <a:cubicBezTo>
                  <a:pt x="8994" y="10774"/>
                  <a:pt x="8967" y="10793"/>
                  <a:pt x="8949" y="10793"/>
                </a:cubicBezTo>
                <a:cubicBezTo>
                  <a:pt x="8947" y="10793"/>
                  <a:pt x="8945" y="10793"/>
                  <a:pt x="8943" y="10792"/>
                </a:cubicBezTo>
                <a:cubicBezTo>
                  <a:pt x="8926" y="10786"/>
                  <a:pt x="8920" y="10781"/>
                  <a:pt x="8931" y="10775"/>
                </a:cubicBezTo>
                <a:lnTo>
                  <a:pt x="8943" y="10775"/>
                </a:lnTo>
                <a:cubicBezTo>
                  <a:pt x="8965" y="10775"/>
                  <a:pt x="8977" y="10775"/>
                  <a:pt x="8977" y="10758"/>
                </a:cubicBezTo>
                <a:lnTo>
                  <a:pt x="8977" y="10752"/>
                </a:lnTo>
                <a:close/>
                <a:moveTo>
                  <a:pt x="9346" y="10917"/>
                </a:moveTo>
                <a:cubicBezTo>
                  <a:pt x="9357" y="10923"/>
                  <a:pt x="9380" y="10934"/>
                  <a:pt x="9385" y="10940"/>
                </a:cubicBezTo>
                <a:cubicBezTo>
                  <a:pt x="9385" y="10951"/>
                  <a:pt x="9377" y="10952"/>
                  <a:pt x="9368" y="10952"/>
                </a:cubicBezTo>
                <a:cubicBezTo>
                  <a:pt x="9364" y="10952"/>
                  <a:pt x="9361" y="10952"/>
                  <a:pt x="9358" y="10952"/>
                </a:cubicBezTo>
                <a:cubicBezTo>
                  <a:pt x="9352" y="10952"/>
                  <a:pt x="9347" y="10953"/>
                  <a:pt x="9346" y="10957"/>
                </a:cubicBezTo>
                <a:cubicBezTo>
                  <a:pt x="9339" y="10961"/>
                  <a:pt x="9334" y="10963"/>
                  <a:pt x="9330" y="10963"/>
                </a:cubicBezTo>
                <a:cubicBezTo>
                  <a:pt x="9324" y="10963"/>
                  <a:pt x="9321" y="10958"/>
                  <a:pt x="9317" y="10951"/>
                </a:cubicBezTo>
                <a:cubicBezTo>
                  <a:pt x="9300" y="10945"/>
                  <a:pt x="9317" y="10940"/>
                  <a:pt x="9317" y="10934"/>
                </a:cubicBezTo>
                <a:lnTo>
                  <a:pt x="9323" y="10928"/>
                </a:lnTo>
                <a:cubicBezTo>
                  <a:pt x="9328" y="10923"/>
                  <a:pt x="9334" y="10917"/>
                  <a:pt x="9346" y="10917"/>
                </a:cubicBezTo>
                <a:close/>
                <a:moveTo>
                  <a:pt x="2293" y="10991"/>
                </a:moveTo>
                <a:cubicBezTo>
                  <a:pt x="2293" y="10991"/>
                  <a:pt x="2299" y="10991"/>
                  <a:pt x="2316" y="11002"/>
                </a:cubicBezTo>
                <a:lnTo>
                  <a:pt x="2350" y="11019"/>
                </a:lnTo>
                <a:cubicBezTo>
                  <a:pt x="2321" y="11030"/>
                  <a:pt x="2276" y="11047"/>
                  <a:pt x="2259" y="11053"/>
                </a:cubicBezTo>
                <a:cubicBezTo>
                  <a:pt x="2256" y="11055"/>
                  <a:pt x="2253" y="11055"/>
                  <a:pt x="2251" y="11055"/>
                </a:cubicBezTo>
                <a:cubicBezTo>
                  <a:pt x="2245" y="11055"/>
                  <a:pt x="2243" y="11050"/>
                  <a:pt x="2248" y="11042"/>
                </a:cubicBezTo>
                <a:cubicBezTo>
                  <a:pt x="2248" y="11036"/>
                  <a:pt x="2276" y="11008"/>
                  <a:pt x="2293" y="10991"/>
                </a:cubicBezTo>
                <a:close/>
                <a:moveTo>
                  <a:pt x="5584" y="11116"/>
                </a:moveTo>
                <a:cubicBezTo>
                  <a:pt x="5584" y="11127"/>
                  <a:pt x="5578" y="11133"/>
                  <a:pt x="5578" y="11138"/>
                </a:cubicBezTo>
                <a:cubicBezTo>
                  <a:pt x="5572" y="11138"/>
                  <a:pt x="5572" y="11138"/>
                  <a:pt x="5567" y="11133"/>
                </a:cubicBezTo>
                <a:cubicBezTo>
                  <a:pt x="5561" y="11121"/>
                  <a:pt x="5572" y="11121"/>
                  <a:pt x="5584" y="11116"/>
                </a:cubicBezTo>
                <a:close/>
                <a:moveTo>
                  <a:pt x="5459" y="11161"/>
                </a:moveTo>
                <a:cubicBezTo>
                  <a:pt x="5453" y="11161"/>
                  <a:pt x="5442" y="11167"/>
                  <a:pt x="5436" y="11167"/>
                </a:cubicBezTo>
                <a:cubicBezTo>
                  <a:pt x="5431" y="11172"/>
                  <a:pt x="5368" y="11195"/>
                  <a:pt x="5374" y="11212"/>
                </a:cubicBezTo>
                <a:cubicBezTo>
                  <a:pt x="5377" y="11221"/>
                  <a:pt x="5381" y="11225"/>
                  <a:pt x="5386" y="11225"/>
                </a:cubicBezTo>
                <a:cubicBezTo>
                  <a:pt x="5391" y="11225"/>
                  <a:pt x="5397" y="11221"/>
                  <a:pt x="5402" y="11212"/>
                </a:cubicBezTo>
                <a:cubicBezTo>
                  <a:pt x="5414" y="11195"/>
                  <a:pt x="5453" y="11172"/>
                  <a:pt x="5459" y="11161"/>
                </a:cubicBezTo>
                <a:close/>
                <a:moveTo>
                  <a:pt x="3229" y="11189"/>
                </a:moveTo>
                <a:cubicBezTo>
                  <a:pt x="3229" y="11189"/>
                  <a:pt x="3229" y="11195"/>
                  <a:pt x="3235" y="11201"/>
                </a:cubicBezTo>
                <a:cubicBezTo>
                  <a:pt x="3235" y="11206"/>
                  <a:pt x="3235" y="11218"/>
                  <a:pt x="3235" y="11223"/>
                </a:cubicBezTo>
                <a:cubicBezTo>
                  <a:pt x="3235" y="11232"/>
                  <a:pt x="3229" y="11237"/>
                  <a:pt x="3217" y="11237"/>
                </a:cubicBezTo>
                <a:cubicBezTo>
                  <a:pt x="3212" y="11237"/>
                  <a:pt x="3207" y="11236"/>
                  <a:pt x="3201" y="11235"/>
                </a:cubicBezTo>
                <a:lnTo>
                  <a:pt x="3184" y="11223"/>
                </a:lnTo>
                <a:lnTo>
                  <a:pt x="3178" y="11223"/>
                </a:lnTo>
                <a:cubicBezTo>
                  <a:pt x="3184" y="11223"/>
                  <a:pt x="3184" y="11223"/>
                  <a:pt x="3189" y="11218"/>
                </a:cubicBezTo>
                <a:lnTo>
                  <a:pt x="3201" y="11218"/>
                </a:lnTo>
                <a:cubicBezTo>
                  <a:pt x="3212" y="11206"/>
                  <a:pt x="3223" y="11195"/>
                  <a:pt x="3229" y="11189"/>
                </a:cubicBezTo>
                <a:close/>
                <a:moveTo>
                  <a:pt x="5658" y="11223"/>
                </a:moveTo>
                <a:lnTo>
                  <a:pt x="5658" y="11223"/>
                </a:lnTo>
                <a:cubicBezTo>
                  <a:pt x="5669" y="11229"/>
                  <a:pt x="5669" y="11240"/>
                  <a:pt x="5652" y="11252"/>
                </a:cubicBezTo>
                <a:lnTo>
                  <a:pt x="5641" y="11257"/>
                </a:lnTo>
                <a:lnTo>
                  <a:pt x="5635" y="11257"/>
                </a:lnTo>
                <a:cubicBezTo>
                  <a:pt x="5641" y="11246"/>
                  <a:pt x="5646" y="11235"/>
                  <a:pt x="5658" y="11223"/>
                </a:cubicBezTo>
                <a:close/>
                <a:moveTo>
                  <a:pt x="2265" y="11218"/>
                </a:moveTo>
                <a:cubicBezTo>
                  <a:pt x="2287" y="11218"/>
                  <a:pt x="2287" y="11218"/>
                  <a:pt x="2265" y="11229"/>
                </a:cubicBezTo>
                <a:lnTo>
                  <a:pt x="2259" y="11240"/>
                </a:lnTo>
                <a:lnTo>
                  <a:pt x="2253" y="11246"/>
                </a:lnTo>
                <a:cubicBezTo>
                  <a:pt x="2267" y="11260"/>
                  <a:pt x="2270" y="11270"/>
                  <a:pt x="2261" y="11270"/>
                </a:cubicBezTo>
                <a:cubicBezTo>
                  <a:pt x="2259" y="11270"/>
                  <a:pt x="2256" y="11270"/>
                  <a:pt x="2253" y="11269"/>
                </a:cubicBezTo>
                <a:lnTo>
                  <a:pt x="2225" y="11269"/>
                </a:lnTo>
                <a:cubicBezTo>
                  <a:pt x="2225" y="11257"/>
                  <a:pt x="2248" y="11218"/>
                  <a:pt x="2265" y="11218"/>
                </a:cubicBezTo>
                <a:close/>
                <a:moveTo>
                  <a:pt x="3612" y="11207"/>
                </a:moveTo>
                <a:cubicBezTo>
                  <a:pt x="3609" y="11209"/>
                  <a:pt x="3609" y="11214"/>
                  <a:pt x="3609" y="11218"/>
                </a:cubicBezTo>
                <a:lnTo>
                  <a:pt x="3604" y="11223"/>
                </a:lnTo>
                <a:lnTo>
                  <a:pt x="3604" y="11235"/>
                </a:lnTo>
                <a:cubicBezTo>
                  <a:pt x="3615" y="11240"/>
                  <a:pt x="3638" y="11252"/>
                  <a:pt x="3632" y="11257"/>
                </a:cubicBezTo>
                <a:cubicBezTo>
                  <a:pt x="3626" y="11263"/>
                  <a:pt x="3609" y="11269"/>
                  <a:pt x="3604" y="11274"/>
                </a:cubicBezTo>
                <a:cubicBezTo>
                  <a:pt x="3598" y="11274"/>
                  <a:pt x="3587" y="11235"/>
                  <a:pt x="3581" y="11218"/>
                </a:cubicBezTo>
                <a:cubicBezTo>
                  <a:pt x="3586" y="11212"/>
                  <a:pt x="3596" y="11212"/>
                  <a:pt x="3612" y="11207"/>
                </a:cubicBezTo>
                <a:close/>
                <a:moveTo>
                  <a:pt x="7791" y="1"/>
                </a:moveTo>
                <a:cubicBezTo>
                  <a:pt x="7785" y="6"/>
                  <a:pt x="7785" y="12"/>
                  <a:pt x="7785" y="18"/>
                </a:cubicBezTo>
                <a:lnTo>
                  <a:pt x="7791" y="23"/>
                </a:lnTo>
                <a:cubicBezTo>
                  <a:pt x="7797" y="29"/>
                  <a:pt x="7780" y="29"/>
                  <a:pt x="7757" y="35"/>
                </a:cubicBezTo>
                <a:lnTo>
                  <a:pt x="7740" y="52"/>
                </a:lnTo>
                <a:cubicBezTo>
                  <a:pt x="7734" y="57"/>
                  <a:pt x="7717" y="63"/>
                  <a:pt x="7706" y="69"/>
                </a:cubicBezTo>
                <a:cubicBezTo>
                  <a:pt x="7702" y="70"/>
                  <a:pt x="7698" y="70"/>
                  <a:pt x="7694" y="70"/>
                </a:cubicBezTo>
                <a:cubicBezTo>
                  <a:pt x="7678" y="70"/>
                  <a:pt x="7666" y="60"/>
                  <a:pt x="7666" y="46"/>
                </a:cubicBezTo>
                <a:lnTo>
                  <a:pt x="7672" y="40"/>
                </a:lnTo>
                <a:cubicBezTo>
                  <a:pt x="7671" y="40"/>
                  <a:pt x="7670" y="39"/>
                  <a:pt x="7668" y="39"/>
                </a:cubicBezTo>
                <a:cubicBezTo>
                  <a:pt x="7653" y="39"/>
                  <a:pt x="7604" y="59"/>
                  <a:pt x="7604" y="74"/>
                </a:cubicBezTo>
                <a:cubicBezTo>
                  <a:pt x="7604" y="91"/>
                  <a:pt x="7609" y="125"/>
                  <a:pt x="7609" y="131"/>
                </a:cubicBezTo>
                <a:cubicBezTo>
                  <a:pt x="7604" y="137"/>
                  <a:pt x="7604" y="148"/>
                  <a:pt x="7604" y="159"/>
                </a:cubicBezTo>
                <a:lnTo>
                  <a:pt x="7604" y="165"/>
                </a:lnTo>
                <a:lnTo>
                  <a:pt x="7609" y="176"/>
                </a:lnTo>
                <a:cubicBezTo>
                  <a:pt x="7609" y="188"/>
                  <a:pt x="7581" y="199"/>
                  <a:pt x="7570" y="199"/>
                </a:cubicBezTo>
                <a:cubicBezTo>
                  <a:pt x="7564" y="199"/>
                  <a:pt x="7553" y="171"/>
                  <a:pt x="7547" y="159"/>
                </a:cubicBezTo>
                <a:cubicBezTo>
                  <a:pt x="7547" y="156"/>
                  <a:pt x="7547" y="155"/>
                  <a:pt x="7546" y="155"/>
                </a:cubicBezTo>
                <a:cubicBezTo>
                  <a:pt x="7544" y="155"/>
                  <a:pt x="7540" y="166"/>
                  <a:pt x="7536" y="182"/>
                </a:cubicBezTo>
                <a:lnTo>
                  <a:pt x="7536" y="199"/>
                </a:lnTo>
                <a:cubicBezTo>
                  <a:pt x="7531" y="217"/>
                  <a:pt x="7503" y="231"/>
                  <a:pt x="7477" y="231"/>
                </a:cubicBezTo>
                <a:cubicBezTo>
                  <a:pt x="7469" y="231"/>
                  <a:pt x="7462" y="230"/>
                  <a:pt x="7456" y="228"/>
                </a:cubicBezTo>
                <a:lnTo>
                  <a:pt x="7428" y="222"/>
                </a:lnTo>
                <a:cubicBezTo>
                  <a:pt x="7403" y="222"/>
                  <a:pt x="7358" y="234"/>
                  <a:pt x="7339" y="234"/>
                </a:cubicBezTo>
                <a:cubicBezTo>
                  <a:pt x="7335" y="234"/>
                  <a:pt x="7333" y="234"/>
                  <a:pt x="7331" y="233"/>
                </a:cubicBezTo>
                <a:cubicBezTo>
                  <a:pt x="7328" y="232"/>
                  <a:pt x="7325" y="231"/>
                  <a:pt x="7322" y="231"/>
                </a:cubicBezTo>
                <a:cubicBezTo>
                  <a:pt x="7312" y="231"/>
                  <a:pt x="7300" y="237"/>
                  <a:pt x="7292" y="250"/>
                </a:cubicBezTo>
                <a:lnTo>
                  <a:pt x="7280" y="256"/>
                </a:lnTo>
                <a:cubicBezTo>
                  <a:pt x="7263" y="267"/>
                  <a:pt x="7320" y="273"/>
                  <a:pt x="7286" y="284"/>
                </a:cubicBezTo>
                <a:lnTo>
                  <a:pt x="7269" y="290"/>
                </a:lnTo>
                <a:cubicBezTo>
                  <a:pt x="7258" y="296"/>
                  <a:pt x="7246" y="313"/>
                  <a:pt x="7246" y="318"/>
                </a:cubicBezTo>
                <a:cubicBezTo>
                  <a:pt x="7246" y="318"/>
                  <a:pt x="7229" y="290"/>
                  <a:pt x="7224" y="279"/>
                </a:cubicBezTo>
                <a:cubicBezTo>
                  <a:pt x="7221" y="274"/>
                  <a:pt x="7204" y="272"/>
                  <a:pt x="7182" y="272"/>
                </a:cubicBezTo>
                <a:cubicBezTo>
                  <a:pt x="7145" y="272"/>
                  <a:pt x="7095" y="277"/>
                  <a:pt x="7070" y="284"/>
                </a:cubicBezTo>
                <a:cubicBezTo>
                  <a:pt x="7067" y="285"/>
                  <a:pt x="7064" y="285"/>
                  <a:pt x="7061" y="285"/>
                </a:cubicBezTo>
                <a:cubicBezTo>
                  <a:pt x="7030" y="285"/>
                  <a:pt x="7025" y="260"/>
                  <a:pt x="7031" y="245"/>
                </a:cubicBezTo>
                <a:cubicBezTo>
                  <a:pt x="7042" y="233"/>
                  <a:pt x="7031" y="222"/>
                  <a:pt x="7014" y="222"/>
                </a:cubicBezTo>
                <a:lnTo>
                  <a:pt x="7002" y="228"/>
                </a:lnTo>
                <a:lnTo>
                  <a:pt x="6991" y="239"/>
                </a:lnTo>
                <a:cubicBezTo>
                  <a:pt x="6974" y="250"/>
                  <a:pt x="6951" y="256"/>
                  <a:pt x="6945" y="256"/>
                </a:cubicBezTo>
                <a:cubicBezTo>
                  <a:pt x="6940" y="256"/>
                  <a:pt x="6940" y="262"/>
                  <a:pt x="6940" y="273"/>
                </a:cubicBezTo>
                <a:lnTo>
                  <a:pt x="6940" y="284"/>
                </a:lnTo>
                <a:lnTo>
                  <a:pt x="6945" y="284"/>
                </a:lnTo>
                <a:cubicBezTo>
                  <a:pt x="6945" y="290"/>
                  <a:pt x="6945" y="296"/>
                  <a:pt x="6945" y="296"/>
                </a:cubicBezTo>
                <a:lnTo>
                  <a:pt x="6934" y="296"/>
                </a:lnTo>
                <a:lnTo>
                  <a:pt x="6923" y="290"/>
                </a:lnTo>
                <a:cubicBezTo>
                  <a:pt x="6917" y="279"/>
                  <a:pt x="6906" y="273"/>
                  <a:pt x="6906" y="273"/>
                </a:cubicBezTo>
                <a:cubicBezTo>
                  <a:pt x="6900" y="273"/>
                  <a:pt x="6900" y="273"/>
                  <a:pt x="6900" y="279"/>
                </a:cubicBezTo>
                <a:lnTo>
                  <a:pt x="6900" y="284"/>
                </a:lnTo>
                <a:lnTo>
                  <a:pt x="6900" y="290"/>
                </a:lnTo>
                <a:cubicBezTo>
                  <a:pt x="6894" y="290"/>
                  <a:pt x="6866" y="301"/>
                  <a:pt x="6832" y="301"/>
                </a:cubicBezTo>
                <a:lnTo>
                  <a:pt x="6798" y="307"/>
                </a:lnTo>
                <a:lnTo>
                  <a:pt x="6787" y="307"/>
                </a:lnTo>
                <a:cubicBezTo>
                  <a:pt x="6770" y="307"/>
                  <a:pt x="6741" y="301"/>
                  <a:pt x="6724" y="296"/>
                </a:cubicBezTo>
                <a:lnTo>
                  <a:pt x="6713" y="313"/>
                </a:lnTo>
                <a:cubicBezTo>
                  <a:pt x="6702" y="313"/>
                  <a:pt x="6690" y="318"/>
                  <a:pt x="6685" y="318"/>
                </a:cubicBezTo>
                <a:cubicBezTo>
                  <a:pt x="6685" y="324"/>
                  <a:pt x="6673" y="341"/>
                  <a:pt x="6662" y="358"/>
                </a:cubicBezTo>
                <a:lnTo>
                  <a:pt x="6650" y="364"/>
                </a:lnTo>
                <a:cubicBezTo>
                  <a:pt x="6616" y="369"/>
                  <a:pt x="6616" y="398"/>
                  <a:pt x="6599" y="398"/>
                </a:cubicBezTo>
                <a:lnTo>
                  <a:pt x="6565" y="403"/>
                </a:lnTo>
                <a:cubicBezTo>
                  <a:pt x="6560" y="426"/>
                  <a:pt x="6531" y="472"/>
                  <a:pt x="6531" y="489"/>
                </a:cubicBezTo>
                <a:cubicBezTo>
                  <a:pt x="6537" y="506"/>
                  <a:pt x="6520" y="517"/>
                  <a:pt x="6509" y="517"/>
                </a:cubicBezTo>
                <a:cubicBezTo>
                  <a:pt x="6503" y="517"/>
                  <a:pt x="6503" y="534"/>
                  <a:pt x="6509" y="540"/>
                </a:cubicBezTo>
                <a:cubicBezTo>
                  <a:pt x="6509" y="540"/>
                  <a:pt x="6480" y="579"/>
                  <a:pt x="6480" y="596"/>
                </a:cubicBezTo>
                <a:lnTo>
                  <a:pt x="6469" y="596"/>
                </a:lnTo>
                <a:lnTo>
                  <a:pt x="6452" y="602"/>
                </a:lnTo>
                <a:cubicBezTo>
                  <a:pt x="6452" y="602"/>
                  <a:pt x="6441" y="608"/>
                  <a:pt x="6435" y="613"/>
                </a:cubicBezTo>
                <a:cubicBezTo>
                  <a:pt x="6418" y="608"/>
                  <a:pt x="6395" y="608"/>
                  <a:pt x="6384" y="608"/>
                </a:cubicBezTo>
                <a:cubicBezTo>
                  <a:pt x="6355" y="608"/>
                  <a:pt x="6338" y="602"/>
                  <a:pt x="6355" y="596"/>
                </a:cubicBezTo>
                <a:lnTo>
                  <a:pt x="6355" y="591"/>
                </a:lnTo>
                <a:cubicBezTo>
                  <a:pt x="6355" y="591"/>
                  <a:pt x="6361" y="579"/>
                  <a:pt x="6355" y="579"/>
                </a:cubicBezTo>
                <a:lnTo>
                  <a:pt x="6350" y="574"/>
                </a:lnTo>
                <a:cubicBezTo>
                  <a:pt x="6338" y="574"/>
                  <a:pt x="6310" y="591"/>
                  <a:pt x="6304" y="596"/>
                </a:cubicBezTo>
                <a:cubicBezTo>
                  <a:pt x="6304" y="602"/>
                  <a:pt x="6316" y="619"/>
                  <a:pt x="6321" y="625"/>
                </a:cubicBezTo>
                <a:cubicBezTo>
                  <a:pt x="6327" y="630"/>
                  <a:pt x="6401" y="625"/>
                  <a:pt x="6395" y="636"/>
                </a:cubicBezTo>
                <a:cubicBezTo>
                  <a:pt x="6395" y="647"/>
                  <a:pt x="6372" y="647"/>
                  <a:pt x="6361" y="647"/>
                </a:cubicBezTo>
                <a:cubicBezTo>
                  <a:pt x="6361" y="647"/>
                  <a:pt x="6361" y="647"/>
                  <a:pt x="6355" y="653"/>
                </a:cubicBezTo>
                <a:cubicBezTo>
                  <a:pt x="6344" y="653"/>
                  <a:pt x="6333" y="647"/>
                  <a:pt x="6310" y="647"/>
                </a:cubicBezTo>
                <a:lnTo>
                  <a:pt x="6304" y="647"/>
                </a:lnTo>
                <a:cubicBezTo>
                  <a:pt x="6293" y="647"/>
                  <a:pt x="6287" y="664"/>
                  <a:pt x="6287" y="687"/>
                </a:cubicBezTo>
                <a:lnTo>
                  <a:pt x="6287" y="698"/>
                </a:lnTo>
                <a:cubicBezTo>
                  <a:pt x="6282" y="710"/>
                  <a:pt x="6270" y="715"/>
                  <a:pt x="6265" y="715"/>
                </a:cubicBezTo>
                <a:lnTo>
                  <a:pt x="6259" y="715"/>
                </a:lnTo>
                <a:lnTo>
                  <a:pt x="6242" y="704"/>
                </a:lnTo>
                <a:cubicBezTo>
                  <a:pt x="6259" y="693"/>
                  <a:pt x="6242" y="693"/>
                  <a:pt x="6231" y="693"/>
                </a:cubicBezTo>
                <a:cubicBezTo>
                  <a:pt x="6219" y="693"/>
                  <a:pt x="6202" y="704"/>
                  <a:pt x="6202" y="704"/>
                </a:cubicBezTo>
                <a:lnTo>
                  <a:pt x="6180" y="693"/>
                </a:lnTo>
                <a:cubicBezTo>
                  <a:pt x="6197" y="687"/>
                  <a:pt x="6208" y="670"/>
                  <a:pt x="6208" y="664"/>
                </a:cubicBezTo>
                <a:lnTo>
                  <a:pt x="6197" y="653"/>
                </a:lnTo>
                <a:lnTo>
                  <a:pt x="6185" y="647"/>
                </a:lnTo>
                <a:cubicBezTo>
                  <a:pt x="6180" y="642"/>
                  <a:pt x="6174" y="640"/>
                  <a:pt x="6169" y="640"/>
                </a:cubicBezTo>
                <a:cubicBezTo>
                  <a:pt x="6159" y="640"/>
                  <a:pt x="6149" y="649"/>
                  <a:pt x="6145" y="653"/>
                </a:cubicBezTo>
                <a:cubicBezTo>
                  <a:pt x="6145" y="657"/>
                  <a:pt x="6143" y="659"/>
                  <a:pt x="6140" y="659"/>
                </a:cubicBezTo>
                <a:cubicBezTo>
                  <a:pt x="6133" y="659"/>
                  <a:pt x="6122" y="653"/>
                  <a:pt x="6111" y="642"/>
                </a:cubicBezTo>
                <a:lnTo>
                  <a:pt x="6106" y="625"/>
                </a:lnTo>
                <a:lnTo>
                  <a:pt x="6100" y="579"/>
                </a:lnTo>
                <a:cubicBezTo>
                  <a:pt x="6043" y="568"/>
                  <a:pt x="5981" y="562"/>
                  <a:pt x="5975" y="562"/>
                </a:cubicBezTo>
                <a:cubicBezTo>
                  <a:pt x="5970" y="562"/>
                  <a:pt x="5964" y="579"/>
                  <a:pt x="5958" y="591"/>
                </a:cubicBezTo>
                <a:lnTo>
                  <a:pt x="5947" y="596"/>
                </a:lnTo>
                <a:cubicBezTo>
                  <a:pt x="5936" y="608"/>
                  <a:pt x="5913" y="608"/>
                  <a:pt x="5896" y="608"/>
                </a:cubicBezTo>
                <a:cubicBezTo>
                  <a:pt x="5890" y="611"/>
                  <a:pt x="5883" y="612"/>
                  <a:pt x="5876" y="612"/>
                </a:cubicBezTo>
                <a:cubicBezTo>
                  <a:pt x="5869" y="612"/>
                  <a:pt x="5862" y="611"/>
                  <a:pt x="5856" y="608"/>
                </a:cubicBezTo>
                <a:lnTo>
                  <a:pt x="5833" y="608"/>
                </a:lnTo>
                <a:cubicBezTo>
                  <a:pt x="5805" y="608"/>
                  <a:pt x="5805" y="625"/>
                  <a:pt x="5811" y="630"/>
                </a:cubicBezTo>
                <a:cubicBezTo>
                  <a:pt x="5816" y="636"/>
                  <a:pt x="5839" y="636"/>
                  <a:pt x="5862" y="636"/>
                </a:cubicBezTo>
                <a:lnTo>
                  <a:pt x="5873" y="636"/>
                </a:lnTo>
                <a:lnTo>
                  <a:pt x="5884" y="647"/>
                </a:lnTo>
                <a:cubicBezTo>
                  <a:pt x="5867" y="653"/>
                  <a:pt x="5845" y="670"/>
                  <a:pt x="5833" y="681"/>
                </a:cubicBezTo>
                <a:lnTo>
                  <a:pt x="5833" y="698"/>
                </a:lnTo>
                <a:cubicBezTo>
                  <a:pt x="5833" y="698"/>
                  <a:pt x="5805" y="693"/>
                  <a:pt x="5794" y="693"/>
                </a:cubicBezTo>
                <a:cubicBezTo>
                  <a:pt x="5792" y="692"/>
                  <a:pt x="5787" y="691"/>
                  <a:pt x="5779" y="691"/>
                </a:cubicBezTo>
                <a:cubicBezTo>
                  <a:pt x="5766" y="691"/>
                  <a:pt x="5745" y="692"/>
                  <a:pt x="5728" y="692"/>
                </a:cubicBezTo>
                <a:cubicBezTo>
                  <a:pt x="5712" y="692"/>
                  <a:pt x="5699" y="691"/>
                  <a:pt x="5697" y="687"/>
                </a:cubicBezTo>
                <a:cubicBezTo>
                  <a:pt x="5686" y="670"/>
                  <a:pt x="5641" y="670"/>
                  <a:pt x="5624" y="670"/>
                </a:cubicBezTo>
                <a:cubicBezTo>
                  <a:pt x="5606" y="670"/>
                  <a:pt x="5589" y="670"/>
                  <a:pt x="5584" y="676"/>
                </a:cubicBezTo>
                <a:cubicBezTo>
                  <a:pt x="5584" y="676"/>
                  <a:pt x="5584" y="687"/>
                  <a:pt x="5584" y="687"/>
                </a:cubicBezTo>
                <a:lnTo>
                  <a:pt x="5618" y="698"/>
                </a:lnTo>
                <a:cubicBezTo>
                  <a:pt x="5658" y="704"/>
                  <a:pt x="5646" y="721"/>
                  <a:pt x="5635" y="727"/>
                </a:cubicBezTo>
                <a:cubicBezTo>
                  <a:pt x="5618" y="733"/>
                  <a:pt x="5612" y="738"/>
                  <a:pt x="5624" y="744"/>
                </a:cubicBezTo>
                <a:lnTo>
                  <a:pt x="5624" y="755"/>
                </a:lnTo>
                <a:lnTo>
                  <a:pt x="5624" y="778"/>
                </a:lnTo>
                <a:cubicBezTo>
                  <a:pt x="5619" y="777"/>
                  <a:pt x="5615" y="777"/>
                  <a:pt x="5613" y="777"/>
                </a:cubicBezTo>
                <a:cubicBezTo>
                  <a:pt x="5599" y="777"/>
                  <a:pt x="5627" y="790"/>
                  <a:pt x="5646" y="795"/>
                </a:cubicBezTo>
                <a:cubicBezTo>
                  <a:pt x="5669" y="801"/>
                  <a:pt x="5686" y="812"/>
                  <a:pt x="5686" y="812"/>
                </a:cubicBezTo>
                <a:cubicBezTo>
                  <a:pt x="5686" y="818"/>
                  <a:pt x="5635" y="829"/>
                  <a:pt x="5572" y="846"/>
                </a:cubicBezTo>
                <a:lnTo>
                  <a:pt x="5618" y="891"/>
                </a:lnTo>
                <a:lnTo>
                  <a:pt x="5624" y="891"/>
                </a:lnTo>
                <a:cubicBezTo>
                  <a:pt x="5606" y="897"/>
                  <a:pt x="5584" y="897"/>
                  <a:pt x="5561" y="897"/>
                </a:cubicBezTo>
                <a:lnTo>
                  <a:pt x="5550" y="891"/>
                </a:lnTo>
                <a:lnTo>
                  <a:pt x="5538" y="886"/>
                </a:lnTo>
                <a:cubicBezTo>
                  <a:pt x="5538" y="880"/>
                  <a:pt x="5521" y="869"/>
                  <a:pt x="5499" y="863"/>
                </a:cubicBezTo>
                <a:lnTo>
                  <a:pt x="5499" y="863"/>
                </a:lnTo>
                <a:lnTo>
                  <a:pt x="5504" y="880"/>
                </a:lnTo>
                <a:cubicBezTo>
                  <a:pt x="5509" y="885"/>
                  <a:pt x="5517" y="893"/>
                  <a:pt x="5508" y="893"/>
                </a:cubicBezTo>
                <a:cubicBezTo>
                  <a:pt x="5506" y="893"/>
                  <a:pt x="5503" y="892"/>
                  <a:pt x="5499" y="891"/>
                </a:cubicBezTo>
                <a:cubicBezTo>
                  <a:pt x="5486" y="889"/>
                  <a:pt x="5476" y="888"/>
                  <a:pt x="5468" y="888"/>
                </a:cubicBezTo>
                <a:cubicBezTo>
                  <a:pt x="5453" y="888"/>
                  <a:pt x="5443" y="892"/>
                  <a:pt x="5436" y="903"/>
                </a:cubicBezTo>
                <a:lnTo>
                  <a:pt x="5419" y="920"/>
                </a:lnTo>
                <a:cubicBezTo>
                  <a:pt x="5453" y="925"/>
                  <a:pt x="5442" y="937"/>
                  <a:pt x="5431" y="942"/>
                </a:cubicBezTo>
                <a:cubicBezTo>
                  <a:pt x="5419" y="954"/>
                  <a:pt x="5419" y="999"/>
                  <a:pt x="5436" y="1005"/>
                </a:cubicBezTo>
                <a:cubicBezTo>
                  <a:pt x="5459" y="1011"/>
                  <a:pt x="5459" y="1022"/>
                  <a:pt x="5453" y="1028"/>
                </a:cubicBezTo>
                <a:cubicBezTo>
                  <a:pt x="5448" y="1028"/>
                  <a:pt x="5470" y="1045"/>
                  <a:pt x="5482" y="1045"/>
                </a:cubicBezTo>
                <a:cubicBezTo>
                  <a:pt x="5482" y="1050"/>
                  <a:pt x="5487" y="1050"/>
                  <a:pt x="5493" y="1056"/>
                </a:cubicBezTo>
                <a:cubicBezTo>
                  <a:pt x="5482" y="1050"/>
                  <a:pt x="5476" y="1050"/>
                  <a:pt x="5470" y="1050"/>
                </a:cubicBezTo>
                <a:lnTo>
                  <a:pt x="5448" y="1056"/>
                </a:lnTo>
                <a:lnTo>
                  <a:pt x="5442" y="1062"/>
                </a:lnTo>
                <a:cubicBezTo>
                  <a:pt x="5431" y="1067"/>
                  <a:pt x="5425" y="1084"/>
                  <a:pt x="5425" y="1096"/>
                </a:cubicBezTo>
                <a:lnTo>
                  <a:pt x="5391" y="1096"/>
                </a:lnTo>
                <a:cubicBezTo>
                  <a:pt x="5382" y="1101"/>
                  <a:pt x="5374" y="1103"/>
                  <a:pt x="5367" y="1103"/>
                </a:cubicBezTo>
                <a:cubicBezTo>
                  <a:pt x="5361" y="1103"/>
                  <a:pt x="5357" y="1101"/>
                  <a:pt x="5357" y="1101"/>
                </a:cubicBezTo>
                <a:cubicBezTo>
                  <a:pt x="5357" y="1101"/>
                  <a:pt x="5357" y="1101"/>
                  <a:pt x="5356" y="1101"/>
                </a:cubicBezTo>
                <a:cubicBezTo>
                  <a:pt x="5351" y="1101"/>
                  <a:pt x="5305" y="1136"/>
                  <a:pt x="5282" y="1136"/>
                </a:cubicBezTo>
                <a:cubicBezTo>
                  <a:pt x="5280" y="1136"/>
                  <a:pt x="5279" y="1136"/>
                  <a:pt x="5277" y="1135"/>
                </a:cubicBezTo>
                <a:cubicBezTo>
                  <a:pt x="5276" y="1135"/>
                  <a:pt x="5273" y="1134"/>
                  <a:pt x="5271" y="1134"/>
                </a:cubicBezTo>
                <a:cubicBezTo>
                  <a:pt x="5253" y="1134"/>
                  <a:pt x="5226" y="1153"/>
                  <a:pt x="5221" y="1158"/>
                </a:cubicBezTo>
                <a:cubicBezTo>
                  <a:pt x="5220" y="1160"/>
                  <a:pt x="5218" y="1161"/>
                  <a:pt x="5215" y="1161"/>
                </a:cubicBezTo>
                <a:cubicBezTo>
                  <a:pt x="5205" y="1161"/>
                  <a:pt x="5187" y="1145"/>
                  <a:pt x="5187" y="1135"/>
                </a:cubicBezTo>
                <a:cubicBezTo>
                  <a:pt x="5187" y="1124"/>
                  <a:pt x="5187" y="1101"/>
                  <a:pt x="5187" y="1090"/>
                </a:cubicBezTo>
                <a:cubicBezTo>
                  <a:pt x="5187" y="1084"/>
                  <a:pt x="5170" y="1056"/>
                  <a:pt x="5175" y="1050"/>
                </a:cubicBezTo>
                <a:cubicBezTo>
                  <a:pt x="5175" y="1039"/>
                  <a:pt x="5181" y="1028"/>
                  <a:pt x="5181" y="1028"/>
                </a:cubicBezTo>
                <a:cubicBezTo>
                  <a:pt x="5130" y="1022"/>
                  <a:pt x="5164" y="1005"/>
                  <a:pt x="5170" y="994"/>
                </a:cubicBezTo>
                <a:lnTo>
                  <a:pt x="5170" y="988"/>
                </a:lnTo>
                <a:cubicBezTo>
                  <a:pt x="5170" y="982"/>
                  <a:pt x="5153" y="982"/>
                  <a:pt x="5153" y="982"/>
                </a:cubicBezTo>
                <a:cubicBezTo>
                  <a:pt x="5152" y="983"/>
                  <a:pt x="5151" y="983"/>
                  <a:pt x="5151" y="983"/>
                </a:cubicBezTo>
                <a:cubicBezTo>
                  <a:pt x="5144" y="983"/>
                  <a:pt x="5130" y="958"/>
                  <a:pt x="5136" y="948"/>
                </a:cubicBezTo>
                <a:cubicBezTo>
                  <a:pt x="5147" y="942"/>
                  <a:pt x="5124" y="931"/>
                  <a:pt x="5107" y="931"/>
                </a:cubicBezTo>
                <a:cubicBezTo>
                  <a:pt x="5096" y="925"/>
                  <a:pt x="5096" y="914"/>
                  <a:pt x="5102" y="914"/>
                </a:cubicBezTo>
                <a:cubicBezTo>
                  <a:pt x="5102" y="908"/>
                  <a:pt x="5124" y="891"/>
                  <a:pt x="5119" y="891"/>
                </a:cubicBezTo>
                <a:cubicBezTo>
                  <a:pt x="5113" y="886"/>
                  <a:pt x="5102" y="874"/>
                  <a:pt x="5096" y="874"/>
                </a:cubicBezTo>
                <a:cubicBezTo>
                  <a:pt x="5096" y="869"/>
                  <a:pt x="5090" y="846"/>
                  <a:pt x="5090" y="840"/>
                </a:cubicBezTo>
                <a:cubicBezTo>
                  <a:pt x="5090" y="835"/>
                  <a:pt x="5067" y="823"/>
                  <a:pt x="5067" y="818"/>
                </a:cubicBezTo>
                <a:cubicBezTo>
                  <a:pt x="5062" y="812"/>
                  <a:pt x="5056" y="801"/>
                  <a:pt x="5050" y="795"/>
                </a:cubicBezTo>
                <a:lnTo>
                  <a:pt x="5045" y="795"/>
                </a:lnTo>
                <a:cubicBezTo>
                  <a:pt x="5056" y="784"/>
                  <a:pt x="5028" y="767"/>
                  <a:pt x="5011" y="767"/>
                </a:cubicBezTo>
                <a:cubicBezTo>
                  <a:pt x="4994" y="761"/>
                  <a:pt x="4988" y="738"/>
                  <a:pt x="4988" y="733"/>
                </a:cubicBezTo>
                <a:cubicBezTo>
                  <a:pt x="4988" y="732"/>
                  <a:pt x="4988" y="732"/>
                  <a:pt x="4988" y="732"/>
                </a:cubicBezTo>
                <a:cubicBezTo>
                  <a:pt x="4983" y="732"/>
                  <a:pt x="4912" y="767"/>
                  <a:pt x="4886" y="772"/>
                </a:cubicBezTo>
                <a:cubicBezTo>
                  <a:pt x="4880" y="767"/>
                  <a:pt x="4880" y="767"/>
                  <a:pt x="4875" y="761"/>
                </a:cubicBezTo>
                <a:lnTo>
                  <a:pt x="4903" y="755"/>
                </a:lnTo>
                <a:cubicBezTo>
                  <a:pt x="4914" y="750"/>
                  <a:pt x="4937" y="738"/>
                  <a:pt x="4931" y="733"/>
                </a:cubicBezTo>
                <a:lnTo>
                  <a:pt x="4926" y="704"/>
                </a:lnTo>
                <a:cubicBezTo>
                  <a:pt x="4948" y="676"/>
                  <a:pt x="4909" y="625"/>
                  <a:pt x="4897" y="602"/>
                </a:cubicBezTo>
                <a:cubicBezTo>
                  <a:pt x="4891" y="590"/>
                  <a:pt x="4885" y="584"/>
                  <a:pt x="4881" y="584"/>
                </a:cubicBezTo>
                <a:cubicBezTo>
                  <a:pt x="4877" y="584"/>
                  <a:pt x="4875" y="588"/>
                  <a:pt x="4875" y="596"/>
                </a:cubicBezTo>
                <a:lnTo>
                  <a:pt x="4863" y="602"/>
                </a:lnTo>
                <a:cubicBezTo>
                  <a:pt x="4852" y="602"/>
                  <a:pt x="4846" y="608"/>
                  <a:pt x="4841" y="619"/>
                </a:cubicBezTo>
                <a:cubicBezTo>
                  <a:pt x="4838" y="625"/>
                  <a:pt x="4829" y="628"/>
                  <a:pt x="4820" y="628"/>
                </a:cubicBezTo>
                <a:cubicBezTo>
                  <a:pt x="4811" y="628"/>
                  <a:pt x="4801" y="625"/>
                  <a:pt x="4795" y="619"/>
                </a:cubicBezTo>
                <a:cubicBezTo>
                  <a:pt x="4789" y="613"/>
                  <a:pt x="4789" y="608"/>
                  <a:pt x="4784" y="602"/>
                </a:cubicBezTo>
                <a:cubicBezTo>
                  <a:pt x="4778" y="596"/>
                  <a:pt x="4761" y="591"/>
                  <a:pt x="4755" y="591"/>
                </a:cubicBezTo>
                <a:lnTo>
                  <a:pt x="4750" y="591"/>
                </a:lnTo>
                <a:cubicBezTo>
                  <a:pt x="4744" y="596"/>
                  <a:pt x="4744" y="602"/>
                  <a:pt x="4738" y="602"/>
                </a:cubicBezTo>
                <a:lnTo>
                  <a:pt x="4733" y="602"/>
                </a:lnTo>
                <a:cubicBezTo>
                  <a:pt x="4733" y="596"/>
                  <a:pt x="4733" y="596"/>
                  <a:pt x="4733" y="596"/>
                </a:cubicBezTo>
                <a:lnTo>
                  <a:pt x="4727" y="591"/>
                </a:lnTo>
                <a:cubicBezTo>
                  <a:pt x="4704" y="585"/>
                  <a:pt x="4738" y="574"/>
                  <a:pt x="4721" y="568"/>
                </a:cubicBezTo>
                <a:cubicBezTo>
                  <a:pt x="4710" y="562"/>
                  <a:pt x="4693" y="551"/>
                  <a:pt x="4682" y="545"/>
                </a:cubicBezTo>
                <a:lnTo>
                  <a:pt x="4659" y="545"/>
                </a:lnTo>
                <a:lnTo>
                  <a:pt x="4636" y="534"/>
                </a:lnTo>
                <a:cubicBezTo>
                  <a:pt x="4614" y="551"/>
                  <a:pt x="4602" y="568"/>
                  <a:pt x="4608" y="574"/>
                </a:cubicBezTo>
                <a:lnTo>
                  <a:pt x="4619" y="585"/>
                </a:lnTo>
                <a:lnTo>
                  <a:pt x="4625" y="591"/>
                </a:lnTo>
                <a:cubicBezTo>
                  <a:pt x="4627" y="596"/>
                  <a:pt x="4615" y="599"/>
                  <a:pt x="4600" y="599"/>
                </a:cubicBezTo>
                <a:cubicBezTo>
                  <a:pt x="4581" y="599"/>
                  <a:pt x="4557" y="594"/>
                  <a:pt x="4551" y="585"/>
                </a:cubicBezTo>
                <a:cubicBezTo>
                  <a:pt x="4540" y="568"/>
                  <a:pt x="4500" y="557"/>
                  <a:pt x="4489" y="557"/>
                </a:cubicBezTo>
                <a:cubicBezTo>
                  <a:pt x="4477" y="557"/>
                  <a:pt x="4443" y="568"/>
                  <a:pt x="4415" y="574"/>
                </a:cubicBezTo>
                <a:lnTo>
                  <a:pt x="4375" y="574"/>
                </a:lnTo>
                <a:cubicBezTo>
                  <a:pt x="4373" y="573"/>
                  <a:pt x="4371" y="572"/>
                  <a:pt x="4370" y="572"/>
                </a:cubicBezTo>
                <a:cubicBezTo>
                  <a:pt x="4362" y="572"/>
                  <a:pt x="4360" y="581"/>
                  <a:pt x="4370" y="591"/>
                </a:cubicBezTo>
                <a:lnTo>
                  <a:pt x="4370" y="596"/>
                </a:lnTo>
                <a:lnTo>
                  <a:pt x="4358" y="608"/>
                </a:lnTo>
                <a:cubicBezTo>
                  <a:pt x="4347" y="602"/>
                  <a:pt x="4324" y="596"/>
                  <a:pt x="4313" y="591"/>
                </a:cubicBezTo>
                <a:lnTo>
                  <a:pt x="4302" y="596"/>
                </a:lnTo>
                <a:lnTo>
                  <a:pt x="4279" y="608"/>
                </a:lnTo>
                <a:cubicBezTo>
                  <a:pt x="4296" y="619"/>
                  <a:pt x="4307" y="630"/>
                  <a:pt x="4302" y="630"/>
                </a:cubicBezTo>
                <a:cubicBezTo>
                  <a:pt x="4302" y="630"/>
                  <a:pt x="4239" y="625"/>
                  <a:pt x="4211" y="619"/>
                </a:cubicBezTo>
                <a:cubicBezTo>
                  <a:pt x="4199" y="619"/>
                  <a:pt x="4178" y="618"/>
                  <a:pt x="4159" y="618"/>
                </a:cubicBezTo>
                <a:cubicBezTo>
                  <a:pt x="4140" y="618"/>
                  <a:pt x="4123" y="619"/>
                  <a:pt x="4120" y="625"/>
                </a:cubicBezTo>
                <a:cubicBezTo>
                  <a:pt x="4109" y="630"/>
                  <a:pt x="4109" y="647"/>
                  <a:pt x="4114" y="659"/>
                </a:cubicBezTo>
                <a:lnTo>
                  <a:pt x="4114" y="670"/>
                </a:lnTo>
                <a:lnTo>
                  <a:pt x="4120" y="676"/>
                </a:lnTo>
                <a:cubicBezTo>
                  <a:pt x="4118" y="679"/>
                  <a:pt x="4113" y="680"/>
                  <a:pt x="4105" y="680"/>
                </a:cubicBezTo>
                <a:cubicBezTo>
                  <a:pt x="4087" y="680"/>
                  <a:pt x="4058" y="672"/>
                  <a:pt x="4046" y="664"/>
                </a:cubicBezTo>
                <a:cubicBezTo>
                  <a:pt x="4035" y="659"/>
                  <a:pt x="4018" y="642"/>
                  <a:pt x="4006" y="636"/>
                </a:cubicBezTo>
                <a:lnTo>
                  <a:pt x="3995" y="642"/>
                </a:lnTo>
                <a:cubicBezTo>
                  <a:pt x="3989" y="645"/>
                  <a:pt x="3985" y="646"/>
                  <a:pt x="3982" y="646"/>
                </a:cubicBezTo>
                <a:cubicBezTo>
                  <a:pt x="3978" y="646"/>
                  <a:pt x="3975" y="645"/>
                  <a:pt x="3972" y="642"/>
                </a:cubicBezTo>
                <a:cubicBezTo>
                  <a:pt x="3967" y="636"/>
                  <a:pt x="3961" y="625"/>
                  <a:pt x="3961" y="613"/>
                </a:cubicBezTo>
                <a:cubicBezTo>
                  <a:pt x="3959" y="608"/>
                  <a:pt x="3957" y="606"/>
                  <a:pt x="3955" y="606"/>
                </a:cubicBezTo>
                <a:cubicBezTo>
                  <a:pt x="3951" y="606"/>
                  <a:pt x="3946" y="613"/>
                  <a:pt x="3938" y="613"/>
                </a:cubicBezTo>
                <a:cubicBezTo>
                  <a:pt x="3929" y="610"/>
                  <a:pt x="3921" y="605"/>
                  <a:pt x="3916" y="605"/>
                </a:cubicBezTo>
                <a:cubicBezTo>
                  <a:pt x="3912" y="605"/>
                  <a:pt x="3910" y="609"/>
                  <a:pt x="3910" y="619"/>
                </a:cubicBezTo>
                <a:cubicBezTo>
                  <a:pt x="3910" y="630"/>
                  <a:pt x="3916" y="647"/>
                  <a:pt x="3927" y="664"/>
                </a:cubicBezTo>
                <a:cubicBezTo>
                  <a:pt x="3927" y="670"/>
                  <a:pt x="3927" y="676"/>
                  <a:pt x="3921" y="681"/>
                </a:cubicBezTo>
                <a:lnTo>
                  <a:pt x="3916" y="687"/>
                </a:lnTo>
                <a:cubicBezTo>
                  <a:pt x="3904" y="687"/>
                  <a:pt x="3904" y="698"/>
                  <a:pt x="3904" y="698"/>
                </a:cubicBezTo>
                <a:cubicBezTo>
                  <a:pt x="3904" y="704"/>
                  <a:pt x="3893" y="727"/>
                  <a:pt x="3893" y="733"/>
                </a:cubicBezTo>
                <a:cubicBezTo>
                  <a:pt x="3887" y="738"/>
                  <a:pt x="3870" y="761"/>
                  <a:pt x="3865" y="767"/>
                </a:cubicBezTo>
                <a:cubicBezTo>
                  <a:pt x="3859" y="772"/>
                  <a:pt x="3848" y="784"/>
                  <a:pt x="3836" y="801"/>
                </a:cubicBezTo>
                <a:lnTo>
                  <a:pt x="3848" y="812"/>
                </a:lnTo>
                <a:cubicBezTo>
                  <a:pt x="3848" y="812"/>
                  <a:pt x="3842" y="823"/>
                  <a:pt x="3836" y="823"/>
                </a:cubicBezTo>
                <a:lnTo>
                  <a:pt x="3797" y="829"/>
                </a:lnTo>
                <a:cubicBezTo>
                  <a:pt x="3802" y="852"/>
                  <a:pt x="3802" y="908"/>
                  <a:pt x="3802" y="920"/>
                </a:cubicBezTo>
                <a:cubicBezTo>
                  <a:pt x="3802" y="931"/>
                  <a:pt x="3802" y="948"/>
                  <a:pt x="3802" y="954"/>
                </a:cubicBezTo>
                <a:cubicBezTo>
                  <a:pt x="3802" y="954"/>
                  <a:pt x="3797" y="971"/>
                  <a:pt x="3797" y="988"/>
                </a:cubicBezTo>
                <a:cubicBezTo>
                  <a:pt x="3793" y="986"/>
                  <a:pt x="3788" y="985"/>
                  <a:pt x="3782" y="985"/>
                </a:cubicBezTo>
                <a:cubicBezTo>
                  <a:pt x="3767" y="985"/>
                  <a:pt x="3748" y="989"/>
                  <a:pt x="3740" y="994"/>
                </a:cubicBezTo>
                <a:cubicBezTo>
                  <a:pt x="3728" y="994"/>
                  <a:pt x="3711" y="999"/>
                  <a:pt x="3706" y="999"/>
                </a:cubicBezTo>
                <a:lnTo>
                  <a:pt x="3700" y="999"/>
                </a:lnTo>
                <a:cubicBezTo>
                  <a:pt x="3683" y="988"/>
                  <a:pt x="3677" y="954"/>
                  <a:pt x="3700" y="942"/>
                </a:cubicBezTo>
                <a:lnTo>
                  <a:pt x="3706" y="942"/>
                </a:lnTo>
                <a:cubicBezTo>
                  <a:pt x="3717" y="937"/>
                  <a:pt x="3694" y="920"/>
                  <a:pt x="3683" y="914"/>
                </a:cubicBezTo>
                <a:cubicBezTo>
                  <a:pt x="3666" y="914"/>
                  <a:pt x="3711" y="908"/>
                  <a:pt x="3728" y="908"/>
                </a:cubicBezTo>
                <a:cubicBezTo>
                  <a:pt x="3745" y="908"/>
                  <a:pt x="3762" y="925"/>
                  <a:pt x="3762" y="931"/>
                </a:cubicBezTo>
                <a:cubicBezTo>
                  <a:pt x="3762" y="932"/>
                  <a:pt x="3763" y="933"/>
                  <a:pt x="3763" y="933"/>
                </a:cubicBezTo>
                <a:cubicBezTo>
                  <a:pt x="3765" y="933"/>
                  <a:pt x="3769" y="922"/>
                  <a:pt x="3774" y="908"/>
                </a:cubicBezTo>
                <a:lnTo>
                  <a:pt x="3774" y="891"/>
                </a:lnTo>
                <a:lnTo>
                  <a:pt x="3774" y="886"/>
                </a:lnTo>
                <a:cubicBezTo>
                  <a:pt x="3768" y="886"/>
                  <a:pt x="3751" y="874"/>
                  <a:pt x="3734" y="869"/>
                </a:cubicBezTo>
                <a:lnTo>
                  <a:pt x="3745" y="863"/>
                </a:lnTo>
                <a:lnTo>
                  <a:pt x="3757" y="852"/>
                </a:lnTo>
                <a:cubicBezTo>
                  <a:pt x="3774" y="840"/>
                  <a:pt x="3785" y="829"/>
                  <a:pt x="3785" y="829"/>
                </a:cubicBezTo>
                <a:cubicBezTo>
                  <a:pt x="3780" y="823"/>
                  <a:pt x="3757" y="818"/>
                  <a:pt x="3734" y="806"/>
                </a:cubicBezTo>
                <a:lnTo>
                  <a:pt x="3745" y="801"/>
                </a:lnTo>
                <a:lnTo>
                  <a:pt x="3768" y="772"/>
                </a:lnTo>
                <a:cubicBezTo>
                  <a:pt x="3751" y="750"/>
                  <a:pt x="3706" y="750"/>
                  <a:pt x="3689" y="750"/>
                </a:cubicBezTo>
                <a:cubicBezTo>
                  <a:pt x="3677" y="750"/>
                  <a:pt x="3649" y="755"/>
                  <a:pt x="3643" y="755"/>
                </a:cubicBezTo>
                <a:lnTo>
                  <a:pt x="3632" y="755"/>
                </a:lnTo>
                <a:cubicBezTo>
                  <a:pt x="3626" y="755"/>
                  <a:pt x="3649" y="733"/>
                  <a:pt x="3660" y="727"/>
                </a:cubicBezTo>
                <a:cubicBezTo>
                  <a:pt x="3662" y="726"/>
                  <a:pt x="3665" y="725"/>
                  <a:pt x="3669" y="725"/>
                </a:cubicBezTo>
                <a:cubicBezTo>
                  <a:pt x="3676" y="725"/>
                  <a:pt x="3686" y="726"/>
                  <a:pt x="3695" y="726"/>
                </a:cubicBezTo>
                <a:cubicBezTo>
                  <a:pt x="3703" y="726"/>
                  <a:pt x="3709" y="725"/>
                  <a:pt x="3711" y="721"/>
                </a:cubicBezTo>
                <a:cubicBezTo>
                  <a:pt x="3717" y="715"/>
                  <a:pt x="3717" y="698"/>
                  <a:pt x="3711" y="693"/>
                </a:cubicBezTo>
                <a:cubicBezTo>
                  <a:pt x="3711" y="690"/>
                  <a:pt x="3707" y="689"/>
                  <a:pt x="3700" y="689"/>
                </a:cubicBezTo>
                <a:cubicBezTo>
                  <a:pt x="3693" y="689"/>
                  <a:pt x="3683" y="690"/>
                  <a:pt x="3672" y="693"/>
                </a:cubicBezTo>
                <a:lnTo>
                  <a:pt x="3666" y="687"/>
                </a:lnTo>
                <a:cubicBezTo>
                  <a:pt x="3655" y="676"/>
                  <a:pt x="3632" y="670"/>
                  <a:pt x="3632" y="653"/>
                </a:cubicBezTo>
                <a:lnTo>
                  <a:pt x="3632" y="647"/>
                </a:lnTo>
                <a:cubicBezTo>
                  <a:pt x="3626" y="647"/>
                  <a:pt x="3621" y="659"/>
                  <a:pt x="3615" y="659"/>
                </a:cubicBezTo>
                <a:cubicBezTo>
                  <a:pt x="3615" y="660"/>
                  <a:pt x="3614" y="660"/>
                  <a:pt x="3613" y="660"/>
                </a:cubicBezTo>
                <a:cubicBezTo>
                  <a:pt x="3605" y="660"/>
                  <a:pt x="3577" y="646"/>
                  <a:pt x="3587" y="636"/>
                </a:cubicBezTo>
                <a:cubicBezTo>
                  <a:pt x="3592" y="625"/>
                  <a:pt x="3547" y="608"/>
                  <a:pt x="3524" y="608"/>
                </a:cubicBezTo>
                <a:lnTo>
                  <a:pt x="3519" y="608"/>
                </a:lnTo>
                <a:cubicBezTo>
                  <a:pt x="3519" y="608"/>
                  <a:pt x="3513" y="602"/>
                  <a:pt x="3501" y="596"/>
                </a:cubicBezTo>
                <a:lnTo>
                  <a:pt x="3507" y="591"/>
                </a:lnTo>
                <a:cubicBezTo>
                  <a:pt x="3507" y="591"/>
                  <a:pt x="3507" y="579"/>
                  <a:pt x="3507" y="579"/>
                </a:cubicBezTo>
                <a:lnTo>
                  <a:pt x="3484" y="579"/>
                </a:lnTo>
                <a:cubicBezTo>
                  <a:pt x="3484" y="574"/>
                  <a:pt x="3490" y="568"/>
                  <a:pt x="3501" y="557"/>
                </a:cubicBezTo>
                <a:cubicBezTo>
                  <a:pt x="3500" y="555"/>
                  <a:pt x="3497" y="555"/>
                  <a:pt x="3493" y="555"/>
                </a:cubicBezTo>
                <a:cubicBezTo>
                  <a:pt x="3486" y="555"/>
                  <a:pt x="3475" y="556"/>
                  <a:pt x="3466" y="556"/>
                </a:cubicBezTo>
                <a:cubicBezTo>
                  <a:pt x="3457" y="556"/>
                  <a:pt x="3449" y="555"/>
                  <a:pt x="3445" y="551"/>
                </a:cubicBezTo>
                <a:cubicBezTo>
                  <a:pt x="3433" y="545"/>
                  <a:pt x="3428" y="528"/>
                  <a:pt x="3433" y="523"/>
                </a:cubicBezTo>
                <a:cubicBezTo>
                  <a:pt x="3433" y="517"/>
                  <a:pt x="3428" y="517"/>
                  <a:pt x="3422" y="517"/>
                </a:cubicBezTo>
                <a:lnTo>
                  <a:pt x="3411" y="517"/>
                </a:lnTo>
                <a:cubicBezTo>
                  <a:pt x="3409" y="519"/>
                  <a:pt x="3407" y="519"/>
                  <a:pt x="3405" y="519"/>
                </a:cubicBezTo>
                <a:cubicBezTo>
                  <a:pt x="3401" y="519"/>
                  <a:pt x="3397" y="517"/>
                  <a:pt x="3394" y="517"/>
                </a:cubicBezTo>
                <a:lnTo>
                  <a:pt x="3365" y="511"/>
                </a:lnTo>
                <a:cubicBezTo>
                  <a:pt x="3337" y="523"/>
                  <a:pt x="3314" y="528"/>
                  <a:pt x="3314" y="528"/>
                </a:cubicBezTo>
                <a:cubicBezTo>
                  <a:pt x="3314" y="523"/>
                  <a:pt x="3303" y="517"/>
                  <a:pt x="3297" y="511"/>
                </a:cubicBezTo>
                <a:lnTo>
                  <a:pt x="3292" y="511"/>
                </a:lnTo>
                <a:cubicBezTo>
                  <a:pt x="3263" y="517"/>
                  <a:pt x="3297" y="523"/>
                  <a:pt x="3292" y="523"/>
                </a:cubicBezTo>
                <a:cubicBezTo>
                  <a:pt x="3287" y="527"/>
                  <a:pt x="3286" y="541"/>
                  <a:pt x="3271" y="541"/>
                </a:cubicBezTo>
                <a:cubicBezTo>
                  <a:pt x="3269" y="541"/>
                  <a:pt x="3266" y="540"/>
                  <a:pt x="3263" y="540"/>
                </a:cubicBezTo>
                <a:lnTo>
                  <a:pt x="3235" y="528"/>
                </a:lnTo>
                <a:lnTo>
                  <a:pt x="3235" y="528"/>
                </a:lnTo>
                <a:cubicBezTo>
                  <a:pt x="3246" y="545"/>
                  <a:pt x="3241" y="557"/>
                  <a:pt x="3218" y="557"/>
                </a:cubicBezTo>
                <a:lnTo>
                  <a:pt x="3206" y="557"/>
                </a:lnTo>
                <a:cubicBezTo>
                  <a:pt x="3184" y="557"/>
                  <a:pt x="3155" y="557"/>
                  <a:pt x="3144" y="579"/>
                </a:cubicBezTo>
                <a:lnTo>
                  <a:pt x="3138" y="591"/>
                </a:lnTo>
                <a:cubicBezTo>
                  <a:pt x="3122" y="595"/>
                  <a:pt x="3103" y="599"/>
                  <a:pt x="3088" y="599"/>
                </a:cubicBezTo>
                <a:cubicBezTo>
                  <a:pt x="3081" y="599"/>
                  <a:pt x="3075" y="598"/>
                  <a:pt x="3070" y="596"/>
                </a:cubicBezTo>
                <a:lnTo>
                  <a:pt x="3053" y="602"/>
                </a:lnTo>
                <a:lnTo>
                  <a:pt x="3048" y="602"/>
                </a:lnTo>
                <a:cubicBezTo>
                  <a:pt x="3048" y="608"/>
                  <a:pt x="3019" y="630"/>
                  <a:pt x="2985" y="653"/>
                </a:cubicBezTo>
                <a:lnTo>
                  <a:pt x="2911" y="647"/>
                </a:lnTo>
                <a:lnTo>
                  <a:pt x="2906" y="647"/>
                </a:lnTo>
                <a:cubicBezTo>
                  <a:pt x="2894" y="653"/>
                  <a:pt x="2883" y="670"/>
                  <a:pt x="2883" y="687"/>
                </a:cubicBezTo>
                <a:lnTo>
                  <a:pt x="2889" y="704"/>
                </a:lnTo>
                <a:lnTo>
                  <a:pt x="2889" y="715"/>
                </a:lnTo>
                <a:cubicBezTo>
                  <a:pt x="2892" y="722"/>
                  <a:pt x="2890" y="726"/>
                  <a:pt x="2884" y="726"/>
                </a:cubicBezTo>
                <a:cubicBezTo>
                  <a:pt x="2879" y="726"/>
                  <a:pt x="2871" y="723"/>
                  <a:pt x="2860" y="715"/>
                </a:cubicBezTo>
                <a:lnTo>
                  <a:pt x="2843" y="710"/>
                </a:lnTo>
                <a:cubicBezTo>
                  <a:pt x="2832" y="710"/>
                  <a:pt x="2832" y="715"/>
                  <a:pt x="2832" y="721"/>
                </a:cubicBezTo>
                <a:lnTo>
                  <a:pt x="2838" y="727"/>
                </a:lnTo>
                <a:cubicBezTo>
                  <a:pt x="2838" y="733"/>
                  <a:pt x="2832" y="738"/>
                  <a:pt x="2821" y="744"/>
                </a:cubicBezTo>
                <a:lnTo>
                  <a:pt x="2809" y="738"/>
                </a:lnTo>
                <a:lnTo>
                  <a:pt x="2804" y="738"/>
                </a:lnTo>
                <a:cubicBezTo>
                  <a:pt x="2794" y="734"/>
                  <a:pt x="2767" y="725"/>
                  <a:pt x="2750" y="725"/>
                </a:cubicBezTo>
                <a:cubicBezTo>
                  <a:pt x="2747" y="725"/>
                  <a:pt x="2743" y="726"/>
                  <a:pt x="2741" y="727"/>
                </a:cubicBezTo>
                <a:cubicBezTo>
                  <a:pt x="2730" y="727"/>
                  <a:pt x="2719" y="733"/>
                  <a:pt x="2719" y="733"/>
                </a:cubicBezTo>
                <a:cubicBezTo>
                  <a:pt x="2713" y="738"/>
                  <a:pt x="2707" y="744"/>
                  <a:pt x="2701" y="744"/>
                </a:cubicBezTo>
                <a:cubicBezTo>
                  <a:pt x="2701" y="744"/>
                  <a:pt x="2724" y="761"/>
                  <a:pt x="2724" y="772"/>
                </a:cubicBezTo>
                <a:cubicBezTo>
                  <a:pt x="2724" y="775"/>
                  <a:pt x="2711" y="776"/>
                  <a:pt x="2692" y="776"/>
                </a:cubicBezTo>
                <a:cubicBezTo>
                  <a:pt x="2672" y="776"/>
                  <a:pt x="2645" y="775"/>
                  <a:pt x="2616" y="772"/>
                </a:cubicBezTo>
                <a:lnTo>
                  <a:pt x="2616" y="835"/>
                </a:lnTo>
                <a:cubicBezTo>
                  <a:pt x="2616" y="835"/>
                  <a:pt x="2598" y="842"/>
                  <a:pt x="2582" y="842"/>
                </a:cubicBezTo>
                <a:cubicBezTo>
                  <a:pt x="2578" y="842"/>
                  <a:pt x="2574" y="841"/>
                  <a:pt x="2571" y="840"/>
                </a:cubicBezTo>
                <a:lnTo>
                  <a:pt x="2560" y="840"/>
                </a:lnTo>
                <a:cubicBezTo>
                  <a:pt x="2560" y="823"/>
                  <a:pt x="2577" y="789"/>
                  <a:pt x="2571" y="789"/>
                </a:cubicBezTo>
                <a:cubicBezTo>
                  <a:pt x="2568" y="788"/>
                  <a:pt x="2563" y="787"/>
                  <a:pt x="2558" y="787"/>
                </a:cubicBezTo>
                <a:cubicBezTo>
                  <a:pt x="2545" y="787"/>
                  <a:pt x="2530" y="791"/>
                  <a:pt x="2526" y="795"/>
                </a:cubicBezTo>
                <a:cubicBezTo>
                  <a:pt x="2520" y="801"/>
                  <a:pt x="2526" y="829"/>
                  <a:pt x="2531" y="840"/>
                </a:cubicBezTo>
                <a:cubicBezTo>
                  <a:pt x="2537" y="846"/>
                  <a:pt x="2543" y="863"/>
                  <a:pt x="2548" y="869"/>
                </a:cubicBezTo>
                <a:lnTo>
                  <a:pt x="2554" y="869"/>
                </a:lnTo>
                <a:lnTo>
                  <a:pt x="2560" y="874"/>
                </a:lnTo>
                <a:cubicBezTo>
                  <a:pt x="2565" y="874"/>
                  <a:pt x="2560" y="886"/>
                  <a:pt x="2554" y="891"/>
                </a:cubicBezTo>
                <a:cubicBezTo>
                  <a:pt x="2548" y="891"/>
                  <a:pt x="2531" y="897"/>
                  <a:pt x="2514" y="903"/>
                </a:cubicBezTo>
                <a:lnTo>
                  <a:pt x="2497" y="897"/>
                </a:lnTo>
                <a:lnTo>
                  <a:pt x="2492" y="897"/>
                </a:lnTo>
                <a:cubicBezTo>
                  <a:pt x="2486" y="903"/>
                  <a:pt x="2463" y="937"/>
                  <a:pt x="2458" y="948"/>
                </a:cubicBezTo>
                <a:cubicBezTo>
                  <a:pt x="2452" y="954"/>
                  <a:pt x="2458" y="965"/>
                  <a:pt x="2463" y="971"/>
                </a:cubicBezTo>
                <a:cubicBezTo>
                  <a:pt x="2458" y="976"/>
                  <a:pt x="2458" y="976"/>
                  <a:pt x="2452" y="982"/>
                </a:cubicBezTo>
                <a:lnTo>
                  <a:pt x="2452" y="988"/>
                </a:lnTo>
                <a:cubicBezTo>
                  <a:pt x="2440" y="988"/>
                  <a:pt x="2435" y="988"/>
                  <a:pt x="2435" y="994"/>
                </a:cubicBezTo>
                <a:cubicBezTo>
                  <a:pt x="2429" y="982"/>
                  <a:pt x="2429" y="971"/>
                  <a:pt x="2423" y="965"/>
                </a:cubicBezTo>
                <a:cubicBezTo>
                  <a:pt x="2418" y="959"/>
                  <a:pt x="2401" y="942"/>
                  <a:pt x="2395" y="931"/>
                </a:cubicBezTo>
                <a:lnTo>
                  <a:pt x="2423" y="925"/>
                </a:lnTo>
                <a:cubicBezTo>
                  <a:pt x="2435" y="925"/>
                  <a:pt x="2446" y="920"/>
                  <a:pt x="2429" y="920"/>
                </a:cubicBezTo>
                <a:lnTo>
                  <a:pt x="2401" y="914"/>
                </a:lnTo>
                <a:cubicBezTo>
                  <a:pt x="2384" y="903"/>
                  <a:pt x="2316" y="886"/>
                  <a:pt x="2299" y="874"/>
                </a:cubicBezTo>
                <a:cubicBezTo>
                  <a:pt x="2282" y="869"/>
                  <a:pt x="2293" y="857"/>
                  <a:pt x="2321" y="852"/>
                </a:cubicBezTo>
                <a:lnTo>
                  <a:pt x="2372" y="869"/>
                </a:lnTo>
                <a:lnTo>
                  <a:pt x="2389" y="874"/>
                </a:lnTo>
                <a:cubicBezTo>
                  <a:pt x="2410" y="883"/>
                  <a:pt x="2431" y="888"/>
                  <a:pt x="2445" y="888"/>
                </a:cubicBezTo>
                <a:cubicBezTo>
                  <a:pt x="2450" y="888"/>
                  <a:pt x="2454" y="887"/>
                  <a:pt x="2458" y="886"/>
                </a:cubicBezTo>
                <a:lnTo>
                  <a:pt x="2440" y="874"/>
                </a:lnTo>
                <a:cubicBezTo>
                  <a:pt x="2446" y="863"/>
                  <a:pt x="2418" y="857"/>
                  <a:pt x="2401" y="857"/>
                </a:cubicBezTo>
                <a:cubicBezTo>
                  <a:pt x="2389" y="857"/>
                  <a:pt x="2389" y="846"/>
                  <a:pt x="2401" y="829"/>
                </a:cubicBezTo>
                <a:lnTo>
                  <a:pt x="2418" y="818"/>
                </a:lnTo>
                <a:lnTo>
                  <a:pt x="2435" y="806"/>
                </a:lnTo>
                <a:cubicBezTo>
                  <a:pt x="2438" y="795"/>
                  <a:pt x="2449" y="789"/>
                  <a:pt x="2461" y="789"/>
                </a:cubicBezTo>
                <a:cubicBezTo>
                  <a:pt x="2467" y="789"/>
                  <a:pt x="2474" y="791"/>
                  <a:pt x="2480" y="795"/>
                </a:cubicBezTo>
                <a:lnTo>
                  <a:pt x="2514" y="795"/>
                </a:lnTo>
                <a:cubicBezTo>
                  <a:pt x="2537" y="789"/>
                  <a:pt x="2514" y="767"/>
                  <a:pt x="2497" y="761"/>
                </a:cubicBezTo>
                <a:cubicBezTo>
                  <a:pt x="2480" y="761"/>
                  <a:pt x="2475" y="738"/>
                  <a:pt x="2480" y="733"/>
                </a:cubicBezTo>
                <a:cubicBezTo>
                  <a:pt x="2480" y="731"/>
                  <a:pt x="2479" y="731"/>
                  <a:pt x="2478" y="731"/>
                </a:cubicBezTo>
                <a:cubicBezTo>
                  <a:pt x="2466" y="731"/>
                  <a:pt x="2405" y="772"/>
                  <a:pt x="2395" y="772"/>
                </a:cubicBezTo>
                <a:cubicBezTo>
                  <a:pt x="2384" y="772"/>
                  <a:pt x="2384" y="755"/>
                  <a:pt x="2384" y="750"/>
                </a:cubicBezTo>
                <a:cubicBezTo>
                  <a:pt x="2378" y="744"/>
                  <a:pt x="2355" y="738"/>
                  <a:pt x="2333" y="727"/>
                </a:cubicBezTo>
                <a:lnTo>
                  <a:pt x="2327" y="710"/>
                </a:lnTo>
                <a:cubicBezTo>
                  <a:pt x="2321" y="698"/>
                  <a:pt x="2310" y="687"/>
                  <a:pt x="2304" y="681"/>
                </a:cubicBezTo>
                <a:cubicBezTo>
                  <a:pt x="2300" y="675"/>
                  <a:pt x="2296" y="674"/>
                  <a:pt x="2291" y="674"/>
                </a:cubicBezTo>
                <a:cubicBezTo>
                  <a:pt x="2284" y="674"/>
                  <a:pt x="2278" y="677"/>
                  <a:pt x="2274" y="677"/>
                </a:cubicBezTo>
                <a:cubicBezTo>
                  <a:pt x="2272" y="677"/>
                  <a:pt x="2271" y="677"/>
                  <a:pt x="2270" y="676"/>
                </a:cubicBezTo>
                <a:lnTo>
                  <a:pt x="2259" y="670"/>
                </a:lnTo>
                <a:cubicBezTo>
                  <a:pt x="2248" y="653"/>
                  <a:pt x="2231" y="630"/>
                  <a:pt x="2225" y="630"/>
                </a:cubicBezTo>
                <a:cubicBezTo>
                  <a:pt x="2224" y="629"/>
                  <a:pt x="2223" y="629"/>
                  <a:pt x="2221" y="629"/>
                </a:cubicBezTo>
                <a:cubicBezTo>
                  <a:pt x="2215" y="629"/>
                  <a:pt x="2207" y="638"/>
                  <a:pt x="2202" y="647"/>
                </a:cubicBezTo>
                <a:cubicBezTo>
                  <a:pt x="2231" y="664"/>
                  <a:pt x="2202" y="676"/>
                  <a:pt x="2202" y="687"/>
                </a:cubicBezTo>
                <a:lnTo>
                  <a:pt x="2202" y="704"/>
                </a:lnTo>
                <a:cubicBezTo>
                  <a:pt x="2202" y="721"/>
                  <a:pt x="2208" y="738"/>
                  <a:pt x="2208" y="750"/>
                </a:cubicBezTo>
                <a:lnTo>
                  <a:pt x="2185" y="755"/>
                </a:lnTo>
                <a:lnTo>
                  <a:pt x="2157" y="761"/>
                </a:lnTo>
                <a:cubicBezTo>
                  <a:pt x="2168" y="772"/>
                  <a:pt x="2197" y="778"/>
                  <a:pt x="2202" y="778"/>
                </a:cubicBezTo>
                <a:cubicBezTo>
                  <a:pt x="2208" y="778"/>
                  <a:pt x="2214" y="784"/>
                  <a:pt x="2219" y="795"/>
                </a:cubicBezTo>
                <a:lnTo>
                  <a:pt x="2214" y="795"/>
                </a:lnTo>
                <a:cubicBezTo>
                  <a:pt x="2197" y="806"/>
                  <a:pt x="2202" y="818"/>
                  <a:pt x="2214" y="823"/>
                </a:cubicBezTo>
                <a:cubicBezTo>
                  <a:pt x="2225" y="835"/>
                  <a:pt x="2242" y="840"/>
                  <a:pt x="2219" y="852"/>
                </a:cubicBezTo>
                <a:cubicBezTo>
                  <a:pt x="2225" y="863"/>
                  <a:pt x="2231" y="880"/>
                  <a:pt x="2236" y="891"/>
                </a:cubicBezTo>
                <a:lnTo>
                  <a:pt x="2236" y="903"/>
                </a:lnTo>
                <a:lnTo>
                  <a:pt x="2236" y="925"/>
                </a:lnTo>
                <a:cubicBezTo>
                  <a:pt x="2219" y="937"/>
                  <a:pt x="2219" y="954"/>
                  <a:pt x="2225" y="954"/>
                </a:cubicBezTo>
                <a:cubicBezTo>
                  <a:pt x="2231" y="954"/>
                  <a:pt x="2219" y="965"/>
                  <a:pt x="2214" y="971"/>
                </a:cubicBezTo>
                <a:cubicBezTo>
                  <a:pt x="2202" y="976"/>
                  <a:pt x="2214" y="988"/>
                  <a:pt x="2219" y="994"/>
                </a:cubicBezTo>
                <a:cubicBezTo>
                  <a:pt x="2219" y="994"/>
                  <a:pt x="2248" y="982"/>
                  <a:pt x="2259" y="976"/>
                </a:cubicBezTo>
                <a:cubicBezTo>
                  <a:pt x="2261" y="975"/>
                  <a:pt x="2263" y="975"/>
                  <a:pt x="2265" y="975"/>
                </a:cubicBezTo>
                <a:cubicBezTo>
                  <a:pt x="2274" y="975"/>
                  <a:pt x="2282" y="984"/>
                  <a:pt x="2282" y="994"/>
                </a:cubicBezTo>
                <a:lnTo>
                  <a:pt x="2282" y="1005"/>
                </a:lnTo>
                <a:cubicBezTo>
                  <a:pt x="2276" y="1016"/>
                  <a:pt x="2265" y="1022"/>
                  <a:pt x="2253" y="1033"/>
                </a:cubicBezTo>
                <a:cubicBezTo>
                  <a:pt x="2253" y="1045"/>
                  <a:pt x="2253" y="1056"/>
                  <a:pt x="2248" y="1062"/>
                </a:cubicBezTo>
                <a:lnTo>
                  <a:pt x="2231" y="1062"/>
                </a:lnTo>
                <a:cubicBezTo>
                  <a:pt x="2231" y="1067"/>
                  <a:pt x="2231" y="1079"/>
                  <a:pt x="2231" y="1084"/>
                </a:cubicBezTo>
                <a:cubicBezTo>
                  <a:pt x="2234" y="1084"/>
                  <a:pt x="2233" y="1087"/>
                  <a:pt x="2228" y="1087"/>
                </a:cubicBezTo>
                <a:cubicBezTo>
                  <a:pt x="2226" y="1087"/>
                  <a:pt x="2223" y="1086"/>
                  <a:pt x="2219" y="1084"/>
                </a:cubicBezTo>
                <a:lnTo>
                  <a:pt x="2208" y="1084"/>
                </a:lnTo>
                <a:cubicBezTo>
                  <a:pt x="2214" y="1079"/>
                  <a:pt x="2214" y="1079"/>
                  <a:pt x="2214" y="1079"/>
                </a:cubicBezTo>
                <a:cubicBezTo>
                  <a:pt x="2214" y="1075"/>
                  <a:pt x="2212" y="1074"/>
                  <a:pt x="2210" y="1074"/>
                </a:cubicBezTo>
                <a:cubicBezTo>
                  <a:pt x="2206" y="1074"/>
                  <a:pt x="2198" y="1079"/>
                  <a:pt x="2191" y="1079"/>
                </a:cubicBezTo>
                <a:cubicBezTo>
                  <a:pt x="2191" y="1079"/>
                  <a:pt x="2179" y="1079"/>
                  <a:pt x="2174" y="1084"/>
                </a:cubicBezTo>
                <a:cubicBezTo>
                  <a:pt x="2174" y="1079"/>
                  <a:pt x="2174" y="1073"/>
                  <a:pt x="2174" y="1067"/>
                </a:cubicBezTo>
                <a:cubicBezTo>
                  <a:pt x="2185" y="1056"/>
                  <a:pt x="2185" y="1045"/>
                  <a:pt x="2179" y="1045"/>
                </a:cubicBezTo>
                <a:lnTo>
                  <a:pt x="2151" y="1045"/>
                </a:lnTo>
                <a:cubicBezTo>
                  <a:pt x="2140" y="1047"/>
                  <a:pt x="2127" y="1049"/>
                  <a:pt x="2114" y="1049"/>
                </a:cubicBezTo>
                <a:cubicBezTo>
                  <a:pt x="2101" y="1049"/>
                  <a:pt x="2089" y="1047"/>
                  <a:pt x="2077" y="1045"/>
                </a:cubicBezTo>
                <a:cubicBezTo>
                  <a:pt x="2072" y="1039"/>
                  <a:pt x="2077" y="1033"/>
                  <a:pt x="2077" y="1028"/>
                </a:cubicBezTo>
                <a:cubicBezTo>
                  <a:pt x="2094" y="1005"/>
                  <a:pt x="2094" y="976"/>
                  <a:pt x="2140" y="971"/>
                </a:cubicBezTo>
                <a:lnTo>
                  <a:pt x="2151" y="971"/>
                </a:lnTo>
                <a:cubicBezTo>
                  <a:pt x="2162" y="971"/>
                  <a:pt x="2174" y="959"/>
                  <a:pt x="2168" y="954"/>
                </a:cubicBezTo>
                <a:lnTo>
                  <a:pt x="2162" y="948"/>
                </a:lnTo>
                <a:lnTo>
                  <a:pt x="2162" y="942"/>
                </a:lnTo>
                <a:cubicBezTo>
                  <a:pt x="2162" y="937"/>
                  <a:pt x="2174" y="931"/>
                  <a:pt x="2174" y="931"/>
                </a:cubicBezTo>
                <a:cubicBezTo>
                  <a:pt x="2179" y="931"/>
                  <a:pt x="2185" y="914"/>
                  <a:pt x="2185" y="908"/>
                </a:cubicBezTo>
                <a:cubicBezTo>
                  <a:pt x="2185" y="908"/>
                  <a:pt x="2185" y="908"/>
                  <a:pt x="2184" y="908"/>
                </a:cubicBezTo>
                <a:cubicBezTo>
                  <a:pt x="2177" y="908"/>
                  <a:pt x="2138" y="932"/>
                  <a:pt x="2123" y="942"/>
                </a:cubicBezTo>
                <a:cubicBezTo>
                  <a:pt x="2114" y="947"/>
                  <a:pt x="2101" y="955"/>
                  <a:pt x="2096" y="955"/>
                </a:cubicBezTo>
                <a:cubicBezTo>
                  <a:pt x="2095" y="955"/>
                  <a:pt x="2094" y="955"/>
                  <a:pt x="2094" y="954"/>
                </a:cubicBezTo>
                <a:cubicBezTo>
                  <a:pt x="2089" y="954"/>
                  <a:pt x="2100" y="942"/>
                  <a:pt x="2100" y="937"/>
                </a:cubicBezTo>
                <a:cubicBezTo>
                  <a:pt x="2106" y="937"/>
                  <a:pt x="2083" y="914"/>
                  <a:pt x="2072" y="908"/>
                </a:cubicBezTo>
                <a:cubicBezTo>
                  <a:pt x="2066" y="897"/>
                  <a:pt x="2038" y="897"/>
                  <a:pt x="2032" y="897"/>
                </a:cubicBezTo>
                <a:cubicBezTo>
                  <a:pt x="2031" y="898"/>
                  <a:pt x="2030" y="899"/>
                  <a:pt x="2029" y="899"/>
                </a:cubicBezTo>
                <a:cubicBezTo>
                  <a:pt x="2024" y="899"/>
                  <a:pt x="2020" y="890"/>
                  <a:pt x="2015" y="886"/>
                </a:cubicBezTo>
                <a:lnTo>
                  <a:pt x="2015" y="874"/>
                </a:lnTo>
                <a:cubicBezTo>
                  <a:pt x="2015" y="869"/>
                  <a:pt x="2026" y="869"/>
                  <a:pt x="2032" y="863"/>
                </a:cubicBezTo>
                <a:cubicBezTo>
                  <a:pt x="2043" y="835"/>
                  <a:pt x="2089" y="806"/>
                  <a:pt x="2038" y="772"/>
                </a:cubicBezTo>
                <a:cubicBezTo>
                  <a:pt x="2038" y="772"/>
                  <a:pt x="2038" y="767"/>
                  <a:pt x="2038" y="761"/>
                </a:cubicBezTo>
                <a:cubicBezTo>
                  <a:pt x="2038" y="750"/>
                  <a:pt x="2043" y="738"/>
                  <a:pt x="2038" y="727"/>
                </a:cubicBezTo>
                <a:cubicBezTo>
                  <a:pt x="2032" y="721"/>
                  <a:pt x="2032" y="721"/>
                  <a:pt x="2043" y="710"/>
                </a:cubicBezTo>
                <a:lnTo>
                  <a:pt x="2049" y="704"/>
                </a:lnTo>
                <a:cubicBezTo>
                  <a:pt x="2060" y="698"/>
                  <a:pt x="2043" y="664"/>
                  <a:pt x="2015" y="636"/>
                </a:cubicBezTo>
                <a:lnTo>
                  <a:pt x="2038" y="613"/>
                </a:lnTo>
                <a:lnTo>
                  <a:pt x="2055" y="585"/>
                </a:lnTo>
                <a:cubicBezTo>
                  <a:pt x="2051" y="584"/>
                  <a:pt x="2047" y="583"/>
                  <a:pt x="2043" y="583"/>
                </a:cubicBezTo>
                <a:cubicBezTo>
                  <a:pt x="2031" y="583"/>
                  <a:pt x="2021" y="590"/>
                  <a:pt x="2021" y="608"/>
                </a:cubicBezTo>
                <a:lnTo>
                  <a:pt x="1998" y="619"/>
                </a:lnTo>
                <a:cubicBezTo>
                  <a:pt x="1964" y="630"/>
                  <a:pt x="2004" y="647"/>
                  <a:pt x="1998" y="659"/>
                </a:cubicBezTo>
                <a:cubicBezTo>
                  <a:pt x="1998" y="664"/>
                  <a:pt x="1987" y="670"/>
                  <a:pt x="1987" y="676"/>
                </a:cubicBezTo>
                <a:lnTo>
                  <a:pt x="1975" y="681"/>
                </a:lnTo>
                <a:cubicBezTo>
                  <a:pt x="1969" y="691"/>
                  <a:pt x="1961" y="695"/>
                  <a:pt x="1953" y="695"/>
                </a:cubicBezTo>
                <a:cubicBezTo>
                  <a:pt x="1947" y="695"/>
                  <a:pt x="1941" y="692"/>
                  <a:pt x="1936" y="687"/>
                </a:cubicBezTo>
                <a:lnTo>
                  <a:pt x="1924" y="676"/>
                </a:lnTo>
                <a:cubicBezTo>
                  <a:pt x="1921" y="673"/>
                  <a:pt x="1917" y="672"/>
                  <a:pt x="1913" y="672"/>
                </a:cubicBezTo>
                <a:cubicBezTo>
                  <a:pt x="1905" y="672"/>
                  <a:pt x="1897" y="674"/>
                  <a:pt x="1888" y="674"/>
                </a:cubicBezTo>
                <a:cubicBezTo>
                  <a:pt x="1883" y="674"/>
                  <a:pt x="1878" y="673"/>
                  <a:pt x="1873" y="670"/>
                </a:cubicBezTo>
                <a:cubicBezTo>
                  <a:pt x="1871" y="668"/>
                  <a:pt x="1867" y="667"/>
                  <a:pt x="1862" y="667"/>
                </a:cubicBezTo>
                <a:cubicBezTo>
                  <a:pt x="1852" y="667"/>
                  <a:pt x="1839" y="672"/>
                  <a:pt x="1839" y="687"/>
                </a:cubicBezTo>
                <a:cubicBezTo>
                  <a:pt x="1839" y="693"/>
                  <a:pt x="1833" y="698"/>
                  <a:pt x="1828" y="704"/>
                </a:cubicBezTo>
                <a:lnTo>
                  <a:pt x="1828" y="715"/>
                </a:lnTo>
                <a:cubicBezTo>
                  <a:pt x="1833" y="721"/>
                  <a:pt x="1867" y="727"/>
                  <a:pt x="1867" y="733"/>
                </a:cubicBezTo>
                <a:cubicBezTo>
                  <a:pt x="1867" y="737"/>
                  <a:pt x="1870" y="738"/>
                  <a:pt x="1873" y="738"/>
                </a:cubicBezTo>
                <a:cubicBezTo>
                  <a:pt x="1879" y="738"/>
                  <a:pt x="1888" y="732"/>
                  <a:pt x="1896" y="721"/>
                </a:cubicBezTo>
                <a:lnTo>
                  <a:pt x="1907" y="710"/>
                </a:lnTo>
                <a:cubicBezTo>
                  <a:pt x="1907" y="710"/>
                  <a:pt x="1917" y="707"/>
                  <a:pt x="1924" y="707"/>
                </a:cubicBezTo>
                <a:cubicBezTo>
                  <a:pt x="1927" y="707"/>
                  <a:pt x="1930" y="708"/>
                  <a:pt x="1930" y="710"/>
                </a:cubicBezTo>
                <a:cubicBezTo>
                  <a:pt x="1941" y="715"/>
                  <a:pt x="1958" y="715"/>
                  <a:pt x="1941" y="733"/>
                </a:cubicBezTo>
                <a:lnTo>
                  <a:pt x="1936" y="733"/>
                </a:lnTo>
                <a:cubicBezTo>
                  <a:pt x="1941" y="744"/>
                  <a:pt x="1953" y="761"/>
                  <a:pt x="1964" y="778"/>
                </a:cubicBezTo>
                <a:lnTo>
                  <a:pt x="1964" y="801"/>
                </a:lnTo>
                <a:cubicBezTo>
                  <a:pt x="1970" y="806"/>
                  <a:pt x="1970" y="818"/>
                  <a:pt x="1975" y="823"/>
                </a:cubicBezTo>
                <a:lnTo>
                  <a:pt x="1987" y="840"/>
                </a:lnTo>
                <a:cubicBezTo>
                  <a:pt x="1981" y="857"/>
                  <a:pt x="1953" y="874"/>
                  <a:pt x="1919" y="874"/>
                </a:cubicBezTo>
                <a:lnTo>
                  <a:pt x="1896" y="886"/>
                </a:lnTo>
                <a:cubicBezTo>
                  <a:pt x="1884" y="886"/>
                  <a:pt x="1879" y="891"/>
                  <a:pt x="1873" y="897"/>
                </a:cubicBezTo>
                <a:lnTo>
                  <a:pt x="1873" y="903"/>
                </a:lnTo>
                <a:cubicBezTo>
                  <a:pt x="1873" y="908"/>
                  <a:pt x="1879" y="914"/>
                  <a:pt x="1884" y="914"/>
                </a:cubicBezTo>
                <a:lnTo>
                  <a:pt x="1890" y="908"/>
                </a:lnTo>
                <a:cubicBezTo>
                  <a:pt x="1895" y="906"/>
                  <a:pt x="1900" y="905"/>
                  <a:pt x="1904" y="905"/>
                </a:cubicBezTo>
                <a:cubicBezTo>
                  <a:pt x="1910" y="905"/>
                  <a:pt x="1915" y="907"/>
                  <a:pt x="1919" y="914"/>
                </a:cubicBezTo>
                <a:cubicBezTo>
                  <a:pt x="1919" y="920"/>
                  <a:pt x="1913" y="925"/>
                  <a:pt x="1907" y="931"/>
                </a:cubicBezTo>
                <a:cubicBezTo>
                  <a:pt x="1896" y="937"/>
                  <a:pt x="1884" y="937"/>
                  <a:pt x="1879" y="942"/>
                </a:cubicBezTo>
                <a:cubicBezTo>
                  <a:pt x="1865" y="956"/>
                  <a:pt x="1849" y="964"/>
                  <a:pt x="1830" y="964"/>
                </a:cubicBezTo>
                <a:cubicBezTo>
                  <a:pt x="1818" y="964"/>
                  <a:pt x="1804" y="961"/>
                  <a:pt x="1788" y="954"/>
                </a:cubicBezTo>
                <a:lnTo>
                  <a:pt x="1788" y="954"/>
                </a:lnTo>
                <a:cubicBezTo>
                  <a:pt x="1782" y="959"/>
                  <a:pt x="1788" y="965"/>
                  <a:pt x="1799" y="971"/>
                </a:cubicBezTo>
                <a:lnTo>
                  <a:pt x="1805" y="976"/>
                </a:lnTo>
                <a:cubicBezTo>
                  <a:pt x="1811" y="982"/>
                  <a:pt x="1822" y="988"/>
                  <a:pt x="1822" y="994"/>
                </a:cubicBezTo>
                <a:lnTo>
                  <a:pt x="1816" y="1011"/>
                </a:lnTo>
                <a:cubicBezTo>
                  <a:pt x="1805" y="1028"/>
                  <a:pt x="1788" y="1045"/>
                  <a:pt x="1771" y="1050"/>
                </a:cubicBezTo>
                <a:cubicBezTo>
                  <a:pt x="1777" y="1039"/>
                  <a:pt x="1782" y="1028"/>
                  <a:pt x="1777" y="1028"/>
                </a:cubicBezTo>
                <a:cubicBezTo>
                  <a:pt x="1731" y="1022"/>
                  <a:pt x="1760" y="1005"/>
                  <a:pt x="1765" y="994"/>
                </a:cubicBezTo>
                <a:lnTo>
                  <a:pt x="1771" y="988"/>
                </a:lnTo>
                <a:cubicBezTo>
                  <a:pt x="1765" y="982"/>
                  <a:pt x="1754" y="982"/>
                  <a:pt x="1748" y="982"/>
                </a:cubicBezTo>
                <a:cubicBezTo>
                  <a:pt x="1748" y="983"/>
                  <a:pt x="1748" y="983"/>
                  <a:pt x="1748" y="983"/>
                </a:cubicBezTo>
                <a:cubicBezTo>
                  <a:pt x="1745" y="983"/>
                  <a:pt x="1727" y="958"/>
                  <a:pt x="1737" y="948"/>
                </a:cubicBezTo>
                <a:cubicBezTo>
                  <a:pt x="1743" y="937"/>
                  <a:pt x="1720" y="931"/>
                  <a:pt x="1703" y="925"/>
                </a:cubicBezTo>
                <a:cubicBezTo>
                  <a:pt x="1692" y="925"/>
                  <a:pt x="1692" y="914"/>
                  <a:pt x="1697" y="908"/>
                </a:cubicBezTo>
                <a:cubicBezTo>
                  <a:pt x="1703" y="908"/>
                  <a:pt x="1720" y="891"/>
                  <a:pt x="1714" y="891"/>
                </a:cubicBezTo>
                <a:cubicBezTo>
                  <a:pt x="1709" y="886"/>
                  <a:pt x="1697" y="874"/>
                  <a:pt x="1697" y="874"/>
                </a:cubicBezTo>
                <a:cubicBezTo>
                  <a:pt x="1692" y="869"/>
                  <a:pt x="1686" y="846"/>
                  <a:pt x="1686" y="840"/>
                </a:cubicBezTo>
                <a:cubicBezTo>
                  <a:pt x="1686" y="829"/>
                  <a:pt x="1663" y="818"/>
                  <a:pt x="1663" y="818"/>
                </a:cubicBezTo>
                <a:cubicBezTo>
                  <a:pt x="1658" y="812"/>
                  <a:pt x="1652" y="801"/>
                  <a:pt x="1646" y="795"/>
                </a:cubicBezTo>
                <a:lnTo>
                  <a:pt x="1640" y="789"/>
                </a:lnTo>
                <a:cubicBezTo>
                  <a:pt x="1601" y="784"/>
                  <a:pt x="1567" y="784"/>
                  <a:pt x="1527" y="778"/>
                </a:cubicBezTo>
                <a:lnTo>
                  <a:pt x="1516" y="778"/>
                </a:lnTo>
                <a:cubicBezTo>
                  <a:pt x="1513" y="779"/>
                  <a:pt x="1509" y="779"/>
                  <a:pt x="1506" y="779"/>
                </a:cubicBezTo>
                <a:cubicBezTo>
                  <a:pt x="1493" y="779"/>
                  <a:pt x="1480" y="770"/>
                  <a:pt x="1470" y="761"/>
                </a:cubicBezTo>
                <a:lnTo>
                  <a:pt x="1504" y="755"/>
                </a:lnTo>
                <a:cubicBezTo>
                  <a:pt x="1516" y="750"/>
                  <a:pt x="1533" y="738"/>
                  <a:pt x="1533" y="733"/>
                </a:cubicBezTo>
                <a:lnTo>
                  <a:pt x="1527" y="698"/>
                </a:lnTo>
                <a:cubicBezTo>
                  <a:pt x="1550" y="676"/>
                  <a:pt x="1504" y="619"/>
                  <a:pt x="1493" y="602"/>
                </a:cubicBezTo>
                <a:cubicBezTo>
                  <a:pt x="1490" y="590"/>
                  <a:pt x="1485" y="584"/>
                  <a:pt x="1481" y="584"/>
                </a:cubicBezTo>
                <a:cubicBezTo>
                  <a:pt x="1477" y="584"/>
                  <a:pt x="1473" y="588"/>
                  <a:pt x="1470" y="596"/>
                </a:cubicBezTo>
                <a:lnTo>
                  <a:pt x="1465" y="596"/>
                </a:lnTo>
                <a:cubicBezTo>
                  <a:pt x="1448" y="602"/>
                  <a:pt x="1442" y="608"/>
                  <a:pt x="1436" y="619"/>
                </a:cubicBezTo>
                <a:cubicBezTo>
                  <a:pt x="1434" y="624"/>
                  <a:pt x="1427" y="626"/>
                  <a:pt x="1420" y="626"/>
                </a:cubicBezTo>
                <a:cubicBezTo>
                  <a:pt x="1410" y="626"/>
                  <a:pt x="1397" y="622"/>
                  <a:pt x="1391" y="619"/>
                </a:cubicBezTo>
                <a:cubicBezTo>
                  <a:pt x="1385" y="613"/>
                  <a:pt x="1391" y="602"/>
                  <a:pt x="1385" y="602"/>
                </a:cubicBezTo>
                <a:cubicBezTo>
                  <a:pt x="1374" y="596"/>
                  <a:pt x="1362" y="591"/>
                  <a:pt x="1351" y="591"/>
                </a:cubicBezTo>
                <a:lnTo>
                  <a:pt x="1345" y="591"/>
                </a:lnTo>
                <a:cubicBezTo>
                  <a:pt x="1342" y="598"/>
                  <a:pt x="1338" y="603"/>
                  <a:pt x="1335" y="603"/>
                </a:cubicBezTo>
                <a:cubicBezTo>
                  <a:pt x="1333" y="603"/>
                  <a:pt x="1331" y="601"/>
                  <a:pt x="1328" y="596"/>
                </a:cubicBezTo>
                <a:lnTo>
                  <a:pt x="1323" y="591"/>
                </a:lnTo>
                <a:cubicBezTo>
                  <a:pt x="1300" y="585"/>
                  <a:pt x="1340" y="574"/>
                  <a:pt x="1323" y="568"/>
                </a:cubicBezTo>
                <a:cubicBezTo>
                  <a:pt x="1306" y="557"/>
                  <a:pt x="1294" y="551"/>
                  <a:pt x="1277" y="545"/>
                </a:cubicBezTo>
                <a:cubicBezTo>
                  <a:pt x="1272" y="545"/>
                  <a:pt x="1260" y="545"/>
                  <a:pt x="1255" y="540"/>
                </a:cubicBezTo>
                <a:lnTo>
                  <a:pt x="1238" y="534"/>
                </a:lnTo>
                <a:cubicBezTo>
                  <a:pt x="1209" y="545"/>
                  <a:pt x="1198" y="562"/>
                  <a:pt x="1204" y="574"/>
                </a:cubicBezTo>
                <a:lnTo>
                  <a:pt x="1215" y="579"/>
                </a:lnTo>
                <a:lnTo>
                  <a:pt x="1221" y="591"/>
                </a:lnTo>
                <a:cubicBezTo>
                  <a:pt x="1223" y="596"/>
                  <a:pt x="1212" y="599"/>
                  <a:pt x="1198" y="599"/>
                </a:cubicBezTo>
                <a:cubicBezTo>
                  <a:pt x="1181" y="599"/>
                  <a:pt x="1159" y="594"/>
                  <a:pt x="1153" y="585"/>
                </a:cubicBezTo>
                <a:cubicBezTo>
                  <a:pt x="1141" y="568"/>
                  <a:pt x="1096" y="557"/>
                  <a:pt x="1084" y="557"/>
                </a:cubicBezTo>
                <a:cubicBezTo>
                  <a:pt x="1073" y="557"/>
                  <a:pt x="1039" y="568"/>
                  <a:pt x="1011" y="574"/>
                </a:cubicBezTo>
                <a:lnTo>
                  <a:pt x="971" y="574"/>
                </a:lnTo>
                <a:cubicBezTo>
                  <a:pt x="968" y="572"/>
                  <a:pt x="966" y="572"/>
                  <a:pt x="965" y="572"/>
                </a:cubicBezTo>
                <a:cubicBezTo>
                  <a:pt x="960" y="572"/>
                  <a:pt x="961" y="578"/>
                  <a:pt x="965" y="591"/>
                </a:cubicBezTo>
                <a:lnTo>
                  <a:pt x="965" y="596"/>
                </a:lnTo>
                <a:lnTo>
                  <a:pt x="960" y="608"/>
                </a:lnTo>
                <a:cubicBezTo>
                  <a:pt x="943" y="602"/>
                  <a:pt x="926" y="591"/>
                  <a:pt x="914" y="591"/>
                </a:cubicBezTo>
                <a:lnTo>
                  <a:pt x="903" y="596"/>
                </a:lnTo>
                <a:lnTo>
                  <a:pt x="875" y="608"/>
                </a:lnTo>
                <a:cubicBezTo>
                  <a:pt x="892" y="613"/>
                  <a:pt x="903" y="625"/>
                  <a:pt x="903" y="630"/>
                </a:cubicBezTo>
                <a:cubicBezTo>
                  <a:pt x="903" y="630"/>
                  <a:pt x="835" y="625"/>
                  <a:pt x="812" y="619"/>
                </a:cubicBezTo>
                <a:cubicBezTo>
                  <a:pt x="800" y="617"/>
                  <a:pt x="783" y="615"/>
                  <a:pt x="766" y="615"/>
                </a:cubicBezTo>
                <a:cubicBezTo>
                  <a:pt x="742" y="615"/>
                  <a:pt x="719" y="618"/>
                  <a:pt x="716" y="625"/>
                </a:cubicBezTo>
                <a:cubicBezTo>
                  <a:pt x="710" y="630"/>
                  <a:pt x="704" y="647"/>
                  <a:pt x="710" y="659"/>
                </a:cubicBezTo>
                <a:lnTo>
                  <a:pt x="716" y="670"/>
                </a:lnTo>
                <a:lnTo>
                  <a:pt x="716" y="676"/>
                </a:lnTo>
                <a:cubicBezTo>
                  <a:pt x="714" y="679"/>
                  <a:pt x="708" y="680"/>
                  <a:pt x="701" y="680"/>
                </a:cubicBezTo>
                <a:cubicBezTo>
                  <a:pt x="683" y="680"/>
                  <a:pt x="654" y="672"/>
                  <a:pt x="642" y="664"/>
                </a:cubicBezTo>
                <a:cubicBezTo>
                  <a:pt x="631" y="653"/>
                  <a:pt x="614" y="642"/>
                  <a:pt x="602" y="630"/>
                </a:cubicBezTo>
                <a:lnTo>
                  <a:pt x="591" y="642"/>
                </a:lnTo>
                <a:cubicBezTo>
                  <a:pt x="585" y="645"/>
                  <a:pt x="581" y="646"/>
                  <a:pt x="577" y="646"/>
                </a:cubicBezTo>
                <a:cubicBezTo>
                  <a:pt x="574" y="646"/>
                  <a:pt x="571" y="645"/>
                  <a:pt x="568" y="642"/>
                </a:cubicBezTo>
                <a:cubicBezTo>
                  <a:pt x="562" y="630"/>
                  <a:pt x="557" y="625"/>
                  <a:pt x="557" y="613"/>
                </a:cubicBezTo>
                <a:cubicBezTo>
                  <a:pt x="554" y="606"/>
                  <a:pt x="552" y="604"/>
                  <a:pt x="549" y="604"/>
                </a:cubicBezTo>
                <a:cubicBezTo>
                  <a:pt x="545" y="604"/>
                  <a:pt x="541" y="608"/>
                  <a:pt x="534" y="608"/>
                </a:cubicBezTo>
                <a:cubicBezTo>
                  <a:pt x="526" y="608"/>
                  <a:pt x="518" y="605"/>
                  <a:pt x="514" y="605"/>
                </a:cubicBezTo>
                <a:cubicBezTo>
                  <a:pt x="509" y="605"/>
                  <a:pt x="506" y="608"/>
                  <a:pt x="506" y="619"/>
                </a:cubicBezTo>
                <a:cubicBezTo>
                  <a:pt x="511" y="630"/>
                  <a:pt x="511" y="647"/>
                  <a:pt x="523" y="664"/>
                </a:cubicBezTo>
                <a:cubicBezTo>
                  <a:pt x="523" y="670"/>
                  <a:pt x="523" y="676"/>
                  <a:pt x="523" y="681"/>
                </a:cubicBezTo>
                <a:lnTo>
                  <a:pt x="511" y="681"/>
                </a:lnTo>
                <a:cubicBezTo>
                  <a:pt x="506" y="687"/>
                  <a:pt x="500" y="693"/>
                  <a:pt x="500" y="698"/>
                </a:cubicBezTo>
                <a:cubicBezTo>
                  <a:pt x="500" y="698"/>
                  <a:pt x="494" y="721"/>
                  <a:pt x="489" y="733"/>
                </a:cubicBezTo>
                <a:cubicBezTo>
                  <a:pt x="483" y="738"/>
                  <a:pt x="472" y="761"/>
                  <a:pt x="460" y="767"/>
                </a:cubicBezTo>
                <a:cubicBezTo>
                  <a:pt x="455" y="767"/>
                  <a:pt x="443" y="784"/>
                  <a:pt x="438" y="795"/>
                </a:cubicBezTo>
                <a:lnTo>
                  <a:pt x="443" y="812"/>
                </a:lnTo>
                <a:cubicBezTo>
                  <a:pt x="443" y="812"/>
                  <a:pt x="438" y="823"/>
                  <a:pt x="438" y="823"/>
                </a:cubicBezTo>
                <a:lnTo>
                  <a:pt x="392" y="829"/>
                </a:lnTo>
                <a:cubicBezTo>
                  <a:pt x="398" y="852"/>
                  <a:pt x="404" y="908"/>
                  <a:pt x="404" y="920"/>
                </a:cubicBezTo>
                <a:cubicBezTo>
                  <a:pt x="398" y="931"/>
                  <a:pt x="404" y="948"/>
                  <a:pt x="398" y="954"/>
                </a:cubicBezTo>
                <a:cubicBezTo>
                  <a:pt x="398" y="954"/>
                  <a:pt x="392" y="988"/>
                  <a:pt x="387" y="1028"/>
                </a:cubicBezTo>
                <a:lnTo>
                  <a:pt x="341" y="1045"/>
                </a:lnTo>
                <a:cubicBezTo>
                  <a:pt x="341" y="1050"/>
                  <a:pt x="330" y="1096"/>
                  <a:pt x="318" y="1101"/>
                </a:cubicBezTo>
                <a:cubicBezTo>
                  <a:pt x="301" y="1107"/>
                  <a:pt x="307" y="1130"/>
                  <a:pt x="307" y="1141"/>
                </a:cubicBezTo>
                <a:cubicBezTo>
                  <a:pt x="313" y="1152"/>
                  <a:pt x="284" y="1186"/>
                  <a:pt x="290" y="1198"/>
                </a:cubicBezTo>
                <a:cubicBezTo>
                  <a:pt x="290" y="1215"/>
                  <a:pt x="290" y="1254"/>
                  <a:pt x="284" y="1266"/>
                </a:cubicBezTo>
                <a:cubicBezTo>
                  <a:pt x="279" y="1277"/>
                  <a:pt x="279" y="1289"/>
                  <a:pt x="279" y="1289"/>
                </a:cubicBezTo>
                <a:lnTo>
                  <a:pt x="284" y="1294"/>
                </a:lnTo>
                <a:lnTo>
                  <a:pt x="290" y="1311"/>
                </a:lnTo>
                <a:cubicBezTo>
                  <a:pt x="286" y="1310"/>
                  <a:pt x="281" y="1309"/>
                  <a:pt x="278" y="1309"/>
                </a:cubicBezTo>
                <a:cubicBezTo>
                  <a:pt x="268" y="1309"/>
                  <a:pt x="263" y="1314"/>
                  <a:pt x="267" y="1323"/>
                </a:cubicBezTo>
                <a:lnTo>
                  <a:pt x="267" y="1334"/>
                </a:lnTo>
                <a:lnTo>
                  <a:pt x="245" y="1334"/>
                </a:lnTo>
                <a:cubicBezTo>
                  <a:pt x="228" y="1334"/>
                  <a:pt x="245" y="1357"/>
                  <a:pt x="256" y="1357"/>
                </a:cubicBezTo>
                <a:cubicBezTo>
                  <a:pt x="262" y="1362"/>
                  <a:pt x="262" y="1379"/>
                  <a:pt x="256" y="1385"/>
                </a:cubicBezTo>
                <a:cubicBezTo>
                  <a:pt x="255" y="1387"/>
                  <a:pt x="253" y="1387"/>
                  <a:pt x="251" y="1387"/>
                </a:cubicBezTo>
                <a:cubicBezTo>
                  <a:pt x="245" y="1387"/>
                  <a:pt x="238" y="1382"/>
                  <a:pt x="233" y="1374"/>
                </a:cubicBezTo>
                <a:lnTo>
                  <a:pt x="228" y="1374"/>
                </a:lnTo>
                <a:cubicBezTo>
                  <a:pt x="199" y="1374"/>
                  <a:pt x="211" y="1391"/>
                  <a:pt x="211" y="1396"/>
                </a:cubicBezTo>
                <a:cubicBezTo>
                  <a:pt x="211" y="1402"/>
                  <a:pt x="222" y="1402"/>
                  <a:pt x="222" y="1408"/>
                </a:cubicBezTo>
                <a:lnTo>
                  <a:pt x="228" y="1408"/>
                </a:lnTo>
                <a:cubicBezTo>
                  <a:pt x="233" y="1413"/>
                  <a:pt x="216" y="1430"/>
                  <a:pt x="222" y="1436"/>
                </a:cubicBezTo>
                <a:cubicBezTo>
                  <a:pt x="233" y="1442"/>
                  <a:pt x="216" y="1459"/>
                  <a:pt x="211" y="1464"/>
                </a:cubicBezTo>
                <a:cubicBezTo>
                  <a:pt x="199" y="1470"/>
                  <a:pt x="228" y="1515"/>
                  <a:pt x="216" y="1521"/>
                </a:cubicBezTo>
                <a:cubicBezTo>
                  <a:pt x="205" y="1533"/>
                  <a:pt x="199" y="1544"/>
                  <a:pt x="194" y="1550"/>
                </a:cubicBezTo>
                <a:lnTo>
                  <a:pt x="199" y="1555"/>
                </a:lnTo>
                <a:lnTo>
                  <a:pt x="205" y="1567"/>
                </a:lnTo>
                <a:cubicBezTo>
                  <a:pt x="216" y="1572"/>
                  <a:pt x="205" y="1601"/>
                  <a:pt x="205" y="1612"/>
                </a:cubicBezTo>
                <a:cubicBezTo>
                  <a:pt x="205" y="1623"/>
                  <a:pt x="211" y="1640"/>
                  <a:pt x="211" y="1646"/>
                </a:cubicBezTo>
                <a:cubicBezTo>
                  <a:pt x="211" y="1652"/>
                  <a:pt x="211" y="1669"/>
                  <a:pt x="211" y="1686"/>
                </a:cubicBezTo>
                <a:lnTo>
                  <a:pt x="216" y="1697"/>
                </a:lnTo>
                <a:cubicBezTo>
                  <a:pt x="233" y="1720"/>
                  <a:pt x="188" y="1720"/>
                  <a:pt x="194" y="1737"/>
                </a:cubicBezTo>
                <a:cubicBezTo>
                  <a:pt x="194" y="1737"/>
                  <a:pt x="222" y="1765"/>
                  <a:pt x="205" y="1765"/>
                </a:cubicBezTo>
                <a:cubicBezTo>
                  <a:pt x="194" y="1765"/>
                  <a:pt x="194" y="1771"/>
                  <a:pt x="199" y="1771"/>
                </a:cubicBezTo>
                <a:cubicBezTo>
                  <a:pt x="205" y="1776"/>
                  <a:pt x="194" y="1788"/>
                  <a:pt x="199" y="1794"/>
                </a:cubicBezTo>
                <a:cubicBezTo>
                  <a:pt x="205" y="1799"/>
                  <a:pt x="233" y="1816"/>
                  <a:pt x="228" y="1822"/>
                </a:cubicBezTo>
                <a:cubicBezTo>
                  <a:pt x="228" y="1828"/>
                  <a:pt x="211" y="1839"/>
                  <a:pt x="199" y="1845"/>
                </a:cubicBezTo>
                <a:cubicBezTo>
                  <a:pt x="194" y="1845"/>
                  <a:pt x="211" y="1856"/>
                  <a:pt x="216" y="1862"/>
                </a:cubicBezTo>
                <a:cubicBezTo>
                  <a:pt x="222" y="1867"/>
                  <a:pt x="205" y="1873"/>
                  <a:pt x="177" y="1879"/>
                </a:cubicBezTo>
                <a:lnTo>
                  <a:pt x="199" y="1890"/>
                </a:lnTo>
                <a:cubicBezTo>
                  <a:pt x="239" y="1907"/>
                  <a:pt x="228" y="1913"/>
                  <a:pt x="205" y="1930"/>
                </a:cubicBezTo>
                <a:cubicBezTo>
                  <a:pt x="199" y="1935"/>
                  <a:pt x="199" y="1941"/>
                  <a:pt x="199" y="1941"/>
                </a:cubicBezTo>
                <a:cubicBezTo>
                  <a:pt x="222" y="1958"/>
                  <a:pt x="199" y="1964"/>
                  <a:pt x="194" y="1975"/>
                </a:cubicBezTo>
                <a:cubicBezTo>
                  <a:pt x="188" y="1986"/>
                  <a:pt x="182" y="1992"/>
                  <a:pt x="177" y="1998"/>
                </a:cubicBezTo>
                <a:lnTo>
                  <a:pt x="171" y="2015"/>
                </a:lnTo>
                <a:cubicBezTo>
                  <a:pt x="177" y="2037"/>
                  <a:pt x="182" y="2055"/>
                  <a:pt x="182" y="2055"/>
                </a:cubicBezTo>
                <a:cubicBezTo>
                  <a:pt x="188" y="2060"/>
                  <a:pt x="199" y="2077"/>
                  <a:pt x="194" y="2083"/>
                </a:cubicBezTo>
                <a:cubicBezTo>
                  <a:pt x="188" y="2083"/>
                  <a:pt x="194" y="2094"/>
                  <a:pt x="199" y="2100"/>
                </a:cubicBezTo>
                <a:cubicBezTo>
                  <a:pt x="205" y="2100"/>
                  <a:pt x="205" y="2111"/>
                  <a:pt x="205" y="2117"/>
                </a:cubicBezTo>
                <a:lnTo>
                  <a:pt x="199" y="2117"/>
                </a:lnTo>
                <a:lnTo>
                  <a:pt x="194" y="2128"/>
                </a:lnTo>
                <a:cubicBezTo>
                  <a:pt x="188" y="2134"/>
                  <a:pt x="194" y="2151"/>
                  <a:pt x="199" y="2151"/>
                </a:cubicBezTo>
                <a:cubicBezTo>
                  <a:pt x="205" y="2157"/>
                  <a:pt x="199" y="2168"/>
                  <a:pt x="194" y="2168"/>
                </a:cubicBezTo>
                <a:cubicBezTo>
                  <a:pt x="188" y="2168"/>
                  <a:pt x="194" y="2202"/>
                  <a:pt x="194" y="2219"/>
                </a:cubicBezTo>
                <a:cubicBezTo>
                  <a:pt x="194" y="2230"/>
                  <a:pt x="194" y="2253"/>
                  <a:pt x="194" y="2259"/>
                </a:cubicBezTo>
                <a:cubicBezTo>
                  <a:pt x="199" y="2264"/>
                  <a:pt x="211" y="2293"/>
                  <a:pt x="216" y="2321"/>
                </a:cubicBezTo>
                <a:lnTo>
                  <a:pt x="205" y="2333"/>
                </a:lnTo>
                <a:lnTo>
                  <a:pt x="188" y="2355"/>
                </a:lnTo>
                <a:cubicBezTo>
                  <a:pt x="194" y="2378"/>
                  <a:pt x="177" y="2429"/>
                  <a:pt x="188" y="2446"/>
                </a:cubicBezTo>
                <a:cubicBezTo>
                  <a:pt x="194" y="2463"/>
                  <a:pt x="205" y="2508"/>
                  <a:pt x="211" y="2520"/>
                </a:cubicBezTo>
                <a:cubicBezTo>
                  <a:pt x="211" y="2537"/>
                  <a:pt x="205" y="2559"/>
                  <a:pt x="205" y="2576"/>
                </a:cubicBezTo>
                <a:lnTo>
                  <a:pt x="211" y="2594"/>
                </a:lnTo>
                <a:lnTo>
                  <a:pt x="216" y="2611"/>
                </a:lnTo>
                <a:cubicBezTo>
                  <a:pt x="194" y="2628"/>
                  <a:pt x="211" y="2662"/>
                  <a:pt x="222" y="2667"/>
                </a:cubicBezTo>
                <a:cubicBezTo>
                  <a:pt x="233" y="2679"/>
                  <a:pt x="228" y="2707"/>
                  <a:pt x="228" y="2718"/>
                </a:cubicBezTo>
                <a:cubicBezTo>
                  <a:pt x="228" y="2724"/>
                  <a:pt x="228" y="2747"/>
                  <a:pt x="228" y="2752"/>
                </a:cubicBezTo>
                <a:cubicBezTo>
                  <a:pt x="222" y="2764"/>
                  <a:pt x="211" y="2798"/>
                  <a:pt x="216" y="2803"/>
                </a:cubicBezTo>
                <a:cubicBezTo>
                  <a:pt x="216" y="2815"/>
                  <a:pt x="228" y="2832"/>
                  <a:pt x="228" y="2843"/>
                </a:cubicBezTo>
                <a:lnTo>
                  <a:pt x="216" y="2860"/>
                </a:lnTo>
                <a:lnTo>
                  <a:pt x="211" y="2866"/>
                </a:lnTo>
                <a:cubicBezTo>
                  <a:pt x="216" y="2889"/>
                  <a:pt x="222" y="2911"/>
                  <a:pt x="228" y="2928"/>
                </a:cubicBezTo>
                <a:lnTo>
                  <a:pt x="222" y="2940"/>
                </a:lnTo>
                <a:cubicBezTo>
                  <a:pt x="222" y="2951"/>
                  <a:pt x="205" y="2951"/>
                  <a:pt x="211" y="2968"/>
                </a:cubicBezTo>
                <a:cubicBezTo>
                  <a:pt x="219" y="2985"/>
                  <a:pt x="215" y="2993"/>
                  <a:pt x="199" y="2993"/>
                </a:cubicBezTo>
                <a:cubicBezTo>
                  <a:pt x="195" y="2993"/>
                  <a:pt x="189" y="2992"/>
                  <a:pt x="182" y="2991"/>
                </a:cubicBezTo>
                <a:lnTo>
                  <a:pt x="171" y="2991"/>
                </a:lnTo>
                <a:cubicBezTo>
                  <a:pt x="171" y="2990"/>
                  <a:pt x="170" y="2990"/>
                  <a:pt x="170" y="2990"/>
                </a:cubicBezTo>
                <a:cubicBezTo>
                  <a:pt x="162" y="2990"/>
                  <a:pt x="137" y="3025"/>
                  <a:pt x="143" y="3030"/>
                </a:cubicBezTo>
                <a:cubicBezTo>
                  <a:pt x="145" y="3031"/>
                  <a:pt x="147" y="3032"/>
                  <a:pt x="150" y="3032"/>
                </a:cubicBezTo>
                <a:cubicBezTo>
                  <a:pt x="160" y="3032"/>
                  <a:pt x="172" y="3024"/>
                  <a:pt x="177" y="3019"/>
                </a:cubicBezTo>
                <a:cubicBezTo>
                  <a:pt x="179" y="3016"/>
                  <a:pt x="182" y="3015"/>
                  <a:pt x="185" y="3015"/>
                </a:cubicBezTo>
                <a:cubicBezTo>
                  <a:pt x="188" y="3015"/>
                  <a:pt x="191" y="3016"/>
                  <a:pt x="194" y="3019"/>
                </a:cubicBezTo>
                <a:cubicBezTo>
                  <a:pt x="205" y="3025"/>
                  <a:pt x="216" y="3025"/>
                  <a:pt x="222" y="3036"/>
                </a:cubicBezTo>
                <a:cubicBezTo>
                  <a:pt x="222" y="3042"/>
                  <a:pt x="211" y="3047"/>
                  <a:pt x="211" y="3059"/>
                </a:cubicBezTo>
                <a:cubicBezTo>
                  <a:pt x="211" y="3076"/>
                  <a:pt x="211" y="3087"/>
                  <a:pt x="182" y="3093"/>
                </a:cubicBezTo>
                <a:lnTo>
                  <a:pt x="165" y="3098"/>
                </a:lnTo>
                <a:cubicBezTo>
                  <a:pt x="160" y="3110"/>
                  <a:pt x="143" y="3133"/>
                  <a:pt x="131" y="3144"/>
                </a:cubicBezTo>
                <a:lnTo>
                  <a:pt x="109" y="3144"/>
                </a:lnTo>
                <a:cubicBezTo>
                  <a:pt x="97" y="3150"/>
                  <a:pt x="103" y="3155"/>
                  <a:pt x="126" y="3167"/>
                </a:cubicBezTo>
                <a:lnTo>
                  <a:pt x="137" y="3178"/>
                </a:lnTo>
                <a:cubicBezTo>
                  <a:pt x="160" y="3189"/>
                  <a:pt x="160" y="3212"/>
                  <a:pt x="194" y="3223"/>
                </a:cubicBezTo>
                <a:cubicBezTo>
                  <a:pt x="211" y="3223"/>
                  <a:pt x="239" y="3246"/>
                  <a:pt x="188" y="3252"/>
                </a:cubicBezTo>
                <a:lnTo>
                  <a:pt x="182" y="3252"/>
                </a:lnTo>
                <a:cubicBezTo>
                  <a:pt x="182" y="3263"/>
                  <a:pt x="165" y="3286"/>
                  <a:pt x="154" y="3286"/>
                </a:cubicBezTo>
                <a:cubicBezTo>
                  <a:pt x="148" y="3286"/>
                  <a:pt x="126" y="3280"/>
                  <a:pt x="126" y="3274"/>
                </a:cubicBezTo>
                <a:cubicBezTo>
                  <a:pt x="120" y="3269"/>
                  <a:pt x="114" y="3252"/>
                  <a:pt x="109" y="3240"/>
                </a:cubicBezTo>
                <a:lnTo>
                  <a:pt x="137" y="3229"/>
                </a:lnTo>
                <a:lnTo>
                  <a:pt x="143" y="3229"/>
                </a:lnTo>
                <a:cubicBezTo>
                  <a:pt x="143" y="3223"/>
                  <a:pt x="137" y="3212"/>
                  <a:pt x="131" y="3206"/>
                </a:cubicBezTo>
                <a:cubicBezTo>
                  <a:pt x="126" y="3206"/>
                  <a:pt x="114" y="3218"/>
                  <a:pt x="109" y="3223"/>
                </a:cubicBezTo>
                <a:cubicBezTo>
                  <a:pt x="103" y="3229"/>
                  <a:pt x="92" y="3240"/>
                  <a:pt x="92" y="3246"/>
                </a:cubicBezTo>
                <a:cubicBezTo>
                  <a:pt x="86" y="3246"/>
                  <a:pt x="63" y="3257"/>
                  <a:pt x="69" y="3263"/>
                </a:cubicBezTo>
                <a:cubicBezTo>
                  <a:pt x="75" y="3269"/>
                  <a:pt x="97" y="3286"/>
                  <a:pt x="120" y="3291"/>
                </a:cubicBezTo>
                <a:lnTo>
                  <a:pt x="114" y="3314"/>
                </a:lnTo>
                <a:cubicBezTo>
                  <a:pt x="114" y="3348"/>
                  <a:pt x="131" y="3376"/>
                  <a:pt x="143" y="3405"/>
                </a:cubicBezTo>
                <a:cubicBezTo>
                  <a:pt x="143" y="3405"/>
                  <a:pt x="137" y="3411"/>
                  <a:pt x="131" y="3411"/>
                </a:cubicBezTo>
                <a:cubicBezTo>
                  <a:pt x="126" y="3411"/>
                  <a:pt x="114" y="3394"/>
                  <a:pt x="114" y="3388"/>
                </a:cubicBezTo>
                <a:cubicBezTo>
                  <a:pt x="109" y="3382"/>
                  <a:pt x="92" y="3354"/>
                  <a:pt x="80" y="3354"/>
                </a:cubicBezTo>
                <a:cubicBezTo>
                  <a:pt x="69" y="3354"/>
                  <a:pt x="52" y="3331"/>
                  <a:pt x="52" y="3325"/>
                </a:cubicBezTo>
                <a:cubicBezTo>
                  <a:pt x="52" y="3314"/>
                  <a:pt x="46" y="3308"/>
                  <a:pt x="40" y="3308"/>
                </a:cubicBezTo>
                <a:cubicBezTo>
                  <a:pt x="40" y="3308"/>
                  <a:pt x="40" y="3337"/>
                  <a:pt x="40" y="3348"/>
                </a:cubicBezTo>
                <a:cubicBezTo>
                  <a:pt x="40" y="3359"/>
                  <a:pt x="69" y="3388"/>
                  <a:pt x="80" y="3394"/>
                </a:cubicBezTo>
                <a:cubicBezTo>
                  <a:pt x="97" y="3405"/>
                  <a:pt x="75" y="3416"/>
                  <a:pt x="69" y="3416"/>
                </a:cubicBezTo>
                <a:cubicBezTo>
                  <a:pt x="67" y="3417"/>
                  <a:pt x="65" y="3418"/>
                  <a:pt x="63" y="3418"/>
                </a:cubicBezTo>
                <a:cubicBezTo>
                  <a:pt x="55" y="3418"/>
                  <a:pt x="51" y="3408"/>
                  <a:pt x="46" y="3399"/>
                </a:cubicBezTo>
                <a:lnTo>
                  <a:pt x="29" y="3405"/>
                </a:lnTo>
                <a:lnTo>
                  <a:pt x="23" y="3405"/>
                </a:lnTo>
                <a:cubicBezTo>
                  <a:pt x="29" y="3416"/>
                  <a:pt x="35" y="3439"/>
                  <a:pt x="29" y="3439"/>
                </a:cubicBezTo>
                <a:cubicBezTo>
                  <a:pt x="23" y="3445"/>
                  <a:pt x="40" y="3450"/>
                  <a:pt x="63" y="3450"/>
                </a:cubicBezTo>
                <a:lnTo>
                  <a:pt x="63" y="3456"/>
                </a:lnTo>
                <a:lnTo>
                  <a:pt x="63" y="3467"/>
                </a:lnTo>
                <a:cubicBezTo>
                  <a:pt x="63" y="3484"/>
                  <a:pt x="69" y="3496"/>
                  <a:pt x="75" y="3496"/>
                </a:cubicBezTo>
                <a:lnTo>
                  <a:pt x="97" y="3496"/>
                </a:lnTo>
                <a:cubicBezTo>
                  <a:pt x="105" y="3492"/>
                  <a:pt x="122" y="3488"/>
                  <a:pt x="133" y="3488"/>
                </a:cubicBezTo>
                <a:cubicBezTo>
                  <a:pt x="137" y="3488"/>
                  <a:pt x="141" y="3488"/>
                  <a:pt x="143" y="3490"/>
                </a:cubicBezTo>
                <a:cubicBezTo>
                  <a:pt x="143" y="3496"/>
                  <a:pt x="114" y="3524"/>
                  <a:pt x="126" y="3535"/>
                </a:cubicBezTo>
                <a:cubicBezTo>
                  <a:pt x="132" y="3542"/>
                  <a:pt x="131" y="3545"/>
                  <a:pt x="127" y="3545"/>
                </a:cubicBezTo>
                <a:cubicBezTo>
                  <a:pt x="124" y="3545"/>
                  <a:pt x="119" y="3543"/>
                  <a:pt x="114" y="3541"/>
                </a:cubicBezTo>
                <a:cubicBezTo>
                  <a:pt x="109" y="3541"/>
                  <a:pt x="90" y="3518"/>
                  <a:pt x="82" y="3518"/>
                </a:cubicBezTo>
                <a:cubicBezTo>
                  <a:pt x="81" y="3518"/>
                  <a:pt x="81" y="3518"/>
                  <a:pt x="80" y="3518"/>
                </a:cubicBezTo>
                <a:cubicBezTo>
                  <a:pt x="69" y="3524"/>
                  <a:pt x="46" y="3535"/>
                  <a:pt x="40" y="3541"/>
                </a:cubicBezTo>
                <a:cubicBezTo>
                  <a:pt x="35" y="3541"/>
                  <a:pt x="35" y="3552"/>
                  <a:pt x="35" y="3552"/>
                </a:cubicBezTo>
                <a:cubicBezTo>
                  <a:pt x="35" y="3552"/>
                  <a:pt x="92" y="3558"/>
                  <a:pt x="114" y="3564"/>
                </a:cubicBezTo>
                <a:cubicBezTo>
                  <a:pt x="131" y="3569"/>
                  <a:pt x="154" y="3569"/>
                  <a:pt x="160" y="3569"/>
                </a:cubicBezTo>
                <a:lnTo>
                  <a:pt x="182" y="3569"/>
                </a:lnTo>
                <a:cubicBezTo>
                  <a:pt x="194" y="3575"/>
                  <a:pt x="216" y="3592"/>
                  <a:pt x="211" y="3592"/>
                </a:cubicBezTo>
                <a:cubicBezTo>
                  <a:pt x="199" y="3598"/>
                  <a:pt x="177" y="3603"/>
                  <a:pt x="160" y="3615"/>
                </a:cubicBezTo>
                <a:lnTo>
                  <a:pt x="143" y="3626"/>
                </a:lnTo>
                <a:lnTo>
                  <a:pt x="137" y="3632"/>
                </a:lnTo>
                <a:cubicBezTo>
                  <a:pt x="127" y="3632"/>
                  <a:pt x="112" y="3650"/>
                  <a:pt x="101" y="3650"/>
                </a:cubicBezTo>
                <a:cubicBezTo>
                  <a:pt x="100" y="3650"/>
                  <a:pt x="98" y="3649"/>
                  <a:pt x="97" y="3649"/>
                </a:cubicBezTo>
                <a:cubicBezTo>
                  <a:pt x="92" y="3649"/>
                  <a:pt x="57" y="3632"/>
                  <a:pt x="46" y="3626"/>
                </a:cubicBezTo>
                <a:cubicBezTo>
                  <a:pt x="45" y="3626"/>
                  <a:pt x="45" y="3626"/>
                  <a:pt x="44" y="3626"/>
                </a:cubicBezTo>
                <a:cubicBezTo>
                  <a:pt x="37" y="3626"/>
                  <a:pt x="53" y="3655"/>
                  <a:pt x="69" y="3660"/>
                </a:cubicBezTo>
                <a:cubicBezTo>
                  <a:pt x="86" y="3666"/>
                  <a:pt x="109" y="3683"/>
                  <a:pt x="120" y="3694"/>
                </a:cubicBezTo>
                <a:lnTo>
                  <a:pt x="114" y="3706"/>
                </a:lnTo>
                <a:cubicBezTo>
                  <a:pt x="97" y="3717"/>
                  <a:pt x="97" y="3728"/>
                  <a:pt x="114" y="3734"/>
                </a:cubicBezTo>
                <a:lnTo>
                  <a:pt x="131" y="3745"/>
                </a:lnTo>
                <a:cubicBezTo>
                  <a:pt x="131" y="3757"/>
                  <a:pt x="188" y="3768"/>
                  <a:pt x="205" y="3768"/>
                </a:cubicBezTo>
                <a:cubicBezTo>
                  <a:pt x="228" y="3768"/>
                  <a:pt x="239" y="3785"/>
                  <a:pt x="239" y="3791"/>
                </a:cubicBezTo>
                <a:cubicBezTo>
                  <a:pt x="233" y="3796"/>
                  <a:pt x="222" y="3808"/>
                  <a:pt x="205" y="3819"/>
                </a:cubicBezTo>
                <a:lnTo>
                  <a:pt x="182" y="3802"/>
                </a:lnTo>
                <a:cubicBezTo>
                  <a:pt x="171" y="3791"/>
                  <a:pt x="154" y="3791"/>
                  <a:pt x="137" y="3785"/>
                </a:cubicBezTo>
                <a:lnTo>
                  <a:pt x="131" y="3785"/>
                </a:lnTo>
                <a:cubicBezTo>
                  <a:pt x="131" y="3774"/>
                  <a:pt x="114" y="3762"/>
                  <a:pt x="97" y="3757"/>
                </a:cubicBezTo>
                <a:lnTo>
                  <a:pt x="75" y="3751"/>
                </a:lnTo>
                <a:cubicBezTo>
                  <a:pt x="75" y="3751"/>
                  <a:pt x="69" y="3745"/>
                  <a:pt x="69" y="3740"/>
                </a:cubicBezTo>
                <a:lnTo>
                  <a:pt x="75" y="3728"/>
                </a:lnTo>
                <a:cubicBezTo>
                  <a:pt x="75" y="3717"/>
                  <a:pt x="86" y="3706"/>
                  <a:pt x="92" y="3700"/>
                </a:cubicBezTo>
                <a:lnTo>
                  <a:pt x="97" y="3694"/>
                </a:lnTo>
                <a:lnTo>
                  <a:pt x="97" y="3689"/>
                </a:lnTo>
                <a:cubicBezTo>
                  <a:pt x="97" y="3677"/>
                  <a:pt x="75" y="3666"/>
                  <a:pt x="69" y="3666"/>
                </a:cubicBezTo>
                <a:lnTo>
                  <a:pt x="35" y="3666"/>
                </a:lnTo>
                <a:cubicBezTo>
                  <a:pt x="29" y="3666"/>
                  <a:pt x="29" y="3666"/>
                  <a:pt x="35" y="3672"/>
                </a:cubicBezTo>
                <a:lnTo>
                  <a:pt x="35" y="3677"/>
                </a:lnTo>
                <a:lnTo>
                  <a:pt x="35" y="3694"/>
                </a:lnTo>
                <a:cubicBezTo>
                  <a:pt x="35" y="3717"/>
                  <a:pt x="35" y="3745"/>
                  <a:pt x="35" y="3751"/>
                </a:cubicBezTo>
                <a:cubicBezTo>
                  <a:pt x="35" y="3757"/>
                  <a:pt x="69" y="3768"/>
                  <a:pt x="75" y="3774"/>
                </a:cubicBezTo>
                <a:cubicBezTo>
                  <a:pt x="86" y="3774"/>
                  <a:pt x="137" y="3791"/>
                  <a:pt x="126" y="3796"/>
                </a:cubicBezTo>
                <a:cubicBezTo>
                  <a:pt x="114" y="3808"/>
                  <a:pt x="143" y="3813"/>
                  <a:pt x="154" y="3813"/>
                </a:cubicBezTo>
                <a:cubicBezTo>
                  <a:pt x="171" y="3819"/>
                  <a:pt x="177" y="3819"/>
                  <a:pt x="171" y="3825"/>
                </a:cubicBezTo>
                <a:cubicBezTo>
                  <a:pt x="154" y="3830"/>
                  <a:pt x="103" y="3819"/>
                  <a:pt x="143" y="3853"/>
                </a:cubicBezTo>
                <a:cubicBezTo>
                  <a:pt x="143" y="3853"/>
                  <a:pt x="131" y="3870"/>
                  <a:pt x="120" y="3870"/>
                </a:cubicBezTo>
                <a:lnTo>
                  <a:pt x="57" y="3870"/>
                </a:lnTo>
                <a:cubicBezTo>
                  <a:pt x="40" y="3887"/>
                  <a:pt x="23" y="3904"/>
                  <a:pt x="18" y="3910"/>
                </a:cubicBezTo>
                <a:lnTo>
                  <a:pt x="23" y="3916"/>
                </a:lnTo>
                <a:lnTo>
                  <a:pt x="23" y="3921"/>
                </a:lnTo>
                <a:cubicBezTo>
                  <a:pt x="26" y="3924"/>
                  <a:pt x="32" y="3925"/>
                  <a:pt x="37" y="3925"/>
                </a:cubicBezTo>
                <a:cubicBezTo>
                  <a:pt x="42" y="3925"/>
                  <a:pt x="46" y="3924"/>
                  <a:pt x="46" y="3921"/>
                </a:cubicBezTo>
                <a:cubicBezTo>
                  <a:pt x="51" y="3921"/>
                  <a:pt x="61" y="3892"/>
                  <a:pt x="72" y="3892"/>
                </a:cubicBezTo>
                <a:cubicBezTo>
                  <a:pt x="73" y="3892"/>
                  <a:pt x="74" y="3892"/>
                  <a:pt x="75" y="3893"/>
                </a:cubicBezTo>
                <a:cubicBezTo>
                  <a:pt x="92" y="3898"/>
                  <a:pt x="52" y="3916"/>
                  <a:pt x="52" y="3927"/>
                </a:cubicBezTo>
                <a:cubicBezTo>
                  <a:pt x="52" y="3944"/>
                  <a:pt x="52" y="3989"/>
                  <a:pt x="69" y="4001"/>
                </a:cubicBezTo>
                <a:cubicBezTo>
                  <a:pt x="86" y="4006"/>
                  <a:pt x="97" y="4018"/>
                  <a:pt x="97" y="4018"/>
                </a:cubicBezTo>
                <a:cubicBezTo>
                  <a:pt x="93" y="4021"/>
                  <a:pt x="87" y="4022"/>
                  <a:pt x="80" y="4022"/>
                </a:cubicBezTo>
                <a:cubicBezTo>
                  <a:pt x="77" y="4022"/>
                  <a:pt x="74" y="4022"/>
                  <a:pt x="70" y="4022"/>
                </a:cubicBezTo>
                <a:cubicBezTo>
                  <a:pt x="60" y="4022"/>
                  <a:pt x="52" y="4023"/>
                  <a:pt x="52" y="4035"/>
                </a:cubicBezTo>
                <a:cubicBezTo>
                  <a:pt x="52" y="4040"/>
                  <a:pt x="75" y="4052"/>
                  <a:pt x="92" y="4057"/>
                </a:cubicBezTo>
                <a:lnTo>
                  <a:pt x="103" y="4063"/>
                </a:lnTo>
                <a:cubicBezTo>
                  <a:pt x="114" y="4063"/>
                  <a:pt x="114" y="4091"/>
                  <a:pt x="114" y="4097"/>
                </a:cubicBezTo>
                <a:cubicBezTo>
                  <a:pt x="112" y="4102"/>
                  <a:pt x="104" y="4104"/>
                  <a:pt x="96" y="4104"/>
                </a:cubicBezTo>
                <a:cubicBezTo>
                  <a:pt x="85" y="4104"/>
                  <a:pt x="72" y="4100"/>
                  <a:pt x="69" y="4097"/>
                </a:cubicBezTo>
                <a:cubicBezTo>
                  <a:pt x="69" y="4086"/>
                  <a:pt x="69" y="4069"/>
                  <a:pt x="69" y="4057"/>
                </a:cubicBezTo>
                <a:lnTo>
                  <a:pt x="46" y="4057"/>
                </a:lnTo>
                <a:cubicBezTo>
                  <a:pt x="40" y="4069"/>
                  <a:pt x="35" y="4086"/>
                  <a:pt x="35" y="4091"/>
                </a:cubicBezTo>
                <a:cubicBezTo>
                  <a:pt x="35" y="4091"/>
                  <a:pt x="57" y="4120"/>
                  <a:pt x="46" y="4125"/>
                </a:cubicBezTo>
                <a:cubicBezTo>
                  <a:pt x="35" y="4131"/>
                  <a:pt x="23" y="4142"/>
                  <a:pt x="23" y="4148"/>
                </a:cubicBezTo>
                <a:cubicBezTo>
                  <a:pt x="23" y="4148"/>
                  <a:pt x="23" y="4154"/>
                  <a:pt x="29" y="4159"/>
                </a:cubicBezTo>
                <a:lnTo>
                  <a:pt x="40" y="4159"/>
                </a:lnTo>
                <a:cubicBezTo>
                  <a:pt x="41" y="4159"/>
                  <a:pt x="42" y="4159"/>
                  <a:pt x="43" y="4159"/>
                </a:cubicBezTo>
                <a:cubicBezTo>
                  <a:pt x="51" y="4159"/>
                  <a:pt x="69" y="4178"/>
                  <a:pt x="75" y="4188"/>
                </a:cubicBezTo>
                <a:cubicBezTo>
                  <a:pt x="80" y="4194"/>
                  <a:pt x="69" y="4205"/>
                  <a:pt x="46" y="4216"/>
                </a:cubicBezTo>
                <a:lnTo>
                  <a:pt x="40" y="4222"/>
                </a:lnTo>
                <a:lnTo>
                  <a:pt x="35" y="4233"/>
                </a:lnTo>
                <a:cubicBezTo>
                  <a:pt x="46" y="4250"/>
                  <a:pt x="46" y="4284"/>
                  <a:pt x="46" y="4290"/>
                </a:cubicBezTo>
                <a:cubicBezTo>
                  <a:pt x="40" y="4301"/>
                  <a:pt x="35" y="4313"/>
                  <a:pt x="29" y="4318"/>
                </a:cubicBezTo>
                <a:cubicBezTo>
                  <a:pt x="29" y="4318"/>
                  <a:pt x="40" y="4364"/>
                  <a:pt x="35" y="4375"/>
                </a:cubicBezTo>
                <a:cubicBezTo>
                  <a:pt x="29" y="4392"/>
                  <a:pt x="23" y="4415"/>
                  <a:pt x="23" y="4432"/>
                </a:cubicBezTo>
                <a:lnTo>
                  <a:pt x="75" y="4432"/>
                </a:lnTo>
                <a:cubicBezTo>
                  <a:pt x="92" y="4437"/>
                  <a:pt x="69" y="4460"/>
                  <a:pt x="57" y="4460"/>
                </a:cubicBezTo>
                <a:cubicBezTo>
                  <a:pt x="46" y="4466"/>
                  <a:pt x="52" y="4500"/>
                  <a:pt x="63" y="4511"/>
                </a:cubicBezTo>
                <a:cubicBezTo>
                  <a:pt x="75" y="4523"/>
                  <a:pt x="69" y="4534"/>
                  <a:pt x="52" y="4540"/>
                </a:cubicBezTo>
                <a:lnTo>
                  <a:pt x="40" y="4545"/>
                </a:lnTo>
                <a:lnTo>
                  <a:pt x="35" y="4551"/>
                </a:lnTo>
                <a:cubicBezTo>
                  <a:pt x="29" y="4562"/>
                  <a:pt x="69" y="4568"/>
                  <a:pt x="86" y="4568"/>
                </a:cubicBezTo>
                <a:cubicBezTo>
                  <a:pt x="103" y="4574"/>
                  <a:pt x="92" y="4579"/>
                  <a:pt x="86" y="4585"/>
                </a:cubicBezTo>
                <a:cubicBezTo>
                  <a:pt x="82" y="4585"/>
                  <a:pt x="68" y="4595"/>
                  <a:pt x="59" y="4595"/>
                </a:cubicBezTo>
                <a:cubicBezTo>
                  <a:pt x="56" y="4595"/>
                  <a:pt x="53" y="4594"/>
                  <a:pt x="52" y="4591"/>
                </a:cubicBezTo>
                <a:cubicBezTo>
                  <a:pt x="51" y="4590"/>
                  <a:pt x="50" y="4589"/>
                  <a:pt x="49" y="4589"/>
                </a:cubicBezTo>
                <a:cubicBezTo>
                  <a:pt x="43" y="4589"/>
                  <a:pt x="34" y="4601"/>
                  <a:pt x="29" y="4625"/>
                </a:cubicBezTo>
                <a:lnTo>
                  <a:pt x="23" y="4642"/>
                </a:lnTo>
                <a:cubicBezTo>
                  <a:pt x="23" y="4642"/>
                  <a:pt x="29" y="4664"/>
                  <a:pt x="35" y="4681"/>
                </a:cubicBezTo>
                <a:lnTo>
                  <a:pt x="35" y="4693"/>
                </a:lnTo>
                <a:cubicBezTo>
                  <a:pt x="40" y="4716"/>
                  <a:pt x="23" y="4738"/>
                  <a:pt x="46" y="4761"/>
                </a:cubicBezTo>
                <a:cubicBezTo>
                  <a:pt x="57" y="4767"/>
                  <a:pt x="52" y="4778"/>
                  <a:pt x="35" y="4778"/>
                </a:cubicBezTo>
                <a:cubicBezTo>
                  <a:pt x="18" y="4784"/>
                  <a:pt x="23" y="4784"/>
                  <a:pt x="29" y="4795"/>
                </a:cubicBezTo>
                <a:lnTo>
                  <a:pt x="35" y="4806"/>
                </a:lnTo>
                <a:cubicBezTo>
                  <a:pt x="29" y="4818"/>
                  <a:pt x="52" y="4829"/>
                  <a:pt x="57" y="4829"/>
                </a:cubicBezTo>
                <a:cubicBezTo>
                  <a:pt x="69" y="4829"/>
                  <a:pt x="75" y="4852"/>
                  <a:pt x="63" y="4874"/>
                </a:cubicBezTo>
                <a:lnTo>
                  <a:pt x="29" y="4874"/>
                </a:lnTo>
                <a:cubicBezTo>
                  <a:pt x="29" y="4874"/>
                  <a:pt x="18" y="4891"/>
                  <a:pt x="23" y="4891"/>
                </a:cubicBezTo>
                <a:lnTo>
                  <a:pt x="29" y="4903"/>
                </a:lnTo>
                <a:cubicBezTo>
                  <a:pt x="46" y="4908"/>
                  <a:pt x="35" y="4925"/>
                  <a:pt x="23" y="4931"/>
                </a:cubicBezTo>
                <a:cubicBezTo>
                  <a:pt x="18" y="4937"/>
                  <a:pt x="35" y="4954"/>
                  <a:pt x="40" y="4954"/>
                </a:cubicBezTo>
                <a:cubicBezTo>
                  <a:pt x="52" y="4959"/>
                  <a:pt x="46" y="4977"/>
                  <a:pt x="35" y="4994"/>
                </a:cubicBezTo>
                <a:lnTo>
                  <a:pt x="23" y="5005"/>
                </a:lnTo>
                <a:lnTo>
                  <a:pt x="1" y="5022"/>
                </a:lnTo>
                <a:cubicBezTo>
                  <a:pt x="18" y="5033"/>
                  <a:pt x="29" y="5056"/>
                  <a:pt x="18" y="5067"/>
                </a:cubicBezTo>
                <a:lnTo>
                  <a:pt x="23" y="5079"/>
                </a:lnTo>
                <a:cubicBezTo>
                  <a:pt x="23" y="5090"/>
                  <a:pt x="52" y="5107"/>
                  <a:pt x="46" y="5113"/>
                </a:cubicBezTo>
                <a:lnTo>
                  <a:pt x="23" y="5135"/>
                </a:lnTo>
                <a:cubicBezTo>
                  <a:pt x="46" y="5147"/>
                  <a:pt x="57" y="5152"/>
                  <a:pt x="52" y="5152"/>
                </a:cubicBezTo>
                <a:cubicBezTo>
                  <a:pt x="46" y="5152"/>
                  <a:pt x="35" y="5186"/>
                  <a:pt x="29" y="5203"/>
                </a:cubicBezTo>
                <a:cubicBezTo>
                  <a:pt x="29" y="5215"/>
                  <a:pt x="29" y="5243"/>
                  <a:pt x="35" y="5249"/>
                </a:cubicBezTo>
                <a:cubicBezTo>
                  <a:pt x="35" y="5255"/>
                  <a:pt x="40" y="5272"/>
                  <a:pt x="35" y="5277"/>
                </a:cubicBezTo>
                <a:cubicBezTo>
                  <a:pt x="29" y="5283"/>
                  <a:pt x="35" y="5294"/>
                  <a:pt x="29" y="5300"/>
                </a:cubicBezTo>
                <a:cubicBezTo>
                  <a:pt x="29" y="5311"/>
                  <a:pt x="6" y="5351"/>
                  <a:pt x="12" y="5368"/>
                </a:cubicBezTo>
                <a:cubicBezTo>
                  <a:pt x="12" y="5379"/>
                  <a:pt x="23" y="5391"/>
                  <a:pt x="29" y="5396"/>
                </a:cubicBezTo>
                <a:lnTo>
                  <a:pt x="35" y="5396"/>
                </a:lnTo>
                <a:lnTo>
                  <a:pt x="46" y="5402"/>
                </a:lnTo>
                <a:cubicBezTo>
                  <a:pt x="63" y="5413"/>
                  <a:pt x="35" y="5425"/>
                  <a:pt x="35" y="5430"/>
                </a:cubicBezTo>
                <a:cubicBezTo>
                  <a:pt x="35" y="5436"/>
                  <a:pt x="35" y="5464"/>
                  <a:pt x="35" y="5493"/>
                </a:cubicBezTo>
                <a:lnTo>
                  <a:pt x="29" y="5510"/>
                </a:lnTo>
                <a:cubicBezTo>
                  <a:pt x="18" y="5533"/>
                  <a:pt x="18" y="5550"/>
                  <a:pt x="23" y="5572"/>
                </a:cubicBezTo>
                <a:cubicBezTo>
                  <a:pt x="29" y="5578"/>
                  <a:pt x="18" y="5606"/>
                  <a:pt x="23" y="5612"/>
                </a:cubicBezTo>
                <a:cubicBezTo>
                  <a:pt x="29" y="5623"/>
                  <a:pt x="18" y="5646"/>
                  <a:pt x="23" y="5657"/>
                </a:cubicBezTo>
                <a:cubicBezTo>
                  <a:pt x="29" y="5663"/>
                  <a:pt x="18" y="5703"/>
                  <a:pt x="18" y="5720"/>
                </a:cubicBezTo>
                <a:cubicBezTo>
                  <a:pt x="18" y="5731"/>
                  <a:pt x="23" y="5754"/>
                  <a:pt x="29" y="5765"/>
                </a:cubicBezTo>
                <a:lnTo>
                  <a:pt x="29" y="5771"/>
                </a:lnTo>
                <a:lnTo>
                  <a:pt x="29" y="5782"/>
                </a:lnTo>
                <a:cubicBezTo>
                  <a:pt x="23" y="5799"/>
                  <a:pt x="29" y="5811"/>
                  <a:pt x="46" y="5811"/>
                </a:cubicBezTo>
                <a:lnTo>
                  <a:pt x="57" y="5811"/>
                </a:lnTo>
                <a:lnTo>
                  <a:pt x="69" y="5805"/>
                </a:lnTo>
                <a:cubicBezTo>
                  <a:pt x="75" y="5805"/>
                  <a:pt x="80" y="5816"/>
                  <a:pt x="80" y="5816"/>
                </a:cubicBezTo>
                <a:cubicBezTo>
                  <a:pt x="80" y="5822"/>
                  <a:pt x="57" y="5828"/>
                  <a:pt x="52" y="5828"/>
                </a:cubicBezTo>
                <a:cubicBezTo>
                  <a:pt x="40" y="5828"/>
                  <a:pt x="29" y="5833"/>
                  <a:pt x="18" y="5845"/>
                </a:cubicBezTo>
                <a:lnTo>
                  <a:pt x="23" y="5862"/>
                </a:lnTo>
                <a:lnTo>
                  <a:pt x="35" y="5867"/>
                </a:lnTo>
                <a:cubicBezTo>
                  <a:pt x="35" y="5867"/>
                  <a:pt x="52" y="5924"/>
                  <a:pt x="52" y="5924"/>
                </a:cubicBezTo>
                <a:lnTo>
                  <a:pt x="29" y="5947"/>
                </a:lnTo>
                <a:cubicBezTo>
                  <a:pt x="35" y="5969"/>
                  <a:pt x="46" y="6032"/>
                  <a:pt x="40" y="6043"/>
                </a:cubicBezTo>
                <a:cubicBezTo>
                  <a:pt x="40" y="6060"/>
                  <a:pt x="35" y="6083"/>
                  <a:pt x="40" y="6089"/>
                </a:cubicBezTo>
                <a:cubicBezTo>
                  <a:pt x="40" y="6089"/>
                  <a:pt x="57" y="6117"/>
                  <a:pt x="46" y="6123"/>
                </a:cubicBezTo>
                <a:cubicBezTo>
                  <a:pt x="40" y="6134"/>
                  <a:pt x="46" y="6151"/>
                  <a:pt x="46" y="6157"/>
                </a:cubicBezTo>
                <a:cubicBezTo>
                  <a:pt x="40" y="6162"/>
                  <a:pt x="35" y="6179"/>
                  <a:pt x="29" y="6196"/>
                </a:cubicBezTo>
                <a:lnTo>
                  <a:pt x="40" y="6202"/>
                </a:lnTo>
                <a:lnTo>
                  <a:pt x="69" y="6230"/>
                </a:lnTo>
                <a:cubicBezTo>
                  <a:pt x="57" y="6259"/>
                  <a:pt x="23" y="6327"/>
                  <a:pt x="29" y="6344"/>
                </a:cubicBezTo>
                <a:cubicBezTo>
                  <a:pt x="35" y="6361"/>
                  <a:pt x="63" y="6372"/>
                  <a:pt x="69" y="6378"/>
                </a:cubicBezTo>
                <a:cubicBezTo>
                  <a:pt x="75" y="6384"/>
                  <a:pt x="35" y="6418"/>
                  <a:pt x="35" y="6429"/>
                </a:cubicBezTo>
                <a:cubicBezTo>
                  <a:pt x="35" y="6440"/>
                  <a:pt x="46" y="6491"/>
                  <a:pt x="46" y="6508"/>
                </a:cubicBezTo>
                <a:cubicBezTo>
                  <a:pt x="52" y="6525"/>
                  <a:pt x="52" y="6537"/>
                  <a:pt x="46" y="6537"/>
                </a:cubicBezTo>
                <a:cubicBezTo>
                  <a:pt x="46" y="6537"/>
                  <a:pt x="18" y="6542"/>
                  <a:pt x="23" y="6548"/>
                </a:cubicBezTo>
                <a:cubicBezTo>
                  <a:pt x="29" y="6559"/>
                  <a:pt x="40" y="6577"/>
                  <a:pt x="46" y="6588"/>
                </a:cubicBezTo>
                <a:cubicBezTo>
                  <a:pt x="46" y="6594"/>
                  <a:pt x="35" y="6611"/>
                  <a:pt x="29" y="6622"/>
                </a:cubicBezTo>
                <a:lnTo>
                  <a:pt x="46" y="6639"/>
                </a:lnTo>
                <a:cubicBezTo>
                  <a:pt x="52" y="6645"/>
                  <a:pt x="35" y="6667"/>
                  <a:pt x="35" y="6684"/>
                </a:cubicBezTo>
                <a:lnTo>
                  <a:pt x="35" y="6690"/>
                </a:lnTo>
                <a:cubicBezTo>
                  <a:pt x="46" y="6701"/>
                  <a:pt x="46" y="6724"/>
                  <a:pt x="40" y="6730"/>
                </a:cubicBezTo>
                <a:cubicBezTo>
                  <a:pt x="40" y="6735"/>
                  <a:pt x="40" y="6747"/>
                  <a:pt x="40" y="6747"/>
                </a:cubicBezTo>
                <a:cubicBezTo>
                  <a:pt x="40" y="6747"/>
                  <a:pt x="46" y="6747"/>
                  <a:pt x="52" y="6741"/>
                </a:cubicBezTo>
                <a:lnTo>
                  <a:pt x="57" y="6741"/>
                </a:lnTo>
                <a:cubicBezTo>
                  <a:pt x="63" y="6741"/>
                  <a:pt x="69" y="6747"/>
                  <a:pt x="69" y="6752"/>
                </a:cubicBezTo>
                <a:cubicBezTo>
                  <a:pt x="63" y="6758"/>
                  <a:pt x="52" y="6764"/>
                  <a:pt x="52" y="6769"/>
                </a:cubicBezTo>
                <a:cubicBezTo>
                  <a:pt x="57" y="6775"/>
                  <a:pt x="75" y="6781"/>
                  <a:pt x="57" y="6792"/>
                </a:cubicBezTo>
                <a:cubicBezTo>
                  <a:pt x="57" y="6792"/>
                  <a:pt x="69" y="6803"/>
                  <a:pt x="63" y="6803"/>
                </a:cubicBezTo>
                <a:lnTo>
                  <a:pt x="63" y="6815"/>
                </a:lnTo>
                <a:cubicBezTo>
                  <a:pt x="57" y="6832"/>
                  <a:pt x="57" y="6860"/>
                  <a:pt x="52" y="6866"/>
                </a:cubicBezTo>
                <a:cubicBezTo>
                  <a:pt x="46" y="6877"/>
                  <a:pt x="40" y="6900"/>
                  <a:pt x="46" y="6906"/>
                </a:cubicBezTo>
                <a:cubicBezTo>
                  <a:pt x="46" y="6917"/>
                  <a:pt x="35" y="6940"/>
                  <a:pt x="35" y="6945"/>
                </a:cubicBezTo>
                <a:cubicBezTo>
                  <a:pt x="35" y="6951"/>
                  <a:pt x="40" y="6962"/>
                  <a:pt x="46" y="6974"/>
                </a:cubicBezTo>
                <a:lnTo>
                  <a:pt x="40" y="6979"/>
                </a:lnTo>
                <a:lnTo>
                  <a:pt x="29" y="7002"/>
                </a:lnTo>
                <a:cubicBezTo>
                  <a:pt x="52" y="7002"/>
                  <a:pt x="46" y="7008"/>
                  <a:pt x="40" y="7008"/>
                </a:cubicBezTo>
                <a:cubicBezTo>
                  <a:pt x="29" y="7008"/>
                  <a:pt x="35" y="7025"/>
                  <a:pt x="40" y="7030"/>
                </a:cubicBezTo>
                <a:cubicBezTo>
                  <a:pt x="46" y="7036"/>
                  <a:pt x="40" y="7047"/>
                  <a:pt x="35" y="7059"/>
                </a:cubicBezTo>
                <a:lnTo>
                  <a:pt x="52" y="7070"/>
                </a:lnTo>
                <a:lnTo>
                  <a:pt x="63" y="7076"/>
                </a:lnTo>
                <a:cubicBezTo>
                  <a:pt x="75" y="7087"/>
                  <a:pt x="63" y="7104"/>
                  <a:pt x="52" y="7104"/>
                </a:cubicBezTo>
                <a:cubicBezTo>
                  <a:pt x="46" y="7104"/>
                  <a:pt x="35" y="7127"/>
                  <a:pt x="35" y="7138"/>
                </a:cubicBezTo>
                <a:cubicBezTo>
                  <a:pt x="35" y="7150"/>
                  <a:pt x="63" y="7172"/>
                  <a:pt x="57" y="7178"/>
                </a:cubicBezTo>
                <a:cubicBezTo>
                  <a:pt x="52" y="7189"/>
                  <a:pt x="52" y="7206"/>
                  <a:pt x="57" y="7223"/>
                </a:cubicBezTo>
                <a:lnTo>
                  <a:pt x="40" y="7235"/>
                </a:lnTo>
                <a:lnTo>
                  <a:pt x="18" y="7252"/>
                </a:lnTo>
                <a:cubicBezTo>
                  <a:pt x="35" y="7269"/>
                  <a:pt x="35" y="7308"/>
                  <a:pt x="40" y="7320"/>
                </a:cubicBezTo>
                <a:cubicBezTo>
                  <a:pt x="46" y="7325"/>
                  <a:pt x="63" y="7354"/>
                  <a:pt x="63" y="7360"/>
                </a:cubicBezTo>
                <a:cubicBezTo>
                  <a:pt x="57" y="7365"/>
                  <a:pt x="46" y="7416"/>
                  <a:pt x="46" y="7433"/>
                </a:cubicBezTo>
                <a:cubicBezTo>
                  <a:pt x="46" y="7450"/>
                  <a:pt x="46" y="7467"/>
                  <a:pt x="46" y="7473"/>
                </a:cubicBezTo>
                <a:cubicBezTo>
                  <a:pt x="52" y="7473"/>
                  <a:pt x="69" y="7490"/>
                  <a:pt x="57" y="7496"/>
                </a:cubicBezTo>
                <a:cubicBezTo>
                  <a:pt x="52" y="7501"/>
                  <a:pt x="57" y="7518"/>
                  <a:pt x="75" y="7535"/>
                </a:cubicBezTo>
                <a:lnTo>
                  <a:pt x="69" y="7547"/>
                </a:lnTo>
                <a:lnTo>
                  <a:pt x="46" y="7586"/>
                </a:lnTo>
                <a:cubicBezTo>
                  <a:pt x="57" y="7626"/>
                  <a:pt x="52" y="7683"/>
                  <a:pt x="52" y="7694"/>
                </a:cubicBezTo>
                <a:cubicBezTo>
                  <a:pt x="57" y="7706"/>
                  <a:pt x="80" y="7723"/>
                  <a:pt x="86" y="7723"/>
                </a:cubicBezTo>
                <a:cubicBezTo>
                  <a:pt x="97" y="7723"/>
                  <a:pt x="75" y="7745"/>
                  <a:pt x="69" y="7751"/>
                </a:cubicBezTo>
                <a:cubicBezTo>
                  <a:pt x="57" y="7762"/>
                  <a:pt x="69" y="7785"/>
                  <a:pt x="75" y="7791"/>
                </a:cubicBezTo>
                <a:cubicBezTo>
                  <a:pt x="80" y="7796"/>
                  <a:pt x="86" y="7802"/>
                  <a:pt x="80" y="7808"/>
                </a:cubicBezTo>
                <a:lnTo>
                  <a:pt x="75" y="7813"/>
                </a:lnTo>
                <a:cubicBezTo>
                  <a:pt x="46" y="7842"/>
                  <a:pt x="46" y="7842"/>
                  <a:pt x="69" y="7864"/>
                </a:cubicBezTo>
                <a:cubicBezTo>
                  <a:pt x="80" y="7876"/>
                  <a:pt x="86" y="7893"/>
                  <a:pt x="97" y="7893"/>
                </a:cubicBezTo>
                <a:lnTo>
                  <a:pt x="109" y="7899"/>
                </a:lnTo>
                <a:cubicBezTo>
                  <a:pt x="114" y="7904"/>
                  <a:pt x="109" y="7916"/>
                  <a:pt x="97" y="7921"/>
                </a:cubicBezTo>
                <a:cubicBezTo>
                  <a:pt x="92" y="7921"/>
                  <a:pt x="92" y="7933"/>
                  <a:pt x="97" y="7933"/>
                </a:cubicBezTo>
                <a:cubicBezTo>
                  <a:pt x="97" y="7938"/>
                  <a:pt x="75" y="7944"/>
                  <a:pt x="69" y="7944"/>
                </a:cubicBezTo>
                <a:cubicBezTo>
                  <a:pt x="63" y="7944"/>
                  <a:pt x="52" y="7967"/>
                  <a:pt x="52" y="7972"/>
                </a:cubicBezTo>
                <a:cubicBezTo>
                  <a:pt x="52" y="7984"/>
                  <a:pt x="46" y="8006"/>
                  <a:pt x="52" y="8018"/>
                </a:cubicBezTo>
                <a:cubicBezTo>
                  <a:pt x="52" y="8023"/>
                  <a:pt x="46" y="8046"/>
                  <a:pt x="52" y="8057"/>
                </a:cubicBezTo>
                <a:cubicBezTo>
                  <a:pt x="63" y="8063"/>
                  <a:pt x="69" y="8086"/>
                  <a:pt x="69" y="8091"/>
                </a:cubicBezTo>
                <a:cubicBezTo>
                  <a:pt x="69" y="8097"/>
                  <a:pt x="57" y="8120"/>
                  <a:pt x="52" y="8125"/>
                </a:cubicBezTo>
                <a:cubicBezTo>
                  <a:pt x="52" y="8131"/>
                  <a:pt x="57" y="8148"/>
                  <a:pt x="63" y="8160"/>
                </a:cubicBezTo>
                <a:lnTo>
                  <a:pt x="52" y="8171"/>
                </a:lnTo>
                <a:cubicBezTo>
                  <a:pt x="46" y="8182"/>
                  <a:pt x="40" y="8199"/>
                  <a:pt x="52" y="8216"/>
                </a:cubicBezTo>
                <a:lnTo>
                  <a:pt x="63" y="8228"/>
                </a:lnTo>
                <a:cubicBezTo>
                  <a:pt x="63" y="8250"/>
                  <a:pt x="52" y="8273"/>
                  <a:pt x="46" y="8279"/>
                </a:cubicBezTo>
                <a:cubicBezTo>
                  <a:pt x="35" y="8284"/>
                  <a:pt x="52" y="8307"/>
                  <a:pt x="63" y="8313"/>
                </a:cubicBezTo>
                <a:cubicBezTo>
                  <a:pt x="69" y="8318"/>
                  <a:pt x="57" y="8347"/>
                  <a:pt x="52" y="8352"/>
                </a:cubicBezTo>
                <a:cubicBezTo>
                  <a:pt x="40" y="8364"/>
                  <a:pt x="52" y="8381"/>
                  <a:pt x="75" y="8386"/>
                </a:cubicBezTo>
                <a:lnTo>
                  <a:pt x="69" y="8398"/>
                </a:lnTo>
                <a:lnTo>
                  <a:pt x="57" y="8421"/>
                </a:lnTo>
                <a:cubicBezTo>
                  <a:pt x="63" y="8443"/>
                  <a:pt x="69" y="8466"/>
                  <a:pt x="69" y="8466"/>
                </a:cubicBezTo>
                <a:cubicBezTo>
                  <a:pt x="69" y="8472"/>
                  <a:pt x="40" y="8540"/>
                  <a:pt x="46" y="8562"/>
                </a:cubicBezTo>
                <a:cubicBezTo>
                  <a:pt x="52" y="8585"/>
                  <a:pt x="75" y="8642"/>
                  <a:pt x="63" y="8653"/>
                </a:cubicBezTo>
                <a:cubicBezTo>
                  <a:pt x="52" y="8664"/>
                  <a:pt x="52" y="8681"/>
                  <a:pt x="69" y="8687"/>
                </a:cubicBezTo>
                <a:lnTo>
                  <a:pt x="63" y="8693"/>
                </a:lnTo>
                <a:lnTo>
                  <a:pt x="52" y="8716"/>
                </a:lnTo>
                <a:cubicBezTo>
                  <a:pt x="63" y="8733"/>
                  <a:pt x="69" y="8772"/>
                  <a:pt x="69" y="8795"/>
                </a:cubicBezTo>
                <a:lnTo>
                  <a:pt x="52" y="8812"/>
                </a:lnTo>
                <a:lnTo>
                  <a:pt x="29" y="8829"/>
                </a:lnTo>
                <a:cubicBezTo>
                  <a:pt x="46" y="8846"/>
                  <a:pt x="52" y="8891"/>
                  <a:pt x="52" y="8903"/>
                </a:cubicBezTo>
                <a:cubicBezTo>
                  <a:pt x="52" y="8914"/>
                  <a:pt x="63" y="8948"/>
                  <a:pt x="57" y="8954"/>
                </a:cubicBezTo>
                <a:cubicBezTo>
                  <a:pt x="46" y="8960"/>
                  <a:pt x="52" y="8971"/>
                  <a:pt x="52" y="8977"/>
                </a:cubicBezTo>
                <a:cubicBezTo>
                  <a:pt x="52" y="8982"/>
                  <a:pt x="46" y="9028"/>
                  <a:pt x="46" y="9045"/>
                </a:cubicBezTo>
                <a:cubicBezTo>
                  <a:pt x="46" y="9056"/>
                  <a:pt x="40" y="9079"/>
                  <a:pt x="40" y="9084"/>
                </a:cubicBezTo>
                <a:cubicBezTo>
                  <a:pt x="46" y="9090"/>
                  <a:pt x="35" y="9113"/>
                  <a:pt x="35" y="9118"/>
                </a:cubicBezTo>
                <a:cubicBezTo>
                  <a:pt x="40" y="9124"/>
                  <a:pt x="63" y="9158"/>
                  <a:pt x="63" y="9169"/>
                </a:cubicBezTo>
                <a:cubicBezTo>
                  <a:pt x="57" y="9181"/>
                  <a:pt x="63" y="9226"/>
                  <a:pt x="57" y="9238"/>
                </a:cubicBezTo>
                <a:cubicBezTo>
                  <a:pt x="57" y="9249"/>
                  <a:pt x="46" y="9283"/>
                  <a:pt x="52" y="9289"/>
                </a:cubicBezTo>
                <a:cubicBezTo>
                  <a:pt x="52" y="9300"/>
                  <a:pt x="46" y="9334"/>
                  <a:pt x="46" y="9345"/>
                </a:cubicBezTo>
                <a:cubicBezTo>
                  <a:pt x="52" y="9362"/>
                  <a:pt x="52" y="9385"/>
                  <a:pt x="52" y="9396"/>
                </a:cubicBezTo>
                <a:cubicBezTo>
                  <a:pt x="52" y="9402"/>
                  <a:pt x="23" y="9430"/>
                  <a:pt x="40" y="9430"/>
                </a:cubicBezTo>
                <a:cubicBezTo>
                  <a:pt x="57" y="9430"/>
                  <a:pt x="52" y="9436"/>
                  <a:pt x="52" y="9436"/>
                </a:cubicBezTo>
                <a:cubicBezTo>
                  <a:pt x="46" y="9436"/>
                  <a:pt x="57" y="9476"/>
                  <a:pt x="57" y="9493"/>
                </a:cubicBezTo>
                <a:cubicBezTo>
                  <a:pt x="57" y="9504"/>
                  <a:pt x="52" y="9527"/>
                  <a:pt x="57" y="9533"/>
                </a:cubicBezTo>
                <a:cubicBezTo>
                  <a:pt x="63" y="9538"/>
                  <a:pt x="52" y="9561"/>
                  <a:pt x="52" y="9572"/>
                </a:cubicBezTo>
                <a:cubicBezTo>
                  <a:pt x="57" y="9578"/>
                  <a:pt x="63" y="9601"/>
                  <a:pt x="75" y="9623"/>
                </a:cubicBezTo>
                <a:lnTo>
                  <a:pt x="69" y="9635"/>
                </a:lnTo>
                <a:lnTo>
                  <a:pt x="57" y="9663"/>
                </a:lnTo>
                <a:cubicBezTo>
                  <a:pt x="63" y="9686"/>
                  <a:pt x="69" y="9720"/>
                  <a:pt x="69" y="9737"/>
                </a:cubicBezTo>
                <a:lnTo>
                  <a:pt x="75" y="9748"/>
                </a:lnTo>
                <a:lnTo>
                  <a:pt x="86" y="9765"/>
                </a:lnTo>
                <a:cubicBezTo>
                  <a:pt x="80" y="9777"/>
                  <a:pt x="75" y="9799"/>
                  <a:pt x="80" y="9816"/>
                </a:cubicBezTo>
                <a:lnTo>
                  <a:pt x="86" y="9828"/>
                </a:lnTo>
                <a:lnTo>
                  <a:pt x="86" y="9845"/>
                </a:lnTo>
                <a:cubicBezTo>
                  <a:pt x="86" y="9862"/>
                  <a:pt x="86" y="9884"/>
                  <a:pt x="80" y="9896"/>
                </a:cubicBezTo>
                <a:lnTo>
                  <a:pt x="86" y="9913"/>
                </a:lnTo>
                <a:lnTo>
                  <a:pt x="92" y="9924"/>
                </a:lnTo>
                <a:cubicBezTo>
                  <a:pt x="86" y="9947"/>
                  <a:pt x="97" y="9969"/>
                  <a:pt x="109" y="9981"/>
                </a:cubicBezTo>
                <a:lnTo>
                  <a:pt x="92" y="9998"/>
                </a:lnTo>
                <a:lnTo>
                  <a:pt x="86" y="10003"/>
                </a:lnTo>
                <a:cubicBezTo>
                  <a:pt x="97" y="10009"/>
                  <a:pt x="75" y="10055"/>
                  <a:pt x="92" y="10066"/>
                </a:cubicBezTo>
                <a:cubicBezTo>
                  <a:pt x="103" y="10077"/>
                  <a:pt x="109" y="10100"/>
                  <a:pt x="103" y="10100"/>
                </a:cubicBezTo>
                <a:cubicBezTo>
                  <a:pt x="97" y="10100"/>
                  <a:pt x="114" y="10128"/>
                  <a:pt x="114" y="10140"/>
                </a:cubicBezTo>
                <a:cubicBezTo>
                  <a:pt x="114" y="10151"/>
                  <a:pt x="120" y="10179"/>
                  <a:pt x="126" y="10196"/>
                </a:cubicBezTo>
                <a:lnTo>
                  <a:pt x="120" y="10213"/>
                </a:lnTo>
                <a:lnTo>
                  <a:pt x="114" y="10225"/>
                </a:lnTo>
                <a:cubicBezTo>
                  <a:pt x="120" y="10242"/>
                  <a:pt x="143" y="10270"/>
                  <a:pt x="137" y="10276"/>
                </a:cubicBezTo>
                <a:cubicBezTo>
                  <a:pt x="131" y="10282"/>
                  <a:pt x="148" y="10333"/>
                  <a:pt x="148" y="10350"/>
                </a:cubicBezTo>
                <a:cubicBezTo>
                  <a:pt x="148" y="10372"/>
                  <a:pt x="160" y="10406"/>
                  <a:pt x="160" y="10412"/>
                </a:cubicBezTo>
                <a:cubicBezTo>
                  <a:pt x="160" y="10418"/>
                  <a:pt x="148" y="10452"/>
                  <a:pt x="154" y="10457"/>
                </a:cubicBezTo>
                <a:cubicBezTo>
                  <a:pt x="160" y="10463"/>
                  <a:pt x="165" y="10486"/>
                  <a:pt x="160" y="10503"/>
                </a:cubicBezTo>
                <a:lnTo>
                  <a:pt x="177" y="10520"/>
                </a:lnTo>
                <a:lnTo>
                  <a:pt x="182" y="10520"/>
                </a:lnTo>
                <a:cubicBezTo>
                  <a:pt x="177" y="10525"/>
                  <a:pt x="188" y="10543"/>
                  <a:pt x="199" y="10560"/>
                </a:cubicBezTo>
                <a:lnTo>
                  <a:pt x="194" y="10565"/>
                </a:lnTo>
                <a:cubicBezTo>
                  <a:pt x="165" y="10571"/>
                  <a:pt x="216" y="10588"/>
                  <a:pt x="188" y="10594"/>
                </a:cubicBezTo>
                <a:cubicBezTo>
                  <a:pt x="188" y="10594"/>
                  <a:pt x="199" y="10622"/>
                  <a:pt x="194" y="10622"/>
                </a:cubicBezTo>
                <a:lnTo>
                  <a:pt x="165" y="10633"/>
                </a:lnTo>
                <a:cubicBezTo>
                  <a:pt x="182" y="10645"/>
                  <a:pt x="205" y="10667"/>
                  <a:pt x="211" y="10679"/>
                </a:cubicBezTo>
                <a:lnTo>
                  <a:pt x="211" y="10696"/>
                </a:lnTo>
                <a:lnTo>
                  <a:pt x="211" y="10724"/>
                </a:lnTo>
                <a:cubicBezTo>
                  <a:pt x="216" y="10758"/>
                  <a:pt x="222" y="10798"/>
                  <a:pt x="228" y="10809"/>
                </a:cubicBezTo>
                <a:lnTo>
                  <a:pt x="228" y="10826"/>
                </a:lnTo>
                <a:lnTo>
                  <a:pt x="233" y="10838"/>
                </a:lnTo>
                <a:cubicBezTo>
                  <a:pt x="239" y="10855"/>
                  <a:pt x="245" y="10945"/>
                  <a:pt x="256" y="10974"/>
                </a:cubicBezTo>
                <a:cubicBezTo>
                  <a:pt x="273" y="11002"/>
                  <a:pt x="279" y="11030"/>
                  <a:pt x="273" y="11047"/>
                </a:cubicBezTo>
                <a:lnTo>
                  <a:pt x="284" y="11059"/>
                </a:lnTo>
                <a:lnTo>
                  <a:pt x="290" y="11070"/>
                </a:lnTo>
                <a:cubicBezTo>
                  <a:pt x="296" y="11076"/>
                  <a:pt x="301" y="11099"/>
                  <a:pt x="301" y="11104"/>
                </a:cubicBezTo>
                <a:cubicBezTo>
                  <a:pt x="301" y="11110"/>
                  <a:pt x="318" y="11127"/>
                  <a:pt x="324" y="11133"/>
                </a:cubicBezTo>
                <a:cubicBezTo>
                  <a:pt x="330" y="11138"/>
                  <a:pt x="330" y="11144"/>
                  <a:pt x="330" y="11150"/>
                </a:cubicBezTo>
                <a:cubicBezTo>
                  <a:pt x="330" y="11150"/>
                  <a:pt x="330" y="11161"/>
                  <a:pt x="324" y="11167"/>
                </a:cubicBezTo>
                <a:lnTo>
                  <a:pt x="336" y="11161"/>
                </a:lnTo>
                <a:lnTo>
                  <a:pt x="381" y="11144"/>
                </a:lnTo>
                <a:cubicBezTo>
                  <a:pt x="421" y="11121"/>
                  <a:pt x="460" y="11110"/>
                  <a:pt x="460" y="11110"/>
                </a:cubicBezTo>
                <a:cubicBezTo>
                  <a:pt x="466" y="11110"/>
                  <a:pt x="477" y="11127"/>
                  <a:pt x="500" y="11144"/>
                </a:cubicBezTo>
                <a:lnTo>
                  <a:pt x="540" y="11121"/>
                </a:lnTo>
                <a:lnTo>
                  <a:pt x="557" y="11116"/>
                </a:lnTo>
                <a:cubicBezTo>
                  <a:pt x="574" y="11121"/>
                  <a:pt x="602" y="11127"/>
                  <a:pt x="614" y="11127"/>
                </a:cubicBezTo>
                <a:lnTo>
                  <a:pt x="631" y="11116"/>
                </a:lnTo>
                <a:lnTo>
                  <a:pt x="636" y="11110"/>
                </a:lnTo>
                <a:cubicBezTo>
                  <a:pt x="653" y="11110"/>
                  <a:pt x="682" y="11104"/>
                  <a:pt x="699" y="11104"/>
                </a:cubicBezTo>
                <a:lnTo>
                  <a:pt x="710" y="11104"/>
                </a:lnTo>
                <a:lnTo>
                  <a:pt x="738" y="11110"/>
                </a:lnTo>
                <a:cubicBezTo>
                  <a:pt x="738" y="11104"/>
                  <a:pt x="740" y="11103"/>
                  <a:pt x="743" y="11103"/>
                </a:cubicBezTo>
                <a:cubicBezTo>
                  <a:pt x="749" y="11103"/>
                  <a:pt x="761" y="11112"/>
                  <a:pt x="772" y="11116"/>
                </a:cubicBezTo>
                <a:cubicBezTo>
                  <a:pt x="784" y="11121"/>
                  <a:pt x="812" y="11133"/>
                  <a:pt x="835" y="11150"/>
                </a:cubicBezTo>
                <a:lnTo>
                  <a:pt x="846" y="11127"/>
                </a:lnTo>
                <a:cubicBezTo>
                  <a:pt x="860" y="11113"/>
                  <a:pt x="872" y="11106"/>
                  <a:pt x="885" y="11106"/>
                </a:cubicBezTo>
                <a:cubicBezTo>
                  <a:pt x="894" y="11106"/>
                  <a:pt x="903" y="11109"/>
                  <a:pt x="914" y="11116"/>
                </a:cubicBezTo>
                <a:lnTo>
                  <a:pt x="926" y="11121"/>
                </a:lnTo>
                <a:cubicBezTo>
                  <a:pt x="948" y="11121"/>
                  <a:pt x="982" y="11110"/>
                  <a:pt x="994" y="11104"/>
                </a:cubicBezTo>
                <a:cubicBezTo>
                  <a:pt x="999" y="11099"/>
                  <a:pt x="1011" y="11093"/>
                  <a:pt x="1011" y="11093"/>
                </a:cubicBezTo>
                <a:cubicBezTo>
                  <a:pt x="1011" y="11099"/>
                  <a:pt x="1022" y="11099"/>
                  <a:pt x="1028" y="11104"/>
                </a:cubicBezTo>
                <a:cubicBezTo>
                  <a:pt x="1028" y="11104"/>
                  <a:pt x="1045" y="11104"/>
                  <a:pt x="1050" y="11110"/>
                </a:cubicBezTo>
                <a:cubicBezTo>
                  <a:pt x="1056" y="11110"/>
                  <a:pt x="1079" y="11138"/>
                  <a:pt x="1090" y="11144"/>
                </a:cubicBezTo>
                <a:cubicBezTo>
                  <a:pt x="1101" y="11144"/>
                  <a:pt x="1110" y="11146"/>
                  <a:pt x="1117" y="11146"/>
                </a:cubicBezTo>
                <a:cubicBezTo>
                  <a:pt x="1120" y="11146"/>
                  <a:pt x="1122" y="11146"/>
                  <a:pt x="1124" y="11144"/>
                </a:cubicBezTo>
                <a:cubicBezTo>
                  <a:pt x="1124" y="11127"/>
                  <a:pt x="1141" y="11121"/>
                  <a:pt x="1158" y="11116"/>
                </a:cubicBezTo>
                <a:lnTo>
                  <a:pt x="1175" y="11110"/>
                </a:lnTo>
                <a:cubicBezTo>
                  <a:pt x="1198" y="11116"/>
                  <a:pt x="1215" y="11133"/>
                  <a:pt x="1209" y="11138"/>
                </a:cubicBezTo>
                <a:cubicBezTo>
                  <a:pt x="1209" y="11144"/>
                  <a:pt x="1249" y="11155"/>
                  <a:pt x="1249" y="11161"/>
                </a:cubicBezTo>
                <a:cubicBezTo>
                  <a:pt x="1249" y="11161"/>
                  <a:pt x="1238" y="11172"/>
                  <a:pt x="1232" y="11172"/>
                </a:cubicBezTo>
                <a:cubicBezTo>
                  <a:pt x="1226" y="11178"/>
                  <a:pt x="1238" y="11206"/>
                  <a:pt x="1249" y="11212"/>
                </a:cubicBezTo>
                <a:cubicBezTo>
                  <a:pt x="1251" y="11216"/>
                  <a:pt x="1253" y="11217"/>
                  <a:pt x="1255" y="11217"/>
                </a:cubicBezTo>
                <a:cubicBezTo>
                  <a:pt x="1260" y="11217"/>
                  <a:pt x="1264" y="11210"/>
                  <a:pt x="1260" y="11206"/>
                </a:cubicBezTo>
                <a:cubicBezTo>
                  <a:pt x="1260" y="11201"/>
                  <a:pt x="1249" y="11172"/>
                  <a:pt x="1260" y="11172"/>
                </a:cubicBezTo>
                <a:cubicBezTo>
                  <a:pt x="1264" y="11174"/>
                  <a:pt x="1268" y="11175"/>
                  <a:pt x="1271" y="11175"/>
                </a:cubicBezTo>
                <a:cubicBezTo>
                  <a:pt x="1278" y="11175"/>
                  <a:pt x="1283" y="11172"/>
                  <a:pt x="1283" y="11172"/>
                </a:cubicBezTo>
                <a:cubicBezTo>
                  <a:pt x="1283" y="11167"/>
                  <a:pt x="1266" y="11150"/>
                  <a:pt x="1272" y="11144"/>
                </a:cubicBezTo>
                <a:cubicBezTo>
                  <a:pt x="1277" y="11138"/>
                  <a:pt x="1294" y="11127"/>
                  <a:pt x="1300" y="11121"/>
                </a:cubicBezTo>
                <a:cubicBezTo>
                  <a:pt x="1301" y="11121"/>
                  <a:pt x="1301" y="11120"/>
                  <a:pt x="1302" y="11120"/>
                </a:cubicBezTo>
                <a:cubicBezTo>
                  <a:pt x="1307" y="11120"/>
                  <a:pt x="1311" y="11139"/>
                  <a:pt x="1306" y="11144"/>
                </a:cubicBezTo>
                <a:cubicBezTo>
                  <a:pt x="1306" y="11150"/>
                  <a:pt x="1306" y="11172"/>
                  <a:pt x="1306" y="11178"/>
                </a:cubicBezTo>
                <a:cubicBezTo>
                  <a:pt x="1311" y="11184"/>
                  <a:pt x="1306" y="11201"/>
                  <a:pt x="1294" y="11206"/>
                </a:cubicBezTo>
                <a:cubicBezTo>
                  <a:pt x="1292" y="11209"/>
                  <a:pt x="1293" y="11211"/>
                  <a:pt x="1297" y="11211"/>
                </a:cubicBezTo>
                <a:cubicBezTo>
                  <a:pt x="1301" y="11211"/>
                  <a:pt x="1309" y="11209"/>
                  <a:pt x="1317" y="11206"/>
                </a:cubicBezTo>
                <a:lnTo>
                  <a:pt x="1334" y="11201"/>
                </a:lnTo>
                <a:lnTo>
                  <a:pt x="1340" y="11201"/>
                </a:lnTo>
                <a:cubicBezTo>
                  <a:pt x="1351" y="11201"/>
                  <a:pt x="1362" y="11229"/>
                  <a:pt x="1374" y="11235"/>
                </a:cubicBezTo>
                <a:cubicBezTo>
                  <a:pt x="1377" y="11236"/>
                  <a:pt x="1382" y="11237"/>
                  <a:pt x="1388" y="11237"/>
                </a:cubicBezTo>
                <a:cubicBezTo>
                  <a:pt x="1403" y="11237"/>
                  <a:pt x="1421" y="11233"/>
                  <a:pt x="1425" y="11229"/>
                </a:cubicBezTo>
                <a:cubicBezTo>
                  <a:pt x="1428" y="11226"/>
                  <a:pt x="1433" y="11225"/>
                  <a:pt x="1440" y="11225"/>
                </a:cubicBezTo>
                <a:cubicBezTo>
                  <a:pt x="1448" y="11225"/>
                  <a:pt x="1456" y="11226"/>
                  <a:pt x="1465" y="11229"/>
                </a:cubicBezTo>
                <a:lnTo>
                  <a:pt x="1482" y="11235"/>
                </a:lnTo>
                <a:lnTo>
                  <a:pt x="1510" y="11240"/>
                </a:lnTo>
                <a:cubicBezTo>
                  <a:pt x="1518" y="11229"/>
                  <a:pt x="1526" y="11223"/>
                  <a:pt x="1530" y="11223"/>
                </a:cubicBezTo>
                <a:cubicBezTo>
                  <a:pt x="1534" y="11223"/>
                  <a:pt x="1536" y="11229"/>
                  <a:pt x="1533" y="11240"/>
                </a:cubicBezTo>
                <a:lnTo>
                  <a:pt x="1527" y="11240"/>
                </a:lnTo>
                <a:lnTo>
                  <a:pt x="1510" y="11246"/>
                </a:lnTo>
                <a:cubicBezTo>
                  <a:pt x="1510" y="11257"/>
                  <a:pt x="1516" y="11263"/>
                  <a:pt x="1527" y="11269"/>
                </a:cubicBezTo>
                <a:lnTo>
                  <a:pt x="1538" y="11257"/>
                </a:lnTo>
                <a:cubicBezTo>
                  <a:pt x="1538" y="11257"/>
                  <a:pt x="1550" y="11263"/>
                  <a:pt x="1555" y="11263"/>
                </a:cubicBezTo>
                <a:cubicBezTo>
                  <a:pt x="1561" y="11265"/>
                  <a:pt x="1566" y="11265"/>
                  <a:pt x="1570" y="11265"/>
                </a:cubicBezTo>
                <a:cubicBezTo>
                  <a:pt x="1581" y="11265"/>
                  <a:pt x="1584" y="11260"/>
                  <a:pt x="1584" y="11252"/>
                </a:cubicBezTo>
                <a:lnTo>
                  <a:pt x="1584" y="11246"/>
                </a:lnTo>
                <a:cubicBezTo>
                  <a:pt x="1587" y="11239"/>
                  <a:pt x="1594" y="11237"/>
                  <a:pt x="1600" y="11237"/>
                </a:cubicBezTo>
                <a:cubicBezTo>
                  <a:pt x="1604" y="11237"/>
                  <a:pt x="1606" y="11238"/>
                  <a:pt x="1606" y="11240"/>
                </a:cubicBezTo>
                <a:cubicBezTo>
                  <a:pt x="1612" y="11240"/>
                  <a:pt x="1629" y="11252"/>
                  <a:pt x="1640" y="11257"/>
                </a:cubicBezTo>
                <a:lnTo>
                  <a:pt x="1658" y="11252"/>
                </a:lnTo>
                <a:cubicBezTo>
                  <a:pt x="1692" y="11240"/>
                  <a:pt x="1709" y="11223"/>
                  <a:pt x="1703" y="11212"/>
                </a:cubicBezTo>
                <a:lnTo>
                  <a:pt x="1703" y="11206"/>
                </a:lnTo>
                <a:cubicBezTo>
                  <a:pt x="1697" y="11206"/>
                  <a:pt x="1720" y="11195"/>
                  <a:pt x="1726" y="11189"/>
                </a:cubicBezTo>
                <a:cubicBezTo>
                  <a:pt x="1737" y="11189"/>
                  <a:pt x="1765" y="11206"/>
                  <a:pt x="1771" y="11212"/>
                </a:cubicBezTo>
                <a:cubicBezTo>
                  <a:pt x="1772" y="11213"/>
                  <a:pt x="1772" y="11213"/>
                  <a:pt x="1773" y="11213"/>
                </a:cubicBezTo>
                <a:cubicBezTo>
                  <a:pt x="1779" y="11213"/>
                  <a:pt x="1788" y="11194"/>
                  <a:pt x="1788" y="11189"/>
                </a:cubicBezTo>
                <a:cubicBezTo>
                  <a:pt x="1791" y="11184"/>
                  <a:pt x="1798" y="11182"/>
                  <a:pt x="1805" y="11182"/>
                </a:cubicBezTo>
                <a:cubicBezTo>
                  <a:pt x="1812" y="11182"/>
                  <a:pt x="1819" y="11184"/>
                  <a:pt x="1822" y="11184"/>
                </a:cubicBezTo>
                <a:cubicBezTo>
                  <a:pt x="1828" y="11189"/>
                  <a:pt x="1833" y="11195"/>
                  <a:pt x="1839" y="11201"/>
                </a:cubicBezTo>
                <a:lnTo>
                  <a:pt x="1833" y="11201"/>
                </a:lnTo>
                <a:lnTo>
                  <a:pt x="1828" y="11212"/>
                </a:lnTo>
                <a:cubicBezTo>
                  <a:pt x="1816" y="11218"/>
                  <a:pt x="1816" y="11235"/>
                  <a:pt x="1822" y="11240"/>
                </a:cubicBezTo>
                <a:cubicBezTo>
                  <a:pt x="1822" y="11240"/>
                  <a:pt x="1850" y="11235"/>
                  <a:pt x="1873" y="11229"/>
                </a:cubicBezTo>
                <a:cubicBezTo>
                  <a:pt x="1896" y="11218"/>
                  <a:pt x="1907" y="11206"/>
                  <a:pt x="1907" y="11195"/>
                </a:cubicBezTo>
                <a:lnTo>
                  <a:pt x="1919" y="11189"/>
                </a:lnTo>
                <a:lnTo>
                  <a:pt x="1941" y="11178"/>
                </a:lnTo>
                <a:cubicBezTo>
                  <a:pt x="1958" y="11195"/>
                  <a:pt x="1981" y="11195"/>
                  <a:pt x="1981" y="11195"/>
                </a:cubicBezTo>
                <a:cubicBezTo>
                  <a:pt x="1987" y="11189"/>
                  <a:pt x="1975" y="11172"/>
                  <a:pt x="1964" y="11161"/>
                </a:cubicBezTo>
                <a:lnTo>
                  <a:pt x="1987" y="11150"/>
                </a:lnTo>
                <a:lnTo>
                  <a:pt x="1992" y="11150"/>
                </a:lnTo>
                <a:cubicBezTo>
                  <a:pt x="1992" y="11150"/>
                  <a:pt x="1981" y="11144"/>
                  <a:pt x="1970" y="11144"/>
                </a:cubicBezTo>
                <a:lnTo>
                  <a:pt x="1964" y="11138"/>
                </a:lnTo>
                <a:lnTo>
                  <a:pt x="1953" y="11133"/>
                </a:lnTo>
                <a:cubicBezTo>
                  <a:pt x="1941" y="11127"/>
                  <a:pt x="1941" y="11104"/>
                  <a:pt x="1947" y="11099"/>
                </a:cubicBezTo>
                <a:cubicBezTo>
                  <a:pt x="1948" y="11098"/>
                  <a:pt x="1950" y="11097"/>
                  <a:pt x="1952" y="11097"/>
                </a:cubicBezTo>
                <a:cubicBezTo>
                  <a:pt x="1962" y="11097"/>
                  <a:pt x="1985" y="11107"/>
                  <a:pt x="2004" y="11121"/>
                </a:cubicBezTo>
                <a:lnTo>
                  <a:pt x="2026" y="11121"/>
                </a:lnTo>
                <a:cubicBezTo>
                  <a:pt x="2043" y="11121"/>
                  <a:pt x="2066" y="11110"/>
                  <a:pt x="2089" y="11104"/>
                </a:cubicBezTo>
                <a:lnTo>
                  <a:pt x="2094" y="11104"/>
                </a:lnTo>
                <a:cubicBezTo>
                  <a:pt x="2100" y="11110"/>
                  <a:pt x="2072" y="11133"/>
                  <a:pt x="2060" y="11138"/>
                </a:cubicBezTo>
                <a:cubicBezTo>
                  <a:pt x="2049" y="11150"/>
                  <a:pt x="2055" y="11167"/>
                  <a:pt x="2060" y="11172"/>
                </a:cubicBezTo>
                <a:cubicBezTo>
                  <a:pt x="2066" y="11178"/>
                  <a:pt x="2060" y="11201"/>
                  <a:pt x="2055" y="11206"/>
                </a:cubicBezTo>
                <a:cubicBezTo>
                  <a:pt x="2049" y="11212"/>
                  <a:pt x="2060" y="11212"/>
                  <a:pt x="2077" y="11212"/>
                </a:cubicBezTo>
                <a:lnTo>
                  <a:pt x="2094" y="11212"/>
                </a:lnTo>
                <a:lnTo>
                  <a:pt x="2111" y="11206"/>
                </a:lnTo>
                <a:cubicBezTo>
                  <a:pt x="2111" y="11195"/>
                  <a:pt x="2117" y="11178"/>
                  <a:pt x="2123" y="11167"/>
                </a:cubicBezTo>
                <a:lnTo>
                  <a:pt x="2128" y="11167"/>
                </a:lnTo>
                <a:lnTo>
                  <a:pt x="2162" y="11161"/>
                </a:lnTo>
                <a:cubicBezTo>
                  <a:pt x="2145" y="11155"/>
                  <a:pt x="2151" y="11144"/>
                  <a:pt x="2168" y="11138"/>
                </a:cubicBezTo>
                <a:lnTo>
                  <a:pt x="2168" y="11133"/>
                </a:lnTo>
                <a:cubicBezTo>
                  <a:pt x="2162" y="11116"/>
                  <a:pt x="2185" y="11121"/>
                  <a:pt x="2197" y="11116"/>
                </a:cubicBezTo>
                <a:lnTo>
                  <a:pt x="2197" y="11110"/>
                </a:lnTo>
                <a:cubicBezTo>
                  <a:pt x="2197" y="11104"/>
                  <a:pt x="2202" y="11076"/>
                  <a:pt x="2219" y="11070"/>
                </a:cubicBezTo>
                <a:cubicBezTo>
                  <a:pt x="2231" y="11070"/>
                  <a:pt x="2259" y="11076"/>
                  <a:pt x="2265" y="11082"/>
                </a:cubicBezTo>
                <a:cubicBezTo>
                  <a:pt x="2276" y="11082"/>
                  <a:pt x="2253" y="11110"/>
                  <a:pt x="2253" y="11116"/>
                </a:cubicBezTo>
                <a:cubicBezTo>
                  <a:pt x="2248" y="11127"/>
                  <a:pt x="2253" y="11172"/>
                  <a:pt x="2248" y="11184"/>
                </a:cubicBezTo>
                <a:cubicBezTo>
                  <a:pt x="2236" y="11201"/>
                  <a:pt x="2214" y="11252"/>
                  <a:pt x="2219" y="11263"/>
                </a:cubicBezTo>
                <a:cubicBezTo>
                  <a:pt x="2225" y="11280"/>
                  <a:pt x="2236" y="11314"/>
                  <a:pt x="2231" y="11325"/>
                </a:cubicBezTo>
                <a:cubicBezTo>
                  <a:pt x="2225" y="11337"/>
                  <a:pt x="2219" y="11348"/>
                  <a:pt x="2214" y="11354"/>
                </a:cubicBezTo>
                <a:lnTo>
                  <a:pt x="2219" y="11354"/>
                </a:lnTo>
                <a:cubicBezTo>
                  <a:pt x="2236" y="11365"/>
                  <a:pt x="2214" y="11377"/>
                  <a:pt x="2219" y="11382"/>
                </a:cubicBezTo>
                <a:lnTo>
                  <a:pt x="2225" y="11394"/>
                </a:lnTo>
                <a:cubicBezTo>
                  <a:pt x="2226" y="11395"/>
                  <a:pt x="2228" y="11395"/>
                  <a:pt x="2230" y="11395"/>
                </a:cubicBezTo>
                <a:cubicBezTo>
                  <a:pt x="2241" y="11395"/>
                  <a:pt x="2260" y="11387"/>
                  <a:pt x="2265" y="11382"/>
                </a:cubicBezTo>
                <a:cubicBezTo>
                  <a:pt x="2268" y="11379"/>
                  <a:pt x="2283" y="11376"/>
                  <a:pt x="2296" y="11376"/>
                </a:cubicBezTo>
                <a:cubicBezTo>
                  <a:pt x="2307" y="11376"/>
                  <a:pt x="2317" y="11377"/>
                  <a:pt x="2321" y="11382"/>
                </a:cubicBezTo>
                <a:cubicBezTo>
                  <a:pt x="2322" y="11383"/>
                  <a:pt x="2326" y="11384"/>
                  <a:pt x="2332" y="11384"/>
                </a:cubicBezTo>
                <a:cubicBezTo>
                  <a:pt x="2355" y="11384"/>
                  <a:pt x="2411" y="11375"/>
                  <a:pt x="2429" y="11371"/>
                </a:cubicBezTo>
                <a:lnTo>
                  <a:pt x="2497" y="11371"/>
                </a:lnTo>
                <a:cubicBezTo>
                  <a:pt x="2497" y="11382"/>
                  <a:pt x="2503" y="11399"/>
                  <a:pt x="2514" y="11416"/>
                </a:cubicBezTo>
                <a:lnTo>
                  <a:pt x="2531" y="11422"/>
                </a:lnTo>
                <a:lnTo>
                  <a:pt x="2548" y="11422"/>
                </a:lnTo>
                <a:cubicBezTo>
                  <a:pt x="2565" y="11422"/>
                  <a:pt x="2577" y="11433"/>
                  <a:pt x="2560" y="11450"/>
                </a:cubicBezTo>
                <a:lnTo>
                  <a:pt x="2560" y="11456"/>
                </a:lnTo>
                <a:lnTo>
                  <a:pt x="2565" y="11467"/>
                </a:lnTo>
                <a:cubicBezTo>
                  <a:pt x="2572" y="11477"/>
                  <a:pt x="2580" y="11481"/>
                  <a:pt x="2586" y="11481"/>
                </a:cubicBezTo>
                <a:cubicBezTo>
                  <a:pt x="2592" y="11481"/>
                  <a:pt x="2597" y="11478"/>
                  <a:pt x="2599" y="11473"/>
                </a:cubicBezTo>
                <a:lnTo>
                  <a:pt x="2611" y="11456"/>
                </a:lnTo>
                <a:cubicBezTo>
                  <a:pt x="2611" y="11456"/>
                  <a:pt x="2622" y="11450"/>
                  <a:pt x="2628" y="11450"/>
                </a:cubicBezTo>
                <a:cubicBezTo>
                  <a:pt x="2628" y="11450"/>
                  <a:pt x="2639" y="11456"/>
                  <a:pt x="2639" y="11462"/>
                </a:cubicBezTo>
                <a:cubicBezTo>
                  <a:pt x="2633" y="11479"/>
                  <a:pt x="2645" y="11484"/>
                  <a:pt x="2662" y="11496"/>
                </a:cubicBezTo>
                <a:lnTo>
                  <a:pt x="2679" y="11496"/>
                </a:lnTo>
                <a:cubicBezTo>
                  <a:pt x="2684" y="11490"/>
                  <a:pt x="2684" y="11484"/>
                  <a:pt x="2684" y="11479"/>
                </a:cubicBezTo>
                <a:lnTo>
                  <a:pt x="2684" y="11473"/>
                </a:lnTo>
                <a:cubicBezTo>
                  <a:pt x="2679" y="11473"/>
                  <a:pt x="2690" y="11467"/>
                  <a:pt x="2719" y="11467"/>
                </a:cubicBezTo>
                <a:lnTo>
                  <a:pt x="2736" y="11445"/>
                </a:lnTo>
                <a:cubicBezTo>
                  <a:pt x="2741" y="11439"/>
                  <a:pt x="2758" y="11433"/>
                  <a:pt x="2770" y="11428"/>
                </a:cubicBezTo>
                <a:cubicBezTo>
                  <a:pt x="2773" y="11427"/>
                  <a:pt x="2776" y="11426"/>
                  <a:pt x="2779" y="11426"/>
                </a:cubicBezTo>
                <a:cubicBezTo>
                  <a:pt x="2794" y="11426"/>
                  <a:pt x="2808" y="11436"/>
                  <a:pt x="2804" y="11450"/>
                </a:cubicBezTo>
                <a:lnTo>
                  <a:pt x="2804" y="11456"/>
                </a:lnTo>
                <a:cubicBezTo>
                  <a:pt x="2804" y="11457"/>
                  <a:pt x="2805" y="11457"/>
                  <a:pt x="2807" y="11457"/>
                </a:cubicBezTo>
                <a:cubicBezTo>
                  <a:pt x="2821" y="11457"/>
                  <a:pt x="2866" y="11437"/>
                  <a:pt x="2866" y="11422"/>
                </a:cubicBezTo>
                <a:cubicBezTo>
                  <a:pt x="2866" y="11411"/>
                  <a:pt x="2860" y="11371"/>
                  <a:pt x="2866" y="11365"/>
                </a:cubicBezTo>
                <a:cubicBezTo>
                  <a:pt x="2866" y="11360"/>
                  <a:pt x="2872" y="11348"/>
                  <a:pt x="2872" y="11343"/>
                </a:cubicBezTo>
                <a:lnTo>
                  <a:pt x="2866" y="11337"/>
                </a:lnTo>
                <a:lnTo>
                  <a:pt x="2866" y="11325"/>
                </a:lnTo>
                <a:cubicBezTo>
                  <a:pt x="2860" y="11314"/>
                  <a:pt x="2894" y="11303"/>
                  <a:pt x="2900" y="11303"/>
                </a:cubicBezTo>
                <a:cubicBezTo>
                  <a:pt x="2911" y="11303"/>
                  <a:pt x="2923" y="11331"/>
                  <a:pt x="2923" y="11337"/>
                </a:cubicBezTo>
                <a:cubicBezTo>
                  <a:pt x="2923" y="11341"/>
                  <a:pt x="2923" y="11343"/>
                  <a:pt x="2924" y="11343"/>
                </a:cubicBezTo>
                <a:cubicBezTo>
                  <a:pt x="2927" y="11343"/>
                  <a:pt x="2930" y="11335"/>
                  <a:pt x="2934" y="11320"/>
                </a:cubicBezTo>
                <a:lnTo>
                  <a:pt x="2940" y="11303"/>
                </a:lnTo>
                <a:cubicBezTo>
                  <a:pt x="2940" y="11297"/>
                  <a:pt x="2940" y="11291"/>
                  <a:pt x="2945" y="11286"/>
                </a:cubicBezTo>
                <a:cubicBezTo>
                  <a:pt x="2957" y="11303"/>
                  <a:pt x="2968" y="11325"/>
                  <a:pt x="2974" y="11331"/>
                </a:cubicBezTo>
                <a:cubicBezTo>
                  <a:pt x="2974" y="11331"/>
                  <a:pt x="2985" y="11325"/>
                  <a:pt x="2991" y="11320"/>
                </a:cubicBezTo>
                <a:lnTo>
                  <a:pt x="2991" y="11314"/>
                </a:lnTo>
                <a:cubicBezTo>
                  <a:pt x="2991" y="11297"/>
                  <a:pt x="3002" y="11297"/>
                  <a:pt x="3019" y="11297"/>
                </a:cubicBezTo>
                <a:lnTo>
                  <a:pt x="3048" y="11303"/>
                </a:lnTo>
                <a:cubicBezTo>
                  <a:pt x="3064" y="11306"/>
                  <a:pt x="3101" y="11309"/>
                  <a:pt x="3133" y="11309"/>
                </a:cubicBezTo>
                <a:cubicBezTo>
                  <a:pt x="3156" y="11309"/>
                  <a:pt x="3177" y="11308"/>
                  <a:pt x="3184" y="11303"/>
                </a:cubicBezTo>
                <a:cubicBezTo>
                  <a:pt x="3201" y="11291"/>
                  <a:pt x="3229" y="11274"/>
                  <a:pt x="3258" y="11263"/>
                </a:cubicBezTo>
                <a:lnTo>
                  <a:pt x="3269" y="11274"/>
                </a:lnTo>
                <a:cubicBezTo>
                  <a:pt x="3280" y="11286"/>
                  <a:pt x="3280" y="11291"/>
                  <a:pt x="3292" y="11297"/>
                </a:cubicBezTo>
                <a:cubicBezTo>
                  <a:pt x="3297" y="11303"/>
                  <a:pt x="3314" y="11308"/>
                  <a:pt x="3314" y="11308"/>
                </a:cubicBezTo>
                <a:cubicBezTo>
                  <a:pt x="3321" y="11301"/>
                  <a:pt x="3327" y="11299"/>
                  <a:pt x="3332" y="11299"/>
                </a:cubicBezTo>
                <a:cubicBezTo>
                  <a:pt x="3343" y="11299"/>
                  <a:pt x="3350" y="11312"/>
                  <a:pt x="3354" y="11320"/>
                </a:cubicBezTo>
                <a:lnTo>
                  <a:pt x="3354" y="11331"/>
                </a:lnTo>
                <a:cubicBezTo>
                  <a:pt x="3365" y="11343"/>
                  <a:pt x="3354" y="11360"/>
                  <a:pt x="3348" y="11360"/>
                </a:cubicBezTo>
                <a:cubicBezTo>
                  <a:pt x="3343" y="11360"/>
                  <a:pt x="3326" y="11388"/>
                  <a:pt x="3337" y="11394"/>
                </a:cubicBezTo>
                <a:cubicBezTo>
                  <a:pt x="3354" y="11399"/>
                  <a:pt x="3388" y="11405"/>
                  <a:pt x="3399" y="11405"/>
                </a:cubicBezTo>
                <a:cubicBezTo>
                  <a:pt x="3402" y="11406"/>
                  <a:pt x="3405" y="11407"/>
                  <a:pt x="3406" y="11407"/>
                </a:cubicBezTo>
                <a:cubicBezTo>
                  <a:pt x="3410" y="11407"/>
                  <a:pt x="3408" y="11402"/>
                  <a:pt x="3399" y="11394"/>
                </a:cubicBezTo>
                <a:lnTo>
                  <a:pt x="3399" y="11382"/>
                </a:lnTo>
                <a:cubicBezTo>
                  <a:pt x="3399" y="11377"/>
                  <a:pt x="3411" y="11365"/>
                  <a:pt x="3416" y="11360"/>
                </a:cubicBezTo>
                <a:lnTo>
                  <a:pt x="3433" y="11348"/>
                </a:lnTo>
                <a:cubicBezTo>
                  <a:pt x="3422" y="11343"/>
                  <a:pt x="3405" y="11320"/>
                  <a:pt x="3399" y="11297"/>
                </a:cubicBezTo>
                <a:lnTo>
                  <a:pt x="3411" y="11286"/>
                </a:lnTo>
                <a:lnTo>
                  <a:pt x="3416" y="11274"/>
                </a:lnTo>
                <a:cubicBezTo>
                  <a:pt x="3416" y="11274"/>
                  <a:pt x="3428" y="11257"/>
                  <a:pt x="3433" y="11252"/>
                </a:cubicBezTo>
                <a:cubicBezTo>
                  <a:pt x="3433" y="11246"/>
                  <a:pt x="3439" y="11246"/>
                  <a:pt x="3439" y="11246"/>
                </a:cubicBezTo>
                <a:cubicBezTo>
                  <a:pt x="3439" y="11246"/>
                  <a:pt x="3439" y="11252"/>
                  <a:pt x="3439" y="11252"/>
                </a:cubicBezTo>
                <a:cubicBezTo>
                  <a:pt x="3433" y="11263"/>
                  <a:pt x="3439" y="11274"/>
                  <a:pt x="3450" y="11274"/>
                </a:cubicBezTo>
                <a:cubicBezTo>
                  <a:pt x="3450" y="11280"/>
                  <a:pt x="3450" y="11286"/>
                  <a:pt x="3450" y="11286"/>
                </a:cubicBezTo>
                <a:cubicBezTo>
                  <a:pt x="3454" y="11287"/>
                  <a:pt x="3459" y="11288"/>
                  <a:pt x="3464" y="11288"/>
                </a:cubicBezTo>
                <a:cubicBezTo>
                  <a:pt x="3476" y="11288"/>
                  <a:pt x="3492" y="11284"/>
                  <a:pt x="3496" y="11280"/>
                </a:cubicBezTo>
                <a:cubicBezTo>
                  <a:pt x="3497" y="11279"/>
                  <a:pt x="3498" y="11279"/>
                  <a:pt x="3499" y="11279"/>
                </a:cubicBezTo>
                <a:cubicBezTo>
                  <a:pt x="3506" y="11279"/>
                  <a:pt x="3519" y="11292"/>
                  <a:pt x="3524" y="11297"/>
                </a:cubicBezTo>
                <a:cubicBezTo>
                  <a:pt x="3530" y="11303"/>
                  <a:pt x="3541" y="11303"/>
                  <a:pt x="3547" y="11303"/>
                </a:cubicBezTo>
                <a:cubicBezTo>
                  <a:pt x="3547" y="11302"/>
                  <a:pt x="3547" y="11302"/>
                  <a:pt x="3548" y="11302"/>
                </a:cubicBezTo>
                <a:cubicBezTo>
                  <a:pt x="3550" y="11302"/>
                  <a:pt x="3559" y="11315"/>
                  <a:pt x="3564" y="11320"/>
                </a:cubicBezTo>
                <a:cubicBezTo>
                  <a:pt x="3570" y="11325"/>
                  <a:pt x="3621" y="11343"/>
                  <a:pt x="3643" y="11348"/>
                </a:cubicBezTo>
                <a:cubicBezTo>
                  <a:pt x="3645" y="11349"/>
                  <a:pt x="3647" y="11349"/>
                  <a:pt x="3649" y="11349"/>
                </a:cubicBezTo>
                <a:cubicBezTo>
                  <a:pt x="3667" y="11349"/>
                  <a:pt x="3672" y="11325"/>
                  <a:pt x="3677" y="11320"/>
                </a:cubicBezTo>
                <a:cubicBezTo>
                  <a:pt x="3677" y="11308"/>
                  <a:pt x="3666" y="11280"/>
                  <a:pt x="3660" y="11269"/>
                </a:cubicBezTo>
                <a:cubicBezTo>
                  <a:pt x="3655" y="11263"/>
                  <a:pt x="3677" y="11246"/>
                  <a:pt x="3683" y="11246"/>
                </a:cubicBezTo>
                <a:cubicBezTo>
                  <a:pt x="3694" y="11246"/>
                  <a:pt x="3694" y="11235"/>
                  <a:pt x="3689" y="11218"/>
                </a:cubicBezTo>
                <a:lnTo>
                  <a:pt x="3683" y="11206"/>
                </a:lnTo>
                <a:cubicBezTo>
                  <a:pt x="3683" y="11201"/>
                  <a:pt x="3677" y="11195"/>
                  <a:pt x="3672" y="11195"/>
                </a:cubicBezTo>
                <a:lnTo>
                  <a:pt x="3689" y="11189"/>
                </a:lnTo>
                <a:cubicBezTo>
                  <a:pt x="3706" y="11189"/>
                  <a:pt x="3728" y="11195"/>
                  <a:pt x="3745" y="11201"/>
                </a:cubicBezTo>
                <a:lnTo>
                  <a:pt x="3757" y="11184"/>
                </a:lnTo>
                <a:cubicBezTo>
                  <a:pt x="3760" y="11185"/>
                  <a:pt x="3764" y="11186"/>
                  <a:pt x="3768" y="11186"/>
                </a:cubicBezTo>
                <a:cubicBezTo>
                  <a:pt x="3777" y="11186"/>
                  <a:pt x="3785" y="11182"/>
                  <a:pt x="3785" y="11178"/>
                </a:cubicBezTo>
                <a:lnTo>
                  <a:pt x="3808" y="11138"/>
                </a:lnTo>
                <a:lnTo>
                  <a:pt x="3825" y="11138"/>
                </a:lnTo>
                <a:cubicBezTo>
                  <a:pt x="3848" y="11133"/>
                  <a:pt x="3859" y="11116"/>
                  <a:pt x="3865" y="11104"/>
                </a:cubicBezTo>
                <a:cubicBezTo>
                  <a:pt x="3870" y="11110"/>
                  <a:pt x="3882" y="11121"/>
                  <a:pt x="3899" y="11138"/>
                </a:cubicBezTo>
                <a:lnTo>
                  <a:pt x="3944" y="11116"/>
                </a:lnTo>
                <a:lnTo>
                  <a:pt x="3961" y="11110"/>
                </a:lnTo>
                <a:cubicBezTo>
                  <a:pt x="3978" y="11116"/>
                  <a:pt x="4006" y="11121"/>
                  <a:pt x="4018" y="11121"/>
                </a:cubicBezTo>
                <a:lnTo>
                  <a:pt x="4029" y="11110"/>
                </a:lnTo>
                <a:lnTo>
                  <a:pt x="4041" y="11104"/>
                </a:lnTo>
                <a:cubicBezTo>
                  <a:pt x="4058" y="11104"/>
                  <a:pt x="4086" y="11099"/>
                  <a:pt x="4103" y="11099"/>
                </a:cubicBezTo>
                <a:lnTo>
                  <a:pt x="4114" y="11099"/>
                </a:lnTo>
                <a:lnTo>
                  <a:pt x="4143" y="11104"/>
                </a:lnTo>
                <a:cubicBezTo>
                  <a:pt x="4143" y="11099"/>
                  <a:pt x="4144" y="11097"/>
                  <a:pt x="4147" y="11097"/>
                </a:cubicBezTo>
                <a:cubicBezTo>
                  <a:pt x="4153" y="11097"/>
                  <a:pt x="4163" y="11106"/>
                  <a:pt x="4171" y="11110"/>
                </a:cubicBezTo>
                <a:cubicBezTo>
                  <a:pt x="4188" y="11116"/>
                  <a:pt x="4216" y="11127"/>
                  <a:pt x="4239" y="11144"/>
                </a:cubicBezTo>
                <a:lnTo>
                  <a:pt x="4250" y="11121"/>
                </a:lnTo>
                <a:cubicBezTo>
                  <a:pt x="4264" y="11107"/>
                  <a:pt x="4274" y="11100"/>
                  <a:pt x="4287" y="11100"/>
                </a:cubicBezTo>
                <a:cubicBezTo>
                  <a:pt x="4295" y="11100"/>
                  <a:pt x="4305" y="11103"/>
                  <a:pt x="4319" y="11110"/>
                </a:cubicBezTo>
                <a:lnTo>
                  <a:pt x="4330" y="11116"/>
                </a:lnTo>
                <a:cubicBezTo>
                  <a:pt x="4353" y="11116"/>
                  <a:pt x="4387" y="11104"/>
                  <a:pt x="4392" y="11099"/>
                </a:cubicBezTo>
                <a:cubicBezTo>
                  <a:pt x="4404" y="11093"/>
                  <a:pt x="4415" y="11087"/>
                  <a:pt x="4415" y="11087"/>
                </a:cubicBezTo>
                <a:cubicBezTo>
                  <a:pt x="4415" y="11093"/>
                  <a:pt x="4426" y="11093"/>
                  <a:pt x="4432" y="11099"/>
                </a:cubicBezTo>
                <a:cubicBezTo>
                  <a:pt x="4432" y="11099"/>
                  <a:pt x="4449" y="11099"/>
                  <a:pt x="4455" y="11104"/>
                </a:cubicBezTo>
                <a:cubicBezTo>
                  <a:pt x="4460" y="11104"/>
                  <a:pt x="4483" y="11133"/>
                  <a:pt x="4494" y="11138"/>
                </a:cubicBezTo>
                <a:cubicBezTo>
                  <a:pt x="4502" y="11138"/>
                  <a:pt x="4512" y="11141"/>
                  <a:pt x="4520" y="11141"/>
                </a:cubicBezTo>
                <a:cubicBezTo>
                  <a:pt x="4523" y="11141"/>
                  <a:pt x="4527" y="11140"/>
                  <a:pt x="4528" y="11138"/>
                </a:cubicBezTo>
                <a:cubicBezTo>
                  <a:pt x="4528" y="11121"/>
                  <a:pt x="4540" y="11116"/>
                  <a:pt x="4562" y="11110"/>
                </a:cubicBezTo>
                <a:lnTo>
                  <a:pt x="4580" y="11104"/>
                </a:lnTo>
                <a:cubicBezTo>
                  <a:pt x="4602" y="11110"/>
                  <a:pt x="4614" y="11127"/>
                  <a:pt x="4614" y="11133"/>
                </a:cubicBezTo>
                <a:cubicBezTo>
                  <a:pt x="4614" y="11138"/>
                  <a:pt x="4653" y="11150"/>
                  <a:pt x="4653" y="11155"/>
                </a:cubicBezTo>
                <a:cubicBezTo>
                  <a:pt x="4653" y="11155"/>
                  <a:pt x="4642" y="11167"/>
                  <a:pt x="4636" y="11167"/>
                </a:cubicBezTo>
                <a:cubicBezTo>
                  <a:pt x="4631" y="11172"/>
                  <a:pt x="4642" y="11201"/>
                  <a:pt x="4648" y="11206"/>
                </a:cubicBezTo>
                <a:cubicBezTo>
                  <a:pt x="4651" y="11210"/>
                  <a:pt x="4654" y="11211"/>
                  <a:pt x="4657" y="11211"/>
                </a:cubicBezTo>
                <a:cubicBezTo>
                  <a:pt x="4662" y="11211"/>
                  <a:pt x="4665" y="11205"/>
                  <a:pt x="4665" y="11201"/>
                </a:cubicBezTo>
                <a:cubicBezTo>
                  <a:pt x="4665" y="11195"/>
                  <a:pt x="4653" y="11167"/>
                  <a:pt x="4665" y="11167"/>
                </a:cubicBezTo>
                <a:cubicBezTo>
                  <a:pt x="4668" y="11169"/>
                  <a:pt x="4672" y="11169"/>
                  <a:pt x="4674" y="11169"/>
                </a:cubicBezTo>
                <a:cubicBezTo>
                  <a:pt x="4679" y="11169"/>
                  <a:pt x="4682" y="11167"/>
                  <a:pt x="4682" y="11167"/>
                </a:cubicBezTo>
                <a:cubicBezTo>
                  <a:pt x="4682" y="11161"/>
                  <a:pt x="4670" y="11144"/>
                  <a:pt x="4676" y="11138"/>
                </a:cubicBezTo>
                <a:cubicBezTo>
                  <a:pt x="4682" y="11133"/>
                  <a:pt x="4699" y="11121"/>
                  <a:pt x="4704" y="11116"/>
                </a:cubicBezTo>
                <a:cubicBezTo>
                  <a:pt x="4704" y="11115"/>
                  <a:pt x="4704" y="11115"/>
                  <a:pt x="4705" y="11115"/>
                </a:cubicBezTo>
                <a:cubicBezTo>
                  <a:pt x="4706" y="11115"/>
                  <a:pt x="4710" y="11133"/>
                  <a:pt x="4710" y="11138"/>
                </a:cubicBezTo>
                <a:cubicBezTo>
                  <a:pt x="4704" y="11144"/>
                  <a:pt x="4704" y="11167"/>
                  <a:pt x="4710" y="11172"/>
                </a:cubicBezTo>
                <a:cubicBezTo>
                  <a:pt x="4710" y="11178"/>
                  <a:pt x="4704" y="11195"/>
                  <a:pt x="4699" y="11201"/>
                </a:cubicBezTo>
                <a:cubicBezTo>
                  <a:pt x="4696" y="11203"/>
                  <a:pt x="4697" y="11205"/>
                  <a:pt x="4702" y="11205"/>
                </a:cubicBezTo>
                <a:cubicBezTo>
                  <a:pt x="4706" y="11205"/>
                  <a:pt x="4713" y="11203"/>
                  <a:pt x="4721" y="11201"/>
                </a:cubicBezTo>
                <a:lnTo>
                  <a:pt x="4733" y="11195"/>
                </a:lnTo>
                <a:lnTo>
                  <a:pt x="4744" y="11195"/>
                </a:lnTo>
                <a:cubicBezTo>
                  <a:pt x="4750" y="11195"/>
                  <a:pt x="4767" y="11223"/>
                  <a:pt x="4778" y="11229"/>
                </a:cubicBezTo>
                <a:cubicBezTo>
                  <a:pt x="4781" y="11231"/>
                  <a:pt x="4787" y="11231"/>
                  <a:pt x="4793" y="11231"/>
                </a:cubicBezTo>
                <a:cubicBezTo>
                  <a:pt x="4807" y="11231"/>
                  <a:pt x="4825" y="11227"/>
                  <a:pt x="4829" y="11223"/>
                </a:cubicBezTo>
                <a:cubicBezTo>
                  <a:pt x="4832" y="11221"/>
                  <a:pt x="4838" y="11219"/>
                  <a:pt x="4845" y="11219"/>
                </a:cubicBezTo>
                <a:cubicBezTo>
                  <a:pt x="4852" y="11219"/>
                  <a:pt x="4860" y="11221"/>
                  <a:pt x="4869" y="11223"/>
                </a:cubicBezTo>
                <a:lnTo>
                  <a:pt x="4886" y="11229"/>
                </a:lnTo>
                <a:cubicBezTo>
                  <a:pt x="4909" y="11235"/>
                  <a:pt x="4914" y="11235"/>
                  <a:pt x="4914" y="11235"/>
                </a:cubicBezTo>
                <a:cubicBezTo>
                  <a:pt x="4914" y="11235"/>
                  <a:pt x="4914" y="11240"/>
                  <a:pt x="4914" y="11240"/>
                </a:cubicBezTo>
                <a:cubicBezTo>
                  <a:pt x="4909" y="11246"/>
                  <a:pt x="4920" y="11257"/>
                  <a:pt x="4931" y="11257"/>
                </a:cubicBezTo>
                <a:lnTo>
                  <a:pt x="4943" y="11252"/>
                </a:lnTo>
                <a:cubicBezTo>
                  <a:pt x="4943" y="11252"/>
                  <a:pt x="4954" y="11257"/>
                  <a:pt x="4960" y="11257"/>
                </a:cubicBezTo>
                <a:cubicBezTo>
                  <a:pt x="4964" y="11259"/>
                  <a:pt x="4968" y="11260"/>
                  <a:pt x="4972" y="11260"/>
                </a:cubicBezTo>
                <a:cubicBezTo>
                  <a:pt x="4982" y="11260"/>
                  <a:pt x="4988" y="11254"/>
                  <a:pt x="4988" y="11246"/>
                </a:cubicBezTo>
                <a:lnTo>
                  <a:pt x="4988" y="11235"/>
                </a:lnTo>
                <a:cubicBezTo>
                  <a:pt x="4991" y="11232"/>
                  <a:pt x="4995" y="11230"/>
                  <a:pt x="4999" y="11230"/>
                </a:cubicBezTo>
                <a:cubicBezTo>
                  <a:pt x="5004" y="11230"/>
                  <a:pt x="5008" y="11232"/>
                  <a:pt x="5011" y="11235"/>
                </a:cubicBezTo>
                <a:cubicBezTo>
                  <a:pt x="5011" y="11235"/>
                  <a:pt x="5028" y="11246"/>
                  <a:pt x="5045" y="11252"/>
                </a:cubicBezTo>
                <a:lnTo>
                  <a:pt x="5062" y="11246"/>
                </a:lnTo>
                <a:cubicBezTo>
                  <a:pt x="5096" y="11235"/>
                  <a:pt x="5113" y="11218"/>
                  <a:pt x="5107" y="11206"/>
                </a:cubicBezTo>
                <a:lnTo>
                  <a:pt x="5107" y="11201"/>
                </a:lnTo>
                <a:cubicBezTo>
                  <a:pt x="5102" y="11201"/>
                  <a:pt x="5124" y="11189"/>
                  <a:pt x="5130" y="11184"/>
                </a:cubicBezTo>
                <a:cubicBezTo>
                  <a:pt x="5141" y="11184"/>
                  <a:pt x="5164" y="11201"/>
                  <a:pt x="5175" y="11206"/>
                </a:cubicBezTo>
                <a:cubicBezTo>
                  <a:pt x="5176" y="11207"/>
                  <a:pt x="5177" y="11207"/>
                  <a:pt x="5177" y="11207"/>
                </a:cubicBezTo>
                <a:cubicBezTo>
                  <a:pt x="5183" y="11207"/>
                  <a:pt x="5192" y="11189"/>
                  <a:pt x="5192" y="11184"/>
                </a:cubicBezTo>
                <a:cubicBezTo>
                  <a:pt x="5192" y="11178"/>
                  <a:pt x="5198" y="11177"/>
                  <a:pt x="5205" y="11177"/>
                </a:cubicBezTo>
                <a:cubicBezTo>
                  <a:pt x="5212" y="11177"/>
                  <a:pt x="5221" y="11178"/>
                  <a:pt x="5226" y="11178"/>
                </a:cubicBezTo>
                <a:cubicBezTo>
                  <a:pt x="5232" y="11184"/>
                  <a:pt x="5238" y="11189"/>
                  <a:pt x="5238" y="11195"/>
                </a:cubicBezTo>
                <a:lnTo>
                  <a:pt x="5226" y="11206"/>
                </a:lnTo>
                <a:cubicBezTo>
                  <a:pt x="5215" y="11212"/>
                  <a:pt x="5221" y="11229"/>
                  <a:pt x="5221" y="11229"/>
                </a:cubicBezTo>
                <a:cubicBezTo>
                  <a:pt x="5222" y="11231"/>
                  <a:pt x="5225" y="11231"/>
                  <a:pt x="5229" y="11231"/>
                </a:cubicBezTo>
                <a:cubicBezTo>
                  <a:pt x="5239" y="11231"/>
                  <a:pt x="5257" y="11226"/>
                  <a:pt x="5277" y="11218"/>
                </a:cubicBezTo>
                <a:cubicBezTo>
                  <a:pt x="5300" y="11212"/>
                  <a:pt x="5311" y="11201"/>
                  <a:pt x="5306" y="11189"/>
                </a:cubicBezTo>
                <a:lnTo>
                  <a:pt x="5317" y="11184"/>
                </a:lnTo>
                <a:lnTo>
                  <a:pt x="5345" y="11172"/>
                </a:lnTo>
                <a:cubicBezTo>
                  <a:pt x="5363" y="11189"/>
                  <a:pt x="5380" y="11189"/>
                  <a:pt x="5385" y="11189"/>
                </a:cubicBezTo>
                <a:cubicBezTo>
                  <a:pt x="5385" y="11184"/>
                  <a:pt x="5380" y="11167"/>
                  <a:pt x="5368" y="11155"/>
                </a:cubicBezTo>
                <a:lnTo>
                  <a:pt x="5391" y="11144"/>
                </a:lnTo>
                <a:cubicBezTo>
                  <a:pt x="5391" y="11144"/>
                  <a:pt x="5385" y="11138"/>
                  <a:pt x="5374" y="11138"/>
                </a:cubicBezTo>
                <a:lnTo>
                  <a:pt x="5368" y="11133"/>
                </a:lnTo>
                <a:lnTo>
                  <a:pt x="5357" y="11127"/>
                </a:lnTo>
                <a:cubicBezTo>
                  <a:pt x="5345" y="11121"/>
                  <a:pt x="5340" y="11099"/>
                  <a:pt x="5351" y="11093"/>
                </a:cubicBezTo>
                <a:cubicBezTo>
                  <a:pt x="5352" y="11092"/>
                  <a:pt x="5354" y="11091"/>
                  <a:pt x="5356" y="11091"/>
                </a:cubicBezTo>
                <a:cubicBezTo>
                  <a:pt x="5365" y="11091"/>
                  <a:pt x="5385" y="11101"/>
                  <a:pt x="5408" y="11110"/>
                </a:cubicBezTo>
                <a:lnTo>
                  <a:pt x="5431" y="11116"/>
                </a:lnTo>
                <a:cubicBezTo>
                  <a:pt x="5448" y="11116"/>
                  <a:pt x="5470" y="11104"/>
                  <a:pt x="5493" y="11099"/>
                </a:cubicBezTo>
                <a:cubicBezTo>
                  <a:pt x="5504" y="11099"/>
                  <a:pt x="5470" y="11121"/>
                  <a:pt x="5465" y="11133"/>
                </a:cubicBezTo>
                <a:cubicBezTo>
                  <a:pt x="5453" y="11138"/>
                  <a:pt x="5459" y="11150"/>
                  <a:pt x="5459" y="11161"/>
                </a:cubicBezTo>
                <a:cubicBezTo>
                  <a:pt x="5459" y="11161"/>
                  <a:pt x="5465" y="11167"/>
                  <a:pt x="5465" y="11167"/>
                </a:cubicBezTo>
                <a:cubicBezTo>
                  <a:pt x="5470" y="11172"/>
                  <a:pt x="5465" y="11195"/>
                  <a:pt x="5459" y="11201"/>
                </a:cubicBezTo>
                <a:cubicBezTo>
                  <a:pt x="5453" y="11201"/>
                  <a:pt x="5453" y="11201"/>
                  <a:pt x="5459" y="11206"/>
                </a:cubicBezTo>
                <a:lnTo>
                  <a:pt x="5453" y="11206"/>
                </a:lnTo>
                <a:lnTo>
                  <a:pt x="5448" y="11218"/>
                </a:lnTo>
                <a:cubicBezTo>
                  <a:pt x="5442" y="11229"/>
                  <a:pt x="5448" y="11246"/>
                  <a:pt x="5453" y="11257"/>
                </a:cubicBezTo>
                <a:lnTo>
                  <a:pt x="5459" y="11274"/>
                </a:lnTo>
                <a:cubicBezTo>
                  <a:pt x="5470" y="11272"/>
                  <a:pt x="5483" y="11270"/>
                  <a:pt x="5495" y="11270"/>
                </a:cubicBezTo>
                <a:cubicBezTo>
                  <a:pt x="5507" y="11270"/>
                  <a:pt x="5519" y="11272"/>
                  <a:pt x="5527" y="11274"/>
                </a:cubicBezTo>
                <a:lnTo>
                  <a:pt x="5527" y="11257"/>
                </a:lnTo>
                <a:lnTo>
                  <a:pt x="5527" y="11246"/>
                </a:lnTo>
                <a:cubicBezTo>
                  <a:pt x="5538" y="11235"/>
                  <a:pt x="5493" y="11218"/>
                  <a:pt x="5493" y="11206"/>
                </a:cubicBezTo>
                <a:lnTo>
                  <a:pt x="5499" y="11206"/>
                </a:lnTo>
                <a:lnTo>
                  <a:pt x="5516" y="11201"/>
                </a:lnTo>
                <a:cubicBezTo>
                  <a:pt x="5516" y="11189"/>
                  <a:pt x="5521" y="11172"/>
                  <a:pt x="5527" y="11161"/>
                </a:cubicBezTo>
                <a:lnTo>
                  <a:pt x="5533" y="11161"/>
                </a:lnTo>
                <a:cubicBezTo>
                  <a:pt x="5538" y="11172"/>
                  <a:pt x="5538" y="11178"/>
                  <a:pt x="5544" y="11178"/>
                </a:cubicBezTo>
                <a:cubicBezTo>
                  <a:pt x="5555" y="11184"/>
                  <a:pt x="5595" y="11189"/>
                  <a:pt x="5629" y="11195"/>
                </a:cubicBezTo>
                <a:lnTo>
                  <a:pt x="5635" y="11201"/>
                </a:lnTo>
                <a:cubicBezTo>
                  <a:pt x="5629" y="11218"/>
                  <a:pt x="5624" y="11240"/>
                  <a:pt x="5624" y="11252"/>
                </a:cubicBezTo>
                <a:cubicBezTo>
                  <a:pt x="5612" y="11252"/>
                  <a:pt x="5595" y="11257"/>
                  <a:pt x="5584" y="11257"/>
                </a:cubicBezTo>
                <a:lnTo>
                  <a:pt x="5601" y="11274"/>
                </a:lnTo>
                <a:lnTo>
                  <a:pt x="5612" y="11286"/>
                </a:lnTo>
                <a:cubicBezTo>
                  <a:pt x="5618" y="11297"/>
                  <a:pt x="5629" y="11308"/>
                  <a:pt x="5635" y="11314"/>
                </a:cubicBezTo>
                <a:cubicBezTo>
                  <a:pt x="5635" y="11320"/>
                  <a:pt x="5635" y="11320"/>
                  <a:pt x="5635" y="11320"/>
                </a:cubicBezTo>
                <a:cubicBezTo>
                  <a:pt x="5629" y="11331"/>
                  <a:pt x="5618" y="11343"/>
                  <a:pt x="5618" y="11348"/>
                </a:cubicBezTo>
                <a:cubicBezTo>
                  <a:pt x="5641" y="11360"/>
                  <a:pt x="5618" y="11371"/>
                  <a:pt x="5624" y="11377"/>
                </a:cubicBezTo>
                <a:lnTo>
                  <a:pt x="5629" y="11388"/>
                </a:lnTo>
                <a:cubicBezTo>
                  <a:pt x="5630" y="11389"/>
                  <a:pt x="5632" y="11389"/>
                  <a:pt x="5634" y="11389"/>
                </a:cubicBezTo>
                <a:cubicBezTo>
                  <a:pt x="5643" y="11389"/>
                  <a:pt x="5660" y="11381"/>
                  <a:pt x="5669" y="11377"/>
                </a:cubicBezTo>
                <a:cubicBezTo>
                  <a:pt x="5672" y="11373"/>
                  <a:pt x="5687" y="11370"/>
                  <a:pt x="5700" y="11370"/>
                </a:cubicBezTo>
                <a:cubicBezTo>
                  <a:pt x="5709" y="11370"/>
                  <a:pt x="5718" y="11372"/>
                  <a:pt x="5720" y="11377"/>
                </a:cubicBezTo>
                <a:cubicBezTo>
                  <a:pt x="5722" y="11378"/>
                  <a:pt x="5727" y="11378"/>
                  <a:pt x="5733" y="11378"/>
                </a:cubicBezTo>
                <a:cubicBezTo>
                  <a:pt x="5758" y="11378"/>
                  <a:pt x="5810" y="11370"/>
                  <a:pt x="5833" y="11365"/>
                </a:cubicBezTo>
                <a:cubicBezTo>
                  <a:pt x="5843" y="11363"/>
                  <a:pt x="5856" y="11361"/>
                  <a:pt x="5868" y="11361"/>
                </a:cubicBezTo>
                <a:cubicBezTo>
                  <a:pt x="5886" y="11361"/>
                  <a:pt x="5902" y="11364"/>
                  <a:pt x="5902" y="11371"/>
                </a:cubicBezTo>
                <a:cubicBezTo>
                  <a:pt x="5902" y="11377"/>
                  <a:pt x="5907" y="11394"/>
                  <a:pt x="5913" y="11411"/>
                </a:cubicBezTo>
                <a:lnTo>
                  <a:pt x="5936" y="11416"/>
                </a:lnTo>
                <a:lnTo>
                  <a:pt x="5953" y="11416"/>
                </a:lnTo>
                <a:cubicBezTo>
                  <a:pt x="5970" y="11416"/>
                  <a:pt x="5981" y="11428"/>
                  <a:pt x="5964" y="11445"/>
                </a:cubicBezTo>
                <a:lnTo>
                  <a:pt x="5964" y="11456"/>
                </a:lnTo>
                <a:lnTo>
                  <a:pt x="5970" y="11467"/>
                </a:lnTo>
                <a:cubicBezTo>
                  <a:pt x="5976" y="11477"/>
                  <a:pt x="5984" y="11481"/>
                  <a:pt x="5991" y="11481"/>
                </a:cubicBezTo>
                <a:cubicBezTo>
                  <a:pt x="5996" y="11481"/>
                  <a:pt x="6001" y="11478"/>
                  <a:pt x="6004" y="11473"/>
                </a:cubicBezTo>
                <a:lnTo>
                  <a:pt x="6009" y="11456"/>
                </a:lnTo>
                <a:cubicBezTo>
                  <a:pt x="6015" y="11456"/>
                  <a:pt x="6021" y="11450"/>
                  <a:pt x="6026" y="11450"/>
                </a:cubicBezTo>
                <a:cubicBezTo>
                  <a:pt x="6032" y="11450"/>
                  <a:pt x="6043" y="11456"/>
                  <a:pt x="6043" y="11462"/>
                </a:cubicBezTo>
                <a:cubicBezTo>
                  <a:pt x="6038" y="11479"/>
                  <a:pt x="6049" y="11484"/>
                  <a:pt x="6066" y="11496"/>
                </a:cubicBezTo>
                <a:lnTo>
                  <a:pt x="6083" y="11496"/>
                </a:lnTo>
                <a:cubicBezTo>
                  <a:pt x="6089" y="11490"/>
                  <a:pt x="6089" y="11484"/>
                  <a:pt x="6089" y="11479"/>
                </a:cubicBezTo>
                <a:lnTo>
                  <a:pt x="6089" y="11473"/>
                </a:lnTo>
                <a:cubicBezTo>
                  <a:pt x="6083" y="11473"/>
                  <a:pt x="6094" y="11467"/>
                  <a:pt x="6123" y="11467"/>
                </a:cubicBezTo>
                <a:lnTo>
                  <a:pt x="6134" y="11445"/>
                </a:lnTo>
                <a:cubicBezTo>
                  <a:pt x="6145" y="11439"/>
                  <a:pt x="6163" y="11433"/>
                  <a:pt x="6174" y="11428"/>
                </a:cubicBezTo>
                <a:cubicBezTo>
                  <a:pt x="6177" y="11427"/>
                  <a:pt x="6180" y="11426"/>
                  <a:pt x="6183" y="11426"/>
                </a:cubicBezTo>
                <a:cubicBezTo>
                  <a:pt x="6198" y="11426"/>
                  <a:pt x="6213" y="11436"/>
                  <a:pt x="6208" y="11450"/>
                </a:cubicBezTo>
                <a:lnTo>
                  <a:pt x="6208" y="11456"/>
                </a:lnTo>
                <a:cubicBezTo>
                  <a:pt x="6209" y="11457"/>
                  <a:pt x="6210" y="11457"/>
                  <a:pt x="6211" y="11457"/>
                </a:cubicBezTo>
                <a:cubicBezTo>
                  <a:pt x="6225" y="11457"/>
                  <a:pt x="6270" y="11437"/>
                  <a:pt x="6270" y="11422"/>
                </a:cubicBezTo>
                <a:cubicBezTo>
                  <a:pt x="6270" y="11411"/>
                  <a:pt x="6265" y="11371"/>
                  <a:pt x="6270" y="11365"/>
                </a:cubicBezTo>
                <a:cubicBezTo>
                  <a:pt x="6270" y="11360"/>
                  <a:pt x="6276" y="11348"/>
                  <a:pt x="6276" y="11343"/>
                </a:cubicBezTo>
                <a:lnTo>
                  <a:pt x="6270" y="11337"/>
                </a:lnTo>
                <a:lnTo>
                  <a:pt x="6270" y="11325"/>
                </a:lnTo>
                <a:cubicBezTo>
                  <a:pt x="6265" y="11314"/>
                  <a:pt x="6299" y="11303"/>
                  <a:pt x="6304" y="11303"/>
                </a:cubicBezTo>
                <a:cubicBezTo>
                  <a:pt x="6316" y="11303"/>
                  <a:pt x="6327" y="11331"/>
                  <a:pt x="6327" y="11337"/>
                </a:cubicBezTo>
                <a:cubicBezTo>
                  <a:pt x="6327" y="11341"/>
                  <a:pt x="6328" y="11343"/>
                  <a:pt x="6329" y="11343"/>
                </a:cubicBezTo>
                <a:cubicBezTo>
                  <a:pt x="6331" y="11343"/>
                  <a:pt x="6335" y="11335"/>
                  <a:pt x="6338" y="11320"/>
                </a:cubicBezTo>
                <a:lnTo>
                  <a:pt x="6344" y="11303"/>
                </a:lnTo>
                <a:cubicBezTo>
                  <a:pt x="6344" y="11291"/>
                  <a:pt x="6350" y="11286"/>
                  <a:pt x="6355" y="11280"/>
                </a:cubicBezTo>
                <a:cubicBezTo>
                  <a:pt x="6367" y="11286"/>
                  <a:pt x="6378" y="11291"/>
                  <a:pt x="6384" y="11297"/>
                </a:cubicBezTo>
                <a:cubicBezTo>
                  <a:pt x="6389" y="11303"/>
                  <a:pt x="6406" y="11303"/>
                  <a:pt x="6412" y="11303"/>
                </a:cubicBezTo>
                <a:cubicBezTo>
                  <a:pt x="6413" y="11302"/>
                  <a:pt x="6414" y="11302"/>
                  <a:pt x="6415" y="11302"/>
                </a:cubicBezTo>
                <a:cubicBezTo>
                  <a:pt x="6421" y="11302"/>
                  <a:pt x="6430" y="11315"/>
                  <a:pt x="6435" y="11320"/>
                </a:cubicBezTo>
                <a:cubicBezTo>
                  <a:pt x="6441" y="11325"/>
                  <a:pt x="6514" y="11343"/>
                  <a:pt x="6543" y="11348"/>
                </a:cubicBezTo>
                <a:cubicBezTo>
                  <a:pt x="6545" y="11349"/>
                  <a:pt x="6548" y="11349"/>
                  <a:pt x="6550" y="11349"/>
                </a:cubicBezTo>
                <a:cubicBezTo>
                  <a:pt x="6573" y="11349"/>
                  <a:pt x="6583" y="11325"/>
                  <a:pt x="6588" y="11320"/>
                </a:cubicBezTo>
                <a:cubicBezTo>
                  <a:pt x="6588" y="11308"/>
                  <a:pt x="6571" y="11280"/>
                  <a:pt x="6560" y="11269"/>
                </a:cubicBezTo>
                <a:cubicBezTo>
                  <a:pt x="6571" y="11263"/>
                  <a:pt x="6577" y="11257"/>
                  <a:pt x="6582" y="11252"/>
                </a:cubicBezTo>
                <a:cubicBezTo>
                  <a:pt x="6588" y="11252"/>
                  <a:pt x="6594" y="11246"/>
                  <a:pt x="6594" y="11246"/>
                </a:cubicBezTo>
                <a:cubicBezTo>
                  <a:pt x="6605" y="11246"/>
                  <a:pt x="6611" y="11235"/>
                  <a:pt x="6605" y="11218"/>
                </a:cubicBezTo>
                <a:lnTo>
                  <a:pt x="6599" y="11212"/>
                </a:lnTo>
                <a:lnTo>
                  <a:pt x="6605" y="11212"/>
                </a:lnTo>
                <a:cubicBezTo>
                  <a:pt x="6616" y="11201"/>
                  <a:pt x="6628" y="11189"/>
                  <a:pt x="6628" y="11184"/>
                </a:cubicBezTo>
                <a:cubicBezTo>
                  <a:pt x="6628" y="11184"/>
                  <a:pt x="6645" y="11212"/>
                  <a:pt x="6650" y="11223"/>
                </a:cubicBezTo>
                <a:cubicBezTo>
                  <a:pt x="6653" y="11226"/>
                  <a:pt x="6673" y="11227"/>
                  <a:pt x="6698" y="11227"/>
                </a:cubicBezTo>
                <a:cubicBezTo>
                  <a:pt x="6734" y="11227"/>
                  <a:pt x="6780" y="11224"/>
                  <a:pt x="6804" y="11218"/>
                </a:cubicBezTo>
                <a:cubicBezTo>
                  <a:pt x="6809" y="11216"/>
                  <a:pt x="6814" y="11215"/>
                  <a:pt x="6818" y="11215"/>
                </a:cubicBezTo>
                <a:cubicBezTo>
                  <a:pt x="6845" y="11215"/>
                  <a:pt x="6848" y="11242"/>
                  <a:pt x="6843" y="11252"/>
                </a:cubicBezTo>
                <a:cubicBezTo>
                  <a:pt x="6832" y="11269"/>
                  <a:pt x="6843" y="11274"/>
                  <a:pt x="6860" y="11274"/>
                </a:cubicBezTo>
                <a:lnTo>
                  <a:pt x="6872" y="11269"/>
                </a:lnTo>
                <a:lnTo>
                  <a:pt x="6883" y="11263"/>
                </a:lnTo>
                <a:cubicBezTo>
                  <a:pt x="6900" y="11252"/>
                  <a:pt x="6923" y="11246"/>
                  <a:pt x="6928" y="11246"/>
                </a:cubicBezTo>
                <a:cubicBezTo>
                  <a:pt x="6934" y="11246"/>
                  <a:pt x="6934" y="11240"/>
                  <a:pt x="6934" y="11229"/>
                </a:cubicBezTo>
                <a:lnTo>
                  <a:pt x="6934" y="11218"/>
                </a:lnTo>
                <a:cubicBezTo>
                  <a:pt x="6934" y="11218"/>
                  <a:pt x="6928" y="11218"/>
                  <a:pt x="6928" y="11212"/>
                </a:cubicBezTo>
                <a:cubicBezTo>
                  <a:pt x="6928" y="11212"/>
                  <a:pt x="6928" y="11206"/>
                  <a:pt x="6928" y="11206"/>
                </a:cubicBezTo>
                <a:cubicBezTo>
                  <a:pt x="6932" y="11206"/>
                  <a:pt x="6936" y="11204"/>
                  <a:pt x="6938" y="11204"/>
                </a:cubicBezTo>
                <a:cubicBezTo>
                  <a:pt x="6939" y="11204"/>
                  <a:pt x="6940" y="11204"/>
                  <a:pt x="6940" y="11206"/>
                </a:cubicBezTo>
                <a:lnTo>
                  <a:pt x="6951" y="11212"/>
                </a:lnTo>
                <a:cubicBezTo>
                  <a:pt x="6957" y="11218"/>
                  <a:pt x="6968" y="11229"/>
                  <a:pt x="6968" y="11229"/>
                </a:cubicBezTo>
                <a:cubicBezTo>
                  <a:pt x="6974" y="11229"/>
                  <a:pt x="6974" y="11223"/>
                  <a:pt x="6974" y="11218"/>
                </a:cubicBezTo>
                <a:lnTo>
                  <a:pt x="6974" y="11212"/>
                </a:lnTo>
                <a:cubicBezTo>
                  <a:pt x="6980" y="11206"/>
                  <a:pt x="7008" y="11201"/>
                  <a:pt x="7042" y="11195"/>
                </a:cubicBezTo>
                <a:lnTo>
                  <a:pt x="7076" y="11195"/>
                </a:lnTo>
                <a:lnTo>
                  <a:pt x="7087" y="11189"/>
                </a:lnTo>
                <a:cubicBezTo>
                  <a:pt x="7104" y="11189"/>
                  <a:pt x="7133" y="11195"/>
                  <a:pt x="7150" y="11201"/>
                </a:cubicBezTo>
                <a:lnTo>
                  <a:pt x="7161" y="11184"/>
                </a:lnTo>
                <a:cubicBezTo>
                  <a:pt x="7164" y="11185"/>
                  <a:pt x="7168" y="11186"/>
                  <a:pt x="7171" y="11186"/>
                </a:cubicBezTo>
                <a:cubicBezTo>
                  <a:pt x="7179" y="11186"/>
                  <a:pt x="7185" y="11182"/>
                  <a:pt x="7189" y="11178"/>
                </a:cubicBezTo>
                <a:lnTo>
                  <a:pt x="7212" y="11138"/>
                </a:lnTo>
                <a:lnTo>
                  <a:pt x="7224" y="11138"/>
                </a:lnTo>
                <a:cubicBezTo>
                  <a:pt x="7258" y="11133"/>
                  <a:pt x="7258" y="11104"/>
                  <a:pt x="7275" y="11104"/>
                </a:cubicBezTo>
                <a:lnTo>
                  <a:pt x="7309" y="11099"/>
                </a:lnTo>
                <a:cubicBezTo>
                  <a:pt x="7314" y="11076"/>
                  <a:pt x="7343" y="11030"/>
                  <a:pt x="7343" y="11013"/>
                </a:cubicBezTo>
                <a:lnTo>
                  <a:pt x="7343" y="11008"/>
                </a:lnTo>
                <a:cubicBezTo>
                  <a:pt x="7355" y="11004"/>
                  <a:pt x="7372" y="11000"/>
                  <a:pt x="7388" y="11000"/>
                </a:cubicBezTo>
                <a:cubicBezTo>
                  <a:pt x="7394" y="11000"/>
                  <a:pt x="7400" y="11000"/>
                  <a:pt x="7405" y="11002"/>
                </a:cubicBezTo>
                <a:lnTo>
                  <a:pt x="7422" y="10996"/>
                </a:lnTo>
                <a:lnTo>
                  <a:pt x="7422" y="10991"/>
                </a:lnTo>
                <a:cubicBezTo>
                  <a:pt x="7428" y="10991"/>
                  <a:pt x="7456" y="10968"/>
                  <a:pt x="7485" y="10945"/>
                </a:cubicBezTo>
                <a:lnTo>
                  <a:pt x="7570" y="10945"/>
                </a:lnTo>
                <a:cubicBezTo>
                  <a:pt x="7575" y="10945"/>
                  <a:pt x="7587" y="10928"/>
                  <a:pt x="7587" y="10911"/>
                </a:cubicBezTo>
                <a:lnTo>
                  <a:pt x="7587" y="10894"/>
                </a:lnTo>
                <a:lnTo>
                  <a:pt x="7587" y="10883"/>
                </a:lnTo>
                <a:cubicBezTo>
                  <a:pt x="7580" y="10874"/>
                  <a:pt x="7581" y="10869"/>
                  <a:pt x="7587" y="10869"/>
                </a:cubicBezTo>
                <a:cubicBezTo>
                  <a:pt x="7591" y="10869"/>
                  <a:pt x="7599" y="10872"/>
                  <a:pt x="7609" y="10877"/>
                </a:cubicBezTo>
                <a:lnTo>
                  <a:pt x="7626" y="10889"/>
                </a:lnTo>
                <a:lnTo>
                  <a:pt x="7632" y="10889"/>
                </a:lnTo>
                <a:cubicBezTo>
                  <a:pt x="7638" y="10889"/>
                  <a:pt x="7643" y="10883"/>
                  <a:pt x="7638" y="10877"/>
                </a:cubicBezTo>
                <a:lnTo>
                  <a:pt x="7638" y="10872"/>
                </a:lnTo>
                <a:cubicBezTo>
                  <a:pt x="7632" y="10866"/>
                  <a:pt x="7643" y="10855"/>
                  <a:pt x="7655" y="10855"/>
                </a:cubicBezTo>
                <a:lnTo>
                  <a:pt x="7660" y="10855"/>
                </a:lnTo>
                <a:lnTo>
                  <a:pt x="7672" y="10860"/>
                </a:lnTo>
                <a:cubicBezTo>
                  <a:pt x="7677" y="10860"/>
                  <a:pt x="7706" y="10873"/>
                  <a:pt x="7722" y="10873"/>
                </a:cubicBezTo>
                <a:cubicBezTo>
                  <a:pt x="7725" y="10873"/>
                  <a:pt x="7727" y="10872"/>
                  <a:pt x="7728" y="10872"/>
                </a:cubicBezTo>
                <a:cubicBezTo>
                  <a:pt x="7746" y="10866"/>
                  <a:pt x="7757" y="10860"/>
                  <a:pt x="7757" y="10860"/>
                </a:cubicBezTo>
                <a:cubicBezTo>
                  <a:pt x="7757" y="10860"/>
                  <a:pt x="7768" y="10855"/>
                  <a:pt x="7768" y="10855"/>
                </a:cubicBezTo>
                <a:cubicBezTo>
                  <a:pt x="7774" y="10849"/>
                  <a:pt x="7746" y="10838"/>
                  <a:pt x="7746" y="10826"/>
                </a:cubicBezTo>
                <a:cubicBezTo>
                  <a:pt x="7748" y="10821"/>
                  <a:pt x="7761" y="10818"/>
                  <a:pt x="7780" y="10818"/>
                </a:cubicBezTo>
                <a:cubicBezTo>
                  <a:pt x="7799" y="10818"/>
                  <a:pt x="7825" y="10821"/>
                  <a:pt x="7853" y="10826"/>
                </a:cubicBezTo>
                <a:lnTo>
                  <a:pt x="7859" y="10764"/>
                </a:lnTo>
                <a:cubicBezTo>
                  <a:pt x="7859" y="10758"/>
                  <a:pt x="7887" y="10752"/>
                  <a:pt x="7899" y="10752"/>
                </a:cubicBezTo>
                <a:lnTo>
                  <a:pt x="7910" y="10758"/>
                </a:lnTo>
                <a:cubicBezTo>
                  <a:pt x="7910" y="10769"/>
                  <a:pt x="7893" y="10803"/>
                  <a:pt x="7904" y="10809"/>
                </a:cubicBezTo>
                <a:cubicBezTo>
                  <a:pt x="7907" y="10810"/>
                  <a:pt x="7909" y="10811"/>
                  <a:pt x="7912" y="10811"/>
                </a:cubicBezTo>
                <a:cubicBezTo>
                  <a:pt x="7926" y="10811"/>
                  <a:pt x="7945" y="10802"/>
                  <a:pt x="7950" y="10798"/>
                </a:cubicBezTo>
                <a:cubicBezTo>
                  <a:pt x="7955" y="10798"/>
                  <a:pt x="7944" y="10769"/>
                  <a:pt x="7938" y="10758"/>
                </a:cubicBezTo>
                <a:cubicBezTo>
                  <a:pt x="7933" y="10747"/>
                  <a:pt x="7927" y="10735"/>
                  <a:pt x="7921" y="10730"/>
                </a:cubicBezTo>
                <a:lnTo>
                  <a:pt x="7916" y="10724"/>
                </a:lnTo>
                <a:lnTo>
                  <a:pt x="7916" y="10718"/>
                </a:lnTo>
                <a:cubicBezTo>
                  <a:pt x="7910" y="10718"/>
                  <a:pt x="7916" y="10707"/>
                  <a:pt x="7916" y="10707"/>
                </a:cubicBezTo>
                <a:cubicBezTo>
                  <a:pt x="7921" y="10701"/>
                  <a:pt x="7938" y="10696"/>
                  <a:pt x="7955" y="10690"/>
                </a:cubicBezTo>
                <a:lnTo>
                  <a:pt x="7978" y="10701"/>
                </a:lnTo>
                <a:cubicBezTo>
                  <a:pt x="7989" y="10696"/>
                  <a:pt x="8012" y="10656"/>
                  <a:pt x="8012" y="10645"/>
                </a:cubicBezTo>
                <a:cubicBezTo>
                  <a:pt x="8018" y="10633"/>
                  <a:pt x="8012" y="10622"/>
                  <a:pt x="8001" y="10611"/>
                </a:cubicBezTo>
                <a:lnTo>
                  <a:pt x="8024" y="10605"/>
                </a:lnTo>
                <a:cubicBezTo>
                  <a:pt x="8035" y="10605"/>
                  <a:pt x="8046" y="10605"/>
                  <a:pt x="8041" y="10588"/>
                </a:cubicBezTo>
                <a:lnTo>
                  <a:pt x="8035" y="10565"/>
                </a:lnTo>
                <a:lnTo>
                  <a:pt x="8035" y="10560"/>
                </a:lnTo>
                <a:cubicBezTo>
                  <a:pt x="8058" y="10571"/>
                  <a:pt x="8086" y="10588"/>
                  <a:pt x="8103" y="10594"/>
                </a:cubicBezTo>
                <a:cubicBezTo>
                  <a:pt x="8131" y="10599"/>
                  <a:pt x="8165" y="10599"/>
                  <a:pt x="8188" y="10599"/>
                </a:cubicBezTo>
                <a:lnTo>
                  <a:pt x="8188" y="10594"/>
                </a:lnTo>
                <a:lnTo>
                  <a:pt x="8182" y="10548"/>
                </a:lnTo>
                <a:cubicBezTo>
                  <a:pt x="8191" y="10547"/>
                  <a:pt x="8200" y="10546"/>
                  <a:pt x="8209" y="10546"/>
                </a:cubicBezTo>
                <a:cubicBezTo>
                  <a:pt x="8267" y="10546"/>
                  <a:pt x="8331" y="10573"/>
                  <a:pt x="8341" y="10588"/>
                </a:cubicBezTo>
                <a:cubicBezTo>
                  <a:pt x="8347" y="10596"/>
                  <a:pt x="8355" y="10601"/>
                  <a:pt x="8365" y="10601"/>
                </a:cubicBezTo>
                <a:cubicBezTo>
                  <a:pt x="8374" y="10601"/>
                  <a:pt x="8384" y="10596"/>
                  <a:pt x="8392" y="10588"/>
                </a:cubicBezTo>
                <a:lnTo>
                  <a:pt x="8409" y="10577"/>
                </a:lnTo>
                <a:cubicBezTo>
                  <a:pt x="8414" y="10572"/>
                  <a:pt x="8419" y="10570"/>
                  <a:pt x="8424" y="10570"/>
                </a:cubicBezTo>
                <a:cubicBezTo>
                  <a:pt x="8431" y="10570"/>
                  <a:pt x="8439" y="10573"/>
                  <a:pt x="8449" y="10577"/>
                </a:cubicBezTo>
                <a:cubicBezTo>
                  <a:pt x="8450" y="10578"/>
                  <a:pt x="8452" y="10578"/>
                  <a:pt x="8454" y="10578"/>
                </a:cubicBezTo>
                <a:cubicBezTo>
                  <a:pt x="8463" y="10578"/>
                  <a:pt x="8480" y="10571"/>
                  <a:pt x="8489" y="10571"/>
                </a:cubicBezTo>
                <a:cubicBezTo>
                  <a:pt x="8523" y="10560"/>
                  <a:pt x="8523" y="10560"/>
                  <a:pt x="8489" y="10543"/>
                </a:cubicBezTo>
                <a:lnTo>
                  <a:pt x="8483" y="10537"/>
                </a:lnTo>
                <a:cubicBezTo>
                  <a:pt x="8483" y="10531"/>
                  <a:pt x="8494" y="10520"/>
                  <a:pt x="8506" y="10520"/>
                </a:cubicBezTo>
                <a:lnTo>
                  <a:pt x="8511" y="10520"/>
                </a:lnTo>
                <a:lnTo>
                  <a:pt x="8523" y="10525"/>
                </a:lnTo>
                <a:cubicBezTo>
                  <a:pt x="8526" y="10527"/>
                  <a:pt x="8528" y="10528"/>
                  <a:pt x="8531" y="10528"/>
                </a:cubicBezTo>
                <a:cubicBezTo>
                  <a:pt x="8539" y="10528"/>
                  <a:pt x="8544" y="10521"/>
                  <a:pt x="8540" y="10508"/>
                </a:cubicBezTo>
                <a:lnTo>
                  <a:pt x="8534" y="10497"/>
                </a:lnTo>
                <a:lnTo>
                  <a:pt x="8534" y="10491"/>
                </a:lnTo>
                <a:lnTo>
                  <a:pt x="8534" y="10486"/>
                </a:lnTo>
                <a:cubicBezTo>
                  <a:pt x="8549" y="10476"/>
                  <a:pt x="8578" y="10456"/>
                  <a:pt x="8592" y="10456"/>
                </a:cubicBezTo>
                <a:cubicBezTo>
                  <a:pt x="8594" y="10456"/>
                  <a:pt x="8595" y="10457"/>
                  <a:pt x="8597" y="10457"/>
                </a:cubicBezTo>
                <a:cubicBezTo>
                  <a:pt x="8598" y="10458"/>
                  <a:pt x="8601" y="10458"/>
                  <a:pt x="8603" y="10458"/>
                </a:cubicBezTo>
                <a:cubicBezTo>
                  <a:pt x="8621" y="10458"/>
                  <a:pt x="8648" y="10440"/>
                  <a:pt x="8653" y="10435"/>
                </a:cubicBezTo>
                <a:cubicBezTo>
                  <a:pt x="8654" y="10433"/>
                  <a:pt x="8656" y="10432"/>
                  <a:pt x="8659" y="10432"/>
                </a:cubicBezTo>
                <a:cubicBezTo>
                  <a:pt x="8669" y="10432"/>
                  <a:pt x="8687" y="10448"/>
                  <a:pt x="8687" y="10457"/>
                </a:cubicBezTo>
                <a:cubicBezTo>
                  <a:pt x="8687" y="10469"/>
                  <a:pt x="8687" y="10497"/>
                  <a:pt x="8687" y="10503"/>
                </a:cubicBezTo>
                <a:cubicBezTo>
                  <a:pt x="8687" y="10508"/>
                  <a:pt x="8704" y="10537"/>
                  <a:pt x="8699" y="10548"/>
                </a:cubicBezTo>
                <a:cubicBezTo>
                  <a:pt x="8699" y="10554"/>
                  <a:pt x="8693" y="10565"/>
                  <a:pt x="8693" y="10571"/>
                </a:cubicBezTo>
                <a:cubicBezTo>
                  <a:pt x="8744" y="10577"/>
                  <a:pt x="8710" y="10588"/>
                  <a:pt x="8704" y="10605"/>
                </a:cubicBezTo>
                <a:cubicBezTo>
                  <a:pt x="8704" y="10611"/>
                  <a:pt x="8709" y="10612"/>
                  <a:pt x="8713" y="10612"/>
                </a:cubicBezTo>
                <a:cubicBezTo>
                  <a:pt x="8717" y="10612"/>
                  <a:pt x="8721" y="10611"/>
                  <a:pt x="8721" y="10611"/>
                </a:cubicBezTo>
                <a:cubicBezTo>
                  <a:pt x="8727" y="10611"/>
                  <a:pt x="8744" y="10633"/>
                  <a:pt x="8738" y="10645"/>
                </a:cubicBezTo>
                <a:cubicBezTo>
                  <a:pt x="8727" y="10656"/>
                  <a:pt x="8750" y="10667"/>
                  <a:pt x="8767" y="10667"/>
                </a:cubicBezTo>
                <a:cubicBezTo>
                  <a:pt x="8784" y="10667"/>
                  <a:pt x="8778" y="10684"/>
                  <a:pt x="8772" y="10684"/>
                </a:cubicBezTo>
                <a:cubicBezTo>
                  <a:pt x="8772" y="10684"/>
                  <a:pt x="8750" y="10701"/>
                  <a:pt x="8755" y="10707"/>
                </a:cubicBezTo>
                <a:cubicBezTo>
                  <a:pt x="8761" y="10707"/>
                  <a:pt x="8772" y="10718"/>
                  <a:pt x="8778" y="10724"/>
                </a:cubicBezTo>
                <a:cubicBezTo>
                  <a:pt x="8778" y="10724"/>
                  <a:pt x="8784" y="10747"/>
                  <a:pt x="8784" y="10758"/>
                </a:cubicBezTo>
                <a:cubicBezTo>
                  <a:pt x="8784" y="10764"/>
                  <a:pt x="8807" y="10775"/>
                  <a:pt x="8807" y="10781"/>
                </a:cubicBezTo>
                <a:cubicBezTo>
                  <a:pt x="8812" y="10781"/>
                  <a:pt x="8818" y="10792"/>
                  <a:pt x="8824" y="10803"/>
                </a:cubicBezTo>
                <a:lnTo>
                  <a:pt x="8835" y="10803"/>
                </a:lnTo>
                <a:cubicBezTo>
                  <a:pt x="8869" y="10809"/>
                  <a:pt x="8909" y="10815"/>
                  <a:pt x="8943" y="10815"/>
                </a:cubicBezTo>
                <a:lnTo>
                  <a:pt x="8954" y="10815"/>
                </a:lnTo>
                <a:cubicBezTo>
                  <a:pt x="8971" y="10815"/>
                  <a:pt x="8988" y="10821"/>
                  <a:pt x="8999" y="10838"/>
                </a:cubicBezTo>
                <a:lnTo>
                  <a:pt x="8971" y="10843"/>
                </a:lnTo>
                <a:cubicBezTo>
                  <a:pt x="8960" y="10843"/>
                  <a:pt x="8937" y="10855"/>
                  <a:pt x="8943" y="10866"/>
                </a:cubicBezTo>
                <a:lnTo>
                  <a:pt x="8948" y="10894"/>
                </a:lnTo>
                <a:cubicBezTo>
                  <a:pt x="8926" y="10923"/>
                  <a:pt x="8965" y="10974"/>
                  <a:pt x="8977" y="10996"/>
                </a:cubicBezTo>
                <a:cubicBezTo>
                  <a:pt x="8983" y="11006"/>
                  <a:pt x="8990" y="11012"/>
                  <a:pt x="8994" y="11012"/>
                </a:cubicBezTo>
                <a:cubicBezTo>
                  <a:pt x="8997" y="11012"/>
                  <a:pt x="8999" y="11009"/>
                  <a:pt x="8999" y="11002"/>
                </a:cubicBezTo>
                <a:lnTo>
                  <a:pt x="9011" y="10996"/>
                </a:lnTo>
                <a:cubicBezTo>
                  <a:pt x="9022" y="10991"/>
                  <a:pt x="9028" y="10991"/>
                  <a:pt x="9033" y="10974"/>
                </a:cubicBezTo>
                <a:cubicBezTo>
                  <a:pt x="9036" y="10969"/>
                  <a:pt x="9041" y="10968"/>
                  <a:pt x="9048" y="10968"/>
                </a:cubicBezTo>
                <a:cubicBezTo>
                  <a:pt x="9058" y="10968"/>
                  <a:pt x="9072" y="10972"/>
                  <a:pt x="9079" y="10979"/>
                </a:cubicBezTo>
                <a:cubicBezTo>
                  <a:pt x="9085" y="10985"/>
                  <a:pt x="9085" y="10991"/>
                  <a:pt x="9090" y="10996"/>
                </a:cubicBezTo>
                <a:cubicBezTo>
                  <a:pt x="9095" y="10996"/>
                  <a:pt x="9107" y="11004"/>
                  <a:pt x="9114" y="11004"/>
                </a:cubicBezTo>
                <a:cubicBezTo>
                  <a:pt x="9116" y="11004"/>
                  <a:pt x="9117" y="11003"/>
                  <a:pt x="9119" y="11002"/>
                </a:cubicBezTo>
                <a:lnTo>
                  <a:pt x="9124" y="11002"/>
                </a:lnTo>
                <a:cubicBezTo>
                  <a:pt x="9127" y="10996"/>
                  <a:pt x="9131" y="10994"/>
                  <a:pt x="9135" y="10994"/>
                </a:cubicBezTo>
                <a:cubicBezTo>
                  <a:pt x="9138" y="10994"/>
                  <a:pt x="9141" y="10996"/>
                  <a:pt x="9141" y="11002"/>
                </a:cubicBezTo>
                <a:lnTo>
                  <a:pt x="9147" y="11002"/>
                </a:lnTo>
                <a:cubicBezTo>
                  <a:pt x="9170" y="11013"/>
                  <a:pt x="9136" y="11019"/>
                  <a:pt x="9153" y="11030"/>
                </a:cubicBezTo>
                <a:cubicBezTo>
                  <a:pt x="9164" y="11036"/>
                  <a:pt x="9181" y="11042"/>
                  <a:pt x="9192" y="11047"/>
                </a:cubicBezTo>
                <a:cubicBezTo>
                  <a:pt x="9204" y="11053"/>
                  <a:pt x="9209" y="11053"/>
                  <a:pt x="9215" y="11053"/>
                </a:cubicBezTo>
                <a:lnTo>
                  <a:pt x="9238" y="11059"/>
                </a:lnTo>
                <a:cubicBezTo>
                  <a:pt x="9260" y="11047"/>
                  <a:pt x="9272" y="11030"/>
                  <a:pt x="9266" y="11019"/>
                </a:cubicBezTo>
                <a:lnTo>
                  <a:pt x="9260" y="11013"/>
                </a:lnTo>
                <a:lnTo>
                  <a:pt x="9249" y="11008"/>
                </a:lnTo>
                <a:cubicBezTo>
                  <a:pt x="9246" y="10999"/>
                  <a:pt x="9262" y="10995"/>
                  <a:pt x="9280" y="10995"/>
                </a:cubicBezTo>
                <a:cubicBezTo>
                  <a:pt x="9297" y="10995"/>
                  <a:pt x="9317" y="10999"/>
                  <a:pt x="9323" y="11008"/>
                </a:cubicBezTo>
                <a:cubicBezTo>
                  <a:pt x="9333" y="11022"/>
                  <a:pt x="9364" y="11037"/>
                  <a:pt x="9379" y="11037"/>
                </a:cubicBezTo>
                <a:cubicBezTo>
                  <a:pt x="9382" y="11037"/>
                  <a:pt x="9384" y="11037"/>
                  <a:pt x="9385" y="11036"/>
                </a:cubicBezTo>
                <a:cubicBezTo>
                  <a:pt x="9397" y="11036"/>
                  <a:pt x="9431" y="11030"/>
                  <a:pt x="9459" y="11019"/>
                </a:cubicBezTo>
                <a:lnTo>
                  <a:pt x="9499" y="11019"/>
                </a:lnTo>
                <a:cubicBezTo>
                  <a:pt x="9502" y="11021"/>
                  <a:pt x="9504" y="11021"/>
                  <a:pt x="9506" y="11021"/>
                </a:cubicBezTo>
                <a:cubicBezTo>
                  <a:pt x="9512" y="11021"/>
                  <a:pt x="9513" y="11016"/>
                  <a:pt x="9504" y="11008"/>
                </a:cubicBezTo>
                <a:lnTo>
                  <a:pt x="9510" y="11002"/>
                </a:lnTo>
                <a:lnTo>
                  <a:pt x="9516" y="10991"/>
                </a:lnTo>
                <a:cubicBezTo>
                  <a:pt x="9527" y="10996"/>
                  <a:pt x="9550" y="11002"/>
                  <a:pt x="9561" y="11002"/>
                </a:cubicBezTo>
                <a:lnTo>
                  <a:pt x="9572" y="10996"/>
                </a:lnTo>
                <a:lnTo>
                  <a:pt x="9595" y="10985"/>
                </a:lnTo>
                <a:cubicBezTo>
                  <a:pt x="9578" y="10979"/>
                  <a:pt x="9567" y="10968"/>
                  <a:pt x="9572" y="10968"/>
                </a:cubicBezTo>
                <a:cubicBezTo>
                  <a:pt x="9572" y="10967"/>
                  <a:pt x="9575" y="10966"/>
                  <a:pt x="9579" y="10966"/>
                </a:cubicBezTo>
                <a:cubicBezTo>
                  <a:pt x="9596" y="10966"/>
                  <a:pt x="9641" y="10974"/>
                  <a:pt x="9663" y="10974"/>
                </a:cubicBezTo>
                <a:cubicBezTo>
                  <a:pt x="9675" y="10977"/>
                  <a:pt x="9696" y="10978"/>
                  <a:pt x="9715" y="10978"/>
                </a:cubicBezTo>
                <a:cubicBezTo>
                  <a:pt x="9734" y="10978"/>
                  <a:pt x="9751" y="10977"/>
                  <a:pt x="9754" y="10974"/>
                </a:cubicBezTo>
                <a:cubicBezTo>
                  <a:pt x="9765" y="10962"/>
                  <a:pt x="9765" y="10945"/>
                  <a:pt x="9760" y="10934"/>
                </a:cubicBezTo>
                <a:lnTo>
                  <a:pt x="9760" y="10928"/>
                </a:lnTo>
                <a:lnTo>
                  <a:pt x="9754" y="10917"/>
                </a:lnTo>
                <a:cubicBezTo>
                  <a:pt x="9756" y="10914"/>
                  <a:pt x="9761" y="10912"/>
                  <a:pt x="9769" y="10912"/>
                </a:cubicBezTo>
                <a:cubicBezTo>
                  <a:pt x="9787" y="10912"/>
                  <a:pt x="9816" y="10920"/>
                  <a:pt x="9828" y="10928"/>
                </a:cubicBezTo>
                <a:cubicBezTo>
                  <a:pt x="9839" y="10940"/>
                  <a:pt x="9862" y="10957"/>
                  <a:pt x="9868" y="10962"/>
                </a:cubicBezTo>
                <a:lnTo>
                  <a:pt x="9879" y="10957"/>
                </a:lnTo>
                <a:cubicBezTo>
                  <a:pt x="9885" y="10951"/>
                  <a:pt x="9889" y="10948"/>
                  <a:pt x="9892" y="10948"/>
                </a:cubicBezTo>
                <a:cubicBezTo>
                  <a:pt x="9896" y="10948"/>
                  <a:pt x="9899" y="10951"/>
                  <a:pt x="9902" y="10957"/>
                </a:cubicBezTo>
                <a:cubicBezTo>
                  <a:pt x="9907" y="10962"/>
                  <a:pt x="9913" y="10974"/>
                  <a:pt x="9913" y="10979"/>
                </a:cubicBezTo>
                <a:cubicBezTo>
                  <a:pt x="9915" y="10988"/>
                  <a:pt x="9918" y="10991"/>
                  <a:pt x="9922" y="10991"/>
                </a:cubicBezTo>
                <a:cubicBezTo>
                  <a:pt x="9927" y="10991"/>
                  <a:pt x="9932" y="10985"/>
                  <a:pt x="9936" y="10985"/>
                </a:cubicBezTo>
                <a:cubicBezTo>
                  <a:pt x="9944" y="10985"/>
                  <a:pt x="9951" y="10988"/>
                  <a:pt x="9956" y="10988"/>
                </a:cubicBezTo>
                <a:cubicBezTo>
                  <a:pt x="9961" y="10988"/>
                  <a:pt x="9964" y="10985"/>
                  <a:pt x="9964" y="10974"/>
                </a:cubicBezTo>
                <a:cubicBezTo>
                  <a:pt x="9964" y="10962"/>
                  <a:pt x="9958" y="10945"/>
                  <a:pt x="9947" y="10928"/>
                </a:cubicBezTo>
                <a:cubicBezTo>
                  <a:pt x="9947" y="10928"/>
                  <a:pt x="9947" y="10917"/>
                  <a:pt x="9953" y="10917"/>
                </a:cubicBezTo>
                <a:lnTo>
                  <a:pt x="9958" y="10911"/>
                </a:lnTo>
                <a:cubicBezTo>
                  <a:pt x="9970" y="10911"/>
                  <a:pt x="9970" y="10900"/>
                  <a:pt x="9970" y="10894"/>
                </a:cubicBezTo>
                <a:cubicBezTo>
                  <a:pt x="9970" y="10894"/>
                  <a:pt x="9981" y="10872"/>
                  <a:pt x="9981" y="10866"/>
                </a:cubicBezTo>
                <a:cubicBezTo>
                  <a:pt x="9987" y="10855"/>
                  <a:pt x="10004" y="10832"/>
                  <a:pt x="10009" y="10826"/>
                </a:cubicBezTo>
                <a:cubicBezTo>
                  <a:pt x="10015" y="10826"/>
                  <a:pt x="10026" y="10809"/>
                  <a:pt x="10038" y="10798"/>
                </a:cubicBezTo>
                <a:lnTo>
                  <a:pt x="10026" y="10781"/>
                </a:lnTo>
                <a:cubicBezTo>
                  <a:pt x="10026" y="10781"/>
                  <a:pt x="10032" y="10769"/>
                  <a:pt x="10038" y="10769"/>
                </a:cubicBezTo>
                <a:lnTo>
                  <a:pt x="10077" y="10764"/>
                </a:lnTo>
                <a:cubicBezTo>
                  <a:pt x="10072" y="10741"/>
                  <a:pt x="10066" y="10684"/>
                  <a:pt x="10072" y="10673"/>
                </a:cubicBezTo>
                <a:cubicBezTo>
                  <a:pt x="10072" y="10662"/>
                  <a:pt x="10072" y="10645"/>
                  <a:pt x="10072" y="10639"/>
                </a:cubicBezTo>
                <a:cubicBezTo>
                  <a:pt x="10072" y="10633"/>
                  <a:pt x="10083" y="10605"/>
                  <a:pt x="10089" y="10565"/>
                </a:cubicBezTo>
                <a:lnTo>
                  <a:pt x="10129" y="10543"/>
                </a:lnTo>
                <a:lnTo>
                  <a:pt x="10134" y="10543"/>
                </a:lnTo>
                <a:cubicBezTo>
                  <a:pt x="10129" y="10537"/>
                  <a:pt x="10140" y="10491"/>
                  <a:pt x="10157" y="10491"/>
                </a:cubicBezTo>
                <a:cubicBezTo>
                  <a:pt x="10168" y="10486"/>
                  <a:pt x="10163" y="10457"/>
                  <a:pt x="10163" y="10452"/>
                </a:cubicBezTo>
                <a:cubicBezTo>
                  <a:pt x="10163" y="10440"/>
                  <a:pt x="10185" y="10401"/>
                  <a:pt x="10185" y="10389"/>
                </a:cubicBezTo>
                <a:cubicBezTo>
                  <a:pt x="10185" y="10378"/>
                  <a:pt x="10185" y="10338"/>
                  <a:pt x="10191" y="10327"/>
                </a:cubicBezTo>
                <a:cubicBezTo>
                  <a:pt x="10197" y="10316"/>
                  <a:pt x="10197" y="10304"/>
                  <a:pt x="10191" y="10299"/>
                </a:cubicBezTo>
                <a:lnTo>
                  <a:pt x="10180" y="10282"/>
                </a:lnTo>
                <a:cubicBezTo>
                  <a:pt x="10197" y="10282"/>
                  <a:pt x="10208" y="10276"/>
                  <a:pt x="10202" y="10264"/>
                </a:cubicBezTo>
                <a:lnTo>
                  <a:pt x="10202" y="10253"/>
                </a:lnTo>
                <a:lnTo>
                  <a:pt x="10225" y="10253"/>
                </a:lnTo>
                <a:cubicBezTo>
                  <a:pt x="10242" y="10253"/>
                  <a:pt x="10225" y="10236"/>
                  <a:pt x="10214" y="10230"/>
                </a:cubicBezTo>
                <a:cubicBezTo>
                  <a:pt x="10208" y="10225"/>
                  <a:pt x="10214" y="10208"/>
                  <a:pt x="10214" y="10202"/>
                </a:cubicBezTo>
                <a:cubicBezTo>
                  <a:pt x="10215" y="10201"/>
                  <a:pt x="10217" y="10200"/>
                  <a:pt x="10219" y="10200"/>
                </a:cubicBezTo>
                <a:cubicBezTo>
                  <a:pt x="10225" y="10200"/>
                  <a:pt x="10232" y="10205"/>
                  <a:pt x="10236" y="10213"/>
                </a:cubicBezTo>
                <a:lnTo>
                  <a:pt x="10248" y="10213"/>
                </a:lnTo>
                <a:cubicBezTo>
                  <a:pt x="10251" y="10214"/>
                  <a:pt x="10253" y="10215"/>
                  <a:pt x="10255" y="10215"/>
                </a:cubicBezTo>
                <a:cubicBezTo>
                  <a:pt x="10268" y="10215"/>
                  <a:pt x="10260" y="10201"/>
                  <a:pt x="10265" y="10191"/>
                </a:cubicBezTo>
                <a:cubicBezTo>
                  <a:pt x="10265" y="10185"/>
                  <a:pt x="10253" y="10185"/>
                  <a:pt x="10248" y="10179"/>
                </a:cubicBezTo>
                <a:lnTo>
                  <a:pt x="10242" y="10179"/>
                </a:lnTo>
                <a:cubicBezTo>
                  <a:pt x="10236" y="10174"/>
                  <a:pt x="10259" y="10157"/>
                  <a:pt x="10248" y="10151"/>
                </a:cubicBezTo>
                <a:cubicBezTo>
                  <a:pt x="10236" y="10145"/>
                  <a:pt x="10253" y="10128"/>
                  <a:pt x="10259" y="10123"/>
                </a:cubicBezTo>
                <a:cubicBezTo>
                  <a:pt x="10270" y="10117"/>
                  <a:pt x="10248" y="10077"/>
                  <a:pt x="10253" y="10066"/>
                </a:cubicBezTo>
                <a:cubicBezTo>
                  <a:pt x="10265" y="10060"/>
                  <a:pt x="10276" y="10043"/>
                  <a:pt x="10276" y="10038"/>
                </a:cubicBezTo>
                <a:lnTo>
                  <a:pt x="10276" y="10032"/>
                </a:lnTo>
                <a:lnTo>
                  <a:pt x="10265" y="10026"/>
                </a:lnTo>
                <a:cubicBezTo>
                  <a:pt x="10253" y="10015"/>
                  <a:pt x="10270" y="9986"/>
                  <a:pt x="10265" y="9975"/>
                </a:cubicBezTo>
                <a:cubicBezTo>
                  <a:pt x="10265" y="9964"/>
                  <a:pt x="10259" y="9947"/>
                  <a:pt x="10259" y="9941"/>
                </a:cubicBezTo>
                <a:cubicBezTo>
                  <a:pt x="10259" y="9935"/>
                  <a:pt x="10265" y="9918"/>
                  <a:pt x="10265" y="9901"/>
                </a:cubicBezTo>
                <a:lnTo>
                  <a:pt x="10253" y="9890"/>
                </a:lnTo>
                <a:cubicBezTo>
                  <a:pt x="10242" y="9867"/>
                  <a:pt x="10287" y="9867"/>
                  <a:pt x="10276" y="9850"/>
                </a:cubicBezTo>
                <a:lnTo>
                  <a:pt x="10276" y="9845"/>
                </a:lnTo>
                <a:cubicBezTo>
                  <a:pt x="10276" y="9845"/>
                  <a:pt x="10257" y="9821"/>
                  <a:pt x="10262" y="9821"/>
                </a:cubicBezTo>
                <a:cubicBezTo>
                  <a:pt x="10263" y="9821"/>
                  <a:pt x="10264" y="9821"/>
                  <a:pt x="10265" y="9822"/>
                </a:cubicBezTo>
                <a:cubicBezTo>
                  <a:pt x="10282" y="9822"/>
                  <a:pt x="10276" y="9816"/>
                  <a:pt x="10270" y="9816"/>
                </a:cubicBezTo>
                <a:cubicBezTo>
                  <a:pt x="10265" y="9811"/>
                  <a:pt x="10276" y="9799"/>
                  <a:pt x="10270" y="9794"/>
                </a:cubicBezTo>
                <a:cubicBezTo>
                  <a:pt x="10265" y="9788"/>
                  <a:pt x="10236" y="9771"/>
                  <a:pt x="10242" y="9765"/>
                </a:cubicBezTo>
                <a:cubicBezTo>
                  <a:pt x="10242" y="9760"/>
                  <a:pt x="10265" y="9748"/>
                  <a:pt x="10270" y="9742"/>
                </a:cubicBezTo>
                <a:cubicBezTo>
                  <a:pt x="10276" y="9742"/>
                  <a:pt x="10265" y="9725"/>
                  <a:pt x="10259" y="9725"/>
                </a:cubicBezTo>
                <a:cubicBezTo>
                  <a:pt x="10248" y="9720"/>
                  <a:pt x="10270" y="9714"/>
                  <a:pt x="10299" y="9703"/>
                </a:cubicBezTo>
                <a:lnTo>
                  <a:pt x="10270" y="9691"/>
                </a:lnTo>
                <a:cubicBezTo>
                  <a:pt x="10236" y="9674"/>
                  <a:pt x="10242" y="9669"/>
                  <a:pt x="10265" y="9652"/>
                </a:cubicBezTo>
                <a:cubicBezTo>
                  <a:pt x="10270" y="9652"/>
                  <a:pt x="10270" y="9646"/>
                  <a:pt x="10270" y="9640"/>
                </a:cubicBezTo>
                <a:cubicBezTo>
                  <a:pt x="10248" y="9629"/>
                  <a:pt x="10270" y="9618"/>
                  <a:pt x="10276" y="9606"/>
                </a:cubicBezTo>
                <a:cubicBezTo>
                  <a:pt x="10282" y="9601"/>
                  <a:pt x="10287" y="9589"/>
                  <a:pt x="10293" y="9584"/>
                </a:cubicBezTo>
                <a:lnTo>
                  <a:pt x="10299" y="9567"/>
                </a:lnTo>
                <a:cubicBezTo>
                  <a:pt x="10299" y="9550"/>
                  <a:pt x="10293" y="9533"/>
                  <a:pt x="10287" y="9527"/>
                </a:cubicBezTo>
                <a:cubicBezTo>
                  <a:pt x="10287" y="9521"/>
                  <a:pt x="10276" y="9504"/>
                  <a:pt x="10282" y="9504"/>
                </a:cubicBezTo>
                <a:cubicBezTo>
                  <a:pt x="10287" y="9499"/>
                  <a:pt x="10276" y="9487"/>
                  <a:pt x="10270" y="9482"/>
                </a:cubicBezTo>
                <a:cubicBezTo>
                  <a:pt x="10265" y="9482"/>
                  <a:pt x="10265" y="9470"/>
                  <a:pt x="10265" y="9464"/>
                </a:cubicBezTo>
                <a:lnTo>
                  <a:pt x="10270" y="9464"/>
                </a:lnTo>
                <a:lnTo>
                  <a:pt x="10276" y="9459"/>
                </a:lnTo>
                <a:cubicBezTo>
                  <a:pt x="10287" y="9447"/>
                  <a:pt x="10276" y="9436"/>
                  <a:pt x="10270" y="9430"/>
                </a:cubicBezTo>
                <a:cubicBezTo>
                  <a:pt x="10265" y="9425"/>
                  <a:pt x="10276" y="9413"/>
                  <a:pt x="10282" y="9413"/>
                </a:cubicBezTo>
                <a:cubicBezTo>
                  <a:pt x="10287" y="9413"/>
                  <a:pt x="10276" y="9379"/>
                  <a:pt x="10276" y="9362"/>
                </a:cubicBezTo>
                <a:cubicBezTo>
                  <a:pt x="10276" y="9351"/>
                  <a:pt x="10276" y="9328"/>
                  <a:pt x="10276" y="9323"/>
                </a:cubicBezTo>
                <a:cubicBezTo>
                  <a:pt x="10276" y="9317"/>
                  <a:pt x="10265" y="9289"/>
                  <a:pt x="10253" y="9260"/>
                </a:cubicBezTo>
                <a:lnTo>
                  <a:pt x="10265" y="9243"/>
                </a:lnTo>
                <a:lnTo>
                  <a:pt x="10282" y="9226"/>
                </a:lnTo>
                <a:cubicBezTo>
                  <a:pt x="10276" y="9203"/>
                  <a:pt x="10293" y="9147"/>
                  <a:pt x="10287" y="9130"/>
                </a:cubicBezTo>
                <a:cubicBezTo>
                  <a:pt x="10282" y="9113"/>
                  <a:pt x="10265" y="9073"/>
                  <a:pt x="10265" y="9056"/>
                </a:cubicBezTo>
                <a:cubicBezTo>
                  <a:pt x="10265" y="9045"/>
                  <a:pt x="10265" y="9016"/>
                  <a:pt x="10270" y="9005"/>
                </a:cubicBezTo>
                <a:lnTo>
                  <a:pt x="10265" y="8988"/>
                </a:lnTo>
                <a:lnTo>
                  <a:pt x="10253" y="8965"/>
                </a:lnTo>
                <a:cubicBezTo>
                  <a:pt x="10276" y="8948"/>
                  <a:pt x="10265" y="8914"/>
                  <a:pt x="10253" y="8908"/>
                </a:cubicBezTo>
                <a:cubicBezTo>
                  <a:pt x="10242" y="8897"/>
                  <a:pt x="10242" y="8869"/>
                  <a:pt x="10248" y="8857"/>
                </a:cubicBezTo>
                <a:cubicBezTo>
                  <a:pt x="10248" y="8852"/>
                  <a:pt x="10242" y="8829"/>
                  <a:pt x="10242" y="8823"/>
                </a:cubicBezTo>
                <a:cubicBezTo>
                  <a:pt x="10248" y="8818"/>
                  <a:pt x="10265" y="8778"/>
                  <a:pt x="10259" y="8772"/>
                </a:cubicBezTo>
                <a:cubicBezTo>
                  <a:pt x="10253" y="8761"/>
                  <a:pt x="10248" y="8744"/>
                  <a:pt x="10242" y="8733"/>
                </a:cubicBezTo>
                <a:lnTo>
                  <a:pt x="10253" y="8716"/>
                </a:lnTo>
                <a:lnTo>
                  <a:pt x="10265" y="8710"/>
                </a:lnTo>
                <a:cubicBezTo>
                  <a:pt x="10253" y="8687"/>
                  <a:pt x="10248" y="8659"/>
                  <a:pt x="10248" y="8647"/>
                </a:cubicBezTo>
                <a:lnTo>
                  <a:pt x="10248" y="8636"/>
                </a:lnTo>
                <a:cubicBezTo>
                  <a:pt x="10248" y="8625"/>
                  <a:pt x="10265" y="8619"/>
                  <a:pt x="10259" y="8608"/>
                </a:cubicBezTo>
                <a:cubicBezTo>
                  <a:pt x="10251" y="8591"/>
                  <a:pt x="10258" y="8581"/>
                  <a:pt x="10271" y="8581"/>
                </a:cubicBezTo>
                <a:cubicBezTo>
                  <a:pt x="10276" y="8581"/>
                  <a:pt x="10281" y="8582"/>
                  <a:pt x="10287" y="8585"/>
                </a:cubicBezTo>
                <a:lnTo>
                  <a:pt x="10299" y="8585"/>
                </a:lnTo>
                <a:cubicBezTo>
                  <a:pt x="10299" y="8585"/>
                  <a:pt x="10300" y="8586"/>
                  <a:pt x="10300" y="8586"/>
                </a:cubicBezTo>
                <a:cubicBezTo>
                  <a:pt x="10308" y="8586"/>
                  <a:pt x="10332" y="8551"/>
                  <a:pt x="10327" y="8545"/>
                </a:cubicBezTo>
                <a:cubicBezTo>
                  <a:pt x="10325" y="8544"/>
                  <a:pt x="10323" y="8544"/>
                  <a:pt x="10320" y="8544"/>
                </a:cubicBezTo>
                <a:cubicBezTo>
                  <a:pt x="10310" y="8544"/>
                  <a:pt x="10298" y="8552"/>
                  <a:pt x="10293" y="8557"/>
                </a:cubicBezTo>
                <a:cubicBezTo>
                  <a:pt x="10290" y="8560"/>
                  <a:pt x="10287" y="8561"/>
                  <a:pt x="10285" y="8561"/>
                </a:cubicBezTo>
                <a:cubicBezTo>
                  <a:pt x="10283" y="8561"/>
                  <a:pt x="10282" y="8560"/>
                  <a:pt x="10282" y="8557"/>
                </a:cubicBezTo>
                <a:lnTo>
                  <a:pt x="10276" y="8557"/>
                </a:lnTo>
                <a:cubicBezTo>
                  <a:pt x="10270" y="8551"/>
                  <a:pt x="10253" y="8545"/>
                  <a:pt x="10248" y="8540"/>
                </a:cubicBezTo>
                <a:cubicBezTo>
                  <a:pt x="10248" y="8534"/>
                  <a:pt x="10259" y="8523"/>
                  <a:pt x="10259" y="8517"/>
                </a:cubicBezTo>
                <a:cubicBezTo>
                  <a:pt x="10259" y="8500"/>
                  <a:pt x="10259" y="8483"/>
                  <a:pt x="10293" y="8477"/>
                </a:cubicBezTo>
                <a:lnTo>
                  <a:pt x="10304" y="8477"/>
                </a:lnTo>
                <a:cubicBezTo>
                  <a:pt x="10316" y="8466"/>
                  <a:pt x="10327" y="8443"/>
                  <a:pt x="10338" y="8426"/>
                </a:cubicBezTo>
                <a:lnTo>
                  <a:pt x="10367" y="8426"/>
                </a:lnTo>
                <a:cubicBezTo>
                  <a:pt x="10378" y="8426"/>
                  <a:pt x="10367" y="8415"/>
                  <a:pt x="10350" y="8409"/>
                </a:cubicBezTo>
                <a:lnTo>
                  <a:pt x="10333" y="8398"/>
                </a:lnTo>
                <a:cubicBezTo>
                  <a:pt x="10316" y="8381"/>
                  <a:pt x="10310" y="8358"/>
                  <a:pt x="10282" y="8352"/>
                </a:cubicBezTo>
                <a:cubicBezTo>
                  <a:pt x="10259" y="8347"/>
                  <a:pt x="10231" y="8324"/>
                  <a:pt x="10282" y="8318"/>
                </a:cubicBezTo>
                <a:lnTo>
                  <a:pt x="10287" y="8318"/>
                </a:lnTo>
                <a:cubicBezTo>
                  <a:pt x="10287" y="8313"/>
                  <a:pt x="10304" y="8290"/>
                  <a:pt x="10316" y="8290"/>
                </a:cubicBezTo>
                <a:cubicBezTo>
                  <a:pt x="10327" y="8290"/>
                  <a:pt x="10344" y="8296"/>
                  <a:pt x="10350" y="8296"/>
                </a:cubicBezTo>
                <a:cubicBezTo>
                  <a:pt x="10350" y="8301"/>
                  <a:pt x="10355" y="8318"/>
                  <a:pt x="10361" y="8335"/>
                </a:cubicBezTo>
                <a:lnTo>
                  <a:pt x="10333" y="8341"/>
                </a:lnTo>
                <a:cubicBezTo>
                  <a:pt x="10327" y="8347"/>
                  <a:pt x="10338" y="8364"/>
                  <a:pt x="10338" y="8364"/>
                </a:cubicBezTo>
                <a:cubicBezTo>
                  <a:pt x="10339" y="8365"/>
                  <a:pt x="10340" y="8365"/>
                  <a:pt x="10341" y="8365"/>
                </a:cubicBezTo>
                <a:cubicBezTo>
                  <a:pt x="10349" y="8365"/>
                  <a:pt x="10361" y="8352"/>
                  <a:pt x="10361" y="8347"/>
                </a:cubicBezTo>
                <a:cubicBezTo>
                  <a:pt x="10367" y="8341"/>
                  <a:pt x="10378" y="8330"/>
                  <a:pt x="10378" y="8330"/>
                </a:cubicBezTo>
                <a:cubicBezTo>
                  <a:pt x="10384" y="8324"/>
                  <a:pt x="10407" y="8313"/>
                  <a:pt x="10401" y="8307"/>
                </a:cubicBezTo>
                <a:cubicBezTo>
                  <a:pt x="10395" y="8301"/>
                  <a:pt x="10378" y="8290"/>
                  <a:pt x="10355" y="8279"/>
                </a:cubicBezTo>
                <a:lnTo>
                  <a:pt x="10355" y="8256"/>
                </a:lnTo>
                <a:cubicBezTo>
                  <a:pt x="10355" y="8222"/>
                  <a:pt x="10338" y="8194"/>
                  <a:pt x="10327" y="8165"/>
                </a:cubicBezTo>
                <a:cubicBezTo>
                  <a:pt x="10327" y="8165"/>
                  <a:pt x="10333" y="8160"/>
                  <a:pt x="10338" y="8154"/>
                </a:cubicBezTo>
                <a:lnTo>
                  <a:pt x="10344" y="8154"/>
                </a:lnTo>
                <a:cubicBezTo>
                  <a:pt x="10344" y="8160"/>
                  <a:pt x="10355" y="8177"/>
                  <a:pt x="10361" y="8182"/>
                </a:cubicBezTo>
                <a:cubicBezTo>
                  <a:pt x="10361" y="8188"/>
                  <a:pt x="10378" y="8216"/>
                  <a:pt x="10390" y="8216"/>
                </a:cubicBezTo>
                <a:cubicBezTo>
                  <a:pt x="10401" y="8216"/>
                  <a:pt x="10418" y="8239"/>
                  <a:pt x="10418" y="8250"/>
                </a:cubicBezTo>
                <a:cubicBezTo>
                  <a:pt x="10424" y="8256"/>
                  <a:pt x="10424" y="8262"/>
                  <a:pt x="10429" y="8262"/>
                </a:cubicBezTo>
                <a:cubicBezTo>
                  <a:pt x="10429" y="8262"/>
                  <a:pt x="10429" y="8233"/>
                  <a:pt x="10429" y="8222"/>
                </a:cubicBezTo>
                <a:cubicBezTo>
                  <a:pt x="10429" y="8211"/>
                  <a:pt x="10401" y="8182"/>
                  <a:pt x="10390" y="8177"/>
                </a:cubicBezTo>
                <a:cubicBezTo>
                  <a:pt x="10378" y="8165"/>
                  <a:pt x="10395" y="8154"/>
                  <a:pt x="10401" y="8154"/>
                </a:cubicBezTo>
                <a:cubicBezTo>
                  <a:pt x="10412" y="8154"/>
                  <a:pt x="10418" y="8160"/>
                  <a:pt x="10424" y="8171"/>
                </a:cubicBezTo>
                <a:lnTo>
                  <a:pt x="10441" y="8165"/>
                </a:lnTo>
                <a:lnTo>
                  <a:pt x="10446" y="8165"/>
                </a:lnTo>
                <a:cubicBezTo>
                  <a:pt x="10441" y="8154"/>
                  <a:pt x="10441" y="8137"/>
                  <a:pt x="10441" y="8131"/>
                </a:cubicBezTo>
                <a:cubicBezTo>
                  <a:pt x="10446" y="8125"/>
                  <a:pt x="10429" y="8120"/>
                  <a:pt x="10407" y="8120"/>
                </a:cubicBezTo>
                <a:lnTo>
                  <a:pt x="10407" y="8103"/>
                </a:lnTo>
                <a:cubicBezTo>
                  <a:pt x="10407" y="8086"/>
                  <a:pt x="10401" y="8074"/>
                  <a:pt x="10395" y="8074"/>
                </a:cubicBezTo>
                <a:lnTo>
                  <a:pt x="10372" y="8074"/>
                </a:lnTo>
                <a:cubicBezTo>
                  <a:pt x="10364" y="8078"/>
                  <a:pt x="10348" y="8082"/>
                  <a:pt x="10337" y="8082"/>
                </a:cubicBezTo>
                <a:cubicBezTo>
                  <a:pt x="10332" y="8082"/>
                  <a:pt x="10329" y="8082"/>
                  <a:pt x="10327" y="8080"/>
                </a:cubicBezTo>
                <a:cubicBezTo>
                  <a:pt x="10327" y="8074"/>
                  <a:pt x="10355" y="8046"/>
                  <a:pt x="10344" y="8035"/>
                </a:cubicBezTo>
                <a:cubicBezTo>
                  <a:pt x="10336" y="8031"/>
                  <a:pt x="10342" y="8027"/>
                  <a:pt x="10349" y="8027"/>
                </a:cubicBezTo>
                <a:cubicBezTo>
                  <a:pt x="10351" y="8027"/>
                  <a:pt x="10354" y="8027"/>
                  <a:pt x="10355" y="8029"/>
                </a:cubicBezTo>
                <a:cubicBezTo>
                  <a:pt x="10361" y="8029"/>
                  <a:pt x="10380" y="8052"/>
                  <a:pt x="10388" y="8052"/>
                </a:cubicBezTo>
                <a:cubicBezTo>
                  <a:pt x="10388" y="8052"/>
                  <a:pt x="10389" y="8052"/>
                  <a:pt x="10390" y="8052"/>
                </a:cubicBezTo>
                <a:cubicBezTo>
                  <a:pt x="10401" y="8046"/>
                  <a:pt x="10424" y="8035"/>
                  <a:pt x="10429" y="8029"/>
                </a:cubicBezTo>
                <a:cubicBezTo>
                  <a:pt x="10435" y="8029"/>
                  <a:pt x="10435" y="8023"/>
                  <a:pt x="10435" y="8018"/>
                </a:cubicBezTo>
                <a:cubicBezTo>
                  <a:pt x="10435" y="8018"/>
                  <a:pt x="10378" y="8018"/>
                  <a:pt x="10361" y="8012"/>
                </a:cubicBezTo>
                <a:cubicBezTo>
                  <a:pt x="10338" y="8006"/>
                  <a:pt x="10316" y="8001"/>
                  <a:pt x="10310" y="8001"/>
                </a:cubicBezTo>
                <a:lnTo>
                  <a:pt x="10293" y="8001"/>
                </a:lnTo>
                <a:cubicBezTo>
                  <a:pt x="10276" y="7995"/>
                  <a:pt x="10253" y="7984"/>
                  <a:pt x="10265" y="7978"/>
                </a:cubicBezTo>
                <a:cubicBezTo>
                  <a:pt x="10270" y="7978"/>
                  <a:pt x="10293" y="7967"/>
                  <a:pt x="10310" y="7961"/>
                </a:cubicBezTo>
                <a:lnTo>
                  <a:pt x="10327" y="7944"/>
                </a:lnTo>
                <a:lnTo>
                  <a:pt x="10333" y="7944"/>
                </a:lnTo>
                <a:cubicBezTo>
                  <a:pt x="10344" y="7938"/>
                  <a:pt x="10361" y="7921"/>
                  <a:pt x="10372" y="7921"/>
                </a:cubicBezTo>
                <a:cubicBezTo>
                  <a:pt x="10378" y="7927"/>
                  <a:pt x="10412" y="7944"/>
                  <a:pt x="10424" y="7950"/>
                </a:cubicBezTo>
                <a:cubicBezTo>
                  <a:pt x="10424" y="7950"/>
                  <a:pt x="10425" y="7950"/>
                  <a:pt x="10426" y="7950"/>
                </a:cubicBezTo>
                <a:cubicBezTo>
                  <a:pt x="10432" y="7950"/>
                  <a:pt x="10417" y="7920"/>
                  <a:pt x="10401" y="7910"/>
                </a:cubicBezTo>
                <a:cubicBezTo>
                  <a:pt x="10384" y="7904"/>
                  <a:pt x="10361" y="7887"/>
                  <a:pt x="10350" y="7876"/>
                </a:cubicBezTo>
                <a:lnTo>
                  <a:pt x="10361" y="7870"/>
                </a:lnTo>
                <a:cubicBezTo>
                  <a:pt x="10372" y="7853"/>
                  <a:pt x="10372" y="7842"/>
                  <a:pt x="10355" y="7836"/>
                </a:cubicBezTo>
                <a:lnTo>
                  <a:pt x="10338" y="7825"/>
                </a:lnTo>
                <a:cubicBezTo>
                  <a:pt x="10338" y="7813"/>
                  <a:pt x="10287" y="7802"/>
                  <a:pt x="10265" y="7802"/>
                </a:cubicBezTo>
                <a:cubicBezTo>
                  <a:pt x="10242" y="7802"/>
                  <a:pt x="10231" y="7785"/>
                  <a:pt x="10236" y="7779"/>
                </a:cubicBezTo>
                <a:cubicBezTo>
                  <a:pt x="10236" y="7774"/>
                  <a:pt x="10253" y="7762"/>
                  <a:pt x="10270" y="7751"/>
                </a:cubicBezTo>
                <a:lnTo>
                  <a:pt x="10287" y="7768"/>
                </a:lnTo>
                <a:cubicBezTo>
                  <a:pt x="10299" y="7774"/>
                  <a:pt x="10321" y="7774"/>
                  <a:pt x="10333" y="7785"/>
                </a:cubicBezTo>
                <a:lnTo>
                  <a:pt x="10338" y="7785"/>
                </a:lnTo>
                <a:cubicBezTo>
                  <a:pt x="10338" y="7796"/>
                  <a:pt x="10355" y="7808"/>
                  <a:pt x="10378" y="7813"/>
                </a:cubicBezTo>
                <a:lnTo>
                  <a:pt x="10395" y="7819"/>
                </a:lnTo>
                <a:cubicBezTo>
                  <a:pt x="10401" y="7819"/>
                  <a:pt x="10401" y="7825"/>
                  <a:pt x="10401" y="7830"/>
                </a:cubicBezTo>
                <a:lnTo>
                  <a:pt x="10401" y="7842"/>
                </a:lnTo>
                <a:cubicBezTo>
                  <a:pt x="10395" y="7853"/>
                  <a:pt x="10384" y="7864"/>
                  <a:pt x="10378" y="7870"/>
                </a:cubicBezTo>
                <a:lnTo>
                  <a:pt x="10378" y="7876"/>
                </a:lnTo>
                <a:lnTo>
                  <a:pt x="10372" y="7881"/>
                </a:lnTo>
                <a:cubicBezTo>
                  <a:pt x="10372" y="7893"/>
                  <a:pt x="10395" y="7910"/>
                  <a:pt x="10407" y="7910"/>
                </a:cubicBezTo>
                <a:lnTo>
                  <a:pt x="10435" y="7910"/>
                </a:lnTo>
                <a:cubicBezTo>
                  <a:pt x="10441" y="7910"/>
                  <a:pt x="10441" y="7904"/>
                  <a:pt x="10441" y="7899"/>
                </a:cubicBezTo>
                <a:lnTo>
                  <a:pt x="10441" y="7893"/>
                </a:lnTo>
                <a:lnTo>
                  <a:pt x="10435" y="7876"/>
                </a:lnTo>
                <a:cubicBezTo>
                  <a:pt x="10435" y="7853"/>
                  <a:pt x="10435" y="7825"/>
                  <a:pt x="10435" y="7819"/>
                </a:cubicBezTo>
                <a:cubicBezTo>
                  <a:pt x="10435" y="7813"/>
                  <a:pt x="10407" y="7802"/>
                  <a:pt x="10395" y="7796"/>
                </a:cubicBezTo>
                <a:cubicBezTo>
                  <a:pt x="10384" y="7796"/>
                  <a:pt x="10333" y="7779"/>
                  <a:pt x="10344" y="7774"/>
                </a:cubicBezTo>
                <a:cubicBezTo>
                  <a:pt x="10355" y="7762"/>
                  <a:pt x="10333" y="7757"/>
                  <a:pt x="10316" y="7757"/>
                </a:cubicBezTo>
                <a:cubicBezTo>
                  <a:pt x="10304" y="7757"/>
                  <a:pt x="10293" y="7751"/>
                  <a:pt x="10299" y="7745"/>
                </a:cubicBezTo>
                <a:cubicBezTo>
                  <a:pt x="10303" y="7744"/>
                  <a:pt x="10308" y="7744"/>
                  <a:pt x="10313" y="7744"/>
                </a:cubicBezTo>
                <a:cubicBezTo>
                  <a:pt x="10319" y="7744"/>
                  <a:pt x="10325" y="7744"/>
                  <a:pt x="10331" y="7744"/>
                </a:cubicBezTo>
                <a:cubicBezTo>
                  <a:pt x="10346" y="7744"/>
                  <a:pt x="10355" y="7741"/>
                  <a:pt x="10327" y="7717"/>
                </a:cubicBezTo>
                <a:cubicBezTo>
                  <a:pt x="10327" y="7717"/>
                  <a:pt x="10344" y="7700"/>
                  <a:pt x="10350" y="7700"/>
                </a:cubicBezTo>
                <a:lnTo>
                  <a:pt x="10412" y="7694"/>
                </a:lnTo>
                <a:cubicBezTo>
                  <a:pt x="10429" y="7683"/>
                  <a:pt x="10446" y="7666"/>
                  <a:pt x="10452" y="7660"/>
                </a:cubicBezTo>
                <a:lnTo>
                  <a:pt x="10452" y="7655"/>
                </a:lnTo>
                <a:lnTo>
                  <a:pt x="10452" y="7649"/>
                </a:lnTo>
                <a:cubicBezTo>
                  <a:pt x="10446" y="7646"/>
                  <a:pt x="10441" y="7645"/>
                  <a:pt x="10436" y="7645"/>
                </a:cubicBezTo>
                <a:cubicBezTo>
                  <a:pt x="10431" y="7645"/>
                  <a:pt x="10426" y="7646"/>
                  <a:pt x="10424" y="7649"/>
                </a:cubicBezTo>
                <a:cubicBezTo>
                  <a:pt x="10424" y="7649"/>
                  <a:pt x="10412" y="7677"/>
                  <a:pt x="10395" y="7677"/>
                </a:cubicBezTo>
                <a:cubicBezTo>
                  <a:pt x="10378" y="7672"/>
                  <a:pt x="10424" y="7655"/>
                  <a:pt x="10418" y="7638"/>
                </a:cubicBezTo>
                <a:cubicBezTo>
                  <a:pt x="10418" y="7626"/>
                  <a:pt x="10418" y="7581"/>
                  <a:pt x="10401" y="7569"/>
                </a:cubicBezTo>
                <a:cubicBezTo>
                  <a:pt x="10384" y="7558"/>
                  <a:pt x="10372" y="7552"/>
                  <a:pt x="10372" y="7547"/>
                </a:cubicBezTo>
                <a:lnTo>
                  <a:pt x="10378" y="7547"/>
                </a:lnTo>
                <a:cubicBezTo>
                  <a:pt x="10381" y="7544"/>
                  <a:pt x="10384" y="7543"/>
                  <a:pt x="10388" y="7543"/>
                </a:cubicBezTo>
                <a:cubicBezTo>
                  <a:pt x="10395" y="7543"/>
                  <a:pt x="10403" y="7546"/>
                  <a:pt x="10409" y="7546"/>
                </a:cubicBezTo>
                <a:cubicBezTo>
                  <a:pt x="10414" y="7546"/>
                  <a:pt x="10418" y="7544"/>
                  <a:pt x="10418" y="7535"/>
                </a:cubicBezTo>
                <a:cubicBezTo>
                  <a:pt x="10418" y="7524"/>
                  <a:pt x="10395" y="7518"/>
                  <a:pt x="10384" y="7513"/>
                </a:cubicBezTo>
                <a:lnTo>
                  <a:pt x="10372" y="7507"/>
                </a:lnTo>
                <a:cubicBezTo>
                  <a:pt x="10355" y="7507"/>
                  <a:pt x="10355" y="7479"/>
                  <a:pt x="10355" y="7467"/>
                </a:cubicBezTo>
                <a:cubicBezTo>
                  <a:pt x="10358" y="7463"/>
                  <a:pt x="10365" y="7461"/>
                  <a:pt x="10373" y="7461"/>
                </a:cubicBezTo>
                <a:cubicBezTo>
                  <a:pt x="10386" y="7461"/>
                  <a:pt x="10401" y="7466"/>
                  <a:pt x="10401" y="7473"/>
                </a:cubicBezTo>
                <a:cubicBezTo>
                  <a:pt x="10401" y="7484"/>
                  <a:pt x="10407" y="7501"/>
                  <a:pt x="10407" y="7513"/>
                </a:cubicBezTo>
                <a:lnTo>
                  <a:pt x="10424" y="7507"/>
                </a:lnTo>
                <a:lnTo>
                  <a:pt x="10429" y="7507"/>
                </a:lnTo>
                <a:cubicBezTo>
                  <a:pt x="10429" y="7496"/>
                  <a:pt x="10435" y="7479"/>
                  <a:pt x="10435" y="7479"/>
                </a:cubicBezTo>
                <a:cubicBezTo>
                  <a:pt x="10435" y="7473"/>
                  <a:pt x="10412" y="7445"/>
                  <a:pt x="10424" y="7439"/>
                </a:cubicBezTo>
                <a:cubicBezTo>
                  <a:pt x="10435" y="7433"/>
                  <a:pt x="10446" y="7422"/>
                  <a:pt x="10452" y="7416"/>
                </a:cubicBezTo>
                <a:cubicBezTo>
                  <a:pt x="10452" y="7416"/>
                  <a:pt x="10446" y="7411"/>
                  <a:pt x="10441" y="7411"/>
                </a:cubicBezTo>
                <a:lnTo>
                  <a:pt x="10429" y="7411"/>
                </a:lnTo>
                <a:cubicBezTo>
                  <a:pt x="10424" y="7411"/>
                  <a:pt x="10407" y="7388"/>
                  <a:pt x="10395" y="7377"/>
                </a:cubicBezTo>
                <a:cubicBezTo>
                  <a:pt x="10390" y="7371"/>
                  <a:pt x="10401" y="7360"/>
                  <a:pt x="10424" y="7348"/>
                </a:cubicBezTo>
                <a:lnTo>
                  <a:pt x="10429" y="7337"/>
                </a:lnTo>
                <a:lnTo>
                  <a:pt x="10435" y="7331"/>
                </a:lnTo>
                <a:cubicBezTo>
                  <a:pt x="10429" y="7314"/>
                  <a:pt x="10424" y="7280"/>
                  <a:pt x="10429" y="7269"/>
                </a:cubicBezTo>
                <a:cubicBezTo>
                  <a:pt x="10429" y="7263"/>
                  <a:pt x="10441" y="7246"/>
                  <a:pt x="10441" y="7246"/>
                </a:cubicBezTo>
                <a:cubicBezTo>
                  <a:pt x="10441" y="7240"/>
                  <a:pt x="10435" y="7201"/>
                  <a:pt x="10441" y="7184"/>
                </a:cubicBezTo>
                <a:cubicBezTo>
                  <a:pt x="10446" y="7172"/>
                  <a:pt x="10446" y="7144"/>
                  <a:pt x="10446" y="7133"/>
                </a:cubicBezTo>
                <a:lnTo>
                  <a:pt x="10395" y="7133"/>
                </a:lnTo>
                <a:cubicBezTo>
                  <a:pt x="10378" y="7121"/>
                  <a:pt x="10401" y="7104"/>
                  <a:pt x="10412" y="7099"/>
                </a:cubicBezTo>
                <a:cubicBezTo>
                  <a:pt x="10424" y="7093"/>
                  <a:pt x="10418" y="7064"/>
                  <a:pt x="10407" y="7053"/>
                </a:cubicBezTo>
                <a:cubicBezTo>
                  <a:pt x="10401" y="7042"/>
                  <a:pt x="10407" y="7025"/>
                  <a:pt x="10418" y="7019"/>
                </a:cubicBezTo>
                <a:lnTo>
                  <a:pt x="10429" y="7013"/>
                </a:lnTo>
                <a:lnTo>
                  <a:pt x="10435" y="7008"/>
                </a:lnTo>
                <a:cubicBezTo>
                  <a:pt x="10441" y="6996"/>
                  <a:pt x="10401" y="6991"/>
                  <a:pt x="10390" y="6991"/>
                </a:cubicBezTo>
                <a:cubicBezTo>
                  <a:pt x="10372" y="6991"/>
                  <a:pt x="10378" y="6979"/>
                  <a:pt x="10384" y="6979"/>
                </a:cubicBezTo>
                <a:cubicBezTo>
                  <a:pt x="10392" y="6975"/>
                  <a:pt x="10408" y="6964"/>
                  <a:pt x="10417" y="6964"/>
                </a:cubicBezTo>
                <a:cubicBezTo>
                  <a:pt x="10420" y="6964"/>
                  <a:pt x="10422" y="6965"/>
                  <a:pt x="10424" y="6968"/>
                </a:cubicBezTo>
                <a:cubicBezTo>
                  <a:pt x="10424" y="6969"/>
                  <a:pt x="10424" y="6969"/>
                  <a:pt x="10424" y="6969"/>
                </a:cubicBezTo>
                <a:cubicBezTo>
                  <a:pt x="10427" y="6969"/>
                  <a:pt x="10436" y="6958"/>
                  <a:pt x="10441" y="6940"/>
                </a:cubicBezTo>
                <a:lnTo>
                  <a:pt x="10446" y="6917"/>
                </a:lnTo>
                <a:cubicBezTo>
                  <a:pt x="10446" y="6917"/>
                  <a:pt x="10441" y="6894"/>
                  <a:pt x="10441" y="6877"/>
                </a:cubicBezTo>
                <a:lnTo>
                  <a:pt x="10435" y="6866"/>
                </a:lnTo>
                <a:cubicBezTo>
                  <a:pt x="10429" y="6843"/>
                  <a:pt x="10446" y="6820"/>
                  <a:pt x="10424" y="6798"/>
                </a:cubicBezTo>
                <a:cubicBezTo>
                  <a:pt x="10412" y="6792"/>
                  <a:pt x="10418" y="6781"/>
                  <a:pt x="10441" y="6781"/>
                </a:cubicBezTo>
                <a:cubicBezTo>
                  <a:pt x="10458" y="6775"/>
                  <a:pt x="10446" y="6775"/>
                  <a:pt x="10441" y="6764"/>
                </a:cubicBezTo>
                <a:lnTo>
                  <a:pt x="10441" y="6752"/>
                </a:lnTo>
                <a:cubicBezTo>
                  <a:pt x="10441" y="6741"/>
                  <a:pt x="10424" y="6730"/>
                  <a:pt x="10412" y="6730"/>
                </a:cubicBezTo>
                <a:cubicBezTo>
                  <a:pt x="10401" y="6730"/>
                  <a:pt x="10401" y="6707"/>
                  <a:pt x="10412" y="6684"/>
                </a:cubicBezTo>
                <a:lnTo>
                  <a:pt x="10446" y="6684"/>
                </a:lnTo>
                <a:cubicBezTo>
                  <a:pt x="10446" y="6684"/>
                  <a:pt x="10452" y="6667"/>
                  <a:pt x="10446" y="6662"/>
                </a:cubicBezTo>
                <a:lnTo>
                  <a:pt x="10441" y="6656"/>
                </a:lnTo>
                <a:cubicBezTo>
                  <a:pt x="10429" y="6645"/>
                  <a:pt x="10435" y="6628"/>
                  <a:pt x="10446" y="6622"/>
                </a:cubicBezTo>
                <a:cubicBezTo>
                  <a:pt x="10458" y="6616"/>
                  <a:pt x="10435" y="6605"/>
                  <a:pt x="10429" y="6599"/>
                </a:cubicBezTo>
                <a:cubicBezTo>
                  <a:pt x="10424" y="6599"/>
                  <a:pt x="10424" y="6582"/>
                  <a:pt x="10435" y="6565"/>
                </a:cubicBezTo>
                <a:lnTo>
                  <a:pt x="10446" y="6554"/>
                </a:lnTo>
                <a:lnTo>
                  <a:pt x="10469" y="6531"/>
                </a:lnTo>
                <a:cubicBezTo>
                  <a:pt x="10452" y="6520"/>
                  <a:pt x="10441" y="6497"/>
                  <a:pt x="10452" y="6486"/>
                </a:cubicBezTo>
                <a:lnTo>
                  <a:pt x="10452" y="6474"/>
                </a:lnTo>
                <a:cubicBezTo>
                  <a:pt x="10446" y="6463"/>
                  <a:pt x="10424" y="6446"/>
                  <a:pt x="10429" y="6440"/>
                </a:cubicBezTo>
                <a:lnTo>
                  <a:pt x="10446" y="6418"/>
                </a:lnTo>
                <a:cubicBezTo>
                  <a:pt x="10424" y="6412"/>
                  <a:pt x="10418" y="6401"/>
                  <a:pt x="10418" y="6401"/>
                </a:cubicBezTo>
                <a:cubicBezTo>
                  <a:pt x="10424" y="6401"/>
                  <a:pt x="10441" y="6367"/>
                  <a:pt x="10441" y="6355"/>
                </a:cubicBezTo>
                <a:cubicBezTo>
                  <a:pt x="10441" y="6338"/>
                  <a:pt x="10441" y="6316"/>
                  <a:pt x="10441" y="6304"/>
                </a:cubicBezTo>
                <a:cubicBezTo>
                  <a:pt x="10435" y="6299"/>
                  <a:pt x="10435" y="6281"/>
                  <a:pt x="10435" y="6276"/>
                </a:cubicBezTo>
                <a:cubicBezTo>
                  <a:pt x="10441" y="6270"/>
                  <a:pt x="10441" y="6259"/>
                  <a:pt x="10441" y="6247"/>
                </a:cubicBezTo>
                <a:cubicBezTo>
                  <a:pt x="10441" y="6242"/>
                  <a:pt x="10469" y="6202"/>
                  <a:pt x="10463" y="6185"/>
                </a:cubicBezTo>
                <a:cubicBezTo>
                  <a:pt x="10458" y="6174"/>
                  <a:pt x="10446" y="6157"/>
                  <a:pt x="10441" y="6157"/>
                </a:cubicBezTo>
                <a:lnTo>
                  <a:pt x="10435" y="6151"/>
                </a:lnTo>
                <a:lnTo>
                  <a:pt x="10424" y="6145"/>
                </a:lnTo>
                <a:cubicBezTo>
                  <a:pt x="10407" y="6140"/>
                  <a:pt x="10435" y="6128"/>
                  <a:pt x="10435" y="6123"/>
                </a:cubicBezTo>
                <a:cubicBezTo>
                  <a:pt x="10435" y="6111"/>
                  <a:pt x="10435" y="6083"/>
                  <a:pt x="10435" y="6060"/>
                </a:cubicBezTo>
                <a:lnTo>
                  <a:pt x="10441" y="6038"/>
                </a:lnTo>
                <a:cubicBezTo>
                  <a:pt x="10452" y="6020"/>
                  <a:pt x="10452" y="5998"/>
                  <a:pt x="10452" y="5981"/>
                </a:cubicBezTo>
                <a:lnTo>
                  <a:pt x="10452" y="5975"/>
                </a:lnTo>
                <a:cubicBezTo>
                  <a:pt x="10446" y="5969"/>
                  <a:pt x="10458" y="5947"/>
                  <a:pt x="10452" y="5935"/>
                </a:cubicBezTo>
                <a:cubicBezTo>
                  <a:pt x="10441" y="5930"/>
                  <a:pt x="10458" y="5901"/>
                  <a:pt x="10452" y="5896"/>
                </a:cubicBezTo>
                <a:cubicBezTo>
                  <a:pt x="10446" y="5884"/>
                  <a:pt x="10458" y="5845"/>
                  <a:pt x="10458" y="5833"/>
                </a:cubicBezTo>
                <a:cubicBezTo>
                  <a:pt x="10452" y="5816"/>
                  <a:pt x="10446" y="5799"/>
                  <a:pt x="10446" y="5788"/>
                </a:cubicBezTo>
                <a:lnTo>
                  <a:pt x="10446" y="5777"/>
                </a:lnTo>
                <a:lnTo>
                  <a:pt x="10446" y="5765"/>
                </a:lnTo>
                <a:cubicBezTo>
                  <a:pt x="10446" y="5754"/>
                  <a:pt x="10441" y="5742"/>
                  <a:pt x="10424" y="5742"/>
                </a:cubicBezTo>
                <a:lnTo>
                  <a:pt x="10407" y="5742"/>
                </a:lnTo>
                <a:cubicBezTo>
                  <a:pt x="10404" y="5744"/>
                  <a:pt x="10402" y="5744"/>
                  <a:pt x="10401" y="5744"/>
                </a:cubicBezTo>
                <a:cubicBezTo>
                  <a:pt x="10393" y="5744"/>
                  <a:pt x="10390" y="5736"/>
                  <a:pt x="10390" y="5731"/>
                </a:cubicBezTo>
                <a:cubicBezTo>
                  <a:pt x="10390" y="5727"/>
                  <a:pt x="10401" y="5723"/>
                  <a:pt x="10412" y="5723"/>
                </a:cubicBezTo>
                <a:cubicBezTo>
                  <a:pt x="10416" y="5723"/>
                  <a:pt x="10420" y="5724"/>
                  <a:pt x="10424" y="5725"/>
                </a:cubicBezTo>
                <a:cubicBezTo>
                  <a:pt x="10429" y="5725"/>
                  <a:pt x="10446" y="5714"/>
                  <a:pt x="10452" y="5703"/>
                </a:cubicBezTo>
                <a:lnTo>
                  <a:pt x="10452" y="5691"/>
                </a:lnTo>
                <a:lnTo>
                  <a:pt x="10441" y="5680"/>
                </a:lnTo>
                <a:cubicBezTo>
                  <a:pt x="10441" y="5680"/>
                  <a:pt x="10418" y="5623"/>
                  <a:pt x="10418" y="5623"/>
                </a:cubicBezTo>
                <a:lnTo>
                  <a:pt x="10441" y="5601"/>
                </a:lnTo>
                <a:cubicBezTo>
                  <a:pt x="10435" y="5578"/>
                  <a:pt x="10429" y="5516"/>
                  <a:pt x="10429" y="5504"/>
                </a:cubicBezTo>
                <a:cubicBezTo>
                  <a:pt x="10435" y="5487"/>
                  <a:pt x="10435" y="5464"/>
                  <a:pt x="10435" y="5459"/>
                </a:cubicBezTo>
                <a:cubicBezTo>
                  <a:pt x="10435" y="5453"/>
                  <a:pt x="10418" y="5430"/>
                  <a:pt x="10424" y="5425"/>
                </a:cubicBezTo>
                <a:cubicBezTo>
                  <a:pt x="10429" y="5413"/>
                  <a:pt x="10424" y="5396"/>
                  <a:pt x="10429" y="5391"/>
                </a:cubicBezTo>
                <a:cubicBezTo>
                  <a:pt x="10429" y="5385"/>
                  <a:pt x="10441" y="5368"/>
                  <a:pt x="10441" y="5351"/>
                </a:cubicBezTo>
                <a:lnTo>
                  <a:pt x="10435" y="5340"/>
                </a:lnTo>
                <a:lnTo>
                  <a:pt x="10401" y="5317"/>
                </a:lnTo>
                <a:cubicBezTo>
                  <a:pt x="10412" y="5289"/>
                  <a:pt x="10446" y="5215"/>
                  <a:pt x="10441" y="5198"/>
                </a:cubicBezTo>
                <a:cubicBezTo>
                  <a:pt x="10441" y="5181"/>
                  <a:pt x="10407" y="5169"/>
                  <a:pt x="10401" y="5164"/>
                </a:cubicBezTo>
                <a:cubicBezTo>
                  <a:pt x="10395" y="5164"/>
                  <a:pt x="10441" y="5130"/>
                  <a:pt x="10441" y="5118"/>
                </a:cubicBezTo>
                <a:cubicBezTo>
                  <a:pt x="10435" y="5101"/>
                  <a:pt x="10429" y="5050"/>
                  <a:pt x="10424" y="5033"/>
                </a:cubicBezTo>
                <a:cubicBezTo>
                  <a:pt x="10424" y="5016"/>
                  <a:pt x="10424" y="5005"/>
                  <a:pt x="10424" y="5005"/>
                </a:cubicBezTo>
                <a:cubicBezTo>
                  <a:pt x="10424" y="5005"/>
                  <a:pt x="10458" y="4999"/>
                  <a:pt x="10446" y="4988"/>
                </a:cubicBezTo>
                <a:cubicBezTo>
                  <a:pt x="10441" y="4982"/>
                  <a:pt x="10429" y="4959"/>
                  <a:pt x="10429" y="4954"/>
                </a:cubicBezTo>
                <a:cubicBezTo>
                  <a:pt x="10429" y="4948"/>
                  <a:pt x="10435" y="4931"/>
                  <a:pt x="10446" y="4920"/>
                </a:cubicBezTo>
                <a:lnTo>
                  <a:pt x="10429" y="4903"/>
                </a:lnTo>
                <a:cubicBezTo>
                  <a:pt x="10418" y="4897"/>
                  <a:pt x="10435" y="4874"/>
                  <a:pt x="10435" y="4857"/>
                </a:cubicBezTo>
                <a:lnTo>
                  <a:pt x="10435" y="4846"/>
                </a:lnTo>
                <a:cubicBezTo>
                  <a:pt x="10429" y="4835"/>
                  <a:pt x="10424" y="4812"/>
                  <a:pt x="10429" y="4806"/>
                </a:cubicBezTo>
                <a:cubicBezTo>
                  <a:pt x="10435" y="4801"/>
                  <a:pt x="10435" y="4795"/>
                  <a:pt x="10429" y="4789"/>
                </a:cubicBezTo>
                <a:cubicBezTo>
                  <a:pt x="10429" y="4789"/>
                  <a:pt x="10424" y="4789"/>
                  <a:pt x="10418" y="4795"/>
                </a:cubicBezTo>
                <a:cubicBezTo>
                  <a:pt x="10412" y="4795"/>
                  <a:pt x="10401" y="4789"/>
                  <a:pt x="10407" y="4789"/>
                </a:cubicBezTo>
                <a:cubicBezTo>
                  <a:pt x="10407" y="4784"/>
                  <a:pt x="10418" y="4772"/>
                  <a:pt x="10418" y="4772"/>
                </a:cubicBezTo>
                <a:cubicBezTo>
                  <a:pt x="10412" y="4761"/>
                  <a:pt x="10395" y="4761"/>
                  <a:pt x="10412" y="4750"/>
                </a:cubicBezTo>
                <a:cubicBezTo>
                  <a:pt x="10418" y="4750"/>
                  <a:pt x="10407" y="4738"/>
                  <a:pt x="10407" y="4733"/>
                </a:cubicBezTo>
                <a:lnTo>
                  <a:pt x="10412" y="4721"/>
                </a:lnTo>
                <a:cubicBezTo>
                  <a:pt x="10418" y="4710"/>
                  <a:pt x="10412" y="4681"/>
                  <a:pt x="10418" y="4670"/>
                </a:cubicBezTo>
                <a:cubicBezTo>
                  <a:pt x="10429" y="4664"/>
                  <a:pt x="10429" y="4636"/>
                  <a:pt x="10429" y="4630"/>
                </a:cubicBezTo>
                <a:cubicBezTo>
                  <a:pt x="10424" y="4625"/>
                  <a:pt x="10441" y="4602"/>
                  <a:pt x="10435" y="4596"/>
                </a:cubicBezTo>
                <a:cubicBezTo>
                  <a:pt x="10435" y="4585"/>
                  <a:pt x="10429" y="4574"/>
                  <a:pt x="10429" y="4568"/>
                </a:cubicBezTo>
                <a:lnTo>
                  <a:pt x="10435" y="4557"/>
                </a:lnTo>
                <a:lnTo>
                  <a:pt x="10446" y="4540"/>
                </a:lnTo>
                <a:cubicBezTo>
                  <a:pt x="10424" y="4534"/>
                  <a:pt x="10424" y="4528"/>
                  <a:pt x="10435" y="4528"/>
                </a:cubicBezTo>
                <a:cubicBezTo>
                  <a:pt x="10441" y="4528"/>
                  <a:pt x="10435" y="4511"/>
                  <a:pt x="10435" y="4506"/>
                </a:cubicBezTo>
                <a:cubicBezTo>
                  <a:pt x="10429" y="4500"/>
                  <a:pt x="10429" y="4489"/>
                  <a:pt x="10435" y="4477"/>
                </a:cubicBezTo>
                <a:lnTo>
                  <a:pt x="10424" y="4466"/>
                </a:lnTo>
                <a:lnTo>
                  <a:pt x="10412" y="4460"/>
                </a:lnTo>
                <a:cubicBezTo>
                  <a:pt x="10395" y="4449"/>
                  <a:pt x="10412" y="4432"/>
                  <a:pt x="10418" y="4432"/>
                </a:cubicBezTo>
                <a:cubicBezTo>
                  <a:pt x="10424" y="4432"/>
                  <a:pt x="10441" y="4403"/>
                  <a:pt x="10435" y="4398"/>
                </a:cubicBezTo>
                <a:cubicBezTo>
                  <a:pt x="10435" y="4386"/>
                  <a:pt x="10407" y="4364"/>
                  <a:pt x="10412" y="4358"/>
                </a:cubicBezTo>
                <a:cubicBezTo>
                  <a:pt x="10418" y="4347"/>
                  <a:pt x="10418" y="4330"/>
                  <a:pt x="10412" y="4313"/>
                </a:cubicBezTo>
                <a:lnTo>
                  <a:pt x="10429" y="4301"/>
                </a:lnTo>
                <a:lnTo>
                  <a:pt x="10452" y="4284"/>
                </a:lnTo>
                <a:cubicBezTo>
                  <a:pt x="10435" y="4267"/>
                  <a:pt x="10441" y="4228"/>
                  <a:pt x="10429" y="4216"/>
                </a:cubicBezTo>
                <a:cubicBezTo>
                  <a:pt x="10424" y="4211"/>
                  <a:pt x="10407" y="4182"/>
                  <a:pt x="10412" y="4177"/>
                </a:cubicBezTo>
                <a:cubicBezTo>
                  <a:pt x="10412" y="4171"/>
                  <a:pt x="10429" y="4120"/>
                  <a:pt x="10429" y="4103"/>
                </a:cubicBezTo>
                <a:cubicBezTo>
                  <a:pt x="10429" y="4080"/>
                  <a:pt x="10429" y="4063"/>
                  <a:pt x="10424" y="4063"/>
                </a:cubicBezTo>
                <a:cubicBezTo>
                  <a:pt x="10424" y="4063"/>
                  <a:pt x="10407" y="4040"/>
                  <a:pt x="10412" y="4040"/>
                </a:cubicBezTo>
                <a:cubicBezTo>
                  <a:pt x="10424" y="4035"/>
                  <a:pt x="10418" y="4018"/>
                  <a:pt x="10395" y="3995"/>
                </a:cubicBezTo>
                <a:lnTo>
                  <a:pt x="10407" y="3984"/>
                </a:lnTo>
                <a:lnTo>
                  <a:pt x="10424" y="3944"/>
                </a:lnTo>
                <a:cubicBezTo>
                  <a:pt x="10412" y="3904"/>
                  <a:pt x="10418" y="3847"/>
                  <a:pt x="10418" y="3836"/>
                </a:cubicBezTo>
                <a:cubicBezTo>
                  <a:pt x="10418" y="3825"/>
                  <a:pt x="10390" y="3813"/>
                  <a:pt x="10384" y="3808"/>
                </a:cubicBezTo>
                <a:cubicBezTo>
                  <a:pt x="10378" y="3808"/>
                  <a:pt x="10395" y="3785"/>
                  <a:pt x="10407" y="3779"/>
                </a:cubicBezTo>
                <a:cubicBezTo>
                  <a:pt x="10412" y="3768"/>
                  <a:pt x="10401" y="3745"/>
                  <a:pt x="10395" y="3740"/>
                </a:cubicBezTo>
                <a:cubicBezTo>
                  <a:pt x="10390" y="3734"/>
                  <a:pt x="10390" y="3728"/>
                  <a:pt x="10390" y="3717"/>
                </a:cubicBezTo>
                <a:lnTo>
                  <a:pt x="10395" y="3717"/>
                </a:lnTo>
                <a:cubicBezTo>
                  <a:pt x="10424" y="3689"/>
                  <a:pt x="10424" y="3689"/>
                  <a:pt x="10401" y="3660"/>
                </a:cubicBezTo>
                <a:cubicBezTo>
                  <a:pt x="10390" y="3655"/>
                  <a:pt x="10390" y="3637"/>
                  <a:pt x="10378" y="3637"/>
                </a:cubicBezTo>
                <a:lnTo>
                  <a:pt x="10367" y="3632"/>
                </a:lnTo>
                <a:cubicBezTo>
                  <a:pt x="10361" y="3626"/>
                  <a:pt x="10367" y="3609"/>
                  <a:pt x="10372" y="3609"/>
                </a:cubicBezTo>
                <a:cubicBezTo>
                  <a:pt x="10378" y="3609"/>
                  <a:pt x="10378" y="3598"/>
                  <a:pt x="10378" y="3598"/>
                </a:cubicBezTo>
                <a:cubicBezTo>
                  <a:pt x="10372" y="3592"/>
                  <a:pt x="10395" y="3586"/>
                  <a:pt x="10401" y="3586"/>
                </a:cubicBezTo>
                <a:cubicBezTo>
                  <a:pt x="10412" y="3586"/>
                  <a:pt x="10418" y="3564"/>
                  <a:pt x="10418" y="3552"/>
                </a:cubicBezTo>
                <a:cubicBezTo>
                  <a:pt x="10418" y="3547"/>
                  <a:pt x="10424" y="3518"/>
                  <a:pt x="10418" y="3513"/>
                </a:cubicBezTo>
                <a:cubicBezTo>
                  <a:pt x="10418" y="3507"/>
                  <a:pt x="10424" y="3479"/>
                  <a:pt x="10418" y="3473"/>
                </a:cubicBezTo>
                <a:cubicBezTo>
                  <a:pt x="10412" y="3467"/>
                  <a:pt x="10401" y="3445"/>
                  <a:pt x="10401" y="3439"/>
                </a:cubicBezTo>
                <a:cubicBezTo>
                  <a:pt x="10407" y="3433"/>
                  <a:pt x="10412" y="3411"/>
                  <a:pt x="10418" y="3399"/>
                </a:cubicBezTo>
                <a:cubicBezTo>
                  <a:pt x="10424" y="3394"/>
                  <a:pt x="10418" y="3382"/>
                  <a:pt x="10407" y="3371"/>
                </a:cubicBezTo>
                <a:lnTo>
                  <a:pt x="10418" y="3354"/>
                </a:lnTo>
                <a:cubicBezTo>
                  <a:pt x="10429" y="3342"/>
                  <a:pt x="10429" y="3331"/>
                  <a:pt x="10418" y="3314"/>
                </a:cubicBezTo>
                <a:lnTo>
                  <a:pt x="10412" y="3297"/>
                </a:lnTo>
                <a:cubicBezTo>
                  <a:pt x="10407" y="3280"/>
                  <a:pt x="10418" y="3252"/>
                  <a:pt x="10429" y="3246"/>
                </a:cubicBezTo>
                <a:cubicBezTo>
                  <a:pt x="10435" y="3240"/>
                  <a:pt x="10418" y="3218"/>
                  <a:pt x="10412" y="3212"/>
                </a:cubicBezTo>
                <a:cubicBezTo>
                  <a:pt x="10401" y="3206"/>
                  <a:pt x="10412" y="3178"/>
                  <a:pt x="10424" y="3172"/>
                </a:cubicBezTo>
                <a:cubicBezTo>
                  <a:pt x="10429" y="3161"/>
                  <a:pt x="10418" y="3144"/>
                  <a:pt x="10395" y="3138"/>
                </a:cubicBezTo>
                <a:lnTo>
                  <a:pt x="10401" y="3127"/>
                </a:lnTo>
                <a:lnTo>
                  <a:pt x="10412" y="3104"/>
                </a:lnTo>
                <a:cubicBezTo>
                  <a:pt x="10412" y="3081"/>
                  <a:pt x="10401" y="3059"/>
                  <a:pt x="10407" y="3053"/>
                </a:cubicBezTo>
                <a:cubicBezTo>
                  <a:pt x="10407" y="3053"/>
                  <a:pt x="10429" y="2985"/>
                  <a:pt x="10424" y="2962"/>
                </a:cubicBezTo>
                <a:cubicBezTo>
                  <a:pt x="10424" y="2940"/>
                  <a:pt x="10401" y="2883"/>
                  <a:pt x="10412" y="2872"/>
                </a:cubicBezTo>
                <a:cubicBezTo>
                  <a:pt x="10424" y="2860"/>
                  <a:pt x="10418" y="2843"/>
                  <a:pt x="10407" y="2832"/>
                </a:cubicBezTo>
                <a:lnTo>
                  <a:pt x="10407" y="2826"/>
                </a:lnTo>
                <a:lnTo>
                  <a:pt x="10418" y="2809"/>
                </a:lnTo>
                <a:cubicBezTo>
                  <a:pt x="10412" y="2786"/>
                  <a:pt x="10407" y="2747"/>
                  <a:pt x="10407" y="2724"/>
                </a:cubicBezTo>
                <a:lnTo>
                  <a:pt x="10418" y="2707"/>
                </a:lnTo>
                <a:lnTo>
                  <a:pt x="10441" y="2690"/>
                </a:lnTo>
                <a:cubicBezTo>
                  <a:pt x="10429" y="2673"/>
                  <a:pt x="10424" y="2628"/>
                  <a:pt x="10418" y="2616"/>
                </a:cubicBezTo>
                <a:cubicBezTo>
                  <a:pt x="10418" y="2605"/>
                  <a:pt x="10407" y="2571"/>
                  <a:pt x="10418" y="2565"/>
                </a:cubicBezTo>
                <a:cubicBezTo>
                  <a:pt x="10424" y="2559"/>
                  <a:pt x="10418" y="2548"/>
                  <a:pt x="10418" y="2542"/>
                </a:cubicBezTo>
                <a:cubicBezTo>
                  <a:pt x="10418" y="2537"/>
                  <a:pt x="10424" y="2491"/>
                  <a:pt x="10424" y="2474"/>
                </a:cubicBezTo>
                <a:cubicBezTo>
                  <a:pt x="10429" y="2457"/>
                  <a:pt x="10429" y="2440"/>
                  <a:pt x="10429" y="2435"/>
                </a:cubicBezTo>
                <a:cubicBezTo>
                  <a:pt x="10429" y="2423"/>
                  <a:pt x="10435" y="2406"/>
                  <a:pt x="10435" y="2401"/>
                </a:cubicBezTo>
                <a:cubicBezTo>
                  <a:pt x="10435" y="2395"/>
                  <a:pt x="10407" y="2361"/>
                  <a:pt x="10412" y="2350"/>
                </a:cubicBezTo>
                <a:cubicBezTo>
                  <a:pt x="10412" y="2333"/>
                  <a:pt x="10412" y="2293"/>
                  <a:pt x="10412" y="2281"/>
                </a:cubicBezTo>
                <a:cubicBezTo>
                  <a:pt x="10418" y="2270"/>
                  <a:pt x="10424" y="2236"/>
                  <a:pt x="10424" y="2225"/>
                </a:cubicBezTo>
                <a:cubicBezTo>
                  <a:pt x="10418" y="2213"/>
                  <a:pt x="10424" y="2179"/>
                  <a:pt x="10424" y="2168"/>
                </a:cubicBezTo>
                <a:cubicBezTo>
                  <a:pt x="10418" y="2157"/>
                  <a:pt x="10418" y="2128"/>
                  <a:pt x="10418" y="2123"/>
                </a:cubicBezTo>
                <a:cubicBezTo>
                  <a:pt x="10418" y="2111"/>
                  <a:pt x="10446" y="2083"/>
                  <a:pt x="10429" y="2083"/>
                </a:cubicBezTo>
                <a:cubicBezTo>
                  <a:pt x="10418" y="2083"/>
                  <a:pt x="10418" y="2077"/>
                  <a:pt x="10424" y="2077"/>
                </a:cubicBezTo>
                <a:cubicBezTo>
                  <a:pt x="10429" y="2077"/>
                  <a:pt x="10418" y="2037"/>
                  <a:pt x="10418" y="2020"/>
                </a:cubicBezTo>
                <a:cubicBezTo>
                  <a:pt x="10418" y="2009"/>
                  <a:pt x="10418" y="1986"/>
                  <a:pt x="10412" y="1981"/>
                </a:cubicBezTo>
                <a:cubicBezTo>
                  <a:pt x="10412" y="1969"/>
                  <a:pt x="10418" y="1947"/>
                  <a:pt x="10418" y="1941"/>
                </a:cubicBezTo>
                <a:cubicBezTo>
                  <a:pt x="10418" y="1935"/>
                  <a:pt x="10407" y="1913"/>
                  <a:pt x="10401" y="1890"/>
                </a:cubicBezTo>
                <a:lnTo>
                  <a:pt x="10407" y="1879"/>
                </a:lnTo>
                <a:lnTo>
                  <a:pt x="10418" y="1850"/>
                </a:lnTo>
                <a:cubicBezTo>
                  <a:pt x="10407" y="1828"/>
                  <a:pt x="10407" y="1794"/>
                  <a:pt x="10407" y="1776"/>
                </a:cubicBezTo>
                <a:lnTo>
                  <a:pt x="10395" y="1765"/>
                </a:lnTo>
                <a:lnTo>
                  <a:pt x="10384" y="1748"/>
                </a:lnTo>
                <a:cubicBezTo>
                  <a:pt x="10395" y="1737"/>
                  <a:pt x="10395" y="1714"/>
                  <a:pt x="10390" y="1697"/>
                </a:cubicBezTo>
                <a:lnTo>
                  <a:pt x="10390" y="1680"/>
                </a:lnTo>
                <a:lnTo>
                  <a:pt x="10384" y="1669"/>
                </a:lnTo>
                <a:cubicBezTo>
                  <a:pt x="10384" y="1652"/>
                  <a:pt x="10390" y="1629"/>
                  <a:pt x="10395" y="1612"/>
                </a:cubicBezTo>
                <a:lnTo>
                  <a:pt x="10390" y="1601"/>
                </a:lnTo>
                <a:lnTo>
                  <a:pt x="10384" y="1584"/>
                </a:lnTo>
                <a:cubicBezTo>
                  <a:pt x="10384" y="1567"/>
                  <a:pt x="10378" y="1538"/>
                  <a:pt x="10367" y="1527"/>
                </a:cubicBezTo>
                <a:lnTo>
                  <a:pt x="10378" y="1510"/>
                </a:lnTo>
                <a:lnTo>
                  <a:pt x="10384" y="1510"/>
                </a:lnTo>
                <a:cubicBezTo>
                  <a:pt x="10378" y="1498"/>
                  <a:pt x="10395" y="1453"/>
                  <a:pt x="10384" y="1442"/>
                </a:cubicBezTo>
                <a:cubicBezTo>
                  <a:pt x="10372" y="1430"/>
                  <a:pt x="10361" y="1413"/>
                  <a:pt x="10367" y="1408"/>
                </a:cubicBezTo>
                <a:cubicBezTo>
                  <a:pt x="10372" y="1408"/>
                  <a:pt x="10361" y="1379"/>
                  <a:pt x="10361" y="1368"/>
                </a:cubicBezTo>
                <a:cubicBezTo>
                  <a:pt x="10355" y="1357"/>
                  <a:pt x="10350" y="1334"/>
                  <a:pt x="10344" y="1311"/>
                </a:cubicBezTo>
                <a:lnTo>
                  <a:pt x="10355" y="1294"/>
                </a:lnTo>
                <a:lnTo>
                  <a:pt x="10355" y="1283"/>
                </a:lnTo>
                <a:cubicBezTo>
                  <a:pt x="10350" y="1266"/>
                  <a:pt x="10333" y="1237"/>
                  <a:pt x="10338" y="1232"/>
                </a:cubicBezTo>
                <a:cubicBezTo>
                  <a:pt x="10344" y="1226"/>
                  <a:pt x="10321" y="1175"/>
                  <a:pt x="10321" y="1158"/>
                </a:cubicBezTo>
                <a:cubicBezTo>
                  <a:pt x="10321" y="1141"/>
                  <a:pt x="10316" y="1101"/>
                  <a:pt x="10316" y="1096"/>
                </a:cubicBezTo>
                <a:cubicBezTo>
                  <a:pt x="10310" y="1090"/>
                  <a:pt x="10321" y="1056"/>
                  <a:pt x="10316" y="1050"/>
                </a:cubicBezTo>
                <a:cubicBezTo>
                  <a:pt x="10310" y="1045"/>
                  <a:pt x="10310" y="1022"/>
                  <a:pt x="10310" y="1005"/>
                </a:cubicBezTo>
                <a:lnTo>
                  <a:pt x="10293" y="988"/>
                </a:lnTo>
                <a:cubicBezTo>
                  <a:pt x="10293" y="982"/>
                  <a:pt x="10287" y="965"/>
                  <a:pt x="10270" y="948"/>
                </a:cubicBezTo>
                <a:lnTo>
                  <a:pt x="10282" y="942"/>
                </a:lnTo>
                <a:cubicBezTo>
                  <a:pt x="10304" y="937"/>
                  <a:pt x="10259" y="920"/>
                  <a:pt x="10287" y="914"/>
                </a:cubicBezTo>
                <a:cubicBezTo>
                  <a:pt x="10287" y="914"/>
                  <a:pt x="10276" y="886"/>
                  <a:pt x="10276" y="886"/>
                </a:cubicBezTo>
                <a:lnTo>
                  <a:pt x="10304" y="874"/>
                </a:lnTo>
                <a:cubicBezTo>
                  <a:pt x="10287" y="863"/>
                  <a:pt x="10270" y="840"/>
                  <a:pt x="10259" y="823"/>
                </a:cubicBezTo>
                <a:lnTo>
                  <a:pt x="10259" y="812"/>
                </a:lnTo>
                <a:lnTo>
                  <a:pt x="10259" y="784"/>
                </a:lnTo>
                <a:cubicBezTo>
                  <a:pt x="10259" y="750"/>
                  <a:pt x="10253" y="710"/>
                  <a:pt x="10248" y="693"/>
                </a:cubicBezTo>
                <a:lnTo>
                  <a:pt x="10242" y="681"/>
                </a:lnTo>
                <a:lnTo>
                  <a:pt x="10242" y="664"/>
                </a:lnTo>
                <a:cubicBezTo>
                  <a:pt x="10236" y="653"/>
                  <a:pt x="10225" y="562"/>
                  <a:pt x="10214" y="534"/>
                </a:cubicBezTo>
                <a:cubicBezTo>
                  <a:pt x="10202" y="506"/>
                  <a:pt x="10197" y="472"/>
                  <a:pt x="10197" y="460"/>
                </a:cubicBezTo>
                <a:lnTo>
                  <a:pt x="10191" y="443"/>
                </a:lnTo>
                <a:lnTo>
                  <a:pt x="10185" y="437"/>
                </a:lnTo>
                <a:cubicBezTo>
                  <a:pt x="10174" y="426"/>
                  <a:pt x="10168" y="403"/>
                  <a:pt x="10168" y="398"/>
                </a:cubicBezTo>
                <a:cubicBezTo>
                  <a:pt x="10168" y="398"/>
                  <a:pt x="10157" y="375"/>
                  <a:pt x="10151" y="369"/>
                </a:cubicBezTo>
                <a:cubicBezTo>
                  <a:pt x="10146" y="364"/>
                  <a:pt x="10140" y="358"/>
                  <a:pt x="10140" y="352"/>
                </a:cubicBezTo>
                <a:cubicBezTo>
                  <a:pt x="10140" y="352"/>
                  <a:pt x="10146" y="341"/>
                  <a:pt x="10146" y="335"/>
                </a:cubicBezTo>
                <a:lnTo>
                  <a:pt x="10146" y="335"/>
                </a:lnTo>
                <a:lnTo>
                  <a:pt x="10134" y="341"/>
                </a:lnTo>
                <a:lnTo>
                  <a:pt x="10094" y="358"/>
                </a:lnTo>
                <a:cubicBezTo>
                  <a:pt x="10055" y="381"/>
                  <a:pt x="10009" y="392"/>
                  <a:pt x="10009" y="392"/>
                </a:cubicBezTo>
                <a:cubicBezTo>
                  <a:pt x="10009" y="392"/>
                  <a:pt x="9992" y="375"/>
                  <a:pt x="9975" y="358"/>
                </a:cubicBezTo>
                <a:lnTo>
                  <a:pt x="9930" y="381"/>
                </a:lnTo>
                <a:lnTo>
                  <a:pt x="9913" y="386"/>
                </a:lnTo>
                <a:cubicBezTo>
                  <a:pt x="9896" y="386"/>
                  <a:pt x="9873" y="381"/>
                  <a:pt x="9856" y="375"/>
                </a:cubicBezTo>
                <a:lnTo>
                  <a:pt x="9845" y="386"/>
                </a:lnTo>
                <a:lnTo>
                  <a:pt x="9833" y="392"/>
                </a:lnTo>
                <a:cubicBezTo>
                  <a:pt x="9822" y="392"/>
                  <a:pt x="9794" y="398"/>
                  <a:pt x="9777" y="398"/>
                </a:cubicBezTo>
                <a:lnTo>
                  <a:pt x="9765" y="398"/>
                </a:lnTo>
                <a:lnTo>
                  <a:pt x="9731" y="392"/>
                </a:lnTo>
                <a:cubicBezTo>
                  <a:pt x="9731" y="397"/>
                  <a:pt x="9730" y="399"/>
                  <a:pt x="9727" y="399"/>
                </a:cubicBezTo>
                <a:cubicBezTo>
                  <a:pt x="9721" y="399"/>
                  <a:pt x="9711" y="390"/>
                  <a:pt x="9703" y="386"/>
                </a:cubicBezTo>
                <a:cubicBezTo>
                  <a:pt x="9692" y="381"/>
                  <a:pt x="9663" y="369"/>
                  <a:pt x="9641" y="352"/>
                </a:cubicBezTo>
                <a:lnTo>
                  <a:pt x="9624" y="375"/>
                </a:lnTo>
                <a:cubicBezTo>
                  <a:pt x="9613" y="389"/>
                  <a:pt x="9603" y="396"/>
                  <a:pt x="9589" y="396"/>
                </a:cubicBezTo>
                <a:cubicBezTo>
                  <a:pt x="9580" y="396"/>
                  <a:pt x="9569" y="393"/>
                  <a:pt x="9555" y="386"/>
                </a:cubicBezTo>
                <a:lnTo>
                  <a:pt x="9544" y="381"/>
                </a:lnTo>
                <a:cubicBezTo>
                  <a:pt x="9527" y="381"/>
                  <a:pt x="9487" y="392"/>
                  <a:pt x="9482" y="398"/>
                </a:cubicBezTo>
                <a:cubicBezTo>
                  <a:pt x="9474" y="402"/>
                  <a:pt x="9468" y="406"/>
                  <a:pt x="9464" y="406"/>
                </a:cubicBezTo>
                <a:cubicBezTo>
                  <a:pt x="9462" y="406"/>
                  <a:pt x="9461" y="405"/>
                  <a:pt x="9459" y="403"/>
                </a:cubicBezTo>
                <a:cubicBezTo>
                  <a:pt x="9459" y="403"/>
                  <a:pt x="9448" y="403"/>
                  <a:pt x="9448" y="398"/>
                </a:cubicBezTo>
                <a:cubicBezTo>
                  <a:pt x="9448" y="395"/>
                  <a:pt x="9442" y="395"/>
                  <a:pt x="9436" y="395"/>
                </a:cubicBezTo>
                <a:cubicBezTo>
                  <a:pt x="9429" y="395"/>
                  <a:pt x="9422" y="395"/>
                  <a:pt x="9419" y="392"/>
                </a:cubicBezTo>
                <a:cubicBezTo>
                  <a:pt x="9414" y="392"/>
                  <a:pt x="9391" y="364"/>
                  <a:pt x="9380" y="358"/>
                </a:cubicBezTo>
                <a:cubicBezTo>
                  <a:pt x="9374" y="355"/>
                  <a:pt x="9368" y="354"/>
                  <a:pt x="9363" y="354"/>
                </a:cubicBezTo>
                <a:cubicBezTo>
                  <a:pt x="9358" y="354"/>
                  <a:pt x="9354" y="355"/>
                  <a:pt x="9351" y="358"/>
                </a:cubicBezTo>
                <a:cubicBezTo>
                  <a:pt x="9346" y="375"/>
                  <a:pt x="9334" y="381"/>
                  <a:pt x="9317" y="386"/>
                </a:cubicBezTo>
                <a:lnTo>
                  <a:pt x="9294" y="392"/>
                </a:lnTo>
                <a:cubicBezTo>
                  <a:pt x="9277" y="386"/>
                  <a:pt x="9260" y="369"/>
                  <a:pt x="9260" y="364"/>
                </a:cubicBezTo>
                <a:cubicBezTo>
                  <a:pt x="9260" y="358"/>
                  <a:pt x="9226" y="347"/>
                  <a:pt x="9226" y="341"/>
                </a:cubicBezTo>
                <a:cubicBezTo>
                  <a:pt x="9221" y="335"/>
                  <a:pt x="9232" y="330"/>
                  <a:pt x="9238" y="324"/>
                </a:cubicBezTo>
                <a:cubicBezTo>
                  <a:pt x="9243" y="324"/>
                  <a:pt x="9232" y="296"/>
                  <a:pt x="9226" y="284"/>
                </a:cubicBezTo>
                <a:cubicBezTo>
                  <a:pt x="9225" y="283"/>
                  <a:pt x="9223" y="282"/>
                  <a:pt x="9220" y="282"/>
                </a:cubicBezTo>
                <a:cubicBezTo>
                  <a:pt x="9215" y="282"/>
                  <a:pt x="9209" y="286"/>
                  <a:pt x="9209" y="290"/>
                </a:cubicBezTo>
                <a:cubicBezTo>
                  <a:pt x="9209" y="296"/>
                  <a:pt x="9226" y="324"/>
                  <a:pt x="9209" y="324"/>
                </a:cubicBezTo>
                <a:cubicBezTo>
                  <a:pt x="9198" y="324"/>
                  <a:pt x="9192" y="330"/>
                  <a:pt x="9192" y="330"/>
                </a:cubicBezTo>
                <a:cubicBezTo>
                  <a:pt x="9192" y="330"/>
                  <a:pt x="9209" y="352"/>
                  <a:pt x="9204" y="358"/>
                </a:cubicBezTo>
                <a:cubicBezTo>
                  <a:pt x="9198" y="364"/>
                  <a:pt x="9175" y="375"/>
                  <a:pt x="9175" y="381"/>
                </a:cubicBezTo>
                <a:cubicBezTo>
                  <a:pt x="9170" y="381"/>
                  <a:pt x="9164" y="364"/>
                  <a:pt x="9164" y="358"/>
                </a:cubicBezTo>
                <a:cubicBezTo>
                  <a:pt x="9170" y="347"/>
                  <a:pt x="9170" y="330"/>
                  <a:pt x="9164" y="324"/>
                </a:cubicBezTo>
                <a:cubicBezTo>
                  <a:pt x="9164" y="318"/>
                  <a:pt x="9170" y="296"/>
                  <a:pt x="9175" y="290"/>
                </a:cubicBezTo>
                <a:lnTo>
                  <a:pt x="9153" y="290"/>
                </a:lnTo>
                <a:lnTo>
                  <a:pt x="9141" y="296"/>
                </a:lnTo>
                <a:lnTo>
                  <a:pt x="9136" y="301"/>
                </a:lnTo>
                <a:cubicBezTo>
                  <a:pt x="9124" y="301"/>
                  <a:pt x="9107" y="273"/>
                  <a:pt x="9096" y="267"/>
                </a:cubicBezTo>
                <a:cubicBezTo>
                  <a:pt x="9093" y="266"/>
                  <a:pt x="9088" y="265"/>
                  <a:pt x="9083" y="265"/>
                </a:cubicBezTo>
                <a:cubicBezTo>
                  <a:pt x="9070" y="265"/>
                  <a:pt x="9054" y="269"/>
                  <a:pt x="9050" y="273"/>
                </a:cubicBezTo>
                <a:cubicBezTo>
                  <a:pt x="9048" y="276"/>
                  <a:pt x="9041" y="277"/>
                  <a:pt x="9032" y="277"/>
                </a:cubicBezTo>
                <a:cubicBezTo>
                  <a:pt x="9024" y="277"/>
                  <a:pt x="9014" y="276"/>
                  <a:pt x="9005" y="273"/>
                </a:cubicBezTo>
                <a:lnTo>
                  <a:pt x="8988" y="267"/>
                </a:lnTo>
                <a:lnTo>
                  <a:pt x="8960" y="262"/>
                </a:lnTo>
                <a:cubicBezTo>
                  <a:pt x="8951" y="273"/>
                  <a:pt x="8946" y="279"/>
                  <a:pt x="8942" y="279"/>
                </a:cubicBezTo>
                <a:cubicBezTo>
                  <a:pt x="8938" y="279"/>
                  <a:pt x="8937" y="273"/>
                  <a:pt x="8937" y="262"/>
                </a:cubicBezTo>
                <a:lnTo>
                  <a:pt x="8943" y="262"/>
                </a:lnTo>
                <a:lnTo>
                  <a:pt x="8960" y="256"/>
                </a:lnTo>
                <a:cubicBezTo>
                  <a:pt x="8965" y="245"/>
                  <a:pt x="8954" y="239"/>
                  <a:pt x="8943" y="233"/>
                </a:cubicBezTo>
                <a:lnTo>
                  <a:pt x="8931" y="239"/>
                </a:lnTo>
                <a:lnTo>
                  <a:pt x="8914" y="239"/>
                </a:lnTo>
                <a:cubicBezTo>
                  <a:pt x="8908" y="235"/>
                  <a:pt x="8904" y="233"/>
                  <a:pt x="8900" y="233"/>
                </a:cubicBezTo>
                <a:cubicBezTo>
                  <a:pt x="8894" y="233"/>
                  <a:pt x="8892" y="239"/>
                  <a:pt x="8892" y="250"/>
                </a:cubicBezTo>
                <a:lnTo>
                  <a:pt x="8892" y="256"/>
                </a:lnTo>
                <a:cubicBezTo>
                  <a:pt x="8880" y="262"/>
                  <a:pt x="8869" y="262"/>
                  <a:pt x="8863" y="262"/>
                </a:cubicBezTo>
                <a:cubicBezTo>
                  <a:pt x="8863" y="256"/>
                  <a:pt x="8846" y="250"/>
                  <a:pt x="8829" y="245"/>
                </a:cubicBezTo>
                <a:lnTo>
                  <a:pt x="8818" y="250"/>
                </a:lnTo>
                <a:cubicBezTo>
                  <a:pt x="8784" y="262"/>
                  <a:pt x="8761" y="279"/>
                  <a:pt x="8767" y="290"/>
                </a:cubicBezTo>
                <a:cubicBezTo>
                  <a:pt x="8772" y="296"/>
                  <a:pt x="8755" y="307"/>
                  <a:pt x="8744" y="313"/>
                </a:cubicBezTo>
                <a:cubicBezTo>
                  <a:pt x="8738" y="313"/>
                  <a:pt x="8710" y="296"/>
                  <a:pt x="8699" y="290"/>
                </a:cubicBezTo>
                <a:cubicBezTo>
                  <a:pt x="8698" y="289"/>
                  <a:pt x="8697" y="289"/>
                  <a:pt x="8697" y="289"/>
                </a:cubicBezTo>
                <a:cubicBezTo>
                  <a:pt x="8691" y="289"/>
                  <a:pt x="8682" y="308"/>
                  <a:pt x="8682" y="313"/>
                </a:cubicBezTo>
                <a:cubicBezTo>
                  <a:pt x="8682" y="315"/>
                  <a:pt x="8676" y="317"/>
                  <a:pt x="8669" y="317"/>
                </a:cubicBezTo>
                <a:cubicBezTo>
                  <a:pt x="8662" y="317"/>
                  <a:pt x="8653" y="315"/>
                  <a:pt x="8648" y="313"/>
                </a:cubicBezTo>
                <a:cubicBezTo>
                  <a:pt x="8642" y="313"/>
                  <a:pt x="8636" y="307"/>
                  <a:pt x="8636" y="301"/>
                </a:cubicBezTo>
                <a:lnTo>
                  <a:pt x="8648" y="290"/>
                </a:lnTo>
                <a:cubicBezTo>
                  <a:pt x="8659" y="279"/>
                  <a:pt x="8659" y="267"/>
                  <a:pt x="8653" y="262"/>
                </a:cubicBezTo>
                <a:cubicBezTo>
                  <a:pt x="8648" y="262"/>
                  <a:pt x="8625" y="267"/>
                  <a:pt x="8602" y="273"/>
                </a:cubicBezTo>
                <a:cubicBezTo>
                  <a:pt x="8580" y="279"/>
                  <a:pt x="8563" y="296"/>
                  <a:pt x="8568" y="307"/>
                </a:cubicBezTo>
                <a:lnTo>
                  <a:pt x="8557" y="313"/>
                </a:lnTo>
                <a:lnTo>
                  <a:pt x="8528" y="324"/>
                </a:lnTo>
                <a:cubicBezTo>
                  <a:pt x="8517" y="307"/>
                  <a:pt x="8494" y="307"/>
                  <a:pt x="8489" y="307"/>
                </a:cubicBezTo>
                <a:cubicBezTo>
                  <a:pt x="8489" y="313"/>
                  <a:pt x="8494" y="330"/>
                  <a:pt x="8506" y="341"/>
                </a:cubicBezTo>
                <a:lnTo>
                  <a:pt x="8483" y="352"/>
                </a:lnTo>
                <a:cubicBezTo>
                  <a:pt x="8483" y="352"/>
                  <a:pt x="8489" y="358"/>
                  <a:pt x="8500" y="358"/>
                </a:cubicBezTo>
                <a:lnTo>
                  <a:pt x="8511" y="364"/>
                </a:lnTo>
                <a:lnTo>
                  <a:pt x="8523" y="369"/>
                </a:lnTo>
                <a:cubicBezTo>
                  <a:pt x="8534" y="375"/>
                  <a:pt x="8534" y="398"/>
                  <a:pt x="8528" y="403"/>
                </a:cubicBezTo>
                <a:cubicBezTo>
                  <a:pt x="8527" y="404"/>
                  <a:pt x="8526" y="405"/>
                  <a:pt x="8523" y="405"/>
                </a:cubicBezTo>
                <a:cubicBezTo>
                  <a:pt x="8512" y="405"/>
                  <a:pt x="8489" y="396"/>
                  <a:pt x="8466" y="386"/>
                </a:cubicBezTo>
                <a:lnTo>
                  <a:pt x="8449" y="381"/>
                </a:lnTo>
                <a:cubicBezTo>
                  <a:pt x="8426" y="381"/>
                  <a:pt x="8404" y="392"/>
                  <a:pt x="8381" y="398"/>
                </a:cubicBezTo>
                <a:cubicBezTo>
                  <a:pt x="8375" y="398"/>
                  <a:pt x="8404" y="375"/>
                  <a:pt x="8415" y="364"/>
                </a:cubicBezTo>
                <a:cubicBezTo>
                  <a:pt x="8421" y="352"/>
                  <a:pt x="8415" y="335"/>
                  <a:pt x="8409" y="330"/>
                </a:cubicBezTo>
                <a:cubicBezTo>
                  <a:pt x="8409" y="330"/>
                  <a:pt x="8409" y="301"/>
                  <a:pt x="8415" y="296"/>
                </a:cubicBezTo>
                <a:cubicBezTo>
                  <a:pt x="8426" y="290"/>
                  <a:pt x="8415" y="290"/>
                  <a:pt x="8398" y="290"/>
                </a:cubicBezTo>
                <a:lnTo>
                  <a:pt x="8381" y="296"/>
                </a:lnTo>
                <a:lnTo>
                  <a:pt x="8358" y="296"/>
                </a:lnTo>
                <a:cubicBezTo>
                  <a:pt x="8358" y="307"/>
                  <a:pt x="8358" y="330"/>
                  <a:pt x="8353" y="341"/>
                </a:cubicBezTo>
                <a:lnTo>
                  <a:pt x="8313" y="341"/>
                </a:lnTo>
                <a:cubicBezTo>
                  <a:pt x="8324" y="352"/>
                  <a:pt x="8324" y="364"/>
                  <a:pt x="8307" y="369"/>
                </a:cubicBezTo>
                <a:cubicBezTo>
                  <a:pt x="8313" y="386"/>
                  <a:pt x="8290" y="381"/>
                  <a:pt x="8279" y="392"/>
                </a:cubicBezTo>
                <a:lnTo>
                  <a:pt x="8273" y="392"/>
                </a:lnTo>
                <a:cubicBezTo>
                  <a:pt x="8273" y="403"/>
                  <a:pt x="8267" y="432"/>
                  <a:pt x="8256" y="432"/>
                </a:cubicBezTo>
                <a:cubicBezTo>
                  <a:pt x="8245" y="432"/>
                  <a:pt x="8216" y="426"/>
                  <a:pt x="8205" y="426"/>
                </a:cubicBezTo>
                <a:cubicBezTo>
                  <a:pt x="8199" y="420"/>
                  <a:pt x="8216" y="398"/>
                  <a:pt x="8222" y="386"/>
                </a:cubicBezTo>
                <a:cubicBezTo>
                  <a:pt x="8222" y="375"/>
                  <a:pt x="8216" y="330"/>
                  <a:pt x="8228" y="318"/>
                </a:cubicBezTo>
                <a:cubicBezTo>
                  <a:pt x="8233" y="307"/>
                  <a:pt x="8256" y="256"/>
                  <a:pt x="8250" y="239"/>
                </a:cubicBezTo>
                <a:cubicBezTo>
                  <a:pt x="8250" y="238"/>
                  <a:pt x="8250" y="238"/>
                  <a:pt x="8250" y="237"/>
                </a:cubicBezTo>
                <a:lnTo>
                  <a:pt x="8250" y="237"/>
                </a:lnTo>
                <a:cubicBezTo>
                  <a:pt x="8246" y="251"/>
                  <a:pt x="8226" y="279"/>
                  <a:pt x="8211" y="284"/>
                </a:cubicBezTo>
                <a:cubicBezTo>
                  <a:pt x="8188" y="284"/>
                  <a:pt x="8188" y="284"/>
                  <a:pt x="8211" y="273"/>
                </a:cubicBezTo>
                <a:lnTo>
                  <a:pt x="8216" y="262"/>
                </a:lnTo>
                <a:lnTo>
                  <a:pt x="8222" y="256"/>
                </a:lnTo>
                <a:cubicBezTo>
                  <a:pt x="8209" y="239"/>
                  <a:pt x="8206" y="231"/>
                  <a:pt x="8213" y="231"/>
                </a:cubicBezTo>
                <a:cubicBezTo>
                  <a:pt x="8215" y="231"/>
                  <a:pt x="8218" y="232"/>
                  <a:pt x="8222" y="233"/>
                </a:cubicBezTo>
                <a:lnTo>
                  <a:pt x="8249" y="233"/>
                </a:lnTo>
                <a:cubicBezTo>
                  <a:pt x="8244" y="215"/>
                  <a:pt x="8240" y="187"/>
                  <a:pt x="8245" y="176"/>
                </a:cubicBezTo>
                <a:cubicBezTo>
                  <a:pt x="8250" y="165"/>
                  <a:pt x="8256" y="154"/>
                  <a:pt x="8256" y="148"/>
                </a:cubicBezTo>
                <a:cubicBezTo>
                  <a:pt x="8233" y="137"/>
                  <a:pt x="8256" y="125"/>
                  <a:pt x="8256" y="120"/>
                </a:cubicBezTo>
                <a:lnTo>
                  <a:pt x="8250" y="108"/>
                </a:lnTo>
                <a:cubicBezTo>
                  <a:pt x="8248" y="107"/>
                  <a:pt x="8246" y="107"/>
                  <a:pt x="8243" y="107"/>
                </a:cubicBezTo>
                <a:cubicBezTo>
                  <a:pt x="8231" y="107"/>
                  <a:pt x="8215" y="115"/>
                  <a:pt x="8211" y="120"/>
                </a:cubicBezTo>
                <a:cubicBezTo>
                  <a:pt x="8207" y="123"/>
                  <a:pt x="8191" y="126"/>
                  <a:pt x="8177" y="126"/>
                </a:cubicBezTo>
                <a:cubicBezTo>
                  <a:pt x="8166" y="126"/>
                  <a:pt x="8156" y="125"/>
                  <a:pt x="8154" y="120"/>
                </a:cubicBezTo>
                <a:cubicBezTo>
                  <a:pt x="8153" y="119"/>
                  <a:pt x="8149" y="118"/>
                  <a:pt x="8144" y="118"/>
                </a:cubicBezTo>
                <a:cubicBezTo>
                  <a:pt x="8120" y="118"/>
                  <a:pt x="8065" y="126"/>
                  <a:pt x="8046" y="131"/>
                </a:cubicBezTo>
                <a:cubicBezTo>
                  <a:pt x="8035" y="134"/>
                  <a:pt x="8018" y="135"/>
                  <a:pt x="8003" y="135"/>
                </a:cubicBezTo>
                <a:cubicBezTo>
                  <a:pt x="7988" y="135"/>
                  <a:pt x="7975" y="134"/>
                  <a:pt x="7972" y="131"/>
                </a:cubicBezTo>
                <a:cubicBezTo>
                  <a:pt x="7972" y="120"/>
                  <a:pt x="7967" y="103"/>
                  <a:pt x="7961" y="86"/>
                </a:cubicBezTo>
                <a:lnTo>
                  <a:pt x="7938" y="80"/>
                </a:lnTo>
                <a:lnTo>
                  <a:pt x="7927" y="80"/>
                </a:lnTo>
                <a:cubicBezTo>
                  <a:pt x="7904" y="80"/>
                  <a:pt x="7899" y="69"/>
                  <a:pt x="7910" y="52"/>
                </a:cubicBezTo>
                <a:lnTo>
                  <a:pt x="7910" y="40"/>
                </a:lnTo>
                <a:lnTo>
                  <a:pt x="7910" y="29"/>
                </a:lnTo>
                <a:cubicBezTo>
                  <a:pt x="7904" y="20"/>
                  <a:pt x="7897" y="16"/>
                  <a:pt x="7891" y="16"/>
                </a:cubicBezTo>
                <a:cubicBezTo>
                  <a:pt x="7885" y="16"/>
                  <a:pt x="7879" y="20"/>
                  <a:pt x="7876" y="29"/>
                </a:cubicBezTo>
                <a:lnTo>
                  <a:pt x="7865" y="40"/>
                </a:lnTo>
                <a:cubicBezTo>
                  <a:pt x="7865" y="46"/>
                  <a:pt x="7853" y="46"/>
                  <a:pt x="7848" y="46"/>
                </a:cubicBezTo>
                <a:cubicBezTo>
                  <a:pt x="7842" y="46"/>
                  <a:pt x="7831" y="40"/>
                  <a:pt x="7836" y="35"/>
                </a:cubicBezTo>
                <a:cubicBezTo>
                  <a:pt x="7836" y="23"/>
                  <a:pt x="7825" y="12"/>
                  <a:pt x="7814" y="1"/>
                </a:cubicBezTo>
                <a:close/>
              </a:path>
            </a:pathLst>
          </a:custGeom>
          <a:solidFill>
            <a:srgbClr val="A6683B">
              <a:alpha val="5874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CUSTOM_7">
    <p:spTree>
      <p:nvGrpSpPr>
        <p:cNvPr id="188" name="Shape 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9" name="Google Shape;189;p27"/>
          <p:cNvPicPr preferRelativeResize="0"/>
          <p:nvPr/>
        </p:nvPicPr>
        <p:blipFill>
          <a:blip r:embed="rId2">
            <a:alphaModFix amt="90000"/>
          </a:blip>
          <a:stretch>
            <a:fillRect/>
          </a:stretch>
        </p:blipFill>
        <p:spPr>
          <a:xfrm>
            <a:off x="-46575" y="-26199"/>
            <a:ext cx="9237151" cy="5195897"/>
          </a:xfrm>
          <a:prstGeom prst="rect">
            <a:avLst/>
          </a:prstGeom>
          <a:noFill/>
          <a:ln>
            <a:noFill/>
          </a:ln>
        </p:spPr>
      </p:pic>
      <p:sp>
        <p:nvSpPr>
          <p:cNvPr id="190" name="Google Shape;190;p27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91" name="Google Shape;191;p27"/>
          <p:cNvSpPr txBox="1"/>
          <p:nvPr>
            <p:ph idx="1" type="subTitle"/>
          </p:nvPr>
        </p:nvSpPr>
        <p:spPr>
          <a:xfrm>
            <a:off x="6072888" y="1741011"/>
            <a:ext cx="2129700" cy="4848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92" name="Google Shape;192;p27"/>
          <p:cNvSpPr txBox="1"/>
          <p:nvPr>
            <p:ph idx="2" type="subTitle"/>
          </p:nvPr>
        </p:nvSpPr>
        <p:spPr>
          <a:xfrm>
            <a:off x="6072888" y="3895150"/>
            <a:ext cx="2129700" cy="4848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93" name="Google Shape;193;p27"/>
          <p:cNvSpPr txBox="1"/>
          <p:nvPr>
            <p:ph idx="3" type="subTitle"/>
          </p:nvPr>
        </p:nvSpPr>
        <p:spPr>
          <a:xfrm>
            <a:off x="6072888" y="1440100"/>
            <a:ext cx="2129700" cy="377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4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194" name="Google Shape;194;p27"/>
          <p:cNvSpPr txBox="1"/>
          <p:nvPr>
            <p:ph idx="4" type="subTitle"/>
          </p:nvPr>
        </p:nvSpPr>
        <p:spPr>
          <a:xfrm>
            <a:off x="6072888" y="3594248"/>
            <a:ext cx="2129700" cy="377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4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195" name="Google Shape;195;p27"/>
          <p:cNvSpPr txBox="1"/>
          <p:nvPr>
            <p:ph idx="5" type="subTitle"/>
          </p:nvPr>
        </p:nvSpPr>
        <p:spPr>
          <a:xfrm>
            <a:off x="941413" y="2818098"/>
            <a:ext cx="2129700" cy="4848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96" name="Google Shape;196;p27"/>
          <p:cNvSpPr txBox="1"/>
          <p:nvPr>
            <p:ph idx="6" type="subTitle"/>
          </p:nvPr>
        </p:nvSpPr>
        <p:spPr>
          <a:xfrm>
            <a:off x="6072888" y="2818081"/>
            <a:ext cx="2129700" cy="4848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97" name="Google Shape;197;p27"/>
          <p:cNvSpPr txBox="1"/>
          <p:nvPr>
            <p:ph idx="7" type="subTitle"/>
          </p:nvPr>
        </p:nvSpPr>
        <p:spPr>
          <a:xfrm>
            <a:off x="941413" y="2517174"/>
            <a:ext cx="2129700" cy="377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4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198" name="Google Shape;198;p27"/>
          <p:cNvSpPr txBox="1"/>
          <p:nvPr>
            <p:ph idx="8" type="subTitle"/>
          </p:nvPr>
        </p:nvSpPr>
        <p:spPr>
          <a:xfrm>
            <a:off x="6072888" y="2517174"/>
            <a:ext cx="2129700" cy="377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4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199" name="Google Shape;199;p27"/>
          <p:cNvSpPr txBox="1"/>
          <p:nvPr>
            <p:ph idx="9" type="subTitle"/>
          </p:nvPr>
        </p:nvSpPr>
        <p:spPr>
          <a:xfrm>
            <a:off x="941413" y="1741011"/>
            <a:ext cx="2129700" cy="4848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00" name="Google Shape;200;p27"/>
          <p:cNvSpPr txBox="1"/>
          <p:nvPr>
            <p:ph idx="13" type="subTitle"/>
          </p:nvPr>
        </p:nvSpPr>
        <p:spPr>
          <a:xfrm>
            <a:off x="941413" y="3895150"/>
            <a:ext cx="2129700" cy="4848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01" name="Google Shape;201;p27"/>
          <p:cNvSpPr txBox="1"/>
          <p:nvPr>
            <p:ph idx="14" type="subTitle"/>
          </p:nvPr>
        </p:nvSpPr>
        <p:spPr>
          <a:xfrm>
            <a:off x="941413" y="1440100"/>
            <a:ext cx="2129700" cy="377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4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202" name="Google Shape;202;p27"/>
          <p:cNvSpPr txBox="1"/>
          <p:nvPr>
            <p:ph idx="15" type="subTitle"/>
          </p:nvPr>
        </p:nvSpPr>
        <p:spPr>
          <a:xfrm>
            <a:off x="941413" y="3594248"/>
            <a:ext cx="2129700" cy="377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4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203" name="Google Shape;203;p27"/>
          <p:cNvSpPr/>
          <p:nvPr/>
        </p:nvSpPr>
        <p:spPr>
          <a:xfrm flipH="1">
            <a:off x="8382477" y="540557"/>
            <a:ext cx="1233928" cy="1253850"/>
          </a:xfrm>
          <a:custGeom>
            <a:rect b="b" l="l" r="r" t="t"/>
            <a:pathLst>
              <a:path extrusionOk="0" h="14161" w="13936">
                <a:moveTo>
                  <a:pt x="6736" y="21"/>
                </a:moveTo>
                <a:cubicBezTo>
                  <a:pt x="6734" y="22"/>
                  <a:pt x="6733" y="23"/>
                  <a:pt x="6731" y="24"/>
                </a:cubicBezTo>
                <a:lnTo>
                  <a:pt x="6731" y="24"/>
                </a:lnTo>
                <a:cubicBezTo>
                  <a:pt x="6734" y="24"/>
                  <a:pt x="6736" y="23"/>
                  <a:pt x="6738" y="23"/>
                </a:cubicBezTo>
                <a:lnTo>
                  <a:pt x="6738" y="23"/>
                </a:lnTo>
                <a:cubicBezTo>
                  <a:pt x="6737" y="22"/>
                  <a:pt x="6736" y="21"/>
                  <a:pt x="6736" y="21"/>
                </a:cubicBezTo>
                <a:close/>
                <a:moveTo>
                  <a:pt x="6815" y="44"/>
                </a:moveTo>
                <a:lnTo>
                  <a:pt x="6815" y="44"/>
                </a:lnTo>
                <a:cubicBezTo>
                  <a:pt x="6830" y="55"/>
                  <a:pt x="6816" y="68"/>
                  <a:pt x="6804" y="68"/>
                </a:cubicBezTo>
                <a:cubicBezTo>
                  <a:pt x="6798" y="68"/>
                  <a:pt x="6792" y="65"/>
                  <a:pt x="6792" y="55"/>
                </a:cubicBezTo>
                <a:cubicBezTo>
                  <a:pt x="6798" y="55"/>
                  <a:pt x="6809" y="49"/>
                  <a:pt x="6815" y="44"/>
                </a:cubicBezTo>
                <a:close/>
                <a:moveTo>
                  <a:pt x="6731" y="24"/>
                </a:moveTo>
                <a:cubicBezTo>
                  <a:pt x="6708" y="31"/>
                  <a:pt x="6687" y="44"/>
                  <a:pt x="6668" y="66"/>
                </a:cubicBezTo>
                <a:cubicBezTo>
                  <a:pt x="6668" y="55"/>
                  <a:pt x="6668" y="38"/>
                  <a:pt x="6668" y="27"/>
                </a:cubicBezTo>
                <a:cubicBezTo>
                  <a:pt x="6662" y="38"/>
                  <a:pt x="6656" y="55"/>
                  <a:pt x="6651" y="66"/>
                </a:cubicBezTo>
                <a:cubicBezTo>
                  <a:pt x="6642" y="58"/>
                  <a:pt x="6627" y="36"/>
                  <a:pt x="6613" y="36"/>
                </a:cubicBezTo>
                <a:cubicBezTo>
                  <a:pt x="6608" y="36"/>
                  <a:pt x="6604" y="38"/>
                  <a:pt x="6599" y="44"/>
                </a:cubicBezTo>
                <a:lnTo>
                  <a:pt x="6503" y="44"/>
                </a:lnTo>
                <a:cubicBezTo>
                  <a:pt x="6537" y="61"/>
                  <a:pt x="6571" y="66"/>
                  <a:pt x="6605" y="72"/>
                </a:cubicBezTo>
                <a:cubicBezTo>
                  <a:pt x="6611" y="66"/>
                  <a:pt x="6611" y="49"/>
                  <a:pt x="6616" y="44"/>
                </a:cubicBezTo>
                <a:cubicBezTo>
                  <a:pt x="6624" y="62"/>
                  <a:pt x="6635" y="73"/>
                  <a:pt x="6650" y="73"/>
                </a:cubicBezTo>
                <a:cubicBezTo>
                  <a:pt x="6659" y="73"/>
                  <a:pt x="6668" y="69"/>
                  <a:pt x="6679" y="61"/>
                </a:cubicBezTo>
                <a:lnTo>
                  <a:pt x="6679" y="89"/>
                </a:lnTo>
                <a:cubicBezTo>
                  <a:pt x="6690" y="62"/>
                  <a:pt x="6710" y="41"/>
                  <a:pt x="6731" y="24"/>
                </a:cubicBezTo>
                <a:close/>
                <a:moveTo>
                  <a:pt x="6838" y="55"/>
                </a:moveTo>
                <a:cubicBezTo>
                  <a:pt x="6872" y="66"/>
                  <a:pt x="6917" y="61"/>
                  <a:pt x="6951" y="72"/>
                </a:cubicBezTo>
                <a:cubicBezTo>
                  <a:pt x="6951" y="86"/>
                  <a:pt x="6944" y="96"/>
                  <a:pt x="6931" y="96"/>
                </a:cubicBezTo>
                <a:cubicBezTo>
                  <a:pt x="6929" y="96"/>
                  <a:pt x="6926" y="96"/>
                  <a:pt x="6923" y="95"/>
                </a:cubicBezTo>
                <a:cubicBezTo>
                  <a:pt x="6893" y="95"/>
                  <a:pt x="6865" y="92"/>
                  <a:pt x="6838" y="92"/>
                </a:cubicBezTo>
                <a:cubicBezTo>
                  <a:pt x="6825" y="92"/>
                  <a:pt x="6811" y="93"/>
                  <a:pt x="6798" y="95"/>
                </a:cubicBezTo>
                <a:cubicBezTo>
                  <a:pt x="6804" y="83"/>
                  <a:pt x="6821" y="78"/>
                  <a:pt x="6832" y="72"/>
                </a:cubicBezTo>
                <a:cubicBezTo>
                  <a:pt x="6832" y="66"/>
                  <a:pt x="6832" y="61"/>
                  <a:pt x="6838" y="55"/>
                </a:cubicBezTo>
                <a:close/>
                <a:moveTo>
                  <a:pt x="6984" y="64"/>
                </a:moveTo>
                <a:cubicBezTo>
                  <a:pt x="6997" y="64"/>
                  <a:pt x="7007" y="69"/>
                  <a:pt x="7019" y="78"/>
                </a:cubicBezTo>
                <a:cubicBezTo>
                  <a:pt x="7019" y="100"/>
                  <a:pt x="7002" y="123"/>
                  <a:pt x="6991" y="140"/>
                </a:cubicBezTo>
                <a:cubicBezTo>
                  <a:pt x="6991" y="129"/>
                  <a:pt x="7002" y="106"/>
                  <a:pt x="7002" y="100"/>
                </a:cubicBezTo>
                <a:lnTo>
                  <a:pt x="6951" y="100"/>
                </a:lnTo>
                <a:cubicBezTo>
                  <a:pt x="6957" y="89"/>
                  <a:pt x="6963" y="72"/>
                  <a:pt x="6968" y="66"/>
                </a:cubicBezTo>
                <a:cubicBezTo>
                  <a:pt x="6974" y="65"/>
                  <a:pt x="6980" y="64"/>
                  <a:pt x="6984" y="64"/>
                </a:cubicBezTo>
                <a:close/>
                <a:moveTo>
                  <a:pt x="6993" y="171"/>
                </a:moveTo>
                <a:cubicBezTo>
                  <a:pt x="7006" y="171"/>
                  <a:pt x="7022" y="188"/>
                  <a:pt x="7008" y="197"/>
                </a:cubicBezTo>
                <a:cubicBezTo>
                  <a:pt x="7005" y="199"/>
                  <a:pt x="7001" y="200"/>
                  <a:pt x="6997" y="200"/>
                </a:cubicBezTo>
                <a:cubicBezTo>
                  <a:pt x="6982" y="200"/>
                  <a:pt x="6967" y="183"/>
                  <a:pt x="6985" y="174"/>
                </a:cubicBezTo>
                <a:cubicBezTo>
                  <a:pt x="6987" y="172"/>
                  <a:pt x="6990" y="171"/>
                  <a:pt x="6993" y="171"/>
                </a:cubicBezTo>
                <a:close/>
                <a:moveTo>
                  <a:pt x="7297" y="180"/>
                </a:moveTo>
                <a:cubicBezTo>
                  <a:pt x="7297" y="185"/>
                  <a:pt x="7297" y="197"/>
                  <a:pt x="7297" y="197"/>
                </a:cubicBezTo>
                <a:cubicBezTo>
                  <a:pt x="7303" y="197"/>
                  <a:pt x="7309" y="197"/>
                  <a:pt x="7314" y="203"/>
                </a:cubicBezTo>
                <a:cubicBezTo>
                  <a:pt x="7314" y="203"/>
                  <a:pt x="7314" y="208"/>
                  <a:pt x="7314" y="214"/>
                </a:cubicBezTo>
                <a:cubicBezTo>
                  <a:pt x="7280" y="208"/>
                  <a:pt x="7241" y="208"/>
                  <a:pt x="7207" y="203"/>
                </a:cubicBezTo>
                <a:lnTo>
                  <a:pt x="7190" y="203"/>
                </a:lnTo>
                <a:cubicBezTo>
                  <a:pt x="7138" y="197"/>
                  <a:pt x="7082" y="203"/>
                  <a:pt x="7025" y="191"/>
                </a:cubicBezTo>
                <a:cubicBezTo>
                  <a:pt x="7045" y="187"/>
                  <a:pt x="7066" y="186"/>
                  <a:pt x="7086" y="186"/>
                </a:cubicBezTo>
                <a:cubicBezTo>
                  <a:pt x="7130" y="186"/>
                  <a:pt x="7174" y="192"/>
                  <a:pt x="7215" y="192"/>
                </a:cubicBezTo>
                <a:cubicBezTo>
                  <a:pt x="7244" y="192"/>
                  <a:pt x="7272" y="189"/>
                  <a:pt x="7297" y="180"/>
                </a:cubicBezTo>
                <a:close/>
                <a:moveTo>
                  <a:pt x="6764" y="225"/>
                </a:moveTo>
                <a:cubicBezTo>
                  <a:pt x="6764" y="225"/>
                  <a:pt x="6764" y="225"/>
                  <a:pt x="6764" y="225"/>
                </a:cubicBezTo>
                <a:lnTo>
                  <a:pt x="6764" y="225"/>
                </a:lnTo>
                <a:cubicBezTo>
                  <a:pt x="6764" y="225"/>
                  <a:pt x="6764" y="225"/>
                  <a:pt x="6764" y="225"/>
                </a:cubicBezTo>
                <a:cubicBezTo>
                  <a:pt x="6764" y="225"/>
                  <a:pt x="6764" y="225"/>
                  <a:pt x="6764" y="225"/>
                </a:cubicBezTo>
                <a:close/>
                <a:moveTo>
                  <a:pt x="6066" y="203"/>
                </a:moveTo>
                <a:cubicBezTo>
                  <a:pt x="6066" y="208"/>
                  <a:pt x="6072" y="214"/>
                  <a:pt x="6077" y="225"/>
                </a:cubicBezTo>
                <a:cubicBezTo>
                  <a:pt x="6038" y="225"/>
                  <a:pt x="6004" y="231"/>
                  <a:pt x="5964" y="231"/>
                </a:cubicBezTo>
                <a:cubicBezTo>
                  <a:pt x="5998" y="225"/>
                  <a:pt x="6032" y="214"/>
                  <a:pt x="6066" y="203"/>
                </a:cubicBezTo>
                <a:close/>
                <a:moveTo>
                  <a:pt x="6838" y="225"/>
                </a:moveTo>
                <a:cubicBezTo>
                  <a:pt x="6843" y="225"/>
                  <a:pt x="6843" y="231"/>
                  <a:pt x="6843" y="231"/>
                </a:cubicBezTo>
                <a:lnTo>
                  <a:pt x="6838" y="231"/>
                </a:lnTo>
                <a:cubicBezTo>
                  <a:pt x="6838" y="231"/>
                  <a:pt x="6838" y="228"/>
                  <a:pt x="6838" y="225"/>
                </a:cubicBezTo>
                <a:close/>
                <a:moveTo>
                  <a:pt x="6707" y="220"/>
                </a:moveTo>
                <a:cubicBezTo>
                  <a:pt x="6713" y="220"/>
                  <a:pt x="6719" y="220"/>
                  <a:pt x="6724" y="225"/>
                </a:cubicBezTo>
                <a:cubicBezTo>
                  <a:pt x="6704" y="232"/>
                  <a:pt x="6684" y="235"/>
                  <a:pt x="6663" y="235"/>
                </a:cubicBezTo>
                <a:cubicBezTo>
                  <a:pt x="6648" y="235"/>
                  <a:pt x="6633" y="233"/>
                  <a:pt x="6616" y="231"/>
                </a:cubicBezTo>
                <a:lnTo>
                  <a:pt x="6622" y="231"/>
                </a:lnTo>
                <a:lnTo>
                  <a:pt x="6622" y="220"/>
                </a:lnTo>
                <a:close/>
                <a:moveTo>
                  <a:pt x="6588" y="225"/>
                </a:moveTo>
                <a:cubicBezTo>
                  <a:pt x="6588" y="225"/>
                  <a:pt x="6594" y="231"/>
                  <a:pt x="6599" y="231"/>
                </a:cubicBezTo>
                <a:cubicBezTo>
                  <a:pt x="6588" y="231"/>
                  <a:pt x="6577" y="237"/>
                  <a:pt x="6571" y="237"/>
                </a:cubicBezTo>
                <a:cubicBezTo>
                  <a:pt x="6571" y="231"/>
                  <a:pt x="6577" y="225"/>
                  <a:pt x="6588" y="225"/>
                </a:cubicBezTo>
                <a:close/>
                <a:moveTo>
                  <a:pt x="6775" y="218"/>
                </a:moveTo>
                <a:cubicBezTo>
                  <a:pt x="6777" y="218"/>
                  <a:pt x="6779" y="218"/>
                  <a:pt x="6781" y="220"/>
                </a:cubicBezTo>
                <a:cubicBezTo>
                  <a:pt x="6787" y="220"/>
                  <a:pt x="6792" y="225"/>
                  <a:pt x="6792" y="231"/>
                </a:cubicBezTo>
                <a:cubicBezTo>
                  <a:pt x="6781" y="237"/>
                  <a:pt x="6770" y="237"/>
                  <a:pt x="6764" y="237"/>
                </a:cubicBezTo>
                <a:cubicBezTo>
                  <a:pt x="6762" y="233"/>
                  <a:pt x="6762" y="228"/>
                  <a:pt x="6764" y="225"/>
                </a:cubicBezTo>
                <a:lnTo>
                  <a:pt x="6764" y="225"/>
                </a:lnTo>
                <a:cubicBezTo>
                  <a:pt x="6758" y="225"/>
                  <a:pt x="6753" y="231"/>
                  <a:pt x="6747" y="231"/>
                </a:cubicBezTo>
                <a:lnTo>
                  <a:pt x="6747" y="220"/>
                </a:lnTo>
                <a:cubicBezTo>
                  <a:pt x="6753" y="220"/>
                  <a:pt x="6758" y="220"/>
                  <a:pt x="6764" y="225"/>
                </a:cubicBezTo>
                <a:lnTo>
                  <a:pt x="6764" y="225"/>
                </a:lnTo>
                <a:cubicBezTo>
                  <a:pt x="6766" y="221"/>
                  <a:pt x="6770" y="218"/>
                  <a:pt x="6775" y="218"/>
                </a:cubicBezTo>
                <a:close/>
                <a:moveTo>
                  <a:pt x="6634" y="163"/>
                </a:moveTo>
                <a:cubicBezTo>
                  <a:pt x="6666" y="170"/>
                  <a:pt x="6698" y="172"/>
                  <a:pt x="6731" y="172"/>
                </a:cubicBezTo>
                <a:cubicBezTo>
                  <a:pt x="6764" y="172"/>
                  <a:pt x="6797" y="170"/>
                  <a:pt x="6829" y="170"/>
                </a:cubicBezTo>
                <a:cubicBezTo>
                  <a:pt x="6861" y="170"/>
                  <a:pt x="6893" y="172"/>
                  <a:pt x="6923" y="180"/>
                </a:cubicBezTo>
                <a:cubicBezTo>
                  <a:pt x="6895" y="185"/>
                  <a:pt x="6860" y="185"/>
                  <a:pt x="6832" y="185"/>
                </a:cubicBezTo>
                <a:lnTo>
                  <a:pt x="6826" y="185"/>
                </a:lnTo>
                <a:cubicBezTo>
                  <a:pt x="6747" y="191"/>
                  <a:pt x="6668" y="191"/>
                  <a:pt x="6594" y="191"/>
                </a:cubicBezTo>
                <a:cubicBezTo>
                  <a:pt x="6588" y="193"/>
                  <a:pt x="6582" y="193"/>
                  <a:pt x="6576" y="193"/>
                </a:cubicBezTo>
                <a:cubicBezTo>
                  <a:pt x="6570" y="193"/>
                  <a:pt x="6564" y="193"/>
                  <a:pt x="6558" y="193"/>
                </a:cubicBezTo>
                <a:cubicBezTo>
                  <a:pt x="6546" y="193"/>
                  <a:pt x="6534" y="194"/>
                  <a:pt x="6526" y="203"/>
                </a:cubicBezTo>
                <a:cubicBezTo>
                  <a:pt x="6531" y="208"/>
                  <a:pt x="6548" y="220"/>
                  <a:pt x="6554" y="225"/>
                </a:cubicBezTo>
                <a:cubicBezTo>
                  <a:pt x="6554" y="231"/>
                  <a:pt x="6554" y="231"/>
                  <a:pt x="6548" y="237"/>
                </a:cubicBezTo>
                <a:cubicBezTo>
                  <a:pt x="6537" y="237"/>
                  <a:pt x="6520" y="242"/>
                  <a:pt x="6509" y="242"/>
                </a:cubicBezTo>
                <a:cubicBezTo>
                  <a:pt x="6514" y="225"/>
                  <a:pt x="6514" y="214"/>
                  <a:pt x="6497" y="197"/>
                </a:cubicBezTo>
                <a:cubicBezTo>
                  <a:pt x="6487" y="195"/>
                  <a:pt x="6476" y="194"/>
                  <a:pt x="6465" y="194"/>
                </a:cubicBezTo>
                <a:cubicBezTo>
                  <a:pt x="6422" y="194"/>
                  <a:pt x="6373" y="208"/>
                  <a:pt x="6327" y="208"/>
                </a:cubicBezTo>
                <a:cubicBezTo>
                  <a:pt x="6318" y="208"/>
                  <a:pt x="6307" y="208"/>
                  <a:pt x="6296" y="208"/>
                </a:cubicBezTo>
                <a:cubicBezTo>
                  <a:pt x="6274" y="208"/>
                  <a:pt x="6251" y="210"/>
                  <a:pt x="6236" y="225"/>
                </a:cubicBezTo>
                <a:cubicBezTo>
                  <a:pt x="6236" y="225"/>
                  <a:pt x="6242" y="225"/>
                  <a:pt x="6248" y="231"/>
                </a:cubicBezTo>
                <a:lnTo>
                  <a:pt x="6219" y="231"/>
                </a:lnTo>
                <a:cubicBezTo>
                  <a:pt x="6228" y="222"/>
                  <a:pt x="6227" y="203"/>
                  <a:pt x="6215" y="203"/>
                </a:cubicBezTo>
                <a:cubicBezTo>
                  <a:pt x="6212" y="203"/>
                  <a:pt x="6207" y="204"/>
                  <a:pt x="6202" y="208"/>
                </a:cubicBezTo>
                <a:cubicBezTo>
                  <a:pt x="6163" y="214"/>
                  <a:pt x="6123" y="220"/>
                  <a:pt x="6083" y="220"/>
                </a:cubicBezTo>
                <a:cubicBezTo>
                  <a:pt x="6083" y="214"/>
                  <a:pt x="6083" y="208"/>
                  <a:pt x="6089" y="197"/>
                </a:cubicBezTo>
                <a:lnTo>
                  <a:pt x="6095" y="197"/>
                </a:lnTo>
                <a:cubicBezTo>
                  <a:pt x="6095" y="203"/>
                  <a:pt x="6100" y="214"/>
                  <a:pt x="6100" y="214"/>
                </a:cubicBezTo>
                <a:cubicBezTo>
                  <a:pt x="6123" y="208"/>
                  <a:pt x="6140" y="197"/>
                  <a:pt x="6163" y="191"/>
                </a:cubicBezTo>
                <a:cubicBezTo>
                  <a:pt x="6182" y="197"/>
                  <a:pt x="6202" y="201"/>
                  <a:pt x="6221" y="201"/>
                </a:cubicBezTo>
                <a:cubicBezTo>
                  <a:pt x="6241" y="201"/>
                  <a:pt x="6259" y="197"/>
                  <a:pt x="6276" y="185"/>
                </a:cubicBezTo>
                <a:lnTo>
                  <a:pt x="6293" y="185"/>
                </a:lnTo>
                <a:cubicBezTo>
                  <a:pt x="6293" y="191"/>
                  <a:pt x="6299" y="197"/>
                  <a:pt x="6304" y="197"/>
                </a:cubicBezTo>
                <a:cubicBezTo>
                  <a:pt x="6321" y="191"/>
                  <a:pt x="6344" y="185"/>
                  <a:pt x="6361" y="180"/>
                </a:cubicBezTo>
                <a:cubicBezTo>
                  <a:pt x="6452" y="180"/>
                  <a:pt x="6543" y="174"/>
                  <a:pt x="6634" y="163"/>
                </a:cubicBezTo>
                <a:close/>
                <a:moveTo>
                  <a:pt x="5816" y="242"/>
                </a:moveTo>
                <a:lnTo>
                  <a:pt x="5816" y="248"/>
                </a:lnTo>
                <a:lnTo>
                  <a:pt x="5811" y="248"/>
                </a:lnTo>
                <a:cubicBezTo>
                  <a:pt x="5811" y="248"/>
                  <a:pt x="5816" y="248"/>
                  <a:pt x="5816" y="242"/>
                </a:cubicBezTo>
                <a:close/>
                <a:moveTo>
                  <a:pt x="6475" y="231"/>
                </a:moveTo>
                <a:cubicBezTo>
                  <a:pt x="6486" y="231"/>
                  <a:pt x="6492" y="237"/>
                  <a:pt x="6492" y="242"/>
                </a:cubicBezTo>
                <a:cubicBezTo>
                  <a:pt x="6486" y="242"/>
                  <a:pt x="6475" y="242"/>
                  <a:pt x="6469" y="248"/>
                </a:cubicBezTo>
                <a:cubicBezTo>
                  <a:pt x="6469" y="242"/>
                  <a:pt x="6469" y="237"/>
                  <a:pt x="6475" y="231"/>
                </a:cubicBezTo>
                <a:close/>
                <a:moveTo>
                  <a:pt x="7252" y="242"/>
                </a:moveTo>
                <a:cubicBezTo>
                  <a:pt x="7258" y="242"/>
                  <a:pt x="7258" y="242"/>
                  <a:pt x="7258" y="248"/>
                </a:cubicBezTo>
                <a:cubicBezTo>
                  <a:pt x="7235" y="248"/>
                  <a:pt x="7212" y="248"/>
                  <a:pt x="7190" y="242"/>
                </a:cubicBezTo>
                <a:close/>
                <a:moveTo>
                  <a:pt x="5737" y="248"/>
                </a:moveTo>
                <a:cubicBezTo>
                  <a:pt x="5735" y="250"/>
                  <a:pt x="5733" y="252"/>
                  <a:pt x="5731" y="254"/>
                </a:cubicBezTo>
                <a:cubicBezTo>
                  <a:pt x="5731" y="254"/>
                  <a:pt x="5731" y="248"/>
                  <a:pt x="5731" y="248"/>
                </a:cubicBezTo>
                <a:close/>
                <a:moveTo>
                  <a:pt x="6384" y="237"/>
                </a:moveTo>
                <a:cubicBezTo>
                  <a:pt x="6390" y="237"/>
                  <a:pt x="6390" y="242"/>
                  <a:pt x="6390" y="248"/>
                </a:cubicBezTo>
                <a:cubicBezTo>
                  <a:pt x="6378" y="248"/>
                  <a:pt x="6373" y="248"/>
                  <a:pt x="6367" y="254"/>
                </a:cubicBezTo>
                <a:cubicBezTo>
                  <a:pt x="6373" y="248"/>
                  <a:pt x="6378" y="242"/>
                  <a:pt x="6384" y="237"/>
                </a:cubicBezTo>
                <a:close/>
                <a:moveTo>
                  <a:pt x="6401" y="231"/>
                </a:moveTo>
                <a:cubicBezTo>
                  <a:pt x="6418" y="231"/>
                  <a:pt x="6429" y="237"/>
                  <a:pt x="6418" y="248"/>
                </a:cubicBezTo>
                <a:cubicBezTo>
                  <a:pt x="6412" y="248"/>
                  <a:pt x="6401" y="248"/>
                  <a:pt x="6395" y="254"/>
                </a:cubicBezTo>
                <a:cubicBezTo>
                  <a:pt x="6390" y="248"/>
                  <a:pt x="6395" y="242"/>
                  <a:pt x="6401" y="231"/>
                </a:cubicBezTo>
                <a:close/>
                <a:moveTo>
                  <a:pt x="6126" y="242"/>
                </a:moveTo>
                <a:cubicBezTo>
                  <a:pt x="6142" y="242"/>
                  <a:pt x="6158" y="242"/>
                  <a:pt x="6174" y="242"/>
                </a:cubicBezTo>
                <a:cubicBezTo>
                  <a:pt x="6157" y="248"/>
                  <a:pt x="6134" y="254"/>
                  <a:pt x="6117" y="265"/>
                </a:cubicBezTo>
                <a:lnTo>
                  <a:pt x="6112" y="248"/>
                </a:lnTo>
                <a:cubicBezTo>
                  <a:pt x="6112" y="254"/>
                  <a:pt x="6100" y="259"/>
                  <a:pt x="6100" y="259"/>
                </a:cubicBezTo>
                <a:lnTo>
                  <a:pt x="6084" y="243"/>
                </a:lnTo>
                <a:lnTo>
                  <a:pt x="6084" y="243"/>
                </a:lnTo>
                <a:cubicBezTo>
                  <a:pt x="6098" y="242"/>
                  <a:pt x="6112" y="242"/>
                  <a:pt x="6126" y="242"/>
                </a:cubicBezTo>
                <a:close/>
                <a:moveTo>
                  <a:pt x="6265" y="248"/>
                </a:moveTo>
                <a:lnTo>
                  <a:pt x="6248" y="265"/>
                </a:lnTo>
                <a:lnTo>
                  <a:pt x="6242" y="265"/>
                </a:lnTo>
                <a:cubicBezTo>
                  <a:pt x="6253" y="259"/>
                  <a:pt x="6259" y="254"/>
                  <a:pt x="6265" y="248"/>
                </a:cubicBezTo>
                <a:close/>
                <a:moveTo>
                  <a:pt x="6327" y="225"/>
                </a:moveTo>
                <a:cubicBezTo>
                  <a:pt x="6310" y="242"/>
                  <a:pt x="6287" y="259"/>
                  <a:pt x="6265" y="265"/>
                </a:cubicBezTo>
                <a:cubicBezTo>
                  <a:pt x="6270" y="259"/>
                  <a:pt x="6270" y="254"/>
                  <a:pt x="6270" y="248"/>
                </a:cubicBezTo>
                <a:cubicBezTo>
                  <a:pt x="6276" y="242"/>
                  <a:pt x="6282" y="242"/>
                  <a:pt x="6287" y="237"/>
                </a:cubicBezTo>
                <a:cubicBezTo>
                  <a:pt x="6299" y="237"/>
                  <a:pt x="6304" y="231"/>
                  <a:pt x="6316" y="225"/>
                </a:cubicBezTo>
                <a:close/>
                <a:moveTo>
                  <a:pt x="6083" y="243"/>
                </a:moveTo>
                <a:lnTo>
                  <a:pt x="6077" y="254"/>
                </a:lnTo>
                <a:cubicBezTo>
                  <a:pt x="6082" y="258"/>
                  <a:pt x="6091" y="263"/>
                  <a:pt x="6097" y="271"/>
                </a:cubicBezTo>
                <a:lnTo>
                  <a:pt x="6097" y="271"/>
                </a:lnTo>
                <a:cubicBezTo>
                  <a:pt x="6092" y="273"/>
                  <a:pt x="6088" y="276"/>
                  <a:pt x="6083" y="276"/>
                </a:cubicBezTo>
                <a:lnTo>
                  <a:pt x="6060" y="276"/>
                </a:lnTo>
                <a:cubicBezTo>
                  <a:pt x="6055" y="271"/>
                  <a:pt x="6055" y="254"/>
                  <a:pt x="6055" y="248"/>
                </a:cubicBezTo>
                <a:cubicBezTo>
                  <a:pt x="6049" y="254"/>
                  <a:pt x="6038" y="259"/>
                  <a:pt x="6032" y="265"/>
                </a:cubicBezTo>
                <a:cubicBezTo>
                  <a:pt x="6032" y="271"/>
                  <a:pt x="6043" y="276"/>
                  <a:pt x="6043" y="282"/>
                </a:cubicBezTo>
                <a:cubicBezTo>
                  <a:pt x="6043" y="282"/>
                  <a:pt x="6038" y="282"/>
                  <a:pt x="6038" y="288"/>
                </a:cubicBezTo>
                <a:cubicBezTo>
                  <a:pt x="6021" y="282"/>
                  <a:pt x="6004" y="276"/>
                  <a:pt x="5992" y="271"/>
                </a:cubicBezTo>
                <a:cubicBezTo>
                  <a:pt x="6019" y="253"/>
                  <a:pt x="6050" y="246"/>
                  <a:pt x="6083" y="243"/>
                </a:cubicBezTo>
                <a:close/>
                <a:moveTo>
                  <a:pt x="7615" y="288"/>
                </a:moveTo>
                <a:cubicBezTo>
                  <a:pt x="7609" y="288"/>
                  <a:pt x="7609" y="293"/>
                  <a:pt x="7604" y="293"/>
                </a:cubicBezTo>
                <a:cubicBezTo>
                  <a:pt x="7604" y="288"/>
                  <a:pt x="7598" y="288"/>
                  <a:pt x="7598" y="288"/>
                </a:cubicBezTo>
                <a:close/>
                <a:moveTo>
                  <a:pt x="5754" y="295"/>
                </a:moveTo>
                <a:cubicBezTo>
                  <a:pt x="5758" y="295"/>
                  <a:pt x="5763" y="296"/>
                  <a:pt x="5765" y="299"/>
                </a:cubicBezTo>
                <a:lnTo>
                  <a:pt x="5743" y="299"/>
                </a:lnTo>
                <a:cubicBezTo>
                  <a:pt x="5746" y="296"/>
                  <a:pt x="5750" y="295"/>
                  <a:pt x="5754" y="295"/>
                </a:cubicBezTo>
                <a:close/>
                <a:moveTo>
                  <a:pt x="5714" y="299"/>
                </a:moveTo>
                <a:cubicBezTo>
                  <a:pt x="5714" y="299"/>
                  <a:pt x="5720" y="305"/>
                  <a:pt x="5720" y="305"/>
                </a:cubicBezTo>
                <a:lnTo>
                  <a:pt x="5697" y="310"/>
                </a:lnTo>
                <a:cubicBezTo>
                  <a:pt x="5697" y="305"/>
                  <a:pt x="5703" y="299"/>
                  <a:pt x="5714" y="299"/>
                </a:cubicBezTo>
                <a:close/>
                <a:moveTo>
                  <a:pt x="7683" y="293"/>
                </a:moveTo>
                <a:lnTo>
                  <a:pt x="7683" y="293"/>
                </a:lnTo>
                <a:cubicBezTo>
                  <a:pt x="7695" y="299"/>
                  <a:pt x="7706" y="299"/>
                  <a:pt x="7717" y="305"/>
                </a:cubicBezTo>
                <a:cubicBezTo>
                  <a:pt x="7717" y="305"/>
                  <a:pt x="7717" y="305"/>
                  <a:pt x="7717" y="310"/>
                </a:cubicBezTo>
                <a:cubicBezTo>
                  <a:pt x="7700" y="305"/>
                  <a:pt x="7695" y="299"/>
                  <a:pt x="7683" y="293"/>
                </a:cubicBezTo>
                <a:close/>
                <a:moveTo>
                  <a:pt x="5527" y="276"/>
                </a:moveTo>
                <a:cubicBezTo>
                  <a:pt x="5504" y="282"/>
                  <a:pt x="5482" y="293"/>
                  <a:pt x="5465" y="316"/>
                </a:cubicBezTo>
                <a:lnTo>
                  <a:pt x="5448" y="316"/>
                </a:lnTo>
                <a:cubicBezTo>
                  <a:pt x="5465" y="310"/>
                  <a:pt x="5476" y="299"/>
                  <a:pt x="5487" y="282"/>
                </a:cubicBezTo>
                <a:cubicBezTo>
                  <a:pt x="5499" y="276"/>
                  <a:pt x="5516" y="276"/>
                  <a:pt x="5527" y="276"/>
                </a:cubicBezTo>
                <a:close/>
                <a:moveTo>
                  <a:pt x="7320" y="203"/>
                </a:moveTo>
                <a:cubicBezTo>
                  <a:pt x="7468" y="208"/>
                  <a:pt x="7609" y="231"/>
                  <a:pt x="7746" y="254"/>
                </a:cubicBezTo>
                <a:lnTo>
                  <a:pt x="7763" y="254"/>
                </a:lnTo>
                <a:cubicBezTo>
                  <a:pt x="7774" y="259"/>
                  <a:pt x="7791" y="259"/>
                  <a:pt x="7802" y="265"/>
                </a:cubicBezTo>
                <a:cubicBezTo>
                  <a:pt x="7842" y="271"/>
                  <a:pt x="7876" y="276"/>
                  <a:pt x="7910" y="282"/>
                </a:cubicBezTo>
                <a:cubicBezTo>
                  <a:pt x="7910" y="276"/>
                  <a:pt x="7910" y="271"/>
                  <a:pt x="7910" y="271"/>
                </a:cubicBezTo>
                <a:cubicBezTo>
                  <a:pt x="7956" y="305"/>
                  <a:pt x="8012" y="293"/>
                  <a:pt x="8063" y="310"/>
                </a:cubicBezTo>
                <a:cubicBezTo>
                  <a:pt x="8056" y="315"/>
                  <a:pt x="8048" y="317"/>
                  <a:pt x="8040" y="317"/>
                </a:cubicBezTo>
                <a:cubicBezTo>
                  <a:pt x="8019" y="317"/>
                  <a:pt x="7997" y="305"/>
                  <a:pt x="7973" y="305"/>
                </a:cubicBezTo>
                <a:cubicBezTo>
                  <a:pt x="7893" y="293"/>
                  <a:pt x="7814" y="282"/>
                  <a:pt x="7734" y="271"/>
                </a:cubicBezTo>
                <a:lnTo>
                  <a:pt x="7734" y="265"/>
                </a:lnTo>
                <a:cubicBezTo>
                  <a:pt x="7604" y="248"/>
                  <a:pt x="7473" y="231"/>
                  <a:pt x="7343" y="220"/>
                </a:cubicBezTo>
                <a:cubicBezTo>
                  <a:pt x="7337" y="214"/>
                  <a:pt x="7331" y="208"/>
                  <a:pt x="7320" y="203"/>
                </a:cubicBezTo>
                <a:close/>
                <a:moveTo>
                  <a:pt x="5306" y="316"/>
                </a:moveTo>
                <a:cubicBezTo>
                  <a:pt x="5300" y="322"/>
                  <a:pt x="5295" y="322"/>
                  <a:pt x="5283" y="322"/>
                </a:cubicBezTo>
                <a:cubicBezTo>
                  <a:pt x="5289" y="322"/>
                  <a:pt x="5289" y="316"/>
                  <a:pt x="5289" y="316"/>
                </a:cubicBezTo>
                <a:close/>
                <a:moveTo>
                  <a:pt x="7751" y="327"/>
                </a:moveTo>
                <a:cubicBezTo>
                  <a:pt x="7746" y="333"/>
                  <a:pt x="7740" y="339"/>
                  <a:pt x="7740" y="344"/>
                </a:cubicBezTo>
                <a:cubicBezTo>
                  <a:pt x="7734" y="339"/>
                  <a:pt x="7734" y="333"/>
                  <a:pt x="7729" y="327"/>
                </a:cubicBezTo>
                <a:close/>
                <a:moveTo>
                  <a:pt x="5221" y="356"/>
                </a:moveTo>
                <a:cubicBezTo>
                  <a:pt x="5226" y="361"/>
                  <a:pt x="5232" y="367"/>
                  <a:pt x="5232" y="373"/>
                </a:cubicBezTo>
                <a:cubicBezTo>
                  <a:pt x="5226" y="378"/>
                  <a:pt x="5226" y="378"/>
                  <a:pt x="5221" y="378"/>
                </a:cubicBezTo>
                <a:cubicBezTo>
                  <a:pt x="5221" y="373"/>
                  <a:pt x="5221" y="361"/>
                  <a:pt x="5221" y="356"/>
                </a:cubicBezTo>
                <a:close/>
                <a:moveTo>
                  <a:pt x="8063" y="316"/>
                </a:moveTo>
                <a:cubicBezTo>
                  <a:pt x="8154" y="316"/>
                  <a:pt x="8245" y="356"/>
                  <a:pt x="8336" y="378"/>
                </a:cubicBezTo>
                <a:cubicBezTo>
                  <a:pt x="8327" y="381"/>
                  <a:pt x="8319" y="382"/>
                  <a:pt x="8311" y="382"/>
                </a:cubicBezTo>
                <a:cubicBezTo>
                  <a:pt x="8285" y="382"/>
                  <a:pt x="8259" y="371"/>
                  <a:pt x="8234" y="367"/>
                </a:cubicBezTo>
                <a:cubicBezTo>
                  <a:pt x="8177" y="356"/>
                  <a:pt x="8114" y="350"/>
                  <a:pt x="8063" y="316"/>
                </a:cubicBezTo>
                <a:close/>
                <a:moveTo>
                  <a:pt x="8341" y="373"/>
                </a:moveTo>
                <a:cubicBezTo>
                  <a:pt x="8364" y="373"/>
                  <a:pt x="8370" y="384"/>
                  <a:pt x="8358" y="401"/>
                </a:cubicBezTo>
                <a:cubicBezTo>
                  <a:pt x="8336" y="401"/>
                  <a:pt x="8330" y="390"/>
                  <a:pt x="8341" y="373"/>
                </a:cubicBezTo>
                <a:close/>
                <a:moveTo>
                  <a:pt x="5363" y="367"/>
                </a:moveTo>
                <a:cubicBezTo>
                  <a:pt x="5351" y="378"/>
                  <a:pt x="5340" y="384"/>
                  <a:pt x="5329" y="395"/>
                </a:cubicBezTo>
                <a:cubicBezTo>
                  <a:pt x="5317" y="401"/>
                  <a:pt x="5306" y="407"/>
                  <a:pt x="5295" y="407"/>
                </a:cubicBezTo>
                <a:cubicBezTo>
                  <a:pt x="5275" y="410"/>
                  <a:pt x="5257" y="413"/>
                  <a:pt x="5242" y="413"/>
                </a:cubicBezTo>
                <a:cubicBezTo>
                  <a:pt x="5231" y="413"/>
                  <a:pt x="5222" y="412"/>
                  <a:pt x="5215" y="407"/>
                </a:cubicBezTo>
                <a:cubicBezTo>
                  <a:pt x="5215" y="407"/>
                  <a:pt x="5215" y="401"/>
                  <a:pt x="5215" y="401"/>
                </a:cubicBezTo>
                <a:cubicBezTo>
                  <a:pt x="5238" y="395"/>
                  <a:pt x="5255" y="390"/>
                  <a:pt x="5272" y="384"/>
                </a:cubicBezTo>
                <a:cubicBezTo>
                  <a:pt x="5277" y="384"/>
                  <a:pt x="5283" y="390"/>
                  <a:pt x="5283" y="395"/>
                </a:cubicBezTo>
                <a:cubicBezTo>
                  <a:pt x="5289" y="390"/>
                  <a:pt x="5295" y="384"/>
                  <a:pt x="5300" y="378"/>
                </a:cubicBezTo>
                <a:cubicBezTo>
                  <a:pt x="5306" y="373"/>
                  <a:pt x="5317" y="373"/>
                  <a:pt x="5323" y="373"/>
                </a:cubicBezTo>
                <a:lnTo>
                  <a:pt x="5329" y="390"/>
                </a:lnTo>
                <a:cubicBezTo>
                  <a:pt x="5329" y="384"/>
                  <a:pt x="5329" y="378"/>
                  <a:pt x="5329" y="373"/>
                </a:cubicBezTo>
                <a:cubicBezTo>
                  <a:pt x="5340" y="367"/>
                  <a:pt x="5351" y="367"/>
                  <a:pt x="5363" y="367"/>
                </a:cubicBezTo>
                <a:close/>
                <a:moveTo>
                  <a:pt x="8704" y="412"/>
                </a:moveTo>
                <a:cubicBezTo>
                  <a:pt x="8733" y="429"/>
                  <a:pt x="8784" y="424"/>
                  <a:pt x="8801" y="458"/>
                </a:cubicBezTo>
                <a:cubicBezTo>
                  <a:pt x="8767" y="452"/>
                  <a:pt x="8733" y="446"/>
                  <a:pt x="8699" y="435"/>
                </a:cubicBezTo>
                <a:cubicBezTo>
                  <a:pt x="8699" y="429"/>
                  <a:pt x="8699" y="418"/>
                  <a:pt x="8704" y="412"/>
                </a:cubicBezTo>
                <a:close/>
                <a:moveTo>
                  <a:pt x="8875" y="464"/>
                </a:moveTo>
                <a:cubicBezTo>
                  <a:pt x="8874" y="464"/>
                  <a:pt x="8873" y="465"/>
                  <a:pt x="8873" y="466"/>
                </a:cubicBezTo>
                <a:lnTo>
                  <a:pt x="8873" y="466"/>
                </a:lnTo>
                <a:cubicBezTo>
                  <a:pt x="8873" y="465"/>
                  <a:pt x="8874" y="464"/>
                  <a:pt x="8875" y="464"/>
                </a:cubicBezTo>
                <a:close/>
                <a:moveTo>
                  <a:pt x="8194" y="378"/>
                </a:moveTo>
                <a:cubicBezTo>
                  <a:pt x="8268" y="395"/>
                  <a:pt x="8341" y="429"/>
                  <a:pt x="8421" y="435"/>
                </a:cubicBezTo>
                <a:cubicBezTo>
                  <a:pt x="8438" y="435"/>
                  <a:pt x="8449" y="446"/>
                  <a:pt x="8460" y="464"/>
                </a:cubicBezTo>
                <a:cubicBezTo>
                  <a:pt x="8446" y="464"/>
                  <a:pt x="8420" y="445"/>
                  <a:pt x="8403" y="445"/>
                </a:cubicBezTo>
                <a:cubicBezTo>
                  <a:pt x="8393" y="445"/>
                  <a:pt x="8387" y="451"/>
                  <a:pt x="8387" y="469"/>
                </a:cubicBezTo>
                <a:cubicBezTo>
                  <a:pt x="8381" y="458"/>
                  <a:pt x="8381" y="452"/>
                  <a:pt x="8381" y="441"/>
                </a:cubicBezTo>
                <a:cubicBezTo>
                  <a:pt x="8313" y="435"/>
                  <a:pt x="8251" y="412"/>
                  <a:pt x="8194" y="378"/>
                </a:cubicBezTo>
                <a:close/>
                <a:moveTo>
                  <a:pt x="5192" y="407"/>
                </a:moveTo>
                <a:cubicBezTo>
                  <a:pt x="5192" y="407"/>
                  <a:pt x="5192" y="407"/>
                  <a:pt x="5192" y="412"/>
                </a:cubicBezTo>
                <a:lnTo>
                  <a:pt x="5170" y="435"/>
                </a:lnTo>
                <a:cubicBezTo>
                  <a:pt x="5166" y="435"/>
                  <a:pt x="5162" y="434"/>
                  <a:pt x="5159" y="434"/>
                </a:cubicBezTo>
                <a:cubicBezTo>
                  <a:pt x="5128" y="434"/>
                  <a:pt x="5098" y="454"/>
                  <a:pt x="5068" y="469"/>
                </a:cubicBezTo>
                <a:cubicBezTo>
                  <a:pt x="5073" y="469"/>
                  <a:pt x="5079" y="475"/>
                  <a:pt x="5085" y="481"/>
                </a:cubicBezTo>
                <a:cubicBezTo>
                  <a:pt x="5068" y="486"/>
                  <a:pt x="5056" y="498"/>
                  <a:pt x="5045" y="503"/>
                </a:cubicBezTo>
                <a:cubicBezTo>
                  <a:pt x="5042" y="504"/>
                  <a:pt x="5038" y="504"/>
                  <a:pt x="5035" y="504"/>
                </a:cubicBezTo>
                <a:cubicBezTo>
                  <a:pt x="5019" y="504"/>
                  <a:pt x="5002" y="499"/>
                  <a:pt x="4985" y="499"/>
                </a:cubicBezTo>
                <a:cubicBezTo>
                  <a:pt x="4975" y="499"/>
                  <a:pt x="4964" y="501"/>
                  <a:pt x="4954" y="509"/>
                </a:cubicBezTo>
                <a:cubicBezTo>
                  <a:pt x="4948" y="515"/>
                  <a:pt x="4948" y="526"/>
                  <a:pt x="4943" y="532"/>
                </a:cubicBezTo>
                <a:lnTo>
                  <a:pt x="4937" y="532"/>
                </a:lnTo>
                <a:cubicBezTo>
                  <a:pt x="4943" y="526"/>
                  <a:pt x="4948" y="515"/>
                  <a:pt x="4948" y="503"/>
                </a:cubicBezTo>
                <a:cubicBezTo>
                  <a:pt x="5034" y="475"/>
                  <a:pt x="5113" y="435"/>
                  <a:pt x="5192" y="407"/>
                </a:cubicBezTo>
                <a:close/>
                <a:moveTo>
                  <a:pt x="4931" y="515"/>
                </a:moveTo>
                <a:lnTo>
                  <a:pt x="4931" y="515"/>
                </a:lnTo>
                <a:cubicBezTo>
                  <a:pt x="4920" y="526"/>
                  <a:pt x="4903" y="537"/>
                  <a:pt x="4892" y="549"/>
                </a:cubicBezTo>
                <a:lnTo>
                  <a:pt x="4829" y="566"/>
                </a:lnTo>
                <a:cubicBezTo>
                  <a:pt x="4863" y="549"/>
                  <a:pt x="4897" y="532"/>
                  <a:pt x="4931" y="515"/>
                </a:cubicBezTo>
                <a:close/>
                <a:moveTo>
                  <a:pt x="4920" y="583"/>
                </a:moveTo>
                <a:cubicBezTo>
                  <a:pt x="4926" y="588"/>
                  <a:pt x="4931" y="588"/>
                  <a:pt x="4931" y="588"/>
                </a:cubicBezTo>
                <a:lnTo>
                  <a:pt x="4920" y="588"/>
                </a:lnTo>
                <a:cubicBezTo>
                  <a:pt x="4920" y="588"/>
                  <a:pt x="4920" y="588"/>
                  <a:pt x="4920" y="583"/>
                </a:cubicBezTo>
                <a:close/>
                <a:moveTo>
                  <a:pt x="4875" y="600"/>
                </a:moveTo>
                <a:cubicBezTo>
                  <a:pt x="4880" y="600"/>
                  <a:pt x="4892" y="605"/>
                  <a:pt x="4897" y="605"/>
                </a:cubicBezTo>
                <a:lnTo>
                  <a:pt x="4897" y="611"/>
                </a:lnTo>
                <a:lnTo>
                  <a:pt x="4852" y="611"/>
                </a:lnTo>
                <a:cubicBezTo>
                  <a:pt x="4852" y="605"/>
                  <a:pt x="4852" y="605"/>
                  <a:pt x="4852" y="605"/>
                </a:cubicBezTo>
                <a:cubicBezTo>
                  <a:pt x="4858" y="605"/>
                  <a:pt x="4863" y="600"/>
                  <a:pt x="4875" y="600"/>
                </a:cubicBezTo>
                <a:close/>
                <a:moveTo>
                  <a:pt x="8370" y="373"/>
                </a:moveTo>
                <a:lnTo>
                  <a:pt x="8370" y="373"/>
                </a:lnTo>
                <a:cubicBezTo>
                  <a:pt x="8460" y="384"/>
                  <a:pt x="8540" y="424"/>
                  <a:pt x="8631" y="446"/>
                </a:cubicBezTo>
                <a:lnTo>
                  <a:pt x="8631" y="429"/>
                </a:lnTo>
                <a:cubicBezTo>
                  <a:pt x="8636" y="435"/>
                  <a:pt x="8642" y="441"/>
                  <a:pt x="8648" y="446"/>
                </a:cubicBezTo>
                <a:cubicBezTo>
                  <a:pt x="8767" y="492"/>
                  <a:pt x="8892" y="515"/>
                  <a:pt x="9005" y="571"/>
                </a:cubicBezTo>
                <a:lnTo>
                  <a:pt x="9011" y="554"/>
                </a:lnTo>
                <a:cubicBezTo>
                  <a:pt x="9034" y="594"/>
                  <a:pt x="9096" y="600"/>
                  <a:pt x="9136" y="622"/>
                </a:cubicBezTo>
                <a:cubicBezTo>
                  <a:pt x="9133" y="623"/>
                  <a:pt x="9130" y="623"/>
                  <a:pt x="9127" y="623"/>
                </a:cubicBezTo>
                <a:cubicBezTo>
                  <a:pt x="9100" y="623"/>
                  <a:pt x="9080" y="605"/>
                  <a:pt x="9054" y="605"/>
                </a:cubicBezTo>
                <a:cubicBezTo>
                  <a:pt x="9051" y="605"/>
                  <a:pt x="9048" y="605"/>
                  <a:pt x="9045" y="605"/>
                </a:cubicBezTo>
                <a:cubicBezTo>
                  <a:pt x="8829" y="503"/>
                  <a:pt x="8580" y="475"/>
                  <a:pt x="8370" y="373"/>
                </a:cubicBezTo>
                <a:close/>
                <a:moveTo>
                  <a:pt x="4790" y="628"/>
                </a:moveTo>
                <a:lnTo>
                  <a:pt x="4790" y="628"/>
                </a:lnTo>
                <a:cubicBezTo>
                  <a:pt x="4773" y="639"/>
                  <a:pt x="4750" y="651"/>
                  <a:pt x="4733" y="662"/>
                </a:cubicBezTo>
                <a:cubicBezTo>
                  <a:pt x="4716" y="668"/>
                  <a:pt x="4693" y="673"/>
                  <a:pt x="4670" y="679"/>
                </a:cubicBezTo>
                <a:cubicBezTo>
                  <a:pt x="4670" y="679"/>
                  <a:pt x="4670" y="668"/>
                  <a:pt x="4665" y="668"/>
                </a:cubicBezTo>
                <a:cubicBezTo>
                  <a:pt x="4687" y="656"/>
                  <a:pt x="4710" y="651"/>
                  <a:pt x="4727" y="645"/>
                </a:cubicBezTo>
                <a:cubicBezTo>
                  <a:pt x="4733" y="651"/>
                  <a:pt x="4733" y="651"/>
                  <a:pt x="4738" y="651"/>
                </a:cubicBezTo>
                <a:cubicBezTo>
                  <a:pt x="4738" y="651"/>
                  <a:pt x="4738" y="645"/>
                  <a:pt x="4738" y="639"/>
                </a:cubicBezTo>
                <a:cubicBezTo>
                  <a:pt x="4755" y="639"/>
                  <a:pt x="4773" y="634"/>
                  <a:pt x="4790" y="628"/>
                </a:cubicBezTo>
                <a:close/>
                <a:moveTo>
                  <a:pt x="9136" y="639"/>
                </a:moveTo>
                <a:lnTo>
                  <a:pt x="9136" y="639"/>
                </a:lnTo>
                <a:cubicBezTo>
                  <a:pt x="9192" y="651"/>
                  <a:pt x="9260" y="673"/>
                  <a:pt x="9306" y="707"/>
                </a:cubicBezTo>
                <a:cubicBezTo>
                  <a:pt x="9272" y="702"/>
                  <a:pt x="9238" y="690"/>
                  <a:pt x="9209" y="668"/>
                </a:cubicBezTo>
                <a:cubicBezTo>
                  <a:pt x="9193" y="673"/>
                  <a:pt x="9172" y="668"/>
                  <a:pt x="9160" y="683"/>
                </a:cubicBezTo>
                <a:lnTo>
                  <a:pt x="9160" y="683"/>
                </a:lnTo>
                <a:cubicBezTo>
                  <a:pt x="9163" y="674"/>
                  <a:pt x="9171" y="666"/>
                  <a:pt x="9175" y="662"/>
                </a:cubicBezTo>
                <a:cubicBezTo>
                  <a:pt x="9164" y="656"/>
                  <a:pt x="9147" y="645"/>
                  <a:pt x="9136" y="639"/>
                </a:cubicBezTo>
                <a:close/>
                <a:moveTo>
                  <a:pt x="9045" y="662"/>
                </a:moveTo>
                <a:cubicBezTo>
                  <a:pt x="9079" y="668"/>
                  <a:pt x="9119" y="679"/>
                  <a:pt x="9158" y="690"/>
                </a:cubicBezTo>
                <a:cubicBezTo>
                  <a:pt x="9158" y="689"/>
                  <a:pt x="9159" y="687"/>
                  <a:pt x="9159" y="686"/>
                </a:cubicBezTo>
                <a:lnTo>
                  <a:pt x="9159" y="686"/>
                </a:lnTo>
                <a:cubicBezTo>
                  <a:pt x="9182" y="713"/>
                  <a:pt x="9215" y="719"/>
                  <a:pt x="9249" y="730"/>
                </a:cubicBezTo>
                <a:cubicBezTo>
                  <a:pt x="9243" y="736"/>
                  <a:pt x="9238" y="742"/>
                  <a:pt x="9232" y="747"/>
                </a:cubicBezTo>
                <a:cubicBezTo>
                  <a:pt x="9221" y="736"/>
                  <a:pt x="9209" y="730"/>
                  <a:pt x="9198" y="724"/>
                </a:cubicBezTo>
                <a:cubicBezTo>
                  <a:pt x="9192" y="730"/>
                  <a:pt x="9181" y="736"/>
                  <a:pt x="9175" y="742"/>
                </a:cubicBezTo>
                <a:lnTo>
                  <a:pt x="9181" y="724"/>
                </a:lnTo>
                <a:cubicBezTo>
                  <a:pt x="9130" y="707"/>
                  <a:pt x="9090" y="673"/>
                  <a:pt x="9039" y="668"/>
                </a:cubicBezTo>
                <a:cubicBezTo>
                  <a:pt x="9039" y="668"/>
                  <a:pt x="9045" y="662"/>
                  <a:pt x="9045" y="662"/>
                </a:cubicBezTo>
                <a:close/>
                <a:moveTo>
                  <a:pt x="4641" y="678"/>
                </a:moveTo>
                <a:cubicBezTo>
                  <a:pt x="4648" y="678"/>
                  <a:pt x="4654" y="678"/>
                  <a:pt x="4659" y="679"/>
                </a:cubicBezTo>
                <a:cubicBezTo>
                  <a:pt x="4625" y="696"/>
                  <a:pt x="4591" y="707"/>
                  <a:pt x="4557" y="719"/>
                </a:cubicBezTo>
                <a:cubicBezTo>
                  <a:pt x="4472" y="742"/>
                  <a:pt x="4392" y="776"/>
                  <a:pt x="4313" y="815"/>
                </a:cubicBezTo>
                <a:lnTo>
                  <a:pt x="4307" y="804"/>
                </a:lnTo>
                <a:cubicBezTo>
                  <a:pt x="4380" y="773"/>
                  <a:pt x="4458" y="717"/>
                  <a:pt x="4536" y="717"/>
                </a:cubicBezTo>
                <a:cubicBezTo>
                  <a:pt x="4543" y="717"/>
                  <a:pt x="4550" y="718"/>
                  <a:pt x="4557" y="719"/>
                </a:cubicBezTo>
                <a:cubicBezTo>
                  <a:pt x="4571" y="690"/>
                  <a:pt x="4609" y="678"/>
                  <a:pt x="4641" y="678"/>
                </a:cubicBezTo>
                <a:close/>
                <a:moveTo>
                  <a:pt x="9526" y="791"/>
                </a:moveTo>
                <a:cubicBezTo>
                  <a:pt x="9541" y="791"/>
                  <a:pt x="9561" y="803"/>
                  <a:pt x="9561" y="815"/>
                </a:cubicBezTo>
                <a:cubicBezTo>
                  <a:pt x="9558" y="820"/>
                  <a:pt x="9553" y="822"/>
                  <a:pt x="9547" y="822"/>
                </a:cubicBezTo>
                <a:cubicBezTo>
                  <a:pt x="9532" y="822"/>
                  <a:pt x="9514" y="810"/>
                  <a:pt x="9510" y="798"/>
                </a:cubicBezTo>
                <a:cubicBezTo>
                  <a:pt x="9513" y="793"/>
                  <a:pt x="9519" y="791"/>
                  <a:pt x="9526" y="791"/>
                </a:cubicBezTo>
                <a:close/>
                <a:moveTo>
                  <a:pt x="4351" y="840"/>
                </a:moveTo>
                <a:cubicBezTo>
                  <a:pt x="4359" y="840"/>
                  <a:pt x="4367" y="843"/>
                  <a:pt x="4375" y="849"/>
                </a:cubicBezTo>
                <a:cubicBezTo>
                  <a:pt x="4345" y="859"/>
                  <a:pt x="4315" y="879"/>
                  <a:pt x="4280" y="879"/>
                </a:cubicBezTo>
                <a:cubicBezTo>
                  <a:pt x="4276" y="879"/>
                  <a:pt x="4272" y="878"/>
                  <a:pt x="4268" y="878"/>
                </a:cubicBezTo>
                <a:cubicBezTo>
                  <a:pt x="4294" y="869"/>
                  <a:pt x="4323" y="840"/>
                  <a:pt x="4351" y="840"/>
                </a:cubicBezTo>
                <a:close/>
                <a:moveTo>
                  <a:pt x="7519" y="866"/>
                </a:moveTo>
                <a:cubicBezTo>
                  <a:pt x="7524" y="878"/>
                  <a:pt x="7541" y="878"/>
                  <a:pt x="7553" y="878"/>
                </a:cubicBezTo>
                <a:cubicBezTo>
                  <a:pt x="7564" y="878"/>
                  <a:pt x="7575" y="883"/>
                  <a:pt x="7587" y="883"/>
                </a:cubicBezTo>
                <a:cubicBezTo>
                  <a:pt x="7577" y="888"/>
                  <a:pt x="7567" y="890"/>
                  <a:pt x="7556" y="890"/>
                </a:cubicBezTo>
                <a:cubicBezTo>
                  <a:pt x="7541" y="890"/>
                  <a:pt x="7526" y="887"/>
                  <a:pt x="7513" y="883"/>
                </a:cubicBezTo>
                <a:cubicBezTo>
                  <a:pt x="7513" y="878"/>
                  <a:pt x="7513" y="872"/>
                  <a:pt x="7507" y="866"/>
                </a:cubicBezTo>
                <a:close/>
                <a:moveTo>
                  <a:pt x="4169" y="857"/>
                </a:moveTo>
                <a:cubicBezTo>
                  <a:pt x="4174" y="857"/>
                  <a:pt x="4179" y="858"/>
                  <a:pt x="4182" y="861"/>
                </a:cubicBezTo>
                <a:cubicBezTo>
                  <a:pt x="4187" y="879"/>
                  <a:pt x="4165" y="890"/>
                  <a:pt x="4147" y="890"/>
                </a:cubicBezTo>
                <a:cubicBezTo>
                  <a:pt x="4143" y="890"/>
                  <a:pt x="4140" y="890"/>
                  <a:pt x="4137" y="889"/>
                </a:cubicBezTo>
                <a:cubicBezTo>
                  <a:pt x="4133" y="871"/>
                  <a:pt x="4152" y="857"/>
                  <a:pt x="4169" y="857"/>
                </a:cubicBezTo>
                <a:close/>
                <a:moveTo>
                  <a:pt x="7616" y="888"/>
                </a:moveTo>
                <a:cubicBezTo>
                  <a:pt x="7679" y="888"/>
                  <a:pt x="7738" y="903"/>
                  <a:pt x="7802" y="917"/>
                </a:cubicBezTo>
                <a:cubicBezTo>
                  <a:pt x="7790" y="918"/>
                  <a:pt x="7777" y="919"/>
                  <a:pt x="7764" y="919"/>
                </a:cubicBezTo>
                <a:cubicBezTo>
                  <a:pt x="7703" y="919"/>
                  <a:pt x="7643" y="908"/>
                  <a:pt x="7587" y="889"/>
                </a:cubicBezTo>
                <a:cubicBezTo>
                  <a:pt x="7597" y="888"/>
                  <a:pt x="7606" y="888"/>
                  <a:pt x="7616" y="888"/>
                </a:cubicBezTo>
                <a:close/>
                <a:moveTo>
                  <a:pt x="6673" y="917"/>
                </a:moveTo>
                <a:cubicBezTo>
                  <a:pt x="6654" y="917"/>
                  <a:pt x="6639" y="917"/>
                  <a:pt x="6621" y="921"/>
                </a:cubicBezTo>
                <a:lnTo>
                  <a:pt x="6621" y="921"/>
                </a:lnTo>
                <a:cubicBezTo>
                  <a:pt x="6622" y="920"/>
                  <a:pt x="6622" y="919"/>
                  <a:pt x="6622" y="917"/>
                </a:cubicBezTo>
                <a:close/>
                <a:moveTo>
                  <a:pt x="6424" y="923"/>
                </a:moveTo>
                <a:cubicBezTo>
                  <a:pt x="6429" y="929"/>
                  <a:pt x="6441" y="929"/>
                  <a:pt x="6446" y="929"/>
                </a:cubicBezTo>
                <a:cubicBezTo>
                  <a:pt x="6441" y="934"/>
                  <a:pt x="6429" y="934"/>
                  <a:pt x="6418" y="934"/>
                </a:cubicBezTo>
                <a:cubicBezTo>
                  <a:pt x="6424" y="929"/>
                  <a:pt x="6424" y="929"/>
                  <a:pt x="6424" y="923"/>
                </a:cubicBezTo>
                <a:close/>
                <a:moveTo>
                  <a:pt x="6350" y="934"/>
                </a:moveTo>
                <a:cubicBezTo>
                  <a:pt x="6356" y="934"/>
                  <a:pt x="6361" y="940"/>
                  <a:pt x="6361" y="940"/>
                </a:cubicBezTo>
                <a:lnTo>
                  <a:pt x="6344" y="940"/>
                </a:lnTo>
                <a:cubicBezTo>
                  <a:pt x="6344" y="940"/>
                  <a:pt x="6350" y="940"/>
                  <a:pt x="6350" y="934"/>
                </a:cubicBezTo>
                <a:close/>
                <a:moveTo>
                  <a:pt x="7434" y="866"/>
                </a:moveTo>
                <a:cubicBezTo>
                  <a:pt x="7456" y="866"/>
                  <a:pt x="7473" y="872"/>
                  <a:pt x="7496" y="878"/>
                </a:cubicBezTo>
                <a:cubicBezTo>
                  <a:pt x="7496" y="895"/>
                  <a:pt x="7496" y="906"/>
                  <a:pt x="7496" y="917"/>
                </a:cubicBezTo>
                <a:cubicBezTo>
                  <a:pt x="7524" y="917"/>
                  <a:pt x="7553" y="917"/>
                  <a:pt x="7575" y="929"/>
                </a:cubicBezTo>
                <a:cubicBezTo>
                  <a:pt x="7581" y="923"/>
                  <a:pt x="7581" y="912"/>
                  <a:pt x="7587" y="906"/>
                </a:cubicBezTo>
                <a:lnTo>
                  <a:pt x="7587" y="934"/>
                </a:lnTo>
                <a:cubicBezTo>
                  <a:pt x="7621" y="934"/>
                  <a:pt x="7660" y="940"/>
                  <a:pt x="7695" y="946"/>
                </a:cubicBezTo>
                <a:cubicBezTo>
                  <a:pt x="7473" y="923"/>
                  <a:pt x="7246" y="912"/>
                  <a:pt x="7019" y="912"/>
                </a:cubicBezTo>
                <a:cubicBezTo>
                  <a:pt x="6928" y="912"/>
                  <a:pt x="6837" y="912"/>
                  <a:pt x="6746" y="916"/>
                </a:cubicBezTo>
                <a:lnTo>
                  <a:pt x="6746" y="916"/>
                </a:lnTo>
                <a:cubicBezTo>
                  <a:pt x="6764" y="915"/>
                  <a:pt x="6781" y="910"/>
                  <a:pt x="6798" y="906"/>
                </a:cubicBezTo>
                <a:lnTo>
                  <a:pt x="6804" y="878"/>
                </a:lnTo>
                <a:cubicBezTo>
                  <a:pt x="6809" y="883"/>
                  <a:pt x="6815" y="895"/>
                  <a:pt x="6815" y="900"/>
                </a:cubicBezTo>
                <a:cubicBezTo>
                  <a:pt x="6881" y="897"/>
                  <a:pt x="6942" y="887"/>
                  <a:pt x="7004" y="887"/>
                </a:cubicBezTo>
                <a:cubicBezTo>
                  <a:pt x="7033" y="887"/>
                  <a:pt x="7063" y="889"/>
                  <a:pt x="7093" y="895"/>
                </a:cubicBezTo>
                <a:cubicBezTo>
                  <a:pt x="7093" y="889"/>
                  <a:pt x="7087" y="883"/>
                  <a:pt x="7087" y="872"/>
                </a:cubicBezTo>
                <a:lnTo>
                  <a:pt x="7087" y="872"/>
                </a:lnTo>
                <a:cubicBezTo>
                  <a:pt x="7093" y="878"/>
                  <a:pt x="7099" y="889"/>
                  <a:pt x="7104" y="895"/>
                </a:cubicBezTo>
                <a:cubicBezTo>
                  <a:pt x="7138" y="889"/>
                  <a:pt x="7173" y="889"/>
                  <a:pt x="7207" y="889"/>
                </a:cubicBezTo>
                <a:cubicBezTo>
                  <a:pt x="7207" y="889"/>
                  <a:pt x="7207" y="883"/>
                  <a:pt x="7207" y="883"/>
                </a:cubicBezTo>
                <a:cubicBezTo>
                  <a:pt x="7275" y="889"/>
                  <a:pt x="7343" y="889"/>
                  <a:pt x="7411" y="889"/>
                </a:cubicBezTo>
                <a:cubicBezTo>
                  <a:pt x="7434" y="900"/>
                  <a:pt x="7462" y="906"/>
                  <a:pt x="7490" y="912"/>
                </a:cubicBezTo>
                <a:cubicBezTo>
                  <a:pt x="7485" y="900"/>
                  <a:pt x="7473" y="889"/>
                  <a:pt x="7468" y="878"/>
                </a:cubicBezTo>
                <a:cubicBezTo>
                  <a:pt x="7456" y="872"/>
                  <a:pt x="7445" y="872"/>
                  <a:pt x="7434" y="866"/>
                </a:cubicBezTo>
                <a:close/>
                <a:moveTo>
                  <a:pt x="6146" y="922"/>
                </a:moveTo>
                <a:cubicBezTo>
                  <a:pt x="6154" y="922"/>
                  <a:pt x="6163" y="926"/>
                  <a:pt x="6163" y="934"/>
                </a:cubicBezTo>
                <a:cubicBezTo>
                  <a:pt x="6160" y="944"/>
                  <a:pt x="6150" y="949"/>
                  <a:pt x="6142" y="949"/>
                </a:cubicBezTo>
                <a:cubicBezTo>
                  <a:pt x="6135" y="949"/>
                  <a:pt x="6129" y="945"/>
                  <a:pt x="6129" y="934"/>
                </a:cubicBezTo>
                <a:cubicBezTo>
                  <a:pt x="6129" y="926"/>
                  <a:pt x="6137" y="922"/>
                  <a:pt x="6146" y="922"/>
                </a:cubicBezTo>
                <a:close/>
                <a:moveTo>
                  <a:pt x="9607" y="889"/>
                </a:moveTo>
                <a:cubicBezTo>
                  <a:pt x="9641" y="906"/>
                  <a:pt x="9692" y="906"/>
                  <a:pt x="9703" y="951"/>
                </a:cubicBezTo>
                <a:cubicBezTo>
                  <a:pt x="9669" y="934"/>
                  <a:pt x="9629" y="923"/>
                  <a:pt x="9607" y="889"/>
                </a:cubicBezTo>
                <a:close/>
                <a:moveTo>
                  <a:pt x="9680" y="855"/>
                </a:moveTo>
                <a:cubicBezTo>
                  <a:pt x="9754" y="895"/>
                  <a:pt x="9862" y="917"/>
                  <a:pt x="9907" y="985"/>
                </a:cubicBezTo>
                <a:cubicBezTo>
                  <a:pt x="9834" y="940"/>
                  <a:pt x="9754" y="900"/>
                  <a:pt x="9675" y="872"/>
                </a:cubicBezTo>
                <a:lnTo>
                  <a:pt x="9680" y="855"/>
                </a:lnTo>
                <a:close/>
                <a:moveTo>
                  <a:pt x="7802" y="912"/>
                </a:moveTo>
                <a:cubicBezTo>
                  <a:pt x="7950" y="929"/>
                  <a:pt x="8092" y="963"/>
                  <a:pt x="8234" y="1008"/>
                </a:cubicBezTo>
                <a:cubicBezTo>
                  <a:pt x="8194" y="1003"/>
                  <a:pt x="8160" y="990"/>
                  <a:pt x="8122" y="990"/>
                </a:cubicBezTo>
                <a:cubicBezTo>
                  <a:pt x="8116" y="990"/>
                  <a:pt x="8109" y="990"/>
                  <a:pt x="8103" y="991"/>
                </a:cubicBezTo>
                <a:cubicBezTo>
                  <a:pt x="8097" y="985"/>
                  <a:pt x="8086" y="985"/>
                  <a:pt x="8075" y="985"/>
                </a:cubicBezTo>
                <a:cubicBezTo>
                  <a:pt x="8075" y="980"/>
                  <a:pt x="8075" y="980"/>
                  <a:pt x="8075" y="974"/>
                </a:cubicBezTo>
                <a:cubicBezTo>
                  <a:pt x="7984" y="946"/>
                  <a:pt x="7893" y="940"/>
                  <a:pt x="7802" y="912"/>
                </a:cubicBezTo>
                <a:close/>
                <a:moveTo>
                  <a:pt x="9918" y="979"/>
                </a:moveTo>
                <a:cubicBezTo>
                  <a:pt x="9954" y="979"/>
                  <a:pt x="9988" y="1005"/>
                  <a:pt x="10004" y="1037"/>
                </a:cubicBezTo>
                <a:cubicBezTo>
                  <a:pt x="9970" y="1020"/>
                  <a:pt x="9941" y="1003"/>
                  <a:pt x="9907" y="980"/>
                </a:cubicBezTo>
                <a:cubicBezTo>
                  <a:pt x="9911" y="979"/>
                  <a:pt x="9914" y="979"/>
                  <a:pt x="9918" y="979"/>
                </a:cubicBezTo>
                <a:close/>
                <a:moveTo>
                  <a:pt x="8830" y="1025"/>
                </a:moveTo>
                <a:cubicBezTo>
                  <a:pt x="8838" y="1025"/>
                  <a:pt x="8841" y="1031"/>
                  <a:pt x="8841" y="1042"/>
                </a:cubicBezTo>
                <a:cubicBezTo>
                  <a:pt x="8833" y="1046"/>
                  <a:pt x="8827" y="1048"/>
                  <a:pt x="8822" y="1048"/>
                </a:cubicBezTo>
                <a:cubicBezTo>
                  <a:pt x="8815" y="1048"/>
                  <a:pt x="8812" y="1042"/>
                  <a:pt x="8812" y="1031"/>
                </a:cubicBezTo>
                <a:cubicBezTo>
                  <a:pt x="8820" y="1027"/>
                  <a:pt x="8826" y="1025"/>
                  <a:pt x="8830" y="1025"/>
                </a:cubicBezTo>
                <a:close/>
                <a:moveTo>
                  <a:pt x="3933" y="980"/>
                </a:moveTo>
                <a:cubicBezTo>
                  <a:pt x="3904" y="997"/>
                  <a:pt x="3870" y="1014"/>
                  <a:pt x="3836" y="1020"/>
                </a:cubicBezTo>
                <a:cubicBezTo>
                  <a:pt x="3831" y="1037"/>
                  <a:pt x="3814" y="1054"/>
                  <a:pt x="3819" y="1076"/>
                </a:cubicBezTo>
                <a:cubicBezTo>
                  <a:pt x="3853" y="1076"/>
                  <a:pt x="3882" y="1054"/>
                  <a:pt x="3910" y="1031"/>
                </a:cubicBezTo>
                <a:cubicBezTo>
                  <a:pt x="3910" y="1037"/>
                  <a:pt x="3910" y="1048"/>
                  <a:pt x="3910" y="1054"/>
                </a:cubicBezTo>
                <a:cubicBezTo>
                  <a:pt x="3899" y="1059"/>
                  <a:pt x="3882" y="1065"/>
                  <a:pt x="3870" y="1065"/>
                </a:cubicBezTo>
                <a:cubicBezTo>
                  <a:pt x="3870" y="1076"/>
                  <a:pt x="3870" y="1088"/>
                  <a:pt x="3870" y="1099"/>
                </a:cubicBezTo>
                <a:lnTo>
                  <a:pt x="3859" y="1082"/>
                </a:lnTo>
                <a:cubicBezTo>
                  <a:pt x="3814" y="1105"/>
                  <a:pt x="3763" y="1116"/>
                  <a:pt x="3723" y="1150"/>
                </a:cubicBezTo>
                <a:lnTo>
                  <a:pt x="3723" y="1139"/>
                </a:lnTo>
                <a:cubicBezTo>
                  <a:pt x="3751" y="1116"/>
                  <a:pt x="3785" y="1099"/>
                  <a:pt x="3819" y="1076"/>
                </a:cubicBezTo>
                <a:cubicBezTo>
                  <a:pt x="3814" y="1065"/>
                  <a:pt x="3814" y="1054"/>
                  <a:pt x="3808" y="1042"/>
                </a:cubicBezTo>
                <a:lnTo>
                  <a:pt x="3768" y="1059"/>
                </a:lnTo>
                <a:cubicBezTo>
                  <a:pt x="3814" y="1020"/>
                  <a:pt x="3870" y="985"/>
                  <a:pt x="3933" y="980"/>
                </a:cubicBezTo>
                <a:close/>
                <a:moveTo>
                  <a:pt x="3369" y="1191"/>
                </a:moveTo>
                <a:cubicBezTo>
                  <a:pt x="3367" y="1192"/>
                  <a:pt x="3364" y="1194"/>
                  <a:pt x="3361" y="1196"/>
                </a:cubicBezTo>
                <a:lnTo>
                  <a:pt x="3361" y="1196"/>
                </a:lnTo>
                <a:cubicBezTo>
                  <a:pt x="3364" y="1194"/>
                  <a:pt x="3367" y="1193"/>
                  <a:pt x="3369" y="1191"/>
                </a:cubicBezTo>
                <a:close/>
                <a:moveTo>
                  <a:pt x="3763" y="1059"/>
                </a:moveTo>
                <a:cubicBezTo>
                  <a:pt x="3746" y="1088"/>
                  <a:pt x="3700" y="1082"/>
                  <a:pt x="3683" y="1110"/>
                </a:cubicBezTo>
                <a:cubicBezTo>
                  <a:pt x="3468" y="1201"/>
                  <a:pt x="3275" y="1371"/>
                  <a:pt x="3065" y="1456"/>
                </a:cubicBezTo>
                <a:cubicBezTo>
                  <a:pt x="3127" y="1394"/>
                  <a:pt x="3212" y="1366"/>
                  <a:pt x="3292" y="1309"/>
                </a:cubicBezTo>
                <a:lnTo>
                  <a:pt x="3286" y="1309"/>
                </a:lnTo>
                <a:cubicBezTo>
                  <a:pt x="3286" y="1309"/>
                  <a:pt x="3280" y="1303"/>
                  <a:pt x="3275" y="1298"/>
                </a:cubicBezTo>
                <a:lnTo>
                  <a:pt x="3275" y="1298"/>
                </a:lnTo>
                <a:cubicBezTo>
                  <a:pt x="3286" y="1303"/>
                  <a:pt x="3297" y="1303"/>
                  <a:pt x="3303" y="1303"/>
                </a:cubicBezTo>
                <a:cubicBezTo>
                  <a:pt x="3416" y="1241"/>
                  <a:pt x="3519" y="1161"/>
                  <a:pt x="3638" y="1116"/>
                </a:cubicBezTo>
                <a:cubicBezTo>
                  <a:pt x="3632" y="1110"/>
                  <a:pt x="3626" y="1105"/>
                  <a:pt x="3626" y="1099"/>
                </a:cubicBezTo>
                <a:lnTo>
                  <a:pt x="3626" y="1099"/>
                </a:lnTo>
                <a:cubicBezTo>
                  <a:pt x="3633" y="1101"/>
                  <a:pt x="3639" y="1102"/>
                  <a:pt x="3646" y="1102"/>
                </a:cubicBezTo>
                <a:cubicBezTo>
                  <a:pt x="3685" y="1102"/>
                  <a:pt x="3724" y="1064"/>
                  <a:pt x="3763" y="1059"/>
                </a:cubicBezTo>
                <a:close/>
                <a:moveTo>
                  <a:pt x="3014" y="1422"/>
                </a:moveTo>
                <a:cubicBezTo>
                  <a:pt x="2991" y="1422"/>
                  <a:pt x="2974" y="1422"/>
                  <a:pt x="2951" y="1428"/>
                </a:cubicBezTo>
                <a:cubicBezTo>
                  <a:pt x="2946" y="1434"/>
                  <a:pt x="2946" y="1456"/>
                  <a:pt x="2940" y="1468"/>
                </a:cubicBezTo>
                <a:cubicBezTo>
                  <a:pt x="2968" y="1456"/>
                  <a:pt x="3002" y="1451"/>
                  <a:pt x="3014" y="1422"/>
                </a:cubicBezTo>
                <a:close/>
                <a:moveTo>
                  <a:pt x="10032" y="1042"/>
                </a:moveTo>
                <a:cubicBezTo>
                  <a:pt x="10242" y="1161"/>
                  <a:pt x="10452" y="1292"/>
                  <a:pt x="10656" y="1428"/>
                </a:cubicBezTo>
                <a:cubicBezTo>
                  <a:pt x="10679" y="1439"/>
                  <a:pt x="10707" y="1451"/>
                  <a:pt x="10713" y="1485"/>
                </a:cubicBezTo>
                <a:cubicBezTo>
                  <a:pt x="10577" y="1377"/>
                  <a:pt x="10424" y="1303"/>
                  <a:pt x="10282" y="1201"/>
                </a:cubicBezTo>
                <a:cubicBezTo>
                  <a:pt x="10270" y="1207"/>
                  <a:pt x="10259" y="1212"/>
                  <a:pt x="10248" y="1218"/>
                </a:cubicBezTo>
                <a:cubicBezTo>
                  <a:pt x="10259" y="1235"/>
                  <a:pt x="10276" y="1246"/>
                  <a:pt x="10287" y="1258"/>
                </a:cubicBezTo>
                <a:lnTo>
                  <a:pt x="10287" y="1264"/>
                </a:lnTo>
                <a:cubicBezTo>
                  <a:pt x="10253" y="1246"/>
                  <a:pt x="10225" y="1235"/>
                  <a:pt x="10197" y="1218"/>
                </a:cubicBezTo>
                <a:cubicBezTo>
                  <a:pt x="10197" y="1212"/>
                  <a:pt x="10202" y="1207"/>
                  <a:pt x="10202" y="1201"/>
                </a:cubicBezTo>
                <a:cubicBezTo>
                  <a:pt x="10214" y="1207"/>
                  <a:pt x="10231" y="1218"/>
                  <a:pt x="10242" y="1224"/>
                </a:cubicBezTo>
                <a:cubicBezTo>
                  <a:pt x="10248" y="1212"/>
                  <a:pt x="10253" y="1201"/>
                  <a:pt x="10253" y="1190"/>
                </a:cubicBezTo>
                <a:cubicBezTo>
                  <a:pt x="10180" y="1139"/>
                  <a:pt x="10100" y="1099"/>
                  <a:pt x="10021" y="1054"/>
                </a:cubicBezTo>
                <a:cubicBezTo>
                  <a:pt x="10021" y="1054"/>
                  <a:pt x="10026" y="1042"/>
                  <a:pt x="10032" y="1042"/>
                </a:cubicBezTo>
                <a:close/>
                <a:moveTo>
                  <a:pt x="3055" y="1457"/>
                </a:moveTo>
                <a:cubicBezTo>
                  <a:pt x="3062" y="1457"/>
                  <a:pt x="3067" y="1464"/>
                  <a:pt x="3070" y="1473"/>
                </a:cubicBezTo>
                <a:cubicBezTo>
                  <a:pt x="3062" y="1481"/>
                  <a:pt x="3056" y="1486"/>
                  <a:pt x="3050" y="1486"/>
                </a:cubicBezTo>
                <a:cubicBezTo>
                  <a:pt x="3044" y="1486"/>
                  <a:pt x="3039" y="1480"/>
                  <a:pt x="3036" y="1468"/>
                </a:cubicBezTo>
                <a:cubicBezTo>
                  <a:pt x="3043" y="1461"/>
                  <a:pt x="3050" y="1457"/>
                  <a:pt x="3055" y="1457"/>
                </a:cubicBezTo>
                <a:close/>
                <a:moveTo>
                  <a:pt x="3858" y="1551"/>
                </a:moveTo>
                <a:cubicBezTo>
                  <a:pt x="3861" y="1551"/>
                  <a:pt x="3865" y="1553"/>
                  <a:pt x="3870" y="1559"/>
                </a:cubicBezTo>
                <a:cubicBezTo>
                  <a:pt x="3867" y="1568"/>
                  <a:pt x="3864" y="1574"/>
                  <a:pt x="3859" y="1574"/>
                </a:cubicBezTo>
                <a:cubicBezTo>
                  <a:pt x="3856" y="1574"/>
                  <a:pt x="3852" y="1571"/>
                  <a:pt x="3848" y="1564"/>
                </a:cubicBezTo>
                <a:cubicBezTo>
                  <a:pt x="3851" y="1555"/>
                  <a:pt x="3854" y="1551"/>
                  <a:pt x="3858" y="1551"/>
                </a:cubicBezTo>
                <a:close/>
                <a:moveTo>
                  <a:pt x="3176" y="1449"/>
                </a:moveTo>
                <a:cubicBezTo>
                  <a:pt x="3180" y="1449"/>
                  <a:pt x="3185" y="1449"/>
                  <a:pt x="3190" y="1451"/>
                </a:cubicBezTo>
                <a:cubicBezTo>
                  <a:pt x="3178" y="1468"/>
                  <a:pt x="3110" y="1479"/>
                  <a:pt x="3144" y="1507"/>
                </a:cubicBezTo>
                <a:cubicBezTo>
                  <a:pt x="3138" y="1507"/>
                  <a:pt x="3127" y="1502"/>
                  <a:pt x="3121" y="1496"/>
                </a:cubicBezTo>
                <a:cubicBezTo>
                  <a:pt x="3070" y="1542"/>
                  <a:pt x="3014" y="1576"/>
                  <a:pt x="2951" y="1593"/>
                </a:cubicBezTo>
                <a:cubicBezTo>
                  <a:pt x="3014" y="1547"/>
                  <a:pt x="3087" y="1513"/>
                  <a:pt x="3144" y="1462"/>
                </a:cubicBezTo>
                <a:cubicBezTo>
                  <a:pt x="3152" y="1454"/>
                  <a:pt x="3164" y="1449"/>
                  <a:pt x="3176" y="1449"/>
                </a:cubicBezTo>
                <a:close/>
                <a:moveTo>
                  <a:pt x="10719" y="1479"/>
                </a:moveTo>
                <a:lnTo>
                  <a:pt x="10719" y="1479"/>
                </a:lnTo>
                <a:cubicBezTo>
                  <a:pt x="10792" y="1513"/>
                  <a:pt x="10861" y="1570"/>
                  <a:pt x="10934" y="1615"/>
                </a:cubicBezTo>
                <a:cubicBezTo>
                  <a:pt x="10849" y="1593"/>
                  <a:pt x="10787" y="1530"/>
                  <a:pt x="10719" y="1479"/>
                </a:cubicBezTo>
                <a:close/>
                <a:moveTo>
                  <a:pt x="3036" y="1479"/>
                </a:moveTo>
                <a:cubicBezTo>
                  <a:pt x="3019" y="1513"/>
                  <a:pt x="2985" y="1525"/>
                  <a:pt x="2957" y="1547"/>
                </a:cubicBezTo>
                <a:cubicBezTo>
                  <a:pt x="2912" y="1576"/>
                  <a:pt x="2866" y="1621"/>
                  <a:pt x="2809" y="1638"/>
                </a:cubicBezTo>
                <a:cubicBezTo>
                  <a:pt x="2866" y="1570"/>
                  <a:pt x="2957" y="1525"/>
                  <a:pt x="3036" y="1479"/>
                </a:cubicBezTo>
                <a:close/>
                <a:moveTo>
                  <a:pt x="10950" y="1689"/>
                </a:moveTo>
                <a:cubicBezTo>
                  <a:pt x="10961" y="1689"/>
                  <a:pt x="10974" y="1705"/>
                  <a:pt x="10974" y="1717"/>
                </a:cubicBezTo>
                <a:cubicBezTo>
                  <a:pt x="10971" y="1722"/>
                  <a:pt x="10968" y="1723"/>
                  <a:pt x="10964" y="1723"/>
                </a:cubicBezTo>
                <a:cubicBezTo>
                  <a:pt x="10953" y="1723"/>
                  <a:pt x="10940" y="1707"/>
                  <a:pt x="10940" y="1695"/>
                </a:cubicBezTo>
                <a:cubicBezTo>
                  <a:pt x="10943" y="1690"/>
                  <a:pt x="10946" y="1689"/>
                  <a:pt x="10950" y="1689"/>
                </a:cubicBezTo>
                <a:close/>
                <a:moveTo>
                  <a:pt x="10934" y="1627"/>
                </a:moveTo>
                <a:lnTo>
                  <a:pt x="10934" y="1627"/>
                </a:lnTo>
                <a:cubicBezTo>
                  <a:pt x="11025" y="1689"/>
                  <a:pt x="11116" y="1763"/>
                  <a:pt x="11195" y="1831"/>
                </a:cubicBezTo>
                <a:cubicBezTo>
                  <a:pt x="11099" y="1791"/>
                  <a:pt x="11008" y="1706"/>
                  <a:pt x="10934" y="1627"/>
                </a:cubicBezTo>
                <a:close/>
                <a:moveTo>
                  <a:pt x="10430" y="1845"/>
                </a:moveTo>
                <a:cubicBezTo>
                  <a:pt x="10443" y="1845"/>
                  <a:pt x="10461" y="1867"/>
                  <a:pt x="10446" y="1876"/>
                </a:cubicBezTo>
                <a:cubicBezTo>
                  <a:pt x="10444" y="1878"/>
                  <a:pt x="10441" y="1879"/>
                  <a:pt x="10438" y="1879"/>
                </a:cubicBezTo>
                <a:cubicBezTo>
                  <a:pt x="10423" y="1879"/>
                  <a:pt x="10409" y="1857"/>
                  <a:pt x="10424" y="1848"/>
                </a:cubicBezTo>
                <a:cubicBezTo>
                  <a:pt x="10425" y="1846"/>
                  <a:pt x="10428" y="1845"/>
                  <a:pt x="10430" y="1845"/>
                </a:cubicBezTo>
                <a:close/>
                <a:moveTo>
                  <a:pt x="2611" y="1854"/>
                </a:moveTo>
                <a:lnTo>
                  <a:pt x="2611" y="1893"/>
                </a:lnTo>
                <a:cubicBezTo>
                  <a:pt x="2599" y="1893"/>
                  <a:pt x="2588" y="1888"/>
                  <a:pt x="2577" y="1882"/>
                </a:cubicBezTo>
                <a:cubicBezTo>
                  <a:pt x="2565" y="1893"/>
                  <a:pt x="2554" y="1905"/>
                  <a:pt x="2543" y="1916"/>
                </a:cubicBezTo>
                <a:lnTo>
                  <a:pt x="2537" y="1905"/>
                </a:lnTo>
                <a:cubicBezTo>
                  <a:pt x="2560" y="1888"/>
                  <a:pt x="2588" y="1871"/>
                  <a:pt x="2611" y="1854"/>
                </a:cubicBezTo>
                <a:close/>
                <a:moveTo>
                  <a:pt x="11258" y="1938"/>
                </a:moveTo>
                <a:cubicBezTo>
                  <a:pt x="11264" y="1938"/>
                  <a:pt x="11269" y="1945"/>
                  <a:pt x="11269" y="1956"/>
                </a:cubicBezTo>
                <a:cubicBezTo>
                  <a:pt x="11264" y="1960"/>
                  <a:pt x="11260" y="1963"/>
                  <a:pt x="11256" y="1963"/>
                </a:cubicBezTo>
                <a:cubicBezTo>
                  <a:pt x="11250" y="1963"/>
                  <a:pt x="11246" y="1958"/>
                  <a:pt x="11246" y="1944"/>
                </a:cubicBezTo>
                <a:cubicBezTo>
                  <a:pt x="11250" y="1940"/>
                  <a:pt x="11254" y="1938"/>
                  <a:pt x="11258" y="1938"/>
                </a:cubicBezTo>
                <a:close/>
                <a:moveTo>
                  <a:pt x="2497" y="1944"/>
                </a:moveTo>
                <a:cubicBezTo>
                  <a:pt x="2503" y="1950"/>
                  <a:pt x="2514" y="1961"/>
                  <a:pt x="2520" y="1967"/>
                </a:cubicBezTo>
                <a:cubicBezTo>
                  <a:pt x="2514" y="1967"/>
                  <a:pt x="2497" y="1961"/>
                  <a:pt x="2492" y="1961"/>
                </a:cubicBezTo>
                <a:cubicBezTo>
                  <a:pt x="2486" y="1967"/>
                  <a:pt x="2475" y="1990"/>
                  <a:pt x="2475" y="2001"/>
                </a:cubicBezTo>
                <a:cubicBezTo>
                  <a:pt x="2463" y="1973"/>
                  <a:pt x="2469" y="1956"/>
                  <a:pt x="2497" y="1944"/>
                </a:cubicBezTo>
                <a:close/>
                <a:moveTo>
                  <a:pt x="11324" y="1998"/>
                </a:moveTo>
                <a:cubicBezTo>
                  <a:pt x="11337" y="1998"/>
                  <a:pt x="11346" y="2015"/>
                  <a:pt x="11337" y="2024"/>
                </a:cubicBezTo>
                <a:cubicBezTo>
                  <a:pt x="11334" y="2026"/>
                  <a:pt x="11331" y="2027"/>
                  <a:pt x="11328" y="2027"/>
                </a:cubicBezTo>
                <a:cubicBezTo>
                  <a:pt x="11315" y="2027"/>
                  <a:pt x="11305" y="2010"/>
                  <a:pt x="11314" y="2001"/>
                </a:cubicBezTo>
                <a:cubicBezTo>
                  <a:pt x="11318" y="1999"/>
                  <a:pt x="11321" y="1998"/>
                  <a:pt x="11324" y="1998"/>
                </a:cubicBezTo>
                <a:close/>
                <a:moveTo>
                  <a:pt x="2793" y="2011"/>
                </a:moveTo>
                <a:cubicBezTo>
                  <a:pt x="2798" y="2011"/>
                  <a:pt x="2804" y="2015"/>
                  <a:pt x="2809" y="2024"/>
                </a:cubicBezTo>
                <a:cubicBezTo>
                  <a:pt x="2807" y="2032"/>
                  <a:pt x="2802" y="2037"/>
                  <a:pt x="2797" y="2037"/>
                </a:cubicBezTo>
                <a:cubicBezTo>
                  <a:pt x="2792" y="2037"/>
                  <a:pt x="2787" y="2032"/>
                  <a:pt x="2781" y="2024"/>
                </a:cubicBezTo>
                <a:cubicBezTo>
                  <a:pt x="2784" y="2015"/>
                  <a:pt x="2788" y="2011"/>
                  <a:pt x="2793" y="2011"/>
                </a:cubicBezTo>
                <a:close/>
                <a:moveTo>
                  <a:pt x="10662" y="2012"/>
                </a:moveTo>
                <a:lnTo>
                  <a:pt x="10662" y="2012"/>
                </a:lnTo>
                <a:cubicBezTo>
                  <a:pt x="10696" y="2035"/>
                  <a:pt x="10724" y="2052"/>
                  <a:pt x="10753" y="2075"/>
                </a:cubicBezTo>
                <a:cubicBezTo>
                  <a:pt x="10724" y="2058"/>
                  <a:pt x="10673" y="2052"/>
                  <a:pt x="10662" y="2012"/>
                </a:cubicBezTo>
                <a:close/>
                <a:moveTo>
                  <a:pt x="11354" y="2035"/>
                </a:moveTo>
                <a:lnTo>
                  <a:pt x="11354" y="2035"/>
                </a:lnTo>
                <a:cubicBezTo>
                  <a:pt x="11377" y="2046"/>
                  <a:pt x="11400" y="2064"/>
                  <a:pt x="11422" y="2075"/>
                </a:cubicBezTo>
                <a:cubicBezTo>
                  <a:pt x="11417" y="2081"/>
                  <a:pt x="11411" y="2092"/>
                  <a:pt x="11411" y="2098"/>
                </a:cubicBezTo>
                <a:cubicBezTo>
                  <a:pt x="11388" y="2081"/>
                  <a:pt x="11365" y="2064"/>
                  <a:pt x="11354" y="2035"/>
                </a:cubicBezTo>
                <a:close/>
                <a:moveTo>
                  <a:pt x="2446" y="1973"/>
                </a:moveTo>
                <a:lnTo>
                  <a:pt x="2446" y="1973"/>
                </a:lnTo>
                <a:cubicBezTo>
                  <a:pt x="2452" y="1990"/>
                  <a:pt x="2446" y="2007"/>
                  <a:pt x="2435" y="2018"/>
                </a:cubicBezTo>
                <a:cubicBezTo>
                  <a:pt x="2435" y="2024"/>
                  <a:pt x="2441" y="2035"/>
                  <a:pt x="2441" y="2041"/>
                </a:cubicBezTo>
                <a:cubicBezTo>
                  <a:pt x="2429" y="2041"/>
                  <a:pt x="2412" y="2041"/>
                  <a:pt x="2401" y="2035"/>
                </a:cubicBezTo>
                <a:lnTo>
                  <a:pt x="2401" y="2035"/>
                </a:lnTo>
                <a:cubicBezTo>
                  <a:pt x="2407" y="2041"/>
                  <a:pt x="2412" y="2052"/>
                  <a:pt x="2418" y="2058"/>
                </a:cubicBezTo>
                <a:cubicBezTo>
                  <a:pt x="2409" y="2055"/>
                  <a:pt x="2402" y="2053"/>
                  <a:pt x="2396" y="2053"/>
                </a:cubicBezTo>
                <a:cubicBezTo>
                  <a:pt x="2370" y="2053"/>
                  <a:pt x="2368" y="2078"/>
                  <a:pt x="2395" y="2092"/>
                </a:cubicBezTo>
                <a:lnTo>
                  <a:pt x="2378" y="2109"/>
                </a:lnTo>
                <a:lnTo>
                  <a:pt x="2355" y="2069"/>
                </a:lnTo>
                <a:cubicBezTo>
                  <a:pt x="2344" y="2086"/>
                  <a:pt x="2333" y="2092"/>
                  <a:pt x="2310" y="2092"/>
                </a:cubicBezTo>
                <a:cubicBezTo>
                  <a:pt x="2361" y="2058"/>
                  <a:pt x="2401" y="2007"/>
                  <a:pt x="2446" y="1973"/>
                </a:cubicBezTo>
                <a:close/>
                <a:moveTo>
                  <a:pt x="3082" y="2046"/>
                </a:moveTo>
                <a:lnTo>
                  <a:pt x="3082" y="2046"/>
                </a:lnTo>
                <a:cubicBezTo>
                  <a:pt x="3059" y="2069"/>
                  <a:pt x="3036" y="2092"/>
                  <a:pt x="3014" y="2109"/>
                </a:cubicBezTo>
                <a:cubicBezTo>
                  <a:pt x="3014" y="2109"/>
                  <a:pt x="3002" y="2103"/>
                  <a:pt x="3002" y="2098"/>
                </a:cubicBezTo>
                <a:cubicBezTo>
                  <a:pt x="3031" y="2081"/>
                  <a:pt x="3059" y="2064"/>
                  <a:pt x="3082" y="2046"/>
                </a:cubicBezTo>
                <a:close/>
                <a:moveTo>
                  <a:pt x="11433" y="2102"/>
                </a:moveTo>
                <a:cubicBezTo>
                  <a:pt x="11449" y="2102"/>
                  <a:pt x="11466" y="2122"/>
                  <a:pt x="11456" y="2137"/>
                </a:cubicBezTo>
                <a:cubicBezTo>
                  <a:pt x="11454" y="2138"/>
                  <a:pt x="11453" y="2138"/>
                  <a:pt x="11451" y="2138"/>
                </a:cubicBezTo>
                <a:cubicBezTo>
                  <a:pt x="11436" y="2138"/>
                  <a:pt x="11423" y="2118"/>
                  <a:pt x="11428" y="2103"/>
                </a:cubicBezTo>
                <a:cubicBezTo>
                  <a:pt x="11430" y="2103"/>
                  <a:pt x="11432" y="2102"/>
                  <a:pt x="11433" y="2102"/>
                </a:cubicBezTo>
                <a:close/>
                <a:moveTo>
                  <a:pt x="2629" y="2149"/>
                </a:moveTo>
                <a:cubicBezTo>
                  <a:pt x="2633" y="2149"/>
                  <a:pt x="2637" y="2151"/>
                  <a:pt x="2639" y="2154"/>
                </a:cubicBezTo>
                <a:cubicBezTo>
                  <a:pt x="2633" y="2171"/>
                  <a:pt x="2611" y="2183"/>
                  <a:pt x="2594" y="2183"/>
                </a:cubicBezTo>
                <a:cubicBezTo>
                  <a:pt x="2589" y="2169"/>
                  <a:pt x="2613" y="2149"/>
                  <a:pt x="2629" y="2149"/>
                </a:cubicBezTo>
                <a:close/>
                <a:moveTo>
                  <a:pt x="2248" y="2171"/>
                </a:moveTo>
                <a:cubicBezTo>
                  <a:pt x="2219" y="2194"/>
                  <a:pt x="2191" y="2222"/>
                  <a:pt x="2163" y="2239"/>
                </a:cubicBezTo>
                <a:cubicBezTo>
                  <a:pt x="2174" y="2217"/>
                  <a:pt x="2191" y="2200"/>
                  <a:pt x="2208" y="2177"/>
                </a:cubicBezTo>
                <a:cubicBezTo>
                  <a:pt x="2225" y="2177"/>
                  <a:pt x="2236" y="2171"/>
                  <a:pt x="2248" y="2171"/>
                </a:cubicBezTo>
                <a:close/>
                <a:moveTo>
                  <a:pt x="3439" y="1984"/>
                </a:moveTo>
                <a:cubicBezTo>
                  <a:pt x="3411" y="2018"/>
                  <a:pt x="3365" y="2035"/>
                  <a:pt x="3337" y="2069"/>
                </a:cubicBezTo>
                <a:lnTo>
                  <a:pt x="3320" y="2086"/>
                </a:lnTo>
                <a:cubicBezTo>
                  <a:pt x="3314" y="2086"/>
                  <a:pt x="3314" y="2081"/>
                  <a:pt x="3309" y="2081"/>
                </a:cubicBezTo>
                <a:cubicBezTo>
                  <a:pt x="3229" y="2132"/>
                  <a:pt x="3161" y="2194"/>
                  <a:pt x="3082" y="2239"/>
                </a:cubicBezTo>
                <a:cubicBezTo>
                  <a:pt x="3190" y="2143"/>
                  <a:pt x="3314" y="2058"/>
                  <a:pt x="3439" y="1984"/>
                </a:cubicBezTo>
                <a:close/>
                <a:moveTo>
                  <a:pt x="11309" y="1933"/>
                </a:moveTo>
                <a:cubicBezTo>
                  <a:pt x="11428" y="2024"/>
                  <a:pt x="11541" y="2132"/>
                  <a:pt x="11643" y="2239"/>
                </a:cubicBezTo>
                <a:cubicBezTo>
                  <a:pt x="11536" y="2177"/>
                  <a:pt x="11462" y="2069"/>
                  <a:pt x="11365" y="1995"/>
                </a:cubicBezTo>
                <a:cubicBezTo>
                  <a:pt x="11337" y="1978"/>
                  <a:pt x="11320" y="1956"/>
                  <a:pt x="11309" y="1933"/>
                </a:cubicBezTo>
                <a:close/>
                <a:moveTo>
                  <a:pt x="10951" y="2234"/>
                </a:moveTo>
                <a:lnTo>
                  <a:pt x="10951" y="2234"/>
                </a:lnTo>
                <a:cubicBezTo>
                  <a:pt x="10968" y="2239"/>
                  <a:pt x="10991" y="2256"/>
                  <a:pt x="11008" y="2273"/>
                </a:cubicBezTo>
                <a:cubicBezTo>
                  <a:pt x="11002" y="2279"/>
                  <a:pt x="11002" y="2285"/>
                  <a:pt x="10997" y="2290"/>
                </a:cubicBezTo>
                <a:cubicBezTo>
                  <a:pt x="10980" y="2273"/>
                  <a:pt x="10963" y="2251"/>
                  <a:pt x="10951" y="2234"/>
                </a:cubicBezTo>
                <a:close/>
                <a:moveTo>
                  <a:pt x="1936" y="2245"/>
                </a:moveTo>
                <a:cubicBezTo>
                  <a:pt x="1953" y="2262"/>
                  <a:pt x="1958" y="2285"/>
                  <a:pt x="1964" y="2307"/>
                </a:cubicBezTo>
                <a:cubicBezTo>
                  <a:pt x="1958" y="2296"/>
                  <a:pt x="1947" y="2279"/>
                  <a:pt x="1941" y="2268"/>
                </a:cubicBezTo>
                <a:cubicBezTo>
                  <a:pt x="1930" y="2285"/>
                  <a:pt x="1919" y="2296"/>
                  <a:pt x="1907" y="2313"/>
                </a:cubicBezTo>
                <a:cubicBezTo>
                  <a:pt x="1902" y="2302"/>
                  <a:pt x="1896" y="2285"/>
                  <a:pt x="1896" y="2273"/>
                </a:cubicBezTo>
                <a:cubicBezTo>
                  <a:pt x="1902" y="2256"/>
                  <a:pt x="1919" y="2245"/>
                  <a:pt x="1936" y="2245"/>
                </a:cubicBezTo>
                <a:close/>
                <a:moveTo>
                  <a:pt x="11490" y="2154"/>
                </a:moveTo>
                <a:cubicBezTo>
                  <a:pt x="11541" y="2205"/>
                  <a:pt x="11609" y="2245"/>
                  <a:pt x="11643" y="2313"/>
                </a:cubicBezTo>
                <a:cubicBezTo>
                  <a:pt x="11581" y="2268"/>
                  <a:pt x="11536" y="2200"/>
                  <a:pt x="11462" y="2166"/>
                </a:cubicBezTo>
                <a:cubicBezTo>
                  <a:pt x="11473" y="2160"/>
                  <a:pt x="11485" y="2154"/>
                  <a:pt x="11490" y="2154"/>
                </a:cubicBezTo>
                <a:close/>
                <a:moveTo>
                  <a:pt x="2804" y="1632"/>
                </a:moveTo>
                <a:cubicBezTo>
                  <a:pt x="2798" y="1666"/>
                  <a:pt x="2764" y="1672"/>
                  <a:pt x="2741" y="1695"/>
                </a:cubicBezTo>
                <a:cubicBezTo>
                  <a:pt x="2537" y="1854"/>
                  <a:pt x="2344" y="2024"/>
                  <a:pt x="2151" y="2194"/>
                </a:cubicBezTo>
                <a:cubicBezTo>
                  <a:pt x="2106" y="2234"/>
                  <a:pt x="2066" y="2285"/>
                  <a:pt x="2015" y="2319"/>
                </a:cubicBezTo>
                <a:cubicBezTo>
                  <a:pt x="2066" y="2245"/>
                  <a:pt x="2157" y="2194"/>
                  <a:pt x="2197" y="2109"/>
                </a:cubicBezTo>
                <a:cubicBezTo>
                  <a:pt x="2197" y="2109"/>
                  <a:pt x="2202" y="2120"/>
                  <a:pt x="2208" y="2126"/>
                </a:cubicBezTo>
                <a:cubicBezTo>
                  <a:pt x="2355" y="1978"/>
                  <a:pt x="2514" y="1854"/>
                  <a:pt x="2679" y="1729"/>
                </a:cubicBezTo>
                <a:cubicBezTo>
                  <a:pt x="2679" y="1729"/>
                  <a:pt x="2673" y="1723"/>
                  <a:pt x="2668" y="1717"/>
                </a:cubicBezTo>
                <a:cubicBezTo>
                  <a:pt x="2724" y="1712"/>
                  <a:pt x="2758" y="1661"/>
                  <a:pt x="2804" y="1632"/>
                </a:cubicBezTo>
                <a:close/>
                <a:moveTo>
                  <a:pt x="2008" y="2317"/>
                </a:moveTo>
                <a:cubicBezTo>
                  <a:pt x="2013" y="2317"/>
                  <a:pt x="2017" y="2321"/>
                  <a:pt x="2015" y="2330"/>
                </a:cubicBezTo>
                <a:cubicBezTo>
                  <a:pt x="2015" y="2343"/>
                  <a:pt x="2003" y="2350"/>
                  <a:pt x="1994" y="2350"/>
                </a:cubicBezTo>
                <a:cubicBezTo>
                  <a:pt x="1987" y="2350"/>
                  <a:pt x="1982" y="2346"/>
                  <a:pt x="1987" y="2336"/>
                </a:cubicBezTo>
                <a:cubicBezTo>
                  <a:pt x="1987" y="2326"/>
                  <a:pt x="1999" y="2317"/>
                  <a:pt x="2008" y="2317"/>
                </a:cubicBezTo>
                <a:close/>
                <a:moveTo>
                  <a:pt x="3082" y="2234"/>
                </a:moveTo>
                <a:lnTo>
                  <a:pt x="3082" y="2234"/>
                </a:lnTo>
                <a:cubicBezTo>
                  <a:pt x="3032" y="2289"/>
                  <a:pt x="2976" y="2334"/>
                  <a:pt x="2916" y="2368"/>
                </a:cubicBezTo>
                <a:lnTo>
                  <a:pt x="2916" y="2368"/>
                </a:lnTo>
                <a:cubicBezTo>
                  <a:pt x="2916" y="2366"/>
                  <a:pt x="2917" y="2365"/>
                  <a:pt x="2917" y="2364"/>
                </a:cubicBezTo>
                <a:lnTo>
                  <a:pt x="2917" y="2364"/>
                </a:lnTo>
                <a:cubicBezTo>
                  <a:pt x="2917" y="2364"/>
                  <a:pt x="2916" y="2365"/>
                  <a:pt x="2916" y="2365"/>
                </a:cubicBezTo>
                <a:lnTo>
                  <a:pt x="2916" y="2365"/>
                </a:lnTo>
                <a:cubicBezTo>
                  <a:pt x="2961" y="2316"/>
                  <a:pt x="3021" y="2272"/>
                  <a:pt x="3082" y="2234"/>
                </a:cubicBezTo>
                <a:close/>
                <a:moveTo>
                  <a:pt x="11649" y="2245"/>
                </a:moveTo>
                <a:lnTo>
                  <a:pt x="11649" y="2245"/>
                </a:lnTo>
                <a:cubicBezTo>
                  <a:pt x="11689" y="2285"/>
                  <a:pt x="11729" y="2319"/>
                  <a:pt x="11768" y="2364"/>
                </a:cubicBezTo>
                <a:lnTo>
                  <a:pt x="11757" y="2381"/>
                </a:lnTo>
                <a:cubicBezTo>
                  <a:pt x="11734" y="2347"/>
                  <a:pt x="11706" y="2319"/>
                  <a:pt x="11672" y="2296"/>
                </a:cubicBezTo>
                <a:cubicBezTo>
                  <a:pt x="11666" y="2279"/>
                  <a:pt x="11655" y="2262"/>
                  <a:pt x="11649" y="2245"/>
                </a:cubicBezTo>
                <a:close/>
                <a:moveTo>
                  <a:pt x="11694" y="2346"/>
                </a:moveTo>
                <a:cubicBezTo>
                  <a:pt x="11710" y="2346"/>
                  <a:pt x="11727" y="2366"/>
                  <a:pt x="11712" y="2381"/>
                </a:cubicBezTo>
                <a:cubicBezTo>
                  <a:pt x="11710" y="2382"/>
                  <a:pt x="11708" y="2382"/>
                  <a:pt x="11706" y="2382"/>
                </a:cubicBezTo>
                <a:cubicBezTo>
                  <a:pt x="11690" y="2382"/>
                  <a:pt x="11674" y="2362"/>
                  <a:pt x="11689" y="2347"/>
                </a:cubicBezTo>
                <a:cubicBezTo>
                  <a:pt x="11691" y="2347"/>
                  <a:pt x="11693" y="2346"/>
                  <a:pt x="11694" y="2346"/>
                </a:cubicBezTo>
                <a:close/>
                <a:moveTo>
                  <a:pt x="1779" y="2374"/>
                </a:moveTo>
                <a:cubicBezTo>
                  <a:pt x="1794" y="2374"/>
                  <a:pt x="1789" y="2402"/>
                  <a:pt x="1774" y="2402"/>
                </a:cubicBezTo>
                <a:cubicBezTo>
                  <a:pt x="1772" y="2402"/>
                  <a:pt x="1769" y="2401"/>
                  <a:pt x="1765" y="2398"/>
                </a:cubicBezTo>
                <a:cubicBezTo>
                  <a:pt x="1771" y="2393"/>
                  <a:pt x="1771" y="2381"/>
                  <a:pt x="1771" y="2376"/>
                </a:cubicBezTo>
                <a:cubicBezTo>
                  <a:pt x="1774" y="2374"/>
                  <a:pt x="1776" y="2374"/>
                  <a:pt x="1779" y="2374"/>
                </a:cubicBezTo>
                <a:close/>
                <a:moveTo>
                  <a:pt x="11757" y="2387"/>
                </a:moveTo>
                <a:cubicBezTo>
                  <a:pt x="11757" y="2387"/>
                  <a:pt x="11763" y="2387"/>
                  <a:pt x="11763" y="2393"/>
                </a:cubicBezTo>
                <a:cubicBezTo>
                  <a:pt x="11763" y="2398"/>
                  <a:pt x="11757" y="2404"/>
                  <a:pt x="11751" y="2410"/>
                </a:cubicBezTo>
                <a:cubicBezTo>
                  <a:pt x="11746" y="2410"/>
                  <a:pt x="11740" y="2404"/>
                  <a:pt x="11740" y="2404"/>
                </a:cubicBezTo>
                <a:lnTo>
                  <a:pt x="11757" y="2387"/>
                </a:lnTo>
                <a:close/>
                <a:moveTo>
                  <a:pt x="1885" y="2290"/>
                </a:moveTo>
                <a:cubicBezTo>
                  <a:pt x="1896" y="2307"/>
                  <a:pt x="1896" y="2319"/>
                  <a:pt x="1885" y="2330"/>
                </a:cubicBezTo>
                <a:cubicBezTo>
                  <a:pt x="1856" y="2359"/>
                  <a:pt x="1828" y="2387"/>
                  <a:pt x="1799" y="2421"/>
                </a:cubicBezTo>
                <a:cubicBezTo>
                  <a:pt x="1794" y="2410"/>
                  <a:pt x="1805" y="2393"/>
                  <a:pt x="1805" y="2376"/>
                </a:cubicBezTo>
                <a:cubicBezTo>
                  <a:pt x="1805" y="2376"/>
                  <a:pt x="1799" y="2370"/>
                  <a:pt x="1799" y="2364"/>
                </a:cubicBezTo>
                <a:cubicBezTo>
                  <a:pt x="1833" y="2347"/>
                  <a:pt x="1856" y="2307"/>
                  <a:pt x="1885" y="2290"/>
                </a:cubicBezTo>
                <a:close/>
                <a:moveTo>
                  <a:pt x="11774" y="2398"/>
                </a:moveTo>
                <a:lnTo>
                  <a:pt x="11774" y="2398"/>
                </a:lnTo>
                <a:cubicBezTo>
                  <a:pt x="11791" y="2404"/>
                  <a:pt x="11808" y="2415"/>
                  <a:pt x="11825" y="2427"/>
                </a:cubicBezTo>
                <a:cubicBezTo>
                  <a:pt x="11831" y="2438"/>
                  <a:pt x="11831" y="2444"/>
                  <a:pt x="11836" y="2449"/>
                </a:cubicBezTo>
                <a:cubicBezTo>
                  <a:pt x="11819" y="2432"/>
                  <a:pt x="11797" y="2415"/>
                  <a:pt x="11774" y="2398"/>
                </a:cubicBezTo>
                <a:close/>
                <a:moveTo>
                  <a:pt x="1924" y="2472"/>
                </a:moveTo>
                <a:cubicBezTo>
                  <a:pt x="1941" y="2483"/>
                  <a:pt x="1941" y="2489"/>
                  <a:pt x="1924" y="2506"/>
                </a:cubicBezTo>
                <a:cubicBezTo>
                  <a:pt x="1913" y="2495"/>
                  <a:pt x="1907" y="2483"/>
                  <a:pt x="1924" y="2472"/>
                </a:cubicBezTo>
                <a:close/>
                <a:moveTo>
                  <a:pt x="11836" y="2444"/>
                </a:moveTo>
                <a:lnTo>
                  <a:pt x="11836" y="2444"/>
                </a:lnTo>
                <a:cubicBezTo>
                  <a:pt x="11848" y="2455"/>
                  <a:pt x="11865" y="2466"/>
                  <a:pt x="11876" y="2478"/>
                </a:cubicBezTo>
                <a:lnTo>
                  <a:pt x="11876" y="2483"/>
                </a:lnTo>
                <a:cubicBezTo>
                  <a:pt x="11893" y="2495"/>
                  <a:pt x="11910" y="2512"/>
                  <a:pt x="11922" y="2529"/>
                </a:cubicBezTo>
                <a:cubicBezTo>
                  <a:pt x="11904" y="2512"/>
                  <a:pt x="11882" y="2495"/>
                  <a:pt x="11859" y="2483"/>
                </a:cubicBezTo>
                <a:cubicBezTo>
                  <a:pt x="11853" y="2472"/>
                  <a:pt x="11842" y="2455"/>
                  <a:pt x="11836" y="2444"/>
                </a:cubicBezTo>
                <a:close/>
                <a:moveTo>
                  <a:pt x="11746" y="2432"/>
                </a:moveTo>
                <a:lnTo>
                  <a:pt x="11746" y="2432"/>
                </a:lnTo>
                <a:cubicBezTo>
                  <a:pt x="11780" y="2455"/>
                  <a:pt x="11808" y="2478"/>
                  <a:pt x="11836" y="2500"/>
                </a:cubicBezTo>
                <a:cubicBezTo>
                  <a:pt x="11848" y="2517"/>
                  <a:pt x="11859" y="2529"/>
                  <a:pt x="11870" y="2540"/>
                </a:cubicBezTo>
                <a:cubicBezTo>
                  <a:pt x="11865" y="2534"/>
                  <a:pt x="11853" y="2529"/>
                  <a:pt x="11848" y="2529"/>
                </a:cubicBezTo>
                <a:cubicBezTo>
                  <a:pt x="11836" y="2517"/>
                  <a:pt x="11825" y="2506"/>
                  <a:pt x="11808" y="2495"/>
                </a:cubicBezTo>
                <a:cubicBezTo>
                  <a:pt x="11780" y="2483"/>
                  <a:pt x="11768" y="2449"/>
                  <a:pt x="11746" y="2432"/>
                </a:cubicBezTo>
                <a:close/>
                <a:moveTo>
                  <a:pt x="11893" y="2540"/>
                </a:moveTo>
                <a:cubicBezTo>
                  <a:pt x="11899" y="2546"/>
                  <a:pt x="11899" y="2546"/>
                  <a:pt x="11904" y="2551"/>
                </a:cubicBezTo>
                <a:cubicBezTo>
                  <a:pt x="11899" y="2551"/>
                  <a:pt x="11899" y="2546"/>
                  <a:pt x="11893" y="2546"/>
                </a:cubicBezTo>
                <a:lnTo>
                  <a:pt x="11893" y="2540"/>
                </a:lnTo>
                <a:close/>
                <a:moveTo>
                  <a:pt x="11922" y="2563"/>
                </a:moveTo>
                <a:cubicBezTo>
                  <a:pt x="11927" y="2568"/>
                  <a:pt x="11933" y="2574"/>
                  <a:pt x="11939" y="2580"/>
                </a:cubicBezTo>
                <a:lnTo>
                  <a:pt x="11922" y="2586"/>
                </a:lnTo>
                <a:cubicBezTo>
                  <a:pt x="11922" y="2586"/>
                  <a:pt x="11927" y="2591"/>
                  <a:pt x="11927" y="2597"/>
                </a:cubicBezTo>
                <a:cubicBezTo>
                  <a:pt x="11910" y="2586"/>
                  <a:pt x="11893" y="2580"/>
                  <a:pt x="11870" y="2574"/>
                </a:cubicBezTo>
                <a:cubicBezTo>
                  <a:pt x="11870" y="2568"/>
                  <a:pt x="11870" y="2568"/>
                  <a:pt x="11870" y="2568"/>
                </a:cubicBezTo>
                <a:cubicBezTo>
                  <a:pt x="11887" y="2563"/>
                  <a:pt x="11904" y="2563"/>
                  <a:pt x="11922" y="2563"/>
                </a:cubicBezTo>
                <a:close/>
                <a:moveTo>
                  <a:pt x="2916" y="2365"/>
                </a:moveTo>
                <a:cubicBezTo>
                  <a:pt x="2914" y="2367"/>
                  <a:pt x="2913" y="2368"/>
                  <a:pt x="2912" y="2370"/>
                </a:cubicBezTo>
                <a:cubicBezTo>
                  <a:pt x="2913" y="2369"/>
                  <a:pt x="2914" y="2368"/>
                  <a:pt x="2916" y="2368"/>
                </a:cubicBezTo>
                <a:lnTo>
                  <a:pt x="2916" y="2368"/>
                </a:lnTo>
                <a:cubicBezTo>
                  <a:pt x="2904" y="2394"/>
                  <a:pt x="2877" y="2410"/>
                  <a:pt x="2855" y="2421"/>
                </a:cubicBezTo>
                <a:cubicBezTo>
                  <a:pt x="2855" y="2427"/>
                  <a:pt x="2860" y="2432"/>
                  <a:pt x="2866" y="2438"/>
                </a:cubicBezTo>
                <a:cubicBezTo>
                  <a:pt x="2860" y="2444"/>
                  <a:pt x="2855" y="2444"/>
                  <a:pt x="2855" y="2449"/>
                </a:cubicBezTo>
                <a:cubicBezTo>
                  <a:pt x="2843" y="2449"/>
                  <a:pt x="2838" y="2444"/>
                  <a:pt x="2832" y="2444"/>
                </a:cubicBezTo>
                <a:cubicBezTo>
                  <a:pt x="2758" y="2495"/>
                  <a:pt x="2707" y="2568"/>
                  <a:pt x="2622" y="2608"/>
                </a:cubicBezTo>
                <a:cubicBezTo>
                  <a:pt x="2713" y="2518"/>
                  <a:pt x="2809" y="2433"/>
                  <a:pt x="2916" y="2365"/>
                </a:cubicBezTo>
                <a:close/>
                <a:moveTo>
                  <a:pt x="11933" y="2603"/>
                </a:moveTo>
                <a:cubicBezTo>
                  <a:pt x="11939" y="2614"/>
                  <a:pt x="11950" y="2625"/>
                  <a:pt x="11950" y="2631"/>
                </a:cubicBezTo>
                <a:lnTo>
                  <a:pt x="11944" y="2654"/>
                </a:lnTo>
                <a:lnTo>
                  <a:pt x="11939" y="2654"/>
                </a:lnTo>
                <a:cubicBezTo>
                  <a:pt x="11939" y="2654"/>
                  <a:pt x="11933" y="2642"/>
                  <a:pt x="11927" y="2642"/>
                </a:cubicBezTo>
                <a:cubicBezTo>
                  <a:pt x="11933" y="2631"/>
                  <a:pt x="11939" y="2625"/>
                  <a:pt x="11939" y="2620"/>
                </a:cubicBezTo>
                <a:cubicBezTo>
                  <a:pt x="11939" y="2614"/>
                  <a:pt x="11933" y="2614"/>
                  <a:pt x="11933" y="2614"/>
                </a:cubicBezTo>
                <a:lnTo>
                  <a:pt x="11933" y="2603"/>
                </a:lnTo>
                <a:close/>
                <a:moveTo>
                  <a:pt x="1887" y="2509"/>
                </a:moveTo>
                <a:cubicBezTo>
                  <a:pt x="1901" y="2509"/>
                  <a:pt x="1910" y="2531"/>
                  <a:pt x="1896" y="2540"/>
                </a:cubicBezTo>
                <a:cubicBezTo>
                  <a:pt x="1893" y="2542"/>
                  <a:pt x="1890" y="2543"/>
                  <a:pt x="1888" y="2543"/>
                </a:cubicBezTo>
                <a:cubicBezTo>
                  <a:pt x="1881" y="2543"/>
                  <a:pt x="1875" y="2537"/>
                  <a:pt x="1873" y="2531"/>
                </a:cubicBezTo>
                <a:lnTo>
                  <a:pt x="1873" y="2531"/>
                </a:lnTo>
                <a:cubicBezTo>
                  <a:pt x="1866" y="2586"/>
                  <a:pt x="1827" y="2620"/>
                  <a:pt x="1799" y="2665"/>
                </a:cubicBezTo>
                <a:cubicBezTo>
                  <a:pt x="1794" y="2654"/>
                  <a:pt x="1782" y="2642"/>
                  <a:pt x="1771" y="2637"/>
                </a:cubicBezTo>
                <a:cubicBezTo>
                  <a:pt x="1799" y="2597"/>
                  <a:pt x="1833" y="2563"/>
                  <a:pt x="1872" y="2529"/>
                </a:cubicBezTo>
                <a:lnTo>
                  <a:pt x="1872" y="2529"/>
                </a:lnTo>
                <a:cubicBezTo>
                  <a:pt x="1873" y="2530"/>
                  <a:pt x="1873" y="2530"/>
                  <a:pt x="1873" y="2531"/>
                </a:cubicBezTo>
                <a:lnTo>
                  <a:pt x="1873" y="2531"/>
                </a:lnTo>
                <a:cubicBezTo>
                  <a:pt x="1873" y="2530"/>
                  <a:pt x="1873" y="2530"/>
                  <a:pt x="1873" y="2529"/>
                </a:cubicBezTo>
                <a:lnTo>
                  <a:pt x="1873" y="2529"/>
                </a:lnTo>
                <a:cubicBezTo>
                  <a:pt x="1873" y="2529"/>
                  <a:pt x="1873" y="2529"/>
                  <a:pt x="1872" y="2529"/>
                </a:cubicBezTo>
                <a:lnTo>
                  <a:pt x="1872" y="2529"/>
                </a:lnTo>
                <a:cubicBezTo>
                  <a:pt x="1871" y="2523"/>
                  <a:pt x="1872" y="2516"/>
                  <a:pt x="1879" y="2512"/>
                </a:cubicBezTo>
                <a:cubicBezTo>
                  <a:pt x="1882" y="2510"/>
                  <a:pt x="1884" y="2509"/>
                  <a:pt x="1887" y="2509"/>
                </a:cubicBezTo>
                <a:close/>
                <a:moveTo>
                  <a:pt x="11973" y="2540"/>
                </a:moveTo>
                <a:lnTo>
                  <a:pt x="11973" y="2540"/>
                </a:lnTo>
                <a:cubicBezTo>
                  <a:pt x="11984" y="2546"/>
                  <a:pt x="11990" y="2546"/>
                  <a:pt x="12001" y="2546"/>
                </a:cubicBezTo>
                <a:cubicBezTo>
                  <a:pt x="12018" y="2574"/>
                  <a:pt x="12035" y="2597"/>
                  <a:pt x="12058" y="2614"/>
                </a:cubicBezTo>
                <a:cubicBezTo>
                  <a:pt x="12058" y="2614"/>
                  <a:pt x="12063" y="2620"/>
                  <a:pt x="12063" y="2620"/>
                </a:cubicBezTo>
                <a:cubicBezTo>
                  <a:pt x="12069" y="2625"/>
                  <a:pt x="12080" y="2631"/>
                  <a:pt x="12086" y="2642"/>
                </a:cubicBezTo>
                <a:cubicBezTo>
                  <a:pt x="12086" y="2648"/>
                  <a:pt x="12086" y="2659"/>
                  <a:pt x="12086" y="2665"/>
                </a:cubicBezTo>
                <a:cubicBezTo>
                  <a:pt x="12069" y="2654"/>
                  <a:pt x="12058" y="2642"/>
                  <a:pt x="12046" y="2631"/>
                </a:cubicBezTo>
                <a:cubicBezTo>
                  <a:pt x="12029" y="2608"/>
                  <a:pt x="12012" y="2586"/>
                  <a:pt x="12007" y="2557"/>
                </a:cubicBezTo>
                <a:lnTo>
                  <a:pt x="11990" y="2557"/>
                </a:lnTo>
                <a:cubicBezTo>
                  <a:pt x="11984" y="2551"/>
                  <a:pt x="11978" y="2546"/>
                  <a:pt x="11973" y="2540"/>
                </a:cubicBezTo>
                <a:close/>
                <a:moveTo>
                  <a:pt x="1765" y="2658"/>
                </a:moveTo>
                <a:cubicBezTo>
                  <a:pt x="1769" y="2658"/>
                  <a:pt x="1773" y="2660"/>
                  <a:pt x="1777" y="2665"/>
                </a:cubicBezTo>
                <a:cubicBezTo>
                  <a:pt x="1777" y="2671"/>
                  <a:pt x="1771" y="2682"/>
                  <a:pt x="1771" y="2688"/>
                </a:cubicBezTo>
                <a:cubicBezTo>
                  <a:pt x="1767" y="2690"/>
                  <a:pt x="1763" y="2690"/>
                  <a:pt x="1760" y="2690"/>
                </a:cubicBezTo>
                <a:cubicBezTo>
                  <a:pt x="1741" y="2690"/>
                  <a:pt x="1750" y="2658"/>
                  <a:pt x="1765" y="2658"/>
                </a:cubicBezTo>
                <a:close/>
                <a:moveTo>
                  <a:pt x="12103" y="2648"/>
                </a:moveTo>
                <a:cubicBezTo>
                  <a:pt x="12114" y="2665"/>
                  <a:pt x="12131" y="2676"/>
                  <a:pt x="12148" y="2693"/>
                </a:cubicBezTo>
                <a:cubicBezTo>
                  <a:pt x="12143" y="2699"/>
                  <a:pt x="12137" y="2705"/>
                  <a:pt x="12131" y="2710"/>
                </a:cubicBezTo>
                <a:lnTo>
                  <a:pt x="12086" y="2671"/>
                </a:lnTo>
                <a:cubicBezTo>
                  <a:pt x="12092" y="2665"/>
                  <a:pt x="12097" y="2654"/>
                  <a:pt x="12097" y="2648"/>
                </a:cubicBezTo>
                <a:close/>
                <a:moveTo>
                  <a:pt x="2134" y="2603"/>
                </a:moveTo>
                <a:lnTo>
                  <a:pt x="2140" y="2614"/>
                </a:lnTo>
                <a:cubicBezTo>
                  <a:pt x="2106" y="2648"/>
                  <a:pt x="2072" y="2688"/>
                  <a:pt x="2038" y="2727"/>
                </a:cubicBezTo>
                <a:cubicBezTo>
                  <a:pt x="2049" y="2676"/>
                  <a:pt x="2106" y="2648"/>
                  <a:pt x="2134" y="2603"/>
                </a:cubicBezTo>
                <a:close/>
                <a:moveTo>
                  <a:pt x="1697" y="2742"/>
                </a:moveTo>
                <a:cubicBezTo>
                  <a:pt x="1702" y="2742"/>
                  <a:pt x="1706" y="2746"/>
                  <a:pt x="1709" y="2756"/>
                </a:cubicBezTo>
                <a:cubicBezTo>
                  <a:pt x="1704" y="2763"/>
                  <a:pt x="1699" y="2766"/>
                  <a:pt x="1695" y="2766"/>
                </a:cubicBezTo>
                <a:cubicBezTo>
                  <a:pt x="1689" y="2766"/>
                  <a:pt x="1684" y="2760"/>
                  <a:pt x="1680" y="2750"/>
                </a:cubicBezTo>
                <a:cubicBezTo>
                  <a:pt x="1688" y="2745"/>
                  <a:pt x="1693" y="2742"/>
                  <a:pt x="1697" y="2742"/>
                </a:cubicBezTo>
                <a:close/>
                <a:moveTo>
                  <a:pt x="11956" y="2591"/>
                </a:moveTo>
                <a:lnTo>
                  <a:pt x="11956" y="2591"/>
                </a:lnTo>
                <a:cubicBezTo>
                  <a:pt x="11984" y="2614"/>
                  <a:pt x="12007" y="2637"/>
                  <a:pt x="12035" y="2659"/>
                </a:cubicBezTo>
                <a:cubicBezTo>
                  <a:pt x="12063" y="2699"/>
                  <a:pt x="12092" y="2739"/>
                  <a:pt x="12120" y="2773"/>
                </a:cubicBezTo>
                <a:cubicBezTo>
                  <a:pt x="12114" y="2767"/>
                  <a:pt x="12109" y="2767"/>
                  <a:pt x="12103" y="2761"/>
                </a:cubicBezTo>
                <a:cubicBezTo>
                  <a:pt x="12086" y="2733"/>
                  <a:pt x="12058" y="2705"/>
                  <a:pt x="12029" y="2688"/>
                </a:cubicBezTo>
                <a:cubicBezTo>
                  <a:pt x="12001" y="2654"/>
                  <a:pt x="11978" y="2625"/>
                  <a:pt x="11956" y="2591"/>
                </a:cubicBezTo>
                <a:close/>
                <a:moveTo>
                  <a:pt x="12148" y="2807"/>
                </a:moveTo>
                <a:cubicBezTo>
                  <a:pt x="12148" y="2807"/>
                  <a:pt x="12148" y="2812"/>
                  <a:pt x="12154" y="2812"/>
                </a:cubicBezTo>
                <a:lnTo>
                  <a:pt x="12148" y="2812"/>
                </a:lnTo>
                <a:cubicBezTo>
                  <a:pt x="12148" y="2812"/>
                  <a:pt x="12148" y="2807"/>
                  <a:pt x="12148" y="2807"/>
                </a:cubicBezTo>
                <a:close/>
                <a:moveTo>
                  <a:pt x="1650" y="2795"/>
                </a:moveTo>
                <a:cubicBezTo>
                  <a:pt x="1656" y="2795"/>
                  <a:pt x="1660" y="2800"/>
                  <a:pt x="1663" y="2812"/>
                </a:cubicBezTo>
                <a:cubicBezTo>
                  <a:pt x="1655" y="2820"/>
                  <a:pt x="1650" y="2825"/>
                  <a:pt x="1646" y="2825"/>
                </a:cubicBezTo>
                <a:cubicBezTo>
                  <a:pt x="1641" y="2825"/>
                  <a:pt x="1638" y="2819"/>
                  <a:pt x="1635" y="2807"/>
                </a:cubicBezTo>
                <a:cubicBezTo>
                  <a:pt x="1640" y="2799"/>
                  <a:pt x="1645" y="2795"/>
                  <a:pt x="1650" y="2795"/>
                </a:cubicBezTo>
                <a:close/>
                <a:moveTo>
                  <a:pt x="2098" y="2916"/>
                </a:moveTo>
                <a:cubicBezTo>
                  <a:pt x="2101" y="2916"/>
                  <a:pt x="2104" y="2918"/>
                  <a:pt x="2106" y="2920"/>
                </a:cubicBezTo>
                <a:cubicBezTo>
                  <a:pt x="2106" y="2937"/>
                  <a:pt x="2094" y="2949"/>
                  <a:pt x="2083" y="2954"/>
                </a:cubicBezTo>
                <a:cubicBezTo>
                  <a:pt x="2077" y="2958"/>
                  <a:pt x="2072" y="2960"/>
                  <a:pt x="2069" y="2960"/>
                </a:cubicBezTo>
                <a:cubicBezTo>
                  <a:pt x="2054" y="2960"/>
                  <a:pt x="2081" y="2916"/>
                  <a:pt x="2098" y="2916"/>
                </a:cubicBezTo>
                <a:close/>
                <a:moveTo>
                  <a:pt x="12367" y="2936"/>
                </a:moveTo>
                <a:lnTo>
                  <a:pt x="12367" y="2936"/>
                </a:lnTo>
                <a:cubicBezTo>
                  <a:pt x="12377" y="2951"/>
                  <a:pt x="12388" y="2961"/>
                  <a:pt x="12398" y="2977"/>
                </a:cubicBezTo>
                <a:cubicBezTo>
                  <a:pt x="12387" y="2971"/>
                  <a:pt x="12381" y="2960"/>
                  <a:pt x="12370" y="2954"/>
                </a:cubicBezTo>
                <a:cubicBezTo>
                  <a:pt x="12370" y="2950"/>
                  <a:pt x="12370" y="2942"/>
                  <a:pt x="12367" y="2936"/>
                </a:cubicBezTo>
                <a:close/>
                <a:moveTo>
                  <a:pt x="12160" y="2705"/>
                </a:moveTo>
                <a:lnTo>
                  <a:pt x="12160" y="2705"/>
                </a:lnTo>
                <a:cubicBezTo>
                  <a:pt x="12177" y="2722"/>
                  <a:pt x="12194" y="2744"/>
                  <a:pt x="12211" y="2773"/>
                </a:cubicBezTo>
                <a:lnTo>
                  <a:pt x="12228" y="2773"/>
                </a:lnTo>
                <a:cubicBezTo>
                  <a:pt x="12228" y="2778"/>
                  <a:pt x="12228" y="2778"/>
                  <a:pt x="12228" y="2778"/>
                </a:cubicBezTo>
                <a:cubicBezTo>
                  <a:pt x="12234" y="2784"/>
                  <a:pt x="12245" y="2784"/>
                  <a:pt x="12251" y="2790"/>
                </a:cubicBezTo>
                <a:cubicBezTo>
                  <a:pt x="12251" y="2790"/>
                  <a:pt x="12256" y="2795"/>
                  <a:pt x="12256" y="2801"/>
                </a:cubicBezTo>
                <a:cubicBezTo>
                  <a:pt x="12273" y="2858"/>
                  <a:pt x="12330" y="2892"/>
                  <a:pt x="12347" y="2949"/>
                </a:cubicBezTo>
                <a:cubicBezTo>
                  <a:pt x="12364" y="2960"/>
                  <a:pt x="12381" y="2977"/>
                  <a:pt x="12404" y="2983"/>
                </a:cubicBezTo>
                <a:cubicBezTo>
                  <a:pt x="12404" y="2988"/>
                  <a:pt x="12409" y="2994"/>
                  <a:pt x="12409" y="3000"/>
                </a:cubicBezTo>
                <a:cubicBezTo>
                  <a:pt x="12404" y="3000"/>
                  <a:pt x="12404" y="3005"/>
                  <a:pt x="12398" y="3011"/>
                </a:cubicBezTo>
                <a:cubicBezTo>
                  <a:pt x="12347" y="2949"/>
                  <a:pt x="12290" y="2886"/>
                  <a:pt x="12234" y="2824"/>
                </a:cubicBezTo>
                <a:cubicBezTo>
                  <a:pt x="12211" y="2795"/>
                  <a:pt x="12194" y="2767"/>
                  <a:pt x="12165" y="2750"/>
                </a:cubicBezTo>
                <a:cubicBezTo>
                  <a:pt x="12165" y="2733"/>
                  <a:pt x="12160" y="2716"/>
                  <a:pt x="12160" y="2705"/>
                </a:cubicBezTo>
                <a:close/>
                <a:moveTo>
                  <a:pt x="12653" y="3039"/>
                </a:moveTo>
                <a:lnTo>
                  <a:pt x="12646" y="3043"/>
                </a:lnTo>
                <a:lnTo>
                  <a:pt x="12646" y="3043"/>
                </a:lnTo>
                <a:cubicBezTo>
                  <a:pt x="12649" y="3042"/>
                  <a:pt x="12652" y="3041"/>
                  <a:pt x="12653" y="3039"/>
                </a:cubicBezTo>
                <a:close/>
                <a:moveTo>
                  <a:pt x="12444" y="3022"/>
                </a:moveTo>
                <a:cubicBezTo>
                  <a:pt x="12444" y="3034"/>
                  <a:pt x="12444" y="3051"/>
                  <a:pt x="12444" y="3068"/>
                </a:cubicBezTo>
                <a:cubicBezTo>
                  <a:pt x="12438" y="3056"/>
                  <a:pt x="12432" y="3051"/>
                  <a:pt x="12426" y="3045"/>
                </a:cubicBezTo>
                <a:cubicBezTo>
                  <a:pt x="12426" y="3039"/>
                  <a:pt x="12426" y="3034"/>
                  <a:pt x="12426" y="3028"/>
                </a:cubicBezTo>
                <a:cubicBezTo>
                  <a:pt x="12432" y="3022"/>
                  <a:pt x="12438" y="3022"/>
                  <a:pt x="12444" y="3022"/>
                </a:cubicBezTo>
                <a:close/>
                <a:moveTo>
                  <a:pt x="2321" y="2909"/>
                </a:moveTo>
                <a:cubicBezTo>
                  <a:pt x="2287" y="2949"/>
                  <a:pt x="2248" y="2988"/>
                  <a:pt x="2208" y="3028"/>
                </a:cubicBezTo>
                <a:cubicBezTo>
                  <a:pt x="2225" y="3028"/>
                  <a:pt x="2236" y="3034"/>
                  <a:pt x="2253" y="3034"/>
                </a:cubicBezTo>
                <a:cubicBezTo>
                  <a:pt x="2276" y="3005"/>
                  <a:pt x="2304" y="2983"/>
                  <a:pt x="2333" y="2954"/>
                </a:cubicBezTo>
                <a:lnTo>
                  <a:pt x="2333" y="2954"/>
                </a:lnTo>
                <a:cubicBezTo>
                  <a:pt x="2293" y="2994"/>
                  <a:pt x="2259" y="3034"/>
                  <a:pt x="2225" y="3073"/>
                </a:cubicBezTo>
                <a:cubicBezTo>
                  <a:pt x="2219" y="3062"/>
                  <a:pt x="2208" y="3056"/>
                  <a:pt x="2202" y="3045"/>
                </a:cubicBezTo>
                <a:lnTo>
                  <a:pt x="2214" y="3045"/>
                </a:lnTo>
                <a:cubicBezTo>
                  <a:pt x="2208" y="3039"/>
                  <a:pt x="2208" y="3022"/>
                  <a:pt x="2202" y="3017"/>
                </a:cubicBezTo>
                <a:cubicBezTo>
                  <a:pt x="2236" y="2977"/>
                  <a:pt x="2276" y="2937"/>
                  <a:pt x="2321" y="2909"/>
                </a:cubicBezTo>
                <a:close/>
                <a:moveTo>
                  <a:pt x="2021" y="2722"/>
                </a:moveTo>
                <a:cubicBezTo>
                  <a:pt x="2021" y="2722"/>
                  <a:pt x="2026" y="2727"/>
                  <a:pt x="2026" y="2733"/>
                </a:cubicBezTo>
                <a:cubicBezTo>
                  <a:pt x="1981" y="2790"/>
                  <a:pt x="1930" y="2841"/>
                  <a:pt x="1879" y="2898"/>
                </a:cubicBezTo>
                <a:cubicBezTo>
                  <a:pt x="1833" y="2960"/>
                  <a:pt x="1782" y="3022"/>
                  <a:pt x="1726" y="3079"/>
                </a:cubicBezTo>
                <a:cubicBezTo>
                  <a:pt x="1811" y="2943"/>
                  <a:pt x="1924" y="2835"/>
                  <a:pt x="2021" y="2722"/>
                </a:cubicBezTo>
                <a:close/>
                <a:moveTo>
                  <a:pt x="12440" y="3138"/>
                </a:moveTo>
                <a:cubicBezTo>
                  <a:pt x="12444" y="3138"/>
                  <a:pt x="12448" y="3141"/>
                  <a:pt x="12455" y="3147"/>
                </a:cubicBezTo>
                <a:cubicBezTo>
                  <a:pt x="12452" y="3157"/>
                  <a:pt x="12449" y="3161"/>
                  <a:pt x="12445" y="3161"/>
                </a:cubicBezTo>
                <a:cubicBezTo>
                  <a:pt x="12441" y="3161"/>
                  <a:pt x="12437" y="3158"/>
                  <a:pt x="12432" y="3153"/>
                </a:cubicBezTo>
                <a:cubicBezTo>
                  <a:pt x="12432" y="3147"/>
                  <a:pt x="12432" y="3147"/>
                  <a:pt x="12438" y="3142"/>
                </a:cubicBezTo>
                <a:lnTo>
                  <a:pt x="12432" y="3142"/>
                </a:lnTo>
                <a:cubicBezTo>
                  <a:pt x="12435" y="3139"/>
                  <a:pt x="12437" y="3138"/>
                  <a:pt x="12440" y="3138"/>
                </a:cubicBezTo>
                <a:close/>
                <a:moveTo>
                  <a:pt x="2157" y="3062"/>
                </a:moveTo>
                <a:cubicBezTo>
                  <a:pt x="2174" y="3102"/>
                  <a:pt x="2123" y="3125"/>
                  <a:pt x="2129" y="3164"/>
                </a:cubicBezTo>
                <a:cubicBezTo>
                  <a:pt x="2123" y="3153"/>
                  <a:pt x="2111" y="3142"/>
                  <a:pt x="2106" y="3130"/>
                </a:cubicBezTo>
                <a:cubicBezTo>
                  <a:pt x="2117" y="3113"/>
                  <a:pt x="2134" y="3107"/>
                  <a:pt x="2146" y="3096"/>
                </a:cubicBezTo>
                <a:cubicBezTo>
                  <a:pt x="2151" y="3090"/>
                  <a:pt x="2157" y="3073"/>
                  <a:pt x="2157" y="3062"/>
                </a:cubicBezTo>
                <a:close/>
                <a:moveTo>
                  <a:pt x="1901" y="3144"/>
                </a:moveTo>
                <a:cubicBezTo>
                  <a:pt x="1911" y="3144"/>
                  <a:pt x="1920" y="3162"/>
                  <a:pt x="1907" y="3170"/>
                </a:cubicBezTo>
                <a:cubicBezTo>
                  <a:pt x="1904" y="3177"/>
                  <a:pt x="1899" y="3179"/>
                  <a:pt x="1895" y="3179"/>
                </a:cubicBezTo>
                <a:cubicBezTo>
                  <a:pt x="1886" y="3179"/>
                  <a:pt x="1878" y="3165"/>
                  <a:pt x="1890" y="3153"/>
                </a:cubicBezTo>
                <a:cubicBezTo>
                  <a:pt x="1893" y="3147"/>
                  <a:pt x="1897" y="3144"/>
                  <a:pt x="1901" y="3144"/>
                </a:cubicBezTo>
                <a:close/>
                <a:moveTo>
                  <a:pt x="1726" y="3079"/>
                </a:moveTo>
                <a:lnTo>
                  <a:pt x="1726" y="3079"/>
                </a:lnTo>
                <a:cubicBezTo>
                  <a:pt x="1720" y="3096"/>
                  <a:pt x="1709" y="3113"/>
                  <a:pt x="1697" y="3130"/>
                </a:cubicBezTo>
                <a:cubicBezTo>
                  <a:pt x="1675" y="3147"/>
                  <a:pt x="1658" y="3170"/>
                  <a:pt x="1641" y="3193"/>
                </a:cubicBezTo>
                <a:cubicBezTo>
                  <a:pt x="1646" y="3176"/>
                  <a:pt x="1652" y="3164"/>
                  <a:pt x="1658" y="3147"/>
                </a:cubicBezTo>
                <a:cubicBezTo>
                  <a:pt x="1658" y="3147"/>
                  <a:pt x="1669" y="3142"/>
                  <a:pt x="1669" y="3142"/>
                </a:cubicBezTo>
                <a:cubicBezTo>
                  <a:pt x="1686" y="3119"/>
                  <a:pt x="1703" y="3096"/>
                  <a:pt x="1726" y="3079"/>
                </a:cubicBezTo>
                <a:close/>
                <a:moveTo>
                  <a:pt x="12456" y="3171"/>
                </a:moveTo>
                <a:cubicBezTo>
                  <a:pt x="12468" y="3171"/>
                  <a:pt x="12483" y="3180"/>
                  <a:pt x="12483" y="3193"/>
                </a:cubicBezTo>
                <a:cubicBezTo>
                  <a:pt x="12478" y="3196"/>
                  <a:pt x="12473" y="3197"/>
                  <a:pt x="12467" y="3197"/>
                </a:cubicBezTo>
                <a:cubicBezTo>
                  <a:pt x="12453" y="3197"/>
                  <a:pt x="12439" y="3188"/>
                  <a:pt x="12444" y="3176"/>
                </a:cubicBezTo>
                <a:cubicBezTo>
                  <a:pt x="12447" y="3172"/>
                  <a:pt x="12451" y="3171"/>
                  <a:pt x="12456" y="3171"/>
                </a:cubicBezTo>
                <a:close/>
                <a:moveTo>
                  <a:pt x="2100" y="3159"/>
                </a:moveTo>
                <a:cubicBezTo>
                  <a:pt x="2111" y="3164"/>
                  <a:pt x="2100" y="3187"/>
                  <a:pt x="2094" y="3193"/>
                </a:cubicBezTo>
                <a:cubicBezTo>
                  <a:pt x="2087" y="3196"/>
                  <a:pt x="2074" y="3206"/>
                  <a:pt x="2064" y="3206"/>
                </a:cubicBezTo>
                <a:cubicBezTo>
                  <a:pt x="2060" y="3206"/>
                  <a:pt x="2057" y="3204"/>
                  <a:pt x="2055" y="3198"/>
                </a:cubicBezTo>
                <a:cubicBezTo>
                  <a:pt x="2066" y="3181"/>
                  <a:pt x="2077" y="3164"/>
                  <a:pt x="2100" y="3159"/>
                </a:cubicBezTo>
                <a:close/>
                <a:moveTo>
                  <a:pt x="12461" y="2858"/>
                </a:moveTo>
                <a:cubicBezTo>
                  <a:pt x="12478" y="2898"/>
                  <a:pt x="12489" y="2949"/>
                  <a:pt x="12540" y="2960"/>
                </a:cubicBezTo>
                <a:lnTo>
                  <a:pt x="12540" y="3000"/>
                </a:lnTo>
                <a:cubicBezTo>
                  <a:pt x="12557" y="3017"/>
                  <a:pt x="12568" y="3034"/>
                  <a:pt x="12585" y="3056"/>
                </a:cubicBezTo>
                <a:cubicBezTo>
                  <a:pt x="12597" y="3073"/>
                  <a:pt x="12608" y="3085"/>
                  <a:pt x="12619" y="3096"/>
                </a:cubicBezTo>
                <a:lnTo>
                  <a:pt x="12619" y="3113"/>
                </a:lnTo>
                <a:cubicBezTo>
                  <a:pt x="12642" y="3153"/>
                  <a:pt x="12670" y="3181"/>
                  <a:pt x="12710" y="3210"/>
                </a:cubicBezTo>
                <a:lnTo>
                  <a:pt x="12710" y="3249"/>
                </a:lnTo>
                <a:cubicBezTo>
                  <a:pt x="12716" y="3244"/>
                  <a:pt x="12733" y="3238"/>
                  <a:pt x="12744" y="3238"/>
                </a:cubicBezTo>
                <a:cubicBezTo>
                  <a:pt x="12727" y="3164"/>
                  <a:pt x="12670" y="3113"/>
                  <a:pt x="12631" y="3051"/>
                </a:cubicBezTo>
                <a:lnTo>
                  <a:pt x="12646" y="3043"/>
                </a:lnTo>
                <a:lnTo>
                  <a:pt x="12646" y="3043"/>
                </a:lnTo>
                <a:cubicBezTo>
                  <a:pt x="12639" y="3045"/>
                  <a:pt x="12629" y="3045"/>
                  <a:pt x="12625" y="3045"/>
                </a:cubicBezTo>
                <a:cubicBezTo>
                  <a:pt x="12608" y="3011"/>
                  <a:pt x="12585" y="2983"/>
                  <a:pt x="12557" y="2960"/>
                </a:cubicBezTo>
                <a:cubicBezTo>
                  <a:pt x="12546" y="2932"/>
                  <a:pt x="12534" y="2909"/>
                  <a:pt x="12500" y="2909"/>
                </a:cubicBezTo>
                <a:cubicBezTo>
                  <a:pt x="12506" y="2903"/>
                  <a:pt x="12512" y="2892"/>
                  <a:pt x="12517" y="2886"/>
                </a:cubicBezTo>
                <a:lnTo>
                  <a:pt x="12517" y="2886"/>
                </a:lnTo>
                <a:cubicBezTo>
                  <a:pt x="12512" y="2892"/>
                  <a:pt x="12495" y="2898"/>
                  <a:pt x="12483" y="2903"/>
                </a:cubicBezTo>
                <a:cubicBezTo>
                  <a:pt x="12483" y="2892"/>
                  <a:pt x="12483" y="2869"/>
                  <a:pt x="12478" y="2858"/>
                </a:cubicBezTo>
                <a:close/>
                <a:moveTo>
                  <a:pt x="2038" y="3215"/>
                </a:moveTo>
                <a:cubicBezTo>
                  <a:pt x="2055" y="3227"/>
                  <a:pt x="2043" y="3249"/>
                  <a:pt x="2032" y="3261"/>
                </a:cubicBezTo>
                <a:cubicBezTo>
                  <a:pt x="2031" y="3261"/>
                  <a:pt x="2030" y="3261"/>
                  <a:pt x="2029" y="3261"/>
                </a:cubicBezTo>
                <a:cubicBezTo>
                  <a:pt x="2010" y="3261"/>
                  <a:pt x="2016" y="3215"/>
                  <a:pt x="2038" y="3215"/>
                </a:cubicBezTo>
                <a:close/>
                <a:moveTo>
                  <a:pt x="1612" y="3232"/>
                </a:moveTo>
                <a:lnTo>
                  <a:pt x="1612" y="3232"/>
                </a:lnTo>
                <a:cubicBezTo>
                  <a:pt x="1601" y="3261"/>
                  <a:pt x="1578" y="3278"/>
                  <a:pt x="1567" y="3306"/>
                </a:cubicBezTo>
                <a:cubicBezTo>
                  <a:pt x="1567" y="3306"/>
                  <a:pt x="1561" y="3312"/>
                  <a:pt x="1555" y="3312"/>
                </a:cubicBezTo>
                <a:cubicBezTo>
                  <a:pt x="1561" y="3306"/>
                  <a:pt x="1572" y="3289"/>
                  <a:pt x="1578" y="3278"/>
                </a:cubicBezTo>
                <a:cubicBezTo>
                  <a:pt x="1578" y="3278"/>
                  <a:pt x="1578" y="3272"/>
                  <a:pt x="1572" y="3272"/>
                </a:cubicBezTo>
                <a:cubicBezTo>
                  <a:pt x="1584" y="3255"/>
                  <a:pt x="1595" y="3244"/>
                  <a:pt x="1612" y="3232"/>
                </a:cubicBezTo>
                <a:close/>
                <a:moveTo>
                  <a:pt x="1947" y="2381"/>
                </a:moveTo>
                <a:lnTo>
                  <a:pt x="1947" y="2381"/>
                </a:lnTo>
                <a:cubicBezTo>
                  <a:pt x="1885" y="2472"/>
                  <a:pt x="1811" y="2551"/>
                  <a:pt x="1737" y="2637"/>
                </a:cubicBezTo>
                <a:cubicBezTo>
                  <a:pt x="1726" y="2659"/>
                  <a:pt x="1692" y="2671"/>
                  <a:pt x="1697" y="2699"/>
                </a:cubicBezTo>
                <a:cubicBezTo>
                  <a:pt x="1709" y="2693"/>
                  <a:pt x="1726" y="2693"/>
                  <a:pt x="1731" y="2688"/>
                </a:cubicBezTo>
                <a:lnTo>
                  <a:pt x="1754" y="2727"/>
                </a:lnTo>
                <a:cubicBezTo>
                  <a:pt x="1743" y="2733"/>
                  <a:pt x="1726" y="2733"/>
                  <a:pt x="1714" y="2739"/>
                </a:cubicBezTo>
                <a:cubicBezTo>
                  <a:pt x="1709" y="2722"/>
                  <a:pt x="1697" y="2710"/>
                  <a:pt x="1675" y="2710"/>
                </a:cubicBezTo>
                <a:cubicBezTo>
                  <a:pt x="1629" y="2744"/>
                  <a:pt x="1607" y="2801"/>
                  <a:pt x="1567" y="2841"/>
                </a:cubicBezTo>
                <a:cubicBezTo>
                  <a:pt x="1550" y="2869"/>
                  <a:pt x="1516" y="2892"/>
                  <a:pt x="1516" y="2926"/>
                </a:cubicBezTo>
                <a:cubicBezTo>
                  <a:pt x="1544" y="2915"/>
                  <a:pt x="1567" y="2892"/>
                  <a:pt x="1572" y="2864"/>
                </a:cubicBezTo>
                <a:cubicBezTo>
                  <a:pt x="1591" y="2854"/>
                  <a:pt x="1605" y="2816"/>
                  <a:pt x="1625" y="2816"/>
                </a:cubicBezTo>
                <a:cubicBezTo>
                  <a:pt x="1630" y="2816"/>
                  <a:pt x="1635" y="2818"/>
                  <a:pt x="1641" y="2824"/>
                </a:cubicBezTo>
                <a:cubicBezTo>
                  <a:pt x="1624" y="2841"/>
                  <a:pt x="1624" y="2858"/>
                  <a:pt x="1629" y="2875"/>
                </a:cubicBezTo>
                <a:cubicBezTo>
                  <a:pt x="1624" y="2875"/>
                  <a:pt x="1607" y="2869"/>
                  <a:pt x="1601" y="2864"/>
                </a:cubicBezTo>
                <a:lnTo>
                  <a:pt x="1601" y="2903"/>
                </a:lnTo>
                <a:cubicBezTo>
                  <a:pt x="1595" y="2915"/>
                  <a:pt x="1584" y="2926"/>
                  <a:pt x="1578" y="2937"/>
                </a:cubicBezTo>
                <a:cubicBezTo>
                  <a:pt x="1572" y="2932"/>
                  <a:pt x="1561" y="2915"/>
                  <a:pt x="1555" y="2909"/>
                </a:cubicBezTo>
                <a:lnTo>
                  <a:pt x="1555" y="2909"/>
                </a:lnTo>
                <a:cubicBezTo>
                  <a:pt x="1555" y="2926"/>
                  <a:pt x="1555" y="2949"/>
                  <a:pt x="1561" y="2966"/>
                </a:cubicBezTo>
                <a:cubicBezTo>
                  <a:pt x="1555" y="2960"/>
                  <a:pt x="1544" y="2954"/>
                  <a:pt x="1538" y="2954"/>
                </a:cubicBezTo>
                <a:cubicBezTo>
                  <a:pt x="1510" y="2994"/>
                  <a:pt x="1482" y="3034"/>
                  <a:pt x="1453" y="3073"/>
                </a:cubicBezTo>
                <a:cubicBezTo>
                  <a:pt x="1453" y="3107"/>
                  <a:pt x="1414" y="3119"/>
                  <a:pt x="1391" y="3136"/>
                </a:cubicBezTo>
                <a:cubicBezTo>
                  <a:pt x="1397" y="3062"/>
                  <a:pt x="1470" y="3017"/>
                  <a:pt x="1504" y="2954"/>
                </a:cubicBezTo>
                <a:cubicBezTo>
                  <a:pt x="1524" y="2947"/>
                  <a:pt x="1509" y="2926"/>
                  <a:pt x="1497" y="2926"/>
                </a:cubicBezTo>
                <a:cubicBezTo>
                  <a:pt x="1492" y="2926"/>
                  <a:pt x="1487" y="2930"/>
                  <a:pt x="1487" y="2943"/>
                </a:cubicBezTo>
                <a:cubicBezTo>
                  <a:pt x="1414" y="3039"/>
                  <a:pt x="1334" y="3136"/>
                  <a:pt x="1260" y="3244"/>
                </a:cubicBezTo>
                <a:cubicBezTo>
                  <a:pt x="1238" y="3278"/>
                  <a:pt x="1209" y="3317"/>
                  <a:pt x="1181" y="3351"/>
                </a:cubicBezTo>
                <a:cubicBezTo>
                  <a:pt x="1204" y="3278"/>
                  <a:pt x="1260" y="3227"/>
                  <a:pt x="1300" y="3164"/>
                </a:cubicBezTo>
                <a:cubicBezTo>
                  <a:pt x="1294" y="3159"/>
                  <a:pt x="1289" y="3153"/>
                  <a:pt x="1289" y="3147"/>
                </a:cubicBezTo>
                <a:lnTo>
                  <a:pt x="1289" y="3147"/>
                </a:lnTo>
                <a:cubicBezTo>
                  <a:pt x="1294" y="3153"/>
                  <a:pt x="1306" y="3159"/>
                  <a:pt x="1311" y="3159"/>
                </a:cubicBezTo>
                <a:cubicBezTo>
                  <a:pt x="1317" y="3153"/>
                  <a:pt x="1317" y="3130"/>
                  <a:pt x="1323" y="3119"/>
                </a:cubicBezTo>
                <a:cubicBezTo>
                  <a:pt x="1329" y="3113"/>
                  <a:pt x="1340" y="3102"/>
                  <a:pt x="1346" y="3102"/>
                </a:cubicBezTo>
                <a:lnTo>
                  <a:pt x="1346" y="3073"/>
                </a:lnTo>
                <a:lnTo>
                  <a:pt x="1368" y="3068"/>
                </a:lnTo>
                <a:cubicBezTo>
                  <a:pt x="1476" y="2892"/>
                  <a:pt x="1629" y="2750"/>
                  <a:pt x="1743" y="2586"/>
                </a:cubicBezTo>
                <a:cubicBezTo>
                  <a:pt x="1822" y="2529"/>
                  <a:pt x="1868" y="2438"/>
                  <a:pt x="1947" y="2381"/>
                </a:cubicBezTo>
                <a:close/>
                <a:moveTo>
                  <a:pt x="1255" y="3317"/>
                </a:moveTo>
                <a:cubicBezTo>
                  <a:pt x="1260" y="3323"/>
                  <a:pt x="1260" y="3323"/>
                  <a:pt x="1260" y="3323"/>
                </a:cubicBezTo>
                <a:cubicBezTo>
                  <a:pt x="1255" y="3334"/>
                  <a:pt x="1249" y="3340"/>
                  <a:pt x="1243" y="3351"/>
                </a:cubicBezTo>
                <a:cubicBezTo>
                  <a:pt x="1243" y="3340"/>
                  <a:pt x="1243" y="3323"/>
                  <a:pt x="1255" y="3317"/>
                </a:cubicBezTo>
                <a:close/>
                <a:moveTo>
                  <a:pt x="1260" y="3357"/>
                </a:moveTo>
                <a:lnTo>
                  <a:pt x="1255" y="3363"/>
                </a:lnTo>
                <a:cubicBezTo>
                  <a:pt x="1255" y="3363"/>
                  <a:pt x="1255" y="3363"/>
                  <a:pt x="1249" y="3357"/>
                </a:cubicBezTo>
                <a:close/>
                <a:moveTo>
                  <a:pt x="1221" y="3357"/>
                </a:moveTo>
                <a:cubicBezTo>
                  <a:pt x="1238" y="3357"/>
                  <a:pt x="1243" y="3363"/>
                  <a:pt x="1232" y="3386"/>
                </a:cubicBezTo>
                <a:cubicBezTo>
                  <a:pt x="1215" y="3386"/>
                  <a:pt x="1209" y="3374"/>
                  <a:pt x="1221" y="3357"/>
                </a:cubicBezTo>
                <a:close/>
                <a:moveTo>
                  <a:pt x="1516" y="3374"/>
                </a:moveTo>
                <a:lnTo>
                  <a:pt x="1516" y="3374"/>
                </a:lnTo>
                <a:cubicBezTo>
                  <a:pt x="1510" y="3386"/>
                  <a:pt x="1504" y="3397"/>
                  <a:pt x="1493" y="3408"/>
                </a:cubicBezTo>
                <a:cubicBezTo>
                  <a:pt x="1493" y="3391"/>
                  <a:pt x="1504" y="3380"/>
                  <a:pt x="1516" y="3374"/>
                </a:cubicBezTo>
                <a:close/>
                <a:moveTo>
                  <a:pt x="1715" y="3396"/>
                </a:moveTo>
                <a:cubicBezTo>
                  <a:pt x="1717" y="3396"/>
                  <a:pt x="1718" y="3396"/>
                  <a:pt x="1720" y="3397"/>
                </a:cubicBezTo>
                <a:cubicBezTo>
                  <a:pt x="1737" y="3408"/>
                  <a:pt x="1714" y="3431"/>
                  <a:pt x="1703" y="3431"/>
                </a:cubicBezTo>
                <a:cubicBezTo>
                  <a:pt x="1687" y="3421"/>
                  <a:pt x="1700" y="3396"/>
                  <a:pt x="1715" y="3396"/>
                </a:cubicBezTo>
                <a:close/>
                <a:moveTo>
                  <a:pt x="2214" y="3085"/>
                </a:moveTo>
                <a:lnTo>
                  <a:pt x="2214" y="3085"/>
                </a:lnTo>
                <a:cubicBezTo>
                  <a:pt x="2117" y="3198"/>
                  <a:pt x="2021" y="3317"/>
                  <a:pt x="1930" y="3442"/>
                </a:cubicBezTo>
                <a:cubicBezTo>
                  <a:pt x="1958" y="3397"/>
                  <a:pt x="1998" y="3357"/>
                  <a:pt x="2009" y="3300"/>
                </a:cubicBezTo>
                <a:lnTo>
                  <a:pt x="2009" y="3300"/>
                </a:lnTo>
                <a:cubicBezTo>
                  <a:pt x="1998" y="3306"/>
                  <a:pt x="1981" y="3312"/>
                  <a:pt x="1970" y="3317"/>
                </a:cubicBezTo>
                <a:cubicBezTo>
                  <a:pt x="1970" y="3312"/>
                  <a:pt x="1970" y="3295"/>
                  <a:pt x="1975" y="3289"/>
                </a:cubicBezTo>
                <a:cubicBezTo>
                  <a:pt x="1987" y="3289"/>
                  <a:pt x="1992" y="3289"/>
                  <a:pt x="2004" y="3295"/>
                </a:cubicBezTo>
                <a:lnTo>
                  <a:pt x="2004" y="3266"/>
                </a:lnTo>
                <a:cubicBezTo>
                  <a:pt x="2009" y="3283"/>
                  <a:pt x="2009" y="3300"/>
                  <a:pt x="2015" y="3317"/>
                </a:cubicBezTo>
                <a:cubicBezTo>
                  <a:pt x="2089" y="3244"/>
                  <a:pt x="2140" y="3153"/>
                  <a:pt x="2214" y="3085"/>
                </a:cubicBezTo>
                <a:close/>
                <a:moveTo>
                  <a:pt x="1896" y="3442"/>
                </a:moveTo>
                <a:lnTo>
                  <a:pt x="1879" y="3459"/>
                </a:lnTo>
                <a:cubicBezTo>
                  <a:pt x="1890" y="3465"/>
                  <a:pt x="1896" y="3465"/>
                  <a:pt x="1907" y="3465"/>
                </a:cubicBezTo>
                <a:lnTo>
                  <a:pt x="1890" y="3493"/>
                </a:lnTo>
                <a:cubicBezTo>
                  <a:pt x="1885" y="3482"/>
                  <a:pt x="1885" y="3471"/>
                  <a:pt x="1879" y="3465"/>
                </a:cubicBezTo>
                <a:cubicBezTo>
                  <a:pt x="1873" y="3476"/>
                  <a:pt x="1862" y="3493"/>
                  <a:pt x="1856" y="3499"/>
                </a:cubicBezTo>
                <a:lnTo>
                  <a:pt x="1822" y="3499"/>
                </a:lnTo>
                <a:cubicBezTo>
                  <a:pt x="1845" y="3476"/>
                  <a:pt x="1868" y="3459"/>
                  <a:pt x="1896" y="3442"/>
                </a:cubicBezTo>
                <a:close/>
                <a:moveTo>
                  <a:pt x="12540" y="3698"/>
                </a:moveTo>
                <a:cubicBezTo>
                  <a:pt x="12546" y="3703"/>
                  <a:pt x="12546" y="3703"/>
                  <a:pt x="12546" y="3709"/>
                </a:cubicBezTo>
                <a:cubicBezTo>
                  <a:pt x="12540" y="3709"/>
                  <a:pt x="12540" y="3703"/>
                  <a:pt x="12534" y="3698"/>
                </a:cubicBezTo>
                <a:close/>
                <a:moveTo>
                  <a:pt x="1153" y="3397"/>
                </a:moveTo>
                <a:lnTo>
                  <a:pt x="1153" y="3397"/>
                </a:lnTo>
                <a:cubicBezTo>
                  <a:pt x="1102" y="3488"/>
                  <a:pt x="1056" y="3573"/>
                  <a:pt x="1005" y="3664"/>
                </a:cubicBezTo>
                <a:cubicBezTo>
                  <a:pt x="994" y="3686"/>
                  <a:pt x="977" y="3709"/>
                  <a:pt x="960" y="3732"/>
                </a:cubicBezTo>
                <a:cubicBezTo>
                  <a:pt x="960" y="3732"/>
                  <a:pt x="954" y="3732"/>
                  <a:pt x="954" y="3726"/>
                </a:cubicBezTo>
                <a:cubicBezTo>
                  <a:pt x="954" y="3726"/>
                  <a:pt x="954" y="3720"/>
                  <a:pt x="960" y="3720"/>
                </a:cubicBezTo>
                <a:cubicBezTo>
                  <a:pt x="954" y="3709"/>
                  <a:pt x="954" y="3698"/>
                  <a:pt x="954" y="3681"/>
                </a:cubicBezTo>
                <a:cubicBezTo>
                  <a:pt x="1033" y="3612"/>
                  <a:pt x="1039" y="3488"/>
                  <a:pt x="1124" y="3431"/>
                </a:cubicBezTo>
                <a:lnTo>
                  <a:pt x="1130" y="3431"/>
                </a:lnTo>
                <a:lnTo>
                  <a:pt x="1113" y="3414"/>
                </a:lnTo>
                <a:cubicBezTo>
                  <a:pt x="1124" y="3408"/>
                  <a:pt x="1141" y="3403"/>
                  <a:pt x="1153" y="3397"/>
                </a:cubicBezTo>
                <a:close/>
                <a:moveTo>
                  <a:pt x="12550" y="3718"/>
                </a:moveTo>
                <a:lnTo>
                  <a:pt x="12550" y="3718"/>
                </a:lnTo>
                <a:cubicBezTo>
                  <a:pt x="12551" y="3720"/>
                  <a:pt x="12551" y="3720"/>
                  <a:pt x="12551" y="3720"/>
                </a:cubicBezTo>
                <a:cubicBezTo>
                  <a:pt x="12551" y="3726"/>
                  <a:pt x="12557" y="3732"/>
                  <a:pt x="12557" y="3737"/>
                </a:cubicBezTo>
                <a:cubicBezTo>
                  <a:pt x="12553" y="3730"/>
                  <a:pt x="12552" y="3724"/>
                  <a:pt x="12550" y="3718"/>
                </a:cubicBezTo>
                <a:close/>
                <a:moveTo>
                  <a:pt x="12819" y="3719"/>
                </a:moveTo>
                <a:cubicBezTo>
                  <a:pt x="12822" y="3719"/>
                  <a:pt x="12825" y="3719"/>
                  <a:pt x="12829" y="3720"/>
                </a:cubicBezTo>
                <a:cubicBezTo>
                  <a:pt x="12839" y="3734"/>
                  <a:pt x="12836" y="3744"/>
                  <a:pt x="12823" y="3744"/>
                </a:cubicBezTo>
                <a:cubicBezTo>
                  <a:pt x="12820" y="3744"/>
                  <a:pt x="12816" y="3744"/>
                  <a:pt x="12812" y="3743"/>
                </a:cubicBezTo>
                <a:cubicBezTo>
                  <a:pt x="12803" y="3729"/>
                  <a:pt x="12805" y="3719"/>
                  <a:pt x="12819" y="3719"/>
                </a:cubicBezTo>
                <a:close/>
                <a:moveTo>
                  <a:pt x="1039" y="3664"/>
                </a:moveTo>
                <a:cubicBezTo>
                  <a:pt x="1039" y="3669"/>
                  <a:pt x="1039" y="3675"/>
                  <a:pt x="1039" y="3681"/>
                </a:cubicBezTo>
                <a:cubicBezTo>
                  <a:pt x="1011" y="3698"/>
                  <a:pt x="1005" y="3737"/>
                  <a:pt x="1016" y="3760"/>
                </a:cubicBezTo>
                <a:cubicBezTo>
                  <a:pt x="1011" y="3760"/>
                  <a:pt x="999" y="3749"/>
                  <a:pt x="988" y="3749"/>
                </a:cubicBezTo>
                <a:cubicBezTo>
                  <a:pt x="1005" y="3715"/>
                  <a:pt x="1016" y="3692"/>
                  <a:pt x="1039" y="3664"/>
                </a:cubicBezTo>
                <a:close/>
                <a:moveTo>
                  <a:pt x="931" y="3760"/>
                </a:moveTo>
                <a:cubicBezTo>
                  <a:pt x="931" y="3766"/>
                  <a:pt x="931" y="3771"/>
                  <a:pt x="931" y="3777"/>
                </a:cubicBezTo>
                <a:cubicBezTo>
                  <a:pt x="926" y="3777"/>
                  <a:pt x="920" y="3783"/>
                  <a:pt x="920" y="3783"/>
                </a:cubicBezTo>
                <a:cubicBezTo>
                  <a:pt x="920" y="3771"/>
                  <a:pt x="926" y="3766"/>
                  <a:pt x="931" y="3760"/>
                </a:cubicBezTo>
                <a:close/>
                <a:moveTo>
                  <a:pt x="982" y="3754"/>
                </a:moveTo>
                <a:cubicBezTo>
                  <a:pt x="994" y="3760"/>
                  <a:pt x="1005" y="3760"/>
                  <a:pt x="1011" y="3760"/>
                </a:cubicBezTo>
                <a:cubicBezTo>
                  <a:pt x="1011" y="3760"/>
                  <a:pt x="1011" y="3771"/>
                  <a:pt x="1011" y="3771"/>
                </a:cubicBezTo>
                <a:cubicBezTo>
                  <a:pt x="1005" y="3777"/>
                  <a:pt x="999" y="3783"/>
                  <a:pt x="999" y="3788"/>
                </a:cubicBezTo>
                <a:cubicBezTo>
                  <a:pt x="988" y="3783"/>
                  <a:pt x="982" y="3777"/>
                  <a:pt x="977" y="3771"/>
                </a:cubicBezTo>
                <a:cubicBezTo>
                  <a:pt x="977" y="3766"/>
                  <a:pt x="977" y="3760"/>
                  <a:pt x="982" y="3754"/>
                </a:cubicBezTo>
                <a:close/>
                <a:moveTo>
                  <a:pt x="12863" y="3783"/>
                </a:moveTo>
                <a:cubicBezTo>
                  <a:pt x="12868" y="3797"/>
                  <a:pt x="12865" y="3807"/>
                  <a:pt x="12854" y="3807"/>
                </a:cubicBezTo>
                <a:cubicBezTo>
                  <a:pt x="12852" y="3807"/>
                  <a:pt x="12849" y="3806"/>
                  <a:pt x="12846" y="3805"/>
                </a:cubicBezTo>
                <a:cubicBezTo>
                  <a:pt x="12841" y="3788"/>
                  <a:pt x="12846" y="3783"/>
                  <a:pt x="12863" y="3783"/>
                </a:cubicBezTo>
                <a:close/>
                <a:moveTo>
                  <a:pt x="892" y="3845"/>
                </a:moveTo>
                <a:lnTo>
                  <a:pt x="892" y="3851"/>
                </a:lnTo>
                <a:cubicBezTo>
                  <a:pt x="892" y="3851"/>
                  <a:pt x="892" y="3856"/>
                  <a:pt x="886" y="3856"/>
                </a:cubicBezTo>
                <a:cubicBezTo>
                  <a:pt x="892" y="3851"/>
                  <a:pt x="892" y="3851"/>
                  <a:pt x="892" y="3845"/>
                </a:cubicBezTo>
                <a:close/>
                <a:moveTo>
                  <a:pt x="994" y="3794"/>
                </a:moveTo>
                <a:cubicBezTo>
                  <a:pt x="994" y="3805"/>
                  <a:pt x="988" y="3811"/>
                  <a:pt x="988" y="3822"/>
                </a:cubicBezTo>
                <a:cubicBezTo>
                  <a:pt x="988" y="3822"/>
                  <a:pt x="982" y="3828"/>
                  <a:pt x="982" y="3828"/>
                </a:cubicBezTo>
                <a:cubicBezTo>
                  <a:pt x="982" y="3828"/>
                  <a:pt x="977" y="3834"/>
                  <a:pt x="977" y="3834"/>
                </a:cubicBezTo>
                <a:cubicBezTo>
                  <a:pt x="971" y="3845"/>
                  <a:pt x="965" y="3851"/>
                  <a:pt x="965" y="3862"/>
                </a:cubicBezTo>
                <a:cubicBezTo>
                  <a:pt x="960" y="3859"/>
                  <a:pt x="955" y="3858"/>
                  <a:pt x="951" y="3858"/>
                </a:cubicBezTo>
                <a:cubicBezTo>
                  <a:pt x="947" y="3858"/>
                  <a:pt x="943" y="3859"/>
                  <a:pt x="937" y="3862"/>
                </a:cubicBezTo>
                <a:lnTo>
                  <a:pt x="943" y="3851"/>
                </a:lnTo>
                <a:cubicBezTo>
                  <a:pt x="948" y="3845"/>
                  <a:pt x="960" y="3839"/>
                  <a:pt x="965" y="3834"/>
                </a:cubicBezTo>
                <a:lnTo>
                  <a:pt x="965" y="3817"/>
                </a:lnTo>
                <a:cubicBezTo>
                  <a:pt x="977" y="3811"/>
                  <a:pt x="988" y="3800"/>
                  <a:pt x="994" y="3794"/>
                </a:cubicBezTo>
                <a:close/>
                <a:moveTo>
                  <a:pt x="13051" y="3726"/>
                </a:moveTo>
                <a:lnTo>
                  <a:pt x="13051" y="3726"/>
                </a:lnTo>
                <a:cubicBezTo>
                  <a:pt x="13045" y="3766"/>
                  <a:pt x="13056" y="3800"/>
                  <a:pt x="13068" y="3834"/>
                </a:cubicBezTo>
                <a:cubicBezTo>
                  <a:pt x="13073" y="3828"/>
                  <a:pt x="13090" y="3828"/>
                  <a:pt x="13102" y="3822"/>
                </a:cubicBezTo>
                <a:lnTo>
                  <a:pt x="13102" y="3822"/>
                </a:lnTo>
                <a:cubicBezTo>
                  <a:pt x="13082" y="3847"/>
                  <a:pt x="13079" y="3868"/>
                  <a:pt x="13103" y="3884"/>
                </a:cubicBezTo>
                <a:lnTo>
                  <a:pt x="13103" y="3884"/>
                </a:lnTo>
                <a:cubicBezTo>
                  <a:pt x="13114" y="3879"/>
                  <a:pt x="13125" y="3868"/>
                  <a:pt x="13136" y="3862"/>
                </a:cubicBezTo>
                <a:cubicBezTo>
                  <a:pt x="13124" y="3862"/>
                  <a:pt x="13107" y="3868"/>
                  <a:pt x="13096" y="3868"/>
                </a:cubicBezTo>
                <a:cubicBezTo>
                  <a:pt x="13102" y="3851"/>
                  <a:pt x="13119" y="3817"/>
                  <a:pt x="13090" y="3811"/>
                </a:cubicBezTo>
                <a:cubicBezTo>
                  <a:pt x="13073" y="3783"/>
                  <a:pt x="13062" y="3754"/>
                  <a:pt x="13051" y="3726"/>
                </a:cubicBezTo>
                <a:close/>
                <a:moveTo>
                  <a:pt x="13103" y="3884"/>
                </a:moveTo>
                <a:lnTo>
                  <a:pt x="13103" y="3884"/>
                </a:lnTo>
                <a:cubicBezTo>
                  <a:pt x="13102" y="3885"/>
                  <a:pt x="13102" y="3885"/>
                  <a:pt x="13102" y="3885"/>
                </a:cubicBezTo>
                <a:cubicBezTo>
                  <a:pt x="13102" y="3885"/>
                  <a:pt x="13103" y="3885"/>
                  <a:pt x="13104" y="3885"/>
                </a:cubicBezTo>
                <a:lnTo>
                  <a:pt x="13104" y="3885"/>
                </a:lnTo>
                <a:cubicBezTo>
                  <a:pt x="13104" y="3885"/>
                  <a:pt x="13103" y="3885"/>
                  <a:pt x="13103" y="3884"/>
                </a:cubicBezTo>
                <a:close/>
                <a:moveTo>
                  <a:pt x="937" y="3811"/>
                </a:moveTo>
                <a:cubicBezTo>
                  <a:pt x="920" y="3839"/>
                  <a:pt x="909" y="3868"/>
                  <a:pt x="897" y="3896"/>
                </a:cubicBezTo>
                <a:lnTo>
                  <a:pt x="892" y="3896"/>
                </a:lnTo>
                <a:cubicBezTo>
                  <a:pt x="897" y="3862"/>
                  <a:pt x="914" y="3834"/>
                  <a:pt x="937" y="3811"/>
                </a:cubicBezTo>
                <a:close/>
                <a:moveTo>
                  <a:pt x="12580" y="3766"/>
                </a:moveTo>
                <a:cubicBezTo>
                  <a:pt x="12591" y="3788"/>
                  <a:pt x="12602" y="3817"/>
                  <a:pt x="12619" y="3828"/>
                </a:cubicBezTo>
                <a:cubicBezTo>
                  <a:pt x="12631" y="3845"/>
                  <a:pt x="12642" y="3868"/>
                  <a:pt x="12653" y="3890"/>
                </a:cubicBezTo>
                <a:cubicBezTo>
                  <a:pt x="12653" y="3890"/>
                  <a:pt x="12653" y="3896"/>
                  <a:pt x="12648" y="3902"/>
                </a:cubicBezTo>
                <a:cubicBezTo>
                  <a:pt x="12619" y="3856"/>
                  <a:pt x="12597" y="3817"/>
                  <a:pt x="12574" y="3771"/>
                </a:cubicBezTo>
                <a:cubicBezTo>
                  <a:pt x="12574" y="3771"/>
                  <a:pt x="12580" y="3766"/>
                  <a:pt x="12580" y="3766"/>
                </a:cubicBezTo>
                <a:close/>
                <a:moveTo>
                  <a:pt x="12903" y="3873"/>
                </a:moveTo>
                <a:cubicBezTo>
                  <a:pt x="12916" y="3873"/>
                  <a:pt x="12932" y="3894"/>
                  <a:pt x="12909" y="3902"/>
                </a:cubicBezTo>
                <a:cubicBezTo>
                  <a:pt x="12903" y="3902"/>
                  <a:pt x="12897" y="3890"/>
                  <a:pt x="12892" y="3890"/>
                </a:cubicBezTo>
                <a:cubicBezTo>
                  <a:pt x="12892" y="3878"/>
                  <a:pt x="12897" y="3873"/>
                  <a:pt x="12903" y="3873"/>
                </a:cubicBezTo>
                <a:close/>
                <a:moveTo>
                  <a:pt x="12670" y="3919"/>
                </a:moveTo>
                <a:cubicBezTo>
                  <a:pt x="12676" y="3930"/>
                  <a:pt x="12682" y="3942"/>
                  <a:pt x="12687" y="3953"/>
                </a:cubicBezTo>
                <a:cubicBezTo>
                  <a:pt x="12687" y="3959"/>
                  <a:pt x="12687" y="3959"/>
                  <a:pt x="12682" y="3964"/>
                </a:cubicBezTo>
                <a:cubicBezTo>
                  <a:pt x="12676" y="3953"/>
                  <a:pt x="12670" y="3947"/>
                  <a:pt x="12670" y="3936"/>
                </a:cubicBezTo>
                <a:lnTo>
                  <a:pt x="12670" y="3919"/>
                </a:lnTo>
                <a:close/>
                <a:moveTo>
                  <a:pt x="12693" y="3976"/>
                </a:moveTo>
                <a:cubicBezTo>
                  <a:pt x="12693" y="3981"/>
                  <a:pt x="12699" y="3981"/>
                  <a:pt x="12704" y="3981"/>
                </a:cubicBezTo>
                <a:lnTo>
                  <a:pt x="12716" y="4004"/>
                </a:lnTo>
                <a:lnTo>
                  <a:pt x="12710" y="4015"/>
                </a:lnTo>
                <a:lnTo>
                  <a:pt x="12710" y="4010"/>
                </a:lnTo>
                <a:cubicBezTo>
                  <a:pt x="12704" y="3998"/>
                  <a:pt x="12693" y="3987"/>
                  <a:pt x="12693" y="3976"/>
                </a:cubicBezTo>
                <a:close/>
                <a:moveTo>
                  <a:pt x="13164" y="3993"/>
                </a:moveTo>
                <a:lnTo>
                  <a:pt x="13164" y="3993"/>
                </a:lnTo>
                <a:cubicBezTo>
                  <a:pt x="13170" y="3998"/>
                  <a:pt x="13181" y="4004"/>
                  <a:pt x="13187" y="4010"/>
                </a:cubicBezTo>
                <a:cubicBezTo>
                  <a:pt x="13185" y="4018"/>
                  <a:pt x="13180" y="4022"/>
                  <a:pt x="13175" y="4022"/>
                </a:cubicBezTo>
                <a:cubicBezTo>
                  <a:pt x="13163" y="4022"/>
                  <a:pt x="13148" y="4004"/>
                  <a:pt x="13164" y="3993"/>
                </a:cubicBezTo>
                <a:close/>
                <a:moveTo>
                  <a:pt x="12937" y="3907"/>
                </a:moveTo>
                <a:cubicBezTo>
                  <a:pt x="12965" y="3947"/>
                  <a:pt x="12988" y="3993"/>
                  <a:pt x="13000" y="4038"/>
                </a:cubicBezTo>
                <a:cubicBezTo>
                  <a:pt x="12954" y="4015"/>
                  <a:pt x="12937" y="3964"/>
                  <a:pt x="12903" y="3925"/>
                </a:cubicBezTo>
                <a:cubicBezTo>
                  <a:pt x="12914" y="3919"/>
                  <a:pt x="12926" y="3913"/>
                  <a:pt x="12937" y="3907"/>
                </a:cubicBezTo>
                <a:close/>
                <a:moveTo>
                  <a:pt x="1641" y="3839"/>
                </a:moveTo>
                <a:cubicBezTo>
                  <a:pt x="1635" y="3862"/>
                  <a:pt x="1618" y="3879"/>
                  <a:pt x="1612" y="3902"/>
                </a:cubicBezTo>
                <a:cubicBezTo>
                  <a:pt x="1601" y="3925"/>
                  <a:pt x="1584" y="3947"/>
                  <a:pt x="1572" y="3970"/>
                </a:cubicBezTo>
                <a:cubicBezTo>
                  <a:pt x="1561" y="3981"/>
                  <a:pt x="1555" y="3993"/>
                  <a:pt x="1550" y="4010"/>
                </a:cubicBezTo>
                <a:cubicBezTo>
                  <a:pt x="1544" y="4021"/>
                  <a:pt x="1533" y="4038"/>
                  <a:pt x="1521" y="4055"/>
                </a:cubicBezTo>
                <a:cubicBezTo>
                  <a:pt x="1527" y="4021"/>
                  <a:pt x="1533" y="3987"/>
                  <a:pt x="1561" y="3970"/>
                </a:cubicBezTo>
                <a:cubicBezTo>
                  <a:pt x="1567" y="3964"/>
                  <a:pt x="1567" y="3953"/>
                  <a:pt x="1567" y="3947"/>
                </a:cubicBezTo>
                <a:cubicBezTo>
                  <a:pt x="1578" y="3930"/>
                  <a:pt x="1595" y="3919"/>
                  <a:pt x="1590" y="3902"/>
                </a:cubicBezTo>
                <a:cubicBezTo>
                  <a:pt x="1607" y="3885"/>
                  <a:pt x="1618" y="3873"/>
                  <a:pt x="1618" y="3851"/>
                </a:cubicBezTo>
                <a:cubicBezTo>
                  <a:pt x="1624" y="3851"/>
                  <a:pt x="1635" y="3839"/>
                  <a:pt x="1641" y="3839"/>
                </a:cubicBezTo>
                <a:close/>
                <a:moveTo>
                  <a:pt x="13002" y="4039"/>
                </a:moveTo>
                <a:cubicBezTo>
                  <a:pt x="13008" y="4039"/>
                  <a:pt x="13014" y="4042"/>
                  <a:pt x="13017" y="4049"/>
                </a:cubicBezTo>
                <a:cubicBezTo>
                  <a:pt x="13020" y="4062"/>
                  <a:pt x="13010" y="4069"/>
                  <a:pt x="13002" y="4069"/>
                </a:cubicBezTo>
                <a:cubicBezTo>
                  <a:pt x="12995" y="4069"/>
                  <a:pt x="12988" y="4065"/>
                  <a:pt x="12988" y="4055"/>
                </a:cubicBezTo>
                <a:cubicBezTo>
                  <a:pt x="12985" y="4045"/>
                  <a:pt x="12993" y="4039"/>
                  <a:pt x="13002" y="4039"/>
                </a:cubicBezTo>
                <a:close/>
                <a:moveTo>
                  <a:pt x="12739" y="4049"/>
                </a:moveTo>
                <a:cubicBezTo>
                  <a:pt x="12744" y="4055"/>
                  <a:pt x="12744" y="4061"/>
                  <a:pt x="12750" y="4072"/>
                </a:cubicBezTo>
                <a:cubicBezTo>
                  <a:pt x="12744" y="4066"/>
                  <a:pt x="12739" y="4066"/>
                  <a:pt x="12739" y="4066"/>
                </a:cubicBezTo>
                <a:cubicBezTo>
                  <a:pt x="12739" y="4061"/>
                  <a:pt x="12739" y="4055"/>
                  <a:pt x="12739" y="4049"/>
                </a:cubicBezTo>
                <a:close/>
                <a:moveTo>
                  <a:pt x="13025" y="4090"/>
                </a:moveTo>
                <a:cubicBezTo>
                  <a:pt x="13031" y="4090"/>
                  <a:pt x="13036" y="4096"/>
                  <a:pt x="13039" y="4106"/>
                </a:cubicBezTo>
                <a:cubicBezTo>
                  <a:pt x="13032" y="4111"/>
                  <a:pt x="13026" y="4114"/>
                  <a:pt x="13022" y="4114"/>
                </a:cubicBezTo>
                <a:cubicBezTo>
                  <a:pt x="13017" y="4114"/>
                  <a:pt x="13014" y="4110"/>
                  <a:pt x="13011" y="4100"/>
                </a:cubicBezTo>
                <a:cubicBezTo>
                  <a:pt x="13016" y="4093"/>
                  <a:pt x="13020" y="4090"/>
                  <a:pt x="13025" y="4090"/>
                </a:cubicBezTo>
                <a:close/>
                <a:moveTo>
                  <a:pt x="12756" y="4083"/>
                </a:moveTo>
                <a:cubicBezTo>
                  <a:pt x="12761" y="4095"/>
                  <a:pt x="12767" y="4100"/>
                  <a:pt x="12773" y="4112"/>
                </a:cubicBezTo>
                <a:cubicBezTo>
                  <a:pt x="12767" y="4112"/>
                  <a:pt x="12761" y="4112"/>
                  <a:pt x="12761" y="4117"/>
                </a:cubicBezTo>
                <a:cubicBezTo>
                  <a:pt x="12756" y="4112"/>
                  <a:pt x="12756" y="4100"/>
                  <a:pt x="12750" y="4095"/>
                </a:cubicBezTo>
                <a:cubicBezTo>
                  <a:pt x="12750" y="4089"/>
                  <a:pt x="12756" y="4089"/>
                  <a:pt x="12756" y="4083"/>
                </a:cubicBezTo>
                <a:close/>
                <a:moveTo>
                  <a:pt x="12539" y="4068"/>
                </a:moveTo>
                <a:cubicBezTo>
                  <a:pt x="12551" y="4068"/>
                  <a:pt x="12580" y="4114"/>
                  <a:pt x="12557" y="4123"/>
                </a:cubicBezTo>
                <a:cubicBezTo>
                  <a:pt x="12551" y="4106"/>
                  <a:pt x="12546" y="4095"/>
                  <a:pt x="12534" y="4078"/>
                </a:cubicBezTo>
                <a:cubicBezTo>
                  <a:pt x="12534" y="4071"/>
                  <a:pt x="12536" y="4068"/>
                  <a:pt x="12539" y="4068"/>
                </a:cubicBezTo>
                <a:close/>
                <a:moveTo>
                  <a:pt x="778" y="4134"/>
                </a:moveTo>
                <a:cubicBezTo>
                  <a:pt x="778" y="4134"/>
                  <a:pt x="784" y="4140"/>
                  <a:pt x="784" y="4140"/>
                </a:cubicBezTo>
                <a:cubicBezTo>
                  <a:pt x="784" y="4140"/>
                  <a:pt x="784" y="4146"/>
                  <a:pt x="784" y="4146"/>
                </a:cubicBezTo>
                <a:cubicBezTo>
                  <a:pt x="778" y="4140"/>
                  <a:pt x="778" y="4140"/>
                  <a:pt x="778" y="4134"/>
                </a:cubicBezTo>
                <a:close/>
                <a:moveTo>
                  <a:pt x="13137" y="4020"/>
                </a:moveTo>
                <a:cubicBezTo>
                  <a:pt x="13150" y="4020"/>
                  <a:pt x="13160" y="4033"/>
                  <a:pt x="13170" y="4038"/>
                </a:cubicBezTo>
                <a:lnTo>
                  <a:pt x="13187" y="4032"/>
                </a:lnTo>
                <a:cubicBezTo>
                  <a:pt x="13187" y="4072"/>
                  <a:pt x="13221" y="4112"/>
                  <a:pt x="13221" y="4146"/>
                </a:cubicBezTo>
                <a:cubicBezTo>
                  <a:pt x="13217" y="4147"/>
                  <a:pt x="13213" y="4148"/>
                  <a:pt x="13209" y="4148"/>
                </a:cubicBezTo>
                <a:cubicBezTo>
                  <a:pt x="13198" y="4148"/>
                  <a:pt x="13191" y="4142"/>
                  <a:pt x="13187" y="4129"/>
                </a:cubicBezTo>
                <a:cubicBezTo>
                  <a:pt x="13170" y="4095"/>
                  <a:pt x="13153" y="4055"/>
                  <a:pt x="13130" y="4021"/>
                </a:cubicBezTo>
                <a:cubicBezTo>
                  <a:pt x="13132" y="4020"/>
                  <a:pt x="13135" y="4020"/>
                  <a:pt x="13137" y="4020"/>
                </a:cubicBezTo>
                <a:close/>
                <a:moveTo>
                  <a:pt x="12478" y="3107"/>
                </a:moveTo>
                <a:lnTo>
                  <a:pt x="12478" y="3107"/>
                </a:lnTo>
                <a:cubicBezTo>
                  <a:pt x="12534" y="3153"/>
                  <a:pt x="12568" y="3221"/>
                  <a:pt x="12608" y="3283"/>
                </a:cubicBezTo>
                <a:cubicBezTo>
                  <a:pt x="12614" y="3278"/>
                  <a:pt x="12625" y="3278"/>
                  <a:pt x="12631" y="3272"/>
                </a:cubicBezTo>
                <a:lnTo>
                  <a:pt x="12631" y="3272"/>
                </a:lnTo>
                <a:cubicBezTo>
                  <a:pt x="12625" y="3278"/>
                  <a:pt x="12614" y="3289"/>
                  <a:pt x="12608" y="3295"/>
                </a:cubicBezTo>
                <a:cubicBezTo>
                  <a:pt x="12619" y="3300"/>
                  <a:pt x="12636" y="3312"/>
                  <a:pt x="12642" y="3317"/>
                </a:cubicBezTo>
                <a:cubicBezTo>
                  <a:pt x="12648" y="3323"/>
                  <a:pt x="12653" y="3340"/>
                  <a:pt x="12653" y="3346"/>
                </a:cubicBezTo>
                <a:cubicBezTo>
                  <a:pt x="12659" y="3351"/>
                  <a:pt x="12670" y="3357"/>
                  <a:pt x="12682" y="3357"/>
                </a:cubicBezTo>
                <a:cubicBezTo>
                  <a:pt x="12682" y="3363"/>
                  <a:pt x="12676" y="3374"/>
                  <a:pt x="12676" y="3380"/>
                </a:cubicBezTo>
                <a:cubicBezTo>
                  <a:pt x="12801" y="3539"/>
                  <a:pt x="12880" y="3732"/>
                  <a:pt x="12994" y="3902"/>
                </a:cubicBezTo>
                <a:cubicBezTo>
                  <a:pt x="13017" y="3993"/>
                  <a:pt x="13090" y="4066"/>
                  <a:pt x="13113" y="4163"/>
                </a:cubicBezTo>
                <a:cubicBezTo>
                  <a:pt x="13051" y="4072"/>
                  <a:pt x="13000" y="3970"/>
                  <a:pt x="12948" y="3873"/>
                </a:cubicBezTo>
                <a:cubicBezTo>
                  <a:pt x="12937" y="3856"/>
                  <a:pt x="12937" y="3822"/>
                  <a:pt x="12909" y="3817"/>
                </a:cubicBezTo>
                <a:cubicBezTo>
                  <a:pt x="12909" y="3828"/>
                  <a:pt x="12903" y="3845"/>
                  <a:pt x="12903" y="3856"/>
                </a:cubicBezTo>
                <a:lnTo>
                  <a:pt x="12858" y="3856"/>
                </a:lnTo>
                <a:cubicBezTo>
                  <a:pt x="12863" y="3845"/>
                  <a:pt x="12863" y="3834"/>
                  <a:pt x="12869" y="3817"/>
                </a:cubicBezTo>
                <a:cubicBezTo>
                  <a:pt x="12886" y="3817"/>
                  <a:pt x="12897" y="3811"/>
                  <a:pt x="12903" y="3794"/>
                </a:cubicBezTo>
                <a:cubicBezTo>
                  <a:pt x="12886" y="3737"/>
                  <a:pt x="12841" y="3698"/>
                  <a:pt x="12818" y="3647"/>
                </a:cubicBezTo>
                <a:cubicBezTo>
                  <a:pt x="12801" y="3618"/>
                  <a:pt x="12790" y="3578"/>
                  <a:pt x="12756" y="3567"/>
                </a:cubicBezTo>
                <a:lnTo>
                  <a:pt x="12756" y="3567"/>
                </a:lnTo>
                <a:cubicBezTo>
                  <a:pt x="12756" y="3595"/>
                  <a:pt x="12767" y="3624"/>
                  <a:pt x="12795" y="3641"/>
                </a:cubicBezTo>
                <a:cubicBezTo>
                  <a:pt x="12801" y="3664"/>
                  <a:pt x="12846" y="3698"/>
                  <a:pt x="12812" y="3715"/>
                </a:cubicBezTo>
                <a:cubicBezTo>
                  <a:pt x="12801" y="3698"/>
                  <a:pt x="12784" y="3692"/>
                  <a:pt x="12767" y="3692"/>
                </a:cubicBezTo>
                <a:cubicBezTo>
                  <a:pt x="12773" y="3686"/>
                  <a:pt x="12778" y="3675"/>
                  <a:pt x="12784" y="3669"/>
                </a:cubicBezTo>
                <a:cubicBezTo>
                  <a:pt x="12778" y="3664"/>
                  <a:pt x="12756" y="3658"/>
                  <a:pt x="12750" y="3658"/>
                </a:cubicBezTo>
                <a:lnTo>
                  <a:pt x="12722" y="3618"/>
                </a:lnTo>
                <a:cubicBezTo>
                  <a:pt x="12733" y="3618"/>
                  <a:pt x="12750" y="3612"/>
                  <a:pt x="12761" y="3612"/>
                </a:cubicBezTo>
                <a:cubicBezTo>
                  <a:pt x="12744" y="3607"/>
                  <a:pt x="12722" y="3601"/>
                  <a:pt x="12704" y="3595"/>
                </a:cubicBezTo>
                <a:cubicBezTo>
                  <a:pt x="12710" y="3590"/>
                  <a:pt x="12722" y="3584"/>
                  <a:pt x="12727" y="3578"/>
                </a:cubicBezTo>
                <a:cubicBezTo>
                  <a:pt x="12693" y="3539"/>
                  <a:pt x="12670" y="3499"/>
                  <a:pt x="12642" y="3459"/>
                </a:cubicBezTo>
                <a:cubicBezTo>
                  <a:pt x="12608" y="3448"/>
                  <a:pt x="12614" y="3403"/>
                  <a:pt x="12602" y="3374"/>
                </a:cubicBezTo>
                <a:lnTo>
                  <a:pt x="12602" y="3374"/>
                </a:lnTo>
                <a:cubicBezTo>
                  <a:pt x="12670" y="3408"/>
                  <a:pt x="12693" y="3493"/>
                  <a:pt x="12733" y="3550"/>
                </a:cubicBezTo>
                <a:cubicBezTo>
                  <a:pt x="12734" y="3558"/>
                  <a:pt x="12740" y="3561"/>
                  <a:pt x="12746" y="3561"/>
                </a:cubicBezTo>
                <a:cubicBezTo>
                  <a:pt x="12761" y="3561"/>
                  <a:pt x="12780" y="3541"/>
                  <a:pt x="12756" y="3533"/>
                </a:cubicBezTo>
                <a:cubicBezTo>
                  <a:pt x="12687" y="3431"/>
                  <a:pt x="12625" y="3323"/>
                  <a:pt x="12551" y="3215"/>
                </a:cubicBezTo>
                <a:cubicBezTo>
                  <a:pt x="12523" y="3181"/>
                  <a:pt x="12500" y="3147"/>
                  <a:pt x="12478" y="3107"/>
                </a:cubicBezTo>
                <a:close/>
                <a:moveTo>
                  <a:pt x="13198" y="4151"/>
                </a:moveTo>
                <a:lnTo>
                  <a:pt x="13198" y="4151"/>
                </a:lnTo>
                <a:cubicBezTo>
                  <a:pt x="13209" y="4157"/>
                  <a:pt x="13226" y="4157"/>
                  <a:pt x="13238" y="4157"/>
                </a:cubicBezTo>
                <a:cubicBezTo>
                  <a:pt x="13249" y="4174"/>
                  <a:pt x="13255" y="4186"/>
                  <a:pt x="13249" y="4203"/>
                </a:cubicBezTo>
                <a:cubicBezTo>
                  <a:pt x="13238" y="4211"/>
                  <a:pt x="13226" y="4214"/>
                  <a:pt x="13215" y="4214"/>
                </a:cubicBezTo>
                <a:cubicBezTo>
                  <a:pt x="13204" y="4214"/>
                  <a:pt x="13192" y="4211"/>
                  <a:pt x="13181" y="4208"/>
                </a:cubicBezTo>
                <a:cubicBezTo>
                  <a:pt x="13192" y="4208"/>
                  <a:pt x="13215" y="4203"/>
                  <a:pt x="13226" y="4203"/>
                </a:cubicBezTo>
                <a:cubicBezTo>
                  <a:pt x="13215" y="4186"/>
                  <a:pt x="13209" y="4168"/>
                  <a:pt x="13198" y="4151"/>
                </a:cubicBezTo>
                <a:close/>
                <a:moveTo>
                  <a:pt x="13137" y="4210"/>
                </a:moveTo>
                <a:cubicBezTo>
                  <a:pt x="13140" y="4210"/>
                  <a:pt x="13143" y="4211"/>
                  <a:pt x="13147" y="4214"/>
                </a:cubicBezTo>
                <a:cubicBezTo>
                  <a:pt x="13157" y="4219"/>
                  <a:pt x="13158" y="4245"/>
                  <a:pt x="13144" y="4245"/>
                </a:cubicBezTo>
                <a:cubicBezTo>
                  <a:pt x="13142" y="4245"/>
                  <a:pt x="13139" y="4244"/>
                  <a:pt x="13136" y="4242"/>
                </a:cubicBezTo>
                <a:cubicBezTo>
                  <a:pt x="13122" y="4238"/>
                  <a:pt x="13123" y="4210"/>
                  <a:pt x="13137" y="4210"/>
                </a:cubicBezTo>
                <a:close/>
                <a:moveTo>
                  <a:pt x="12761" y="4123"/>
                </a:moveTo>
                <a:cubicBezTo>
                  <a:pt x="12807" y="4157"/>
                  <a:pt x="12812" y="4214"/>
                  <a:pt x="12846" y="4259"/>
                </a:cubicBezTo>
                <a:lnTo>
                  <a:pt x="12835" y="4259"/>
                </a:lnTo>
                <a:cubicBezTo>
                  <a:pt x="12812" y="4214"/>
                  <a:pt x="12790" y="4168"/>
                  <a:pt x="12761" y="4123"/>
                </a:cubicBezTo>
                <a:close/>
                <a:moveTo>
                  <a:pt x="13385" y="4316"/>
                </a:moveTo>
                <a:cubicBezTo>
                  <a:pt x="13385" y="4317"/>
                  <a:pt x="13384" y="4319"/>
                  <a:pt x="13384" y="4320"/>
                </a:cubicBezTo>
                <a:lnTo>
                  <a:pt x="13384" y="4320"/>
                </a:lnTo>
                <a:cubicBezTo>
                  <a:pt x="13385" y="4319"/>
                  <a:pt x="13385" y="4317"/>
                  <a:pt x="13385" y="4316"/>
                </a:cubicBezTo>
                <a:close/>
                <a:moveTo>
                  <a:pt x="13175" y="4412"/>
                </a:moveTo>
                <a:lnTo>
                  <a:pt x="13175" y="4412"/>
                </a:lnTo>
                <a:cubicBezTo>
                  <a:pt x="13187" y="4435"/>
                  <a:pt x="13204" y="4458"/>
                  <a:pt x="13215" y="4481"/>
                </a:cubicBezTo>
                <a:cubicBezTo>
                  <a:pt x="13209" y="4492"/>
                  <a:pt x="13209" y="4503"/>
                  <a:pt x="13209" y="4515"/>
                </a:cubicBezTo>
                <a:cubicBezTo>
                  <a:pt x="13198" y="4481"/>
                  <a:pt x="13181" y="4447"/>
                  <a:pt x="13175" y="4412"/>
                </a:cubicBezTo>
                <a:close/>
                <a:moveTo>
                  <a:pt x="1078" y="4481"/>
                </a:moveTo>
                <a:cubicBezTo>
                  <a:pt x="1082" y="4481"/>
                  <a:pt x="1087" y="4483"/>
                  <a:pt x="1090" y="4486"/>
                </a:cubicBezTo>
                <a:cubicBezTo>
                  <a:pt x="1100" y="4496"/>
                  <a:pt x="1083" y="4515"/>
                  <a:pt x="1068" y="4515"/>
                </a:cubicBezTo>
                <a:cubicBezTo>
                  <a:pt x="1066" y="4515"/>
                  <a:pt x="1064" y="4515"/>
                  <a:pt x="1062" y="4515"/>
                </a:cubicBezTo>
                <a:cubicBezTo>
                  <a:pt x="1049" y="4501"/>
                  <a:pt x="1063" y="4481"/>
                  <a:pt x="1078" y="4481"/>
                </a:cubicBezTo>
                <a:close/>
                <a:moveTo>
                  <a:pt x="579" y="4717"/>
                </a:moveTo>
                <a:cubicBezTo>
                  <a:pt x="581" y="4717"/>
                  <a:pt x="583" y="4717"/>
                  <a:pt x="585" y="4719"/>
                </a:cubicBezTo>
                <a:cubicBezTo>
                  <a:pt x="601" y="4729"/>
                  <a:pt x="593" y="4754"/>
                  <a:pt x="578" y="4754"/>
                </a:cubicBezTo>
                <a:cubicBezTo>
                  <a:pt x="577" y="4754"/>
                  <a:pt x="575" y="4753"/>
                  <a:pt x="574" y="4753"/>
                </a:cubicBezTo>
                <a:cubicBezTo>
                  <a:pt x="559" y="4743"/>
                  <a:pt x="566" y="4717"/>
                  <a:pt x="579" y="4717"/>
                </a:cubicBezTo>
                <a:close/>
                <a:moveTo>
                  <a:pt x="13266" y="4611"/>
                </a:moveTo>
                <a:cubicBezTo>
                  <a:pt x="13283" y="4673"/>
                  <a:pt x="13312" y="4725"/>
                  <a:pt x="13329" y="4781"/>
                </a:cubicBezTo>
                <a:cubicBezTo>
                  <a:pt x="13312" y="4781"/>
                  <a:pt x="13300" y="4770"/>
                  <a:pt x="13295" y="4753"/>
                </a:cubicBezTo>
                <a:lnTo>
                  <a:pt x="13266" y="4753"/>
                </a:lnTo>
                <a:cubicBezTo>
                  <a:pt x="13272" y="4742"/>
                  <a:pt x="13278" y="4725"/>
                  <a:pt x="13283" y="4719"/>
                </a:cubicBezTo>
                <a:cubicBezTo>
                  <a:pt x="13278" y="4719"/>
                  <a:pt x="13266" y="4725"/>
                  <a:pt x="13261" y="4725"/>
                </a:cubicBezTo>
                <a:cubicBezTo>
                  <a:pt x="13284" y="4697"/>
                  <a:pt x="13278" y="4678"/>
                  <a:pt x="13260" y="4678"/>
                </a:cubicBezTo>
                <a:cubicBezTo>
                  <a:pt x="13253" y="4678"/>
                  <a:pt x="13243" y="4682"/>
                  <a:pt x="13232" y="4690"/>
                </a:cubicBezTo>
                <a:cubicBezTo>
                  <a:pt x="13232" y="4685"/>
                  <a:pt x="13226" y="4673"/>
                  <a:pt x="13221" y="4668"/>
                </a:cubicBezTo>
                <a:cubicBezTo>
                  <a:pt x="13238" y="4668"/>
                  <a:pt x="13255" y="4668"/>
                  <a:pt x="13266" y="4662"/>
                </a:cubicBezTo>
                <a:cubicBezTo>
                  <a:pt x="13261" y="4645"/>
                  <a:pt x="13255" y="4628"/>
                  <a:pt x="13266" y="4611"/>
                </a:cubicBezTo>
                <a:close/>
                <a:moveTo>
                  <a:pt x="1243" y="4577"/>
                </a:moveTo>
                <a:cubicBezTo>
                  <a:pt x="1243" y="4577"/>
                  <a:pt x="1249" y="4577"/>
                  <a:pt x="1255" y="4583"/>
                </a:cubicBezTo>
                <a:cubicBezTo>
                  <a:pt x="1221" y="4645"/>
                  <a:pt x="1192" y="4719"/>
                  <a:pt x="1164" y="4787"/>
                </a:cubicBezTo>
                <a:cubicBezTo>
                  <a:pt x="1181" y="4736"/>
                  <a:pt x="1192" y="4685"/>
                  <a:pt x="1221" y="4639"/>
                </a:cubicBezTo>
                <a:cubicBezTo>
                  <a:pt x="1217" y="4639"/>
                  <a:pt x="1207" y="4639"/>
                  <a:pt x="1200" y="4641"/>
                </a:cubicBezTo>
                <a:lnTo>
                  <a:pt x="1200" y="4641"/>
                </a:lnTo>
                <a:cubicBezTo>
                  <a:pt x="1209" y="4637"/>
                  <a:pt x="1217" y="4633"/>
                  <a:pt x="1226" y="4628"/>
                </a:cubicBezTo>
                <a:cubicBezTo>
                  <a:pt x="1232" y="4611"/>
                  <a:pt x="1238" y="4594"/>
                  <a:pt x="1243" y="4577"/>
                </a:cubicBezTo>
                <a:close/>
                <a:moveTo>
                  <a:pt x="750" y="4180"/>
                </a:moveTo>
                <a:lnTo>
                  <a:pt x="750" y="4180"/>
                </a:lnTo>
                <a:cubicBezTo>
                  <a:pt x="738" y="4208"/>
                  <a:pt x="733" y="4242"/>
                  <a:pt x="721" y="4271"/>
                </a:cubicBezTo>
                <a:lnTo>
                  <a:pt x="727" y="4271"/>
                </a:lnTo>
                <a:cubicBezTo>
                  <a:pt x="704" y="4322"/>
                  <a:pt x="682" y="4373"/>
                  <a:pt x="653" y="4424"/>
                </a:cubicBezTo>
                <a:lnTo>
                  <a:pt x="676" y="4435"/>
                </a:lnTo>
                <a:cubicBezTo>
                  <a:pt x="682" y="4424"/>
                  <a:pt x="693" y="4401"/>
                  <a:pt x="699" y="4390"/>
                </a:cubicBezTo>
                <a:lnTo>
                  <a:pt x="727" y="4384"/>
                </a:lnTo>
                <a:lnTo>
                  <a:pt x="727" y="4407"/>
                </a:lnTo>
                <a:lnTo>
                  <a:pt x="693" y="4407"/>
                </a:lnTo>
                <a:cubicBezTo>
                  <a:pt x="693" y="4435"/>
                  <a:pt x="693" y="4458"/>
                  <a:pt x="687" y="4486"/>
                </a:cubicBezTo>
                <a:cubicBezTo>
                  <a:pt x="659" y="4509"/>
                  <a:pt x="648" y="4543"/>
                  <a:pt x="642" y="4577"/>
                </a:cubicBezTo>
                <a:cubicBezTo>
                  <a:pt x="648" y="4617"/>
                  <a:pt x="602" y="4651"/>
                  <a:pt x="619" y="4690"/>
                </a:cubicBezTo>
                <a:cubicBezTo>
                  <a:pt x="602" y="4685"/>
                  <a:pt x="585" y="4679"/>
                  <a:pt x="568" y="4673"/>
                </a:cubicBezTo>
                <a:cubicBezTo>
                  <a:pt x="551" y="4713"/>
                  <a:pt x="534" y="4753"/>
                  <a:pt x="529" y="4793"/>
                </a:cubicBezTo>
                <a:cubicBezTo>
                  <a:pt x="517" y="4804"/>
                  <a:pt x="506" y="4821"/>
                  <a:pt x="494" y="4838"/>
                </a:cubicBezTo>
                <a:cubicBezTo>
                  <a:pt x="523" y="4747"/>
                  <a:pt x="540" y="4656"/>
                  <a:pt x="591" y="4571"/>
                </a:cubicBezTo>
                <a:lnTo>
                  <a:pt x="591" y="4571"/>
                </a:lnTo>
                <a:cubicBezTo>
                  <a:pt x="585" y="4605"/>
                  <a:pt x="574" y="4634"/>
                  <a:pt x="568" y="4668"/>
                </a:cubicBezTo>
                <a:cubicBezTo>
                  <a:pt x="580" y="4668"/>
                  <a:pt x="591" y="4668"/>
                  <a:pt x="602" y="4673"/>
                </a:cubicBezTo>
                <a:cubicBezTo>
                  <a:pt x="608" y="4605"/>
                  <a:pt x="648" y="4543"/>
                  <a:pt x="659" y="4481"/>
                </a:cubicBezTo>
                <a:lnTo>
                  <a:pt x="659" y="4481"/>
                </a:lnTo>
                <a:cubicBezTo>
                  <a:pt x="619" y="4498"/>
                  <a:pt x="614" y="4543"/>
                  <a:pt x="585" y="4577"/>
                </a:cubicBezTo>
                <a:cubicBezTo>
                  <a:pt x="614" y="4464"/>
                  <a:pt x="665" y="4356"/>
                  <a:pt x="716" y="4254"/>
                </a:cubicBezTo>
                <a:cubicBezTo>
                  <a:pt x="716" y="4254"/>
                  <a:pt x="716" y="4248"/>
                  <a:pt x="716" y="4248"/>
                </a:cubicBezTo>
                <a:cubicBezTo>
                  <a:pt x="721" y="4248"/>
                  <a:pt x="721" y="4242"/>
                  <a:pt x="721" y="4237"/>
                </a:cubicBezTo>
                <a:cubicBezTo>
                  <a:pt x="733" y="4220"/>
                  <a:pt x="738" y="4197"/>
                  <a:pt x="750" y="4180"/>
                </a:cubicBezTo>
                <a:close/>
                <a:moveTo>
                  <a:pt x="13305" y="4797"/>
                </a:moveTo>
                <a:cubicBezTo>
                  <a:pt x="13327" y="4797"/>
                  <a:pt x="13340" y="4813"/>
                  <a:pt x="13340" y="4838"/>
                </a:cubicBezTo>
                <a:cubicBezTo>
                  <a:pt x="13334" y="4838"/>
                  <a:pt x="13317" y="4849"/>
                  <a:pt x="13306" y="4849"/>
                </a:cubicBezTo>
                <a:lnTo>
                  <a:pt x="13329" y="4827"/>
                </a:lnTo>
                <a:cubicBezTo>
                  <a:pt x="13317" y="4815"/>
                  <a:pt x="13306" y="4804"/>
                  <a:pt x="13295" y="4798"/>
                </a:cubicBezTo>
                <a:cubicBezTo>
                  <a:pt x="13298" y="4798"/>
                  <a:pt x="13302" y="4797"/>
                  <a:pt x="13305" y="4797"/>
                </a:cubicBezTo>
                <a:close/>
                <a:moveTo>
                  <a:pt x="13079" y="4838"/>
                </a:moveTo>
                <a:cubicBezTo>
                  <a:pt x="13096" y="4838"/>
                  <a:pt x="13107" y="4889"/>
                  <a:pt x="13090" y="4889"/>
                </a:cubicBezTo>
                <a:cubicBezTo>
                  <a:pt x="13073" y="4878"/>
                  <a:pt x="13068" y="4855"/>
                  <a:pt x="13079" y="4838"/>
                </a:cubicBezTo>
                <a:close/>
                <a:moveTo>
                  <a:pt x="1119" y="4900"/>
                </a:moveTo>
                <a:cubicBezTo>
                  <a:pt x="1119" y="4900"/>
                  <a:pt x="1119" y="4906"/>
                  <a:pt x="1119" y="4906"/>
                </a:cubicBezTo>
                <a:lnTo>
                  <a:pt x="1113" y="4900"/>
                </a:lnTo>
                <a:close/>
                <a:moveTo>
                  <a:pt x="13363" y="4889"/>
                </a:moveTo>
                <a:cubicBezTo>
                  <a:pt x="13368" y="4917"/>
                  <a:pt x="13374" y="4946"/>
                  <a:pt x="13380" y="4974"/>
                </a:cubicBezTo>
                <a:cubicBezTo>
                  <a:pt x="13368" y="4974"/>
                  <a:pt x="13357" y="4968"/>
                  <a:pt x="13346" y="4963"/>
                </a:cubicBezTo>
                <a:cubicBezTo>
                  <a:pt x="13351" y="4957"/>
                  <a:pt x="13363" y="4946"/>
                  <a:pt x="13368" y="4940"/>
                </a:cubicBezTo>
                <a:cubicBezTo>
                  <a:pt x="13363" y="4923"/>
                  <a:pt x="13351" y="4906"/>
                  <a:pt x="13346" y="4895"/>
                </a:cubicBezTo>
                <a:lnTo>
                  <a:pt x="13363" y="4889"/>
                </a:lnTo>
                <a:close/>
                <a:moveTo>
                  <a:pt x="13510" y="4986"/>
                </a:moveTo>
                <a:cubicBezTo>
                  <a:pt x="13510" y="4986"/>
                  <a:pt x="13511" y="4986"/>
                  <a:pt x="13511" y="4986"/>
                </a:cubicBezTo>
                <a:lnTo>
                  <a:pt x="13511" y="4986"/>
                </a:lnTo>
                <a:cubicBezTo>
                  <a:pt x="13511" y="4986"/>
                  <a:pt x="13510" y="4986"/>
                  <a:pt x="13510" y="4986"/>
                </a:cubicBezTo>
                <a:close/>
                <a:moveTo>
                  <a:pt x="557" y="4810"/>
                </a:moveTo>
                <a:lnTo>
                  <a:pt x="557" y="4810"/>
                </a:lnTo>
                <a:cubicBezTo>
                  <a:pt x="546" y="4883"/>
                  <a:pt x="506" y="4957"/>
                  <a:pt x="506" y="5037"/>
                </a:cubicBezTo>
                <a:cubicBezTo>
                  <a:pt x="500" y="5031"/>
                  <a:pt x="489" y="5025"/>
                  <a:pt x="483" y="5020"/>
                </a:cubicBezTo>
                <a:cubicBezTo>
                  <a:pt x="511" y="4951"/>
                  <a:pt x="511" y="4866"/>
                  <a:pt x="557" y="4810"/>
                </a:cubicBezTo>
                <a:close/>
                <a:moveTo>
                  <a:pt x="13158" y="5071"/>
                </a:moveTo>
                <a:cubicBezTo>
                  <a:pt x="13175" y="5082"/>
                  <a:pt x="13170" y="5093"/>
                  <a:pt x="13153" y="5093"/>
                </a:cubicBezTo>
                <a:cubicBezTo>
                  <a:pt x="13141" y="5082"/>
                  <a:pt x="13141" y="5071"/>
                  <a:pt x="13158" y="5071"/>
                </a:cubicBezTo>
                <a:close/>
                <a:moveTo>
                  <a:pt x="479" y="5059"/>
                </a:moveTo>
                <a:cubicBezTo>
                  <a:pt x="481" y="5059"/>
                  <a:pt x="482" y="5059"/>
                  <a:pt x="483" y="5059"/>
                </a:cubicBezTo>
                <a:cubicBezTo>
                  <a:pt x="499" y="5070"/>
                  <a:pt x="491" y="5094"/>
                  <a:pt x="476" y="5094"/>
                </a:cubicBezTo>
                <a:cubicBezTo>
                  <a:pt x="475" y="5094"/>
                  <a:pt x="473" y="5094"/>
                  <a:pt x="472" y="5093"/>
                </a:cubicBezTo>
                <a:cubicBezTo>
                  <a:pt x="461" y="5088"/>
                  <a:pt x="465" y="5059"/>
                  <a:pt x="479" y="5059"/>
                </a:cubicBezTo>
                <a:close/>
                <a:moveTo>
                  <a:pt x="472" y="5116"/>
                </a:moveTo>
                <a:cubicBezTo>
                  <a:pt x="466" y="5144"/>
                  <a:pt x="460" y="5173"/>
                  <a:pt x="443" y="5195"/>
                </a:cubicBezTo>
                <a:cubicBezTo>
                  <a:pt x="443" y="5167"/>
                  <a:pt x="449" y="5144"/>
                  <a:pt x="449" y="5116"/>
                </a:cubicBezTo>
                <a:close/>
                <a:moveTo>
                  <a:pt x="13158" y="4259"/>
                </a:moveTo>
                <a:cubicBezTo>
                  <a:pt x="13209" y="4333"/>
                  <a:pt x="13226" y="4435"/>
                  <a:pt x="13289" y="4498"/>
                </a:cubicBezTo>
                <a:cubicBezTo>
                  <a:pt x="13283" y="4503"/>
                  <a:pt x="13278" y="4503"/>
                  <a:pt x="13272" y="4509"/>
                </a:cubicBezTo>
                <a:cubicBezTo>
                  <a:pt x="13357" y="4696"/>
                  <a:pt x="13414" y="4889"/>
                  <a:pt x="13476" y="5088"/>
                </a:cubicBezTo>
                <a:cubicBezTo>
                  <a:pt x="13482" y="5082"/>
                  <a:pt x="13487" y="5082"/>
                  <a:pt x="13487" y="5082"/>
                </a:cubicBezTo>
                <a:lnTo>
                  <a:pt x="13487" y="5082"/>
                </a:lnTo>
                <a:cubicBezTo>
                  <a:pt x="13476" y="5133"/>
                  <a:pt x="13510" y="5184"/>
                  <a:pt x="13522" y="5235"/>
                </a:cubicBezTo>
                <a:cubicBezTo>
                  <a:pt x="13493" y="5218"/>
                  <a:pt x="13499" y="5184"/>
                  <a:pt x="13487" y="5156"/>
                </a:cubicBezTo>
                <a:cubicBezTo>
                  <a:pt x="13408" y="4906"/>
                  <a:pt x="13317" y="4668"/>
                  <a:pt x="13226" y="4424"/>
                </a:cubicBezTo>
                <a:cubicBezTo>
                  <a:pt x="13204" y="4367"/>
                  <a:pt x="13170" y="4316"/>
                  <a:pt x="13158" y="4259"/>
                </a:cubicBezTo>
                <a:close/>
                <a:moveTo>
                  <a:pt x="436" y="5216"/>
                </a:moveTo>
                <a:cubicBezTo>
                  <a:pt x="438" y="5216"/>
                  <a:pt x="441" y="5216"/>
                  <a:pt x="443" y="5218"/>
                </a:cubicBezTo>
                <a:cubicBezTo>
                  <a:pt x="459" y="5223"/>
                  <a:pt x="451" y="5247"/>
                  <a:pt x="436" y="5247"/>
                </a:cubicBezTo>
                <a:cubicBezTo>
                  <a:pt x="435" y="5247"/>
                  <a:pt x="434" y="5247"/>
                  <a:pt x="432" y="5247"/>
                </a:cubicBezTo>
                <a:cubicBezTo>
                  <a:pt x="418" y="5237"/>
                  <a:pt x="423" y="5216"/>
                  <a:pt x="436" y="5216"/>
                </a:cubicBezTo>
                <a:close/>
                <a:moveTo>
                  <a:pt x="494" y="4844"/>
                </a:moveTo>
                <a:lnTo>
                  <a:pt x="494" y="4844"/>
                </a:lnTo>
                <a:cubicBezTo>
                  <a:pt x="483" y="4968"/>
                  <a:pt x="426" y="5082"/>
                  <a:pt x="404" y="5201"/>
                </a:cubicBezTo>
                <a:cubicBezTo>
                  <a:pt x="404" y="5235"/>
                  <a:pt x="387" y="5258"/>
                  <a:pt x="370" y="5281"/>
                </a:cubicBezTo>
                <a:cubicBezTo>
                  <a:pt x="404" y="5133"/>
                  <a:pt x="443" y="4986"/>
                  <a:pt x="494" y="4844"/>
                </a:cubicBezTo>
                <a:close/>
                <a:moveTo>
                  <a:pt x="409" y="5303"/>
                </a:moveTo>
                <a:lnTo>
                  <a:pt x="409" y="5303"/>
                </a:lnTo>
                <a:cubicBezTo>
                  <a:pt x="426" y="5309"/>
                  <a:pt x="432" y="5320"/>
                  <a:pt x="415" y="5332"/>
                </a:cubicBezTo>
                <a:cubicBezTo>
                  <a:pt x="398" y="5326"/>
                  <a:pt x="398" y="5320"/>
                  <a:pt x="409" y="5303"/>
                </a:cubicBezTo>
                <a:close/>
                <a:moveTo>
                  <a:pt x="829" y="5394"/>
                </a:moveTo>
                <a:cubicBezTo>
                  <a:pt x="818" y="5417"/>
                  <a:pt x="812" y="5445"/>
                  <a:pt x="801" y="5468"/>
                </a:cubicBezTo>
                <a:cubicBezTo>
                  <a:pt x="801" y="5439"/>
                  <a:pt x="807" y="5417"/>
                  <a:pt x="807" y="5394"/>
                </a:cubicBezTo>
                <a:close/>
                <a:moveTo>
                  <a:pt x="13510" y="5229"/>
                </a:moveTo>
                <a:lnTo>
                  <a:pt x="13510" y="5229"/>
                </a:lnTo>
                <a:cubicBezTo>
                  <a:pt x="13556" y="5309"/>
                  <a:pt x="13561" y="5411"/>
                  <a:pt x="13578" y="5496"/>
                </a:cubicBezTo>
                <a:cubicBezTo>
                  <a:pt x="13556" y="5473"/>
                  <a:pt x="13556" y="5434"/>
                  <a:pt x="13544" y="5405"/>
                </a:cubicBezTo>
                <a:cubicBezTo>
                  <a:pt x="13533" y="5349"/>
                  <a:pt x="13510" y="5292"/>
                  <a:pt x="13510" y="5229"/>
                </a:cubicBezTo>
                <a:close/>
                <a:moveTo>
                  <a:pt x="13590" y="5502"/>
                </a:moveTo>
                <a:cubicBezTo>
                  <a:pt x="13601" y="5525"/>
                  <a:pt x="13595" y="5530"/>
                  <a:pt x="13573" y="5530"/>
                </a:cubicBezTo>
                <a:cubicBezTo>
                  <a:pt x="13561" y="5508"/>
                  <a:pt x="13567" y="5502"/>
                  <a:pt x="13590" y="5502"/>
                </a:cubicBezTo>
                <a:close/>
                <a:moveTo>
                  <a:pt x="239" y="5547"/>
                </a:moveTo>
                <a:cubicBezTo>
                  <a:pt x="242" y="5550"/>
                  <a:pt x="246" y="5552"/>
                  <a:pt x="251" y="5554"/>
                </a:cubicBezTo>
                <a:lnTo>
                  <a:pt x="251" y="5554"/>
                </a:lnTo>
                <a:cubicBezTo>
                  <a:pt x="247" y="5552"/>
                  <a:pt x="244" y="5549"/>
                  <a:pt x="239" y="5547"/>
                </a:cubicBezTo>
                <a:close/>
                <a:moveTo>
                  <a:pt x="13505" y="5383"/>
                </a:moveTo>
                <a:lnTo>
                  <a:pt x="13505" y="5383"/>
                </a:lnTo>
                <a:cubicBezTo>
                  <a:pt x="13527" y="5456"/>
                  <a:pt x="13527" y="5530"/>
                  <a:pt x="13561" y="5604"/>
                </a:cubicBezTo>
                <a:cubicBezTo>
                  <a:pt x="13567" y="5621"/>
                  <a:pt x="13561" y="5638"/>
                  <a:pt x="13556" y="5655"/>
                </a:cubicBezTo>
                <a:cubicBezTo>
                  <a:pt x="13546" y="5636"/>
                  <a:pt x="13553" y="5582"/>
                  <a:pt x="13530" y="5582"/>
                </a:cubicBezTo>
                <a:cubicBezTo>
                  <a:pt x="13526" y="5582"/>
                  <a:pt x="13521" y="5584"/>
                  <a:pt x="13516" y="5587"/>
                </a:cubicBezTo>
                <a:cubicBezTo>
                  <a:pt x="13522" y="5581"/>
                  <a:pt x="13527" y="5576"/>
                  <a:pt x="13533" y="5570"/>
                </a:cubicBezTo>
                <a:cubicBezTo>
                  <a:pt x="13510" y="5508"/>
                  <a:pt x="13499" y="5445"/>
                  <a:pt x="13505" y="5383"/>
                </a:cubicBezTo>
                <a:close/>
                <a:moveTo>
                  <a:pt x="336" y="5683"/>
                </a:moveTo>
                <a:cubicBezTo>
                  <a:pt x="353" y="5683"/>
                  <a:pt x="341" y="5717"/>
                  <a:pt x="330" y="5717"/>
                </a:cubicBezTo>
                <a:cubicBezTo>
                  <a:pt x="307" y="5717"/>
                  <a:pt x="319" y="5683"/>
                  <a:pt x="336" y="5683"/>
                </a:cubicBezTo>
                <a:close/>
                <a:moveTo>
                  <a:pt x="336" y="5428"/>
                </a:moveTo>
                <a:lnTo>
                  <a:pt x="336" y="5428"/>
                </a:lnTo>
                <a:cubicBezTo>
                  <a:pt x="341" y="5536"/>
                  <a:pt x="307" y="5655"/>
                  <a:pt x="273" y="5757"/>
                </a:cubicBezTo>
                <a:cubicBezTo>
                  <a:pt x="285" y="5644"/>
                  <a:pt x="307" y="5536"/>
                  <a:pt x="336" y="5428"/>
                </a:cubicBezTo>
                <a:close/>
                <a:moveTo>
                  <a:pt x="755" y="5712"/>
                </a:moveTo>
                <a:cubicBezTo>
                  <a:pt x="750" y="5746"/>
                  <a:pt x="767" y="5791"/>
                  <a:pt x="738" y="5820"/>
                </a:cubicBezTo>
                <a:cubicBezTo>
                  <a:pt x="744" y="5786"/>
                  <a:pt x="750" y="5746"/>
                  <a:pt x="755" y="5712"/>
                </a:cubicBezTo>
                <a:close/>
                <a:moveTo>
                  <a:pt x="13720" y="5848"/>
                </a:moveTo>
                <a:cubicBezTo>
                  <a:pt x="13720" y="5888"/>
                  <a:pt x="13748" y="5927"/>
                  <a:pt x="13726" y="5956"/>
                </a:cubicBezTo>
                <a:cubicBezTo>
                  <a:pt x="13714" y="5922"/>
                  <a:pt x="13709" y="5888"/>
                  <a:pt x="13703" y="5854"/>
                </a:cubicBezTo>
                <a:cubicBezTo>
                  <a:pt x="13703" y="5854"/>
                  <a:pt x="13714" y="5848"/>
                  <a:pt x="13720" y="5848"/>
                </a:cubicBezTo>
                <a:close/>
                <a:moveTo>
                  <a:pt x="268" y="5763"/>
                </a:moveTo>
                <a:cubicBezTo>
                  <a:pt x="279" y="5848"/>
                  <a:pt x="256" y="5933"/>
                  <a:pt x="239" y="6018"/>
                </a:cubicBezTo>
                <a:cubicBezTo>
                  <a:pt x="239" y="5933"/>
                  <a:pt x="256" y="5848"/>
                  <a:pt x="268" y="5763"/>
                </a:cubicBezTo>
                <a:close/>
                <a:moveTo>
                  <a:pt x="709" y="6073"/>
                </a:moveTo>
                <a:cubicBezTo>
                  <a:pt x="711" y="6073"/>
                  <a:pt x="713" y="6073"/>
                  <a:pt x="716" y="6075"/>
                </a:cubicBezTo>
                <a:cubicBezTo>
                  <a:pt x="730" y="6085"/>
                  <a:pt x="724" y="6111"/>
                  <a:pt x="708" y="6111"/>
                </a:cubicBezTo>
                <a:cubicBezTo>
                  <a:pt x="705" y="6111"/>
                  <a:pt x="702" y="6111"/>
                  <a:pt x="699" y="6109"/>
                </a:cubicBezTo>
                <a:cubicBezTo>
                  <a:pt x="689" y="6099"/>
                  <a:pt x="696" y="6073"/>
                  <a:pt x="709" y="6073"/>
                </a:cubicBezTo>
                <a:close/>
                <a:moveTo>
                  <a:pt x="13595" y="5536"/>
                </a:moveTo>
                <a:lnTo>
                  <a:pt x="13595" y="5536"/>
                </a:lnTo>
                <a:cubicBezTo>
                  <a:pt x="13629" y="5621"/>
                  <a:pt x="13629" y="5717"/>
                  <a:pt x="13652" y="5803"/>
                </a:cubicBezTo>
                <a:cubicBezTo>
                  <a:pt x="13658" y="5803"/>
                  <a:pt x="13663" y="5797"/>
                  <a:pt x="13669" y="5791"/>
                </a:cubicBezTo>
                <a:lnTo>
                  <a:pt x="13669" y="5791"/>
                </a:lnTo>
                <a:cubicBezTo>
                  <a:pt x="13663" y="5803"/>
                  <a:pt x="13658" y="5808"/>
                  <a:pt x="13658" y="5820"/>
                </a:cubicBezTo>
                <a:cubicBezTo>
                  <a:pt x="13675" y="5944"/>
                  <a:pt x="13709" y="6069"/>
                  <a:pt x="13709" y="6194"/>
                </a:cubicBezTo>
                <a:cubicBezTo>
                  <a:pt x="13714" y="6194"/>
                  <a:pt x="13726" y="6194"/>
                  <a:pt x="13731" y="6188"/>
                </a:cubicBezTo>
                <a:lnTo>
                  <a:pt x="13731" y="6188"/>
                </a:lnTo>
                <a:cubicBezTo>
                  <a:pt x="13703" y="6234"/>
                  <a:pt x="13731" y="6285"/>
                  <a:pt x="13726" y="6336"/>
                </a:cubicBezTo>
                <a:cubicBezTo>
                  <a:pt x="13703" y="6308"/>
                  <a:pt x="13720" y="6268"/>
                  <a:pt x="13697" y="6245"/>
                </a:cubicBezTo>
                <a:cubicBezTo>
                  <a:pt x="13692" y="6007"/>
                  <a:pt x="13601" y="5769"/>
                  <a:pt x="13595" y="5536"/>
                </a:cubicBezTo>
                <a:close/>
                <a:moveTo>
                  <a:pt x="13658" y="6268"/>
                </a:moveTo>
                <a:cubicBezTo>
                  <a:pt x="13669" y="6302"/>
                  <a:pt x="13675" y="6342"/>
                  <a:pt x="13686" y="6381"/>
                </a:cubicBezTo>
                <a:lnTo>
                  <a:pt x="13720" y="6381"/>
                </a:lnTo>
                <a:cubicBezTo>
                  <a:pt x="13720" y="6370"/>
                  <a:pt x="13720" y="6353"/>
                  <a:pt x="13720" y="6342"/>
                </a:cubicBezTo>
                <a:cubicBezTo>
                  <a:pt x="13737" y="6393"/>
                  <a:pt x="13748" y="6461"/>
                  <a:pt x="13737" y="6523"/>
                </a:cubicBezTo>
                <a:cubicBezTo>
                  <a:pt x="13731" y="6489"/>
                  <a:pt x="13726" y="6455"/>
                  <a:pt x="13731" y="6421"/>
                </a:cubicBezTo>
                <a:cubicBezTo>
                  <a:pt x="13720" y="6404"/>
                  <a:pt x="13709" y="6381"/>
                  <a:pt x="13686" y="6381"/>
                </a:cubicBezTo>
                <a:cubicBezTo>
                  <a:pt x="13675" y="6415"/>
                  <a:pt x="13686" y="6449"/>
                  <a:pt x="13692" y="6483"/>
                </a:cubicBezTo>
                <a:cubicBezTo>
                  <a:pt x="13686" y="6478"/>
                  <a:pt x="13675" y="6478"/>
                  <a:pt x="13669" y="6472"/>
                </a:cubicBezTo>
                <a:cubicBezTo>
                  <a:pt x="13669" y="6461"/>
                  <a:pt x="13675" y="6444"/>
                  <a:pt x="13675" y="6432"/>
                </a:cubicBezTo>
                <a:cubicBezTo>
                  <a:pt x="13663" y="6427"/>
                  <a:pt x="13658" y="6427"/>
                  <a:pt x="13646" y="6421"/>
                </a:cubicBezTo>
                <a:lnTo>
                  <a:pt x="13663" y="6415"/>
                </a:lnTo>
                <a:cubicBezTo>
                  <a:pt x="13658" y="6364"/>
                  <a:pt x="13669" y="6313"/>
                  <a:pt x="13652" y="6268"/>
                </a:cubicBezTo>
                <a:close/>
                <a:moveTo>
                  <a:pt x="13748" y="6744"/>
                </a:moveTo>
                <a:cubicBezTo>
                  <a:pt x="13771" y="6744"/>
                  <a:pt x="13777" y="6784"/>
                  <a:pt x="13760" y="6795"/>
                </a:cubicBezTo>
                <a:cubicBezTo>
                  <a:pt x="13737" y="6795"/>
                  <a:pt x="13737" y="6756"/>
                  <a:pt x="13748" y="6744"/>
                </a:cubicBezTo>
                <a:close/>
                <a:moveTo>
                  <a:pt x="245" y="6018"/>
                </a:moveTo>
                <a:lnTo>
                  <a:pt x="245" y="6018"/>
                </a:lnTo>
                <a:cubicBezTo>
                  <a:pt x="211" y="6188"/>
                  <a:pt x="216" y="6359"/>
                  <a:pt x="194" y="6529"/>
                </a:cubicBezTo>
                <a:cubicBezTo>
                  <a:pt x="205" y="6540"/>
                  <a:pt x="216" y="6546"/>
                  <a:pt x="222" y="6551"/>
                </a:cubicBezTo>
                <a:cubicBezTo>
                  <a:pt x="228" y="6534"/>
                  <a:pt x="233" y="6517"/>
                  <a:pt x="239" y="6500"/>
                </a:cubicBezTo>
                <a:lnTo>
                  <a:pt x="245" y="6500"/>
                </a:lnTo>
                <a:cubicBezTo>
                  <a:pt x="245" y="6529"/>
                  <a:pt x="245" y="6563"/>
                  <a:pt x="245" y="6597"/>
                </a:cubicBezTo>
                <a:cubicBezTo>
                  <a:pt x="239" y="6597"/>
                  <a:pt x="233" y="6603"/>
                  <a:pt x="228" y="6603"/>
                </a:cubicBezTo>
                <a:cubicBezTo>
                  <a:pt x="228" y="6586"/>
                  <a:pt x="228" y="6569"/>
                  <a:pt x="228" y="6551"/>
                </a:cubicBezTo>
                <a:cubicBezTo>
                  <a:pt x="222" y="6551"/>
                  <a:pt x="205" y="6557"/>
                  <a:pt x="199" y="6557"/>
                </a:cubicBezTo>
                <a:cubicBezTo>
                  <a:pt x="182" y="6648"/>
                  <a:pt x="188" y="6739"/>
                  <a:pt x="182" y="6830"/>
                </a:cubicBezTo>
                <a:lnTo>
                  <a:pt x="165" y="6830"/>
                </a:lnTo>
                <a:cubicBezTo>
                  <a:pt x="177" y="6580"/>
                  <a:pt x="194" y="6342"/>
                  <a:pt x="222" y="6098"/>
                </a:cubicBezTo>
                <a:cubicBezTo>
                  <a:pt x="222" y="6069"/>
                  <a:pt x="222" y="6035"/>
                  <a:pt x="245" y="6018"/>
                </a:cubicBezTo>
                <a:close/>
                <a:moveTo>
                  <a:pt x="182" y="6852"/>
                </a:moveTo>
                <a:cubicBezTo>
                  <a:pt x="182" y="6886"/>
                  <a:pt x="182" y="6926"/>
                  <a:pt x="177" y="6960"/>
                </a:cubicBezTo>
                <a:cubicBezTo>
                  <a:pt x="154" y="6932"/>
                  <a:pt x="160" y="6881"/>
                  <a:pt x="182" y="6852"/>
                </a:cubicBezTo>
                <a:close/>
                <a:moveTo>
                  <a:pt x="13714" y="6869"/>
                </a:moveTo>
                <a:cubicBezTo>
                  <a:pt x="13714" y="6909"/>
                  <a:pt x="13737" y="6954"/>
                  <a:pt x="13703" y="6983"/>
                </a:cubicBezTo>
                <a:cubicBezTo>
                  <a:pt x="13703" y="6949"/>
                  <a:pt x="13697" y="6903"/>
                  <a:pt x="13714" y="6869"/>
                </a:cubicBezTo>
                <a:close/>
                <a:moveTo>
                  <a:pt x="13760" y="6915"/>
                </a:moveTo>
                <a:lnTo>
                  <a:pt x="13760" y="6915"/>
                </a:lnTo>
                <a:cubicBezTo>
                  <a:pt x="13765" y="7000"/>
                  <a:pt x="13794" y="7108"/>
                  <a:pt x="13748" y="7181"/>
                </a:cubicBezTo>
                <a:cubicBezTo>
                  <a:pt x="13760" y="7096"/>
                  <a:pt x="13760" y="7005"/>
                  <a:pt x="13748" y="6920"/>
                </a:cubicBezTo>
                <a:lnTo>
                  <a:pt x="13760" y="6915"/>
                </a:lnTo>
                <a:close/>
                <a:moveTo>
                  <a:pt x="182" y="6954"/>
                </a:moveTo>
                <a:lnTo>
                  <a:pt x="182" y="6954"/>
                </a:lnTo>
                <a:cubicBezTo>
                  <a:pt x="171" y="7045"/>
                  <a:pt x="177" y="7130"/>
                  <a:pt x="182" y="7221"/>
                </a:cubicBezTo>
                <a:lnTo>
                  <a:pt x="171" y="7221"/>
                </a:lnTo>
                <a:cubicBezTo>
                  <a:pt x="165" y="7136"/>
                  <a:pt x="143" y="7028"/>
                  <a:pt x="182" y="6954"/>
                </a:cubicBezTo>
                <a:close/>
                <a:moveTo>
                  <a:pt x="233" y="7164"/>
                </a:moveTo>
                <a:cubicBezTo>
                  <a:pt x="233" y="7198"/>
                  <a:pt x="239" y="7238"/>
                  <a:pt x="222" y="7278"/>
                </a:cubicBezTo>
                <a:cubicBezTo>
                  <a:pt x="222" y="7238"/>
                  <a:pt x="199" y="7187"/>
                  <a:pt x="233" y="7164"/>
                </a:cubicBezTo>
                <a:close/>
                <a:moveTo>
                  <a:pt x="13754" y="7181"/>
                </a:moveTo>
                <a:cubicBezTo>
                  <a:pt x="13777" y="7210"/>
                  <a:pt x="13771" y="7255"/>
                  <a:pt x="13754" y="7289"/>
                </a:cubicBezTo>
                <a:cubicBezTo>
                  <a:pt x="13748" y="7255"/>
                  <a:pt x="13748" y="7215"/>
                  <a:pt x="13754" y="7181"/>
                </a:cubicBezTo>
                <a:close/>
                <a:moveTo>
                  <a:pt x="13885" y="7386"/>
                </a:moveTo>
                <a:lnTo>
                  <a:pt x="13885" y="7391"/>
                </a:lnTo>
                <a:cubicBezTo>
                  <a:pt x="13885" y="7391"/>
                  <a:pt x="13885" y="7391"/>
                  <a:pt x="13885" y="7391"/>
                </a:cubicBezTo>
                <a:lnTo>
                  <a:pt x="13885" y="7391"/>
                </a:lnTo>
                <a:cubicBezTo>
                  <a:pt x="13885" y="7389"/>
                  <a:pt x="13885" y="7387"/>
                  <a:pt x="13885" y="7386"/>
                </a:cubicBezTo>
                <a:close/>
                <a:moveTo>
                  <a:pt x="177" y="7351"/>
                </a:moveTo>
                <a:cubicBezTo>
                  <a:pt x="199" y="7351"/>
                  <a:pt x="199" y="7386"/>
                  <a:pt x="188" y="7397"/>
                </a:cubicBezTo>
                <a:cubicBezTo>
                  <a:pt x="165" y="7397"/>
                  <a:pt x="160" y="7357"/>
                  <a:pt x="177" y="7351"/>
                </a:cubicBezTo>
                <a:close/>
                <a:moveTo>
                  <a:pt x="109" y="6245"/>
                </a:moveTo>
                <a:lnTo>
                  <a:pt x="126" y="6273"/>
                </a:lnTo>
                <a:cubicBezTo>
                  <a:pt x="109" y="6308"/>
                  <a:pt x="120" y="6347"/>
                  <a:pt x="120" y="6381"/>
                </a:cubicBezTo>
                <a:cubicBezTo>
                  <a:pt x="131" y="6376"/>
                  <a:pt x="148" y="6370"/>
                  <a:pt x="154" y="6364"/>
                </a:cubicBezTo>
                <a:lnTo>
                  <a:pt x="154" y="6364"/>
                </a:lnTo>
                <a:cubicBezTo>
                  <a:pt x="154" y="6376"/>
                  <a:pt x="148" y="6393"/>
                  <a:pt x="143" y="6404"/>
                </a:cubicBezTo>
                <a:cubicBezTo>
                  <a:pt x="154" y="6444"/>
                  <a:pt x="109" y="6466"/>
                  <a:pt x="120" y="6506"/>
                </a:cubicBezTo>
                <a:cubicBezTo>
                  <a:pt x="126" y="6512"/>
                  <a:pt x="131" y="6517"/>
                  <a:pt x="137" y="6523"/>
                </a:cubicBezTo>
                <a:cubicBezTo>
                  <a:pt x="137" y="6631"/>
                  <a:pt x="109" y="6739"/>
                  <a:pt x="126" y="6847"/>
                </a:cubicBezTo>
                <a:lnTo>
                  <a:pt x="97" y="6847"/>
                </a:lnTo>
                <a:cubicBezTo>
                  <a:pt x="92" y="6858"/>
                  <a:pt x="86" y="6886"/>
                  <a:pt x="86" y="6898"/>
                </a:cubicBezTo>
                <a:lnTo>
                  <a:pt x="114" y="6915"/>
                </a:lnTo>
                <a:lnTo>
                  <a:pt x="120" y="6892"/>
                </a:lnTo>
                <a:cubicBezTo>
                  <a:pt x="120" y="6903"/>
                  <a:pt x="126" y="6926"/>
                  <a:pt x="126" y="6937"/>
                </a:cubicBezTo>
                <a:cubicBezTo>
                  <a:pt x="120" y="6932"/>
                  <a:pt x="114" y="6920"/>
                  <a:pt x="109" y="6920"/>
                </a:cubicBezTo>
                <a:cubicBezTo>
                  <a:pt x="103" y="6920"/>
                  <a:pt x="86" y="6926"/>
                  <a:pt x="80" y="6932"/>
                </a:cubicBezTo>
                <a:cubicBezTo>
                  <a:pt x="86" y="6954"/>
                  <a:pt x="86" y="6977"/>
                  <a:pt x="86" y="7000"/>
                </a:cubicBezTo>
                <a:lnTo>
                  <a:pt x="103" y="7005"/>
                </a:lnTo>
                <a:cubicBezTo>
                  <a:pt x="109" y="6983"/>
                  <a:pt x="114" y="6960"/>
                  <a:pt x="126" y="6943"/>
                </a:cubicBezTo>
                <a:lnTo>
                  <a:pt x="126" y="6943"/>
                </a:lnTo>
                <a:cubicBezTo>
                  <a:pt x="114" y="6966"/>
                  <a:pt x="120" y="6988"/>
                  <a:pt x="126" y="7011"/>
                </a:cubicBezTo>
                <a:lnTo>
                  <a:pt x="86" y="7011"/>
                </a:lnTo>
                <a:cubicBezTo>
                  <a:pt x="86" y="7034"/>
                  <a:pt x="86" y="7056"/>
                  <a:pt x="86" y="7079"/>
                </a:cubicBezTo>
                <a:cubicBezTo>
                  <a:pt x="92" y="7062"/>
                  <a:pt x="109" y="7028"/>
                  <a:pt x="114" y="7011"/>
                </a:cubicBezTo>
                <a:lnTo>
                  <a:pt x="114" y="7011"/>
                </a:lnTo>
                <a:cubicBezTo>
                  <a:pt x="120" y="7034"/>
                  <a:pt x="120" y="7051"/>
                  <a:pt x="109" y="7068"/>
                </a:cubicBezTo>
                <a:cubicBezTo>
                  <a:pt x="120" y="7113"/>
                  <a:pt x="114" y="7153"/>
                  <a:pt x="120" y="7198"/>
                </a:cubicBezTo>
                <a:lnTo>
                  <a:pt x="97" y="7204"/>
                </a:lnTo>
                <a:cubicBezTo>
                  <a:pt x="103" y="7210"/>
                  <a:pt x="120" y="7227"/>
                  <a:pt x="131" y="7232"/>
                </a:cubicBezTo>
                <a:cubicBezTo>
                  <a:pt x="114" y="7238"/>
                  <a:pt x="103" y="7238"/>
                  <a:pt x="92" y="7244"/>
                </a:cubicBezTo>
                <a:cubicBezTo>
                  <a:pt x="103" y="7255"/>
                  <a:pt x="114" y="7272"/>
                  <a:pt x="126" y="7283"/>
                </a:cubicBezTo>
                <a:cubicBezTo>
                  <a:pt x="126" y="7300"/>
                  <a:pt x="120" y="7312"/>
                  <a:pt x="120" y="7323"/>
                </a:cubicBezTo>
                <a:cubicBezTo>
                  <a:pt x="114" y="7306"/>
                  <a:pt x="103" y="7289"/>
                  <a:pt x="86" y="7278"/>
                </a:cubicBezTo>
                <a:lnTo>
                  <a:pt x="86" y="7278"/>
                </a:lnTo>
                <a:cubicBezTo>
                  <a:pt x="86" y="7289"/>
                  <a:pt x="92" y="7317"/>
                  <a:pt x="92" y="7329"/>
                </a:cubicBezTo>
                <a:lnTo>
                  <a:pt x="63" y="7329"/>
                </a:lnTo>
                <a:cubicBezTo>
                  <a:pt x="75" y="7334"/>
                  <a:pt x="92" y="7346"/>
                  <a:pt x="97" y="7351"/>
                </a:cubicBezTo>
                <a:cubicBezTo>
                  <a:pt x="92" y="7366"/>
                  <a:pt x="100" y="7406"/>
                  <a:pt x="81" y="7406"/>
                </a:cubicBezTo>
                <a:cubicBezTo>
                  <a:pt x="78" y="7406"/>
                  <a:pt x="74" y="7405"/>
                  <a:pt x="69" y="7403"/>
                </a:cubicBezTo>
                <a:cubicBezTo>
                  <a:pt x="41" y="7346"/>
                  <a:pt x="86" y="7266"/>
                  <a:pt x="29" y="7227"/>
                </a:cubicBezTo>
                <a:lnTo>
                  <a:pt x="58" y="7227"/>
                </a:lnTo>
                <a:cubicBezTo>
                  <a:pt x="58" y="7073"/>
                  <a:pt x="46" y="6926"/>
                  <a:pt x="52" y="6773"/>
                </a:cubicBezTo>
                <a:cubicBezTo>
                  <a:pt x="46" y="6767"/>
                  <a:pt x="35" y="6761"/>
                  <a:pt x="24" y="6756"/>
                </a:cubicBezTo>
                <a:cubicBezTo>
                  <a:pt x="29" y="6756"/>
                  <a:pt x="41" y="6750"/>
                  <a:pt x="46" y="6750"/>
                </a:cubicBezTo>
                <a:cubicBezTo>
                  <a:pt x="41" y="6676"/>
                  <a:pt x="80" y="6597"/>
                  <a:pt x="52" y="6529"/>
                </a:cubicBezTo>
                <a:cubicBezTo>
                  <a:pt x="97" y="6478"/>
                  <a:pt x="63" y="6410"/>
                  <a:pt x="86" y="6347"/>
                </a:cubicBezTo>
                <a:cubicBezTo>
                  <a:pt x="92" y="6313"/>
                  <a:pt x="75" y="6268"/>
                  <a:pt x="109" y="6245"/>
                </a:cubicBezTo>
                <a:close/>
                <a:moveTo>
                  <a:pt x="199" y="7624"/>
                </a:moveTo>
                <a:lnTo>
                  <a:pt x="199" y="7624"/>
                </a:lnTo>
                <a:cubicBezTo>
                  <a:pt x="205" y="7658"/>
                  <a:pt x="211" y="7692"/>
                  <a:pt x="205" y="7726"/>
                </a:cubicBezTo>
                <a:cubicBezTo>
                  <a:pt x="216" y="7743"/>
                  <a:pt x="228" y="7760"/>
                  <a:pt x="250" y="7766"/>
                </a:cubicBezTo>
                <a:cubicBezTo>
                  <a:pt x="262" y="7732"/>
                  <a:pt x="250" y="7698"/>
                  <a:pt x="245" y="7664"/>
                </a:cubicBezTo>
                <a:cubicBezTo>
                  <a:pt x="250" y="7664"/>
                  <a:pt x="262" y="7669"/>
                  <a:pt x="268" y="7675"/>
                </a:cubicBezTo>
                <a:lnTo>
                  <a:pt x="262" y="7715"/>
                </a:lnTo>
                <a:cubicBezTo>
                  <a:pt x="273" y="7715"/>
                  <a:pt x="279" y="7720"/>
                  <a:pt x="290" y="7720"/>
                </a:cubicBezTo>
                <a:lnTo>
                  <a:pt x="268" y="7726"/>
                </a:lnTo>
                <a:cubicBezTo>
                  <a:pt x="279" y="7777"/>
                  <a:pt x="268" y="7828"/>
                  <a:pt x="285" y="7879"/>
                </a:cubicBezTo>
                <a:lnTo>
                  <a:pt x="279" y="7879"/>
                </a:lnTo>
                <a:cubicBezTo>
                  <a:pt x="268" y="7839"/>
                  <a:pt x="262" y="7805"/>
                  <a:pt x="250" y="7766"/>
                </a:cubicBezTo>
                <a:cubicBezTo>
                  <a:pt x="239" y="7766"/>
                  <a:pt x="228" y="7760"/>
                  <a:pt x="216" y="7760"/>
                </a:cubicBezTo>
                <a:cubicBezTo>
                  <a:pt x="216" y="7771"/>
                  <a:pt x="216" y="7794"/>
                  <a:pt x="216" y="7805"/>
                </a:cubicBezTo>
                <a:cubicBezTo>
                  <a:pt x="199" y="7749"/>
                  <a:pt x="188" y="7681"/>
                  <a:pt x="199" y="7624"/>
                </a:cubicBezTo>
                <a:close/>
                <a:moveTo>
                  <a:pt x="13848" y="6737"/>
                </a:moveTo>
                <a:lnTo>
                  <a:pt x="13868" y="6744"/>
                </a:lnTo>
                <a:cubicBezTo>
                  <a:pt x="13867" y="6742"/>
                  <a:pt x="13867" y="6740"/>
                  <a:pt x="13867" y="6738"/>
                </a:cubicBezTo>
                <a:lnTo>
                  <a:pt x="13867" y="6738"/>
                </a:lnTo>
                <a:cubicBezTo>
                  <a:pt x="13867" y="6739"/>
                  <a:pt x="13867" y="6739"/>
                  <a:pt x="13868" y="6739"/>
                </a:cubicBezTo>
                <a:cubicBezTo>
                  <a:pt x="13890" y="6790"/>
                  <a:pt x="13851" y="6875"/>
                  <a:pt x="13907" y="6915"/>
                </a:cubicBezTo>
                <a:lnTo>
                  <a:pt x="13879" y="6915"/>
                </a:lnTo>
                <a:cubicBezTo>
                  <a:pt x="13873" y="7068"/>
                  <a:pt x="13890" y="7215"/>
                  <a:pt x="13879" y="7369"/>
                </a:cubicBezTo>
                <a:cubicBezTo>
                  <a:pt x="13890" y="7374"/>
                  <a:pt x="13896" y="7380"/>
                  <a:pt x="13907" y="7380"/>
                </a:cubicBezTo>
                <a:cubicBezTo>
                  <a:pt x="13902" y="7385"/>
                  <a:pt x="13891" y="7386"/>
                  <a:pt x="13885" y="7391"/>
                </a:cubicBezTo>
                <a:lnTo>
                  <a:pt x="13885" y="7391"/>
                </a:lnTo>
                <a:cubicBezTo>
                  <a:pt x="13888" y="7463"/>
                  <a:pt x="13851" y="7541"/>
                  <a:pt x="13879" y="7612"/>
                </a:cubicBezTo>
                <a:cubicBezTo>
                  <a:pt x="13839" y="7658"/>
                  <a:pt x="13873" y="7732"/>
                  <a:pt x="13851" y="7788"/>
                </a:cubicBezTo>
                <a:cubicBezTo>
                  <a:pt x="13839" y="7828"/>
                  <a:pt x="13862" y="7868"/>
                  <a:pt x="13822" y="7896"/>
                </a:cubicBezTo>
                <a:lnTo>
                  <a:pt x="13805" y="7862"/>
                </a:lnTo>
                <a:cubicBezTo>
                  <a:pt x="13828" y="7834"/>
                  <a:pt x="13817" y="7794"/>
                  <a:pt x="13811" y="7754"/>
                </a:cubicBezTo>
                <a:lnTo>
                  <a:pt x="13811" y="7754"/>
                </a:lnTo>
                <a:cubicBezTo>
                  <a:pt x="13805" y="7760"/>
                  <a:pt x="13788" y="7771"/>
                  <a:pt x="13777" y="7771"/>
                </a:cubicBezTo>
                <a:cubicBezTo>
                  <a:pt x="13783" y="7760"/>
                  <a:pt x="13783" y="7749"/>
                  <a:pt x="13788" y="7737"/>
                </a:cubicBezTo>
                <a:cubicBezTo>
                  <a:pt x="13777" y="7698"/>
                  <a:pt x="13828" y="7675"/>
                  <a:pt x="13817" y="7635"/>
                </a:cubicBezTo>
                <a:cubicBezTo>
                  <a:pt x="13811" y="7630"/>
                  <a:pt x="13800" y="7624"/>
                  <a:pt x="13794" y="7618"/>
                </a:cubicBezTo>
                <a:cubicBezTo>
                  <a:pt x="13800" y="7510"/>
                  <a:pt x="13822" y="7403"/>
                  <a:pt x="13805" y="7295"/>
                </a:cubicBezTo>
                <a:lnTo>
                  <a:pt x="13839" y="7295"/>
                </a:lnTo>
                <a:cubicBezTo>
                  <a:pt x="13839" y="7283"/>
                  <a:pt x="13845" y="7255"/>
                  <a:pt x="13851" y="7244"/>
                </a:cubicBezTo>
                <a:lnTo>
                  <a:pt x="13817" y="7221"/>
                </a:lnTo>
                <a:lnTo>
                  <a:pt x="13811" y="7249"/>
                </a:lnTo>
                <a:cubicBezTo>
                  <a:pt x="13811" y="7238"/>
                  <a:pt x="13805" y="7215"/>
                  <a:pt x="13805" y="7204"/>
                </a:cubicBezTo>
                <a:lnTo>
                  <a:pt x="13805" y="7204"/>
                </a:lnTo>
                <a:cubicBezTo>
                  <a:pt x="13811" y="7210"/>
                  <a:pt x="13822" y="7221"/>
                  <a:pt x="13828" y="7221"/>
                </a:cubicBezTo>
                <a:cubicBezTo>
                  <a:pt x="13834" y="7221"/>
                  <a:pt x="13845" y="7210"/>
                  <a:pt x="13851" y="7210"/>
                </a:cubicBezTo>
                <a:cubicBezTo>
                  <a:pt x="13851" y="7187"/>
                  <a:pt x="13845" y="7164"/>
                  <a:pt x="13845" y="7142"/>
                </a:cubicBezTo>
                <a:lnTo>
                  <a:pt x="13828" y="7136"/>
                </a:lnTo>
                <a:cubicBezTo>
                  <a:pt x="13828" y="7159"/>
                  <a:pt x="13822" y="7181"/>
                  <a:pt x="13811" y="7198"/>
                </a:cubicBezTo>
                <a:cubicBezTo>
                  <a:pt x="13817" y="7176"/>
                  <a:pt x="13817" y="7153"/>
                  <a:pt x="13805" y="7130"/>
                </a:cubicBezTo>
                <a:lnTo>
                  <a:pt x="13851" y="7130"/>
                </a:lnTo>
                <a:cubicBezTo>
                  <a:pt x="13851" y="7108"/>
                  <a:pt x="13845" y="7085"/>
                  <a:pt x="13845" y="7062"/>
                </a:cubicBezTo>
                <a:cubicBezTo>
                  <a:pt x="13839" y="7079"/>
                  <a:pt x="13828" y="7113"/>
                  <a:pt x="13822" y="7125"/>
                </a:cubicBezTo>
                <a:cubicBezTo>
                  <a:pt x="13811" y="7108"/>
                  <a:pt x="13817" y="7090"/>
                  <a:pt x="13822" y="7073"/>
                </a:cubicBezTo>
                <a:cubicBezTo>
                  <a:pt x="13811" y="7028"/>
                  <a:pt x="13817" y="6988"/>
                  <a:pt x="13817" y="6943"/>
                </a:cubicBezTo>
                <a:lnTo>
                  <a:pt x="13839" y="6937"/>
                </a:lnTo>
                <a:cubicBezTo>
                  <a:pt x="13828" y="6932"/>
                  <a:pt x="13811" y="6915"/>
                  <a:pt x="13805" y="6909"/>
                </a:cubicBezTo>
                <a:cubicBezTo>
                  <a:pt x="13817" y="6903"/>
                  <a:pt x="13834" y="6903"/>
                  <a:pt x="13845" y="6898"/>
                </a:cubicBezTo>
                <a:cubicBezTo>
                  <a:pt x="13834" y="6881"/>
                  <a:pt x="13817" y="6869"/>
                  <a:pt x="13805" y="6858"/>
                </a:cubicBezTo>
                <a:cubicBezTo>
                  <a:pt x="13811" y="6841"/>
                  <a:pt x="13811" y="6830"/>
                  <a:pt x="13811" y="6812"/>
                </a:cubicBezTo>
                <a:cubicBezTo>
                  <a:pt x="13822" y="6835"/>
                  <a:pt x="13834" y="6847"/>
                  <a:pt x="13851" y="6864"/>
                </a:cubicBezTo>
                <a:cubicBezTo>
                  <a:pt x="13845" y="6847"/>
                  <a:pt x="13839" y="6824"/>
                  <a:pt x="13839" y="6812"/>
                </a:cubicBezTo>
                <a:lnTo>
                  <a:pt x="13873" y="6812"/>
                </a:lnTo>
                <a:cubicBezTo>
                  <a:pt x="13862" y="6807"/>
                  <a:pt x="13845" y="6795"/>
                  <a:pt x="13834" y="6790"/>
                </a:cubicBezTo>
                <a:cubicBezTo>
                  <a:pt x="13838" y="6777"/>
                  <a:pt x="13836" y="6746"/>
                  <a:pt x="13848" y="6737"/>
                </a:cubicBezTo>
                <a:close/>
                <a:moveTo>
                  <a:pt x="721" y="7885"/>
                </a:moveTo>
                <a:cubicBezTo>
                  <a:pt x="738" y="7896"/>
                  <a:pt x="738" y="7908"/>
                  <a:pt x="721" y="7913"/>
                </a:cubicBezTo>
                <a:cubicBezTo>
                  <a:pt x="704" y="7902"/>
                  <a:pt x="704" y="7891"/>
                  <a:pt x="721" y="7885"/>
                </a:cubicBezTo>
                <a:close/>
                <a:moveTo>
                  <a:pt x="13765" y="7312"/>
                </a:moveTo>
                <a:cubicBezTo>
                  <a:pt x="13760" y="7556"/>
                  <a:pt x="13737" y="7800"/>
                  <a:pt x="13709" y="8044"/>
                </a:cubicBezTo>
                <a:cubicBezTo>
                  <a:pt x="13709" y="8072"/>
                  <a:pt x="13714" y="8100"/>
                  <a:pt x="13686" y="8117"/>
                </a:cubicBezTo>
                <a:cubicBezTo>
                  <a:pt x="13720" y="7953"/>
                  <a:pt x="13714" y="7777"/>
                  <a:pt x="13743" y="7607"/>
                </a:cubicBezTo>
                <a:cubicBezTo>
                  <a:pt x="13731" y="7601"/>
                  <a:pt x="13720" y="7595"/>
                  <a:pt x="13709" y="7584"/>
                </a:cubicBezTo>
                <a:cubicBezTo>
                  <a:pt x="13703" y="7607"/>
                  <a:pt x="13697" y="7624"/>
                  <a:pt x="13692" y="7641"/>
                </a:cubicBezTo>
                <a:lnTo>
                  <a:pt x="13686" y="7641"/>
                </a:lnTo>
                <a:cubicBezTo>
                  <a:pt x="13686" y="7607"/>
                  <a:pt x="13686" y="7573"/>
                  <a:pt x="13686" y="7539"/>
                </a:cubicBezTo>
                <a:lnTo>
                  <a:pt x="13703" y="7539"/>
                </a:lnTo>
                <a:cubicBezTo>
                  <a:pt x="13703" y="7556"/>
                  <a:pt x="13703" y="7573"/>
                  <a:pt x="13703" y="7584"/>
                </a:cubicBezTo>
                <a:cubicBezTo>
                  <a:pt x="13714" y="7584"/>
                  <a:pt x="13726" y="7584"/>
                  <a:pt x="13737" y="7578"/>
                </a:cubicBezTo>
                <a:cubicBezTo>
                  <a:pt x="13748" y="7493"/>
                  <a:pt x="13748" y="7403"/>
                  <a:pt x="13748" y="7312"/>
                </a:cubicBezTo>
                <a:close/>
                <a:moveTo>
                  <a:pt x="211" y="8186"/>
                </a:moveTo>
                <a:cubicBezTo>
                  <a:pt x="222" y="8220"/>
                  <a:pt x="228" y="8254"/>
                  <a:pt x="233" y="8293"/>
                </a:cubicBezTo>
                <a:cubicBezTo>
                  <a:pt x="228" y="8293"/>
                  <a:pt x="222" y="8293"/>
                  <a:pt x="216" y="8299"/>
                </a:cubicBezTo>
                <a:cubicBezTo>
                  <a:pt x="216" y="8259"/>
                  <a:pt x="188" y="8220"/>
                  <a:pt x="211" y="8186"/>
                </a:cubicBezTo>
                <a:close/>
                <a:moveTo>
                  <a:pt x="13692" y="8123"/>
                </a:moveTo>
                <a:lnTo>
                  <a:pt x="13692" y="8123"/>
                </a:lnTo>
                <a:cubicBezTo>
                  <a:pt x="13697" y="8208"/>
                  <a:pt x="13675" y="8293"/>
                  <a:pt x="13669" y="8378"/>
                </a:cubicBezTo>
                <a:cubicBezTo>
                  <a:pt x="13652" y="8293"/>
                  <a:pt x="13680" y="8208"/>
                  <a:pt x="13692" y="8123"/>
                </a:cubicBezTo>
                <a:close/>
                <a:moveTo>
                  <a:pt x="13187" y="8373"/>
                </a:moveTo>
                <a:cubicBezTo>
                  <a:pt x="13187" y="8390"/>
                  <a:pt x="13181" y="8407"/>
                  <a:pt x="13181" y="8430"/>
                </a:cubicBezTo>
                <a:lnTo>
                  <a:pt x="13181" y="8412"/>
                </a:lnTo>
                <a:cubicBezTo>
                  <a:pt x="13181" y="8401"/>
                  <a:pt x="13187" y="8384"/>
                  <a:pt x="13187" y="8373"/>
                </a:cubicBezTo>
                <a:close/>
                <a:moveTo>
                  <a:pt x="13601" y="8418"/>
                </a:moveTo>
                <a:cubicBezTo>
                  <a:pt x="13624" y="8418"/>
                  <a:pt x="13612" y="8452"/>
                  <a:pt x="13601" y="8458"/>
                </a:cubicBezTo>
                <a:cubicBezTo>
                  <a:pt x="13578" y="8458"/>
                  <a:pt x="13590" y="8424"/>
                  <a:pt x="13601" y="8418"/>
                </a:cubicBezTo>
                <a:close/>
                <a:moveTo>
                  <a:pt x="211" y="7811"/>
                </a:moveTo>
                <a:lnTo>
                  <a:pt x="211" y="7811"/>
                </a:lnTo>
                <a:cubicBezTo>
                  <a:pt x="233" y="7839"/>
                  <a:pt x="216" y="7873"/>
                  <a:pt x="239" y="7902"/>
                </a:cubicBezTo>
                <a:cubicBezTo>
                  <a:pt x="245" y="8140"/>
                  <a:pt x="336" y="8373"/>
                  <a:pt x="341" y="8605"/>
                </a:cubicBezTo>
                <a:cubicBezTo>
                  <a:pt x="307" y="8520"/>
                  <a:pt x="307" y="8430"/>
                  <a:pt x="285" y="8344"/>
                </a:cubicBezTo>
                <a:cubicBezTo>
                  <a:pt x="279" y="8344"/>
                  <a:pt x="273" y="8350"/>
                  <a:pt x="268" y="8350"/>
                </a:cubicBezTo>
                <a:cubicBezTo>
                  <a:pt x="273" y="8344"/>
                  <a:pt x="279" y="8333"/>
                  <a:pt x="279" y="8327"/>
                </a:cubicBezTo>
                <a:cubicBezTo>
                  <a:pt x="262" y="8203"/>
                  <a:pt x="228" y="8078"/>
                  <a:pt x="222" y="7947"/>
                </a:cubicBezTo>
                <a:cubicBezTo>
                  <a:pt x="222" y="7953"/>
                  <a:pt x="211" y="7953"/>
                  <a:pt x="205" y="7953"/>
                </a:cubicBezTo>
                <a:cubicBezTo>
                  <a:pt x="233" y="7913"/>
                  <a:pt x="205" y="7856"/>
                  <a:pt x="211" y="7811"/>
                </a:cubicBezTo>
                <a:close/>
                <a:moveTo>
                  <a:pt x="13681" y="8602"/>
                </a:moveTo>
                <a:cubicBezTo>
                  <a:pt x="13686" y="8605"/>
                  <a:pt x="13692" y="8608"/>
                  <a:pt x="13697" y="8611"/>
                </a:cubicBezTo>
                <a:cubicBezTo>
                  <a:pt x="13694" y="8608"/>
                  <a:pt x="13687" y="8605"/>
                  <a:pt x="13681" y="8602"/>
                </a:cubicBezTo>
                <a:close/>
                <a:moveTo>
                  <a:pt x="358" y="8605"/>
                </a:moveTo>
                <a:cubicBezTo>
                  <a:pt x="370" y="8628"/>
                  <a:pt x="364" y="8634"/>
                  <a:pt x="341" y="8634"/>
                </a:cubicBezTo>
                <a:cubicBezTo>
                  <a:pt x="330" y="8617"/>
                  <a:pt x="336" y="8605"/>
                  <a:pt x="358" y="8605"/>
                </a:cubicBezTo>
                <a:close/>
                <a:moveTo>
                  <a:pt x="13663" y="8384"/>
                </a:moveTo>
                <a:cubicBezTo>
                  <a:pt x="13646" y="8492"/>
                  <a:pt x="13624" y="8605"/>
                  <a:pt x="13595" y="8713"/>
                </a:cubicBezTo>
                <a:cubicBezTo>
                  <a:pt x="13590" y="8600"/>
                  <a:pt x="13624" y="8486"/>
                  <a:pt x="13663" y="8384"/>
                </a:cubicBezTo>
                <a:close/>
                <a:moveTo>
                  <a:pt x="285" y="8656"/>
                </a:moveTo>
                <a:cubicBezTo>
                  <a:pt x="279" y="8673"/>
                  <a:pt x="273" y="8696"/>
                  <a:pt x="268" y="8719"/>
                </a:cubicBezTo>
                <a:cubicBezTo>
                  <a:pt x="273" y="8725"/>
                  <a:pt x="290" y="8736"/>
                  <a:pt x="302" y="8742"/>
                </a:cubicBezTo>
                <a:cubicBezTo>
                  <a:pt x="307" y="8708"/>
                  <a:pt x="307" y="8679"/>
                  <a:pt x="285" y="8656"/>
                </a:cubicBezTo>
                <a:close/>
                <a:moveTo>
                  <a:pt x="13130" y="8673"/>
                </a:moveTo>
                <a:cubicBezTo>
                  <a:pt x="13130" y="8696"/>
                  <a:pt x="13124" y="8719"/>
                  <a:pt x="13119" y="8742"/>
                </a:cubicBezTo>
                <a:lnTo>
                  <a:pt x="13102" y="8742"/>
                </a:lnTo>
                <a:cubicBezTo>
                  <a:pt x="13107" y="8719"/>
                  <a:pt x="13119" y="8696"/>
                  <a:pt x="13130" y="8673"/>
                </a:cubicBezTo>
                <a:close/>
                <a:moveTo>
                  <a:pt x="375" y="8486"/>
                </a:moveTo>
                <a:cubicBezTo>
                  <a:pt x="390" y="8501"/>
                  <a:pt x="379" y="8553"/>
                  <a:pt x="405" y="8553"/>
                </a:cubicBezTo>
                <a:cubicBezTo>
                  <a:pt x="409" y="8553"/>
                  <a:pt x="414" y="8552"/>
                  <a:pt x="421" y="8549"/>
                </a:cubicBezTo>
                <a:lnTo>
                  <a:pt x="421" y="8549"/>
                </a:lnTo>
                <a:cubicBezTo>
                  <a:pt x="409" y="8554"/>
                  <a:pt x="404" y="8560"/>
                  <a:pt x="398" y="8566"/>
                </a:cubicBezTo>
                <a:cubicBezTo>
                  <a:pt x="421" y="8628"/>
                  <a:pt x="432" y="8696"/>
                  <a:pt x="426" y="8759"/>
                </a:cubicBezTo>
                <a:cubicBezTo>
                  <a:pt x="409" y="8685"/>
                  <a:pt x="404" y="8605"/>
                  <a:pt x="375" y="8537"/>
                </a:cubicBezTo>
                <a:cubicBezTo>
                  <a:pt x="370" y="8520"/>
                  <a:pt x="370" y="8498"/>
                  <a:pt x="375" y="8486"/>
                </a:cubicBezTo>
                <a:close/>
                <a:moveTo>
                  <a:pt x="13522" y="8815"/>
                </a:moveTo>
                <a:lnTo>
                  <a:pt x="13522" y="8815"/>
                </a:lnTo>
                <a:cubicBezTo>
                  <a:pt x="13539" y="8821"/>
                  <a:pt x="13544" y="8827"/>
                  <a:pt x="13527" y="8844"/>
                </a:cubicBezTo>
                <a:cubicBezTo>
                  <a:pt x="13510" y="8838"/>
                  <a:pt x="13510" y="8827"/>
                  <a:pt x="13522" y="8815"/>
                </a:cubicBezTo>
                <a:close/>
                <a:moveTo>
                  <a:pt x="897" y="8798"/>
                </a:moveTo>
                <a:lnTo>
                  <a:pt x="897" y="8798"/>
                </a:lnTo>
                <a:cubicBezTo>
                  <a:pt x="909" y="8827"/>
                  <a:pt x="920" y="8855"/>
                  <a:pt x="931" y="8883"/>
                </a:cubicBezTo>
                <a:cubicBezTo>
                  <a:pt x="926" y="8889"/>
                  <a:pt x="920" y="8889"/>
                  <a:pt x="914" y="8889"/>
                </a:cubicBezTo>
                <a:cubicBezTo>
                  <a:pt x="909" y="8861"/>
                  <a:pt x="903" y="8827"/>
                  <a:pt x="897" y="8798"/>
                </a:cubicBezTo>
                <a:close/>
                <a:moveTo>
                  <a:pt x="353" y="8639"/>
                </a:moveTo>
                <a:lnTo>
                  <a:pt x="353" y="8639"/>
                </a:lnTo>
                <a:cubicBezTo>
                  <a:pt x="375" y="8668"/>
                  <a:pt x="375" y="8702"/>
                  <a:pt x="387" y="8736"/>
                </a:cubicBezTo>
                <a:cubicBezTo>
                  <a:pt x="398" y="8793"/>
                  <a:pt x="421" y="8849"/>
                  <a:pt x="421" y="8906"/>
                </a:cubicBezTo>
                <a:cubicBezTo>
                  <a:pt x="375" y="8827"/>
                  <a:pt x="370" y="8730"/>
                  <a:pt x="353" y="8639"/>
                </a:cubicBezTo>
                <a:close/>
                <a:moveTo>
                  <a:pt x="13506" y="8900"/>
                </a:moveTo>
                <a:cubicBezTo>
                  <a:pt x="13507" y="8900"/>
                  <a:pt x="13509" y="8900"/>
                  <a:pt x="13510" y="8900"/>
                </a:cubicBezTo>
                <a:cubicBezTo>
                  <a:pt x="13520" y="8910"/>
                  <a:pt x="13513" y="8931"/>
                  <a:pt x="13501" y="8931"/>
                </a:cubicBezTo>
                <a:cubicBezTo>
                  <a:pt x="13499" y="8931"/>
                  <a:pt x="13496" y="8931"/>
                  <a:pt x="13493" y="8929"/>
                </a:cubicBezTo>
                <a:cubicBezTo>
                  <a:pt x="13478" y="8924"/>
                  <a:pt x="13490" y="8900"/>
                  <a:pt x="13506" y="8900"/>
                </a:cubicBezTo>
                <a:close/>
                <a:moveTo>
                  <a:pt x="13493" y="8952"/>
                </a:moveTo>
                <a:cubicBezTo>
                  <a:pt x="13493" y="8980"/>
                  <a:pt x="13487" y="9003"/>
                  <a:pt x="13487" y="9031"/>
                </a:cubicBezTo>
                <a:lnTo>
                  <a:pt x="13465" y="9031"/>
                </a:lnTo>
                <a:cubicBezTo>
                  <a:pt x="13470" y="9003"/>
                  <a:pt x="13476" y="8974"/>
                  <a:pt x="13493" y="8952"/>
                </a:cubicBezTo>
                <a:close/>
                <a:moveTo>
                  <a:pt x="778" y="9042"/>
                </a:moveTo>
                <a:lnTo>
                  <a:pt x="778" y="9042"/>
                </a:lnTo>
                <a:cubicBezTo>
                  <a:pt x="789" y="9054"/>
                  <a:pt x="789" y="9065"/>
                  <a:pt x="772" y="9071"/>
                </a:cubicBezTo>
                <a:cubicBezTo>
                  <a:pt x="755" y="9054"/>
                  <a:pt x="761" y="9048"/>
                  <a:pt x="778" y="9042"/>
                </a:cubicBezTo>
                <a:close/>
                <a:moveTo>
                  <a:pt x="13465" y="9048"/>
                </a:moveTo>
                <a:cubicBezTo>
                  <a:pt x="13476" y="9059"/>
                  <a:pt x="13470" y="9088"/>
                  <a:pt x="13453" y="9088"/>
                </a:cubicBezTo>
                <a:cubicBezTo>
                  <a:pt x="13436" y="9076"/>
                  <a:pt x="13448" y="9048"/>
                  <a:pt x="13465" y="9048"/>
                </a:cubicBezTo>
                <a:close/>
                <a:moveTo>
                  <a:pt x="557" y="9173"/>
                </a:moveTo>
                <a:cubicBezTo>
                  <a:pt x="568" y="9173"/>
                  <a:pt x="580" y="9178"/>
                  <a:pt x="591" y="9184"/>
                </a:cubicBezTo>
                <a:cubicBezTo>
                  <a:pt x="585" y="9190"/>
                  <a:pt x="580" y="9201"/>
                  <a:pt x="568" y="9207"/>
                </a:cubicBezTo>
                <a:cubicBezTo>
                  <a:pt x="580" y="9224"/>
                  <a:pt x="585" y="9241"/>
                  <a:pt x="591" y="9252"/>
                </a:cubicBezTo>
                <a:lnTo>
                  <a:pt x="574" y="9258"/>
                </a:lnTo>
                <a:cubicBezTo>
                  <a:pt x="568" y="9230"/>
                  <a:pt x="563" y="9201"/>
                  <a:pt x="557" y="9173"/>
                </a:cubicBezTo>
                <a:close/>
                <a:moveTo>
                  <a:pt x="841" y="9247"/>
                </a:moveTo>
                <a:cubicBezTo>
                  <a:pt x="858" y="9258"/>
                  <a:pt x="863" y="9281"/>
                  <a:pt x="852" y="9298"/>
                </a:cubicBezTo>
                <a:cubicBezTo>
                  <a:pt x="835" y="9298"/>
                  <a:pt x="824" y="9252"/>
                  <a:pt x="841" y="9247"/>
                </a:cubicBezTo>
                <a:close/>
                <a:moveTo>
                  <a:pt x="13561" y="8855"/>
                </a:moveTo>
                <a:lnTo>
                  <a:pt x="13561" y="8855"/>
                </a:lnTo>
                <a:cubicBezTo>
                  <a:pt x="13533" y="9008"/>
                  <a:pt x="13493" y="9156"/>
                  <a:pt x="13436" y="9298"/>
                </a:cubicBezTo>
                <a:cubicBezTo>
                  <a:pt x="13448" y="9173"/>
                  <a:pt x="13510" y="9059"/>
                  <a:pt x="13527" y="8934"/>
                </a:cubicBezTo>
                <a:cubicBezTo>
                  <a:pt x="13533" y="8906"/>
                  <a:pt x="13544" y="8883"/>
                  <a:pt x="13561" y="8855"/>
                </a:cubicBezTo>
                <a:close/>
                <a:moveTo>
                  <a:pt x="13431" y="9110"/>
                </a:moveTo>
                <a:lnTo>
                  <a:pt x="13431" y="9110"/>
                </a:lnTo>
                <a:cubicBezTo>
                  <a:pt x="13436" y="9116"/>
                  <a:pt x="13448" y="9122"/>
                  <a:pt x="13453" y="9127"/>
                </a:cubicBezTo>
                <a:cubicBezTo>
                  <a:pt x="13431" y="9195"/>
                  <a:pt x="13425" y="9281"/>
                  <a:pt x="13380" y="9337"/>
                </a:cubicBezTo>
                <a:cubicBezTo>
                  <a:pt x="13397" y="9264"/>
                  <a:pt x="13436" y="9190"/>
                  <a:pt x="13431" y="9110"/>
                </a:cubicBezTo>
                <a:close/>
                <a:moveTo>
                  <a:pt x="631" y="9292"/>
                </a:moveTo>
                <a:lnTo>
                  <a:pt x="608" y="9320"/>
                </a:lnTo>
                <a:cubicBezTo>
                  <a:pt x="619" y="9326"/>
                  <a:pt x="631" y="9343"/>
                  <a:pt x="642" y="9349"/>
                </a:cubicBezTo>
                <a:cubicBezTo>
                  <a:pt x="614" y="9349"/>
                  <a:pt x="597" y="9337"/>
                  <a:pt x="597" y="9309"/>
                </a:cubicBezTo>
                <a:cubicBezTo>
                  <a:pt x="602" y="9303"/>
                  <a:pt x="619" y="9298"/>
                  <a:pt x="631" y="9292"/>
                </a:cubicBezTo>
                <a:close/>
                <a:moveTo>
                  <a:pt x="13363" y="9393"/>
                </a:moveTo>
                <a:cubicBezTo>
                  <a:pt x="13364" y="9393"/>
                  <a:pt x="13366" y="9394"/>
                  <a:pt x="13368" y="9394"/>
                </a:cubicBezTo>
                <a:cubicBezTo>
                  <a:pt x="13378" y="9404"/>
                  <a:pt x="13371" y="9430"/>
                  <a:pt x="13358" y="9430"/>
                </a:cubicBezTo>
                <a:cubicBezTo>
                  <a:pt x="13356" y="9430"/>
                  <a:pt x="13354" y="9430"/>
                  <a:pt x="13351" y="9428"/>
                </a:cubicBezTo>
                <a:cubicBezTo>
                  <a:pt x="13336" y="9418"/>
                  <a:pt x="13344" y="9393"/>
                  <a:pt x="13363" y="9393"/>
                </a:cubicBezTo>
                <a:close/>
                <a:moveTo>
                  <a:pt x="608" y="9366"/>
                </a:moveTo>
                <a:cubicBezTo>
                  <a:pt x="625" y="9366"/>
                  <a:pt x="636" y="9377"/>
                  <a:pt x="642" y="9394"/>
                </a:cubicBezTo>
                <a:lnTo>
                  <a:pt x="670" y="9394"/>
                </a:lnTo>
                <a:cubicBezTo>
                  <a:pt x="665" y="9400"/>
                  <a:pt x="653" y="9417"/>
                  <a:pt x="653" y="9428"/>
                </a:cubicBezTo>
                <a:cubicBezTo>
                  <a:pt x="659" y="9428"/>
                  <a:pt x="670" y="9422"/>
                  <a:pt x="676" y="9422"/>
                </a:cubicBezTo>
                <a:cubicBezTo>
                  <a:pt x="653" y="9446"/>
                  <a:pt x="659" y="9466"/>
                  <a:pt x="675" y="9466"/>
                </a:cubicBezTo>
                <a:cubicBezTo>
                  <a:pt x="683" y="9466"/>
                  <a:pt x="694" y="9462"/>
                  <a:pt x="704" y="9451"/>
                </a:cubicBezTo>
                <a:cubicBezTo>
                  <a:pt x="704" y="9456"/>
                  <a:pt x="710" y="9473"/>
                  <a:pt x="710" y="9479"/>
                </a:cubicBezTo>
                <a:lnTo>
                  <a:pt x="670" y="9479"/>
                </a:lnTo>
                <a:cubicBezTo>
                  <a:pt x="676" y="9496"/>
                  <a:pt x="676" y="9513"/>
                  <a:pt x="670" y="9530"/>
                </a:cubicBezTo>
                <a:cubicBezTo>
                  <a:pt x="653" y="9473"/>
                  <a:pt x="625" y="9422"/>
                  <a:pt x="608" y="9366"/>
                </a:cubicBezTo>
                <a:close/>
                <a:moveTo>
                  <a:pt x="12863" y="9626"/>
                </a:moveTo>
                <a:cubicBezTo>
                  <a:pt x="12865" y="9626"/>
                  <a:pt x="12867" y="9626"/>
                  <a:pt x="12869" y="9627"/>
                </a:cubicBezTo>
                <a:cubicBezTo>
                  <a:pt x="12882" y="9640"/>
                  <a:pt x="12868" y="9660"/>
                  <a:pt x="12853" y="9660"/>
                </a:cubicBezTo>
                <a:cubicBezTo>
                  <a:pt x="12849" y="9660"/>
                  <a:pt x="12844" y="9659"/>
                  <a:pt x="12841" y="9655"/>
                </a:cubicBezTo>
                <a:cubicBezTo>
                  <a:pt x="12831" y="9645"/>
                  <a:pt x="12848" y="9626"/>
                  <a:pt x="12863" y="9626"/>
                </a:cubicBezTo>
                <a:close/>
                <a:moveTo>
                  <a:pt x="727" y="9621"/>
                </a:moveTo>
                <a:cubicBezTo>
                  <a:pt x="738" y="9655"/>
                  <a:pt x="750" y="9689"/>
                  <a:pt x="761" y="9729"/>
                </a:cubicBezTo>
                <a:cubicBezTo>
                  <a:pt x="744" y="9706"/>
                  <a:pt x="733" y="9683"/>
                  <a:pt x="721" y="9661"/>
                </a:cubicBezTo>
                <a:cubicBezTo>
                  <a:pt x="721" y="9649"/>
                  <a:pt x="721" y="9632"/>
                  <a:pt x="727" y="9621"/>
                </a:cubicBezTo>
                <a:close/>
                <a:moveTo>
                  <a:pt x="409" y="8912"/>
                </a:moveTo>
                <a:lnTo>
                  <a:pt x="409" y="8912"/>
                </a:lnTo>
                <a:cubicBezTo>
                  <a:pt x="438" y="8929"/>
                  <a:pt x="438" y="8963"/>
                  <a:pt x="449" y="8991"/>
                </a:cubicBezTo>
                <a:cubicBezTo>
                  <a:pt x="529" y="9235"/>
                  <a:pt x="614" y="9479"/>
                  <a:pt x="710" y="9717"/>
                </a:cubicBezTo>
                <a:cubicBezTo>
                  <a:pt x="727" y="9780"/>
                  <a:pt x="767" y="9825"/>
                  <a:pt x="778" y="9888"/>
                </a:cubicBezTo>
                <a:cubicBezTo>
                  <a:pt x="721" y="9814"/>
                  <a:pt x="710" y="9712"/>
                  <a:pt x="648" y="9649"/>
                </a:cubicBezTo>
                <a:cubicBezTo>
                  <a:pt x="648" y="9644"/>
                  <a:pt x="659" y="9644"/>
                  <a:pt x="665" y="9638"/>
                </a:cubicBezTo>
                <a:cubicBezTo>
                  <a:pt x="580" y="9451"/>
                  <a:pt x="517" y="9258"/>
                  <a:pt x="460" y="9059"/>
                </a:cubicBezTo>
                <a:cubicBezTo>
                  <a:pt x="455" y="9065"/>
                  <a:pt x="449" y="9065"/>
                  <a:pt x="449" y="9065"/>
                </a:cubicBezTo>
                <a:cubicBezTo>
                  <a:pt x="455" y="9008"/>
                  <a:pt x="426" y="8963"/>
                  <a:pt x="409" y="8912"/>
                </a:cubicBezTo>
                <a:close/>
                <a:moveTo>
                  <a:pt x="13295" y="9876"/>
                </a:moveTo>
                <a:cubicBezTo>
                  <a:pt x="13283" y="9882"/>
                  <a:pt x="13266" y="9888"/>
                  <a:pt x="13255" y="9893"/>
                </a:cubicBezTo>
                <a:cubicBezTo>
                  <a:pt x="13266" y="9893"/>
                  <a:pt x="13278" y="9899"/>
                  <a:pt x="13295" y="9899"/>
                </a:cubicBezTo>
                <a:cubicBezTo>
                  <a:pt x="13295" y="9893"/>
                  <a:pt x="13295" y="9882"/>
                  <a:pt x="13295" y="9876"/>
                </a:cubicBezTo>
                <a:close/>
                <a:moveTo>
                  <a:pt x="784" y="9894"/>
                </a:moveTo>
                <a:cubicBezTo>
                  <a:pt x="787" y="9894"/>
                  <a:pt x="791" y="9896"/>
                  <a:pt x="795" y="9899"/>
                </a:cubicBezTo>
                <a:cubicBezTo>
                  <a:pt x="809" y="9904"/>
                  <a:pt x="808" y="9926"/>
                  <a:pt x="795" y="9926"/>
                </a:cubicBezTo>
                <a:cubicBezTo>
                  <a:pt x="792" y="9926"/>
                  <a:pt x="788" y="9925"/>
                  <a:pt x="784" y="9922"/>
                </a:cubicBezTo>
                <a:cubicBezTo>
                  <a:pt x="775" y="9917"/>
                  <a:pt x="773" y="9894"/>
                  <a:pt x="784" y="9894"/>
                </a:cubicBezTo>
                <a:close/>
                <a:moveTo>
                  <a:pt x="13442" y="9303"/>
                </a:moveTo>
                <a:cubicBezTo>
                  <a:pt x="13408" y="9388"/>
                  <a:pt x="13391" y="9485"/>
                  <a:pt x="13340" y="9564"/>
                </a:cubicBezTo>
                <a:cubicBezTo>
                  <a:pt x="13346" y="9536"/>
                  <a:pt x="13357" y="9502"/>
                  <a:pt x="13363" y="9473"/>
                </a:cubicBezTo>
                <a:cubicBezTo>
                  <a:pt x="13357" y="9473"/>
                  <a:pt x="13340" y="9468"/>
                  <a:pt x="13334" y="9468"/>
                </a:cubicBezTo>
                <a:cubicBezTo>
                  <a:pt x="13329" y="9536"/>
                  <a:pt x="13283" y="9593"/>
                  <a:pt x="13278" y="9661"/>
                </a:cubicBezTo>
                <a:cubicBezTo>
                  <a:pt x="13317" y="9638"/>
                  <a:pt x="13323" y="9593"/>
                  <a:pt x="13346" y="9559"/>
                </a:cubicBezTo>
                <a:lnTo>
                  <a:pt x="13346" y="9559"/>
                </a:lnTo>
                <a:cubicBezTo>
                  <a:pt x="13317" y="9672"/>
                  <a:pt x="13272" y="9780"/>
                  <a:pt x="13221" y="9888"/>
                </a:cubicBezTo>
                <a:cubicBezTo>
                  <a:pt x="13221" y="9888"/>
                  <a:pt x="13215" y="9888"/>
                  <a:pt x="13215" y="9893"/>
                </a:cubicBezTo>
                <a:cubicBezTo>
                  <a:pt x="13215" y="9893"/>
                  <a:pt x="13215" y="9899"/>
                  <a:pt x="13215" y="9899"/>
                </a:cubicBezTo>
                <a:cubicBezTo>
                  <a:pt x="13204" y="9922"/>
                  <a:pt x="13192" y="9939"/>
                  <a:pt x="13181" y="9961"/>
                </a:cubicBezTo>
                <a:cubicBezTo>
                  <a:pt x="13192" y="9927"/>
                  <a:pt x="13204" y="9899"/>
                  <a:pt x="13209" y="9871"/>
                </a:cubicBezTo>
                <a:cubicBezTo>
                  <a:pt x="13226" y="9814"/>
                  <a:pt x="13249" y="9763"/>
                  <a:pt x="13278" y="9717"/>
                </a:cubicBezTo>
                <a:lnTo>
                  <a:pt x="13255" y="9700"/>
                </a:lnTo>
                <a:cubicBezTo>
                  <a:pt x="13249" y="9712"/>
                  <a:pt x="13238" y="9734"/>
                  <a:pt x="13232" y="9746"/>
                </a:cubicBezTo>
                <a:lnTo>
                  <a:pt x="13209" y="9757"/>
                </a:lnTo>
                <a:lnTo>
                  <a:pt x="13209" y="9734"/>
                </a:lnTo>
                <a:lnTo>
                  <a:pt x="13238" y="9734"/>
                </a:lnTo>
                <a:cubicBezTo>
                  <a:pt x="13238" y="9706"/>
                  <a:pt x="13244" y="9678"/>
                  <a:pt x="13244" y="9655"/>
                </a:cubicBezTo>
                <a:cubicBezTo>
                  <a:pt x="13278" y="9632"/>
                  <a:pt x="13289" y="9598"/>
                  <a:pt x="13289" y="9564"/>
                </a:cubicBezTo>
                <a:cubicBezTo>
                  <a:pt x="13289" y="9519"/>
                  <a:pt x="13329" y="9491"/>
                  <a:pt x="13312" y="9445"/>
                </a:cubicBezTo>
                <a:lnTo>
                  <a:pt x="13312" y="9445"/>
                </a:lnTo>
                <a:cubicBezTo>
                  <a:pt x="13329" y="9451"/>
                  <a:pt x="13346" y="9456"/>
                  <a:pt x="13363" y="9462"/>
                </a:cubicBezTo>
                <a:cubicBezTo>
                  <a:pt x="13385" y="9428"/>
                  <a:pt x="13397" y="9388"/>
                  <a:pt x="13402" y="9349"/>
                </a:cubicBezTo>
                <a:cubicBezTo>
                  <a:pt x="13414" y="9332"/>
                  <a:pt x="13431" y="9315"/>
                  <a:pt x="13442" y="9303"/>
                </a:cubicBezTo>
                <a:close/>
                <a:moveTo>
                  <a:pt x="714" y="9932"/>
                </a:moveTo>
                <a:cubicBezTo>
                  <a:pt x="727" y="9932"/>
                  <a:pt x="742" y="9935"/>
                  <a:pt x="755" y="9939"/>
                </a:cubicBezTo>
                <a:cubicBezTo>
                  <a:pt x="744" y="9939"/>
                  <a:pt x="721" y="9944"/>
                  <a:pt x="710" y="9944"/>
                </a:cubicBezTo>
                <a:cubicBezTo>
                  <a:pt x="716" y="9961"/>
                  <a:pt x="727" y="9973"/>
                  <a:pt x="733" y="9990"/>
                </a:cubicBezTo>
                <a:lnTo>
                  <a:pt x="693" y="9990"/>
                </a:lnTo>
                <a:cubicBezTo>
                  <a:pt x="682" y="9973"/>
                  <a:pt x="682" y="9956"/>
                  <a:pt x="687" y="9939"/>
                </a:cubicBezTo>
                <a:cubicBezTo>
                  <a:pt x="695" y="9934"/>
                  <a:pt x="704" y="9932"/>
                  <a:pt x="714" y="9932"/>
                </a:cubicBezTo>
                <a:close/>
                <a:moveTo>
                  <a:pt x="13147" y="9990"/>
                </a:moveTo>
                <a:cubicBezTo>
                  <a:pt x="13153" y="9995"/>
                  <a:pt x="13153" y="10001"/>
                  <a:pt x="13153" y="10001"/>
                </a:cubicBezTo>
                <a:lnTo>
                  <a:pt x="13147" y="10001"/>
                </a:lnTo>
                <a:cubicBezTo>
                  <a:pt x="13147" y="9995"/>
                  <a:pt x="13147" y="9995"/>
                  <a:pt x="13147" y="9990"/>
                </a:cubicBezTo>
                <a:close/>
                <a:moveTo>
                  <a:pt x="1096" y="9882"/>
                </a:moveTo>
                <a:cubicBezTo>
                  <a:pt x="1119" y="9927"/>
                  <a:pt x="1141" y="9973"/>
                  <a:pt x="1164" y="10018"/>
                </a:cubicBezTo>
                <a:cubicBezTo>
                  <a:pt x="1124" y="9984"/>
                  <a:pt x="1113" y="9927"/>
                  <a:pt x="1085" y="9882"/>
                </a:cubicBezTo>
                <a:close/>
                <a:moveTo>
                  <a:pt x="908" y="10025"/>
                </a:moveTo>
                <a:cubicBezTo>
                  <a:pt x="913" y="10025"/>
                  <a:pt x="917" y="10031"/>
                  <a:pt x="920" y="10041"/>
                </a:cubicBezTo>
                <a:cubicBezTo>
                  <a:pt x="915" y="10046"/>
                  <a:pt x="910" y="10049"/>
                  <a:pt x="905" y="10049"/>
                </a:cubicBezTo>
                <a:cubicBezTo>
                  <a:pt x="900" y="10049"/>
                  <a:pt x="895" y="10045"/>
                  <a:pt x="892" y="10035"/>
                </a:cubicBezTo>
                <a:cubicBezTo>
                  <a:pt x="899" y="10028"/>
                  <a:pt x="904" y="10025"/>
                  <a:pt x="908" y="10025"/>
                </a:cubicBezTo>
                <a:close/>
                <a:moveTo>
                  <a:pt x="1170" y="10024"/>
                </a:moveTo>
                <a:cubicBezTo>
                  <a:pt x="1175" y="10030"/>
                  <a:pt x="1175" y="10041"/>
                  <a:pt x="1181" y="10047"/>
                </a:cubicBezTo>
                <a:cubicBezTo>
                  <a:pt x="1181" y="10052"/>
                  <a:pt x="1175" y="10052"/>
                  <a:pt x="1175" y="10058"/>
                </a:cubicBezTo>
                <a:cubicBezTo>
                  <a:pt x="1170" y="10047"/>
                  <a:pt x="1164" y="10041"/>
                  <a:pt x="1158" y="10030"/>
                </a:cubicBezTo>
                <a:cubicBezTo>
                  <a:pt x="1164" y="10030"/>
                  <a:pt x="1170" y="10024"/>
                  <a:pt x="1170" y="10024"/>
                </a:cubicBezTo>
                <a:close/>
                <a:moveTo>
                  <a:pt x="1374" y="10018"/>
                </a:moveTo>
                <a:lnTo>
                  <a:pt x="1374" y="10018"/>
                </a:lnTo>
                <a:cubicBezTo>
                  <a:pt x="1385" y="10030"/>
                  <a:pt x="1391" y="10041"/>
                  <a:pt x="1397" y="10058"/>
                </a:cubicBezTo>
                <a:cubicBezTo>
                  <a:pt x="1398" y="10070"/>
                  <a:pt x="1395" y="10075"/>
                  <a:pt x="1391" y="10075"/>
                </a:cubicBezTo>
                <a:cubicBezTo>
                  <a:pt x="1378" y="10075"/>
                  <a:pt x="1348" y="10027"/>
                  <a:pt x="1374" y="10018"/>
                </a:cubicBezTo>
                <a:close/>
                <a:moveTo>
                  <a:pt x="1181" y="10069"/>
                </a:moveTo>
                <a:cubicBezTo>
                  <a:pt x="1187" y="10069"/>
                  <a:pt x="1192" y="10075"/>
                  <a:pt x="1192" y="10075"/>
                </a:cubicBezTo>
                <a:cubicBezTo>
                  <a:pt x="1192" y="10081"/>
                  <a:pt x="1192" y="10086"/>
                  <a:pt x="1192" y="10092"/>
                </a:cubicBezTo>
                <a:cubicBezTo>
                  <a:pt x="1187" y="10086"/>
                  <a:pt x="1187" y="10075"/>
                  <a:pt x="1181" y="10069"/>
                </a:cubicBezTo>
                <a:close/>
                <a:moveTo>
                  <a:pt x="929" y="10072"/>
                </a:moveTo>
                <a:cubicBezTo>
                  <a:pt x="936" y="10072"/>
                  <a:pt x="943" y="10076"/>
                  <a:pt x="943" y="10086"/>
                </a:cubicBezTo>
                <a:cubicBezTo>
                  <a:pt x="946" y="10096"/>
                  <a:pt x="936" y="10102"/>
                  <a:pt x="927" y="10102"/>
                </a:cubicBezTo>
                <a:cubicBezTo>
                  <a:pt x="920" y="10102"/>
                  <a:pt x="914" y="10099"/>
                  <a:pt x="914" y="10092"/>
                </a:cubicBezTo>
                <a:cubicBezTo>
                  <a:pt x="911" y="10079"/>
                  <a:pt x="920" y="10072"/>
                  <a:pt x="929" y="10072"/>
                </a:cubicBezTo>
                <a:close/>
                <a:moveTo>
                  <a:pt x="722" y="9999"/>
                </a:moveTo>
                <a:cubicBezTo>
                  <a:pt x="732" y="9999"/>
                  <a:pt x="740" y="10005"/>
                  <a:pt x="744" y="10018"/>
                </a:cubicBezTo>
                <a:cubicBezTo>
                  <a:pt x="767" y="10052"/>
                  <a:pt x="778" y="10092"/>
                  <a:pt x="807" y="10126"/>
                </a:cubicBezTo>
                <a:lnTo>
                  <a:pt x="801" y="10126"/>
                </a:lnTo>
                <a:cubicBezTo>
                  <a:pt x="799" y="10127"/>
                  <a:pt x="798" y="10127"/>
                  <a:pt x="796" y="10127"/>
                </a:cubicBezTo>
                <a:cubicBezTo>
                  <a:pt x="786" y="10127"/>
                  <a:pt x="776" y="10113"/>
                  <a:pt x="761" y="10103"/>
                </a:cubicBezTo>
                <a:lnTo>
                  <a:pt x="750" y="10109"/>
                </a:lnTo>
                <a:cubicBezTo>
                  <a:pt x="744" y="10075"/>
                  <a:pt x="716" y="10035"/>
                  <a:pt x="710" y="10001"/>
                </a:cubicBezTo>
                <a:cubicBezTo>
                  <a:pt x="714" y="10000"/>
                  <a:pt x="718" y="9999"/>
                  <a:pt x="722" y="9999"/>
                </a:cubicBezTo>
                <a:close/>
                <a:moveTo>
                  <a:pt x="760" y="10125"/>
                </a:moveTo>
                <a:cubicBezTo>
                  <a:pt x="772" y="10125"/>
                  <a:pt x="788" y="10141"/>
                  <a:pt x="772" y="10149"/>
                </a:cubicBezTo>
                <a:cubicBezTo>
                  <a:pt x="767" y="10149"/>
                  <a:pt x="755" y="10143"/>
                  <a:pt x="750" y="10137"/>
                </a:cubicBezTo>
                <a:cubicBezTo>
                  <a:pt x="750" y="10128"/>
                  <a:pt x="754" y="10125"/>
                  <a:pt x="760" y="10125"/>
                </a:cubicBezTo>
                <a:close/>
                <a:moveTo>
                  <a:pt x="1226" y="10126"/>
                </a:moveTo>
                <a:cubicBezTo>
                  <a:pt x="1232" y="10137"/>
                  <a:pt x="1238" y="10149"/>
                  <a:pt x="1238" y="10160"/>
                </a:cubicBezTo>
                <a:lnTo>
                  <a:pt x="1238" y="10166"/>
                </a:lnTo>
                <a:cubicBezTo>
                  <a:pt x="1238" y="10160"/>
                  <a:pt x="1232" y="10160"/>
                  <a:pt x="1226" y="10160"/>
                </a:cubicBezTo>
                <a:lnTo>
                  <a:pt x="1215" y="10137"/>
                </a:lnTo>
                <a:lnTo>
                  <a:pt x="1221" y="10126"/>
                </a:lnTo>
                <a:close/>
                <a:moveTo>
                  <a:pt x="1249" y="10177"/>
                </a:moveTo>
                <a:cubicBezTo>
                  <a:pt x="1249" y="10188"/>
                  <a:pt x="1255" y="10200"/>
                  <a:pt x="1260" y="10211"/>
                </a:cubicBezTo>
                <a:lnTo>
                  <a:pt x="1260" y="10228"/>
                </a:lnTo>
                <a:cubicBezTo>
                  <a:pt x="1255" y="10211"/>
                  <a:pt x="1249" y="10200"/>
                  <a:pt x="1243" y="10188"/>
                </a:cubicBezTo>
                <a:cubicBezTo>
                  <a:pt x="1243" y="10188"/>
                  <a:pt x="1243" y="10183"/>
                  <a:pt x="1249" y="10177"/>
                </a:cubicBezTo>
                <a:close/>
                <a:moveTo>
                  <a:pt x="926" y="10103"/>
                </a:moveTo>
                <a:lnTo>
                  <a:pt x="926" y="10103"/>
                </a:lnTo>
                <a:cubicBezTo>
                  <a:pt x="977" y="10126"/>
                  <a:pt x="994" y="10177"/>
                  <a:pt x="1028" y="10217"/>
                </a:cubicBezTo>
                <a:cubicBezTo>
                  <a:pt x="1016" y="10222"/>
                  <a:pt x="1005" y="10228"/>
                  <a:pt x="994" y="10234"/>
                </a:cubicBezTo>
                <a:cubicBezTo>
                  <a:pt x="965" y="10188"/>
                  <a:pt x="943" y="10149"/>
                  <a:pt x="926" y="10103"/>
                </a:cubicBezTo>
                <a:close/>
                <a:moveTo>
                  <a:pt x="1022" y="10234"/>
                </a:moveTo>
                <a:lnTo>
                  <a:pt x="1022" y="10234"/>
                </a:lnTo>
                <a:cubicBezTo>
                  <a:pt x="1028" y="10239"/>
                  <a:pt x="1033" y="10245"/>
                  <a:pt x="1039" y="10251"/>
                </a:cubicBezTo>
                <a:cubicBezTo>
                  <a:pt x="1039" y="10262"/>
                  <a:pt x="1035" y="10267"/>
                  <a:pt x="1029" y="10267"/>
                </a:cubicBezTo>
                <a:cubicBezTo>
                  <a:pt x="1016" y="10267"/>
                  <a:pt x="998" y="10242"/>
                  <a:pt x="1022" y="10234"/>
                </a:cubicBezTo>
                <a:close/>
                <a:moveTo>
                  <a:pt x="13045" y="10285"/>
                </a:moveTo>
                <a:cubicBezTo>
                  <a:pt x="13045" y="10285"/>
                  <a:pt x="13039" y="10291"/>
                  <a:pt x="13039" y="10291"/>
                </a:cubicBezTo>
                <a:cubicBezTo>
                  <a:pt x="13039" y="10285"/>
                  <a:pt x="13039" y="10285"/>
                  <a:pt x="13045" y="10285"/>
                </a:cubicBezTo>
                <a:close/>
                <a:moveTo>
                  <a:pt x="13039" y="10245"/>
                </a:moveTo>
                <a:cubicBezTo>
                  <a:pt x="13034" y="10273"/>
                  <a:pt x="13017" y="10302"/>
                  <a:pt x="12994" y="10330"/>
                </a:cubicBezTo>
                <a:cubicBezTo>
                  <a:pt x="13011" y="10302"/>
                  <a:pt x="13022" y="10273"/>
                  <a:pt x="13034" y="10245"/>
                </a:cubicBezTo>
                <a:close/>
                <a:moveTo>
                  <a:pt x="12994" y="10279"/>
                </a:moveTo>
                <a:lnTo>
                  <a:pt x="12988" y="10291"/>
                </a:lnTo>
                <a:cubicBezTo>
                  <a:pt x="12983" y="10296"/>
                  <a:pt x="12971" y="10302"/>
                  <a:pt x="12965" y="10302"/>
                </a:cubicBezTo>
                <a:lnTo>
                  <a:pt x="12960" y="10325"/>
                </a:lnTo>
                <a:cubicBezTo>
                  <a:pt x="12954" y="10330"/>
                  <a:pt x="12943" y="10336"/>
                  <a:pt x="12937" y="10347"/>
                </a:cubicBezTo>
                <a:cubicBezTo>
                  <a:pt x="12937" y="10336"/>
                  <a:pt x="12943" y="10325"/>
                  <a:pt x="12943" y="10319"/>
                </a:cubicBezTo>
                <a:cubicBezTo>
                  <a:pt x="12943" y="10313"/>
                  <a:pt x="12948" y="10313"/>
                  <a:pt x="12948" y="10308"/>
                </a:cubicBezTo>
                <a:lnTo>
                  <a:pt x="12954" y="10308"/>
                </a:lnTo>
                <a:cubicBezTo>
                  <a:pt x="12960" y="10296"/>
                  <a:pt x="12965" y="10291"/>
                  <a:pt x="12965" y="10279"/>
                </a:cubicBezTo>
                <a:close/>
                <a:moveTo>
                  <a:pt x="1074" y="10334"/>
                </a:moveTo>
                <a:cubicBezTo>
                  <a:pt x="1077" y="10334"/>
                  <a:pt x="1081" y="10335"/>
                  <a:pt x="1085" y="10336"/>
                </a:cubicBezTo>
                <a:cubicBezTo>
                  <a:pt x="1090" y="10353"/>
                  <a:pt x="1085" y="10359"/>
                  <a:pt x="1068" y="10359"/>
                </a:cubicBezTo>
                <a:cubicBezTo>
                  <a:pt x="1058" y="10345"/>
                  <a:pt x="1060" y="10334"/>
                  <a:pt x="1074" y="10334"/>
                </a:cubicBezTo>
                <a:close/>
                <a:moveTo>
                  <a:pt x="1283" y="10245"/>
                </a:moveTo>
                <a:cubicBezTo>
                  <a:pt x="1311" y="10285"/>
                  <a:pt x="1334" y="10330"/>
                  <a:pt x="1357" y="10376"/>
                </a:cubicBezTo>
                <a:lnTo>
                  <a:pt x="1351" y="10376"/>
                </a:lnTo>
                <a:cubicBezTo>
                  <a:pt x="1340" y="10353"/>
                  <a:pt x="1334" y="10330"/>
                  <a:pt x="1311" y="10313"/>
                </a:cubicBezTo>
                <a:cubicBezTo>
                  <a:pt x="1300" y="10296"/>
                  <a:pt x="1283" y="10273"/>
                  <a:pt x="1277" y="10256"/>
                </a:cubicBezTo>
                <a:cubicBezTo>
                  <a:pt x="1277" y="10251"/>
                  <a:pt x="1277" y="10245"/>
                  <a:pt x="1283" y="10245"/>
                </a:cubicBezTo>
                <a:close/>
                <a:moveTo>
                  <a:pt x="12931" y="10353"/>
                </a:moveTo>
                <a:cubicBezTo>
                  <a:pt x="12943" y="10359"/>
                  <a:pt x="12948" y="10364"/>
                  <a:pt x="12954" y="10364"/>
                </a:cubicBezTo>
                <a:cubicBezTo>
                  <a:pt x="12954" y="10370"/>
                  <a:pt x="12954" y="10376"/>
                  <a:pt x="12948" y="10381"/>
                </a:cubicBezTo>
                <a:cubicBezTo>
                  <a:pt x="12937" y="10381"/>
                  <a:pt x="12926" y="10376"/>
                  <a:pt x="12920" y="10376"/>
                </a:cubicBezTo>
                <a:cubicBezTo>
                  <a:pt x="12920" y="10376"/>
                  <a:pt x="12920" y="10370"/>
                  <a:pt x="12920" y="10370"/>
                </a:cubicBezTo>
                <a:cubicBezTo>
                  <a:pt x="12926" y="10364"/>
                  <a:pt x="12931" y="10359"/>
                  <a:pt x="12931" y="10353"/>
                </a:cubicBezTo>
                <a:close/>
                <a:moveTo>
                  <a:pt x="13011" y="10359"/>
                </a:moveTo>
                <a:cubicBezTo>
                  <a:pt x="13011" y="10364"/>
                  <a:pt x="13005" y="10376"/>
                  <a:pt x="13000" y="10381"/>
                </a:cubicBezTo>
                <a:cubicBezTo>
                  <a:pt x="13000" y="10376"/>
                  <a:pt x="13000" y="10370"/>
                  <a:pt x="13000" y="10364"/>
                </a:cubicBezTo>
                <a:cubicBezTo>
                  <a:pt x="13005" y="10359"/>
                  <a:pt x="13011" y="10359"/>
                  <a:pt x="13011" y="10359"/>
                </a:cubicBezTo>
                <a:close/>
                <a:moveTo>
                  <a:pt x="1108" y="10397"/>
                </a:moveTo>
                <a:cubicBezTo>
                  <a:pt x="1111" y="10397"/>
                  <a:pt x="1115" y="10397"/>
                  <a:pt x="1119" y="10398"/>
                </a:cubicBezTo>
                <a:cubicBezTo>
                  <a:pt x="1128" y="10412"/>
                  <a:pt x="1126" y="10422"/>
                  <a:pt x="1112" y="10422"/>
                </a:cubicBezTo>
                <a:cubicBezTo>
                  <a:pt x="1109" y="10422"/>
                  <a:pt x="1106" y="10422"/>
                  <a:pt x="1102" y="10421"/>
                </a:cubicBezTo>
                <a:cubicBezTo>
                  <a:pt x="1092" y="10407"/>
                  <a:pt x="1094" y="10397"/>
                  <a:pt x="1108" y="10397"/>
                </a:cubicBezTo>
                <a:close/>
                <a:moveTo>
                  <a:pt x="1374" y="10410"/>
                </a:moveTo>
                <a:lnTo>
                  <a:pt x="1374" y="10410"/>
                </a:lnTo>
                <a:cubicBezTo>
                  <a:pt x="1380" y="10415"/>
                  <a:pt x="1385" y="10421"/>
                  <a:pt x="1385" y="10432"/>
                </a:cubicBezTo>
                <a:cubicBezTo>
                  <a:pt x="1385" y="10427"/>
                  <a:pt x="1380" y="10427"/>
                  <a:pt x="1380" y="10421"/>
                </a:cubicBezTo>
                <a:cubicBezTo>
                  <a:pt x="1380" y="10415"/>
                  <a:pt x="1374" y="10410"/>
                  <a:pt x="1374" y="10410"/>
                </a:cubicBezTo>
                <a:close/>
                <a:moveTo>
                  <a:pt x="1385" y="10432"/>
                </a:moveTo>
                <a:lnTo>
                  <a:pt x="1385" y="10432"/>
                </a:lnTo>
                <a:cubicBezTo>
                  <a:pt x="1391" y="10438"/>
                  <a:pt x="1391" y="10438"/>
                  <a:pt x="1397" y="10444"/>
                </a:cubicBezTo>
                <a:cubicBezTo>
                  <a:pt x="1397" y="10444"/>
                  <a:pt x="1391" y="10444"/>
                  <a:pt x="1391" y="10449"/>
                </a:cubicBezTo>
                <a:cubicBezTo>
                  <a:pt x="1385" y="10444"/>
                  <a:pt x="1385" y="10438"/>
                  <a:pt x="1385" y="10432"/>
                </a:cubicBezTo>
                <a:close/>
                <a:moveTo>
                  <a:pt x="12914" y="10376"/>
                </a:moveTo>
                <a:cubicBezTo>
                  <a:pt x="12920" y="10381"/>
                  <a:pt x="12931" y="10387"/>
                  <a:pt x="12943" y="10393"/>
                </a:cubicBezTo>
                <a:cubicBezTo>
                  <a:pt x="12926" y="10421"/>
                  <a:pt x="12914" y="10449"/>
                  <a:pt x="12892" y="10478"/>
                </a:cubicBezTo>
                <a:cubicBezTo>
                  <a:pt x="12892" y="10472"/>
                  <a:pt x="12892" y="10461"/>
                  <a:pt x="12892" y="10455"/>
                </a:cubicBezTo>
                <a:cubicBezTo>
                  <a:pt x="12920" y="10444"/>
                  <a:pt x="12926" y="10404"/>
                  <a:pt x="12914" y="10376"/>
                </a:cubicBezTo>
                <a:close/>
                <a:moveTo>
                  <a:pt x="12965" y="10603"/>
                </a:moveTo>
                <a:cubicBezTo>
                  <a:pt x="12954" y="10608"/>
                  <a:pt x="12931" y="10620"/>
                  <a:pt x="12926" y="10625"/>
                </a:cubicBezTo>
                <a:cubicBezTo>
                  <a:pt x="12926" y="10637"/>
                  <a:pt x="12931" y="10659"/>
                  <a:pt x="12931" y="10671"/>
                </a:cubicBezTo>
                <a:cubicBezTo>
                  <a:pt x="12937" y="10648"/>
                  <a:pt x="12943" y="10625"/>
                  <a:pt x="12965" y="10603"/>
                </a:cubicBezTo>
                <a:close/>
                <a:moveTo>
                  <a:pt x="12977" y="10410"/>
                </a:moveTo>
                <a:cubicBezTo>
                  <a:pt x="12977" y="10415"/>
                  <a:pt x="12977" y="10415"/>
                  <a:pt x="12971" y="10421"/>
                </a:cubicBezTo>
                <a:cubicBezTo>
                  <a:pt x="12971" y="10432"/>
                  <a:pt x="12977" y="10444"/>
                  <a:pt x="12977" y="10455"/>
                </a:cubicBezTo>
                <a:cubicBezTo>
                  <a:pt x="12897" y="10523"/>
                  <a:pt x="12892" y="10648"/>
                  <a:pt x="12801" y="10710"/>
                </a:cubicBezTo>
                <a:lnTo>
                  <a:pt x="12818" y="10727"/>
                </a:lnTo>
                <a:cubicBezTo>
                  <a:pt x="12807" y="10727"/>
                  <a:pt x="12790" y="10733"/>
                  <a:pt x="12778" y="10744"/>
                </a:cubicBezTo>
                <a:cubicBezTo>
                  <a:pt x="12829" y="10654"/>
                  <a:pt x="12875" y="10563"/>
                  <a:pt x="12926" y="10472"/>
                </a:cubicBezTo>
                <a:cubicBezTo>
                  <a:pt x="12937" y="10455"/>
                  <a:pt x="12954" y="10432"/>
                  <a:pt x="12971" y="10410"/>
                </a:cubicBezTo>
                <a:close/>
                <a:moveTo>
                  <a:pt x="12225" y="10721"/>
                </a:moveTo>
                <a:cubicBezTo>
                  <a:pt x="12226" y="10721"/>
                  <a:pt x="12227" y="10721"/>
                  <a:pt x="12228" y="10722"/>
                </a:cubicBezTo>
                <a:cubicBezTo>
                  <a:pt x="12245" y="10733"/>
                  <a:pt x="12228" y="10756"/>
                  <a:pt x="12211" y="10756"/>
                </a:cubicBezTo>
                <a:cubicBezTo>
                  <a:pt x="12201" y="10745"/>
                  <a:pt x="12214" y="10721"/>
                  <a:pt x="12225" y="10721"/>
                </a:cubicBezTo>
                <a:close/>
                <a:moveTo>
                  <a:pt x="12438" y="10739"/>
                </a:moveTo>
                <a:cubicBezTo>
                  <a:pt x="12438" y="10756"/>
                  <a:pt x="12432" y="10761"/>
                  <a:pt x="12421" y="10773"/>
                </a:cubicBezTo>
                <a:cubicBezTo>
                  <a:pt x="12426" y="10761"/>
                  <a:pt x="12432" y="10750"/>
                  <a:pt x="12438" y="10739"/>
                </a:cubicBezTo>
                <a:close/>
                <a:moveTo>
                  <a:pt x="12676" y="10778"/>
                </a:moveTo>
                <a:cubicBezTo>
                  <a:pt x="12676" y="10778"/>
                  <a:pt x="12676" y="10784"/>
                  <a:pt x="12676" y="10784"/>
                </a:cubicBezTo>
                <a:lnTo>
                  <a:pt x="12670" y="10784"/>
                </a:lnTo>
                <a:lnTo>
                  <a:pt x="12676" y="10778"/>
                </a:lnTo>
                <a:close/>
                <a:moveTo>
                  <a:pt x="12693" y="10756"/>
                </a:moveTo>
                <a:cubicBezTo>
                  <a:pt x="12716" y="10756"/>
                  <a:pt x="12716" y="10767"/>
                  <a:pt x="12710" y="10784"/>
                </a:cubicBezTo>
                <a:cubicBezTo>
                  <a:pt x="12693" y="10784"/>
                  <a:pt x="12687" y="10778"/>
                  <a:pt x="12693" y="10756"/>
                </a:cubicBezTo>
                <a:close/>
                <a:moveTo>
                  <a:pt x="12687" y="10795"/>
                </a:moveTo>
                <a:cubicBezTo>
                  <a:pt x="12687" y="10807"/>
                  <a:pt x="12687" y="10818"/>
                  <a:pt x="12676" y="10824"/>
                </a:cubicBezTo>
                <a:cubicBezTo>
                  <a:pt x="12670" y="10818"/>
                  <a:pt x="12670" y="10818"/>
                  <a:pt x="12670" y="10818"/>
                </a:cubicBezTo>
                <a:cubicBezTo>
                  <a:pt x="12676" y="10807"/>
                  <a:pt x="12682" y="10801"/>
                  <a:pt x="12687" y="10795"/>
                </a:cubicBezTo>
                <a:close/>
                <a:moveTo>
                  <a:pt x="12370" y="10841"/>
                </a:moveTo>
                <a:lnTo>
                  <a:pt x="12370" y="10841"/>
                </a:lnTo>
                <a:cubicBezTo>
                  <a:pt x="12364" y="10847"/>
                  <a:pt x="12358" y="10864"/>
                  <a:pt x="12353" y="10875"/>
                </a:cubicBezTo>
                <a:cubicBezTo>
                  <a:pt x="12353" y="10875"/>
                  <a:pt x="12353" y="10881"/>
                  <a:pt x="12358" y="10881"/>
                </a:cubicBezTo>
                <a:lnTo>
                  <a:pt x="12353" y="10881"/>
                </a:lnTo>
                <a:cubicBezTo>
                  <a:pt x="12347" y="10892"/>
                  <a:pt x="12330" y="10909"/>
                  <a:pt x="12319" y="10920"/>
                </a:cubicBezTo>
                <a:cubicBezTo>
                  <a:pt x="12330" y="10892"/>
                  <a:pt x="12353" y="10875"/>
                  <a:pt x="12358" y="10847"/>
                </a:cubicBezTo>
                <a:lnTo>
                  <a:pt x="12364" y="10847"/>
                </a:lnTo>
                <a:cubicBezTo>
                  <a:pt x="12364" y="10841"/>
                  <a:pt x="12370" y="10841"/>
                  <a:pt x="12370" y="10841"/>
                </a:cubicBezTo>
                <a:close/>
                <a:moveTo>
                  <a:pt x="1469" y="10949"/>
                </a:moveTo>
                <a:cubicBezTo>
                  <a:pt x="1480" y="10949"/>
                  <a:pt x="1493" y="10956"/>
                  <a:pt x="1493" y="10971"/>
                </a:cubicBezTo>
                <a:cubicBezTo>
                  <a:pt x="1490" y="10975"/>
                  <a:pt x="1485" y="10976"/>
                  <a:pt x="1481" y="10976"/>
                </a:cubicBezTo>
                <a:cubicBezTo>
                  <a:pt x="1468" y="10976"/>
                  <a:pt x="1453" y="10967"/>
                  <a:pt x="1453" y="10954"/>
                </a:cubicBezTo>
                <a:cubicBezTo>
                  <a:pt x="1457" y="10951"/>
                  <a:pt x="1463" y="10949"/>
                  <a:pt x="1469" y="10949"/>
                </a:cubicBezTo>
                <a:close/>
                <a:moveTo>
                  <a:pt x="12030" y="10968"/>
                </a:moveTo>
                <a:cubicBezTo>
                  <a:pt x="12041" y="10968"/>
                  <a:pt x="12053" y="10986"/>
                  <a:pt x="12041" y="10994"/>
                </a:cubicBezTo>
                <a:cubicBezTo>
                  <a:pt x="12037" y="11001"/>
                  <a:pt x="12033" y="11004"/>
                  <a:pt x="12029" y="11004"/>
                </a:cubicBezTo>
                <a:cubicBezTo>
                  <a:pt x="12019" y="11004"/>
                  <a:pt x="12010" y="10989"/>
                  <a:pt x="12018" y="10977"/>
                </a:cubicBezTo>
                <a:cubicBezTo>
                  <a:pt x="12021" y="10971"/>
                  <a:pt x="12025" y="10968"/>
                  <a:pt x="12030" y="10968"/>
                </a:cubicBezTo>
                <a:close/>
                <a:moveTo>
                  <a:pt x="1491" y="10984"/>
                </a:moveTo>
                <a:cubicBezTo>
                  <a:pt x="1495" y="10984"/>
                  <a:pt x="1500" y="10987"/>
                  <a:pt x="1504" y="10994"/>
                </a:cubicBezTo>
                <a:cubicBezTo>
                  <a:pt x="1499" y="10994"/>
                  <a:pt x="1499" y="11000"/>
                  <a:pt x="1499" y="11000"/>
                </a:cubicBezTo>
                <a:cubicBezTo>
                  <a:pt x="1499" y="11000"/>
                  <a:pt x="1499" y="11005"/>
                  <a:pt x="1499" y="11005"/>
                </a:cubicBezTo>
                <a:cubicBezTo>
                  <a:pt x="1499" y="11008"/>
                  <a:pt x="1497" y="11009"/>
                  <a:pt x="1494" y="11009"/>
                </a:cubicBezTo>
                <a:cubicBezTo>
                  <a:pt x="1489" y="11009"/>
                  <a:pt x="1483" y="11006"/>
                  <a:pt x="1476" y="11000"/>
                </a:cubicBezTo>
                <a:cubicBezTo>
                  <a:pt x="1479" y="10990"/>
                  <a:pt x="1485" y="10984"/>
                  <a:pt x="1491" y="10984"/>
                </a:cubicBezTo>
                <a:close/>
                <a:moveTo>
                  <a:pt x="818" y="9973"/>
                </a:moveTo>
                <a:lnTo>
                  <a:pt x="818" y="9973"/>
                </a:lnTo>
                <a:cubicBezTo>
                  <a:pt x="880" y="10064"/>
                  <a:pt x="931" y="10166"/>
                  <a:pt x="982" y="10262"/>
                </a:cubicBezTo>
                <a:cubicBezTo>
                  <a:pt x="994" y="10279"/>
                  <a:pt x="999" y="10313"/>
                  <a:pt x="1022" y="10319"/>
                </a:cubicBezTo>
                <a:cubicBezTo>
                  <a:pt x="1022" y="10308"/>
                  <a:pt x="1028" y="10291"/>
                  <a:pt x="1028" y="10285"/>
                </a:cubicBezTo>
                <a:cubicBezTo>
                  <a:pt x="1039" y="10279"/>
                  <a:pt x="1062" y="10279"/>
                  <a:pt x="1073" y="10279"/>
                </a:cubicBezTo>
                <a:cubicBezTo>
                  <a:pt x="1068" y="10291"/>
                  <a:pt x="1068" y="10308"/>
                  <a:pt x="1068" y="10319"/>
                </a:cubicBezTo>
                <a:cubicBezTo>
                  <a:pt x="1050" y="10319"/>
                  <a:pt x="1033" y="10325"/>
                  <a:pt x="1028" y="10347"/>
                </a:cubicBezTo>
                <a:cubicBezTo>
                  <a:pt x="1045" y="10398"/>
                  <a:pt x="1090" y="10438"/>
                  <a:pt x="1113" y="10495"/>
                </a:cubicBezTo>
                <a:cubicBezTo>
                  <a:pt x="1130" y="10517"/>
                  <a:pt x="1141" y="10557"/>
                  <a:pt x="1175" y="10569"/>
                </a:cubicBezTo>
                <a:cubicBezTo>
                  <a:pt x="1175" y="10540"/>
                  <a:pt x="1164" y="10512"/>
                  <a:pt x="1136" y="10495"/>
                </a:cubicBezTo>
                <a:cubicBezTo>
                  <a:pt x="1130" y="10472"/>
                  <a:pt x="1090" y="10438"/>
                  <a:pt x="1124" y="10421"/>
                </a:cubicBezTo>
                <a:lnTo>
                  <a:pt x="1124" y="10421"/>
                </a:lnTo>
                <a:cubicBezTo>
                  <a:pt x="1130" y="10438"/>
                  <a:pt x="1147" y="10449"/>
                  <a:pt x="1164" y="10449"/>
                </a:cubicBezTo>
                <a:cubicBezTo>
                  <a:pt x="1164" y="10455"/>
                  <a:pt x="1153" y="10466"/>
                  <a:pt x="1147" y="10466"/>
                </a:cubicBezTo>
                <a:cubicBezTo>
                  <a:pt x="1158" y="10472"/>
                  <a:pt x="1175" y="10478"/>
                  <a:pt x="1181" y="10483"/>
                </a:cubicBezTo>
                <a:lnTo>
                  <a:pt x="1209" y="10517"/>
                </a:lnTo>
                <a:cubicBezTo>
                  <a:pt x="1198" y="10523"/>
                  <a:pt x="1181" y="10523"/>
                  <a:pt x="1170" y="10529"/>
                </a:cubicBezTo>
                <a:cubicBezTo>
                  <a:pt x="1192" y="10534"/>
                  <a:pt x="1209" y="10540"/>
                  <a:pt x="1226" y="10546"/>
                </a:cubicBezTo>
                <a:cubicBezTo>
                  <a:pt x="1221" y="10546"/>
                  <a:pt x="1209" y="10557"/>
                  <a:pt x="1209" y="10557"/>
                </a:cubicBezTo>
                <a:cubicBezTo>
                  <a:pt x="1238" y="10597"/>
                  <a:pt x="1260" y="10642"/>
                  <a:pt x="1289" y="10682"/>
                </a:cubicBezTo>
                <a:cubicBezTo>
                  <a:pt x="1323" y="10693"/>
                  <a:pt x="1317" y="10733"/>
                  <a:pt x="1329" y="10761"/>
                </a:cubicBezTo>
                <a:cubicBezTo>
                  <a:pt x="1260" y="10727"/>
                  <a:pt x="1243" y="10648"/>
                  <a:pt x="1198" y="10591"/>
                </a:cubicBezTo>
                <a:cubicBezTo>
                  <a:pt x="1198" y="10582"/>
                  <a:pt x="1192" y="10579"/>
                  <a:pt x="1186" y="10579"/>
                </a:cubicBezTo>
                <a:cubicBezTo>
                  <a:pt x="1171" y="10579"/>
                  <a:pt x="1152" y="10595"/>
                  <a:pt x="1175" y="10603"/>
                </a:cubicBezTo>
                <a:cubicBezTo>
                  <a:pt x="1249" y="10710"/>
                  <a:pt x="1311" y="10818"/>
                  <a:pt x="1380" y="10920"/>
                </a:cubicBezTo>
                <a:cubicBezTo>
                  <a:pt x="1408" y="10954"/>
                  <a:pt x="1431" y="10994"/>
                  <a:pt x="1453" y="11034"/>
                </a:cubicBezTo>
                <a:cubicBezTo>
                  <a:pt x="1397" y="10988"/>
                  <a:pt x="1368" y="10915"/>
                  <a:pt x="1323" y="10858"/>
                </a:cubicBezTo>
                <a:cubicBezTo>
                  <a:pt x="1317" y="10858"/>
                  <a:pt x="1306" y="10864"/>
                  <a:pt x="1300" y="10864"/>
                </a:cubicBezTo>
                <a:cubicBezTo>
                  <a:pt x="1306" y="10858"/>
                  <a:pt x="1317" y="10847"/>
                  <a:pt x="1323" y="10841"/>
                </a:cubicBezTo>
                <a:cubicBezTo>
                  <a:pt x="1311" y="10835"/>
                  <a:pt x="1294" y="10824"/>
                  <a:pt x="1289" y="10818"/>
                </a:cubicBezTo>
                <a:cubicBezTo>
                  <a:pt x="1283" y="10813"/>
                  <a:pt x="1277" y="10795"/>
                  <a:pt x="1277" y="10790"/>
                </a:cubicBezTo>
                <a:cubicBezTo>
                  <a:pt x="1272" y="10790"/>
                  <a:pt x="1260" y="10784"/>
                  <a:pt x="1249" y="10778"/>
                </a:cubicBezTo>
                <a:cubicBezTo>
                  <a:pt x="1249" y="10773"/>
                  <a:pt x="1255" y="10761"/>
                  <a:pt x="1255" y="10756"/>
                </a:cubicBezTo>
                <a:cubicBezTo>
                  <a:pt x="1130" y="10597"/>
                  <a:pt x="1050" y="10404"/>
                  <a:pt x="937" y="10239"/>
                </a:cubicBezTo>
                <a:cubicBezTo>
                  <a:pt x="914" y="10143"/>
                  <a:pt x="841" y="10069"/>
                  <a:pt x="818" y="9973"/>
                </a:cubicBezTo>
                <a:close/>
                <a:moveTo>
                  <a:pt x="12285" y="10960"/>
                </a:moveTo>
                <a:cubicBezTo>
                  <a:pt x="12285" y="10977"/>
                  <a:pt x="12279" y="10988"/>
                  <a:pt x="12273" y="11005"/>
                </a:cubicBezTo>
                <a:cubicBezTo>
                  <a:pt x="12273" y="11005"/>
                  <a:pt x="12262" y="11011"/>
                  <a:pt x="12262" y="11011"/>
                </a:cubicBezTo>
                <a:cubicBezTo>
                  <a:pt x="12245" y="11034"/>
                  <a:pt x="12228" y="11056"/>
                  <a:pt x="12205" y="11074"/>
                </a:cubicBezTo>
                <a:cubicBezTo>
                  <a:pt x="12211" y="11056"/>
                  <a:pt x="12222" y="11039"/>
                  <a:pt x="12234" y="11022"/>
                </a:cubicBezTo>
                <a:cubicBezTo>
                  <a:pt x="12251" y="11000"/>
                  <a:pt x="12268" y="10983"/>
                  <a:pt x="12285" y="10960"/>
                </a:cubicBezTo>
                <a:close/>
                <a:moveTo>
                  <a:pt x="1487" y="11079"/>
                </a:moveTo>
                <a:lnTo>
                  <a:pt x="1487" y="11079"/>
                </a:lnTo>
                <a:cubicBezTo>
                  <a:pt x="1493" y="11085"/>
                  <a:pt x="1504" y="11096"/>
                  <a:pt x="1510" y="11102"/>
                </a:cubicBezTo>
                <a:cubicBezTo>
                  <a:pt x="1504" y="11108"/>
                  <a:pt x="1504" y="11113"/>
                  <a:pt x="1504" y="11119"/>
                </a:cubicBezTo>
                <a:cubicBezTo>
                  <a:pt x="1499" y="11119"/>
                  <a:pt x="1493" y="11125"/>
                  <a:pt x="1493" y="11125"/>
                </a:cubicBezTo>
                <a:cubicBezTo>
                  <a:pt x="1493" y="11108"/>
                  <a:pt x="1493" y="11096"/>
                  <a:pt x="1487" y="11079"/>
                </a:cubicBezTo>
                <a:close/>
                <a:moveTo>
                  <a:pt x="1533" y="11170"/>
                </a:moveTo>
                <a:lnTo>
                  <a:pt x="1533" y="11170"/>
                </a:lnTo>
                <a:cubicBezTo>
                  <a:pt x="1544" y="11176"/>
                  <a:pt x="1555" y="11181"/>
                  <a:pt x="1561" y="11193"/>
                </a:cubicBezTo>
                <a:cubicBezTo>
                  <a:pt x="1567" y="11198"/>
                  <a:pt x="1567" y="11204"/>
                  <a:pt x="1567" y="11215"/>
                </a:cubicBezTo>
                <a:cubicBezTo>
                  <a:pt x="1555" y="11198"/>
                  <a:pt x="1544" y="11187"/>
                  <a:pt x="1533" y="11170"/>
                </a:cubicBezTo>
                <a:close/>
                <a:moveTo>
                  <a:pt x="11859" y="11194"/>
                </a:moveTo>
                <a:cubicBezTo>
                  <a:pt x="11874" y="11194"/>
                  <a:pt x="11849" y="11236"/>
                  <a:pt x="11829" y="11236"/>
                </a:cubicBezTo>
                <a:cubicBezTo>
                  <a:pt x="11826" y="11236"/>
                  <a:pt x="11822" y="11235"/>
                  <a:pt x="11819" y="11232"/>
                </a:cubicBezTo>
                <a:cubicBezTo>
                  <a:pt x="11825" y="11215"/>
                  <a:pt x="11831" y="11204"/>
                  <a:pt x="11848" y="11198"/>
                </a:cubicBezTo>
                <a:cubicBezTo>
                  <a:pt x="11853" y="11195"/>
                  <a:pt x="11856" y="11194"/>
                  <a:pt x="11859" y="11194"/>
                </a:cubicBezTo>
                <a:close/>
                <a:moveTo>
                  <a:pt x="1782" y="11329"/>
                </a:moveTo>
                <a:cubicBezTo>
                  <a:pt x="1788" y="11334"/>
                  <a:pt x="1788" y="11340"/>
                  <a:pt x="1788" y="11340"/>
                </a:cubicBezTo>
                <a:cubicBezTo>
                  <a:pt x="1788" y="11340"/>
                  <a:pt x="1782" y="11334"/>
                  <a:pt x="1782" y="11334"/>
                </a:cubicBezTo>
                <a:cubicBezTo>
                  <a:pt x="1782" y="11334"/>
                  <a:pt x="1782" y="11329"/>
                  <a:pt x="1782" y="11329"/>
                </a:cubicBezTo>
                <a:close/>
                <a:moveTo>
                  <a:pt x="12285" y="11328"/>
                </a:moveTo>
                <a:cubicBezTo>
                  <a:pt x="12290" y="11328"/>
                  <a:pt x="12293" y="11334"/>
                  <a:pt x="12296" y="11346"/>
                </a:cubicBezTo>
                <a:cubicBezTo>
                  <a:pt x="12291" y="11354"/>
                  <a:pt x="12285" y="11358"/>
                  <a:pt x="12281" y="11358"/>
                </a:cubicBezTo>
                <a:cubicBezTo>
                  <a:pt x="12275" y="11358"/>
                  <a:pt x="12271" y="11352"/>
                  <a:pt x="12268" y="11340"/>
                </a:cubicBezTo>
                <a:cubicBezTo>
                  <a:pt x="12276" y="11332"/>
                  <a:pt x="12281" y="11328"/>
                  <a:pt x="12285" y="11328"/>
                </a:cubicBezTo>
                <a:close/>
                <a:moveTo>
                  <a:pt x="12237" y="11383"/>
                </a:moveTo>
                <a:cubicBezTo>
                  <a:pt x="12243" y="11383"/>
                  <a:pt x="12247" y="11388"/>
                  <a:pt x="12251" y="11397"/>
                </a:cubicBezTo>
                <a:cubicBezTo>
                  <a:pt x="12243" y="11405"/>
                  <a:pt x="12237" y="11409"/>
                  <a:pt x="12233" y="11409"/>
                </a:cubicBezTo>
                <a:cubicBezTo>
                  <a:pt x="12228" y="11409"/>
                  <a:pt x="12225" y="11403"/>
                  <a:pt x="12222" y="11391"/>
                </a:cubicBezTo>
                <a:cubicBezTo>
                  <a:pt x="12227" y="11386"/>
                  <a:pt x="12232" y="11383"/>
                  <a:pt x="12237" y="11383"/>
                </a:cubicBezTo>
                <a:close/>
                <a:moveTo>
                  <a:pt x="12205" y="11068"/>
                </a:moveTo>
                <a:cubicBezTo>
                  <a:pt x="12120" y="11198"/>
                  <a:pt x="12007" y="11306"/>
                  <a:pt x="11910" y="11420"/>
                </a:cubicBezTo>
                <a:cubicBezTo>
                  <a:pt x="11910" y="11420"/>
                  <a:pt x="11904" y="11414"/>
                  <a:pt x="11904" y="11414"/>
                </a:cubicBezTo>
                <a:cubicBezTo>
                  <a:pt x="11950" y="11357"/>
                  <a:pt x="12001" y="11300"/>
                  <a:pt x="12052" y="11249"/>
                </a:cubicBezTo>
                <a:cubicBezTo>
                  <a:pt x="12097" y="11181"/>
                  <a:pt x="12148" y="11119"/>
                  <a:pt x="12205" y="11068"/>
                </a:cubicBezTo>
                <a:close/>
                <a:moveTo>
                  <a:pt x="1533" y="11130"/>
                </a:moveTo>
                <a:cubicBezTo>
                  <a:pt x="1590" y="11198"/>
                  <a:pt x="1646" y="11261"/>
                  <a:pt x="1703" y="11323"/>
                </a:cubicBezTo>
                <a:cubicBezTo>
                  <a:pt x="1720" y="11352"/>
                  <a:pt x="1743" y="11374"/>
                  <a:pt x="1765" y="11397"/>
                </a:cubicBezTo>
                <a:cubicBezTo>
                  <a:pt x="1771" y="11414"/>
                  <a:pt x="1771" y="11425"/>
                  <a:pt x="1777" y="11442"/>
                </a:cubicBezTo>
                <a:cubicBezTo>
                  <a:pt x="1754" y="11420"/>
                  <a:pt x="1737" y="11403"/>
                  <a:pt x="1726" y="11374"/>
                </a:cubicBezTo>
                <a:lnTo>
                  <a:pt x="1709" y="11374"/>
                </a:lnTo>
                <a:cubicBezTo>
                  <a:pt x="1709" y="11369"/>
                  <a:pt x="1709" y="11369"/>
                  <a:pt x="1703" y="11363"/>
                </a:cubicBezTo>
                <a:cubicBezTo>
                  <a:pt x="1697" y="11363"/>
                  <a:pt x="1692" y="11357"/>
                  <a:pt x="1680" y="11357"/>
                </a:cubicBezTo>
                <a:cubicBezTo>
                  <a:pt x="1680" y="11352"/>
                  <a:pt x="1680" y="11352"/>
                  <a:pt x="1675" y="11346"/>
                </a:cubicBezTo>
                <a:cubicBezTo>
                  <a:pt x="1658" y="11289"/>
                  <a:pt x="1607" y="11255"/>
                  <a:pt x="1590" y="11198"/>
                </a:cubicBezTo>
                <a:cubicBezTo>
                  <a:pt x="1572" y="11181"/>
                  <a:pt x="1550" y="11170"/>
                  <a:pt x="1533" y="11164"/>
                </a:cubicBezTo>
                <a:cubicBezTo>
                  <a:pt x="1527" y="11159"/>
                  <a:pt x="1527" y="11153"/>
                  <a:pt x="1521" y="11147"/>
                </a:cubicBezTo>
                <a:cubicBezTo>
                  <a:pt x="1527" y="11147"/>
                  <a:pt x="1533" y="11142"/>
                  <a:pt x="1533" y="11130"/>
                </a:cubicBezTo>
                <a:close/>
                <a:moveTo>
                  <a:pt x="12171" y="11451"/>
                </a:moveTo>
                <a:cubicBezTo>
                  <a:pt x="12190" y="11451"/>
                  <a:pt x="12181" y="11483"/>
                  <a:pt x="12166" y="11483"/>
                </a:cubicBezTo>
                <a:cubicBezTo>
                  <a:pt x="12162" y="11483"/>
                  <a:pt x="12158" y="11481"/>
                  <a:pt x="12154" y="11476"/>
                </a:cubicBezTo>
                <a:cubicBezTo>
                  <a:pt x="12154" y="11471"/>
                  <a:pt x="12160" y="11459"/>
                  <a:pt x="12160" y="11454"/>
                </a:cubicBezTo>
                <a:cubicBezTo>
                  <a:pt x="12164" y="11452"/>
                  <a:pt x="12168" y="11451"/>
                  <a:pt x="12171" y="11451"/>
                </a:cubicBezTo>
                <a:close/>
                <a:moveTo>
                  <a:pt x="1805" y="11431"/>
                </a:moveTo>
                <a:lnTo>
                  <a:pt x="1845" y="11476"/>
                </a:lnTo>
                <a:cubicBezTo>
                  <a:pt x="1845" y="11482"/>
                  <a:pt x="1839" y="11488"/>
                  <a:pt x="1833" y="11493"/>
                </a:cubicBezTo>
                <a:cubicBezTo>
                  <a:pt x="1816" y="11482"/>
                  <a:pt x="1799" y="11471"/>
                  <a:pt x="1788" y="11454"/>
                </a:cubicBezTo>
                <a:cubicBezTo>
                  <a:pt x="1794" y="11448"/>
                  <a:pt x="1799" y="11442"/>
                  <a:pt x="1805" y="11431"/>
                </a:cubicBezTo>
                <a:close/>
                <a:moveTo>
                  <a:pt x="1987" y="11488"/>
                </a:moveTo>
                <a:lnTo>
                  <a:pt x="1998" y="11493"/>
                </a:lnTo>
                <a:cubicBezTo>
                  <a:pt x="1998" y="11493"/>
                  <a:pt x="2004" y="11499"/>
                  <a:pt x="2004" y="11505"/>
                </a:cubicBezTo>
                <a:cubicBezTo>
                  <a:pt x="2004" y="11510"/>
                  <a:pt x="1998" y="11522"/>
                  <a:pt x="1992" y="11527"/>
                </a:cubicBezTo>
                <a:cubicBezTo>
                  <a:pt x="1998" y="11527"/>
                  <a:pt x="1998" y="11527"/>
                  <a:pt x="2004" y="11533"/>
                </a:cubicBezTo>
                <a:lnTo>
                  <a:pt x="2004" y="11539"/>
                </a:lnTo>
                <a:cubicBezTo>
                  <a:pt x="1992" y="11533"/>
                  <a:pt x="1987" y="11522"/>
                  <a:pt x="1981" y="11516"/>
                </a:cubicBezTo>
                <a:lnTo>
                  <a:pt x="1987" y="11488"/>
                </a:lnTo>
                <a:close/>
                <a:moveTo>
                  <a:pt x="1816" y="11374"/>
                </a:moveTo>
                <a:cubicBezTo>
                  <a:pt x="1822" y="11374"/>
                  <a:pt x="1828" y="11380"/>
                  <a:pt x="1833" y="11386"/>
                </a:cubicBezTo>
                <a:cubicBezTo>
                  <a:pt x="1850" y="11414"/>
                  <a:pt x="1879" y="11437"/>
                  <a:pt x="1907" y="11459"/>
                </a:cubicBezTo>
                <a:cubicBezTo>
                  <a:pt x="1930" y="11488"/>
                  <a:pt x="1958" y="11522"/>
                  <a:pt x="1981" y="11550"/>
                </a:cubicBezTo>
                <a:cubicBezTo>
                  <a:pt x="1953" y="11527"/>
                  <a:pt x="1924" y="11505"/>
                  <a:pt x="1902" y="11488"/>
                </a:cubicBezTo>
                <a:lnTo>
                  <a:pt x="1902" y="11482"/>
                </a:lnTo>
                <a:cubicBezTo>
                  <a:pt x="1868" y="11448"/>
                  <a:pt x="1845" y="11408"/>
                  <a:pt x="1816" y="11374"/>
                </a:cubicBezTo>
                <a:close/>
                <a:moveTo>
                  <a:pt x="11893" y="11425"/>
                </a:moveTo>
                <a:lnTo>
                  <a:pt x="11893" y="11425"/>
                </a:lnTo>
                <a:cubicBezTo>
                  <a:pt x="11876" y="11476"/>
                  <a:pt x="11825" y="11505"/>
                  <a:pt x="11797" y="11550"/>
                </a:cubicBezTo>
                <a:lnTo>
                  <a:pt x="11785" y="11544"/>
                </a:lnTo>
                <a:cubicBezTo>
                  <a:pt x="11825" y="11505"/>
                  <a:pt x="11859" y="11465"/>
                  <a:pt x="11893" y="11425"/>
                </a:cubicBezTo>
                <a:close/>
                <a:moveTo>
                  <a:pt x="2004" y="11550"/>
                </a:moveTo>
                <a:lnTo>
                  <a:pt x="2004" y="11550"/>
                </a:lnTo>
                <a:cubicBezTo>
                  <a:pt x="2026" y="11556"/>
                  <a:pt x="2043" y="11567"/>
                  <a:pt x="2060" y="11573"/>
                </a:cubicBezTo>
                <a:cubicBezTo>
                  <a:pt x="2060" y="11573"/>
                  <a:pt x="2060" y="11578"/>
                  <a:pt x="2066" y="11578"/>
                </a:cubicBezTo>
                <a:cubicBezTo>
                  <a:pt x="2049" y="11578"/>
                  <a:pt x="2032" y="11584"/>
                  <a:pt x="2015" y="11584"/>
                </a:cubicBezTo>
                <a:cubicBezTo>
                  <a:pt x="2009" y="11578"/>
                  <a:pt x="2004" y="11573"/>
                  <a:pt x="1998" y="11567"/>
                </a:cubicBezTo>
                <a:lnTo>
                  <a:pt x="1992" y="11567"/>
                </a:lnTo>
                <a:lnTo>
                  <a:pt x="2009" y="11556"/>
                </a:lnTo>
                <a:cubicBezTo>
                  <a:pt x="2009" y="11556"/>
                  <a:pt x="2009" y="11556"/>
                  <a:pt x="2004" y="11550"/>
                </a:cubicBezTo>
                <a:close/>
                <a:moveTo>
                  <a:pt x="1850" y="11476"/>
                </a:moveTo>
                <a:cubicBezTo>
                  <a:pt x="1862" y="11493"/>
                  <a:pt x="1879" y="11505"/>
                  <a:pt x="1890" y="11516"/>
                </a:cubicBezTo>
                <a:cubicBezTo>
                  <a:pt x="1907" y="11539"/>
                  <a:pt x="1919" y="11561"/>
                  <a:pt x="1930" y="11584"/>
                </a:cubicBezTo>
                <a:cubicBezTo>
                  <a:pt x="1936" y="11584"/>
                  <a:pt x="1941" y="11590"/>
                  <a:pt x="1947" y="11590"/>
                </a:cubicBezTo>
                <a:cubicBezTo>
                  <a:pt x="1953" y="11595"/>
                  <a:pt x="1958" y="11601"/>
                  <a:pt x="1964" y="11607"/>
                </a:cubicBezTo>
                <a:cubicBezTo>
                  <a:pt x="1953" y="11601"/>
                  <a:pt x="1947" y="11601"/>
                  <a:pt x="1936" y="11595"/>
                </a:cubicBezTo>
                <a:cubicBezTo>
                  <a:pt x="1919" y="11573"/>
                  <a:pt x="1896" y="11550"/>
                  <a:pt x="1879" y="11533"/>
                </a:cubicBezTo>
                <a:cubicBezTo>
                  <a:pt x="1873" y="11527"/>
                  <a:pt x="1873" y="11527"/>
                  <a:pt x="1873" y="11527"/>
                </a:cubicBezTo>
                <a:cubicBezTo>
                  <a:pt x="1862" y="11522"/>
                  <a:pt x="1856" y="11510"/>
                  <a:pt x="1845" y="11505"/>
                </a:cubicBezTo>
                <a:cubicBezTo>
                  <a:pt x="1850" y="11499"/>
                  <a:pt x="1850" y="11488"/>
                  <a:pt x="1850" y="11476"/>
                </a:cubicBezTo>
                <a:close/>
                <a:moveTo>
                  <a:pt x="2027" y="11596"/>
                </a:moveTo>
                <a:lnTo>
                  <a:pt x="2027" y="11596"/>
                </a:lnTo>
                <a:cubicBezTo>
                  <a:pt x="2032" y="11601"/>
                  <a:pt x="2038" y="11601"/>
                  <a:pt x="2043" y="11601"/>
                </a:cubicBezTo>
                <a:lnTo>
                  <a:pt x="2043" y="11607"/>
                </a:lnTo>
                <a:cubicBezTo>
                  <a:pt x="2038" y="11601"/>
                  <a:pt x="2032" y="11601"/>
                  <a:pt x="2027" y="11596"/>
                </a:cubicBezTo>
                <a:close/>
                <a:moveTo>
                  <a:pt x="12131" y="11482"/>
                </a:moveTo>
                <a:cubicBezTo>
                  <a:pt x="12143" y="11488"/>
                  <a:pt x="12148" y="11499"/>
                  <a:pt x="12160" y="11505"/>
                </a:cubicBezTo>
                <a:cubicBezTo>
                  <a:pt x="12131" y="11544"/>
                  <a:pt x="12097" y="11578"/>
                  <a:pt x="12063" y="11613"/>
                </a:cubicBezTo>
                <a:cubicBezTo>
                  <a:pt x="12063" y="11561"/>
                  <a:pt x="12103" y="11522"/>
                  <a:pt x="12131" y="11482"/>
                </a:cubicBezTo>
                <a:close/>
                <a:moveTo>
                  <a:pt x="12043" y="11599"/>
                </a:moveTo>
                <a:cubicBezTo>
                  <a:pt x="12057" y="11599"/>
                  <a:pt x="12066" y="11620"/>
                  <a:pt x="12052" y="11630"/>
                </a:cubicBezTo>
                <a:cubicBezTo>
                  <a:pt x="12049" y="11631"/>
                  <a:pt x="12047" y="11632"/>
                  <a:pt x="12044" y="11632"/>
                </a:cubicBezTo>
                <a:cubicBezTo>
                  <a:pt x="12030" y="11632"/>
                  <a:pt x="12021" y="11611"/>
                  <a:pt x="12035" y="11601"/>
                </a:cubicBezTo>
                <a:cubicBezTo>
                  <a:pt x="12038" y="11599"/>
                  <a:pt x="12040" y="11599"/>
                  <a:pt x="12043" y="11599"/>
                </a:cubicBezTo>
                <a:close/>
                <a:moveTo>
                  <a:pt x="12007" y="11641"/>
                </a:moveTo>
                <a:cubicBezTo>
                  <a:pt x="12024" y="11647"/>
                  <a:pt x="12024" y="11658"/>
                  <a:pt x="12007" y="11669"/>
                </a:cubicBezTo>
                <a:cubicBezTo>
                  <a:pt x="11990" y="11664"/>
                  <a:pt x="11990" y="11652"/>
                  <a:pt x="12007" y="11641"/>
                </a:cubicBezTo>
                <a:close/>
                <a:moveTo>
                  <a:pt x="2009" y="11618"/>
                </a:moveTo>
                <a:cubicBezTo>
                  <a:pt x="2032" y="11635"/>
                  <a:pt x="2055" y="11652"/>
                  <a:pt x="2072" y="11669"/>
                </a:cubicBezTo>
                <a:cubicBezTo>
                  <a:pt x="2082" y="11679"/>
                  <a:pt x="2087" y="11689"/>
                  <a:pt x="2096" y="11699"/>
                </a:cubicBezTo>
                <a:lnTo>
                  <a:pt x="2096" y="11699"/>
                </a:lnTo>
                <a:cubicBezTo>
                  <a:pt x="2095" y="11698"/>
                  <a:pt x="2095" y="11698"/>
                  <a:pt x="2094" y="11698"/>
                </a:cubicBezTo>
                <a:lnTo>
                  <a:pt x="2094" y="11698"/>
                </a:lnTo>
                <a:cubicBezTo>
                  <a:pt x="2096" y="11699"/>
                  <a:pt x="2097" y="11700"/>
                  <a:pt x="2098" y="11702"/>
                </a:cubicBezTo>
                <a:lnTo>
                  <a:pt x="2098" y="11702"/>
                </a:lnTo>
                <a:cubicBezTo>
                  <a:pt x="2082" y="11691"/>
                  <a:pt x="2071" y="11680"/>
                  <a:pt x="2060" y="11669"/>
                </a:cubicBezTo>
                <a:cubicBezTo>
                  <a:pt x="2060" y="11669"/>
                  <a:pt x="2055" y="11669"/>
                  <a:pt x="2055" y="11664"/>
                </a:cubicBezTo>
                <a:cubicBezTo>
                  <a:pt x="2038" y="11652"/>
                  <a:pt x="2026" y="11635"/>
                  <a:pt x="2009" y="11618"/>
                </a:cubicBezTo>
                <a:close/>
                <a:moveTo>
                  <a:pt x="2055" y="11618"/>
                </a:moveTo>
                <a:cubicBezTo>
                  <a:pt x="2066" y="11618"/>
                  <a:pt x="2072" y="11624"/>
                  <a:pt x="2077" y="11624"/>
                </a:cubicBezTo>
                <a:cubicBezTo>
                  <a:pt x="2089" y="11641"/>
                  <a:pt x="2106" y="11647"/>
                  <a:pt x="2117" y="11658"/>
                </a:cubicBezTo>
                <a:cubicBezTo>
                  <a:pt x="2144" y="11669"/>
                  <a:pt x="2156" y="11700"/>
                  <a:pt x="2177" y="11718"/>
                </a:cubicBezTo>
                <a:lnTo>
                  <a:pt x="2177" y="11718"/>
                </a:lnTo>
                <a:cubicBezTo>
                  <a:pt x="2149" y="11696"/>
                  <a:pt x="2122" y="11674"/>
                  <a:pt x="2089" y="11652"/>
                </a:cubicBezTo>
                <a:cubicBezTo>
                  <a:pt x="2077" y="11641"/>
                  <a:pt x="2066" y="11624"/>
                  <a:pt x="2055" y="11618"/>
                </a:cubicBezTo>
                <a:close/>
                <a:moveTo>
                  <a:pt x="2096" y="11699"/>
                </a:moveTo>
                <a:cubicBezTo>
                  <a:pt x="2118" y="11715"/>
                  <a:pt x="2140" y="11732"/>
                  <a:pt x="2157" y="11754"/>
                </a:cubicBezTo>
                <a:cubicBezTo>
                  <a:pt x="2140" y="11743"/>
                  <a:pt x="2129" y="11732"/>
                  <a:pt x="2111" y="11720"/>
                </a:cubicBezTo>
                <a:cubicBezTo>
                  <a:pt x="2107" y="11716"/>
                  <a:pt x="2103" y="11708"/>
                  <a:pt x="2098" y="11702"/>
                </a:cubicBezTo>
                <a:lnTo>
                  <a:pt x="2098" y="11702"/>
                </a:lnTo>
                <a:cubicBezTo>
                  <a:pt x="2099" y="11702"/>
                  <a:pt x="2099" y="11703"/>
                  <a:pt x="2100" y="11703"/>
                </a:cubicBezTo>
                <a:cubicBezTo>
                  <a:pt x="2099" y="11702"/>
                  <a:pt x="2097" y="11700"/>
                  <a:pt x="2096" y="11699"/>
                </a:cubicBezTo>
                <a:close/>
                <a:moveTo>
                  <a:pt x="12750" y="10795"/>
                </a:moveTo>
                <a:lnTo>
                  <a:pt x="12750" y="10795"/>
                </a:lnTo>
                <a:cubicBezTo>
                  <a:pt x="12727" y="10864"/>
                  <a:pt x="12670" y="10915"/>
                  <a:pt x="12631" y="10977"/>
                </a:cubicBezTo>
                <a:cubicBezTo>
                  <a:pt x="12636" y="10983"/>
                  <a:pt x="12642" y="10988"/>
                  <a:pt x="12648" y="10994"/>
                </a:cubicBezTo>
                <a:cubicBezTo>
                  <a:pt x="12636" y="10988"/>
                  <a:pt x="12625" y="10983"/>
                  <a:pt x="12619" y="10983"/>
                </a:cubicBezTo>
                <a:cubicBezTo>
                  <a:pt x="12614" y="10994"/>
                  <a:pt x="12614" y="11011"/>
                  <a:pt x="12608" y="11022"/>
                </a:cubicBezTo>
                <a:cubicBezTo>
                  <a:pt x="12602" y="11028"/>
                  <a:pt x="12591" y="11039"/>
                  <a:pt x="12585" y="11045"/>
                </a:cubicBezTo>
                <a:lnTo>
                  <a:pt x="12585" y="11074"/>
                </a:lnTo>
                <a:lnTo>
                  <a:pt x="12563" y="11079"/>
                </a:lnTo>
                <a:cubicBezTo>
                  <a:pt x="12455" y="11249"/>
                  <a:pt x="12302" y="11391"/>
                  <a:pt x="12188" y="11556"/>
                </a:cubicBezTo>
                <a:cubicBezTo>
                  <a:pt x="12109" y="11613"/>
                  <a:pt x="12063" y="11703"/>
                  <a:pt x="11984" y="11760"/>
                </a:cubicBezTo>
                <a:cubicBezTo>
                  <a:pt x="12046" y="11669"/>
                  <a:pt x="12126" y="11590"/>
                  <a:pt x="12194" y="11505"/>
                </a:cubicBezTo>
                <a:cubicBezTo>
                  <a:pt x="12205" y="11488"/>
                  <a:pt x="12239" y="11471"/>
                  <a:pt x="12234" y="11448"/>
                </a:cubicBezTo>
                <a:cubicBezTo>
                  <a:pt x="12222" y="11448"/>
                  <a:pt x="12205" y="11454"/>
                  <a:pt x="12200" y="11454"/>
                </a:cubicBezTo>
                <a:lnTo>
                  <a:pt x="12177" y="11414"/>
                </a:lnTo>
                <a:cubicBezTo>
                  <a:pt x="12188" y="11414"/>
                  <a:pt x="12205" y="11408"/>
                  <a:pt x="12217" y="11408"/>
                </a:cubicBezTo>
                <a:cubicBezTo>
                  <a:pt x="12222" y="11425"/>
                  <a:pt x="12234" y="11431"/>
                  <a:pt x="12256" y="11431"/>
                </a:cubicBezTo>
                <a:cubicBezTo>
                  <a:pt x="12302" y="11397"/>
                  <a:pt x="12324" y="11340"/>
                  <a:pt x="12364" y="11300"/>
                </a:cubicBezTo>
                <a:cubicBezTo>
                  <a:pt x="12381" y="11278"/>
                  <a:pt x="12415" y="11249"/>
                  <a:pt x="12415" y="11215"/>
                </a:cubicBezTo>
                <a:lnTo>
                  <a:pt x="12415" y="11215"/>
                </a:lnTo>
                <a:cubicBezTo>
                  <a:pt x="12387" y="11227"/>
                  <a:pt x="12364" y="11249"/>
                  <a:pt x="12358" y="11278"/>
                </a:cubicBezTo>
                <a:cubicBezTo>
                  <a:pt x="12340" y="11287"/>
                  <a:pt x="12326" y="11325"/>
                  <a:pt x="12306" y="11325"/>
                </a:cubicBezTo>
                <a:cubicBezTo>
                  <a:pt x="12301" y="11325"/>
                  <a:pt x="12296" y="11323"/>
                  <a:pt x="12290" y="11317"/>
                </a:cubicBezTo>
                <a:cubicBezTo>
                  <a:pt x="12307" y="11300"/>
                  <a:pt x="12307" y="11283"/>
                  <a:pt x="12302" y="11266"/>
                </a:cubicBezTo>
                <a:lnTo>
                  <a:pt x="12302" y="11266"/>
                </a:lnTo>
                <a:cubicBezTo>
                  <a:pt x="12307" y="11272"/>
                  <a:pt x="12324" y="11272"/>
                  <a:pt x="12330" y="11278"/>
                </a:cubicBezTo>
                <a:lnTo>
                  <a:pt x="12330" y="11238"/>
                </a:lnTo>
                <a:cubicBezTo>
                  <a:pt x="12336" y="11227"/>
                  <a:pt x="12347" y="11215"/>
                  <a:pt x="12353" y="11204"/>
                </a:cubicBezTo>
                <a:cubicBezTo>
                  <a:pt x="12358" y="11210"/>
                  <a:pt x="12370" y="11227"/>
                  <a:pt x="12375" y="11238"/>
                </a:cubicBezTo>
                <a:cubicBezTo>
                  <a:pt x="12375" y="11215"/>
                  <a:pt x="12375" y="11198"/>
                  <a:pt x="12375" y="11176"/>
                </a:cubicBezTo>
                <a:cubicBezTo>
                  <a:pt x="12375" y="11181"/>
                  <a:pt x="12387" y="11187"/>
                  <a:pt x="12392" y="11193"/>
                </a:cubicBezTo>
                <a:cubicBezTo>
                  <a:pt x="12421" y="11147"/>
                  <a:pt x="12449" y="11113"/>
                  <a:pt x="12478" y="11074"/>
                </a:cubicBezTo>
                <a:cubicBezTo>
                  <a:pt x="12478" y="11034"/>
                  <a:pt x="12517" y="11022"/>
                  <a:pt x="12546" y="11005"/>
                </a:cubicBezTo>
                <a:lnTo>
                  <a:pt x="12546" y="11005"/>
                </a:lnTo>
                <a:cubicBezTo>
                  <a:pt x="12534" y="11079"/>
                  <a:pt x="12466" y="11130"/>
                  <a:pt x="12426" y="11187"/>
                </a:cubicBezTo>
                <a:cubicBezTo>
                  <a:pt x="12406" y="11195"/>
                  <a:pt x="12423" y="11217"/>
                  <a:pt x="12437" y="11217"/>
                </a:cubicBezTo>
                <a:cubicBezTo>
                  <a:pt x="12443" y="11217"/>
                  <a:pt x="12448" y="11214"/>
                  <a:pt x="12449" y="11204"/>
                </a:cubicBezTo>
                <a:cubicBezTo>
                  <a:pt x="12523" y="11102"/>
                  <a:pt x="12597" y="11005"/>
                  <a:pt x="12670" y="10903"/>
                </a:cubicBezTo>
                <a:cubicBezTo>
                  <a:pt x="12699" y="10864"/>
                  <a:pt x="12722" y="10830"/>
                  <a:pt x="12750" y="10795"/>
                </a:cubicBezTo>
                <a:close/>
                <a:moveTo>
                  <a:pt x="2180" y="11743"/>
                </a:moveTo>
                <a:cubicBezTo>
                  <a:pt x="2180" y="11749"/>
                  <a:pt x="2185" y="11749"/>
                  <a:pt x="2191" y="11749"/>
                </a:cubicBezTo>
                <a:lnTo>
                  <a:pt x="2174" y="11766"/>
                </a:lnTo>
                <a:lnTo>
                  <a:pt x="2163" y="11766"/>
                </a:lnTo>
                <a:cubicBezTo>
                  <a:pt x="2168" y="11760"/>
                  <a:pt x="2174" y="11749"/>
                  <a:pt x="2180" y="11743"/>
                </a:cubicBezTo>
                <a:close/>
                <a:moveTo>
                  <a:pt x="12156" y="11740"/>
                </a:moveTo>
                <a:cubicBezTo>
                  <a:pt x="12159" y="11740"/>
                  <a:pt x="12162" y="11741"/>
                  <a:pt x="12165" y="11743"/>
                </a:cubicBezTo>
                <a:cubicBezTo>
                  <a:pt x="12165" y="11749"/>
                  <a:pt x="12160" y="11760"/>
                  <a:pt x="12160" y="11766"/>
                </a:cubicBezTo>
                <a:cubicBezTo>
                  <a:pt x="12157" y="11767"/>
                  <a:pt x="12154" y="11767"/>
                  <a:pt x="12152" y="11767"/>
                </a:cubicBezTo>
                <a:cubicBezTo>
                  <a:pt x="12137" y="11767"/>
                  <a:pt x="12142" y="11740"/>
                  <a:pt x="12156" y="11740"/>
                </a:cubicBezTo>
                <a:close/>
                <a:moveTo>
                  <a:pt x="2223" y="11769"/>
                </a:moveTo>
                <a:cubicBezTo>
                  <a:pt x="2239" y="11769"/>
                  <a:pt x="2256" y="11790"/>
                  <a:pt x="2242" y="11800"/>
                </a:cubicBezTo>
                <a:cubicBezTo>
                  <a:pt x="2239" y="11802"/>
                  <a:pt x="2236" y="11802"/>
                  <a:pt x="2233" y="11802"/>
                </a:cubicBezTo>
                <a:cubicBezTo>
                  <a:pt x="2219" y="11802"/>
                  <a:pt x="2204" y="11781"/>
                  <a:pt x="2214" y="11771"/>
                </a:cubicBezTo>
                <a:cubicBezTo>
                  <a:pt x="2216" y="11770"/>
                  <a:pt x="2219" y="11769"/>
                  <a:pt x="2223" y="11769"/>
                </a:cubicBezTo>
                <a:close/>
                <a:moveTo>
                  <a:pt x="11937" y="11794"/>
                </a:moveTo>
                <a:cubicBezTo>
                  <a:pt x="11944" y="11794"/>
                  <a:pt x="11949" y="11799"/>
                  <a:pt x="11944" y="11811"/>
                </a:cubicBezTo>
                <a:cubicBezTo>
                  <a:pt x="11944" y="11818"/>
                  <a:pt x="11933" y="11824"/>
                  <a:pt x="11924" y="11824"/>
                </a:cubicBezTo>
                <a:cubicBezTo>
                  <a:pt x="11918" y="11824"/>
                  <a:pt x="11913" y="11821"/>
                  <a:pt x="11916" y="11811"/>
                </a:cubicBezTo>
                <a:cubicBezTo>
                  <a:pt x="11916" y="11802"/>
                  <a:pt x="11928" y="11794"/>
                  <a:pt x="11937" y="11794"/>
                </a:cubicBezTo>
                <a:close/>
                <a:moveTo>
                  <a:pt x="12131" y="11720"/>
                </a:moveTo>
                <a:lnTo>
                  <a:pt x="12131" y="11720"/>
                </a:lnTo>
                <a:cubicBezTo>
                  <a:pt x="12137" y="11737"/>
                  <a:pt x="12126" y="11749"/>
                  <a:pt x="12126" y="11766"/>
                </a:cubicBezTo>
                <a:cubicBezTo>
                  <a:pt x="12126" y="11766"/>
                  <a:pt x="12131" y="11771"/>
                  <a:pt x="12137" y="11777"/>
                </a:cubicBezTo>
                <a:cubicBezTo>
                  <a:pt x="12103" y="11794"/>
                  <a:pt x="12075" y="11839"/>
                  <a:pt x="12046" y="11851"/>
                </a:cubicBezTo>
                <a:cubicBezTo>
                  <a:pt x="12035" y="11839"/>
                  <a:pt x="12035" y="11822"/>
                  <a:pt x="12046" y="11811"/>
                </a:cubicBezTo>
                <a:cubicBezTo>
                  <a:pt x="12075" y="11783"/>
                  <a:pt x="12109" y="11754"/>
                  <a:pt x="12131" y="11720"/>
                </a:cubicBezTo>
                <a:close/>
                <a:moveTo>
                  <a:pt x="12029" y="11834"/>
                </a:moveTo>
                <a:cubicBezTo>
                  <a:pt x="12029" y="11839"/>
                  <a:pt x="12035" y="11862"/>
                  <a:pt x="12041" y="11868"/>
                </a:cubicBezTo>
                <a:cubicBezTo>
                  <a:pt x="12029" y="11885"/>
                  <a:pt x="12018" y="11896"/>
                  <a:pt x="11995" y="11896"/>
                </a:cubicBezTo>
                <a:cubicBezTo>
                  <a:pt x="11978" y="11885"/>
                  <a:pt x="11973" y="11856"/>
                  <a:pt x="11973" y="11834"/>
                </a:cubicBezTo>
                <a:lnTo>
                  <a:pt x="11973" y="11834"/>
                </a:lnTo>
                <a:cubicBezTo>
                  <a:pt x="11978" y="11845"/>
                  <a:pt x="11984" y="11862"/>
                  <a:pt x="11990" y="11874"/>
                </a:cubicBezTo>
                <a:cubicBezTo>
                  <a:pt x="12001" y="11856"/>
                  <a:pt x="12018" y="11845"/>
                  <a:pt x="12029" y="11834"/>
                </a:cubicBezTo>
                <a:close/>
                <a:moveTo>
                  <a:pt x="2929" y="11868"/>
                </a:moveTo>
                <a:cubicBezTo>
                  <a:pt x="2951" y="11885"/>
                  <a:pt x="2968" y="11902"/>
                  <a:pt x="2980" y="11925"/>
                </a:cubicBezTo>
                <a:cubicBezTo>
                  <a:pt x="2957" y="11913"/>
                  <a:pt x="2940" y="11902"/>
                  <a:pt x="2923" y="11885"/>
                </a:cubicBezTo>
                <a:cubicBezTo>
                  <a:pt x="2923" y="11879"/>
                  <a:pt x="2929" y="11874"/>
                  <a:pt x="2929" y="11868"/>
                </a:cubicBezTo>
                <a:close/>
                <a:moveTo>
                  <a:pt x="11768" y="11913"/>
                </a:moveTo>
                <a:lnTo>
                  <a:pt x="11768" y="11913"/>
                </a:lnTo>
                <a:cubicBezTo>
                  <a:pt x="11751" y="11930"/>
                  <a:pt x="11734" y="11953"/>
                  <a:pt x="11717" y="11970"/>
                </a:cubicBezTo>
                <a:cubicBezTo>
                  <a:pt x="11706" y="11976"/>
                  <a:pt x="11695" y="11976"/>
                  <a:pt x="11683" y="11981"/>
                </a:cubicBezTo>
                <a:cubicBezTo>
                  <a:pt x="11712" y="11959"/>
                  <a:pt x="11734" y="11930"/>
                  <a:pt x="11768" y="11913"/>
                </a:cubicBezTo>
                <a:close/>
                <a:moveTo>
                  <a:pt x="2287" y="11834"/>
                </a:moveTo>
                <a:lnTo>
                  <a:pt x="2287" y="11834"/>
                </a:lnTo>
                <a:cubicBezTo>
                  <a:pt x="2350" y="11885"/>
                  <a:pt x="2395" y="11953"/>
                  <a:pt x="2469" y="11987"/>
                </a:cubicBezTo>
                <a:cubicBezTo>
                  <a:pt x="2463" y="11987"/>
                  <a:pt x="2452" y="11993"/>
                  <a:pt x="2441" y="11998"/>
                </a:cubicBezTo>
                <a:cubicBezTo>
                  <a:pt x="2390" y="11942"/>
                  <a:pt x="2321" y="11902"/>
                  <a:pt x="2287" y="11834"/>
                </a:cubicBezTo>
                <a:close/>
                <a:moveTo>
                  <a:pt x="11331" y="11976"/>
                </a:moveTo>
                <a:cubicBezTo>
                  <a:pt x="11340" y="11989"/>
                  <a:pt x="11314" y="12009"/>
                  <a:pt x="11300" y="12009"/>
                </a:cubicBezTo>
                <a:cubicBezTo>
                  <a:pt x="11296" y="12009"/>
                  <a:pt x="11293" y="12008"/>
                  <a:pt x="11292" y="12004"/>
                </a:cubicBezTo>
                <a:cubicBezTo>
                  <a:pt x="11297" y="11987"/>
                  <a:pt x="11314" y="11976"/>
                  <a:pt x="11331" y="11976"/>
                </a:cubicBezTo>
                <a:close/>
                <a:moveTo>
                  <a:pt x="2479" y="12020"/>
                </a:moveTo>
                <a:cubicBezTo>
                  <a:pt x="2490" y="12020"/>
                  <a:pt x="2507" y="12039"/>
                  <a:pt x="2497" y="12049"/>
                </a:cubicBezTo>
                <a:cubicBezTo>
                  <a:pt x="2496" y="12050"/>
                  <a:pt x="2494" y="12051"/>
                  <a:pt x="2492" y="12051"/>
                </a:cubicBezTo>
                <a:cubicBezTo>
                  <a:pt x="2480" y="12051"/>
                  <a:pt x="2465" y="12036"/>
                  <a:pt x="2475" y="12021"/>
                </a:cubicBezTo>
                <a:cubicBezTo>
                  <a:pt x="2476" y="12020"/>
                  <a:pt x="2477" y="12020"/>
                  <a:pt x="2479" y="12020"/>
                </a:cubicBezTo>
                <a:close/>
                <a:moveTo>
                  <a:pt x="10917" y="12049"/>
                </a:moveTo>
                <a:cubicBezTo>
                  <a:pt x="10923" y="12049"/>
                  <a:pt x="10929" y="12055"/>
                  <a:pt x="10929" y="12061"/>
                </a:cubicBezTo>
                <a:cubicBezTo>
                  <a:pt x="10900" y="12078"/>
                  <a:pt x="10872" y="12095"/>
                  <a:pt x="10843" y="12106"/>
                </a:cubicBezTo>
                <a:cubicBezTo>
                  <a:pt x="10872" y="12089"/>
                  <a:pt x="10895" y="12066"/>
                  <a:pt x="10917" y="12049"/>
                </a:cubicBezTo>
                <a:close/>
                <a:moveTo>
                  <a:pt x="2520" y="12061"/>
                </a:moveTo>
                <a:cubicBezTo>
                  <a:pt x="2543" y="12078"/>
                  <a:pt x="2565" y="12095"/>
                  <a:pt x="2577" y="12123"/>
                </a:cubicBezTo>
                <a:cubicBezTo>
                  <a:pt x="2554" y="12106"/>
                  <a:pt x="2531" y="12095"/>
                  <a:pt x="2509" y="12078"/>
                </a:cubicBezTo>
                <a:cubicBezTo>
                  <a:pt x="2509" y="12072"/>
                  <a:pt x="2514" y="12066"/>
                  <a:pt x="2520" y="12061"/>
                </a:cubicBezTo>
                <a:close/>
                <a:moveTo>
                  <a:pt x="11135" y="12111"/>
                </a:moveTo>
                <a:cubicBezTo>
                  <a:pt x="11139" y="12111"/>
                  <a:pt x="11145" y="12115"/>
                  <a:pt x="11150" y="12123"/>
                </a:cubicBezTo>
                <a:cubicBezTo>
                  <a:pt x="11147" y="12133"/>
                  <a:pt x="11142" y="12137"/>
                  <a:pt x="11136" y="12137"/>
                </a:cubicBezTo>
                <a:cubicBezTo>
                  <a:pt x="11132" y="12137"/>
                  <a:pt x="11127" y="12134"/>
                  <a:pt x="11122" y="12129"/>
                </a:cubicBezTo>
                <a:cubicBezTo>
                  <a:pt x="11125" y="12117"/>
                  <a:pt x="11129" y="12111"/>
                  <a:pt x="11135" y="12111"/>
                </a:cubicBezTo>
                <a:close/>
                <a:moveTo>
                  <a:pt x="3178" y="12078"/>
                </a:moveTo>
                <a:lnTo>
                  <a:pt x="3178" y="12078"/>
                </a:lnTo>
                <a:cubicBezTo>
                  <a:pt x="3207" y="12100"/>
                  <a:pt x="3252" y="12106"/>
                  <a:pt x="3263" y="12146"/>
                </a:cubicBezTo>
                <a:cubicBezTo>
                  <a:pt x="3235" y="12123"/>
                  <a:pt x="3207" y="12100"/>
                  <a:pt x="3178" y="12078"/>
                </a:cubicBezTo>
                <a:close/>
                <a:moveTo>
                  <a:pt x="2602" y="12126"/>
                </a:moveTo>
                <a:cubicBezTo>
                  <a:pt x="2615" y="12126"/>
                  <a:pt x="2625" y="12148"/>
                  <a:pt x="2611" y="12157"/>
                </a:cubicBezTo>
                <a:cubicBezTo>
                  <a:pt x="2609" y="12159"/>
                  <a:pt x="2607" y="12160"/>
                  <a:pt x="2605" y="12160"/>
                </a:cubicBezTo>
                <a:cubicBezTo>
                  <a:pt x="2593" y="12160"/>
                  <a:pt x="2579" y="12138"/>
                  <a:pt x="2594" y="12129"/>
                </a:cubicBezTo>
                <a:cubicBezTo>
                  <a:pt x="2597" y="12127"/>
                  <a:pt x="2599" y="12126"/>
                  <a:pt x="2602" y="12126"/>
                </a:cubicBezTo>
                <a:close/>
                <a:moveTo>
                  <a:pt x="11553" y="12044"/>
                </a:moveTo>
                <a:lnTo>
                  <a:pt x="11570" y="12083"/>
                </a:lnTo>
                <a:cubicBezTo>
                  <a:pt x="11579" y="12074"/>
                  <a:pt x="11592" y="12065"/>
                  <a:pt x="11606" y="12065"/>
                </a:cubicBezTo>
                <a:cubicBezTo>
                  <a:pt x="11609" y="12065"/>
                  <a:pt x="11612" y="12065"/>
                  <a:pt x="11615" y="12066"/>
                </a:cubicBezTo>
                <a:cubicBezTo>
                  <a:pt x="11570" y="12100"/>
                  <a:pt x="11530" y="12146"/>
                  <a:pt x="11479" y="12180"/>
                </a:cubicBezTo>
                <a:cubicBezTo>
                  <a:pt x="11473" y="12163"/>
                  <a:pt x="11485" y="12152"/>
                  <a:pt x="11496" y="12140"/>
                </a:cubicBezTo>
                <a:cubicBezTo>
                  <a:pt x="11490" y="12129"/>
                  <a:pt x="11490" y="12123"/>
                  <a:pt x="11485" y="12117"/>
                </a:cubicBezTo>
                <a:lnTo>
                  <a:pt x="11485" y="12112"/>
                </a:lnTo>
                <a:cubicBezTo>
                  <a:pt x="11496" y="12117"/>
                  <a:pt x="11513" y="12117"/>
                  <a:pt x="11524" y="12117"/>
                </a:cubicBezTo>
                <a:cubicBezTo>
                  <a:pt x="11524" y="12112"/>
                  <a:pt x="11513" y="12100"/>
                  <a:pt x="11513" y="12100"/>
                </a:cubicBezTo>
                <a:lnTo>
                  <a:pt x="11513" y="12100"/>
                </a:lnTo>
                <a:cubicBezTo>
                  <a:pt x="11521" y="12103"/>
                  <a:pt x="11527" y="12105"/>
                  <a:pt x="11533" y="12105"/>
                </a:cubicBezTo>
                <a:cubicBezTo>
                  <a:pt x="11561" y="12105"/>
                  <a:pt x="11563" y="12075"/>
                  <a:pt x="11530" y="12061"/>
                </a:cubicBezTo>
                <a:lnTo>
                  <a:pt x="11553" y="12044"/>
                </a:lnTo>
                <a:close/>
                <a:moveTo>
                  <a:pt x="2676" y="12185"/>
                </a:moveTo>
                <a:cubicBezTo>
                  <a:pt x="2683" y="12185"/>
                  <a:pt x="2687" y="12192"/>
                  <a:pt x="2690" y="12203"/>
                </a:cubicBezTo>
                <a:cubicBezTo>
                  <a:pt x="2686" y="12207"/>
                  <a:pt x="2681" y="12210"/>
                  <a:pt x="2677" y="12210"/>
                </a:cubicBezTo>
                <a:cubicBezTo>
                  <a:pt x="2670" y="12210"/>
                  <a:pt x="2665" y="12205"/>
                  <a:pt x="2662" y="12191"/>
                </a:cubicBezTo>
                <a:cubicBezTo>
                  <a:pt x="2668" y="12187"/>
                  <a:pt x="2672" y="12185"/>
                  <a:pt x="2676" y="12185"/>
                </a:cubicBezTo>
                <a:close/>
                <a:moveTo>
                  <a:pt x="11456" y="12157"/>
                </a:moveTo>
                <a:cubicBezTo>
                  <a:pt x="11468" y="12180"/>
                  <a:pt x="11462" y="12203"/>
                  <a:pt x="11434" y="12214"/>
                </a:cubicBezTo>
                <a:cubicBezTo>
                  <a:pt x="11428" y="12208"/>
                  <a:pt x="11417" y="12191"/>
                  <a:pt x="11411" y="12186"/>
                </a:cubicBezTo>
                <a:lnTo>
                  <a:pt x="11411" y="12186"/>
                </a:lnTo>
                <a:cubicBezTo>
                  <a:pt x="11417" y="12191"/>
                  <a:pt x="11434" y="12197"/>
                  <a:pt x="11439" y="12197"/>
                </a:cubicBezTo>
                <a:cubicBezTo>
                  <a:pt x="11445" y="12186"/>
                  <a:pt x="11451" y="12169"/>
                  <a:pt x="11456" y="12157"/>
                </a:cubicBezTo>
                <a:close/>
                <a:moveTo>
                  <a:pt x="2180" y="11766"/>
                </a:moveTo>
                <a:cubicBezTo>
                  <a:pt x="2202" y="11800"/>
                  <a:pt x="2231" y="11828"/>
                  <a:pt x="2265" y="11851"/>
                </a:cubicBezTo>
                <a:cubicBezTo>
                  <a:pt x="2270" y="11868"/>
                  <a:pt x="2276" y="11885"/>
                  <a:pt x="2287" y="11908"/>
                </a:cubicBezTo>
                <a:lnTo>
                  <a:pt x="2293" y="11908"/>
                </a:lnTo>
                <a:cubicBezTo>
                  <a:pt x="2395" y="11970"/>
                  <a:pt x="2469" y="12078"/>
                  <a:pt x="2571" y="12152"/>
                </a:cubicBezTo>
                <a:cubicBezTo>
                  <a:pt x="2594" y="12169"/>
                  <a:pt x="2611" y="12191"/>
                  <a:pt x="2628" y="12220"/>
                </a:cubicBezTo>
                <a:cubicBezTo>
                  <a:pt x="2509" y="12123"/>
                  <a:pt x="2390" y="12021"/>
                  <a:pt x="2287" y="11908"/>
                </a:cubicBezTo>
                <a:cubicBezTo>
                  <a:pt x="2248" y="11868"/>
                  <a:pt x="2202" y="11828"/>
                  <a:pt x="2163" y="11783"/>
                </a:cubicBezTo>
                <a:lnTo>
                  <a:pt x="2168" y="11783"/>
                </a:lnTo>
                <a:lnTo>
                  <a:pt x="2180" y="11766"/>
                </a:lnTo>
                <a:close/>
                <a:moveTo>
                  <a:pt x="11382" y="12237"/>
                </a:moveTo>
                <a:lnTo>
                  <a:pt x="11394" y="12254"/>
                </a:lnTo>
                <a:cubicBezTo>
                  <a:pt x="11365" y="12271"/>
                  <a:pt x="11343" y="12282"/>
                  <a:pt x="11320" y="12299"/>
                </a:cubicBezTo>
                <a:lnTo>
                  <a:pt x="11320" y="12259"/>
                </a:lnTo>
                <a:cubicBezTo>
                  <a:pt x="11331" y="12265"/>
                  <a:pt x="11337" y="12271"/>
                  <a:pt x="11348" y="12276"/>
                </a:cubicBezTo>
                <a:cubicBezTo>
                  <a:pt x="11360" y="12259"/>
                  <a:pt x="11371" y="12248"/>
                  <a:pt x="11382" y="12237"/>
                </a:cubicBezTo>
                <a:close/>
                <a:moveTo>
                  <a:pt x="3485" y="12275"/>
                </a:moveTo>
                <a:cubicBezTo>
                  <a:pt x="3501" y="12275"/>
                  <a:pt x="3522" y="12295"/>
                  <a:pt x="3507" y="12310"/>
                </a:cubicBezTo>
                <a:cubicBezTo>
                  <a:pt x="3505" y="12311"/>
                  <a:pt x="3504" y="12311"/>
                  <a:pt x="3502" y="12311"/>
                </a:cubicBezTo>
                <a:cubicBezTo>
                  <a:pt x="3486" y="12311"/>
                  <a:pt x="3469" y="12292"/>
                  <a:pt x="3479" y="12276"/>
                </a:cubicBezTo>
                <a:cubicBezTo>
                  <a:pt x="3481" y="12276"/>
                  <a:pt x="3483" y="12275"/>
                  <a:pt x="3485" y="12275"/>
                </a:cubicBezTo>
                <a:close/>
                <a:moveTo>
                  <a:pt x="2967" y="12435"/>
                </a:moveTo>
                <a:cubicBezTo>
                  <a:pt x="2978" y="12435"/>
                  <a:pt x="2991" y="12451"/>
                  <a:pt x="2991" y="12464"/>
                </a:cubicBezTo>
                <a:cubicBezTo>
                  <a:pt x="2988" y="12468"/>
                  <a:pt x="2985" y="12470"/>
                  <a:pt x="2981" y="12470"/>
                </a:cubicBezTo>
                <a:cubicBezTo>
                  <a:pt x="2970" y="12470"/>
                  <a:pt x="2957" y="12454"/>
                  <a:pt x="2957" y="12441"/>
                </a:cubicBezTo>
                <a:cubicBezTo>
                  <a:pt x="2960" y="12437"/>
                  <a:pt x="2963" y="12435"/>
                  <a:pt x="2967" y="12435"/>
                </a:cubicBezTo>
                <a:close/>
                <a:moveTo>
                  <a:pt x="11916" y="11828"/>
                </a:moveTo>
                <a:lnTo>
                  <a:pt x="11916" y="11828"/>
                </a:lnTo>
                <a:cubicBezTo>
                  <a:pt x="11865" y="11908"/>
                  <a:pt x="11774" y="11959"/>
                  <a:pt x="11734" y="12038"/>
                </a:cubicBezTo>
                <a:cubicBezTo>
                  <a:pt x="11734" y="12038"/>
                  <a:pt x="11729" y="12027"/>
                  <a:pt x="11723" y="12027"/>
                </a:cubicBezTo>
                <a:cubicBezTo>
                  <a:pt x="11575" y="12169"/>
                  <a:pt x="11417" y="12293"/>
                  <a:pt x="11252" y="12418"/>
                </a:cubicBezTo>
                <a:cubicBezTo>
                  <a:pt x="11252" y="12424"/>
                  <a:pt x="11258" y="12424"/>
                  <a:pt x="11263" y="12430"/>
                </a:cubicBezTo>
                <a:cubicBezTo>
                  <a:pt x="11207" y="12441"/>
                  <a:pt x="11173" y="12486"/>
                  <a:pt x="11127" y="12515"/>
                </a:cubicBezTo>
                <a:cubicBezTo>
                  <a:pt x="11133" y="12481"/>
                  <a:pt x="11167" y="12475"/>
                  <a:pt x="11190" y="12452"/>
                </a:cubicBezTo>
                <a:cubicBezTo>
                  <a:pt x="11394" y="12293"/>
                  <a:pt x="11587" y="12123"/>
                  <a:pt x="11780" y="11953"/>
                </a:cubicBezTo>
                <a:cubicBezTo>
                  <a:pt x="11825" y="11913"/>
                  <a:pt x="11859" y="11862"/>
                  <a:pt x="11916" y="11828"/>
                </a:cubicBezTo>
                <a:close/>
                <a:moveTo>
                  <a:pt x="2741" y="12316"/>
                </a:moveTo>
                <a:cubicBezTo>
                  <a:pt x="2838" y="12361"/>
                  <a:pt x="2923" y="12447"/>
                  <a:pt x="3002" y="12520"/>
                </a:cubicBezTo>
                <a:cubicBezTo>
                  <a:pt x="2912" y="12458"/>
                  <a:pt x="2821" y="12390"/>
                  <a:pt x="2741" y="12316"/>
                </a:cubicBezTo>
                <a:close/>
                <a:moveTo>
                  <a:pt x="10068" y="12580"/>
                </a:moveTo>
                <a:cubicBezTo>
                  <a:pt x="10073" y="12580"/>
                  <a:pt x="10078" y="12583"/>
                  <a:pt x="10083" y="12588"/>
                </a:cubicBezTo>
                <a:cubicBezTo>
                  <a:pt x="10080" y="12598"/>
                  <a:pt x="10075" y="12604"/>
                  <a:pt x="10069" y="12604"/>
                </a:cubicBezTo>
                <a:cubicBezTo>
                  <a:pt x="10064" y="12604"/>
                  <a:pt x="10060" y="12601"/>
                  <a:pt x="10055" y="12594"/>
                </a:cubicBezTo>
                <a:cubicBezTo>
                  <a:pt x="10058" y="12585"/>
                  <a:pt x="10063" y="12580"/>
                  <a:pt x="10068" y="12580"/>
                </a:cubicBezTo>
                <a:close/>
                <a:moveTo>
                  <a:pt x="3002" y="12532"/>
                </a:moveTo>
                <a:cubicBezTo>
                  <a:pt x="3087" y="12560"/>
                  <a:pt x="3150" y="12617"/>
                  <a:pt x="3218" y="12668"/>
                </a:cubicBezTo>
                <a:cubicBezTo>
                  <a:pt x="3144" y="12634"/>
                  <a:pt x="3076" y="12577"/>
                  <a:pt x="3002" y="12532"/>
                </a:cubicBezTo>
                <a:close/>
                <a:moveTo>
                  <a:pt x="11122" y="12509"/>
                </a:moveTo>
                <a:cubicBezTo>
                  <a:pt x="11065" y="12577"/>
                  <a:pt x="10974" y="12622"/>
                  <a:pt x="10895" y="12668"/>
                </a:cubicBezTo>
                <a:cubicBezTo>
                  <a:pt x="10912" y="12634"/>
                  <a:pt x="10946" y="12622"/>
                  <a:pt x="10974" y="12600"/>
                </a:cubicBezTo>
                <a:cubicBezTo>
                  <a:pt x="11019" y="12571"/>
                  <a:pt x="11065" y="12526"/>
                  <a:pt x="11122" y="12509"/>
                </a:cubicBezTo>
                <a:close/>
                <a:moveTo>
                  <a:pt x="10881" y="12661"/>
                </a:moveTo>
                <a:cubicBezTo>
                  <a:pt x="10887" y="12661"/>
                  <a:pt x="10892" y="12667"/>
                  <a:pt x="10895" y="12679"/>
                </a:cubicBezTo>
                <a:cubicBezTo>
                  <a:pt x="10887" y="12686"/>
                  <a:pt x="10881" y="12689"/>
                  <a:pt x="10876" y="12689"/>
                </a:cubicBezTo>
                <a:cubicBezTo>
                  <a:pt x="10869" y="12689"/>
                  <a:pt x="10864" y="12683"/>
                  <a:pt x="10861" y="12674"/>
                </a:cubicBezTo>
                <a:cubicBezTo>
                  <a:pt x="10868" y="12666"/>
                  <a:pt x="10875" y="12661"/>
                  <a:pt x="10881" y="12661"/>
                </a:cubicBezTo>
                <a:close/>
                <a:moveTo>
                  <a:pt x="10980" y="12566"/>
                </a:moveTo>
                <a:lnTo>
                  <a:pt x="10980" y="12566"/>
                </a:lnTo>
                <a:cubicBezTo>
                  <a:pt x="10917" y="12611"/>
                  <a:pt x="10843" y="12645"/>
                  <a:pt x="10787" y="12696"/>
                </a:cubicBezTo>
                <a:cubicBezTo>
                  <a:pt x="10778" y="12705"/>
                  <a:pt x="10767" y="12710"/>
                  <a:pt x="10753" y="12710"/>
                </a:cubicBezTo>
                <a:cubicBezTo>
                  <a:pt x="10747" y="12710"/>
                  <a:pt x="10742" y="12709"/>
                  <a:pt x="10736" y="12708"/>
                </a:cubicBezTo>
                <a:cubicBezTo>
                  <a:pt x="10753" y="12691"/>
                  <a:pt x="10821" y="12679"/>
                  <a:pt x="10787" y="12651"/>
                </a:cubicBezTo>
                <a:cubicBezTo>
                  <a:pt x="10792" y="12651"/>
                  <a:pt x="10804" y="12656"/>
                  <a:pt x="10809" y="12662"/>
                </a:cubicBezTo>
                <a:cubicBezTo>
                  <a:pt x="10861" y="12617"/>
                  <a:pt x="10917" y="12583"/>
                  <a:pt x="10980" y="12566"/>
                </a:cubicBezTo>
                <a:close/>
                <a:moveTo>
                  <a:pt x="10997" y="12691"/>
                </a:moveTo>
                <a:lnTo>
                  <a:pt x="10997" y="12691"/>
                </a:lnTo>
                <a:cubicBezTo>
                  <a:pt x="10968" y="12702"/>
                  <a:pt x="10934" y="12708"/>
                  <a:pt x="10923" y="12736"/>
                </a:cubicBezTo>
                <a:cubicBezTo>
                  <a:pt x="10946" y="12736"/>
                  <a:pt x="10963" y="12736"/>
                  <a:pt x="10985" y="12730"/>
                </a:cubicBezTo>
                <a:cubicBezTo>
                  <a:pt x="10991" y="12725"/>
                  <a:pt x="10991" y="12702"/>
                  <a:pt x="10997" y="12691"/>
                </a:cubicBezTo>
                <a:close/>
                <a:moveTo>
                  <a:pt x="3649" y="12883"/>
                </a:moveTo>
                <a:cubicBezTo>
                  <a:pt x="3677" y="12900"/>
                  <a:pt x="3712" y="12917"/>
                  <a:pt x="3740" y="12935"/>
                </a:cubicBezTo>
                <a:cubicBezTo>
                  <a:pt x="3740" y="12935"/>
                  <a:pt x="3734" y="12946"/>
                  <a:pt x="3734" y="12946"/>
                </a:cubicBezTo>
                <a:cubicBezTo>
                  <a:pt x="3723" y="12940"/>
                  <a:pt x="3706" y="12935"/>
                  <a:pt x="3689" y="12923"/>
                </a:cubicBezTo>
                <a:cubicBezTo>
                  <a:pt x="3689" y="12925"/>
                  <a:pt x="3689" y="12927"/>
                  <a:pt x="3688" y="12928"/>
                </a:cubicBezTo>
                <a:lnTo>
                  <a:pt x="3688" y="12928"/>
                </a:lnTo>
                <a:cubicBezTo>
                  <a:pt x="3677" y="12917"/>
                  <a:pt x="3660" y="12900"/>
                  <a:pt x="3649" y="12889"/>
                </a:cubicBezTo>
                <a:lnTo>
                  <a:pt x="3649" y="12883"/>
                </a:lnTo>
                <a:close/>
                <a:moveTo>
                  <a:pt x="10611" y="12900"/>
                </a:moveTo>
                <a:cubicBezTo>
                  <a:pt x="10611" y="12906"/>
                  <a:pt x="10617" y="12912"/>
                  <a:pt x="10622" y="12917"/>
                </a:cubicBezTo>
                <a:cubicBezTo>
                  <a:pt x="10592" y="12928"/>
                  <a:pt x="10566" y="12965"/>
                  <a:pt x="10533" y="12965"/>
                </a:cubicBezTo>
                <a:cubicBezTo>
                  <a:pt x="10529" y="12965"/>
                  <a:pt x="10524" y="12964"/>
                  <a:pt x="10520" y="12963"/>
                </a:cubicBezTo>
                <a:cubicBezTo>
                  <a:pt x="10548" y="12940"/>
                  <a:pt x="10577" y="12917"/>
                  <a:pt x="10611" y="12900"/>
                </a:cubicBezTo>
                <a:close/>
                <a:moveTo>
                  <a:pt x="10866" y="12685"/>
                </a:moveTo>
                <a:lnTo>
                  <a:pt x="10866" y="12685"/>
                </a:lnTo>
                <a:cubicBezTo>
                  <a:pt x="10804" y="12747"/>
                  <a:pt x="10719" y="12781"/>
                  <a:pt x="10639" y="12832"/>
                </a:cubicBezTo>
                <a:lnTo>
                  <a:pt x="10639" y="12838"/>
                </a:lnTo>
                <a:cubicBezTo>
                  <a:pt x="10639" y="12838"/>
                  <a:pt x="10651" y="12844"/>
                  <a:pt x="10656" y="12849"/>
                </a:cubicBezTo>
                <a:cubicBezTo>
                  <a:pt x="10645" y="12844"/>
                  <a:pt x="10634" y="12844"/>
                  <a:pt x="10628" y="12844"/>
                </a:cubicBezTo>
                <a:cubicBezTo>
                  <a:pt x="10514" y="12906"/>
                  <a:pt x="10412" y="12980"/>
                  <a:pt x="10293" y="13031"/>
                </a:cubicBezTo>
                <a:cubicBezTo>
                  <a:pt x="10299" y="13037"/>
                  <a:pt x="10304" y="13042"/>
                  <a:pt x="10304" y="13048"/>
                </a:cubicBezTo>
                <a:cubicBezTo>
                  <a:pt x="10297" y="13045"/>
                  <a:pt x="10290" y="13044"/>
                  <a:pt x="10283" y="13044"/>
                </a:cubicBezTo>
                <a:cubicBezTo>
                  <a:pt x="10245" y="13044"/>
                  <a:pt x="10207" y="13078"/>
                  <a:pt x="10168" y="13088"/>
                </a:cubicBezTo>
                <a:cubicBezTo>
                  <a:pt x="10185" y="13059"/>
                  <a:pt x="10231" y="13065"/>
                  <a:pt x="10248" y="13037"/>
                </a:cubicBezTo>
                <a:cubicBezTo>
                  <a:pt x="10463" y="12946"/>
                  <a:pt x="10656" y="12776"/>
                  <a:pt x="10866" y="12685"/>
                </a:cubicBezTo>
                <a:close/>
                <a:moveTo>
                  <a:pt x="3224" y="12668"/>
                </a:moveTo>
                <a:lnTo>
                  <a:pt x="3224" y="12668"/>
                </a:lnTo>
                <a:cubicBezTo>
                  <a:pt x="3360" y="12776"/>
                  <a:pt x="3513" y="12849"/>
                  <a:pt x="3655" y="12946"/>
                </a:cubicBezTo>
                <a:cubicBezTo>
                  <a:pt x="3666" y="12940"/>
                  <a:pt x="3677" y="12935"/>
                  <a:pt x="3688" y="12929"/>
                </a:cubicBezTo>
                <a:lnTo>
                  <a:pt x="3688" y="12929"/>
                </a:lnTo>
                <a:cubicBezTo>
                  <a:pt x="3687" y="12940"/>
                  <a:pt x="3683" y="12952"/>
                  <a:pt x="3683" y="12957"/>
                </a:cubicBezTo>
                <a:cubicBezTo>
                  <a:pt x="3757" y="13008"/>
                  <a:pt x="3836" y="13048"/>
                  <a:pt x="3916" y="13093"/>
                </a:cubicBezTo>
                <a:cubicBezTo>
                  <a:pt x="3916" y="13099"/>
                  <a:pt x="3910" y="13105"/>
                  <a:pt x="3904" y="13105"/>
                </a:cubicBezTo>
                <a:cubicBezTo>
                  <a:pt x="3694" y="12986"/>
                  <a:pt x="3485" y="12855"/>
                  <a:pt x="3280" y="12725"/>
                </a:cubicBezTo>
                <a:lnTo>
                  <a:pt x="3280" y="12719"/>
                </a:lnTo>
                <a:cubicBezTo>
                  <a:pt x="3258" y="12708"/>
                  <a:pt x="3229" y="12696"/>
                  <a:pt x="3224" y="12668"/>
                </a:cubicBezTo>
                <a:close/>
                <a:moveTo>
                  <a:pt x="10208" y="12997"/>
                </a:moveTo>
                <a:lnTo>
                  <a:pt x="10208" y="13008"/>
                </a:lnTo>
                <a:cubicBezTo>
                  <a:pt x="10174" y="13031"/>
                  <a:pt x="10146" y="13048"/>
                  <a:pt x="10112" y="13071"/>
                </a:cubicBezTo>
                <a:cubicBezTo>
                  <a:pt x="10078" y="13071"/>
                  <a:pt x="10049" y="13093"/>
                  <a:pt x="10021" y="13116"/>
                </a:cubicBezTo>
                <a:cubicBezTo>
                  <a:pt x="10021" y="13110"/>
                  <a:pt x="10021" y="13093"/>
                  <a:pt x="10021" y="13088"/>
                </a:cubicBezTo>
                <a:cubicBezTo>
                  <a:pt x="10032" y="13088"/>
                  <a:pt x="10049" y="13082"/>
                  <a:pt x="10061" y="13082"/>
                </a:cubicBezTo>
                <a:cubicBezTo>
                  <a:pt x="10061" y="13071"/>
                  <a:pt x="10061" y="13059"/>
                  <a:pt x="10061" y="13048"/>
                </a:cubicBezTo>
                <a:lnTo>
                  <a:pt x="10072" y="13065"/>
                </a:lnTo>
                <a:cubicBezTo>
                  <a:pt x="10117" y="13042"/>
                  <a:pt x="10168" y="13031"/>
                  <a:pt x="10208" y="12997"/>
                </a:cubicBezTo>
                <a:close/>
                <a:moveTo>
                  <a:pt x="5107" y="13097"/>
                </a:moveTo>
                <a:cubicBezTo>
                  <a:pt x="5115" y="13097"/>
                  <a:pt x="5119" y="13103"/>
                  <a:pt x="5119" y="13116"/>
                </a:cubicBezTo>
                <a:cubicBezTo>
                  <a:pt x="5114" y="13117"/>
                  <a:pt x="5110" y="13118"/>
                  <a:pt x="5107" y="13118"/>
                </a:cubicBezTo>
                <a:cubicBezTo>
                  <a:pt x="5097" y="13118"/>
                  <a:pt x="5092" y="13112"/>
                  <a:pt x="5096" y="13099"/>
                </a:cubicBezTo>
                <a:cubicBezTo>
                  <a:pt x="5100" y="13098"/>
                  <a:pt x="5104" y="13097"/>
                  <a:pt x="5107" y="13097"/>
                </a:cubicBezTo>
                <a:close/>
                <a:moveTo>
                  <a:pt x="3927" y="13110"/>
                </a:moveTo>
                <a:lnTo>
                  <a:pt x="3927" y="13110"/>
                </a:lnTo>
                <a:cubicBezTo>
                  <a:pt x="3961" y="13122"/>
                  <a:pt x="3990" y="13144"/>
                  <a:pt x="4024" y="13161"/>
                </a:cubicBezTo>
                <a:cubicBezTo>
                  <a:pt x="4017" y="13163"/>
                  <a:pt x="4011" y="13164"/>
                  <a:pt x="4005" y="13164"/>
                </a:cubicBezTo>
                <a:cubicBezTo>
                  <a:pt x="3972" y="13164"/>
                  <a:pt x="3942" y="13139"/>
                  <a:pt x="3927" y="13110"/>
                </a:cubicBezTo>
                <a:close/>
                <a:moveTo>
                  <a:pt x="10113" y="13080"/>
                </a:moveTo>
                <a:cubicBezTo>
                  <a:pt x="10114" y="13089"/>
                  <a:pt x="10117" y="13097"/>
                  <a:pt x="10117" y="13105"/>
                </a:cubicBezTo>
                <a:lnTo>
                  <a:pt x="10163" y="13088"/>
                </a:lnTo>
                <a:lnTo>
                  <a:pt x="10163" y="13088"/>
                </a:lnTo>
                <a:cubicBezTo>
                  <a:pt x="10117" y="13127"/>
                  <a:pt x="10055" y="13161"/>
                  <a:pt x="9998" y="13167"/>
                </a:cubicBezTo>
                <a:cubicBezTo>
                  <a:pt x="10026" y="13150"/>
                  <a:pt x="10061" y="13133"/>
                  <a:pt x="10095" y="13127"/>
                </a:cubicBezTo>
                <a:cubicBezTo>
                  <a:pt x="10099" y="13113"/>
                  <a:pt x="10112" y="13098"/>
                  <a:pt x="10113" y="13080"/>
                </a:cubicBezTo>
                <a:close/>
                <a:moveTo>
                  <a:pt x="4228" y="13207"/>
                </a:moveTo>
                <a:cubicBezTo>
                  <a:pt x="4262" y="13224"/>
                  <a:pt x="4302" y="13235"/>
                  <a:pt x="4324" y="13269"/>
                </a:cubicBezTo>
                <a:cubicBezTo>
                  <a:pt x="4290" y="13252"/>
                  <a:pt x="4233" y="13252"/>
                  <a:pt x="4228" y="13207"/>
                </a:cubicBezTo>
                <a:close/>
                <a:moveTo>
                  <a:pt x="6429" y="13252"/>
                </a:moveTo>
                <a:cubicBezTo>
                  <a:pt x="6435" y="13252"/>
                  <a:pt x="6441" y="13252"/>
                  <a:pt x="6441" y="13258"/>
                </a:cubicBezTo>
                <a:cubicBezTo>
                  <a:pt x="6446" y="13264"/>
                  <a:pt x="6452" y="13269"/>
                  <a:pt x="6458" y="13281"/>
                </a:cubicBezTo>
                <a:cubicBezTo>
                  <a:pt x="6469" y="13281"/>
                  <a:pt x="6480" y="13281"/>
                  <a:pt x="6492" y="13286"/>
                </a:cubicBezTo>
                <a:cubicBezTo>
                  <a:pt x="6469" y="13286"/>
                  <a:pt x="6446" y="13281"/>
                  <a:pt x="6424" y="13275"/>
                </a:cubicBezTo>
                <a:cubicBezTo>
                  <a:pt x="6424" y="13269"/>
                  <a:pt x="6429" y="13264"/>
                  <a:pt x="6429" y="13252"/>
                </a:cubicBezTo>
                <a:close/>
                <a:moveTo>
                  <a:pt x="9784" y="13256"/>
                </a:moveTo>
                <a:cubicBezTo>
                  <a:pt x="9787" y="13256"/>
                  <a:pt x="9791" y="13257"/>
                  <a:pt x="9794" y="13258"/>
                </a:cubicBezTo>
                <a:cubicBezTo>
                  <a:pt x="9798" y="13276"/>
                  <a:pt x="9778" y="13290"/>
                  <a:pt x="9761" y="13290"/>
                </a:cubicBezTo>
                <a:cubicBezTo>
                  <a:pt x="9757" y="13290"/>
                  <a:pt x="9752" y="13289"/>
                  <a:pt x="9748" y="13286"/>
                </a:cubicBezTo>
                <a:cubicBezTo>
                  <a:pt x="9744" y="13267"/>
                  <a:pt x="9766" y="13256"/>
                  <a:pt x="9784" y="13256"/>
                </a:cubicBezTo>
                <a:close/>
                <a:moveTo>
                  <a:pt x="4024" y="13156"/>
                </a:moveTo>
                <a:lnTo>
                  <a:pt x="4024" y="13156"/>
                </a:lnTo>
                <a:cubicBezTo>
                  <a:pt x="4097" y="13207"/>
                  <a:pt x="4177" y="13247"/>
                  <a:pt x="4256" y="13275"/>
                </a:cubicBezTo>
                <a:lnTo>
                  <a:pt x="4251" y="13292"/>
                </a:lnTo>
                <a:cubicBezTo>
                  <a:pt x="4177" y="13252"/>
                  <a:pt x="4069" y="13230"/>
                  <a:pt x="4024" y="13156"/>
                </a:cubicBezTo>
                <a:close/>
                <a:moveTo>
                  <a:pt x="5811" y="13173"/>
                </a:moveTo>
                <a:lnTo>
                  <a:pt x="5811" y="13173"/>
                </a:lnTo>
                <a:cubicBezTo>
                  <a:pt x="5885" y="13184"/>
                  <a:pt x="5958" y="13196"/>
                  <a:pt x="6032" y="13207"/>
                </a:cubicBezTo>
                <a:cubicBezTo>
                  <a:pt x="6060" y="13213"/>
                  <a:pt x="6095" y="13224"/>
                  <a:pt x="6123" y="13235"/>
                </a:cubicBezTo>
                <a:cubicBezTo>
                  <a:pt x="6196" y="13235"/>
                  <a:pt x="6269" y="13246"/>
                  <a:pt x="6342" y="13269"/>
                </a:cubicBezTo>
                <a:lnTo>
                  <a:pt x="6342" y="13269"/>
                </a:lnTo>
                <a:cubicBezTo>
                  <a:pt x="6347" y="13267"/>
                  <a:pt x="6353" y="13267"/>
                  <a:pt x="6360" y="13267"/>
                </a:cubicBezTo>
                <a:cubicBezTo>
                  <a:pt x="6377" y="13267"/>
                  <a:pt x="6396" y="13271"/>
                  <a:pt x="6412" y="13275"/>
                </a:cubicBezTo>
                <a:cubicBezTo>
                  <a:pt x="6412" y="13281"/>
                  <a:pt x="6418" y="13286"/>
                  <a:pt x="6418" y="13292"/>
                </a:cubicBezTo>
                <a:cubicBezTo>
                  <a:pt x="6418" y="13292"/>
                  <a:pt x="6412" y="13286"/>
                  <a:pt x="6407" y="13286"/>
                </a:cubicBezTo>
                <a:cubicBezTo>
                  <a:pt x="6401" y="13281"/>
                  <a:pt x="6384" y="13281"/>
                  <a:pt x="6373" y="13281"/>
                </a:cubicBezTo>
                <a:cubicBezTo>
                  <a:pt x="6361" y="13275"/>
                  <a:pt x="6350" y="13275"/>
                  <a:pt x="6338" y="13269"/>
                </a:cubicBezTo>
                <a:cubicBezTo>
                  <a:pt x="6339" y="13269"/>
                  <a:pt x="6339" y="13269"/>
                  <a:pt x="6339" y="13269"/>
                </a:cubicBezTo>
                <a:lnTo>
                  <a:pt x="6339" y="13269"/>
                </a:lnTo>
                <a:cubicBezTo>
                  <a:pt x="6340" y="13269"/>
                  <a:pt x="6342" y="13269"/>
                  <a:pt x="6344" y="13269"/>
                </a:cubicBezTo>
                <a:cubicBezTo>
                  <a:pt x="6343" y="13269"/>
                  <a:pt x="6343" y="13269"/>
                  <a:pt x="6342" y="13269"/>
                </a:cubicBezTo>
                <a:lnTo>
                  <a:pt x="6342" y="13269"/>
                </a:lnTo>
                <a:cubicBezTo>
                  <a:pt x="6341" y="13269"/>
                  <a:pt x="6340" y="13269"/>
                  <a:pt x="6339" y="13269"/>
                </a:cubicBezTo>
                <a:lnTo>
                  <a:pt x="6339" y="13269"/>
                </a:lnTo>
                <a:cubicBezTo>
                  <a:pt x="6267" y="13268"/>
                  <a:pt x="6195" y="13252"/>
                  <a:pt x="6123" y="13235"/>
                </a:cubicBezTo>
                <a:cubicBezTo>
                  <a:pt x="6021" y="13218"/>
                  <a:pt x="5919" y="13201"/>
                  <a:pt x="5811" y="13173"/>
                </a:cubicBezTo>
                <a:close/>
                <a:moveTo>
                  <a:pt x="9651" y="13280"/>
                </a:moveTo>
                <a:cubicBezTo>
                  <a:pt x="9655" y="13280"/>
                  <a:pt x="9659" y="13280"/>
                  <a:pt x="9663" y="13281"/>
                </a:cubicBezTo>
                <a:cubicBezTo>
                  <a:pt x="9637" y="13290"/>
                  <a:pt x="9606" y="13316"/>
                  <a:pt x="9575" y="13316"/>
                </a:cubicBezTo>
                <a:cubicBezTo>
                  <a:pt x="9567" y="13316"/>
                  <a:pt x="9558" y="13314"/>
                  <a:pt x="9550" y="13309"/>
                </a:cubicBezTo>
                <a:cubicBezTo>
                  <a:pt x="9585" y="13299"/>
                  <a:pt x="9616" y="13280"/>
                  <a:pt x="9651" y="13280"/>
                </a:cubicBezTo>
                <a:close/>
                <a:moveTo>
                  <a:pt x="4390" y="13325"/>
                </a:moveTo>
                <a:cubicBezTo>
                  <a:pt x="4404" y="13325"/>
                  <a:pt x="4422" y="13337"/>
                  <a:pt x="4426" y="13349"/>
                </a:cubicBezTo>
                <a:cubicBezTo>
                  <a:pt x="4423" y="13356"/>
                  <a:pt x="4416" y="13359"/>
                  <a:pt x="4408" y="13359"/>
                </a:cubicBezTo>
                <a:cubicBezTo>
                  <a:pt x="4393" y="13359"/>
                  <a:pt x="4375" y="13347"/>
                  <a:pt x="4375" y="13332"/>
                </a:cubicBezTo>
                <a:cubicBezTo>
                  <a:pt x="4379" y="13327"/>
                  <a:pt x="4384" y="13325"/>
                  <a:pt x="4390" y="13325"/>
                </a:cubicBezTo>
                <a:close/>
                <a:moveTo>
                  <a:pt x="9624" y="13337"/>
                </a:moveTo>
                <a:lnTo>
                  <a:pt x="9629" y="13349"/>
                </a:lnTo>
                <a:cubicBezTo>
                  <a:pt x="9559" y="13379"/>
                  <a:pt x="9484" y="13431"/>
                  <a:pt x="9409" y="13431"/>
                </a:cubicBezTo>
                <a:cubicBezTo>
                  <a:pt x="9399" y="13431"/>
                  <a:pt x="9390" y="13430"/>
                  <a:pt x="9380" y="13428"/>
                </a:cubicBezTo>
                <a:cubicBezTo>
                  <a:pt x="9465" y="13405"/>
                  <a:pt x="9544" y="13377"/>
                  <a:pt x="9624" y="13337"/>
                </a:cubicBezTo>
                <a:close/>
                <a:moveTo>
                  <a:pt x="3399" y="12889"/>
                </a:moveTo>
                <a:cubicBezTo>
                  <a:pt x="3416" y="12923"/>
                  <a:pt x="3456" y="12929"/>
                  <a:pt x="3490" y="12946"/>
                </a:cubicBezTo>
                <a:cubicBezTo>
                  <a:pt x="3490" y="12935"/>
                  <a:pt x="3490" y="12917"/>
                  <a:pt x="3490" y="12906"/>
                </a:cubicBezTo>
                <a:cubicBezTo>
                  <a:pt x="3502" y="12917"/>
                  <a:pt x="3513" y="12923"/>
                  <a:pt x="3519" y="12935"/>
                </a:cubicBezTo>
                <a:cubicBezTo>
                  <a:pt x="3558" y="12940"/>
                  <a:pt x="3558" y="12997"/>
                  <a:pt x="3598" y="13003"/>
                </a:cubicBezTo>
                <a:lnTo>
                  <a:pt x="3621" y="12991"/>
                </a:lnTo>
                <a:cubicBezTo>
                  <a:pt x="3717" y="13042"/>
                  <a:pt x="3802" y="13116"/>
                  <a:pt x="3904" y="13150"/>
                </a:cubicBezTo>
                <a:cubicBezTo>
                  <a:pt x="3899" y="13156"/>
                  <a:pt x="3893" y="13173"/>
                  <a:pt x="3887" y="13178"/>
                </a:cubicBezTo>
                <a:cubicBezTo>
                  <a:pt x="3899" y="13184"/>
                  <a:pt x="3921" y="13201"/>
                  <a:pt x="3933" y="13213"/>
                </a:cubicBezTo>
                <a:cubicBezTo>
                  <a:pt x="3938" y="13207"/>
                  <a:pt x="3950" y="13201"/>
                  <a:pt x="3961" y="13196"/>
                </a:cubicBezTo>
                <a:lnTo>
                  <a:pt x="3938" y="13178"/>
                </a:lnTo>
                <a:cubicBezTo>
                  <a:pt x="3950" y="13178"/>
                  <a:pt x="3973" y="13190"/>
                  <a:pt x="3984" y="13190"/>
                </a:cubicBezTo>
                <a:lnTo>
                  <a:pt x="3955" y="13201"/>
                </a:lnTo>
                <a:cubicBezTo>
                  <a:pt x="3955" y="13207"/>
                  <a:pt x="3961" y="13224"/>
                  <a:pt x="3961" y="13230"/>
                </a:cubicBezTo>
                <a:cubicBezTo>
                  <a:pt x="3984" y="13235"/>
                  <a:pt x="4001" y="13247"/>
                  <a:pt x="4024" y="13258"/>
                </a:cubicBezTo>
                <a:lnTo>
                  <a:pt x="4035" y="13241"/>
                </a:lnTo>
                <a:cubicBezTo>
                  <a:pt x="4018" y="13230"/>
                  <a:pt x="4001" y="13213"/>
                  <a:pt x="3990" y="13196"/>
                </a:cubicBezTo>
                <a:lnTo>
                  <a:pt x="3990" y="13196"/>
                </a:lnTo>
                <a:cubicBezTo>
                  <a:pt x="4001" y="13213"/>
                  <a:pt x="4029" y="13224"/>
                  <a:pt x="4046" y="13224"/>
                </a:cubicBezTo>
                <a:cubicBezTo>
                  <a:pt x="4041" y="13235"/>
                  <a:pt x="4035" y="13252"/>
                  <a:pt x="4029" y="13264"/>
                </a:cubicBezTo>
                <a:cubicBezTo>
                  <a:pt x="4052" y="13269"/>
                  <a:pt x="4069" y="13281"/>
                  <a:pt x="4092" y="13292"/>
                </a:cubicBezTo>
                <a:cubicBezTo>
                  <a:pt x="4080" y="13281"/>
                  <a:pt x="4058" y="13252"/>
                  <a:pt x="4046" y="13241"/>
                </a:cubicBezTo>
                <a:cubicBezTo>
                  <a:pt x="4069" y="13241"/>
                  <a:pt x="4080" y="13252"/>
                  <a:pt x="4092" y="13269"/>
                </a:cubicBezTo>
                <a:cubicBezTo>
                  <a:pt x="4137" y="13275"/>
                  <a:pt x="4171" y="13303"/>
                  <a:pt x="4211" y="13320"/>
                </a:cubicBezTo>
                <a:lnTo>
                  <a:pt x="4211" y="13343"/>
                </a:lnTo>
                <a:cubicBezTo>
                  <a:pt x="4216" y="13337"/>
                  <a:pt x="4239" y="13332"/>
                  <a:pt x="4251" y="13326"/>
                </a:cubicBezTo>
                <a:lnTo>
                  <a:pt x="4251" y="13326"/>
                </a:lnTo>
                <a:cubicBezTo>
                  <a:pt x="4245" y="13337"/>
                  <a:pt x="4245" y="13354"/>
                  <a:pt x="4239" y="13366"/>
                </a:cubicBezTo>
                <a:cubicBezTo>
                  <a:pt x="4262" y="13360"/>
                  <a:pt x="4279" y="13354"/>
                  <a:pt x="4296" y="13349"/>
                </a:cubicBezTo>
                <a:cubicBezTo>
                  <a:pt x="4307" y="13360"/>
                  <a:pt x="4319" y="13366"/>
                  <a:pt x="4330" y="13377"/>
                </a:cubicBezTo>
                <a:cubicBezTo>
                  <a:pt x="4307" y="13377"/>
                  <a:pt x="4290" y="13377"/>
                  <a:pt x="4273" y="13383"/>
                </a:cubicBezTo>
                <a:cubicBezTo>
                  <a:pt x="4285" y="13388"/>
                  <a:pt x="4307" y="13394"/>
                  <a:pt x="4319" y="13400"/>
                </a:cubicBezTo>
                <a:cubicBezTo>
                  <a:pt x="4313" y="13405"/>
                  <a:pt x="4307" y="13422"/>
                  <a:pt x="4307" y="13428"/>
                </a:cubicBezTo>
                <a:cubicBezTo>
                  <a:pt x="4313" y="13422"/>
                  <a:pt x="4330" y="13411"/>
                  <a:pt x="4341" y="13405"/>
                </a:cubicBezTo>
                <a:cubicBezTo>
                  <a:pt x="4353" y="13417"/>
                  <a:pt x="4404" y="13434"/>
                  <a:pt x="4370" y="13456"/>
                </a:cubicBezTo>
                <a:cubicBezTo>
                  <a:pt x="4322" y="13456"/>
                  <a:pt x="4278" y="13405"/>
                  <a:pt x="4229" y="13405"/>
                </a:cubicBezTo>
                <a:cubicBezTo>
                  <a:pt x="4219" y="13405"/>
                  <a:pt x="4210" y="13407"/>
                  <a:pt x="4199" y="13411"/>
                </a:cubicBezTo>
                <a:cubicBezTo>
                  <a:pt x="4199" y="13405"/>
                  <a:pt x="4205" y="13394"/>
                  <a:pt x="4211" y="13388"/>
                </a:cubicBezTo>
                <a:cubicBezTo>
                  <a:pt x="4080" y="13315"/>
                  <a:pt x="3938" y="13258"/>
                  <a:pt x="3808" y="13184"/>
                </a:cubicBezTo>
                <a:cubicBezTo>
                  <a:pt x="3797" y="13190"/>
                  <a:pt x="3791" y="13196"/>
                  <a:pt x="3780" y="13201"/>
                </a:cubicBezTo>
                <a:cubicBezTo>
                  <a:pt x="3780" y="13196"/>
                  <a:pt x="3785" y="13184"/>
                  <a:pt x="3785" y="13178"/>
                </a:cubicBezTo>
                <a:cubicBezTo>
                  <a:pt x="3717" y="13150"/>
                  <a:pt x="3666" y="13076"/>
                  <a:pt x="3587" y="13071"/>
                </a:cubicBezTo>
                <a:cubicBezTo>
                  <a:pt x="3564" y="13014"/>
                  <a:pt x="3485" y="13008"/>
                  <a:pt x="3445" y="12963"/>
                </a:cubicBezTo>
                <a:cubicBezTo>
                  <a:pt x="3416" y="12940"/>
                  <a:pt x="3365" y="12935"/>
                  <a:pt x="3365" y="12889"/>
                </a:cubicBezTo>
                <a:close/>
                <a:moveTo>
                  <a:pt x="9380" y="13434"/>
                </a:moveTo>
                <a:lnTo>
                  <a:pt x="9380" y="13434"/>
                </a:lnTo>
                <a:cubicBezTo>
                  <a:pt x="9366" y="13461"/>
                  <a:pt x="9332" y="13470"/>
                  <a:pt x="9301" y="13470"/>
                </a:cubicBezTo>
                <a:cubicBezTo>
                  <a:pt x="9293" y="13470"/>
                  <a:pt x="9285" y="13469"/>
                  <a:pt x="9278" y="13468"/>
                </a:cubicBezTo>
                <a:cubicBezTo>
                  <a:pt x="9312" y="13451"/>
                  <a:pt x="9346" y="13439"/>
                  <a:pt x="9380" y="13434"/>
                </a:cubicBezTo>
                <a:close/>
                <a:moveTo>
                  <a:pt x="4761" y="13405"/>
                </a:moveTo>
                <a:lnTo>
                  <a:pt x="4755" y="13422"/>
                </a:lnTo>
                <a:cubicBezTo>
                  <a:pt x="4801" y="13439"/>
                  <a:pt x="4841" y="13474"/>
                  <a:pt x="4897" y="13479"/>
                </a:cubicBezTo>
                <a:cubicBezTo>
                  <a:pt x="4897" y="13485"/>
                  <a:pt x="4892" y="13485"/>
                  <a:pt x="4892" y="13491"/>
                </a:cubicBezTo>
                <a:cubicBezTo>
                  <a:pt x="4852" y="13479"/>
                  <a:pt x="4818" y="13468"/>
                  <a:pt x="4778" y="13462"/>
                </a:cubicBezTo>
                <a:cubicBezTo>
                  <a:pt x="4755" y="13434"/>
                  <a:pt x="4716" y="13428"/>
                  <a:pt x="4687" y="13417"/>
                </a:cubicBezTo>
                <a:cubicBezTo>
                  <a:pt x="4687" y="13417"/>
                  <a:pt x="4699" y="13405"/>
                  <a:pt x="4704" y="13405"/>
                </a:cubicBezTo>
                <a:cubicBezTo>
                  <a:pt x="4716" y="13411"/>
                  <a:pt x="4727" y="13417"/>
                  <a:pt x="4738" y="13428"/>
                </a:cubicBezTo>
                <a:lnTo>
                  <a:pt x="4761" y="13405"/>
                </a:lnTo>
                <a:close/>
                <a:moveTo>
                  <a:pt x="4631" y="13439"/>
                </a:moveTo>
                <a:lnTo>
                  <a:pt x="4631" y="13439"/>
                </a:lnTo>
                <a:cubicBezTo>
                  <a:pt x="4665" y="13451"/>
                  <a:pt x="4699" y="13462"/>
                  <a:pt x="4727" y="13479"/>
                </a:cubicBezTo>
                <a:cubicBezTo>
                  <a:pt x="4742" y="13479"/>
                  <a:pt x="4762" y="13479"/>
                  <a:pt x="4774" y="13467"/>
                </a:cubicBezTo>
                <a:lnTo>
                  <a:pt x="4774" y="13467"/>
                </a:lnTo>
                <a:cubicBezTo>
                  <a:pt x="4770" y="13473"/>
                  <a:pt x="4765" y="13481"/>
                  <a:pt x="4761" y="13485"/>
                </a:cubicBezTo>
                <a:cubicBezTo>
                  <a:pt x="4773" y="13491"/>
                  <a:pt x="4790" y="13502"/>
                  <a:pt x="4801" y="13508"/>
                </a:cubicBezTo>
                <a:cubicBezTo>
                  <a:pt x="4738" y="13502"/>
                  <a:pt x="4676" y="13479"/>
                  <a:pt x="4631" y="13439"/>
                </a:cubicBezTo>
                <a:close/>
                <a:moveTo>
                  <a:pt x="9260" y="13474"/>
                </a:moveTo>
                <a:cubicBezTo>
                  <a:pt x="9260" y="13479"/>
                  <a:pt x="9260" y="13485"/>
                  <a:pt x="9260" y="13491"/>
                </a:cubicBezTo>
                <a:cubicBezTo>
                  <a:pt x="9243" y="13496"/>
                  <a:pt x="9221" y="13502"/>
                  <a:pt x="9198" y="13513"/>
                </a:cubicBezTo>
                <a:cubicBezTo>
                  <a:pt x="9198" y="13508"/>
                  <a:pt x="9198" y="13508"/>
                  <a:pt x="9192" y="13502"/>
                </a:cubicBezTo>
                <a:cubicBezTo>
                  <a:pt x="9192" y="13508"/>
                  <a:pt x="9192" y="13513"/>
                  <a:pt x="9187" y="13513"/>
                </a:cubicBezTo>
                <a:cubicBezTo>
                  <a:pt x="9170" y="13519"/>
                  <a:pt x="9158" y="13525"/>
                  <a:pt x="9141" y="13530"/>
                </a:cubicBezTo>
                <a:cubicBezTo>
                  <a:pt x="9158" y="13519"/>
                  <a:pt x="9175" y="13508"/>
                  <a:pt x="9192" y="13496"/>
                </a:cubicBezTo>
                <a:cubicBezTo>
                  <a:pt x="9215" y="13491"/>
                  <a:pt x="9238" y="13485"/>
                  <a:pt x="9260" y="13474"/>
                </a:cubicBezTo>
                <a:close/>
                <a:moveTo>
                  <a:pt x="9079" y="13547"/>
                </a:moveTo>
                <a:cubicBezTo>
                  <a:pt x="9079" y="13547"/>
                  <a:pt x="9079" y="13553"/>
                  <a:pt x="9079" y="13553"/>
                </a:cubicBezTo>
                <a:cubicBezTo>
                  <a:pt x="9073" y="13553"/>
                  <a:pt x="9068" y="13553"/>
                  <a:pt x="9056" y="13559"/>
                </a:cubicBezTo>
                <a:cubicBezTo>
                  <a:pt x="9051" y="13553"/>
                  <a:pt x="9039" y="13553"/>
                  <a:pt x="9034" y="13547"/>
                </a:cubicBezTo>
                <a:close/>
                <a:moveTo>
                  <a:pt x="8999" y="13564"/>
                </a:moveTo>
                <a:lnTo>
                  <a:pt x="8999" y="13564"/>
                </a:lnTo>
                <a:cubicBezTo>
                  <a:pt x="9005" y="13570"/>
                  <a:pt x="9005" y="13570"/>
                  <a:pt x="9011" y="13570"/>
                </a:cubicBezTo>
                <a:cubicBezTo>
                  <a:pt x="9005" y="13570"/>
                  <a:pt x="8999" y="13570"/>
                  <a:pt x="8999" y="13564"/>
                </a:cubicBezTo>
                <a:close/>
                <a:moveTo>
                  <a:pt x="9102" y="13593"/>
                </a:moveTo>
                <a:lnTo>
                  <a:pt x="9102" y="13593"/>
                </a:lnTo>
                <a:cubicBezTo>
                  <a:pt x="9068" y="13610"/>
                  <a:pt x="9034" y="13627"/>
                  <a:pt x="8999" y="13644"/>
                </a:cubicBezTo>
                <a:cubicBezTo>
                  <a:pt x="9011" y="13632"/>
                  <a:pt x="9028" y="13621"/>
                  <a:pt x="9039" y="13610"/>
                </a:cubicBezTo>
                <a:lnTo>
                  <a:pt x="9102" y="13593"/>
                </a:lnTo>
                <a:close/>
                <a:moveTo>
                  <a:pt x="5064" y="13697"/>
                </a:moveTo>
                <a:lnTo>
                  <a:pt x="5064" y="13697"/>
                </a:lnTo>
                <a:cubicBezTo>
                  <a:pt x="5064" y="13698"/>
                  <a:pt x="5063" y="13699"/>
                  <a:pt x="5062" y="13700"/>
                </a:cubicBezTo>
                <a:cubicBezTo>
                  <a:pt x="5063" y="13699"/>
                  <a:pt x="5064" y="13698"/>
                  <a:pt x="5064" y="13697"/>
                </a:cubicBezTo>
                <a:close/>
                <a:moveTo>
                  <a:pt x="9748" y="13349"/>
                </a:moveTo>
                <a:cubicBezTo>
                  <a:pt x="9731" y="13360"/>
                  <a:pt x="9720" y="13377"/>
                  <a:pt x="9714" y="13394"/>
                </a:cubicBezTo>
                <a:cubicBezTo>
                  <a:pt x="9726" y="13388"/>
                  <a:pt x="9748" y="13377"/>
                  <a:pt x="9760" y="13371"/>
                </a:cubicBezTo>
                <a:cubicBezTo>
                  <a:pt x="9760" y="13377"/>
                  <a:pt x="9765" y="13394"/>
                  <a:pt x="9771" y="13400"/>
                </a:cubicBezTo>
                <a:cubicBezTo>
                  <a:pt x="9771" y="13388"/>
                  <a:pt x="9777" y="13366"/>
                  <a:pt x="9777" y="13360"/>
                </a:cubicBezTo>
                <a:cubicBezTo>
                  <a:pt x="9790" y="13360"/>
                  <a:pt x="9811" y="13350"/>
                  <a:pt x="9824" y="13350"/>
                </a:cubicBezTo>
                <a:cubicBezTo>
                  <a:pt x="9833" y="13350"/>
                  <a:pt x="9838" y="13355"/>
                  <a:pt x="9834" y="13371"/>
                </a:cubicBezTo>
                <a:cubicBezTo>
                  <a:pt x="9794" y="13417"/>
                  <a:pt x="9703" y="13400"/>
                  <a:pt x="9686" y="13468"/>
                </a:cubicBezTo>
                <a:cubicBezTo>
                  <a:pt x="9686" y="13462"/>
                  <a:pt x="9680" y="13451"/>
                  <a:pt x="9675" y="13445"/>
                </a:cubicBezTo>
                <a:cubicBezTo>
                  <a:pt x="9533" y="13491"/>
                  <a:pt x="9397" y="13559"/>
                  <a:pt x="9255" y="13604"/>
                </a:cubicBezTo>
                <a:cubicBezTo>
                  <a:pt x="9255" y="13615"/>
                  <a:pt x="9249" y="13627"/>
                  <a:pt x="9249" y="13638"/>
                </a:cubicBezTo>
                <a:lnTo>
                  <a:pt x="9238" y="13621"/>
                </a:lnTo>
                <a:cubicBezTo>
                  <a:pt x="9215" y="13627"/>
                  <a:pt x="9192" y="13632"/>
                  <a:pt x="9170" y="13638"/>
                </a:cubicBezTo>
                <a:cubicBezTo>
                  <a:pt x="9192" y="13627"/>
                  <a:pt x="9215" y="13621"/>
                  <a:pt x="9232" y="13610"/>
                </a:cubicBezTo>
                <a:cubicBezTo>
                  <a:pt x="9226" y="13598"/>
                  <a:pt x="9221" y="13587"/>
                  <a:pt x="9215" y="13576"/>
                </a:cubicBezTo>
                <a:cubicBezTo>
                  <a:pt x="9187" y="13598"/>
                  <a:pt x="9147" y="13615"/>
                  <a:pt x="9113" y="13632"/>
                </a:cubicBezTo>
                <a:cubicBezTo>
                  <a:pt x="9107" y="13638"/>
                  <a:pt x="9102" y="13649"/>
                  <a:pt x="9096" y="13655"/>
                </a:cubicBezTo>
                <a:cubicBezTo>
                  <a:pt x="9090" y="13649"/>
                  <a:pt x="9079" y="13644"/>
                  <a:pt x="9073" y="13638"/>
                </a:cubicBezTo>
                <a:cubicBezTo>
                  <a:pt x="9062" y="13655"/>
                  <a:pt x="9045" y="13666"/>
                  <a:pt x="9028" y="13683"/>
                </a:cubicBezTo>
                <a:lnTo>
                  <a:pt x="8999" y="13683"/>
                </a:lnTo>
                <a:cubicBezTo>
                  <a:pt x="8948" y="13683"/>
                  <a:pt x="8903" y="13723"/>
                  <a:pt x="8852" y="13723"/>
                </a:cubicBezTo>
                <a:cubicBezTo>
                  <a:pt x="8977" y="13678"/>
                  <a:pt x="9096" y="13627"/>
                  <a:pt x="9209" y="13553"/>
                </a:cubicBezTo>
                <a:cubicBezTo>
                  <a:pt x="9209" y="13553"/>
                  <a:pt x="9209" y="13547"/>
                  <a:pt x="9209" y="13547"/>
                </a:cubicBezTo>
                <a:cubicBezTo>
                  <a:pt x="9238" y="13536"/>
                  <a:pt x="9266" y="13525"/>
                  <a:pt x="9295" y="13508"/>
                </a:cubicBezTo>
                <a:cubicBezTo>
                  <a:pt x="9300" y="13519"/>
                  <a:pt x="9306" y="13530"/>
                  <a:pt x="9306" y="13542"/>
                </a:cubicBezTo>
                <a:cubicBezTo>
                  <a:pt x="9323" y="13536"/>
                  <a:pt x="9346" y="13536"/>
                  <a:pt x="9357" y="13530"/>
                </a:cubicBezTo>
                <a:cubicBezTo>
                  <a:pt x="9363" y="13519"/>
                  <a:pt x="9363" y="13508"/>
                  <a:pt x="9368" y="13496"/>
                </a:cubicBezTo>
                <a:lnTo>
                  <a:pt x="9368" y="13496"/>
                </a:lnTo>
                <a:lnTo>
                  <a:pt x="9340" y="13502"/>
                </a:lnTo>
                <a:cubicBezTo>
                  <a:pt x="9351" y="13496"/>
                  <a:pt x="9368" y="13485"/>
                  <a:pt x="9380" y="13479"/>
                </a:cubicBezTo>
                <a:lnTo>
                  <a:pt x="9380" y="13479"/>
                </a:lnTo>
                <a:cubicBezTo>
                  <a:pt x="9380" y="13485"/>
                  <a:pt x="9374" y="13496"/>
                  <a:pt x="9368" y="13502"/>
                </a:cubicBezTo>
                <a:cubicBezTo>
                  <a:pt x="9374" y="13508"/>
                  <a:pt x="9385" y="13519"/>
                  <a:pt x="9391" y="13525"/>
                </a:cubicBezTo>
                <a:cubicBezTo>
                  <a:pt x="9414" y="13513"/>
                  <a:pt x="9431" y="13502"/>
                  <a:pt x="9453" y="13491"/>
                </a:cubicBezTo>
                <a:lnTo>
                  <a:pt x="9453" y="13474"/>
                </a:lnTo>
                <a:cubicBezTo>
                  <a:pt x="9437" y="13478"/>
                  <a:pt x="9421" y="13482"/>
                  <a:pt x="9405" y="13482"/>
                </a:cubicBezTo>
                <a:cubicBezTo>
                  <a:pt x="9399" y="13482"/>
                  <a:pt x="9392" y="13481"/>
                  <a:pt x="9385" y="13479"/>
                </a:cubicBezTo>
                <a:cubicBezTo>
                  <a:pt x="9408" y="13479"/>
                  <a:pt x="9431" y="13468"/>
                  <a:pt x="9448" y="13456"/>
                </a:cubicBezTo>
                <a:cubicBezTo>
                  <a:pt x="9453" y="13468"/>
                  <a:pt x="9459" y="13479"/>
                  <a:pt x="9465" y="13491"/>
                </a:cubicBezTo>
                <a:cubicBezTo>
                  <a:pt x="9487" y="13485"/>
                  <a:pt x="9504" y="13474"/>
                  <a:pt x="9527" y="13468"/>
                </a:cubicBezTo>
                <a:cubicBezTo>
                  <a:pt x="9510" y="13468"/>
                  <a:pt x="9476" y="13462"/>
                  <a:pt x="9459" y="13462"/>
                </a:cubicBezTo>
                <a:cubicBezTo>
                  <a:pt x="9467" y="13454"/>
                  <a:pt x="9482" y="13449"/>
                  <a:pt x="9496" y="13449"/>
                </a:cubicBezTo>
                <a:cubicBezTo>
                  <a:pt x="9501" y="13449"/>
                  <a:pt x="9506" y="13449"/>
                  <a:pt x="9510" y="13451"/>
                </a:cubicBezTo>
                <a:cubicBezTo>
                  <a:pt x="9544" y="13422"/>
                  <a:pt x="9590" y="13411"/>
                  <a:pt x="9629" y="13394"/>
                </a:cubicBezTo>
                <a:lnTo>
                  <a:pt x="9641" y="13411"/>
                </a:lnTo>
                <a:lnTo>
                  <a:pt x="9658" y="13371"/>
                </a:lnTo>
                <a:cubicBezTo>
                  <a:pt x="9663" y="13383"/>
                  <a:pt x="9675" y="13394"/>
                  <a:pt x="9680" y="13405"/>
                </a:cubicBezTo>
                <a:cubicBezTo>
                  <a:pt x="9692" y="13388"/>
                  <a:pt x="9697" y="13371"/>
                  <a:pt x="9709" y="13354"/>
                </a:cubicBezTo>
                <a:cubicBezTo>
                  <a:pt x="9720" y="13354"/>
                  <a:pt x="9731" y="13349"/>
                  <a:pt x="9748" y="13349"/>
                </a:cubicBezTo>
                <a:close/>
                <a:moveTo>
                  <a:pt x="5136" y="13689"/>
                </a:moveTo>
                <a:lnTo>
                  <a:pt x="5136" y="13689"/>
                </a:lnTo>
                <a:cubicBezTo>
                  <a:pt x="5170" y="13695"/>
                  <a:pt x="5204" y="13706"/>
                  <a:pt x="5238" y="13712"/>
                </a:cubicBezTo>
                <a:cubicBezTo>
                  <a:pt x="5238" y="13717"/>
                  <a:pt x="5238" y="13729"/>
                  <a:pt x="5238" y="13735"/>
                </a:cubicBezTo>
                <a:cubicBezTo>
                  <a:pt x="5204" y="13717"/>
                  <a:pt x="5153" y="13723"/>
                  <a:pt x="5136" y="13689"/>
                </a:cubicBezTo>
                <a:close/>
                <a:moveTo>
                  <a:pt x="8992" y="13614"/>
                </a:moveTo>
                <a:cubicBezTo>
                  <a:pt x="8988" y="13624"/>
                  <a:pt x="8987" y="13634"/>
                  <a:pt x="8982" y="13644"/>
                </a:cubicBezTo>
                <a:cubicBezTo>
                  <a:pt x="8903" y="13672"/>
                  <a:pt x="8824" y="13706"/>
                  <a:pt x="8739" y="13735"/>
                </a:cubicBezTo>
                <a:lnTo>
                  <a:pt x="8761" y="13712"/>
                </a:lnTo>
                <a:cubicBezTo>
                  <a:pt x="8765" y="13712"/>
                  <a:pt x="8770" y="13713"/>
                  <a:pt x="8774" y="13713"/>
                </a:cubicBezTo>
                <a:cubicBezTo>
                  <a:pt x="8807" y="13713"/>
                  <a:pt x="8833" y="13693"/>
                  <a:pt x="8863" y="13678"/>
                </a:cubicBezTo>
                <a:cubicBezTo>
                  <a:pt x="8863" y="13678"/>
                  <a:pt x="8858" y="13672"/>
                  <a:pt x="8852" y="13666"/>
                </a:cubicBezTo>
                <a:cubicBezTo>
                  <a:pt x="8863" y="13655"/>
                  <a:pt x="8875" y="13649"/>
                  <a:pt x="8886" y="13644"/>
                </a:cubicBezTo>
                <a:cubicBezTo>
                  <a:pt x="8892" y="13642"/>
                  <a:pt x="8898" y="13641"/>
                  <a:pt x="8904" y="13641"/>
                </a:cubicBezTo>
                <a:cubicBezTo>
                  <a:pt x="8921" y="13641"/>
                  <a:pt x="8936" y="13647"/>
                  <a:pt x="8953" y="13647"/>
                </a:cubicBezTo>
                <a:cubicBezTo>
                  <a:pt x="8962" y="13647"/>
                  <a:pt x="8972" y="13645"/>
                  <a:pt x="8982" y="13638"/>
                </a:cubicBezTo>
                <a:cubicBezTo>
                  <a:pt x="8982" y="13632"/>
                  <a:pt x="8988" y="13621"/>
                  <a:pt x="8988" y="13615"/>
                </a:cubicBezTo>
                <a:cubicBezTo>
                  <a:pt x="8988" y="13615"/>
                  <a:pt x="8990" y="13615"/>
                  <a:pt x="8992" y="13614"/>
                </a:cubicBezTo>
                <a:close/>
                <a:moveTo>
                  <a:pt x="4809" y="13513"/>
                </a:moveTo>
                <a:cubicBezTo>
                  <a:pt x="4837" y="13513"/>
                  <a:pt x="4861" y="13537"/>
                  <a:pt x="4890" y="13537"/>
                </a:cubicBezTo>
                <a:cubicBezTo>
                  <a:pt x="4892" y="13537"/>
                  <a:pt x="4895" y="13536"/>
                  <a:pt x="4897" y="13536"/>
                </a:cubicBezTo>
                <a:cubicBezTo>
                  <a:pt x="5107" y="13638"/>
                  <a:pt x="5357" y="13666"/>
                  <a:pt x="5567" y="13763"/>
                </a:cubicBezTo>
                <a:cubicBezTo>
                  <a:pt x="5476" y="13757"/>
                  <a:pt x="5397" y="13712"/>
                  <a:pt x="5306" y="13695"/>
                </a:cubicBezTo>
                <a:lnTo>
                  <a:pt x="5306" y="13712"/>
                </a:lnTo>
                <a:cubicBezTo>
                  <a:pt x="5300" y="13700"/>
                  <a:pt x="5295" y="13695"/>
                  <a:pt x="5289" y="13689"/>
                </a:cubicBezTo>
                <a:cubicBezTo>
                  <a:pt x="5170" y="13649"/>
                  <a:pt x="5045" y="13621"/>
                  <a:pt x="4931" y="13564"/>
                </a:cubicBezTo>
                <a:lnTo>
                  <a:pt x="4926" y="13587"/>
                </a:lnTo>
                <a:cubicBezTo>
                  <a:pt x="4903" y="13542"/>
                  <a:pt x="4841" y="13542"/>
                  <a:pt x="4801" y="13513"/>
                </a:cubicBezTo>
                <a:cubicBezTo>
                  <a:pt x="4804" y="13513"/>
                  <a:pt x="4806" y="13513"/>
                  <a:pt x="4809" y="13513"/>
                </a:cubicBezTo>
                <a:close/>
                <a:moveTo>
                  <a:pt x="5544" y="13678"/>
                </a:moveTo>
                <a:cubicBezTo>
                  <a:pt x="5550" y="13683"/>
                  <a:pt x="5550" y="13695"/>
                  <a:pt x="5555" y="13706"/>
                </a:cubicBezTo>
                <a:cubicBezTo>
                  <a:pt x="5618" y="13712"/>
                  <a:pt x="5680" y="13729"/>
                  <a:pt x="5737" y="13769"/>
                </a:cubicBezTo>
                <a:cubicBezTo>
                  <a:pt x="5663" y="13746"/>
                  <a:pt x="5590" y="13717"/>
                  <a:pt x="5510" y="13712"/>
                </a:cubicBezTo>
                <a:cubicBezTo>
                  <a:pt x="5493" y="13706"/>
                  <a:pt x="5482" y="13695"/>
                  <a:pt x="5470" y="13683"/>
                </a:cubicBezTo>
                <a:cubicBezTo>
                  <a:pt x="5485" y="13683"/>
                  <a:pt x="5511" y="13700"/>
                  <a:pt x="5528" y="13700"/>
                </a:cubicBezTo>
                <a:cubicBezTo>
                  <a:pt x="5537" y="13700"/>
                  <a:pt x="5544" y="13694"/>
                  <a:pt x="5544" y="13678"/>
                </a:cubicBezTo>
                <a:close/>
                <a:moveTo>
                  <a:pt x="5290" y="13772"/>
                </a:moveTo>
                <a:cubicBezTo>
                  <a:pt x="5293" y="13773"/>
                  <a:pt x="5297" y="13774"/>
                  <a:pt x="5300" y="13774"/>
                </a:cubicBezTo>
                <a:cubicBezTo>
                  <a:pt x="5297" y="13773"/>
                  <a:pt x="5293" y="13772"/>
                  <a:pt x="5290" y="13772"/>
                </a:cubicBezTo>
                <a:close/>
                <a:moveTo>
                  <a:pt x="5578" y="13746"/>
                </a:moveTo>
                <a:cubicBezTo>
                  <a:pt x="5601" y="13746"/>
                  <a:pt x="5607" y="13757"/>
                  <a:pt x="5595" y="13774"/>
                </a:cubicBezTo>
                <a:cubicBezTo>
                  <a:pt x="5573" y="13774"/>
                  <a:pt x="5567" y="13769"/>
                  <a:pt x="5578" y="13746"/>
                </a:cubicBezTo>
                <a:close/>
                <a:moveTo>
                  <a:pt x="8698" y="13732"/>
                </a:moveTo>
                <a:cubicBezTo>
                  <a:pt x="8705" y="13732"/>
                  <a:pt x="8711" y="13733"/>
                  <a:pt x="8716" y="13735"/>
                </a:cubicBezTo>
                <a:cubicBezTo>
                  <a:pt x="8716" y="13740"/>
                  <a:pt x="8716" y="13740"/>
                  <a:pt x="8716" y="13746"/>
                </a:cubicBezTo>
                <a:cubicBezTo>
                  <a:pt x="8699" y="13752"/>
                  <a:pt x="8676" y="13757"/>
                  <a:pt x="8659" y="13763"/>
                </a:cubicBezTo>
                <a:cubicBezTo>
                  <a:pt x="8653" y="13757"/>
                  <a:pt x="8653" y="13757"/>
                  <a:pt x="8648" y="13752"/>
                </a:cubicBezTo>
                <a:cubicBezTo>
                  <a:pt x="8642" y="13757"/>
                  <a:pt x="8636" y="13763"/>
                  <a:pt x="8631" y="13769"/>
                </a:cubicBezTo>
                <a:cubicBezTo>
                  <a:pt x="8625" y="13769"/>
                  <a:pt x="8619" y="13769"/>
                  <a:pt x="8608" y="13774"/>
                </a:cubicBezTo>
                <a:lnTo>
                  <a:pt x="8608" y="13757"/>
                </a:lnTo>
                <a:cubicBezTo>
                  <a:pt x="8602" y="13763"/>
                  <a:pt x="8602" y="13769"/>
                  <a:pt x="8602" y="13774"/>
                </a:cubicBezTo>
                <a:cubicBezTo>
                  <a:pt x="8591" y="13774"/>
                  <a:pt x="8580" y="13780"/>
                  <a:pt x="8568" y="13780"/>
                </a:cubicBezTo>
                <a:cubicBezTo>
                  <a:pt x="8580" y="13769"/>
                  <a:pt x="8591" y="13757"/>
                  <a:pt x="8602" y="13746"/>
                </a:cubicBezTo>
                <a:cubicBezTo>
                  <a:pt x="8614" y="13746"/>
                  <a:pt x="8625" y="13740"/>
                  <a:pt x="8636" y="13740"/>
                </a:cubicBezTo>
                <a:lnTo>
                  <a:pt x="8642" y="13740"/>
                </a:lnTo>
                <a:cubicBezTo>
                  <a:pt x="8662" y="13736"/>
                  <a:pt x="8682" y="13732"/>
                  <a:pt x="8698" y="13732"/>
                </a:cubicBezTo>
                <a:close/>
                <a:moveTo>
                  <a:pt x="8710" y="13769"/>
                </a:moveTo>
                <a:cubicBezTo>
                  <a:pt x="8710" y="13774"/>
                  <a:pt x="8710" y="13780"/>
                  <a:pt x="8710" y="13786"/>
                </a:cubicBezTo>
                <a:cubicBezTo>
                  <a:pt x="8704" y="13786"/>
                  <a:pt x="8704" y="13774"/>
                  <a:pt x="8699" y="13769"/>
                </a:cubicBezTo>
                <a:close/>
                <a:moveTo>
                  <a:pt x="5625" y="13765"/>
                </a:moveTo>
                <a:cubicBezTo>
                  <a:pt x="5651" y="13765"/>
                  <a:pt x="5677" y="13776"/>
                  <a:pt x="5703" y="13780"/>
                </a:cubicBezTo>
                <a:cubicBezTo>
                  <a:pt x="5760" y="13797"/>
                  <a:pt x="5822" y="13803"/>
                  <a:pt x="5873" y="13831"/>
                </a:cubicBezTo>
                <a:cubicBezTo>
                  <a:pt x="5782" y="13831"/>
                  <a:pt x="5692" y="13797"/>
                  <a:pt x="5601" y="13769"/>
                </a:cubicBezTo>
                <a:cubicBezTo>
                  <a:pt x="5609" y="13766"/>
                  <a:pt x="5617" y="13765"/>
                  <a:pt x="5625" y="13765"/>
                </a:cubicBezTo>
                <a:close/>
                <a:moveTo>
                  <a:pt x="6191" y="13808"/>
                </a:moveTo>
                <a:cubicBezTo>
                  <a:pt x="6191" y="13814"/>
                  <a:pt x="6191" y="13825"/>
                  <a:pt x="6197" y="13831"/>
                </a:cubicBezTo>
                <a:lnTo>
                  <a:pt x="6174" y="13825"/>
                </a:lnTo>
                <a:cubicBezTo>
                  <a:pt x="6180" y="13820"/>
                  <a:pt x="6185" y="13814"/>
                  <a:pt x="6191" y="13808"/>
                </a:cubicBezTo>
                <a:close/>
                <a:moveTo>
                  <a:pt x="8648" y="13820"/>
                </a:moveTo>
                <a:cubicBezTo>
                  <a:pt x="8642" y="13825"/>
                  <a:pt x="8642" y="13825"/>
                  <a:pt x="8642" y="13831"/>
                </a:cubicBezTo>
                <a:cubicBezTo>
                  <a:pt x="8636" y="13831"/>
                  <a:pt x="8631" y="13825"/>
                  <a:pt x="8625" y="13825"/>
                </a:cubicBezTo>
                <a:cubicBezTo>
                  <a:pt x="8631" y="13825"/>
                  <a:pt x="8642" y="13825"/>
                  <a:pt x="8648" y="13820"/>
                </a:cubicBezTo>
                <a:close/>
                <a:moveTo>
                  <a:pt x="8234" y="13837"/>
                </a:moveTo>
                <a:cubicBezTo>
                  <a:pt x="8234" y="13842"/>
                  <a:pt x="8228" y="13842"/>
                  <a:pt x="8217" y="13848"/>
                </a:cubicBezTo>
                <a:cubicBezTo>
                  <a:pt x="8217" y="13848"/>
                  <a:pt x="8211" y="13842"/>
                  <a:pt x="8211" y="13837"/>
                </a:cubicBezTo>
                <a:close/>
                <a:moveTo>
                  <a:pt x="8188" y="13842"/>
                </a:moveTo>
                <a:cubicBezTo>
                  <a:pt x="8184" y="13846"/>
                  <a:pt x="8180" y="13850"/>
                  <a:pt x="8174" y="13850"/>
                </a:cubicBezTo>
                <a:cubicBezTo>
                  <a:pt x="8172" y="13850"/>
                  <a:pt x="8169" y="13850"/>
                  <a:pt x="8165" y="13848"/>
                </a:cubicBezTo>
                <a:cubicBezTo>
                  <a:pt x="8177" y="13848"/>
                  <a:pt x="8182" y="13842"/>
                  <a:pt x="8188" y="13842"/>
                </a:cubicBezTo>
                <a:close/>
                <a:moveTo>
                  <a:pt x="6214" y="13848"/>
                </a:moveTo>
                <a:cubicBezTo>
                  <a:pt x="6225" y="13848"/>
                  <a:pt x="6236" y="13854"/>
                  <a:pt x="6242" y="13859"/>
                </a:cubicBezTo>
                <a:cubicBezTo>
                  <a:pt x="6231" y="13859"/>
                  <a:pt x="6219" y="13854"/>
                  <a:pt x="6208" y="13848"/>
                </a:cubicBezTo>
                <a:close/>
                <a:moveTo>
                  <a:pt x="6321" y="13865"/>
                </a:moveTo>
                <a:cubicBezTo>
                  <a:pt x="6327" y="13865"/>
                  <a:pt x="6327" y="13865"/>
                  <a:pt x="6327" y="13871"/>
                </a:cubicBezTo>
                <a:cubicBezTo>
                  <a:pt x="6321" y="13871"/>
                  <a:pt x="6316" y="13871"/>
                  <a:pt x="6310" y="13865"/>
                </a:cubicBezTo>
                <a:close/>
                <a:moveTo>
                  <a:pt x="8483" y="13825"/>
                </a:moveTo>
                <a:cubicBezTo>
                  <a:pt x="8472" y="13837"/>
                  <a:pt x="8455" y="13848"/>
                  <a:pt x="8443" y="13865"/>
                </a:cubicBezTo>
                <a:cubicBezTo>
                  <a:pt x="8432" y="13865"/>
                  <a:pt x="8415" y="13871"/>
                  <a:pt x="8404" y="13871"/>
                </a:cubicBezTo>
                <a:cubicBezTo>
                  <a:pt x="8426" y="13859"/>
                  <a:pt x="8449" y="13848"/>
                  <a:pt x="8466" y="13831"/>
                </a:cubicBezTo>
                <a:cubicBezTo>
                  <a:pt x="8472" y="13831"/>
                  <a:pt x="8478" y="13825"/>
                  <a:pt x="8483" y="13825"/>
                </a:cubicBezTo>
                <a:close/>
                <a:moveTo>
                  <a:pt x="5590" y="13841"/>
                </a:moveTo>
                <a:cubicBezTo>
                  <a:pt x="5584" y="13841"/>
                  <a:pt x="5579" y="13841"/>
                  <a:pt x="5573" y="13842"/>
                </a:cubicBezTo>
                <a:cubicBezTo>
                  <a:pt x="5590" y="13859"/>
                  <a:pt x="5607" y="13871"/>
                  <a:pt x="5624" y="13888"/>
                </a:cubicBezTo>
                <a:cubicBezTo>
                  <a:pt x="5629" y="13882"/>
                  <a:pt x="5652" y="13871"/>
                  <a:pt x="5658" y="13865"/>
                </a:cubicBezTo>
                <a:cubicBezTo>
                  <a:pt x="5639" y="13851"/>
                  <a:pt x="5616" y="13841"/>
                  <a:pt x="5590" y="13841"/>
                </a:cubicBezTo>
                <a:close/>
                <a:moveTo>
                  <a:pt x="8182" y="13888"/>
                </a:moveTo>
                <a:cubicBezTo>
                  <a:pt x="8177" y="13888"/>
                  <a:pt x="8177" y="13888"/>
                  <a:pt x="8177" y="13893"/>
                </a:cubicBezTo>
                <a:lnTo>
                  <a:pt x="8177" y="13888"/>
                </a:lnTo>
                <a:close/>
                <a:moveTo>
                  <a:pt x="8120" y="13893"/>
                </a:moveTo>
                <a:lnTo>
                  <a:pt x="8120" y="13893"/>
                </a:lnTo>
                <a:cubicBezTo>
                  <a:pt x="8120" y="13893"/>
                  <a:pt x="8114" y="13899"/>
                  <a:pt x="8114" y="13899"/>
                </a:cubicBezTo>
                <a:lnTo>
                  <a:pt x="8103" y="13899"/>
                </a:lnTo>
                <a:lnTo>
                  <a:pt x="8120" y="13893"/>
                </a:lnTo>
                <a:close/>
                <a:moveTo>
                  <a:pt x="8199" y="13893"/>
                </a:moveTo>
                <a:cubicBezTo>
                  <a:pt x="8199" y="13893"/>
                  <a:pt x="8199" y="13893"/>
                  <a:pt x="8199" y="13899"/>
                </a:cubicBezTo>
                <a:lnTo>
                  <a:pt x="8188" y="13899"/>
                </a:lnTo>
                <a:cubicBezTo>
                  <a:pt x="8188" y="13899"/>
                  <a:pt x="8199" y="13893"/>
                  <a:pt x="8199" y="13893"/>
                </a:cubicBezTo>
                <a:close/>
                <a:moveTo>
                  <a:pt x="7678" y="13893"/>
                </a:moveTo>
                <a:cubicBezTo>
                  <a:pt x="7672" y="13899"/>
                  <a:pt x="7666" y="13899"/>
                  <a:pt x="7660" y="13905"/>
                </a:cubicBezTo>
                <a:lnTo>
                  <a:pt x="7672" y="13893"/>
                </a:lnTo>
                <a:close/>
                <a:moveTo>
                  <a:pt x="6668" y="13910"/>
                </a:moveTo>
                <a:cubicBezTo>
                  <a:pt x="6668" y="13910"/>
                  <a:pt x="6668" y="13916"/>
                  <a:pt x="6668" y="13916"/>
                </a:cubicBezTo>
                <a:cubicBezTo>
                  <a:pt x="6668" y="13916"/>
                  <a:pt x="6668" y="13910"/>
                  <a:pt x="6662" y="13910"/>
                </a:cubicBezTo>
                <a:close/>
                <a:moveTo>
                  <a:pt x="6741" y="13910"/>
                </a:moveTo>
                <a:cubicBezTo>
                  <a:pt x="6719" y="13916"/>
                  <a:pt x="6696" y="13916"/>
                  <a:pt x="6673" y="13916"/>
                </a:cubicBezTo>
                <a:cubicBezTo>
                  <a:pt x="6673" y="13916"/>
                  <a:pt x="6668" y="13910"/>
                  <a:pt x="6668" y="13910"/>
                </a:cubicBezTo>
                <a:close/>
                <a:moveTo>
                  <a:pt x="7887" y="13871"/>
                </a:moveTo>
                <a:cubicBezTo>
                  <a:pt x="7904" y="13871"/>
                  <a:pt x="7921" y="13882"/>
                  <a:pt x="7938" y="13882"/>
                </a:cubicBezTo>
                <a:cubicBezTo>
                  <a:pt x="7882" y="13922"/>
                  <a:pt x="7814" y="13910"/>
                  <a:pt x="7751" y="13916"/>
                </a:cubicBezTo>
                <a:cubicBezTo>
                  <a:pt x="7774" y="13910"/>
                  <a:pt x="7791" y="13905"/>
                  <a:pt x="7808" y="13888"/>
                </a:cubicBezTo>
                <a:lnTo>
                  <a:pt x="7814" y="13905"/>
                </a:lnTo>
                <a:cubicBezTo>
                  <a:pt x="7819" y="13899"/>
                  <a:pt x="7825" y="13893"/>
                  <a:pt x="7831" y="13893"/>
                </a:cubicBezTo>
                <a:lnTo>
                  <a:pt x="7842" y="13910"/>
                </a:lnTo>
                <a:lnTo>
                  <a:pt x="7848" y="13905"/>
                </a:lnTo>
                <a:cubicBezTo>
                  <a:pt x="7842" y="13899"/>
                  <a:pt x="7831" y="13888"/>
                  <a:pt x="7825" y="13882"/>
                </a:cubicBezTo>
                <a:cubicBezTo>
                  <a:pt x="7831" y="13882"/>
                  <a:pt x="7836" y="13882"/>
                  <a:pt x="7842" y="13876"/>
                </a:cubicBezTo>
                <a:lnTo>
                  <a:pt x="7870" y="13876"/>
                </a:lnTo>
                <a:cubicBezTo>
                  <a:pt x="7870" y="13888"/>
                  <a:pt x="7870" y="13899"/>
                  <a:pt x="7870" y="13905"/>
                </a:cubicBezTo>
                <a:cubicBezTo>
                  <a:pt x="7882" y="13905"/>
                  <a:pt x="7893" y="13893"/>
                  <a:pt x="7899" y="13888"/>
                </a:cubicBezTo>
                <a:cubicBezTo>
                  <a:pt x="7893" y="13882"/>
                  <a:pt x="7887" y="13876"/>
                  <a:pt x="7882" y="13871"/>
                </a:cubicBezTo>
                <a:close/>
                <a:moveTo>
                  <a:pt x="7456" y="13910"/>
                </a:moveTo>
                <a:cubicBezTo>
                  <a:pt x="7456" y="13910"/>
                  <a:pt x="7456" y="13916"/>
                  <a:pt x="7451" y="13922"/>
                </a:cubicBezTo>
                <a:cubicBezTo>
                  <a:pt x="7439" y="13922"/>
                  <a:pt x="7428" y="13922"/>
                  <a:pt x="7434" y="13910"/>
                </a:cubicBezTo>
                <a:close/>
                <a:moveTo>
                  <a:pt x="7530" y="13905"/>
                </a:moveTo>
                <a:cubicBezTo>
                  <a:pt x="7530" y="13905"/>
                  <a:pt x="7530" y="13916"/>
                  <a:pt x="7524" y="13922"/>
                </a:cubicBezTo>
                <a:cubicBezTo>
                  <a:pt x="7502" y="13922"/>
                  <a:pt x="7496" y="13916"/>
                  <a:pt x="7502" y="13905"/>
                </a:cubicBezTo>
                <a:close/>
                <a:moveTo>
                  <a:pt x="7558" y="13905"/>
                </a:moveTo>
                <a:cubicBezTo>
                  <a:pt x="7553" y="13905"/>
                  <a:pt x="7541" y="13916"/>
                  <a:pt x="7536" y="13922"/>
                </a:cubicBezTo>
                <a:cubicBezTo>
                  <a:pt x="7536" y="13916"/>
                  <a:pt x="7536" y="13916"/>
                  <a:pt x="7536" y="13910"/>
                </a:cubicBezTo>
                <a:cubicBezTo>
                  <a:pt x="7541" y="13910"/>
                  <a:pt x="7553" y="13905"/>
                  <a:pt x="7558" y="13905"/>
                </a:cubicBezTo>
                <a:close/>
                <a:moveTo>
                  <a:pt x="7354" y="13916"/>
                </a:moveTo>
                <a:cubicBezTo>
                  <a:pt x="7354" y="13922"/>
                  <a:pt x="7348" y="13927"/>
                  <a:pt x="7337" y="13927"/>
                </a:cubicBezTo>
                <a:cubicBezTo>
                  <a:pt x="7337" y="13927"/>
                  <a:pt x="7331" y="13922"/>
                  <a:pt x="7326" y="13922"/>
                </a:cubicBezTo>
                <a:cubicBezTo>
                  <a:pt x="7337" y="13916"/>
                  <a:pt x="7343" y="13916"/>
                  <a:pt x="7354" y="13916"/>
                </a:cubicBezTo>
                <a:close/>
                <a:moveTo>
                  <a:pt x="7655" y="13893"/>
                </a:moveTo>
                <a:cubicBezTo>
                  <a:pt x="7655" y="13899"/>
                  <a:pt x="7655" y="13905"/>
                  <a:pt x="7649" y="13910"/>
                </a:cubicBezTo>
                <a:cubicBezTo>
                  <a:pt x="7649" y="13910"/>
                  <a:pt x="7643" y="13916"/>
                  <a:pt x="7638" y="13922"/>
                </a:cubicBezTo>
                <a:cubicBezTo>
                  <a:pt x="7626" y="13922"/>
                  <a:pt x="7615" y="13922"/>
                  <a:pt x="7609" y="13927"/>
                </a:cubicBezTo>
                <a:lnTo>
                  <a:pt x="7592" y="13927"/>
                </a:lnTo>
                <a:cubicBezTo>
                  <a:pt x="7615" y="13916"/>
                  <a:pt x="7632" y="13899"/>
                  <a:pt x="7655" y="13893"/>
                </a:cubicBezTo>
                <a:close/>
                <a:moveTo>
                  <a:pt x="7087" y="13922"/>
                </a:moveTo>
                <a:cubicBezTo>
                  <a:pt x="7087" y="13927"/>
                  <a:pt x="7087" y="13927"/>
                  <a:pt x="7087" y="13933"/>
                </a:cubicBezTo>
                <a:cubicBezTo>
                  <a:pt x="7082" y="13927"/>
                  <a:pt x="7082" y="13927"/>
                  <a:pt x="7082" y="13922"/>
                </a:cubicBezTo>
                <a:close/>
                <a:moveTo>
                  <a:pt x="7178" y="13922"/>
                </a:moveTo>
                <a:lnTo>
                  <a:pt x="7178" y="13933"/>
                </a:lnTo>
                <a:lnTo>
                  <a:pt x="7161" y="13933"/>
                </a:lnTo>
                <a:cubicBezTo>
                  <a:pt x="7167" y="13927"/>
                  <a:pt x="7173" y="13927"/>
                  <a:pt x="7178" y="13922"/>
                </a:cubicBezTo>
                <a:close/>
                <a:moveTo>
                  <a:pt x="7253" y="13920"/>
                </a:moveTo>
                <a:cubicBezTo>
                  <a:pt x="7270" y="13920"/>
                  <a:pt x="7289" y="13922"/>
                  <a:pt x="7309" y="13922"/>
                </a:cubicBezTo>
                <a:lnTo>
                  <a:pt x="7309" y="13933"/>
                </a:lnTo>
                <a:lnTo>
                  <a:pt x="7218" y="13933"/>
                </a:lnTo>
                <a:cubicBezTo>
                  <a:pt x="7212" y="13933"/>
                  <a:pt x="7207" y="13933"/>
                  <a:pt x="7201" y="13927"/>
                </a:cubicBezTo>
                <a:cubicBezTo>
                  <a:pt x="7218" y="13922"/>
                  <a:pt x="7235" y="13920"/>
                  <a:pt x="7253" y="13920"/>
                </a:cubicBezTo>
                <a:close/>
                <a:moveTo>
                  <a:pt x="7967" y="13910"/>
                </a:moveTo>
                <a:lnTo>
                  <a:pt x="7967" y="13910"/>
                </a:lnTo>
                <a:cubicBezTo>
                  <a:pt x="7933" y="13922"/>
                  <a:pt x="7899" y="13933"/>
                  <a:pt x="7865" y="13939"/>
                </a:cubicBezTo>
                <a:cubicBezTo>
                  <a:pt x="7865" y="13939"/>
                  <a:pt x="7859" y="13927"/>
                  <a:pt x="7853" y="13922"/>
                </a:cubicBezTo>
                <a:cubicBezTo>
                  <a:pt x="7893" y="13916"/>
                  <a:pt x="7927" y="13916"/>
                  <a:pt x="7967" y="13910"/>
                </a:cubicBezTo>
                <a:close/>
                <a:moveTo>
                  <a:pt x="7161" y="13916"/>
                </a:moveTo>
                <a:cubicBezTo>
                  <a:pt x="7166" y="13926"/>
                  <a:pt x="7158" y="13940"/>
                  <a:pt x="7149" y="13940"/>
                </a:cubicBezTo>
                <a:cubicBezTo>
                  <a:pt x="7147" y="13940"/>
                  <a:pt x="7146" y="13940"/>
                  <a:pt x="7144" y="13939"/>
                </a:cubicBezTo>
                <a:cubicBezTo>
                  <a:pt x="7138" y="13933"/>
                  <a:pt x="7133" y="13927"/>
                  <a:pt x="7133" y="13922"/>
                </a:cubicBezTo>
                <a:cubicBezTo>
                  <a:pt x="7144" y="13922"/>
                  <a:pt x="7156" y="13916"/>
                  <a:pt x="7161" y="13916"/>
                </a:cubicBezTo>
                <a:close/>
                <a:moveTo>
                  <a:pt x="5896" y="13830"/>
                </a:moveTo>
                <a:cubicBezTo>
                  <a:pt x="5917" y="13830"/>
                  <a:pt x="5938" y="13842"/>
                  <a:pt x="5958" y="13842"/>
                </a:cubicBezTo>
                <a:cubicBezTo>
                  <a:pt x="6043" y="13859"/>
                  <a:pt x="6123" y="13871"/>
                  <a:pt x="6202" y="13882"/>
                </a:cubicBezTo>
                <a:cubicBezTo>
                  <a:pt x="6333" y="13899"/>
                  <a:pt x="6463" y="13916"/>
                  <a:pt x="6588" y="13933"/>
                </a:cubicBezTo>
                <a:cubicBezTo>
                  <a:pt x="6599" y="13933"/>
                  <a:pt x="6605" y="13939"/>
                  <a:pt x="6611" y="13950"/>
                </a:cubicBezTo>
                <a:cubicBezTo>
                  <a:pt x="6469" y="13939"/>
                  <a:pt x="6327" y="13916"/>
                  <a:pt x="6191" y="13893"/>
                </a:cubicBezTo>
                <a:lnTo>
                  <a:pt x="6174" y="13893"/>
                </a:lnTo>
                <a:cubicBezTo>
                  <a:pt x="6163" y="13888"/>
                  <a:pt x="6146" y="13888"/>
                  <a:pt x="6129" y="13882"/>
                </a:cubicBezTo>
                <a:cubicBezTo>
                  <a:pt x="6095" y="13876"/>
                  <a:pt x="6060" y="13871"/>
                  <a:pt x="6026" y="13865"/>
                </a:cubicBezTo>
                <a:cubicBezTo>
                  <a:pt x="6026" y="13871"/>
                  <a:pt x="6026" y="13876"/>
                  <a:pt x="6026" y="13876"/>
                </a:cubicBezTo>
                <a:cubicBezTo>
                  <a:pt x="5981" y="13842"/>
                  <a:pt x="5924" y="13854"/>
                  <a:pt x="5873" y="13837"/>
                </a:cubicBezTo>
                <a:cubicBezTo>
                  <a:pt x="5881" y="13832"/>
                  <a:pt x="5889" y="13830"/>
                  <a:pt x="5896" y="13830"/>
                </a:cubicBezTo>
                <a:close/>
                <a:moveTo>
                  <a:pt x="6616" y="13933"/>
                </a:moveTo>
                <a:lnTo>
                  <a:pt x="6616" y="13933"/>
                </a:lnTo>
                <a:cubicBezTo>
                  <a:pt x="6656" y="13939"/>
                  <a:pt x="6690" y="13939"/>
                  <a:pt x="6730" y="13944"/>
                </a:cubicBezTo>
                <a:lnTo>
                  <a:pt x="6741" y="13944"/>
                </a:lnTo>
                <a:cubicBezTo>
                  <a:pt x="6798" y="13950"/>
                  <a:pt x="6855" y="13944"/>
                  <a:pt x="6912" y="13956"/>
                </a:cubicBezTo>
                <a:cubicBezTo>
                  <a:pt x="6891" y="13960"/>
                  <a:pt x="6871" y="13961"/>
                  <a:pt x="6850" y="13961"/>
                </a:cubicBezTo>
                <a:cubicBezTo>
                  <a:pt x="6807" y="13961"/>
                  <a:pt x="6762" y="13955"/>
                  <a:pt x="6720" y="13955"/>
                </a:cubicBezTo>
                <a:cubicBezTo>
                  <a:pt x="6690" y="13955"/>
                  <a:pt x="6661" y="13958"/>
                  <a:pt x="6634" y="13967"/>
                </a:cubicBezTo>
                <a:cubicBezTo>
                  <a:pt x="6634" y="13961"/>
                  <a:pt x="6639" y="13956"/>
                  <a:pt x="6639" y="13950"/>
                </a:cubicBezTo>
                <a:lnTo>
                  <a:pt x="6622" y="13950"/>
                </a:lnTo>
                <a:cubicBezTo>
                  <a:pt x="6622" y="13944"/>
                  <a:pt x="6622" y="13939"/>
                  <a:pt x="6616" y="13933"/>
                </a:cubicBezTo>
                <a:close/>
                <a:moveTo>
                  <a:pt x="7422" y="13905"/>
                </a:moveTo>
                <a:cubicBezTo>
                  <a:pt x="7417" y="13916"/>
                  <a:pt x="7417" y="13933"/>
                  <a:pt x="7434" y="13944"/>
                </a:cubicBezTo>
                <a:cubicBezTo>
                  <a:pt x="7444" y="13947"/>
                  <a:pt x="7455" y="13948"/>
                  <a:pt x="7466" y="13948"/>
                </a:cubicBezTo>
                <a:cubicBezTo>
                  <a:pt x="7504" y="13948"/>
                  <a:pt x="7545" y="13938"/>
                  <a:pt x="7584" y="13938"/>
                </a:cubicBezTo>
                <a:cubicBezTo>
                  <a:pt x="7591" y="13938"/>
                  <a:pt x="7597" y="13938"/>
                  <a:pt x="7604" y="13939"/>
                </a:cubicBezTo>
                <a:cubicBezTo>
                  <a:pt x="7613" y="13939"/>
                  <a:pt x="7624" y="13939"/>
                  <a:pt x="7635" y="13939"/>
                </a:cubicBezTo>
                <a:cubicBezTo>
                  <a:pt x="7657" y="13939"/>
                  <a:pt x="7681" y="13937"/>
                  <a:pt x="7700" y="13922"/>
                </a:cubicBezTo>
                <a:cubicBezTo>
                  <a:pt x="7695" y="13916"/>
                  <a:pt x="7689" y="13916"/>
                  <a:pt x="7683" y="13916"/>
                </a:cubicBezTo>
                <a:cubicBezTo>
                  <a:pt x="7689" y="13916"/>
                  <a:pt x="7700" y="13910"/>
                  <a:pt x="7712" y="13910"/>
                </a:cubicBezTo>
                <a:cubicBezTo>
                  <a:pt x="7703" y="13919"/>
                  <a:pt x="7708" y="13938"/>
                  <a:pt x="7718" y="13938"/>
                </a:cubicBezTo>
                <a:cubicBezTo>
                  <a:pt x="7721" y="13938"/>
                  <a:pt x="7725" y="13937"/>
                  <a:pt x="7729" y="13933"/>
                </a:cubicBezTo>
                <a:cubicBezTo>
                  <a:pt x="7768" y="13927"/>
                  <a:pt x="7808" y="13927"/>
                  <a:pt x="7848" y="13922"/>
                </a:cubicBezTo>
                <a:cubicBezTo>
                  <a:pt x="7848" y="13927"/>
                  <a:pt x="7848" y="13939"/>
                  <a:pt x="7848" y="13944"/>
                </a:cubicBezTo>
                <a:lnTo>
                  <a:pt x="7842" y="13944"/>
                </a:lnTo>
                <a:cubicBezTo>
                  <a:pt x="7836" y="13939"/>
                  <a:pt x="7831" y="13933"/>
                  <a:pt x="7831" y="13927"/>
                </a:cubicBezTo>
                <a:cubicBezTo>
                  <a:pt x="7808" y="13939"/>
                  <a:pt x="7791" y="13944"/>
                  <a:pt x="7768" y="13956"/>
                </a:cubicBezTo>
                <a:cubicBezTo>
                  <a:pt x="7748" y="13950"/>
                  <a:pt x="7729" y="13946"/>
                  <a:pt x="7709" y="13946"/>
                </a:cubicBezTo>
                <a:cubicBezTo>
                  <a:pt x="7690" y="13946"/>
                  <a:pt x="7672" y="13950"/>
                  <a:pt x="7655" y="13961"/>
                </a:cubicBezTo>
                <a:lnTo>
                  <a:pt x="7643" y="13961"/>
                </a:lnTo>
                <a:cubicBezTo>
                  <a:pt x="7638" y="13956"/>
                  <a:pt x="7632" y="13950"/>
                  <a:pt x="7626" y="13944"/>
                </a:cubicBezTo>
                <a:cubicBezTo>
                  <a:pt x="7609" y="13950"/>
                  <a:pt x="7587" y="13956"/>
                  <a:pt x="7570" y="13961"/>
                </a:cubicBezTo>
                <a:cubicBezTo>
                  <a:pt x="7479" y="13967"/>
                  <a:pt x="7388" y="13967"/>
                  <a:pt x="7297" y="13978"/>
                </a:cubicBezTo>
                <a:cubicBezTo>
                  <a:pt x="7267" y="13971"/>
                  <a:pt x="7236" y="13969"/>
                  <a:pt x="7206" y="13969"/>
                </a:cubicBezTo>
                <a:cubicBezTo>
                  <a:pt x="7165" y="13969"/>
                  <a:pt x="7124" y="13973"/>
                  <a:pt x="7083" y="13973"/>
                </a:cubicBezTo>
                <a:cubicBezTo>
                  <a:pt x="7058" y="13973"/>
                  <a:pt x="7033" y="13972"/>
                  <a:pt x="7008" y="13967"/>
                </a:cubicBezTo>
                <a:cubicBezTo>
                  <a:pt x="7036" y="13961"/>
                  <a:pt x="7070" y="13956"/>
                  <a:pt x="7099" y="13956"/>
                </a:cubicBezTo>
                <a:lnTo>
                  <a:pt x="7099" y="13961"/>
                </a:lnTo>
                <a:cubicBezTo>
                  <a:pt x="7104" y="13956"/>
                  <a:pt x="7104" y="13956"/>
                  <a:pt x="7110" y="13956"/>
                </a:cubicBezTo>
                <a:cubicBezTo>
                  <a:pt x="7184" y="13950"/>
                  <a:pt x="7263" y="13950"/>
                  <a:pt x="7337" y="13950"/>
                </a:cubicBezTo>
                <a:cubicBezTo>
                  <a:pt x="7341" y="13949"/>
                  <a:pt x="7344" y="13949"/>
                  <a:pt x="7348" y="13949"/>
                </a:cubicBezTo>
                <a:cubicBezTo>
                  <a:pt x="7358" y="13949"/>
                  <a:pt x="7368" y="13951"/>
                  <a:pt x="7378" y="13951"/>
                </a:cubicBezTo>
                <a:cubicBezTo>
                  <a:pt x="7388" y="13951"/>
                  <a:pt x="7398" y="13949"/>
                  <a:pt x="7405" y="13939"/>
                </a:cubicBezTo>
                <a:cubicBezTo>
                  <a:pt x="7399" y="13933"/>
                  <a:pt x="7382" y="13922"/>
                  <a:pt x="7377" y="13916"/>
                </a:cubicBezTo>
                <a:cubicBezTo>
                  <a:pt x="7377" y="13916"/>
                  <a:pt x="7377" y="13910"/>
                  <a:pt x="7382" y="13905"/>
                </a:cubicBezTo>
                <a:close/>
                <a:moveTo>
                  <a:pt x="6932" y="13955"/>
                </a:moveTo>
                <a:cubicBezTo>
                  <a:pt x="6945" y="13955"/>
                  <a:pt x="6957" y="13970"/>
                  <a:pt x="6940" y="13978"/>
                </a:cubicBezTo>
                <a:cubicBezTo>
                  <a:pt x="6937" y="13981"/>
                  <a:pt x="6934" y="13982"/>
                  <a:pt x="6930" y="13982"/>
                </a:cubicBezTo>
                <a:cubicBezTo>
                  <a:pt x="6918" y="13982"/>
                  <a:pt x="6904" y="13970"/>
                  <a:pt x="6917" y="13961"/>
                </a:cubicBezTo>
                <a:cubicBezTo>
                  <a:pt x="6922" y="13957"/>
                  <a:pt x="6927" y="13955"/>
                  <a:pt x="6932" y="13955"/>
                </a:cubicBezTo>
                <a:close/>
                <a:moveTo>
                  <a:pt x="8426" y="13990"/>
                </a:moveTo>
                <a:lnTo>
                  <a:pt x="8426" y="13990"/>
                </a:lnTo>
                <a:cubicBezTo>
                  <a:pt x="8438" y="13996"/>
                  <a:pt x="8461" y="14007"/>
                  <a:pt x="8472" y="14013"/>
                </a:cubicBezTo>
                <a:cubicBezTo>
                  <a:pt x="8472" y="14007"/>
                  <a:pt x="8472" y="13996"/>
                  <a:pt x="8472" y="13996"/>
                </a:cubicBezTo>
                <a:cubicBezTo>
                  <a:pt x="8458" y="13993"/>
                  <a:pt x="8442" y="13991"/>
                  <a:pt x="8426" y="13990"/>
                </a:cubicBezTo>
                <a:close/>
                <a:moveTo>
                  <a:pt x="7636" y="14012"/>
                </a:moveTo>
                <a:cubicBezTo>
                  <a:pt x="7636" y="14012"/>
                  <a:pt x="7636" y="14013"/>
                  <a:pt x="7635" y="14014"/>
                </a:cubicBezTo>
                <a:lnTo>
                  <a:pt x="7635" y="14014"/>
                </a:lnTo>
                <a:cubicBezTo>
                  <a:pt x="7636" y="14013"/>
                  <a:pt x="7637" y="14013"/>
                  <a:pt x="7638" y="14013"/>
                </a:cubicBezTo>
                <a:cubicBezTo>
                  <a:pt x="7637" y="14012"/>
                  <a:pt x="7637" y="14012"/>
                  <a:pt x="7636" y="14012"/>
                </a:cubicBezTo>
                <a:close/>
                <a:moveTo>
                  <a:pt x="7635" y="14014"/>
                </a:moveTo>
                <a:cubicBezTo>
                  <a:pt x="7624" y="14020"/>
                  <a:pt x="7609" y="14030"/>
                  <a:pt x="7598" y="14035"/>
                </a:cubicBezTo>
                <a:cubicBezTo>
                  <a:pt x="7609" y="14035"/>
                  <a:pt x="7621" y="14030"/>
                  <a:pt x="7632" y="14030"/>
                </a:cubicBezTo>
                <a:cubicBezTo>
                  <a:pt x="7632" y="14024"/>
                  <a:pt x="7633" y="14019"/>
                  <a:pt x="7635" y="14014"/>
                </a:cubicBezTo>
                <a:close/>
                <a:moveTo>
                  <a:pt x="6940" y="14001"/>
                </a:moveTo>
                <a:cubicBezTo>
                  <a:pt x="6940" y="14013"/>
                  <a:pt x="6934" y="14035"/>
                  <a:pt x="6929" y="14047"/>
                </a:cubicBezTo>
                <a:lnTo>
                  <a:pt x="6985" y="14047"/>
                </a:lnTo>
                <a:cubicBezTo>
                  <a:pt x="6980" y="14052"/>
                  <a:pt x="6968" y="14069"/>
                  <a:pt x="6963" y="14081"/>
                </a:cubicBezTo>
                <a:cubicBezTo>
                  <a:pt x="6946" y="14081"/>
                  <a:pt x="6929" y="14081"/>
                  <a:pt x="6917" y="14064"/>
                </a:cubicBezTo>
                <a:cubicBezTo>
                  <a:pt x="6912" y="14041"/>
                  <a:pt x="6929" y="14024"/>
                  <a:pt x="6940" y="14001"/>
                </a:cubicBezTo>
                <a:close/>
                <a:moveTo>
                  <a:pt x="7008" y="14047"/>
                </a:moveTo>
                <a:cubicBezTo>
                  <a:pt x="7038" y="14047"/>
                  <a:pt x="7066" y="14049"/>
                  <a:pt x="7093" y="14049"/>
                </a:cubicBezTo>
                <a:cubicBezTo>
                  <a:pt x="7106" y="14049"/>
                  <a:pt x="7120" y="14048"/>
                  <a:pt x="7133" y="14047"/>
                </a:cubicBezTo>
                <a:lnTo>
                  <a:pt x="7133" y="14047"/>
                </a:lnTo>
                <a:cubicBezTo>
                  <a:pt x="7127" y="14064"/>
                  <a:pt x="7110" y="14064"/>
                  <a:pt x="7099" y="14075"/>
                </a:cubicBezTo>
                <a:cubicBezTo>
                  <a:pt x="7099" y="14075"/>
                  <a:pt x="7099" y="14086"/>
                  <a:pt x="7099" y="14086"/>
                </a:cubicBezTo>
                <a:cubicBezTo>
                  <a:pt x="7079" y="14081"/>
                  <a:pt x="7058" y="14081"/>
                  <a:pt x="7037" y="14081"/>
                </a:cubicBezTo>
                <a:cubicBezTo>
                  <a:pt x="7017" y="14081"/>
                  <a:pt x="6997" y="14081"/>
                  <a:pt x="6980" y="14075"/>
                </a:cubicBezTo>
                <a:cubicBezTo>
                  <a:pt x="6980" y="14052"/>
                  <a:pt x="6991" y="14047"/>
                  <a:pt x="7008" y="14047"/>
                </a:cubicBezTo>
                <a:close/>
                <a:moveTo>
                  <a:pt x="7129" y="14074"/>
                </a:moveTo>
                <a:cubicBezTo>
                  <a:pt x="7134" y="14074"/>
                  <a:pt x="7138" y="14077"/>
                  <a:pt x="7138" y="14086"/>
                </a:cubicBezTo>
                <a:cubicBezTo>
                  <a:pt x="7133" y="14092"/>
                  <a:pt x="7127" y="14098"/>
                  <a:pt x="7121" y="14098"/>
                </a:cubicBezTo>
                <a:cubicBezTo>
                  <a:pt x="7102" y="14090"/>
                  <a:pt x="7117" y="14074"/>
                  <a:pt x="7129" y="14074"/>
                </a:cubicBezTo>
                <a:close/>
                <a:moveTo>
                  <a:pt x="6828" y="1"/>
                </a:moveTo>
                <a:cubicBezTo>
                  <a:pt x="6816" y="1"/>
                  <a:pt x="6806" y="16"/>
                  <a:pt x="6792" y="21"/>
                </a:cubicBezTo>
                <a:cubicBezTo>
                  <a:pt x="6784" y="20"/>
                  <a:pt x="6777" y="20"/>
                  <a:pt x="6769" y="20"/>
                </a:cubicBezTo>
                <a:cubicBezTo>
                  <a:pt x="6758" y="20"/>
                  <a:pt x="6748" y="21"/>
                  <a:pt x="6738" y="23"/>
                </a:cubicBezTo>
                <a:lnTo>
                  <a:pt x="6738" y="23"/>
                </a:lnTo>
                <a:cubicBezTo>
                  <a:pt x="6770" y="45"/>
                  <a:pt x="6781" y="79"/>
                  <a:pt x="6787" y="117"/>
                </a:cubicBezTo>
                <a:cubicBezTo>
                  <a:pt x="6821" y="123"/>
                  <a:pt x="6855" y="123"/>
                  <a:pt x="6889" y="129"/>
                </a:cubicBezTo>
                <a:cubicBezTo>
                  <a:pt x="6713" y="140"/>
                  <a:pt x="6531" y="151"/>
                  <a:pt x="6356" y="151"/>
                </a:cubicBezTo>
                <a:cubicBezTo>
                  <a:pt x="6361" y="146"/>
                  <a:pt x="6373" y="129"/>
                  <a:pt x="6378" y="123"/>
                </a:cubicBezTo>
                <a:lnTo>
                  <a:pt x="6361" y="123"/>
                </a:lnTo>
                <a:cubicBezTo>
                  <a:pt x="6357" y="142"/>
                  <a:pt x="6348" y="156"/>
                  <a:pt x="6332" y="156"/>
                </a:cubicBezTo>
                <a:cubicBezTo>
                  <a:pt x="6325" y="156"/>
                  <a:pt x="6315" y="153"/>
                  <a:pt x="6304" y="146"/>
                </a:cubicBezTo>
                <a:cubicBezTo>
                  <a:pt x="6310" y="140"/>
                  <a:pt x="6327" y="129"/>
                  <a:pt x="6338" y="123"/>
                </a:cubicBezTo>
                <a:lnTo>
                  <a:pt x="6338" y="123"/>
                </a:lnTo>
                <a:cubicBezTo>
                  <a:pt x="6327" y="129"/>
                  <a:pt x="6316" y="129"/>
                  <a:pt x="6304" y="129"/>
                </a:cubicBezTo>
                <a:cubicBezTo>
                  <a:pt x="6304" y="140"/>
                  <a:pt x="6299" y="151"/>
                  <a:pt x="6293" y="157"/>
                </a:cubicBezTo>
                <a:cubicBezTo>
                  <a:pt x="6242" y="163"/>
                  <a:pt x="6185" y="163"/>
                  <a:pt x="6134" y="168"/>
                </a:cubicBezTo>
                <a:cubicBezTo>
                  <a:pt x="6131" y="168"/>
                  <a:pt x="6127" y="168"/>
                  <a:pt x="6123" y="168"/>
                </a:cubicBezTo>
                <a:cubicBezTo>
                  <a:pt x="6081" y="168"/>
                  <a:pt x="6033" y="186"/>
                  <a:pt x="5990" y="186"/>
                </a:cubicBezTo>
                <a:cubicBezTo>
                  <a:pt x="5966" y="186"/>
                  <a:pt x="5944" y="180"/>
                  <a:pt x="5924" y="163"/>
                </a:cubicBezTo>
                <a:cubicBezTo>
                  <a:pt x="5896" y="163"/>
                  <a:pt x="5862" y="157"/>
                  <a:pt x="5834" y="151"/>
                </a:cubicBezTo>
                <a:cubicBezTo>
                  <a:pt x="5828" y="157"/>
                  <a:pt x="5816" y="163"/>
                  <a:pt x="5811" y="168"/>
                </a:cubicBezTo>
                <a:cubicBezTo>
                  <a:pt x="5805" y="166"/>
                  <a:pt x="5799" y="164"/>
                  <a:pt x="5793" y="164"/>
                </a:cubicBezTo>
                <a:cubicBezTo>
                  <a:pt x="5775" y="164"/>
                  <a:pt x="5760" y="176"/>
                  <a:pt x="5760" y="197"/>
                </a:cubicBezTo>
                <a:lnTo>
                  <a:pt x="5811" y="191"/>
                </a:lnTo>
                <a:lnTo>
                  <a:pt x="5811" y="191"/>
                </a:lnTo>
                <a:cubicBezTo>
                  <a:pt x="5788" y="203"/>
                  <a:pt x="5760" y="208"/>
                  <a:pt x="5731" y="214"/>
                </a:cubicBezTo>
                <a:cubicBezTo>
                  <a:pt x="5731" y="208"/>
                  <a:pt x="5737" y="185"/>
                  <a:pt x="5737" y="180"/>
                </a:cubicBezTo>
                <a:lnTo>
                  <a:pt x="5737" y="180"/>
                </a:lnTo>
                <a:cubicBezTo>
                  <a:pt x="5726" y="185"/>
                  <a:pt x="5709" y="191"/>
                  <a:pt x="5697" y="197"/>
                </a:cubicBezTo>
                <a:cubicBezTo>
                  <a:pt x="5697" y="180"/>
                  <a:pt x="5697" y="163"/>
                  <a:pt x="5697" y="146"/>
                </a:cubicBezTo>
                <a:cubicBezTo>
                  <a:pt x="5714" y="146"/>
                  <a:pt x="5731" y="140"/>
                  <a:pt x="5748" y="134"/>
                </a:cubicBezTo>
                <a:cubicBezTo>
                  <a:pt x="5754" y="140"/>
                  <a:pt x="5760" y="140"/>
                  <a:pt x="5765" y="146"/>
                </a:cubicBezTo>
                <a:cubicBezTo>
                  <a:pt x="5805" y="140"/>
                  <a:pt x="5845" y="123"/>
                  <a:pt x="5885" y="106"/>
                </a:cubicBezTo>
                <a:cubicBezTo>
                  <a:pt x="5896" y="112"/>
                  <a:pt x="5913" y="123"/>
                  <a:pt x="5924" y="129"/>
                </a:cubicBezTo>
                <a:cubicBezTo>
                  <a:pt x="5924" y="117"/>
                  <a:pt x="5924" y="100"/>
                  <a:pt x="5930" y="89"/>
                </a:cubicBezTo>
                <a:cubicBezTo>
                  <a:pt x="5912" y="83"/>
                  <a:pt x="5893" y="81"/>
                  <a:pt x="5875" y="81"/>
                </a:cubicBezTo>
                <a:cubicBezTo>
                  <a:pt x="5819" y="81"/>
                  <a:pt x="5764" y="100"/>
                  <a:pt x="5709" y="100"/>
                </a:cubicBezTo>
                <a:lnTo>
                  <a:pt x="5714" y="78"/>
                </a:lnTo>
                <a:lnTo>
                  <a:pt x="5714" y="78"/>
                </a:lnTo>
                <a:cubicBezTo>
                  <a:pt x="5709" y="89"/>
                  <a:pt x="5709" y="100"/>
                  <a:pt x="5703" y="106"/>
                </a:cubicBezTo>
                <a:cubicBezTo>
                  <a:pt x="5669" y="106"/>
                  <a:pt x="5629" y="112"/>
                  <a:pt x="5595" y="129"/>
                </a:cubicBezTo>
                <a:cubicBezTo>
                  <a:pt x="5589" y="127"/>
                  <a:pt x="5582" y="127"/>
                  <a:pt x="5576" y="127"/>
                </a:cubicBezTo>
                <a:cubicBezTo>
                  <a:pt x="5555" y="127"/>
                  <a:pt x="5536" y="135"/>
                  <a:pt x="5527" y="157"/>
                </a:cubicBezTo>
                <a:cubicBezTo>
                  <a:pt x="5521" y="146"/>
                  <a:pt x="5516" y="134"/>
                  <a:pt x="5516" y="129"/>
                </a:cubicBezTo>
                <a:cubicBezTo>
                  <a:pt x="5516" y="140"/>
                  <a:pt x="5510" y="157"/>
                  <a:pt x="5510" y="168"/>
                </a:cubicBezTo>
                <a:cubicBezTo>
                  <a:pt x="5499" y="163"/>
                  <a:pt x="5482" y="151"/>
                  <a:pt x="5470" y="151"/>
                </a:cubicBezTo>
                <a:cubicBezTo>
                  <a:pt x="5465" y="151"/>
                  <a:pt x="5465" y="163"/>
                  <a:pt x="5465" y="163"/>
                </a:cubicBezTo>
                <a:cubicBezTo>
                  <a:pt x="5483" y="165"/>
                  <a:pt x="5506" y="171"/>
                  <a:pt x="5527" y="171"/>
                </a:cubicBezTo>
                <a:cubicBezTo>
                  <a:pt x="5552" y="171"/>
                  <a:pt x="5575" y="164"/>
                  <a:pt x="5590" y="140"/>
                </a:cubicBezTo>
                <a:cubicBezTo>
                  <a:pt x="5595" y="146"/>
                  <a:pt x="5612" y="157"/>
                  <a:pt x="5624" y="163"/>
                </a:cubicBezTo>
                <a:cubicBezTo>
                  <a:pt x="5646" y="157"/>
                  <a:pt x="5669" y="151"/>
                  <a:pt x="5692" y="146"/>
                </a:cubicBezTo>
                <a:lnTo>
                  <a:pt x="5692" y="146"/>
                </a:lnTo>
                <a:cubicBezTo>
                  <a:pt x="5692" y="157"/>
                  <a:pt x="5686" y="185"/>
                  <a:pt x="5680" y="203"/>
                </a:cubicBezTo>
                <a:cubicBezTo>
                  <a:pt x="5669" y="197"/>
                  <a:pt x="5652" y="191"/>
                  <a:pt x="5646" y="185"/>
                </a:cubicBezTo>
                <a:lnTo>
                  <a:pt x="5646" y="225"/>
                </a:lnTo>
                <a:cubicBezTo>
                  <a:pt x="5641" y="225"/>
                  <a:pt x="5629" y="231"/>
                  <a:pt x="5624" y="237"/>
                </a:cubicBezTo>
                <a:lnTo>
                  <a:pt x="5624" y="191"/>
                </a:lnTo>
                <a:cubicBezTo>
                  <a:pt x="5612" y="203"/>
                  <a:pt x="5601" y="220"/>
                  <a:pt x="5595" y="231"/>
                </a:cubicBezTo>
                <a:cubicBezTo>
                  <a:pt x="5584" y="237"/>
                  <a:pt x="5573" y="237"/>
                  <a:pt x="5561" y="242"/>
                </a:cubicBezTo>
                <a:cubicBezTo>
                  <a:pt x="5573" y="231"/>
                  <a:pt x="5590" y="225"/>
                  <a:pt x="5595" y="208"/>
                </a:cubicBezTo>
                <a:cubicBezTo>
                  <a:pt x="5590" y="205"/>
                  <a:pt x="5585" y="203"/>
                  <a:pt x="5581" y="203"/>
                </a:cubicBezTo>
                <a:cubicBezTo>
                  <a:pt x="5556" y="203"/>
                  <a:pt x="5540" y="249"/>
                  <a:pt x="5516" y="254"/>
                </a:cubicBezTo>
                <a:cubicBezTo>
                  <a:pt x="5499" y="254"/>
                  <a:pt x="5465" y="254"/>
                  <a:pt x="5453" y="248"/>
                </a:cubicBezTo>
                <a:cubicBezTo>
                  <a:pt x="5459" y="242"/>
                  <a:pt x="5470" y="225"/>
                  <a:pt x="5482" y="214"/>
                </a:cubicBezTo>
                <a:lnTo>
                  <a:pt x="5482" y="214"/>
                </a:lnTo>
                <a:cubicBezTo>
                  <a:pt x="5459" y="231"/>
                  <a:pt x="5436" y="237"/>
                  <a:pt x="5408" y="237"/>
                </a:cubicBezTo>
                <a:cubicBezTo>
                  <a:pt x="5419" y="242"/>
                  <a:pt x="5442" y="248"/>
                  <a:pt x="5453" y="254"/>
                </a:cubicBezTo>
                <a:cubicBezTo>
                  <a:pt x="5442" y="265"/>
                  <a:pt x="5431" y="270"/>
                  <a:pt x="5421" y="270"/>
                </a:cubicBezTo>
                <a:cubicBezTo>
                  <a:pt x="5407" y="270"/>
                  <a:pt x="5393" y="259"/>
                  <a:pt x="5380" y="242"/>
                </a:cubicBezTo>
                <a:cubicBezTo>
                  <a:pt x="5374" y="254"/>
                  <a:pt x="5368" y="271"/>
                  <a:pt x="5363" y="276"/>
                </a:cubicBezTo>
                <a:cubicBezTo>
                  <a:pt x="5317" y="293"/>
                  <a:pt x="5272" y="305"/>
                  <a:pt x="5221" y="322"/>
                </a:cubicBezTo>
                <a:cubicBezTo>
                  <a:pt x="5232" y="305"/>
                  <a:pt x="5243" y="288"/>
                  <a:pt x="5255" y="271"/>
                </a:cubicBezTo>
                <a:lnTo>
                  <a:pt x="5255" y="271"/>
                </a:lnTo>
                <a:cubicBezTo>
                  <a:pt x="5232" y="282"/>
                  <a:pt x="5221" y="305"/>
                  <a:pt x="5209" y="327"/>
                </a:cubicBezTo>
                <a:lnTo>
                  <a:pt x="5175" y="293"/>
                </a:lnTo>
                <a:lnTo>
                  <a:pt x="5175" y="293"/>
                </a:lnTo>
                <a:cubicBezTo>
                  <a:pt x="5181" y="305"/>
                  <a:pt x="5187" y="322"/>
                  <a:pt x="5187" y="333"/>
                </a:cubicBezTo>
                <a:cubicBezTo>
                  <a:pt x="5153" y="333"/>
                  <a:pt x="5124" y="350"/>
                  <a:pt x="5096" y="367"/>
                </a:cubicBezTo>
                <a:cubicBezTo>
                  <a:pt x="5096" y="356"/>
                  <a:pt x="5096" y="339"/>
                  <a:pt x="5096" y="333"/>
                </a:cubicBezTo>
                <a:lnTo>
                  <a:pt x="5062" y="339"/>
                </a:lnTo>
                <a:cubicBezTo>
                  <a:pt x="5102" y="373"/>
                  <a:pt x="5056" y="384"/>
                  <a:pt x="5028" y="390"/>
                </a:cubicBezTo>
                <a:cubicBezTo>
                  <a:pt x="5028" y="390"/>
                  <a:pt x="5028" y="395"/>
                  <a:pt x="5022" y="395"/>
                </a:cubicBezTo>
                <a:lnTo>
                  <a:pt x="5016" y="384"/>
                </a:lnTo>
                <a:cubicBezTo>
                  <a:pt x="5016" y="384"/>
                  <a:pt x="5016" y="390"/>
                  <a:pt x="5016" y="395"/>
                </a:cubicBezTo>
                <a:cubicBezTo>
                  <a:pt x="4982" y="407"/>
                  <a:pt x="4948" y="424"/>
                  <a:pt x="4920" y="435"/>
                </a:cubicBezTo>
                <a:cubicBezTo>
                  <a:pt x="4897" y="446"/>
                  <a:pt x="4880" y="452"/>
                  <a:pt x="4863" y="464"/>
                </a:cubicBezTo>
                <a:cubicBezTo>
                  <a:pt x="4858" y="464"/>
                  <a:pt x="4858" y="469"/>
                  <a:pt x="4852" y="469"/>
                </a:cubicBezTo>
                <a:cubicBezTo>
                  <a:pt x="4848" y="471"/>
                  <a:pt x="4844" y="472"/>
                  <a:pt x="4839" y="472"/>
                </a:cubicBezTo>
                <a:cubicBezTo>
                  <a:pt x="4829" y="472"/>
                  <a:pt x="4818" y="469"/>
                  <a:pt x="4807" y="469"/>
                </a:cubicBezTo>
                <a:cubicBezTo>
                  <a:pt x="4801" y="481"/>
                  <a:pt x="4795" y="492"/>
                  <a:pt x="4784" y="498"/>
                </a:cubicBezTo>
                <a:cubicBezTo>
                  <a:pt x="4784" y="492"/>
                  <a:pt x="4773" y="481"/>
                  <a:pt x="4773" y="475"/>
                </a:cubicBezTo>
                <a:cubicBezTo>
                  <a:pt x="4761" y="481"/>
                  <a:pt x="4750" y="486"/>
                  <a:pt x="4738" y="492"/>
                </a:cubicBezTo>
                <a:lnTo>
                  <a:pt x="4733" y="492"/>
                </a:lnTo>
                <a:cubicBezTo>
                  <a:pt x="4731" y="491"/>
                  <a:pt x="4729" y="490"/>
                  <a:pt x="4727" y="490"/>
                </a:cubicBezTo>
                <a:cubicBezTo>
                  <a:pt x="4717" y="490"/>
                  <a:pt x="4709" y="500"/>
                  <a:pt x="4704" y="509"/>
                </a:cubicBezTo>
                <a:cubicBezTo>
                  <a:pt x="4699" y="511"/>
                  <a:pt x="4693" y="513"/>
                  <a:pt x="4688" y="515"/>
                </a:cubicBezTo>
                <a:lnTo>
                  <a:pt x="4688" y="515"/>
                </a:lnTo>
                <a:lnTo>
                  <a:pt x="4682" y="509"/>
                </a:lnTo>
                <a:cubicBezTo>
                  <a:pt x="4682" y="512"/>
                  <a:pt x="4682" y="514"/>
                  <a:pt x="4682" y="517"/>
                </a:cubicBezTo>
                <a:lnTo>
                  <a:pt x="4682" y="517"/>
                </a:lnTo>
                <a:cubicBezTo>
                  <a:pt x="4684" y="517"/>
                  <a:pt x="4686" y="516"/>
                  <a:pt x="4688" y="515"/>
                </a:cubicBezTo>
                <a:lnTo>
                  <a:pt x="4688" y="515"/>
                </a:lnTo>
                <a:lnTo>
                  <a:pt x="4699" y="526"/>
                </a:lnTo>
                <a:cubicBezTo>
                  <a:pt x="4716" y="515"/>
                  <a:pt x="4738" y="509"/>
                  <a:pt x="4761" y="509"/>
                </a:cubicBezTo>
                <a:cubicBezTo>
                  <a:pt x="4738" y="515"/>
                  <a:pt x="4721" y="526"/>
                  <a:pt x="4699" y="537"/>
                </a:cubicBezTo>
                <a:cubicBezTo>
                  <a:pt x="4704" y="549"/>
                  <a:pt x="4710" y="560"/>
                  <a:pt x="4716" y="571"/>
                </a:cubicBezTo>
                <a:cubicBezTo>
                  <a:pt x="4750" y="549"/>
                  <a:pt x="4784" y="526"/>
                  <a:pt x="4818" y="515"/>
                </a:cubicBezTo>
                <a:cubicBezTo>
                  <a:pt x="4824" y="509"/>
                  <a:pt x="4835" y="498"/>
                  <a:pt x="4835" y="492"/>
                </a:cubicBezTo>
                <a:cubicBezTo>
                  <a:pt x="4841" y="498"/>
                  <a:pt x="4852" y="503"/>
                  <a:pt x="4858" y="509"/>
                </a:cubicBezTo>
                <a:cubicBezTo>
                  <a:pt x="4875" y="492"/>
                  <a:pt x="4886" y="481"/>
                  <a:pt x="4903" y="464"/>
                </a:cubicBezTo>
                <a:cubicBezTo>
                  <a:pt x="4914" y="464"/>
                  <a:pt x="4926" y="464"/>
                  <a:pt x="4931" y="458"/>
                </a:cubicBezTo>
                <a:cubicBezTo>
                  <a:pt x="4982" y="458"/>
                  <a:pt x="5028" y="424"/>
                  <a:pt x="5079" y="424"/>
                </a:cubicBezTo>
                <a:cubicBezTo>
                  <a:pt x="4954" y="464"/>
                  <a:pt x="4835" y="520"/>
                  <a:pt x="4721" y="594"/>
                </a:cubicBezTo>
                <a:cubicBezTo>
                  <a:pt x="4721" y="594"/>
                  <a:pt x="4721" y="594"/>
                  <a:pt x="4721" y="600"/>
                </a:cubicBezTo>
                <a:cubicBezTo>
                  <a:pt x="4693" y="605"/>
                  <a:pt x="4665" y="622"/>
                  <a:pt x="4636" y="634"/>
                </a:cubicBezTo>
                <a:cubicBezTo>
                  <a:pt x="4636" y="628"/>
                  <a:pt x="4631" y="611"/>
                  <a:pt x="4625" y="605"/>
                </a:cubicBezTo>
                <a:cubicBezTo>
                  <a:pt x="4614" y="605"/>
                  <a:pt x="4585" y="611"/>
                  <a:pt x="4574" y="617"/>
                </a:cubicBezTo>
                <a:cubicBezTo>
                  <a:pt x="4568" y="628"/>
                  <a:pt x="4568" y="639"/>
                  <a:pt x="4568" y="651"/>
                </a:cubicBezTo>
                <a:lnTo>
                  <a:pt x="4591" y="645"/>
                </a:lnTo>
                <a:lnTo>
                  <a:pt x="4591" y="645"/>
                </a:lnTo>
                <a:cubicBezTo>
                  <a:pt x="4585" y="651"/>
                  <a:pt x="4563" y="662"/>
                  <a:pt x="4551" y="668"/>
                </a:cubicBezTo>
                <a:cubicBezTo>
                  <a:pt x="4557" y="662"/>
                  <a:pt x="4557" y="651"/>
                  <a:pt x="4563" y="639"/>
                </a:cubicBezTo>
                <a:cubicBezTo>
                  <a:pt x="4557" y="639"/>
                  <a:pt x="4546" y="628"/>
                  <a:pt x="4540" y="622"/>
                </a:cubicBezTo>
                <a:cubicBezTo>
                  <a:pt x="4517" y="634"/>
                  <a:pt x="4500" y="645"/>
                  <a:pt x="4477" y="651"/>
                </a:cubicBezTo>
                <a:lnTo>
                  <a:pt x="4477" y="668"/>
                </a:lnTo>
                <a:cubicBezTo>
                  <a:pt x="4493" y="668"/>
                  <a:pt x="4508" y="665"/>
                  <a:pt x="4523" y="665"/>
                </a:cubicBezTo>
                <a:cubicBezTo>
                  <a:pt x="4530" y="665"/>
                  <a:pt x="4538" y="666"/>
                  <a:pt x="4546" y="668"/>
                </a:cubicBezTo>
                <a:cubicBezTo>
                  <a:pt x="4523" y="668"/>
                  <a:pt x="4500" y="679"/>
                  <a:pt x="4483" y="690"/>
                </a:cubicBezTo>
                <a:cubicBezTo>
                  <a:pt x="4477" y="679"/>
                  <a:pt x="4472" y="668"/>
                  <a:pt x="4466" y="651"/>
                </a:cubicBezTo>
                <a:cubicBezTo>
                  <a:pt x="4449" y="662"/>
                  <a:pt x="4426" y="668"/>
                  <a:pt x="4404" y="679"/>
                </a:cubicBezTo>
                <a:lnTo>
                  <a:pt x="4472" y="679"/>
                </a:lnTo>
                <a:cubicBezTo>
                  <a:pt x="4463" y="692"/>
                  <a:pt x="4452" y="698"/>
                  <a:pt x="4437" y="698"/>
                </a:cubicBezTo>
                <a:cubicBezTo>
                  <a:pt x="4432" y="698"/>
                  <a:pt x="4426" y="698"/>
                  <a:pt x="4421" y="696"/>
                </a:cubicBezTo>
                <a:cubicBezTo>
                  <a:pt x="4387" y="724"/>
                  <a:pt x="4341" y="730"/>
                  <a:pt x="4302" y="753"/>
                </a:cubicBezTo>
                <a:lnTo>
                  <a:pt x="4290" y="736"/>
                </a:lnTo>
                <a:lnTo>
                  <a:pt x="4273" y="776"/>
                </a:lnTo>
                <a:cubicBezTo>
                  <a:pt x="4268" y="764"/>
                  <a:pt x="4256" y="753"/>
                  <a:pt x="4251" y="742"/>
                </a:cubicBezTo>
                <a:cubicBezTo>
                  <a:pt x="4239" y="759"/>
                  <a:pt x="4233" y="776"/>
                  <a:pt x="4222" y="793"/>
                </a:cubicBezTo>
                <a:cubicBezTo>
                  <a:pt x="4211" y="793"/>
                  <a:pt x="4199" y="798"/>
                  <a:pt x="4182" y="798"/>
                </a:cubicBezTo>
                <a:cubicBezTo>
                  <a:pt x="4199" y="787"/>
                  <a:pt x="4211" y="770"/>
                  <a:pt x="4216" y="747"/>
                </a:cubicBezTo>
                <a:lnTo>
                  <a:pt x="4216" y="747"/>
                </a:lnTo>
                <a:cubicBezTo>
                  <a:pt x="4205" y="753"/>
                  <a:pt x="4182" y="770"/>
                  <a:pt x="4177" y="776"/>
                </a:cubicBezTo>
                <a:cubicBezTo>
                  <a:pt x="4171" y="770"/>
                  <a:pt x="4165" y="753"/>
                  <a:pt x="4160" y="747"/>
                </a:cubicBezTo>
                <a:cubicBezTo>
                  <a:pt x="4160" y="759"/>
                  <a:pt x="4154" y="776"/>
                  <a:pt x="4154" y="787"/>
                </a:cubicBezTo>
                <a:cubicBezTo>
                  <a:pt x="4144" y="787"/>
                  <a:pt x="4124" y="797"/>
                  <a:pt x="4111" y="797"/>
                </a:cubicBezTo>
                <a:cubicBezTo>
                  <a:pt x="4101" y="797"/>
                  <a:pt x="4095" y="792"/>
                  <a:pt x="4097" y="776"/>
                </a:cubicBezTo>
                <a:cubicBezTo>
                  <a:pt x="4137" y="730"/>
                  <a:pt x="4228" y="742"/>
                  <a:pt x="4245" y="679"/>
                </a:cubicBezTo>
                <a:cubicBezTo>
                  <a:pt x="4251" y="685"/>
                  <a:pt x="4251" y="696"/>
                  <a:pt x="4256" y="702"/>
                </a:cubicBezTo>
                <a:cubicBezTo>
                  <a:pt x="4398" y="651"/>
                  <a:pt x="4534" y="588"/>
                  <a:pt x="4676" y="543"/>
                </a:cubicBezTo>
                <a:cubicBezTo>
                  <a:pt x="4680" y="534"/>
                  <a:pt x="4681" y="526"/>
                  <a:pt x="4682" y="517"/>
                </a:cubicBezTo>
                <a:lnTo>
                  <a:pt x="4682" y="517"/>
                </a:lnTo>
                <a:cubicBezTo>
                  <a:pt x="4569" y="557"/>
                  <a:pt x="4447" y="580"/>
                  <a:pt x="4336" y="622"/>
                </a:cubicBezTo>
                <a:cubicBezTo>
                  <a:pt x="4319" y="651"/>
                  <a:pt x="4285" y="645"/>
                  <a:pt x="4256" y="651"/>
                </a:cubicBezTo>
                <a:cubicBezTo>
                  <a:pt x="4222" y="668"/>
                  <a:pt x="4188" y="685"/>
                  <a:pt x="4154" y="702"/>
                </a:cubicBezTo>
                <a:cubicBezTo>
                  <a:pt x="4154" y="702"/>
                  <a:pt x="4143" y="713"/>
                  <a:pt x="4143" y="719"/>
                </a:cubicBezTo>
                <a:lnTo>
                  <a:pt x="4086" y="719"/>
                </a:lnTo>
                <a:cubicBezTo>
                  <a:pt x="4075" y="730"/>
                  <a:pt x="4058" y="742"/>
                  <a:pt x="4046" y="747"/>
                </a:cubicBezTo>
                <a:cubicBezTo>
                  <a:pt x="4041" y="747"/>
                  <a:pt x="4029" y="742"/>
                  <a:pt x="4024" y="742"/>
                </a:cubicBezTo>
                <a:lnTo>
                  <a:pt x="4029" y="759"/>
                </a:lnTo>
                <a:cubicBezTo>
                  <a:pt x="4001" y="764"/>
                  <a:pt x="3978" y="776"/>
                  <a:pt x="3955" y="787"/>
                </a:cubicBezTo>
                <a:cubicBezTo>
                  <a:pt x="3950" y="781"/>
                  <a:pt x="3944" y="776"/>
                  <a:pt x="3944" y="776"/>
                </a:cubicBezTo>
                <a:cubicBezTo>
                  <a:pt x="3938" y="781"/>
                  <a:pt x="3933" y="793"/>
                  <a:pt x="3933" y="798"/>
                </a:cubicBezTo>
                <a:cubicBezTo>
                  <a:pt x="3876" y="798"/>
                  <a:pt x="3842" y="855"/>
                  <a:pt x="3791" y="861"/>
                </a:cubicBezTo>
                <a:cubicBezTo>
                  <a:pt x="3740" y="923"/>
                  <a:pt x="3655" y="929"/>
                  <a:pt x="3587" y="974"/>
                </a:cubicBezTo>
                <a:cubicBezTo>
                  <a:pt x="3587" y="985"/>
                  <a:pt x="3587" y="997"/>
                  <a:pt x="3587" y="1003"/>
                </a:cubicBezTo>
                <a:cubicBezTo>
                  <a:pt x="3581" y="1003"/>
                  <a:pt x="3570" y="997"/>
                  <a:pt x="3558" y="991"/>
                </a:cubicBezTo>
                <a:cubicBezTo>
                  <a:pt x="3479" y="1042"/>
                  <a:pt x="3382" y="1065"/>
                  <a:pt x="3314" y="1133"/>
                </a:cubicBezTo>
                <a:cubicBezTo>
                  <a:pt x="3314" y="1139"/>
                  <a:pt x="3326" y="1150"/>
                  <a:pt x="3326" y="1156"/>
                </a:cubicBezTo>
                <a:cubicBezTo>
                  <a:pt x="3365" y="1127"/>
                  <a:pt x="3399" y="1105"/>
                  <a:pt x="3439" y="1082"/>
                </a:cubicBezTo>
                <a:lnTo>
                  <a:pt x="3456" y="1082"/>
                </a:lnTo>
                <a:cubicBezTo>
                  <a:pt x="3507" y="1042"/>
                  <a:pt x="3581" y="1020"/>
                  <a:pt x="3643" y="991"/>
                </a:cubicBezTo>
                <a:cubicBezTo>
                  <a:pt x="3643" y="985"/>
                  <a:pt x="3643" y="974"/>
                  <a:pt x="3643" y="968"/>
                </a:cubicBezTo>
                <a:lnTo>
                  <a:pt x="3700" y="963"/>
                </a:lnTo>
                <a:cubicBezTo>
                  <a:pt x="3706" y="951"/>
                  <a:pt x="3712" y="934"/>
                  <a:pt x="3717" y="923"/>
                </a:cubicBezTo>
                <a:cubicBezTo>
                  <a:pt x="3717" y="929"/>
                  <a:pt x="3729" y="940"/>
                  <a:pt x="3734" y="946"/>
                </a:cubicBezTo>
                <a:cubicBezTo>
                  <a:pt x="3740" y="934"/>
                  <a:pt x="3751" y="923"/>
                  <a:pt x="3757" y="917"/>
                </a:cubicBezTo>
                <a:cubicBezTo>
                  <a:pt x="3768" y="929"/>
                  <a:pt x="3780" y="934"/>
                  <a:pt x="3791" y="946"/>
                </a:cubicBezTo>
                <a:cubicBezTo>
                  <a:pt x="3785" y="934"/>
                  <a:pt x="3780" y="923"/>
                  <a:pt x="3774" y="917"/>
                </a:cubicBezTo>
                <a:cubicBezTo>
                  <a:pt x="3882" y="872"/>
                  <a:pt x="3990" y="832"/>
                  <a:pt x="4092" y="781"/>
                </a:cubicBezTo>
                <a:cubicBezTo>
                  <a:pt x="4097" y="804"/>
                  <a:pt x="4097" y="821"/>
                  <a:pt x="4097" y="844"/>
                </a:cubicBezTo>
                <a:cubicBezTo>
                  <a:pt x="4092" y="838"/>
                  <a:pt x="4086" y="821"/>
                  <a:pt x="4080" y="815"/>
                </a:cubicBezTo>
                <a:cubicBezTo>
                  <a:pt x="4029" y="832"/>
                  <a:pt x="3984" y="861"/>
                  <a:pt x="3933" y="889"/>
                </a:cubicBezTo>
                <a:cubicBezTo>
                  <a:pt x="3938" y="895"/>
                  <a:pt x="3944" y="906"/>
                  <a:pt x="3950" y="906"/>
                </a:cubicBezTo>
                <a:cubicBezTo>
                  <a:pt x="3887" y="951"/>
                  <a:pt x="3819" y="985"/>
                  <a:pt x="3746" y="1014"/>
                </a:cubicBezTo>
                <a:cubicBezTo>
                  <a:pt x="3751" y="991"/>
                  <a:pt x="3768" y="974"/>
                  <a:pt x="3791" y="963"/>
                </a:cubicBezTo>
                <a:lnTo>
                  <a:pt x="3791" y="963"/>
                </a:lnTo>
                <a:cubicBezTo>
                  <a:pt x="3774" y="968"/>
                  <a:pt x="3757" y="974"/>
                  <a:pt x="3740" y="980"/>
                </a:cubicBezTo>
                <a:cubicBezTo>
                  <a:pt x="3740" y="997"/>
                  <a:pt x="3746" y="1014"/>
                  <a:pt x="3746" y="1031"/>
                </a:cubicBezTo>
                <a:cubicBezTo>
                  <a:pt x="3723" y="1031"/>
                  <a:pt x="3723" y="1008"/>
                  <a:pt x="3712" y="997"/>
                </a:cubicBezTo>
                <a:cubicBezTo>
                  <a:pt x="3683" y="1014"/>
                  <a:pt x="3649" y="1031"/>
                  <a:pt x="3621" y="1054"/>
                </a:cubicBezTo>
                <a:cubicBezTo>
                  <a:pt x="3643" y="1054"/>
                  <a:pt x="3660" y="1048"/>
                  <a:pt x="3677" y="1048"/>
                </a:cubicBezTo>
                <a:cubicBezTo>
                  <a:pt x="3646" y="1061"/>
                  <a:pt x="3615" y="1103"/>
                  <a:pt x="3580" y="1103"/>
                </a:cubicBezTo>
                <a:cubicBezTo>
                  <a:pt x="3571" y="1103"/>
                  <a:pt x="3562" y="1100"/>
                  <a:pt x="3553" y="1093"/>
                </a:cubicBezTo>
                <a:cubicBezTo>
                  <a:pt x="3530" y="1105"/>
                  <a:pt x="3507" y="1116"/>
                  <a:pt x="3490" y="1133"/>
                </a:cubicBezTo>
                <a:cubicBezTo>
                  <a:pt x="3502" y="1127"/>
                  <a:pt x="3519" y="1122"/>
                  <a:pt x="3530" y="1116"/>
                </a:cubicBezTo>
                <a:lnTo>
                  <a:pt x="3536" y="1127"/>
                </a:lnTo>
                <a:cubicBezTo>
                  <a:pt x="3513" y="1139"/>
                  <a:pt x="3496" y="1150"/>
                  <a:pt x="3479" y="1161"/>
                </a:cubicBezTo>
                <a:cubicBezTo>
                  <a:pt x="3473" y="1156"/>
                  <a:pt x="3468" y="1144"/>
                  <a:pt x="3462" y="1139"/>
                </a:cubicBezTo>
                <a:lnTo>
                  <a:pt x="3462" y="1139"/>
                </a:lnTo>
                <a:cubicBezTo>
                  <a:pt x="3473" y="1167"/>
                  <a:pt x="3456" y="1178"/>
                  <a:pt x="3433" y="1178"/>
                </a:cubicBezTo>
                <a:cubicBezTo>
                  <a:pt x="3428" y="1173"/>
                  <a:pt x="3428" y="1156"/>
                  <a:pt x="3428" y="1150"/>
                </a:cubicBezTo>
                <a:cubicBezTo>
                  <a:pt x="3409" y="1165"/>
                  <a:pt x="3389" y="1178"/>
                  <a:pt x="3369" y="1191"/>
                </a:cubicBezTo>
                <a:lnTo>
                  <a:pt x="3369" y="1191"/>
                </a:lnTo>
                <a:cubicBezTo>
                  <a:pt x="3379" y="1186"/>
                  <a:pt x="3388" y="1182"/>
                  <a:pt x="3398" y="1182"/>
                </a:cubicBezTo>
                <a:cubicBezTo>
                  <a:pt x="3402" y="1182"/>
                  <a:pt x="3406" y="1183"/>
                  <a:pt x="3411" y="1184"/>
                </a:cubicBezTo>
                <a:cubicBezTo>
                  <a:pt x="3382" y="1207"/>
                  <a:pt x="3348" y="1229"/>
                  <a:pt x="3320" y="1246"/>
                </a:cubicBezTo>
                <a:cubicBezTo>
                  <a:pt x="3320" y="1241"/>
                  <a:pt x="3309" y="1235"/>
                  <a:pt x="3309" y="1229"/>
                </a:cubicBezTo>
                <a:cubicBezTo>
                  <a:pt x="3327" y="1223"/>
                  <a:pt x="3343" y="1208"/>
                  <a:pt x="3361" y="1196"/>
                </a:cubicBezTo>
                <a:lnTo>
                  <a:pt x="3361" y="1196"/>
                </a:lnTo>
                <a:cubicBezTo>
                  <a:pt x="3324" y="1219"/>
                  <a:pt x="3285" y="1239"/>
                  <a:pt x="3246" y="1264"/>
                </a:cubicBezTo>
                <a:lnTo>
                  <a:pt x="3280" y="1246"/>
                </a:lnTo>
                <a:lnTo>
                  <a:pt x="3297" y="1269"/>
                </a:lnTo>
                <a:cubicBezTo>
                  <a:pt x="3275" y="1281"/>
                  <a:pt x="3252" y="1292"/>
                  <a:pt x="3235" y="1303"/>
                </a:cubicBezTo>
                <a:cubicBezTo>
                  <a:pt x="3229" y="1298"/>
                  <a:pt x="3229" y="1286"/>
                  <a:pt x="3224" y="1281"/>
                </a:cubicBezTo>
                <a:cubicBezTo>
                  <a:pt x="3150" y="1315"/>
                  <a:pt x="3070" y="1360"/>
                  <a:pt x="3008" y="1417"/>
                </a:cubicBezTo>
                <a:cubicBezTo>
                  <a:pt x="3053" y="1400"/>
                  <a:pt x="3087" y="1371"/>
                  <a:pt x="3133" y="1360"/>
                </a:cubicBezTo>
                <a:lnTo>
                  <a:pt x="3133" y="1360"/>
                </a:lnTo>
                <a:cubicBezTo>
                  <a:pt x="3082" y="1405"/>
                  <a:pt x="3019" y="1439"/>
                  <a:pt x="2957" y="1473"/>
                </a:cubicBezTo>
                <a:cubicBezTo>
                  <a:pt x="2951" y="1468"/>
                  <a:pt x="2946" y="1468"/>
                  <a:pt x="2940" y="1468"/>
                </a:cubicBezTo>
                <a:cubicBezTo>
                  <a:pt x="2917" y="1468"/>
                  <a:pt x="2894" y="1479"/>
                  <a:pt x="2877" y="1496"/>
                </a:cubicBezTo>
                <a:cubicBezTo>
                  <a:pt x="2884" y="1498"/>
                  <a:pt x="2890" y="1498"/>
                  <a:pt x="2896" y="1498"/>
                </a:cubicBezTo>
                <a:cubicBezTo>
                  <a:pt x="2912" y="1498"/>
                  <a:pt x="2927" y="1493"/>
                  <a:pt x="2940" y="1485"/>
                </a:cubicBezTo>
                <a:lnTo>
                  <a:pt x="2940" y="1485"/>
                </a:lnTo>
                <a:cubicBezTo>
                  <a:pt x="2923" y="1513"/>
                  <a:pt x="2894" y="1530"/>
                  <a:pt x="2866" y="1542"/>
                </a:cubicBezTo>
                <a:cubicBezTo>
                  <a:pt x="2866" y="1536"/>
                  <a:pt x="2860" y="1525"/>
                  <a:pt x="2860" y="1513"/>
                </a:cubicBezTo>
                <a:cubicBezTo>
                  <a:pt x="2838" y="1530"/>
                  <a:pt x="2815" y="1542"/>
                  <a:pt x="2798" y="1559"/>
                </a:cubicBezTo>
                <a:lnTo>
                  <a:pt x="2849" y="1559"/>
                </a:lnTo>
                <a:cubicBezTo>
                  <a:pt x="2815" y="1576"/>
                  <a:pt x="2781" y="1598"/>
                  <a:pt x="2747" y="1615"/>
                </a:cubicBezTo>
                <a:cubicBezTo>
                  <a:pt x="2736" y="1604"/>
                  <a:pt x="2724" y="1598"/>
                  <a:pt x="2713" y="1587"/>
                </a:cubicBezTo>
                <a:cubicBezTo>
                  <a:pt x="2702" y="1655"/>
                  <a:pt x="2605" y="1672"/>
                  <a:pt x="2577" y="1734"/>
                </a:cubicBezTo>
                <a:cubicBezTo>
                  <a:pt x="2582" y="1729"/>
                  <a:pt x="2599" y="1717"/>
                  <a:pt x="2605" y="1712"/>
                </a:cubicBezTo>
                <a:cubicBezTo>
                  <a:pt x="2611" y="1717"/>
                  <a:pt x="2616" y="1723"/>
                  <a:pt x="2622" y="1729"/>
                </a:cubicBezTo>
                <a:cubicBezTo>
                  <a:pt x="2611" y="1734"/>
                  <a:pt x="2594" y="1740"/>
                  <a:pt x="2582" y="1746"/>
                </a:cubicBezTo>
                <a:cubicBezTo>
                  <a:pt x="2577" y="1757"/>
                  <a:pt x="2571" y="1768"/>
                  <a:pt x="2565" y="1774"/>
                </a:cubicBezTo>
                <a:cubicBezTo>
                  <a:pt x="2560" y="1768"/>
                  <a:pt x="2554" y="1746"/>
                  <a:pt x="2548" y="1734"/>
                </a:cubicBezTo>
                <a:cubicBezTo>
                  <a:pt x="2526" y="1751"/>
                  <a:pt x="2503" y="1768"/>
                  <a:pt x="2497" y="1797"/>
                </a:cubicBezTo>
                <a:cubicBezTo>
                  <a:pt x="2469" y="1814"/>
                  <a:pt x="2446" y="1831"/>
                  <a:pt x="2418" y="1842"/>
                </a:cubicBezTo>
                <a:cubicBezTo>
                  <a:pt x="2412" y="1848"/>
                  <a:pt x="2407" y="1859"/>
                  <a:pt x="2401" y="1871"/>
                </a:cubicBezTo>
                <a:cubicBezTo>
                  <a:pt x="2372" y="1882"/>
                  <a:pt x="2344" y="1905"/>
                  <a:pt x="2316" y="1927"/>
                </a:cubicBezTo>
                <a:cubicBezTo>
                  <a:pt x="2316" y="1922"/>
                  <a:pt x="2321" y="1899"/>
                  <a:pt x="2321" y="1893"/>
                </a:cubicBezTo>
                <a:lnTo>
                  <a:pt x="2321" y="1893"/>
                </a:lnTo>
                <a:cubicBezTo>
                  <a:pt x="2310" y="1933"/>
                  <a:pt x="2276" y="1956"/>
                  <a:pt x="2265" y="1995"/>
                </a:cubicBezTo>
                <a:cubicBezTo>
                  <a:pt x="2293" y="1973"/>
                  <a:pt x="2321" y="1956"/>
                  <a:pt x="2350" y="1939"/>
                </a:cubicBezTo>
                <a:lnTo>
                  <a:pt x="2350" y="1939"/>
                </a:lnTo>
                <a:cubicBezTo>
                  <a:pt x="2276" y="2018"/>
                  <a:pt x="2191" y="2092"/>
                  <a:pt x="2100" y="2160"/>
                </a:cubicBezTo>
                <a:cubicBezTo>
                  <a:pt x="2111" y="2143"/>
                  <a:pt x="2129" y="2132"/>
                  <a:pt x="2140" y="2115"/>
                </a:cubicBezTo>
                <a:cubicBezTo>
                  <a:pt x="2134" y="2112"/>
                  <a:pt x="2129" y="2111"/>
                  <a:pt x="2124" y="2111"/>
                </a:cubicBezTo>
                <a:cubicBezTo>
                  <a:pt x="2109" y="2111"/>
                  <a:pt x="2095" y="2122"/>
                  <a:pt x="2077" y="2126"/>
                </a:cubicBezTo>
                <a:cubicBezTo>
                  <a:pt x="2072" y="2143"/>
                  <a:pt x="2060" y="2166"/>
                  <a:pt x="2049" y="2183"/>
                </a:cubicBezTo>
                <a:cubicBezTo>
                  <a:pt x="2043" y="2177"/>
                  <a:pt x="2032" y="2177"/>
                  <a:pt x="2026" y="2171"/>
                </a:cubicBezTo>
                <a:lnTo>
                  <a:pt x="2026" y="2171"/>
                </a:lnTo>
                <a:cubicBezTo>
                  <a:pt x="2031" y="2193"/>
                  <a:pt x="1994" y="2242"/>
                  <a:pt x="1972" y="2242"/>
                </a:cubicBezTo>
                <a:cubicBezTo>
                  <a:pt x="1966" y="2242"/>
                  <a:pt x="1961" y="2238"/>
                  <a:pt x="1958" y="2228"/>
                </a:cubicBezTo>
                <a:cubicBezTo>
                  <a:pt x="2015" y="2143"/>
                  <a:pt x="2111" y="2086"/>
                  <a:pt x="2168" y="1995"/>
                </a:cubicBezTo>
                <a:lnTo>
                  <a:pt x="2185" y="1995"/>
                </a:lnTo>
                <a:cubicBezTo>
                  <a:pt x="2231" y="1950"/>
                  <a:pt x="2282" y="1916"/>
                  <a:pt x="2333" y="1871"/>
                </a:cubicBezTo>
                <a:cubicBezTo>
                  <a:pt x="2327" y="1859"/>
                  <a:pt x="2316" y="1837"/>
                  <a:pt x="2310" y="1825"/>
                </a:cubicBezTo>
                <a:cubicBezTo>
                  <a:pt x="2282" y="1848"/>
                  <a:pt x="2253" y="1876"/>
                  <a:pt x="2259" y="1916"/>
                </a:cubicBezTo>
                <a:cubicBezTo>
                  <a:pt x="2248" y="1922"/>
                  <a:pt x="2236" y="1927"/>
                  <a:pt x="2219" y="1933"/>
                </a:cubicBezTo>
                <a:cubicBezTo>
                  <a:pt x="2185" y="1933"/>
                  <a:pt x="2174" y="1973"/>
                  <a:pt x="2151" y="1990"/>
                </a:cubicBezTo>
                <a:lnTo>
                  <a:pt x="2134" y="1961"/>
                </a:lnTo>
                <a:lnTo>
                  <a:pt x="2134" y="1961"/>
                </a:lnTo>
                <a:cubicBezTo>
                  <a:pt x="2140" y="1973"/>
                  <a:pt x="2146" y="1984"/>
                  <a:pt x="2146" y="1995"/>
                </a:cubicBezTo>
                <a:cubicBezTo>
                  <a:pt x="2129" y="1995"/>
                  <a:pt x="2100" y="2001"/>
                  <a:pt x="2083" y="2001"/>
                </a:cubicBezTo>
                <a:cubicBezTo>
                  <a:pt x="2083" y="2018"/>
                  <a:pt x="2083" y="2029"/>
                  <a:pt x="2083" y="2046"/>
                </a:cubicBezTo>
                <a:lnTo>
                  <a:pt x="2043" y="2041"/>
                </a:lnTo>
                <a:lnTo>
                  <a:pt x="2043" y="2041"/>
                </a:lnTo>
                <a:cubicBezTo>
                  <a:pt x="2049" y="2046"/>
                  <a:pt x="2060" y="2052"/>
                  <a:pt x="2060" y="2058"/>
                </a:cubicBezTo>
                <a:cubicBezTo>
                  <a:pt x="2045" y="2068"/>
                  <a:pt x="2026" y="2087"/>
                  <a:pt x="2001" y="2087"/>
                </a:cubicBezTo>
                <a:cubicBezTo>
                  <a:pt x="1998" y="2087"/>
                  <a:pt x="1995" y="2087"/>
                  <a:pt x="1992" y="2086"/>
                </a:cubicBezTo>
                <a:lnTo>
                  <a:pt x="1992" y="2086"/>
                </a:lnTo>
                <a:cubicBezTo>
                  <a:pt x="1998" y="2092"/>
                  <a:pt x="2004" y="2098"/>
                  <a:pt x="2009" y="2098"/>
                </a:cubicBezTo>
                <a:cubicBezTo>
                  <a:pt x="1953" y="2149"/>
                  <a:pt x="1907" y="2211"/>
                  <a:pt x="1850" y="2262"/>
                </a:cubicBezTo>
                <a:cubicBezTo>
                  <a:pt x="1850" y="2256"/>
                  <a:pt x="1850" y="2245"/>
                  <a:pt x="1845" y="2234"/>
                </a:cubicBezTo>
                <a:lnTo>
                  <a:pt x="1845" y="2234"/>
                </a:lnTo>
                <a:cubicBezTo>
                  <a:pt x="1850" y="2279"/>
                  <a:pt x="1799" y="2342"/>
                  <a:pt x="1754" y="2342"/>
                </a:cubicBezTo>
                <a:cubicBezTo>
                  <a:pt x="1737" y="2342"/>
                  <a:pt x="1743" y="2370"/>
                  <a:pt x="1737" y="2381"/>
                </a:cubicBezTo>
                <a:cubicBezTo>
                  <a:pt x="1697" y="2415"/>
                  <a:pt x="1680" y="2455"/>
                  <a:pt x="1686" y="2506"/>
                </a:cubicBezTo>
                <a:cubicBezTo>
                  <a:pt x="1680" y="2500"/>
                  <a:pt x="1663" y="2489"/>
                  <a:pt x="1658" y="2483"/>
                </a:cubicBezTo>
                <a:lnTo>
                  <a:pt x="1658" y="2483"/>
                </a:lnTo>
                <a:lnTo>
                  <a:pt x="1675" y="2517"/>
                </a:lnTo>
                <a:cubicBezTo>
                  <a:pt x="1658" y="2523"/>
                  <a:pt x="1624" y="2512"/>
                  <a:pt x="1624" y="2546"/>
                </a:cubicBezTo>
                <a:cubicBezTo>
                  <a:pt x="1607" y="2568"/>
                  <a:pt x="1584" y="2591"/>
                  <a:pt x="1561" y="2614"/>
                </a:cubicBezTo>
                <a:cubicBezTo>
                  <a:pt x="1595" y="2603"/>
                  <a:pt x="1624" y="2580"/>
                  <a:pt x="1652" y="2557"/>
                </a:cubicBezTo>
                <a:cubicBezTo>
                  <a:pt x="1646" y="2551"/>
                  <a:pt x="1641" y="2534"/>
                  <a:pt x="1635" y="2529"/>
                </a:cubicBezTo>
                <a:lnTo>
                  <a:pt x="1635" y="2529"/>
                </a:lnTo>
                <a:cubicBezTo>
                  <a:pt x="1642" y="2532"/>
                  <a:pt x="1649" y="2533"/>
                  <a:pt x="1655" y="2533"/>
                </a:cubicBezTo>
                <a:cubicBezTo>
                  <a:pt x="1674" y="2533"/>
                  <a:pt x="1687" y="2520"/>
                  <a:pt x="1692" y="2495"/>
                </a:cubicBezTo>
                <a:lnTo>
                  <a:pt x="1709" y="2517"/>
                </a:lnTo>
                <a:cubicBezTo>
                  <a:pt x="1697" y="2489"/>
                  <a:pt x="1697" y="2455"/>
                  <a:pt x="1703" y="2427"/>
                </a:cubicBezTo>
                <a:cubicBezTo>
                  <a:pt x="1710" y="2424"/>
                  <a:pt x="1718" y="2423"/>
                  <a:pt x="1725" y="2423"/>
                </a:cubicBezTo>
                <a:cubicBezTo>
                  <a:pt x="1752" y="2423"/>
                  <a:pt x="1779" y="2437"/>
                  <a:pt x="1805" y="2455"/>
                </a:cubicBezTo>
                <a:cubicBezTo>
                  <a:pt x="1833" y="2432"/>
                  <a:pt x="1856" y="2410"/>
                  <a:pt x="1885" y="2387"/>
                </a:cubicBezTo>
                <a:lnTo>
                  <a:pt x="1885" y="2387"/>
                </a:lnTo>
                <a:cubicBezTo>
                  <a:pt x="1771" y="2529"/>
                  <a:pt x="1658" y="2665"/>
                  <a:pt x="1538" y="2795"/>
                </a:cubicBezTo>
                <a:cubicBezTo>
                  <a:pt x="1538" y="2790"/>
                  <a:pt x="1538" y="2773"/>
                  <a:pt x="1538" y="2761"/>
                </a:cubicBezTo>
                <a:cubicBezTo>
                  <a:pt x="1533" y="2767"/>
                  <a:pt x="1527" y="2767"/>
                  <a:pt x="1521" y="2773"/>
                </a:cubicBezTo>
                <a:cubicBezTo>
                  <a:pt x="1544" y="2801"/>
                  <a:pt x="1544" y="2824"/>
                  <a:pt x="1504" y="2835"/>
                </a:cubicBezTo>
                <a:cubicBezTo>
                  <a:pt x="1504" y="2824"/>
                  <a:pt x="1510" y="2801"/>
                  <a:pt x="1510" y="2790"/>
                </a:cubicBezTo>
                <a:lnTo>
                  <a:pt x="1510" y="2790"/>
                </a:lnTo>
                <a:cubicBezTo>
                  <a:pt x="1504" y="2801"/>
                  <a:pt x="1499" y="2807"/>
                  <a:pt x="1487" y="2818"/>
                </a:cubicBezTo>
                <a:cubicBezTo>
                  <a:pt x="1499" y="2829"/>
                  <a:pt x="1504" y="2835"/>
                  <a:pt x="1504" y="2846"/>
                </a:cubicBezTo>
                <a:cubicBezTo>
                  <a:pt x="1476" y="2892"/>
                  <a:pt x="1436" y="2932"/>
                  <a:pt x="1402" y="2971"/>
                </a:cubicBezTo>
                <a:cubicBezTo>
                  <a:pt x="1357" y="3017"/>
                  <a:pt x="1334" y="3113"/>
                  <a:pt x="1260" y="3119"/>
                </a:cubicBezTo>
                <a:cubicBezTo>
                  <a:pt x="1238" y="3142"/>
                  <a:pt x="1215" y="3164"/>
                  <a:pt x="1192" y="3187"/>
                </a:cubicBezTo>
                <a:cubicBezTo>
                  <a:pt x="1192" y="3193"/>
                  <a:pt x="1187" y="3204"/>
                  <a:pt x="1187" y="3210"/>
                </a:cubicBezTo>
                <a:cubicBezTo>
                  <a:pt x="1164" y="3221"/>
                  <a:pt x="1153" y="3244"/>
                  <a:pt x="1175" y="3272"/>
                </a:cubicBezTo>
                <a:cubicBezTo>
                  <a:pt x="1187" y="3255"/>
                  <a:pt x="1198" y="3238"/>
                  <a:pt x="1209" y="3227"/>
                </a:cubicBezTo>
                <a:lnTo>
                  <a:pt x="1209" y="3227"/>
                </a:lnTo>
                <a:cubicBezTo>
                  <a:pt x="1198" y="3249"/>
                  <a:pt x="1181" y="3278"/>
                  <a:pt x="1170" y="3300"/>
                </a:cubicBezTo>
                <a:cubicBezTo>
                  <a:pt x="1164" y="3295"/>
                  <a:pt x="1153" y="3278"/>
                  <a:pt x="1147" y="3272"/>
                </a:cubicBezTo>
                <a:cubicBezTo>
                  <a:pt x="1141" y="3283"/>
                  <a:pt x="1136" y="3300"/>
                  <a:pt x="1130" y="3317"/>
                </a:cubicBezTo>
                <a:cubicBezTo>
                  <a:pt x="1119" y="3306"/>
                  <a:pt x="1107" y="3295"/>
                  <a:pt x="1096" y="3278"/>
                </a:cubicBezTo>
                <a:cubicBezTo>
                  <a:pt x="1107" y="3266"/>
                  <a:pt x="1113" y="3249"/>
                  <a:pt x="1124" y="3232"/>
                </a:cubicBezTo>
                <a:cubicBezTo>
                  <a:pt x="1124" y="3232"/>
                  <a:pt x="1136" y="3232"/>
                  <a:pt x="1136" y="3227"/>
                </a:cubicBezTo>
                <a:cubicBezTo>
                  <a:pt x="1164" y="3193"/>
                  <a:pt x="1181" y="3153"/>
                  <a:pt x="1192" y="3113"/>
                </a:cubicBezTo>
                <a:cubicBezTo>
                  <a:pt x="1204" y="3107"/>
                  <a:pt x="1221" y="3102"/>
                  <a:pt x="1232" y="3096"/>
                </a:cubicBezTo>
                <a:cubicBezTo>
                  <a:pt x="1226" y="3090"/>
                  <a:pt x="1215" y="3079"/>
                  <a:pt x="1209" y="3068"/>
                </a:cubicBezTo>
                <a:cubicBezTo>
                  <a:pt x="1147" y="3107"/>
                  <a:pt x="1119" y="3181"/>
                  <a:pt x="1073" y="3238"/>
                </a:cubicBezTo>
                <a:lnTo>
                  <a:pt x="1056" y="3221"/>
                </a:lnTo>
                <a:lnTo>
                  <a:pt x="1056" y="3221"/>
                </a:lnTo>
                <a:cubicBezTo>
                  <a:pt x="1062" y="3227"/>
                  <a:pt x="1068" y="3238"/>
                  <a:pt x="1073" y="3249"/>
                </a:cubicBezTo>
                <a:cubicBezTo>
                  <a:pt x="1045" y="3278"/>
                  <a:pt x="1028" y="3306"/>
                  <a:pt x="1016" y="3340"/>
                </a:cubicBezTo>
                <a:cubicBezTo>
                  <a:pt x="994" y="3357"/>
                  <a:pt x="977" y="3386"/>
                  <a:pt x="988" y="3414"/>
                </a:cubicBezTo>
                <a:cubicBezTo>
                  <a:pt x="982" y="3408"/>
                  <a:pt x="965" y="3403"/>
                  <a:pt x="960" y="3403"/>
                </a:cubicBezTo>
                <a:cubicBezTo>
                  <a:pt x="965" y="3408"/>
                  <a:pt x="982" y="3425"/>
                  <a:pt x="988" y="3431"/>
                </a:cubicBezTo>
                <a:cubicBezTo>
                  <a:pt x="977" y="3437"/>
                  <a:pt x="954" y="3442"/>
                  <a:pt x="943" y="3448"/>
                </a:cubicBezTo>
                <a:cubicBezTo>
                  <a:pt x="948" y="3454"/>
                  <a:pt x="948" y="3459"/>
                  <a:pt x="954" y="3465"/>
                </a:cubicBezTo>
                <a:cubicBezTo>
                  <a:pt x="988" y="3437"/>
                  <a:pt x="1028" y="3408"/>
                  <a:pt x="1022" y="3357"/>
                </a:cubicBezTo>
                <a:cubicBezTo>
                  <a:pt x="1028" y="3351"/>
                  <a:pt x="1050" y="3346"/>
                  <a:pt x="1056" y="3340"/>
                </a:cubicBezTo>
                <a:cubicBezTo>
                  <a:pt x="1068" y="3323"/>
                  <a:pt x="1085" y="3300"/>
                  <a:pt x="1090" y="3278"/>
                </a:cubicBezTo>
                <a:cubicBezTo>
                  <a:pt x="1102" y="3289"/>
                  <a:pt x="1119" y="3317"/>
                  <a:pt x="1124" y="3329"/>
                </a:cubicBezTo>
                <a:cubicBezTo>
                  <a:pt x="1119" y="3329"/>
                  <a:pt x="1102" y="3340"/>
                  <a:pt x="1090" y="3340"/>
                </a:cubicBezTo>
                <a:cubicBezTo>
                  <a:pt x="1102" y="3351"/>
                  <a:pt x="1113" y="3363"/>
                  <a:pt x="1119" y="3368"/>
                </a:cubicBezTo>
                <a:cubicBezTo>
                  <a:pt x="1119" y="3374"/>
                  <a:pt x="1113" y="3386"/>
                  <a:pt x="1113" y="3391"/>
                </a:cubicBezTo>
                <a:cubicBezTo>
                  <a:pt x="1107" y="3386"/>
                  <a:pt x="1090" y="3368"/>
                  <a:pt x="1079" y="3363"/>
                </a:cubicBezTo>
                <a:lnTo>
                  <a:pt x="1079" y="3363"/>
                </a:lnTo>
                <a:cubicBezTo>
                  <a:pt x="1085" y="3380"/>
                  <a:pt x="1090" y="3397"/>
                  <a:pt x="1090" y="3408"/>
                </a:cubicBezTo>
                <a:cubicBezTo>
                  <a:pt x="1090" y="3420"/>
                  <a:pt x="1085" y="3431"/>
                  <a:pt x="1079" y="3442"/>
                </a:cubicBezTo>
                <a:cubicBezTo>
                  <a:pt x="1079" y="3425"/>
                  <a:pt x="1085" y="3414"/>
                  <a:pt x="1079" y="3397"/>
                </a:cubicBezTo>
                <a:cubicBezTo>
                  <a:pt x="1033" y="3403"/>
                  <a:pt x="1073" y="3459"/>
                  <a:pt x="1056" y="3488"/>
                </a:cubicBezTo>
                <a:lnTo>
                  <a:pt x="1011" y="3533"/>
                </a:lnTo>
                <a:cubicBezTo>
                  <a:pt x="1011" y="3522"/>
                  <a:pt x="1005" y="3499"/>
                  <a:pt x="1005" y="3488"/>
                </a:cubicBezTo>
                <a:cubicBezTo>
                  <a:pt x="999" y="3510"/>
                  <a:pt x="988" y="3533"/>
                  <a:pt x="971" y="3556"/>
                </a:cubicBezTo>
                <a:cubicBezTo>
                  <a:pt x="982" y="3550"/>
                  <a:pt x="1005" y="3539"/>
                  <a:pt x="1011" y="3533"/>
                </a:cubicBezTo>
                <a:lnTo>
                  <a:pt x="1011" y="3533"/>
                </a:lnTo>
                <a:cubicBezTo>
                  <a:pt x="1016" y="3573"/>
                  <a:pt x="988" y="3578"/>
                  <a:pt x="960" y="3578"/>
                </a:cubicBezTo>
                <a:cubicBezTo>
                  <a:pt x="960" y="3584"/>
                  <a:pt x="965" y="3601"/>
                  <a:pt x="971" y="3612"/>
                </a:cubicBezTo>
                <a:cubicBezTo>
                  <a:pt x="954" y="3658"/>
                  <a:pt x="931" y="3703"/>
                  <a:pt x="909" y="3749"/>
                </a:cubicBezTo>
                <a:cubicBezTo>
                  <a:pt x="903" y="3726"/>
                  <a:pt x="897" y="3709"/>
                  <a:pt x="892" y="3686"/>
                </a:cubicBezTo>
                <a:lnTo>
                  <a:pt x="892" y="3686"/>
                </a:lnTo>
                <a:cubicBezTo>
                  <a:pt x="886" y="3715"/>
                  <a:pt x="892" y="3737"/>
                  <a:pt x="909" y="3760"/>
                </a:cubicBezTo>
                <a:lnTo>
                  <a:pt x="892" y="3760"/>
                </a:lnTo>
                <a:cubicBezTo>
                  <a:pt x="892" y="3754"/>
                  <a:pt x="892" y="3749"/>
                  <a:pt x="886" y="3743"/>
                </a:cubicBezTo>
                <a:cubicBezTo>
                  <a:pt x="883" y="3742"/>
                  <a:pt x="880" y="3741"/>
                  <a:pt x="877" y="3741"/>
                </a:cubicBezTo>
                <a:cubicBezTo>
                  <a:pt x="865" y="3741"/>
                  <a:pt x="859" y="3751"/>
                  <a:pt x="863" y="3760"/>
                </a:cubicBezTo>
                <a:lnTo>
                  <a:pt x="858" y="3760"/>
                </a:lnTo>
                <a:cubicBezTo>
                  <a:pt x="863" y="3766"/>
                  <a:pt x="863" y="3766"/>
                  <a:pt x="869" y="3766"/>
                </a:cubicBezTo>
                <a:cubicBezTo>
                  <a:pt x="869" y="3766"/>
                  <a:pt x="869" y="3766"/>
                  <a:pt x="869" y="3771"/>
                </a:cubicBezTo>
                <a:lnTo>
                  <a:pt x="875" y="3771"/>
                </a:lnTo>
                <a:lnTo>
                  <a:pt x="897" y="3783"/>
                </a:lnTo>
                <a:cubicBezTo>
                  <a:pt x="886" y="3794"/>
                  <a:pt x="875" y="3811"/>
                  <a:pt x="869" y="3828"/>
                </a:cubicBezTo>
                <a:lnTo>
                  <a:pt x="863" y="3828"/>
                </a:lnTo>
                <a:lnTo>
                  <a:pt x="869" y="3834"/>
                </a:lnTo>
                <a:cubicBezTo>
                  <a:pt x="863" y="3845"/>
                  <a:pt x="858" y="3856"/>
                  <a:pt x="858" y="3873"/>
                </a:cubicBezTo>
                <a:cubicBezTo>
                  <a:pt x="852" y="3868"/>
                  <a:pt x="841" y="3851"/>
                  <a:pt x="835" y="3845"/>
                </a:cubicBezTo>
                <a:cubicBezTo>
                  <a:pt x="829" y="3851"/>
                  <a:pt x="824" y="3868"/>
                  <a:pt x="818" y="3873"/>
                </a:cubicBezTo>
                <a:cubicBezTo>
                  <a:pt x="846" y="3873"/>
                  <a:pt x="852" y="3885"/>
                  <a:pt x="846" y="3902"/>
                </a:cubicBezTo>
                <a:cubicBezTo>
                  <a:pt x="841" y="3907"/>
                  <a:pt x="835" y="3907"/>
                  <a:pt x="835" y="3907"/>
                </a:cubicBezTo>
                <a:cubicBezTo>
                  <a:pt x="835" y="3913"/>
                  <a:pt x="835" y="3919"/>
                  <a:pt x="841" y="3925"/>
                </a:cubicBezTo>
                <a:lnTo>
                  <a:pt x="835" y="3936"/>
                </a:lnTo>
                <a:cubicBezTo>
                  <a:pt x="829" y="3947"/>
                  <a:pt x="824" y="3953"/>
                  <a:pt x="824" y="3964"/>
                </a:cubicBezTo>
                <a:lnTo>
                  <a:pt x="801" y="3964"/>
                </a:lnTo>
                <a:cubicBezTo>
                  <a:pt x="767" y="4027"/>
                  <a:pt x="727" y="4089"/>
                  <a:pt x="710" y="4157"/>
                </a:cubicBezTo>
                <a:cubicBezTo>
                  <a:pt x="693" y="4168"/>
                  <a:pt x="670" y="4186"/>
                  <a:pt x="648" y="4197"/>
                </a:cubicBezTo>
                <a:cubicBezTo>
                  <a:pt x="648" y="4151"/>
                  <a:pt x="682" y="4117"/>
                  <a:pt x="710" y="4089"/>
                </a:cubicBezTo>
                <a:cubicBezTo>
                  <a:pt x="710" y="4078"/>
                  <a:pt x="710" y="4066"/>
                  <a:pt x="704" y="4061"/>
                </a:cubicBezTo>
                <a:cubicBezTo>
                  <a:pt x="761" y="4021"/>
                  <a:pt x="761" y="3947"/>
                  <a:pt x="807" y="3907"/>
                </a:cubicBezTo>
                <a:cubicBezTo>
                  <a:pt x="812" y="3879"/>
                  <a:pt x="812" y="3856"/>
                  <a:pt x="812" y="3828"/>
                </a:cubicBezTo>
                <a:lnTo>
                  <a:pt x="812" y="3828"/>
                </a:lnTo>
                <a:cubicBezTo>
                  <a:pt x="807" y="3845"/>
                  <a:pt x="801" y="3862"/>
                  <a:pt x="801" y="3879"/>
                </a:cubicBezTo>
                <a:cubicBezTo>
                  <a:pt x="704" y="3964"/>
                  <a:pt x="676" y="4100"/>
                  <a:pt x="602" y="4203"/>
                </a:cubicBezTo>
                <a:cubicBezTo>
                  <a:pt x="616" y="4200"/>
                  <a:pt x="630" y="4199"/>
                  <a:pt x="644" y="4199"/>
                </a:cubicBezTo>
                <a:cubicBezTo>
                  <a:pt x="664" y="4199"/>
                  <a:pt x="682" y="4202"/>
                  <a:pt x="699" y="4208"/>
                </a:cubicBezTo>
                <a:cubicBezTo>
                  <a:pt x="693" y="4225"/>
                  <a:pt x="687" y="4242"/>
                  <a:pt x="682" y="4265"/>
                </a:cubicBezTo>
                <a:cubicBezTo>
                  <a:pt x="670" y="4265"/>
                  <a:pt x="659" y="4259"/>
                  <a:pt x="642" y="4259"/>
                </a:cubicBezTo>
                <a:cubicBezTo>
                  <a:pt x="642" y="4265"/>
                  <a:pt x="642" y="4276"/>
                  <a:pt x="642" y="4282"/>
                </a:cubicBezTo>
                <a:cubicBezTo>
                  <a:pt x="653" y="4276"/>
                  <a:pt x="670" y="4271"/>
                  <a:pt x="682" y="4265"/>
                </a:cubicBezTo>
                <a:lnTo>
                  <a:pt x="682" y="4265"/>
                </a:lnTo>
                <a:cubicBezTo>
                  <a:pt x="665" y="4310"/>
                  <a:pt x="648" y="4356"/>
                  <a:pt x="614" y="4390"/>
                </a:cubicBezTo>
                <a:cubicBezTo>
                  <a:pt x="619" y="4390"/>
                  <a:pt x="619" y="4401"/>
                  <a:pt x="619" y="4407"/>
                </a:cubicBezTo>
                <a:cubicBezTo>
                  <a:pt x="608" y="4435"/>
                  <a:pt x="597" y="4469"/>
                  <a:pt x="585" y="4498"/>
                </a:cubicBezTo>
                <a:cubicBezTo>
                  <a:pt x="578" y="4496"/>
                  <a:pt x="571" y="4494"/>
                  <a:pt x="565" y="4494"/>
                </a:cubicBezTo>
                <a:cubicBezTo>
                  <a:pt x="552" y="4494"/>
                  <a:pt x="544" y="4499"/>
                  <a:pt x="540" y="4515"/>
                </a:cubicBezTo>
                <a:lnTo>
                  <a:pt x="580" y="4515"/>
                </a:lnTo>
                <a:cubicBezTo>
                  <a:pt x="557" y="4560"/>
                  <a:pt x="540" y="4605"/>
                  <a:pt x="523" y="4656"/>
                </a:cubicBezTo>
                <a:cubicBezTo>
                  <a:pt x="511" y="4651"/>
                  <a:pt x="494" y="4645"/>
                  <a:pt x="477" y="4645"/>
                </a:cubicBezTo>
                <a:cubicBezTo>
                  <a:pt x="483" y="4651"/>
                  <a:pt x="483" y="4673"/>
                  <a:pt x="489" y="4685"/>
                </a:cubicBezTo>
                <a:cubicBezTo>
                  <a:pt x="494" y="4679"/>
                  <a:pt x="506" y="4673"/>
                  <a:pt x="517" y="4673"/>
                </a:cubicBezTo>
                <a:cubicBezTo>
                  <a:pt x="511" y="4690"/>
                  <a:pt x="506" y="4713"/>
                  <a:pt x="500" y="4736"/>
                </a:cubicBezTo>
                <a:lnTo>
                  <a:pt x="460" y="4736"/>
                </a:lnTo>
                <a:cubicBezTo>
                  <a:pt x="449" y="4770"/>
                  <a:pt x="438" y="4798"/>
                  <a:pt x="438" y="4832"/>
                </a:cubicBezTo>
                <a:cubicBezTo>
                  <a:pt x="449" y="4810"/>
                  <a:pt x="460" y="4776"/>
                  <a:pt x="477" y="4753"/>
                </a:cubicBezTo>
                <a:lnTo>
                  <a:pt x="477" y="4753"/>
                </a:lnTo>
                <a:cubicBezTo>
                  <a:pt x="477" y="4798"/>
                  <a:pt x="460" y="4832"/>
                  <a:pt x="443" y="4872"/>
                </a:cubicBezTo>
                <a:cubicBezTo>
                  <a:pt x="438" y="4872"/>
                  <a:pt x="426" y="4866"/>
                  <a:pt x="421" y="4866"/>
                </a:cubicBezTo>
                <a:lnTo>
                  <a:pt x="404" y="4923"/>
                </a:lnTo>
                <a:cubicBezTo>
                  <a:pt x="415" y="4906"/>
                  <a:pt x="426" y="4889"/>
                  <a:pt x="443" y="4878"/>
                </a:cubicBezTo>
                <a:lnTo>
                  <a:pt x="443" y="4878"/>
                </a:lnTo>
                <a:cubicBezTo>
                  <a:pt x="426" y="4951"/>
                  <a:pt x="398" y="5031"/>
                  <a:pt x="381" y="5105"/>
                </a:cubicBezTo>
                <a:cubicBezTo>
                  <a:pt x="375" y="5099"/>
                  <a:pt x="370" y="5082"/>
                  <a:pt x="364" y="5071"/>
                </a:cubicBezTo>
                <a:cubicBezTo>
                  <a:pt x="358" y="5082"/>
                  <a:pt x="347" y="5093"/>
                  <a:pt x="336" y="5099"/>
                </a:cubicBezTo>
                <a:cubicBezTo>
                  <a:pt x="336" y="5144"/>
                  <a:pt x="364" y="5178"/>
                  <a:pt x="347" y="5218"/>
                </a:cubicBezTo>
                <a:cubicBezTo>
                  <a:pt x="341" y="5201"/>
                  <a:pt x="336" y="5178"/>
                  <a:pt x="330" y="5156"/>
                </a:cubicBezTo>
                <a:cubicBezTo>
                  <a:pt x="313" y="5218"/>
                  <a:pt x="285" y="5281"/>
                  <a:pt x="302" y="5337"/>
                </a:cubicBezTo>
                <a:lnTo>
                  <a:pt x="290" y="5337"/>
                </a:lnTo>
                <a:cubicBezTo>
                  <a:pt x="290" y="5343"/>
                  <a:pt x="290" y="5354"/>
                  <a:pt x="290" y="5360"/>
                </a:cubicBezTo>
                <a:lnTo>
                  <a:pt x="273" y="5366"/>
                </a:lnTo>
                <a:lnTo>
                  <a:pt x="279" y="5371"/>
                </a:lnTo>
                <a:cubicBezTo>
                  <a:pt x="285" y="5371"/>
                  <a:pt x="302" y="5360"/>
                  <a:pt x="307" y="5354"/>
                </a:cubicBezTo>
                <a:lnTo>
                  <a:pt x="307" y="5354"/>
                </a:lnTo>
                <a:cubicBezTo>
                  <a:pt x="307" y="5366"/>
                  <a:pt x="296" y="5388"/>
                  <a:pt x="290" y="5400"/>
                </a:cubicBezTo>
                <a:cubicBezTo>
                  <a:pt x="285" y="5400"/>
                  <a:pt x="273" y="5394"/>
                  <a:pt x="268" y="5394"/>
                </a:cubicBezTo>
                <a:cubicBezTo>
                  <a:pt x="268" y="5400"/>
                  <a:pt x="273" y="5417"/>
                  <a:pt x="273" y="5422"/>
                </a:cubicBezTo>
                <a:cubicBezTo>
                  <a:pt x="279" y="5422"/>
                  <a:pt x="290" y="5417"/>
                  <a:pt x="296" y="5411"/>
                </a:cubicBezTo>
                <a:lnTo>
                  <a:pt x="296" y="5411"/>
                </a:lnTo>
                <a:cubicBezTo>
                  <a:pt x="296" y="5462"/>
                  <a:pt x="273" y="5513"/>
                  <a:pt x="268" y="5559"/>
                </a:cubicBezTo>
                <a:cubicBezTo>
                  <a:pt x="264" y="5559"/>
                  <a:pt x="257" y="5557"/>
                  <a:pt x="251" y="5554"/>
                </a:cubicBezTo>
                <a:lnTo>
                  <a:pt x="251" y="5554"/>
                </a:lnTo>
                <a:cubicBezTo>
                  <a:pt x="256" y="5557"/>
                  <a:pt x="261" y="5561"/>
                  <a:pt x="268" y="5564"/>
                </a:cubicBezTo>
                <a:cubicBezTo>
                  <a:pt x="262" y="5593"/>
                  <a:pt x="256" y="5621"/>
                  <a:pt x="250" y="5649"/>
                </a:cubicBezTo>
                <a:cubicBezTo>
                  <a:pt x="250" y="5621"/>
                  <a:pt x="245" y="5598"/>
                  <a:pt x="233" y="5581"/>
                </a:cubicBezTo>
                <a:cubicBezTo>
                  <a:pt x="233" y="5604"/>
                  <a:pt x="222" y="5615"/>
                  <a:pt x="205" y="5627"/>
                </a:cubicBezTo>
                <a:cubicBezTo>
                  <a:pt x="211" y="5627"/>
                  <a:pt x="222" y="5632"/>
                  <a:pt x="228" y="5632"/>
                </a:cubicBezTo>
                <a:cubicBezTo>
                  <a:pt x="199" y="5700"/>
                  <a:pt x="194" y="5774"/>
                  <a:pt x="177" y="5842"/>
                </a:cubicBezTo>
                <a:cubicBezTo>
                  <a:pt x="188" y="5842"/>
                  <a:pt x="205" y="5837"/>
                  <a:pt x="216" y="5837"/>
                </a:cubicBezTo>
                <a:cubicBezTo>
                  <a:pt x="211" y="5899"/>
                  <a:pt x="199" y="5967"/>
                  <a:pt x="188" y="6029"/>
                </a:cubicBezTo>
                <a:cubicBezTo>
                  <a:pt x="177" y="5995"/>
                  <a:pt x="182" y="5956"/>
                  <a:pt x="188" y="5922"/>
                </a:cubicBezTo>
                <a:lnTo>
                  <a:pt x="188" y="5922"/>
                </a:lnTo>
                <a:cubicBezTo>
                  <a:pt x="131" y="5933"/>
                  <a:pt x="171" y="6177"/>
                  <a:pt x="120" y="6234"/>
                </a:cubicBezTo>
                <a:lnTo>
                  <a:pt x="75" y="6211"/>
                </a:lnTo>
                <a:cubicBezTo>
                  <a:pt x="80" y="6211"/>
                  <a:pt x="92" y="6205"/>
                  <a:pt x="97" y="6205"/>
                </a:cubicBezTo>
                <a:cubicBezTo>
                  <a:pt x="97" y="6183"/>
                  <a:pt x="109" y="6171"/>
                  <a:pt x="131" y="6166"/>
                </a:cubicBezTo>
                <a:cubicBezTo>
                  <a:pt x="120" y="6149"/>
                  <a:pt x="114" y="6137"/>
                  <a:pt x="109" y="6120"/>
                </a:cubicBezTo>
                <a:lnTo>
                  <a:pt x="137" y="6120"/>
                </a:lnTo>
                <a:cubicBezTo>
                  <a:pt x="131" y="6120"/>
                  <a:pt x="120" y="6109"/>
                  <a:pt x="109" y="6103"/>
                </a:cubicBezTo>
                <a:cubicBezTo>
                  <a:pt x="120" y="6041"/>
                  <a:pt x="126" y="5973"/>
                  <a:pt x="80" y="5922"/>
                </a:cubicBezTo>
                <a:cubicBezTo>
                  <a:pt x="80" y="6007"/>
                  <a:pt x="63" y="6086"/>
                  <a:pt x="58" y="6171"/>
                </a:cubicBezTo>
                <a:cubicBezTo>
                  <a:pt x="58" y="6177"/>
                  <a:pt x="46" y="6183"/>
                  <a:pt x="46" y="6188"/>
                </a:cubicBezTo>
                <a:cubicBezTo>
                  <a:pt x="63" y="6211"/>
                  <a:pt x="52" y="6239"/>
                  <a:pt x="35" y="6262"/>
                </a:cubicBezTo>
                <a:cubicBezTo>
                  <a:pt x="58" y="6308"/>
                  <a:pt x="35" y="6359"/>
                  <a:pt x="35" y="6410"/>
                </a:cubicBezTo>
                <a:lnTo>
                  <a:pt x="18" y="6415"/>
                </a:lnTo>
                <a:lnTo>
                  <a:pt x="41" y="6427"/>
                </a:lnTo>
                <a:cubicBezTo>
                  <a:pt x="41" y="6478"/>
                  <a:pt x="29" y="6534"/>
                  <a:pt x="41" y="6586"/>
                </a:cubicBezTo>
                <a:cubicBezTo>
                  <a:pt x="46" y="6608"/>
                  <a:pt x="29" y="6625"/>
                  <a:pt x="24" y="6642"/>
                </a:cubicBezTo>
                <a:cubicBezTo>
                  <a:pt x="29" y="6654"/>
                  <a:pt x="41" y="6659"/>
                  <a:pt x="46" y="6671"/>
                </a:cubicBezTo>
                <a:cubicBezTo>
                  <a:pt x="41" y="6671"/>
                  <a:pt x="24" y="6676"/>
                  <a:pt x="18" y="6676"/>
                </a:cubicBezTo>
                <a:cubicBezTo>
                  <a:pt x="35" y="6835"/>
                  <a:pt x="1" y="6983"/>
                  <a:pt x="1" y="7136"/>
                </a:cubicBezTo>
                <a:cubicBezTo>
                  <a:pt x="24" y="7164"/>
                  <a:pt x="7" y="7193"/>
                  <a:pt x="1" y="7221"/>
                </a:cubicBezTo>
                <a:cubicBezTo>
                  <a:pt x="7" y="7255"/>
                  <a:pt x="12" y="7295"/>
                  <a:pt x="12" y="7329"/>
                </a:cubicBezTo>
                <a:cubicBezTo>
                  <a:pt x="12" y="7334"/>
                  <a:pt x="24" y="7346"/>
                  <a:pt x="24" y="7351"/>
                </a:cubicBezTo>
                <a:cubicBezTo>
                  <a:pt x="18" y="7369"/>
                  <a:pt x="12" y="7386"/>
                  <a:pt x="7" y="7403"/>
                </a:cubicBezTo>
                <a:cubicBezTo>
                  <a:pt x="12" y="7420"/>
                  <a:pt x="18" y="7437"/>
                  <a:pt x="18" y="7454"/>
                </a:cubicBezTo>
                <a:cubicBezTo>
                  <a:pt x="18" y="7459"/>
                  <a:pt x="12" y="7465"/>
                  <a:pt x="7" y="7471"/>
                </a:cubicBezTo>
                <a:lnTo>
                  <a:pt x="24" y="7471"/>
                </a:lnTo>
                <a:cubicBezTo>
                  <a:pt x="18" y="7499"/>
                  <a:pt x="18" y="7522"/>
                  <a:pt x="24" y="7550"/>
                </a:cubicBezTo>
                <a:cubicBezTo>
                  <a:pt x="18" y="7550"/>
                  <a:pt x="12" y="7556"/>
                  <a:pt x="7" y="7556"/>
                </a:cubicBezTo>
                <a:cubicBezTo>
                  <a:pt x="12" y="7561"/>
                  <a:pt x="24" y="7573"/>
                  <a:pt x="29" y="7578"/>
                </a:cubicBezTo>
                <a:cubicBezTo>
                  <a:pt x="12" y="7624"/>
                  <a:pt x="46" y="7675"/>
                  <a:pt x="35" y="7726"/>
                </a:cubicBezTo>
                <a:cubicBezTo>
                  <a:pt x="75" y="7800"/>
                  <a:pt x="52" y="7879"/>
                  <a:pt x="75" y="7959"/>
                </a:cubicBezTo>
                <a:cubicBezTo>
                  <a:pt x="80" y="7959"/>
                  <a:pt x="92" y="7964"/>
                  <a:pt x="97" y="7970"/>
                </a:cubicBezTo>
                <a:cubicBezTo>
                  <a:pt x="92" y="7976"/>
                  <a:pt x="86" y="7987"/>
                  <a:pt x="80" y="7993"/>
                </a:cubicBezTo>
                <a:cubicBezTo>
                  <a:pt x="97" y="8083"/>
                  <a:pt x="80" y="8186"/>
                  <a:pt x="120" y="8271"/>
                </a:cubicBezTo>
                <a:cubicBezTo>
                  <a:pt x="126" y="8271"/>
                  <a:pt x="143" y="8265"/>
                  <a:pt x="148" y="8265"/>
                </a:cubicBezTo>
                <a:cubicBezTo>
                  <a:pt x="137" y="8220"/>
                  <a:pt x="131" y="8180"/>
                  <a:pt x="120" y="8134"/>
                </a:cubicBezTo>
                <a:cubicBezTo>
                  <a:pt x="120" y="8129"/>
                  <a:pt x="126" y="8123"/>
                  <a:pt x="131" y="8117"/>
                </a:cubicBezTo>
                <a:cubicBezTo>
                  <a:pt x="103" y="8055"/>
                  <a:pt x="109" y="7981"/>
                  <a:pt x="103" y="7913"/>
                </a:cubicBezTo>
                <a:cubicBezTo>
                  <a:pt x="97" y="7913"/>
                  <a:pt x="86" y="7908"/>
                  <a:pt x="80" y="7902"/>
                </a:cubicBezTo>
                <a:cubicBezTo>
                  <a:pt x="86" y="7885"/>
                  <a:pt x="92" y="7868"/>
                  <a:pt x="97" y="7851"/>
                </a:cubicBezTo>
                <a:cubicBezTo>
                  <a:pt x="92" y="7839"/>
                  <a:pt x="75" y="7828"/>
                  <a:pt x="69" y="7822"/>
                </a:cubicBezTo>
                <a:cubicBezTo>
                  <a:pt x="75" y="7817"/>
                  <a:pt x="86" y="7817"/>
                  <a:pt x="92" y="7811"/>
                </a:cubicBezTo>
                <a:cubicBezTo>
                  <a:pt x="86" y="7805"/>
                  <a:pt x="80" y="7788"/>
                  <a:pt x="75" y="7783"/>
                </a:cubicBezTo>
                <a:cubicBezTo>
                  <a:pt x="86" y="7771"/>
                  <a:pt x="97" y="7766"/>
                  <a:pt x="114" y="7760"/>
                </a:cubicBezTo>
                <a:cubicBezTo>
                  <a:pt x="103" y="7760"/>
                  <a:pt x="92" y="7760"/>
                  <a:pt x="80" y="7766"/>
                </a:cubicBezTo>
                <a:cubicBezTo>
                  <a:pt x="80" y="7647"/>
                  <a:pt x="80" y="7533"/>
                  <a:pt x="63" y="7420"/>
                </a:cubicBezTo>
                <a:lnTo>
                  <a:pt x="63" y="7420"/>
                </a:lnTo>
                <a:lnTo>
                  <a:pt x="131" y="7437"/>
                </a:lnTo>
                <a:lnTo>
                  <a:pt x="97" y="7437"/>
                </a:lnTo>
                <a:cubicBezTo>
                  <a:pt x="97" y="7493"/>
                  <a:pt x="103" y="7550"/>
                  <a:pt x="109" y="7607"/>
                </a:cubicBezTo>
                <a:cubicBezTo>
                  <a:pt x="120" y="7601"/>
                  <a:pt x="131" y="7595"/>
                  <a:pt x="137" y="7595"/>
                </a:cubicBezTo>
                <a:cubicBezTo>
                  <a:pt x="154" y="7669"/>
                  <a:pt x="160" y="7749"/>
                  <a:pt x="165" y="7822"/>
                </a:cubicBezTo>
                <a:cubicBezTo>
                  <a:pt x="143" y="7811"/>
                  <a:pt x="137" y="7788"/>
                  <a:pt x="131" y="7766"/>
                </a:cubicBezTo>
                <a:lnTo>
                  <a:pt x="131" y="7817"/>
                </a:lnTo>
                <a:cubicBezTo>
                  <a:pt x="143" y="7822"/>
                  <a:pt x="160" y="7828"/>
                  <a:pt x="177" y="7834"/>
                </a:cubicBezTo>
                <a:cubicBezTo>
                  <a:pt x="171" y="7851"/>
                  <a:pt x="148" y="7845"/>
                  <a:pt x="131" y="7851"/>
                </a:cubicBezTo>
                <a:cubicBezTo>
                  <a:pt x="143" y="7885"/>
                  <a:pt x="148" y="7919"/>
                  <a:pt x="154" y="7953"/>
                </a:cubicBezTo>
                <a:cubicBezTo>
                  <a:pt x="160" y="7936"/>
                  <a:pt x="165" y="7919"/>
                  <a:pt x="171" y="7896"/>
                </a:cubicBezTo>
                <a:lnTo>
                  <a:pt x="171" y="7896"/>
                </a:lnTo>
                <a:cubicBezTo>
                  <a:pt x="171" y="7942"/>
                  <a:pt x="211" y="8004"/>
                  <a:pt x="165" y="8032"/>
                </a:cubicBezTo>
                <a:cubicBezTo>
                  <a:pt x="171" y="8055"/>
                  <a:pt x="177" y="8083"/>
                  <a:pt x="182" y="8106"/>
                </a:cubicBezTo>
                <a:cubicBezTo>
                  <a:pt x="182" y="8089"/>
                  <a:pt x="182" y="8078"/>
                  <a:pt x="182" y="8061"/>
                </a:cubicBezTo>
                <a:lnTo>
                  <a:pt x="188" y="8061"/>
                </a:lnTo>
                <a:lnTo>
                  <a:pt x="205" y="8129"/>
                </a:lnTo>
                <a:cubicBezTo>
                  <a:pt x="199" y="8129"/>
                  <a:pt x="182" y="8134"/>
                  <a:pt x="177" y="8134"/>
                </a:cubicBezTo>
                <a:cubicBezTo>
                  <a:pt x="205" y="8134"/>
                  <a:pt x="211" y="8157"/>
                  <a:pt x="205" y="8180"/>
                </a:cubicBezTo>
                <a:cubicBezTo>
                  <a:pt x="199" y="8174"/>
                  <a:pt x="182" y="8174"/>
                  <a:pt x="177" y="8174"/>
                </a:cubicBezTo>
                <a:cubicBezTo>
                  <a:pt x="194" y="8242"/>
                  <a:pt x="205" y="8310"/>
                  <a:pt x="216" y="8378"/>
                </a:cubicBezTo>
                <a:cubicBezTo>
                  <a:pt x="216" y="8367"/>
                  <a:pt x="216" y="8350"/>
                  <a:pt x="216" y="8344"/>
                </a:cubicBezTo>
                <a:lnTo>
                  <a:pt x="239" y="8333"/>
                </a:lnTo>
                <a:lnTo>
                  <a:pt x="256" y="8407"/>
                </a:lnTo>
                <a:lnTo>
                  <a:pt x="228" y="8407"/>
                </a:lnTo>
                <a:cubicBezTo>
                  <a:pt x="233" y="8492"/>
                  <a:pt x="250" y="8577"/>
                  <a:pt x="279" y="8656"/>
                </a:cubicBezTo>
                <a:cubicBezTo>
                  <a:pt x="279" y="8611"/>
                  <a:pt x="262" y="8566"/>
                  <a:pt x="268" y="8520"/>
                </a:cubicBezTo>
                <a:lnTo>
                  <a:pt x="268" y="8520"/>
                </a:lnTo>
                <a:cubicBezTo>
                  <a:pt x="296" y="8588"/>
                  <a:pt x="307" y="8656"/>
                  <a:pt x="313" y="8725"/>
                </a:cubicBezTo>
                <a:cubicBezTo>
                  <a:pt x="307" y="8730"/>
                  <a:pt x="307" y="8736"/>
                  <a:pt x="302" y="8742"/>
                </a:cubicBezTo>
                <a:cubicBezTo>
                  <a:pt x="290" y="8759"/>
                  <a:pt x="296" y="8787"/>
                  <a:pt x="307" y="8810"/>
                </a:cubicBezTo>
                <a:cubicBezTo>
                  <a:pt x="324" y="8787"/>
                  <a:pt x="319" y="8764"/>
                  <a:pt x="319" y="8747"/>
                </a:cubicBezTo>
                <a:lnTo>
                  <a:pt x="319" y="8747"/>
                </a:lnTo>
                <a:cubicBezTo>
                  <a:pt x="336" y="8770"/>
                  <a:pt x="341" y="8804"/>
                  <a:pt x="347" y="8832"/>
                </a:cubicBezTo>
                <a:lnTo>
                  <a:pt x="319" y="8832"/>
                </a:lnTo>
                <a:cubicBezTo>
                  <a:pt x="324" y="8855"/>
                  <a:pt x="330" y="8883"/>
                  <a:pt x="336" y="8906"/>
                </a:cubicBezTo>
                <a:cubicBezTo>
                  <a:pt x="341" y="8889"/>
                  <a:pt x="347" y="8872"/>
                  <a:pt x="353" y="8855"/>
                </a:cubicBezTo>
                <a:cubicBezTo>
                  <a:pt x="364" y="8895"/>
                  <a:pt x="370" y="8934"/>
                  <a:pt x="375" y="8974"/>
                </a:cubicBezTo>
                <a:cubicBezTo>
                  <a:pt x="358" y="8980"/>
                  <a:pt x="347" y="8986"/>
                  <a:pt x="336" y="8991"/>
                </a:cubicBezTo>
                <a:cubicBezTo>
                  <a:pt x="398" y="9031"/>
                  <a:pt x="375" y="9122"/>
                  <a:pt x="426" y="9178"/>
                </a:cubicBezTo>
                <a:cubicBezTo>
                  <a:pt x="421" y="9167"/>
                  <a:pt x="415" y="9150"/>
                  <a:pt x="415" y="9139"/>
                </a:cubicBezTo>
                <a:lnTo>
                  <a:pt x="432" y="9133"/>
                </a:lnTo>
                <a:cubicBezTo>
                  <a:pt x="438" y="9139"/>
                  <a:pt x="438" y="9161"/>
                  <a:pt x="438" y="9173"/>
                </a:cubicBezTo>
                <a:cubicBezTo>
                  <a:pt x="443" y="9184"/>
                  <a:pt x="455" y="9190"/>
                  <a:pt x="460" y="9201"/>
                </a:cubicBezTo>
                <a:lnTo>
                  <a:pt x="415" y="9201"/>
                </a:lnTo>
                <a:cubicBezTo>
                  <a:pt x="426" y="9230"/>
                  <a:pt x="432" y="9258"/>
                  <a:pt x="455" y="9275"/>
                </a:cubicBezTo>
                <a:cubicBezTo>
                  <a:pt x="460" y="9303"/>
                  <a:pt x="466" y="9332"/>
                  <a:pt x="472" y="9366"/>
                </a:cubicBezTo>
                <a:cubicBezTo>
                  <a:pt x="477" y="9366"/>
                  <a:pt x="483" y="9377"/>
                  <a:pt x="489" y="9383"/>
                </a:cubicBezTo>
                <a:cubicBezTo>
                  <a:pt x="494" y="9417"/>
                  <a:pt x="506" y="9451"/>
                  <a:pt x="517" y="9485"/>
                </a:cubicBezTo>
                <a:cubicBezTo>
                  <a:pt x="511" y="9479"/>
                  <a:pt x="494" y="9473"/>
                  <a:pt x="483" y="9468"/>
                </a:cubicBezTo>
                <a:lnTo>
                  <a:pt x="483" y="9468"/>
                </a:lnTo>
                <a:cubicBezTo>
                  <a:pt x="517" y="9491"/>
                  <a:pt x="529" y="9530"/>
                  <a:pt x="557" y="9553"/>
                </a:cubicBezTo>
                <a:cubicBezTo>
                  <a:pt x="551" y="9525"/>
                  <a:pt x="540" y="9491"/>
                  <a:pt x="534" y="9456"/>
                </a:cubicBezTo>
                <a:lnTo>
                  <a:pt x="534" y="9456"/>
                </a:lnTo>
                <a:cubicBezTo>
                  <a:pt x="585" y="9553"/>
                  <a:pt x="625" y="9666"/>
                  <a:pt x="659" y="9774"/>
                </a:cubicBezTo>
                <a:cubicBezTo>
                  <a:pt x="648" y="9752"/>
                  <a:pt x="636" y="9734"/>
                  <a:pt x="625" y="9717"/>
                </a:cubicBezTo>
                <a:cubicBezTo>
                  <a:pt x="614" y="9734"/>
                  <a:pt x="619" y="9757"/>
                  <a:pt x="619" y="9780"/>
                </a:cubicBezTo>
                <a:cubicBezTo>
                  <a:pt x="631" y="9791"/>
                  <a:pt x="648" y="9808"/>
                  <a:pt x="659" y="9825"/>
                </a:cubicBezTo>
                <a:cubicBezTo>
                  <a:pt x="653" y="9831"/>
                  <a:pt x="648" y="9842"/>
                  <a:pt x="642" y="9842"/>
                </a:cubicBezTo>
                <a:cubicBezTo>
                  <a:pt x="664" y="9848"/>
                  <a:pt x="712" y="9928"/>
                  <a:pt x="674" y="9928"/>
                </a:cubicBezTo>
                <a:cubicBezTo>
                  <a:pt x="673" y="9928"/>
                  <a:pt x="672" y="9928"/>
                  <a:pt x="670" y="9927"/>
                </a:cubicBezTo>
                <a:cubicBezTo>
                  <a:pt x="608" y="9848"/>
                  <a:pt x="591" y="9734"/>
                  <a:pt x="523" y="9649"/>
                </a:cubicBezTo>
                <a:cubicBezTo>
                  <a:pt x="529" y="9644"/>
                  <a:pt x="529" y="9632"/>
                  <a:pt x="534" y="9632"/>
                </a:cubicBezTo>
                <a:cubicBezTo>
                  <a:pt x="506" y="9576"/>
                  <a:pt x="489" y="9513"/>
                  <a:pt x="466" y="9451"/>
                </a:cubicBezTo>
                <a:cubicBezTo>
                  <a:pt x="455" y="9451"/>
                  <a:pt x="432" y="9456"/>
                  <a:pt x="415" y="9456"/>
                </a:cubicBezTo>
                <a:cubicBezTo>
                  <a:pt x="426" y="9491"/>
                  <a:pt x="443" y="9525"/>
                  <a:pt x="483" y="9536"/>
                </a:cubicBezTo>
                <a:cubicBezTo>
                  <a:pt x="483" y="9547"/>
                  <a:pt x="483" y="9564"/>
                  <a:pt x="489" y="9576"/>
                </a:cubicBezTo>
                <a:cubicBezTo>
                  <a:pt x="472" y="9610"/>
                  <a:pt x="506" y="9632"/>
                  <a:pt x="511" y="9661"/>
                </a:cubicBezTo>
                <a:lnTo>
                  <a:pt x="483" y="9666"/>
                </a:lnTo>
                <a:cubicBezTo>
                  <a:pt x="489" y="9666"/>
                  <a:pt x="506" y="9666"/>
                  <a:pt x="517" y="9672"/>
                </a:cubicBezTo>
                <a:cubicBezTo>
                  <a:pt x="511" y="9689"/>
                  <a:pt x="506" y="9712"/>
                  <a:pt x="500" y="9729"/>
                </a:cubicBezTo>
                <a:cubicBezTo>
                  <a:pt x="517" y="9734"/>
                  <a:pt x="529" y="9740"/>
                  <a:pt x="540" y="9752"/>
                </a:cubicBezTo>
                <a:cubicBezTo>
                  <a:pt x="534" y="9757"/>
                  <a:pt x="529" y="9774"/>
                  <a:pt x="523" y="9780"/>
                </a:cubicBezTo>
                <a:cubicBezTo>
                  <a:pt x="529" y="9780"/>
                  <a:pt x="540" y="9774"/>
                  <a:pt x="546" y="9769"/>
                </a:cubicBezTo>
                <a:cubicBezTo>
                  <a:pt x="551" y="9791"/>
                  <a:pt x="563" y="9820"/>
                  <a:pt x="546" y="9848"/>
                </a:cubicBezTo>
                <a:cubicBezTo>
                  <a:pt x="551" y="9842"/>
                  <a:pt x="563" y="9837"/>
                  <a:pt x="568" y="9831"/>
                </a:cubicBezTo>
                <a:cubicBezTo>
                  <a:pt x="591" y="9905"/>
                  <a:pt x="636" y="9967"/>
                  <a:pt x="665" y="10041"/>
                </a:cubicBezTo>
                <a:cubicBezTo>
                  <a:pt x="659" y="10035"/>
                  <a:pt x="642" y="10035"/>
                  <a:pt x="636" y="10035"/>
                </a:cubicBezTo>
                <a:cubicBezTo>
                  <a:pt x="682" y="10047"/>
                  <a:pt x="716" y="10115"/>
                  <a:pt x="699" y="10154"/>
                </a:cubicBezTo>
                <a:cubicBezTo>
                  <a:pt x="699" y="10177"/>
                  <a:pt x="727" y="10177"/>
                  <a:pt x="733" y="10188"/>
                </a:cubicBezTo>
                <a:cubicBezTo>
                  <a:pt x="755" y="10234"/>
                  <a:pt x="784" y="10268"/>
                  <a:pt x="835" y="10279"/>
                </a:cubicBezTo>
                <a:cubicBezTo>
                  <a:pt x="824" y="10285"/>
                  <a:pt x="812" y="10291"/>
                  <a:pt x="801" y="10296"/>
                </a:cubicBezTo>
                <a:lnTo>
                  <a:pt x="841" y="10296"/>
                </a:lnTo>
                <a:cubicBezTo>
                  <a:pt x="835" y="10313"/>
                  <a:pt x="818" y="10342"/>
                  <a:pt x="846" y="10353"/>
                </a:cubicBezTo>
                <a:cubicBezTo>
                  <a:pt x="863" y="10376"/>
                  <a:pt x="875" y="10404"/>
                  <a:pt x="886" y="10432"/>
                </a:cubicBezTo>
                <a:cubicBezTo>
                  <a:pt x="886" y="10398"/>
                  <a:pt x="880" y="10364"/>
                  <a:pt x="869" y="10330"/>
                </a:cubicBezTo>
                <a:cubicBezTo>
                  <a:pt x="858" y="10330"/>
                  <a:pt x="846" y="10336"/>
                  <a:pt x="835" y="10336"/>
                </a:cubicBezTo>
                <a:cubicBezTo>
                  <a:pt x="858" y="10308"/>
                  <a:pt x="852" y="10285"/>
                  <a:pt x="824" y="10268"/>
                </a:cubicBezTo>
                <a:lnTo>
                  <a:pt x="846" y="10262"/>
                </a:lnTo>
                <a:cubicBezTo>
                  <a:pt x="818" y="10262"/>
                  <a:pt x="789" y="10251"/>
                  <a:pt x="767" y="10239"/>
                </a:cubicBezTo>
                <a:cubicBezTo>
                  <a:pt x="767" y="10200"/>
                  <a:pt x="795" y="10171"/>
                  <a:pt x="824" y="10149"/>
                </a:cubicBezTo>
                <a:cubicBezTo>
                  <a:pt x="812" y="10115"/>
                  <a:pt x="801" y="10086"/>
                  <a:pt x="789" y="10052"/>
                </a:cubicBezTo>
                <a:lnTo>
                  <a:pt x="789" y="10052"/>
                </a:lnTo>
                <a:cubicBezTo>
                  <a:pt x="880" y="10205"/>
                  <a:pt x="971" y="10359"/>
                  <a:pt x="1050" y="10517"/>
                </a:cubicBezTo>
                <a:cubicBezTo>
                  <a:pt x="1045" y="10517"/>
                  <a:pt x="1028" y="10512"/>
                  <a:pt x="1016" y="10512"/>
                </a:cubicBezTo>
                <a:cubicBezTo>
                  <a:pt x="1022" y="10512"/>
                  <a:pt x="1022" y="10523"/>
                  <a:pt x="1022" y="10523"/>
                </a:cubicBezTo>
                <a:cubicBezTo>
                  <a:pt x="1028" y="10522"/>
                  <a:pt x="1033" y="10522"/>
                  <a:pt x="1037" y="10522"/>
                </a:cubicBezTo>
                <a:cubicBezTo>
                  <a:pt x="1063" y="10522"/>
                  <a:pt x="1078" y="10535"/>
                  <a:pt x="1073" y="10569"/>
                </a:cubicBezTo>
                <a:cubicBezTo>
                  <a:pt x="1068" y="10563"/>
                  <a:pt x="1045" y="10552"/>
                  <a:pt x="1039" y="10546"/>
                </a:cubicBezTo>
                <a:lnTo>
                  <a:pt x="1039" y="10546"/>
                </a:lnTo>
                <a:cubicBezTo>
                  <a:pt x="1045" y="10557"/>
                  <a:pt x="1050" y="10563"/>
                  <a:pt x="1056" y="10574"/>
                </a:cubicBezTo>
                <a:cubicBezTo>
                  <a:pt x="1068" y="10569"/>
                  <a:pt x="1079" y="10569"/>
                  <a:pt x="1090" y="10569"/>
                </a:cubicBezTo>
                <a:cubicBezTo>
                  <a:pt x="1119" y="10614"/>
                  <a:pt x="1141" y="10665"/>
                  <a:pt x="1170" y="10710"/>
                </a:cubicBezTo>
                <a:cubicBezTo>
                  <a:pt x="1198" y="10767"/>
                  <a:pt x="1277" y="10824"/>
                  <a:pt x="1260" y="10892"/>
                </a:cubicBezTo>
                <a:cubicBezTo>
                  <a:pt x="1272" y="10920"/>
                  <a:pt x="1283" y="10949"/>
                  <a:pt x="1294" y="10983"/>
                </a:cubicBezTo>
                <a:cubicBezTo>
                  <a:pt x="1300" y="10983"/>
                  <a:pt x="1311" y="10988"/>
                  <a:pt x="1317" y="10994"/>
                </a:cubicBezTo>
                <a:cubicBezTo>
                  <a:pt x="1322" y="11016"/>
                  <a:pt x="1333" y="11032"/>
                  <a:pt x="1352" y="11032"/>
                </a:cubicBezTo>
                <a:cubicBezTo>
                  <a:pt x="1357" y="11032"/>
                  <a:pt x="1362" y="11031"/>
                  <a:pt x="1368" y="11028"/>
                </a:cubicBezTo>
                <a:cubicBezTo>
                  <a:pt x="1357" y="11011"/>
                  <a:pt x="1346" y="11000"/>
                  <a:pt x="1340" y="10983"/>
                </a:cubicBezTo>
                <a:lnTo>
                  <a:pt x="1340" y="10983"/>
                </a:lnTo>
                <a:cubicBezTo>
                  <a:pt x="1357" y="11000"/>
                  <a:pt x="1380" y="11022"/>
                  <a:pt x="1397" y="11045"/>
                </a:cubicBezTo>
                <a:cubicBezTo>
                  <a:pt x="1385" y="11045"/>
                  <a:pt x="1368" y="11051"/>
                  <a:pt x="1357" y="11056"/>
                </a:cubicBezTo>
                <a:cubicBezTo>
                  <a:pt x="1374" y="11062"/>
                  <a:pt x="1385" y="11074"/>
                  <a:pt x="1397" y="11085"/>
                </a:cubicBezTo>
                <a:cubicBezTo>
                  <a:pt x="1380" y="11091"/>
                  <a:pt x="1368" y="11096"/>
                  <a:pt x="1351" y="11102"/>
                </a:cubicBezTo>
                <a:cubicBezTo>
                  <a:pt x="1340" y="11091"/>
                  <a:pt x="1329" y="11074"/>
                  <a:pt x="1317" y="11062"/>
                </a:cubicBezTo>
                <a:lnTo>
                  <a:pt x="1317" y="11045"/>
                </a:lnTo>
                <a:cubicBezTo>
                  <a:pt x="1294" y="11011"/>
                  <a:pt x="1260" y="10983"/>
                  <a:pt x="1226" y="10954"/>
                </a:cubicBezTo>
                <a:lnTo>
                  <a:pt x="1226" y="10915"/>
                </a:lnTo>
                <a:cubicBezTo>
                  <a:pt x="1221" y="10915"/>
                  <a:pt x="1204" y="10920"/>
                  <a:pt x="1192" y="10926"/>
                </a:cubicBezTo>
                <a:cubicBezTo>
                  <a:pt x="1209" y="11000"/>
                  <a:pt x="1266" y="11051"/>
                  <a:pt x="1306" y="11113"/>
                </a:cubicBezTo>
                <a:lnTo>
                  <a:pt x="1283" y="11119"/>
                </a:lnTo>
                <a:cubicBezTo>
                  <a:pt x="1289" y="11119"/>
                  <a:pt x="1306" y="11119"/>
                  <a:pt x="1311" y="11113"/>
                </a:cubicBezTo>
                <a:cubicBezTo>
                  <a:pt x="1329" y="11147"/>
                  <a:pt x="1351" y="11181"/>
                  <a:pt x="1380" y="11204"/>
                </a:cubicBezTo>
                <a:cubicBezTo>
                  <a:pt x="1390" y="11225"/>
                  <a:pt x="1400" y="11250"/>
                  <a:pt x="1428" y="11250"/>
                </a:cubicBezTo>
                <a:cubicBezTo>
                  <a:pt x="1431" y="11250"/>
                  <a:pt x="1433" y="11250"/>
                  <a:pt x="1436" y="11249"/>
                </a:cubicBezTo>
                <a:lnTo>
                  <a:pt x="1436" y="11249"/>
                </a:lnTo>
                <a:cubicBezTo>
                  <a:pt x="1431" y="11255"/>
                  <a:pt x="1419" y="11266"/>
                  <a:pt x="1419" y="11272"/>
                </a:cubicBezTo>
                <a:cubicBezTo>
                  <a:pt x="1425" y="11272"/>
                  <a:pt x="1442" y="11261"/>
                  <a:pt x="1453" y="11261"/>
                </a:cubicBezTo>
                <a:cubicBezTo>
                  <a:pt x="1453" y="11272"/>
                  <a:pt x="1453" y="11295"/>
                  <a:pt x="1459" y="11306"/>
                </a:cubicBezTo>
                <a:lnTo>
                  <a:pt x="1476" y="11300"/>
                </a:lnTo>
                <a:cubicBezTo>
                  <a:pt x="1459" y="11261"/>
                  <a:pt x="1448" y="11210"/>
                  <a:pt x="1397" y="11204"/>
                </a:cubicBezTo>
                <a:lnTo>
                  <a:pt x="1397" y="11164"/>
                </a:lnTo>
                <a:cubicBezTo>
                  <a:pt x="1380" y="11142"/>
                  <a:pt x="1363" y="11125"/>
                  <a:pt x="1351" y="11108"/>
                </a:cubicBezTo>
                <a:lnTo>
                  <a:pt x="1408" y="11091"/>
                </a:lnTo>
                <a:cubicBezTo>
                  <a:pt x="1408" y="11102"/>
                  <a:pt x="1408" y="11119"/>
                  <a:pt x="1408" y="11130"/>
                </a:cubicBezTo>
                <a:cubicBezTo>
                  <a:pt x="1419" y="11125"/>
                  <a:pt x="1431" y="11119"/>
                  <a:pt x="1442" y="11113"/>
                </a:cubicBezTo>
                <a:cubicBezTo>
                  <a:pt x="1448" y="11113"/>
                  <a:pt x="1459" y="11125"/>
                  <a:pt x="1465" y="11125"/>
                </a:cubicBezTo>
                <a:cubicBezTo>
                  <a:pt x="1453" y="11130"/>
                  <a:pt x="1431" y="11142"/>
                  <a:pt x="1425" y="11147"/>
                </a:cubicBezTo>
                <a:cubicBezTo>
                  <a:pt x="1436" y="11153"/>
                  <a:pt x="1459" y="11153"/>
                  <a:pt x="1470" y="11153"/>
                </a:cubicBezTo>
                <a:cubicBezTo>
                  <a:pt x="1482" y="11159"/>
                  <a:pt x="1487" y="11170"/>
                  <a:pt x="1499" y="11181"/>
                </a:cubicBezTo>
                <a:cubicBezTo>
                  <a:pt x="1484" y="11176"/>
                  <a:pt x="1474" y="11163"/>
                  <a:pt x="1460" y="11163"/>
                </a:cubicBezTo>
                <a:cubicBezTo>
                  <a:pt x="1458" y="11163"/>
                  <a:pt x="1456" y="11163"/>
                  <a:pt x="1453" y="11164"/>
                </a:cubicBezTo>
                <a:cubicBezTo>
                  <a:pt x="1448" y="11204"/>
                  <a:pt x="1510" y="11187"/>
                  <a:pt x="1533" y="11210"/>
                </a:cubicBezTo>
                <a:cubicBezTo>
                  <a:pt x="1538" y="11227"/>
                  <a:pt x="1550" y="11255"/>
                  <a:pt x="1555" y="11272"/>
                </a:cubicBezTo>
                <a:cubicBezTo>
                  <a:pt x="1544" y="11272"/>
                  <a:pt x="1521" y="11266"/>
                  <a:pt x="1510" y="11261"/>
                </a:cubicBezTo>
                <a:lnTo>
                  <a:pt x="1510" y="11261"/>
                </a:lnTo>
                <a:cubicBezTo>
                  <a:pt x="1533" y="11272"/>
                  <a:pt x="1555" y="11295"/>
                  <a:pt x="1567" y="11317"/>
                </a:cubicBezTo>
                <a:cubicBezTo>
                  <a:pt x="1561" y="11306"/>
                  <a:pt x="1561" y="11283"/>
                  <a:pt x="1555" y="11272"/>
                </a:cubicBezTo>
                <a:lnTo>
                  <a:pt x="1555" y="11272"/>
                </a:lnTo>
                <a:cubicBezTo>
                  <a:pt x="1595" y="11283"/>
                  <a:pt x="1595" y="11312"/>
                  <a:pt x="1584" y="11340"/>
                </a:cubicBezTo>
                <a:lnTo>
                  <a:pt x="1618" y="11340"/>
                </a:lnTo>
                <a:cubicBezTo>
                  <a:pt x="1635" y="11352"/>
                  <a:pt x="1652" y="11369"/>
                  <a:pt x="1669" y="11386"/>
                </a:cubicBezTo>
                <a:cubicBezTo>
                  <a:pt x="1680" y="11403"/>
                  <a:pt x="1697" y="11425"/>
                  <a:pt x="1709" y="11442"/>
                </a:cubicBezTo>
                <a:lnTo>
                  <a:pt x="1663" y="11437"/>
                </a:lnTo>
                <a:lnTo>
                  <a:pt x="1663" y="11437"/>
                </a:lnTo>
                <a:cubicBezTo>
                  <a:pt x="1680" y="11454"/>
                  <a:pt x="1697" y="11454"/>
                  <a:pt x="1714" y="11454"/>
                </a:cubicBezTo>
                <a:cubicBezTo>
                  <a:pt x="1720" y="11459"/>
                  <a:pt x="1726" y="11465"/>
                  <a:pt x="1726" y="11471"/>
                </a:cubicBezTo>
                <a:cubicBezTo>
                  <a:pt x="1726" y="11482"/>
                  <a:pt x="1720" y="11488"/>
                  <a:pt x="1720" y="11499"/>
                </a:cubicBezTo>
                <a:cubicBezTo>
                  <a:pt x="1726" y="11493"/>
                  <a:pt x="1731" y="11488"/>
                  <a:pt x="1737" y="11482"/>
                </a:cubicBezTo>
                <a:cubicBezTo>
                  <a:pt x="1743" y="11499"/>
                  <a:pt x="1754" y="11510"/>
                  <a:pt x="1760" y="11527"/>
                </a:cubicBezTo>
                <a:cubicBezTo>
                  <a:pt x="1765" y="11516"/>
                  <a:pt x="1765" y="11505"/>
                  <a:pt x="1771" y="11499"/>
                </a:cubicBezTo>
                <a:cubicBezTo>
                  <a:pt x="1788" y="11510"/>
                  <a:pt x="1805" y="11527"/>
                  <a:pt x="1822" y="11539"/>
                </a:cubicBezTo>
                <a:cubicBezTo>
                  <a:pt x="1811" y="11544"/>
                  <a:pt x="1799" y="11544"/>
                  <a:pt x="1788" y="11550"/>
                </a:cubicBezTo>
                <a:cubicBezTo>
                  <a:pt x="1794" y="11556"/>
                  <a:pt x="1805" y="11573"/>
                  <a:pt x="1811" y="11578"/>
                </a:cubicBezTo>
                <a:cubicBezTo>
                  <a:pt x="1815" y="11560"/>
                  <a:pt x="1822" y="11553"/>
                  <a:pt x="1830" y="11553"/>
                </a:cubicBezTo>
                <a:cubicBezTo>
                  <a:pt x="1845" y="11553"/>
                  <a:pt x="1862" y="11573"/>
                  <a:pt x="1873" y="11584"/>
                </a:cubicBezTo>
                <a:cubicBezTo>
                  <a:pt x="1913" y="11624"/>
                  <a:pt x="1958" y="11658"/>
                  <a:pt x="2004" y="11692"/>
                </a:cubicBezTo>
                <a:cubicBezTo>
                  <a:pt x="1998" y="11703"/>
                  <a:pt x="1998" y="11715"/>
                  <a:pt x="2009" y="11726"/>
                </a:cubicBezTo>
                <a:cubicBezTo>
                  <a:pt x="2009" y="11720"/>
                  <a:pt x="2015" y="11709"/>
                  <a:pt x="2021" y="11703"/>
                </a:cubicBezTo>
                <a:cubicBezTo>
                  <a:pt x="2032" y="11715"/>
                  <a:pt x="2043" y="11720"/>
                  <a:pt x="2055" y="11732"/>
                </a:cubicBezTo>
                <a:cubicBezTo>
                  <a:pt x="2072" y="11754"/>
                  <a:pt x="2094" y="11771"/>
                  <a:pt x="2117" y="11794"/>
                </a:cubicBezTo>
                <a:cubicBezTo>
                  <a:pt x="2106" y="11794"/>
                  <a:pt x="2094" y="11794"/>
                  <a:pt x="2094" y="11805"/>
                </a:cubicBezTo>
                <a:cubicBezTo>
                  <a:pt x="2100" y="11811"/>
                  <a:pt x="2106" y="11817"/>
                  <a:pt x="2111" y="11817"/>
                </a:cubicBezTo>
                <a:cubicBezTo>
                  <a:pt x="2106" y="11822"/>
                  <a:pt x="2100" y="11834"/>
                  <a:pt x="2094" y="11839"/>
                </a:cubicBezTo>
                <a:cubicBezTo>
                  <a:pt x="2106" y="11839"/>
                  <a:pt x="2123" y="11845"/>
                  <a:pt x="2134" y="11851"/>
                </a:cubicBezTo>
                <a:cubicBezTo>
                  <a:pt x="2134" y="11839"/>
                  <a:pt x="2134" y="11828"/>
                  <a:pt x="2140" y="11817"/>
                </a:cubicBezTo>
                <a:cubicBezTo>
                  <a:pt x="2151" y="11834"/>
                  <a:pt x="2168" y="11845"/>
                  <a:pt x="2185" y="11862"/>
                </a:cubicBezTo>
                <a:cubicBezTo>
                  <a:pt x="2180" y="11874"/>
                  <a:pt x="2174" y="11885"/>
                  <a:pt x="2168" y="11896"/>
                </a:cubicBezTo>
                <a:cubicBezTo>
                  <a:pt x="2191" y="11925"/>
                  <a:pt x="2214" y="11947"/>
                  <a:pt x="2242" y="11964"/>
                </a:cubicBezTo>
                <a:cubicBezTo>
                  <a:pt x="2225" y="11942"/>
                  <a:pt x="2202" y="11919"/>
                  <a:pt x="2197" y="11891"/>
                </a:cubicBezTo>
                <a:lnTo>
                  <a:pt x="2197" y="11891"/>
                </a:lnTo>
                <a:cubicBezTo>
                  <a:pt x="2231" y="11908"/>
                  <a:pt x="2253" y="11942"/>
                  <a:pt x="2282" y="11976"/>
                </a:cubicBezTo>
                <a:cubicBezTo>
                  <a:pt x="2276" y="11976"/>
                  <a:pt x="2270" y="11987"/>
                  <a:pt x="2265" y="11993"/>
                </a:cubicBezTo>
                <a:cubicBezTo>
                  <a:pt x="2282" y="12004"/>
                  <a:pt x="2293" y="12021"/>
                  <a:pt x="2304" y="12032"/>
                </a:cubicBezTo>
                <a:cubicBezTo>
                  <a:pt x="2299" y="12015"/>
                  <a:pt x="2293" y="11993"/>
                  <a:pt x="2287" y="11976"/>
                </a:cubicBezTo>
                <a:lnTo>
                  <a:pt x="2287" y="11976"/>
                </a:lnTo>
                <a:cubicBezTo>
                  <a:pt x="2344" y="12027"/>
                  <a:pt x="2401" y="12083"/>
                  <a:pt x="2458" y="12135"/>
                </a:cubicBezTo>
                <a:lnTo>
                  <a:pt x="2424" y="12135"/>
                </a:lnTo>
                <a:cubicBezTo>
                  <a:pt x="2429" y="12146"/>
                  <a:pt x="2435" y="12157"/>
                  <a:pt x="2441" y="12174"/>
                </a:cubicBezTo>
                <a:cubicBezTo>
                  <a:pt x="2475" y="12191"/>
                  <a:pt x="2520" y="12180"/>
                  <a:pt x="2548" y="12220"/>
                </a:cubicBezTo>
                <a:cubicBezTo>
                  <a:pt x="2526" y="12214"/>
                  <a:pt x="2509" y="12208"/>
                  <a:pt x="2486" y="12203"/>
                </a:cubicBezTo>
                <a:lnTo>
                  <a:pt x="2486" y="12203"/>
                </a:lnTo>
                <a:cubicBezTo>
                  <a:pt x="2531" y="12242"/>
                  <a:pt x="2571" y="12299"/>
                  <a:pt x="2633" y="12310"/>
                </a:cubicBezTo>
                <a:lnTo>
                  <a:pt x="2628" y="12322"/>
                </a:lnTo>
                <a:cubicBezTo>
                  <a:pt x="2633" y="12327"/>
                  <a:pt x="2645" y="12327"/>
                  <a:pt x="2645" y="12327"/>
                </a:cubicBezTo>
                <a:lnTo>
                  <a:pt x="2639" y="12350"/>
                </a:lnTo>
                <a:lnTo>
                  <a:pt x="2651" y="12350"/>
                </a:lnTo>
                <a:cubicBezTo>
                  <a:pt x="2651" y="12339"/>
                  <a:pt x="2651" y="12322"/>
                  <a:pt x="2651" y="12310"/>
                </a:cubicBezTo>
                <a:cubicBezTo>
                  <a:pt x="2662" y="12322"/>
                  <a:pt x="2679" y="12339"/>
                  <a:pt x="2685" y="12344"/>
                </a:cubicBezTo>
                <a:cubicBezTo>
                  <a:pt x="2679" y="12350"/>
                  <a:pt x="2668" y="12361"/>
                  <a:pt x="2668" y="12367"/>
                </a:cubicBezTo>
                <a:cubicBezTo>
                  <a:pt x="2673" y="12367"/>
                  <a:pt x="2690" y="12373"/>
                  <a:pt x="2696" y="12373"/>
                </a:cubicBezTo>
                <a:cubicBezTo>
                  <a:pt x="2696" y="12367"/>
                  <a:pt x="2696" y="12356"/>
                  <a:pt x="2696" y="12350"/>
                </a:cubicBezTo>
                <a:cubicBezTo>
                  <a:pt x="2741" y="12373"/>
                  <a:pt x="2775" y="12413"/>
                  <a:pt x="2815" y="12441"/>
                </a:cubicBezTo>
                <a:cubicBezTo>
                  <a:pt x="2809" y="12447"/>
                  <a:pt x="2798" y="12458"/>
                  <a:pt x="2792" y="12464"/>
                </a:cubicBezTo>
                <a:lnTo>
                  <a:pt x="2821" y="12447"/>
                </a:lnTo>
                <a:cubicBezTo>
                  <a:pt x="2843" y="12464"/>
                  <a:pt x="2866" y="12481"/>
                  <a:pt x="2883" y="12498"/>
                </a:cubicBezTo>
                <a:cubicBezTo>
                  <a:pt x="2867" y="12489"/>
                  <a:pt x="2850" y="12484"/>
                  <a:pt x="2833" y="12484"/>
                </a:cubicBezTo>
                <a:cubicBezTo>
                  <a:pt x="2827" y="12484"/>
                  <a:pt x="2821" y="12485"/>
                  <a:pt x="2815" y="12486"/>
                </a:cubicBezTo>
                <a:cubicBezTo>
                  <a:pt x="2838" y="12492"/>
                  <a:pt x="2843" y="12509"/>
                  <a:pt x="2843" y="12532"/>
                </a:cubicBezTo>
                <a:cubicBezTo>
                  <a:pt x="2849" y="12526"/>
                  <a:pt x="2860" y="12520"/>
                  <a:pt x="2860" y="12515"/>
                </a:cubicBezTo>
                <a:cubicBezTo>
                  <a:pt x="2912" y="12571"/>
                  <a:pt x="2974" y="12605"/>
                  <a:pt x="3025" y="12651"/>
                </a:cubicBezTo>
                <a:cubicBezTo>
                  <a:pt x="3031" y="12645"/>
                  <a:pt x="3036" y="12622"/>
                  <a:pt x="3036" y="12617"/>
                </a:cubicBezTo>
                <a:cubicBezTo>
                  <a:pt x="3093" y="12645"/>
                  <a:pt x="3144" y="12685"/>
                  <a:pt x="3195" y="12725"/>
                </a:cubicBezTo>
                <a:cubicBezTo>
                  <a:pt x="3161" y="12719"/>
                  <a:pt x="3127" y="12702"/>
                  <a:pt x="3099" y="12679"/>
                </a:cubicBezTo>
                <a:lnTo>
                  <a:pt x="3099" y="12679"/>
                </a:lnTo>
                <a:cubicBezTo>
                  <a:pt x="3082" y="12736"/>
                  <a:pt x="3320" y="12810"/>
                  <a:pt x="3348" y="12883"/>
                </a:cubicBezTo>
                <a:cubicBezTo>
                  <a:pt x="3331" y="12895"/>
                  <a:pt x="3320" y="12900"/>
                  <a:pt x="3303" y="12912"/>
                </a:cubicBezTo>
                <a:cubicBezTo>
                  <a:pt x="3303" y="12906"/>
                  <a:pt x="3309" y="12895"/>
                  <a:pt x="3309" y="12889"/>
                </a:cubicBezTo>
                <a:cubicBezTo>
                  <a:pt x="3292" y="12878"/>
                  <a:pt x="3286" y="12861"/>
                  <a:pt x="3292" y="12844"/>
                </a:cubicBezTo>
                <a:lnTo>
                  <a:pt x="3241" y="12844"/>
                </a:lnTo>
                <a:lnTo>
                  <a:pt x="3258" y="12815"/>
                </a:lnTo>
                <a:lnTo>
                  <a:pt x="3258" y="12815"/>
                </a:lnTo>
                <a:cubicBezTo>
                  <a:pt x="3252" y="12821"/>
                  <a:pt x="3235" y="12827"/>
                  <a:pt x="3229" y="12832"/>
                </a:cubicBezTo>
                <a:cubicBezTo>
                  <a:pt x="3187" y="12799"/>
                  <a:pt x="3136" y="12766"/>
                  <a:pt x="3084" y="12766"/>
                </a:cubicBezTo>
                <a:cubicBezTo>
                  <a:pt x="3074" y="12766"/>
                  <a:pt x="3064" y="12767"/>
                  <a:pt x="3053" y="12770"/>
                </a:cubicBezTo>
                <a:cubicBezTo>
                  <a:pt x="3127" y="12810"/>
                  <a:pt x="3195" y="12866"/>
                  <a:pt x="3269" y="12906"/>
                </a:cubicBezTo>
                <a:cubicBezTo>
                  <a:pt x="3269" y="12912"/>
                  <a:pt x="3269" y="12923"/>
                  <a:pt x="3269" y="12929"/>
                </a:cubicBezTo>
                <a:cubicBezTo>
                  <a:pt x="3274" y="12927"/>
                  <a:pt x="3279" y="12926"/>
                  <a:pt x="3284" y="12926"/>
                </a:cubicBezTo>
                <a:cubicBezTo>
                  <a:pt x="3308" y="12926"/>
                  <a:pt x="3322" y="12949"/>
                  <a:pt x="3331" y="12969"/>
                </a:cubicBezTo>
                <a:cubicBezTo>
                  <a:pt x="3382" y="12969"/>
                  <a:pt x="3422" y="13014"/>
                  <a:pt x="3468" y="13037"/>
                </a:cubicBezTo>
                <a:lnTo>
                  <a:pt x="3462" y="13054"/>
                </a:lnTo>
                <a:cubicBezTo>
                  <a:pt x="3468" y="13048"/>
                  <a:pt x="3473" y="13042"/>
                  <a:pt x="3479" y="13042"/>
                </a:cubicBezTo>
                <a:cubicBezTo>
                  <a:pt x="3524" y="13065"/>
                  <a:pt x="3570" y="13099"/>
                  <a:pt x="3626" y="13116"/>
                </a:cubicBezTo>
                <a:cubicBezTo>
                  <a:pt x="3643" y="13116"/>
                  <a:pt x="3655" y="13139"/>
                  <a:pt x="3666" y="13156"/>
                </a:cubicBezTo>
                <a:cubicBezTo>
                  <a:pt x="3677" y="13150"/>
                  <a:pt x="3689" y="13150"/>
                  <a:pt x="3700" y="13144"/>
                </a:cubicBezTo>
                <a:lnTo>
                  <a:pt x="3700" y="13144"/>
                </a:lnTo>
                <a:cubicBezTo>
                  <a:pt x="3700" y="13156"/>
                  <a:pt x="3700" y="13167"/>
                  <a:pt x="3694" y="13173"/>
                </a:cubicBezTo>
                <a:cubicBezTo>
                  <a:pt x="3842" y="13230"/>
                  <a:pt x="3961" y="13332"/>
                  <a:pt x="4097" y="13400"/>
                </a:cubicBezTo>
                <a:cubicBezTo>
                  <a:pt x="4102" y="13398"/>
                  <a:pt x="4106" y="13397"/>
                  <a:pt x="4111" y="13397"/>
                </a:cubicBezTo>
                <a:cubicBezTo>
                  <a:pt x="4136" y="13397"/>
                  <a:pt x="4152" y="13425"/>
                  <a:pt x="4171" y="13439"/>
                </a:cubicBezTo>
                <a:cubicBezTo>
                  <a:pt x="4205" y="13451"/>
                  <a:pt x="4239" y="13462"/>
                  <a:pt x="4273" y="13479"/>
                </a:cubicBezTo>
                <a:lnTo>
                  <a:pt x="4296" y="13479"/>
                </a:lnTo>
                <a:lnTo>
                  <a:pt x="4336" y="13513"/>
                </a:lnTo>
                <a:cubicBezTo>
                  <a:pt x="4353" y="13519"/>
                  <a:pt x="4370" y="13525"/>
                  <a:pt x="4387" y="13525"/>
                </a:cubicBezTo>
                <a:cubicBezTo>
                  <a:pt x="4387" y="13530"/>
                  <a:pt x="4392" y="13542"/>
                  <a:pt x="4392" y="13547"/>
                </a:cubicBezTo>
                <a:lnTo>
                  <a:pt x="4404" y="13536"/>
                </a:lnTo>
                <a:cubicBezTo>
                  <a:pt x="4426" y="13547"/>
                  <a:pt x="4449" y="13564"/>
                  <a:pt x="4472" y="13570"/>
                </a:cubicBezTo>
                <a:cubicBezTo>
                  <a:pt x="4472" y="13576"/>
                  <a:pt x="4472" y="13581"/>
                  <a:pt x="4472" y="13587"/>
                </a:cubicBezTo>
                <a:cubicBezTo>
                  <a:pt x="4477" y="13587"/>
                  <a:pt x="4489" y="13581"/>
                  <a:pt x="4500" y="13581"/>
                </a:cubicBezTo>
                <a:cubicBezTo>
                  <a:pt x="4534" y="13621"/>
                  <a:pt x="4597" y="13610"/>
                  <a:pt x="4636" y="13644"/>
                </a:cubicBezTo>
                <a:cubicBezTo>
                  <a:pt x="4640" y="13643"/>
                  <a:pt x="4643" y="13643"/>
                  <a:pt x="4647" y="13643"/>
                </a:cubicBezTo>
                <a:cubicBezTo>
                  <a:pt x="4721" y="13643"/>
                  <a:pt x="4782" y="13701"/>
                  <a:pt x="4858" y="13712"/>
                </a:cubicBezTo>
                <a:cubicBezTo>
                  <a:pt x="4863" y="13712"/>
                  <a:pt x="4875" y="13700"/>
                  <a:pt x="4880" y="13695"/>
                </a:cubicBezTo>
                <a:cubicBezTo>
                  <a:pt x="4886" y="13700"/>
                  <a:pt x="4886" y="13717"/>
                  <a:pt x="4892" y="13723"/>
                </a:cubicBezTo>
                <a:cubicBezTo>
                  <a:pt x="4982" y="13746"/>
                  <a:pt x="5062" y="13808"/>
                  <a:pt x="5158" y="13814"/>
                </a:cubicBezTo>
                <a:cubicBezTo>
                  <a:pt x="5158" y="13808"/>
                  <a:pt x="5164" y="13797"/>
                  <a:pt x="5170" y="13791"/>
                </a:cubicBezTo>
                <a:cubicBezTo>
                  <a:pt x="5124" y="13780"/>
                  <a:pt x="5079" y="13763"/>
                  <a:pt x="5039" y="13757"/>
                </a:cubicBezTo>
                <a:cubicBezTo>
                  <a:pt x="5034" y="13752"/>
                  <a:pt x="5028" y="13740"/>
                  <a:pt x="5028" y="13735"/>
                </a:cubicBezTo>
                <a:cubicBezTo>
                  <a:pt x="4960" y="13729"/>
                  <a:pt x="4897" y="13689"/>
                  <a:pt x="4835" y="13666"/>
                </a:cubicBezTo>
                <a:cubicBezTo>
                  <a:pt x="4829" y="13666"/>
                  <a:pt x="4818" y="13678"/>
                  <a:pt x="4812" y="13678"/>
                </a:cubicBezTo>
                <a:lnTo>
                  <a:pt x="4773" y="13638"/>
                </a:lnTo>
                <a:cubicBezTo>
                  <a:pt x="4767" y="13644"/>
                  <a:pt x="4744" y="13655"/>
                  <a:pt x="4733" y="13655"/>
                </a:cubicBezTo>
                <a:cubicBezTo>
                  <a:pt x="4738" y="13649"/>
                  <a:pt x="4738" y="13638"/>
                  <a:pt x="4738" y="13627"/>
                </a:cubicBezTo>
                <a:lnTo>
                  <a:pt x="4704" y="13627"/>
                </a:lnTo>
                <a:cubicBezTo>
                  <a:pt x="4704" y="13615"/>
                  <a:pt x="4704" y="13598"/>
                  <a:pt x="4699" y="13587"/>
                </a:cubicBezTo>
                <a:cubicBezTo>
                  <a:pt x="4699" y="13593"/>
                  <a:pt x="4693" y="13610"/>
                  <a:pt x="4687" y="13615"/>
                </a:cubicBezTo>
                <a:cubicBezTo>
                  <a:pt x="4585" y="13564"/>
                  <a:pt x="4483" y="13513"/>
                  <a:pt x="4375" y="13474"/>
                </a:cubicBezTo>
                <a:cubicBezTo>
                  <a:pt x="4392" y="13456"/>
                  <a:pt x="4404" y="13439"/>
                  <a:pt x="4421" y="13422"/>
                </a:cubicBezTo>
                <a:lnTo>
                  <a:pt x="4421" y="13422"/>
                </a:lnTo>
                <a:cubicBezTo>
                  <a:pt x="4415" y="13434"/>
                  <a:pt x="4409" y="13445"/>
                  <a:pt x="4409" y="13456"/>
                </a:cubicBezTo>
                <a:cubicBezTo>
                  <a:pt x="4455" y="13479"/>
                  <a:pt x="4512" y="13496"/>
                  <a:pt x="4563" y="13519"/>
                </a:cubicBezTo>
                <a:cubicBezTo>
                  <a:pt x="4563" y="13508"/>
                  <a:pt x="4563" y="13496"/>
                  <a:pt x="4563" y="13491"/>
                </a:cubicBezTo>
                <a:cubicBezTo>
                  <a:pt x="4636" y="13508"/>
                  <a:pt x="4710" y="13536"/>
                  <a:pt x="4778" y="13570"/>
                </a:cubicBezTo>
                <a:cubicBezTo>
                  <a:pt x="4767" y="13576"/>
                  <a:pt x="4757" y="13578"/>
                  <a:pt x="4747" y="13578"/>
                </a:cubicBezTo>
                <a:cubicBezTo>
                  <a:pt x="4737" y="13578"/>
                  <a:pt x="4727" y="13576"/>
                  <a:pt x="4716" y="13570"/>
                </a:cubicBezTo>
                <a:lnTo>
                  <a:pt x="4710" y="13576"/>
                </a:lnTo>
                <a:cubicBezTo>
                  <a:pt x="4727" y="13581"/>
                  <a:pt x="4744" y="13587"/>
                  <a:pt x="4755" y="13598"/>
                </a:cubicBezTo>
                <a:cubicBezTo>
                  <a:pt x="4767" y="13587"/>
                  <a:pt x="4784" y="13576"/>
                  <a:pt x="4795" y="13564"/>
                </a:cubicBezTo>
                <a:lnTo>
                  <a:pt x="4795" y="13564"/>
                </a:lnTo>
                <a:cubicBezTo>
                  <a:pt x="4807" y="13581"/>
                  <a:pt x="4795" y="13593"/>
                  <a:pt x="4790" y="13610"/>
                </a:cubicBezTo>
                <a:cubicBezTo>
                  <a:pt x="4824" y="13615"/>
                  <a:pt x="4858" y="13632"/>
                  <a:pt x="4892" y="13638"/>
                </a:cubicBezTo>
                <a:cubicBezTo>
                  <a:pt x="4880" y="13627"/>
                  <a:pt x="4863" y="13610"/>
                  <a:pt x="4852" y="13598"/>
                </a:cubicBezTo>
                <a:lnTo>
                  <a:pt x="4852" y="13598"/>
                </a:lnTo>
                <a:cubicBezTo>
                  <a:pt x="4892" y="13621"/>
                  <a:pt x="4960" y="13610"/>
                  <a:pt x="4965" y="13666"/>
                </a:cubicBezTo>
                <a:cubicBezTo>
                  <a:pt x="4994" y="13672"/>
                  <a:pt x="5016" y="13678"/>
                  <a:pt x="5039" y="13683"/>
                </a:cubicBezTo>
                <a:cubicBezTo>
                  <a:pt x="5028" y="13678"/>
                  <a:pt x="5016" y="13672"/>
                  <a:pt x="4999" y="13666"/>
                </a:cubicBezTo>
                <a:lnTo>
                  <a:pt x="5005" y="13655"/>
                </a:lnTo>
                <a:cubicBezTo>
                  <a:pt x="5028" y="13661"/>
                  <a:pt x="5051" y="13666"/>
                  <a:pt x="5073" y="13672"/>
                </a:cubicBezTo>
                <a:cubicBezTo>
                  <a:pt x="5069" y="13677"/>
                  <a:pt x="5068" y="13689"/>
                  <a:pt x="5064" y="13697"/>
                </a:cubicBezTo>
                <a:lnTo>
                  <a:pt x="5064" y="13697"/>
                </a:lnTo>
                <a:cubicBezTo>
                  <a:pt x="5071" y="13686"/>
                  <a:pt x="5079" y="13683"/>
                  <a:pt x="5086" y="13683"/>
                </a:cubicBezTo>
                <a:cubicBezTo>
                  <a:pt x="5096" y="13683"/>
                  <a:pt x="5106" y="13689"/>
                  <a:pt x="5119" y="13695"/>
                </a:cubicBezTo>
                <a:cubicBezTo>
                  <a:pt x="5113" y="13700"/>
                  <a:pt x="5102" y="13712"/>
                  <a:pt x="5096" y="13717"/>
                </a:cubicBezTo>
                <a:cubicBezTo>
                  <a:pt x="5161" y="13728"/>
                  <a:pt x="5225" y="13754"/>
                  <a:pt x="5290" y="13772"/>
                </a:cubicBezTo>
                <a:lnTo>
                  <a:pt x="5290" y="13772"/>
                </a:lnTo>
                <a:cubicBezTo>
                  <a:pt x="5282" y="13768"/>
                  <a:pt x="5274" y="13761"/>
                  <a:pt x="5266" y="13757"/>
                </a:cubicBezTo>
                <a:lnTo>
                  <a:pt x="5272" y="13735"/>
                </a:lnTo>
                <a:cubicBezTo>
                  <a:pt x="5295" y="13740"/>
                  <a:pt x="5317" y="13752"/>
                  <a:pt x="5340" y="13757"/>
                </a:cubicBezTo>
                <a:cubicBezTo>
                  <a:pt x="5340" y="13763"/>
                  <a:pt x="5329" y="13774"/>
                  <a:pt x="5329" y="13780"/>
                </a:cubicBezTo>
                <a:cubicBezTo>
                  <a:pt x="5408" y="13814"/>
                  <a:pt x="5493" y="13837"/>
                  <a:pt x="5578" y="13848"/>
                </a:cubicBezTo>
                <a:cubicBezTo>
                  <a:pt x="5538" y="13831"/>
                  <a:pt x="5487" y="13825"/>
                  <a:pt x="5448" y="13797"/>
                </a:cubicBezTo>
                <a:lnTo>
                  <a:pt x="5448" y="13797"/>
                </a:lnTo>
                <a:cubicBezTo>
                  <a:pt x="5521" y="13803"/>
                  <a:pt x="5584" y="13825"/>
                  <a:pt x="5652" y="13848"/>
                </a:cubicBezTo>
                <a:cubicBezTo>
                  <a:pt x="5652" y="13859"/>
                  <a:pt x="5658" y="13859"/>
                  <a:pt x="5658" y="13865"/>
                </a:cubicBezTo>
                <a:cubicBezTo>
                  <a:pt x="5675" y="13882"/>
                  <a:pt x="5697" y="13888"/>
                  <a:pt x="5720" y="13893"/>
                </a:cubicBezTo>
                <a:cubicBezTo>
                  <a:pt x="5714" y="13871"/>
                  <a:pt x="5692" y="13859"/>
                  <a:pt x="5675" y="13854"/>
                </a:cubicBezTo>
                <a:cubicBezTo>
                  <a:pt x="5680" y="13853"/>
                  <a:pt x="5686" y="13852"/>
                  <a:pt x="5691" y="13852"/>
                </a:cubicBezTo>
                <a:cubicBezTo>
                  <a:pt x="5716" y="13852"/>
                  <a:pt x="5742" y="13860"/>
                  <a:pt x="5765" y="13865"/>
                </a:cubicBezTo>
                <a:cubicBezTo>
                  <a:pt x="5760" y="13876"/>
                  <a:pt x="5754" y="13888"/>
                  <a:pt x="5748" y="13893"/>
                </a:cubicBezTo>
                <a:cubicBezTo>
                  <a:pt x="5771" y="13899"/>
                  <a:pt x="5799" y="13905"/>
                  <a:pt x="5822" y="13910"/>
                </a:cubicBezTo>
                <a:cubicBezTo>
                  <a:pt x="5811" y="13899"/>
                  <a:pt x="5799" y="13888"/>
                  <a:pt x="5788" y="13871"/>
                </a:cubicBezTo>
                <a:lnTo>
                  <a:pt x="5788" y="13871"/>
                </a:lnTo>
                <a:cubicBezTo>
                  <a:pt x="5822" y="13882"/>
                  <a:pt x="5862" y="13893"/>
                  <a:pt x="5902" y="13910"/>
                </a:cubicBezTo>
                <a:lnTo>
                  <a:pt x="5902" y="13956"/>
                </a:lnTo>
                <a:cubicBezTo>
                  <a:pt x="5917" y="13945"/>
                  <a:pt x="5934" y="13941"/>
                  <a:pt x="5952" y="13941"/>
                </a:cubicBezTo>
                <a:cubicBezTo>
                  <a:pt x="5991" y="13941"/>
                  <a:pt x="6036" y="13959"/>
                  <a:pt x="6077" y="13959"/>
                </a:cubicBezTo>
                <a:cubicBezTo>
                  <a:pt x="6087" y="13959"/>
                  <a:pt x="6097" y="13958"/>
                  <a:pt x="6106" y="13956"/>
                </a:cubicBezTo>
                <a:cubicBezTo>
                  <a:pt x="6095" y="13956"/>
                  <a:pt x="6077" y="13950"/>
                  <a:pt x="6066" y="13950"/>
                </a:cubicBezTo>
                <a:cubicBezTo>
                  <a:pt x="6066" y="13944"/>
                  <a:pt x="6066" y="13933"/>
                  <a:pt x="6066" y="13927"/>
                </a:cubicBezTo>
                <a:cubicBezTo>
                  <a:pt x="6077" y="13927"/>
                  <a:pt x="6100" y="13939"/>
                  <a:pt x="6106" y="13944"/>
                </a:cubicBezTo>
                <a:cubicBezTo>
                  <a:pt x="6117" y="13939"/>
                  <a:pt x="6129" y="13939"/>
                  <a:pt x="6140" y="13933"/>
                </a:cubicBezTo>
                <a:lnTo>
                  <a:pt x="6140" y="13933"/>
                </a:lnTo>
                <a:cubicBezTo>
                  <a:pt x="6134" y="13944"/>
                  <a:pt x="6129" y="13967"/>
                  <a:pt x="6123" y="13973"/>
                </a:cubicBezTo>
                <a:cubicBezTo>
                  <a:pt x="6139" y="13976"/>
                  <a:pt x="6156" y="13979"/>
                  <a:pt x="6171" y="13979"/>
                </a:cubicBezTo>
                <a:cubicBezTo>
                  <a:pt x="6182" y="13979"/>
                  <a:pt x="6193" y="13978"/>
                  <a:pt x="6202" y="13973"/>
                </a:cubicBezTo>
                <a:cubicBezTo>
                  <a:pt x="6231" y="13978"/>
                  <a:pt x="6259" y="13990"/>
                  <a:pt x="6287" y="14001"/>
                </a:cubicBezTo>
                <a:cubicBezTo>
                  <a:pt x="6299" y="14001"/>
                  <a:pt x="6310" y="13996"/>
                  <a:pt x="6316" y="13996"/>
                </a:cubicBezTo>
                <a:cubicBezTo>
                  <a:pt x="6350" y="14007"/>
                  <a:pt x="6384" y="14013"/>
                  <a:pt x="6424" y="14013"/>
                </a:cubicBezTo>
                <a:cubicBezTo>
                  <a:pt x="6412" y="14018"/>
                  <a:pt x="6395" y="14030"/>
                  <a:pt x="6390" y="14035"/>
                </a:cubicBezTo>
                <a:cubicBezTo>
                  <a:pt x="6424" y="14018"/>
                  <a:pt x="6469" y="14030"/>
                  <a:pt x="6503" y="14013"/>
                </a:cubicBezTo>
                <a:cubicBezTo>
                  <a:pt x="6469" y="14001"/>
                  <a:pt x="6435" y="13996"/>
                  <a:pt x="6407" y="13984"/>
                </a:cubicBezTo>
                <a:cubicBezTo>
                  <a:pt x="6469" y="13984"/>
                  <a:pt x="6531" y="13990"/>
                  <a:pt x="6599" y="13996"/>
                </a:cubicBezTo>
                <a:cubicBezTo>
                  <a:pt x="6611" y="14001"/>
                  <a:pt x="6628" y="14007"/>
                  <a:pt x="6645" y="14007"/>
                </a:cubicBezTo>
                <a:cubicBezTo>
                  <a:pt x="6673" y="14013"/>
                  <a:pt x="6707" y="14018"/>
                  <a:pt x="6741" y="14024"/>
                </a:cubicBezTo>
                <a:lnTo>
                  <a:pt x="6679" y="14024"/>
                </a:lnTo>
                <a:cubicBezTo>
                  <a:pt x="6685" y="14047"/>
                  <a:pt x="6707" y="14047"/>
                  <a:pt x="6724" y="14058"/>
                </a:cubicBezTo>
                <a:cubicBezTo>
                  <a:pt x="6747" y="14052"/>
                  <a:pt x="6770" y="14052"/>
                  <a:pt x="6787" y="14047"/>
                </a:cubicBezTo>
                <a:cubicBezTo>
                  <a:pt x="6792" y="14052"/>
                  <a:pt x="6792" y="14064"/>
                  <a:pt x="6798" y="14069"/>
                </a:cubicBezTo>
                <a:cubicBezTo>
                  <a:pt x="6803" y="14058"/>
                  <a:pt x="6830" y="14051"/>
                  <a:pt x="6852" y="14051"/>
                </a:cubicBezTo>
                <a:cubicBezTo>
                  <a:pt x="6877" y="14051"/>
                  <a:pt x="6898" y="14060"/>
                  <a:pt x="6883" y="14081"/>
                </a:cubicBezTo>
                <a:cubicBezTo>
                  <a:pt x="6864" y="14084"/>
                  <a:pt x="6845" y="14085"/>
                  <a:pt x="6825" y="14085"/>
                </a:cubicBezTo>
                <a:cubicBezTo>
                  <a:pt x="6765" y="14085"/>
                  <a:pt x="6704" y="14073"/>
                  <a:pt x="6644" y="14073"/>
                </a:cubicBezTo>
                <a:cubicBezTo>
                  <a:pt x="6619" y="14073"/>
                  <a:pt x="6595" y="14075"/>
                  <a:pt x="6571" y="14081"/>
                </a:cubicBezTo>
                <a:cubicBezTo>
                  <a:pt x="6565" y="14081"/>
                  <a:pt x="6560" y="14069"/>
                  <a:pt x="6554" y="14069"/>
                </a:cubicBezTo>
                <a:cubicBezTo>
                  <a:pt x="6492" y="14064"/>
                  <a:pt x="6429" y="14052"/>
                  <a:pt x="6367" y="14041"/>
                </a:cubicBezTo>
                <a:cubicBezTo>
                  <a:pt x="6361" y="14052"/>
                  <a:pt x="6356" y="14081"/>
                  <a:pt x="6350" y="14092"/>
                </a:cubicBezTo>
                <a:cubicBezTo>
                  <a:pt x="6360" y="14094"/>
                  <a:pt x="6371" y="14095"/>
                  <a:pt x="6382" y="14095"/>
                </a:cubicBezTo>
                <a:cubicBezTo>
                  <a:pt x="6407" y="14095"/>
                  <a:pt x="6431" y="14089"/>
                  <a:pt x="6446" y="14069"/>
                </a:cubicBezTo>
                <a:cubicBezTo>
                  <a:pt x="6458" y="14075"/>
                  <a:pt x="6475" y="14075"/>
                  <a:pt x="6486" y="14081"/>
                </a:cubicBezTo>
                <a:cubicBezTo>
                  <a:pt x="6497" y="14095"/>
                  <a:pt x="6513" y="14098"/>
                  <a:pt x="6529" y="14098"/>
                </a:cubicBezTo>
                <a:cubicBezTo>
                  <a:pt x="6540" y="14098"/>
                  <a:pt x="6551" y="14096"/>
                  <a:pt x="6562" y="14096"/>
                </a:cubicBezTo>
                <a:cubicBezTo>
                  <a:pt x="6567" y="14096"/>
                  <a:pt x="6572" y="14097"/>
                  <a:pt x="6577" y="14098"/>
                </a:cubicBezTo>
                <a:lnTo>
                  <a:pt x="6565" y="14126"/>
                </a:lnTo>
                <a:cubicBezTo>
                  <a:pt x="6571" y="14120"/>
                  <a:pt x="6577" y="14103"/>
                  <a:pt x="6582" y="14098"/>
                </a:cubicBezTo>
                <a:cubicBezTo>
                  <a:pt x="6594" y="14109"/>
                  <a:pt x="6616" y="14126"/>
                  <a:pt x="6628" y="14137"/>
                </a:cubicBezTo>
                <a:cubicBezTo>
                  <a:pt x="6639" y="14132"/>
                  <a:pt x="6651" y="14120"/>
                  <a:pt x="6662" y="14115"/>
                </a:cubicBezTo>
                <a:cubicBezTo>
                  <a:pt x="6668" y="14120"/>
                  <a:pt x="6679" y="14137"/>
                  <a:pt x="6685" y="14143"/>
                </a:cubicBezTo>
                <a:cubicBezTo>
                  <a:pt x="6685" y="14137"/>
                  <a:pt x="6685" y="14126"/>
                  <a:pt x="6685" y="14120"/>
                </a:cubicBezTo>
                <a:cubicBezTo>
                  <a:pt x="6707" y="14126"/>
                  <a:pt x="6736" y="14126"/>
                  <a:pt x="6753" y="14149"/>
                </a:cubicBezTo>
                <a:cubicBezTo>
                  <a:pt x="6753" y="14143"/>
                  <a:pt x="6753" y="14132"/>
                  <a:pt x="6753" y="14126"/>
                </a:cubicBezTo>
                <a:cubicBezTo>
                  <a:pt x="6826" y="14137"/>
                  <a:pt x="6900" y="14132"/>
                  <a:pt x="6980" y="14137"/>
                </a:cubicBezTo>
                <a:cubicBezTo>
                  <a:pt x="6975" y="14142"/>
                  <a:pt x="6970" y="14151"/>
                  <a:pt x="6965" y="14157"/>
                </a:cubicBezTo>
                <a:lnTo>
                  <a:pt x="6965" y="14157"/>
                </a:lnTo>
                <a:cubicBezTo>
                  <a:pt x="6981" y="14141"/>
                  <a:pt x="7010" y="14132"/>
                  <a:pt x="7037" y="14132"/>
                </a:cubicBezTo>
                <a:cubicBezTo>
                  <a:pt x="7062" y="14132"/>
                  <a:pt x="7086" y="14139"/>
                  <a:pt x="7099" y="14154"/>
                </a:cubicBezTo>
                <a:cubicBezTo>
                  <a:pt x="7103" y="14158"/>
                  <a:pt x="7106" y="14160"/>
                  <a:pt x="7110" y="14160"/>
                </a:cubicBezTo>
                <a:cubicBezTo>
                  <a:pt x="7121" y="14160"/>
                  <a:pt x="7131" y="14143"/>
                  <a:pt x="7144" y="14143"/>
                </a:cubicBezTo>
                <a:cubicBezTo>
                  <a:pt x="7195" y="14143"/>
                  <a:pt x="7235" y="14137"/>
                  <a:pt x="7269" y="14098"/>
                </a:cubicBezTo>
                <a:cubicBezTo>
                  <a:pt x="7269" y="14103"/>
                  <a:pt x="7269" y="14120"/>
                  <a:pt x="7275" y="14132"/>
                </a:cubicBezTo>
                <a:cubicBezTo>
                  <a:pt x="7275" y="14120"/>
                  <a:pt x="7280" y="14103"/>
                  <a:pt x="7286" y="14098"/>
                </a:cubicBezTo>
                <a:cubicBezTo>
                  <a:pt x="7298" y="14106"/>
                  <a:pt x="7311" y="14123"/>
                  <a:pt x="7323" y="14123"/>
                </a:cubicBezTo>
                <a:cubicBezTo>
                  <a:pt x="7328" y="14123"/>
                  <a:pt x="7332" y="14121"/>
                  <a:pt x="7337" y="14115"/>
                </a:cubicBezTo>
                <a:lnTo>
                  <a:pt x="7434" y="14115"/>
                </a:lnTo>
                <a:cubicBezTo>
                  <a:pt x="7399" y="14098"/>
                  <a:pt x="7365" y="14092"/>
                  <a:pt x="7331" y="14086"/>
                </a:cubicBezTo>
                <a:cubicBezTo>
                  <a:pt x="7326" y="14092"/>
                  <a:pt x="7326" y="14109"/>
                  <a:pt x="7326" y="14120"/>
                </a:cubicBezTo>
                <a:cubicBezTo>
                  <a:pt x="7314" y="14101"/>
                  <a:pt x="7300" y="14090"/>
                  <a:pt x="7283" y="14090"/>
                </a:cubicBezTo>
                <a:cubicBezTo>
                  <a:pt x="7275" y="14090"/>
                  <a:pt x="7267" y="14092"/>
                  <a:pt x="7258" y="14098"/>
                </a:cubicBezTo>
                <a:lnTo>
                  <a:pt x="7258" y="14075"/>
                </a:lnTo>
                <a:cubicBezTo>
                  <a:pt x="7246" y="14098"/>
                  <a:pt x="7224" y="14120"/>
                  <a:pt x="7201" y="14137"/>
                </a:cubicBezTo>
                <a:cubicBezTo>
                  <a:pt x="7167" y="14120"/>
                  <a:pt x="7156" y="14081"/>
                  <a:pt x="7150" y="14047"/>
                </a:cubicBezTo>
                <a:cubicBezTo>
                  <a:pt x="7116" y="14035"/>
                  <a:pt x="7082" y="14035"/>
                  <a:pt x="7048" y="14030"/>
                </a:cubicBezTo>
                <a:cubicBezTo>
                  <a:pt x="7224" y="14018"/>
                  <a:pt x="7405" y="14007"/>
                  <a:pt x="7581" y="14007"/>
                </a:cubicBezTo>
                <a:cubicBezTo>
                  <a:pt x="7575" y="14018"/>
                  <a:pt x="7564" y="14030"/>
                  <a:pt x="7558" y="14035"/>
                </a:cubicBezTo>
                <a:lnTo>
                  <a:pt x="7575" y="14035"/>
                </a:lnTo>
                <a:cubicBezTo>
                  <a:pt x="7579" y="14016"/>
                  <a:pt x="7591" y="14002"/>
                  <a:pt x="7609" y="14002"/>
                </a:cubicBezTo>
                <a:cubicBezTo>
                  <a:pt x="7617" y="14002"/>
                  <a:pt x="7626" y="14005"/>
                  <a:pt x="7636" y="14012"/>
                </a:cubicBezTo>
                <a:lnTo>
                  <a:pt x="7636" y="14012"/>
                </a:lnTo>
                <a:cubicBezTo>
                  <a:pt x="7638" y="14007"/>
                  <a:pt x="7641" y="14004"/>
                  <a:pt x="7643" y="14001"/>
                </a:cubicBezTo>
                <a:cubicBezTo>
                  <a:pt x="7695" y="13996"/>
                  <a:pt x="7751" y="13996"/>
                  <a:pt x="7802" y="13990"/>
                </a:cubicBezTo>
                <a:cubicBezTo>
                  <a:pt x="7806" y="13990"/>
                  <a:pt x="7810" y="13990"/>
                  <a:pt x="7814" y="13990"/>
                </a:cubicBezTo>
                <a:cubicBezTo>
                  <a:pt x="7856" y="13990"/>
                  <a:pt x="7903" y="13973"/>
                  <a:pt x="7946" y="13973"/>
                </a:cubicBezTo>
                <a:cubicBezTo>
                  <a:pt x="7970" y="13973"/>
                  <a:pt x="7993" y="13978"/>
                  <a:pt x="8012" y="13996"/>
                </a:cubicBezTo>
                <a:cubicBezTo>
                  <a:pt x="8041" y="13996"/>
                  <a:pt x="8075" y="14001"/>
                  <a:pt x="8103" y="14007"/>
                </a:cubicBezTo>
                <a:cubicBezTo>
                  <a:pt x="8109" y="14001"/>
                  <a:pt x="8120" y="13996"/>
                  <a:pt x="8126" y="13990"/>
                </a:cubicBezTo>
                <a:cubicBezTo>
                  <a:pt x="8133" y="13993"/>
                  <a:pt x="8140" y="13994"/>
                  <a:pt x="8146" y="13994"/>
                </a:cubicBezTo>
                <a:cubicBezTo>
                  <a:pt x="8165" y="13994"/>
                  <a:pt x="8178" y="13983"/>
                  <a:pt x="8182" y="13961"/>
                </a:cubicBezTo>
                <a:lnTo>
                  <a:pt x="8182" y="13961"/>
                </a:lnTo>
                <a:lnTo>
                  <a:pt x="8126" y="13967"/>
                </a:lnTo>
                <a:cubicBezTo>
                  <a:pt x="8148" y="13956"/>
                  <a:pt x="8177" y="13950"/>
                  <a:pt x="8205" y="13944"/>
                </a:cubicBezTo>
                <a:lnTo>
                  <a:pt x="8205" y="13944"/>
                </a:lnTo>
                <a:cubicBezTo>
                  <a:pt x="8205" y="13956"/>
                  <a:pt x="8199" y="13973"/>
                  <a:pt x="8199" y="13978"/>
                </a:cubicBezTo>
                <a:cubicBezTo>
                  <a:pt x="8211" y="13973"/>
                  <a:pt x="8228" y="13967"/>
                  <a:pt x="8239" y="13961"/>
                </a:cubicBezTo>
                <a:cubicBezTo>
                  <a:pt x="8239" y="13978"/>
                  <a:pt x="8239" y="13996"/>
                  <a:pt x="8239" y="14013"/>
                </a:cubicBezTo>
                <a:cubicBezTo>
                  <a:pt x="8222" y="14013"/>
                  <a:pt x="8205" y="14018"/>
                  <a:pt x="8188" y="14024"/>
                </a:cubicBezTo>
                <a:cubicBezTo>
                  <a:pt x="8182" y="14024"/>
                  <a:pt x="8177" y="14018"/>
                  <a:pt x="8171" y="14018"/>
                </a:cubicBezTo>
                <a:cubicBezTo>
                  <a:pt x="8131" y="14018"/>
                  <a:pt x="8092" y="14035"/>
                  <a:pt x="8052" y="14052"/>
                </a:cubicBezTo>
                <a:cubicBezTo>
                  <a:pt x="8041" y="14047"/>
                  <a:pt x="8024" y="14035"/>
                  <a:pt x="8012" y="14035"/>
                </a:cubicBezTo>
                <a:cubicBezTo>
                  <a:pt x="8012" y="14041"/>
                  <a:pt x="8012" y="14058"/>
                  <a:pt x="8007" y="14069"/>
                </a:cubicBezTo>
                <a:cubicBezTo>
                  <a:pt x="8025" y="14075"/>
                  <a:pt x="8043" y="14077"/>
                  <a:pt x="8062" y="14077"/>
                </a:cubicBezTo>
                <a:cubicBezTo>
                  <a:pt x="8117" y="14077"/>
                  <a:pt x="8173" y="14058"/>
                  <a:pt x="8228" y="14058"/>
                </a:cubicBezTo>
                <a:lnTo>
                  <a:pt x="8222" y="14081"/>
                </a:lnTo>
                <a:cubicBezTo>
                  <a:pt x="8228" y="14075"/>
                  <a:pt x="8234" y="14058"/>
                  <a:pt x="8234" y="14052"/>
                </a:cubicBezTo>
                <a:cubicBezTo>
                  <a:pt x="8273" y="14052"/>
                  <a:pt x="8307" y="14047"/>
                  <a:pt x="8341" y="14030"/>
                </a:cubicBezTo>
                <a:cubicBezTo>
                  <a:pt x="8350" y="14031"/>
                  <a:pt x="8358" y="14032"/>
                  <a:pt x="8366" y="14032"/>
                </a:cubicBezTo>
                <a:cubicBezTo>
                  <a:pt x="8385" y="14032"/>
                  <a:pt x="8401" y="14025"/>
                  <a:pt x="8409" y="14001"/>
                </a:cubicBezTo>
                <a:cubicBezTo>
                  <a:pt x="8415" y="14013"/>
                  <a:pt x="8421" y="14024"/>
                  <a:pt x="8421" y="14030"/>
                </a:cubicBezTo>
                <a:cubicBezTo>
                  <a:pt x="8421" y="14018"/>
                  <a:pt x="8426" y="14001"/>
                  <a:pt x="8426" y="13990"/>
                </a:cubicBezTo>
                <a:lnTo>
                  <a:pt x="8426" y="13990"/>
                </a:lnTo>
                <a:cubicBezTo>
                  <a:pt x="8426" y="13990"/>
                  <a:pt x="8426" y="13990"/>
                  <a:pt x="8426" y="13990"/>
                </a:cubicBezTo>
                <a:lnTo>
                  <a:pt x="8426" y="13990"/>
                </a:lnTo>
                <a:cubicBezTo>
                  <a:pt x="8426" y="13990"/>
                  <a:pt x="8426" y="13990"/>
                  <a:pt x="8426" y="13990"/>
                </a:cubicBezTo>
                <a:cubicBezTo>
                  <a:pt x="8426" y="13990"/>
                  <a:pt x="8426" y="13990"/>
                  <a:pt x="8426" y="13990"/>
                </a:cubicBezTo>
                <a:lnTo>
                  <a:pt x="8426" y="13990"/>
                </a:lnTo>
                <a:cubicBezTo>
                  <a:pt x="8423" y="13990"/>
                  <a:pt x="8420" y="13990"/>
                  <a:pt x="8416" y="13990"/>
                </a:cubicBezTo>
                <a:cubicBezTo>
                  <a:pt x="8391" y="13990"/>
                  <a:pt x="8366" y="13996"/>
                  <a:pt x="8347" y="14018"/>
                </a:cubicBezTo>
                <a:cubicBezTo>
                  <a:pt x="8341" y="14013"/>
                  <a:pt x="8324" y="14001"/>
                  <a:pt x="8313" y="14001"/>
                </a:cubicBezTo>
                <a:cubicBezTo>
                  <a:pt x="8290" y="14001"/>
                  <a:pt x="8268" y="14007"/>
                  <a:pt x="8245" y="14013"/>
                </a:cubicBezTo>
                <a:cubicBezTo>
                  <a:pt x="8245" y="14001"/>
                  <a:pt x="8256" y="13973"/>
                  <a:pt x="8256" y="13956"/>
                </a:cubicBezTo>
                <a:cubicBezTo>
                  <a:pt x="8268" y="13961"/>
                  <a:pt x="8285" y="13967"/>
                  <a:pt x="8290" y="13973"/>
                </a:cubicBezTo>
                <a:lnTo>
                  <a:pt x="8290" y="13933"/>
                </a:lnTo>
                <a:cubicBezTo>
                  <a:pt x="8296" y="13933"/>
                  <a:pt x="8307" y="13927"/>
                  <a:pt x="8313" y="13922"/>
                </a:cubicBezTo>
                <a:lnTo>
                  <a:pt x="8313" y="13967"/>
                </a:lnTo>
                <a:cubicBezTo>
                  <a:pt x="8324" y="13956"/>
                  <a:pt x="8336" y="13939"/>
                  <a:pt x="8341" y="13927"/>
                </a:cubicBezTo>
                <a:cubicBezTo>
                  <a:pt x="8353" y="13922"/>
                  <a:pt x="8364" y="13922"/>
                  <a:pt x="8375" y="13916"/>
                </a:cubicBezTo>
                <a:lnTo>
                  <a:pt x="8375" y="13916"/>
                </a:lnTo>
                <a:cubicBezTo>
                  <a:pt x="8364" y="13927"/>
                  <a:pt x="8347" y="13933"/>
                  <a:pt x="8341" y="13950"/>
                </a:cubicBezTo>
                <a:cubicBezTo>
                  <a:pt x="8347" y="13954"/>
                  <a:pt x="8351" y="13955"/>
                  <a:pt x="8356" y="13955"/>
                </a:cubicBezTo>
                <a:cubicBezTo>
                  <a:pt x="8381" y="13955"/>
                  <a:pt x="8397" y="13910"/>
                  <a:pt x="8421" y="13905"/>
                </a:cubicBezTo>
                <a:cubicBezTo>
                  <a:pt x="8438" y="13905"/>
                  <a:pt x="8472" y="13905"/>
                  <a:pt x="8489" y="13910"/>
                </a:cubicBezTo>
                <a:cubicBezTo>
                  <a:pt x="8478" y="13916"/>
                  <a:pt x="8466" y="13933"/>
                  <a:pt x="8455" y="13944"/>
                </a:cubicBezTo>
                <a:cubicBezTo>
                  <a:pt x="8478" y="13927"/>
                  <a:pt x="8506" y="13922"/>
                  <a:pt x="8529" y="13922"/>
                </a:cubicBezTo>
                <a:cubicBezTo>
                  <a:pt x="8517" y="13916"/>
                  <a:pt x="8495" y="13910"/>
                  <a:pt x="8483" y="13905"/>
                </a:cubicBezTo>
                <a:cubicBezTo>
                  <a:pt x="8495" y="13893"/>
                  <a:pt x="8505" y="13888"/>
                  <a:pt x="8515" y="13888"/>
                </a:cubicBezTo>
                <a:cubicBezTo>
                  <a:pt x="8530" y="13888"/>
                  <a:pt x="8543" y="13899"/>
                  <a:pt x="8557" y="13916"/>
                </a:cubicBezTo>
                <a:cubicBezTo>
                  <a:pt x="8563" y="13905"/>
                  <a:pt x="8568" y="13893"/>
                  <a:pt x="8574" y="13882"/>
                </a:cubicBezTo>
                <a:cubicBezTo>
                  <a:pt x="8619" y="13865"/>
                  <a:pt x="8665" y="13854"/>
                  <a:pt x="8716" y="13837"/>
                </a:cubicBezTo>
                <a:lnTo>
                  <a:pt x="8716" y="13837"/>
                </a:lnTo>
                <a:cubicBezTo>
                  <a:pt x="8704" y="13854"/>
                  <a:pt x="8693" y="13871"/>
                  <a:pt x="8682" y="13888"/>
                </a:cubicBezTo>
                <a:cubicBezTo>
                  <a:pt x="8710" y="13882"/>
                  <a:pt x="8721" y="13854"/>
                  <a:pt x="8727" y="13831"/>
                </a:cubicBezTo>
                <a:lnTo>
                  <a:pt x="8761" y="13865"/>
                </a:lnTo>
                <a:cubicBezTo>
                  <a:pt x="8756" y="13854"/>
                  <a:pt x="8756" y="13837"/>
                  <a:pt x="8750" y="13825"/>
                </a:cubicBezTo>
                <a:cubicBezTo>
                  <a:pt x="8784" y="13825"/>
                  <a:pt x="8812" y="13808"/>
                  <a:pt x="8846" y="13797"/>
                </a:cubicBezTo>
                <a:lnTo>
                  <a:pt x="8846" y="13797"/>
                </a:lnTo>
                <a:cubicBezTo>
                  <a:pt x="8841" y="13803"/>
                  <a:pt x="8841" y="13820"/>
                  <a:pt x="8841" y="13825"/>
                </a:cubicBezTo>
                <a:lnTo>
                  <a:pt x="8875" y="13820"/>
                </a:lnTo>
                <a:cubicBezTo>
                  <a:pt x="8835" y="13791"/>
                  <a:pt x="8886" y="13774"/>
                  <a:pt x="8909" y="13769"/>
                </a:cubicBezTo>
                <a:cubicBezTo>
                  <a:pt x="8909" y="13769"/>
                  <a:pt x="8909" y="13769"/>
                  <a:pt x="8914" y="13763"/>
                </a:cubicBezTo>
                <a:lnTo>
                  <a:pt x="8920" y="13774"/>
                </a:lnTo>
                <a:cubicBezTo>
                  <a:pt x="8920" y="13774"/>
                  <a:pt x="8920" y="13769"/>
                  <a:pt x="8920" y="13763"/>
                </a:cubicBezTo>
                <a:cubicBezTo>
                  <a:pt x="8954" y="13752"/>
                  <a:pt x="8988" y="13735"/>
                  <a:pt x="9017" y="13723"/>
                </a:cubicBezTo>
                <a:cubicBezTo>
                  <a:pt x="9039" y="13712"/>
                  <a:pt x="9056" y="13706"/>
                  <a:pt x="9073" y="13695"/>
                </a:cubicBezTo>
                <a:lnTo>
                  <a:pt x="9085" y="13689"/>
                </a:lnTo>
                <a:cubicBezTo>
                  <a:pt x="9088" y="13687"/>
                  <a:pt x="9092" y="13687"/>
                  <a:pt x="9096" y="13687"/>
                </a:cubicBezTo>
                <a:cubicBezTo>
                  <a:pt x="9106" y="13687"/>
                  <a:pt x="9118" y="13691"/>
                  <a:pt x="9130" y="13695"/>
                </a:cubicBezTo>
                <a:cubicBezTo>
                  <a:pt x="9136" y="13683"/>
                  <a:pt x="9141" y="13672"/>
                  <a:pt x="9153" y="13661"/>
                </a:cubicBezTo>
                <a:cubicBezTo>
                  <a:pt x="9153" y="13666"/>
                  <a:pt x="9164" y="13678"/>
                  <a:pt x="9164" y="13683"/>
                </a:cubicBezTo>
                <a:cubicBezTo>
                  <a:pt x="9175" y="13678"/>
                  <a:pt x="9187" y="13672"/>
                  <a:pt x="9198" y="13666"/>
                </a:cubicBezTo>
                <a:lnTo>
                  <a:pt x="9204" y="13666"/>
                </a:lnTo>
                <a:cubicBezTo>
                  <a:pt x="9206" y="13667"/>
                  <a:pt x="9208" y="13668"/>
                  <a:pt x="9210" y="13668"/>
                </a:cubicBezTo>
                <a:cubicBezTo>
                  <a:pt x="9219" y="13668"/>
                  <a:pt x="9227" y="13659"/>
                  <a:pt x="9232" y="13649"/>
                </a:cubicBezTo>
                <a:cubicBezTo>
                  <a:pt x="9351" y="13604"/>
                  <a:pt x="9482" y="13587"/>
                  <a:pt x="9601" y="13536"/>
                </a:cubicBezTo>
                <a:cubicBezTo>
                  <a:pt x="9618" y="13508"/>
                  <a:pt x="9652" y="13513"/>
                  <a:pt x="9680" y="13508"/>
                </a:cubicBezTo>
                <a:cubicBezTo>
                  <a:pt x="9714" y="13491"/>
                  <a:pt x="9748" y="13474"/>
                  <a:pt x="9782" y="13462"/>
                </a:cubicBezTo>
                <a:cubicBezTo>
                  <a:pt x="9782" y="13456"/>
                  <a:pt x="9794" y="13445"/>
                  <a:pt x="9794" y="13439"/>
                </a:cubicBezTo>
                <a:lnTo>
                  <a:pt x="9851" y="13439"/>
                </a:lnTo>
                <a:cubicBezTo>
                  <a:pt x="9862" y="13428"/>
                  <a:pt x="9879" y="13417"/>
                  <a:pt x="9890" y="13411"/>
                </a:cubicBezTo>
                <a:cubicBezTo>
                  <a:pt x="9896" y="13411"/>
                  <a:pt x="9907" y="13417"/>
                  <a:pt x="9913" y="13417"/>
                </a:cubicBezTo>
                <a:lnTo>
                  <a:pt x="9907" y="13400"/>
                </a:lnTo>
                <a:cubicBezTo>
                  <a:pt x="9936" y="13394"/>
                  <a:pt x="9958" y="13388"/>
                  <a:pt x="9981" y="13371"/>
                </a:cubicBezTo>
                <a:cubicBezTo>
                  <a:pt x="9987" y="13377"/>
                  <a:pt x="9992" y="13383"/>
                  <a:pt x="9992" y="13383"/>
                </a:cubicBezTo>
                <a:cubicBezTo>
                  <a:pt x="9998" y="13377"/>
                  <a:pt x="10004" y="13366"/>
                  <a:pt x="10004" y="13360"/>
                </a:cubicBezTo>
                <a:cubicBezTo>
                  <a:pt x="10061" y="13360"/>
                  <a:pt x="10095" y="13303"/>
                  <a:pt x="10146" y="13298"/>
                </a:cubicBezTo>
                <a:cubicBezTo>
                  <a:pt x="10197" y="13235"/>
                  <a:pt x="10282" y="13230"/>
                  <a:pt x="10350" y="13184"/>
                </a:cubicBezTo>
                <a:cubicBezTo>
                  <a:pt x="10350" y="13178"/>
                  <a:pt x="10350" y="13161"/>
                  <a:pt x="10350" y="13156"/>
                </a:cubicBezTo>
                <a:cubicBezTo>
                  <a:pt x="10356" y="13156"/>
                  <a:pt x="10367" y="13161"/>
                  <a:pt x="10378" y="13167"/>
                </a:cubicBezTo>
                <a:cubicBezTo>
                  <a:pt x="10458" y="13116"/>
                  <a:pt x="10554" y="13093"/>
                  <a:pt x="10622" y="13031"/>
                </a:cubicBezTo>
                <a:cubicBezTo>
                  <a:pt x="10622" y="13025"/>
                  <a:pt x="10611" y="13008"/>
                  <a:pt x="10611" y="13003"/>
                </a:cubicBezTo>
                <a:cubicBezTo>
                  <a:pt x="10571" y="13031"/>
                  <a:pt x="10537" y="13054"/>
                  <a:pt x="10497" y="13076"/>
                </a:cubicBezTo>
                <a:lnTo>
                  <a:pt x="10480" y="13076"/>
                </a:lnTo>
                <a:cubicBezTo>
                  <a:pt x="10429" y="13122"/>
                  <a:pt x="10356" y="13139"/>
                  <a:pt x="10293" y="13167"/>
                </a:cubicBezTo>
                <a:cubicBezTo>
                  <a:pt x="10293" y="13173"/>
                  <a:pt x="10293" y="13184"/>
                  <a:pt x="10293" y="13190"/>
                </a:cubicBezTo>
                <a:lnTo>
                  <a:pt x="10236" y="13196"/>
                </a:lnTo>
                <a:cubicBezTo>
                  <a:pt x="10231" y="13207"/>
                  <a:pt x="10225" y="13224"/>
                  <a:pt x="10219" y="13235"/>
                </a:cubicBezTo>
                <a:cubicBezTo>
                  <a:pt x="10219" y="13230"/>
                  <a:pt x="10208" y="13218"/>
                  <a:pt x="10202" y="13213"/>
                </a:cubicBezTo>
                <a:cubicBezTo>
                  <a:pt x="10197" y="13224"/>
                  <a:pt x="10185" y="13235"/>
                  <a:pt x="10180" y="13241"/>
                </a:cubicBezTo>
                <a:cubicBezTo>
                  <a:pt x="10168" y="13230"/>
                  <a:pt x="10157" y="13224"/>
                  <a:pt x="10146" y="13213"/>
                </a:cubicBezTo>
                <a:lnTo>
                  <a:pt x="10146" y="13213"/>
                </a:lnTo>
                <a:cubicBezTo>
                  <a:pt x="10151" y="13224"/>
                  <a:pt x="10157" y="13235"/>
                  <a:pt x="10163" y="13241"/>
                </a:cubicBezTo>
                <a:cubicBezTo>
                  <a:pt x="10055" y="13286"/>
                  <a:pt x="9947" y="13326"/>
                  <a:pt x="9845" y="13377"/>
                </a:cubicBezTo>
                <a:cubicBezTo>
                  <a:pt x="9839" y="13354"/>
                  <a:pt x="9839" y="13337"/>
                  <a:pt x="9839" y="13315"/>
                </a:cubicBezTo>
                <a:lnTo>
                  <a:pt x="9839" y="13315"/>
                </a:lnTo>
                <a:cubicBezTo>
                  <a:pt x="9845" y="13320"/>
                  <a:pt x="9851" y="13337"/>
                  <a:pt x="9856" y="13343"/>
                </a:cubicBezTo>
                <a:cubicBezTo>
                  <a:pt x="9907" y="13326"/>
                  <a:pt x="9953" y="13298"/>
                  <a:pt x="10004" y="13269"/>
                </a:cubicBezTo>
                <a:cubicBezTo>
                  <a:pt x="9998" y="13264"/>
                  <a:pt x="9992" y="13252"/>
                  <a:pt x="9987" y="13252"/>
                </a:cubicBezTo>
                <a:cubicBezTo>
                  <a:pt x="10049" y="13207"/>
                  <a:pt x="10117" y="13173"/>
                  <a:pt x="10191" y="13144"/>
                </a:cubicBezTo>
                <a:lnTo>
                  <a:pt x="10191" y="13144"/>
                </a:lnTo>
                <a:cubicBezTo>
                  <a:pt x="10185" y="13167"/>
                  <a:pt x="10168" y="13184"/>
                  <a:pt x="10146" y="13196"/>
                </a:cubicBezTo>
                <a:cubicBezTo>
                  <a:pt x="10163" y="13190"/>
                  <a:pt x="10180" y="13184"/>
                  <a:pt x="10197" y="13178"/>
                </a:cubicBezTo>
                <a:cubicBezTo>
                  <a:pt x="10197" y="13161"/>
                  <a:pt x="10191" y="13144"/>
                  <a:pt x="10197" y="13127"/>
                </a:cubicBezTo>
                <a:cubicBezTo>
                  <a:pt x="10214" y="13127"/>
                  <a:pt x="10214" y="13150"/>
                  <a:pt x="10225" y="13161"/>
                </a:cubicBezTo>
                <a:cubicBezTo>
                  <a:pt x="10253" y="13144"/>
                  <a:pt x="10287" y="13127"/>
                  <a:pt x="10316" y="13105"/>
                </a:cubicBezTo>
                <a:cubicBezTo>
                  <a:pt x="10293" y="13105"/>
                  <a:pt x="10276" y="13110"/>
                  <a:pt x="10259" y="13110"/>
                </a:cubicBezTo>
                <a:cubicBezTo>
                  <a:pt x="10291" y="13097"/>
                  <a:pt x="10322" y="13055"/>
                  <a:pt x="10356" y="13055"/>
                </a:cubicBezTo>
                <a:cubicBezTo>
                  <a:pt x="10365" y="13055"/>
                  <a:pt x="10374" y="13058"/>
                  <a:pt x="10384" y="13065"/>
                </a:cubicBezTo>
                <a:cubicBezTo>
                  <a:pt x="10407" y="13054"/>
                  <a:pt x="10429" y="13042"/>
                  <a:pt x="10446" y="13025"/>
                </a:cubicBezTo>
                <a:lnTo>
                  <a:pt x="10446" y="13025"/>
                </a:lnTo>
                <a:cubicBezTo>
                  <a:pt x="10435" y="13031"/>
                  <a:pt x="10424" y="13037"/>
                  <a:pt x="10407" y="13042"/>
                </a:cubicBezTo>
                <a:lnTo>
                  <a:pt x="10401" y="13031"/>
                </a:lnTo>
                <a:cubicBezTo>
                  <a:pt x="10424" y="13020"/>
                  <a:pt x="10441" y="13008"/>
                  <a:pt x="10463" y="12997"/>
                </a:cubicBezTo>
                <a:cubicBezTo>
                  <a:pt x="10463" y="13003"/>
                  <a:pt x="10469" y="13014"/>
                  <a:pt x="10475" y="13020"/>
                </a:cubicBezTo>
                <a:cubicBezTo>
                  <a:pt x="10463" y="12991"/>
                  <a:pt x="10486" y="12980"/>
                  <a:pt x="10509" y="12980"/>
                </a:cubicBezTo>
                <a:cubicBezTo>
                  <a:pt x="10509" y="12986"/>
                  <a:pt x="10509" y="13003"/>
                  <a:pt x="10509" y="13008"/>
                </a:cubicBezTo>
                <a:cubicBezTo>
                  <a:pt x="10565" y="12963"/>
                  <a:pt x="10628" y="12935"/>
                  <a:pt x="10690" y="12895"/>
                </a:cubicBezTo>
                <a:lnTo>
                  <a:pt x="10690" y="12895"/>
                </a:lnTo>
                <a:lnTo>
                  <a:pt x="10656" y="12912"/>
                </a:lnTo>
                <a:lnTo>
                  <a:pt x="10639" y="12889"/>
                </a:lnTo>
                <a:cubicBezTo>
                  <a:pt x="10662" y="12878"/>
                  <a:pt x="10685" y="12866"/>
                  <a:pt x="10702" y="12855"/>
                </a:cubicBezTo>
                <a:cubicBezTo>
                  <a:pt x="10707" y="12861"/>
                  <a:pt x="10707" y="12872"/>
                  <a:pt x="10713" y="12878"/>
                </a:cubicBezTo>
                <a:cubicBezTo>
                  <a:pt x="10787" y="12844"/>
                  <a:pt x="10866" y="12798"/>
                  <a:pt x="10929" y="12742"/>
                </a:cubicBezTo>
                <a:lnTo>
                  <a:pt x="10929" y="12742"/>
                </a:lnTo>
                <a:cubicBezTo>
                  <a:pt x="10883" y="12759"/>
                  <a:pt x="10849" y="12787"/>
                  <a:pt x="10804" y="12798"/>
                </a:cubicBezTo>
                <a:cubicBezTo>
                  <a:pt x="10855" y="12753"/>
                  <a:pt x="10917" y="12719"/>
                  <a:pt x="10980" y="12685"/>
                </a:cubicBezTo>
                <a:cubicBezTo>
                  <a:pt x="10985" y="12691"/>
                  <a:pt x="10991" y="12691"/>
                  <a:pt x="10997" y="12691"/>
                </a:cubicBezTo>
                <a:cubicBezTo>
                  <a:pt x="11000" y="12691"/>
                  <a:pt x="11003" y="12692"/>
                  <a:pt x="11006" y="12692"/>
                </a:cubicBezTo>
                <a:cubicBezTo>
                  <a:pt x="11025" y="12692"/>
                  <a:pt x="11044" y="12677"/>
                  <a:pt x="11059" y="12662"/>
                </a:cubicBezTo>
                <a:cubicBezTo>
                  <a:pt x="11053" y="12661"/>
                  <a:pt x="11047" y="12660"/>
                  <a:pt x="11041" y="12660"/>
                </a:cubicBezTo>
                <a:cubicBezTo>
                  <a:pt x="11025" y="12660"/>
                  <a:pt x="11009" y="12665"/>
                  <a:pt x="10997" y="12674"/>
                </a:cubicBezTo>
                <a:cubicBezTo>
                  <a:pt x="11014" y="12645"/>
                  <a:pt x="11042" y="12628"/>
                  <a:pt x="11070" y="12617"/>
                </a:cubicBezTo>
                <a:cubicBezTo>
                  <a:pt x="11070" y="12622"/>
                  <a:pt x="11076" y="12634"/>
                  <a:pt x="11076" y="12645"/>
                </a:cubicBezTo>
                <a:cubicBezTo>
                  <a:pt x="11099" y="12628"/>
                  <a:pt x="11122" y="12617"/>
                  <a:pt x="11139" y="12600"/>
                </a:cubicBezTo>
                <a:lnTo>
                  <a:pt x="11087" y="12600"/>
                </a:lnTo>
                <a:cubicBezTo>
                  <a:pt x="11122" y="12583"/>
                  <a:pt x="11156" y="12560"/>
                  <a:pt x="11190" y="12543"/>
                </a:cubicBezTo>
                <a:cubicBezTo>
                  <a:pt x="11201" y="12554"/>
                  <a:pt x="11212" y="12560"/>
                  <a:pt x="11224" y="12571"/>
                </a:cubicBezTo>
                <a:cubicBezTo>
                  <a:pt x="11235" y="12503"/>
                  <a:pt x="11331" y="12486"/>
                  <a:pt x="11360" y="12424"/>
                </a:cubicBezTo>
                <a:lnTo>
                  <a:pt x="11360" y="12424"/>
                </a:lnTo>
                <a:cubicBezTo>
                  <a:pt x="11354" y="12430"/>
                  <a:pt x="11337" y="12441"/>
                  <a:pt x="11331" y="12447"/>
                </a:cubicBezTo>
                <a:cubicBezTo>
                  <a:pt x="11326" y="12441"/>
                  <a:pt x="11320" y="12435"/>
                  <a:pt x="11314" y="12430"/>
                </a:cubicBezTo>
                <a:cubicBezTo>
                  <a:pt x="11326" y="12424"/>
                  <a:pt x="11343" y="12418"/>
                  <a:pt x="11354" y="12413"/>
                </a:cubicBezTo>
                <a:cubicBezTo>
                  <a:pt x="11360" y="12401"/>
                  <a:pt x="11365" y="12390"/>
                  <a:pt x="11371" y="12384"/>
                </a:cubicBezTo>
                <a:cubicBezTo>
                  <a:pt x="11377" y="12390"/>
                  <a:pt x="11382" y="12413"/>
                  <a:pt x="11388" y="12424"/>
                </a:cubicBezTo>
                <a:cubicBezTo>
                  <a:pt x="11411" y="12407"/>
                  <a:pt x="11434" y="12390"/>
                  <a:pt x="11439" y="12361"/>
                </a:cubicBezTo>
                <a:cubicBezTo>
                  <a:pt x="11468" y="12344"/>
                  <a:pt x="11490" y="12327"/>
                  <a:pt x="11519" y="12316"/>
                </a:cubicBezTo>
                <a:cubicBezTo>
                  <a:pt x="11524" y="12310"/>
                  <a:pt x="11530" y="12299"/>
                  <a:pt x="11536" y="12288"/>
                </a:cubicBezTo>
                <a:cubicBezTo>
                  <a:pt x="11564" y="12276"/>
                  <a:pt x="11592" y="12254"/>
                  <a:pt x="11621" y="12231"/>
                </a:cubicBezTo>
                <a:lnTo>
                  <a:pt x="11621" y="12231"/>
                </a:lnTo>
                <a:cubicBezTo>
                  <a:pt x="11615" y="12237"/>
                  <a:pt x="11615" y="12259"/>
                  <a:pt x="11615" y="12265"/>
                </a:cubicBezTo>
                <a:cubicBezTo>
                  <a:pt x="11626" y="12225"/>
                  <a:pt x="11661" y="12203"/>
                  <a:pt x="11672" y="12163"/>
                </a:cubicBezTo>
                <a:lnTo>
                  <a:pt x="11672" y="12163"/>
                </a:lnTo>
                <a:cubicBezTo>
                  <a:pt x="11643" y="12186"/>
                  <a:pt x="11615" y="12203"/>
                  <a:pt x="11587" y="12220"/>
                </a:cubicBezTo>
                <a:cubicBezTo>
                  <a:pt x="11661" y="12140"/>
                  <a:pt x="11746" y="12066"/>
                  <a:pt x="11836" y="11998"/>
                </a:cubicBezTo>
                <a:lnTo>
                  <a:pt x="11836" y="11998"/>
                </a:lnTo>
                <a:cubicBezTo>
                  <a:pt x="11825" y="12015"/>
                  <a:pt x="11808" y="12027"/>
                  <a:pt x="11797" y="12044"/>
                </a:cubicBezTo>
                <a:cubicBezTo>
                  <a:pt x="11802" y="12046"/>
                  <a:pt x="11807" y="12048"/>
                  <a:pt x="11812" y="12048"/>
                </a:cubicBezTo>
                <a:cubicBezTo>
                  <a:pt x="11828" y="12048"/>
                  <a:pt x="11840" y="12037"/>
                  <a:pt x="11853" y="12032"/>
                </a:cubicBezTo>
                <a:cubicBezTo>
                  <a:pt x="11865" y="12015"/>
                  <a:pt x="11876" y="11993"/>
                  <a:pt x="11887" y="11976"/>
                </a:cubicBezTo>
                <a:cubicBezTo>
                  <a:pt x="11893" y="11981"/>
                  <a:pt x="11904" y="11981"/>
                  <a:pt x="11910" y="11987"/>
                </a:cubicBezTo>
                <a:cubicBezTo>
                  <a:pt x="11906" y="11965"/>
                  <a:pt x="11942" y="11916"/>
                  <a:pt x="11964" y="11916"/>
                </a:cubicBezTo>
                <a:cubicBezTo>
                  <a:pt x="11971" y="11916"/>
                  <a:pt x="11976" y="11920"/>
                  <a:pt x="11978" y="11930"/>
                </a:cubicBezTo>
                <a:cubicBezTo>
                  <a:pt x="11922" y="12015"/>
                  <a:pt x="11819" y="12072"/>
                  <a:pt x="11768" y="12163"/>
                </a:cubicBezTo>
                <a:lnTo>
                  <a:pt x="11751" y="12163"/>
                </a:lnTo>
                <a:cubicBezTo>
                  <a:pt x="11706" y="12208"/>
                  <a:pt x="11649" y="12242"/>
                  <a:pt x="11604" y="12288"/>
                </a:cubicBezTo>
                <a:cubicBezTo>
                  <a:pt x="11609" y="12299"/>
                  <a:pt x="11621" y="12322"/>
                  <a:pt x="11626" y="12333"/>
                </a:cubicBezTo>
                <a:cubicBezTo>
                  <a:pt x="11655" y="12310"/>
                  <a:pt x="11683" y="12282"/>
                  <a:pt x="11678" y="12242"/>
                </a:cubicBezTo>
                <a:cubicBezTo>
                  <a:pt x="11689" y="12237"/>
                  <a:pt x="11700" y="12231"/>
                  <a:pt x="11717" y="12225"/>
                </a:cubicBezTo>
                <a:cubicBezTo>
                  <a:pt x="11751" y="12225"/>
                  <a:pt x="11763" y="12186"/>
                  <a:pt x="11785" y="12169"/>
                </a:cubicBezTo>
                <a:lnTo>
                  <a:pt x="11802" y="12197"/>
                </a:lnTo>
                <a:cubicBezTo>
                  <a:pt x="11797" y="12186"/>
                  <a:pt x="11791" y="12174"/>
                  <a:pt x="11791" y="12163"/>
                </a:cubicBezTo>
                <a:cubicBezTo>
                  <a:pt x="11808" y="12163"/>
                  <a:pt x="11836" y="12157"/>
                  <a:pt x="11853" y="12157"/>
                </a:cubicBezTo>
                <a:cubicBezTo>
                  <a:pt x="11853" y="12140"/>
                  <a:pt x="11853" y="12129"/>
                  <a:pt x="11853" y="12112"/>
                </a:cubicBezTo>
                <a:lnTo>
                  <a:pt x="11893" y="12117"/>
                </a:lnTo>
                <a:cubicBezTo>
                  <a:pt x="11887" y="12112"/>
                  <a:pt x="11876" y="12106"/>
                  <a:pt x="11876" y="12100"/>
                </a:cubicBezTo>
                <a:cubicBezTo>
                  <a:pt x="11891" y="12090"/>
                  <a:pt x="11911" y="12071"/>
                  <a:pt x="11935" y="12071"/>
                </a:cubicBezTo>
                <a:cubicBezTo>
                  <a:pt x="11938" y="12071"/>
                  <a:pt x="11941" y="12071"/>
                  <a:pt x="11944" y="12072"/>
                </a:cubicBezTo>
                <a:cubicBezTo>
                  <a:pt x="11939" y="12066"/>
                  <a:pt x="11927" y="12061"/>
                  <a:pt x="11927" y="12061"/>
                </a:cubicBezTo>
                <a:cubicBezTo>
                  <a:pt x="11984" y="12010"/>
                  <a:pt x="12029" y="11947"/>
                  <a:pt x="12086" y="11896"/>
                </a:cubicBezTo>
                <a:cubicBezTo>
                  <a:pt x="12086" y="11902"/>
                  <a:pt x="12086" y="11913"/>
                  <a:pt x="12092" y="11925"/>
                </a:cubicBezTo>
                <a:cubicBezTo>
                  <a:pt x="12086" y="11879"/>
                  <a:pt x="12137" y="11817"/>
                  <a:pt x="12183" y="11817"/>
                </a:cubicBezTo>
                <a:cubicBezTo>
                  <a:pt x="12200" y="11817"/>
                  <a:pt x="12194" y="11788"/>
                  <a:pt x="12200" y="11777"/>
                </a:cubicBezTo>
                <a:cubicBezTo>
                  <a:pt x="12239" y="11743"/>
                  <a:pt x="12256" y="11703"/>
                  <a:pt x="12251" y="11652"/>
                </a:cubicBezTo>
                <a:lnTo>
                  <a:pt x="12251" y="11652"/>
                </a:lnTo>
                <a:cubicBezTo>
                  <a:pt x="12256" y="11658"/>
                  <a:pt x="12273" y="11669"/>
                  <a:pt x="12279" y="11675"/>
                </a:cubicBezTo>
                <a:lnTo>
                  <a:pt x="12262" y="11641"/>
                </a:lnTo>
                <a:cubicBezTo>
                  <a:pt x="12279" y="11635"/>
                  <a:pt x="12313" y="11647"/>
                  <a:pt x="12313" y="11613"/>
                </a:cubicBezTo>
                <a:cubicBezTo>
                  <a:pt x="12330" y="11590"/>
                  <a:pt x="12353" y="11567"/>
                  <a:pt x="12375" y="11544"/>
                </a:cubicBezTo>
                <a:lnTo>
                  <a:pt x="12375" y="11544"/>
                </a:lnTo>
                <a:cubicBezTo>
                  <a:pt x="12341" y="11556"/>
                  <a:pt x="12313" y="11578"/>
                  <a:pt x="12285" y="11601"/>
                </a:cubicBezTo>
                <a:cubicBezTo>
                  <a:pt x="12290" y="11607"/>
                  <a:pt x="12296" y="11624"/>
                  <a:pt x="12302" y="11630"/>
                </a:cubicBezTo>
                <a:cubicBezTo>
                  <a:pt x="12296" y="11628"/>
                  <a:pt x="12290" y="11628"/>
                  <a:pt x="12284" y="11628"/>
                </a:cubicBezTo>
                <a:cubicBezTo>
                  <a:pt x="12264" y="11628"/>
                  <a:pt x="12249" y="11637"/>
                  <a:pt x="12245" y="11664"/>
                </a:cubicBezTo>
                <a:lnTo>
                  <a:pt x="12228" y="11647"/>
                </a:lnTo>
                <a:lnTo>
                  <a:pt x="12228" y="11647"/>
                </a:lnTo>
                <a:cubicBezTo>
                  <a:pt x="12239" y="11669"/>
                  <a:pt x="12239" y="11703"/>
                  <a:pt x="12234" y="11732"/>
                </a:cubicBezTo>
                <a:cubicBezTo>
                  <a:pt x="12226" y="11734"/>
                  <a:pt x="12218" y="11735"/>
                  <a:pt x="12211" y="11735"/>
                </a:cubicBezTo>
                <a:cubicBezTo>
                  <a:pt x="12184" y="11735"/>
                  <a:pt x="12158" y="11722"/>
                  <a:pt x="12131" y="11709"/>
                </a:cubicBezTo>
                <a:cubicBezTo>
                  <a:pt x="12103" y="11726"/>
                  <a:pt x="12080" y="11749"/>
                  <a:pt x="12052" y="11771"/>
                </a:cubicBezTo>
                <a:cubicBezTo>
                  <a:pt x="12165" y="11635"/>
                  <a:pt x="12279" y="11493"/>
                  <a:pt x="12398" y="11363"/>
                </a:cubicBezTo>
                <a:cubicBezTo>
                  <a:pt x="12398" y="11374"/>
                  <a:pt x="12398" y="11386"/>
                  <a:pt x="12398" y="11397"/>
                </a:cubicBezTo>
                <a:cubicBezTo>
                  <a:pt x="12404" y="11397"/>
                  <a:pt x="12409" y="11391"/>
                  <a:pt x="12415" y="11386"/>
                </a:cubicBezTo>
                <a:cubicBezTo>
                  <a:pt x="12392" y="11357"/>
                  <a:pt x="12392" y="11334"/>
                  <a:pt x="12432" y="11323"/>
                </a:cubicBezTo>
                <a:lnTo>
                  <a:pt x="12432" y="11323"/>
                </a:lnTo>
                <a:cubicBezTo>
                  <a:pt x="12432" y="11334"/>
                  <a:pt x="12426" y="11357"/>
                  <a:pt x="12426" y="11369"/>
                </a:cubicBezTo>
                <a:cubicBezTo>
                  <a:pt x="12432" y="11357"/>
                  <a:pt x="12438" y="11352"/>
                  <a:pt x="12449" y="11340"/>
                </a:cubicBezTo>
                <a:cubicBezTo>
                  <a:pt x="12438" y="11334"/>
                  <a:pt x="12432" y="11323"/>
                  <a:pt x="12432" y="11312"/>
                </a:cubicBezTo>
                <a:cubicBezTo>
                  <a:pt x="12461" y="11266"/>
                  <a:pt x="12500" y="11232"/>
                  <a:pt x="12534" y="11187"/>
                </a:cubicBezTo>
                <a:cubicBezTo>
                  <a:pt x="12580" y="11142"/>
                  <a:pt x="12602" y="11045"/>
                  <a:pt x="12676" y="11039"/>
                </a:cubicBezTo>
                <a:cubicBezTo>
                  <a:pt x="12699" y="11017"/>
                  <a:pt x="12722" y="10994"/>
                  <a:pt x="12744" y="10977"/>
                </a:cubicBezTo>
                <a:cubicBezTo>
                  <a:pt x="12744" y="10966"/>
                  <a:pt x="12750" y="10954"/>
                  <a:pt x="12750" y="10949"/>
                </a:cubicBezTo>
                <a:cubicBezTo>
                  <a:pt x="12773" y="10937"/>
                  <a:pt x="12784" y="10915"/>
                  <a:pt x="12761" y="10892"/>
                </a:cubicBezTo>
                <a:lnTo>
                  <a:pt x="12761" y="10892"/>
                </a:lnTo>
                <a:cubicBezTo>
                  <a:pt x="12750" y="10903"/>
                  <a:pt x="12739" y="10920"/>
                  <a:pt x="12727" y="10932"/>
                </a:cubicBezTo>
                <a:cubicBezTo>
                  <a:pt x="12739" y="10909"/>
                  <a:pt x="12756" y="10881"/>
                  <a:pt x="12767" y="10858"/>
                </a:cubicBezTo>
                <a:cubicBezTo>
                  <a:pt x="12773" y="10869"/>
                  <a:pt x="12784" y="10881"/>
                  <a:pt x="12790" y="10886"/>
                </a:cubicBezTo>
                <a:cubicBezTo>
                  <a:pt x="12795" y="10875"/>
                  <a:pt x="12801" y="10858"/>
                  <a:pt x="12807" y="10841"/>
                </a:cubicBezTo>
                <a:cubicBezTo>
                  <a:pt x="12818" y="10852"/>
                  <a:pt x="12829" y="10869"/>
                  <a:pt x="12841" y="10881"/>
                </a:cubicBezTo>
                <a:cubicBezTo>
                  <a:pt x="12829" y="10892"/>
                  <a:pt x="12824" y="10909"/>
                  <a:pt x="12812" y="10926"/>
                </a:cubicBezTo>
                <a:cubicBezTo>
                  <a:pt x="12812" y="10926"/>
                  <a:pt x="12801" y="10932"/>
                  <a:pt x="12801" y="10932"/>
                </a:cubicBezTo>
                <a:cubicBezTo>
                  <a:pt x="12773" y="10966"/>
                  <a:pt x="12756" y="11005"/>
                  <a:pt x="12744" y="11045"/>
                </a:cubicBezTo>
                <a:cubicBezTo>
                  <a:pt x="12733" y="11051"/>
                  <a:pt x="12716" y="11056"/>
                  <a:pt x="12704" y="11062"/>
                </a:cubicBezTo>
                <a:cubicBezTo>
                  <a:pt x="12710" y="11068"/>
                  <a:pt x="12722" y="11079"/>
                  <a:pt x="12727" y="11091"/>
                </a:cubicBezTo>
                <a:cubicBezTo>
                  <a:pt x="12790" y="11051"/>
                  <a:pt x="12818" y="10977"/>
                  <a:pt x="12863" y="10920"/>
                </a:cubicBezTo>
                <a:lnTo>
                  <a:pt x="12880" y="10937"/>
                </a:lnTo>
                <a:cubicBezTo>
                  <a:pt x="12875" y="10932"/>
                  <a:pt x="12869" y="10920"/>
                  <a:pt x="12863" y="10909"/>
                </a:cubicBezTo>
                <a:cubicBezTo>
                  <a:pt x="12892" y="10881"/>
                  <a:pt x="12909" y="10852"/>
                  <a:pt x="12920" y="10818"/>
                </a:cubicBezTo>
                <a:cubicBezTo>
                  <a:pt x="12943" y="10801"/>
                  <a:pt x="12960" y="10773"/>
                  <a:pt x="12948" y="10744"/>
                </a:cubicBezTo>
                <a:lnTo>
                  <a:pt x="12948" y="10744"/>
                </a:lnTo>
                <a:cubicBezTo>
                  <a:pt x="12954" y="10750"/>
                  <a:pt x="12971" y="10756"/>
                  <a:pt x="12977" y="10756"/>
                </a:cubicBezTo>
                <a:cubicBezTo>
                  <a:pt x="12971" y="10750"/>
                  <a:pt x="12954" y="10733"/>
                  <a:pt x="12948" y="10727"/>
                </a:cubicBezTo>
                <a:cubicBezTo>
                  <a:pt x="12960" y="10722"/>
                  <a:pt x="12983" y="10716"/>
                  <a:pt x="12994" y="10710"/>
                </a:cubicBezTo>
                <a:cubicBezTo>
                  <a:pt x="12988" y="10705"/>
                  <a:pt x="12988" y="10699"/>
                  <a:pt x="12983" y="10693"/>
                </a:cubicBezTo>
                <a:cubicBezTo>
                  <a:pt x="12948" y="10722"/>
                  <a:pt x="12909" y="10750"/>
                  <a:pt x="12914" y="10801"/>
                </a:cubicBezTo>
                <a:cubicBezTo>
                  <a:pt x="12909" y="10807"/>
                  <a:pt x="12886" y="10813"/>
                  <a:pt x="12880" y="10818"/>
                </a:cubicBezTo>
                <a:cubicBezTo>
                  <a:pt x="12869" y="10835"/>
                  <a:pt x="12852" y="10858"/>
                  <a:pt x="12846" y="10881"/>
                </a:cubicBezTo>
                <a:cubicBezTo>
                  <a:pt x="12835" y="10869"/>
                  <a:pt x="12818" y="10841"/>
                  <a:pt x="12812" y="10830"/>
                </a:cubicBezTo>
                <a:cubicBezTo>
                  <a:pt x="12818" y="10830"/>
                  <a:pt x="12835" y="10818"/>
                  <a:pt x="12846" y="10818"/>
                </a:cubicBezTo>
                <a:cubicBezTo>
                  <a:pt x="12835" y="10807"/>
                  <a:pt x="12824" y="10795"/>
                  <a:pt x="12818" y="10790"/>
                </a:cubicBezTo>
                <a:cubicBezTo>
                  <a:pt x="12818" y="10784"/>
                  <a:pt x="12824" y="10773"/>
                  <a:pt x="12824" y="10767"/>
                </a:cubicBezTo>
                <a:cubicBezTo>
                  <a:pt x="12829" y="10773"/>
                  <a:pt x="12846" y="10790"/>
                  <a:pt x="12858" y="10795"/>
                </a:cubicBezTo>
                <a:cubicBezTo>
                  <a:pt x="12852" y="10778"/>
                  <a:pt x="12846" y="10761"/>
                  <a:pt x="12846" y="10750"/>
                </a:cubicBezTo>
                <a:cubicBezTo>
                  <a:pt x="12846" y="10739"/>
                  <a:pt x="12852" y="10727"/>
                  <a:pt x="12858" y="10716"/>
                </a:cubicBezTo>
                <a:lnTo>
                  <a:pt x="12858" y="10716"/>
                </a:lnTo>
                <a:cubicBezTo>
                  <a:pt x="12858" y="10733"/>
                  <a:pt x="12852" y="10744"/>
                  <a:pt x="12858" y="10761"/>
                </a:cubicBezTo>
                <a:cubicBezTo>
                  <a:pt x="12903" y="10756"/>
                  <a:pt x="12863" y="10699"/>
                  <a:pt x="12880" y="10671"/>
                </a:cubicBezTo>
                <a:lnTo>
                  <a:pt x="12926" y="10625"/>
                </a:lnTo>
                <a:cubicBezTo>
                  <a:pt x="12920" y="10586"/>
                  <a:pt x="12948" y="10580"/>
                  <a:pt x="12977" y="10580"/>
                </a:cubicBezTo>
                <a:cubicBezTo>
                  <a:pt x="12977" y="10574"/>
                  <a:pt x="12971" y="10557"/>
                  <a:pt x="12965" y="10546"/>
                </a:cubicBezTo>
                <a:cubicBezTo>
                  <a:pt x="12983" y="10500"/>
                  <a:pt x="13005" y="10455"/>
                  <a:pt x="13028" y="10410"/>
                </a:cubicBezTo>
                <a:cubicBezTo>
                  <a:pt x="13034" y="10432"/>
                  <a:pt x="13039" y="10449"/>
                  <a:pt x="13045" y="10472"/>
                </a:cubicBezTo>
                <a:cubicBezTo>
                  <a:pt x="13051" y="10444"/>
                  <a:pt x="13045" y="10421"/>
                  <a:pt x="13028" y="10398"/>
                </a:cubicBezTo>
                <a:lnTo>
                  <a:pt x="13045" y="10398"/>
                </a:lnTo>
                <a:cubicBezTo>
                  <a:pt x="13045" y="10404"/>
                  <a:pt x="13045" y="10410"/>
                  <a:pt x="13051" y="10415"/>
                </a:cubicBezTo>
                <a:cubicBezTo>
                  <a:pt x="13054" y="10416"/>
                  <a:pt x="13057" y="10417"/>
                  <a:pt x="13059" y="10417"/>
                </a:cubicBezTo>
                <a:cubicBezTo>
                  <a:pt x="13071" y="10417"/>
                  <a:pt x="13078" y="10408"/>
                  <a:pt x="13073" y="10398"/>
                </a:cubicBezTo>
                <a:lnTo>
                  <a:pt x="13079" y="10398"/>
                </a:lnTo>
                <a:cubicBezTo>
                  <a:pt x="13073" y="10393"/>
                  <a:pt x="13073" y="10393"/>
                  <a:pt x="13068" y="10393"/>
                </a:cubicBezTo>
                <a:cubicBezTo>
                  <a:pt x="13068" y="10393"/>
                  <a:pt x="13068" y="10393"/>
                  <a:pt x="13068" y="10387"/>
                </a:cubicBezTo>
                <a:lnTo>
                  <a:pt x="13062" y="10387"/>
                </a:lnTo>
                <a:lnTo>
                  <a:pt x="13039" y="10376"/>
                </a:lnTo>
                <a:cubicBezTo>
                  <a:pt x="13051" y="10364"/>
                  <a:pt x="13062" y="10347"/>
                  <a:pt x="13068" y="10330"/>
                </a:cubicBezTo>
                <a:lnTo>
                  <a:pt x="13073" y="10330"/>
                </a:lnTo>
                <a:lnTo>
                  <a:pt x="13068" y="10325"/>
                </a:lnTo>
                <a:cubicBezTo>
                  <a:pt x="13073" y="10313"/>
                  <a:pt x="13079" y="10302"/>
                  <a:pt x="13079" y="10285"/>
                </a:cubicBezTo>
                <a:cubicBezTo>
                  <a:pt x="13085" y="10291"/>
                  <a:pt x="13096" y="10308"/>
                  <a:pt x="13102" y="10313"/>
                </a:cubicBezTo>
                <a:cubicBezTo>
                  <a:pt x="13107" y="10308"/>
                  <a:pt x="13113" y="10291"/>
                  <a:pt x="13119" y="10285"/>
                </a:cubicBezTo>
                <a:cubicBezTo>
                  <a:pt x="13090" y="10285"/>
                  <a:pt x="13085" y="10273"/>
                  <a:pt x="13090" y="10256"/>
                </a:cubicBezTo>
                <a:cubicBezTo>
                  <a:pt x="13096" y="10251"/>
                  <a:pt x="13102" y="10251"/>
                  <a:pt x="13102" y="10251"/>
                </a:cubicBezTo>
                <a:cubicBezTo>
                  <a:pt x="13102" y="10245"/>
                  <a:pt x="13102" y="10239"/>
                  <a:pt x="13096" y="10234"/>
                </a:cubicBezTo>
                <a:lnTo>
                  <a:pt x="13102" y="10222"/>
                </a:lnTo>
                <a:cubicBezTo>
                  <a:pt x="13107" y="10211"/>
                  <a:pt x="13113" y="10205"/>
                  <a:pt x="13113" y="10194"/>
                </a:cubicBezTo>
                <a:lnTo>
                  <a:pt x="13136" y="10194"/>
                </a:lnTo>
                <a:cubicBezTo>
                  <a:pt x="13170" y="10132"/>
                  <a:pt x="13209" y="10069"/>
                  <a:pt x="13226" y="10001"/>
                </a:cubicBezTo>
                <a:cubicBezTo>
                  <a:pt x="13244" y="9990"/>
                  <a:pt x="13266" y="9973"/>
                  <a:pt x="13289" y="9961"/>
                </a:cubicBezTo>
                <a:lnTo>
                  <a:pt x="13289" y="9961"/>
                </a:lnTo>
                <a:cubicBezTo>
                  <a:pt x="13289" y="10007"/>
                  <a:pt x="13255" y="10041"/>
                  <a:pt x="13226" y="10069"/>
                </a:cubicBezTo>
                <a:cubicBezTo>
                  <a:pt x="13226" y="10081"/>
                  <a:pt x="13226" y="10092"/>
                  <a:pt x="13232" y="10098"/>
                </a:cubicBezTo>
                <a:cubicBezTo>
                  <a:pt x="13175" y="10137"/>
                  <a:pt x="13175" y="10211"/>
                  <a:pt x="13130" y="10251"/>
                </a:cubicBezTo>
                <a:cubicBezTo>
                  <a:pt x="13124" y="10279"/>
                  <a:pt x="13124" y="10302"/>
                  <a:pt x="13124" y="10330"/>
                </a:cubicBezTo>
                <a:cubicBezTo>
                  <a:pt x="13130" y="10313"/>
                  <a:pt x="13136" y="10296"/>
                  <a:pt x="13136" y="10279"/>
                </a:cubicBezTo>
                <a:cubicBezTo>
                  <a:pt x="13232" y="10194"/>
                  <a:pt x="13261" y="10058"/>
                  <a:pt x="13334" y="9956"/>
                </a:cubicBezTo>
                <a:lnTo>
                  <a:pt x="13334" y="9956"/>
                </a:lnTo>
                <a:cubicBezTo>
                  <a:pt x="13320" y="9958"/>
                  <a:pt x="13306" y="9959"/>
                  <a:pt x="13292" y="9959"/>
                </a:cubicBezTo>
                <a:cubicBezTo>
                  <a:pt x="13273" y="9959"/>
                  <a:pt x="13254" y="9957"/>
                  <a:pt x="13238" y="9950"/>
                </a:cubicBezTo>
                <a:cubicBezTo>
                  <a:pt x="13244" y="9933"/>
                  <a:pt x="13249" y="9916"/>
                  <a:pt x="13255" y="9893"/>
                </a:cubicBezTo>
                <a:cubicBezTo>
                  <a:pt x="13272" y="9848"/>
                  <a:pt x="13289" y="9803"/>
                  <a:pt x="13323" y="9769"/>
                </a:cubicBezTo>
                <a:cubicBezTo>
                  <a:pt x="13317" y="9769"/>
                  <a:pt x="13317" y="9757"/>
                  <a:pt x="13317" y="9752"/>
                </a:cubicBezTo>
                <a:cubicBezTo>
                  <a:pt x="13329" y="9723"/>
                  <a:pt x="13340" y="9689"/>
                  <a:pt x="13351" y="9661"/>
                </a:cubicBezTo>
                <a:cubicBezTo>
                  <a:pt x="13359" y="9663"/>
                  <a:pt x="13366" y="9664"/>
                  <a:pt x="13372" y="9664"/>
                </a:cubicBezTo>
                <a:cubicBezTo>
                  <a:pt x="13384" y="9664"/>
                  <a:pt x="13393" y="9659"/>
                  <a:pt x="13397" y="9644"/>
                </a:cubicBezTo>
                <a:lnTo>
                  <a:pt x="13357" y="9644"/>
                </a:lnTo>
                <a:cubicBezTo>
                  <a:pt x="13380" y="9598"/>
                  <a:pt x="13397" y="9553"/>
                  <a:pt x="13414" y="9502"/>
                </a:cubicBezTo>
                <a:cubicBezTo>
                  <a:pt x="13425" y="9508"/>
                  <a:pt x="13442" y="9513"/>
                  <a:pt x="13459" y="9513"/>
                </a:cubicBezTo>
                <a:cubicBezTo>
                  <a:pt x="13453" y="9508"/>
                  <a:pt x="13453" y="9485"/>
                  <a:pt x="13448" y="9473"/>
                </a:cubicBezTo>
                <a:cubicBezTo>
                  <a:pt x="13442" y="9479"/>
                  <a:pt x="13431" y="9485"/>
                  <a:pt x="13419" y="9485"/>
                </a:cubicBezTo>
                <a:cubicBezTo>
                  <a:pt x="13425" y="9468"/>
                  <a:pt x="13431" y="9445"/>
                  <a:pt x="13436" y="9422"/>
                </a:cubicBezTo>
                <a:lnTo>
                  <a:pt x="13476" y="9422"/>
                </a:lnTo>
                <a:cubicBezTo>
                  <a:pt x="13487" y="9388"/>
                  <a:pt x="13499" y="9360"/>
                  <a:pt x="13499" y="9326"/>
                </a:cubicBezTo>
                <a:lnTo>
                  <a:pt x="13499" y="9326"/>
                </a:lnTo>
                <a:cubicBezTo>
                  <a:pt x="13487" y="9349"/>
                  <a:pt x="13476" y="9383"/>
                  <a:pt x="13459" y="9405"/>
                </a:cubicBezTo>
                <a:cubicBezTo>
                  <a:pt x="13459" y="9360"/>
                  <a:pt x="13476" y="9326"/>
                  <a:pt x="13493" y="9286"/>
                </a:cubicBezTo>
                <a:cubicBezTo>
                  <a:pt x="13499" y="9286"/>
                  <a:pt x="13510" y="9292"/>
                  <a:pt x="13516" y="9292"/>
                </a:cubicBezTo>
                <a:lnTo>
                  <a:pt x="13533" y="9235"/>
                </a:lnTo>
                <a:lnTo>
                  <a:pt x="13533" y="9235"/>
                </a:lnTo>
                <a:cubicBezTo>
                  <a:pt x="13522" y="9252"/>
                  <a:pt x="13505" y="9269"/>
                  <a:pt x="13493" y="9281"/>
                </a:cubicBezTo>
                <a:cubicBezTo>
                  <a:pt x="13510" y="9207"/>
                  <a:pt x="13539" y="9127"/>
                  <a:pt x="13556" y="9054"/>
                </a:cubicBezTo>
                <a:cubicBezTo>
                  <a:pt x="13561" y="9059"/>
                  <a:pt x="13567" y="9076"/>
                  <a:pt x="13573" y="9088"/>
                </a:cubicBezTo>
                <a:cubicBezTo>
                  <a:pt x="13578" y="9076"/>
                  <a:pt x="13590" y="9065"/>
                  <a:pt x="13601" y="9059"/>
                </a:cubicBezTo>
                <a:cubicBezTo>
                  <a:pt x="13601" y="9014"/>
                  <a:pt x="13573" y="8980"/>
                  <a:pt x="13590" y="8940"/>
                </a:cubicBezTo>
                <a:lnTo>
                  <a:pt x="13590" y="8940"/>
                </a:lnTo>
                <a:cubicBezTo>
                  <a:pt x="13595" y="8957"/>
                  <a:pt x="13601" y="8980"/>
                  <a:pt x="13607" y="9003"/>
                </a:cubicBezTo>
                <a:cubicBezTo>
                  <a:pt x="13624" y="8940"/>
                  <a:pt x="13652" y="8878"/>
                  <a:pt x="13635" y="8821"/>
                </a:cubicBezTo>
                <a:lnTo>
                  <a:pt x="13646" y="8821"/>
                </a:lnTo>
                <a:cubicBezTo>
                  <a:pt x="13646" y="8815"/>
                  <a:pt x="13646" y="8804"/>
                  <a:pt x="13641" y="8798"/>
                </a:cubicBezTo>
                <a:lnTo>
                  <a:pt x="13663" y="8793"/>
                </a:lnTo>
                <a:lnTo>
                  <a:pt x="13658" y="8787"/>
                </a:lnTo>
                <a:cubicBezTo>
                  <a:pt x="13652" y="8787"/>
                  <a:pt x="13635" y="8798"/>
                  <a:pt x="13624" y="8804"/>
                </a:cubicBezTo>
                <a:cubicBezTo>
                  <a:pt x="13629" y="8793"/>
                  <a:pt x="13641" y="8770"/>
                  <a:pt x="13641" y="8759"/>
                </a:cubicBezTo>
                <a:cubicBezTo>
                  <a:pt x="13652" y="8759"/>
                  <a:pt x="13663" y="8764"/>
                  <a:pt x="13669" y="8764"/>
                </a:cubicBezTo>
                <a:cubicBezTo>
                  <a:pt x="13669" y="8759"/>
                  <a:pt x="13663" y="8742"/>
                  <a:pt x="13663" y="8736"/>
                </a:cubicBezTo>
                <a:cubicBezTo>
                  <a:pt x="13658" y="8736"/>
                  <a:pt x="13646" y="8742"/>
                  <a:pt x="13641" y="8747"/>
                </a:cubicBezTo>
                <a:cubicBezTo>
                  <a:pt x="13641" y="8696"/>
                  <a:pt x="13658" y="8645"/>
                  <a:pt x="13669" y="8600"/>
                </a:cubicBezTo>
                <a:cubicBezTo>
                  <a:pt x="13671" y="8600"/>
                  <a:pt x="13676" y="8601"/>
                  <a:pt x="13681" y="8602"/>
                </a:cubicBezTo>
                <a:lnTo>
                  <a:pt x="13681" y="8602"/>
                </a:lnTo>
                <a:cubicBezTo>
                  <a:pt x="13676" y="8600"/>
                  <a:pt x="13672" y="8597"/>
                  <a:pt x="13669" y="8594"/>
                </a:cubicBezTo>
                <a:cubicBezTo>
                  <a:pt x="13675" y="8566"/>
                  <a:pt x="13680" y="8537"/>
                  <a:pt x="13686" y="8509"/>
                </a:cubicBezTo>
                <a:cubicBezTo>
                  <a:pt x="13686" y="8537"/>
                  <a:pt x="13692" y="8560"/>
                  <a:pt x="13703" y="8577"/>
                </a:cubicBezTo>
                <a:cubicBezTo>
                  <a:pt x="13703" y="8554"/>
                  <a:pt x="13714" y="8543"/>
                  <a:pt x="13731" y="8532"/>
                </a:cubicBezTo>
                <a:cubicBezTo>
                  <a:pt x="13726" y="8532"/>
                  <a:pt x="13714" y="8526"/>
                  <a:pt x="13709" y="8526"/>
                </a:cubicBezTo>
                <a:cubicBezTo>
                  <a:pt x="13737" y="8458"/>
                  <a:pt x="13743" y="8384"/>
                  <a:pt x="13760" y="8316"/>
                </a:cubicBezTo>
                <a:cubicBezTo>
                  <a:pt x="13748" y="8316"/>
                  <a:pt x="13731" y="8322"/>
                  <a:pt x="13720" y="8322"/>
                </a:cubicBezTo>
                <a:cubicBezTo>
                  <a:pt x="13726" y="8259"/>
                  <a:pt x="13737" y="8191"/>
                  <a:pt x="13748" y="8129"/>
                </a:cubicBezTo>
                <a:cubicBezTo>
                  <a:pt x="13760" y="8163"/>
                  <a:pt x="13754" y="8203"/>
                  <a:pt x="13748" y="8237"/>
                </a:cubicBezTo>
                <a:cubicBezTo>
                  <a:pt x="13805" y="8225"/>
                  <a:pt x="13765" y="7981"/>
                  <a:pt x="13817" y="7925"/>
                </a:cubicBezTo>
                <a:lnTo>
                  <a:pt x="13862" y="7947"/>
                </a:lnTo>
                <a:cubicBezTo>
                  <a:pt x="13856" y="7947"/>
                  <a:pt x="13845" y="7953"/>
                  <a:pt x="13839" y="7953"/>
                </a:cubicBezTo>
                <a:cubicBezTo>
                  <a:pt x="13839" y="7976"/>
                  <a:pt x="13828" y="7987"/>
                  <a:pt x="13805" y="7993"/>
                </a:cubicBezTo>
                <a:cubicBezTo>
                  <a:pt x="13817" y="8010"/>
                  <a:pt x="13822" y="8021"/>
                  <a:pt x="13828" y="8038"/>
                </a:cubicBezTo>
                <a:lnTo>
                  <a:pt x="13800" y="8038"/>
                </a:lnTo>
                <a:cubicBezTo>
                  <a:pt x="13805" y="8038"/>
                  <a:pt x="13817" y="8049"/>
                  <a:pt x="13828" y="8055"/>
                </a:cubicBezTo>
                <a:cubicBezTo>
                  <a:pt x="13817" y="8117"/>
                  <a:pt x="13811" y="8186"/>
                  <a:pt x="13856" y="8237"/>
                </a:cubicBezTo>
                <a:cubicBezTo>
                  <a:pt x="13856" y="8151"/>
                  <a:pt x="13873" y="8072"/>
                  <a:pt x="13879" y="7987"/>
                </a:cubicBezTo>
                <a:cubicBezTo>
                  <a:pt x="13879" y="7981"/>
                  <a:pt x="13890" y="7976"/>
                  <a:pt x="13890" y="7970"/>
                </a:cubicBezTo>
                <a:cubicBezTo>
                  <a:pt x="13868" y="7947"/>
                  <a:pt x="13885" y="7919"/>
                  <a:pt x="13902" y="7896"/>
                </a:cubicBezTo>
                <a:cubicBezTo>
                  <a:pt x="13879" y="7851"/>
                  <a:pt x="13902" y="7800"/>
                  <a:pt x="13902" y="7749"/>
                </a:cubicBezTo>
                <a:lnTo>
                  <a:pt x="13919" y="7743"/>
                </a:lnTo>
                <a:lnTo>
                  <a:pt x="13896" y="7732"/>
                </a:lnTo>
                <a:cubicBezTo>
                  <a:pt x="13896" y="7681"/>
                  <a:pt x="13907" y="7624"/>
                  <a:pt x="13896" y="7573"/>
                </a:cubicBezTo>
                <a:cubicBezTo>
                  <a:pt x="13890" y="7550"/>
                  <a:pt x="13907" y="7533"/>
                  <a:pt x="13913" y="7516"/>
                </a:cubicBezTo>
                <a:cubicBezTo>
                  <a:pt x="13907" y="7505"/>
                  <a:pt x="13896" y="7499"/>
                  <a:pt x="13890" y="7488"/>
                </a:cubicBezTo>
                <a:cubicBezTo>
                  <a:pt x="13896" y="7488"/>
                  <a:pt x="13907" y="7482"/>
                  <a:pt x="13919" y="7482"/>
                </a:cubicBezTo>
                <a:cubicBezTo>
                  <a:pt x="13902" y="7323"/>
                  <a:pt x="13936" y="7176"/>
                  <a:pt x="13936" y="7022"/>
                </a:cubicBezTo>
                <a:lnTo>
                  <a:pt x="13930" y="7022"/>
                </a:lnTo>
                <a:cubicBezTo>
                  <a:pt x="13907" y="7000"/>
                  <a:pt x="13930" y="6966"/>
                  <a:pt x="13936" y="6937"/>
                </a:cubicBezTo>
                <a:cubicBezTo>
                  <a:pt x="13930" y="6903"/>
                  <a:pt x="13924" y="6864"/>
                  <a:pt x="13924" y="6830"/>
                </a:cubicBezTo>
                <a:cubicBezTo>
                  <a:pt x="13919" y="6824"/>
                  <a:pt x="13913" y="6812"/>
                  <a:pt x="13913" y="6807"/>
                </a:cubicBezTo>
                <a:cubicBezTo>
                  <a:pt x="13919" y="6790"/>
                  <a:pt x="13919" y="6773"/>
                  <a:pt x="13924" y="6756"/>
                </a:cubicBezTo>
                <a:cubicBezTo>
                  <a:pt x="13924" y="6739"/>
                  <a:pt x="13919" y="6722"/>
                  <a:pt x="13913" y="6705"/>
                </a:cubicBezTo>
                <a:cubicBezTo>
                  <a:pt x="13919" y="6705"/>
                  <a:pt x="13924" y="6693"/>
                  <a:pt x="13930" y="6688"/>
                </a:cubicBezTo>
                <a:lnTo>
                  <a:pt x="13913" y="6688"/>
                </a:lnTo>
                <a:cubicBezTo>
                  <a:pt x="13913" y="6665"/>
                  <a:pt x="13919" y="6637"/>
                  <a:pt x="13913" y="6608"/>
                </a:cubicBezTo>
                <a:cubicBezTo>
                  <a:pt x="13913" y="6608"/>
                  <a:pt x="13924" y="6603"/>
                  <a:pt x="13930" y="6603"/>
                </a:cubicBezTo>
                <a:cubicBezTo>
                  <a:pt x="13924" y="6597"/>
                  <a:pt x="13913" y="6591"/>
                  <a:pt x="13907" y="6586"/>
                </a:cubicBezTo>
                <a:cubicBezTo>
                  <a:pt x="13924" y="6534"/>
                  <a:pt x="13890" y="6483"/>
                  <a:pt x="13902" y="6432"/>
                </a:cubicBezTo>
                <a:cubicBezTo>
                  <a:pt x="13862" y="6364"/>
                  <a:pt x="13885" y="6279"/>
                  <a:pt x="13862" y="6200"/>
                </a:cubicBezTo>
                <a:cubicBezTo>
                  <a:pt x="13856" y="6200"/>
                  <a:pt x="13845" y="6194"/>
                  <a:pt x="13839" y="6188"/>
                </a:cubicBezTo>
                <a:cubicBezTo>
                  <a:pt x="13839" y="6188"/>
                  <a:pt x="13851" y="6177"/>
                  <a:pt x="13856" y="6171"/>
                </a:cubicBezTo>
                <a:cubicBezTo>
                  <a:pt x="13839" y="6075"/>
                  <a:pt x="13851" y="5978"/>
                  <a:pt x="13817" y="5888"/>
                </a:cubicBezTo>
                <a:cubicBezTo>
                  <a:pt x="13811" y="5893"/>
                  <a:pt x="13794" y="5893"/>
                  <a:pt x="13788" y="5893"/>
                </a:cubicBezTo>
                <a:cubicBezTo>
                  <a:pt x="13800" y="5939"/>
                  <a:pt x="13805" y="5984"/>
                  <a:pt x="13817" y="6024"/>
                </a:cubicBezTo>
                <a:cubicBezTo>
                  <a:pt x="13817" y="6029"/>
                  <a:pt x="13811" y="6035"/>
                  <a:pt x="13805" y="6041"/>
                </a:cubicBezTo>
                <a:cubicBezTo>
                  <a:pt x="13834" y="6103"/>
                  <a:pt x="13822" y="6177"/>
                  <a:pt x="13828" y="6245"/>
                </a:cubicBezTo>
                <a:cubicBezTo>
                  <a:pt x="13834" y="6251"/>
                  <a:pt x="13845" y="6256"/>
                  <a:pt x="13851" y="6256"/>
                </a:cubicBezTo>
                <a:cubicBezTo>
                  <a:pt x="13845" y="6273"/>
                  <a:pt x="13845" y="6296"/>
                  <a:pt x="13839" y="6313"/>
                </a:cubicBezTo>
                <a:cubicBezTo>
                  <a:pt x="13845" y="6319"/>
                  <a:pt x="13862" y="6330"/>
                  <a:pt x="13868" y="6336"/>
                </a:cubicBezTo>
                <a:cubicBezTo>
                  <a:pt x="13862" y="6342"/>
                  <a:pt x="13851" y="6347"/>
                  <a:pt x="13845" y="6347"/>
                </a:cubicBezTo>
                <a:cubicBezTo>
                  <a:pt x="13845" y="6353"/>
                  <a:pt x="13856" y="6370"/>
                  <a:pt x="13862" y="6376"/>
                </a:cubicBezTo>
                <a:cubicBezTo>
                  <a:pt x="13845" y="6387"/>
                  <a:pt x="13834" y="6393"/>
                  <a:pt x="13822" y="6398"/>
                </a:cubicBezTo>
                <a:lnTo>
                  <a:pt x="13856" y="6398"/>
                </a:lnTo>
                <a:cubicBezTo>
                  <a:pt x="13856" y="6510"/>
                  <a:pt x="13856" y="6621"/>
                  <a:pt x="13867" y="6738"/>
                </a:cubicBezTo>
                <a:lnTo>
                  <a:pt x="13867" y="6738"/>
                </a:lnTo>
                <a:cubicBezTo>
                  <a:pt x="13863" y="6736"/>
                  <a:pt x="13859" y="6735"/>
                  <a:pt x="13856" y="6735"/>
                </a:cubicBezTo>
                <a:cubicBezTo>
                  <a:pt x="13853" y="6735"/>
                  <a:pt x="13850" y="6736"/>
                  <a:pt x="13848" y="6737"/>
                </a:cubicBezTo>
                <a:lnTo>
                  <a:pt x="13848" y="6737"/>
                </a:lnTo>
                <a:lnTo>
                  <a:pt x="13805" y="6722"/>
                </a:lnTo>
                <a:lnTo>
                  <a:pt x="13839" y="6722"/>
                </a:lnTo>
                <a:cubicBezTo>
                  <a:pt x="13839" y="6665"/>
                  <a:pt x="13834" y="6608"/>
                  <a:pt x="13822" y="6557"/>
                </a:cubicBezTo>
                <a:cubicBezTo>
                  <a:pt x="13817" y="6557"/>
                  <a:pt x="13805" y="6563"/>
                  <a:pt x="13800" y="6563"/>
                </a:cubicBezTo>
                <a:cubicBezTo>
                  <a:pt x="13783" y="6489"/>
                  <a:pt x="13771" y="6415"/>
                  <a:pt x="13771" y="6336"/>
                </a:cubicBezTo>
                <a:lnTo>
                  <a:pt x="13771" y="6336"/>
                </a:lnTo>
                <a:cubicBezTo>
                  <a:pt x="13794" y="6347"/>
                  <a:pt x="13800" y="6370"/>
                  <a:pt x="13805" y="6393"/>
                </a:cubicBezTo>
                <a:lnTo>
                  <a:pt x="13805" y="6342"/>
                </a:lnTo>
                <a:cubicBezTo>
                  <a:pt x="13788" y="6342"/>
                  <a:pt x="13777" y="6336"/>
                  <a:pt x="13760" y="6325"/>
                </a:cubicBezTo>
                <a:cubicBezTo>
                  <a:pt x="13765" y="6308"/>
                  <a:pt x="13788" y="6313"/>
                  <a:pt x="13805" y="6308"/>
                </a:cubicBezTo>
                <a:cubicBezTo>
                  <a:pt x="13794" y="6273"/>
                  <a:pt x="13788" y="6239"/>
                  <a:pt x="13783" y="6205"/>
                </a:cubicBezTo>
                <a:cubicBezTo>
                  <a:pt x="13777" y="6222"/>
                  <a:pt x="13771" y="6245"/>
                  <a:pt x="13765" y="6262"/>
                </a:cubicBezTo>
                <a:cubicBezTo>
                  <a:pt x="13765" y="6217"/>
                  <a:pt x="13726" y="6160"/>
                  <a:pt x="13771" y="6126"/>
                </a:cubicBezTo>
                <a:cubicBezTo>
                  <a:pt x="13765" y="6103"/>
                  <a:pt x="13760" y="6081"/>
                  <a:pt x="13754" y="6052"/>
                </a:cubicBezTo>
                <a:cubicBezTo>
                  <a:pt x="13754" y="6069"/>
                  <a:pt x="13754" y="6081"/>
                  <a:pt x="13754" y="6098"/>
                </a:cubicBezTo>
                <a:lnTo>
                  <a:pt x="13743" y="6098"/>
                </a:lnTo>
                <a:lnTo>
                  <a:pt x="13731" y="6029"/>
                </a:lnTo>
                <a:cubicBezTo>
                  <a:pt x="13737" y="6029"/>
                  <a:pt x="13748" y="6024"/>
                  <a:pt x="13760" y="6024"/>
                </a:cubicBezTo>
                <a:cubicBezTo>
                  <a:pt x="13726" y="6024"/>
                  <a:pt x="13726" y="6007"/>
                  <a:pt x="13731" y="5978"/>
                </a:cubicBezTo>
                <a:lnTo>
                  <a:pt x="13731" y="5978"/>
                </a:lnTo>
                <a:cubicBezTo>
                  <a:pt x="13737" y="5984"/>
                  <a:pt x="13754" y="5984"/>
                  <a:pt x="13760" y="5990"/>
                </a:cubicBezTo>
                <a:cubicBezTo>
                  <a:pt x="13737" y="5922"/>
                  <a:pt x="13731" y="5848"/>
                  <a:pt x="13720" y="5780"/>
                </a:cubicBezTo>
                <a:cubicBezTo>
                  <a:pt x="13720" y="5791"/>
                  <a:pt x="13720" y="5808"/>
                  <a:pt x="13720" y="5820"/>
                </a:cubicBezTo>
                <a:lnTo>
                  <a:pt x="13697" y="5825"/>
                </a:lnTo>
                <a:cubicBezTo>
                  <a:pt x="13692" y="5803"/>
                  <a:pt x="13686" y="5774"/>
                  <a:pt x="13680" y="5751"/>
                </a:cubicBezTo>
                <a:lnTo>
                  <a:pt x="13680" y="5751"/>
                </a:lnTo>
                <a:lnTo>
                  <a:pt x="13709" y="5757"/>
                </a:lnTo>
                <a:cubicBezTo>
                  <a:pt x="13703" y="5672"/>
                  <a:pt x="13686" y="5581"/>
                  <a:pt x="13658" y="5502"/>
                </a:cubicBezTo>
                <a:lnTo>
                  <a:pt x="13658" y="5502"/>
                </a:lnTo>
                <a:cubicBezTo>
                  <a:pt x="13658" y="5547"/>
                  <a:pt x="13675" y="5593"/>
                  <a:pt x="13669" y="5638"/>
                </a:cubicBezTo>
                <a:cubicBezTo>
                  <a:pt x="13641" y="5576"/>
                  <a:pt x="13629" y="5508"/>
                  <a:pt x="13624" y="5434"/>
                </a:cubicBezTo>
                <a:cubicBezTo>
                  <a:pt x="13629" y="5434"/>
                  <a:pt x="13629" y="5428"/>
                  <a:pt x="13635" y="5422"/>
                </a:cubicBezTo>
                <a:lnTo>
                  <a:pt x="13635" y="5422"/>
                </a:lnTo>
                <a:cubicBezTo>
                  <a:pt x="13629" y="5451"/>
                  <a:pt x="13629" y="5485"/>
                  <a:pt x="13652" y="5508"/>
                </a:cubicBezTo>
                <a:cubicBezTo>
                  <a:pt x="13658" y="5485"/>
                  <a:pt x="13663" y="5468"/>
                  <a:pt x="13669" y="5445"/>
                </a:cubicBezTo>
                <a:cubicBezTo>
                  <a:pt x="13663" y="5439"/>
                  <a:pt x="13641" y="5428"/>
                  <a:pt x="13635" y="5422"/>
                </a:cubicBezTo>
                <a:lnTo>
                  <a:pt x="13635" y="5422"/>
                </a:lnTo>
                <a:cubicBezTo>
                  <a:pt x="13635" y="5422"/>
                  <a:pt x="13635" y="5422"/>
                  <a:pt x="13635" y="5422"/>
                </a:cubicBezTo>
                <a:cubicBezTo>
                  <a:pt x="13646" y="5400"/>
                  <a:pt x="13635" y="5377"/>
                  <a:pt x="13629" y="5354"/>
                </a:cubicBezTo>
                <a:cubicBezTo>
                  <a:pt x="13612" y="5371"/>
                  <a:pt x="13618" y="5394"/>
                  <a:pt x="13618" y="5417"/>
                </a:cubicBezTo>
                <a:cubicBezTo>
                  <a:pt x="13601" y="5388"/>
                  <a:pt x="13595" y="5354"/>
                  <a:pt x="13590" y="5326"/>
                </a:cubicBezTo>
                <a:lnTo>
                  <a:pt x="13618" y="5326"/>
                </a:lnTo>
                <a:cubicBezTo>
                  <a:pt x="13612" y="5303"/>
                  <a:pt x="13607" y="5281"/>
                  <a:pt x="13601" y="5252"/>
                </a:cubicBezTo>
                <a:cubicBezTo>
                  <a:pt x="13595" y="5269"/>
                  <a:pt x="13590" y="5286"/>
                  <a:pt x="13584" y="5303"/>
                </a:cubicBezTo>
                <a:cubicBezTo>
                  <a:pt x="13573" y="5264"/>
                  <a:pt x="13567" y="5229"/>
                  <a:pt x="13561" y="5190"/>
                </a:cubicBezTo>
                <a:cubicBezTo>
                  <a:pt x="13573" y="5184"/>
                  <a:pt x="13590" y="5173"/>
                  <a:pt x="13601" y="5167"/>
                </a:cubicBezTo>
                <a:cubicBezTo>
                  <a:pt x="13539" y="5133"/>
                  <a:pt x="13555" y="5038"/>
                  <a:pt x="13511" y="4986"/>
                </a:cubicBezTo>
                <a:lnTo>
                  <a:pt x="13511" y="4986"/>
                </a:lnTo>
                <a:cubicBezTo>
                  <a:pt x="13516" y="4993"/>
                  <a:pt x="13522" y="5014"/>
                  <a:pt x="13522" y="5020"/>
                </a:cubicBezTo>
                <a:lnTo>
                  <a:pt x="13499" y="5031"/>
                </a:lnTo>
                <a:cubicBezTo>
                  <a:pt x="13499" y="5020"/>
                  <a:pt x="13499" y="4997"/>
                  <a:pt x="13499" y="4986"/>
                </a:cubicBezTo>
                <a:cubicBezTo>
                  <a:pt x="13493" y="4980"/>
                  <a:pt x="13482" y="4968"/>
                  <a:pt x="13476" y="4963"/>
                </a:cubicBezTo>
                <a:cubicBezTo>
                  <a:pt x="13487" y="4963"/>
                  <a:pt x="13510" y="4957"/>
                  <a:pt x="13522" y="4957"/>
                </a:cubicBezTo>
                <a:cubicBezTo>
                  <a:pt x="13510" y="4934"/>
                  <a:pt x="13505" y="4906"/>
                  <a:pt x="13482" y="4889"/>
                </a:cubicBezTo>
                <a:cubicBezTo>
                  <a:pt x="13470" y="4861"/>
                  <a:pt x="13470" y="4827"/>
                  <a:pt x="13465" y="4798"/>
                </a:cubicBezTo>
                <a:cubicBezTo>
                  <a:pt x="13459" y="4793"/>
                  <a:pt x="13453" y="4781"/>
                  <a:pt x="13448" y="4776"/>
                </a:cubicBezTo>
                <a:cubicBezTo>
                  <a:pt x="13442" y="4742"/>
                  <a:pt x="13431" y="4708"/>
                  <a:pt x="13419" y="4673"/>
                </a:cubicBezTo>
                <a:lnTo>
                  <a:pt x="13419" y="4673"/>
                </a:lnTo>
                <a:cubicBezTo>
                  <a:pt x="13425" y="4679"/>
                  <a:pt x="13442" y="4690"/>
                  <a:pt x="13453" y="4690"/>
                </a:cubicBezTo>
                <a:cubicBezTo>
                  <a:pt x="13419" y="4668"/>
                  <a:pt x="13408" y="4628"/>
                  <a:pt x="13380" y="4605"/>
                </a:cubicBezTo>
                <a:lnTo>
                  <a:pt x="13380" y="4605"/>
                </a:lnTo>
                <a:cubicBezTo>
                  <a:pt x="13385" y="4639"/>
                  <a:pt x="13397" y="4673"/>
                  <a:pt x="13397" y="4702"/>
                </a:cubicBezTo>
                <a:cubicBezTo>
                  <a:pt x="13351" y="4605"/>
                  <a:pt x="13312" y="4498"/>
                  <a:pt x="13278" y="4390"/>
                </a:cubicBezTo>
                <a:lnTo>
                  <a:pt x="13278" y="4390"/>
                </a:lnTo>
                <a:cubicBezTo>
                  <a:pt x="13289" y="4407"/>
                  <a:pt x="13300" y="4424"/>
                  <a:pt x="13306" y="4447"/>
                </a:cubicBezTo>
                <a:cubicBezTo>
                  <a:pt x="13323" y="4429"/>
                  <a:pt x="13317" y="4407"/>
                  <a:pt x="13317" y="4384"/>
                </a:cubicBezTo>
                <a:cubicBezTo>
                  <a:pt x="13306" y="4367"/>
                  <a:pt x="13289" y="4350"/>
                  <a:pt x="13278" y="4333"/>
                </a:cubicBezTo>
                <a:cubicBezTo>
                  <a:pt x="13283" y="4327"/>
                  <a:pt x="13289" y="4322"/>
                  <a:pt x="13295" y="4316"/>
                </a:cubicBezTo>
                <a:cubicBezTo>
                  <a:pt x="13267" y="4316"/>
                  <a:pt x="13224" y="4231"/>
                  <a:pt x="13262" y="4231"/>
                </a:cubicBezTo>
                <a:cubicBezTo>
                  <a:pt x="13264" y="4231"/>
                  <a:pt x="13265" y="4231"/>
                  <a:pt x="13266" y="4231"/>
                </a:cubicBezTo>
                <a:cubicBezTo>
                  <a:pt x="13329" y="4316"/>
                  <a:pt x="13346" y="4429"/>
                  <a:pt x="13414" y="4515"/>
                </a:cubicBezTo>
                <a:cubicBezTo>
                  <a:pt x="13408" y="4515"/>
                  <a:pt x="13408" y="4526"/>
                  <a:pt x="13402" y="4532"/>
                </a:cubicBezTo>
                <a:cubicBezTo>
                  <a:pt x="13431" y="4588"/>
                  <a:pt x="13448" y="4651"/>
                  <a:pt x="13465" y="4708"/>
                </a:cubicBezTo>
                <a:cubicBezTo>
                  <a:pt x="13482" y="4708"/>
                  <a:pt x="13505" y="4702"/>
                  <a:pt x="13522" y="4702"/>
                </a:cubicBezTo>
                <a:cubicBezTo>
                  <a:pt x="13510" y="4668"/>
                  <a:pt x="13493" y="4634"/>
                  <a:pt x="13453" y="4628"/>
                </a:cubicBezTo>
                <a:cubicBezTo>
                  <a:pt x="13453" y="4611"/>
                  <a:pt x="13453" y="4600"/>
                  <a:pt x="13448" y="4583"/>
                </a:cubicBezTo>
                <a:cubicBezTo>
                  <a:pt x="13465" y="4554"/>
                  <a:pt x="13431" y="4526"/>
                  <a:pt x="13419" y="4498"/>
                </a:cubicBezTo>
                <a:lnTo>
                  <a:pt x="13453" y="4492"/>
                </a:lnTo>
                <a:lnTo>
                  <a:pt x="13419" y="4492"/>
                </a:lnTo>
                <a:cubicBezTo>
                  <a:pt x="13425" y="4475"/>
                  <a:pt x="13431" y="4447"/>
                  <a:pt x="13436" y="4429"/>
                </a:cubicBezTo>
                <a:cubicBezTo>
                  <a:pt x="13419" y="4424"/>
                  <a:pt x="13408" y="4418"/>
                  <a:pt x="13397" y="4412"/>
                </a:cubicBezTo>
                <a:cubicBezTo>
                  <a:pt x="13397" y="4407"/>
                  <a:pt x="13408" y="4390"/>
                  <a:pt x="13414" y="4378"/>
                </a:cubicBezTo>
                <a:lnTo>
                  <a:pt x="13414" y="4378"/>
                </a:lnTo>
                <a:cubicBezTo>
                  <a:pt x="13408" y="4384"/>
                  <a:pt x="13397" y="4390"/>
                  <a:pt x="13391" y="4390"/>
                </a:cubicBezTo>
                <a:cubicBezTo>
                  <a:pt x="13386" y="4368"/>
                  <a:pt x="13375" y="4342"/>
                  <a:pt x="13384" y="4320"/>
                </a:cubicBezTo>
                <a:lnTo>
                  <a:pt x="13384" y="4320"/>
                </a:lnTo>
                <a:cubicBezTo>
                  <a:pt x="13380" y="4324"/>
                  <a:pt x="13373" y="4327"/>
                  <a:pt x="13368" y="4327"/>
                </a:cubicBezTo>
                <a:cubicBezTo>
                  <a:pt x="13346" y="4259"/>
                  <a:pt x="13300" y="4191"/>
                  <a:pt x="13272" y="4123"/>
                </a:cubicBezTo>
                <a:cubicBezTo>
                  <a:pt x="13278" y="4123"/>
                  <a:pt x="13295" y="4129"/>
                  <a:pt x="13300" y="4129"/>
                </a:cubicBezTo>
                <a:cubicBezTo>
                  <a:pt x="13255" y="4117"/>
                  <a:pt x="13221" y="4049"/>
                  <a:pt x="13232" y="4004"/>
                </a:cubicBezTo>
                <a:cubicBezTo>
                  <a:pt x="13238" y="3987"/>
                  <a:pt x="13209" y="3987"/>
                  <a:pt x="13204" y="3976"/>
                </a:cubicBezTo>
                <a:cubicBezTo>
                  <a:pt x="13181" y="3925"/>
                  <a:pt x="13154" y="3897"/>
                  <a:pt x="13104" y="3885"/>
                </a:cubicBezTo>
                <a:lnTo>
                  <a:pt x="13104" y="3885"/>
                </a:lnTo>
                <a:cubicBezTo>
                  <a:pt x="13107" y="3887"/>
                  <a:pt x="13110" y="3889"/>
                  <a:pt x="13113" y="3890"/>
                </a:cubicBezTo>
                <a:lnTo>
                  <a:pt x="13085" y="3902"/>
                </a:lnTo>
                <a:cubicBezTo>
                  <a:pt x="13119" y="3902"/>
                  <a:pt x="13147" y="3907"/>
                  <a:pt x="13170" y="3925"/>
                </a:cubicBezTo>
                <a:cubicBezTo>
                  <a:pt x="13170" y="3964"/>
                  <a:pt x="13141" y="3987"/>
                  <a:pt x="13113" y="4010"/>
                </a:cubicBezTo>
                <a:cubicBezTo>
                  <a:pt x="13124" y="4044"/>
                  <a:pt x="13136" y="4078"/>
                  <a:pt x="13147" y="4106"/>
                </a:cubicBezTo>
                <a:cubicBezTo>
                  <a:pt x="13056" y="3959"/>
                  <a:pt x="12965" y="3800"/>
                  <a:pt x="12886" y="3641"/>
                </a:cubicBezTo>
                <a:lnTo>
                  <a:pt x="12886" y="3641"/>
                </a:lnTo>
                <a:cubicBezTo>
                  <a:pt x="12892" y="3647"/>
                  <a:pt x="12909" y="3647"/>
                  <a:pt x="12914" y="3652"/>
                </a:cubicBezTo>
                <a:cubicBezTo>
                  <a:pt x="12914" y="3647"/>
                  <a:pt x="12914" y="3641"/>
                  <a:pt x="12914" y="3635"/>
                </a:cubicBezTo>
                <a:cubicBezTo>
                  <a:pt x="12906" y="3638"/>
                  <a:pt x="12899" y="3639"/>
                  <a:pt x="12892" y="3639"/>
                </a:cubicBezTo>
                <a:cubicBezTo>
                  <a:pt x="12871" y="3639"/>
                  <a:pt x="12859" y="3626"/>
                  <a:pt x="12863" y="3595"/>
                </a:cubicBezTo>
                <a:lnTo>
                  <a:pt x="12863" y="3595"/>
                </a:lnTo>
                <a:cubicBezTo>
                  <a:pt x="12869" y="3601"/>
                  <a:pt x="12892" y="3612"/>
                  <a:pt x="12897" y="3618"/>
                </a:cubicBezTo>
                <a:cubicBezTo>
                  <a:pt x="12892" y="3607"/>
                  <a:pt x="12886" y="3595"/>
                  <a:pt x="12880" y="3590"/>
                </a:cubicBezTo>
                <a:cubicBezTo>
                  <a:pt x="12869" y="3590"/>
                  <a:pt x="12858" y="3595"/>
                  <a:pt x="12846" y="3595"/>
                </a:cubicBezTo>
                <a:cubicBezTo>
                  <a:pt x="12818" y="3544"/>
                  <a:pt x="12795" y="3499"/>
                  <a:pt x="12767" y="3454"/>
                </a:cubicBezTo>
                <a:cubicBezTo>
                  <a:pt x="12739" y="3391"/>
                  <a:pt x="12659" y="3340"/>
                  <a:pt x="12676" y="3266"/>
                </a:cubicBezTo>
                <a:cubicBezTo>
                  <a:pt x="12665" y="3238"/>
                  <a:pt x="12653" y="3210"/>
                  <a:pt x="12642" y="3181"/>
                </a:cubicBezTo>
                <a:cubicBezTo>
                  <a:pt x="12636" y="3176"/>
                  <a:pt x="12625" y="3170"/>
                  <a:pt x="12619" y="3170"/>
                </a:cubicBezTo>
                <a:cubicBezTo>
                  <a:pt x="12614" y="3145"/>
                  <a:pt x="12601" y="3129"/>
                  <a:pt x="12579" y="3129"/>
                </a:cubicBezTo>
                <a:cubicBezTo>
                  <a:pt x="12575" y="3129"/>
                  <a:pt x="12572" y="3129"/>
                  <a:pt x="12568" y="3130"/>
                </a:cubicBezTo>
                <a:cubicBezTo>
                  <a:pt x="12580" y="3147"/>
                  <a:pt x="12585" y="3164"/>
                  <a:pt x="12597" y="3181"/>
                </a:cubicBezTo>
                <a:cubicBezTo>
                  <a:pt x="12580" y="3159"/>
                  <a:pt x="12557" y="3142"/>
                  <a:pt x="12540" y="3119"/>
                </a:cubicBezTo>
                <a:cubicBezTo>
                  <a:pt x="12551" y="3113"/>
                  <a:pt x="12568" y="3107"/>
                  <a:pt x="12580" y="3107"/>
                </a:cubicBezTo>
                <a:cubicBezTo>
                  <a:pt x="12563" y="3096"/>
                  <a:pt x="12551" y="3090"/>
                  <a:pt x="12540" y="3079"/>
                </a:cubicBezTo>
                <a:cubicBezTo>
                  <a:pt x="12557" y="3073"/>
                  <a:pt x="12568" y="3068"/>
                  <a:pt x="12585" y="3056"/>
                </a:cubicBezTo>
                <a:lnTo>
                  <a:pt x="12585" y="3056"/>
                </a:lnTo>
                <a:lnTo>
                  <a:pt x="12529" y="3068"/>
                </a:lnTo>
                <a:cubicBezTo>
                  <a:pt x="12529" y="3056"/>
                  <a:pt x="12529" y="3039"/>
                  <a:pt x="12529" y="3034"/>
                </a:cubicBezTo>
                <a:cubicBezTo>
                  <a:pt x="12517" y="3039"/>
                  <a:pt x="12506" y="3045"/>
                  <a:pt x="12495" y="3051"/>
                </a:cubicBezTo>
                <a:cubicBezTo>
                  <a:pt x="12489" y="3045"/>
                  <a:pt x="12478" y="3039"/>
                  <a:pt x="12472" y="3034"/>
                </a:cubicBezTo>
                <a:cubicBezTo>
                  <a:pt x="12483" y="3028"/>
                  <a:pt x="12500" y="3017"/>
                  <a:pt x="12512" y="3011"/>
                </a:cubicBezTo>
                <a:lnTo>
                  <a:pt x="12466" y="3011"/>
                </a:lnTo>
                <a:cubicBezTo>
                  <a:pt x="12455" y="3000"/>
                  <a:pt x="12449" y="2988"/>
                  <a:pt x="12438" y="2983"/>
                </a:cubicBezTo>
                <a:lnTo>
                  <a:pt x="12438" y="2983"/>
                </a:lnTo>
                <a:cubicBezTo>
                  <a:pt x="12455" y="2988"/>
                  <a:pt x="12466" y="3000"/>
                  <a:pt x="12483" y="3000"/>
                </a:cubicBezTo>
                <a:cubicBezTo>
                  <a:pt x="12489" y="2954"/>
                  <a:pt x="12426" y="2971"/>
                  <a:pt x="12404" y="2949"/>
                </a:cubicBezTo>
                <a:cubicBezTo>
                  <a:pt x="12398" y="2932"/>
                  <a:pt x="12387" y="2903"/>
                  <a:pt x="12381" y="2886"/>
                </a:cubicBezTo>
                <a:lnTo>
                  <a:pt x="12381" y="2886"/>
                </a:lnTo>
                <a:cubicBezTo>
                  <a:pt x="12392" y="2892"/>
                  <a:pt x="12409" y="2898"/>
                  <a:pt x="12421" y="2898"/>
                </a:cubicBezTo>
                <a:cubicBezTo>
                  <a:pt x="12398" y="2886"/>
                  <a:pt x="12381" y="2869"/>
                  <a:pt x="12370" y="2846"/>
                </a:cubicBezTo>
                <a:lnTo>
                  <a:pt x="12370" y="2846"/>
                </a:lnTo>
                <a:cubicBezTo>
                  <a:pt x="12370" y="2858"/>
                  <a:pt x="12375" y="2881"/>
                  <a:pt x="12375" y="2892"/>
                </a:cubicBezTo>
                <a:cubicBezTo>
                  <a:pt x="12341" y="2881"/>
                  <a:pt x="12341" y="2852"/>
                  <a:pt x="12353" y="2824"/>
                </a:cubicBezTo>
                <a:lnTo>
                  <a:pt x="12319" y="2824"/>
                </a:lnTo>
                <a:cubicBezTo>
                  <a:pt x="12302" y="2807"/>
                  <a:pt x="12285" y="2790"/>
                  <a:pt x="12268" y="2778"/>
                </a:cubicBezTo>
                <a:cubicBezTo>
                  <a:pt x="12256" y="2756"/>
                  <a:pt x="12239" y="2739"/>
                  <a:pt x="12228" y="2716"/>
                </a:cubicBezTo>
                <a:lnTo>
                  <a:pt x="12228" y="2716"/>
                </a:lnTo>
                <a:lnTo>
                  <a:pt x="12273" y="2722"/>
                </a:lnTo>
                <a:cubicBezTo>
                  <a:pt x="12256" y="2710"/>
                  <a:pt x="12239" y="2705"/>
                  <a:pt x="12217" y="2705"/>
                </a:cubicBezTo>
                <a:cubicBezTo>
                  <a:pt x="12211" y="2699"/>
                  <a:pt x="12211" y="2693"/>
                  <a:pt x="12205" y="2688"/>
                </a:cubicBezTo>
                <a:cubicBezTo>
                  <a:pt x="12211" y="2682"/>
                  <a:pt x="12211" y="2671"/>
                  <a:pt x="12217" y="2665"/>
                </a:cubicBezTo>
                <a:lnTo>
                  <a:pt x="12217" y="2665"/>
                </a:lnTo>
                <a:cubicBezTo>
                  <a:pt x="12211" y="2671"/>
                  <a:pt x="12205" y="2671"/>
                  <a:pt x="12200" y="2676"/>
                </a:cubicBezTo>
                <a:cubicBezTo>
                  <a:pt x="12188" y="2665"/>
                  <a:pt x="12183" y="2648"/>
                  <a:pt x="12177" y="2637"/>
                </a:cubicBezTo>
                <a:cubicBezTo>
                  <a:pt x="12171" y="2648"/>
                  <a:pt x="12165" y="2654"/>
                  <a:pt x="12165" y="2665"/>
                </a:cubicBezTo>
                <a:cubicBezTo>
                  <a:pt x="12148" y="2648"/>
                  <a:pt x="12131" y="2637"/>
                  <a:pt x="12114" y="2620"/>
                </a:cubicBezTo>
                <a:cubicBezTo>
                  <a:pt x="12120" y="2620"/>
                  <a:pt x="12137" y="2614"/>
                  <a:pt x="12143" y="2614"/>
                </a:cubicBezTo>
                <a:cubicBezTo>
                  <a:pt x="12137" y="2603"/>
                  <a:pt x="12131" y="2591"/>
                  <a:pt x="12126" y="2586"/>
                </a:cubicBezTo>
                <a:cubicBezTo>
                  <a:pt x="12122" y="2602"/>
                  <a:pt x="12115" y="2608"/>
                  <a:pt x="12106" y="2608"/>
                </a:cubicBezTo>
                <a:cubicBezTo>
                  <a:pt x="12091" y="2608"/>
                  <a:pt x="12072" y="2589"/>
                  <a:pt x="12058" y="2574"/>
                </a:cubicBezTo>
                <a:cubicBezTo>
                  <a:pt x="12018" y="2534"/>
                  <a:pt x="11978" y="2500"/>
                  <a:pt x="11933" y="2472"/>
                </a:cubicBezTo>
                <a:cubicBezTo>
                  <a:pt x="11939" y="2461"/>
                  <a:pt x="11939" y="2449"/>
                  <a:pt x="11927" y="2438"/>
                </a:cubicBezTo>
                <a:cubicBezTo>
                  <a:pt x="11922" y="2444"/>
                  <a:pt x="11922" y="2449"/>
                  <a:pt x="11916" y="2461"/>
                </a:cubicBezTo>
                <a:cubicBezTo>
                  <a:pt x="11904" y="2449"/>
                  <a:pt x="11893" y="2438"/>
                  <a:pt x="11876" y="2432"/>
                </a:cubicBezTo>
                <a:cubicBezTo>
                  <a:pt x="11859" y="2410"/>
                  <a:pt x="11842" y="2387"/>
                  <a:pt x="11819" y="2370"/>
                </a:cubicBezTo>
                <a:cubicBezTo>
                  <a:pt x="11831" y="2370"/>
                  <a:pt x="11836" y="2364"/>
                  <a:pt x="11836" y="2359"/>
                </a:cubicBezTo>
                <a:cubicBezTo>
                  <a:pt x="11836" y="2353"/>
                  <a:pt x="11831" y="2347"/>
                  <a:pt x="11825" y="2342"/>
                </a:cubicBezTo>
                <a:cubicBezTo>
                  <a:pt x="11831" y="2336"/>
                  <a:pt x="11836" y="2330"/>
                  <a:pt x="11842" y="2325"/>
                </a:cubicBezTo>
                <a:cubicBezTo>
                  <a:pt x="11831" y="2319"/>
                  <a:pt x="11808" y="2313"/>
                  <a:pt x="11802" y="2313"/>
                </a:cubicBezTo>
                <a:cubicBezTo>
                  <a:pt x="11802" y="2319"/>
                  <a:pt x="11797" y="2336"/>
                  <a:pt x="11797" y="2342"/>
                </a:cubicBezTo>
                <a:cubicBezTo>
                  <a:pt x="11780" y="2330"/>
                  <a:pt x="11763" y="2313"/>
                  <a:pt x="11746" y="2302"/>
                </a:cubicBezTo>
                <a:cubicBezTo>
                  <a:pt x="11751" y="2290"/>
                  <a:pt x="11757" y="2273"/>
                  <a:pt x="11768" y="2262"/>
                </a:cubicBezTo>
                <a:cubicBezTo>
                  <a:pt x="11740" y="2239"/>
                  <a:pt x="11723" y="2217"/>
                  <a:pt x="11689" y="2200"/>
                </a:cubicBezTo>
                <a:lnTo>
                  <a:pt x="11689" y="2200"/>
                </a:lnTo>
                <a:cubicBezTo>
                  <a:pt x="11712" y="2222"/>
                  <a:pt x="11729" y="2245"/>
                  <a:pt x="11740" y="2273"/>
                </a:cubicBezTo>
                <a:cubicBezTo>
                  <a:pt x="11706" y="2256"/>
                  <a:pt x="11683" y="2217"/>
                  <a:pt x="11655" y="2188"/>
                </a:cubicBezTo>
                <a:cubicBezTo>
                  <a:pt x="11661" y="2183"/>
                  <a:pt x="11666" y="2171"/>
                  <a:pt x="11666" y="2166"/>
                </a:cubicBezTo>
                <a:cubicBezTo>
                  <a:pt x="11655" y="2154"/>
                  <a:pt x="11643" y="2143"/>
                  <a:pt x="11626" y="2132"/>
                </a:cubicBezTo>
                <a:lnTo>
                  <a:pt x="11626" y="2132"/>
                </a:lnTo>
                <a:cubicBezTo>
                  <a:pt x="11638" y="2149"/>
                  <a:pt x="11643" y="2166"/>
                  <a:pt x="11649" y="2188"/>
                </a:cubicBezTo>
                <a:cubicBezTo>
                  <a:pt x="11592" y="2137"/>
                  <a:pt x="11536" y="2081"/>
                  <a:pt x="11479" y="2024"/>
                </a:cubicBezTo>
                <a:cubicBezTo>
                  <a:pt x="11485" y="2024"/>
                  <a:pt x="11502" y="2029"/>
                  <a:pt x="11513" y="2029"/>
                </a:cubicBezTo>
                <a:cubicBezTo>
                  <a:pt x="11507" y="2018"/>
                  <a:pt x="11502" y="2001"/>
                  <a:pt x="11496" y="1990"/>
                </a:cubicBezTo>
                <a:cubicBezTo>
                  <a:pt x="11462" y="1973"/>
                  <a:pt x="11417" y="1978"/>
                  <a:pt x="11388" y="1944"/>
                </a:cubicBezTo>
                <a:lnTo>
                  <a:pt x="11388" y="1944"/>
                </a:lnTo>
                <a:cubicBezTo>
                  <a:pt x="11411" y="1950"/>
                  <a:pt x="11428" y="1956"/>
                  <a:pt x="11451" y="1956"/>
                </a:cubicBezTo>
                <a:cubicBezTo>
                  <a:pt x="11405" y="1916"/>
                  <a:pt x="11365" y="1865"/>
                  <a:pt x="11303" y="1848"/>
                </a:cubicBezTo>
                <a:lnTo>
                  <a:pt x="11309" y="1837"/>
                </a:lnTo>
                <a:cubicBezTo>
                  <a:pt x="11303" y="1837"/>
                  <a:pt x="11292" y="1831"/>
                  <a:pt x="11292" y="1831"/>
                </a:cubicBezTo>
                <a:lnTo>
                  <a:pt x="11297" y="1814"/>
                </a:lnTo>
                <a:lnTo>
                  <a:pt x="11286" y="1814"/>
                </a:lnTo>
                <a:cubicBezTo>
                  <a:pt x="11286" y="1820"/>
                  <a:pt x="11286" y="1842"/>
                  <a:pt x="11286" y="1848"/>
                </a:cubicBezTo>
                <a:cubicBezTo>
                  <a:pt x="11275" y="1842"/>
                  <a:pt x="11258" y="1825"/>
                  <a:pt x="11252" y="1814"/>
                </a:cubicBezTo>
                <a:cubicBezTo>
                  <a:pt x="11258" y="1808"/>
                  <a:pt x="11269" y="1797"/>
                  <a:pt x="11269" y="1791"/>
                </a:cubicBezTo>
                <a:cubicBezTo>
                  <a:pt x="11263" y="1791"/>
                  <a:pt x="11246" y="1791"/>
                  <a:pt x="11241" y="1785"/>
                </a:cubicBezTo>
                <a:cubicBezTo>
                  <a:pt x="11241" y="1791"/>
                  <a:pt x="11241" y="1803"/>
                  <a:pt x="11241" y="1808"/>
                </a:cubicBezTo>
                <a:cubicBezTo>
                  <a:pt x="11195" y="1791"/>
                  <a:pt x="11161" y="1746"/>
                  <a:pt x="11122" y="1717"/>
                </a:cubicBezTo>
                <a:cubicBezTo>
                  <a:pt x="11127" y="1712"/>
                  <a:pt x="11139" y="1706"/>
                  <a:pt x="11144" y="1700"/>
                </a:cubicBezTo>
                <a:lnTo>
                  <a:pt x="11144" y="1700"/>
                </a:lnTo>
                <a:lnTo>
                  <a:pt x="11116" y="1717"/>
                </a:lnTo>
                <a:cubicBezTo>
                  <a:pt x="11093" y="1700"/>
                  <a:pt x="11076" y="1683"/>
                  <a:pt x="11053" y="1666"/>
                </a:cubicBezTo>
                <a:lnTo>
                  <a:pt x="11053" y="1666"/>
                </a:lnTo>
                <a:cubicBezTo>
                  <a:pt x="11076" y="1672"/>
                  <a:pt x="11099" y="1678"/>
                  <a:pt x="11122" y="1678"/>
                </a:cubicBezTo>
                <a:cubicBezTo>
                  <a:pt x="11099" y="1666"/>
                  <a:pt x="11093" y="1655"/>
                  <a:pt x="11093" y="1632"/>
                </a:cubicBezTo>
                <a:cubicBezTo>
                  <a:pt x="11087" y="1632"/>
                  <a:pt x="11082" y="1644"/>
                  <a:pt x="11076" y="1644"/>
                </a:cubicBezTo>
                <a:cubicBezTo>
                  <a:pt x="11025" y="1593"/>
                  <a:pt x="10968" y="1553"/>
                  <a:pt x="10912" y="1507"/>
                </a:cubicBezTo>
                <a:cubicBezTo>
                  <a:pt x="10906" y="1519"/>
                  <a:pt x="10900" y="1536"/>
                  <a:pt x="10900" y="1547"/>
                </a:cubicBezTo>
                <a:cubicBezTo>
                  <a:pt x="10843" y="1513"/>
                  <a:pt x="10792" y="1473"/>
                  <a:pt x="10741" y="1434"/>
                </a:cubicBezTo>
                <a:lnTo>
                  <a:pt x="10741" y="1434"/>
                </a:lnTo>
                <a:cubicBezTo>
                  <a:pt x="10781" y="1439"/>
                  <a:pt x="10809" y="1462"/>
                  <a:pt x="10838" y="1485"/>
                </a:cubicBezTo>
                <a:cubicBezTo>
                  <a:pt x="10855" y="1428"/>
                  <a:pt x="10622" y="1349"/>
                  <a:pt x="10588" y="1275"/>
                </a:cubicBezTo>
                <a:cubicBezTo>
                  <a:pt x="10605" y="1269"/>
                  <a:pt x="10617" y="1258"/>
                  <a:pt x="10634" y="1246"/>
                </a:cubicBezTo>
                <a:lnTo>
                  <a:pt x="10634" y="1246"/>
                </a:lnTo>
                <a:cubicBezTo>
                  <a:pt x="10634" y="1252"/>
                  <a:pt x="10628" y="1264"/>
                  <a:pt x="10628" y="1269"/>
                </a:cubicBezTo>
                <a:cubicBezTo>
                  <a:pt x="10645" y="1281"/>
                  <a:pt x="10651" y="1298"/>
                  <a:pt x="10645" y="1320"/>
                </a:cubicBezTo>
                <a:lnTo>
                  <a:pt x="10696" y="1320"/>
                </a:lnTo>
                <a:lnTo>
                  <a:pt x="10679" y="1343"/>
                </a:lnTo>
                <a:cubicBezTo>
                  <a:pt x="10685" y="1343"/>
                  <a:pt x="10702" y="1332"/>
                  <a:pt x="10707" y="1332"/>
                </a:cubicBezTo>
                <a:cubicBezTo>
                  <a:pt x="10750" y="1360"/>
                  <a:pt x="10801" y="1392"/>
                  <a:pt x="10852" y="1392"/>
                </a:cubicBezTo>
                <a:cubicBezTo>
                  <a:pt x="10863" y="1392"/>
                  <a:pt x="10873" y="1391"/>
                  <a:pt x="10883" y="1388"/>
                </a:cubicBezTo>
                <a:cubicBezTo>
                  <a:pt x="10809" y="1349"/>
                  <a:pt x="10741" y="1298"/>
                  <a:pt x="10673" y="1252"/>
                </a:cubicBezTo>
                <a:cubicBezTo>
                  <a:pt x="10668" y="1246"/>
                  <a:pt x="10668" y="1235"/>
                  <a:pt x="10668" y="1235"/>
                </a:cubicBezTo>
                <a:cubicBezTo>
                  <a:pt x="10665" y="1236"/>
                  <a:pt x="10663" y="1236"/>
                  <a:pt x="10660" y="1236"/>
                </a:cubicBezTo>
                <a:cubicBezTo>
                  <a:pt x="10635" y="1236"/>
                  <a:pt x="10616" y="1210"/>
                  <a:pt x="10605" y="1190"/>
                </a:cubicBezTo>
                <a:cubicBezTo>
                  <a:pt x="10554" y="1190"/>
                  <a:pt x="10514" y="1144"/>
                  <a:pt x="10475" y="1127"/>
                </a:cubicBezTo>
                <a:lnTo>
                  <a:pt x="10475" y="1110"/>
                </a:lnTo>
                <a:cubicBezTo>
                  <a:pt x="10475" y="1110"/>
                  <a:pt x="10463" y="1116"/>
                  <a:pt x="10458" y="1122"/>
                </a:cubicBezTo>
                <a:cubicBezTo>
                  <a:pt x="10412" y="1093"/>
                  <a:pt x="10367" y="1059"/>
                  <a:pt x="10310" y="1048"/>
                </a:cubicBezTo>
                <a:cubicBezTo>
                  <a:pt x="10293" y="1042"/>
                  <a:pt x="10282" y="1020"/>
                  <a:pt x="10270" y="1003"/>
                </a:cubicBezTo>
                <a:cubicBezTo>
                  <a:pt x="10259" y="1008"/>
                  <a:pt x="10248" y="1014"/>
                  <a:pt x="10236" y="1014"/>
                </a:cubicBezTo>
                <a:cubicBezTo>
                  <a:pt x="10236" y="1008"/>
                  <a:pt x="10242" y="991"/>
                  <a:pt x="10242" y="985"/>
                </a:cubicBezTo>
                <a:cubicBezTo>
                  <a:pt x="10212" y="975"/>
                  <a:pt x="10183" y="962"/>
                  <a:pt x="10155" y="948"/>
                </a:cubicBezTo>
                <a:lnTo>
                  <a:pt x="10155" y="948"/>
                </a:lnTo>
                <a:cubicBezTo>
                  <a:pt x="10151" y="954"/>
                  <a:pt x="10151" y="963"/>
                  <a:pt x="10151" y="968"/>
                </a:cubicBezTo>
                <a:cubicBezTo>
                  <a:pt x="10219" y="997"/>
                  <a:pt x="10270" y="1071"/>
                  <a:pt x="10344" y="1076"/>
                </a:cubicBezTo>
                <a:cubicBezTo>
                  <a:pt x="10373" y="1139"/>
                  <a:pt x="10452" y="1139"/>
                  <a:pt x="10492" y="1190"/>
                </a:cubicBezTo>
                <a:cubicBezTo>
                  <a:pt x="10520" y="1212"/>
                  <a:pt x="10571" y="1212"/>
                  <a:pt x="10571" y="1258"/>
                </a:cubicBezTo>
                <a:lnTo>
                  <a:pt x="10537" y="1264"/>
                </a:lnTo>
                <a:cubicBezTo>
                  <a:pt x="10520" y="1229"/>
                  <a:pt x="10480" y="1218"/>
                  <a:pt x="10446" y="1207"/>
                </a:cubicBezTo>
                <a:cubicBezTo>
                  <a:pt x="10446" y="1212"/>
                  <a:pt x="10446" y="1235"/>
                  <a:pt x="10446" y="1241"/>
                </a:cubicBezTo>
                <a:cubicBezTo>
                  <a:pt x="10435" y="1235"/>
                  <a:pt x="10424" y="1224"/>
                  <a:pt x="10418" y="1218"/>
                </a:cubicBezTo>
                <a:cubicBezTo>
                  <a:pt x="10378" y="1207"/>
                  <a:pt x="10378" y="1156"/>
                  <a:pt x="10339" y="1144"/>
                </a:cubicBezTo>
                <a:lnTo>
                  <a:pt x="10316" y="1156"/>
                </a:lnTo>
                <a:cubicBezTo>
                  <a:pt x="10219" y="1105"/>
                  <a:pt x="10134" y="1031"/>
                  <a:pt x="10032" y="997"/>
                </a:cubicBezTo>
                <a:cubicBezTo>
                  <a:pt x="10032" y="991"/>
                  <a:pt x="10043" y="980"/>
                  <a:pt x="10043" y="968"/>
                </a:cubicBezTo>
                <a:cubicBezTo>
                  <a:pt x="10038" y="963"/>
                  <a:pt x="10015" y="946"/>
                  <a:pt x="10004" y="940"/>
                </a:cubicBezTo>
                <a:cubicBezTo>
                  <a:pt x="9992" y="946"/>
                  <a:pt x="9987" y="951"/>
                  <a:pt x="9975" y="957"/>
                </a:cubicBezTo>
                <a:lnTo>
                  <a:pt x="9998" y="974"/>
                </a:lnTo>
                <a:cubicBezTo>
                  <a:pt x="9987" y="968"/>
                  <a:pt x="9964" y="963"/>
                  <a:pt x="9953" y="957"/>
                </a:cubicBezTo>
                <a:lnTo>
                  <a:pt x="9975" y="946"/>
                </a:lnTo>
                <a:cubicBezTo>
                  <a:pt x="9975" y="940"/>
                  <a:pt x="9975" y="929"/>
                  <a:pt x="9975" y="917"/>
                </a:cubicBezTo>
                <a:cubicBezTo>
                  <a:pt x="9953" y="912"/>
                  <a:pt x="9936" y="906"/>
                  <a:pt x="9913" y="895"/>
                </a:cubicBezTo>
                <a:lnTo>
                  <a:pt x="9902" y="906"/>
                </a:lnTo>
                <a:cubicBezTo>
                  <a:pt x="9919" y="923"/>
                  <a:pt x="9936" y="934"/>
                  <a:pt x="9947" y="951"/>
                </a:cubicBezTo>
                <a:cubicBezTo>
                  <a:pt x="9930" y="934"/>
                  <a:pt x="9907" y="929"/>
                  <a:pt x="9885" y="923"/>
                </a:cubicBezTo>
                <a:cubicBezTo>
                  <a:pt x="9896" y="912"/>
                  <a:pt x="9902" y="900"/>
                  <a:pt x="9907" y="889"/>
                </a:cubicBezTo>
                <a:cubicBezTo>
                  <a:pt x="9885" y="878"/>
                  <a:pt x="9868" y="866"/>
                  <a:pt x="9845" y="861"/>
                </a:cubicBezTo>
                <a:lnTo>
                  <a:pt x="9845" y="861"/>
                </a:lnTo>
                <a:cubicBezTo>
                  <a:pt x="9856" y="872"/>
                  <a:pt x="9879" y="895"/>
                  <a:pt x="9890" y="912"/>
                </a:cubicBezTo>
                <a:cubicBezTo>
                  <a:pt x="9868" y="906"/>
                  <a:pt x="9856" y="900"/>
                  <a:pt x="9839" y="883"/>
                </a:cubicBezTo>
                <a:cubicBezTo>
                  <a:pt x="9800" y="872"/>
                  <a:pt x="9765" y="849"/>
                  <a:pt x="9720" y="832"/>
                </a:cubicBezTo>
                <a:lnTo>
                  <a:pt x="9726" y="810"/>
                </a:lnTo>
                <a:lnTo>
                  <a:pt x="9726" y="810"/>
                </a:lnTo>
                <a:cubicBezTo>
                  <a:pt x="9714" y="815"/>
                  <a:pt x="9697" y="821"/>
                  <a:pt x="9686" y="827"/>
                </a:cubicBezTo>
                <a:cubicBezTo>
                  <a:pt x="9692" y="810"/>
                  <a:pt x="9692" y="798"/>
                  <a:pt x="9692" y="781"/>
                </a:cubicBezTo>
                <a:lnTo>
                  <a:pt x="9692" y="781"/>
                </a:lnTo>
                <a:cubicBezTo>
                  <a:pt x="9675" y="787"/>
                  <a:pt x="9658" y="793"/>
                  <a:pt x="9641" y="798"/>
                </a:cubicBezTo>
                <a:cubicBezTo>
                  <a:pt x="9629" y="793"/>
                  <a:pt x="9618" y="781"/>
                  <a:pt x="9607" y="776"/>
                </a:cubicBezTo>
                <a:cubicBezTo>
                  <a:pt x="9629" y="776"/>
                  <a:pt x="9646" y="770"/>
                  <a:pt x="9663" y="764"/>
                </a:cubicBezTo>
                <a:cubicBezTo>
                  <a:pt x="9652" y="759"/>
                  <a:pt x="9629" y="753"/>
                  <a:pt x="9618" y="753"/>
                </a:cubicBezTo>
                <a:cubicBezTo>
                  <a:pt x="9624" y="742"/>
                  <a:pt x="9629" y="730"/>
                  <a:pt x="9629" y="724"/>
                </a:cubicBezTo>
                <a:lnTo>
                  <a:pt x="9629" y="724"/>
                </a:lnTo>
                <a:cubicBezTo>
                  <a:pt x="9624" y="730"/>
                  <a:pt x="9607" y="742"/>
                  <a:pt x="9595" y="747"/>
                </a:cubicBezTo>
                <a:cubicBezTo>
                  <a:pt x="9584" y="730"/>
                  <a:pt x="9533" y="713"/>
                  <a:pt x="9567" y="696"/>
                </a:cubicBezTo>
                <a:lnTo>
                  <a:pt x="9567" y="690"/>
                </a:lnTo>
                <a:cubicBezTo>
                  <a:pt x="9614" y="690"/>
                  <a:pt x="9656" y="744"/>
                  <a:pt x="9705" y="744"/>
                </a:cubicBezTo>
                <a:cubicBezTo>
                  <a:pt x="9715" y="744"/>
                  <a:pt x="9726" y="742"/>
                  <a:pt x="9737" y="736"/>
                </a:cubicBezTo>
                <a:lnTo>
                  <a:pt x="9737" y="736"/>
                </a:lnTo>
                <a:cubicBezTo>
                  <a:pt x="9737" y="742"/>
                  <a:pt x="9726" y="753"/>
                  <a:pt x="9726" y="759"/>
                </a:cubicBezTo>
                <a:cubicBezTo>
                  <a:pt x="9856" y="832"/>
                  <a:pt x="9998" y="889"/>
                  <a:pt x="10129" y="968"/>
                </a:cubicBezTo>
                <a:cubicBezTo>
                  <a:pt x="10134" y="963"/>
                  <a:pt x="10144" y="958"/>
                  <a:pt x="10155" y="948"/>
                </a:cubicBezTo>
                <a:lnTo>
                  <a:pt x="10155" y="948"/>
                </a:lnTo>
                <a:cubicBezTo>
                  <a:pt x="10155" y="948"/>
                  <a:pt x="10155" y="948"/>
                  <a:pt x="10155" y="948"/>
                </a:cubicBezTo>
                <a:lnTo>
                  <a:pt x="10155" y="948"/>
                </a:lnTo>
                <a:cubicBezTo>
                  <a:pt x="10156" y="947"/>
                  <a:pt x="10156" y="946"/>
                  <a:pt x="10157" y="946"/>
                </a:cubicBezTo>
                <a:lnTo>
                  <a:pt x="10157" y="946"/>
                </a:lnTo>
                <a:cubicBezTo>
                  <a:pt x="10156" y="946"/>
                  <a:pt x="10156" y="947"/>
                  <a:pt x="10155" y="948"/>
                </a:cubicBezTo>
                <a:lnTo>
                  <a:pt x="10155" y="948"/>
                </a:lnTo>
                <a:cubicBezTo>
                  <a:pt x="10047" y="892"/>
                  <a:pt x="9952" y="814"/>
                  <a:pt x="9839" y="764"/>
                </a:cubicBezTo>
                <a:cubicBezTo>
                  <a:pt x="9836" y="765"/>
                  <a:pt x="9833" y="765"/>
                  <a:pt x="9831" y="765"/>
                </a:cubicBezTo>
                <a:cubicBezTo>
                  <a:pt x="9802" y="765"/>
                  <a:pt x="9786" y="740"/>
                  <a:pt x="9765" y="724"/>
                </a:cubicBezTo>
                <a:cubicBezTo>
                  <a:pt x="9731" y="713"/>
                  <a:pt x="9697" y="696"/>
                  <a:pt x="9663" y="679"/>
                </a:cubicBezTo>
                <a:cubicBezTo>
                  <a:pt x="9658" y="679"/>
                  <a:pt x="9646" y="685"/>
                  <a:pt x="9641" y="685"/>
                </a:cubicBezTo>
                <a:lnTo>
                  <a:pt x="9601" y="645"/>
                </a:lnTo>
                <a:cubicBezTo>
                  <a:pt x="9584" y="639"/>
                  <a:pt x="9567" y="639"/>
                  <a:pt x="9550" y="634"/>
                </a:cubicBezTo>
                <a:cubicBezTo>
                  <a:pt x="9550" y="628"/>
                  <a:pt x="9544" y="617"/>
                  <a:pt x="9544" y="611"/>
                </a:cubicBezTo>
                <a:lnTo>
                  <a:pt x="9539" y="628"/>
                </a:lnTo>
                <a:cubicBezTo>
                  <a:pt x="9516" y="611"/>
                  <a:pt x="9487" y="600"/>
                  <a:pt x="9465" y="588"/>
                </a:cubicBezTo>
                <a:cubicBezTo>
                  <a:pt x="9465" y="583"/>
                  <a:pt x="9465" y="577"/>
                  <a:pt x="9465" y="571"/>
                </a:cubicBezTo>
                <a:cubicBezTo>
                  <a:pt x="9459" y="577"/>
                  <a:pt x="9448" y="577"/>
                  <a:pt x="9436" y="583"/>
                </a:cubicBezTo>
                <a:cubicBezTo>
                  <a:pt x="9402" y="543"/>
                  <a:pt x="9340" y="554"/>
                  <a:pt x="9300" y="520"/>
                </a:cubicBezTo>
                <a:cubicBezTo>
                  <a:pt x="9221" y="520"/>
                  <a:pt x="9158" y="464"/>
                  <a:pt x="9079" y="446"/>
                </a:cubicBezTo>
                <a:cubicBezTo>
                  <a:pt x="9073" y="452"/>
                  <a:pt x="9062" y="458"/>
                  <a:pt x="9056" y="464"/>
                </a:cubicBezTo>
                <a:cubicBezTo>
                  <a:pt x="9056" y="458"/>
                  <a:pt x="9051" y="446"/>
                  <a:pt x="9045" y="435"/>
                </a:cubicBezTo>
                <a:cubicBezTo>
                  <a:pt x="8954" y="412"/>
                  <a:pt x="8875" y="350"/>
                  <a:pt x="8778" y="344"/>
                </a:cubicBezTo>
                <a:cubicBezTo>
                  <a:pt x="8778" y="356"/>
                  <a:pt x="8773" y="367"/>
                  <a:pt x="8767" y="373"/>
                </a:cubicBezTo>
                <a:cubicBezTo>
                  <a:pt x="8812" y="384"/>
                  <a:pt x="8858" y="395"/>
                  <a:pt x="8897" y="407"/>
                </a:cubicBezTo>
                <a:cubicBezTo>
                  <a:pt x="8903" y="412"/>
                  <a:pt x="8909" y="418"/>
                  <a:pt x="8909" y="424"/>
                </a:cubicBezTo>
                <a:cubicBezTo>
                  <a:pt x="8977" y="429"/>
                  <a:pt x="9039" y="469"/>
                  <a:pt x="9102" y="498"/>
                </a:cubicBezTo>
                <a:cubicBezTo>
                  <a:pt x="9107" y="492"/>
                  <a:pt x="9119" y="486"/>
                  <a:pt x="9124" y="481"/>
                </a:cubicBezTo>
                <a:lnTo>
                  <a:pt x="9164" y="520"/>
                </a:lnTo>
                <a:cubicBezTo>
                  <a:pt x="9170" y="515"/>
                  <a:pt x="9192" y="509"/>
                  <a:pt x="9204" y="503"/>
                </a:cubicBezTo>
                <a:lnTo>
                  <a:pt x="9204" y="503"/>
                </a:lnTo>
                <a:cubicBezTo>
                  <a:pt x="9198" y="509"/>
                  <a:pt x="9198" y="526"/>
                  <a:pt x="9198" y="532"/>
                </a:cubicBezTo>
                <a:lnTo>
                  <a:pt x="9232" y="532"/>
                </a:lnTo>
                <a:cubicBezTo>
                  <a:pt x="9232" y="543"/>
                  <a:pt x="9232" y="560"/>
                  <a:pt x="9238" y="571"/>
                </a:cubicBezTo>
                <a:cubicBezTo>
                  <a:pt x="9238" y="566"/>
                  <a:pt x="9243" y="554"/>
                  <a:pt x="9249" y="543"/>
                </a:cubicBezTo>
                <a:cubicBezTo>
                  <a:pt x="9351" y="594"/>
                  <a:pt x="9453" y="645"/>
                  <a:pt x="9561" y="690"/>
                </a:cubicBezTo>
                <a:cubicBezTo>
                  <a:pt x="9544" y="707"/>
                  <a:pt x="9533" y="719"/>
                  <a:pt x="9516" y="736"/>
                </a:cubicBezTo>
                <a:cubicBezTo>
                  <a:pt x="9521" y="730"/>
                  <a:pt x="9527" y="713"/>
                  <a:pt x="9527" y="707"/>
                </a:cubicBezTo>
                <a:cubicBezTo>
                  <a:pt x="9482" y="679"/>
                  <a:pt x="9425" y="662"/>
                  <a:pt x="9374" y="645"/>
                </a:cubicBezTo>
                <a:cubicBezTo>
                  <a:pt x="9374" y="651"/>
                  <a:pt x="9374" y="662"/>
                  <a:pt x="9374" y="673"/>
                </a:cubicBezTo>
                <a:cubicBezTo>
                  <a:pt x="9300" y="651"/>
                  <a:pt x="9226" y="622"/>
                  <a:pt x="9158" y="588"/>
                </a:cubicBezTo>
                <a:cubicBezTo>
                  <a:pt x="9168" y="584"/>
                  <a:pt x="9177" y="582"/>
                  <a:pt x="9185" y="582"/>
                </a:cubicBezTo>
                <a:cubicBezTo>
                  <a:pt x="9196" y="582"/>
                  <a:pt x="9208" y="585"/>
                  <a:pt x="9221" y="588"/>
                </a:cubicBezTo>
                <a:lnTo>
                  <a:pt x="9226" y="588"/>
                </a:lnTo>
                <a:cubicBezTo>
                  <a:pt x="9209" y="577"/>
                  <a:pt x="9192" y="571"/>
                  <a:pt x="9181" y="560"/>
                </a:cubicBezTo>
                <a:cubicBezTo>
                  <a:pt x="9170" y="577"/>
                  <a:pt x="9153" y="588"/>
                  <a:pt x="9141" y="594"/>
                </a:cubicBezTo>
                <a:cubicBezTo>
                  <a:pt x="9130" y="583"/>
                  <a:pt x="9141" y="566"/>
                  <a:pt x="9147" y="549"/>
                </a:cubicBezTo>
                <a:cubicBezTo>
                  <a:pt x="9113" y="543"/>
                  <a:pt x="9079" y="532"/>
                  <a:pt x="9045" y="520"/>
                </a:cubicBezTo>
                <a:lnTo>
                  <a:pt x="9045" y="520"/>
                </a:lnTo>
                <a:cubicBezTo>
                  <a:pt x="9056" y="537"/>
                  <a:pt x="9073" y="549"/>
                  <a:pt x="9085" y="560"/>
                </a:cubicBezTo>
                <a:cubicBezTo>
                  <a:pt x="9045" y="543"/>
                  <a:pt x="8977" y="554"/>
                  <a:pt x="8971" y="498"/>
                </a:cubicBezTo>
                <a:cubicBezTo>
                  <a:pt x="8943" y="486"/>
                  <a:pt x="8920" y="481"/>
                  <a:pt x="8897" y="475"/>
                </a:cubicBezTo>
                <a:lnTo>
                  <a:pt x="8897" y="475"/>
                </a:lnTo>
                <a:cubicBezTo>
                  <a:pt x="8909" y="481"/>
                  <a:pt x="8920" y="486"/>
                  <a:pt x="8937" y="498"/>
                </a:cubicBezTo>
                <a:lnTo>
                  <a:pt x="8931" y="503"/>
                </a:lnTo>
                <a:cubicBezTo>
                  <a:pt x="8909" y="498"/>
                  <a:pt x="8886" y="492"/>
                  <a:pt x="8863" y="486"/>
                </a:cubicBezTo>
                <a:cubicBezTo>
                  <a:pt x="8868" y="481"/>
                  <a:pt x="8869" y="472"/>
                  <a:pt x="8873" y="466"/>
                </a:cubicBezTo>
                <a:lnTo>
                  <a:pt x="8873" y="466"/>
                </a:lnTo>
                <a:cubicBezTo>
                  <a:pt x="8865" y="475"/>
                  <a:pt x="8858" y="478"/>
                  <a:pt x="8850" y="478"/>
                </a:cubicBezTo>
                <a:cubicBezTo>
                  <a:pt x="8841" y="478"/>
                  <a:pt x="8830" y="473"/>
                  <a:pt x="8818" y="464"/>
                </a:cubicBezTo>
                <a:cubicBezTo>
                  <a:pt x="8824" y="458"/>
                  <a:pt x="8835" y="446"/>
                  <a:pt x="8841" y="441"/>
                </a:cubicBezTo>
                <a:cubicBezTo>
                  <a:pt x="8773" y="429"/>
                  <a:pt x="8704" y="407"/>
                  <a:pt x="8636" y="384"/>
                </a:cubicBezTo>
                <a:lnTo>
                  <a:pt x="8636" y="384"/>
                </a:lnTo>
                <a:cubicBezTo>
                  <a:pt x="8648" y="390"/>
                  <a:pt x="8659" y="395"/>
                  <a:pt x="8670" y="401"/>
                </a:cubicBezTo>
                <a:lnTo>
                  <a:pt x="8665" y="424"/>
                </a:lnTo>
                <a:cubicBezTo>
                  <a:pt x="8642" y="418"/>
                  <a:pt x="8619" y="412"/>
                  <a:pt x="8597" y="401"/>
                </a:cubicBezTo>
                <a:cubicBezTo>
                  <a:pt x="8597" y="395"/>
                  <a:pt x="8608" y="384"/>
                  <a:pt x="8608" y="378"/>
                </a:cubicBezTo>
                <a:cubicBezTo>
                  <a:pt x="8529" y="350"/>
                  <a:pt x="8443" y="322"/>
                  <a:pt x="8358" y="310"/>
                </a:cubicBezTo>
                <a:lnTo>
                  <a:pt x="8358" y="310"/>
                </a:lnTo>
                <a:cubicBezTo>
                  <a:pt x="8398" y="333"/>
                  <a:pt x="8449" y="339"/>
                  <a:pt x="8489" y="361"/>
                </a:cubicBezTo>
                <a:cubicBezTo>
                  <a:pt x="8415" y="356"/>
                  <a:pt x="8353" y="333"/>
                  <a:pt x="8285" y="310"/>
                </a:cubicBezTo>
                <a:cubicBezTo>
                  <a:pt x="8285" y="305"/>
                  <a:pt x="8279" y="299"/>
                  <a:pt x="8279" y="293"/>
                </a:cubicBezTo>
                <a:lnTo>
                  <a:pt x="8279" y="293"/>
                </a:lnTo>
                <a:cubicBezTo>
                  <a:pt x="8297" y="306"/>
                  <a:pt x="8317" y="320"/>
                  <a:pt x="8342" y="320"/>
                </a:cubicBezTo>
                <a:cubicBezTo>
                  <a:pt x="8349" y="320"/>
                  <a:pt x="8356" y="319"/>
                  <a:pt x="8364" y="316"/>
                </a:cubicBezTo>
                <a:cubicBezTo>
                  <a:pt x="8347" y="305"/>
                  <a:pt x="8330" y="288"/>
                  <a:pt x="8313" y="276"/>
                </a:cubicBezTo>
                <a:cubicBezTo>
                  <a:pt x="8307" y="276"/>
                  <a:pt x="8285" y="288"/>
                  <a:pt x="8279" y="293"/>
                </a:cubicBezTo>
                <a:cubicBezTo>
                  <a:pt x="8262" y="276"/>
                  <a:pt x="8239" y="271"/>
                  <a:pt x="8217" y="271"/>
                </a:cubicBezTo>
                <a:cubicBezTo>
                  <a:pt x="8222" y="288"/>
                  <a:pt x="8245" y="299"/>
                  <a:pt x="8262" y="310"/>
                </a:cubicBezTo>
                <a:cubicBezTo>
                  <a:pt x="8234" y="310"/>
                  <a:pt x="8199" y="305"/>
                  <a:pt x="8171" y="293"/>
                </a:cubicBezTo>
                <a:cubicBezTo>
                  <a:pt x="8177" y="282"/>
                  <a:pt x="8182" y="276"/>
                  <a:pt x="8188" y="265"/>
                </a:cubicBezTo>
                <a:cubicBezTo>
                  <a:pt x="8165" y="259"/>
                  <a:pt x="8137" y="254"/>
                  <a:pt x="8114" y="248"/>
                </a:cubicBezTo>
                <a:lnTo>
                  <a:pt x="8114" y="248"/>
                </a:lnTo>
                <a:cubicBezTo>
                  <a:pt x="8126" y="259"/>
                  <a:pt x="8137" y="276"/>
                  <a:pt x="8148" y="288"/>
                </a:cubicBezTo>
                <a:cubicBezTo>
                  <a:pt x="8114" y="276"/>
                  <a:pt x="8075" y="265"/>
                  <a:pt x="8035" y="254"/>
                </a:cubicBezTo>
                <a:lnTo>
                  <a:pt x="8035" y="208"/>
                </a:lnTo>
                <a:cubicBezTo>
                  <a:pt x="8021" y="218"/>
                  <a:pt x="8005" y="222"/>
                  <a:pt x="7989" y="222"/>
                </a:cubicBezTo>
                <a:cubicBezTo>
                  <a:pt x="7947" y="222"/>
                  <a:pt x="7901" y="199"/>
                  <a:pt x="7857" y="199"/>
                </a:cubicBezTo>
                <a:cubicBezTo>
                  <a:pt x="7848" y="199"/>
                  <a:pt x="7839" y="200"/>
                  <a:pt x="7831" y="203"/>
                </a:cubicBezTo>
                <a:cubicBezTo>
                  <a:pt x="7842" y="208"/>
                  <a:pt x="7859" y="208"/>
                  <a:pt x="7870" y="214"/>
                </a:cubicBezTo>
                <a:cubicBezTo>
                  <a:pt x="7870" y="220"/>
                  <a:pt x="7870" y="231"/>
                  <a:pt x="7870" y="237"/>
                </a:cubicBezTo>
                <a:cubicBezTo>
                  <a:pt x="7859" y="231"/>
                  <a:pt x="7836" y="220"/>
                  <a:pt x="7831" y="220"/>
                </a:cubicBezTo>
                <a:cubicBezTo>
                  <a:pt x="7819" y="220"/>
                  <a:pt x="7808" y="225"/>
                  <a:pt x="7797" y="225"/>
                </a:cubicBezTo>
                <a:cubicBezTo>
                  <a:pt x="7802" y="214"/>
                  <a:pt x="7808" y="197"/>
                  <a:pt x="7814" y="185"/>
                </a:cubicBezTo>
                <a:cubicBezTo>
                  <a:pt x="7797" y="182"/>
                  <a:pt x="7781" y="179"/>
                  <a:pt x="7766" y="179"/>
                </a:cubicBezTo>
                <a:cubicBezTo>
                  <a:pt x="7754" y="179"/>
                  <a:pt x="7744" y="181"/>
                  <a:pt x="7734" y="185"/>
                </a:cubicBezTo>
                <a:cubicBezTo>
                  <a:pt x="7706" y="180"/>
                  <a:pt x="7678" y="168"/>
                  <a:pt x="7649" y="157"/>
                </a:cubicBezTo>
                <a:cubicBezTo>
                  <a:pt x="7638" y="163"/>
                  <a:pt x="7626" y="163"/>
                  <a:pt x="7621" y="168"/>
                </a:cubicBezTo>
                <a:cubicBezTo>
                  <a:pt x="7587" y="151"/>
                  <a:pt x="7553" y="146"/>
                  <a:pt x="7519" y="146"/>
                </a:cubicBezTo>
                <a:cubicBezTo>
                  <a:pt x="7524" y="140"/>
                  <a:pt x="7541" y="129"/>
                  <a:pt x="7547" y="123"/>
                </a:cubicBezTo>
                <a:lnTo>
                  <a:pt x="7547" y="123"/>
                </a:lnTo>
                <a:cubicBezTo>
                  <a:pt x="7513" y="140"/>
                  <a:pt x="7473" y="129"/>
                  <a:pt x="7434" y="151"/>
                </a:cubicBezTo>
                <a:cubicBezTo>
                  <a:pt x="7468" y="157"/>
                  <a:pt x="7502" y="163"/>
                  <a:pt x="7536" y="174"/>
                </a:cubicBezTo>
                <a:cubicBezTo>
                  <a:pt x="7468" y="174"/>
                  <a:pt x="7405" y="168"/>
                  <a:pt x="7343" y="163"/>
                </a:cubicBezTo>
                <a:cubicBezTo>
                  <a:pt x="7326" y="157"/>
                  <a:pt x="7309" y="157"/>
                  <a:pt x="7292" y="151"/>
                </a:cubicBezTo>
                <a:lnTo>
                  <a:pt x="7292" y="157"/>
                </a:lnTo>
                <a:cubicBezTo>
                  <a:pt x="7263" y="151"/>
                  <a:pt x="7229" y="146"/>
                  <a:pt x="7201" y="140"/>
                </a:cubicBezTo>
                <a:cubicBezTo>
                  <a:pt x="7218" y="140"/>
                  <a:pt x="7241" y="140"/>
                  <a:pt x="7263" y="134"/>
                </a:cubicBezTo>
                <a:cubicBezTo>
                  <a:pt x="7252" y="117"/>
                  <a:pt x="7229" y="112"/>
                  <a:pt x="7212" y="100"/>
                </a:cubicBezTo>
                <a:cubicBezTo>
                  <a:pt x="7190" y="106"/>
                  <a:pt x="7167" y="112"/>
                  <a:pt x="7150" y="112"/>
                </a:cubicBezTo>
                <a:cubicBezTo>
                  <a:pt x="7144" y="106"/>
                  <a:pt x="7144" y="100"/>
                  <a:pt x="7138" y="95"/>
                </a:cubicBezTo>
                <a:cubicBezTo>
                  <a:pt x="7133" y="102"/>
                  <a:pt x="7110" y="108"/>
                  <a:pt x="7088" y="108"/>
                </a:cubicBezTo>
                <a:cubicBezTo>
                  <a:pt x="7062" y="108"/>
                  <a:pt x="7038" y="100"/>
                  <a:pt x="7053" y="78"/>
                </a:cubicBezTo>
                <a:cubicBezTo>
                  <a:pt x="7072" y="75"/>
                  <a:pt x="7092" y="73"/>
                  <a:pt x="7111" y="73"/>
                </a:cubicBezTo>
                <a:cubicBezTo>
                  <a:pt x="7171" y="73"/>
                  <a:pt x="7233" y="85"/>
                  <a:pt x="7295" y="85"/>
                </a:cubicBezTo>
                <a:cubicBezTo>
                  <a:pt x="7321" y="85"/>
                  <a:pt x="7346" y="83"/>
                  <a:pt x="7371" y="78"/>
                </a:cubicBezTo>
                <a:cubicBezTo>
                  <a:pt x="7371" y="83"/>
                  <a:pt x="7377" y="89"/>
                  <a:pt x="7382" y="95"/>
                </a:cubicBezTo>
                <a:cubicBezTo>
                  <a:pt x="7445" y="95"/>
                  <a:pt x="7507" y="112"/>
                  <a:pt x="7570" y="117"/>
                </a:cubicBezTo>
                <a:cubicBezTo>
                  <a:pt x="7575" y="106"/>
                  <a:pt x="7587" y="83"/>
                  <a:pt x="7587" y="72"/>
                </a:cubicBezTo>
                <a:cubicBezTo>
                  <a:pt x="7573" y="70"/>
                  <a:pt x="7559" y="67"/>
                  <a:pt x="7545" y="67"/>
                </a:cubicBezTo>
                <a:cubicBezTo>
                  <a:pt x="7526" y="67"/>
                  <a:pt x="7507" y="72"/>
                  <a:pt x="7490" y="89"/>
                </a:cubicBezTo>
                <a:cubicBezTo>
                  <a:pt x="7479" y="89"/>
                  <a:pt x="7462" y="83"/>
                  <a:pt x="7451" y="78"/>
                </a:cubicBezTo>
                <a:cubicBezTo>
                  <a:pt x="7441" y="65"/>
                  <a:pt x="7427" y="63"/>
                  <a:pt x="7413" y="63"/>
                </a:cubicBezTo>
                <a:cubicBezTo>
                  <a:pt x="7403" y="63"/>
                  <a:pt x="7392" y="64"/>
                  <a:pt x="7381" y="64"/>
                </a:cubicBezTo>
                <a:cubicBezTo>
                  <a:pt x="7374" y="64"/>
                  <a:pt x="7366" y="63"/>
                  <a:pt x="7360" y="61"/>
                </a:cubicBezTo>
                <a:lnTo>
                  <a:pt x="7371" y="32"/>
                </a:lnTo>
                <a:lnTo>
                  <a:pt x="7371" y="32"/>
                </a:lnTo>
                <a:cubicBezTo>
                  <a:pt x="7365" y="38"/>
                  <a:pt x="7360" y="55"/>
                  <a:pt x="7354" y="61"/>
                </a:cubicBezTo>
                <a:cubicBezTo>
                  <a:pt x="7343" y="49"/>
                  <a:pt x="7320" y="32"/>
                  <a:pt x="7309" y="21"/>
                </a:cubicBezTo>
                <a:cubicBezTo>
                  <a:pt x="7297" y="32"/>
                  <a:pt x="7286" y="38"/>
                  <a:pt x="7275" y="49"/>
                </a:cubicBezTo>
                <a:cubicBezTo>
                  <a:pt x="7269" y="38"/>
                  <a:pt x="7258" y="27"/>
                  <a:pt x="7252" y="15"/>
                </a:cubicBezTo>
                <a:cubicBezTo>
                  <a:pt x="7252" y="21"/>
                  <a:pt x="7252" y="32"/>
                  <a:pt x="7252" y="38"/>
                </a:cubicBezTo>
                <a:cubicBezTo>
                  <a:pt x="7229" y="32"/>
                  <a:pt x="7201" y="32"/>
                  <a:pt x="7184" y="10"/>
                </a:cubicBezTo>
                <a:lnTo>
                  <a:pt x="7184" y="10"/>
                </a:lnTo>
                <a:cubicBezTo>
                  <a:pt x="7184" y="15"/>
                  <a:pt x="7184" y="27"/>
                  <a:pt x="7190" y="32"/>
                </a:cubicBezTo>
                <a:cubicBezTo>
                  <a:pt x="7160" y="28"/>
                  <a:pt x="7132" y="27"/>
                  <a:pt x="7103" y="27"/>
                </a:cubicBezTo>
                <a:cubicBezTo>
                  <a:pt x="7072" y="27"/>
                  <a:pt x="7041" y="28"/>
                  <a:pt x="7010" y="28"/>
                </a:cubicBezTo>
                <a:cubicBezTo>
                  <a:pt x="6993" y="28"/>
                  <a:pt x="6975" y="28"/>
                  <a:pt x="6957" y="27"/>
                </a:cubicBezTo>
                <a:cubicBezTo>
                  <a:pt x="6963" y="21"/>
                  <a:pt x="6974" y="10"/>
                  <a:pt x="6974" y="4"/>
                </a:cubicBezTo>
                <a:lnTo>
                  <a:pt x="6974" y="4"/>
                </a:lnTo>
                <a:cubicBezTo>
                  <a:pt x="6960" y="21"/>
                  <a:pt x="6933" y="29"/>
                  <a:pt x="6906" y="29"/>
                </a:cubicBezTo>
                <a:cubicBezTo>
                  <a:pt x="6879" y="29"/>
                  <a:pt x="6852" y="21"/>
                  <a:pt x="6838" y="4"/>
                </a:cubicBezTo>
                <a:cubicBezTo>
                  <a:pt x="6834" y="2"/>
                  <a:pt x="6831" y="1"/>
                  <a:pt x="6828" y="1"/>
                </a:cubicBezTo>
                <a:close/>
                <a:moveTo>
                  <a:pt x="6965" y="14157"/>
                </a:moveTo>
                <a:cubicBezTo>
                  <a:pt x="6964" y="14158"/>
                  <a:pt x="6963" y="14159"/>
                  <a:pt x="6963" y="14160"/>
                </a:cubicBezTo>
                <a:cubicBezTo>
                  <a:pt x="6963" y="14159"/>
                  <a:pt x="6964" y="14158"/>
                  <a:pt x="6965" y="14157"/>
                </a:cubicBezTo>
                <a:close/>
              </a:path>
            </a:pathLst>
          </a:custGeom>
          <a:solidFill>
            <a:srgbClr val="A6683B">
              <a:alpha val="5874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" name="Google Shape;204;p27"/>
          <p:cNvSpPr/>
          <p:nvPr/>
        </p:nvSpPr>
        <p:spPr>
          <a:xfrm flipH="1">
            <a:off x="11" y="4568875"/>
            <a:ext cx="1799006" cy="595697"/>
          </a:xfrm>
          <a:custGeom>
            <a:rect b="b" l="l" r="r" t="t"/>
            <a:pathLst>
              <a:path extrusionOk="0" h="4076" w="17675">
                <a:moveTo>
                  <a:pt x="16976" y="223"/>
                </a:moveTo>
                <a:cubicBezTo>
                  <a:pt x="17005" y="229"/>
                  <a:pt x="17033" y="240"/>
                  <a:pt x="17061" y="246"/>
                </a:cubicBezTo>
                <a:cubicBezTo>
                  <a:pt x="17067" y="251"/>
                  <a:pt x="17067" y="263"/>
                  <a:pt x="17061" y="263"/>
                </a:cubicBezTo>
                <a:cubicBezTo>
                  <a:pt x="17061" y="267"/>
                  <a:pt x="17054" y="276"/>
                  <a:pt x="17048" y="276"/>
                </a:cubicBezTo>
                <a:cubicBezTo>
                  <a:pt x="17047" y="276"/>
                  <a:pt x="17045" y="275"/>
                  <a:pt x="17044" y="274"/>
                </a:cubicBezTo>
                <a:lnTo>
                  <a:pt x="17027" y="274"/>
                </a:lnTo>
                <a:cubicBezTo>
                  <a:pt x="17012" y="274"/>
                  <a:pt x="16963" y="305"/>
                  <a:pt x="16943" y="305"/>
                </a:cubicBezTo>
                <a:cubicBezTo>
                  <a:pt x="16940" y="305"/>
                  <a:pt x="16938" y="304"/>
                  <a:pt x="16936" y="303"/>
                </a:cubicBezTo>
                <a:cubicBezTo>
                  <a:pt x="16919" y="291"/>
                  <a:pt x="16919" y="280"/>
                  <a:pt x="16936" y="280"/>
                </a:cubicBezTo>
                <a:lnTo>
                  <a:pt x="16948" y="280"/>
                </a:lnTo>
                <a:cubicBezTo>
                  <a:pt x="16971" y="274"/>
                  <a:pt x="16971" y="268"/>
                  <a:pt x="16953" y="251"/>
                </a:cubicBezTo>
                <a:cubicBezTo>
                  <a:pt x="16953" y="251"/>
                  <a:pt x="16971" y="223"/>
                  <a:pt x="16976" y="223"/>
                </a:cubicBezTo>
                <a:close/>
                <a:moveTo>
                  <a:pt x="15402" y="272"/>
                </a:moveTo>
                <a:cubicBezTo>
                  <a:pt x="15403" y="272"/>
                  <a:pt x="15404" y="273"/>
                  <a:pt x="15405" y="274"/>
                </a:cubicBezTo>
                <a:cubicBezTo>
                  <a:pt x="15410" y="291"/>
                  <a:pt x="15405" y="354"/>
                  <a:pt x="15388" y="365"/>
                </a:cubicBezTo>
                <a:cubicBezTo>
                  <a:pt x="15383" y="369"/>
                  <a:pt x="15379" y="371"/>
                  <a:pt x="15374" y="371"/>
                </a:cubicBezTo>
                <a:cubicBezTo>
                  <a:pt x="15366" y="371"/>
                  <a:pt x="15357" y="365"/>
                  <a:pt x="15353" y="354"/>
                </a:cubicBezTo>
                <a:cubicBezTo>
                  <a:pt x="15348" y="338"/>
                  <a:pt x="15390" y="272"/>
                  <a:pt x="15402" y="272"/>
                </a:cubicBezTo>
                <a:close/>
                <a:moveTo>
                  <a:pt x="16700" y="223"/>
                </a:moveTo>
                <a:cubicBezTo>
                  <a:pt x="16717" y="223"/>
                  <a:pt x="16732" y="281"/>
                  <a:pt x="16732" y="303"/>
                </a:cubicBezTo>
                <a:cubicBezTo>
                  <a:pt x="16732" y="319"/>
                  <a:pt x="16698" y="339"/>
                  <a:pt x="16678" y="339"/>
                </a:cubicBezTo>
                <a:cubicBezTo>
                  <a:pt x="16671" y="339"/>
                  <a:pt x="16666" y="337"/>
                  <a:pt x="16664" y="331"/>
                </a:cubicBezTo>
                <a:cubicBezTo>
                  <a:pt x="16661" y="327"/>
                  <a:pt x="16656" y="325"/>
                  <a:pt x="16650" y="325"/>
                </a:cubicBezTo>
                <a:cubicBezTo>
                  <a:pt x="16633" y="325"/>
                  <a:pt x="16609" y="339"/>
                  <a:pt x="16613" y="348"/>
                </a:cubicBezTo>
                <a:cubicBezTo>
                  <a:pt x="16616" y="357"/>
                  <a:pt x="16614" y="362"/>
                  <a:pt x="16607" y="362"/>
                </a:cubicBezTo>
                <a:cubicBezTo>
                  <a:pt x="16601" y="362"/>
                  <a:pt x="16592" y="359"/>
                  <a:pt x="16579" y="354"/>
                </a:cubicBezTo>
                <a:lnTo>
                  <a:pt x="16562" y="354"/>
                </a:lnTo>
                <a:cubicBezTo>
                  <a:pt x="16559" y="352"/>
                  <a:pt x="16555" y="351"/>
                  <a:pt x="16552" y="351"/>
                </a:cubicBezTo>
                <a:cubicBezTo>
                  <a:pt x="16544" y="351"/>
                  <a:pt x="16536" y="355"/>
                  <a:pt x="16528" y="359"/>
                </a:cubicBezTo>
                <a:lnTo>
                  <a:pt x="16522" y="359"/>
                </a:lnTo>
                <a:cubicBezTo>
                  <a:pt x="16522" y="372"/>
                  <a:pt x="16516" y="378"/>
                  <a:pt x="16508" y="378"/>
                </a:cubicBezTo>
                <a:cubicBezTo>
                  <a:pt x="16505" y="378"/>
                  <a:pt x="16502" y="378"/>
                  <a:pt x="16500" y="376"/>
                </a:cubicBezTo>
                <a:lnTo>
                  <a:pt x="16494" y="371"/>
                </a:lnTo>
                <a:lnTo>
                  <a:pt x="16483" y="359"/>
                </a:lnTo>
                <a:cubicBezTo>
                  <a:pt x="16477" y="348"/>
                  <a:pt x="16500" y="325"/>
                  <a:pt x="16511" y="325"/>
                </a:cubicBezTo>
                <a:cubicBezTo>
                  <a:pt x="16512" y="326"/>
                  <a:pt x="16513" y="326"/>
                  <a:pt x="16514" y="326"/>
                </a:cubicBezTo>
                <a:cubicBezTo>
                  <a:pt x="16530" y="326"/>
                  <a:pt x="16573" y="295"/>
                  <a:pt x="16568" y="274"/>
                </a:cubicBezTo>
                <a:cubicBezTo>
                  <a:pt x="16566" y="269"/>
                  <a:pt x="16565" y="265"/>
                  <a:pt x="16564" y="261"/>
                </a:cubicBezTo>
                <a:lnTo>
                  <a:pt x="16564" y="261"/>
                </a:lnTo>
                <a:cubicBezTo>
                  <a:pt x="16571" y="269"/>
                  <a:pt x="16595" y="278"/>
                  <a:pt x="16611" y="278"/>
                </a:cubicBezTo>
                <a:cubicBezTo>
                  <a:pt x="16617" y="278"/>
                  <a:pt x="16622" y="277"/>
                  <a:pt x="16624" y="274"/>
                </a:cubicBezTo>
                <a:cubicBezTo>
                  <a:pt x="16636" y="257"/>
                  <a:pt x="16681" y="229"/>
                  <a:pt x="16698" y="223"/>
                </a:cubicBezTo>
                <a:cubicBezTo>
                  <a:pt x="16699" y="223"/>
                  <a:pt x="16700" y="223"/>
                  <a:pt x="16700" y="223"/>
                </a:cubicBezTo>
                <a:close/>
                <a:moveTo>
                  <a:pt x="14661" y="325"/>
                </a:moveTo>
                <a:cubicBezTo>
                  <a:pt x="14678" y="348"/>
                  <a:pt x="14684" y="365"/>
                  <a:pt x="14678" y="365"/>
                </a:cubicBezTo>
                <a:lnTo>
                  <a:pt x="14678" y="371"/>
                </a:lnTo>
                <a:cubicBezTo>
                  <a:pt x="14668" y="371"/>
                  <a:pt x="14606" y="394"/>
                  <a:pt x="14582" y="394"/>
                </a:cubicBezTo>
                <a:cubicBezTo>
                  <a:pt x="14580" y="394"/>
                  <a:pt x="14578" y="394"/>
                  <a:pt x="14576" y="393"/>
                </a:cubicBezTo>
                <a:cubicBezTo>
                  <a:pt x="14559" y="388"/>
                  <a:pt x="14565" y="371"/>
                  <a:pt x="14582" y="359"/>
                </a:cubicBezTo>
                <a:lnTo>
                  <a:pt x="14588" y="365"/>
                </a:lnTo>
                <a:cubicBezTo>
                  <a:pt x="14592" y="367"/>
                  <a:pt x="14596" y="368"/>
                  <a:pt x="14601" y="368"/>
                </a:cubicBezTo>
                <a:cubicBezTo>
                  <a:pt x="14618" y="368"/>
                  <a:pt x="14634" y="352"/>
                  <a:pt x="14639" y="348"/>
                </a:cubicBezTo>
                <a:lnTo>
                  <a:pt x="14661" y="325"/>
                </a:lnTo>
                <a:close/>
                <a:moveTo>
                  <a:pt x="14781" y="298"/>
                </a:moveTo>
                <a:cubicBezTo>
                  <a:pt x="14791" y="298"/>
                  <a:pt x="14797" y="309"/>
                  <a:pt x="14797" y="325"/>
                </a:cubicBezTo>
                <a:cubicBezTo>
                  <a:pt x="14797" y="347"/>
                  <a:pt x="14782" y="388"/>
                  <a:pt x="14762" y="388"/>
                </a:cubicBezTo>
                <a:cubicBezTo>
                  <a:pt x="14760" y="388"/>
                  <a:pt x="14759" y="388"/>
                  <a:pt x="14758" y="388"/>
                </a:cubicBezTo>
                <a:lnTo>
                  <a:pt x="14724" y="388"/>
                </a:lnTo>
                <a:cubicBezTo>
                  <a:pt x="14716" y="393"/>
                  <a:pt x="14710" y="396"/>
                  <a:pt x="14705" y="396"/>
                </a:cubicBezTo>
                <a:cubicBezTo>
                  <a:pt x="14700" y="396"/>
                  <a:pt x="14698" y="391"/>
                  <a:pt x="14701" y="382"/>
                </a:cubicBezTo>
                <a:lnTo>
                  <a:pt x="14707" y="382"/>
                </a:lnTo>
                <a:cubicBezTo>
                  <a:pt x="14729" y="365"/>
                  <a:pt x="14741" y="354"/>
                  <a:pt x="14763" y="308"/>
                </a:cubicBezTo>
                <a:lnTo>
                  <a:pt x="14769" y="303"/>
                </a:lnTo>
                <a:cubicBezTo>
                  <a:pt x="14774" y="299"/>
                  <a:pt x="14778" y="298"/>
                  <a:pt x="14781" y="298"/>
                </a:cubicBezTo>
                <a:close/>
                <a:moveTo>
                  <a:pt x="15067" y="313"/>
                </a:moveTo>
                <a:cubicBezTo>
                  <a:pt x="15083" y="313"/>
                  <a:pt x="15088" y="328"/>
                  <a:pt x="15092" y="342"/>
                </a:cubicBezTo>
                <a:lnTo>
                  <a:pt x="15092" y="348"/>
                </a:lnTo>
                <a:cubicBezTo>
                  <a:pt x="15092" y="348"/>
                  <a:pt x="15104" y="342"/>
                  <a:pt x="15110" y="337"/>
                </a:cubicBezTo>
                <a:cubicBezTo>
                  <a:pt x="15110" y="336"/>
                  <a:pt x="15111" y="335"/>
                  <a:pt x="15112" y="335"/>
                </a:cubicBezTo>
                <a:cubicBezTo>
                  <a:pt x="15120" y="335"/>
                  <a:pt x="15136" y="352"/>
                  <a:pt x="15121" y="376"/>
                </a:cubicBezTo>
                <a:cubicBezTo>
                  <a:pt x="15115" y="392"/>
                  <a:pt x="15100" y="397"/>
                  <a:pt x="15087" y="397"/>
                </a:cubicBezTo>
                <a:cubicBezTo>
                  <a:pt x="15075" y="397"/>
                  <a:pt x="15064" y="393"/>
                  <a:pt x="15058" y="388"/>
                </a:cubicBezTo>
                <a:cubicBezTo>
                  <a:pt x="15047" y="376"/>
                  <a:pt x="15036" y="354"/>
                  <a:pt x="15030" y="337"/>
                </a:cubicBezTo>
                <a:lnTo>
                  <a:pt x="15030" y="320"/>
                </a:lnTo>
                <a:cubicBezTo>
                  <a:pt x="15030" y="320"/>
                  <a:pt x="15047" y="314"/>
                  <a:pt x="15058" y="314"/>
                </a:cubicBezTo>
                <a:cubicBezTo>
                  <a:pt x="15061" y="313"/>
                  <a:pt x="15064" y="313"/>
                  <a:pt x="15067" y="313"/>
                </a:cubicBezTo>
                <a:close/>
                <a:moveTo>
                  <a:pt x="16231" y="304"/>
                </a:moveTo>
                <a:cubicBezTo>
                  <a:pt x="16237" y="304"/>
                  <a:pt x="16243" y="307"/>
                  <a:pt x="16250" y="314"/>
                </a:cubicBezTo>
                <a:lnTo>
                  <a:pt x="16261" y="331"/>
                </a:lnTo>
                <a:cubicBezTo>
                  <a:pt x="16261" y="331"/>
                  <a:pt x="16250" y="348"/>
                  <a:pt x="16250" y="348"/>
                </a:cubicBezTo>
                <a:cubicBezTo>
                  <a:pt x="16245" y="347"/>
                  <a:pt x="16241" y="346"/>
                  <a:pt x="16237" y="346"/>
                </a:cubicBezTo>
                <a:cubicBezTo>
                  <a:pt x="16204" y="346"/>
                  <a:pt x="16203" y="384"/>
                  <a:pt x="16188" y="399"/>
                </a:cubicBezTo>
                <a:lnTo>
                  <a:pt x="16176" y="405"/>
                </a:lnTo>
                <a:cubicBezTo>
                  <a:pt x="16165" y="405"/>
                  <a:pt x="16148" y="393"/>
                  <a:pt x="16148" y="376"/>
                </a:cubicBezTo>
                <a:lnTo>
                  <a:pt x="16153" y="376"/>
                </a:lnTo>
                <a:cubicBezTo>
                  <a:pt x="16182" y="359"/>
                  <a:pt x="16176" y="314"/>
                  <a:pt x="16216" y="308"/>
                </a:cubicBezTo>
                <a:lnTo>
                  <a:pt x="16222" y="308"/>
                </a:lnTo>
                <a:cubicBezTo>
                  <a:pt x="16224" y="306"/>
                  <a:pt x="16227" y="304"/>
                  <a:pt x="16231" y="304"/>
                </a:cubicBezTo>
                <a:close/>
                <a:moveTo>
                  <a:pt x="15266" y="318"/>
                </a:moveTo>
                <a:cubicBezTo>
                  <a:pt x="15272" y="318"/>
                  <a:pt x="15280" y="326"/>
                  <a:pt x="15280" y="331"/>
                </a:cubicBezTo>
                <a:cubicBezTo>
                  <a:pt x="15280" y="337"/>
                  <a:pt x="15274" y="348"/>
                  <a:pt x="15268" y="354"/>
                </a:cubicBezTo>
                <a:cubicBezTo>
                  <a:pt x="15251" y="359"/>
                  <a:pt x="15234" y="359"/>
                  <a:pt x="15217" y="371"/>
                </a:cubicBezTo>
                <a:cubicBezTo>
                  <a:pt x="15206" y="371"/>
                  <a:pt x="15200" y="382"/>
                  <a:pt x="15217" y="393"/>
                </a:cubicBezTo>
                <a:cubicBezTo>
                  <a:pt x="15217" y="399"/>
                  <a:pt x="15206" y="410"/>
                  <a:pt x="15195" y="410"/>
                </a:cubicBezTo>
                <a:lnTo>
                  <a:pt x="15189" y="405"/>
                </a:lnTo>
                <a:lnTo>
                  <a:pt x="15183" y="388"/>
                </a:lnTo>
                <a:cubicBezTo>
                  <a:pt x="15178" y="359"/>
                  <a:pt x="15200" y="331"/>
                  <a:pt x="15234" y="325"/>
                </a:cubicBezTo>
                <a:lnTo>
                  <a:pt x="15263" y="320"/>
                </a:lnTo>
                <a:cubicBezTo>
                  <a:pt x="15264" y="318"/>
                  <a:pt x="15265" y="318"/>
                  <a:pt x="15266" y="318"/>
                </a:cubicBezTo>
                <a:close/>
                <a:moveTo>
                  <a:pt x="15428" y="423"/>
                </a:moveTo>
                <a:cubicBezTo>
                  <a:pt x="15434" y="423"/>
                  <a:pt x="15440" y="426"/>
                  <a:pt x="15444" y="433"/>
                </a:cubicBezTo>
                <a:lnTo>
                  <a:pt x="15450" y="444"/>
                </a:lnTo>
                <a:lnTo>
                  <a:pt x="15456" y="456"/>
                </a:lnTo>
                <a:cubicBezTo>
                  <a:pt x="15461" y="466"/>
                  <a:pt x="15451" y="472"/>
                  <a:pt x="15427" y="473"/>
                </a:cubicBezTo>
                <a:lnTo>
                  <a:pt x="15427" y="473"/>
                </a:lnTo>
                <a:cubicBezTo>
                  <a:pt x="15424" y="472"/>
                  <a:pt x="15421" y="472"/>
                  <a:pt x="15418" y="472"/>
                </a:cubicBezTo>
                <a:cubicBezTo>
                  <a:pt x="15388" y="472"/>
                  <a:pt x="15331" y="491"/>
                  <a:pt x="15313" y="491"/>
                </a:cubicBezTo>
                <a:cubicBezTo>
                  <a:pt x="15311" y="491"/>
                  <a:pt x="15309" y="490"/>
                  <a:pt x="15308" y="490"/>
                </a:cubicBezTo>
                <a:cubicBezTo>
                  <a:pt x="15291" y="478"/>
                  <a:pt x="15314" y="461"/>
                  <a:pt x="15359" y="456"/>
                </a:cubicBezTo>
                <a:lnTo>
                  <a:pt x="15399" y="444"/>
                </a:lnTo>
                <a:lnTo>
                  <a:pt x="15410" y="439"/>
                </a:lnTo>
                <a:cubicBezTo>
                  <a:pt x="15414" y="429"/>
                  <a:pt x="15421" y="423"/>
                  <a:pt x="15428" y="423"/>
                </a:cubicBezTo>
                <a:close/>
                <a:moveTo>
                  <a:pt x="15955" y="331"/>
                </a:moveTo>
                <a:lnTo>
                  <a:pt x="15989" y="342"/>
                </a:lnTo>
                <a:cubicBezTo>
                  <a:pt x="16007" y="353"/>
                  <a:pt x="16027" y="357"/>
                  <a:pt x="16043" y="357"/>
                </a:cubicBezTo>
                <a:cubicBezTo>
                  <a:pt x="16051" y="357"/>
                  <a:pt x="16059" y="356"/>
                  <a:pt x="16063" y="354"/>
                </a:cubicBezTo>
                <a:lnTo>
                  <a:pt x="16057" y="354"/>
                </a:lnTo>
                <a:cubicBezTo>
                  <a:pt x="16063" y="348"/>
                  <a:pt x="16074" y="345"/>
                  <a:pt x="16085" y="345"/>
                </a:cubicBezTo>
                <a:cubicBezTo>
                  <a:pt x="16095" y="345"/>
                  <a:pt x="16105" y="348"/>
                  <a:pt x="16108" y="354"/>
                </a:cubicBezTo>
                <a:cubicBezTo>
                  <a:pt x="16114" y="365"/>
                  <a:pt x="16119" y="410"/>
                  <a:pt x="16108" y="410"/>
                </a:cubicBezTo>
                <a:cubicBezTo>
                  <a:pt x="16091" y="410"/>
                  <a:pt x="16080" y="427"/>
                  <a:pt x="16080" y="433"/>
                </a:cubicBezTo>
                <a:cubicBezTo>
                  <a:pt x="16076" y="437"/>
                  <a:pt x="16069" y="441"/>
                  <a:pt x="16061" y="441"/>
                </a:cubicBezTo>
                <a:cubicBezTo>
                  <a:pt x="16058" y="441"/>
                  <a:pt x="16055" y="440"/>
                  <a:pt x="16051" y="439"/>
                </a:cubicBezTo>
                <a:lnTo>
                  <a:pt x="16046" y="433"/>
                </a:lnTo>
                <a:cubicBezTo>
                  <a:pt x="16029" y="422"/>
                  <a:pt x="16017" y="410"/>
                  <a:pt x="16006" y="393"/>
                </a:cubicBezTo>
                <a:cubicBezTo>
                  <a:pt x="15997" y="382"/>
                  <a:pt x="15993" y="376"/>
                  <a:pt x="15988" y="376"/>
                </a:cubicBezTo>
                <a:cubicBezTo>
                  <a:pt x="15983" y="376"/>
                  <a:pt x="15978" y="382"/>
                  <a:pt x="15966" y="393"/>
                </a:cubicBezTo>
                <a:lnTo>
                  <a:pt x="15949" y="410"/>
                </a:lnTo>
                <a:cubicBezTo>
                  <a:pt x="15934" y="425"/>
                  <a:pt x="15889" y="458"/>
                  <a:pt x="15866" y="458"/>
                </a:cubicBezTo>
                <a:cubicBezTo>
                  <a:pt x="15863" y="458"/>
                  <a:pt x="15861" y="457"/>
                  <a:pt x="15858" y="456"/>
                </a:cubicBezTo>
                <a:cubicBezTo>
                  <a:pt x="15836" y="450"/>
                  <a:pt x="15790" y="427"/>
                  <a:pt x="15779" y="427"/>
                </a:cubicBezTo>
                <a:cubicBezTo>
                  <a:pt x="15768" y="433"/>
                  <a:pt x="15728" y="450"/>
                  <a:pt x="15717" y="450"/>
                </a:cubicBezTo>
                <a:cubicBezTo>
                  <a:pt x="15715" y="449"/>
                  <a:pt x="15714" y="449"/>
                  <a:pt x="15713" y="449"/>
                </a:cubicBezTo>
                <a:cubicBezTo>
                  <a:pt x="15703" y="449"/>
                  <a:pt x="15694" y="469"/>
                  <a:pt x="15694" y="490"/>
                </a:cubicBezTo>
                <a:lnTo>
                  <a:pt x="15666" y="478"/>
                </a:lnTo>
                <a:lnTo>
                  <a:pt x="15609" y="461"/>
                </a:lnTo>
                <a:cubicBezTo>
                  <a:pt x="15594" y="487"/>
                  <a:pt x="15565" y="508"/>
                  <a:pt x="15542" y="508"/>
                </a:cubicBezTo>
                <a:cubicBezTo>
                  <a:pt x="15540" y="508"/>
                  <a:pt x="15537" y="507"/>
                  <a:pt x="15535" y="507"/>
                </a:cubicBezTo>
                <a:lnTo>
                  <a:pt x="15558" y="478"/>
                </a:lnTo>
                <a:cubicBezTo>
                  <a:pt x="15569" y="467"/>
                  <a:pt x="15563" y="444"/>
                  <a:pt x="15563" y="433"/>
                </a:cubicBezTo>
                <a:lnTo>
                  <a:pt x="15563" y="422"/>
                </a:lnTo>
                <a:cubicBezTo>
                  <a:pt x="15563" y="412"/>
                  <a:pt x="15588" y="406"/>
                  <a:pt x="15614" y="406"/>
                </a:cubicBezTo>
                <a:cubicBezTo>
                  <a:pt x="15632" y="406"/>
                  <a:pt x="15650" y="409"/>
                  <a:pt x="15660" y="416"/>
                </a:cubicBezTo>
                <a:cubicBezTo>
                  <a:pt x="15673" y="423"/>
                  <a:pt x="15681" y="425"/>
                  <a:pt x="15683" y="425"/>
                </a:cubicBezTo>
                <a:cubicBezTo>
                  <a:pt x="15685" y="425"/>
                  <a:pt x="15685" y="424"/>
                  <a:pt x="15683" y="422"/>
                </a:cubicBezTo>
                <a:lnTo>
                  <a:pt x="15671" y="410"/>
                </a:lnTo>
                <a:lnTo>
                  <a:pt x="15666" y="405"/>
                </a:lnTo>
                <a:cubicBezTo>
                  <a:pt x="15649" y="405"/>
                  <a:pt x="15666" y="388"/>
                  <a:pt x="15711" y="371"/>
                </a:cubicBezTo>
                <a:lnTo>
                  <a:pt x="15739" y="359"/>
                </a:lnTo>
                <a:lnTo>
                  <a:pt x="15751" y="354"/>
                </a:lnTo>
                <a:cubicBezTo>
                  <a:pt x="15768" y="354"/>
                  <a:pt x="15819" y="354"/>
                  <a:pt x="15864" y="359"/>
                </a:cubicBezTo>
                <a:lnTo>
                  <a:pt x="15910" y="365"/>
                </a:lnTo>
                <a:cubicBezTo>
                  <a:pt x="15927" y="365"/>
                  <a:pt x="15927" y="359"/>
                  <a:pt x="15932" y="348"/>
                </a:cubicBezTo>
                <a:cubicBezTo>
                  <a:pt x="15932" y="342"/>
                  <a:pt x="15949" y="331"/>
                  <a:pt x="15955" y="331"/>
                </a:cubicBezTo>
                <a:close/>
                <a:moveTo>
                  <a:pt x="14000" y="512"/>
                </a:moveTo>
                <a:cubicBezTo>
                  <a:pt x="14011" y="512"/>
                  <a:pt x="14051" y="535"/>
                  <a:pt x="14071" y="535"/>
                </a:cubicBezTo>
                <a:lnTo>
                  <a:pt x="14066" y="535"/>
                </a:lnTo>
                <a:lnTo>
                  <a:pt x="14071" y="569"/>
                </a:lnTo>
                <a:cubicBezTo>
                  <a:pt x="14071" y="581"/>
                  <a:pt x="14060" y="586"/>
                  <a:pt x="14054" y="598"/>
                </a:cubicBezTo>
                <a:cubicBezTo>
                  <a:pt x="14054" y="598"/>
                  <a:pt x="14037" y="586"/>
                  <a:pt x="14031" y="581"/>
                </a:cubicBezTo>
                <a:lnTo>
                  <a:pt x="14020" y="564"/>
                </a:lnTo>
                <a:cubicBezTo>
                  <a:pt x="14009" y="541"/>
                  <a:pt x="13997" y="518"/>
                  <a:pt x="13997" y="512"/>
                </a:cubicBezTo>
                <a:cubicBezTo>
                  <a:pt x="13998" y="512"/>
                  <a:pt x="13999" y="512"/>
                  <a:pt x="14000" y="512"/>
                </a:cubicBezTo>
                <a:close/>
                <a:moveTo>
                  <a:pt x="14314" y="474"/>
                </a:moveTo>
                <a:cubicBezTo>
                  <a:pt x="14317" y="474"/>
                  <a:pt x="14318" y="486"/>
                  <a:pt x="14309" y="507"/>
                </a:cubicBezTo>
                <a:lnTo>
                  <a:pt x="14298" y="512"/>
                </a:lnTo>
                <a:lnTo>
                  <a:pt x="14258" y="529"/>
                </a:lnTo>
                <a:cubicBezTo>
                  <a:pt x="14264" y="558"/>
                  <a:pt x="14275" y="592"/>
                  <a:pt x="14275" y="603"/>
                </a:cubicBezTo>
                <a:cubicBezTo>
                  <a:pt x="14270" y="609"/>
                  <a:pt x="14258" y="609"/>
                  <a:pt x="14247" y="609"/>
                </a:cubicBezTo>
                <a:lnTo>
                  <a:pt x="14236" y="603"/>
                </a:lnTo>
                <a:lnTo>
                  <a:pt x="14213" y="586"/>
                </a:lnTo>
                <a:cubicBezTo>
                  <a:pt x="14230" y="564"/>
                  <a:pt x="14219" y="541"/>
                  <a:pt x="14190" y="524"/>
                </a:cubicBezTo>
                <a:lnTo>
                  <a:pt x="14168" y="512"/>
                </a:lnTo>
                <a:cubicBezTo>
                  <a:pt x="14162" y="507"/>
                  <a:pt x="14162" y="501"/>
                  <a:pt x="14168" y="495"/>
                </a:cubicBezTo>
                <a:cubicBezTo>
                  <a:pt x="14168" y="490"/>
                  <a:pt x="14173" y="484"/>
                  <a:pt x="14179" y="484"/>
                </a:cubicBezTo>
                <a:lnTo>
                  <a:pt x="14213" y="478"/>
                </a:lnTo>
                <a:cubicBezTo>
                  <a:pt x="14219" y="476"/>
                  <a:pt x="14224" y="474"/>
                  <a:pt x="14229" y="474"/>
                </a:cubicBezTo>
                <a:cubicBezTo>
                  <a:pt x="14234" y="474"/>
                  <a:pt x="14239" y="476"/>
                  <a:pt x="14241" y="478"/>
                </a:cubicBezTo>
                <a:lnTo>
                  <a:pt x="14247" y="478"/>
                </a:lnTo>
                <a:cubicBezTo>
                  <a:pt x="14250" y="481"/>
                  <a:pt x="14263" y="483"/>
                  <a:pt x="14276" y="483"/>
                </a:cubicBezTo>
                <a:cubicBezTo>
                  <a:pt x="14290" y="483"/>
                  <a:pt x="14304" y="481"/>
                  <a:pt x="14309" y="478"/>
                </a:cubicBezTo>
                <a:cubicBezTo>
                  <a:pt x="14311" y="475"/>
                  <a:pt x="14312" y="474"/>
                  <a:pt x="14314" y="474"/>
                </a:cubicBezTo>
                <a:close/>
                <a:moveTo>
                  <a:pt x="15555" y="600"/>
                </a:moveTo>
                <a:lnTo>
                  <a:pt x="15524" y="632"/>
                </a:lnTo>
                <a:cubicBezTo>
                  <a:pt x="15501" y="620"/>
                  <a:pt x="15518" y="603"/>
                  <a:pt x="15524" y="603"/>
                </a:cubicBezTo>
                <a:cubicBezTo>
                  <a:pt x="15526" y="601"/>
                  <a:pt x="15540" y="600"/>
                  <a:pt x="15555" y="600"/>
                </a:cubicBezTo>
                <a:close/>
                <a:moveTo>
                  <a:pt x="12692" y="592"/>
                </a:moveTo>
                <a:lnTo>
                  <a:pt x="12698" y="598"/>
                </a:lnTo>
                <a:cubicBezTo>
                  <a:pt x="12704" y="598"/>
                  <a:pt x="12709" y="615"/>
                  <a:pt x="12704" y="620"/>
                </a:cubicBezTo>
                <a:lnTo>
                  <a:pt x="12704" y="632"/>
                </a:lnTo>
                <a:cubicBezTo>
                  <a:pt x="12698" y="643"/>
                  <a:pt x="12687" y="671"/>
                  <a:pt x="12681" y="694"/>
                </a:cubicBezTo>
                <a:lnTo>
                  <a:pt x="12664" y="705"/>
                </a:lnTo>
                <a:cubicBezTo>
                  <a:pt x="12647" y="705"/>
                  <a:pt x="12630" y="694"/>
                  <a:pt x="12613" y="688"/>
                </a:cubicBezTo>
                <a:cubicBezTo>
                  <a:pt x="12573" y="688"/>
                  <a:pt x="12613" y="666"/>
                  <a:pt x="12607" y="660"/>
                </a:cubicBezTo>
                <a:lnTo>
                  <a:pt x="12596" y="649"/>
                </a:lnTo>
                <a:cubicBezTo>
                  <a:pt x="12588" y="641"/>
                  <a:pt x="12592" y="638"/>
                  <a:pt x="12599" y="638"/>
                </a:cubicBezTo>
                <a:cubicBezTo>
                  <a:pt x="12608" y="638"/>
                  <a:pt x="12621" y="642"/>
                  <a:pt x="12624" y="649"/>
                </a:cubicBezTo>
                <a:cubicBezTo>
                  <a:pt x="12630" y="657"/>
                  <a:pt x="12636" y="661"/>
                  <a:pt x="12640" y="661"/>
                </a:cubicBezTo>
                <a:cubicBezTo>
                  <a:pt x="12644" y="661"/>
                  <a:pt x="12647" y="657"/>
                  <a:pt x="12647" y="649"/>
                </a:cubicBezTo>
                <a:lnTo>
                  <a:pt x="12653" y="649"/>
                </a:lnTo>
                <a:cubicBezTo>
                  <a:pt x="12658" y="637"/>
                  <a:pt x="12681" y="598"/>
                  <a:pt x="12692" y="592"/>
                </a:cubicBezTo>
                <a:close/>
                <a:moveTo>
                  <a:pt x="12187" y="558"/>
                </a:moveTo>
                <a:cubicBezTo>
                  <a:pt x="12216" y="558"/>
                  <a:pt x="12244" y="586"/>
                  <a:pt x="12239" y="615"/>
                </a:cubicBezTo>
                <a:cubicBezTo>
                  <a:pt x="12239" y="649"/>
                  <a:pt x="12284" y="728"/>
                  <a:pt x="12278" y="739"/>
                </a:cubicBezTo>
                <a:cubicBezTo>
                  <a:pt x="12267" y="739"/>
                  <a:pt x="12244" y="739"/>
                  <a:pt x="12244" y="734"/>
                </a:cubicBezTo>
                <a:cubicBezTo>
                  <a:pt x="12244" y="714"/>
                  <a:pt x="12238" y="706"/>
                  <a:pt x="12229" y="706"/>
                </a:cubicBezTo>
                <a:cubicBezTo>
                  <a:pt x="12222" y="706"/>
                  <a:pt x="12214" y="710"/>
                  <a:pt x="12205" y="717"/>
                </a:cubicBezTo>
                <a:lnTo>
                  <a:pt x="12199" y="722"/>
                </a:lnTo>
                <a:cubicBezTo>
                  <a:pt x="12182" y="722"/>
                  <a:pt x="12170" y="711"/>
                  <a:pt x="12170" y="705"/>
                </a:cubicBezTo>
                <a:cubicBezTo>
                  <a:pt x="12170" y="700"/>
                  <a:pt x="12176" y="677"/>
                  <a:pt x="12182" y="660"/>
                </a:cubicBezTo>
                <a:lnTo>
                  <a:pt x="12182" y="660"/>
                </a:lnTo>
                <a:lnTo>
                  <a:pt x="12142" y="666"/>
                </a:lnTo>
                <a:cubicBezTo>
                  <a:pt x="12131" y="666"/>
                  <a:pt x="12119" y="666"/>
                  <a:pt x="12114" y="660"/>
                </a:cubicBezTo>
                <a:lnTo>
                  <a:pt x="12102" y="649"/>
                </a:lnTo>
                <a:cubicBezTo>
                  <a:pt x="12097" y="632"/>
                  <a:pt x="12091" y="603"/>
                  <a:pt x="12097" y="592"/>
                </a:cubicBezTo>
                <a:cubicBezTo>
                  <a:pt x="12097" y="588"/>
                  <a:pt x="12105" y="584"/>
                  <a:pt x="12116" y="584"/>
                </a:cubicBezTo>
                <a:cubicBezTo>
                  <a:pt x="12121" y="584"/>
                  <a:pt x="12126" y="585"/>
                  <a:pt x="12131" y="586"/>
                </a:cubicBezTo>
                <a:lnTo>
                  <a:pt x="12131" y="609"/>
                </a:lnTo>
                <a:cubicBezTo>
                  <a:pt x="12131" y="615"/>
                  <a:pt x="12142" y="620"/>
                  <a:pt x="12153" y="626"/>
                </a:cubicBezTo>
                <a:lnTo>
                  <a:pt x="12159" y="632"/>
                </a:lnTo>
                <a:cubicBezTo>
                  <a:pt x="12176" y="626"/>
                  <a:pt x="12182" y="615"/>
                  <a:pt x="12182" y="603"/>
                </a:cubicBezTo>
                <a:lnTo>
                  <a:pt x="12176" y="598"/>
                </a:lnTo>
                <a:lnTo>
                  <a:pt x="12170" y="592"/>
                </a:lnTo>
                <a:cubicBezTo>
                  <a:pt x="12159" y="592"/>
                  <a:pt x="12153" y="575"/>
                  <a:pt x="12159" y="558"/>
                </a:cubicBezTo>
                <a:close/>
                <a:moveTo>
                  <a:pt x="12072" y="668"/>
                </a:moveTo>
                <a:cubicBezTo>
                  <a:pt x="12078" y="668"/>
                  <a:pt x="12085" y="671"/>
                  <a:pt x="12091" y="677"/>
                </a:cubicBezTo>
                <a:lnTo>
                  <a:pt x="12091" y="694"/>
                </a:lnTo>
                <a:cubicBezTo>
                  <a:pt x="12097" y="717"/>
                  <a:pt x="12097" y="728"/>
                  <a:pt x="12125" y="728"/>
                </a:cubicBezTo>
                <a:cubicBezTo>
                  <a:pt x="12136" y="728"/>
                  <a:pt x="12136" y="762"/>
                  <a:pt x="12119" y="768"/>
                </a:cubicBezTo>
                <a:lnTo>
                  <a:pt x="12097" y="773"/>
                </a:lnTo>
                <a:cubicBezTo>
                  <a:pt x="12089" y="775"/>
                  <a:pt x="12081" y="776"/>
                  <a:pt x="12074" y="776"/>
                </a:cubicBezTo>
                <a:cubicBezTo>
                  <a:pt x="12051" y="776"/>
                  <a:pt x="12034" y="768"/>
                  <a:pt x="12034" y="751"/>
                </a:cubicBezTo>
                <a:lnTo>
                  <a:pt x="12034" y="739"/>
                </a:lnTo>
                <a:cubicBezTo>
                  <a:pt x="12040" y="728"/>
                  <a:pt x="12051" y="722"/>
                  <a:pt x="12063" y="711"/>
                </a:cubicBezTo>
                <a:cubicBezTo>
                  <a:pt x="12074" y="705"/>
                  <a:pt x="12074" y="694"/>
                  <a:pt x="12063" y="688"/>
                </a:cubicBezTo>
                <a:lnTo>
                  <a:pt x="12057" y="677"/>
                </a:lnTo>
                <a:cubicBezTo>
                  <a:pt x="12060" y="671"/>
                  <a:pt x="12066" y="668"/>
                  <a:pt x="12072" y="668"/>
                </a:cubicBezTo>
                <a:close/>
                <a:moveTo>
                  <a:pt x="9214" y="738"/>
                </a:moveTo>
                <a:cubicBezTo>
                  <a:pt x="9218" y="738"/>
                  <a:pt x="9244" y="752"/>
                  <a:pt x="9254" y="756"/>
                </a:cubicBezTo>
                <a:cubicBezTo>
                  <a:pt x="9265" y="768"/>
                  <a:pt x="9260" y="779"/>
                  <a:pt x="9237" y="790"/>
                </a:cubicBezTo>
                <a:cubicBezTo>
                  <a:pt x="9235" y="792"/>
                  <a:pt x="9233" y="793"/>
                  <a:pt x="9231" y="793"/>
                </a:cubicBezTo>
                <a:cubicBezTo>
                  <a:pt x="9215" y="793"/>
                  <a:pt x="9199" y="762"/>
                  <a:pt x="9209" y="762"/>
                </a:cubicBezTo>
                <a:cubicBezTo>
                  <a:pt x="9220" y="756"/>
                  <a:pt x="9220" y="739"/>
                  <a:pt x="9214" y="739"/>
                </a:cubicBezTo>
                <a:cubicBezTo>
                  <a:pt x="9214" y="739"/>
                  <a:pt x="9214" y="738"/>
                  <a:pt x="9214" y="738"/>
                </a:cubicBezTo>
                <a:close/>
                <a:moveTo>
                  <a:pt x="10120" y="779"/>
                </a:moveTo>
                <a:cubicBezTo>
                  <a:pt x="10121" y="779"/>
                  <a:pt x="10121" y="779"/>
                  <a:pt x="10122" y="779"/>
                </a:cubicBezTo>
                <a:cubicBezTo>
                  <a:pt x="10134" y="779"/>
                  <a:pt x="10162" y="802"/>
                  <a:pt x="10190" y="819"/>
                </a:cubicBezTo>
                <a:lnTo>
                  <a:pt x="10219" y="825"/>
                </a:lnTo>
                <a:cubicBezTo>
                  <a:pt x="10230" y="825"/>
                  <a:pt x="10236" y="836"/>
                  <a:pt x="10241" y="842"/>
                </a:cubicBezTo>
                <a:cubicBezTo>
                  <a:pt x="10241" y="853"/>
                  <a:pt x="10247" y="864"/>
                  <a:pt x="10241" y="870"/>
                </a:cubicBezTo>
                <a:cubicBezTo>
                  <a:pt x="10241" y="876"/>
                  <a:pt x="10224" y="876"/>
                  <a:pt x="10219" y="876"/>
                </a:cubicBezTo>
                <a:cubicBezTo>
                  <a:pt x="10207" y="870"/>
                  <a:pt x="10190" y="864"/>
                  <a:pt x="10179" y="859"/>
                </a:cubicBezTo>
                <a:lnTo>
                  <a:pt x="10145" y="847"/>
                </a:lnTo>
                <a:cubicBezTo>
                  <a:pt x="10127" y="870"/>
                  <a:pt x="10109" y="885"/>
                  <a:pt x="10100" y="885"/>
                </a:cubicBezTo>
                <a:cubicBezTo>
                  <a:pt x="10097" y="885"/>
                  <a:pt x="10095" y="884"/>
                  <a:pt x="10094" y="881"/>
                </a:cubicBezTo>
                <a:cubicBezTo>
                  <a:pt x="10088" y="870"/>
                  <a:pt x="10105" y="842"/>
                  <a:pt x="10111" y="836"/>
                </a:cubicBezTo>
                <a:cubicBezTo>
                  <a:pt x="10122" y="836"/>
                  <a:pt x="10128" y="830"/>
                  <a:pt x="10128" y="825"/>
                </a:cubicBezTo>
                <a:lnTo>
                  <a:pt x="10105" y="825"/>
                </a:lnTo>
                <a:cubicBezTo>
                  <a:pt x="10100" y="809"/>
                  <a:pt x="10109" y="779"/>
                  <a:pt x="10120" y="779"/>
                </a:cubicBezTo>
                <a:close/>
                <a:moveTo>
                  <a:pt x="16044" y="787"/>
                </a:moveTo>
                <a:cubicBezTo>
                  <a:pt x="16047" y="787"/>
                  <a:pt x="16052" y="788"/>
                  <a:pt x="16057" y="790"/>
                </a:cubicBezTo>
                <a:cubicBezTo>
                  <a:pt x="16063" y="790"/>
                  <a:pt x="16068" y="830"/>
                  <a:pt x="16063" y="836"/>
                </a:cubicBezTo>
                <a:cubicBezTo>
                  <a:pt x="16047" y="846"/>
                  <a:pt x="16056" y="882"/>
                  <a:pt x="16025" y="882"/>
                </a:cubicBezTo>
                <a:cubicBezTo>
                  <a:pt x="16022" y="882"/>
                  <a:pt x="16020" y="882"/>
                  <a:pt x="16017" y="881"/>
                </a:cubicBezTo>
                <a:lnTo>
                  <a:pt x="16012" y="881"/>
                </a:lnTo>
                <a:cubicBezTo>
                  <a:pt x="16009" y="895"/>
                  <a:pt x="16005" y="903"/>
                  <a:pt x="16000" y="903"/>
                </a:cubicBezTo>
                <a:cubicBezTo>
                  <a:pt x="15995" y="903"/>
                  <a:pt x="15989" y="895"/>
                  <a:pt x="15983" y="881"/>
                </a:cubicBezTo>
                <a:lnTo>
                  <a:pt x="16000" y="859"/>
                </a:lnTo>
                <a:cubicBezTo>
                  <a:pt x="16012" y="847"/>
                  <a:pt x="16023" y="836"/>
                  <a:pt x="16029" y="819"/>
                </a:cubicBezTo>
                <a:cubicBezTo>
                  <a:pt x="16029" y="805"/>
                  <a:pt x="16029" y="787"/>
                  <a:pt x="16044" y="787"/>
                </a:cubicBezTo>
                <a:close/>
                <a:moveTo>
                  <a:pt x="7172" y="830"/>
                </a:moveTo>
                <a:cubicBezTo>
                  <a:pt x="7178" y="830"/>
                  <a:pt x="7183" y="859"/>
                  <a:pt x="7183" y="870"/>
                </a:cubicBezTo>
                <a:cubicBezTo>
                  <a:pt x="7183" y="881"/>
                  <a:pt x="7155" y="898"/>
                  <a:pt x="7121" y="910"/>
                </a:cubicBezTo>
                <a:lnTo>
                  <a:pt x="7098" y="915"/>
                </a:lnTo>
                <a:lnTo>
                  <a:pt x="7087" y="915"/>
                </a:lnTo>
                <a:cubicBezTo>
                  <a:pt x="7075" y="910"/>
                  <a:pt x="7070" y="898"/>
                  <a:pt x="7075" y="881"/>
                </a:cubicBezTo>
                <a:lnTo>
                  <a:pt x="7081" y="881"/>
                </a:lnTo>
                <a:cubicBezTo>
                  <a:pt x="7104" y="870"/>
                  <a:pt x="7126" y="864"/>
                  <a:pt x="7149" y="859"/>
                </a:cubicBezTo>
                <a:cubicBezTo>
                  <a:pt x="7155" y="859"/>
                  <a:pt x="7149" y="847"/>
                  <a:pt x="7149" y="842"/>
                </a:cubicBezTo>
                <a:lnTo>
                  <a:pt x="7149" y="836"/>
                </a:lnTo>
                <a:cubicBezTo>
                  <a:pt x="7155" y="830"/>
                  <a:pt x="7166" y="830"/>
                  <a:pt x="7172" y="830"/>
                </a:cubicBezTo>
                <a:close/>
                <a:moveTo>
                  <a:pt x="9271" y="836"/>
                </a:moveTo>
                <a:cubicBezTo>
                  <a:pt x="9282" y="842"/>
                  <a:pt x="9288" y="859"/>
                  <a:pt x="9282" y="876"/>
                </a:cubicBezTo>
                <a:lnTo>
                  <a:pt x="9231" y="876"/>
                </a:lnTo>
                <a:cubicBezTo>
                  <a:pt x="9241" y="899"/>
                  <a:pt x="9239" y="918"/>
                  <a:pt x="9231" y="918"/>
                </a:cubicBezTo>
                <a:cubicBezTo>
                  <a:pt x="9230" y="918"/>
                  <a:pt x="9228" y="917"/>
                  <a:pt x="9226" y="915"/>
                </a:cubicBezTo>
                <a:cubicBezTo>
                  <a:pt x="9214" y="910"/>
                  <a:pt x="9203" y="870"/>
                  <a:pt x="9237" y="853"/>
                </a:cubicBezTo>
                <a:lnTo>
                  <a:pt x="9265" y="842"/>
                </a:lnTo>
                <a:lnTo>
                  <a:pt x="9271" y="836"/>
                </a:lnTo>
                <a:close/>
                <a:moveTo>
                  <a:pt x="4697" y="823"/>
                </a:moveTo>
                <a:cubicBezTo>
                  <a:pt x="4712" y="823"/>
                  <a:pt x="4735" y="851"/>
                  <a:pt x="4743" y="864"/>
                </a:cubicBezTo>
                <a:cubicBezTo>
                  <a:pt x="4749" y="881"/>
                  <a:pt x="4743" y="904"/>
                  <a:pt x="4721" y="921"/>
                </a:cubicBezTo>
                <a:lnTo>
                  <a:pt x="4698" y="927"/>
                </a:lnTo>
                <a:cubicBezTo>
                  <a:pt x="4695" y="928"/>
                  <a:pt x="4693" y="928"/>
                  <a:pt x="4690" y="928"/>
                </a:cubicBezTo>
                <a:cubicBezTo>
                  <a:pt x="4682" y="928"/>
                  <a:pt x="4673" y="925"/>
                  <a:pt x="4665" y="925"/>
                </a:cubicBezTo>
                <a:cubicBezTo>
                  <a:pt x="4659" y="925"/>
                  <a:pt x="4653" y="926"/>
                  <a:pt x="4647" y="932"/>
                </a:cubicBezTo>
                <a:cubicBezTo>
                  <a:pt x="4645" y="934"/>
                  <a:pt x="4643" y="935"/>
                  <a:pt x="4639" y="935"/>
                </a:cubicBezTo>
                <a:cubicBezTo>
                  <a:pt x="4630" y="935"/>
                  <a:pt x="4616" y="929"/>
                  <a:pt x="4607" y="921"/>
                </a:cubicBezTo>
                <a:cubicBezTo>
                  <a:pt x="4596" y="915"/>
                  <a:pt x="4585" y="893"/>
                  <a:pt x="4590" y="887"/>
                </a:cubicBezTo>
                <a:cubicBezTo>
                  <a:pt x="4595" y="879"/>
                  <a:pt x="4601" y="876"/>
                  <a:pt x="4606" y="876"/>
                </a:cubicBezTo>
                <a:cubicBezTo>
                  <a:pt x="4613" y="876"/>
                  <a:pt x="4621" y="881"/>
                  <a:pt x="4630" y="887"/>
                </a:cubicBezTo>
                <a:lnTo>
                  <a:pt x="4636" y="893"/>
                </a:lnTo>
                <a:cubicBezTo>
                  <a:pt x="4636" y="893"/>
                  <a:pt x="4636" y="893"/>
                  <a:pt x="4637" y="893"/>
                </a:cubicBezTo>
                <a:cubicBezTo>
                  <a:pt x="4645" y="893"/>
                  <a:pt x="4676" y="846"/>
                  <a:pt x="4687" y="830"/>
                </a:cubicBezTo>
                <a:cubicBezTo>
                  <a:pt x="4689" y="825"/>
                  <a:pt x="4693" y="823"/>
                  <a:pt x="4697" y="823"/>
                </a:cubicBezTo>
                <a:close/>
                <a:moveTo>
                  <a:pt x="6746" y="869"/>
                </a:moveTo>
                <a:cubicBezTo>
                  <a:pt x="6766" y="869"/>
                  <a:pt x="6837" y="882"/>
                  <a:pt x="6837" y="887"/>
                </a:cubicBezTo>
                <a:cubicBezTo>
                  <a:pt x="6837" y="893"/>
                  <a:pt x="6837" y="898"/>
                  <a:pt x="6837" y="904"/>
                </a:cubicBezTo>
                <a:cubicBezTo>
                  <a:pt x="6831" y="910"/>
                  <a:pt x="6820" y="915"/>
                  <a:pt x="6820" y="915"/>
                </a:cubicBezTo>
                <a:lnTo>
                  <a:pt x="6792" y="887"/>
                </a:lnTo>
                <a:cubicBezTo>
                  <a:pt x="6758" y="904"/>
                  <a:pt x="6695" y="915"/>
                  <a:pt x="6695" y="927"/>
                </a:cubicBezTo>
                <a:cubicBezTo>
                  <a:pt x="6695" y="939"/>
                  <a:pt x="6692" y="946"/>
                  <a:pt x="6688" y="946"/>
                </a:cubicBezTo>
                <a:cubicBezTo>
                  <a:pt x="6687" y="946"/>
                  <a:pt x="6685" y="945"/>
                  <a:pt x="6684" y="944"/>
                </a:cubicBezTo>
                <a:cubicBezTo>
                  <a:pt x="6678" y="938"/>
                  <a:pt x="6684" y="904"/>
                  <a:pt x="6712" y="887"/>
                </a:cubicBezTo>
                <a:lnTo>
                  <a:pt x="6741" y="870"/>
                </a:lnTo>
                <a:cubicBezTo>
                  <a:pt x="6741" y="869"/>
                  <a:pt x="6743" y="869"/>
                  <a:pt x="6746" y="869"/>
                </a:cubicBezTo>
                <a:close/>
                <a:moveTo>
                  <a:pt x="9480" y="842"/>
                </a:moveTo>
                <a:cubicBezTo>
                  <a:pt x="9494" y="842"/>
                  <a:pt x="9506" y="849"/>
                  <a:pt x="9509" y="864"/>
                </a:cubicBezTo>
                <a:lnTo>
                  <a:pt x="9538" y="870"/>
                </a:lnTo>
                <a:lnTo>
                  <a:pt x="9561" y="876"/>
                </a:lnTo>
                <a:cubicBezTo>
                  <a:pt x="9578" y="893"/>
                  <a:pt x="9583" y="927"/>
                  <a:pt x="9566" y="949"/>
                </a:cubicBezTo>
                <a:lnTo>
                  <a:pt x="9543" y="927"/>
                </a:lnTo>
                <a:cubicBezTo>
                  <a:pt x="9538" y="921"/>
                  <a:pt x="9534" y="919"/>
                  <a:pt x="9530" y="919"/>
                </a:cubicBezTo>
                <a:cubicBezTo>
                  <a:pt x="9523" y="919"/>
                  <a:pt x="9519" y="928"/>
                  <a:pt x="9515" y="932"/>
                </a:cubicBezTo>
                <a:cubicBezTo>
                  <a:pt x="9508" y="936"/>
                  <a:pt x="9502" y="937"/>
                  <a:pt x="9496" y="937"/>
                </a:cubicBezTo>
                <a:cubicBezTo>
                  <a:pt x="9472" y="937"/>
                  <a:pt x="9453" y="914"/>
                  <a:pt x="9430" y="910"/>
                </a:cubicBezTo>
                <a:cubicBezTo>
                  <a:pt x="9419" y="910"/>
                  <a:pt x="9424" y="870"/>
                  <a:pt x="9441" y="859"/>
                </a:cubicBezTo>
                <a:lnTo>
                  <a:pt x="9458" y="847"/>
                </a:lnTo>
                <a:cubicBezTo>
                  <a:pt x="9466" y="843"/>
                  <a:pt x="9474" y="842"/>
                  <a:pt x="9480" y="842"/>
                </a:cubicBezTo>
                <a:close/>
                <a:moveTo>
                  <a:pt x="11030" y="910"/>
                </a:moveTo>
                <a:lnTo>
                  <a:pt x="11030" y="915"/>
                </a:lnTo>
                <a:lnTo>
                  <a:pt x="11047" y="915"/>
                </a:lnTo>
                <a:cubicBezTo>
                  <a:pt x="11070" y="915"/>
                  <a:pt x="11081" y="927"/>
                  <a:pt x="11070" y="944"/>
                </a:cubicBezTo>
                <a:cubicBezTo>
                  <a:pt x="11067" y="951"/>
                  <a:pt x="11062" y="954"/>
                  <a:pt x="11056" y="954"/>
                </a:cubicBezTo>
                <a:cubicBezTo>
                  <a:pt x="11049" y="954"/>
                  <a:pt x="11039" y="950"/>
                  <a:pt x="11030" y="944"/>
                </a:cubicBezTo>
                <a:lnTo>
                  <a:pt x="11024" y="938"/>
                </a:lnTo>
                <a:cubicBezTo>
                  <a:pt x="11024" y="938"/>
                  <a:pt x="11023" y="937"/>
                  <a:pt x="11022" y="937"/>
                </a:cubicBezTo>
                <a:lnTo>
                  <a:pt x="11022" y="937"/>
                </a:lnTo>
                <a:cubicBezTo>
                  <a:pt x="11024" y="928"/>
                  <a:pt x="11027" y="919"/>
                  <a:pt x="11030" y="910"/>
                </a:cubicBezTo>
                <a:close/>
                <a:moveTo>
                  <a:pt x="7620" y="921"/>
                </a:moveTo>
                <a:cubicBezTo>
                  <a:pt x="7631" y="921"/>
                  <a:pt x="7648" y="932"/>
                  <a:pt x="7648" y="944"/>
                </a:cubicBezTo>
                <a:cubicBezTo>
                  <a:pt x="7643" y="949"/>
                  <a:pt x="7654" y="955"/>
                  <a:pt x="7677" y="955"/>
                </a:cubicBezTo>
                <a:lnTo>
                  <a:pt x="7688" y="949"/>
                </a:lnTo>
                <a:lnTo>
                  <a:pt x="7705" y="949"/>
                </a:lnTo>
                <a:cubicBezTo>
                  <a:pt x="7710" y="948"/>
                  <a:pt x="7715" y="947"/>
                  <a:pt x="7720" y="947"/>
                </a:cubicBezTo>
                <a:cubicBezTo>
                  <a:pt x="7731" y="947"/>
                  <a:pt x="7739" y="951"/>
                  <a:pt x="7739" y="955"/>
                </a:cubicBezTo>
                <a:lnTo>
                  <a:pt x="7739" y="961"/>
                </a:lnTo>
                <a:cubicBezTo>
                  <a:pt x="7719" y="971"/>
                  <a:pt x="7694" y="990"/>
                  <a:pt x="7681" y="990"/>
                </a:cubicBezTo>
                <a:cubicBezTo>
                  <a:pt x="7679" y="990"/>
                  <a:pt x="7678" y="990"/>
                  <a:pt x="7677" y="989"/>
                </a:cubicBezTo>
                <a:lnTo>
                  <a:pt x="7648" y="972"/>
                </a:lnTo>
                <a:cubicBezTo>
                  <a:pt x="7626" y="944"/>
                  <a:pt x="7614" y="921"/>
                  <a:pt x="7620" y="921"/>
                </a:cubicBezTo>
                <a:close/>
                <a:moveTo>
                  <a:pt x="5397" y="947"/>
                </a:moveTo>
                <a:cubicBezTo>
                  <a:pt x="5424" y="947"/>
                  <a:pt x="5472" y="951"/>
                  <a:pt x="5492" y="955"/>
                </a:cubicBezTo>
                <a:cubicBezTo>
                  <a:pt x="5521" y="955"/>
                  <a:pt x="5526" y="961"/>
                  <a:pt x="5509" y="961"/>
                </a:cubicBezTo>
                <a:cubicBezTo>
                  <a:pt x="5487" y="966"/>
                  <a:pt x="5413" y="989"/>
                  <a:pt x="5402" y="995"/>
                </a:cubicBezTo>
                <a:cubicBezTo>
                  <a:pt x="5399" y="996"/>
                  <a:pt x="5397" y="996"/>
                  <a:pt x="5395" y="996"/>
                </a:cubicBezTo>
                <a:cubicBezTo>
                  <a:pt x="5384" y="996"/>
                  <a:pt x="5373" y="988"/>
                  <a:pt x="5373" y="983"/>
                </a:cubicBezTo>
                <a:cubicBezTo>
                  <a:pt x="5368" y="978"/>
                  <a:pt x="5373" y="955"/>
                  <a:pt x="5379" y="949"/>
                </a:cubicBezTo>
                <a:cubicBezTo>
                  <a:pt x="5379" y="948"/>
                  <a:pt x="5386" y="947"/>
                  <a:pt x="5397" y="947"/>
                </a:cubicBezTo>
                <a:close/>
                <a:moveTo>
                  <a:pt x="8479" y="840"/>
                </a:moveTo>
                <a:cubicBezTo>
                  <a:pt x="8480" y="840"/>
                  <a:pt x="8481" y="841"/>
                  <a:pt x="8482" y="842"/>
                </a:cubicBezTo>
                <a:lnTo>
                  <a:pt x="8505" y="842"/>
                </a:lnTo>
                <a:cubicBezTo>
                  <a:pt x="8528" y="842"/>
                  <a:pt x="8539" y="853"/>
                  <a:pt x="8539" y="870"/>
                </a:cubicBezTo>
                <a:cubicBezTo>
                  <a:pt x="8539" y="883"/>
                  <a:pt x="8568" y="899"/>
                  <a:pt x="8580" y="899"/>
                </a:cubicBezTo>
                <a:cubicBezTo>
                  <a:pt x="8584" y="899"/>
                  <a:pt x="8586" y="897"/>
                  <a:pt x="8585" y="893"/>
                </a:cubicBezTo>
                <a:cubicBezTo>
                  <a:pt x="8585" y="888"/>
                  <a:pt x="8588" y="886"/>
                  <a:pt x="8593" y="886"/>
                </a:cubicBezTo>
                <a:cubicBezTo>
                  <a:pt x="8604" y="886"/>
                  <a:pt x="8623" y="898"/>
                  <a:pt x="8619" y="910"/>
                </a:cubicBezTo>
                <a:cubicBezTo>
                  <a:pt x="8619" y="927"/>
                  <a:pt x="8602" y="961"/>
                  <a:pt x="8579" y="978"/>
                </a:cubicBezTo>
                <a:lnTo>
                  <a:pt x="8551" y="972"/>
                </a:lnTo>
                <a:lnTo>
                  <a:pt x="8528" y="972"/>
                </a:lnTo>
                <a:cubicBezTo>
                  <a:pt x="8511" y="989"/>
                  <a:pt x="8488" y="1006"/>
                  <a:pt x="8477" y="1006"/>
                </a:cubicBezTo>
                <a:lnTo>
                  <a:pt x="8465" y="1000"/>
                </a:lnTo>
                <a:lnTo>
                  <a:pt x="8454" y="995"/>
                </a:lnTo>
                <a:cubicBezTo>
                  <a:pt x="8448" y="972"/>
                  <a:pt x="8460" y="932"/>
                  <a:pt x="8465" y="921"/>
                </a:cubicBezTo>
                <a:cubicBezTo>
                  <a:pt x="8465" y="910"/>
                  <a:pt x="8488" y="910"/>
                  <a:pt x="8500" y="910"/>
                </a:cubicBezTo>
                <a:cubicBezTo>
                  <a:pt x="8501" y="911"/>
                  <a:pt x="8503" y="912"/>
                  <a:pt x="8506" y="912"/>
                </a:cubicBezTo>
                <a:cubicBezTo>
                  <a:pt x="8511" y="912"/>
                  <a:pt x="8517" y="908"/>
                  <a:pt x="8517" y="904"/>
                </a:cubicBezTo>
                <a:lnTo>
                  <a:pt x="8517" y="898"/>
                </a:lnTo>
                <a:lnTo>
                  <a:pt x="8500" y="876"/>
                </a:lnTo>
                <a:cubicBezTo>
                  <a:pt x="8480" y="856"/>
                  <a:pt x="8473" y="840"/>
                  <a:pt x="8479" y="840"/>
                </a:cubicBezTo>
                <a:close/>
                <a:moveTo>
                  <a:pt x="10747" y="791"/>
                </a:moveTo>
                <a:cubicBezTo>
                  <a:pt x="10766" y="791"/>
                  <a:pt x="10780" y="811"/>
                  <a:pt x="10780" y="825"/>
                </a:cubicBezTo>
                <a:cubicBezTo>
                  <a:pt x="10786" y="842"/>
                  <a:pt x="10758" y="859"/>
                  <a:pt x="10752" y="859"/>
                </a:cubicBezTo>
                <a:cubicBezTo>
                  <a:pt x="10746" y="859"/>
                  <a:pt x="10724" y="893"/>
                  <a:pt x="10729" y="904"/>
                </a:cubicBezTo>
                <a:cubicBezTo>
                  <a:pt x="10734" y="914"/>
                  <a:pt x="10767" y="933"/>
                  <a:pt x="10781" y="933"/>
                </a:cubicBezTo>
                <a:cubicBezTo>
                  <a:pt x="10783" y="933"/>
                  <a:pt x="10785" y="933"/>
                  <a:pt x="10786" y="932"/>
                </a:cubicBezTo>
                <a:cubicBezTo>
                  <a:pt x="10797" y="927"/>
                  <a:pt x="10831" y="904"/>
                  <a:pt x="10854" y="893"/>
                </a:cubicBezTo>
                <a:lnTo>
                  <a:pt x="10877" y="870"/>
                </a:lnTo>
                <a:cubicBezTo>
                  <a:pt x="10888" y="859"/>
                  <a:pt x="10883" y="842"/>
                  <a:pt x="10860" y="842"/>
                </a:cubicBezTo>
                <a:lnTo>
                  <a:pt x="10837" y="836"/>
                </a:lnTo>
                <a:cubicBezTo>
                  <a:pt x="10843" y="825"/>
                  <a:pt x="10860" y="808"/>
                  <a:pt x="10877" y="802"/>
                </a:cubicBezTo>
                <a:lnTo>
                  <a:pt x="10888" y="802"/>
                </a:lnTo>
                <a:lnTo>
                  <a:pt x="10905" y="808"/>
                </a:lnTo>
                <a:cubicBezTo>
                  <a:pt x="10905" y="847"/>
                  <a:pt x="10900" y="893"/>
                  <a:pt x="10888" y="910"/>
                </a:cubicBezTo>
                <a:lnTo>
                  <a:pt x="10877" y="927"/>
                </a:lnTo>
                <a:cubicBezTo>
                  <a:pt x="10877" y="932"/>
                  <a:pt x="10865" y="938"/>
                  <a:pt x="10865" y="944"/>
                </a:cubicBezTo>
                <a:cubicBezTo>
                  <a:pt x="10860" y="961"/>
                  <a:pt x="10837" y="972"/>
                  <a:pt x="10820" y="972"/>
                </a:cubicBezTo>
                <a:cubicBezTo>
                  <a:pt x="10813" y="971"/>
                  <a:pt x="10807" y="970"/>
                  <a:pt x="10801" y="970"/>
                </a:cubicBezTo>
                <a:cubicBezTo>
                  <a:pt x="10781" y="970"/>
                  <a:pt x="10764" y="977"/>
                  <a:pt x="10746" y="995"/>
                </a:cubicBezTo>
                <a:lnTo>
                  <a:pt x="10724" y="1023"/>
                </a:lnTo>
                <a:cubicBezTo>
                  <a:pt x="10718" y="1008"/>
                  <a:pt x="10709" y="1001"/>
                  <a:pt x="10700" y="1001"/>
                </a:cubicBezTo>
                <a:cubicBezTo>
                  <a:pt x="10692" y="1001"/>
                  <a:pt x="10684" y="1007"/>
                  <a:pt x="10678" y="1017"/>
                </a:cubicBezTo>
                <a:lnTo>
                  <a:pt x="10661" y="1023"/>
                </a:lnTo>
                <a:lnTo>
                  <a:pt x="10639" y="1029"/>
                </a:lnTo>
                <a:cubicBezTo>
                  <a:pt x="10637" y="1028"/>
                  <a:pt x="10635" y="1027"/>
                  <a:pt x="10634" y="1027"/>
                </a:cubicBezTo>
                <a:lnTo>
                  <a:pt x="10634" y="1027"/>
                </a:lnTo>
                <a:cubicBezTo>
                  <a:pt x="10626" y="1011"/>
                  <a:pt x="10616" y="992"/>
                  <a:pt x="10604" y="972"/>
                </a:cubicBezTo>
                <a:lnTo>
                  <a:pt x="10610" y="961"/>
                </a:lnTo>
                <a:cubicBezTo>
                  <a:pt x="10618" y="953"/>
                  <a:pt x="10626" y="940"/>
                  <a:pt x="10639" y="940"/>
                </a:cubicBezTo>
                <a:cubicBezTo>
                  <a:pt x="10645" y="940"/>
                  <a:pt x="10652" y="942"/>
                  <a:pt x="10661" y="949"/>
                </a:cubicBezTo>
                <a:lnTo>
                  <a:pt x="10678" y="966"/>
                </a:lnTo>
                <a:cubicBezTo>
                  <a:pt x="10690" y="932"/>
                  <a:pt x="10701" y="819"/>
                  <a:pt x="10729" y="796"/>
                </a:cubicBezTo>
                <a:cubicBezTo>
                  <a:pt x="10735" y="792"/>
                  <a:pt x="10741" y="791"/>
                  <a:pt x="10747" y="791"/>
                </a:cubicBezTo>
                <a:close/>
                <a:moveTo>
                  <a:pt x="11293" y="892"/>
                </a:moveTo>
                <a:cubicBezTo>
                  <a:pt x="11294" y="892"/>
                  <a:pt x="11295" y="892"/>
                  <a:pt x="11297" y="893"/>
                </a:cubicBezTo>
                <a:cubicBezTo>
                  <a:pt x="11308" y="898"/>
                  <a:pt x="11325" y="910"/>
                  <a:pt x="11331" y="910"/>
                </a:cubicBezTo>
                <a:cubicBezTo>
                  <a:pt x="11341" y="899"/>
                  <a:pt x="11350" y="895"/>
                  <a:pt x="11358" y="895"/>
                </a:cubicBezTo>
                <a:cubicBezTo>
                  <a:pt x="11375" y="895"/>
                  <a:pt x="11387" y="915"/>
                  <a:pt x="11399" y="927"/>
                </a:cubicBezTo>
                <a:cubicBezTo>
                  <a:pt x="11410" y="938"/>
                  <a:pt x="11444" y="927"/>
                  <a:pt x="11433" y="955"/>
                </a:cubicBezTo>
                <a:cubicBezTo>
                  <a:pt x="11427" y="978"/>
                  <a:pt x="11427" y="1006"/>
                  <a:pt x="11410" y="1023"/>
                </a:cubicBezTo>
                <a:lnTo>
                  <a:pt x="11387" y="1046"/>
                </a:lnTo>
                <a:cubicBezTo>
                  <a:pt x="11359" y="1017"/>
                  <a:pt x="11353" y="995"/>
                  <a:pt x="11370" y="995"/>
                </a:cubicBezTo>
                <a:lnTo>
                  <a:pt x="11382" y="989"/>
                </a:lnTo>
                <a:cubicBezTo>
                  <a:pt x="11387" y="989"/>
                  <a:pt x="11399" y="978"/>
                  <a:pt x="11399" y="972"/>
                </a:cubicBezTo>
                <a:cubicBezTo>
                  <a:pt x="11399" y="966"/>
                  <a:pt x="11387" y="955"/>
                  <a:pt x="11382" y="955"/>
                </a:cubicBezTo>
                <a:lnTo>
                  <a:pt x="11359" y="949"/>
                </a:lnTo>
                <a:cubicBezTo>
                  <a:pt x="11331" y="944"/>
                  <a:pt x="11302" y="944"/>
                  <a:pt x="11302" y="944"/>
                </a:cubicBezTo>
                <a:cubicBezTo>
                  <a:pt x="11302" y="944"/>
                  <a:pt x="11285" y="978"/>
                  <a:pt x="11291" y="995"/>
                </a:cubicBezTo>
                <a:cubicBezTo>
                  <a:pt x="11302" y="1006"/>
                  <a:pt x="11280" y="1034"/>
                  <a:pt x="11268" y="1034"/>
                </a:cubicBezTo>
                <a:lnTo>
                  <a:pt x="11223" y="1034"/>
                </a:lnTo>
                <a:cubicBezTo>
                  <a:pt x="11206" y="1034"/>
                  <a:pt x="11183" y="1029"/>
                  <a:pt x="11161" y="1029"/>
                </a:cubicBezTo>
                <a:cubicBezTo>
                  <a:pt x="11132" y="1029"/>
                  <a:pt x="11104" y="1046"/>
                  <a:pt x="11075" y="1046"/>
                </a:cubicBezTo>
                <a:lnTo>
                  <a:pt x="11047" y="1046"/>
                </a:lnTo>
                <a:cubicBezTo>
                  <a:pt x="11025" y="1033"/>
                  <a:pt x="11014" y="996"/>
                  <a:pt x="11020" y="952"/>
                </a:cubicBezTo>
                <a:lnTo>
                  <a:pt x="11020" y="952"/>
                </a:lnTo>
                <a:cubicBezTo>
                  <a:pt x="11042" y="962"/>
                  <a:pt x="11067" y="978"/>
                  <a:pt x="11081" y="983"/>
                </a:cubicBezTo>
                <a:cubicBezTo>
                  <a:pt x="11099" y="994"/>
                  <a:pt x="11113" y="1001"/>
                  <a:pt x="11119" y="1001"/>
                </a:cubicBezTo>
                <a:cubicBezTo>
                  <a:pt x="11122" y="1001"/>
                  <a:pt x="11123" y="999"/>
                  <a:pt x="11121" y="995"/>
                </a:cubicBezTo>
                <a:lnTo>
                  <a:pt x="11121" y="989"/>
                </a:lnTo>
                <a:cubicBezTo>
                  <a:pt x="11109" y="972"/>
                  <a:pt x="11075" y="966"/>
                  <a:pt x="11098" y="938"/>
                </a:cubicBezTo>
                <a:cubicBezTo>
                  <a:pt x="11102" y="935"/>
                  <a:pt x="11105" y="933"/>
                  <a:pt x="11108" y="933"/>
                </a:cubicBezTo>
                <a:cubicBezTo>
                  <a:pt x="11119" y="933"/>
                  <a:pt x="11128" y="950"/>
                  <a:pt x="11140" y="950"/>
                </a:cubicBezTo>
                <a:cubicBezTo>
                  <a:pt x="11141" y="950"/>
                  <a:pt x="11142" y="950"/>
                  <a:pt x="11144" y="949"/>
                </a:cubicBezTo>
                <a:lnTo>
                  <a:pt x="11155" y="949"/>
                </a:lnTo>
                <a:cubicBezTo>
                  <a:pt x="11158" y="944"/>
                  <a:pt x="11165" y="942"/>
                  <a:pt x="11173" y="942"/>
                </a:cubicBezTo>
                <a:cubicBezTo>
                  <a:pt x="11191" y="942"/>
                  <a:pt x="11217" y="953"/>
                  <a:pt x="11229" y="961"/>
                </a:cubicBezTo>
                <a:cubicBezTo>
                  <a:pt x="11233" y="964"/>
                  <a:pt x="11237" y="965"/>
                  <a:pt x="11241" y="965"/>
                </a:cubicBezTo>
                <a:cubicBezTo>
                  <a:pt x="11255" y="965"/>
                  <a:pt x="11263" y="941"/>
                  <a:pt x="11263" y="932"/>
                </a:cubicBezTo>
                <a:cubicBezTo>
                  <a:pt x="11263" y="922"/>
                  <a:pt x="11277" y="892"/>
                  <a:pt x="11293" y="892"/>
                </a:cubicBezTo>
                <a:close/>
                <a:moveTo>
                  <a:pt x="15024" y="938"/>
                </a:moveTo>
                <a:cubicBezTo>
                  <a:pt x="15035" y="938"/>
                  <a:pt x="15070" y="973"/>
                  <a:pt x="15089" y="973"/>
                </a:cubicBezTo>
                <a:cubicBezTo>
                  <a:pt x="15090" y="973"/>
                  <a:pt x="15091" y="972"/>
                  <a:pt x="15092" y="972"/>
                </a:cubicBezTo>
                <a:cubicBezTo>
                  <a:pt x="15115" y="972"/>
                  <a:pt x="15110" y="978"/>
                  <a:pt x="15092" y="989"/>
                </a:cubicBezTo>
                <a:lnTo>
                  <a:pt x="15087" y="989"/>
                </a:lnTo>
                <a:lnTo>
                  <a:pt x="15075" y="983"/>
                </a:lnTo>
                <a:lnTo>
                  <a:pt x="15030" y="978"/>
                </a:lnTo>
                <a:cubicBezTo>
                  <a:pt x="15019" y="995"/>
                  <a:pt x="15013" y="1023"/>
                  <a:pt x="15013" y="1034"/>
                </a:cubicBezTo>
                <a:lnTo>
                  <a:pt x="15007" y="1040"/>
                </a:lnTo>
                <a:cubicBezTo>
                  <a:pt x="15002" y="1046"/>
                  <a:pt x="14990" y="1046"/>
                  <a:pt x="14985" y="1046"/>
                </a:cubicBezTo>
                <a:lnTo>
                  <a:pt x="14979" y="1046"/>
                </a:lnTo>
                <a:cubicBezTo>
                  <a:pt x="14973" y="1040"/>
                  <a:pt x="14985" y="995"/>
                  <a:pt x="14990" y="978"/>
                </a:cubicBezTo>
                <a:cubicBezTo>
                  <a:pt x="14996" y="966"/>
                  <a:pt x="15013" y="944"/>
                  <a:pt x="15024" y="938"/>
                </a:cubicBezTo>
                <a:close/>
                <a:moveTo>
                  <a:pt x="7172" y="978"/>
                </a:moveTo>
                <a:cubicBezTo>
                  <a:pt x="7229" y="983"/>
                  <a:pt x="7274" y="1017"/>
                  <a:pt x="7263" y="1057"/>
                </a:cubicBezTo>
                <a:lnTo>
                  <a:pt x="7217" y="1040"/>
                </a:lnTo>
                <a:cubicBezTo>
                  <a:pt x="7215" y="1039"/>
                  <a:pt x="7212" y="1039"/>
                  <a:pt x="7209" y="1039"/>
                </a:cubicBezTo>
                <a:cubicBezTo>
                  <a:pt x="7197" y="1039"/>
                  <a:pt x="7181" y="1046"/>
                  <a:pt x="7172" y="1046"/>
                </a:cubicBezTo>
                <a:lnTo>
                  <a:pt x="7155" y="1046"/>
                </a:lnTo>
                <a:cubicBezTo>
                  <a:pt x="7146" y="1043"/>
                  <a:pt x="7132" y="1043"/>
                  <a:pt x="7119" y="1043"/>
                </a:cubicBezTo>
                <a:cubicBezTo>
                  <a:pt x="7107" y="1043"/>
                  <a:pt x="7095" y="1043"/>
                  <a:pt x="7092" y="1040"/>
                </a:cubicBezTo>
                <a:cubicBezTo>
                  <a:pt x="7081" y="1040"/>
                  <a:pt x="7047" y="1000"/>
                  <a:pt x="7058" y="995"/>
                </a:cubicBezTo>
                <a:cubicBezTo>
                  <a:pt x="7060" y="991"/>
                  <a:pt x="7063" y="989"/>
                  <a:pt x="7067" y="989"/>
                </a:cubicBezTo>
                <a:cubicBezTo>
                  <a:pt x="7075" y="989"/>
                  <a:pt x="7085" y="997"/>
                  <a:pt x="7092" y="1012"/>
                </a:cubicBezTo>
                <a:lnTo>
                  <a:pt x="7132" y="995"/>
                </a:lnTo>
                <a:lnTo>
                  <a:pt x="7172" y="978"/>
                </a:lnTo>
                <a:close/>
                <a:moveTo>
                  <a:pt x="6434" y="972"/>
                </a:moveTo>
                <a:cubicBezTo>
                  <a:pt x="6445" y="972"/>
                  <a:pt x="6456" y="973"/>
                  <a:pt x="6463" y="978"/>
                </a:cubicBezTo>
                <a:lnTo>
                  <a:pt x="6491" y="995"/>
                </a:lnTo>
                <a:cubicBezTo>
                  <a:pt x="6514" y="1034"/>
                  <a:pt x="6519" y="1063"/>
                  <a:pt x="6502" y="1063"/>
                </a:cubicBezTo>
                <a:cubicBezTo>
                  <a:pt x="6485" y="1063"/>
                  <a:pt x="6457" y="1046"/>
                  <a:pt x="6463" y="1046"/>
                </a:cubicBezTo>
                <a:cubicBezTo>
                  <a:pt x="6463" y="1040"/>
                  <a:pt x="6457" y="1034"/>
                  <a:pt x="6440" y="1029"/>
                </a:cubicBezTo>
                <a:lnTo>
                  <a:pt x="6429" y="1017"/>
                </a:lnTo>
                <a:cubicBezTo>
                  <a:pt x="6417" y="1006"/>
                  <a:pt x="6378" y="1012"/>
                  <a:pt x="6395" y="983"/>
                </a:cubicBezTo>
                <a:cubicBezTo>
                  <a:pt x="6398" y="976"/>
                  <a:pt x="6417" y="972"/>
                  <a:pt x="6434" y="972"/>
                </a:cubicBezTo>
                <a:close/>
                <a:moveTo>
                  <a:pt x="9680" y="989"/>
                </a:moveTo>
                <a:lnTo>
                  <a:pt x="9691" y="1000"/>
                </a:lnTo>
                <a:lnTo>
                  <a:pt x="9708" y="1012"/>
                </a:lnTo>
                <a:cubicBezTo>
                  <a:pt x="9714" y="1040"/>
                  <a:pt x="9708" y="1063"/>
                  <a:pt x="9691" y="1063"/>
                </a:cubicBezTo>
                <a:cubicBezTo>
                  <a:pt x="9680" y="1063"/>
                  <a:pt x="9640" y="1029"/>
                  <a:pt x="9640" y="1017"/>
                </a:cubicBezTo>
                <a:cubicBezTo>
                  <a:pt x="9640" y="1000"/>
                  <a:pt x="9657" y="989"/>
                  <a:pt x="9680" y="989"/>
                </a:cubicBezTo>
                <a:close/>
                <a:moveTo>
                  <a:pt x="9532" y="989"/>
                </a:moveTo>
                <a:cubicBezTo>
                  <a:pt x="9606" y="1006"/>
                  <a:pt x="9629" y="1023"/>
                  <a:pt x="9617" y="1029"/>
                </a:cubicBezTo>
                <a:lnTo>
                  <a:pt x="9583" y="1046"/>
                </a:lnTo>
                <a:cubicBezTo>
                  <a:pt x="9559" y="1058"/>
                  <a:pt x="9538" y="1064"/>
                  <a:pt x="9524" y="1064"/>
                </a:cubicBezTo>
                <a:cubicBezTo>
                  <a:pt x="9511" y="1064"/>
                  <a:pt x="9504" y="1059"/>
                  <a:pt x="9504" y="1051"/>
                </a:cubicBezTo>
                <a:lnTo>
                  <a:pt x="9504" y="1023"/>
                </a:lnTo>
                <a:cubicBezTo>
                  <a:pt x="9504" y="1006"/>
                  <a:pt x="9509" y="989"/>
                  <a:pt x="9521" y="989"/>
                </a:cubicBezTo>
                <a:close/>
                <a:moveTo>
                  <a:pt x="10900" y="1006"/>
                </a:moveTo>
                <a:lnTo>
                  <a:pt x="10911" y="1012"/>
                </a:lnTo>
                <a:cubicBezTo>
                  <a:pt x="10917" y="1023"/>
                  <a:pt x="10911" y="1034"/>
                  <a:pt x="10905" y="1040"/>
                </a:cubicBezTo>
                <a:cubicBezTo>
                  <a:pt x="10901" y="1040"/>
                  <a:pt x="10881" y="1031"/>
                  <a:pt x="10869" y="1031"/>
                </a:cubicBezTo>
                <a:cubicBezTo>
                  <a:pt x="10864" y="1031"/>
                  <a:pt x="10861" y="1032"/>
                  <a:pt x="10860" y="1034"/>
                </a:cubicBezTo>
                <a:cubicBezTo>
                  <a:pt x="10860" y="1047"/>
                  <a:pt x="10825" y="1054"/>
                  <a:pt x="10798" y="1054"/>
                </a:cubicBezTo>
                <a:cubicBezTo>
                  <a:pt x="10789" y="1054"/>
                  <a:pt x="10780" y="1053"/>
                  <a:pt x="10775" y="1051"/>
                </a:cubicBezTo>
                <a:cubicBezTo>
                  <a:pt x="10752" y="1046"/>
                  <a:pt x="10729" y="1046"/>
                  <a:pt x="10718" y="1046"/>
                </a:cubicBezTo>
                <a:lnTo>
                  <a:pt x="10712" y="1051"/>
                </a:lnTo>
                <a:lnTo>
                  <a:pt x="10707" y="1063"/>
                </a:lnTo>
                <a:cubicBezTo>
                  <a:pt x="10706" y="1064"/>
                  <a:pt x="10704" y="1064"/>
                  <a:pt x="10703" y="1064"/>
                </a:cubicBezTo>
                <a:cubicBezTo>
                  <a:pt x="10699" y="1064"/>
                  <a:pt x="10695" y="1056"/>
                  <a:pt x="10695" y="1051"/>
                </a:cubicBezTo>
                <a:cubicBezTo>
                  <a:pt x="10690" y="1040"/>
                  <a:pt x="10724" y="1029"/>
                  <a:pt x="10758" y="1023"/>
                </a:cubicBezTo>
                <a:lnTo>
                  <a:pt x="10758" y="1017"/>
                </a:lnTo>
                <a:lnTo>
                  <a:pt x="10786" y="1017"/>
                </a:lnTo>
                <a:lnTo>
                  <a:pt x="10814" y="1012"/>
                </a:lnTo>
                <a:cubicBezTo>
                  <a:pt x="10843" y="1012"/>
                  <a:pt x="10877" y="1006"/>
                  <a:pt x="10888" y="1006"/>
                </a:cubicBezTo>
                <a:close/>
                <a:moveTo>
                  <a:pt x="15606" y="981"/>
                </a:moveTo>
                <a:cubicBezTo>
                  <a:pt x="15629" y="981"/>
                  <a:pt x="15635" y="1006"/>
                  <a:pt x="15626" y="1040"/>
                </a:cubicBezTo>
                <a:lnTo>
                  <a:pt x="15626" y="1034"/>
                </a:lnTo>
                <a:lnTo>
                  <a:pt x="15580" y="1029"/>
                </a:lnTo>
                <a:cubicBezTo>
                  <a:pt x="15578" y="1028"/>
                  <a:pt x="15576" y="1027"/>
                  <a:pt x="15573" y="1027"/>
                </a:cubicBezTo>
                <a:cubicBezTo>
                  <a:pt x="15563" y="1027"/>
                  <a:pt x="15552" y="1036"/>
                  <a:pt x="15552" y="1040"/>
                </a:cubicBezTo>
                <a:cubicBezTo>
                  <a:pt x="15552" y="1057"/>
                  <a:pt x="15545" y="1065"/>
                  <a:pt x="15532" y="1065"/>
                </a:cubicBezTo>
                <a:cubicBezTo>
                  <a:pt x="15528" y="1065"/>
                  <a:pt x="15523" y="1064"/>
                  <a:pt x="15518" y="1063"/>
                </a:cubicBezTo>
                <a:cubicBezTo>
                  <a:pt x="15518" y="1063"/>
                  <a:pt x="15512" y="1046"/>
                  <a:pt x="15512" y="1040"/>
                </a:cubicBezTo>
                <a:cubicBezTo>
                  <a:pt x="15512" y="1023"/>
                  <a:pt x="15507" y="1012"/>
                  <a:pt x="15529" y="1006"/>
                </a:cubicBezTo>
                <a:cubicBezTo>
                  <a:pt x="15546" y="1006"/>
                  <a:pt x="15558" y="995"/>
                  <a:pt x="15569" y="989"/>
                </a:cubicBezTo>
                <a:lnTo>
                  <a:pt x="15592" y="983"/>
                </a:lnTo>
                <a:cubicBezTo>
                  <a:pt x="15597" y="982"/>
                  <a:pt x="15602" y="981"/>
                  <a:pt x="15606" y="981"/>
                </a:cubicBezTo>
                <a:close/>
                <a:moveTo>
                  <a:pt x="10985" y="941"/>
                </a:moveTo>
                <a:cubicBezTo>
                  <a:pt x="10991" y="941"/>
                  <a:pt x="10998" y="943"/>
                  <a:pt x="11007" y="946"/>
                </a:cubicBezTo>
                <a:lnTo>
                  <a:pt x="11007" y="946"/>
                </a:lnTo>
                <a:cubicBezTo>
                  <a:pt x="11002" y="953"/>
                  <a:pt x="10999" y="962"/>
                  <a:pt x="10996" y="972"/>
                </a:cubicBezTo>
                <a:lnTo>
                  <a:pt x="10985" y="989"/>
                </a:lnTo>
                <a:lnTo>
                  <a:pt x="10973" y="1006"/>
                </a:lnTo>
                <a:cubicBezTo>
                  <a:pt x="10985" y="1017"/>
                  <a:pt x="10985" y="1040"/>
                  <a:pt x="10973" y="1057"/>
                </a:cubicBezTo>
                <a:lnTo>
                  <a:pt x="10956" y="1069"/>
                </a:lnTo>
                <a:cubicBezTo>
                  <a:pt x="10956" y="1069"/>
                  <a:pt x="10945" y="1057"/>
                  <a:pt x="10939" y="1057"/>
                </a:cubicBezTo>
                <a:lnTo>
                  <a:pt x="10968" y="972"/>
                </a:lnTo>
                <a:lnTo>
                  <a:pt x="10973" y="949"/>
                </a:lnTo>
                <a:cubicBezTo>
                  <a:pt x="10974" y="943"/>
                  <a:pt x="10979" y="941"/>
                  <a:pt x="10985" y="941"/>
                </a:cubicBezTo>
                <a:close/>
                <a:moveTo>
                  <a:pt x="9149" y="1003"/>
                </a:moveTo>
                <a:cubicBezTo>
                  <a:pt x="9161" y="1003"/>
                  <a:pt x="9172" y="1006"/>
                  <a:pt x="9180" y="1012"/>
                </a:cubicBezTo>
                <a:cubicBezTo>
                  <a:pt x="9192" y="1023"/>
                  <a:pt x="9214" y="1069"/>
                  <a:pt x="9192" y="1080"/>
                </a:cubicBezTo>
                <a:lnTo>
                  <a:pt x="9163" y="1086"/>
                </a:lnTo>
                <a:lnTo>
                  <a:pt x="9141" y="1086"/>
                </a:lnTo>
                <a:cubicBezTo>
                  <a:pt x="9107" y="1086"/>
                  <a:pt x="9101" y="1023"/>
                  <a:pt x="9118" y="1012"/>
                </a:cubicBezTo>
                <a:cubicBezTo>
                  <a:pt x="9126" y="1006"/>
                  <a:pt x="9138" y="1003"/>
                  <a:pt x="9149" y="1003"/>
                </a:cubicBezTo>
                <a:close/>
                <a:moveTo>
                  <a:pt x="6939" y="972"/>
                </a:moveTo>
                <a:cubicBezTo>
                  <a:pt x="6956" y="978"/>
                  <a:pt x="6962" y="1000"/>
                  <a:pt x="6956" y="1006"/>
                </a:cubicBezTo>
                <a:cubicBezTo>
                  <a:pt x="6956" y="1013"/>
                  <a:pt x="6966" y="1015"/>
                  <a:pt x="6976" y="1015"/>
                </a:cubicBezTo>
                <a:cubicBezTo>
                  <a:pt x="6984" y="1015"/>
                  <a:pt x="6991" y="1014"/>
                  <a:pt x="6996" y="1012"/>
                </a:cubicBezTo>
                <a:cubicBezTo>
                  <a:pt x="7013" y="1012"/>
                  <a:pt x="7019" y="1017"/>
                  <a:pt x="7019" y="1017"/>
                </a:cubicBezTo>
                <a:cubicBezTo>
                  <a:pt x="7019" y="1023"/>
                  <a:pt x="6990" y="1057"/>
                  <a:pt x="6979" y="1063"/>
                </a:cubicBezTo>
                <a:cubicBezTo>
                  <a:pt x="6975" y="1066"/>
                  <a:pt x="6970" y="1068"/>
                  <a:pt x="6965" y="1068"/>
                </a:cubicBezTo>
                <a:cubicBezTo>
                  <a:pt x="6952" y="1068"/>
                  <a:pt x="6937" y="1061"/>
                  <a:pt x="6934" y="1057"/>
                </a:cubicBezTo>
                <a:cubicBezTo>
                  <a:pt x="6932" y="1056"/>
                  <a:pt x="6930" y="1056"/>
                  <a:pt x="6928" y="1056"/>
                </a:cubicBezTo>
                <a:cubicBezTo>
                  <a:pt x="6916" y="1056"/>
                  <a:pt x="6899" y="1070"/>
                  <a:pt x="6894" y="1080"/>
                </a:cubicBezTo>
                <a:cubicBezTo>
                  <a:pt x="6891" y="1085"/>
                  <a:pt x="6884" y="1086"/>
                  <a:pt x="6875" y="1086"/>
                </a:cubicBezTo>
                <a:cubicBezTo>
                  <a:pt x="6863" y="1086"/>
                  <a:pt x="6849" y="1083"/>
                  <a:pt x="6843" y="1080"/>
                </a:cubicBezTo>
                <a:cubicBezTo>
                  <a:pt x="6831" y="1074"/>
                  <a:pt x="6797" y="1069"/>
                  <a:pt x="6786" y="1069"/>
                </a:cubicBezTo>
                <a:cubicBezTo>
                  <a:pt x="6777" y="1069"/>
                  <a:pt x="6742" y="1083"/>
                  <a:pt x="6723" y="1083"/>
                </a:cubicBezTo>
                <a:cubicBezTo>
                  <a:pt x="6718" y="1083"/>
                  <a:pt x="6715" y="1082"/>
                  <a:pt x="6712" y="1080"/>
                </a:cubicBezTo>
                <a:cubicBezTo>
                  <a:pt x="6707" y="1069"/>
                  <a:pt x="6746" y="1040"/>
                  <a:pt x="6803" y="1017"/>
                </a:cubicBezTo>
                <a:lnTo>
                  <a:pt x="6831" y="1034"/>
                </a:lnTo>
                <a:lnTo>
                  <a:pt x="6837" y="1040"/>
                </a:lnTo>
                <a:cubicBezTo>
                  <a:pt x="6837" y="1047"/>
                  <a:pt x="6841" y="1050"/>
                  <a:pt x="6848" y="1050"/>
                </a:cubicBezTo>
                <a:cubicBezTo>
                  <a:pt x="6852" y="1050"/>
                  <a:pt x="6858" y="1048"/>
                  <a:pt x="6865" y="1046"/>
                </a:cubicBezTo>
                <a:cubicBezTo>
                  <a:pt x="6882" y="1034"/>
                  <a:pt x="6917" y="983"/>
                  <a:pt x="6917" y="972"/>
                </a:cubicBezTo>
                <a:close/>
                <a:moveTo>
                  <a:pt x="9313" y="1032"/>
                </a:moveTo>
                <a:cubicBezTo>
                  <a:pt x="9318" y="1032"/>
                  <a:pt x="9323" y="1033"/>
                  <a:pt x="9328" y="1034"/>
                </a:cubicBezTo>
                <a:cubicBezTo>
                  <a:pt x="9345" y="1046"/>
                  <a:pt x="9458" y="1040"/>
                  <a:pt x="9458" y="1051"/>
                </a:cubicBezTo>
                <a:cubicBezTo>
                  <a:pt x="9464" y="1063"/>
                  <a:pt x="9458" y="1080"/>
                  <a:pt x="9447" y="1086"/>
                </a:cubicBezTo>
                <a:cubicBezTo>
                  <a:pt x="9433" y="1086"/>
                  <a:pt x="9419" y="1087"/>
                  <a:pt x="9405" y="1087"/>
                </a:cubicBezTo>
                <a:cubicBezTo>
                  <a:pt x="9392" y="1087"/>
                  <a:pt x="9379" y="1086"/>
                  <a:pt x="9368" y="1080"/>
                </a:cubicBezTo>
                <a:lnTo>
                  <a:pt x="9334" y="1063"/>
                </a:lnTo>
                <a:cubicBezTo>
                  <a:pt x="9317" y="1086"/>
                  <a:pt x="9277" y="1086"/>
                  <a:pt x="9271" y="1086"/>
                </a:cubicBezTo>
                <a:cubicBezTo>
                  <a:pt x="9260" y="1080"/>
                  <a:pt x="9277" y="1051"/>
                  <a:pt x="9282" y="1040"/>
                </a:cubicBezTo>
                <a:cubicBezTo>
                  <a:pt x="9291" y="1036"/>
                  <a:pt x="9301" y="1032"/>
                  <a:pt x="9313" y="1032"/>
                </a:cubicBezTo>
                <a:close/>
                <a:moveTo>
                  <a:pt x="10505" y="934"/>
                </a:moveTo>
                <a:cubicBezTo>
                  <a:pt x="10535" y="934"/>
                  <a:pt x="10552" y="944"/>
                  <a:pt x="10548" y="961"/>
                </a:cubicBezTo>
                <a:lnTo>
                  <a:pt x="10536" y="983"/>
                </a:lnTo>
                <a:lnTo>
                  <a:pt x="10519" y="1006"/>
                </a:lnTo>
                <a:cubicBezTo>
                  <a:pt x="10506" y="1002"/>
                  <a:pt x="10495" y="1000"/>
                  <a:pt x="10486" y="1000"/>
                </a:cubicBezTo>
                <a:cubicBezTo>
                  <a:pt x="10472" y="1000"/>
                  <a:pt x="10465" y="1005"/>
                  <a:pt x="10468" y="1012"/>
                </a:cubicBezTo>
                <a:cubicBezTo>
                  <a:pt x="10474" y="1023"/>
                  <a:pt x="10531" y="1069"/>
                  <a:pt x="10536" y="1080"/>
                </a:cubicBezTo>
                <a:cubicBezTo>
                  <a:pt x="10548" y="1091"/>
                  <a:pt x="10536" y="1103"/>
                  <a:pt x="10519" y="1103"/>
                </a:cubicBezTo>
                <a:lnTo>
                  <a:pt x="10480" y="1103"/>
                </a:lnTo>
                <a:cubicBezTo>
                  <a:pt x="10468" y="1086"/>
                  <a:pt x="10451" y="1069"/>
                  <a:pt x="10446" y="1057"/>
                </a:cubicBezTo>
                <a:lnTo>
                  <a:pt x="10440" y="1051"/>
                </a:lnTo>
                <a:lnTo>
                  <a:pt x="10395" y="1012"/>
                </a:lnTo>
                <a:cubicBezTo>
                  <a:pt x="10417" y="989"/>
                  <a:pt x="10434" y="955"/>
                  <a:pt x="10429" y="949"/>
                </a:cubicBezTo>
                <a:cubicBezTo>
                  <a:pt x="10423" y="944"/>
                  <a:pt x="10434" y="938"/>
                  <a:pt x="10446" y="938"/>
                </a:cubicBezTo>
                <a:lnTo>
                  <a:pt x="10468" y="938"/>
                </a:lnTo>
                <a:cubicBezTo>
                  <a:pt x="10482" y="935"/>
                  <a:pt x="10494" y="934"/>
                  <a:pt x="10505" y="934"/>
                </a:cubicBezTo>
                <a:close/>
                <a:moveTo>
                  <a:pt x="5949" y="1031"/>
                </a:moveTo>
                <a:cubicBezTo>
                  <a:pt x="5961" y="1031"/>
                  <a:pt x="5971" y="1039"/>
                  <a:pt x="5975" y="1046"/>
                </a:cubicBezTo>
                <a:cubicBezTo>
                  <a:pt x="5975" y="1057"/>
                  <a:pt x="5986" y="1097"/>
                  <a:pt x="5975" y="1097"/>
                </a:cubicBezTo>
                <a:cubicBezTo>
                  <a:pt x="5973" y="1096"/>
                  <a:pt x="5970" y="1096"/>
                  <a:pt x="5966" y="1096"/>
                </a:cubicBezTo>
                <a:cubicBezTo>
                  <a:pt x="5945" y="1096"/>
                  <a:pt x="5900" y="1104"/>
                  <a:pt x="5871" y="1104"/>
                </a:cubicBezTo>
                <a:cubicBezTo>
                  <a:pt x="5865" y="1104"/>
                  <a:pt x="5860" y="1103"/>
                  <a:pt x="5856" y="1103"/>
                </a:cubicBezTo>
                <a:cubicBezTo>
                  <a:pt x="5827" y="1103"/>
                  <a:pt x="5804" y="1086"/>
                  <a:pt x="5810" y="1069"/>
                </a:cubicBezTo>
                <a:cubicBezTo>
                  <a:pt x="5810" y="1058"/>
                  <a:pt x="5824" y="1051"/>
                  <a:pt x="5836" y="1051"/>
                </a:cubicBezTo>
                <a:cubicBezTo>
                  <a:pt x="5842" y="1051"/>
                  <a:pt x="5848" y="1053"/>
                  <a:pt x="5850" y="1057"/>
                </a:cubicBezTo>
                <a:cubicBezTo>
                  <a:pt x="5853" y="1064"/>
                  <a:pt x="5863" y="1069"/>
                  <a:pt x="5875" y="1069"/>
                </a:cubicBezTo>
                <a:cubicBezTo>
                  <a:pt x="5881" y="1069"/>
                  <a:pt x="5889" y="1067"/>
                  <a:pt x="5895" y="1063"/>
                </a:cubicBezTo>
                <a:lnTo>
                  <a:pt x="5912" y="1051"/>
                </a:lnTo>
                <a:lnTo>
                  <a:pt x="5929" y="1040"/>
                </a:lnTo>
                <a:cubicBezTo>
                  <a:pt x="5936" y="1034"/>
                  <a:pt x="5943" y="1031"/>
                  <a:pt x="5949" y="1031"/>
                </a:cubicBezTo>
                <a:close/>
                <a:moveTo>
                  <a:pt x="10592" y="1027"/>
                </a:moveTo>
                <a:cubicBezTo>
                  <a:pt x="10595" y="1027"/>
                  <a:pt x="10598" y="1028"/>
                  <a:pt x="10599" y="1029"/>
                </a:cubicBezTo>
                <a:cubicBezTo>
                  <a:pt x="10601" y="1033"/>
                  <a:pt x="10607" y="1040"/>
                  <a:pt x="10613" y="1047"/>
                </a:cubicBezTo>
                <a:lnTo>
                  <a:pt x="10613" y="1047"/>
                </a:lnTo>
                <a:cubicBezTo>
                  <a:pt x="10610" y="1062"/>
                  <a:pt x="10611" y="1085"/>
                  <a:pt x="10616" y="1114"/>
                </a:cubicBezTo>
                <a:lnTo>
                  <a:pt x="10587" y="1091"/>
                </a:lnTo>
                <a:lnTo>
                  <a:pt x="10559" y="1069"/>
                </a:lnTo>
                <a:cubicBezTo>
                  <a:pt x="10559" y="1037"/>
                  <a:pt x="10581" y="1027"/>
                  <a:pt x="10592" y="1027"/>
                </a:cubicBezTo>
                <a:close/>
                <a:moveTo>
                  <a:pt x="5243" y="1069"/>
                </a:moveTo>
                <a:lnTo>
                  <a:pt x="5260" y="1097"/>
                </a:lnTo>
                <a:cubicBezTo>
                  <a:pt x="5272" y="1085"/>
                  <a:pt x="5284" y="1079"/>
                  <a:pt x="5294" y="1079"/>
                </a:cubicBezTo>
                <a:cubicBezTo>
                  <a:pt x="5302" y="1079"/>
                  <a:pt x="5308" y="1083"/>
                  <a:pt x="5311" y="1091"/>
                </a:cubicBezTo>
                <a:cubicBezTo>
                  <a:pt x="5315" y="1104"/>
                  <a:pt x="5307" y="1125"/>
                  <a:pt x="5287" y="1125"/>
                </a:cubicBezTo>
                <a:cubicBezTo>
                  <a:pt x="5280" y="1125"/>
                  <a:pt x="5271" y="1122"/>
                  <a:pt x="5260" y="1114"/>
                </a:cubicBezTo>
                <a:lnTo>
                  <a:pt x="5226" y="1097"/>
                </a:lnTo>
                <a:cubicBezTo>
                  <a:pt x="5226" y="1091"/>
                  <a:pt x="5226" y="1080"/>
                  <a:pt x="5226" y="1074"/>
                </a:cubicBezTo>
                <a:cubicBezTo>
                  <a:pt x="5231" y="1074"/>
                  <a:pt x="5243" y="1069"/>
                  <a:pt x="5243" y="1069"/>
                </a:cubicBezTo>
                <a:close/>
                <a:moveTo>
                  <a:pt x="7404" y="1000"/>
                </a:moveTo>
                <a:cubicBezTo>
                  <a:pt x="7416" y="1017"/>
                  <a:pt x="7427" y="1046"/>
                  <a:pt x="7433" y="1057"/>
                </a:cubicBezTo>
                <a:lnTo>
                  <a:pt x="7439" y="1063"/>
                </a:lnTo>
                <a:cubicBezTo>
                  <a:pt x="7467" y="1097"/>
                  <a:pt x="7467" y="1108"/>
                  <a:pt x="7427" y="1120"/>
                </a:cubicBezTo>
                <a:lnTo>
                  <a:pt x="7427" y="1125"/>
                </a:lnTo>
                <a:cubicBezTo>
                  <a:pt x="7421" y="1120"/>
                  <a:pt x="7421" y="1103"/>
                  <a:pt x="7427" y="1097"/>
                </a:cubicBezTo>
                <a:cubicBezTo>
                  <a:pt x="7427" y="1091"/>
                  <a:pt x="7421" y="1080"/>
                  <a:pt x="7404" y="1069"/>
                </a:cubicBezTo>
                <a:lnTo>
                  <a:pt x="7393" y="1057"/>
                </a:lnTo>
                <a:cubicBezTo>
                  <a:pt x="7376" y="1046"/>
                  <a:pt x="7359" y="1029"/>
                  <a:pt x="7382" y="1012"/>
                </a:cubicBezTo>
                <a:lnTo>
                  <a:pt x="7404" y="1000"/>
                </a:lnTo>
                <a:close/>
                <a:moveTo>
                  <a:pt x="8829" y="790"/>
                </a:moveTo>
                <a:cubicBezTo>
                  <a:pt x="8851" y="796"/>
                  <a:pt x="8914" y="825"/>
                  <a:pt x="8925" y="830"/>
                </a:cubicBezTo>
                <a:lnTo>
                  <a:pt x="8914" y="842"/>
                </a:lnTo>
                <a:cubicBezTo>
                  <a:pt x="8899" y="862"/>
                  <a:pt x="8910" y="900"/>
                  <a:pt x="8873" y="900"/>
                </a:cubicBezTo>
                <a:cubicBezTo>
                  <a:pt x="8868" y="900"/>
                  <a:pt x="8863" y="900"/>
                  <a:pt x="8857" y="898"/>
                </a:cubicBezTo>
                <a:cubicBezTo>
                  <a:pt x="8857" y="898"/>
                  <a:pt x="8846" y="927"/>
                  <a:pt x="8846" y="932"/>
                </a:cubicBezTo>
                <a:lnTo>
                  <a:pt x="8857" y="961"/>
                </a:lnTo>
                <a:cubicBezTo>
                  <a:pt x="8851" y="989"/>
                  <a:pt x="8863" y="1029"/>
                  <a:pt x="8868" y="1046"/>
                </a:cubicBezTo>
                <a:lnTo>
                  <a:pt x="8885" y="1040"/>
                </a:lnTo>
                <a:cubicBezTo>
                  <a:pt x="8897" y="1034"/>
                  <a:pt x="8908" y="1029"/>
                  <a:pt x="8919" y="1017"/>
                </a:cubicBezTo>
                <a:lnTo>
                  <a:pt x="8942" y="1000"/>
                </a:lnTo>
                <a:lnTo>
                  <a:pt x="8942" y="1000"/>
                </a:lnTo>
                <a:cubicBezTo>
                  <a:pt x="8953" y="1017"/>
                  <a:pt x="8925" y="1057"/>
                  <a:pt x="8880" y="1097"/>
                </a:cubicBezTo>
                <a:lnTo>
                  <a:pt x="8823" y="1086"/>
                </a:lnTo>
                <a:lnTo>
                  <a:pt x="8800" y="1080"/>
                </a:lnTo>
                <a:cubicBezTo>
                  <a:pt x="8783" y="1103"/>
                  <a:pt x="8749" y="1131"/>
                  <a:pt x="8732" y="1142"/>
                </a:cubicBezTo>
                <a:lnTo>
                  <a:pt x="8715" y="1120"/>
                </a:lnTo>
                <a:cubicBezTo>
                  <a:pt x="8701" y="1096"/>
                  <a:pt x="8679" y="1084"/>
                  <a:pt x="8652" y="1084"/>
                </a:cubicBezTo>
                <a:cubicBezTo>
                  <a:pt x="8647" y="1084"/>
                  <a:pt x="8641" y="1085"/>
                  <a:pt x="8636" y="1086"/>
                </a:cubicBezTo>
                <a:lnTo>
                  <a:pt x="8585" y="1086"/>
                </a:lnTo>
                <a:cubicBezTo>
                  <a:pt x="8528" y="1086"/>
                  <a:pt x="8488" y="1103"/>
                  <a:pt x="8494" y="1108"/>
                </a:cubicBezTo>
                <a:cubicBezTo>
                  <a:pt x="8500" y="1108"/>
                  <a:pt x="8448" y="1131"/>
                  <a:pt x="8426" y="1131"/>
                </a:cubicBezTo>
                <a:cubicBezTo>
                  <a:pt x="8409" y="1125"/>
                  <a:pt x="8392" y="1086"/>
                  <a:pt x="8392" y="1074"/>
                </a:cubicBezTo>
                <a:cubicBezTo>
                  <a:pt x="8392" y="1057"/>
                  <a:pt x="8409" y="1046"/>
                  <a:pt x="8426" y="1040"/>
                </a:cubicBezTo>
                <a:lnTo>
                  <a:pt x="8437" y="1051"/>
                </a:lnTo>
                <a:lnTo>
                  <a:pt x="8448" y="1063"/>
                </a:lnTo>
                <a:cubicBezTo>
                  <a:pt x="8460" y="1057"/>
                  <a:pt x="8494" y="1034"/>
                  <a:pt x="8505" y="1034"/>
                </a:cubicBezTo>
                <a:cubicBezTo>
                  <a:pt x="8517" y="1040"/>
                  <a:pt x="8539" y="1040"/>
                  <a:pt x="8562" y="1046"/>
                </a:cubicBezTo>
                <a:lnTo>
                  <a:pt x="8573" y="1040"/>
                </a:lnTo>
                <a:lnTo>
                  <a:pt x="8602" y="1023"/>
                </a:lnTo>
                <a:cubicBezTo>
                  <a:pt x="8607" y="1040"/>
                  <a:pt x="8624" y="1057"/>
                  <a:pt x="8630" y="1057"/>
                </a:cubicBezTo>
                <a:lnTo>
                  <a:pt x="8636" y="1057"/>
                </a:lnTo>
                <a:cubicBezTo>
                  <a:pt x="8647" y="1051"/>
                  <a:pt x="8664" y="1051"/>
                  <a:pt x="8675" y="1046"/>
                </a:cubicBezTo>
                <a:lnTo>
                  <a:pt x="8687" y="1040"/>
                </a:lnTo>
                <a:cubicBezTo>
                  <a:pt x="8688" y="1040"/>
                  <a:pt x="8689" y="1039"/>
                  <a:pt x="8690" y="1039"/>
                </a:cubicBezTo>
                <a:cubicBezTo>
                  <a:pt x="8700" y="1039"/>
                  <a:pt x="8710" y="1058"/>
                  <a:pt x="8715" y="1069"/>
                </a:cubicBezTo>
                <a:cubicBezTo>
                  <a:pt x="8715" y="1071"/>
                  <a:pt x="8716" y="1072"/>
                  <a:pt x="8719" y="1072"/>
                </a:cubicBezTo>
                <a:cubicBezTo>
                  <a:pt x="8727" y="1072"/>
                  <a:pt x="8749" y="1056"/>
                  <a:pt x="8772" y="1029"/>
                </a:cubicBezTo>
                <a:lnTo>
                  <a:pt x="8800" y="1012"/>
                </a:lnTo>
                <a:cubicBezTo>
                  <a:pt x="8829" y="1000"/>
                  <a:pt x="8829" y="989"/>
                  <a:pt x="8829" y="972"/>
                </a:cubicBezTo>
                <a:cubicBezTo>
                  <a:pt x="8829" y="957"/>
                  <a:pt x="8819" y="954"/>
                  <a:pt x="8808" y="954"/>
                </a:cubicBezTo>
                <a:cubicBezTo>
                  <a:pt x="8803" y="954"/>
                  <a:pt x="8798" y="955"/>
                  <a:pt x="8795" y="955"/>
                </a:cubicBezTo>
                <a:cubicBezTo>
                  <a:pt x="8789" y="955"/>
                  <a:pt x="8778" y="949"/>
                  <a:pt x="8778" y="949"/>
                </a:cubicBezTo>
                <a:lnTo>
                  <a:pt x="8772" y="944"/>
                </a:lnTo>
                <a:cubicBezTo>
                  <a:pt x="8772" y="932"/>
                  <a:pt x="8772" y="927"/>
                  <a:pt x="8783" y="927"/>
                </a:cubicBezTo>
                <a:lnTo>
                  <a:pt x="8800" y="927"/>
                </a:lnTo>
                <a:cubicBezTo>
                  <a:pt x="8812" y="927"/>
                  <a:pt x="8829" y="876"/>
                  <a:pt x="8846" y="864"/>
                </a:cubicBezTo>
                <a:cubicBezTo>
                  <a:pt x="8868" y="859"/>
                  <a:pt x="8885" y="847"/>
                  <a:pt x="8885" y="842"/>
                </a:cubicBezTo>
                <a:lnTo>
                  <a:pt x="8885" y="836"/>
                </a:lnTo>
                <a:lnTo>
                  <a:pt x="8880" y="830"/>
                </a:lnTo>
                <a:cubicBezTo>
                  <a:pt x="8874" y="825"/>
                  <a:pt x="8846" y="819"/>
                  <a:pt x="8817" y="808"/>
                </a:cubicBezTo>
                <a:lnTo>
                  <a:pt x="8795" y="796"/>
                </a:lnTo>
                <a:lnTo>
                  <a:pt x="8789" y="796"/>
                </a:lnTo>
                <a:cubicBezTo>
                  <a:pt x="8789" y="790"/>
                  <a:pt x="8806" y="790"/>
                  <a:pt x="8829" y="790"/>
                </a:cubicBezTo>
                <a:close/>
                <a:moveTo>
                  <a:pt x="15140" y="1056"/>
                </a:moveTo>
                <a:cubicBezTo>
                  <a:pt x="15150" y="1056"/>
                  <a:pt x="15161" y="1063"/>
                  <a:pt x="15161" y="1063"/>
                </a:cubicBezTo>
                <a:cubicBezTo>
                  <a:pt x="15166" y="1069"/>
                  <a:pt x="15138" y="1108"/>
                  <a:pt x="15155" y="1108"/>
                </a:cubicBezTo>
                <a:cubicBezTo>
                  <a:pt x="15172" y="1114"/>
                  <a:pt x="15166" y="1125"/>
                  <a:pt x="15149" y="1137"/>
                </a:cubicBezTo>
                <a:lnTo>
                  <a:pt x="15127" y="1142"/>
                </a:lnTo>
                <a:cubicBezTo>
                  <a:pt x="15115" y="1142"/>
                  <a:pt x="15098" y="1142"/>
                  <a:pt x="15092" y="1131"/>
                </a:cubicBezTo>
                <a:cubicBezTo>
                  <a:pt x="15087" y="1120"/>
                  <a:pt x="15092" y="1103"/>
                  <a:pt x="15115" y="1103"/>
                </a:cubicBezTo>
                <a:cubicBezTo>
                  <a:pt x="15138" y="1103"/>
                  <a:pt x="15127" y="1080"/>
                  <a:pt x="15132" y="1069"/>
                </a:cubicBezTo>
                <a:lnTo>
                  <a:pt x="15132" y="1057"/>
                </a:lnTo>
                <a:cubicBezTo>
                  <a:pt x="15134" y="1056"/>
                  <a:pt x="15137" y="1056"/>
                  <a:pt x="15140" y="1056"/>
                </a:cubicBezTo>
                <a:close/>
                <a:moveTo>
                  <a:pt x="13262" y="986"/>
                </a:moveTo>
                <a:cubicBezTo>
                  <a:pt x="13273" y="986"/>
                  <a:pt x="13285" y="989"/>
                  <a:pt x="13294" y="989"/>
                </a:cubicBezTo>
                <a:cubicBezTo>
                  <a:pt x="13311" y="989"/>
                  <a:pt x="13300" y="1000"/>
                  <a:pt x="13260" y="1012"/>
                </a:cubicBezTo>
                <a:lnTo>
                  <a:pt x="13288" y="1034"/>
                </a:lnTo>
                <a:cubicBezTo>
                  <a:pt x="13305" y="1057"/>
                  <a:pt x="13283" y="1069"/>
                  <a:pt x="13288" y="1086"/>
                </a:cubicBezTo>
                <a:lnTo>
                  <a:pt x="13305" y="1120"/>
                </a:lnTo>
                <a:cubicBezTo>
                  <a:pt x="13298" y="1129"/>
                  <a:pt x="13288" y="1133"/>
                  <a:pt x="13278" y="1133"/>
                </a:cubicBezTo>
                <a:cubicBezTo>
                  <a:pt x="13264" y="1133"/>
                  <a:pt x="13252" y="1126"/>
                  <a:pt x="13248" y="1120"/>
                </a:cubicBezTo>
                <a:cubicBezTo>
                  <a:pt x="13245" y="1113"/>
                  <a:pt x="13239" y="1108"/>
                  <a:pt x="13234" y="1108"/>
                </a:cubicBezTo>
                <a:cubicBezTo>
                  <a:pt x="13231" y="1108"/>
                  <a:pt x="13228" y="1110"/>
                  <a:pt x="13226" y="1114"/>
                </a:cubicBezTo>
                <a:cubicBezTo>
                  <a:pt x="13226" y="1129"/>
                  <a:pt x="13222" y="1143"/>
                  <a:pt x="13206" y="1143"/>
                </a:cubicBezTo>
                <a:cubicBezTo>
                  <a:pt x="13203" y="1143"/>
                  <a:pt x="13200" y="1143"/>
                  <a:pt x="13197" y="1142"/>
                </a:cubicBezTo>
                <a:cubicBezTo>
                  <a:pt x="13192" y="1137"/>
                  <a:pt x="13192" y="1120"/>
                  <a:pt x="13186" y="1114"/>
                </a:cubicBezTo>
                <a:cubicBezTo>
                  <a:pt x="13186" y="1108"/>
                  <a:pt x="13197" y="1103"/>
                  <a:pt x="13203" y="1097"/>
                </a:cubicBezTo>
                <a:lnTo>
                  <a:pt x="13209" y="1080"/>
                </a:lnTo>
                <a:cubicBezTo>
                  <a:pt x="13175" y="1063"/>
                  <a:pt x="13163" y="1046"/>
                  <a:pt x="13180" y="1040"/>
                </a:cubicBezTo>
                <a:lnTo>
                  <a:pt x="13192" y="1034"/>
                </a:lnTo>
                <a:lnTo>
                  <a:pt x="13197" y="1029"/>
                </a:lnTo>
                <a:cubicBezTo>
                  <a:pt x="13209" y="1029"/>
                  <a:pt x="13226" y="1057"/>
                  <a:pt x="13226" y="1063"/>
                </a:cubicBezTo>
                <a:cubicBezTo>
                  <a:pt x="13226" y="1074"/>
                  <a:pt x="13237" y="1086"/>
                  <a:pt x="13237" y="1086"/>
                </a:cubicBezTo>
                <a:cubicBezTo>
                  <a:pt x="13243" y="1086"/>
                  <a:pt x="13243" y="1023"/>
                  <a:pt x="13243" y="1000"/>
                </a:cubicBezTo>
                <a:cubicBezTo>
                  <a:pt x="13243" y="989"/>
                  <a:pt x="13251" y="986"/>
                  <a:pt x="13262" y="986"/>
                </a:cubicBezTo>
                <a:close/>
                <a:moveTo>
                  <a:pt x="5608" y="1013"/>
                </a:moveTo>
                <a:cubicBezTo>
                  <a:pt x="5617" y="1013"/>
                  <a:pt x="5623" y="1021"/>
                  <a:pt x="5623" y="1034"/>
                </a:cubicBezTo>
                <a:lnTo>
                  <a:pt x="5623" y="1029"/>
                </a:lnTo>
                <a:cubicBezTo>
                  <a:pt x="5623" y="1048"/>
                  <a:pt x="5668" y="1084"/>
                  <a:pt x="5688" y="1084"/>
                </a:cubicBezTo>
                <a:cubicBezTo>
                  <a:pt x="5692" y="1084"/>
                  <a:pt x="5695" y="1082"/>
                  <a:pt x="5697" y="1080"/>
                </a:cubicBezTo>
                <a:cubicBezTo>
                  <a:pt x="5701" y="1074"/>
                  <a:pt x="5704" y="1069"/>
                  <a:pt x="5707" y="1066"/>
                </a:cubicBezTo>
                <a:lnTo>
                  <a:pt x="5707" y="1066"/>
                </a:lnTo>
                <a:cubicBezTo>
                  <a:pt x="5703" y="1074"/>
                  <a:pt x="5691" y="1099"/>
                  <a:pt x="5691" y="1108"/>
                </a:cubicBezTo>
                <a:cubicBezTo>
                  <a:pt x="5697" y="1120"/>
                  <a:pt x="5697" y="1142"/>
                  <a:pt x="5697" y="1154"/>
                </a:cubicBezTo>
                <a:lnTo>
                  <a:pt x="5691" y="1154"/>
                </a:lnTo>
                <a:cubicBezTo>
                  <a:pt x="5688" y="1156"/>
                  <a:pt x="5684" y="1158"/>
                  <a:pt x="5680" y="1158"/>
                </a:cubicBezTo>
                <a:cubicBezTo>
                  <a:pt x="5675" y="1158"/>
                  <a:pt x="5671" y="1156"/>
                  <a:pt x="5668" y="1154"/>
                </a:cubicBezTo>
                <a:cubicBezTo>
                  <a:pt x="5663" y="1148"/>
                  <a:pt x="5663" y="1137"/>
                  <a:pt x="5651" y="1125"/>
                </a:cubicBezTo>
                <a:lnTo>
                  <a:pt x="5651" y="1120"/>
                </a:lnTo>
                <a:cubicBezTo>
                  <a:pt x="5649" y="1121"/>
                  <a:pt x="5645" y="1122"/>
                  <a:pt x="5639" y="1122"/>
                </a:cubicBezTo>
                <a:cubicBezTo>
                  <a:pt x="5628" y="1122"/>
                  <a:pt x="5612" y="1120"/>
                  <a:pt x="5600" y="1120"/>
                </a:cubicBezTo>
                <a:lnTo>
                  <a:pt x="5589" y="1131"/>
                </a:lnTo>
                <a:cubicBezTo>
                  <a:pt x="5576" y="1140"/>
                  <a:pt x="5566" y="1144"/>
                  <a:pt x="5556" y="1144"/>
                </a:cubicBezTo>
                <a:cubicBezTo>
                  <a:pt x="5547" y="1144"/>
                  <a:pt x="5540" y="1142"/>
                  <a:pt x="5532" y="1137"/>
                </a:cubicBezTo>
                <a:lnTo>
                  <a:pt x="5504" y="1120"/>
                </a:lnTo>
                <a:cubicBezTo>
                  <a:pt x="5521" y="1103"/>
                  <a:pt x="5572" y="1040"/>
                  <a:pt x="5589" y="1023"/>
                </a:cubicBezTo>
                <a:cubicBezTo>
                  <a:pt x="5596" y="1016"/>
                  <a:pt x="5602" y="1013"/>
                  <a:pt x="5608" y="1013"/>
                </a:cubicBezTo>
                <a:close/>
                <a:moveTo>
                  <a:pt x="10059" y="952"/>
                </a:moveTo>
                <a:cubicBezTo>
                  <a:pt x="10063" y="952"/>
                  <a:pt x="10067" y="953"/>
                  <a:pt x="10071" y="955"/>
                </a:cubicBezTo>
                <a:lnTo>
                  <a:pt x="10077" y="961"/>
                </a:lnTo>
                <a:cubicBezTo>
                  <a:pt x="10077" y="969"/>
                  <a:pt x="10093" y="973"/>
                  <a:pt x="10120" y="974"/>
                </a:cubicBezTo>
                <a:lnTo>
                  <a:pt x="10120" y="974"/>
                </a:lnTo>
                <a:lnTo>
                  <a:pt x="10134" y="961"/>
                </a:lnTo>
                <a:cubicBezTo>
                  <a:pt x="10143" y="964"/>
                  <a:pt x="10154" y="969"/>
                  <a:pt x="10164" y="973"/>
                </a:cubicBezTo>
                <a:lnTo>
                  <a:pt x="10164" y="973"/>
                </a:lnTo>
                <a:cubicBezTo>
                  <a:pt x="10187" y="972"/>
                  <a:pt x="10213" y="970"/>
                  <a:pt x="10241" y="966"/>
                </a:cubicBezTo>
                <a:lnTo>
                  <a:pt x="10270" y="972"/>
                </a:lnTo>
                <a:lnTo>
                  <a:pt x="10304" y="983"/>
                </a:lnTo>
                <a:cubicBezTo>
                  <a:pt x="10307" y="972"/>
                  <a:pt x="10312" y="966"/>
                  <a:pt x="10319" y="966"/>
                </a:cubicBezTo>
                <a:cubicBezTo>
                  <a:pt x="10326" y="966"/>
                  <a:pt x="10335" y="972"/>
                  <a:pt x="10344" y="983"/>
                </a:cubicBezTo>
                <a:lnTo>
                  <a:pt x="10366" y="1000"/>
                </a:lnTo>
                <a:lnTo>
                  <a:pt x="10389" y="1017"/>
                </a:lnTo>
                <a:cubicBezTo>
                  <a:pt x="10389" y="1046"/>
                  <a:pt x="10378" y="1074"/>
                  <a:pt x="10372" y="1086"/>
                </a:cubicBezTo>
                <a:lnTo>
                  <a:pt x="10361" y="1086"/>
                </a:lnTo>
                <a:cubicBezTo>
                  <a:pt x="10355" y="1080"/>
                  <a:pt x="10332" y="1051"/>
                  <a:pt x="10321" y="1029"/>
                </a:cubicBezTo>
                <a:lnTo>
                  <a:pt x="10287" y="1046"/>
                </a:lnTo>
                <a:lnTo>
                  <a:pt x="10270" y="1051"/>
                </a:lnTo>
                <a:cubicBezTo>
                  <a:pt x="10266" y="1050"/>
                  <a:pt x="10263" y="1049"/>
                  <a:pt x="10260" y="1049"/>
                </a:cubicBezTo>
                <a:cubicBezTo>
                  <a:pt x="10246" y="1049"/>
                  <a:pt x="10242" y="1070"/>
                  <a:pt x="10247" y="1080"/>
                </a:cubicBezTo>
                <a:cubicBezTo>
                  <a:pt x="10251" y="1087"/>
                  <a:pt x="10256" y="1092"/>
                  <a:pt x="10263" y="1092"/>
                </a:cubicBezTo>
                <a:cubicBezTo>
                  <a:pt x="10267" y="1092"/>
                  <a:pt x="10271" y="1090"/>
                  <a:pt x="10275" y="1086"/>
                </a:cubicBezTo>
                <a:lnTo>
                  <a:pt x="10287" y="1086"/>
                </a:lnTo>
                <a:cubicBezTo>
                  <a:pt x="10292" y="1086"/>
                  <a:pt x="10304" y="1091"/>
                  <a:pt x="10304" y="1097"/>
                </a:cubicBezTo>
                <a:cubicBezTo>
                  <a:pt x="10309" y="1103"/>
                  <a:pt x="10304" y="1120"/>
                  <a:pt x="10298" y="1120"/>
                </a:cubicBezTo>
                <a:lnTo>
                  <a:pt x="10270" y="1125"/>
                </a:lnTo>
                <a:cubicBezTo>
                  <a:pt x="10258" y="1128"/>
                  <a:pt x="10245" y="1129"/>
                  <a:pt x="10234" y="1129"/>
                </a:cubicBezTo>
                <a:cubicBezTo>
                  <a:pt x="10218" y="1129"/>
                  <a:pt x="10205" y="1126"/>
                  <a:pt x="10202" y="1120"/>
                </a:cubicBezTo>
                <a:lnTo>
                  <a:pt x="10202" y="1108"/>
                </a:lnTo>
                <a:lnTo>
                  <a:pt x="10202" y="1086"/>
                </a:lnTo>
                <a:cubicBezTo>
                  <a:pt x="10207" y="1057"/>
                  <a:pt x="10185" y="1023"/>
                  <a:pt x="10173" y="1017"/>
                </a:cubicBezTo>
                <a:cubicBezTo>
                  <a:pt x="10171" y="1016"/>
                  <a:pt x="10168" y="1016"/>
                  <a:pt x="10163" y="1016"/>
                </a:cubicBezTo>
                <a:cubicBezTo>
                  <a:pt x="10143" y="1016"/>
                  <a:pt x="10102" y="1026"/>
                  <a:pt x="10088" y="1040"/>
                </a:cubicBezTo>
                <a:cubicBezTo>
                  <a:pt x="10085" y="1044"/>
                  <a:pt x="10082" y="1045"/>
                  <a:pt x="10079" y="1045"/>
                </a:cubicBezTo>
                <a:cubicBezTo>
                  <a:pt x="10074" y="1045"/>
                  <a:pt x="10071" y="1038"/>
                  <a:pt x="10071" y="1034"/>
                </a:cubicBezTo>
                <a:cubicBezTo>
                  <a:pt x="10071" y="1026"/>
                  <a:pt x="10082" y="1013"/>
                  <a:pt x="10092" y="1003"/>
                </a:cubicBezTo>
                <a:lnTo>
                  <a:pt x="10092" y="1003"/>
                </a:lnTo>
                <a:cubicBezTo>
                  <a:pt x="10122" y="1004"/>
                  <a:pt x="10149" y="1005"/>
                  <a:pt x="10169" y="1005"/>
                </a:cubicBezTo>
                <a:cubicBezTo>
                  <a:pt x="10199" y="1005"/>
                  <a:pt x="10216" y="1003"/>
                  <a:pt x="10213" y="1000"/>
                </a:cubicBezTo>
                <a:cubicBezTo>
                  <a:pt x="10205" y="993"/>
                  <a:pt x="10185" y="983"/>
                  <a:pt x="10164" y="973"/>
                </a:cubicBezTo>
                <a:lnTo>
                  <a:pt x="10164" y="973"/>
                </a:lnTo>
                <a:cubicBezTo>
                  <a:pt x="10153" y="974"/>
                  <a:pt x="10144" y="974"/>
                  <a:pt x="10134" y="974"/>
                </a:cubicBezTo>
                <a:cubicBezTo>
                  <a:pt x="10129" y="974"/>
                  <a:pt x="10125" y="974"/>
                  <a:pt x="10120" y="974"/>
                </a:cubicBezTo>
                <a:lnTo>
                  <a:pt x="10120" y="974"/>
                </a:lnTo>
                <a:lnTo>
                  <a:pt x="10111" y="983"/>
                </a:lnTo>
                <a:lnTo>
                  <a:pt x="10100" y="995"/>
                </a:lnTo>
                <a:cubicBezTo>
                  <a:pt x="10097" y="997"/>
                  <a:pt x="10094" y="1000"/>
                  <a:pt x="10092" y="1003"/>
                </a:cubicBezTo>
                <a:lnTo>
                  <a:pt x="10092" y="1003"/>
                </a:lnTo>
                <a:cubicBezTo>
                  <a:pt x="10078" y="1002"/>
                  <a:pt x="10064" y="1001"/>
                  <a:pt x="10048" y="1000"/>
                </a:cubicBezTo>
                <a:lnTo>
                  <a:pt x="10048" y="1012"/>
                </a:lnTo>
                <a:cubicBezTo>
                  <a:pt x="10039" y="1035"/>
                  <a:pt x="10026" y="1047"/>
                  <a:pt x="10005" y="1047"/>
                </a:cubicBezTo>
                <a:cubicBezTo>
                  <a:pt x="10001" y="1047"/>
                  <a:pt x="9996" y="1047"/>
                  <a:pt x="9992" y="1046"/>
                </a:cubicBezTo>
                <a:lnTo>
                  <a:pt x="9986" y="1046"/>
                </a:lnTo>
                <a:cubicBezTo>
                  <a:pt x="9984" y="1049"/>
                  <a:pt x="9981" y="1051"/>
                  <a:pt x="9977" y="1051"/>
                </a:cubicBezTo>
                <a:cubicBezTo>
                  <a:pt x="9968" y="1051"/>
                  <a:pt x="9956" y="1044"/>
                  <a:pt x="9952" y="1040"/>
                </a:cubicBezTo>
                <a:cubicBezTo>
                  <a:pt x="9951" y="1039"/>
                  <a:pt x="9950" y="1039"/>
                  <a:pt x="9948" y="1039"/>
                </a:cubicBezTo>
                <a:cubicBezTo>
                  <a:pt x="9938" y="1039"/>
                  <a:pt x="9912" y="1053"/>
                  <a:pt x="9907" y="1063"/>
                </a:cubicBezTo>
                <a:cubicBezTo>
                  <a:pt x="9895" y="1074"/>
                  <a:pt x="9901" y="1142"/>
                  <a:pt x="9890" y="1154"/>
                </a:cubicBezTo>
                <a:cubicBezTo>
                  <a:pt x="9888" y="1159"/>
                  <a:pt x="9884" y="1161"/>
                  <a:pt x="9879" y="1161"/>
                </a:cubicBezTo>
                <a:cubicBezTo>
                  <a:pt x="9868" y="1161"/>
                  <a:pt x="9854" y="1152"/>
                  <a:pt x="9850" y="1148"/>
                </a:cubicBezTo>
                <a:cubicBezTo>
                  <a:pt x="9844" y="1142"/>
                  <a:pt x="9861" y="1114"/>
                  <a:pt x="9867" y="1103"/>
                </a:cubicBezTo>
                <a:cubicBezTo>
                  <a:pt x="9878" y="1091"/>
                  <a:pt x="9867" y="1074"/>
                  <a:pt x="9850" y="1057"/>
                </a:cubicBezTo>
                <a:lnTo>
                  <a:pt x="9822" y="1063"/>
                </a:lnTo>
                <a:cubicBezTo>
                  <a:pt x="9813" y="1063"/>
                  <a:pt x="9803" y="1064"/>
                  <a:pt x="9795" y="1064"/>
                </a:cubicBezTo>
                <a:cubicBezTo>
                  <a:pt x="9786" y="1064"/>
                  <a:pt x="9779" y="1063"/>
                  <a:pt x="9776" y="1057"/>
                </a:cubicBezTo>
                <a:lnTo>
                  <a:pt x="9765" y="1040"/>
                </a:lnTo>
                <a:cubicBezTo>
                  <a:pt x="9748" y="1029"/>
                  <a:pt x="9748" y="1023"/>
                  <a:pt x="9765" y="1023"/>
                </a:cubicBezTo>
                <a:lnTo>
                  <a:pt x="9782" y="1023"/>
                </a:lnTo>
                <a:lnTo>
                  <a:pt x="9793" y="1029"/>
                </a:lnTo>
                <a:cubicBezTo>
                  <a:pt x="9810" y="1017"/>
                  <a:pt x="9827" y="989"/>
                  <a:pt x="9822" y="972"/>
                </a:cubicBezTo>
                <a:lnTo>
                  <a:pt x="9844" y="972"/>
                </a:lnTo>
                <a:cubicBezTo>
                  <a:pt x="9878" y="972"/>
                  <a:pt x="9861" y="1000"/>
                  <a:pt x="9867" y="1012"/>
                </a:cubicBezTo>
                <a:lnTo>
                  <a:pt x="9867" y="1017"/>
                </a:lnTo>
                <a:cubicBezTo>
                  <a:pt x="9873" y="1023"/>
                  <a:pt x="9907" y="1029"/>
                  <a:pt x="9918" y="1029"/>
                </a:cubicBezTo>
                <a:cubicBezTo>
                  <a:pt x="9929" y="1029"/>
                  <a:pt x="9941" y="1023"/>
                  <a:pt x="9941" y="1017"/>
                </a:cubicBezTo>
                <a:lnTo>
                  <a:pt x="9935" y="1012"/>
                </a:lnTo>
                <a:lnTo>
                  <a:pt x="9929" y="1000"/>
                </a:lnTo>
                <a:cubicBezTo>
                  <a:pt x="9929" y="989"/>
                  <a:pt x="9935" y="978"/>
                  <a:pt x="9946" y="972"/>
                </a:cubicBezTo>
                <a:lnTo>
                  <a:pt x="9958" y="978"/>
                </a:lnTo>
                <a:cubicBezTo>
                  <a:pt x="9975" y="978"/>
                  <a:pt x="9997" y="989"/>
                  <a:pt x="10014" y="989"/>
                </a:cubicBezTo>
                <a:cubicBezTo>
                  <a:pt x="10020" y="989"/>
                  <a:pt x="10037" y="978"/>
                  <a:pt x="10037" y="972"/>
                </a:cubicBezTo>
                <a:cubicBezTo>
                  <a:pt x="10041" y="957"/>
                  <a:pt x="10050" y="952"/>
                  <a:pt x="10059" y="952"/>
                </a:cubicBezTo>
                <a:close/>
                <a:moveTo>
                  <a:pt x="5368" y="1040"/>
                </a:moveTo>
                <a:cubicBezTo>
                  <a:pt x="5390" y="1046"/>
                  <a:pt x="5413" y="1051"/>
                  <a:pt x="5430" y="1057"/>
                </a:cubicBezTo>
                <a:lnTo>
                  <a:pt x="5441" y="1063"/>
                </a:lnTo>
                <a:cubicBezTo>
                  <a:pt x="5447" y="1074"/>
                  <a:pt x="5453" y="1091"/>
                  <a:pt x="5447" y="1097"/>
                </a:cubicBezTo>
                <a:lnTo>
                  <a:pt x="5441" y="1103"/>
                </a:lnTo>
                <a:cubicBezTo>
                  <a:pt x="5430" y="1114"/>
                  <a:pt x="5430" y="1120"/>
                  <a:pt x="5441" y="1120"/>
                </a:cubicBezTo>
                <a:lnTo>
                  <a:pt x="5447" y="1131"/>
                </a:lnTo>
                <a:cubicBezTo>
                  <a:pt x="5453" y="1137"/>
                  <a:pt x="5447" y="1154"/>
                  <a:pt x="5436" y="1159"/>
                </a:cubicBezTo>
                <a:lnTo>
                  <a:pt x="5430" y="1165"/>
                </a:lnTo>
                <a:cubicBezTo>
                  <a:pt x="5419" y="1159"/>
                  <a:pt x="5402" y="1154"/>
                  <a:pt x="5396" y="1148"/>
                </a:cubicBezTo>
                <a:lnTo>
                  <a:pt x="5396" y="1142"/>
                </a:lnTo>
                <a:cubicBezTo>
                  <a:pt x="5385" y="1137"/>
                  <a:pt x="5362" y="1108"/>
                  <a:pt x="5368" y="1103"/>
                </a:cubicBezTo>
                <a:cubicBezTo>
                  <a:pt x="5373" y="1097"/>
                  <a:pt x="5362" y="1091"/>
                  <a:pt x="5351" y="1086"/>
                </a:cubicBezTo>
                <a:lnTo>
                  <a:pt x="5345" y="1080"/>
                </a:lnTo>
                <a:cubicBezTo>
                  <a:pt x="5339" y="1074"/>
                  <a:pt x="5339" y="1063"/>
                  <a:pt x="5339" y="1051"/>
                </a:cubicBezTo>
                <a:cubicBezTo>
                  <a:pt x="5339" y="1051"/>
                  <a:pt x="5345" y="1046"/>
                  <a:pt x="5351" y="1046"/>
                </a:cubicBezTo>
                <a:lnTo>
                  <a:pt x="5368" y="1040"/>
                </a:lnTo>
                <a:close/>
                <a:moveTo>
                  <a:pt x="14372" y="1051"/>
                </a:moveTo>
                <a:cubicBezTo>
                  <a:pt x="14378" y="1051"/>
                  <a:pt x="14389" y="1057"/>
                  <a:pt x="14400" y="1063"/>
                </a:cubicBezTo>
                <a:lnTo>
                  <a:pt x="14395" y="1074"/>
                </a:lnTo>
                <a:lnTo>
                  <a:pt x="14395" y="1097"/>
                </a:lnTo>
                <a:cubicBezTo>
                  <a:pt x="14383" y="1120"/>
                  <a:pt x="14361" y="1154"/>
                  <a:pt x="14349" y="1176"/>
                </a:cubicBezTo>
                <a:lnTo>
                  <a:pt x="14321" y="1165"/>
                </a:lnTo>
                <a:lnTo>
                  <a:pt x="14309" y="1159"/>
                </a:lnTo>
                <a:cubicBezTo>
                  <a:pt x="14292" y="1154"/>
                  <a:pt x="14292" y="1142"/>
                  <a:pt x="14309" y="1142"/>
                </a:cubicBezTo>
                <a:lnTo>
                  <a:pt x="14315" y="1142"/>
                </a:lnTo>
                <a:cubicBezTo>
                  <a:pt x="14332" y="1137"/>
                  <a:pt x="14366" y="1057"/>
                  <a:pt x="14372" y="1051"/>
                </a:cubicBezTo>
                <a:close/>
                <a:moveTo>
                  <a:pt x="14495" y="1016"/>
                </a:moveTo>
                <a:cubicBezTo>
                  <a:pt x="14497" y="1016"/>
                  <a:pt x="14497" y="1022"/>
                  <a:pt x="14497" y="1029"/>
                </a:cubicBezTo>
                <a:cubicBezTo>
                  <a:pt x="14497" y="1034"/>
                  <a:pt x="14480" y="1086"/>
                  <a:pt x="14474" y="1103"/>
                </a:cubicBezTo>
                <a:cubicBezTo>
                  <a:pt x="14474" y="1120"/>
                  <a:pt x="14468" y="1154"/>
                  <a:pt x="14463" y="1165"/>
                </a:cubicBezTo>
                <a:cubicBezTo>
                  <a:pt x="14457" y="1171"/>
                  <a:pt x="14446" y="1176"/>
                  <a:pt x="14440" y="1176"/>
                </a:cubicBezTo>
                <a:cubicBezTo>
                  <a:pt x="14440" y="1176"/>
                  <a:pt x="14434" y="1165"/>
                  <a:pt x="14434" y="1159"/>
                </a:cubicBezTo>
                <a:lnTo>
                  <a:pt x="14434" y="1154"/>
                </a:lnTo>
                <a:lnTo>
                  <a:pt x="14434" y="1148"/>
                </a:lnTo>
                <a:cubicBezTo>
                  <a:pt x="14440" y="1108"/>
                  <a:pt x="14417" y="1057"/>
                  <a:pt x="14474" y="1029"/>
                </a:cubicBezTo>
                <a:lnTo>
                  <a:pt x="14485" y="1029"/>
                </a:lnTo>
                <a:cubicBezTo>
                  <a:pt x="14490" y="1019"/>
                  <a:pt x="14493" y="1016"/>
                  <a:pt x="14495" y="1016"/>
                </a:cubicBezTo>
                <a:close/>
                <a:moveTo>
                  <a:pt x="4660" y="991"/>
                </a:moveTo>
                <a:cubicBezTo>
                  <a:pt x="4675" y="991"/>
                  <a:pt x="4706" y="1008"/>
                  <a:pt x="4738" y="1034"/>
                </a:cubicBezTo>
                <a:lnTo>
                  <a:pt x="4766" y="1063"/>
                </a:lnTo>
                <a:lnTo>
                  <a:pt x="4795" y="1097"/>
                </a:lnTo>
                <a:cubicBezTo>
                  <a:pt x="4808" y="1113"/>
                  <a:pt x="4820" y="1122"/>
                  <a:pt x="4830" y="1122"/>
                </a:cubicBezTo>
                <a:cubicBezTo>
                  <a:pt x="4839" y="1122"/>
                  <a:pt x="4846" y="1112"/>
                  <a:pt x="4846" y="1091"/>
                </a:cubicBezTo>
                <a:lnTo>
                  <a:pt x="4897" y="1103"/>
                </a:lnTo>
                <a:lnTo>
                  <a:pt x="4902" y="1103"/>
                </a:lnTo>
                <a:cubicBezTo>
                  <a:pt x="4914" y="1097"/>
                  <a:pt x="4948" y="1074"/>
                  <a:pt x="4982" y="1063"/>
                </a:cubicBezTo>
                <a:lnTo>
                  <a:pt x="4999" y="1069"/>
                </a:lnTo>
                <a:lnTo>
                  <a:pt x="5016" y="1074"/>
                </a:lnTo>
                <a:cubicBezTo>
                  <a:pt x="5038" y="1080"/>
                  <a:pt x="5067" y="1086"/>
                  <a:pt x="5084" y="1086"/>
                </a:cubicBezTo>
                <a:lnTo>
                  <a:pt x="5101" y="1086"/>
                </a:lnTo>
                <a:lnTo>
                  <a:pt x="5118" y="1080"/>
                </a:lnTo>
                <a:cubicBezTo>
                  <a:pt x="5121" y="1079"/>
                  <a:pt x="5123" y="1078"/>
                  <a:pt x="5125" y="1078"/>
                </a:cubicBezTo>
                <a:cubicBezTo>
                  <a:pt x="5145" y="1078"/>
                  <a:pt x="5140" y="1121"/>
                  <a:pt x="5135" y="1131"/>
                </a:cubicBezTo>
                <a:cubicBezTo>
                  <a:pt x="5129" y="1139"/>
                  <a:pt x="5119" y="1142"/>
                  <a:pt x="5110" y="1142"/>
                </a:cubicBezTo>
                <a:cubicBezTo>
                  <a:pt x="5101" y="1142"/>
                  <a:pt x="5092" y="1139"/>
                  <a:pt x="5090" y="1137"/>
                </a:cubicBezTo>
                <a:cubicBezTo>
                  <a:pt x="5089" y="1136"/>
                  <a:pt x="5088" y="1136"/>
                  <a:pt x="5087" y="1136"/>
                </a:cubicBezTo>
                <a:cubicBezTo>
                  <a:pt x="5078" y="1136"/>
                  <a:pt x="5049" y="1160"/>
                  <a:pt x="5038" y="1171"/>
                </a:cubicBezTo>
                <a:cubicBezTo>
                  <a:pt x="5035" y="1174"/>
                  <a:pt x="5031" y="1175"/>
                  <a:pt x="5025" y="1175"/>
                </a:cubicBezTo>
                <a:cubicBezTo>
                  <a:pt x="5009" y="1175"/>
                  <a:pt x="4985" y="1165"/>
                  <a:pt x="4965" y="1148"/>
                </a:cubicBezTo>
                <a:lnTo>
                  <a:pt x="4936" y="1159"/>
                </a:lnTo>
                <a:lnTo>
                  <a:pt x="4851" y="1182"/>
                </a:lnTo>
                <a:cubicBezTo>
                  <a:pt x="4766" y="1176"/>
                  <a:pt x="4692" y="1165"/>
                  <a:pt x="4681" y="1165"/>
                </a:cubicBezTo>
                <a:lnTo>
                  <a:pt x="4681" y="1171"/>
                </a:lnTo>
                <a:cubicBezTo>
                  <a:pt x="4675" y="1177"/>
                  <a:pt x="4669" y="1179"/>
                  <a:pt x="4664" y="1179"/>
                </a:cubicBezTo>
                <a:cubicBezTo>
                  <a:pt x="4655" y="1179"/>
                  <a:pt x="4646" y="1172"/>
                  <a:pt x="4636" y="1165"/>
                </a:cubicBezTo>
                <a:cubicBezTo>
                  <a:pt x="4613" y="1154"/>
                  <a:pt x="4647" y="1137"/>
                  <a:pt x="4636" y="1125"/>
                </a:cubicBezTo>
                <a:lnTo>
                  <a:pt x="4624" y="1114"/>
                </a:lnTo>
                <a:cubicBezTo>
                  <a:pt x="4619" y="1097"/>
                  <a:pt x="4619" y="1086"/>
                  <a:pt x="4636" y="1086"/>
                </a:cubicBezTo>
                <a:lnTo>
                  <a:pt x="4630" y="1086"/>
                </a:lnTo>
                <a:cubicBezTo>
                  <a:pt x="4647" y="1086"/>
                  <a:pt x="4647" y="1000"/>
                  <a:pt x="4653" y="995"/>
                </a:cubicBezTo>
                <a:cubicBezTo>
                  <a:pt x="4654" y="992"/>
                  <a:pt x="4657" y="991"/>
                  <a:pt x="4660" y="991"/>
                </a:cubicBezTo>
                <a:close/>
                <a:moveTo>
                  <a:pt x="9440" y="1117"/>
                </a:moveTo>
                <a:cubicBezTo>
                  <a:pt x="9443" y="1117"/>
                  <a:pt x="9448" y="1118"/>
                  <a:pt x="9453" y="1120"/>
                </a:cubicBezTo>
                <a:lnTo>
                  <a:pt x="9458" y="1120"/>
                </a:lnTo>
                <a:cubicBezTo>
                  <a:pt x="9475" y="1125"/>
                  <a:pt x="9549" y="1125"/>
                  <a:pt x="9561" y="1131"/>
                </a:cubicBezTo>
                <a:cubicBezTo>
                  <a:pt x="9572" y="1142"/>
                  <a:pt x="9561" y="1159"/>
                  <a:pt x="9532" y="1176"/>
                </a:cubicBezTo>
                <a:cubicBezTo>
                  <a:pt x="9525" y="1167"/>
                  <a:pt x="9519" y="1163"/>
                  <a:pt x="9513" y="1163"/>
                </a:cubicBezTo>
                <a:cubicBezTo>
                  <a:pt x="9505" y="1163"/>
                  <a:pt x="9497" y="1170"/>
                  <a:pt x="9487" y="1176"/>
                </a:cubicBezTo>
                <a:lnTo>
                  <a:pt x="9475" y="1182"/>
                </a:lnTo>
                <a:cubicBezTo>
                  <a:pt x="9458" y="1165"/>
                  <a:pt x="9436" y="1131"/>
                  <a:pt x="9430" y="1125"/>
                </a:cubicBezTo>
                <a:cubicBezTo>
                  <a:pt x="9426" y="1121"/>
                  <a:pt x="9431" y="1117"/>
                  <a:pt x="9440" y="1117"/>
                </a:cubicBezTo>
                <a:close/>
                <a:moveTo>
                  <a:pt x="14871" y="1103"/>
                </a:moveTo>
                <a:cubicBezTo>
                  <a:pt x="14877" y="1103"/>
                  <a:pt x="14888" y="1114"/>
                  <a:pt x="14894" y="1120"/>
                </a:cubicBezTo>
                <a:lnTo>
                  <a:pt x="14922" y="1154"/>
                </a:lnTo>
                <a:cubicBezTo>
                  <a:pt x="14928" y="1176"/>
                  <a:pt x="14922" y="1193"/>
                  <a:pt x="14905" y="1193"/>
                </a:cubicBezTo>
                <a:cubicBezTo>
                  <a:pt x="14888" y="1193"/>
                  <a:pt x="14843" y="1182"/>
                  <a:pt x="14849" y="1171"/>
                </a:cubicBezTo>
                <a:lnTo>
                  <a:pt x="14849" y="1154"/>
                </a:lnTo>
                <a:lnTo>
                  <a:pt x="14849" y="1142"/>
                </a:lnTo>
                <a:cubicBezTo>
                  <a:pt x="14843" y="1131"/>
                  <a:pt x="14849" y="1114"/>
                  <a:pt x="14860" y="1103"/>
                </a:cubicBezTo>
                <a:close/>
                <a:moveTo>
                  <a:pt x="13417" y="1146"/>
                </a:moveTo>
                <a:cubicBezTo>
                  <a:pt x="13422" y="1146"/>
                  <a:pt x="13428" y="1149"/>
                  <a:pt x="13436" y="1154"/>
                </a:cubicBezTo>
                <a:lnTo>
                  <a:pt x="13453" y="1159"/>
                </a:lnTo>
                <a:lnTo>
                  <a:pt x="13475" y="1165"/>
                </a:lnTo>
                <a:cubicBezTo>
                  <a:pt x="13515" y="1165"/>
                  <a:pt x="13492" y="1193"/>
                  <a:pt x="13475" y="1205"/>
                </a:cubicBezTo>
                <a:cubicBezTo>
                  <a:pt x="13472" y="1208"/>
                  <a:pt x="13468" y="1209"/>
                  <a:pt x="13464" y="1209"/>
                </a:cubicBezTo>
                <a:cubicBezTo>
                  <a:pt x="13452" y="1209"/>
                  <a:pt x="13438" y="1200"/>
                  <a:pt x="13430" y="1188"/>
                </a:cubicBezTo>
                <a:lnTo>
                  <a:pt x="13419" y="1171"/>
                </a:lnTo>
                <a:lnTo>
                  <a:pt x="13413" y="1159"/>
                </a:lnTo>
                <a:cubicBezTo>
                  <a:pt x="13410" y="1150"/>
                  <a:pt x="13412" y="1146"/>
                  <a:pt x="13417" y="1146"/>
                </a:cubicBezTo>
                <a:close/>
                <a:moveTo>
                  <a:pt x="4403" y="1029"/>
                </a:moveTo>
                <a:cubicBezTo>
                  <a:pt x="4437" y="1029"/>
                  <a:pt x="4505" y="1080"/>
                  <a:pt x="4522" y="1103"/>
                </a:cubicBezTo>
                <a:cubicBezTo>
                  <a:pt x="4539" y="1120"/>
                  <a:pt x="4573" y="1142"/>
                  <a:pt x="4590" y="1148"/>
                </a:cubicBezTo>
                <a:cubicBezTo>
                  <a:pt x="4607" y="1148"/>
                  <a:pt x="4607" y="1159"/>
                  <a:pt x="4585" y="1171"/>
                </a:cubicBezTo>
                <a:lnTo>
                  <a:pt x="4573" y="1182"/>
                </a:lnTo>
                <a:cubicBezTo>
                  <a:pt x="4568" y="1188"/>
                  <a:pt x="4563" y="1190"/>
                  <a:pt x="4558" y="1190"/>
                </a:cubicBezTo>
                <a:cubicBezTo>
                  <a:pt x="4553" y="1190"/>
                  <a:pt x="4548" y="1188"/>
                  <a:pt x="4539" y="1182"/>
                </a:cubicBezTo>
                <a:lnTo>
                  <a:pt x="4528" y="1176"/>
                </a:lnTo>
                <a:cubicBezTo>
                  <a:pt x="4511" y="1182"/>
                  <a:pt x="4471" y="1188"/>
                  <a:pt x="4443" y="1199"/>
                </a:cubicBezTo>
                <a:lnTo>
                  <a:pt x="4414" y="1171"/>
                </a:lnTo>
                <a:cubicBezTo>
                  <a:pt x="4409" y="1165"/>
                  <a:pt x="4386" y="1159"/>
                  <a:pt x="4386" y="1159"/>
                </a:cubicBezTo>
                <a:lnTo>
                  <a:pt x="4329" y="1210"/>
                </a:lnTo>
                <a:cubicBezTo>
                  <a:pt x="4307" y="1165"/>
                  <a:pt x="4295" y="1131"/>
                  <a:pt x="4312" y="1131"/>
                </a:cubicBezTo>
                <a:cubicBezTo>
                  <a:pt x="4329" y="1131"/>
                  <a:pt x="4409" y="1097"/>
                  <a:pt x="4420" y="1086"/>
                </a:cubicBezTo>
                <a:cubicBezTo>
                  <a:pt x="4431" y="1080"/>
                  <a:pt x="4420" y="1069"/>
                  <a:pt x="4392" y="1069"/>
                </a:cubicBezTo>
                <a:lnTo>
                  <a:pt x="4375" y="1063"/>
                </a:lnTo>
                <a:cubicBezTo>
                  <a:pt x="4369" y="1063"/>
                  <a:pt x="4358" y="1051"/>
                  <a:pt x="4358" y="1046"/>
                </a:cubicBezTo>
                <a:cubicBezTo>
                  <a:pt x="4358" y="1040"/>
                  <a:pt x="4363" y="1029"/>
                  <a:pt x="4369" y="1029"/>
                </a:cubicBezTo>
                <a:close/>
                <a:moveTo>
                  <a:pt x="4112" y="1053"/>
                </a:moveTo>
                <a:cubicBezTo>
                  <a:pt x="4124" y="1053"/>
                  <a:pt x="4136" y="1054"/>
                  <a:pt x="4148" y="1057"/>
                </a:cubicBezTo>
                <a:lnTo>
                  <a:pt x="4170" y="1063"/>
                </a:lnTo>
                <a:cubicBezTo>
                  <a:pt x="4176" y="1063"/>
                  <a:pt x="4187" y="1074"/>
                  <a:pt x="4187" y="1074"/>
                </a:cubicBezTo>
                <a:cubicBezTo>
                  <a:pt x="4182" y="1086"/>
                  <a:pt x="4182" y="1097"/>
                  <a:pt x="4176" y="1097"/>
                </a:cubicBezTo>
                <a:lnTo>
                  <a:pt x="4159" y="1108"/>
                </a:lnTo>
                <a:cubicBezTo>
                  <a:pt x="4142" y="1114"/>
                  <a:pt x="4136" y="1148"/>
                  <a:pt x="4148" y="1154"/>
                </a:cubicBezTo>
                <a:cubicBezTo>
                  <a:pt x="4159" y="1159"/>
                  <a:pt x="4131" y="1199"/>
                  <a:pt x="4114" y="1216"/>
                </a:cubicBezTo>
                <a:cubicBezTo>
                  <a:pt x="4110" y="1220"/>
                  <a:pt x="4105" y="1222"/>
                  <a:pt x="4099" y="1222"/>
                </a:cubicBezTo>
                <a:cubicBezTo>
                  <a:pt x="4088" y="1222"/>
                  <a:pt x="4074" y="1214"/>
                  <a:pt x="4063" y="1199"/>
                </a:cubicBezTo>
                <a:lnTo>
                  <a:pt x="4074" y="1182"/>
                </a:lnTo>
                <a:lnTo>
                  <a:pt x="4097" y="1159"/>
                </a:lnTo>
                <a:cubicBezTo>
                  <a:pt x="4093" y="1146"/>
                  <a:pt x="4071" y="1138"/>
                  <a:pt x="4050" y="1138"/>
                </a:cubicBezTo>
                <a:cubicBezTo>
                  <a:pt x="4037" y="1138"/>
                  <a:pt x="4024" y="1141"/>
                  <a:pt x="4017" y="1148"/>
                </a:cubicBezTo>
                <a:cubicBezTo>
                  <a:pt x="4000" y="1159"/>
                  <a:pt x="3977" y="1171"/>
                  <a:pt x="3966" y="1171"/>
                </a:cubicBezTo>
                <a:lnTo>
                  <a:pt x="3955" y="1176"/>
                </a:lnTo>
                <a:lnTo>
                  <a:pt x="3943" y="1182"/>
                </a:lnTo>
                <a:cubicBezTo>
                  <a:pt x="3942" y="1182"/>
                  <a:pt x="3941" y="1183"/>
                  <a:pt x="3940" y="1183"/>
                </a:cubicBezTo>
                <a:cubicBezTo>
                  <a:pt x="3929" y="1183"/>
                  <a:pt x="3915" y="1158"/>
                  <a:pt x="3915" y="1148"/>
                </a:cubicBezTo>
                <a:cubicBezTo>
                  <a:pt x="3915" y="1141"/>
                  <a:pt x="3896" y="1136"/>
                  <a:pt x="3882" y="1136"/>
                </a:cubicBezTo>
                <a:cubicBezTo>
                  <a:pt x="3874" y="1136"/>
                  <a:pt x="3868" y="1138"/>
                  <a:pt x="3870" y="1142"/>
                </a:cubicBezTo>
                <a:cubicBezTo>
                  <a:pt x="3870" y="1154"/>
                  <a:pt x="3870" y="1165"/>
                  <a:pt x="3864" y="1176"/>
                </a:cubicBezTo>
                <a:cubicBezTo>
                  <a:pt x="3862" y="1176"/>
                  <a:pt x="3860" y="1176"/>
                  <a:pt x="3858" y="1176"/>
                </a:cubicBezTo>
                <a:cubicBezTo>
                  <a:pt x="3837" y="1176"/>
                  <a:pt x="3846" y="1205"/>
                  <a:pt x="3836" y="1210"/>
                </a:cubicBezTo>
                <a:cubicBezTo>
                  <a:pt x="3819" y="1210"/>
                  <a:pt x="3802" y="1199"/>
                  <a:pt x="3785" y="1193"/>
                </a:cubicBezTo>
                <a:lnTo>
                  <a:pt x="3768" y="1188"/>
                </a:lnTo>
                <a:cubicBezTo>
                  <a:pt x="3756" y="1185"/>
                  <a:pt x="3743" y="1183"/>
                  <a:pt x="3732" y="1183"/>
                </a:cubicBezTo>
                <a:cubicBezTo>
                  <a:pt x="3721" y="1183"/>
                  <a:pt x="3711" y="1185"/>
                  <a:pt x="3705" y="1188"/>
                </a:cubicBezTo>
                <a:lnTo>
                  <a:pt x="3705" y="1193"/>
                </a:lnTo>
                <a:cubicBezTo>
                  <a:pt x="3705" y="1206"/>
                  <a:pt x="3699" y="1215"/>
                  <a:pt x="3690" y="1215"/>
                </a:cubicBezTo>
                <a:cubicBezTo>
                  <a:pt x="3686" y="1215"/>
                  <a:pt x="3682" y="1214"/>
                  <a:pt x="3677" y="1210"/>
                </a:cubicBezTo>
                <a:lnTo>
                  <a:pt x="3671" y="1210"/>
                </a:lnTo>
                <a:cubicBezTo>
                  <a:pt x="3671" y="1193"/>
                  <a:pt x="3699" y="1142"/>
                  <a:pt x="3716" y="1125"/>
                </a:cubicBezTo>
                <a:cubicBezTo>
                  <a:pt x="3734" y="1114"/>
                  <a:pt x="3745" y="1091"/>
                  <a:pt x="3751" y="1091"/>
                </a:cubicBezTo>
                <a:cubicBezTo>
                  <a:pt x="3751" y="1089"/>
                  <a:pt x="3753" y="1089"/>
                  <a:pt x="3757" y="1089"/>
                </a:cubicBezTo>
                <a:cubicBezTo>
                  <a:pt x="3764" y="1089"/>
                  <a:pt x="3775" y="1091"/>
                  <a:pt x="3779" y="1091"/>
                </a:cubicBezTo>
                <a:cubicBezTo>
                  <a:pt x="3782" y="1090"/>
                  <a:pt x="3786" y="1089"/>
                  <a:pt x="3789" y="1089"/>
                </a:cubicBezTo>
                <a:cubicBezTo>
                  <a:pt x="3796" y="1089"/>
                  <a:pt x="3802" y="1093"/>
                  <a:pt x="3802" y="1097"/>
                </a:cubicBezTo>
                <a:cubicBezTo>
                  <a:pt x="3802" y="1097"/>
                  <a:pt x="3830" y="1097"/>
                  <a:pt x="3830" y="1086"/>
                </a:cubicBezTo>
                <a:cubicBezTo>
                  <a:pt x="3831" y="1085"/>
                  <a:pt x="3832" y="1084"/>
                  <a:pt x="3834" y="1084"/>
                </a:cubicBezTo>
                <a:cubicBezTo>
                  <a:pt x="3841" y="1084"/>
                  <a:pt x="3856" y="1095"/>
                  <a:pt x="3870" y="1114"/>
                </a:cubicBezTo>
                <a:lnTo>
                  <a:pt x="3898" y="1091"/>
                </a:lnTo>
                <a:lnTo>
                  <a:pt x="3921" y="1069"/>
                </a:lnTo>
                <a:cubicBezTo>
                  <a:pt x="3935" y="1078"/>
                  <a:pt x="3960" y="1087"/>
                  <a:pt x="3984" y="1087"/>
                </a:cubicBezTo>
                <a:cubicBezTo>
                  <a:pt x="3990" y="1087"/>
                  <a:pt x="3995" y="1087"/>
                  <a:pt x="4000" y="1086"/>
                </a:cubicBezTo>
                <a:lnTo>
                  <a:pt x="4023" y="1086"/>
                </a:lnTo>
                <a:cubicBezTo>
                  <a:pt x="4033" y="1086"/>
                  <a:pt x="4047" y="1098"/>
                  <a:pt x="4057" y="1098"/>
                </a:cubicBezTo>
                <a:cubicBezTo>
                  <a:pt x="4059" y="1098"/>
                  <a:pt x="4061" y="1098"/>
                  <a:pt x="4063" y="1097"/>
                </a:cubicBezTo>
                <a:cubicBezTo>
                  <a:pt x="4074" y="1091"/>
                  <a:pt x="4074" y="1074"/>
                  <a:pt x="4085" y="1063"/>
                </a:cubicBezTo>
                <a:lnTo>
                  <a:pt x="4085" y="1057"/>
                </a:lnTo>
                <a:cubicBezTo>
                  <a:pt x="4091" y="1054"/>
                  <a:pt x="4101" y="1053"/>
                  <a:pt x="4112" y="1053"/>
                </a:cubicBezTo>
                <a:close/>
                <a:moveTo>
                  <a:pt x="9710" y="1138"/>
                </a:moveTo>
                <a:cubicBezTo>
                  <a:pt x="9714" y="1138"/>
                  <a:pt x="9717" y="1141"/>
                  <a:pt x="9719" y="1148"/>
                </a:cubicBezTo>
                <a:lnTo>
                  <a:pt x="9719" y="1159"/>
                </a:lnTo>
                <a:cubicBezTo>
                  <a:pt x="9714" y="1188"/>
                  <a:pt x="9719" y="1199"/>
                  <a:pt x="9748" y="1205"/>
                </a:cubicBezTo>
                <a:lnTo>
                  <a:pt x="9753" y="1205"/>
                </a:lnTo>
                <a:cubicBezTo>
                  <a:pt x="9759" y="1216"/>
                  <a:pt x="9748" y="1227"/>
                  <a:pt x="9736" y="1227"/>
                </a:cubicBezTo>
                <a:cubicBezTo>
                  <a:pt x="9719" y="1222"/>
                  <a:pt x="9680" y="1182"/>
                  <a:pt x="9691" y="1159"/>
                </a:cubicBezTo>
                <a:cubicBezTo>
                  <a:pt x="9698" y="1146"/>
                  <a:pt x="9705" y="1138"/>
                  <a:pt x="9710" y="1138"/>
                </a:cubicBezTo>
                <a:close/>
                <a:moveTo>
                  <a:pt x="3530" y="1204"/>
                </a:moveTo>
                <a:cubicBezTo>
                  <a:pt x="3529" y="1207"/>
                  <a:pt x="3529" y="1209"/>
                  <a:pt x="3529" y="1210"/>
                </a:cubicBezTo>
                <a:cubicBezTo>
                  <a:pt x="3534" y="1228"/>
                  <a:pt x="3528" y="1235"/>
                  <a:pt x="3523" y="1235"/>
                </a:cubicBezTo>
                <a:cubicBezTo>
                  <a:pt x="3521" y="1235"/>
                  <a:pt x="3519" y="1234"/>
                  <a:pt x="3518" y="1233"/>
                </a:cubicBezTo>
                <a:cubicBezTo>
                  <a:pt x="3512" y="1227"/>
                  <a:pt x="3524" y="1210"/>
                  <a:pt x="3529" y="1205"/>
                </a:cubicBezTo>
                <a:cubicBezTo>
                  <a:pt x="3529" y="1205"/>
                  <a:pt x="3529" y="1204"/>
                  <a:pt x="3530" y="1204"/>
                </a:cubicBezTo>
                <a:close/>
                <a:moveTo>
                  <a:pt x="3390" y="1089"/>
                </a:moveTo>
                <a:cubicBezTo>
                  <a:pt x="3393" y="1089"/>
                  <a:pt x="3396" y="1090"/>
                  <a:pt x="3399" y="1091"/>
                </a:cubicBezTo>
                <a:cubicBezTo>
                  <a:pt x="3410" y="1097"/>
                  <a:pt x="3438" y="1108"/>
                  <a:pt x="3467" y="1114"/>
                </a:cubicBezTo>
                <a:lnTo>
                  <a:pt x="3478" y="1103"/>
                </a:lnTo>
                <a:cubicBezTo>
                  <a:pt x="3486" y="1093"/>
                  <a:pt x="3494" y="1090"/>
                  <a:pt x="3501" y="1090"/>
                </a:cubicBezTo>
                <a:cubicBezTo>
                  <a:pt x="3517" y="1090"/>
                  <a:pt x="3532" y="1104"/>
                  <a:pt x="3548" y="1104"/>
                </a:cubicBezTo>
                <a:cubicBezTo>
                  <a:pt x="3551" y="1104"/>
                  <a:pt x="3554" y="1104"/>
                  <a:pt x="3558" y="1103"/>
                </a:cubicBezTo>
                <a:lnTo>
                  <a:pt x="3586" y="1097"/>
                </a:lnTo>
                <a:cubicBezTo>
                  <a:pt x="3614" y="1097"/>
                  <a:pt x="3643" y="1108"/>
                  <a:pt x="3643" y="1120"/>
                </a:cubicBezTo>
                <a:cubicBezTo>
                  <a:pt x="3643" y="1125"/>
                  <a:pt x="3603" y="1159"/>
                  <a:pt x="3614" y="1171"/>
                </a:cubicBezTo>
                <a:cubicBezTo>
                  <a:pt x="3626" y="1182"/>
                  <a:pt x="3637" y="1199"/>
                  <a:pt x="3643" y="1205"/>
                </a:cubicBezTo>
                <a:cubicBezTo>
                  <a:pt x="3648" y="1205"/>
                  <a:pt x="3620" y="1216"/>
                  <a:pt x="3609" y="1216"/>
                </a:cubicBezTo>
                <a:cubicBezTo>
                  <a:pt x="3603" y="1216"/>
                  <a:pt x="3575" y="1148"/>
                  <a:pt x="3558" y="1137"/>
                </a:cubicBezTo>
                <a:cubicBezTo>
                  <a:pt x="3557" y="1136"/>
                  <a:pt x="3557" y="1136"/>
                  <a:pt x="3556" y="1136"/>
                </a:cubicBezTo>
                <a:cubicBezTo>
                  <a:pt x="3546" y="1136"/>
                  <a:pt x="3533" y="1177"/>
                  <a:pt x="3530" y="1202"/>
                </a:cubicBezTo>
                <a:lnTo>
                  <a:pt x="3530" y="1202"/>
                </a:lnTo>
                <a:cubicBezTo>
                  <a:pt x="3529" y="1201"/>
                  <a:pt x="3526" y="1200"/>
                  <a:pt x="3523" y="1200"/>
                </a:cubicBezTo>
                <a:cubicBezTo>
                  <a:pt x="3516" y="1200"/>
                  <a:pt x="3507" y="1202"/>
                  <a:pt x="3495" y="1205"/>
                </a:cubicBezTo>
                <a:lnTo>
                  <a:pt x="3495" y="1210"/>
                </a:lnTo>
                <a:lnTo>
                  <a:pt x="3495" y="1256"/>
                </a:lnTo>
                <a:cubicBezTo>
                  <a:pt x="3489" y="1259"/>
                  <a:pt x="3482" y="1260"/>
                  <a:pt x="3475" y="1260"/>
                </a:cubicBezTo>
                <a:cubicBezTo>
                  <a:pt x="3448" y="1260"/>
                  <a:pt x="3424" y="1237"/>
                  <a:pt x="3433" y="1227"/>
                </a:cubicBezTo>
                <a:cubicBezTo>
                  <a:pt x="3444" y="1216"/>
                  <a:pt x="3399" y="1142"/>
                  <a:pt x="3387" y="1114"/>
                </a:cubicBezTo>
                <a:cubicBezTo>
                  <a:pt x="3374" y="1097"/>
                  <a:pt x="3381" y="1089"/>
                  <a:pt x="3390" y="1089"/>
                </a:cubicBezTo>
                <a:close/>
                <a:moveTo>
                  <a:pt x="14503" y="1128"/>
                </a:moveTo>
                <a:cubicBezTo>
                  <a:pt x="14515" y="1128"/>
                  <a:pt x="14532" y="1154"/>
                  <a:pt x="14542" y="1188"/>
                </a:cubicBezTo>
                <a:lnTo>
                  <a:pt x="14622" y="1176"/>
                </a:lnTo>
                <a:lnTo>
                  <a:pt x="14633" y="1176"/>
                </a:lnTo>
                <a:cubicBezTo>
                  <a:pt x="14633" y="1188"/>
                  <a:pt x="14616" y="1233"/>
                  <a:pt x="14627" y="1244"/>
                </a:cubicBezTo>
                <a:cubicBezTo>
                  <a:pt x="14639" y="1250"/>
                  <a:pt x="14644" y="1261"/>
                  <a:pt x="14644" y="1267"/>
                </a:cubicBezTo>
                <a:lnTo>
                  <a:pt x="14639" y="1267"/>
                </a:lnTo>
                <a:lnTo>
                  <a:pt x="14627" y="1273"/>
                </a:lnTo>
                <a:cubicBezTo>
                  <a:pt x="14605" y="1273"/>
                  <a:pt x="14588" y="1244"/>
                  <a:pt x="14588" y="1239"/>
                </a:cubicBezTo>
                <a:cubicBezTo>
                  <a:pt x="14582" y="1227"/>
                  <a:pt x="14576" y="1222"/>
                  <a:pt x="14570" y="1222"/>
                </a:cubicBezTo>
                <a:lnTo>
                  <a:pt x="14570" y="1227"/>
                </a:lnTo>
                <a:cubicBezTo>
                  <a:pt x="14565" y="1233"/>
                  <a:pt x="14570" y="1244"/>
                  <a:pt x="14565" y="1256"/>
                </a:cubicBezTo>
                <a:cubicBezTo>
                  <a:pt x="14565" y="1261"/>
                  <a:pt x="14559" y="1273"/>
                  <a:pt x="14553" y="1273"/>
                </a:cubicBezTo>
                <a:cubicBezTo>
                  <a:pt x="14548" y="1273"/>
                  <a:pt x="14531" y="1261"/>
                  <a:pt x="14531" y="1261"/>
                </a:cubicBezTo>
                <a:lnTo>
                  <a:pt x="14536" y="1227"/>
                </a:lnTo>
                <a:cubicBezTo>
                  <a:pt x="14514" y="1199"/>
                  <a:pt x="14485" y="1137"/>
                  <a:pt x="14497" y="1131"/>
                </a:cubicBezTo>
                <a:cubicBezTo>
                  <a:pt x="14498" y="1129"/>
                  <a:pt x="14500" y="1128"/>
                  <a:pt x="14503" y="1128"/>
                </a:cubicBezTo>
                <a:close/>
                <a:moveTo>
                  <a:pt x="5058" y="1236"/>
                </a:moveTo>
                <a:cubicBezTo>
                  <a:pt x="5070" y="1236"/>
                  <a:pt x="5081" y="1239"/>
                  <a:pt x="5090" y="1250"/>
                </a:cubicBezTo>
                <a:cubicBezTo>
                  <a:pt x="5090" y="1250"/>
                  <a:pt x="5090" y="1267"/>
                  <a:pt x="5090" y="1267"/>
                </a:cubicBezTo>
                <a:cubicBezTo>
                  <a:pt x="5062" y="1272"/>
                  <a:pt x="5042" y="1295"/>
                  <a:pt x="5018" y="1295"/>
                </a:cubicBezTo>
                <a:cubicBezTo>
                  <a:pt x="5012" y="1295"/>
                  <a:pt x="5005" y="1293"/>
                  <a:pt x="4999" y="1290"/>
                </a:cubicBezTo>
                <a:lnTo>
                  <a:pt x="4987" y="1284"/>
                </a:lnTo>
                <a:cubicBezTo>
                  <a:pt x="4976" y="1273"/>
                  <a:pt x="4987" y="1250"/>
                  <a:pt x="5004" y="1239"/>
                </a:cubicBezTo>
                <a:lnTo>
                  <a:pt x="5021" y="1239"/>
                </a:lnTo>
                <a:cubicBezTo>
                  <a:pt x="5033" y="1239"/>
                  <a:pt x="5046" y="1236"/>
                  <a:pt x="5058" y="1236"/>
                </a:cubicBezTo>
                <a:close/>
                <a:moveTo>
                  <a:pt x="2678" y="1270"/>
                </a:moveTo>
                <a:cubicBezTo>
                  <a:pt x="2695" y="1270"/>
                  <a:pt x="2720" y="1279"/>
                  <a:pt x="2746" y="1295"/>
                </a:cubicBezTo>
                <a:lnTo>
                  <a:pt x="2746" y="1290"/>
                </a:lnTo>
                <a:lnTo>
                  <a:pt x="2786" y="1318"/>
                </a:lnTo>
                <a:cubicBezTo>
                  <a:pt x="2786" y="1318"/>
                  <a:pt x="2775" y="1347"/>
                  <a:pt x="2775" y="1347"/>
                </a:cubicBezTo>
                <a:cubicBezTo>
                  <a:pt x="2772" y="1346"/>
                  <a:pt x="2769" y="1345"/>
                  <a:pt x="2766" y="1345"/>
                </a:cubicBezTo>
                <a:cubicBezTo>
                  <a:pt x="2760" y="1345"/>
                  <a:pt x="2753" y="1347"/>
                  <a:pt x="2748" y="1347"/>
                </a:cubicBezTo>
                <a:cubicBezTo>
                  <a:pt x="2739" y="1347"/>
                  <a:pt x="2732" y="1344"/>
                  <a:pt x="2729" y="1329"/>
                </a:cubicBezTo>
                <a:cubicBezTo>
                  <a:pt x="2724" y="1312"/>
                  <a:pt x="2701" y="1301"/>
                  <a:pt x="2684" y="1295"/>
                </a:cubicBezTo>
                <a:lnTo>
                  <a:pt x="2655" y="1284"/>
                </a:lnTo>
                <a:cubicBezTo>
                  <a:pt x="2658" y="1275"/>
                  <a:pt x="2666" y="1270"/>
                  <a:pt x="2678" y="1270"/>
                </a:cubicBezTo>
                <a:close/>
                <a:moveTo>
                  <a:pt x="4704" y="1290"/>
                </a:moveTo>
                <a:cubicBezTo>
                  <a:pt x="4715" y="1290"/>
                  <a:pt x="4726" y="1295"/>
                  <a:pt x="4721" y="1307"/>
                </a:cubicBezTo>
                <a:cubicBezTo>
                  <a:pt x="4721" y="1312"/>
                  <a:pt x="4692" y="1347"/>
                  <a:pt x="4675" y="1369"/>
                </a:cubicBezTo>
                <a:lnTo>
                  <a:pt x="4641" y="1347"/>
                </a:lnTo>
                <a:cubicBezTo>
                  <a:pt x="4630" y="1335"/>
                  <a:pt x="4630" y="1318"/>
                  <a:pt x="4641" y="1312"/>
                </a:cubicBezTo>
                <a:cubicBezTo>
                  <a:pt x="4658" y="1301"/>
                  <a:pt x="4675" y="1295"/>
                  <a:pt x="4692" y="1290"/>
                </a:cubicBezTo>
                <a:close/>
                <a:moveTo>
                  <a:pt x="1231" y="1273"/>
                </a:moveTo>
                <a:lnTo>
                  <a:pt x="1254" y="1284"/>
                </a:lnTo>
                <a:cubicBezTo>
                  <a:pt x="1262" y="1282"/>
                  <a:pt x="1272" y="1282"/>
                  <a:pt x="1281" y="1282"/>
                </a:cubicBezTo>
                <a:cubicBezTo>
                  <a:pt x="1303" y="1282"/>
                  <a:pt x="1324" y="1286"/>
                  <a:pt x="1328" y="1290"/>
                </a:cubicBezTo>
                <a:cubicBezTo>
                  <a:pt x="1339" y="1295"/>
                  <a:pt x="1328" y="1318"/>
                  <a:pt x="1316" y="1324"/>
                </a:cubicBezTo>
                <a:cubicBezTo>
                  <a:pt x="1311" y="1335"/>
                  <a:pt x="1345" y="1347"/>
                  <a:pt x="1356" y="1347"/>
                </a:cubicBezTo>
                <a:cubicBezTo>
                  <a:pt x="1373" y="1352"/>
                  <a:pt x="1373" y="1375"/>
                  <a:pt x="1368" y="1398"/>
                </a:cubicBezTo>
                <a:lnTo>
                  <a:pt x="1333" y="1369"/>
                </a:lnTo>
                <a:lnTo>
                  <a:pt x="1328" y="1364"/>
                </a:lnTo>
                <a:cubicBezTo>
                  <a:pt x="1323" y="1367"/>
                  <a:pt x="1318" y="1368"/>
                  <a:pt x="1312" y="1368"/>
                </a:cubicBezTo>
                <a:cubicBezTo>
                  <a:pt x="1297" y="1368"/>
                  <a:pt x="1281" y="1357"/>
                  <a:pt x="1277" y="1341"/>
                </a:cubicBezTo>
                <a:lnTo>
                  <a:pt x="1265" y="1324"/>
                </a:lnTo>
                <a:cubicBezTo>
                  <a:pt x="1265" y="1318"/>
                  <a:pt x="1260" y="1312"/>
                  <a:pt x="1260" y="1307"/>
                </a:cubicBezTo>
                <a:lnTo>
                  <a:pt x="1243" y="1301"/>
                </a:lnTo>
                <a:cubicBezTo>
                  <a:pt x="1226" y="1290"/>
                  <a:pt x="1220" y="1278"/>
                  <a:pt x="1226" y="1273"/>
                </a:cubicBezTo>
                <a:close/>
                <a:moveTo>
                  <a:pt x="1150" y="1260"/>
                </a:moveTo>
                <a:cubicBezTo>
                  <a:pt x="1162" y="1260"/>
                  <a:pt x="1158" y="1309"/>
                  <a:pt x="1158" y="1329"/>
                </a:cubicBezTo>
                <a:cubicBezTo>
                  <a:pt x="1152" y="1352"/>
                  <a:pt x="1158" y="1364"/>
                  <a:pt x="1175" y="1364"/>
                </a:cubicBezTo>
                <a:cubicBezTo>
                  <a:pt x="1186" y="1358"/>
                  <a:pt x="1226" y="1352"/>
                  <a:pt x="1226" y="1352"/>
                </a:cubicBezTo>
                <a:lnTo>
                  <a:pt x="1226" y="1352"/>
                </a:lnTo>
                <a:cubicBezTo>
                  <a:pt x="1226" y="1352"/>
                  <a:pt x="1192" y="1386"/>
                  <a:pt x="1180" y="1398"/>
                </a:cubicBezTo>
                <a:cubicBezTo>
                  <a:pt x="1178" y="1399"/>
                  <a:pt x="1174" y="1399"/>
                  <a:pt x="1169" y="1399"/>
                </a:cubicBezTo>
                <a:cubicBezTo>
                  <a:pt x="1150" y="1399"/>
                  <a:pt x="1114" y="1392"/>
                  <a:pt x="1101" y="1392"/>
                </a:cubicBezTo>
                <a:cubicBezTo>
                  <a:pt x="1078" y="1386"/>
                  <a:pt x="1050" y="1307"/>
                  <a:pt x="1067" y="1290"/>
                </a:cubicBezTo>
                <a:cubicBezTo>
                  <a:pt x="1090" y="1267"/>
                  <a:pt x="1135" y="1273"/>
                  <a:pt x="1146" y="1261"/>
                </a:cubicBezTo>
                <a:cubicBezTo>
                  <a:pt x="1148" y="1260"/>
                  <a:pt x="1149" y="1260"/>
                  <a:pt x="1150" y="1260"/>
                </a:cubicBezTo>
                <a:close/>
                <a:moveTo>
                  <a:pt x="4829" y="1295"/>
                </a:moveTo>
                <a:cubicBezTo>
                  <a:pt x="4840" y="1295"/>
                  <a:pt x="4851" y="1312"/>
                  <a:pt x="4851" y="1318"/>
                </a:cubicBezTo>
                <a:cubicBezTo>
                  <a:pt x="4851" y="1324"/>
                  <a:pt x="4846" y="1335"/>
                  <a:pt x="4846" y="1347"/>
                </a:cubicBezTo>
                <a:lnTo>
                  <a:pt x="4851" y="1352"/>
                </a:lnTo>
                <a:cubicBezTo>
                  <a:pt x="4857" y="1375"/>
                  <a:pt x="4840" y="1403"/>
                  <a:pt x="4817" y="1403"/>
                </a:cubicBezTo>
                <a:lnTo>
                  <a:pt x="4800" y="1403"/>
                </a:lnTo>
                <a:cubicBezTo>
                  <a:pt x="4783" y="1403"/>
                  <a:pt x="4766" y="1392"/>
                  <a:pt x="4755" y="1381"/>
                </a:cubicBezTo>
                <a:lnTo>
                  <a:pt x="4772" y="1369"/>
                </a:lnTo>
                <a:lnTo>
                  <a:pt x="4800" y="1347"/>
                </a:lnTo>
                <a:cubicBezTo>
                  <a:pt x="4789" y="1329"/>
                  <a:pt x="4789" y="1312"/>
                  <a:pt x="4806" y="1307"/>
                </a:cubicBezTo>
                <a:lnTo>
                  <a:pt x="4817" y="1301"/>
                </a:lnTo>
                <a:lnTo>
                  <a:pt x="4829" y="1295"/>
                </a:lnTo>
                <a:close/>
                <a:moveTo>
                  <a:pt x="3625" y="1368"/>
                </a:moveTo>
                <a:cubicBezTo>
                  <a:pt x="3638" y="1368"/>
                  <a:pt x="3657" y="1380"/>
                  <a:pt x="3665" y="1392"/>
                </a:cubicBezTo>
                <a:cubicBezTo>
                  <a:pt x="3677" y="1403"/>
                  <a:pt x="3671" y="1415"/>
                  <a:pt x="3654" y="1420"/>
                </a:cubicBezTo>
                <a:cubicBezTo>
                  <a:pt x="3652" y="1422"/>
                  <a:pt x="3650" y="1422"/>
                  <a:pt x="3647" y="1422"/>
                </a:cubicBezTo>
                <a:cubicBezTo>
                  <a:pt x="3631" y="1422"/>
                  <a:pt x="3609" y="1390"/>
                  <a:pt x="3614" y="1375"/>
                </a:cubicBezTo>
                <a:cubicBezTo>
                  <a:pt x="3616" y="1370"/>
                  <a:pt x="3620" y="1368"/>
                  <a:pt x="3625" y="1368"/>
                </a:cubicBezTo>
                <a:close/>
                <a:moveTo>
                  <a:pt x="16295" y="1413"/>
                </a:moveTo>
                <a:cubicBezTo>
                  <a:pt x="16310" y="1413"/>
                  <a:pt x="16318" y="1422"/>
                  <a:pt x="16318" y="1432"/>
                </a:cubicBezTo>
                <a:cubicBezTo>
                  <a:pt x="16318" y="1446"/>
                  <a:pt x="16306" y="1475"/>
                  <a:pt x="16289" y="1475"/>
                </a:cubicBezTo>
                <a:cubicBezTo>
                  <a:pt x="16286" y="1475"/>
                  <a:pt x="16282" y="1474"/>
                  <a:pt x="16278" y="1471"/>
                </a:cubicBezTo>
                <a:lnTo>
                  <a:pt x="16261" y="1460"/>
                </a:lnTo>
                <a:lnTo>
                  <a:pt x="16256" y="1454"/>
                </a:lnTo>
                <a:cubicBezTo>
                  <a:pt x="16250" y="1443"/>
                  <a:pt x="16250" y="1432"/>
                  <a:pt x="16261" y="1426"/>
                </a:cubicBezTo>
                <a:lnTo>
                  <a:pt x="16273" y="1420"/>
                </a:lnTo>
                <a:lnTo>
                  <a:pt x="16284" y="1415"/>
                </a:lnTo>
                <a:cubicBezTo>
                  <a:pt x="16288" y="1414"/>
                  <a:pt x="16292" y="1413"/>
                  <a:pt x="16295" y="1413"/>
                </a:cubicBezTo>
                <a:close/>
                <a:moveTo>
                  <a:pt x="14457" y="1431"/>
                </a:moveTo>
                <a:cubicBezTo>
                  <a:pt x="14461" y="1431"/>
                  <a:pt x="14465" y="1433"/>
                  <a:pt x="14468" y="1437"/>
                </a:cubicBezTo>
                <a:lnTo>
                  <a:pt x="14474" y="1437"/>
                </a:lnTo>
                <a:cubicBezTo>
                  <a:pt x="14485" y="1448"/>
                  <a:pt x="14449" y="1500"/>
                  <a:pt x="14426" y="1500"/>
                </a:cubicBezTo>
                <a:cubicBezTo>
                  <a:pt x="14425" y="1500"/>
                  <a:pt x="14424" y="1500"/>
                  <a:pt x="14423" y="1500"/>
                </a:cubicBezTo>
                <a:lnTo>
                  <a:pt x="14423" y="1494"/>
                </a:lnTo>
                <a:lnTo>
                  <a:pt x="14423" y="1471"/>
                </a:lnTo>
                <a:cubicBezTo>
                  <a:pt x="14431" y="1446"/>
                  <a:pt x="14446" y="1431"/>
                  <a:pt x="14457" y="1431"/>
                </a:cubicBezTo>
                <a:close/>
                <a:moveTo>
                  <a:pt x="14565" y="1443"/>
                </a:moveTo>
                <a:cubicBezTo>
                  <a:pt x="14570" y="1443"/>
                  <a:pt x="14588" y="1449"/>
                  <a:pt x="14588" y="1454"/>
                </a:cubicBezTo>
                <a:cubicBezTo>
                  <a:pt x="14593" y="1460"/>
                  <a:pt x="14588" y="1471"/>
                  <a:pt x="14582" y="1477"/>
                </a:cubicBezTo>
                <a:lnTo>
                  <a:pt x="14576" y="1483"/>
                </a:lnTo>
                <a:cubicBezTo>
                  <a:pt x="14565" y="1488"/>
                  <a:pt x="14570" y="1511"/>
                  <a:pt x="14582" y="1528"/>
                </a:cubicBezTo>
                <a:lnTo>
                  <a:pt x="14588" y="1528"/>
                </a:lnTo>
                <a:lnTo>
                  <a:pt x="14553" y="1534"/>
                </a:lnTo>
                <a:cubicBezTo>
                  <a:pt x="14550" y="1535"/>
                  <a:pt x="14546" y="1536"/>
                  <a:pt x="14542" y="1536"/>
                </a:cubicBezTo>
                <a:cubicBezTo>
                  <a:pt x="14533" y="1536"/>
                  <a:pt x="14523" y="1532"/>
                  <a:pt x="14519" y="1528"/>
                </a:cubicBezTo>
                <a:lnTo>
                  <a:pt x="14514" y="1522"/>
                </a:lnTo>
                <a:cubicBezTo>
                  <a:pt x="14514" y="1505"/>
                  <a:pt x="14531" y="1477"/>
                  <a:pt x="14548" y="1460"/>
                </a:cubicBezTo>
                <a:lnTo>
                  <a:pt x="14565" y="1443"/>
                </a:lnTo>
                <a:close/>
                <a:moveTo>
                  <a:pt x="15290" y="1467"/>
                </a:moveTo>
                <a:cubicBezTo>
                  <a:pt x="15298" y="1467"/>
                  <a:pt x="15305" y="1473"/>
                  <a:pt x="15308" y="1483"/>
                </a:cubicBezTo>
                <a:cubicBezTo>
                  <a:pt x="15318" y="1498"/>
                  <a:pt x="15328" y="1543"/>
                  <a:pt x="15311" y="1543"/>
                </a:cubicBezTo>
                <a:cubicBezTo>
                  <a:pt x="15309" y="1543"/>
                  <a:pt x="15306" y="1542"/>
                  <a:pt x="15302" y="1539"/>
                </a:cubicBezTo>
                <a:lnTo>
                  <a:pt x="15291" y="1539"/>
                </a:lnTo>
                <a:lnTo>
                  <a:pt x="15274" y="1534"/>
                </a:lnTo>
                <a:cubicBezTo>
                  <a:pt x="15257" y="1534"/>
                  <a:pt x="15263" y="1494"/>
                  <a:pt x="15274" y="1477"/>
                </a:cubicBezTo>
                <a:cubicBezTo>
                  <a:pt x="15279" y="1470"/>
                  <a:pt x="15285" y="1467"/>
                  <a:pt x="15290" y="1467"/>
                </a:cubicBezTo>
                <a:close/>
                <a:moveTo>
                  <a:pt x="14990" y="1460"/>
                </a:moveTo>
                <a:lnTo>
                  <a:pt x="15002" y="1466"/>
                </a:lnTo>
                <a:lnTo>
                  <a:pt x="15030" y="1471"/>
                </a:lnTo>
                <a:cubicBezTo>
                  <a:pt x="15027" y="1491"/>
                  <a:pt x="15016" y="1501"/>
                  <a:pt x="15002" y="1501"/>
                </a:cubicBezTo>
                <a:cubicBezTo>
                  <a:pt x="14990" y="1501"/>
                  <a:pt x="14977" y="1495"/>
                  <a:pt x="14962" y="1483"/>
                </a:cubicBezTo>
                <a:lnTo>
                  <a:pt x="14945" y="1545"/>
                </a:lnTo>
                <a:cubicBezTo>
                  <a:pt x="14928" y="1545"/>
                  <a:pt x="14888" y="1505"/>
                  <a:pt x="14877" y="1494"/>
                </a:cubicBezTo>
                <a:cubicBezTo>
                  <a:pt x="14868" y="1481"/>
                  <a:pt x="14894" y="1460"/>
                  <a:pt x="14914" y="1460"/>
                </a:cubicBezTo>
                <a:cubicBezTo>
                  <a:pt x="14919" y="1460"/>
                  <a:pt x="14924" y="1462"/>
                  <a:pt x="14928" y="1466"/>
                </a:cubicBezTo>
                <a:cubicBezTo>
                  <a:pt x="14933" y="1476"/>
                  <a:pt x="14941" y="1480"/>
                  <a:pt x="14951" y="1480"/>
                </a:cubicBezTo>
                <a:cubicBezTo>
                  <a:pt x="14963" y="1480"/>
                  <a:pt x="14978" y="1473"/>
                  <a:pt x="14990" y="1460"/>
                </a:cubicBezTo>
                <a:close/>
                <a:moveTo>
                  <a:pt x="14754" y="1480"/>
                </a:moveTo>
                <a:cubicBezTo>
                  <a:pt x="14755" y="1480"/>
                  <a:pt x="14754" y="1485"/>
                  <a:pt x="14752" y="1494"/>
                </a:cubicBezTo>
                <a:cubicBezTo>
                  <a:pt x="14747" y="1520"/>
                  <a:pt x="14709" y="1546"/>
                  <a:pt x="14698" y="1546"/>
                </a:cubicBezTo>
                <a:cubicBezTo>
                  <a:pt x="14697" y="1546"/>
                  <a:pt x="14696" y="1546"/>
                  <a:pt x="14695" y="1545"/>
                </a:cubicBezTo>
                <a:cubicBezTo>
                  <a:pt x="14690" y="1534"/>
                  <a:pt x="14690" y="1511"/>
                  <a:pt x="14690" y="1494"/>
                </a:cubicBezTo>
                <a:lnTo>
                  <a:pt x="14690" y="1494"/>
                </a:lnTo>
                <a:lnTo>
                  <a:pt x="14712" y="1500"/>
                </a:lnTo>
                <a:lnTo>
                  <a:pt x="14741" y="1505"/>
                </a:lnTo>
                <a:cubicBezTo>
                  <a:pt x="14747" y="1489"/>
                  <a:pt x="14752" y="1480"/>
                  <a:pt x="14754" y="1480"/>
                </a:cubicBezTo>
                <a:close/>
                <a:moveTo>
                  <a:pt x="16403" y="1390"/>
                </a:moveTo>
                <a:cubicBezTo>
                  <a:pt x="16405" y="1390"/>
                  <a:pt x="16407" y="1390"/>
                  <a:pt x="16409" y="1392"/>
                </a:cubicBezTo>
                <a:cubicBezTo>
                  <a:pt x="16409" y="1392"/>
                  <a:pt x="16403" y="1403"/>
                  <a:pt x="16397" y="1415"/>
                </a:cubicBezTo>
                <a:cubicBezTo>
                  <a:pt x="16392" y="1432"/>
                  <a:pt x="16397" y="1477"/>
                  <a:pt x="16397" y="1500"/>
                </a:cubicBezTo>
                <a:lnTo>
                  <a:pt x="16403" y="1517"/>
                </a:lnTo>
                <a:lnTo>
                  <a:pt x="16403" y="1528"/>
                </a:lnTo>
                <a:cubicBezTo>
                  <a:pt x="16397" y="1545"/>
                  <a:pt x="16380" y="1568"/>
                  <a:pt x="16375" y="1579"/>
                </a:cubicBezTo>
                <a:lnTo>
                  <a:pt x="16358" y="1568"/>
                </a:lnTo>
                <a:lnTo>
                  <a:pt x="16352" y="1562"/>
                </a:lnTo>
                <a:cubicBezTo>
                  <a:pt x="16346" y="1551"/>
                  <a:pt x="16341" y="1488"/>
                  <a:pt x="16346" y="1466"/>
                </a:cubicBezTo>
                <a:cubicBezTo>
                  <a:pt x="16352" y="1449"/>
                  <a:pt x="16375" y="1409"/>
                  <a:pt x="16386" y="1403"/>
                </a:cubicBezTo>
                <a:cubicBezTo>
                  <a:pt x="16390" y="1395"/>
                  <a:pt x="16397" y="1390"/>
                  <a:pt x="16403" y="1390"/>
                </a:cubicBezTo>
                <a:close/>
                <a:moveTo>
                  <a:pt x="333" y="1603"/>
                </a:moveTo>
                <a:cubicBezTo>
                  <a:pt x="343" y="1603"/>
                  <a:pt x="352" y="1605"/>
                  <a:pt x="358" y="1608"/>
                </a:cubicBezTo>
                <a:cubicBezTo>
                  <a:pt x="375" y="1619"/>
                  <a:pt x="397" y="1664"/>
                  <a:pt x="392" y="1670"/>
                </a:cubicBezTo>
                <a:cubicBezTo>
                  <a:pt x="386" y="1681"/>
                  <a:pt x="363" y="1681"/>
                  <a:pt x="363" y="1681"/>
                </a:cubicBezTo>
                <a:cubicBezTo>
                  <a:pt x="358" y="1681"/>
                  <a:pt x="346" y="1664"/>
                  <a:pt x="335" y="1647"/>
                </a:cubicBezTo>
                <a:lnTo>
                  <a:pt x="324" y="1630"/>
                </a:lnTo>
                <a:lnTo>
                  <a:pt x="301" y="1608"/>
                </a:lnTo>
                <a:cubicBezTo>
                  <a:pt x="312" y="1605"/>
                  <a:pt x="324" y="1603"/>
                  <a:pt x="333" y="1603"/>
                </a:cubicBezTo>
                <a:close/>
                <a:moveTo>
                  <a:pt x="301" y="1715"/>
                </a:moveTo>
                <a:cubicBezTo>
                  <a:pt x="318" y="1715"/>
                  <a:pt x="346" y="1727"/>
                  <a:pt x="352" y="1727"/>
                </a:cubicBezTo>
                <a:cubicBezTo>
                  <a:pt x="363" y="1727"/>
                  <a:pt x="380" y="1766"/>
                  <a:pt x="380" y="1783"/>
                </a:cubicBezTo>
                <a:cubicBezTo>
                  <a:pt x="380" y="1789"/>
                  <a:pt x="374" y="1791"/>
                  <a:pt x="365" y="1791"/>
                </a:cubicBezTo>
                <a:cubicBezTo>
                  <a:pt x="346" y="1791"/>
                  <a:pt x="316" y="1783"/>
                  <a:pt x="301" y="1783"/>
                </a:cubicBezTo>
                <a:cubicBezTo>
                  <a:pt x="297" y="1784"/>
                  <a:pt x="294" y="1784"/>
                  <a:pt x="291" y="1784"/>
                </a:cubicBezTo>
                <a:cubicBezTo>
                  <a:pt x="271" y="1784"/>
                  <a:pt x="268" y="1769"/>
                  <a:pt x="278" y="1749"/>
                </a:cubicBezTo>
                <a:lnTo>
                  <a:pt x="278" y="1744"/>
                </a:lnTo>
                <a:lnTo>
                  <a:pt x="295" y="1727"/>
                </a:lnTo>
                <a:lnTo>
                  <a:pt x="301" y="1715"/>
                </a:lnTo>
                <a:close/>
                <a:moveTo>
                  <a:pt x="647" y="1659"/>
                </a:moveTo>
                <a:lnTo>
                  <a:pt x="670" y="1693"/>
                </a:lnTo>
                <a:lnTo>
                  <a:pt x="670" y="1698"/>
                </a:lnTo>
                <a:cubicBezTo>
                  <a:pt x="658" y="1704"/>
                  <a:pt x="670" y="1727"/>
                  <a:pt x="698" y="1738"/>
                </a:cubicBezTo>
                <a:lnTo>
                  <a:pt x="704" y="1732"/>
                </a:lnTo>
                <a:lnTo>
                  <a:pt x="732" y="1710"/>
                </a:lnTo>
                <a:lnTo>
                  <a:pt x="732" y="1710"/>
                </a:lnTo>
                <a:cubicBezTo>
                  <a:pt x="738" y="1732"/>
                  <a:pt x="721" y="1772"/>
                  <a:pt x="715" y="1783"/>
                </a:cubicBezTo>
                <a:cubicBezTo>
                  <a:pt x="704" y="1795"/>
                  <a:pt x="687" y="1795"/>
                  <a:pt x="681" y="1795"/>
                </a:cubicBezTo>
                <a:lnTo>
                  <a:pt x="670" y="1789"/>
                </a:lnTo>
                <a:cubicBezTo>
                  <a:pt x="647" y="1772"/>
                  <a:pt x="641" y="1744"/>
                  <a:pt x="607" y="1738"/>
                </a:cubicBezTo>
                <a:lnTo>
                  <a:pt x="579" y="1738"/>
                </a:lnTo>
                <a:cubicBezTo>
                  <a:pt x="579" y="1710"/>
                  <a:pt x="607" y="1676"/>
                  <a:pt x="647" y="1659"/>
                </a:cubicBezTo>
                <a:close/>
                <a:moveTo>
                  <a:pt x="17485" y="1745"/>
                </a:moveTo>
                <a:cubicBezTo>
                  <a:pt x="17494" y="1745"/>
                  <a:pt x="17503" y="1753"/>
                  <a:pt x="17510" y="1766"/>
                </a:cubicBezTo>
                <a:lnTo>
                  <a:pt x="17521" y="1783"/>
                </a:lnTo>
                <a:lnTo>
                  <a:pt x="17532" y="1800"/>
                </a:lnTo>
                <a:cubicBezTo>
                  <a:pt x="17521" y="1812"/>
                  <a:pt x="17504" y="1823"/>
                  <a:pt x="17492" y="1823"/>
                </a:cubicBezTo>
                <a:lnTo>
                  <a:pt x="17481" y="1817"/>
                </a:lnTo>
                <a:lnTo>
                  <a:pt x="17464" y="1812"/>
                </a:lnTo>
                <a:cubicBezTo>
                  <a:pt x="17447" y="1812"/>
                  <a:pt x="17458" y="1772"/>
                  <a:pt x="17470" y="1755"/>
                </a:cubicBezTo>
                <a:cubicBezTo>
                  <a:pt x="17474" y="1748"/>
                  <a:pt x="17480" y="1745"/>
                  <a:pt x="17485" y="1745"/>
                </a:cubicBezTo>
                <a:close/>
                <a:moveTo>
                  <a:pt x="581" y="1777"/>
                </a:moveTo>
                <a:cubicBezTo>
                  <a:pt x="591" y="1777"/>
                  <a:pt x="637" y="1813"/>
                  <a:pt x="658" y="1829"/>
                </a:cubicBezTo>
                <a:cubicBezTo>
                  <a:pt x="675" y="1846"/>
                  <a:pt x="670" y="1857"/>
                  <a:pt x="647" y="1857"/>
                </a:cubicBezTo>
                <a:cubicBezTo>
                  <a:pt x="626" y="1852"/>
                  <a:pt x="586" y="1822"/>
                  <a:pt x="580" y="1822"/>
                </a:cubicBezTo>
                <a:cubicBezTo>
                  <a:pt x="579" y="1822"/>
                  <a:pt x="579" y="1823"/>
                  <a:pt x="579" y="1823"/>
                </a:cubicBezTo>
                <a:cubicBezTo>
                  <a:pt x="579" y="1823"/>
                  <a:pt x="578" y="1824"/>
                  <a:pt x="578" y="1824"/>
                </a:cubicBezTo>
                <a:cubicBezTo>
                  <a:pt x="573" y="1824"/>
                  <a:pt x="568" y="1783"/>
                  <a:pt x="579" y="1778"/>
                </a:cubicBezTo>
                <a:cubicBezTo>
                  <a:pt x="579" y="1777"/>
                  <a:pt x="580" y="1777"/>
                  <a:pt x="581" y="1777"/>
                </a:cubicBezTo>
                <a:close/>
                <a:moveTo>
                  <a:pt x="17201" y="1995"/>
                </a:moveTo>
                <a:cubicBezTo>
                  <a:pt x="17223" y="1995"/>
                  <a:pt x="17250" y="2005"/>
                  <a:pt x="17266" y="2005"/>
                </a:cubicBezTo>
                <a:cubicBezTo>
                  <a:pt x="17283" y="2005"/>
                  <a:pt x="17305" y="2010"/>
                  <a:pt x="17311" y="2022"/>
                </a:cubicBezTo>
                <a:lnTo>
                  <a:pt x="17311" y="2033"/>
                </a:lnTo>
                <a:cubicBezTo>
                  <a:pt x="17311" y="2037"/>
                  <a:pt x="17302" y="2041"/>
                  <a:pt x="17293" y="2041"/>
                </a:cubicBezTo>
                <a:cubicBezTo>
                  <a:pt x="17290" y="2041"/>
                  <a:pt x="17286" y="2040"/>
                  <a:pt x="17283" y="2039"/>
                </a:cubicBezTo>
                <a:cubicBezTo>
                  <a:pt x="17268" y="2039"/>
                  <a:pt x="17249" y="2026"/>
                  <a:pt x="17233" y="2026"/>
                </a:cubicBezTo>
                <a:cubicBezTo>
                  <a:pt x="17231" y="2026"/>
                  <a:pt x="17228" y="2027"/>
                  <a:pt x="17226" y="2027"/>
                </a:cubicBezTo>
                <a:cubicBezTo>
                  <a:pt x="17209" y="2027"/>
                  <a:pt x="17192" y="2050"/>
                  <a:pt x="17175" y="2061"/>
                </a:cubicBezTo>
                <a:cubicBezTo>
                  <a:pt x="17169" y="2061"/>
                  <a:pt x="17175" y="2050"/>
                  <a:pt x="17180" y="2039"/>
                </a:cubicBezTo>
                <a:lnTo>
                  <a:pt x="17180" y="2033"/>
                </a:lnTo>
                <a:lnTo>
                  <a:pt x="17175" y="2005"/>
                </a:lnTo>
                <a:cubicBezTo>
                  <a:pt x="17180" y="1997"/>
                  <a:pt x="17190" y="1995"/>
                  <a:pt x="17201" y="1995"/>
                </a:cubicBezTo>
                <a:close/>
                <a:moveTo>
                  <a:pt x="17351" y="1988"/>
                </a:moveTo>
                <a:cubicBezTo>
                  <a:pt x="17356" y="1988"/>
                  <a:pt x="17373" y="1993"/>
                  <a:pt x="17373" y="1993"/>
                </a:cubicBezTo>
                <a:lnTo>
                  <a:pt x="17379" y="2022"/>
                </a:lnTo>
                <a:cubicBezTo>
                  <a:pt x="17385" y="2056"/>
                  <a:pt x="17390" y="2107"/>
                  <a:pt x="17390" y="2118"/>
                </a:cubicBezTo>
                <a:cubicBezTo>
                  <a:pt x="17390" y="2120"/>
                  <a:pt x="17390" y="2120"/>
                  <a:pt x="17389" y="2120"/>
                </a:cubicBezTo>
                <a:cubicBezTo>
                  <a:pt x="17383" y="2120"/>
                  <a:pt x="17358" y="2089"/>
                  <a:pt x="17328" y="2044"/>
                </a:cubicBezTo>
                <a:lnTo>
                  <a:pt x="17334" y="2005"/>
                </a:lnTo>
                <a:cubicBezTo>
                  <a:pt x="17334" y="1999"/>
                  <a:pt x="17345" y="1988"/>
                  <a:pt x="17351" y="1988"/>
                </a:cubicBezTo>
                <a:close/>
                <a:moveTo>
                  <a:pt x="1180" y="2339"/>
                </a:moveTo>
                <a:lnTo>
                  <a:pt x="1180" y="2339"/>
                </a:lnTo>
                <a:cubicBezTo>
                  <a:pt x="1170" y="2381"/>
                  <a:pt x="1160" y="2408"/>
                  <a:pt x="1154" y="2408"/>
                </a:cubicBezTo>
                <a:cubicBezTo>
                  <a:pt x="1153" y="2408"/>
                  <a:pt x="1152" y="2408"/>
                  <a:pt x="1152" y="2408"/>
                </a:cubicBezTo>
                <a:cubicBezTo>
                  <a:pt x="1149" y="2405"/>
                  <a:pt x="1146" y="2404"/>
                  <a:pt x="1142" y="2404"/>
                </a:cubicBezTo>
                <a:cubicBezTo>
                  <a:pt x="1129" y="2404"/>
                  <a:pt x="1112" y="2417"/>
                  <a:pt x="1112" y="2430"/>
                </a:cubicBezTo>
                <a:cubicBezTo>
                  <a:pt x="1112" y="2438"/>
                  <a:pt x="1087" y="2449"/>
                  <a:pt x="1071" y="2449"/>
                </a:cubicBezTo>
                <a:cubicBezTo>
                  <a:pt x="1063" y="2449"/>
                  <a:pt x="1057" y="2447"/>
                  <a:pt x="1055" y="2442"/>
                </a:cubicBezTo>
                <a:cubicBezTo>
                  <a:pt x="1044" y="2425"/>
                  <a:pt x="1038" y="2379"/>
                  <a:pt x="1038" y="2362"/>
                </a:cubicBezTo>
                <a:cubicBezTo>
                  <a:pt x="1035" y="2355"/>
                  <a:pt x="1040" y="2350"/>
                  <a:pt x="1050" y="2350"/>
                </a:cubicBezTo>
                <a:cubicBezTo>
                  <a:pt x="1056" y="2350"/>
                  <a:pt x="1064" y="2352"/>
                  <a:pt x="1072" y="2356"/>
                </a:cubicBezTo>
                <a:lnTo>
                  <a:pt x="1084" y="2356"/>
                </a:lnTo>
                <a:cubicBezTo>
                  <a:pt x="1095" y="2356"/>
                  <a:pt x="1112" y="2345"/>
                  <a:pt x="1124" y="2345"/>
                </a:cubicBezTo>
                <a:lnTo>
                  <a:pt x="1180" y="2339"/>
                </a:lnTo>
                <a:close/>
                <a:moveTo>
                  <a:pt x="16230" y="2314"/>
                </a:moveTo>
                <a:cubicBezTo>
                  <a:pt x="16239" y="2314"/>
                  <a:pt x="16249" y="2319"/>
                  <a:pt x="16256" y="2328"/>
                </a:cubicBezTo>
                <a:lnTo>
                  <a:pt x="16273" y="2345"/>
                </a:lnTo>
                <a:cubicBezTo>
                  <a:pt x="16290" y="2356"/>
                  <a:pt x="16301" y="2362"/>
                  <a:pt x="16312" y="2379"/>
                </a:cubicBezTo>
                <a:cubicBezTo>
                  <a:pt x="16324" y="2390"/>
                  <a:pt x="16278" y="2402"/>
                  <a:pt x="16307" y="2419"/>
                </a:cubicBezTo>
                <a:cubicBezTo>
                  <a:pt x="16307" y="2425"/>
                  <a:pt x="16301" y="2436"/>
                  <a:pt x="16301" y="2436"/>
                </a:cubicBezTo>
                <a:lnTo>
                  <a:pt x="16261" y="2459"/>
                </a:lnTo>
                <a:cubicBezTo>
                  <a:pt x="16256" y="2487"/>
                  <a:pt x="16239" y="2510"/>
                  <a:pt x="16216" y="2510"/>
                </a:cubicBezTo>
                <a:cubicBezTo>
                  <a:pt x="16199" y="2510"/>
                  <a:pt x="16142" y="2504"/>
                  <a:pt x="16142" y="2504"/>
                </a:cubicBezTo>
                <a:cubicBezTo>
                  <a:pt x="16142" y="2504"/>
                  <a:pt x="16159" y="2498"/>
                  <a:pt x="16176" y="2498"/>
                </a:cubicBezTo>
                <a:lnTo>
                  <a:pt x="16188" y="2493"/>
                </a:lnTo>
                <a:lnTo>
                  <a:pt x="16244" y="2470"/>
                </a:lnTo>
                <a:cubicBezTo>
                  <a:pt x="16250" y="2411"/>
                  <a:pt x="16225" y="2373"/>
                  <a:pt x="16213" y="2373"/>
                </a:cubicBezTo>
                <a:cubicBezTo>
                  <a:pt x="16212" y="2373"/>
                  <a:pt x="16211" y="2373"/>
                  <a:pt x="16210" y="2373"/>
                </a:cubicBezTo>
                <a:cubicBezTo>
                  <a:pt x="16207" y="2375"/>
                  <a:pt x="16203" y="2376"/>
                  <a:pt x="16199" y="2376"/>
                </a:cubicBezTo>
                <a:cubicBezTo>
                  <a:pt x="16190" y="2376"/>
                  <a:pt x="16180" y="2372"/>
                  <a:pt x="16176" y="2368"/>
                </a:cubicBezTo>
                <a:lnTo>
                  <a:pt x="16182" y="2362"/>
                </a:lnTo>
                <a:lnTo>
                  <a:pt x="16193" y="2339"/>
                </a:lnTo>
                <a:cubicBezTo>
                  <a:pt x="16203" y="2323"/>
                  <a:pt x="16217" y="2314"/>
                  <a:pt x="16230" y="2314"/>
                </a:cubicBezTo>
                <a:close/>
                <a:moveTo>
                  <a:pt x="1373" y="2566"/>
                </a:moveTo>
                <a:cubicBezTo>
                  <a:pt x="1390" y="2572"/>
                  <a:pt x="1402" y="2578"/>
                  <a:pt x="1396" y="2589"/>
                </a:cubicBezTo>
                <a:lnTo>
                  <a:pt x="1390" y="2589"/>
                </a:lnTo>
                <a:cubicBezTo>
                  <a:pt x="1379" y="2595"/>
                  <a:pt x="1362" y="2600"/>
                  <a:pt x="1356" y="2612"/>
                </a:cubicBezTo>
                <a:cubicBezTo>
                  <a:pt x="1351" y="2617"/>
                  <a:pt x="1362" y="2634"/>
                  <a:pt x="1356" y="2640"/>
                </a:cubicBezTo>
                <a:lnTo>
                  <a:pt x="1351" y="2651"/>
                </a:lnTo>
                <a:cubicBezTo>
                  <a:pt x="1342" y="2656"/>
                  <a:pt x="1335" y="2657"/>
                  <a:pt x="1329" y="2657"/>
                </a:cubicBezTo>
                <a:cubicBezTo>
                  <a:pt x="1317" y="2657"/>
                  <a:pt x="1309" y="2651"/>
                  <a:pt x="1305" y="2640"/>
                </a:cubicBezTo>
                <a:cubicBezTo>
                  <a:pt x="1299" y="2623"/>
                  <a:pt x="1356" y="2566"/>
                  <a:pt x="1373" y="2566"/>
                </a:cubicBezTo>
                <a:close/>
                <a:moveTo>
                  <a:pt x="15728" y="2981"/>
                </a:moveTo>
                <a:cubicBezTo>
                  <a:pt x="15739" y="2998"/>
                  <a:pt x="15751" y="3009"/>
                  <a:pt x="15756" y="3009"/>
                </a:cubicBezTo>
                <a:lnTo>
                  <a:pt x="15768" y="3009"/>
                </a:lnTo>
                <a:cubicBezTo>
                  <a:pt x="15773" y="3009"/>
                  <a:pt x="15779" y="3020"/>
                  <a:pt x="15773" y="3037"/>
                </a:cubicBezTo>
                <a:lnTo>
                  <a:pt x="15717" y="3037"/>
                </a:lnTo>
                <a:cubicBezTo>
                  <a:pt x="15654" y="3009"/>
                  <a:pt x="15643" y="2981"/>
                  <a:pt x="15683" y="2981"/>
                </a:cubicBezTo>
                <a:close/>
                <a:moveTo>
                  <a:pt x="16067" y="3048"/>
                </a:moveTo>
                <a:cubicBezTo>
                  <a:pt x="16083" y="3048"/>
                  <a:pt x="16099" y="3062"/>
                  <a:pt x="16091" y="3066"/>
                </a:cubicBezTo>
                <a:cubicBezTo>
                  <a:pt x="16080" y="3071"/>
                  <a:pt x="16046" y="3100"/>
                  <a:pt x="16034" y="3111"/>
                </a:cubicBezTo>
                <a:cubicBezTo>
                  <a:pt x="16031" y="3113"/>
                  <a:pt x="16028" y="3114"/>
                  <a:pt x="16025" y="3114"/>
                </a:cubicBezTo>
                <a:cubicBezTo>
                  <a:pt x="16010" y="3114"/>
                  <a:pt x="15993" y="3094"/>
                  <a:pt x="15983" y="3066"/>
                </a:cubicBezTo>
                <a:lnTo>
                  <a:pt x="16040" y="3054"/>
                </a:lnTo>
                <a:lnTo>
                  <a:pt x="16051" y="3054"/>
                </a:lnTo>
                <a:cubicBezTo>
                  <a:pt x="16056" y="3050"/>
                  <a:pt x="16062" y="3048"/>
                  <a:pt x="16067" y="3048"/>
                </a:cubicBezTo>
                <a:close/>
                <a:moveTo>
                  <a:pt x="15724" y="3070"/>
                </a:moveTo>
                <a:cubicBezTo>
                  <a:pt x="15727" y="3070"/>
                  <a:pt x="15730" y="3071"/>
                  <a:pt x="15734" y="3071"/>
                </a:cubicBezTo>
                <a:lnTo>
                  <a:pt x="15762" y="3077"/>
                </a:lnTo>
                <a:cubicBezTo>
                  <a:pt x="15785" y="3077"/>
                  <a:pt x="15807" y="3088"/>
                  <a:pt x="15830" y="3094"/>
                </a:cubicBezTo>
                <a:cubicBezTo>
                  <a:pt x="15836" y="3100"/>
                  <a:pt x="15836" y="3111"/>
                  <a:pt x="15836" y="3117"/>
                </a:cubicBezTo>
                <a:cubicBezTo>
                  <a:pt x="15836" y="3122"/>
                  <a:pt x="15824" y="3134"/>
                  <a:pt x="15813" y="3134"/>
                </a:cubicBezTo>
                <a:lnTo>
                  <a:pt x="15773" y="3122"/>
                </a:lnTo>
                <a:cubicBezTo>
                  <a:pt x="15728" y="3117"/>
                  <a:pt x="15688" y="3100"/>
                  <a:pt x="15688" y="3088"/>
                </a:cubicBezTo>
                <a:cubicBezTo>
                  <a:pt x="15688" y="3083"/>
                  <a:pt x="15705" y="3070"/>
                  <a:pt x="15724" y="3070"/>
                </a:cubicBezTo>
                <a:close/>
                <a:moveTo>
                  <a:pt x="15598" y="3018"/>
                </a:moveTo>
                <a:cubicBezTo>
                  <a:pt x="15606" y="3018"/>
                  <a:pt x="15616" y="3023"/>
                  <a:pt x="15620" y="3032"/>
                </a:cubicBezTo>
                <a:lnTo>
                  <a:pt x="15637" y="3049"/>
                </a:lnTo>
                <a:cubicBezTo>
                  <a:pt x="15649" y="3071"/>
                  <a:pt x="15626" y="3105"/>
                  <a:pt x="15631" y="3117"/>
                </a:cubicBezTo>
                <a:cubicBezTo>
                  <a:pt x="15643" y="3128"/>
                  <a:pt x="15643" y="3151"/>
                  <a:pt x="15631" y="3168"/>
                </a:cubicBezTo>
                <a:lnTo>
                  <a:pt x="15609" y="3173"/>
                </a:lnTo>
                <a:cubicBezTo>
                  <a:pt x="15601" y="3173"/>
                  <a:pt x="15596" y="3181"/>
                  <a:pt x="15590" y="3181"/>
                </a:cubicBezTo>
                <a:cubicBezTo>
                  <a:pt x="15587" y="3181"/>
                  <a:pt x="15584" y="3179"/>
                  <a:pt x="15580" y="3173"/>
                </a:cubicBezTo>
                <a:cubicBezTo>
                  <a:pt x="15575" y="3162"/>
                  <a:pt x="15563" y="3151"/>
                  <a:pt x="15563" y="3145"/>
                </a:cubicBezTo>
                <a:lnTo>
                  <a:pt x="15575" y="3122"/>
                </a:lnTo>
                <a:cubicBezTo>
                  <a:pt x="15592" y="3100"/>
                  <a:pt x="15586" y="3077"/>
                  <a:pt x="15569" y="3071"/>
                </a:cubicBezTo>
                <a:lnTo>
                  <a:pt x="15563" y="3066"/>
                </a:lnTo>
                <a:cubicBezTo>
                  <a:pt x="15558" y="3043"/>
                  <a:pt x="15580" y="3032"/>
                  <a:pt x="15592" y="3020"/>
                </a:cubicBezTo>
                <a:cubicBezTo>
                  <a:pt x="15593" y="3019"/>
                  <a:pt x="15596" y="3018"/>
                  <a:pt x="15598" y="3018"/>
                </a:cubicBezTo>
                <a:close/>
                <a:moveTo>
                  <a:pt x="16038" y="3224"/>
                </a:moveTo>
                <a:cubicBezTo>
                  <a:pt x="16038" y="3224"/>
                  <a:pt x="16039" y="3224"/>
                  <a:pt x="16040" y="3225"/>
                </a:cubicBezTo>
                <a:cubicBezTo>
                  <a:pt x="16041" y="3227"/>
                  <a:pt x="16043" y="3230"/>
                  <a:pt x="16044" y="3233"/>
                </a:cubicBezTo>
                <a:lnTo>
                  <a:pt x="16044" y="3233"/>
                </a:lnTo>
                <a:cubicBezTo>
                  <a:pt x="16039" y="3228"/>
                  <a:pt x="16036" y="3224"/>
                  <a:pt x="16038" y="3224"/>
                </a:cubicBezTo>
                <a:close/>
                <a:moveTo>
                  <a:pt x="16055" y="3251"/>
                </a:moveTo>
                <a:cubicBezTo>
                  <a:pt x="16058" y="3256"/>
                  <a:pt x="16061" y="3260"/>
                  <a:pt x="16063" y="3264"/>
                </a:cubicBezTo>
                <a:lnTo>
                  <a:pt x="16080" y="3264"/>
                </a:lnTo>
                <a:cubicBezTo>
                  <a:pt x="16085" y="3264"/>
                  <a:pt x="16091" y="3281"/>
                  <a:pt x="16091" y="3293"/>
                </a:cubicBezTo>
                <a:cubicBezTo>
                  <a:pt x="16091" y="3298"/>
                  <a:pt x="16074" y="3304"/>
                  <a:pt x="16068" y="3304"/>
                </a:cubicBezTo>
                <a:lnTo>
                  <a:pt x="16029" y="3287"/>
                </a:lnTo>
                <a:cubicBezTo>
                  <a:pt x="16032" y="3273"/>
                  <a:pt x="16042" y="3260"/>
                  <a:pt x="16055" y="3251"/>
                </a:cubicBezTo>
                <a:close/>
                <a:moveTo>
                  <a:pt x="15776" y="3228"/>
                </a:moveTo>
                <a:cubicBezTo>
                  <a:pt x="15786" y="3228"/>
                  <a:pt x="15796" y="3230"/>
                  <a:pt x="15796" y="3230"/>
                </a:cubicBezTo>
                <a:cubicBezTo>
                  <a:pt x="15796" y="3247"/>
                  <a:pt x="15790" y="3276"/>
                  <a:pt x="15790" y="3276"/>
                </a:cubicBezTo>
                <a:cubicBezTo>
                  <a:pt x="15762" y="3276"/>
                  <a:pt x="15762" y="3298"/>
                  <a:pt x="15751" y="3315"/>
                </a:cubicBezTo>
                <a:lnTo>
                  <a:pt x="15745" y="3315"/>
                </a:lnTo>
                <a:cubicBezTo>
                  <a:pt x="15734" y="3315"/>
                  <a:pt x="15728" y="3310"/>
                  <a:pt x="15728" y="3304"/>
                </a:cubicBezTo>
                <a:lnTo>
                  <a:pt x="15734" y="3293"/>
                </a:lnTo>
                <a:lnTo>
                  <a:pt x="15734" y="3287"/>
                </a:lnTo>
                <a:cubicBezTo>
                  <a:pt x="15738" y="3274"/>
                  <a:pt x="15736" y="3268"/>
                  <a:pt x="15727" y="3268"/>
                </a:cubicBezTo>
                <a:cubicBezTo>
                  <a:pt x="15724" y="3268"/>
                  <a:pt x="15721" y="3269"/>
                  <a:pt x="15717" y="3270"/>
                </a:cubicBezTo>
                <a:cubicBezTo>
                  <a:pt x="15715" y="3271"/>
                  <a:pt x="15714" y="3272"/>
                  <a:pt x="15713" y="3272"/>
                </a:cubicBezTo>
                <a:cubicBezTo>
                  <a:pt x="15700" y="3272"/>
                  <a:pt x="15679" y="3230"/>
                  <a:pt x="15700" y="3230"/>
                </a:cubicBezTo>
                <a:lnTo>
                  <a:pt x="15762" y="3230"/>
                </a:lnTo>
                <a:cubicBezTo>
                  <a:pt x="15766" y="3228"/>
                  <a:pt x="15771" y="3228"/>
                  <a:pt x="15776" y="3228"/>
                </a:cubicBezTo>
                <a:close/>
                <a:moveTo>
                  <a:pt x="15927" y="3208"/>
                </a:moveTo>
                <a:cubicBezTo>
                  <a:pt x="15944" y="3208"/>
                  <a:pt x="15961" y="3225"/>
                  <a:pt x="15955" y="3242"/>
                </a:cubicBezTo>
                <a:lnTo>
                  <a:pt x="15949" y="3253"/>
                </a:lnTo>
                <a:cubicBezTo>
                  <a:pt x="15949" y="3259"/>
                  <a:pt x="15949" y="3270"/>
                  <a:pt x="15949" y="3270"/>
                </a:cubicBezTo>
                <a:cubicBezTo>
                  <a:pt x="15929" y="3285"/>
                  <a:pt x="15918" y="3317"/>
                  <a:pt x="15893" y="3317"/>
                </a:cubicBezTo>
                <a:cubicBezTo>
                  <a:pt x="15889" y="3317"/>
                  <a:pt x="15885" y="3317"/>
                  <a:pt x="15881" y="3315"/>
                </a:cubicBezTo>
                <a:cubicBezTo>
                  <a:pt x="15864" y="3310"/>
                  <a:pt x="15847" y="3287"/>
                  <a:pt x="15836" y="3270"/>
                </a:cubicBezTo>
                <a:lnTo>
                  <a:pt x="15830" y="3259"/>
                </a:lnTo>
                <a:cubicBezTo>
                  <a:pt x="15830" y="3243"/>
                  <a:pt x="15840" y="3236"/>
                  <a:pt x="15855" y="3236"/>
                </a:cubicBezTo>
                <a:cubicBezTo>
                  <a:pt x="15863" y="3236"/>
                  <a:pt x="15872" y="3238"/>
                  <a:pt x="15881" y="3242"/>
                </a:cubicBezTo>
                <a:lnTo>
                  <a:pt x="15898" y="3242"/>
                </a:lnTo>
                <a:cubicBezTo>
                  <a:pt x="15899" y="3243"/>
                  <a:pt x="15901" y="3243"/>
                  <a:pt x="15903" y="3243"/>
                </a:cubicBezTo>
                <a:cubicBezTo>
                  <a:pt x="15912" y="3243"/>
                  <a:pt x="15927" y="3236"/>
                  <a:pt x="15927" y="3236"/>
                </a:cubicBezTo>
                <a:lnTo>
                  <a:pt x="15927" y="3208"/>
                </a:lnTo>
                <a:close/>
                <a:moveTo>
                  <a:pt x="2406" y="3360"/>
                </a:moveTo>
                <a:cubicBezTo>
                  <a:pt x="2422" y="3360"/>
                  <a:pt x="2452" y="3373"/>
                  <a:pt x="2457" y="3378"/>
                </a:cubicBezTo>
                <a:cubicBezTo>
                  <a:pt x="2461" y="3386"/>
                  <a:pt x="2442" y="3398"/>
                  <a:pt x="2425" y="3398"/>
                </a:cubicBezTo>
                <a:cubicBezTo>
                  <a:pt x="2420" y="3398"/>
                  <a:pt x="2415" y="3397"/>
                  <a:pt x="2412" y="3395"/>
                </a:cubicBezTo>
                <a:cubicBezTo>
                  <a:pt x="2389" y="3383"/>
                  <a:pt x="2383" y="3366"/>
                  <a:pt x="2400" y="3361"/>
                </a:cubicBezTo>
                <a:cubicBezTo>
                  <a:pt x="2402" y="3360"/>
                  <a:pt x="2404" y="3360"/>
                  <a:pt x="2406" y="3360"/>
                </a:cubicBezTo>
                <a:close/>
                <a:moveTo>
                  <a:pt x="2273" y="3416"/>
                </a:moveTo>
                <a:cubicBezTo>
                  <a:pt x="2279" y="3416"/>
                  <a:pt x="2287" y="3424"/>
                  <a:pt x="2287" y="3429"/>
                </a:cubicBezTo>
                <a:cubicBezTo>
                  <a:pt x="2292" y="3429"/>
                  <a:pt x="2287" y="3446"/>
                  <a:pt x="2287" y="3446"/>
                </a:cubicBezTo>
                <a:lnTo>
                  <a:pt x="2253" y="3451"/>
                </a:lnTo>
                <a:cubicBezTo>
                  <a:pt x="2239" y="3473"/>
                  <a:pt x="2229" y="3478"/>
                  <a:pt x="2225" y="3478"/>
                </a:cubicBezTo>
                <a:cubicBezTo>
                  <a:pt x="2222" y="3478"/>
                  <a:pt x="2222" y="3476"/>
                  <a:pt x="2224" y="3474"/>
                </a:cubicBezTo>
                <a:cubicBezTo>
                  <a:pt x="2224" y="3463"/>
                  <a:pt x="2224" y="3451"/>
                  <a:pt x="2219" y="3451"/>
                </a:cubicBezTo>
                <a:cubicBezTo>
                  <a:pt x="2213" y="3451"/>
                  <a:pt x="2202" y="3440"/>
                  <a:pt x="2202" y="3434"/>
                </a:cubicBezTo>
                <a:cubicBezTo>
                  <a:pt x="2224" y="3429"/>
                  <a:pt x="2247" y="3417"/>
                  <a:pt x="2270" y="3417"/>
                </a:cubicBezTo>
                <a:cubicBezTo>
                  <a:pt x="2271" y="3416"/>
                  <a:pt x="2272" y="3416"/>
                  <a:pt x="2273" y="3416"/>
                </a:cubicBezTo>
                <a:close/>
                <a:moveTo>
                  <a:pt x="15398" y="3415"/>
                </a:moveTo>
                <a:cubicBezTo>
                  <a:pt x="15405" y="3415"/>
                  <a:pt x="15410" y="3419"/>
                  <a:pt x="15410" y="3429"/>
                </a:cubicBezTo>
                <a:cubicBezTo>
                  <a:pt x="15410" y="3446"/>
                  <a:pt x="15382" y="3486"/>
                  <a:pt x="15365" y="3486"/>
                </a:cubicBezTo>
                <a:cubicBezTo>
                  <a:pt x="15348" y="3486"/>
                  <a:pt x="15353" y="3434"/>
                  <a:pt x="15376" y="3423"/>
                </a:cubicBezTo>
                <a:cubicBezTo>
                  <a:pt x="15384" y="3418"/>
                  <a:pt x="15391" y="3415"/>
                  <a:pt x="15398" y="3415"/>
                </a:cubicBezTo>
                <a:close/>
                <a:moveTo>
                  <a:pt x="14468" y="3520"/>
                </a:moveTo>
                <a:lnTo>
                  <a:pt x="14468" y="3520"/>
                </a:lnTo>
                <a:cubicBezTo>
                  <a:pt x="14502" y="3531"/>
                  <a:pt x="14491" y="3554"/>
                  <a:pt x="14451" y="3571"/>
                </a:cubicBezTo>
                <a:lnTo>
                  <a:pt x="14451" y="3576"/>
                </a:lnTo>
                <a:lnTo>
                  <a:pt x="14423" y="3582"/>
                </a:lnTo>
                <a:cubicBezTo>
                  <a:pt x="14422" y="3583"/>
                  <a:pt x="14420" y="3584"/>
                  <a:pt x="14419" y="3584"/>
                </a:cubicBezTo>
                <a:cubicBezTo>
                  <a:pt x="14411" y="3584"/>
                  <a:pt x="14400" y="3575"/>
                  <a:pt x="14400" y="3571"/>
                </a:cubicBezTo>
                <a:cubicBezTo>
                  <a:pt x="14395" y="3565"/>
                  <a:pt x="14400" y="3554"/>
                  <a:pt x="14406" y="3548"/>
                </a:cubicBezTo>
                <a:cubicBezTo>
                  <a:pt x="14409" y="3545"/>
                  <a:pt x="14413" y="3545"/>
                  <a:pt x="14417" y="3545"/>
                </a:cubicBezTo>
                <a:cubicBezTo>
                  <a:pt x="14422" y="3545"/>
                  <a:pt x="14426" y="3545"/>
                  <a:pt x="14429" y="3542"/>
                </a:cubicBezTo>
                <a:lnTo>
                  <a:pt x="14468" y="3520"/>
                </a:lnTo>
                <a:close/>
                <a:moveTo>
                  <a:pt x="15185" y="0"/>
                </a:moveTo>
                <a:cubicBezTo>
                  <a:pt x="15178" y="0"/>
                  <a:pt x="15172" y="6"/>
                  <a:pt x="15172" y="19"/>
                </a:cubicBezTo>
                <a:cubicBezTo>
                  <a:pt x="15166" y="42"/>
                  <a:pt x="15149" y="36"/>
                  <a:pt x="15138" y="42"/>
                </a:cubicBezTo>
                <a:cubicBezTo>
                  <a:pt x="15132" y="47"/>
                  <a:pt x="15138" y="64"/>
                  <a:pt x="15138" y="76"/>
                </a:cubicBezTo>
                <a:lnTo>
                  <a:pt x="15138" y="81"/>
                </a:lnTo>
                <a:cubicBezTo>
                  <a:pt x="15144" y="87"/>
                  <a:pt x="15110" y="93"/>
                  <a:pt x="15098" y="93"/>
                </a:cubicBezTo>
                <a:cubicBezTo>
                  <a:pt x="15087" y="93"/>
                  <a:pt x="15070" y="47"/>
                  <a:pt x="15081" y="42"/>
                </a:cubicBezTo>
                <a:cubicBezTo>
                  <a:pt x="15098" y="36"/>
                  <a:pt x="15070" y="13"/>
                  <a:pt x="15053" y="8"/>
                </a:cubicBezTo>
                <a:cubicBezTo>
                  <a:pt x="15036" y="8"/>
                  <a:pt x="15030" y="30"/>
                  <a:pt x="15030" y="42"/>
                </a:cubicBezTo>
                <a:cubicBezTo>
                  <a:pt x="15030" y="47"/>
                  <a:pt x="15030" y="81"/>
                  <a:pt x="15024" y="110"/>
                </a:cubicBezTo>
                <a:lnTo>
                  <a:pt x="15053" y="127"/>
                </a:lnTo>
                <a:cubicBezTo>
                  <a:pt x="15053" y="127"/>
                  <a:pt x="15047" y="149"/>
                  <a:pt x="15041" y="155"/>
                </a:cubicBezTo>
                <a:lnTo>
                  <a:pt x="15030" y="166"/>
                </a:lnTo>
                <a:cubicBezTo>
                  <a:pt x="15013" y="172"/>
                  <a:pt x="15002" y="183"/>
                  <a:pt x="15007" y="189"/>
                </a:cubicBezTo>
                <a:lnTo>
                  <a:pt x="15019" y="189"/>
                </a:lnTo>
                <a:cubicBezTo>
                  <a:pt x="15030" y="195"/>
                  <a:pt x="14990" y="223"/>
                  <a:pt x="14979" y="234"/>
                </a:cubicBezTo>
                <a:cubicBezTo>
                  <a:pt x="14973" y="251"/>
                  <a:pt x="14962" y="274"/>
                  <a:pt x="14956" y="280"/>
                </a:cubicBezTo>
                <a:cubicBezTo>
                  <a:pt x="14956" y="280"/>
                  <a:pt x="14955" y="280"/>
                  <a:pt x="14955" y="280"/>
                </a:cubicBezTo>
                <a:cubicBezTo>
                  <a:pt x="14949" y="280"/>
                  <a:pt x="14939" y="251"/>
                  <a:pt x="14934" y="246"/>
                </a:cubicBezTo>
                <a:cubicBezTo>
                  <a:pt x="14934" y="241"/>
                  <a:pt x="14902" y="222"/>
                  <a:pt x="14887" y="222"/>
                </a:cubicBezTo>
                <a:cubicBezTo>
                  <a:pt x="14885" y="222"/>
                  <a:pt x="14884" y="222"/>
                  <a:pt x="14883" y="223"/>
                </a:cubicBezTo>
                <a:cubicBezTo>
                  <a:pt x="14866" y="229"/>
                  <a:pt x="14826" y="234"/>
                  <a:pt x="14792" y="240"/>
                </a:cubicBezTo>
                <a:lnTo>
                  <a:pt x="14763" y="246"/>
                </a:lnTo>
                <a:cubicBezTo>
                  <a:pt x="14752" y="246"/>
                  <a:pt x="14752" y="268"/>
                  <a:pt x="14746" y="274"/>
                </a:cubicBezTo>
                <a:cubicBezTo>
                  <a:pt x="14735" y="280"/>
                  <a:pt x="14724" y="280"/>
                  <a:pt x="14712" y="280"/>
                </a:cubicBezTo>
                <a:cubicBezTo>
                  <a:pt x="14695" y="268"/>
                  <a:pt x="14684" y="251"/>
                  <a:pt x="14667" y="246"/>
                </a:cubicBezTo>
                <a:lnTo>
                  <a:pt x="14644" y="234"/>
                </a:lnTo>
                <a:cubicBezTo>
                  <a:pt x="14633" y="257"/>
                  <a:pt x="14622" y="274"/>
                  <a:pt x="14616" y="274"/>
                </a:cubicBezTo>
                <a:cubicBezTo>
                  <a:pt x="14599" y="266"/>
                  <a:pt x="14582" y="261"/>
                  <a:pt x="14566" y="261"/>
                </a:cubicBezTo>
                <a:cubicBezTo>
                  <a:pt x="14549" y="261"/>
                  <a:pt x="14534" y="266"/>
                  <a:pt x="14519" y="274"/>
                </a:cubicBezTo>
                <a:lnTo>
                  <a:pt x="14502" y="286"/>
                </a:lnTo>
                <a:cubicBezTo>
                  <a:pt x="14497" y="274"/>
                  <a:pt x="14480" y="246"/>
                  <a:pt x="14468" y="240"/>
                </a:cubicBezTo>
                <a:cubicBezTo>
                  <a:pt x="14467" y="240"/>
                  <a:pt x="14466" y="239"/>
                  <a:pt x="14465" y="239"/>
                </a:cubicBezTo>
                <a:cubicBezTo>
                  <a:pt x="14451" y="239"/>
                  <a:pt x="14413" y="259"/>
                  <a:pt x="14389" y="259"/>
                </a:cubicBezTo>
                <a:cubicBezTo>
                  <a:pt x="14385" y="259"/>
                  <a:pt x="14381" y="259"/>
                  <a:pt x="14378" y="257"/>
                </a:cubicBezTo>
                <a:cubicBezTo>
                  <a:pt x="14371" y="254"/>
                  <a:pt x="14368" y="252"/>
                  <a:pt x="14367" y="252"/>
                </a:cubicBezTo>
                <a:cubicBezTo>
                  <a:pt x="14364" y="252"/>
                  <a:pt x="14375" y="260"/>
                  <a:pt x="14383" y="268"/>
                </a:cubicBezTo>
                <a:cubicBezTo>
                  <a:pt x="14395" y="274"/>
                  <a:pt x="14383" y="286"/>
                  <a:pt x="14355" y="286"/>
                </a:cubicBezTo>
                <a:lnTo>
                  <a:pt x="14338" y="280"/>
                </a:lnTo>
                <a:cubicBezTo>
                  <a:pt x="14321" y="280"/>
                  <a:pt x="14304" y="268"/>
                  <a:pt x="14287" y="263"/>
                </a:cubicBezTo>
                <a:cubicBezTo>
                  <a:pt x="14275" y="263"/>
                  <a:pt x="14247" y="274"/>
                  <a:pt x="14247" y="280"/>
                </a:cubicBezTo>
                <a:cubicBezTo>
                  <a:pt x="14247" y="300"/>
                  <a:pt x="14240" y="304"/>
                  <a:pt x="14231" y="304"/>
                </a:cubicBezTo>
                <a:cubicBezTo>
                  <a:pt x="14224" y="304"/>
                  <a:pt x="14216" y="302"/>
                  <a:pt x="14209" y="302"/>
                </a:cubicBezTo>
                <a:cubicBezTo>
                  <a:pt x="14206" y="302"/>
                  <a:pt x="14204" y="302"/>
                  <a:pt x="14202" y="303"/>
                </a:cubicBezTo>
                <a:lnTo>
                  <a:pt x="14162" y="314"/>
                </a:lnTo>
                <a:cubicBezTo>
                  <a:pt x="14162" y="302"/>
                  <a:pt x="14157" y="298"/>
                  <a:pt x="14151" y="298"/>
                </a:cubicBezTo>
                <a:cubicBezTo>
                  <a:pt x="14142" y="298"/>
                  <a:pt x="14129" y="307"/>
                  <a:pt x="14122" y="314"/>
                </a:cubicBezTo>
                <a:cubicBezTo>
                  <a:pt x="14120" y="320"/>
                  <a:pt x="14115" y="322"/>
                  <a:pt x="14108" y="322"/>
                </a:cubicBezTo>
                <a:cubicBezTo>
                  <a:pt x="14094" y="322"/>
                  <a:pt x="14075" y="314"/>
                  <a:pt x="14060" y="303"/>
                </a:cubicBezTo>
                <a:lnTo>
                  <a:pt x="14020" y="297"/>
                </a:lnTo>
                <a:lnTo>
                  <a:pt x="13986" y="297"/>
                </a:lnTo>
                <a:cubicBezTo>
                  <a:pt x="13977" y="294"/>
                  <a:pt x="13968" y="292"/>
                  <a:pt x="13960" y="292"/>
                </a:cubicBezTo>
                <a:cubicBezTo>
                  <a:pt x="13939" y="292"/>
                  <a:pt x="13925" y="302"/>
                  <a:pt x="13929" y="314"/>
                </a:cubicBezTo>
                <a:lnTo>
                  <a:pt x="13907" y="320"/>
                </a:lnTo>
                <a:cubicBezTo>
                  <a:pt x="13895" y="325"/>
                  <a:pt x="13884" y="331"/>
                  <a:pt x="13873" y="337"/>
                </a:cubicBezTo>
                <a:lnTo>
                  <a:pt x="13867" y="337"/>
                </a:lnTo>
                <a:cubicBezTo>
                  <a:pt x="13866" y="336"/>
                  <a:pt x="13866" y="336"/>
                  <a:pt x="13865" y="336"/>
                </a:cubicBezTo>
                <a:cubicBezTo>
                  <a:pt x="13852" y="336"/>
                  <a:pt x="13820" y="382"/>
                  <a:pt x="13799" y="382"/>
                </a:cubicBezTo>
                <a:cubicBezTo>
                  <a:pt x="13776" y="376"/>
                  <a:pt x="13748" y="365"/>
                  <a:pt x="13736" y="354"/>
                </a:cubicBezTo>
                <a:lnTo>
                  <a:pt x="13736" y="342"/>
                </a:lnTo>
                <a:lnTo>
                  <a:pt x="13736" y="320"/>
                </a:lnTo>
                <a:cubicBezTo>
                  <a:pt x="13740" y="309"/>
                  <a:pt x="13739" y="306"/>
                  <a:pt x="13736" y="306"/>
                </a:cubicBezTo>
                <a:cubicBezTo>
                  <a:pt x="13730" y="306"/>
                  <a:pt x="13715" y="318"/>
                  <a:pt x="13708" y="325"/>
                </a:cubicBezTo>
                <a:cubicBezTo>
                  <a:pt x="13702" y="337"/>
                  <a:pt x="13657" y="371"/>
                  <a:pt x="13651" y="388"/>
                </a:cubicBezTo>
                <a:cubicBezTo>
                  <a:pt x="13651" y="383"/>
                  <a:pt x="13651" y="376"/>
                  <a:pt x="13651" y="365"/>
                </a:cubicBezTo>
                <a:lnTo>
                  <a:pt x="13617" y="359"/>
                </a:lnTo>
                <a:lnTo>
                  <a:pt x="13583" y="348"/>
                </a:lnTo>
                <a:cubicBezTo>
                  <a:pt x="13571" y="365"/>
                  <a:pt x="13549" y="375"/>
                  <a:pt x="13530" y="375"/>
                </a:cubicBezTo>
                <a:cubicBezTo>
                  <a:pt x="13522" y="375"/>
                  <a:pt x="13516" y="374"/>
                  <a:pt x="13509" y="371"/>
                </a:cubicBezTo>
                <a:lnTo>
                  <a:pt x="13498" y="359"/>
                </a:lnTo>
                <a:cubicBezTo>
                  <a:pt x="13481" y="342"/>
                  <a:pt x="13470" y="320"/>
                  <a:pt x="13453" y="303"/>
                </a:cubicBezTo>
                <a:lnTo>
                  <a:pt x="13447" y="303"/>
                </a:lnTo>
                <a:cubicBezTo>
                  <a:pt x="13436" y="303"/>
                  <a:pt x="13436" y="320"/>
                  <a:pt x="13436" y="325"/>
                </a:cubicBezTo>
                <a:cubicBezTo>
                  <a:pt x="13441" y="331"/>
                  <a:pt x="13390" y="354"/>
                  <a:pt x="13373" y="359"/>
                </a:cubicBezTo>
                <a:cubicBezTo>
                  <a:pt x="13366" y="363"/>
                  <a:pt x="13358" y="364"/>
                  <a:pt x="13350" y="364"/>
                </a:cubicBezTo>
                <a:cubicBezTo>
                  <a:pt x="13333" y="364"/>
                  <a:pt x="13317" y="358"/>
                  <a:pt x="13317" y="354"/>
                </a:cubicBezTo>
                <a:cubicBezTo>
                  <a:pt x="13314" y="351"/>
                  <a:pt x="13307" y="349"/>
                  <a:pt x="13298" y="349"/>
                </a:cubicBezTo>
                <a:cubicBezTo>
                  <a:pt x="13290" y="349"/>
                  <a:pt x="13280" y="351"/>
                  <a:pt x="13271" y="354"/>
                </a:cubicBezTo>
                <a:lnTo>
                  <a:pt x="13254" y="359"/>
                </a:lnTo>
                <a:cubicBezTo>
                  <a:pt x="13243" y="365"/>
                  <a:pt x="13220" y="376"/>
                  <a:pt x="13220" y="382"/>
                </a:cubicBezTo>
                <a:lnTo>
                  <a:pt x="13220" y="427"/>
                </a:lnTo>
                <a:cubicBezTo>
                  <a:pt x="13186" y="461"/>
                  <a:pt x="13163" y="490"/>
                  <a:pt x="13169" y="490"/>
                </a:cubicBezTo>
                <a:cubicBezTo>
                  <a:pt x="13169" y="490"/>
                  <a:pt x="13214" y="456"/>
                  <a:pt x="13231" y="439"/>
                </a:cubicBezTo>
                <a:cubicBezTo>
                  <a:pt x="13237" y="435"/>
                  <a:pt x="13242" y="433"/>
                  <a:pt x="13247" y="433"/>
                </a:cubicBezTo>
                <a:cubicBezTo>
                  <a:pt x="13258" y="433"/>
                  <a:pt x="13266" y="442"/>
                  <a:pt x="13266" y="461"/>
                </a:cubicBezTo>
                <a:lnTo>
                  <a:pt x="13300" y="450"/>
                </a:lnTo>
                <a:lnTo>
                  <a:pt x="13334" y="444"/>
                </a:lnTo>
                <a:lnTo>
                  <a:pt x="13334" y="444"/>
                </a:lnTo>
                <a:cubicBezTo>
                  <a:pt x="13328" y="467"/>
                  <a:pt x="13317" y="507"/>
                  <a:pt x="13311" y="518"/>
                </a:cubicBezTo>
                <a:cubicBezTo>
                  <a:pt x="13310" y="519"/>
                  <a:pt x="13308" y="519"/>
                  <a:pt x="13307" y="519"/>
                </a:cubicBezTo>
                <a:cubicBezTo>
                  <a:pt x="13295" y="519"/>
                  <a:pt x="13276" y="500"/>
                  <a:pt x="13271" y="490"/>
                </a:cubicBezTo>
                <a:cubicBezTo>
                  <a:pt x="13270" y="488"/>
                  <a:pt x="13268" y="487"/>
                  <a:pt x="13264" y="487"/>
                </a:cubicBezTo>
                <a:cubicBezTo>
                  <a:pt x="13246" y="487"/>
                  <a:pt x="13199" y="509"/>
                  <a:pt x="13180" y="518"/>
                </a:cubicBezTo>
                <a:cubicBezTo>
                  <a:pt x="13174" y="523"/>
                  <a:pt x="13167" y="525"/>
                  <a:pt x="13160" y="525"/>
                </a:cubicBezTo>
                <a:cubicBezTo>
                  <a:pt x="13146" y="525"/>
                  <a:pt x="13135" y="515"/>
                  <a:pt x="13135" y="507"/>
                </a:cubicBezTo>
                <a:cubicBezTo>
                  <a:pt x="13129" y="495"/>
                  <a:pt x="13078" y="501"/>
                  <a:pt x="13073" y="484"/>
                </a:cubicBezTo>
                <a:cubicBezTo>
                  <a:pt x="13061" y="467"/>
                  <a:pt x="13067" y="456"/>
                  <a:pt x="13090" y="456"/>
                </a:cubicBezTo>
                <a:lnTo>
                  <a:pt x="13101" y="450"/>
                </a:lnTo>
                <a:lnTo>
                  <a:pt x="13180" y="433"/>
                </a:lnTo>
                <a:cubicBezTo>
                  <a:pt x="13165" y="409"/>
                  <a:pt x="13144" y="402"/>
                  <a:pt x="13125" y="402"/>
                </a:cubicBezTo>
                <a:cubicBezTo>
                  <a:pt x="13108" y="402"/>
                  <a:pt x="13092" y="408"/>
                  <a:pt x="13084" y="410"/>
                </a:cubicBezTo>
                <a:cubicBezTo>
                  <a:pt x="13067" y="410"/>
                  <a:pt x="13027" y="393"/>
                  <a:pt x="13022" y="388"/>
                </a:cubicBezTo>
                <a:cubicBezTo>
                  <a:pt x="13021" y="387"/>
                  <a:pt x="13020" y="387"/>
                  <a:pt x="13019" y="387"/>
                </a:cubicBezTo>
                <a:cubicBezTo>
                  <a:pt x="13012" y="387"/>
                  <a:pt x="12999" y="406"/>
                  <a:pt x="12999" y="422"/>
                </a:cubicBezTo>
                <a:cubicBezTo>
                  <a:pt x="12998" y="424"/>
                  <a:pt x="12996" y="425"/>
                  <a:pt x="12995" y="425"/>
                </a:cubicBezTo>
                <a:cubicBezTo>
                  <a:pt x="12988" y="425"/>
                  <a:pt x="12979" y="409"/>
                  <a:pt x="12970" y="382"/>
                </a:cubicBezTo>
                <a:lnTo>
                  <a:pt x="12965" y="359"/>
                </a:lnTo>
                <a:cubicBezTo>
                  <a:pt x="12959" y="348"/>
                  <a:pt x="12942" y="337"/>
                  <a:pt x="12936" y="337"/>
                </a:cubicBezTo>
                <a:cubicBezTo>
                  <a:pt x="12914" y="348"/>
                  <a:pt x="12936" y="354"/>
                  <a:pt x="12942" y="359"/>
                </a:cubicBezTo>
                <a:cubicBezTo>
                  <a:pt x="12948" y="376"/>
                  <a:pt x="12948" y="388"/>
                  <a:pt x="12925" y="393"/>
                </a:cubicBezTo>
                <a:cubicBezTo>
                  <a:pt x="12924" y="394"/>
                  <a:pt x="12923" y="394"/>
                  <a:pt x="12922" y="394"/>
                </a:cubicBezTo>
                <a:cubicBezTo>
                  <a:pt x="12911" y="394"/>
                  <a:pt x="12905" y="377"/>
                  <a:pt x="12895" y="377"/>
                </a:cubicBezTo>
                <a:cubicBezTo>
                  <a:pt x="12891" y="377"/>
                  <a:pt x="12886" y="380"/>
                  <a:pt x="12880" y="388"/>
                </a:cubicBezTo>
                <a:cubicBezTo>
                  <a:pt x="12874" y="393"/>
                  <a:pt x="12863" y="396"/>
                  <a:pt x="12851" y="396"/>
                </a:cubicBezTo>
                <a:cubicBezTo>
                  <a:pt x="12839" y="396"/>
                  <a:pt x="12826" y="393"/>
                  <a:pt x="12817" y="388"/>
                </a:cubicBezTo>
                <a:cubicBezTo>
                  <a:pt x="12809" y="385"/>
                  <a:pt x="12805" y="383"/>
                  <a:pt x="12800" y="383"/>
                </a:cubicBezTo>
                <a:cubicBezTo>
                  <a:pt x="12796" y="383"/>
                  <a:pt x="12792" y="385"/>
                  <a:pt x="12783" y="388"/>
                </a:cubicBezTo>
                <a:cubicBezTo>
                  <a:pt x="12770" y="394"/>
                  <a:pt x="12755" y="397"/>
                  <a:pt x="12740" y="397"/>
                </a:cubicBezTo>
                <a:cubicBezTo>
                  <a:pt x="12729" y="397"/>
                  <a:pt x="12719" y="396"/>
                  <a:pt x="12709" y="393"/>
                </a:cubicBezTo>
                <a:cubicBezTo>
                  <a:pt x="12705" y="392"/>
                  <a:pt x="12701" y="391"/>
                  <a:pt x="12698" y="391"/>
                </a:cubicBezTo>
                <a:cubicBezTo>
                  <a:pt x="12681" y="391"/>
                  <a:pt x="12668" y="404"/>
                  <a:pt x="12652" y="404"/>
                </a:cubicBezTo>
                <a:cubicBezTo>
                  <a:pt x="12647" y="404"/>
                  <a:pt x="12642" y="403"/>
                  <a:pt x="12636" y="399"/>
                </a:cubicBezTo>
                <a:lnTo>
                  <a:pt x="12619" y="393"/>
                </a:lnTo>
                <a:cubicBezTo>
                  <a:pt x="12596" y="393"/>
                  <a:pt x="12568" y="405"/>
                  <a:pt x="12568" y="405"/>
                </a:cubicBezTo>
                <a:lnTo>
                  <a:pt x="12562" y="410"/>
                </a:lnTo>
                <a:cubicBezTo>
                  <a:pt x="12552" y="415"/>
                  <a:pt x="12542" y="429"/>
                  <a:pt x="12540" y="429"/>
                </a:cubicBezTo>
                <a:cubicBezTo>
                  <a:pt x="12539" y="429"/>
                  <a:pt x="12539" y="428"/>
                  <a:pt x="12539" y="427"/>
                </a:cubicBezTo>
                <a:lnTo>
                  <a:pt x="12505" y="422"/>
                </a:lnTo>
                <a:cubicBezTo>
                  <a:pt x="12495" y="415"/>
                  <a:pt x="12484" y="413"/>
                  <a:pt x="12473" y="413"/>
                </a:cubicBezTo>
                <a:cubicBezTo>
                  <a:pt x="12456" y="413"/>
                  <a:pt x="12441" y="420"/>
                  <a:pt x="12437" y="427"/>
                </a:cubicBezTo>
                <a:cubicBezTo>
                  <a:pt x="12437" y="429"/>
                  <a:pt x="12436" y="429"/>
                  <a:pt x="12434" y="429"/>
                </a:cubicBezTo>
                <a:cubicBezTo>
                  <a:pt x="12428" y="429"/>
                  <a:pt x="12414" y="423"/>
                  <a:pt x="12397" y="410"/>
                </a:cubicBezTo>
                <a:lnTo>
                  <a:pt x="12380" y="399"/>
                </a:lnTo>
                <a:lnTo>
                  <a:pt x="12375" y="393"/>
                </a:lnTo>
                <a:cubicBezTo>
                  <a:pt x="12363" y="393"/>
                  <a:pt x="12358" y="405"/>
                  <a:pt x="12358" y="416"/>
                </a:cubicBezTo>
                <a:lnTo>
                  <a:pt x="12358" y="427"/>
                </a:lnTo>
                <a:cubicBezTo>
                  <a:pt x="12358" y="433"/>
                  <a:pt x="12363" y="433"/>
                  <a:pt x="12363" y="433"/>
                </a:cubicBezTo>
                <a:cubicBezTo>
                  <a:pt x="12363" y="439"/>
                  <a:pt x="12363" y="444"/>
                  <a:pt x="12358" y="444"/>
                </a:cubicBezTo>
                <a:cubicBezTo>
                  <a:pt x="12352" y="450"/>
                  <a:pt x="12341" y="450"/>
                  <a:pt x="12341" y="450"/>
                </a:cubicBezTo>
                <a:lnTo>
                  <a:pt x="12324" y="422"/>
                </a:lnTo>
                <a:cubicBezTo>
                  <a:pt x="12301" y="388"/>
                  <a:pt x="12301" y="359"/>
                  <a:pt x="12318" y="359"/>
                </a:cubicBezTo>
                <a:lnTo>
                  <a:pt x="12329" y="354"/>
                </a:lnTo>
                <a:cubicBezTo>
                  <a:pt x="12341" y="354"/>
                  <a:pt x="12346" y="348"/>
                  <a:pt x="12346" y="337"/>
                </a:cubicBezTo>
                <a:cubicBezTo>
                  <a:pt x="12352" y="314"/>
                  <a:pt x="12329" y="320"/>
                  <a:pt x="12318" y="314"/>
                </a:cubicBezTo>
                <a:lnTo>
                  <a:pt x="12307" y="314"/>
                </a:lnTo>
                <a:cubicBezTo>
                  <a:pt x="12301" y="314"/>
                  <a:pt x="12278" y="325"/>
                  <a:pt x="12267" y="337"/>
                </a:cubicBezTo>
                <a:lnTo>
                  <a:pt x="12244" y="320"/>
                </a:lnTo>
                <a:cubicBezTo>
                  <a:pt x="12243" y="318"/>
                  <a:pt x="12240" y="317"/>
                  <a:pt x="12237" y="317"/>
                </a:cubicBezTo>
                <a:cubicBezTo>
                  <a:pt x="12230" y="317"/>
                  <a:pt x="12222" y="321"/>
                  <a:pt x="12222" y="325"/>
                </a:cubicBezTo>
                <a:cubicBezTo>
                  <a:pt x="12216" y="331"/>
                  <a:pt x="12216" y="342"/>
                  <a:pt x="12222" y="348"/>
                </a:cubicBezTo>
                <a:cubicBezTo>
                  <a:pt x="12222" y="359"/>
                  <a:pt x="12233" y="365"/>
                  <a:pt x="12239" y="371"/>
                </a:cubicBezTo>
                <a:cubicBezTo>
                  <a:pt x="12250" y="376"/>
                  <a:pt x="12284" y="371"/>
                  <a:pt x="12273" y="399"/>
                </a:cubicBezTo>
                <a:lnTo>
                  <a:pt x="12267" y="416"/>
                </a:lnTo>
                <a:cubicBezTo>
                  <a:pt x="12264" y="421"/>
                  <a:pt x="12260" y="424"/>
                  <a:pt x="12256" y="424"/>
                </a:cubicBezTo>
                <a:cubicBezTo>
                  <a:pt x="12241" y="424"/>
                  <a:pt x="12220" y="402"/>
                  <a:pt x="12216" y="393"/>
                </a:cubicBezTo>
                <a:cubicBezTo>
                  <a:pt x="12213" y="389"/>
                  <a:pt x="12207" y="387"/>
                  <a:pt x="12200" y="387"/>
                </a:cubicBezTo>
                <a:cubicBezTo>
                  <a:pt x="12180" y="387"/>
                  <a:pt x="12145" y="402"/>
                  <a:pt x="12108" y="427"/>
                </a:cubicBezTo>
                <a:lnTo>
                  <a:pt x="12057" y="433"/>
                </a:lnTo>
                <a:lnTo>
                  <a:pt x="12000" y="439"/>
                </a:lnTo>
                <a:cubicBezTo>
                  <a:pt x="11995" y="490"/>
                  <a:pt x="11995" y="552"/>
                  <a:pt x="12000" y="558"/>
                </a:cubicBezTo>
                <a:cubicBezTo>
                  <a:pt x="12006" y="564"/>
                  <a:pt x="11983" y="575"/>
                  <a:pt x="11949" y="581"/>
                </a:cubicBezTo>
                <a:lnTo>
                  <a:pt x="11938" y="558"/>
                </a:lnTo>
                <a:cubicBezTo>
                  <a:pt x="11932" y="552"/>
                  <a:pt x="11944" y="541"/>
                  <a:pt x="11944" y="535"/>
                </a:cubicBezTo>
                <a:cubicBezTo>
                  <a:pt x="11944" y="518"/>
                  <a:pt x="11944" y="501"/>
                  <a:pt x="11938" y="490"/>
                </a:cubicBezTo>
                <a:cubicBezTo>
                  <a:pt x="11938" y="478"/>
                  <a:pt x="11932" y="467"/>
                  <a:pt x="11932" y="456"/>
                </a:cubicBezTo>
                <a:cubicBezTo>
                  <a:pt x="11932" y="456"/>
                  <a:pt x="11938" y="450"/>
                  <a:pt x="11944" y="450"/>
                </a:cubicBezTo>
                <a:lnTo>
                  <a:pt x="11961" y="439"/>
                </a:lnTo>
                <a:cubicBezTo>
                  <a:pt x="11978" y="427"/>
                  <a:pt x="11972" y="388"/>
                  <a:pt x="11966" y="376"/>
                </a:cubicBezTo>
                <a:cubicBezTo>
                  <a:pt x="11965" y="374"/>
                  <a:pt x="11963" y="373"/>
                  <a:pt x="11961" y="373"/>
                </a:cubicBezTo>
                <a:cubicBezTo>
                  <a:pt x="11954" y="373"/>
                  <a:pt x="11941" y="389"/>
                  <a:pt x="11932" y="416"/>
                </a:cubicBezTo>
                <a:lnTo>
                  <a:pt x="11904" y="427"/>
                </a:lnTo>
                <a:cubicBezTo>
                  <a:pt x="11903" y="428"/>
                  <a:pt x="11902" y="428"/>
                  <a:pt x="11901" y="428"/>
                </a:cubicBezTo>
                <a:cubicBezTo>
                  <a:pt x="11894" y="428"/>
                  <a:pt x="11886" y="415"/>
                  <a:pt x="11879" y="415"/>
                </a:cubicBezTo>
                <a:cubicBezTo>
                  <a:pt x="11875" y="415"/>
                  <a:pt x="11872" y="419"/>
                  <a:pt x="11870" y="433"/>
                </a:cubicBezTo>
                <a:cubicBezTo>
                  <a:pt x="11864" y="450"/>
                  <a:pt x="11847" y="461"/>
                  <a:pt x="11836" y="473"/>
                </a:cubicBezTo>
                <a:cubicBezTo>
                  <a:pt x="11829" y="483"/>
                  <a:pt x="11821" y="489"/>
                  <a:pt x="11812" y="489"/>
                </a:cubicBezTo>
                <a:cubicBezTo>
                  <a:pt x="11806" y="489"/>
                  <a:pt x="11801" y="486"/>
                  <a:pt x="11796" y="478"/>
                </a:cubicBezTo>
                <a:cubicBezTo>
                  <a:pt x="11790" y="473"/>
                  <a:pt x="11802" y="456"/>
                  <a:pt x="11807" y="444"/>
                </a:cubicBezTo>
                <a:cubicBezTo>
                  <a:pt x="11807" y="433"/>
                  <a:pt x="11779" y="433"/>
                  <a:pt x="11773" y="433"/>
                </a:cubicBezTo>
                <a:cubicBezTo>
                  <a:pt x="11762" y="433"/>
                  <a:pt x="11734" y="484"/>
                  <a:pt x="11717" y="495"/>
                </a:cubicBezTo>
                <a:cubicBezTo>
                  <a:pt x="11714" y="497"/>
                  <a:pt x="11710" y="498"/>
                  <a:pt x="11706" y="498"/>
                </a:cubicBezTo>
                <a:cubicBezTo>
                  <a:pt x="11695" y="498"/>
                  <a:pt x="11680" y="491"/>
                  <a:pt x="11671" y="478"/>
                </a:cubicBezTo>
                <a:lnTo>
                  <a:pt x="11660" y="467"/>
                </a:lnTo>
                <a:cubicBezTo>
                  <a:pt x="11654" y="461"/>
                  <a:pt x="11637" y="450"/>
                  <a:pt x="11631" y="450"/>
                </a:cubicBezTo>
                <a:cubicBezTo>
                  <a:pt x="11614" y="456"/>
                  <a:pt x="11614" y="473"/>
                  <a:pt x="11631" y="484"/>
                </a:cubicBezTo>
                <a:cubicBezTo>
                  <a:pt x="11643" y="495"/>
                  <a:pt x="11648" y="512"/>
                  <a:pt x="11631" y="524"/>
                </a:cubicBezTo>
                <a:cubicBezTo>
                  <a:pt x="11620" y="524"/>
                  <a:pt x="11597" y="512"/>
                  <a:pt x="11592" y="501"/>
                </a:cubicBezTo>
                <a:lnTo>
                  <a:pt x="11580" y="495"/>
                </a:lnTo>
                <a:cubicBezTo>
                  <a:pt x="11580" y="484"/>
                  <a:pt x="11575" y="461"/>
                  <a:pt x="11575" y="456"/>
                </a:cubicBezTo>
                <a:cubicBezTo>
                  <a:pt x="11569" y="456"/>
                  <a:pt x="11546" y="439"/>
                  <a:pt x="11512" y="422"/>
                </a:cubicBezTo>
                <a:lnTo>
                  <a:pt x="11484" y="416"/>
                </a:lnTo>
                <a:lnTo>
                  <a:pt x="11450" y="410"/>
                </a:lnTo>
                <a:cubicBezTo>
                  <a:pt x="11427" y="427"/>
                  <a:pt x="11427" y="456"/>
                  <a:pt x="11433" y="461"/>
                </a:cubicBezTo>
                <a:cubicBezTo>
                  <a:pt x="11439" y="461"/>
                  <a:pt x="11444" y="501"/>
                  <a:pt x="11433" y="507"/>
                </a:cubicBezTo>
                <a:cubicBezTo>
                  <a:pt x="11432" y="508"/>
                  <a:pt x="11431" y="508"/>
                  <a:pt x="11429" y="508"/>
                </a:cubicBezTo>
                <a:cubicBezTo>
                  <a:pt x="11420" y="508"/>
                  <a:pt x="11398" y="494"/>
                  <a:pt x="11393" y="484"/>
                </a:cubicBezTo>
                <a:cubicBezTo>
                  <a:pt x="11392" y="481"/>
                  <a:pt x="11390" y="480"/>
                  <a:pt x="11387" y="480"/>
                </a:cubicBezTo>
                <a:cubicBezTo>
                  <a:pt x="11381" y="480"/>
                  <a:pt x="11373" y="489"/>
                  <a:pt x="11365" y="501"/>
                </a:cubicBezTo>
                <a:lnTo>
                  <a:pt x="11359" y="507"/>
                </a:lnTo>
                <a:lnTo>
                  <a:pt x="11325" y="518"/>
                </a:lnTo>
                <a:cubicBezTo>
                  <a:pt x="11325" y="490"/>
                  <a:pt x="11285" y="422"/>
                  <a:pt x="11263" y="422"/>
                </a:cubicBezTo>
                <a:cubicBezTo>
                  <a:pt x="11234" y="422"/>
                  <a:pt x="11212" y="490"/>
                  <a:pt x="11217" y="512"/>
                </a:cubicBezTo>
                <a:cubicBezTo>
                  <a:pt x="11220" y="525"/>
                  <a:pt x="11218" y="531"/>
                  <a:pt x="11213" y="531"/>
                </a:cubicBezTo>
                <a:cubicBezTo>
                  <a:pt x="11208" y="531"/>
                  <a:pt x="11198" y="522"/>
                  <a:pt x="11189" y="507"/>
                </a:cubicBezTo>
                <a:lnTo>
                  <a:pt x="11144" y="501"/>
                </a:lnTo>
                <a:lnTo>
                  <a:pt x="11121" y="501"/>
                </a:lnTo>
                <a:cubicBezTo>
                  <a:pt x="11092" y="507"/>
                  <a:pt x="11047" y="518"/>
                  <a:pt x="11019" y="529"/>
                </a:cubicBezTo>
                <a:lnTo>
                  <a:pt x="11007" y="524"/>
                </a:lnTo>
                <a:cubicBezTo>
                  <a:pt x="10997" y="517"/>
                  <a:pt x="10989" y="514"/>
                  <a:pt x="10982" y="514"/>
                </a:cubicBezTo>
                <a:cubicBezTo>
                  <a:pt x="10965" y="514"/>
                  <a:pt x="10955" y="529"/>
                  <a:pt x="10939" y="541"/>
                </a:cubicBezTo>
                <a:cubicBezTo>
                  <a:pt x="10939" y="541"/>
                  <a:pt x="10928" y="529"/>
                  <a:pt x="10922" y="529"/>
                </a:cubicBezTo>
                <a:lnTo>
                  <a:pt x="10905" y="524"/>
                </a:lnTo>
                <a:cubicBezTo>
                  <a:pt x="10894" y="535"/>
                  <a:pt x="10883" y="552"/>
                  <a:pt x="10877" y="558"/>
                </a:cubicBezTo>
                <a:cubicBezTo>
                  <a:pt x="10871" y="558"/>
                  <a:pt x="10860" y="547"/>
                  <a:pt x="10860" y="541"/>
                </a:cubicBezTo>
                <a:cubicBezTo>
                  <a:pt x="10854" y="535"/>
                  <a:pt x="10877" y="490"/>
                  <a:pt x="10860" y="484"/>
                </a:cubicBezTo>
                <a:cubicBezTo>
                  <a:pt x="10856" y="481"/>
                  <a:pt x="10852" y="480"/>
                  <a:pt x="10849" y="480"/>
                </a:cubicBezTo>
                <a:cubicBezTo>
                  <a:pt x="10840" y="480"/>
                  <a:pt x="10837" y="491"/>
                  <a:pt x="10837" y="495"/>
                </a:cubicBezTo>
                <a:cubicBezTo>
                  <a:pt x="10831" y="507"/>
                  <a:pt x="10826" y="524"/>
                  <a:pt x="10820" y="535"/>
                </a:cubicBezTo>
                <a:cubicBezTo>
                  <a:pt x="10814" y="547"/>
                  <a:pt x="10797" y="575"/>
                  <a:pt x="10792" y="586"/>
                </a:cubicBezTo>
                <a:cubicBezTo>
                  <a:pt x="10790" y="588"/>
                  <a:pt x="10788" y="588"/>
                  <a:pt x="10785" y="588"/>
                </a:cubicBezTo>
                <a:cubicBezTo>
                  <a:pt x="10775" y="588"/>
                  <a:pt x="10758" y="582"/>
                  <a:pt x="10741" y="569"/>
                </a:cubicBezTo>
                <a:lnTo>
                  <a:pt x="10718" y="552"/>
                </a:lnTo>
                <a:lnTo>
                  <a:pt x="10712" y="547"/>
                </a:lnTo>
                <a:cubicBezTo>
                  <a:pt x="10714" y="540"/>
                  <a:pt x="10720" y="538"/>
                  <a:pt x="10725" y="538"/>
                </a:cubicBezTo>
                <a:cubicBezTo>
                  <a:pt x="10736" y="538"/>
                  <a:pt x="10748" y="545"/>
                  <a:pt x="10752" y="552"/>
                </a:cubicBezTo>
                <a:cubicBezTo>
                  <a:pt x="10753" y="553"/>
                  <a:pt x="10755" y="554"/>
                  <a:pt x="10757" y="554"/>
                </a:cubicBezTo>
                <a:cubicBezTo>
                  <a:pt x="10766" y="554"/>
                  <a:pt x="10782" y="547"/>
                  <a:pt x="10786" y="547"/>
                </a:cubicBezTo>
                <a:cubicBezTo>
                  <a:pt x="10786" y="541"/>
                  <a:pt x="10758" y="512"/>
                  <a:pt x="10746" y="507"/>
                </a:cubicBezTo>
                <a:cubicBezTo>
                  <a:pt x="10742" y="503"/>
                  <a:pt x="10737" y="501"/>
                  <a:pt x="10731" y="501"/>
                </a:cubicBezTo>
                <a:cubicBezTo>
                  <a:pt x="10720" y="501"/>
                  <a:pt x="10706" y="507"/>
                  <a:pt x="10695" y="518"/>
                </a:cubicBezTo>
                <a:lnTo>
                  <a:pt x="10684" y="529"/>
                </a:lnTo>
                <a:cubicBezTo>
                  <a:pt x="10675" y="534"/>
                  <a:pt x="10662" y="542"/>
                  <a:pt x="10654" y="542"/>
                </a:cubicBezTo>
                <a:cubicBezTo>
                  <a:pt x="10652" y="542"/>
                  <a:pt x="10651" y="542"/>
                  <a:pt x="10650" y="541"/>
                </a:cubicBezTo>
                <a:lnTo>
                  <a:pt x="10639" y="535"/>
                </a:lnTo>
                <a:cubicBezTo>
                  <a:pt x="10638" y="533"/>
                  <a:pt x="10636" y="531"/>
                  <a:pt x="10635" y="531"/>
                </a:cubicBezTo>
                <a:cubicBezTo>
                  <a:pt x="10626" y="531"/>
                  <a:pt x="10609" y="566"/>
                  <a:pt x="10604" y="581"/>
                </a:cubicBezTo>
                <a:cubicBezTo>
                  <a:pt x="10603" y="586"/>
                  <a:pt x="10601" y="588"/>
                  <a:pt x="10597" y="588"/>
                </a:cubicBezTo>
                <a:cubicBezTo>
                  <a:pt x="10586" y="588"/>
                  <a:pt x="10565" y="563"/>
                  <a:pt x="10548" y="524"/>
                </a:cubicBezTo>
                <a:lnTo>
                  <a:pt x="10514" y="524"/>
                </a:lnTo>
                <a:lnTo>
                  <a:pt x="10474" y="529"/>
                </a:lnTo>
                <a:cubicBezTo>
                  <a:pt x="10434" y="558"/>
                  <a:pt x="10366" y="558"/>
                  <a:pt x="10344" y="558"/>
                </a:cubicBezTo>
                <a:cubicBezTo>
                  <a:pt x="10340" y="557"/>
                  <a:pt x="10338" y="556"/>
                  <a:pt x="10335" y="556"/>
                </a:cubicBezTo>
                <a:cubicBezTo>
                  <a:pt x="10323" y="556"/>
                  <a:pt x="10315" y="567"/>
                  <a:pt x="10315" y="581"/>
                </a:cubicBezTo>
                <a:lnTo>
                  <a:pt x="10321" y="592"/>
                </a:lnTo>
                <a:lnTo>
                  <a:pt x="10321" y="598"/>
                </a:lnTo>
                <a:cubicBezTo>
                  <a:pt x="10335" y="602"/>
                  <a:pt x="10291" y="628"/>
                  <a:pt x="10261" y="628"/>
                </a:cubicBezTo>
                <a:cubicBezTo>
                  <a:pt x="10256" y="628"/>
                  <a:pt x="10251" y="628"/>
                  <a:pt x="10247" y="626"/>
                </a:cubicBezTo>
                <a:cubicBezTo>
                  <a:pt x="10224" y="615"/>
                  <a:pt x="10207" y="603"/>
                  <a:pt x="10213" y="598"/>
                </a:cubicBezTo>
                <a:lnTo>
                  <a:pt x="10213" y="592"/>
                </a:lnTo>
                <a:cubicBezTo>
                  <a:pt x="10209" y="583"/>
                  <a:pt x="10184" y="571"/>
                  <a:pt x="10168" y="571"/>
                </a:cubicBezTo>
                <a:cubicBezTo>
                  <a:pt x="10163" y="571"/>
                  <a:pt x="10159" y="572"/>
                  <a:pt x="10156" y="575"/>
                </a:cubicBezTo>
                <a:cubicBezTo>
                  <a:pt x="10145" y="586"/>
                  <a:pt x="10134" y="600"/>
                  <a:pt x="10120" y="600"/>
                </a:cubicBezTo>
                <a:cubicBezTo>
                  <a:pt x="10112" y="600"/>
                  <a:pt x="10104" y="596"/>
                  <a:pt x="10094" y="586"/>
                </a:cubicBezTo>
                <a:cubicBezTo>
                  <a:pt x="10092" y="583"/>
                  <a:pt x="10088" y="581"/>
                  <a:pt x="10083" y="581"/>
                </a:cubicBezTo>
                <a:cubicBezTo>
                  <a:pt x="10072" y="581"/>
                  <a:pt x="10055" y="588"/>
                  <a:pt x="10043" y="592"/>
                </a:cubicBezTo>
                <a:cubicBezTo>
                  <a:pt x="10031" y="592"/>
                  <a:pt x="10020" y="598"/>
                  <a:pt x="10009" y="598"/>
                </a:cubicBezTo>
                <a:cubicBezTo>
                  <a:pt x="10003" y="598"/>
                  <a:pt x="9992" y="592"/>
                  <a:pt x="9992" y="586"/>
                </a:cubicBezTo>
                <a:cubicBezTo>
                  <a:pt x="9986" y="581"/>
                  <a:pt x="9992" y="569"/>
                  <a:pt x="9997" y="564"/>
                </a:cubicBezTo>
                <a:lnTo>
                  <a:pt x="10014" y="552"/>
                </a:lnTo>
                <a:cubicBezTo>
                  <a:pt x="10031" y="541"/>
                  <a:pt x="10026" y="529"/>
                  <a:pt x="9992" y="524"/>
                </a:cubicBezTo>
                <a:lnTo>
                  <a:pt x="9975" y="547"/>
                </a:lnTo>
                <a:cubicBezTo>
                  <a:pt x="9971" y="550"/>
                  <a:pt x="9967" y="560"/>
                  <a:pt x="9961" y="560"/>
                </a:cubicBezTo>
                <a:cubicBezTo>
                  <a:pt x="9959" y="560"/>
                  <a:pt x="9956" y="558"/>
                  <a:pt x="9952" y="552"/>
                </a:cubicBezTo>
                <a:lnTo>
                  <a:pt x="9946" y="541"/>
                </a:lnTo>
                <a:cubicBezTo>
                  <a:pt x="9941" y="535"/>
                  <a:pt x="9941" y="518"/>
                  <a:pt x="9946" y="507"/>
                </a:cubicBezTo>
                <a:lnTo>
                  <a:pt x="9924" y="507"/>
                </a:lnTo>
                <a:cubicBezTo>
                  <a:pt x="9918" y="512"/>
                  <a:pt x="9907" y="552"/>
                  <a:pt x="9907" y="564"/>
                </a:cubicBezTo>
                <a:cubicBezTo>
                  <a:pt x="9907" y="575"/>
                  <a:pt x="9890" y="581"/>
                  <a:pt x="9861" y="581"/>
                </a:cubicBezTo>
                <a:lnTo>
                  <a:pt x="9856" y="569"/>
                </a:lnTo>
                <a:cubicBezTo>
                  <a:pt x="9844" y="558"/>
                  <a:pt x="9856" y="541"/>
                  <a:pt x="9878" y="541"/>
                </a:cubicBezTo>
                <a:lnTo>
                  <a:pt x="9884" y="541"/>
                </a:lnTo>
                <a:cubicBezTo>
                  <a:pt x="9890" y="524"/>
                  <a:pt x="9878" y="512"/>
                  <a:pt x="9861" y="507"/>
                </a:cubicBezTo>
                <a:cubicBezTo>
                  <a:pt x="9856" y="514"/>
                  <a:pt x="9851" y="517"/>
                  <a:pt x="9847" y="517"/>
                </a:cubicBezTo>
                <a:cubicBezTo>
                  <a:pt x="9840" y="517"/>
                  <a:pt x="9835" y="507"/>
                  <a:pt x="9827" y="507"/>
                </a:cubicBezTo>
                <a:lnTo>
                  <a:pt x="9810" y="501"/>
                </a:lnTo>
                <a:cubicBezTo>
                  <a:pt x="9793" y="512"/>
                  <a:pt x="9770" y="529"/>
                  <a:pt x="9765" y="547"/>
                </a:cubicBezTo>
                <a:lnTo>
                  <a:pt x="9742" y="535"/>
                </a:lnTo>
                <a:lnTo>
                  <a:pt x="9697" y="524"/>
                </a:lnTo>
                <a:cubicBezTo>
                  <a:pt x="9694" y="523"/>
                  <a:pt x="9691" y="523"/>
                  <a:pt x="9688" y="523"/>
                </a:cubicBezTo>
                <a:cubicBezTo>
                  <a:pt x="9646" y="523"/>
                  <a:pt x="9646" y="565"/>
                  <a:pt x="9646" y="592"/>
                </a:cubicBezTo>
                <a:cubicBezTo>
                  <a:pt x="9646" y="615"/>
                  <a:pt x="9640" y="671"/>
                  <a:pt x="9651" y="688"/>
                </a:cubicBezTo>
                <a:cubicBezTo>
                  <a:pt x="9657" y="705"/>
                  <a:pt x="9646" y="728"/>
                  <a:pt x="9623" y="739"/>
                </a:cubicBezTo>
                <a:lnTo>
                  <a:pt x="9606" y="751"/>
                </a:lnTo>
                <a:lnTo>
                  <a:pt x="9600" y="751"/>
                </a:lnTo>
                <a:cubicBezTo>
                  <a:pt x="9595" y="745"/>
                  <a:pt x="9583" y="745"/>
                  <a:pt x="9583" y="739"/>
                </a:cubicBezTo>
                <a:cubicBezTo>
                  <a:pt x="9578" y="722"/>
                  <a:pt x="9572" y="705"/>
                  <a:pt x="9566" y="688"/>
                </a:cubicBezTo>
                <a:cubicBezTo>
                  <a:pt x="9561" y="683"/>
                  <a:pt x="9549" y="677"/>
                  <a:pt x="9538" y="677"/>
                </a:cubicBezTo>
                <a:lnTo>
                  <a:pt x="9515" y="671"/>
                </a:lnTo>
                <a:cubicBezTo>
                  <a:pt x="9512" y="671"/>
                  <a:pt x="9509" y="670"/>
                  <a:pt x="9507" y="670"/>
                </a:cubicBezTo>
                <a:cubicBezTo>
                  <a:pt x="9490" y="670"/>
                  <a:pt x="9483" y="685"/>
                  <a:pt x="9498" y="700"/>
                </a:cubicBezTo>
                <a:lnTo>
                  <a:pt x="9509" y="722"/>
                </a:lnTo>
                <a:lnTo>
                  <a:pt x="9509" y="728"/>
                </a:lnTo>
                <a:cubicBezTo>
                  <a:pt x="9504" y="739"/>
                  <a:pt x="9481" y="751"/>
                  <a:pt x="9453" y="756"/>
                </a:cubicBezTo>
                <a:lnTo>
                  <a:pt x="9430" y="751"/>
                </a:lnTo>
                <a:lnTo>
                  <a:pt x="9402" y="739"/>
                </a:lnTo>
                <a:cubicBezTo>
                  <a:pt x="9402" y="717"/>
                  <a:pt x="9413" y="694"/>
                  <a:pt x="9419" y="688"/>
                </a:cubicBezTo>
                <a:cubicBezTo>
                  <a:pt x="9424" y="688"/>
                  <a:pt x="9402" y="654"/>
                  <a:pt x="9396" y="643"/>
                </a:cubicBezTo>
                <a:cubicBezTo>
                  <a:pt x="9394" y="641"/>
                  <a:pt x="9392" y="640"/>
                  <a:pt x="9390" y="640"/>
                </a:cubicBezTo>
                <a:cubicBezTo>
                  <a:pt x="9381" y="640"/>
                  <a:pt x="9372" y="656"/>
                  <a:pt x="9368" y="666"/>
                </a:cubicBezTo>
                <a:cubicBezTo>
                  <a:pt x="9368" y="667"/>
                  <a:pt x="9366" y="668"/>
                  <a:pt x="9364" y="668"/>
                </a:cubicBezTo>
                <a:cubicBezTo>
                  <a:pt x="9352" y="668"/>
                  <a:pt x="9314" y="647"/>
                  <a:pt x="9300" y="637"/>
                </a:cubicBezTo>
                <a:cubicBezTo>
                  <a:pt x="9282" y="626"/>
                  <a:pt x="9277" y="609"/>
                  <a:pt x="9282" y="603"/>
                </a:cubicBezTo>
                <a:cubicBezTo>
                  <a:pt x="9328" y="598"/>
                  <a:pt x="9373" y="586"/>
                  <a:pt x="9419" y="581"/>
                </a:cubicBezTo>
                <a:cubicBezTo>
                  <a:pt x="9424" y="581"/>
                  <a:pt x="9430" y="569"/>
                  <a:pt x="9430" y="558"/>
                </a:cubicBezTo>
                <a:cubicBezTo>
                  <a:pt x="9424" y="547"/>
                  <a:pt x="9407" y="547"/>
                  <a:pt x="9390" y="547"/>
                </a:cubicBezTo>
                <a:lnTo>
                  <a:pt x="9373" y="535"/>
                </a:lnTo>
                <a:lnTo>
                  <a:pt x="9368" y="529"/>
                </a:lnTo>
                <a:cubicBezTo>
                  <a:pt x="9356" y="541"/>
                  <a:pt x="9334" y="569"/>
                  <a:pt x="9305" y="592"/>
                </a:cubicBezTo>
                <a:lnTo>
                  <a:pt x="9277" y="569"/>
                </a:lnTo>
                <a:cubicBezTo>
                  <a:pt x="9247" y="545"/>
                  <a:pt x="9213" y="528"/>
                  <a:pt x="9182" y="528"/>
                </a:cubicBezTo>
                <a:cubicBezTo>
                  <a:pt x="9178" y="528"/>
                  <a:pt x="9173" y="529"/>
                  <a:pt x="9169" y="529"/>
                </a:cubicBezTo>
                <a:lnTo>
                  <a:pt x="9129" y="535"/>
                </a:lnTo>
                <a:cubicBezTo>
                  <a:pt x="9090" y="558"/>
                  <a:pt x="9044" y="598"/>
                  <a:pt x="9050" y="603"/>
                </a:cubicBezTo>
                <a:cubicBezTo>
                  <a:pt x="9061" y="609"/>
                  <a:pt x="9084" y="632"/>
                  <a:pt x="9107" y="654"/>
                </a:cubicBezTo>
                <a:lnTo>
                  <a:pt x="9124" y="671"/>
                </a:lnTo>
                <a:cubicBezTo>
                  <a:pt x="9124" y="677"/>
                  <a:pt x="9118" y="688"/>
                  <a:pt x="9118" y="688"/>
                </a:cubicBezTo>
                <a:cubicBezTo>
                  <a:pt x="9112" y="691"/>
                  <a:pt x="9107" y="693"/>
                  <a:pt x="9102" y="693"/>
                </a:cubicBezTo>
                <a:cubicBezTo>
                  <a:pt x="9097" y="693"/>
                  <a:pt x="9092" y="691"/>
                  <a:pt x="9090" y="688"/>
                </a:cubicBezTo>
                <a:lnTo>
                  <a:pt x="9084" y="683"/>
                </a:lnTo>
                <a:cubicBezTo>
                  <a:pt x="9083" y="680"/>
                  <a:pt x="9079" y="679"/>
                  <a:pt x="9075" y="679"/>
                </a:cubicBezTo>
                <a:cubicBezTo>
                  <a:pt x="9061" y="679"/>
                  <a:pt x="9035" y="691"/>
                  <a:pt x="9022" y="700"/>
                </a:cubicBezTo>
                <a:cubicBezTo>
                  <a:pt x="9019" y="702"/>
                  <a:pt x="9017" y="703"/>
                  <a:pt x="9015" y="703"/>
                </a:cubicBezTo>
                <a:cubicBezTo>
                  <a:pt x="9001" y="703"/>
                  <a:pt x="8988" y="657"/>
                  <a:pt x="8993" y="637"/>
                </a:cubicBezTo>
                <a:cubicBezTo>
                  <a:pt x="8999" y="615"/>
                  <a:pt x="8965" y="603"/>
                  <a:pt x="8953" y="603"/>
                </a:cubicBezTo>
                <a:cubicBezTo>
                  <a:pt x="8942" y="603"/>
                  <a:pt x="8982" y="637"/>
                  <a:pt x="8976" y="660"/>
                </a:cubicBezTo>
                <a:cubicBezTo>
                  <a:pt x="8976" y="679"/>
                  <a:pt x="8953" y="690"/>
                  <a:pt x="8922" y="690"/>
                </a:cubicBezTo>
                <a:cubicBezTo>
                  <a:pt x="8916" y="690"/>
                  <a:pt x="8909" y="689"/>
                  <a:pt x="8902" y="688"/>
                </a:cubicBezTo>
                <a:lnTo>
                  <a:pt x="8885" y="671"/>
                </a:lnTo>
                <a:cubicBezTo>
                  <a:pt x="8871" y="660"/>
                  <a:pt x="8854" y="654"/>
                  <a:pt x="8839" y="654"/>
                </a:cubicBezTo>
                <a:cubicBezTo>
                  <a:pt x="8831" y="654"/>
                  <a:pt x="8823" y="656"/>
                  <a:pt x="8817" y="660"/>
                </a:cubicBezTo>
                <a:cubicBezTo>
                  <a:pt x="8802" y="667"/>
                  <a:pt x="8790" y="672"/>
                  <a:pt x="8778" y="672"/>
                </a:cubicBezTo>
                <a:cubicBezTo>
                  <a:pt x="8763" y="672"/>
                  <a:pt x="8751" y="665"/>
                  <a:pt x="8738" y="649"/>
                </a:cubicBezTo>
                <a:lnTo>
                  <a:pt x="8721" y="632"/>
                </a:lnTo>
                <a:cubicBezTo>
                  <a:pt x="8698" y="643"/>
                  <a:pt x="8670" y="666"/>
                  <a:pt x="8664" y="683"/>
                </a:cubicBezTo>
                <a:lnTo>
                  <a:pt x="8664" y="688"/>
                </a:lnTo>
                <a:lnTo>
                  <a:pt x="8698" y="717"/>
                </a:lnTo>
                <a:cubicBezTo>
                  <a:pt x="8693" y="718"/>
                  <a:pt x="8688" y="718"/>
                  <a:pt x="8684" y="718"/>
                </a:cubicBezTo>
                <a:cubicBezTo>
                  <a:pt x="8660" y="718"/>
                  <a:pt x="8639" y="707"/>
                  <a:pt x="8630" y="688"/>
                </a:cubicBezTo>
                <a:lnTo>
                  <a:pt x="8619" y="677"/>
                </a:lnTo>
                <a:cubicBezTo>
                  <a:pt x="8613" y="675"/>
                  <a:pt x="8607" y="675"/>
                  <a:pt x="8601" y="675"/>
                </a:cubicBezTo>
                <a:cubicBezTo>
                  <a:pt x="8586" y="675"/>
                  <a:pt x="8573" y="680"/>
                  <a:pt x="8556" y="688"/>
                </a:cubicBezTo>
                <a:lnTo>
                  <a:pt x="8539" y="700"/>
                </a:lnTo>
                <a:cubicBezTo>
                  <a:pt x="8511" y="694"/>
                  <a:pt x="8494" y="671"/>
                  <a:pt x="8505" y="649"/>
                </a:cubicBezTo>
                <a:lnTo>
                  <a:pt x="8505" y="632"/>
                </a:lnTo>
                <a:lnTo>
                  <a:pt x="8505" y="626"/>
                </a:lnTo>
                <a:cubicBezTo>
                  <a:pt x="8488" y="615"/>
                  <a:pt x="8477" y="603"/>
                  <a:pt x="8488" y="603"/>
                </a:cubicBezTo>
                <a:lnTo>
                  <a:pt x="8494" y="598"/>
                </a:lnTo>
                <a:lnTo>
                  <a:pt x="8505" y="598"/>
                </a:lnTo>
                <a:cubicBezTo>
                  <a:pt x="8517" y="592"/>
                  <a:pt x="8522" y="581"/>
                  <a:pt x="8522" y="564"/>
                </a:cubicBezTo>
                <a:lnTo>
                  <a:pt x="8505" y="564"/>
                </a:lnTo>
                <a:lnTo>
                  <a:pt x="8482" y="558"/>
                </a:lnTo>
                <a:cubicBezTo>
                  <a:pt x="8482" y="529"/>
                  <a:pt x="8488" y="501"/>
                  <a:pt x="8482" y="490"/>
                </a:cubicBezTo>
                <a:lnTo>
                  <a:pt x="8477" y="490"/>
                </a:lnTo>
                <a:lnTo>
                  <a:pt x="8471" y="484"/>
                </a:lnTo>
                <a:cubicBezTo>
                  <a:pt x="8465" y="490"/>
                  <a:pt x="8431" y="524"/>
                  <a:pt x="8426" y="535"/>
                </a:cubicBezTo>
                <a:cubicBezTo>
                  <a:pt x="8420" y="541"/>
                  <a:pt x="8448" y="592"/>
                  <a:pt x="8437" y="603"/>
                </a:cubicBezTo>
                <a:cubicBezTo>
                  <a:pt x="8426" y="620"/>
                  <a:pt x="8443" y="637"/>
                  <a:pt x="8454" y="643"/>
                </a:cubicBezTo>
                <a:cubicBezTo>
                  <a:pt x="8465" y="643"/>
                  <a:pt x="8454" y="677"/>
                  <a:pt x="8431" y="711"/>
                </a:cubicBezTo>
                <a:lnTo>
                  <a:pt x="8392" y="711"/>
                </a:lnTo>
                <a:cubicBezTo>
                  <a:pt x="8380" y="700"/>
                  <a:pt x="8375" y="688"/>
                  <a:pt x="8380" y="677"/>
                </a:cubicBezTo>
                <a:lnTo>
                  <a:pt x="8386" y="677"/>
                </a:lnTo>
                <a:lnTo>
                  <a:pt x="8397" y="671"/>
                </a:lnTo>
                <a:cubicBezTo>
                  <a:pt x="8403" y="671"/>
                  <a:pt x="8397" y="649"/>
                  <a:pt x="8386" y="643"/>
                </a:cubicBezTo>
                <a:cubicBezTo>
                  <a:pt x="8386" y="643"/>
                  <a:pt x="8385" y="642"/>
                  <a:pt x="8384" y="642"/>
                </a:cubicBezTo>
                <a:cubicBezTo>
                  <a:pt x="8374" y="642"/>
                  <a:pt x="8340" y="672"/>
                  <a:pt x="8329" y="683"/>
                </a:cubicBezTo>
                <a:cubicBezTo>
                  <a:pt x="8324" y="691"/>
                  <a:pt x="8317" y="695"/>
                  <a:pt x="8309" y="695"/>
                </a:cubicBezTo>
                <a:cubicBezTo>
                  <a:pt x="8302" y="695"/>
                  <a:pt x="8295" y="691"/>
                  <a:pt x="8290" y="683"/>
                </a:cubicBezTo>
                <a:lnTo>
                  <a:pt x="8278" y="677"/>
                </a:lnTo>
                <a:lnTo>
                  <a:pt x="8267" y="666"/>
                </a:lnTo>
                <a:cubicBezTo>
                  <a:pt x="8256" y="654"/>
                  <a:pt x="8233" y="632"/>
                  <a:pt x="8227" y="626"/>
                </a:cubicBezTo>
                <a:cubicBezTo>
                  <a:pt x="8221" y="626"/>
                  <a:pt x="8216" y="626"/>
                  <a:pt x="8204" y="637"/>
                </a:cubicBezTo>
                <a:lnTo>
                  <a:pt x="8204" y="643"/>
                </a:lnTo>
                <a:lnTo>
                  <a:pt x="8199" y="654"/>
                </a:lnTo>
                <a:cubicBezTo>
                  <a:pt x="8199" y="660"/>
                  <a:pt x="8142" y="728"/>
                  <a:pt x="8131" y="756"/>
                </a:cubicBezTo>
                <a:cubicBezTo>
                  <a:pt x="8129" y="764"/>
                  <a:pt x="8122" y="767"/>
                  <a:pt x="8112" y="767"/>
                </a:cubicBezTo>
                <a:cubicBezTo>
                  <a:pt x="8094" y="767"/>
                  <a:pt x="8065" y="758"/>
                  <a:pt x="8043" y="758"/>
                </a:cubicBezTo>
                <a:cubicBezTo>
                  <a:pt x="8035" y="758"/>
                  <a:pt x="8028" y="759"/>
                  <a:pt x="8023" y="762"/>
                </a:cubicBezTo>
                <a:cubicBezTo>
                  <a:pt x="8020" y="763"/>
                  <a:pt x="8017" y="764"/>
                  <a:pt x="8014" y="764"/>
                </a:cubicBezTo>
                <a:cubicBezTo>
                  <a:pt x="7994" y="764"/>
                  <a:pt x="7991" y="727"/>
                  <a:pt x="8012" y="722"/>
                </a:cubicBezTo>
                <a:cubicBezTo>
                  <a:pt x="8029" y="722"/>
                  <a:pt x="8040" y="694"/>
                  <a:pt x="8040" y="683"/>
                </a:cubicBezTo>
                <a:cubicBezTo>
                  <a:pt x="8040" y="671"/>
                  <a:pt x="8057" y="626"/>
                  <a:pt x="8046" y="620"/>
                </a:cubicBezTo>
                <a:cubicBezTo>
                  <a:pt x="8045" y="620"/>
                  <a:pt x="8044" y="620"/>
                  <a:pt x="8042" y="620"/>
                </a:cubicBezTo>
                <a:cubicBezTo>
                  <a:pt x="8024" y="620"/>
                  <a:pt x="7986" y="663"/>
                  <a:pt x="7943" y="717"/>
                </a:cubicBezTo>
                <a:lnTo>
                  <a:pt x="7875" y="666"/>
                </a:lnTo>
                <a:lnTo>
                  <a:pt x="7870" y="660"/>
                </a:lnTo>
                <a:cubicBezTo>
                  <a:pt x="7853" y="660"/>
                  <a:pt x="7830" y="683"/>
                  <a:pt x="7841" y="688"/>
                </a:cubicBezTo>
                <a:cubicBezTo>
                  <a:pt x="7847" y="694"/>
                  <a:pt x="7870" y="734"/>
                  <a:pt x="7870" y="745"/>
                </a:cubicBezTo>
                <a:cubicBezTo>
                  <a:pt x="7867" y="753"/>
                  <a:pt x="7860" y="756"/>
                  <a:pt x="7852" y="756"/>
                </a:cubicBezTo>
                <a:cubicBezTo>
                  <a:pt x="7842" y="756"/>
                  <a:pt x="7831" y="751"/>
                  <a:pt x="7824" y="745"/>
                </a:cubicBezTo>
                <a:cubicBezTo>
                  <a:pt x="7823" y="744"/>
                  <a:pt x="7822" y="744"/>
                  <a:pt x="7821" y="744"/>
                </a:cubicBezTo>
                <a:cubicBezTo>
                  <a:pt x="7811" y="744"/>
                  <a:pt x="7801" y="763"/>
                  <a:pt x="7796" y="773"/>
                </a:cubicBezTo>
                <a:cubicBezTo>
                  <a:pt x="7796" y="777"/>
                  <a:pt x="7794" y="778"/>
                  <a:pt x="7792" y="778"/>
                </a:cubicBezTo>
                <a:cubicBezTo>
                  <a:pt x="7786" y="778"/>
                  <a:pt x="7777" y="772"/>
                  <a:pt x="7773" y="768"/>
                </a:cubicBezTo>
                <a:cubicBezTo>
                  <a:pt x="7768" y="762"/>
                  <a:pt x="7773" y="745"/>
                  <a:pt x="7779" y="734"/>
                </a:cubicBezTo>
                <a:lnTo>
                  <a:pt x="7739" y="734"/>
                </a:lnTo>
                <a:cubicBezTo>
                  <a:pt x="7734" y="734"/>
                  <a:pt x="7717" y="739"/>
                  <a:pt x="7717" y="745"/>
                </a:cubicBezTo>
                <a:cubicBezTo>
                  <a:pt x="7711" y="745"/>
                  <a:pt x="7665" y="694"/>
                  <a:pt x="7660" y="666"/>
                </a:cubicBezTo>
                <a:cubicBezTo>
                  <a:pt x="7654" y="643"/>
                  <a:pt x="7592" y="615"/>
                  <a:pt x="7569" y="609"/>
                </a:cubicBezTo>
                <a:cubicBezTo>
                  <a:pt x="7546" y="609"/>
                  <a:pt x="7558" y="654"/>
                  <a:pt x="7563" y="671"/>
                </a:cubicBezTo>
                <a:cubicBezTo>
                  <a:pt x="7575" y="694"/>
                  <a:pt x="7563" y="728"/>
                  <a:pt x="7552" y="739"/>
                </a:cubicBezTo>
                <a:cubicBezTo>
                  <a:pt x="7550" y="743"/>
                  <a:pt x="7548" y="744"/>
                  <a:pt x="7546" y="744"/>
                </a:cubicBezTo>
                <a:cubicBezTo>
                  <a:pt x="7540" y="744"/>
                  <a:pt x="7535" y="738"/>
                  <a:pt x="7535" y="734"/>
                </a:cubicBezTo>
                <a:cubicBezTo>
                  <a:pt x="7529" y="728"/>
                  <a:pt x="7512" y="694"/>
                  <a:pt x="7495" y="660"/>
                </a:cubicBezTo>
                <a:lnTo>
                  <a:pt x="7450" y="660"/>
                </a:lnTo>
                <a:cubicBezTo>
                  <a:pt x="7444" y="666"/>
                  <a:pt x="7444" y="683"/>
                  <a:pt x="7450" y="688"/>
                </a:cubicBezTo>
                <a:cubicBezTo>
                  <a:pt x="7453" y="691"/>
                  <a:pt x="7444" y="693"/>
                  <a:pt x="7434" y="693"/>
                </a:cubicBezTo>
                <a:cubicBezTo>
                  <a:pt x="7423" y="693"/>
                  <a:pt x="7410" y="691"/>
                  <a:pt x="7404" y="688"/>
                </a:cubicBezTo>
                <a:cubicBezTo>
                  <a:pt x="7393" y="688"/>
                  <a:pt x="7376" y="705"/>
                  <a:pt x="7376" y="711"/>
                </a:cubicBezTo>
                <a:cubicBezTo>
                  <a:pt x="7371" y="721"/>
                  <a:pt x="7356" y="746"/>
                  <a:pt x="7345" y="746"/>
                </a:cubicBezTo>
                <a:cubicBezTo>
                  <a:pt x="7344" y="746"/>
                  <a:pt x="7343" y="746"/>
                  <a:pt x="7342" y="745"/>
                </a:cubicBezTo>
                <a:cubicBezTo>
                  <a:pt x="7341" y="744"/>
                  <a:pt x="7340" y="744"/>
                  <a:pt x="7338" y="744"/>
                </a:cubicBezTo>
                <a:cubicBezTo>
                  <a:pt x="7328" y="744"/>
                  <a:pt x="7319" y="763"/>
                  <a:pt x="7319" y="773"/>
                </a:cubicBezTo>
                <a:cubicBezTo>
                  <a:pt x="7318" y="776"/>
                  <a:pt x="7315" y="777"/>
                  <a:pt x="7311" y="777"/>
                </a:cubicBezTo>
                <a:cubicBezTo>
                  <a:pt x="7296" y="777"/>
                  <a:pt x="7268" y="767"/>
                  <a:pt x="7249" y="767"/>
                </a:cubicBezTo>
                <a:cubicBezTo>
                  <a:pt x="7245" y="767"/>
                  <a:pt x="7243" y="767"/>
                  <a:pt x="7240" y="768"/>
                </a:cubicBezTo>
                <a:cubicBezTo>
                  <a:pt x="7233" y="772"/>
                  <a:pt x="7227" y="774"/>
                  <a:pt x="7221" y="774"/>
                </a:cubicBezTo>
                <a:cubicBezTo>
                  <a:pt x="7212" y="774"/>
                  <a:pt x="7206" y="769"/>
                  <a:pt x="7206" y="762"/>
                </a:cubicBezTo>
                <a:lnTo>
                  <a:pt x="7206" y="751"/>
                </a:lnTo>
                <a:cubicBezTo>
                  <a:pt x="7206" y="736"/>
                  <a:pt x="7198" y="731"/>
                  <a:pt x="7188" y="731"/>
                </a:cubicBezTo>
                <a:cubicBezTo>
                  <a:pt x="7183" y="731"/>
                  <a:pt x="7178" y="732"/>
                  <a:pt x="7172" y="734"/>
                </a:cubicBezTo>
                <a:cubicBezTo>
                  <a:pt x="7160" y="745"/>
                  <a:pt x="7160" y="762"/>
                  <a:pt x="7149" y="768"/>
                </a:cubicBezTo>
                <a:lnTo>
                  <a:pt x="7138" y="773"/>
                </a:lnTo>
                <a:cubicBezTo>
                  <a:pt x="7126" y="773"/>
                  <a:pt x="7121" y="802"/>
                  <a:pt x="7121" y="808"/>
                </a:cubicBezTo>
                <a:cubicBezTo>
                  <a:pt x="7122" y="810"/>
                  <a:pt x="7119" y="811"/>
                  <a:pt x="7114" y="811"/>
                </a:cubicBezTo>
                <a:cubicBezTo>
                  <a:pt x="7097" y="811"/>
                  <a:pt x="7053" y="799"/>
                  <a:pt x="7036" y="790"/>
                </a:cubicBezTo>
                <a:cubicBezTo>
                  <a:pt x="7020" y="780"/>
                  <a:pt x="6984" y="745"/>
                  <a:pt x="6970" y="745"/>
                </a:cubicBezTo>
                <a:cubicBezTo>
                  <a:pt x="6969" y="745"/>
                  <a:pt x="6968" y="745"/>
                  <a:pt x="6968" y="745"/>
                </a:cubicBezTo>
                <a:cubicBezTo>
                  <a:pt x="6966" y="746"/>
                  <a:pt x="6964" y="747"/>
                  <a:pt x="6963" y="747"/>
                </a:cubicBezTo>
                <a:cubicBezTo>
                  <a:pt x="6957" y="747"/>
                  <a:pt x="6958" y="736"/>
                  <a:pt x="6968" y="717"/>
                </a:cubicBezTo>
                <a:lnTo>
                  <a:pt x="6956" y="700"/>
                </a:lnTo>
                <a:lnTo>
                  <a:pt x="6951" y="694"/>
                </a:lnTo>
                <a:cubicBezTo>
                  <a:pt x="6951" y="694"/>
                  <a:pt x="6950" y="693"/>
                  <a:pt x="6950" y="693"/>
                </a:cubicBezTo>
                <a:cubicBezTo>
                  <a:pt x="6943" y="693"/>
                  <a:pt x="6904" y="718"/>
                  <a:pt x="6894" y="728"/>
                </a:cubicBezTo>
                <a:cubicBezTo>
                  <a:pt x="6889" y="732"/>
                  <a:pt x="6883" y="733"/>
                  <a:pt x="6877" y="733"/>
                </a:cubicBezTo>
                <a:cubicBezTo>
                  <a:pt x="6865" y="733"/>
                  <a:pt x="6854" y="726"/>
                  <a:pt x="6854" y="722"/>
                </a:cubicBezTo>
                <a:cubicBezTo>
                  <a:pt x="6854" y="722"/>
                  <a:pt x="6854" y="722"/>
                  <a:pt x="6854" y="722"/>
                </a:cubicBezTo>
                <a:cubicBezTo>
                  <a:pt x="6853" y="722"/>
                  <a:pt x="6837" y="780"/>
                  <a:pt x="6826" y="790"/>
                </a:cubicBezTo>
                <a:cubicBezTo>
                  <a:pt x="6813" y="803"/>
                  <a:pt x="6794" y="810"/>
                  <a:pt x="6778" y="810"/>
                </a:cubicBezTo>
                <a:cubicBezTo>
                  <a:pt x="6773" y="810"/>
                  <a:pt x="6768" y="809"/>
                  <a:pt x="6763" y="808"/>
                </a:cubicBezTo>
                <a:lnTo>
                  <a:pt x="6758" y="808"/>
                </a:lnTo>
                <a:lnTo>
                  <a:pt x="6729" y="836"/>
                </a:lnTo>
                <a:cubicBezTo>
                  <a:pt x="6707" y="813"/>
                  <a:pt x="6661" y="785"/>
                  <a:pt x="6650" y="785"/>
                </a:cubicBezTo>
                <a:cubicBezTo>
                  <a:pt x="6639" y="790"/>
                  <a:pt x="6599" y="813"/>
                  <a:pt x="6582" y="819"/>
                </a:cubicBezTo>
                <a:cubicBezTo>
                  <a:pt x="6576" y="822"/>
                  <a:pt x="6571" y="824"/>
                  <a:pt x="6565" y="824"/>
                </a:cubicBezTo>
                <a:cubicBezTo>
                  <a:pt x="6553" y="824"/>
                  <a:pt x="6542" y="817"/>
                  <a:pt x="6542" y="813"/>
                </a:cubicBezTo>
                <a:cubicBezTo>
                  <a:pt x="6536" y="802"/>
                  <a:pt x="6519" y="796"/>
                  <a:pt x="6502" y="796"/>
                </a:cubicBezTo>
                <a:lnTo>
                  <a:pt x="6485" y="808"/>
                </a:lnTo>
                <a:lnTo>
                  <a:pt x="6480" y="808"/>
                </a:lnTo>
                <a:cubicBezTo>
                  <a:pt x="6463" y="808"/>
                  <a:pt x="6440" y="825"/>
                  <a:pt x="6434" y="830"/>
                </a:cubicBezTo>
                <a:cubicBezTo>
                  <a:pt x="6434" y="831"/>
                  <a:pt x="6433" y="831"/>
                  <a:pt x="6432" y="831"/>
                </a:cubicBezTo>
                <a:cubicBezTo>
                  <a:pt x="6421" y="831"/>
                  <a:pt x="6382" y="807"/>
                  <a:pt x="6366" y="802"/>
                </a:cubicBezTo>
                <a:cubicBezTo>
                  <a:pt x="6364" y="801"/>
                  <a:pt x="6362" y="801"/>
                  <a:pt x="6360" y="801"/>
                </a:cubicBezTo>
                <a:cubicBezTo>
                  <a:pt x="6338" y="801"/>
                  <a:pt x="6309" y="826"/>
                  <a:pt x="6309" y="836"/>
                </a:cubicBezTo>
                <a:cubicBezTo>
                  <a:pt x="6310" y="837"/>
                  <a:pt x="6310" y="838"/>
                  <a:pt x="6309" y="838"/>
                </a:cubicBezTo>
                <a:cubicBezTo>
                  <a:pt x="6305" y="838"/>
                  <a:pt x="6274" y="811"/>
                  <a:pt x="6264" y="796"/>
                </a:cubicBezTo>
                <a:cubicBezTo>
                  <a:pt x="6259" y="791"/>
                  <a:pt x="6252" y="789"/>
                  <a:pt x="6244" y="789"/>
                </a:cubicBezTo>
                <a:cubicBezTo>
                  <a:pt x="6227" y="789"/>
                  <a:pt x="6207" y="800"/>
                  <a:pt x="6207" y="808"/>
                </a:cubicBezTo>
                <a:cubicBezTo>
                  <a:pt x="6202" y="819"/>
                  <a:pt x="6196" y="836"/>
                  <a:pt x="6190" y="847"/>
                </a:cubicBezTo>
                <a:lnTo>
                  <a:pt x="6196" y="859"/>
                </a:lnTo>
                <a:lnTo>
                  <a:pt x="6196" y="876"/>
                </a:lnTo>
                <a:cubicBezTo>
                  <a:pt x="6202" y="887"/>
                  <a:pt x="6230" y="904"/>
                  <a:pt x="6253" y="915"/>
                </a:cubicBezTo>
                <a:lnTo>
                  <a:pt x="6275" y="921"/>
                </a:lnTo>
                <a:cubicBezTo>
                  <a:pt x="6281" y="921"/>
                  <a:pt x="6287" y="938"/>
                  <a:pt x="6287" y="944"/>
                </a:cubicBezTo>
                <a:lnTo>
                  <a:pt x="6287" y="966"/>
                </a:lnTo>
                <a:cubicBezTo>
                  <a:pt x="6264" y="1000"/>
                  <a:pt x="6253" y="1046"/>
                  <a:pt x="6253" y="1069"/>
                </a:cubicBezTo>
                <a:lnTo>
                  <a:pt x="6230" y="1069"/>
                </a:lnTo>
                <a:lnTo>
                  <a:pt x="6196" y="1074"/>
                </a:lnTo>
                <a:cubicBezTo>
                  <a:pt x="6164" y="1078"/>
                  <a:pt x="6132" y="1082"/>
                  <a:pt x="6112" y="1082"/>
                </a:cubicBezTo>
                <a:cubicBezTo>
                  <a:pt x="6103" y="1082"/>
                  <a:pt x="6097" y="1082"/>
                  <a:pt x="6094" y="1080"/>
                </a:cubicBezTo>
                <a:lnTo>
                  <a:pt x="6088" y="1074"/>
                </a:lnTo>
                <a:cubicBezTo>
                  <a:pt x="6060" y="1057"/>
                  <a:pt x="6094" y="1051"/>
                  <a:pt x="6094" y="1040"/>
                </a:cubicBezTo>
                <a:cubicBezTo>
                  <a:pt x="6088" y="1017"/>
                  <a:pt x="6099" y="1012"/>
                  <a:pt x="6122" y="1012"/>
                </a:cubicBezTo>
                <a:lnTo>
                  <a:pt x="6128" y="1017"/>
                </a:lnTo>
                <a:cubicBezTo>
                  <a:pt x="6137" y="1017"/>
                  <a:pt x="6170" y="1037"/>
                  <a:pt x="6191" y="1037"/>
                </a:cubicBezTo>
                <a:cubicBezTo>
                  <a:pt x="6195" y="1037"/>
                  <a:pt x="6199" y="1036"/>
                  <a:pt x="6202" y="1034"/>
                </a:cubicBezTo>
                <a:cubicBezTo>
                  <a:pt x="6213" y="1023"/>
                  <a:pt x="6202" y="961"/>
                  <a:pt x="6202" y="944"/>
                </a:cubicBezTo>
                <a:cubicBezTo>
                  <a:pt x="6207" y="921"/>
                  <a:pt x="6196" y="898"/>
                  <a:pt x="6173" y="893"/>
                </a:cubicBezTo>
                <a:lnTo>
                  <a:pt x="6168" y="915"/>
                </a:lnTo>
                <a:cubicBezTo>
                  <a:pt x="6168" y="932"/>
                  <a:pt x="6168" y="949"/>
                  <a:pt x="6156" y="955"/>
                </a:cubicBezTo>
                <a:cubicBezTo>
                  <a:pt x="6153" y="957"/>
                  <a:pt x="6149" y="957"/>
                  <a:pt x="6145" y="957"/>
                </a:cubicBezTo>
                <a:cubicBezTo>
                  <a:pt x="6135" y="957"/>
                  <a:pt x="6123" y="953"/>
                  <a:pt x="6111" y="949"/>
                </a:cubicBezTo>
                <a:lnTo>
                  <a:pt x="6088" y="944"/>
                </a:lnTo>
                <a:cubicBezTo>
                  <a:pt x="6054" y="938"/>
                  <a:pt x="6048" y="921"/>
                  <a:pt x="6054" y="915"/>
                </a:cubicBezTo>
                <a:cubicBezTo>
                  <a:pt x="6056" y="913"/>
                  <a:pt x="6062" y="912"/>
                  <a:pt x="6068" y="912"/>
                </a:cubicBezTo>
                <a:cubicBezTo>
                  <a:pt x="6078" y="912"/>
                  <a:pt x="6090" y="914"/>
                  <a:pt x="6099" y="921"/>
                </a:cubicBezTo>
                <a:lnTo>
                  <a:pt x="6122" y="904"/>
                </a:lnTo>
                <a:lnTo>
                  <a:pt x="6162" y="870"/>
                </a:lnTo>
                <a:cubicBezTo>
                  <a:pt x="6167" y="826"/>
                  <a:pt x="6150" y="794"/>
                  <a:pt x="6127" y="794"/>
                </a:cubicBezTo>
                <a:cubicBezTo>
                  <a:pt x="6124" y="794"/>
                  <a:pt x="6120" y="795"/>
                  <a:pt x="6117" y="796"/>
                </a:cubicBezTo>
                <a:lnTo>
                  <a:pt x="6122" y="825"/>
                </a:lnTo>
                <a:lnTo>
                  <a:pt x="6122" y="830"/>
                </a:lnTo>
                <a:cubicBezTo>
                  <a:pt x="6122" y="839"/>
                  <a:pt x="6116" y="844"/>
                  <a:pt x="6108" y="844"/>
                </a:cubicBezTo>
                <a:cubicBezTo>
                  <a:pt x="6106" y="844"/>
                  <a:pt x="6103" y="843"/>
                  <a:pt x="6099" y="842"/>
                </a:cubicBezTo>
                <a:lnTo>
                  <a:pt x="6094" y="836"/>
                </a:lnTo>
                <a:cubicBezTo>
                  <a:pt x="6088" y="825"/>
                  <a:pt x="6077" y="813"/>
                  <a:pt x="6077" y="802"/>
                </a:cubicBezTo>
                <a:lnTo>
                  <a:pt x="6071" y="751"/>
                </a:lnTo>
                <a:cubicBezTo>
                  <a:pt x="6037" y="768"/>
                  <a:pt x="6026" y="790"/>
                  <a:pt x="6031" y="796"/>
                </a:cubicBezTo>
                <a:cubicBezTo>
                  <a:pt x="6031" y="796"/>
                  <a:pt x="5941" y="825"/>
                  <a:pt x="5895" y="836"/>
                </a:cubicBezTo>
                <a:cubicBezTo>
                  <a:pt x="5876" y="843"/>
                  <a:pt x="5858" y="847"/>
                  <a:pt x="5845" y="849"/>
                </a:cubicBezTo>
                <a:lnTo>
                  <a:pt x="5845" y="849"/>
                </a:lnTo>
                <a:lnTo>
                  <a:pt x="5838" y="847"/>
                </a:lnTo>
                <a:lnTo>
                  <a:pt x="5838" y="847"/>
                </a:lnTo>
                <a:cubicBezTo>
                  <a:pt x="5837" y="848"/>
                  <a:pt x="5837" y="849"/>
                  <a:pt x="5836" y="849"/>
                </a:cubicBezTo>
                <a:lnTo>
                  <a:pt x="5836" y="849"/>
                </a:lnTo>
                <a:cubicBezTo>
                  <a:pt x="5839" y="849"/>
                  <a:pt x="5842" y="849"/>
                  <a:pt x="5845" y="849"/>
                </a:cubicBezTo>
                <a:lnTo>
                  <a:pt x="5845" y="849"/>
                </a:lnTo>
                <a:lnTo>
                  <a:pt x="5861" y="853"/>
                </a:lnTo>
                <a:lnTo>
                  <a:pt x="5901" y="864"/>
                </a:lnTo>
                <a:cubicBezTo>
                  <a:pt x="5918" y="887"/>
                  <a:pt x="5935" y="921"/>
                  <a:pt x="5935" y="932"/>
                </a:cubicBezTo>
                <a:lnTo>
                  <a:pt x="5929" y="938"/>
                </a:lnTo>
                <a:lnTo>
                  <a:pt x="5924" y="938"/>
                </a:lnTo>
                <a:cubicBezTo>
                  <a:pt x="5912" y="938"/>
                  <a:pt x="5850" y="887"/>
                  <a:pt x="5833" y="876"/>
                </a:cubicBezTo>
                <a:cubicBezTo>
                  <a:pt x="5826" y="872"/>
                  <a:pt x="5828" y="861"/>
                  <a:pt x="5836" y="849"/>
                </a:cubicBezTo>
                <a:lnTo>
                  <a:pt x="5836" y="849"/>
                </a:lnTo>
                <a:cubicBezTo>
                  <a:pt x="5836" y="849"/>
                  <a:pt x="5835" y="849"/>
                  <a:pt x="5834" y="849"/>
                </a:cubicBezTo>
                <a:cubicBezTo>
                  <a:pt x="5823" y="849"/>
                  <a:pt x="5816" y="847"/>
                  <a:pt x="5816" y="842"/>
                </a:cubicBezTo>
                <a:lnTo>
                  <a:pt x="5816" y="842"/>
                </a:lnTo>
                <a:lnTo>
                  <a:pt x="5838" y="847"/>
                </a:lnTo>
                <a:lnTo>
                  <a:pt x="5838" y="847"/>
                </a:lnTo>
                <a:cubicBezTo>
                  <a:pt x="5842" y="841"/>
                  <a:pt x="5848" y="836"/>
                  <a:pt x="5856" y="830"/>
                </a:cubicBezTo>
                <a:lnTo>
                  <a:pt x="5810" y="825"/>
                </a:lnTo>
                <a:cubicBezTo>
                  <a:pt x="5777" y="836"/>
                  <a:pt x="5724" y="847"/>
                  <a:pt x="5687" y="847"/>
                </a:cubicBezTo>
                <a:cubicBezTo>
                  <a:pt x="5667" y="847"/>
                  <a:pt x="5651" y="844"/>
                  <a:pt x="5646" y="836"/>
                </a:cubicBezTo>
                <a:cubicBezTo>
                  <a:pt x="5629" y="813"/>
                  <a:pt x="5617" y="785"/>
                  <a:pt x="5623" y="773"/>
                </a:cubicBezTo>
                <a:lnTo>
                  <a:pt x="5629" y="768"/>
                </a:lnTo>
                <a:cubicBezTo>
                  <a:pt x="5632" y="768"/>
                  <a:pt x="5641" y="770"/>
                  <a:pt x="5648" y="770"/>
                </a:cubicBezTo>
                <a:cubicBezTo>
                  <a:pt x="5652" y="770"/>
                  <a:pt x="5655" y="770"/>
                  <a:pt x="5657" y="768"/>
                </a:cubicBezTo>
                <a:cubicBezTo>
                  <a:pt x="5663" y="762"/>
                  <a:pt x="5668" y="756"/>
                  <a:pt x="5668" y="745"/>
                </a:cubicBezTo>
                <a:cubicBezTo>
                  <a:pt x="5668" y="739"/>
                  <a:pt x="5657" y="734"/>
                  <a:pt x="5651" y="734"/>
                </a:cubicBezTo>
                <a:lnTo>
                  <a:pt x="5629" y="734"/>
                </a:lnTo>
                <a:cubicBezTo>
                  <a:pt x="5612" y="745"/>
                  <a:pt x="5595" y="773"/>
                  <a:pt x="5595" y="802"/>
                </a:cubicBezTo>
                <a:lnTo>
                  <a:pt x="5589" y="825"/>
                </a:lnTo>
                <a:cubicBezTo>
                  <a:pt x="5589" y="830"/>
                  <a:pt x="5578" y="836"/>
                  <a:pt x="5566" y="847"/>
                </a:cubicBezTo>
                <a:cubicBezTo>
                  <a:pt x="5566" y="847"/>
                  <a:pt x="5560" y="859"/>
                  <a:pt x="5560" y="859"/>
                </a:cubicBezTo>
                <a:cubicBezTo>
                  <a:pt x="5572" y="870"/>
                  <a:pt x="5578" y="881"/>
                  <a:pt x="5555" y="881"/>
                </a:cubicBezTo>
                <a:lnTo>
                  <a:pt x="5549" y="881"/>
                </a:lnTo>
                <a:cubicBezTo>
                  <a:pt x="5543" y="876"/>
                  <a:pt x="5549" y="813"/>
                  <a:pt x="5555" y="790"/>
                </a:cubicBezTo>
                <a:cubicBezTo>
                  <a:pt x="5560" y="768"/>
                  <a:pt x="5572" y="751"/>
                  <a:pt x="5578" y="751"/>
                </a:cubicBezTo>
                <a:cubicBezTo>
                  <a:pt x="5589" y="751"/>
                  <a:pt x="5578" y="722"/>
                  <a:pt x="5572" y="717"/>
                </a:cubicBezTo>
                <a:cubicBezTo>
                  <a:pt x="5572" y="714"/>
                  <a:pt x="5569" y="712"/>
                  <a:pt x="5565" y="712"/>
                </a:cubicBezTo>
                <a:cubicBezTo>
                  <a:pt x="5555" y="712"/>
                  <a:pt x="5538" y="721"/>
                  <a:pt x="5538" y="734"/>
                </a:cubicBezTo>
                <a:cubicBezTo>
                  <a:pt x="5532" y="745"/>
                  <a:pt x="5526" y="762"/>
                  <a:pt x="5521" y="768"/>
                </a:cubicBezTo>
                <a:lnTo>
                  <a:pt x="5515" y="768"/>
                </a:lnTo>
                <a:cubicBezTo>
                  <a:pt x="5509" y="768"/>
                  <a:pt x="5498" y="762"/>
                  <a:pt x="5498" y="756"/>
                </a:cubicBezTo>
                <a:lnTo>
                  <a:pt x="5492" y="745"/>
                </a:lnTo>
                <a:cubicBezTo>
                  <a:pt x="5492" y="728"/>
                  <a:pt x="5481" y="711"/>
                  <a:pt x="5481" y="711"/>
                </a:cubicBezTo>
                <a:cubicBezTo>
                  <a:pt x="5475" y="711"/>
                  <a:pt x="5464" y="745"/>
                  <a:pt x="5464" y="756"/>
                </a:cubicBezTo>
                <a:cubicBezTo>
                  <a:pt x="5458" y="768"/>
                  <a:pt x="5509" y="808"/>
                  <a:pt x="5509" y="825"/>
                </a:cubicBezTo>
                <a:cubicBezTo>
                  <a:pt x="5509" y="847"/>
                  <a:pt x="5481" y="859"/>
                  <a:pt x="5470" y="859"/>
                </a:cubicBezTo>
                <a:cubicBezTo>
                  <a:pt x="5469" y="858"/>
                  <a:pt x="5468" y="857"/>
                  <a:pt x="5466" y="857"/>
                </a:cubicBezTo>
                <a:cubicBezTo>
                  <a:pt x="5460" y="857"/>
                  <a:pt x="5452" y="867"/>
                  <a:pt x="5447" y="881"/>
                </a:cubicBezTo>
                <a:lnTo>
                  <a:pt x="5407" y="881"/>
                </a:lnTo>
                <a:cubicBezTo>
                  <a:pt x="5392" y="881"/>
                  <a:pt x="5377" y="874"/>
                  <a:pt x="5362" y="874"/>
                </a:cubicBezTo>
                <a:cubicBezTo>
                  <a:pt x="5354" y="874"/>
                  <a:pt x="5347" y="876"/>
                  <a:pt x="5339" y="881"/>
                </a:cubicBezTo>
                <a:cubicBezTo>
                  <a:pt x="5338" y="882"/>
                  <a:pt x="5336" y="883"/>
                  <a:pt x="5335" y="883"/>
                </a:cubicBezTo>
                <a:cubicBezTo>
                  <a:pt x="5327" y="883"/>
                  <a:pt x="5314" y="876"/>
                  <a:pt x="5305" y="876"/>
                </a:cubicBezTo>
                <a:cubicBezTo>
                  <a:pt x="5292" y="871"/>
                  <a:pt x="5292" y="853"/>
                  <a:pt x="5277" y="853"/>
                </a:cubicBezTo>
                <a:cubicBezTo>
                  <a:pt x="5273" y="853"/>
                  <a:pt x="5267" y="855"/>
                  <a:pt x="5260" y="859"/>
                </a:cubicBezTo>
                <a:lnTo>
                  <a:pt x="5248" y="864"/>
                </a:lnTo>
                <a:cubicBezTo>
                  <a:pt x="5244" y="862"/>
                  <a:pt x="5239" y="861"/>
                  <a:pt x="5235" y="861"/>
                </a:cubicBezTo>
                <a:cubicBezTo>
                  <a:pt x="5220" y="861"/>
                  <a:pt x="5210" y="877"/>
                  <a:pt x="5214" y="904"/>
                </a:cubicBezTo>
                <a:lnTo>
                  <a:pt x="5152" y="904"/>
                </a:lnTo>
                <a:cubicBezTo>
                  <a:pt x="5095" y="898"/>
                  <a:pt x="5078" y="842"/>
                  <a:pt x="5101" y="842"/>
                </a:cubicBezTo>
                <a:cubicBezTo>
                  <a:pt x="5124" y="836"/>
                  <a:pt x="5112" y="836"/>
                  <a:pt x="5073" y="836"/>
                </a:cubicBezTo>
                <a:lnTo>
                  <a:pt x="5038" y="847"/>
                </a:lnTo>
                <a:lnTo>
                  <a:pt x="4993" y="864"/>
                </a:lnTo>
                <a:cubicBezTo>
                  <a:pt x="4955" y="885"/>
                  <a:pt x="4924" y="897"/>
                  <a:pt x="4910" y="897"/>
                </a:cubicBezTo>
                <a:cubicBezTo>
                  <a:pt x="4905" y="897"/>
                  <a:pt x="4902" y="896"/>
                  <a:pt x="4902" y="893"/>
                </a:cubicBezTo>
                <a:lnTo>
                  <a:pt x="4902" y="887"/>
                </a:lnTo>
                <a:cubicBezTo>
                  <a:pt x="4902" y="870"/>
                  <a:pt x="4896" y="863"/>
                  <a:pt x="4887" y="863"/>
                </a:cubicBezTo>
                <a:cubicBezTo>
                  <a:pt x="4881" y="863"/>
                  <a:pt x="4875" y="866"/>
                  <a:pt x="4868" y="870"/>
                </a:cubicBezTo>
                <a:cubicBezTo>
                  <a:pt x="4858" y="875"/>
                  <a:pt x="4867" y="905"/>
                  <a:pt x="4841" y="905"/>
                </a:cubicBezTo>
                <a:cubicBezTo>
                  <a:pt x="4839" y="905"/>
                  <a:pt x="4837" y="904"/>
                  <a:pt x="4834" y="904"/>
                </a:cubicBezTo>
                <a:lnTo>
                  <a:pt x="4823" y="898"/>
                </a:lnTo>
                <a:cubicBezTo>
                  <a:pt x="4821" y="900"/>
                  <a:pt x="4819" y="900"/>
                  <a:pt x="4816" y="900"/>
                </a:cubicBezTo>
                <a:cubicBezTo>
                  <a:pt x="4801" y="900"/>
                  <a:pt x="4785" y="868"/>
                  <a:pt x="4795" y="853"/>
                </a:cubicBezTo>
                <a:cubicBezTo>
                  <a:pt x="4803" y="845"/>
                  <a:pt x="4811" y="839"/>
                  <a:pt x="4819" y="839"/>
                </a:cubicBezTo>
                <a:cubicBezTo>
                  <a:pt x="4822" y="839"/>
                  <a:pt x="4826" y="840"/>
                  <a:pt x="4829" y="842"/>
                </a:cubicBezTo>
                <a:lnTo>
                  <a:pt x="4834" y="847"/>
                </a:lnTo>
                <a:lnTo>
                  <a:pt x="4846" y="847"/>
                </a:lnTo>
                <a:cubicBezTo>
                  <a:pt x="4846" y="842"/>
                  <a:pt x="4846" y="808"/>
                  <a:pt x="4846" y="790"/>
                </a:cubicBezTo>
                <a:cubicBezTo>
                  <a:pt x="4846" y="787"/>
                  <a:pt x="4842" y="786"/>
                  <a:pt x="4838" y="786"/>
                </a:cubicBezTo>
                <a:cubicBezTo>
                  <a:pt x="4826" y="786"/>
                  <a:pt x="4803" y="795"/>
                  <a:pt x="4795" y="808"/>
                </a:cubicBezTo>
                <a:cubicBezTo>
                  <a:pt x="4793" y="809"/>
                  <a:pt x="4792" y="809"/>
                  <a:pt x="4791" y="809"/>
                </a:cubicBezTo>
                <a:cubicBezTo>
                  <a:pt x="4779" y="809"/>
                  <a:pt x="4758" y="762"/>
                  <a:pt x="4738" y="756"/>
                </a:cubicBezTo>
                <a:cubicBezTo>
                  <a:pt x="4709" y="756"/>
                  <a:pt x="4658" y="802"/>
                  <a:pt x="4641" y="819"/>
                </a:cubicBezTo>
                <a:cubicBezTo>
                  <a:pt x="4638" y="824"/>
                  <a:pt x="4634" y="827"/>
                  <a:pt x="4630" y="827"/>
                </a:cubicBezTo>
                <a:cubicBezTo>
                  <a:pt x="4621" y="827"/>
                  <a:pt x="4613" y="813"/>
                  <a:pt x="4613" y="785"/>
                </a:cubicBezTo>
                <a:lnTo>
                  <a:pt x="4573" y="779"/>
                </a:lnTo>
                <a:lnTo>
                  <a:pt x="4556" y="773"/>
                </a:lnTo>
                <a:cubicBezTo>
                  <a:pt x="4539" y="773"/>
                  <a:pt x="4522" y="796"/>
                  <a:pt x="4517" y="802"/>
                </a:cubicBezTo>
                <a:cubicBezTo>
                  <a:pt x="4517" y="813"/>
                  <a:pt x="4545" y="825"/>
                  <a:pt x="4556" y="830"/>
                </a:cubicBezTo>
                <a:cubicBezTo>
                  <a:pt x="4568" y="830"/>
                  <a:pt x="4568" y="876"/>
                  <a:pt x="4562" y="893"/>
                </a:cubicBezTo>
                <a:cubicBezTo>
                  <a:pt x="4556" y="904"/>
                  <a:pt x="4511" y="921"/>
                  <a:pt x="4494" y="921"/>
                </a:cubicBezTo>
                <a:cubicBezTo>
                  <a:pt x="4492" y="922"/>
                  <a:pt x="4489" y="922"/>
                  <a:pt x="4486" y="922"/>
                </a:cubicBezTo>
                <a:cubicBezTo>
                  <a:pt x="4469" y="922"/>
                  <a:pt x="4446" y="907"/>
                  <a:pt x="4431" y="893"/>
                </a:cubicBezTo>
                <a:lnTo>
                  <a:pt x="4403" y="904"/>
                </a:lnTo>
                <a:lnTo>
                  <a:pt x="4392" y="904"/>
                </a:lnTo>
                <a:cubicBezTo>
                  <a:pt x="4369" y="910"/>
                  <a:pt x="4375" y="921"/>
                  <a:pt x="4392" y="932"/>
                </a:cubicBezTo>
                <a:lnTo>
                  <a:pt x="4392" y="944"/>
                </a:lnTo>
                <a:lnTo>
                  <a:pt x="4380" y="978"/>
                </a:lnTo>
                <a:cubicBezTo>
                  <a:pt x="4346" y="972"/>
                  <a:pt x="4324" y="938"/>
                  <a:pt x="4324" y="927"/>
                </a:cubicBezTo>
                <a:cubicBezTo>
                  <a:pt x="4324" y="923"/>
                  <a:pt x="4319" y="921"/>
                  <a:pt x="4312" y="921"/>
                </a:cubicBezTo>
                <a:cubicBezTo>
                  <a:pt x="4299" y="921"/>
                  <a:pt x="4275" y="927"/>
                  <a:pt x="4250" y="938"/>
                </a:cubicBezTo>
                <a:lnTo>
                  <a:pt x="4170" y="938"/>
                </a:lnTo>
                <a:cubicBezTo>
                  <a:pt x="4161" y="957"/>
                  <a:pt x="4133" y="964"/>
                  <a:pt x="4108" y="964"/>
                </a:cubicBezTo>
                <a:cubicBezTo>
                  <a:pt x="4088" y="964"/>
                  <a:pt x="4070" y="960"/>
                  <a:pt x="4063" y="955"/>
                </a:cubicBezTo>
                <a:cubicBezTo>
                  <a:pt x="4040" y="944"/>
                  <a:pt x="4006" y="927"/>
                  <a:pt x="4000" y="927"/>
                </a:cubicBezTo>
                <a:cubicBezTo>
                  <a:pt x="3999" y="926"/>
                  <a:pt x="3998" y="926"/>
                  <a:pt x="3997" y="926"/>
                </a:cubicBezTo>
                <a:cubicBezTo>
                  <a:pt x="3988" y="926"/>
                  <a:pt x="3969" y="940"/>
                  <a:pt x="3949" y="955"/>
                </a:cubicBezTo>
                <a:lnTo>
                  <a:pt x="3921" y="949"/>
                </a:lnTo>
                <a:cubicBezTo>
                  <a:pt x="3921" y="949"/>
                  <a:pt x="3909" y="966"/>
                  <a:pt x="3909" y="978"/>
                </a:cubicBezTo>
                <a:cubicBezTo>
                  <a:pt x="3909" y="997"/>
                  <a:pt x="3909" y="1003"/>
                  <a:pt x="3900" y="1003"/>
                </a:cubicBezTo>
                <a:cubicBezTo>
                  <a:pt x="3896" y="1003"/>
                  <a:pt x="3890" y="1002"/>
                  <a:pt x="3881" y="1000"/>
                </a:cubicBezTo>
                <a:cubicBezTo>
                  <a:pt x="3867" y="1000"/>
                  <a:pt x="3854" y="993"/>
                  <a:pt x="3846" y="993"/>
                </a:cubicBezTo>
                <a:cubicBezTo>
                  <a:pt x="3844" y="993"/>
                  <a:pt x="3842" y="994"/>
                  <a:pt x="3841" y="995"/>
                </a:cubicBezTo>
                <a:lnTo>
                  <a:pt x="3807" y="1023"/>
                </a:lnTo>
                <a:cubicBezTo>
                  <a:pt x="3798" y="1004"/>
                  <a:pt x="3761" y="993"/>
                  <a:pt x="3742" y="993"/>
                </a:cubicBezTo>
                <a:cubicBezTo>
                  <a:pt x="3739" y="993"/>
                  <a:pt x="3735" y="994"/>
                  <a:pt x="3734" y="995"/>
                </a:cubicBezTo>
                <a:cubicBezTo>
                  <a:pt x="3732" y="996"/>
                  <a:pt x="3731" y="996"/>
                  <a:pt x="3730" y="996"/>
                </a:cubicBezTo>
                <a:cubicBezTo>
                  <a:pt x="3724" y="996"/>
                  <a:pt x="3729" y="982"/>
                  <a:pt x="3739" y="972"/>
                </a:cubicBezTo>
                <a:cubicBezTo>
                  <a:pt x="3740" y="971"/>
                  <a:pt x="3739" y="971"/>
                  <a:pt x="3737" y="971"/>
                </a:cubicBezTo>
                <a:cubicBezTo>
                  <a:pt x="3727" y="971"/>
                  <a:pt x="3693" y="979"/>
                  <a:pt x="3688" y="983"/>
                </a:cubicBezTo>
                <a:cubicBezTo>
                  <a:pt x="3677" y="995"/>
                  <a:pt x="3660" y="1006"/>
                  <a:pt x="3654" y="1012"/>
                </a:cubicBezTo>
                <a:cubicBezTo>
                  <a:pt x="3648" y="1012"/>
                  <a:pt x="3631" y="995"/>
                  <a:pt x="3631" y="989"/>
                </a:cubicBezTo>
                <a:cubicBezTo>
                  <a:pt x="3630" y="988"/>
                  <a:pt x="3629" y="988"/>
                  <a:pt x="3627" y="988"/>
                </a:cubicBezTo>
                <a:cubicBezTo>
                  <a:pt x="3620" y="988"/>
                  <a:pt x="3608" y="996"/>
                  <a:pt x="3603" y="1000"/>
                </a:cubicBezTo>
                <a:cubicBezTo>
                  <a:pt x="3603" y="1006"/>
                  <a:pt x="3586" y="1023"/>
                  <a:pt x="3580" y="1040"/>
                </a:cubicBezTo>
                <a:lnTo>
                  <a:pt x="3558" y="1012"/>
                </a:lnTo>
                <a:cubicBezTo>
                  <a:pt x="3546" y="1000"/>
                  <a:pt x="3529" y="978"/>
                  <a:pt x="3524" y="978"/>
                </a:cubicBezTo>
                <a:cubicBezTo>
                  <a:pt x="3500" y="987"/>
                  <a:pt x="3481" y="996"/>
                  <a:pt x="3459" y="996"/>
                </a:cubicBezTo>
                <a:cubicBezTo>
                  <a:pt x="3454" y="996"/>
                  <a:pt x="3449" y="996"/>
                  <a:pt x="3444" y="995"/>
                </a:cubicBezTo>
                <a:lnTo>
                  <a:pt x="3416" y="995"/>
                </a:lnTo>
                <a:cubicBezTo>
                  <a:pt x="3416" y="1012"/>
                  <a:pt x="3410" y="1029"/>
                  <a:pt x="3393" y="1029"/>
                </a:cubicBezTo>
                <a:lnTo>
                  <a:pt x="3387" y="1023"/>
                </a:lnTo>
                <a:cubicBezTo>
                  <a:pt x="3365" y="1012"/>
                  <a:pt x="3365" y="989"/>
                  <a:pt x="3365" y="966"/>
                </a:cubicBezTo>
                <a:cubicBezTo>
                  <a:pt x="3364" y="966"/>
                  <a:pt x="3363" y="966"/>
                  <a:pt x="3362" y="966"/>
                </a:cubicBezTo>
                <a:cubicBezTo>
                  <a:pt x="3353" y="966"/>
                  <a:pt x="3348" y="996"/>
                  <a:pt x="3348" y="1012"/>
                </a:cubicBezTo>
                <a:cubicBezTo>
                  <a:pt x="3348" y="1022"/>
                  <a:pt x="3331" y="1024"/>
                  <a:pt x="3315" y="1024"/>
                </a:cubicBezTo>
                <a:cubicBezTo>
                  <a:pt x="3303" y="1024"/>
                  <a:pt x="3292" y="1023"/>
                  <a:pt x="3285" y="1023"/>
                </a:cubicBezTo>
                <a:cubicBezTo>
                  <a:pt x="3284" y="1023"/>
                  <a:pt x="3283" y="1022"/>
                  <a:pt x="3281" y="1022"/>
                </a:cubicBezTo>
                <a:cubicBezTo>
                  <a:pt x="3267" y="1022"/>
                  <a:pt x="3235" y="1034"/>
                  <a:pt x="3215" y="1034"/>
                </a:cubicBezTo>
                <a:cubicBezTo>
                  <a:pt x="3208" y="1034"/>
                  <a:pt x="3203" y="1033"/>
                  <a:pt x="3200" y="1029"/>
                </a:cubicBezTo>
                <a:cubicBezTo>
                  <a:pt x="3193" y="1018"/>
                  <a:pt x="3181" y="1014"/>
                  <a:pt x="3172" y="1014"/>
                </a:cubicBezTo>
                <a:cubicBezTo>
                  <a:pt x="3167" y="1014"/>
                  <a:pt x="3163" y="1015"/>
                  <a:pt x="3160" y="1017"/>
                </a:cubicBezTo>
                <a:cubicBezTo>
                  <a:pt x="3160" y="1024"/>
                  <a:pt x="3164" y="1027"/>
                  <a:pt x="3172" y="1027"/>
                </a:cubicBezTo>
                <a:cubicBezTo>
                  <a:pt x="3178" y="1027"/>
                  <a:pt x="3185" y="1025"/>
                  <a:pt x="3195" y="1023"/>
                </a:cubicBezTo>
                <a:lnTo>
                  <a:pt x="3195" y="1057"/>
                </a:lnTo>
                <a:lnTo>
                  <a:pt x="3189" y="1069"/>
                </a:lnTo>
                <a:cubicBezTo>
                  <a:pt x="3183" y="1080"/>
                  <a:pt x="3177" y="1103"/>
                  <a:pt x="3177" y="1108"/>
                </a:cubicBezTo>
                <a:cubicBezTo>
                  <a:pt x="3177" y="1120"/>
                  <a:pt x="3189" y="1120"/>
                  <a:pt x="3200" y="1120"/>
                </a:cubicBezTo>
                <a:lnTo>
                  <a:pt x="3240" y="1120"/>
                </a:lnTo>
                <a:cubicBezTo>
                  <a:pt x="3248" y="1111"/>
                  <a:pt x="3263" y="1107"/>
                  <a:pt x="3278" y="1107"/>
                </a:cubicBezTo>
                <a:cubicBezTo>
                  <a:pt x="3294" y="1107"/>
                  <a:pt x="3311" y="1111"/>
                  <a:pt x="3325" y="1120"/>
                </a:cubicBezTo>
                <a:lnTo>
                  <a:pt x="3342" y="1137"/>
                </a:lnTo>
                <a:cubicBezTo>
                  <a:pt x="3348" y="1137"/>
                  <a:pt x="3348" y="1148"/>
                  <a:pt x="3348" y="1154"/>
                </a:cubicBezTo>
                <a:cubicBezTo>
                  <a:pt x="3342" y="1159"/>
                  <a:pt x="3336" y="1159"/>
                  <a:pt x="3331" y="1159"/>
                </a:cubicBezTo>
                <a:cubicBezTo>
                  <a:pt x="3317" y="1155"/>
                  <a:pt x="3303" y="1146"/>
                  <a:pt x="3292" y="1146"/>
                </a:cubicBezTo>
                <a:cubicBezTo>
                  <a:pt x="3290" y="1146"/>
                  <a:pt x="3287" y="1147"/>
                  <a:pt x="3285" y="1148"/>
                </a:cubicBezTo>
                <a:lnTo>
                  <a:pt x="3268" y="1148"/>
                </a:lnTo>
                <a:cubicBezTo>
                  <a:pt x="3251" y="1148"/>
                  <a:pt x="3223" y="1154"/>
                  <a:pt x="3200" y="1165"/>
                </a:cubicBezTo>
                <a:lnTo>
                  <a:pt x="3183" y="1165"/>
                </a:lnTo>
                <a:lnTo>
                  <a:pt x="3098" y="1148"/>
                </a:lnTo>
                <a:cubicBezTo>
                  <a:pt x="3007" y="1159"/>
                  <a:pt x="2916" y="1171"/>
                  <a:pt x="2899" y="1176"/>
                </a:cubicBezTo>
                <a:lnTo>
                  <a:pt x="2888" y="1171"/>
                </a:lnTo>
                <a:lnTo>
                  <a:pt x="2854" y="1171"/>
                </a:lnTo>
                <a:cubicBezTo>
                  <a:pt x="2820" y="1171"/>
                  <a:pt x="2786" y="1205"/>
                  <a:pt x="2786" y="1222"/>
                </a:cubicBezTo>
                <a:cubicBezTo>
                  <a:pt x="2786" y="1225"/>
                  <a:pt x="2784" y="1227"/>
                  <a:pt x="2780" y="1227"/>
                </a:cubicBezTo>
                <a:cubicBezTo>
                  <a:pt x="2772" y="1227"/>
                  <a:pt x="2756" y="1218"/>
                  <a:pt x="2741" y="1199"/>
                </a:cubicBezTo>
                <a:cubicBezTo>
                  <a:pt x="2730" y="1192"/>
                  <a:pt x="2724" y="1187"/>
                  <a:pt x="2714" y="1187"/>
                </a:cubicBezTo>
                <a:cubicBezTo>
                  <a:pt x="2708" y="1187"/>
                  <a:pt x="2700" y="1189"/>
                  <a:pt x="2690" y="1193"/>
                </a:cubicBezTo>
                <a:lnTo>
                  <a:pt x="2673" y="1205"/>
                </a:lnTo>
                <a:cubicBezTo>
                  <a:pt x="2638" y="1182"/>
                  <a:pt x="2627" y="1148"/>
                  <a:pt x="2638" y="1131"/>
                </a:cubicBezTo>
                <a:lnTo>
                  <a:pt x="2661" y="1125"/>
                </a:lnTo>
                <a:lnTo>
                  <a:pt x="2667" y="1125"/>
                </a:lnTo>
                <a:cubicBezTo>
                  <a:pt x="2673" y="1120"/>
                  <a:pt x="2673" y="1103"/>
                  <a:pt x="2667" y="1097"/>
                </a:cubicBezTo>
                <a:lnTo>
                  <a:pt x="2661" y="1091"/>
                </a:lnTo>
                <a:cubicBezTo>
                  <a:pt x="2661" y="1089"/>
                  <a:pt x="2660" y="1089"/>
                  <a:pt x="2658" y="1089"/>
                </a:cubicBezTo>
                <a:cubicBezTo>
                  <a:pt x="2654" y="1089"/>
                  <a:pt x="2648" y="1091"/>
                  <a:pt x="2644" y="1091"/>
                </a:cubicBezTo>
                <a:cubicBezTo>
                  <a:pt x="2642" y="1090"/>
                  <a:pt x="2639" y="1090"/>
                  <a:pt x="2636" y="1090"/>
                </a:cubicBezTo>
                <a:cubicBezTo>
                  <a:pt x="2623" y="1090"/>
                  <a:pt x="2602" y="1098"/>
                  <a:pt x="2593" y="1103"/>
                </a:cubicBezTo>
                <a:lnTo>
                  <a:pt x="2582" y="1108"/>
                </a:lnTo>
                <a:cubicBezTo>
                  <a:pt x="2570" y="1103"/>
                  <a:pt x="2553" y="1086"/>
                  <a:pt x="2548" y="1069"/>
                </a:cubicBezTo>
                <a:lnTo>
                  <a:pt x="2502" y="1069"/>
                </a:lnTo>
                <a:cubicBezTo>
                  <a:pt x="2474" y="1069"/>
                  <a:pt x="2434" y="1108"/>
                  <a:pt x="2423" y="1120"/>
                </a:cubicBezTo>
                <a:cubicBezTo>
                  <a:pt x="2417" y="1131"/>
                  <a:pt x="2434" y="1148"/>
                  <a:pt x="2440" y="1154"/>
                </a:cubicBezTo>
                <a:cubicBezTo>
                  <a:pt x="2451" y="1154"/>
                  <a:pt x="2474" y="1148"/>
                  <a:pt x="2480" y="1142"/>
                </a:cubicBezTo>
                <a:cubicBezTo>
                  <a:pt x="2485" y="1142"/>
                  <a:pt x="2508" y="1142"/>
                  <a:pt x="2536" y="1137"/>
                </a:cubicBezTo>
                <a:lnTo>
                  <a:pt x="2553" y="1125"/>
                </a:lnTo>
                <a:lnTo>
                  <a:pt x="2559" y="1125"/>
                </a:lnTo>
                <a:cubicBezTo>
                  <a:pt x="2570" y="1131"/>
                  <a:pt x="2576" y="1154"/>
                  <a:pt x="2576" y="1165"/>
                </a:cubicBezTo>
                <a:cubicBezTo>
                  <a:pt x="2576" y="1171"/>
                  <a:pt x="2497" y="1182"/>
                  <a:pt x="2468" y="1182"/>
                </a:cubicBezTo>
                <a:cubicBezTo>
                  <a:pt x="2440" y="1182"/>
                  <a:pt x="2406" y="1182"/>
                  <a:pt x="2400" y="1188"/>
                </a:cubicBezTo>
                <a:cubicBezTo>
                  <a:pt x="2395" y="1188"/>
                  <a:pt x="2359" y="1206"/>
                  <a:pt x="2343" y="1206"/>
                </a:cubicBezTo>
                <a:cubicBezTo>
                  <a:pt x="2341" y="1206"/>
                  <a:pt x="2339" y="1205"/>
                  <a:pt x="2338" y="1205"/>
                </a:cubicBezTo>
                <a:cubicBezTo>
                  <a:pt x="2326" y="1199"/>
                  <a:pt x="2304" y="1137"/>
                  <a:pt x="2326" y="1137"/>
                </a:cubicBezTo>
                <a:cubicBezTo>
                  <a:pt x="2349" y="1137"/>
                  <a:pt x="2349" y="1114"/>
                  <a:pt x="2332" y="1086"/>
                </a:cubicBezTo>
                <a:lnTo>
                  <a:pt x="2309" y="1074"/>
                </a:lnTo>
                <a:lnTo>
                  <a:pt x="2292" y="1069"/>
                </a:lnTo>
                <a:cubicBezTo>
                  <a:pt x="2258" y="1086"/>
                  <a:pt x="2258" y="1114"/>
                  <a:pt x="2270" y="1120"/>
                </a:cubicBezTo>
                <a:cubicBezTo>
                  <a:pt x="2275" y="1125"/>
                  <a:pt x="2275" y="1165"/>
                  <a:pt x="2275" y="1176"/>
                </a:cubicBezTo>
                <a:cubicBezTo>
                  <a:pt x="2270" y="1193"/>
                  <a:pt x="2224" y="1210"/>
                  <a:pt x="2179" y="1216"/>
                </a:cubicBezTo>
                <a:lnTo>
                  <a:pt x="2151" y="1199"/>
                </a:lnTo>
                <a:lnTo>
                  <a:pt x="2099" y="1165"/>
                </a:lnTo>
                <a:cubicBezTo>
                  <a:pt x="2074" y="1183"/>
                  <a:pt x="2047" y="1194"/>
                  <a:pt x="2024" y="1194"/>
                </a:cubicBezTo>
                <a:cubicBezTo>
                  <a:pt x="2011" y="1194"/>
                  <a:pt x="2000" y="1190"/>
                  <a:pt x="1992" y="1182"/>
                </a:cubicBezTo>
                <a:lnTo>
                  <a:pt x="1980" y="1188"/>
                </a:lnTo>
                <a:lnTo>
                  <a:pt x="1958" y="1193"/>
                </a:lnTo>
                <a:cubicBezTo>
                  <a:pt x="1951" y="1205"/>
                  <a:pt x="1941" y="1209"/>
                  <a:pt x="1932" y="1209"/>
                </a:cubicBezTo>
                <a:cubicBezTo>
                  <a:pt x="1918" y="1209"/>
                  <a:pt x="1904" y="1200"/>
                  <a:pt x="1901" y="1193"/>
                </a:cubicBezTo>
                <a:cubicBezTo>
                  <a:pt x="1895" y="1176"/>
                  <a:pt x="1907" y="1171"/>
                  <a:pt x="1907" y="1171"/>
                </a:cubicBezTo>
                <a:cubicBezTo>
                  <a:pt x="1911" y="1171"/>
                  <a:pt x="1936" y="1183"/>
                  <a:pt x="1947" y="1183"/>
                </a:cubicBezTo>
                <a:cubicBezTo>
                  <a:pt x="1951" y="1183"/>
                  <a:pt x="1953" y="1181"/>
                  <a:pt x="1952" y="1176"/>
                </a:cubicBezTo>
                <a:cubicBezTo>
                  <a:pt x="1946" y="1159"/>
                  <a:pt x="1912" y="1137"/>
                  <a:pt x="1895" y="1137"/>
                </a:cubicBezTo>
                <a:cubicBezTo>
                  <a:pt x="1895" y="1136"/>
                  <a:pt x="1894" y="1136"/>
                  <a:pt x="1894" y="1136"/>
                </a:cubicBezTo>
                <a:cubicBezTo>
                  <a:pt x="1882" y="1136"/>
                  <a:pt x="1867" y="1194"/>
                  <a:pt x="1873" y="1216"/>
                </a:cubicBezTo>
                <a:cubicBezTo>
                  <a:pt x="1881" y="1233"/>
                  <a:pt x="1856" y="1243"/>
                  <a:pt x="1835" y="1243"/>
                </a:cubicBezTo>
                <a:cubicBezTo>
                  <a:pt x="1827" y="1243"/>
                  <a:pt x="1820" y="1242"/>
                  <a:pt x="1816" y="1239"/>
                </a:cubicBezTo>
                <a:cubicBezTo>
                  <a:pt x="1804" y="1227"/>
                  <a:pt x="1782" y="1216"/>
                  <a:pt x="1776" y="1205"/>
                </a:cubicBezTo>
                <a:lnTo>
                  <a:pt x="1765" y="1205"/>
                </a:lnTo>
                <a:lnTo>
                  <a:pt x="1748" y="1199"/>
                </a:lnTo>
                <a:cubicBezTo>
                  <a:pt x="1725" y="1199"/>
                  <a:pt x="1736" y="1182"/>
                  <a:pt x="1748" y="1176"/>
                </a:cubicBezTo>
                <a:cubicBezTo>
                  <a:pt x="1759" y="1171"/>
                  <a:pt x="1714" y="1171"/>
                  <a:pt x="1702" y="1171"/>
                </a:cubicBezTo>
                <a:cubicBezTo>
                  <a:pt x="1685" y="1171"/>
                  <a:pt x="1685" y="1182"/>
                  <a:pt x="1691" y="1193"/>
                </a:cubicBezTo>
                <a:lnTo>
                  <a:pt x="1685" y="1199"/>
                </a:lnTo>
                <a:cubicBezTo>
                  <a:pt x="1685" y="1205"/>
                  <a:pt x="1663" y="1216"/>
                  <a:pt x="1663" y="1216"/>
                </a:cubicBezTo>
                <a:lnTo>
                  <a:pt x="1646" y="1199"/>
                </a:lnTo>
                <a:cubicBezTo>
                  <a:pt x="1631" y="1188"/>
                  <a:pt x="1610" y="1184"/>
                  <a:pt x="1595" y="1184"/>
                </a:cubicBezTo>
                <a:cubicBezTo>
                  <a:pt x="1586" y="1184"/>
                  <a:pt x="1580" y="1186"/>
                  <a:pt x="1577" y="1188"/>
                </a:cubicBezTo>
                <a:cubicBezTo>
                  <a:pt x="1575" y="1189"/>
                  <a:pt x="1570" y="1189"/>
                  <a:pt x="1564" y="1189"/>
                </a:cubicBezTo>
                <a:cubicBezTo>
                  <a:pt x="1548" y="1189"/>
                  <a:pt x="1521" y="1186"/>
                  <a:pt x="1503" y="1186"/>
                </a:cubicBezTo>
                <a:cubicBezTo>
                  <a:pt x="1496" y="1186"/>
                  <a:pt x="1490" y="1186"/>
                  <a:pt x="1487" y="1188"/>
                </a:cubicBezTo>
                <a:cubicBezTo>
                  <a:pt x="1470" y="1193"/>
                  <a:pt x="1441" y="1239"/>
                  <a:pt x="1436" y="1250"/>
                </a:cubicBezTo>
                <a:cubicBezTo>
                  <a:pt x="1435" y="1253"/>
                  <a:pt x="1433" y="1254"/>
                  <a:pt x="1430" y="1254"/>
                </a:cubicBezTo>
                <a:cubicBezTo>
                  <a:pt x="1415" y="1254"/>
                  <a:pt x="1382" y="1224"/>
                  <a:pt x="1368" y="1210"/>
                </a:cubicBezTo>
                <a:cubicBezTo>
                  <a:pt x="1360" y="1203"/>
                  <a:pt x="1341" y="1200"/>
                  <a:pt x="1320" y="1200"/>
                </a:cubicBezTo>
                <a:cubicBezTo>
                  <a:pt x="1294" y="1200"/>
                  <a:pt x="1267" y="1204"/>
                  <a:pt x="1254" y="1210"/>
                </a:cubicBezTo>
                <a:cubicBezTo>
                  <a:pt x="1231" y="1216"/>
                  <a:pt x="1180" y="1216"/>
                  <a:pt x="1141" y="1216"/>
                </a:cubicBezTo>
                <a:lnTo>
                  <a:pt x="1107" y="1222"/>
                </a:lnTo>
                <a:lnTo>
                  <a:pt x="1095" y="1222"/>
                </a:lnTo>
                <a:cubicBezTo>
                  <a:pt x="1092" y="1220"/>
                  <a:pt x="1089" y="1219"/>
                  <a:pt x="1086" y="1219"/>
                </a:cubicBezTo>
                <a:cubicBezTo>
                  <a:pt x="1072" y="1219"/>
                  <a:pt x="1061" y="1235"/>
                  <a:pt x="1061" y="1244"/>
                </a:cubicBezTo>
                <a:cubicBezTo>
                  <a:pt x="1059" y="1249"/>
                  <a:pt x="1054" y="1252"/>
                  <a:pt x="1047" y="1252"/>
                </a:cubicBezTo>
                <a:cubicBezTo>
                  <a:pt x="1038" y="1252"/>
                  <a:pt x="1026" y="1248"/>
                  <a:pt x="1010" y="1239"/>
                </a:cubicBezTo>
                <a:lnTo>
                  <a:pt x="987" y="1233"/>
                </a:lnTo>
                <a:cubicBezTo>
                  <a:pt x="975" y="1229"/>
                  <a:pt x="975" y="1206"/>
                  <a:pt x="962" y="1206"/>
                </a:cubicBezTo>
                <a:cubicBezTo>
                  <a:pt x="957" y="1206"/>
                  <a:pt x="951" y="1209"/>
                  <a:pt x="942" y="1216"/>
                </a:cubicBezTo>
                <a:cubicBezTo>
                  <a:pt x="925" y="1227"/>
                  <a:pt x="897" y="1227"/>
                  <a:pt x="874" y="1233"/>
                </a:cubicBezTo>
                <a:cubicBezTo>
                  <a:pt x="874" y="1233"/>
                  <a:pt x="874" y="1233"/>
                  <a:pt x="868" y="1227"/>
                </a:cubicBezTo>
                <a:cubicBezTo>
                  <a:pt x="855" y="1221"/>
                  <a:pt x="841" y="1220"/>
                  <a:pt x="826" y="1220"/>
                </a:cubicBezTo>
                <a:cubicBezTo>
                  <a:pt x="821" y="1220"/>
                  <a:pt x="816" y="1220"/>
                  <a:pt x="812" y="1220"/>
                </a:cubicBezTo>
                <a:cubicBezTo>
                  <a:pt x="792" y="1220"/>
                  <a:pt x="772" y="1219"/>
                  <a:pt x="755" y="1205"/>
                </a:cubicBezTo>
                <a:cubicBezTo>
                  <a:pt x="754" y="1204"/>
                  <a:pt x="753" y="1204"/>
                  <a:pt x="752" y="1204"/>
                </a:cubicBezTo>
                <a:cubicBezTo>
                  <a:pt x="744" y="1204"/>
                  <a:pt x="730" y="1217"/>
                  <a:pt x="715" y="1222"/>
                </a:cubicBezTo>
                <a:lnTo>
                  <a:pt x="704" y="1222"/>
                </a:lnTo>
                <a:cubicBezTo>
                  <a:pt x="699" y="1218"/>
                  <a:pt x="695" y="1216"/>
                  <a:pt x="692" y="1216"/>
                </a:cubicBezTo>
                <a:cubicBezTo>
                  <a:pt x="684" y="1216"/>
                  <a:pt x="688" y="1234"/>
                  <a:pt x="692" y="1239"/>
                </a:cubicBezTo>
                <a:cubicBezTo>
                  <a:pt x="698" y="1250"/>
                  <a:pt x="715" y="1284"/>
                  <a:pt x="721" y="1295"/>
                </a:cubicBezTo>
                <a:cubicBezTo>
                  <a:pt x="721" y="1296"/>
                  <a:pt x="721" y="1296"/>
                  <a:pt x="722" y="1296"/>
                </a:cubicBezTo>
                <a:cubicBezTo>
                  <a:pt x="730" y="1296"/>
                  <a:pt x="768" y="1277"/>
                  <a:pt x="783" y="1267"/>
                </a:cubicBezTo>
                <a:cubicBezTo>
                  <a:pt x="786" y="1265"/>
                  <a:pt x="789" y="1264"/>
                  <a:pt x="791" y="1264"/>
                </a:cubicBezTo>
                <a:cubicBezTo>
                  <a:pt x="798" y="1264"/>
                  <a:pt x="793" y="1281"/>
                  <a:pt x="789" y="1290"/>
                </a:cubicBezTo>
                <a:cubicBezTo>
                  <a:pt x="784" y="1300"/>
                  <a:pt x="826" y="1314"/>
                  <a:pt x="844" y="1314"/>
                </a:cubicBezTo>
                <a:cubicBezTo>
                  <a:pt x="847" y="1314"/>
                  <a:pt x="850" y="1313"/>
                  <a:pt x="851" y="1312"/>
                </a:cubicBezTo>
                <a:cubicBezTo>
                  <a:pt x="865" y="1308"/>
                  <a:pt x="894" y="1300"/>
                  <a:pt x="910" y="1300"/>
                </a:cubicBezTo>
                <a:cubicBezTo>
                  <a:pt x="914" y="1300"/>
                  <a:pt x="917" y="1300"/>
                  <a:pt x="919" y="1301"/>
                </a:cubicBezTo>
                <a:cubicBezTo>
                  <a:pt x="931" y="1312"/>
                  <a:pt x="965" y="1335"/>
                  <a:pt x="999" y="1364"/>
                </a:cubicBezTo>
                <a:lnTo>
                  <a:pt x="987" y="1398"/>
                </a:lnTo>
                <a:lnTo>
                  <a:pt x="982" y="1409"/>
                </a:lnTo>
                <a:cubicBezTo>
                  <a:pt x="973" y="1415"/>
                  <a:pt x="965" y="1417"/>
                  <a:pt x="958" y="1417"/>
                </a:cubicBezTo>
                <a:cubicBezTo>
                  <a:pt x="952" y="1417"/>
                  <a:pt x="948" y="1415"/>
                  <a:pt x="948" y="1409"/>
                </a:cubicBezTo>
                <a:lnTo>
                  <a:pt x="948" y="1398"/>
                </a:lnTo>
                <a:cubicBezTo>
                  <a:pt x="958" y="1377"/>
                  <a:pt x="949" y="1351"/>
                  <a:pt x="935" y="1351"/>
                </a:cubicBezTo>
                <a:cubicBezTo>
                  <a:pt x="934" y="1351"/>
                  <a:pt x="932" y="1352"/>
                  <a:pt x="931" y="1352"/>
                </a:cubicBezTo>
                <a:lnTo>
                  <a:pt x="908" y="1358"/>
                </a:lnTo>
                <a:cubicBezTo>
                  <a:pt x="880" y="1358"/>
                  <a:pt x="863" y="1381"/>
                  <a:pt x="863" y="1386"/>
                </a:cubicBezTo>
                <a:cubicBezTo>
                  <a:pt x="863" y="1398"/>
                  <a:pt x="868" y="1409"/>
                  <a:pt x="868" y="1409"/>
                </a:cubicBezTo>
                <a:lnTo>
                  <a:pt x="851" y="1409"/>
                </a:lnTo>
                <a:cubicBezTo>
                  <a:pt x="829" y="1409"/>
                  <a:pt x="817" y="1403"/>
                  <a:pt x="823" y="1398"/>
                </a:cubicBezTo>
                <a:lnTo>
                  <a:pt x="823" y="1392"/>
                </a:lnTo>
                <a:lnTo>
                  <a:pt x="823" y="1381"/>
                </a:lnTo>
                <a:cubicBezTo>
                  <a:pt x="829" y="1369"/>
                  <a:pt x="817" y="1358"/>
                  <a:pt x="806" y="1358"/>
                </a:cubicBezTo>
                <a:lnTo>
                  <a:pt x="800" y="1358"/>
                </a:lnTo>
                <a:lnTo>
                  <a:pt x="789" y="1369"/>
                </a:lnTo>
                <a:cubicBezTo>
                  <a:pt x="785" y="1375"/>
                  <a:pt x="778" y="1378"/>
                  <a:pt x="771" y="1378"/>
                </a:cubicBezTo>
                <a:cubicBezTo>
                  <a:pt x="760" y="1378"/>
                  <a:pt x="747" y="1371"/>
                  <a:pt x="743" y="1364"/>
                </a:cubicBezTo>
                <a:cubicBezTo>
                  <a:pt x="743" y="1361"/>
                  <a:pt x="732" y="1360"/>
                  <a:pt x="716" y="1360"/>
                </a:cubicBezTo>
                <a:cubicBezTo>
                  <a:pt x="695" y="1360"/>
                  <a:pt x="666" y="1363"/>
                  <a:pt x="653" y="1369"/>
                </a:cubicBezTo>
                <a:cubicBezTo>
                  <a:pt x="646" y="1374"/>
                  <a:pt x="638" y="1375"/>
                  <a:pt x="630" y="1375"/>
                </a:cubicBezTo>
                <a:cubicBezTo>
                  <a:pt x="617" y="1375"/>
                  <a:pt x="605" y="1371"/>
                  <a:pt x="602" y="1364"/>
                </a:cubicBezTo>
                <a:cubicBezTo>
                  <a:pt x="601" y="1362"/>
                  <a:pt x="599" y="1361"/>
                  <a:pt x="597" y="1361"/>
                </a:cubicBezTo>
                <a:cubicBezTo>
                  <a:pt x="587" y="1361"/>
                  <a:pt x="567" y="1382"/>
                  <a:pt x="562" y="1392"/>
                </a:cubicBezTo>
                <a:cubicBezTo>
                  <a:pt x="556" y="1403"/>
                  <a:pt x="511" y="1409"/>
                  <a:pt x="494" y="1409"/>
                </a:cubicBezTo>
                <a:cubicBezTo>
                  <a:pt x="477" y="1409"/>
                  <a:pt x="454" y="1403"/>
                  <a:pt x="448" y="1403"/>
                </a:cubicBezTo>
                <a:lnTo>
                  <a:pt x="448" y="1398"/>
                </a:lnTo>
                <a:lnTo>
                  <a:pt x="454" y="1347"/>
                </a:lnTo>
                <a:lnTo>
                  <a:pt x="454" y="1347"/>
                </a:lnTo>
                <a:cubicBezTo>
                  <a:pt x="420" y="1358"/>
                  <a:pt x="375" y="1358"/>
                  <a:pt x="369" y="1369"/>
                </a:cubicBezTo>
                <a:cubicBezTo>
                  <a:pt x="369" y="1381"/>
                  <a:pt x="358" y="1415"/>
                  <a:pt x="346" y="1443"/>
                </a:cubicBezTo>
                <a:lnTo>
                  <a:pt x="335" y="1454"/>
                </a:lnTo>
                <a:cubicBezTo>
                  <a:pt x="323" y="1458"/>
                  <a:pt x="311" y="1477"/>
                  <a:pt x="292" y="1477"/>
                </a:cubicBezTo>
                <a:cubicBezTo>
                  <a:pt x="285" y="1477"/>
                  <a:pt x="277" y="1474"/>
                  <a:pt x="267" y="1466"/>
                </a:cubicBezTo>
                <a:lnTo>
                  <a:pt x="250" y="1454"/>
                </a:lnTo>
                <a:cubicBezTo>
                  <a:pt x="255" y="1449"/>
                  <a:pt x="250" y="1426"/>
                  <a:pt x="244" y="1409"/>
                </a:cubicBezTo>
                <a:lnTo>
                  <a:pt x="221" y="1420"/>
                </a:lnTo>
                <a:lnTo>
                  <a:pt x="193" y="1432"/>
                </a:lnTo>
                <a:cubicBezTo>
                  <a:pt x="165" y="1437"/>
                  <a:pt x="131" y="1454"/>
                  <a:pt x="131" y="1460"/>
                </a:cubicBezTo>
                <a:cubicBezTo>
                  <a:pt x="125" y="1466"/>
                  <a:pt x="131" y="1477"/>
                  <a:pt x="142" y="1483"/>
                </a:cubicBezTo>
                <a:lnTo>
                  <a:pt x="153" y="1483"/>
                </a:lnTo>
                <a:cubicBezTo>
                  <a:pt x="182" y="1483"/>
                  <a:pt x="187" y="1500"/>
                  <a:pt x="182" y="1517"/>
                </a:cubicBezTo>
                <a:lnTo>
                  <a:pt x="170" y="1551"/>
                </a:lnTo>
                <a:cubicBezTo>
                  <a:pt x="159" y="1590"/>
                  <a:pt x="148" y="1693"/>
                  <a:pt x="170" y="1710"/>
                </a:cubicBezTo>
                <a:cubicBezTo>
                  <a:pt x="187" y="1732"/>
                  <a:pt x="221" y="1772"/>
                  <a:pt x="238" y="1800"/>
                </a:cubicBezTo>
                <a:lnTo>
                  <a:pt x="216" y="1817"/>
                </a:lnTo>
                <a:cubicBezTo>
                  <a:pt x="204" y="1829"/>
                  <a:pt x="187" y="1834"/>
                  <a:pt x="176" y="1840"/>
                </a:cubicBezTo>
                <a:cubicBezTo>
                  <a:pt x="170" y="1846"/>
                  <a:pt x="159" y="1869"/>
                  <a:pt x="165" y="1869"/>
                </a:cubicBezTo>
                <a:cubicBezTo>
                  <a:pt x="199" y="1897"/>
                  <a:pt x="165" y="1908"/>
                  <a:pt x="142" y="1914"/>
                </a:cubicBezTo>
                <a:lnTo>
                  <a:pt x="125" y="1920"/>
                </a:lnTo>
                <a:cubicBezTo>
                  <a:pt x="120" y="1923"/>
                  <a:pt x="115" y="1924"/>
                  <a:pt x="109" y="1924"/>
                </a:cubicBezTo>
                <a:cubicBezTo>
                  <a:pt x="96" y="1924"/>
                  <a:pt x="84" y="1916"/>
                  <a:pt x="80" y="1908"/>
                </a:cubicBezTo>
                <a:cubicBezTo>
                  <a:pt x="80" y="1904"/>
                  <a:pt x="58" y="1895"/>
                  <a:pt x="41" y="1895"/>
                </a:cubicBezTo>
                <a:cubicBezTo>
                  <a:pt x="33" y="1895"/>
                  <a:pt x="26" y="1897"/>
                  <a:pt x="23" y="1903"/>
                </a:cubicBezTo>
                <a:cubicBezTo>
                  <a:pt x="17" y="1914"/>
                  <a:pt x="0" y="1959"/>
                  <a:pt x="0" y="1976"/>
                </a:cubicBezTo>
                <a:cubicBezTo>
                  <a:pt x="0" y="1982"/>
                  <a:pt x="3" y="1985"/>
                  <a:pt x="7" y="1985"/>
                </a:cubicBezTo>
                <a:cubicBezTo>
                  <a:pt x="11" y="1985"/>
                  <a:pt x="17" y="1982"/>
                  <a:pt x="23" y="1976"/>
                </a:cubicBezTo>
                <a:lnTo>
                  <a:pt x="34" y="1976"/>
                </a:lnTo>
                <a:cubicBezTo>
                  <a:pt x="51" y="1976"/>
                  <a:pt x="68" y="1982"/>
                  <a:pt x="74" y="1993"/>
                </a:cubicBezTo>
                <a:lnTo>
                  <a:pt x="97" y="2016"/>
                </a:lnTo>
                <a:cubicBezTo>
                  <a:pt x="102" y="1999"/>
                  <a:pt x="142" y="1976"/>
                  <a:pt x="182" y="1971"/>
                </a:cubicBezTo>
                <a:lnTo>
                  <a:pt x="199" y="1982"/>
                </a:lnTo>
                <a:lnTo>
                  <a:pt x="216" y="1999"/>
                </a:lnTo>
                <a:cubicBezTo>
                  <a:pt x="216" y="1998"/>
                  <a:pt x="217" y="1997"/>
                  <a:pt x="219" y="1997"/>
                </a:cubicBezTo>
                <a:cubicBezTo>
                  <a:pt x="226" y="1997"/>
                  <a:pt x="246" y="2006"/>
                  <a:pt x="255" y="2010"/>
                </a:cubicBezTo>
                <a:cubicBezTo>
                  <a:pt x="267" y="2022"/>
                  <a:pt x="261" y="2039"/>
                  <a:pt x="255" y="2039"/>
                </a:cubicBezTo>
                <a:cubicBezTo>
                  <a:pt x="255" y="2039"/>
                  <a:pt x="254" y="2040"/>
                  <a:pt x="252" y="2040"/>
                </a:cubicBezTo>
                <a:cubicBezTo>
                  <a:pt x="243" y="2040"/>
                  <a:pt x="219" y="2030"/>
                  <a:pt x="207" y="2030"/>
                </a:cubicBezTo>
                <a:cubicBezTo>
                  <a:pt x="203" y="2030"/>
                  <a:pt x="200" y="2031"/>
                  <a:pt x="199" y="2033"/>
                </a:cubicBezTo>
                <a:cubicBezTo>
                  <a:pt x="187" y="2050"/>
                  <a:pt x="199" y="2078"/>
                  <a:pt x="210" y="2084"/>
                </a:cubicBezTo>
                <a:cubicBezTo>
                  <a:pt x="216" y="2090"/>
                  <a:pt x="193" y="2112"/>
                  <a:pt x="182" y="2124"/>
                </a:cubicBezTo>
                <a:cubicBezTo>
                  <a:pt x="170" y="2130"/>
                  <a:pt x="170" y="2141"/>
                  <a:pt x="176" y="2147"/>
                </a:cubicBezTo>
                <a:cubicBezTo>
                  <a:pt x="176" y="2152"/>
                  <a:pt x="153" y="2164"/>
                  <a:pt x="142" y="2169"/>
                </a:cubicBezTo>
                <a:cubicBezTo>
                  <a:pt x="131" y="2175"/>
                  <a:pt x="102" y="2237"/>
                  <a:pt x="97" y="2266"/>
                </a:cubicBezTo>
                <a:cubicBezTo>
                  <a:pt x="91" y="2288"/>
                  <a:pt x="131" y="2300"/>
                  <a:pt x="142" y="2305"/>
                </a:cubicBezTo>
                <a:cubicBezTo>
                  <a:pt x="159" y="2305"/>
                  <a:pt x="204" y="2288"/>
                  <a:pt x="221" y="2283"/>
                </a:cubicBezTo>
                <a:cubicBezTo>
                  <a:pt x="224" y="2281"/>
                  <a:pt x="227" y="2280"/>
                  <a:pt x="230" y="2280"/>
                </a:cubicBezTo>
                <a:cubicBezTo>
                  <a:pt x="244" y="2280"/>
                  <a:pt x="256" y="2302"/>
                  <a:pt x="261" y="2311"/>
                </a:cubicBezTo>
                <a:cubicBezTo>
                  <a:pt x="261" y="2318"/>
                  <a:pt x="270" y="2323"/>
                  <a:pt x="282" y="2323"/>
                </a:cubicBezTo>
                <a:cubicBezTo>
                  <a:pt x="289" y="2323"/>
                  <a:pt x="298" y="2321"/>
                  <a:pt x="307" y="2317"/>
                </a:cubicBezTo>
                <a:lnTo>
                  <a:pt x="329" y="2311"/>
                </a:lnTo>
                <a:cubicBezTo>
                  <a:pt x="335" y="2305"/>
                  <a:pt x="346" y="2300"/>
                  <a:pt x="352" y="2294"/>
                </a:cubicBezTo>
                <a:lnTo>
                  <a:pt x="363" y="2271"/>
                </a:lnTo>
                <a:cubicBezTo>
                  <a:pt x="358" y="2243"/>
                  <a:pt x="335" y="2220"/>
                  <a:pt x="318" y="2220"/>
                </a:cubicBezTo>
                <a:lnTo>
                  <a:pt x="307" y="2215"/>
                </a:lnTo>
                <a:lnTo>
                  <a:pt x="284" y="2215"/>
                </a:lnTo>
                <a:cubicBezTo>
                  <a:pt x="279" y="2229"/>
                  <a:pt x="266" y="2251"/>
                  <a:pt x="256" y="2251"/>
                </a:cubicBezTo>
                <a:cubicBezTo>
                  <a:pt x="254" y="2251"/>
                  <a:pt x="252" y="2250"/>
                  <a:pt x="250" y="2249"/>
                </a:cubicBezTo>
                <a:cubicBezTo>
                  <a:pt x="244" y="2243"/>
                  <a:pt x="227" y="2220"/>
                  <a:pt x="227" y="2215"/>
                </a:cubicBezTo>
                <a:cubicBezTo>
                  <a:pt x="221" y="2203"/>
                  <a:pt x="307" y="2192"/>
                  <a:pt x="335" y="2181"/>
                </a:cubicBezTo>
                <a:cubicBezTo>
                  <a:pt x="342" y="2178"/>
                  <a:pt x="348" y="2177"/>
                  <a:pt x="354" y="2177"/>
                </a:cubicBezTo>
                <a:cubicBezTo>
                  <a:pt x="373" y="2177"/>
                  <a:pt x="385" y="2188"/>
                  <a:pt x="380" y="2192"/>
                </a:cubicBezTo>
                <a:cubicBezTo>
                  <a:pt x="380" y="2198"/>
                  <a:pt x="375" y="2226"/>
                  <a:pt x="375" y="2237"/>
                </a:cubicBezTo>
                <a:cubicBezTo>
                  <a:pt x="375" y="2243"/>
                  <a:pt x="386" y="2266"/>
                  <a:pt x="403" y="2288"/>
                </a:cubicBezTo>
                <a:lnTo>
                  <a:pt x="414" y="2305"/>
                </a:lnTo>
                <a:lnTo>
                  <a:pt x="426" y="2322"/>
                </a:lnTo>
                <a:cubicBezTo>
                  <a:pt x="448" y="2322"/>
                  <a:pt x="477" y="2317"/>
                  <a:pt x="482" y="2311"/>
                </a:cubicBezTo>
                <a:lnTo>
                  <a:pt x="511" y="2317"/>
                </a:lnTo>
                <a:cubicBezTo>
                  <a:pt x="545" y="2322"/>
                  <a:pt x="596" y="2328"/>
                  <a:pt x="630" y="2334"/>
                </a:cubicBezTo>
                <a:lnTo>
                  <a:pt x="658" y="2339"/>
                </a:lnTo>
                <a:cubicBezTo>
                  <a:pt x="662" y="2339"/>
                  <a:pt x="668" y="2342"/>
                  <a:pt x="674" y="2342"/>
                </a:cubicBezTo>
                <a:cubicBezTo>
                  <a:pt x="677" y="2342"/>
                  <a:pt x="679" y="2341"/>
                  <a:pt x="681" y="2339"/>
                </a:cubicBezTo>
                <a:lnTo>
                  <a:pt x="732" y="2311"/>
                </a:lnTo>
                <a:cubicBezTo>
                  <a:pt x="777" y="2339"/>
                  <a:pt x="806" y="2408"/>
                  <a:pt x="806" y="2430"/>
                </a:cubicBezTo>
                <a:cubicBezTo>
                  <a:pt x="806" y="2447"/>
                  <a:pt x="840" y="2470"/>
                  <a:pt x="880" y="2481"/>
                </a:cubicBezTo>
                <a:lnTo>
                  <a:pt x="914" y="2481"/>
                </a:lnTo>
                <a:lnTo>
                  <a:pt x="942" y="2476"/>
                </a:lnTo>
                <a:cubicBezTo>
                  <a:pt x="955" y="2465"/>
                  <a:pt x="967" y="2460"/>
                  <a:pt x="976" y="2460"/>
                </a:cubicBezTo>
                <a:cubicBezTo>
                  <a:pt x="989" y="2460"/>
                  <a:pt x="997" y="2472"/>
                  <a:pt x="993" y="2493"/>
                </a:cubicBezTo>
                <a:lnTo>
                  <a:pt x="1044" y="2481"/>
                </a:lnTo>
                <a:cubicBezTo>
                  <a:pt x="1047" y="2481"/>
                  <a:pt x="1049" y="2480"/>
                  <a:pt x="1051" y="2480"/>
                </a:cubicBezTo>
                <a:cubicBezTo>
                  <a:pt x="1068" y="2480"/>
                  <a:pt x="1071" y="2500"/>
                  <a:pt x="1061" y="2510"/>
                </a:cubicBezTo>
                <a:cubicBezTo>
                  <a:pt x="1053" y="2522"/>
                  <a:pt x="1044" y="2541"/>
                  <a:pt x="1029" y="2541"/>
                </a:cubicBezTo>
                <a:cubicBezTo>
                  <a:pt x="1024" y="2541"/>
                  <a:pt x="1018" y="2538"/>
                  <a:pt x="1010" y="2532"/>
                </a:cubicBezTo>
                <a:cubicBezTo>
                  <a:pt x="999" y="2527"/>
                  <a:pt x="987" y="2521"/>
                  <a:pt x="976" y="2521"/>
                </a:cubicBezTo>
                <a:lnTo>
                  <a:pt x="948" y="2527"/>
                </a:lnTo>
                <a:cubicBezTo>
                  <a:pt x="934" y="2524"/>
                  <a:pt x="921" y="2523"/>
                  <a:pt x="910" y="2523"/>
                </a:cubicBezTo>
                <a:cubicBezTo>
                  <a:pt x="865" y="2523"/>
                  <a:pt x="842" y="2540"/>
                  <a:pt x="851" y="2572"/>
                </a:cubicBezTo>
                <a:lnTo>
                  <a:pt x="891" y="2549"/>
                </a:lnTo>
                <a:cubicBezTo>
                  <a:pt x="897" y="2545"/>
                  <a:pt x="901" y="2543"/>
                  <a:pt x="905" y="2543"/>
                </a:cubicBezTo>
                <a:cubicBezTo>
                  <a:pt x="914" y="2543"/>
                  <a:pt x="917" y="2557"/>
                  <a:pt x="925" y="2561"/>
                </a:cubicBezTo>
                <a:cubicBezTo>
                  <a:pt x="976" y="2578"/>
                  <a:pt x="987" y="2578"/>
                  <a:pt x="1067" y="2578"/>
                </a:cubicBezTo>
                <a:cubicBezTo>
                  <a:pt x="1072" y="2578"/>
                  <a:pt x="1078" y="2583"/>
                  <a:pt x="1084" y="2583"/>
                </a:cubicBezTo>
                <a:lnTo>
                  <a:pt x="1112" y="2589"/>
                </a:lnTo>
                <a:cubicBezTo>
                  <a:pt x="1118" y="2566"/>
                  <a:pt x="1158" y="2487"/>
                  <a:pt x="1158" y="2464"/>
                </a:cubicBezTo>
                <a:cubicBezTo>
                  <a:pt x="1154" y="2449"/>
                  <a:pt x="1155" y="2444"/>
                  <a:pt x="1158" y="2444"/>
                </a:cubicBezTo>
                <a:cubicBezTo>
                  <a:pt x="1159" y="2444"/>
                  <a:pt x="1161" y="2445"/>
                  <a:pt x="1163" y="2447"/>
                </a:cubicBezTo>
                <a:cubicBezTo>
                  <a:pt x="1163" y="2453"/>
                  <a:pt x="1180" y="2481"/>
                  <a:pt x="1203" y="2504"/>
                </a:cubicBezTo>
                <a:lnTo>
                  <a:pt x="1180" y="2538"/>
                </a:lnTo>
                <a:lnTo>
                  <a:pt x="1169" y="2566"/>
                </a:lnTo>
                <a:cubicBezTo>
                  <a:pt x="1197" y="2572"/>
                  <a:pt x="1243" y="2578"/>
                  <a:pt x="1271" y="2578"/>
                </a:cubicBezTo>
                <a:lnTo>
                  <a:pt x="1277" y="2600"/>
                </a:lnTo>
                <a:cubicBezTo>
                  <a:pt x="1277" y="2617"/>
                  <a:pt x="1282" y="2634"/>
                  <a:pt x="1271" y="2646"/>
                </a:cubicBezTo>
                <a:lnTo>
                  <a:pt x="1260" y="2657"/>
                </a:lnTo>
                <a:cubicBezTo>
                  <a:pt x="1257" y="2658"/>
                  <a:pt x="1254" y="2658"/>
                  <a:pt x="1251" y="2658"/>
                </a:cubicBezTo>
                <a:cubicBezTo>
                  <a:pt x="1230" y="2658"/>
                  <a:pt x="1226" y="2639"/>
                  <a:pt x="1226" y="2629"/>
                </a:cubicBezTo>
                <a:cubicBezTo>
                  <a:pt x="1231" y="2623"/>
                  <a:pt x="1209" y="2612"/>
                  <a:pt x="1180" y="2600"/>
                </a:cubicBezTo>
                <a:lnTo>
                  <a:pt x="1180" y="2646"/>
                </a:lnTo>
                <a:lnTo>
                  <a:pt x="1180" y="2669"/>
                </a:lnTo>
                <a:cubicBezTo>
                  <a:pt x="1152" y="2669"/>
                  <a:pt x="1124" y="2674"/>
                  <a:pt x="1118" y="2680"/>
                </a:cubicBezTo>
                <a:cubicBezTo>
                  <a:pt x="1107" y="2686"/>
                  <a:pt x="1112" y="2697"/>
                  <a:pt x="1118" y="2708"/>
                </a:cubicBezTo>
                <a:lnTo>
                  <a:pt x="1163" y="2708"/>
                </a:lnTo>
                <a:cubicBezTo>
                  <a:pt x="1203" y="2708"/>
                  <a:pt x="1237" y="2742"/>
                  <a:pt x="1231" y="2748"/>
                </a:cubicBezTo>
                <a:cubicBezTo>
                  <a:pt x="1231" y="2752"/>
                  <a:pt x="1226" y="2756"/>
                  <a:pt x="1216" y="2756"/>
                </a:cubicBezTo>
                <a:cubicBezTo>
                  <a:pt x="1212" y="2756"/>
                  <a:pt x="1208" y="2755"/>
                  <a:pt x="1203" y="2754"/>
                </a:cubicBezTo>
                <a:lnTo>
                  <a:pt x="1192" y="2748"/>
                </a:lnTo>
                <a:cubicBezTo>
                  <a:pt x="1180" y="2740"/>
                  <a:pt x="1171" y="2727"/>
                  <a:pt x="1157" y="2727"/>
                </a:cubicBezTo>
                <a:cubicBezTo>
                  <a:pt x="1151" y="2727"/>
                  <a:pt x="1144" y="2730"/>
                  <a:pt x="1135" y="2737"/>
                </a:cubicBezTo>
                <a:cubicBezTo>
                  <a:pt x="1132" y="2742"/>
                  <a:pt x="1124" y="2745"/>
                  <a:pt x="1114" y="2745"/>
                </a:cubicBezTo>
                <a:cubicBezTo>
                  <a:pt x="1105" y="2745"/>
                  <a:pt x="1095" y="2742"/>
                  <a:pt x="1090" y="2737"/>
                </a:cubicBezTo>
                <a:cubicBezTo>
                  <a:pt x="1083" y="2733"/>
                  <a:pt x="1078" y="2731"/>
                  <a:pt x="1074" y="2731"/>
                </a:cubicBezTo>
                <a:cubicBezTo>
                  <a:pt x="1061" y="2731"/>
                  <a:pt x="1062" y="2749"/>
                  <a:pt x="1067" y="2754"/>
                </a:cubicBezTo>
                <a:lnTo>
                  <a:pt x="1078" y="2771"/>
                </a:lnTo>
                <a:cubicBezTo>
                  <a:pt x="1072" y="2788"/>
                  <a:pt x="1055" y="2816"/>
                  <a:pt x="1044" y="2844"/>
                </a:cubicBezTo>
                <a:lnTo>
                  <a:pt x="1010" y="2844"/>
                </a:lnTo>
                <a:cubicBezTo>
                  <a:pt x="982" y="2844"/>
                  <a:pt x="987" y="2856"/>
                  <a:pt x="993" y="2873"/>
                </a:cubicBezTo>
                <a:cubicBezTo>
                  <a:pt x="993" y="2878"/>
                  <a:pt x="1004" y="2895"/>
                  <a:pt x="1004" y="2895"/>
                </a:cubicBezTo>
                <a:lnTo>
                  <a:pt x="976" y="2930"/>
                </a:lnTo>
                <a:cubicBezTo>
                  <a:pt x="982" y="2975"/>
                  <a:pt x="1010" y="3009"/>
                  <a:pt x="1016" y="3009"/>
                </a:cubicBezTo>
                <a:cubicBezTo>
                  <a:pt x="1021" y="3009"/>
                  <a:pt x="1061" y="2998"/>
                  <a:pt x="1095" y="2981"/>
                </a:cubicBezTo>
                <a:lnTo>
                  <a:pt x="1129" y="3009"/>
                </a:lnTo>
                <a:cubicBezTo>
                  <a:pt x="1130" y="3010"/>
                  <a:pt x="1132" y="3010"/>
                  <a:pt x="1134" y="3010"/>
                </a:cubicBezTo>
                <a:cubicBezTo>
                  <a:pt x="1145" y="3010"/>
                  <a:pt x="1164" y="3001"/>
                  <a:pt x="1169" y="2992"/>
                </a:cubicBezTo>
                <a:lnTo>
                  <a:pt x="1180" y="2975"/>
                </a:lnTo>
                <a:cubicBezTo>
                  <a:pt x="1180" y="2962"/>
                  <a:pt x="1203" y="2956"/>
                  <a:pt x="1221" y="2956"/>
                </a:cubicBezTo>
                <a:cubicBezTo>
                  <a:pt x="1227" y="2956"/>
                  <a:pt x="1233" y="2956"/>
                  <a:pt x="1237" y="2958"/>
                </a:cubicBezTo>
                <a:cubicBezTo>
                  <a:pt x="1248" y="2964"/>
                  <a:pt x="1260" y="3003"/>
                  <a:pt x="1260" y="3020"/>
                </a:cubicBezTo>
                <a:cubicBezTo>
                  <a:pt x="1260" y="3032"/>
                  <a:pt x="1277" y="3043"/>
                  <a:pt x="1282" y="3043"/>
                </a:cubicBezTo>
                <a:cubicBezTo>
                  <a:pt x="1288" y="3043"/>
                  <a:pt x="1294" y="3077"/>
                  <a:pt x="1305" y="3077"/>
                </a:cubicBezTo>
                <a:cubicBezTo>
                  <a:pt x="1322" y="3083"/>
                  <a:pt x="1322" y="3083"/>
                  <a:pt x="1311" y="3088"/>
                </a:cubicBezTo>
                <a:lnTo>
                  <a:pt x="1305" y="3088"/>
                </a:lnTo>
                <a:lnTo>
                  <a:pt x="1237" y="3077"/>
                </a:lnTo>
                <a:cubicBezTo>
                  <a:pt x="1214" y="3105"/>
                  <a:pt x="1180" y="3151"/>
                  <a:pt x="1169" y="3156"/>
                </a:cubicBezTo>
                <a:cubicBezTo>
                  <a:pt x="1163" y="3162"/>
                  <a:pt x="1175" y="3168"/>
                  <a:pt x="1203" y="3173"/>
                </a:cubicBezTo>
                <a:lnTo>
                  <a:pt x="1209" y="3179"/>
                </a:lnTo>
                <a:cubicBezTo>
                  <a:pt x="1220" y="3204"/>
                  <a:pt x="1236" y="3211"/>
                  <a:pt x="1252" y="3211"/>
                </a:cubicBezTo>
                <a:cubicBezTo>
                  <a:pt x="1270" y="3211"/>
                  <a:pt x="1288" y="3202"/>
                  <a:pt x="1299" y="3196"/>
                </a:cubicBezTo>
                <a:lnTo>
                  <a:pt x="1333" y="3179"/>
                </a:lnTo>
                <a:cubicBezTo>
                  <a:pt x="1356" y="3196"/>
                  <a:pt x="1356" y="3242"/>
                  <a:pt x="1356" y="3253"/>
                </a:cubicBezTo>
                <a:cubicBezTo>
                  <a:pt x="1351" y="3264"/>
                  <a:pt x="1339" y="3270"/>
                  <a:pt x="1333" y="3270"/>
                </a:cubicBezTo>
                <a:lnTo>
                  <a:pt x="1333" y="3264"/>
                </a:lnTo>
                <a:cubicBezTo>
                  <a:pt x="1338" y="3239"/>
                  <a:pt x="1323" y="3236"/>
                  <a:pt x="1308" y="3236"/>
                </a:cubicBezTo>
                <a:cubicBezTo>
                  <a:pt x="1303" y="3236"/>
                  <a:pt x="1298" y="3236"/>
                  <a:pt x="1294" y="3236"/>
                </a:cubicBezTo>
                <a:lnTo>
                  <a:pt x="1254" y="3242"/>
                </a:lnTo>
                <a:cubicBezTo>
                  <a:pt x="1271" y="3259"/>
                  <a:pt x="1294" y="3281"/>
                  <a:pt x="1305" y="3298"/>
                </a:cubicBezTo>
                <a:lnTo>
                  <a:pt x="1294" y="3315"/>
                </a:lnTo>
                <a:cubicBezTo>
                  <a:pt x="1288" y="3332"/>
                  <a:pt x="1282" y="3349"/>
                  <a:pt x="1277" y="3366"/>
                </a:cubicBezTo>
                <a:lnTo>
                  <a:pt x="1277" y="3372"/>
                </a:lnTo>
                <a:cubicBezTo>
                  <a:pt x="1278" y="3373"/>
                  <a:pt x="1279" y="3374"/>
                  <a:pt x="1280" y="3374"/>
                </a:cubicBezTo>
                <a:cubicBezTo>
                  <a:pt x="1287" y="3374"/>
                  <a:pt x="1297" y="3363"/>
                  <a:pt x="1311" y="3349"/>
                </a:cubicBezTo>
                <a:lnTo>
                  <a:pt x="1316" y="3349"/>
                </a:lnTo>
                <a:cubicBezTo>
                  <a:pt x="1351" y="3355"/>
                  <a:pt x="1333" y="3378"/>
                  <a:pt x="1322" y="3389"/>
                </a:cubicBezTo>
                <a:lnTo>
                  <a:pt x="1322" y="3395"/>
                </a:lnTo>
                <a:cubicBezTo>
                  <a:pt x="1316" y="3395"/>
                  <a:pt x="1328" y="3417"/>
                  <a:pt x="1345" y="3446"/>
                </a:cubicBezTo>
                <a:lnTo>
                  <a:pt x="1385" y="3446"/>
                </a:lnTo>
                <a:cubicBezTo>
                  <a:pt x="1391" y="3444"/>
                  <a:pt x="1398" y="3443"/>
                  <a:pt x="1404" y="3443"/>
                </a:cubicBezTo>
                <a:cubicBezTo>
                  <a:pt x="1419" y="3443"/>
                  <a:pt x="1432" y="3450"/>
                  <a:pt x="1436" y="3474"/>
                </a:cubicBezTo>
                <a:cubicBezTo>
                  <a:pt x="1436" y="3480"/>
                  <a:pt x="1458" y="3480"/>
                  <a:pt x="1458" y="3480"/>
                </a:cubicBezTo>
                <a:lnTo>
                  <a:pt x="1475" y="3429"/>
                </a:lnTo>
                <a:cubicBezTo>
                  <a:pt x="1515" y="3440"/>
                  <a:pt x="1532" y="3480"/>
                  <a:pt x="1532" y="3491"/>
                </a:cubicBezTo>
                <a:cubicBezTo>
                  <a:pt x="1526" y="3503"/>
                  <a:pt x="1509" y="3520"/>
                  <a:pt x="1498" y="3531"/>
                </a:cubicBezTo>
                <a:lnTo>
                  <a:pt x="1492" y="3525"/>
                </a:lnTo>
                <a:lnTo>
                  <a:pt x="1464" y="3514"/>
                </a:lnTo>
                <a:cubicBezTo>
                  <a:pt x="1430" y="3520"/>
                  <a:pt x="1413" y="3559"/>
                  <a:pt x="1419" y="3571"/>
                </a:cubicBezTo>
                <a:cubicBezTo>
                  <a:pt x="1424" y="3582"/>
                  <a:pt x="1413" y="3593"/>
                  <a:pt x="1407" y="3593"/>
                </a:cubicBezTo>
                <a:cubicBezTo>
                  <a:pt x="1402" y="3599"/>
                  <a:pt x="1339" y="3644"/>
                  <a:pt x="1333" y="3667"/>
                </a:cubicBezTo>
                <a:cubicBezTo>
                  <a:pt x="1322" y="3695"/>
                  <a:pt x="1322" y="3724"/>
                  <a:pt x="1322" y="3741"/>
                </a:cubicBezTo>
                <a:lnTo>
                  <a:pt x="1407" y="3741"/>
                </a:lnTo>
                <a:cubicBezTo>
                  <a:pt x="1419" y="3798"/>
                  <a:pt x="1362" y="3871"/>
                  <a:pt x="1339" y="3883"/>
                </a:cubicBezTo>
                <a:cubicBezTo>
                  <a:pt x="1316" y="3894"/>
                  <a:pt x="1316" y="3911"/>
                  <a:pt x="1339" y="3928"/>
                </a:cubicBezTo>
                <a:lnTo>
                  <a:pt x="1356" y="3945"/>
                </a:lnTo>
                <a:cubicBezTo>
                  <a:pt x="1373" y="3956"/>
                  <a:pt x="1368" y="3962"/>
                  <a:pt x="1356" y="3979"/>
                </a:cubicBezTo>
                <a:cubicBezTo>
                  <a:pt x="1351" y="3985"/>
                  <a:pt x="1368" y="4002"/>
                  <a:pt x="1373" y="4013"/>
                </a:cubicBezTo>
                <a:cubicBezTo>
                  <a:pt x="1379" y="4028"/>
                  <a:pt x="1382" y="4035"/>
                  <a:pt x="1388" y="4035"/>
                </a:cubicBezTo>
                <a:cubicBezTo>
                  <a:pt x="1392" y="4035"/>
                  <a:pt x="1400" y="4030"/>
                  <a:pt x="1413" y="4019"/>
                </a:cubicBezTo>
                <a:lnTo>
                  <a:pt x="1419" y="4008"/>
                </a:lnTo>
                <a:cubicBezTo>
                  <a:pt x="1430" y="4013"/>
                  <a:pt x="1447" y="4019"/>
                  <a:pt x="1447" y="4030"/>
                </a:cubicBezTo>
                <a:lnTo>
                  <a:pt x="1447" y="4036"/>
                </a:lnTo>
                <a:lnTo>
                  <a:pt x="1447" y="4042"/>
                </a:lnTo>
                <a:cubicBezTo>
                  <a:pt x="1438" y="4051"/>
                  <a:pt x="1440" y="4060"/>
                  <a:pt x="1456" y="4060"/>
                </a:cubicBezTo>
                <a:cubicBezTo>
                  <a:pt x="1460" y="4060"/>
                  <a:pt x="1464" y="4060"/>
                  <a:pt x="1470" y="4059"/>
                </a:cubicBezTo>
                <a:lnTo>
                  <a:pt x="1487" y="4059"/>
                </a:lnTo>
                <a:lnTo>
                  <a:pt x="1498" y="4053"/>
                </a:lnTo>
                <a:cubicBezTo>
                  <a:pt x="1499" y="4052"/>
                  <a:pt x="1501" y="4052"/>
                  <a:pt x="1502" y="4052"/>
                </a:cubicBezTo>
                <a:cubicBezTo>
                  <a:pt x="1520" y="4052"/>
                  <a:pt x="1574" y="4076"/>
                  <a:pt x="1594" y="4076"/>
                </a:cubicBezTo>
                <a:cubicBezTo>
                  <a:pt x="1617" y="4070"/>
                  <a:pt x="1668" y="4059"/>
                  <a:pt x="1708" y="4053"/>
                </a:cubicBezTo>
                <a:lnTo>
                  <a:pt x="1748" y="4042"/>
                </a:lnTo>
                <a:lnTo>
                  <a:pt x="1782" y="4036"/>
                </a:lnTo>
                <a:cubicBezTo>
                  <a:pt x="1821" y="4025"/>
                  <a:pt x="1855" y="4013"/>
                  <a:pt x="1855" y="4013"/>
                </a:cubicBezTo>
                <a:cubicBezTo>
                  <a:pt x="1855" y="3996"/>
                  <a:pt x="1855" y="3973"/>
                  <a:pt x="1867" y="3973"/>
                </a:cubicBezTo>
                <a:lnTo>
                  <a:pt x="1884" y="3962"/>
                </a:lnTo>
                <a:cubicBezTo>
                  <a:pt x="1889" y="3977"/>
                  <a:pt x="1911" y="4010"/>
                  <a:pt x="1924" y="4010"/>
                </a:cubicBezTo>
                <a:cubicBezTo>
                  <a:pt x="1926" y="4010"/>
                  <a:pt x="1928" y="4009"/>
                  <a:pt x="1929" y="4008"/>
                </a:cubicBezTo>
                <a:cubicBezTo>
                  <a:pt x="1930" y="4006"/>
                  <a:pt x="1932" y="4005"/>
                  <a:pt x="1934" y="4005"/>
                </a:cubicBezTo>
                <a:cubicBezTo>
                  <a:pt x="1947" y="4005"/>
                  <a:pt x="1983" y="4033"/>
                  <a:pt x="1997" y="4047"/>
                </a:cubicBezTo>
                <a:cubicBezTo>
                  <a:pt x="2001" y="4054"/>
                  <a:pt x="2006" y="4056"/>
                  <a:pt x="2011" y="4056"/>
                </a:cubicBezTo>
                <a:cubicBezTo>
                  <a:pt x="2019" y="4056"/>
                  <a:pt x="2026" y="4049"/>
                  <a:pt x="2026" y="4042"/>
                </a:cubicBezTo>
                <a:cubicBezTo>
                  <a:pt x="2031" y="4030"/>
                  <a:pt x="2048" y="4025"/>
                  <a:pt x="2071" y="4019"/>
                </a:cubicBezTo>
                <a:lnTo>
                  <a:pt x="2077" y="4030"/>
                </a:lnTo>
                <a:cubicBezTo>
                  <a:pt x="2082" y="4037"/>
                  <a:pt x="2086" y="4039"/>
                  <a:pt x="2090" y="4039"/>
                </a:cubicBezTo>
                <a:cubicBezTo>
                  <a:pt x="2100" y="4039"/>
                  <a:pt x="2108" y="4025"/>
                  <a:pt x="2116" y="4025"/>
                </a:cubicBezTo>
                <a:cubicBezTo>
                  <a:pt x="2128" y="4030"/>
                  <a:pt x="2139" y="4036"/>
                  <a:pt x="2139" y="4047"/>
                </a:cubicBezTo>
                <a:lnTo>
                  <a:pt x="2145" y="4059"/>
                </a:lnTo>
                <a:cubicBezTo>
                  <a:pt x="2145" y="4062"/>
                  <a:pt x="2145" y="4064"/>
                  <a:pt x="2147" y="4064"/>
                </a:cubicBezTo>
                <a:cubicBezTo>
                  <a:pt x="2149" y="4064"/>
                  <a:pt x="2152" y="4057"/>
                  <a:pt x="2156" y="4042"/>
                </a:cubicBezTo>
                <a:lnTo>
                  <a:pt x="2162" y="4030"/>
                </a:lnTo>
                <a:cubicBezTo>
                  <a:pt x="2173" y="4019"/>
                  <a:pt x="2202" y="4025"/>
                  <a:pt x="2213" y="4019"/>
                </a:cubicBezTo>
                <a:lnTo>
                  <a:pt x="2236" y="4002"/>
                </a:lnTo>
                <a:cubicBezTo>
                  <a:pt x="2255" y="4007"/>
                  <a:pt x="2296" y="4020"/>
                  <a:pt x="2314" y="4020"/>
                </a:cubicBezTo>
                <a:cubicBezTo>
                  <a:pt x="2317" y="4020"/>
                  <a:pt x="2319" y="4020"/>
                  <a:pt x="2321" y="4019"/>
                </a:cubicBezTo>
                <a:cubicBezTo>
                  <a:pt x="2332" y="4013"/>
                  <a:pt x="2377" y="3996"/>
                  <a:pt x="2394" y="3996"/>
                </a:cubicBezTo>
                <a:cubicBezTo>
                  <a:pt x="2406" y="4002"/>
                  <a:pt x="2434" y="4002"/>
                  <a:pt x="2451" y="4002"/>
                </a:cubicBezTo>
                <a:lnTo>
                  <a:pt x="2468" y="4008"/>
                </a:lnTo>
                <a:cubicBezTo>
                  <a:pt x="2468" y="4008"/>
                  <a:pt x="2525" y="3996"/>
                  <a:pt x="2525" y="3996"/>
                </a:cubicBezTo>
                <a:cubicBezTo>
                  <a:pt x="2531" y="3996"/>
                  <a:pt x="2536" y="4002"/>
                  <a:pt x="2536" y="4002"/>
                </a:cubicBezTo>
                <a:lnTo>
                  <a:pt x="2638" y="3979"/>
                </a:lnTo>
                <a:cubicBezTo>
                  <a:pt x="2644" y="3973"/>
                  <a:pt x="2651" y="3972"/>
                  <a:pt x="2658" y="3972"/>
                </a:cubicBezTo>
                <a:cubicBezTo>
                  <a:pt x="2665" y="3972"/>
                  <a:pt x="2673" y="3973"/>
                  <a:pt x="2678" y="3973"/>
                </a:cubicBezTo>
                <a:lnTo>
                  <a:pt x="2707" y="3973"/>
                </a:lnTo>
                <a:cubicBezTo>
                  <a:pt x="2721" y="3979"/>
                  <a:pt x="2741" y="3982"/>
                  <a:pt x="2761" y="3982"/>
                </a:cubicBezTo>
                <a:cubicBezTo>
                  <a:pt x="2782" y="3982"/>
                  <a:pt x="2803" y="3979"/>
                  <a:pt x="2820" y="3973"/>
                </a:cubicBezTo>
                <a:lnTo>
                  <a:pt x="2854" y="3985"/>
                </a:lnTo>
                <a:cubicBezTo>
                  <a:pt x="2862" y="3988"/>
                  <a:pt x="2871" y="3988"/>
                  <a:pt x="2879" y="3988"/>
                </a:cubicBezTo>
                <a:cubicBezTo>
                  <a:pt x="2891" y="3988"/>
                  <a:pt x="2903" y="3987"/>
                  <a:pt x="2915" y="3987"/>
                </a:cubicBezTo>
                <a:cubicBezTo>
                  <a:pt x="2931" y="3987"/>
                  <a:pt x="2947" y="3989"/>
                  <a:pt x="2962" y="4002"/>
                </a:cubicBezTo>
                <a:lnTo>
                  <a:pt x="2968" y="4008"/>
                </a:lnTo>
                <a:cubicBezTo>
                  <a:pt x="2985" y="4008"/>
                  <a:pt x="3013" y="3996"/>
                  <a:pt x="3036" y="3985"/>
                </a:cubicBezTo>
                <a:lnTo>
                  <a:pt x="3058" y="3985"/>
                </a:lnTo>
                <a:lnTo>
                  <a:pt x="3092" y="3991"/>
                </a:lnTo>
                <a:cubicBezTo>
                  <a:pt x="3099" y="3984"/>
                  <a:pt x="3109" y="3982"/>
                  <a:pt x="3120" y="3982"/>
                </a:cubicBezTo>
                <a:cubicBezTo>
                  <a:pt x="3147" y="3982"/>
                  <a:pt x="3184" y="3996"/>
                  <a:pt x="3200" y="3996"/>
                </a:cubicBezTo>
                <a:cubicBezTo>
                  <a:pt x="3223" y="3996"/>
                  <a:pt x="3263" y="3985"/>
                  <a:pt x="3285" y="3973"/>
                </a:cubicBezTo>
                <a:lnTo>
                  <a:pt x="3302" y="3968"/>
                </a:lnTo>
                <a:cubicBezTo>
                  <a:pt x="3319" y="3968"/>
                  <a:pt x="3336" y="3985"/>
                  <a:pt x="3353" y="3985"/>
                </a:cubicBezTo>
                <a:cubicBezTo>
                  <a:pt x="3376" y="3985"/>
                  <a:pt x="3393" y="3973"/>
                  <a:pt x="3416" y="3968"/>
                </a:cubicBezTo>
                <a:lnTo>
                  <a:pt x="3461" y="3956"/>
                </a:lnTo>
                <a:cubicBezTo>
                  <a:pt x="3512" y="3951"/>
                  <a:pt x="3558" y="3945"/>
                  <a:pt x="3569" y="3945"/>
                </a:cubicBezTo>
                <a:lnTo>
                  <a:pt x="3569" y="3951"/>
                </a:lnTo>
                <a:cubicBezTo>
                  <a:pt x="3582" y="3962"/>
                  <a:pt x="3595" y="3965"/>
                  <a:pt x="3608" y="3965"/>
                </a:cubicBezTo>
                <a:cubicBezTo>
                  <a:pt x="3629" y="3965"/>
                  <a:pt x="3650" y="3956"/>
                  <a:pt x="3671" y="3956"/>
                </a:cubicBezTo>
                <a:lnTo>
                  <a:pt x="3699" y="3956"/>
                </a:lnTo>
                <a:cubicBezTo>
                  <a:pt x="3739" y="3956"/>
                  <a:pt x="3773" y="3979"/>
                  <a:pt x="3773" y="3991"/>
                </a:cubicBezTo>
                <a:cubicBezTo>
                  <a:pt x="3774" y="3991"/>
                  <a:pt x="3774" y="3992"/>
                  <a:pt x="3775" y="3992"/>
                </a:cubicBezTo>
                <a:cubicBezTo>
                  <a:pt x="3788" y="3992"/>
                  <a:pt x="3855" y="3915"/>
                  <a:pt x="3887" y="3888"/>
                </a:cubicBezTo>
                <a:cubicBezTo>
                  <a:pt x="3907" y="3872"/>
                  <a:pt x="3931" y="3867"/>
                  <a:pt x="3948" y="3867"/>
                </a:cubicBezTo>
                <a:cubicBezTo>
                  <a:pt x="3961" y="3867"/>
                  <a:pt x="3969" y="3869"/>
                  <a:pt x="3972" y="3871"/>
                </a:cubicBezTo>
                <a:cubicBezTo>
                  <a:pt x="3977" y="3883"/>
                  <a:pt x="3972" y="3888"/>
                  <a:pt x="3960" y="3888"/>
                </a:cubicBezTo>
                <a:lnTo>
                  <a:pt x="3955" y="3894"/>
                </a:lnTo>
                <a:cubicBezTo>
                  <a:pt x="3949" y="3900"/>
                  <a:pt x="3949" y="3911"/>
                  <a:pt x="3949" y="3917"/>
                </a:cubicBezTo>
                <a:cubicBezTo>
                  <a:pt x="3949" y="3922"/>
                  <a:pt x="3960" y="3928"/>
                  <a:pt x="3960" y="3928"/>
                </a:cubicBezTo>
                <a:lnTo>
                  <a:pt x="3983" y="3905"/>
                </a:lnTo>
                <a:cubicBezTo>
                  <a:pt x="4004" y="3914"/>
                  <a:pt x="4037" y="3919"/>
                  <a:pt x="4069" y="3919"/>
                </a:cubicBezTo>
                <a:cubicBezTo>
                  <a:pt x="4080" y="3919"/>
                  <a:pt x="4092" y="3918"/>
                  <a:pt x="4102" y="3917"/>
                </a:cubicBezTo>
                <a:lnTo>
                  <a:pt x="4131" y="3934"/>
                </a:lnTo>
                <a:cubicBezTo>
                  <a:pt x="4142" y="3939"/>
                  <a:pt x="4152" y="3947"/>
                  <a:pt x="4160" y="3947"/>
                </a:cubicBezTo>
                <a:cubicBezTo>
                  <a:pt x="4168" y="3947"/>
                  <a:pt x="4173" y="3939"/>
                  <a:pt x="4176" y="3917"/>
                </a:cubicBezTo>
                <a:cubicBezTo>
                  <a:pt x="4176" y="3917"/>
                  <a:pt x="4204" y="3911"/>
                  <a:pt x="4210" y="3911"/>
                </a:cubicBezTo>
                <a:cubicBezTo>
                  <a:pt x="4213" y="3919"/>
                  <a:pt x="4217" y="3922"/>
                  <a:pt x="4221" y="3922"/>
                </a:cubicBezTo>
                <a:cubicBezTo>
                  <a:pt x="4228" y="3922"/>
                  <a:pt x="4236" y="3912"/>
                  <a:pt x="4243" y="3912"/>
                </a:cubicBezTo>
                <a:cubicBezTo>
                  <a:pt x="4245" y="3912"/>
                  <a:pt x="4248" y="3914"/>
                  <a:pt x="4250" y="3917"/>
                </a:cubicBezTo>
                <a:cubicBezTo>
                  <a:pt x="4257" y="3926"/>
                  <a:pt x="4263" y="3929"/>
                  <a:pt x="4269" y="3929"/>
                </a:cubicBezTo>
                <a:cubicBezTo>
                  <a:pt x="4281" y="3929"/>
                  <a:pt x="4291" y="3915"/>
                  <a:pt x="4307" y="3911"/>
                </a:cubicBezTo>
                <a:cubicBezTo>
                  <a:pt x="4308" y="3910"/>
                  <a:pt x="4310" y="3910"/>
                  <a:pt x="4312" y="3910"/>
                </a:cubicBezTo>
                <a:cubicBezTo>
                  <a:pt x="4321" y="3910"/>
                  <a:pt x="4332" y="3918"/>
                  <a:pt x="4341" y="3918"/>
                </a:cubicBezTo>
                <a:cubicBezTo>
                  <a:pt x="4343" y="3918"/>
                  <a:pt x="4345" y="3918"/>
                  <a:pt x="4346" y="3917"/>
                </a:cubicBezTo>
                <a:lnTo>
                  <a:pt x="4369" y="3911"/>
                </a:lnTo>
                <a:cubicBezTo>
                  <a:pt x="4375" y="3907"/>
                  <a:pt x="4382" y="3905"/>
                  <a:pt x="4388" y="3905"/>
                </a:cubicBezTo>
                <a:cubicBezTo>
                  <a:pt x="4397" y="3905"/>
                  <a:pt x="4405" y="3910"/>
                  <a:pt x="4409" y="3917"/>
                </a:cubicBezTo>
                <a:lnTo>
                  <a:pt x="4414" y="3928"/>
                </a:lnTo>
                <a:lnTo>
                  <a:pt x="4420" y="3928"/>
                </a:lnTo>
                <a:cubicBezTo>
                  <a:pt x="4425" y="3928"/>
                  <a:pt x="4450" y="3899"/>
                  <a:pt x="4463" y="3899"/>
                </a:cubicBezTo>
                <a:cubicBezTo>
                  <a:pt x="4464" y="3899"/>
                  <a:pt x="4465" y="3899"/>
                  <a:pt x="4465" y="3900"/>
                </a:cubicBezTo>
                <a:cubicBezTo>
                  <a:pt x="4477" y="3905"/>
                  <a:pt x="4511" y="3911"/>
                  <a:pt x="4545" y="3917"/>
                </a:cubicBezTo>
                <a:lnTo>
                  <a:pt x="4562" y="3894"/>
                </a:lnTo>
                <a:cubicBezTo>
                  <a:pt x="4576" y="3880"/>
                  <a:pt x="4589" y="3874"/>
                  <a:pt x="4602" y="3874"/>
                </a:cubicBezTo>
                <a:cubicBezTo>
                  <a:pt x="4614" y="3874"/>
                  <a:pt x="4627" y="3880"/>
                  <a:pt x="4641" y="3888"/>
                </a:cubicBezTo>
                <a:cubicBezTo>
                  <a:pt x="4658" y="3900"/>
                  <a:pt x="4681" y="3911"/>
                  <a:pt x="4704" y="3922"/>
                </a:cubicBezTo>
                <a:lnTo>
                  <a:pt x="4755" y="3905"/>
                </a:lnTo>
                <a:lnTo>
                  <a:pt x="4766" y="3883"/>
                </a:lnTo>
                <a:cubicBezTo>
                  <a:pt x="4777" y="3894"/>
                  <a:pt x="4806" y="3928"/>
                  <a:pt x="4812" y="3934"/>
                </a:cubicBezTo>
                <a:cubicBezTo>
                  <a:pt x="4812" y="3935"/>
                  <a:pt x="4813" y="3935"/>
                  <a:pt x="4814" y="3935"/>
                </a:cubicBezTo>
                <a:cubicBezTo>
                  <a:pt x="4820" y="3935"/>
                  <a:pt x="4829" y="3919"/>
                  <a:pt x="4834" y="3894"/>
                </a:cubicBezTo>
                <a:lnTo>
                  <a:pt x="4863" y="3911"/>
                </a:lnTo>
                <a:lnTo>
                  <a:pt x="4891" y="3934"/>
                </a:lnTo>
                <a:cubicBezTo>
                  <a:pt x="4925" y="3928"/>
                  <a:pt x="4965" y="3928"/>
                  <a:pt x="4976" y="3922"/>
                </a:cubicBezTo>
                <a:lnTo>
                  <a:pt x="4982" y="3917"/>
                </a:lnTo>
                <a:cubicBezTo>
                  <a:pt x="5000" y="3896"/>
                  <a:pt x="5019" y="3889"/>
                  <a:pt x="5040" y="3889"/>
                </a:cubicBezTo>
                <a:cubicBezTo>
                  <a:pt x="5059" y="3889"/>
                  <a:pt x="5080" y="3894"/>
                  <a:pt x="5101" y="3900"/>
                </a:cubicBezTo>
                <a:cubicBezTo>
                  <a:pt x="5118" y="3900"/>
                  <a:pt x="5141" y="3900"/>
                  <a:pt x="5163" y="3905"/>
                </a:cubicBezTo>
                <a:lnTo>
                  <a:pt x="5203" y="3917"/>
                </a:lnTo>
                <a:cubicBezTo>
                  <a:pt x="5203" y="3902"/>
                  <a:pt x="5211" y="3892"/>
                  <a:pt x="5222" y="3892"/>
                </a:cubicBezTo>
                <a:cubicBezTo>
                  <a:pt x="5228" y="3892"/>
                  <a:pt x="5235" y="3894"/>
                  <a:pt x="5243" y="3900"/>
                </a:cubicBezTo>
                <a:lnTo>
                  <a:pt x="5265" y="3905"/>
                </a:lnTo>
                <a:cubicBezTo>
                  <a:pt x="5267" y="3906"/>
                  <a:pt x="5269" y="3906"/>
                  <a:pt x="5270" y="3906"/>
                </a:cubicBezTo>
                <a:cubicBezTo>
                  <a:pt x="5281" y="3906"/>
                  <a:pt x="5292" y="3898"/>
                  <a:pt x="5305" y="3898"/>
                </a:cubicBezTo>
                <a:cubicBezTo>
                  <a:pt x="5312" y="3898"/>
                  <a:pt x="5320" y="3901"/>
                  <a:pt x="5328" y="3911"/>
                </a:cubicBezTo>
                <a:cubicBezTo>
                  <a:pt x="5339" y="3900"/>
                  <a:pt x="5379" y="3877"/>
                  <a:pt x="5402" y="3877"/>
                </a:cubicBezTo>
                <a:cubicBezTo>
                  <a:pt x="5423" y="3877"/>
                  <a:pt x="5482" y="3906"/>
                  <a:pt x="5505" y="3906"/>
                </a:cubicBezTo>
                <a:cubicBezTo>
                  <a:pt x="5506" y="3906"/>
                  <a:pt x="5508" y="3906"/>
                  <a:pt x="5509" y="3905"/>
                </a:cubicBezTo>
                <a:cubicBezTo>
                  <a:pt x="5523" y="3902"/>
                  <a:pt x="5547" y="3896"/>
                  <a:pt x="5566" y="3896"/>
                </a:cubicBezTo>
                <a:cubicBezTo>
                  <a:pt x="5577" y="3896"/>
                  <a:pt x="5587" y="3899"/>
                  <a:pt x="5589" y="3905"/>
                </a:cubicBezTo>
                <a:cubicBezTo>
                  <a:pt x="5591" y="3908"/>
                  <a:pt x="5594" y="3909"/>
                  <a:pt x="5597" y="3909"/>
                </a:cubicBezTo>
                <a:cubicBezTo>
                  <a:pt x="5609" y="3909"/>
                  <a:pt x="5626" y="3894"/>
                  <a:pt x="5640" y="3894"/>
                </a:cubicBezTo>
                <a:cubicBezTo>
                  <a:pt x="5651" y="3894"/>
                  <a:pt x="5685" y="3905"/>
                  <a:pt x="5708" y="3917"/>
                </a:cubicBezTo>
                <a:lnTo>
                  <a:pt x="5719" y="3905"/>
                </a:lnTo>
                <a:lnTo>
                  <a:pt x="5742" y="3888"/>
                </a:lnTo>
                <a:cubicBezTo>
                  <a:pt x="5744" y="3890"/>
                  <a:pt x="5748" y="3890"/>
                  <a:pt x="5752" y="3890"/>
                </a:cubicBezTo>
                <a:cubicBezTo>
                  <a:pt x="5764" y="3890"/>
                  <a:pt x="5781" y="3887"/>
                  <a:pt x="5791" y="3887"/>
                </a:cubicBezTo>
                <a:cubicBezTo>
                  <a:pt x="5795" y="3887"/>
                  <a:pt x="5798" y="3887"/>
                  <a:pt x="5799" y="3888"/>
                </a:cubicBezTo>
                <a:cubicBezTo>
                  <a:pt x="5809" y="3899"/>
                  <a:pt x="5854" y="3929"/>
                  <a:pt x="5874" y="3929"/>
                </a:cubicBezTo>
                <a:cubicBezTo>
                  <a:pt x="5875" y="3929"/>
                  <a:pt x="5877" y="3929"/>
                  <a:pt x="5878" y="3928"/>
                </a:cubicBezTo>
                <a:cubicBezTo>
                  <a:pt x="5893" y="3923"/>
                  <a:pt x="5940" y="3904"/>
                  <a:pt x="5966" y="3904"/>
                </a:cubicBezTo>
                <a:cubicBezTo>
                  <a:pt x="5969" y="3904"/>
                  <a:pt x="5972" y="3905"/>
                  <a:pt x="5975" y="3905"/>
                </a:cubicBezTo>
                <a:cubicBezTo>
                  <a:pt x="5992" y="3905"/>
                  <a:pt x="6014" y="3928"/>
                  <a:pt x="6026" y="3945"/>
                </a:cubicBezTo>
                <a:lnTo>
                  <a:pt x="6043" y="3962"/>
                </a:lnTo>
                <a:lnTo>
                  <a:pt x="6048" y="3968"/>
                </a:lnTo>
                <a:cubicBezTo>
                  <a:pt x="6065" y="3968"/>
                  <a:pt x="6071" y="3945"/>
                  <a:pt x="6065" y="3934"/>
                </a:cubicBezTo>
                <a:cubicBezTo>
                  <a:pt x="6065" y="3922"/>
                  <a:pt x="6077" y="3911"/>
                  <a:pt x="6094" y="3900"/>
                </a:cubicBezTo>
                <a:lnTo>
                  <a:pt x="6111" y="3894"/>
                </a:lnTo>
                <a:cubicBezTo>
                  <a:pt x="6115" y="3893"/>
                  <a:pt x="6119" y="3893"/>
                  <a:pt x="6122" y="3893"/>
                </a:cubicBezTo>
                <a:cubicBezTo>
                  <a:pt x="6138" y="3893"/>
                  <a:pt x="6148" y="3902"/>
                  <a:pt x="6162" y="3911"/>
                </a:cubicBezTo>
                <a:cubicBezTo>
                  <a:pt x="6172" y="3914"/>
                  <a:pt x="6187" y="3918"/>
                  <a:pt x="6202" y="3918"/>
                </a:cubicBezTo>
                <a:cubicBezTo>
                  <a:pt x="6213" y="3918"/>
                  <a:pt x="6223" y="3916"/>
                  <a:pt x="6230" y="3911"/>
                </a:cubicBezTo>
                <a:cubicBezTo>
                  <a:pt x="6243" y="3901"/>
                  <a:pt x="6254" y="3897"/>
                  <a:pt x="6266" y="3897"/>
                </a:cubicBezTo>
                <a:cubicBezTo>
                  <a:pt x="6285" y="3897"/>
                  <a:pt x="6303" y="3907"/>
                  <a:pt x="6321" y="3911"/>
                </a:cubicBezTo>
                <a:cubicBezTo>
                  <a:pt x="6335" y="3915"/>
                  <a:pt x="6348" y="3917"/>
                  <a:pt x="6361" y="3917"/>
                </a:cubicBezTo>
                <a:cubicBezTo>
                  <a:pt x="6388" y="3917"/>
                  <a:pt x="6411" y="3908"/>
                  <a:pt x="6434" y="3888"/>
                </a:cubicBezTo>
                <a:lnTo>
                  <a:pt x="6446" y="3883"/>
                </a:lnTo>
                <a:cubicBezTo>
                  <a:pt x="6448" y="3879"/>
                  <a:pt x="6452" y="3877"/>
                  <a:pt x="6457" y="3877"/>
                </a:cubicBezTo>
                <a:cubicBezTo>
                  <a:pt x="6467" y="3877"/>
                  <a:pt x="6480" y="3883"/>
                  <a:pt x="6491" y="3894"/>
                </a:cubicBezTo>
                <a:lnTo>
                  <a:pt x="6502" y="3905"/>
                </a:lnTo>
                <a:cubicBezTo>
                  <a:pt x="6510" y="3917"/>
                  <a:pt x="6517" y="3921"/>
                  <a:pt x="6524" y="3921"/>
                </a:cubicBezTo>
                <a:cubicBezTo>
                  <a:pt x="6534" y="3921"/>
                  <a:pt x="6544" y="3914"/>
                  <a:pt x="6553" y="3911"/>
                </a:cubicBezTo>
                <a:cubicBezTo>
                  <a:pt x="6559" y="3908"/>
                  <a:pt x="6566" y="3908"/>
                  <a:pt x="6573" y="3908"/>
                </a:cubicBezTo>
                <a:cubicBezTo>
                  <a:pt x="6579" y="3908"/>
                  <a:pt x="6585" y="3908"/>
                  <a:pt x="6587" y="3905"/>
                </a:cubicBezTo>
                <a:cubicBezTo>
                  <a:pt x="6596" y="3894"/>
                  <a:pt x="6604" y="3890"/>
                  <a:pt x="6612" y="3890"/>
                </a:cubicBezTo>
                <a:cubicBezTo>
                  <a:pt x="6623" y="3890"/>
                  <a:pt x="6634" y="3901"/>
                  <a:pt x="6644" y="3911"/>
                </a:cubicBezTo>
                <a:cubicBezTo>
                  <a:pt x="6650" y="3917"/>
                  <a:pt x="6661" y="3922"/>
                  <a:pt x="6673" y="3928"/>
                </a:cubicBezTo>
                <a:cubicBezTo>
                  <a:pt x="6678" y="3928"/>
                  <a:pt x="6684" y="3922"/>
                  <a:pt x="6684" y="3922"/>
                </a:cubicBezTo>
                <a:lnTo>
                  <a:pt x="6684" y="3911"/>
                </a:lnTo>
                <a:cubicBezTo>
                  <a:pt x="6680" y="3903"/>
                  <a:pt x="6682" y="3897"/>
                  <a:pt x="6687" y="3897"/>
                </a:cubicBezTo>
                <a:cubicBezTo>
                  <a:pt x="6690" y="3897"/>
                  <a:pt x="6692" y="3898"/>
                  <a:pt x="6695" y="3900"/>
                </a:cubicBezTo>
                <a:lnTo>
                  <a:pt x="6707" y="3900"/>
                </a:lnTo>
                <a:cubicBezTo>
                  <a:pt x="6729" y="3911"/>
                  <a:pt x="6769" y="3911"/>
                  <a:pt x="6803" y="3911"/>
                </a:cubicBezTo>
                <a:lnTo>
                  <a:pt x="6831" y="3911"/>
                </a:lnTo>
                <a:cubicBezTo>
                  <a:pt x="6860" y="3917"/>
                  <a:pt x="6900" y="3922"/>
                  <a:pt x="6917" y="3922"/>
                </a:cubicBezTo>
                <a:lnTo>
                  <a:pt x="6917" y="3917"/>
                </a:lnTo>
                <a:cubicBezTo>
                  <a:pt x="6920" y="3899"/>
                  <a:pt x="6924" y="3890"/>
                  <a:pt x="6933" y="3890"/>
                </a:cubicBezTo>
                <a:cubicBezTo>
                  <a:pt x="6938" y="3890"/>
                  <a:pt x="6946" y="3893"/>
                  <a:pt x="6956" y="3900"/>
                </a:cubicBezTo>
                <a:lnTo>
                  <a:pt x="6973" y="3911"/>
                </a:lnTo>
                <a:cubicBezTo>
                  <a:pt x="7002" y="3905"/>
                  <a:pt x="7070" y="3900"/>
                  <a:pt x="7132" y="3894"/>
                </a:cubicBezTo>
                <a:lnTo>
                  <a:pt x="7183" y="3894"/>
                </a:lnTo>
                <a:cubicBezTo>
                  <a:pt x="7185" y="3893"/>
                  <a:pt x="7187" y="3893"/>
                  <a:pt x="7189" y="3893"/>
                </a:cubicBezTo>
                <a:cubicBezTo>
                  <a:pt x="7204" y="3893"/>
                  <a:pt x="7223" y="3906"/>
                  <a:pt x="7232" y="3906"/>
                </a:cubicBezTo>
                <a:cubicBezTo>
                  <a:pt x="7233" y="3906"/>
                  <a:pt x="7234" y="3906"/>
                  <a:pt x="7234" y="3905"/>
                </a:cubicBezTo>
                <a:cubicBezTo>
                  <a:pt x="7244" y="3894"/>
                  <a:pt x="7253" y="3889"/>
                  <a:pt x="7262" y="3889"/>
                </a:cubicBezTo>
                <a:cubicBezTo>
                  <a:pt x="7282" y="3889"/>
                  <a:pt x="7299" y="3914"/>
                  <a:pt x="7319" y="3922"/>
                </a:cubicBezTo>
                <a:cubicBezTo>
                  <a:pt x="7325" y="3922"/>
                  <a:pt x="7325" y="3946"/>
                  <a:pt x="7342" y="3946"/>
                </a:cubicBezTo>
                <a:cubicBezTo>
                  <a:pt x="7344" y="3946"/>
                  <a:pt x="7346" y="3946"/>
                  <a:pt x="7348" y="3945"/>
                </a:cubicBezTo>
                <a:cubicBezTo>
                  <a:pt x="7382" y="3934"/>
                  <a:pt x="7336" y="3922"/>
                  <a:pt x="7342" y="3917"/>
                </a:cubicBezTo>
                <a:lnTo>
                  <a:pt x="7370" y="3900"/>
                </a:lnTo>
                <a:cubicBezTo>
                  <a:pt x="7392" y="3889"/>
                  <a:pt x="7412" y="3882"/>
                  <a:pt x="7425" y="3882"/>
                </a:cubicBezTo>
                <a:cubicBezTo>
                  <a:pt x="7432" y="3882"/>
                  <a:pt x="7437" y="3884"/>
                  <a:pt x="7439" y="3888"/>
                </a:cubicBezTo>
                <a:lnTo>
                  <a:pt x="7439" y="3900"/>
                </a:lnTo>
                <a:lnTo>
                  <a:pt x="7439" y="3905"/>
                </a:lnTo>
                <a:cubicBezTo>
                  <a:pt x="7441" y="3913"/>
                  <a:pt x="7445" y="3916"/>
                  <a:pt x="7451" y="3916"/>
                </a:cubicBezTo>
                <a:cubicBezTo>
                  <a:pt x="7458" y="3916"/>
                  <a:pt x="7468" y="3910"/>
                  <a:pt x="7478" y="3900"/>
                </a:cubicBezTo>
                <a:lnTo>
                  <a:pt x="7524" y="3905"/>
                </a:lnTo>
                <a:cubicBezTo>
                  <a:pt x="7535" y="3911"/>
                  <a:pt x="7546" y="3911"/>
                  <a:pt x="7563" y="3911"/>
                </a:cubicBezTo>
                <a:lnTo>
                  <a:pt x="7586" y="3905"/>
                </a:lnTo>
                <a:cubicBezTo>
                  <a:pt x="7590" y="3904"/>
                  <a:pt x="7595" y="3904"/>
                  <a:pt x="7600" y="3904"/>
                </a:cubicBezTo>
                <a:cubicBezTo>
                  <a:pt x="7622" y="3904"/>
                  <a:pt x="7652" y="3914"/>
                  <a:pt x="7671" y="3928"/>
                </a:cubicBezTo>
                <a:lnTo>
                  <a:pt x="7700" y="3911"/>
                </a:lnTo>
                <a:lnTo>
                  <a:pt x="7705" y="3905"/>
                </a:lnTo>
                <a:cubicBezTo>
                  <a:pt x="7711" y="3905"/>
                  <a:pt x="7756" y="3866"/>
                  <a:pt x="7779" y="3866"/>
                </a:cubicBezTo>
                <a:cubicBezTo>
                  <a:pt x="7780" y="3865"/>
                  <a:pt x="7781" y="3865"/>
                  <a:pt x="7783" y="3865"/>
                </a:cubicBezTo>
                <a:cubicBezTo>
                  <a:pt x="7800" y="3865"/>
                  <a:pt x="7830" y="3901"/>
                  <a:pt x="7836" y="3917"/>
                </a:cubicBezTo>
                <a:cubicBezTo>
                  <a:pt x="7838" y="3923"/>
                  <a:pt x="7845" y="3927"/>
                  <a:pt x="7857" y="3927"/>
                </a:cubicBezTo>
                <a:cubicBezTo>
                  <a:pt x="7874" y="3927"/>
                  <a:pt x="7899" y="3919"/>
                  <a:pt x="7926" y="3905"/>
                </a:cubicBezTo>
                <a:lnTo>
                  <a:pt x="7972" y="3911"/>
                </a:lnTo>
                <a:cubicBezTo>
                  <a:pt x="7989" y="3911"/>
                  <a:pt x="8006" y="3922"/>
                  <a:pt x="8023" y="3922"/>
                </a:cubicBezTo>
                <a:cubicBezTo>
                  <a:pt x="8034" y="3922"/>
                  <a:pt x="8040" y="3894"/>
                  <a:pt x="8051" y="3894"/>
                </a:cubicBezTo>
                <a:lnTo>
                  <a:pt x="8085" y="3894"/>
                </a:lnTo>
                <a:cubicBezTo>
                  <a:pt x="8097" y="3883"/>
                  <a:pt x="8111" y="3878"/>
                  <a:pt x="8123" y="3878"/>
                </a:cubicBezTo>
                <a:cubicBezTo>
                  <a:pt x="8135" y="3878"/>
                  <a:pt x="8145" y="3883"/>
                  <a:pt x="8148" y="3888"/>
                </a:cubicBezTo>
                <a:cubicBezTo>
                  <a:pt x="8153" y="3900"/>
                  <a:pt x="8193" y="3922"/>
                  <a:pt x="8204" y="3922"/>
                </a:cubicBezTo>
                <a:cubicBezTo>
                  <a:pt x="8208" y="3921"/>
                  <a:pt x="8213" y="3920"/>
                  <a:pt x="8219" y="3920"/>
                </a:cubicBezTo>
                <a:cubicBezTo>
                  <a:pt x="8230" y="3920"/>
                  <a:pt x="8242" y="3922"/>
                  <a:pt x="8250" y="3922"/>
                </a:cubicBezTo>
                <a:lnTo>
                  <a:pt x="8261" y="3922"/>
                </a:lnTo>
                <a:cubicBezTo>
                  <a:pt x="8273" y="3917"/>
                  <a:pt x="8290" y="3905"/>
                  <a:pt x="8307" y="3894"/>
                </a:cubicBezTo>
                <a:lnTo>
                  <a:pt x="8341" y="3883"/>
                </a:lnTo>
                <a:cubicBezTo>
                  <a:pt x="8352" y="3898"/>
                  <a:pt x="8366" y="3905"/>
                  <a:pt x="8374" y="3905"/>
                </a:cubicBezTo>
                <a:cubicBezTo>
                  <a:pt x="8378" y="3905"/>
                  <a:pt x="8380" y="3904"/>
                  <a:pt x="8380" y="3900"/>
                </a:cubicBezTo>
                <a:cubicBezTo>
                  <a:pt x="8381" y="3899"/>
                  <a:pt x="8383" y="3899"/>
                  <a:pt x="8385" y="3899"/>
                </a:cubicBezTo>
                <a:cubicBezTo>
                  <a:pt x="8397" y="3899"/>
                  <a:pt x="8428" y="3911"/>
                  <a:pt x="8443" y="3911"/>
                </a:cubicBezTo>
                <a:cubicBezTo>
                  <a:pt x="8465" y="3917"/>
                  <a:pt x="8488" y="3917"/>
                  <a:pt x="8500" y="3922"/>
                </a:cubicBezTo>
                <a:lnTo>
                  <a:pt x="8505" y="3928"/>
                </a:lnTo>
                <a:lnTo>
                  <a:pt x="8517" y="3962"/>
                </a:lnTo>
                <a:cubicBezTo>
                  <a:pt x="8539" y="3951"/>
                  <a:pt x="8562" y="3934"/>
                  <a:pt x="8568" y="3922"/>
                </a:cubicBezTo>
                <a:lnTo>
                  <a:pt x="8573" y="3917"/>
                </a:lnTo>
                <a:cubicBezTo>
                  <a:pt x="8579" y="3911"/>
                  <a:pt x="8602" y="3905"/>
                  <a:pt x="8624" y="3894"/>
                </a:cubicBezTo>
                <a:lnTo>
                  <a:pt x="8647" y="3905"/>
                </a:lnTo>
                <a:lnTo>
                  <a:pt x="8670" y="3917"/>
                </a:lnTo>
                <a:cubicBezTo>
                  <a:pt x="8674" y="3916"/>
                  <a:pt x="8678" y="3916"/>
                  <a:pt x="8682" y="3916"/>
                </a:cubicBezTo>
                <a:cubicBezTo>
                  <a:pt x="8705" y="3916"/>
                  <a:pt x="8726" y="3929"/>
                  <a:pt x="8726" y="3934"/>
                </a:cubicBezTo>
                <a:cubicBezTo>
                  <a:pt x="8727" y="3934"/>
                  <a:pt x="8728" y="3935"/>
                  <a:pt x="8728" y="3935"/>
                </a:cubicBezTo>
                <a:cubicBezTo>
                  <a:pt x="8731" y="3935"/>
                  <a:pt x="8726" y="3918"/>
                  <a:pt x="8721" y="3888"/>
                </a:cubicBezTo>
                <a:lnTo>
                  <a:pt x="8721" y="3888"/>
                </a:lnTo>
                <a:lnTo>
                  <a:pt x="8766" y="3894"/>
                </a:lnTo>
                <a:lnTo>
                  <a:pt x="8778" y="3894"/>
                </a:lnTo>
                <a:cubicBezTo>
                  <a:pt x="8779" y="3900"/>
                  <a:pt x="8783" y="3902"/>
                  <a:pt x="8787" y="3902"/>
                </a:cubicBezTo>
                <a:cubicBezTo>
                  <a:pt x="8797" y="3902"/>
                  <a:pt x="8811" y="3891"/>
                  <a:pt x="8823" y="3871"/>
                </a:cubicBezTo>
                <a:lnTo>
                  <a:pt x="8857" y="3894"/>
                </a:lnTo>
                <a:lnTo>
                  <a:pt x="8885" y="3917"/>
                </a:lnTo>
                <a:cubicBezTo>
                  <a:pt x="8914" y="3905"/>
                  <a:pt x="8959" y="3905"/>
                  <a:pt x="8970" y="3905"/>
                </a:cubicBezTo>
                <a:cubicBezTo>
                  <a:pt x="8982" y="3905"/>
                  <a:pt x="9016" y="3911"/>
                  <a:pt x="9039" y="3911"/>
                </a:cubicBezTo>
                <a:lnTo>
                  <a:pt x="9056" y="3905"/>
                </a:lnTo>
                <a:cubicBezTo>
                  <a:pt x="9073" y="3905"/>
                  <a:pt x="9096" y="3896"/>
                  <a:pt x="9111" y="3896"/>
                </a:cubicBezTo>
                <a:cubicBezTo>
                  <a:pt x="9117" y="3896"/>
                  <a:pt x="9121" y="3897"/>
                  <a:pt x="9124" y="3900"/>
                </a:cubicBezTo>
                <a:cubicBezTo>
                  <a:pt x="9134" y="3907"/>
                  <a:pt x="9142" y="3909"/>
                  <a:pt x="9149" y="3909"/>
                </a:cubicBezTo>
                <a:cubicBezTo>
                  <a:pt x="9165" y="3909"/>
                  <a:pt x="9172" y="3895"/>
                  <a:pt x="9180" y="3883"/>
                </a:cubicBezTo>
                <a:lnTo>
                  <a:pt x="9197" y="3860"/>
                </a:lnTo>
                <a:cubicBezTo>
                  <a:pt x="9203" y="3837"/>
                  <a:pt x="9214" y="3803"/>
                  <a:pt x="9220" y="3803"/>
                </a:cubicBezTo>
                <a:cubicBezTo>
                  <a:pt x="9222" y="3802"/>
                  <a:pt x="9223" y="3801"/>
                  <a:pt x="9225" y="3801"/>
                </a:cubicBezTo>
                <a:cubicBezTo>
                  <a:pt x="9229" y="3801"/>
                  <a:pt x="9234" y="3806"/>
                  <a:pt x="9243" y="3815"/>
                </a:cubicBezTo>
                <a:lnTo>
                  <a:pt x="9243" y="3826"/>
                </a:lnTo>
                <a:lnTo>
                  <a:pt x="9243" y="3832"/>
                </a:lnTo>
                <a:cubicBezTo>
                  <a:pt x="9237" y="3843"/>
                  <a:pt x="9282" y="3866"/>
                  <a:pt x="9271" y="3883"/>
                </a:cubicBezTo>
                <a:cubicBezTo>
                  <a:pt x="9267" y="3886"/>
                  <a:pt x="9267" y="3888"/>
                  <a:pt x="9271" y="3888"/>
                </a:cubicBezTo>
                <a:cubicBezTo>
                  <a:pt x="9277" y="3888"/>
                  <a:pt x="9296" y="3881"/>
                  <a:pt x="9322" y="3866"/>
                </a:cubicBezTo>
                <a:lnTo>
                  <a:pt x="9351" y="3877"/>
                </a:lnTo>
                <a:cubicBezTo>
                  <a:pt x="9374" y="3887"/>
                  <a:pt x="9398" y="3889"/>
                  <a:pt x="9422" y="3889"/>
                </a:cubicBezTo>
                <a:cubicBezTo>
                  <a:pt x="9438" y="3889"/>
                  <a:pt x="9454" y="3888"/>
                  <a:pt x="9470" y="3888"/>
                </a:cubicBezTo>
                <a:lnTo>
                  <a:pt x="9521" y="3883"/>
                </a:lnTo>
                <a:cubicBezTo>
                  <a:pt x="9572" y="3877"/>
                  <a:pt x="9640" y="3866"/>
                  <a:pt x="9663" y="3866"/>
                </a:cubicBezTo>
                <a:lnTo>
                  <a:pt x="9680" y="3877"/>
                </a:lnTo>
                <a:cubicBezTo>
                  <a:pt x="9690" y="3884"/>
                  <a:pt x="9698" y="3886"/>
                  <a:pt x="9705" y="3886"/>
                </a:cubicBezTo>
                <a:cubicBezTo>
                  <a:pt x="9726" y="3886"/>
                  <a:pt x="9730" y="3859"/>
                  <a:pt x="9748" y="3854"/>
                </a:cubicBezTo>
                <a:cubicBezTo>
                  <a:pt x="9753" y="3854"/>
                  <a:pt x="9759" y="3866"/>
                  <a:pt x="9770" y="3866"/>
                </a:cubicBezTo>
                <a:cubicBezTo>
                  <a:pt x="9792" y="3874"/>
                  <a:pt x="9824" y="3886"/>
                  <a:pt x="9845" y="3886"/>
                </a:cubicBezTo>
                <a:cubicBezTo>
                  <a:pt x="9852" y="3886"/>
                  <a:pt x="9857" y="3885"/>
                  <a:pt x="9861" y="3883"/>
                </a:cubicBezTo>
                <a:cubicBezTo>
                  <a:pt x="9870" y="3877"/>
                  <a:pt x="9877" y="3874"/>
                  <a:pt x="9882" y="3874"/>
                </a:cubicBezTo>
                <a:cubicBezTo>
                  <a:pt x="9897" y="3874"/>
                  <a:pt x="9900" y="3891"/>
                  <a:pt x="9912" y="3900"/>
                </a:cubicBezTo>
                <a:lnTo>
                  <a:pt x="9918" y="3900"/>
                </a:lnTo>
                <a:cubicBezTo>
                  <a:pt x="9924" y="3900"/>
                  <a:pt x="9941" y="3888"/>
                  <a:pt x="9946" y="3883"/>
                </a:cubicBezTo>
                <a:cubicBezTo>
                  <a:pt x="9947" y="3882"/>
                  <a:pt x="9951" y="3881"/>
                  <a:pt x="9958" y="3881"/>
                </a:cubicBezTo>
                <a:cubicBezTo>
                  <a:pt x="9977" y="3881"/>
                  <a:pt x="10020" y="3885"/>
                  <a:pt x="10059" y="3885"/>
                </a:cubicBezTo>
                <a:cubicBezTo>
                  <a:pt x="10088" y="3885"/>
                  <a:pt x="10114" y="3883"/>
                  <a:pt x="10128" y="3877"/>
                </a:cubicBezTo>
                <a:cubicBezTo>
                  <a:pt x="10151" y="3866"/>
                  <a:pt x="10176" y="3861"/>
                  <a:pt x="10197" y="3861"/>
                </a:cubicBezTo>
                <a:cubicBezTo>
                  <a:pt x="10217" y="3861"/>
                  <a:pt x="10233" y="3866"/>
                  <a:pt x="10236" y="3871"/>
                </a:cubicBezTo>
                <a:cubicBezTo>
                  <a:pt x="10237" y="3874"/>
                  <a:pt x="10240" y="3875"/>
                  <a:pt x="10243" y="3875"/>
                </a:cubicBezTo>
                <a:cubicBezTo>
                  <a:pt x="10254" y="3875"/>
                  <a:pt x="10271" y="3864"/>
                  <a:pt x="10275" y="3860"/>
                </a:cubicBezTo>
                <a:cubicBezTo>
                  <a:pt x="10276" y="3859"/>
                  <a:pt x="10277" y="3859"/>
                  <a:pt x="10278" y="3859"/>
                </a:cubicBezTo>
                <a:cubicBezTo>
                  <a:pt x="10289" y="3859"/>
                  <a:pt x="10323" y="3878"/>
                  <a:pt x="10338" y="3888"/>
                </a:cubicBezTo>
                <a:cubicBezTo>
                  <a:pt x="10339" y="3889"/>
                  <a:pt x="10343" y="3890"/>
                  <a:pt x="10347" y="3890"/>
                </a:cubicBezTo>
                <a:cubicBezTo>
                  <a:pt x="10372" y="3890"/>
                  <a:pt x="10438" y="3877"/>
                  <a:pt x="10463" y="3877"/>
                </a:cubicBezTo>
                <a:cubicBezTo>
                  <a:pt x="10491" y="3883"/>
                  <a:pt x="10519" y="3883"/>
                  <a:pt x="10525" y="3883"/>
                </a:cubicBezTo>
                <a:lnTo>
                  <a:pt x="10525" y="3877"/>
                </a:lnTo>
                <a:cubicBezTo>
                  <a:pt x="10535" y="3871"/>
                  <a:pt x="10543" y="3868"/>
                  <a:pt x="10549" y="3868"/>
                </a:cubicBezTo>
                <a:cubicBezTo>
                  <a:pt x="10560" y="3868"/>
                  <a:pt x="10565" y="3878"/>
                  <a:pt x="10565" y="3900"/>
                </a:cubicBezTo>
                <a:cubicBezTo>
                  <a:pt x="10576" y="3900"/>
                  <a:pt x="10604" y="3888"/>
                  <a:pt x="10639" y="3871"/>
                </a:cubicBezTo>
                <a:lnTo>
                  <a:pt x="10667" y="3871"/>
                </a:lnTo>
                <a:cubicBezTo>
                  <a:pt x="10701" y="3871"/>
                  <a:pt x="10724" y="3860"/>
                  <a:pt x="10741" y="3837"/>
                </a:cubicBezTo>
                <a:lnTo>
                  <a:pt x="10746" y="3832"/>
                </a:lnTo>
                <a:cubicBezTo>
                  <a:pt x="10752" y="3837"/>
                  <a:pt x="10758" y="3849"/>
                  <a:pt x="10758" y="3860"/>
                </a:cubicBezTo>
                <a:cubicBezTo>
                  <a:pt x="10758" y="3861"/>
                  <a:pt x="10760" y="3861"/>
                  <a:pt x="10761" y="3861"/>
                </a:cubicBezTo>
                <a:cubicBezTo>
                  <a:pt x="10769" y="3861"/>
                  <a:pt x="10787" y="3848"/>
                  <a:pt x="10792" y="3843"/>
                </a:cubicBezTo>
                <a:cubicBezTo>
                  <a:pt x="10800" y="3839"/>
                  <a:pt x="10828" y="3835"/>
                  <a:pt x="10849" y="3835"/>
                </a:cubicBezTo>
                <a:cubicBezTo>
                  <a:pt x="10858" y="3835"/>
                  <a:pt x="10866" y="3836"/>
                  <a:pt x="10871" y="3837"/>
                </a:cubicBezTo>
                <a:cubicBezTo>
                  <a:pt x="10888" y="3843"/>
                  <a:pt x="10951" y="3888"/>
                  <a:pt x="10973" y="3888"/>
                </a:cubicBezTo>
                <a:cubicBezTo>
                  <a:pt x="10996" y="3883"/>
                  <a:pt x="11019" y="3877"/>
                  <a:pt x="11019" y="3871"/>
                </a:cubicBezTo>
                <a:lnTo>
                  <a:pt x="11024" y="3866"/>
                </a:lnTo>
                <a:cubicBezTo>
                  <a:pt x="11030" y="3860"/>
                  <a:pt x="11036" y="3849"/>
                  <a:pt x="11041" y="3849"/>
                </a:cubicBezTo>
                <a:cubicBezTo>
                  <a:pt x="11056" y="3854"/>
                  <a:pt x="11071" y="3867"/>
                  <a:pt x="11085" y="3867"/>
                </a:cubicBezTo>
                <a:cubicBezTo>
                  <a:pt x="11088" y="3867"/>
                  <a:pt x="11090" y="3866"/>
                  <a:pt x="11092" y="3866"/>
                </a:cubicBezTo>
                <a:lnTo>
                  <a:pt x="11109" y="3860"/>
                </a:lnTo>
                <a:cubicBezTo>
                  <a:pt x="11123" y="3860"/>
                  <a:pt x="11166" y="3853"/>
                  <a:pt x="11188" y="3853"/>
                </a:cubicBezTo>
                <a:cubicBezTo>
                  <a:pt x="11194" y="3853"/>
                  <a:pt x="11198" y="3853"/>
                  <a:pt x="11200" y="3854"/>
                </a:cubicBezTo>
                <a:cubicBezTo>
                  <a:pt x="11209" y="3857"/>
                  <a:pt x="11220" y="3859"/>
                  <a:pt x="11232" y="3859"/>
                </a:cubicBezTo>
                <a:cubicBezTo>
                  <a:pt x="11244" y="3859"/>
                  <a:pt x="11257" y="3857"/>
                  <a:pt x="11268" y="3854"/>
                </a:cubicBezTo>
                <a:lnTo>
                  <a:pt x="11291" y="3866"/>
                </a:lnTo>
                <a:lnTo>
                  <a:pt x="11308" y="3871"/>
                </a:lnTo>
                <a:cubicBezTo>
                  <a:pt x="11342" y="3871"/>
                  <a:pt x="11382" y="3860"/>
                  <a:pt x="11410" y="3854"/>
                </a:cubicBezTo>
                <a:lnTo>
                  <a:pt x="11433" y="3849"/>
                </a:lnTo>
                <a:cubicBezTo>
                  <a:pt x="11456" y="3849"/>
                  <a:pt x="11478" y="3860"/>
                  <a:pt x="11507" y="3860"/>
                </a:cubicBezTo>
                <a:cubicBezTo>
                  <a:pt x="11529" y="3860"/>
                  <a:pt x="11552" y="3849"/>
                  <a:pt x="11580" y="3849"/>
                </a:cubicBezTo>
                <a:lnTo>
                  <a:pt x="11620" y="3849"/>
                </a:lnTo>
                <a:cubicBezTo>
                  <a:pt x="11630" y="3843"/>
                  <a:pt x="11646" y="3841"/>
                  <a:pt x="11663" y="3841"/>
                </a:cubicBezTo>
                <a:cubicBezTo>
                  <a:pt x="11703" y="3841"/>
                  <a:pt x="11752" y="3852"/>
                  <a:pt x="11768" y="3860"/>
                </a:cubicBezTo>
                <a:cubicBezTo>
                  <a:pt x="11774" y="3863"/>
                  <a:pt x="11779" y="3864"/>
                  <a:pt x="11785" y="3864"/>
                </a:cubicBezTo>
                <a:cubicBezTo>
                  <a:pt x="11799" y="3864"/>
                  <a:pt x="11809" y="3854"/>
                  <a:pt x="11813" y="3837"/>
                </a:cubicBezTo>
                <a:lnTo>
                  <a:pt x="11836" y="3849"/>
                </a:lnTo>
                <a:cubicBezTo>
                  <a:pt x="11847" y="3857"/>
                  <a:pt x="11854" y="3861"/>
                  <a:pt x="11861" y="3861"/>
                </a:cubicBezTo>
                <a:cubicBezTo>
                  <a:pt x="11867" y="3861"/>
                  <a:pt x="11873" y="3857"/>
                  <a:pt x="11881" y="3849"/>
                </a:cubicBezTo>
                <a:cubicBezTo>
                  <a:pt x="11887" y="3839"/>
                  <a:pt x="11892" y="3835"/>
                  <a:pt x="11898" y="3835"/>
                </a:cubicBezTo>
                <a:cubicBezTo>
                  <a:pt x="11902" y="3835"/>
                  <a:pt x="11907" y="3838"/>
                  <a:pt x="11915" y="3843"/>
                </a:cubicBezTo>
                <a:cubicBezTo>
                  <a:pt x="11919" y="3847"/>
                  <a:pt x="11925" y="3849"/>
                  <a:pt x="11932" y="3849"/>
                </a:cubicBezTo>
                <a:cubicBezTo>
                  <a:pt x="11943" y="3849"/>
                  <a:pt x="11956" y="3844"/>
                  <a:pt x="11966" y="3837"/>
                </a:cubicBezTo>
                <a:lnTo>
                  <a:pt x="12012" y="3809"/>
                </a:lnTo>
                <a:cubicBezTo>
                  <a:pt x="12012" y="3833"/>
                  <a:pt x="12023" y="3843"/>
                  <a:pt x="12033" y="3843"/>
                </a:cubicBezTo>
                <a:cubicBezTo>
                  <a:pt x="12038" y="3843"/>
                  <a:pt x="12042" y="3841"/>
                  <a:pt x="12046" y="3837"/>
                </a:cubicBezTo>
                <a:cubicBezTo>
                  <a:pt x="12051" y="3832"/>
                  <a:pt x="12074" y="3826"/>
                  <a:pt x="12097" y="3826"/>
                </a:cubicBezTo>
                <a:lnTo>
                  <a:pt x="12114" y="3826"/>
                </a:lnTo>
                <a:cubicBezTo>
                  <a:pt x="12114" y="3820"/>
                  <a:pt x="12119" y="3803"/>
                  <a:pt x="12125" y="3786"/>
                </a:cubicBezTo>
                <a:lnTo>
                  <a:pt x="12142" y="3792"/>
                </a:lnTo>
                <a:cubicBezTo>
                  <a:pt x="12170" y="3809"/>
                  <a:pt x="12125" y="3820"/>
                  <a:pt x="12136" y="3832"/>
                </a:cubicBezTo>
                <a:lnTo>
                  <a:pt x="12142" y="3837"/>
                </a:lnTo>
                <a:cubicBezTo>
                  <a:pt x="12142" y="3839"/>
                  <a:pt x="12143" y="3839"/>
                  <a:pt x="12145" y="3839"/>
                </a:cubicBezTo>
                <a:cubicBezTo>
                  <a:pt x="12151" y="3839"/>
                  <a:pt x="12163" y="3833"/>
                  <a:pt x="12176" y="3820"/>
                </a:cubicBezTo>
                <a:lnTo>
                  <a:pt x="12187" y="3809"/>
                </a:lnTo>
                <a:lnTo>
                  <a:pt x="12193" y="3809"/>
                </a:lnTo>
                <a:cubicBezTo>
                  <a:pt x="12205" y="3815"/>
                  <a:pt x="12205" y="3832"/>
                  <a:pt x="12199" y="3837"/>
                </a:cubicBezTo>
                <a:cubicBezTo>
                  <a:pt x="12193" y="3843"/>
                  <a:pt x="12222" y="3843"/>
                  <a:pt x="12233" y="3843"/>
                </a:cubicBezTo>
                <a:cubicBezTo>
                  <a:pt x="12239" y="3843"/>
                  <a:pt x="12278" y="3832"/>
                  <a:pt x="12312" y="3826"/>
                </a:cubicBezTo>
                <a:lnTo>
                  <a:pt x="12369" y="3826"/>
                </a:lnTo>
                <a:cubicBezTo>
                  <a:pt x="12393" y="3826"/>
                  <a:pt x="12422" y="3813"/>
                  <a:pt x="12444" y="3813"/>
                </a:cubicBezTo>
                <a:cubicBezTo>
                  <a:pt x="12447" y="3813"/>
                  <a:pt x="12451" y="3814"/>
                  <a:pt x="12454" y="3815"/>
                </a:cubicBezTo>
                <a:cubicBezTo>
                  <a:pt x="12473" y="3821"/>
                  <a:pt x="12490" y="3825"/>
                  <a:pt x="12507" y="3825"/>
                </a:cubicBezTo>
                <a:cubicBezTo>
                  <a:pt x="12521" y="3825"/>
                  <a:pt x="12535" y="3822"/>
                  <a:pt x="12551" y="3815"/>
                </a:cubicBezTo>
                <a:cubicBezTo>
                  <a:pt x="12559" y="3809"/>
                  <a:pt x="12573" y="3806"/>
                  <a:pt x="12588" y="3806"/>
                </a:cubicBezTo>
                <a:cubicBezTo>
                  <a:pt x="12603" y="3806"/>
                  <a:pt x="12619" y="3809"/>
                  <a:pt x="12630" y="3815"/>
                </a:cubicBezTo>
                <a:lnTo>
                  <a:pt x="12658" y="3832"/>
                </a:lnTo>
                <a:cubicBezTo>
                  <a:pt x="12681" y="3832"/>
                  <a:pt x="12721" y="3815"/>
                  <a:pt x="12738" y="3798"/>
                </a:cubicBezTo>
                <a:lnTo>
                  <a:pt x="12761" y="3792"/>
                </a:lnTo>
                <a:lnTo>
                  <a:pt x="12778" y="3792"/>
                </a:lnTo>
                <a:cubicBezTo>
                  <a:pt x="12784" y="3793"/>
                  <a:pt x="12791" y="3794"/>
                  <a:pt x="12800" y="3794"/>
                </a:cubicBezTo>
                <a:cubicBezTo>
                  <a:pt x="12823" y="3794"/>
                  <a:pt x="12853" y="3789"/>
                  <a:pt x="12874" y="3781"/>
                </a:cubicBezTo>
                <a:lnTo>
                  <a:pt x="12908" y="3786"/>
                </a:lnTo>
                <a:cubicBezTo>
                  <a:pt x="12922" y="3790"/>
                  <a:pt x="12936" y="3792"/>
                  <a:pt x="12952" y="3792"/>
                </a:cubicBezTo>
                <a:cubicBezTo>
                  <a:pt x="13003" y="3792"/>
                  <a:pt x="13063" y="3774"/>
                  <a:pt x="13124" y="3752"/>
                </a:cubicBezTo>
                <a:lnTo>
                  <a:pt x="13135" y="3747"/>
                </a:lnTo>
                <a:cubicBezTo>
                  <a:pt x="13152" y="3752"/>
                  <a:pt x="13197" y="3752"/>
                  <a:pt x="13237" y="3752"/>
                </a:cubicBezTo>
                <a:lnTo>
                  <a:pt x="13266" y="3786"/>
                </a:lnTo>
                <a:cubicBezTo>
                  <a:pt x="13266" y="3788"/>
                  <a:pt x="13267" y="3789"/>
                  <a:pt x="13269" y="3789"/>
                </a:cubicBezTo>
                <a:cubicBezTo>
                  <a:pt x="13275" y="3789"/>
                  <a:pt x="13284" y="3785"/>
                  <a:pt x="13288" y="3781"/>
                </a:cubicBezTo>
                <a:lnTo>
                  <a:pt x="13305" y="3764"/>
                </a:lnTo>
                <a:cubicBezTo>
                  <a:pt x="13310" y="3763"/>
                  <a:pt x="13315" y="3763"/>
                  <a:pt x="13320" y="3763"/>
                </a:cubicBezTo>
                <a:cubicBezTo>
                  <a:pt x="13350" y="3763"/>
                  <a:pt x="13386" y="3772"/>
                  <a:pt x="13406" y="3772"/>
                </a:cubicBezTo>
                <a:cubicBezTo>
                  <a:pt x="13412" y="3772"/>
                  <a:pt x="13416" y="3772"/>
                  <a:pt x="13419" y="3769"/>
                </a:cubicBezTo>
                <a:cubicBezTo>
                  <a:pt x="13433" y="3759"/>
                  <a:pt x="13469" y="3745"/>
                  <a:pt x="13486" y="3745"/>
                </a:cubicBezTo>
                <a:cubicBezTo>
                  <a:pt x="13489" y="3745"/>
                  <a:pt x="13491" y="3746"/>
                  <a:pt x="13492" y="3747"/>
                </a:cubicBezTo>
                <a:cubicBezTo>
                  <a:pt x="13504" y="3747"/>
                  <a:pt x="13527" y="3741"/>
                  <a:pt x="13532" y="3741"/>
                </a:cubicBezTo>
                <a:cubicBezTo>
                  <a:pt x="13532" y="3735"/>
                  <a:pt x="13544" y="3724"/>
                  <a:pt x="13555" y="3712"/>
                </a:cubicBezTo>
                <a:lnTo>
                  <a:pt x="13572" y="3718"/>
                </a:lnTo>
                <a:cubicBezTo>
                  <a:pt x="13581" y="3723"/>
                  <a:pt x="13598" y="3731"/>
                  <a:pt x="13607" y="3731"/>
                </a:cubicBezTo>
                <a:cubicBezTo>
                  <a:pt x="13609" y="3731"/>
                  <a:pt x="13611" y="3731"/>
                  <a:pt x="13612" y="3730"/>
                </a:cubicBezTo>
                <a:lnTo>
                  <a:pt x="13646" y="3701"/>
                </a:lnTo>
                <a:cubicBezTo>
                  <a:pt x="13652" y="3705"/>
                  <a:pt x="13658" y="3706"/>
                  <a:pt x="13663" y="3706"/>
                </a:cubicBezTo>
                <a:cubicBezTo>
                  <a:pt x="13683" y="3706"/>
                  <a:pt x="13697" y="3686"/>
                  <a:pt x="13697" y="3673"/>
                </a:cubicBezTo>
                <a:cubicBezTo>
                  <a:pt x="13691" y="3661"/>
                  <a:pt x="13668" y="3633"/>
                  <a:pt x="13640" y="3616"/>
                </a:cubicBezTo>
                <a:lnTo>
                  <a:pt x="13657" y="3593"/>
                </a:lnTo>
                <a:lnTo>
                  <a:pt x="13680" y="3559"/>
                </a:lnTo>
                <a:cubicBezTo>
                  <a:pt x="13708" y="3582"/>
                  <a:pt x="13736" y="3605"/>
                  <a:pt x="13742" y="3605"/>
                </a:cubicBezTo>
                <a:lnTo>
                  <a:pt x="13759" y="3605"/>
                </a:lnTo>
                <a:cubicBezTo>
                  <a:pt x="13764" y="3600"/>
                  <a:pt x="13815" y="3587"/>
                  <a:pt x="13847" y="3587"/>
                </a:cubicBezTo>
                <a:cubicBezTo>
                  <a:pt x="13853" y="3587"/>
                  <a:pt x="13857" y="3587"/>
                  <a:pt x="13861" y="3588"/>
                </a:cubicBezTo>
                <a:cubicBezTo>
                  <a:pt x="13884" y="3588"/>
                  <a:pt x="13890" y="3633"/>
                  <a:pt x="13878" y="3650"/>
                </a:cubicBezTo>
                <a:cubicBezTo>
                  <a:pt x="13873" y="3661"/>
                  <a:pt x="13867" y="3678"/>
                  <a:pt x="13873" y="3678"/>
                </a:cubicBezTo>
                <a:lnTo>
                  <a:pt x="13878" y="3678"/>
                </a:lnTo>
                <a:cubicBezTo>
                  <a:pt x="13897" y="3674"/>
                  <a:pt x="13922" y="3658"/>
                  <a:pt x="13934" y="3658"/>
                </a:cubicBezTo>
                <a:cubicBezTo>
                  <a:pt x="13937" y="3658"/>
                  <a:pt x="13940" y="3659"/>
                  <a:pt x="13941" y="3661"/>
                </a:cubicBezTo>
                <a:cubicBezTo>
                  <a:pt x="13963" y="3678"/>
                  <a:pt x="14003" y="3661"/>
                  <a:pt x="14003" y="3707"/>
                </a:cubicBezTo>
                <a:cubicBezTo>
                  <a:pt x="14003" y="3707"/>
                  <a:pt x="14009" y="3712"/>
                  <a:pt x="14014" y="3712"/>
                </a:cubicBezTo>
                <a:cubicBezTo>
                  <a:pt x="14035" y="3699"/>
                  <a:pt x="14056" y="3695"/>
                  <a:pt x="14077" y="3695"/>
                </a:cubicBezTo>
                <a:cubicBezTo>
                  <a:pt x="14098" y="3695"/>
                  <a:pt x="14118" y="3698"/>
                  <a:pt x="14139" y="3698"/>
                </a:cubicBezTo>
                <a:cubicBezTo>
                  <a:pt x="14148" y="3698"/>
                  <a:pt x="14158" y="3698"/>
                  <a:pt x="14168" y="3695"/>
                </a:cubicBezTo>
                <a:cubicBezTo>
                  <a:pt x="14207" y="3690"/>
                  <a:pt x="14241" y="3684"/>
                  <a:pt x="14275" y="3678"/>
                </a:cubicBezTo>
                <a:lnTo>
                  <a:pt x="14292" y="3667"/>
                </a:lnTo>
                <a:cubicBezTo>
                  <a:pt x="14301" y="3661"/>
                  <a:pt x="14311" y="3658"/>
                  <a:pt x="14322" y="3658"/>
                </a:cubicBezTo>
                <a:cubicBezTo>
                  <a:pt x="14340" y="3658"/>
                  <a:pt x="14357" y="3666"/>
                  <a:pt x="14361" y="3673"/>
                </a:cubicBezTo>
                <a:cubicBezTo>
                  <a:pt x="14362" y="3674"/>
                  <a:pt x="14364" y="3675"/>
                  <a:pt x="14366" y="3675"/>
                </a:cubicBezTo>
                <a:cubicBezTo>
                  <a:pt x="14380" y="3675"/>
                  <a:pt x="14407" y="3642"/>
                  <a:pt x="14412" y="3622"/>
                </a:cubicBezTo>
                <a:cubicBezTo>
                  <a:pt x="14412" y="3615"/>
                  <a:pt x="14413" y="3612"/>
                  <a:pt x="14414" y="3612"/>
                </a:cubicBezTo>
                <a:cubicBezTo>
                  <a:pt x="14418" y="3612"/>
                  <a:pt x="14423" y="3625"/>
                  <a:pt x="14423" y="3633"/>
                </a:cubicBezTo>
                <a:cubicBezTo>
                  <a:pt x="14425" y="3640"/>
                  <a:pt x="14430" y="3642"/>
                  <a:pt x="14435" y="3642"/>
                </a:cubicBezTo>
                <a:cubicBezTo>
                  <a:pt x="14444" y="3642"/>
                  <a:pt x="14454" y="3637"/>
                  <a:pt x="14457" y="3633"/>
                </a:cubicBezTo>
                <a:cubicBezTo>
                  <a:pt x="14459" y="3632"/>
                  <a:pt x="14460" y="3632"/>
                  <a:pt x="14461" y="3632"/>
                </a:cubicBezTo>
                <a:cubicBezTo>
                  <a:pt x="14471" y="3632"/>
                  <a:pt x="14481" y="3647"/>
                  <a:pt x="14491" y="3667"/>
                </a:cubicBezTo>
                <a:lnTo>
                  <a:pt x="14525" y="3656"/>
                </a:lnTo>
                <a:cubicBezTo>
                  <a:pt x="14538" y="3651"/>
                  <a:pt x="14558" y="3641"/>
                  <a:pt x="14571" y="3641"/>
                </a:cubicBezTo>
                <a:cubicBezTo>
                  <a:pt x="14575" y="3641"/>
                  <a:pt x="14579" y="3642"/>
                  <a:pt x="14582" y="3644"/>
                </a:cubicBezTo>
                <a:cubicBezTo>
                  <a:pt x="14589" y="3648"/>
                  <a:pt x="14595" y="3649"/>
                  <a:pt x="14600" y="3649"/>
                </a:cubicBezTo>
                <a:cubicBezTo>
                  <a:pt x="14612" y="3649"/>
                  <a:pt x="14621" y="3643"/>
                  <a:pt x="14633" y="3639"/>
                </a:cubicBezTo>
                <a:cubicBezTo>
                  <a:pt x="14647" y="3633"/>
                  <a:pt x="14657" y="3630"/>
                  <a:pt x="14669" y="3630"/>
                </a:cubicBezTo>
                <a:cubicBezTo>
                  <a:pt x="14681" y="3630"/>
                  <a:pt x="14695" y="3633"/>
                  <a:pt x="14718" y="3639"/>
                </a:cubicBezTo>
                <a:cubicBezTo>
                  <a:pt x="14735" y="3639"/>
                  <a:pt x="14763" y="3633"/>
                  <a:pt x="14763" y="3627"/>
                </a:cubicBezTo>
                <a:cubicBezTo>
                  <a:pt x="14768" y="3605"/>
                  <a:pt x="14777" y="3598"/>
                  <a:pt x="14786" y="3598"/>
                </a:cubicBezTo>
                <a:cubicBezTo>
                  <a:pt x="14798" y="3598"/>
                  <a:pt x="14813" y="3610"/>
                  <a:pt x="14826" y="3616"/>
                </a:cubicBezTo>
                <a:cubicBezTo>
                  <a:pt x="14833" y="3619"/>
                  <a:pt x="14841" y="3621"/>
                  <a:pt x="14848" y="3621"/>
                </a:cubicBezTo>
                <a:cubicBezTo>
                  <a:pt x="14856" y="3621"/>
                  <a:pt x="14862" y="3617"/>
                  <a:pt x="14866" y="3605"/>
                </a:cubicBezTo>
                <a:cubicBezTo>
                  <a:pt x="14869" y="3587"/>
                  <a:pt x="14875" y="3580"/>
                  <a:pt x="14882" y="3580"/>
                </a:cubicBezTo>
                <a:cubicBezTo>
                  <a:pt x="14889" y="3580"/>
                  <a:pt x="14897" y="3585"/>
                  <a:pt x="14905" y="3593"/>
                </a:cubicBezTo>
                <a:cubicBezTo>
                  <a:pt x="14914" y="3602"/>
                  <a:pt x="14919" y="3616"/>
                  <a:pt x="14928" y="3616"/>
                </a:cubicBezTo>
                <a:cubicBezTo>
                  <a:pt x="14931" y="3616"/>
                  <a:pt x="14935" y="3615"/>
                  <a:pt x="14939" y="3610"/>
                </a:cubicBezTo>
                <a:lnTo>
                  <a:pt x="14951" y="3599"/>
                </a:lnTo>
                <a:cubicBezTo>
                  <a:pt x="14968" y="3582"/>
                  <a:pt x="15002" y="3531"/>
                  <a:pt x="15019" y="3531"/>
                </a:cubicBezTo>
                <a:cubicBezTo>
                  <a:pt x="15036" y="3531"/>
                  <a:pt x="15058" y="3559"/>
                  <a:pt x="15058" y="3571"/>
                </a:cubicBezTo>
                <a:cubicBezTo>
                  <a:pt x="15058" y="3576"/>
                  <a:pt x="15071" y="3579"/>
                  <a:pt x="15090" y="3579"/>
                </a:cubicBezTo>
                <a:cubicBezTo>
                  <a:pt x="15110" y="3579"/>
                  <a:pt x="15135" y="3576"/>
                  <a:pt x="15161" y="3571"/>
                </a:cubicBezTo>
                <a:lnTo>
                  <a:pt x="15212" y="3565"/>
                </a:lnTo>
                <a:lnTo>
                  <a:pt x="15217" y="3565"/>
                </a:lnTo>
                <a:cubicBezTo>
                  <a:pt x="15223" y="3554"/>
                  <a:pt x="15240" y="3537"/>
                  <a:pt x="15251" y="3520"/>
                </a:cubicBezTo>
                <a:lnTo>
                  <a:pt x="15263" y="3537"/>
                </a:lnTo>
                <a:cubicBezTo>
                  <a:pt x="15279" y="3553"/>
                  <a:pt x="15291" y="3560"/>
                  <a:pt x="15305" y="3560"/>
                </a:cubicBezTo>
                <a:cubicBezTo>
                  <a:pt x="15316" y="3560"/>
                  <a:pt x="15327" y="3555"/>
                  <a:pt x="15342" y="3548"/>
                </a:cubicBezTo>
                <a:cubicBezTo>
                  <a:pt x="15382" y="3531"/>
                  <a:pt x="15433" y="3537"/>
                  <a:pt x="15478" y="3525"/>
                </a:cubicBezTo>
                <a:lnTo>
                  <a:pt x="15490" y="3525"/>
                </a:lnTo>
                <a:cubicBezTo>
                  <a:pt x="15495" y="3514"/>
                  <a:pt x="15508" y="3510"/>
                  <a:pt x="15521" y="3510"/>
                </a:cubicBezTo>
                <a:cubicBezTo>
                  <a:pt x="15534" y="3510"/>
                  <a:pt x="15546" y="3514"/>
                  <a:pt x="15552" y="3520"/>
                </a:cubicBezTo>
                <a:cubicBezTo>
                  <a:pt x="15553" y="3520"/>
                  <a:pt x="15554" y="3520"/>
                  <a:pt x="15555" y="3520"/>
                </a:cubicBezTo>
                <a:cubicBezTo>
                  <a:pt x="15565" y="3520"/>
                  <a:pt x="15575" y="3490"/>
                  <a:pt x="15575" y="3474"/>
                </a:cubicBezTo>
                <a:cubicBezTo>
                  <a:pt x="15575" y="3451"/>
                  <a:pt x="15569" y="3412"/>
                  <a:pt x="15569" y="3395"/>
                </a:cubicBezTo>
                <a:cubicBezTo>
                  <a:pt x="15571" y="3389"/>
                  <a:pt x="15574" y="3387"/>
                  <a:pt x="15577" y="3387"/>
                </a:cubicBezTo>
                <a:cubicBezTo>
                  <a:pt x="15584" y="3387"/>
                  <a:pt x="15592" y="3397"/>
                  <a:pt x="15592" y="3400"/>
                </a:cubicBezTo>
                <a:cubicBezTo>
                  <a:pt x="15593" y="3401"/>
                  <a:pt x="15594" y="3402"/>
                  <a:pt x="15596" y="3402"/>
                </a:cubicBezTo>
                <a:cubicBezTo>
                  <a:pt x="15607" y="3402"/>
                  <a:pt x="15633" y="3388"/>
                  <a:pt x="15643" y="3383"/>
                </a:cubicBezTo>
                <a:cubicBezTo>
                  <a:pt x="15645" y="3382"/>
                  <a:pt x="15647" y="3382"/>
                  <a:pt x="15648" y="3382"/>
                </a:cubicBezTo>
                <a:cubicBezTo>
                  <a:pt x="15662" y="3382"/>
                  <a:pt x="15671" y="3419"/>
                  <a:pt x="15671" y="3429"/>
                </a:cubicBezTo>
                <a:cubicBezTo>
                  <a:pt x="15671" y="3440"/>
                  <a:pt x="15677" y="3451"/>
                  <a:pt x="15683" y="3451"/>
                </a:cubicBezTo>
                <a:lnTo>
                  <a:pt x="15688" y="3451"/>
                </a:lnTo>
                <a:cubicBezTo>
                  <a:pt x="15705" y="3457"/>
                  <a:pt x="15728" y="3469"/>
                  <a:pt x="15745" y="3469"/>
                </a:cubicBezTo>
                <a:lnTo>
                  <a:pt x="15768" y="3474"/>
                </a:lnTo>
                <a:cubicBezTo>
                  <a:pt x="15790" y="3469"/>
                  <a:pt x="15813" y="3463"/>
                  <a:pt x="15819" y="3457"/>
                </a:cubicBezTo>
                <a:cubicBezTo>
                  <a:pt x="15819" y="3457"/>
                  <a:pt x="15847" y="3395"/>
                  <a:pt x="15870" y="3389"/>
                </a:cubicBezTo>
                <a:cubicBezTo>
                  <a:pt x="15898" y="3389"/>
                  <a:pt x="15887" y="3412"/>
                  <a:pt x="15881" y="3423"/>
                </a:cubicBezTo>
                <a:cubicBezTo>
                  <a:pt x="15873" y="3431"/>
                  <a:pt x="15880" y="3437"/>
                  <a:pt x="15900" y="3437"/>
                </a:cubicBezTo>
                <a:cubicBezTo>
                  <a:pt x="15907" y="3437"/>
                  <a:pt x="15916" y="3436"/>
                  <a:pt x="15927" y="3434"/>
                </a:cubicBezTo>
                <a:lnTo>
                  <a:pt x="15955" y="3446"/>
                </a:lnTo>
                <a:lnTo>
                  <a:pt x="15995" y="3457"/>
                </a:lnTo>
                <a:cubicBezTo>
                  <a:pt x="16023" y="3434"/>
                  <a:pt x="16063" y="3417"/>
                  <a:pt x="16085" y="3417"/>
                </a:cubicBezTo>
                <a:lnTo>
                  <a:pt x="16108" y="3423"/>
                </a:lnTo>
                <a:lnTo>
                  <a:pt x="16114" y="3423"/>
                </a:lnTo>
                <a:cubicBezTo>
                  <a:pt x="16125" y="3423"/>
                  <a:pt x="16131" y="3417"/>
                  <a:pt x="16131" y="3406"/>
                </a:cubicBezTo>
                <a:cubicBezTo>
                  <a:pt x="16114" y="3395"/>
                  <a:pt x="16102" y="3383"/>
                  <a:pt x="16085" y="3378"/>
                </a:cubicBezTo>
                <a:lnTo>
                  <a:pt x="16068" y="3372"/>
                </a:lnTo>
                <a:cubicBezTo>
                  <a:pt x="16051" y="3372"/>
                  <a:pt x="16034" y="3366"/>
                  <a:pt x="16034" y="3361"/>
                </a:cubicBezTo>
                <a:cubicBezTo>
                  <a:pt x="16034" y="3361"/>
                  <a:pt x="16085" y="3338"/>
                  <a:pt x="16108" y="3327"/>
                </a:cubicBezTo>
                <a:cubicBezTo>
                  <a:pt x="16131" y="3321"/>
                  <a:pt x="16136" y="3298"/>
                  <a:pt x="16136" y="3293"/>
                </a:cubicBezTo>
                <a:cubicBezTo>
                  <a:pt x="16131" y="3287"/>
                  <a:pt x="16102" y="3270"/>
                  <a:pt x="16080" y="3259"/>
                </a:cubicBezTo>
                <a:cubicBezTo>
                  <a:pt x="16074" y="3256"/>
                  <a:pt x="16067" y="3251"/>
                  <a:pt x="16061" y="3247"/>
                </a:cubicBezTo>
                <a:lnTo>
                  <a:pt x="16061" y="3247"/>
                </a:lnTo>
                <a:cubicBezTo>
                  <a:pt x="16074" y="3240"/>
                  <a:pt x="16088" y="3236"/>
                  <a:pt x="16102" y="3236"/>
                </a:cubicBezTo>
                <a:lnTo>
                  <a:pt x="16102" y="3225"/>
                </a:lnTo>
                <a:lnTo>
                  <a:pt x="16102" y="3213"/>
                </a:lnTo>
                <a:cubicBezTo>
                  <a:pt x="16097" y="3202"/>
                  <a:pt x="16125" y="3196"/>
                  <a:pt x="16136" y="3196"/>
                </a:cubicBezTo>
                <a:cubicBezTo>
                  <a:pt x="16153" y="3196"/>
                  <a:pt x="16165" y="3202"/>
                  <a:pt x="16165" y="3202"/>
                </a:cubicBezTo>
                <a:cubicBezTo>
                  <a:pt x="16165" y="3202"/>
                  <a:pt x="16148" y="3242"/>
                  <a:pt x="16142" y="3259"/>
                </a:cubicBezTo>
                <a:cubicBezTo>
                  <a:pt x="16136" y="3270"/>
                  <a:pt x="16148" y="3287"/>
                  <a:pt x="16165" y="3293"/>
                </a:cubicBezTo>
                <a:lnTo>
                  <a:pt x="16171" y="3270"/>
                </a:lnTo>
                <a:cubicBezTo>
                  <a:pt x="16171" y="3259"/>
                  <a:pt x="16165" y="3247"/>
                  <a:pt x="16171" y="3242"/>
                </a:cubicBezTo>
                <a:lnTo>
                  <a:pt x="16176" y="3236"/>
                </a:lnTo>
                <a:cubicBezTo>
                  <a:pt x="16180" y="3234"/>
                  <a:pt x="16183" y="3234"/>
                  <a:pt x="16186" y="3234"/>
                </a:cubicBezTo>
                <a:cubicBezTo>
                  <a:pt x="16193" y="3234"/>
                  <a:pt x="16199" y="3238"/>
                  <a:pt x="16199" y="3242"/>
                </a:cubicBezTo>
                <a:lnTo>
                  <a:pt x="16193" y="3247"/>
                </a:lnTo>
                <a:lnTo>
                  <a:pt x="16193" y="3253"/>
                </a:lnTo>
                <a:cubicBezTo>
                  <a:pt x="16193" y="3259"/>
                  <a:pt x="16205" y="3276"/>
                  <a:pt x="16222" y="3293"/>
                </a:cubicBezTo>
                <a:lnTo>
                  <a:pt x="16239" y="3304"/>
                </a:lnTo>
                <a:lnTo>
                  <a:pt x="16250" y="3315"/>
                </a:lnTo>
                <a:cubicBezTo>
                  <a:pt x="16251" y="3316"/>
                  <a:pt x="16252" y="3316"/>
                  <a:pt x="16253" y="3316"/>
                </a:cubicBezTo>
                <a:cubicBezTo>
                  <a:pt x="16266" y="3316"/>
                  <a:pt x="16261" y="3275"/>
                  <a:pt x="16256" y="3264"/>
                </a:cubicBezTo>
                <a:cubicBezTo>
                  <a:pt x="16250" y="3247"/>
                  <a:pt x="16267" y="3225"/>
                  <a:pt x="16278" y="3219"/>
                </a:cubicBezTo>
                <a:cubicBezTo>
                  <a:pt x="16290" y="3213"/>
                  <a:pt x="16244" y="3208"/>
                  <a:pt x="16227" y="3208"/>
                </a:cubicBezTo>
                <a:cubicBezTo>
                  <a:pt x="16216" y="3202"/>
                  <a:pt x="16210" y="3196"/>
                  <a:pt x="16222" y="3185"/>
                </a:cubicBezTo>
                <a:lnTo>
                  <a:pt x="16227" y="3179"/>
                </a:lnTo>
                <a:lnTo>
                  <a:pt x="16273" y="3139"/>
                </a:lnTo>
                <a:cubicBezTo>
                  <a:pt x="16292" y="3159"/>
                  <a:pt x="16331" y="3182"/>
                  <a:pt x="16346" y="3182"/>
                </a:cubicBezTo>
                <a:cubicBezTo>
                  <a:pt x="16349" y="3182"/>
                  <a:pt x="16351" y="3181"/>
                  <a:pt x="16352" y="3179"/>
                </a:cubicBezTo>
                <a:cubicBezTo>
                  <a:pt x="16358" y="3173"/>
                  <a:pt x="16380" y="3151"/>
                  <a:pt x="16409" y="3128"/>
                </a:cubicBezTo>
                <a:lnTo>
                  <a:pt x="16420" y="3134"/>
                </a:lnTo>
                <a:lnTo>
                  <a:pt x="16466" y="3156"/>
                </a:lnTo>
                <a:cubicBezTo>
                  <a:pt x="16494" y="3128"/>
                  <a:pt x="16494" y="3100"/>
                  <a:pt x="16460" y="3094"/>
                </a:cubicBezTo>
                <a:lnTo>
                  <a:pt x="16437" y="3088"/>
                </a:lnTo>
                <a:lnTo>
                  <a:pt x="16420" y="3077"/>
                </a:lnTo>
                <a:cubicBezTo>
                  <a:pt x="16413" y="3067"/>
                  <a:pt x="16399" y="3063"/>
                  <a:pt x="16382" y="3063"/>
                </a:cubicBezTo>
                <a:cubicBezTo>
                  <a:pt x="16362" y="3063"/>
                  <a:pt x="16337" y="3070"/>
                  <a:pt x="16318" y="3083"/>
                </a:cubicBezTo>
                <a:lnTo>
                  <a:pt x="16284" y="3094"/>
                </a:lnTo>
                <a:lnTo>
                  <a:pt x="16239" y="3105"/>
                </a:lnTo>
                <a:cubicBezTo>
                  <a:pt x="16220" y="3069"/>
                  <a:pt x="16199" y="3044"/>
                  <a:pt x="16182" y="3044"/>
                </a:cubicBezTo>
                <a:cubicBezTo>
                  <a:pt x="16178" y="3044"/>
                  <a:pt x="16174" y="3045"/>
                  <a:pt x="16171" y="3049"/>
                </a:cubicBezTo>
                <a:lnTo>
                  <a:pt x="16159" y="3060"/>
                </a:lnTo>
                <a:lnTo>
                  <a:pt x="16142" y="3060"/>
                </a:lnTo>
                <a:cubicBezTo>
                  <a:pt x="16136" y="3054"/>
                  <a:pt x="16131" y="3043"/>
                  <a:pt x="16131" y="3037"/>
                </a:cubicBezTo>
                <a:lnTo>
                  <a:pt x="16131" y="3032"/>
                </a:lnTo>
                <a:cubicBezTo>
                  <a:pt x="16136" y="3026"/>
                  <a:pt x="16142" y="3003"/>
                  <a:pt x="16148" y="2975"/>
                </a:cubicBezTo>
                <a:lnTo>
                  <a:pt x="16148" y="2975"/>
                </a:lnTo>
                <a:lnTo>
                  <a:pt x="16102" y="2981"/>
                </a:lnTo>
                <a:cubicBezTo>
                  <a:pt x="16091" y="2981"/>
                  <a:pt x="16080" y="2981"/>
                  <a:pt x="16074" y="2975"/>
                </a:cubicBezTo>
                <a:lnTo>
                  <a:pt x="16051" y="2964"/>
                </a:lnTo>
                <a:cubicBezTo>
                  <a:pt x="16040" y="2975"/>
                  <a:pt x="16012" y="2992"/>
                  <a:pt x="15983" y="3003"/>
                </a:cubicBezTo>
                <a:lnTo>
                  <a:pt x="15955" y="3015"/>
                </a:lnTo>
                <a:lnTo>
                  <a:pt x="15949" y="3015"/>
                </a:lnTo>
                <a:cubicBezTo>
                  <a:pt x="15944" y="3015"/>
                  <a:pt x="15938" y="3020"/>
                  <a:pt x="15938" y="3032"/>
                </a:cubicBezTo>
                <a:lnTo>
                  <a:pt x="15944" y="3037"/>
                </a:lnTo>
                <a:lnTo>
                  <a:pt x="15955" y="3043"/>
                </a:lnTo>
                <a:cubicBezTo>
                  <a:pt x="15966" y="3049"/>
                  <a:pt x="15955" y="3060"/>
                  <a:pt x="15949" y="3066"/>
                </a:cubicBezTo>
                <a:cubicBezTo>
                  <a:pt x="15944" y="3066"/>
                  <a:pt x="15955" y="3077"/>
                  <a:pt x="15966" y="3083"/>
                </a:cubicBezTo>
                <a:cubicBezTo>
                  <a:pt x="15972" y="3083"/>
                  <a:pt x="15966" y="3100"/>
                  <a:pt x="15944" y="3117"/>
                </a:cubicBezTo>
                <a:lnTo>
                  <a:pt x="15932" y="3111"/>
                </a:lnTo>
                <a:cubicBezTo>
                  <a:pt x="15921" y="3111"/>
                  <a:pt x="15904" y="3094"/>
                  <a:pt x="15898" y="3077"/>
                </a:cubicBezTo>
                <a:lnTo>
                  <a:pt x="15887" y="3049"/>
                </a:lnTo>
                <a:cubicBezTo>
                  <a:pt x="15883" y="3027"/>
                  <a:pt x="15870" y="3019"/>
                  <a:pt x="15860" y="3019"/>
                </a:cubicBezTo>
                <a:cubicBezTo>
                  <a:pt x="15854" y="3019"/>
                  <a:pt x="15849" y="3022"/>
                  <a:pt x="15847" y="3026"/>
                </a:cubicBezTo>
                <a:cubicBezTo>
                  <a:pt x="15846" y="3027"/>
                  <a:pt x="15844" y="3027"/>
                  <a:pt x="15843" y="3027"/>
                </a:cubicBezTo>
                <a:cubicBezTo>
                  <a:pt x="15834" y="3027"/>
                  <a:pt x="15829" y="3010"/>
                  <a:pt x="15824" y="2981"/>
                </a:cubicBezTo>
                <a:lnTo>
                  <a:pt x="15853" y="2964"/>
                </a:lnTo>
                <a:cubicBezTo>
                  <a:pt x="15887" y="2947"/>
                  <a:pt x="15927" y="2941"/>
                  <a:pt x="15938" y="2895"/>
                </a:cubicBezTo>
                <a:cubicBezTo>
                  <a:pt x="15938" y="2890"/>
                  <a:pt x="15955" y="2890"/>
                  <a:pt x="15961" y="2890"/>
                </a:cubicBezTo>
                <a:cubicBezTo>
                  <a:pt x="15983" y="2901"/>
                  <a:pt x="16006" y="2907"/>
                  <a:pt x="16012" y="2924"/>
                </a:cubicBezTo>
                <a:cubicBezTo>
                  <a:pt x="16016" y="2944"/>
                  <a:pt x="16028" y="2947"/>
                  <a:pt x="16040" y="2947"/>
                </a:cubicBezTo>
                <a:cubicBezTo>
                  <a:pt x="16044" y="2947"/>
                  <a:pt x="16048" y="2947"/>
                  <a:pt x="16051" y="2947"/>
                </a:cubicBezTo>
                <a:cubicBezTo>
                  <a:pt x="16080" y="2941"/>
                  <a:pt x="16108" y="2930"/>
                  <a:pt x="16125" y="2918"/>
                </a:cubicBezTo>
                <a:cubicBezTo>
                  <a:pt x="16138" y="2912"/>
                  <a:pt x="16147" y="2909"/>
                  <a:pt x="16153" y="2909"/>
                </a:cubicBezTo>
                <a:cubicBezTo>
                  <a:pt x="16163" y="2909"/>
                  <a:pt x="16167" y="2917"/>
                  <a:pt x="16171" y="2935"/>
                </a:cubicBezTo>
                <a:lnTo>
                  <a:pt x="16171" y="2952"/>
                </a:lnTo>
                <a:cubicBezTo>
                  <a:pt x="16188" y="2941"/>
                  <a:pt x="16239" y="2873"/>
                  <a:pt x="16256" y="2856"/>
                </a:cubicBezTo>
                <a:cubicBezTo>
                  <a:pt x="16261" y="2851"/>
                  <a:pt x="16267" y="2850"/>
                  <a:pt x="16273" y="2850"/>
                </a:cubicBezTo>
                <a:cubicBezTo>
                  <a:pt x="16288" y="2850"/>
                  <a:pt x="16301" y="2864"/>
                  <a:pt x="16301" y="2873"/>
                </a:cubicBezTo>
                <a:cubicBezTo>
                  <a:pt x="16304" y="2878"/>
                  <a:pt x="16307" y="2881"/>
                  <a:pt x="16312" y="2881"/>
                </a:cubicBezTo>
                <a:cubicBezTo>
                  <a:pt x="16317" y="2881"/>
                  <a:pt x="16323" y="2876"/>
                  <a:pt x="16329" y="2867"/>
                </a:cubicBezTo>
                <a:lnTo>
                  <a:pt x="16341" y="2856"/>
                </a:lnTo>
                <a:cubicBezTo>
                  <a:pt x="16352" y="2850"/>
                  <a:pt x="16363" y="2827"/>
                  <a:pt x="16358" y="2822"/>
                </a:cubicBezTo>
                <a:lnTo>
                  <a:pt x="16352" y="2810"/>
                </a:lnTo>
                <a:cubicBezTo>
                  <a:pt x="16346" y="2793"/>
                  <a:pt x="16335" y="2776"/>
                  <a:pt x="16329" y="2776"/>
                </a:cubicBezTo>
                <a:lnTo>
                  <a:pt x="16324" y="2759"/>
                </a:lnTo>
                <a:cubicBezTo>
                  <a:pt x="16324" y="2752"/>
                  <a:pt x="16317" y="2747"/>
                  <a:pt x="16307" y="2747"/>
                </a:cubicBezTo>
                <a:cubicBezTo>
                  <a:pt x="16300" y="2747"/>
                  <a:pt x="16293" y="2749"/>
                  <a:pt x="16284" y="2754"/>
                </a:cubicBezTo>
                <a:lnTo>
                  <a:pt x="16284" y="2731"/>
                </a:lnTo>
                <a:lnTo>
                  <a:pt x="16284" y="2691"/>
                </a:lnTo>
                <a:cubicBezTo>
                  <a:pt x="16256" y="2663"/>
                  <a:pt x="16250" y="2640"/>
                  <a:pt x="16273" y="2634"/>
                </a:cubicBezTo>
                <a:lnTo>
                  <a:pt x="16273" y="2634"/>
                </a:lnTo>
                <a:lnTo>
                  <a:pt x="16290" y="2646"/>
                </a:lnTo>
                <a:cubicBezTo>
                  <a:pt x="16298" y="2651"/>
                  <a:pt x="16305" y="2656"/>
                  <a:pt x="16312" y="2656"/>
                </a:cubicBezTo>
                <a:cubicBezTo>
                  <a:pt x="16318" y="2656"/>
                  <a:pt x="16324" y="2651"/>
                  <a:pt x="16329" y="2640"/>
                </a:cubicBezTo>
                <a:cubicBezTo>
                  <a:pt x="16346" y="2623"/>
                  <a:pt x="16363" y="2629"/>
                  <a:pt x="16380" y="2623"/>
                </a:cubicBezTo>
                <a:cubicBezTo>
                  <a:pt x="16397" y="2623"/>
                  <a:pt x="16409" y="2606"/>
                  <a:pt x="16420" y="2595"/>
                </a:cubicBezTo>
                <a:cubicBezTo>
                  <a:pt x="16420" y="2595"/>
                  <a:pt x="16420" y="2589"/>
                  <a:pt x="16420" y="2589"/>
                </a:cubicBezTo>
                <a:lnTo>
                  <a:pt x="16420" y="2583"/>
                </a:lnTo>
                <a:cubicBezTo>
                  <a:pt x="16420" y="2572"/>
                  <a:pt x="16454" y="2532"/>
                  <a:pt x="16466" y="2521"/>
                </a:cubicBezTo>
                <a:cubicBezTo>
                  <a:pt x="16483" y="2504"/>
                  <a:pt x="16460" y="2493"/>
                  <a:pt x="16454" y="2493"/>
                </a:cubicBezTo>
                <a:cubicBezTo>
                  <a:pt x="16449" y="2493"/>
                  <a:pt x="16397" y="2459"/>
                  <a:pt x="16409" y="2447"/>
                </a:cubicBezTo>
                <a:cubicBezTo>
                  <a:pt x="16414" y="2442"/>
                  <a:pt x="16431" y="2419"/>
                  <a:pt x="16437" y="2402"/>
                </a:cubicBezTo>
                <a:lnTo>
                  <a:pt x="16437" y="2379"/>
                </a:lnTo>
                <a:lnTo>
                  <a:pt x="16437" y="2362"/>
                </a:lnTo>
                <a:cubicBezTo>
                  <a:pt x="16452" y="2342"/>
                  <a:pt x="16471" y="2327"/>
                  <a:pt x="16487" y="2327"/>
                </a:cubicBezTo>
                <a:cubicBezTo>
                  <a:pt x="16489" y="2327"/>
                  <a:pt x="16492" y="2327"/>
                  <a:pt x="16494" y="2328"/>
                </a:cubicBezTo>
                <a:lnTo>
                  <a:pt x="16511" y="2328"/>
                </a:lnTo>
                <a:cubicBezTo>
                  <a:pt x="16511" y="2334"/>
                  <a:pt x="16477" y="2425"/>
                  <a:pt x="16494" y="2442"/>
                </a:cubicBezTo>
                <a:cubicBezTo>
                  <a:pt x="16511" y="2459"/>
                  <a:pt x="16534" y="2464"/>
                  <a:pt x="16534" y="2464"/>
                </a:cubicBezTo>
                <a:cubicBezTo>
                  <a:pt x="16539" y="2459"/>
                  <a:pt x="16545" y="2459"/>
                  <a:pt x="16551" y="2453"/>
                </a:cubicBezTo>
                <a:lnTo>
                  <a:pt x="16562" y="2453"/>
                </a:lnTo>
                <a:cubicBezTo>
                  <a:pt x="16579" y="2459"/>
                  <a:pt x="16636" y="2493"/>
                  <a:pt x="16647" y="2498"/>
                </a:cubicBezTo>
                <a:cubicBezTo>
                  <a:pt x="16650" y="2500"/>
                  <a:pt x="16652" y="2501"/>
                  <a:pt x="16654" y="2501"/>
                </a:cubicBezTo>
                <a:cubicBezTo>
                  <a:pt x="16666" y="2501"/>
                  <a:pt x="16669" y="2476"/>
                  <a:pt x="16664" y="2447"/>
                </a:cubicBezTo>
                <a:lnTo>
                  <a:pt x="16670" y="2425"/>
                </a:lnTo>
                <a:lnTo>
                  <a:pt x="16681" y="2408"/>
                </a:lnTo>
                <a:cubicBezTo>
                  <a:pt x="16686" y="2405"/>
                  <a:pt x="16692" y="2404"/>
                  <a:pt x="16696" y="2404"/>
                </a:cubicBezTo>
                <a:cubicBezTo>
                  <a:pt x="16721" y="2404"/>
                  <a:pt x="16735" y="2437"/>
                  <a:pt x="16721" y="2442"/>
                </a:cubicBezTo>
                <a:cubicBezTo>
                  <a:pt x="16704" y="2442"/>
                  <a:pt x="16698" y="2453"/>
                  <a:pt x="16710" y="2464"/>
                </a:cubicBezTo>
                <a:lnTo>
                  <a:pt x="16727" y="2459"/>
                </a:lnTo>
                <a:lnTo>
                  <a:pt x="16766" y="2453"/>
                </a:lnTo>
                <a:cubicBezTo>
                  <a:pt x="16806" y="2476"/>
                  <a:pt x="16846" y="2504"/>
                  <a:pt x="16857" y="2510"/>
                </a:cubicBezTo>
                <a:lnTo>
                  <a:pt x="16863" y="2510"/>
                </a:lnTo>
                <a:cubicBezTo>
                  <a:pt x="16868" y="2510"/>
                  <a:pt x="16880" y="2498"/>
                  <a:pt x="16880" y="2493"/>
                </a:cubicBezTo>
                <a:lnTo>
                  <a:pt x="16880" y="2476"/>
                </a:lnTo>
                <a:cubicBezTo>
                  <a:pt x="16880" y="2459"/>
                  <a:pt x="16925" y="2430"/>
                  <a:pt x="16942" y="2425"/>
                </a:cubicBezTo>
                <a:cubicBezTo>
                  <a:pt x="16944" y="2424"/>
                  <a:pt x="16945" y="2424"/>
                  <a:pt x="16946" y="2424"/>
                </a:cubicBezTo>
                <a:cubicBezTo>
                  <a:pt x="16960" y="2424"/>
                  <a:pt x="16964" y="2448"/>
                  <a:pt x="16959" y="2459"/>
                </a:cubicBezTo>
                <a:cubicBezTo>
                  <a:pt x="16959" y="2461"/>
                  <a:pt x="16960" y="2462"/>
                  <a:pt x="16962" y="2462"/>
                </a:cubicBezTo>
                <a:cubicBezTo>
                  <a:pt x="16970" y="2462"/>
                  <a:pt x="16990" y="2446"/>
                  <a:pt x="16999" y="2442"/>
                </a:cubicBezTo>
                <a:cubicBezTo>
                  <a:pt x="17005" y="2436"/>
                  <a:pt x="16993" y="2390"/>
                  <a:pt x="16988" y="2373"/>
                </a:cubicBezTo>
                <a:cubicBezTo>
                  <a:pt x="16982" y="2356"/>
                  <a:pt x="16976" y="2339"/>
                  <a:pt x="16976" y="2334"/>
                </a:cubicBezTo>
                <a:lnTo>
                  <a:pt x="16976" y="2328"/>
                </a:lnTo>
                <a:cubicBezTo>
                  <a:pt x="16986" y="2315"/>
                  <a:pt x="17006" y="2308"/>
                  <a:pt x="17025" y="2308"/>
                </a:cubicBezTo>
                <a:cubicBezTo>
                  <a:pt x="17040" y="2308"/>
                  <a:pt x="17054" y="2312"/>
                  <a:pt x="17061" y="2322"/>
                </a:cubicBezTo>
                <a:lnTo>
                  <a:pt x="17073" y="2334"/>
                </a:lnTo>
                <a:cubicBezTo>
                  <a:pt x="17074" y="2337"/>
                  <a:pt x="17075" y="2338"/>
                  <a:pt x="17078" y="2338"/>
                </a:cubicBezTo>
                <a:cubicBezTo>
                  <a:pt x="17086" y="2338"/>
                  <a:pt x="17102" y="2315"/>
                  <a:pt x="17107" y="2305"/>
                </a:cubicBezTo>
                <a:cubicBezTo>
                  <a:pt x="17108" y="2303"/>
                  <a:pt x="17110" y="2302"/>
                  <a:pt x="17111" y="2302"/>
                </a:cubicBezTo>
                <a:cubicBezTo>
                  <a:pt x="17119" y="2302"/>
                  <a:pt x="17124" y="2343"/>
                  <a:pt x="17124" y="2362"/>
                </a:cubicBezTo>
                <a:cubicBezTo>
                  <a:pt x="17124" y="2379"/>
                  <a:pt x="17095" y="2402"/>
                  <a:pt x="17090" y="2402"/>
                </a:cubicBezTo>
                <a:cubicBezTo>
                  <a:pt x="17078" y="2402"/>
                  <a:pt x="17095" y="2408"/>
                  <a:pt x="17124" y="2419"/>
                </a:cubicBezTo>
                <a:lnTo>
                  <a:pt x="17146" y="2413"/>
                </a:lnTo>
                <a:lnTo>
                  <a:pt x="17158" y="2413"/>
                </a:lnTo>
                <a:cubicBezTo>
                  <a:pt x="17163" y="2408"/>
                  <a:pt x="17175" y="2385"/>
                  <a:pt x="17186" y="2373"/>
                </a:cubicBezTo>
                <a:lnTo>
                  <a:pt x="17197" y="2379"/>
                </a:lnTo>
                <a:lnTo>
                  <a:pt x="17214" y="2396"/>
                </a:lnTo>
                <a:cubicBezTo>
                  <a:pt x="17229" y="2415"/>
                  <a:pt x="17243" y="2426"/>
                  <a:pt x="17250" y="2426"/>
                </a:cubicBezTo>
                <a:cubicBezTo>
                  <a:pt x="17252" y="2426"/>
                  <a:pt x="17253" y="2426"/>
                  <a:pt x="17254" y="2425"/>
                </a:cubicBezTo>
                <a:lnTo>
                  <a:pt x="17254" y="2425"/>
                </a:lnTo>
                <a:lnTo>
                  <a:pt x="17243" y="2447"/>
                </a:lnTo>
                <a:cubicBezTo>
                  <a:pt x="17249" y="2442"/>
                  <a:pt x="17266" y="2413"/>
                  <a:pt x="17277" y="2385"/>
                </a:cubicBezTo>
                <a:lnTo>
                  <a:pt x="17294" y="2402"/>
                </a:lnTo>
                <a:lnTo>
                  <a:pt x="17339" y="2430"/>
                </a:lnTo>
                <a:cubicBezTo>
                  <a:pt x="17373" y="2408"/>
                  <a:pt x="17373" y="2351"/>
                  <a:pt x="17373" y="2334"/>
                </a:cubicBezTo>
                <a:cubicBezTo>
                  <a:pt x="17373" y="2322"/>
                  <a:pt x="17368" y="2288"/>
                  <a:pt x="17362" y="2283"/>
                </a:cubicBezTo>
                <a:cubicBezTo>
                  <a:pt x="17356" y="2277"/>
                  <a:pt x="17362" y="2266"/>
                  <a:pt x="17362" y="2266"/>
                </a:cubicBezTo>
                <a:cubicBezTo>
                  <a:pt x="17363" y="2265"/>
                  <a:pt x="17363" y="2265"/>
                  <a:pt x="17364" y="2265"/>
                </a:cubicBezTo>
                <a:cubicBezTo>
                  <a:pt x="17373" y="2265"/>
                  <a:pt x="17397" y="2289"/>
                  <a:pt x="17407" y="2294"/>
                </a:cubicBezTo>
                <a:cubicBezTo>
                  <a:pt x="17419" y="2305"/>
                  <a:pt x="17402" y="2351"/>
                  <a:pt x="17413" y="2362"/>
                </a:cubicBezTo>
                <a:cubicBezTo>
                  <a:pt x="17419" y="2365"/>
                  <a:pt x="17430" y="2366"/>
                  <a:pt x="17441" y="2366"/>
                </a:cubicBezTo>
                <a:cubicBezTo>
                  <a:pt x="17451" y="2366"/>
                  <a:pt x="17461" y="2365"/>
                  <a:pt x="17464" y="2362"/>
                </a:cubicBezTo>
                <a:cubicBezTo>
                  <a:pt x="17470" y="2356"/>
                  <a:pt x="17475" y="2339"/>
                  <a:pt x="17470" y="2317"/>
                </a:cubicBezTo>
                <a:lnTo>
                  <a:pt x="17475" y="2305"/>
                </a:lnTo>
                <a:cubicBezTo>
                  <a:pt x="17492" y="2288"/>
                  <a:pt x="17498" y="2266"/>
                  <a:pt x="17532" y="2266"/>
                </a:cubicBezTo>
                <a:cubicBezTo>
                  <a:pt x="17538" y="2260"/>
                  <a:pt x="17521" y="2249"/>
                  <a:pt x="17515" y="2243"/>
                </a:cubicBezTo>
                <a:cubicBezTo>
                  <a:pt x="17510" y="2243"/>
                  <a:pt x="17536" y="2207"/>
                  <a:pt x="17554" y="2207"/>
                </a:cubicBezTo>
                <a:cubicBezTo>
                  <a:pt x="17557" y="2207"/>
                  <a:pt x="17559" y="2208"/>
                  <a:pt x="17561" y="2209"/>
                </a:cubicBezTo>
                <a:cubicBezTo>
                  <a:pt x="17562" y="2210"/>
                  <a:pt x="17564" y="2210"/>
                  <a:pt x="17565" y="2210"/>
                </a:cubicBezTo>
                <a:cubicBezTo>
                  <a:pt x="17582" y="2210"/>
                  <a:pt x="17606" y="2161"/>
                  <a:pt x="17606" y="2135"/>
                </a:cubicBezTo>
                <a:cubicBezTo>
                  <a:pt x="17602" y="2119"/>
                  <a:pt x="17607" y="2108"/>
                  <a:pt x="17614" y="2108"/>
                </a:cubicBezTo>
                <a:cubicBezTo>
                  <a:pt x="17617" y="2108"/>
                  <a:pt x="17620" y="2109"/>
                  <a:pt x="17623" y="2112"/>
                </a:cubicBezTo>
                <a:lnTo>
                  <a:pt x="17634" y="2112"/>
                </a:lnTo>
                <a:cubicBezTo>
                  <a:pt x="17634" y="2114"/>
                  <a:pt x="17636" y="2115"/>
                  <a:pt x="17639" y="2115"/>
                </a:cubicBezTo>
                <a:cubicBezTo>
                  <a:pt x="17644" y="2115"/>
                  <a:pt x="17651" y="2112"/>
                  <a:pt x="17651" y="2112"/>
                </a:cubicBezTo>
                <a:lnTo>
                  <a:pt x="17651" y="2107"/>
                </a:lnTo>
                <a:cubicBezTo>
                  <a:pt x="17657" y="2095"/>
                  <a:pt x="17634" y="2073"/>
                  <a:pt x="17623" y="2067"/>
                </a:cubicBezTo>
                <a:cubicBezTo>
                  <a:pt x="17612" y="2067"/>
                  <a:pt x="17583" y="2073"/>
                  <a:pt x="17578" y="2078"/>
                </a:cubicBezTo>
                <a:cubicBezTo>
                  <a:pt x="17567" y="2084"/>
                  <a:pt x="17572" y="2147"/>
                  <a:pt x="17557" y="2147"/>
                </a:cubicBezTo>
                <a:cubicBezTo>
                  <a:pt x="17556" y="2147"/>
                  <a:pt x="17556" y="2147"/>
                  <a:pt x="17555" y="2147"/>
                </a:cubicBezTo>
                <a:cubicBezTo>
                  <a:pt x="17538" y="2147"/>
                  <a:pt x="17532" y="2130"/>
                  <a:pt x="17538" y="2118"/>
                </a:cubicBezTo>
                <a:cubicBezTo>
                  <a:pt x="17538" y="2112"/>
                  <a:pt x="17515" y="2095"/>
                  <a:pt x="17504" y="2095"/>
                </a:cubicBezTo>
                <a:cubicBezTo>
                  <a:pt x="17498" y="2090"/>
                  <a:pt x="17498" y="2067"/>
                  <a:pt x="17498" y="2061"/>
                </a:cubicBezTo>
                <a:cubicBezTo>
                  <a:pt x="17498" y="2058"/>
                  <a:pt x="17496" y="2055"/>
                  <a:pt x="17492" y="2055"/>
                </a:cubicBezTo>
                <a:cubicBezTo>
                  <a:pt x="17490" y="2055"/>
                  <a:pt x="17486" y="2057"/>
                  <a:pt x="17481" y="2061"/>
                </a:cubicBezTo>
                <a:lnTo>
                  <a:pt x="17475" y="2056"/>
                </a:lnTo>
                <a:lnTo>
                  <a:pt x="17453" y="2050"/>
                </a:lnTo>
                <a:cubicBezTo>
                  <a:pt x="17419" y="2039"/>
                  <a:pt x="17413" y="2016"/>
                  <a:pt x="17436" y="2010"/>
                </a:cubicBezTo>
                <a:lnTo>
                  <a:pt x="17447" y="2010"/>
                </a:lnTo>
                <a:cubicBezTo>
                  <a:pt x="17452" y="2014"/>
                  <a:pt x="17456" y="2015"/>
                  <a:pt x="17458" y="2015"/>
                </a:cubicBezTo>
                <a:cubicBezTo>
                  <a:pt x="17464" y="2015"/>
                  <a:pt x="17464" y="2007"/>
                  <a:pt x="17464" y="1999"/>
                </a:cubicBezTo>
                <a:cubicBezTo>
                  <a:pt x="17464" y="1988"/>
                  <a:pt x="17447" y="1971"/>
                  <a:pt x="17447" y="1971"/>
                </a:cubicBezTo>
                <a:lnTo>
                  <a:pt x="17464" y="1954"/>
                </a:lnTo>
                <a:cubicBezTo>
                  <a:pt x="17475" y="1965"/>
                  <a:pt x="17498" y="1976"/>
                  <a:pt x="17515" y="1976"/>
                </a:cubicBezTo>
                <a:lnTo>
                  <a:pt x="17527" y="1971"/>
                </a:lnTo>
                <a:lnTo>
                  <a:pt x="17544" y="1954"/>
                </a:lnTo>
                <a:cubicBezTo>
                  <a:pt x="17566" y="1942"/>
                  <a:pt x="17544" y="1925"/>
                  <a:pt x="17527" y="1925"/>
                </a:cubicBezTo>
                <a:cubicBezTo>
                  <a:pt x="17515" y="1920"/>
                  <a:pt x="17521" y="1908"/>
                  <a:pt x="17549" y="1891"/>
                </a:cubicBezTo>
                <a:lnTo>
                  <a:pt x="17578" y="1886"/>
                </a:lnTo>
                <a:lnTo>
                  <a:pt x="17651" y="1880"/>
                </a:lnTo>
                <a:cubicBezTo>
                  <a:pt x="17663" y="1829"/>
                  <a:pt x="17674" y="1772"/>
                  <a:pt x="17674" y="1766"/>
                </a:cubicBezTo>
                <a:cubicBezTo>
                  <a:pt x="17674" y="1766"/>
                  <a:pt x="17651" y="1761"/>
                  <a:pt x="17629" y="1755"/>
                </a:cubicBezTo>
                <a:lnTo>
                  <a:pt x="17617" y="1744"/>
                </a:lnTo>
                <a:cubicBezTo>
                  <a:pt x="17606" y="1732"/>
                  <a:pt x="17600" y="1715"/>
                  <a:pt x="17600" y="1698"/>
                </a:cubicBezTo>
                <a:cubicBezTo>
                  <a:pt x="17595" y="1687"/>
                  <a:pt x="17595" y="1670"/>
                  <a:pt x="17600" y="1659"/>
                </a:cubicBezTo>
                <a:lnTo>
                  <a:pt x="17600" y="1642"/>
                </a:lnTo>
                <a:cubicBezTo>
                  <a:pt x="17605" y="1624"/>
                  <a:pt x="17589" y="1617"/>
                  <a:pt x="17576" y="1617"/>
                </a:cubicBezTo>
                <a:cubicBezTo>
                  <a:pt x="17573" y="1617"/>
                  <a:pt x="17569" y="1618"/>
                  <a:pt x="17566" y="1619"/>
                </a:cubicBezTo>
                <a:cubicBezTo>
                  <a:pt x="17561" y="1625"/>
                  <a:pt x="17555" y="1647"/>
                  <a:pt x="17561" y="1670"/>
                </a:cubicBezTo>
                <a:lnTo>
                  <a:pt x="17555" y="1676"/>
                </a:lnTo>
                <a:lnTo>
                  <a:pt x="17544" y="1687"/>
                </a:lnTo>
                <a:cubicBezTo>
                  <a:pt x="17532" y="1670"/>
                  <a:pt x="17504" y="1653"/>
                  <a:pt x="17481" y="1636"/>
                </a:cubicBezTo>
                <a:lnTo>
                  <a:pt x="17458" y="1642"/>
                </a:lnTo>
                <a:lnTo>
                  <a:pt x="17453" y="1642"/>
                </a:lnTo>
                <a:cubicBezTo>
                  <a:pt x="17453" y="1636"/>
                  <a:pt x="17464" y="1613"/>
                  <a:pt x="17470" y="1608"/>
                </a:cubicBezTo>
                <a:cubicBezTo>
                  <a:pt x="17470" y="1596"/>
                  <a:pt x="17453" y="1528"/>
                  <a:pt x="17475" y="1517"/>
                </a:cubicBezTo>
                <a:cubicBezTo>
                  <a:pt x="17498" y="1505"/>
                  <a:pt x="17504" y="1466"/>
                  <a:pt x="17504" y="1454"/>
                </a:cubicBezTo>
                <a:cubicBezTo>
                  <a:pt x="17504" y="1437"/>
                  <a:pt x="17498" y="1426"/>
                  <a:pt x="17492" y="1420"/>
                </a:cubicBezTo>
                <a:lnTo>
                  <a:pt x="17492" y="1415"/>
                </a:lnTo>
                <a:cubicBezTo>
                  <a:pt x="17487" y="1415"/>
                  <a:pt x="17470" y="1420"/>
                  <a:pt x="17470" y="1420"/>
                </a:cubicBezTo>
                <a:lnTo>
                  <a:pt x="17458" y="1449"/>
                </a:lnTo>
                <a:cubicBezTo>
                  <a:pt x="17453" y="1469"/>
                  <a:pt x="17441" y="1476"/>
                  <a:pt x="17431" y="1476"/>
                </a:cubicBezTo>
                <a:cubicBezTo>
                  <a:pt x="17420" y="1476"/>
                  <a:pt x="17410" y="1469"/>
                  <a:pt x="17407" y="1460"/>
                </a:cubicBezTo>
                <a:cubicBezTo>
                  <a:pt x="17404" y="1453"/>
                  <a:pt x="17398" y="1448"/>
                  <a:pt x="17392" y="1448"/>
                </a:cubicBezTo>
                <a:cubicBezTo>
                  <a:pt x="17388" y="1448"/>
                  <a:pt x="17383" y="1450"/>
                  <a:pt x="17379" y="1454"/>
                </a:cubicBezTo>
                <a:lnTo>
                  <a:pt x="17328" y="1454"/>
                </a:lnTo>
                <a:cubicBezTo>
                  <a:pt x="17330" y="1446"/>
                  <a:pt x="17329" y="1442"/>
                  <a:pt x="17326" y="1442"/>
                </a:cubicBezTo>
                <a:cubicBezTo>
                  <a:pt x="17321" y="1442"/>
                  <a:pt x="17307" y="1460"/>
                  <a:pt x="17300" y="1471"/>
                </a:cubicBezTo>
                <a:cubicBezTo>
                  <a:pt x="17288" y="1494"/>
                  <a:pt x="17271" y="1511"/>
                  <a:pt x="17266" y="1511"/>
                </a:cubicBezTo>
                <a:cubicBezTo>
                  <a:pt x="17266" y="1511"/>
                  <a:pt x="17243" y="1466"/>
                  <a:pt x="17214" y="1409"/>
                </a:cubicBezTo>
                <a:lnTo>
                  <a:pt x="17146" y="1449"/>
                </a:lnTo>
                <a:lnTo>
                  <a:pt x="17141" y="1449"/>
                </a:lnTo>
                <a:cubicBezTo>
                  <a:pt x="17135" y="1443"/>
                  <a:pt x="17129" y="1415"/>
                  <a:pt x="17135" y="1398"/>
                </a:cubicBezTo>
                <a:lnTo>
                  <a:pt x="17141" y="1386"/>
                </a:lnTo>
                <a:lnTo>
                  <a:pt x="17146" y="1381"/>
                </a:lnTo>
                <a:cubicBezTo>
                  <a:pt x="17163" y="1381"/>
                  <a:pt x="17180" y="1364"/>
                  <a:pt x="17192" y="1341"/>
                </a:cubicBezTo>
                <a:lnTo>
                  <a:pt x="17192" y="1341"/>
                </a:lnTo>
                <a:lnTo>
                  <a:pt x="17163" y="1347"/>
                </a:lnTo>
                <a:cubicBezTo>
                  <a:pt x="17154" y="1350"/>
                  <a:pt x="17145" y="1354"/>
                  <a:pt x="17140" y="1354"/>
                </a:cubicBezTo>
                <a:cubicBezTo>
                  <a:pt x="17136" y="1354"/>
                  <a:pt x="17136" y="1351"/>
                  <a:pt x="17141" y="1341"/>
                </a:cubicBezTo>
                <a:cubicBezTo>
                  <a:pt x="17152" y="1312"/>
                  <a:pt x="17152" y="1295"/>
                  <a:pt x="17124" y="1284"/>
                </a:cubicBezTo>
                <a:lnTo>
                  <a:pt x="17095" y="1273"/>
                </a:lnTo>
                <a:cubicBezTo>
                  <a:pt x="17093" y="1286"/>
                  <a:pt x="17086" y="1291"/>
                  <a:pt x="17079" y="1291"/>
                </a:cubicBezTo>
                <a:cubicBezTo>
                  <a:pt x="17071" y="1291"/>
                  <a:pt x="17062" y="1284"/>
                  <a:pt x="17056" y="1278"/>
                </a:cubicBezTo>
                <a:cubicBezTo>
                  <a:pt x="17051" y="1276"/>
                  <a:pt x="17033" y="1273"/>
                  <a:pt x="17014" y="1273"/>
                </a:cubicBezTo>
                <a:cubicBezTo>
                  <a:pt x="16991" y="1273"/>
                  <a:pt x="16965" y="1277"/>
                  <a:pt x="16959" y="1290"/>
                </a:cubicBezTo>
                <a:cubicBezTo>
                  <a:pt x="16952" y="1301"/>
                  <a:pt x="16940" y="1305"/>
                  <a:pt x="16933" y="1305"/>
                </a:cubicBezTo>
                <a:cubicBezTo>
                  <a:pt x="16928" y="1305"/>
                  <a:pt x="16925" y="1303"/>
                  <a:pt x="16925" y="1301"/>
                </a:cubicBezTo>
                <a:cubicBezTo>
                  <a:pt x="16924" y="1300"/>
                  <a:pt x="16923" y="1300"/>
                  <a:pt x="16922" y="1300"/>
                </a:cubicBezTo>
                <a:cubicBezTo>
                  <a:pt x="16914" y="1300"/>
                  <a:pt x="16896" y="1314"/>
                  <a:pt x="16891" y="1324"/>
                </a:cubicBezTo>
                <a:cubicBezTo>
                  <a:pt x="16880" y="1335"/>
                  <a:pt x="16840" y="1375"/>
                  <a:pt x="16846" y="1392"/>
                </a:cubicBezTo>
                <a:cubicBezTo>
                  <a:pt x="16846" y="1403"/>
                  <a:pt x="16795" y="1415"/>
                  <a:pt x="16772" y="1415"/>
                </a:cubicBezTo>
                <a:cubicBezTo>
                  <a:pt x="16749" y="1415"/>
                  <a:pt x="16744" y="1381"/>
                  <a:pt x="16749" y="1369"/>
                </a:cubicBezTo>
                <a:cubicBezTo>
                  <a:pt x="16755" y="1358"/>
                  <a:pt x="16749" y="1347"/>
                  <a:pt x="16749" y="1347"/>
                </a:cubicBezTo>
                <a:cubicBezTo>
                  <a:pt x="16749" y="1346"/>
                  <a:pt x="16748" y="1346"/>
                  <a:pt x="16747" y="1346"/>
                </a:cubicBezTo>
                <a:cubicBezTo>
                  <a:pt x="16741" y="1346"/>
                  <a:pt x="16726" y="1370"/>
                  <a:pt x="16715" y="1381"/>
                </a:cubicBezTo>
                <a:cubicBezTo>
                  <a:pt x="16714" y="1383"/>
                  <a:pt x="16713" y="1384"/>
                  <a:pt x="16712" y="1384"/>
                </a:cubicBezTo>
                <a:cubicBezTo>
                  <a:pt x="16706" y="1384"/>
                  <a:pt x="16697" y="1363"/>
                  <a:pt x="16692" y="1335"/>
                </a:cubicBezTo>
                <a:lnTo>
                  <a:pt x="16715" y="1307"/>
                </a:lnTo>
                <a:cubicBezTo>
                  <a:pt x="16721" y="1307"/>
                  <a:pt x="16710" y="1290"/>
                  <a:pt x="16704" y="1284"/>
                </a:cubicBezTo>
                <a:cubicBezTo>
                  <a:pt x="16698" y="1284"/>
                  <a:pt x="16687" y="1284"/>
                  <a:pt x="16681" y="1290"/>
                </a:cubicBezTo>
                <a:lnTo>
                  <a:pt x="16670" y="1307"/>
                </a:lnTo>
                <a:cubicBezTo>
                  <a:pt x="16663" y="1321"/>
                  <a:pt x="16656" y="1328"/>
                  <a:pt x="16650" y="1328"/>
                </a:cubicBezTo>
                <a:cubicBezTo>
                  <a:pt x="16647" y="1328"/>
                  <a:pt x="16644" y="1325"/>
                  <a:pt x="16641" y="1318"/>
                </a:cubicBezTo>
                <a:lnTo>
                  <a:pt x="16641" y="1312"/>
                </a:lnTo>
                <a:cubicBezTo>
                  <a:pt x="16619" y="1307"/>
                  <a:pt x="16596" y="1307"/>
                  <a:pt x="16579" y="1301"/>
                </a:cubicBezTo>
                <a:cubicBezTo>
                  <a:pt x="16556" y="1301"/>
                  <a:pt x="16573" y="1261"/>
                  <a:pt x="16539" y="1261"/>
                </a:cubicBezTo>
                <a:lnTo>
                  <a:pt x="16494" y="1273"/>
                </a:lnTo>
                <a:cubicBezTo>
                  <a:pt x="16449" y="1273"/>
                  <a:pt x="16414" y="1318"/>
                  <a:pt x="16414" y="1329"/>
                </a:cubicBezTo>
                <a:cubicBezTo>
                  <a:pt x="16414" y="1347"/>
                  <a:pt x="16392" y="1364"/>
                  <a:pt x="16352" y="1364"/>
                </a:cubicBezTo>
                <a:lnTo>
                  <a:pt x="16341" y="1352"/>
                </a:lnTo>
                <a:lnTo>
                  <a:pt x="16307" y="1318"/>
                </a:lnTo>
                <a:cubicBezTo>
                  <a:pt x="16261" y="1307"/>
                  <a:pt x="16205" y="1295"/>
                  <a:pt x="16176" y="1295"/>
                </a:cubicBezTo>
                <a:lnTo>
                  <a:pt x="16171" y="1278"/>
                </a:lnTo>
                <a:cubicBezTo>
                  <a:pt x="16164" y="1272"/>
                  <a:pt x="16158" y="1269"/>
                  <a:pt x="16153" y="1269"/>
                </a:cubicBezTo>
                <a:cubicBezTo>
                  <a:pt x="16143" y="1269"/>
                  <a:pt x="16135" y="1279"/>
                  <a:pt x="16128" y="1279"/>
                </a:cubicBezTo>
                <a:cubicBezTo>
                  <a:pt x="16127" y="1279"/>
                  <a:pt x="16126" y="1279"/>
                  <a:pt x="16125" y="1278"/>
                </a:cubicBezTo>
                <a:cubicBezTo>
                  <a:pt x="16108" y="1267"/>
                  <a:pt x="16091" y="1256"/>
                  <a:pt x="16074" y="1244"/>
                </a:cubicBezTo>
                <a:lnTo>
                  <a:pt x="16051" y="1244"/>
                </a:lnTo>
                <a:cubicBezTo>
                  <a:pt x="16040" y="1273"/>
                  <a:pt x="16012" y="1256"/>
                  <a:pt x="15995" y="1267"/>
                </a:cubicBezTo>
                <a:lnTo>
                  <a:pt x="15978" y="1278"/>
                </a:lnTo>
                <a:cubicBezTo>
                  <a:pt x="15968" y="1297"/>
                  <a:pt x="15955" y="1308"/>
                  <a:pt x="15947" y="1308"/>
                </a:cubicBezTo>
                <a:cubicBezTo>
                  <a:pt x="15946" y="1308"/>
                  <a:pt x="15945" y="1308"/>
                  <a:pt x="15944" y="1307"/>
                </a:cubicBezTo>
                <a:cubicBezTo>
                  <a:pt x="15944" y="1307"/>
                  <a:pt x="15927" y="1284"/>
                  <a:pt x="15915" y="1261"/>
                </a:cubicBezTo>
                <a:lnTo>
                  <a:pt x="15870" y="1278"/>
                </a:lnTo>
                <a:lnTo>
                  <a:pt x="15858" y="1278"/>
                </a:lnTo>
                <a:cubicBezTo>
                  <a:pt x="15847" y="1278"/>
                  <a:pt x="15824" y="1261"/>
                  <a:pt x="15807" y="1250"/>
                </a:cubicBezTo>
                <a:lnTo>
                  <a:pt x="15796" y="1233"/>
                </a:lnTo>
                <a:lnTo>
                  <a:pt x="15762" y="1199"/>
                </a:lnTo>
                <a:cubicBezTo>
                  <a:pt x="15745" y="1210"/>
                  <a:pt x="15717" y="1239"/>
                  <a:pt x="15694" y="1261"/>
                </a:cubicBezTo>
                <a:lnTo>
                  <a:pt x="15660" y="1267"/>
                </a:lnTo>
                <a:cubicBezTo>
                  <a:pt x="15643" y="1267"/>
                  <a:pt x="15626" y="1301"/>
                  <a:pt x="15609" y="1318"/>
                </a:cubicBezTo>
                <a:lnTo>
                  <a:pt x="15609" y="1324"/>
                </a:lnTo>
                <a:cubicBezTo>
                  <a:pt x="15597" y="1318"/>
                  <a:pt x="15597" y="1261"/>
                  <a:pt x="15603" y="1244"/>
                </a:cubicBezTo>
                <a:cubicBezTo>
                  <a:pt x="15609" y="1222"/>
                  <a:pt x="15580" y="1210"/>
                  <a:pt x="15569" y="1210"/>
                </a:cubicBezTo>
                <a:cubicBezTo>
                  <a:pt x="15560" y="1210"/>
                  <a:pt x="15523" y="1230"/>
                  <a:pt x="15501" y="1230"/>
                </a:cubicBezTo>
                <a:cubicBezTo>
                  <a:pt x="15496" y="1230"/>
                  <a:pt x="15492" y="1229"/>
                  <a:pt x="15490" y="1227"/>
                </a:cubicBezTo>
                <a:cubicBezTo>
                  <a:pt x="15478" y="1210"/>
                  <a:pt x="15461" y="1188"/>
                  <a:pt x="15450" y="1171"/>
                </a:cubicBezTo>
                <a:lnTo>
                  <a:pt x="15427" y="1171"/>
                </a:lnTo>
                <a:cubicBezTo>
                  <a:pt x="15410" y="1165"/>
                  <a:pt x="15393" y="1154"/>
                  <a:pt x="15376" y="1154"/>
                </a:cubicBezTo>
                <a:lnTo>
                  <a:pt x="15353" y="1154"/>
                </a:lnTo>
                <a:cubicBezTo>
                  <a:pt x="15331" y="1148"/>
                  <a:pt x="15302" y="1148"/>
                  <a:pt x="15297" y="1142"/>
                </a:cubicBezTo>
                <a:lnTo>
                  <a:pt x="15297" y="1137"/>
                </a:lnTo>
                <a:cubicBezTo>
                  <a:pt x="15291" y="1137"/>
                  <a:pt x="15291" y="1125"/>
                  <a:pt x="15297" y="1120"/>
                </a:cubicBezTo>
                <a:cubicBezTo>
                  <a:pt x="15302" y="1114"/>
                  <a:pt x="15314" y="1114"/>
                  <a:pt x="15319" y="1114"/>
                </a:cubicBezTo>
                <a:cubicBezTo>
                  <a:pt x="15325" y="1115"/>
                  <a:pt x="15331" y="1116"/>
                  <a:pt x="15337" y="1116"/>
                </a:cubicBezTo>
                <a:cubicBezTo>
                  <a:pt x="15354" y="1116"/>
                  <a:pt x="15372" y="1112"/>
                  <a:pt x="15389" y="1112"/>
                </a:cubicBezTo>
                <a:cubicBezTo>
                  <a:pt x="15409" y="1112"/>
                  <a:pt x="15428" y="1118"/>
                  <a:pt x="15439" y="1148"/>
                </a:cubicBezTo>
                <a:cubicBezTo>
                  <a:pt x="15439" y="1148"/>
                  <a:pt x="15461" y="1148"/>
                  <a:pt x="15461" y="1142"/>
                </a:cubicBezTo>
                <a:lnTo>
                  <a:pt x="15478" y="1131"/>
                </a:lnTo>
                <a:cubicBezTo>
                  <a:pt x="15484" y="1116"/>
                  <a:pt x="15495" y="1110"/>
                  <a:pt x="15505" y="1110"/>
                </a:cubicBezTo>
                <a:cubicBezTo>
                  <a:pt x="15514" y="1110"/>
                  <a:pt x="15521" y="1114"/>
                  <a:pt x="15524" y="1120"/>
                </a:cubicBezTo>
                <a:cubicBezTo>
                  <a:pt x="15524" y="1121"/>
                  <a:pt x="15525" y="1121"/>
                  <a:pt x="15526" y="1121"/>
                </a:cubicBezTo>
                <a:cubicBezTo>
                  <a:pt x="15534" y="1121"/>
                  <a:pt x="15553" y="1078"/>
                  <a:pt x="15558" y="1063"/>
                </a:cubicBezTo>
                <a:cubicBezTo>
                  <a:pt x="15560" y="1056"/>
                  <a:pt x="15574" y="1055"/>
                  <a:pt x="15592" y="1055"/>
                </a:cubicBezTo>
                <a:cubicBezTo>
                  <a:pt x="15607" y="1055"/>
                  <a:pt x="15624" y="1056"/>
                  <a:pt x="15640" y="1056"/>
                </a:cubicBezTo>
                <a:cubicBezTo>
                  <a:pt x="15655" y="1056"/>
                  <a:pt x="15668" y="1055"/>
                  <a:pt x="15677" y="1051"/>
                </a:cubicBezTo>
                <a:cubicBezTo>
                  <a:pt x="15705" y="1040"/>
                  <a:pt x="15739" y="1017"/>
                  <a:pt x="15756" y="1000"/>
                </a:cubicBezTo>
                <a:lnTo>
                  <a:pt x="15751" y="983"/>
                </a:lnTo>
                <a:lnTo>
                  <a:pt x="15745" y="972"/>
                </a:lnTo>
                <a:cubicBezTo>
                  <a:pt x="15740" y="967"/>
                  <a:pt x="15801" y="932"/>
                  <a:pt x="15841" y="932"/>
                </a:cubicBezTo>
                <a:cubicBezTo>
                  <a:pt x="15850" y="932"/>
                  <a:pt x="15858" y="934"/>
                  <a:pt x="15864" y="938"/>
                </a:cubicBezTo>
                <a:cubicBezTo>
                  <a:pt x="15898" y="955"/>
                  <a:pt x="15910" y="989"/>
                  <a:pt x="15904" y="1000"/>
                </a:cubicBezTo>
                <a:cubicBezTo>
                  <a:pt x="15892" y="1006"/>
                  <a:pt x="15944" y="1040"/>
                  <a:pt x="15966" y="1046"/>
                </a:cubicBezTo>
                <a:cubicBezTo>
                  <a:pt x="15970" y="1047"/>
                  <a:pt x="15974" y="1047"/>
                  <a:pt x="15977" y="1047"/>
                </a:cubicBezTo>
                <a:cubicBezTo>
                  <a:pt x="15994" y="1047"/>
                  <a:pt x="16005" y="1036"/>
                  <a:pt x="16000" y="1017"/>
                </a:cubicBezTo>
                <a:lnTo>
                  <a:pt x="15961" y="1017"/>
                </a:lnTo>
                <a:cubicBezTo>
                  <a:pt x="15955" y="1017"/>
                  <a:pt x="15949" y="1012"/>
                  <a:pt x="15949" y="1006"/>
                </a:cubicBezTo>
                <a:cubicBezTo>
                  <a:pt x="15944" y="1000"/>
                  <a:pt x="15949" y="989"/>
                  <a:pt x="15949" y="989"/>
                </a:cubicBezTo>
                <a:lnTo>
                  <a:pt x="15978" y="972"/>
                </a:lnTo>
                <a:cubicBezTo>
                  <a:pt x="16012" y="949"/>
                  <a:pt x="16068" y="944"/>
                  <a:pt x="16080" y="944"/>
                </a:cubicBezTo>
                <a:cubicBezTo>
                  <a:pt x="16091" y="949"/>
                  <a:pt x="16074" y="1023"/>
                  <a:pt x="16085" y="1029"/>
                </a:cubicBezTo>
                <a:cubicBezTo>
                  <a:pt x="16091" y="1032"/>
                  <a:pt x="16098" y="1033"/>
                  <a:pt x="16104" y="1033"/>
                </a:cubicBezTo>
                <a:cubicBezTo>
                  <a:pt x="16110" y="1033"/>
                  <a:pt x="16114" y="1032"/>
                  <a:pt x="16114" y="1029"/>
                </a:cubicBezTo>
                <a:cubicBezTo>
                  <a:pt x="16119" y="1029"/>
                  <a:pt x="16125" y="983"/>
                  <a:pt x="16136" y="927"/>
                </a:cubicBezTo>
                <a:lnTo>
                  <a:pt x="16199" y="904"/>
                </a:lnTo>
                <a:lnTo>
                  <a:pt x="16216" y="898"/>
                </a:lnTo>
                <a:cubicBezTo>
                  <a:pt x="16226" y="892"/>
                  <a:pt x="16238" y="889"/>
                  <a:pt x="16247" y="889"/>
                </a:cubicBezTo>
                <a:cubicBezTo>
                  <a:pt x="16254" y="889"/>
                  <a:pt x="16259" y="890"/>
                  <a:pt x="16261" y="893"/>
                </a:cubicBezTo>
                <a:cubicBezTo>
                  <a:pt x="16263" y="896"/>
                  <a:pt x="16266" y="897"/>
                  <a:pt x="16269" y="897"/>
                </a:cubicBezTo>
                <a:cubicBezTo>
                  <a:pt x="16277" y="897"/>
                  <a:pt x="16287" y="891"/>
                  <a:pt x="16295" y="887"/>
                </a:cubicBezTo>
                <a:cubicBezTo>
                  <a:pt x="16299" y="880"/>
                  <a:pt x="16304" y="878"/>
                  <a:pt x="16308" y="878"/>
                </a:cubicBezTo>
                <a:cubicBezTo>
                  <a:pt x="16310" y="878"/>
                  <a:pt x="16312" y="879"/>
                  <a:pt x="16312" y="881"/>
                </a:cubicBezTo>
                <a:cubicBezTo>
                  <a:pt x="16318" y="881"/>
                  <a:pt x="16329" y="915"/>
                  <a:pt x="16341" y="955"/>
                </a:cubicBezTo>
                <a:lnTo>
                  <a:pt x="16380" y="966"/>
                </a:lnTo>
                <a:lnTo>
                  <a:pt x="16386" y="966"/>
                </a:lnTo>
                <a:cubicBezTo>
                  <a:pt x="16386" y="983"/>
                  <a:pt x="16397" y="989"/>
                  <a:pt x="16403" y="989"/>
                </a:cubicBezTo>
                <a:cubicBezTo>
                  <a:pt x="16403" y="983"/>
                  <a:pt x="16414" y="955"/>
                  <a:pt x="16420" y="921"/>
                </a:cubicBezTo>
                <a:lnTo>
                  <a:pt x="16477" y="961"/>
                </a:lnTo>
                <a:cubicBezTo>
                  <a:pt x="16477" y="964"/>
                  <a:pt x="16480" y="965"/>
                  <a:pt x="16483" y="965"/>
                </a:cubicBezTo>
                <a:cubicBezTo>
                  <a:pt x="16487" y="965"/>
                  <a:pt x="16491" y="964"/>
                  <a:pt x="16494" y="961"/>
                </a:cubicBezTo>
                <a:cubicBezTo>
                  <a:pt x="16500" y="961"/>
                  <a:pt x="16500" y="949"/>
                  <a:pt x="16500" y="949"/>
                </a:cubicBezTo>
                <a:lnTo>
                  <a:pt x="16460" y="898"/>
                </a:lnTo>
                <a:cubicBezTo>
                  <a:pt x="16500" y="893"/>
                  <a:pt x="16551" y="876"/>
                  <a:pt x="16573" y="859"/>
                </a:cubicBezTo>
                <a:lnTo>
                  <a:pt x="16590" y="876"/>
                </a:lnTo>
                <a:lnTo>
                  <a:pt x="16602" y="881"/>
                </a:lnTo>
                <a:cubicBezTo>
                  <a:pt x="16602" y="906"/>
                  <a:pt x="16619" y="922"/>
                  <a:pt x="16642" y="922"/>
                </a:cubicBezTo>
                <a:cubicBezTo>
                  <a:pt x="16646" y="922"/>
                  <a:pt x="16649" y="922"/>
                  <a:pt x="16653" y="921"/>
                </a:cubicBezTo>
                <a:lnTo>
                  <a:pt x="16670" y="921"/>
                </a:lnTo>
                <a:cubicBezTo>
                  <a:pt x="16675" y="910"/>
                  <a:pt x="16664" y="904"/>
                  <a:pt x="16647" y="904"/>
                </a:cubicBezTo>
                <a:lnTo>
                  <a:pt x="16636" y="904"/>
                </a:lnTo>
                <a:cubicBezTo>
                  <a:pt x="16630" y="904"/>
                  <a:pt x="16624" y="904"/>
                  <a:pt x="16624" y="898"/>
                </a:cubicBezTo>
                <a:cubicBezTo>
                  <a:pt x="16619" y="893"/>
                  <a:pt x="16624" y="876"/>
                  <a:pt x="16624" y="876"/>
                </a:cubicBezTo>
                <a:lnTo>
                  <a:pt x="16658" y="870"/>
                </a:lnTo>
                <a:cubicBezTo>
                  <a:pt x="16663" y="868"/>
                  <a:pt x="16668" y="868"/>
                  <a:pt x="16673" y="868"/>
                </a:cubicBezTo>
                <a:cubicBezTo>
                  <a:pt x="16705" y="868"/>
                  <a:pt x="16735" y="893"/>
                  <a:pt x="16751" y="893"/>
                </a:cubicBezTo>
                <a:cubicBezTo>
                  <a:pt x="16753" y="893"/>
                  <a:pt x="16754" y="893"/>
                  <a:pt x="16755" y="893"/>
                </a:cubicBezTo>
                <a:cubicBezTo>
                  <a:pt x="16772" y="893"/>
                  <a:pt x="16806" y="904"/>
                  <a:pt x="16817" y="910"/>
                </a:cubicBezTo>
                <a:cubicBezTo>
                  <a:pt x="16820" y="911"/>
                  <a:pt x="16823" y="911"/>
                  <a:pt x="16825" y="911"/>
                </a:cubicBezTo>
                <a:cubicBezTo>
                  <a:pt x="16834" y="911"/>
                  <a:pt x="16831" y="900"/>
                  <a:pt x="16817" y="881"/>
                </a:cubicBezTo>
                <a:lnTo>
                  <a:pt x="16812" y="881"/>
                </a:lnTo>
                <a:cubicBezTo>
                  <a:pt x="16778" y="864"/>
                  <a:pt x="16812" y="847"/>
                  <a:pt x="16812" y="830"/>
                </a:cubicBezTo>
                <a:cubicBezTo>
                  <a:pt x="16812" y="815"/>
                  <a:pt x="16822" y="810"/>
                  <a:pt x="16832" y="810"/>
                </a:cubicBezTo>
                <a:cubicBezTo>
                  <a:pt x="16837" y="810"/>
                  <a:pt x="16842" y="811"/>
                  <a:pt x="16846" y="813"/>
                </a:cubicBezTo>
                <a:lnTo>
                  <a:pt x="16885" y="830"/>
                </a:lnTo>
                <a:cubicBezTo>
                  <a:pt x="16908" y="825"/>
                  <a:pt x="16938" y="825"/>
                  <a:pt x="16963" y="825"/>
                </a:cubicBezTo>
                <a:cubicBezTo>
                  <a:pt x="16989" y="825"/>
                  <a:pt x="17010" y="825"/>
                  <a:pt x="17016" y="819"/>
                </a:cubicBezTo>
                <a:cubicBezTo>
                  <a:pt x="17027" y="802"/>
                  <a:pt x="17056" y="790"/>
                  <a:pt x="17073" y="779"/>
                </a:cubicBezTo>
                <a:lnTo>
                  <a:pt x="17078" y="813"/>
                </a:lnTo>
                <a:cubicBezTo>
                  <a:pt x="17078" y="820"/>
                  <a:pt x="17085" y="828"/>
                  <a:pt x="17090" y="828"/>
                </a:cubicBezTo>
                <a:cubicBezTo>
                  <a:pt x="17093" y="828"/>
                  <a:pt x="17095" y="825"/>
                  <a:pt x="17095" y="819"/>
                </a:cubicBezTo>
                <a:lnTo>
                  <a:pt x="17101" y="790"/>
                </a:lnTo>
                <a:cubicBezTo>
                  <a:pt x="17124" y="768"/>
                  <a:pt x="17152" y="688"/>
                  <a:pt x="17163" y="666"/>
                </a:cubicBezTo>
                <a:cubicBezTo>
                  <a:pt x="17167" y="658"/>
                  <a:pt x="17172" y="654"/>
                  <a:pt x="17177" y="654"/>
                </a:cubicBezTo>
                <a:cubicBezTo>
                  <a:pt x="17186" y="654"/>
                  <a:pt x="17196" y="668"/>
                  <a:pt x="17203" y="694"/>
                </a:cubicBezTo>
                <a:lnTo>
                  <a:pt x="17175" y="751"/>
                </a:lnTo>
                <a:lnTo>
                  <a:pt x="17163" y="773"/>
                </a:lnTo>
                <a:cubicBezTo>
                  <a:pt x="17152" y="808"/>
                  <a:pt x="17141" y="842"/>
                  <a:pt x="17146" y="853"/>
                </a:cubicBezTo>
                <a:lnTo>
                  <a:pt x="17163" y="836"/>
                </a:lnTo>
                <a:cubicBezTo>
                  <a:pt x="17165" y="836"/>
                  <a:pt x="17166" y="836"/>
                  <a:pt x="17167" y="836"/>
                </a:cubicBezTo>
                <a:cubicBezTo>
                  <a:pt x="17183" y="836"/>
                  <a:pt x="17197" y="801"/>
                  <a:pt x="17197" y="785"/>
                </a:cubicBezTo>
                <a:cubicBezTo>
                  <a:pt x="17197" y="779"/>
                  <a:pt x="17203" y="774"/>
                  <a:pt x="17212" y="774"/>
                </a:cubicBezTo>
                <a:cubicBezTo>
                  <a:pt x="17220" y="774"/>
                  <a:pt x="17230" y="777"/>
                  <a:pt x="17243" y="785"/>
                </a:cubicBezTo>
                <a:lnTo>
                  <a:pt x="17260" y="802"/>
                </a:lnTo>
                <a:lnTo>
                  <a:pt x="17271" y="825"/>
                </a:lnTo>
                <a:cubicBezTo>
                  <a:pt x="17311" y="836"/>
                  <a:pt x="17317" y="859"/>
                  <a:pt x="17294" y="881"/>
                </a:cubicBezTo>
                <a:lnTo>
                  <a:pt x="17294" y="898"/>
                </a:lnTo>
                <a:lnTo>
                  <a:pt x="17294" y="921"/>
                </a:lnTo>
                <a:cubicBezTo>
                  <a:pt x="17299" y="929"/>
                  <a:pt x="17305" y="932"/>
                  <a:pt x="17311" y="932"/>
                </a:cubicBezTo>
                <a:cubicBezTo>
                  <a:pt x="17328" y="932"/>
                  <a:pt x="17347" y="911"/>
                  <a:pt x="17351" y="898"/>
                </a:cubicBezTo>
                <a:cubicBezTo>
                  <a:pt x="17355" y="886"/>
                  <a:pt x="17375" y="879"/>
                  <a:pt x="17390" y="879"/>
                </a:cubicBezTo>
                <a:cubicBezTo>
                  <a:pt x="17395" y="879"/>
                  <a:pt x="17399" y="880"/>
                  <a:pt x="17402" y="881"/>
                </a:cubicBezTo>
                <a:cubicBezTo>
                  <a:pt x="17413" y="881"/>
                  <a:pt x="17334" y="796"/>
                  <a:pt x="17334" y="779"/>
                </a:cubicBezTo>
                <a:cubicBezTo>
                  <a:pt x="17339" y="768"/>
                  <a:pt x="17362" y="768"/>
                  <a:pt x="17368" y="762"/>
                </a:cubicBezTo>
                <a:cubicBezTo>
                  <a:pt x="17379" y="762"/>
                  <a:pt x="17396" y="734"/>
                  <a:pt x="17407" y="705"/>
                </a:cubicBezTo>
                <a:lnTo>
                  <a:pt x="17436" y="694"/>
                </a:lnTo>
                <a:cubicBezTo>
                  <a:pt x="17453" y="688"/>
                  <a:pt x="17470" y="677"/>
                  <a:pt x="17487" y="671"/>
                </a:cubicBezTo>
                <a:cubicBezTo>
                  <a:pt x="17510" y="660"/>
                  <a:pt x="17481" y="637"/>
                  <a:pt x="17487" y="632"/>
                </a:cubicBezTo>
                <a:lnTo>
                  <a:pt x="17504" y="615"/>
                </a:lnTo>
                <a:cubicBezTo>
                  <a:pt x="17527" y="598"/>
                  <a:pt x="17561" y="581"/>
                  <a:pt x="17566" y="575"/>
                </a:cubicBezTo>
                <a:cubicBezTo>
                  <a:pt x="17572" y="569"/>
                  <a:pt x="17561" y="558"/>
                  <a:pt x="17538" y="547"/>
                </a:cubicBezTo>
                <a:lnTo>
                  <a:pt x="17532" y="552"/>
                </a:lnTo>
                <a:cubicBezTo>
                  <a:pt x="17526" y="561"/>
                  <a:pt x="17519" y="563"/>
                  <a:pt x="17513" y="563"/>
                </a:cubicBezTo>
                <a:cubicBezTo>
                  <a:pt x="17499" y="563"/>
                  <a:pt x="17486" y="547"/>
                  <a:pt x="17470" y="547"/>
                </a:cubicBezTo>
                <a:lnTo>
                  <a:pt x="17447" y="547"/>
                </a:lnTo>
                <a:cubicBezTo>
                  <a:pt x="17419" y="547"/>
                  <a:pt x="17385" y="552"/>
                  <a:pt x="17373" y="552"/>
                </a:cubicBezTo>
                <a:lnTo>
                  <a:pt x="17368" y="529"/>
                </a:lnTo>
                <a:lnTo>
                  <a:pt x="17356" y="495"/>
                </a:lnTo>
                <a:cubicBezTo>
                  <a:pt x="17334" y="507"/>
                  <a:pt x="17322" y="541"/>
                  <a:pt x="17322" y="547"/>
                </a:cubicBezTo>
                <a:cubicBezTo>
                  <a:pt x="17322" y="558"/>
                  <a:pt x="17311" y="564"/>
                  <a:pt x="17300" y="564"/>
                </a:cubicBezTo>
                <a:lnTo>
                  <a:pt x="17294" y="564"/>
                </a:lnTo>
                <a:cubicBezTo>
                  <a:pt x="17285" y="555"/>
                  <a:pt x="17277" y="551"/>
                  <a:pt x="17269" y="551"/>
                </a:cubicBezTo>
                <a:cubicBezTo>
                  <a:pt x="17261" y="551"/>
                  <a:pt x="17254" y="555"/>
                  <a:pt x="17249" y="564"/>
                </a:cubicBezTo>
                <a:cubicBezTo>
                  <a:pt x="17241" y="571"/>
                  <a:pt x="17234" y="583"/>
                  <a:pt x="17224" y="583"/>
                </a:cubicBezTo>
                <a:cubicBezTo>
                  <a:pt x="17218" y="583"/>
                  <a:pt x="17211" y="579"/>
                  <a:pt x="17203" y="569"/>
                </a:cubicBezTo>
                <a:cubicBezTo>
                  <a:pt x="17186" y="575"/>
                  <a:pt x="17158" y="586"/>
                  <a:pt x="17135" y="592"/>
                </a:cubicBezTo>
                <a:lnTo>
                  <a:pt x="17078" y="592"/>
                </a:lnTo>
                <a:cubicBezTo>
                  <a:pt x="17068" y="579"/>
                  <a:pt x="17056" y="573"/>
                  <a:pt x="17048" y="573"/>
                </a:cubicBezTo>
                <a:cubicBezTo>
                  <a:pt x="17042" y="573"/>
                  <a:pt x="17039" y="576"/>
                  <a:pt x="17039" y="581"/>
                </a:cubicBezTo>
                <a:cubicBezTo>
                  <a:pt x="17038" y="581"/>
                  <a:pt x="17037" y="582"/>
                  <a:pt x="17036" y="582"/>
                </a:cubicBezTo>
                <a:cubicBezTo>
                  <a:pt x="17028" y="582"/>
                  <a:pt x="17015" y="568"/>
                  <a:pt x="17010" y="558"/>
                </a:cubicBezTo>
                <a:cubicBezTo>
                  <a:pt x="17009" y="557"/>
                  <a:pt x="17007" y="556"/>
                  <a:pt x="17005" y="556"/>
                </a:cubicBezTo>
                <a:cubicBezTo>
                  <a:pt x="16997" y="556"/>
                  <a:pt x="16981" y="565"/>
                  <a:pt x="16976" y="569"/>
                </a:cubicBezTo>
                <a:cubicBezTo>
                  <a:pt x="16971" y="575"/>
                  <a:pt x="16988" y="603"/>
                  <a:pt x="16993" y="620"/>
                </a:cubicBezTo>
                <a:cubicBezTo>
                  <a:pt x="17005" y="632"/>
                  <a:pt x="16993" y="643"/>
                  <a:pt x="16971" y="649"/>
                </a:cubicBezTo>
                <a:lnTo>
                  <a:pt x="16959" y="643"/>
                </a:lnTo>
                <a:cubicBezTo>
                  <a:pt x="16936" y="637"/>
                  <a:pt x="16919" y="620"/>
                  <a:pt x="16902" y="615"/>
                </a:cubicBezTo>
                <a:cubicBezTo>
                  <a:pt x="16885" y="609"/>
                  <a:pt x="16863" y="609"/>
                  <a:pt x="16851" y="598"/>
                </a:cubicBezTo>
                <a:cubicBezTo>
                  <a:pt x="16847" y="593"/>
                  <a:pt x="16843" y="591"/>
                  <a:pt x="16839" y="591"/>
                </a:cubicBezTo>
                <a:cubicBezTo>
                  <a:pt x="16827" y="591"/>
                  <a:pt x="16820" y="611"/>
                  <a:pt x="16804" y="611"/>
                </a:cubicBezTo>
                <a:cubicBezTo>
                  <a:pt x="16801" y="611"/>
                  <a:pt x="16798" y="610"/>
                  <a:pt x="16795" y="609"/>
                </a:cubicBezTo>
                <a:lnTo>
                  <a:pt x="16772" y="592"/>
                </a:lnTo>
                <a:lnTo>
                  <a:pt x="16772" y="592"/>
                </a:lnTo>
                <a:cubicBezTo>
                  <a:pt x="16761" y="620"/>
                  <a:pt x="16783" y="643"/>
                  <a:pt x="16789" y="649"/>
                </a:cubicBezTo>
                <a:cubicBezTo>
                  <a:pt x="16800" y="649"/>
                  <a:pt x="16783" y="660"/>
                  <a:pt x="16749" y="666"/>
                </a:cubicBezTo>
                <a:lnTo>
                  <a:pt x="16721" y="660"/>
                </a:lnTo>
                <a:cubicBezTo>
                  <a:pt x="16705" y="660"/>
                  <a:pt x="16719" y="625"/>
                  <a:pt x="16698" y="625"/>
                </a:cubicBezTo>
                <a:cubicBezTo>
                  <a:pt x="16696" y="625"/>
                  <a:pt x="16694" y="626"/>
                  <a:pt x="16692" y="626"/>
                </a:cubicBezTo>
                <a:cubicBezTo>
                  <a:pt x="16670" y="632"/>
                  <a:pt x="16653" y="643"/>
                  <a:pt x="16636" y="643"/>
                </a:cubicBezTo>
                <a:lnTo>
                  <a:pt x="16602" y="649"/>
                </a:lnTo>
                <a:cubicBezTo>
                  <a:pt x="16568" y="649"/>
                  <a:pt x="16539" y="694"/>
                  <a:pt x="16539" y="711"/>
                </a:cubicBezTo>
                <a:cubicBezTo>
                  <a:pt x="16539" y="718"/>
                  <a:pt x="16517" y="725"/>
                  <a:pt x="16501" y="725"/>
                </a:cubicBezTo>
                <a:cubicBezTo>
                  <a:pt x="16492" y="725"/>
                  <a:pt x="16486" y="723"/>
                  <a:pt x="16488" y="717"/>
                </a:cubicBezTo>
                <a:cubicBezTo>
                  <a:pt x="16490" y="712"/>
                  <a:pt x="16489" y="711"/>
                  <a:pt x="16488" y="711"/>
                </a:cubicBezTo>
                <a:cubicBezTo>
                  <a:pt x="16483" y="711"/>
                  <a:pt x="16468" y="725"/>
                  <a:pt x="16460" y="734"/>
                </a:cubicBezTo>
                <a:cubicBezTo>
                  <a:pt x="16458" y="736"/>
                  <a:pt x="16455" y="737"/>
                  <a:pt x="16451" y="737"/>
                </a:cubicBezTo>
                <a:cubicBezTo>
                  <a:pt x="16435" y="737"/>
                  <a:pt x="16407" y="719"/>
                  <a:pt x="16397" y="705"/>
                </a:cubicBezTo>
                <a:cubicBezTo>
                  <a:pt x="16395" y="703"/>
                  <a:pt x="16391" y="702"/>
                  <a:pt x="16386" y="702"/>
                </a:cubicBezTo>
                <a:cubicBezTo>
                  <a:pt x="16375" y="702"/>
                  <a:pt x="16360" y="706"/>
                  <a:pt x="16349" y="706"/>
                </a:cubicBezTo>
                <a:cubicBezTo>
                  <a:pt x="16342" y="706"/>
                  <a:pt x="16337" y="705"/>
                  <a:pt x="16335" y="700"/>
                </a:cubicBezTo>
                <a:cubicBezTo>
                  <a:pt x="16335" y="694"/>
                  <a:pt x="16335" y="692"/>
                  <a:pt x="16334" y="692"/>
                </a:cubicBezTo>
                <a:cubicBezTo>
                  <a:pt x="16333" y="692"/>
                  <a:pt x="16329" y="715"/>
                  <a:pt x="16329" y="728"/>
                </a:cubicBezTo>
                <a:cubicBezTo>
                  <a:pt x="16329" y="737"/>
                  <a:pt x="16321" y="742"/>
                  <a:pt x="16308" y="742"/>
                </a:cubicBezTo>
                <a:cubicBezTo>
                  <a:pt x="16298" y="742"/>
                  <a:pt x="16285" y="739"/>
                  <a:pt x="16273" y="734"/>
                </a:cubicBezTo>
                <a:lnTo>
                  <a:pt x="16301" y="705"/>
                </a:lnTo>
                <a:lnTo>
                  <a:pt x="16329" y="677"/>
                </a:lnTo>
                <a:cubicBezTo>
                  <a:pt x="16327" y="677"/>
                  <a:pt x="16324" y="676"/>
                  <a:pt x="16322" y="676"/>
                </a:cubicBezTo>
                <a:cubicBezTo>
                  <a:pt x="16294" y="676"/>
                  <a:pt x="16260" y="701"/>
                  <a:pt x="16250" y="711"/>
                </a:cubicBezTo>
                <a:cubicBezTo>
                  <a:pt x="16244" y="722"/>
                  <a:pt x="16244" y="739"/>
                  <a:pt x="16261" y="751"/>
                </a:cubicBezTo>
                <a:lnTo>
                  <a:pt x="16267" y="762"/>
                </a:lnTo>
                <a:cubicBezTo>
                  <a:pt x="16273" y="773"/>
                  <a:pt x="16278" y="796"/>
                  <a:pt x="16273" y="802"/>
                </a:cubicBezTo>
                <a:cubicBezTo>
                  <a:pt x="16264" y="810"/>
                  <a:pt x="16247" y="815"/>
                  <a:pt x="16236" y="815"/>
                </a:cubicBezTo>
                <a:cubicBezTo>
                  <a:pt x="16232" y="815"/>
                  <a:pt x="16229" y="815"/>
                  <a:pt x="16227" y="813"/>
                </a:cubicBezTo>
                <a:cubicBezTo>
                  <a:pt x="16216" y="802"/>
                  <a:pt x="16206" y="796"/>
                  <a:pt x="16196" y="796"/>
                </a:cubicBezTo>
                <a:cubicBezTo>
                  <a:pt x="16186" y="796"/>
                  <a:pt x="16176" y="802"/>
                  <a:pt x="16165" y="813"/>
                </a:cubicBezTo>
                <a:lnTo>
                  <a:pt x="16148" y="825"/>
                </a:lnTo>
                <a:cubicBezTo>
                  <a:pt x="16119" y="825"/>
                  <a:pt x="16097" y="813"/>
                  <a:pt x="16108" y="802"/>
                </a:cubicBezTo>
                <a:lnTo>
                  <a:pt x="16114" y="796"/>
                </a:lnTo>
                <a:lnTo>
                  <a:pt x="16136" y="779"/>
                </a:lnTo>
                <a:cubicBezTo>
                  <a:pt x="16159" y="762"/>
                  <a:pt x="16142" y="700"/>
                  <a:pt x="16142" y="683"/>
                </a:cubicBezTo>
                <a:cubicBezTo>
                  <a:pt x="16147" y="664"/>
                  <a:pt x="16148" y="653"/>
                  <a:pt x="16145" y="653"/>
                </a:cubicBezTo>
                <a:cubicBezTo>
                  <a:pt x="16144" y="653"/>
                  <a:pt x="16143" y="653"/>
                  <a:pt x="16142" y="654"/>
                </a:cubicBezTo>
                <a:lnTo>
                  <a:pt x="16142" y="660"/>
                </a:lnTo>
                <a:cubicBezTo>
                  <a:pt x="16136" y="677"/>
                  <a:pt x="16136" y="694"/>
                  <a:pt x="16125" y="700"/>
                </a:cubicBezTo>
                <a:cubicBezTo>
                  <a:pt x="16122" y="701"/>
                  <a:pt x="16119" y="701"/>
                  <a:pt x="16117" y="701"/>
                </a:cubicBezTo>
                <a:cubicBezTo>
                  <a:pt x="16105" y="701"/>
                  <a:pt x="16098" y="690"/>
                  <a:pt x="16102" y="671"/>
                </a:cubicBezTo>
                <a:cubicBezTo>
                  <a:pt x="16102" y="671"/>
                  <a:pt x="16101" y="671"/>
                  <a:pt x="16101" y="671"/>
                </a:cubicBezTo>
                <a:cubicBezTo>
                  <a:pt x="16089" y="671"/>
                  <a:pt x="16073" y="717"/>
                  <a:pt x="16057" y="728"/>
                </a:cubicBezTo>
                <a:cubicBezTo>
                  <a:pt x="16040" y="734"/>
                  <a:pt x="16017" y="762"/>
                  <a:pt x="16006" y="768"/>
                </a:cubicBezTo>
                <a:cubicBezTo>
                  <a:pt x="16006" y="768"/>
                  <a:pt x="16005" y="768"/>
                  <a:pt x="16004" y="768"/>
                </a:cubicBezTo>
                <a:cubicBezTo>
                  <a:pt x="15991" y="768"/>
                  <a:pt x="15937" y="738"/>
                  <a:pt x="15927" y="722"/>
                </a:cubicBezTo>
                <a:cubicBezTo>
                  <a:pt x="15915" y="705"/>
                  <a:pt x="15904" y="688"/>
                  <a:pt x="15898" y="683"/>
                </a:cubicBezTo>
                <a:lnTo>
                  <a:pt x="15892" y="683"/>
                </a:lnTo>
                <a:cubicBezTo>
                  <a:pt x="15887" y="683"/>
                  <a:pt x="15875" y="688"/>
                  <a:pt x="15870" y="694"/>
                </a:cubicBezTo>
                <a:cubicBezTo>
                  <a:pt x="15870" y="700"/>
                  <a:pt x="15870" y="705"/>
                  <a:pt x="15870" y="711"/>
                </a:cubicBezTo>
                <a:cubicBezTo>
                  <a:pt x="15870" y="730"/>
                  <a:pt x="15864" y="739"/>
                  <a:pt x="15854" y="739"/>
                </a:cubicBezTo>
                <a:cubicBezTo>
                  <a:pt x="15849" y="739"/>
                  <a:pt x="15843" y="737"/>
                  <a:pt x="15836" y="734"/>
                </a:cubicBezTo>
                <a:lnTo>
                  <a:pt x="15824" y="722"/>
                </a:lnTo>
                <a:cubicBezTo>
                  <a:pt x="15819" y="728"/>
                  <a:pt x="15762" y="745"/>
                  <a:pt x="15711" y="756"/>
                </a:cubicBezTo>
                <a:lnTo>
                  <a:pt x="15666" y="722"/>
                </a:lnTo>
                <a:lnTo>
                  <a:pt x="15660" y="717"/>
                </a:lnTo>
                <a:cubicBezTo>
                  <a:pt x="15654" y="722"/>
                  <a:pt x="15643" y="751"/>
                  <a:pt x="15637" y="756"/>
                </a:cubicBezTo>
                <a:cubicBezTo>
                  <a:pt x="15637" y="762"/>
                  <a:pt x="15627" y="764"/>
                  <a:pt x="15615" y="764"/>
                </a:cubicBezTo>
                <a:cubicBezTo>
                  <a:pt x="15600" y="764"/>
                  <a:pt x="15584" y="760"/>
                  <a:pt x="15580" y="751"/>
                </a:cubicBezTo>
                <a:cubicBezTo>
                  <a:pt x="15578" y="745"/>
                  <a:pt x="15575" y="742"/>
                  <a:pt x="15573" y="742"/>
                </a:cubicBezTo>
                <a:cubicBezTo>
                  <a:pt x="15568" y="742"/>
                  <a:pt x="15563" y="749"/>
                  <a:pt x="15563" y="756"/>
                </a:cubicBezTo>
                <a:cubicBezTo>
                  <a:pt x="15563" y="760"/>
                  <a:pt x="15544" y="764"/>
                  <a:pt x="15518" y="764"/>
                </a:cubicBezTo>
                <a:cubicBezTo>
                  <a:pt x="15507" y="764"/>
                  <a:pt x="15496" y="764"/>
                  <a:pt x="15484" y="762"/>
                </a:cubicBezTo>
                <a:lnTo>
                  <a:pt x="15456" y="756"/>
                </a:lnTo>
                <a:cubicBezTo>
                  <a:pt x="15444" y="756"/>
                  <a:pt x="15427" y="762"/>
                  <a:pt x="15416" y="762"/>
                </a:cubicBezTo>
                <a:lnTo>
                  <a:pt x="15410" y="762"/>
                </a:lnTo>
                <a:cubicBezTo>
                  <a:pt x="15409" y="764"/>
                  <a:pt x="15407" y="764"/>
                  <a:pt x="15405" y="764"/>
                </a:cubicBezTo>
                <a:cubicBezTo>
                  <a:pt x="15399" y="764"/>
                  <a:pt x="15392" y="759"/>
                  <a:pt x="15388" y="751"/>
                </a:cubicBezTo>
                <a:lnTo>
                  <a:pt x="15382" y="739"/>
                </a:lnTo>
                <a:cubicBezTo>
                  <a:pt x="15365" y="739"/>
                  <a:pt x="15348" y="785"/>
                  <a:pt x="15331" y="785"/>
                </a:cubicBezTo>
                <a:cubicBezTo>
                  <a:pt x="15330" y="785"/>
                  <a:pt x="15328" y="786"/>
                  <a:pt x="15326" y="786"/>
                </a:cubicBezTo>
                <a:cubicBezTo>
                  <a:pt x="15312" y="786"/>
                  <a:pt x="15285" y="767"/>
                  <a:pt x="15280" y="756"/>
                </a:cubicBezTo>
                <a:cubicBezTo>
                  <a:pt x="15279" y="754"/>
                  <a:pt x="15277" y="754"/>
                  <a:pt x="15276" y="754"/>
                </a:cubicBezTo>
                <a:cubicBezTo>
                  <a:pt x="15268" y="754"/>
                  <a:pt x="15255" y="776"/>
                  <a:pt x="15246" y="813"/>
                </a:cubicBezTo>
                <a:lnTo>
                  <a:pt x="15189" y="813"/>
                </a:lnTo>
                <a:cubicBezTo>
                  <a:pt x="15183" y="802"/>
                  <a:pt x="15195" y="773"/>
                  <a:pt x="15206" y="762"/>
                </a:cubicBezTo>
                <a:cubicBezTo>
                  <a:pt x="15212" y="751"/>
                  <a:pt x="15183" y="745"/>
                  <a:pt x="15138" y="739"/>
                </a:cubicBezTo>
                <a:lnTo>
                  <a:pt x="15138" y="739"/>
                </a:lnTo>
                <a:lnTo>
                  <a:pt x="15144" y="796"/>
                </a:lnTo>
                <a:cubicBezTo>
                  <a:pt x="15144" y="802"/>
                  <a:pt x="15132" y="813"/>
                  <a:pt x="15127" y="813"/>
                </a:cubicBezTo>
                <a:lnTo>
                  <a:pt x="15121" y="813"/>
                </a:lnTo>
                <a:cubicBezTo>
                  <a:pt x="15110" y="808"/>
                  <a:pt x="15092" y="790"/>
                  <a:pt x="15081" y="779"/>
                </a:cubicBezTo>
                <a:lnTo>
                  <a:pt x="15064" y="802"/>
                </a:lnTo>
                <a:lnTo>
                  <a:pt x="15047" y="825"/>
                </a:lnTo>
                <a:cubicBezTo>
                  <a:pt x="15042" y="827"/>
                  <a:pt x="15037" y="828"/>
                  <a:pt x="15032" y="828"/>
                </a:cubicBezTo>
                <a:cubicBezTo>
                  <a:pt x="15007" y="828"/>
                  <a:pt x="14990" y="792"/>
                  <a:pt x="14990" y="768"/>
                </a:cubicBezTo>
                <a:cubicBezTo>
                  <a:pt x="14990" y="761"/>
                  <a:pt x="14987" y="758"/>
                  <a:pt x="14981" y="758"/>
                </a:cubicBezTo>
                <a:cubicBezTo>
                  <a:pt x="14969" y="758"/>
                  <a:pt x="14949" y="771"/>
                  <a:pt x="14945" y="779"/>
                </a:cubicBezTo>
                <a:cubicBezTo>
                  <a:pt x="14938" y="786"/>
                  <a:pt x="14932" y="789"/>
                  <a:pt x="14925" y="789"/>
                </a:cubicBezTo>
                <a:cubicBezTo>
                  <a:pt x="14920" y="789"/>
                  <a:pt x="14916" y="787"/>
                  <a:pt x="14911" y="785"/>
                </a:cubicBezTo>
                <a:lnTo>
                  <a:pt x="14905" y="779"/>
                </a:lnTo>
                <a:cubicBezTo>
                  <a:pt x="14901" y="778"/>
                  <a:pt x="14897" y="778"/>
                  <a:pt x="14893" y="778"/>
                </a:cubicBezTo>
                <a:cubicBezTo>
                  <a:pt x="14863" y="778"/>
                  <a:pt x="14821" y="793"/>
                  <a:pt x="14792" y="808"/>
                </a:cubicBezTo>
                <a:cubicBezTo>
                  <a:pt x="14792" y="808"/>
                  <a:pt x="14780" y="802"/>
                  <a:pt x="14775" y="802"/>
                </a:cubicBezTo>
                <a:lnTo>
                  <a:pt x="14758" y="802"/>
                </a:lnTo>
                <a:cubicBezTo>
                  <a:pt x="14754" y="801"/>
                  <a:pt x="14749" y="800"/>
                  <a:pt x="14743" y="800"/>
                </a:cubicBezTo>
                <a:cubicBezTo>
                  <a:pt x="14719" y="800"/>
                  <a:pt x="14682" y="810"/>
                  <a:pt x="14650" y="819"/>
                </a:cubicBezTo>
                <a:lnTo>
                  <a:pt x="14622" y="842"/>
                </a:lnTo>
                <a:cubicBezTo>
                  <a:pt x="14620" y="843"/>
                  <a:pt x="14617" y="844"/>
                  <a:pt x="14614" y="844"/>
                </a:cubicBezTo>
                <a:cubicBezTo>
                  <a:pt x="14609" y="844"/>
                  <a:pt x="14603" y="842"/>
                  <a:pt x="14599" y="842"/>
                </a:cubicBezTo>
                <a:lnTo>
                  <a:pt x="14582" y="813"/>
                </a:lnTo>
                <a:cubicBezTo>
                  <a:pt x="14553" y="825"/>
                  <a:pt x="14514" y="836"/>
                  <a:pt x="14485" y="847"/>
                </a:cubicBezTo>
                <a:lnTo>
                  <a:pt x="14463" y="830"/>
                </a:lnTo>
                <a:cubicBezTo>
                  <a:pt x="14452" y="823"/>
                  <a:pt x="14440" y="820"/>
                  <a:pt x="14429" y="820"/>
                </a:cubicBezTo>
                <a:cubicBezTo>
                  <a:pt x="14404" y="820"/>
                  <a:pt x="14378" y="832"/>
                  <a:pt x="14355" y="836"/>
                </a:cubicBezTo>
                <a:lnTo>
                  <a:pt x="14321" y="836"/>
                </a:lnTo>
                <a:cubicBezTo>
                  <a:pt x="14318" y="831"/>
                  <a:pt x="14315" y="829"/>
                  <a:pt x="14312" y="829"/>
                </a:cubicBezTo>
                <a:cubicBezTo>
                  <a:pt x="14298" y="829"/>
                  <a:pt x="14279" y="858"/>
                  <a:pt x="14270" y="876"/>
                </a:cubicBezTo>
                <a:cubicBezTo>
                  <a:pt x="14264" y="898"/>
                  <a:pt x="14247" y="921"/>
                  <a:pt x="14241" y="921"/>
                </a:cubicBezTo>
                <a:cubicBezTo>
                  <a:pt x="14238" y="923"/>
                  <a:pt x="14236" y="923"/>
                  <a:pt x="14235" y="923"/>
                </a:cubicBezTo>
                <a:cubicBezTo>
                  <a:pt x="14230" y="923"/>
                  <a:pt x="14230" y="918"/>
                  <a:pt x="14230" y="910"/>
                </a:cubicBezTo>
                <a:lnTo>
                  <a:pt x="14230" y="904"/>
                </a:lnTo>
                <a:lnTo>
                  <a:pt x="14236" y="864"/>
                </a:lnTo>
                <a:cubicBezTo>
                  <a:pt x="14219" y="836"/>
                  <a:pt x="14145" y="819"/>
                  <a:pt x="14134" y="802"/>
                </a:cubicBezTo>
                <a:cubicBezTo>
                  <a:pt x="14122" y="790"/>
                  <a:pt x="14122" y="762"/>
                  <a:pt x="14139" y="739"/>
                </a:cubicBezTo>
                <a:lnTo>
                  <a:pt x="14168" y="773"/>
                </a:lnTo>
                <a:cubicBezTo>
                  <a:pt x="14168" y="773"/>
                  <a:pt x="14179" y="779"/>
                  <a:pt x="14185" y="779"/>
                </a:cubicBezTo>
                <a:cubicBezTo>
                  <a:pt x="14190" y="773"/>
                  <a:pt x="14196" y="768"/>
                  <a:pt x="14196" y="762"/>
                </a:cubicBezTo>
                <a:cubicBezTo>
                  <a:pt x="14202" y="756"/>
                  <a:pt x="14190" y="739"/>
                  <a:pt x="14185" y="739"/>
                </a:cubicBezTo>
                <a:cubicBezTo>
                  <a:pt x="14173" y="739"/>
                  <a:pt x="14161" y="739"/>
                  <a:pt x="14149" y="739"/>
                </a:cubicBezTo>
                <a:cubicBezTo>
                  <a:pt x="14125" y="739"/>
                  <a:pt x="14100" y="741"/>
                  <a:pt x="14077" y="756"/>
                </a:cubicBezTo>
                <a:lnTo>
                  <a:pt x="14071" y="768"/>
                </a:lnTo>
                <a:cubicBezTo>
                  <a:pt x="14054" y="779"/>
                  <a:pt x="14088" y="819"/>
                  <a:pt x="14105" y="830"/>
                </a:cubicBezTo>
                <a:cubicBezTo>
                  <a:pt x="14114" y="844"/>
                  <a:pt x="14075" y="869"/>
                  <a:pt x="14048" y="869"/>
                </a:cubicBezTo>
                <a:cubicBezTo>
                  <a:pt x="14042" y="869"/>
                  <a:pt x="14036" y="867"/>
                  <a:pt x="14031" y="864"/>
                </a:cubicBezTo>
                <a:cubicBezTo>
                  <a:pt x="14009" y="853"/>
                  <a:pt x="14014" y="836"/>
                  <a:pt x="14026" y="836"/>
                </a:cubicBezTo>
                <a:cubicBezTo>
                  <a:pt x="14031" y="830"/>
                  <a:pt x="14031" y="819"/>
                  <a:pt x="14031" y="813"/>
                </a:cubicBezTo>
                <a:cubicBezTo>
                  <a:pt x="14026" y="808"/>
                  <a:pt x="14003" y="790"/>
                  <a:pt x="13992" y="785"/>
                </a:cubicBezTo>
                <a:cubicBezTo>
                  <a:pt x="13991" y="784"/>
                  <a:pt x="13989" y="784"/>
                  <a:pt x="13988" y="784"/>
                </a:cubicBezTo>
                <a:cubicBezTo>
                  <a:pt x="13978" y="784"/>
                  <a:pt x="13968" y="803"/>
                  <a:pt x="13963" y="813"/>
                </a:cubicBezTo>
                <a:cubicBezTo>
                  <a:pt x="13963" y="819"/>
                  <a:pt x="13946" y="830"/>
                  <a:pt x="13929" y="830"/>
                </a:cubicBezTo>
                <a:lnTo>
                  <a:pt x="13929" y="859"/>
                </a:lnTo>
                <a:lnTo>
                  <a:pt x="13929" y="904"/>
                </a:lnTo>
                <a:cubicBezTo>
                  <a:pt x="13909" y="896"/>
                  <a:pt x="13885" y="890"/>
                  <a:pt x="13871" y="890"/>
                </a:cubicBezTo>
                <a:cubicBezTo>
                  <a:pt x="13866" y="890"/>
                  <a:pt x="13863" y="891"/>
                  <a:pt x="13861" y="893"/>
                </a:cubicBezTo>
                <a:cubicBezTo>
                  <a:pt x="13861" y="893"/>
                  <a:pt x="13834" y="909"/>
                  <a:pt x="13822" y="909"/>
                </a:cubicBezTo>
                <a:cubicBezTo>
                  <a:pt x="13818" y="909"/>
                  <a:pt x="13816" y="908"/>
                  <a:pt x="13816" y="904"/>
                </a:cubicBezTo>
                <a:cubicBezTo>
                  <a:pt x="13816" y="897"/>
                  <a:pt x="13812" y="895"/>
                  <a:pt x="13805" y="895"/>
                </a:cubicBezTo>
                <a:cubicBezTo>
                  <a:pt x="13795" y="895"/>
                  <a:pt x="13781" y="901"/>
                  <a:pt x="13770" y="904"/>
                </a:cubicBezTo>
                <a:cubicBezTo>
                  <a:pt x="13768" y="906"/>
                  <a:pt x="13765" y="908"/>
                  <a:pt x="13762" y="908"/>
                </a:cubicBezTo>
                <a:cubicBezTo>
                  <a:pt x="13750" y="908"/>
                  <a:pt x="13733" y="892"/>
                  <a:pt x="13719" y="870"/>
                </a:cubicBezTo>
                <a:lnTo>
                  <a:pt x="13685" y="910"/>
                </a:lnTo>
                <a:cubicBezTo>
                  <a:pt x="13683" y="912"/>
                  <a:pt x="13678" y="913"/>
                  <a:pt x="13672" y="913"/>
                </a:cubicBezTo>
                <a:cubicBezTo>
                  <a:pt x="13664" y="913"/>
                  <a:pt x="13655" y="911"/>
                  <a:pt x="13651" y="904"/>
                </a:cubicBezTo>
                <a:cubicBezTo>
                  <a:pt x="13640" y="893"/>
                  <a:pt x="13631" y="888"/>
                  <a:pt x="13624" y="888"/>
                </a:cubicBezTo>
                <a:cubicBezTo>
                  <a:pt x="13608" y="888"/>
                  <a:pt x="13598" y="906"/>
                  <a:pt x="13583" y="921"/>
                </a:cubicBezTo>
                <a:lnTo>
                  <a:pt x="13515" y="983"/>
                </a:lnTo>
                <a:cubicBezTo>
                  <a:pt x="13509" y="983"/>
                  <a:pt x="13498" y="983"/>
                  <a:pt x="13492" y="978"/>
                </a:cubicBezTo>
                <a:cubicBezTo>
                  <a:pt x="13461" y="951"/>
                  <a:pt x="13451" y="942"/>
                  <a:pt x="13423" y="942"/>
                </a:cubicBezTo>
                <a:cubicBezTo>
                  <a:pt x="13416" y="942"/>
                  <a:pt x="13407" y="942"/>
                  <a:pt x="13396" y="944"/>
                </a:cubicBezTo>
                <a:lnTo>
                  <a:pt x="13334" y="955"/>
                </a:lnTo>
                <a:cubicBezTo>
                  <a:pt x="13319" y="944"/>
                  <a:pt x="13300" y="939"/>
                  <a:pt x="13282" y="939"/>
                </a:cubicBezTo>
                <a:cubicBezTo>
                  <a:pt x="13252" y="939"/>
                  <a:pt x="13221" y="953"/>
                  <a:pt x="13203" y="978"/>
                </a:cubicBezTo>
                <a:lnTo>
                  <a:pt x="13152" y="972"/>
                </a:lnTo>
                <a:cubicBezTo>
                  <a:pt x="13146" y="972"/>
                  <a:pt x="13135" y="1000"/>
                  <a:pt x="13129" y="1000"/>
                </a:cubicBezTo>
                <a:cubicBezTo>
                  <a:pt x="13128" y="1001"/>
                  <a:pt x="13126" y="1002"/>
                  <a:pt x="13124" y="1002"/>
                </a:cubicBezTo>
                <a:cubicBezTo>
                  <a:pt x="13113" y="1002"/>
                  <a:pt x="13099" y="988"/>
                  <a:pt x="13090" y="983"/>
                </a:cubicBezTo>
                <a:cubicBezTo>
                  <a:pt x="13073" y="983"/>
                  <a:pt x="13044" y="983"/>
                  <a:pt x="13033" y="989"/>
                </a:cubicBezTo>
                <a:cubicBezTo>
                  <a:pt x="13024" y="998"/>
                  <a:pt x="13019" y="1001"/>
                  <a:pt x="13016" y="1001"/>
                </a:cubicBezTo>
                <a:cubicBezTo>
                  <a:pt x="13010" y="1001"/>
                  <a:pt x="13010" y="992"/>
                  <a:pt x="13010" y="978"/>
                </a:cubicBezTo>
                <a:cubicBezTo>
                  <a:pt x="13010" y="972"/>
                  <a:pt x="12999" y="966"/>
                  <a:pt x="12987" y="966"/>
                </a:cubicBezTo>
                <a:lnTo>
                  <a:pt x="12953" y="966"/>
                </a:lnTo>
                <a:lnTo>
                  <a:pt x="12891" y="955"/>
                </a:lnTo>
                <a:cubicBezTo>
                  <a:pt x="12884" y="972"/>
                  <a:pt x="12870" y="977"/>
                  <a:pt x="12856" y="977"/>
                </a:cubicBezTo>
                <a:cubicBezTo>
                  <a:pt x="12847" y="977"/>
                  <a:pt x="12839" y="974"/>
                  <a:pt x="12834" y="972"/>
                </a:cubicBezTo>
                <a:cubicBezTo>
                  <a:pt x="12824" y="961"/>
                  <a:pt x="12788" y="926"/>
                  <a:pt x="12765" y="926"/>
                </a:cubicBezTo>
                <a:cubicBezTo>
                  <a:pt x="12764" y="926"/>
                  <a:pt x="12762" y="926"/>
                  <a:pt x="12761" y="927"/>
                </a:cubicBezTo>
                <a:cubicBezTo>
                  <a:pt x="12738" y="932"/>
                  <a:pt x="12727" y="944"/>
                  <a:pt x="12732" y="961"/>
                </a:cubicBezTo>
                <a:lnTo>
                  <a:pt x="12732" y="966"/>
                </a:lnTo>
                <a:cubicBezTo>
                  <a:pt x="12732" y="978"/>
                  <a:pt x="12727" y="989"/>
                  <a:pt x="12721" y="995"/>
                </a:cubicBezTo>
                <a:cubicBezTo>
                  <a:pt x="12716" y="999"/>
                  <a:pt x="12713" y="1001"/>
                  <a:pt x="12711" y="1001"/>
                </a:cubicBezTo>
                <a:cubicBezTo>
                  <a:pt x="12706" y="1001"/>
                  <a:pt x="12708" y="988"/>
                  <a:pt x="12704" y="983"/>
                </a:cubicBezTo>
                <a:lnTo>
                  <a:pt x="12687" y="961"/>
                </a:lnTo>
                <a:cubicBezTo>
                  <a:pt x="12675" y="972"/>
                  <a:pt x="12664" y="995"/>
                  <a:pt x="12670" y="1012"/>
                </a:cubicBezTo>
                <a:lnTo>
                  <a:pt x="12641" y="989"/>
                </a:lnTo>
                <a:cubicBezTo>
                  <a:pt x="12629" y="983"/>
                  <a:pt x="12614" y="982"/>
                  <a:pt x="12600" y="982"/>
                </a:cubicBezTo>
                <a:cubicBezTo>
                  <a:pt x="12595" y="982"/>
                  <a:pt x="12590" y="982"/>
                  <a:pt x="12585" y="982"/>
                </a:cubicBezTo>
                <a:cubicBezTo>
                  <a:pt x="12565" y="982"/>
                  <a:pt x="12545" y="981"/>
                  <a:pt x="12528" y="966"/>
                </a:cubicBezTo>
                <a:lnTo>
                  <a:pt x="12522" y="961"/>
                </a:lnTo>
                <a:cubicBezTo>
                  <a:pt x="12517" y="964"/>
                  <a:pt x="12512" y="965"/>
                  <a:pt x="12507" y="965"/>
                </a:cubicBezTo>
                <a:cubicBezTo>
                  <a:pt x="12486" y="965"/>
                  <a:pt x="12471" y="940"/>
                  <a:pt x="12471" y="927"/>
                </a:cubicBezTo>
                <a:cubicBezTo>
                  <a:pt x="12471" y="910"/>
                  <a:pt x="12488" y="893"/>
                  <a:pt x="12511" y="881"/>
                </a:cubicBezTo>
                <a:lnTo>
                  <a:pt x="12471" y="870"/>
                </a:lnTo>
                <a:cubicBezTo>
                  <a:pt x="12469" y="869"/>
                  <a:pt x="12467" y="869"/>
                  <a:pt x="12465" y="869"/>
                </a:cubicBezTo>
                <a:cubicBezTo>
                  <a:pt x="12450" y="869"/>
                  <a:pt x="12454" y="889"/>
                  <a:pt x="12454" y="904"/>
                </a:cubicBezTo>
                <a:lnTo>
                  <a:pt x="12454" y="921"/>
                </a:lnTo>
                <a:cubicBezTo>
                  <a:pt x="12449" y="943"/>
                  <a:pt x="12423" y="995"/>
                  <a:pt x="12401" y="995"/>
                </a:cubicBezTo>
                <a:cubicBezTo>
                  <a:pt x="12400" y="995"/>
                  <a:pt x="12398" y="995"/>
                  <a:pt x="12397" y="995"/>
                </a:cubicBezTo>
                <a:cubicBezTo>
                  <a:pt x="12392" y="993"/>
                  <a:pt x="12386" y="993"/>
                  <a:pt x="12382" y="993"/>
                </a:cubicBezTo>
                <a:cubicBezTo>
                  <a:pt x="12367" y="993"/>
                  <a:pt x="12358" y="999"/>
                  <a:pt x="12358" y="1012"/>
                </a:cubicBezTo>
                <a:lnTo>
                  <a:pt x="12358" y="1023"/>
                </a:lnTo>
                <a:lnTo>
                  <a:pt x="12358" y="1046"/>
                </a:lnTo>
                <a:cubicBezTo>
                  <a:pt x="12342" y="1041"/>
                  <a:pt x="12267" y="1006"/>
                  <a:pt x="12243" y="1006"/>
                </a:cubicBezTo>
                <a:cubicBezTo>
                  <a:pt x="12241" y="1006"/>
                  <a:pt x="12240" y="1006"/>
                  <a:pt x="12239" y="1006"/>
                </a:cubicBezTo>
                <a:cubicBezTo>
                  <a:pt x="12216" y="1012"/>
                  <a:pt x="12170" y="1029"/>
                  <a:pt x="12131" y="1046"/>
                </a:cubicBezTo>
                <a:lnTo>
                  <a:pt x="12097" y="1057"/>
                </a:lnTo>
                <a:lnTo>
                  <a:pt x="12080" y="1063"/>
                </a:lnTo>
                <a:cubicBezTo>
                  <a:pt x="12063" y="1063"/>
                  <a:pt x="12063" y="1040"/>
                  <a:pt x="12091" y="1017"/>
                </a:cubicBezTo>
                <a:lnTo>
                  <a:pt x="12114" y="1006"/>
                </a:lnTo>
                <a:lnTo>
                  <a:pt x="12136" y="989"/>
                </a:lnTo>
                <a:cubicBezTo>
                  <a:pt x="12170" y="983"/>
                  <a:pt x="12193" y="966"/>
                  <a:pt x="12182" y="944"/>
                </a:cubicBezTo>
                <a:lnTo>
                  <a:pt x="12182" y="944"/>
                </a:lnTo>
                <a:lnTo>
                  <a:pt x="12153" y="961"/>
                </a:lnTo>
                <a:cubicBezTo>
                  <a:pt x="12119" y="978"/>
                  <a:pt x="12085" y="972"/>
                  <a:pt x="12063" y="1012"/>
                </a:cubicBezTo>
                <a:lnTo>
                  <a:pt x="12051" y="1029"/>
                </a:lnTo>
                <a:cubicBezTo>
                  <a:pt x="12037" y="1031"/>
                  <a:pt x="12016" y="1033"/>
                  <a:pt x="11993" y="1033"/>
                </a:cubicBezTo>
                <a:cubicBezTo>
                  <a:pt x="11960" y="1033"/>
                  <a:pt x="11922" y="1030"/>
                  <a:pt x="11892" y="1023"/>
                </a:cubicBezTo>
                <a:lnTo>
                  <a:pt x="11847" y="1023"/>
                </a:lnTo>
                <a:lnTo>
                  <a:pt x="11802" y="1017"/>
                </a:lnTo>
                <a:cubicBezTo>
                  <a:pt x="11751" y="1023"/>
                  <a:pt x="11688" y="1063"/>
                  <a:pt x="11700" y="1074"/>
                </a:cubicBezTo>
                <a:cubicBezTo>
                  <a:pt x="11702" y="1079"/>
                  <a:pt x="11700" y="1082"/>
                  <a:pt x="11694" y="1082"/>
                </a:cubicBezTo>
                <a:cubicBezTo>
                  <a:pt x="11686" y="1082"/>
                  <a:pt x="11673" y="1078"/>
                  <a:pt x="11654" y="1069"/>
                </a:cubicBezTo>
                <a:lnTo>
                  <a:pt x="11648" y="1029"/>
                </a:lnTo>
                <a:lnTo>
                  <a:pt x="11643" y="1023"/>
                </a:lnTo>
                <a:cubicBezTo>
                  <a:pt x="11643" y="1019"/>
                  <a:pt x="11642" y="1017"/>
                  <a:pt x="11639" y="1017"/>
                </a:cubicBezTo>
                <a:cubicBezTo>
                  <a:pt x="11635" y="1017"/>
                  <a:pt x="11628" y="1025"/>
                  <a:pt x="11620" y="1040"/>
                </a:cubicBezTo>
                <a:lnTo>
                  <a:pt x="11603" y="1051"/>
                </a:lnTo>
                <a:cubicBezTo>
                  <a:pt x="11603" y="1057"/>
                  <a:pt x="11580" y="1057"/>
                  <a:pt x="11580" y="1057"/>
                </a:cubicBezTo>
                <a:lnTo>
                  <a:pt x="11546" y="983"/>
                </a:lnTo>
                <a:cubicBezTo>
                  <a:pt x="11502" y="1000"/>
                  <a:pt x="11466" y="1013"/>
                  <a:pt x="11451" y="1013"/>
                </a:cubicBezTo>
                <a:cubicBezTo>
                  <a:pt x="11445" y="1013"/>
                  <a:pt x="11443" y="1011"/>
                  <a:pt x="11444" y="1006"/>
                </a:cubicBezTo>
                <a:lnTo>
                  <a:pt x="11450" y="1000"/>
                </a:lnTo>
                <a:lnTo>
                  <a:pt x="11467" y="966"/>
                </a:lnTo>
                <a:cubicBezTo>
                  <a:pt x="11469" y="967"/>
                  <a:pt x="11471" y="967"/>
                  <a:pt x="11472" y="967"/>
                </a:cubicBezTo>
                <a:cubicBezTo>
                  <a:pt x="11495" y="967"/>
                  <a:pt x="11495" y="931"/>
                  <a:pt x="11484" y="915"/>
                </a:cubicBezTo>
                <a:cubicBezTo>
                  <a:pt x="11478" y="898"/>
                  <a:pt x="11507" y="870"/>
                  <a:pt x="11546" y="859"/>
                </a:cubicBezTo>
                <a:lnTo>
                  <a:pt x="11603" y="870"/>
                </a:lnTo>
                <a:lnTo>
                  <a:pt x="11614" y="870"/>
                </a:lnTo>
                <a:cubicBezTo>
                  <a:pt x="11635" y="859"/>
                  <a:pt x="11656" y="830"/>
                  <a:pt x="11668" y="830"/>
                </a:cubicBezTo>
                <a:cubicBezTo>
                  <a:pt x="11669" y="830"/>
                  <a:pt x="11670" y="830"/>
                  <a:pt x="11671" y="830"/>
                </a:cubicBezTo>
                <a:cubicBezTo>
                  <a:pt x="11687" y="830"/>
                  <a:pt x="11738" y="870"/>
                  <a:pt x="11763" y="870"/>
                </a:cubicBezTo>
                <a:cubicBezTo>
                  <a:pt x="11765" y="870"/>
                  <a:pt x="11766" y="870"/>
                  <a:pt x="11768" y="870"/>
                </a:cubicBezTo>
                <a:cubicBezTo>
                  <a:pt x="11785" y="859"/>
                  <a:pt x="11785" y="830"/>
                  <a:pt x="11773" y="830"/>
                </a:cubicBezTo>
                <a:cubicBezTo>
                  <a:pt x="11768" y="825"/>
                  <a:pt x="11745" y="796"/>
                  <a:pt x="11722" y="768"/>
                </a:cubicBezTo>
                <a:lnTo>
                  <a:pt x="11654" y="779"/>
                </a:lnTo>
                <a:cubicBezTo>
                  <a:pt x="11648" y="779"/>
                  <a:pt x="11637" y="773"/>
                  <a:pt x="11637" y="773"/>
                </a:cubicBezTo>
                <a:lnTo>
                  <a:pt x="11626" y="768"/>
                </a:lnTo>
                <a:cubicBezTo>
                  <a:pt x="11620" y="756"/>
                  <a:pt x="11626" y="745"/>
                  <a:pt x="11643" y="739"/>
                </a:cubicBezTo>
                <a:lnTo>
                  <a:pt x="11734" y="739"/>
                </a:lnTo>
                <a:cubicBezTo>
                  <a:pt x="11773" y="717"/>
                  <a:pt x="11813" y="688"/>
                  <a:pt x="11824" y="688"/>
                </a:cubicBezTo>
                <a:lnTo>
                  <a:pt x="11836" y="688"/>
                </a:lnTo>
                <a:lnTo>
                  <a:pt x="11921" y="722"/>
                </a:lnTo>
                <a:lnTo>
                  <a:pt x="11949" y="711"/>
                </a:lnTo>
                <a:cubicBezTo>
                  <a:pt x="11958" y="708"/>
                  <a:pt x="11967" y="707"/>
                  <a:pt x="11975" y="707"/>
                </a:cubicBezTo>
                <a:cubicBezTo>
                  <a:pt x="11997" y="707"/>
                  <a:pt x="12013" y="717"/>
                  <a:pt x="12017" y="734"/>
                </a:cubicBezTo>
                <a:lnTo>
                  <a:pt x="11989" y="751"/>
                </a:lnTo>
                <a:cubicBezTo>
                  <a:pt x="11983" y="756"/>
                  <a:pt x="11966" y="756"/>
                  <a:pt x="11961" y="768"/>
                </a:cubicBezTo>
                <a:cubicBezTo>
                  <a:pt x="11938" y="788"/>
                  <a:pt x="11925" y="798"/>
                  <a:pt x="11914" y="798"/>
                </a:cubicBezTo>
                <a:cubicBezTo>
                  <a:pt x="11904" y="798"/>
                  <a:pt x="11895" y="788"/>
                  <a:pt x="11881" y="768"/>
                </a:cubicBezTo>
                <a:lnTo>
                  <a:pt x="11858" y="739"/>
                </a:lnTo>
                <a:cubicBezTo>
                  <a:pt x="11836" y="745"/>
                  <a:pt x="11830" y="802"/>
                  <a:pt x="11841" y="819"/>
                </a:cubicBezTo>
                <a:cubicBezTo>
                  <a:pt x="11853" y="830"/>
                  <a:pt x="11881" y="847"/>
                  <a:pt x="11898" y="853"/>
                </a:cubicBezTo>
                <a:lnTo>
                  <a:pt x="11915" y="847"/>
                </a:lnTo>
                <a:cubicBezTo>
                  <a:pt x="11922" y="840"/>
                  <a:pt x="11929" y="835"/>
                  <a:pt x="11938" y="835"/>
                </a:cubicBezTo>
                <a:cubicBezTo>
                  <a:pt x="11943" y="835"/>
                  <a:pt x="11948" y="837"/>
                  <a:pt x="11955" y="842"/>
                </a:cubicBezTo>
                <a:lnTo>
                  <a:pt x="11966" y="847"/>
                </a:lnTo>
                <a:cubicBezTo>
                  <a:pt x="11978" y="859"/>
                  <a:pt x="11989" y="870"/>
                  <a:pt x="11978" y="887"/>
                </a:cubicBezTo>
                <a:lnTo>
                  <a:pt x="11978" y="898"/>
                </a:lnTo>
                <a:cubicBezTo>
                  <a:pt x="11972" y="910"/>
                  <a:pt x="11978" y="921"/>
                  <a:pt x="11983" y="927"/>
                </a:cubicBezTo>
                <a:cubicBezTo>
                  <a:pt x="11989" y="927"/>
                  <a:pt x="12000" y="927"/>
                  <a:pt x="12006" y="921"/>
                </a:cubicBezTo>
                <a:lnTo>
                  <a:pt x="12023" y="910"/>
                </a:lnTo>
                <a:cubicBezTo>
                  <a:pt x="12023" y="887"/>
                  <a:pt x="12023" y="853"/>
                  <a:pt x="12017" y="836"/>
                </a:cubicBezTo>
                <a:lnTo>
                  <a:pt x="12006" y="819"/>
                </a:lnTo>
                <a:cubicBezTo>
                  <a:pt x="12000" y="808"/>
                  <a:pt x="11961" y="813"/>
                  <a:pt x="11983" y="785"/>
                </a:cubicBezTo>
                <a:cubicBezTo>
                  <a:pt x="11985" y="781"/>
                  <a:pt x="11988" y="779"/>
                  <a:pt x="11993" y="779"/>
                </a:cubicBezTo>
                <a:cubicBezTo>
                  <a:pt x="12007" y="779"/>
                  <a:pt x="12034" y="796"/>
                  <a:pt x="12051" y="813"/>
                </a:cubicBezTo>
                <a:lnTo>
                  <a:pt x="12057" y="819"/>
                </a:lnTo>
                <a:cubicBezTo>
                  <a:pt x="12057" y="820"/>
                  <a:pt x="12058" y="820"/>
                  <a:pt x="12059" y="820"/>
                </a:cubicBezTo>
                <a:cubicBezTo>
                  <a:pt x="12065" y="820"/>
                  <a:pt x="12088" y="807"/>
                  <a:pt x="12102" y="802"/>
                </a:cubicBezTo>
                <a:cubicBezTo>
                  <a:pt x="12104" y="800"/>
                  <a:pt x="12105" y="800"/>
                  <a:pt x="12106" y="800"/>
                </a:cubicBezTo>
                <a:cubicBezTo>
                  <a:pt x="12114" y="800"/>
                  <a:pt x="12114" y="832"/>
                  <a:pt x="12114" y="842"/>
                </a:cubicBezTo>
                <a:cubicBezTo>
                  <a:pt x="12112" y="845"/>
                  <a:pt x="12112" y="847"/>
                  <a:pt x="12115" y="847"/>
                </a:cubicBezTo>
                <a:cubicBezTo>
                  <a:pt x="12119" y="847"/>
                  <a:pt x="12131" y="840"/>
                  <a:pt x="12142" y="825"/>
                </a:cubicBezTo>
                <a:lnTo>
                  <a:pt x="12187" y="825"/>
                </a:lnTo>
                <a:cubicBezTo>
                  <a:pt x="12187" y="846"/>
                  <a:pt x="12193" y="855"/>
                  <a:pt x="12201" y="855"/>
                </a:cubicBezTo>
                <a:cubicBezTo>
                  <a:pt x="12208" y="855"/>
                  <a:pt x="12217" y="849"/>
                  <a:pt x="12227" y="842"/>
                </a:cubicBezTo>
                <a:cubicBezTo>
                  <a:pt x="12233" y="830"/>
                  <a:pt x="12239" y="825"/>
                  <a:pt x="12250" y="819"/>
                </a:cubicBezTo>
                <a:lnTo>
                  <a:pt x="12256" y="819"/>
                </a:lnTo>
                <a:cubicBezTo>
                  <a:pt x="12257" y="818"/>
                  <a:pt x="12259" y="818"/>
                  <a:pt x="12260" y="818"/>
                </a:cubicBezTo>
                <a:cubicBezTo>
                  <a:pt x="12270" y="818"/>
                  <a:pt x="12278" y="831"/>
                  <a:pt x="12278" y="836"/>
                </a:cubicBezTo>
                <a:cubicBezTo>
                  <a:pt x="12278" y="842"/>
                  <a:pt x="12273" y="876"/>
                  <a:pt x="12273" y="887"/>
                </a:cubicBezTo>
                <a:cubicBezTo>
                  <a:pt x="12273" y="894"/>
                  <a:pt x="12275" y="899"/>
                  <a:pt x="12276" y="899"/>
                </a:cubicBezTo>
                <a:cubicBezTo>
                  <a:pt x="12277" y="899"/>
                  <a:pt x="12278" y="897"/>
                  <a:pt x="12278" y="893"/>
                </a:cubicBezTo>
                <a:lnTo>
                  <a:pt x="12284" y="887"/>
                </a:lnTo>
                <a:lnTo>
                  <a:pt x="12284" y="881"/>
                </a:lnTo>
                <a:cubicBezTo>
                  <a:pt x="12285" y="881"/>
                  <a:pt x="12285" y="880"/>
                  <a:pt x="12287" y="880"/>
                </a:cubicBezTo>
                <a:cubicBezTo>
                  <a:pt x="12296" y="880"/>
                  <a:pt x="12319" y="900"/>
                  <a:pt x="12329" y="910"/>
                </a:cubicBezTo>
                <a:cubicBezTo>
                  <a:pt x="12330" y="911"/>
                  <a:pt x="12331" y="911"/>
                  <a:pt x="12332" y="911"/>
                </a:cubicBezTo>
                <a:cubicBezTo>
                  <a:pt x="12344" y="911"/>
                  <a:pt x="12362" y="858"/>
                  <a:pt x="12341" y="847"/>
                </a:cubicBezTo>
                <a:cubicBezTo>
                  <a:pt x="12318" y="836"/>
                  <a:pt x="12312" y="796"/>
                  <a:pt x="12312" y="785"/>
                </a:cubicBezTo>
                <a:cubicBezTo>
                  <a:pt x="12318" y="779"/>
                  <a:pt x="12346" y="762"/>
                  <a:pt x="12358" y="762"/>
                </a:cubicBezTo>
                <a:cubicBezTo>
                  <a:pt x="12358" y="762"/>
                  <a:pt x="12358" y="762"/>
                  <a:pt x="12359" y="762"/>
                </a:cubicBezTo>
                <a:cubicBezTo>
                  <a:pt x="12367" y="762"/>
                  <a:pt x="12392" y="803"/>
                  <a:pt x="12397" y="819"/>
                </a:cubicBezTo>
                <a:cubicBezTo>
                  <a:pt x="12402" y="832"/>
                  <a:pt x="12425" y="838"/>
                  <a:pt x="12444" y="838"/>
                </a:cubicBezTo>
                <a:cubicBezTo>
                  <a:pt x="12450" y="838"/>
                  <a:pt x="12456" y="837"/>
                  <a:pt x="12460" y="836"/>
                </a:cubicBezTo>
                <a:cubicBezTo>
                  <a:pt x="12477" y="836"/>
                  <a:pt x="12500" y="830"/>
                  <a:pt x="12517" y="830"/>
                </a:cubicBezTo>
                <a:lnTo>
                  <a:pt x="12528" y="825"/>
                </a:lnTo>
                <a:lnTo>
                  <a:pt x="12551" y="819"/>
                </a:lnTo>
                <a:cubicBezTo>
                  <a:pt x="12553" y="818"/>
                  <a:pt x="12556" y="818"/>
                  <a:pt x="12558" y="818"/>
                </a:cubicBezTo>
                <a:cubicBezTo>
                  <a:pt x="12584" y="818"/>
                  <a:pt x="12608" y="843"/>
                  <a:pt x="12613" y="853"/>
                </a:cubicBezTo>
                <a:cubicBezTo>
                  <a:pt x="12613" y="860"/>
                  <a:pt x="12615" y="862"/>
                  <a:pt x="12619" y="862"/>
                </a:cubicBezTo>
                <a:cubicBezTo>
                  <a:pt x="12622" y="862"/>
                  <a:pt x="12625" y="861"/>
                  <a:pt x="12630" y="859"/>
                </a:cubicBezTo>
                <a:lnTo>
                  <a:pt x="12636" y="853"/>
                </a:lnTo>
                <a:cubicBezTo>
                  <a:pt x="12653" y="847"/>
                  <a:pt x="12636" y="836"/>
                  <a:pt x="12636" y="830"/>
                </a:cubicBezTo>
                <a:lnTo>
                  <a:pt x="12630" y="813"/>
                </a:lnTo>
                <a:cubicBezTo>
                  <a:pt x="12635" y="799"/>
                  <a:pt x="12647" y="789"/>
                  <a:pt x="12661" y="789"/>
                </a:cubicBezTo>
                <a:cubicBezTo>
                  <a:pt x="12664" y="789"/>
                  <a:pt x="12667" y="789"/>
                  <a:pt x="12670" y="790"/>
                </a:cubicBezTo>
                <a:lnTo>
                  <a:pt x="12681" y="802"/>
                </a:lnTo>
                <a:lnTo>
                  <a:pt x="12692" y="808"/>
                </a:lnTo>
                <a:cubicBezTo>
                  <a:pt x="12704" y="819"/>
                  <a:pt x="12692" y="859"/>
                  <a:pt x="12681" y="870"/>
                </a:cubicBezTo>
                <a:cubicBezTo>
                  <a:pt x="12678" y="877"/>
                  <a:pt x="12684" y="879"/>
                  <a:pt x="12692" y="879"/>
                </a:cubicBezTo>
                <a:cubicBezTo>
                  <a:pt x="12698" y="879"/>
                  <a:pt x="12705" y="878"/>
                  <a:pt x="12709" y="876"/>
                </a:cubicBezTo>
                <a:cubicBezTo>
                  <a:pt x="12715" y="870"/>
                  <a:pt x="12732" y="864"/>
                  <a:pt x="12744" y="864"/>
                </a:cubicBezTo>
                <a:lnTo>
                  <a:pt x="12749" y="864"/>
                </a:lnTo>
                <a:lnTo>
                  <a:pt x="12761" y="870"/>
                </a:lnTo>
                <a:cubicBezTo>
                  <a:pt x="12772" y="864"/>
                  <a:pt x="12783" y="853"/>
                  <a:pt x="12778" y="842"/>
                </a:cubicBezTo>
                <a:lnTo>
                  <a:pt x="12778" y="836"/>
                </a:lnTo>
                <a:cubicBezTo>
                  <a:pt x="12766" y="830"/>
                  <a:pt x="12755" y="819"/>
                  <a:pt x="12744" y="813"/>
                </a:cubicBezTo>
                <a:cubicBezTo>
                  <a:pt x="12721" y="808"/>
                  <a:pt x="12698" y="796"/>
                  <a:pt x="12709" y="773"/>
                </a:cubicBezTo>
                <a:lnTo>
                  <a:pt x="12721" y="734"/>
                </a:lnTo>
                <a:cubicBezTo>
                  <a:pt x="12744" y="756"/>
                  <a:pt x="12851" y="751"/>
                  <a:pt x="12885" y="756"/>
                </a:cubicBezTo>
                <a:cubicBezTo>
                  <a:pt x="12925" y="768"/>
                  <a:pt x="12953" y="802"/>
                  <a:pt x="12953" y="813"/>
                </a:cubicBezTo>
                <a:cubicBezTo>
                  <a:pt x="12953" y="825"/>
                  <a:pt x="12919" y="830"/>
                  <a:pt x="12902" y="830"/>
                </a:cubicBezTo>
                <a:cubicBezTo>
                  <a:pt x="12891" y="830"/>
                  <a:pt x="12885" y="842"/>
                  <a:pt x="12885" y="853"/>
                </a:cubicBezTo>
                <a:lnTo>
                  <a:pt x="12914" y="853"/>
                </a:lnTo>
                <a:cubicBezTo>
                  <a:pt x="12948" y="853"/>
                  <a:pt x="12970" y="830"/>
                  <a:pt x="12970" y="808"/>
                </a:cubicBezTo>
                <a:lnTo>
                  <a:pt x="12976" y="790"/>
                </a:lnTo>
                <a:cubicBezTo>
                  <a:pt x="12982" y="779"/>
                  <a:pt x="12999" y="773"/>
                  <a:pt x="13016" y="762"/>
                </a:cubicBezTo>
                <a:cubicBezTo>
                  <a:pt x="13022" y="756"/>
                  <a:pt x="13027" y="739"/>
                  <a:pt x="13039" y="739"/>
                </a:cubicBezTo>
                <a:cubicBezTo>
                  <a:pt x="13045" y="737"/>
                  <a:pt x="13052" y="736"/>
                  <a:pt x="13059" y="736"/>
                </a:cubicBezTo>
                <a:cubicBezTo>
                  <a:pt x="13072" y="736"/>
                  <a:pt x="13086" y="739"/>
                  <a:pt x="13100" y="739"/>
                </a:cubicBezTo>
                <a:cubicBezTo>
                  <a:pt x="13113" y="739"/>
                  <a:pt x="13125" y="736"/>
                  <a:pt x="13135" y="728"/>
                </a:cubicBezTo>
                <a:cubicBezTo>
                  <a:pt x="13136" y="727"/>
                  <a:pt x="13137" y="727"/>
                  <a:pt x="13139" y="727"/>
                </a:cubicBezTo>
                <a:cubicBezTo>
                  <a:pt x="13150" y="727"/>
                  <a:pt x="13176" y="741"/>
                  <a:pt x="13186" y="751"/>
                </a:cubicBezTo>
                <a:lnTo>
                  <a:pt x="13197" y="762"/>
                </a:lnTo>
                <a:cubicBezTo>
                  <a:pt x="13205" y="777"/>
                  <a:pt x="13200" y="785"/>
                  <a:pt x="13191" y="785"/>
                </a:cubicBezTo>
                <a:cubicBezTo>
                  <a:pt x="13186" y="785"/>
                  <a:pt x="13180" y="783"/>
                  <a:pt x="13175" y="779"/>
                </a:cubicBezTo>
                <a:lnTo>
                  <a:pt x="13146" y="802"/>
                </a:lnTo>
                <a:lnTo>
                  <a:pt x="13135" y="813"/>
                </a:lnTo>
                <a:cubicBezTo>
                  <a:pt x="13132" y="812"/>
                  <a:pt x="13128" y="812"/>
                  <a:pt x="13125" y="812"/>
                </a:cubicBezTo>
                <a:cubicBezTo>
                  <a:pt x="13102" y="812"/>
                  <a:pt x="13072" y="825"/>
                  <a:pt x="13067" y="830"/>
                </a:cubicBezTo>
                <a:cubicBezTo>
                  <a:pt x="13064" y="837"/>
                  <a:pt x="13089" y="840"/>
                  <a:pt x="13118" y="840"/>
                </a:cubicBezTo>
                <a:cubicBezTo>
                  <a:pt x="13139" y="840"/>
                  <a:pt x="13161" y="838"/>
                  <a:pt x="13175" y="836"/>
                </a:cubicBezTo>
                <a:cubicBezTo>
                  <a:pt x="13209" y="836"/>
                  <a:pt x="13283" y="825"/>
                  <a:pt x="13300" y="825"/>
                </a:cubicBezTo>
                <a:cubicBezTo>
                  <a:pt x="13322" y="830"/>
                  <a:pt x="13328" y="864"/>
                  <a:pt x="13322" y="876"/>
                </a:cubicBezTo>
                <a:cubicBezTo>
                  <a:pt x="13319" y="881"/>
                  <a:pt x="13319" y="884"/>
                  <a:pt x="13322" y="884"/>
                </a:cubicBezTo>
                <a:cubicBezTo>
                  <a:pt x="13325" y="884"/>
                  <a:pt x="13331" y="881"/>
                  <a:pt x="13339" y="876"/>
                </a:cubicBezTo>
                <a:lnTo>
                  <a:pt x="13345" y="876"/>
                </a:lnTo>
                <a:lnTo>
                  <a:pt x="13356" y="870"/>
                </a:lnTo>
                <a:cubicBezTo>
                  <a:pt x="13368" y="870"/>
                  <a:pt x="13373" y="859"/>
                  <a:pt x="13373" y="859"/>
                </a:cubicBezTo>
                <a:cubicBezTo>
                  <a:pt x="13373" y="853"/>
                  <a:pt x="13356" y="825"/>
                  <a:pt x="13345" y="785"/>
                </a:cubicBezTo>
                <a:lnTo>
                  <a:pt x="13294" y="796"/>
                </a:lnTo>
                <a:cubicBezTo>
                  <a:pt x="13288" y="796"/>
                  <a:pt x="13283" y="785"/>
                  <a:pt x="13283" y="779"/>
                </a:cubicBezTo>
                <a:cubicBezTo>
                  <a:pt x="13283" y="773"/>
                  <a:pt x="13294" y="756"/>
                  <a:pt x="13294" y="756"/>
                </a:cubicBezTo>
                <a:cubicBezTo>
                  <a:pt x="13298" y="758"/>
                  <a:pt x="13302" y="759"/>
                  <a:pt x="13305" y="759"/>
                </a:cubicBezTo>
                <a:cubicBezTo>
                  <a:pt x="13327" y="759"/>
                  <a:pt x="13322" y="718"/>
                  <a:pt x="13339" y="718"/>
                </a:cubicBezTo>
                <a:cubicBezTo>
                  <a:pt x="13342" y="718"/>
                  <a:pt x="13346" y="719"/>
                  <a:pt x="13351" y="722"/>
                </a:cubicBezTo>
                <a:lnTo>
                  <a:pt x="13402" y="756"/>
                </a:lnTo>
                <a:cubicBezTo>
                  <a:pt x="13426" y="732"/>
                  <a:pt x="13453" y="725"/>
                  <a:pt x="13469" y="725"/>
                </a:cubicBezTo>
                <a:cubicBezTo>
                  <a:pt x="13475" y="725"/>
                  <a:pt x="13479" y="726"/>
                  <a:pt x="13481" y="728"/>
                </a:cubicBezTo>
                <a:cubicBezTo>
                  <a:pt x="13487" y="734"/>
                  <a:pt x="13521" y="768"/>
                  <a:pt x="13532" y="773"/>
                </a:cubicBezTo>
                <a:cubicBezTo>
                  <a:pt x="13538" y="785"/>
                  <a:pt x="13555" y="802"/>
                  <a:pt x="13566" y="813"/>
                </a:cubicBezTo>
                <a:lnTo>
                  <a:pt x="13572" y="813"/>
                </a:lnTo>
                <a:lnTo>
                  <a:pt x="13589" y="808"/>
                </a:lnTo>
                <a:cubicBezTo>
                  <a:pt x="13600" y="790"/>
                  <a:pt x="13612" y="762"/>
                  <a:pt x="13617" y="745"/>
                </a:cubicBezTo>
                <a:lnTo>
                  <a:pt x="13629" y="728"/>
                </a:lnTo>
                <a:cubicBezTo>
                  <a:pt x="13632" y="725"/>
                  <a:pt x="13637" y="724"/>
                  <a:pt x="13643" y="724"/>
                </a:cubicBezTo>
                <a:cubicBezTo>
                  <a:pt x="13648" y="724"/>
                  <a:pt x="13655" y="725"/>
                  <a:pt x="13662" y="725"/>
                </a:cubicBezTo>
                <a:cubicBezTo>
                  <a:pt x="13670" y="725"/>
                  <a:pt x="13679" y="723"/>
                  <a:pt x="13685" y="717"/>
                </a:cubicBezTo>
                <a:cubicBezTo>
                  <a:pt x="13697" y="722"/>
                  <a:pt x="13714" y="728"/>
                  <a:pt x="13731" y="728"/>
                </a:cubicBezTo>
                <a:lnTo>
                  <a:pt x="13742" y="745"/>
                </a:lnTo>
                <a:lnTo>
                  <a:pt x="13748" y="751"/>
                </a:lnTo>
                <a:cubicBezTo>
                  <a:pt x="13810" y="739"/>
                  <a:pt x="13895" y="717"/>
                  <a:pt x="13941" y="705"/>
                </a:cubicBezTo>
                <a:lnTo>
                  <a:pt x="13980" y="717"/>
                </a:lnTo>
                <a:lnTo>
                  <a:pt x="13997" y="722"/>
                </a:lnTo>
                <a:cubicBezTo>
                  <a:pt x="14001" y="726"/>
                  <a:pt x="14006" y="728"/>
                  <a:pt x="14011" y="728"/>
                </a:cubicBezTo>
                <a:cubicBezTo>
                  <a:pt x="14019" y="728"/>
                  <a:pt x="14028" y="722"/>
                  <a:pt x="14031" y="711"/>
                </a:cubicBezTo>
                <a:lnTo>
                  <a:pt x="14043" y="700"/>
                </a:lnTo>
                <a:cubicBezTo>
                  <a:pt x="14043" y="700"/>
                  <a:pt x="14060" y="700"/>
                  <a:pt x="14066" y="705"/>
                </a:cubicBezTo>
                <a:cubicBezTo>
                  <a:pt x="14071" y="717"/>
                  <a:pt x="14031" y="728"/>
                  <a:pt x="14066" y="734"/>
                </a:cubicBezTo>
                <a:lnTo>
                  <a:pt x="14100" y="745"/>
                </a:lnTo>
                <a:cubicBezTo>
                  <a:pt x="14105" y="711"/>
                  <a:pt x="14100" y="671"/>
                  <a:pt x="14100" y="649"/>
                </a:cubicBezTo>
                <a:lnTo>
                  <a:pt x="14100" y="649"/>
                </a:lnTo>
                <a:lnTo>
                  <a:pt x="14117" y="666"/>
                </a:lnTo>
                <a:lnTo>
                  <a:pt x="14145" y="688"/>
                </a:lnTo>
                <a:cubicBezTo>
                  <a:pt x="14185" y="688"/>
                  <a:pt x="14230" y="722"/>
                  <a:pt x="14236" y="739"/>
                </a:cubicBezTo>
                <a:cubicBezTo>
                  <a:pt x="14236" y="756"/>
                  <a:pt x="14213" y="802"/>
                  <a:pt x="14213" y="802"/>
                </a:cubicBezTo>
                <a:cubicBezTo>
                  <a:pt x="14213" y="802"/>
                  <a:pt x="14213" y="802"/>
                  <a:pt x="14213" y="802"/>
                </a:cubicBezTo>
                <a:cubicBezTo>
                  <a:pt x="14219" y="802"/>
                  <a:pt x="14270" y="756"/>
                  <a:pt x="14275" y="745"/>
                </a:cubicBezTo>
                <a:cubicBezTo>
                  <a:pt x="14275" y="728"/>
                  <a:pt x="14281" y="705"/>
                  <a:pt x="14281" y="688"/>
                </a:cubicBezTo>
                <a:lnTo>
                  <a:pt x="14292" y="683"/>
                </a:lnTo>
                <a:cubicBezTo>
                  <a:pt x="14304" y="671"/>
                  <a:pt x="14327" y="666"/>
                  <a:pt x="14344" y="666"/>
                </a:cubicBezTo>
                <a:lnTo>
                  <a:pt x="14349" y="666"/>
                </a:lnTo>
                <a:cubicBezTo>
                  <a:pt x="14359" y="680"/>
                  <a:pt x="14368" y="690"/>
                  <a:pt x="14374" y="690"/>
                </a:cubicBezTo>
                <a:cubicBezTo>
                  <a:pt x="14375" y="690"/>
                  <a:pt x="14377" y="689"/>
                  <a:pt x="14378" y="688"/>
                </a:cubicBezTo>
                <a:lnTo>
                  <a:pt x="14383" y="683"/>
                </a:lnTo>
                <a:lnTo>
                  <a:pt x="14389" y="677"/>
                </a:lnTo>
                <a:cubicBezTo>
                  <a:pt x="14396" y="670"/>
                  <a:pt x="14402" y="668"/>
                  <a:pt x="14408" y="668"/>
                </a:cubicBezTo>
                <a:cubicBezTo>
                  <a:pt x="14412" y="668"/>
                  <a:pt x="14415" y="669"/>
                  <a:pt x="14417" y="671"/>
                </a:cubicBezTo>
                <a:lnTo>
                  <a:pt x="14423" y="677"/>
                </a:lnTo>
                <a:lnTo>
                  <a:pt x="14434" y="700"/>
                </a:lnTo>
                <a:cubicBezTo>
                  <a:pt x="14451" y="722"/>
                  <a:pt x="14429" y="751"/>
                  <a:pt x="14417" y="756"/>
                </a:cubicBezTo>
                <a:cubicBezTo>
                  <a:pt x="14406" y="756"/>
                  <a:pt x="14395" y="762"/>
                  <a:pt x="14395" y="768"/>
                </a:cubicBezTo>
                <a:cubicBezTo>
                  <a:pt x="14395" y="768"/>
                  <a:pt x="14429" y="773"/>
                  <a:pt x="14440" y="773"/>
                </a:cubicBezTo>
                <a:cubicBezTo>
                  <a:pt x="14457" y="773"/>
                  <a:pt x="14474" y="751"/>
                  <a:pt x="14485" y="728"/>
                </a:cubicBezTo>
                <a:lnTo>
                  <a:pt x="14491" y="705"/>
                </a:lnTo>
                <a:cubicBezTo>
                  <a:pt x="14497" y="694"/>
                  <a:pt x="14502" y="683"/>
                  <a:pt x="14508" y="677"/>
                </a:cubicBezTo>
                <a:cubicBezTo>
                  <a:pt x="14525" y="671"/>
                  <a:pt x="14542" y="666"/>
                  <a:pt x="14559" y="660"/>
                </a:cubicBezTo>
                <a:cubicBezTo>
                  <a:pt x="14559" y="660"/>
                  <a:pt x="14565" y="666"/>
                  <a:pt x="14570" y="671"/>
                </a:cubicBezTo>
                <a:cubicBezTo>
                  <a:pt x="14570" y="677"/>
                  <a:pt x="14565" y="688"/>
                  <a:pt x="14565" y="688"/>
                </a:cubicBezTo>
                <a:lnTo>
                  <a:pt x="14548" y="700"/>
                </a:lnTo>
                <a:cubicBezTo>
                  <a:pt x="14519" y="711"/>
                  <a:pt x="14531" y="739"/>
                  <a:pt x="14570" y="756"/>
                </a:cubicBezTo>
                <a:lnTo>
                  <a:pt x="14599" y="773"/>
                </a:lnTo>
                <a:cubicBezTo>
                  <a:pt x="14601" y="773"/>
                  <a:pt x="14605" y="774"/>
                  <a:pt x="14608" y="774"/>
                </a:cubicBezTo>
                <a:cubicBezTo>
                  <a:pt x="14616" y="774"/>
                  <a:pt x="14623" y="772"/>
                  <a:pt x="14616" y="756"/>
                </a:cubicBezTo>
                <a:lnTo>
                  <a:pt x="14616" y="751"/>
                </a:lnTo>
                <a:cubicBezTo>
                  <a:pt x="14610" y="745"/>
                  <a:pt x="14639" y="739"/>
                  <a:pt x="14678" y="734"/>
                </a:cubicBezTo>
                <a:lnTo>
                  <a:pt x="14701" y="779"/>
                </a:lnTo>
                <a:lnTo>
                  <a:pt x="14701" y="785"/>
                </a:lnTo>
                <a:cubicBezTo>
                  <a:pt x="14712" y="785"/>
                  <a:pt x="14724" y="745"/>
                  <a:pt x="14724" y="734"/>
                </a:cubicBezTo>
                <a:cubicBezTo>
                  <a:pt x="14724" y="720"/>
                  <a:pt x="14701" y="710"/>
                  <a:pt x="14689" y="710"/>
                </a:cubicBezTo>
                <a:cubicBezTo>
                  <a:pt x="14687" y="710"/>
                  <a:pt x="14685" y="710"/>
                  <a:pt x="14684" y="711"/>
                </a:cubicBezTo>
                <a:cubicBezTo>
                  <a:pt x="14673" y="711"/>
                  <a:pt x="14667" y="694"/>
                  <a:pt x="14661" y="671"/>
                </a:cubicBezTo>
                <a:lnTo>
                  <a:pt x="14667" y="666"/>
                </a:lnTo>
                <a:lnTo>
                  <a:pt x="14684" y="649"/>
                </a:lnTo>
                <a:cubicBezTo>
                  <a:pt x="14701" y="643"/>
                  <a:pt x="14715" y="640"/>
                  <a:pt x="14724" y="640"/>
                </a:cubicBezTo>
                <a:cubicBezTo>
                  <a:pt x="14734" y="640"/>
                  <a:pt x="14738" y="643"/>
                  <a:pt x="14735" y="649"/>
                </a:cubicBezTo>
                <a:lnTo>
                  <a:pt x="14741" y="660"/>
                </a:lnTo>
                <a:cubicBezTo>
                  <a:pt x="14746" y="666"/>
                  <a:pt x="14758" y="677"/>
                  <a:pt x="14763" y="677"/>
                </a:cubicBezTo>
                <a:cubicBezTo>
                  <a:pt x="14786" y="671"/>
                  <a:pt x="14780" y="660"/>
                  <a:pt x="14769" y="643"/>
                </a:cubicBezTo>
                <a:lnTo>
                  <a:pt x="14769" y="637"/>
                </a:lnTo>
                <a:cubicBezTo>
                  <a:pt x="14766" y="630"/>
                  <a:pt x="14771" y="625"/>
                  <a:pt x="14782" y="625"/>
                </a:cubicBezTo>
                <a:cubicBezTo>
                  <a:pt x="14789" y="625"/>
                  <a:pt x="14798" y="627"/>
                  <a:pt x="14809" y="632"/>
                </a:cubicBezTo>
                <a:lnTo>
                  <a:pt x="14826" y="643"/>
                </a:lnTo>
                <a:cubicBezTo>
                  <a:pt x="14831" y="643"/>
                  <a:pt x="14837" y="649"/>
                  <a:pt x="14837" y="654"/>
                </a:cubicBezTo>
                <a:cubicBezTo>
                  <a:pt x="14831" y="671"/>
                  <a:pt x="14826" y="688"/>
                  <a:pt x="14820" y="705"/>
                </a:cubicBezTo>
                <a:cubicBezTo>
                  <a:pt x="14820" y="705"/>
                  <a:pt x="14826" y="711"/>
                  <a:pt x="14831" y="717"/>
                </a:cubicBezTo>
                <a:cubicBezTo>
                  <a:pt x="14837" y="717"/>
                  <a:pt x="14849" y="711"/>
                  <a:pt x="14849" y="711"/>
                </a:cubicBezTo>
                <a:lnTo>
                  <a:pt x="14854" y="705"/>
                </a:lnTo>
                <a:cubicBezTo>
                  <a:pt x="14854" y="694"/>
                  <a:pt x="14849" y="643"/>
                  <a:pt x="14860" y="632"/>
                </a:cubicBezTo>
                <a:cubicBezTo>
                  <a:pt x="14871" y="620"/>
                  <a:pt x="14905" y="603"/>
                  <a:pt x="14911" y="603"/>
                </a:cubicBezTo>
                <a:cubicBezTo>
                  <a:pt x="14922" y="603"/>
                  <a:pt x="14939" y="643"/>
                  <a:pt x="14939" y="660"/>
                </a:cubicBezTo>
                <a:cubicBezTo>
                  <a:pt x="14934" y="671"/>
                  <a:pt x="14928" y="688"/>
                  <a:pt x="14917" y="694"/>
                </a:cubicBezTo>
                <a:lnTo>
                  <a:pt x="14911" y="694"/>
                </a:lnTo>
                <a:lnTo>
                  <a:pt x="14894" y="700"/>
                </a:lnTo>
                <a:cubicBezTo>
                  <a:pt x="14883" y="705"/>
                  <a:pt x="14888" y="746"/>
                  <a:pt x="14898" y="746"/>
                </a:cubicBezTo>
                <a:cubicBezTo>
                  <a:pt x="14898" y="746"/>
                  <a:pt x="14899" y="745"/>
                  <a:pt x="14900" y="745"/>
                </a:cubicBezTo>
                <a:cubicBezTo>
                  <a:pt x="14905" y="734"/>
                  <a:pt x="14928" y="722"/>
                  <a:pt x="14939" y="717"/>
                </a:cubicBezTo>
                <a:lnTo>
                  <a:pt x="14945" y="711"/>
                </a:lnTo>
                <a:cubicBezTo>
                  <a:pt x="14965" y="696"/>
                  <a:pt x="14986" y="676"/>
                  <a:pt x="15014" y="676"/>
                </a:cubicBezTo>
                <a:cubicBezTo>
                  <a:pt x="15017" y="676"/>
                  <a:pt x="15021" y="676"/>
                  <a:pt x="15024" y="677"/>
                </a:cubicBezTo>
                <a:lnTo>
                  <a:pt x="15047" y="683"/>
                </a:lnTo>
                <a:cubicBezTo>
                  <a:pt x="15081" y="694"/>
                  <a:pt x="15110" y="728"/>
                  <a:pt x="15110" y="739"/>
                </a:cubicBezTo>
                <a:cubicBezTo>
                  <a:pt x="15110" y="741"/>
                  <a:pt x="15110" y="742"/>
                  <a:pt x="15111" y="742"/>
                </a:cubicBezTo>
                <a:cubicBezTo>
                  <a:pt x="15117" y="742"/>
                  <a:pt x="15139" y="716"/>
                  <a:pt x="15144" y="711"/>
                </a:cubicBezTo>
                <a:cubicBezTo>
                  <a:pt x="15155" y="700"/>
                  <a:pt x="15138" y="666"/>
                  <a:pt x="15110" y="632"/>
                </a:cubicBezTo>
                <a:lnTo>
                  <a:pt x="15070" y="637"/>
                </a:lnTo>
                <a:lnTo>
                  <a:pt x="15064" y="637"/>
                </a:lnTo>
                <a:cubicBezTo>
                  <a:pt x="15058" y="626"/>
                  <a:pt x="15058" y="609"/>
                  <a:pt x="15070" y="603"/>
                </a:cubicBezTo>
                <a:lnTo>
                  <a:pt x="15075" y="603"/>
                </a:lnTo>
                <a:cubicBezTo>
                  <a:pt x="15082" y="602"/>
                  <a:pt x="15089" y="601"/>
                  <a:pt x="15095" y="601"/>
                </a:cubicBezTo>
                <a:cubicBezTo>
                  <a:pt x="15114" y="601"/>
                  <a:pt x="15131" y="609"/>
                  <a:pt x="15144" y="626"/>
                </a:cubicBezTo>
                <a:cubicBezTo>
                  <a:pt x="15166" y="654"/>
                  <a:pt x="15195" y="677"/>
                  <a:pt x="15223" y="705"/>
                </a:cubicBezTo>
                <a:lnTo>
                  <a:pt x="15229" y="705"/>
                </a:lnTo>
                <a:cubicBezTo>
                  <a:pt x="15229" y="706"/>
                  <a:pt x="15230" y="706"/>
                  <a:pt x="15230" y="706"/>
                </a:cubicBezTo>
                <a:cubicBezTo>
                  <a:pt x="15235" y="706"/>
                  <a:pt x="15240" y="676"/>
                  <a:pt x="15246" y="666"/>
                </a:cubicBezTo>
                <a:cubicBezTo>
                  <a:pt x="15246" y="660"/>
                  <a:pt x="15249" y="657"/>
                  <a:pt x="15253" y="657"/>
                </a:cubicBezTo>
                <a:cubicBezTo>
                  <a:pt x="15258" y="657"/>
                  <a:pt x="15266" y="660"/>
                  <a:pt x="15274" y="666"/>
                </a:cubicBezTo>
                <a:lnTo>
                  <a:pt x="15285" y="666"/>
                </a:lnTo>
                <a:cubicBezTo>
                  <a:pt x="15291" y="668"/>
                  <a:pt x="15297" y="668"/>
                  <a:pt x="15302" y="668"/>
                </a:cubicBezTo>
                <a:cubicBezTo>
                  <a:pt x="15314" y="668"/>
                  <a:pt x="15325" y="666"/>
                  <a:pt x="15336" y="666"/>
                </a:cubicBezTo>
                <a:cubicBezTo>
                  <a:pt x="15338" y="670"/>
                  <a:pt x="15342" y="672"/>
                  <a:pt x="15348" y="672"/>
                </a:cubicBezTo>
                <a:cubicBezTo>
                  <a:pt x="15366" y="672"/>
                  <a:pt x="15398" y="657"/>
                  <a:pt x="15410" y="649"/>
                </a:cubicBezTo>
                <a:cubicBezTo>
                  <a:pt x="15418" y="641"/>
                  <a:pt x="15429" y="638"/>
                  <a:pt x="15441" y="638"/>
                </a:cubicBezTo>
                <a:cubicBezTo>
                  <a:pt x="15456" y="638"/>
                  <a:pt x="15472" y="642"/>
                  <a:pt x="15484" y="649"/>
                </a:cubicBezTo>
                <a:lnTo>
                  <a:pt x="15507" y="654"/>
                </a:lnTo>
                <a:cubicBezTo>
                  <a:pt x="15529" y="660"/>
                  <a:pt x="15546" y="666"/>
                  <a:pt x="15569" y="666"/>
                </a:cubicBezTo>
                <a:lnTo>
                  <a:pt x="15586" y="666"/>
                </a:lnTo>
                <a:cubicBezTo>
                  <a:pt x="15607" y="655"/>
                  <a:pt x="15599" y="630"/>
                  <a:pt x="15570" y="599"/>
                </a:cubicBezTo>
                <a:lnTo>
                  <a:pt x="15570" y="599"/>
                </a:lnTo>
                <a:cubicBezTo>
                  <a:pt x="15585" y="598"/>
                  <a:pt x="15600" y="596"/>
                  <a:pt x="15609" y="592"/>
                </a:cubicBezTo>
                <a:cubicBezTo>
                  <a:pt x="15626" y="581"/>
                  <a:pt x="15666" y="564"/>
                  <a:pt x="15688" y="552"/>
                </a:cubicBezTo>
                <a:lnTo>
                  <a:pt x="15705" y="547"/>
                </a:lnTo>
                <a:cubicBezTo>
                  <a:pt x="15711" y="547"/>
                  <a:pt x="15722" y="558"/>
                  <a:pt x="15722" y="564"/>
                </a:cubicBezTo>
                <a:cubicBezTo>
                  <a:pt x="15722" y="569"/>
                  <a:pt x="15711" y="581"/>
                  <a:pt x="15705" y="581"/>
                </a:cubicBezTo>
                <a:lnTo>
                  <a:pt x="15694" y="586"/>
                </a:lnTo>
                <a:cubicBezTo>
                  <a:pt x="15677" y="586"/>
                  <a:pt x="15734" y="592"/>
                  <a:pt x="15756" y="615"/>
                </a:cubicBezTo>
                <a:cubicBezTo>
                  <a:pt x="15761" y="620"/>
                  <a:pt x="15764" y="622"/>
                  <a:pt x="15765" y="622"/>
                </a:cubicBezTo>
                <a:cubicBezTo>
                  <a:pt x="15767" y="622"/>
                  <a:pt x="15760" y="611"/>
                  <a:pt x="15756" y="603"/>
                </a:cubicBezTo>
                <a:cubicBezTo>
                  <a:pt x="15752" y="599"/>
                  <a:pt x="15757" y="597"/>
                  <a:pt x="15765" y="597"/>
                </a:cubicBezTo>
                <a:cubicBezTo>
                  <a:pt x="15779" y="597"/>
                  <a:pt x="15803" y="602"/>
                  <a:pt x="15813" y="609"/>
                </a:cubicBezTo>
                <a:cubicBezTo>
                  <a:pt x="15818" y="616"/>
                  <a:pt x="15824" y="618"/>
                  <a:pt x="15830" y="618"/>
                </a:cubicBezTo>
                <a:cubicBezTo>
                  <a:pt x="15839" y="618"/>
                  <a:pt x="15847" y="612"/>
                  <a:pt x="15847" y="609"/>
                </a:cubicBezTo>
                <a:cubicBezTo>
                  <a:pt x="15853" y="598"/>
                  <a:pt x="15841" y="592"/>
                  <a:pt x="15830" y="586"/>
                </a:cubicBezTo>
                <a:lnTo>
                  <a:pt x="15813" y="581"/>
                </a:lnTo>
                <a:lnTo>
                  <a:pt x="15807" y="581"/>
                </a:lnTo>
                <a:cubicBezTo>
                  <a:pt x="15802" y="575"/>
                  <a:pt x="15819" y="547"/>
                  <a:pt x="15824" y="535"/>
                </a:cubicBezTo>
                <a:cubicBezTo>
                  <a:pt x="15826" y="533"/>
                  <a:pt x="15829" y="532"/>
                  <a:pt x="15833" y="532"/>
                </a:cubicBezTo>
                <a:cubicBezTo>
                  <a:pt x="15850" y="532"/>
                  <a:pt x="15886" y="547"/>
                  <a:pt x="15927" y="569"/>
                </a:cubicBezTo>
                <a:lnTo>
                  <a:pt x="15875" y="626"/>
                </a:lnTo>
                <a:lnTo>
                  <a:pt x="15875" y="632"/>
                </a:lnTo>
                <a:cubicBezTo>
                  <a:pt x="15880" y="636"/>
                  <a:pt x="15885" y="638"/>
                  <a:pt x="15890" y="638"/>
                </a:cubicBezTo>
                <a:cubicBezTo>
                  <a:pt x="15903" y="638"/>
                  <a:pt x="15915" y="624"/>
                  <a:pt x="15915" y="620"/>
                </a:cubicBezTo>
                <a:cubicBezTo>
                  <a:pt x="15915" y="609"/>
                  <a:pt x="15955" y="598"/>
                  <a:pt x="15972" y="598"/>
                </a:cubicBezTo>
                <a:cubicBezTo>
                  <a:pt x="15989" y="592"/>
                  <a:pt x="15972" y="581"/>
                  <a:pt x="15961" y="581"/>
                </a:cubicBezTo>
                <a:cubicBezTo>
                  <a:pt x="15955" y="581"/>
                  <a:pt x="15927" y="558"/>
                  <a:pt x="15921" y="552"/>
                </a:cubicBezTo>
                <a:cubicBezTo>
                  <a:pt x="15916" y="547"/>
                  <a:pt x="15930" y="545"/>
                  <a:pt x="15948" y="545"/>
                </a:cubicBezTo>
                <a:cubicBezTo>
                  <a:pt x="15974" y="545"/>
                  <a:pt x="16008" y="550"/>
                  <a:pt x="16012" y="564"/>
                </a:cubicBezTo>
                <a:cubicBezTo>
                  <a:pt x="16023" y="586"/>
                  <a:pt x="16040" y="615"/>
                  <a:pt x="16046" y="615"/>
                </a:cubicBezTo>
                <a:cubicBezTo>
                  <a:pt x="16051" y="615"/>
                  <a:pt x="16068" y="569"/>
                  <a:pt x="16080" y="552"/>
                </a:cubicBezTo>
                <a:cubicBezTo>
                  <a:pt x="16088" y="544"/>
                  <a:pt x="16084" y="539"/>
                  <a:pt x="16077" y="539"/>
                </a:cubicBezTo>
                <a:cubicBezTo>
                  <a:pt x="16074" y="539"/>
                  <a:pt x="16071" y="539"/>
                  <a:pt x="16068" y="541"/>
                </a:cubicBezTo>
                <a:cubicBezTo>
                  <a:pt x="16063" y="541"/>
                  <a:pt x="16057" y="535"/>
                  <a:pt x="16063" y="518"/>
                </a:cubicBezTo>
                <a:lnTo>
                  <a:pt x="16074" y="512"/>
                </a:lnTo>
                <a:lnTo>
                  <a:pt x="16080" y="501"/>
                </a:lnTo>
                <a:cubicBezTo>
                  <a:pt x="16084" y="498"/>
                  <a:pt x="16090" y="497"/>
                  <a:pt x="16095" y="497"/>
                </a:cubicBezTo>
                <a:cubicBezTo>
                  <a:pt x="16109" y="497"/>
                  <a:pt x="16126" y="506"/>
                  <a:pt x="16142" y="518"/>
                </a:cubicBezTo>
                <a:lnTo>
                  <a:pt x="16159" y="524"/>
                </a:lnTo>
                <a:cubicBezTo>
                  <a:pt x="16182" y="529"/>
                  <a:pt x="16182" y="541"/>
                  <a:pt x="16182" y="558"/>
                </a:cubicBezTo>
                <a:lnTo>
                  <a:pt x="16193" y="586"/>
                </a:lnTo>
                <a:cubicBezTo>
                  <a:pt x="16205" y="581"/>
                  <a:pt x="16217" y="578"/>
                  <a:pt x="16229" y="578"/>
                </a:cubicBezTo>
                <a:cubicBezTo>
                  <a:pt x="16241" y="578"/>
                  <a:pt x="16253" y="581"/>
                  <a:pt x="16261" y="586"/>
                </a:cubicBezTo>
                <a:lnTo>
                  <a:pt x="16278" y="592"/>
                </a:lnTo>
                <a:lnTo>
                  <a:pt x="16307" y="603"/>
                </a:lnTo>
                <a:cubicBezTo>
                  <a:pt x="16329" y="598"/>
                  <a:pt x="16352" y="569"/>
                  <a:pt x="16352" y="564"/>
                </a:cubicBezTo>
                <a:cubicBezTo>
                  <a:pt x="16352" y="559"/>
                  <a:pt x="16339" y="545"/>
                  <a:pt x="16332" y="545"/>
                </a:cubicBezTo>
                <a:cubicBezTo>
                  <a:pt x="16331" y="545"/>
                  <a:pt x="16330" y="546"/>
                  <a:pt x="16329" y="547"/>
                </a:cubicBezTo>
                <a:cubicBezTo>
                  <a:pt x="16324" y="547"/>
                  <a:pt x="16309" y="512"/>
                  <a:pt x="16293" y="512"/>
                </a:cubicBezTo>
                <a:cubicBezTo>
                  <a:pt x="16292" y="512"/>
                  <a:pt x="16291" y="512"/>
                  <a:pt x="16290" y="512"/>
                </a:cubicBezTo>
                <a:cubicBezTo>
                  <a:pt x="16288" y="513"/>
                  <a:pt x="16286" y="514"/>
                  <a:pt x="16284" y="514"/>
                </a:cubicBezTo>
                <a:cubicBezTo>
                  <a:pt x="16269" y="514"/>
                  <a:pt x="16242" y="500"/>
                  <a:pt x="16227" y="495"/>
                </a:cubicBezTo>
                <a:cubicBezTo>
                  <a:pt x="16216" y="495"/>
                  <a:pt x="16222" y="484"/>
                  <a:pt x="16239" y="467"/>
                </a:cubicBezTo>
                <a:lnTo>
                  <a:pt x="16307" y="456"/>
                </a:lnTo>
                <a:cubicBezTo>
                  <a:pt x="16310" y="453"/>
                  <a:pt x="16315" y="451"/>
                  <a:pt x="16320" y="451"/>
                </a:cubicBezTo>
                <a:cubicBezTo>
                  <a:pt x="16325" y="451"/>
                  <a:pt x="16329" y="453"/>
                  <a:pt x="16329" y="456"/>
                </a:cubicBezTo>
                <a:lnTo>
                  <a:pt x="16335" y="461"/>
                </a:lnTo>
                <a:cubicBezTo>
                  <a:pt x="16337" y="469"/>
                  <a:pt x="16341" y="472"/>
                  <a:pt x="16344" y="472"/>
                </a:cubicBezTo>
                <a:cubicBezTo>
                  <a:pt x="16349" y="472"/>
                  <a:pt x="16354" y="466"/>
                  <a:pt x="16358" y="456"/>
                </a:cubicBezTo>
                <a:lnTo>
                  <a:pt x="16363" y="456"/>
                </a:lnTo>
                <a:cubicBezTo>
                  <a:pt x="16397" y="450"/>
                  <a:pt x="16426" y="450"/>
                  <a:pt x="16454" y="433"/>
                </a:cubicBezTo>
                <a:cubicBezTo>
                  <a:pt x="16460" y="433"/>
                  <a:pt x="16471" y="450"/>
                  <a:pt x="16483" y="461"/>
                </a:cubicBezTo>
                <a:lnTo>
                  <a:pt x="16494" y="473"/>
                </a:lnTo>
                <a:lnTo>
                  <a:pt x="16505" y="478"/>
                </a:lnTo>
                <a:cubicBezTo>
                  <a:pt x="16507" y="482"/>
                  <a:pt x="16513" y="483"/>
                  <a:pt x="16521" y="483"/>
                </a:cubicBezTo>
                <a:cubicBezTo>
                  <a:pt x="16541" y="483"/>
                  <a:pt x="16573" y="475"/>
                  <a:pt x="16585" y="467"/>
                </a:cubicBezTo>
                <a:cubicBezTo>
                  <a:pt x="16586" y="467"/>
                  <a:pt x="16588" y="467"/>
                  <a:pt x="16589" y="467"/>
                </a:cubicBezTo>
                <a:cubicBezTo>
                  <a:pt x="16612" y="467"/>
                  <a:pt x="16648" y="502"/>
                  <a:pt x="16658" y="518"/>
                </a:cubicBezTo>
                <a:cubicBezTo>
                  <a:pt x="16662" y="529"/>
                  <a:pt x="16684" y="533"/>
                  <a:pt x="16704" y="533"/>
                </a:cubicBezTo>
                <a:cubicBezTo>
                  <a:pt x="16715" y="533"/>
                  <a:pt x="16726" y="532"/>
                  <a:pt x="16732" y="529"/>
                </a:cubicBezTo>
                <a:cubicBezTo>
                  <a:pt x="16744" y="524"/>
                  <a:pt x="16761" y="501"/>
                  <a:pt x="16755" y="484"/>
                </a:cubicBezTo>
                <a:lnTo>
                  <a:pt x="16761" y="467"/>
                </a:lnTo>
                <a:cubicBezTo>
                  <a:pt x="16761" y="461"/>
                  <a:pt x="16772" y="450"/>
                  <a:pt x="16778" y="450"/>
                </a:cubicBezTo>
                <a:cubicBezTo>
                  <a:pt x="16783" y="450"/>
                  <a:pt x="16795" y="461"/>
                  <a:pt x="16795" y="467"/>
                </a:cubicBezTo>
                <a:lnTo>
                  <a:pt x="16800" y="501"/>
                </a:lnTo>
                <a:cubicBezTo>
                  <a:pt x="16800" y="535"/>
                  <a:pt x="16829" y="558"/>
                  <a:pt x="16840" y="558"/>
                </a:cubicBezTo>
                <a:cubicBezTo>
                  <a:pt x="16851" y="558"/>
                  <a:pt x="16840" y="547"/>
                  <a:pt x="16840" y="535"/>
                </a:cubicBezTo>
                <a:cubicBezTo>
                  <a:pt x="16840" y="524"/>
                  <a:pt x="16834" y="501"/>
                  <a:pt x="16829" y="495"/>
                </a:cubicBezTo>
                <a:cubicBezTo>
                  <a:pt x="16823" y="490"/>
                  <a:pt x="16817" y="467"/>
                  <a:pt x="16817" y="450"/>
                </a:cubicBezTo>
                <a:lnTo>
                  <a:pt x="16846" y="450"/>
                </a:lnTo>
                <a:cubicBezTo>
                  <a:pt x="16863" y="450"/>
                  <a:pt x="16880" y="450"/>
                  <a:pt x="16874" y="427"/>
                </a:cubicBezTo>
                <a:cubicBezTo>
                  <a:pt x="16870" y="401"/>
                  <a:pt x="16884" y="392"/>
                  <a:pt x="16898" y="392"/>
                </a:cubicBezTo>
                <a:cubicBezTo>
                  <a:pt x="16906" y="392"/>
                  <a:pt x="16914" y="395"/>
                  <a:pt x="16919" y="399"/>
                </a:cubicBezTo>
                <a:cubicBezTo>
                  <a:pt x="16953" y="416"/>
                  <a:pt x="17005" y="416"/>
                  <a:pt x="17010" y="467"/>
                </a:cubicBezTo>
                <a:lnTo>
                  <a:pt x="17010" y="484"/>
                </a:lnTo>
                <a:cubicBezTo>
                  <a:pt x="17010" y="497"/>
                  <a:pt x="17020" y="503"/>
                  <a:pt x="17029" y="503"/>
                </a:cubicBezTo>
                <a:cubicBezTo>
                  <a:pt x="17033" y="503"/>
                  <a:pt x="17036" y="503"/>
                  <a:pt x="17039" y="501"/>
                </a:cubicBezTo>
                <a:lnTo>
                  <a:pt x="17044" y="501"/>
                </a:lnTo>
                <a:lnTo>
                  <a:pt x="17056" y="495"/>
                </a:lnTo>
                <a:cubicBezTo>
                  <a:pt x="17067" y="495"/>
                  <a:pt x="17078" y="507"/>
                  <a:pt x="17073" y="512"/>
                </a:cubicBezTo>
                <a:cubicBezTo>
                  <a:pt x="17073" y="518"/>
                  <a:pt x="17101" y="524"/>
                  <a:pt x="17112" y="524"/>
                </a:cubicBezTo>
                <a:cubicBezTo>
                  <a:pt x="17124" y="524"/>
                  <a:pt x="17078" y="467"/>
                  <a:pt x="17061" y="450"/>
                </a:cubicBezTo>
                <a:cubicBezTo>
                  <a:pt x="17044" y="433"/>
                  <a:pt x="17033" y="416"/>
                  <a:pt x="17033" y="416"/>
                </a:cubicBezTo>
                <a:cubicBezTo>
                  <a:pt x="17034" y="415"/>
                  <a:pt x="17036" y="414"/>
                  <a:pt x="17038" y="414"/>
                </a:cubicBezTo>
                <a:cubicBezTo>
                  <a:pt x="17045" y="414"/>
                  <a:pt x="17057" y="422"/>
                  <a:pt x="17061" y="422"/>
                </a:cubicBezTo>
                <a:cubicBezTo>
                  <a:pt x="17062" y="422"/>
                  <a:pt x="17064" y="422"/>
                  <a:pt x="17065" y="422"/>
                </a:cubicBezTo>
                <a:cubicBezTo>
                  <a:pt x="17079" y="422"/>
                  <a:pt x="17108" y="398"/>
                  <a:pt x="17118" y="393"/>
                </a:cubicBezTo>
                <a:cubicBezTo>
                  <a:pt x="17129" y="382"/>
                  <a:pt x="17129" y="348"/>
                  <a:pt x="17129" y="342"/>
                </a:cubicBezTo>
                <a:cubicBezTo>
                  <a:pt x="17129" y="337"/>
                  <a:pt x="17141" y="325"/>
                  <a:pt x="17158" y="320"/>
                </a:cubicBezTo>
                <a:lnTo>
                  <a:pt x="17169" y="320"/>
                </a:lnTo>
                <a:cubicBezTo>
                  <a:pt x="17180" y="320"/>
                  <a:pt x="17180" y="337"/>
                  <a:pt x="17192" y="337"/>
                </a:cubicBezTo>
                <a:cubicBezTo>
                  <a:pt x="17221" y="351"/>
                  <a:pt x="17251" y="378"/>
                  <a:pt x="17281" y="378"/>
                </a:cubicBezTo>
                <a:cubicBezTo>
                  <a:pt x="17298" y="378"/>
                  <a:pt x="17316" y="370"/>
                  <a:pt x="17334" y="348"/>
                </a:cubicBezTo>
                <a:lnTo>
                  <a:pt x="17356" y="348"/>
                </a:lnTo>
                <a:cubicBezTo>
                  <a:pt x="17368" y="348"/>
                  <a:pt x="17382" y="353"/>
                  <a:pt x="17393" y="353"/>
                </a:cubicBezTo>
                <a:cubicBezTo>
                  <a:pt x="17399" y="353"/>
                  <a:pt x="17404" y="352"/>
                  <a:pt x="17407" y="348"/>
                </a:cubicBezTo>
                <a:cubicBezTo>
                  <a:pt x="17412" y="346"/>
                  <a:pt x="17416" y="344"/>
                  <a:pt x="17419" y="344"/>
                </a:cubicBezTo>
                <a:cubicBezTo>
                  <a:pt x="17424" y="344"/>
                  <a:pt x="17429" y="347"/>
                  <a:pt x="17436" y="354"/>
                </a:cubicBezTo>
                <a:lnTo>
                  <a:pt x="17447" y="365"/>
                </a:lnTo>
                <a:cubicBezTo>
                  <a:pt x="17449" y="367"/>
                  <a:pt x="17452" y="368"/>
                  <a:pt x="17457" y="368"/>
                </a:cubicBezTo>
                <a:cubicBezTo>
                  <a:pt x="17476" y="368"/>
                  <a:pt x="17518" y="348"/>
                  <a:pt x="17555" y="320"/>
                </a:cubicBezTo>
                <a:lnTo>
                  <a:pt x="17595" y="348"/>
                </a:lnTo>
                <a:lnTo>
                  <a:pt x="17640" y="371"/>
                </a:lnTo>
                <a:cubicBezTo>
                  <a:pt x="17650" y="350"/>
                  <a:pt x="17638" y="330"/>
                  <a:pt x="17615" y="330"/>
                </a:cubicBezTo>
                <a:cubicBezTo>
                  <a:pt x="17612" y="330"/>
                  <a:pt x="17609" y="330"/>
                  <a:pt x="17606" y="331"/>
                </a:cubicBezTo>
                <a:lnTo>
                  <a:pt x="17589" y="297"/>
                </a:lnTo>
                <a:cubicBezTo>
                  <a:pt x="17582" y="286"/>
                  <a:pt x="17576" y="282"/>
                  <a:pt x="17570" y="282"/>
                </a:cubicBezTo>
                <a:cubicBezTo>
                  <a:pt x="17555" y="282"/>
                  <a:pt x="17540" y="303"/>
                  <a:pt x="17525" y="303"/>
                </a:cubicBezTo>
                <a:cubicBezTo>
                  <a:pt x="17523" y="303"/>
                  <a:pt x="17522" y="303"/>
                  <a:pt x="17521" y="303"/>
                </a:cubicBezTo>
                <a:cubicBezTo>
                  <a:pt x="17515" y="297"/>
                  <a:pt x="17510" y="286"/>
                  <a:pt x="17498" y="286"/>
                </a:cubicBezTo>
                <a:lnTo>
                  <a:pt x="17487" y="274"/>
                </a:lnTo>
                <a:cubicBezTo>
                  <a:pt x="17464" y="257"/>
                  <a:pt x="17458" y="234"/>
                  <a:pt x="17481" y="223"/>
                </a:cubicBezTo>
                <a:lnTo>
                  <a:pt x="17492" y="212"/>
                </a:lnTo>
                <a:cubicBezTo>
                  <a:pt x="17515" y="195"/>
                  <a:pt x="17487" y="172"/>
                  <a:pt x="17504" y="155"/>
                </a:cubicBezTo>
                <a:cubicBezTo>
                  <a:pt x="17514" y="145"/>
                  <a:pt x="17515" y="115"/>
                  <a:pt x="17484" y="115"/>
                </a:cubicBezTo>
                <a:cubicBezTo>
                  <a:pt x="17481" y="115"/>
                  <a:pt x="17478" y="115"/>
                  <a:pt x="17475" y="115"/>
                </a:cubicBezTo>
                <a:cubicBezTo>
                  <a:pt x="17470" y="115"/>
                  <a:pt x="17458" y="104"/>
                  <a:pt x="17447" y="98"/>
                </a:cubicBezTo>
                <a:lnTo>
                  <a:pt x="17436" y="98"/>
                </a:lnTo>
                <a:cubicBezTo>
                  <a:pt x="17424" y="98"/>
                  <a:pt x="17413" y="144"/>
                  <a:pt x="17402" y="144"/>
                </a:cubicBezTo>
                <a:cubicBezTo>
                  <a:pt x="17385" y="149"/>
                  <a:pt x="17396" y="161"/>
                  <a:pt x="17419" y="178"/>
                </a:cubicBezTo>
                <a:lnTo>
                  <a:pt x="17441" y="189"/>
                </a:lnTo>
                <a:cubicBezTo>
                  <a:pt x="17447" y="195"/>
                  <a:pt x="17447" y="217"/>
                  <a:pt x="17441" y="223"/>
                </a:cubicBezTo>
                <a:cubicBezTo>
                  <a:pt x="17437" y="227"/>
                  <a:pt x="17433" y="241"/>
                  <a:pt x="17422" y="241"/>
                </a:cubicBezTo>
                <a:cubicBezTo>
                  <a:pt x="17418" y="241"/>
                  <a:pt x="17413" y="239"/>
                  <a:pt x="17407" y="234"/>
                </a:cubicBezTo>
                <a:lnTo>
                  <a:pt x="17402" y="229"/>
                </a:lnTo>
                <a:cubicBezTo>
                  <a:pt x="17390" y="229"/>
                  <a:pt x="17356" y="246"/>
                  <a:pt x="17334" y="263"/>
                </a:cubicBezTo>
                <a:lnTo>
                  <a:pt x="17294" y="263"/>
                </a:lnTo>
                <a:cubicBezTo>
                  <a:pt x="17283" y="263"/>
                  <a:pt x="17271" y="268"/>
                  <a:pt x="17260" y="274"/>
                </a:cubicBezTo>
                <a:lnTo>
                  <a:pt x="17232" y="286"/>
                </a:lnTo>
                <a:cubicBezTo>
                  <a:pt x="17209" y="280"/>
                  <a:pt x="17180" y="246"/>
                  <a:pt x="17169" y="206"/>
                </a:cubicBezTo>
                <a:lnTo>
                  <a:pt x="17163" y="178"/>
                </a:lnTo>
                <a:cubicBezTo>
                  <a:pt x="17158" y="166"/>
                  <a:pt x="17146" y="161"/>
                  <a:pt x="17135" y="149"/>
                </a:cubicBezTo>
                <a:lnTo>
                  <a:pt x="17129" y="149"/>
                </a:lnTo>
                <a:cubicBezTo>
                  <a:pt x="17124" y="149"/>
                  <a:pt x="17112" y="155"/>
                  <a:pt x="17112" y="166"/>
                </a:cubicBezTo>
                <a:lnTo>
                  <a:pt x="17118" y="172"/>
                </a:lnTo>
                <a:cubicBezTo>
                  <a:pt x="17129" y="183"/>
                  <a:pt x="17129" y="200"/>
                  <a:pt x="17112" y="206"/>
                </a:cubicBezTo>
                <a:cubicBezTo>
                  <a:pt x="17107" y="206"/>
                  <a:pt x="17095" y="195"/>
                  <a:pt x="17084" y="189"/>
                </a:cubicBezTo>
                <a:cubicBezTo>
                  <a:pt x="17078" y="183"/>
                  <a:pt x="17078" y="166"/>
                  <a:pt x="17067" y="161"/>
                </a:cubicBezTo>
                <a:cubicBezTo>
                  <a:pt x="17027" y="132"/>
                  <a:pt x="17016" y="93"/>
                  <a:pt x="17050" y="53"/>
                </a:cubicBezTo>
                <a:cubicBezTo>
                  <a:pt x="17048" y="49"/>
                  <a:pt x="17044" y="47"/>
                  <a:pt x="17041" y="47"/>
                </a:cubicBezTo>
                <a:cubicBezTo>
                  <a:pt x="17034" y="47"/>
                  <a:pt x="17025" y="53"/>
                  <a:pt x="17022" y="64"/>
                </a:cubicBezTo>
                <a:lnTo>
                  <a:pt x="17010" y="76"/>
                </a:lnTo>
                <a:cubicBezTo>
                  <a:pt x="17005" y="81"/>
                  <a:pt x="16993" y="93"/>
                  <a:pt x="16988" y="93"/>
                </a:cubicBezTo>
                <a:lnTo>
                  <a:pt x="16953" y="87"/>
                </a:lnTo>
                <a:cubicBezTo>
                  <a:pt x="16925" y="70"/>
                  <a:pt x="16891" y="47"/>
                  <a:pt x="16885" y="30"/>
                </a:cubicBezTo>
                <a:lnTo>
                  <a:pt x="16863" y="42"/>
                </a:lnTo>
                <a:cubicBezTo>
                  <a:pt x="16857" y="47"/>
                  <a:pt x="16863" y="70"/>
                  <a:pt x="16874" y="81"/>
                </a:cubicBezTo>
                <a:cubicBezTo>
                  <a:pt x="16891" y="98"/>
                  <a:pt x="16908" y="115"/>
                  <a:pt x="16925" y="127"/>
                </a:cubicBezTo>
                <a:cubicBezTo>
                  <a:pt x="16948" y="144"/>
                  <a:pt x="16953" y="144"/>
                  <a:pt x="16936" y="155"/>
                </a:cubicBezTo>
                <a:cubicBezTo>
                  <a:pt x="16908" y="172"/>
                  <a:pt x="16874" y="200"/>
                  <a:pt x="16846" y="200"/>
                </a:cubicBezTo>
                <a:cubicBezTo>
                  <a:pt x="16806" y="200"/>
                  <a:pt x="16829" y="138"/>
                  <a:pt x="16800" y="121"/>
                </a:cubicBezTo>
                <a:cubicBezTo>
                  <a:pt x="16800" y="121"/>
                  <a:pt x="16800" y="115"/>
                  <a:pt x="16800" y="110"/>
                </a:cubicBezTo>
                <a:cubicBezTo>
                  <a:pt x="16793" y="84"/>
                  <a:pt x="16788" y="75"/>
                  <a:pt x="16776" y="75"/>
                </a:cubicBezTo>
                <a:cubicBezTo>
                  <a:pt x="16770" y="75"/>
                  <a:pt x="16761" y="77"/>
                  <a:pt x="16749" y="81"/>
                </a:cubicBezTo>
                <a:cubicBezTo>
                  <a:pt x="16732" y="81"/>
                  <a:pt x="16715" y="93"/>
                  <a:pt x="16704" y="93"/>
                </a:cubicBezTo>
                <a:lnTo>
                  <a:pt x="16658" y="81"/>
                </a:lnTo>
                <a:cubicBezTo>
                  <a:pt x="16630" y="115"/>
                  <a:pt x="16641" y="161"/>
                  <a:pt x="16647" y="166"/>
                </a:cubicBezTo>
                <a:cubicBezTo>
                  <a:pt x="16657" y="171"/>
                  <a:pt x="16627" y="190"/>
                  <a:pt x="16608" y="190"/>
                </a:cubicBezTo>
                <a:cubicBezTo>
                  <a:pt x="16606" y="190"/>
                  <a:pt x="16604" y="190"/>
                  <a:pt x="16602" y="189"/>
                </a:cubicBezTo>
                <a:cubicBezTo>
                  <a:pt x="16585" y="189"/>
                  <a:pt x="16556" y="195"/>
                  <a:pt x="16551" y="200"/>
                </a:cubicBezTo>
                <a:cubicBezTo>
                  <a:pt x="16551" y="202"/>
                  <a:pt x="16550" y="202"/>
                  <a:pt x="16549" y="202"/>
                </a:cubicBezTo>
                <a:cubicBezTo>
                  <a:pt x="16546" y="202"/>
                  <a:pt x="16538" y="195"/>
                  <a:pt x="16534" y="195"/>
                </a:cubicBezTo>
                <a:cubicBezTo>
                  <a:pt x="16534" y="189"/>
                  <a:pt x="16511" y="189"/>
                  <a:pt x="16505" y="189"/>
                </a:cubicBezTo>
                <a:cubicBezTo>
                  <a:pt x="16500" y="195"/>
                  <a:pt x="16522" y="240"/>
                  <a:pt x="16505" y="257"/>
                </a:cubicBezTo>
                <a:cubicBezTo>
                  <a:pt x="16502" y="261"/>
                  <a:pt x="16494" y="262"/>
                  <a:pt x="16484" y="262"/>
                </a:cubicBezTo>
                <a:cubicBezTo>
                  <a:pt x="16463" y="262"/>
                  <a:pt x="16434" y="255"/>
                  <a:pt x="16426" y="251"/>
                </a:cubicBezTo>
                <a:cubicBezTo>
                  <a:pt x="16423" y="250"/>
                  <a:pt x="16420" y="249"/>
                  <a:pt x="16418" y="249"/>
                </a:cubicBezTo>
                <a:cubicBezTo>
                  <a:pt x="16405" y="249"/>
                  <a:pt x="16397" y="270"/>
                  <a:pt x="16397" y="280"/>
                </a:cubicBezTo>
                <a:cubicBezTo>
                  <a:pt x="16397" y="287"/>
                  <a:pt x="16400" y="292"/>
                  <a:pt x="16404" y="292"/>
                </a:cubicBezTo>
                <a:cubicBezTo>
                  <a:pt x="16407" y="292"/>
                  <a:pt x="16410" y="290"/>
                  <a:pt x="16414" y="286"/>
                </a:cubicBezTo>
                <a:lnTo>
                  <a:pt x="16420" y="286"/>
                </a:lnTo>
                <a:lnTo>
                  <a:pt x="16437" y="280"/>
                </a:lnTo>
                <a:cubicBezTo>
                  <a:pt x="16443" y="291"/>
                  <a:pt x="16449" y="320"/>
                  <a:pt x="16443" y="342"/>
                </a:cubicBezTo>
                <a:lnTo>
                  <a:pt x="16454" y="359"/>
                </a:lnTo>
                <a:cubicBezTo>
                  <a:pt x="16454" y="359"/>
                  <a:pt x="16431" y="376"/>
                  <a:pt x="16426" y="376"/>
                </a:cubicBezTo>
                <a:lnTo>
                  <a:pt x="16414" y="371"/>
                </a:lnTo>
                <a:cubicBezTo>
                  <a:pt x="16414" y="370"/>
                  <a:pt x="16413" y="370"/>
                  <a:pt x="16412" y="370"/>
                </a:cubicBezTo>
                <a:cubicBezTo>
                  <a:pt x="16404" y="370"/>
                  <a:pt x="16385" y="389"/>
                  <a:pt x="16380" y="399"/>
                </a:cubicBezTo>
                <a:cubicBezTo>
                  <a:pt x="16379" y="400"/>
                  <a:pt x="16377" y="401"/>
                  <a:pt x="16375" y="401"/>
                </a:cubicBezTo>
                <a:cubicBezTo>
                  <a:pt x="16359" y="401"/>
                  <a:pt x="16327" y="371"/>
                  <a:pt x="16307" y="371"/>
                </a:cubicBezTo>
                <a:cubicBezTo>
                  <a:pt x="16305" y="371"/>
                  <a:pt x="16303" y="371"/>
                  <a:pt x="16301" y="371"/>
                </a:cubicBezTo>
                <a:cubicBezTo>
                  <a:pt x="16282" y="371"/>
                  <a:pt x="16273" y="345"/>
                  <a:pt x="16273" y="320"/>
                </a:cubicBezTo>
                <a:lnTo>
                  <a:pt x="16278" y="297"/>
                </a:lnTo>
                <a:cubicBezTo>
                  <a:pt x="16284" y="291"/>
                  <a:pt x="16290" y="280"/>
                  <a:pt x="16301" y="280"/>
                </a:cubicBezTo>
                <a:lnTo>
                  <a:pt x="16307" y="280"/>
                </a:lnTo>
                <a:cubicBezTo>
                  <a:pt x="16312" y="291"/>
                  <a:pt x="16335" y="354"/>
                  <a:pt x="16358" y="354"/>
                </a:cubicBezTo>
                <a:cubicBezTo>
                  <a:pt x="16380" y="354"/>
                  <a:pt x="16375" y="325"/>
                  <a:pt x="16363" y="314"/>
                </a:cubicBezTo>
                <a:cubicBezTo>
                  <a:pt x="16352" y="303"/>
                  <a:pt x="16335" y="274"/>
                  <a:pt x="16318" y="246"/>
                </a:cubicBezTo>
                <a:lnTo>
                  <a:pt x="16273" y="246"/>
                </a:lnTo>
                <a:cubicBezTo>
                  <a:pt x="16254" y="246"/>
                  <a:pt x="16207" y="253"/>
                  <a:pt x="16180" y="253"/>
                </a:cubicBezTo>
                <a:cubicBezTo>
                  <a:pt x="16174" y="253"/>
                  <a:pt x="16168" y="253"/>
                  <a:pt x="16165" y="251"/>
                </a:cubicBezTo>
                <a:cubicBezTo>
                  <a:pt x="16153" y="240"/>
                  <a:pt x="16159" y="223"/>
                  <a:pt x="16182" y="217"/>
                </a:cubicBezTo>
                <a:lnTo>
                  <a:pt x="16199" y="206"/>
                </a:lnTo>
                <a:lnTo>
                  <a:pt x="16210" y="200"/>
                </a:lnTo>
                <a:cubicBezTo>
                  <a:pt x="16216" y="195"/>
                  <a:pt x="16210" y="189"/>
                  <a:pt x="16199" y="189"/>
                </a:cubicBezTo>
                <a:lnTo>
                  <a:pt x="16182" y="127"/>
                </a:lnTo>
                <a:cubicBezTo>
                  <a:pt x="16136" y="144"/>
                  <a:pt x="16074" y="155"/>
                  <a:pt x="16040" y="166"/>
                </a:cubicBezTo>
                <a:lnTo>
                  <a:pt x="16006" y="172"/>
                </a:lnTo>
                <a:lnTo>
                  <a:pt x="16000" y="172"/>
                </a:lnTo>
                <a:cubicBezTo>
                  <a:pt x="16000" y="178"/>
                  <a:pt x="16017" y="189"/>
                  <a:pt x="16029" y="195"/>
                </a:cubicBezTo>
                <a:cubicBezTo>
                  <a:pt x="16040" y="200"/>
                  <a:pt x="16023" y="212"/>
                  <a:pt x="15989" y="212"/>
                </a:cubicBezTo>
                <a:lnTo>
                  <a:pt x="15989" y="206"/>
                </a:lnTo>
                <a:cubicBezTo>
                  <a:pt x="15961" y="161"/>
                  <a:pt x="15904" y="178"/>
                  <a:pt x="15870" y="155"/>
                </a:cubicBezTo>
                <a:cubicBezTo>
                  <a:pt x="15865" y="151"/>
                  <a:pt x="15861" y="149"/>
                  <a:pt x="15857" y="149"/>
                </a:cubicBezTo>
                <a:cubicBezTo>
                  <a:pt x="15844" y="149"/>
                  <a:pt x="15833" y="164"/>
                  <a:pt x="15824" y="172"/>
                </a:cubicBezTo>
                <a:cubicBezTo>
                  <a:pt x="15813" y="189"/>
                  <a:pt x="15824" y="206"/>
                  <a:pt x="15836" y="212"/>
                </a:cubicBezTo>
                <a:lnTo>
                  <a:pt x="15870" y="223"/>
                </a:lnTo>
                <a:cubicBezTo>
                  <a:pt x="15892" y="251"/>
                  <a:pt x="15887" y="280"/>
                  <a:pt x="15858" y="280"/>
                </a:cubicBezTo>
                <a:lnTo>
                  <a:pt x="15830" y="280"/>
                </a:lnTo>
                <a:cubicBezTo>
                  <a:pt x="15809" y="284"/>
                  <a:pt x="15787" y="305"/>
                  <a:pt x="15768" y="305"/>
                </a:cubicBezTo>
                <a:cubicBezTo>
                  <a:pt x="15762" y="305"/>
                  <a:pt x="15756" y="302"/>
                  <a:pt x="15751" y="297"/>
                </a:cubicBezTo>
                <a:cubicBezTo>
                  <a:pt x="15746" y="292"/>
                  <a:pt x="15742" y="291"/>
                  <a:pt x="15737" y="291"/>
                </a:cubicBezTo>
                <a:cubicBezTo>
                  <a:pt x="15724" y="291"/>
                  <a:pt x="15710" y="303"/>
                  <a:pt x="15698" y="303"/>
                </a:cubicBezTo>
                <a:cubicBezTo>
                  <a:pt x="15692" y="303"/>
                  <a:pt x="15687" y="300"/>
                  <a:pt x="15683" y="291"/>
                </a:cubicBezTo>
                <a:cubicBezTo>
                  <a:pt x="15683" y="290"/>
                  <a:pt x="15681" y="289"/>
                  <a:pt x="15679" y="289"/>
                </a:cubicBezTo>
                <a:cubicBezTo>
                  <a:pt x="15674" y="289"/>
                  <a:pt x="15666" y="293"/>
                  <a:pt x="15666" y="297"/>
                </a:cubicBezTo>
                <a:lnTo>
                  <a:pt x="15654" y="308"/>
                </a:lnTo>
                <a:cubicBezTo>
                  <a:pt x="15651" y="314"/>
                  <a:pt x="15648" y="317"/>
                  <a:pt x="15645" y="317"/>
                </a:cubicBezTo>
                <a:cubicBezTo>
                  <a:pt x="15638" y="317"/>
                  <a:pt x="15631" y="298"/>
                  <a:pt x="15631" y="286"/>
                </a:cubicBezTo>
                <a:cubicBezTo>
                  <a:pt x="15631" y="274"/>
                  <a:pt x="15637" y="251"/>
                  <a:pt x="15649" y="234"/>
                </a:cubicBezTo>
                <a:lnTo>
                  <a:pt x="15666" y="229"/>
                </a:lnTo>
                <a:cubicBezTo>
                  <a:pt x="15668" y="228"/>
                  <a:pt x="15670" y="227"/>
                  <a:pt x="15673" y="227"/>
                </a:cubicBezTo>
                <a:cubicBezTo>
                  <a:pt x="15683" y="227"/>
                  <a:pt x="15696" y="236"/>
                  <a:pt x="15705" y="240"/>
                </a:cubicBezTo>
                <a:lnTo>
                  <a:pt x="15756" y="263"/>
                </a:lnTo>
                <a:cubicBezTo>
                  <a:pt x="15768" y="257"/>
                  <a:pt x="15785" y="251"/>
                  <a:pt x="15790" y="240"/>
                </a:cubicBezTo>
                <a:cubicBezTo>
                  <a:pt x="15796" y="234"/>
                  <a:pt x="15785" y="217"/>
                  <a:pt x="15785" y="206"/>
                </a:cubicBezTo>
                <a:cubicBezTo>
                  <a:pt x="15781" y="194"/>
                  <a:pt x="15776" y="190"/>
                  <a:pt x="15773" y="190"/>
                </a:cubicBezTo>
                <a:cubicBezTo>
                  <a:pt x="15766" y="190"/>
                  <a:pt x="15760" y="202"/>
                  <a:pt x="15756" y="206"/>
                </a:cubicBezTo>
                <a:cubicBezTo>
                  <a:pt x="15750" y="209"/>
                  <a:pt x="15744" y="211"/>
                  <a:pt x="15738" y="211"/>
                </a:cubicBezTo>
                <a:cubicBezTo>
                  <a:pt x="15715" y="211"/>
                  <a:pt x="15700" y="188"/>
                  <a:pt x="15677" y="183"/>
                </a:cubicBezTo>
                <a:lnTo>
                  <a:pt x="15671" y="183"/>
                </a:lnTo>
                <a:cubicBezTo>
                  <a:pt x="15666" y="175"/>
                  <a:pt x="15660" y="171"/>
                  <a:pt x="15655" y="171"/>
                </a:cubicBezTo>
                <a:cubicBezTo>
                  <a:pt x="15650" y="171"/>
                  <a:pt x="15646" y="175"/>
                  <a:pt x="15643" y="183"/>
                </a:cubicBezTo>
                <a:lnTo>
                  <a:pt x="15631" y="189"/>
                </a:lnTo>
                <a:lnTo>
                  <a:pt x="15586" y="206"/>
                </a:lnTo>
                <a:cubicBezTo>
                  <a:pt x="15586" y="238"/>
                  <a:pt x="15575" y="262"/>
                  <a:pt x="15562" y="262"/>
                </a:cubicBezTo>
                <a:cubicBezTo>
                  <a:pt x="15559" y="262"/>
                  <a:pt x="15556" y="261"/>
                  <a:pt x="15552" y="257"/>
                </a:cubicBezTo>
                <a:lnTo>
                  <a:pt x="15552" y="251"/>
                </a:lnTo>
                <a:lnTo>
                  <a:pt x="15558" y="229"/>
                </a:lnTo>
                <a:cubicBezTo>
                  <a:pt x="15572" y="214"/>
                  <a:pt x="15566" y="199"/>
                  <a:pt x="15545" y="199"/>
                </a:cubicBezTo>
                <a:cubicBezTo>
                  <a:pt x="15542" y="199"/>
                  <a:pt x="15539" y="200"/>
                  <a:pt x="15535" y="200"/>
                </a:cubicBezTo>
                <a:lnTo>
                  <a:pt x="15512" y="217"/>
                </a:lnTo>
                <a:cubicBezTo>
                  <a:pt x="15506" y="221"/>
                  <a:pt x="15492" y="224"/>
                  <a:pt x="15480" y="224"/>
                </a:cubicBezTo>
                <a:cubicBezTo>
                  <a:pt x="15471" y="224"/>
                  <a:pt x="15464" y="222"/>
                  <a:pt x="15461" y="217"/>
                </a:cubicBezTo>
                <a:cubicBezTo>
                  <a:pt x="15444" y="200"/>
                  <a:pt x="15456" y="189"/>
                  <a:pt x="15484" y="189"/>
                </a:cubicBezTo>
                <a:lnTo>
                  <a:pt x="15490" y="189"/>
                </a:lnTo>
                <a:cubicBezTo>
                  <a:pt x="15490" y="172"/>
                  <a:pt x="15501" y="144"/>
                  <a:pt x="15507" y="132"/>
                </a:cubicBezTo>
                <a:lnTo>
                  <a:pt x="15512" y="132"/>
                </a:lnTo>
                <a:cubicBezTo>
                  <a:pt x="15541" y="127"/>
                  <a:pt x="15541" y="110"/>
                  <a:pt x="15529" y="98"/>
                </a:cubicBezTo>
                <a:lnTo>
                  <a:pt x="15518" y="93"/>
                </a:lnTo>
                <a:cubicBezTo>
                  <a:pt x="15495" y="93"/>
                  <a:pt x="15473" y="132"/>
                  <a:pt x="15473" y="144"/>
                </a:cubicBezTo>
                <a:cubicBezTo>
                  <a:pt x="15473" y="161"/>
                  <a:pt x="15439" y="183"/>
                  <a:pt x="15399" y="206"/>
                </a:cubicBezTo>
                <a:lnTo>
                  <a:pt x="15365" y="229"/>
                </a:lnTo>
                <a:cubicBezTo>
                  <a:pt x="15357" y="237"/>
                  <a:pt x="15345" y="242"/>
                  <a:pt x="15337" y="242"/>
                </a:cubicBezTo>
                <a:cubicBezTo>
                  <a:pt x="15335" y="242"/>
                  <a:pt x="15332" y="242"/>
                  <a:pt x="15331" y="240"/>
                </a:cubicBezTo>
                <a:lnTo>
                  <a:pt x="15319" y="234"/>
                </a:lnTo>
                <a:cubicBezTo>
                  <a:pt x="15318" y="231"/>
                  <a:pt x="15316" y="230"/>
                  <a:pt x="15312" y="230"/>
                </a:cubicBezTo>
                <a:cubicBezTo>
                  <a:pt x="15296" y="230"/>
                  <a:pt x="15260" y="252"/>
                  <a:pt x="15239" y="252"/>
                </a:cubicBezTo>
                <a:cubicBezTo>
                  <a:pt x="15238" y="252"/>
                  <a:pt x="15236" y="252"/>
                  <a:pt x="15234" y="251"/>
                </a:cubicBezTo>
                <a:cubicBezTo>
                  <a:pt x="15212" y="246"/>
                  <a:pt x="15183" y="212"/>
                  <a:pt x="15183" y="206"/>
                </a:cubicBezTo>
                <a:cubicBezTo>
                  <a:pt x="15178" y="195"/>
                  <a:pt x="15178" y="195"/>
                  <a:pt x="15172" y="195"/>
                </a:cubicBezTo>
                <a:cubicBezTo>
                  <a:pt x="15172" y="195"/>
                  <a:pt x="15166" y="217"/>
                  <a:pt x="15166" y="229"/>
                </a:cubicBezTo>
                <a:cubicBezTo>
                  <a:pt x="15166" y="230"/>
                  <a:pt x="15165" y="231"/>
                  <a:pt x="15162" y="231"/>
                </a:cubicBezTo>
                <a:cubicBezTo>
                  <a:pt x="15155" y="231"/>
                  <a:pt x="15139" y="225"/>
                  <a:pt x="15127" y="212"/>
                </a:cubicBezTo>
                <a:lnTo>
                  <a:pt x="15110" y="212"/>
                </a:lnTo>
                <a:lnTo>
                  <a:pt x="15092" y="206"/>
                </a:lnTo>
                <a:cubicBezTo>
                  <a:pt x="15083" y="212"/>
                  <a:pt x="15075" y="215"/>
                  <a:pt x="15071" y="215"/>
                </a:cubicBezTo>
                <a:cubicBezTo>
                  <a:pt x="15064" y="215"/>
                  <a:pt x="15066" y="206"/>
                  <a:pt x="15081" y="195"/>
                </a:cubicBezTo>
                <a:lnTo>
                  <a:pt x="15087" y="178"/>
                </a:lnTo>
                <a:lnTo>
                  <a:pt x="15098" y="155"/>
                </a:lnTo>
                <a:cubicBezTo>
                  <a:pt x="15092" y="132"/>
                  <a:pt x="15115" y="115"/>
                  <a:pt x="15149" y="115"/>
                </a:cubicBezTo>
                <a:lnTo>
                  <a:pt x="15138" y="149"/>
                </a:lnTo>
                <a:lnTo>
                  <a:pt x="15138" y="155"/>
                </a:lnTo>
                <a:cubicBezTo>
                  <a:pt x="15138" y="161"/>
                  <a:pt x="15138" y="166"/>
                  <a:pt x="15149" y="172"/>
                </a:cubicBezTo>
                <a:cubicBezTo>
                  <a:pt x="15166" y="161"/>
                  <a:pt x="15178" y="144"/>
                  <a:pt x="15195" y="138"/>
                </a:cubicBezTo>
                <a:lnTo>
                  <a:pt x="15200" y="132"/>
                </a:lnTo>
                <a:cubicBezTo>
                  <a:pt x="15212" y="132"/>
                  <a:pt x="15229" y="172"/>
                  <a:pt x="15229" y="183"/>
                </a:cubicBezTo>
                <a:cubicBezTo>
                  <a:pt x="15229" y="200"/>
                  <a:pt x="15257" y="206"/>
                  <a:pt x="15263" y="206"/>
                </a:cubicBezTo>
                <a:cubicBezTo>
                  <a:pt x="15274" y="200"/>
                  <a:pt x="15268" y="189"/>
                  <a:pt x="15263" y="189"/>
                </a:cubicBezTo>
                <a:cubicBezTo>
                  <a:pt x="15257" y="189"/>
                  <a:pt x="15246" y="161"/>
                  <a:pt x="15234" y="132"/>
                </a:cubicBezTo>
                <a:lnTo>
                  <a:pt x="15229" y="98"/>
                </a:lnTo>
                <a:lnTo>
                  <a:pt x="15229" y="93"/>
                </a:lnTo>
                <a:cubicBezTo>
                  <a:pt x="15233" y="91"/>
                  <a:pt x="15240" y="90"/>
                  <a:pt x="15248" y="90"/>
                </a:cubicBezTo>
                <a:cubicBezTo>
                  <a:pt x="15270" y="90"/>
                  <a:pt x="15302" y="96"/>
                  <a:pt x="15331" y="104"/>
                </a:cubicBezTo>
                <a:lnTo>
                  <a:pt x="15359" y="138"/>
                </a:lnTo>
                <a:cubicBezTo>
                  <a:pt x="15362" y="148"/>
                  <a:pt x="15370" y="154"/>
                  <a:pt x="15377" y="154"/>
                </a:cubicBezTo>
                <a:cubicBezTo>
                  <a:pt x="15383" y="154"/>
                  <a:pt x="15388" y="151"/>
                  <a:pt x="15393" y="144"/>
                </a:cubicBezTo>
                <a:cubicBezTo>
                  <a:pt x="15399" y="138"/>
                  <a:pt x="15393" y="121"/>
                  <a:pt x="15388" y="115"/>
                </a:cubicBezTo>
                <a:lnTo>
                  <a:pt x="15382" y="104"/>
                </a:lnTo>
                <a:cubicBezTo>
                  <a:pt x="15365" y="93"/>
                  <a:pt x="15376" y="64"/>
                  <a:pt x="15388" y="59"/>
                </a:cubicBezTo>
                <a:cubicBezTo>
                  <a:pt x="15399" y="53"/>
                  <a:pt x="15342" y="30"/>
                  <a:pt x="15314" y="25"/>
                </a:cubicBezTo>
                <a:cubicBezTo>
                  <a:pt x="15308" y="23"/>
                  <a:pt x="15303" y="22"/>
                  <a:pt x="15299" y="22"/>
                </a:cubicBezTo>
                <a:cubicBezTo>
                  <a:pt x="15287" y="22"/>
                  <a:pt x="15283" y="29"/>
                  <a:pt x="15291" y="42"/>
                </a:cubicBezTo>
                <a:lnTo>
                  <a:pt x="15297" y="42"/>
                </a:lnTo>
                <a:lnTo>
                  <a:pt x="15319" y="36"/>
                </a:lnTo>
                <a:lnTo>
                  <a:pt x="15319" y="36"/>
                </a:lnTo>
                <a:cubicBezTo>
                  <a:pt x="15319" y="53"/>
                  <a:pt x="15308" y="70"/>
                  <a:pt x="15297" y="81"/>
                </a:cubicBezTo>
                <a:lnTo>
                  <a:pt x="15285" y="70"/>
                </a:lnTo>
                <a:cubicBezTo>
                  <a:pt x="15257" y="47"/>
                  <a:pt x="15229" y="25"/>
                  <a:pt x="15200" y="8"/>
                </a:cubicBezTo>
                <a:cubicBezTo>
                  <a:pt x="15196" y="3"/>
                  <a:pt x="15190" y="0"/>
                  <a:pt x="15185" y="0"/>
                </a:cubicBezTo>
                <a:close/>
              </a:path>
            </a:pathLst>
          </a:custGeom>
          <a:solidFill>
            <a:srgbClr val="B3BCA5">
              <a:alpha val="5874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CUSTOM_8">
    <p:spTree>
      <p:nvGrpSpPr>
        <p:cNvPr id="205" name="Shape 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6" name="Google Shape;206;p28"/>
          <p:cNvPicPr preferRelativeResize="0"/>
          <p:nvPr/>
        </p:nvPicPr>
        <p:blipFill>
          <a:blip r:embed="rId2">
            <a:alphaModFix amt="90000"/>
          </a:blip>
          <a:stretch>
            <a:fillRect/>
          </a:stretch>
        </p:blipFill>
        <p:spPr>
          <a:xfrm>
            <a:off x="-46575" y="-26199"/>
            <a:ext cx="9237151" cy="5195897"/>
          </a:xfrm>
          <a:prstGeom prst="rect">
            <a:avLst/>
          </a:prstGeom>
          <a:noFill/>
          <a:ln>
            <a:noFill/>
          </a:ln>
        </p:spPr>
      </p:pic>
      <p:sp>
        <p:nvSpPr>
          <p:cNvPr id="207" name="Google Shape;207;p28"/>
          <p:cNvSpPr txBox="1"/>
          <p:nvPr>
            <p:ph hasCustomPrompt="1" type="title"/>
          </p:nvPr>
        </p:nvSpPr>
        <p:spPr>
          <a:xfrm>
            <a:off x="713225" y="642800"/>
            <a:ext cx="4060800" cy="627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37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08" name="Google Shape;208;p28"/>
          <p:cNvSpPr txBox="1"/>
          <p:nvPr>
            <p:ph idx="1" type="subTitle"/>
          </p:nvPr>
        </p:nvSpPr>
        <p:spPr>
          <a:xfrm>
            <a:off x="713225" y="1297500"/>
            <a:ext cx="4060800" cy="4608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209" name="Google Shape;209;p28"/>
          <p:cNvSpPr txBox="1"/>
          <p:nvPr>
            <p:ph hasCustomPrompt="1" idx="2" type="title"/>
          </p:nvPr>
        </p:nvSpPr>
        <p:spPr>
          <a:xfrm>
            <a:off x="713225" y="2014001"/>
            <a:ext cx="4060800" cy="627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37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10" name="Google Shape;210;p28"/>
          <p:cNvSpPr txBox="1"/>
          <p:nvPr>
            <p:ph idx="3" type="subTitle"/>
          </p:nvPr>
        </p:nvSpPr>
        <p:spPr>
          <a:xfrm>
            <a:off x="713225" y="2668700"/>
            <a:ext cx="4060800" cy="4608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211" name="Google Shape;211;p28"/>
          <p:cNvSpPr txBox="1"/>
          <p:nvPr>
            <p:ph hasCustomPrompt="1" idx="4" type="title"/>
          </p:nvPr>
        </p:nvSpPr>
        <p:spPr>
          <a:xfrm>
            <a:off x="713225" y="3385202"/>
            <a:ext cx="4060800" cy="627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37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12" name="Google Shape;212;p28"/>
          <p:cNvSpPr txBox="1"/>
          <p:nvPr>
            <p:ph idx="5" type="subTitle"/>
          </p:nvPr>
        </p:nvSpPr>
        <p:spPr>
          <a:xfrm>
            <a:off x="713225" y="4039900"/>
            <a:ext cx="4060800" cy="4608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213" name="Google Shape;213;p28"/>
          <p:cNvSpPr/>
          <p:nvPr/>
        </p:nvSpPr>
        <p:spPr>
          <a:xfrm>
            <a:off x="6392500" y="4568882"/>
            <a:ext cx="884965" cy="897436"/>
          </a:xfrm>
          <a:custGeom>
            <a:rect b="b" l="l" r="r" t="t"/>
            <a:pathLst>
              <a:path extrusionOk="0" h="6980" w="6883">
                <a:moveTo>
                  <a:pt x="3575" y="2"/>
                </a:moveTo>
                <a:cubicBezTo>
                  <a:pt x="3575" y="2"/>
                  <a:pt x="3573" y="3"/>
                  <a:pt x="3572" y="5"/>
                </a:cubicBezTo>
                <a:lnTo>
                  <a:pt x="3572" y="5"/>
                </a:lnTo>
                <a:cubicBezTo>
                  <a:pt x="3573" y="4"/>
                  <a:pt x="3574" y="3"/>
                  <a:pt x="3575" y="2"/>
                </a:cubicBezTo>
                <a:close/>
                <a:moveTo>
                  <a:pt x="3399" y="13"/>
                </a:moveTo>
                <a:cubicBezTo>
                  <a:pt x="3399" y="13"/>
                  <a:pt x="3399" y="14"/>
                  <a:pt x="3399" y="14"/>
                </a:cubicBezTo>
                <a:lnTo>
                  <a:pt x="3399" y="14"/>
                </a:lnTo>
                <a:cubicBezTo>
                  <a:pt x="3399" y="14"/>
                  <a:pt x="3399" y="14"/>
                  <a:pt x="3399" y="14"/>
                </a:cubicBezTo>
                <a:lnTo>
                  <a:pt x="3399" y="14"/>
                </a:lnTo>
                <a:cubicBezTo>
                  <a:pt x="3399" y="14"/>
                  <a:pt x="3399" y="13"/>
                  <a:pt x="3399" y="13"/>
                </a:cubicBezTo>
                <a:close/>
                <a:moveTo>
                  <a:pt x="3342" y="13"/>
                </a:moveTo>
                <a:cubicBezTo>
                  <a:pt x="3359" y="24"/>
                  <a:pt x="3376" y="24"/>
                  <a:pt x="3393" y="30"/>
                </a:cubicBezTo>
                <a:cubicBezTo>
                  <a:pt x="3393" y="25"/>
                  <a:pt x="3398" y="19"/>
                  <a:pt x="3399" y="14"/>
                </a:cubicBezTo>
                <a:lnTo>
                  <a:pt x="3399" y="14"/>
                </a:lnTo>
                <a:cubicBezTo>
                  <a:pt x="3398" y="14"/>
                  <a:pt x="3398" y="14"/>
                  <a:pt x="3398" y="14"/>
                </a:cubicBezTo>
                <a:cubicBezTo>
                  <a:pt x="3394" y="14"/>
                  <a:pt x="3391" y="15"/>
                  <a:pt x="3387" y="19"/>
                </a:cubicBezTo>
                <a:cubicBezTo>
                  <a:pt x="3376" y="19"/>
                  <a:pt x="3359" y="13"/>
                  <a:pt x="3342" y="13"/>
                </a:cubicBezTo>
                <a:close/>
                <a:moveTo>
                  <a:pt x="3421" y="7"/>
                </a:moveTo>
                <a:cubicBezTo>
                  <a:pt x="3421" y="13"/>
                  <a:pt x="3416" y="24"/>
                  <a:pt x="3416" y="24"/>
                </a:cubicBezTo>
                <a:cubicBezTo>
                  <a:pt x="3412" y="21"/>
                  <a:pt x="3406" y="15"/>
                  <a:pt x="3399" y="14"/>
                </a:cubicBezTo>
                <a:lnTo>
                  <a:pt x="3399" y="14"/>
                </a:lnTo>
                <a:cubicBezTo>
                  <a:pt x="3403" y="24"/>
                  <a:pt x="3409" y="30"/>
                  <a:pt x="3415" y="30"/>
                </a:cubicBezTo>
                <a:cubicBezTo>
                  <a:pt x="3417" y="30"/>
                  <a:pt x="3419" y="30"/>
                  <a:pt x="3421" y="29"/>
                </a:cubicBezTo>
                <a:lnTo>
                  <a:pt x="3421" y="29"/>
                </a:lnTo>
                <a:cubicBezTo>
                  <a:pt x="3421" y="29"/>
                  <a:pt x="3421" y="30"/>
                  <a:pt x="3421" y="30"/>
                </a:cubicBezTo>
                <a:cubicBezTo>
                  <a:pt x="3423" y="28"/>
                  <a:pt x="3425" y="26"/>
                  <a:pt x="3427" y="25"/>
                </a:cubicBezTo>
                <a:lnTo>
                  <a:pt x="3427" y="25"/>
                </a:lnTo>
                <a:lnTo>
                  <a:pt x="3427" y="36"/>
                </a:lnTo>
                <a:cubicBezTo>
                  <a:pt x="3432" y="27"/>
                  <a:pt x="3439" y="18"/>
                  <a:pt x="3448" y="12"/>
                </a:cubicBezTo>
                <a:lnTo>
                  <a:pt x="3448" y="12"/>
                </a:lnTo>
                <a:cubicBezTo>
                  <a:pt x="3441" y="15"/>
                  <a:pt x="3434" y="19"/>
                  <a:pt x="3427" y="25"/>
                </a:cubicBezTo>
                <a:lnTo>
                  <a:pt x="3427" y="25"/>
                </a:lnTo>
                <a:lnTo>
                  <a:pt x="3427" y="24"/>
                </a:lnTo>
                <a:cubicBezTo>
                  <a:pt x="3425" y="26"/>
                  <a:pt x="3423" y="28"/>
                  <a:pt x="3421" y="29"/>
                </a:cubicBezTo>
                <a:lnTo>
                  <a:pt x="3421" y="29"/>
                </a:lnTo>
                <a:cubicBezTo>
                  <a:pt x="3421" y="23"/>
                  <a:pt x="3421" y="13"/>
                  <a:pt x="3421" y="7"/>
                </a:cubicBezTo>
                <a:close/>
                <a:moveTo>
                  <a:pt x="3501" y="30"/>
                </a:moveTo>
                <a:cubicBezTo>
                  <a:pt x="3509" y="34"/>
                  <a:pt x="3500" y="41"/>
                  <a:pt x="3494" y="41"/>
                </a:cubicBezTo>
                <a:cubicBezTo>
                  <a:pt x="3492" y="41"/>
                  <a:pt x="3490" y="39"/>
                  <a:pt x="3490" y="36"/>
                </a:cubicBezTo>
                <a:cubicBezTo>
                  <a:pt x="3490" y="36"/>
                  <a:pt x="3495" y="30"/>
                  <a:pt x="3501" y="30"/>
                </a:cubicBezTo>
                <a:close/>
                <a:moveTo>
                  <a:pt x="3507" y="36"/>
                </a:moveTo>
                <a:cubicBezTo>
                  <a:pt x="3529" y="42"/>
                  <a:pt x="3552" y="42"/>
                  <a:pt x="3563" y="47"/>
                </a:cubicBezTo>
                <a:cubicBezTo>
                  <a:pt x="3563" y="53"/>
                  <a:pt x="3558" y="59"/>
                  <a:pt x="3552" y="59"/>
                </a:cubicBezTo>
                <a:cubicBezTo>
                  <a:pt x="3530" y="59"/>
                  <a:pt x="3514" y="53"/>
                  <a:pt x="3493" y="53"/>
                </a:cubicBezTo>
                <a:lnTo>
                  <a:pt x="3493" y="53"/>
                </a:lnTo>
                <a:cubicBezTo>
                  <a:pt x="3498" y="47"/>
                  <a:pt x="3502" y="46"/>
                  <a:pt x="3507" y="42"/>
                </a:cubicBezTo>
                <a:cubicBezTo>
                  <a:pt x="3507" y="42"/>
                  <a:pt x="3507" y="36"/>
                  <a:pt x="3507" y="36"/>
                </a:cubicBezTo>
                <a:close/>
                <a:moveTo>
                  <a:pt x="3575" y="42"/>
                </a:moveTo>
                <a:cubicBezTo>
                  <a:pt x="3586" y="42"/>
                  <a:pt x="3592" y="42"/>
                  <a:pt x="3597" y="53"/>
                </a:cubicBezTo>
                <a:cubicBezTo>
                  <a:pt x="3597" y="64"/>
                  <a:pt x="3592" y="70"/>
                  <a:pt x="3586" y="81"/>
                </a:cubicBezTo>
                <a:cubicBezTo>
                  <a:pt x="3586" y="76"/>
                  <a:pt x="3592" y="64"/>
                  <a:pt x="3592" y="59"/>
                </a:cubicBezTo>
                <a:lnTo>
                  <a:pt x="3563" y="59"/>
                </a:lnTo>
                <a:cubicBezTo>
                  <a:pt x="3569" y="53"/>
                  <a:pt x="3575" y="47"/>
                  <a:pt x="3575" y="42"/>
                </a:cubicBezTo>
                <a:close/>
                <a:moveTo>
                  <a:pt x="3126" y="93"/>
                </a:moveTo>
                <a:cubicBezTo>
                  <a:pt x="3126" y="93"/>
                  <a:pt x="3126" y="98"/>
                  <a:pt x="3132" y="104"/>
                </a:cubicBezTo>
                <a:lnTo>
                  <a:pt x="3075" y="104"/>
                </a:lnTo>
                <a:cubicBezTo>
                  <a:pt x="3092" y="104"/>
                  <a:pt x="3109" y="98"/>
                  <a:pt x="3126" y="93"/>
                </a:cubicBezTo>
                <a:close/>
                <a:moveTo>
                  <a:pt x="3138" y="93"/>
                </a:moveTo>
                <a:cubicBezTo>
                  <a:pt x="3143" y="93"/>
                  <a:pt x="3143" y="98"/>
                  <a:pt x="3143" y="104"/>
                </a:cubicBezTo>
                <a:lnTo>
                  <a:pt x="3143" y="104"/>
                </a:lnTo>
                <a:cubicBezTo>
                  <a:pt x="3142" y="104"/>
                  <a:pt x="3140" y="104"/>
                  <a:pt x="3138" y="104"/>
                </a:cubicBezTo>
                <a:cubicBezTo>
                  <a:pt x="3138" y="98"/>
                  <a:pt x="3138" y="98"/>
                  <a:pt x="3138" y="93"/>
                </a:cubicBezTo>
                <a:close/>
                <a:moveTo>
                  <a:pt x="2968" y="104"/>
                </a:moveTo>
                <a:cubicBezTo>
                  <a:pt x="2968" y="104"/>
                  <a:pt x="2962" y="104"/>
                  <a:pt x="2962" y="110"/>
                </a:cubicBezTo>
                <a:cubicBezTo>
                  <a:pt x="2962" y="110"/>
                  <a:pt x="2962" y="104"/>
                  <a:pt x="2956" y="104"/>
                </a:cubicBezTo>
                <a:close/>
                <a:moveTo>
                  <a:pt x="3587" y="97"/>
                </a:moveTo>
                <a:cubicBezTo>
                  <a:pt x="3595" y="97"/>
                  <a:pt x="3601" y="105"/>
                  <a:pt x="3592" y="110"/>
                </a:cubicBezTo>
                <a:cubicBezTo>
                  <a:pt x="3591" y="111"/>
                  <a:pt x="3589" y="111"/>
                  <a:pt x="3587" y="111"/>
                </a:cubicBezTo>
                <a:cubicBezTo>
                  <a:pt x="3581" y="111"/>
                  <a:pt x="3571" y="103"/>
                  <a:pt x="3580" y="98"/>
                </a:cubicBezTo>
                <a:cubicBezTo>
                  <a:pt x="3583" y="97"/>
                  <a:pt x="3585" y="97"/>
                  <a:pt x="3587" y="97"/>
                </a:cubicBezTo>
                <a:close/>
                <a:moveTo>
                  <a:pt x="3285" y="115"/>
                </a:moveTo>
                <a:cubicBezTo>
                  <a:pt x="3285" y="115"/>
                  <a:pt x="3285" y="121"/>
                  <a:pt x="3285" y="121"/>
                </a:cubicBezTo>
                <a:lnTo>
                  <a:pt x="3278" y="121"/>
                </a:lnTo>
                <a:cubicBezTo>
                  <a:pt x="3280" y="118"/>
                  <a:pt x="3282" y="115"/>
                  <a:pt x="3285" y="115"/>
                </a:cubicBezTo>
                <a:close/>
                <a:moveTo>
                  <a:pt x="3291" y="115"/>
                </a:moveTo>
                <a:cubicBezTo>
                  <a:pt x="3302" y="115"/>
                  <a:pt x="3302" y="115"/>
                  <a:pt x="3297" y="121"/>
                </a:cubicBezTo>
                <a:lnTo>
                  <a:pt x="3285" y="121"/>
                </a:lnTo>
                <a:cubicBezTo>
                  <a:pt x="3285" y="121"/>
                  <a:pt x="3285" y="115"/>
                  <a:pt x="3291" y="115"/>
                </a:cubicBezTo>
                <a:close/>
                <a:moveTo>
                  <a:pt x="3325" y="115"/>
                </a:moveTo>
                <a:cubicBezTo>
                  <a:pt x="3331" y="115"/>
                  <a:pt x="3336" y="115"/>
                  <a:pt x="3336" y="121"/>
                </a:cubicBezTo>
                <a:lnTo>
                  <a:pt x="3325" y="121"/>
                </a:lnTo>
                <a:cubicBezTo>
                  <a:pt x="3325" y="121"/>
                  <a:pt x="3325" y="115"/>
                  <a:pt x="3325" y="115"/>
                </a:cubicBezTo>
                <a:close/>
                <a:moveTo>
                  <a:pt x="3410" y="87"/>
                </a:moveTo>
                <a:cubicBezTo>
                  <a:pt x="3433" y="93"/>
                  <a:pt x="3457" y="93"/>
                  <a:pt x="3481" y="93"/>
                </a:cubicBezTo>
                <a:cubicBezTo>
                  <a:pt x="3505" y="93"/>
                  <a:pt x="3529" y="93"/>
                  <a:pt x="3552" y="98"/>
                </a:cubicBezTo>
                <a:cubicBezTo>
                  <a:pt x="3535" y="98"/>
                  <a:pt x="3518" y="104"/>
                  <a:pt x="3507" y="104"/>
                </a:cubicBezTo>
                <a:lnTo>
                  <a:pt x="3507" y="98"/>
                </a:lnTo>
                <a:cubicBezTo>
                  <a:pt x="3507" y="98"/>
                  <a:pt x="3501" y="104"/>
                  <a:pt x="3501" y="104"/>
                </a:cubicBezTo>
                <a:cubicBezTo>
                  <a:pt x="3461" y="104"/>
                  <a:pt x="3427" y="98"/>
                  <a:pt x="3387" y="98"/>
                </a:cubicBezTo>
                <a:cubicBezTo>
                  <a:pt x="3385" y="100"/>
                  <a:pt x="3382" y="100"/>
                  <a:pt x="3379" y="100"/>
                </a:cubicBezTo>
                <a:cubicBezTo>
                  <a:pt x="3374" y="100"/>
                  <a:pt x="3368" y="99"/>
                  <a:pt x="3363" y="99"/>
                </a:cubicBezTo>
                <a:cubicBezTo>
                  <a:pt x="3359" y="99"/>
                  <a:pt x="3355" y="100"/>
                  <a:pt x="3353" y="104"/>
                </a:cubicBezTo>
                <a:cubicBezTo>
                  <a:pt x="3359" y="110"/>
                  <a:pt x="3365" y="115"/>
                  <a:pt x="3370" y="115"/>
                </a:cubicBezTo>
                <a:cubicBezTo>
                  <a:pt x="3370" y="115"/>
                  <a:pt x="3365" y="121"/>
                  <a:pt x="3365" y="121"/>
                </a:cubicBezTo>
                <a:lnTo>
                  <a:pt x="3342" y="121"/>
                </a:lnTo>
                <a:cubicBezTo>
                  <a:pt x="3348" y="115"/>
                  <a:pt x="3348" y="110"/>
                  <a:pt x="3342" y="104"/>
                </a:cubicBezTo>
                <a:cubicBezTo>
                  <a:pt x="3333" y="100"/>
                  <a:pt x="3323" y="99"/>
                  <a:pt x="3314" y="99"/>
                </a:cubicBezTo>
                <a:cubicBezTo>
                  <a:pt x="3295" y="99"/>
                  <a:pt x="3276" y="104"/>
                  <a:pt x="3257" y="104"/>
                </a:cubicBezTo>
                <a:cubicBezTo>
                  <a:pt x="3248" y="104"/>
                  <a:pt x="3240" y="103"/>
                  <a:pt x="3232" y="103"/>
                </a:cubicBezTo>
                <a:cubicBezTo>
                  <a:pt x="3224" y="103"/>
                  <a:pt x="3217" y="104"/>
                  <a:pt x="3212" y="110"/>
                </a:cubicBezTo>
                <a:lnTo>
                  <a:pt x="3200" y="110"/>
                </a:lnTo>
                <a:cubicBezTo>
                  <a:pt x="3205" y="105"/>
                  <a:pt x="3206" y="97"/>
                  <a:pt x="3200" y="97"/>
                </a:cubicBezTo>
                <a:cubicBezTo>
                  <a:pt x="3198" y="97"/>
                  <a:pt x="3197" y="97"/>
                  <a:pt x="3195" y="98"/>
                </a:cubicBezTo>
                <a:cubicBezTo>
                  <a:pt x="3174" y="103"/>
                  <a:pt x="3159" y="104"/>
                  <a:pt x="3143" y="104"/>
                </a:cubicBezTo>
                <a:lnTo>
                  <a:pt x="3143" y="104"/>
                </a:lnTo>
                <a:cubicBezTo>
                  <a:pt x="3155" y="98"/>
                  <a:pt x="3166" y="93"/>
                  <a:pt x="3178" y="93"/>
                </a:cubicBezTo>
                <a:cubicBezTo>
                  <a:pt x="3185" y="95"/>
                  <a:pt x="3192" y="96"/>
                  <a:pt x="3199" y="96"/>
                </a:cubicBezTo>
                <a:cubicBezTo>
                  <a:pt x="3209" y="96"/>
                  <a:pt x="3219" y="94"/>
                  <a:pt x="3229" y="87"/>
                </a:cubicBezTo>
                <a:lnTo>
                  <a:pt x="3240" y="87"/>
                </a:lnTo>
                <a:cubicBezTo>
                  <a:pt x="3240" y="93"/>
                  <a:pt x="3246" y="93"/>
                  <a:pt x="3246" y="98"/>
                </a:cubicBezTo>
                <a:cubicBezTo>
                  <a:pt x="3257" y="93"/>
                  <a:pt x="3263" y="93"/>
                  <a:pt x="3274" y="87"/>
                </a:cubicBezTo>
                <a:cubicBezTo>
                  <a:pt x="3304" y="87"/>
                  <a:pt x="3334" y="89"/>
                  <a:pt x="3365" y="89"/>
                </a:cubicBezTo>
                <a:cubicBezTo>
                  <a:pt x="3380" y="89"/>
                  <a:pt x="3395" y="89"/>
                  <a:pt x="3410" y="87"/>
                </a:cubicBezTo>
                <a:close/>
                <a:moveTo>
                  <a:pt x="3387" y="115"/>
                </a:moveTo>
                <a:lnTo>
                  <a:pt x="3387" y="121"/>
                </a:lnTo>
                <a:lnTo>
                  <a:pt x="3376" y="121"/>
                </a:lnTo>
                <a:cubicBezTo>
                  <a:pt x="3376" y="121"/>
                  <a:pt x="3382" y="115"/>
                  <a:pt x="3382" y="115"/>
                </a:cubicBezTo>
                <a:close/>
                <a:moveTo>
                  <a:pt x="3456" y="115"/>
                </a:moveTo>
                <a:cubicBezTo>
                  <a:pt x="3438" y="121"/>
                  <a:pt x="3421" y="121"/>
                  <a:pt x="3399" y="121"/>
                </a:cubicBezTo>
                <a:lnTo>
                  <a:pt x="3399" y="115"/>
                </a:lnTo>
                <a:close/>
                <a:moveTo>
                  <a:pt x="3473" y="115"/>
                </a:moveTo>
                <a:cubicBezTo>
                  <a:pt x="3473" y="115"/>
                  <a:pt x="3467" y="121"/>
                  <a:pt x="3467" y="121"/>
                </a:cubicBezTo>
                <a:cubicBezTo>
                  <a:pt x="3467" y="121"/>
                  <a:pt x="3467" y="115"/>
                  <a:pt x="3461" y="115"/>
                </a:cubicBezTo>
                <a:close/>
                <a:moveTo>
                  <a:pt x="3478" y="114"/>
                </a:moveTo>
                <a:cubicBezTo>
                  <a:pt x="3480" y="114"/>
                  <a:pt x="3482" y="114"/>
                  <a:pt x="3484" y="115"/>
                </a:cubicBezTo>
                <a:cubicBezTo>
                  <a:pt x="3484" y="115"/>
                  <a:pt x="3490" y="121"/>
                  <a:pt x="3484" y="121"/>
                </a:cubicBezTo>
                <a:lnTo>
                  <a:pt x="3473" y="121"/>
                </a:lnTo>
                <a:cubicBezTo>
                  <a:pt x="3473" y="121"/>
                  <a:pt x="3473" y="114"/>
                  <a:pt x="3478" y="114"/>
                </a:cubicBezTo>
                <a:close/>
                <a:moveTo>
                  <a:pt x="3512" y="115"/>
                </a:moveTo>
                <a:lnTo>
                  <a:pt x="3512" y="121"/>
                </a:lnTo>
                <a:lnTo>
                  <a:pt x="3507" y="121"/>
                </a:lnTo>
                <a:lnTo>
                  <a:pt x="3507" y="115"/>
                </a:lnTo>
                <a:close/>
                <a:moveTo>
                  <a:pt x="3627" y="101"/>
                </a:moveTo>
                <a:cubicBezTo>
                  <a:pt x="3654" y="101"/>
                  <a:pt x="3682" y="107"/>
                  <a:pt x="3707" y="107"/>
                </a:cubicBezTo>
                <a:cubicBezTo>
                  <a:pt x="3716" y="107"/>
                  <a:pt x="3725" y="106"/>
                  <a:pt x="3734" y="104"/>
                </a:cubicBezTo>
                <a:cubicBezTo>
                  <a:pt x="3734" y="104"/>
                  <a:pt x="3734" y="110"/>
                  <a:pt x="3734" y="110"/>
                </a:cubicBezTo>
                <a:lnTo>
                  <a:pt x="3739" y="110"/>
                </a:lnTo>
                <a:cubicBezTo>
                  <a:pt x="3739" y="115"/>
                  <a:pt x="3745" y="115"/>
                  <a:pt x="3745" y="121"/>
                </a:cubicBezTo>
                <a:cubicBezTo>
                  <a:pt x="3728" y="115"/>
                  <a:pt x="3705" y="115"/>
                  <a:pt x="3688" y="110"/>
                </a:cubicBezTo>
                <a:lnTo>
                  <a:pt x="3682" y="110"/>
                </a:lnTo>
                <a:cubicBezTo>
                  <a:pt x="3654" y="110"/>
                  <a:pt x="3626" y="110"/>
                  <a:pt x="3597" y="104"/>
                </a:cubicBezTo>
                <a:cubicBezTo>
                  <a:pt x="3607" y="102"/>
                  <a:pt x="3617" y="101"/>
                  <a:pt x="3627" y="101"/>
                </a:cubicBezTo>
                <a:close/>
                <a:moveTo>
                  <a:pt x="3132" y="115"/>
                </a:moveTo>
                <a:lnTo>
                  <a:pt x="3132" y="121"/>
                </a:lnTo>
                <a:lnTo>
                  <a:pt x="3138" y="127"/>
                </a:lnTo>
                <a:lnTo>
                  <a:pt x="3132" y="115"/>
                </a:lnTo>
                <a:close/>
                <a:moveTo>
                  <a:pt x="3223" y="121"/>
                </a:moveTo>
                <a:cubicBezTo>
                  <a:pt x="3223" y="121"/>
                  <a:pt x="3217" y="127"/>
                  <a:pt x="3217" y="127"/>
                </a:cubicBezTo>
                <a:lnTo>
                  <a:pt x="3212" y="127"/>
                </a:lnTo>
                <a:lnTo>
                  <a:pt x="3223" y="121"/>
                </a:lnTo>
                <a:close/>
                <a:moveTo>
                  <a:pt x="3257" y="110"/>
                </a:moveTo>
                <a:cubicBezTo>
                  <a:pt x="3246" y="115"/>
                  <a:pt x="3234" y="127"/>
                  <a:pt x="3223" y="127"/>
                </a:cubicBezTo>
                <a:cubicBezTo>
                  <a:pt x="3223" y="127"/>
                  <a:pt x="3229" y="121"/>
                  <a:pt x="3229" y="121"/>
                </a:cubicBezTo>
                <a:cubicBezTo>
                  <a:pt x="3229" y="115"/>
                  <a:pt x="3234" y="115"/>
                  <a:pt x="3234" y="115"/>
                </a:cubicBezTo>
                <a:cubicBezTo>
                  <a:pt x="3240" y="115"/>
                  <a:pt x="3246" y="115"/>
                  <a:pt x="3251" y="110"/>
                </a:cubicBezTo>
                <a:close/>
                <a:moveTo>
                  <a:pt x="2860" y="115"/>
                </a:moveTo>
                <a:cubicBezTo>
                  <a:pt x="2848" y="121"/>
                  <a:pt x="2837" y="127"/>
                  <a:pt x="2826" y="132"/>
                </a:cubicBezTo>
                <a:lnTo>
                  <a:pt x="2814" y="132"/>
                </a:lnTo>
                <a:cubicBezTo>
                  <a:pt x="2826" y="132"/>
                  <a:pt x="2831" y="127"/>
                  <a:pt x="2837" y="115"/>
                </a:cubicBezTo>
                <a:close/>
                <a:moveTo>
                  <a:pt x="2951" y="127"/>
                </a:moveTo>
                <a:cubicBezTo>
                  <a:pt x="2951" y="127"/>
                  <a:pt x="2951" y="132"/>
                  <a:pt x="2951" y="132"/>
                </a:cubicBezTo>
                <a:lnTo>
                  <a:pt x="2939" y="132"/>
                </a:lnTo>
                <a:cubicBezTo>
                  <a:pt x="2939" y="132"/>
                  <a:pt x="2945" y="132"/>
                  <a:pt x="2951" y="127"/>
                </a:cubicBezTo>
                <a:close/>
                <a:moveTo>
                  <a:pt x="2970" y="128"/>
                </a:moveTo>
                <a:cubicBezTo>
                  <a:pt x="2972" y="128"/>
                  <a:pt x="2973" y="129"/>
                  <a:pt x="2973" y="132"/>
                </a:cubicBezTo>
                <a:lnTo>
                  <a:pt x="2962" y="132"/>
                </a:lnTo>
                <a:cubicBezTo>
                  <a:pt x="2965" y="129"/>
                  <a:pt x="2968" y="128"/>
                  <a:pt x="2970" y="128"/>
                </a:cubicBezTo>
                <a:close/>
                <a:moveTo>
                  <a:pt x="3141" y="114"/>
                </a:moveTo>
                <a:cubicBezTo>
                  <a:pt x="3154" y="114"/>
                  <a:pt x="3166" y="115"/>
                  <a:pt x="3178" y="115"/>
                </a:cubicBezTo>
                <a:cubicBezTo>
                  <a:pt x="3166" y="115"/>
                  <a:pt x="3160" y="121"/>
                  <a:pt x="3149" y="127"/>
                </a:cubicBezTo>
                <a:lnTo>
                  <a:pt x="3149" y="121"/>
                </a:lnTo>
                <a:lnTo>
                  <a:pt x="3138" y="127"/>
                </a:lnTo>
                <a:lnTo>
                  <a:pt x="3143" y="132"/>
                </a:lnTo>
                <a:lnTo>
                  <a:pt x="3121" y="132"/>
                </a:lnTo>
                <a:cubicBezTo>
                  <a:pt x="3121" y="127"/>
                  <a:pt x="3121" y="121"/>
                  <a:pt x="3121" y="116"/>
                </a:cubicBezTo>
                <a:lnTo>
                  <a:pt x="3121" y="116"/>
                </a:lnTo>
                <a:cubicBezTo>
                  <a:pt x="3128" y="115"/>
                  <a:pt x="3135" y="114"/>
                  <a:pt x="3141" y="114"/>
                </a:cubicBezTo>
                <a:close/>
                <a:moveTo>
                  <a:pt x="3120" y="116"/>
                </a:moveTo>
                <a:lnTo>
                  <a:pt x="3120" y="116"/>
                </a:lnTo>
                <a:cubicBezTo>
                  <a:pt x="3115" y="121"/>
                  <a:pt x="3109" y="121"/>
                  <a:pt x="3109" y="127"/>
                </a:cubicBezTo>
                <a:cubicBezTo>
                  <a:pt x="3109" y="127"/>
                  <a:pt x="3115" y="132"/>
                  <a:pt x="3115" y="132"/>
                </a:cubicBezTo>
                <a:cubicBezTo>
                  <a:pt x="3115" y="132"/>
                  <a:pt x="3109" y="132"/>
                  <a:pt x="3109" y="138"/>
                </a:cubicBezTo>
                <a:cubicBezTo>
                  <a:pt x="3104" y="132"/>
                  <a:pt x="3092" y="132"/>
                  <a:pt x="3087" y="127"/>
                </a:cubicBezTo>
                <a:cubicBezTo>
                  <a:pt x="3097" y="120"/>
                  <a:pt x="3109" y="117"/>
                  <a:pt x="3120" y="116"/>
                </a:cubicBezTo>
                <a:close/>
                <a:moveTo>
                  <a:pt x="2707" y="149"/>
                </a:moveTo>
                <a:cubicBezTo>
                  <a:pt x="2707" y="149"/>
                  <a:pt x="2712" y="155"/>
                  <a:pt x="2712" y="161"/>
                </a:cubicBezTo>
                <a:lnTo>
                  <a:pt x="2707" y="161"/>
                </a:lnTo>
                <a:cubicBezTo>
                  <a:pt x="2707" y="155"/>
                  <a:pt x="2707" y="155"/>
                  <a:pt x="2707" y="149"/>
                </a:cubicBezTo>
                <a:close/>
                <a:moveTo>
                  <a:pt x="3921" y="166"/>
                </a:moveTo>
                <a:cubicBezTo>
                  <a:pt x="3926" y="166"/>
                  <a:pt x="3932" y="166"/>
                  <a:pt x="3938" y="172"/>
                </a:cubicBezTo>
                <a:cubicBezTo>
                  <a:pt x="3932" y="172"/>
                  <a:pt x="3926" y="166"/>
                  <a:pt x="3921" y="166"/>
                </a:cubicBezTo>
                <a:close/>
                <a:moveTo>
                  <a:pt x="2695" y="172"/>
                </a:moveTo>
                <a:lnTo>
                  <a:pt x="2693" y="175"/>
                </a:lnTo>
                <a:lnTo>
                  <a:pt x="2693" y="175"/>
                </a:lnTo>
                <a:lnTo>
                  <a:pt x="2690" y="172"/>
                </a:lnTo>
                <a:close/>
                <a:moveTo>
                  <a:pt x="2775" y="155"/>
                </a:moveTo>
                <a:cubicBezTo>
                  <a:pt x="2769" y="161"/>
                  <a:pt x="2763" y="166"/>
                  <a:pt x="2758" y="172"/>
                </a:cubicBezTo>
                <a:lnTo>
                  <a:pt x="2741" y="172"/>
                </a:lnTo>
                <a:lnTo>
                  <a:pt x="2741" y="178"/>
                </a:lnTo>
                <a:lnTo>
                  <a:pt x="2701" y="178"/>
                </a:lnTo>
                <a:cubicBezTo>
                  <a:pt x="2701" y="172"/>
                  <a:pt x="2701" y="172"/>
                  <a:pt x="2707" y="172"/>
                </a:cubicBezTo>
                <a:lnTo>
                  <a:pt x="2701" y="172"/>
                </a:lnTo>
                <a:cubicBezTo>
                  <a:pt x="2712" y="166"/>
                  <a:pt x="2724" y="166"/>
                  <a:pt x="2729" y="161"/>
                </a:cubicBezTo>
                <a:cubicBezTo>
                  <a:pt x="2735" y="166"/>
                  <a:pt x="2735" y="166"/>
                  <a:pt x="2735" y="166"/>
                </a:cubicBezTo>
                <a:lnTo>
                  <a:pt x="2746" y="161"/>
                </a:lnTo>
                <a:lnTo>
                  <a:pt x="2758" y="161"/>
                </a:lnTo>
                <a:cubicBezTo>
                  <a:pt x="2758" y="159"/>
                  <a:pt x="2758" y="157"/>
                  <a:pt x="2758" y="155"/>
                </a:cubicBezTo>
                <a:close/>
                <a:moveTo>
                  <a:pt x="3745" y="110"/>
                </a:moveTo>
                <a:lnTo>
                  <a:pt x="3745" y="110"/>
                </a:lnTo>
                <a:cubicBezTo>
                  <a:pt x="3819" y="121"/>
                  <a:pt x="3887" y="132"/>
                  <a:pt x="3955" y="144"/>
                </a:cubicBezTo>
                <a:cubicBezTo>
                  <a:pt x="3955" y="144"/>
                  <a:pt x="3960" y="144"/>
                  <a:pt x="3960" y="149"/>
                </a:cubicBezTo>
                <a:lnTo>
                  <a:pt x="3983" y="149"/>
                </a:lnTo>
                <a:lnTo>
                  <a:pt x="4034" y="161"/>
                </a:lnTo>
                <a:lnTo>
                  <a:pt x="4034" y="155"/>
                </a:lnTo>
                <a:cubicBezTo>
                  <a:pt x="4057" y="172"/>
                  <a:pt x="4085" y="172"/>
                  <a:pt x="4108" y="178"/>
                </a:cubicBezTo>
                <a:cubicBezTo>
                  <a:pt x="4104" y="181"/>
                  <a:pt x="4100" y="183"/>
                  <a:pt x="4096" y="183"/>
                </a:cubicBezTo>
                <a:cubicBezTo>
                  <a:pt x="4087" y="183"/>
                  <a:pt x="4076" y="176"/>
                  <a:pt x="4068" y="172"/>
                </a:cubicBezTo>
                <a:cubicBezTo>
                  <a:pt x="4029" y="166"/>
                  <a:pt x="3989" y="161"/>
                  <a:pt x="3949" y="149"/>
                </a:cubicBezTo>
                <a:cubicBezTo>
                  <a:pt x="3881" y="138"/>
                  <a:pt x="3819" y="132"/>
                  <a:pt x="3756" y="121"/>
                </a:cubicBezTo>
                <a:lnTo>
                  <a:pt x="3745" y="110"/>
                </a:lnTo>
                <a:close/>
                <a:moveTo>
                  <a:pt x="3943" y="178"/>
                </a:moveTo>
                <a:lnTo>
                  <a:pt x="3943" y="178"/>
                </a:lnTo>
                <a:cubicBezTo>
                  <a:pt x="3949" y="183"/>
                  <a:pt x="3955" y="183"/>
                  <a:pt x="3955" y="183"/>
                </a:cubicBezTo>
                <a:cubicBezTo>
                  <a:pt x="3955" y="183"/>
                  <a:pt x="3949" y="189"/>
                  <a:pt x="3949" y="189"/>
                </a:cubicBezTo>
                <a:cubicBezTo>
                  <a:pt x="3949" y="189"/>
                  <a:pt x="3949" y="183"/>
                  <a:pt x="3943" y="178"/>
                </a:cubicBezTo>
                <a:close/>
                <a:moveTo>
                  <a:pt x="4242" y="217"/>
                </a:moveTo>
                <a:cubicBezTo>
                  <a:pt x="4242" y="217"/>
                  <a:pt x="4242" y="218"/>
                  <a:pt x="4242" y="218"/>
                </a:cubicBezTo>
                <a:lnTo>
                  <a:pt x="4242" y="218"/>
                </a:lnTo>
                <a:cubicBezTo>
                  <a:pt x="4243" y="218"/>
                  <a:pt x="4243" y="218"/>
                  <a:pt x="4244" y="217"/>
                </a:cubicBezTo>
                <a:cubicBezTo>
                  <a:pt x="4244" y="217"/>
                  <a:pt x="4243" y="217"/>
                  <a:pt x="4242" y="217"/>
                </a:cubicBezTo>
                <a:close/>
                <a:moveTo>
                  <a:pt x="2691" y="179"/>
                </a:moveTo>
                <a:lnTo>
                  <a:pt x="2684" y="189"/>
                </a:lnTo>
                <a:cubicBezTo>
                  <a:pt x="2680" y="188"/>
                  <a:pt x="2675" y="187"/>
                  <a:pt x="2671" y="187"/>
                </a:cubicBezTo>
                <a:cubicBezTo>
                  <a:pt x="2655" y="187"/>
                  <a:pt x="2641" y="196"/>
                  <a:pt x="2627" y="200"/>
                </a:cubicBezTo>
                <a:cubicBezTo>
                  <a:pt x="2633" y="200"/>
                  <a:pt x="2633" y="206"/>
                  <a:pt x="2638" y="206"/>
                </a:cubicBezTo>
                <a:cubicBezTo>
                  <a:pt x="2633" y="212"/>
                  <a:pt x="2621" y="212"/>
                  <a:pt x="2616" y="217"/>
                </a:cubicBezTo>
                <a:cubicBezTo>
                  <a:pt x="2614" y="218"/>
                  <a:pt x="2612" y="219"/>
                  <a:pt x="2610" y="219"/>
                </a:cubicBezTo>
                <a:cubicBezTo>
                  <a:pt x="2603" y="219"/>
                  <a:pt x="2593" y="213"/>
                  <a:pt x="2584" y="213"/>
                </a:cubicBezTo>
                <a:lnTo>
                  <a:pt x="2584" y="213"/>
                </a:lnTo>
                <a:cubicBezTo>
                  <a:pt x="2618" y="203"/>
                  <a:pt x="2652" y="189"/>
                  <a:pt x="2691" y="179"/>
                </a:cubicBezTo>
                <a:close/>
                <a:moveTo>
                  <a:pt x="4392" y="223"/>
                </a:moveTo>
                <a:cubicBezTo>
                  <a:pt x="4395" y="224"/>
                  <a:pt x="4398" y="225"/>
                  <a:pt x="4400" y="226"/>
                </a:cubicBezTo>
                <a:lnTo>
                  <a:pt x="4400" y="226"/>
                </a:lnTo>
                <a:cubicBezTo>
                  <a:pt x="4398" y="225"/>
                  <a:pt x="4395" y="223"/>
                  <a:pt x="4392" y="223"/>
                </a:cubicBezTo>
                <a:close/>
                <a:moveTo>
                  <a:pt x="4400" y="226"/>
                </a:moveTo>
                <a:lnTo>
                  <a:pt x="4400" y="226"/>
                </a:lnTo>
                <a:cubicBezTo>
                  <a:pt x="4403" y="227"/>
                  <a:pt x="4406" y="229"/>
                  <a:pt x="4408" y="229"/>
                </a:cubicBezTo>
                <a:lnTo>
                  <a:pt x="4408" y="229"/>
                </a:lnTo>
                <a:cubicBezTo>
                  <a:pt x="4406" y="228"/>
                  <a:pt x="4403" y="227"/>
                  <a:pt x="4400" y="226"/>
                </a:cubicBezTo>
                <a:close/>
                <a:moveTo>
                  <a:pt x="4114" y="183"/>
                </a:moveTo>
                <a:cubicBezTo>
                  <a:pt x="4153" y="183"/>
                  <a:pt x="4198" y="200"/>
                  <a:pt x="4242" y="217"/>
                </a:cubicBezTo>
                <a:lnTo>
                  <a:pt x="4242" y="217"/>
                </a:lnTo>
                <a:cubicBezTo>
                  <a:pt x="4243" y="215"/>
                  <a:pt x="4243" y="214"/>
                  <a:pt x="4244" y="212"/>
                </a:cubicBezTo>
                <a:lnTo>
                  <a:pt x="4244" y="212"/>
                </a:lnTo>
                <a:cubicBezTo>
                  <a:pt x="4256" y="217"/>
                  <a:pt x="4261" y="217"/>
                  <a:pt x="4256" y="229"/>
                </a:cubicBezTo>
                <a:cubicBezTo>
                  <a:pt x="4247" y="229"/>
                  <a:pt x="4241" y="225"/>
                  <a:pt x="4242" y="218"/>
                </a:cubicBezTo>
                <a:lnTo>
                  <a:pt x="4242" y="218"/>
                </a:lnTo>
                <a:cubicBezTo>
                  <a:pt x="4239" y="219"/>
                  <a:pt x="4237" y="219"/>
                  <a:pt x="4234" y="219"/>
                </a:cubicBezTo>
                <a:cubicBezTo>
                  <a:pt x="4220" y="219"/>
                  <a:pt x="4207" y="212"/>
                  <a:pt x="4193" y="212"/>
                </a:cubicBezTo>
                <a:cubicBezTo>
                  <a:pt x="4165" y="200"/>
                  <a:pt x="4136" y="195"/>
                  <a:pt x="4114" y="183"/>
                </a:cubicBezTo>
                <a:close/>
                <a:moveTo>
                  <a:pt x="4408" y="229"/>
                </a:moveTo>
                <a:lnTo>
                  <a:pt x="4408" y="229"/>
                </a:lnTo>
                <a:cubicBezTo>
                  <a:pt x="4408" y="229"/>
                  <a:pt x="4409" y="229"/>
                  <a:pt x="4409" y="229"/>
                </a:cubicBezTo>
                <a:lnTo>
                  <a:pt x="4409" y="229"/>
                </a:lnTo>
                <a:lnTo>
                  <a:pt x="4409" y="229"/>
                </a:lnTo>
                <a:cubicBezTo>
                  <a:pt x="4409" y="229"/>
                  <a:pt x="4408" y="229"/>
                  <a:pt x="4408" y="229"/>
                </a:cubicBezTo>
                <a:close/>
                <a:moveTo>
                  <a:pt x="2570" y="217"/>
                </a:moveTo>
                <a:cubicBezTo>
                  <a:pt x="2570" y="223"/>
                  <a:pt x="2570" y="229"/>
                  <a:pt x="2570" y="229"/>
                </a:cubicBezTo>
                <a:cubicBezTo>
                  <a:pt x="2568" y="229"/>
                  <a:pt x="2567" y="229"/>
                  <a:pt x="2566" y="229"/>
                </a:cubicBezTo>
                <a:lnTo>
                  <a:pt x="2566" y="229"/>
                </a:lnTo>
                <a:cubicBezTo>
                  <a:pt x="2568" y="225"/>
                  <a:pt x="2570" y="221"/>
                  <a:pt x="2570" y="217"/>
                </a:cubicBezTo>
                <a:close/>
                <a:moveTo>
                  <a:pt x="2565" y="217"/>
                </a:moveTo>
                <a:lnTo>
                  <a:pt x="2565" y="217"/>
                </a:lnTo>
                <a:cubicBezTo>
                  <a:pt x="2553" y="229"/>
                  <a:pt x="2548" y="229"/>
                  <a:pt x="2542" y="234"/>
                </a:cubicBezTo>
                <a:cubicBezTo>
                  <a:pt x="2531" y="240"/>
                  <a:pt x="2519" y="240"/>
                  <a:pt x="2508" y="246"/>
                </a:cubicBezTo>
                <a:cubicBezTo>
                  <a:pt x="2525" y="234"/>
                  <a:pt x="2548" y="229"/>
                  <a:pt x="2565" y="217"/>
                </a:cubicBezTo>
                <a:close/>
                <a:moveTo>
                  <a:pt x="4182" y="217"/>
                </a:moveTo>
                <a:lnTo>
                  <a:pt x="4182" y="217"/>
                </a:lnTo>
                <a:cubicBezTo>
                  <a:pt x="4216" y="223"/>
                  <a:pt x="4250" y="240"/>
                  <a:pt x="4290" y="246"/>
                </a:cubicBezTo>
                <a:cubicBezTo>
                  <a:pt x="4295" y="246"/>
                  <a:pt x="4307" y="257"/>
                  <a:pt x="4307" y="263"/>
                </a:cubicBezTo>
                <a:cubicBezTo>
                  <a:pt x="4299" y="263"/>
                  <a:pt x="4286" y="253"/>
                  <a:pt x="4279" y="253"/>
                </a:cubicBezTo>
                <a:cubicBezTo>
                  <a:pt x="4275" y="253"/>
                  <a:pt x="4273" y="255"/>
                  <a:pt x="4273" y="263"/>
                </a:cubicBezTo>
                <a:cubicBezTo>
                  <a:pt x="4273" y="257"/>
                  <a:pt x="4267" y="257"/>
                  <a:pt x="4267" y="251"/>
                </a:cubicBezTo>
                <a:cubicBezTo>
                  <a:pt x="4239" y="246"/>
                  <a:pt x="4204" y="234"/>
                  <a:pt x="4182" y="217"/>
                </a:cubicBezTo>
                <a:close/>
                <a:moveTo>
                  <a:pt x="2531" y="263"/>
                </a:moveTo>
                <a:cubicBezTo>
                  <a:pt x="2536" y="263"/>
                  <a:pt x="2542" y="263"/>
                  <a:pt x="2542" y="268"/>
                </a:cubicBezTo>
                <a:lnTo>
                  <a:pt x="2519" y="268"/>
                </a:lnTo>
                <a:lnTo>
                  <a:pt x="2519" y="263"/>
                </a:lnTo>
                <a:close/>
                <a:moveTo>
                  <a:pt x="4420" y="240"/>
                </a:moveTo>
                <a:cubicBezTo>
                  <a:pt x="4437" y="251"/>
                  <a:pt x="4460" y="246"/>
                  <a:pt x="4471" y="268"/>
                </a:cubicBezTo>
                <a:cubicBezTo>
                  <a:pt x="4454" y="263"/>
                  <a:pt x="4437" y="257"/>
                  <a:pt x="4420" y="251"/>
                </a:cubicBezTo>
                <a:cubicBezTo>
                  <a:pt x="4420" y="251"/>
                  <a:pt x="4420" y="246"/>
                  <a:pt x="4420" y="240"/>
                </a:cubicBezTo>
                <a:close/>
                <a:moveTo>
                  <a:pt x="2366" y="268"/>
                </a:moveTo>
                <a:cubicBezTo>
                  <a:pt x="2360" y="274"/>
                  <a:pt x="2349" y="280"/>
                  <a:pt x="2338" y="280"/>
                </a:cubicBezTo>
                <a:lnTo>
                  <a:pt x="2338" y="291"/>
                </a:lnTo>
                <a:cubicBezTo>
                  <a:pt x="2345" y="291"/>
                  <a:pt x="2353" y="289"/>
                  <a:pt x="2360" y="289"/>
                </a:cubicBezTo>
                <a:cubicBezTo>
                  <a:pt x="2364" y="289"/>
                  <a:pt x="2368" y="289"/>
                  <a:pt x="2372" y="291"/>
                </a:cubicBezTo>
                <a:cubicBezTo>
                  <a:pt x="2377" y="285"/>
                  <a:pt x="2377" y="280"/>
                  <a:pt x="2377" y="280"/>
                </a:cubicBezTo>
                <a:cubicBezTo>
                  <a:pt x="2377" y="274"/>
                  <a:pt x="2372" y="268"/>
                  <a:pt x="2366" y="268"/>
                </a:cubicBezTo>
                <a:close/>
                <a:moveTo>
                  <a:pt x="4653" y="320"/>
                </a:moveTo>
                <a:cubicBezTo>
                  <a:pt x="4649" y="323"/>
                  <a:pt x="4645" y="327"/>
                  <a:pt x="4641" y="331"/>
                </a:cubicBezTo>
                <a:cubicBezTo>
                  <a:pt x="4647" y="328"/>
                  <a:pt x="4653" y="327"/>
                  <a:pt x="4658" y="327"/>
                </a:cubicBezTo>
                <a:cubicBezTo>
                  <a:pt x="4664" y="327"/>
                  <a:pt x="4670" y="328"/>
                  <a:pt x="4675" y="331"/>
                </a:cubicBezTo>
                <a:cubicBezTo>
                  <a:pt x="4670" y="325"/>
                  <a:pt x="4664" y="325"/>
                  <a:pt x="4653" y="320"/>
                </a:cubicBezTo>
                <a:close/>
                <a:moveTo>
                  <a:pt x="2638" y="178"/>
                </a:moveTo>
                <a:cubicBezTo>
                  <a:pt x="2576" y="200"/>
                  <a:pt x="2514" y="223"/>
                  <a:pt x="2463" y="257"/>
                </a:cubicBezTo>
                <a:cubicBezTo>
                  <a:pt x="2446" y="263"/>
                  <a:pt x="2429" y="268"/>
                  <a:pt x="2417" y="274"/>
                </a:cubicBezTo>
                <a:cubicBezTo>
                  <a:pt x="2417" y="274"/>
                  <a:pt x="2412" y="263"/>
                  <a:pt x="2412" y="263"/>
                </a:cubicBezTo>
                <a:lnTo>
                  <a:pt x="2383" y="263"/>
                </a:lnTo>
                <a:lnTo>
                  <a:pt x="2383" y="280"/>
                </a:lnTo>
                <a:lnTo>
                  <a:pt x="2395" y="280"/>
                </a:lnTo>
                <a:cubicBezTo>
                  <a:pt x="2389" y="280"/>
                  <a:pt x="2377" y="285"/>
                  <a:pt x="2372" y="291"/>
                </a:cubicBezTo>
                <a:cubicBezTo>
                  <a:pt x="2360" y="291"/>
                  <a:pt x="2349" y="297"/>
                  <a:pt x="2338" y="303"/>
                </a:cubicBezTo>
                <a:lnTo>
                  <a:pt x="2332" y="280"/>
                </a:lnTo>
                <a:cubicBezTo>
                  <a:pt x="2321" y="285"/>
                  <a:pt x="2309" y="291"/>
                  <a:pt x="2298" y="291"/>
                </a:cubicBezTo>
                <a:cubicBezTo>
                  <a:pt x="2309" y="291"/>
                  <a:pt x="2326" y="297"/>
                  <a:pt x="2332" y="297"/>
                </a:cubicBezTo>
                <a:cubicBezTo>
                  <a:pt x="2326" y="303"/>
                  <a:pt x="2315" y="303"/>
                  <a:pt x="2309" y="303"/>
                </a:cubicBezTo>
                <a:cubicBezTo>
                  <a:pt x="2287" y="314"/>
                  <a:pt x="2270" y="320"/>
                  <a:pt x="2247" y="325"/>
                </a:cubicBezTo>
                <a:lnTo>
                  <a:pt x="2241" y="320"/>
                </a:lnTo>
                <a:cubicBezTo>
                  <a:pt x="2241" y="325"/>
                  <a:pt x="2236" y="331"/>
                  <a:pt x="2236" y="337"/>
                </a:cubicBezTo>
                <a:cubicBezTo>
                  <a:pt x="2230" y="331"/>
                  <a:pt x="2224" y="325"/>
                  <a:pt x="2224" y="320"/>
                </a:cubicBezTo>
                <a:cubicBezTo>
                  <a:pt x="2219" y="331"/>
                  <a:pt x="2213" y="337"/>
                  <a:pt x="2207" y="342"/>
                </a:cubicBezTo>
                <a:cubicBezTo>
                  <a:pt x="2202" y="348"/>
                  <a:pt x="2196" y="348"/>
                  <a:pt x="2190" y="348"/>
                </a:cubicBezTo>
                <a:cubicBezTo>
                  <a:pt x="2196" y="342"/>
                  <a:pt x="2202" y="331"/>
                  <a:pt x="2207" y="325"/>
                </a:cubicBezTo>
                <a:cubicBezTo>
                  <a:pt x="2202" y="325"/>
                  <a:pt x="2190" y="331"/>
                  <a:pt x="2185" y="337"/>
                </a:cubicBezTo>
                <a:lnTo>
                  <a:pt x="2179" y="320"/>
                </a:lnTo>
                <a:cubicBezTo>
                  <a:pt x="2179" y="325"/>
                  <a:pt x="2173" y="337"/>
                  <a:pt x="2173" y="342"/>
                </a:cubicBezTo>
                <a:cubicBezTo>
                  <a:pt x="2167" y="342"/>
                  <a:pt x="2157" y="346"/>
                  <a:pt x="2150" y="346"/>
                </a:cubicBezTo>
                <a:cubicBezTo>
                  <a:pt x="2145" y="346"/>
                  <a:pt x="2142" y="344"/>
                  <a:pt x="2145" y="337"/>
                </a:cubicBezTo>
                <a:cubicBezTo>
                  <a:pt x="2168" y="314"/>
                  <a:pt x="2213" y="320"/>
                  <a:pt x="2219" y="291"/>
                </a:cubicBezTo>
                <a:cubicBezTo>
                  <a:pt x="2224" y="291"/>
                  <a:pt x="2224" y="297"/>
                  <a:pt x="2224" y="303"/>
                </a:cubicBezTo>
                <a:cubicBezTo>
                  <a:pt x="2298" y="280"/>
                  <a:pt x="2366" y="251"/>
                  <a:pt x="2434" y="229"/>
                </a:cubicBezTo>
                <a:cubicBezTo>
                  <a:pt x="2440" y="229"/>
                  <a:pt x="2440" y="223"/>
                  <a:pt x="2440" y="217"/>
                </a:cubicBezTo>
                <a:cubicBezTo>
                  <a:pt x="2440" y="217"/>
                  <a:pt x="2446" y="223"/>
                  <a:pt x="2446" y="223"/>
                </a:cubicBezTo>
                <a:cubicBezTo>
                  <a:pt x="2457" y="217"/>
                  <a:pt x="2468" y="217"/>
                  <a:pt x="2480" y="217"/>
                </a:cubicBezTo>
                <a:cubicBezTo>
                  <a:pt x="2468" y="223"/>
                  <a:pt x="2457" y="223"/>
                  <a:pt x="2446" y="229"/>
                </a:cubicBezTo>
                <a:lnTo>
                  <a:pt x="2457" y="246"/>
                </a:lnTo>
                <a:cubicBezTo>
                  <a:pt x="2474" y="234"/>
                  <a:pt x="2491" y="229"/>
                  <a:pt x="2508" y="223"/>
                </a:cubicBezTo>
                <a:lnTo>
                  <a:pt x="2519" y="212"/>
                </a:lnTo>
                <a:cubicBezTo>
                  <a:pt x="2519" y="212"/>
                  <a:pt x="2525" y="217"/>
                  <a:pt x="2525" y="217"/>
                </a:cubicBezTo>
                <a:lnTo>
                  <a:pt x="2548" y="195"/>
                </a:lnTo>
                <a:lnTo>
                  <a:pt x="2565" y="195"/>
                </a:lnTo>
                <a:cubicBezTo>
                  <a:pt x="2587" y="195"/>
                  <a:pt x="2616" y="178"/>
                  <a:pt x="2638" y="178"/>
                </a:cubicBezTo>
                <a:close/>
                <a:moveTo>
                  <a:pt x="2491" y="268"/>
                </a:moveTo>
                <a:lnTo>
                  <a:pt x="2491" y="274"/>
                </a:lnTo>
                <a:cubicBezTo>
                  <a:pt x="2480" y="280"/>
                  <a:pt x="2474" y="285"/>
                  <a:pt x="2463" y="291"/>
                </a:cubicBezTo>
                <a:cubicBezTo>
                  <a:pt x="2451" y="291"/>
                  <a:pt x="2440" y="297"/>
                  <a:pt x="2429" y="297"/>
                </a:cubicBezTo>
                <a:cubicBezTo>
                  <a:pt x="2429" y="297"/>
                  <a:pt x="2429" y="291"/>
                  <a:pt x="2429" y="291"/>
                </a:cubicBezTo>
                <a:cubicBezTo>
                  <a:pt x="2412" y="297"/>
                  <a:pt x="2395" y="302"/>
                  <a:pt x="2373" y="308"/>
                </a:cubicBezTo>
                <a:lnTo>
                  <a:pt x="2373" y="308"/>
                </a:lnTo>
                <a:cubicBezTo>
                  <a:pt x="2373" y="308"/>
                  <a:pt x="2373" y="308"/>
                  <a:pt x="2372" y="308"/>
                </a:cubicBezTo>
                <a:lnTo>
                  <a:pt x="2372" y="308"/>
                </a:lnTo>
                <a:cubicBezTo>
                  <a:pt x="2372" y="308"/>
                  <a:pt x="2372" y="308"/>
                  <a:pt x="2372" y="308"/>
                </a:cubicBezTo>
                <a:cubicBezTo>
                  <a:pt x="2372" y="308"/>
                  <a:pt x="2373" y="308"/>
                  <a:pt x="2373" y="308"/>
                </a:cubicBezTo>
                <a:lnTo>
                  <a:pt x="2373" y="308"/>
                </a:lnTo>
                <a:cubicBezTo>
                  <a:pt x="2375" y="308"/>
                  <a:pt x="2376" y="308"/>
                  <a:pt x="2377" y="308"/>
                </a:cubicBezTo>
                <a:cubicBezTo>
                  <a:pt x="2332" y="320"/>
                  <a:pt x="2292" y="331"/>
                  <a:pt x="2253" y="354"/>
                </a:cubicBezTo>
                <a:lnTo>
                  <a:pt x="2253" y="342"/>
                </a:lnTo>
                <a:cubicBezTo>
                  <a:pt x="2284" y="332"/>
                  <a:pt x="2324" y="307"/>
                  <a:pt x="2365" y="307"/>
                </a:cubicBezTo>
                <a:cubicBezTo>
                  <a:pt x="2368" y="307"/>
                  <a:pt x="2370" y="308"/>
                  <a:pt x="2372" y="308"/>
                </a:cubicBezTo>
                <a:lnTo>
                  <a:pt x="2372" y="308"/>
                </a:lnTo>
                <a:cubicBezTo>
                  <a:pt x="2381" y="295"/>
                  <a:pt x="2395" y="289"/>
                  <a:pt x="2412" y="289"/>
                </a:cubicBezTo>
                <a:cubicBezTo>
                  <a:pt x="2417" y="289"/>
                  <a:pt x="2423" y="290"/>
                  <a:pt x="2429" y="291"/>
                </a:cubicBezTo>
                <a:cubicBezTo>
                  <a:pt x="2440" y="285"/>
                  <a:pt x="2451" y="285"/>
                  <a:pt x="2463" y="280"/>
                </a:cubicBezTo>
                <a:cubicBezTo>
                  <a:pt x="2463" y="280"/>
                  <a:pt x="2463" y="285"/>
                  <a:pt x="2463" y="285"/>
                </a:cubicBezTo>
                <a:cubicBezTo>
                  <a:pt x="2463" y="280"/>
                  <a:pt x="2463" y="280"/>
                  <a:pt x="2468" y="280"/>
                </a:cubicBezTo>
                <a:cubicBezTo>
                  <a:pt x="2474" y="274"/>
                  <a:pt x="2480" y="274"/>
                  <a:pt x="2491" y="268"/>
                </a:cubicBezTo>
                <a:close/>
                <a:moveTo>
                  <a:pt x="4261" y="217"/>
                </a:moveTo>
                <a:lnTo>
                  <a:pt x="4261" y="217"/>
                </a:lnTo>
                <a:cubicBezTo>
                  <a:pt x="4307" y="223"/>
                  <a:pt x="4346" y="246"/>
                  <a:pt x="4392" y="257"/>
                </a:cubicBezTo>
                <a:lnTo>
                  <a:pt x="4392" y="246"/>
                </a:lnTo>
                <a:cubicBezTo>
                  <a:pt x="4392" y="251"/>
                  <a:pt x="4397" y="257"/>
                  <a:pt x="4397" y="257"/>
                </a:cubicBezTo>
                <a:cubicBezTo>
                  <a:pt x="4454" y="280"/>
                  <a:pt x="4517" y="297"/>
                  <a:pt x="4573" y="325"/>
                </a:cubicBezTo>
                <a:cubicBezTo>
                  <a:pt x="4573" y="325"/>
                  <a:pt x="4573" y="320"/>
                  <a:pt x="4573" y="314"/>
                </a:cubicBezTo>
                <a:cubicBezTo>
                  <a:pt x="4585" y="337"/>
                  <a:pt x="4619" y="342"/>
                  <a:pt x="4636" y="354"/>
                </a:cubicBezTo>
                <a:cubicBezTo>
                  <a:pt x="4619" y="354"/>
                  <a:pt x="4607" y="342"/>
                  <a:pt x="4590" y="342"/>
                </a:cubicBezTo>
                <a:cubicBezTo>
                  <a:pt x="4488" y="285"/>
                  <a:pt x="4363" y="268"/>
                  <a:pt x="4261" y="217"/>
                </a:cubicBezTo>
                <a:close/>
                <a:moveTo>
                  <a:pt x="2271" y="367"/>
                </a:moveTo>
                <a:cubicBezTo>
                  <a:pt x="2274" y="367"/>
                  <a:pt x="2278" y="368"/>
                  <a:pt x="2281" y="371"/>
                </a:cubicBezTo>
                <a:cubicBezTo>
                  <a:pt x="2264" y="376"/>
                  <a:pt x="2247" y="388"/>
                  <a:pt x="2230" y="388"/>
                </a:cubicBezTo>
                <a:cubicBezTo>
                  <a:pt x="2244" y="383"/>
                  <a:pt x="2257" y="367"/>
                  <a:pt x="2271" y="367"/>
                </a:cubicBezTo>
                <a:close/>
                <a:moveTo>
                  <a:pt x="2178" y="374"/>
                </a:moveTo>
                <a:cubicBezTo>
                  <a:pt x="2181" y="374"/>
                  <a:pt x="2183" y="375"/>
                  <a:pt x="2185" y="376"/>
                </a:cubicBezTo>
                <a:cubicBezTo>
                  <a:pt x="2189" y="385"/>
                  <a:pt x="2181" y="390"/>
                  <a:pt x="2172" y="390"/>
                </a:cubicBezTo>
                <a:cubicBezTo>
                  <a:pt x="2168" y="390"/>
                  <a:pt x="2165" y="389"/>
                  <a:pt x="2162" y="388"/>
                </a:cubicBezTo>
                <a:cubicBezTo>
                  <a:pt x="2162" y="379"/>
                  <a:pt x="2171" y="374"/>
                  <a:pt x="2178" y="374"/>
                </a:cubicBezTo>
                <a:close/>
                <a:moveTo>
                  <a:pt x="4630" y="359"/>
                </a:moveTo>
                <a:lnTo>
                  <a:pt x="4630" y="359"/>
                </a:lnTo>
                <a:cubicBezTo>
                  <a:pt x="4661" y="364"/>
                  <a:pt x="4687" y="374"/>
                  <a:pt x="4708" y="393"/>
                </a:cubicBezTo>
                <a:lnTo>
                  <a:pt x="4708" y="393"/>
                </a:lnTo>
                <a:cubicBezTo>
                  <a:pt x="4694" y="390"/>
                  <a:pt x="4680" y="381"/>
                  <a:pt x="4670" y="376"/>
                </a:cubicBezTo>
                <a:cubicBezTo>
                  <a:pt x="4661" y="376"/>
                  <a:pt x="4653" y="376"/>
                  <a:pt x="4647" y="379"/>
                </a:cubicBezTo>
                <a:lnTo>
                  <a:pt x="4647" y="379"/>
                </a:lnTo>
                <a:cubicBezTo>
                  <a:pt x="4648" y="376"/>
                  <a:pt x="4650" y="373"/>
                  <a:pt x="4653" y="371"/>
                </a:cubicBezTo>
                <a:cubicBezTo>
                  <a:pt x="4647" y="371"/>
                  <a:pt x="4636" y="365"/>
                  <a:pt x="4630" y="359"/>
                </a:cubicBezTo>
                <a:close/>
                <a:moveTo>
                  <a:pt x="4591" y="372"/>
                </a:moveTo>
                <a:lnTo>
                  <a:pt x="4591" y="372"/>
                </a:lnTo>
                <a:cubicBezTo>
                  <a:pt x="4610" y="376"/>
                  <a:pt x="4626" y="377"/>
                  <a:pt x="4641" y="382"/>
                </a:cubicBezTo>
                <a:cubicBezTo>
                  <a:pt x="4653" y="399"/>
                  <a:pt x="4670" y="399"/>
                  <a:pt x="4687" y="405"/>
                </a:cubicBezTo>
                <a:cubicBezTo>
                  <a:pt x="4687" y="405"/>
                  <a:pt x="4681" y="410"/>
                  <a:pt x="4681" y="410"/>
                </a:cubicBezTo>
                <a:cubicBezTo>
                  <a:pt x="4675" y="410"/>
                  <a:pt x="4670" y="405"/>
                  <a:pt x="4664" y="399"/>
                </a:cubicBezTo>
                <a:cubicBezTo>
                  <a:pt x="4658" y="405"/>
                  <a:pt x="4653" y="410"/>
                  <a:pt x="4653" y="410"/>
                </a:cubicBezTo>
                <a:lnTo>
                  <a:pt x="4653" y="399"/>
                </a:lnTo>
                <a:cubicBezTo>
                  <a:pt x="4632" y="394"/>
                  <a:pt x="4615" y="379"/>
                  <a:pt x="4591" y="372"/>
                </a:cubicBezTo>
                <a:close/>
                <a:moveTo>
                  <a:pt x="4824" y="440"/>
                </a:moveTo>
                <a:cubicBezTo>
                  <a:pt x="4831" y="440"/>
                  <a:pt x="4840" y="448"/>
                  <a:pt x="4840" y="456"/>
                </a:cubicBezTo>
                <a:cubicBezTo>
                  <a:pt x="4838" y="457"/>
                  <a:pt x="4836" y="458"/>
                  <a:pt x="4833" y="458"/>
                </a:cubicBezTo>
                <a:cubicBezTo>
                  <a:pt x="4826" y="458"/>
                  <a:pt x="4817" y="453"/>
                  <a:pt x="4817" y="444"/>
                </a:cubicBezTo>
                <a:cubicBezTo>
                  <a:pt x="4819" y="441"/>
                  <a:pt x="4822" y="440"/>
                  <a:pt x="4824" y="440"/>
                </a:cubicBezTo>
                <a:close/>
                <a:moveTo>
                  <a:pt x="3291" y="456"/>
                </a:moveTo>
                <a:cubicBezTo>
                  <a:pt x="3291" y="456"/>
                  <a:pt x="3297" y="456"/>
                  <a:pt x="3302" y="461"/>
                </a:cubicBezTo>
                <a:lnTo>
                  <a:pt x="3285" y="461"/>
                </a:lnTo>
                <a:cubicBezTo>
                  <a:pt x="3285" y="456"/>
                  <a:pt x="3291" y="456"/>
                  <a:pt x="3291" y="456"/>
                </a:cubicBezTo>
                <a:close/>
                <a:moveTo>
                  <a:pt x="3151" y="451"/>
                </a:moveTo>
                <a:cubicBezTo>
                  <a:pt x="3156" y="451"/>
                  <a:pt x="3160" y="453"/>
                  <a:pt x="3160" y="456"/>
                </a:cubicBezTo>
                <a:cubicBezTo>
                  <a:pt x="3158" y="461"/>
                  <a:pt x="3152" y="464"/>
                  <a:pt x="3147" y="464"/>
                </a:cubicBezTo>
                <a:cubicBezTo>
                  <a:pt x="3142" y="464"/>
                  <a:pt x="3138" y="461"/>
                  <a:pt x="3138" y="456"/>
                </a:cubicBezTo>
                <a:cubicBezTo>
                  <a:pt x="3141" y="453"/>
                  <a:pt x="3146" y="451"/>
                  <a:pt x="3151" y="451"/>
                </a:cubicBezTo>
                <a:close/>
                <a:moveTo>
                  <a:pt x="2048" y="456"/>
                </a:moveTo>
                <a:cubicBezTo>
                  <a:pt x="2048" y="456"/>
                  <a:pt x="2048" y="461"/>
                  <a:pt x="2048" y="467"/>
                </a:cubicBezTo>
                <a:lnTo>
                  <a:pt x="2026" y="467"/>
                </a:lnTo>
                <a:cubicBezTo>
                  <a:pt x="2035" y="463"/>
                  <a:pt x="2042" y="459"/>
                  <a:pt x="2048" y="456"/>
                </a:cubicBezTo>
                <a:close/>
                <a:moveTo>
                  <a:pt x="2060" y="427"/>
                </a:moveTo>
                <a:lnTo>
                  <a:pt x="2060" y="427"/>
                </a:lnTo>
                <a:cubicBezTo>
                  <a:pt x="2048" y="439"/>
                  <a:pt x="2031" y="444"/>
                  <a:pt x="2014" y="450"/>
                </a:cubicBezTo>
                <a:cubicBezTo>
                  <a:pt x="2009" y="456"/>
                  <a:pt x="1997" y="461"/>
                  <a:pt x="2003" y="473"/>
                </a:cubicBezTo>
                <a:lnTo>
                  <a:pt x="2003" y="473"/>
                </a:lnTo>
                <a:cubicBezTo>
                  <a:pt x="2002" y="471"/>
                  <a:pt x="1997" y="461"/>
                  <a:pt x="1997" y="456"/>
                </a:cubicBezTo>
                <a:cubicBezTo>
                  <a:pt x="1992" y="461"/>
                  <a:pt x="1986" y="461"/>
                  <a:pt x="1980" y="467"/>
                </a:cubicBezTo>
                <a:cubicBezTo>
                  <a:pt x="2003" y="444"/>
                  <a:pt x="2031" y="433"/>
                  <a:pt x="2060" y="427"/>
                </a:cubicBezTo>
                <a:close/>
                <a:moveTo>
                  <a:pt x="3830" y="444"/>
                </a:moveTo>
                <a:cubicBezTo>
                  <a:pt x="3836" y="450"/>
                  <a:pt x="3841" y="450"/>
                  <a:pt x="3847" y="450"/>
                </a:cubicBezTo>
                <a:cubicBezTo>
                  <a:pt x="3853" y="450"/>
                  <a:pt x="3858" y="450"/>
                  <a:pt x="3864" y="456"/>
                </a:cubicBezTo>
                <a:cubicBezTo>
                  <a:pt x="3898" y="456"/>
                  <a:pt x="3938" y="467"/>
                  <a:pt x="3972" y="473"/>
                </a:cubicBezTo>
                <a:cubicBezTo>
                  <a:pt x="3932" y="473"/>
                  <a:pt x="3898" y="467"/>
                  <a:pt x="3864" y="456"/>
                </a:cubicBezTo>
                <a:cubicBezTo>
                  <a:pt x="3853" y="456"/>
                  <a:pt x="3841" y="456"/>
                  <a:pt x="3830" y="450"/>
                </a:cubicBezTo>
                <a:cubicBezTo>
                  <a:pt x="3830" y="450"/>
                  <a:pt x="3824" y="444"/>
                  <a:pt x="3824" y="444"/>
                </a:cubicBezTo>
                <a:close/>
                <a:moveTo>
                  <a:pt x="1847" y="485"/>
                </a:moveTo>
                <a:lnTo>
                  <a:pt x="1847" y="485"/>
                </a:lnTo>
                <a:cubicBezTo>
                  <a:pt x="1844" y="485"/>
                  <a:pt x="1841" y="487"/>
                  <a:pt x="1838" y="490"/>
                </a:cubicBezTo>
                <a:cubicBezTo>
                  <a:pt x="1842" y="488"/>
                  <a:pt x="1845" y="486"/>
                  <a:pt x="1847" y="485"/>
                </a:cubicBezTo>
                <a:close/>
                <a:moveTo>
                  <a:pt x="3620" y="439"/>
                </a:moveTo>
                <a:cubicBezTo>
                  <a:pt x="3620" y="444"/>
                  <a:pt x="3626" y="444"/>
                  <a:pt x="3626" y="450"/>
                </a:cubicBezTo>
                <a:lnTo>
                  <a:pt x="3677" y="450"/>
                </a:lnTo>
                <a:cubicBezTo>
                  <a:pt x="3711" y="450"/>
                  <a:pt x="3745" y="456"/>
                  <a:pt x="3779" y="456"/>
                </a:cubicBezTo>
                <a:cubicBezTo>
                  <a:pt x="3790" y="461"/>
                  <a:pt x="3802" y="461"/>
                  <a:pt x="3819" y="467"/>
                </a:cubicBezTo>
                <a:cubicBezTo>
                  <a:pt x="3813" y="461"/>
                  <a:pt x="3813" y="456"/>
                  <a:pt x="3807" y="450"/>
                </a:cubicBezTo>
                <a:cubicBezTo>
                  <a:pt x="3802" y="450"/>
                  <a:pt x="3796" y="444"/>
                  <a:pt x="3790" y="444"/>
                </a:cubicBezTo>
                <a:cubicBezTo>
                  <a:pt x="3802" y="444"/>
                  <a:pt x="3813" y="450"/>
                  <a:pt x="3824" y="450"/>
                </a:cubicBezTo>
                <a:cubicBezTo>
                  <a:pt x="3819" y="456"/>
                  <a:pt x="3819" y="461"/>
                  <a:pt x="3819" y="473"/>
                </a:cubicBezTo>
                <a:cubicBezTo>
                  <a:pt x="3830" y="473"/>
                  <a:pt x="3847" y="473"/>
                  <a:pt x="3858" y="478"/>
                </a:cubicBezTo>
                <a:cubicBezTo>
                  <a:pt x="3858" y="473"/>
                  <a:pt x="3864" y="467"/>
                  <a:pt x="3864" y="467"/>
                </a:cubicBezTo>
                <a:lnTo>
                  <a:pt x="3864" y="478"/>
                </a:lnTo>
                <a:cubicBezTo>
                  <a:pt x="3881" y="478"/>
                  <a:pt x="3898" y="484"/>
                  <a:pt x="3921" y="490"/>
                </a:cubicBezTo>
                <a:cubicBezTo>
                  <a:pt x="3807" y="473"/>
                  <a:pt x="3699" y="461"/>
                  <a:pt x="3586" y="456"/>
                </a:cubicBezTo>
                <a:lnTo>
                  <a:pt x="3444" y="456"/>
                </a:lnTo>
                <a:cubicBezTo>
                  <a:pt x="3456" y="456"/>
                  <a:pt x="3467" y="456"/>
                  <a:pt x="3478" y="450"/>
                </a:cubicBezTo>
                <a:cubicBezTo>
                  <a:pt x="3478" y="450"/>
                  <a:pt x="3478" y="444"/>
                  <a:pt x="3478" y="439"/>
                </a:cubicBezTo>
                <a:cubicBezTo>
                  <a:pt x="3484" y="444"/>
                  <a:pt x="3484" y="450"/>
                  <a:pt x="3484" y="450"/>
                </a:cubicBezTo>
                <a:cubicBezTo>
                  <a:pt x="3514" y="450"/>
                  <a:pt x="3544" y="445"/>
                  <a:pt x="3575" y="445"/>
                </a:cubicBezTo>
                <a:cubicBezTo>
                  <a:pt x="3590" y="445"/>
                  <a:pt x="3605" y="446"/>
                  <a:pt x="3620" y="450"/>
                </a:cubicBezTo>
                <a:cubicBezTo>
                  <a:pt x="3620" y="450"/>
                  <a:pt x="3620" y="444"/>
                  <a:pt x="3620" y="439"/>
                </a:cubicBezTo>
                <a:close/>
                <a:moveTo>
                  <a:pt x="2026" y="467"/>
                </a:moveTo>
                <a:lnTo>
                  <a:pt x="2026" y="478"/>
                </a:lnTo>
                <a:cubicBezTo>
                  <a:pt x="2005" y="489"/>
                  <a:pt x="1980" y="490"/>
                  <a:pt x="1959" y="502"/>
                </a:cubicBezTo>
                <a:lnTo>
                  <a:pt x="1959" y="502"/>
                </a:lnTo>
                <a:cubicBezTo>
                  <a:pt x="1973" y="492"/>
                  <a:pt x="1988" y="483"/>
                  <a:pt x="2003" y="473"/>
                </a:cubicBezTo>
                <a:cubicBezTo>
                  <a:pt x="2011" y="473"/>
                  <a:pt x="2019" y="470"/>
                  <a:pt x="2026" y="467"/>
                </a:cubicBezTo>
                <a:close/>
                <a:moveTo>
                  <a:pt x="3978" y="467"/>
                </a:moveTo>
                <a:cubicBezTo>
                  <a:pt x="4046" y="484"/>
                  <a:pt x="4119" y="501"/>
                  <a:pt x="4187" y="524"/>
                </a:cubicBezTo>
                <a:cubicBezTo>
                  <a:pt x="4165" y="524"/>
                  <a:pt x="4142" y="512"/>
                  <a:pt x="4119" y="512"/>
                </a:cubicBezTo>
                <a:lnTo>
                  <a:pt x="4108" y="512"/>
                </a:lnTo>
                <a:cubicBezTo>
                  <a:pt x="4108" y="507"/>
                  <a:pt x="4108" y="507"/>
                  <a:pt x="4108" y="507"/>
                </a:cubicBezTo>
                <a:cubicBezTo>
                  <a:pt x="4063" y="490"/>
                  <a:pt x="4017" y="484"/>
                  <a:pt x="3978" y="467"/>
                </a:cubicBezTo>
                <a:close/>
                <a:moveTo>
                  <a:pt x="4863" y="490"/>
                </a:moveTo>
                <a:lnTo>
                  <a:pt x="4863" y="490"/>
                </a:lnTo>
                <a:cubicBezTo>
                  <a:pt x="4880" y="501"/>
                  <a:pt x="4902" y="501"/>
                  <a:pt x="4908" y="524"/>
                </a:cubicBezTo>
                <a:cubicBezTo>
                  <a:pt x="4891" y="512"/>
                  <a:pt x="4874" y="507"/>
                  <a:pt x="4863" y="490"/>
                </a:cubicBezTo>
                <a:close/>
                <a:moveTo>
                  <a:pt x="1793" y="517"/>
                </a:moveTo>
                <a:cubicBezTo>
                  <a:pt x="1795" y="517"/>
                  <a:pt x="1797" y="517"/>
                  <a:pt x="1799" y="518"/>
                </a:cubicBezTo>
                <a:cubicBezTo>
                  <a:pt x="1787" y="529"/>
                  <a:pt x="1770" y="541"/>
                  <a:pt x="1753" y="546"/>
                </a:cubicBezTo>
                <a:cubicBezTo>
                  <a:pt x="1753" y="546"/>
                  <a:pt x="1748" y="541"/>
                  <a:pt x="1748" y="541"/>
                </a:cubicBezTo>
                <a:cubicBezTo>
                  <a:pt x="1763" y="536"/>
                  <a:pt x="1778" y="517"/>
                  <a:pt x="1793" y="517"/>
                </a:cubicBezTo>
                <a:close/>
                <a:moveTo>
                  <a:pt x="4476" y="544"/>
                </a:moveTo>
                <a:cubicBezTo>
                  <a:pt x="4479" y="544"/>
                  <a:pt x="4482" y="550"/>
                  <a:pt x="4482" y="558"/>
                </a:cubicBezTo>
                <a:cubicBezTo>
                  <a:pt x="4471" y="558"/>
                  <a:pt x="4465" y="558"/>
                  <a:pt x="4471" y="546"/>
                </a:cubicBezTo>
                <a:cubicBezTo>
                  <a:pt x="4473" y="545"/>
                  <a:pt x="4474" y="544"/>
                  <a:pt x="4476" y="544"/>
                </a:cubicBezTo>
                <a:close/>
                <a:moveTo>
                  <a:pt x="4897" y="478"/>
                </a:moveTo>
                <a:cubicBezTo>
                  <a:pt x="4936" y="495"/>
                  <a:pt x="4987" y="512"/>
                  <a:pt x="5010" y="546"/>
                </a:cubicBezTo>
                <a:cubicBezTo>
                  <a:pt x="5012" y="546"/>
                  <a:pt x="5015" y="545"/>
                  <a:pt x="5017" y="545"/>
                </a:cubicBezTo>
                <a:cubicBezTo>
                  <a:pt x="5032" y="545"/>
                  <a:pt x="5046" y="560"/>
                  <a:pt x="5056" y="575"/>
                </a:cubicBezTo>
                <a:cubicBezTo>
                  <a:pt x="5039" y="563"/>
                  <a:pt x="5021" y="552"/>
                  <a:pt x="5010" y="546"/>
                </a:cubicBezTo>
                <a:cubicBezTo>
                  <a:pt x="4976" y="524"/>
                  <a:pt x="4936" y="501"/>
                  <a:pt x="4897" y="484"/>
                </a:cubicBezTo>
                <a:lnTo>
                  <a:pt x="4897" y="478"/>
                </a:lnTo>
                <a:close/>
                <a:moveTo>
                  <a:pt x="1566" y="620"/>
                </a:moveTo>
                <a:lnTo>
                  <a:pt x="1560" y="643"/>
                </a:lnTo>
                <a:cubicBezTo>
                  <a:pt x="1572" y="637"/>
                  <a:pt x="1589" y="637"/>
                  <a:pt x="1595" y="620"/>
                </a:cubicBezTo>
                <a:close/>
                <a:moveTo>
                  <a:pt x="1975" y="461"/>
                </a:moveTo>
                <a:lnTo>
                  <a:pt x="1975" y="461"/>
                </a:lnTo>
                <a:cubicBezTo>
                  <a:pt x="1969" y="478"/>
                  <a:pt x="1946" y="473"/>
                  <a:pt x="1935" y="490"/>
                </a:cubicBezTo>
                <a:cubicBezTo>
                  <a:pt x="1829" y="529"/>
                  <a:pt x="1733" y="607"/>
                  <a:pt x="1627" y="647"/>
                </a:cubicBezTo>
                <a:lnTo>
                  <a:pt x="1627" y="647"/>
                </a:lnTo>
                <a:cubicBezTo>
                  <a:pt x="1627" y="647"/>
                  <a:pt x="1626" y="646"/>
                  <a:pt x="1626" y="646"/>
                </a:cubicBezTo>
                <a:lnTo>
                  <a:pt x="1626" y="646"/>
                </a:lnTo>
                <a:cubicBezTo>
                  <a:pt x="1625" y="647"/>
                  <a:pt x="1624" y="648"/>
                  <a:pt x="1623" y="649"/>
                </a:cubicBezTo>
                <a:cubicBezTo>
                  <a:pt x="1624" y="648"/>
                  <a:pt x="1626" y="648"/>
                  <a:pt x="1627" y="647"/>
                </a:cubicBezTo>
                <a:lnTo>
                  <a:pt x="1627" y="647"/>
                </a:lnTo>
                <a:cubicBezTo>
                  <a:pt x="1628" y="649"/>
                  <a:pt x="1629" y="651"/>
                  <a:pt x="1629" y="654"/>
                </a:cubicBezTo>
                <a:cubicBezTo>
                  <a:pt x="1626" y="657"/>
                  <a:pt x="1624" y="658"/>
                  <a:pt x="1622" y="658"/>
                </a:cubicBezTo>
                <a:cubicBezTo>
                  <a:pt x="1618" y="658"/>
                  <a:pt x="1615" y="655"/>
                  <a:pt x="1612" y="649"/>
                </a:cubicBezTo>
                <a:cubicBezTo>
                  <a:pt x="1616" y="646"/>
                  <a:pt x="1620" y="645"/>
                  <a:pt x="1623" y="645"/>
                </a:cubicBezTo>
                <a:cubicBezTo>
                  <a:pt x="1624" y="645"/>
                  <a:pt x="1625" y="645"/>
                  <a:pt x="1626" y="646"/>
                </a:cubicBezTo>
                <a:lnTo>
                  <a:pt x="1626" y="646"/>
                </a:lnTo>
                <a:cubicBezTo>
                  <a:pt x="1660" y="619"/>
                  <a:pt x="1703" y="603"/>
                  <a:pt x="1736" y="581"/>
                </a:cubicBezTo>
                <a:cubicBezTo>
                  <a:pt x="1736" y="581"/>
                  <a:pt x="1731" y="575"/>
                  <a:pt x="1731" y="575"/>
                </a:cubicBezTo>
                <a:lnTo>
                  <a:pt x="1742" y="575"/>
                </a:lnTo>
                <a:cubicBezTo>
                  <a:pt x="1799" y="546"/>
                  <a:pt x="1856" y="512"/>
                  <a:pt x="1912" y="490"/>
                </a:cubicBezTo>
                <a:cubicBezTo>
                  <a:pt x="1912" y="490"/>
                  <a:pt x="1907" y="484"/>
                  <a:pt x="1907" y="484"/>
                </a:cubicBezTo>
                <a:lnTo>
                  <a:pt x="1907" y="484"/>
                </a:lnTo>
                <a:cubicBezTo>
                  <a:pt x="1909" y="485"/>
                  <a:pt x="1912" y="485"/>
                  <a:pt x="1914" y="485"/>
                </a:cubicBezTo>
                <a:cubicBezTo>
                  <a:pt x="1934" y="485"/>
                  <a:pt x="1954" y="466"/>
                  <a:pt x="1975" y="461"/>
                </a:cubicBezTo>
                <a:close/>
                <a:moveTo>
                  <a:pt x="4846" y="393"/>
                </a:moveTo>
                <a:cubicBezTo>
                  <a:pt x="4869" y="393"/>
                  <a:pt x="4888" y="420"/>
                  <a:pt x="4914" y="420"/>
                </a:cubicBezTo>
                <a:cubicBezTo>
                  <a:pt x="4919" y="420"/>
                  <a:pt x="4925" y="419"/>
                  <a:pt x="4931" y="416"/>
                </a:cubicBezTo>
                <a:lnTo>
                  <a:pt x="4931" y="416"/>
                </a:lnTo>
                <a:cubicBezTo>
                  <a:pt x="4925" y="422"/>
                  <a:pt x="4925" y="427"/>
                  <a:pt x="4919" y="427"/>
                </a:cubicBezTo>
                <a:cubicBezTo>
                  <a:pt x="4987" y="467"/>
                  <a:pt x="5056" y="501"/>
                  <a:pt x="5118" y="541"/>
                </a:cubicBezTo>
                <a:cubicBezTo>
                  <a:pt x="5124" y="535"/>
                  <a:pt x="5124" y="535"/>
                  <a:pt x="5129" y="529"/>
                </a:cubicBezTo>
                <a:cubicBezTo>
                  <a:pt x="5129" y="535"/>
                  <a:pt x="5129" y="541"/>
                  <a:pt x="5129" y="541"/>
                </a:cubicBezTo>
                <a:cubicBezTo>
                  <a:pt x="5163" y="558"/>
                  <a:pt x="5186" y="592"/>
                  <a:pt x="5226" y="598"/>
                </a:cubicBezTo>
                <a:cubicBezTo>
                  <a:pt x="5231" y="626"/>
                  <a:pt x="5271" y="632"/>
                  <a:pt x="5294" y="654"/>
                </a:cubicBezTo>
                <a:cubicBezTo>
                  <a:pt x="5305" y="666"/>
                  <a:pt x="5328" y="671"/>
                  <a:pt x="5328" y="694"/>
                </a:cubicBezTo>
                <a:lnTo>
                  <a:pt x="5311" y="694"/>
                </a:lnTo>
                <a:cubicBezTo>
                  <a:pt x="5305" y="677"/>
                  <a:pt x="5288" y="671"/>
                  <a:pt x="5271" y="660"/>
                </a:cubicBezTo>
                <a:cubicBezTo>
                  <a:pt x="5271" y="666"/>
                  <a:pt x="5265" y="677"/>
                  <a:pt x="5265" y="683"/>
                </a:cubicBezTo>
                <a:cubicBezTo>
                  <a:pt x="5265" y="677"/>
                  <a:pt x="5260" y="671"/>
                  <a:pt x="5254" y="666"/>
                </a:cubicBezTo>
                <a:cubicBezTo>
                  <a:pt x="5237" y="660"/>
                  <a:pt x="5237" y="637"/>
                  <a:pt x="5220" y="632"/>
                </a:cubicBezTo>
                <a:cubicBezTo>
                  <a:pt x="5214" y="632"/>
                  <a:pt x="5209" y="637"/>
                  <a:pt x="5209" y="637"/>
                </a:cubicBezTo>
                <a:cubicBezTo>
                  <a:pt x="5163" y="609"/>
                  <a:pt x="5118" y="569"/>
                  <a:pt x="5067" y="552"/>
                </a:cubicBezTo>
                <a:cubicBezTo>
                  <a:pt x="5073" y="546"/>
                  <a:pt x="5073" y="541"/>
                  <a:pt x="5078" y="541"/>
                </a:cubicBezTo>
                <a:lnTo>
                  <a:pt x="5056" y="524"/>
                </a:lnTo>
                <a:cubicBezTo>
                  <a:pt x="5050" y="524"/>
                  <a:pt x="5044" y="529"/>
                  <a:pt x="5044" y="529"/>
                </a:cubicBezTo>
                <a:lnTo>
                  <a:pt x="5050" y="541"/>
                </a:lnTo>
                <a:cubicBezTo>
                  <a:pt x="5044" y="535"/>
                  <a:pt x="5039" y="535"/>
                  <a:pt x="5033" y="529"/>
                </a:cubicBezTo>
                <a:lnTo>
                  <a:pt x="5044" y="529"/>
                </a:lnTo>
                <a:lnTo>
                  <a:pt x="5044" y="512"/>
                </a:lnTo>
                <a:cubicBezTo>
                  <a:pt x="5033" y="507"/>
                  <a:pt x="5021" y="501"/>
                  <a:pt x="5010" y="501"/>
                </a:cubicBezTo>
                <a:lnTo>
                  <a:pt x="5004" y="507"/>
                </a:lnTo>
                <a:cubicBezTo>
                  <a:pt x="5016" y="512"/>
                  <a:pt x="5021" y="518"/>
                  <a:pt x="5027" y="529"/>
                </a:cubicBezTo>
                <a:cubicBezTo>
                  <a:pt x="5021" y="518"/>
                  <a:pt x="5010" y="512"/>
                  <a:pt x="4999" y="512"/>
                </a:cubicBezTo>
                <a:cubicBezTo>
                  <a:pt x="5004" y="507"/>
                  <a:pt x="5004" y="501"/>
                  <a:pt x="5010" y="495"/>
                </a:cubicBezTo>
                <a:cubicBezTo>
                  <a:pt x="4999" y="490"/>
                  <a:pt x="4987" y="484"/>
                  <a:pt x="4982" y="478"/>
                </a:cubicBezTo>
                <a:lnTo>
                  <a:pt x="4982" y="478"/>
                </a:lnTo>
                <a:cubicBezTo>
                  <a:pt x="4987" y="484"/>
                  <a:pt x="4993" y="501"/>
                  <a:pt x="4999" y="507"/>
                </a:cubicBezTo>
                <a:cubicBezTo>
                  <a:pt x="4993" y="507"/>
                  <a:pt x="4982" y="501"/>
                  <a:pt x="4976" y="490"/>
                </a:cubicBezTo>
                <a:cubicBezTo>
                  <a:pt x="4959" y="484"/>
                  <a:pt x="4942" y="473"/>
                  <a:pt x="4919" y="467"/>
                </a:cubicBezTo>
                <a:lnTo>
                  <a:pt x="4925" y="456"/>
                </a:lnTo>
                <a:cubicBezTo>
                  <a:pt x="4919" y="456"/>
                  <a:pt x="4908" y="461"/>
                  <a:pt x="4902" y="461"/>
                </a:cubicBezTo>
                <a:cubicBezTo>
                  <a:pt x="4902" y="456"/>
                  <a:pt x="4908" y="444"/>
                  <a:pt x="4908" y="439"/>
                </a:cubicBezTo>
                <a:lnTo>
                  <a:pt x="4908" y="439"/>
                </a:lnTo>
                <a:cubicBezTo>
                  <a:pt x="4897" y="444"/>
                  <a:pt x="4891" y="444"/>
                  <a:pt x="4880" y="444"/>
                </a:cubicBezTo>
                <a:cubicBezTo>
                  <a:pt x="4874" y="444"/>
                  <a:pt x="4868" y="439"/>
                  <a:pt x="4863" y="433"/>
                </a:cubicBezTo>
                <a:cubicBezTo>
                  <a:pt x="4874" y="433"/>
                  <a:pt x="4885" y="433"/>
                  <a:pt x="4891" y="427"/>
                </a:cubicBezTo>
                <a:cubicBezTo>
                  <a:pt x="4885" y="427"/>
                  <a:pt x="4874" y="422"/>
                  <a:pt x="4868" y="422"/>
                </a:cubicBezTo>
                <a:cubicBezTo>
                  <a:pt x="4874" y="416"/>
                  <a:pt x="4874" y="410"/>
                  <a:pt x="4880" y="410"/>
                </a:cubicBezTo>
                <a:lnTo>
                  <a:pt x="4880" y="410"/>
                </a:lnTo>
                <a:cubicBezTo>
                  <a:pt x="4874" y="410"/>
                  <a:pt x="4863" y="416"/>
                  <a:pt x="4857" y="416"/>
                </a:cubicBezTo>
                <a:cubicBezTo>
                  <a:pt x="4851" y="410"/>
                  <a:pt x="4829" y="399"/>
                  <a:pt x="4846" y="393"/>
                </a:cubicBezTo>
                <a:close/>
                <a:moveTo>
                  <a:pt x="1691" y="643"/>
                </a:moveTo>
                <a:cubicBezTo>
                  <a:pt x="1680" y="649"/>
                  <a:pt x="1646" y="654"/>
                  <a:pt x="1663" y="671"/>
                </a:cubicBezTo>
                <a:cubicBezTo>
                  <a:pt x="1663" y="671"/>
                  <a:pt x="1657" y="666"/>
                  <a:pt x="1651" y="666"/>
                </a:cubicBezTo>
                <a:cubicBezTo>
                  <a:pt x="1629" y="683"/>
                  <a:pt x="1600" y="700"/>
                  <a:pt x="1566" y="711"/>
                </a:cubicBezTo>
                <a:cubicBezTo>
                  <a:pt x="1600" y="688"/>
                  <a:pt x="1634" y="671"/>
                  <a:pt x="1663" y="649"/>
                </a:cubicBezTo>
                <a:cubicBezTo>
                  <a:pt x="1674" y="643"/>
                  <a:pt x="1680" y="643"/>
                  <a:pt x="1691" y="643"/>
                </a:cubicBezTo>
                <a:close/>
                <a:moveTo>
                  <a:pt x="2013" y="707"/>
                </a:moveTo>
                <a:cubicBezTo>
                  <a:pt x="2015" y="707"/>
                  <a:pt x="2018" y="709"/>
                  <a:pt x="2020" y="711"/>
                </a:cubicBezTo>
                <a:cubicBezTo>
                  <a:pt x="2020" y="718"/>
                  <a:pt x="2018" y="720"/>
                  <a:pt x="2015" y="720"/>
                </a:cubicBezTo>
                <a:cubicBezTo>
                  <a:pt x="2013" y="720"/>
                  <a:pt x="2011" y="719"/>
                  <a:pt x="2009" y="717"/>
                </a:cubicBezTo>
                <a:cubicBezTo>
                  <a:pt x="2009" y="710"/>
                  <a:pt x="2011" y="707"/>
                  <a:pt x="2013" y="707"/>
                </a:cubicBezTo>
                <a:close/>
                <a:moveTo>
                  <a:pt x="1612" y="654"/>
                </a:moveTo>
                <a:lnTo>
                  <a:pt x="1612" y="654"/>
                </a:lnTo>
                <a:cubicBezTo>
                  <a:pt x="1606" y="671"/>
                  <a:pt x="1589" y="677"/>
                  <a:pt x="1572" y="683"/>
                </a:cubicBezTo>
                <a:cubicBezTo>
                  <a:pt x="1549" y="700"/>
                  <a:pt x="1526" y="717"/>
                  <a:pt x="1498" y="728"/>
                </a:cubicBezTo>
                <a:cubicBezTo>
                  <a:pt x="1526" y="694"/>
                  <a:pt x="1572" y="677"/>
                  <a:pt x="1612" y="654"/>
                </a:cubicBezTo>
                <a:close/>
                <a:moveTo>
                  <a:pt x="5067" y="575"/>
                </a:moveTo>
                <a:cubicBezTo>
                  <a:pt x="5169" y="637"/>
                  <a:pt x="5271" y="705"/>
                  <a:pt x="5368" y="773"/>
                </a:cubicBezTo>
                <a:cubicBezTo>
                  <a:pt x="5379" y="785"/>
                  <a:pt x="5390" y="790"/>
                  <a:pt x="5396" y="802"/>
                </a:cubicBezTo>
                <a:cubicBezTo>
                  <a:pt x="5328" y="751"/>
                  <a:pt x="5254" y="705"/>
                  <a:pt x="5186" y="660"/>
                </a:cubicBezTo>
                <a:cubicBezTo>
                  <a:pt x="5180" y="660"/>
                  <a:pt x="5175" y="666"/>
                  <a:pt x="5169" y="666"/>
                </a:cubicBezTo>
                <a:cubicBezTo>
                  <a:pt x="5175" y="671"/>
                  <a:pt x="5186" y="677"/>
                  <a:pt x="5192" y="683"/>
                </a:cubicBezTo>
                <a:lnTo>
                  <a:pt x="5192" y="688"/>
                </a:lnTo>
                <a:cubicBezTo>
                  <a:pt x="5175" y="677"/>
                  <a:pt x="5158" y="671"/>
                  <a:pt x="5146" y="666"/>
                </a:cubicBezTo>
                <a:cubicBezTo>
                  <a:pt x="5146" y="660"/>
                  <a:pt x="5146" y="660"/>
                  <a:pt x="5146" y="654"/>
                </a:cubicBezTo>
                <a:cubicBezTo>
                  <a:pt x="5158" y="660"/>
                  <a:pt x="5163" y="666"/>
                  <a:pt x="5169" y="666"/>
                </a:cubicBezTo>
                <a:cubicBezTo>
                  <a:pt x="5169" y="666"/>
                  <a:pt x="5175" y="654"/>
                  <a:pt x="5175" y="654"/>
                </a:cubicBezTo>
                <a:cubicBezTo>
                  <a:pt x="5141" y="626"/>
                  <a:pt x="5101" y="603"/>
                  <a:pt x="5061" y="581"/>
                </a:cubicBezTo>
                <a:cubicBezTo>
                  <a:pt x="5061" y="581"/>
                  <a:pt x="5067" y="575"/>
                  <a:pt x="5067" y="575"/>
                </a:cubicBezTo>
                <a:close/>
                <a:moveTo>
                  <a:pt x="1396" y="830"/>
                </a:moveTo>
                <a:lnTo>
                  <a:pt x="1396" y="853"/>
                </a:lnTo>
                <a:cubicBezTo>
                  <a:pt x="1390" y="847"/>
                  <a:pt x="1385" y="847"/>
                  <a:pt x="1379" y="842"/>
                </a:cubicBezTo>
                <a:lnTo>
                  <a:pt x="1362" y="859"/>
                </a:lnTo>
                <a:lnTo>
                  <a:pt x="1356" y="853"/>
                </a:lnTo>
                <a:cubicBezTo>
                  <a:pt x="1373" y="847"/>
                  <a:pt x="1385" y="836"/>
                  <a:pt x="1396" y="830"/>
                </a:cubicBezTo>
                <a:close/>
                <a:moveTo>
                  <a:pt x="5396" y="802"/>
                </a:moveTo>
                <a:lnTo>
                  <a:pt x="5396" y="802"/>
                </a:lnTo>
                <a:cubicBezTo>
                  <a:pt x="5436" y="819"/>
                  <a:pt x="5464" y="853"/>
                  <a:pt x="5498" y="876"/>
                </a:cubicBezTo>
                <a:cubicBezTo>
                  <a:pt x="5458" y="859"/>
                  <a:pt x="5430" y="830"/>
                  <a:pt x="5396" y="802"/>
                </a:cubicBezTo>
                <a:close/>
                <a:moveTo>
                  <a:pt x="1339" y="870"/>
                </a:moveTo>
                <a:cubicBezTo>
                  <a:pt x="1339" y="876"/>
                  <a:pt x="1345" y="881"/>
                  <a:pt x="1351" y="887"/>
                </a:cubicBezTo>
                <a:cubicBezTo>
                  <a:pt x="1345" y="881"/>
                  <a:pt x="1339" y="881"/>
                  <a:pt x="1334" y="881"/>
                </a:cubicBezTo>
                <a:lnTo>
                  <a:pt x="1328" y="898"/>
                </a:lnTo>
                <a:cubicBezTo>
                  <a:pt x="1322" y="887"/>
                  <a:pt x="1322" y="876"/>
                  <a:pt x="1339" y="870"/>
                </a:cubicBezTo>
                <a:close/>
                <a:moveTo>
                  <a:pt x="1484" y="911"/>
                </a:moveTo>
                <a:cubicBezTo>
                  <a:pt x="1487" y="911"/>
                  <a:pt x="1490" y="912"/>
                  <a:pt x="1492" y="915"/>
                </a:cubicBezTo>
                <a:cubicBezTo>
                  <a:pt x="1490" y="921"/>
                  <a:pt x="1487" y="924"/>
                  <a:pt x="1484" y="924"/>
                </a:cubicBezTo>
                <a:cubicBezTo>
                  <a:pt x="1481" y="924"/>
                  <a:pt x="1478" y="921"/>
                  <a:pt x="1475" y="915"/>
                </a:cubicBezTo>
                <a:cubicBezTo>
                  <a:pt x="1478" y="912"/>
                  <a:pt x="1481" y="911"/>
                  <a:pt x="1484" y="911"/>
                </a:cubicBezTo>
                <a:close/>
                <a:moveTo>
                  <a:pt x="5510" y="910"/>
                </a:moveTo>
                <a:cubicBezTo>
                  <a:pt x="5515" y="910"/>
                  <a:pt x="5521" y="917"/>
                  <a:pt x="5521" y="921"/>
                </a:cubicBezTo>
                <a:cubicBezTo>
                  <a:pt x="5519" y="924"/>
                  <a:pt x="5517" y="926"/>
                  <a:pt x="5514" y="926"/>
                </a:cubicBezTo>
                <a:cubicBezTo>
                  <a:pt x="5509" y="926"/>
                  <a:pt x="5504" y="919"/>
                  <a:pt x="5504" y="915"/>
                </a:cubicBezTo>
                <a:cubicBezTo>
                  <a:pt x="5506" y="912"/>
                  <a:pt x="5508" y="910"/>
                  <a:pt x="5510" y="910"/>
                </a:cubicBezTo>
                <a:close/>
                <a:moveTo>
                  <a:pt x="1316" y="887"/>
                </a:moveTo>
                <a:cubicBezTo>
                  <a:pt x="1316" y="893"/>
                  <a:pt x="1311" y="898"/>
                  <a:pt x="1305" y="904"/>
                </a:cubicBezTo>
                <a:cubicBezTo>
                  <a:pt x="1305" y="910"/>
                  <a:pt x="1311" y="915"/>
                  <a:pt x="1311" y="921"/>
                </a:cubicBezTo>
                <a:cubicBezTo>
                  <a:pt x="1305" y="921"/>
                  <a:pt x="1294" y="915"/>
                  <a:pt x="1294" y="915"/>
                </a:cubicBezTo>
                <a:lnTo>
                  <a:pt x="1294" y="915"/>
                </a:lnTo>
                <a:cubicBezTo>
                  <a:pt x="1294" y="919"/>
                  <a:pt x="1294" y="923"/>
                  <a:pt x="1295" y="925"/>
                </a:cubicBezTo>
                <a:lnTo>
                  <a:pt x="1295" y="925"/>
                </a:lnTo>
                <a:cubicBezTo>
                  <a:pt x="1292" y="923"/>
                  <a:pt x="1289" y="923"/>
                  <a:pt x="1286" y="923"/>
                </a:cubicBezTo>
                <a:cubicBezTo>
                  <a:pt x="1275" y="923"/>
                  <a:pt x="1275" y="935"/>
                  <a:pt x="1288" y="944"/>
                </a:cubicBezTo>
                <a:cubicBezTo>
                  <a:pt x="1282" y="949"/>
                  <a:pt x="1277" y="949"/>
                  <a:pt x="1277" y="955"/>
                </a:cubicBezTo>
                <a:cubicBezTo>
                  <a:pt x="1277" y="944"/>
                  <a:pt x="1271" y="938"/>
                  <a:pt x="1271" y="932"/>
                </a:cubicBezTo>
                <a:cubicBezTo>
                  <a:pt x="1260" y="938"/>
                  <a:pt x="1254" y="944"/>
                  <a:pt x="1248" y="944"/>
                </a:cubicBezTo>
                <a:cubicBezTo>
                  <a:pt x="1271" y="927"/>
                  <a:pt x="1288" y="904"/>
                  <a:pt x="1316" y="887"/>
                </a:cubicBezTo>
                <a:close/>
                <a:moveTo>
                  <a:pt x="1623" y="938"/>
                </a:moveTo>
                <a:lnTo>
                  <a:pt x="1623" y="938"/>
                </a:lnTo>
                <a:cubicBezTo>
                  <a:pt x="1612" y="944"/>
                  <a:pt x="1600" y="955"/>
                  <a:pt x="1589" y="966"/>
                </a:cubicBezTo>
                <a:cubicBezTo>
                  <a:pt x="1589" y="966"/>
                  <a:pt x="1583" y="961"/>
                  <a:pt x="1583" y="961"/>
                </a:cubicBezTo>
                <a:cubicBezTo>
                  <a:pt x="1600" y="949"/>
                  <a:pt x="1612" y="944"/>
                  <a:pt x="1623" y="938"/>
                </a:cubicBezTo>
                <a:close/>
                <a:moveTo>
                  <a:pt x="5504" y="876"/>
                </a:moveTo>
                <a:cubicBezTo>
                  <a:pt x="5549" y="910"/>
                  <a:pt x="5589" y="949"/>
                  <a:pt x="5629" y="983"/>
                </a:cubicBezTo>
                <a:cubicBezTo>
                  <a:pt x="5578" y="961"/>
                  <a:pt x="5538" y="921"/>
                  <a:pt x="5504" y="876"/>
                </a:cubicBezTo>
                <a:close/>
                <a:moveTo>
                  <a:pt x="1402" y="976"/>
                </a:moveTo>
                <a:cubicBezTo>
                  <a:pt x="1404" y="976"/>
                  <a:pt x="1406" y="977"/>
                  <a:pt x="1407" y="978"/>
                </a:cubicBezTo>
                <a:cubicBezTo>
                  <a:pt x="1403" y="986"/>
                  <a:pt x="1396" y="991"/>
                  <a:pt x="1390" y="991"/>
                </a:cubicBezTo>
                <a:cubicBezTo>
                  <a:pt x="1388" y="991"/>
                  <a:pt x="1386" y="991"/>
                  <a:pt x="1385" y="989"/>
                </a:cubicBezTo>
                <a:cubicBezTo>
                  <a:pt x="1380" y="984"/>
                  <a:pt x="1394" y="976"/>
                  <a:pt x="1402" y="976"/>
                </a:cubicBezTo>
                <a:close/>
                <a:moveTo>
                  <a:pt x="5247" y="977"/>
                </a:moveTo>
                <a:cubicBezTo>
                  <a:pt x="5257" y="977"/>
                  <a:pt x="5265" y="990"/>
                  <a:pt x="5260" y="995"/>
                </a:cubicBezTo>
                <a:cubicBezTo>
                  <a:pt x="5258" y="995"/>
                  <a:pt x="5257" y="996"/>
                  <a:pt x="5255" y="996"/>
                </a:cubicBezTo>
                <a:cubicBezTo>
                  <a:pt x="5246" y="996"/>
                  <a:pt x="5238" y="983"/>
                  <a:pt x="5243" y="978"/>
                </a:cubicBezTo>
                <a:cubicBezTo>
                  <a:pt x="5244" y="977"/>
                  <a:pt x="5246" y="977"/>
                  <a:pt x="5247" y="977"/>
                </a:cubicBezTo>
                <a:close/>
                <a:moveTo>
                  <a:pt x="1214" y="978"/>
                </a:moveTo>
                <a:cubicBezTo>
                  <a:pt x="1197" y="989"/>
                  <a:pt x="1186" y="1000"/>
                  <a:pt x="1169" y="1012"/>
                </a:cubicBezTo>
                <a:cubicBezTo>
                  <a:pt x="1175" y="1000"/>
                  <a:pt x="1186" y="989"/>
                  <a:pt x="1192" y="983"/>
                </a:cubicBezTo>
                <a:cubicBezTo>
                  <a:pt x="1197" y="978"/>
                  <a:pt x="1209" y="978"/>
                  <a:pt x="1214" y="978"/>
                </a:cubicBezTo>
                <a:close/>
                <a:moveTo>
                  <a:pt x="1799" y="915"/>
                </a:moveTo>
                <a:lnTo>
                  <a:pt x="1799" y="915"/>
                </a:lnTo>
                <a:cubicBezTo>
                  <a:pt x="1782" y="927"/>
                  <a:pt x="1759" y="938"/>
                  <a:pt x="1748" y="955"/>
                </a:cubicBezTo>
                <a:cubicBezTo>
                  <a:pt x="1742" y="955"/>
                  <a:pt x="1742" y="961"/>
                  <a:pt x="1736" y="961"/>
                </a:cubicBezTo>
                <a:cubicBezTo>
                  <a:pt x="1699" y="975"/>
                  <a:pt x="1669" y="1000"/>
                  <a:pt x="1638" y="1018"/>
                </a:cubicBezTo>
                <a:lnTo>
                  <a:pt x="1638" y="1018"/>
                </a:lnTo>
                <a:cubicBezTo>
                  <a:pt x="1689" y="979"/>
                  <a:pt x="1744" y="945"/>
                  <a:pt x="1799" y="915"/>
                </a:cubicBezTo>
                <a:close/>
                <a:moveTo>
                  <a:pt x="1055" y="1012"/>
                </a:moveTo>
                <a:cubicBezTo>
                  <a:pt x="1067" y="1017"/>
                  <a:pt x="1067" y="1029"/>
                  <a:pt x="1073" y="1040"/>
                </a:cubicBezTo>
                <a:cubicBezTo>
                  <a:pt x="1067" y="1034"/>
                  <a:pt x="1061" y="1029"/>
                  <a:pt x="1061" y="1023"/>
                </a:cubicBezTo>
                <a:cubicBezTo>
                  <a:pt x="1055" y="1029"/>
                  <a:pt x="1050" y="1034"/>
                  <a:pt x="1044" y="1040"/>
                </a:cubicBezTo>
                <a:cubicBezTo>
                  <a:pt x="1038" y="1034"/>
                  <a:pt x="1038" y="1029"/>
                  <a:pt x="1038" y="1023"/>
                </a:cubicBezTo>
                <a:cubicBezTo>
                  <a:pt x="1044" y="1012"/>
                  <a:pt x="1050" y="1012"/>
                  <a:pt x="1055" y="1012"/>
                </a:cubicBezTo>
                <a:close/>
                <a:moveTo>
                  <a:pt x="5656" y="1038"/>
                </a:moveTo>
                <a:cubicBezTo>
                  <a:pt x="5660" y="1038"/>
                  <a:pt x="5663" y="1042"/>
                  <a:pt x="5663" y="1046"/>
                </a:cubicBezTo>
                <a:cubicBezTo>
                  <a:pt x="5660" y="1048"/>
                  <a:pt x="5658" y="1049"/>
                  <a:pt x="5656" y="1049"/>
                </a:cubicBezTo>
                <a:cubicBezTo>
                  <a:pt x="5653" y="1049"/>
                  <a:pt x="5651" y="1047"/>
                  <a:pt x="5651" y="1040"/>
                </a:cubicBezTo>
                <a:cubicBezTo>
                  <a:pt x="5653" y="1038"/>
                  <a:pt x="5655" y="1038"/>
                  <a:pt x="5656" y="1038"/>
                </a:cubicBezTo>
                <a:close/>
                <a:moveTo>
                  <a:pt x="1498" y="722"/>
                </a:moveTo>
                <a:lnTo>
                  <a:pt x="1498" y="722"/>
                </a:lnTo>
                <a:cubicBezTo>
                  <a:pt x="1492" y="739"/>
                  <a:pt x="1475" y="745"/>
                  <a:pt x="1464" y="756"/>
                </a:cubicBezTo>
                <a:cubicBezTo>
                  <a:pt x="1362" y="830"/>
                  <a:pt x="1260" y="910"/>
                  <a:pt x="1163" y="989"/>
                </a:cubicBezTo>
                <a:cubicBezTo>
                  <a:pt x="1141" y="1006"/>
                  <a:pt x="1124" y="1034"/>
                  <a:pt x="1096" y="1046"/>
                </a:cubicBezTo>
                <a:lnTo>
                  <a:pt x="1096" y="1046"/>
                </a:lnTo>
                <a:cubicBezTo>
                  <a:pt x="1095" y="1046"/>
                  <a:pt x="1095" y="1046"/>
                  <a:pt x="1095" y="1046"/>
                </a:cubicBezTo>
                <a:lnTo>
                  <a:pt x="1095" y="1046"/>
                </a:lnTo>
                <a:cubicBezTo>
                  <a:pt x="1095" y="1046"/>
                  <a:pt x="1095" y="1046"/>
                  <a:pt x="1095" y="1046"/>
                </a:cubicBezTo>
                <a:cubicBezTo>
                  <a:pt x="1095" y="1046"/>
                  <a:pt x="1095" y="1046"/>
                  <a:pt x="1096" y="1046"/>
                </a:cubicBezTo>
                <a:lnTo>
                  <a:pt x="1096" y="1046"/>
                </a:lnTo>
                <a:cubicBezTo>
                  <a:pt x="1097" y="1047"/>
                  <a:pt x="1097" y="1048"/>
                  <a:pt x="1095" y="1051"/>
                </a:cubicBezTo>
                <a:cubicBezTo>
                  <a:pt x="1095" y="1058"/>
                  <a:pt x="1090" y="1062"/>
                  <a:pt x="1085" y="1062"/>
                </a:cubicBezTo>
                <a:cubicBezTo>
                  <a:pt x="1082" y="1062"/>
                  <a:pt x="1078" y="1059"/>
                  <a:pt x="1078" y="1051"/>
                </a:cubicBezTo>
                <a:cubicBezTo>
                  <a:pt x="1081" y="1048"/>
                  <a:pt x="1089" y="1045"/>
                  <a:pt x="1093" y="1045"/>
                </a:cubicBezTo>
                <a:cubicBezTo>
                  <a:pt x="1094" y="1045"/>
                  <a:pt x="1095" y="1045"/>
                  <a:pt x="1095" y="1046"/>
                </a:cubicBezTo>
                <a:lnTo>
                  <a:pt x="1095" y="1046"/>
                </a:lnTo>
                <a:cubicBezTo>
                  <a:pt x="1124" y="1012"/>
                  <a:pt x="1169" y="989"/>
                  <a:pt x="1186" y="949"/>
                </a:cubicBezTo>
                <a:cubicBezTo>
                  <a:pt x="1186" y="949"/>
                  <a:pt x="1192" y="955"/>
                  <a:pt x="1192" y="955"/>
                </a:cubicBezTo>
                <a:cubicBezTo>
                  <a:pt x="1265" y="887"/>
                  <a:pt x="1351" y="830"/>
                  <a:pt x="1430" y="768"/>
                </a:cubicBezTo>
                <a:cubicBezTo>
                  <a:pt x="1458" y="762"/>
                  <a:pt x="1475" y="739"/>
                  <a:pt x="1498" y="722"/>
                </a:cubicBezTo>
                <a:close/>
                <a:moveTo>
                  <a:pt x="5688" y="1067"/>
                </a:moveTo>
                <a:cubicBezTo>
                  <a:pt x="5694" y="1067"/>
                  <a:pt x="5701" y="1081"/>
                  <a:pt x="5691" y="1085"/>
                </a:cubicBezTo>
                <a:cubicBezTo>
                  <a:pt x="5685" y="1085"/>
                  <a:pt x="5674" y="1074"/>
                  <a:pt x="5685" y="1068"/>
                </a:cubicBezTo>
                <a:cubicBezTo>
                  <a:pt x="5686" y="1068"/>
                  <a:pt x="5687" y="1067"/>
                  <a:pt x="5688" y="1067"/>
                </a:cubicBezTo>
                <a:close/>
                <a:moveTo>
                  <a:pt x="976" y="1068"/>
                </a:moveTo>
                <a:cubicBezTo>
                  <a:pt x="986" y="1068"/>
                  <a:pt x="983" y="1086"/>
                  <a:pt x="974" y="1086"/>
                </a:cubicBezTo>
                <a:cubicBezTo>
                  <a:pt x="973" y="1086"/>
                  <a:pt x="972" y="1086"/>
                  <a:pt x="970" y="1085"/>
                </a:cubicBezTo>
                <a:cubicBezTo>
                  <a:pt x="970" y="1085"/>
                  <a:pt x="976" y="1074"/>
                  <a:pt x="976" y="1068"/>
                </a:cubicBezTo>
                <a:close/>
                <a:moveTo>
                  <a:pt x="1033" y="1029"/>
                </a:moveTo>
                <a:cubicBezTo>
                  <a:pt x="1038" y="1040"/>
                  <a:pt x="1038" y="1046"/>
                  <a:pt x="1033" y="1051"/>
                </a:cubicBezTo>
                <a:cubicBezTo>
                  <a:pt x="1016" y="1063"/>
                  <a:pt x="999" y="1079"/>
                  <a:pt x="988" y="1091"/>
                </a:cubicBezTo>
                <a:lnTo>
                  <a:pt x="988" y="1091"/>
                </a:lnTo>
                <a:cubicBezTo>
                  <a:pt x="989" y="1083"/>
                  <a:pt x="993" y="1079"/>
                  <a:pt x="993" y="1074"/>
                </a:cubicBezTo>
                <a:cubicBezTo>
                  <a:pt x="993" y="1068"/>
                  <a:pt x="987" y="1068"/>
                  <a:pt x="987" y="1068"/>
                </a:cubicBezTo>
                <a:cubicBezTo>
                  <a:pt x="1004" y="1057"/>
                  <a:pt x="1016" y="1040"/>
                  <a:pt x="1033" y="1029"/>
                </a:cubicBezTo>
                <a:close/>
                <a:moveTo>
                  <a:pt x="1617" y="1029"/>
                </a:moveTo>
                <a:lnTo>
                  <a:pt x="1617" y="1029"/>
                </a:lnTo>
                <a:cubicBezTo>
                  <a:pt x="1595" y="1057"/>
                  <a:pt x="1566" y="1074"/>
                  <a:pt x="1532" y="1091"/>
                </a:cubicBezTo>
                <a:cubicBezTo>
                  <a:pt x="1560" y="1068"/>
                  <a:pt x="1589" y="1046"/>
                  <a:pt x="1617" y="1029"/>
                </a:cubicBezTo>
                <a:close/>
                <a:moveTo>
                  <a:pt x="5362" y="1063"/>
                </a:moveTo>
                <a:lnTo>
                  <a:pt x="5407" y="1097"/>
                </a:lnTo>
                <a:cubicBezTo>
                  <a:pt x="5390" y="1085"/>
                  <a:pt x="5368" y="1080"/>
                  <a:pt x="5362" y="1063"/>
                </a:cubicBezTo>
                <a:close/>
                <a:moveTo>
                  <a:pt x="5702" y="1085"/>
                </a:moveTo>
                <a:lnTo>
                  <a:pt x="5702" y="1085"/>
                </a:lnTo>
                <a:cubicBezTo>
                  <a:pt x="5714" y="1097"/>
                  <a:pt x="5725" y="1103"/>
                  <a:pt x="5736" y="1108"/>
                </a:cubicBezTo>
                <a:cubicBezTo>
                  <a:pt x="5731" y="1114"/>
                  <a:pt x="5731" y="1114"/>
                  <a:pt x="5731" y="1120"/>
                </a:cubicBezTo>
                <a:cubicBezTo>
                  <a:pt x="5719" y="1108"/>
                  <a:pt x="5708" y="1103"/>
                  <a:pt x="5702" y="1085"/>
                </a:cubicBezTo>
                <a:close/>
                <a:moveTo>
                  <a:pt x="1050" y="1120"/>
                </a:moveTo>
                <a:cubicBezTo>
                  <a:pt x="1055" y="1125"/>
                  <a:pt x="1055" y="1131"/>
                  <a:pt x="1050" y="1137"/>
                </a:cubicBezTo>
                <a:cubicBezTo>
                  <a:pt x="1044" y="1131"/>
                  <a:pt x="1038" y="1125"/>
                  <a:pt x="1050" y="1120"/>
                </a:cubicBezTo>
                <a:close/>
                <a:moveTo>
                  <a:pt x="5742" y="1124"/>
                </a:moveTo>
                <a:cubicBezTo>
                  <a:pt x="5749" y="1124"/>
                  <a:pt x="5752" y="1132"/>
                  <a:pt x="5748" y="1137"/>
                </a:cubicBezTo>
                <a:cubicBezTo>
                  <a:pt x="5747" y="1138"/>
                  <a:pt x="5745" y="1138"/>
                  <a:pt x="5744" y="1138"/>
                </a:cubicBezTo>
                <a:cubicBezTo>
                  <a:pt x="5738" y="1138"/>
                  <a:pt x="5732" y="1130"/>
                  <a:pt x="5736" y="1125"/>
                </a:cubicBezTo>
                <a:cubicBezTo>
                  <a:pt x="5739" y="1124"/>
                  <a:pt x="5741" y="1124"/>
                  <a:pt x="5742" y="1124"/>
                </a:cubicBezTo>
                <a:close/>
                <a:moveTo>
                  <a:pt x="1031" y="1141"/>
                </a:moveTo>
                <a:cubicBezTo>
                  <a:pt x="1036" y="1141"/>
                  <a:pt x="1042" y="1149"/>
                  <a:pt x="1033" y="1154"/>
                </a:cubicBezTo>
                <a:cubicBezTo>
                  <a:pt x="1032" y="1155"/>
                  <a:pt x="1030" y="1155"/>
                  <a:pt x="1029" y="1155"/>
                </a:cubicBezTo>
                <a:cubicBezTo>
                  <a:pt x="1024" y="1155"/>
                  <a:pt x="1018" y="1147"/>
                  <a:pt x="1027" y="1142"/>
                </a:cubicBezTo>
                <a:cubicBezTo>
                  <a:pt x="1028" y="1141"/>
                  <a:pt x="1030" y="1141"/>
                  <a:pt x="1031" y="1141"/>
                </a:cubicBezTo>
                <a:close/>
                <a:moveTo>
                  <a:pt x="5833" y="1137"/>
                </a:moveTo>
                <a:cubicBezTo>
                  <a:pt x="5839" y="1148"/>
                  <a:pt x="5839" y="1159"/>
                  <a:pt x="5844" y="1165"/>
                </a:cubicBezTo>
                <a:cubicBezTo>
                  <a:pt x="5850" y="1165"/>
                  <a:pt x="5850" y="1159"/>
                  <a:pt x="5856" y="1159"/>
                </a:cubicBezTo>
                <a:cubicBezTo>
                  <a:pt x="5850" y="1148"/>
                  <a:pt x="5839" y="1142"/>
                  <a:pt x="5833" y="1137"/>
                </a:cubicBezTo>
                <a:close/>
                <a:moveTo>
                  <a:pt x="908" y="1120"/>
                </a:moveTo>
                <a:cubicBezTo>
                  <a:pt x="914" y="1125"/>
                  <a:pt x="914" y="1131"/>
                  <a:pt x="919" y="1137"/>
                </a:cubicBezTo>
                <a:cubicBezTo>
                  <a:pt x="915" y="1137"/>
                  <a:pt x="909" y="1136"/>
                  <a:pt x="904" y="1136"/>
                </a:cubicBezTo>
                <a:cubicBezTo>
                  <a:pt x="897" y="1136"/>
                  <a:pt x="891" y="1138"/>
                  <a:pt x="891" y="1148"/>
                </a:cubicBezTo>
                <a:cubicBezTo>
                  <a:pt x="880" y="1159"/>
                  <a:pt x="868" y="1171"/>
                  <a:pt x="857" y="1182"/>
                </a:cubicBezTo>
                <a:cubicBezTo>
                  <a:pt x="874" y="1176"/>
                  <a:pt x="891" y="1165"/>
                  <a:pt x="908" y="1154"/>
                </a:cubicBezTo>
                <a:cubicBezTo>
                  <a:pt x="902" y="1148"/>
                  <a:pt x="897" y="1142"/>
                  <a:pt x="897" y="1142"/>
                </a:cubicBezTo>
                <a:cubicBezTo>
                  <a:pt x="912" y="1142"/>
                  <a:pt x="922" y="1142"/>
                  <a:pt x="925" y="1130"/>
                </a:cubicBezTo>
                <a:lnTo>
                  <a:pt x="925" y="1130"/>
                </a:lnTo>
                <a:cubicBezTo>
                  <a:pt x="925" y="1131"/>
                  <a:pt x="925" y="1131"/>
                  <a:pt x="925" y="1131"/>
                </a:cubicBezTo>
                <a:cubicBezTo>
                  <a:pt x="925" y="1130"/>
                  <a:pt x="925" y="1130"/>
                  <a:pt x="925" y="1129"/>
                </a:cubicBezTo>
                <a:lnTo>
                  <a:pt x="925" y="1129"/>
                </a:lnTo>
                <a:cubicBezTo>
                  <a:pt x="925" y="1130"/>
                  <a:pt x="925" y="1130"/>
                  <a:pt x="925" y="1130"/>
                </a:cubicBezTo>
                <a:lnTo>
                  <a:pt x="925" y="1130"/>
                </a:lnTo>
                <a:cubicBezTo>
                  <a:pt x="919" y="1125"/>
                  <a:pt x="914" y="1120"/>
                  <a:pt x="908" y="1120"/>
                </a:cubicBezTo>
                <a:close/>
                <a:moveTo>
                  <a:pt x="5680" y="1034"/>
                </a:moveTo>
                <a:lnTo>
                  <a:pt x="5680" y="1034"/>
                </a:lnTo>
                <a:cubicBezTo>
                  <a:pt x="5736" y="1085"/>
                  <a:pt x="5793" y="1137"/>
                  <a:pt x="5839" y="1193"/>
                </a:cubicBezTo>
                <a:cubicBezTo>
                  <a:pt x="5787" y="1159"/>
                  <a:pt x="5753" y="1108"/>
                  <a:pt x="5708" y="1068"/>
                </a:cubicBezTo>
                <a:cubicBezTo>
                  <a:pt x="5697" y="1063"/>
                  <a:pt x="5685" y="1051"/>
                  <a:pt x="5680" y="1034"/>
                </a:cubicBezTo>
                <a:close/>
                <a:moveTo>
                  <a:pt x="1538" y="1091"/>
                </a:moveTo>
                <a:cubicBezTo>
                  <a:pt x="1532" y="1103"/>
                  <a:pt x="1521" y="1108"/>
                  <a:pt x="1504" y="1120"/>
                </a:cubicBezTo>
                <a:cubicBezTo>
                  <a:pt x="1509" y="1120"/>
                  <a:pt x="1509" y="1125"/>
                  <a:pt x="1509" y="1125"/>
                </a:cubicBezTo>
                <a:lnTo>
                  <a:pt x="1504" y="1131"/>
                </a:lnTo>
                <a:cubicBezTo>
                  <a:pt x="1504" y="1131"/>
                  <a:pt x="1498" y="1131"/>
                  <a:pt x="1492" y="1125"/>
                </a:cubicBezTo>
                <a:cubicBezTo>
                  <a:pt x="1458" y="1154"/>
                  <a:pt x="1430" y="1188"/>
                  <a:pt x="1390" y="1205"/>
                </a:cubicBezTo>
                <a:cubicBezTo>
                  <a:pt x="1436" y="1159"/>
                  <a:pt x="1487" y="1120"/>
                  <a:pt x="1538" y="1091"/>
                </a:cubicBezTo>
                <a:close/>
                <a:moveTo>
                  <a:pt x="5498" y="1176"/>
                </a:moveTo>
                <a:lnTo>
                  <a:pt x="5498" y="1176"/>
                </a:lnTo>
                <a:cubicBezTo>
                  <a:pt x="5509" y="1182"/>
                  <a:pt x="5515" y="1193"/>
                  <a:pt x="5526" y="1199"/>
                </a:cubicBezTo>
                <a:cubicBezTo>
                  <a:pt x="5526" y="1199"/>
                  <a:pt x="5521" y="1205"/>
                  <a:pt x="5521" y="1205"/>
                </a:cubicBezTo>
                <a:cubicBezTo>
                  <a:pt x="5515" y="1199"/>
                  <a:pt x="5504" y="1188"/>
                  <a:pt x="5498" y="1176"/>
                </a:cubicBezTo>
                <a:close/>
                <a:moveTo>
                  <a:pt x="1021" y="1148"/>
                </a:moveTo>
                <a:cubicBezTo>
                  <a:pt x="1016" y="1176"/>
                  <a:pt x="999" y="1193"/>
                  <a:pt x="982" y="1210"/>
                </a:cubicBezTo>
                <a:lnTo>
                  <a:pt x="970" y="1199"/>
                </a:lnTo>
                <a:cubicBezTo>
                  <a:pt x="987" y="1182"/>
                  <a:pt x="1004" y="1165"/>
                  <a:pt x="1021" y="1148"/>
                </a:cubicBezTo>
                <a:close/>
                <a:moveTo>
                  <a:pt x="966" y="1211"/>
                </a:moveTo>
                <a:cubicBezTo>
                  <a:pt x="968" y="1211"/>
                  <a:pt x="969" y="1213"/>
                  <a:pt x="970" y="1216"/>
                </a:cubicBezTo>
                <a:cubicBezTo>
                  <a:pt x="970" y="1216"/>
                  <a:pt x="970" y="1222"/>
                  <a:pt x="970" y="1227"/>
                </a:cubicBezTo>
                <a:cubicBezTo>
                  <a:pt x="969" y="1228"/>
                  <a:pt x="967" y="1228"/>
                  <a:pt x="966" y="1228"/>
                </a:cubicBezTo>
                <a:cubicBezTo>
                  <a:pt x="954" y="1228"/>
                  <a:pt x="960" y="1211"/>
                  <a:pt x="966" y="1211"/>
                </a:cubicBezTo>
                <a:close/>
                <a:moveTo>
                  <a:pt x="5770" y="1148"/>
                </a:moveTo>
                <a:cubicBezTo>
                  <a:pt x="5793" y="1176"/>
                  <a:pt x="5827" y="1199"/>
                  <a:pt x="5839" y="1233"/>
                </a:cubicBezTo>
                <a:cubicBezTo>
                  <a:pt x="5810" y="1205"/>
                  <a:pt x="5787" y="1171"/>
                  <a:pt x="5753" y="1154"/>
                </a:cubicBezTo>
                <a:cubicBezTo>
                  <a:pt x="5753" y="1154"/>
                  <a:pt x="5765" y="1148"/>
                  <a:pt x="5770" y="1148"/>
                </a:cubicBezTo>
                <a:close/>
                <a:moveTo>
                  <a:pt x="930" y="1246"/>
                </a:moveTo>
                <a:cubicBezTo>
                  <a:pt x="932" y="1246"/>
                  <a:pt x="933" y="1249"/>
                  <a:pt x="936" y="1256"/>
                </a:cubicBezTo>
                <a:cubicBezTo>
                  <a:pt x="934" y="1258"/>
                  <a:pt x="932" y="1259"/>
                  <a:pt x="930" y="1259"/>
                </a:cubicBezTo>
                <a:cubicBezTo>
                  <a:pt x="927" y="1259"/>
                  <a:pt x="925" y="1257"/>
                  <a:pt x="925" y="1250"/>
                </a:cubicBezTo>
                <a:cubicBezTo>
                  <a:pt x="927" y="1248"/>
                  <a:pt x="929" y="1246"/>
                  <a:pt x="930" y="1246"/>
                </a:cubicBezTo>
                <a:close/>
                <a:moveTo>
                  <a:pt x="5867" y="1249"/>
                </a:moveTo>
                <a:cubicBezTo>
                  <a:pt x="5876" y="1249"/>
                  <a:pt x="5882" y="1258"/>
                  <a:pt x="5873" y="1267"/>
                </a:cubicBezTo>
                <a:cubicBezTo>
                  <a:pt x="5867" y="1267"/>
                  <a:pt x="5856" y="1256"/>
                  <a:pt x="5861" y="1250"/>
                </a:cubicBezTo>
                <a:cubicBezTo>
                  <a:pt x="5863" y="1249"/>
                  <a:pt x="5865" y="1249"/>
                  <a:pt x="5867" y="1249"/>
                </a:cubicBezTo>
                <a:close/>
                <a:moveTo>
                  <a:pt x="5844" y="1193"/>
                </a:moveTo>
                <a:lnTo>
                  <a:pt x="5844" y="1193"/>
                </a:lnTo>
                <a:cubicBezTo>
                  <a:pt x="5861" y="1216"/>
                  <a:pt x="5884" y="1239"/>
                  <a:pt x="5901" y="1256"/>
                </a:cubicBezTo>
                <a:cubicBezTo>
                  <a:pt x="5901" y="1256"/>
                  <a:pt x="5895" y="1261"/>
                  <a:pt x="5895" y="1267"/>
                </a:cubicBezTo>
                <a:cubicBezTo>
                  <a:pt x="5895" y="1267"/>
                  <a:pt x="5901" y="1267"/>
                  <a:pt x="5901" y="1273"/>
                </a:cubicBezTo>
                <a:cubicBezTo>
                  <a:pt x="5901" y="1273"/>
                  <a:pt x="5895" y="1278"/>
                  <a:pt x="5895" y="1278"/>
                </a:cubicBezTo>
                <a:lnTo>
                  <a:pt x="5890" y="1278"/>
                </a:lnTo>
                <a:cubicBezTo>
                  <a:pt x="5890" y="1278"/>
                  <a:pt x="5895" y="1273"/>
                  <a:pt x="5895" y="1267"/>
                </a:cubicBezTo>
                <a:cubicBezTo>
                  <a:pt x="5884" y="1250"/>
                  <a:pt x="5873" y="1233"/>
                  <a:pt x="5856" y="1222"/>
                </a:cubicBezTo>
                <a:cubicBezTo>
                  <a:pt x="5850" y="1216"/>
                  <a:pt x="5850" y="1205"/>
                  <a:pt x="5844" y="1193"/>
                </a:cubicBezTo>
                <a:close/>
                <a:moveTo>
                  <a:pt x="906" y="1275"/>
                </a:moveTo>
                <a:cubicBezTo>
                  <a:pt x="909" y="1275"/>
                  <a:pt x="910" y="1277"/>
                  <a:pt x="914" y="1284"/>
                </a:cubicBezTo>
                <a:cubicBezTo>
                  <a:pt x="909" y="1286"/>
                  <a:pt x="906" y="1288"/>
                  <a:pt x="904" y="1288"/>
                </a:cubicBezTo>
                <a:cubicBezTo>
                  <a:pt x="901" y="1288"/>
                  <a:pt x="900" y="1285"/>
                  <a:pt x="897" y="1278"/>
                </a:cubicBezTo>
                <a:cubicBezTo>
                  <a:pt x="901" y="1276"/>
                  <a:pt x="904" y="1275"/>
                  <a:pt x="906" y="1275"/>
                </a:cubicBezTo>
                <a:close/>
                <a:moveTo>
                  <a:pt x="5907" y="1273"/>
                </a:moveTo>
                <a:lnTo>
                  <a:pt x="5907" y="1273"/>
                </a:lnTo>
                <a:cubicBezTo>
                  <a:pt x="5912" y="1278"/>
                  <a:pt x="5918" y="1284"/>
                  <a:pt x="5929" y="1290"/>
                </a:cubicBezTo>
                <a:cubicBezTo>
                  <a:pt x="5929" y="1295"/>
                  <a:pt x="5935" y="1295"/>
                  <a:pt x="5935" y="1301"/>
                </a:cubicBezTo>
                <a:cubicBezTo>
                  <a:pt x="5924" y="1295"/>
                  <a:pt x="5918" y="1284"/>
                  <a:pt x="5907" y="1273"/>
                </a:cubicBezTo>
                <a:close/>
                <a:moveTo>
                  <a:pt x="5935" y="1295"/>
                </a:moveTo>
                <a:lnTo>
                  <a:pt x="5935" y="1295"/>
                </a:lnTo>
                <a:cubicBezTo>
                  <a:pt x="5941" y="1301"/>
                  <a:pt x="5946" y="1307"/>
                  <a:pt x="5952" y="1318"/>
                </a:cubicBezTo>
                <a:lnTo>
                  <a:pt x="5975" y="1341"/>
                </a:lnTo>
                <a:cubicBezTo>
                  <a:pt x="5963" y="1335"/>
                  <a:pt x="5958" y="1324"/>
                  <a:pt x="5946" y="1318"/>
                </a:cubicBezTo>
                <a:cubicBezTo>
                  <a:pt x="5941" y="1312"/>
                  <a:pt x="5935" y="1307"/>
                  <a:pt x="5935" y="1295"/>
                </a:cubicBezTo>
                <a:close/>
                <a:moveTo>
                  <a:pt x="5890" y="1290"/>
                </a:moveTo>
                <a:lnTo>
                  <a:pt x="5890" y="1290"/>
                </a:lnTo>
                <a:cubicBezTo>
                  <a:pt x="5907" y="1301"/>
                  <a:pt x="5918" y="1318"/>
                  <a:pt x="5935" y="1329"/>
                </a:cubicBezTo>
                <a:cubicBezTo>
                  <a:pt x="5941" y="1335"/>
                  <a:pt x="5946" y="1341"/>
                  <a:pt x="5952" y="1346"/>
                </a:cubicBezTo>
                <a:cubicBezTo>
                  <a:pt x="5946" y="1346"/>
                  <a:pt x="5941" y="1341"/>
                  <a:pt x="5941" y="1341"/>
                </a:cubicBezTo>
                <a:cubicBezTo>
                  <a:pt x="5935" y="1335"/>
                  <a:pt x="5929" y="1329"/>
                  <a:pt x="5924" y="1324"/>
                </a:cubicBezTo>
                <a:cubicBezTo>
                  <a:pt x="5907" y="1318"/>
                  <a:pt x="5901" y="1301"/>
                  <a:pt x="5890" y="1290"/>
                </a:cubicBezTo>
                <a:close/>
                <a:moveTo>
                  <a:pt x="5958" y="1346"/>
                </a:moveTo>
                <a:cubicBezTo>
                  <a:pt x="5958" y="1347"/>
                  <a:pt x="5963" y="1352"/>
                  <a:pt x="5969" y="1352"/>
                </a:cubicBezTo>
                <a:cubicBezTo>
                  <a:pt x="5963" y="1352"/>
                  <a:pt x="5963" y="1352"/>
                  <a:pt x="5958" y="1346"/>
                </a:cubicBezTo>
                <a:close/>
                <a:moveTo>
                  <a:pt x="5997" y="1346"/>
                </a:moveTo>
                <a:lnTo>
                  <a:pt x="5997" y="1346"/>
                </a:lnTo>
                <a:cubicBezTo>
                  <a:pt x="6003" y="1352"/>
                  <a:pt x="6009" y="1352"/>
                  <a:pt x="6014" y="1352"/>
                </a:cubicBezTo>
                <a:lnTo>
                  <a:pt x="6009" y="1352"/>
                </a:lnTo>
                <a:cubicBezTo>
                  <a:pt x="6011" y="1354"/>
                  <a:pt x="6012" y="1356"/>
                  <a:pt x="6014" y="1358"/>
                </a:cubicBezTo>
                <a:lnTo>
                  <a:pt x="6003" y="1358"/>
                </a:lnTo>
                <a:lnTo>
                  <a:pt x="5997" y="1346"/>
                </a:lnTo>
                <a:close/>
                <a:moveTo>
                  <a:pt x="1123" y="1343"/>
                </a:moveTo>
                <a:cubicBezTo>
                  <a:pt x="1125" y="1343"/>
                  <a:pt x="1127" y="1344"/>
                  <a:pt x="1129" y="1346"/>
                </a:cubicBezTo>
                <a:cubicBezTo>
                  <a:pt x="1129" y="1352"/>
                  <a:pt x="1124" y="1358"/>
                  <a:pt x="1118" y="1364"/>
                </a:cubicBezTo>
                <a:cubicBezTo>
                  <a:pt x="1115" y="1365"/>
                  <a:pt x="1113" y="1365"/>
                  <a:pt x="1112" y="1365"/>
                </a:cubicBezTo>
                <a:cubicBezTo>
                  <a:pt x="1102" y="1365"/>
                  <a:pt x="1113" y="1343"/>
                  <a:pt x="1123" y="1343"/>
                </a:cubicBezTo>
                <a:close/>
                <a:moveTo>
                  <a:pt x="5975" y="1358"/>
                </a:moveTo>
                <a:lnTo>
                  <a:pt x="5980" y="1369"/>
                </a:lnTo>
                <a:lnTo>
                  <a:pt x="5975" y="1369"/>
                </a:lnTo>
                <a:cubicBezTo>
                  <a:pt x="5975" y="1369"/>
                  <a:pt x="5975" y="1375"/>
                  <a:pt x="5975" y="1375"/>
                </a:cubicBezTo>
                <a:cubicBezTo>
                  <a:pt x="5969" y="1369"/>
                  <a:pt x="5958" y="1369"/>
                  <a:pt x="5946" y="1364"/>
                </a:cubicBezTo>
                <a:lnTo>
                  <a:pt x="5946" y="1358"/>
                </a:lnTo>
                <a:close/>
                <a:moveTo>
                  <a:pt x="5980" y="1381"/>
                </a:moveTo>
                <a:cubicBezTo>
                  <a:pt x="5980" y="1386"/>
                  <a:pt x="5986" y="1386"/>
                  <a:pt x="5986" y="1392"/>
                </a:cubicBezTo>
                <a:lnTo>
                  <a:pt x="5986" y="1403"/>
                </a:lnTo>
                <a:lnTo>
                  <a:pt x="5980" y="1403"/>
                </a:lnTo>
                <a:cubicBezTo>
                  <a:pt x="5980" y="1403"/>
                  <a:pt x="5980" y="1398"/>
                  <a:pt x="5975" y="1398"/>
                </a:cubicBezTo>
                <a:cubicBezTo>
                  <a:pt x="5980" y="1392"/>
                  <a:pt x="5980" y="1392"/>
                  <a:pt x="5980" y="1386"/>
                </a:cubicBezTo>
                <a:lnTo>
                  <a:pt x="5980" y="1381"/>
                </a:lnTo>
                <a:close/>
                <a:moveTo>
                  <a:pt x="1146" y="1188"/>
                </a:moveTo>
                <a:lnTo>
                  <a:pt x="1152" y="1193"/>
                </a:lnTo>
                <a:cubicBezTo>
                  <a:pt x="1135" y="1210"/>
                  <a:pt x="1112" y="1227"/>
                  <a:pt x="1095" y="1250"/>
                </a:cubicBezTo>
                <a:cubicBezTo>
                  <a:pt x="1073" y="1278"/>
                  <a:pt x="1044" y="1301"/>
                  <a:pt x="1016" y="1329"/>
                </a:cubicBezTo>
                <a:cubicBezTo>
                  <a:pt x="993" y="1358"/>
                  <a:pt x="970" y="1392"/>
                  <a:pt x="942" y="1415"/>
                </a:cubicBezTo>
                <a:cubicBezTo>
                  <a:pt x="982" y="1352"/>
                  <a:pt x="1038" y="1301"/>
                  <a:pt x="1090" y="1244"/>
                </a:cubicBezTo>
                <a:cubicBezTo>
                  <a:pt x="1090" y="1244"/>
                  <a:pt x="1095" y="1250"/>
                  <a:pt x="1095" y="1250"/>
                </a:cubicBezTo>
                <a:cubicBezTo>
                  <a:pt x="1107" y="1222"/>
                  <a:pt x="1135" y="1210"/>
                  <a:pt x="1146" y="1188"/>
                </a:cubicBezTo>
                <a:close/>
                <a:moveTo>
                  <a:pt x="6015" y="1359"/>
                </a:moveTo>
                <a:lnTo>
                  <a:pt x="6015" y="1359"/>
                </a:lnTo>
                <a:cubicBezTo>
                  <a:pt x="6023" y="1368"/>
                  <a:pt x="6028" y="1377"/>
                  <a:pt x="6037" y="1386"/>
                </a:cubicBezTo>
                <a:lnTo>
                  <a:pt x="6043" y="1386"/>
                </a:lnTo>
                <a:cubicBezTo>
                  <a:pt x="6043" y="1392"/>
                  <a:pt x="6048" y="1398"/>
                  <a:pt x="6054" y="1398"/>
                </a:cubicBezTo>
                <a:cubicBezTo>
                  <a:pt x="6054" y="1403"/>
                  <a:pt x="6054" y="1409"/>
                  <a:pt x="6048" y="1415"/>
                </a:cubicBezTo>
                <a:cubicBezTo>
                  <a:pt x="6043" y="1403"/>
                  <a:pt x="6037" y="1398"/>
                  <a:pt x="6031" y="1392"/>
                </a:cubicBezTo>
                <a:cubicBezTo>
                  <a:pt x="6026" y="1381"/>
                  <a:pt x="6020" y="1370"/>
                  <a:pt x="6015" y="1359"/>
                </a:cubicBezTo>
                <a:close/>
                <a:moveTo>
                  <a:pt x="1237" y="1341"/>
                </a:moveTo>
                <a:lnTo>
                  <a:pt x="1237" y="1341"/>
                </a:lnTo>
                <a:cubicBezTo>
                  <a:pt x="1214" y="1364"/>
                  <a:pt x="1197" y="1381"/>
                  <a:pt x="1180" y="1398"/>
                </a:cubicBezTo>
                <a:cubicBezTo>
                  <a:pt x="1186" y="1403"/>
                  <a:pt x="1192" y="1403"/>
                  <a:pt x="1197" y="1403"/>
                </a:cubicBezTo>
                <a:lnTo>
                  <a:pt x="1237" y="1364"/>
                </a:lnTo>
                <a:lnTo>
                  <a:pt x="1237" y="1364"/>
                </a:lnTo>
                <a:cubicBezTo>
                  <a:pt x="1220" y="1386"/>
                  <a:pt x="1203" y="1403"/>
                  <a:pt x="1186" y="1420"/>
                </a:cubicBezTo>
                <a:lnTo>
                  <a:pt x="1180" y="1426"/>
                </a:lnTo>
                <a:cubicBezTo>
                  <a:pt x="1180" y="1420"/>
                  <a:pt x="1175" y="1415"/>
                  <a:pt x="1175" y="1409"/>
                </a:cubicBezTo>
                <a:lnTo>
                  <a:pt x="1180" y="1409"/>
                </a:lnTo>
                <a:cubicBezTo>
                  <a:pt x="1180" y="1403"/>
                  <a:pt x="1175" y="1398"/>
                  <a:pt x="1175" y="1392"/>
                </a:cubicBezTo>
                <a:cubicBezTo>
                  <a:pt x="1192" y="1375"/>
                  <a:pt x="1214" y="1358"/>
                  <a:pt x="1237" y="1341"/>
                </a:cubicBezTo>
                <a:close/>
                <a:moveTo>
                  <a:pt x="6060" y="1403"/>
                </a:moveTo>
                <a:cubicBezTo>
                  <a:pt x="6065" y="1415"/>
                  <a:pt x="6071" y="1420"/>
                  <a:pt x="6082" y="1426"/>
                </a:cubicBezTo>
                <a:cubicBezTo>
                  <a:pt x="6077" y="1432"/>
                  <a:pt x="6077" y="1432"/>
                  <a:pt x="6071" y="1437"/>
                </a:cubicBezTo>
                <a:cubicBezTo>
                  <a:pt x="6065" y="1432"/>
                  <a:pt x="6060" y="1420"/>
                  <a:pt x="6054" y="1415"/>
                </a:cubicBezTo>
                <a:cubicBezTo>
                  <a:pt x="6054" y="1409"/>
                  <a:pt x="6054" y="1409"/>
                  <a:pt x="6060" y="1403"/>
                </a:cubicBezTo>
                <a:close/>
                <a:moveTo>
                  <a:pt x="1152" y="1415"/>
                </a:moveTo>
                <a:cubicBezTo>
                  <a:pt x="1157" y="1436"/>
                  <a:pt x="1132" y="1442"/>
                  <a:pt x="1134" y="1462"/>
                </a:cubicBezTo>
                <a:lnTo>
                  <a:pt x="1134" y="1462"/>
                </a:lnTo>
                <a:cubicBezTo>
                  <a:pt x="1133" y="1458"/>
                  <a:pt x="1128" y="1453"/>
                  <a:pt x="1124" y="1449"/>
                </a:cubicBezTo>
                <a:cubicBezTo>
                  <a:pt x="1129" y="1443"/>
                  <a:pt x="1141" y="1437"/>
                  <a:pt x="1146" y="1432"/>
                </a:cubicBezTo>
                <a:cubicBezTo>
                  <a:pt x="1146" y="1426"/>
                  <a:pt x="1152" y="1420"/>
                  <a:pt x="1152" y="1415"/>
                </a:cubicBezTo>
                <a:close/>
                <a:moveTo>
                  <a:pt x="5992" y="1375"/>
                </a:moveTo>
                <a:lnTo>
                  <a:pt x="5992" y="1375"/>
                </a:lnTo>
                <a:cubicBezTo>
                  <a:pt x="6003" y="1386"/>
                  <a:pt x="6014" y="1398"/>
                  <a:pt x="6026" y="1409"/>
                </a:cubicBezTo>
                <a:cubicBezTo>
                  <a:pt x="6043" y="1426"/>
                  <a:pt x="6054" y="1449"/>
                  <a:pt x="6065" y="1466"/>
                </a:cubicBezTo>
                <a:cubicBezTo>
                  <a:pt x="6065" y="1466"/>
                  <a:pt x="6060" y="1460"/>
                  <a:pt x="6060" y="1460"/>
                </a:cubicBezTo>
                <a:cubicBezTo>
                  <a:pt x="6048" y="1443"/>
                  <a:pt x="6037" y="1432"/>
                  <a:pt x="6026" y="1420"/>
                </a:cubicBezTo>
                <a:cubicBezTo>
                  <a:pt x="6014" y="1409"/>
                  <a:pt x="6003" y="1392"/>
                  <a:pt x="5992" y="1375"/>
                </a:cubicBezTo>
                <a:close/>
                <a:moveTo>
                  <a:pt x="1022" y="1453"/>
                </a:moveTo>
                <a:cubicBezTo>
                  <a:pt x="1029" y="1453"/>
                  <a:pt x="1032" y="1461"/>
                  <a:pt x="1027" y="1466"/>
                </a:cubicBezTo>
                <a:cubicBezTo>
                  <a:pt x="1025" y="1469"/>
                  <a:pt x="1023" y="1470"/>
                  <a:pt x="1021" y="1470"/>
                </a:cubicBezTo>
                <a:cubicBezTo>
                  <a:pt x="1016" y="1470"/>
                  <a:pt x="1012" y="1462"/>
                  <a:pt x="1016" y="1454"/>
                </a:cubicBezTo>
                <a:cubicBezTo>
                  <a:pt x="1018" y="1453"/>
                  <a:pt x="1020" y="1453"/>
                  <a:pt x="1022" y="1453"/>
                </a:cubicBezTo>
                <a:close/>
                <a:moveTo>
                  <a:pt x="936" y="1415"/>
                </a:moveTo>
                <a:cubicBezTo>
                  <a:pt x="936" y="1426"/>
                  <a:pt x="931" y="1432"/>
                  <a:pt x="925" y="1437"/>
                </a:cubicBezTo>
                <a:cubicBezTo>
                  <a:pt x="914" y="1449"/>
                  <a:pt x="908" y="1460"/>
                  <a:pt x="897" y="1471"/>
                </a:cubicBezTo>
                <a:cubicBezTo>
                  <a:pt x="897" y="1460"/>
                  <a:pt x="902" y="1454"/>
                  <a:pt x="902" y="1449"/>
                </a:cubicBezTo>
                <a:cubicBezTo>
                  <a:pt x="908" y="1449"/>
                  <a:pt x="908" y="1443"/>
                  <a:pt x="914" y="1443"/>
                </a:cubicBezTo>
                <a:cubicBezTo>
                  <a:pt x="919" y="1432"/>
                  <a:pt x="931" y="1420"/>
                  <a:pt x="936" y="1415"/>
                </a:cubicBezTo>
                <a:close/>
                <a:moveTo>
                  <a:pt x="1118" y="1460"/>
                </a:moveTo>
                <a:cubicBezTo>
                  <a:pt x="1124" y="1466"/>
                  <a:pt x="1118" y="1471"/>
                  <a:pt x="1118" y="1477"/>
                </a:cubicBezTo>
                <a:cubicBezTo>
                  <a:pt x="1115" y="1480"/>
                  <a:pt x="1109" y="1484"/>
                  <a:pt x="1106" y="1484"/>
                </a:cubicBezTo>
                <a:cubicBezTo>
                  <a:pt x="1103" y="1484"/>
                  <a:pt x="1101" y="1482"/>
                  <a:pt x="1101" y="1477"/>
                </a:cubicBezTo>
                <a:cubicBezTo>
                  <a:pt x="1101" y="1471"/>
                  <a:pt x="1112" y="1460"/>
                  <a:pt x="1118" y="1460"/>
                </a:cubicBezTo>
                <a:close/>
                <a:moveTo>
                  <a:pt x="6082" y="1483"/>
                </a:moveTo>
                <a:lnTo>
                  <a:pt x="6082" y="1488"/>
                </a:lnTo>
                <a:cubicBezTo>
                  <a:pt x="6082" y="1483"/>
                  <a:pt x="6077" y="1483"/>
                  <a:pt x="6077" y="1483"/>
                </a:cubicBezTo>
                <a:close/>
                <a:moveTo>
                  <a:pt x="1090" y="1488"/>
                </a:moveTo>
                <a:cubicBezTo>
                  <a:pt x="1095" y="1494"/>
                  <a:pt x="1090" y="1505"/>
                  <a:pt x="1084" y="1511"/>
                </a:cubicBezTo>
                <a:cubicBezTo>
                  <a:pt x="1083" y="1512"/>
                  <a:pt x="1082" y="1512"/>
                  <a:pt x="1081" y="1512"/>
                </a:cubicBezTo>
                <a:cubicBezTo>
                  <a:pt x="1074" y="1512"/>
                  <a:pt x="1079" y="1488"/>
                  <a:pt x="1090" y="1488"/>
                </a:cubicBezTo>
                <a:close/>
                <a:moveTo>
                  <a:pt x="880" y="1488"/>
                </a:moveTo>
                <a:lnTo>
                  <a:pt x="880" y="1488"/>
                </a:lnTo>
                <a:cubicBezTo>
                  <a:pt x="875" y="1497"/>
                  <a:pt x="868" y="1505"/>
                  <a:pt x="862" y="1514"/>
                </a:cubicBezTo>
                <a:lnTo>
                  <a:pt x="862" y="1514"/>
                </a:lnTo>
                <a:cubicBezTo>
                  <a:pt x="862" y="1513"/>
                  <a:pt x="863" y="1512"/>
                  <a:pt x="863" y="1511"/>
                </a:cubicBezTo>
                <a:cubicBezTo>
                  <a:pt x="863" y="1511"/>
                  <a:pt x="863" y="1505"/>
                  <a:pt x="863" y="1505"/>
                </a:cubicBezTo>
                <a:cubicBezTo>
                  <a:pt x="868" y="1500"/>
                  <a:pt x="874" y="1494"/>
                  <a:pt x="880" y="1488"/>
                </a:cubicBezTo>
                <a:close/>
                <a:moveTo>
                  <a:pt x="857" y="1522"/>
                </a:moveTo>
                <a:cubicBezTo>
                  <a:pt x="857" y="1522"/>
                  <a:pt x="857" y="1522"/>
                  <a:pt x="857" y="1522"/>
                </a:cubicBezTo>
                <a:cubicBezTo>
                  <a:pt x="857" y="1522"/>
                  <a:pt x="851" y="1528"/>
                  <a:pt x="851" y="1528"/>
                </a:cubicBezTo>
                <a:cubicBezTo>
                  <a:pt x="853" y="1526"/>
                  <a:pt x="855" y="1524"/>
                  <a:pt x="857" y="1522"/>
                </a:cubicBezTo>
                <a:close/>
                <a:moveTo>
                  <a:pt x="6185" y="1505"/>
                </a:moveTo>
                <a:lnTo>
                  <a:pt x="6190" y="1528"/>
                </a:lnTo>
                <a:cubicBezTo>
                  <a:pt x="6196" y="1528"/>
                  <a:pt x="6207" y="1528"/>
                  <a:pt x="6213" y="1534"/>
                </a:cubicBezTo>
                <a:cubicBezTo>
                  <a:pt x="6202" y="1522"/>
                  <a:pt x="6190" y="1517"/>
                  <a:pt x="6185" y="1505"/>
                </a:cubicBezTo>
                <a:close/>
                <a:moveTo>
                  <a:pt x="1061" y="1080"/>
                </a:moveTo>
                <a:lnTo>
                  <a:pt x="1061" y="1080"/>
                </a:lnTo>
                <a:cubicBezTo>
                  <a:pt x="1027" y="1120"/>
                  <a:pt x="987" y="1159"/>
                  <a:pt x="953" y="1199"/>
                </a:cubicBezTo>
                <a:cubicBezTo>
                  <a:pt x="942" y="1210"/>
                  <a:pt x="931" y="1216"/>
                  <a:pt x="931" y="1227"/>
                </a:cubicBezTo>
                <a:lnTo>
                  <a:pt x="948" y="1227"/>
                </a:lnTo>
                <a:cubicBezTo>
                  <a:pt x="953" y="1227"/>
                  <a:pt x="959" y="1239"/>
                  <a:pt x="959" y="1244"/>
                </a:cubicBezTo>
                <a:cubicBezTo>
                  <a:pt x="953" y="1244"/>
                  <a:pt x="948" y="1244"/>
                  <a:pt x="942" y="1250"/>
                </a:cubicBezTo>
                <a:cubicBezTo>
                  <a:pt x="936" y="1239"/>
                  <a:pt x="931" y="1233"/>
                  <a:pt x="919" y="1233"/>
                </a:cubicBezTo>
                <a:cubicBezTo>
                  <a:pt x="897" y="1250"/>
                  <a:pt x="885" y="1278"/>
                  <a:pt x="868" y="1295"/>
                </a:cubicBezTo>
                <a:cubicBezTo>
                  <a:pt x="857" y="1307"/>
                  <a:pt x="840" y="1324"/>
                  <a:pt x="840" y="1335"/>
                </a:cubicBezTo>
                <a:cubicBezTo>
                  <a:pt x="851" y="1335"/>
                  <a:pt x="863" y="1324"/>
                  <a:pt x="868" y="1307"/>
                </a:cubicBezTo>
                <a:cubicBezTo>
                  <a:pt x="877" y="1302"/>
                  <a:pt x="883" y="1287"/>
                  <a:pt x="894" y="1287"/>
                </a:cubicBezTo>
                <a:cubicBezTo>
                  <a:pt x="896" y="1287"/>
                  <a:pt x="899" y="1288"/>
                  <a:pt x="902" y="1290"/>
                </a:cubicBezTo>
                <a:cubicBezTo>
                  <a:pt x="891" y="1295"/>
                  <a:pt x="891" y="1307"/>
                  <a:pt x="897" y="1312"/>
                </a:cubicBezTo>
                <a:cubicBezTo>
                  <a:pt x="891" y="1312"/>
                  <a:pt x="885" y="1312"/>
                  <a:pt x="880" y="1307"/>
                </a:cubicBezTo>
                <a:cubicBezTo>
                  <a:pt x="880" y="1312"/>
                  <a:pt x="880" y="1324"/>
                  <a:pt x="880" y="1329"/>
                </a:cubicBezTo>
                <a:cubicBezTo>
                  <a:pt x="880" y="1335"/>
                  <a:pt x="874" y="1341"/>
                  <a:pt x="868" y="1346"/>
                </a:cubicBezTo>
                <a:cubicBezTo>
                  <a:pt x="868" y="1341"/>
                  <a:pt x="863" y="1335"/>
                  <a:pt x="857" y="1329"/>
                </a:cubicBezTo>
                <a:lnTo>
                  <a:pt x="857" y="1358"/>
                </a:lnTo>
                <a:cubicBezTo>
                  <a:pt x="857" y="1358"/>
                  <a:pt x="851" y="1352"/>
                  <a:pt x="851" y="1352"/>
                </a:cubicBezTo>
                <a:cubicBezTo>
                  <a:pt x="834" y="1369"/>
                  <a:pt x="823" y="1386"/>
                  <a:pt x="806" y="1409"/>
                </a:cubicBezTo>
                <a:cubicBezTo>
                  <a:pt x="806" y="1426"/>
                  <a:pt x="783" y="1432"/>
                  <a:pt x="772" y="1437"/>
                </a:cubicBezTo>
                <a:cubicBezTo>
                  <a:pt x="777" y="1403"/>
                  <a:pt x="812" y="1381"/>
                  <a:pt x="834" y="1352"/>
                </a:cubicBezTo>
                <a:cubicBezTo>
                  <a:pt x="843" y="1348"/>
                  <a:pt x="832" y="1335"/>
                  <a:pt x="827" y="1335"/>
                </a:cubicBezTo>
                <a:cubicBezTo>
                  <a:pt x="824" y="1335"/>
                  <a:pt x="823" y="1336"/>
                  <a:pt x="823" y="1341"/>
                </a:cubicBezTo>
                <a:cubicBezTo>
                  <a:pt x="783" y="1392"/>
                  <a:pt x="743" y="1437"/>
                  <a:pt x="709" y="1488"/>
                </a:cubicBezTo>
                <a:cubicBezTo>
                  <a:pt x="692" y="1505"/>
                  <a:pt x="681" y="1522"/>
                  <a:pt x="664" y="1539"/>
                </a:cubicBezTo>
                <a:cubicBezTo>
                  <a:pt x="681" y="1505"/>
                  <a:pt x="709" y="1483"/>
                  <a:pt x="726" y="1449"/>
                </a:cubicBezTo>
                <a:cubicBezTo>
                  <a:pt x="726" y="1449"/>
                  <a:pt x="721" y="1443"/>
                  <a:pt x="721" y="1443"/>
                </a:cubicBezTo>
                <a:cubicBezTo>
                  <a:pt x="726" y="1443"/>
                  <a:pt x="732" y="1449"/>
                  <a:pt x="732" y="1449"/>
                </a:cubicBezTo>
                <a:cubicBezTo>
                  <a:pt x="738" y="1443"/>
                  <a:pt x="738" y="1432"/>
                  <a:pt x="738" y="1432"/>
                </a:cubicBezTo>
                <a:cubicBezTo>
                  <a:pt x="743" y="1426"/>
                  <a:pt x="749" y="1420"/>
                  <a:pt x="749" y="1420"/>
                </a:cubicBezTo>
                <a:lnTo>
                  <a:pt x="749" y="1403"/>
                </a:lnTo>
                <a:lnTo>
                  <a:pt x="760" y="1403"/>
                </a:lnTo>
                <a:cubicBezTo>
                  <a:pt x="817" y="1318"/>
                  <a:pt x="897" y="1256"/>
                  <a:pt x="953" y="1176"/>
                </a:cubicBezTo>
                <a:cubicBezTo>
                  <a:pt x="999" y="1148"/>
                  <a:pt x="1021" y="1103"/>
                  <a:pt x="1061" y="1080"/>
                </a:cubicBezTo>
                <a:close/>
                <a:moveTo>
                  <a:pt x="698" y="1522"/>
                </a:moveTo>
                <a:cubicBezTo>
                  <a:pt x="704" y="1522"/>
                  <a:pt x="704" y="1528"/>
                  <a:pt x="704" y="1528"/>
                </a:cubicBezTo>
                <a:cubicBezTo>
                  <a:pt x="698" y="1528"/>
                  <a:pt x="698" y="1534"/>
                  <a:pt x="692" y="1539"/>
                </a:cubicBezTo>
                <a:cubicBezTo>
                  <a:pt x="692" y="1534"/>
                  <a:pt x="692" y="1528"/>
                  <a:pt x="698" y="1522"/>
                </a:cubicBezTo>
                <a:close/>
                <a:moveTo>
                  <a:pt x="681" y="1545"/>
                </a:moveTo>
                <a:cubicBezTo>
                  <a:pt x="692" y="1545"/>
                  <a:pt x="692" y="1545"/>
                  <a:pt x="687" y="1556"/>
                </a:cubicBezTo>
                <a:cubicBezTo>
                  <a:pt x="681" y="1556"/>
                  <a:pt x="675" y="1551"/>
                  <a:pt x="681" y="1545"/>
                </a:cubicBezTo>
                <a:close/>
                <a:moveTo>
                  <a:pt x="1180" y="1426"/>
                </a:moveTo>
                <a:cubicBezTo>
                  <a:pt x="1135" y="1476"/>
                  <a:pt x="1090" y="1526"/>
                  <a:pt x="1049" y="1577"/>
                </a:cubicBezTo>
                <a:lnTo>
                  <a:pt x="1049" y="1577"/>
                </a:lnTo>
                <a:cubicBezTo>
                  <a:pt x="1059" y="1562"/>
                  <a:pt x="1069" y="1548"/>
                  <a:pt x="1073" y="1534"/>
                </a:cubicBezTo>
                <a:cubicBezTo>
                  <a:pt x="1067" y="1534"/>
                  <a:pt x="1055" y="1539"/>
                  <a:pt x="1055" y="1539"/>
                </a:cubicBezTo>
                <a:cubicBezTo>
                  <a:pt x="1055" y="1534"/>
                  <a:pt x="1055" y="1528"/>
                  <a:pt x="1055" y="1522"/>
                </a:cubicBezTo>
                <a:lnTo>
                  <a:pt x="1073" y="1528"/>
                </a:lnTo>
                <a:lnTo>
                  <a:pt x="1073" y="1511"/>
                </a:lnTo>
                <a:cubicBezTo>
                  <a:pt x="1073" y="1522"/>
                  <a:pt x="1073" y="1528"/>
                  <a:pt x="1078" y="1539"/>
                </a:cubicBezTo>
                <a:cubicBezTo>
                  <a:pt x="1112" y="1505"/>
                  <a:pt x="1141" y="1460"/>
                  <a:pt x="1180" y="1426"/>
                </a:cubicBezTo>
                <a:close/>
                <a:moveTo>
                  <a:pt x="829" y="1562"/>
                </a:moveTo>
                <a:cubicBezTo>
                  <a:pt x="829" y="1568"/>
                  <a:pt x="823" y="1573"/>
                  <a:pt x="817" y="1579"/>
                </a:cubicBezTo>
                <a:cubicBezTo>
                  <a:pt x="817" y="1573"/>
                  <a:pt x="823" y="1568"/>
                  <a:pt x="829" y="1562"/>
                </a:cubicBezTo>
                <a:close/>
                <a:moveTo>
                  <a:pt x="681" y="1398"/>
                </a:moveTo>
                <a:cubicBezTo>
                  <a:pt x="647" y="1420"/>
                  <a:pt x="630" y="1454"/>
                  <a:pt x="607" y="1483"/>
                </a:cubicBezTo>
                <a:cubicBezTo>
                  <a:pt x="596" y="1500"/>
                  <a:pt x="585" y="1511"/>
                  <a:pt x="579" y="1528"/>
                </a:cubicBezTo>
                <a:cubicBezTo>
                  <a:pt x="568" y="1539"/>
                  <a:pt x="556" y="1551"/>
                  <a:pt x="562" y="1562"/>
                </a:cubicBezTo>
                <a:cubicBezTo>
                  <a:pt x="562" y="1562"/>
                  <a:pt x="551" y="1562"/>
                  <a:pt x="551" y="1556"/>
                </a:cubicBezTo>
                <a:lnTo>
                  <a:pt x="551" y="1556"/>
                </a:lnTo>
                <a:cubicBezTo>
                  <a:pt x="551" y="1562"/>
                  <a:pt x="556" y="1568"/>
                  <a:pt x="562" y="1573"/>
                </a:cubicBezTo>
                <a:cubicBezTo>
                  <a:pt x="556" y="1573"/>
                  <a:pt x="545" y="1579"/>
                  <a:pt x="539" y="1585"/>
                </a:cubicBezTo>
                <a:cubicBezTo>
                  <a:pt x="539" y="1585"/>
                  <a:pt x="545" y="1590"/>
                  <a:pt x="545" y="1590"/>
                </a:cubicBezTo>
                <a:cubicBezTo>
                  <a:pt x="562" y="1579"/>
                  <a:pt x="585" y="1562"/>
                  <a:pt x="579" y="1539"/>
                </a:cubicBezTo>
                <a:cubicBezTo>
                  <a:pt x="585" y="1534"/>
                  <a:pt x="596" y="1534"/>
                  <a:pt x="602" y="1534"/>
                </a:cubicBezTo>
                <a:cubicBezTo>
                  <a:pt x="607" y="1522"/>
                  <a:pt x="613" y="1511"/>
                  <a:pt x="619" y="1500"/>
                </a:cubicBezTo>
                <a:cubicBezTo>
                  <a:pt x="624" y="1494"/>
                  <a:pt x="630" y="1488"/>
                  <a:pt x="636" y="1477"/>
                </a:cubicBezTo>
                <a:lnTo>
                  <a:pt x="641" y="1477"/>
                </a:lnTo>
                <a:cubicBezTo>
                  <a:pt x="653" y="1460"/>
                  <a:pt x="664" y="1443"/>
                  <a:pt x="670" y="1420"/>
                </a:cubicBezTo>
                <a:cubicBezTo>
                  <a:pt x="675" y="1420"/>
                  <a:pt x="687" y="1415"/>
                  <a:pt x="692" y="1415"/>
                </a:cubicBezTo>
                <a:cubicBezTo>
                  <a:pt x="687" y="1409"/>
                  <a:pt x="681" y="1403"/>
                  <a:pt x="681" y="1398"/>
                </a:cubicBezTo>
                <a:close/>
                <a:moveTo>
                  <a:pt x="928" y="1572"/>
                </a:moveTo>
                <a:cubicBezTo>
                  <a:pt x="929" y="1572"/>
                  <a:pt x="930" y="1573"/>
                  <a:pt x="931" y="1573"/>
                </a:cubicBezTo>
                <a:cubicBezTo>
                  <a:pt x="936" y="1579"/>
                  <a:pt x="931" y="1590"/>
                  <a:pt x="919" y="1590"/>
                </a:cubicBezTo>
                <a:cubicBezTo>
                  <a:pt x="914" y="1586"/>
                  <a:pt x="922" y="1572"/>
                  <a:pt x="928" y="1572"/>
                </a:cubicBezTo>
                <a:close/>
                <a:moveTo>
                  <a:pt x="6082" y="1432"/>
                </a:moveTo>
                <a:lnTo>
                  <a:pt x="6082" y="1432"/>
                </a:lnTo>
                <a:cubicBezTo>
                  <a:pt x="6094" y="1443"/>
                  <a:pt x="6105" y="1454"/>
                  <a:pt x="6111" y="1466"/>
                </a:cubicBezTo>
                <a:lnTo>
                  <a:pt x="6117" y="1466"/>
                </a:lnTo>
                <a:cubicBezTo>
                  <a:pt x="6117" y="1471"/>
                  <a:pt x="6117" y="1471"/>
                  <a:pt x="6117" y="1471"/>
                </a:cubicBezTo>
                <a:cubicBezTo>
                  <a:pt x="6122" y="1471"/>
                  <a:pt x="6122" y="1477"/>
                  <a:pt x="6128" y="1477"/>
                </a:cubicBezTo>
                <a:cubicBezTo>
                  <a:pt x="6128" y="1477"/>
                  <a:pt x="6128" y="1483"/>
                  <a:pt x="6134" y="1483"/>
                </a:cubicBezTo>
                <a:cubicBezTo>
                  <a:pt x="6139" y="1511"/>
                  <a:pt x="6162" y="1528"/>
                  <a:pt x="6173" y="1556"/>
                </a:cubicBezTo>
                <a:cubicBezTo>
                  <a:pt x="6178" y="1561"/>
                  <a:pt x="6186" y="1566"/>
                  <a:pt x="6195" y="1570"/>
                </a:cubicBezTo>
                <a:lnTo>
                  <a:pt x="6195" y="1570"/>
                </a:lnTo>
                <a:cubicBezTo>
                  <a:pt x="6194" y="1566"/>
                  <a:pt x="6189" y="1562"/>
                  <a:pt x="6185" y="1562"/>
                </a:cubicBezTo>
                <a:cubicBezTo>
                  <a:pt x="6185" y="1556"/>
                  <a:pt x="6185" y="1551"/>
                  <a:pt x="6185" y="1551"/>
                </a:cubicBezTo>
                <a:cubicBezTo>
                  <a:pt x="6190" y="1556"/>
                  <a:pt x="6195" y="1561"/>
                  <a:pt x="6196" y="1571"/>
                </a:cubicBezTo>
                <a:lnTo>
                  <a:pt x="6196" y="1571"/>
                </a:lnTo>
                <a:cubicBezTo>
                  <a:pt x="6196" y="1570"/>
                  <a:pt x="6196" y="1570"/>
                  <a:pt x="6195" y="1570"/>
                </a:cubicBezTo>
                <a:lnTo>
                  <a:pt x="6195" y="1570"/>
                </a:lnTo>
                <a:cubicBezTo>
                  <a:pt x="6196" y="1571"/>
                  <a:pt x="6196" y="1572"/>
                  <a:pt x="6196" y="1573"/>
                </a:cubicBezTo>
                <a:cubicBezTo>
                  <a:pt x="6196" y="1572"/>
                  <a:pt x="6196" y="1571"/>
                  <a:pt x="6196" y="1571"/>
                </a:cubicBezTo>
                <a:lnTo>
                  <a:pt x="6196" y="1571"/>
                </a:lnTo>
                <a:cubicBezTo>
                  <a:pt x="6198" y="1571"/>
                  <a:pt x="6200" y="1572"/>
                  <a:pt x="6202" y="1573"/>
                </a:cubicBezTo>
                <a:cubicBezTo>
                  <a:pt x="6202" y="1579"/>
                  <a:pt x="6202" y="1579"/>
                  <a:pt x="6202" y="1585"/>
                </a:cubicBezTo>
                <a:cubicBezTo>
                  <a:pt x="6202" y="1585"/>
                  <a:pt x="6202" y="1585"/>
                  <a:pt x="6196" y="1590"/>
                </a:cubicBezTo>
                <a:cubicBezTo>
                  <a:pt x="6173" y="1556"/>
                  <a:pt x="6145" y="1522"/>
                  <a:pt x="6122" y="1494"/>
                </a:cubicBezTo>
                <a:cubicBezTo>
                  <a:pt x="6111" y="1477"/>
                  <a:pt x="6100" y="1466"/>
                  <a:pt x="6088" y="1454"/>
                </a:cubicBezTo>
                <a:cubicBezTo>
                  <a:pt x="6088" y="1449"/>
                  <a:pt x="6088" y="1443"/>
                  <a:pt x="6082" y="1432"/>
                </a:cubicBezTo>
                <a:close/>
                <a:moveTo>
                  <a:pt x="568" y="1602"/>
                </a:moveTo>
                <a:cubicBezTo>
                  <a:pt x="568" y="1602"/>
                  <a:pt x="568" y="1602"/>
                  <a:pt x="568" y="1602"/>
                </a:cubicBezTo>
                <a:cubicBezTo>
                  <a:pt x="568" y="1602"/>
                  <a:pt x="568" y="1602"/>
                  <a:pt x="568" y="1602"/>
                </a:cubicBezTo>
                <a:close/>
                <a:moveTo>
                  <a:pt x="6219" y="1596"/>
                </a:moveTo>
                <a:lnTo>
                  <a:pt x="6219" y="1619"/>
                </a:lnTo>
                <a:lnTo>
                  <a:pt x="6213" y="1607"/>
                </a:lnTo>
                <a:cubicBezTo>
                  <a:pt x="6213" y="1602"/>
                  <a:pt x="6213" y="1602"/>
                  <a:pt x="6213" y="1596"/>
                </a:cubicBezTo>
                <a:close/>
                <a:moveTo>
                  <a:pt x="1016" y="1602"/>
                </a:moveTo>
                <a:lnTo>
                  <a:pt x="1010" y="1607"/>
                </a:lnTo>
                <a:cubicBezTo>
                  <a:pt x="1010" y="1613"/>
                  <a:pt x="1016" y="1613"/>
                  <a:pt x="1021" y="1613"/>
                </a:cubicBezTo>
                <a:cubicBezTo>
                  <a:pt x="1016" y="1613"/>
                  <a:pt x="1016" y="1619"/>
                  <a:pt x="1010" y="1624"/>
                </a:cubicBezTo>
                <a:cubicBezTo>
                  <a:pt x="1010" y="1619"/>
                  <a:pt x="1010" y="1613"/>
                  <a:pt x="1010" y="1613"/>
                </a:cubicBezTo>
                <a:cubicBezTo>
                  <a:pt x="1004" y="1613"/>
                  <a:pt x="999" y="1624"/>
                  <a:pt x="993" y="1624"/>
                </a:cubicBezTo>
                <a:lnTo>
                  <a:pt x="976" y="1624"/>
                </a:lnTo>
                <a:cubicBezTo>
                  <a:pt x="987" y="1619"/>
                  <a:pt x="1004" y="1607"/>
                  <a:pt x="1016" y="1602"/>
                </a:cubicBezTo>
                <a:close/>
                <a:moveTo>
                  <a:pt x="6214" y="1651"/>
                </a:moveTo>
                <a:cubicBezTo>
                  <a:pt x="6216" y="1651"/>
                  <a:pt x="6220" y="1655"/>
                  <a:pt x="6224" y="1659"/>
                </a:cubicBezTo>
                <a:cubicBezTo>
                  <a:pt x="6222" y="1661"/>
                  <a:pt x="6220" y="1663"/>
                  <a:pt x="6219" y="1663"/>
                </a:cubicBezTo>
                <a:cubicBezTo>
                  <a:pt x="6217" y="1663"/>
                  <a:pt x="6216" y="1661"/>
                  <a:pt x="6213" y="1659"/>
                </a:cubicBezTo>
                <a:cubicBezTo>
                  <a:pt x="6213" y="1659"/>
                  <a:pt x="6213" y="1659"/>
                  <a:pt x="6213" y="1653"/>
                </a:cubicBezTo>
                <a:cubicBezTo>
                  <a:pt x="6213" y="1651"/>
                  <a:pt x="6213" y="1651"/>
                  <a:pt x="6214" y="1651"/>
                </a:cubicBezTo>
                <a:close/>
                <a:moveTo>
                  <a:pt x="6224" y="1668"/>
                </a:moveTo>
                <a:cubicBezTo>
                  <a:pt x="6230" y="1668"/>
                  <a:pt x="6236" y="1673"/>
                  <a:pt x="6236" y="1681"/>
                </a:cubicBezTo>
                <a:cubicBezTo>
                  <a:pt x="6234" y="1683"/>
                  <a:pt x="6232" y="1683"/>
                  <a:pt x="6229" y="1683"/>
                </a:cubicBezTo>
                <a:cubicBezTo>
                  <a:pt x="6223" y="1683"/>
                  <a:pt x="6215" y="1678"/>
                  <a:pt x="6219" y="1670"/>
                </a:cubicBezTo>
                <a:cubicBezTo>
                  <a:pt x="6220" y="1668"/>
                  <a:pt x="6222" y="1668"/>
                  <a:pt x="6224" y="1668"/>
                </a:cubicBezTo>
                <a:close/>
                <a:moveTo>
                  <a:pt x="6230" y="1511"/>
                </a:moveTo>
                <a:cubicBezTo>
                  <a:pt x="6236" y="1534"/>
                  <a:pt x="6241" y="1562"/>
                  <a:pt x="6264" y="1562"/>
                </a:cubicBezTo>
                <a:cubicBezTo>
                  <a:pt x="6264" y="1568"/>
                  <a:pt x="6264" y="1579"/>
                  <a:pt x="6264" y="1585"/>
                </a:cubicBezTo>
                <a:cubicBezTo>
                  <a:pt x="6275" y="1590"/>
                  <a:pt x="6281" y="1602"/>
                  <a:pt x="6287" y="1613"/>
                </a:cubicBezTo>
                <a:cubicBezTo>
                  <a:pt x="6292" y="1619"/>
                  <a:pt x="6298" y="1630"/>
                  <a:pt x="6304" y="1636"/>
                </a:cubicBezTo>
                <a:lnTo>
                  <a:pt x="6304" y="1642"/>
                </a:lnTo>
                <a:cubicBezTo>
                  <a:pt x="6315" y="1659"/>
                  <a:pt x="6326" y="1676"/>
                  <a:pt x="6343" y="1687"/>
                </a:cubicBezTo>
                <a:cubicBezTo>
                  <a:pt x="6343" y="1693"/>
                  <a:pt x="6343" y="1704"/>
                  <a:pt x="6343" y="1710"/>
                </a:cubicBezTo>
                <a:cubicBezTo>
                  <a:pt x="6349" y="1710"/>
                  <a:pt x="6355" y="1710"/>
                  <a:pt x="6361" y="1704"/>
                </a:cubicBezTo>
                <a:cubicBezTo>
                  <a:pt x="6355" y="1670"/>
                  <a:pt x="6326" y="1642"/>
                  <a:pt x="6309" y="1607"/>
                </a:cubicBezTo>
                <a:cubicBezTo>
                  <a:pt x="6298" y="1590"/>
                  <a:pt x="6287" y="1573"/>
                  <a:pt x="6275" y="1562"/>
                </a:cubicBezTo>
                <a:cubicBezTo>
                  <a:pt x="6270" y="1551"/>
                  <a:pt x="6264" y="1539"/>
                  <a:pt x="6247" y="1539"/>
                </a:cubicBezTo>
                <a:cubicBezTo>
                  <a:pt x="6247" y="1534"/>
                  <a:pt x="6253" y="1528"/>
                  <a:pt x="6258" y="1528"/>
                </a:cubicBezTo>
                <a:lnTo>
                  <a:pt x="6258" y="1528"/>
                </a:lnTo>
                <a:cubicBezTo>
                  <a:pt x="6253" y="1528"/>
                  <a:pt x="6241" y="1534"/>
                  <a:pt x="6241" y="1534"/>
                </a:cubicBezTo>
                <a:cubicBezTo>
                  <a:pt x="6241" y="1528"/>
                  <a:pt x="6241" y="1517"/>
                  <a:pt x="6236" y="1511"/>
                </a:cubicBezTo>
                <a:close/>
                <a:moveTo>
                  <a:pt x="647" y="1562"/>
                </a:moveTo>
                <a:cubicBezTo>
                  <a:pt x="624" y="1602"/>
                  <a:pt x="596" y="1647"/>
                  <a:pt x="573" y="1693"/>
                </a:cubicBezTo>
                <a:cubicBezTo>
                  <a:pt x="562" y="1704"/>
                  <a:pt x="556" y="1710"/>
                  <a:pt x="551" y="1721"/>
                </a:cubicBezTo>
                <a:lnTo>
                  <a:pt x="545" y="1721"/>
                </a:lnTo>
                <a:cubicBezTo>
                  <a:pt x="545" y="1721"/>
                  <a:pt x="545" y="1721"/>
                  <a:pt x="551" y="1715"/>
                </a:cubicBezTo>
                <a:cubicBezTo>
                  <a:pt x="545" y="1710"/>
                  <a:pt x="545" y="1704"/>
                  <a:pt x="545" y="1698"/>
                </a:cubicBezTo>
                <a:cubicBezTo>
                  <a:pt x="585" y="1670"/>
                  <a:pt x="596" y="1607"/>
                  <a:pt x="636" y="1579"/>
                </a:cubicBezTo>
                <a:cubicBezTo>
                  <a:pt x="636" y="1579"/>
                  <a:pt x="630" y="1573"/>
                  <a:pt x="630" y="1568"/>
                </a:cubicBezTo>
                <a:cubicBezTo>
                  <a:pt x="636" y="1568"/>
                  <a:pt x="641" y="1562"/>
                  <a:pt x="647" y="1562"/>
                </a:cubicBezTo>
                <a:close/>
                <a:moveTo>
                  <a:pt x="590" y="1693"/>
                </a:moveTo>
                <a:cubicBezTo>
                  <a:pt x="590" y="1693"/>
                  <a:pt x="590" y="1698"/>
                  <a:pt x="590" y="1698"/>
                </a:cubicBezTo>
                <a:cubicBezTo>
                  <a:pt x="579" y="1710"/>
                  <a:pt x="573" y="1727"/>
                  <a:pt x="579" y="1738"/>
                </a:cubicBezTo>
                <a:cubicBezTo>
                  <a:pt x="579" y="1738"/>
                  <a:pt x="568" y="1732"/>
                  <a:pt x="562" y="1732"/>
                </a:cubicBezTo>
                <a:cubicBezTo>
                  <a:pt x="573" y="1715"/>
                  <a:pt x="579" y="1704"/>
                  <a:pt x="590" y="1693"/>
                </a:cubicBezTo>
                <a:close/>
                <a:moveTo>
                  <a:pt x="6236" y="1647"/>
                </a:moveTo>
                <a:lnTo>
                  <a:pt x="6236" y="1647"/>
                </a:lnTo>
                <a:cubicBezTo>
                  <a:pt x="6264" y="1670"/>
                  <a:pt x="6275" y="1704"/>
                  <a:pt x="6292" y="1732"/>
                </a:cubicBezTo>
                <a:lnTo>
                  <a:pt x="6304" y="1732"/>
                </a:lnTo>
                <a:lnTo>
                  <a:pt x="6293" y="1743"/>
                </a:lnTo>
                <a:lnTo>
                  <a:pt x="6293" y="1743"/>
                </a:lnTo>
                <a:cubicBezTo>
                  <a:pt x="6285" y="1730"/>
                  <a:pt x="6277" y="1717"/>
                  <a:pt x="6270" y="1704"/>
                </a:cubicBezTo>
                <a:cubicBezTo>
                  <a:pt x="6253" y="1681"/>
                  <a:pt x="6241" y="1664"/>
                  <a:pt x="6236" y="1647"/>
                </a:cubicBezTo>
                <a:close/>
                <a:moveTo>
                  <a:pt x="534" y="1738"/>
                </a:moveTo>
                <a:cubicBezTo>
                  <a:pt x="534" y="1738"/>
                  <a:pt x="534" y="1744"/>
                  <a:pt x="534" y="1744"/>
                </a:cubicBezTo>
                <a:cubicBezTo>
                  <a:pt x="534" y="1744"/>
                  <a:pt x="528" y="1749"/>
                  <a:pt x="528" y="1749"/>
                </a:cubicBezTo>
                <a:cubicBezTo>
                  <a:pt x="528" y="1744"/>
                  <a:pt x="534" y="1738"/>
                  <a:pt x="534" y="1738"/>
                </a:cubicBezTo>
                <a:close/>
                <a:moveTo>
                  <a:pt x="573" y="1738"/>
                </a:moveTo>
                <a:cubicBezTo>
                  <a:pt x="573" y="1738"/>
                  <a:pt x="573" y="1744"/>
                  <a:pt x="573" y="1744"/>
                </a:cubicBezTo>
                <a:cubicBezTo>
                  <a:pt x="573" y="1749"/>
                  <a:pt x="568" y="1749"/>
                  <a:pt x="568" y="1755"/>
                </a:cubicBezTo>
                <a:cubicBezTo>
                  <a:pt x="562" y="1749"/>
                  <a:pt x="556" y="1749"/>
                  <a:pt x="556" y="1744"/>
                </a:cubicBezTo>
                <a:cubicBezTo>
                  <a:pt x="556" y="1744"/>
                  <a:pt x="556" y="1738"/>
                  <a:pt x="562" y="1738"/>
                </a:cubicBezTo>
                <a:close/>
                <a:moveTo>
                  <a:pt x="477" y="1778"/>
                </a:moveTo>
                <a:cubicBezTo>
                  <a:pt x="477" y="1778"/>
                  <a:pt x="477" y="1778"/>
                  <a:pt x="477" y="1778"/>
                </a:cubicBezTo>
                <a:cubicBezTo>
                  <a:pt x="477" y="1778"/>
                  <a:pt x="477" y="1778"/>
                  <a:pt x="477" y="1778"/>
                </a:cubicBezTo>
                <a:close/>
                <a:moveTo>
                  <a:pt x="477" y="1778"/>
                </a:moveTo>
                <a:cubicBezTo>
                  <a:pt x="477" y="1778"/>
                  <a:pt x="477" y="1778"/>
                  <a:pt x="477" y="1778"/>
                </a:cubicBezTo>
                <a:cubicBezTo>
                  <a:pt x="477" y="1778"/>
                  <a:pt x="477" y="1778"/>
                  <a:pt x="477" y="1778"/>
                </a:cubicBezTo>
                <a:close/>
                <a:moveTo>
                  <a:pt x="516" y="1778"/>
                </a:moveTo>
                <a:cubicBezTo>
                  <a:pt x="516" y="1783"/>
                  <a:pt x="511" y="1783"/>
                  <a:pt x="511" y="1783"/>
                </a:cubicBezTo>
                <a:cubicBezTo>
                  <a:pt x="511" y="1783"/>
                  <a:pt x="511" y="1783"/>
                  <a:pt x="516" y="1778"/>
                </a:cubicBezTo>
                <a:close/>
                <a:moveTo>
                  <a:pt x="568" y="1755"/>
                </a:moveTo>
                <a:cubicBezTo>
                  <a:pt x="562" y="1761"/>
                  <a:pt x="562" y="1766"/>
                  <a:pt x="562" y="1766"/>
                </a:cubicBezTo>
                <a:cubicBezTo>
                  <a:pt x="562" y="1772"/>
                  <a:pt x="556" y="1772"/>
                  <a:pt x="556" y="1772"/>
                </a:cubicBezTo>
                <a:cubicBezTo>
                  <a:pt x="551" y="1778"/>
                  <a:pt x="551" y="1783"/>
                  <a:pt x="551" y="1789"/>
                </a:cubicBezTo>
                <a:cubicBezTo>
                  <a:pt x="547" y="1789"/>
                  <a:pt x="543" y="1787"/>
                  <a:pt x="539" y="1787"/>
                </a:cubicBezTo>
                <a:cubicBezTo>
                  <a:pt x="537" y="1787"/>
                  <a:pt x="535" y="1787"/>
                  <a:pt x="534" y="1789"/>
                </a:cubicBezTo>
                <a:cubicBezTo>
                  <a:pt x="539" y="1783"/>
                  <a:pt x="539" y="1783"/>
                  <a:pt x="539" y="1783"/>
                </a:cubicBezTo>
                <a:cubicBezTo>
                  <a:pt x="539" y="1783"/>
                  <a:pt x="545" y="1778"/>
                  <a:pt x="551" y="1778"/>
                </a:cubicBezTo>
                <a:lnTo>
                  <a:pt x="551" y="1766"/>
                </a:lnTo>
                <a:cubicBezTo>
                  <a:pt x="556" y="1761"/>
                  <a:pt x="562" y="1761"/>
                  <a:pt x="568" y="1755"/>
                </a:cubicBezTo>
                <a:close/>
                <a:moveTo>
                  <a:pt x="534" y="1761"/>
                </a:moveTo>
                <a:lnTo>
                  <a:pt x="534" y="1761"/>
                </a:lnTo>
                <a:cubicBezTo>
                  <a:pt x="528" y="1778"/>
                  <a:pt x="522" y="1789"/>
                  <a:pt x="516" y="1800"/>
                </a:cubicBezTo>
                <a:lnTo>
                  <a:pt x="511" y="1800"/>
                </a:lnTo>
                <a:cubicBezTo>
                  <a:pt x="516" y="1789"/>
                  <a:pt x="528" y="1772"/>
                  <a:pt x="534" y="1761"/>
                </a:cubicBezTo>
                <a:close/>
                <a:moveTo>
                  <a:pt x="880" y="1789"/>
                </a:moveTo>
                <a:cubicBezTo>
                  <a:pt x="880" y="1800"/>
                  <a:pt x="868" y="1812"/>
                  <a:pt x="868" y="1823"/>
                </a:cubicBezTo>
                <a:cubicBezTo>
                  <a:pt x="857" y="1829"/>
                  <a:pt x="851" y="1840"/>
                  <a:pt x="846" y="1851"/>
                </a:cubicBezTo>
                <a:cubicBezTo>
                  <a:pt x="840" y="1857"/>
                  <a:pt x="840" y="1863"/>
                  <a:pt x="834" y="1868"/>
                </a:cubicBezTo>
                <a:cubicBezTo>
                  <a:pt x="829" y="1880"/>
                  <a:pt x="823" y="1885"/>
                  <a:pt x="823" y="1891"/>
                </a:cubicBezTo>
                <a:cubicBezTo>
                  <a:pt x="823" y="1874"/>
                  <a:pt x="829" y="1863"/>
                  <a:pt x="840" y="1851"/>
                </a:cubicBezTo>
                <a:cubicBezTo>
                  <a:pt x="840" y="1851"/>
                  <a:pt x="846" y="1846"/>
                  <a:pt x="846" y="1840"/>
                </a:cubicBezTo>
                <a:cubicBezTo>
                  <a:pt x="851" y="1834"/>
                  <a:pt x="857" y="1829"/>
                  <a:pt x="857" y="1817"/>
                </a:cubicBezTo>
                <a:cubicBezTo>
                  <a:pt x="863" y="1812"/>
                  <a:pt x="874" y="1806"/>
                  <a:pt x="868" y="1795"/>
                </a:cubicBezTo>
                <a:lnTo>
                  <a:pt x="880" y="1789"/>
                </a:lnTo>
                <a:close/>
                <a:moveTo>
                  <a:pt x="6253" y="1937"/>
                </a:moveTo>
                <a:cubicBezTo>
                  <a:pt x="6253" y="1937"/>
                  <a:pt x="6258" y="1942"/>
                  <a:pt x="6258" y="1942"/>
                </a:cubicBezTo>
                <a:cubicBezTo>
                  <a:pt x="6253" y="1942"/>
                  <a:pt x="6253" y="1937"/>
                  <a:pt x="6253" y="1937"/>
                </a:cubicBezTo>
                <a:close/>
                <a:moveTo>
                  <a:pt x="6392" y="1951"/>
                </a:moveTo>
                <a:cubicBezTo>
                  <a:pt x="6395" y="1951"/>
                  <a:pt x="6397" y="1952"/>
                  <a:pt x="6400" y="1954"/>
                </a:cubicBezTo>
                <a:cubicBezTo>
                  <a:pt x="6400" y="1965"/>
                  <a:pt x="6400" y="1965"/>
                  <a:pt x="6389" y="1965"/>
                </a:cubicBezTo>
                <a:cubicBezTo>
                  <a:pt x="6385" y="1957"/>
                  <a:pt x="6387" y="1951"/>
                  <a:pt x="6392" y="1951"/>
                </a:cubicBezTo>
                <a:close/>
                <a:moveTo>
                  <a:pt x="375" y="1982"/>
                </a:moveTo>
                <a:cubicBezTo>
                  <a:pt x="375" y="1982"/>
                  <a:pt x="375" y="1988"/>
                  <a:pt x="375" y="1988"/>
                </a:cubicBezTo>
                <a:cubicBezTo>
                  <a:pt x="380" y="1988"/>
                  <a:pt x="386" y="1982"/>
                  <a:pt x="392" y="1982"/>
                </a:cubicBezTo>
                <a:close/>
                <a:moveTo>
                  <a:pt x="6407" y="1985"/>
                </a:moveTo>
                <a:cubicBezTo>
                  <a:pt x="6409" y="1985"/>
                  <a:pt x="6410" y="1986"/>
                  <a:pt x="6412" y="1988"/>
                </a:cubicBezTo>
                <a:cubicBezTo>
                  <a:pt x="6417" y="1993"/>
                  <a:pt x="6412" y="1999"/>
                  <a:pt x="6406" y="1999"/>
                </a:cubicBezTo>
                <a:cubicBezTo>
                  <a:pt x="6402" y="1991"/>
                  <a:pt x="6404" y="1985"/>
                  <a:pt x="6407" y="1985"/>
                </a:cubicBezTo>
                <a:close/>
                <a:moveTo>
                  <a:pt x="6502" y="1954"/>
                </a:moveTo>
                <a:cubicBezTo>
                  <a:pt x="6502" y="1971"/>
                  <a:pt x="6508" y="1988"/>
                  <a:pt x="6514" y="2005"/>
                </a:cubicBezTo>
                <a:lnTo>
                  <a:pt x="6525" y="2005"/>
                </a:lnTo>
                <a:cubicBezTo>
                  <a:pt x="6520" y="2014"/>
                  <a:pt x="6520" y="2024"/>
                  <a:pt x="6526" y="2033"/>
                </a:cubicBezTo>
                <a:lnTo>
                  <a:pt x="6526" y="2033"/>
                </a:lnTo>
                <a:cubicBezTo>
                  <a:pt x="6531" y="2032"/>
                  <a:pt x="6537" y="2027"/>
                  <a:pt x="6542" y="2022"/>
                </a:cubicBezTo>
                <a:cubicBezTo>
                  <a:pt x="6536" y="2022"/>
                  <a:pt x="6531" y="2022"/>
                  <a:pt x="6525" y="2027"/>
                </a:cubicBezTo>
                <a:cubicBezTo>
                  <a:pt x="6525" y="2016"/>
                  <a:pt x="6536" y="1999"/>
                  <a:pt x="6519" y="1999"/>
                </a:cubicBezTo>
                <a:cubicBezTo>
                  <a:pt x="6514" y="1982"/>
                  <a:pt x="6508" y="1971"/>
                  <a:pt x="6502" y="1954"/>
                </a:cubicBezTo>
                <a:close/>
                <a:moveTo>
                  <a:pt x="6526" y="2033"/>
                </a:moveTo>
                <a:lnTo>
                  <a:pt x="6526" y="2033"/>
                </a:lnTo>
                <a:cubicBezTo>
                  <a:pt x="6526" y="2033"/>
                  <a:pt x="6525" y="2033"/>
                  <a:pt x="6525" y="2033"/>
                </a:cubicBezTo>
                <a:cubicBezTo>
                  <a:pt x="6525" y="2033"/>
                  <a:pt x="6526" y="2033"/>
                  <a:pt x="6526" y="2033"/>
                </a:cubicBezTo>
                <a:lnTo>
                  <a:pt x="6526" y="2033"/>
                </a:lnTo>
                <a:cubicBezTo>
                  <a:pt x="6526" y="2033"/>
                  <a:pt x="6526" y="2033"/>
                  <a:pt x="6526" y="2033"/>
                </a:cubicBezTo>
                <a:close/>
                <a:moveTo>
                  <a:pt x="6270" y="1971"/>
                </a:moveTo>
                <a:cubicBezTo>
                  <a:pt x="6276" y="1982"/>
                  <a:pt x="6281" y="1993"/>
                  <a:pt x="6292" y="1999"/>
                </a:cubicBezTo>
                <a:cubicBezTo>
                  <a:pt x="6298" y="2010"/>
                  <a:pt x="6304" y="2022"/>
                  <a:pt x="6309" y="2033"/>
                </a:cubicBezTo>
                <a:cubicBezTo>
                  <a:pt x="6309" y="2033"/>
                  <a:pt x="6304" y="2039"/>
                  <a:pt x="6304" y="2039"/>
                </a:cubicBezTo>
                <a:cubicBezTo>
                  <a:pt x="6292" y="2016"/>
                  <a:pt x="6281" y="1994"/>
                  <a:pt x="6270" y="1971"/>
                </a:cubicBezTo>
                <a:close/>
                <a:moveTo>
                  <a:pt x="6429" y="2029"/>
                </a:moveTo>
                <a:cubicBezTo>
                  <a:pt x="6436" y="2029"/>
                  <a:pt x="6446" y="2041"/>
                  <a:pt x="6434" y="2044"/>
                </a:cubicBezTo>
                <a:cubicBezTo>
                  <a:pt x="6434" y="2044"/>
                  <a:pt x="6423" y="2039"/>
                  <a:pt x="6423" y="2039"/>
                </a:cubicBezTo>
                <a:cubicBezTo>
                  <a:pt x="6423" y="2031"/>
                  <a:pt x="6426" y="2029"/>
                  <a:pt x="6429" y="2029"/>
                </a:cubicBezTo>
                <a:close/>
                <a:moveTo>
                  <a:pt x="420" y="2039"/>
                </a:moveTo>
                <a:lnTo>
                  <a:pt x="420" y="2050"/>
                </a:lnTo>
                <a:lnTo>
                  <a:pt x="404" y="2050"/>
                </a:lnTo>
                <a:cubicBezTo>
                  <a:pt x="406" y="2048"/>
                  <a:pt x="407" y="2046"/>
                  <a:pt x="409" y="2044"/>
                </a:cubicBezTo>
                <a:lnTo>
                  <a:pt x="420" y="2039"/>
                </a:lnTo>
                <a:close/>
                <a:moveTo>
                  <a:pt x="6315" y="2044"/>
                </a:moveTo>
                <a:cubicBezTo>
                  <a:pt x="6315" y="2050"/>
                  <a:pt x="6321" y="2061"/>
                  <a:pt x="6321" y="2067"/>
                </a:cubicBezTo>
                <a:cubicBezTo>
                  <a:pt x="6321" y="2067"/>
                  <a:pt x="6321" y="2067"/>
                  <a:pt x="6321" y="2073"/>
                </a:cubicBezTo>
                <a:cubicBezTo>
                  <a:pt x="6321" y="2067"/>
                  <a:pt x="6315" y="2061"/>
                  <a:pt x="6315" y="2056"/>
                </a:cubicBezTo>
                <a:lnTo>
                  <a:pt x="6315" y="2044"/>
                </a:lnTo>
                <a:close/>
                <a:moveTo>
                  <a:pt x="6332" y="2078"/>
                </a:moveTo>
                <a:lnTo>
                  <a:pt x="6338" y="2090"/>
                </a:lnTo>
                <a:lnTo>
                  <a:pt x="6332" y="2095"/>
                </a:lnTo>
                <a:cubicBezTo>
                  <a:pt x="6326" y="2090"/>
                  <a:pt x="6326" y="2084"/>
                  <a:pt x="6321" y="2078"/>
                </a:cubicBezTo>
                <a:close/>
                <a:moveTo>
                  <a:pt x="6553" y="2090"/>
                </a:moveTo>
                <a:cubicBezTo>
                  <a:pt x="6553" y="2090"/>
                  <a:pt x="6565" y="2095"/>
                  <a:pt x="6565" y="2095"/>
                </a:cubicBezTo>
                <a:cubicBezTo>
                  <a:pt x="6565" y="2101"/>
                  <a:pt x="6562" y="2103"/>
                  <a:pt x="6560" y="2103"/>
                </a:cubicBezTo>
                <a:cubicBezTo>
                  <a:pt x="6554" y="2103"/>
                  <a:pt x="6546" y="2094"/>
                  <a:pt x="6553" y="2090"/>
                </a:cubicBezTo>
                <a:close/>
                <a:moveTo>
                  <a:pt x="592" y="2094"/>
                </a:moveTo>
                <a:cubicBezTo>
                  <a:pt x="593" y="2094"/>
                  <a:pt x="595" y="2094"/>
                  <a:pt x="596" y="2095"/>
                </a:cubicBezTo>
                <a:cubicBezTo>
                  <a:pt x="601" y="2100"/>
                  <a:pt x="594" y="2108"/>
                  <a:pt x="588" y="2108"/>
                </a:cubicBezTo>
                <a:cubicBezTo>
                  <a:pt x="587" y="2108"/>
                  <a:pt x="586" y="2108"/>
                  <a:pt x="585" y="2107"/>
                </a:cubicBezTo>
                <a:cubicBezTo>
                  <a:pt x="575" y="2102"/>
                  <a:pt x="585" y="2094"/>
                  <a:pt x="592" y="2094"/>
                </a:cubicBezTo>
                <a:close/>
                <a:moveTo>
                  <a:pt x="6349" y="2112"/>
                </a:moveTo>
                <a:cubicBezTo>
                  <a:pt x="6349" y="2118"/>
                  <a:pt x="6349" y="2124"/>
                  <a:pt x="6349" y="2124"/>
                </a:cubicBezTo>
                <a:lnTo>
                  <a:pt x="6343" y="2124"/>
                </a:lnTo>
                <a:cubicBezTo>
                  <a:pt x="6343" y="2124"/>
                  <a:pt x="6343" y="2118"/>
                  <a:pt x="6349" y="2112"/>
                </a:cubicBezTo>
                <a:close/>
                <a:moveTo>
                  <a:pt x="6446" y="2050"/>
                </a:moveTo>
                <a:cubicBezTo>
                  <a:pt x="6457" y="2067"/>
                  <a:pt x="6468" y="2089"/>
                  <a:pt x="6474" y="2112"/>
                </a:cubicBezTo>
                <a:lnTo>
                  <a:pt x="6474" y="2112"/>
                </a:lnTo>
                <a:cubicBezTo>
                  <a:pt x="6474" y="2112"/>
                  <a:pt x="6474" y="2112"/>
                  <a:pt x="6474" y="2112"/>
                </a:cubicBezTo>
                <a:cubicBezTo>
                  <a:pt x="6477" y="2112"/>
                  <a:pt x="6480" y="2114"/>
                  <a:pt x="6480" y="2118"/>
                </a:cubicBezTo>
                <a:cubicBezTo>
                  <a:pt x="6483" y="2125"/>
                  <a:pt x="6479" y="2128"/>
                  <a:pt x="6474" y="2128"/>
                </a:cubicBezTo>
                <a:cubicBezTo>
                  <a:pt x="6471" y="2128"/>
                  <a:pt x="6468" y="2126"/>
                  <a:pt x="6468" y="2124"/>
                </a:cubicBezTo>
                <a:cubicBezTo>
                  <a:pt x="6465" y="2117"/>
                  <a:pt x="6469" y="2113"/>
                  <a:pt x="6473" y="2112"/>
                </a:cubicBezTo>
                <a:lnTo>
                  <a:pt x="6473" y="2112"/>
                </a:lnTo>
                <a:cubicBezTo>
                  <a:pt x="6473" y="2112"/>
                  <a:pt x="6474" y="2112"/>
                  <a:pt x="6474" y="2112"/>
                </a:cubicBezTo>
                <a:cubicBezTo>
                  <a:pt x="6474" y="2112"/>
                  <a:pt x="6474" y="2112"/>
                  <a:pt x="6474" y="2112"/>
                </a:cubicBezTo>
                <a:lnTo>
                  <a:pt x="6474" y="2112"/>
                </a:lnTo>
                <a:cubicBezTo>
                  <a:pt x="6474" y="2112"/>
                  <a:pt x="6473" y="2112"/>
                  <a:pt x="6473" y="2112"/>
                </a:cubicBezTo>
                <a:lnTo>
                  <a:pt x="6473" y="2112"/>
                </a:lnTo>
                <a:cubicBezTo>
                  <a:pt x="6451" y="2100"/>
                  <a:pt x="6445" y="2073"/>
                  <a:pt x="6429" y="2056"/>
                </a:cubicBezTo>
                <a:cubicBezTo>
                  <a:pt x="6434" y="2050"/>
                  <a:pt x="6440" y="2050"/>
                  <a:pt x="6446" y="2050"/>
                </a:cubicBezTo>
                <a:close/>
                <a:moveTo>
                  <a:pt x="6249" y="2119"/>
                </a:moveTo>
                <a:cubicBezTo>
                  <a:pt x="6255" y="2119"/>
                  <a:pt x="6267" y="2142"/>
                  <a:pt x="6258" y="2146"/>
                </a:cubicBezTo>
                <a:cubicBezTo>
                  <a:pt x="6253" y="2141"/>
                  <a:pt x="6247" y="2129"/>
                  <a:pt x="6247" y="2124"/>
                </a:cubicBezTo>
                <a:cubicBezTo>
                  <a:pt x="6247" y="2120"/>
                  <a:pt x="6248" y="2119"/>
                  <a:pt x="6249" y="2119"/>
                </a:cubicBezTo>
                <a:close/>
                <a:moveTo>
                  <a:pt x="6355" y="2129"/>
                </a:moveTo>
                <a:cubicBezTo>
                  <a:pt x="6355" y="2135"/>
                  <a:pt x="6361" y="2141"/>
                  <a:pt x="6361" y="2146"/>
                </a:cubicBezTo>
                <a:lnTo>
                  <a:pt x="6355" y="2146"/>
                </a:lnTo>
                <a:cubicBezTo>
                  <a:pt x="6355" y="2141"/>
                  <a:pt x="6355" y="2141"/>
                  <a:pt x="6349" y="2135"/>
                </a:cubicBezTo>
                <a:cubicBezTo>
                  <a:pt x="6349" y="2135"/>
                  <a:pt x="6355" y="2129"/>
                  <a:pt x="6355" y="2129"/>
                </a:cubicBezTo>
                <a:close/>
                <a:moveTo>
                  <a:pt x="6485" y="2138"/>
                </a:moveTo>
                <a:cubicBezTo>
                  <a:pt x="6488" y="2138"/>
                  <a:pt x="6491" y="2142"/>
                  <a:pt x="6491" y="2146"/>
                </a:cubicBezTo>
                <a:cubicBezTo>
                  <a:pt x="6489" y="2149"/>
                  <a:pt x="6486" y="2150"/>
                  <a:pt x="6484" y="2150"/>
                </a:cubicBezTo>
                <a:cubicBezTo>
                  <a:pt x="6482" y="2150"/>
                  <a:pt x="6480" y="2147"/>
                  <a:pt x="6480" y="2141"/>
                </a:cubicBezTo>
                <a:cubicBezTo>
                  <a:pt x="6481" y="2139"/>
                  <a:pt x="6483" y="2138"/>
                  <a:pt x="6485" y="2138"/>
                </a:cubicBezTo>
                <a:close/>
                <a:moveTo>
                  <a:pt x="6536" y="2101"/>
                </a:moveTo>
                <a:cubicBezTo>
                  <a:pt x="6548" y="2101"/>
                  <a:pt x="6553" y="2107"/>
                  <a:pt x="6559" y="2112"/>
                </a:cubicBezTo>
                <a:cubicBezTo>
                  <a:pt x="6559" y="2112"/>
                  <a:pt x="6565" y="2107"/>
                  <a:pt x="6565" y="2107"/>
                </a:cubicBezTo>
                <a:cubicBezTo>
                  <a:pt x="6565" y="2129"/>
                  <a:pt x="6582" y="2146"/>
                  <a:pt x="6582" y="2164"/>
                </a:cubicBezTo>
                <a:cubicBezTo>
                  <a:pt x="6580" y="2165"/>
                  <a:pt x="6578" y="2166"/>
                  <a:pt x="6577" y="2166"/>
                </a:cubicBezTo>
                <a:cubicBezTo>
                  <a:pt x="6573" y="2166"/>
                  <a:pt x="6569" y="2162"/>
                  <a:pt x="6565" y="2158"/>
                </a:cubicBezTo>
                <a:cubicBezTo>
                  <a:pt x="6553" y="2135"/>
                  <a:pt x="6548" y="2118"/>
                  <a:pt x="6536" y="2101"/>
                </a:cubicBezTo>
                <a:close/>
                <a:moveTo>
                  <a:pt x="6293" y="1744"/>
                </a:moveTo>
                <a:lnTo>
                  <a:pt x="6293" y="1744"/>
                </a:lnTo>
                <a:cubicBezTo>
                  <a:pt x="6298" y="1744"/>
                  <a:pt x="6304" y="1749"/>
                  <a:pt x="6309" y="1755"/>
                </a:cubicBezTo>
                <a:cubicBezTo>
                  <a:pt x="6309" y="1755"/>
                  <a:pt x="6315" y="1766"/>
                  <a:pt x="6315" y="1766"/>
                </a:cubicBezTo>
                <a:cubicBezTo>
                  <a:pt x="6321" y="1766"/>
                  <a:pt x="6326" y="1772"/>
                  <a:pt x="6326" y="1772"/>
                </a:cubicBezTo>
                <a:cubicBezTo>
                  <a:pt x="6326" y="1778"/>
                  <a:pt x="6326" y="1783"/>
                  <a:pt x="6326" y="1783"/>
                </a:cubicBezTo>
                <a:cubicBezTo>
                  <a:pt x="6383" y="1863"/>
                  <a:pt x="6417" y="1959"/>
                  <a:pt x="6474" y="2044"/>
                </a:cubicBezTo>
                <a:cubicBezTo>
                  <a:pt x="6480" y="2090"/>
                  <a:pt x="6514" y="2129"/>
                  <a:pt x="6525" y="2181"/>
                </a:cubicBezTo>
                <a:cubicBezTo>
                  <a:pt x="6497" y="2129"/>
                  <a:pt x="6474" y="2084"/>
                  <a:pt x="6451" y="2033"/>
                </a:cubicBezTo>
                <a:cubicBezTo>
                  <a:pt x="6446" y="2022"/>
                  <a:pt x="6446" y="2005"/>
                  <a:pt x="6434" y="2005"/>
                </a:cubicBezTo>
                <a:cubicBezTo>
                  <a:pt x="6434" y="2010"/>
                  <a:pt x="6429" y="2016"/>
                  <a:pt x="6429" y="2022"/>
                </a:cubicBezTo>
                <a:lnTo>
                  <a:pt x="6406" y="2022"/>
                </a:lnTo>
                <a:lnTo>
                  <a:pt x="6412" y="2005"/>
                </a:lnTo>
                <a:cubicBezTo>
                  <a:pt x="6417" y="2005"/>
                  <a:pt x="6429" y="1999"/>
                  <a:pt x="6429" y="1993"/>
                </a:cubicBezTo>
                <a:cubicBezTo>
                  <a:pt x="6423" y="1965"/>
                  <a:pt x="6400" y="1942"/>
                  <a:pt x="6389" y="1920"/>
                </a:cubicBezTo>
                <a:cubicBezTo>
                  <a:pt x="6383" y="1903"/>
                  <a:pt x="6378" y="1885"/>
                  <a:pt x="6361" y="1880"/>
                </a:cubicBezTo>
                <a:lnTo>
                  <a:pt x="6361" y="1880"/>
                </a:lnTo>
                <a:cubicBezTo>
                  <a:pt x="6361" y="1891"/>
                  <a:pt x="6366" y="1908"/>
                  <a:pt x="6378" y="1914"/>
                </a:cubicBezTo>
                <a:cubicBezTo>
                  <a:pt x="6383" y="1925"/>
                  <a:pt x="6400" y="1948"/>
                  <a:pt x="6383" y="1954"/>
                </a:cubicBezTo>
                <a:cubicBezTo>
                  <a:pt x="6383" y="1942"/>
                  <a:pt x="6372" y="1937"/>
                  <a:pt x="6366" y="1937"/>
                </a:cubicBezTo>
                <a:cubicBezTo>
                  <a:pt x="6366" y="1937"/>
                  <a:pt x="6372" y="1931"/>
                  <a:pt x="6372" y="1931"/>
                </a:cubicBezTo>
                <a:cubicBezTo>
                  <a:pt x="6372" y="1925"/>
                  <a:pt x="6361" y="1925"/>
                  <a:pt x="6355" y="1920"/>
                </a:cubicBezTo>
                <a:cubicBezTo>
                  <a:pt x="6355" y="1914"/>
                  <a:pt x="6349" y="1908"/>
                  <a:pt x="6343" y="1903"/>
                </a:cubicBezTo>
                <a:lnTo>
                  <a:pt x="6366" y="1903"/>
                </a:lnTo>
                <a:cubicBezTo>
                  <a:pt x="6355" y="1897"/>
                  <a:pt x="6343" y="1891"/>
                  <a:pt x="6338" y="1891"/>
                </a:cubicBezTo>
                <a:cubicBezTo>
                  <a:pt x="6338" y="1891"/>
                  <a:pt x="6343" y="1885"/>
                  <a:pt x="6349" y="1885"/>
                </a:cubicBezTo>
                <a:cubicBezTo>
                  <a:pt x="6332" y="1863"/>
                  <a:pt x="6321" y="1840"/>
                  <a:pt x="6309" y="1823"/>
                </a:cubicBezTo>
                <a:cubicBezTo>
                  <a:pt x="6292" y="1817"/>
                  <a:pt x="6292" y="1795"/>
                  <a:pt x="6292" y="1778"/>
                </a:cubicBezTo>
                <a:lnTo>
                  <a:pt x="6292" y="1778"/>
                </a:lnTo>
                <a:cubicBezTo>
                  <a:pt x="6321" y="1800"/>
                  <a:pt x="6332" y="1840"/>
                  <a:pt x="6349" y="1868"/>
                </a:cubicBezTo>
                <a:cubicBezTo>
                  <a:pt x="6349" y="1872"/>
                  <a:pt x="6352" y="1873"/>
                  <a:pt x="6355" y="1873"/>
                </a:cubicBezTo>
                <a:cubicBezTo>
                  <a:pt x="6362" y="1873"/>
                  <a:pt x="6372" y="1867"/>
                  <a:pt x="6361" y="1863"/>
                </a:cubicBezTo>
                <a:cubicBezTo>
                  <a:pt x="6339" y="1821"/>
                  <a:pt x="6315" y="1782"/>
                  <a:pt x="6293" y="1744"/>
                </a:cubicBezTo>
                <a:close/>
                <a:moveTo>
                  <a:pt x="6587" y="2169"/>
                </a:moveTo>
                <a:cubicBezTo>
                  <a:pt x="6593" y="2181"/>
                  <a:pt x="6593" y="2186"/>
                  <a:pt x="6593" y="2198"/>
                </a:cubicBezTo>
                <a:cubicBezTo>
                  <a:pt x="6589" y="2199"/>
                  <a:pt x="6586" y="2200"/>
                  <a:pt x="6582" y="2200"/>
                </a:cubicBezTo>
                <a:cubicBezTo>
                  <a:pt x="6574" y="2200"/>
                  <a:pt x="6567" y="2198"/>
                  <a:pt x="6559" y="2198"/>
                </a:cubicBezTo>
                <a:cubicBezTo>
                  <a:pt x="6565" y="2192"/>
                  <a:pt x="6576" y="2192"/>
                  <a:pt x="6582" y="2192"/>
                </a:cubicBezTo>
                <a:cubicBezTo>
                  <a:pt x="6576" y="2186"/>
                  <a:pt x="6570" y="2175"/>
                  <a:pt x="6570" y="2169"/>
                </a:cubicBezTo>
                <a:close/>
                <a:moveTo>
                  <a:pt x="6542" y="2215"/>
                </a:moveTo>
                <a:cubicBezTo>
                  <a:pt x="6542" y="2216"/>
                  <a:pt x="6543" y="2217"/>
                  <a:pt x="6543" y="2218"/>
                </a:cubicBezTo>
                <a:lnTo>
                  <a:pt x="6543" y="2218"/>
                </a:lnTo>
                <a:cubicBezTo>
                  <a:pt x="6544" y="2218"/>
                  <a:pt x="6544" y="2218"/>
                  <a:pt x="6544" y="2218"/>
                </a:cubicBezTo>
                <a:lnTo>
                  <a:pt x="6544" y="2218"/>
                </a:lnTo>
                <a:cubicBezTo>
                  <a:pt x="6544" y="2217"/>
                  <a:pt x="6543" y="2216"/>
                  <a:pt x="6542" y="2215"/>
                </a:cubicBezTo>
                <a:close/>
                <a:moveTo>
                  <a:pt x="342" y="2202"/>
                </a:moveTo>
                <a:cubicBezTo>
                  <a:pt x="343" y="2202"/>
                  <a:pt x="345" y="2202"/>
                  <a:pt x="346" y="2203"/>
                </a:cubicBezTo>
                <a:cubicBezTo>
                  <a:pt x="352" y="2209"/>
                  <a:pt x="346" y="2220"/>
                  <a:pt x="335" y="2220"/>
                </a:cubicBezTo>
                <a:cubicBezTo>
                  <a:pt x="330" y="2215"/>
                  <a:pt x="334" y="2202"/>
                  <a:pt x="342" y="2202"/>
                </a:cubicBezTo>
                <a:close/>
                <a:moveTo>
                  <a:pt x="6355" y="2152"/>
                </a:moveTo>
                <a:lnTo>
                  <a:pt x="6355" y="2152"/>
                </a:lnTo>
                <a:cubicBezTo>
                  <a:pt x="6378" y="2169"/>
                  <a:pt x="6383" y="2198"/>
                  <a:pt x="6395" y="2220"/>
                </a:cubicBezTo>
                <a:lnTo>
                  <a:pt x="6389" y="2220"/>
                </a:lnTo>
                <a:cubicBezTo>
                  <a:pt x="6378" y="2198"/>
                  <a:pt x="6366" y="2175"/>
                  <a:pt x="6355" y="2152"/>
                </a:cubicBezTo>
                <a:close/>
                <a:moveTo>
                  <a:pt x="675" y="2146"/>
                </a:moveTo>
                <a:cubicBezTo>
                  <a:pt x="658" y="2181"/>
                  <a:pt x="641" y="2215"/>
                  <a:pt x="630" y="2249"/>
                </a:cubicBezTo>
                <a:cubicBezTo>
                  <a:pt x="636" y="2220"/>
                  <a:pt x="647" y="2198"/>
                  <a:pt x="658" y="2175"/>
                </a:cubicBezTo>
                <a:lnTo>
                  <a:pt x="647" y="2175"/>
                </a:lnTo>
                <a:cubicBezTo>
                  <a:pt x="653" y="2175"/>
                  <a:pt x="658" y="2169"/>
                  <a:pt x="658" y="2169"/>
                </a:cubicBezTo>
                <a:cubicBezTo>
                  <a:pt x="664" y="2164"/>
                  <a:pt x="670" y="2152"/>
                  <a:pt x="670" y="2146"/>
                </a:cubicBezTo>
                <a:close/>
                <a:moveTo>
                  <a:pt x="437" y="1942"/>
                </a:moveTo>
                <a:cubicBezTo>
                  <a:pt x="431" y="1954"/>
                  <a:pt x="426" y="1971"/>
                  <a:pt x="420" y="1982"/>
                </a:cubicBezTo>
                <a:cubicBezTo>
                  <a:pt x="409" y="2010"/>
                  <a:pt x="397" y="2033"/>
                  <a:pt x="386" y="2056"/>
                </a:cubicBezTo>
                <a:lnTo>
                  <a:pt x="397" y="2067"/>
                </a:lnTo>
                <a:cubicBezTo>
                  <a:pt x="397" y="2063"/>
                  <a:pt x="400" y="2057"/>
                  <a:pt x="403" y="2052"/>
                </a:cubicBezTo>
                <a:lnTo>
                  <a:pt x="403" y="2052"/>
                </a:lnTo>
                <a:cubicBezTo>
                  <a:pt x="403" y="2063"/>
                  <a:pt x="403" y="2079"/>
                  <a:pt x="397" y="2090"/>
                </a:cubicBezTo>
                <a:cubicBezTo>
                  <a:pt x="386" y="2101"/>
                  <a:pt x="380" y="2118"/>
                  <a:pt x="375" y="2135"/>
                </a:cubicBezTo>
                <a:cubicBezTo>
                  <a:pt x="375" y="2152"/>
                  <a:pt x="352" y="2169"/>
                  <a:pt x="363" y="2192"/>
                </a:cubicBezTo>
                <a:cubicBezTo>
                  <a:pt x="352" y="2186"/>
                  <a:pt x="346" y="2186"/>
                  <a:pt x="335" y="2181"/>
                </a:cubicBezTo>
                <a:cubicBezTo>
                  <a:pt x="329" y="2198"/>
                  <a:pt x="318" y="2215"/>
                  <a:pt x="318" y="2237"/>
                </a:cubicBezTo>
                <a:cubicBezTo>
                  <a:pt x="312" y="2243"/>
                  <a:pt x="301" y="2254"/>
                  <a:pt x="295" y="2260"/>
                </a:cubicBezTo>
                <a:cubicBezTo>
                  <a:pt x="312" y="2215"/>
                  <a:pt x="324" y="2169"/>
                  <a:pt x="352" y="2129"/>
                </a:cubicBezTo>
                <a:lnTo>
                  <a:pt x="352" y="2129"/>
                </a:lnTo>
                <a:cubicBezTo>
                  <a:pt x="346" y="2146"/>
                  <a:pt x="341" y="2164"/>
                  <a:pt x="335" y="2175"/>
                </a:cubicBezTo>
                <a:cubicBezTo>
                  <a:pt x="341" y="2175"/>
                  <a:pt x="346" y="2181"/>
                  <a:pt x="352" y="2181"/>
                </a:cubicBezTo>
                <a:cubicBezTo>
                  <a:pt x="358" y="2146"/>
                  <a:pt x="380" y="2118"/>
                  <a:pt x="386" y="2084"/>
                </a:cubicBezTo>
                <a:lnTo>
                  <a:pt x="386" y="2084"/>
                </a:lnTo>
                <a:cubicBezTo>
                  <a:pt x="363" y="2095"/>
                  <a:pt x="358" y="2118"/>
                  <a:pt x="346" y="2135"/>
                </a:cubicBezTo>
                <a:cubicBezTo>
                  <a:pt x="363" y="2078"/>
                  <a:pt x="386" y="2027"/>
                  <a:pt x="414" y="1976"/>
                </a:cubicBezTo>
                <a:cubicBezTo>
                  <a:pt x="414" y="1976"/>
                  <a:pt x="420" y="1976"/>
                  <a:pt x="420" y="1971"/>
                </a:cubicBezTo>
                <a:cubicBezTo>
                  <a:pt x="426" y="1959"/>
                  <a:pt x="431" y="1948"/>
                  <a:pt x="437" y="1942"/>
                </a:cubicBezTo>
                <a:close/>
                <a:moveTo>
                  <a:pt x="607" y="2300"/>
                </a:moveTo>
                <a:cubicBezTo>
                  <a:pt x="607" y="2300"/>
                  <a:pt x="607" y="2305"/>
                  <a:pt x="602" y="2305"/>
                </a:cubicBezTo>
                <a:cubicBezTo>
                  <a:pt x="602" y="2305"/>
                  <a:pt x="602" y="2305"/>
                  <a:pt x="602" y="2300"/>
                </a:cubicBezTo>
                <a:close/>
                <a:moveTo>
                  <a:pt x="329" y="2249"/>
                </a:moveTo>
                <a:cubicBezTo>
                  <a:pt x="318" y="2283"/>
                  <a:pt x="301" y="2317"/>
                  <a:pt x="301" y="2356"/>
                </a:cubicBezTo>
                <a:cubicBezTo>
                  <a:pt x="301" y="2356"/>
                  <a:pt x="290" y="2351"/>
                  <a:pt x="290" y="2351"/>
                </a:cubicBezTo>
                <a:cubicBezTo>
                  <a:pt x="301" y="2317"/>
                  <a:pt x="307" y="2277"/>
                  <a:pt x="329" y="2249"/>
                </a:cubicBezTo>
                <a:close/>
                <a:moveTo>
                  <a:pt x="6548" y="2300"/>
                </a:moveTo>
                <a:cubicBezTo>
                  <a:pt x="6559" y="2311"/>
                  <a:pt x="6565" y="2322"/>
                  <a:pt x="6570" y="2334"/>
                </a:cubicBezTo>
                <a:cubicBezTo>
                  <a:pt x="6565" y="2345"/>
                  <a:pt x="6565" y="2351"/>
                  <a:pt x="6565" y="2356"/>
                </a:cubicBezTo>
                <a:cubicBezTo>
                  <a:pt x="6559" y="2339"/>
                  <a:pt x="6553" y="2322"/>
                  <a:pt x="6548" y="2300"/>
                </a:cubicBezTo>
                <a:close/>
                <a:moveTo>
                  <a:pt x="290" y="2368"/>
                </a:moveTo>
                <a:cubicBezTo>
                  <a:pt x="295" y="2373"/>
                  <a:pt x="290" y="2385"/>
                  <a:pt x="278" y="2385"/>
                </a:cubicBezTo>
                <a:cubicBezTo>
                  <a:pt x="273" y="2379"/>
                  <a:pt x="278" y="2368"/>
                  <a:pt x="290" y="2368"/>
                </a:cubicBezTo>
                <a:close/>
                <a:moveTo>
                  <a:pt x="278" y="2396"/>
                </a:moveTo>
                <a:cubicBezTo>
                  <a:pt x="278" y="2413"/>
                  <a:pt x="273" y="2425"/>
                  <a:pt x="267" y="2436"/>
                </a:cubicBezTo>
                <a:cubicBezTo>
                  <a:pt x="267" y="2425"/>
                  <a:pt x="267" y="2407"/>
                  <a:pt x="267" y="2396"/>
                </a:cubicBezTo>
                <a:close/>
                <a:moveTo>
                  <a:pt x="261" y="2446"/>
                </a:moveTo>
                <a:cubicBezTo>
                  <a:pt x="263" y="2446"/>
                  <a:pt x="265" y="2446"/>
                  <a:pt x="267" y="2447"/>
                </a:cubicBezTo>
                <a:cubicBezTo>
                  <a:pt x="272" y="2447"/>
                  <a:pt x="268" y="2460"/>
                  <a:pt x="260" y="2460"/>
                </a:cubicBezTo>
                <a:cubicBezTo>
                  <a:pt x="259" y="2460"/>
                  <a:pt x="257" y="2459"/>
                  <a:pt x="255" y="2459"/>
                </a:cubicBezTo>
                <a:cubicBezTo>
                  <a:pt x="251" y="2454"/>
                  <a:pt x="254" y="2446"/>
                  <a:pt x="261" y="2446"/>
                </a:cubicBezTo>
                <a:close/>
                <a:moveTo>
                  <a:pt x="295" y="2260"/>
                </a:moveTo>
                <a:lnTo>
                  <a:pt x="295" y="2260"/>
                </a:lnTo>
                <a:cubicBezTo>
                  <a:pt x="290" y="2322"/>
                  <a:pt x="255" y="2379"/>
                  <a:pt x="244" y="2436"/>
                </a:cubicBezTo>
                <a:cubicBezTo>
                  <a:pt x="244" y="2453"/>
                  <a:pt x="233" y="2464"/>
                  <a:pt x="227" y="2476"/>
                </a:cubicBezTo>
                <a:cubicBezTo>
                  <a:pt x="244" y="2402"/>
                  <a:pt x="267" y="2328"/>
                  <a:pt x="295" y="2260"/>
                </a:cubicBezTo>
                <a:close/>
                <a:moveTo>
                  <a:pt x="6593" y="2396"/>
                </a:moveTo>
                <a:cubicBezTo>
                  <a:pt x="6599" y="2425"/>
                  <a:pt x="6616" y="2453"/>
                  <a:pt x="6622" y="2481"/>
                </a:cubicBezTo>
                <a:cubicBezTo>
                  <a:pt x="6610" y="2481"/>
                  <a:pt x="6610" y="2476"/>
                  <a:pt x="6604" y="2464"/>
                </a:cubicBezTo>
                <a:lnTo>
                  <a:pt x="6593" y="2464"/>
                </a:lnTo>
                <a:cubicBezTo>
                  <a:pt x="6593" y="2459"/>
                  <a:pt x="6599" y="2453"/>
                  <a:pt x="6599" y="2447"/>
                </a:cubicBezTo>
                <a:lnTo>
                  <a:pt x="6599" y="2447"/>
                </a:lnTo>
                <a:cubicBezTo>
                  <a:pt x="6599" y="2447"/>
                  <a:pt x="6593" y="2453"/>
                  <a:pt x="6587" y="2453"/>
                </a:cubicBezTo>
                <a:lnTo>
                  <a:pt x="6587" y="2447"/>
                </a:lnTo>
                <a:cubicBezTo>
                  <a:pt x="6599" y="2436"/>
                  <a:pt x="6598" y="2427"/>
                  <a:pt x="6591" y="2427"/>
                </a:cubicBezTo>
                <a:cubicBezTo>
                  <a:pt x="6587" y="2427"/>
                  <a:pt x="6582" y="2430"/>
                  <a:pt x="6576" y="2436"/>
                </a:cubicBezTo>
                <a:cubicBezTo>
                  <a:pt x="6576" y="2430"/>
                  <a:pt x="6570" y="2425"/>
                  <a:pt x="6570" y="2425"/>
                </a:cubicBezTo>
                <a:cubicBezTo>
                  <a:pt x="6576" y="2425"/>
                  <a:pt x="6587" y="2425"/>
                  <a:pt x="6593" y="2419"/>
                </a:cubicBezTo>
                <a:cubicBezTo>
                  <a:pt x="6587" y="2413"/>
                  <a:pt x="6587" y="2402"/>
                  <a:pt x="6593" y="2396"/>
                </a:cubicBezTo>
                <a:close/>
                <a:moveTo>
                  <a:pt x="244" y="2487"/>
                </a:moveTo>
                <a:lnTo>
                  <a:pt x="244" y="2487"/>
                </a:lnTo>
                <a:cubicBezTo>
                  <a:pt x="255" y="2493"/>
                  <a:pt x="255" y="2498"/>
                  <a:pt x="250" y="2504"/>
                </a:cubicBezTo>
                <a:cubicBezTo>
                  <a:pt x="238" y="2498"/>
                  <a:pt x="238" y="2493"/>
                  <a:pt x="244" y="2487"/>
                </a:cubicBezTo>
                <a:close/>
                <a:moveTo>
                  <a:pt x="6604" y="2487"/>
                </a:moveTo>
                <a:cubicBezTo>
                  <a:pt x="6616" y="2487"/>
                  <a:pt x="6627" y="2493"/>
                  <a:pt x="6627" y="2510"/>
                </a:cubicBezTo>
                <a:cubicBezTo>
                  <a:pt x="6622" y="2510"/>
                  <a:pt x="6616" y="2510"/>
                  <a:pt x="6610" y="2515"/>
                </a:cubicBezTo>
                <a:cubicBezTo>
                  <a:pt x="6610" y="2510"/>
                  <a:pt x="6616" y="2504"/>
                  <a:pt x="6622" y="2504"/>
                </a:cubicBezTo>
                <a:cubicBezTo>
                  <a:pt x="6616" y="2498"/>
                  <a:pt x="6610" y="2493"/>
                  <a:pt x="6604" y="2487"/>
                </a:cubicBezTo>
                <a:close/>
                <a:moveTo>
                  <a:pt x="6497" y="2510"/>
                </a:moveTo>
                <a:cubicBezTo>
                  <a:pt x="6502" y="2510"/>
                  <a:pt x="6508" y="2532"/>
                  <a:pt x="6497" y="2538"/>
                </a:cubicBezTo>
                <a:cubicBezTo>
                  <a:pt x="6491" y="2532"/>
                  <a:pt x="6491" y="2521"/>
                  <a:pt x="6497" y="2510"/>
                </a:cubicBezTo>
                <a:close/>
                <a:moveTo>
                  <a:pt x="6639" y="2532"/>
                </a:moveTo>
                <a:cubicBezTo>
                  <a:pt x="6639" y="2544"/>
                  <a:pt x="6639" y="2561"/>
                  <a:pt x="6644" y="2572"/>
                </a:cubicBezTo>
                <a:cubicBezTo>
                  <a:pt x="6639" y="2572"/>
                  <a:pt x="6633" y="2572"/>
                  <a:pt x="6627" y="2566"/>
                </a:cubicBezTo>
                <a:lnTo>
                  <a:pt x="6622" y="2566"/>
                </a:lnTo>
                <a:cubicBezTo>
                  <a:pt x="6627" y="2566"/>
                  <a:pt x="6633" y="2561"/>
                  <a:pt x="6639" y="2555"/>
                </a:cubicBezTo>
                <a:cubicBezTo>
                  <a:pt x="6633" y="2549"/>
                  <a:pt x="6627" y="2538"/>
                  <a:pt x="6627" y="2532"/>
                </a:cubicBezTo>
                <a:close/>
                <a:moveTo>
                  <a:pt x="454" y="2544"/>
                </a:moveTo>
                <a:cubicBezTo>
                  <a:pt x="448" y="2555"/>
                  <a:pt x="443" y="2566"/>
                  <a:pt x="437" y="2578"/>
                </a:cubicBezTo>
                <a:cubicBezTo>
                  <a:pt x="437" y="2566"/>
                  <a:pt x="443" y="2555"/>
                  <a:pt x="443" y="2544"/>
                </a:cubicBezTo>
                <a:close/>
                <a:moveTo>
                  <a:pt x="6531" y="2623"/>
                </a:moveTo>
                <a:lnTo>
                  <a:pt x="6531" y="2623"/>
                </a:lnTo>
                <a:cubicBezTo>
                  <a:pt x="6536" y="2634"/>
                  <a:pt x="6536" y="2634"/>
                  <a:pt x="6525" y="2640"/>
                </a:cubicBezTo>
                <a:cubicBezTo>
                  <a:pt x="6519" y="2634"/>
                  <a:pt x="6519" y="2629"/>
                  <a:pt x="6531" y="2623"/>
                </a:cubicBezTo>
                <a:close/>
                <a:moveTo>
                  <a:pt x="199" y="2674"/>
                </a:moveTo>
                <a:cubicBezTo>
                  <a:pt x="210" y="2674"/>
                  <a:pt x="204" y="2691"/>
                  <a:pt x="199" y="2691"/>
                </a:cubicBezTo>
                <a:cubicBezTo>
                  <a:pt x="187" y="2691"/>
                  <a:pt x="193" y="2674"/>
                  <a:pt x="199" y="2674"/>
                </a:cubicBezTo>
                <a:close/>
                <a:moveTo>
                  <a:pt x="6538" y="2202"/>
                </a:moveTo>
                <a:cubicBezTo>
                  <a:pt x="6539" y="2202"/>
                  <a:pt x="6540" y="2202"/>
                  <a:pt x="6542" y="2203"/>
                </a:cubicBezTo>
                <a:cubicBezTo>
                  <a:pt x="6546" y="2207"/>
                  <a:pt x="6547" y="2216"/>
                  <a:pt x="6544" y="2218"/>
                </a:cubicBezTo>
                <a:lnTo>
                  <a:pt x="6544" y="2218"/>
                </a:lnTo>
                <a:cubicBezTo>
                  <a:pt x="6571" y="2257"/>
                  <a:pt x="6577" y="2306"/>
                  <a:pt x="6604" y="2339"/>
                </a:cubicBezTo>
                <a:lnTo>
                  <a:pt x="6599" y="2339"/>
                </a:lnTo>
                <a:cubicBezTo>
                  <a:pt x="6639" y="2436"/>
                  <a:pt x="6661" y="2532"/>
                  <a:pt x="6690" y="2629"/>
                </a:cubicBezTo>
                <a:lnTo>
                  <a:pt x="6695" y="2629"/>
                </a:lnTo>
                <a:cubicBezTo>
                  <a:pt x="6690" y="2657"/>
                  <a:pt x="6707" y="2680"/>
                  <a:pt x="6707" y="2703"/>
                </a:cubicBezTo>
                <a:cubicBezTo>
                  <a:pt x="6695" y="2697"/>
                  <a:pt x="6695" y="2680"/>
                  <a:pt x="6690" y="2663"/>
                </a:cubicBezTo>
                <a:cubicBezTo>
                  <a:pt x="6656" y="2544"/>
                  <a:pt x="6616" y="2419"/>
                  <a:pt x="6576" y="2300"/>
                </a:cubicBezTo>
                <a:cubicBezTo>
                  <a:pt x="6571" y="2272"/>
                  <a:pt x="6555" y="2250"/>
                  <a:pt x="6543" y="2218"/>
                </a:cubicBezTo>
                <a:lnTo>
                  <a:pt x="6543" y="2218"/>
                </a:lnTo>
                <a:cubicBezTo>
                  <a:pt x="6543" y="2218"/>
                  <a:pt x="6543" y="2218"/>
                  <a:pt x="6543" y="2218"/>
                </a:cubicBezTo>
                <a:cubicBezTo>
                  <a:pt x="6541" y="2218"/>
                  <a:pt x="6539" y="2217"/>
                  <a:pt x="6536" y="2215"/>
                </a:cubicBezTo>
                <a:cubicBezTo>
                  <a:pt x="6527" y="2215"/>
                  <a:pt x="6529" y="2202"/>
                  <a:pt x="6538" y="2202"/>
                </a:cubicBezTo>
                <a:close/>
                <a:moveTo>
                  <a:pt x="204" y="2549"/>
                </a:moveTo>
                <a:cubicBezTo>
                  <a:pt x="210" y="2600"/>
                  <a:pt x="187" y="2657"/>
                  <a:pt x="170" y="2708"/>
                </a:cubicBezTo>
                <a:cubicBezTo>
                  <a:pt x="176" y="2657"/>
                  <a:pt x="193" y="2600"/>
                  <a:pt x="204" y="2549"/>
                </a:cubicBezTo>
                <a:close/>
                <a:moveTo>
                  <a:pt x="409" y="2697"/>
                </a:moveTo>
                <a:cubicBezTo>
                  <a:pt x="409" y="2714"/>
                  <a:pt x="414" y="2737"/>
                  <a:pt x="397" y="2748"/>
                </a:cubicBezTo>
                <a:lnTo>
                  <a:pt x="409" y="2697"/>
                </a:lnTo>
                <a:close/>
                <a:moveTo>
                  <a:pt x="165" y="2714"/>
                </a:moveTo>
                <a:lnTo>
                  <a:pt x="165" y="2714"/>
                </a:lnTo>
                <a:cubicBezTo>
                  <a:pt x="170" y="2754"/>
                  <a:pt x="153" y="2799"/>
                  <a:pt x="148" y="2839"/>
                </a:cubicBezTo>
                <a:cubicBezTo>
                  <a:pt x="148" y="2793"/>
                  <a:pt x="159" y="2754"/>
                  <a:pt x="165" y="2714"/>
                </a:cubicBezTo>
                <a:close/>
                <a:moveTo>
                  <a:pt x="6763" y="2799"/>
                </a:moveTo>
                <a:lnTo>
                  <a:pt x="6763" y="2799"/>
                </a:lnTo>
                <a:cubicBezTo>
                  <a:pt x="6758" y="2816"/>
                  <a:pt x="6758" y="2827"/>
                  <a:pt x="6769" y="2839"/>
                </a:cubicBezTo>
                <a:cubicBezTo>
                  <a:pt x="6769" y="2833"/>
                  <a:pt x="6775" y="2822"/>
                  <a:pt x="6780" y="2810"/>
                </a:cubicBezTo>
                <a:cubicBezTo>
                  <a:pt x="6775" y="2810"/>
                  <a:pt x="6763" y="2799"/>
                  <a:pt x="6763" y="2799"/>
                </a:cubicBezTo>
                <a:close/>
                <a:moveTo>
                  <a:pt x="6701" y="2714"/>
                </a:moveTo>
                <a:cubicBezTo>
                  <a:pt x="6724" y="2754"/>
                  <a:pt x="6724" y="2805"/>
                  <a:pt x="6729" y="2844"/>
                </a:cubicBezTo>
                <a:cubicBezTo>
                  <a:pt x="6718" y="2833"/>
                  <a:pt x="6718" y="2816"/>
                  <a:pt x="6718" y="2799"/>
                </a:cubicBezTo>
                <a:lnTo>
                  <a:pt x="6712" y="2799"/>
                </a:lnTo>
                <a:cubicBezTo>
                  <a:pt x="6707" y="2771"/>
                  <a:pt x="6701" y="2742"/>
                  <a:pt x="6701" y="2714"/>
                </a:cubicBezTo>
                <a:close/>
                <a:moveTo>
                  <a:pt x="386" y="2873"/>
                </a:moveTo>
                <a:cubicBezTo>
                  <a:pt x="391" y="2878"/>
                  <a:pt x="387" y="2891"/>
                  <a:pt x="379" y="2891"/>
                </a:cubicBezTo>
                <a:cubicBezTo>
                  <a:pt x="378" y="2891"/>
                  <a:pt x="376" y="2891"/>
                  <a:pt x="375" y="2890"/>
                </a:cubicBezTo>
                <a:cubicBezTo>
                  <a:pt x="369" y="2884"/>
                  <a:pt x="375" y="2873"/>
                  <a:pt x="386" y="2873"/>
                </a:cubicBezTo>
                <a:close/>
                <a:moveTo>
                  <a:pt x="6695" y="2788"/>
                </a:moveTo>
                <a:lnTo>
                  <a:pt x="6695" y="2788"/>
                </a:lnTo>
                <a:cubicBezTo>
                  <a:pt x="6707" y="2827"/>
                  <a:pt x="6707" y="2861"/>
                  <a:pt x="6718" y="2901"/>
                </a:cubicBezTo>
                <a:cubicBezTo>
                  <a:pt x="6722" y="2905"/>
                  <a:pt x="6720" y="2913"/>
                  <a:pt x="6716" y="2919"/>
                </a:cubicBezTo>
                <a:lnTo>
                  <a:pt x="6716" y="2919"/>
                </a:lnTo>
                <a:cubicBezTo>
                  <a:pt x="6714" y="2907"/>
                  <a:pt x="6715" y="2887"/>
                  <a:pt x="6703" y="2887"/>
                </a:cubicBezTo>
                <a:cubicBezTo>
                  <a:pt x="6701" y="2887"/>
                  <a:pt x="6698" y="2888"/>
                  <a:pt x="6695" y="2890"/>
                </a:cubicBezTo>
                <a:lnTo>
                  <a:pt x="6707" y="2884"/>
                </a:lnTo>
                <a:cubicBezTo>
                  <a:pt x="6695" y="2850"/>
                  <a:pt x="6690" y="2822"/>
                  <a:pt x="6695" y="2788"/>
                </a:cubicBezTo>
                <a:close/>
                <a:moveTo>
                  <a:pt x="6797" y="3009"/>
                </a:moveTo>
                <a:cubicBezTo>
                  <a:pt x="6797" y="3032"/>
                  <a:pt x="6809" y="3049"/>
                  <a:pt x="6797" y="3066"/>
                </a:cubicBezTo>
                <a:cubicBezTo>
                  <a:pt x="6792" y="3049"/>
                  <a:pt x="6786" y="3032"/>
                  <a:pt x="6786" y="3015"/>
                </a:cubicBezTo>
                <a:cubicBezTo>
                  <a:pt x="6786" y="3015"/>
                  <a:pt x="6792" y="3015"/>
                  <a:pt x="6797" y="3009"/>
                </a:cubicBezTo>
                <a:close/>
                <a:moveTo>
                  <a:pt x="153" y="2839"/>
                </a:moveTo>
                <a:lnTo>
                  <a:pt x="153" y="2839"/>
                </a:lnTo>
                <a:cubicBezTo>
                  <a:pt x="131" y="2924"/>
                  <a:pt x="131" y="3009"/>
                  <a:pt x="114" y="3088"/>
                </a:cubicBezTo>
                <a:cubicBezTo>
                  <a:pt x="119" y="3094"/>
                  <a:pt x="125" y="3100"/>
                  <a:pt x="131" y="3100"/>
                </a:cubicBezTo>
                <a:cubicBezTo>
                  <a:pt x="136" y="3094"/>
                  <a:pt x="136" y="3083"/>
                  <a:pt x="136" y="3077"/>
                </a:cubicBezTo>
                <a:lnTo>
                  <a:pt x="142" y="3077"/>
                </a:lnTo>
                <a:cubicBezTo>
                  <a:pt x="142" y="3094"/>
                  <a:pt x="142" y="3105"/>
                  <a:pt x="142" y="3122"/>
                </a:cubicBezTo>
                <a:cubicBezTo>
                  <a:pt x="136" y="3122"/>
                  <a:pt x="136" y="3122"/>
                  <a:pt x="131" y="3128"/>
                </a:cubicBezTo>
                <a:lnTo>
                  <a:pt x="131" y="3100"/>
                </a:lnTo>
                <a:cubicBezTo>
                  <a:pt x="125" y="3100"/>
                  <a:pt x="119" y="3105"/>
                  <a:pt x="114" y="3105"/>
                </a:cubicBezTo>
                <a:cubicBezTo>
                  <a:pt x="108" y="3151"/>
                  <a:pt x="108" y="3190"/>
                  <a:pt x="102" y="3236"/>
                </a:cubicBezTo>
                <a:lnTo>
                  <a:pt x="97" y="3236"/>
                </a:lnTo>
                <a:cubicBezTo>
                  <a:pt x="102" y="3117"/>
                  <a:pt x="119" y="2998"/>
                  <a:pt x="136" y="2878"/>
                </a:cubicBezTo>
                <a:cubicBezTo>
                  <a:pt x="142" y="2861"/>
                  <a:pt x="136" y="2850"/>
                  <a:pt x="153" y="2839"/>
                </a:cubicBezTo>
                <a:close/>
                <a:moveTo>
                  <a:pt x="102" y="3247"/>
                </a:moveTo>
                <a:cubicBezTo>
                  <a:pt x="102" y="3264"/>
                  <a:pt x="102" y="3281"/>
                  <a:pt x="102" y="3304"/>
                </a:cubicBezTo>
                <a:cubicBezTo>
                  <a:pt x="91" y="3287"/>
                  <a:pt x="91" y="3264"/>
                  <a:pt x="102" y="3247"/>
                </a:cubicBezTo>
                <a:close/>
                <a:moveTo>
                  <a:pt x="6735" y="2850"/>
                </a:moveTo>
                <a:cubicBezTo>
                  <a:pt x="6737" y="2855"/>
                  <a:pt x="6738" y="2858"/>
                  <a:pt x="6737" y="2861"/>
                </a:cubicBezTo>
                <a:lnTo>
                  <a:pt x="6737" y="2861"/>
                </a:lnTo>
                <a:cubicBezTo>
                  <a:pt x="6736" y="2859"/>
                  <a:pt x="6736" y="2857"/>
                  <a:pt x="6735" y="2856"/>
                </a:cubicBezTo>
                <a:lnTo>
                  <a:pt x="6735" y="2856"/>
                </a:lnTo>
                <a:cubicBezTo>
                  <a:pt x="6735" y="2858"/>
                  <a:pt x="6735" y="2861"/>
                  <a:pt x="6735" y="2863"/>
                </a:cubicBezTo>
                <a:lnTo>
                  <a:pt x="6735" y="2863"/>
                </a:lnTo>
                <a:cubicBezTo>
                  <a:pt x="6736" y="2863"/>
                  <a:pt x="6737" y="2862"/>
                  <a:pt x="6737" y="2861"/>
                </a:cubicBezTo>
                <a:lnTo>
                  <a:pt x="6737" y="2861"/>
                </a:lnTo>
                <a:cubicBezTo>
                  <a:pt x="6752" y="2899"/>
                  <a:pt x="6752" y="2943"/>
                  <a:pt x="6763" y="2986"/>
                </a:cubicBezTo>
                <a:lnTo>
                  <a:pt x="6769" y="2986"/>
                </a:lnTo>
                <a:cubicBezTo>
                  <a:pt x="6769" y="2986"/>
                  <a:pt x="6763" y="2992"/>
                  <a:pt x="6763" y="2998"/>
                </a:cubicBezTo>
                <a:cubicBezTo>
                  <a:pt x="6769" y="3060"/>
                  <a:pt x="6786" y="3122"/>
                  <a:pt x="6780" y="3185"/>
                </a:cubicBezTo>
                <a:cubicBezTo>
                  <a:pt x="6786" y="3185"/>
                  <a:pt x="6792" y="3179"/>
                  <a:pt x="6792" y="3179"/>
                </a:cubicBezTo>
                <a:lnTo>
                  <a:pt x="6792" y="3179"/>
                </a:lnTo>
                <a:cubicBezTo>
                  <a:pt x="6780" y="3202"/>
                  <a:pt x="6792" y="3230"/>
                  <a:pt x="6786" y="3253"/>
                </a:cubicBezTo>
                <a:cubicBezTo>
                  <a:pt x="6792" y="3281"/>
                  <a:pt x="6797" y="3315"/>
                  <a:pt x="6792" y="3344"/>
                </a:cubicBezTo>
                <a:cubicBezTo>
                  <a:pt x="6786" y="3327"/>
                  <a:pt x="6786" y="3310"/>
                  <a:pt x="6792" y="3293"/>
                </a:cubicBezTo>
                <a:cubicBezTo>
                  <a:pt x="6786" y="3287"/>
                  <a:pt x="6780" y="3276"/>
                  <a:pt x="6769" y="3276"/>
                </a:cubicBezTo>
                <a:cubicBezTo>
                  <a:pt x="6763" y="3293"/>
                  <a:pt x="6769" y="3310"/>
                  <a:pt x="6769" y="3327"/>
                </a:cubicBezTo>
                <a:cubicBezTo>
                  <a:pt x="6769" y="3321"/>
                  <a:pt x="6763" y="3321"/>
                  <a:pt x="6758" y="3321"/>
                </a:cubicBezTo>
                <a:cubicBezTo>
                  <a:pt x="6763" y="3315"/>
                  <a:pt x="6763" y="3304"/>
                  <a:pt x="6763" y="3298"/>
                </a:cubicBezTo>
                <a:cubicBezTo>
                  <a:pt x="6758" y="3298"/>
                  <a:pt x="6752" y="3298"/>
                  <a:pt x="6746" y="3293"/>
                </a:cubicBezTo>
                <a:lnTo>
                  <a:pt x="6758" y="3293"/>
                </a:lnTo>
                <a:cubicBezTo>
                  <a:pt x="6758" y="3264"/>
                  <a:pt x="6763" y="3242"/>
                  <a:pt x="6752" y="3219"/>
                </a:cubicBezTo>
                <a:lnTo>
                  <a:pt x="6758" y="3219"/>
                </a:lnTo>
                <a:cubicBezTo>
                  <a:pt x="6763" y="3236"/>
                  <a:pt x="6763" y="3253"/>
                  <a:pt x="6769" y="3276"/>
                </a:cubicBezTo>
                <a:lnTo>
                  <a:pt x="6786" y="3276"/>
                </a:lnTo>
                <a:cubicBezTo>
                  <a:pt x="6786" y="3270"/>
                  <a:pt x="6786" y="3259"/>
                  <a:pt x="6786" y="3253"/>
                </a:cubicBezTo>
                <a:cubicBezTo>
                  <a:pt x="6775" y="3236"/>
                  <a:pt x="6786" y="3219"/>
                  <a:pt x="6775" y="3207"/>
                </a:cubicBezTo>
                <a:cubicBezTo>
                  <a:pt x="6775" y="3091"/>
                  <a:pt x="6737" y="2974"/>
                  <a:pt x="6735" y="2863"/>
                </a:cubicBezTo>
                <a:lnTo>
                  <a:pt x="6735" y="2863"/>
                </a:lnTo>
                <a:cubicBezTo>
                  <a:pt x="6735" y="2864"/>
                  <a:pt x="6734" y="2864"/>
                  <a:pt x="6734" y="2864"/>
                </a:cubicBezTo>
                <a:cubicBezTo>
                  <a:pt x="6732" y="2864"/>
                  <a:pt x="6731" y="2863"/>
                  <a:pt x="6729" y="2861"/>
                </a:cubicBezTo>
                <a:cubicBezTo>
                  <a:pt x="6724" y="2856"/>
                  <a:pt x="6724" y="2850"/>
                  <a:pt x="6735" y="2850"/>
                </a:cubicBezTo>
                <a:close/>
                <a:moveTo>
                  <a:pt x="102" y="3304"/>
                </a:moveTo>
                <a:cubicBezTo>
                  <a:pt x="97" y="3344"/>
                  <a:pt x="97" y="3389"/>
                  <a:pt x="97" y="3434"/>
                </a:cubicBezTo>
                <a:lnTo>
                  <a:pt x="91" y="3434"/>
                </a:lnTo>
                <a:cubicBezTo>
                  <a:pt x="91" y="3389"/>
                  <a:pt x="80" y="3338"/>
                  <a:pt x="102" y="3304"/>
                </a:cubicBezTo>
                <a:close/>
                <a:moveTo>
                  <a:pt x="125" y="3400"/>
                </a:moveTo>
                <a:cubicBezTo>
                  <a:pt x="125" y="3423"/>
                  <a:pt x="125" y="3440"/>
                  <a:pt x="114" y="3457"/>
                </a:cubicBezTo>
                <a:cubicBezTo>
                  <a:pt x="114" y="3440"/>
                  <a:pt x="102" y="3417"/>
                  <a:pt x="125" y="3400"/>
                </a:cubicBezTo>
                <a:close/>
                <a:moveTo>
                  <a:pt x="6792" y="3457"/>
                </a:moveTo>
                <a:cubicBezTo>
                  <a:pt x="6803" y="3457"/>
                  <a:pt x="6803" y="3474"/>
                  <a:pt x="6797" y="3480"/>
                </a:cubicBezTo>
                <a:cubicBezTo>
                  <a:pt x="6786" y="3480"/>
                  <a:pt x="6786" y="3463"/>
                  <a:pt x="6792" y="3457"/>
                </a:cubicBezTo>
                <a:close/>
                <a:moveTo>
                  <a:pt x="91" y="3497"/>
                </a:moveTo>
                <a:cubicBezTo>
                  <a:pt x="102" y="3497"/>
                  <a:pt x="102" y="3514"/>
                  <a:pt x="97" y="3520"/>
                </a:cubicBezTo>
                <a:cubicBezTo>
                  <a:pt x="85" y="3520"/>
                  <a:pt x="85" y="3503"/>
                  <a:pt x="91" y="3497"/>
                </a:cubicBezTo>
                <a:close/>
                <a:moveTo>
                  <a:pt x="80" y="2952"/>
                </a:moveTo>
                <a:lnTo>
                  <a:pt x="85" y="2964"/>
                </a:lnTo>
                <a:cubicBezTo>
                  <a:pt x="74" y="2981"/>
                  <a:pt x="80" y="3003"/>
                  <a:pt x="80" y="3020"/>
                </a:cubicBezTo>
                <a:cubicBezTo>
                  <a:pt x="85" y="3015"/>
                  <a:pt x="97" y="3015"/>
                  <a:pt x="97" y="3009"/>
                </a:cubicBezTo>
                <a:lnTo>
                  <a:pt x="97" y="3009"/>
                </a:lnTo>
                <a:cubicBezTo>
                  <a:pt x="97" y="3015"/>
                  <a:pt x="97" y="3026"/>
                  <a:pt x="91" y="3032"/>
                </a:cubicBezTo>
                <a:cubicBezTo>
                  <a:pt x="97" y="3049"/>
                  <a:pt x="74" y="3060"/>
                  <a:pt x="80" y="3077"/>
                </a:cubicBezTo>
                <a:cubicBezTo>
                  <a:pt x="80" y="3077"/>
                  <a:pt x="85" y="3083"/>
                  <a:pt x="91" y="3083"/>
                </a:cubicBezTo>
                <a:cubicBezTo>
                  <a:pt x="85" y="3139"/>
                  <a:pt x="68" y="3190"/>
                  <a:pt x="80" y="3247"/>
                </a:cubicBezTo>
                <a:lnTo>
                  <a:pt x="63" y="3247"/>
                </a:lnTo>
                <a:cubicBezTo>
                  <a:pt x="63" y="3253"/>
                  <a:pt x="57" y="3264"/>
                  <a:pt x="57" y="3270"/>
                </a:cubicBezTo>
                <a:cubicBezTo>
                  <a:pt x="63" y="3276"/>
                  <a:pt x="63" y="3276"/>
                  <a:pt x="68" y="3281"/>
                </a:cubicBezTo>
                <a:lnTo>
                  <a:pt x="74" y="3270"/>
                </a:lnTo>
                <a:lnTo>
                  <a:pt x="74" y="3293"/>
                </a:lnTo>
                <a:cubicBezTo>
                  <a:pt x="74" y="3287"/>
                  <a:pt x="68" y="3281"/>
                  <a:pt x="63" y="3281"/>
                </a:cubicBezTo>
                <a:cubicBezTo>
                  <a:pt x="63" y="3281"/>
                  <a:pt x="57" y="3287"/>
                  <a:pt x="51" y="3287"/>
                </a:cubicBezTo>
                <a:cubicBezTo>
                  <a:pt x="51" y="3298"/>
                  <a:pt x="51" y="3310"/>
                  <a:pt x="51" y="3321"/>
                </a:cubicBezTo>
                <a:lnTo>
                  <a:pt x="63" y="3321"/>
                </a:lnTo>
                <a:cubicBezTo>
                  <a:pt x="63" y="3315"/>
                  <a:pt x="68" y="3304"/>
                  <a:pt x="74" y="3293"/>
                </a:cubicBezTo>
                <a:lnTo>
                  <a:pt x="74" y="3293"/>
                </a:lnTo>
                <a:cubicBezTo>
                  <a:pt x="68" y="3304"/>
                  <a:pt x="68" y="3315"/>
                  <a:pt x="74" y="3327"/>
                </a:cubicBezTo>
                <a:lnTo>
                  <a:pt x="51" y="3327"/>
                </a:lnTo>
                <a:lnTo>
                  <a:pt x="51" y="3361"/>
                </a:lnTo>
                <a:cubicBezTo>
                  <a:pt x="57" y="3355"/>
                  <a:pt x="63" y="3338"/>
                  <a:pt x="68" y="3332"/>
                </a:cubicBezTo>
                <a:lnTo>
                  <a:pt x="68" y="3332"/>
                </a:lnTo>
                <a:cubicBezTo>
                  <a:pt x="68" y="3338"/>
                  <a:pt x="68" y="3349"/>
                  <a:pt x="63" y="3355"/>
                </a:cubicBezTo>
                <a:cubicBezTo>
                  <a:pt x="68" y="3378"/>
                  <a:pt x="63" y="3400"/>
                  <a:pt x="63" y="3423"/>
                </a:cubicBezTo>
                <a:lnTo>
                  <a:pt x="57" y="3423"/>
                </a:lnTo>
                <a:cubicBezTo>
                  <a:pt x="57" y="3429"/>
                  <a:pt x="68" y="3434"/>
                  <a:pt x="68" y="3440"/>
                </a:cubicBezTo>
                <a:cubicBezTo>
                  <a:pt x="63" y="3440"/>
                  <a:pt x="57" y="3440"/>
                  <a:pt x="51" y="3446"/>
                </a:cubicBezTo>
                <a:cubicBezTo>
                  <a:pt x="57" y="3451"/>
                  <a:pt x="63" y="3457"/>
                  <a:pt x="68" y="3463"/>
                </a:cubicBezTo>
                <a:cubicBezTo>
                  <a:pt x="68" y="3468"/>
                  <a:pt x="63" y="3480"/>
                  <a:pt x="63" y="3486"/>
                </a:cubicBezTo>
                <a:cubicBezTo>
                  <a:pt x="63" y="3474"/>
                  <a:pt x="57" y="3468"/>
                  <a:pt x="46" y="3463"/>
                </a:cubicBezTo>
                <a:lnTo>
                  <a:pt x="46" y="3463"/>
                </a:lnTo>
                <a:cubicBezTo>
                  <a:pt x="46" y="3468"/>
                  <a:pt x="51" y="3480"/>
                  <a:pt x="51" y="3486"/>
                </a:cubicBezTo>
                <a:lnTo>
                  <a:pt x="34" y="3486"/>
                </a:lnTo>
                <a:lnTo>
                  <a:pt x="51" y="3497"/>
                </a:lnTo>
                <a:cubicBezTo>
                  <a:pt x="51" y="3502"/>
                  <a:pt x="51" y="3522"/>
                  <a:pt x="41" y="3522"/>
                </a:cubicBezTo>
                <a:cubicBezTo>
                  <a:pt x="39" y="3522"/>
                  <a:pt x="37" y="3521"/>
                  <a:pt x="34" y="3520"/>
                </a:cubicBezTo>
                <a:cubicBezTo>
                  <a:pt x="23" y="3491"/>
                  <a:pt x="46" y="3451"/>
                  <a:pt x="17" y="3434"/>
                </a:cubicBezTo>
                <a:lnTo>
                  <a:pt x="34" y="3434"/>
                </a:lnTo>
                <a:cubicBezTo>
                  <a:pt x="40" y="3361"/>
                  <a:pt x="34" y="3281"/>
                  <a:pt x="40" y="3207"/>
                </a:cubicBezTo>
                <a:cubicBezTo>
                  <a:pt x="34" y="3207"/>
                  <a:pt x="34" y="3202"/>
                  <a:pt x="29" y="3202"/>
                </a:cubicBezTo>
                <a:cubicBezTo>
                  <a:pt x="29" y="3202"/>
                  <a:pt x="34" y="3202"/>
                  <a:pt x="40" y="3196"/>
                </a:cubicBezTo>
                <a:cubicBezTo>
                  <a:pt x="34" y="3162"/>
                  <a:pt x="57" y="3122"/>
                  <a:pt x="46" y="3088"/>
                </a:cubicBezTo>
                <a:cubicBezTo>
                  <a:pt x="68" y="3066"/>
                  <a:pt x="51" y="3032"/>
                  <a:pt x="63" y="3003"/>
                </a:cubicBezTo>
                <a:cubicBezTo>
                  <a:pt x="68" y="2986"/>
                  <a:pt x="57" y="2964"/>
                  <a:pt x="80" y="2952"/>
                </a:cubicBezTo>
                <a:close/>
                <a:moveTo>
                  <a:pt x="6775" y="3514"/>
                </a:moveTo>
                <a:cubicBezTo>
                  <a:pt x="6775" y="3537"/>
                  <a:pt x="6786" y="3559"/>
                  <a:pt x="6763" y="3571"/>
                </a:cubicBezTo>
                <a:cubicBezTo>
                  <a:pt x="6763" y="3554"/>
                  <a:pt x="6763" y="3531"/>
                  <a:pt x="6775" y="3514"/>
                </a:cubicBezTo>
                <a:close/>
                <a:moveTo>
                  <a:pt x="6831" y="3616"/>
                </a:moveTo>
                <a:cubicBezTo>
                  <a:pt x="6831" y="3627"/>
                  <a:pt x="6820" y="3639"/>
                  <a:pt x="6820" y="3650"/>
                </a:cubicBezTo>
                <a:lnTo>
                  <a:pt x="6831" y="3650"/>
                </a:lnTo>
                <a:lnTo>
                  <a:pt x="6831" y="3616"/>
                </a:lnTo>
                <a:close/>
                <a:moveTo>
                  <a:pt x="6792" y="3548"/>
                </a:moveTo>
                <a:cubicBezTo>
                  <a:pt x="6792" y="3593"/>
                  <a:pt x="6803" y="3644"/>
                  <a:pt x="6786" y="3678"/>
                </a:cubicBezTo>
                <a:cubicBezTo>
                  <a:pt x="6792" y="3639"/>
                  <a:pt x="6792" y="3593"/>
                  <a:pt x="6786" y="3548"/>
                </a:cubicBezTo>
                <a:close/>
                <a:moveTo>
                  <a:pt x="6786" y="3678"/>
                </a:moveTo>
                <a:cubicBezTo>
                  <a:pt x="6797" y="3695"/>
                  <a:pt x="6792" y="3718"/>
                  <a:pt x="6780" y="3735"/>
                </a:cubicBezTo>
                <a:cubicBezTo>
                  <a:pt x="6780" y="3712"/>
                  <a:pt x="6780" y="3695"/>
                  <a:pt x="6786" y="3678"/>
                </a:cubicBezTo>
                <a:close/>
                <a:moveTo>
                  <a:pt x="97" y="3633"/>
                </a:moveTo>
                <a:cubicBezTo>
                  <a:pt x="102" y="3650"/>
                  <a:pt x="102" y="3667"/>
                  <a:pt x="97" y="3684"/>
                </a:cubicBezTo>
                <a:cubicBezTo>
                  <a:pt x="102" y="3690"/>
                  <a:pt x="108" y="3701"/>
                  <a:pt x="119" y="3701"/>
                </a:cubicBezTo>
                <a:cubicBezTo>
                  <a:pt x="125" y="3690"/>
                  <a:pt x="119" y="3667"/>
                  <a:pt x="119" y="3656"/>
                </a:cubicBezTo>
                <a:lnTo>
                  <a:pt x="131" y="3656"/>
                </a:lnTo>
                <a:cubicBezTo>
                  <a:pt x="125" y="3667"/>
                  <a:pt x="125" y="3673"/>
                  <a:pt x="125" y="3678"/>
                </a:cubicBezTo>
                <a:cubicBezTo>
                  <a:pt x="131" y="3678"/>
                  <a:pt x="136" y="3684"/>
                  <a:pt x="142" y="3684"/>
                </a:cubicBezTo>
                <a:lnTo>
                  <a:pt x="131" y="3684"/>
                </a:lnTo>
                <a:cubicBezTo>
                  <a:pt x="131" y="3712"/>
                  <a:pt x="125" y="3735"/>
                  <a:pt x="136" y="3764"/>
                </a:cubicBezTo>
                <a:lnTo>
                  <a:pt x="131" y="3764"/>
                </a:lnTo>
                <a:cubicBezTo>
                  <a:pt x="125" y="3741"/>
                  <a:pt x="125" y="3724"/>
                  <a:pt x="119" y="3707"/>
                </a:cubicBezTo>
                <a:cubicBezTo>
                  <a:pt x="114" y="3707"/>
                  <a:pt x="108" y="3701"/>
                  <a:pt x="102" y="3701"/>
                </a:cubicBezTo>
                <a:cubicBezTo>
                  <a:pt x="102" y="3707"/>
                  <a:pt x="102" y="3718"/>
                  <a:pt x="102" y="3724"/>
                </a:cubicBezTo>
                <a:cubicBezTo>
                  <a:pt x="97" y="3695"/>
                  <a:pt x="91" y="3661"/>
                  <a:pt x="97" y="3633"/>
                </a:cubicBezTo>
                <a:close/>
                <a:moveTo>
                  <a:pt x="352" y="3769"/>
                </a:moveTo>
                <a:cubicBezTo>
                  <a:pt x="358" y="3775"/>
                  <a:pt x="358" y="3781"/>
                  <a:pt x="352" y="3781"/>
                </a:cubicBezTo>
                <a:cubicBezTo>
                  <a:pt x="346" y="3775"/>
                  <a:pt x="346" y="3769"/>
                  <a:pt x="352" y="3769"/>
                </a:cubicBezTo>
                <a:close/>
                <a:moveTo>
                  <a:pt x="74" y="3894"/>
                </a:moveTo>
                <a:cubicBezTo>
                  <a:pt x="74" y="3895"/>
                  <a:pt x="74" y="3896"/>
                  <a:pt x="74" y="3896"/>
                </a:cubicBezTo>
                <a:lnTo>
                  <a:pt x="74" y="3896"/>
                </a:lnTo>
                <a:cubicBezTo>
                  <a:pt x="74" y="3895"/>
                  <a:pt x="74" y="3895"/>
                  <a:pt x="74" y="3894"/>
                </a:cubicBezTo>
                <a:close/>
                <a:moveTo>
                  <a:pt x="91" y="3911"/>
                </a:moveTo>
                <a:cubicBezTo>
                  <a:pt x="97" y="3928"/>
                  <a:pt x="102" y="3945"/>
                  <a:pt x="102" y="3962"/>
                </a:cubicBezTo>
                <a:cubicBezTo>
                  <a:pt x="102" y="3962"/>
                  <a:pt x="97" y="3968"/>
                  <a:pt x="91" y="3968"/>
                </a:cubicBezTo>
                <a:cubicBezTo>
                  <a:pt x="91" y="3951"/>
                  <a:pt x="80" y="3928"/>
                  <a:pt x="91" y="3911"/>
                </a:cubicBezTo>
                <a:close/>
                <a:moveTo>
                  <a:pt x="6844" y="3456"/>
                </a:moveTo>
                <a:cubicBezTo>
                  <a:pt x="6845" y="3456"/>
                  <a:pt x="6847" y="3457"/>
                  <a:pt x="6848" y="3457"/>
                </a:cubicBezTo>
                <a:cubicBezTo>
                  <a:pt x="6860" y="3486"/>
                  <a:pt x="6837" y="3525"/>
                  <a:pt x="6865" y="3548"/>
                </a:cubicBezTo>
                <a:lnTo>
                  <a:pt x="6848" y="3548"/>
                </a:lnTo>
                <a:cubicBezTo>
                  <a:pt x="6848" y="3622"/>
                  <a:pt x="6848" y="3695"/>
                  <a:pt x="6843" y="3769"/>
                </a:cubicBezTo>
                <a:cubicBezTo>
                  <a:pt x="6848" y="3775"/>
                  <a:pt x="6854" y="3775"/>
                  <a:pt x="6854" y="3775"/>
                </a:cubicBezTo>
                <a:cubicBezTo>
                  <a:pt x="6854" y="3781"/>
                  <a:pt x="6848" y="3781"/>
                  <a:pt x="6848" y="3781"/>
                </a:cubicBezTo>
                <a:lnTo>
                  <a:pt x="6848" y="3786"/>
                </a:lnTo>
                <a:cubicBezTo>
                  <a:pt x="6848" y="3820"/>
                  <a:pt x="6826" y="3860"/>
                  <a:pt x="6837" y="3894"/>
                </a:cubicBezTo>
                <a:cubicBezTo>
                  <a:pt x="6820" y="3917"/>
                  <a:pt x="6831" y="3951"/>
                  <a:pt x="6820" y="3979"/>
                </a:cubicBezTo>
                <a:cubicBezTo>
                  <a:pt x="6814" y="3996"/>
                  <a:pt x="6826" y="4019"/>
                  <a:pt x="6803" y="4030"/>
                </a:cubicBezTo>
                <a:lnTo>
                  <a:pt x="6797" y="4019"/>
                </a:lnTo>
                <a:cubicBezTo>
                  <a:pt x="6809" y="4002"/>
                  <a:pt x="6803" y="3979"/>
                  <a:pt x="6803" y="3962"/>
                </a:cubicBezTo>
                <a:lnTo>
                  <a:pt x="6803" y="3962"/>
                </a:lnTo>
                <a:cubicBezTo>
                  <a:pt x="6797" y="3968"/>
                  <a:pt x="6792" y="3968"/>
                  <a:pt x="6786" y="3968"/>
                </a:cubicBezTo>
                <a:cubicBezTo>
                  <a:pt x="6786" y="3962"/>
                  <a:pt x="6792" y="3956"/>
                  <a:pt x="6792" y="3951"/>
                </a:cubicBezTo>
                <a:cubicBezTo>
                  <a:pt x="6786" y="3934"/>
                  <a:pt x="6809" y="3922"/>
                  <a:pt x="6809" y="3900"/>
                </a:cubicBezTo>
                <a:cubicBezTo>
                  <a:pt x="6803" y="3900"/>
                  <a:pt x="6797" y="3894"/>
                  <a:pt x="6797" y="3894"/>
                </a:cubicBezTo>
                <a:cubicBezTo>
                  <a:pt x="6797" y="3843"/>
                  <a:pt x="6814" y="3786"/>
                  <a:pt x="6809" y="3735"/>
                </a:cubicBezTo>
                <a:lnTo>
                  <a:pt x="6826" y="3735"/>
                </a:lnTo>
                <a:cubicBezTo>
                  <a:pt x="6826" y="3729"/>
                  <a:pt x="6826" y="3712"/>
                  <a:pt x="6831" y="3707"/>
                </a:cubicBezTo>
                <a:cubicBezTo>
                  <a:pt x="6826" y="3707"/>
                  <a:pt x="6820" y="3701"/>
                  <a:pt x="6814" y="3701"/>
                </a:cubicBezTo>
                <a:lnTo>
                  <a:pt x="6814" y="3712"/>
                </a:lnTo>
                <a:lnTo>
                  <a:pt x="6809" y="3690"/>
                </a:lnTo>
                <a:cubicBezTo>
                  <a:pt x="6814" y="3690"/>
                  <a:pt x="6814" y="3695"/>
                  <a:pt x="6820" y="3701"/>
                </a:cubicBezTo>
                <a:cubicBezTo>
                  <a:pt x="6820" y="3695"/>
                  <a:pt x="6831" y="3695"/>
                  <a:pt x="6831" y="3690"/>
                </a:cubicBezTo>
                <a:cubicBezTo>
                  <a:pt x="6831" y="3678"/>
                  <a:pt x="6831" y="3667"/>
                  <a:pt x="6831" y="3656"/>
                </a:cubicBezTo>
                <a:lnTo>
                  <a:pt x="6820" y="3656"/>
                </a:lnTo>
                <a:cubicBezTo>
                  <a:pt x="6820" y="3667"/>
                  <a:pt x="6820" y="3678"/>
                  <a:pt x="6809" y="3684"/>
                </a:cubicBezTo>
                <a:cubicBezTo>
                  <a:pt x="6814" y="3673"/>
                  <a:pt x="6814" y="3661"/>
                  <a:pt x="6814" y="3650"/>
                </a:cubicBezTo>
                <a:lnTo>
                  <a:pt x="6820" y="3650"/>
                </a:lnTo>
                <a:cubicBezTo>
                  <a:pt x="6814" y="3639"/>
                  <a:pt x="6814" y="3633"/>
                  <a:pt x="6820" y="3622"/>
                </a:cubicBezTo>
                <a:cubicBezTo>
                  <a:pt x="6814" y="3599"/>
                  <a:pt x="6820" y="3582"/>
                  <a:pt x="6820" y="3559"/>
                </a:cubicBezTo>
                <a:lnTo>
                  <a:pt x="6831" y="3554"/>
                </a:lnTo>
                <a:cubicBezTo>
                  <a:pt x="6826" y="3554"/>
                  <a:pt x="6820" y="3542"/>
                  <a:pt x="6814" y="3542"/>
                </a:cubicBezTo>
                <a:cubicBezTo>
                  <a:pt x="6820" y="3542"/>
                  <a:pt x="6826" y="3537"/>
                  <a:pt x="6831" y="3537"/>
                </a:cubicBezTo>
                <a:cubicBezTo>
                  <a:pt x="6826" y="3531"/>
                  <a:pt x="6820" y="3520"/>
                  <a:pt x="6814" y="3514"/>
                </a:cubicBezTo>
                <a:cubicBezTo>
                  <a:pt x="6820" y="3508"/>
                  <a:pt x="6820" y="3503"/>
                  <a:pt x="6820" y="3497"/>
                </a:cubicBezTo>
                <a:cubicBezTo>
                  <a:pt x="6826" y="3503"/>
                  <a:pt x="6831" y="3514"/>
                  <a:pt x="6837" y="3520"/>
                </a:cubicBezTo>
                <a:cubicBezTo>
                  <a:pt x="6837" y="3514"/>
                  <a:pt x="6831" y="3503"/>
                  <a:pt x="6831" y="3497"/>
                </a:cubicBezTo>
                <a:lnTo>
                  <a:pt x="6848" y="3497"/>
                </a:lnTo>
                <a:lnTo>
                  <a:pt x="6831" y="3486"/>
                </a:lnTo>
                <a:cubicBezTo>
                  <a:pt x="6836" y="3475"/>
                  <a:pt x="6833" y="3456"/>
                  <a:pt x="6844" y="3456"/>
                </a:cubicBezTo>
                <a:close/>
                <a:moveTo>
                  <a:pt x="102" y="3729"/>
                </a:moveTo>
                <a:cubicBezTo>
                  <a:pt x="114" y="3741"/>
                  <a:pt x="102" y="3758"/>
                  <a:pt x="114" y="3775"/>
                </a:cubicBezTo>
                <a:cubicBezTo>
                  <a:pt x="114" y="3888"/>
                  <a:pt x="153" y="4007"/>
                  <a:pt x="153" y="4121"/>
                </a:cubicBezTo>
                <a:cubicBezTo>
                  <a:pt x="136" y="4081"/>
                  <a:pt x="136" y="4036"/>
                  <a:pt x="125" y="3990"/>
                </a:cubicBezTo>
                <a:lnTo>
                  <a:pt x="119" y="3996"/>
                </a:lnTo>
                <a:cubicBezTo>
                  <a:pt x="119" y="3990"/>
                  <a:pt x="125" y="3985"/>
                  <a:pt x="125" y="3985"/>
                </a:cubicBezTo>
                <a:cubicBezTo>
                  <a:pt x="119" y="3922"/>
                  <a:pt x="102" y="3860"/>
                  <a:pt x="102" y="3798"/>
                </a:cubicBezTo>
                <a:lnTo>
                  <a:pt x="97" y="3798"/>
                </a:lnTo>
                <a:cubicBezTo>
                  <a:pt x="108" y="3781"/>
                  <a:pt x="97" y="3752"/>
                  <a:pt x="102" y="3729"/>
                </a:cubicBezTo>
                <a:close/>
                <a:moveTo>
                  <a:pt x="159" y="4121"/>
                </a:moveTo>
                <a:cubicBezTo>
                  <a:pt x="165" y="4132"/>
                  <a:pt x="159" y="4138"/>
                  <a:pt x="148" y="4138"/>
                </a:cubicBezTo>
                <a:cubicBezTo>
                  <a:pt x="148" y="4127"/>
                  <a:pt x="148" y="4121"/>
                  <a:pt x="159" y="4121"/>
                </a:cubicBezTo>
                <a:close/>
                <a:moveTo>
                  <a:pt x="6780" y="3741"/>
                </a:moveTo>
                <a:cubicBezTo>
                  <a:pt x="6786" y="3741"/>
                  <a:pt x="6786" y="3746"/>
                  <a:pt x="6792" y="3746"/>
                </a:cubicBezTo>
                <a:cubicBezTo>
                  <a:pt x="6780" y="3866"/>
                  <a:pt x="6763" y="3985"/>
                  <a:pt x="6746" y="4104"/>
                </a:cubicBezTo>
                <a:cubicBezTo>
                  <a:pt x="6746" y="4121"/>
                  <a:pt x="6746" y="4132"/>
                  <a:pt x="6735" y="4144"/>
                </a:cubicBezTo>
                <a:cubicBezTo>
                  <a:pt x="6752" y="4059"/>
                  <a:pt x="6758" y="3973"/>
                  <a:pt x="6769" y="3888"/>
                </a:cubicBezTo>
                <a:cubicBezTo>
                  <a:pt x="6763" y="3888"/>
                  <a:pt x="6758" y="3883"/>
                  <a:pt x="6758" y="3877"/>
                </a:cubicBezTo>
                <a:cubicBezTo>
                  <a:pt x="6752" y="3888"/>
                  <a:pt x="6746" y="3894"/>
                  <a:pt x="6746" y="3905"/>
                </a:cubicBezTo>
                <a:cubicBezTo>
                  <a:pt x="6746" y="3888"/>
                  <a:pt x="6746" y="3871"/>
                  <a:pt x="6746" y="3854"/>
                </a:cubicBezTo>
                <a:lnTo>
                  <a:pt x="6752" y="3854"/>
                </a:lnTo>
                <a:lnTo>
                  <a:pt x="6752" y="3877"/>
                </a:lnTo>
                <a:lnTo>
                  <a:pt x="6769" y="3877"/>
                </a:lnTo>
                <a:cubicBezTo>
                  <a:pt x="6780" y="3832"/>
                  <a:pt x="6780" y="3786"/>
                  <a:pt x="6780" y="3741"/>
                </a:cubicBezTo>
                <a:close/>
                <a:moveTo>
                  <a:pt x="114" y="4138"/>
                </a:moveTo>
                <a:cubicBezTo>
                  <a:pt x="114" y="4144"/>
                  <a:pt x="108" y="4155"/>
                  <a:pt x="108" y="4166"/>
                </a:cubicBezTo>
                <a:cubicBezTo>
                  <a:pt x="108" y="4166"/>
                  <a:pt x="119" y="4172"/>
                  <a:pt x="125" y="4178"/>
                </a:cubicBezTo>
                <a:cubicBezTo>
                  <a:pt x="125" y="4161"/>
                  <a:pt x="125" y="4149"/>
                  <a:pt x="114" y="4138"/>
                </a:cubicBezTo>
                <a:close/>
                <a:moveTo>
                  <a:pt x="170" y="4059"/>
                </a:moveTo>
                <a:lnTo>
                  <a:pt x="170" y="4059"/>
                </a:lnTo>
                <a:cubicBezTo>
                  <a:pt x="175" y="4063"/>
                  <a:pt x="168" y="4089"/>
                  <a:pt x="180" y="4089"/>
                </a:cubicBezTo>
                <a:cubicBezTo>
                  <a:pt x="182" y="4089"/>
                  <a:pt x="184" y="4089"/>
                  <a:pt x="187" y="4087"/>
                </a:cubicBezTo>
                <a:lnTo>
                  <a:pt x="187" y="4087"/>
                </a:lnTo>
                <a:lnTo>
                  <a:pt x="176" y="4098"/>
                </a:lnTo>
                <a:cubicBezTo>
                  <a:pt x="187" y="4127"/>
                  <a:pt x="193" y="4161"/>
                  <a:pt x="187" y="4195"/>
                </a:cubicBezTo>
                <a:cubicBezTo>
                  <a:pt x="182" y="4155"/>
                  <a:pt x="182" y="4115"/>
                  <a:pt x="165" y="4081"/>
                </a:cubicBezTo>
                <a:cubicBezTo>
                  <a:pt x="165" y="4076"/>
                  <a:pt x="165" y="4064"/>
                  <a:pt x="170" y="4059"/>
                </a:cubicBezTo>
                <a:close/>
                <a:moveTo>
                  <a:pt x="426" y="4223"/>
                </a:moveTo>
                <a:cubicBezTo>
                  <a:pt x="431" y="4234"/>
                  <a:pt x="431" y="4251"/>
                  <a:pt x="437" y="4263"/>
                </a:cubicBezTo>
                <a:cubicBezTo>
                  <a:pt x="437" y="4263"/>
                  <a:pt x="431" y="4268"/>
                  <a:pt x="431" y="4268"/>
                </a:cubicBezTo>
                <a:lnTo>
                  <a:pt x="426" y="4223"/>
                </a:lnTo>
                <a:close/>
                <a:moveTo>
                  <a:pt x="6741" y="4144"/>
                </a:moveTo>
                <a:cubicBezTo>
                  <a:pt x="6741" y="4183"/>
                  <a:pt x="6724" y="4229"/>
                  <a:pt x="6718" y="4268"/>
                </a:cubicBezTo>
                <a:cubicBezTo>
                  <a:pt x="6712" y="4229"/>
                  <a:pt x="6729" y="4183"/>
                  <a:pt x="6741" y="4144"/>
                </a:cubicBezTo>
                <a:close/>
                <a:moveTo>
                  <a:pt x="153" y="4138"/>
                </a:moveTo>
                <a:lnTo>
                  <a:pt x="153" y="4138"/>
                </a:lnTo>
                <a:cubicBezTo>
                  <a:pt x="165" y="4149"/>
                  <a:pt x="165" y="4172"/>
                  <a:pt x="170" y="4183"/>
                </a:cubicBezTo>
                <a:cubicBezTo>
                  <a:pt x="176" y="4212"/>
                  <a:pt x="187" y="4240"/>
                  <a:pt x="182" y="4274"/>
                </a:cubicBezTo>
                <a:cubicBezTo>
                  <a:pt x="165" y="4234"/>
                  <a:pt x="159" y="4183"/>
                  <a:pt x="153" y="4138"/>
                </a:cubicBezTo>
                <a:close/>
                <a:moveTo>
                  <a:pt x="6485" y="4257"/>
                </a:moveTo>
                <a:cubicBezTo>
                  <a:pt x="6480" y="4263"/>
                  <a:pt x="6480" y="4274"/>
                  <a:pt x="6480" y="4286"/>
                </a:cubicBezTo>
                <a:lnTo>
                  <a:pt x="6480" y="4280"/>
                </a:lnTo>
                <a:cubicBezTo>
                  <a:pt x="6480" y="4268"/>
                  <a:pt x="6480" y="4263"/>
                  <a:pt x="6485" y="4257"/>
                </a:cubicBezTo>
                <a:close/>
                <a:moveTo>
                  <a:pt x="6690" y="4291"/>
                </a:moveTo>
                <a:cubicBezTo>
                  <a:pt x="6695" y="4291"/>
                  <a:pt x="6690" y="4303"/>
                  <a:pt x="6684" y="4308"/>
                </a:cubicBezTo>
                <a:cubicBezTo>
                  <a:pt x="6673" y="4308"/>
                  <a:pt x="6678" y="4291"/>
                  <a:pt x="6690" y="4291"/>
                </a:cubicBezTo>
                <a:close/>
                <a:moveTo>
                  <a:pt x="358" y="4342"/>
                </a:moveTo>
                <a:cubicBezTo>
                  <a:pt x="369" y="4348"/>
                  <a:pt x="363" y="4354"/>
                  <a:pt x="358" y="4354"/>
                </a:cubicBezTo>
                <a:cubicBezTo>
                  <a:pt x="352" y="4348"/>
                  <a:pt x="352" y="4342"/>
                  <a:pt x="358" y="4342"/>
                </a:cubicBezTo>
                <a:close/>
                <a:moveTo>
                  <a:pt x="6718" y="4274"/>
                </a:moveTo>
                <a:lnTo>
                  <a:pt x="6718" y="4274"/>
                </a:lnTo>
                <a:cubicBezTo>
                  <a:pt x="6707" y="4325"/>
                  <a:pt x="6695" y="4382"/>
                  <a:pt x="6678" y="4433"/>
                </a:cubicBezTo>
                <a:cubicBezTo>
                  <a:pt x="6678" y="4376"/>
                  <a:pt x="6695" y="4320"/>
                  <a:pt x="6718" y="4274"/>
                </a:cubicBezTo>
                <a:close/>
                <a:moveTo>
                  <a:pt x="244" y="4399"/>
                </a:moveTo>
                <a:cubicBezTo>
                  <a:pt x="255" y="4399"/>
                  <a:pt x="261" y="4405"/>
                  <a:pt x="267" y="4405"/>
                </a:cubicBezTo>
                <a:cubicBezTo>
                  <a:pt x="261" y="4410"/>
                  <a:pt x="255" y="4410"/>
                  <a:pt x="250" y="4416"/>
                </a:cubicBezTo>
                <a:cubicBezTo>
                  <a:pt x="255" y="4422"/>
                  <a:pt x="261" y="4433"/>
                  <a:pt x="261" y="4439"/>
                </a:cubicBezTo>
                <a:lnTo>
                  <a:pt x="255" y="4439"/>
                </a:lnTo>
                <a:cubicBezTo>
                  <a:pt x="250" y="4427"/>
                  <a:pt x="250" y="4410"/>
                  <a:pt x="244" y="4399"/>
                </a:cubicBezTo>
                <a:close/>
                <a:moveTo>
                  <a:pt x="6451" y="4405"/>
                </a:moveTo>
                <a:cubicBezTo>
                  <a:pt x="6451" y="4416"/>
                  <a:pt x="6446" y="4427"/>
                  <a:pt x="6446" y="4439"/>
                </a:cubicBezTo>
                <a:lnTo>
                  <a:pt x="6434" y="4439"/>
                </a:lnTo>
                <a:cubicBezTo>
                  <a:pt x="6440" y="4427"/>
                  <a:pt x="6440" y="4416"/>
                  <a:pt x="6451" y="4405"/>
                </a:cubicBezTo>
                <a:close/>
                <a:moveTo>
                  <a:pt x="386" y="4444"/>
                </a:moveTo>
                <a:cubicBezTo>
                  <a:pt x="397" y="4450"/>
                  <a:pt x="397" y="4461"/>
                  <a:pt x="392" y="4467"/>
                </a:cubicBezTo>
                <a:cubicBezTo>
                  <a:pt x="386" y="4467"/>
                  <a:pt x="380" y="4444"/>
                  <a:pt x="386" y="4444"/>
                </a:cubicBezTo>
                <a:close/>
                <a:moveTo>
                  <a:pt x="6639" y="4473"/>
                </a:moveTo>
                <a:cubicBezTo>
                  <a:pt x="6650" y="4473"/>
                  <a:pt x="6650" y="4478"/>
                  <a:pt x="6644" y="4484"/>
                </a:cubicBezTo>
                <a:cubicBezTo>
                  <a:pt x="6633" y="4478"/>
                  <a:pt x="6633" y="4478"/>
                  <a:pt x="6639" y="4473"/>
                </a:cubicBezTo>
                <a:close/>
                <a:moveTo>
                  <a:pt x="284" y="4461"/>
                </a:moveTo>
                <a:lnTo>
                  <a:pt x="284" y="4461"/>
                </a:lnTo>
                <a:cubicBezTo>
                  <a:pt x="278" y="4461"/>
                  <a:pt x="273" y="4473"/>
                  <a:pt x="273" y="4473"/>
                </a:cubicBezTo>
                <a:cubicBezTo>
                  <a:pt x="273" y="4478"/>
                  <a:pt x="284" y="4484"/>
                  <a:pt x="284" y="4490"/>
                </a:cubicBezTo>
                <a:cubicBezTo>
                  <a:pt x="273" y="4490"/>
                  <a:pt x="267" y="4478"/>
                  <a:pt x="267" y="4467"/>
                </a:cubicBezTo>
                <a:cubicBezTo>
                  <a:pt x="267" y="4467"/>
                  <a:pt x="278" y="4461"/>
                  <a:pt x="284" y="4461"/>
                </a:cubicBezTo>
                <a:close/>
                <a:moveTo>
                  <a:pt x="6633" y="4512"/>
                </a:moveTo>
                <a:cubicBezTo>
                  <a:pt x="6639" y="4518"/>
                  <a:pt x="6633" y="4529"/>
                  <a:pt x="6622" y="4529"/>
                </a:cubicBezTo>
                <a:cubicBezTo>
                  <a:pt x="6616" y="4524"/>
                  <a:pt x="6622" y="4512"/>
                  <a:pt x="6633" y="4512"/>
                </a:cubicBezTo>
                <a:close/>
                <a:moveTo>
                  <a:pt x="199" y="4535"/>
                </a:moveTo>
                <a:cubicBezTo>
                  <a:pt x="202" y="4538"/>
                  <a:pt x="205" y="4541"/>
                  <a:pt x="208" y="4544"/>
                </a:cubicBezTo>
                <a:lnTo>
                  <a:pt x="208" y="4544"/>
                </a:lnTo>
                <a:cubicBezTo>
                  <a:pt x="205" y="4540"/>
                  <a:pt x="202" y="4538"/>
                  <a:pt x="199" y="4535"/>
                </a:cubicBezTo>
                <a:close/>
                <a:moveTo>
                  <a:pt x="6627" y="4541"/>
                </a:moveTo>
                <a:lnTo>
                  <a:pt x="6627" y="4541"/>
                </a:lnTo>
                <a:cubicBezTo>
                  <a:pt x="6622" y="4552"/>
                  <a:pt x="6622" y="4564"/>
                  <a:pt x="6622" y="4575"/>
                </a:cubicBezTo>
                <a:lnTo>
                  <a:pt x="6610" y="4575"/>
                </a:lnTo>
                <a:cubicBezTo>
                  <a:pt x="6610" y="4564"/>
                  <a:pt x="6616" y="4547"/>
                  <a:pt x="6627" y="4541"/>
                </a:cubicBezTo>
                <a:close/>
                <a:moveTo>
                  <a:pt x="267" y="4495"/>
                </a:moveTo>
                <a:cubicBezTo>
                  <a:pt x="278" y="4495"/>
                  <a:pt x="284" y="4501"/>
                  <a:pt x="284" y="4512"/>
                </a:cubicBezTo>
                <a:lnTo>
                  <a:pt x="301" y="4512"/>
                </a:lnTo>
                <a:cubicBezTo>
                  <a:pt x="295" y="4512"/>
                  <a:pt x="295" y="4524"/>
                  <a:pt x="290" y="4529"/>
                </a:cubicBezTo>
                <a:cubicBezTo>
                  <a:pt x="295" y="4529"/>
                  <a:pt x="301" y="4524"/>
                  <a:pt x="301" y="4524"/>
                </a:cubicBezTo>
                <a:lnTo>
                  <a:pt x="301" y="4524"/>
                </a:lnTo>
                <a:cubicBezTo>
                  <a:pt x="289" y="4536"/>
                  <a:pt x="294" y="4545"/>
                  <a:pt x="304" y="4545"/>
                </a:cubicBezTo>
                <a:cubicBezTo>
                  <a:pt x="308" y="4545"/>
                  <a:pt x="313" y="4544"/>
                  <a:pt x="318" y="4541"/>
                </a:cubicBezTo>
                <a:cubicBezTo>
                  <a:pt x="318" y="4541"/>
                  <a:pt x="318" y="4552"/>
                  <a:pt x="318" y="4552"/>
                </a:cubicBezTo>
                <a:lnTo>
                  <a:pt x="295" y="4552"/>
                </a:lnTo>
                <a:cubicBezTo>
                  <a:pt x="301" y="4564"/>
                  <a:pt x="301" y="4569"/>
                  <a:pt x="295" y="4581"/>
                </a:cubicBezTo>
                <a:cubicBezTo>
                  <a:pt x="290" y="4552"/>
                  <a:pt x="278" y="4524"/>
                  <a:pt x="267" y="4495"/>
                </a:cubicBezTo>
                <a:close/>
                <a:moveTo>
                  <a:pt x="6610" y="4586"/>
                </a:moveTo>
                <a:cubicBezTo>
                  <a:pt x="6615" y="4591"/>
                  <a:pt x="6612" y="4604"/>
                  <a:pt x="6603" y="4604"/>
                </a:cubicBezTo>
                <a:cubicBezTo>
                  <a:pt x="6602" y="4604"/>
                  <a:pt x="6600" y="4604"/>
                  <a:pt x="6599" y="4603"/>
                </a:cubicBezTo>
                <a:cubicBezTo>
                  <a:pt x="6593" y="4598"/>
                  <a:pt x="6599" y="4586"/>
                  <a:pt x="6610" y="4586"/>
                </a:cubicBezTo>
                <a:close/>
                <a:moveTo>
                  <a:pt x="324" y="4626"/>
                </a:moveTo>
                <a:cubicBezTo>
                  <a:pt x="329" y="4643"/>
                  <a:pt x="335" y="4660"/>
                  <a:pt x="335" y="4677"/>
                </a:cubicBezTo>
                <a:cubicBezTo>
                  <a:pt x="329" y="4666"/>
                  <a:pt x="324" y="4654"/>
                  <a:pt x="318" y="4643"/>
                </a:cubicBezTo>
                <a:cubicBezTo>
                  <a:pt x="318" y="4637"/>
                  <a:pt x="318" y="4632"/>
                  <a:pt x="324" y="4626"/>
                </a:cubicBezTo>
                <a:close/>
                <a:moveTo>
                  <a:pt x="6644" y="4683"/>
                </a:moveTo>
                <a:lnTo>
                  <a:pt x="6644" y="4683"/>
                </a:lnTo>
                <a:cubicBezTo>
                  <a:pt x="6633" y="4688"/>
                  <a:pt x="6627" y="4700"/>
                  <a:pt x="6622" y="4705"/>
                </a:cubicBezTo>
                <a:cubicBezTo>
                  <a:pt x="6627" y="4705"/>
                  <a:pt x="6633" y="4711"/>
                  <a:pt x="6633" y="4711"/>
                </a:cubicBezTo>
                <a:cubicBezTo>
                  <a:pt x="6639" y="4700"/>
                  <a:pt x="6639" y="4694"/>
                  <a:pt x="6644" y="4683"/>
                </a:cubicBezTo>
                <a:close/>
                <a:moveTo>
                  <a:pt x="6661" y="4501"/>
                </a:moveTo>
                <a:cubicBezTo>
                  <a:pt x="6639" y="4575"/>
                  <a:pt x="6616" y="4649"/>
                  <a:pt x="6587" y="4717"/>
                </a:cubicBezTo>
                <a:cubicBezTo>
                  <a:pt x="6599" y="4654"/>
                  <a:pt x="6627" y="4603"/>
                  <a:pt x="6639" y="4541"/>
                </a:cubicBezTo>
                <a:cubicBezTo>
                  <a:pt x="6644" y="4529"/>
                  <a:pt x="6650" y="4512"/>
                  <a:pt x="6661" y="4501"/>
                </a:cubicBezTo>
                <a:close/>
                <a:moveTo>
                  <a:pt x="6587" y="4615"/>
                </a:moveTo>
                <a:cubicBezTo>
                  <a:pt x="6587" y="4615"/>
                  <a:pt x="6599" y="4620"/>
                  <a:pt x="6599" y="4626"/>
                </a:cubicBezTo>
                <a:cubicBezTo>
                  <a:pt x="6587" y="4660"/>
                  <a:pt x="6582" y="4700"/>
                  <a:pt x="6565" y="4728"/>
                </a:cubicBezTo>
                <a:cubicBezTo>
                  <a:pt x="6570" y="4688"/>
                  <a:pt x="6593" y="4654"/>
                  <a:pt x="6587" y="4615"/>
                </a:cubicBezTo>
                <a:close/>
                <a:moveTo>
                  <a:pt x="182" y="4274"/>
                </a:moveTo>
                <a:lnTo>
                  <a:pt x="182" y="4274"/>
                </a:lnTo>
                <a:cubicBezTo>
                  <a:pt x="193" y="4280"/>
                  <a:pt x="193" y="4303"/>
                  <a:pt x="199" y="4314"/>
                </a:cubicBezTo>
                <a:cubicBezTo>
                  <a:pt x="233" y="4439"/>
                  <a:pt x="273" y="4558"/>
                  <a:pt x="312" y="4677"/>
                </a:cubicBezTo>
                <a:cubicBezTo>
                  <a:pt x="324" y="4705"/>
                  <a:pt x="341" y="4734"/>
                  <a:pt x="346" y="4762"/>
                </a:cubicBezTo>
                <a:cubicBezTo>
                  <a:pt x="318" y="4722"/>
                  <a:pt x="312" y="4671"/>
                  <a:pt x="284" y="4643"/>
                </a:cubicBezTo>
                <a:cubicBezTo>
                  <a:pt x="284" y="4643"/>
                  <a:pt x="290" y="4637"/>
                  <a:pt x="290" y="4637"/>
                </a:cubicBezTo>
                <a:cubicBezTo>
                  <a:pt x="250" y="4541"/>
                  <a:pt x="227" y="4444"/>
                  <a:pt x="199" y="4348"/>
                </a:cubicBezTo>
                <a:lnTo>
                  <a:pt x="193" y="4348"/>
                </a:lnTo>
                <a:cubicBezTo>
                  <a:pt x="199" y="4325"/>
                  <a:pt x="187" y="4297"/>
                  <a:pt x="182" y="4274"/>
                </a:cubicBezTo>
                <a:close/>
                <a:moveTo>
                  <a:pt x="6553" y="4751"/>
                </a:moveTo>
                <a:cubicBezTo>
                  <a:pt x="6559" y="4756"/>
                  <a:pt x="6553" y="4773"/>
                  <a:pt x="6542" y="4773"/>
                </a:cubicBezTo>
                <a:cubicBezTo>
                  <a:pt x="6536" y="4768"/>
                  <a:pt x="6542" y="4751"/>
                  <a:pt x="6553" y="4751"/>
                </a:cubicBezTo>
                <a:close/>
                <a:moveTo>
                  <a:pt x="348" y="4767"/>
                </a:moveTo>
                <a:cubicBezTo>
                  <a:pt x="349" y="4767"/>
                  <a:pt x="350" y="4767"/>
                  <a:pt x="352" y="4768"/>
                </a:cubicBezTo>
                <a:cubicBezTo>
                  <a:pt x="356" y="4772"/>
                  <a:pt x="354" y="4783"/>
                  <a:pt x="350" y="4783"/>
                </a:cubicBezTo>
                <a:cubicBezTo>
                  <a:pt x="349" y="4783"/>
                  <a:pt x="348" y="4782"/>
                  <a:pt x="346" y="4779"/>
                </a:cubicBezTo>
                <a:cubicBezTo>
                  <a:pt x="341" y="4779"/>
                  <a:pt x="341" y="4767"/>
                  <a:pt x="348" y="4767"/>
                </a:cubicBezTo>
                <a:close/>
                <a:moveTo>
                  <a:pt x="307" y="4782"/>
                </a:moveTo>
                <a:cubicBezTo>
                  <a:pt x="314" y="4782"/>
                  <a:pt x="322" y="4785"/>
                  <a:pt x="329" y="4785"/>
                </a:cubicBezTo>
                <a:cubicBezTo>
                  <a:pt x="324" y="4785"/>
                  <a:pt x="312" y="4790"/>
                  <a:pt x="307" y="4790"/>
                </a:cubicBezTo>
                <a:cubicBezTo>
                  <a:pt x="312" y="4796"/>
                  <a:pt x="318" y="4802"/>
                  <a:pt x="318" y="4813"/>
                </a:cubicBezTo>
                <a:lnTo>
                  <a:pt x="301" y="4813"/>
                </a:lnTo>
                <a:lnTo>
                  <a:pt x="301" y="4807"/>
                </a:lnTo>
                <a:cubicBezTo>
                  <a:pt x="295" y="4802"/>
                  <a:pt x="295" y="4796"/>
                  <a:pt x="295" y="4785"/>
                </a:cubicBezTo>
                <a:cubicBezTo>
                  <a:pt x="299" y="4783"/>
                  <a:pt x="303" y="4782"/>
                  <a:pt x="307" y="4782"/>
                </a:cubicBezTo>
                <a:close/>
                <a:moveTo>
                  <a:pt x="267" y="4819"/>
                </a:moveTo>
                <a:cubicBezTo>
                  <a:pt x="267" y="4819"/>
                  <a:pt x="271" y="4823"/>
                  <a:pt x="276" y="4824"/>
                </a:cubicBezTo>
                <a:lnTo>
                  <a:pt x="276" y="4824"/>
                </a:lnTo>
                <a:cubicBezTo>
                  <a:pt x="273" y="4822"/>
                  <a:pt x="270" y="4820"/>
                  <a:pt x="267" y="4819"/>
                </a:cubicBezTo>
                <a:close/>
                <a:moveTo>
                  <a:pt x="499" y="4756"/>
                </a:moveTo>
                <a:cubicBezTo>
                  <a:pt x="511" y="4779"/>
                  <a:pt x="522" y="4802"/>
                  <a:pt x="534" y="4825"/>
                </a:cubicBezTo>
                <a:cubicBezTo>
                  <a:pt x="511" y="4807"/>
                  <a:pt x="511" y="4779"/>
                  <a:pt x="494" y="4762"/>
                </a:cubicBezTo>
                <a:lnTo>
                  <a:pt x="499" y="4756"/>
                </a:lnTo>
                <a:close/>
                <a:moveTo>
                  <a:pt x="404" y="4826"/>
                </a:moveTo>
                <a:cubicBezTo>
                  <a:pt x="408" y="4826"/>
                  <a:pt x="411" y="4829"/>
                  <a:pt x="414" y="4836"/>
                </a:cubicBezTo>
                <a:cubicBezTo>
                  <a:pt x="410" y="4838"/>
                  <a:pt x="407" y="4840"/>
                  <a:pt x="405" y="4840"/>
                </a:cubicBezTo>
                <a:cubicBezTo>
                  <a:pt x="402" y="4840"/>
                  <a:pt x="401" y="4837"/>
                  <a:pt x="397" y="4830"/>
                </a:cubicBezTo>
                <a:cubicBezTo>
                  <a:pt x="400" y="4828"/>
                  <a:pt x="402" y="4826"/>
                  <a:pt x="404" y="4826"/>
                </a:cubicBezTo>
                <a:close/>
                <a:moveTo>
                  <a:pt x="534" y="4830"/>
                </a:moveTo>
                <a:cubicBezTo>
                  <a:pt x="534" y="4830"/>
                  <a:pt x="539" y="4836"/>
                  <a:pt x="539" y="4842"/>
                </a:cubicBezTo>
                <a:cubicBezTo>
                  <a:pt x="539" y="4842"/>
                  <a:pt x="539" y="4847"/>
                  <a:pt x="534" y="4847"/>
                </a:cubicBezTo>
                <a:cubicBezTo>
                  <a:pt x="534" y="4842"/>
                  <a:pt x="534" y="4836"/>
                  <a:pt x="528" y="4830"/>
                </a:cubicBezTo>
                <a:close/>
                <a:moveTo>
                  <a:pt x="636" y="4830"/>
                </a:moveTo>
                <a:lnTo>
                  <a:pt x="636" y="4830"/>
                </a:lnTo>
                <a:cubicBezTo>
                  <a:pt x="641" y="4836"/>
                  <a:pt x="641" y="4842"/>
                  <a:pt x="647" y="4853"/>
                </a:cubicBezTo>
                <a:cubicBezTo>
                  <a:pt x="647" y="4858"/>
                  <a:pt x="646" y="4860"/>
                  <a:pt x="644" y="4860"/>
                </a:cubicBezTo>
                <a:cubicBezTo>
                  <a:pt x="637" y="4860"/>
                  <a:pt x="622" y="4835"/>
                  <a:pt x="636" y="4830"/>
                </a:cubicBezTo>
                <a:close/>
                <a:moveTo>
                  <a:pt x="545" y="4853"/>
                </a:moveTo>
                <a:cubicBezTo>
                  <a:pt x="545" y="4853"/>
                  <a:pt x="545" y="4859"/>
                  <a:pt x="545" y="4864"/>
                </a:cubicBezTo>
                <a:cubicBezTo>
                  <a:pt x="539" y="4859"/>
                  <a:pt x="539" y="4859"/>
                  <a:pt x="539" y="4853"/>
                </a:cubicBezTo>
                <a:close/>
                <a:moveTo>
                  <a:pt x="415" y="4850"/>
                </a:moveTo>
                <a:cubicBezTo>
                  <a:pt x="419" y="4850"/>
                  <a:pt x="423" y="4853"/>
                  <a:pt x="426" y="4859"/>
                </a:cubicBezTo>
                <a:cubicBezTo>
                  <a:pt x="426" y="4862"/>
                  <a:pt x="421" y="4865"/>
                  <a:pt x="416" y="4865"/>
                </a:cubicBezTo>
                <a:lnTo>
                  <a:pt x="416" y="4865"/>
                </a:lnTo>
                <a:cubicBezTo>
                  <a:pt x="415" y="4865"/>
                  <a:pt x="415" y="4865"/>
                  <a:pt x="414" y="4864"/>
                </a:cubicBezTo>
                <a:lnTo>
                  <a:pt x="414" y="4864"/>
                </a:lnTo>
                <a:cubicBezTo>
                  <a:pt x="414" y="4865"/>
                  <a:pt x="415" y="4865"/>
                  <a:pt x="415" y="4865"/>
                </a:cubicBezTo>
                <a:lnTo>
                  <a:pt x="415" y="4865"/>
                </a:lnTo>
                <a:cubicBezTo>
                  <a:pt x="411" y="4865"/>
                  <a:pt x="409" y="4863"/>
                  <a:pt x="409" y="4859"/>
                </a:cubicBezTo>
                <a:cubicBezTo>
                  <a:pt x="409" y="4853"/>
                  <a:pt x="412" y="4850"/>
                  <a:pt x="415" y="4850"/>
                </a:cubicBezTo>
                <a:close/>
                <a:moveTo>
                  <a:pt x="6303" y="4868"/>
                </a:moveTo>
                <a:cubicBezTo>
                  <a:pt x="6305" y="4868"/>
                  <a:pt x="6307" y="4869"/>
                  <a:pt x="6309" y="4870"/>
                </a:cubicBezTo>
                <a:cubicBezTo>
                  <a:pt x="6314" y="4874"/>
                  <a:pt x="6304" y="4883"/>
                  <a:pt x="6297" y="4883"/>
                </a:cubicBezTo>
                <a:cubicBezTo>
                  <a:pt x="6295" y="4883"/>
                  <a:pt x="6294" y="4882"/>
                  <a:pt x="6292" y="4881"/>
                </a:cubicBezTo>
                <a:cubicBezTo>
                  <a:pt x="6288" y="4877"/>
                  <a:pt x="6294" y="4868"/>
                  <a:pt x="6303" y="4868"/>
                </a:cubicBezTo>
                <a:close/>
                <a:moveTo>
                  <a:pt x="329" y="4880"/>
                </a:moveTo>
                <a:cubicBezTo>
                  <a:pt x="335" y="4880"/>
                  <a:pt x="343" y="4889"/>
                  <a:pt x="335" y="4893"/>
                </a:cubicBezTo>
                <a:cubicBezTo>
                  <a:pt x="335" y="4893"/>
                  <a:pt x="324" y="4887"/>
                  <a:pt x="324" y="4887"/>
                </a:cubicBezTo>
                <a:cubicBezTo>
                  <a:pt x="324" y="4882"/>
                  <a:pt x="326" y="4880"/>
                  <a:pt x="329" y="4880"/>
                </a:cubicBezTo>
                <a:close/>
                <a:moveTo>
                  <a:pt x="556" y="4881"/>
                </a:moveTo>
                <a:cubicBezTo>
                  <a:pt x="562" y="4887"/>
                  <a:pt x="562" y="4893"/>
                  <a:pt x="568" y="4898"/>
                </a:cubicBezTo>
                <a:lnTo>
                  <a:pt x="556" y="4898"/>
                </a:lnTo>
                <a:lnTo>
                  <a:pt x="551" y="4887"/>
                </a:lnTo>
                <a:lnTo>
                  <a:pt x="556" y="4881"/>
                </a:lnTo>
                <a:close/>
                <a:moveTo>
                  <a:pt x="416" y="4865"/>
                </a:moveTo>
                <a:lnTo>
                  <a:pt x="416" y="4865"/>
                </a:lnTo>
                <a:cubicBezTo>
                  <a:pt x="438" y="4877"/>
                  <a:pt x="449" y="4904"/>
                  <a:pt x="460" y="4921"/>
                </a:cubicBezTo>
                <a:cubicBezTo>
                  <a:pt x="454" y="4927"/>
                  <a:pt x="448" y="4927"/>
                  <a:pt x="443" y="4932"/>
                </a:cubicBezTo>
                <a:cubicBezTo>
                  <a:pt x="432" y="4910"/>
                  <a:pt x="420" y="4888"/>
                  <a:pt x="415" y="4865"/>
                </a:cubicBezTo>
                <a:lnTo>
                  <a:pt x="415" y="4865"/>
                </a:lnTo>
                <a:cubicBezTo>
                  <a:pt x="415" y="4865"/>
                  <a:pt x="415" y="4865"/>
                  <a:pt x="415" y="4865"/>
                </a:cubicBezTo>
                <a:cubicBezTo>
                  <a:pt x="415" y="4865"/>
                  <a:pt x="416" y="4865"/>
                  <a:pt x="416" y="4865"/>
                </a:cubicBezTo>
                <a:close/>
                <a:moveTo>
                  <a:pt x="568" y="4904"/>
                </a:moveTo>
                <a:cubicBezTo>
                  <a:pt x="568" y="4910"/>
                  <a:pt x="573" y="4915"/>
                  <a:pt x="573" y="4921"/>
                </a:cubicBezTo>
                <a:lnTo>
                  <a:pt x="573" y="4932"/>
                </a:lnTo>
                <a:cubicBezTo>
                  <a:pt x="573" y="4927"/>
                  <a:pt x="568" y="4921"/>
                  <a:pt x="568" y="4915"/>
                </a:cubicBezTo>
                <a:cubicBezTo>
                  <a:pt x="568" y="4910"/>
                  <a:pt x="568" y="4910"/>
                  <a:pt x="568" y="4904"/>
                </a:cubicBezTo>
                <a:close/>
                <a:moveTo>
                  <a:pt x="460" y="4932"/>
                </a:moveTo>
                <a:lnTo>
                  <a:pt x="460" y="4932"/>
                </a:lnTo>
                <a:cubicBezTo>
                  <a:pt x="460" y="4932"/>
                  <a:pt x="465" y="4938"/>
                  <a:pt x="465" y="4944"/>
                </a:cubicBezTo>
                <a:cubicBezTo>
                  <a:pt x="465" y="4948"/>
                  <a:pt x="464" y="4950"/>
                  <a:pt x="462" y="4950"/>
                </a:cubicBezTo>
                <a:cubicBezTo>
                  <a:pt x="456" y="4950"/>
                  <a:pt x="447" y="4936"/>
                  <a:pt x="460" y="4932"/>
                </a:cubicBezTo>
                <a:close/>
                <a:moveTo>
                  <a:pt x="478" y="4981"/>
                </a:moveTo>
                <a:cubicBezTo>
                  <a:pt x="479" y="4981"/>
                  <a:pt x="481" y="4982"/>
                  <a:pt x="482" y="4983"/>
                </a:cubicBezTo>
                <a:cubicBezTo>
                  <a:pt x="488" y="4989"/>
                  <a:pt x="488" y="4995"/>
                  <a:pt x="477" y="4995"/>
                </a:cubicBezTo>
                <a:cubicBezTo>
                  <a:pt x="473" y="4986"/>
                  <a:pt x="475" y="4981"/>
                  <a:pt x="478" y="4981"/>
                </a:cubicBezTo>
                <a:close/>
                <a:moveTo>
                  <a:pt x="6514" y="4995"/>
                </a:moveTo>
                <a:cubicBezTo>
                  <a:pt x="6508" y="4995"/>
                  <a:pt x="6497" y="4995"/>
                  <a:pt x="6491" y="5000"/>
                </a:cubicBezTo>
                <a:lnTo>
                  <a:pt x="6508" y="5000"/>
                </a:lnTo>
                <a:cubicBezTo>
                  <a:pt x="6508" y="5000"/>
                  <a:pt x="6508" y="4995"/>
                  <a:pt x="6514" y="4995"/>
                </a:cubicBezTo>
                <a:close/>
                <a:moveTo>
                  <a:pt x="585" y="4938"/>
                </a:moveTo>
                <a:cubicBezTo>
                  <a:pt x="596" y="4961"/>
                  <a:pt x="607" y="4983"/>
                  <a:pt x="619" y="5006"/>
                </a:cubicBezTo>
                <a:cubicBezTo>
                  <a:pt x="613" y="4995"/>
                  <a:pt x="607" y="4983"/>
                  <a:pt x="596" y="4978"/>
                </a:cubicBezTo>
                <a:cubicBezTo>
                  <a:pt x="590" y="4966"/>
                  <a:pt x="585" y="4955"/>
                  <a:pt x="579" y="4944"/>
                </a:cubicBezTo>
                <a:cubicBezTo>
                  <a:pt x="585" y="4944"/>
                  <a:pt x="585" y="4944"/>
                  <a:pt x="585" y="4938"/>
                </a:cubicBezTo>
                <a:close/>
                <a:moveTo>
                  <a:pt x="499" y="5012"/>
                </a:moveTo>
                <a:cubicBezTo>
                  <a:pt x="504" y="5020"/>
                  <a:pt x="505" y="5025"/>
                  <a:pt x="501" y="5025"/>
                </a:cubicBezTo>
                <a:cubicBezTo>
                  <a:pt x="499" y="5025"/>
                  <a:pt x="497" y="5025"/>
                  <a:pt x="494" y="5023"/>
                </a:cubicBezTo>
                <a:cubicBezTo>
                  <a:pt x="488" y="5012"/>
                  <a:pt x="488" y="5012"/>
                  <a:pt x="499" y="5012"/>
                </a:cubicBezTo>
                <a:close/>
                <a:moveTo>
                  <a:pt x="630" y="5023"/>
                </a:moveTo>
                <a:cubicBezTo>
                  <a:pt x="630" y="5029"/>
                  <a:pt x="630" y="5029"/>
                  <a:pt x="636" y="5034"/>
                </a:cubicBezTo>
                <a:cubicBezTo>
                  <a:pt x="636" y="5034"/>
                  <a:pt x="636" y="5040"/>
                  <a:pt x="641" y="5040"/>
                </a:cubicBezTo>
                <a:lnTo>
                  <a:pt x="636" y="5040"/>
                </a:lnTo>
                <a:cubicBezTo>
                  <a:pt x="636" y="5040"/>
                  <a:pt x="636" y="5040"/>
                  <a:pt x="636" y="5034"/>
                </a:cubicBezTo>
                <a:cubicBezTo>
                  <a:pt x="630" y="5034"/>
                  <a:pt x="630" y="5029"/>
                  <a:pt x="630" y="5029"/>
                </a:cubicBezTo>
                <a:cubicBezTo>
                  <a:pt x="630" y="5029"/>
                  <a:pt x="630" y="5023"/>
                  <a:pt x="630" y="5023"/>
                </a:cubicBezTo>
                <a:close/>
                <a:moveTo>
                  <a:pt x="6587" y="4722"/>
                </a:moveTo>
                <a:lnTo>
                  <a:pt x="6587" y="4722"/>
                </a:lnTo>
                <a:cubicBezTo>
                  <a:pt x="6576" y="4762"/>
                  <a:pt x="6565" y="4807"/>
                  <a:pt x="6536" y="4847"/>
                </a:cubicBezTo>
                <a:cubicBezTo>
                  <a:pt x="6542" y="4836"/>
                  <a:pt x="6548" y="4819"/>
                  <a:pt x="6548" y="4802"/>
                </a:cubicBezTo>
                <a:lnTo>
                  <a:pt x="6536" y="4802"/>
                </a:lnTo>
                <a:cubicBezTo>
                  <a:pt x="6531" y="4836"/>
                  <a:pt x="6508" y="4864"/>
                  <a:pt x="6502" y="4893"/>
                </a:cubicBezTo>
                <a:cubicBezTo>
                  <a:pt x="6525" y="4887"/>
                  <a:pt x="6525" y="4864"/>
                  <a:pt x="6542" y="4847"/>
                </a:cubicBezTo>
                <a:lnTo>
                  <a:pt x="6542" y="4847"/>
                </a:lnTo>
                <a:cubicBezTo>
                  <a:pt x="6525" y="4904"/>
                  <a:pt x="6497" y="4955"/>
                  <a:pt x="6468" y="5006"/>
                </a:cubicBezTo>
                <a:cubicBezTo>
                  <a:pt x="6468" y="5006"/>
                  <a:pt x="6468" y="5012"/>
                  <a:pt x="6468" y="5012"/>
                </a:cubicBezTo>
                <a:cubicBezTo>
                  <a:pt x="6463" y="5023"/>
                  <a:pt x="6457" y="5029"/>
                  <a:pt x="6451" y="5040"/>
                </a:cubicBezTo>
                <a:cubicBezTo>
                  <a:pt x="6457" y="5023"/>
                  <a:pt x="6463" y="5012"/>
                  <a:pt x="6468" y="4995"/>
                </a:cubicBezTo>
                <a:lnTo>
                  <a:pt x="6463" y="4995"/>
                </a:lnTo>
                <a:cubicBezTo>
                  <a:pt x="6474" y="4972"/>
                  <a:pt x="6485" y="4944"/>
                  <a:pt x="6502" y="4921"/>
                </a:cubicBezTo>
                <a:lnTo>
                  <a:pt x="6491" y="4915"/>
                </a:lnTo>
                <a:cubicBezTo>
                  <a:pt x="6491" y="4921"/>
                  <a:pt x="6480" y="4932"/>
                  <a:pt x="6480" y="4938"/>
                </a:cubicBezTo>
                <a:lnTo>
                  <a:pt x="6468" y="4944"/>
                </a:lnTo>
                <a:lnTo>
                  <a:pt x="6468" y="4932"/>
                </a:lnTo>
                <a:lnTo>
                  <a:pt x="6480" y="4932"/>
                </a:lnTo>
                <a:cubicBezTo>
                  <a:pt x="6485" y="4915"/>
                  <a:pt x="6485" y="4904"/>
                  <a:pt x="6485" y="4893"/>
                </a:cubicBezTo>
                <a:cubicBezTo>
                  <a:pt x="6502" y="4881"/>
                  <a:pt x="6508" y="4864"/>
                  <a:pt x="6508" y="4847"/>
                </a:cubicBezTo>
                <a:cubicBezTo>
                  <a:pt x="6508" y="4825"/>
                  <a:pt x="6531" y="4813"/>
                  <a:pt x="6525" y="4790"/>
                </a:cubicBezTo>
                <a:cubicBezTo>
                  <a:pt x="6531" y="4790"/>
                  <a:pt x="6542" y="4796"/>
                  <a:pt x="6548" y="4802"/>
                </a:cubicBezTo>
                <a:cubicBezTo>
                  <a:pt x="6559" y="4779"/>
                  <a:pt x="6565" y="4762"/>
                  <a:pt x="6570" y="4745"/>
                </a:cubicBezTo>
                <a:cubicBezTo>
                  <a:pt x="6576" y="4734"/>
                  <a:pt x="6582" y="4728"/>
                  <a:pt x="6587" y="4722"/>
                </a:cubicBezTo>
                <a:close/>
                <a:moveTo>
                  <a:pt x="6378" y="5176"/>
                </a:moveTo>
                <a:lnTo>
                  <a:pt x="6378" y="5176"/>
                </a:lnTo>
                <a:cubicBezTo>
                  <a:pt x="6372" y="5193"/>
                  <a:pt x="6366" y="5205"/>
                  <a:pt x="6355" y="5216"/>
                </a:cubicBezTo>
                <a:cubicBezTo>
                  <a:pt x="6361" y="5205"/>
                  <a:pt x="6372" y="5188"/>
                  <a:pt x="6378" y="5176"/>
                </a:cubicBezTo>
                <a:close/>
                <a:moveTo>
                  <a:pt x="6355" y="5193"/>
                </a:moveTo>
                <a:cubicBezTo>
                  <a:pt x="6355" y="5193"/>
                  <a:pt x="6355" y="5193"/>
                  <a:pt x="6349" y="5199"/>
                </a:cubicBezTo>
                <a:cubicBezTo>
                  <a:pt x="6349" y="5199"/>
                  <a:pt x="6343" y="5199"/>
                  <a:pt x="6343" y="5205"/>
                </a:cubicBezTo>
                <a:lnTo>
                  <a:pt x="6338" y="5210"/>
                </a:lnTo>
                <a:cubicBezTo>
                  <a:pt x="6332" y="5216"/>
                  <a:pt x="6326" y="5222"/>
                  <a:pt x="6326" y="5222"/>
                </a:cubicBezTo>
                <a:cubicBezTo>
                  <a:pt x="6326" y="5216"/>
                  <a:pt x="6326" y="5216"/>
                  <a:pt x="6326" y="5210"/>
                </a:cubicBezTo>
                <a:cubicBezTo>
                  <a:pt x="6332" y="5210"/>
                  <a:pt x="6332" y="5205"/>
                  <a:pt x="6332" y="5205"/>
                </a:cubicBezTo>
                <a:cubicBezTo>
                  <a:pt x="6338" y="5199"/>
                  <a:pt x="6338" y="5193"/>
                  <a:pt x="6343" y="5193"/>
                </a:cubicBezTo>
                <a:close/>
                <a:moveTo>
                  <a:pt x="6321" y="5227"/>
                </a:moveTo>
                <a:cubicBezTo>
                  <a:pt x="6326" y="5227"/>
                  <a:pt x="6332" y="5233"/>
                  <a:pt x="6332" y="5233"/>
                </a:cubicBezTo>
                <a:cubicBezTo>
                  <a:pt x="6332" y="5239"/>
                  <a:pt x="6332" y="5239"/>
                  <a:pt x="6332" y="5239"/>
                </a:cubicBezTo>
                <a:lnTo>
                  <a:pt x="6315" y="5239"/>
                </a:lnTo>
                <a:cubicBezTo>
                  <a:pt x="6315" y="5239"/>
                  <a:pt x="6315" y="5233"/>
                  <a:pt x="6315" y="5233"/>
                </a:cubicBezTo>
                <a:cubicBezTo>
                  <a:pt x="6321" y="5233"/>
                  <a:pt x="6321" y="5227"/>
                  <a:pt x="6321" y="5227"/>
                </a:cubicBezTo>
                <a:close/>
                <a:moveTo>
                  <a:pt x="6361" y="5233"/>
                </a:moveTo>
                <a:cubicBezTo>
                  <a:pt x="6361" y="5233"/>
                  <a:pt x="6361" y="5239"/>
                  <a:pt x="6355" y="5244"/>
                </a:cubicBezTo>
                <a:cubicBezTo>
                  <a:pt x="6355" y="5244"/>
                  <a:pt x="6355" y="5233"/>
                  <a:pt x="6355" y="5233"/>
                </a:cubicBezTo>
                <a:close/>
                <a:moveTo>
                  <a:pt x="6315" y="5239"/>
                </a:moveTo>
                <a:cubicBezTo>
                  <a:pt x="6315" y="5239"/>
                  <a:pt x="6321" y="5244"/>
                  <a:pt x="6326" y="5244"/>
                </a:cubicBezTo>
                <a:cubicBezTo>
                  <a:pt x="6321" y="5261"/>
                  <a:pt x="6309" y="5273"/>
                  <a:pt x="6304" y="5290"/>
                </a:cubicBezTo>
                <a:cubicBezTo>
                  <a:pt x="6304" y="5284"/>
                  <a:pt x="6304" y="5278"/>
                  <a:pt x="6304" y="5278"/>
                </a:cubicBezTo>
                <a:cubicBezTo>
                  <a:pt x="6315" y="5273"/>
                  <a:pt x="6321" y="5250"/>
                  <a:pt x="6315" y="5239"/>
                </a:cubicBezTo>
                <a:close/>
                <a:moveTo>
                  <a:pt x="664" y="5299"/>
                </a:moveTo>
                <a:cubicBezTo>
                  <a:pt x="670" y="5299"/>
                  <a:pt x="675" y="5303"/>
                  <a:pt x="675" y="5307"/>
                </a:cubicBezTo>
                <a:cubicBezTo>
                  <a:pt x="674" y="5308"/>
                  <a:pt x="672" y="5309"/>
                  <a:pt x="669" y="5309"/>
                </a:cubicBezTo>
                <a:cubicBezTo>
                  <a:pt x="664" y="5309"/>
                  <a:pt x="658" y="5305"/>
                  <a:pt x="658" y="5301"/>
                </a:cubicBezTo>
                <a:cubicBezTo>
                  <a:pt x="660" y="5299"/>
                  <a:pt x="662" y="5299"/>
                  <a:pt x="664" y="5299"/>
                </a:cubicBezTo>
                <a:close/>
                <a:moveTo>
                  <a:pt x="674" y="5314"/>
                </a:moveTo>
                <a:cubicBezTo>
                  <a:pt x="676" y="5314"/>
                  <a:pt x="679" y="5316"/>
                  <a:pt x="681" y="5318"/>
                </a:cubicBezTo>
                <a:cubicBezTo>
                  <a:pt x="681" y="5324"/>
                  <a:pt x="681" y="5324"/>
                  <a:pt x="675" y="5324"/>
                </a:cubicBezTo>
                <a:lnTo>
                  <a:pt x="681" y="5324"/>
                </a:lnTo>
                <a:cubicBezTo>
                  <a:pt x="678" y="5327"/>
                  <a:pt x="677" y="5328"/>
                  <a:pt x="675" y="5328"/>
                </a:cubicBezTo>
                <a:cubicBezTo>
                  <a:pt x="674" y="5328"/>
                  <a:pt x="673" y="5327"/>
                  <a:pt x="670" y="5324"/>
                </a:cubicBezTo>
                <a:cubicBezTo>
                  <a:pt x="670" y="5317"/>
                  <a:pt x="672" y="5314"/>
                  <a:pt x="674" y="5314"/>
                </a:cubicBezTo>
                <a:close/>
                <a:moveTo>
                  <a:pt x="363" y="4807"/>
                </a:moveTo>
                <a:lnTo>
                  <a:pt x="363" y="4807"/>
                </a:lnTo>
                <a:cubicBezTo>
                  <a:pt x="392" y="4853"/>
                  <a:pt x="414" y="4904"/>
                  <a:pt x="437" y="4955"/>
                </a:cubicBezTo>
                <a:cubicBezTo>
                  <a:pt x="443" y="4961"/>
                  <a:pt x="443" y="4978"/>
                  <a:pt x="454" y="4978"/>
                </a:cubicBezTo>
                <a:cubicBezTo>
                  <a:pt x="460" y="4978"/>
                  <a:pt x="460" y="4966"/>
                  <a:pt x="460" y="4961"/>
                </a:cubicBezTo>
                <a:lnTo>
                  <a:pt x="482" y="4961"/>
                </a:lnTo>
                <a:cubicBezTo>
                  <a:pt x="482" y="4966"/>
                  <a:pt x="477" y="4972"/>
                  <a:pt x="477" y="4978"/>
                </a:cubicBezTo>
                <a:cubicBezTo>
                  <a:pt x="471" y="4978"/>
                  <a:pt x="465" y="4983"/>
                  <a:pt x="460" y="4995"/>
                </a:cubicBezTo>
                <a:cubicBezTo>
                  <a:pt x="465" y="5017"/>
                  <a:pt x="488" y="5040"/>
                  <a:pt x="499" y="5068"/>
                </a:cubicBezTo>
                <a:cubicBezTo>
                  <a:pt x="505" y="5080"/>
                  <a:pt x="511" y="5097"/>
                  <a:pt x="528" y="5108"/>
                </a:cubicBezTo>
                <a:cubicBezTo>
                  <a:pt x="528" y="5091"/>
                  <a:pt x="522" y="5074"/>
                  <a:pt x="511" y="5068"/>
                </a:cubicBezTo>
                <a:cubicBezTo>
                  <a:pt x="511" y="5057"/>
                  <a:pt x="488" y="5040"/>
                  <a:pt x="505" y="5029"/>
                </a:cubicBezTo>
                <a:lnTo>
                  <a:pt x="505" y="5029"/>
                </a:lnTo>
                <a:cubicBezTo>
                  <a:pt x="511" y="5040"/>
                  <a:pt x="516" y="5046"/>
                  <a:pt x="528" y="5046"/>
                </a:cubicBezTo>
                <a:cubicBezTo>
                  <a:pt x="522" y="5046"/>
                  <a:pt x="516" y="5051"/>
                  <a:pt x="516" y="5057"/>
                </a:cubicBezTo>
                <a:cubicBezTo>
                  <a:pt x="522" y="5057"/>
                  <a:pt x="528" y="5063"/>
                  <a:pt x="534" y="5063"/>
                </a:cubicBezTo>
                <a:cubicBezTo>
                  <a:pt x="539" y="5068"/>
                  <a:pt x="539" y="5074"/>
                  <a:pt x="545" y="5080"/>
                </a:cubicBezTo>
                <a:cubicBezTo>
                  <a:pt x="539" y="5080"/>
                  <a:pt x="528" y="5086"/>
                  <a:pt x="528" y="5086"/>
                </a:cubicBezTo>
                <a:cubicBezTo>
                  <a:pt x="534" y="5086"/>
                  <a:pt x="545" y="5091"/>
                  <a:pt x="551" y="5097"/>
                </a:cubicBezTo>
                <a:cubicBezTo>
                  <a:pt x="551" y="5097"/>
                  <a:pt x="545" y="5097"/>
                  <a:pt x="545" y="5103"/>
                </a:cubicBezTo>
                <a:cubicBezTo>
                  <a:pt x="556" y="5120"/>
                  <a:pt x="568" y="5142"/>
                  <a:pt x="579" y="5165"/>
                </a:cubicBezTo>
                <a:cubicBezTo>
                  <a:pt x="596" y="5171"/>
                  <a:pt x="596" y="5188"/>
                  <a:pt x="602" y="5205"/>
                </a:cubicBezTo>
                <a:cubicBezTo>
                  <a:pt x="568" y="5188"/>
                  <a:pt x="556" y="5148"/>
                  <a:pt x="539" y="5114"/>
                </a:cubicBezTo>
                <a:cubicBezTo>
                  <a:pt x="539" y="5111"/>
                  <a:pt x="537" y="5109"/>
                  <a:pt x="534" y="5109"/>
                </a:cubicBezTo>
                <a:cubicBezTo>
                  <a:pt x="526" y="5109"/>
                  <a:pt x="516" y="5117"/>
                  <a:pt x="528" y="5125"/>
                </a:cubicBezTo>
                <a:cubicBezTo>
                  <a:pt x="562" y="5176"/>
                  <a:pt x="590" y="5233"/>
                  <a:pt x="624" y="5284"/>
                </a:cubicBezTo>
                <a:cubicBezTo>
                  <a:pt x="636" y="5301"/>
                  <a:pt x="647" y="5318"/>
                  <a:pt x="658" y="5341"/>
                </a:cubicBezTo>
                <a:cubicBezTo>
                  <a:pt x="630" y="5318"/>
                  <a:pt x="613" y="5278"/>
                  <a:pt x="596" y="5250"/>
                </a:cubicBezTo>
                <a:lnTo>
                  <a:pt x="590" y="5250"/>
                </a:lnTo>
                <a:lnTo>
                  <a:pt x="596" y="5244"/>
                </a:lnTo>
                <a:lnTo>
                  <a:pt x="579" y="5233"/>
                </a:lnTo>
                <a:cubicBezTo>
                  <a:pt x="573" y="5227"/>
                  <a:pt x="573" y="5222"/>
                  <a:pt x="573" y="5216"/>
                </a:cubicBezTo>
                <a:cubicBezTo>
                  <a:pt x="568" y="5216"/>
                  <a:pt x="562" y="5216"/>
                  <a:pt x="562" y="5210"/>
                </a:cubicBezTo>
                <a:cubicBezTo>
                  <a:pt x="562" y="5210"/>
                  <a:pt x="562" y="5205"/>
                  <a:pt x="562" y="5199"/>
                </a:cubicBezTo>
                <a:cubicBezTo>
                  <a:pt x="499" y="5120"/>
                  <a:pt x="465" y="5023"/>
                  <a:pt x="414" y="4938"/>
                </a:cubicBezTo>
                <a:cubicBezTo>
                  <a:pt x="403" y="4893"/>
                  <a:pt x="369" y="4853"/>
                  <a:pt x="363" y="4807"/>
                </a:cubicBezTo>
                <a:close/>
                <a:moveTo>
                  <a:pt x="6332" y="5347"/>
                </a:moveTo>
                <a:cubicBezTo>
                  <a:pt x="6326" y="5347"/>
                  <a:pt x="6315" y="5352"/>
                  <a:pt x="6315" y="5358"/>
                </a:cubicBezTo>
                <a:cubicBezTo>
                  <a:pt x="6315" y="5364"/>
                  <a:pt x="6315" y="5375"/>
                  <a:pt x="6315" y="5381"/>
                </a:cubicBezTo>
                <a:cubicBezTo>
                  <a:pt x="6315" y="5364"/>
                  <a:pt x="6321" y="5352"/>
                  <a:pt x="6332" y="5347"/>
                </a:cubicBezTo>
                <a:close/>
                <a:moveTo>
                  <a:pt x="675" y="5364"/>
                </a:moveTo>
                <a:lnTo>
                  <a:pt x="681" y="5375"/>
                </a:lnTo>
                <a:cubicBezTo>
                  <a:pt x="681" y="5375"/>
                  <a:pt x="681" y="5381"/>
                  <a:pt x="681" y="5381"/>
                </a:cubicBezTo>
                <a:cubicBezTo>
                  <a:pt x="681" y="5381"/>
                  <a:pt x="675" y="5386"/>
                  <a:pt x="675" y="5386"/>
                </a:cubicBezTo>
                <a:cubicBezTo>
                  <a:pt x="675" y="5381"/>
                  <a:pt x="675" y="5369"/>
                  <a:pt x="675" y="5364"/>
                </a:cubicBezTo>
                <a:close/>
                <a:moveTo>
                  <a:pt x="5969" y="5386"/>
                </a:moveTo>
                <a:cubicBezTo>
                  <a:pt x="5979" y="5391"/>
                  <a:pt x="5972" y="5404"/>
                  <a:pt x="5966" y="5404"/>
                </a:cubicBezTo>
                <a:cubicBezTo>
                  <a:pt x="5965" y="5404"/>
                  <a:pt x="5964" y="5404"/>
                  <a:pt x="5963" y="5403"/>
                </a:cubicBezTo>
                <a:cubicBezTo>
                  <a:pt x="5952" y="5398"/>
                  <a:pt x="5963" y="5386"/>
                  <a:pt x="5969" y="5386"/>
                </a:cubicBezTo>
                <a:close/>
                <a:moveTo>
                  <a:pt x="6071" y="5403"/>
                </a:moveTo>
                <a:cubicBezTo>
                  <a:pt x="6071" y="5409"/>
                  <a:pt x="6071" y="5415"/>
                  <a:pt x="6065" y="5415"/>
                </a:cubicBezTo>
                <a:cubicBezTo>
                  <a:pt x="6065" y="5409"/>
                  <a:pt x="6071" y="5403"/>
                  <a:pt x="6071" y="5403"/>
                </a:cubicBezTo>
                <a:close/>
                <a:moveTo>
                  <a:pt x="6343" y="5256"/>
                </a:moveTo>
                <a:cubicBezTo>
                  <a:pt x="6343" y="5256"/>
                  <a:pt x="6343" y="5256"/>
                  <a:pt x="6343" y="5261"/>
                </a:cubicBezTo>
                <a:cubicBezTo>
                  <a:pt x="6343" y="5267"/>
                  <a:pt x="6343" y="5273"/>
                  <a:pt x="6343" y="5278"/>
                </a:cubicBezTo>
                <a:cubicBezTo>
                  <a:pt x="6304" y="5312"/>
                  <a:pt x="6298" y="5369"/>
                  <a:pt x="6253" y="5398"/>
                </a:cubicBezTo>
                <a:lnTo>
                  <a:pt x="6253" y="5403"/>
                </a:lnTo>
                <a:cubicBezTo>
                  <a:pt x="6253" y="5403"/>
                  <a:pt x="6258" y="5409"/>
                  <a:pt x="6264" y="5409"/>
                </a:cubicBezTo>
                <a:cubicBezTo>
                  <a:pt x="6253" y="5409"/>
                  <a:pt x="6247" y="5415"/>
                  <a:pt x="6241" y="5415"/>
                </a:cubicBezTo>
                <a:cubicBezTo>
                  <a:pt x="6264" y="5375"/>
                  <a:pt x="6292" y="5329"/>
                  <a:pt x="6315" y="5284"/>
                </a:cubicBezTo>
                <a:cubicBezTo>
                  <a:pt x="6326" y="5273"/>
                  <a:pt x="6332" y="5267"/>
                  <a:pt x="6343" y="5256"/>
                </a:cubicBezTo>
                <a:close/>
                <a:moveTo>
                  <a:pt x="692" y="5409"/>
                </a:moveTo>
                <a:lnTo>
                  <a:pt x="692" y="5409"/>
                </a:lnTo>
                <a:cubicBezTo>
                  <a:pt x="698" y="5415"/>
                  <a:pt x="704" y="5415"/>
                  <a:pt x="709" y="5420"/>
                </a:cubicBezTo>
                <a:cubicBezTo>
                  <a:pt x="709" y="5426"/>
                  <a:pt x="709" y="5426"/>
                  <a:pt x="709" y="5432"/>
                </a:cubicBezTo>
                <a:cubicBezTo>
                  <a:pt x="704" y="5426"/>
                  <a:pt x="698" y="5415"/>
                  <a:pt x="692" y="5409"/>
                </a:cubicBezTo>
                <a:close/>
                <a:moveTo>
                  <a:pt x="6202" y="5420"/>
                </a:moveTo>
                <a:cubicBezTo>
                  <a:pt x="6207" y="5420"/>
                  <a:pt x="6213" y="5426"/>
                  <a:pt x="6207" y="5437"/>
                </a:cubicBezTo>
                <a:cubicBezTo>
                  <a:pt x="6196" y="5437"/>
                  <a:pt x="6196" y="5432"/>
                  <a:pt x="6202" y="5420"/>
                </a:cubicBezTo>
                <a:close/>
                <a:moveTo>
                  <a:pt x="647" y="5443"/>
                </a:moveTo>
                <a:cubicBezTo>
                  <a:pt x="647" y="5443"/>
                  <a:pt x="647" y="5443"/>
                  <a:pt x="647" y="5443"/>
                </a:cubicBezTo>
                <a:lnTo>
                  <a:pt x="647" y="5443"/>
                </a:lnTo>
                <a:cubicBezTo>
                  <a:pt x="647" y="5443"/>
                  <a:pt x="647" y="5444"/>
                  <a:pt x="647" y="5444"/>
                </a:cubicBezTo>
                <a:lnTo>
                  <a:pt x="647" y="5444"/>
                </a:lnTo>
                <a:cubicBezTo>
                  <a:pt x="647" y="5444"/>
                  <a:pt x="647" y="5443"/>
                  <a:pt x="647" y="5443"/>
                </a:cubicBezTo>
                <a:close/>
                <a:moveTo>
                  <a:pt x="539" y="5267"/>
                </a:moveTo>
                <a:cubicBezTo>
                  <a:pt x="534" y="5267"/>
                  <a:pt x="528" y="5273"/>
                  <a:pt x="522" y="5273"/>
                </a:cubicBezTo>
                <a:cubicBezTo>
                  <a:pt x="528" y="5307"/>
                  <a:pt x="556" y="5335"/>
                  <a:pt x="573" y="5369"/>
                </a:cubicBezTo>
                <a:lnTo>
                  <a:pt x="579" y="5369"/>
                </a:lnTo>
                <a:cubicBezTo>
                  <a:pt x="585" y="5386"/>
                  <a:pt x="596" y="5403"/>
                  <a:pt x="613" y="5415"/>
                </a:cubicBezTo>
                <a:cubicBezTo>
                  <a:pt x="613" y="5426"/>
                  <a:pt x="619" y="5437"/>
                  <a:pt x="636" y="5437"/>
                </a:cubicBezTo>
                <a:cubicBezTo>
                  <a:pt x="636" y="5443"/>
                  <a:pt x="630" y="5449"/>
                  <a:pt x="624" y="5449"/>
                </a:cubicBezTo>
                <a:cubicBezTo>
                  <a:pt x="630" y="5449"/>
                  <a:pt x="641" y="5443"/>
                  <a:pt x="647" y="5443"/>
                </a:cubicBezTo>
                <a:lnTo>
                  <a:pt x="647" y="5443"/>
                </a:lnTo>
                <a:cubicBezTo>
                  <a:pt x="642" y="5428"/>
                  <a:pt x="634" y="5415"/>
                  <a:pt x="619" y="5415"/>
                </a:cubicBezTo>
                <a:cubicBezTo>
                  <a:pt x="619" y="5409"/>
                  <a:pt x="619" y="5398"/>
                  <a:pt x="619" y="5392"/>
                </a:cubicBezTo>
                <a:cubicBezTo>
                  <a:pt x="613" y="5386"/>
                  <a:pt x="602" y="5375"/>
                  <a:pt x="596" y="5364"/>
                </a:cubicBezTo>
                <a:cubicBezTo>
                  <a:pt x="590" y="5358"/>
                  <a:pt x="585" y="5347"/>
                  <a:pt x="579" y="5341"/>
                </a:cubicBezTo>
                <a:lnTo>
                  <a:pt x="579" y="5335"/>
                </a:lnTo>
                <a:cubicBezTo>
                  <a:pt x="568" y="5318"/>
                  <a:pt x="556" y="5301"/>
                  <a:pt x="539" y="5290"/>
                </a:cubicBezTo>
                <a:cubicBezTo>
                  <a:pt x="539" y="5284"/>
                  <a:pt x="539" y="5273"/>
                  <a:pt x="539" y="5267"/>
                </a:cubicBezTo>
                <a:close/>
                <a:moveTo>
                  <a:pt x="6196" y="5437"/>
                </a:moveTo>
                <a:cubicBezTo>
                  <a:pt x="6196" y="5443"/>
                  <a:pt x="6196" y="5454"/>
                  <a:pt x="6190" y="5454"/>
                </a:cubicBezTo>
                <a:cubicBezTo>
                  <a:pt x="6185" y="5454"/>
                  <a:pt x="6185" y="5454"/>
                  <a:pt x="6185" y="5449"/>
                </a:cubicBezTo>
                <a:cubicBezTo>
                  <a:pt x="6190" y="5449"/>
                  <a:pt x="6190" y="5443"/>
                  <a:pt x="6196" y="5437"/>
                </a:cubicBezTo>
                <a:close/>
                <a:moveTo>
                  <a:pt x="6037" y="5449"/>
                </a:moveTo>
                <a:lnTo>
                  <a:pt x="6037" y="5449"/>
                </a:lnTo>
                <a:cubicBezTo>
                  <a:pt x="6037" y="5453"/>
                  <a:pt x="6033" y="5458"/>
                  <a:pt x="6029" y="5463"/>
                </a:cubicBezTo>
                <a:lnTo>
                  <a:pt x="6029" y="5463"/>
                </a:lnTo>
                <a:cubicBezTo>
                  <a:pt x="6030" y="5460"/>
                  <a:pt x="6031" y="5457"/>
                  <a:pt x="6031" y="5454"/>
                </a:cubicBezTo>
                <a:cubicBezTo>
                  <a:pt x="6037" y="5454"/>
                  <a:pt x="6037" y="5449"/>
                  <a:pt x="6037" y="5449"/>
                </a:cubicBezTo>
                <a:close/>
                <a:moveTo>
                  <a:pt x="647" y="5444"/>
                </a:moveTo>
                <a:cubicBezTo>
                  <a:pt x="647" y="5450"/>
                  <a:pt x="647" y="5460"/>
                  <a:pt x="647" y="5466"/>
                </a:cubicBezTo>
                <a:lnTo>
                  <a:pt x="653" y="5466"/>
                </a:lnTo>
                <a:cubicBezTo>
                  <a:pt x="651" y="5459"/>
                  <a:pt x="649" y="5451"/>
                  <a:pt x="647" y="5444"/>
                </a:cubicBezTo>
                <a:close/>
                <a:moveTo>
                  <a:pt x="6026" y="5467"/>
                </a:moveTo>
                <a:cubicBezTo>
                  <a:pt x="6026" y="5469"/>
                  <a:pt x="6027" y="5471"/>
                  <a:pt x="6031" y="5471"/>
                </a:cubicBezTo>
                <a:cubicBezTo>
                  <a:pt x="6026" y="5477"/>
                  <a:pt x="6014" y="5483"/>
                  <a:pt x="6009" y="5488"/>
                </a:cubicBezTo>
                <a:cubicBezTo>
                  <a:pt x="6012" y="5481"/>
                  <a:pt x="6020" y="5474"/>
                  <a:pt x="6026" y="5467"/>
                </a:cubicBezTo>
                <a:close/>
                <a:moveTo>
                  <a:pt x="832" y="5517"/>
                </a:moveTo>
                <a:cubicBezTo>
                  <a:pt x="833" y="5518"/>
                  <a:pt x="834" y="5519"/>
                  <a:pt x="834" y="5522"/>
                </a:cubicBezTo>
                <a:lnTo>
                  <a:pt x="834" y="5522"/>
                </a:lnTo>
                <a:cubicBezTo>
                  <a:pt x="833" y="5520"/>
                  <a:pt x="832" y="5519"/>
                  <a:pt x="832" y="5517"/>
                </a:cubicBezTo>
                <a:close/>
                <a:moveTo>
                  <a:pt x="5873" y="5506"/>
                </a:moveTo>
                <a:cubicBezTo>
                  <a:pt x="5877" y="5506"/>
                  <a:pt x="5881" y="5514"/>
                  <a:pt x="5873" y="5522"/>
                </a:cubicBezTo>
                <a:cubicBezTo>
                  <a:pt x="5871" y="5523"/>
                  <a:pt x="5870" y="5524"/>
                  <a:pt x="5869" y="5524"/>
                </a:cubicBezTo>
                <a:cubicBezTo>
                  <a:pt x="5865" y="5524"/>
                  <a:pt x="5862" y="5516"/>
                  <a:pt x="5867" y="5511"/>
                </a:cubicBezTo>
                <a:cubicBezTo>
                  <a:pt x="5869" y="5508"/>
                  <a:pt x="5871" y="5506"/>
                  <a:pt x="5873" y="5506"/>
                </a:cubicBezTo>
                <a:close/>
                <a:moveTo>
                  <a:pt x="692" y="5392"/>
                </a:moveTo>
                <a:cubicBezTo>
                  <a:pt x="721" y="5420"/>
                  <a:pt x="743" y="5454"/>
                  <a:pt x="772" y="5488"/>
                </a:cubicBezTo>
                <a:cubicBezTo>
                  <a:pt x="783" y="5500"/>
                  <a:pt x="795" y="5517"/>
                  <a:pt x="806" y="5522"/>
                </a:cubicBezTo>
                <a:cubicBezTo>
                  <a:pt x="806" y="5534"/>
                  <a:pt x="806" y="5539"/>
                  <a:pt x="806" y="5545"/>
                </a:cubicBezTo>
                <a:cubicBezTo>
                  <a:pt x="800" y="5539"/>
                  <a:pt x="789" y="5528"/>
                  <a:pt x="783" y="5511"/>
                </a:cubicBezTo>
                <a:lnTo>
                  <a:pt x="777" y="5511"/>
                </a:lnTo>
                <a:cubicBezTo>
                  <a:pt x="772" y="5505"/>
                  <a:pt x="766" y="5505"/>
                  <a:pt x="766" y="5505"/>
                </a:cubicBezTo>
                <a:cubicBezTo>
                  <a:pt x="766" y="5500"/>
                  <a:pt x="760" y="5500"/>
                  <a:pt x="760" y="5500"/>
                </a:cubicBezTo>
                <a:cubicBezTo>
                  <a:pt x="755" y="5471"/>
                  <a:pt x="726" y="5454"/>
                  <a:pt x="721" y="5426"/>
                </a:cubicBezTo>
                <a:cubicBezTo>
                  <a:pt x="709" y="5415"/>
                  <a:pt x="704" y="5409"/>
                  <a:pt x="692" y="5403"/>
                </a:cubicBezTo>
                <a:cubicBezTo>
                  <a:pt x="692" y="5403"/>
                  <a:pt x="692" y="5398"/>
                  <a:pt x="687" y="5398"/>
                </a:cubicBezTo>
                <a:cubicBezTo>
                  <a:pt x="692" y="5398"/>
                  <a:pt x="692" y="5392"/>
                  <a:pt x="692" y="5392"/>
                </a:cubicBezTo>
                <a:close/>
                <a:moveTo>
                  <a:pt x="5992" y="5505"/>
                </a:moveTo>
                <a:cubicBezTo>
                  <a:pt x="5992" y="5517"/>
                  <a:pt x="5992" y="5522"/>
                  <a:pt x="5986" y="5528"/>
                </a:cubicBezTo>
                <a:cubicBezTo>
                  <a:pt x="5986" y="5528"/>
                  <a:pt x="5980" y="5534"/>
                  <a:pt x="5980" y="5534"/>
                </a:cubicBezTo>
                <a:cubicBezTo>
                  <a:pt x="5975" y="5545"/>
                  <a:pt x="5963" y="5556"/>
                  <a:pt x="5952" y="5562"/>
                </a:cubicBezTo>
                <a:cubicBezTo>
                  <a:pt x="5952" y="5551"/>
                  <a:pt x="5963" y="5545"/>
                  <a:pt x="5969" y="5539"/>
                </a:cubicBezTo>
                <a:cubicBezTo>
                  <a:pt x="5975" y="5528"/>
                  <a:pt x="5986" y="5517"/>
                  <a:pt x="5992" y="5505"/>
                </a:cubicBezTo>
                <a:close/>
                <a:moveTo>
                  <a:pt x="823" y="5545"/>
                </a:moveTo>
                <a:cubicBezTo>
                  <a:pt x="829" y="5551"/>
                  <a:pt x="834" y="5556"/>
                  <a:pt x="840" y="5568"/>
                </a:cubicBezTo>
                <a:cubicBezTo>
                  <a:pt x="840" y="5568"/>
                  <a:pt x="840" y="5573"/>
                  <a:pt x="834" y="5573"/>
                </a:cubicBezTo>
                <a:cubicBezTo>
                  <a:pt x="829" y="5568"/>
                  <a:pt x="823" y="5562"/>
                  <a:pt x="812" y="5556"/>
                </a:cubicBezTo>
                <a:cubicBezTo>
                  <a:pt x="817" y="5551"/>
                  <a:pt x="817" y="5545"/>
                  <a:pt x="823" y="5545"/>
                </a:cubicBezTo>
                <a:close/>
                <a:moveTo>
                  <a:pt x="908" y="5573"/>
                </a:moveTo>
                <a:lnTo>
                  <a:pt x="914" y="5579"/>
                </a:lnTo>
                <a:lnTo>
                  <a:pt x="919" y="5579"/>
                </a:lnTo>
                <a:cubicBezTo>
                  <a:pt x="914" y="5585"/>
                  <a:pt x="914" y="5590"/>
                  <a:pt x="914" y="5590"/>
                </a:cubicBezTo>
                <a:cubicBezTo>
                  <a:pt x="914" y="5590"/>
                  <a:pt x="914" y="5596"/>
                  <a:pt x="914" y="5596"/>
                </a:cubicBezTo>
                <a:lnTo>
                  <a:pt x="914" y="5602"/>
                </a:lnTo>
                <a:cubicBezTo>
                  <a:pt x="914" y="5596"/>
                  <a:pt x="908" y="5590"/>
                  <a:pt x="908" y="5585"/>
                </a:cubicBezTo>
                <a:lnTo>
                  <a:pt x="908" y="5573"/>
                </a:lnTo>
                <a:close/>
                <a:moveTo>
                  <a:pt x="835" y="5523"/>
                </a:moveTo>
                <a:lnTo>
                  <a:pt x="835" y="5523"/>
                </a:lnTo>
                <a:cubicBezTo>
                  <a:pt x="846" y="5534"/>
                  <a:pt x="857" y="5545"/>
                  <a:pt x="868" y="5556"/>
                </a:cubicBezTo>
                <a:cubicBezTo>
                  <a:pt x="880" y="5573"/>
                  <a:pt x="891" y="5590"/>
                  <a:pt x="902" y="5608"/>
                </a:cubicBezTo>
                <a:cubicBezTo>
                  <a:pt x="891" y="5596"/>
                  <a:pt x="880" y="5585"/>
                  <a:pt x="868" y="5573"/>
                </a:cubicBezTo>
                <a:cubicBezTo>
                  <a:pt x="854" y="5555"/>
                  <a:pt x="844" y="5540"/>
                  <a:pt x="835" y="5523"/>
                </a:cubicBezTo>
                <a:close/>
                <a:moveTo>
                  <a:pt x="846" y="5568"/>
                </a:moveTo>
                <a:cubicBezTo>
                  <a:pt x="851" y="5573"/>
                  <a:pt x="857" y="5579"/>
                  <a:pt x="863" y="5585"/>
                </a:cubicBezTo>
                <a:cubicBezTo>
                  <a:pt x="868" y="5595"/>
                  <a:pt x="872" y="5604"/>
                  <a:pt x="877" y="5618"/>
                </a:cubicBezTo>
                <a:lnTo>
                  <a:pt x="877" y="5618"/>
                </a:lnTo>
                <a:cubicBezTo>
                  <a:pt x="871" y="5608"/>
                  <a:pt x="865" y="5600"/>
                  <a:pt x="857" y="5596"/>
                </a:cubicBezTo>
                <a:lnTo>
                  <a:pt x="851" y="5590"/>
                </a:lnTo>
                <a:cubicBezTo>
                  <a:pt x="851" y="5590"/>
                  <a:pt x="846" y="5585"/>
                  <a:pt x="840" y="5579"/>
                </a:cubicBezTo>
                <a:cubicBezTo>
                  <a:pt x="840" y="5573"/>
                  <a:pt x="840" y="5573"/>
                  <a:pt x="846" y="5568"/>
                </a:cubicBezTo>
                <a:close/>
                <a:moveTo>
                  <a:pt x="919" y="5602"/>
                </a:moveTo>
                <a:cubicBezTo>
                  <a:pt x="925" y="5608"/>
                  <a:pt x="936" y="5613"/>
                  <a:pt x="942" y="5619"/>
                </a:cubicBezTo>
                <a:lnTo>
                  <a:pt x="919" y="5619"/>
                </a:lnTo>
                <a:lnTo>
                  <a:pt x="908" y="5613"/>
                </a:lnTo>
                <a:lnTo>
                  <a:pt x="914" y="5613"/>
                </a:lnTo>
                <a:lnTo>
                  <a:pt x="919" y="5608"/>
                </a:lnTo>
                <a:cubicBezTo>
                  <a:pt x="919" y="5608"/>
                  <a:pt x="919" y="5608"/>
                  <a:pt x="919" y="5602"/>
                </a:cubicBezTo>
                <a:close/>
                <a:moveTo>
                  <a:pt x="891" y="5625"/>
                </a:moveTo>
                <a:lnTo>
                  <a:pt x="897" y="5630"/>
                </a:lnTo>
                <a:cubicBezTo>
                  <a:pt x="892" y="5630"/>
                  <a:pt x="888" y="5630"/>
                  <a:pt x="884" y="5628"/>
                </a:cubicBezTo>
                <a:lnTo>
                  <a:pt x="884" y="5628"/>
                </a:lnTo>
                <a:cubicBezTo>
                  <a:pt x="883" y="5627"/>
                  <a:pt x="882" y="5626"/>
                  <a:pt x="882" y="5625"/>
                </a:cubicBezTo>
                <a:close/>
                <a:moveTo>
                  <a:pt x="5782" y="5611"/>
                </a:moveTo>
                <a:cubicBezTo>
                  <a:pt x="5791" y="5611"/>
                  <a:pt x="5777" y="5634"/>
                  <a:pt x="5769" y="5634"/>
                </a:cubicBezTo>
                <a:cubicBezTo>
                  <a:pt x="5767" y="5634"/>
                  <a:pt x="5766" y="5633"/>
                  <a:pt x="5765" y="5630"/>
                </a:cubicBezTo>
                <a:cubicBezTo>
                  <a:pt x="5765" y="5625"/>
                  <a:pt x="5770" y="5619"/>
                  <a:pt x="5776" y="5613"/>
                </a:cubicBezTo>
                <a:cubicBezTo>
                  <a:pt x="5779" y="5612"/>
                  <a:pt x="5781" y="5611"/>
                  <a:pt x="5782" y="5611"/>
                </a:cubicBezTo>
                <a:close/>
                <a:moveTo>
                  <a:pt x="942" y="5636"/>
                </a:moveTo>
                <a:cubicBezTo>
                  <a:pt x="948" y="5636"/>
                  <a:pt x="948" y="5636"/>
                  <a:pt x="953" y="5642"/>
                </a:cubicBezTo>
                <a:cubicBezTo>
                  <a:pt x="959" y="5647"/>
                  <a:pt x="965" y="5653"/>
                  <a:pt x="970" y="5653"/>
                </a:cubicBezTo>
                <a:cubicBezTo>
                  <a:pt x="983" y="5661"/>
                  <a:pt x="986" y="5673"/>
                  <a:pt x="992" y="5680"/>
                </a:cubicBezTo>
                <a:lnTo>
                  <a:pt x="992" y="5680"/>
                </a:lnTo>
                <a:cubicBezTo>
                  <a:pt x="981" y="5671"/>
                  <a:pt x="968" y="5662"/>
                  <a:pt x="959" y="5653"/>
                </a:cubicBezTo>
                <a:cubicBezTo>
                  <a:pt x="953" y="5647"/>
                  <a:pt x="948" y="5642"/>
                  <a:pt x="942" y="5636"/>
                </a:cubicBezTo>
                <a:close/>
                <a:moveTo>
                  <a:pt x="919" y="5642"/>
                </a:moveTo>
                <a:cubicBezTo>
                  <a:pt x="925" y="5647"/>
                  <a:pt x="936" y="5659"/>
                  <a:pt x="948" y="5664"/>
                </a:cubicBezTo>
                <a:cubicBezTo>
                  <a:pt x="953" y="5670"/>
                  <a:pt x="953" y="5676"/>
                  <a:pt x="959" y="5681"/>
                </a:cubicBezTo>
                <a:cubicBezTo>
                  <a:pt x="953" y="5676"/>
                  <a:pt x="948" y="5670"/>
                  <a:pt x="942" y="5664"/>
                </a:cubicBezTo>
                <a:lnTo>
                  <a:pt x="936" y="5664"/>
                </a:lnTo>
                <a:lnTo>
                  <a:pt x="919" y="5642"/>
                </a:lnTo>
                <a:close/>
                <a:moveTo>
                  <a:pt x="1003" y="5689"/>
                </a:moveTo>
                <a:lnTo>
                  <a:pt x="1003" y="5689"/>
                </a:lnTo>
                <a:cubicBezTo>
                  <a:pt x="1004" y="5689"/>
                  <a:pt x="1004" y="5691"/>
                  <a:pt x="1004" y="5693"/>
                </a:cubicBezTo>
                <a:lnTo>
                  <a:pt x="1004" y="5693"/>
                </a:lnTo>
                <a:cubicBezTo>
                  <a:pt x="1004" y="5693"/>
                  <a:pt x="1004" y="5690"/>
                  <a:pt x="1003" y="5689"/>
                </a:cubicBezTo>
                <a:close/>
                <a:moveTo>
                  <a:pt x="5987" y="5689"/>
                </a:moveTo>
                <a:cubicBezTo>
                  <a:pt x="5990" y="5689"/>
                  <a:pt x="5992" y="5692"/>
                  <a:pt x="5992" y="5698"/>
                </a:cubicBezTo>
                <a:cubicBezTo>
                  <a:pt x="5989" y="5701"/>
                  <a:pt x="5987" y="5702"/>
                  <a:pt x="5985" y="5702"/>
                </a:cubicBezTo>
                <a:cubicBezTo>
                  <a:pt x="5982" y="5702"/>
                  <a:pt x="5980" y="5699"/>
                  <a:pt x="5980" y="5693"/>
                </a:cubicBezTo>
                <a:cubicBezTo>
                  <a:pt x="5983" y="5690"/>
                  <a:pt x="5985" y="5689"/>
                  <a:pt x="5987" y="5689"/>
                </a:cubicBezTo>
                <a:close/>
                <a:moveTo>
                  <a:pt x="959" y="5681"/>
                </a:moveTo>
                <a:cubicBezTo>
                  <a:pt x="970" y="5687"/>
                  <a:pt x="976" y="5698"/>
                  <a:pt x="987" y="5704"/>
                </a:cubicBezTo>
                <a:cubicBezTo>
                  <a:pt x="982" y="5704"/>
                  <a:pt x="976" y="5698"/>
                  <a:pt x="965" y="5693"/>
                </a:cubicBezTo>
                <a:cubicBezTo>
                  <a:pt x="965" y="5687"/>
                  <a:pt x="959" y="5681"/>
                  <a:pt x="959" y="5681"/>
                </a:cubicBezTo>
                <a:close/>
                <a:moveTo>
                  <a:pt x="999" y="5698"/>
                </a:moveTo>
                <a:cubicBezTo>
                  <a:pt x="999" y="5698"/>
                  <a:pt x="1004" y="5704"/>
                  <a:pt x="1004" y="5704"/>
                </a:cubicBezTo>
                <a:cubicBezTo>
                  <a:pt x="1004" y="5704"/>
                  <a:pt x="999" y="5710"/>
                  <a:pt x="999" y="5710"/>
                </a:cubicBezTo>
                <a:lnTo>
                  <a:pt x="993" y="5710"/>
                </a:lnTo>
                <a:cubicBezTo>
                  <a:pt x="993" y="5704"/>
                  <a:pt x="999" y="5704"/>
                  <a:pt x="999" y="5698"/>
                </a:cubicBezTo>
                <a:close/>
                <a:moveTo>
                  <a:pt x="1016" y="5710"/>
                </a:moveTo>
                <a:cubicBezTo>
                  <a:pt x="1027" y="5710"/>
                  <a:pt x="1038" y="5721"/>
                  <a:pt x="1027" y="5727"/>
                </a:cubicBezTo>
                <a:cubicBezTo>
                  <a:pt x="1026" y="5728"/>
                  <a:pt x="1025" y="5728"/>
                  <a:pt x="1024" y="5728"/>
                </a:cubicBezTo>
                <a:cubicBezTo>
                  <a:pt x="1018" y="5728"/>
                  <a:pt x="1011" y="5719"/>
                  <a:pt x="1016" y="5710"/>
                </a:cubicBezTo>
                <a:close/>
                <a:moveTo>
                  <a:pt x="5963" y="5717"/>
                </a:moveTo>
                <a:cubicBezTo>
                  <a:pt x="5965" y="5717"/>
                  <a:pt x="5966" y="5718"/>
                  <a:pt x="5969" y="5721"/>
                </a:cubicBezTo>
                <a:cubicBezTo>
                  <a:pt x="5966" y="5727"/>
                  <a:pt x="5963" y="5729"/>
                  <a:pt x="5961" y="5729"/>
                </a:cubicBezTo>
                <a:cubicBezTo>
                  <a:pt x="5958" y="5729"/>
                  <a:pt x="5955" y="5727"/>
                  <a:pt x="5952" y="5721"/>
                </a:cubicBezTo>
                <a:cubicBezTo>
                  <a:pt x="5958" y="5718"/>
                  <a:pt x="5961" y="5717"/>
                  <a:pt x="5963" y="5717"/>
                </a:cubicBezTo>
                <a:close/>
                <a:moveTo>
                  <a:pt x="5952" y="5562"/>
                </a:moveTo>
                <a:lnTo>
                  <a:pt x="5952" y="5562"/>
                </a:lnTo>
                <a:cubicBezTo>
                  <a:pt x="5907" y="5625"/>
                  <a:pt x="5850" y="5676"/>
                  <a:pt x="5799" y="5732"/>
                </a:cubicBezTo>
                <a:cubicBezTo>
                  <a:pt x="5799" y="5732"/>
                  <a:pt x="5799" y="5727"/>
                  <a:pt x="5799" y="5727"/>
                </a:cubicBezTo>
                <a:cubicBezTo>
                  <a:pt x="5821" y="5698"/>
                  <a:pt x="5850" y="5676"/>
                  <a:pt x="5873" y="5647"/>
                </a:cubicBezTo>
                <a:cubicBezTo>
                  <a:pt x="5895" y="5619"/>
                  <a:pt x="5924" y="5590"/>
                  <a:pt x="5952" y="5562"/>
                </a:cubicBezTo>
                <a:close/>
                <a:moveTo>
                  <a:pt x="5929" y="5753"/>
                </a:moveTo>
                <a:cubicBezTo>
                  <a:pt x="5936" y="5753"/>
                  <a:pt x="5930" y="5769"/>
                  <a:pt x="5923" y="5769"/>
                </a:cubicBezTo>
                <a:cubicBezTo>
                  <a:pt x="5921" y="5769"/>
                  <a:pt x="5920" y="5768"/>
                  <a:pt x="5918" y="5766"/>
                </a:cubicBezTo>
                <a:cubicBezTo>
                  <a:pt x="5918" y="5766"/>
                  <a:pt x="5924" y="5755"/>
                  <a:pt x="5924" y="5755"/>
                </a:cubicBezTo>
                <a:cubicBezTo>
                  <a:pt x="5926" y="5753"/>
                  <a:pt x="5928" y="5753"/>
                  <a:pt x="5929" y="5753"/>
                </a:cubicBezTo>
                <a:close/>
                <a:moveTo>
                  <a:pt x="999" y="5715"/>
                </a:moveTo>
                <a:cubicBezTo>
                  <a:pt x="1010" y="5732"/>
                  <a:pt x="1021" y="5744"/>
                  <a:pt x="1038" y="5755"/>
                </a:cubicBezTo>
                <a:cubicBezTo>
                  <a:pt x="1044" y="5766"/>
                  <a:pt x="1044" y="5778"/>
                  <a:pt x="1050" y="5783"/>
                </a:cubicBezTo>
                <a:cubicBezTo>
                  <a:pt x="1033" y="5766"/>
                  <a:pt x="1010" y="5744"/>
                  <a:pt x="993" y="5721"/>
                </a:cubicBezTo>
                <a:cubicBezTo>
                  <a:pt x="993" y="5721"/>
                  <a:pt x="993" y="5715"/>
                  <a:pt x="999" y="5715"/>
                </a:cubicBezTo>
                <a:close/>
                <a:moveTo>
                  <a:pt x="5793" y="5732"/>
                </a:moveTo>
                <a:cubicBezTo>
                  <a:pt x="5787" y="5755"/>
                  <a:pt x="5759" y="5766"/>
                  <a:pt x="5748" y="5789"/>
                </a:cubicBezTo>
                <a:lnTo>
                  <a:pt x="5742" y="5783"/>
                </a:lnTo>
                <a:cubicBezTo>
                  <a:pt x="5759" y="5766"/>
                  <a:pt x="5776" y="5749"/>
                  <a:pt x="5793" y="5732"/>
                </a:cubicBezTo>
                <a:close/>
                <a:moveTo>
                  <a:pt x="1364" y="5779"/>
                </a:moveTo>
                <a:cubicBezTo>
                  <a:pt x="1374" y="5790"/>
                  <a:pt x="1379" y="5795"/>
                  <a:pt x="1390" y="5806"/>
                </a:cubicBezTo>
                <a:cubicBezTo>
                  <a:pt x="1379" y="5800"/>
                  <a:pt x="1368" y="5795"/>
                  <a:pt x="1362" y="5789"/>
                </a:cubicBezTo>
                <a:cubicBezTo>
                  <a:pt x="1362" y="5785"/>
                  <a:pt x="1362" y="5781"/>
                  <a:pt x="1364" y="5779"/>
                </a:cubicBezTo>
                <a:close/>
                <a:moveTo>
                  <a:pt x="5907" y="5766"/>
                </a:moveTo>
                <a:lnTo>
                  <a:pt x="5924" y="5778"/>
                </a:lnTo>
                <a:cubicBezTo>
                  <a:pt x="5907" y="5795"/>
                  <a:pt x="5890" y="5812"/>
                  <a:pt x="5873" y="5829"/>
                </a:cubicBezTo>
                <a:cubicBezTo>
                  <a:pt x="5873" y="5800"/>
                  <a:pt x="5895" y="5783"/>
                  <a:pt x="5907" y="5766"/>
                </a:cubicBezTo>
                <a:close/>
                <a:moveTo>
                  <a:pt x="1050" y="5749"/>
                </a:moveTo>
                <a:lnTo>
                  <a:pt x="1050" y="5749"/>
                </a:lnTo>
                <a:cubicBezTo>
                  <a:pt x="1084" y="5772"/>
                  <a:pt x="1101" y="5812"/>
                  <a:pt x="1141" y="5829"/>
                </a:cubicBezTo>
                <a:cubicBezTo>
                  <a:pt x="1141" y="5829"/>
                  <a:pt x="1129" y="5829"/>
                  <a:pt x="1124" y="5834"/>
                </a:cubicBezTo>
                <a:cubicBezTo>
                  <a:pt x="1101" y="5806"/>
                  <a:pt x="1067" y="5783"/>
                  <a:pt x="1050" y="5749"/>
                </a:cubicBezTo>
                <a:close/>
                <a:moveTo>
                  <a:pt x="5864" y="5822"/>
                </a:moveTo>
                <a:cubicBezTo>
                  <a:pt x="5870" y="5822"/>
                  <a:pt x="5877" y="5834"/>
                  <a:pt x="5867" y="5834"/>
                </a:cubicBezTo>
                <a:cubicBezTo>
                  <a:pt x="5866" y="5836"/>
                  <a:pt x="5865" y="5836"/>
                  <a:pt x="5863" y="5836"/>
                </a:cubicBezTo>
                <a:cubicBezTo>
                  <a:pt x="5858" y="5836"/>
                  <a:pt x="5852" y="5828"/>
                  <a:pt x="5861" y="5823"/>
                </a:cubicBezTo>
                <a:cubicBezTo>
                  <a:pt x="5862" y="5822"/>
                  <a:pt x="5863" y="5822"/>
                  <a:pt x="5864" y="5822"/>
                </a:cubicBezTo>
                <a:close/>
                <a:moveTo>
                  <a:pt x="1141" y="5840"/>
                </a:moveTo>
                <a:cubicBezTo>
                  <a:pt x="1146" y="5840"/>
                  <a:pt x="1158" y="5851"/>
                  <a:pt x="1152" y="5857"/>
                </a:cubicBezTo>
                <a:cubicBezTo>
                  <a:pt x="1146" y="5857"/>
                  <a:pt x="1135" y="5846"/>
                  <a:pt x="1141" y="5840"/>
                </a:cubicBezTo>
                <a:close/>
                <a:moveTo>
                  <a:pt x="5844" y="5840"/>
                </a:moveTo>
                <a:cubicBezTo>
                  <a:pt x="5850" y="5846"/>
                  <a:pt x="5850" y="5851"/>
                  <a:pt x="5844" y="5857"/>
                </a:cubicBezTo>
                <a:cubicBezTo>
                  <a:pt x="5839" y="5851"/>
                  <a:pt x="5839" y="5846"/>
                  <a:pt x="5844" y="5840"/>
                </a:cubicBezTo>
                <a:close/>
                <a:moveTo>
                  <a:pt x="1163" y="5863"/>
                </a:moveTo>
                <a:cubicBezTo>
                  <a:pt x="1175" y="5868"/>
                  <a:pt x="1180" y="5880"/>
                  <a:pt x="1186" y="5891"/>
                </a:cubicBezTo>
                <a:cubicBezTo>
                  <a:pt x="1175" y="5886"/>
                  <a:pt x="1169" y="5880"/>
                  <a:pt x="1158" y="5868"/>
                </a:cubicBezTo>
                <a:cubicBezTo>
                  <a:pt x="1158" y="5868"/>
                  <a:pt x="1158" y="5863"/>
                  <a:pt x="1163" y="5863"/>
                </a:cubicBezTo>
                <a:close/>
                <a:moveTo>
                  <a:pt x="6224" y="5437"/>
                </a:moveTo>
                <a:lnTo>
                  <a:pt x="6224" y="5437"/>
                </a:lnTo>
                <a:cubicBezTo>
                  <a:pt x="6213" y="5477"/>
                  <a:pt x="6185" y="5500"/>
                  <a:pt x="6162" y="5528"/>
                </a:cubicBezTo>
                <a:lnTo>
                  <a:pt x="6168" y="5528"/>
                </a:lnTo>
                <a:cubicBezTo>
                  <a:pt x="6168" y="5528"/>
                  <a:pt x="6168" y="5534"/>
                  <a:pt x="6173" y="5534"/>
                </a:cubicBezTo>
                <a:cubicBezTo>
                  <a:pt x="6168" y="5534"/>
                  <a:pt x="6162" y="5534"/>
                  <a:pt x="6156" y="5528"/>
                </a:cubicBezTo>
                <a:cubicBezTo>
                  <a:pt x="6156" y="5534"/>
                  <a:pt x="6156" y="5545"/>
                  <a:pt x="6151" y="5551"/>
                </a:cubicBezTo>
                <a:cubicBezTo>
                  <a:pt x="6151" y="5551"/>
                  <a:pt x="6145" y="5556"/>
                  <a:pt x="6139" y="5556"/>
                </a:cubicBezTo>
                <a:lnTo>
                  <a:pt x="6139" y="5573"/>
                </a:lnTo>
                <a:lnTo>
                  <a:pt x="6128" y="5573"/>
                </a:lnTo>
                <a:cubicBezTo>
                  <a:pt x="6071" y="5659"/>
                  <a:pt x="5997" y="5727"/>
                  <a:pt x="5935" y="5806"/>
                </a:cubicBezTo>
                <a:cubicBezTo>
                  <a:pt x="5895" y="5829"/>
                  <a:pt x="5873" y="5874"/>
                  <a:pt x="5833" y="5903"/>
                </a:cubicBezTo>
                <a:cubicBezTo>
                  <a:pt x="5861" y="5857"/>
                  <a:pt x="5901" y="5817"/>
                  <a:pt x="5941" y="5778"/>
                </a:cubicBezTo>
                <a:cubicBezTo>
                  <a:pt x="5946" y="5772"/>
                  <a:pt x="5963" y="5766"/>
                  <a:pt x="5958" y="5749"/>
                </a:cubicBezTo>
                <a:lnTo>
                  <a:pt x="5958" y="5749"/>
                </a:lnTo>
                <a:cubicBezTo>
                  <a:pt x="5958" y="5749"/>
                  <a:pt x="5946" y="5755"/>
                  <a:pt x="5941" y="5755"/>
                </a:cubicBezTo>
                <a:cubicBezTo>
                  <a:pt x="5941" y="5749"/>
                  <a:pt x="5935" y="5738"/>
                  <a:pt x="5935" y="5732"/>
                </a:cubicBezTo>
                <a:lnTo>
                  <a:pt x="5952" y="5732"/>
                </a:lnTo>
                <a:cubicBezTo>
                  <a:pt x="5958" y="5738"/>
                  <a:pt x="5963" y="5744"/>
                  <a:pt x="5969" y="5744"/>
                </a:cubicBezTo>
                <a:cubicBezTo>
                  <a:pt x="5992" y="5727"/>
                  <a:pt x="6003" y="5698"/>
                  <a:pt x="6026" y="5681"/>
                </a:cubicBezTo>
                <a:cubicBezTo>
                  <a:pt x="6037" y="5670"/>
                  <a:pt x="6054" y="5659"/>
                  <a:pt x="6054" y="5642"/>
                </a:cubicBezTo>
                <a:lnTo>
                  <a:pt x="6054" y="5642"/>
                </a:lnTo>
                <a:cubicBezTo>
                  <a:pt x="6037" y="5647"/>
                  <a:pt x="6026" y="5653"/>
                  <a:pt x="6026" y="5670"/>
                </a:cubicBezTo>
                <a:cubicBezTo>
                  <a:pt x="6017" y="5674"/>
                  <a:pt x="6008" y="5692"/>
                  <a:pt x="5999" y="5692"/>
                </a:cubicBezTo>
                <a:cubicBezTo>
                  <a:pt x="5997" y="5692"/>
                  <a:pt x="5994" y="5691"/>
                  <a:pt x="5992" y="5687"/>
                </a:cubicBezTo>
                <a:cubicBezTo>
                  <a:pt x="5997" y="5681"/>
                  <a:pt x="6003" y="5676"/>
                  <a:pt x="5997" y="5664"/>
                </a:cubicBezTo>
                <a:lnTo>
                  <a:pt x="5997" y="5664"/>
                </a:lnTo>
                <a:cubicBezTo>
                  <a:pt x="5997" y="5664"/>
                  <a:pt x="6009" y="5670"/>
                  <a:pt x="6009" y="5670"/>
                </a:cubicBezTo>
                <a:cubicBezTo>
                  <a:pt x="6009" y="5664"/>
                  <a:pt x="6009" y="5659"/>
                  <a:pt x="6009" y="5653"/>
                </a:cubicBezTo>
                <a:cubicBezTo>
                  <a:pt x="6014" y="5647"/>
                  <a:pt x="6020" y="5642"/>
                  <a:pt x="6026" y="5636"/>
                </a:cubicBezTo>
                <a:cubicBezTo>
                  <a:pt x="6026" y="5636"/>
                  <a:pt x="6031" y="5647"/>
                  <a:pt x="6031" y="5647"/>
                </a:cubicBezTo>
                <a:lnTo>
                  <a:pt x="6031" y="5619"/>
                </a:lnTo>
                <a:cubicBezTo>
                  <a:pt x="6037" y="5625"/>
                  <a:pt x="6037" y="5625"/>
                  <a:pt x="6043" y="5630"/>
                </a:cubicBezTo>
                <a:cubicBezTo>
                  <a:pt x="6054" y="5608"/>
                  <a:pt x="6071" y="5590"/>
                  <a:pt x="6088" y="5573"/>
                </a:cubicBezTo>
                <a:cubicBezTo>
                  <a:pt x="6088" y="5551"/>
                  <a:pt x="6105" y="5551"/>
                  <a:pt x="6117" y="5539"/>
                </a:cubicBezTo>
                <a:lnTo>
                  <a:pt x="6117" y="5539"/>
                </a:lnTo>
                <a:cubicBezTo>
                  <a:pt x="6111" y="5579"/>
                  <a:pt x="6077" y="5596"/>
                  <a:pt x="6060" y="5630"/>
                </a:cubicBezTo>
                <a:cubicBezTo>
                  <a:pt x="6048" y="5634"/>
                  <a:pt x="6055" y="5643"/>
                  <a:pt x="6061" y="5643"/>
                </a:cubicBezTo>
                <a:cubicBezTo>
                  <a:pt x="6063" y="5643"/>
                  <a:pt x="6065" y="5641"/>
                  <a:pt x="6065" y="5636"/>
                </a:cubicBezTo>
                <a:cubicBezTo>
                  <a:pt x="6105" y="5585"/>
                  <a:pt x="6145" y="5539"/>
                  <a:pt x="6185" y="5494"/>
                </a:cubicBezTo>
                <a:cubicBezTo>
                  <a:pt x="6196" y="5471"/>
                  <a:pt x="6213" y="5454"/>
                  <a:pt x="6224" y="5437"/>
                </a:cubicBezTo>
                <a:close/>
                <a:moveTo>
                  <a:pt x="5912" y="5894"/>
                </a:moveTo>
                <a:cubicBezTo>
                  <a:pt x="5914" y="5894"/>
                  <a:pt x="5916" y="5895"/>
                  <a:pt x="5918" y="5897"/>
                </a:cubicBezTo>
                <a:cubicBezTo>
                  <a:pt x="5918" y="5897"/>
                  <a:pt x="5918" y="5903"/>
                  <a:pt x="5918" y="5908"/>
                </a:cubicBezTo>
                <a:cubicBezTo>
                  <a:pt x="5904" y="5908"/>
                  <a:pt x="5905" y="5894"/>
                  <a:pt x="5912" y="5894"/>
                </a:cubicBezTo>
                <a:close/>
                <a:moveTo>
                  <a:pt x="1200" y="5896"/>
                </a:moveTo>
                <a:cubicBezTo>
                  <a:pt x="1206" y="5896"/>
                  <a:pt x="1213" y="5909"/>
                  <a:pt x="1203" y="5914"/>
                </a:cubicBezTo>
                <a:cubicBezTo>
                  <a:pt x="1197" y="5914"/>
                  <a:pt x="1192" y="5903"/>
                  <a:pt x="1197" y="5897"/>
                </a:cubicBezTo>
                <a:cubicBezTo>
                  <a:pt x="1198" y="5896"/>
                  <a:pt x="1199" y="5896"/>
                  <a:pt x="1200" y="5896"/>
                </a:cubicBezTo>
                <a:close/>
                <a:moveTo>
                  <a:pt x="1481" y="5886"/>
                </a:moveTo>
                <a:cubicBezTo>
                  <a:pt x="1498" y="5897"/>
                  <a:pt x="1521" y="5903"/>
                  <a:pt x="1526" y="5920"/>
                </a:cubicBezTo>
                <a:lnTo>
                  <a:pt x="1481" y="5886"/>
                </a:lnTo>
                <a:close/>
                <a:moveTo>
                  <a:pt x="5807" y="5917"/>
                </a:moveTo>
                <a:cubicBezTo>
                  <a:pt x="5810" y="5917"/>
                  <a:pt x="5813" y="5920"/>
                  <a:pt x="5810" y="5925"/>
                </a:cubicBezTo>
                <a:cubicBezTo>
                  <a:pt x="5810" y="5929"/>
                  <a:pt x="5804" y="5932"/>
                  <a:pt x="5801" y="5932"/>
                </a:cubicBezTo>
                <a:cubicBezTo>
                  <a:pt x="5798" y="5932"/>
                  <a:pt x="5796" y="5930"/>
                  <a:pt x="5799" y="5925"/>
                </a:cubicBezTo>
                <a:cubicBezTo>
                  <a:pt x="5799" y="5920"/>
                  <a:pt x="5803" y="5917"/>
                  <a:pt x="5807" y="5917"/>
                </a:cubicBezTo>
                <a:close/>
                <a:moveTo>
                  <a:pt x="1236" y="5929"/>
                </a:moveTo>
                <a:cubicBezTo>
                  <a:pt x="1240" y="5929"/>
                  <a:pt x="1243" y="5933"/>
                  <a:pt x="1243" y="5937"/>
                </a:cubicBezTo>
                <a:cubicBezTo>
                  <a:pt x="1240" y="5939"/>
                  <a:pt x="1238" y="5940"/>
                  <a:pt x="1236" y="5940"/>
                </a:cubicBezTo>
                <a:cubicBezTo>
                  <a:pt x="1233" y="5940"/>
                  <a:pt x="1231" y="5938"/>
                  <a:pt x="1231" y="5931"/>
                </a:cubicBezTo>
                <a:cubicBezTo>
                  <a:pt x="1233" y="5929"/>
                  <a:pt x="1235" y="5929"/>
                  <a:pt x="1236" y="5929"/>
                </a:cubicBezTo>
                <a:close/>
                <a:moveTo>
                  <a:pt x="1050" y="5783"/>
                </a:moveTo>
                <a:lnTo>
                  <a:pt x="1050" y="5783"/>
                </a:lnTo>
                <a:cubicBezTo>
                  <a:pt x="1101" y="5817"/>
                  <a:pt x="1135" y="5874"/>
                  <a:pt x="1186" y="5914"/>
                </a:cubicBezTo>
                <a:cubicBezTo>
                  <a:pt x="1197" y="5920"/>
                  <a:pt x="1203" y="5931"/>
                  <a:pt x="1209" y="5942"/>
                </a:cubicBezTo>
                <a:cubicBezTo>
                  <a:pt x="1152" y="5897"/>
                  <a:pt x="1101" y="5840"/>
                  <a:pt x="1050" y="5783"/>
                </a:cubicBezTo>
                <a:close/>
                <a:moveTo>
                  <a:pt x="5901" y="5886"/>
                </a:moveTo>
                <a:cubicBezTo>
                  <a:pt x="5907" y="5891"/>
                  <a:pt x="5901" y="5897"/>
                  <a:pt x="5901" y="5908"/>
                </a:cubicBezTo>
                <a:cubicBezTo>
                  <a:pt x="5901" y="5908"/>
                  <a:pt x="5901" y="5908"/>
                  <a:pt x="5907" y="5914"/>
                </a:cubicBezTo>
                <a:cubicBezTo>
                  <a:pt x="5884" y="5920"/>
                  <a:pt x="5873" y="5942"/>
                  <a:pt x="5861" y="5948"/>
                </a:cubicBezTo>
                <a:cubicBezTo>
                  <a:pt x="5856" y="5942"/>
                  <a:pt x="5856" y="5937"/>
                  <a:pt x="5861" y="5931"/>
                </a:cubicBezTo>
                <a:cubicBezTo>
                  <a:pt x="5873" y="5914"/>
                  <a:pt x="5890" y="5903"/>
                  <a:pt x="5901" y="5886"/>
                </a:cubicBezTo>
                <a:close/>
                <a:moveTo>
                  <a:pt x="5850" y="5937"/>
                </a:moveTo>
                <a:cubicBezTo>
                  <a:pt x="5850" y="5942"/>
                  <a:pt x="5856" y="5954"/>
                  <a:pt x="5856" y="5954"/>
                </a:cubicBezTo>
                <a:cubicBezTo>
                  <a:pt x="5850" y="5965"/>
                  <a:pt x="5844" y="5971"/>
                  <a:pt x="5833" y="5971"/>
                </a:cubicBezTo>
                <a:cubicBezTo>
                  <a:pt x="5827" y="5959"/>
                  <a:pt x="5821" y="5948"/>
                  <a:pt x="5821" y="5937"/>
                </a:cubicBezTo>
                <a:lnTo>
                  <a:pt x="5821" y="5937"/>
                </a:lnTo>
                <a:cubicBezTo>
                  <a:pt x="5827" y="5942"/>
                  <a:pt x="5827" y="5954"/>
                  <a:pt x="5833" y="5959"/>
                </a:cubicBezTo>
                <a:cubicBezTo>
                  <a:pt x="5839" y="5948"/>
                  <a:pt x="5844" y="5942"/>
                  <a:pt x="5850" y="5937"/>
                </a:cubicBezTo>
                <a:close/>
                <a:moveTo>
                  <a:pt x="5725" y="5965"/>
                </a:moveTo>
                <a:lnTo>
                  <a:pt x="5725" y="5965"/>
                </a:lnTo>
                <a:cubicBezTo>
                  <a:pt x="5714" y="5976"/>
                  <a:pt x="5708" y="5988"/>
                  <a:pt x="5697" y="5993"/>
                </a:cubicBezTo>
                <a:cubicBezTo>
                  <a:pt x="5691" y="5999"/>
                  <a:pt x="5685" y="5999"/>
                  <a:pt x="5680" y="5999"/>
                </a:cubicBezTo>
                <a:cubicBezTo>
                  <a:pt x="5697" y="5988"/>
                  <a:pt x="5708" y="5976"/>
                  <a:pt x="5725" y="5965"/>
                </a:cubicBezTo>
                <a:close/>
                <a:moveTo>
                  <a:pt x="1214" y="5993"/>
                </a:moveTo>
                <a:lnTo>
                  <a:pt x="1209" y="6005"/>
                </a:lnTo>
                <a:lnTo>
                  <a:pt x="1214" y="6005"/>
                </a:lnTo>
                <a:cubicBezTo>
                  <a:pt x="1214" y="6002"/>
                  <a:pt x="1214" y="5997"/>
                  <a:pt x="1214" y="5993"/>
                </a:cubicBezTo>
                <a:close/>
                <a:moveTo>
                  <a:pt x="5504" y="5988"/>
                </a:moveTo>
                <a:cubicBezTo>
                  <a:pt x="5508" y="5997"/>
                  <a:pt x="5494" y="6006"/>
                  <a:pt x="5486" y="6006"/>
                </a:cubicBezTo>
                <a:cubicBezTo>
                  <a:pt x="5484" y="6006"/>
                  <a:pt x="5482" y="6006"/>
                  <a:pt x="5481" y="6005"/>
                </a:cubicBezTo>
                <a:cubicBezTo>
                  <a:pt x="5487" y="5993"/>
                  <a:pt x="5498" y="5988"/>
                  <a:pt x="5504" y="5988"/>
                </a:cubicBezTo>
                <a:close/>
                <a:moveTo>
                  <a:pt x="1632" y="5992"/>
                </a:moveTo>
                <a:cubicBezTo>
                  <a:pt x="1638" y="5992"/>
                  <a:pt x="1644" y="6000"/>
                  <a:pt x="1640" y="6005"/>
                </a:cubicBezTo>
                <a:cubicBezTo>
                  <a:pt x="1639" y="6006"/>
                  <a:pt x="1637" y="6006"/>
                  <a:pt x="1636" y="6006"/>
                </a:cubicBezTo>
                <a:cubicBezTo>
                  <a:pt x="1629" y="6006"/>
                  <a:pt x="1619" y="5998"/>
                  <a:pt x="1629" y="5993"/>
                </a:cubicBezTo>
                <a:cubicBezTo>
                  <a:pt x="1630" y="5992"/>
                  <a:pt x="1631" y="5992"/>
                  <a:pt x="1632" y="5992"/>
                </a:cubicBezTo>
                <a:close/>
                <a:moveTo>
                  <a:pt x="5300" y="6016"/>
                </a:moveTo>
                <a:lnTo>
                  <a:pt x="5305" y="6027"/>
                </a:lnTo>
                <a:cubicBezTo>
                  <a:pt x="5288" y="6033"/>
                  <a:pt x="5277" y="6039"/>
                  <a:pt x="5265" y="6050"/>
                </a:cubicBezTo>
                <a:lnTo>
                  <a:pt x="5265" y="6044"/>
                </a:lnTo>
                <a:cubicBezTo>
                  <a:pt x="5277" y="6039"/>
                  <a:pt x="5288" y="6027"/>
                  <a:pt x="5300" y="6016"/>
                </a:cubicBezTo>
                <a:close/>
                <a:moveTo>
                  <a:pt x="5406" y="6058"/>
                </a:moveTo>
                <a:cubicBezTo>
                  <a:pt x="5408" y="6058"/>
                  <a:pt x="5411" y="6059"/>
                  <a:pt x="5413" y="6061"/>
                </a:cubicBezTo>
                <a:cubicBezTo>
                  <a:pt x="5410" y="6068"/>
                  <a:pt x="5406" y="6071"/>
                  <a:pt x="5404" y="6071"/>
                </a:cubicBezTo>
                <a:cubicBezTo>
                  <a:pt x="5403" y="6071"/>
                  <a:pt x="5402" y="6069"/>
                  <a:pt x="5402" y="6067"/>
                </a:cubicBezTo>
                <a:cubicBezTo>
                  <a:pt x="5402" y="6060"/>
                  <a:pt x="5404" y="6058"/>
                  <a:pt x="5406" y="6058"/>
                </a:cubicBezTo>
                <a:close/>
                <a:moveTo>
                  <a:pt x="1372" y="6058"/>
                </a:moveTo>
                <a:cubicBezTo>
                  <a:pt x="1378" y="6058"/>
                  <a:pt x="1385" y="6068"/>
                  <a:pt x="1385" y="6073"/>
                </a:cubicBezTo>
                <a:cubicBezTo>
                  <a:pt x="1383" y="6074"/>
                  <a:pt x="1382" y="6074"/>
                  <a:pt x="1381" y="6074"/>
                </a:cubicBezTo>
                <a:cubicBezTo>
                  <a:pt x="1375" y="6074"/>
                  <a:pt x="1368" y="6066"/>
                  <a:pt x="1368" y="6061"/>
                </a:cubicBezTo>
                <a:cubicBezTo>
                  <a:pt x="1369" y="6059"/>
                  <a:pt x="1371" y="6058"/>
                  <a:pt x="1372" y="6058"/>
                </a:cubicBezTo>
                <a:close/>
                <a:moveTo>
                  <a:pt x="5612" y="6027"/>
                </a:moveTo>
                <a:cubicBezTo>
                  <a:pt x="5617" y="6033"/>
                  <a:pt x="5617" y="6044"/>
                  <a:pt x="5623" y="6050"/>
                </a:cubicBezTo>
                <a:cubicBezTo>
                  <a:pt x="5629" y="6044"/>
                  <a:pt x="5634" y="6039"/>
                  <a:pt x="5646" y="6039"/>
                </a:cubicBezTo>
                <a:cubicBezTo>
                  <a:pt x="5617" y="6056"/>
                  <a:pt x="5600" y="6078"/>
                  <a:pt x="5578" y="6095"/>
                </a:cubicBezTo>
                <a:cubicBezTo>
                  <a:pt x="5572" y="6084"/>
                  <a:pt x="5578" y="6078"/>
                  <a:pt x="5583" y="6073"/>
                </a:cubicBezTo>
                <a:cubicBezTo>
                  <a:pt x="5583" y="6073"/>
                  <a:pt x="5583" y="6067"/>
                  <a:pt x="5578" y="6061"/>
                </a:cubicBezTo>
                <a:lnTo>
                  <a:pt x="5600" y="6061"/>
                </a:lnTo>
                <a:cubicBezTo>
                  <a:pt x="5600" y="6061"/>
                  <a:pt x="5595" y="6056"/>
                  <a:pt x="5595" y="6056"/>
                </a:cubicBezTo>
                <a:lnTo>
                  <a:pt x="5595" y="6056"/>
                </a:lnTo>
                <a:cubicBezTo>
                  <a:pt x="5599" y="6058"/>
                  <a:pt x="5603" y="6059"/>
                  <a:pt x="5606" y="6059"/>
                </a:cubicBezTo>
                <a:cubicBezTo>
                  <a:pt x="5619" y="6059"/>
                  <a:pt x="5620" y="6043"/>
                  <a:pt x="5606" y="6039"/>
                </a:cubicBezTo>
                <a:cubicBezTo>
                  <a:pt x="5606" y="6033"/>
                  <a:pt x="5612" y="6027"/>
                  <a:pt x="5612" y="6027"/>
                </a:cubicBezTo>
                <a:close/>
                <a:moveTo>
                  <a:pt x="1265" y="5993"/>
                </a:moveTo>
                <a:cubicBezTo>
                  <a:pt x="1311" y="6016"/>
                  <a:pt x="1356" y="6061"/>
                  <a:pt x="1390" y="6101"/>
                </a:cubicBezTo>
                <a:cubicBezTo>
                  <a:pt x="1345" y="6067"/>
                  <a:pt x="1305" y="6033"/>
                  <a:pt x="1265" y="5993"/>
                </a:cubicBezTo>
                <a:close/>
                <a:moveTo>
                  <a:pt x="5566" y="6078"/>
                </a:moveTo>
                <a:cubicBezTo>
                  <a:pt x="5566" y="6095"/>
                  <a:pt x="5566" y="6107"/>
                  <a:pt x="5549" y="6107"/>
                </a:cubicBezTo>
                <a:cubicBezTo>
                  <a:pt x="5549" y="6107"/>
                  <a:pt x="5543" y="6101"/>
                  <a:pt x="5538" y="6095"/>
                </a:cubicBezTo>
                <a:cubicBezTo>
                  <a:pt x="5543" y="6095"/>
                  <a:pt x="5549" y="6101"/>
                  <a:pt x="5555" y="6101"/>
                </a:cubicBezTo>
                <a:lnTo>
                  <a:pt x="5566" y="6078"/>
                </a:lnTo>
                <a:close/>
                <a:moveTo>
                  <a:pt x="5526" y="6118"/>
                </a:moveTo>
                <a:lnTo>
                  <a:pt x="5532" y="6129"/>
                </a:lnTo>
                <a:cubicBezTo>
                  <a:pt x="5524" y="6132"/>
                  <a:pt x="5518" y="6135"/>
                  <a:pt x="5512" y="6138"/>
                </a:cubicBezTo>
                <a:lnTo>
                  <a:pt x="5512" y="6138"/>
                </a:lnTo>
                <a:lnTo>
                  <a:pt x="5526" y="6118"/>
                </a:lnTo>
                <a:close/>
                <a:moveTo>
                  <a:pt x="5639" y="6128"/>
                </a:moveTo>
                <a:cubicBezTo>
                  <a:pt x="5637" y="6132"/>
                  <a:pt x="5635" y="6136"/>
                  <a:pt x="5634" y="6141"/>
                </a:cubicBezTo>
                <a:cubicBezTo>
                  <a:pt x="5637" y="6138"/>
                  <a:pt x="5639" y="6133"/>
                  <a:pt x="5639" y="6128"/>
                </a:cubicBezTo>
                <a:close/>
                <a:moveTo>
                  <a:pt x="5492" y="6129"/>
                </a:moveTo>
                <a:cubicBezTo>
                  <a:pt x="5498" y="6135"/>
                  <a:pt x="5504" y="6135"/>
                  <a:pt x="5509" y="6135"/>
                </a:cubicBezTo>
                <a:lnTo>
                  <a:pt x="5509" y="6139"/>
                </a:lnTo>
                <a:lnTo>
                  <a:pt x="5509" y="6139"/>
                </a:lnTo>
                <a:cubicBezTo>
                  <a:pt x="5503" y="6143"/>
                  <a:pt x="5498" y="6147"/>
                  <a:pt x="5492" y="6152"/>
                </a:cubicBezTo>
                <a:lnTo>
                  <a:pt x="5492" y="6129"/>
                </a:lnTo>
                <a:close/>
                <a:moveTo>
                  <a:pt x="1390" y="6107"/>
                </a:moveTo>
                <a:lnTo>
                  <a:pt x="1390" y="6107"/>
                </a:lnTo>
                <a:cubicBezTo>
                  <a:pt x="1430" y="6118"/>
                  <a:pt x="1464" y="6152"/>
                  <a:pt x="1492" y="6181"/>
                </a:cubicBezTo>
                <a:cubicBezTo>
                  <a:pt x="1458" y="6158"/>
                  <a:pt x="1424" y="6129"/>
                  <a:pt x="1390" y="6107"/>
                </a:cubicBezTo>
                <a:close/>
                <a:moveTo>
                  <a:pt x="5793" y="5931"/>
                </a:moveTo>
                <a:lnTo>
                  <a:pt x="5793" y="5931"/>
                </a:lnTo>
                <a:cubicBezTo>
                  <a:pt x="5770" y="5971"/>
                  <a:pt x="5725" y="5993"/>
                  <a:pt x="5702" y="6033"/>
                </a:cubicBezTo>
                <a:cubicBezTo>
                  <a:pt x="5702" y="6033"/>
                  <a:pt x="5697" y="6027"/>
                  <a:pt x="5697" y="6027"/>
                </a:cubicBezTo>
                <a:cubicBezTo>
                  <a:pt x="5623" y="6095"/>
                  <a:pt x="5538" y="6152"/>
                  <a:pt x="5458" y="6215"/>
                </a:cubicBezTo>
                <a:lnTo>
                  <a:pt x="5464" y="6215"/>
                </a:lnTo>
                <a:cubicBezTo>
                  <a:pt x="5436" y="6220"/>
                  <a:pt x="5419" y="6243"/>
                  <a:pt x="5396" y="6260"/>
                </a:cubicBezTo>
                <a:cubicBezTo>
                  <a:pt x="5396" y="6243"/>
                  <a:pt x="5419" y="6237"/>
                  <a:pt x="5424" y="6226"/>
                </a:cubicBezTo>
                <a:cubicBezTo>
                  <a:pt x="5532" y="6152"/>
                  <a:pt x="5629" y="6073"/>
                  <a:pt x="5725" y="5993"/>
                </a:cubicBezTo>
                <a:cubicBezTo>
                  <a:pt x="5753" y="5976"/>
                  <a:pt x="5770" y="5948"/>
                  <a:pt x="5793" y="5931"/>
                </a:cubicBezTo>
                <a:close/>
                <a:moveTo>
                  <a:pt x="4871" y="6267"/>
                </a:moveTo>
                <a:cubicBezTo>
                  <a:pt x="4874" y="6267"/>
                  <a:pt x="4877" y="6268"/>
                  <a:pt x="4880" y="6271"/>
                </a:cubicBezTo>
                <a:cubicBezTo>
                  <a:pt x="4876" y="6275"/>
                  <a:pt x="4873" y="6278"/>
                  <a:pt x="4870" y="6278"/>
                </a:cubicBezTo>
                <a:cubicBezTo>
                  <a:pt x="4867" y="6278"/>
                  <a:pt x="4865" y="6276"/>
                  <a:pt x="4863" y="6271"/>
                </a:cubicBezTo>
                <a:cubicBezTo>
                  <a:pt x="4865" y="6268"/>
                  <a:pt x="4868" y="6267"/>
                  <a:pt x="4871" y="6267"/>
                </a:cubicBezTo>
                <a:close/>
                <a:moveTo>
                  <a:pt x="5390" y="6254"/>
                </a:moveTo>
                <a:lnTo>
                  <a:pt x="5390" y="6254"/>
                </a:lnTo>
                <a:cubicBezTo>
                  <a:pt x="5362" y="6288"/>
                  <a:pt x="5317" y="6305"/>
                  <a:pt x="5277" y="6328"/>
                </a:cubicBezTo>
                <a:cubicBezTo>
                  <a:pt x="5288" y="6311"/>
                  <a:pt x="5305" y="6305"/>
                  <a:pt x="5317" y="6294"/>
                </a:cubicBezTo>
                <a:cubicBezTo>
                  <a:pt x="5339" y="6283"/>
                  <a:pt x="5362" y="6260"/>
                  <a:pt x="5390" y="6254"/>
                </a:cubicBezTo>
                <a:close/>
                <a:moveTo>
                  <a:pt x="5265" y="6334"/>
                </a:moveTo>
                <a:cubicBezTo>
                  <a:pt x="5265" y="6334"/>
                  <a:pt x="5264" y="6334"/>
                  <a:pt x="5264" y="6334"/>
                </a:cubicBezTo>
                <a:lnTo>
                  <a:pt x="5264" y="6334"/>
                </a:lnTo>
                <a:cubicBezTo>
                  <a:pt x="5264" y="6335"/>
                  <a:pt x="5264" y="6335"/>
                  <a:pt x="5264" y="6335"/>
                </a:cubicBezTo>
                <a:lnTo>
                  <a:pt x="5264" y="6335"/>
                </a:lnTo>
                <a:cubicBezTo>
                  <a:pt x="5265" y="6334"/>
                  <a:pt x="5265" y="6334"/>
                  <a:pt x="5265" y="6334"/>
                </a:cubicBezTo>
                <a:close/>
                <a:moveTo>
                  <a:pt x="5322" y="6277"/>
                </a:moveTo>
                <a:lnTo>
                  <a:pt x="5322" y="6277"/>
                </a:lnTo>
                <a:cubicBezTo>
                  <a:pt x="5288" y="6294"/>
                  <a:pt x="5254" y="6311"/>
                  <a:pt x="5226" y="6334"/>
                </a:cubicBezTo>
                <a:cubicBezTo>
                  <a:pt x="5214" y="6339"/>
                  <a:pt x="5209" y="6339"/>
                  <a:pt x="5197" y="6339"/>
                </a:cubicBezTo>
                <a:cubicBezTo>
                  <a:pt x="5209" y="6334"/>
                  <a:pt x="5243" y="6328"/>
                  <a:pt x="5226" y="6311"/>
                </a:cubicBezTo>
                <a:lnTo>
                  <a:pt x="5226" y="6311"/>
                </a:lnTo>
                <a:cubicBezTo>
                  <a:pt x="5226" y="6311"/>
                  <a:pt x="5231" y="6317"/>
                  <a:pt x="5237" y="6317"/>
                </a:cubicBezTo>
                <a:cubicBezTo>
                  <a:pt x="5260" y="6300"/>
                  <a:pt x="5288" y="6283"/>
                  <a:pt x="5322" y="6277"/>
                </a:cubicBezTo>
                <a:close/>
                <a:moveTo>
                  <a:pt x="5322" y="6334"/>
                </a:moveTo>
                <a:lnTo>
                  <a:pt x="5322" y="6334"/>
                </a:lnTo>
                <a:cubicBezTo>
                  <a:pt x="5311" y="6339"/>
                  <a:pt x="5294" y="6345"/>
                  <a:pt x="5288" y="6356"/>
                </a:cubicBezTo>
                <a:lnTo>
                  <a:pt x="5317" y="6356"/>
                </a:lnTo>
                <a:lnTo>
                  <a:pt x="5322" y="6334"/>
                </a:lnTo>
                <a:close/>
                <a:moveTo>
                  <a:pt x="1498" y="6175"/>
                </a:moveTo>
                <a:cubicBezTo>
                  <a:pt x="1560" y="6232"/>
                  <a:pt x="1634" y="6271"/>
                  <a:pt x="1702" y="6322"/>
                </a:cubicBezTo>
                <a:cubicBezTo>
                  <a:pt x="1708" y="6322"/>
                  <a:pt x="1714" y="6317"/>
                  <a:pt x="1719" y="6317"/>
                </a:cubicBezTo>
                <a:cubicBezTo>
                  <a:pt x="1714" y="6305"/>
                  <a:pt x="1708" y="6300"/>
                  <a:pt x="1702" y="6294"/>
                </a:cubicBezTo>
                <a:lnTo>
                  <a:pt x="1702" y="6294"/>
                </a:lnTo>
                <a:cubicBezTo>
                  <a:pt x="1719" y="6300"/>
                  <a:pt x="1731" y="6305"/>
                  <a:pt x="1748" y="6317"/>
                </a:cubicBezTo>
                <a:cubicBezTo>
                  <a:pt x="1748" y="6317"/>
                  <a:pt x="1742" y="6322"/>
                  <a:pt x="1742" y="6322"/>
                </a:cubicBezTo>
                <a:cubicBezTo>
                  <a:pt x="1736" y="6322"/>
                  <a:pt x="1731" y="6317"/>
                  <a:pt x="1719" y="6311"/>
                </a:cubicBezTo>
                <a:cubicBezTo>
                  <a:pt x="1719" y="6317"/>
                  <a:pt x="1719" y="6322"/>
                  <a:pt x="1719" y="6328"/>
                </a:cubicBezTo>
                <a:cubicBezTo>
                  <a:pt x="1753" y="6356"/>
                  <a:pt x="1793" y="6373"/>
                  <a:pt x="1827" y="6402"/>
                </a:cubicBezTo>
                <a:cubicBezTo>
                  <a:pt x="1827" y="6402"/>
                  <a:pt x="1827" y="6402"/>
                  <a:pt x="1827" y="6408"/>
                </a:cubicBezTo>
                <a:cubicBezTo>
                  <a:pt x="1719" y="6345"/>
                  <a:pt x="1623" y="6277"/>
                  <a:pt x="1526" y="6203"/>
                </a:cubicBezTo>
                <a:cubicBezTo>
                  <a:pt x="1515" y="6198"/>
                  <a:pt x="1498" y="6192"/>
                  <a:pt x="1498" y="6175"/>
                </a:cubicBezTo>
                <a:close/>
                <a:moveTo>
                  <a:pt x="1833" y="6413"/>
                </a:moveTo>
                <a:lnTo>
                  <a:pt x="1833" y="6413"/>
                </a:lnTo>
                <a:cubicBezTo>
                  <a:pt x="1850" y="6419"/>
                  <a:pt x="1861" y="6430"/>
                  <a:pt x="1878" y="6442"/>
                </a:cubicBezTo>
                <a:cubicBezTo>
                  <a:pt x="1856" y="6442"/>
                  <a:pt x="1838" y="6430"/>
                  <a:pt x="1833" y="6413"/>
                </a:cubicBezTo>
                <a:close/>
                <a:moveTo>
                  <a:pt x="2414" y="6434"/>
                </a:moveTo>
                <a:cubicBezTo>
                  <a:pt x="2420" y="6434"/>
                  <a:pt x="2421" y="6438"/>
                  <a:pt x="2417" y="6442"/>
                </a:cubicBezTo>
                <a:cubicBezTo>
                  <a:pt x="2416" y="6443"/>
                  <a:pt x="2414" y="6444"/>
                  <a:pt x="2412" y="6444"/>
                </a:cubicBezTo>
                <a:cubicBezTo>
                  <a:pt x="2409" y="6444"/>
                  <a:pt x="2406" y="6440"/>
                  <a:pt x="2406" y="6436"/>
                </a:cubicBezTo>
                <a:cubicBezTo>
                  <a:pt x="2409" y="6434"/>
                  <a:pt x="2412" y="6434"/>
                  <a:pt x="2414" y="6434"/>
                </a:cubicBezTo>
                <a:close/>
                <a:moveTo>
                  <a:pt x="5140" y="6447"/>
                </a:moveTo>
                <a:cubicBezTo>
                  <a:pt x="5139" y="6448"/>
                  <a:pt x="5137" y="6448"/>
                  <a:pt x="5135" y="6449"/>
                </a:cubicBezTo>
                <a:lnTo>
                  <a:pt x="5135" y="6449"/>
                </a:lnTo>
                <a:cubicBezTo>
                  <a:pt x="5137" y="6448"/>
                  <a:pt x="5139" y="6448"/>
                  <a:pt x="5141" y="6447"/>
                </a:cubicBezTo>
                <a:cubicBezTo>
                  <a:pt x="5140" y="6447"/>
                  <a:pt x="5140" y="6447"/>
                  <a:pt x="5140" y="6447"/>
                </a:cubicBezTo>
                <a:close/>
                <a:moveTo>
                  <a:pt x="1980" y="6464"/>
                </a:moveTo>
                <a:lnTo>
                  <a:pt x="1980" y="6464"/>
                </a:lnTo>
                <a:cubicBezTo>
                  <a:pt x="1997" y="6476"/>
                  <a:pt x="2014" y="6481"/>
                  <a:pt x="2026" y="6498"/>
                </a:cubicBezTo>
                <a:cubicBezTo>
                  <a:pt x="2009" y="6487"/>
                  <a:pt x="1980" y="6487"/>
                  <a:pt x="1980" y="6464"/>
                </a:cubicBezTo>
                <a:close/>
                <a:moveTo>
                  <a:pt x="1878" y="6436"/>
                </a:moveTo>
                <a:lnTo>
                  <a:pt x="1878" y="6436"/>
                </a:lnTo>
                <a:cubicBezTo>
                  <a:pt x="1912" y="6464"/>
                  <a:pt x="1952" y="6481"/>
                  <a:pt x="1992" y="6498"/>
                </a:cubicBezTo>
                <a:lnTo>
                  <a:pt x="1992" y="6504"/>
                </a:lnTo>
                <a:lnTo>
                  <a:pt x="1986" y="6510"/>
                </a:lnTo>
                <a:cubicBezTo>
                  <a:pt x="1952" y="6487"/>
                  <a:pt x="1901" y="6476"/>
                  <a:pt x="1878" y="6436"/>
                </a:cubicBezTo>
                <a:close/>
                <a:moveTo>
                  <a:pt x="2758" y="6481"/>
                </a:moveTo>
                <a:lnTo>
                  <a:pt x="2758" y="6481"/>
                </a:lnTo>
                <a:cubicBezTo>
                  <a:pt x="2797" y="6493"/>
                  <a:pt x="2831" y="6498"/>
                  <a:pt x="2865" y="6504"/>
                </a:cubicBezTo>
                <a:cubicBezTo>
                  <a:pt x="2882" y="6510"/>
                  <a:pt x="2899" y="6515"/>
                  <a:pt x="2911" y="6521"/>
                </a:cubicBezTo>
                <a:cubicBezTo>
                  <a:pt x="2860" y="6510"/>
                  <a:pt x="2809" y="6498"/>
                  <a:pt x="2758" y="6481"/>
                </a:cubicBezTo>
                <a:close/>
                <a:moveTo>
                  <a:pt x="5271" y="6324"/>
                </a:moveTo>
                <a:cubicBezTo>
                  <a:pt x="5275" y="6324"/>
                  <a:pt x="5277" y="6327"/>
                  <a:pt x="5277" y="6334"/>
                </a:cubicBezTo>
                <a:cubicBezTo>
                  <a:pt x="5274" y="6336"/>
                  <a:pt x="5272" y="6337"/>
                  <a:pt x="5270" y="6337"/>
                </a:cubicBezTo>
                <a:cubicBezTo>
                  <a:pt x="5268" y="6337"/>
                  <a:pt x="5266" y="6337"/>
                  <a:pt x="5264" y="6335"/>
                </a:cubicBezTo>
                <a:lnTo>
                  <a:pt x="5264" y="6335"/>
                </a:lnTo>
                <a:cubicBezTo>
                  <a:pt x="5230" y="6368"/>
                  <a:pt x="5186" y="6379"/>
                  <a:pt x="5152" y="6408"/>
                </a:cubicBezTo>
                <a:cubicBezTo>
                  <a:pt x="5152" y="6408"/>
                  <a:pt x="5152" y="6408"/>
                  <a:pt x="5158" y="6413"/>
                </a:cubicBezTo>
                <a:cubicBezTo>
                  <a:pt x="5152" y="6408"/>
                  <a:pt x="5146" y="6408"/>
                  <a:pt x="5141" y="6408"/>
                </a:cubicBezTo>
                <a:cubicBezTo>
                  <a:pt x="5084" y="6436"/>
                  <a:pt x="5033" y="6476"/>
                  <a:pt x="4976" y="6493"/>
                </a:cubicBezTo>
                <a:cubicBezTo>
                  <a:pt x="4976" y="6498"/>
                  <a:pt x="4976" y="6498"/>
                  <a:pt x="4982" y="6504"/>
                </a:cubicBezTo>
                <a:cubicBezTo>
                  <a:pt x="4976" y="6502"/>
                  <a:pt x="4971" y="6501"/>
                  <a:pt x="4966" y="6501"/>
                </a:cubicBezTo>
                <a:cubicBezTo>
                  <a:pt x="4947" y="6501"/>
                  <a:pt x="4932" y="6516"/>
                  <a:pt x="4914" y="6521"/>
                </a:cubicBezTo>
                <a:cubicBezTo>
                  <a:pt x="4919" y="6510"/>
                  <a:pt x="4942" y="6510"/>
                  <a:pt x="4953" y="6498"/>
                </a:cubicBezTo>
                <a:cubicBezTo>
                  <a:pt x="5061" y="6453"/>
                  <a:pt x="5157" y="6380"/>
                  <a:pt x="5264" y="6334"/>
                </a:cubicBezTo>
                <a:lnTo>
                  <a:pt x="5264" y="6334"/>
                </a:lnTo>
                <a:cubicBezTo>
                  <a:pt x="5263" y="6333"/>
                  <a:pt x="5261" y="6331"/>
                  <a:pt x="5260" y="6328"/>
                </a:cubicBezTo>
                <a:cubicBezTo>
                  <a:pt x="5264" y="6326"/>
                  <a:pt x="5268" y="6324"/>
                  <a:pt x="5271" y="6324"/>
                </a:cubicBezTo>
                <a:close/>
                <a:moveTo>
                  <a:pt x="2057" y="6524"/>
                </a:moveTo>
                <a:cubicBezTo>
                  <a:pt x="2065" y="6524"/>
                  <a:pt x="2073" y="6530"/>
                  <a:pt x="2077" y="6538"/>
                </a:cubicBezTo>
                <a:cubicBezTo>
                  <a:pt x="2075" y="6540"/>
                  <a:pt x="2073" y="6540"/>
                  <a:pt x="2070" y="6540"/>
                </a:cubicBezTo>
                <a:cubicBezTo>
                  <a:pt x="2063" y="6540"/>
                  <a:pt x="2053" y="6535"/>
                  <a:pt x="2048" y="6527"/>
                </a:cubicBezTo>
                <a:cubicBezTo>
                  <a:pt x="2051" y="6525"/>
                  <a:pt x="2054" y="6524"/>
                  <a:pt x="2057" y="6524"/>
                </a:cubicBezTo>
                <a:close/>
                <a:moveTo>
                  <a:pt x="2911" y="6527"/>
                </a:moveTo>
                <a:cubicBezTo>
                  <a:pt x="2951" y="6527"/>
                  <a:pt x="2985" y="6532"/>
                  <a:pt x="3019" y="6544"/>
                </a:cubicBezTo>
                <a:cubicBezTo>
                  <a:pt x="3030" y="6544"/>
                  <a:pt x="3041" y="6544"/>
                  <a:pt x="3053" y="6549"/>
                </a:cubicBezTo>
                <a:cubicBezTo>
                  <a:pt x="3053" y="6549"/>
                  <a:pt x="3053" y="6555"/>
                  <a:pt x="3053" y="6555"/>
                </a:cubicBezTo>
                <a:cubicBezTo>
                  <a:pt x="3047" y="6549"/>
                  <a:pt x="3041" y="6549"/>
                  <a:pt x="3030" y="6549"/>
                </a:cubicBezTo>
                <a:cubicBezTo>
                  <a:pt x="3030" y="6549"/>
                  <a:pt x="3024" y="6549"/>
                  <a:pt x="3019" y="6544"/>
                </a:cubicBezTo>
                <a:cubicBezTo>
                  <a:pt x="2979" y="6544"/>
                  <a:pt x="2945" y="6532"/>
                  <a:pt x="2911" y="6527"/>
                </a:cubicBezTo>
                <a:close/>
                <a:moveTo>
                  <a:pt x="3070" y="6538"/>
                </a:moveTo>
                <a:cubicBezTo>
                  <a:pt x="3070" y="6538"/>
                  <a:pt x="3070" y="6544"/>
                  <a:pt x="3075" y="6549"/>
                </a:cubicBezTo>
                <a:cubicBezTo>
                  <a:pt x="3081" y="6549"/>
                  <a:pt x="3087" y="6549"/>
                  <a:pt x="3092" y="6555"/>
                </a:cubicBezTo>
                <a:cubicBezTo>
                  <a:pt x="3081" y="6555"/>
                  <a:pt x="3070" y="6549"/>
                  <a:pt x="3058" y="6544"/>
                </a:cubicBezTo>
                <a:cubicBezTo>
                  <a:pt x="3058" y="6544"/>
                  <a:pt x="3058" y="6538"/>
                  <a:pt x="3058" y="6538"/>
                </a:cubicBezTo>
                <a:close/>
                <a:moveTo>
                  <a:pt x="4931" y="6476"/>
                </a:moveTo>
                <a:cubicBezTo>
                  <a:pt x="4931" y="6476"/>
                  <a:pt x="4931" y="6481"/>
                  <a:pt x="4936" y="6481"/>
                </a:cubicBezTo>
                <a:cubicBezTo>
                  <a:pt x="4919" y="6493"/>
                  <a:pt x="4902" y="6498"/>
                  <a:pt x="4885" y="6510"/>
                </a:cubicBezTo>
                <a:cubicBezTo>
                  <a:pt x="4885" y="6515"/>
                  <a:pt x="4885" y="6521"/>
                  <a:pt x="4885" y="6527"/>
                </a:cubicBezTo>
                <a:cubicBezTo>
                  <a:pt x="4891" y="6527"/>
                  <a:pt x="4902" y="6521"/>
                  <a:pt x="4908" y="6521"/>
                </a:cubicBezTo>
                <a:cubicBezTo>
                  <a:pt x="4885" y="6538"/>
                  <a:pt x="4857" y="6555"/>
                  <a:pt x="4829" y="6555"/>
                </a:cubicBezTo>
                <a:cubicBezTo>
                  <a:pt x="4840" y="6549"/>
                  <a:pt x="4857" y="6538"/>
                  <a:pt x="4874" y="6538"/>
                </a:cubicBezTo>
                <a:cubicBezTo>
                  <a:pt x="4880" y="6527"/>
                  <a:pt x="4885" y="6521"/>
                  <a:pt x="4885" y="6510"/>
                </a:cubicBezTo>
                <a:cubicBezTo>
                  <a:pt x="4868" y="6510"/>
                  <a:pt x="4851" y="6521"/>
                  <a:pt x="4840" y="6532"/>
                </a:cubicBezTo>
                <a:cubicBezTo>
                  <a:pt x="4840" y="6527"/>
                  <a:pt x="4840" y="6521"/>
                  <a:pt x="4840" y="6521"/>
                </a:cubicBezTo>
                <a:cubicBezTo>
                  <a:pt x="4846" y="6515"/>
                  <a:pt x="4851" y="6515"/>
                  <a:pt x="4857" y="6515"/>
                </a:cubicBezTo>
                <a:lnTo>
                  <a:pt x="4857" y="6498"/>
                </a:lnTo>
                <a:lnTo>
                  <a:pt x="4863" y="6510"/>
                </a:lnTo>
                <a:cubicBezTo>
                  <a:pt x="4885" y="6498"/>
                  <a:pt x="4914" y="6493"/>
                  <a:pt x="4931" y="6476"/>
                </a:cubicBezTo>
                <a:close/>
                <a:moveTo>
                  <a:pt x="4714" y="6593"/>
                </a:moveTo>
                <a:cubicBezTo>
                  <a:pt x="4717" y="6593"/>
                  <a:pt x="4719" y="6593"/>
                  <a:pt x="4721" y="6595"/>
                </a:cubicBezTo>
                <a:cubicBezTo>
                  <a:pt x="4725" y="6603"/>
                  <a:pt x="4717" y="6608"/>
                  <a:pt x="4708" y="6608"/>
                </a:cubicBezTo>
                <a:cubicBezTo>
                  <a:pt x="4705" y="6608"/>
                  <a:pt x="4701" y="6608"/>
                  <a:pt x="4698" y="6606"/>
                </a:cubicBezTo>
                <a:cubicBezTo>
                  <a:pt x="4698" y="6598"/>
                  <a:pt x="4707" y="6593"/>
                  <a:pt x="4714" y="6593"/>
                </a:cubicBezTo>
                <a:close/>
                <a:moveTo>
                  <a:pt x="2213" y="6566"/>
                </a:moveTo>
                <a:cubicBezTo>
                  <a:pt x="2219" y="6572"/>
                  <a:pt x="2224" y="6578"/>
                  <a:pt x="2230" y="6578"/>
                </a:cubicBezTo>
                <a:cubicBezTo>
                  <a:pt x="2230" y="6578"/>
                  <a:pt x="2236" y="6572"/>
                  <a:pt x="2241" y="6566"/>
                </a:cubicBezTo>
                <a:lnTo>
                  <a:pt x="2241" y="6566"/>
                </a:lnTo>
                <a:lnTo>
                  <a:pt x="2236" y="6578"/>
                </a:lnTo>
                <a:cubicBezTo>
                  <a:pt x="2258" y="6589"/>
                  <a:pt x="2281" y="6606"/>
                  <a:pt x="2304" y="6606"/>
                </a:cubicBezTo>
                <a:cubicBezTo>
                  <a:pt x="2304" y="6612"/>
                  <a:pt x="2304" y="6612"/>
                  <a:pt x="2304" y="6612"/>
                </a:cubicBezTo>
                <a:cubicBezTo>
                  <a:pt x="2287" y="6606"/>
                  <a:pt x="2264" y="6600"/>
                  <a:pt x="2247" y="6595"/>
                </a:cubicBezTo>
                <a:cubicBezTo>
                  <a:pt x="2236" y="6583"/>
                  <a:pt x="2219" y="6578"/>
                  <a:pt x="2202" y="6572"/>
                </a:cubicBezTo>
                <a:cubicBezTo>
                  <a:pt x="2207" y="6572"/>
                  <a:pt x="2207" y="6572"/>
                  <a:pt x="2213" y="6566"/>
                </a:cubicBezTo>
                <a:close/>
                <a:moveTo>
                  <a:pt x="4658" y="6600"/>
                </a:moveTo>
                <a:cubicBezTo>
                  <a:pt x="4646" y="6605"/>
                  <a:pt x="4633" y="6618"/>
                  <a:pt x="4619" y="6618"/>
                </a:cubicBezTo>
                <a:cubicBezTo>
                  <a:pt x="4613" y="6618"/>
                  <a:pt x="4608" y="6616"/>
                  <a:pt x="4602" y="6612"/>
                </a:cubicBezTo>
                <a:cubicBezTo>
                  <a:pt x="4619" y="6606"/>
                  <a:pt x="4641" y="6600"/>
                  <a:pt x="4658" y="6600"/>
                </a:cubicBezTo>
                <a:close/>
                <a:moveTo>
                  <a:pt x="4636" y="6629"/>
                </a:moveTo>
                <a:lnTo>
                  <a:pt x="4641" y="6634"/>
                </a:lnTo>
                <a:cubicBezTo>
                  <a:pt x="4605" y="6650"/>
                  <a:pt x="4564" y="6675"/>
                  <a:pt x="4527" y="6675"/>
                </a:cubicBezTo>
                <a:cubicBezTo>
                  <a:pt x="4524" y="6675"/>
                  <a:pt x="4520" y="6675"/>
                  <a:pt x="4517" y="6674"/>
                </a:cubicBezTo>
                <a:cubicBezTo>
                  <a:pt x="4505" y="6691"/>
                  <a:pt x="4482" y="6691"/>
                  <a:pt x="4465" y="6691"/>
                </a:cubicBezTo>
                <a:cubicBezTo>
                  <a:pt x="4482" y="6680"/>
                  <a:pt x="4500" y="6674"/>
                  <a:pt x="4517" y="6674"/>
                </a:cubicBezTo>
                <a:cubicBezTo>
                  <a:pt x="4556" y="6663"/>
                  <a:pt x="4596" y="6646"/>
                  <a:pt x="4636" y="6629"/>
                </a:cubicBezTo>
                <a:close/>
                <a:moveTo>
                  <a:pt x="4552" y="6691"/>
                </a:moveTo>
                <a:cubicBezTo>
                  <a:pt x="4551" y="6691"/>
                  <a:pt x="4551" y="6691"/>
                  <a:pt x="4551" y="6691"/>
                </a:cubicBezTo>
                <a:cubicBezTo>
                  <a:pt x="4551" y="6691"/>
                  <a:pt x="4552" y="6691"/>
                  <a:pt x="4552" y="6691"/>
                </a:cubicBezTo>
                <a:lnTo>
                  <a:pt x="4552" y="6691"/>
                </a:lnTo>
                <a:lnTo>
                  <a:pt x="4552" y="6691"/>
                </a:lnTo>
                <a:close/>
                <a:moveTo>
                  <a:pt x="4552" y="6691"/>
                </a:moveTo>
                <a:lnTo>
                  <a:pt x="4556" y="6708"/>
                </a:lnTo>
                <a:cubicBezTo>
                  <a:pt x="4568" y="6703"/>
                  <a:pt x="4573" y="6697"/>
                  <a:pt x="4585" y="6697"/>
                </a:cubicBezTo>
                <a:cubicBezTo>
                  <a:pt x="4579" y="6697"/>
                  <a:pt x="4563" y="6692"/>
                  <a:pt x="4552" y="6691"/>
                </a:cubicBezTo>
                <a:close/>
                <a:moveTo>
                  <a:pt x="2381" y="6709"/>
                </a:moveTo>
                <a:cubicBezTo>
                  <a:pt x="2380" y="6710"/>
                  <a:pt x="2378" y="6712"/>
                  <a:pt x="2377" y="6714"/>
                </a:cubicBezTo>
                <a:cubicBezTo>
                  <a:pt x="2377" y="6714"/>
                  <a:pt x="2379" y="6712"/>
                  <a:pt x="2381" y="6709"/>
                </a:cubicBezTo>
                <a:close/>
                <a:moveTo>
                  <a:pt x="4454" y="6691"/>
                </a:moveTo>
                <a:cubicBezTo>
                  <a:pt x="4454" y="6697"/>
                  <a:pt x="4454" y="6697"/>
                  <a:pt x="4454" y="6703"/>
                </a:cubicBezTo>
                <a:cubicBezTo>
                  <a:pt x="4443" y="6703"/>
                  <a:pt x="4437" y="6708"/>
                  <a:pt x="4426" y="6708"/>
                </a:cubicBezTo>
                <a:lnTo>
                  <a:pt x="4420" y="6708"/>
                </a:lnTo>
                <a:cubicBezTo>
                  <a:pt x="4420" y="6708"/>
                  <a:pt x="4420" y="6708"/>
                  <a:pt x="4420" y="6714"/>
                </a:cubicBezTo>
                <a:cubicBezTo>
                  <a:pt x="4409" y="6714"/>
                  <a:pt x="4403" y="6714"/>
                  <a:pt x="4392" y="6720"/>
                </a:cubicBezTo>
                <a:cubicBezTo>
                  <a:pt x="4403" y="6714"/>
                  <a:pt x="4414" y="6708"/>
                  <a:pt x="4420" y="6703"/>
                </a:cubicBezTo>
                <a:cubicBezTo>
                  <a:pt x="4431" y="6697"/>
                  <a:pt x="4443" y="6697"/>
                  <a:pt x="4454" y="6691"/>
                </a:cubicBezTo>
                <a:close/>
                <a:moveTo>
                  <a:pt x="2502" y="6720"/>
                </a:moveTo>
                <a:cubicBezTo>
                  <a:pt x="2504" y="6720"/>
                  <a:pt x="2506" y="6721"/>
                  <a:pt x="2508" y="6721"/>
                </a:cubicBezTo>
                <a:lnTo>
                  <a:pt x="2508" y="6721"/>
                </a:lnTo>
                <a:lnTo>
                  <a:pt x="2508" y="6720"/>
                </a:lnTo>
                <a:close/>
                <a:moveTo>
                  <a:pt x="4363" y="6725"/>
                </a:moveTo>
                <a:cubicBezTo>
                  <a:pt x="4358" y="6725"/>
                  <a:pt x="4358" y="6731"/>
                  <a:pt x="4352" y="6731"/>
                </a:cubicBezTo>
                <a:cubicBezTo>
                  <a:pt x="4352" y="6731"/>
                  <a:pt x="4346" y="6725"/>
                  <a:pt x="4341" y="6725"/>
                </a:cubicBezTo>
                <a:close/>
                <a:moveTo>
                  <a:pt x="4324" y="6731"/>
                </a:moveTo>
                <a:cubicBezTo>
                  <a:pt x="4324" y="6731"/>
                  <a:pt x="4329" y="6737"/>
                  <a:pt x="4329" y="6737"/>
                </a:cubicBezTo>
                <a:cubicBezTo>
                  <a:pt x="4329" y="6737"/>
                  <a:pt x="4324" y="6737"/>
                  <a:pt x="4324" y="6731"/>
                </a:cubicBezTo>
                <a:close/>
                <a:moveTo>
                  <a:pt x="2423" y="6714"/>
                </a:moveTo>
                <a:lnTo>
                  <a:pt x="2423" y="6714"/>
                </a:lnTo>
                <a:cubicBezTo>
                  <a:pt x="2440" y="6720"/>
                  <a:pt x="2457" y="6725"/>
                  <a:pt x="2468" y="6731"/>
                </a:cubicBezTo>
                <a:cubicBezTo>
                  <a:pt x="2468" y="6731"/>
                  <a:pt x="2468" y="6737"/>
                  <a:pt x="2468" y="6742"/>
                </a:cubicBezTo>
                <a:cubicBezTo>
                  <a:pt x="2451" y="6731"/>
                  <a:pt x="2429" y="6737"/>
                  <a:pt x="2423" y="6714"/>
                </a:cubicBezTo>
                <a:close/>
                <a:moveTo>
                  <a:pt x="2173" y="6583"/>
                </a:moveTo>
                <a:lnTo>
                  <a:pt x="2173" y="6583"/>
                </a:lnTo>
                <a:cubicBezTo>
                  <a:pt x="2190" y="6589"/>
                  <a:pt x="2207" y="6595"/>
                  <a:pt x="2219" y="6606"/>
                </a:cubicBezTo>
                <a:cubicBezTo>
                  <a:pt x="2230" y="6606"/>
                  <a:pt x="2241" y="6606"/>
                  <a:pt x="2247" y="6595"/>
                </a:cubicBezTo>
                <a:lnTo>
                  <a:pt x="2247" y="6595"/>
                </a:lnTo>
                <a:cubicBezTo>
                  <a:pt x="2247" y="6600"/>
                  <a:pt x="2241" y="6606"/>
                  <a:pt x="2241" y="6612"/>
                </a:cubicBezTo>
                <a:cubicBezTo>
                  <a:pt x="2241" y="6612"/>
                  <a:pt x="2253" y="6617"/>
                  <a:pt x="2258" y="6623"/>
                </a:cubicBezTo>
                <a:cubicBezTo>
                  <a:pt x="2273" y="6623"/>
                  <a:pt x="2283" y="6636"/>
                  <a:pt x="2297" y="6636"/>
                </a:cubicBezTo>
                <a:cubicBezTo>
                  <a:pt x="2299" y="6636"/>
                  <a:pt x="2301" y="6635"/>
                  <a:pt x="2304" y="6634"/>
                </a:cubicBezTo>
                <a:cubicBezTo>
                  <a:pt x="2406" y="6691"/>
                  <a:pt x="2530" y="6708"/>
                  <a:pt x="2632" y="6759"/>
                </a:cubicBezTo>
                <a:lnTo>
                  <a:pt x="2632" y="6759"/>
                </a:lnTo>
                <a:cubicBezTo>
                  <a:pt x="2633" y="6757"/>
                  <a:pt x="2635" y="6755"/>
                  <a:pt x="2638" y="6754"/>
                </a:cubicBezTo>
                <a:cubicBezTo>
                  <a:pt x="2650" y="6754"/>
                  <a:pt x="2650" y="6759"/>
                  <a:pt x="2644" y="6765"/>
                </a:cubicBezTo>
                <a:cubicBezTo>
                  <a:pt x="2637" y="6765"/>
                  <a:pt x="2632" y="6763"/>
                  <a:pt x="2632" y="6759"/>
                </a:cubicBezTo>
                <a:lnTo>
                  <a:pt x="2632" y="6759"/>
                </a:lnTo>
                <a:cubicBezTo>
                  <a:pt x="2633" y="6759"/>
                  <a:pt x="2633" y="6759"/>
                  <a:pt x="2633" y="6759"/>
                </a:cubicBezTo>
                <a:cubicBezTo>
                  <a:pt x="2633" y="6759"/>
                  <a:pt x="2633" y="6759"/>
                  <a:pt x="2632" y="6759"/>
                </a:cubicBezTo>
                <a:lnTo>
                  <a:pt x="2632" y="6759"/>
                </a:lnTo>
                <a:cubicBezTo>
                  <a:pt x="2632" y="6759"/>
                  <a:pt x="2632" y="6759"/>
                  <a:pt x="2632" y="6759"/>
                </a:cubicBezTo>
                <a:lnTo>
                  <a:pt x="2632" y="6759"/>
                </a:lnTo>
                <a:cubicBezTo>
                  <a:pt x="2589" y="6754"/>
                  <a:pt x="2551" y="6733"/>
                  <a:pt x="2508" y="6721"/>
                </a:cubicBezTo>
                <a:lnTo>
                  <a:pt x="2508" y="6721"/>
                </a:lnTo>
                <a:lnTo>
                  <a:pt x="2508" y="6731"/>
                </a:lnTo>
                <a:cubicBezTo>
                  <a:pt x="2502" y="6725"/>
                  <a:pt x="2502" y="6720"/>
                  <a:pt x="2497" y="6720"/>
                </a:cubicBezTo>
                <a:cubicBezTo>
                  <a:pt x="2440" y="6697"/>
                  <a:pt x="2377" y="6680"/>
                  <a:pt x="2321" y="6651"/>
                </a:cubicBezTo>
                <a:cubicBezTo>
                  <a:pt x="2321" y="6651"/>
                  <a:pt x="2321" y="6657"/>
                  <a:pt x="2321" y="6663"/>
                </a:cubicBezTo>
                <a:cubicBezTo>
                  <a:pt x="2309" y="6640"/>
                  <a:pt x="2275" y="6634"/>
                  <a:pt x="2258" y="6623"/>
                </a:cubicBezTo>
                <a:cubicBezTo>
                  <a:pt x="2230" y="6617"/>
                  <a:pt x="2196" y="6600"/>
                  <a:pt x="2173" y="6583"/>
                </a:cubicBezTo>
                <a:close/>
                <a:moveTo>
                  <a:pt x="2616" y="6725"/>
                </a:moveTo>
                <a:cubicBezTo>
                  <a:pt x="2616" y="6731"/>
                  <a:pt x="2621" y="6731"/>
                  <a:pt x="2621" y="6737"/>
                </a:cubicBezTo>
                <a:cubicBezTo>
                  <a:pt x="2650" y="6742"/>
                  <a:pt x="2684" y="6754"/>
                  <a:pt x="2707" y="6771"/>
                </a:cubicBezTo>
                <a:cubicBezTo>
                  <a:pt x="2673" y="6765"/>
                  <a:pt x="2638" y="6748"/>
                  <a:pt x="2599" y="6742"/>
                </a:cubicBezTo>
                <a:cubicBezTo>
                  <a:pt x="2593" y="6742"/>
                  <a:pt x="2582" y="6731"/>
                  <a:pt x="2582" y="6725"/>
                </a:cubicBezTo>
                <a:cubicBezTo>
                  <a:pt x="2589" y="6725"/>
                  <a:pt x="2602" y="6735"/>
                  <a:pt x="2609" y="6735"/>
                </a:cubicBezTo>
                <a:cubicBezTo>
                  <a:pt x="2613" y="6735"/>
                  <a:pt x="2616" y="6733"/>
                  <a:pt x="2616" y="6725"/>
                </a:cubicBezTo>
                <a:close/>
                <a:moveTo>
                  <a:pt x="4320" y="6759"/>
                </a:moveTo>
                <a:cubicBezTo>
                  <a:pt x="4318" y="6763"/>
                  <a:pt x="4318" y="6767"/>
                  <a:pt x="4318" y="6771"/>
                </a:cubicBezTo>
                <a:cubicBezTo>
                  <a:pt x="4318" y="6765"/>
                  <a:pt x="4318" y="6759"/>
                  <a:pt x="4318" y="6759"/>
                </a:cubicBezTo>
                <a:cubicBezTo>
                  <a:pt x="4318" y="6759"/>
                  <a:pt x="4319" y="6759"/>
                  <a:pt x="4320" y="6759"/>
                </a:cubicBezTo>
                <a:close/>
                <a:moveTo>
                  <a:pt x="4375" y="6748"/>
                </a:moveTo>
                <a:cubicBezTo>
                  <a:pt x="4358" y="6754"/>
                  <a:pt x="4341" y="6765"/>
                  <a:pt x="4324" y="6771"/>
                </a:cubicBezTo>
                <a:cubicBezTo>
                  <a:pt x="4329" y="6765"/>
                  <a:pt x="4335" y="6759"/>
                  <a:pt x="4346" y="6754"/>
                </a:cubicBezTo>
                <a:lnTo>
                  <a:pt x="4341" y="6754"/>
                </a:lnTo>
                <a:cubicBezTo>
                  <a:pt x="4352" y="6754"/>
                  <a:pt x="4363" y="6748"/>
                  <a:pt x="4375" y="6748"/>
                </a:cubicBezTo>
                <a:close/>
                <a:moveTo>
                  <a:pt x="2659" y="6763"/>
                </a:moveTo>
                <a:cubicBezTo>
                  <a:pt x="2672" y="6763"/>
                  <a:pt x="2682" y="6771"/>
                  <a:pt x="2695" y="6771"/>
                </a:cubicBezTo>
                <a:cubicBezTo>
                  <a:pt x="2724" y="6782"/>
                  <a:pt x="2752" y="6782"/>
                  <a:pt x="2780" y="6799"/>
                </a:cubicBezTo>
                <a:cubicBezTo>
                  <a:pt x="2735" y="6799"/>
                  <a:pt x="2690" y="6776"/>
                  <a:pt x="2650" y="6765"/>
                </a:cubicBezTo>
                <a:cubicBezTo>
                  <a:pt x="2653" y="6764"/>
                  <a:pt x="2656" y="6763"/>
                  <a:pt x="2659" y="6763"/>
                </a:cubicBezTo>
                <a:close/>
                <a:moveTo>
                  <a:pt x="4278" y="6769"/>
                </a:moveTo>
                <a:cubicBezTo>
                  <a:pt x="4286" y="6769"/>
                  <a:pt x="4295" y="6775"/>
                  <a:pt x="4305" y="6775"/>
                </a:cubicBezTo>
                <a:lnTo>
                  <a:pt x="4305" y="6775"/>
                </a:lnTo>
                <a:cubicBezTo>
                  <a:pt x="4271" y="6785"/>
                  <a:pt x="4236" y="6799"/>
                  <a:pt x="4198" y="6809"/>
                </a:cubicBezTo>
                <a:lnTo>
                  <a:pt x="4198" y="6809"/>
                </a:lnTo>
                <a:lnTo>
                  <a:pt x="4204" y="6799"/>
                </a:lnTo>
                <a:cubicBezTo>
                  <a:pt x="4209" y="6800"/>
                  <a:pt x="4213" y="6801"/>
                  <a:pt x="4217" y="6801"/>
                </a:cubicBezTo>
                <a:cubicBezTo>
                  <a:pt x="4234" y="6801"/>
                  <a:pt x="4247" y="6792"/>
                  <a:pt x="4261" y="6788"/>
                </a:cubicBezTo>
                <a:cubicBezTo>
                  <a:pt x="4256" y="6788"/>
                  <a:pt x="4256" y="6782"/>
                  <a:pt x="4250" y="6782"/>
                </a:cubicBezTo>
                <a:cubicBezTo>
                  <a:pt x="4256" y="6776"/>
                  <a:pt x="4267" y="6776"/>
                  <a:pt x="4273" y="6771"/>
                </a:cubicBezTo>
                <a:cubicBezTo>
                  <a:pt x="4274" y="6770"/>
                  <a:pt x="4276" y="6769"/>
                  <a:pt x="4278" y="6769"/>
                </a:cubicBezTo>
                <a:close/>
                <a:moveTo>
                  <a:pt x="2627" y="6793"/>
                </a:moveTo>
                <a:lnTo>
                  <a:pt x="2650" y="6816"/>
                </a:lnTo>
                <a:cubicBezTo>
                  <a:pt x="2656" y="6816"/>
                  <a:pt x="2661" y="6810"/>
                  <a:pt x="2667" y="6810"/>
                </a:cubicBezTo>
                <a:cubicBezTo>
                  <a:pt x="2656" y="6799"/>
                  <a:pt x="2644" y="6793"/>
                  <a:pt x="2627" y="6793"/>
                </a:cubicBezTo>
                <a:close/>
                <a:moveTo>
                  <a:pt x="2934" y="6810"/>
                </a:moveTo>
                <a:cubicBezTo>
                  <a:pt x="2934" y="6810"/>
                  <a:pt x="2934" y="6816"/>
                  <a:pt x="2934" y="6822"/>
                </a:cubicBezTo>
                <a:cubicBezTo>
                  <a:pt x="2934" y="6816"/>
                  <a:pt x="2928" y="6816"/>
                  <a:pt x="2922" y="6816"/>
                </a:cubicBezTo>
                <a:cubicBezTo>
                  <a:pt x="2928" y="6816"/>
                  <a:pt x="2928" y="6810"/>
                  <a:pt x="2934" y="6810"/>
                </a:cubicBezTo>
                <a:close/>
                <a:moveTo>
                  <a:pt x="4167" y="6812"/>
                </a:moveTo>
                <a:cubicBezTo>
                  <a:pt x="4173" y="6812"/>
                  <a:pt x="4179" y="6813"/>
                  <a:pt x="4182" y="6816"/>
                </a:cubicBezTo>
                <a:lnTo>
                  <a:pt x="4187" y="6816"/>
                </a:lnTo>
                <a:cubicBezTo>
                  <a:pt x="4176" y="6822"/>
                  <a:pt x="4165" y="6822"/>
                  <a:pt x="4159" y="6827"/>
                </a:cubicBezTo>
                <a:cubicBezTo>
                  <a:pt x="4153" y="6822"/>
                  <a:pt x="4153" y="6822"/>
                  <a:pt x="4153" y="6822"/>
                </a:cubicBezTo>
                <a:lnTo>
                  <a:pt x="4142" y="6827"/>
                </a:lnTo>
                <a:lnTo>
                  <a:pt x="4131" y="6827"/>
                </a:lnTo>
                <a:lnTo>
                  <a:pt x="4131" y="6822"/>
                </a:lnTo>
                <a:cubicBezTo>
                  <a:pt x="4131" y="6822"/>
                  <a:pt x="4131" y="6827"/>
                  <a:pt x="4125" y="6833"/>
                </a:cubicBezTo>
                <a:lnTo>
                  <a:pt x="4114" y="6833"/>
                </a:lnTo>
                <a:cubicBezTo>
                  <a:pt x="4119" y="6827"/>
                  <a:pt x="4125" y="6822"/>
                  <a:pt x="4131" y="6816"/>
                </a:cubicBezTo>
                <a:lnTo>
                  <a:pt x="4148" y="6816"/>
                </a:lnTo>
                <a:cubicBezTo>
                  <a:pt x="4153" y="6813"/>
                  <a:pt x="4160" y="6812"/>
                  <a:pt x="4167" y="6812"/>
                </a:cubicBezTo>
                <a:close/>
                <a:moveTo>
                  <a:pt x="4182" y="6827"/>
                </a:moveTo>
                <a:cubicBezTo>
                  <a:pt x="4182" y="6833"/>
                  <a:pt x="4182" y="6833"/>
                  <a:pt x="4182" y="6839"/>
                </a:cubicBezTo>
                <a:cubicBezTo>
                  <a:pt x="4182" y="6839"/>
                  <a:pt x="4176" y="6833"/>
                  <a:pt x="4176" y="6827"/>
                </a:cubicBezTo>
                <a:close/>
                <a:moveTo>
                  <a:pt x="3949" y="6856"/>
                </a:moveTo>
                <a:cubicBezTo>
                  <a:pt x="3949" y="6856"/>
                  <a:pt x="3943" y="6856"/>
                  <a:pt x="3938" y="6861"/>
                </a:cubicBezTo>
                <a:lnTo>
                  <a:pt x="3938" y="6856"/>
                </a:lnTo>
                <a:close/>
                <a:moveTo>
                  <a:pt x="2793" y="6800"/>
                </a:moveTo>
                <a:cubicBezTo>
                  <a:pt x="2803" y="6800"/>
                  <a:pt x="2814" y="6805"/>
                  <a:pt x="2826" y="6805"/>
                </a:cubicBezTo>
                <a:cubicBezTo>
                  <a:pt x="2865" y="6816"/>
                  <a:pt x="2899" y="6822"/>
                  <a:pt x="2939" y="6827"/>
                </a:cubicBezTo>
                <a:lnTo>
                  <a:pt x="2939" y="6833"/>
                </a:lnTo>
                <a:cubicBezTo>
                  <a:pt x="2939" y="6833"/>
                  <a:pt x="2945" y="6833"/>
                  <a:pt x="2945" y="6827"/>
                </a:cubicBezTo>
                <a:cubicBezTo>
                  <a:pt x="2946" y="6827"/>
                  <a:pt x="2947" y="6828"/>
                  <a:pt x="2948" y="6828"/>
                </a:cubicBezTo>
                <a:lnTo>
                  <a:pt x="2948" y="6828"/>
                </a:lnTo>
                <a:cubicBezTo>
                  <a:pt x="2947" y="6828"/>
                  <a:pt x="2946" y="6828"/>
                  <a:pt x="2945" y="6827"/>
                </a:cubicBezTo>
                <a:lnTo>
                  <a:pt x="2945" y="6827"/>
                </a:lnTo>
                <a:cubicBezTo>
                  <a:pt x="2951" y="6833"/>
                  <a:pt x="2951" y="6833"/>
                  <a:pt x="2956" y="6833"/>
                </a:cubicBezTo>
                <a:cubicBezTo>
                  <a:pt x="2956" y="6833"/>
                  <a:pt x="2953" y="6829"/>
                  <a:pt x="2948" y="6828"/>
                </a:cubicBezTo>
                <a:lnTo>
                  <a:pt x="2948" y="6828"/>
                </a:lnTo>
                <a:cubicBezTo>
                  <a:pt x="3010" y="6839"/>
                  <a:pt x="3071" y="6850"/>
                  <a:pt x="3132" y="6861"/>
                </a:cubicBezTo>
                <a:cubicBezTo>
                  <a:pt x="3138" y="6867"/>
                  <a:pt x="3138" y="6867"/>
                  <a:pt x="3143" y="6873"/>
                </a:cubicBezTo>
                <a:cubicBezTo>
                  <a:pt x="3075" y="6861"/>
                  <a:pt x="3002" y="6850"/>
                  <a:pt x="2934" y="6839"/>
                </a:cubicBezTo>
                <a:cubicBezTo>
                  <a:pt x="2934" y="6839"/>
                  <a:pt x="2928" y="6833"/>
                  <a:pt x="2928" y="6833"/>
                </a:cubicBezTo>
                <a:lnTo>
                  <a:pt x="2905" y="6833"/>
                </a:lnTo>
                <a:lnTo>
                  <a:pt x="2854" y="6822"/>
                </a:lnTo>
                <a:lnTo>
                  <a:pt x="2854" y="6827"/>
                </a:lnTo>
                <a:cubicBezTo>
                  <a:pt x="2831" y="6810"/>
                  <a:pt x="2803" y="6810"/>
                  <a:pt x="2780" y="6805"/>
                </a:cubicBezTo>
                <a:cubicBezTo>
                  <a:pt x="2784" y="6801"/>
                  <a:pt x="2789" y="6800"/>
                  <a:pt x="2793" y="6800"/>
                </a:cubicBezTo>
                <a:close/>
                <a:moveTo>
                  <a:pt x="4074" y="6856"/>
                </a:moveTo>
                <a:cubicBezTo>
                  <a:pt x="4063" y="6856"/>
                  <a:pt x="4057" y="6861"/>
                  <a:pt x="4051" y="6873"/>
                </a:cubicBezTo>
                <a:lnTo>
                  <a:pt x="4029" y="6873"/>
                </a:lnTo>
                <a:cubicBezTo>
                  <a:pt x="4040" y="6867"/>
                  <a:pt x="4051" y="6861"/>
                  <a:pt x="4063" y="6856"/>
                </a:cubicBezTo>
                <a:close/>
                <a:moveTo>
                  <a:pt x="3671" y="6873"/>
                </a:moveTo>
                <a:lnTo>
                  <a:pt x="3660" y="6878"/>
                </a:lnTo>
                <a:cubicBezTo>
                  <a:pt x="3660" y="6878"/>
                  <a:pt x="3665" y="6873"/>
                  <a:pt x="3665" y="6873"/>
                </a:cubicBezTo>
                <a:close/>
                <a:moveTo>
                  <a:pt x="3921" y="6873"/>
                </a:moveTo>
                <a:cubicBezTo>
                  <a:pt x="3915" y="6873"/>
                  <a:pt x="3915" y="6873"/>
                  <a:pt x="3915" y="6878"/>
                </a:cubicBezTo>
                <a:lnTo>
                  <a:pt x="3915" y="6873"/>
                </a:lnTo>
                <a:close/>
                <a:moveTo>
                  <a:pt x="3773" y="6861"/>
                </a:moveTo>
                <a:cubicBezTo>
                  <a:pt x="3779" y="6867"/>
                  <a:pt x="3785" y="6867"/>
                  <a:pt x="3796" y="6873"/>
                </a:cubicBezTo>
                <a:cubicBezTo>
                  <a:pt x="3785" y="6879"/>
                  <a:pt x="3774" y="6882"/>
                  <a:pt x="3762" y="6884"/>
                </a:cubicBezTo>
                <a:lnTo>
                  <a:pt x="3762" y="6884"/>
                </a:lnTo>
                <a:cubicBezTo>
                  <a:pt x="3762" y="6878"/>
                  <a:pt x="3773" y="6873"/>
                  <a:pt x="3773" y="6873"/>
                </a:cubicBezTo>
                <a:cubicBezTo>
                  <a:pt x="3773" y="6873"/>
                  <a:pt x="3768" y="6867"/>
                  <a:pt x="3768" y="6867"/>
                </a:cubicBezTo>
                <a:cubicBezTo>
                  <a:pt x="3768" y="6867"/>
                  <a:pt x="3768" y="6867"/>
                  <a:pt x="3773" y="6861"/>
                </a:cubicBezTo>
                <a:close/>
                <a:moveTo>
                  <a:pt x="3376" y="6878"/>
                </a:moveTo>
                <a:lnTo>
                  <a:pt x="3376" y="6884"/>
                </a:lnTo>
                <a:lnTo>
                  <a:pt x="3370" y="6884"/>
                </a:lnTo>
                <a:lnTo>
                  <a:pt x="3370" y="6878"/>
                </a:lnTo>
                <a:close/>
                <a:moveTo>
                  <a:pt x="3558" y="6878"/>
                </a:moveTo>
                <a:cubicBezTo>
                  <a:pt x="3558" y="6878"/>
                  <a:pt x="3558" y="6884"/>
                  <a:pt x="3552" y="6884"/>
                </a:cubicBezTo>
                <a:cubicBezTo>
                  <a:pt x="3546" y="6884"/>
                  <a:pt x="3546" y="6884"/>
                  <a:pt x="3546" y="6878"/>
                </a:cubicBezTo>
                <a:close/>
                <a:moveTo>
                  <a:pt x="3592" y="6878"/>
                </a:moveTo>
                <a:cubicBezTo>
                  <a:pt x="3592" y="6878"/>
                  <a:pt x="3592" y="6881"/>
                  <a:pt x="3592" y="6884"/>
                </a:cubicBezTo>
                <a:cubicBezTo>
                  <a:pt x="3580" y="6884"/>
                  <a:pt x="3575" y="6884"/>
                  <a:pt x="3580" y="6878"/>
                </a:cubicBezTo>
                <a:close/>
                <a:moveTo>
                  <a:pt x="3609" y="6878"/>
                </a:moveTo>
                <a:cubicBezTo>
                  <a:pt x="3609" y="6878"/>
                  <a:pt x="3597" y="6884"/>
                  <a:pt x="3597" y="6884"/>
                </a:cubicBezTo>
                <a:cubicBezTo>
                  <a:pt x="3597" y="6884"/>
                  <a:pt x="3597" y="6878"/>
                  <a:pt x="3597" y="6878"/>
                </a:cubicBezTo>
                <a:close/>
                <a:moveTo>
                  <a:pt x="3932" y="6878"/>
                </a:moveTo>
                <a:cubicBezTo>
                  <a:pt x="3926" y="6878"/>
                  <a:pt x="3926" y="6884"/>
                  <a:pt x="3926" y="6884"/>
                </a:cubicBezTo>
                <a:lnTo>
                  <a:pt x="3921" y="6884"/>
                </a:lnTo>
                <a:cubicBezTo>
                  <a:pt x="3921" y="6884"/>
                  <a:pt x="3926" y="6878"/>
                  <a:pt x="3926" y="6878"/>
                </a:cubicBezTo>
                <a:close/>
                <a:moveTo>
                  <a:pt x="3745" y="6884"/>
                </a:moveTo>
                <a:cubicBezTo>
                  <a:pt x="3745" y="6884"/>
                  <a:pt x="3745" y="6884"/>
                  <a:pt x="3745" y="6884"/>
                </a:cubicBezTo>
                <a:lnTo>
                  <a:pt x="3745" y="6884"/>
                </a:lnTo>
                <a:cubicBezTo>
                  <a:pt x="3745" y="6884"/>
                  <a:pt x="3745" y="6884"/>
                  <a:pt x="3745" y="6884"/>
                </a:cubicBezTo>
                <a:lnTo>
                  <a:pt x="3745" y="6884"/>
                </a:lnTo>
                <a:cubicBezTo>
                  <a:pt x="3745" y="6884"/>
                  <a:pt x="3745" y="6884"/>
                  <a:pt x="3745" y="6884"/>
                </a:cubicBezTo>
                <a:close/>
                <a:moveTo>
                  <a:pt x="3756" y="6884"/>
                </a:moveTo>
                <a:cubicBezTo>
                  <a:pt x="3756" y="6884"/>
                  <a:pt x="3756" y="6884"/>
                  <a:pt x="3756" y="6884"/>
                </a:cubicBezTo>
                <a:lnTo>
                  <a:pt x="3756" y="6884"/>
                </a:lnTo>
                <a:cubicBezTo>
                  <a:pt x="3757" y="6884"/>
                  <a:pt x="3759" y="6884"/>
                  <a:pt x="3760" y="6884"/>
                </a:cubicBezTo>
                <a:close/>
                <a:moveTo>
                  <a:pt x="3149" y="6867"/>
                </a:moveTo>
                <a:cubicBezTo>
                  <a:pt x="3166" y="6867"/>
                  <a:pt x="3183" y="6873"/>
                  <a:pt x="3200" y="6873"/>
                </a:cubicBezTo>
                <a:lnTo>
                  <a:pt x="3206" y="6873"/>
                </a:lnTo>
                <a:cubicBezTo>
                  <a:pt x="3234" y="6878"/>
                  <a:pt x="3263" y="6873"/>
                  <a:pt x="3291" y="6884"/>
                </a:cubicBezTo>
                <a:cubicBezTo>
                  <a:pt x="3286" y="6885"/>
                  <a:pt x="3280" y="6885"/>
                  <a:pt x="3275" y="6885"/>
                </a:cubicBezTo>
                <a:cubicBezTo>
                  <a:pt x="3247" y="6885"/>
                  <a:pt x="3218" y="6878"/>
                  <a:pt x="3191" y="6878"/>
                </a:cubicBezTo>
                <a:cubicBezTo>
                  <a:pt x="3178" y="6878"/>
                  <a:pt x="3166" y="6879"/>
                  <a:pt x="3155" y="6884"/>
                </a:cubicBezTo>
                <a:cubicBezTo>
                  <a:pt x="3155" y="6884"/>
                  <a:pt x="3155" y="6873"/>
                  <a:pt x="3155" y="6873"/>
                </a:cubicBezTo>
                <a:lnTo>
                  <a:pt x="3149" y="6873"/>
                </a:lnTo>
                <a:cubicBezTo>
                  <a:pt x="3149" y="6873"/>
                  <a:pt x="3149" y="6867"/>
                  <a:pt x="3149" y="6867"/>
                </a:cubicBezTo>
                <a:close/>
                <a:moveTo>
                  <a:pt x="3399" y="6884"/>
                </a:moveTo>
                <a:cubicBezTo>
                  <a:pt x="3400" y="6887"/>
                  <a:pt x="3401" y="6890"/>
                  <a:pt x="3404" y="6890"/>
                </a:cubicBezTo>
                <a:cubicBezTo>
                  <a:pt x="3408" y="6890"/>
                  <a:pt x="3409" y="6888"/>
                  <a:pt x="3410" y="6885"/>
                </a:cubicBezTo>
                <a:lnTo>
                  <a:pt x="3410" y="6885"/>
                </a:lnTo>
                <a:cubicBezTo>
                  <a:pt x="3406" y="6884"/>
                  <a:pt x="3403" y="6884"/>
                  <a:pt x="3399" y="6884"/>
                </a:cubicBezTo>
                <a:close/>
                <a:moveTo>
                  <a:pt x="3762" y="6867"/>
                </a:moveTo>
                <a:cubicBezTo>
                  <a:pt x="3762" y="6873"/>
                  <a:pt x="3762" y="6878"/>
                  <a:pt x="3762" y="6884"/>
                </a:cubicBezTo>
                <a:lnTo>
                  <a:pt x="3762" y="6884"/>
                </a:lnTo>
                <a:cubicBezTo>
                  <a:pt x="3761" y="6884"/>
                  <a:pt x="3761" y="6884"/>
                  <a:pt x="3760" y="6884"/>
                </a:cubicBezTo>
                <a:lnTo>
                  <a:pt x="3813" y="6884"/>
                </a:lnTo>
                <a:cubicBezTo>
                  <a:pt x="3796" y="6884"/>
                  <a:pt x="3779" y="6890"/>
                  <a:pt x="3762" y="6895"/>
                </a:cubicBezTo>
                <a:cubicBezTo>
                  <a:pt x="3762" y="6895"/>
                  <a:pt x="3756" y="6890"/>
                  <a:pt x="3756" y="6884"/>
                </a:cubicBezTo>
                <a:lnTo>
                  <a:pt x="3756" y="6884"/>
                </a:lnTo>
                <a:cubicBezTo>
                  <a:pt x="3754" y="6885"/>
                  <a:pt x="3752" y="6885"/>
                  <a:pt x="3751" y="6885"/>
                </a:cubicBezTo>
                <a:lnTo>
                  <a:pt x="3751" y="6885"/>
                </a:lnTo>
                <a:cubicBezTo>
                  <a:pt x="3751" y="6885"/>
                  <a:pt x="3751" y="6884"/>
                  <a:pt x="3751" y="6884"/>
                </a:cubicBezTo>
                <a:cubicBezTo>
                  <a:pt x="3749" y="6884"/>
                  <a:pt x="3747" y="6884"/>
                  <a:pt x="3745" y="6884"/>
                </a:cubicBezTo>
                <a:lnTo>
                  <a:pt x="3745" y="6884"/>
                </a:lnTo>
                <a:cubicBezTo>
                  <a:pt x="3745" y="6884"/>
                  <a:pt x="3745" y="6885"/>
                  <a:pt x="3745" y="6885"/>
                </a:cubicBezTo>
                <a:lnTo>
                  <a:pt x="3745" y="6885"/>
                </a:lnTo>
                <a:cubicBezTo>
                  <a:pt x="3747" y="6885"/>
                  <a:pt x="3749" y="6885"/>
                  <a:pt x="3751" y="6885"/>
                </a:cubicBezTo>
                <a:lnTo>
                  <a:pt x="3751" y="6885"/>
                </a:lnTo>
                <a:cubicBezTo>
                  <a:pt x="3751" y="6890"/>
                  <a:pt x="3751" y="6890"/>
                  <a:pt x="3751" y="6895"/>
                </a:cubicBezTo>
                <a:cubicBezTo>
                  <a:pt x="3751" y="6890"/>
                  <a:pt x="3745" y="6890"/>
                  <a:pt x="3745" y="6885"/>
                </a:cubicBezTo>
                <a:lnTo>
                  <a:pt x="3745" y="6885"/>
                </a:lnTo>
                <a:cubicBezTo>
                  <a:pt x="3744" y="6885"/>
                  <a:pt x="3744" y="6885"/>
                  <a:pt x="3743" y="6885"/>
                </a:cubicBezTo>
                <a:lnTo>
                  <a:pt x="3743" y="6885"/>
                </a:lnTo>
                <a:cubicBezTo>
                  <a:pt x="3744" y="6885"/>
                  <a:pt x="3744" y="6884"/>
                  <a:pt x="3745" y="6884"/>
                </a:cubicBezTo>
                <a:lnTo>
                  <a:pt x="3745" y="6884"/>
                </a:lnTo>
                <a:cubicBezTo>
                  <a:pt x="3739" y="6884"/>
                  <a:pt x="3733" y="6884"/>
                  <a:pt x="3726" y="6885"/>
                </a:cubicBezTo>
                <a:lnTo>
                  <a:pt x="3726" y="6885"/>
                </a:lnTo>
                <a:cubicBezTo>
                  <a:pt x="3719" y="6884"/>
                  <a:pt x="3712" y="6884"/>
                  <a:pt x="3705" y="6884"/>
                </a:cubicBezTo>
                <a:cubicBezTo>
                  <a:pt x="3711" y="6884"/>
                  <a:pt x="3722" y="6878"/>
                  <a:pt x="3734" y="6873"/>
                </a:cubicBezTo>
                <a:lnTo>
                  <a:pt x="3734" y="6878"/>
                </a:lnTo>
                <a:lnTo>
                  <a:pt x="3739" y="6873"/>
                </a:lnTo>
                <a:lnTo>
                  <a:pt x="3745" y="6884"/>
                </a:lnTo>
                <a:lnTo>
                  <a:pt x="3751" y="6878"/>
                </a:lnTo>
                <a:lnTo>
                  <a:pt x="3739" y="6867"/>
                </a:lnTo>
                <a:close/>
                <a:moveTo>
                  <a:pt x="3546" y="6867"/>
                </a:moveTo>
                <a:cubicBezTo>
                  <a:pt x="3541" y="6873"/>
                  <a:pt x="3541" y="6878"/>
                  <a:pt x="3546" y="6884"/>
                </a:cubicBezTo>
                <a:cubicBezTo>
                  <a:pt x="3556" y="6888"/>
                  <a:pt x="3565" y="6889"/>
                  <a:pt x="3575" y="6889"/>
                </a:cubicBezTo>
                <a:cubicBezTo>
                  <a:pt x="3594" y="6889"/>
                  <a:pt x="3612" y="6884"/>
                  <a:pt x="3631" y="6884"/>
                </a:cubicBezTo>
                <a:cubicBezTo>
                  <a:pt x="3632" y="6884"/>
                  <a:pt x="3633" y="6884"/>
                  <a:pt x="3634" y="6884"/>
                </a:cubicBezTo>
                <a:lnTo>
                  <a:pt x="3634" y="6884"/>
                </a:lnTo>
                <a:cubicBezTo>
                  <a:pt x="3641" y="6879"/>
                  <a:pt x="3646" y="6873"/>
                  <a:pt x="3654" y="6873"/>
                </a:cubicBezTo>
                <a:cubicBezTo>
                  <a:pt x="3654" y="6873"/>
                  <a:pt x="3654" y="6878"/>
                  <a:pt x="3654" y="6878"/>
                </a:cubicBezTo>
                <a:cubicBezTo>
                  <a:pt x="3648" y="6884"/>
                  <a:pt x="3648" y="6884"/>
                  <a:pt x="3648" y="6884"/>
                </a:cubicBezTo>
                <a:cubicBezTo>
                  <a:pt x="3647" y="6884"/>
                  <a:pt x="3646" y="6884"/>
                  <a:pt x="3645" y="6885"/>
                </a:cubicBezTo>
                <a:lnTo>
                  <a:pt x="3645" y="6885"/>
                </a:lnTo>
                <a:cubicBezTo>
                  <a:pt x="3641" y="6885"/>
                  <a:pt x="3638" y="6884"/>
                  <a:pt x="3634" y="6884"/>
                </a:cubicBezTo>
                <a:lnTo>
                  <a:pt x="3634" y="6884"/>
                </a:lnTo>
                <a:cubicBezTo>
                  <a:pt x="3632" y="6886"/>
                  <a:pt x="3629" y="6888"/>
                  <a:pt x="3626" y="6890"/>
                </a:cubicBezTo>
                <a:lnTo>
                  <a:pt x="3631" y="6890"/>
                </a:lnTo>
                <a:cubicBezTo>
                  <a:pt x="3636" y="6890"/>
                  <a:pt x="3640" y="6886"/>
                  <a:pt x="3645" y="6885"/>
                </a:cubicBezTo>
                <a:lnTo>
                  <a:pt x="3645" y="6885"/>
                </a:lnTo>
                <a:cubicBezTo>
                  <a:pt x="3649" y="6885"/>
                  <a:pt x="3653" y="6886"/>
                  <a:pt x="3657" y="6886"/>
                </a:cubicBezTo>
                <a:cubicBezTo>
                  <a:pt x="3665" y="6886"/>
                  <a:pt x="3674" y="6884"/>
                  <a:pt x="3682" y="6878"/>
                </a:cubicBezTo>
                <a:lnTo>
                  <a:pt x="3688" y="6878"/>
                </a:lnTo>
                <a:cubicBezTo>
                  <a:pt x="3684" y="6883"/>
                  <a:pt x="3686" y="6891"/>
                  <a:pt x="3691" y="6891"/>
                </a:cubicBezTo>
                <a:cubicBezTo>
                  <a:pt x="3692" y="6891"/>
                  <a:pt x="3693" y="6891"/>
                  <a:pt x="3694" y="6890"/>
                </a:cubicBezTo>
                <a:cubicBezTo>
                  <a:pt x="3706" y="6887"/>
                  <a:pt x="3716" y="6885"/>
                  <a:pt x="3726" y="6885"/>
                </a:cubicBezTo>
                <a:lnTo>
                  <a:pt x="3726" y="6885"/>
                </a:lnTo>
                <a:cubicBezTo>
                  <a:pt x="3731" y="6885"/>
                  <a:pt x="3736" y="6885"/>
                  <a:pt x="3741" y="6885"/>
                </a:cubicBezTo>
                <a:cubicBezTo>
                  <a:pt x="3742" y="6885"/>
                  <a:pt x="3742" y="6885"/>
                  <a:pt x="3743" y="6885"/>
                </a:cubicBezTo>
                <a:lnTo>
                  <a:pt x="3743" y="6885"/>
                </a:lnTo>
                <a:cubicBezTo>
                  <a:pt x="3732" y="6890"/>
                  <a:pt x="3722" y="6895"/>
                  <a:pt x="3717" y="6895"/>
                </a:cubicBezTo>
                <a:cubicBezTo>
                  <a:pt x="3707" y="6893"/>
                  <a:pt x="3699" y="6892"/>
                  <a:pt x="3691" y="6892"/>
                </a:cubicBezTo>
                <a:cubicBezTo>
                  <a:pt x="3680" y="6892"/>
                  <a:pt x="3670" y="6894"/>
                  <a:pt x="3660" y="6901"/>
                </a:cubicBezTo>
                <a:lnTo>
                  <a:pt x="3648" y="6901"/>
                </a:lnTo>
                <a:cubicBezTo>
                  <a:pt x="3648" y="6895"/>
                  <a:pt x="3648" y="6895"/>
                  <a:pt x="3643" y="6890"/>
                </a:cubicBezTo>
                <a:cubicBezTo>
                  <a:pt x="3637" y="6895"/>
                  <a:pt x="3626" y="6895"/>
                  <a:pt x="3614" y="6895"/>
                </a:cubicBezTo>
                <a:cubicBezTo>
                  <a:pt x="3569" y="6895"/>
                  <a:pt x="3524" y="6895"/>
                  <a:pt x="3478" y="6901"/>
                </a:cubicBezTo>
                <a:cubicBezTo>
                  <a:pt x="3456" y="6895"/>
                  <a:pt x="3431" y="6895"/>
                  <a:pt x="3407" y="6895"/>
                </a:cubicBezTo>
                <a:cubicBezTo>
                  <a:pt x="3383" y="6895"/>
                  <a:pt x="3359" y="6895"/>
                  <a:pt x="3336" y="6890"/>
                </a:cubicBezTo>
                <a:cubicBezTo>
                  <a:pt x="3353" y="6890"/>
                  <a:pt x="3370" y="6884"/>
                  <a:pt x="3382" y="6884"/>
                </a:cubicBezTo>
                <a:lnTo>
                  <a:pt x="3382" y="6890"/>
                </a:lnTo>
                <a:cubicBezTo>
                  <a:pt x="3387" y="6890"/>
                  <a:pt x="3387" y="6884"/>
                  <a:pt x="3387" y="6884"/>
                </a:cubicBezTo>
                <a:cubicBezTo>
                  <a:pt x="3391" y="6884"/>
                  <a:pt x="3395" y="6884"/>
                  <a:pt x="3399" y="6884"/>
                </a:cubicBezTo>
                <a:lnTo>
                  <a:pt x="3399" y="6884"/>
                </a:lnTo>
                <a:cubicBezTo>
                  <a:pt x="3399" y="6882"/>
                  <a:pt x="3399" y="6880"/>
                  <a:pt x="3399" y="6878"/>
                </a:cubicBezTo>
                <a:lnTo>
                  <a:pt x="3410" y="6878"/>
                </a:lnTo>
                <a:cubicBezTo>
                  <a:pt x="3410" y="6881"/>
                  <a:pt x="3410" y="6883"/>
                  <a:pt x="3410" y="6885"/>
                </a:cubicBezTo>
                <a:lnTo>
                  <a:pt x="3410" y="6885"/>
                </a:lnTo>
                <a:cubicBezTo>
                  <a:pt x="3410" y="6885"/>
                  <a:pt x="3410" y="6885"/>
                  <a:pt x="3411" y="6885"/>
                </a:cubicBezTo>
                <a:lnTo>
                  <a:pt x="3411" y="6885"/>
                </a:lnTo>
                <a:cubicBezTo>
                  <a:pt x="3411" y="6885"/>
                  <a:pt x="3410" y="6884"/>
                  <a:pt x="3410" y="6884"/>
                </a:cubicBezTo>
                <a:lnTo>
                  <a:pt x="3416" y="6884"/>
                </a:lnTo>
                <a:cubicBezTo>
                  <a:pt x="3416" y="6884"/>
                  <a:pt x="3418" y="6884"/>
                  <a:pt x="3419" y="6885"/>
                </a:cubicBezTo>
                <a:lnTo>
                  <a:pt x="3419" y="6885"/>
                </a:lnTo>
                <a:cubicBezTo>
                  <a:pt x="3416" y="6885"/>
                  <a:pt x="3414" y="6885"/>
                  <a:pt x="3411" y="6885"/>
                </a:cubicBezTo>
                <a:lnTo>
                  <a:pt x="3411" y="6885"/>
                </a:lnTo>
                <a:cubicBezTo>
                  <a:pt x="3416" y="6890"/>
                  <a:pt x="3416" y="6890"/>
                  <a:pt x="3421" y="6890"/>
                </a:cubicBezTo>
                <a:cubicBezTo>
                  <a:pt x="3421" y="6887"/>
                  <a:pt x="3420" y="6886"/>
                  <a:pt x="3419" y="6885"/>
                </a:cubicBezTo>
                <a:lnTo>
                  <a:pt x="3419" y="6885"/>
                </a:lnTo>
                <a:cubicBezTo>
                  <a:pt x="3422" y="6885"/>
                  <a:pt x="3426" y="6886"/>
                  <a:pt x="3429" y="6886"/>
                </a:cubicBezTo>
                <a:lnTo>
                  <a:pt x="3429" y="6886"/>
                </a:lnTo>
                <a:cubicBezTo>
                  <a:pt x="3428" y="6885"/>
                  <a:pt x="3428" y="6885"/>
                  <a:pt x="3427" y="6884"/>
                </a:cubicBezTo>
                <a:cubicBezTo>
                  <a:pt x="3433" y="6882"/>
                  <a:pt x="3439" y="6882"/>
                  <a:pt x="3446" y="6882"/>
                </a:cubicBezTo>
                <a:cubicBezTo>
                  <a:pt x="3459" y="6882"/>
                  <a:pt x="3473" y="6884"/>
                  <a:pt x="3484" y="6884"/>
                </a:cubicBezTo>
                <a:lnTo>
                  <a:pt x="3484" y="6889"/>
                </a:lnTo>
                <a:lnTo>
                  <a:pt x="3484" y="6889"/>
                </a:lnTo>
                <a:cubicBezTo>
                  <a:pt x="3465" y="6889"/>
                  <a:pt x="3447" y="6887"/>
                  <a:pt x="3429" y="6886"/>
                </a:cubicBezTo>
                <a:lnTo>
                  <a:pt x="3429" y="6886"/>
                </a:lnTo>
                <a:cubicBezTo>
                  <a:pt x="3433" y="6890"/>
                  <a:pt x="3433" y="6890"/>
                  <a:pt x="3438" y="6890"/>
                </a:cubicBezTo>
                <a:lnTo>
                  <a:pt x="3484" y="6890"/>
                </a:lnTo>
                <a:lnTo>
                  <a:pt x="3484" y="6889"/>
                </a:lnTo>
                <a:lnTo>
                  <a:pt x="3484" y="6889"/>
                </a:lnTo>
                <a:cubicBezTo>
                  <a:pt x="3489" y="6890"/>
                  <a:pt x="3495" y="6890"/>
                  <a:pt x="3501" y="6890"/>
                </a:cubicBezTo>
                <a:cubicBezTo>
                  <a:pt x="3503" y="6888"/>
                  <a:pt x="3506" y="6888"/>
                  <a:pt x="3509" y="6888"/>
                </a:cubicBezTo>
                <a:cubicBezTo>
                  <a:pt x="3515" y="6888"/>
                  <a:pt x="3520" y="6889"/>
                  <a:pt x="3525" y="6889"/>
                </a:cubicBezTo>
                <a:cubicBezTo>
                  <a:pt x="3529" y="6889"/>
                  <a:pt x="3533" y="6888"/>
                  <a:pt x="3535" y="6884"/>
                </a:cubicBezTo>
                <a:cubicBezTo>
                  <a:pt x="3529" y="6878"/>
                  <a:pt x="3524" y="6873"/>
                  <a:pt x="3524" y="6873"/>
                </a:cubicBezTo>
                <a:cubicBezTo>
                  <a:pt x="3524" y="6873"/>
                  <a:pt x="3524" y="6867"/>
                  <a:pt x="3524" y="6867"/>
                </a:cubicBezTo>
                <a:close/>
                <a:moveTo>
                  <a:pt x="4063" y="6884"/>
                </a:moveTo>
                <a:cubicBezTo>
                  <a:pt x="4063" y="6890"/>
                  <a:pt x="4051" y="6895"/>
                  <a:pt x="4051" y="6901"/>
                </a:cubicBezTo>
                <a:cubicBezTo>
                  <a:pt x="4063" y="6895"/>
                  <a:pt x="4074" y="6890"/>
                  <a:pt x="4085" y="6890"/>
                </a:cubicBezTo>
                <a:cubicBezTo>
                  <a:pt x="4080" y="6890"/>
                  <a:pt x="4068" y="6884"/>
                  <a:pt x="4063" y="6884"/>
                </a:cubicBezTo>
                <a:close/>
                <a:moveTo>
                  <a:pt x="3029" y="6905"/>
                </a:moveTo>
                <a:cubicBezTo>
                  <a:pt x="3028" y="6906"/>
                  <a:pt x="3026" y="6906"/>
                  <a:pt x="3024" y="6907"/>
                </a:cubicBezTo>
                <a:cubicBezTo>
                  <a:pt x="3026" y="6907"/>
                  <a:pt x="3028" y="6906"/>
                  <a:pt x="3029" y="6905"/>
                </a:cubicBezTo>
                <a:close/>
                <a:moveTo>
                  <a:pt x="3295" y="6894"/>
                </a:moveTo>
                <a:cubicBezTo>
                  <a:pt x="3302" y="6894"/>
                  <a:pt x="3312" y="6902"/>
                  <a:pt x="3302" y="6907"/>
                </a:cubicBezTo>
                <a:cubicBezTo>
                  <a:pt x="3302" y="6907"/>
                  <a:pt x="3302" y="6907"/>
                  <a:pt x="3302" y="6907"/>
                </a:cubicBezTo>
                <a:lnTo>
                  <a:pt x="3302" y="6907"/>
                </a:lnTo>
                <a:cubicBezTo>
                  <a:pt x="3302" y="6912"/>
                  <a:pt x="3297" y="6924"/>
                  <a:pt x="3297" y="6929"/>
                </a:cubicBezTo>
                <a:lnTo>
                  <a:pt x="3325" y="6929"/>
                </a:lnTo>
                <a:cubicBezTo>
                  <a:pt x="3319" y="6929"/>
                  <a:pt x="3314" y="6941"/>
                  <a:pt x="3314" y="6941"/>
                </a:cubicBezTo>
                <a:cubicBezTo>
                  <a:pt x="3310" y="6943"/>
                  <a:pt x="3308" y="6943"/>
                  <a:pt x="3305" y="6943"/>
                </a:cubicBezTo>
                <a:cubicBezTo>
                  <a:pt x="3299" y="6943"/>
                  <a:pt x="3295" y="6939"/>
                  <a:pt x="3291" y="6935"/>
                </a:cubicBezTo>
                <a:cubicBezTo>
                  <a:pt x="3291" y="6924"/>
                  <a:pt x="3297" y="6912"/>
                  <a:pt x="3302" y="6907"/>
                </a:cubicBezTo>
                <a:lnTo>
                  <a:pt x="3302" y="6907"/>
                </a:lnTo>
                <a:cubicBezTo>
                  <a:pt x="3301" y="6908"/>
                  <a:pt x="3300" y="6908"/>
                  <a:pt x="3298" y="6908"/>
                </a:cubicBezTo>
                <a:cubicBezTo>
                  <a:pt x="3291" y="6908"/>
                  <a:pt x="3282" y="6900"/>
                  <a:pt x="3291" y="6895"/>
                </a:cubicBezTo>
                <a:cubicBezTo>
                  <a:pt x="3292" y="6894"/>
                  <a:pt x="3294" y="6894"/>
                  <a:pt x="3295" y="6894"/>
                </a:cubicBezTo>
                <a:close/>
                <a:moveTo>
                  <a:pt x="3336" y="6929"/>
                </a:moveTo>
                <a:cubicBezTo>
                  <a:pt x="3351" y="6929"/>
                  <a:pt x="3367" y="6932"/>
                  <a:pt x="3380" y="6932"/>
                </a:cubicBezTo>
                <a:cubicBezTo>
                  <a:pt x="3387" y="6932"/>
                  <a:pt x="3393" y="6931"/>
                  <a:pt x="3399" y="6929"/>
                </a:cubicBezTo>
                <a:lnTo>
                  <a:pt x="3399" y="6929"/>
                </a:lnTo>
                <a:cubicBezTo>
                  <a:pt x="3399" y="6941"/>
                  <a:pt x="3387" y="6941"/>
                  <a:pt x="3382" y="6941"/>
                </a:cubicBezTo>
                <a:cubicBezTo>
                  <a:pt x="3382" y="6947"/>
                  <a:pt x="3382" y="6947"/>
                  <a:pt x="3382" y="6952"/>
                </a:cubicBezTo>
                <a:cubicBezTo>
                  <a:pt x="3365" y="6941"/>
                  <a:pt x="3336" y="6947"/>
                  <a:pt x="3325" y="6941"/>
                </a:cubicBezTo>
                <a:cubicBezTo>
                  <a:pt x="3325" y="6929"/>
                  <a:pt x="3331" y="6929"/>
                  <a:pt x="3336" y="6929"/>
                </a:cubicBezTo>
                <a:close/>
                <a:moveTo>
                  <a:pt x="4024" y="6921"/>
                </a:moveTo>
                <a:cubicBezTo>
                  <a:pt x="4013" y="6921"/>
                  <a:pt x="4003" y="6924"/>
                  <a:pt x="3995" y="6935"/>
                </a:cubicBezTo>
                <a:cubicBezTo>
                  <a:pt x="3989" y="6935"/>
                  <a:pt x="3983" y="6929"/>
                  <a:pt x="3978" y="6924"/>
                </a:cubicBezTo>
                <a:cubicBezTo>
                  <a:pt x="3966" y="6929"/>
                  <a:pt x="3955" y="6929"/>
                  <a:pt x="3943" y="6929"/>
                </a:cubicBezTo>
                <a:cubicBezTo>
                  <a:pt x="3932" y="6929"/>
                  <a:pt x="3926" y="6929"/>
                  <a:pt x="3915" y="6935"/>
                </a:cubicBezTo>
                <a:cubicBezTo>
                  <a:pt x="3915" y="6935"/>
                  <a:pt x="3909" y="6929"/>
                  <a:pt x="3909" y="6929"/>
                </a:cubicBezTo>
                <a:cubicBezTo>
                  <a:pt x="3887" y="6929"/>
                  <a:pt x="3870" y="6935"/>
                  <a:pt x="3847" y="6947"/>
                </a:cubicBezTo>
                <a:cubicBezTo>
                  <a:pt x="3847" y="6941"/>
                  <a:pt x="3836" y="6935"/>
                  <a:pt x="3830" y="6935"/>
                </a:cubicBezTo>
                <a:cubicBezTo>
                  <a:pt x="3830" y="6941"/>
                  <a:pt x="3830" y="6947"/>
                  <a:pt x="3830" y="6952"/>
                </a:cubicBezTo>
                <a:cubicBezTo>
                  <a:pt x="3841" y="6956"/>
                  <a:pt x="3853" y="6957"/>
                  <a:pt x="3864" y="6957"/>
                </a:cubicBezTo>
                <a:cubicBezTo>
                  <a:pt x="3887" y="6957"/>
                  <a:pt x="3911" y="6952"/>
                  <a:pt x="3938" y="6952"/>
                </a:cubicBezTo>
                <a:cubicBezTo>
                  <a:pt x="3955" y="6952"/>
                  <a:pt x="3978" y="6947"/>
                  <a:pt x="3995" y="6941"/>
                </a:cubicBezTo>
                <a:cubicBezTo>
                  <a:pt x="4006" y="6941"/>
                  <a:pt x="4023" y="6941"/>
                  <a:pt x="4029" y="6929"/>
                </a:cubicBezTo>
                <a:cubicBezTo>
                  <a:pt x="4029" y="6935"/>
                  <a:pt x="4029" y="6941"/>
                  <a:pt x="4034" y="6941"/>
                </a:cubicBezTo>
                <a:cubicBezTo>
                  <a:pt x="4034" y="6935"/>
                  <a:pt x="4034" y="6929"/>
                  <a:pt x="4034" y="6924"/>
                </a:cubicBezTo>
                <a:cubicBezTo>
                  <a:pt x="4040" y="6924"/>
                  <a:pt x="4051" y="6929"/>
                  <a:pt x="4057" y="6935"/>
                </a:cubicBezTo>
                <a:cubicBezTo>
                  <a:pt x="4057" y="6929"/>
                  <a:pt x="4057" y="6929"/>
                  <a:pt x="4057" y="6924"/>
                </a:cubicBezTo>
                <a:cubicBezTo>
                  <a:pt x="4046" y="6924"/>
                  <a:pt x="4034" y="6921"/>
                  <a:pt x="4024" y="6921"/>
                </a:cubicBezTo>
                <a:close/>
                <a:moveTo>
                  <a:pt x="3392" y="6944"/>
                </a:moveTo>
                <a:cubicBezTo>
                  <a:pt x="3396" y="6944"/>
                  <a:pt x="3399" y="6946"/>
                  <a:pt x="3399" y="6952"/>
                </a:cubicBezTo>
                <a:cubicBezTo>
                  <a:pt x="3399" y="6952"/>
                  <a:pt x="3393" y="6952"/>
                  <a:pt x="3387" y="6958"/>
                </a:cubicBezTo>
                <a:cubicBezTo>
                  <a:pt x="3380" y="6951"/>
                  <a:pt x="3387" y="6944"/>
                  <a:pt x="3392" y="6944"/>
                </a:cubicBezTo>
                <a:close/>
                <a:moveTo>
                  <a:pt x="3503" y="0"/>
                </a:moveTo>
                <a:cubicBezTo>
                  <a:pt x="3499" y="0"/>
                  <a:pt x="3494" y="7"/>
                  <a:pt x="3490" y="7"/>
                </a:cubicBezTo>
                <a:cubicBezTo>
                  <a:pt x="3477" y="7"/>
                  <a:pt x="3467" y="7"/>
                  <a:pt x="3458" y="9"/>
                </a:cubicBezTo>
                <a:lnTo>
                  <a:pt x="3458" y="9"/>
                </a:lnTo>
                <a:cubicBezTo>
                  <a:pt x="3457" y="9"/>
                  <a:pt x="3456" y="8"/>
                  <a:pt x="3456" y="7"/>
                </a:cubicBezTo>
                <a:cubicBezTo>
                  <a:pt x="3453" y="9"/>
                  <a:pt x="3451" y="10"/>
                  <a:pt x="3448" y="12"/>
                </a:cubicBezTo>
                <a:lnTo>
                  <a:pt x="3448" y="12"/>
                </a:lnTo>
                <a:cubicBezTo>
                  <a:pt x="3451" y="11"/>
                  <a:pt x="3455" y="10"/>
                  <a:pt x="3458" y="9"/>
                </a:cubicBezTo>
                <a:lnTo>
                  <a:pt x="3458" y="9"/>
                </a:lnTo>
                <a:cubicBezTo>
                  <a:pt x="3473" y="21"/>
                  <a:pt x="3478" y="37"/>
                  <a:pt x="3478" y="53"/>
                </a:cubicBezTo>
                <a:cubicBezTo>
                  <a:pt x="3482" y="54"/>
                  <a:pt x="3486" y="55"/>
                  <a:pt x="3490" y="56"/>
                </a:cubicBezTo>
                <a:lnTo>
                  <a:pt x="3490" y="56"/>
                </a:lnTo>
                <a:lnTo>
                  <a:pt x="3490" y="59"/>
                </a:lnTo>
                <a:cubicBezTo>
                  <a:pt x="3490" y="58"/>
                  <a:pt x="3490" y="57"/>
                  <a:pt x="3491" y="56"/>
                </a:cubicBezTo>
                <a:lnTo>
                  <a:pt x="3491" y="56"/>
                </a:lnTo>
                <a:cubicBezTo>
                  <a:pt x="3504" y="59"/>
                  <a:pt x="3516" y="60"/>
                  <a:pt x="3529" y="64"/>
                </a:cubicBezTo>
                <a:lnTo>
                  <a:pt x="3268" y="64"/>
                </a:lnTo>
                <a:cubicBezTo>
                  <a:pt x="3268" y="59"/>
                  <a:pt x="3274" y="53"/>
                  <a:pt x="3280" y="53"/>
                </a:cubicBezTo>
                <a:cubicBezTo>
                  <a:pt x="3274" y="53"/>
                  <a:pt x="3274" y="47"/>
                  <a:pt x="3268" y="47"/>
                </a:cubicBezTo>
                <a:cubicBezTo>
                  <a:pt x="3268" y="59"/>
                  <a:pt x="3262" y="69"/>
                  <a:pt x="3253" y="69"/>
                </a:cubicBezTo>
                <a:cubicBezTo>
                  <a:pt x="3249" y="69"/>
                  <a:pt x="3245" y="67"/>
                  <a:pt x="3240" y="64"/>
                </a:cubicBezTo>
                <a:cubicBezTo>
                  <a:pt x="3246" y="59"/>
                  <a:pt x="3251" y="53"/>
                  <a:pt x="3257" y="53"/>
                </a:cubicBezTo>
                <a:lnTo>
                  <a:pt x="3240" y="53"/>
                </a:lnTo>
                <a:cubicBezTo>
                  <a:pt x="3240" y="59"/>
                  <a:pt x="3240" y="64"/>
                  <a:pt x="3234" y="70"/>
                </a:cubicBezTo>
                <a:lnTo>
                  <a:pt x="3155" y="70"/>
                </a:lnTo>
                <a:cubicBezTo>
                  <a:pt x="3151" y="69"/>
                  <a:pt x="3148" y="69"/>
                  <a:pt x="3144" y="69"/>
                </a:cubicBezTo>
                <a:cubicBezTo>
                  <a:pt x="3127" y="69"/>
                  <a:pt x="3106" y="75"/>
                  <a:pt x="3087" y="75"/>
                </a:cubicBezTo>
                <a:cubicBezTo>
                  <a:pt x="3075" y="75"/>
                  <a:pt x="3063" y="72"/>
                  <a:pt x="3053" y="64"/>
                </a:cubicBezTo>
                <a:cubicBezTo>
                  <a:pt x="3041" y="59"/>
                  <a:pt x="3024" y="59"/>
                  <a:pt x="3007" y="59"/>
                </a:cubicBezTo>
                <a:cubicBezTo>
                  <a:pt x="3007" y="59"/>
                  <a:pt x="3002" y="59"/>
                  <a:pt x="2996" y="64"/>
                </a:cubicBezTo>
                <a:cubicBezTo>
                  <a:pt x="2993" y="63"/>
                  <a:pt x="2990" y="62"/>
                  <a:pt x="2987" y="62"/>
                </a:cubicBezTo>
                <a:cubicBezTo>
                  <a:pt x="2979" y="62"/>
                  <a:pt x="2973" y="67"/>
                  <a:pt x="2973" y="76"/>
                </a:cubicBezTo>
                <a:lnTo>
                  <a:pt x="2996" y="76"/>
                </a:lnTo>
                <a:cubicBezTo>
                  <a:pt x="2985" y="81"/>
                  <a:pt x="2973" y="81"/>
                  <a:pt x="2956" y="81"/>
                </a:cubicBezTo>
                <a:cubicBezTo>
                  <a:pt x="2956" y="81"/>
                  <a:pt x="2962" y="70"/>
                  <a:pt x="2962" y="64"/>
                </a:cubicBezTo>
                <a:lnTo>
                  <a:pt x="2962" y="64"/>
                </a:lnTo>
                <a:cubicBezTo>
                  <a:pt x="2956" y="70"/>
                  <a:pt x="2945" y="70"/>
                  <a:pt x="2939" y="76"/>
                </a:cubicBezTo>
                <a:cubicBezTo>
                  <a:pt x="2939" y="70"/>
                  <a:pt x="2939" y="59"/>
                  <a:pt x="2945" y="47"/>
                </a:cubicBezTo>
                <a:lnTo>
                  <a:pt x="2973" y="47"/>
                </a:lnTo>
                <a:cubicBezTo>
                  <a:pt x="2996" y="47"/>
                  <a:pt x="3019" y="42"/>
                  <a:pt x="3036" y="36"/>
                </a:cubicBezTo>
                <a:cubicBezTo>
                  <a:pt x="3041" y="36"/>
                  <a:pt x="3047" y="42"/>
                  <a:pt x="3053" y="42"/>
                </a:cubicBezTo>
                <a:cubicBezTo>
                  <a:pt x="3053" y="42"/>
                  <a:pt x="3058" y="30"/>
                  <a:pt x="3058" y="24"/>
                </a:cubicBezTo>
                <a:cubicBezTo>
                  <a:pt x="3049" y="22"/>
                  <a:pt x="3040" y="20"/>
                  <a:pt x="3031" y="20"/>
                </a:cubicBezTo>
                <a:cubicBezTo>
                  <a:pt x="3009" y="20"/>
                  <a:pt x="2987" y="26"/>
                  <a:pt x="2966" y="26"/>
                </a:cubicBezTo>
                <a:cubicBezTo>
                  <a:pt x="2961" y="26"/>
                  <a:pt x="2956" y="25"/>
                  <a:pt x="2951" y="24"/>
                </a:cubicBezTo>
                <a:lnTo>
                  <a:pt x="2951" y="19"/>
                </a:lnTo>
                <a:cubicBezTo>
                  <a:pt x="2951" y="19"/>
                  <a:pt x="2951" y="24"/>
                  <a:pt x="2945" y="30"/>
                </a:cubicBezTo>
                <a:cubicBezTo>
                  <a:pt x="2928" y="30"/>
                  <a:pt x="2911" y="30"/>
                  <a:pt x="2894" y="36"/>
                </a:cubicBezTo>
                <a:cubicBezTo>
                  <a:pt x="2877" y="36"/>
                  <a:pt x="2865" y="36"/>
                  <a:pt x="2860" y="47"/>
                </a:cubicBezTo>
                <a:cubicBezTo>
                  <a:pt x="2854" y="47"/>
                  <a:pt x="2854" y="42"/>
                  <a:pt x="2854" y="36"/>
                </a:cubicBezTo>
                <a:cubicBezTo>
                  <a:pt x="2854" y="42"/>
                  <a:pt x="2848" y="47"/>
                  <a:pt x="2848" y="53"/>
                </a:cubicBezTo>
                <a:cubicBezTo>
                  <a:pt x="2843" y="53"/>
                  <a:pt x="2837" y="47"/>
                  <a:pt x="2831" y="47"/>
                </a:cubicBezTo>
                <a:cubicBezTo>
                  <a:pt x="2831" y="47"/>
                  <a:pt x="2826" y="53"/>
                  <a:pt x="2826" y="53"/>
                </a:cubicBezTo>
                <a:cubicBezTo>
                  <a:pt x="2836" y="55"/>
                  <a:pt x="2846" y="58"/>
                  <a:pt x="2856" y="58"/>
                </a:cubicBezTo>
                <a:cubicBezTo>
                  <a:pt x="2868" y="58"/>
                  <a:pt x="2879" y="54"/>
                  <a:pt x="2888" y="42"/>
                </a:cubicBezTo>
                <a:cubicBezTo>
                  <a:pt x="2894" y="47"/>
                  <a:pt x="2899" y="53"/>
                  <a:pt x="2905" y="53"/>
                </a:cubicBezTo>
                <a:cubicBezTo>
                  <a:pt x="2917" y="53"/>
                  <a:pt x="2928" y="47"/>
                  <a:pt x="2939" y="47"/>
                </a:cubicBezTo>
                <a:cubicBezTo>
                  <a:pt x="2939" y="53"/>
                  <a:pt x="2934" y="70"/>
                  <a:pt x="2934" y="76"/>
                </a:cubicBezTo>
                <a:cubicBezTo>
                  <a:pt x="2928" y="70"/>
                  <a:pt x="2922" y="70"/>
                  <a:pt x="2917" y="64"/>
                </a:cubicBezTo>
                <a:lnTo>
                  <a:pt x="2917" y="87"/>
                </a:lnTo>
                <a:cubicBezTo>
                  <a:pt x="2917" y="87"/>
                  <a:pt x="2911" y="87"/>
                  <a:pt x="2905" y="93"/>
                </a:cubicBezTo>
                <a:cubicBezTo>
                  <a:pt x="2905" y="87"/>
                  <a:pt x="2905" y="76"/>
                  <a:pt x="2905" y="70"/>
                </a:cubicBezTo>
                <a:cubicBezTo>
                  <a:pt x="2899" y="76"/>
                  <a:pt x="2894" y="81"/>
                  <a:pt x="2894" y="87"/>
                </a:cubicBezTo>
                <a:lnTo>
                  <a:pt x="2877" y="93"/>
                </a:lnTo>
                <a:cubicBezTo>
                  <a:pt x="2882" y="87"/>
                  <a:pt x="2888" y="87"/>
                  <a:pt x="2894" y="76"/>
                </a:cubicBezTo>
                <a:cubicBezTo>
                  <a:pt x="2891" y="74"/>
                  <a:pt x="2889" y="73"/>
                  <a:pt x="2886" y="73"/>
                </a:cubicBezTo>
                <a:cubicBezTo>
                  <a:pt x="2875" y="73"/>
                  <a:pt x="2868" y="94"/>
                  <a:pt x="2854" y="98"/>
                </a:cubicBezTo>
                <a:cubicBezTo>
                  <a:pt x="2843" y="98"/>
                  <a:pt x="2831" y="98"/>
                  <a:pt x="2820" y="93"/>
                </a:cubicBezTo>
                <a:cubicBezTo>
                  <a:pt x="2826" y="93"/>
                  <a:pt x="2831" y="81"/>
                  <a:pt x="2837" y="76"/>
                </a:cubicBezTo>
                <a:lnTo>
                  <a:pt x="2837" y="76"/>
                </a:lnTo>
                <a:cubicBezTo>
                  <a:pt x="2826" y="87"/>
                  <a:pt x="2814" y="87"/>
                  <a:pt x="2797" y="87"/>
                </a:cubicBezTo>
                <a:cubicBezTo>
                  <a:pt x="2803" y="93"/>
                  <a:pt x="2814" y="93"/>
                  <a:pt x="2820" y="98"/>
                </a:cubicBezTo>
                <a:cubicBezTo>
                  <a:pt x="2816" y="102"/>
                  <a:pt x="2812" y="104"/>
                  <a:pt x="2808" y="104"/>
                </a:cubicBezTo>
                <a:cubicBezTo>
                  <a:pt x="2801" y="104"/>
                  <a:pt x="2793" y="98"/>
                  <a:pt x="2786" y="87"/>
                </a:cubicBezTo>
                <a:cubicBezTo>
                  <a:pt x="2780" y="93"/>
                  <a:pt x="2780" y="104"/>
                  <a:pt x="2775" y="104"/>
                </a:cubicBezTo>
                <a:cubicBezTo>
                  <a:pt x="2752" y="115"/>
                  <a:pt x="2729" y="115"/>
                  <a:pt x="2707" y="127"/>
                </a:cubicBezTo>
                <a:cubicBezTo>
                  <a:pt x="2712" y="115"/>
                  <a:pt x="2718" y="110"/>
                  <a:pt x="2724" y="98"/>
                </a:cubicBezTo>
                <a:lnTo>
                  <a:pt x="2724" y="98"/>
                </a:lnTo>
                <a:cubicBezTo>
                  <a:pt x="2712" y="104"/>
                  <a:pt x="2707" y="115"/>
                  <a:pt x="2701" y="127"/>
                </a:cubicBezTo>
                <a:cubicBezTo>
                  <a:pt x="2695" y="121"/>
                  <a:pt x="2690" y="115"/>
                  <a:pt x="2684" y="110"/>
                </a:cubicBezTo>
                <a:lnTo>
                  <a:pt x="2684" y="110"/>
                </a:lnTo>
                <a:cubicBezTo>
                  <a:pt x="2684" y="115"/>
                  <a:pt x="2690" y="127"/>
                  <a:pt x="2690" y="132"/>
                </a:cubicBezTo>
                <a:cubicBezTo>
                  <a:pt x="2673" y="132"/>
                  <a:pt x="2656" y="138"/>
                  <a:pt x="2638" y="144"/>
                </a:cubicBezTo>
                <a:cubicBezTo>
                  <a:pt x="2644" y="138"/>
                  <a:pt x="2644" y="132"/>
                  <a:pt x="2644" y="127"/>
                </a:cubicBezTo>
                <a:cubicBezTo>
                  <a:pt x="2638" y="127"/>
                  <a:pt x="2633" y="127"/>
                  <a:pt x="2627" y="132"/>
                </a:cubicBezTo>
                <a:cubicBezTo>
                  <a:pt x="2644" y="144"/>
                  <a:pt x="2621" y="155"/>
                  <a:pt x="2610" y="155"/>
                </a:cubicBezTo>
                <a:lnTo>
                  <a:pt x="2604" y="155"/>
                </a:lnTo>
                <a:cubicBezTo>
                  <a:pt x="2587" y="161"/>
                  <a:pt x="2570" y="166"/>
                  <a:pt x="2553" y="178"/>
                </a:cubicBezTo>
                <a:cubicBezTo>
                  <a:pt x="2542" y="178"/>
                  <a:pt x="2536" y="183"/>
                  <a:pt x="2525" y="189"/>
                </a:cubicBezTo>
                <a:lnTo>
                  <a:pt x="2497" y="189"/>
                </a:lnTo>
                <a:cubicBezTo>
                  <a:pt x="2491" y="195"/>
                  <a:pt x="2491" y="200"/>
                  <a:pt x="2485" y="206"/>
                </a:cubicBezTo>
                <a:cubicBezTo>
                  <a:pt x="2485" y="200"/>
                  <a:pt x="2480" y="195"/>
                  <a:pt x="2480" y="195"/>
                </a:cubicBezTo>
                <a:cubicBezTo>
                  <a:pt x="2474" y="195"/>
                  <a:pt x="2468" y="195"/>
                  <a:pt x="2463" y="200"/>
                </a:cubicBezTo>
                <a:cubicBezTo>
                  <a:pt x="2463" y="200"/>
                  <a:pt x="2463" y="200"/>
                  <a:pt x="2457" y="195"/>
                </a:cubicBezTo>
                <a:cubicBezTo>
                  <a:pt x="2457" y="195"/>
                  <a:pt x="2451" y="200"/>
                  <a:pt x="2446" y="206"/>
                </a:cubicBezTo>
                <a:cubicBezTo>
                  <a:pt x="2383" y="229"/>
                  <a:pt x="2321" y="234"/>
                  <a:pt x="2258" y="257"/>
                </a:cubicBezTo>
                <a:cubicBezTo>
                  <a:pt x="2253" y="268"/>
                  <a:pt x="2236" y="268"/>
                  <a:pt x="2219" y="268"/>
                </a:cubicBezTo>
                <a:cubicBezTo>
                  <a:pt x="2207" y="274"/>
                  <a:pt x="2190" y="285"/>
                  <a:pt x="2173" y="291"/>
                </a:cubicBezTo>
                <a:cubicBezTo>
                  <a:pt x="2168" y="291"/>
                  <a:pt x="2168" y="297"/>
                  <a:pt x="2162" y="297"/>
                </a:cubicBezTo>
                <a:lnTo>
                  <a:pt x="2139" y="297"/>
                </a:lnTo>
                <a:cubicBezTo>
                  <a:pt x="2128" y="303"/>
                  <a:pt x="2122" y="308"/>
                  <a:pt x="2117" y="314"/>
                </a:cubicBezTo>
                <a:cubicBezTo>
                  <a:pt x="2111" y="314"/>
                  <a:pt x="2111" y="308"/>
                  <a:pt x="2105" y="308"/>
                </a:cubicBezTo>
                <a:lnTo>
                  <a:pt x="2111" y="314"/>
                </a:lnTo>
                <a:cubicBezTo>
                  <a:pt x="2094" y="320"/>
                  <a:pt x="2082" y="325"/>
                  <a:pt x="2071" y="331"/>
                </a:cubicBezTo>
                <a:cubicBezTo>
                  <a:pt x="2071" y="325"/>
                  <a:pt x="2065" y="325"/>
                  <a:pt x="2065" y="325"/>
                </a:cubicBezTo>
                <a:cubicBezTo>
                  <a:pt x="2065" y="325"/>
                  <a:pt x="2060" y="331"/>
                  <a:pt x="2060" y="337"/>
                </a:cubicBezTo>
                <a:cubicBezTo>
                  <a:pt x="2031" y="337"/>
                  <a:pt x="2014" y="359"/>
                  <a:pt x="1992" y="359"/>
                </a:cubicBezTo>
                <a:cubicBezTo>
                  <a:pt x="1963" y="393"/>
                  <a:pt x="1918" y="393"/>
                  <a:pt x="1890" y="416"/>
                </a:cubicBezTo>
                <a:cubicBezTo>
                  <a:pt x="1890" y="422"/>
                  <a:pt x="1890" y="427"/>
                  <a:pt x="1884" y="427"/>
                </a:cubicBezTo>
                <a:cubicBezTo>
                  <a:pt x="1884" y="427"/>
                  <a:pt x="1878" y="427"/>
                  <a:pt x="1873" y="422"/>
                </a:cubicBezTo>
                <a:cubicBezTo>
                  <a:pt x="1833" y="444"/>
                  <a:pt x="1782" y="456"/>
                  <a:pt x="1748" y="484"/>
                </a:cubicBezTo>
                <a:lnTo>
                  <a:pt x="1753" y="495"/>
                </a:lnTo>
                <a:cubicBezTo>
                  <a:pt x="1776" y="484"/>
                  <a:pt x="1793" y="478"/>
                  <a:pt x="1810" y="461"/>
                </a:cubicBezTo>
                <a:cubicBezTo>
                  <a:pt x="1816" y="461"/>
                  <a:pt x="1821" y="467"/>
                  <a:pt x="1821" y="467"/>
                </a:cubicBezTo>
                <a:cubicBezTo>
                  <a:pt x="1850" y="444"/>
                  <a:pt x="1884" y="439"/>
                  <a:pt x="1912" y="422"/>
                </a:cubicBezTo>
                <a:cubicBezTo>
                  <a:pt x="1912" y="422"/>
                  <a:pt x="1912" y="416"/>
                  <a:pt x="1918" y="410"/>
                </a:cubicBezTo>
                <a:lnTo>
                  <a:pt x="1941" y="410"/>
                </a:lnTo>
                <a:cubicBezTo>
                  <a:pt x="1946" y="405"/>
                  <a:pt x="1946" y="393"/>
                  <a:pt x="1952" y="393"/>
                </a:cubicBezTo>
                <a:cubicBezTo>
                  <a:pt x="1952" y="393"/>
                  <a:pt x="1958" y="399"/>
                  <a:pt x="1958" y="399"/>
                </a:cubicBezTo>
                <a:cubicBezTo>
                  <a:pt x="1963" y="399"/>
                  <a:pt x="1969" y="393"/>
                  <a:pt x="1969" y="388"/>
                </a:cubicBezTo>
                <a:cubicBezTo>
                  <a:pt x="1975" y="393"/>
                  <a:pt x="1980" y="399"/>
                  <a:pt x="1986" y="405"/>
                </a:cubicBezTo>
                <a:cubicBezTo>
                  <a:pt x="1986" y="399"/>
                  <a:pt x="1980" y="393"/>
                  <a:pt x="1980" y="388"/>
                </a:cubicBezTo>
                <a:cubicBezTo>
                  <a:pt x="2037" y="371"/>
                  <a:pt x="2088" y="348"/>
                  <a:pt x="2139" y="325"/>
                </a:cubicBezTo>
                <a:cubicBezTo>
                  <a:pt x="2139" y="337"/>
                  <a:pt x="2139" y="348"/>
                  <a:pt x="2139" y="359"/>
                </a:cubicBezTo>
                <a:cubicBezTo>
                  <a:pt x="2139" y="354"/>
                  <a:pt x="2139" y="348"/>
                  <a:pt x="2134" y="342"/>
                </a:cubicBezTo>
                <a:cubicBezTo>
                  <a:pt x="2111" y="354"/>
                  <a:pt x="2082" y="365"/>
                  <a:pt x="2060" y="376"/>
                </a:cubicBezTo>
                <a:cubicBezTo>
                  <a:pt x="2060" y="382"/>
                  <a:pt x="2065" y="388"/>
                  <a:pt x="2071" y="388"/>
                </a:cubicBezTo>
                <a:cubicBezTo>
                  <a:pt x="2037" y="405"/>
                  <a:pt x="2003" y="422"/>
                  <a:pt x="1969" y="433"/>
                </a:cubicBezTo>
                <a:cubicBezTo>
                  <a:pt x="1969" y="422"/>
                  <a:pt x="1980" y="416"/>
                  <a:pt x="1992" y="410"/>
                </a:cubicBezTo>
                <a:cubicBezTo>
                  <a:pt x="1980" y="410"/>
                  <a:pt x="1975" y="416"/>
                  <a:pt x="1963" y="416"/>
                </a:cubicBezTo>
                <a:lnTo>
                  <a:pt x="1963" y="444"/>
                </a:lnTo>
                <a:cubicBezTo>
                  <a:pt x="1952" y="444"/>
                  <a:pt x="1952" y="433"/>
                  <a:pt x="1952" y="427"/>
                </a:cubicBezTo>
                <a:cubicBezTo>
                  <a:pt x="1935" y="433"/>
                  <a:pt x="1918" y="444"/>
                  <a:pt x="1907" y="450"/>
                </a:cubicBezTo>
                <a:lnTo>
                  <a:pt x="1935" y="450"/>
                </a:lnTo>
                <a:cubicBezTo>
                  <a:pt x="1917" y="459"/>
                  <a:pt x="1900" y="478"/>
                  <a:pt x="1882" y="478"/>
                </a:cubicBezTo>
                <a:cubicBezTo>
                  <a:pt x="1877" y="478"/>
                  <a:pt x="1872" y="476"/>
                  <a:pt x="1867" y="473"/>
                </a:cubicBezTo>
                <a:cubicBezTo>
                  <a:pt x="1859" y="477"/>
                  <a:pt x="1854" y="481"/>
                  <a:pt x="1847" y="485"/>
                </a:cubicBezTo>
                <a:lnTo>
                  <a:pt x="1847" y="485"/>
                </a:lnTo>
                <a:cubicBezTo>
                  <a:pt x="1850" y="484"/>
                  <a:pt x="1853" y="484"/>
                  <a:pt x="1856" y="484"/>
                </a:cubicBezTo>
                <a:lnTo>
                  <a:pt x="1861" y="484"/>
                </a:lnTo>
                <a:cubicBezTo>
                  <a:pt x="1850" y="490"/>
                  <a:pt x="1838" y="495"/>
                  <a:pt x="1827" y="501"/>
                </a:cubicBezTo>
                <a:cubicBezTo>
                  <a:pt x="1827" y="501"/>
                  <a:pt x="1827" y="495"/>
                  <a:pt x="1821" y="490"/>
                </a:cubicBezTo>
                <a:lnTo>
                  <a:pt x="1821" y="490"/>
                </a:lnTo>
                <a:cubicBezTo>
                  <a:pt x="1827" y="507"/>
                  <a:pt x="1816" y="507"/>
                  <a:pt x="1804" y="512"/>
                </a:cubicBezTo>
                <a:cubicBezTo>
                  <a:pt x="1804" y="507"/>
                  <a:pt x="1804" y="501"/>
                  <a:pt x="1804" y="495"/>
                </a:cubicBezTo>
                <a:cubicBezTo>
                  <a:pt x="1776" y="518"/>
                  <a:pt x="1748" y="529"/>
                  <a:pt x="1714" y="546"/>
                </a:cubicBezTo>
                <a:cubicBezTo>
                  <a:pt x="1719" y="546"/>
                  <a:pt x="1725" y="541"/>
                  <a:pt x="1731" y="541"/>
                </a:cubicBezTo>
                <a:lnTo>
                  <a:pt x="1742" y="552"/>
                </a:lnTo>
                <a:cubicBezTo>
                  <a:pt x="1731" y="558"/>
                  <a:pt x="1719" y="563"/>
                  <a:pt x="1708" y="569"/>
                </a:cubicBezTo>
                <a:cubicBezTo>
                  <a:pt x="1708" y="563"/>
                  <a:pt x="1702" y="558"/>
                  <a:pt x="1702" y="558"/>
                </a:cubicBezTo>
                <a:cubicBezTo>
                  <a:pt x="1668" y="575"/>
                  <a:pt x="1629" y="592"/>
                  <a:pt x="1595" y="620"/>
                </a:cubicBezTo>
                <a:cubicBezTo>
                  <a:pt x="1617" y="615"/>
                  <a:pt x="1634" y="598"/>
                  <a:pt x="1657" y="592"/>
                </a:cubicBezTo>
                <a:lnTo>
                  <a:pt x="1657" y="592"/>
                </a:lnTo>
                <a:cubicBezTo>
                  <a:pt x="1629" y="615"/>
                  <a:pt x="1600" y="632"/>
                  <a:pt x="1566" y="649"/>
                </a:cubicBezTo>
                <a:cubicBezTo>
                  <a:pt x="1566" y="643"/>
                  <a:pt x="1560" y="643"/>
                  <a:pt x="1560" y="643"/>
                </a:cubicBezTo>
                <a:cubicBezTo>
                  <a:pt x="1549" y="643"/>
                  <a:pt x="1538" y="649"/>
                  <a:pt x="1532" y="654"/>
                </a:cubicBezTo>
                <a:cubicBezTo>
                  <a:pt x="1534" y="656"/>
                  <a:pt x="1537" y="657"/>
                  <a:pt x="1539" y="657"/>
                </a:cubicBezTo>
                <a:cubicBezTo>
                  <a:pt x="1545" y="657"/>
                  <a:pt x="1553" y="654"/>
                  <a:pt x="1560" y="654"/>
                </a:cubicBezTo>
                <a:cubicBezTo>
                  <a:pt x="1549" y="666"/>
                  <a:pt x="1538" y="671"/>
                  <a:pt x="1526" y="677"/>
                </a:cubicBezTo>
                <a:lnTo>
                  <a:pt x="1521" y="666"/>
                </a:lnTo>
                <a:cubicBezTo>
                  <a:pt x="1509" y="671"/>
                  <a:pt x="1498" y="677"/>
                  <a:pt x="1487" y="683"/>
                </a:cubicBezTo>
                <a:lnTo>
                  <a:pt x="1515" y="683"/>
                </a:lnTo>
                <a:cubicBezTo>
                  <a:pt x="1498" y="694"/>
                  <a:pt x="1481" y="705"/>
                  <a:pt x="1464" y="711"/>
                </a:cubicBezTo>
                <a:lnTo>
                  <a:pt x="1447" y="700"/>
                </a:lnTo>
                <a:cubicBezTo>
                  <a:pt x="1441" y="734"/>
                  <a:pt x="1396" y="739"/>
                  <a:pt x="1379" y="768"/>
                </a:cubicBezTo>
                <a:cubicBezTo>
                  <a:pt x="1379" y="768"/>
                  <a:pt x="1390" y="762"/>
                  <a:pt x="1390" y="756"/>
                </a:cubicBezTo>
                <a:cubicBezTo>
                  <a:pt x="1396" y="762"/>
                  <a:pt x="1396" y="762"/>
                  <a:pt x="1402" y="768"/>
                </a:cubicBezTo>
                <a:lnTo>
                  <a:pt x="1379" y="773"/>
                </a:lnTo>
                <a:cubicBezTo>
                  <a:pt x="1379" y="779"/>
                  <a:pt x="1373" y="785"/>
                  <a:pt x="1373" y="790"/>
                </a:cubicBezTo>
                <a:cubicBezTo>
                  <a:pt x="1368" y="785"/>
                  <a:pt x="1368" y="773"/>
                  <a:pt x="1362" y="768"/>
                </a:cubicBezTo>
                <a:cubicBezTo>
                  <a:pt x="1351" y="773"/>
                  <a:pt x="1339" y="785"/>
                  <a:pt x="1339" y="796"/>
                </a:cubicBezTo>
                <a:cubicBezTo>
                  <a:pt x="1322" y="807"/>
                  <a:pt x="1311" y="813"/>
                  <a:pt x="1294" y="819"/>
                </a:cubicBezTo>
                <a:cubicBezTo>
                  <a:pt x="1294" y="819"/>
                  <a:pt x="1294" y="830"/>
                  <a:pt x="1288" y="830"/>
                </a:cubicBezTo>
                <a:cubicBezTo>
                  <a:pt x="1271" y="836"/>
                  <a:pt x="1260" y="847"/>
                  <a:pt x="1248" y="859"/>
                </a:cubicBezTo>
                <a:cubicBezTo>
                  <a:pt x="1248" y="853"/>
                  <a:pt x="1248" y="847"/>
                  <a:pt x="1248" y="842"/>
                </a:cubicBezTo>
                <a:cubicBezTo>
                  <a:pt x="1243" y="859"/>
                  <a:pt x="1226" y="870"/>
                  <a:pt x="1220" y="887"/>
                </a:cubicBezTo>
                <a:cubicBezTo>
                  <a:pt x="1237" y="881"/>
                  <a:pt x="1248" y="870"/>
                  <a:pt x="1265" y="864"/>
                </a:cubicBezTo>
                <a:lnTo>
                  <a:pt x="1265" y="864"/>
                </a:lnTo>
                <a:cubicBezTo>
                  <a:pt x="1226" y="904"/>
                  <a:pt x="1180" y="938"/>
                  <a:pt x="1135" y="972"/>
                </a:cubicBezTo>
                <a:cubicBezTo>
                  <a:pt x="1141" y="961"/>
                  <a:pt x="1152" y="955"/>
                  <a:pt x="1158" y="949"/>
                </a:cubicBezTo>
                <a:cubicBezTo>
                  <a:pt x="1154" y="947"/>
                  <a:pt x="1150" y="947"/>
                  <a:pt x="1146" y="947"/>
                </a:cubicBezTo>
                <a:cubicBezTo>
                  <a:pt x="1139" y="947"/>
                  <a:pt x="1131" y="949"/>
                  <a:pt x="1124" y="949"/>
                </a:cubicBezTo>
                <a:cubicBezTo>
                  <a:pt x="1118" y="961"/>
                  <a:pt x="1112" y="972"/>
                  <a:pt x="1107" y="978"/>
                </a:cubicBezTo>
                <a:cubicBezTo>
                  <a:pt x="1107" y="978"/>
                  <a:pt x="1101" y="972"/>
                  <a:pt x="1101" y="972"/>
                </a:cubicBezTo>
                <a:cubicBezTo>
                  <a:pt x="1101" y="981"/>
                  <a:pt x="1080" y="1007"/>
                  <a:pt x="1068" y="1007"/>
                </a:cubicBezTo>
                <a:cubicBezTo>
                  <a:pt x="1065" y="1007"/>
                  <a:pt x="1062" y="1005"/>
                  <a:pt x="1061" y="1000"/>
                </a:cubicBezTo>
                <a:cubicBezTo>
                  <a:pt x="1095" y="955"/>
                  <a:pt x="1146" y="932"/>
                  <a:pt x="1169" y="887"/>
                </a:cubicBezTo>
                <a:lnTo>
                  <a:pt x="1180" y="887"/>
                </a:lnTo>
                <a:cubicBezTo>
                  <a:pt x="1203" y="864"/>
                  <a:pt x="1231" y="847"/>
                  <a:pt x="1254" y="830"/>
                </a:cubicBezTo>
                <a:cubicBezTo>
                  <a:pt x="1254" y="824"/>
                  <a:pt x="1248" y="813"/>
                  <a:pt x="1243" y="807"/>
                </a:cubicBezTo>
                <a:cubicBezTo>
                  <a:pt x="1231" y="819"/>
                  <a:pt x="1214" y="830"/>
                  <a:pt x="1220" y="847"/>
                </a:cubicBezTo>
                <a:cubicBezTo>
                  <a:pt x="1214" y="853"/>
                  <a:pt x="1203" y="853"/>
                  <a:pt x="1197" y="859"/>
                </a:cubicBezTo>
                <a:cubicBezTo>
                  <a:pt x="1180" y="859"/>
                  <a:pt x="1175" y="876"/>
                  <a:pt x="1163" y="887"/>
                </a:cubicBezTo>
                <a:lnTo>
                  <a:pt x="1158" y="870"/>
                </a:lnTo>
                <a:cubicBezTo>
                  <a:pt x="1158" y="876"/>
                  <a:pt x="1158" y="881"/>
                  <a:pt x="1158" y="887"/>
                </a:cubicBezTo>
                <a:lnTo>
                  <a:pt x="1129" y="887"/>
                </a:lnTo>
                <a:cubicBezTo>
                  <a:pt x="1129" y="898"/>
                  <a:pt x="1129" y="904"/>
                  <a:pt x="1129" y="910"/>
                </a:cubicBezTo>
                <a:lnTo>
                  <a:pt x="1107" y="910"/>
                </a:lnTo>
                <a:cubicBezTo>
                  <a:pt x="1112" y="910"/>
                  <a:pt x="1112" y="915"/>
                  <a:pt x="1118" y="915"/>
                </a:cubicBezTo>
                <a:cubicBezTo>
                  <a:pt x="1109" y="920"/>
                  <a:pt x="1100" y="928"/>
                  <a:pt x="1090" y="928"/>
                </a:cubicBezTo>
                <a:cubicBezTo>
                  <a:pt x="1088" y="928"/>
                  <a:pt x="1086" y="928"/>
                  <a:pt x="1084" y="927"/>
                </a:cubicBezTo>
                <a:lnTo>
                  <a:pt x="1084" y="927"/>
                </a:lnTo>
                <a:cubicBezTo>
                  <a:pt x="1084" y="932"/>
                  <a:pt x="1090" y="932"/>
                  <a:pt x="1090" y="932"/>
                </a:cubicBezTo>
                <a:cubicBezTo>
                  <a:pt x="1061" y="955"/>
                  <a:pt x="1038" y="989"/>
                  <a:pt x="1010" y="1012"/>
                </a:cubicBezTo>
                <a:cubicBezTo>
                  <a:pt x="1010" y="1012"/>
                  <a:pt x="1010" y="1000"/>
                  <a:pt x="1004" y="1000"/>
                </a:cubicBezTo>
                <a:cubicBezTo>
                  <a:pt x="1010" y="1023"/>
                  <a:pt x="982" y="1051"/>
                  <a:pt x="959" y="1051"/>
                </a:cubicBezTo>
                <a:cubicBezTo>
                  <a:pt x="948" y="1051"/>
                  <a:pt x="953" y="1063"/>
                  <a:pt x="948" y="1068"/>
                </a:cubicBezTo>
                <a:cubicBezTo>
                  <a:pt x="931" y="1085"/>
                  <a:pt x="920" y="1102"/>
                  <a:pt x="925" y="1129"/>
                </a:cubicBezTo>
                <a:lnTo>
                  <a:pt x="925" y="1129"/>
                </a:lnTo>
                <a:cubicBezTo>
                  <a:pt x="925" y="1128"/>
                  <a:pt x="925" y="1127"/>
                  <a:pt x="925" y="1125"/>
                </a:cubicBezTo>
                <a:lnTo>
                  <a:pt x="931" y="1131"/>
                </a:lnTo>
                <a:cubicBezTo>
                  <a:pt x="931" y="1120"/>
                  <a:pt x="931" y="1103"/>
                  <a:pt x="931" y="1091"/>
                </a:cubicBezTo>
                <a:cubicBezTo>
                  <a:pt x="935" y="1090"/>
                  <a:pt x="940" y="1089"/>
                  <a:pt x="944" y="1089"/>
                </a:cubicBezTo>
                <a:cubicBezTo>
                  <a:pt x="957" y="1089"/>
                  <a:pt x="969" y="1094"/>
                  <a:pt x="982" y="1103"/>
                </a:cubicBezTo>
                <a:cubicBezTo>
                  <a:pt x="999" y="1097"/>
                  <a:pt x="1010" y="1085"/>
                  <a:pt x="1021" y="1074"/>
                </a:cubicBezTo>
                <a:lnTo>
                  <a:pt x="1021" y="1074"/>
                </a:lnTo>
                <a:cubicBezTo>
                  <a:pt x="965" y="1142"/>
                  <a:pt x="908" y="1205"/>
                  <a:pt x="846" y="1267"/>
                </a:cubicBezTo>
                <a:cubicBezTo>
                  <a:pt x="846" y="1267"/>
                  <a:pt x="846" y="1256"/>
                  <a:pt x="846" y="1250"/>
                </a:cubicBezTo>
                <a:cubicBezTo>
                  <a:pt x="840" y="1256"/>
                  <a:pt x="840" y="1256"/>
                  <a:pt x="840" y="1256"/>
                </a:cubicBezTo>
                <a:cubicBezTo>
                  <a:pt x="846" y="1273"/>
                  <a:pt x="846" y="1284"/>
                  <a:pt x="829" y="1290"/>
                </a:cubicBezTo>
                <a:cubicBezTo>
                  <a:pt x="829" y="1284"/>
                  <a:pt x="829" y="1273"/>
                  <a:pt x="829" y="1267"/>
                </a:cubicBezTo>
                <a:cubicBezTo>
                  <a:pt x="829" y="1273"/>
                  <a:pt x="823" y="1278"/>
                  <a:pt x="823" y="1278"/>
                </a:cubicBezTo>
                <a:cubicBezTo>
                  <a:pt x="823" y="1284"/>
                  <a:pt x="829" y="1290"/>
                  <a:pt x="829" y="1295"/>
                </a:cubicBezTo>
                <a:cubicBezTo>
                  <a:pt x="812" y="1312"/>
                  <a:pt x="795" y="1335"/>
                  <a:pt x="777" y="1352"/>
                </a:cubicBezTo>
                <a:cubicBezTo>
                  <a:pt x="749" y="1375"/>
                  <a:pt x="738" y="1426"/>
                  <a:pt x="704" y="1426"/>
                </a:cubicBezTo>
                <a:cubicBezTo>
                  <a:pt x="692" y="1437"/>
                  <a:pt x="681" y="1449"/>
                  <a:pt x="670" y="1454"/>
                </a:cubicBezTo>
                <a:cubicBezTo>
                  <a:pt x="670" y="1460"/>
                  <a:pt x="664" y="1466"/>
                  <a:pt x="664" y="1466"/>
                </a:cubicBezTo>
                <a:cubicBezTo>
                  <a:pt x="653" y="1471"/>
                  <a:pt x="647" y="1483"/>
                  <a:pt x="658" y="1500"/>
                </a:cubicBezTo>
                <a:cubicBezTo>
                  <a:pt x="664" y="1488"/>
                  <a:pt x="670" y="1483"/>
                  <a:pt x="675" y="1477"/>
                </a:cubicBezTo>
                <a:lnTo>
                  <a:pt x="675" y="1477"/>
                </a:lnTo>
                <a:cubicBezTo>
                  <a:pt x="670" y="1488"/>
                  <a:pt x="664" y="1500"/>
                  <a:pt x="653" y="1511"/>
                </a:cubicBezTo>
                <a:cubicBezTo>
                  <a:pt x="653" y="1511"/>
                  <a:pt x="647" y="1500"/>
                  <a:pt x="647" y="1500"/>
                </a:cubicBezTo>
                <a:cubicBezTo>
                  <a:pt x="641" y="1505"/>
                  <a:pt x="641" y="1511"/>
                  <a:pt x="636" y="1517"/>
                </a:cubicBezTo>
                <a:cubicBezTo>
                  <a:pt x="630" y="1511"/>
                  <a:pt x="624" y="1505"/>
                  <a:pt x="619" y="1500"/>
                </a:cubicBezTo>
                <a:lnTo>
                  <a:pt x="619" y="1500"/>
                </a:lnTo>
                <a:cubicBezTo>
                  <a:pt x="624" y="1505"/>
                  <a:pt x="630" y="1522"/>
                  <a:pt x="636" y="1528"/>
                </a:cubicBezTo>
                <a:cubicBezTo>
                  <a:pt x="630" y="1528"/>
                  <a:pt x="619" y="1534"/>
                  <a:pt x="619" y="1534"/>
                </a:cubicBezTo>
                <a:cubicBezTo>
                  <a:pt x="619" y="1539"/>
                  <a:pt x="624" y="1545"/>
                  <a:pt x="630" y="1545"/>
                </a:cubicBezTo>
                <a:cubicBezTo>
                  <a:pt x="630" y="1551"/>
                  <a:pt x="624" y="1556"/>
                  <a:pt x="624" y="1556"/>
                </a:cubicBezTo>
                <a:cubicBezTo>
                  <a:pt x="624" y="1556"/>
                  <a:pt x="613" y="1545"/>
                  <a:pt x="613" y="1545"/>
                </a:cubicBezTo>
                <a:cubicBezTo>
                  <a:pt x="613" y="1551"/>
                  <a:pt x="613" y="1562"/>
                  <a:pt x="613" y="1568"/>
                </a:cubicBezTo>
                <a:cubicBezTo>
                  <a:pt x="613" y="1573"/>
                  <a:pt x="607" y="1579"/>
                  <a:pt x="607" y="1585"/>
                </a:cubicBezTo>
                <a:cubicBezTo>
                  <a:pt x="607" y="1573"/>
                  <a:pt x="613" y="1568"/>
                  <a:pt x="607" y="1562"/>
                </a:cubicBezTo>
                <a:cubicBezTo>
                  <a:pt x="585" y="1562"/>
                  <a:pt x="602" y="1590"/>
                  <a:pt x="596" y="1602"/>
                </a:cubicBezTo>
                <a:cubicBezTo>
                  <a:pt x="590" y="1607"/>
                  <a:pt x="579" y="1619"/>
                  <a:pt x="573" y="1624"/>
                </a:cubicBezTo>
                <a:cubicBezTo>
                  <a:pt x="573" y="1619"/>
                  <a:pt x="568" y="1607"/>
                  <a:pt x="568" y="1602"/>
                </a:cubicBezTo>
                <a:cubicBezTo>
                  <a:pt x="568" y="1613"/>
                  <a:pt x="562" y="1624"/>
                  <a:pt x="551" y="1636"/>
                </a:cubicBezTo>
                <a:cubicBezTo>
                  <a:pt x="556" y="1630"/>
                  <a:pt x="568" y="1630"/>
                  <a:pt x="573" y="1624"/>
                </a:cubicBezTo>
                <a:lnTo>
                  <a:pt x="573" y="1624"/>
                </a:lnTo>
                <a:cubicBezTo>
                  <a:pt x="573" y="1647"/>
                  <a:pt x="562" y="1647"/>
                  <a:pt x="545" y="1647"/>
                </a:cubicBezTo>
                <a:cubicBezTo>
                  <a:pt x="545" y="1653"/>
                  <a:pt x="551" y="1659"/>
                  <a:pt x="551" y="1664"/>
                </a:cubicBezTo>
                <a:cubicBezTo>
                  <a:pt x="539" y="1687"/>
                  <a:pt x="528" y="1710"/>
                  <a:pt x="516" y="1727"/>
                </a:cubicBezTo>
                <a:cubicBezTo>
                  <a:pt x="516" y="1721"/>
                  <a:pt x="511" y="1710"/>
                  <a:pt x="511" y="1698"/>
                </a:cubicBezTo>
                <a:lnTo>
                  <a:pt x="511" y="1698"/>
                </a:lnTo>
                <a:cubicBezTo>
                  <a:pt x="505" y="1710"/>
                  <a:pt x="511" y="1727"/>
                  <a:pt x="516" y="1738"/>
                </a:cubicBezTo>
                <a:lnTo>
                  <a:pt x="505" y="1738"/>
                </a:lnTo>
                <a:cubicBezTo>
                  <a:pt x="505" y="1732"/>
                  <a:pt x="505" y="1732"/>
                  <a:pt x="505" y="1727"/>
                </a:cubicBezTo>
                <a:cubicBezTo>
                  <a:pt x="494" y="1727"/>
                  <a:pt x="494" y="1727"/>
                  <a:pt x="494" y="1738"/>
                </a:cubicBezTo>
                <a:cubicBezTo>
                  <a:pt x="499" y="1744"/>
                  <a:pt x="505" y="1744"/>
                  <a:pt x="511" y="1749"/>
                </a:cubicBezTo>
                <a:cubicBezTo>
                  <a:pt x="499" y="1755"/>
                  <a:pt x="499" y="1761"/>
                  <a:pt x="494" y="1772"/>
                </a:cubicBezTo>
                <a:cubicBezTo>
                  <a:pt x="488" y="1778"/>
                  <a:pt x="488" y="1783"/>
                  <a:pt x="488" y="1789"/>
                </a:cubicBezTo>
                <a:cubicBezTo>
                  <a:pt x="482" y="1789"/>
                  <a:pt x="477" y="1783"/>
                  <a:pt x="477" y="1778"/>
                </a:cubicBezTo>
                <a:cubicBezTo>
                  <a:pt x="477" y="1783"/>
                  <a:pt x="471" y="1789"/>
                  <a:pt x="465" y="1795"/>
                </a:cubicBezTo>
                <a:cubicBezTo>
                  <a:pt x="469" y="1794"/>
                  <a:pt x="471" y="1793"/>
                  <a:pt x="473" y="1793"/>
                </a:cubicBezTo>
                <a:cubicBezTo>
                  <a:pt x="482" y="1793"/>
                  <a:pt x="482" y="1801"/>
                  <a:pt x="482" y="1806"/>
                </a:cubicBezTo>
                <a:cubicBezTo>
                  <a:pt x="477" y="1806"/>
                  <a:pt x="477" y="1812"/>
                  <a:pt x="471" y="1812"/>
                </a:cubicBezTo>
                <a:cubicBezTo>
                  <a:pt x="477" y="1812"/>
                  <a:pt x="477" y="1812"/>
                  <a:pt x="477" y="1817"/>
                </a:cubicBezTo>
                <a:cubicBezTo>
                  <a:pt x="477" y="1817"/>
                  <a:pt x="477" y="1823"/>
                  <a:pt x="471" y="1823"/>
                </a:cubicBezTo>
                <a:cubicBezTo>
                  <a:pt x="471" y="1829"/>
                  <a:pt x="471" y="1834"/>
                  <a:pt x="465" y="1834"/>
                </a:cubicBezTo>
                <a:lnTo>
                  <a:pt x="454" y="1834"/>
                </a:lnTo>
                <a:cubicBezTo>
                  <a:pt x="437" y="1868"/>
                  <a:pt x="414" y="1897"/>
                  <a:pt x="409" y="1931"/>
                </a:cubicBezTo>
                <a:cubicBezTo>
                  <a:pt x="397" y="1937"/>
                  <a:pt x="386" y="1942"/>
                  <a:pt x="375" y="1948"/>
                </a:cubicBezTo>
                <a:cubicBezTo>
                  <a:pt x="380" y="1925"/>
                  <a:pt x="392" y="1908"/>
                  <a:pt x="409" y="1897"/>
                </a:cubicBezTo>
                <a:cubicBezTo>
                  <a:pt x="409" y="1891"/>
                  <a:pt x="409" y="1885"/>
                  <a:pt x="409" y="1880"/>
                </a:cubicBezTo>
                <a:cubicBezTo>
                  <a:pt x="437" y="1863"/>
                  <a:pt x="437" y="1829"/>
                  <a:pt x="460" y="1806"/>
                </a:cubicBezTo>
                <a:cubicBezTo>
                  <a:pt x="465" y="1795"/>
                  <a:pt x="465" y="1783"/>
                  <a:pt x="465" y="1772"/>
                </a:cubicBezTo>
                <a:lnTo>
                  <a:pt x="465" y="1772"/>
                </a:lnTo>
                <a:cubicBezTo>
                  <a:pt x="460" y="1778"/>
                  <a:pt x="460" y="1783"/>
                  <a:pt x="460" y="1795"/>
                </a:cubicBezTo>
                <a:cubicBezTo>
                  <a:pt x="409" y="1834"/>
                  <a:pt x="392" y="1903"/>
                  <a:pt x="352" y="1948"/>
                </a:cubicBezTo>
                <a:cubicBezTo>
                  <a:pt x="369" y="1948"/>
                  <a:pt x="386" y="1948"/>
                  <a:pt x="403" y="1954"/>
                </a:cubicBezTo>
                <a:cubicBezTo>
                  <a:pt x="397" y="1965"/>
                  <a:pt x="397" y="1971"/>
                  <a:pt x="392" y="1982"/>
                </a:cubicBezTo>
                <a:cubicBezTo>
                  <a:pt x="386" y="2005"/>
                  <a:pt x="375" y="2027"/>
                  <a:pt x="358" y="2039"/>
                </a:cubicBezTo>
                <a:cubicBezTo>
                  <a:pt x="358" y="2044"/>
                  <a:pt x="358" y="2044"/>
                  <a:pt x="358" y="2050"/>
                </a:cubicBezTo>
                <a:cubicBezTo>
                  <a:pt x="352" y="2061"/>
                  <a:pt x="346" y="2078"/>
                  <a:pt x="341" y="2095"/>
                </a:cubicBezTo>
                <a:cubicBezTo>
                  <a:pt x="336" y="2093"/>
                  <a:pt x="332" y="2092"/>
                  <a:pt x="329" y="2092"/>
                </a:cubicBezTo>
                <a:cubicBezTo>
                  <a:pt x="325" y="2092"/>
                  <a:pt x="321" y="2094"/>
                  <a:pt x="318" y="2101"/>
                </a:cubicBezTo>
                <a:lnTo>
                  <a:pt x="335" y="2101"/>
                </a:lnTo>
                <a:cubicBezTo>
                  <a:pt x="324" y="2124"/>
                  <a:pt x="318" y="2146"/>
                  <a:pt x="307" y="2169"/>
                </a:cubicBezTo>
                <a:cubicBezTo>
                  <a:pt x="301" y="2169"/>
                  <a:pt x="295" y="2164"/>
                  <a:pt x="284" y="2164"/>
                </a:cubicBezTo>
                <a:cubicBezTo>
                  <a:pt x="284" y="2169"/>
                  <a:pt x="290" y="2181"/>
                  <a:pt x="290" y="2181"/>
                </a:cubicBezTo>
                <a:lnTo>
                  <a:pt x="301" y="2175"/>
                </a:lnTo>
                <a:lnTo>
                  <a:pt x="301" y="2175"/>
                </a:lnTo>
                <a:cubicBezTo>
                  <a:pt x="301" y="2186"/>
                  <a:pt x="295" y="2198"/>
                  <a:pt x="295" y="2209"/>
                </a:cubicBezTo>
                <a:lnTo>
                  <a:pt x="273" y="2209"/>
                </a:lnTo>
                <a:cubicBezTo>
                  <a:pt x="267" y="2226"/>
                  <a:pt x="261" y="2237"/>
                  <a:pt x="261" y="2254"/>
                </a:cubicBezTo>
                <a:cubicBezTo>
                  <a:pt x="267" y="2243"/>
                  <a:pt x="273" y="2226"/>
                  <a:pt x="284" y="2215"/>
                </a:cubicBezTo>
                <a:lnTo>
                  <a:pt x="284" y="2215"/>
                </a:lnTo>
                <a:cubicBezTo>
                  <a:pt x="284" y="2237"/>
                  <a:pt x="273" y="2254"/>
                  <a:pt x="261" y="2271"/>
                </a:cubicBezTo>
                <a:lnTo>
                  <a:pt x="250" y="2271"/>
                </a:lnTo>
                <a:cubicBezTo>
                  <a:pt x="250" y="2283"/>
                  <a:pt x="244" y="2288"/>
                  <a:pt x="244" y="2300"/>
                </a:cubicBezTo>
                <a:cubicBezTo>
                  <a:pt x="250" y="2288"/>
                  <a:pt x="255" y="2283"/>
                  <a:pt x="261" y="2277"/>
                </a:cubicBezTo>
                <a:lnTo>
                  <a:pt x="261" y="2277"/>
                </a:lnTo>
                <a:cubicBezTo>
                  <a:pt x="255" y="2311"/>
                  <a:pt x="238" y="2351"/>
                  <a:pt x="227" y="2390"/>
                </a:cubicBezTo>
                <a:cubicBezTo>
                  <a:pt x="227" y="2385"/>
                  <a:pt x="221" y="2373"/>
                  <a:pt x="221" y="2373"/>
                </a:cubicBezTo>
                <a:cubicBezTo>
                  <a:pt x="216" y="2379"/>
                  <a:pt x="210" y="2379"/>
                  <a:pt x="210" y="2385"/>
                </a:cubicBezTo>
                <a:cubicBezTo>
                  <a:pt x="204" y="2407"/>
                  <a:pt x="221" y="2425"/>
                  <a:pt x="210" y="2447"/>
                </a:cubicBezTo>
                <a:cubicBezTo>
                  <a:pt x="210" y="2436"/>
                  <a:pt x="204" y="2425"/>
                  <a:pt x="204" y="2413"/>
                </a:cubicBezTo>
                <a:cubicBezTo>
                  <a:pt x="193" y="2442"/>
                  <a:pt x="182" y="2470"/>
                  <a:pt x="187" y="2504"/>
                </a:cubicBezTo>
                <a:lnTo>
                  <a:pt x="182" y="2504"/>
                </a:lnTo>
                <a:cubicBezTo>
                  <a:pt x="182" y="2504"/>
                  <a:pt x="182" y="2510"/>
                  <a:pt x="182" y="2510"/>
                </a:cubicBezTo>
                <a:lnTo>
                  <a:pt x="170" y="2515"/>
                </a:lnTo>
                <a:lnTo>
                  <a:pt x="170" y="2521"/>
                </a:lnTo>
                <a:cubicBezTo>
                  <a:pt x="176" y="2515"/>
                  <a:pt x="187" y="2515"/>
                  <a:pt x="187" y="2510"/>
                </a:cubicBezTo>
                <a:lnTo>
                  <a:pt x="187" y="2510"/>
                </a:lnTo>
                <a:cubicBezTo>
                  <a:pt x="187" y="2515"/>
                  <a:pt x="182" y="2527"/>
                  <a:pt x="182" y="2532"/>
                </a:cubicBezTo>
                <a:cubicBezTo>
                  <a:pt x="176" y="2532"/>
                  <a:pt x="170" y="2532"/>
                  <a:pt x="165" y="2527"/>
                </a:cubicBezTo>
                <a:lnTo>
                  <a:pt x="165" y="2527"/>
                </a:lnTo>
                <a:cubicBezTo>
                  <a:pt x="165" y="2532"/>
                  <a:pt x="170" y="2538"/>
                  <a:pt x="170" y="2544"/>
                </a:cubicBezTo>
                <a:cubicBezTo>
                  <a:pt x="170" y="2544"/>
                  <a:pt x="176" y="2538"/>
                  <a:pt x="182" y="2538"/>
                </a:cubicBezTo>
                <a:cubicBezTo>
                  <a:pt x="182" y="2566"/>
                  <a:pt x="170" y="2589"/>
                  <a:pt x="165" y="2612"/>
                </a:cubicBezTo>
                <a:cubicBezTo>
                  <a:pt x="159" y="2629"/>
                  <a:pt x="159" y="2640"/>
                  <a:pt x="153" y="2651"/>
                </a:cubicBezTo>
                <a:cubicBezTo>
                  <a:pt x="153" y="2640"/>
                  <a:pt x="153" y="2629"/>
                  <a:pt x="148" y="2617"/>
                </a:cubicBezTo>
                <a:cubicBezTo>
                  <a:pt x="148" y="2629"/>
                  <a:pt x="142" y="2640"/>
                  <a:pt x="131" y="2640"/>
                </a:cubicBezTo>
                <a:cubicBezTo>
                  <a:pt x="136" y="2646"/>
                  <a:pt x="136" y="2646"/>
                  <a:pt x="142" y="2646"/>
                </a:cubicBezTo>
                <a:cubicBezTo>
                  <a:pt x="125" y="2680"/>
                  <a:pt x="125" y="2714"/>
                  <a:pt x="114" y="2748"/>
                </a:cubicBezTo>
                <a:lnTo>
                  <a:pt x="131" y="2748"/>
                </a:lnTo>
                <a:cubicBezTo>
                  <a:pt x="131" y="2776"/>
                  <a:pt x="125" y="2810"/>
                  <a:pt x="114" y="2844"/>
                </a:cubicBezTo>
                <a:cubicBezTo>
                  <a:pt x="114" y="2822"/>
                  <a:pt x="114" y="2805"/>
                  <a:pt x="119" y="2788"/>
                </a:cubicBezTo>
                <a:lnTo>
                  <a:pt x="119" y="2788"/>
                </a:lnTo>
                <a:cubicBezTo>
                  <a:pt x="91" y="2793"/>
                  <a:pt x="102" y="2912"/>
                  <a:pt x="80" y="2941"/>
                </a:cubicBezTo>
                <a:cubicBezTo>
                  <a:pt x="74" y="2935"/>
                  <a:pt x="63" y="2935"/>
                  <a:pt x="57" y="2929"/>
                </a:cubicBezTo>
                <a:lnTo>
                  <a:pt x="68" y="2929"/>
                </a:lnTo>
                <a:cubicBezTo>
                  <a:pt x="68" y="2918"/>
                  <a:pt x="74" y="2912"/>
                  <a:pt x="85" y="2907"/>
                </a:cubicBezTo>
                <a:cubicBezTo>
                  <a:pt x="80" y="2901"/>
                  <a:pt x="80" y="2895"/>
                  <a:pt x="74" y="2884"/>
                </a:cubicBezTo>
                <a:lnTo>
                  <a:pt x="74" y="2884"/>
                </a:lnTo>
                <a:lnTo>
                  <a:pt x="91" y="2890"/>
                </a:lnTo>
                <a:cubicBezTo>
                  <a:pt x="91" y="2890"/>
                  <a:pt x="80" y="2878"/>
                  <a:pt x="80" y="2878"/>
                </a:cubicBezTo>
                <a:cubicBezTo>
                  <a:pt x="85" y="2850"/>
                  <a:pt x="85" y="2810"/>
                  <a:pt x="68" y="2788"/>
                </a:cubicBezTo>
                <a:cubicBezTo>
                  <a:pt x="68" y="2827"/>
                  <a:pt x="57" y="2867"/>
                  <a:pt x="51" y="2912"/>
                </a:cubicBezTo>
                <a:cubicBezTo>
                  <a:pt x="51" y="2912"/>
                  <a:pt x="46" y="2912"/>
                  <a:pt x="46" y="2918"/>
                </a:cubicBezTo>
                <a:cubicBezTo>
                  <a:pt x="51" y="2929"/>
                  <a:pt x="46" y="2941"/>
                  <a:pt x="40" y="2952"/>
                </a:cubicBezTo>
                <a:cubicBezTo>
                  <a:pt x="51" y="2975"/>
                  <a:pt x="34" y="3003"/>
                  <a:pt x="34" y="3026"/>
                </a:cubicBezTo>
                <a:lnTo>
                  <a:pt x="29" y="3026"/>
                </a:lnTo>
                <a:cubicBezTo>
                  <a:pt x="29" y="3026"/>
                  <a:pt x="34" y="3032"/>
                  <a:pt x="34" y="3032"/>
                </a:cubicBezTo>
                <a:cubicBezTo>
                  <a:pt x="34" y="3060"/>
                  <a:pt x="29" y="3088"/>
                  <a:pt x="34" y="3111"/>
                </a:cubicBezTo>
                <a:cubicBezTo>
                  <a:pt x="34" y="3122"/>
                  <a:pt x="29" y="3134"/>
                  <a:pt x="23" y="3139"/>
                </a:cubicBezTo>
                <a:cubicBezTo>
                  <a:pt x="29" y="3145"/>
                  <a:pt x="34" y="3151"/>
                  <a:pt x="34" y="3156"/>
                </a:cubicBezTo>
                <a:lnTo>
                  <a:pt x="23" y="3156"/>
                </a:lnTo>
                <a:cubicBezTo>
                  <a:pt x="29" y="3236"/>
                  <a:pt x="6" y="3310"/>
                  <a:pt x="6" y="3383"/>
                </a:cubicBezTo>
                <a:cubicBezTo>
                  <a:pt x="17" y="3395"/>
                  <a:pt x="6" y="3412"/>
                  <a:pt x="6" y="3429"/>
                </a:cubicBezTo>
                <a:cubicBezTo>
                  <a:pt x="6" y="3446"/>
                  <a:pt x="6" y="3463"/>
                  <a:pt x="6" y="3480"/>
                </a:cubicBezTo>
                <a:cubicBezTo>
                  <a:pt x="6" y="3486"/>
                  <a:pt x="12" y="3491"/>
                  <a:pt x="12" y="3491"/>
                </a:cubicBezTo>
                <a:cubicBezTo>
                  <a:pt x="12" y="3497"/>
                  <a:pt x="6" y="3508"/>
                  <a:pt x="6" y="3514"/>
                </a:cubicBezTo>
                <a:cubicBezTo>
                  <a:pt x="6" y="3525"/>
                  <a:pt x="6" y="3531"/>
                  <a:pt x="6" y="3542"/>
                </a:cubicBezTo>
                <a:cubicBezTo>
                  <a:pt x="6" y="3542"/>
                  <a:pt x="0" y="3548"/>
                  <a:pt x="0" y="3548"/>
                </a:cubicBezTo>
                <a:lnTo>
                  <a:pt x="12" y="3548"/>
                </a:lnTo>
                <a:cubicBezTo>
                  <a:pt x="6" y="3565"/>
                  <a:pt x="6" y="3576"/>
                  <a:pt x="6" y="3588"/>
                </a:cubicBezTo>
                <a:lnTo>
                  <a:pt x="0" y="3588"/>
                </a:lnTo>
                <a:cubicBezTo>
                  <a:pt x="0" y="3593"/>
                  <a:pt x="6" y="3599"/>
                  <a:pt x="12" y="3599"/>
                </a:cubicBezTo>
                <a:cubicBezTo>
                  <a:pt x="0" y="3627"/>
                  <a:pt x="17" y="3650"/>
                  <a:pt x="12" y="3673"/>
                </a:cubicBezTo>
                <a:cubicBezTo>
                  <a:pt x="29" y="3712"/>
                  <a:pt x="17" y="3752"/>
                  <a:pt x="23" y="3792"/>
                </a:cubicBezTo>
                <a:cubicBezTo>
                  <a:pt x="29" y="3792"/>
                  <a:pt x="34" y="3798"/>
                  <a:pt x="40" y="3798"/>
                </a:cubicBezTo>
                <a:cubicBezTo>
                  <a:pt x="34" y="3798"/>
                  <a:pt x="29" y="3803"/>
                  <a:pt x="29" y="3809"/>
                </a:cubicBezTo>
                <a:cubicBezTo>
                  <a:pt x="34" y="3854"/>
                  <a:pt x="29" y="3900"/>
                  <a:pt x="46" y="3945"/>
                </a:cubicBezTo>
                <a:lnTo>
                  <a:pt x="57" y="3945"/>
                </a:lnTo>
                <a:cubicBezTo>
                  <a:pt x="51" y="3922"/>
                  <a:pt x="51" y="3900"/>
                  <a:pt x="46" y="3877"/>
                </a:cubicBezTo>
                <a:lnTo>
                  <a:pt x="51" y="3871"/>
                </a:lnTo>
                <a:cubicBezTo>
                  <a:pt x="40" y="3837"/>
                  <a:pt x="46" y="3803"/>
                  <a:pt x="40" y="3769"/>
                </a:cubicBezTo>
                <a:cubicBezTo>
                  <a:pt x="40" y="3769"/>
                  <a:pt x="34" y="3764"/>
                  <a:pt x="29" y="3764"/>
                </a:cubicBezTo>
                <a:cubicBezTo>
                  <a:pt x="34" y="3752"/>
                  <a:pt x="40" y="3746"/>
                  <a:pt x="40" y="3735"/>
                </a:cubicBezTo>
                <a:cubicBezTo>
                  <a:pt x="34" y="3735"/>
                  <a:pt x="29" y="3724"/>
                  <a:pt x="23" y="3724"/>
                </a:cubicBezTo>
                <a:cubicBezTo>
                  <a:pt x="29" y="3724"/>
                  <a:pt x="34" y="3718"/>
                  <a:pt x="40" y="3718"/>
                </a:cubicBezTo>
                <a:cubicBezTo>
                  <a:pt x="34" y="3712"/>
                  <a:pt x="34" y="3707"/>
                  <a:pt x="29" y="3701"/>
                </a:cubicBezTo>
                <a:cubicBezTo>
                  <a:pt x="34" y="3701"/>
                  <a:pt x="40" y="3695"/>
                  <a:pt x="46" y="3690"/>
                </a:cubicBezTo>
                <a:lnTo>
                  <a:pt x="46" y="3690"/>
                </a:lnTo>
                <a:cubicBezTo>
                  <a:pt x="46" y="3690"/>
                  <a:pt x="34" y="3695"/>
                  <a:pt x="34" y="3695"/>
                </a:cubicBezTo>
                <a:cubicBezTo>
                  <a:pt x="34" y="3639"/>
                  <a:pt x="34" y="3576"/>
                  <a:pt x="29" y="3520"/>
                </a:cubicBezTo>
                <a:lnTo>
                  <a:pt x="29" y="3520"/>
                </a:lnTo>
                <a:cubicBezTo>
                  <a:pt x="40" y="3525"/>
                  <a:pt x="51" y="3531"/>
                  <a:pt x="63" y="3531"/>
                </a:cubicBezTo>
                <a:lnTo>
                  <a:pt x="46" y="3531"/>
                </a:lnTo>
                <a:cubicBezTo>
                  <a:pt x="46" y="3559"/>
                  <a:pt x="46" y="3588"/>
                  <a:pt x="51" y="3616"/>
                </a:cubicBezTo>
                <a:cubicBezTo>
                  <a:pt x="51" y="3616"/>
                  <a:pt x="57" y="3610"/>
                  <a:pt x="63" y="3610"/>
                </a:cubicBezTo>
                <a:cubicBezTo>
                  <a:pt x="68" y="3650"/>
                  <a:pt x="74" y="3684"/>
                  <a:pt x="74" y="3724"/>
                </a:cubicBezTo>
                <a:cubicBezTo>
                  <a:pt x="63" y="3718"/>
                  <a:pt x="57" y="3707"/>
                  <a:pt x="57" y="3695"/>
                </a:cubicBezTo>
                <a:cubicBezTo>
                  <a:pt x="57" y="3701"/>
                  <a:pt x="57" y="3712"/>
                  <a:pt x="57" y="3718"/>
                </a:cubicBezTo>
                <a:cubicBezTo>
                  <a:pt x="63" y="3724"/>
                  <a:pt x="68" y="3724"/>
                  <a:pt x="80" y="3729"/>
                </a:cubicBezTo>
                <a:cubicBezTo>
                  <a:pt x="74" y="3735"/>
                  <a:pt x="63" y="3735"/>
                  <a:pt x="57" y="3735"/>
                </a:cubicBezTo>
                <a:cubicBezTo>
                  <a:pt x="57" y="3752"/>
                  <a:pt x="63" y="3769"/>
                  <a:pt x="63" y="3786"/>
                </a:cubicBezTo>
                <a:cubicBezTo>
                  <a:pt x="68" y="3781"/>
                  <a:pt x="68" y="3769"/>
                  <a:pt x="74" y="3764"/>
                </a:cubicBezTo>
                <a:lnTo>
                  <a:pt x="74" y="3764"/>
                </a:lnTo>
                <a:cubicBezTo>
                  <a:pt x="74" y="3781"/>
                  <a:pt x="91" y="3815"/>
                  <a:pt x="68" y="3826"/>
                </a:cubicBezTo>
                <a:cubicBezTo>
                  <a:pt x="68" y="3837"/>
                  <a:pt x="74" y="3854"/>
                  <a:pt x="74" y="3866"/>
                </a:cubicBezTo>
                <a:cubicBezTo>
                  <a:pt x="74" y="3854"/>
                  <a:pt x="74" y="3849"/>
                  <a:pt x="74" y="3843"/>
                </a:cubicBezTo>
                <a:lnTo>
                  <a:pt x="80" y="3843"/>
                </a:lnTo>
                <a:cubicBezTo>
                  <a:pt x="80" y="3854"/>
                  <a:pt x="85" y="3866"/>
                  <a:pt x="85" y="3877"/>
                </a:cubicBezTo>
                <a:lnTo>
                  <a:pt x="74" y="3877"/>
                </a:lnTo>
                <a:cubicBezTo>
                  <a:pt x="85" y="3877"/>
                  <a:pt x="85" y="3888"/>
                  <a:pt x="85" y="3900"/>
                </a:cubicBezTo>
                <a:cubicBezTo>
                  <a:pt x="80" y="3900"/>
                  <a:pt x="76" y="3900"/>
                  <a:pt x="74" y="3896"/>
                </a:cubicBezTo>
                <a:lnTo>
                  <a:pt x="74" y="3896"/>
                </a:lnTo>
                <a:cubicBezTo>
                  <a:pt x="80" y="3930"/>
                  <a:pt x="85" y="3963"/>
                  <a:pt x="91" y="3996"/>
                </a:cubicBezTo>
                <a:lnTo>
                  <a:pt x="91" y="3979"/>
                </a:lnTo>
                <a:lnTo>
                  <a:pt x="102" y="3979"/>
                </a:lnTo>
                <a:cubicBezTo>
                  <a:pt x="102" y="3990"/>
                  <a:pt x="102" y="4002"/>
                  <a:pt x="108" y="4013"/>
                </a:cubicBezTo>
                <a:lnTo>
                  <a:pt x="91" y="4013"/>
                </a:lnTo>
                <a:cubicBezTo>
                  <a:pt x="97" y="4053"/>
                  <a:pt x="102" y="4098"/>
                  <a:pt x="114" y="4138"/>
                </a:cubicBezTo>
                <a:cubicBezTo>
                  <a:pt x="114" y="4115"/>
                  <a:pt x="108" y="4093"/>
                  <a:pt x="108" y="4070"/>
                </a:cubicBezTo>
                <a:lnTo>
                  <a:pt x="108" y="4070"/>
                </a:lnTo>
                <a:cubicBezTo>
                  <a:pt x="119" y="4104"/>
                  <a:pt x="125" y="4138"/>
                  <a:pt x="131" y="4172"/>
                </a:cubicBezTo>
                <a:cubicBezTo>
                  <a:pt x="125" y="4172"/>
                  <a:pt x="125" y="4172"/>
                  <a:pt x="125" y="4178"/>
                </a:cubicBezTo>
                <a:cubicBezTo>
                  <a:pt x="119" y="4189"/>
                  <a:pt x="119" y="4200"/>
                  <a:pt x="125" y="4212"/>
                </a:cubicBezTo>
                <a:cubicBezTo>
                  <a:pt x="131" y="4200"/>
                  <a:pt x="131" y="4189"/>
                  <a:pt x="131" y="4178"/>
                </a:cubicBezTo>
                <a:cubicBezTo>
                  <a:pt x="142" y="4195"/>
                  <a:pt x="142" y="4212"/>
                  <a:pt x="148" y="4223"/>
                </a:cubicBezTo>
                <a:lnTo>
                  <a:pt x="131" y="4223"/>
                </a:lnTo>
                <a:cubicBezTo>
                  <a:pt x="131" y="4234"/>
                  <a:pt x="136" y="4246"/>
                  <a:pt x="136" y="4257"/>
                </a:cubicBezTo>
                <a:cubicBezTo>
                  <a:pt x="142" y="4251"/>
                  <a:pt x="142" y="4240"/>
                  <a:pt x="148" y="4234"/>
                </a:cubicBezTo>
                <a:cubicBezTo>
                  <a:pt x="153" y="4251"/>
                  <a:pt x="153" y="4274"/>
                  <a:pt x="153" y="4291"/>
                </a:cubicBezTo>
                <a:cubicBezTo>
                  <a:pt x="148" y="4297"/>
                  <a:pt x="142" y="4297"/>
                  <a:pt x="136" y="4303"/>
                </a:cubicBezTo>
                <a:cubicBezTo>
                  <a:pt x="165" y="4320"/>
                  <a:pt x="153" y="4365"/>
                  <a:pt x="176" y="4393"/>
                </a:cubicBezTo>
                <a:cubicBezTo>
                  <a:pt x="176" y="4388"/>
                  <a:pt x="176" y="4376"/>
                  <a:pt x="170" y="4376"/>
                </a:cubicBezTo>
                <a:cubicBezTo>
                  <a:pt x="176" y="4376"/>
                  <a:pt x="182" y="4371"/>
                  <a:pt x="182" y="4371"/>
                </a:cubicBezTo>
                <a:cubicBezTo>
                  <a:pt x="182" y="4376"/>
                  <a:pt x="182" y="4388"/>
                  <a:pt x="182" y="4393"/>
                </a:cubicBezTo>
                <a:lnTo>
                  <a:pt x="193" y="4405"/>
                </a:lnTo>
                <a:lnTo>
                  <a:pt x="170" y="4405"/>
                </a:lnTo>
                <a:cubicBezTo>
                  <a:pt x="176" y="4416"/>
                  <a:pt x="182" y="4433"/>
                  <a:pt x="193" y="4439"/>
                </a:cubicBezTo>
                <a:cubicBezTo>
                  <a:pt x="193" y="4456"/>
                  <a:pt x="193" y="4467"/>
                  <a:pt x="193" y="4484"/>
                </a:cubicBezTo>
                <a:cubicBezTo>
                  <a:pt x="199" y="4490"/>
                  <a:pt x="204" y="4495"/>
                  <a:pt x="204" y="4495"/>
                </a:cubicBezTo>
                <a:cubicBezTo>
                  <a:pt x="204" y="4512"/>
                  <a:pt x="210" y="4529"/>
                  <a:pt x="216" y="4547"/>
                </a:cubicBezTo>
                <a:cubicBezTo>
                  <a:pt x="213" y="4547"/>
                  <a:pt x="211" y="4545"/>
                  <a:pt x="208" y="4544"/>
                </a:cubicBezTo>
                <a:lnTo>
                  <a:pt x="208" y="4544"/>
                </a:lnTo>
                <a:cubicBezTo>
                  <a:pt x="219" y="4556"/>
                  <a:pt x="225" y="4572"/>
                  <a:pt x="238" y="4581"/>
                </a:cubicBezTo>
                <a:cubicBezTo>
                  <a:pt x="233" y="4564"/>
                  <a:pt x="227" y="4547"/>
                  <a:pt x="227" y="4535"/>
                </a:cubicBezTo>
                <a:lnTo>
                  <a:pt x="227" y="4535"/>
                </a:lnTo>
                <a:cubicBezTo>
                  <a:pt x="250" y="4581"/>
                  <a:pt x="267" y="4637"/>
                  <a:pt x="278" y="4688"/>
                </a:cubicBezTo>
                <a:cubicBezTo>
                  <a:pt x="273" y="4683"/>
                  <a:pt x="273" y="4671"/>
                  <a:pt x="267" y="4660"/>
                </a:cubicBezTo>
                <a:cubicBezTo>
                  <a:pt x="255" y="4671"/>
                  <a:pt x="261" y="4683"/>
                  <a:pt x="261" y="4694"/>
                </a:cubicBezTo>
                <a:cubicBezTo>
                  <a:pt x="267" y="4700"/>
                  <a:pt x="273" y="4711"/>
                  <a:pt x="278" y="4717"/>
                </a:cubicBezTo>
                <a:lnTo>
                  <a:pt x="273" y="4728"/>
                </a:lnTo>
                <a:cubicBezTo>
                  <a:pt x="283" y="4728"/>
                  <a:pt x="304" y="4768"/>
                  <a:pt x="287" y="4768"/>
                </a:cubicBezTo>
                <a:cubicBezTo>
                  <a:pt x="286" y="4768"/>
                  <a:pt x="285" y="4768"/>
                  <a:pt x="284" y="4768"/>
                </a:cubicBezTo>
                <a:cubicBezTo>
                  <a:pt x="255" y="4728"/>
                  <a:pt x="250" y="4671"/>
                  <a:pt x="216" y="4626"/>
                </a:cubicBezTo>
                <a:cubicBezTo>
                  <a:pt x="216" y="4626"/>
                  <a:pt x="221" y="4620"/>
                  <a:pt x="221" y="4620"/>
                </a:cubicBezTo>
                <a:cubicBezTo>
                  <a:pt x="210" y="4586"/>
                  <a:pt x="204" y="4558"/>
                  <a:pt x="193" y="4529"/>
                </a:cubicBezTo>
                <a:lnTo>
                  <a:pt x="165" y="4529"/>
                </a:lnTo>
                <a:cubicBezTo>
                  <a:pt x="170" y="4547"/>
                  <a:pt x="182" y="4564"/>
                  <a:pt x="199" y="4569"/>
                </a:cubicBezTo>
                <a:lnTo>
                  <a:pt x="199" y="4592"/>
                </a:lnTo>
                <a:cubicBezTo>
                  <a:pt x="193" y="4603"/>
                  <a:pt x="210" y="4620"/>
                  <a:pt x="210" y="4632"/>
                </a:cubicBezTo>
                <a:lnTo>
                  <a:pt x="199" y="4637"/>
                </a:lnTo>
                <a:lnTo>
                  <a:pt x="210" y="4637"/>
                </a:lnTo>
                <a:cubicBezTo>
                  <a:pt x="210" y="4643"/>
                  <a:pt x="210" y="4660"/>
                  <a:pt x="204" y="4666"/>
                </a:cubicBezTo>
                <a:cubicBezTo>
                  <a:pt x="210" y="4671"/>
                  <a:pt x="216" y="4671"/>
                  <a:pt x="221" y="4677"/>
                </a:cubicBezTo>
                <a:cubicBezTo>
                  <a:pt x="221" y="4683"/>
                  <a:pt x="216" y="4688"/>
                  <a:pt x="216" y="4694"/>
                </a:cubicBezTo>
                <a:lnTo>
                  <a:pt x="216" y="4694"/>
                </a:lnTo>
                <a:cubicBezTo>
                  <a:pt x="216" y="4688"/>
                  <a:pt x="221" y="4688"/>
                  <a:pt x="221" y="4688"/>
                </a:cubicBezTo>
                <a:cubicBezTo>
                  <a:pt x="227" y="4700"/>
                  <a:pt x="233" y="4711"/>
                  <a:pt x="227" y="4722"/>
                </a:cubicBezTo>
                <a:cubicBezTo>
                  <a:pt x="227" y="4722"/>
                  <a:pt x="233" y="4722"/>
                  <a:pt x="233" y="4717"/>
                </a:cubicBezTo>
                <a:cubicBezTo>
                  <a:pt x="244" y="4756"/>
                  <a:pt x="267" y="4785"/>
                  <a:pt x="278" y="4825"/>
                </a:cubicBezTo>
                <a:cubicBezTo>
                  <a:pt x="277" y="4825"/>
                  <a:pt x="276" y="4824"/>
                  <a:pt x="276" y="4824"/>
                </a:cubicBezTo>
                <a:lnTo>
                  <a:pt x="276" y="4824"/>
                </a:lnTo>
                <a:cubicBezTo>
                  <a:pt x="289" y="4836"/>
                  <a:pt x="300" y="4862"/>
                  <a:pt x="295" y="4881"/>
                </a:cubicBezTo>
                <a:cubicBezTo>
                  <a:pt x="295" y="4893"/>
                  <a:pt x="307" y="4893"/>
                  <a:pt x="312" y="4898"/>
                </a:cubicBezTo>
                <a:cubicBezTo>
                  <a:pt x="318" y="4921"/>
                  <a:pt x="329" y="4938"/>
                  <a:pt x="358" y="4944"/>
                </a:cubicBezTo>
                <a:cubicBezTo>
                  <a:pt x="352" y="4944"/>
                  <a:pt x="346" y="4949"/>
                  <a:pt x="341" y="4955"/>
                </a:cubicBezTo>
                <a:cubicBezTo>
                  <a:pt x="346" y="4955"/>
                  <a:pt x="358" y="4955"/>
                  <a:pt x="363" y="4949"/>
                </a:cubicBezTo>
                <a:lnTo>
                  <a:pt x="363" y="4949"/>
                </a:lnTo>
                <a:cubicBezTo>
                  <a:pt x="358" y="4961"/>
                  <a:pt x="346" y="4978"/>
                  <a:pt x="363" y="4978"/>
                </a:cubicBezTo>
                <a:cubicBezTo>
                  <a:pt x="369" y="4995"/>
                  <a:pt x="375" y="5006"/>
                  <a:pt x="380" y="5023"/>
                </a:cubicBezTo>
                <a:cubicBezTo>
                  <a:pt x="380" y="5006"/>
                  <a:pt x="380" y="4989"/>
                  <a:pt x="375" y="4972"/>
                </a:cubicBezTo>
                <a:lnTo>
                  <a:pt x="358" y="4972"/>
                </a:lnTo>
                <a:cubicBezTo>
                  <a:pt x="369" y="4961"/>
                  <a:pt x="369" y="4949"/>
                  <a:pt x="352" y="4938"/>
                </a:cubicBezTo>
                <a:lnTo>
                  <a:pt x="363" y="4938"/>
                </a:lnTo>
                <a:cubicBezTo>
                  <a:pt x="352" y="4932"/>
                  <a:pt x="335" y="4932"/>
                  <a:pt x="324" y="4921"/>
                </a:cubicBezTo>
                <a:cubicBezTo>
                  <a:pt x="324" y="4904"/>
                  <a:pt x="341" y="4893"/>
                  <a:pt x="352" y="4881"/>
                </a:cubicBezTo>
                <a:cubicBezTo>
                  <a:pt x="341" y="4881"/>
                  <a:pt x="335" y="4876"/>
                  <a:pt x="329" y="4870"/>
                </a:cubicBezTo>
                <a:lnTo>
                  <a:pt x="324" y="4870"/>
                </a:lnTo>
                <a:cubicBezTo>
                  <a:pt x="324" y="4853"/>
                  <a:pt x="307" y="4836"/>
                  <a:pt x="307" y="4819"/>
                </a:cubicBezTo>
                <a:cubicBezTo>
                  <a:pt x="310" y="4817"/>
                  <a:pt x="313" y="4816"/>
                  <a:pt x="315" y="4816"/>
                </a:cubicBezTo>
                <a:cubicBezTo>
                  <a:pt x="321" y="4816"/>
                  <a:pt x="324" y="4821"/>
                  <a:pt x="324" y="4825"/>
                </a:cubicBezTo>
                <a:cubicBezTo>
                  <a:pt x="335" y="4842"/>
                  <a:pt x="341" y="4864"/>
                  <a:pt x="352" y="4881"/>
                </a:cubicBezTo>
                <a:cubicBezTo>
                  <a:pt x="352" y="4864"/>
                  <a:pt x="346" y="4847"/>
                  <a:pt x="341" y="4836"/>
                </a:cubicBezTo>
                <a:lnTo>
                  <a:pt x="341" y="4836"/>
                </a:lnTo>
                <a:cubicBezTo>
                  <a:pt x="380" y="4910"/>
                  <a:pt x="420" y="4989"/>
                  <a:pt x="460" y="5068"/>
                </a:cubicBezTo>
                <a:cubicBezTo>
                  <a:pt x="454" y="5068"/>
                  <a:pt x="448" y="5063"/>
                  <a:pt x="443" y="5063"/>
                </a:cubicBezTo>
                <a:cubicBezTo>
                  <a:pt x="443" y="5063"/>
                  <a:pt x="443" y="5068"/>
                  <a:pt x="448" y="5068"/>
                </a:cubicBezTo>
                <a:cubicBezTo>
                  <a:pt x="460" y="5068"/>
                  <a:pt x="471" y="5074"/>
                  <a:pt x="471" y="5091"/>
                </a:cubicBezTo>
                <a:cubicBezTo>
                  <a:pt x="465" y="5091"/>
                  <a:pt x="460" y="5086"/>
                  <a:pt x="454" y="5080"/>
                </a:cubicBezTo>
                <a:lnTo>
                  <a:pt x="454" y="5080"/>
                </a:lnTo>
                <a:cubicBezTo>
                  <a:pt x="454" y="5086"/>
                  <a:pt x="460" y="5091"/>
                  <a:pt x="460" y="5097"/>
                </a:cubicBezTo>
                <a:cubicBezTo>
                  <a:pt x="465" y="5091"/>
                  <a:pt x="471" y="5091"/>
                  <a:pt x="477" y="5091"/>
                </a:cubicBezTo>
                <a:cubicBezTo>
                  <a:pt x="488" y="5114"/>
                  <a:pt x="499" y="5142"/>
                  <a:pt x="516" y="5165"/>
                </a:cubicBezTo>
                <a:cubicBezTo>
                  <a:pt x="528" y="5193"/>
                  <a:pt x="568" y="5222"/>
                  <a:pt x="556" y="5256"/>
                </a:cubicBezTo>
                <a:cubicBezTo>
                  <a:pt x="562" y="5273"/>
                  <a:pt x="568" y="5284"/>
                  <a:pt x="573" y="5301"/>
                </a:cubicBezTo>
                <a:cubicBezTo>
                  <a:pt x="573" y="5301"/>
                  <a:pt x="579" y="5307"/>
                  <a:pt x="585" y="5307"/>
                </a:cubicBezTo>
                <a:cubicBezTo>
                  <a:pt x="585" y="5316"/>
                  <a:pt x="588" y="5325"/>
                  <a:pt x="599" y="5325"/>
                </a:cubicBezTo>
                <a:cubicBezTo>
                  <a:pt x="601" y="5325"/>
                  <a:pt x="604" y="5325"/>
                  <a:pt x="607" y="5324"/>
                </a:cubicBezTo>
                <a:cubicBezTo>
                  <a:pt x="602" y="5318"/>
                  <a:pt x="596" y="5312"/>
                  <a:pt x="590" y="5301"/>
                </a:cubicBezTo>
                <a:lnTo>
                  <a:pt x="590" y="5301"/>
                </a:lnTo>
                <a:cubicBezTo>
                  <a:pt x="602" y="5312"/>
                  <a:pt x="613" y="5324"/>
                  <a:pt x="619" y="5335"/>
                </a:cubicBezTo>
                <a:cubicBezTo>
                  <a:pt x="613" y="5335"/>
                  <a:pt x="607" y="5335"/>
                  <a:pt x="602" y="5341"/>
                </a:cubicBezTo>
                <a:cubicBezTo>
                  <a:pt x="607" y="5341"/>
                  <a:pt x="613" y="5347"/>
                  <a:pt x="619" y="5352"/>
                </a:cubicBezTo>
                <a:cubicBezTo>
                  <a:pt x="613" y="5358"/>
                  <a:pt x="602" y="5358"/>
                  <a:pt x="596" y="5364"/>
                </a:cubicBezTo>
                <a:lnTo>
                  <a:pt x="624" y="5358"/>
                </a:lnTo>
                <a:lnTo>
                  <a:pt x="624" y="5381"/>
                </a:lnTo>
                <a:cubicBezTo>
                  <a:pt x="630" y="5375"/>
                  <a:pt x="636" y="5375"/>
                  <a:pt x="641" y="5369"/>
                </a:cubicBezTo>
                <a:cubicBezTo>
                  <a:pt x="647" y="5369"/>
                  <a:pt x="647" y="5375"/>
                  <a:pt x="653" y="5381"/>
                </a:cubicBezTo>
                <a:cubicBezTo>
                  <a:pt x="647" y="5381"/>
                  <a:pt x="636" y="5386"/>
                  <a:pt x="630" y="5386"/>
                </a:cubicBezTo>
                <a:cubicBezTo>
                  <a:pt x="641" y="5392"/>
                  <a:pt x="647" y="5392"/>
                  <a:pt x="653" y="5392"/>
                </a:cubicBezTo>
                <a:cubicBezTo>
                  <a:pt x="658" y="5398"/>
                  <a:pt x="664" y="5398"/>
                  <a:pt x="664" y="5403"/>
                </a:cubicBezTo>
                <a:cubicBezTo>
                  <a:pt x="658" y="5403"/>
                  <a:pt x="653" y="5398"/>
                  <a:pt x="647" y="5398"/>
                </a:cubicBezTo>
                <a:cubicBezTo>
                  <a:pt x="641" y="5415"/>
                  <a:pt x="670" y="5409"/>
                  <a:pt x="681" y="5420"/>
                </a:cubicBezTo>
                <a:cubicBezTo>
                  <a:pt x="687" y="5426"/>
                  <a:pt x="692" y="5443"/>
                  <a:pt x="692" y="5449"/>
                </a:cubicBezTo>
                <a:cubicBezTo>
                  <a:pt x="687" y="5449"/>
                  <a:pt x="675" y="5449"/>
                  <a:pt x="670" y="5443"/>
                </a:cubicBezTo>
                <a:lnTo>
                  <a:pt x="670" y="5443"/>
                </a:lnTo>
                <a:cubicBezTo>
                  <a:pt x="681" y="5454"/>
                  <a:pt x="692" y="5460"/>
                  <a:pt x="698" y="5471"/>
                </a:cubicBezTo>
                <a:lnTo>
                  <a:pt x="692" y="5449"/>
                </a:lnTo>
                <a:lnTo>
                  <a:pt x="692" y="5449"/>
                </a:lnTo>
                <a:cubicBezTo>
                  <a:pt x="715" y="5454"/>
                  <a:pt x="715" y="5471"/>
                  <a:pt x="704" y="5483"/>
                </a:cubicBezTo>
                <a:lnTo>
                  <a:pt x="721" y="5483"/>
                </a:lnTo>
                <a:cubicBezTo>
                  <a:pt x="732" y="5494"/>
                  <a:pt x="738" y="5500"/>
                  <a:pt x="749" y="5511"/>
                </a:cubicBezTo>
                <a:cubicBezTo>
                  <a:pt x="755" y="5517"/>
                  <a:pt x="760" y="5528"/>
                  <a:pt x="766" y="5539"/>
                </a:cubicBezTo>
                <a:cubicBezTo>
                  <a:pt x="760" y="5539"/>
                  <a:pt x="749" y="5534"/>
                  <a:pt x="743" y="5534"/>
                </a:cubicBezTo>
                <a:cubicBezTo>
                  <a:pt x="749" y="5545"/>
                  <a:pt x="760" y="5545"/>
                  <a:pt x="772" y="5545"/>
                </a:cubicBezTo>
                <a:cubicBezTo>
                  <a:pt x="772" y="5545"/>
                  <a:pt x="772" y="5551"/>
                  <a:pt x="777" y="5551"/>
                </a:cubicBezTo>
                <a:cubicBezTo>
                  <a:pt x="772" y="5556"/>
                  <a:pt x="772" y="5562"/>
                  <a:pt x="772" y="5562"/>
                </a:cubicBezTo>
                <a:cubicBezTo>
                  <a:pt x="772" y="5562"/>
                  <a:pt x="777" y="5562"/>
                  <a:pt x="777" y="5556"/>
                </a:cubicBezTo>
                <a:cubicBezTo>
                  <a:pt x="783" y="5562"/>
                  <a:pt x="789" y="5573"/>
                  <a:pt x="789" y="5579"/>
                </a:cubicBezTo>
                <a:cubicBezTo>
                  <a:pt x="795" y="5573"/>
                  <a:pt x="795" y="5568"/>
                  <a:pt x="795" y="5562"/>
                </a:cubicBezTo>
                <a:cubicBezTo>
                  <a:pt x="806" y="5573"/>
                  <a:pt x="812" y="5579"/>
                  <a:pt x="823" y="5585"/>
                </a:cubicBezTo>
                <a:cubicBezTo>
                  <a:pt x="817" y="5590"/>
                  <a:pt x="806" y="5590"/>
                  <a:pt x="806" y="5590"/>
                </a:cubicBezTo>
                <a:cubicBezTo>
                  <a:pt x="806" y="5596"/>
                  <a:pt x="812" y="5602"/>
                  <a:pt x="817" y="5608"/>
                </a:cubicBezTo>
                <a:cubicBezTo>
                  <a:pt x="819" y="5597"/>
                  <a:pt x="823" y="5594"/>
                  <a:pt x="827" y="5594"/>
                </a:cubicBezTo>
                <a:cubicBezTo>
                  <a:pt x="834" y="5594"/>
                  <a:pt x="842" y="5606"/>
                  <a:pt x="846" y="5613"/>
                </a:cubicBezTo>
                <a:cubicBezTo>
                  <a:pt x="863" y="5630"/>
                  <a:pt x="885" y="5647"/>
                  <a:pt x="908" y="5664"/>
                </a:cubicBezTo>
                <a:cubicBezTo>
                  <a:pt x="902" y="5670"/>
                  <a:pt x="902" y="5676"/>
                  <a:pt x="908" y="5681"/>
                </a:cubicBezTo>
                <a:cubicBezTo>
                  <a:pt x="908" y="5681"/>
                  <a:pt x="914" y="5676"/>
                  <a:pt x="914" y="5670"/>
                </a:cubicBezTo>
                <a:cubicBezTo>
                  <a:pt x="919" y="5676"/>
                  <a:pt x="925" y="5681"/>
                  <a:pt x="931" y="5687"/>
                </a:cubicBezTo>
                <a:cubicBezTo>
                  <a:pt x="942" y="5698"/>
                  <a:pt x="953" y="5710"/>
                  <a:pt x="959" y="5721"/>
                </a:cubicBezTo>
                <a:cubicBezTo>
                  <a:pt x="959" y="5721"/>
                  <a:pt x="953" y="5721"/>
                  <a:pt x="953" y="5727"/>
                </a:cubicBezTo>
                <a:cubicBezTo>
                  <a:pt x="953" y="5727"/>
                  <a:pt x="953" y="5732"/>
                  <a:pt x="959" y="5732"/>
                </a:cubicBezTo>
                <a:cubicBezTo>
                  <a:pt x="953" y="5738"/>
                  <a:pt x="953" y="5738"/>
                  <a:pt x="948" y="5744"/>
                </a:cubicBezTo>
                <a:cubicBezTo>
                  <a:pt x="953" y="5744"/>
                  <a:pt x="965" y="5749"/>
                  <a:pt x="970" y="5749"/>
                </a:cubicBezTo>
                <a:cubicBezTo>
                  <a:pt x="970" y="5744"/>
                  <a:pt x="970" y="5738"/>
                  <a:pt x="970" y="5732"/>
                </a:cubicBezTo>
                <a:cubicBezTo>
                  <a:pt x="982" y="5738"/>
                  <a:pt x="987" y="5749"/>
                  <a:pt x="993" y="5755"/>
                </a:cubicBezTo>
                <a:cubicBezTo>
                  <a:pt x="993" y="5761"/>
                  <a:pt x="987" y="5766"/>
                  <a:pt x="987" y="5772"/>
                </a:cubicBezTo>
                <a:cubicBezTo>
                  <a:pt x="999" y="5783"/>
                  <a:pt x="1010" y="5800"/>
                  <a:pt x="1021" y="5806"/>
                </a:cubicBezTo>
                <a:cubicBezTo>
                  <a:pt x="1016" y="5795"/>
                  <a:pt x="1004" y="5783"/>
                  <a:pt x="999" y="5766"/>
                </a:cubicBezTo>
                <a:lnTo>
                  <a:pt x="999" y="5766"/>
                </a:lnTo>
                <a:cubicBezTo>
                  <a:pt x="1016" y="5778"/>
                  <a:pt x="1027" y="5795"/>
                  <a:pt x="1038" y="5812"/>
                </a:cubicBezTo>
                <a:cubicBezTo>
                  <a:pt x="1038" y="5812"/>
                  <a:pt x="1033" y="5817"/>
                  <a:pt x="1033" y="5823"/>
                </a:cubicBezTo>
                <a:cubicBezTo>
                  <a:pt x="1038" y="5829"/>
                  <a:pt x="1044" y="5834"/>
                  <a:pt x="1050" y="5840"/>
                </a:cubicBezTo>
                <a:cubicBezTo>
                  <a:pt x="1050" y="5829"/>
                  <a:pt x="1044" y="5823"/>
                  <a:pt x="1038" y="5812"/>
                </a:cubicBezTo>
                <a:lnTo>
                  <a:pt x="1038" y="5812"/>
                </a:lnTo>
                <a:cubicBezTo>
                  <a:pt x="1073" y="5840"/>
                  <a:pt x="1095" y="5868"/>
                  <a:pt x="1124" y="5897"/>
                </a:cubicBezTo>
                <a:cubicBezTo>
                  <a:pt x="1118" y="5897"/>
                  <a:pt x="1112" y="5891"/>
                  <a:pt x="1107" y="5891"/>
                </a:cubicBezTo>
                <a:cubicBezTo>
                  <a:pt x="1107" y="5897"/>
                  <a:pt x="1112" y="5908"/>
                  <a:pt x="1112" y="5914"/>
                </a:cubicBezTo>
                <a:cubicBezTo>
                  <a:pt x="1129" y="5925"/>
                  <a:pt x="1152" y="5920"/>
                  <a:pt x="1163" y="5937"/>
                </a:cubicBezTo>
                <a:cubicBezTo>
                  <a:pt x="1158" y="5937"/>
                  <a:pt x="1146" y="5931"/>
                  <a:pt x="1135" y="5931"/>
                </a:cubicBezTo>
                <a:cubicBezTo>
                  <a:pt x="1158" y="5948"/>
                  <a:pt x="1175" y="5976"/>
                  <a:pt x="1209" y="5988"/>
                </a:cubicBezTo>
                <a:lnTo>
                  <a:pt x="1203" y="5993"/>
                </a:lnTo>
                <a:lnTo>
                  <a:pt x="1214" y="5993"/>
                </a:lnTo>
                <a:cubicBezTo>
                  <a:pt x="1214" y="5990"/>
                  <a:pt x="1214" y="5988"/>
                  <a:pt x="1214" y="5988"/>
                </a:cubicBezTo>
                <a:cubicBezTo>
                  <a:pt x="1220" y="5988"/>
                  <a:pt x="1226" y="5999"/>
                  <a:pt x="1231" y="6005"/>
                </a:cubicBezTo>
                <a:cubicBezTo>
                  <a:pt x="1231" y="6005"/>
                  <a:pt x="1226" y="6010"/>
                  <a:pt x="1220" y="6016"/>
                </a:cubicBezTo>
                <a:lnTo>
                  <a:pt x="1237" y="6016"/>
                </a:lnTo>
                <a:cubicBezTo>
                  <a:pt x="1237" y="6016"/>
                  <a:pt x="1237" y="6010"/>
                  <a:pt x="1237" y="6005"/>
                </a:cubicBezTo>
                <a:cubicBezTo>
                  <a:pt x="1260" y="6016"/>
                  <a:pt x="1277" y="6039"/>
                  <a:pt x="1294" y="6050"/>
                </a:cubicBezTo>
                <a:cubicBezTo>
                  <a:pt x="1294" y="6056"/>
                  <a:pt x="1282" y="6061"/>
                  <a:pt x="1282" y="6061"/>
                </a:cubicBezTo>
                <a:cubicBezTo>
                  <a:pt x="1288" y="6061"/>
                  <a:pt x="1294" y="6056"/>
                  <a:pt x="1299" y="6050"/>
                </a:cubicBezTo>
                <a:cubicBezTo>
                  <a:pt x="1305" y="6061"/>
                  <a:pt x="1316" y="6073"/>
                  <a:pt x="1328" y="6078"/>
                </a:cubicBezTo>
                <a:cubicBezTo>
                  <a:pt x="1316" y="6078"/>
                  <a:pt x="1305" y="6073"/>
                  <a:pt x="1294" y="6073"/>
                </a:cubicBezTo>
                <a:cubicBezTo>
                  <a:pt x="1305" y="6078"/>
                  <a:pt x="1311" y="6084"/>
                  <a:pt x="1305" y="6095"/>
                </a:cubicBezTo>
                <a:cubicBezTo>
                  <a:pt x="1311" y="6095"/>
                  <a:pt x="1316" y="6090"/>
                  <a:pt x="1316" y="6090"/>
                </a:cubicBezTo>
                <a:cubicBezTo>
                  <a:pt x="1339" y="6118"/>
                  <a:pt x="1368" y="6135"/>
                  <a:pt x="1396" y="6158"/>
                </a:cubicBezTo>
                <a:cubicBezTo>
                  <a:pt x="1396" y="6158"/>
                  <a:pt x="1402" y="6147"/>
                  <a:pt x="1402" y="6141"/>
                </a:cubicBezTo>
                <a:cubicBezTo>
                  <a:pt x="1430" y="6158"/>
                  <a:pt x="1453" y="6181"/>
                  <a:pt x="1475" y="6198"/>
                </a:cubicBezTo>
                <a:cubicBezTo>
                  <a:pt x="1458" y="6198"/>
                  <a:pt x="1441" y="6186"/>
                  <a:pt x="1430" y="6175"/>
                </a:cubicBezTo>
                <a:lnTo>
                  <a:pt x="1430" y="6175"/>
                </a:lnTo>
                <a:cubicBezTo>
                  <a:pt x="1424" y="6203"/>
                  <a:pt x="1538" y="6243"/>
                  <a:pt x="1549" y="6283"/>
                </a:cubicBezTo>
                <a:cubicBezTo>
                  <a:pt x="1543" y="6283"/>
                  <a:pt x="1532" y="6288"/>
                  <a:pt x="1526" y="6294"/>
                </a:cubicBezTo>
                <a:cubicBezTo>
                  <a:pt x="1526" y="6294"/>
                  <a:pt x="1532" y="6288"/>
                  <a:pt x="1532" y="6283"/>
                </a:cubicBezTo>
                <a:cubicBezTo>
                  <a:pt x="1521" y="6277"/>
                  <a:pt x="1521" y="6271"/>
                  <a:pt x="1521" y="6260"/>
                </a:cubicBezTo>
                <a:lnTo>
                  <a:pt x="1498" y="6260"/>
                </a:lnTo>
                <a:lnTo>
                  <a:pt x="1504" y="6243"/>
                </a:lnTo>
                <a:lnTo>
                  <a:pt x="1504" y="6243"/>
                </a:lnTo>
                <a:cubicBezTo>
                  <a:pt x="1504" y="6243"/>
                  <a:pt x="1498" y="6249"/>
                  <a:pt x="1492" y="6254"/>
                </a:cubicBezTo>
                <a:cubicBezTo>
                  <a:pt x="1473" y="6235"/>
                  <a:pt x="1449" y="6219"/>
                  <a:pt x="1420" y="6219"/>
                </a:cubicBezTo>
                <a:cubicBezTo>
                  <a:pt x="1416" y="6219"/>
                  <a:pt x="1412" y="6220"/>
                  <a:pt x="1407" y="6220"/>
                </a:cubicBezTo>
                <a:cubicBezTo>
                  <a:pt x="1441" y="6237"/>
                  <a:pt x="1475" y="6266"/>
                  <a:pt x="1509" y="6288"/>
                </a:cubicBezTo>
                <a:cubicBezTo>
                  <a:pt x="1509" y="6294"/>
                  <a:pt x="1509" y="6300"/>
                  <a:pt x="1509" y="6300"/>
                </a:cubicBezTo>
                <a:cubicBezTo>
                  <a:pt x="1512" y="6299"/>
                  <a:pt x="1514" y="6299"/>
                  <a:pt x="1516" y="6299"/>
                </a:cubicBezTo>
                <a:cubicBezTo>
                  <a:pt x="1528" y="6299"/>
                  <a:pt x="1533" y="6313"/>
                  <a:pt x="1538" y="6322"/>
                </a:cubicBezTo>
                <a:cubicBezTo>
                  <a:pt x="1566" y="6322"/>
                  <a:pt x="1583" y="6345"/>
                  <a:pt x="1606" y="6356"/>
                </a:cubicBezTo>
                <a:lnTo>
                  <a:pt x="1600" y="6368"/>
                </a:lnTo>
                <a:cubicBezTo>
                  <a:pt x="1600" y="6368"/>
                  <a:pt x="1606" y="6362"/>
                  <a:pt x="1612" y="6362"/>
                </a:cubicBezTo>
                <a:cubicBezTo>
                  <a:pt x="1634" y="6373"/>
                  <a:pt x="1657" y="6390"/>
                  <a:pt x="1680" y="6396"/>
                </a:cubicBezTo>
                <a:cubicBezTo>
                  <a:pt x="1691" y="6402"/>
                  <a:pt x="1697" y="6413"/>
                  <a:pt x="1702" y="6419"/>
                </a:cubicBezTo>
                <a:lnTo>
                  <a:pt x="1719" y="6419"/>
                </a:lnTo>
                <a:cubicBezTo>
                  <a:pt x="1719" y="6419"/>
                  <a:pt x="1719" y="6425"/>
                  <a:pt x="1714" y="6430"/>
                </a:cubicBezTo>
                <a:cubicBezTo>
                  <a:pt x="1787" y="6459"/>
                  <a:pt x="1844" y="6515"/>
                  <a:pt x="1907" y="6549"/>
                </a:cubicBezTo>
                <a:cubicBezTo>
                  <a:pt x="1909" y="6549"/>
                  <a:pt x="1911" y="6548"/>
                  <a:pt x="1913" y="6548"/>
                </a:cubicBezTo>
                <a:cubicBezTo>
                  <a:pt x="1927" y="6548"/>
                  <a:pt x="1937" y="6561"/>
                  <a:pt x="1946" y="6566"/>
                </a:cubicBezTo>
                <a:cubicBezTo>
                  <a:pt x="1963" y="6572"/>
                  <a:pt x="1980" y="6583"/>
                  <a:pt x="1992" y="6589"/>
                </a:cubicBezTo>
                <a:lnTo>
                  <a:pt x="2009" y="6589"/>
                </a:lnTo>
                <a:cubicBezTo>
                  <a:pt x="2014" y="6595"/>
                  <a:pt x="2020" y="6606"/>
                  <a:pt x="2026" y="6612"/>
                </a:cubicBezTo>
                <a:cubicBezTo>
                  <a:pt x="2031" y="6612"/>
                  <a:pt x="2043" y="6617"/>
                  <a:pt x="2048" y="6617"/>
                </a:cubicBezTo>
                <a:cubicBezTo>
                  <a:pt x="2048" y="6617"/>
                  <a:pt x="2054" y="6623"/>
                  <a:pt x="2054" y="6629"/>
                </a:cubicBezTo>
                <a:lnTo>
                  <a:pt x="2054" y="6623"/>
                </a:lnTo>
                <a:cubicBezTo>
                  <a:pt x="2065" y="6629"/>
                  <a:pt x="2077" y="6634"/>
                  <a:pt x="2094" y="6640"/>
                </a:cubicBezTo>
                <a:cubicBezTo>
                  <a:pt x="2094" y="6640"/>
                  <a:pt x="2088" y="6646"/>
                  <a:pt x="2088" y="6646"/>
                </a:cubicBezTo>
                <a:lnTo>
                  <a:pt x="2105" y="6646"/>
                </a:lnTo>
                <a:cubicBezTo>
                  <a:pt x="2122" y="6663"/>
                  <a:pt x="2151" y="6663"/>
                  <a:pt x="2168" y="6680"/>
                </a:cubicBezTo>
                <a:cubicBezTo>
                  <a:pt x="2213" y="6680"/>
                  <a:pt x="2241" y="6708"/>
                  <a:pt x="2281" y="6720"/>
                </a:cubicBezTo>
                <a:lnTo>
                  <a:pt x="2292" y="6708"/>
                </a:lnTo>
                <a:cubicBezTo>
                  <a:pt x="2292" y="6714"/>
                  <a:pt x="2292" y="6720"/>
                  <a:pt x="2292" y="6725"/>
                </a:cubicBezTo>
                <a:cubicBezTo>
                  <a:pt x="2338" y="6737"/>
                  <a:pt x="2377" y="6771"/>
                  <a:pt x="2423" y="6776"/>
                </a:cubicBezTo>
                <a:cubicBezTo>
                  <a:pt x="2429" y="6771"/>
                  <a:pt x="2429" y="6765"/>
                  <a:pt x="2429" y="6759"/>
                </a:cubicBezTo>
                <a:cubicBezTo>
                  <a:pt x="2406" y="6754"/>
                  <a:pt x="2389" y="6748"/>
                  <a:pt x="2366" y="6742"/>
                </a:cubicBezTo>
                <a:cubicBezTo>
                  <a:pt x="2366" y="6742"/>
                  <a:pt x="2360" y="6737"/>
                  <a:pt x="2360" y="6737"/>
                </a:cubicBezTo>
                <a:cubicBezTo>
                  <a:pt x="2326" y="6731"/>
                  <a:pt x="2298" y="6708"/>
                  <a:pt x="2270" y="6697"/>
                </a:cubicBezTo>
                <a:cubicBezTo>
                  <a:pt x="2264" y="6697"/>
                  <a:pt x="2258" y="6703"/>
                  <a:pt x="2258" y="6703"/>
                </a:cubicBezTo>
                <a:cubicBezTo>
                  <a:pt x="2253" y="6697"/>
                  <a:pt x="2241" y="6691"/>
                  <a:pt x="2236" y="6680"/>
                </a:cubicBezTo>
                <a:cubicBezTo>
                  <a:pt x="2230" y="6686"/>
                  <a:pt x="2224" y="6686"/>
                  <a:pt x="2219" y="6691"/>
                </a:cubicBezTo>
                <a:cubicBezTo>
                  <a:pt x="2219" y="6686"/>
                  <a:pt x="2219" y="6680"/>
                  <a:pt x="2219" y="6674"/>
                </a:cubicBezTo>
                <a:lnTo>
                  <a:pt x="2202" y="6674"/>
                </a:lnTo>
                <a:cubicBezTo>
                  <a:pt x="2202" y="6669"/>
                  <a:pt x="2202" y="6663"/>
                  <a:pt x="2202" y="6657"/>
                </a:cubicBezTo>
                <a:cubicBezTo>
                  <a:pt x="2202" y="6657"/>
                  <a:pt x="2196" y="6663"/>
                  <a:pt x="2196" y="6669"/>
                </a:cubicBezTo>
                <a:cubicBezTo>
                  <a:pt x="2145" y="6640"/>
                  <a:pt x="2094" y="6612"/>
                  <a:pt x="2043" y="6589"/>
                </a:cubicBezTo>
                <a:cubicBezTo>
                  <a:pt x="2043" y="6589"/>
                  <a:pt x="2044" y="6588"/>
                  <a:pt x="2044" y="6588"/>
                </a:cubicBezTo>
                <a:lnTo>
                  <a:pt x="2044" y="6588"/>
                </a:lnTo>
                <a:cubicBezTo>
                  <a:pt x="2045" y="6588"/>
                  <a:pt x="2047" y="6589"/>
                  <a:pt x="2048" y="6589"/>
                </a:cubicBezTo>
                <a:cubicBezTo>
                  <a:pt x="2053" y="6586"/>
                  <a:pt x="2054" y="6583"/>
                  <a:pt x="2054" y="6580"/>
                </a:cubicBezTo>
                <a:lnTo>
                  <a:pt x="2054" y="6580"/>
                </a:lnTo>
                <a:cubicBezTo>
                  <a:pt x="2050" y="6583"/>
                  <a:pt x="2047" y="6586"/>
                  <a:pt x="2044" y="6588"/>
                </a:cubicBezTo>
                <a:lnTo>
                  <a:pt x="2044" y="6588"/>
                </a:lnTo>
                <a:cubicBezTo>
                  <a:pt x="2021" y="6581"/>
                  <a:pt x="1998" y="6558"/>
                  <a:pt x="1975" y="6558"/>
                </a:cubicBezTo>
                <a:cubicBezTo>
                  <a:pt x="1971" y="6558"/>
                  <a:pt x="1967" y="6559"/>
                  <a:pt x="1963" y="6561"/>
                </a:cubicBezTo>
                <a:cubicBezTo>
                  <a:pt x="1963" y="6561"/>
                  <a:pt x="1969" y="6555"/>
                  <a:pt x="1969" y="6549"/>
                </a:cubicBezTo>
                <a:cubicBezTo>
                  <a:pt x="1907" y="6510"/>
                  <a:pt x="1838" y="6481"/>
                  <a:pt x="1776" y="6442"/>
                </a:cubicBezTo>
                <a:cubicBezTo>
                  <a:pt x="1770" y="6442"/>
                  <a:pt x="1765" y="6447"/>
                  <a:pt x="1759" y="6447"/>
                </a:cubicBezTo>
                <a:cubicBezTo>
                  <a:pt x="1759" y="6447"/>
                  <a:pt x="1765" y="6442"/>
                  <a:pt x="1765" y="6436"/>
                </a:cubicBezTo>
                <a:cubicBezTo>
                  <a:pt x="1731" y="6425"/>
                  <a:pt x="1708" y="6385"/>
                  <a:pt x="1668" y="6379"/>
                </a:cubicBezTo>
                <a:cubicBezTo>
                  <a:pt x="1657" y="6351"/>
                  <a:pt x="1617" y="6351"/>
                  <a:pt x="1600" y="6322"/>
                </a:cubicBezTo>
                <a:cubicBezTo>
                  <a:pt x="1583" y="6311"/>
                  <a:pt x="1560" y="6311"/>
                  <a:pt x="1560" y="6288"/>
                </a:cubicBezTo>
                <a:lnTo>
                  <a:pt x="1577" y="6288"/>
                </a:lnTo>
                <a:cubicBezTo>
                  <a:pt x="1589" y="6305"/>
                  <a:pt x="1606" y="6311"/>
                  <a:pt x="1623" y="6317"/>
                </a:cubicBezTo>
                <a:cubicBezTo>
                  <a:pt x="1623" y="6311"/>
                  <a:pt x="1623" y="6305"/>
                  <a:pt x="1623" y="6300"/>
                </a:cubicBezTo>
                <a:cubicBezTo>
                  <a:pt x="1629" y="6305"/>
                  <a:pt x="1634" y="6305"/>
                  <a:pt x="1634" y="6311"/>
                </a:cubicBezTo>
                <a:cubicBezTo>
                  <a:pt x="1657" y="6317"/>
                  <a:pt x="1651" y="6345"/>
                  <a:pt x="1674" y="6351"/>
                </a:cubicBezTo>
                <a:cubicBezTo>
                  <a:pt x="1680" y="6345"/>
                  <a:pt x="1685" y="6345"/>
                  <a:pt x="1685" y="6345"/>
                </a:cubicBezTo>
                <a:cubicBezTo>
                  <a:pt x="1731" y="6373"/>
                  <a:pt x="1770" y="6408"/>
                  <a:pt x="1821" y="6425"/>
                </a:cubicBezTo>
                <a:cubicBezTo>
                  <a:pt x="1821" y="6430"/>
                  <a:pt x="1816" y="6436"/>
                  <a:pt x="1816" y="6442"/>
                </a:cubicBezTo>
                <a:lnTo>
                  <a:pt x="1833" y="6459"/>
                </a:lnTo>
                <a:cubicBezTo>
                  <a:pt x="1838" y="6453"/>
                  <a:pt x="1844" y="6453"/>
                  <a:pt x="1850" y="6447"/>
                </a:cubicBezTo>
                <a:lnTo>
                  <a:pt x="1838" y="6442"/>
                </a:lnTo>
                <a:cubicBezTo>
                  <a:pt x="1844" y="6442"/>
                  <a:pt x="1856" y="6447"/>
                  <a:pt x="1861" y="6447"/>
                </a:cubicBezTo>
                <a:cubicBezTo>
                  <a:pt x="1856" y="6447"/>
                  <a:pt x="1850" y="6453"/>
                  <a:pt x="1850" y="6453"/>
                </a:cubicBezTo>
                <a:lnTo>
                  <a:pt x="1850" y="6464"/>
                </a:lnTo>
                <a:cubicBezTo>
                  <a:pt x="1861" y="6470"/>
                  <a:pt x="1867" y="6476"/>
                  <a:pt x="1878" y="6481"/>
                </a:cubicBezTo>
                <a:lnTo>
                  <a:pt x="1884" y="6476"/>
                </a:lnTo>
                <a:cubicBezTo>
                  <a:pt x="1878" y="6470"/>
                  <a:pt x="1867" y="6459"/>
                  <a:pt x="1861" y="6453"/>
                </a:cubicBezTo>
                <a:lnTo>
                  <a:pt x="1861" y="6453"/>
                </a:lnTo>
                <a:cubicBezTo>
                  <a:pt x="1873" y="6459"/>
                  <a:pt x="1884" y="6464"/>
                  <a:pt x="1895" y="6464"/>
                </a:cubicBezTo>
                <a:cubicBezTo>
                  <a:pt x="1890" y="6470"/>
                  <a:pt x="1884" y="6476"/>
                  <a:pt x="1884" y="6487"/>
                </a:cubicBezTo>
                <a:cubicBezTo>
                  <a:pt x="1895" y="6487"/>
                  <a:pt x="1901" y="6493"/>
                  <a:pt x="1912" y="6498"/>
                </a:cubicBezTo>
                <a:cubicBezTo>
                  <a:pt x="1907" y="6493"/>
                  <a:pt x="1895" y="6481"/>
                  <a:pt x="1890" y="6476"/>
                </a:cubicBezTo>
                <a:cubicBezTo>
                  <a:pt x="1901" y="6476"/>
                  <a:pt x="1907" y="6481"/>
                  <a:pt x="1912" y="6487"/>
                </a:cubicBezTo>
                <a:cubicBezTo>
                  <a:pt x="1935" y="6493"/>
                  <a:pt x="1952" y="6504"/>
                  <a:pt x="1969" y="6515"/>
                </a:cubicBezTo>
                <a:lnTo>
                  <a:pt x="1969" y="6527"/>
                </a:lnTo>
                <a:cubicBezTo>
                  <a:pt x="1975" y="6527"/>
                  <a:pt x="1986" y="6521"/>
                  <a:pt x="1986" y="6521"/>
                </a:cubicBezTo>
                <a:cubicBezTo>
                  <a:pt x="1986" y="6527"/>
                  <a:pt x="1986" y="6532"/>
                  <a:pt x="1986" y="6538"/>
                </a:cubicBezTo>
                <a:cubicBezTo>
                  <a:pt x="1992" y="6538"/>
                  <a:pt x="2003" y="6532"/>
                  <a:pt x="2009" y="6532"/>
                </a:cubicBezTo>
                <a:cubicBezTo>
                  <a:pt x="2014" y="6538"/>
                  <a:pt x="2020" y="6544"/>
                  <a:pt x="2026" y="6544"/>
                </a:cubicBezTo>
                <a:cubicBezTo>
                  <a:pt x="2014" y="6544"/>
                  <a:pt x="2009" y="6544"/>
                  <a:pt x="1997" y="6549"/>
                </a:cubicBezTo>
                <a:cubicBezTo>
                  <a:pt x="2003" y="6549"/>
                  <a:pt x="2014" y="6555"/>
                  <a:pt x="2020" y="6555"/>
                </a:cubicBezTo>
                <a:cubicBezTo>
                  <a:pt x="2020" y="6561"/>
                  <a:pt x="2014" y="6566"/>
                  <a:pt x="2014" y="6572"/>
                </a:cubicBezTo>
                <a:cubicBezTo>
                  <a:pt x="2020" y="6566"/>
                  <a:pt x="2026" y="6566"/>
                  <a:pt x="2031" y="6561"/>
                </a:cubicBezTo>
                <a:cubicBezTo>
                  <a:pt x="2036" y="6565"/>
                  <a:pt x="2052" y="6572"/>
                  <a:pt x="2054" y="6580"/>
                </a:cubicBezTo>
                <a:lnTo>
                  <a:pt x="2054" y="6580"/>
                </a:lnTo>
                <a:cubicBezTo>
                  <a:pt x="2058" y="6577"/>
                  <a:pt x="2063" y="6572"/>
                  <a:pt x="2065" y="6566"/>
                </a:cubicBezTo>
                <a:lnTo>
                  <a:pt x="2065" y="6566"/>
                </a:lnTo>
                <a:cubicBezTo>
                  <a:pt x="2065" y="6572"/>
                  <a:pt x="2060" y="6578"/>
                  <a:pt x="2060" y="6583"/>
                </a:cubicBezTo>
                <a:cubicBezTo>
                  <a:pt x="2082" y="6595"/>
                  <a:pt x="2111" y="6606"/>
                  <a:pt x="2134" y="6617"/>
                </a:cubicBezTo>
                <a:cubicBezTo>
                  <a:pt x="2134" y="6612"/>
                  <a:pt x="2134" y="6606"/>
                  <a:pt x="2134" y="6606"/>
                </a:cubicBezTo>
                <a:cubicBezTo>
                  <a:pt x="2173" y="6612"/>
                  <a:pt x="2207" y="6629"/>
                  <a:pt x="2241" y="6646"/>
                </a:cubicBezTo>
                <a:cubicBezTo>
                  <a:pt x="2236" y="6649"/>
                  <a:pt x="2230" y="6650"/>
                  <a:pt x="2224" y="6650"/>
                </a:cubicBezTo>
                <a:cubicBezTo>
                  <a:pt x="2219" y="6650"/>
                  <a:pt x="2213" y="6649"/>
                  <a:pt x="2207" y="6646"/>
                </a:cubicBezTo>
                <a:lnTo>
                  <a:pt x="2207" y="6646"/>
                </a:lnTo>
                <a:cubicBezTo>
                  <a:pt x="2213" y="6651"/>
                  <a:pt x="2224" y="6657"/>
                  <a:pt x="2230" y="6663"/>
                </a:cubicBezTo>
                <a:cubicBezTo>
                  <a:pt x="2236" y="6651"/>
                  <a:pt x="2241" y="6651"/>
                  <a:pt x="2247" y="6646"/>
                </a:cubicBezTo>
                <a:cubicBezTo>
                  <a:pt x="2253" y="6651"/>
                  <a:pt x="2247" y="6657"/>
                  <a:pt x="2247" y="6669"/>
                </a:cubicBezTo>
                <a:cubicBezTo>
                  <a:pt x="2264" y="6669"/>
                  <a:pt x="2275" y="6680"/>
                  <a:pt x="2292" y="6686"/>
                </a:cubicBezTo>
                <a:cubicBezTo>
                  <a:pt x="2287" y="6674"/>
                  <a:pt x="2281" y="6669"/>
                  <a:pt x="2275" y="6663"/>
                </a:cubicBezTo>
                <a:lnTo>
                  <a:pt x="2275" y="6663"/>
                </a:lnTo>
                <a:cubicBezTo>
                  <a:pt x="2292" y="6674"/>
                  <a:pt x="2332" y="6669"/>
                  <a:pt x="2332" y="6697"/>
                </a:cubicBezTo>
                <a:cubicBezTo>
                  <a:pt x="2343" y="6703"/>
                  <a:pt x="2355" y="6703"/>
                  <a:pt x="2366" y="6708"/>
                </a:cubicBezTo>
                <a:cubicBezTo>
                  <a:pt x="2360" y="6703"/>
                  <a:pt x="2355" y="6703"/>
                  <a:pt x="2349" y="6697"/>
                </a:cubicBezTo>
                <a:lnTo>
                  <a:pt x="2349" y="6691"/>
                </a:lnTo>
                <a:cubicBezTo>
                  <a:pt x="2360" y="6697"/>
                  <a:pt x="2372" y="6697"/>
                  <a:pt x="2383" y="6703"/>
                </a:cubicBezTo>
                <a:cubicBezTo>
                  <a:pt x="2383" y="6705"/>
                  <a:pt x="2382" y="6707"/>
                  <a:pt x="2381" y="6709"/>
                </a:cubicBezTo>
                <a:lnTo>
                  <a:pt x="2381" y="6709"/>
                </a:lnTo>
                <a:cubicBezTo>
                  <a:pt x="2383" y="6708"/>
                  <a:pt x="2385" y="6707"/>
                  <a:pt x="2387" y="6707"/>
                </a:cubicBezTo>
                <a:cubicBezTo>
                  <a:pt x="2393" y="6707"/>
                  <a:pt x="2399" y="6711"/>
                  <a:pt x="2406" y="6714"/>
                </a:cubicBezTo>
                <a:cubicBezTo>
                  <a:pt x="2400" y="6714"/>
                  <a:pt x="2395" y="6725"/>
                  <a:pt x="2395" y="6725"/>
                </a:cubicBezTo>
                <a:cubicBezTo>
                  <a:pt x="2429" y="6731"/>
                  <a:pt x="2463" y="6748"/>
                  <a:pt x="2491" y="6759"/>
                </a:cubicBezTo>
                <a:cubicBezTo>
                  <a:pt x="2491" y="6754"/>
                  <a:pt x="2480" y="6754"/>
                  <a:pt x="2480" y="6748"/>
                </a:cubicBezTo>
                <a:lnTo>
                  <a:pt x="2480" y="6737"/>
                </a:lnTo>
                <a:cubicBezTo>
                  <a:pt x="2491" y="6742"/>
                  <a:pt x="2502" y="6748"/>
                  <a:pt x="2514" y="6748"/>
                </a:cubicBezTo>
                <a:lnTo>
                  <a:pt x="2508" y="6759"/>
                </a:lnTo>
                <a:cubicBezTo>
                  <a:pt x="2548" y="6776"/>
                  <a:pt x="2587" y="6793"/>
                  <a:pt x="2627" y="6799"/>
                </a:cubicBezTo>
                <a:cubicBezTo>
                  <a:pt x="2610" y="6788"/>
                  <a:pt x="2587" y="6782"/>
                  <a:pt x="2565" y="6771"/>
                </a:cubicBezTo>
                <a:lnTo>
                  <a:pt x="2565" y="6771"/>
                </a:lnTo>
                <a:cubicBezTo>
                  <a:pt x="2599" y="6776"/>
                  <a:pt x="2633" y="6788"/>
                  <a:pt x="2667" y="6799"/>
                </a:cubicBezTo>
                <a:cubicBezTo>
                  <a:pt x="2667" y="6805"/>
                  <a:pt x="2667" y="6805"/>
                  <a:pt x="2667" y="6810"/>
                </a:cubicBezTo>
                <a:cubicBezTo>
                  <a:pt x="2673" y="6816"/>
                  <a:pt x="2684" y="6822"/>
                  <a:pt x="2695" y="6822"/>
                </a:cubicBezTo>
                <a:cubicBezTo>
                  <a:pt x="2695" y="6810"/>
                  <a:pt x="2684" y="6805"/>
                  <a:pt x="2673" y="6805"/>
                </a:cubicBezTo>
                <a:cubicBezTo>
                  <a:pt x="2690" y="6805"/>
                  <a:pt x="2707" y="6805"/>
                  <a:pt x="2718" y="6810"/>
                </a:cubicBezTo>
                <a:cubicBezTo>
                  <a:pt x="2718" y="6816"/>
                  <a:pt x="2712" y="6822"/>
                  <a:pt x="2712" y="6827"/>
                </a:cubicBezTo>
                <a:cubicBezTo>
                  <a:pt x="2724" y="6827"/>
                  <a:pt x="2735" y="6833"/>
                  <a:pt x="2746" y="6833"/>
                </a:cubicBezTo>
                <a:cubicBezTo>
                  <a:pt x="2741" y="6827"/>
                  <a:pt x="2735" y="6822"/>
                  <a:pt x="2729" y="6816"/>
                </a:cubicBezTo>
                <a:lnTo>
                  <a:pt x="2729" y="6816"/>
                </a:lnTo>
                <a:cubicBezTo>
                  <a:pt x="2746" y="6822"/>
                  <a:pt x="2769" y="6827"/>
                  <a:pt x="2786" y="6833"/>
                </a:cubicBezTo>
                <a:cubicBezTo>
                  <a:pt x="2786" y="6844"/>
                  <a:pt x="2786" y="6850"/>
                  <a:pt x="2786" y="6856"/>
                </a:cubicBezTo>
                <a:cubicBezTo>
                  <a:pt x="2793" y="6852"/>
                  <a:pt x="2800" y="6850"/>
                  <a:pt x="2807" y="6850"/>
                </a:cubicBezTo>
                <a:cubicBezTo>
                  <a:pt x="2828" y="6850"/>
                  <a:pt x="2850" y="6862"/>
                  <a:pt x="2873" y="6862"/>
                </a:cubicBezTo>
                <a:cubicBezTo>
                  <a:pt x="2876" y="6862"/>
                  <a:pt x="2879" y="6862"/>
                  <a:pt x="2882" y="6861"/>
                </a:cubicBezTo>
                <a:cubicBezTo>
                  <a:pt x="2882" y="6861"/>
                  <a:pt x="2871" y="6861"/>
                  <a:pt x="2865" y="6856"/>
                </a:cubicBezTo>
                <a:cubicBezTo>
                  <a:pt x="2865" y="6856"/>
                  <a:pt x="2865" y="6850"/>
                  <a:pt x="2865" y="6850"/>
                </a:cubicBezTo>
                <a:cubicBezTo>
                  <a:pt x="2871" y="6850"/>
                  <a:pt x="2882" y="6856"/>
                  <a:pt x="2888" y="6856"/>
                </a:cubicBezTo>
                <a:lnTo>
                  <a:pt x="2905" y="6856"/>
                </a:lnTo>
                <a:cubicBezTo>
                  <a:pt x="2899" y="6856"/>
                  <a:pt x="2899" y="6867"/>
                  <a:pt x="2894" y="6873"/>
                </a:cubicBezTo>
                <a:cubicBezTo>
                  <a:pt x="2901" y="6873"/>
                  <a:pt x="2911" y="6875"/>
                  <a:pt x="2921" y="6875"/>
                </a:cubicBezTo>
                <a:cubicBezTo>
                  <a:pt x="2925" y="6875"/>
                  <a:pt x="2930" y="6875"/>
                  <a:pt x="2934" y="6873"/>
                </a:cubicBezTo>
                <a:cubicBezTo>
                  <a:pt x="2951" y="6878"/>
                  <a:pt x="2962" y="6884"/>
                  <a:pt x="2979" y="6890"/>
                </a:cubicBezTo>
                <a:cubicBezTo>
                  <a:pt x="2979" y="6890"/>
                  <a:pt x="2990" y="6884"/>
                  <a:pt x="2990" y="6884"/>
                </a:cubicBezTo>
                <a:cubicBezTo>
                  <a:pt x="3007" y="6890"/>
                  <a:pt x="3024" y="6895"/>
                  <a:pt x="3041" y="6895"/>
                </a:cubicBezTo>
                <a:cubicBezTo>
                  <a:pt x="3037" y="6899"/>
                  <a:pt x="3033" y="6903"/>
                  <a:pt x="3029" y="6905"/>
                </a:cubicBezTo>
                <a:lnTo>
                  <a:pt x="3029" y="6905"/>
                </a:lnTo>
                <a:cubicBezTo>
                  <a:pt x="3046" y="6902"/>
                  <a:pt x="3066" y="6906"/>
                  <a:pt x="3081" y="6895"/>
                </a:cubicBezTo>
                <a:cubicBezTo>
                  <a:pt x="3064" y="6890"/>
                  <a:pt x="3047" y="6890"/>
                  <a:pt x="3036" y="6884"/>
                </a:cubicBezTo>
                <a:cubicBezTo>
                  <a:pt x="3064" y="6884"/>
                  <a:pt x="3098" y="6884"/>
                  <a:pt x="3126" y="6890"/>
                </a:cubicBezTo>
                <a:cubicBezTo>
                  <a:pt x="3138" y="6895"/>
                  <a:pt x="3143" y="6895"/>
                  <a:pt x="3155" y="6901"/>
                </a:cubicBezTo>
                <a:cubicBezTo>
                  <a:pt x="3155" y="6899"/>
                  <a:pt x="3155" y="6898"/>
                  <a:pt x="3155" y="6897"/>
                </a:cubicBezTo>
                <a:lnTo>
                  <a:pt x="3155" y="6897"/>
                </a:lnTo>
                <a:cubicBezTo>
                  <a:pt x="3170" y="6901"/>
                  <a:pt x="3185" y="6902"/>
                  <a:pt x="3200" y="6907"/>
                </a:cubicBezTo>
                <a:lnTo>
                  <a:pt x="3166" y="6907"/>
                </a:lnTo>
                <a:cubicBezTo>
                  <a:pt x="3172" y="6918"/>
                  <a:pt x="3183" y="6918"/>
                  <a:pt x="3189" y="6924"/>
                </a:cubicBezTo>
                <a:cubicBezTo>
                  <a:pt x="3200" y="6924"/>
                  <a:pt x="3212" y="6924"/>
                  <a:pt x="3223" y="6918"/>
                </a:cubicBezTo>
                <a:cubicBezTo>
                  <a:pt x="3223" y="6924"/>
                  <a:pt x="3223" y="6929"/>
                  <a:pt x="3229" y="6929"/>
                </a:cubicBezTo>
                <a:cubicBezTo>
                  <a:pt x="3231" y="6924"/>
                  <a:pt x="3243" y="6922"/>
                  <a:pt x="3253" y="6922"/>
                </a:cubicBezTo>
                <a:cubicBezTo>
                  <a:pt x="3266" y="6922"/>
                  <a:pt x="3278" y="6926"/>
                  <a:pt x="3268" y="6935"/>
                </a:cubicBezTo>
                <a:cubicBezTo>
                  <a:pt x="3258" y="6937"/>
                  <a:pt x="3247" y="6938"/>
                  <a:pt x="3237" y="6938"/>
                </a:cubicBezTo>
                <a:cubicBezTo>
                  <a:pt x="3202" y="6938"/>
                  <a:pt x="3167" y="6929"/>
                  <a:pt x="3133" y="6929"/>
                </a:cubicBezTo>
                <a:cubicBezTo>
                  <a:pt x="3127" y="6929"/>
                  <a:pt x="3121" y="6929"/>
                  <a:pt x="3115" y="6929"/>
                </a:cubicBezTo>
                <a:cubicBezTo>
                  <a:pt x="3109" y="6929"/>
                  <a:pt x="3109" y="6924"/>
                  <a:pt x="3109" y="6924"/>
                </a:cubicBezTo>
                <a:cubicBezTo>
                  <a:pt x="3075" y="6924"/>
                  <a:pt x="3047" y="6912"/>
                  <a:pt x="3013" y="6907"/>
                </a:cubicBezTo>
                <a:cubicBezTo>
                  <a:pt x="3013" y="6912"/>
                  <a:pt x="3007" y="6924"/>
                  <a:pt x="3007" y="6929"/>
                </a:cubicBezTo>
                <a:cubicBezTo>
                  <a:pt x="3014" y="6932"/>
                  <a:pt x="3021" y="6933"/>
                  <a:pt x="3028" y="6933"/>
                </a:cubicBezTo>
                <a:cubicBezTo>
                  <a:pt x="3037" y="6933"/>
                  <a:pt x="3046" y="6930"/>
                  <a:pt x="3053" y="6924"/>
                </a:cubicBezTo>
                <a:cubicBezTo>
                  <a:pt x="3058" y="6924"/>
                  <a:pt x="3070" y="6929"/>
                  <a:pt x="3075" y="6929"/>
                </a:cubicBezTo>
                <a:cubicBezTo>
                  <a:pt x="3078" y="6938"/>
                  <a:pt x="3085" y="6939"/>
                  <a:pt x="3093" y="6939"/>
                </a:cubicBezTo>
                <a:cubicBezTo>
                  <a:pt x="3097" y="6939"/>
                  <a:pt x="3101" y="6939"/>
                  <a:pt x="3105" y="6939"/>
                </a:cubicBezTo>
                <a:cubicBezTo>
                  <a:pt x="3109" y="6939"/>
                  <a:pt x="3112" y="6939"/>
                  <a:pt x="3115" y="6941"/>
                </a:cubicBezTo>
                <a:lnTo>
                  <a:pt x="3115" y="6952"/>
                </a:lnTo>
                <a:lnTo>
                  <a:pt x="3121" y="6941"/>
                </a:lnTo>
                <a:cubicBezTo>
                  <a:pt x="3126" y="6947"/>
                  <a:pt x="3138" y="6952"/>
                  <a:pt x="3143" y="6964"/>
                </a:cubicBezTo>
                <a:cubicBezTo>
                  <a:pt x="3149" y="6958"/>
                  <a:pt x="3155" y="6952"/>
                  <a:pt x="3160" y="6947"/>
                </a:cubicBezTo>
                <a:cubicBezTo>
                  <a:pt x="3166" y="6952"/>
                  <a:pt x="3166" y="6958"/>
                  <a:pt x="3172" y="6964"/>
                </a:cubicBezTo>
                <a:lnTo>
                  <a:pt x="3172" y="6952"/>
                </a:lnTo>
                <a:cubicBezTo>
                  <a:pt x="3183" y="6958"/>
                  <a:pt x="3200" y="6958"/>
                  <a:pt x="3206" y="6969"/>
                </a:cubicBezTo>
                <a:cubicBezTo>
                  <a:pt x="3206" y="6964"/>
                  <a:pt x="3206" y="6958"/>
                  <a:pt x="3206" y="6958"/>
                </a:cubicBezTo>
                <a:cubicBezTo>
                  <a:pt x="3240" y="6964"/>
                  <a:pt x="3280" y="6964"/>
                  <a:pt x="3314" y="6964"/>
                </a:cubicBezTo>
                <a:cubicBezTo>
                  <a:pt x="3314" y="6969"/>
                  <a:pt x="3308" y="6975"/>
                  <a:pt x="3308" y="6975"/>
                </a:cubicBezTo>
                <a:cubicBezTo>
                  <a:pt x="3317" y="6966"/>
                  <a:pt x="3329" y="6962"/>
                  <a:pt x="3342" y="6962"/>
                </a:cubicBezTo>
                <a:cubicBezTo>
                  <a:pt x="3355" y="6962"/>
                  <a:pt x="3368" y="6966"/>
                  <a:pt x="3376" y="6975"/>
                </a:cubicBezTo>
                <a:cubicBezTo>
                  <a:pt x="3378" y="6978"/>
                  <a:pt x="3380" y="6980"/>
                  <a:pt x="3383" y="6980"/>
                </a:cubicBezTo>
                <a:cubicBezTo>
                  <a:pt x="3388" y="6980"/>
                  <a:pt x="3395" y="6973"/>
                  <a:pt x="3399" y="6969"/>
                </a:cubicBezTo>
                <a:cubicBezTo>
                  <a:pt x="3404" y="6971"/>
                  <a:pt x="3410" y="6971"/>
                  <a:pt x="3416" y="6971"/>
                </a:cubicBezTo>
                <a:cubicBezTo>
                  <a:pt x="3432" y="6971"/>
                  <a:pt x="3448" y="6965"/>
                  <a:pt x="3461" y="6952"/>
                </a:cubicBezTo>
                <a:cubicBezTo>
                  <a:pt x="3461" y="6952"/>
                  <a:pt x="3461" y="6964"/>
                  <a:pt x="3461" y="6969"/>
                </a:cubicBezTo>
                <a:cubicBezTo>
                  <a:pt x="3467" y="6964"/>
                  <a:pt x="3467" y="6958"/>
                  <a:pt x="3473" y="6952"/>
                </a:cubicBezTo>
                <a:cubicBezTo>
                  <a:pt x="3477" y="6957"/>
                  <a:pt x="3481" y="6967"/>
                  <a:pt x="3488" y="6967"/>
                </a:cubicBezTo>
                <a:cubicBezTo>
                  <a:pt x="3490" y="6967"/>
                  <a:pt x="3493" y="6966"/>
                  <a:pt x="3495" y="6964"/>
                </a:cubicBezTo>
                <a:lnTo>
                  <a:pt x="3541" y="6964"/>
                </a:lnTo>
                <a:cubicBezTo>
                  <a:pt x="3524" y="6958"/>
                  <a:pt x="3507" y="6952"/>
                  <a:pt x="3490" y="6947"/>
                </a:cubicBezTo>
                <a:cubicBezTo>
                  <a:pt x="3490" y="6952"/>
                  <a:pt x="3490" y="6958"/>
                  <a:pt x="3490" y="6964"/>
                </a:cubicBezTo>
                <a:cubicBezTo>
                  <a:pt x="3482" y="6953"/>
                  <a:pt x="3475" y="6946"/>
                  <a:pt x="3468" y="6946"/>
                </a:cubicBezTo>
                <a:cubicBezTo>
                  <a:pt x="3464" y="6946"/>
                  <a:pt x="3460" y="6948"/>
                  <a:pt x="3456" y="6952"/>
                </a:cubicBezTo>
                <a:lnTo>
                  <a:pt x="3456" y="6941"/>
                </a:lnTo>
                <a:cubicBezTo>
                  <a:pt x="3450" y="6952"/>
                  <a:pt x="3438" y="6964"/>
                  <a:pt x="3427" y="6969"/>
                </a:cubicBezTo>
                <a:cubicBezTo>
                  <a:pt x="3410" y="6958"/>
                  <a:pt x="3404" y="6941"/>
                  <a:pt x="3404" y="6924"/>
                </a:cubicBezTo>
                <a:cubicBezTo>
                  <a:pt x="3387" y="6918"/>
                  <a:pt x="3370" y="6918"/>
                  <a:pt x="3353" y="6912"/>
                </a:cubicBezTo>
                <a:lnTo>
                  <a:pt x="3620" y="6912"/>
                </a:lnTo>
                <a:cubicBezTo>
                  <a:pt x="3614" y="6918"/>
                  <a:pt x="3609" y="6924"/>
                  <a:pt x="3609" y="6929"/>
                </a:cubicBezTo>
                <a:lnTo>
                  <a:pt x="3614" y="6929"/>
                </a:lnTo>
                <a:cubicBezTo>
                  <a:pt x="3618" y="6919"/>
                  <a:pt x="3622" y="6912"/>
                  <a:pt x="3628" y="6912"/>
                </a:cubicBezTo>
                <a:cubicBezTo>
                  <a:pt x="3632" y="6912"/>
                  <a:pt x="3637" y="6914"/>
                  <a:pt x="3643" y="6918"/>
                </a:cubicBezTo>
                <a:cubicBezTo>
                  <a:pt x="3637" y="6918"/>
                  <a:pt x="3631" y="6924"/>
                  <a:pt x="3626" y="6929"/>
                </a:cubicBezTo>
                <a:cubicBezTo>
                  <a:pt x="3631" y="6929"/>
                  <a:pt x="3637" y="6924"/>
                  <a:pt x="3643" y="6924"/>
                </a:cubicBezTo>
                <a:cubicBezTo>
                  <a:pt x="3643" y="6918"/>
                  <a:pt x="3643" y="6912"/>
                  <a:pt x="3648" y="6912"/>
                </a:cubicBezTo>
                <a:cubicBezTo>
                  <a:pt x="3663" y="6910"/>
                  <a:pt x="3675" y="6910"/>
                  <a:pt x="3688" y="6910"/>
                </a:cubicBezTo>
                <a:cubicBezTo>
                  <a:pt x="3701" y="6910"/>
                  <a:pt x="3714" y="6910"/>
                  <a:pt x="3728" y="6907"/>
                </a:cubicBezTo>
                <a:cubicBezTo>
                  <a:pt x="3732" y="6907"/>
                  <a:pt x="3736" y="6908"/>
                  <a:pt x="3740" y="6908"/>
                </a:cubicBezTo>
                <a:cubicBezTo>
                  <a:pt x="3757" y="6908"/>
                  <a:pt x="3774" y="6904"/>
                  <a:pt x="3791" y="6904"/>
                </a:cubicBezTo>
                <a:cubicBezTo>
                  <a:pt x="3805" y="6904"/>
                  <a:pt x="3818" y="6907"/>
                  <a:pt x="3830" y="6918"/>
                </a:cubicBezTo>
                <a:cubicBezTo>
                  <a:pt x="3847" y="6918"/>
                  <a:pt x="3858" y="6918"/>
                  <a:pt x="3875" y="6924"/>
                </a:cubicBezTo>
                <a:cubicBezTo>
                  <a:pt x="3881" y="6918"/>
                  <a:pt x="3881" y="6918"/>
                  <a:pt x="3887" y="6912"/>
                </a:cubicBezTo>
                <a:cubicBezTo>
                  <a:pt x="3891" y="6915"/>
                  <a:pt x="3895" y="6916"/>
                  <a:pt x="3899" y="6916"/>
                </a:cubicBezTo>
                <a:cubicBezTo>
                  <a:pt x="3906" y="6916"/>
                  <a:pt x="3912" y="6912"/>
                  <a:pt x="3915" y="6901"/>
                </a:cubicBezTo>
                <a:lnTo>
                  <a:pt x="3887" y="6901"/>
                </a:lnTo>
                <a:cubicBezTo>
                  <a:pt x="3898" y="6901"/>
                  <a:pt x="3915" y="6895"/>
                  <a:pt x="3926" y="6895"/>
                </a:cubicBezTo>
                <a:cubicBezTo>
                  <a:pt x="3926" y="6901"/>
                  <a:pt x="3926" y="6907"/>
                  <a:pt x="3921" y="6912"/>
                </a:cubicBezTo>
                <a:cubicBezTo>
                  <a:pt x="3932" y="6907"/>
                  <a:pt x="3938" y="6907"/>
                  <a:pt x="3943" y="6901"/>
                </a:cubicBezTo>
                <a:cubicBezTo>
                  <a:pt x="3943" y="6912"/>
                  <a:pt x="3943" y="6918"/>
                  <a:pt x="3943" y="6929"/>
                </a:cubicBezTo>
                <a:cubicBezTo>
                  <a:pt x="3943" y="6924"/>
                  <a:pt x="3949" y="6912"/>
                  <a:pt x="3949" y="6901"/>
                </a:cubicBezTo>
                <a:cubicBezTo>
                  <a:pt x="3955" y="6907"/>
                  <a:pt x="3966" y="6907"/>
                  <a:pt x="3966" y="6912"/>
                </a:cubicBezTo>
                <a:lnTo>
                  <a:pt x="3966" y="6890"/>
                </a:lnTo>
                <a:lnTo>
                  <a:pt x="3978" y="6890"/>
                </a:lnTo>
                <a:cubicBezTo>
                  <a:pt x="3978" y="6895"/>
                  <a:pt x="3978" y="6907"/>
                  <a:pt x="3978" y="6912"/>
                </a:cubicBezTo>
                <a:cubicBezTo>
                  <a:pt x="3983" y="6907"/>
                  <a:pt x="3989" y="6895"/>
                  <a:pt x="3995" y="6890"/>
                </a:cubicBezTo>
                <a:lnTo>
                  <a:pt x="4012" y="6884"/>
                </a:lnTo>
                <a:lnTo>
                  <a:pt x="4012" y="6884"/>
                </a:lnTo>
                <a:cubicBezTo>
                  <a:pt x="4006" y="6890"/>
                  <a:pt x="3995" y="6895"/>
                  <a:pt x="3995" y="6901"/>
                </a:cubicBezTo>
                <a:cubicBezTo>
                  <a:pt x="3997" y="6903"/>
                  <a:pt x="4000" y="6904"/>
                  <a:pt x="4002" y="6904"/>
                </a:cubicBezTo>
                <a:cubicBezTo>
                  <a:pt x="4014" y="6904"/>
                  <a:pt x="4020" y="6883"/>
                  <a:pt x="4034" y="6878"/>
                </a:cubicBezTo>
                <a:cubicBezTo>
                  <a:pt x="4040" y="6878"/>
                  <a:pt x="4057" y="6884"/>
                  <a:pt x="4063" y="6884"/>
                </a:cubicBezTo>
                <a:cubicBezTo>
                  <a:pt x="4069" y="6878"/>
                  <a:pt x="4074" y="6875"/>
                  <a:pt x="4079" y="6875"/>
                </a:cubicBezTo>
                <a:cubicBezTo>
                  <a:pt x="4088" y="6875"/>
                  <a:pt x="4095" y="6883"/>
                  <a:pt x="4102" y="6890"/>
                </a:cubicBezTo>
                <a:cubicBezTo>
                  <a:pt x="4102" y="6884"/>
                  <a:pt x="4108" y="6878"/>
                  <a:pt x="4108" y="6873"/>
                </a:cubicBezTo>
                <a:cubicBezTo>
                  <a:pt x="4131" y="6861"/>
                  <a:pt x="4153" y="6861"/>
                  <a:pt x="4176" y="6856"/>
                </a:cubicBezTo>
                <a:lnTo>
                  <a:pt x="4176" y="6856"/>
                </a:lnTo>
                <a:cubicBezTo>
                  <a:pt x="4170" y="6861"/>
                  <a:pt x="4165" y="6873"/>
                  <a:pt x="4159" y="6878"/>
                </a:cubicBezTo>
                <a:cubicBezTo>
                  <a:pt x="4176" y="6873"/>
                  <a:pt x="4182" y="6861"/>
                  <a:pt x="4187" y="6850"/>
                </a:cubicBezTo>
                <a:cubicBezTo>
                  <a:pt x="4187" y="6856"/>
                  <a:pt x="4193" y="6861"/>
                  <a:pt x="4199" y="6867"/>
                </a:cubicBezTo>
                <a:cubicBezTo>
                  <a:pt x="4199" y="6861"/>
                  <a:pt x="4199" y="6856"/>
                  <a:pt x="4199" y="6850"/>
                </a:cubicBezTo>
                <a:cubicBezTo>
                  <a:pt x="4216" y="6850"/>
                  <a:pt x="4227" y="6839"/>
                  <a:pt x="4244" y="6833"/>
                </a:cubicBezTo>
                <a:lnTo>
                  <a:pt x="4244" y="6833"/>
                </a:lnTo>
                <a:cubicBezTo>
                  <a:pt x="4244" y="6839"/>
                  <a:pt x="4244" y="6844"/>
                  <a:pt x="4239" y="6850"/>
                </a:cubicBezTo>
                <a:lnTo>
                  <a:pt x="4256" y="6850"/>
                </a:lnTo>
                <a:cubicBezTo>
                  <a:pt x="4239" y="6833"/>
                  <a:pt x="4267" y="6827"/>
                  <a:pt x="4278" y="6822"/>
                </a:cubicBezTo>
                <a:lnTo>
                  <a:pt x="4284" y="6827"/>
                </a:lnTo>
                <a:cubicBezTo>
                  <a:pt x="4284" y="6827"/>
                  <a:pt x="4284" y="6822"/>
                  <a:pt x="4284" y="6822"/>
                </a:cubicBezTo>
                <a:cubicBezTo>
                  <a:pt x="4301" y="6816"/>
                  <a:pt x="4318" y="6810"/>
                  <a:pt x="4335" y="6805"/>
                </a:cubicBezTo>
                <a:cubicBezTo>
                  <a:pt x="4341" y="6799"/>
                  <a:pt x="4352" y="6799"/>
                  <a:pt x="4358" y="6793"/>
                </a:cubicBezTo>
                <a:cubicBezTo>
                  <a:pt x="4363" y="6793"/>
                  <a:pt x="4363" y="6788"/>
                  <a:pt x="4363" y="6788"/>
                </a:cubicBezTo>
                <a:cubicBezTo>
                  <a:pt x="4375" y="6788"/>
                  <a:pt x="4380" y="6793"/>
                  <a:pt x="4386" y="6793"/>
                </a:cubicBezTo>
                <a:cubicBezTo>
                  <a:pt x="4392" y="6788"/>
                  <a:pt x="4397" y="6782"/>
                  <a:pt x="4397" y="6776"/>
                </a:cubicBezTo>
                <a:cubicBezTo>
                  <a:pt x="4403" y="6776"/>
                  <a:pt x="4403" y="6782"/>
                  <a:pt x="4409" y="6788"/>
                </a:cubicBezTo>
                <a:cubicBezTo>
                  <a:pt x="4414" y="6782"/>
                  <a:pt x="4420" y="6782"/>
                  <a:pt x="4426" y="6782"/>
                </a:cubicBezTo>
                <a:cubicBezTo>
                  <a:pt x="4431" y="6782"/>
                  <a:pt x="4437" y="6776"/>
                  <a:pt x="4437" y="6776"/>
                </a:cubicBezTo>
                <a:cubicBezTo>
                  <a:pt x="4500" y="6754"/>
                  <a:pt x="4562" y="6748"/>
                  <a:pt x="4624" y="6725"/>
                </a:cubicBezTo>
                <a:cubicBezTo>
                  <a:pt x="4628" y="6715"/>
                  <a:pt x="4635" y="6713"/>
                  <a:pt x="4644" y="6713"/>
                </a:cubicBezTo>
                <a:cubicBezTo>
                  <a:pt x="4650" y="6713"/>
                  <a:pt x="4657" y="6714"/>
                  <a:pt x="4664" y="6714"/>
                </a:cubicBezTo>
                <a:cubicBezTo>
                  <a:pt x="4681" y="6703"/>
                  <a:pt x="4698" y="6697"/>
                  <a:pt x="4715" y="6691"/>
                </a:cubicBezTo>
                <a:cubicBezTo>
                  <a:pt x="4715" y="6686"/>
                  <a:pt x="4721" y="6680"/>
                  <a:pt x="4721" y="6680"/>
                </a:cubicBezTo>
                <a:lnTo>
                  <a:pt x="4749" y="6680"/>
                </a:lnTo>
                <a:cubicBezTo>
                  <a:pt x="4755" y="6674"/>
                  <a:pt x="4760" y="6669"/>
                  <a:pt x="4766" y="6669"/>
                </a:cubicBezTo>
                <a:lnTo>
                  <a:pt x="4778" y="6669"/>
                </a:lnTo>
                <a:lnTo>
                  <a:pt x="4778" y="6663"/>
                </a:lnTo>
                <a:cubicBezTo>
                  <a:pt x="4789" y="6663"/>
                  <a:pt x="4800" y="6657"/>
                  <a:pt x="4812" y="6651"/>
                </a:cubicBezTo>
                <a:cubicBezTo>
                  <a:pt x="4817" y="6651"/>
                  <a:pt x="4817" y="6657"/>
                  <a:pt x="4817" y="6657"/>
                </a:cubicBezTo>
                <a:cubicBezTo>
                  <a:pt x="4823" y="6651"/>
                  <a:pt x="4823" y="6646"/>
                  <a:pt x="4823" y="6646"/>
                </a:cubicBezTo>
                <a:cubicBezTo>
                  <a:pt x="4851" y="6646"/>
                  <a:pt x="4868" y="6617"/>
                  <a:pt x="4897" y="6617"/>
                </a:cubicBezTo>
                <a:cubicBezTo>
                  <a:pt x="4919" y="6589"/>
                  <a:pt x="4965" y="6583"/>
                  <a:pt x="4999" y="6566"/>
                </a:cubicBezTo>
                <a:cubicBezTo>
                  <a:pt x="4999" y="6561"/>
                  <a:pt x="4999" y="6555"/>
                  <a:pt x="4999" y="6549"/>
                </a:cubicBezTo>
                <a:cubicBezTo>
                  <a:pt x="5004" y="6549"/>
                  <a:pt x="5010" y="6555"/>
                  <a:pt x="5010" y="6555"/>
                </a:cubicBezTo>
                <a:cubicBezTo>
                  <a:pt x="5050" y="6532"/>
                  <a:pt x="5101" y="6527"/>
                  <a:pt x="5135" y="6493"/>
                </a:cubicBezTo>
                <a:lnTo>
                  <a:pt x="5129" y="6481"/>
                </a:lnTo>
                <a:cubicBezTo>
                  <a:pt x="5112" y="6493"/>
                  <a:pt x="5090" y="6504"/>
                  <a:pt x="5073" y="6515"/>
                </a:cubicBezTo>
                <a:lnTo>
                  <a:pt x="5061" y="6515"/>
                </a:lnTo>
                <a:cubicBezTo>
                  <a:pt x="5039" y="6532"/>
                  <a:pt x="4999" y="6544"/>
                  <a:pt x="4970" y="6555"/>
                </a:cubicBezTo>
                <a:cubicBezTo>
                  <a:pt x="4970" y="6561"/>
                  <a:pt x="4970" y="6566"/>
                  <a:pt x="4970" y="6566"/>
                </a:cubicBezTo>
                <a:lnTo>
                  <a:pt x="4942" y="6566"/>
                </a:lnTo>
                <a:cubicBezTo>
                  <a:pt x="4942" y="6572"/>
                  <a:pt x="4936" y="6583"/>
                  <a:pt x="4936" y="6589"/>
                </a:cubicBezTo>
                <a:cubicBezTo>
                  <a:pt x="4931" y="6583"/>
                  <a:pt x="4925" y="6578"/>
                  <a:pt x="4925" y="6578"/>
                </a:cubicBezTo>
                <a:cubicBezTo>
                  <a:pt x="4925" y="6578"/>
                  <a:pt x="4919" y="6589"/>
                  <a:pt x="4914" y="6589"/>
                </a:cubicBezTo>
                <a:cubicBezTo>
                  <a:pt x="4908" y="6583"/>
                  <a:pt x="4902" y="6583"/>
                  <a:pt x="4897" y="6578"/>
                </a:cubicBezTo>
                <a:lnTo>
                  <a:pt x="4897" y="6578"/>
                </a:lnTo>
                <a:cubicBezTo>
                  <a:pt x="4897" y="6578"/>
                  <a:pt x="4902" y="6589"/>
                  <a:pt x="4902" y="6589"/>
                </a:cubicBezTo>
                <a:cubicBezTo>
                  <a:pt x="4851" y="6612"/>
                  <a:pt x="4795" y="6629"/>
                  <a:pt x="4743" y="6651"/>
                </a:cubicBezTo>
                <a:cubicBezTo>
                  <a:pt x="4721" y="6674"/>
                  <a:pt x="4675" y="6669"/>
                  <a:pt x="4664" y="6697"/>
                </a:cubicBezTo>
                <a:cubicBezTo>
                  <a:pt x="4664" y="6697"/>
                  <a:pt x="4664" y="6691"/>
                  <a:pt x="4664" y="6686"/>
                </a:cubicBezTo>
                <a:cubicBezTo>
                  <a:pt x="4590" y="6708"/>
                  <a:pt x="4522" y="6737"/>
                  <a:pt x="4448" y="6759"/>
                </a:cubicBezTo>
                <a:cubicBezTo>
                  <a:pt x="4448" y="6759"/>
                  <a:pt x="4448" y="6765"/>
                  <a:pt x="4448" y="6771"/>
                </a:cubicBezTo>
                <a:cubicBezTo>
                  <a:pt x="4448" y="6771"/>
                  <a:pt x="4443" y="6765"/>
                  <a:pt x="4443" y="6765"/>
                </a:cubicBezTo>
                <a:cubicBezTo>
                  <a:pt x="4431" y="6765"/>
                  <a:pt x="4420" y="6771"/>
                  <a:pt x="4409" y="6771"/>
                </a:cubicBezTo>
                <a:cubicBezTo>
                  <a:pt x="4420" y="6765"/>
                  <a:pt x="4431" y="6765"/>
                  <a:pt x="4443" y="6759"/>
                </a:cubicBezTo>
                <a:lnTo>
                  <a:pt x="4431" y="6742"/>
                </a:lnTo>
                <a:cubicBezTo>
                  <a:pt x="4414" y="6754"/>
                  <a:pt x="4397" y="6759"/>
                  <a:pt x="4380" y="6765"/>
                </a:cubicBezTo>
                <a:lnTo>
                  <a:pt x="4369" y="6776"/>
                </a:lnTo>
                <a:cubicBezTo>
                  <a:pt x="4369" y="6776"/>
                  <a:pt x="4363" y="6771"/>
                  <a:pt x="4363" y="6771"/>
                </a:cubicBezTo>
                <a:lnTo>
                  <a:pt x="4335" y="6793"/>
                </a:lnTo>
                <a:lnTo>
                  <a:pt x="4324" y="6793"/>
                </a:lnTo>
                <a:cubicBezTo>
                  <a:pt x="4295" y="6793"/>
                  <a:pt x="4273" y="6810"/>
                  <a:pt x="4250" y="6810"/>
                </a:cubicBezTo>
                <a:cubicBezTo>
                  <a:pt x="4312" y="6788"/>
                  <a:pt x="4369" y="6765"/>
                  <a:pt x="4426" y="6731"/>
                </a:cubicBezTo>
                <a:cubicBezTo>
                  <a:pt x="4443" y="6725"/>
                  <a:pt x="4460" y="6720"/>
                  <a:pt x="4471" y="6714"/>
                </a:cubicBezTo>
                <a:cubicBezTo>
                  <a:pt x="4471" y="6714"/>
                  <a:pt x="4477" y="6725"/>
                  <a:pt x="4477" y="6725"/>
                </a:cubicBezTo>
                <a:lnTo>
                  <a:pt x="4505" y="6725"/>
                </a:lnTo>
                <a:lnTo>
                  <a:pt x="4505" y="6708"/>
                </a:lnTo>
                <a:lnTo>
                  <a:pt x="4494" y="6708"/>
                </a:lnTo>
                <a:cubicBezTo>
                  <a:pt x="4500" y="6708"/>
                  <a:pt x="4511" y="6703"/>
                  <a:pt x="4511" y="6697"/>
                </a:cubicBezTo>
                <a:cubicBezTo>
                  <a:pt x="4511" y="6703"/>
                  <a:pt x="4511" y="6708"/>
                  <a:pt x="4511" y="6708"/>
                </a:cubicBezTo>
                <a:cubicBezTo>
                  <a:pt x="4511" y="6714"/>
                  <a:pt x="4517" y="6720"/>
                  <a:pt x="4517" y="6720"/>
                </a:cubicBezTo>
                <a:cubicBezTo>
                  <a:pt x="4528" y="6714"/>
                  <a:pt x="4539" y="6708"/>
                  <a:pt x="4551" y="6708"/>
                </a:cubicBezTo>
                <a:lnTo>
                  <a:pt x="4551" y="6697"/>
                </a:lnTo>
                <a:cubicBezTo>
                  <a:pt x="4543" y="6697"/>
                  <a:pt x="4535" y="6699"/>
                  <a:pt x="4528" y="6699"/>
                </a:cubicBezTo>
                <a:cubicBezTo>
                  <a:pt x="4524" y="6699"/>
                  <a:pt x="4520" y="6699"/>
                  <a:pt x="4517" y="6697"/>
                </a:cubicBezTo>
                <a:cubicBezTo>
                  <a:pt x="4528" y="6697"/>
                  <a:pt x="4539" y="6691"/>
                  <a:pt x="4551" y="6686"/>
                </a:cubicBezTo>
                <a:lnTo>
                  <a:pt x="4552" y="6691"/>
                </a:lnTo>
                <a:lnTo>
                  <a:pt x="4552" y="6691"/>
                </a:lnTo>
                <a:cubicBezTo>
                  <a:pt x="4562" y="6686"/>
                  <a:pt x="4568" y="6686"/>
                  <a:pt x="4579" y="6686"/>
                </a:cubicBezTo>
                <a:cubicBezTo>
                  <a:pt x="4596" y="6674"/>
                  <a:pt x="4619" y="6669"/>
                  <a:pt x="4636" y="6663"/>
                </a:cubicBezTo>
                <a:lnTo>
                  <a:pt x="4647" y="6669"/>
                </a:lnTo>
                <a:cubicBezTo>
                  <a:pt x="4647" y="6663"/>
                  <a:pt x="4653" y="6657"/>
                  <a:pt x="4653" y="6651"/>
                </a:cubicBezTo>
                <a:cubicBezTo>
                  <a:pt x="4658" y="6657"/>
                  <a:pt x="4658" y="6663"/>
                  <a:pt x="4664" y="6669"/>
                </a:cubicBezTo>
                <a:cubicBezTo>
                  <a:pt x="4670" y="6657"/>
                  <a:pt x="4675" y="6651"/>
                  <a:pt x="4681" y="6640"/>
                </a:cubicBezTo>
                <a:lnTo>
                  <a:pt x="4698" y="6640"/>
                </a:lnTo>
                <a:cubicBezTo>
                  <a:pt x="4692" y="6646"/>
                  <a:pt x="4687" y="6651"/>
                  <a:pt x="4681" y="6663"/>
                </a:cubicBezTo>
                <a:cubicBezTo>
                  <a:pt x="4687" y="6657"/>
                  <a:pt x="4698" y="6651"/>
                  <a:pt x="4704" y="6651"/>
                </a:cubicBezTo>
                <a:lnTo>
                  <a:pt x="4709" y="6663"/>
                </a:lnTo>
                <a:cubicBezTo>
                  <a:pt x="4709" y="6663"/>
                  <a:pt x="4709" y="6651"/>
                  <a:pt x="4715" y="6646"/>
                </a:cubicBezTo>
                <a:cubicBezTo>
                  <a:pt x="4718" y="6646"/>
                  <a:pt x="4727" y="6642"/>
                  <a:pt x="4734" y="6642"/>
                </a:cubicBezTo>
                <a:cubicBezTo>
                  <a:pt x="4739" y="6642"/>
                  <a:pt x="4743" y="6644"/>
                  <a:pt x="4743" y="6651"/>
                </a:cubicBezTo>
                <a:cubicBezTo>
                  <a:pt x="4743" y="6640"/>
                  <a:pt x="4743" y="6629"/>
                  <a:pt x="4743" y="6617"/>
                </a:cubicBezTo>
                <a:cubicBezTo>
                  <a:pt x="4743" y="6623"/>
                  <a:pt x="4749" y="6629"/>
                  <a:pt x="4749" y="6634"/>
                </a:cubicBezTo>
                <a:cubicBezTo>
                  <a:pt x="4778" y="6629"/>
                  <a:pt x="4800" y="6612"/>
                  <a:pt x="4823" y="6600"/>
                </a:cubicBezTo>
                <a:cubicBezTo>
                  <a:pt x="4823" y="6600"/>
                  <a:pt x="4817" y="6595"/>
                  <a:pt x="4817" y="6589"/>
                </a:cubicBezTo>
                <a:cubicBezTo>
                  <a:pt x="4846" y="6572"/>
                  <a:pt x="4885" y="6555"/>
                  <a:pt x="4919" y="6544"/>
                </a:cubicBezTo>
                <a:lnTo>
                  <a:pt x="4919" y="6544"/>
                </a:lnTo>
                <a:cubicBezTo>
                  <a:pt x="4914" y="6555"/>
                  <a:pt x="4908" y="6561"/>
                  <a:pt x="4897" y="6566"/>
                </a:cubicBezTo>
                <a:cubicBezTo>
                  <a:pt x="4902" y="6566"/>
                  <a:pt x="4914" y="6561"/>
                  <a:pt x="4919" y="6561"/>
                </a:cubicBezTo>
                <a:lnTo>
                  <a:pt x="4919" y="6538"/>
                </a:lnTo>
                <a:cubicBezTo>
                  <a:pt x="4931" y="6538"/>
                  <a:pt x="4931" y="6549"/>
                  <a:pt x="4936" y="6555"/>
                </a:cubicBezTo>
                <a:cubicBezTo>
                  <a:pt x="4948" y="6544"/>
                  <a:pt x="4965" y="6538"/>
                  <a:pt x="4982" y="6527"/>
                </a:cubicBezTo>
                <a:lnTo>
                  <a:pt x="4953" y="6527"/>
                </a:lnTo>
                <a:cubicBezTo>
                  <a:pt x="4967" y="6522"/>
                  <a:pt x="4983" y="6504"/>
                  <a:pt x="5001" y="6504"/>
                </a:cubicBezTo>
                <a:cubicBezTo>
                  <a:pt x="5006" y="6504"/>
                  <a:pt x="5011" y="6506"/>
                  <a:pt x="5016" y="6510"/>
                </a:cubicBezTo>
                <a:cubicBezTo>
                  <a:pt x="5027" y="6504"/>
                  <a:pt x="5039" y="6498"/>
                  <a:pt x="5050" y="6493"/>
                </a:cubicBezTo>
                <a:cubicBezTo>
                  <a:pt x="5039" y="6493"/>
                  <a:pt x="5033" y="6493"/>
                  <a:pt x="5027" y="6498"/>
                </a:cubicBezTo>
                <a:lnTo>
                  <a:pt x="5027" y="6493"/>
                </a:lnTo>
                <a:cubicBezTo>
                  <a:pt x="5033" y="6487"/>
                  <a:pt x="5044" y="6481"/>
                  <a:pt x="5056" y="6476"/>
                </a:cubicBezTo>
                <a:cubicBezTo>
                  <a:pt x="5056" y="6476"/>
                  <a:pt x="5061" y="6487"/>
                  <a:pt x="5061" y="6487"/>
                </a:cubicBezTo>
                <a:cubicBezTo>
                  <a:pt x="5056" y="6476"/>
                  <a:pt x="5067" y="6470"/>
                  <a:pt x="5078" y="6470"/>
                </a:cubicBezTo>
                <a:cubicBezTo>
                  <a:pt x="5078" y="6470"/>
                  <a:pt x="5078" y="6481"/>
                  <a:pt x="5078" y="6481"/>
                </a:cubicBezTo>
                <a:cubicBezTo>
                  <a:pt x="5096" y="6471"/>
                  <a:pt x="5116" y="6460"/>
                  <a:pt x="5135" y="6449"/>
                </a:cubicBezTo>
                <a:lnTo>
                  <a:pt x="5135" y="6449"/>
                </a:lnTo>
                <a:cubicBezTo>
                  <a:pt x="5123" y="6455"/>
                  <a:pt x="5110" y="6465"/>
                  <a:pt x="5097" y="6465"/>
                </a:cubicBezTo>
                <a:cubicBezTo>
                  <a:pt x="5094" y="6465"/>
                  <a:pt x="5092" y="6465"/>
                  <a:pt x="5090" y="6464"/>
                </a:cubicBezTo>
                <a:cubicBezTo>
                  <a:pt x="5101" y="6453"/>
                  <a:pt x="5118" y="6447"/>
                  <a:pt x="5135" y="6436"/>
                </a:cubicBezTo>
                <a:cubicBezTo>
                  <a:pt x="5135" y="6436"/>
                  <a:pt x="5135" y="6441"/>
                  <a:pt x="5140" y="6447"/>
                </a:cubicBezTo>
                <a:lnTo>
                  <a:pt x="5140" y="6447"/>
                </a:lnTo>
                <a:cubicBezTo>
                  <a:pt x="5150" y="6441"/>
                  <a:pt x="5160" y="6436"/>
                  <a:pt x="5169" y="6430"/>
                </a:cubicBezTo>
                <a:cubicBezTo>
                  <a:pt x="5163" y="6430"/>
                  <a:pt x="5158" y="6436"/>
                  <a:pt x="5152" y="6436"/>
                </a:cubicBezTo>
                <a:lnTo>
                  <a:pt x="5146" y="6425"/>
                </a:lnTo>
                <a:cubicBezTo>
                  <a:pt x="5158" y="6419"/>
                  <a:pt x="5169" y="6413"/>
                  <a:pt x="5180" y="6408"/>
                </a:cubicBezTo>
                <a:cubicBezTo>
                  <a:pt x="5180" y="6413"/>
                  <a:pt x="5180" y="6419"/>
                  <a:pt x="5180" y="6425"/>
                </a:cubicBezTo>
                <a:cubicBezTo>
                  <a:pt x="5220" y="6408"/>
                  <a:pt x="5260" y="6385"/>
                  <a:pt x="5288" y="6356"/>
                </a:cubicBezTo>
                <a:lnTo>
                  <a:pt x="5288" y="6356"/>
                </a:lnTo>
                <a:cubicBezTo>
                  <a:pt x="5271" y="6368"/>
                  <a:pt x="5248" y="6379"/>
                  <a:pt x="5226" y="6385"/>
                </a:cubicBezTo>
                <a:cubicBezTo>
                  <a:pt x="5254" y="6362"/>
                  <a:pt x="5282" y="6345"/>
                  <a:pt x="5317" y="6334"/>
                </a:cubicBezTo>
                <a:lnTo>
                  <a:pt x="5322" y="6334"/>
                </a:lnTo>
                <a:cubicBezTo>
                  <a:pt x="5324" y="6335"/>
                  <a:pt x="5327" y="6335"/>
                  <a:pt x="5329" y="6335"/>
                </a:cubicBezTo>
                <a:cubicBezTo>
                  <a:pt x="5338" y="6335"/>
                  <a:pt x="5347" y="6327"/>
                  <a:pt x="5356" y="6322"/>
                </a:cubicBezTo>
                <a:cubicBezTo>
                  <a:pt x="5353" y="6321"/>
                  <a:pt x="5350" y="6320"/>
                  <a:pt x="5346" y="6320"/>
                </a:cubicBezTo>
                <a:cubicBezTo>
                  <a:pt x="5338" y="6320"/>
                  <a:pt x="5330" y="6324"/>
                  <a:pt x="5322" y="6328"/>
                </a:cubicBezTo>
                <a:cubicBezTo>
                  <a:pt x="5334" y="6317"/>
                  <a:pt x="5345" y="6305"/>
                  <a:pt x="5362" y="6300"/>
                </a:cubicBezTo>
                <a:lnTo>
                  <a:pt x="5368" y="6317"/>
                </a:lnTo>
                <a:cubicBezTo>
                  <a:pt x="5373" y="6305"/>
                  <a:pt x="5385" y="6300"/>
                  <a:pt x="5396" y="6294"/>
                </a:cubicBezTo>
                <a:lnTo>
                  <a:pt x="5368" y="6294"/>
                </a:lnTo>
                <a:cubicBezTo>
                  <a:pt x="5385" y="6283"/>
                  <a:pt x="5402" y="6277"/>
                  <a:pt x="5419" y="6266"/>
                </a:cubicBezTo>
                <a:lnTo>
                  <a:pt x="5436" y="6283"/>
                </a:lnTo>
                <a:cubicBezTo>
                  <a:pt x="5441" y="6249"/>
                  <a:pt x="5492" y="6243"/>
                  <a:pt x="5509" y="6209"/>
                </a:cubicBezTo>
                <a:lnTo>
                  <a:pt x="5509" y="6209"/>
                </a:lnTo>
                <a:cubicBezTo>
                  <a:pt x="5504" y="6215"/>
                  <a:pt x="5498" y="6220"/>
                  <a:pt x="5492" y="6220"/>
                </a:cubicBezTo>
                <a:cubicBezTo>
                  <a:pt x="5492" y="6220"/>
                  <a:pt x="5487" y="6215"/>
                  <a:pt x="5487" y="6215"/>
                </a:cubicBezTo>
                <a:lnTo>
                  <a:pt x="5504" y="6203"/>
                </a:lnTo>
                <a:cubicBezTo>
                  <a:pt x="5509" y="6198"/>
                  <a:pt x="5509" y="6198"/>
                  <a:pt x="5515" y="6192"/>
                </a:cubicBezTo>
                <a:cubicBezTo>
                  <a:pt x="5515" y="6198"/>
                  <a:pt x="5521" y="6203"/>
                  <a:pt x="5521" y="6209"/>
                </a:cubicBezTo>
                <a:cubicBezTo>
                  <a:pt x="5532" y="6203"/>
                  <a:pt x="5543" y="6198"/>
                  <a:pt x="5549" y="6181"/>
                </a:cubicBezTo>
                <a:cubicBezTo>
                  <a:pt x="5561" y="6175"/>
                  <a:pt x="5572" y="6164"/>
                  <a:pt x="5589" y="6158"/>
                </a:cubicBezTo>
                <a:cubicBezTo>
                  <a:pt x="5589" y="6158"/>
                  <a:pt x="5595" y="6152"/>
                  <a:pt x="5595" y="6147"/>
                </a:cubicBezTo>
                <a:cubicBezTo>
                  <a:pt x="5612" y="6141"/>
                  <a:pt x="5629" y="6129"/>
                  <a:pt x="5640" y="6118"/>
                </a:cubicBezTo>
                <a:lnTo>
                  <a:pt x="5640" y="6118"/>
                </a:lnTo>
                <a:cubicBezTo>
                  <a:pt x="5640" y="6121"/>
                  <a:pt x="5640" y="6125"/>
                  <a:pt x="5639" y="6128"/>
                </a:cubicBezTo>
                <a:lnTo>
                  <a:pt x="5639" y="6128"/>
                </a:lnTo>
                <a:cubicBezTo>
                  <a:pt x="5648" y="6113"/>
                  <a:pt x="5663" y="6103"/>
                  <a:pt x="5663" y="6090"/>
                </a:cubicBezTo>
                <a:lnTo>
                  <a:pt x="5663" y="6090"/>
                </a:lnTo>
                <a:cubicBezTo>
                  <a:pt x="5651" y="6101"/>
                  <a:pt x="5634" y="6107"/>
                  <a:pt x="5623" y="6112"/>
                </a:cubicBezTo>
                <a:cubicBezTo>
                  <a:pt x="5663" y="6078"/>
                  <a:pt x="5702" y="6039"/>
                  <a:pt x="5748" y="6010"/>
                </a:cubicBezTo>
                <a:lnTo>
                  <a:pt x="5748" y="6010"/>
                </a:lnTo>
                <a:cubicBezTo>
                  <a:pt x="5742" y="6016"/>
                  <a:pt x="5736" y="6022"/>
                  <a:pt x="5731" y="6033"/>
                </a:cubicBezTo>
                <a:cubicBezTo>
                  <a:pt x="5733" y="6034"/>
                  <a:pt x="5735" y="6035"/>
                  <a:pt x="5737" y="6035"/>
                </a:cubicBezTo>
                <a:cubicBezTo>
                  <a:pt x="5745" y="6035"/>
                  <a:pt x="5750" y="6027"/>
                  <a:pt x="5759" y="6027"/>
                </a:cubicBezTo>
                <a:cubicBezTo>
                  <a:pt x="5765" y="6016"/>
                  <a:pt x="5770" y="6010"/>
                  <a:pt x="5776" y="5999"/>
                </a:cubicBezTo>
                <a:cubicBezTo>
                  <a:pt x="5782" y="6005"/>
                  <a:pt x="5782" y="6005"/>
                  <a:pt x="5787" y="6005"/>
                </a:cubicBezTo>
                <a:cubicBezTo>
                  <a:pt x="5787" y="5996"/>
                  <a:pt x="5805" y="5969"/>
                  <a:pt x="5815" y="5969"/>
                </a:cubicBezTo>
                <a:cubicBezTo>
                  <a:pt x="5818" y="5969"/>
                  <a:pt x="5820" y="5971"/>
                  <a:pt x="5821" y="5976"/>
                </a:cubicBezTo>
                <a:cubicBezTo>
                  <a:pt x="5793" y="6022"/>
                  <a:pt x="5742" y="6044"/>
                  <a:pt x="5714" y="6090"/>
                </a:cubicBezTo>
                <a:lnTo>
                  <a:pt x="5702" y="6090"/>
                </a:lnTo>
                <a:cubicBezTo>
                  <a:pt x="5680" y="6112"/>
                  <a:pt x="5657" y="6129"/>
                  <a:pt x="5629" y="6147"/>
                </a:cubicBezTo>
                <a:cubicBezTo>
                  <a:pt x="5634" y="6152"/>
                  <a:pt x="5640" y="6164"/>
                  <a:pt x="5640" y="6169"/>
                </a:cubicBezTo>
                <a:cubicBezTo>
                  <a:pt x="5657" y="6164"/>
                  <a:pt x="5668" y="6147"/>
                  <a:pt x="5668" y="6129"/>
                </a:cubicBezTo>
                <a:cubicBezTo>
                  <a:pt x="5674" y="6124"/>
                  <a:pt x="5680" y="6124"/>
                  <a:pt x="5685" y="6118"/>
                </a:cubicBezTo>
                <a:cubicBezTo>
                  <a:pt x="5687" y="6119"/>
                  <a:pt x="5689" y="6119"/>
                  <a:pt x="5691" y="6119"/>
                </a:cubicBezTo>
                <a:cubicBezTo>
                  <a:pt x="5704" y="6119"/>
                  <a:pt x="5709" y="6101"/>
                  <a:pt x="5719" y="6095"/>
                </a:cubicBezTo>
                <a:lnTo>
                  <a:pt x="5731" y="6107"/>
                </a:lnTo>
                <a:cubicBezTo>
                  <a:pt x="5731" y="6107"/>
                  <a:pt x="5725" y="6095"/>
                  <a:pt x="5725" y="6095"/>
                </a:cubicBezTo>
                <a:cubicBezTo>
                  <a:pt x="5736" y="6090"/>
                  <a:pt x="5748" y="6090"/>
                  <a:pt x="5759" y="6090"/>
                </a:cubicBezTo>
                <a:cubicBezTo>
                  <a:pt x="5759" y="6084"/>
                  <a:pt x="5759" y="6073"/>
                  <a:pt x="5759" y="6067"/>
                </a:cubicBezTo>
                <a:cubicBezTo>
                  <a:pt x="5765" y="6067"/>
                  <a:pt x="5770" y="6073"/>
                  <a:pt x="5776" y="6073"/>
                </a:cubicBezTo>
                <a:cubicBezTo>
                  <a:pt x="5776" y="6067"/>
                  <a:pt x="5770" y="6067"/>
                  <a:pt x="5770" y="6067"/>
                </a:cubicBezTo>
                <a:cubicBezTo>
                  <a:pt x="5776" y="6056"/>
                  <a:pt x="5787" y="6050"/>
                  <a:pt x="5804" y="6050"/>
                </a:cubicBezTo>
                <a:cubicBezTo>
                  <a:pt x="5799" y="6050"/>
                  <a:pt x="5799" y="6044"/>
                  <a:pt x="5793" y="6044"/>
                </a:cubicBezTo>
                <a:cubicBezTo>
                  <a:pt x="5821" y="6022"/>
                  <a:pt x="5850" y="5993"/>
                  <a:pt x="5878" y="5965"/>
                </a:cubicBezTo>
                <a:cubicBezTo>
                  <a:pt x="5878" y="5971"/>
                  <a:pt x="5878" y="5976"/>
                  <a:pt x="5878" y="5982"/>
                </a:cubicBezTo>
                <a:cubicBezTo>
                  <a:pt x="5878" y="5959"/>
                  <a:pt x="5901" y="5931"/>
                  <a:pt x="5924" y="5931"/>
                </a:cubicBezTo>
                <a:cubicBezTo>
                  <a:pt x="5935" y="5931"/>
                  <a:pt x="5929" y="5914"/>
                  <a:pt x="5935" y="5908"/>
                </a:cubicBezTo>
                <a:cubicBezTo>
                  <a:pt x="5952" y="5891"/>
                  <a:pt x="5963" y="5874"/>
                  <a:pt x="5963" y="5851"/>
                </a:cubicBezTo>
                <a:cubicBezTo>
                  <a:pt x="5963" y="5851"/>
                  <a:pt x="5975" y="5857"/>
                  <a:pt x="5975" y="5863"/>
                </a:cubicBezTo>
                <a:cubicBezTo>
                  <a:pt x="5975" y="5857"/>
                  <a:pt x="5969" y="5846"/>
                  <a:pt x="5969" y="5846"/>
                </a:cubicBezTo>
                <a:cubicBezTo>
                  <a:pt x="5975" y="5840"/>
                  <a:pt x="5992" y="5846"/>
                  <a:pt x="5992" y="5829"/>
                </a:cubicBezTo>
                <a:cubicBezTo>
                  <a:pt x="6003" y="5817"/>
                  <a:pt x="6014" y="5812"/>
                  <a:pt x="6026" y="5800"/>
                </a:cubicBezTo>
                <a:lnTo>
                  <a:pt x="6026" y="5800"/>
                </a:lnTo>
                <a:cubicBezTo>
                  <a:pt x="6009" y="5806"/>
                  <a:pt x="5992" y="5817"/>
                  <a:pt x="5980" y="5823"/>
                </a:cubicBezTo>
                <a:cubicBezTo>
                  <a:pt x="5980" y="5829"/>
                  <a:pt x="5986" y="5834"/>
                  <a:pt x="5986" y="5840"/>
                </a:cubicBezTo>
                <a:cubicBezTo>
                  <a:pt x="5983" y="5839"/>
                  <a:pt x="5980" y="5838"/>
                  <a:pt x="5978" y="5838"/>
                </a:cubicBezTo>
                <a:cubicBezTo>
                  <a:pt x="5969" y="5838"/>
                  <a:pt x="5962" y="5844"/>
                  <a:pt x="5958" y="5857"/>
                </a:cubicBezTo>
                <a:lnTo>
                  <a:pt x="5952" y="5846"/>
                </a:lnTo>
                <a:lnTo>
                  <a:pt x="5952" y="5846"/>
                </a:lnTo>
                <a:cubicBezTo>
                  <a:pt x="5958" y="5857"/>
                  <a:pt x="5958" y="5874"/>
                  <a:pt x="5952" y="5886"/>
                </a:cubicBezTo>
                <a:cubicBezTo>
                  <a:pt x="5947" y="5889"/>
                  <a:pt x="5942" y="5890"/>
                  <a:pt x="5937" y="5890"/>
                </a:cubicBezTo>
                <a:cubicBezTo>
                  <a:pt x="5925" y="5890"/>
                  <a:pt x="5913" y="5882"/>
                  <a:pt x="5901" y="5874"/>
                </a:cubicBezTo>
                <a:cubicBezTo>
                  <a:pt x="5890" y="5886"/>
                  <a:pt x="5878" y="5897"/>
                  <a:pt x="5861" y="5903"/>
                </a:cubicBezTo>
                <a:cubicBezTo>
                  <a:pt x="5918" y="5840"/>
                  <a:pt x="5980" y="5772"/>
                  <a:pt x="6037" y="5710"/>
                </a:cubicBezTo>
                <a:cubicBezTo>
                  <a:pt x="6037" y="5715"/>
                  <a:pt x="6043" y="5721"/>
                  <a:pt x="6043" y="5727"/>
                </a:cubicBezTo>
                <a:cubicBezTo>
                  <a:pt x="6043" y="5727"/>
                  <a:pt x="6043" y="5721"/>
                  <a:pt x="6048" y="5721"/>
                </a:cubicBezTo>
                <a:cubicBezTo>
                  <a:pt x="6037" y="5710"/>
                  <a:pt x="6037" y="5698"/>
                  <a:pt x="6060" y="5693"/>
                </a:cubicBezTo>
                <a:lnTo>
                  <a:pt x="6060" y="5693"/>
                </a:lnTo>
                <a:cubicBezTo>
                  <a:pt x="6054" y="5698"/>
                  <a:pt x="6054" y="5704"/>
                  <a:pt x="6054" y="5710"/>
                </a:cubicBezTo>
                <a:cubicBezTo>
                  <a:pt x="6060" y="5710"/>
                  <a:pt x="6060" y="5704"/>
                  <a:pt x="6065" y="5698"/>
                </a:cubicBezTo>
                <a:cubicBezTo>
                  <a:pt x="6060" y="5693"/>
                  <a:pt x="6060" y="5687"/>
                  <a:pt x="6054" y="5687"/>
                </a:cubicBezTo>
                <a:cubicBezTo>
                  <a:pt x="6071" y="5664"/>
                  <a:pt x="6094" y="5647"/>
                  <a:pt x="6111" y="5625"/>
                </a:cubicBezTo>
                <a:cubicBezTo>
                  <a:pt x="6134" y="5602"/>
                  <a:pt x="6145" y="5556"/>
                  <a:pt x="6179" y="5551"/>
                </a:cubicBezTo>
                <a:cubicBezTo>
                  <a:pt x="6190" y="5545"/>
                  <a:pt x="6207" y="5534"/>
                  <a:pt x="6219" y="5522"/>
                </a:cubicBezTo>
                <a:cubicBezTo>
                  <a:pt x="6219" y="5522"/>
                  <a:pt x="6219" y="5517"/>
                  <a:pt x="6219" y="5511"/>
                </a:cubicBezTo>
                <a:cubicBezTo>
                  <a:pt x="6230" y="5505"/>
                  <a:pt x="6236" y="5494"/>
                  <a:pt x="6230" y="5483"/>
                </a:cubicBezTo>
                <a:lnTo>
                  <a:pt x="6230" y="5483"/>
                </a:lnTo>
                <a:cubicBezTo>
                  <a:pt x="6224" y="5488"/>
                  <a:pt x="6219" y="5494"/>
                  <a:pt x="6207" y="5505"/>
                </a:cubicBezTo>
                <a:cubicBezTo>
                  <a:pt x="6213" y="5488"/>
                  <a:pt x="6224" y="5477"/>
                  <a:pt x="6230" y="5466"/>
                </a:cubicBezTo>
                <a:cubicBezTo>
                  <a:pt x="6230" y="5471"/>
                  <a:pt x="6236" y="5477"/>
                  <a:pt x="6241" y="5483"/>
                </a:cubicBezTo>
                <a:cubicBezTo>
                  <a:pt x="6241" y="5477"/>
                  <a:pt x="6247" y="5466"/>
                  <a:pt x="6247" y="5460"/>
                </a:cubicBezTo>
                <a:cubicBezTo>
                  <a:pt x="6253" y="5466"/>
                  <a:pt x="6258" y="5471"/>
                  <a:pt x="6264" y="5477"/>
                </a:cubicBezTo>
                <a:cubicBezTo>
                  <a:pt x="6258" y="5488"/>
                  <a:pt x="6253" y="5494"/>
                  <a:pt x="6253" y="5500"/>
                </a:cubicBezTo>
                <a:cubicBezTo>
                  <a:pt x="6247" y="5500"/>
                  <a:pt x="6247" y="5505"/>
                  <a:pt x="6241" y="5505"/>
                </a:cubicBezTo>
                <a:cubicBezTo>
                  <a:pt x="6230" y="5522"/>
                  <a:pt x="6219" y="5539"/>
                  <a:pt x="6213" y="5556"/>
                </a:cubicBezTo>
                <a:cubicBezTo>
                  <a:pt x="6207" y="5562"/>
                  <a:pt x="6202" y="5562"/>
                  <a:pt x="6196" y="5568"/>
                </a:cubicBezTo>
                <a:cubicBezTo>
                  <a:pt x="6196" y="5568"/>
                  <a:pt x="6202" y="5573"/>
                  <a:pt x="6207" y="5579"/>
                </a:cubicBezTo>
                <a:cubicBezTo>
                  <a:pt x="6241" y="5562"/>
                  <a:pt x="6253" y="5528"/>
                  <a:pt x="6275" y="5500"/>
                </a:cubicBezTo>
                <a:lnTo>
                  <a:pt x="6281" y="5505"/>
                </a:lnTo>
                <a:cubicBezTo>
                  <a:pt x="6281" y="5505"/>
                  <a:pt x="6281" y="5500"/>
                  <a:pt x="6275" y="5494"/>
                </a:cubicBezTo>
                <a:cubicBezTo>
                  <a:pt x="6292" y="5483"/>
                  <a:pt x="6304" y="5466"/>
                  <a:pt x="6309" y="5449"/>
                </a:cubicBezTo>
                <a:cubicBezTo>
                  <a:pt x="6321" y="5443"/>
                  <a:pt x="6326" y="5432"/>
                  <a:pt x="6321" y="5415"/>
                </a:cubicBezTo>
                <a:cubicBezTo>
                  <a:pt x="6326" y="5415"/>
                  <a:pt x="6332" y="5420"/>
                  <a:pt x="6338" y="5420"/>
                </a:cubicBezTo>
                <a:cubicBezTo>
                  <a:pt x="6332" y="5415"/>
                  <a:pt x="6326" y="5409"/>
                  <a:pt x="6321" y="5409"/>
                </a:cubicBezTo>
                <a:cubicBezTo>
                  <a:pt x="6326" y="5403"/>
                  <a:pt x="6338" y="5398"/>
                  <a:pt x="6343" y="5398"/>
                </a:cubicBezTo>
                <a:cubicBezTo>
                  <a:pt x="6343" y="5398"/>
                  <a:pt x="6343" y="5392"/>
                  <a:pt x="6338" y="5392"/>
                </a:cubicBezTo>
                <a:cubicBezTo>
                  <a:pt x="6321" y="5403"/>
                  <a:pt x="6298" y="5415"/>
                  <a:pt x="6304" y="5443"/>
                </a:cubicBezTo>
                <a:cubicBezTo>
                  <a:pt x="6298" y="5443"/>
                  <a:pt x="6292" y="5449"/>
                  <a:pt x="6287" y="5449"/>
                </a:cubicBezTo>
                <a:cubicBezTo>
                  <a:pt x="6281" y="5460"/>
                  <a:pt x="6275" y="5466"/>
                  <a:pt x="6270" y="5477"/>
                </a:cubicBezTo>
                <a:cubicBezTo>
                  <a:pt x="6264" y="5471"/>
                  <a:pt x="6258" y="5460"/>
                  <a:pt x="6253" y="5454"/>
                </a:cubicBezTo>
                <a:cubicBezTo>
                  <a:pt x="6258" y="5454"/>
                  <a:pt x="6264" y="5449"/>
                  <a:pt x="6270" y="5449"/>
                </a:cubicBezTo>
                <a:cubicBezTo>
                  <a:pt x="6264" y="5443"/>
                  <a:pt x="6258" y="5437"/>
                  <a:pt x="6253" y="5432"/>
                </a:cubicBezTo>
                <a:cubicBezTo>
                  <a:pt x="6258" y="5432"/>
                  <a:pt x="6258" y="5426"/>
                  <a:pt x="6258" y="5420"/>
                </a:cubicBezTo>
                <a:cubicBezTo>
                  <a:pt x="6264" y="5426"/>
                  <a:pt x="6270" y="5432"/>
                  <a:pt x="6275" y="5437"/>
                </a:cubicBezTo>
                <a:cubicBezTo>
                  <a:pt x="6275" y="5432"/>
                  <a:pt x="6270" y="5420"/>
                  <a:pt x="6270" y="5415"/>
                </a:cubicBezTo>
                <a:cubicBezTo>
                  <a:pt x="6270" y="5409"/>
                  <a:pt x="6275" y="5403"/>
                  <a:pt x="6275" y="5398"/>
                </a:cubicBezTo>
                <a:cubicBezTo>
                  <a:pt x="6275" y="5403"/>
                  <a:pt x="6275" y="5415"/>
                  <a:pt x="6275" y="5420"/>
                </a:cubicBezTo>
                <a:cubicBezTo>
                  <a:pt x="6298" y="5415"/>
                  <a:pt x="6281" y="5392"/>
                  <a:pt x="6287" y="5375"/>
                </a:cubicBezTo>
                <a:cubicBezTo>
                  <a:pt x="6292" y="5369"/>
                  <a:pt x="6309" y="5364"/>
                  <a:pt x="6315" y="5358"/>
                </a:cubicBezTo>
                <a:cubicBezTo>
                  <a:pt x="6311" y="5341"/>
                  <a:pt x="6320" y="5333"/>
                  <a:pt x="6332" y="5333"/>
                </a:cubicBezTo>
                <a:cubicBezTo>
                  <a:pt x="6335" y="5333"/>
                  <a:pt x="6339" y="5334"/>
                  <a:pt x="6343" y="5335"/>
                </a:cubicBezTo>
                <a:cubicBezTo>
                  <a:pt x="6338" y="5329"/>
                  <a:pt x="6338" y="5318"/>
                  <a:pt x="6332" y="5318"/>
                </a:cubicBezTo>
                <a:cubicBezTo>
                  <a:pt x="6343" y="5295"/>
                  <a:pt x="6355" y="5273"/>
                  <a:pt x="6366" y="5250"/>
                </a:cubicBezTo>
                <a:cubicBezTo>
                  <a:pt x="6372" y="5261"/>
                  <a:pt x="6372" y="5273"/>
                  <a:pt x="6378" y="5278"/>
                </a:cubicBezTo>
                <a:cubicBezTo>
                  <a:pt x="6378" y="5267"/>
                  <a:pt x="6378" y="5256"/>
                  <a:pt x="6372" y="5244"/>
                </a:cubicBezTo>
                <a:lnTo>
                  <a:pt x="6378" y="5244"/>
                </a:lnTo>
                <a:cubicBezTo>
                  <a:pt x="6378" y="5244"/>
                  <a:pt x="6378" y="5250"/>
                  <a:pt x="6383" y="5256"/>
                </a:cubicBezTo>
                <a:cubicBezTo>
                  <a:pt x="6389" y="5256"/>
                  <a:pt x="6395" y="5250"/>
                  <a:pt x="6389" y="5244"/>
                </a:cubicBezTo>
                <a:lnTo>
                  <a:pt x="6395" y="5244"/>
                </a:lnTo>
                <a:lnTo>
                  <a:pt x="6389" y="5239"/>
                </a:lnTo>
                <a:cubicBezTo>
                  <a:pt x="6383" y="5239"/>
                  <a:pt x="6378" y="5233"/>
                  <a:pt x="6378" y="5233"/>
                </a:cubicBezTo>
                <a:cubicBezTo>
                  <a:pt x="6383" y="5227"/>
                  <a:pt x="6389" y="5216"/>
                  <a:pt x="6389" y="5210"/>
                </a:cubicBezTo>
                <a:cubicBezTo>
                  <a:pt x="6395" y="5205"/>
                  <a:pt x="6395" y="5193"/>
                  <a:pt x="6400" y="5188"/>
                </a:cubicBezTo>
                <a:cubicBezTo>
                  <a:pt x="6400" y="5193"/>
                  <a:pt x="6406" y="5199"/>
                  <a:pt x="6406" y="5205"/>
                </a:cubicBezTo>
                <a:cubicBezTo>
                  <a:pt x="6412" y="5199"/>
                  <a:pt x="6417" y="5193"/>
                  <a:pt x="6417" y="5188"/>
                </a:cubicBezTo>
                <a:cubicBezTo>
                  <a:pt x="6406" y="5188"/>
                  <a:pt x="6400" y="5182"/>
                  <a:pt x="6406" y="5171"/>
                </a:cubicBezTo>
                <a:lnTo>
                  <a:pt x="6412" y="5171"/>
                </a:lnTo>
                <a:cubicBezTo>
                  <a:pt x="6412" y="5171"/>
                  <a:pt x="6412" y="5165"/>
                  <a:pt x="6406" y="5165"/>
                </a:cubicBezTo>
                <a:cubicBezTo>
                  <a:pt x="6412" y="5159"/>
                  <a:pt x="6412" y="5159"/>
                  <a:pt x="6412" y="5154"/>
                </a:cubicBezTo>
                <a:cubicBezTo>
                  <a:pt x="6412" y="5154"/>
                  <a:pt x="6417" y="5148"/>
                  <a:pt x="6417" y="5142"/>
                </a:cubicBezTo>
                <a:lnTo>
                  <a:pt x="6429" y="5142"/>
                </a:lnTo>
                <a:cubicBezTo>
                  <a:pt x="6446" y="5114"/>
                  <a:pt x="6468" y="5086"/>
                  <a:pt x="6474" y="5051"/>
                </a:cubicBezTo>
                <a:cubicBezTo>
                  <a:pt x="6485" y="5046"/>
                  <a:pt x="6497" y="5034"/>
                  <a:pt x="6508" y="5034"/>
                </a:cubicBezTo>
                <a:cubicBezTo>
                  <a:pt x="6508" y="5057"/>
                  <a:pt x="6491" y="5068"/>
                  <a:pt x="6474" y="5086"/>
                </a:cubicBezTo>
                <a:cubicBezTo>
                  <a:pt x="6474" y="5091"/>
                  <a:pt x="6474" y="5097"/>
                  <a:pt x="6474" y="5097"/>
                </a:cubicBezTo>
                <a:cubicBezTo>
                  <a:pt x="6451" y="5120"/>
                  <a:pt x="6446" y="5154"/>
                  <a:pt x="6423" y="5171"/>
                </a:cubicBezTo>
                <a:cubicBezTo>
                  <a:pt x="6423" y="5188"/>
                  <a:pt x="6417" y="5199"/>
                  <a:pt x="6423" y="5210"/>
                </a:cubicBezTo>
                <a:cubicBezTo>
                  <a:pt x="6423" y="5205"/>
                  <a:pt x="6423" y="5193"/>
                  <a:pt x="6429" y="5188"/>
                </a:cubicBezTo>
                <a:cubicBezTo>
                  <a:pt x="6474" y="5148"/>
                  <a:pt x="6491" y="5080"/>
                  <a:pt x="6531" y="5029"/>
                </a:cubicBezTo>
                <a:lnTo>
                  <a:pt x="6531" y="5029"/>
                </a:lnTo>
                <a:cubicBezTo>
                  <a:pt x="6525" y="5031"/>
                  <a:pt x="6519" y="5031"/>
                  <a:pt x="6514" y="5031"/>
                </a:cubicBezTo>
                <a:cubicBezTo>
                  <a:pt x="6502" y="5031"/>
                  <a:pt x="6491" y="5029"/>
                  <a:pt x="6480" y="5029"/>
                </a:cubicBezTo>
                <a:cubicBezTo>
                  <a:pt x="6485" y="5017"/>
                  <a:pt x="6491" y="5006"/>
                  <a:pt x="6491" y="5000"/>
                </a:cubicBezTo>
                <a:cubicBezTo>
                  <a:pt x="6502" y="4978"/>
                  <a:pt x="6508" y="4955"/>
                  <a:pt x="6525" y="4938"/>
                </a:cubicBezTo>
                <a:cubicBezTo>
                  <a:pt x="6525" y="4938"/>
                  <a:pt x="6525" y="4932"/>
                  <a:pt x="6525" y="4932"/>
                </a:cubicBezTo>
                <a:cubicBezTo>
                  <a:pt x="6531" y="4915"/>
                  <a:pt x="6536" y="4904"/>
                  <a:pt x="6542" y="4887"/>
                </a:cubicBezTo>
                <a:cubicBezTo>
                  <a:pt x="6547" y="4889"/>
                  <a:pt x="6551" y="4891"/>
                  <a:pt x="6555" y="4891"/>
                </a:cubicBezTo>
                <a:cubicBezTo>
                  <a:pt x="6561" y="4891"/>
                  <a:pt x="6565" y="4888"/>
                  <a:pt x="6565" y="4881"/>
                </a:cubicBezTo>
                <a:lnTo>
                  <a:pt x="6548" y="4881"/>
                </a:lnTo>
                <a:cubicBezTo>
                  <a:pt x="6559" y="4859"/>
                  <a:pt x="6570" y="4836"/>
                  <a:pt x="6576" y="4813"/>
                </a:cubicBezTo>
                <a:cubicBezTo>
                  <a:pt x="6582" y="4813"/>
                  <a:pt x="6593" y="4813"/>
                  <a:pt x="6599" y="4819"/>
                </a:cubicBezTo>
                <a:cubicBezTo>
                  <a:pt x="6599" y="4813"/>
                  <a:pt x="6599" y="4802"/>
                  <a:pt x="6599" y="4796"/>
                </a:cubicBezTo>
                <a:lnTo>
                  <a:pt x="6582" y="4802"/>
                </a:lnTo>
                <a:cubicBezTo>
                  <a:pt x="6587" y="4790"/>
                  <a:pt x="6587" y="4785"/>
                  <a:pt x="6593" y="4773"/>
                </a:cubicBezTo>
                <a:lnTo>
                  <a:pt x="6610" y="4773"/>
                </a:lnTo>
                <a:cubicBezTo>
                  <a:pt x="6616" y="4756"/>
                  <a:pt x="6622" y="4739"/>
                  <a:pt x="6627" y="4722"/>
                </a:cubicBezTo>
                <a:lnTo>
                  <a:pt x="6627" y="4722"/>
                </a:lnTo>
                <a:cubicBezTo>
                  <a:pt x="6616" y="4739"/>
                  <a:pt x="6610" y="4751"/>
                  <a:pt x="6604" y="4762"/>
                </a:cubicBezTo>
                <a:cubicBezTo>
                  <a:pt x="6604" y="4745"/>
                  <a:pt x="6610" y="4722"/>
                  <a:pt x="6622" y="4705"/>
                </a:cubicBezTo>
                <a:cubicBezTo>
                  <a:pt x="6633" y="4666"/>
                  <a:pt x="6644" y="4632"/>
                  <a:pt x="6656" y="4592"/>
                </a:cubicBezTo>
                <a:cubicBezTo>
                  <a:pt x="6656" y="4598"/>
                  <a:pt x="6661" y="4603"/>
                  <a:pt x="6661" y="4609"/>
                </a:cubicBezTo>
                <a:cubicBezTo>
                  <a:pt x="6667" y="4603"/>
                  <a:pt x="6673" y="4598"/>
                  <a:pt x="6678" y="4592"/>
                </a:cubicBezTo>
                <a:cubicBezTo>
                  <a:pt x="6678" y="4575"/>
                  <a:pt x="6667" y="4552"/>
                  <a:pt x="6673" y="4535"/>
                </a:cubicBezTo>
                <a:lnTo>
                  <a:pt x="6673" y="4535"/>
                </a:lnTo>
                <a:cubicBezTo>
                  <a:pt x="6678" y="4547"/>
                  <a:pt x="6678" y="4558"/>
                  <a:pt x="6678" y="4569"/>
                </a:cubicBezTo>
                <a:cubicBezTo>
                  <a:pt x="6690" y="4535"/>
                  <a:pt x="6707" y="4507"/>
                  <a:pt x="6701" y="4478"/>
                </a:cubicBezTo>
                <a:lnTo>
                  <a:pt x="6707" y="4478"/>
                </a:lnTo>
                <a:cubicBezTo>
                  <a:pt x="6707" y="4478"/>
                  <a:pt x="6707" y="4473"/>
                  <a:pt x="6701" y="4467"/>
                </a:cubicBezTo>
                <a:lnTo>
                  <a:pt x="6712" y="4467"/>
                </a:lnTo>
                <a:lnTo>
                  <a:pt x="6712" y="4461"/>
                </a:lnTo>
                <a:cubicBezTo>
                  <a:pt x="6707" y="4461"/>
                  <a:pt x="6701" y="4467"/>
                  <a:pt x="6695" y="4467"/>
                </a:cubicBezTo>
                <a:cubicBezTo>
                  <a:pt x="6695" y="4461"/>
                  <a:pt x="6701" y="4450"/>
                  <a:pt x="6707" y="4444"/>
                </a:cubicBezTo>
                <a:cubicBezTo>
                  <a:pt x="6707" y="4450"/>
                  <a:pt x="6712" y="4450"/>
                  <a:pt x="6718" y="4450"/>
                </a:cubicBezTo>
                <a:cubicBezTo>
                  <a:pt x="6718" y="4444"/>
                  <a:pt x="6712" y="4439"/>
                  <a:pt x="6712" y="4439"/>
                </a:cubicBezTo>
                <a:lnTo>
                  <a:pt x="6707" y="4439"/>
                </a:lnTo>
                <a:cubicBezTo>
                  <a:pt x="6701" y="4416"/>
                  <a:pt x="6712" y="4393"/>
                  <a:pt x="6718" y="4371"/>
                </a:cubicBezTo>
                <a:cubicBezTo>
                  <a:pt x="6724" y="4371"/>
                  <a:pt x="6729" y="4371"/>
                  <a:pt x="6735" y="4376"/>
                </a:cubicBezTo>
                <a:cubicBezTo>
                  <a:pt x="6729" y="4371"/>
                  <a:pt x="6724" y="4371"/>
                  <a:pt x="6718" y="4365"/>
                </a:cubicBezTo>
                <a:cubicBezTo>
                  <a:pt x="6724" y="4354"/>
                  <a:pt x="6724" y="4337"/>
                  <a:pt x="6729" y="4325"/>
                </a:cubicBezTo>
                <a:cubicBezTo>
                  <a:pt x="6729" y="4337"/>
                  <a:pt x="6735" y="4348"/>
                  <a:pt x="6741" y="4359"/>
                </a:cubicBezTo>
                <a:cubicBezTo>
                  <a:pt x="6741" y="4348"/>
                  <a:pt x="6741" y="4342"/>
                  <a:pt x="6752" y="4337"/>
                </a:cubicBezTo>
                <a:cubicBezTo>
                  <a:pt x="6752" y="4337"/>
                  <a:pt x="6746" y="4331"/>
                  <a:pt x="6741" y="4331"/>
                </a:cubicBezTo>
                <a:cubicBezTo>
                  <a:pt x="6758" y="4297"/>
                  <a:pt x="6763" y="4263"/>
                  <a:pt x="6769" y="4229"/>
                </a:cubicBezTo>
                <a:cubicBezTo>
                  <a:pt x="6763" y="4229"/>
                  <a:pt x="6758" y="4234"/>
                  <a:pt x="6752" y="4234"/>
                </a:cubicBezTo>
                <a:cubicBezTo>
                  <a:pt x="6752" y="4200"/>
                  <a:pt x="6763" y="4172"/>
                  <a:pt x="6769" y="4138"/>
                </a:cubicBezTo>
                <a:lnTo>
                  <a:pt x="6769" y="4138"/>
                </a:lnTo>
                <a:cubicBezTo>
                  <a:pt x="6775" y="4155"/>
                  <a:pt x="6769" y="4172"/>
                  <a:pt x="6763" y="4195"/>
                </a:cubicBezTo>
                <a:cubicBezTo>
                  <a:pt x="6792" y="4189"/>
                  <a:pt x="6780" y="4064"/>
                  <a:pt x="6803" y="4036"/>
                </a:cubicBezTo>
                <a:cubicBezTo>
                  <a:pt x="6814" y="4042"/>
                  <a:pt x="6820" y="4047"/>
                  <a:pt x="6826" y="4053"/>
                </a:cubicBezTo>
                <a:lnTo>
                  <a:pt x="6814" y="4053"/>
                </a:lnTo>
                <a:cubicBezTo>
                  <a:pt x="6814" y="4064"/>
                  <a:pt x="6809" y="4070"/>
                  <a:pt x="6797" y="4070"/>
                </a:cubicBezTo>
                <a:cubicBezTo>
                  <a:pt x="6803" y="4081"/>
                  <a:pt x="6809" y="4087"/>
                  <a:pt x="6809" y="4093"/>
                </a:cubicBezTo>
                <a:lnTo>
                  <a:pt x="6792" y="4093"/>
                </a:lnTo>
                <a:cubicBezTo>
                  <a:pt x="6792" y="4093"/>
                  <a:pt x="6803" y="4098"/>
                  <a:pt x="6809" y="4104"/>
                </a:cubicBezTo>
                <a:cubicBezTo>
                  <a:pt x="6803" y="4132"/>
                  <a:pt x="6797" y="4166"/>
                  <a:pt x="6814" y="4195"/>
                </a:cubicBezTo>
                <a:cubicBezTo>
                  <a:pt x="6820" y="4149"/>
                  <a:pt x="6831" y="4110"/>
                  <a:pt x="6831" y="4070"/>
                </a:cubicBezTo>
                <a:cubicBezTo>
                  <a:pt x="6837" y="4070"/>
                  <a:pt x="6837" y="4064"/>
                  <a:pt x="6843" y="4064"/>
                </a:cubicBezTo>
                <a:cubicBezTo>
                  <a:pt x="6831" y="4053"/>
                  <a:pt x="6837" y="4036"/>
                  <a:pt x="6848" y="4025"/>
                </a:cubicBezTo>
                <a:cubicBezTo>
                  <a:pt x="6837" y="4002"/>
                  <a:pt x="6848" y="3979"/>
                  <a:pt x="6848" y="3956"/>
                </a:cubicBezTo>
                <a:lnTo>
                  <a:pt x="6860" y="3951"/>
                </a:lnTo>
                <a:cubicBezTo>
                  <a:pt x="6860" y="3951"/>
                  <a:pt x="6848" y="3951"/>
                  <a:pt x="6848" y="3945"/>
                </a:cubicBezTo>
                <a:cubicBezTo>
                  <a:pt x="6848" y="3922"/>
                  <a:pt x="6854" y="3894"/>
                  <a:pt x="6848" y="3866"/>
                </a:cubicBezTo>
                <a:cubicBezTo>
                  <a:pt x="6848" y="3854"/>
                  <a:pt x="6854" y="3849"/>
                  <a:pt x="6860" y="3837"/>
                </a:cubicBezTo>
                <a:cubicBezTo>
                  <a:pt x="6854" y="3837"/>
                  <a:pt x="6854" y="3832"/>
                  <a:pt x="6848" y="3826"/>
                </a:cubicBezTo>
                <a:cubicBezTo>
                  <a:pt x="6854" y="3826"/>
                  <a:pt x="6860" y="3820"/>
                  <a:pt x="6860" y="3820"/>
                </a:cubicBezTo>
                <a:cubicBezTo>
                  <a:pt x="6854" y="3746"/>
                  <a:pt x="6877" y="3673"/>
                  <a:pt x="6877" y="3593"/>
                </a:cubicBezTo>
                <a:cubicBezTo>
                  <a:pt x="6865" y="3576"/>
                  <a:pt x="6877" y="3565"/>
                  <a:pt x="6882" y="3548"/>
                </a:cubicBezTo>
                <a:cubicBezTo>
                  <a:pt x="6877" y="3531"/>
                  <a:pt x="6877" y="3514"/>
                  <a:pt x="6877" y="3497"/>
                </a:cubicBezTo>
                <a:cubicBezTo>
                  <a:pt x="6877" y="3491"/>
                  <a:pt x="6871" y="3486"/>
                  <a:pt x="6871" y="3486"/>
                </a:cubicBezTo>
                <a:cubicBezTo>
                  <a:pt x="6871" y="3474"/>
                  <a:pt x="6877" y="3468"/>
                  <a:pt x="6882" y="3463"/>
                </a:cubicBezTo>
                <a:cubicBezTo>
                  <a:pt x="6877" y="3451"/>
                  <a:pt x="6877" y="3446"/>
                  <a:pt x="6877" y="3434"/>
                </a:cubicBezTo>
                <a:cubicBezTo>
                  <a:pt x="6877" y="3434"/>
                  <a:pt x="6882" y="3429"/>
                  <a:pt x="6882" y="3429"/>
                </a:cubicBezTo>
                <a:lnTo>
                  <a:pt x="6877" y="3429"/>
                </a:lnTo>
                <a:cubicBezTo>
                  <a:pt x="6877" y="3412"/>
                  <a:pt x="6877" y="3400"/>
                  <a:pt x="6877" y="3389"/>
                </a:cubicBezTo>
                <a:cubicBezTo>
                  <a:pt x="6877" y="3389"/>
                  <a:pt x="6882" y="3389"/>
                  <a:pt x="6882" y="3383"/>
                </a:cubicBezTo>
                <a:cubicBezTo>
                  <a:pt x="6882" y="3383"/>
                  <a:pt x="6877" y="3378"/>
                  <a:pt x="6877" y="3378"/>
                </a:cubicBezTo>
                <a:cubicBezTo>
                  <a:pt x="6882" y="3349"/>
                  <a:pt x="6865" y="3327"/>
                  <a:pt x="6877" y="3298"/>
                </a:cubicBezTo>
                <a:cubicBezTo>
                  <a:pt x="6854" y="3264"/>
                  <a:pt x="6871" y="3225"/>
                  <a:pt x="6860" y="3185"/>
                </a:cubicBezTo>
                <a:cubicBezTo>
                  <a:pt x="6854" y="3185"/>
                  <a:pt x="6848" y="3179"/>
                  <a:pt x="6848" y="3179"/>
                </a:cubicBezTo>
                <a:cubicBezTo>
                  <a:pt x="6848" y="3179"/>
                  <a:pt x="6854" y="3173"/>
                  <a:pt x="6854" y="3168"/>
                </a:cubicBezTo>
                <a:cubicBezTo>
                  <a:pt x="6848" y="3122"/>
                  <a:pt x="6860" y="3077"/>
                  <a:pt x="6843" y="3032"/>
                </a:cubicBezTo>
                <a:lnTo>
                  <a:pt x="6826" y="3032"/>
                </a:lnTo>
                <a:cubicBezTo>
                  <a:pt x="6831" y="3054"/>
                  <a:pt x="6837" y="3077"/>
                  <a:pt x="6843" y="3100"/>
                </a:cubicBezTo>
                <a:lnTo>
                  <a:pt x="6837" y="3105"/>
                </a:lnTo>
                <a:cubicBezTo>
                  <a:pt x="6848" y="3139"/>
                  <a:pt x="6843" y="3173"/>
                  <a:pt x="6843" y="3207"/>
                </a:cubicBezTo>
                <a:cubicBezTo>
                  <a:pt x="6843" y="3207"/>
                  <a:pt x="6848" y="3213"/>
                  <a:pt x="6854" y="3213"/>
                </a:cubicBezTo>
                <a:cubicBezTo>
                  <a:pt x="6848" y="3225"/>
                  <a:pt x="6848" y="3230"/>
                  <a:pt x="6843" y="3242"/>
                </a:cubicBezTo>
                <a:cubicBezTo>
                  <a:pt x="6848" y="3242"/>
                  <a:pt x="6854" y="3247"/>
                  <a:pt x="6860" y="3253"/>
                </a:cubicBezTo>
                <a:cubicBezTo>
                  <a:pt x="6854" y="3253"/>
                  <a:pt x="6848" y="3259"/>
                  <a:pt x="6848" y="3259"/>
                </a:cubicBezTo>
                <a:cubicBezTo>
                  <a:pt x="6848" y="3259"/>
                  <a:pt x="6854" y="3270"/>
                  <a:pt x="6854" y="3276"/>
                </a:cubicBezTo>
                <a:cubicBezTo>
                  <a:pt x="6848" y="3276"/>
                  <a:pt x="6843" y="3281"/>
                  <a:pt x="6837" y="3287"/>
                </a:cubicBezTo>
                <a:cubicBezTo>
                  <a:pt x="6837" y="3287"/>
                  <a:pt x="6848" y="3281"/>
                  <a:pt x="6848" y="3281"/>
                </a:cubicBezTo>
                <a:cubicBezTo>
                  <a:pt x="6848" y="3338"/>
                  <a:pt x="6848" y="3400"/>
                  <a:pt x="6854" y="3451"/>
                </a:cubicBezTo>
                <a:cubicBezTo>
                  <a:pt x="6843" y="3451"/>
                  <a:pt x="6831" y="3446"/>
                  <a:pt x="6820" y="3446"/>
                </a:cubicBezTo>
                <a:lnTo>
                  <a:pt x="6837" y="3446"/>
                </a:lnTo>
                <a:cubicBezTo>
                  <a:pt x="6837" y="3417"/>
                  <a:pt x="6837" y="3389"/>
                  <a:pt x="6831" y="3361"/>
                </a:cubicBezTo>
                <a:cubicBezTo>
                  <a:pt x="6831" y="3361"/>
                  <a:pt x="6826" y="3366"/>
                  <a:pt x="6820" y="3366"/>
                </a:cubicBezTo>
                <a:cubicBezTo>
                  <a:pt x="6814" y="3327"/>
                  <a:pt x="6814" y="3293"/>
                  <a:pt x="6814" y="3253"/>
                </a:cubicBezTo>
                <a:lnTo>
                  <a:pt x="6814" y="3253"/>
                </a:lnTo>
                <a:cubicBezTo>
                  <a:pt x="6820" y="3259"/>
                  <a:pt x="6826" y="3270"/>
                  <a:pt x="6826" y="3281"/>
                </a:cubicBezTo>
                <a:cubicBezTo>
                  <a:pt x="6826" y="3276"/>
                  <a:pt x="6826" y="3264"/>
                  <a:pt x="6831" y="3259"/>
                </a:cubicBezTo>
                <a:cubicBezTo>
                  <a:pt x="6820" y="3253"/>
                  <a:pt x="6814" y="3253"/>
                  <a:pt x="6809" y="3247"/>
                </a:cubicBezTo>
                <a:cubicBezTo>
                  <a:pt x="6809" y="3242"/>
                  <a:pt x="6812" y="3240"/>
                  <a:pt x="6815" y="3240"/>
                </a:cubicBezTo>
                <a:cubicBezTo>
                  <a:pt x="6819" y="3240"/>
                  <a:pt x="6823" y="3242"/>
                  <a:pt x="6826" y="3242"/>
                </a:cubicBezTo>
                <a:cubicBezTo>
                  <a:pt x="6826" y="3225"/>
                  <a:pt x="6826" y="3207"/>
                  <a:pt x="6820" y="3190"/>
                </a:cubicBezTo>
                <a:cubicBezTo>
                  <a:pt x="6814" y="3196"/>
                  <a:pt x="6814" y="3207"/>
                  <a:pt x="6809" y="3213"/>
                </a:cubicBezTo>
                <a:cubicBezTo>
                  <a:pt x="6809" y="3196"/>
                  <a:pt x="6792" y="3162"/>
                  <a:pt x="6814" y="3151"/>
                </a:cubicBezTo>
                <a:cubicBezTo>
                  <a:pt x="6814" y="3134"/>
                  <a:pt x="6814" y="3122"/>
                  <a:pt x="6809" y="3111"/>
                </a:cubicBezTo>
                <a:cubicBezTo>
                  <a:pt x="6809" y="3117"/>
                  <a:pt x="6809" y="3128"/>
                  <a:pt x="6809" y="3134"/>
                </a:cubicBezTo>
                <a:lnTo>
                  <a:pt x="6803" y="3134"/>
                </a:lnTo>
                <a:cubicBezTo>
                  <a:pt x="6803" y="3122"/>
                  <a:pt x="6797" y="3111"/>
                  <a:pt x="6797" y="3100"/>
                </a:cubicBezTo>
                <a:lnTo>
                  <a:pt x="6809" y="3100"/>
                </a:lnTo>
                <a:cubicBezTo>
                  <a:pt x="6797" y="3100"/>
                  <a:pt x="6797" y="3088"/>
                  <a:pt x="6797" y="3077"/>
                </a:cubicBezTo>
                <a:cubicBezTo>
                  <a:pt x="6803" y="3077"/>
                  <a:pt x="6809" y="3077"/>
                  <a:pt x="6814" y="3083"/>
                </a:cubicBezTo>
                <a:cubicBezTo>
                  <a:pt x="6803" y="3049"/>
                  <a:pt x="6803" y="3009"/>
                  <a:pt x="6797" y="2975"/>
                </a:cubicBezTo>
                <a:lnTo>
                  <a:pt x="6797" y="2998"/>
                </a:lnTo>
                <a:lnTo>
                  <a:pt x="6786" y="2998"/>
                </a:lnTo>
                <a:cubicBezTo>
                  <a:pt x="6780" y="2986"/>
                  <a:pt x="6780" y="2975"/>
                  <a:pt x="6780" y="2964"/>
                </a:cubicBezTo>
                <a:lnTo>
                  <a:pt x="6792" y="2964"/>
                </a:lnTo>
                <a:cubicBezTo>
                  <a:pt x="6792" y="2924"/>
                  <a:pt x="6786" y="2878"/>
                  <a:pt x="6769" y="2839"/>
                </a:cubicBezTo>
                <a:lnTo>
                  <a:pt x="6769" y="2839"/>
                </a:lnTo>
                <a:cubicBezTo>
                  <a:pt x="6769" y="2861"/>
                  <a:pt x="6780" y="2884"/>
                  <a:pt x="6775" y="2907"/>
                </a:cubicBezTo>
                <a:cubicBezTo>
                  <a:pt x="6763" y="2873"/>
                  <a:pt x="6758" y="2839"/>
                  <a:pt x="6758" y="2805"/>
                </a:cubicBezTo>
                <a:cubicBezTo>
                  <a:pt x="6758" y="2805"/>
                  <a:pt x="6758" y="2799"/>
                  <a:pt x="6763" y="2799"/>
                </a:cubicBezTo>
                <a:cubicBezTo>
                  <a:pt x="6763" y="2788"/>
                  <a:pt x="6763" y="2776"/>
                  <a:pt x="6758" y="2765"/>
                </a:cubicBezTo>
                <a:cubicBezTo>
                  <a:pt x="6752" y="2776"/>
                  <a:pt x="6752" y="2788"/>
                  <a:pt x="6752" y="2793"/>
                </a:cubicBezTo>
                <a:cubicBezTo>
                  <a:pt x="6746" y="2782"/>
                  <a:pt x="6741" y="2765"/>
                  <a:pt x="6741" y="2754"/>
                </a:cubicBezTo>
                <a:lnTo>
                  <a:pt x="6752" y="2754"/>
                </a:lnTo>
                <a:cubicBezTo>
                  <a:pt x="6752" y="2742"/>
                  <a:pt x="6746" y="2731"/>
                  <a:pt x="6746" y="2720"/>
                </a:cubicBezTo>
                <a:cubicBezTo>
                  <a:pt x="6741" y="2725"/>
                  <a:pt x="6741" y="2731"/>
                  <a:pt x="6735" y="2742"/>
                </a:cubicBezTo>
                <a:cubicBezTo>
                  <a:pt x="6735" y="2720"/>
                  <a:pt x="6729" y="2703"/>
                  <a:pt x="6729" y="2685"/>
                </a:cubicBezTo>
                <a:cubicBezTo>
                  <a:pt x="6735" y="2680"/>
                  <a:pt x="6741" y="2680"/>
                  <a:pt x="6746" y="2674"/>
                </a:cubicBezTo>
                <a:cubicBezTo>
                  <a:pt x="6718" y="2657"/>
                  <a:pt x="6729" y="2612"/>
                  <a:pt x="6707" y="2583"/>
                </a:cubicBezTo>
                <a:lnTo>
                  <a:pt x="6707" y="2583"/>
                </a:lnTo>
                <a:cubicBezTo>
                  <a:pt x="6707" y="2589"/>
                  <a:pt x="6712" y="2595"/>
                  <a:pt x="6712" y="2600"/>
                </a:cubicBezTo>
                <a:cubicBezTo>
                  <a:pt x="6707" y="2600"/>
                  <a:pt x="6701" y="2606"/>
                  <a:pt x="6701" y="2606"/>
                </a:cubicBezTo>
                <a:cubicBezTo>
                  <a:pt x="6701" y="2600"/>
                  <a:pt x="6701" y="2589"/>
                  <a:pt x="6701" y="2583"/>
                </a:cubicBezTo>
                <a:lnTo>
                  <a:pt x="6690" y="2572"/>
                </a:lnTo>
                <a:lnTo>
                  <a:pt x="6712" y="2572"/>
                </a:lnTo>
                <a:cubicBezTo>
                  <a:pt x="6707" y="2561"/>
                  <a:pt x="6707" y="2544"/>
                  <a:pt x="6695" y="2538"/>
                </a:cubicBezTo>
                <a:cubicBezTo>
                  <a:pt x="6690" y="2521"/>
                  <a:pt x="6690" y="2504"/>
                  <a:pt x="6690" y="2493"/>
                </a:cubicBezTo>
                <a:cubicBezTo>
                  <a:pt x="6684" y="2487"/>
                  <a:pt x="6678" y="2481"/>
                  <a:pt x="6678" y="2481"/>
                </a:cubicBezTo>
                <a:cubicBezTo>
                  <a:pt x="6678" y="2464"/>
                  <a:pt x="6673" y="2447"/>
                  <a:pt x="6667" y="2430"/>
                </a:cubicBezTo>
                <a:cubicBezTo>
                  <a:pt x="6673" y="2430"/>
                  <a:pt x="6678" y="2436"/>
                  <a:pt x="6684" y="2442"/>
                </a:cubicBezTo>
                <a:cubicBezTo>
                  <a:pt x="6667" y="2425"/>
                  <a:pt x="6667" y="2407"/>
                  <a:pt x="6650" y="2396"/>
                </a:cubicBezTo>
                <a:lnTo>
                  <a:pt x="6650" y="2396"/>
                </a:lnTo>
                <a:cubicBezTo>
                  <a:pt x="6650" y="2413"/>
                  <a:pt x="6656" y="2425"/>
                  <a:pt x="6656" y="2442"/>
                </a:cubicBezTo>
                <a:cubicBezTo>
                  <a:pt x="6633" y="2396"/>
                  <a:pt x="6616" y="2339"/>
                  <a:pt x="6604" y="2288"/>
                </a:cubicBezTo>
                <a:lnTo>
                  <a:pt x="6604" y="2288"/>
                </a:lnTo>
                <a:cubicBezTo>
                  <a:pt x="6610" y="2294"/>
                  <a:pt x="6616" y="2305"/>
                  <a:pt x="6616" y="2311"/>
                </a:cubicBezTo>
                <a:cubicBezTo>
                  <a:pt x="6627" y="2305"/>
                  <a:pt x="6622" y="2294"/>
                  <a:pt x="6622" y="2283"/>
                </a:cubicBezTo>
                <a:cubicBezTo>
                  <a:pt x="6616" y="2277"/>
                  <a:pt x="6610" y="2266"/>
                  <a:pt x="6604" y="2260"/>
                </a:cubicBezTo>
                <a:lnTo>
                  <a:pt x="6616" y="2249"/>
                </a:lnTo>
                <a:cubicBezTo>
                  <a:pt x="6600" y="2249"/>
                  <a:pt x="6579" y="2208"/>
                  <a:pt x="6595" y="2208"/>
                </a:cubicBezTo>
                <a:cubicBezTo>
                  <a:pt x="6596" y="2208"/>
                  <a:pt x="6597" y="2209"/>
                  <a:pt x="6599" y="2209"/>
                </a:cubicBezTo>
                <a:cubicBezTo>
                  <a:pt x="6633" y="2249"/>
                  <a:pt x="6639" y="2305"/>
                  <a:pt x="6667" y="2351"/>
                </a:cubicBezTo>
                <a:cubicBezTo>
                  <a:pt x="6667" y="2351"/>
                  <a:pt x="6667" y="2356"/>
                  <a:pt x="6661" y="2356"/>
                </a:cubicBezTo>
                <a:cubicBezTo>
                  <a:pt x="6678" y="2385"/>
                  <a:pt x="6684" y="2419"/>
                  <a:pt x="6690" y="2447"/>
                </a:cubicBezTo>
                <a:lnTo>
                  <a:pt x="6718" y="2447"/>
                </a:lnTo>
                <a:cubicBezTo>
                  <a:pt x="6712" y="2430"/>
                  <a:pt x="6707" y="2413"/>
                  <a:pt x="6690" y="2407"/>
                </a:cubicBezTo>
                <a:lnTo>
                  <a:pt x="6684" y="2385"/>
                </a:lnTo>
                <a:cubicBezTo>
                  <a:pt x="6695" y="2368"/>
                  <a:pt x="6678" y="2356"/>
                  <a:pt x="6673" y="2345"/>
                </a:cubicBezTo>
                <a:lnTo>
                  <a:pt x="6690" y="2339"/>
                </a:lnTo>
                <a:lnTo>
                  <a:pt x="6673" y="2339"/>
                </a:lnTo>
                <a:cubicBezTo>
                  <a:pt x="6673" y="2328"/>
                  <a:pt x="6678" y="2317"/>
                  <a:pt x="6678" y="2311"/>
                </a:cubicBezTo>
                <a:cubicBezTo>
                  <a:pt x="6673" y="2305"/>
                  <a:pt x="6667" y="2305"/>
                  <a:pt x="6661" y="2300"/>
                </a:cubicBezTo>
                <a:cubicBezTo>
                  <a:pt x="6661" y="2294"/>
                  <a:pt x="6667" y="2288"/>
                  <a:pt x="6673" y="2283"/>
                </a:cubicBezTo>
                <a:cubicBezTo>
                  <a:pt x="6667" y="2283"/>
                  <a:pt x="6661" y="2288"/>
                  <a:pt x="6661" y="2288"/>
                </a:cubicBezTo>
                <a:cubicBezTo>
                  <a:pt x="6661" y="2277"/>
                  <a:pt x="6650" y="2266"/>
                  <a:pt x="6661" y="2254"/>
                </a:cubicBezTo>
                <a:cubicBezTo>
                  <a:pt x="6656" y="2254"/>
                  <a:pt x="6650" y="2254"/>
                  <a:pt x="6650" y="2260"/>
                </a:cubicBezTo>
                <a:cubicBezTo>
                  <a:pt x="6639" y="2220"/>
                  <a:pt x="6622" y="2192"/>
                  <a:pt x="6604" y="2152"/>
                </a:cubicBezTo>
                <a:cubicBezTo>
                  <a:pt x="6610" y="2152"/>
                  <a:pt x="6616" y="2158"/>
                  <a:pt x="6622" y="2158"/>
                </a:cubicBezTo>
                <a:cubicBezTo>
                  <a:pt x="6599" y="2152"/>
                  <a:pt x="6582" y="2118"/>
                  <a:pt x="6587" y="2095"/>
                </a:cubicBezTo>
                <a:cubicBezTo>
                  <a:pt x="6593" y="2084"/>
                  <a:pt x="6576" y="2084"/>
                  <a:pt x="6576" y="2078"/>
                </a:cubicBezTo>
                <a:cubicBezTo>
                  <a:pt x="6565" y="2056"/>
                  <a:pt x="6554" y="2039"/>
                  <a:pt x="6526" y="2033"/>
                </a:cubicBezTo>
                <a:lnTo>
                  <a:pt x="6526" y="2033"/>
                </a:lnTo>
                <a:cubicBezTo>
                  <a:pt x="6527" y="2035"/>
                  <a:pt x="6529" y="2037"/>
                  <a:pt x="6531" y="2039"/>
                </a:cubicBezTo>
                <a:lnTo>
                  <a:pt x="6519" y="2039"/>
                </a:lnTo>
                <a:cubicBezTo>
                  <a:pt x="6536" y="2039"/>
                  <a:pt x="6548" y="2044"/>
                  <a:pt x="6559" y="2056"/>
                </a:cubicBezTo>
                <a:cubicBezTo>
                  <a:pt x="6559" y="2073"/>
                  <a:pt x="6548" y="2084"/>
                  <a:pt x="6531" y="2095"/>
                </a:cubicBezTo>
                <a:cubicBezTo>
                  <a:pt x="6536" y="2112"/>
                  <a:pt x="6542" y="2129"/>
                  <a:pt x="6548" y="2141"/>
                </a:cubicBezTo>
                <a:cubicBezTo>
                  <a:pt x="6502" y="2067"/>
                  <a:pt x="6463" y="1988"/>
                  <a:pt x="6423" y="1908"/>
                </a:cubicBezTo>
                <a:cubicBezTo>
                  <a:pt x="6429" y="1908"/>
                  <a:pt x="6434" y="1914"/>
                  <a:pt x="6440" y="1914"/>
                </a:cubicBezTo>
                <a:cubicBezTo>
                  <a:pt x="6440" y="1914"/>
                  <a:pt x="6440" y="1908"/>
                  <a:pt x="6440" y="1908"/>
                </a:cubicBezTo>
                <a:cubicBezTo>
                  <a:pt x="6423" y="1908"/>
                  <a:pt x="6412" y="1903"/>
                  <a:pt x="6412" y="1885"/>
                </a:cubicBezTo>
                <a:cubicBezTo>
                  <a:pt x="6417" y="1885"/>
                  <a:pt x="6429" y="1891"/>
                  <a:pt x="6434" y="1897"/>
                </a:cubicBezTo>
                <a:cubicBezTo>
                  <a:pt x="6429" y="1891"/>
                  <a:pt x="6429" y="1885"/>
                  <a:pt x="6423" y="1880"/>
                </a:cubicBezTo>
                <a:cubicBezTo>
                  <a:pt x="6417" y="1885"/>
                  <a:pt x="6412" y="1885"/>
                  <a:pt x="6406" y="1885"/>
                </a:cubicBezTo>
                <a:cubicBezTo>
                  <a:pt x="6395" y="1863"/>
                  <a:pt x="6383" y="1834"/>
                  <a:pt x="6372" y="1812"/>
                </a:cubicBezTo>
                <a:cubicBezTo>
                  <a:pt x="6355" y="1783"/>
                  <a:pt x="6315" y="1755"/>
                  <a:pt x="6326" y="1721"/>
                </a:cubicBezTo>
                <a:cubicBezTo>
                  <a:pt x="6321" y="1704"/>
                  <a:pt x="6315" y="1693"/>
                  <a:pt x="6315" y="1676"/>
                </a:cubicBezTo>
                <a:cubicBezTo>
                  <a:pt x="6309" y="1676"/>
                  <a:pt x="6304" y="1670"/>
                  <a:pt x="6304" y="1670"/>
                </a:cubicBezTo>
                <a:cubicBezTo>
                  <a:pt x="6299" y="1661"/>
                  <a:pt x="6295" y="1651"/>
                  <a:pt x="6284" y="1651"/>
                </a:cubicBezTo>
                <a:cubicBezTo>
                  <a:pt x="6281" y="1651"/>
                  <a:pt x="6279" y="1652"/>
                  <a:pt x="6275" y="1653"/>
                </a:cubicBezTo>
                <a:cubicBezTo>
                  <a:pt x="6281" y="1659"/>
                  <a:pt x="6287" y="1664"/>
                  <a:pt x="6292" y="1676"/>
                </a:cubicBezTo>
                <a:cubicBezTo>
                  <a:pt x="6281" y="1664"/>
                  <a:pt x="6275" y="1653"/>
                  <a:pt x="6264" y="1642"/>
                </a:cubicBezTo>
                <a:cubicBezTo>
                  <a:pt x="6270" y="1642"/>
                  <a:pt x="6281" y="1642"/>
                  <a:pt x="6281" y="1636"/>
                </a:cubicBezTo>
                <a:cubicBezTo>
                  <a:pt x="6275" y="1636"/>
                  <a:pt x="6270" y="1630"/>
                  <a:pt x="6264" y="1624"/>
                </a:cubicBezTo>
                <a:cubicBezTo>
                  <a:pt x="6270" y="1619"/>
                  <a:pt x="6281" y="1619"/>
                  <a:pt x="6287" y="1613"/>
                </a:cubicBezTo>
                <a:lnTo>
                  <a:pt x="6287" y="1613"/>
                </a:lnTo>
                <a:lnTo>
                  <a:pt x="6258" y="1619"/>
                </a:lnTo>
                <a:lnTo>
                  <a:pt x="6258" y="1596"/>
                </a:lnTo>
                <a:cubicBezTo>
                  <a:pt x="6253" y="1602"/>
                  <a:pt x="6247" y="1602"/>
                  <a:pt x="6241" y="1607"/>
                </a:cubicBezTo>
                <a:cubicBezTo>
                  <a:pt x="6241" y="1607"/>
                  <a:pt x="6236" y="1602"/>
                  <a:pt x="6230" y="1596"/>
                </a:cubicBezTo>
                <a:cubicBezTo>
                  <a:pt x="6236" y="1596"/>
                  <a:pt x="6247" y="1590"/>
                  <a:pt x="6253" y="1590"/>
                </a:cubicBezTo>
                <a:cubicBezTo>
                  <a:pt x="6247" y="1585"/>
                  <a:pt x="6236" y="1585"/>
                  <a:pt x="6230" y="1585"/>
                </a:cubicBezTo>
                <a:cubicBezTo>
                  <a:pt x="6224" y="1585"/>
                  <a:pt x="6219" y="1579"/>
                  <a:pt x="6219" y="1573"/>
                </a:cubicBezTo>
                <a:cubicBezTo>
                  <a:pt x="6224" y="1573"/>
                  <a:pt x="6230" y="1579"/>
                  <a:pt x="6236" y="1579"/>
                </a:cubicBezTo>
                <a:cubicBezTo>
                  <a:pt x="6241" y="1562"/>
                  <a:pt x="6213" y="1568"/>
                  <a:pt x="6202" y="1556"/>
                </a:cubicBezTo>
                <a:cubicBezTo>
                  <a:pt x="6196" y="1551"/>
                  <a:pt x="6190" y="1534"/>
                  <a:pt x="6190" y="1528"/>
                </a:cubicBezTo>
                <a:cubicBezTo>
                  <a:pt x="6168" y="1522"/>
                  <a:pt x="6173" y="1505"/>
                  <a:pt x="6179" y="1494"/>
                </a:cubicBezTo>
                <a:lnTo>
                  <a:pt x="6162" y="1494"/>
                </a:lnTo>
                <a:cubicBezTo>
                  <a:pt x="6151" y="1483"/>
                  <a:pt x="6145" y="1477"/>
                  <a:pt x="6139" y="1466"/>
                </a:cubicBezTo>
                <a:cubicBezTo>
                  <a:pt x="6128" y="1460"/>
                  <a:pt x="6122" y="1449"/>
                  <a:pt x="6117" y="1437"/>
                </a:cubicBezTo>
                <a:cubicBezTo>
                  <a:pt x="6128" y="1437"/>
                  <a:pt x="6134" y="1443"/>
                  <a:pt x="6139" y="1443"/>
                </a:cubicBezTo>
                <a:cubicBezTo>
                  <a:pt x="6134" y="1432"/>
                  <a:pt x="6122" y="1432"/>
                  <a:pt x="6117" y="1432"/>
                </a:cubicBezTo>
                <a:cubicBezTo>
                  <a:pt x="6111" y="1432"/>
                  <a:pt x="6111" y="1426"/>
                  <a:pt x="6111" y="1426"/>
                </a:cubicBezTo>
                <a:cubicBezTo>
                  <a:pt x="6111" y="1420"/>
                  <a:pt x="6111" y="1415"/>
                  <a:pt x="6111" y="1415"/>
                </a:cubicBezTo>
                <a:cubicBezTo>
                  <a:pt x="6111" y="1415"/>
                  <a:pt x="6105" y="1415"/>
                  <a:pt x="6105" y="1420"/>
                </a:cubicBezTo>
                <a:cubicBezTo>
                  <a:pt x="6100" y="1415"/>
                  <a:pt x="6100" y="1403"/>
                  <a:pt x="6094" y="1398"/>
                </a:cubicBezTo>
                <a:cubicBezTo>
                  <a:pt x="6094" y="1403"/>
                  <a:pt x="6088" y="1409"/>
                  <a:pt x="6088" y="1415"/>
                </a:cubicBezTo>
                <a:cubicBezTo>
                  <a:pt x="6082" y="1403"/>
                  <a:pt x="6071" y="1398"/>
                  <a:pt x="6065" y="1392"/>
                </a:cubicBezTo>
                <a:cubicBezTo>
                  <a:pt x="6071" y="1386"/>
                  <a:pt x="6077" y="1386"/>
                  <a:pt x="6082" y="1386"/>
                </a:cubicBezTo>
                <a:cubicBezTo>
                  <a:pt x="6077" y="1381"/>
                  <a:pt x="6071" y="1375"/>
                  <a:pt x="6071" y="1369"/>
                </a:cubicBezTo>
                <a:cubicBezTo>
                  <a:pt x="6069" y="1380"/>
                  <a:pt x="6065" y="1383"/>
                  <a:pt x="6061" y="1383"/>
                </a:cubicBezTo>
                <a:cubicBezTo>
                  <a:pt x="6054" y="1383"/>
                  <a:pt x="6044" y="1373"/>
                  <a:pt x="6037" y="1369"/>
                </a:cubicBezTo>
                <a:cubicBezTo>
                  <a:pt x="6020" y="1346"/>
                  <a:pt x="5997" y="1329"/>
                  <a:pt x="5975" y="1312"/>
                </a:cubicBezTo>
                <a:cubicBezTo>
                  <a:pt x="5980" y="1307"/>
                  <a:pt x="5980" y="1301"/>
                  <a:pt x="5975" y="1295"/>
                </a:cubicBezTo>
                <a:cubicBezTo>
                  <a:pt x="5975" y="1301"/>
                  <a:pt x="5975" y="1301"/>
                  <a:pt x="5969" y="1307"/>
                </a:cubicBezTo>
                <a:cubicBezTo>
                  <a:pt x="5963" y="1301"/>
                  <a:pt x="5958" y="1295"/>
                  <a:pt x="5952" y="1290"/>
                </a:cubicBezTo>
                <a:cubicBezTo>
                  <a:pt x="5946" y="1278"/>
                  <a:pt x="5935" y="1273"/>
                  <a:pt x="5924" y="1261"/>
                </a:cubicBezTo>
                <a:cubicBezTo>
                  <a:pt x="5929" y="1261"/>
                  <a:pt x="5935" y="1261"/>
                  <a:pt x="5935" y="1256"/>
                </a:cubicBezTo>
                <a:cubicBezTo>
                  <a:pt x="5935" y="1250"/>
                  <a:pt x="5929" y="1250"/>
                  <a:pt x="5924" y="1244"/>
                </a:cubicBezTo>
                <a:cubicBezTo>
                  <a:pt x="5929" y="1244"/>
                  <a:pt x="5929" y="1239"/>
                  <a:pt x="5935" y="1239"/>
                </a:cubicBezTo>
                <a:cubicBezTo>
                  <a:pt x="5929" y="1239"/>
                  <a:pt x="5918" y="1233"/>
                  <a:pt x="5918" y="1233"/>
                </a:cubicBezTo>
                <a:cubicBezTo>
                  <a:pt x="5918" y="1233"/>
                  <a:pt x="5912" y="1244"/>
                  <a:pt x="5912" y="1244"/>
                </a:cubicBezTo>
                <a:cubicBezTo>
                  <a:pt x="5907" y="1239"/>
                  <a:pt x="5895" y="1233"/>
                  <a:pt x="5890" y="1227"/>
                </a:cubicBezTo>
                <a:cubicBezTo>
                  <a:pt x="5895" y="1222"/>
                  <a:pt x="5895" y="1210"/>
                  <a:pt x="5901" y="1205"/>
                </a:cubicBezTo>
                <a:cubicBezTo>
                  <a:pt x="5890" y="1193"/>
                  <a:pt x="5878" y="1182"/>
                  <a:pt x="5861" y="1171"/>
                </a:cubicBezTo>
                <a:lnTo>
                  <a:pt x="5861" y="1171"/>
                </a:lnTo>
                <a:cubicBezTo>
                  <a:pt x="5873" y="1182"/>
                  <a:pt x="5884" y="1199"/>
                  <a:pt x="5890" y="1210"/>
                </a:cubicBezTo>
                <a:cubicBezTo>
                  <a:pt x="5867" y="1199"/>
                  <a:pt x="5856" y="1182"/>
                  <a:pt x="5844" y="1165"/>
                </a:cubicBezTo>
                <a:cubicBezTo>
                  <a:pt x="5816" y="1142"/>
                  <a:pt x="5787" y="1114"/>
                  <a:pt x="5759" y="1085"/>
                </a:cubicBezTo>
                <a:lnTo>
                  <a:pt x="5776" y="1085"/>
                </a:lnTo>
                <a:cubicBezTo>
                  <a:pt x="5776" y="1080"/>
                  <a:pt x="5776" y="1074"/>
                  <a:pt x="5770" y="1068"/>
                </a:cubicBezTo>
                <a:cubicBezTo>
                  <a:pt x="5753" y="1057"/>
                  <a:pt x="5731" y="1057"/>
                  <a:pt x="5719" y="1040"/>
                </a:cubicBezTo>
                <a:lnTo>
                  <a:pt x="5719" y="1040"/>
                </a:lnTo>
                <a:cubicBezTo>
                  <a:pt x="5731" y="1046"/>
                  <a:pt x="5742" y="1046"/>
                  <a:pt x="5748" y="1051"/>
                </a:cubicBezTo>
                <a:cubicBezTo>
                  <a:pt x="5731" y="1029"/>
                  <a:pt x="5708" y="1000"/>
                  <a:pt x="5680" y="995"/>
                </a:cubicBezTo>
                <a:lnTo>
                  <a:pt x="5680" y="989"/>
                </a:lnTo>
                <a:cubicBezTo>
                  <a:pt x="5680" y="989"/>
                  <a:pt x="5674" y="983"/>
                  <a:pt x="5674" y="983"/>
                </a:cubicBezTo>
                <a:lnTo>
                  <a:pt x="5674" y="972"/>
                </a:lnTo>
                <a:lnTo>
                  <a:pt x="5668" y="972"/>
                </a:lnTo>
                <a:cubicBezTo>
                  <a:pt x="5668" y="978"/>
                  <a:pt x="5668" y="989"/>
                  <a:pt x="5668" y="995"/>
                </a:cubicBezTo>
                <a:cubicBezTo>
                  <a:pt x="5663" y="989"/>
                  <a:pt x="5657" y="978"/>
                  <a:pt x="5651" y="978"/>
                </a:cubicBezTo>
                <a:cubicBezTo>
                  <a:pt x="5657" y="972"/>
                  <a:pt x="5663" y="966"/>
                  <a:pt x="5663" y="966"/>
                </a:cubicBezTo>
                <a:cubicBezTo>
                  <a:pt x="5663" y="966"/>
                  <a:pt x="5651" y="961"/>
                  <a:pt x="5651" y="961"/>
                </a:cubicBezTo>
                <a:cubicBezTo>
                  <a:pt x="5651" y="966"/>
                  <a:pt x="5651" y="972"/>
                  <a:pt x="5646" y="972"/>
                </a:cubicBezTo>
                <a:cubicBezTo>
                  <a:pt x="5623" y="961"/>
                  <a:pt x="5612" y="944"/>
                  <a:pt x="5589" y="927"/>
                </a:cubicBezTo>
                <a:cubicBezTo>
                  <a:pt x="5578" y="915"/>
                  <a:pt x="5566" y="910"/>
                  <a:pt x="5555" y="898"/>
                </a:cubicBezTo>
                <a:lnTo>
                  <a:pt x="5555" y="898"/>
                </a:lnTo>
                <a:cubicBezTo>
                  <a:pt x="5566" y="904"/>
                  <a:pt x="5578" y="904"/>
                  <a:pt x="5595" y="904"/>
                </a:cubicBezTo>
                <a:cubicBezTo>
                  <a:pt x="5583" y="904"/>
                  <a:pt x="5578" y="893"/>
                  <a:pt x="5578" y="881"/>
                </a:cubicBezTo>
                <a:cubicBezTo>
                  <a:pt x="5578" y="887"/>
                  <a:pt x="5572" y="887"/>
                  <a:pt x="5572" y="893"/>
                </a:cubicBezTo>
                <a:cubicBezTo>
                  <a:pt x="5549" y="864"/>
                  <a:pt x="5515" y="842"/>
                  <a:pt x="5492" y="819"/>
                </a:cubicBezTo>
                <a:cubicBezTo>
                  <a:pt x="5487" y="824"/>
                  <a:pt x="5487" y="830"/>
                  <a:pt x="5487" y="836"/>
                </a:cubicBezTo>
                <a:cubicBezTo>
                  <a:pt x="5458" y="819"/>
                  <a:pt x="5430" y="802"/>
                  <a:pt x="5407" y="779"/>
                </a:cubicBezTo>
                <a:lnTo>
                  <a:pt x="5407" y="779"/>
                </a:lnTo>
                <a:cubicBezTo>
                  <a:pt x="5424" y="785"/>
                  <a:pt x="5441" y="790"/>
                  <a:pt x="5453" y="807"/>
                </a:cubicBezTo>
                <a:cubicBezTo>
                  <a:pt x="5464" y="779"/>
                  <a:pt x="5351" y="734"/>
                  <a:pt x="5334" y="700"/>
                </a:cubicBezTo>
                <a:cubicBezTo>
                  <a:pt x="5345" y="694"/>
                  <a:pt x="5351" y="688"/>
                  <a:pt x="5356" y="683"/>
                </a:cubicBezTo>
                <a:cubicBezTo>
                  <a:pt x="5356" y="688"/>
                  <a:pt x="5356" y="694"/>
                  <a:pt x="5356" y="694"/>
                </a:cubicBezTo>
                <a:cubicBezTo>
                  <a:pt x="5362" y="700"/>
                  <a:pt x="5368" y="711"/>
                  <a:pt x="5362" y="722"/>
                </a:cubicBezTo>
                <a:lnTo>
                  <a:pt x="5390" y="722"/>
                </a:lnTo>
                <a:lnTo>
                  <a:pt x="5379" y="734"/>
                </a:lnTo>
                <a:cubicBezTo>
                  <a:pt x="5379" y="734"/>
                  <a:pt x="5390" y="728"/>
                  <a:pt x="5396" y="728"/>
                </a:cubicBezTo>
                <a:cubicBezTo>
                  <a:pt x="5414" y="742"/>
                  <a:pt x="5437" y="759"/>
                  <a:pt x="5463" y="759"/>
                </a:cubicBezTo>
                <a:cubicBezTo>
                  <a:pt x="5469" y="759"/>
                  <a:pt x="5475" y="759"/>
                  <a:pt x="5481" y="756"/>
                </a:cubicBezTo>
                <a:cubicBezTo>
                  <a:pt x="5441" y="739"/>
                  <a:pt x="5413" y="711"/>
                  <a:pt x="5379" y="688"/>
                </a:cubicBezTo>
                <a:cubicBezTo>
                  <a:pt x="5379" y="688"/>
                  <a:pt x="5373" y="683"/>
                  <a:pt x="5373" y="677"/>
                </a:cubicBezTo>
                <a:cubicBezTo>
                  <a:pt x="5371" y="678"/>
                  <a:pt x="5369" y="678"/>
                  <a:pt x="5367" y="678"/>
                </a:cubicBezTo>
                <a:cubicBezTo>
                  <a:pt x="5358" y="678"/>
                  <a:pt x="5350" y="669"/>
                  <a:pt x="5345" y="660"/>
                </a:cubicBezTo>
                <a:cubicBezTo>
                  <a:pt x="5322" y="654"/>
                  <a:pt x="5305" y="632"/>
                  <a:pt x="5282" y="620"/>
                </a:cubicBezTo>
                <a:lnTo>
                  <a:pt x="5282" y="615"/>
                </a:lnTo>
                <a:cubicBezTo>
                  <a:pt x="5282" y="615"/>
                  <a:pt x="5277" y="615"/>
                  <a:pt x="5277" y="620"/>
                </a:cubicBezTo>
                <a:cubicBezTo>
                  <a:pt x="5248" y="603"/>
                  <a:pt x="5231" y="586"/>
                  <a:pt x="5203" y="581"/>
                </a:cubicBezTo>
                <a:cubicBezTo>
                  <a:pt x="5192" y="575"/>
                  <a:pt x="5192" y="563"/>
                  <a:pt x="5186" y="558"/>
                </a:cubicBezTo>
                <a:cubicBezTo>
                  <a:pt x="5180" y="558"/>
                  <a:pt x="5175" y="563"/>
                  <a:pt x="5169" y="563"/>
                </a:cubicBezTo>
                <a:cubicBezTo>
                  <a:pt x="5169" y="558"/>
                  <a:pt x="5169" y="552"/>
                  <a:pt x="5169" y="546"/>
                </a:cubicBezTo>
                <a:cubicBezTo>
                  <a:pt x="5101" y="518"/>
                  <a:pt x="5044" y="467"/>
                  <a:pt x="4976" y="433"/>
                </a:cubicBezTo>
                <a:cubicBezTo>
                  <a:pt x="4959" y="433"/>
                  <a:pt x="4953" y="416"/>
                  <a:pt x="4942" y="410"/>
                </a:cubicBezTo>
                <a:cubicBezTo>
                  <a:pt x="4925" y="405"/>
                  <a:pt x="4908" y="399"/>
                  <a:pt x="4891" y="388"/>
                </a:cubicBezTo>
                <a:lnTo>
                  <a:pt x="4880" y="388"/>
                </a:lnTo>
                <a:cubicBezTo>
                  <a:pt x="4874" y="382"/>
                  <a:pt x="4868" y="376"/>
                  <a:pt x="4863" y="365"/>
                </a:cubicBezTo>
                <a:cubicBezTo>
                  <a:pt x="4851" y="365"/>
                  <a:pt x="4846" y="365"/>
                  <a:pt x="4834" y="359"/>
                </a:cubicBezTo>
                <a:cubicBezTo>
                  <a:pt x="4834" y="359"/>
                  <a:pt x="4834" y="354"/>
                  <a:pt x="4834" y="348"/>
                </a:cubicBezTo>
                <a:lnTo>
                  <a:pt x="4829" y="359"/>
                </a:lnTo>
                <a:cubicBezTo>
                  <a:pt x="4817" y="348"/>
                  <a:pt x="4806" y="342"/>
                  <a:pt x="4795" y="337"/>
                </a:cubicBezTo>
                <a:cubicBezTo>
                  <a:pt x="4795" y="337"/>
                  <a:pt x="4795" y="331"/>
                  <a:pt x="4795" y="331"/>
                </a:cubicBezTo>
                <a:lnTo>
                  <a:pt x="4783" y="331"/>
                </a:lnTo>
                <a:cubicBezTo>
                  <a:pt x="4766" y="314"/>
                  <a:pt x="4732" y="320"/>
                  <a:pt x="4715" y="297"/>
                </a:cubicBezTo>
                <a:cubicBezTo>
                  <a:pt x="4675" y="297"/>
                  <a:pt x="4647" y="268"/>
                  <a:pt x="4607" y="257"/>
                </a:cubicBezTo>
                <a:lnTo>
                  <a:pt x="4596" y="268"/>
                </a:lnTo>
                <a:cubicBezTo>
                  <a:pt x="4596" y="263"/>
                  <a:pt x="4590" y="257"/>
                  <a:pt x="4590" y="251"/>
                </a:cubicBezTo>
                <a:cubicBezTo>
                  <a:pt x="4545" y="240"/>
                  <a:pt x="4505" y="212"/>
                  <a:pt x="4460" y="206"/>
                </a:cubicBezTo>
                <a:cubicBezTo>
                  <a:pt x="4460" y="206"/>
                  <a:pt x="4460" y="212"/>
                  <a:pt x="4454" y="217"/>
                </a:cubicBezTo>
                <a:cubicBezTo>
                  <a:pt x="4477" y="223"/>
                  <a:pt x="4500" y="229"/>
                  <a:pt x="4522" y="234"/>
                </a:cubicBezTo>
                <a:cubicBezTo>
                  <a:pt x="4522" y="234"/>
                  <a:pt x="4522" y="240"/>
                  <a:pt x="4522" y="246"/>
                </a:cubicBezTo>
                <a:cubicBezTo>
                  <a:pt x="4556" y="246"/>
                  <a:pt x="4590" y="268"/>
                  <a:pt x="4619" y="285"/>
                </a:cubicBezTo>
                <a:cubicBezTo>
                  <a:pt x="4619" y="280"/>
                  <a:pt x="4624" y="280"/>
                  <a:pt x="4630" y="274"/>
                </a:cubicBezTo>
                <a:cubicBezTo>
                  <a:pt x="4636" y="285"/>
                  <a:pt x="4641" y="291"/>
                  <a:pt x="4647" y="297"/>
                </a:cubicBezTo>
                <a:cubicBezTo>
                  <a:pt x="4653" y="297"/>
                  <a:pt x="4664" y="291"/>
                  <a:pt x="4670" y="291"/>
                </a:cubicBezTo>
                <a:cubicBezTo>
                  <a:pt x="4670" y="291"/>
                  <a:pt x="4664" y="297"/>
                  <a:pt x="4664" y="303"/>
                </a:cubicBezTo>
                <a:lnTo>
                  <a:pt x="4681" y="303"/>
                </a:lnTo>
                <a:cubicBezTo>
                  <a:pt x="4681" y="308"/>
                  <a:pt x="4681" y="320"/>
                  <a:pt x="4681" y="325"/>
                </a:cubicBezTo>
                <a:lnTo>
                  <a:pt x="4687" y="308"/>
                </a:lnTo>
                <a:cubicBezTo>
                  <a:pt x="4738" y="337"/>
                  <a:pt x="4789" y="365"/>
                  <a:pt x="4840" y="388"/>
                </a:cubicBezTo>
                <a:cubicBezTo>
                  <a:pt x="4834" y="393"/>
                  <a:pt x="4829" y="405"/>
                  <a:pt x="4817" y="410"/>
                </a:cubicBezTo>
                <a:cubicBezTo>
                  <a:pt x="4817" y="405"/>
                  <a:pt x="4823" y="399"/>
                  <a:pt x="4823" y="393"/>
                </a:cubicBezTo>
                <a:cubicBezTo>
                  <a:pt x="4800" y="382"/>
                  <a:pt x="4778" y="371"/>
                  <a:pt x="4749" y="359"/>
                </a:cubicBezTo>
                <a:cubicBezTo>
                  <a:pt x="4749" y="365"/>
                  <a:pt x="4749" y="371"/>
                  <a:pt x="4749" y="376"/>
                </a:cubicBezTo>
                <a:cubicBezTo>
                  <a:pt x="4715" y="365"/>
                  <a:pt x="4675" y="348"/>
                  <a:pt x="4641" y="331"/>
                </a:cubicBezTo>
                <a:lnTo>
                  <a:pt x="4641" y="331"/>
                </a:lnTo>
                <a:cubicBezTo>
                  <a:pt x="4639" y="333"/>
                  <a:pt x="4638" y="335"/>
                  <a:pt x="4636" y="337"/>
                </a:cubicBezTo>
                <a:cubicBezTo>
                  <a:pt x="4630" y="325"/>
                  <a:pt x="4636" y="320"/>
                  <a:pt x="4641" y="314"/>
                </a:cubicBezTo>
                <a:cubicBezTo>
                  <a:pt x="4624" y="308"/>
                  <a:pt x="4607" y="303"/>
                  <a:pt x="4590" y="297"/>
                </a:cubicBezTo>
                <a:lnTo>
                  <a:pt x="4590" y="297"/>
                </a:lnTo>
                <a:cubicBezTo>
                  <a:pt x="4596" y="303"/>
                  <a:pt x="4602" y="308"/>
                  <a:pt x="4607" y="314"/>
                </a:cubicBezTo>
                <a:cubicBezTo>
                  <a:pt x="4590" y="308"/>
                  <a:pt x="4556" y="308"/>
                  <a:pt x="4551" y="280"/>
                </a:cubicBezTo>
                <a:cubicBezTo>
                  <a:pt x="4539" y="280"/>
                  <a:pt x="4528" y="274"/>
                  <a:pt x="4517" y="268"/>
                </a:cubicBezTo>
                <a:lnTo>
                  <a:pt x="4517" y="268"/>
                </a:lnTo>
                <a:cubicBezTo>
                  <a:pt x="4522" y="274"/>
                  <a:pt x="4528" y="280"/>
                  <a:pt x="4539" y="280"/>
                </a:cubicBezTo>
                <a:lnTo>
                  <a:pt x="4534" y="285"/>
                </a:lnTo>
                <a:cubicBezTo>
                  <a:pt x="4522" y="280"/>
                  <a:pt x="4511" y="280"/>
                  <a:pt x="4500" y="274"/>
                </a:cubicBezTo>
                <a:cubicBezTo>
                  <a:pt x="4505" y="274"/>
                  <a:pt x="4505" y="268"/>
                  <a:pt x="4505" y="263"/>
                </a:cubicBezTo>
                <a:lnTo>
                  <a:pt x="4505" y="263"/>
                </a:lnTo>
                <a:cubicBezTo>
                  <a:pt x="4502" y="268"/>
                  <a:pt x="4498" y="271"/>
                  <a:pt x="4494" y="271"/>
                </a:cubicBezTo>
                <a:cubicBezTo>
                  <a:pt x="4490" y="271"/>
                  <a:pt x="4485" y="268"/>
                  <a:pt x="4482" y="263"/>
                </a:cubicBezTo>
                <a:cubicBezTo>
                  <a:pt x="4482" y="263"/>
                  <a:pt x="4488" y="257"/>
                  <a:pt x="4488" y="251"/>
                </a:cubicBezTo>
                <a:cubicBezTo>
                  <a:pt x="4460" y="247"/>
                  <a:pt x="4436" y="238"/>
                  <a:pt x="4409" y="229"/>
                </a:cubicBezTo>
                <a:lnTo>
                  <a:pt x="4409" y="229"/>
                </a:lnTo>
                <a:lnTo>
                  <a:pt x="4403" y="240"/>
                </a:lnTo>
                <a:cubicBezTo>
                  <a:pt x="4392" y="240"/>
                  <a:pt x="4380" y="234"/>
                  <a:pt x="4369" y="229"/>
                </a:cubicBezTo>
                <a:lnTo>
                  <a:pt x="4380" y="217"/>
                </a:lnTo>
                <a:cubicBezTo>
                  <a:pt x="4341" y="200"/>
                  <a:pt x="4301" y="189"/>
                  <a:pt x="4256" y="178"/>
                </a:cubicBezTo>
                <a:lnTo>
                  <a:pt x="4256" y="178"/>
                </a:lnTo>
                <a:cubicBezTo>
                  <a:pt x="4278" y="189"/>
                  <a:pt x="4301" y="195"/>
                  <a:pt x="4318" y="206"/>
                </a:cubicBezTo>
                <a:cubicBezTo>
                  <a:pt x="4284" y="206"/>
                  <a:pt x="4250" y="189"/>
                  <a:pt x="4221" y="178"/>
                </a:cubicBezTo>
                <a:cubicBezTo>
                  <a:pt x="4221" y="178"/>
                  <a:pt x="4216" y="172"/>
                  <a:pt x="4216" y="172"/>
                </a:cubicBezTo>
                <a:lnTo>
                  <a:pt x="4216" y="172"/>
                </a:lnTo>
                <a:cubicBezTo>
                  <a:pt x="4225" y="177"/>
                  <a:pt x="4238" y="185"/>
                  <a:pt x="4248" y="185"/>
                </a:cubicBezTo>
                <a:cubicBezTo>
                  <a:pt x="4251" y="185"/>
                  <a:pt x="4253" y="184"/>
                  <a:pt x="4256" y="183"/>
                </a:cubicBezTo>
                <a:lnTo>
                  <a:pt x="4239" y="161"/>
                </a:lnTo>
                <a:cubicBezTo>
                  <a:pt x="4233" y="161"/>
                  <a:pt x="4221" y="166"/>
                  <a:pt x="4216" y="172"/>
                </a:cubicBezTo>
                <a:cubicBezTo>
                  <a:pt x="4210" y="161"/>
                  <a:pt x="4199" y="161"/>
                  <a:pt x="4187" y="155"/>
                </a:cubicBezTo>
                <a:lnTo>
                  <a:pt x="4187" y="155"/>
                </a:lnTo>
                <a:cubicBezTo>
                  <a:pt x="4193" y="166"/>
                  <a:pt x="4199" y="172"/>
                  <a:pt x="4210" y="178"/>
                </a:cubicBezTo>
                <a:cubicBezTo>
                  <a:pt x="4193" y="178"/>
                  <a:pt x="4182" y="172"/>
                  <a:pt x="4165" y="166"/>
                </a:cubicBezTo>
                <a:cubicBezTo>
                  <a:pt x="4170" y="161"/>
                  <a:pt x="4170" y="161"/>
                  <a:pt x="4176" y="155"/>
                </a:cubicBezTo>
                <a:cubicBezTo>
                  <a:pt x="4165" y="149"/>
                  <a:pt x="4148" y="149"/>
                  <a:pt x="4136" y="144"/>
                </a:cubicBezTo>
                <a:lnTo>
                  <a:pt x="4136" y="144"/>
                </a:lnTo>
                <a:cubicBezTo>
                  <a:pt x="4142" y="149"/>
                  <a:pt x="4148" y="155"/>
                  <a:pt x="4153" y="166"/>
                </a:cubicBezTo>
                <a:cubicBezTo>
                  <a:pt x="4136" y="155"/>
                  <a:pt x="4119" y="149"/>
                  <a:pt x="4102" y="144"/>
                </a:cubicBezTo>
                <a:cubicBezTo>
                  <a:pt x="4102" y="138"/>
                  <a:pt x="4102" y="127"/>
                  <a:pt x="4102" y="121"/>
                </a:cubicBezTo>
                <a:cubicBezTo>
                  <a:pt x="4094" y="125"/>
                  <a:pt x="4086" y="126"/>
                  <a:pt x="4078" y="126"/>
                </a:cubicBezTo>
                <a:cubicBezTo>
                  <a:pt x="4055" y="126"/>
                  <a:pt x="4033" y="115"/>
                  <a:pt x="4010" y="115"/>
                </a:cubicBezTo>
                <a:cubicBezTo>
                  <a:pt x="4007" y="115"/>
                  <a:pt x="4003" y="115"/>
                  <a:pt x="4000" y="115"/>
                </a:cubicBezTo>
                <a:cubicBezTo>
                  <a:pt x="4006" y="115"/>
                  <a:pt x="4012" y="121"/>
                  <a:pt x="4017" y="121"/>
                </a:cubicBezTo>
                <a:cubicBezTo>
                  <a:pt x="4017" y="127"/>
                  <a:pt x="4017" y="127"/>
                  <a:pt x="4017" y="132"/>
                </a:cubicBezTo>
                <a:cubicBezTo>
                  <a:pt x="4012" y="132"/>
                  <a:pt x="4000" y="127"/>
                  <a:pt x="4000" y="121"/>
                </a:cubicBezTo>
                <a:cubicBezTo>
                  <a:pt x="3995" y="127"/>
                  <a:pt x="3989" y="127"/>
                  <a:pt x="3983" y="127"/>
                </a:cubicBezTo>
                <a:cubicBezTo>
                  <a:pt x="3983" y="121"/>
                  <a:pt x="3989" y="110"/>
                  <a:pt x="3989" y="110"/>
                </a:cubicBezTo>
                <a:cubicBezTo>
                  <a:pt x="3982" y="106"/>
                  <a:pt x="3976" y="103"/>
                  <a:pt x="3968" y="103"/>
                </a:cubicBezTo>
                <a:cubicBezTo>
                  <a:pt x="3963" y="103"/>
                  <a:pt x="3956" y="105"/>
                  <a:pt x="3949" y="110"/>
                </a:cubicBezTo>
                <a:cubicBezTo>
                  <a:pt x="3938" y="104"/>
                  <a:pt x="3921" y="98"/>
                  <a:pt x="3909" y="93"/>
                </a:cubicBezTo>
                <a:lnTo>
                  <a:pt x="3892" y="93"/>
                </a:lnTo>
                <a:cubicBezTo>
                  <a:pt x="3881" y="87"/>
                  <a:pt x="3864" y="81"/>
                  <a:pt x="3841" y="81"/>
                </a:cubicBezTo>
                <a:cubicBezTo>
                  <a:pt x="3847" y="81"/>
                  <a:pt x="3858" y="76"/>
                  <a:pt x="3858" y="70"/>
                </a:cubicBezTo>
                <a:lnTo>
                  <a:pt x="3858" y="70"/>
                </a:lnTo>
                <a:cubicBezTo>
                  <a:pt x="3841" y="81"/>
                  <a:pt x="3824" y="76"/>
                  <a:pt x="3802" y="81"/>
                </a:cubicBezTo>
                <a:cubicBezTo>
                  <a:pt x="3819" y="87"/>
                  <a:pt x="3836" y="93"/>
                  <a:pt x="3853" y="98"/>
                </a:cubicBezTo>
                <a:cubicBezTo>
                  <a:pt x="3819" y="98"/>
                  <a:pt x="3790" y="93"/>
                  <a:pt x="3756" y="87"/>
                </a:cubicBezTo>
                <a:cubicBezTo>
                  <a:pt x="3751" y="87"/>
                  <a:pt x="3739" y="81"/>
                  <a:pt x="3734" y="81"/>
                </a:cubicBezTo>
                <a:cubicBezTo>
                  <a:pt x="3717" y="81"/>
                  <a:pt x="3705" y="76"/>
                  <a:pt x="3688" y="76"/>
                </a:cubicBezTo>
                <a:lnTo>
                  <a:pt x="3717" y="76"/>
                </a:lnTo>
                <a:cubicBezTo>
                  <a:pt x="3717" y="64"/>
                  <a:pt x="3705" y="59"/>
                  <a:pt x="3694" y="53"/>
                </a:cubicBezTo>
                <a:cubicBezTo>
                  <a:pt x="3682" y="59"/>
                  <a:pt x="3671" y="59"/>
                  <a:pt x="3665" y="59"/>
                </a:cubicBezTo>
                <a:cubicBezTo>
                  <a:pt x="3660" y="59"/>
                  <a:pt x="3660" y="53"/>
                  <a:pt x="3660" y="47"/>
                </a:cubicBezTo>
                <a:cubicBezTo>
                  <a:pt x="3657" y="52"/>
                  <a:pt x="3646" y="55"/>
                  <a:pt x="3634" y="55"/>
                </a:cubicBezTo>
                <a:cubicBezTo>
                  <a:pt x="3621" y="55"/>
                  <a:pt x="3608" y="51"/>
                  <a:pt x="3614" y="42"/>
                </a:cubicBezTo>
                <a:cubicBezTo>
                  <a:pt x="3622" y="41"/>
                  <a:pt x="3629" y="40"/>
                  <a:pt x="3637" y="40"/>
                </a:cubicBezTo>
                <a:cubicBezTo>
                  <a:pt x="3674" y="40"/>
                  <a:pt x="3713" y="48"/>
                  <a:pt x="3750" y="48"/>
                </a:cubicBezTo>
                <a:cubicBezTo>
                  <a:pt x="3758" y="48"/>
                  <a:pt x="3766" y="48"/>
                  <a:pt x="3773" y="47"/>
                </a:cubicBezTo>
                <a:cubicBezTo>
                  <a:pt x="3773" y="47"/>
                  <a:pt x="3779" y="53"/>
                  <a:pt x="3779" y="53"/>
                </a:cubicBezTo>
                <a:cubicBezTo>
                  <a:pt x="3807" y="59"/>
                  <a:pt x="3841" y="64"/>
                  <a:pt x="3870" y="70"/>
                </a:cubicBezTo>
                <a:cubicBezTo>
                  <a:pt x="3875" y="64"/>
                  <a:pt x="3875" y="53"/>
                  <a:pt x="3881" y="47"/>
                </a:cubicBezTo>
                <a:cubicBezTo>
                  <a:pt x="3874" y="45"/>
                  <a:pt x="3867" y="43"/>
                  <a:pt x="3860" y="43"/>
                </a:cubicBezTo>
                <a:cubicBezTo>
                  <a:pt x="3850" y="43"/>
                  <a:pt x="3840" y="46"/>
                  <a:pt x="3830" y="53"/>
                </a:cubicBezTo>
                <a:cubicBezTo>
                  <a:pt x="3824" y="53"/>
                  <a:pt x="3819" y="53"/>
                  <a:pt x="3813" y="47"/>
                </a:cubicBezTo>
                <a:cubicBezTo>
                  <a:pt x="3807" y="42"/>
                  <a:pt x="3799" y="40"/>
                  <a:pt x="3790" y="40"/>
                </a:cubicBezTo>
                <a:cubicBezTo>
                  <a:pt x="3782" y="40"/>
                  <a:pt x="3773" y="42"/>
                  <a:pt x="3768" y="42"/>
                </a:cubicBezTo>
                <a:lnTo>
                  <a:pt x="3773" y="24"/>
                </a:lnTo>
                <a:lnTo>
                  <a:pt x="3762" y="36"/>
                </a:lnTo>
                <a:cubicBezTo>
                  <a:pt x="3756" y="30"/>
                  <a:pt x="3745" y="24"/>
                  <a:pt x="3739" y="19"/>
                </a:cubicBezTo>
                <a:cubicBezTo>
                  <a:pt x="3734" y="19"/>
                  <a:pt x="3728" y="24"/>
                  <a:pt x="3722" y="30"/>
                </a:cubicBezTo>
                <a:cubicBezTo>
                  <a:pt x="3722" y="24"/>
                  <a:pt x="3717" y="19"/>
                  <a:pt x="3717" y="13"/>
                </a:cubicBezTo>
                <a:lnTo>
                  <a:pt x="3717" y="24"/>
                </a:lnTo>
                <a:cubicBezTo>
                  <a:pt x="3699" y="24"/>
                  <a:pt x="3688" y="24"/>
                  <a:pt x="3682" y="7"/>
                </a:cubicBezTo>
                <a:cubicBezTo>
                  <a:pt x="3682" y="13"/>
                  <a:pt x="3682" y="19"/>
                  <a:pt x="3682" y="19"/>
                </a:cubicBezTo>
                <a:cubicBezTo>
                  <a:pt x="3663" y="16"/>
                  <a:pt x="3643" y="16"/>
                  <a:pt x="3624" y="16"/>
                </a:cubicBezTo>
                <a:cubicBezTo>
                  <a:pt x="3604" y="16"/>
                  <a:pt x="3586" y="16"/>
                  <a:pt x="3569" y="13"/>
                </a:cubicBezTo>
                <a:cubicBezTo>
                  <a:pt x="3569" y="10"/>
                  <a:pt x="3571" y="7"/>
                  <a:pt x="3572" y="5"/>
                </a:cubicBezTo>
                <a:lnTo>
                  <a:pt x="3572" y="5"/>
                </a:lnTo>
                <a:cubicBezTo>
                  <a:pt x="3566" y="11"/>
                  <a:pt x="3555" y="15"/>
                  <a:pt x="3543" y="15"/>
                </a:cubicBezTo>
                <a:cubicBezTo>
                  <a:pt x="3529" y="15"/>
                  <a:pt x="3515" y="10"/>
                  <a:pt x="3507" y="2"/>
                </a:cubicBezTo>
                <a:cubicBezTo>
                  <a:pt x="3505" y="1"/>
                  <a:pt x="3504" y="0"/>
                  <a:pt x="3503" y="0"/>
                </a:cubicBezTo>
                <a:close/>
              </a:path>
            </a:pathLst>
          </a:custGeom>
          <a:solidFill>
            <a:srgbClr val="7A866C">
              <a:alpha val="575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 1">
  <p:cSld name="CUSTOM_8_1">
    <p:spTree>
      <p:nvGrpSpPr>
        <p:cNvPr id="214" name="Shape 2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5" name="Google Shape;215;p29"/>
          <p:cNvPicPr preferRelativeResize="0"/>
          <p:nvPr/>
        </p:nvPicPr>
        <p:blipFill>
          <a:blip r:embed="rId2">
            <a:alphaModFix amt="90000"/>
          </a:blip>
          <a:stretch>
            <a:fillRect/>
          </a:stretch>
        </p:blipFill>
        <p:spPr>
          <a:xfrm>
            <a:off x="-46575" y="-26199"/>
            <a:ext cx="9237151" cy="5195897"/>
          </a:xfrm>
          <a:prstGeom prst="rect">
            <a:avLst/>
          </a:prstGeom>
          <a:noFill/>
          <a:ln>
            <a:noFill/>
          </a:ln>
        </p:spPr>
      </p:pic>
      <p:sp>
        <p:nvSpPr>
          <p:cNvPr id="216" name="Google Shape;216;p29"/>
          <p:cNvSpPr txBox="1"/>
          <p:nvPr>
            <p:ph hasCustomPrompt="1" type="title"/>
          </p:nvPr>
        </p:nvSpPr>
        <p:spPr>
          <a:xfrm>
            <a:off x="848573" y="1590625"/>
            <a:ext cx="2352900" cy="6807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8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17" name="Google Shape;217;p29"/>
          <p:cNvSpPr txBox="1"/>
          <p:nvPr>
            <p:ph idx="1" type="subTitle"/>
          </p:nvPr>
        </p:nvSpPr>
        <p:spPr>
          <a:xfrm>
            <a:off x="848675" y="3113234"/>
            <a:ext cx="2352900" cy="7596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T Sans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218" name="Google Shape;218;p29"/>
          <p:cNvSpPr txBox="1"/>
          <p:nvPr>
            <p:ph idx="2" type="subTitle"/>
          </p:nvPr>
        </p:nvSpPr>
        <p:spPr>
          <a:xfrm>
            <a:off x="848675" y="2672832"/>
            <a:ext cx="2352900" cy="4404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b="1" sz="24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219" name="Google Shape;219;p29"/>
          <p:cNvSpPr txBox="1"/>
          <p:nvPr>
            <p:ph hasCustomPrompt="1" idx="3" type="title"/>
          </p:nvPr>
        </p:nvSpPr>
        <p:spPr>
          <a:xfrm>
            <a:off x="3395512" y="1590625"/>
            <a:ext cx="2352900" cy="6807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8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20" name="Google Shape;220;p29"/>
          <p:cNvSpPr txBox="1"/>
          <p:nvPr>
            <p:ph idx="4" type="subTitle"/>
          </p:nvPr>
        </p:nvSpPr>
        <p:spPr>
          <a:xfrm>
            <a:off x="3395550" y="3113234"/>
            <a:ext cx="2352900" cy="7596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T Sans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221" name="Google Shape;221;p29"/>
          <p:cNvSpPr txBox="1"/>
          <p:nvPr>
            <p:ph idx="5" type="subTitle"/>
          </p:nvPr>
        </p:nvSpPr>
        <p:spPr>
          <a:xfrm>
            <a:off x="3395550" y="2672832"/>
            <a:ext cx="2352900" cy="4404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b="1" sz="24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222" name="Google Shape;222;p29"/>
          <p:cNvSpPr txBox="1"/>
          <p:nvPr>
            <p:ph hasCustomPrompt="1" idx="6" type="title"/>
          </p:nvPr>
        </p:nvSpPr>
        <p:spPr>
          <a:xfrm>
            <a:off x="5942412" y="1590625"/>
            <a:ext cx="2352900" cy="6807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8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23" name="Google Shape;223;p29"/>
          <p:cNvSpPr txBox="1"/>
          <p:nvPr>
            <p:ph idx="7" type="subTitle"/>
          </p:nvPr>
        </p:nvSpPr>
        <p:spPr>
          <a:xfrm>
            <a:off x="5942450" y="3113234"/>
            <a:ext cx="2352900" cy="7596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T Sans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224" name="Google Shape;224;p29"/>
          <p:cNvSpPr txBox="1"/>
          <p:nvPr>
            <p:ph idx="8" type="subTitle"/>
          </p:nvPr>
        </p:nvSpPr>
        <p:spPr>
          <a:xfrm>
            <a:off x="5942450" y="2672832"/>
            <a:ext cx="2352900" cy="4404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b="1" sz="24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225" name="Google Shape;225;p29"/>
          <p:cNvSpPr txBox="1"/>
          <p:nvPr>
            <p:ph idx="9" type="title"/>
          </p:nvPr>
        </p:nvSpPr>
        <p:spPr>
          <a:xfrm>
            <a:off x="720000" y="450475"/>
            <a:ext cx="7704000" cy="56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226" name="Google Shape;226;p29"/>
          <p:cNvSpPr/>
          <p:nvPr/>
        </p:nvSpPr>
        <p:spPr>
          <a:xfrm>
            <a:off x="-1532000" y="4308371"/>
            <a:ext cx="2446924" cy="945033"/>
          </a:xfrm>
          <a:custGeom>
            <a:rect b="b" l="l" r="r" t="t"/>
            <a:pathLst>
              <a:path extrusionOk="0" h="20818" w="24132">
                <a:moveTo>
                  <a:pt x="7859" y="318"/>
                </a:moveTo>
                <a:cubicBezTo>
                  <a:pt x="7865" y="324"/>
                  <a:pt x="7842" y="324"/>
                  <a:pt x="7808" y="324"/>
                </a:cubicBezTo>
                <a:cubicBezTo>
                  <a:pt x="7825" y="318"/>
                  <a:pt x="7853" y="318"/>
                  <a:pt x="7859" y="318"/>
                </a:cubicBezTo>
                <a:close/>
                <a:moveTo>
                  <a:pt x="7677" y="273"/>
                </a:moveTo>
                <a:lnTo>
                  <a:pt x="7723" y="312"/>
                </a:lnTo>
                <a:cubicBezTo>
                  <a:pt x="7723" y="312"/>
                  <a:pt x="7728" y="324"/>
                  <a:pt x="7734" y="329"/>
                </a:cubicBezTo>
                <a:lnTo>
                  <a:pt x="7700" y="329"/>
                </a:lnTo>
                <a:cubicBezTo>
                  <a:pt x="7604" y="324"/>
                  <a:pt x="7626" y="290"/>
                  <a:pt x="7677" y="273"/>
                </a:cubicBezTo>
                <a:close/>
                <a:moveTo>
                  <a:pt x="12104" y="257"/>
                </a:moveTo>
                <a:cubicBezTo>
                  <a:pt x="12122" y="257"/>
                  <a:pt x="12138" y="261"/>
                  <a:pt x="12143" y="273"/>
                </a:cubicBezTo>
                <a:lnTo>
                  <a:pt x="12137" y="295"/>
                </a:lnTo>
                <a:lnTo>
                  <a:pt x="12137" y="312"/>
                </a:lnTo>
                <a:cubicBezTo>
                  <a:pt x="12115" y="325"/>
                  <a:pt x="12064" y="348"/>
                  <a:pt x="12033" y="348"/>
                </a:cubicBezTo>
                <a:cubicBezTo>
                  <a:pt x="12024" y="348"/>
                  <a:pt x="12016" y="346"/>
                  <a:pt x="12012" y="341"/>
                </a:cubicBezTo>
                <a:cubicBezTo>
                  <a:pt x="12001" y="312"/>
                  <a:pt x="12012" y="284"/>
                  <a:pt x="12029" y="273"/>
                </a:cubicBezTo>
                <a:cubicBezTo>
                  <a:pt x="12043" y="266"/>
                  <a:pt x="12076" y="257"/>
                  <a:pt x="12104" y="257"/>
                </a:cubicBezTo>
                <a:close/>
                <a:moveTo>
                  <a:pt x="14659" y="266"/>
                </a:moveTo>
                <a:cubicBezTo>
                  <a:pt x="14674" y="266"/>
                  <a:pt x="14732" y="291"/>
                  <a:pt x="14758" y="301"/>
                </a:cubicBezTo>
                <a:lnTo>
                  <a:pt x="14753" y="301"/>
                </a:lnTo>
                <a:cubicBezTo>
                  <a:pt x="14781" y="318"/>
                  <a:pt x="14775" y="335"/>
                  <a:pt x="14736" y="341"/>
                </a:cubicBezTo>
                <a:lnTo>
                  <a:pt x="14724" y="352"/>
                </a:lnTo>
                <a:cubicBezTo>
                  <a:pt x="14715" y="361"/>
                  <a:pt x="14709" y="364"/>
                  <a:pt x="14704" y="364"/>
                </a:cubicBezTo>
                <a:cubicBezTo>
                  <a:pt x="14689" y="364"/>
                  <a:pt x="14687" y="338"/>
                  <a:pt x="14679" y="329"/>
                </a:cubicBezTo>
                <a:cubicBezTo>
                  <a:pt x="14667" y="318"/>
                  <a:pt x="14662" y="290"/>
                  <a:pt x="14656" y="267"/>
                </a:cubicBezTo>
                <a:cubicBezTo>
                  <a:pt x="14657" y="266"/>
                  <a:pt x="14658" y="266"/>
                  <a:pt x="14659" y="266"/>
                </a:cubicBezTo>
                <a:close/>
                <a:moveTo>
                  <a:pt x="13939" y="110"/>
                </a:moveTo>
                <a:cubicBezTo>
                  <a:pt x="13944" y="110"/>
                  <a:pt x="13949" y="111"/>
                  <a:pt x="13953" y="114"/>
                </a:cubicBezTo>
                <a:lnTo>
                  <a:pt x="13953" y="119"/>
                </a:lnTo>
                <a:cubicBezTo>
                  <a:pt x="13975" y="136"/>
                  <a:pt x="13992" y="159"/>
                  <a:pt x="13992" y="165"/>
                </a:cubicBezTo>
                <a:lnTo>
                  <a:pt x="13992" y="176"/>
                </a:lnTo>
                <a:cubicBezTo>
                  <a:pt x="13987" y="216"/>
                  <a:pt x="13970" y="256"/>
                  <a:pt x="13975" y="295"/>
                </a:cubicBezTo>
                <a:lnTo>
                  <a:pt x="13975" y="324"/>
                </a:lnTo>
                <a:cubicBezTo>
                  <a:pt x="14006" y="365"/>
                  <a:pt x="14004" y="392"/>
                  <a:pt x="13978" y="392"/>
                </a:cubicBezTo>
                <a:cubicBezTo>
                  <a:pt x="13975" y="392"/>
                  <a:pt x="13972" y="392"/>
                  <a:pt x="13970" y="392"/>
                </a:cubicBezTo>
                <a:lnTo>
                  <a:pt x="13947" y="380"/>
                </a:lnTo>
                <a:lnTo>
                  <a:pt x="13936" y="375"/>
                </a:lnTo>
                <a:cubicBezTo>
                  <a:pt x="13941" y="352"/>
                  <a:pt x="13953" y="295"/>
                  <a:pt x="13953" y="273"/>
                </a:cubicBezTo>
                <a:cubicBezTo>
                  <a:pt x="13953" y="256"/>
                  <a:pt x="13902" y="188"/>
                  <a:pt x="13890" y="159"/>
                </a:cubicBezTo>
                <a:cubicBezTo>
                  <a:pt x="13876" y="140"/>
                  <a:pt x="13913" y="110"/>
                  <a:pt x="13939" y="110"/>
                </a:cubicBezTo>
                <a:close/>
                <a:moveTo>
                  <a:pt x="13855" y="240"/>
                </a:moveTo>
                <a:cubicBezTo>
                  <a:pt x="13868" y="240"/>
                  <a:pt x="13886" y="253"/>
                  <a:pt x="13890" y="261"/>
                </a:cubicBezTo>
                <a:cubicBezTo>
                  <a:pt x="13896" y="273"/>
                  <a:pt x="13879" y="352"/>
                  <a:pt x="13890" y="380"/>
                </a:cubicBezTo>
                <a:cubicBezTo>
                  <a:pt x="13896" y="409"/>
                  <a:pt x="13902" y="437"/>
                  <a:pt x="13896" y="443"/>
                </a:cubicBezTo>
                <a:cubicBezTo>
                  <a:pt x="13896" y="443"/>
                  <a:pt x="13892" y="444"/>
                  <a:pt x="13886" y="444"/>
                </a:cubicBezTo>
                <a:cubicBezTo>
                  <a:pt x="13880" y="444"/>
                  <a:pt x="13873" y="443"/>
                  <a:pt x="13867" y="437"/>
                </a:cubicBezTo>
                <a:lnTo>
                  <a:pt x="13862" y="426"/>
                </a:lnTo>
                <a:lnTo>
                  <a:pt x="13839" y="386"/>
                </a:lnTo>
                <a:cubicBezTo>
                  <a:pt x="13816" y="346"/>
                  <a:pt x="13782" y="301"/>
                  <a:pt x="13771" y="284"/>
                </a:cubicBezTo>
                <a:lnTo>
                  <a:pt x="13777" y="267"/>
                </a:lnTo>
                <a:cubicBezTo>
                  <a:pt x="13780" y="261"/>
                  <a:pt x="13787" y="258"/>
                  <a:pt x="13794" y="258"/>
                </a:cubicBezTo>
                <a:cubicBezTo>
                  <a:pt x="13801" y="258"/>
                  <a:pt x="13808" y="261"/>
                  <a:pt x="13811" y="267"/>
                </a:cubicBezTo>
                <a:cubicBezTo>
                  <a:pt x="13820" y="270"/>
                  <a:pt x="13826" y="276"/>
                  <a:pt x="13830" y="276"/>
                </a:cubicBezTo>
                <a:cubicBezTo>
                  <a:pt x="13834" y="276"/>
                  <a:pt x="13836" y="271"/>
                  <a:pt x="13839" y="256"/>
                </a:cubicBezTo>
                <a:lnTo>
                  <a:pt x="13845" y="244"/>
                </a:lnTo>
                <a:cubicBezTo>
                  <a:pt x="13847" y="242"/>
                  <a:pt x="13851" y="240"/>
                  <a:pt x="13855" y="240"/>
                </a:cubicBezTo>
                <a:close/>
                <a:moveTo>
                  <a:pt x="7723" y="358"/>
                </a:moveTo>
                <a:lnTo>
                  <a:pt x="7723" y="363"/>
                </a:lnTo>
                <a:cubicBezTo>
                  <a:pt x="7706" y="380"/>
                  <a:pt x="7689" y="409"/>
                  <a:pt x="7694" y="420"/>
                </a:cubicBezTo>
                <a:cubicBezTo>
                  <a:pt x="7700" y="437"/>
                  <a:pt x="7700" y="448"/>
                  <a:pt x="7694" y="454"/>
                </a:cubicBezTo>
                <a:lnTo>
                  <a:pt x="7689" y="454"/>
                </a:lnTo>
                <a:cubicBezTo>
                  <a:pt x="7677" y="448"/>
                  <a:pt x="7666" y="443"/>
                  <a:pt x="7660" y="431"/>
                </a:cubicBezTo>
                <a:cubicBezTo>
                  <a:pt x="7638" y="403"/>
                  <a:pt x="7632" y="386"/>
                  <a:pt x="7621" y="375"/>
                </a:cubicBezTo>
                <a:cubicBezTo>
                  <a:pt x="7655" y="369"/>
                  <a:pt x="7689" y="363"/>
                  <a:pt x="7723" y="358"/>
                </a:cubicBezTo>
                <a:close/>
                <a:moveTo>
                  <a:pt x="2025" y="281"/>
                </a:moveTo>
                <a:cubicBezTo>
                  <a:pt x="2026" y="281"/>
                  <a:pt x="2026" y="285"/>
                  <a:pt x="2026" y="295"/>
                </a:cubicBezTo>
                <a:lnTo>
                  <a:pt x="2032" y="307"/>
                </a:lnTo>
                <a:lnTo>
                  <a:pt x="2072" y="363"/>
                </a:lnTo>
                <a:cubicBezTo>
                  <a:pt x="2055" y="386"/>
                  <a:pt x="2021" y="426"/>
                  <a:pt x="1992" y="443"/>
                </a:cubicBezTo>
                <a:lnTo>
                  <a:pt x="1969" y="460"/>
                </a:lnTo>
                <a:cubicBezTo>
                  <a:pt x="1968" y="461"/>
                  <a:pt x="1967" y="461"/>
                  <a:pt x="1965" y="461"/>
                </a:cubicBezTo>
                <a:cubicBezTo>
                  <a:pt x="1958" y="461"/>
                  <a:pt x="1947" y="453"/>
                  <a:pt x="1947" y="448"/>
                </a:cubicBezTo>
                <a:lnTo>
                  <a:pt x="1941" y="437"/>
                </a:lnTo>
                <a:cubicBezTo>
                  <a:pt x="1947" y="420"/>
                  <a:pt x="2015" y="358"/>
                  <a:pt x="2021" y="318"/>
                </a:cubicBezTo>
                <a:cubicBezTo>
                  <a:pt x="2021" y="296"/>
                  <a:pt x="2023" y="281"/>
                  <a:pt x="2025" y="281"/>
                </a:cubicBezTo>
                <a:close/>
                <a:moveTo>
                  <a:pt x="7836" y="341"/>
                </a:moveTo>
                <a:cubicBezTo>
                  <a:pt x="7832" y="349"/>
                  <a:pt x="7870" y="421"/>
                  <a:pt x="7848" y="454"/>
                </a:cubicBezTo>
                <a:cubicBezTo>
                  <a:pt x="7843" y="462"/>
                  <a:pt x="7839" y="465"/>
                  <a:pt x="7835" y="465"/>
                </a:cubicBezTo>
                <a:cubicBezTo>
                  <a:pt x="7826" y="465"/>
                  <a:pt x="7822" y="444"/>
                  <a:pt x="7831" y="431"/>
                </a:cubicBezTo>
                <a:cubicBezTo>
                  <a:pt x="7842" y="414"/>
                  <a:pt x="7791" y="397"/>
                  <a:pt x="7768" y="392"/>
                </a:cubicBezTo>
                <a:cubicBezTo>
                  <a:pt x="7757" y="392"/>
                  <a:pt x="7762" y="369"/>
                  <a:pt x="7768" y="352"/>
                </a:cubicBezTo>
                <a:cubicBezTo>
                  <a:pt x="7801" y="347"/>
                  <a:pt x="7830" y="343"/>
                  <a:pt x="7836" y="341"/>
                </a:cubicBezTo>
                <a:close/>
                <a:moveTo>
                  <a:pt x="3030" y="437"/>
                </a:moveTo>
                <a:cubicBezTo>
                  <a:pt x="3036" y="437"/>
                  <a:pt x="3053" y="471"/>
                  <a:pt x="3059" y="494"/>
                </a:cubicBezTo>
                <a:lnTo>
                  <a:pt x="3065" y="505"/>
                </a:lnTo>
                <a:cubicBezTo>
                  <a:pt x="3043" y="516"/>
                  <a:pt x="3012" y="520"/>
                  <a:pt x="2991" y="520"/>
                </a:cubicBezTo>
                <a:cubicBezTo>
                  <a:pt x="2979" y="520"/>
                  <a:pt x="2970" y="519"/>
                  <a:pt x="2968" y="517"/>
                </a:cubicBezTo>
                <a:cubicBezTo>
                  <a:pt x="2957" y="511"/>
                  <a:pt x="2951" y="494"/>
                  <a:pt x="2951" y="483"/>
                </a:cubicBezTo>
                <a:cubicBezTo>
                  <a:pt x="2974" y="466"/>
                  <a:pt x="3002" y="448"/>
                  <a:pt x="3030" y="437"/>
                </a:cubicBezTo>
                <a:close/>
                <a:moveTo>
                  <a:pt x="13793" y="412"/>
                </a:moveTo>
                <a:cubicBezTo>
                  <a:pt x="13805" y="412"/>
                  <a:pt x="13824" y="419"/>
                  <a:pt x="13845" y="431"/>
                </a:cubicBezTo>
                <a:lnTo>
                  <a:pt x="13839" y="471"/>
                </a:lnTo>
                <a:lnTo>
                  <a:pt x="13839" y="494"/>
                </a:lnTo>
                <a:cubicBezTo>
                  <a:pt x="13839" y="512"/>
                  <a:pt x="13835" y="520"/>
                  <a:pt x="13827" y="520"/>
                </a:cubicBezTo>
                <a:cubicBezTo>
                  <a:pt x="13823" y="520"/>
                  <a:pt x="13817" y="517"/>
                  <a:pt x="13811" y="511"/>
                </a:cubicBezTo>
                <a:cubicBezTo>
                  <a:pt x="13794" y="488"/>
                  <a:pt x="13777" y="420"/>
                  <a:pt x="13782" y="414"/>
                </a:cubicBezTo>
                <a:cubicBezTo>
                  <a:pt x="13785" y="413"/>
                  <a:pt x="13789" y="412"/>
                  <a:pt x="13793" y="412"/>
                </a:cubicBezTo>
                <a:close/>
                <a:moveTo>
                  <a:pt x="16255" y="446"/>
                </a:moveTo>
                <a:cubicBezTo>
                  <a:pt x="16279" y="446"/>
                  <a:pt x="16302" y="448"/>
                  <a:pt x="16307" y="454"/>
                </a:cubicBezTo>
                <a:cubicBezTo>
                  <a:pt x="16319" y="460"/>
                  <a:pt x="16307" y="500"/>
                  <a:pt x="16302" y="505"/>
                </a:cubicBezTo>
                <a:cubicBezTo>
                  <a:pt x="16301" y="506"/>
                  <a:pt x="16300" y="506"/>
                  <a:pt x="16299" y="506"/>
                </a:cubicBezTo>
                <a:cubicBezTo>
                  <a:pt x="16291" y="506"/>
                  <a:pt x="16278" y="492"/>
                  <a:pt x="16273" y="483"/>
                </a:cubicBezTo>
                <a:cubicBezTo>
                  <a:pt x="16273" y="474"/>
                  <a:pt x="16267" y="469"/>
                  <a:pt x="16262" y="469"/>
                </a:cubicBezTo>
                <a:cubicBezTo>
                  <a:pt x="16260" y="469"/>
                  <a:pt x="16258" y="470"/>
                  <a:pt x="16256" y="471"/>
                </a:cubicBezTo>
                <a:lnTo>
                  <a:pt x="16256" y="483"/>
                </a:lnTo>
                <a:lnTo>
                  <a:pt x="16222" y="545"/>
                </a:lnTo>
                <a:cubicBezTo>
                  <a:pt x="16199" y="511"/>
                  <a:pt x="16171" y="483"/>
                  <a:pt x="16171" y="483"/>
                </a:cubicBezTo>
                <a:cubicBezTo>
                  <a:pt x="16171" y="477"/>
                  <a:pt x="16182" y="466"/>
                  <a:pt x="16199" y="454"/>
                </a:cubicBezTo>
                <a:cubicBezTo>
                  <a:pt x="16208" y="448"/>
                  <a:pt x="16232" y="446"/>
                  <a:pt x="16255" y="446"/>
                </a:cubicBezTo>
                <a:close/>
                <a:moveTo>
                  <a:pt x="15391" y="406"/>
                </a:moveTo>
                <a:cubicBezTo>
                  <a:pt x="15394" y="406"/>
                  <a:pt x="15396" y="408"/>
                  <a:pt x="15399" y="414"/>
                </a:cubicBezTo>
                <a:cubicBezTo>
                  <a:pt x="15407" y="427"/>
                  <a:pt x="15414" y="432"/>
                  <a:pt x="15422" y="432"/>
                </a:cubicBezTo>
                <a:cubicBezTo>
                  <a:pt x="15431" y="432"/>
                  <a:pt x="15441" y="424"/>
                  <a:pt x="15450" y="414"/>
                </a:cubicBezTo>
                <a:cubicBezTo>
                  <a:pt x="15451" y="414"/>
                  <a:pt x="15452" y="413"/>
                  <a:pt x="15454" y="413"/>
                </a:cubicBezTo>
                <a:cubicBezTo>
                  <a:pt x="15461" y="413"/>
                  <a:pt x="15474" y="421"/>
                  <a:pt x="15481" y="421"/>
                </a:cubicBezTo>
                <a:cubicBezTo>
                  <a:pt x="15482" y="421"/>
                  <a:pt x="15484" y="421"/>
                  <a:pt x="15485" y="420"/>
                </a:cubicBezTo>
                <a:cubicBezTo>
                  <a:pt x="15492" y="411"/>
                  <a:pt x="15497" y="407"/>
                  <a:pt x="15501" y="407"/>
                </a:cubicBezTo>
                <a:cubicBezTo>
                  <a:pt x="15507" y="407"/>
                  <a:pt x="15512" y="414"/>
                  <a:pt x="15519" y="420"/>
                </a:cubicBezTo>
                <a:cubicBezTo>
                  <a:pt x="15530" y="437"/>
                  <a:pt x="15524" y="443"/>
                  <a:pt x="15519" y="466"/>
                </a:cubicBezTo>
                <a:lnTo>
                  <a:pt x="15507" y="511"/>
                </a:lnTo>
                <a:cubicBezTo>
                  <a:pt x="15490" y="538"/>
                  <a:pt x="15463" y="551"/>
                  <a:pt x="15436" y="551"/>
                </a:cubicBezTo>
                <a:cubicBezTo>
                  <a:pt x="15417" y="551"/>
                  <a:pt x="15398" y="545"/>
                  <a:pt x="15382" y="534"/>
                </a:cubicBezTo>
                <a:lnTo>
                  <a:pt x="15371" y="466"/>
                </a:lnTo>
                <a:cubicBezTo>
                  <a:pt x="15371" y="454"/>
                  <a:pt x="15354" y="443"/>
                  <a:pt x="15371" y="426"/>
                </a:cubicBezTo>
                <a:cubicBezTo>
                  <a:pt x="15379" y="422"/>
                  <a:pt x="15384" y="406"/>
                  <a:pt x="15391" y="406"/>
                </a:cubicBezTo>
                <a:close/>
                <a:moveTo>
                  <a:pt x="15649" y="414"/>
                </a:moveTo>
                <a:lnTo>
                  <a:pt x="15683" y="431"/>
                </a:lnTo>
                <a:lnTo>
                  <a:pt x="15694" y="437"/>
                </a:lnTo>
                <a:cubicBezTo>
                  <a:pt x="15700" y="454"/>
                  <a:pt x="15700" y="477"/>
                  <a:pt x="15694" y="483"/>
                </a:cubicBezTo>
                <a:lnTo>
                  <a:pt x="15689" y="488"/>
                </a:lnTo>
                <a:lnTo>
                  <a:pt x="15677" y="494"/>
                </a:lnTo>
                <a:cubicBezTo>
                  <a:pt x="15660" y="494"/>
                  <a:pt x="15655" y="511"/>
                  <a:pt x="15660" y="528"/>
                </a:cubicBezTo>
                <a:lnTo>
                  <a:pt x="15660" y="539"/>
                </a:lnTo>
                <a:lnTo>
                  <a:pt x="15660" y="551"/>
                </a:lnTo>
                <a:cubicBezTo>
                  <a:pt x="15657" y="553"/>
                  <a:pt x="15654" y="554"/>
                  <a:pt x="15650" y="554"/>
                </a:cubicBezTo>
                <a:cubicBezTo>
                  <a:pt x="15631" y="554"/>
                  <a:pt x="15604" y="533"/>
                  <a:pt x="15581" y="505"/>
                </a:cubicBezTo>
                <a:lnTo>
                  <a:pt x="15558" y="471"/>
                </a:lnTo>
                <a:lnTo>
                  <a:pt x="15553" y="466"/>
                </a:lnTo>
                <a:cubicBezTo>
                  <a:pt x="15564" y="448"/>
                  <a:pt x="15609" y="420"/>
                  <a:pt x="15649" y="414"/>
                </a:cubicBezTo>
                <a:close/>
                <a:moveTo>
                  <a:pt x="16105" y="440"/>
                </a:moveTo>
                <a:cubicBezTo>
                  <a:pt x="16117" y="440"/>
                  <a:pt x="16126" y="467"/>
                  <a:pt x="16126" y="505"/>
                </a:cubicBezTo>
                <a:lnTo>
                  <a:pt x="16120" y="511"/>
                </a:lnTo>
                <a:lnTo>
                  <a:pt x="16092" y="522"/>
                </a:lnTo>
                <a:cubicBezTo>
                  <a:pt x="16087" y="548"/>
                  <a:pt x="16072" y="569"/>
                  <a:pt x="16065" y="569"/>
                </a:cubicBezTo>
                <a:cubicBezTo>
                  <a:pt x="16065" y="569"/>
                  <a:pt x="16064" y="568"/>
                  <a:pt x="16063" y="568"/>
                </a:cubicBezTo>
                <a:lnTo>
                  <a:pt x="16063" y="562"/>
                </a:lnTo>
                <a:cubicBezTo>
                  <a:pt x="16052" y="545"/>
                  <a:pt x="16046" y="517"/>
                  <a:pt x="16035" y="505"/>
                </a:cubicBezTo>
                <a:lnTo>
                  <a:pt x="16012" y="471"/>
                </a:lnTo>
                <a:cubicBezTo>
                  <a:pt x="16035" y="466"/>
                  <a:pt x="16086" y="448"/>
                  <a:pt x="16097" y="443"/>
                </a:cubicBezTo>
                <a:cubicBezTo>
                  <a:pt x="16100" y="441"/>
                  <a:pt x="16102" y="440"/>
                  <a:pt x="16105" y="440"/>
                </a:cubicBezTo>
                <a:close/>
                <a:moveTo>
                  <a:pt x="16796" y="450"/>
                </a:moveTo>
                <a:cubicBezTo>
                  <a:pt x="16815" y="450"/>
                  <a:pt x="16836" y="453"/>
                  <a:pt x="16846" y="460"/>
                </a:cubicBezTo>
                <a:lnTo>
                  <a:pt x="16841" y="471"/>
                </a:lnTo>
                <a:lnTo>
                  <a:pt x="16841" y="505"/>
                </a:lnTo>
                <a:cubicBezTo>
                  <a:pt x="16832" y="493"/>
                  <a:pt x="16821" y="484"/>
                  <a:pt x="16811" y="484"/>
                </a:cubicBezTo>
                <a:cubicBezTo>
                  <a:pt x="16808" y="484"/>
                  <a:pt x="16804" y="485"/>
                  <a:pt x="16801" y="488"/>
                </a:cubicBezTo>
                <a:cubicBezTo>
                  <a:pt x="16807" y="505"/>
                  <a:pt x="16818" y="517"/>
                  <a:pt x="16818" y="534"/>
                </a:cubicBezTo>
                <a:cubicBezTo>
                  <a:pt x="16824" y="551"/>
                  <a:pt x="16812" y="568"/>
                  <a:pt x="16807" y="579"/>
                </a:cubicBezTo>
                <a:cubicBezTo>
                  <a:pt x="16805" y="580"/>
                  <a:pt x="16804" y="581"/>
                  <a:pt x="16802" y="581"/>
                </a:cubicBezTo>
                <a:cubicBezTo>
                  <a:pt x="16795" y="581"/>
                  <a:pt x="16783" y="571"/>
                  <a:pt x="16778" y="562"/>
                </a:cubicBezTo>
                <a:lnTo>
                  <a:pt x="16767" y="534"/>
                </a:lnTo>
                <a:cubicBezTo>
                  <a:pt x="16750" y="500"/>
                  <a:pt x="16750" y="466"/>
                  <a:pt x="16767" y="454"/>
                </a:cubicBezTo>
                <a:cubicBezTo>
                  <a:pt x="16771" y="452"/>
                  <a:pt x="16783" y="450"/>
                  <a:pt x="16796" y="450"/>
                </a:cubicBezTo>
                <a:close/>
                <a:moveTo>
                  <a:pt x="16664" y="462"/>
                </a:moveTo>
                <a:cubicBezTo>
                  <a:pt x="16671" y="462"/>
                  <a:pt x="16678" y="465"/>
                  <a:pt x="16682" y="471"/>
                </a:cubicBezTo>
                <a:cubicBezTo>
                  <a:pt x="16693" y="494"/>
                  <a:pt x="16642" y="528"/>
                  <a:pt x="16619" y="534"/>
                </a:cubicBezTo>
                <a:lnTo>
                  <a:pt x="16631" y="573"/>
                </a:lnTo>
                <a:lnTo>
                  <a:pt x="16636" y="602"/>
                </a:lnTo>
                <a:cubicBezTo>
                  <a:pt x="16635" y="603"/>
                  <a:pt x="16634" y="604"/>
                  <a:pt x="16633" y="604"/>
                </a:cubicBezTo>
                <a:cubicBezTo>
                  <a:pt x="16622" y="604"/>
                  <a:pt x="16609" y="525"/>
                  <a:pt x="16625" y="494"/>
                </a:cubicBezTo>
                <a:cubicBezTo>
                  <a:pt x="16636" y="472"/>
                  <a:pt x="16651" y="462"/>
                  <a:pt x="16664" y="462"/>
                </a:cubicBezTo>
                <a:close/>
                <a:moveTo>
                  <a:pt x="17743" y="636"/>
                </a:moveTo>
                <a:cubicBezTo>
                  <a:pt x="17760" y="636"/>
                  <a:pt x="17771" y="647"/>
                  <a:pt x="17771" y="664"/>
                </a:cubicBezTo>
                <a:cubicBezTo>
                  <a:pt x="17771" y="681"/>
                  <a:pt x="17726" y="727"/>
                  <a:pt x="17709" y="732"/>
                </a:cubicBezTo>
                <a:cubicBezTo>
                  <a:pt x="17697" y="738"/>
                  <a:pt x="17675" y="744"/>
                  <a:pt x="17663" y="744"/>
                </a:cubicBezTo>
                <a:lnTo>
                  <a:pt x="17658" y="727"/>
                </a:lnTo>
                <a:lnTo>
                  <a:pt x="17641" y="675"/>
                </a:lnTo>
                <a:cubicBezTo>
                  <a:pt x="17669" y="653"/>
                  <a:pt x="17726" y="636"/>
                  <a:pt x="17743" y="636"/>
                </a:cubicBezTo>
                <a:close/>
                <a:moveTo>
                  <a:pt x="9824" y="687"/>
                </a:moveTo>
                <a:cubicBezTo>
                  <a:pt x="9886" y="687"/>
                  <a:pt x="9930" y="761"/>
                  <a:pt x="9987" y="761"/>
                </a:cubicBezTo>
                <a:cubicBezTo>
                  <a:pt x="9965" y="767"/>
                  <a:pt x="9944" y="770"/>
                  <a:pt x="9925" y="770"/>
                </a:cubicBezTo>
                <a:cubicBezTo>
                  <a:pt x="9873" y="770"/>
                  <a:pt x="9828" y="748"/>
                  <a:pt x="9782" y="698"/>
                </a:cubicBezTo>
                <a:cubicBezTo>
                  <a:pt x="9797" y="690"/>
                  <a:pt x="9811" y="687"/>
                  <a:pt x="9824" y="687"/>
                </a:cubicBezTo>
                <a:close/>
                <a:moveTo>
                  <a:pt x="2633" y="681"/>
                </a:moveTo>
                <a:lnTo>
                  <a:pt x="2633" y="687"/>
                </a:lnTo>
                <a:cubicBezTo>
                  <a:pt x="2642" y="684"/>
                  <a:pt x="2650" y="683"/>
                  <a:pt x="2656" y="683"/>
                </a:cubicBezTo>
                <a:cubicBezTo>
                  <a:pt x="2662" y="683"/>
                  <a:pt x="2665" y="684"/>
                  <a:pt x="2662" y="687"/>
                </a:cubicBezTo>
                <a:cubicBezTo>
                  <a:pt x="2656" y="692"/>
                  <a:pt x="2667" y="715"/>
                  <a:pt x="2673" y="715"/>
                </a:cubicBezTo>
                <a:cubicBezTo>
                  <a:pt x="2676" y="718"/>
                  <a:pt x="2682" y="719"/>
                  <a:pt x="2687" y="719"/>
                </a:cubicBezTo>
                <a:cubicBezTo>
                  <a:pt x="2693" y="719"/>
                  <a:pt x="2699" y="718"/>
                  <a:pt x="2701" y="715"/>
                </a:cubicBezTo>
                <a:cubicBezTo>
                  <a:pt x="2702" y="714"/>
                  <a:pt x="2703" y="714"/>
                  <a:pt x="2703" y="714"/>
                </a:cubicBezTo>
                <a:cubicBezTo>
                  <a:pt x="2707" y="714"/>
                  <a:pt x="2707" y="729"/>
                  <a:pt x="2707" y="749"/>
                </a:cubicBezTo>
                <a:lnTo>
                  <a:pt x="2696" y="755"/>
                </a:lnTo>
                <a:lnTo>
                  <a:pt x="2679" y="778"/>
                </a:lnTo>
                <a:cubicBezTo>
                  <a:pt x="2673" y="781"/>
                  <a:pt x="2667" y="783"/>
                  <a:pt x="2661" y="783"/>
                </a:cubicBezTo>
                <a:cubicBezTo>
                  <a:pt x="2641" y="783"/>
                  <a:pt x="2626" y="763"/>
                  <a:pt x="2622" y="749"/>
                </a:cubicBezTo>
                <a:cubicBezTo>
                  <a:pt x="2622" y="741"/>
                  <a:pt x="2619" y="733"/>
                  <a:pt x="2613" y="733"/>
                </a:cubicBezTo>
                <a:cubicBezTo>
                  <a:pt x="2611" y="733"/>
                  <a:pt x="2608" y="735"/>
                  <a:pt x="2605" y="738"/>
                </a:cubicBezTo>
                <a:lnTo>
                  <a:pt x="2605" y="744"/>
                </a:lnTo>
                <a:cubicBezTo>
                  <a:pt x="2594" y="755"/>
                  <a:pt x="2588" y="772"/>
                  <a:pt x="2582" y="783"/>
                </a:cubicBezTo>
                <a:cubicBezTo>
                  <a:pt x="2582" y="783"/>
                  <a:pt x="2565" y="778"/>
                  <a:pt x="2565" y="772"/>
                </a:cubicBezTo>
                <a:lnTo>
                  <a:pt x="2565" y="761"/>
                </a:lnTo>
                <a:cubicBezTo>
                  <a:pt x="2565" y="738"/>
                  <a:pt x="2611" y="687"/>
                  <a:pt x="2633" y="681"/>
                </a:cubicBezTo>
                <a:close/>
                <a:moveTo>
                  <a:pt x="21467" y="774"/>
                </a:moveTo>
                <a:cubicBezTo>
                  <a:pt x="21460" y="774"/>
                  <a:pt x="21453" y="779"/>
                  <a:pt x="21448" y="789"/>
                </a:cubicBezTo>
                <a:cubicBezTo>
                  <a:pt x="21436" y="812"/>
                  <a:pt x="21414" y="868"/>
                  <a:pt x="21414" y="874"/>
                </a:cubicBezTo>
                <a:cubicBezTo>
                  <a:pt x="21414" y="879"/>
                  <a:pt x="21425" y="887"/>
                  <a:pt x="21444" y="887"/>
                </a:cubicBezTo>
                <a:cubicBezTo>
                  <a:pt x="21449" y="887"/>
                  <a:pt x="21454" y="886"/>
                  <a:pt x="21459" y="885"/>
                </a:cubicBezTo>
                <a:cubicBezTo>
                  <a:pt x="21482" y="880"/>
                  <a:pt x="21510" y="823"/>
                  <a:pt x="21493" y="795"/>
                </a:cubicBezTo>
                <a:cubicBezTo>
                  <a:pt x="21487" y="782"/>
                  <a:pt x="21477" y="774"/>
                  <a:pt x="21467" y="774"/>
                </a:cubicBezTo>
                <a:close/>
                <a:moveTo>
                  <a:pt x="3189" y="692"/>
                </a:moveTo>
                <a:cubicBezTo>
                  <a:pt x="3212" y="692"/>
                  <a:pt x="3252" y="755"/>
                  <a:pt x="3252" y="778"/>
                </a:cubicBezTo>
                <a:cubicBezTo>
                  <a:pt x="3252" y="800"/>
                  <a:pt x="3291" y="851"/>
                  <a:pt x="3303" y="863"/>
                </a:cubicBezTo>
                <a:cubicBezTo>
                  <a:pt x="3320" y="880"/>
                  <a:pt x="3303" y="891"/>
                  <a:pt x="3274" y="891"/>
                </a:cubicBezTo>
                <a:cubicBezTo>
                  <a:pt x="3240" y="891"/>
                  <a:pt x="3161" y="749"/>
                  <a:pt x="3155" y="738"/>
                </a:cubicBezTo>
                <a:cubicBezTo>
                  <a:pt x="3150" y="727"/>
                  <a:pt x="3150" y="704"/>
                  <a:pt x="3161" y="698"/>
                </a:cubicBezTo>
                <a:lnTo>
                  <a:pt x="3167" y="698"/>
                </a:lnTo>
                <a:lnTo>
                  <a:pt x="3189" y="692"/>
                </a:lnTo>
                <a:close/>
                <a:moveTo>
                  <a:pt x="2202" y="539"/>
                </a:moveTo>
                <a:lnTo>
                  <a:pt x="2191" y="585"/>
                </a:lnTo>
                <a:lnTo>
                  <a:pt x="2174" y="647"/>
                </a:lnTo>
                <a:cubicBezTo>
                  <a:pt x="2202" y="641"/>
                  <a:pt x="2236" y="624"/>
                  <a:pt x="2242" y="607"/>
                </a:cubicBezTo>
                <a:cubicBezTo>
                  <a:pt x="2246" y="596"/>
                  <a:pt x="2266" y="576"/>
                  <a:pt x="2287" y="576"/>
                </a:cubicBezTo>
                <a:cubicBezTo>
                  <a:pt x="2297" y="576"/>
                  <a:pt x="2307" y="580"/>
                  <a:pt x="2316" y="590"/>
                </a:cubicBezTo>
                <a:lnTo>
                  <a:pt x="2333" y="619"/>
                </a:lnTo>
                <a:lnTo>
                  <a:pt x="2350" y="636"/>
                </a:lnTo>
                <a:cubicBezTo>
                  <a:pt x="2367" y="630"/>
                  <a:pt x="2389" y="619"/>
                  <a:pt x="2401" y="619"/>
                </a:cubicBezTo>
                <a:lnTo>
                  <a:pt x="2401" y="624"/>
                </a:lnTo>
                <a:lnTo>
                  <a:pt x="2429" y="647"/>
                </a:lnTo>
                <a:cubicBezTo>
                  <a:pt x="2452" y="687"/>
                  <a:pt x="2469" y="721"/>
                  <a:pt x="2469" y="732"/>
                </a:cubicBezTo>
                <a:lnTo>
                  <a:pt x="2469" y="744"/>
                </a:lnTo>
                <a:lnTo>
                  <a:pt x="2452" y="744"/>
                </a:lnTo>
                <a:lnTo>
                  <a:pt x="2429" y="738"/>
                </a:lnTo>
                <a:cubicBezTo>
                  <a:pt x="2401" y="738"/>
                  <a:pt x="2406" y="766"/>
                  <a:pt x="2412" y="772"/>
                </a:cubicBezTo>
                <a:cubicBezTo>
                  <a:pt x="2423" y="783"/>
                  <a:pt x="2429" y="795"/>
                  <a:pt x="2423" y="800"/>
                </a:cubicBezTo>
                <a:cubicBezTo>
                  <a:pt x="2423" y="806"/>
                  <a:pt x="2406" y="806"/>
                  <a:pt x="2395" y="806"/>
                </a:cubicBezTo>
                <a:lnTo>
                  <a:pt x="2378" y="795"/>
                </a:lnTo>
                <a:lnTo>
                  <a:pt x="2350" y="772"/>
                </a:lnTo>
                <a:cubicBezTo>
                  <a:pt x="2334" y="759"/>
                  <a:pt x="2318" y="752"/>
                  <a:pt x="2307" y="752"/>
                </a:cubicBezTo>
                <a:cubicBezTo>
                  <a:pt x="2298" y="752"/>
                  <a:pt x="2293" y="756"/>
                  <a:pt x="2293" y="766"/>
                </a:cubicBezTo>
                <a:lnTo>
                  <a:pt x="2344" y="783"/>
                </a:lnTo>
                <a:cubicBezTo>
                  <a:pt x="2364" y="834"/>
                  <a:pt x="2321" y="894"/>
                  <a:pt x="2308" y="894"/>
                </a:cubicBezTo>
                <a:cubicBezTo>
                  <a:pt x="2306" y="894"/>
                  <a:pt x="2305" y="893"/>
                  <a:pt x="2304" y="891"/>
                </a:cubicBezTo>
                <a:cubicBezTo>
                  <a:pt x="2299" y="874"/>
                  <a:pt x="2276" y="823"/>
                  <a:pt x="2270" y="812"/>
                </a:cubicBezTo>
                <a:cubicBezTo>
                  <a:pt x="2268" y="808"/>
                  <a:pt x="2265" y="806"/>
                  <a:pt x="2259" y="806"/>
                </a:cubicBezTo>
                <a:cubicBezTo>
                  <a:pt x="2249" y="806"/>
                  <a:pt x="2234" y="814"/>
                  <a:pt x="2219" y="829"/>
                </a:cubicBezTo>
                <a:lnTo>
                  <a:pt x="2191" y="840"/>
                </a:lnTo>
                <a:lnTo>
                  <a:pt x="2185" y="846"/>
                </a:lnTo>
                <a:cubicBezTo>
                  <a:pt x="2174" y="829"/>
                  <a:pt x="2168" y="806"/>
                  <a:pt x="2174" y="789"/>
                </a:cubicBezTo>
                <a:lnTo>
                  <a:pt x="2185" y="783"/>
                </a:lnTo>
                <a:lnTo>
                  <a:pt x="2191" y="778"/>
                </a:lnTo>
                <a:cubicBezTo>
                  <a:pt x="2191" y="778"/>
                  <a:pt x="2192" y="778"/>
                  <a:pt x="2192" y="778"/>
                </a:cubicBezTo>
                <a:cubicBezTo>
                  <a:pt x="2212" y="778"/>
                  <a:pt x="2179" y="680"/>
                  <a:pt x="2157" y="647"/>
                </a:cubicBezTo>
                <a:cubicBezTo>
                  <a:pt x="2142" y="614"/>
                  <a:pt x="2120" y="600"/>
                  <a:pt x="2110" y="600"/>
                </a:cubicBezTo>
                <a:cubicBezTo>
                  <a:pt x="2108" y="600"/>
                  <a:pt x="2107" y="601"/>
                  <a:pt x="2106" y="602"/>
                </a:cubicBezTo>
                <a:lnTo>
                  <a:pt x="2111" y="602"/>
                </a:lnTo>
                <a:cubicBezTo>
                  <a:pt x="2110" y="602"/>
                  <a:pt x="2109" y="603"/>
                  <a:pt x="2107" y="603"/>
                </a:cubicBezTo>
                <a:cubicBezTo>
                  <a:pt x="2099" y="603"/>
                  <a:pt x="2094" y="587"/>
                  <a:pt x="2094" y="562"/>
                </a:cubicBezTo>
                <a:lnTo>
                  <a:pt x="2106" y="556"/>
                </a:lnTo>
                <a:lnTo>
                  <a:pt x="2123" y="545"/>
                </a:lnTo>
                <a:cubicBezTo>
                  <a:pt x="2145" y="539"/>
                  <a:pt x="2179" y="539"/>
                  <a:pt x="2202" y="539"/>
                </a:cubicBezTo>
                <a:close/>
                <a:moveTo>
                  <a:pt x="3070" y="766"/>
                </a:moveTo>
                <a:cubicBezTo>
                  <a:pt x="3099" y="772"/>
                  <a:pt x="3178" y="891"/>
                  <a:pt x="3161" y="919"/>
                </a:cubicBezTo>
                <a:cubicBezTo>
                  <a:pt x="3158" y="926"/>
                  <a:pt x="3155" y="928"/>
                  <a:pt x="3151" y="928"/>
                </a:cubicBezTo>
                <a:cubicBezTo>
                  <a:pt x="3141" y="928"/>
                  <a:pt x="3131" y="907"/>
                  <a:pt x="3127" y="874"/>
                </a:cubicBezTo>
                <a:lnTo>
                  <a:pt x="3110" y="840"/>
                </a:lnTo>
                <a:lnTo>
                  <a:pt x="3093" y="812"/>
                </a:lnTo>
                <a:cubicBezTo>
                  <a:pt x="3053" y="783"/>
                  <a:pt x="3042" y="766"/>
                  <a:pt x="3070" y="766"/>
                </a:cubicBezTo>
                <a:close/>
                <a:moveTo>
                  <a:pt x="13754" y="789"/>
                </a:moveTo>
                <a:lnTo>
                  <a:pt x="13799" y="834"/>
                </a:lnTo>
                <a:cubicBezTo>
                  <a:pt x="13799" y="834"/>
                  <a:pt x="13816" y="817"/>
                  <a:pt x="13822" y="817"/>
                </a:cubicBezTo>
                <a:cubicBezTo>
                  <a:pt x="13833" y="817"/>
                  <a:pt x="13850" y="834"/>
                  <a:pt x="13850" y="840"/>
                </a:cubicBezTo>
                <a:cubicBezTo>
                  <a:pt x="13850" y="868"/>
                  <a:pt x="13845" y="897"/>
                  <a:pt x="13828" y="919"/>
                </a:cubicBezTo>
                <a:lnTo>
                  <a:pt x="13822" y="931"/>
                </a:lnTo>
                <a:cubicBezTo>
                  <a:pt x="13800" y="925"/>
                  <a:pt x="13757" y="845"/>
                  <a:pt x="13728" y="845"/>
                </a:cubicBezTo>
                <a:cubicBezTo>
                  <a:pt x="13727" y="845"/>
                  <a:pt x="13727" y="845"/>
                  <a:pt x="13726" y="846"/>
                </a:cubicBezTo>
                <a:cubicBezTo>
                  <a:pt x="13724" y="846"/>
                  <a:pt x="13722" y="846"/>
                  <a:pt x="13721" y="846"/>
                </a:cubicBezTo>
                <a:cubicBezTo>
                  <a:pt x="13705" y="846"/>
                  <a:pt x="13718" y="820"/>
                  <a:pt x="13754" y="789"/>
                </a:cubicBezTo>
                <a:close/>
                <a:moveTo>
                  <a:pt x="3823" y="821"/>
                </a:moveTo>
                <a:cubicBezTo>
                  <a:pt x="3840" y="821"/>
                  <a:pt x="3863" y="835"/>
                  <a:pt x="3887" y="863"/>
                </a:cubicBezTo>
                <a:lnTo>
                  <a:pt x="3938" y="874"/>
                </a:lnTo>
                <a:lnTo>
                  <a:pt x="3944" y="874"/>
                </a:lnTo>
                <a:cubicBezTo>
                  <a:pt x="3955" y="891"/>
                  <a:pt x="3944" y="919"/>
                  <a:pt x="3927" y="931"/>
                </a:cubicBezTo>
                <a:lnTo>
                  <a:pt x="3927" y="925"/>
                </a:lnTo>
                <a:lnTo>
                  <a:pt x="3904" y="880"/>
                </a:lnTo>
                <a:cubicBezTo>
                  <a:pt x="3876" y="908"/>
                  <a:pt x="3831" y="942"/>
                  <a:pt x="3796" y="959"/>
                </a:cubicBezTo>
                <a:lnTo>
                  <a:pt x="3762" y="970"/>
                </a:lnTo>
                <a:lnTo>
                  <a:pt x="3751" y="976"/>
                </a:lnTo>
                <a:cubicBezTo>
                  <a:pt x="3734" y="965"/>
                  <a:pt x="3740" y="931"/>
                  <a:pt x="3768" y="902"/>
                </a:cubicBezTo>
                <a:lnTo>
                  <a:pt x="3785" y="874"/>
                </a:lnTo>
                <a:lnTo>
                  <a:pt x="3796" y="851"/>
                </a:lnTo>
                <a:cubicBezTo>
                  <a:pt x="3799" y="831"/>
                  <a:pt x="3809" y="821"/>
                  <a:pt x="3823" y="821"/>
                </a:cubicBezTo>
                <a:close/>
                <a:moveTo>
                  <a:pt x="4114" y="874"/>
                </a:moveTo>
                <a:cubicBezTo>
                  <a:pt x="4143" y="874"/>
                  <a:pt x="4137" y="885"/>
                  <a:pt x="4109" y="897"/>
                </a:cubicBezTo>
                <a:lnTo>
                  <a:pt x="4114" y="953"/>
                </a:lnTo>
                <a:lnTo>
                  <a:pt x="4120" y="982"/>
                </a:lnTo>
                <a:cubicBezTo>
                  <a:pt x="4074" y="988"/>
                  <a:pt x="4035" y="988"/>
                  <a:pt x="4029" y="988"/>
                </a:cubicBezTo>
                <a:cubicBezTo>
                  <a:pt x="4029" y="988"/>
                  <a:pt x="3967" y="976"/>
                  <a:pt x="3972" y="953"/>
                </a:cubicBezTo>
                <a:cubicBezTo>
                  <a:pt x="3984" y="931"/>
                  <a:pt x="3995" y="914"/>
                  <a:pt x="4006" y="914"/>
                </a:cubicBezTo>
                <a:cubicBezTo>
                  <a:pt x="4018" y="914"/>
                  <a:pt x="4035" y="902"/>
                  <a:pt x="4035" y="891"/>
                </a:cubicBezTo>
                <a:cubicBezTo>
                  <a:pt x="4029" y="880"/>
                  <a:pt x="4092" y="874"/>
                  <a:pt x="4114" y="874"/>
                </a:cubicBezTo>
                <a:close/>
                <a:moveTo>
                  <a:pt x="13499" y="812"/>
                </a:moveTo>
                <a:lnTo>
                  <a:pt x="13504" y="817"/>
                </a:lnTo>
                <a:cubicBezTo>
                  <a:pt x="13516" y="840"/>
                  <a:pt x="13516" y="863"/>
                  <a:pt x="13487" y="863"/>
                </a:cubicBezTo>
                <a:cubicBezTo>
                  <a:pt x="13482" y="868"/>
                  <a:pt x="13470" y="868"/>
                  <a:pt x="13470" y="874"/>
                </a:cubicBezTo>
                <a:cubicBezTo>
                  <a:pt x="13465" y="880"/>
                  <a:pt x="13465" y="897"/>
                  <a:pt x="13465" y="902"/>
                </a:cubicBezTo>
                <a:lnTo>
                  <a:pt x="13470" y="908"/>
                </a:lnTo>
                <a:cubicBezTo>
                  <a:pt x="13476" y="908"/>
                  <a:pt x="13521" y="902"/>
                  <a:pt x="13533" y="897"/>
                </a:cubicBezTo>
                <a:lnTo>
                  <a:pt x="13533" y="897"/>
                </a:lnTo>
                <a:cubicBezTo>
                  <a:pt x="13548" y="897"/>
                  <a:pt x="13505" y="951"/>
                  <a:pt x="13479" y="951"/>
                </a:cubicBezTo>
                <a:cubicBezTo>
                  <a:pt x="13476" y="951"/>
                  <a:pt x="13473" y="950"/>
                  <a:pt x="13470" y="948"/>
                </a:cubicBezTo>
                <a:cubicBezTo>
                  <a:pt x="13466" y="946"/>
                  <a:pt x="13461" y="945"/>
                  <a:pt x="13457" y="945"/>
                </a:cubicBezTo>
                <a:cubicBezTo>
                  <a:pt x="13435" y="945"/>
                  <a:pt x="13419" y="967"/>
                  <a:pt x="13419" y="976"/>
                </a:cubicBezTo>
                <a:cubicBezTo>
                  <a:pt x="13419" y="987"/>
                  <a:pt x="13415" y="991"/>
                  <a:pt x="13407" y="991"/>
                </a:cubicBezTo>
                <a:cubicBezTo>
                  <a:pt x="13403" y="991"/>
                  <a:pt x="13397" y="990"/>
                  <a:pt x="13391" y="988"/>
                </a:cubicBezTo>
                <a:lnTo>
                  <a:pt x="13374" y="982"/>
                </a:lnTo>
                <a:lnTo>
                  <a:pt x="13363" y="976"/>
                </a:lnTo>
                <a:cubicBezTo>
                  <a:pt x="13345" y="976"/>
                  <a:pt x="13334" y="970"/>
                  <a:pt x="13334" y="965"/>
                </a:cubicBezTo>
                <a:cubicBezTo>
                  <a:pt x="13334" y="959"/>
                  <a:pt x="13351" y="936"/>
                  <a:pt x="13380" y="908"/>
                </a:cubicBezTo>
                <a:cubicBezTo>
                  <a:pt x="13402" y="885"/>
                  <a:pt x="13482" y="817"/>
                  <a:pt x="13499" y="812"/>
                </a:cubicBezTo>
                <a:close/>
                <a:moveTo>
                  <a:pt x="10988" y="899"/>
                </a:moveTo>
                <a:cubicBezTo>
                  <a:pt x="10991" y="899"/>
                  <a:pt x="10994" y="900"/>
                  <a:pt x="10997" y="902"/>
                </a:cubicBezTo>
                <a:cubicBezTo>
                  <a:pt x="11008" y="914"/>
                  <a:pt x="11025" y="948"/>
                  <a:pt x="11019" y="970"/>
                </a:cubicBezTo>
                <a:lnTo>
                  <a:pt x="11014" y="976"/>
                </a:lnTo>
                <a:lnTo>
                  <a:pt x="10985" y="988"/>
                </a:lnTo>
                <a:cubicBezTo>
                  <a:pt x="10972" y="992"/>
                  <a:pt x="10957" y="994"/>
                  <a:pt x="10941" y="994"/>
                </a:cubicBezTo>
                <a:cubicBezTo>
                  <a:pt x="10915" y="994"/>
                  <a:pt x="10887" y="989"/>
                  <a:pt x="10866" y="982"/>
                </a:cubicBezTo>
                <a:lnTo>
                  <a:pt x="10838" y="976"/>
                </a:lnTo>
                <a:cubicBezTo>
                  <a:pt x="10832" y="976"/>
                  <a:pt x="10821" y="953"/>
                  <a:pt x="10826" y="942"/>
                </a:cubicBezTo>
                <a:cubicBezTo>
                  <a:pt x="10826" y="936"/>
                  <a:pt x="10838" y="925"/>
                  <a:pt x="10843" y="919"/>
                </a:cubicBezTo>
                <a:lnTo>
                  <a:pt x="10849" y="919"/>
                </a:lnTo>
                <a:cubicBezTo>
                  <a:pt x="10853" y="919"/>
                  <a:pt x="10894" y="946"/>
                  <a:pt x="10920" y="946"/>
                </a:cubicBezTo>
                <a:cubicBezTo>
                  <a:pt x="10929" y="946"/>
                  <a:pt x="10936" y="943"/>
                  <a:pt x="10940" y="936"/>
                </a:cubicBezTo>
                <a:cubicBezTo>
                  <a:pt x="10958" y="914"/>
                  <a:pt x="10975" y="899"/>
                  <a:pt x="10988" y="899"/>
                </a:cubicBezTo>
                <a:close/>
                <a:moveTo>
                  <a:pt x="11403" y="873"/>
                </a:moveTo>
                <a:cubicBezTo>
                  <a:pt x="11414" y="873"/>
                  <a:pt x="11426" y="891"/>
                  <a:pt x="11439" y="925"/>
                </a:cubicBezTo>
                <a:lnTo>
                  <a:pt x="11439" y="953"/>
                </a:lnTo>
                <a:lnTo>
                  <a:pt x="11439" y="993"/>
                </a:lnTo>
                <a:cubicBezTo>
                  <a:pt x="11434" y="994"/>
                  <a:pt x="11429" y="994"/>
                  <a:pt x="11424" y="994"/>
                </a:cubicBezTo>
                <a:cubicBezTo>
                  <a:pt x="11379" y="994"/>
                  <a:pt x="11319" y="973"/>
                  <a:pt x="11314" y="942"/>
                </a:cubicBezTo>
                <a:cubicBezTo>
                  <a:pt x="11314" y="915"/>
                  <a:pt x="11318" y="899"/>
                  <a:pt x="11325" y="899"/>
                </a:cubicBezTo>
                <a:cubicBezTo>
                  <a:pt x="11327" y="899"/>
                  <a:pt x="11329" y="900"/>
                  <a:pt x="11331" y="902"/>
                </a:cubicBezTo>
                <a:cubicBezTo>
                  <a:pt x="11333" y="905"/>
                  <a:pt x="11337" y="907"/>
                  <a:pt x="11343" y="907"/>
                </a:cubicBezTo>
                <a:cubicBezTo>
                  <a:pt x="11359" y="907"/>
                  <a:pt x="11385" y="896"/>
                  <a:pt x="11394" y="880"/>
                </a:cubicBezTo>
                <a:cubicBezTo>
                  <a:pt x="11397" y="875"/>
                  <a:pt x="11400" y="873"/>
                  <a:pt x="11403" y="873"/>
                </a:cubicBezTo>
                <a:close/>
                <a:moveTo>
                  <a:pt x="12526" y="646"/>
                </a:moveTo>
                <a:cubicBezTo>
                  <a:pt x="12527" y="646"/>
                  <a:pt x="12528" y="647"/>
                  <a:pt x="12528" y="647"/>
                </a:cubicBezTo>
                <a:cubicBezTo>
                  <a:pt x="12540" y="653"/>
                  <a:pt x="12574" y="658"/>
                  <a:pt x="12608" y="658"/>
                </a:cubicBezTo>
                <a:lnTo>
                  <a:pt x="12631" y="698"/>
                </a:lnTo>
                <a:cubicBezTo>
                  <a:pt x="12631" y="700"/>
                  <a:pt x="12632" y="701"/>
                  <a:pt x="12634" y="701"/>
                </a:cubicBezTo>
                <a:cubicBezTo>
                  <a:pt x="12638" y="701"/>
                  <a:pt x="12646" y="698"/>
                  <a:pt x="12653" y="698"/>
                </a:cubicBezTo>
                <a:cubicBezTo>
                  <a:pt x="12659" y="698"/>
                  <a:pt x="12670" y="698"/>
                  <a:pt x="12670" y="704"/>
                </a:cubicBezTo>
                <a:lnTo>
                  <a:pt x="12676" y="709"/>
                </a:lnTo>
                <a:cubicBezTo>
                  <a:pt x="12676" y="721"/>
                  <a:pt x="12653" y="749"/>
                  <a:pt x="12631" y="778"/>
                </a:cubicBezTo>
                <a:lnTo>
                  <a:pt x="12625" y="817"/>
                </a:lnTo>
                <a:lnTo>
                  <a:pt x="12625" y="834"/>
                </a:lnTo>
                <a:cubicBezTo>
                  <a:pt x="12608" y="846"/>
                  <a:pt x="12551" y="880"/>
                  <a:pt x="12557" y="902"/>
                </a:cubicBezTo>
                <a:cubicBezTo>
                  <a:pt x="12562" y="919"/>
                  <a:pt x="12562" y="988"/>
                  <a:pt x="12551" y="993"/>
                </a:cubicBezTo>
                <a:cubicBezTo>
                  <a:pt x="12550" y="994"/>
                  <a:pt x="12548" y="994"/>
                  <a:pt x="12547" y="994"/>
                </a:cubicBezTo>
                <a:cubicBezTo>
                  <a:pt x="12540" y="994"/>
                  <a:pt x="12541" y="978"/>
                  <a:pt x="12551" y="953"/>
                </a:cubicBezTo>
                <a:cubicBezTo>
                  <a:pt x="12568" y="925"/>
                  <a:pt x="12500" y="840"/>
                  <a:pt x="12489" y="789"/>
                </a:cubicBezTo>
                <a:lnTo>
                  <a:pt x="12477" y="738"/>
                </a:lnTo>
                <a:lnTo>
                  <a:pt x="12472" y="709"/>
                </a:lnTo>
                <a:cubicBezTo>
                  <a:pt x="12487" y="669"/>
                  <a:pt x="12516" y="646"/>
                  <a:pt x="12526" y="646"/>
                </a:cubicBezTo>
                <a:close/>
                <a:moveTo>
                  <a:pt x="15099" y="868"/>
                </a:moveTo>
                <a:cubicBezTo>
                  <a:pt x="15110" y="868"/>
                  <a:pt x="15133" y="874"/>
                  <a:pt x="15133" y="880"/>
                </a:cubicBezTo>
                <a:lnTo>
                  <a:pt x="15144" y="908"/>
                </a:lnTo>
                <a:cubicBezTo>
                  <a:pt x="15127" y="919"/>
                  <a:pt x="15065" y="976"/>
                  <a:pt x="15048" y="993"/>
                </a:cubicBezTo>
                <a:cubicBezTo>
                  <a:pt x="15042" y="996"/>
                  <a:pt x="15037" y="998"/>
                  <a:pt x="15033" y="998"/>
                </a:cubicBezTo>
                <a:cubicBezTo>
                  <a:pt x="15021" y="998"/>
                  <a:pt x="15017" y="986"/>
                  <a:pt x="15025" y="965"/>
                </a:cubicBezTo>
                <a:lnTo>
                  <a:pt x="15025" y="948"/>
                </a:lnTo>
                <a:cubicBezTo>
                  <a:pt x="15031" y="925"/>
                  <a:pt x="15019" y="902"/>
                  <a:pt x="15025" y="885"/>
                </a:cubicBezTo>
                <a:cubicBezTo>
                  <a:pt x="15030" y="873"/>
                  <a:pt x="15033" y="869"/>
                  <a:pt x="15037" y="869"/>
                </a:cubicBezTo>
                <a:cubicBezTo>
                  <a:pt x="15044" y="869"/>
                  <a:pt x="15049" y="892"/>
                  <a:pt x="15056" y="892"/>
                </a:cubicBezTo>
                <a:cubicBezTo>
                  <a:pt x="15057" y="892"/>
                  <a:pt x="15058" y="892"/>
                  <a:pt x="15059" y="891"/>
                </a:cubicBezTo>
                <a:cubicBezTo>
                  <a:pt x="15076" y="885"/>
                  <a:pt x="15087" y="868"/>
                  <a:pt x="15099" y="868"/>
                </a:cubicBezTo>
                <a:close/>
                <a:moveTo>
                  <a:pt x="14372" y="868"/>
                </a:moveTo>
                <a:cubicBezTo>
                  <a:pt x="14389" y="868"/>
                  <a:pt x="14412" y="908"/>
                  <a:pt x="14412" y="925"/>
                </a:cubicBezTo>
                <a:cubicBezTo>
                  <a:pt x="14412" y="942"/>
                  <a:pt x="14424" y="948"/>
                  <a:pt x="14429" y="948"/>
                </a:cubicBezTo>
                <a:cubicBezTo>
                  <a:pt x="14431" y="946"/>
                  <a:pt x="14432" y="946"/>
                  <a:pt x="14435" y="946"/>
                </a:cubicBezTo>
                <a:cubicBezTo>
                  <a:pt x="14442" y="946"/>
                  <a:pt x="14452" y="953"/>
                  <a:pt x="14452" y="970"/>
                </a:cubicBezTo>
                <a:lnTo>
                  <a:pt x="14446" y="982"/>
                </a:lnTo>
                <a:cubicBezTo>
                  <a:pt x="14441" y="988"/>
                  <a:pt x="14429" y="988"/>
                  <a:pt x="14418" y="993"/>
                </a:cubicBezTo>
                <a:lnTo>
                  <a:pt x="14395" y="999"/>
                </a:lnTo>
                <a:cubicBezTo>
                  <a:pt x="14390" y="1000"/>
                  <a:pt x="14385" y="1001"/>
                  <a:pt x="14381" y="1001"/>
                </a:cubicBezTo>
                <a:cubicBezTo>
                  <a:pt x="14368" y="1001"/>
                  <a:pt x="14361" y="993"/>
                  <a:pt x="14361" y="976"/>
                </a:cubicBezTo>
                <a:lnTo>
                  <a:pt x="14361" y="959"/>
                </a:lnTo>
                <a:cubicBezTo>
                  <a:pt x="14361" y="959"/>
                  <a:pt x="14350" y="959"/>
                  <a:pt x="14344" y="953"/>
                </a:cubicBezTo>
                <a:lnTo>
                  <a:pt x="14327" y="931"/>
                </a:lnTo>
                <a:cubicBezTo>
                  <a:pt x="14304" y="902"/>
                  <a:pt x="14350" y="868"/>
                  <a:pt x="14372" y="868"/>
                </a:cubicBezTo>
                <a:close/>
                <a:moveTo>
                  <a:pt x="8562" y="935"/>
                </a:moveTo>
                <a:cubicBezTo>
                  <a:pt x="8564" y="935"/>
                  <a:pt x="8566" y="935"/>
                  <a:pt x="8568" y="936"/>
                </a:cubicBezTo>
                <a:cubicBezTo>
                  <a:pt x="8585" y="948"/>
                  <a:pt x="8551" y="988"/>
                  <a:pt x="8534" y="999"/>
                </a:cubicBezTo>
                <a:cubicBezTo>
                  <a:pt x="8528" y="1003"/>
                  <a:pt x="8521" y="1005"/>
                  <a:pt x="8515" y="1005"/>
                </a:cubicBezTo>
                <a:cubicBezTo>
                  <a:pt x="8505" y="1005"/>
                  <a:pt x="8496" y="1000"/>
                  <a:pt x="8489" y="993"/>
                </a:cubicBezTo>
                <a:cubicBezTo>
                  <a:pt x="8484" y="978"/>
                  <a:pt x="8538" y="935"/>
                  <a:pt x="8562" y="935"/>
                </a:cubicBezTo>
                <a:close/>
                <a:moveTo>
                  <a:pt x="9644" y="860"/>
                </a:moveTo>
                <a:cubicBezTo>
                  <a:pt x="9649" y="860"/>
                  <a:pt x="9654" y="861"/>
                  <a:pt x="9658" y="863"/>
                </a:cubicBezTo>
                <a:cubicBezTo>
                  <a:pt x="9669" y="868"/>
                  <a:pt x="9652" y="897"/>
                  <a:pt x="9623" y="925"/>
                </a:cubicBezTo>
                <a:lnTo>
                  <a:pt x="9635" y="976"/>
                </a:lnTo>
                <a:cubicBezTo>
                  <a:pt x="9635" y="988"/>
                  <a:pt x="9623" y="1005"/>
                  <a:pt x="9618" y="1005"/>
                </a:cubicBezTo>
                <a:cubicBezTo>
                  <a:pt x="9617" y="1006"/>
                  <a:pt x="9615" y="1006"/>
                  <a:pt x="9614" y="1006"/>
                </a:cubicBezTo>
                <a:cubicBezTo>
                  <a:pt x="9608" y="1006"/>
                  <a:pt x="9600" y="998"/>
                  <a:pt x="9595" y="993"/>
                </a:cubicBezTo>
                <a:lnTo>
                  <a:pt x="9584" y="982"/>
                </a:lnTo>
                <a:cubicBezTo>
                  <a:pt x="9578" y="965"/>
                  <a:pt x="9533" y="908"/>
                  <a:pt x="9538" y="891"/>
                </a:cubicBezTo>
                <a:cubicBezTo>
                  <a:pt x="9544" y="883"/>
                  <a:pt x="9550" y="878"/>
                  <a:pt x="9555" y="878"/>
                </a:cubicBezTo>
                <a:cubicBezTo>
                  <a:pt x="9560" y="878"/>
                  <a:pt x="9564" y="883"/>
                  <a:pt x="9567" y="891"/>
                </a:cubicBezTo>
                <a:cubicBezTo>
                  <a:pt x="9571" y="898"/>
                  <a:pt x="9582" y="901"/>
                  <a:pt x="9593" y="901"/>
                </a:cubicBezTo>
                <a:cubicBezTo>
                  <a:pt x="9610" y="901"/>
                  <a:pt x="9629" y="893"/>
                  <a:pt x="9629" y="880"/>
                </a:cubicBezTo>
                <a:cubicBezTo>
                  <a:pt x="9625" y="865"/>
                  <a:pt x="9634" y="860"/>
                  <a:pt x="9644" y="860"/>
                </a:cubicBezTo>
                <a:close/>
                <a:moveTo>
                  <a:pt x="14598" y="902"/>
                </a:moveTo>
                <a:cubicBezTo>
                  <a:pt x="14609" y="902"/>
                  <a:pt x="14620" y="904"/>
                  <a:pt x="14628" y="908"/>
                </a:cubicBezTo>
                <a:cubicBezTo>
                  <a:pt x="14647" y="923"/>
                  <a:pt x="14688" y="950"/>
                  <a:pt x="14706" y="950"/>
                </a:cubicBezTo>
                <a:cubicBezTo>
                  <a:pt x="14709" y="950"/>
                  <a:pt x="14711" y="949"/>
                  <a:pt x="14713" y="948"/>
                </a:cubicBezTo>
                <a:cubicBezTo>
                  <a:pt x="14715" y="946"/>
                  <a:pt x="14717" y="945"/>
                  <a:pt x="14719" y="945"/>
                </a:cubicBezTo>
                <a:cubicBezTo>
                  <a:pt x="14731" y="945"/>
                  <a:pt x="14748" y="967"/>
                  <a:pt x="14753" y="976"/>
                </a:cubicBezTo>
                <a:cubicBezTo>
                  <a:pt x="14758" y="993"/>
                  <a:pt x="14753" y="1010"/>
                  <a:pt x="14753" y="1016"/>
                </a:cubicBezTo>
                <a:cubicBezTo>
                  <a:pt x="14753" y="1016"/>
                  <a:pt x="14741" y="1010"/>
                  <a:pt x="14736" y="999"/>
                </a:cubicBezTo>
                <a:cubicBezTo>
                  <a:pt x="14724" y="993"/>
                  <a:pt x="14611" y="976"/>
                  <a:pt x="14582" y="936"/>
                </a:cubicBezTo>
                <a:cubicBezTo>
                  <a:pt x="14564" y="911"/>
                  <a:pt x="14579" y="902"/>
                  <a:pt x="14598" y="902"/>
                </a:cubicBezTo>
                <a:close/>
                <a:moveTo>
                  <a:pt x="16681" y="1015"/>
                </a:moveTo>
                <a:cubicBezTo>
                  <a:pt x="16681" y="1016"/>
                  <a:pt x="16682" y="1016"/>
                  <a:pt x="16682" y="1016"/>
                </a:cubicBezTo>
                <a:cubicBezTo>
                  <a:pt x="16682" y="1016"/>
                  <a:pt x="16682" y="1016"/>
                  <a:pt x="16682" y="1016"/>
                </a:cubicBezTo>
                <a:lnTo>
                  <a:pt x="16682" y="1016"/>
                </a:lnTo>
                <a:cubicBezTo>
                  <a:pt x="16682" y="1016"/>
                  <a:pt x="16682" y="1016"/>
                  <a:pt x="16681" y="1015"/>
                </a:cubicBezTo>
                <a:close/>
                <a:moveTo>
                  <a:pt x="4840" y="914"/>
                </a:moveTo>
                <a:lnTo>
                  <a:pt x="4869" y="931"/>
                </a:lnTo>
                <a:cubicBezTo>
                  <a:pt x="4874" y="931"/>
                  <a:pt x="4886" y="948"/>
                  <a:pt x="4886" y="953"/>
                </a:cubicBezTo>
                <a:cubicBezTo>
                  <a:pt x="4886" y="964"/>
                  <a:pt x="4877" y="983"/>
                  <a:pt x="4871" y="983"/>
                </a:cubicBezTo>
                <a:cubicBezTo>
                  <a:pt x="4870" y="983"/>
                  <a:pt x="4869" y="982"/>
                  <a:pt x="4869" y="982"/>
                </a:cubicBezTo>
                <a:lnTo>
                  <a:pt x="4829" y="970"/>
                </a:lnTo>
                <a:cubicBezTo>
                  <a:pt x="4813" y="1002"/>
                  <a:pt x="4794" y="1020"/>
                  <a:pt x="4785" y="1020"/>
                </a:cubicBezTo>
                <a:cubicBezTo>
                  <a:pt x="4781" y="1020"/>
                  <a:pt x="4778" y="1017"/>
                  <a:pt x="4778" y="1010"/>
                </a:cubicBezTo>
                <a:cubicBezTo>
                  <a:pt x="4772" y="988"/>
                  <a:pt x="4795" y="925"/>
                  <a:pt x="4840" y="914"/>
                </a:cubicBezTo>
                <a:close/>
                <a:moveTo>
                  <a:pt x="10008" y="902"/>
                </a:moveTo>
                <a:cubicBezTo>
                  <a:pt x="10010" y="902"/>
                  <a:pt x="10013" y="902"/>
                  <a:pt x="10015" y="902"/>
                </a:cubicBezTo>
                <a:cubicBezTo>
                  <a:pt x="10043" y="902"/>
                  <a:pt x="10043" y="1022"/>
                  <a:pt x="10015" y="1027"/>
                </a:cubicBezTo>
                <a:cubicBezTo>
                  <a:pt x="10014" y="1027"/>
                  <a:pt x="10013" y="1028"/>
                  <a:pt x="10012" y="1028"/>
                </a:cubicBezTo>
                <a:cubicBezTo>
                  <a:pt x="9990" y="1028"/>
                  <a:pt x="9970" y="969"/>
                  <a:pt x="9970" y="942"/>
                </a:cubicBezTo>
                <a:cubicBezTo>
                  <a:pt x="9970" y="922"/>
                  <a:pt x="9988" y="902"/>
                  <a:pt x="10008" y="902"/>
                </a:cubicBezTo>
                <a:close/>
                <a:moveTo>
                  <a:pt x="10722" y="877"/>
                </a:moveTo>
                <a:cubicBezTo>
                  <a:pt x="10726" y="877"/>
                  <a:pt x="10728" y="878"/>
                  <a:pt x="10730" y="880"/>
                </a:cubicBezTo>
                <a:lnTo>
                  <a:pt x="10736" y="891"/>
                </a:lnTo>
                <a:lnTo>
                  <a:pt x="10753" y="919"/>
                </a:lnTo>
                <a:cubicBezTo>
                  <a:pt x="10763" y="914"/>
                  <a:pt x="10770" y="912"/>
                  <a:pt x="10776" y="912"/>
                </a:cubicBezTo>
                <a:cubicBezTo>
                  <a:pt x="10788" y="912"/>
                  <a:pt x="10787" y="926"/>
                  <a:pt x="10775" y="953"/>
                </a:cubicBezTo>
                <a:cubicBezTo>
                  <a:pt x="10754" y="986"/>
                  <a:pt x="10677" y="1028"/>
                  <a:pt x="10654" y="1028"/>
                </a:cubicBezTo>
                <a:cubicBezTo>
                  <a:pt x="10653" y="1028"/>
                  <a:pt x="10651" y="1028"/>
                  <a:pt x="10650" y="1027"/>
                </a:cubicBezTo>
                <a:lnTo>
                  <a:pt x="10650" y="1016"/>
                </a:lnTo>
                <a:cubicBezTo>
                  <a:pt x="10639" y="970"/>
                  <a:pt x="10679" y="988"/>
                  <a:pt x="10684" y="970"/>
                </a:cubicBezTo>
                <a:cubicBezTo>
                  <a:pt x="10690" y="953"/>
                  <a:pt x="10667" y="925"/>
                  <a:pt x="10673" y="908"/>
                </a:cubicBezTo>
                <a:lnTo>
                  <a:pt x="10684" y="891"/>
                </a:lnTo>
                <a:cubicBezTo>
                  <a:pt x="10697" y="883"/>
                  <a:pt x="10712" y="877"/>
                  <a:pt x="10722" y="877"/>
                </a:cubicBezTo>
                <a:close/>
                <a:moveTo>
                  <a:pt x="8291" y="957"/>
                </a:moveTo>
                <a:cubicBezTo>
                  <a:pt x="8311" y="957"/>
                  <a:pt x="8347" y="996"/>
                  <a:pt x="8347" y="1016"/>
                </a:cubicBezTo>
                <a:cubicBezTo>
                  <a:pt x="8347" y="1027"/>
                  <a:pt x="8340" y="1031"/>
                  <a:pt x="8331" y="1031"/>
                </a:cubicBezTo>
                <a:cubicBezTo>
                  <a:pt x="8316" y="1031"/>
                  <a:pt x="8295" y="1021"/>
                  <a:pt x="8284" y="1010"/>
                </a:cubicBezTo>
                <a:cubicBezTo>
                  <a:pt x="8262" y="993"/>
                  <a:pt x="8262" y="970"/>
                  <a:pt x="8284" y="959"/>
                </a:cubicBezTo>
                <a:cubicBezTo>
                  <a:pt x="8286" y="958"/>
                  <a:pt x="8288" y="957"/>
                  <a:pt x="8291" y="957"/>
                </a:cubicBezTo>
                <a:close/>
                <a:moveTo>
                  <a:pt x="5687" y="924"/>
                </a:moveTo>
                <a:cubicBezTo>
                  <a:pt x="5689" y="924"/>
                  <a:pt x="5690" y="925"/>
                  <a:pt x="5692" y="925"/>
                </a:cubicBezTo>
                <a:cubicBezTo>
                  <a:pt x="5699" y="932"/>
                  <a:pt x="5723" y="937"/>
                  <a:pt x="5748" y="937"/>
                </a:cubicBezTo>
                <a:cubicBezTo>
                  <a:pt x="5764" y="937"/>
                  <a:pt x="5781" y="935"/>
                  <a:pt x="5794" y="931"/>
                </a:cubicBezTo>
                <a:lnTo>
                  <a:pt x="5794" y="931"/>
                </a:lnTo>
                <a:lnTo>
                  <a:pt x="5788" y="993"/>
                </a:lnTo>
                <a:lnTo>
                  <a:pt x="5788" y="1016"/>
                </a:lnTo>
                <a:cubicBezTo>
                  <a:pt x="5750" y="1029"/>
                  <a:pt x="5711" y="1035"/>
                  <a:pt x="5692" y="1035"/>
                </a:cubicBezTo>
                <a:cubicBezTo>
                  <a:pt x="5686" y="1035"/>
                  <a:pt x="5682" y="1034"/>
                  <a:pt x="5680" y="1033"/>
                </a:cubicBezTo>
                <a:lnTo>
                  <a:pt x="5680" y="1022"/>
                </a:lnTo>
                <a:lnTo>
                  <a:pt x="5674" y="993"/>
                </a:lnTo>
                <a:cubicBezTo>
                  <a:pt x="5669" y="952"/>
                  <a:pt x="5674" y="924"/>
                  <a:pt x="5687" y="924"/>
                </a:cubicBezTo>
                <a:close/>
                <a:moveTo>
                  <a:pt x="10221" y="915"/>
                </a:moveTo>
                <a:cubicBezTo>
                  <a:pt x="10224" y="915"/>
                  <a:pt x="10227" y="918"/>
                  <a:pt x="10231" y="925"/>
                </a:cubicBezTo>
                <a:cubicBezTo>
                  <a:pt x="10242" y="948"/>
                  <a:pt x="10304" y="982"/>
                  <a:pt x="10259" y="1005"/>
                </a:cubicBezTo>
                <a:lnTo>
                  <a:pt x="10225" y="1039"/>
                </a:lnTo>
                <a:cubicBezTo>
                  <a:pt x="10225" y="1039"/>
                  <a:pt x="10208" y="1016"/>
                  <a:pt x="10208" y="1010"/>
                </a:cubicBezTo>
                <a:lnTo>
                  <a:pt x="10208" y="970"/>
                </a:lnTo>
                <a:cubicBezTo>
                  <a:pt x="10208" y="934"/>
                  <a:pt x="10214" y="915"/>
                  <a:pt x="10221" y="915"/>
                </a:cubicBezTo>
                <a:close/>
                <a:moveTo>
                  <a:pt x="6395" y="958"/>
                </a:moveTo>
                <a:cubicBezTo>
                  <a:pt x="6406" y="958"/>
                  <a:pt x="6403" y="973"/>
                  <a:pt x="6384" y="993"/>
                </a:cubicBezTo>
                <a:cubicBezTo>
                  <a:pt x="6364" y="1013"/>
                  <a:pt x="6311" y="1041"/>
                  <a:pt x="6293" y="1041"/>
                </a:cubicBezTo>
                <a:cubicBezTo>
                  <a:pt x="6290" y="1041"/>
                  <a:pt x="6288" y="1040"/>
                  <a:pt x="6287" y="1039"/>
                </a:cubicBezTo>
                <a:cubicBezTo>
                  <a:pt x="6282" y="1033"/>
                  <a:pt x="6310" y="1005"/>
                  <a:pt x="6321" y="988"/>
                </a:cubicBezTo>
                <a:cubicBezTo>
                  <a:pt x="6327" y="970"/>
                  <a:pt x="6372" y="959"/>
                  <a:pt x="6389" y="959"/>
                </a:cubicBezTo>
                <a:cubicBezTo>
                  <a:pt x="6392" y="958"/>
                  <a:pt x="6394" y="958"/>
                  <a:pt x="6395" y="958"/>
                </a:cubicBezTo>
                <a:close/>
                <a:moveTo>
                  <a:pt x="13706" y="907"/>
                </a:moveTo>
                <a:cubicBezTo>
                  <a:pt x="13709" y="907"/>
                  <a:pt x="13712" y="907"/>
                  <a:pt x="13714" y="908"/>
                </a:cubicBezTo>
                <a:cubicBezTo>
                  <a:pt x="13720" y="908"/>
                  <a:pt x="13726" y="936"/>
                  <a:pt x="13720" y="965"/>
                </a:cubicBezTo>
                <a:lnTo>
                  <a:pt x="13714" y="988"/>
                </a:lnTo>
                <a:lnTo>
                  <a:pt x="13697" y="1022"/>
                </a:lnTo>
                <a:cubicBezTo>
                  <a:pt x="13685" y="1034"/>
                  <a:pt x="13670" y="1042"/>
                  <a:pt x="13658" y="1042"/>
                </a:cubicBezTo>
                <a:cubicBezTo>
                  <a:pt x="13648" y="1042"/>
                  <a:pt x="13640" y="1037"/>
                  <a:pt x="13635" y="1027"/>
                </a:cubicBezTo>
                <a:cubicBezTo>
                  <a:pt x="13623" y="1005"/>
                  <a:pt x="13641" y="925"/>
                  <a:pt x="13658" y="919"/>
                </a:cubicBezTo>
                <a:cubicBezTo>
                  <a:pt x="13667" y="915"/>
                  <a:pt x="13691" y="907"/>
                  <a:pt x="13706" y="907"/>
                </a:cubicBezTo>
                <a:close/>
                <a:moveTo>
                  <a:pt x="5328" y="919"/>
                </a:moveTo>
                <a:cubicBezTo>
                  <a:pt x="5351" y="925"/>
                  <a:pt x="5362" y="948"/>
                  <a:pt x="5357" y="970"/>
                </a:cubicBezTo>
                <a:lnTo>
                  <a:pt x="5351" y="970"/>
                </a:lnTo>
                <a:lnTo>
                  <a:pt x="5351" y="988"/>
                </a:lnTo>
                <a:cubicBezTo>
                  <a:pt x="5338" y="1035"/>
                  <a:pt x="5335" y="1047"/>
                  <a:pt x="5311" y="1047"/>
                </a:cubicBezTo>
                <a:cubicBezTo>
                  <a:pt x="5304" y="1047"/>
                  <a:pt x="5295" y="1046"/>
                  <a:pt x="5283" y="1044"/>
                </a:cubicBezTo>
                <a:lnTo>
                  <a:pt x="5215" y="1044"/>
                </a:lnTo>
                <a:cubicBezTo>
                  <a:pt x="5192" y="1044"/>
                  <a:pt x="5181" y="1016"/>
                  <a:pt x="5181" y="1005"/>
                </a:cubicBezTo>
                <a:cubicBezTo>
                  <a:pt x="5187" y="993"/>
                  <a:pt x="5232" y="988"/>
                  <a:pt x="5289" y="982"/>
                </a:cubicBezTo>
                <a:lnTo>
                  <a:pt x="5323" y="931"/>
                </a:lnTo>
                <a:lnTo>
                  <a:pt x="5328" y="919"/>
                </a:lnTo>
                <a:close/>
                <a:moveTo>
                  <a:pt x="10498" y="883"/>
                </a:moveTo>
                <a:cubicBezTo>
                  <a:pt x="10516" y="883"/>
                  <a:pt x="10532" y="884"/>
                  <a:pt x="10543" y="885"/>
                </a:cubicBezTo>
                <a:cubicBezTo>
                  <a:pt x="10588" y="891"/>
                  <a:pt x="10622" y="931"/>
                  <a:pt x="10622" y="942"/>
                </a:cubicBezTo>
                <a:cubicBezTo>
                  <a:pt x="10622" y="956"/>
                  <a:pt x="10595" y="966"/>
                  <a:pt x="10576" y="966"/>
                </a:cubicBezTo>
                <a:cubicBezTo>
                  <a:pt x="10572" y="966"/>
                  <a:pt x="10568" y="966"/>
                  <a:pt x="10565" y="965"/>
                </a:cubicBezTo>
                <a:cubicBezTo>
                  <a:pt x="10548" y="965"/>
                  <a:pt x="10537" y="988"/>
                  <a:pt x="10537" y="1022"/>
                </a:cubicBezTo>
                <a:lnTo>
                  <a:pt x="10537" y="1050"/>
                </a:lnTo>
                <a:lnTo>
                  <a:pt x="10537" y="1056"/>
                </a:lnTo>
                <a:cubicBezTo>
                  <a:pt x="10532" y="1057"/>
                  <a:pt x="10527" y="1058"/>
                  <a:pt x="10523" y="1058"/>
                </a:cubicBezTo>
                <a:cubicBezTo>
                  <a:pt x="10514" y="1058"/>
                  <a:pt x="10507" y="1054"/>
                  <a:pt x="10503" y="1050"/>
                </a:cubicBezTo>
                <a:lnTo>
                  <a:pt x="10503" y="1039"/>
                </a:lnTo>
                <a:lnTo>
                  <a:pt x="10509" y="1016"/>
                </a:lnTo>
                <a:cubicBezTo>
                  <a:pt x="10514" y="976"/>
                  <a:pt x="10503" y="948"/>
                  <a:pt x="10475" y="948"/>
                </a:cubicBezTo>
                <a:cubicBezTo>
                  <a:pt x="10452" y="948"/>
                  <a:pt x="10389" y="908"/>
                  <a:pt x="10389" y="897"/>
                </a:cubicBezTo>
                <a:cubicBezTo>
                  <a:pt x="10389" y="888"/>
                  <a:pt x="10450" y="883"/>
                  <a:pt x="10498" y="883"/>
                </a:cubicBezTo>
                <a:close/>
                <a:moveTo>
                  <a:pt x="7079" y="1042"/>
                </a:moveTo>
                <a:cubicBezTo>
                  <a:pt x="7082" y="1042"/>
                  <a:pt x="7087" y="1051"/>
                  <a:pt x="7087" y="1061"/>
                </a:cubicBezTo>
                <a:lnTo>
                  <a:pt x="7082" y="1061"/>
                </a:lnTo>
                <a:cubicBezTo>
                  <a:pt x="7077" y="1047"/>
                  <a:pt x="7077" y="1042"/>
                  <a:pt x="7079" y="1042"/>
                </a:cubicBezTo>
                <a:close/>
                <a:moveTo>
                  <a:pt x="22793" y="889"/>
                </a:moveTo>
                <a:cubicBezTo>
                  <a:pt x="22792" y="889"/>
                  <a:pt x="22792" y="897"/>
                  <a:pt x="22792" y="914"/>
                </a:cubicBezTo>
                <a:cubicBezTo>
                  <a:pt x="22798" y="953"/>
                  <a:pt x="22736" y="999"/>
                  <a:pt x="22736" y="1010"/>
                </a:cubicBezTo>
                <a:lnTo>
                  <a:pt x="22770" y="1044"/>
                </a:lnTo>
                <a:cubicBezTo>
                  <a:pt x="22747" y="1073"/>
                  <a:pt x="22741" y="1095"/>
                  <a:pt x="22758" y="1095"/>
                </a:cubicBezTo>
                <a:cubicBezTo>
                  <a:pt x="22775" y="1095"/>
                  <a:pt x="22804" y="982"/>
                  <a:pt x="22798" y="931"/>
                </a:cubicBezTo>
                <a:cubicBezTo>
                  <a:pt x="22795" y="904"/>
                  <a:pt x="22793" y="889"/>
                  <a:pt x="22793" y="889"/>
                </a:cubicBezTo>
                <a:close/>
                <a:moveTo>
                  <a:pt x="11146" y="925"/>
                </a:moveTo>
                <a:cubicBezTo>
                  <a:pt x="11152" y="925"/>
                  <a:pt x="11162" y="926"/>
                  <a:pt x="11172" y="931"/>
                </a:cubicBezTo>
                <a:lnTo>
                  <a:pt x="11172" y="936"/>
                </a:lnTo>
                <a:cubicBezTo>
                  <a:pt x="11178" y="982"/>
                  <a:pt x="11178" y="1016"/>
                  <a:pt x="11195" y="1061"/>
                </a:cubicBezTo>
                <a:lnTo>
                  <a:pt x="11212" y="1095"/>
                </a:lnTo>
                <a:cubicBezTo>
                  <a:pt x="11203" y="1097"/>
                  <a:pt x="11195" y="1098"/>
                  <a:pt x="11187" y="1098"/>
                </a:cubicBezTo>
                <a:cubicBezTo>
                  <a:pt x="11145" y="1098"/>
                  <a:pt x="11120" y="1076"/>
                  <a:pt x="11116" y="1061"/>
                </a:cubicBezTo>
                <a:cubicBezTo>
                  <a:pt x="11116" y="1050"/>
                  <a:pt x="11087" y="1016"/>
                  <a:pt x="11082" y="1005"/>
                </a:cubicBezTo>
                <a:cubicBezTo>
                  <a:pt x="11070" y="999"/>
                  <a:pt x="11036" y="942"/>
                  <a:pt x="11048" y="936"/>
                </a:cubicBezTo>
                <a:lnTo>
                  <a:pt x="11053" y="936"/>
                </a:lnTo>
                <a:cubicBezTo>
                  <a:pt x="11055" y="935"/>
                  <a:pt x="11057" y="935"/>
                  <a:pt x="11060" y="935"/>
                </a:cubicBezTo>
                <a:cubicBezTo>
                  <a:pt x="11072" y="935"/>
                  <a:pt x="11088" y="946"/>
                  <a:pt x="11093" y="965"/>
                </a:cubicBezTo>
                <a:cubicBezTo>
                  <a:pt x="11095" y="970"/>
                  <a:pt x="11099" y="972"/>
                  <a:pt x="11103" y="972"/>
                </a:cubicBezTo>
                <a:cubicBezTo>
                  <a:pt x="11117" y="972"/>
                  <a:pt x="11137" y="945"/>
                  <a:pt x="11133" y="936"/>
                </a:cubicBezTo>
                <a:cubicBezTo>
                  <a:pt x="11129" y="929"/>
                  <a:pt x="11134" y="925"/>
                  <a:pt x="11146" y="925"/>
                </a:cubicBezTo>
                <a:close/>
                <a:moveTo>
                  <a:pt x="15118" y="1026"/>
                </a:moveTo>
                <a:cubicBezTo>
                  <a:pt x="15126" y="1026"/>
                  <a:pt x="15151" y="1050"/>
                  <a:pt x="15161" y="1056"/>
                </a:cubicBezTo>
                <a:cubicBezTo>
                  <a:pt x="15172" y="1067"/>
                  <a:pt x="15212" y="1073"/>
                  <a:pt x="15224" y="1084"/>
                </a:cubicBezTo>
                <a:cubicBezTo>
                  <a:pt x="15235" y="1090"/>
                  <a:pt x="15224" y="1107"/>
                  <a:pt x="15201" y="1112"/>
                </a:cubicBezTo>
                <a:cubicBezTo>
                  <a:pt x="15200" y="1113"/>
                  <a:pt x="15199" y="1113"/>
                  <a:pt x="15198" y="1113"/>
                </a:cubicBezTo>
                <a:cubicBezTo>
                  <a:pt x="15174" y="1113"/>
                  <a:pt x="15110" y="1033"/>
                  <a:pt x="15116" y="1027"/>
                </a:cubicBezTo>
                <a:cubicBezTo>
                  <a:pt x="15116" y="1027"/>
                  <a:pt x="15117" y="1026"/>
                  <a:pt x="15118" y="1026"/>
                </a:cubicBezTo>
                <a:close/>
                <a:moveTo>
                  <a:pt x="6015" y="930"/>
                </a:moveTo>
                <a:cubicBezTo>
                  <a:pt x="6047" y="930"/>
                  <a:pt x="6077" y="971"/>
                  <a:pt x="6077" y="982"/>
                </a:cubicBezTo>
                <a:cubicBezTo>
                  <a:pt x="6080" y="990"/>
                  <a:pt x="6089" y="993"/>
                  <a:pt x="6098" y="993"/>
                </a:cubicBezTo>
                <a:cubicBezTo>
                  <a:pt x="6107" y="993"/>
                  <a:pt x="6117" y="990"/>
                  <a:pt x="6123" y="988"/>
                </a:cubicBezTo>
                <a:cubicBezTo>
                  <a:pt x="6124" y="987"/>
                  <a:pt x="6126" y="986"/>
                  <a:pt x="6127" y="986"/>
                </a:cubicBezTo>
                <a:cubicBezTo>
                  <a:pt x="6135" y="986"/>
                  <a:pt x="6138" y="1003"/>
                  <a:pt x="6128" y="1027"/>
                </a:cubicBezTo>
                <a:lnTo>
                  <a:pt x="6123" y="1050"/>
                </a:lnTo>
                <a:lnTo>
                  <a:pt x="6100" y="1118"/>
                </a:lnTo>
                <a:cubicBezTo>
                  <a:pt x="6049" y="1101"/>
                  <a:pt x="6015" y="1073"/>
                  <a:pt x="6026" y="1050"/>
                </a:cubicBezTo>
                <a:lnTo>
                  <a:pt x="6032" y="1033"/>
                </a:lnTo>
                <a:cubicBezTo>
                  <a:pt x="6032" y="1022"/>
                  <a:pt x="6015" y="1005"/>
                  <a:pt x="6015" y="988"/>
                </a:cubicBezTo>
                <a:lnTo>
                  <a:pt x="6009" y="931"/>
                </a:lnTo>
                <a:cubicBezTo>
                  <a:pt x="6011" y="930"/>
                  <a:pt x="6013" y="930"/>
                  <a:pt x="6015" y="930"/>
                </a:cubicBezTo>
                <a:close/>
                <a:moveTo>
                  <a:pt x="15604" y="897"/>
                </a:moveTo>
                <a:cubicBezTo>
                  <a:pt x="15611" y="916"/>
                  <a:pt x="15620" y="923"/>
                  <a:pt x="15630" y="923"/>
                </a:cubicBezTo>
                <a:cubicBezTo>
                  <a:pt x="15649" y="923"/>
                  <a:pt x="15672" y="897"/>
                  <a:pt x="15690" y="897"/>
                </a:cubicBezTo>
                <a:cubicBezTo>
                  <a:pt x="15698" y="897"/>
                  <a:pt x="15705" y="902"/>
                  <a:pt x="15711" y="914"/>
                </a:cubicBezTo>
                <a:cubicBezTo>
                  <a:pt x="15740" y="965"/>
                  <a:pt x="15740" y="1027"/>
                  <a:pt x="15774" y="1073"/>
                </a:cubicBezTo>
                <a:cubicBezTo>
                  <a:pt x="15780" y="1073"/>
                  <a:pt x="15774" y="1090"/>
                  <a:pt x="15768" y="1095"/>
                </a:cubicBezTo>
                <a:cubicBezTo>
                  <a:pt x="15763" y="1101"/>
                  <a:pt x="15751" y="1101"/>
                  <a:pt x="15751" y="1101"/>
                </a:cubicBezTo>
                <a:cubicBezTo>
                  <a:pt x="15740" y="1095"/>
                  <a:pt x="15734" y="1084"/>
                  <a:pt x="15734" y="1073"/>
                </a:cubicBezTo>
                <a:cubicBezTo>
                  <a:pt x="15731" y="1046"/>
                  <a:pt x="15722" y="1039"/>
                  <a:pt x="15711" y="1039"/>
                </a:cubicBezTo>
                <a:cubicBezTo>
                  <a:pt x="15702" y="1039"/>
                  <a:pt x="15691" y="1044"/>
                  <a:pt x="15683" y="1044"/>
                </a:cubicBezTo>
                <a:cubicBezTo>
                  <a:pt x="15677" y="1044"/>
                  <a:pt x="15672" y="1073"/>
                  <a:pt x="15666" y="1090"/>
                </a:cubicBezTo>
                <a:lnTo>
                  <a:pt x="15660" y="1101"/>
                </a:lnTo>
                <a:cubicBezTo>
                  <a:pt x="15657" y="1112"/>
                  <a:pt x="15641" y="1118"/>
                  <a:pt x="15631" y="1118"/>
                </a:cubicBezTo>
                <a:cubicBezTo>
                  <a:pt x="15625" y="1118"/>
                  <a:pt x="15621" y="1116"/>
                  <a:pt x="15621" y="1112"/>
                </a:cubicBezTo>
                <a:cubicBezTo>
                  <a:pt x="15621" y="1095"/>
                  <a:pt x="15598" y="1050"/>
                  <a:pt x="15570" y="1010"/>
                </a:cubicBezTo>
                <a:lnTo>
                  <a:pt x="15536" y="1022"/>
                </a:lnTo>
                <a:cubicBezTo>
                  <a:pt x="15530" y="1027"/>
                  <a:pt x="15496" y="1039"/>
                  <a:pt x="15485" y="1039"/>
                </a:cubicBezTo>
                <a:cubicBezTo>
                  <a:pt x="15467" y="1039"/>
                  <a:pt x="15439" y="1016"/>
                  <a:pt x="15433" y="999"/>
                </a:cubicBezTo>
                <a:cubicBezTo>
                  <a:pt x="15428" y="976"/>
                  <a:pt x="15439" y="953"/>
                  <a:pt x="15462" y="942"/>
                </a:cubicBezTo>
                <a:cubicBezTo>
                  <a:pt x="15465" y="940"/>
                  <a:pt x="15471" y="939"/>
                  <a:pt x="15479" y="939"/>
                </a:cubicBezTo>
                <a:cubicBezTo>
                  <a:pt x="15508" y="939"/>
                  <a:pt x="15563" y="953"/>
                  <a:pt x="15581" y="953"/>
                </a:cubicBezTo>
                <a:lnTo>
                  <a:pt x="15581" y="908"/>
                </a:lnTo>
                <a:cubicBezTo>
                  <a:pt x="15581" y="908"/>
                  <a:pt x="15604" y="897"/>
                  <a:pt x="15604" y="897"/>
                </a:cubicBezTo>
                <a:close/>
                <a:moveTo>
                  <a:pt x="4542" y="950"/>
                </a:moveTo>
                <a:cubicBezTo>
                  <a:pt x="4547" y="950"/>
                  <a:pt x="4551" y="951"/>
                  <a:pt x="4557" y="953"/>
                </a:cubicBezTo>
                <a:lnTo>
                  <a:pt x="4579" y="976"/>
                </a:lnTo>
                <a:lnTo>
                  <a:pt x="4608" y="1005"/>
                </a:lnTo>
                <a:cubicBezTo>
                  <a:pt x="4585" y="1010"/>
                  <a:pt x="4557" y="1050"/>
                  <a:pt x="4545" y="1084"/>
                </a:cubicBezTo>
                <a:lnTo>
                  <a:pt x="4534" y="1112"/>
                </a:lnTo>
                <a:lnTo>
                  <a:pt x="4528" y="1124"/>
                </a:lnTo>
                <a:cubicBezTo>
                  <a:pt x="4525" y="1125"/>
                  <a:pt x="4523" y="1125"/>
                  <a:pt x="4520" y="1125"/>
                </a:cubicBezTo>
                <a:cubicBezTo>
                  <a:pt x="4506" y="1125"/>
                  <a:pt x="4493" y="1114"/>
                  <a:pt x="4489" y="1095"/>
                </a:cubicBezTo>
                <a:lnTo>
                  <a:pt x="4528" y="1039"/>
                </a:lnTo>
                <a:cubicBezTo>
                  <a:pt x="4514" y="986"/>
                  <a:pt x="4520" y="950"/>
                  <a:pt x="4542" y="950"/>
                </a:cubicBezTo>
                <a:close/>
                <a:moveTo>
                  <a:pt x="16682" y="1016"/>
                </a:moveTo>
                <a:cubicBezTo>
                  <a:pt x="16720" y="1054"/>
                  <a:pt x="16762" y="1090"/>
                  <a:pt x="16772" y="1101"/>
                </a:cubicBezTo>
                <a:lnTo>
                  <a:pt x="16772" y="1112"/>
                </a:lnTo>
                <a:cubicBezTo>
                  <a:pt x="16778" y="1118"/>
                  <a:pt x="16772" y="1118"/>
                  <a:pt x="16772" y="1124"/>
                </a:cubicBezTo>
                <a:cubicBezTo>
                  <a:pt x="16791" y="1124"/>
                  <a:pt x="16805" y="1126"/>
                  <a:pt x="16812" y="1126"/>
                </a:cubicBezTo>
                <a:cubicBezTo>
                  <a:pt x="16816" y="1126"/>
                  <a:pt x="16818" y="1126"/>
                  <a:pt x="16818" y="1124"/>
                </a:cubicBezTo>
                <a:cubicBezTo>
                  <a:pt x="16818" y="1112"/>
                  <a:pt x="16767" y="1033"/>
                  <a:pt x="16744" y="1033"/>
                </a:cubicBezTo>
                <a:cubicBezTo>
                  <a:pt x="16722" y="1027"/>
                  <a:pt x="16689" y="1022"/>
                  <a:pt x="16682" y="1016"/>
                </a:cubicBezTo>
                <a:close/>
                <a:moveTo>
                  <a:pt x="13499" y="1050"/>
                </a:moveTo>
                <a:cubicBezTo>
                  <a:pt x="13513" y="1067"/>
                  <a:pt x="13527" y="1070"/>
                  <a:pt x="13541" y="1070"/>
                </a:cubicBezTo>
                <a:cubicBezTo>
                  <a:pt x="13548" y="1070"/>
                  <a:pt x="13555" y="1069"/>
                  <a:pt x="13563" y="1069"/>
                </a:cubicBezTo>
                <a:cubicBezTo>
                  <a:pt x="13570" y="1069"/>
                  <a:pt x="13577" y="1070"/>
                  <a:pt x="13584" y="1073"/>
                </a:cubicBezTo>
                <a:cubicBezTo>
                  <a:pt x="13589" y="1073"/>
                  <a:pt x="13595" y="1090"/>
                  <a:pt x="13595" y="1107"/>
                </a:cubicBezTo>
                <a:cubicBezTo>
                  <a:pt x="13595" y="1112"/>
                  <a:pt x="13589" y="1124"/>
                  <a:pt x="13584" y="1124"/>
                </a:cubicBezTo>
                <a:lnTo>
                  <a:pt x="13550" y="1129"/>
                </a:lnTo>
                <a:cubicBezTo>
                  <a:pt x="13504" y="1129"/>
                  <a:pt x="13470" y="1107"/>
                  <a:pt x="13465" y="1101"/>
                </a:cubicBezTo>
                <a:cubicBezTo>
                  <a:pt x="13465" y="1095"/>
                  <a:pt x="13476" y="1073"/>
                  <a:pt x="13499" y="1050"/>
                </a:cubicBezTo>
                <a:close/>
                <a:moveTo>
                  <a:pt x="9760" y="906"/>
                </a:moveTo>
                <a:cubicBezTo>
                  <a:pt x="9764" y="906"/>
                  <a:pt x="9765" y="908"/>
                  <a:pt x="9765" y="914"/>
                </a:cubicBezTo>
                <a:cubicBezTo>
                  <a:pt x="9765" y="931"/>
                  <a:pt x="9805" y="976"/>
                  <a:pt x="9822" y="982"/>
                </a:cubicBezTo>
                <a:cubicBezTo>
                  <a:pt x="9833" y="988"/>
                  <a:pt x="9822" y="1010"/>
                  <a:pt x="9788" y="1044"/>
                </a:cubicBezTo>
                <a:lnTo>
                  <a:pt x="9760" y="1067"/>
                </a:lnTo>
                <a:lnTo>
                  <a:pt x="9760" y="1073"/>
                </a:lnTo>
                <a:cubicBezTo>
                  <a:pt x="9760" y="1083"/>
                  <a:pt x="9770" y="1130"/>
                  <a:pt x="9761" y="1130"/>
                </a:cubicBezTo>
                <a:cubicBezTo>
                  <a:pt x="9761" y="1130"/>
                  <a:pt x="9760" y="1130"/>
                  <a:pt x="9760" y="1129"/>
                </a:cubicBezTo>
                <a:cubicBezTo>
                  <a:pt x="9748" y="1124"/>
                  <a:pt x="9720" y="1107"/>
                  <a:pt x="9714" y="1101"/>
                </a:cubicBezTo>
                <a:cubicBezTo>
                  <a:pt x="9709" y="1090"/>
                  <a:pt x="9692" y="1044"/>
                  <a:pt x="9669" y="993"/>
                </a:cubicBezTo>
                <a:lnTo>
                  <a:pt x="9709" y="953"/>
                </a:lnTo>
                <a:lnTo>
                  <a:pt x="9726" y="936"/>
                </a:lnTo>
                <a:cubicBezTo>
                  <a:pt x="9741" y="917"/>
                  <a:pt x="9754" y="906"/>
                  <a:pt x="9760" y="906"/>
                </a:cubicBezTo>
                <a:close/>
                <a:moveTo>
                  <a:pt x="16136" y="851"/>
                </a:moveTo>
                <a:cubicBezTo>
                  <a:pt x="16136" y="851"/>
                  <a:pt x="16137" y="851"/>
                  <a:pt x="16137" y="851"/>
                </a:cubicBezTo>
                <a:cubicBezTo>
                  <a:pt x="16154" y="857"/>
                  <a:pt x="16182" y="863"/>
                  <a:pt x="16199" y="863"/>
                </a:cubicBezTo>
                <a:lnTo>
                  <a:pt x="16211" y="880"/>
                </a:lnTo>
                <a:cubicBezTo>
                  <a:pt x="16222" y="908"/>
                  <a:pt x="16222" y="936"/>
                  <a:pt x="16233" y="965"/>
                </a:cubicBezTo>
                <a:lnTo>
                  <a:pt x="16233" y="976"/>
                </a:lnTo>
                <a:cubicBezTo>
                  <a:pt x="16245" y="976"/>
                  <a:pt x="16267" y="897"/>
                  <a:pt x="16296" y="897"/>
                </a:cubicBezTo>
                <a:cubicBezTo>
                  <a:pt x="16319" y="897"/>
                  <a:pt x="16364" y="919"/>
                  <a:pt x="16375" y="925"/>
                </a:cubicBezTo>
                <a:cubicBezTo>
                  <a:pt x="16381" y="931"/>
                  <a:pt x="16358" y="982"/>
                  <a:pt x="16347" y="988"/>
                </a:cubicBezTo>
                <a:cubicBezTo>
                  <a:pt x="16330" y="999"/>
                  <a:pt x="16313" y="1010"/>
                  <a:pt x="16307" y="1016"/>
                </a:cubicBezTo>
                <a:lnTo>
                  <a:pt x="16302" y="1016"/>
                </a:lnTo>
                <a:cubicBezTo>
                  <a:pt x="16294" y="1013"/>
                  <a:pt x="16288" y="1012"/>
                  <a:pt x="16283" y="1012"/>
                </a:cubicBezTo>
                <a:cubicBezTo>
                  <a:pt x="16256" y="1012"/>
                  <a:pt x="16256" y="1046"/>
                  <a:pt x="16256" y="1084"/>
                </a:cubicBezTo>
                <a:lnTo>
                  <a:pt x="16267" y="1141"/>
                </a:lnTo>
                <a:cubicBezTo>
                  <a:pt x="16239" y="1135"/>
                  <a:pt x="16182" y="1124"/>
                  <a:pt x="16171" y="1124"/>
                </a:cubicBezTo>
                <a:cubicBezTo>
                  <a:pt x="16160" y="1124"/>
                  <a:pt x="16148" y="1118"/>
                  <a:pt x="16148" y="1112"/>
                </a:cubicBezTo>
                <a:cubicBezTo>
                  <a:pt x="16148" y="1107"/>
                  <a:pt x="16160" y="1107"/>
                  <a:pt x="16177" y="1107"/>
                </a:cubicBezTo>
                <a:cubicBezTo>
                  <a:pt x="16194" y="1107"/>
                  <a:pt x="16216" y="1056"/>
                  <a:pt x="16216" y="1044"/>
                </a:cubicBezTo>
                <a:cubicBezTo>
                  <a:pt x="16215" y="1040"/>
                  <a:pt x="16212" y="1037"/>
                  <a:pt x="16208" y="1037"/>
                </a:cubicBezTo>
                <a:cubicBezTo>
                  <a:pt x="16199" y="1037"/>
                  <a:pt x="16183" y="1052"/>
                  <a:pt x="16171" y="1073"/>
                </a:cubicBezTo>
                <a:lnTo>
                  <a:pt x="16148" y="1022"/>
                </a:lnTo>
                <a:cubicBezTo>
                  <a:pt x="16143" y="1005"/>
                  <a:pt x="16143" y="993"/>
                  <a:pt x="16137" y="982"/>
                </a:cubicBezTo>
                <a:lnTo>
                  <a:pt x="16114" y="959"/>
                </a:lnTo>
                <a:cubicBezTo>
                  <a:pt x="16109" y="926"/>
                  <a:pt x="16125" y="851"/>
                  <a:pt x="16136" y="851"/>
                </a:cubicBezTo>
                <a:close/>
                <a:moveTo>
                  <a:pt x="12211" y="1056"/>
                </a:moveTo>
                <a:cubicBezTo>
                  <a:pt x="12233" y="1067"/>
                  <a:pt x="12256" y="1095"/>
                  <a:pt x="12267" y="1129"/>
                </a:cubicBezTo>
                <a:lnTo>
                  <a:pt x="12296" y="1095"/>
                </a:lnTo>
                <a:cubicBezTo>
                  <a:pt x="12299" y="1092"/>
                  <a:pt x="12303" y="1091"/>
                  <a:pt x="12307" y="1091"/>
                </a:cubicBezTo>
                <a:cubicBezTo>
                  <a:pt x="12311" y="1091"/>
                  <a:pt x="12316" y="1092"/>
                  <a:pt x="12319" y="1095"/>
                </a:cubicBezTo>
                <a:lnTo>
                  <a:pt x="12324" y="1101"/>
                </a:lnTo>
                <a:cubicBezTo>
                  <a:pt x="12336" y="1112"/>
                  <a:pt x="12336" y="1135"/>
                  <a:pt x="12330" y="1141"/>
                </a:cubicBezTo>
                <a:cubicBezTo>
                  <a:pt x="12324" y="1146"/>
                  <a:pt x="12273" y="1152"/>
                  <a:pt x="12250" y="1152"/>
                </a:cubicBezTo>
                <a:cubicBezTo>
                  <a:pt x="12228" y="1152"/>
                  <a:pt x="12211" y="1129"/>
                  <a:pt x="12211" y="1107"/>
                </a:cubicBezTo>
                <a:lnTo>
                  <a:pt x="12211" y="1095"/>
                </a:lnTo>
                <a:lnTo>
                  <a:pt x="12211" y="1056"/>
                </a:lnTo>
                <a:close/>
                <a:moveTo>
                  <a:pt x="16346" y="1065"/>
                </a:moveTo>
                <a:cubicBezTo>
                  <a:pt x="16363" y="1065"/>
                  <a:pt x="16418" y="1097"/>
                  <a:pt x="16443" y="1112"/>
                </a:cubicBezTo>
                <a:cubicBezTo>
                  <a:pt x="16472" y="1129"/>
                  <a:pt x="16460" y="1152"/>
                  <a:pt x="16426" y="1152"/>
                </a:cubicBezTo>
                <a:cubicBezTo>
                  <a:pt x="16425" y="1152"/>
                  <a:pt x="16424" y="1152"/>
                  <a:pt x="16423" y="1152"/>
                </a:cubicBezTo>
                <a:cubicBezTo>
                  <a:pt x="16389" y="1152"/>
                  <a:pt x="16336" y="1072"/>
                  <a:pt x="16341" y="1067"/>
                </a:cubicBezTo>
                <a:cubicBezTo>
                  <a:pt x="16342" y="1066"/>
                  <a:pt x="16344" y="1065"/>
                  <a:pt x="16346" y="1065"/>
                </a:cubicBezTo>
                <a:close/>
                <a:moveTo>
                  <a:pt x="14475" y="1044"/>
                </a:moveTo>
                <a:cubicBezTo>
                  <a:pt x="14489" y="1074"/>
                  <a:pt x="14513" y="1091"/>
                  <a:pt x="14534" y="1091"/>
                </a:cubicBezTo>
                <a:cubicBezTo>
                  <a:pt x="14537" y="1091"/>
                  <a:pt x="14540" y="1090"/>
                  <a:pt x="14543" y="1090"/>
                </a:cubicBezTo>
                <a:lnTo>
                  <a:pt x="14543" y="1124"/>
                </a:lnTo>
                <a:lnTo>
                  <a:pt x="14543" y="1146"/>
                </a:lnTo>
                <a:cubicBezTo>
                  <a:pt x="14536" y="1153"/>
                  <a:pt x="14527" y="1155"/>
                  <a:pt x="14517" y="1155"/>
                </a:cubicBezTo>
                <a:cubicBezTo>
                  <a:pt x="14503" y="1155"/>
                  <a:pt x="14489" y="1150"/>
                  <a:pt x="14486" y="1146"/>
                </a:cubicBezTo>
                <a:cubicBezTo>
                  <a:pt x="14480" y="1141"/>
                  <a:pt x="14424" y="1112"/>
                  <a:pt x="14412" y="1095"/>
                </a:cubicBezTo>
                <a:cubicBezTo>
                  <a:pt x="14404" y="1084"/>
                  <a:pt x="14404" y="1078"/>
                  <a:pt x="14410" y="1078"/>
                </a:cubicBezTo>
                <a:cubicBezTo>
                  <a:pt x="14416" y="1078"/>
                  <a:pt x="14429" y="1084"/>
                  <a:pt x="14446" y="1095"/>
                </a:cubicBezTo>
                <a:lnTo>
                  <a:pt x="14452" y="1090"/>
                </a:lnTo>
                <a:lnTo>
                  <a:pt x="14475" y="1044"/>
                </a:lnTo>
                <a:close/>
                <a:moveTo>
                  <a:pt x="10350" y="1158"/>
                </a:moveTo>
                <a:cubicBezTo>
                  <a:pt x="10355" y="1158"/>
                  <a:pt x="10355" y="1158"/>
                  <a:pt x="10361" y="1163"/>
                </a:cubicBezTo>
                <a:cubicBezTo>
                  <a:pt x="10355" y="1163"/>
                  <a:pt x="10350" y="1158"/>
                  <a:pt x="10350" y="1158"/>
                </a:cubicBezTo>
                <a:close/>
                <a:moveTo>
                  <a:pt x="10785" y="1089"/>
                </a:moveTo>
                <a:cubicBezTo>
                  <a:pt x="10787" y="1089"/>
                  <a:pt x="10790" y="1089"/>
                  <a:pt x="10792" y="1090"/>
                </a:cubicBezTo>
                <a:cubicBezTo>
                  <a:pt x="10824" y="1090"/>
                  <a:pt x="10872" y="1176"/>
                  <a:pt x="10863" y="1176"/>
                </a:cubicBezTo>
                <a:cubicBezTo>
                  <a:pt x="10862" y="1176"/>
                  <a:pt x="10861" y="1175"/>
                  <a:pt x="10860" y="1175"/>
                </a:cubicBezTo>
                <a:cubicBezTo>
                  <a:pt x="10849" y="1158"/>
                  <a:pt x="10821" y="1146"/>
                  <a:pt x="10804" y="1146"/>
                </a:cubicBezTo>
                <a:lnTo>
                  <a:pt x="10787" y="1152"/>
                </a:lnTo>
                <a:lnTo>
                  <a:pt x="10747" y="1163"/>
                </a:lnTo>
                <a:cubicBezTo>
                  <a:pt x="10742" y="1121"/>
                  <a:pt x="10756" y="1089"/>
                  <a:pt x="10785" y="1089"/>
                </a:cubicBezTo>
                <a:close/>
                <a:moveTo>
                  <a:pt x="10435" y="1067"/>
                </a:moveTo>
                <a:cubicBezTo>
                  <a:pt x="10458" y="1067"/>
                  <a:pt x="10458" y="1107"/>
                  <a:pt x="10440" y="1152"/>
                </a:cubicBezTo>
                <a:cubicBezTo>
                  <a:pt x="10435" y="1175"/>
                  <a:pt x="10418" y="1180"/>
                  <a:pt x="10401" y="1180"/>
                </a:cubicBezTo>
                <a:cubicBezTo>
                  <a:pt x="10401" y="1175"/>
                  <a:pt x="10406" y="1169"/>
                  <a:pt x="10412" y="1158"/>
                </a:cubicBezTo>
                <a:lnTo>
                  <a:pt x="10429" y="1124"/>
                </a:lnTo>
                <a:cubicBezTo>
                  <a:pt x="10418" y="1107"/>
                  <a:pt x="10412" y="1078"/>
                  <a:pt x="10418" y="1067"/>
                </a:cubicBezTo>
                <a:close/>
                <a:moveTo>
                  <a:pt x="11553" y="931"/>
                </a:moveTo>
                <a:cubicBezTo>
                  <a:pt x="11553" y="931"/>
                  <a:pt x="11570" y="936"/>
                  <a:pt x="11570" y="942"/>
                </a:cubicBezTo>
                <a:lnTo>
                  <a:pt x="11581" y="970"/>
                </a:lnTo>
                <a:cubicBezTo>
                  <a:pt x="11575" y="999"/>
                  <a:pt x="11553" y="1044"/>
                  <a:pt x="11530" y="1073"/>
                </a:cubicBezTo>
                <a:lnTo>
                  <a:pt x="11564" y="1101"/>
                </a:lnTo>
                <a:lnTo>
                  <a:pt x="11570" y="1101"/>
                </a:lnTo>
                <a:cubicBezTo>
                  <a:pt x="11570" y="1107"/>
                  <a:pt x="11536" y="1118"/>
                  <a:pt x="11496" y="1129"/>
                </a:cubicBezTo>
                <a:lnTo>
                  <a:pt x="11473" y="1180"/>
                </a:lnTo>
                <a:lnTo>
                  <a:pt x="11473" y="1186"/>
                </a:lnTo>
                <a:cubicBezTo>
                  <a:pt x="11450" y="1163"/>
                  <a:pt x="11433" y="1141"/>
                  <a:pt x="11439" y="1124"/>
                </a:cubicBezTo>
                <a:lnTo>
                  <a:pt x="11439" y="1112"/>
                </a:lnTo>
                <a:lnTo>
                  <a:pt x="11450" y="1056"/>
                </a:lnTo>
                <a:lnTo>
                  <a:pt x="11450" y="1050"/>
                </a:lnTo>
                <a:cubicBezTo>
                  <a:pt x="11455" y="998"/>
                  <a:pt x="11475" y="966"/>
                  <a:pt x="11500" y="966"/>
                </a:cubicBezTo>
                <a:cubicBezTo>
                  <a:pt x="11508" y="966"/>
                  <a:pt x="11516" y="969"/>
                  <a:pt x="11524" y="976"/>
                </a:cubicBezTo>
                <a:lnTo>
                  <a:pt x="11553" y="931"/>
                </a:lnTo>
                <a:close/>
                <a:moveTo>
                  <a:pt x="15784" y="856"/>
                </a:moveTo>
                <a:cubicBezTo>
                  <a:pt x="15784" y="856"/>
                  <a:pt x="15785" y="856"/>
                  <a:pt x="15785" y="857"/>
                </a:cubicBezTo>
                <a:cubicBezTo>
                  <a:pt x="15790" y="866"/>
                  <a:pt x="15830" y="895"/>
                  <a:pt x="15856" y="895"/>
                </a:cubicBezTo>
                <a:cubicBezTo>
                  <a:pt x="15861" y="895"/>
                  <a:pt x="15866" y="894"/>
                  <a:pt x="15870" y="891"/>
                </a:cubicBezTo>
                <a:cubicBezTo>
                  <a:pt x="15873" y="889"/>
                  <a:pt x="15875" y="889"/>
                  <a:pt x="15877" y="889"/>
                </a:cubicBezTo>
                <a:cubicBezTo>
                  <a:pt x="15892" y="889"/>
                  <a:pt x="15904" y="916"/>
                  <a:pt x="15904" y="931"/>
                </a:cubicBezTo>
                <a:cubicBezTo>
                  <a:pt x="15904" y="935"/>
                  <a:pt x="15910" y="937"/>
                  <a:pt x="15918" y="937"/>
                </a:cubicBezTo>
                <a:cubicBezTo>
                  <a:pt x="15931" y="937"/>
                  <a:pt x="15951" y="932"/>
                  <a:pt x="15961" y="925"/>
                </a:cubicBezTo>
                <a:cubicBezTo>
                  <a:pt x="15962" y="925"/>
                  <a:pt x="15963" y="925"/>
                  <a:pt x="15963" y="925"/>
                </a:cubicBezTo>
                <a:cubicBezTo>
                  <a:pt x="15980" y="925"/>
                  <a:pt x="15995" y="980"/>
                  <a:pt x="15995" y="1056"/>
                </a:cubicBezTo>
                <a:lnTo>
                  <a:pt x="15995" y="1124"/>
                </a:lnTo>
                <a:cubicBezTo>
                  <a:pt x="15989" y="1146"/>
                  <a:pt x="15972" y="1169"/>
                  <a:pt x="15961" y="1186"/>
                </a:cubicBezTo>
                <a:cubicBezTo>
                  <a:pt x="15959" y="1188"/>
                  <a:pt x="15957" y="1188"/>
                  <a:pt x="15954" y="1188"/>
                </a:cubicBezTo>
                <a:cubicBezTo>
                  <a:pt x="15946" y="1188"/>
                  <a:pt x="15937" y="1184"/>
                  <a:pt x="15933" y="1180"/>
                </a:cubicBezTo>
                <a:lnTo>
                  <a:pt x="15893" y="1112"/>
                </a:lnTo>
                <a:cubicBezTo>
                  <a:pt x="15882" y="1107"/>
                  <a:pt x="15831" y="1073"/>
                  <a:pt x="15825" y="1056"/>
                </a:cubicBezTo>
                <a:cubicBezTo>
                  <a:pt x="15819" y="1033"/>
                  <a:pt x="15802" y="988"/>
                  <a:pt x="15780" y="959"/>
                </a:cubicBezTo>
                <a:cubicBezTo>
                  <a:pt x="15758" y="933"/>
                  <a:pt x="15777" y="856"/>
                  <a:pt x="15784" y="856"/>
                </a:cubicBezTo>
                <a:close/>
                <a:moveTo>
                  <a:pt x="9431" y="942"/>
                </a:moveTo>
                <a:cubicBezTo>
                  <a:pt x="9459" y="948"/>
                  <a:pt x="9476" y="976"/>
                  <a:pt x="9470" y="1005"/>
                </a:cubicBezTo>
                <a:cubicBezTo>
                  <a:pt x="9466" y="1031"/>
                  <a:pt x="9442" y="1050"/>
                  <a:pt x="9423" y="1050"/>
                </a:cubicBezTo>
                <a:cubicBezTo>
                  <a:pt x="9417" y="1050"/>
                  <a:pt x="9412" y="1048"/>
                  <a:pt x="9408" y="1044"/>
                </a:cubicBezTo>
                <a:cubicBezTo>
                  <a:pt x="9406" y="1042"/>
                  <a:pt x="9403" y="1041"/>
                  <a:pt x="9401" y="1041"/>
                </a:cubicBezTo>
                <a:cubicBezTo>
                  <a:pt x="9386" y="1041"/>
                  <a:pt x="9370" y="1087"/>
                  <a:pt x="9379" y="1107"/>
                </a:cubicBezTo>
                <a:cubicBezTo>
                  <a:pt x="9397" y="1129"/>
                  <a:pt x="9425" y="1158"/>
                  <a:pt x="9448" y="1163"/>
                </a:cubicBezTo>
                <a:lnTo>
                  <a:pt x="9436" y="1192"/>
                </a:lnTo>
                <a:cubicBezTo>
                  <a:pt x="9431" y="1203"/>
                  <a:pt x="9408" y="1209"/>
                  <a:pt x="9391" y="1209"/>
                </a:cubicBezTo>
                <a:lnTo>
                  <a:pt x="9379" y="1214"/>
                </a:lnTo>
                <a:cubicBezTo>
                  <a:pt x="9368" y="1214"/>
                  <a:pt x="9351" y="1169"/>
                  <a:pt x="9351" y="1152"/>
                </a:cubicBezTo>
                <a:cubicBezTo>
                  <a:pt x="9348" y="1143"/>
                  <a:pt x="9343" y="1138"/>
                  <a:pt x="9338" y="1138"/>
                </a:cubicBezTo>
                <a:cubicBezTo>
                  <a:pt x="9333" y="1138"/>
                  <a:pt x="9328" y="1141"/>
                  <a:pt x="9323" y="1146"/>
                </a:cubicBezTo>
                <a:lnTo>
                  <a:pt x="9311" y="1152"/>
                </a:lnTo>
                <a:cubicBezTo>
                  <a:pt x="9310" y="1154"/>
                  <a:pt x="9308" y="1154"/>
                  <a:pt x="9305" y="1154"/>
                </a:cubicBezTo>
                <a:cubicBezTo>
                  <a:pt x="9300" y="1154"/>
                  <a:pt x="9294" y="1150"/>
                  <a:pt x="9294" y="1146"/>
                </a:cubicBezTo>
                <a:lnTo>
                  <a:pt x="9289" y="1135"/>
                </a:lnTo>
                <a:cubicBezTo>
                  <a:pt x="9289" y="1124"/>
                  <a:pt x="9306" y="1067"/>
                  <a:pt x="9334" y="1022"/>
                </a:cubicBezTo>
                <a:lnTo>
                  <a:pt x="9334" y="1016"/>
                </a:lnTo>
                <a:lnTo>
                  <a:pt x="9362" y="976"/>
                </a:lnTo>
                <a:cubicBezTo>
                  <a:pt x="9374" y="959"/>
                  <a:pt x="9391" y="953"/>
                  <a:pt x="9408" y="948"/>
                </a:cubicBezTo>
                <a:lnTo>
                  <a:pt x="9431" y="942"/>
                </a:lnTo>
                <a:close/>
                <a:moveTo>
                  <a:pt x="7298" y="1134"/>
                </a:moveTo>
                <a:cubicBezTo>
                  <a:pt x="7303" y="1134"/>
                  <a:pt x="7323" y="1149"/>
                  <a:pt x="7343" y="1163"/>
                </a:cubicBezTo>
                <a:lnTo>
                  <a:pt x="7405" y="1158"/>
                </a:lnTo>
                <a:cubicBezTo>
                  <a:pt x="7422" y="1158"/>
                  <a:pt x="7433" y="1163"/>
                  <a:pt x="7450" y="1163"/>
                </a:cubicBezTo>
                <a:cubicBezTo>
                  <a:pt x="7450" y="1169"/>
                  <a:pt x="7456" y="1180"/>
                  <a:pt x="7456" y="1192"/>
                </a:cubicBezTo>
                <a:lnTo>
                  <a:pt x="7450" y="1197"/>
                </a:lnTo>
                <a:cubicBezTo>
                  <a:pt x="7445" y="1203"/>
                  <a:pt x="7416" y="1220"/>
                  <a:pt x="7394" y="1237"/>
                </a:cubicBezTo>
                <a:lnTo>
                  <a:pt x="7365" y="1220"/>
                </a:lnTo>
                <a:lnTo>
                  <a:pt x="7343" y="1209"/>
                </a:lnTo>
                <a:cubicBezTo>
                  <a:pt x="7337" y="1210"/>
                  <a:pt x="7331" y="1210"/>
                  <a:pt x="7325" y="1210"/>
                </a:cubicBezTo>
                <a:cubicBezTo>
                  <a:pt x="7299" y="1210"/>
                  <a:pt x="7280" y="1200"/>
                  <a:pt x="7280" y="1186"/>
                </a:cubicBezTo>
                <a:cubicBezTo>
                  <a:pt x="7280" y="1175"/>
                  <a:pt x="7292" y="1135"/>
                  <a:pt x="7297" y="1135"/>
                </a:cubicBezTo>
                <a:cubicBezTo>
                  <a:pt x="7297" y="1134"/>
                  <a:pt x="7298" y="1134"/>
                  <a:pt x="7298" y="1134"/>
                </a:cubicBezTo>
                <a:close/>
                <a:moveTo>
                  <a:pt x="2008" y="1044"/>
                </a:moveTo>
                <a:cubicBezTo>
                  <a:pt x="2013" y="1044"/>
                  <a:pt x="2018" y="1046"/>
                  <a:pt x="2021" y="1050"/>
                </a:cubicBezTo>
                <a:cubicBezTo>
                  <a:pt x="2032" y="1067"/>
                  <a:pt x="2043" y="1107"/>
                  <a:pt x="2043" y="1129"/>
                </a:cubicBezTo>
                <a:cubicBezTo>
                  <a:pt x="2043" y="1158"/>
                  <a:pt x="2032" y="1220"/>
                  <a:pt x="2015" y="1220"/>
                </a:cubicBezTo>
                <a:lnTo>
                  <a:pt x="2009" y="1214"/>
                </a:lnTo>
                <a:cubicBezTo>
                  <a:pt x="1998" y="1197"/>
                  <a:pt x="1992" y="1169"/>
                  <a:pt x="1987" y="1163"/>
                </a:cubicBezTo>
                <a:cubicBezTo>
                  <a:pt x="1984" y="1163"/>
                  <a:pt x="1982" y="1163"/>
                  <a:pt x="1980" y="1163"/>
                </a:cubicBezTo>
                <a:cubicBezTo>
                  <a:pt x="1954" y="1163"/>
                  <a:pt x="1964" y="1193"/>
                  <a:pt x="1964" y="1214"/>
                </a:cubicBezTo>
                <a:lnTo>
                  <a:pt x="1958" y="1226"/>
                </a:lnTo>
                <a:cubicBezTo>
                  <a:pt x="1951" y="1236"/>
                  <a:pt x="1942" y="1238"/>
                  <a:pt x="1935" y="1238"/>
                </a:cubicBezTo>
                <a:cubicBezTo>
                  <a:pt x="1930" y="1238"/>
                  <a:pt x="1926" y="1237"/>
                  <a:pt x="1924" y="1237"/>
                </a:cubicBezTo>
                <a:cubicBezTo>
                  <a:pt x="1924" y="1231"/>
                  <a:pt x="1896" y="1180"/>
                  <a:pt x="1884" y="1163"/>
                </a:cubicBezTo>
                <a:cubicBezTo>
                  <a:pt x="1879" y="1141"/>
                  <a:pt x="1913" y="1095"/>
                  <a:pt x="1924" y="1090"/>
                </a:cubicBezTo>
                <a:cubicBezTo>
                  <a:pt x="1938" y="1080"/>
                  <a:pt x="1983" y="1044"/>
                  <a:pt x="2008" y="1044"/>
                </a:cubicBezTo>
                <a:close/>
                <a:moveTo>
                  <a:pt x="7017" y="1129"/>
                </a:moveTo>
                <a:cubicBezTo>
                  <a:pt x="7018" y="1129"/>
                  <a:pt x="7018" y="1129"/>
                  <a:pt x="7019" y="1129"/>
                </a:cubicBezTo>
                <a:cubicBezTo>
                  <a:pt x="7025" y="1129"/>
                  <a:pt x="7042" y="1146"/>
                  <a:pt x="7059" y="1152"/>
                </a:cubicBezTo>
                <a:cubicBezTo>
                  <a:pt x="7076" y="1192"/>
                  <a:pt x="7093" y="1231"/>
                  <a:pt x="7093" y="1243"/>
                </a:cubicBezTo>
                <a:cubicBezTo>
                  <a:pt x="7091" y="1248"/>
                  <a:pt x="7087" y="1251"/>
                  <a:pt x="7082" y="1251"/>
                </a:cubicBezTo>
                <a:cubicBezTo>
                  <a:pt x="7061" y="1251"/>
                  <a:pt x="7023" y="1210"/>
                  <a:pt x="7014" y="1192"/>
                </a:cubicBezTo>
                <a:lnTo>
                  <a:pt x="7008" y="1192"/>
                </a:lnTo>
                <a:cubicBezTo>
                  <a:pt x="6997" y="1165"/>
                  <a:pt x="7006" y="1129"/>
                  <a:pt x="7017" y="1129"/>
                </a:cubicBezTo>
                <a:close/>
                <a:moveTo>
                  <a:pt x="3201" y="1163"/>
                </a:moveTo>
                <a:cubicBezTo>
                  <a:pt x="3212" y="1163"/>
                  <a:pt x="3235" y="1169"/>
                  <a:pt x="3252" y="1175"/>
                </a:cubicBezTo>
                <a:lnTo>
                  <a:pt x="3263" y="1186"/>
                </a:lnTo>
                <a:lnTo>
                  <a:pt x="3286" y="1197"/>
                </a:lnTo>
                <a:cubicBezTo>
                  <a:pt x="3309" y="1220"/>
                  <a:pt x="3314" y="1288"/>
                  <a:pt x="3303" y="1305"/>
                </a:cubicBezTo>
                <a:cubicBezTo>
                  <a:pt x="3301" y="1314"/>
                  <a:pt x="3299" y="1317"/>
                  <a:pt x="3297" y="1317"/>
                </a:cubicBezTo>
                <a:cubicBezTo>
                  <a:pt x="3295" y="1317"/>
                  <a:pt x="3294" y="1306"/>
                  <a:pt x="3297" y="1288"/>
                </a:cubicBezTo>
                <a:cubicBezTo>
                  <a:pt x="3297" y="1260"/>
                  <a:pt x="3218" y="1243"/>
                  <a:pt x="3212" y="1231"/>
                </a:cubicBezTo>
                <a:cubicBezTo>
                  <a:pt x="3206" y="1220"/>
                  <a:pt x="3195" y="1197"/>
                  <a:pt x="3195" y="1180"/>
                </a:cubicBezTo>
                <a:lnTo>
                  <a:pt x="3201" y="1169"/>
                </a:lnTo>
                <a:lnTo>
                  <a:pt x="3201" y="1163"/>
                </a:lnTo>
                <a:close/>
                <a:moveTo>
                  <a:pt x="17754" y="1260"/>
                </a:moveTo>
                <a:cubicBezTo>
                  <a:pt x="17777" y="1260"/>
                  <a:pt x="17777" y="1277"/>
                  <a:pt x="17760" y="1300"/>
                </a:cubicBezTo>
                <a:cubicBezTo>
                  <a:pt x="17749" y="1313"/>
                  <a:pt x="17720" y="1321"/>
                  <a:pt x="17698" y="1321"/>
                </a:cubicBezTo>
                <a:cubicBezTo>
                  <a:pt x="17683" y="1321"/>
                  <a:pt x="17671" y="1318"/>
                  <a:pt x="17669" y="1311"/>
                </a:cubicBezTo>
                <a:cubicBezTo>
                  <a:pt x="17662" y="1300"/>
                  <a:pt x="17670" y="1296"/>
                  <a:pt x="17682" y="1296"/>
                </a:cubicBezTo>
                <a:cubicBezTo>
                  <a:pt x="17689" y="1296"/>
                  <a:pt x="17697" y="1297"/>
                  <a:pt x="17703" y="1300"/>
                </a:cubicBezTo>
                <a:cubicBezTo>
                  <a:pt x="17706" y="1301"/>
                  <a:pt x="17708" y="1302"/>
                  <a:pt x="17710" y="1302"/>
                </a:cubicBezTo>
                <a:cubicBezTo>
                  <a:pt x="17718" y="1302"/>
                  <a:pt x="17713" y="1281"/>
                  <a:pt x="17709" y="1271"/>
                </a:cubicBezTo>
                <a:cubicBezTo>
                  <a:pt x="17703" y="1266"/>
                  <a:pt x="17737" y="1260"/>
                  <a:pt x="17754" y="1260"/>
                </a:cubicBezTo>
                <a:close/>
                <a:moveTo>
                  <a:pt x="17380" y="1249"/>
                </a:moveTo>
                <a:cubicBezTo>
                  <a:pt x="17397" y="1249"/>
                  <a:pt x="17402" y="1266"/>
                  <a:pt x="17391" y="1283"/>
                </a:cubicBezTo>
                <a:cubicBezTo>
                  <a:pt x="17380" y="1305"/>
                  <a:pt x="17374" y="1385"/>
                  <a:pt x="17385" y="1402"/>
                </a:cubicBezTo>
                <a:cubicBezTo>
                  <a:pt x="17394" y="1414"/>
                  <a:pt x="17386" y="1421"/>
                  <a:pt x="17368" y="1421"/>
                </a:cubicBezTo>
                <a:cubicBezTo>
                  <a:pt x="17361" y="1421"/>
                  <a:pt x="17354" y="1420"/>
                  <a:pt x="17346" y="1419"/>
                </a:cubicBezTo>
                <a:lnTo>
                  <a:pt x="17328" y="1402"/>
                </a:lnTo>
                <a:cubicBezTo>
                  <a:pt x="17317" y="1396"/>
                  <a:pt x="17311" y="1368"/>
                  <a:pt x="17311" y="1345"/>
                </a:cubicBezTo>
                <a:lnTo>
                  <a:pt x="17311" y="1317"/>
                </a:lnTo>
                <a:cubicBezTo>
                  <a:pt x="17323" y="1288"/>
                  <a:pt x="17363" y="1249"/>
                  <a:pt x="17380" y="1249"/>
                </a:cubicBezTo>
                <a:close/>
                <a:moveTo>
                  <a:pt x="11178" y="1353"/>
                </a:moveTo>
                <a:cubicBezTo>
                  <a:pt x="11189" y="1353"/>
                  <a:pt x="11201" y="1356"/>
                  <a:pt x="11206" y="1362"/>
                </a:cubicBezTo>
                <a:cubicBezTo>
                  <a:pt x="11223" y="1373"/>
                  <a:pt x="11218" y="1396"/>
                  <a:pt x="11201" y="1407"/>
                </a:cubicBezTo>
                <a:cubicBezTo>
                  <a:pt x="11189" y="1419"/>
                  <a:pt x="11160" y="1431"/>
                  <a:pt x="11142" y="1431"/>
                </a:cubicBezTo>
                <a:cubicBezTo>
                  <a:pt x="11134" y="1431"/>
                  <a:pt x="11129" y="1429"/>
                  <a:pt x="11127" y="1424"/>
                </a:cubicBezTo>
                <a:cubicBezTo>
                  <a:pt x="11116" y="1407"/>
                  <a:pt x="11138" y="1373"/>
                  <a:pt x="11150" y="1362"/>
                </a:cubicBezTo>
                <a:cubicBezTo>
                  <a:pt x="11155" y="1356"/>
                  <a:pt x="11167" y="1353"/>
                  <a:pt x="11178" y="1353"/>
                </a:cubicBezTo>
                <a:close/>
                <a:moveTo>
                  <a:pt x="3250" y="1291"/>
                </a:moveTo>
                <a:cubicBezTo>
                  <a:pt x="3255" y="1291"/>
                  <a:pt x="3259" y="1292"/>
                  <a:pt x="3263" y="1294"/>
                </a:cubicBezTo>
                <a:lnTo>
                  <a:pt x="3246" y="1334"/>
                </a:lnTo>
                <a:cubicBezTo>
                  <a:pt x="3240" y="1356"/>
                  <a:pt x="3246" y="1385"/>
                  <a:pt x="3235" y="1402"/>
                </a:cubicBezTo>
                <a:lnTo>
                  <a:pt x="3206" y="1436"/>
                </a:lnTo>
                <a:cubicBezTo>
                  <a:pt x="3199" y="1437"/>
                  <a:pt x="3192" y="1437"/>
                  <a:pt x="3186" y="1437"/>
                </a:cubicBezTo>
                <a:cubicBezTo>
                  <a:pt x="3156" y="1437"/>
                  <a:pt x="3148" y="1426"/>
                  <a:pt x="3167" y="1407"/>
                </a:cubicBezTo>
                <a:lnTo>
                  <a:pt x="3178" y="1373"/>
                </a:lnTo>
                <a:lnTo>
                  <a:pt x="3184" y="1339"/>
                </a:lnTo>
                <a:cubicBezTo>
                  <a:pt x="3202" y="1311"/>
                  <a:pt x="3229" y="1291"/>
                  <a:pt x="3250" y="1291"/>
                </a:cubicBezTo>
                <a:close/>
                <a:moveTo>
                  <a:pt x="16058" y="1277"/>
                </a:moveTo>
                <a:cubicBezTo>
                  <a:pt x="16109" y="1294"/>
                  <a:pt x="16165" y="1322"/>
                  <a:pt x="16165" y="1334"/>
                </a:cubicBezTo>
                <a:cubicBezTo>
                  <a:pt x="16171" y="1339"/>
                  <a:pt x="16160" y="1356"/>
                  <a:pt x="16143" y="1362"/>
                </a:cubicBezTo>
                <a:lnTo>
                  <a:pt x="16131" y="1356"/>
                </a:lnTo>
                <a:lnTo>
                  <a:pt x="16120" y="1356"/>
                </a:lnTo>
                <a:cubicBezTo>
                  <a:pt x="16110" y="1344"/>
                  <a:pt x="16101" y="1338"/>
                  <a:pt x="16094" y="1338"/>
                </a:cubicBezTo>
                <a:cubicBezTo>
                  <a:pt x="16085" y="1338"/>
                  <a:pt x="16080" y="1346"/>
                  <a:pt x="16080" y="1362"/>
                </a:cubicBezTo>
                <a:cubicBezTo>
                  <a:pt x="16080" y="1390"/>
                  <a:pt x="16075" y="1453"/>
                  <a:pt x="16075" y="1453"/>
                </a:cubicBezTo>
                <a:cubicBezTo>
                  <a:pt x="16069" y="1453"/>
                  <a:pt x="16063" y="1424"/>
                  <a:pt x="16052" y="1396"/>
                </a:cubicBezTo>
                <a:lnTo>
                  <a:pt x="16052" y="1362"/>
                </a:lnTo>
                <a:lnTo>
                  <a:pt x="16046" y="1351"/>
                </a:lnTo>
                <a:cubicBezTo>
                  <a:pt x="16050" y="1335"/>
                  <a:pt x="16049" y="1328"/>
                  <a:pt x="16044" y="1328"/>
                </a:cubicBezTo>
                <a:cubicBezTo>
                  <a:pt x="16042" y="1328"/>
                  <a:pt x="16039" y="1330"/>
                  <a:pt x="16035" y="1334"/>
                </a:cubicBezTo>
                <a:lnTo>
                  <a:pt x="16024" y="1334"/>
                </a:lnTo>
                <a:cubicBezTo>
                  <a:pt x="16012" y="1334"/>
                  <a:pt x="16001" y="1317"/>
                  <a:pt x="15995" y="1305"/>
                </a:cubicBezTo>
                <a:cubicBezTo>
                  <a:pt x="15995" y="1305"/>
                  <a:pt x="16006" y="1277"/>
                  <a:pt x="16012" y="1277"/>
                </a:cubicBezTo>
                <a:close/>
                <a:moveTo>
                  <a:pt x="16483" y="1283"/>
                </a:moveTo>
                <a:cubicBezTo>
                  <a:pt x="16494" y="1294"/>
                  <a:pt x="16551" y="1328"/>
                  <a:pt x="16574" y="1334"/>
                </a:cubicBezTo>
                <a:cubicBezTo>
                  <a:pt x="16591" y="1339"/>
                  <a:pt x="16597" y="1368"/>
                  <a:pt x="16574" y="1390"/>
                </a:cubicBezTo>
                <a:lnTo>
                  <a:pt x="16568" y="1419"/>
                </a:lnTo>
                <a:lnTo>
                  <a:pt x="16557" y="1447"/>
                </a:lnTo>
                <a:lnTo>
                  <a:pt x="16557" y="1453"/>
                </a:lnTo>
                <a:cubicBezTo>
                  <a:pt x="16550" y="1436"/>
                  <a:pt x="16524" y="1427"/>
                  <a:pt x="16505" y="1427"/>
                </a:cubicBezTo>
                <a:cubicBezTo>
                  <a:pt x="16491" y="1427"/>
                  <a:pt x="16481" y="1432"/>
                  <a:pt x="16483" y="1441"/>
                </a:cubicBezTo>
                <a:cubicBezTo>
                  <a:pt x="16483" y="1451"/>
                  <a:pt x="16483" y="1455"/>
                  <a:pt x="16483" y="1455"/>
                </a:cubicBezTo>
                <a:cubicBezTo>
                  <a:pt x="16482" y="1455"/>
                  <a:pt x="16481" y="1448"/>
                  <a:pt x="16477" y="1441"/>
                </a:cubicBezTo>
                <a:cubicBezTo>
                  <a:pt x="16472" y="1436"/>
                  <a:pt x="16472" y="1407"/>
                  <a:pt x="16477" y="1385"/>
                </a:cubicBezTo>
                <a:lnTo>
                  <a:pt x="16466" y="1368"/>
                </a:lnTo>
                <a:cubicBezTo>
                  <a:pt x="16449" y="1345"/>
                  <a:pt x="16455" y="1328"/>
                  <a:pt x="16466" y="1305"/>
                </a:cubicBezTo>
                <a:lnTo>
                  <a:pt x="16483" y="1283"/>
                </a:lnTo>
                <a:close/>
                <a:moveTo>
                  <a:pt x="15399" y="1335"/>
                </a:moveTo>
                <a:cubicBezTo>
                  <a:pt x="15401" y="1335"/>
                  <a:pt x="15401" y="1340"/>
                  <a:pt x="15399" y="1351"/>
                </a:cubicBezTo>
                <a:cubicBezTo>
                  <a:pt x="15399" y="1373"/>
                  <a:pt x="15450" y="1413"/>
                  <a:pt x="15450" y="1436"/>
                </a:cubicBezTo>
                <a:cubicBezTo>
                  <a:pt x="15448" y="1450"/>
                  <a:pt x="15439" y="1457"/>
                  <a:pt x="15428" y="1457"/>
                </a:cubicBezTo>
                <a:cubicBezTo>
                  <a:pt x="15416" y="1457"/>
                  <a:pt x="15402" y="1450"/>
                  <a:pt x="15388" y="1436"/>
                </a:cubicBezTo>
                <a:lnTo>
                  <a:pt x="15377" y="1402"/>
                </a:lnTo>
                <a:lnTo>
                  <a:pt x="15371" y="1379"/>
                </a:lnTo>
                <a:cubicBezTo>
                  <a:pt x="15385" y="1350"/>
                  <a:pt x="15395" y="1335"/>
                  <a:pt x="15399" y="1335"/>
                </a:cubicBezTo>
                <a:close/>
                <a:moveTo>
                  <a:pt x="11513" y="1362"/>
                </a:moveTo>
                <a:cubicBezTo>
                  <a:pt x="11513" y="1362"/>
                  <a:pt x="11530" y="1385"/>
                  <a:pt x="11541" y="1396"/>
                </a:cubicBezTo>
                <a:cubicBezTo>
                  <a:pt x="11541" y="1402"/>
                  <a:pt x="11536" y="1424"/>
                  <a:pt x="11524" y="1424"/>
                </a:cubicBezTo>
                <a:cubicBezTo>
                  <a:pt x="11501" y="1436"/>
                  <a:pt x="11479" y="1436"/>
                  <a:pt x="11456" y="1447"/>
                </a:cubicBezTo>
                <a:lnTo>
                  <a:pt x="11445" y="1453"/>
                </a:lnTo>
                <a:cubicBezTo>
                  <a:pt x="11442" y="1460"/>
                  <a:pt x="11436" y="1463"/>
                  <a:pt x="11428" y="1463"/>
                </a:cubicBezTo>
                <a:cubicBezTo>
                  <a:pt x="11407" y="1463"/>
                  <a:pt x="11375" y="1438"/>
                  <a:pt x="11371" y="1413"/>
                </a:cubicBezTo>
                <a:cubicBezTo>
                  <a:pt x="11366" y="1400"/>
                  <a:pt x="11371" y="1393"/>
                  <a:pt x="11385" y="1393"/>
                </a:cubicBezTo>
                <a:cubicBezTo>
                  <a:pt x="11401" y="1393"/>
                  <a:pt x="11428" y="1403"/>
                  <a:pt x="11462" y="1424"/>
                </a:cubicBezTo>
                <a:lnTo>
                  <a:pt x="11513" y="1362"/>
                </a:lnTo>
                <a:close/>
                <a:moveTo>
                  <a:pt x="14544" y="1297"/>
                </a:moveTo>
                <a:cubicBezTo>
                  <a:pt x="14559" y="1297"/>
                  <a:pt x="14591" y="1314"/>
                  <a:pt x="14605" y="1328"/>
                </a:cubicBezTo>
                <a:cubicBezTo>
                  <a:pt x="14622" y="1339"/>
                  <a:pt x="14611" y="1356"/>
                  <a:pt x="14582" y="1362"/>
                </a:cubicBezTo>
                <a:lnTo>
                  <a:pt x="14565" y="1379"/>
                </a:lnTo>
                <a:lnTo>
                  <a:pt x="14537" y="1407"/>
                </a:lnTo>
                <a:cubicBezTo>
                  <a:pt x="14528" y="1390"/>
                  <a:pt x="14516" y="1383"/>
                  <a:pt x="14509" y="1383"/>
                </a:cubicBezTo>
                <a:cubicBezTo>
                  <a:pt x="14506" y="1383"/>
                  <a:pt x="14504" y="1383"/>
                  <a:pt x="14503" y="1385"/>
                </a:cubicBezTo>
                <a:cubicBezTo>
                  <a:pt x="14503" y="1390"/>
                  <a:pt x="14492" y="1464"/>
                  <a:pt x="14471" y="1464"/>
                </a:cubicBezTo>
                <a:cubicBezTo>
                  <a:pt x="14470" y="1464"/>
                  <a:pt x="14470" y="1464"/>
                  <a:pt x="14469" y="1464"/>
                </a:cubicBezTo>
                <a:cubicBezTo>
                  <a:pt x="14446" y="1453"/>
                  <a:pt x="14446" y="1373"/>
                  <a:pt x="14458" y="1345"/>
                </a:cubicBezTo>
                <a:cubicBezTo>
                  <a:pt x="14462" y="1320"/>
                  <a:pt x="14472" y="1304"/>
                  <a:pt x="14478" y="1304"/>
                </a:cubicBezTo>
                <a:cubicBezTo>
                  <a:pt x="14479" y="1304"/>
                  <a:pt x="14480" y="1305"/>
                  <a:pt x="14480" y="1305"/>
                </a:cubicBezTo>
                <a:cubicBezTo>
                  <a:pt x="14484" y="1309"/>
                  <a:pt x="14490" y="1310"/>
                  <a:pt x="14497" y="1310"/>
                </a:cubicBezTo>
                <a:cubicBezTo>
                  <a:pt x="14513" y="1310"/>
                  <a:pt x="14533" y="1303"/>
                  <a:pt x="14537" y="1300"/>
                </a:cubicBezTo>
                <a:cubicBezTo>
                  <a:pt x="14538" y="1297"/>
                  <a:pt x="14540" y="1297"/>
                  <a:pt x="14544" y="1297"/>
                </a:cubicBezTo>
                <a:close/>
                <a:moveTo>
                  <a:pt x="12270" y="1337"/>
                </a:moveTo>
                <a:cubicBezTo>
                  <a:pt x="12272" y="1337"/>
                  <a:pt x="12272" y="1338"/>
                  <a:pt x="12273" y="1339"/>
                </a:cubicBezTo>
                <a:cubicBezTo>
                  <a:pt x="12279" y="1345"/>
                  <a:pt x="12307" y="1362"/>
                  <a:pt x="12319" y="1362"/>
                </a:cubicBezTo>
                <a:cubicBezTo>
                  <a:pt x="12330" y="1368"/>
                  <a:pt x="12319" y="1441"/>
                  <a:pt x="12307" y="1470"/>
                </a:cubicBezTo>
                <a:cubicBezTo>
                  <a:pt x="12303" y="1480"/>
                  <a:pt x="12297" y="1485"/>
                  <a:pt x="12289" y="1485"/>
                </a:cubicBezTo>
                <a:cubicBezTo>
                  <a:pt x="12276" y="1485"/>
                  <a:pt x="12259" y="1470"/>
                  <a:pt x="12245" y="1441"/>
                </a:cubicBezTo>
                <a:lnTo>
                  <a:pt x="12233" y="1407"/>
                </a:lnTo>
                <a:lnTo>
                  <a:pt x="12233" y="1390"/>
                </a:lnTo>
                <a:cubicBezTo>
                  <a:pt x="12243" y="1370"/>
                  <a:pt x="12262" y="1337"/>
                  <a:pt x="12270" y="1337"/>
                </a:cubicBezTo>
                <a:close/>
                <a:moveTo>
                  <a:pt x="15252" y="1334"/>
                </a:moveTo>
                <a:lnTo>
                  <a:pt x="15258" y="1339"/>
                </a:lnTo>
                <a:lnTo>
                  <a:pt x="15280" y="1351"/>
                </a:lnTo>
                <a:cubicBezTo>
                  <a:pt x="15303" y="1373"/>
                  <a:pt x="15331" y="1419"/>
                  <a:pt x="15337" y="1453"/>
                </a:cubicBezTo>
                <a:lnTo>
                  <a:pt x="15320" y="1447"/>
                </a:lnTo>
                <a:lnTo>
                  <a:pt x="15280" y="1436"/>
                </a:lnTo>
                <a:cubicBezTo>
                  <a:pt x="15270" y="1470"/>
                  <a:pt x="15252" y="1488"/>
                  <a:pt x="15240" y="1488"/>
                </a:cubicBezTo>
                <a:cubicBezTo>
                  <a:pt x="15238" y="1488"/>
                  <a:pt x="15236" y="1488"/>
                  <a:pt x="15235" y="1487"/>
                </a:cubicBezTo>
                <a:cubicBezTo>
                  <a:pt x="15229" y="1475"/>
                  <a:pt x="15229" y="1458"/>
                  <a:pt x="15241" y="1453"/>
                </a:cubicBezTo>
                <a:cubicBezTo>
                  <a:pt x="15246" y="1441"/>
                  <a:pt x="15246" y="1396"/>
                  <a:pt x="15241" y="1390"/>
                </a:cubicBezTo>
                <a:cubicBezTo>
                  <a:pt x="15235" y="1385"/>
                  <a:pt x="15241" y="1356"/>
                  <a:pt x="15252" y="1334"/>
                </a:cubicBezTo>
                <a:close/>
                <a:moveTo>
                  <a:pt x="7677" y="1390"/>
                </a:moveTo>
                <a:cubicBezTo>
                  <a:pt x="7694" y="1390"/>
                  <a:pt x="7717" y="1402"/>
                  <a:pt x="7723" y="1419"/>
                </a:cubicBezTo>
                <a:lnTo>
                  <a:pt x="7734" y="1470"/>
                </a:lnTo>
                <a:cubicBezTo>
                  <a:pt x="7761" y="1492"/>
                  <a:pt x="7770" y="1507"/>
                  <a:pt x="7756" y="1507"/>
                </a:cubicBezTo>
                <a:cubicBezTo>
                  <a:pt x="7752" y="1507"/>
                  <a:pt x="7747" y="1506"/>
                  <a:pt x="7740" y="1504"/>
                </a:cubicBezTo>
                <a:cubicBezTo>
                  <a:pt x="7711" y="1492"/>
                  <a:pt x="7626" y="1447"/>
                  <a:pt x="7626" y="1424"/>
                </a:cubicBezTo>
                <a:lnTo>
                  <a:pt x="7638" y="1419"/>
                </a:lnTo>
                <a:cubicBezTo>
                  <a:pt x="7649" y="1402"/>
                  <a:pt x="7666" y="1390"/>
                  <a:pt x="7677" y="1390"/>
                </a:cubicBezTo>
                <a:close/>
                <a:moveTo>
                  <a:pt x="5653" y="1461"/>
                </a:moveTo>
                <a:cubicBezTo>
                  <a:pt x="5670" y="1461"/>
                  <a:pt x="5687" y="1465"/>
                  <a:pt x="5697" y="1470"/>
                </a:cubicBezTo>
                <a:cubicBezTo>
                  <a:pt x="5720" y="1481"/>
                  <a:pt x="5726" y="1498"/>
                  <a:pt x="5703" y="1504"/>
                </a:cubicBezTo>
                <a:cubicBezTo>
                  <a:pt x="5696" y="1506"/>
                  <a:pt x="5678" y="1508"/>
                  <a:pt x="5659" y="1508"/>
                </a:cubicBezTo>
                <a:cubicBezTo>
                  <a:pt x="5631" y="1508"/>
                  <a:pt x="5603" y="1504"/>
                  <a:pt x="5606" y="1487"/>
                </a:cubicBezTo>
                <a:cubicBezTo>
                  <a:pt x="5610" y="1468"/>
                  <a:pt x="5631" y="1461"/>
                  <a:pt x="5653" y="1461"/>
                </a:cubicBezTo>
                <a:close/>
                <a:moveTo>
                  <a:pt x="9487" y="1441"/>
                </a:moveTo>
                <a:lnTo>
                  <a:pt x="9493" y="1447"/>
                </a:lnTo>
                <a:lnTo>
                  <a:pt x="9521" y="1487"/>
                </a:lnTo>
                <a:cubicBezTo>
                  <a:pt x="9541" y="1481"/>
                  <a:pt x="9558" y="1478"/>
                  <a:pt x="9570" y="1478"/>
                </a:cubicBezTo>
                <a:cubicBezTo>
                  <a:pt x="9581" y="1478"/>
                  <a:pt x="9587" y="1481"/>
                  <a:pt x="9584" y="1487"/>
                </a:cubicBezTo>
                <a:cubicBezTo>
                  <a:pt x="9578" y="1504"/>
                  <a:pt x="9533" y="1555"/>
                  <a:pt x="9510" y="1583"/>
                </a:cubicBezTo>
                <a:lnTo>
                  <a:pt x="9499" y="1515"/>
                </a:lnTo>
                <a:cubicBezTo>
                  <a:pt x="9499" y="1509"/>
                  <a:pt x="9482" y="1509"/>
                  <a:pt x="9476" y="1504"/>
                </a:cubicBezTo>
                <a:lnTo>
                  <a:pt x="9465" y="1487"/>
                </a:lnTo>
                <a:cubicBezTo>
                  <a:pt x="9465" y="1470"/>
                  <a:pt x="9470" y="1447"/>
                  <a:pt x="9487" y="1441"/>
                </a:cubicBezTo>
                <a:close/>
                <a:moveTo>
                  <a:pt x="8497" y="1425"/>
                </a:moveTo>
                <a:cubicBezTo>
                  <a:pt x="8516" y="1425"/>
                  <a:pt x="8558" y="1457"/>
                  <a:pt x="8562" y="1498"/>
                </a:cubicBezTo>
                <a:cubicBezTo>
                  <a:pt x="8568" y="1549"/>
                  <a:pt x="8557" y="1595"/>
                  <a:pt x="8540" y="1600"/>
                </a:cubicBezTo>
                <a:cubicBezTo>
                  <a:pt x="8539" y="1601"/>
                  <a:pt x="8537" y="1601"/>
                  <a:pt x="8536" y="1601"/>
                </a:cubicBezTo>
                <a:cubicBezTo>
                  <a:pt x="8514" y="1601"/>
                  <a:pt x="8488" y="1555"/>
                  <a:pt x="8483" y="1555"/>
                </a:cubicBezTo>
                <a:cubicBezTo>
                  <a:pt x="8477" y="1555"/>
                  <a:pt x="8466" y="1532"/>
                  <a:pt x="8466" y="1504"/>
                </a:cubicBezTo>
                <a:lnTo>
                  <a:pt x="8483" y="1464"/>
                </a:lnTo>
                <a:lnTo>
                  <a:pt x="8489" y="1441"/>
                </a:lnTo>
                <a:cubicBezTo>
                  <a:pt x="8486" y="1430"/>
                  <a:pt x="8489" y="1425"/>
                  <a:pt x="8497" y="1425"/>
                </a:cubicBezTo>
                <a:close/>
                <a:moveTo>
                  <a:pt x="15364" y="1500"/>
                </a:moveTo>
                <a:cubicBezTo>
                  <a:pt x="15373" y="1500"/>
                  <a:pt x="15380" y="1503"/>
                  <a:pt x="15382" y="1509"/>
                </a:cubicBezTo>
                <a:cubicBezTo>
                  <a:pt x="15388" y="1532"/>
                  <a:pt x="15382" y="1595"/>
                  <a:pt x="15360" y="1617"/>
                </a:cubicBezTo>
                <a:cubicBezTo>
                  <a:pt x="15355" y="1624"/>
                  <a:pt x="15349" y="1626"/>
                  <a:pt x="15342" y="1626"/>
                </a:cubicBezTo>
                <a:cubicBezTo>
                  <a:pt x="15325" y="1626"/>
                  <a:pt x="15302" y="1606"/>
                  <a:pt x="15286" y="1578"/>
                </a:cubicBezTo>
                <a:lnTo>
                  <a:pt x="15297" y="1555"/>
                </a:lnTo>
                <a:lnTo>
                  <a:pt x="15309" y="1521"/>
                </a:lnTo>
                <a:cubicBezTo>
                  <a:pt x="15329" y="1507"/>
                  <a:pt x="15350" y="1500"/>
                  <a:pt x="15364" y="1500"/>
                </a:cubicBezTo>
                <a:close/>
                <a:moveTo>
                  <a:pt x="9622" y="1625"/>
                </a:moveTo>
                <a:cubicBezTo>
                  <a:pt x="9663" y="1625"/>
                  <a:pt x="9718" y="1638"/>
                  <a:pt x="9714" y="1646"/>
                </a:cubicBezTo>
                <a:cubicBezTo>
                  <a:pt x="9706" y="1654"/>
                  <a:pt x="9680" y="1671"/>
                  <a:pt x="9666" y="1671"/>
                </a:cubicBezTo>
                <a:cubicBezTo>
                  <a:pt x="9661" y="1671"/>
                  <a:pt x="9658" y="1669"/>
                  <a:pt x="9658" y="1663"/>
                </a:cubicBezTo>
                <a:cubicBezTo>
                  <a:pt x="9655" y="1653"/>
                  <a:pt x="9647" y="1650"/>
                  <a:pt x="9636" y="1650"/>
                </a:cubicBezTo>
                <a:cubicBezTo>
                  <a:pt x="9621" y="1650"/>
                  <a:pt x="9603" y="1656"/>
                  <a:pt x="9589" y="1663"/>
                </a:cubicBezTo>
                <a:cubicBezTo>
                  <a:pt x="9585" y="1666"/>
                  <a:pt x="9582" y="1667"/>
                  <a:pt x="9580" y="1667"/>
                </a:cubicBezTo>
                <a:cubicBezTo>
                  <a:pt x="9573" y="1667"/>
                  <a:pt x="9575" y="1655"/>
                  <a:pt x="9584" y="1634"/>
                </a:cubicBezTo>
                <a:cubicBezTo>
                  <a:pt x="9589" y="1627"/>
                  <a:pt x="9604" y="1625"/>
                  <a:pt x="9622" y="1625"/>
                </a:cubicBezTo>
                <a:close/>
                <a:moveTo>
                  <a:pt x="13818" y="1593"/>
                </a:moveTo>
                <a:cubicBezTo>
                  <a:pt x="13824" y="1593"/>
                  <a:pt x="13829" y="1593"/>
                  <a:pt x="13833" y="1595"/>
                </a:cubicBezTo>
                <a:cubicBezTo>
                  <a:pt x="13845" y="1600"/>
                  <a:pt x="13845" y="1629"/>
                  <a:pt x="13833" y="1651"/>
                </a:cubicBezTo>
                <a:cubicBezTo>
                  <a:pt x="13827" y="1668"/>
                  <a:pt x="13800" y="1679"/>
                  <a:pt x="13781" y="1679"/>
                </a:cubicBezTo>
                <a:cubicBezTo>
                  <a:pt x="13769" y="1679"/>
                  <a:pt x="13761" y="1674"/>
                  <a:pt x="13765" y="1663"/>
                </a:cubicBezTo>
                <a:lnTo>
                  <a:pt x="13771" y="1640"/>
                </a:lnTo>
                <a:lnTo>
                  <a:pt x="13771" y="1617"/>
                </a:lnTo>
                <a:cubicBezTo>
                  <a:pt x="13775" y="1600"/>
                  <a:pt x="13800" y="1593"/>
                  <a:pt x="13818" y="1593"/>
                </a:cubicBezTo>
                <a:close/>
                <a:moveTo>
                  <a:pt x="10579" y="1592"/>
                </a:moveTo>
                <a:cubicBezTo>
                  <a:pt x="10596" y="1592"/>
                  <a:pt x="10614" y="1598"/>
                  <a:pt x="10622" y="1606"/>
                </a:cubicBezTo>
                <a:lnTo>
                  <a:pt x="10622" y="1617"/>
                </a:lnTo>
                <a:cubicBezTo>
                  <a:pt x="10628" y="1623"/>
                  <a:pt x="10616" y="1640"/>
                  <a:pt x="10611" y="1646"/>
                </a:cubicBezTo>
                <a:cubicBezTo>
                  <a:pt x="10588" y="1663"/>
                  <a:pt x="10560" y="1691"/>
                  <a:pt x="10537" y="1691"/>
                </a:cubicBezTo>
                <a:cubicBezTo>
                  <a:pt x="10514" y="1691"/>
                  <a:pt x="10492" y="1668"/>
                  <a:pt x="10469" y="1657"/>
                </a:cubicBezTo>
                <a:cubicBezTo>
                  <a:pt x="10480" y="1634"/>
                  <a:pt x="10537" y="1600"/>
                  <a:pt x="10560" y="1595"/>
                </a:cubicBezTo>
                <a:cubicBezTo>
                  <a:pt x="10566" y="1593"/>
                  <a:pt x="10572" y="1592"/>
                  <a:pt x="10579" y="1592"/>
                </a:cubicBezTo>
                <a:close/>
                <a:moveTo>
                  <a:pt x="2178" y="1668"/>
                </a:moveTo>
                <a:cubicBezTo>
                  <a:pt x="2178" y="1668"/>
                  <a:pt x="2179" y="1668"/>
                  <a:pt x="2179" y="1668"/>
                </a:cubicBezTo>
                <a:cubicBezTo>
                  <a:pt x="2196" y="1697"/>
                  <a:pt x="2202" y="1731"/>
                  <a:pt x="2219" y="1742"/>
                </a:cubicBezTo>
                <a:cubicBezTo>
                  <a:pt x="2221" y="1743"/>
                  <a:pt x="2223" y="1743"/>
                  <a:pt x="2225" y="1743"/>
                </a:cubicBezTo>
                <a:cubicBezTo>
                  <a:pt x="2241" y="1743"/>
                  <a:pt x="2261" y="1724"/>
                  <a:pt x="2276" y="1719"/>
                </a:cubicBezTo>
                <a:lnTo>
                  <a:pt x="2287" y="1714"/>
                </a:lnTo>
                <a:lnTo>
                  <a:pt x="2287" y="1714"/>
                </a:lnTo>
                <a:cubicBezTo>
                  <a:pt x="2299" y="1719"/>
                  <a:pt x="2248" y="1776"/>
                  <a:pt x="2219" y="1776"/>
                </a:cubicBezTo>
                <a:cubicBezTo>
                  <a:pt x="2185" y="1776"/>
                  <a:pt x="2162" y="1759"/>
                  <a:pt x="2162" y="1736"/>
                </a:cubicBezTo>
                <a:cubicBezTo>
                  <a:pt x="2162" y="1720"/>
                  <a:pt x="2168" y="1668"/>
                  <a:pt x="2178" y="1668"/>
                </a:cubicBezTo>
                <a:close/>
                <a:moveTo>
                  <a:pt x="2668" y="1692"/>
                </a:moveTo>
                <a:cubicBezTo>
                  <a:pt x="2675" y="1692"/>
                  <a:pt x="2686" y="1699"/>
                  <a:pt x="2701" y="1714"/>
                </a:cubicBezTo>
                <a:cubicBezTo>
                  <a:pt x="2729" y="1741"/>
                  <a:pt x="2784" y="1807"/>
                  <a:pt x="2771" y="1810"/>
                </a:cubicBezTo>
                <a:lnTo>
                  <a:pt x="2771" y="1810"/>
                </a:lnTo>
                <a:cubicBezTo>
                  <a:pt x="2746" y="1804"/>
                  <a:pt x="2667" y="1729"/>
                  <a:pt x="2662" y="1708"/>
                </a:cubicBezTo>
                <a:cubicBezTo>
                  <a:pt x="2659" y="1697"/>
                  <a:pt x="2661" y="1692"/>
                  <a:pt x="2668" y="1692"/>
                </a:cubicBezTo>
                <a:close/>
                <a:moveTo>
                  <a:pt x="2775" y="1810"/>
                </a:moveTo>
                <a:cubicBezTo>
                  <a:pt x="2775" y="1810"/>
                  <a:pt x="2774" y="1810"/>
                  <a:pt x="2773" y="1810"/>
                </a:cubicBezTo>
                <a:cubicBezTo>
                  <a:pt x="2773" y="1810"/>
                  <a:pt x="2772" y="1810"/>
                  <a:pt x="2771" y="1810"/>
                </a:cubicBezTo>
                <a:close/>
                <a:moveTo>
                  <a:pt x="12738" y="1736"/>
                </a:moveTo>
                <a:lnTo>
                  <a:pt x="12772" y="1788"/>
                </a:lnTo>
                <a:cubicBezTo>
                  <a:pt x="12794" y="1769"/>
                  <a:pt x="12811" y="1760"/>
                  <a:pt x="12822" y="1760"/>
                </a:cubicBezTo>
                <a:cubicBezTo>
                  <a:pt x="12834" y="1760"/>
                  <a:pt x="12838" y="1772"/>
                  <a:pt x="12829" y="1793"/>
                </a:cubicBezTo>
                <a:lnTo>
                  <a:pt x="12823" y="1810"/>
                </a:lnTo>
                <a:cubicBezTo>
                  <a:pt x="12813" y="1831"/>
                  <a:pt x="12805" y="1842"/>
                  <a:pt x="12796" y="1842"/>
                </a:cubicBezTo>
                <a:cubicBezTo>
                  <a:pt x="12785" y="1842"/>
                  <a:pt x="12773" y="1829"/>
                  <a:pt x="12755" y="1805"/>
                </a:cubicBezTo>
                <a:cubicBezTo>
                  <a:pt x="12744" y="1793"/>
                  <a:pt x="12727" y="1793"/>
                  <a:pt x="12721" y="1782"/>
                </a:cubicBezTo>
                <a:cubicBezTo>
                  <a:pt x="12716" y="1782"/>
                  <a:pt x="12716" y="1759"/>
                  <a:pt x="12716" y="1759"/>
                </a:cubicBezTo>
                <a:cubicBezTo>
                  <a:pt x="12721" y="1748"/>
                  <a:pt x="12738" y="1736"/>
                  <a:pt x="12738" y="1736"/>
                </a:cubicBezTo>
                <a:close/>
                <a:moveTo>
                  <a:pt x="6801" y="1779"/>
                </a:moveTo>
                <a:cubicBezTo>
                  <a:pt x="6804" y="1779"/>
                  <a:pt x="6808" y="1780"/>
                  <a:pt x="6809" y="1782"/>
                </a:cubicBezTo>
                <a:cubicBezTo>
                  <a:pt x="6821" y="1782"/>
                  <a:pt x="6821" y="1799"/>
                  <a:pt x="6815" y="1822"/>
                </a:cubicBezTo>
                <a:lnTo>
                  <a:pt x="6809" y="1839"/>
                </a:lnTo>
                <a:cubicBezTo>
                  <a:pt x="6809" y="1839"/>
                  <a:pt x="6804" y="1844"/>
                  <a:pt x="6804" y="1844"/>
                </a:cubicBezTo>
                <a:cubicBezTo>
                  <a:pt x="6764" y="1850"/>
                  <a:pt x="6758" y="1850"/>
                  <a:pt x="6753" y="1850"/>
                </a:cubicBezTo>
                <a:cubicBezTo>
                  <a:pt x="6753" y="1844"/>
                  <a:pt x="6753" y="1839"/>
                  <a:pt x="6753" y="1839"/>
                </a:cubicBezTo>
                <a:cubicBezTo>
                  <a:pt x="6753" y="1816"/>
                  <a:pt x="6770" y="1799"/>
                  <a:pt x="6775" y="1788"/>
                </a:cubicBezTo>
                <a:cubicBezTo>
                  <a:pt x="6779" y="1783"/>
                  <a:pt x="6792" y="1779"/>
                  <a:pt x="6801" y="1779"/>
                </a:cubicBezTo>
                <a:close/>
                <a:moveTo>
                  <a:pt x="12632" y="1741"/>
                </a:moveTo>
                <a:cubicBezTo>
                  <a:pt x="12634" y="1741"/>
                  <a:pt x="12635" y="1742"/>
                  <a:pt x="12636" y="1742"/>
                </a:cubicBezTo>
                <a:cubicBezTo>
                  <a:pt x="12642" y="1742"/>
                  <a:pt x="12648" y="1759"/>
                  <a:pt x="12653" y="1776"/>
                </a:cubicBezTo>
                <a:lnTo>
                  <a:pt x="12648" y="1788"/>
                </a:lnTo>
                <a:lnTo>
                  <a:pt x="12614" y="1822"/>
                </a:lnTo>
                <a:cubicBezTo>
                  <a:pt x="12574" y="1827"/>
                  <a:pt x="12528" y="1839"/>
                  <a:pt x="12517" y="1844"/>
                </a:cubicBezTo>
                <a:lnTo>
                  <a:pt x="12511" y="1850"/>
                </a:lnTo>
                <a:lnTo>
                  <a:pt x="12500" y="1867"/>
                </a:lnTo>
                <a:cubicBezTo>
                  <a:pt x="12498" y="1874"/>
                  <a:pt x="12495" y="1877"/>
                  <a:pt x="12491" y="1877"/>
                </a:cubicBezTo>
                <a:cubicBezTo>
                  <a:pt x="12481" y="1877"/>
                  <a:pt x="12465" y="1859"/>
                  <a:pt x="12449" y="1827"/>
                </a:cubicBezTo>
                <a:lnTo>
                  <a:pt x="12415" y="1867"/>
                </a:lnTo>
                <a:cubicBezTo>
                  <a:pt x="12407" y="1873"/>
                  <a:pt x="12402" y="1875"/>
                  <a:pt x="12397" y="1875"/>
                </a:cubicBezTo>
                <a:cubicBezTo>
                  <a:pt x="12384" y="1875"/>
                  <a:pt x="12379" y="1857"/>
                  <a:pt x="12375" y="1844"/>
                </a:cubicBezTo>
                <a:cubicBezTo>
                  <a:pt x="12370" y="1839"/>
                  <a:pt x="12370" y="1810"/>
                  <a:pt x="12375" y="1799"/>
                </a:cubicBezTo>
                <a:cubicBezTo>
                  <a:pt x="12381" y="1788"/>
                  <a:pt x="12392" y="1776"/>
                  <a:pt x="12404" y="1765"/>
                </a:cubicBezTo>
                <a:cubicBezTo>
                  <a:pt x="12406" y="1762"/>
                  <a:pt x="12411" y="1761"/>
                  <a:pt x="12415" y="1761"/>
                </a:cubicBezTo>
                <a:cubicBezTo>
                  <a:pt x="12419" y="1761"/>
                  <a:pt x="12423" y="1762"/>
                  <a:pt x="12426" y="1765"/>
                </a:cubicBezTo>
                <a:lnTo>
                  <a:pt x="12460" y="1805"/>
                </a:lnTo>
                <a:cubicBezTo>
                  <a:pt x="12480" y="1793"/>
                  <a:pt x="12510" y="1793"/>
                  <a:pt x="12536" y="1793"/>
                </a:cubicBezTo>
                <a:cubicBezTo>
                  <a:pt x="12562" y="1793"/>
                  <a:pt x="12585" y="1793"/>
                  <a:pt x="12591" y="1782"/>
                </a:cubicBezTo>
                <a:cubicBezTo>
                  <a:pt x="12601" y="1762"/>
                  <a:pt x="12620" y="1741"/>
                  <a:pt x="12632" y="1741"/>
                </a:cubicBezTo>
                <a:close/>
                <a:moveTo>
                  <a:pt x="12982" y="1742"/>
                </a:moveTo>
                <a:cubicBezTo>
                  <a:pt x="12954" y="1788"/>
                  <a:pt x="12926" y="1833"/>
                  <a:pt x="12897" y="1878"/>
                </a:cubicBezTo>
                <a:cubicBezTo>
                  <a:pt x="12846" y="1782"/>
                  <a:pt x="12852" y="1770"/>
                  <a:pt x="12982" y="1742"/>
                </a:cubicBezTo>
                <a:close/>
                <a:moveTo>
                  <a:pt x="11883" y="1771"/>
                </a:moveTo>
                <a:lnTo>
                  <a:pt x="11883" y="1771"/>
                </a:lnTo>
                <a:cubicBezTo>
                  <a:pt x="11887" y="1771"/>
                  <a:pt x="11888" y="1778"/>
                  <a:pt x="11882" y="1793"/>
                </a:cubicBezTo>
                <a:lnTo>
                  <a:pt x="11882" y="1810"/>
                </a:lnTo>
                <a:cubicBezTo>
                  <a:pt x="11887" y="1827"/>
                  <a:pt x="11910" y="1833"/>
                  <a:pt x="11887" y="1861"/>
                </a:cubicBezTo>
                <a:cubicBezTo>
                  <a:pt x="11875" y="1873"/>
                  <a:pt x="11866" y="1879"/>
                  <a:pt x="11857" y="1879"/>
                </a:cubicBezTo>
                <a:cubicBezTo>
                  <a:pt x="11849" y="1879"/>
                  <a:pt x="11841" y="1875"/>
                  <a:pt x="11831" y="1867"/>
                </a:cubicBezTo>
                <a:lnTo>
                  <a:pt x="11819" y="1856"/>
                </a:lnTo>
                <a:cubicBezTo>
                  <a:pt x="11808" y="1858"/>
                  <a:pt x="11797" y="1860"/>
                  <a:pt x="11787" y="1860"/>
                </a:cubicBezTo>
                <a:cubicBezTo>
                  <a:pt x="11778" y="1860"/>
                  <a:pt x="11771" y="1858"/>
                  <a:pt x="11768" y="1856"/>
                </a:cubicBezTo>
                <a:lnTo>
                  <a:pt x="11768" y="1844"/>
                </a:lnTo>
                <a:lnTo>
                  <a:pt x="11774" y="1844"/>
                </a:lnTo>
                <a:lnTo>
                  <a:pt x="11774" y="1816"/>
                </a:lnTo>
                <a:cubicBezTo>
                  <a:pt x="11780" y="1788"/>
                  <a:pt x="11842" y="1810"/>
                  <a:pt x="11865" y="1788"/>
                </a:cubicBezTo>
                <a:cubicBezTo>
                  <a:pt x="11873" y="1777"/>
                  <a:pt x="11879" y="1771"/>
                  <a:pt x="11883" y="1771"/>
                </a:cubicBezTo>
                <a:close/>
                <a:moveTo>
                  <a:pt x="11553" y="1742"/>
                </a:moveTo>
                <a:cubicBezTo>
                  <a:pt x="11575" y="1788"/>
                  <a:pt x="11643" y="1805"/>
                  <a:pt x="11660" y="1822"/>
                </a:cubicBezTo>
                <a:cubicBezTo>
                  <a:pt x="11670" y="1836"/>
                  <a:pt x="11668" y="1846"/>
                  <a:pt x="11654" y="1846"/>
                </a:cubicBezTo>
                <a:cubicBezTo>
                  <a:pt x="11651" y="1846"/>
                  <a:pt x="11647" y="1845"/>
                  <a:pt x="11643" y="1844"/>
                </a:cubicBezTo>
                <a:lnTo>
                  <a:pt x="11632" y="1856"/>
                </a:lnTo>
                <a:lnTo>
                  <a:pt x="11604" y="1867"/>
                </a:lnTo>
                <a:cubicBezTo>
                  <a:pt x="11587" y="1875"/>
                  <a:pt x="11565" y="1880"/>
                  <a:pt x="11544" y="1880"/>
                </a:cubicBezTo>
                <a:cubicBezTo>
                  <a:pt x="11523" y="1880"/>
                  <a:pt x="11501" y="1875"/>
                  <a:pt x="11484" y="1867"/>
                </a:cubicBezTo>
                <a:lnTo>
                  <a:pt x="11484" y="1844"/>
                </a:lnTo>
                <a:cubicBezTo>
                  <a:pt x="11484" y="1833"/>
                  <a:pt x="11484" y="1822"/>
                  <a:pt x="11484" y="1816"/>
                </a:cubicBezTo>
                <a:lnTo>
                  <a:pt x="11484" y="1799"/>
                </a:lnTo>
                <a:cubicBezTo>
                  <a:pt x="11484" y="1788"/>
                  <a:pt x="11496" y="1770"/>
                  <a:pt x="11501" y="1765"/>
                </a:cubicBezTo>
                <a:lnTo>
                  <a:pt x="11507" y="1765"/>
                </a:lnTo>
                <a:lnTo>
                  <a:pt x="11553" y="1742"/>
                </a:lnTo>
                <a:close/>
                <a:moveTo>
                  <a:pt x="5867" y="1629"/>
                </a:moveTo>
                <a:cubicBezTo>
                  <a:pt x="5884" y="1629"/>
                  <a:pt x="5913" y="1634"/>
                  <a:pt x="5930" y="1646"/>
                </a:cubicBezTo>
                <a:cubicBezTo>
                  <a:pt x="5941" y="1657"/>
                  <a:pt x="5935" y="1691"/>
                  <a:pt x="5907" y="1714"/>
                </a:cubicBezTo>
                <a:lnTo>
                  <a:pt x="5890" y="1714"/>
                </a:lnTo>
                <a:lnTo>
                  <a:pt x="5862" y="1708"/>
                </a:lnTo>
                <a:cubicBezTo>
                  <a:pt x="5833" y="1725"/>
                  <a:pt x="5782" y="1827"/>
                  <a:pt x="5782" y="1867"/>
                </a:cubicBezTo>
                <a:cubicBezTo>
                  <a:pt x="5784" y="1876"/>
                  <a:pt x="5784" y="1881"/>
                  <a:pt x="5782" y="1881"/>
                </a:cubicBezTo>
                <a:cubicBezTo>
                  <a:pt x="5778" y="1881"/>
                  <a:pt x="5765" y="1850"/>
                  <a:pt x="5748" y="1793"/>
                </a:cubicBezTo>
                <a:lnTo>
                  <a:pt x="5731" y="1736"/>
                </a:lnTo>
                <a:lnTo>
                  <a:pt x="5726" y="1719"/>
                </a:lnTo>
                <a:cubicBezTo>
                  <a:pt x="5730" y="1705"/>
                  <a:pt x="5743" y="1695"/>
                  <a:pt x="5753" y="1695"/>
                </a:cubicBezTo>
                <a:cubicBezTo>
                  <a:pt x="5755" y="1695"/>
                  <a:pt x="5758" y="1696"/>
                  <a:pt x="5760" y="1697"/>
                </a:cubicBezTo>
                <a:lnTo>
                  <a:pt x="5771" y="1702"/>
                </a:lnTo>
                <a:lnTo>
                  <a:pt x="5782" y="1708"/>
                </a:lnTo>
                <a:cubicBezTo>
                  <a:pt x="5788" y="1708"/>
                  <a:pt x="5794" y="1702"/>
                  <a:pt x="5794" y="1685"/>
                </a:cubicBezTo>
                <a:cubicBezTo>
                  <a:pt x="5794" y="1674"/>
                  <a:pt x="5845" y="1629"/>
                  <a:pt x="5867" y="1629"/>
                </a:cubicBezTo>
                <a:close/>
                <a:moveTo>
                  <a:pt x="11425" y="1804"/>
                </a:moveTo>
                <a:cubicBezTo>
                  <a:pt x="11426" y="1804"/>
                  <a:pt x="11427" y="1804"/>
                  <a:pt x="11428" y="1805"/>
                </a:cubicBezTo>
                <a:cubicBezTo>
                  <a:pt x="11445" y="1805"/>
                  <a:pt x="11456" y="1822"/>
                  <a:pt x="11450" y="1839"/>
                </a:cubicBezTo>
                <a:cubicBezTo>
                  <a:pt x="11445" y="1856"/>
                  <a:pt x="11394" y="1867"/>
                  <a:pt x="11371" y="1884"/>
                </a:cubicBezTo>
                <a:lnTo>
                  <a:pt x="11348" y="1901"/>
                </a:lnTo>
                <a:cubicBezTo>
                  <a:pt x="11343" y="1904"/>
                  <a:pt x="11336" y="1905"/>
                  <a:pt x="11329" y="1905"/>
                </a:cubicBezTo>
                <a:cubicBezTo>
                  <a:pt x="11323" y="1905"/>
                  <a:pt x="11317" y="1904"/>
                  <a:pt x="11314" y="1901"/>
                </a:cubicBezTo>
                <a:lnTo>
                  <a:pt x="11303" y="1878"/>
                </a:lnTo>
                <a:cubicBezTo>
                  <a:pt x="11319" y="1862"/>
                  <a:pt x="11403" y="1804"/>
                  <a:pt x="11425" y="1804"/>
                </a:cubicBezTo>
                <a:close/>
                <a:moveTo>
                  <a:pt x="8746" y="1843"/>
                </a:moveTo>
                <a:cubicBezTo>
                  <a:pt x="8751" y="1843"/>
                  <a:pt x="8756" y="1844"/>
                  <a:pt x="8761" y="1844"/>
                </a:cubicBezTo>
                <a:cubicBezTo>
                  <a:pt x="8723" y="1898"/>
                  <a:pt x="8692" y="1923"/>
                  <a:pt x="8657" y="1923"/>
                </a:cubicBezTo>
                <a:cubicBezTo>
                  <a:pt x="8640" y="1923"/>
                  <a:pt x="8622" y="1918"/>
                  <a:pt x="8602" y="1907"/>
                </a:cubicBezTo>
                <a:cubicBezTo>
                  <a:pt x="8657" y="1862"/>
                  <a:pt x="8707" y="1843"/>
                  <a:pt x="8746" y="1843"/>
                </a:cubicBezTo>
                <a:close/>
                <a:moveTo>
                  <a:pt x="6753" y="1861"/>
                </a:moveTo>
                <a:cubicBezTo>
                  <a:pt x="6753" y="1900"/>
                  <a:pt x="6748" y="1926"/>
                  <a:pt x="6744" y="1926"/>
                </a:cubicBezTo>
                <a:cubicBezTo>
                  <a:pt x="6743" y="1926"/>
                  <a:pt x="6742" y="1925"/>
                  <a:pt x="6741" y="1924"/>
                </a:cubicBezTo>
                <a:cubicBezTo>
                  <a:pt x="6735" y="1918"/>
                  <a:pt x="6747" y="1884"/>
                  <a:pt x="6753" y="1861"/>
                </a:cubicBezTo>
                <a:close/>
                <a:moveTo>
                  <a:pt x="9141" y="1793"/>
                </a:moveTo>
                <a:cubicBezTo>
                  <a:pt x="9153" y="1799"/>
                  <a:pt x="9164" y="1810"/>
                  <a:pt x="9158" y="1822"/>
                </a:cubicBezTo>
                <a:lnTo>
                  <a:pt x="9158" y="1833"/>
                </a:lnTo>
                <a:lnTo>
                  <a:pt x="9170" y="1850"/>
                </a:lnTo>
                <a:cubicBezTo>
                  <a:pt x="9181" y="1878"/>
                  <a:pt x="9187" y="1912"/>
                  <a:pt x="9175" y="1924"/>
                </a:cubicBezTo>
                <a:cubicBezTo>
                  <a:pt x="9170" y="1929"/>
                  <a:pt x="9154" y="1932"/>
                  <a:pt x="9139" y="1932"/>
                </a:cubicBezTo>
                <a:cubicBezTo>
                  <a:pt x="9124" y="1932"/>
                  <a:pt x="9110" y="1929"/>
                  <a:pt x="9107" y="1924"/>
                </a:cubicBezTo>
                <a:cubicBezTo>
                  <a:pt x="9096" y="1912"/>
                  <a:pt x="9101" y="1873"/>
                  <a:pt x="9118" y="1833"/>
                </a:cubicBezTo>
                <a:lnTo>
                  <a:pt x="9136" y="1805"/>
                </a:lnTo>
                <a:lnTo>
                  <a:pt x="9141" y="1793"/>
                </a:lnTo>
                <a:close/>
                <a:moveTo>
                  <a:pt x="8205" y="1827"/>
                </a:moveTo>
                <a:cubicBezTo>
                  <a:pt x="8250" y="1850"/>
                  <a:pt x="8290" y="1878"/>
                  <a:pt x="8290" y="1890"/>
                </a:cubicBezTo>
                <a:cubicBezTo>
                  <a:pt x="8290" y="1895"/>
                  <a:pt x="8205" y="1924"/>
                  <a:pt x="8177" y="1935"/>
                </a:cubicBezTo>
                <a:cubicBezTo>
                  <a:pt x="8174" y="1936"/>
                  <a:pt x="8171" y="1936"/>
                  <a:pt x="8168" y="1936"/>
                </a:cubicBezTo>
                <a:cubicBezTo>
                  <a:pt x="8138" y="1936"/>
                  <a:pt x="8114" y="1909"/>
                  <a:pt x="8109" y="1873"/>
                </a:cubicBezTo>
                <a:lnTo>
                  <a:pt x="8154" y="1850"/>
                </a:lnTo>
                <a:lnTo>
                  <a:pt x="8205" y="1827"/>
                </a:lnTo>
                <a:close/>
                <a:moveTo>
                  <a:pt x="10858" y="1589"/>
                </a:moveTo>
                <a:cubicBezTo>
                  <a:pt x="10869" y="1589"/>
                  <a:pt x="10881" y="1607"/>
                  <a:pt x="10877" y="1617"/>
                </a:cubicBezTo>
                <a:cubicBezTo>
                  <a:pt x="10866" y="1629"/>
                  <a:pt x="10843" y="1685"/>
                  <a:pt x="10855" y="1691"/>
                </a:cubicBezTo>
                <a:cubicBezTo>
                  <a:pt x="10866" y="1702"/>
                  <a:pt x="10877" y="1719"/>
                  <a:pt x="10883" y="1725"/>
                </a:cubicBezTo>
                <a:lnTo>
                  <a:pt x="10889" y="1736"/>
                </a:lnTo>
                <a:lnTo>
                  <a:pt x="10900" y="1776"/>
                </a:lnTo>
                <a:cubicBezTo>
                  <a:pt x="10914" y="1782"/>
                  <a:pt x="10936" y="1785"/>
                  <a:pt x="10958" y="1785"/>
                </a:cubicBezTo>
                <a:cubicBezTo>
                  <a:pt x="10981" y="1785"/>
                  <a:pt x="11005" y="1782"/>
                  <a:pt x="11025" y="1776"/>
                </a:cubicBezTo>
                <a:lnTo>
                  <a:pt x="11053" y="1822"/>
                </a:lnTo>
                <a:cubicBezTo>
                  <a:pt x="11055" y="1823"/>
                  <a:pt x="11057" y="1824"/>
                  <a:pt x="11060" y="1824"/>
                </a:cubicBezTo>
                <a:cubicBezTo>
                  <a:pt x="11067" y="1824"/>
                  <a:pt x="11077" y="1819"/>
                  <a:pt x="11082" y="1810"/>
                </a:cubicBezTo>
                <a:lnTo>
                  <a:pt x="11104" y="1776"/>
                </a:lnTo>
                <a:cubicBezTo>
                  <a:pt x="11112" y="1772"/>
                  <a:pt x="11120" y="1770"/>
                  <a:pt x="11128" y="1770"/>
                </a:cubicBezTo>
                <a:cubicBezTo>
                  <a:pt x="11152" y="1770"/>
                  <a:pt x="11175" y="1787"/>
                  <a:pt x="11184" y="1816"/>
                </a:cubicBezTo>
                <a:lnTo>
                  <a:pt x="11223" y="1793"/>
                </a:lnTo>
                <a:lnTo>
                  <a:pt x="11246" y="1782"/>
                </a:lnTo>
                <a:lnTo>
                  <a:pt x="11246" y="1782"/>
                </a:lnTo>
                <a:cubicBezTo>
                  <a:pt x="11275" y="1782"/>
                  <a:pt x="11263" y="1867"/>
                  <a:pt x="11235" y="1873"/>
                </a:cubicBezTo>
                <a:cubicBezTo>
                  <a:pt x="11206" y="1873"/>
                  <a:pt x="11161" y="1873"/>
                  <a:pt x="11133" y="1861"/>
                </a:cubicBezTo>
                <a:lnTo>
                  <a:pt x="11110" y="1884"/>
                </a:lnTo>
                <a:lnTo>
                  <a:pt x="11070" y="1918"/>
                </a:lnTo>
                <a:cubicBezTo>
                  <a:pt x="11058" y="1929"/>
                  <a:pt x="11045" y="1934"/>
                  <a:pt x="11034" y="1934"/>
                </a:cubicBezTo>
                <a:cubicBezTo>
                  <a:pt x="10999" y="1934"/>
                  <a:pt x="10974" y="1892"/>
                  <a:pt x="10974" y="1867"/>
                </a:cubicBezTo>
                <a:cubicBezTo>
                  <a:pt x="10974" y="1849"/>
                  <a:pt x="10969" y="1841"/>
                  <a:pt x="10962" y="1841"/>
                </a:cubicBezTo>
                <a:cubicBezTo>
                  <a:pt x="10956" y="1841"/>
                  <a:pt x="10948" y="1848"/>
                  <a:pt x="10940" y="1861"/>
                </a:cubicBezTo>
                <a:lnTo>
                  <a:pt x="10934" y="1884"/>
                </a:lnTo>
                <a:cubicBezTo>
                  <a:pt x="10928" y="1890"/>
                  <a:pt x="10917" y="1907"/>
                  <a:pt x="10917" y="1907"/>
                </a:cubicBezTo>
                <a:lnTo>
                  <a:pt x="10855" y="1856"/>
                </a:lnTo>
                <a:cubicBezTo>
                  <a:pt x="10829" y="1894"/>
                  <a:pt x="10811" y="1907"/>
                  <a:pt x="10800" y="1907"/>
                </a:cubicBezTo>
                <a:cubicBezTo>
                  <a:pt x="10793" y="1907"/>
                  <a:pt x="10790" y="1899"/>
                  <a:pt x="10792" y="1890"/>
                </a:cubicBezTo>
                <a:cubicBezTo>
                  <a:pt x="10796" y="1879"/>
                  <a:pt x="10792" y="1870"/>
                  <a:pt x="10785" y="1870"/>
                </a:cubicBezTo>
                <a:cubicBezTo>
                  <a:pt x="10781" y="1870"/>
                  <a:pt x="10776" y="1872"/>
                  <a:pt x="10770" y="1878"/>
                </a:cubicBezTo>
                <a:cubicBezTo>
                  <a:pt x="10760" y="1885"/>
                  <a:pt x="10730" y="1889"/>
                  <a:pt x="10704" y="1889"/>
                </a:cubicBezTo>
                <a:cubicBezTo>
                  <a:pt x="10681" y="1889"/>
                  <a:pt x="10661" y="1886"/>
                  <a:pt x="10656" y="1878"/>
                </a:cubicBezTo>
                <a:cubicBezTo>
                  <a:pt x="10652" y="1875"/>
                  <a:pt x="10648" y="1874"/>
                  <a:pt x="10644" y="1874"/>
                </a:cubicBezTo>
                <a:cubicBezTo>
                  <a:pt x="10634" y="1874"/>
                  <a:pt x="10628" y="1886"/>
                  <a:pt x="10628" y="1907"/>
                </a:cubicBezTo>
                <a:lnTo>
                  <a:pt x="10622" y="1929"/>
                </a:lnTo>
                <a:lnTo>
                  <a:pt x="10616" y="1935"/>
                </a:lnTo>
                <a:cubicBezTo>
                  <a:pt x="10614" y="1936"/>
                  <a:pt x="10610" y="1937"/>
                  <a:pt x="10607" y="1937"/>
                </a:cubicBezTo>
                <a:cubicBezTo>
                  <a:pt x="10598" y="1937"/>
                  <a:pt x="10588" y="1931"/>
                  <a:pt x="10588" y="1918"/>
                </a:cubicBezTo>
                <a:lnTo>
                  <a:pt x="10588" y="1912"/>
                </a:lnTo>
                <a:lnTo>
                  <a:pt x="10594" y="1884"/>
                </a:lnTo>
                <a:cubicBezTo>
                  <a:pt x="10594" y="1874"/>
                  <a:pt x="10589" y="1870"/>
                  <a:pt x="10583" y="1870"/>
                </a:cubicBezTo>
                <a:cubicBezTo>
                  <a:pt x="10569" y="1870"/>
                  <a:pt x="10546" y="1885"/>
                  <a:pt x="10531" y="1885"/>
                </a:cubicBezTo>
                <a:cubicBezTo>
                  <a:pt x="10529" y="1885"/>
                  <a:pt x="10527" y="1884"/>
                  <a:pt x="10526" y="1884"/>
                </a:cubicBezTo>
                <a:cubicBezTo>
                  <a:pt x="10503" y="1884"/>
                  <a:pt x="10458" y="1878"/>
                  <a:pt x="10446" y="1878"/>
                </a:cubicBezTo>
                <a:cubicBezTo>
                  <a:pt x="10435" y="1878"/>
                  <a:pt x="10423" y="1850"/>
                  <a:pt x="10418" y="1816"/>
                </a:cubicBezTo>
                <a:lnTo>
                  <a:pt x="10429" y="1810"/>
                </a:lnTo>
                <a:lnTo>
                  <a:pt x="10446" y="1788"/>
                </a:lnTo>
                <a:cubicBezTo>
                  <a:pt x="10450" y="1786"/>
                  <a:pt x="10456" y="1785"/>
                  <a:pt x="10462" y="1785"/>
                </a:cubicBezTo>
                <a:cubicBezTo>
                  <a:pt x="10484" y="1785"/>
                  <a:pt x="10516" y="1793"/>
                  <a:pt x="10537" y="1793"/>
                </a:cubicBezTo>
                <a:cubicBezTo>
                  <a:pt x="10549" y="1793"/>
                  <a:pt x="10558" y="1791"/>
                  <a:pt x="10560" y="1782"/>
                </a:cubicBezTo>
                <a:cubicBezTo>
                  <a:pt x="10564" y="1762"/>
                  <a:pt x="10578" y="1754"/>
                  <a:pt x="10596" y="1754"/>
                </a:cubicBezTo>
                <a:cubicBezTo>
                  <a:pt x="10604" y="1754"/>
                  <a:pt x="10613" y="1756"/>
                  <a:pt x="10622" y="1759"/>
                </a:cubicBezTo>
                <a:lnTo>
                  <a:pt x="10645" y="1782"/>
                </a:lnTo>
                <a:lnTo>
                  <a:pt x="10673" y="1805"/>
                </a:lnTo>
                <a:cubicBezTo>
                  <a:pt x="10696" y="1788"/>
                  <a:pt x="10770" y="1770"/>
                  <a:pt x="10787" y="1770"/>
                </a:cubicBezTo>
                <a:cubicBezTo>
                  <a:pt x="10809" y="1765"/>
                  <a:pt x="10815" y="1736"/>
                  <a:pt x="10815" y="1725"/>
                </a:cubicBezTo>
                <a:cubicBezTo>
                  <a:pt x="10809" y="1708"/>
                  <a:pt x="10792" y="1668"/>
                  <a:pt x="10781" y="1629"/>
                </a:cubicBezTo>
                <a:lnTo>
                  <a:pt x="10832" y="1617"/>
                </a:lnTo>
                <a:lnTo>
                  <a:pt x="10843" y="1612"/>
                </a:lnTo>
                <a:cubicBezTo>
                  <a:pt x="10845" y="1595"/>
                  <a:pt x="10851" y="1589"/>
                  <a:pt x="10858" y="1589"/>
                </a:cubicBezTo>
                <a:close/>
                <a:moveTo>
                  <a:pt x="7650" y="1858"/>
                </a:moveTo>
                <a:cubicBezTo>
                  <a:pt x="7676" y="1858"/>
                  <a:pt x="7718" y="1890"/>
                  <a:pt x="7723" y="1912"/>
                </a:cubicBezTo>
                <a:cubicBezTo>
                  <a:pt x="7732" y="1934"/>
                  <a:pt x="7696" y="1943"/>
                  <a:pt x="7666" y="1943"/>
                </a:cubicBezTo>
                <a:cubicBezTo>
                  <a:pt x="7658" y="1943"/>
                  <a:pt x="7650" y="1942"/>
                  <a:pt x="7643" y="1941"/>
                </a:cubicBezTo>
                <a:cubicBezTo>
                  <a:pt x="7615" y="1935"/>
                  <a:pt x="7609" y="1901"/>
                  <a:pt x="7632" y="1867"/>
                </a:cubicBezTo>
                <a:cubicBezTo>
                  <a:pt x="7636" y="1861"/>
                  <a:pt x="7642" y="1858"/>
                  <a:pt x="7650" y="1858"/>
                </a:cubicBezTo>
                <a:close/>
                <a:moveTo>
                  <a:pt x="9733" y="1789"/>
                </a:moveTo>
                <a:cubicBezTo>
                  <a:pt x="9742" y="1789"/>
                  <a:pt x="9750" y="1793"/>
                  <a:pt x="9754" y="1799"/>
                </a:cubicBezTo>
                <a:cubicBezTo>
                  <a:pt x="9761" y="1809"/>
                  <a:pt x="9768" y="1812"/>
                  <a:pt x="9774" y="1812"/>
                </a:cubicBezTo>
                <a:cubicBezTo>
                  <a:pt x="9789" y="1812"/>
                  <a:pt x="9802" y="1794"/>
                  <a:pt x="9813" y="1794"/>
                </a:cubicBezTo>
                <a:cubicBezTo>
                  <a:pt x="9816" y="1794"/>
                  <a:pt x="9819" y="1795"/>
                  <a:pt x="9822" y="1799"/>
                </a:cubicBezTo>
                <a:lnTo>
                  <a:pt x="9845" y="1822"/>
                </a:lnTo>
                <a:cubicBezTo>
                  <a:pt x="9867" y="1850"/>
                  <a:pt x="9879" y="1895"/>
                  <a:pt x="9879" y="1901"/>
                </a:cubicBezTo>
                <a:cubicBezTo>
                  <a:pt x="9879" y="1905"/>
                  <a:pt x="9873" y="1909"/>
                  <a:pt x="9864" y="1909"/>
                </a:cubicBezTo>
                <a:cubicBezTo>
                  <a:pt x="9860" y="1909"/>
                  <a:pt x="9855" y="1908"/>
                  <a:pt x="9850" y="1907"/>
                </a:cubicBezTo>
                <a:cubicBezTo>
                  <a:pt x="9844" y="1907"/>
                  <a:pt x="9809" y="1902"/>
                  <a:pt x="9776" y="1902"/>
                </a:cubicBezTo>
                <a:cubicBezTo>
                  <a:pt x="9748" y="1902"/>
                  <a:pt x="9722" y="1905"/>
                  <a:pt x="9714" y="1918"/>
                </a:cubicBezTo>
                <a:cubicBezTo>
                  <a:pt x="9710" y="1927"/>
                  <a:pt x="9702" y="1931"/>
                  <a:pt x="9692" y="1931"/>
                </a:cubicBezTo>
                <a:cubicBezTo>
                  <a:pt x="9673" y="1931"/>
                  <a:pt x="9646" y="1916"/>
                  <a:pt x="9635" y="1901"/>
                </a:cubicBezTo>
                <a:cubicBezTo>
                  <a:pt x="9632" y="1898"/>
                  <a:pt x="9629" y="1897"/>
                  <a:pt x="9626" y="1897"/>
                </a:cubicBezTo>
                <a:cubicBezTo>
                  <a:pt x="9610" y="1897"/>
                  <a:pt x="9589" y="1933"/>
                  <a:pt x="9589" y="1952"/>
                </a:cubicBezTo>
                <a:cubicBezTo>
                  <a:pt x="9588" y="1955"/>
                  <a:pt x="9586" y="1957"/>
                  <a:pt x="9583" y="1957"/>
                </a:cubicBezTo>
                <a:cubicBezTo>
                  <a:pt x="9570" y="1957"/>
                  <a:pt x="9542" y="1932"/>
                  <a:pt x="9533" y="1918"/>
                </a:cubicBezTo>
                <a:cubicBezTo>
                  <a:pt x="9525" y="1907"/>
                  <a:pt x="9507" y="1903"/>
                  <a:pt x="9491" y="1903"/>
                </a:cubicBezTo>
                <a:cubicBezTo>
                  <a:pt x="9482" y="1903"/>
                  <a:pt x="9474" y="1905"/>
                  <a:pt x="9470" y="1907"/>
                </a:cubicBezTo>
                <a:cubicBezTo>
                  <a:pt x="9459" y="1912"/>
                  <a:pt x="9374" y="1941"/>
                  <a:pt x="9345" y="1946"/>
                </a:cubicBezTo>
                <a:cubicBezTo>
                  <a:pt x="9344" y="1947"/>
                  <a:pt x="9342" y="1947"/>
                  <a:pt x="9340" y="1947"/>
                </a:cubicBezTo>
                <a:cubicBezTo>
                  <a:pt x="9303" y="1947"/>
                  <a:pt x="9221" y="1843"/>
                  <a:pt x="9221" y="1810"/>
                </a:cubicBezTo>
                <a:cubicBezTo>
                  <a:pt x="9223" y="1799"/>
                  <a:pt x="9229" y="1795"/>
                  <a:pt x="9236" y="1795"/>
                </a:cubicBezTo>
                <a:cubicBezTo>
                  <a:pt x="9246" y="1795"/>
                  <a:pt x="9259" y="1803"/>
                  <a:pt x="9266" y="1810"/>
                </a:cubicBezTo>
                <a:cubicBezTo>
                  <a:pt x="9272" y="1827"/>
                  <a:pt x="9289" y="1856"/>
                  <a:pt x="9289" y="1861"/>
                </a:cubicBezTo>
                <a:cubicBezTo>
                  <a:pt x="9289" y="1866"/>
                  <a:pt x="9293" y="1869"/>
                  <a:pt x="9301" y="1869"/>
                </a:cubicBezTo>
                <a:cubicBezTo>
                  <a:pt x="9310" y="1869"/>
                  <a:pt x="9324" y="1865"/>
                  <a:pt x="9340" y="1856"/>
                </a:cubicBezTo>
                <a:lnTo>
                  <a:pt x="9345" y="1839"/>
                </a:lnTo>
                <a:cubicBezTo>
                  <a:pt x="9355" y="1819"/>
                  <a:pt x="9357" y="1796"/>
                  <a:pt x="9370" y="1796"/>
                </a:cubicBezTo>
                <a:cubicBezTo>
                  <a:pt x="9373" y="1796"/>
                  <a:pt x="9376" y="1797"/>
                  <a:pt x="9379" y="1799"/>
                </a:cubicBezTo>
                <a:cubicBezTo>
                  <a:pt x="9385" y="1799"/>
                  <a:pt x="9391" y="1827"/>
                  <a:pt x="9397" y="1839"/>
                </a:cubicBezTo>
                <a:cubicBezTo>
                  <a:pt x="9397" y="1844"/>
                  <a:pt x="9402" y="1850"/>
                  <a:pt x="9402" y="1850"/>
                </a:cubicBezTo>
                <a:lnTo>
                  <a:pt x="9408" y="1850"/>
                </a:lnTo>
                <a:cubicBezTo>
                  <a:pt x="9418" y="1850"/>
                  <a:pt x="9448" y="1825"/>
                  <a:pt x="9464" y="1825"/>
                </a:cubicBezTo>
                <a:cubicBezTo>
                  <a:pt x="9466" y="1825"/>
                  <a:pt x="9469" y="1826"/>
                  <a:pt x="9470" y="1827"/>
                </a:cubicBezTo>
                <a:cubicBezTo>
                  <a:pt x="9471" y="1828"/>
                  <a:pt x="9473" y="1829"/>
                  <a:pt x="9474" y="1829"/>
                </a:cubicBezTo>
                <a:cubicBezTo>
                  <a:pt x="9491" y="1829"/>
                  <a:pt x="9542" y="1790"/>
                  <a:pt x="9572" y="1790"/>
                </a:cubicBezTo>
                <a:cubicBezTo>
                  <a:pt x="9576" y="1790"/>
                  <a:pt x="9580" y="1791"/>
                  <a:pt x="9584" y="1793"/>
                </a:cubicBezTo>
                <a:cubicBezTo>
                  <a:pt x="9612" y="1810"/>
                  <a:pt x="9640" y="1833"/>
                  <a:pt x="9652" y="1844"/>
                </a:cubicBezTo>
                <a:lnTo>
                  <a:pt x="9658" y="1856"/>
                </a:lnTo>
                <a:lnTo>
                  <a:pt x="9669" y="1867"/>
                </a:lnTo>
                <a:cubicBezTo>
                  <a:pt x="9674" y="1869"/>
                  <a:pt x="9679" y="1871"/>
                  <a:pt x="9685" y="1871"/>
                </a:cubicBezTo>
                <a:cubicBezTo>
                  <a:pt x="9692" y="1871"/>
                  <a:pt x="9700" y="1868"/>
                  <a:pt x="9703" y="1861"/>
                </a:cubicBezTo>
                <a:lnTo>
                  <a:pt x="9703" y="1850"/>
                </a:lnTo>
                <a:cubicBezTo>
                  <a:pt x="9695" y="1805"/>
                  <a:pt x="9716" y="1789"/>
                  <a:pt x="9733" y="1789"/>
                </a:cubicBezTo>
                <a:close/>
                <a:moveTo>
                  <a:pt x="8357" y="1843"/>
                </a:moveTo>
                <a:cubicBezTo>
                  <a:pt x="8378" y="1843"/>
                  <a:pt x="8459" y="1862"/>
                  <a:pt x="8494" y="1873"/>
                </a:cubicBezTo>
                <a:cubicBezTo>
                  <a:pt x="8528" y="1884"/>
                  <a:pt x="8557" y="1907"/>
                  <a:pt x="8557" y="1912"/>
                </a:cubicBezTo>
                <a:cubicBezTo>
                  <a:pt x="8557" y="1924"/>
                  <a:pt x="8545" y="1935"/>
                  <a:pt x="8534" y="1946"/>
                </a:cubicBezTo>
                <a:cubicBezTo>
                  <a:pt x="8521" y="1951"/>
                  <a:pt x="8482" y="1962"/>
                  <a:pt x="8459" y="1962"/>
                </a:cubicBezTo>
                <a:cubicBezTo>
                  <a:pt x="8452" y="1962"/>
                  <a:pt x="8446" y="1960"/>
                  <a:pt x="8443" y="1958"/>
                </a:cubicBezTo>
                <a:cubicBezTo>
                  <a:pt x="8438" y="1952"/>
                  <a:pt x="8387" y="1907"/>
                  <a:pt x="8364" y="1895"/>
                </a:cubicBezTo>
                <a:cubicBezTo>
                  <a:pt x="8347" y="1878"/>
                  <a:pt x="8347" y="1850"/>
                  <a:pt x="8353" y="1844"/>
                </a:cubicBezTo>
                <a:cubicBezTo>
                  <a:pt x="8353" y="1844"/>
                  <a:pt x="8355" y="1843"/>
                  <a:pt x="8357" y="1843"/>
                </a:cubicBezTo>
                <a:close/>
                <a:moveTo>
                  <a:pt x="10077" y="1612"/>
                </a:moveTo>
                <a:cubicBezTo>
                  <a:pt x="10087" y="1612"/>
                  <a:pt x="10122" y="1624"/>
                  <a:pt x="10139" y="1624"/>
                </a:cubicBezTo>
                <a:cubicBezTo>
                  <a:pt x="10142" y="1624"/>
                  <a:pt x="10144" y="1624"/>
                  <a:pt x="10145" y="1623"/>
                </a:cubicBezTo>
                <a:cubicBezTo>
                  <a:pt x="10148" y="1621"/>
                  <a:pt x="10150" y="1619"/>
                  <a:pt x="10151" y="1619"/>
                </a:cubicBezTo>
                <a:lnTo>
                  <a:pt x="10151" y="1619"/>
                </a:lnTo>
                <a:cubicBezTo>
                  <a:pt x="10156" y="1619"/>
                  <a:pt x="10154" y="1635"/>
                  <a:pt x="10145" y="1657"/>
                </a:cubicBezTo>
                <a:lnTo>
                  <a:pt x="10145" y="1685"/>
                </a:lnTo>
                <a:lnTo>
                  <a:pt x="10140" y="1719"/>
                </a:lnTo>
                <a:cubicBezTo>
                  <a:pt x="10140" y="1753"/>
                  <a:pt x="10117" y="1833"/>
                  <a:pt x="10134" y="1839"/>
                </a:cubicBezTo>
                <a:cubicBezTo>
                  <a:pt x="10135" y="1839"/>
                  <a:pt x="10136" y="1839"/>
                  <a:pt x="10136" y="1839"/>
                </a:cubicBezTo>
                <a:cubicBezTo>
                  <a:pt x="10148" y="1839"/>
                  <a:pt x="10179" y="1812"/>
                  <a:pt x="10198" y="1812"/>
                </a:cubicBezTo>
                <a:cubicBezTo>
                  <a:pt x="10202" y="1812"/>
                  <a:pt x="10205" y="1813"/>
                  <a:pt x="10208" y="1816"/>
                </a:cubicBezTo>
                <a:cubicBezTo>
                  <a:pt x="10212" y="1822"/>
                  <a:pt x="10218" y="1824"/>
                  <a:pt x="10224" y="1824"/>
                </a:cubicBezTo>
                <a:cubicBezTo>
                  <a:pt x="10241" y="1824"/>
                  <a:pt x="10262" y="1806"/>
                  <a:pt x="10270" y="1793"/>
                </a:cubicBezTo>
                <a:cubicBezTo>
                  <a:pt x="10272" y="1787"/>
                  <a:pt x="10277" y="1785"/>
                  <a:pt x="10282" y="1785"/>
                </a:cubicBezTo>
                <a:cubicBezTo>
                  <a:pt x="10290" y="1785"/>
                  <a:pt x="10301" y="1792"/>
                  <a:pt x="10304" y="1799"/>
                </a:cubicBezTo>
                <a:cubicBezTo>
                  <a:pt x="10310" y="1805"/>
                  <a:pt x="10304" y="1827"/>
                  <a:pt x="10299" y="1839"/>
                </a:cubicBezTo>
                <a:cubicBezTo>
                  <a:pt x="10293" y="1844"/>
                  <a:pt x="10316" y="1850"/>
                  <a:pt x="10321" y="1850"/>
                </a:cubicBezTo>
                <a:cubicBezTo>
                  <a:pt x="10327" y="1850"/>
                  <a:pt x="10350" y="1827"/>
                  <a:pt x="10350" y="1816"/>
                </a:cubicBezTo>
                <a:cubicBezTo>
                  <a:pt x="10351" y="1814"/>
                  <a:pt x="10353" y="1813"/>
                  <a:pt x="10355" y="1813"/>
                </a:cubicBezTo>
                <a:cubicBezTo>
                  <a:pt x="10366" y="1813"/>
                  <a:pt x="10386" y="1829"/>
                  <a:pt x="10395" y="1839"/>
                </a:cubicBezTo>
                <a:cubicBezTo>
                  <a:pt x="10406" y="1850"/>
                  <a:pt x="10384" y="1873"/>
                  <a:pt x="10344" y="1884"/>
                </a:cubicBezTo>
                <a:lnTo>
                  <a:pt x="10316" y="1924"/>
                </a:lnTo>
                <a:lnTo>
                  <a:pt x="10293" y="1963"/>
                </a:lnTo>
                <a:cubicBezTo>
                  <a:pt x="10285" y="1933"/>
                  <a:pt x="10240" y="1933"/>
                  <a:pt x="10202" y="1933"/>
                </a:cubicBezTo>
                <a:lnTo>
                  <a:pt x="10202" y="1933"/>
                </a:lnTo>
                <a:cubicBezTo>
                  <a:pt x="10183" y="1933"/>
                  <a:pt x="10166" y="1933"/>
                  <a:pt x="10157" y="1929"/>
                </a:cubicBezTo>
                <a:cubicBezTo>
                  <a:pt x="10128" y="1918"/>
                  <a:pt x="10094" y="1907"/>
                  <a:pt x="10089" y="1901"/>
                </a:cubicBezTo>
                <a:cubicBezTo>
                  <a:pt x="10083" y="1901"/>
                  <a:pt x="10049" y="1929"/>
                  <a:pt x="10038" y="1941"/>
                </a:cubicBezTo>
                <a:cubicBezTo>
                  <a:pt x="10035" y="1948"/>
                  <a:pt x="10029" y="1951"/>
                  <a:pt x="10021" y="1951"/>
                </a:cubicBezTo>
                <a:cubicBezTo>
                  <a:pt x="10009" y="1951"/>
                  <a:pt x="9994" y="1945"/>
                  <a:pt x="9981" y="1935"/>
                </a:cubicBezTo>
                <a:lnTo>
                  <a:pt x="9958" y="1941"/>
                </a:lnTo>
                <a:lnTo>
                  <a:pt x="9947" y="1946"/>
                </a:lnTo>
                <a:cubicBezTo>
                  <a:pt x="9944" y="1951"/>
                  <a:pt x="9941" y="1953"/>
                  <a:pt x="9938" y="1953"/>
                </a:cubicBezTo>
                <a:cubicBezTo>
                  <a:pt x="9930" y="1953"/>
                  <a:pt x="9924" y="1936"/>
                  <a:pt x="9924" y="1907"/>
                </a:cubicBezTo>
                <a:cubicBezTo>
                  <a:pt x="9924" y="1867"/>
                  <a:pt x="10049" y="1788"/>
                  <a:pt x="10049" y="1770"/>
                </a:cubicBezTo>
                <a:cubicBezTo>
                  <a:pt x="10049" y="1756"/>
                  <a:pt x="10061" y="1746"/>
                  <a:pt x="10068" y="1746"/>
                </a:cubicBezTo>
                <a:cubicBezTo>
                  <a:pt x="10069" y="1746"/>
                  <a:pt x="10071" y="1747"/>
                  <a:pt x="10072" y="1748"/>
                </a:cubicBezTo>
                <a:cubicBezTo>
                  <a:pt x="10072" y="1748"/>
                  <a:pt x="10072" y="1748"/>
                  <a:pt x="10073" y="1748"/>
                </a:cubicBezTo>
                <a:cubicBezTo>
                  <a:pt x="10083" y="1748"/>
                  <a:pt x="10082" y="1673"/>
                  <a:pt x="10066" y="1657"/>
                </a:cubicBezTo>
                <a:cubicBezTo>
                  <a:pt x="10043" y="1646"/>
                  <a:pt x="10066" y="1617"/>
                  <a:pt x="10077" y="1612"/>
                </a:cubicBezTo>
                <a:close/>
                <a:moveTo>
                  <a:pt x="4243" y="1933"/>
                </a:moveTo>
                <a:cubicBezTo>
                  <a:pt x="4252" y="1933"/>
                  <a:pt x="4263" y="1939"/>
                  <a:pt x="4267" y="1952"/>
                </a:cubicBezTo>
                <a:lnTo>
                  <a:pt x="4239" y="1992"/>
                </a:lnTo>
                <a:cubicBezTo>
                  <a:pt x="4234" y="2041"/>
                  <a:pt x="4212" y="2073"/>
                  <a:pt x="4191" y="2073"/>
                </a:cubicBezTo>
                <a:cubicBezTo>
                  <a:pt x="4188" y="2073"/>
                  <a:pt x="4185" y="2073"/>
                  <a:pt x="4182" y="2071"/>
                </a:cubicBezTo>
                <a:cubicBezTo>
                  <a:pt x="4178" y="2068"/>
                  <a:pt x="4171" y="2066"/>
                  <a:pt x="4163" y="2066"/>
                </a:cubicBezTo>
                <a:cubicBezTo>
                  <a:pt x="4133" y="2066"/>
                  <a:pt x="4085" y="2088"/>
                  <a:pt x="4080" y="2088"/>
                </a:cubicBezTo>
                <a:lnTo>
                  <a:pt x="4069" y="2077"/>
                </a:lnTo>
                <a:cubicBezTo>
                  <a:pt x="4069" y="2077"/>
                  <a:pt x="4069" y="2054"/>
                  <a:pt x="4069" y="2054"/>
                </a:cubicBezTo>
                <a:lnTo>
                  <a:pt x="4092" y="2031"/>
                </a:lnTo>
                <a:cubicBezTo>
                  <a:pt x="4098" y="2030"/>
                  <a:pt x="4108" y="2029"/>
                  <a:pt x="4119" y="2029"/>
                </a:cubicBezTo>
                <a:cubicBezTo>
                  <a:pt x="4145" y="2029"/>
                  <a:pt x="4181" y="2033"/>
                  <a:pt x="4205" y="2037"/>
                </a:cubicBezTo>
                <a:lnTo>
                  <a:pt x="4222" y="1975"/>
                </a:lnTo>
                <a:cubicBezTo>
                  <a:pt x="4228" y="1963"/>
                  <a:pt x="4222" y="1952"/>
                  <a:pt x="4222" y="1946"/>
                </a:cubicBezTo>
                <a:lnTo>
                  <a:pt x="4233" y="1935"/>
                </a:lnTo>
                <a:cubicBezTo>
                  <a:pt x="4236" y="1934"/>
                  <a:pt x="4239" y="1933"/>
                  <a:pt x="4243" y="1933"/>
                </a:cubicBezTo>
                <a:close/>
                <a:moveTo>
                  <a:pt x="5216" y="1991"/>
                </a:moveTo>
                <a:cubicBezTo>
                  <a:pt x="5227" y="1991"/>
                  <a:pt x="5238" y="2050"/>
                  <a:pt x="5238" y="2077"/>
                </a:cubicBezTo>
                <a:cubicBezTo>
                  <a:pt x="5238" y="2102"/>
                  <a:pt x="5246" y="2118"/>
                  <a:pt x="5260" y="2118"/>
                </a:cubicBezTo>
                <a:cubicBezTo>
                  <a:pt x="5262" y="2118"/>
                  <a:pt x="5264" y="2117"/>
                  <a:pt x="5266" y="2117"/>
                </a:cubicBezTo>
                <a:cubicBezTo>
                  <a:pt x="5268" y="2115"/>
                  <a:pt x="5269" y="2115"/>
                  <a:pt x="5271" y="2115"/>
                </a:cubicBezTo>
                <a:cubicBezTo>
                  <a:pt x="5283" y="2115"/>
                  <a:pt x="5281" y="2157"/>
                  <a:pt x="5266" y="2168"/>
                </a:cubicBezTo>
                <a:cubicBezTo>
                  <a:pt x="5263" y="2169"/>
                  <a:pt x="5259" y="2170"/>
                  <a:pt x="5255" y="2170"/>
                </a:cubicBezTo>
                <a:cubicBezTo>
                  <a:pt x="5233" y="2170"/>
                  <a:pt x="5202" y="2144"/>
                  <a:pt x="5192" y="2139"/>
                </a:cubicBezTo>
                <a:cubicBezTo>
                  <a:pt x="5181" y="2128"/>
                  <a:pt x="5164" y="2111"/>
                  <a:pt x="5158" y="2100"/>
                </a:cubicBezTo>
                <a:lnTo>
                  <a:pt x="5153" y="2083"/>
                </a:lnTo>
                <a:cubicBezTo>
                  <a:pt x="5153" y="2083"/>
                  <a:pt x="5158" y="2066"/>
                  <a:pt x="5164" y="2066"/>
                </a:cubicBezTo>
                <a:lnTo>
                  <a:pt x="5170" y="2071"/>
                </a:lnTo>
                <a:cubicBezTo>
                  <a:pt x="5171" y="2072"/>
                  <a:pt x="5172" y="2072"/>
                  <a:pt x="5172" y="2072"/>
                </a:cubicBezTo>
                <a:cubicBezTo>
                  <a:pt x="5182" y="2072"/>
                  <a:pt x="5186" y="2047"/>
                  <a:pt x="5181" y="2037"/>
                </a:cubicBezTo>
                <a:cubicBezTo>
                  <a:pt x="5181" y="2026"/>
                  <a:pt x="5204" y="2003"/>
                  <a:pt x="5215" y="1992"/>
                </a:cubicBezTo>
                <a:cubicBezTo>
                  <a:pt x="5215" y="1992"/>
                  <a:pt x="5216" y="1991"/>
                  <a:pt x="5216" y="1991"/>
                </a:cubicBezTo>
                <a:close/>
                <a:moveTo>
                  <a:pt x="24012" y="2088"/>
                </a:moveTo>
                <a:cubicBezTo>
                  <a:pt x="23984" y="2088"/>
                  <a:pt x="23978" y="2145"/>
                  <a:pt x="24007" y="2224"/>
                </a:cubicBezTo>
                <a:lnTo>
                  <a:pt x="24069" y="2145"/>
                </a:lnTo>
                <a:lnTo>
                  <a:pt x="24075" y="2139"/>
                </a:lnTo>
                <a:cubicBezTo>
                  <a:pt x="24078" y="2141"/>
                  <a:pt x="24082" y="2142"/>
                  <a:pt x="24086" y="2142"/>
                </a:cubicBezTo>
                <a:cubicBezTo>
                  <a:pt x="24097" y="2142"/>
                  <a:pt x="24110" y="2136"/>
                  <a:pt x="24114" y="2128"/>
                </a:cubicBezTo>
                <a:cubicBezTo>
                  <a:pt x="24126" y="2117"/>
                  <a:pt x="24046" y="2088"/>
                  <a:pt x="24012" y="2088"/>
                </a:cubicBezTo>
                <a:close/>
                <a:moveTo>
                  <a:pt x="24052" y="2224"/>
                </a:moveTo>
                <a:cubicBezTo>
                  <a:pt x="24024" y="2236"/>
                  <a:pt x="23995" y="2247"/>
                  <a:pt x="23990" y="2258"/>
                </a:cubicBezTo>
                <a:cubicBezTo>
                  <a:pt x="23978" y="2264"/>
                  <a:pt x="23961" y="2298"/>
                  <a:pt x="23978" y="2304"/>
                </a:cubicBezTo>
                <a:cubicBezTo>
                  <a:pt x="23995" y="2315"/>
                  <a:pt x="23984" y="2400"/>
                  <a:pt x="23978" y="2417"/>
                </a:cubicBezTo>
                <a:cubicBezTo>
                  <a:pt x="23975" y="2428"/>
                  <a:pt x="23978" y="2435"/>
                  <a:pt x="23985" y="2435"/>
                </a:cubicBezTo>
                <a:cubicBezTo>
                  <a:pt x="23990" y="2435"/>
                  <a:pt x="23995" y="2433"/>
                  <a:pt x="24001" y="2429"/>
                </a:cubicBezTo>
                <a:cubicBezTo>
                  <a:pt x="24018" y="2417"/>
                  <a:pt x="24092" y="2383"/>
                  <a:pt x="24131" y="2361"/>
                </a:cubicBezTo>
                <a:lnTo>
                  <a:pt x="24126" y="2275"/>
                </a:lnTo>
                <a:cubicBezTo>
                  <a:pt x="24126" y="2264"/>
                  <a:pt x="24114" y="2247"/>
                  <a:pt x="24109" y="2241"/>
                </a:cubicBezTo>
                <a:cubicBezTo>
                  <a:pt x="24107" y="2240"/>
                  <a:pt x="24104" y="2239"/>
                  <a:pt x="24102" y="2239"/>
                </a:cubicBezTo>
                <a:cubicBezTo>
                  <a:pt x="24095" y="2239"/>
                  <a:pt x="24086" y="2243"/>
                  <a:pt x="24086" y="2247"/>
                </a:cubicBezTo>
                <a:cubicBezTo>
                  <a:pt x="24086" y="2264"/>
                  <a:pt x="24086" y="2281"/>
                  <a:pt x="24086" y="2298"/>
                </a:cubicBezTo>
                <a:lnTo>
                  <a:pt x="24086" y="2310"/>
                </a:lnTo>
                <a:cubicBezTo>
                  <a:pt x="24097" y="2327"/>
                  <a:pt x="24092" y="2338"/>
                  <a:pt x="24080" y="2338"/>
                </a:cubicBezTo>
                <a:cubicBezTo>
                  <a:pt x="24063" y="2332"/>
                  <a:pt x="24041" y="2310"/>
                  <a:pt x="24052" y="2287"/>
                </a:cubicBezTo>
                <a:lnTo>
                  <a:pt x="24052" y="2270"/>
                </a:lnTo>
                <a:lnTo>
                  <a:pt x="24052" y="2224"/>
                </a:lnTo>
                <a:close/>
                <a:moveTo>
                  <a:pt x="22653" y="2150"/>
                </a:moveTo>
                <a:cubicBezTo>
                  <a:pt x="22635" y="2150"/>
                  <a:pt x="22599" y="2197"/>
                  <a:pt x="22594" y="2207"/>
                </a:cubicBezTo>
                <a:cubicBezTo>
                  <a:pt x="22588" y="2224"/>
                  <a:pt x="22577" y="2264"/>
                  <a:pt x="22588" y="2275"/>
                </a:cubicBezTo>
                <a:cubicBezTo>
                  <a:pt x="22599" y="2281"/>
                  <a:pt x="22611" y="2321"/>
                  <a:pt x="22571" y="2321"/>
                </a:cubicBezTo>
                <a:lnTo>
                  <a:pt x="22571" y="2315"/>
                </a:lnTo>
                <a:cubicBezTo>
                  <a:pt x="22537" y="2315"/>
                  <a:pt x="22452" y="2383"/>
                  <a:pt x="22458" y="2389"/>
                </a:cubicBezTo>
                <a:cubicBezTo>
                  <a:pt x="22462" y="2393"/>
                  <a:pt x="22474" y="2399"/>
                  <a:pt x="22481" y="2399"/>
                </a:cubicBezTo>
                <a:cubicBezTo>
                  <a:pt x="22484" y="2399"/>
                  <a:pt x="22486" y="2398"/>
                  <a:pt x="22486" y="2395"/>
                </a:cubicBezTo>
                <a:cubicBezTo>
                  <a:pt x="22491" y="2385"/>
                  <a:pt x="22511" y="2356"/>
                  <a:pt x="22521" y="2356"/>
                </a:cubicBezTo>
                <a:cubicBezTo>
                  <a:pt x="22523" y="2356"/>
                  <a:pt x="22525" y="2358"/>
                  <a:pt x="22526" y="2361"/>
                </a:cubicBezTo>
                <a:cubicBezTo>
                  <a:pt x="22530" y="2375"/>
                  <a:pt x="22555" y="2404"/>
                  <a:pt x="22576" y="2404"/>
                </a:cubicBezTo>
                <a:cubicBezTo>
                  <a:pt x="22580" y="2404"/>
                  <a:pt x="22584" y="2403"/>
                  <a:pt x="22588" y="2400"/>
                </a:cubicBezTo>
                <a:cubicBezTo>
                  <a:pt x="22597" y="2391"/>
                  <a:pt x="22617" y="2384"/>
                  <a:pt x="22632" y="2384"/>
                </a:cubicBezTo>
                <a:cubicBezTo>
                  <a:pt x="22646" y="2384"/>
                  <a:pt x="22656" y="2390"/>
                  <a:pt x="22651" y="2406"/>
                </a:cubicBezTo>
                <a:cubicBezTo>
                  <a:pt x="22645" y="2429"/>
                  <a:pt x="22673" y="2446"/>
                  <a:pt x="22702" y="2457"/>
                </a:cubicBezTo>
                <a:cubicBezTo>
                  <a:pt x="22702" y="2446"/>
                  <a:pt x="22702" y="2434"/>
                  <a:pt x="22702" y="2423"/>
                </a:cubicBezTo>
                <a:lnTo>
                  <a:pt x="22730" y="2417"/>
                </a:lnTo>
                <a:cubicBezTo>
                  <a:pt x="22747" y="2412"/>
                  <a:pt x="22758" y="2412"/>
                  <a:pt x="22747" y="2389"/>
                </a:cubicBezTo>
                <a:cubicBezTo>
                  <a:pt x="22747" y="2372"/>
                  <a:pt x="22730" y="2366"/>
                  <a:pt x="22719" y="2361"/>
                </a:cubicBezTo>
                <a:lnTo>
                  <a:pt x="22707" y="2349"/>
                </a:lnTo>
                <a:cubicBezTo>
                  <a:pt x="22690" y="2349"/>
                  <a:pt x="22685" y="2338"/>
                  <a:pt x="22702" y="2327"/>
                </a:cubicBezTo>
                <a:cubicBezTo>
                  <a:pt x="22713" y="2315"/>
                  <a:pt x="22724" y="2264"/>
                  <a:pt x="22696" y="2230"/>
                </a:cubicBezTo>
                <a:lnTo>
                  <a:pt x="22702" y="2185"/>
                </a:lnTo>
                <a:lnTo>
                  <a:pt x="22702" y="2173"/>
                </a:lnTo>
                <a:cubicBezTo>
                  <a:pt x="22696" y="2162"/>
                  <a:pt x="22673" y="2151"/>
                  <a:pt x="22656" y="2151"/>
                </a:cubicBezTo>
                <a:cubicBezTo>
                  <a:pt x="22655" y="2150"/>
                  <a:pt x="22654" y="2150"/>
                  <a:pt x="22653" y="2150"/>
                </a:cubicBezTo>
                <a:close/>
                <a:moveTo>
                  <a:pt x="2855" y="2258"/>
                </a:moveTo>
                <a:cubicBezTo>
                  <a:pt x="2894" y="2270"/>
                  <a:pt x="2923" y="2298"/>
                  <a:pt x="2917" y="2315"/>
                </a:cubicBezTo>
                <a:cubicBezTo>
                  <a:pt x="2917" y="2324"/>
                  <a:pt x="2910" y="2326"/>
                  <a:pt x="2901" y="2326"/>
                </a:cubicBezTo>
                <a:cubicBezTo>
                  <a:pt x="2890" y="2326"/>
                  <a:pt x="2877" y="2323"/>
                  <a:pt x="2867" y="2323"/>
                </a:cubicBezTo>
                <a:cubicBezTo>
                  <a:pt x="2862" y="2323"/>
                  <a:pt x="2857" y="2324"/>
                  <a:pt x="2855" y="2327"/>
                </a:cubicBezTo>
                <a:cubicBezTo>
                  <a:pt x="2838" y="2338"/>
                  <a:pt x="2872" y="2406"/>
                  <a:pt x="2883" y="2429"/>
                </a:cubicBezTo>
                <a:cubicBezTo>
                  <a:pt x="2893" y="2443"/>
                  <a:pt x="2877" y="2471"/>
                  <a:pt x="2862" y="2471"/>
                </a:cubicBezTo>
                <a:cubicBezTo>
                  <a:pt x="2859" y="2471"/>
                  <a:pt x="2857" y="2470"/>
                  <a:pt x="2855" y="2468"/>
                </a:cubicBezTo>
                <a:cubicBezTo>
                  <a:pt x="2843" y="2457"/>
                  <a:pt x="2826" y="2395"/>
                  <a:pt x="2809" y="2332"/>
                </a:cubicBezTo>
                <a:lnTo>
                  <a:pt x="2815" y="2332"/>
                </a:lnTo>
                <a:lnTo>
                  <a:pt x="2826" y="2304"/>
                </a:lnTo>
                <a:lnTo>
                  <a:pt x="2855" y="2258"/>
                </a:lnTo>
                <a:close/>
                <a:moveTo>
                  <a:pt x="3314" y="2372"/>
                </a:moveTo>
                <a:lnTo>
                  <a:pt x="3314" y="2372"/>
                </a:lnTo>
                <a:cubicBezTo>
                  <a:pt x="3354" y="2383"/>
                  <a:pt x="3382" y="2417"/>
                  <a:pt x="3371" y="2451"/>
                </a:cubicBezTo>
                <a:cubicBezTo>
                  <a:pt x="3362" y="2472"/>
                  <a:pt x="3326" y="2494"/>
                  <a:pt x="3303" y="2494"/>
                </a:cubicBezTo>
                <a:cubicBezTo>
                  <a:pt x="3295" y="2494"/>
                  <a:pt x="3289" y="2491"/>
                  <a:pt x="3286" y="2485"/>
                </a:cubicBezTo>
                <a:cubicBezTo>
                  <a:pt x="3269" y="2468"/>
                  <a:pt x="3274" y="2451"/>
                  <a:pt x="3291" y="2451"/>
                </a:cubicBezTo>
                <a:lnTo>
                  <a:pt x="3303" y="2457"/>
                </a:lnTo>
                <a:cubicBezTo>
                  <a:pt x="3310" y="2464"/>
                  <a:pt x="3315" y="2467"/>
                  <a:pt x="3318" y="2467"/>
                </a:cubicBezTo>
                <a:cubicBezTo>
                  <a:pt x="3323" y="2467"/>
                  <a:pt x="3326" y="2459"/>
                  <a:pt x="3326" y="2446"/>
                </a:cubicBezTo>
                <a:lnTo>
                  <a:pt x="3314" y="2372"/>
                </a:lnTo>
                <a:close/>
                <a:moveTo>
                  <a:pt x="2252" y="2157"/>
                </a:moveTo>
                <a:cubicBezTo>
                  <a:pt x="2265" y="2157"/>
                  <a:pt x="2276" y="2181"/>
                  <a:pt x="2276" y="2213"/>
                </a:cubicBezTo>
                <a:lnTo>
                  <a:pt x="2270" y="2236"/>
                </a:lnTo>
                <a:cubicBezTo>
                  <a:pt x="2242" y="2315"/>
                  <a:pt x="2316" y="2327"/>
                  <a:pt x="2321" y="2383"/>
                </a:cubicBezTo>
                <a:cubicBezTo>
                  <a:pt x="2338" y="2383"/>
                  <a:pt x="2378" y="2355"/>
                  <a:pt x="2412" y="2321"/>
                </a:cubicBezTo>
                <a:lnTo>
                  <a:pt x="2452" y="2355"/>
                </a:lnTo>
                <a:cubicBezTo>
                  <a:pt x="2459" y="2357"/>
                  <a:pt x="2467" y="2359"/>
                  <a:pt x="2475" y="2359"/>
                </a:cubicBezTo>
                <a:cubicBezTo>
                  <a:pt x="2486" y="2359"/>
                  <a:pt x="2496" y="2356"/>
                  <a:pt x="2503" y="2349"/>
                </a:cubicBezTo>
                <a:cubicBezTo>
                  <a:pt x="2511" y="2341"/>
                  <a:pt x="2517" y="2334"/>
                  <a:pt x="2522" y="2334"/>
                </a:cubicBezTo>
                <a:cubicBezTo>
                  <a:pt x="2527" y="2334"/>
                  <a:pt x="2531" y="2341"/>
                  <a:pt x="2537" y="2361"/>
                </a:cubicBezTo>
                <a:lnTo>
                  <a:pt x="2537" y="2383"/>
                </a:lnTo>
                <a:cubicBezTo>
                  <a:pt x="2548" y="2389"/>
                  <a:pt x="2554" y="2389"/>
                  <a:pt x="2560" y="2389"/>
                </a:cubicBezTo>
                <a:cubicBezTo>
                  <a:pt x="2560" y="2383"/>
                  <a:pt x="2560" y="2378"/>
                  <a:pt x="2565" y="2378"/>
                </a:cubicBezTo>
                <a:cubicBezTo>
                  <a:pt x="2568" y="2375"/>
                  <a:pt x="2569" y="2374"/>
                  <a:pt x="2570" y="2374"/>
                </a:cubicBezTo>
                <a:cubicBezTo>
                  <a:pt x="2571" y="2374"/>
                  <a:pt x="2571" y="2377"/>
                  <a:pt x="2571" y="2383"/>
                </a:cubicBezTo>
                <a:cubicBezTo>
                  <a:pt x="2577" y="2378"/>
                  <a:pt x="2577" y="2372"/>
                  <a:pt x="2577" y="2361"/>
                </a:cubicBezTo>
                <a:cubicBezTo>
                  <a:pt x="2577" y="2332"/>
                  <a:pt x="2565" y="2281"/>
                  <a:pt x="2565" y="2275"/>
                </a:cubicBezTo>
                <a:cubicBezTo>
                  <a:pt x="2565" y="2275"/>
                  <a:pt x="2595" y="2241"/>
                  <a:pt x="2613" y="2241"/>
                </a:cubicBezTo>
                <a:cubicBezTo>
                  <a:pt x="2614" y="2241"/>
                  <a:pt x="2615" y="2241"/>
                  <a:pt x="2616" y="2241"/>
                </a:cubicBezTo>
                <a:cubicBezTo>
                  <a:pt x="2628" y="2247"/>
                  <a:pt x="2633" y="2292"/>
                  <a:pt x="2622" y="2338"/>
                </a:cubicBezTo>
                <a:lnTo>
                  <a:pt x="2662" y="2355"/>
                </a:lnTo>
                <a:cubicBezTo>
                  <a:pt x="2666" y="2357"/>
                  <a:pt x="2670" y="2358"/>
                  <a:pt x="2675" y="2358"/>
                </a:cubicBezTo>
                <a:cubicBezTo>
                  <a:pt x="2678" y="2358"/>
                  <a:pt x="2681" y="2358"/>
                  <a:pt x="2684" y="2358"/>
                </a:cubicBezTo>
                <a:cubicBezTo>
                  <a:pt x="2697" y="2358"/>
                  <a:pt x="2709" y="2362"/>
                  <a:pt x="2713" y="2400"/>
                </a:cubicBezTo>
                <a:lnTo>
                  <a:pt x="2718" y="2468"/>
                </a:lnTo>
                <a:cubicBezTo>
                  <a:pt x="2711" y="2483"/>
                  <a:pt x="2695" y="2489"/>
                  <a:pt x="2679" y="2489"/>
                </a:cubicBezTo>
                <a:cubicBezTo>
                  <a:pt x="2657" y="2489"/>
                  <a:pt x="2634" y="2479"/>
                  <a:pt x="2628" y="2463"/>
                </a:cubicBezTo>
                <a:lnTo>
                  <a:pt x="2633" y="2463"/>
                </a:lnTo>
                <a:cubicBezTo>
                  <a:pt x="2622" y="2446"/>
                  <a:pt x="2594" y="2423"/>
                  <a:pt x="2577" y="2406"/>
                </a:cubicBezTo>
                <a:cubicBezTo>
                  <a:pt x="2571" y="2434"/>
                  <a:pt x="2565" y="2463"/>
                  <a:pt x="2560" y="2463"/>
                </a:cubicBezTo>
                <a:cubicBezTo>
                  <a:pt x="2558" y="2463"/>
                  <a:pt x="2556" y="2464"/>
                  <a:pt x="2553" y="2464"/>
                </a:cubicBezTo>
                <a:cubicBezTo>
                  <a:pt x="2535" y="2464"/>
                  <a:pt x="2496" y="2451"/>
                  <a:pt x="2486" y="2446"/>
                </a:cubicBezTo>
                <a:cubicBezTo>
                  <a:pt x="2484" y="2444"/>
                  <a:pt x="2481" y="2444"/>
                  <a:pt x="2479" y="2444"/>
                </a:cubicBezTo>
                <a:cubicBezTo>
                  <a:pt x="2460" y="2444"/>
                  <a:pt x="2428" y="2477"/>
                  <a:pt x="2418" y="2497"/>
                </a:cubicBezTo>
                <a:cubicBezTo>
                  <a:pt x="2410" y="2508"/>
                  <a:pt x="2398" y="2514"/>
                  <a:pt x="2385" y="2514"/>
                </a:cubicBezTo>
                <a:cubicBezTo>
                  <a:pt x="2377" y="2514"/>
                  <a:pt x="2369" y="2512"/>
                  <a:pt x="2361" y="2508"/>
                </a:cubicBezTo>
                <a:lnTo>
                  <a:pt x="2344" y="2508"/>
                </a:lnTo>
                <a:cubicBezTo>
                  <a:pt x="2321" y="2502"/>
                  <a:pt x="2316" y="2497"/>
                  <a:pt x="2316" y="2463"/>
                </a:cubicBezTo>
                <a:cubicBezTo>
                  <a:pt x="2310" y="2440"/>
                  <a:pt x="2304" y="2412"/>
                  <a:pt x="2293" y="2406"/>
                </a:cubicBezTo>
                <a:lnTo>
                  <a:pt x="2276" y="2395"/>
                </a:lnTo>
                <a:cubicBezTo>
                  <a:pt x="2253" y="2395"/>
                  <a:pt x="2213" y="2406"/>
                  <a:pt x="2208" y="2417"/>
                </a:cubicBezTo>
                <a:cubicBezTo>
                  <a:pt x="2206" y="2422"/>
                  <a:pt x="2204" y="2424"/>
                  <a:pt x="2201" y="2424"/>
                </a:cubicBezTo>
                <a:cubicBezTo>
                  <a:pt x="2193" y="2424"/>
                  <a:pt x="2182" y="2408"/>
                  <a:pt x="2174" y="2383"/>
                </a:cubicBezTo>
                <a:lnTo>
                  <a:pt x="2162" y="2355"/>
                </a:lnTo>
                <a:lnTo>
                  <a:pt x="2157" y="2349"/>
                </a:lnTo>
                <a:cubicBezTo>
                  <a:pt x="2162" y="2344"/>
                  <a:pt x="2202" y="2327"/>
                  <a:pt x="2219" y="2327"/>
                </a:cubicBezTo>
                <a:cubicBezTo>
                  <a:pt x="2236" y="2327"/>
                  <a:pt x="2242" y="2281"/>
                  <a:pt x="2242" y="2270"/>
                </a:cubicBezTo>
                <a:cubicBezTo>
                  <a:pt x="2242" y="2259"/>
                  <a:pt x="2233" y="2255"/>
                  <a:pt x="2223" y="2255"/>
                </a:cubicBezTo>
                <a:cubicBezTo>
                  <a:pt x="2218" y="2255"/>
                  <a:pt x="2212" y="2256"/>
                  <a:pt x="2208" y="2258"/>
                </a:cubicBezTo>
                <a:cubicBezTo>
                  <a:pt x="2205" y="2261"/>
                  <a:pt x="2200" y="2262"/>
                  <a:pt x="2194" y="2262"/>
                </a:cubicBezTo>
                <a:cubicBezTo>
                  <a:pt x="2186" y="2262"/>
                  <a:pt x="2177" y="2259"/>
                  <a:pt x="2174" y="2253"/>
                </a:cubicBezTo>
                <a:cubicBezTo>
                  <a:pt x="2173" y="2252"/>
                  <a:pt x="2173" y="2252"/>
                  <a:pt x="2172" y="2252"/>
                </a:cubicBezTo>
                <a:cubicBezTo>
                  <a:pt x="2162" y="2252"/>
                  <a:pt x="2156" y="2299"/>
                  <a:pt x="2145" y="2310"/>
                </a:cubicBezTo>
                <a:cubicBezTo>
                  <a:pt x="2134" y="2327"/>
                  <a:pt x="2077" y="2361"/>
                  <a:pt x="2060" y="2366"/>
                </a:cubicBezTo>
                <a:cubicBezTo>
                  <a:pt x="2058" y="2367"/>
                  <a:pt x="2055" y="2367"/>
                  <a:pt x="2052" y="2367"/>
                </a:cubicBezTo>
                <a:cubicBezTo>
                  <a:pt x="2026" y="2367"/>
                  <a:pt x="1980" y="2347"/>
                  <a:pt x="1975" y="2327"/>
                </a:cubicBezTo>
                <a:cubicBezTo>
                  <a:pt x="1964" y="2298"/>
                  <a:pt x="2004" y="2275"/>
                  <a:pt x="2015" y="2275"/>
                </a:cubicBezTo>
                <a:cubicBezTo>
                  <a:pt x="2032" y="2270"/>
                  <a:pt x="2117" y="2270"/>
                  <a:pt x="2134" y="2258"/>
                </a:cubicBezTo>
                <a:cubicBezTo>
                  <a:pt x="2145" y="2253"/>
                  <a:pt x="2145" y="2202"/>
                  <a:pt x="2140" y="2179"/>
                </a:cubicBezTo>
                <a:cubicBezTo>
                  <a:pt x="2136" y="2174"/>
                  <a:pt x="2138" y="2172"/>
                  <a:pt x="2141" y="2172"/>
                </a:cubicBezTo>
                <a:cubicBezTo>
                  <a:pt x="2150" y="2172"/>
                  <a:pt x="2172" y="2182"/>
                  <a:pt x="2179" y="2190"/>
                </a:cubicBezTo>
                <a:cubicBezTo>
                  <a:pt x="2180" y="2192"/>
                  <a:pt x="2183" y="2193"/>
                  <a:pt x="2186" y="2193"/>
                </a:cubicBezTo>
                <a:cubicBezTo>
                  <a:pt x="2199" y="2193"/>
                  <a:pt x="2228" y="2176"/>
                  <a:pt x="2242" y="2162"/>
                </a:cubicBezTo>
                <a:cubicBezTo>
                  <a:pt x="2245" y="2159"/>
                  <a:pt x="2249" y="2157"/>
                  <a:pt x="2252" y="2157"/>
                </a:cubicBezTo>
                <a:close/>
                <a:moveTo>
                  <a:pt x="3575" y="2458"/>
                </a:moveTo>
                <a:cubicBezTo>
                  <a:pt x="3580" y="2458"/>
                  <a:pt x="3583" y="2460"/>
                  <a:pt x="3587" y="2463"/>
                </a:cubicBezTo>
                <a:lnTo>
                  <a:pt x="3592" y="2485"/>
                </a:lnTo>
                <a:cubicBezTo>
                  <a:pt x="3592" y="2502"/>
                  <a:pt x="3604" y="2519"/>
                  <a:pt x="3609" y="2536"/>
                </a:cubicBezTo>
                <a:lnTo>
                  <a:pt x="3609" y="2542"/>
                </a:lnTo>
                <a:cubicBezTo>
                  <a:pt x="3604" y="2548"/>
                  <a:pt x="3552" y="2559"/>
                  <a:pt x="3552" y="2576"/>
                </a:cubicBezTo>
                <a:cubicBezTo>
                  <a:pt x="3549" y="2591"/>
                  <a:pt x="3535" y="2599"/>
                  <a:pt x="3523" y="2599"/>
                </a:cubicBezTo>
                <a:cubicBezTo>
                  <a:pt x="3517" y="2599"/>
                  <a:pt x="3511" y="2597"/>
                  <a:pt x="3507" y="2593"/>
                </a:cubicBezTo>
                <a:cubicBezTo>
                  <a:pt x="3496" y="2582"/>
                  <a:pt x="3518" y="2559"/>
                  <a:pt x="3547" y="2542"/>
                </a:cubicBezTo>
                <a:lnTo>
                  <a:pt x="3547" y="2502"/>
                </a:lnTo>
                <a:lnTo>
                  <a:pt x="3541" y="2485"/>
                </a:lnTo>
                <a:cubicBezTo>
                  <a:pt x="3549" y="2469"/>
                  <a:pt x="3564" y="2458"/>
                  <a:pt x="3575" y="2458"/>
                </a:cubicBezTo>
                <a:close/>
                <a:moveTo>
                  <a:pt x="3791" y="2548"/>
                </a:moveTo>
                <a:cubicBezTo>
                  <a:pt x="3842" y="2553"/>
                  <a:pt x="3876" y="2576"/>
                  <a:pt x="3865" y="2605"/>
                </a:cubicBezTo>
                <a:cubicBezTo>
                  <a:pt x="3863" y="2615"/>
                  <a:pt x="3852" y="2618"/>
                  <a:pt x="3840" y="2618"/>
                </a:cubicBezTo>
                <a:cubicBezTo>
                  <a:pt x="3824" y="2618"/>
                  <a:pt x="3804" y="2613"/>
                  <a:pt x="3791" y="2613"/>
                </a:cubicBezTo>
                <a:cubicBezTo>
                  <a:pt x="3786" y="2613"/>
                  <a:pt x="3782" y="2614"/>
                  <a:pt x="3779" y="2616"/>
                </a:cubicBezTo>
                <a:lnTo>
                  <a:pt x="3768" y="2616"/>
                </a:lnTo>
                <a:cubicBezTo>
                  <a:pt x="3766" y="2617"/>
                  <a:pt x="3764" y="2617"/>
                  <a:pt x="3762" y="2617"/>
                </a:cubicBezTo>
                <a:cubicBezTo>
                  <a:pt x="3753" y="2617"/>
                  <a:pt x="3745" y="2608"/>
                  <a:pt x="3745" y="2599"/>
                </a:cubicBezTo>
                <a:cubicBezTo>
                  <a:pt x="3740" y="2588"/>
                  <a:pt x="3745" y="2565"/>
                  <a:pt x="3751" y="2565"/>
                </a:cubicBezTo>
                <a:lnTo>
                  <a:pt x="3791" y="2548"/>
                </a:lnTo>
                <a:close/>
                <a:moveTo>
                  <a:pt x="3984" y="2517"/>
                </a:moveTo>
                <a:cubicBezTo>
                  <a:pt x="3989" y="2517"/>
                  <a:pt x="3992" y="2520"/>
                  <a:pt x="3995" y="2525"/>
                </a:cubicBezTo>
                <a:lnTo>
                  <a:pt x="4006" y="2536"/>
                </a:lnTo>
                <a:cubicBezTo>
                  <a:pt x="4012" y="2548"/>
                  <a:pt x="4023" y="2559"/>
                  <a:pt x="4035" y="2559"/>
                </a:cubicBezTo>
                <a:lnTo>
                  <a:pt x="4052" y="2559"/>
                </a:lnTo>
                <a:cubicBezTo>
                  <a:pt x="4054" y="2558"/>
                  <a:pt x="4056" y="2558"/>
                  <a:pt x="4058" y="2558"/>
                </a:cubicBezTo>
                <a:cubicBezTo>
                  <a:pt x="4075" y="2558"/>
                  <a:pt x="4078" y="2599"/>
                  <a:pt x="4063" y="2605"/>
                </a:cubicBezTo>
                <a:cubicBezTo>
                  <a:pt x="4046" y="2616"/>
                  <a:pt x="4001" y="2627"/>
                  <a:pt x="4001" y="2644"/>
                </a:cubicBezTo>
                <a:cubicBezTo>
                  <a:pt x="4001" y="2647"/>
                  <a:pt x="3998" y="2648"/>
                  <a:pt x="3994" y="2648"/>
                </a:cubicBezTo>
                <a:cubicBezTo>
                  <a:pt x="3979" y="2648"/>
                  <a:pt x="3945" y="2635"/>
                  <a:pt x="3927" y="2622"/>
                </a:cubicBezTo>
                <a:cubicBezTo>
                  <a:pt x="3910" y="2610"/>
                  <a:pt x="3916" y="2582"/>
                  <a:pt x="3938" y="2565"/>
                </a:cubicBezTo>
                <a:lnTo>
                  <a:pt x="3961" y="2542"/>
                </a:lnTo>
                <a:lnTo>
                  <a:pt x="3967" y="2531"/>
                </a:lnTo>
                <a:cubicBezTo>
                  <a:pt x="3973" y="2521"/>
                  <a:pt x="3979" y="2517"/>
                  <a:pt x="3984" y="2517"/>
                </a:cubicBezTo>
                <a:close/>
                <a:moveTo>
                  <a:pt x="10771" y="2788"/>
                </a:moveTo>
                <a:cubicBezTo>
                  <a:pt x="10780" y="2788"/>
                  <a:pt x="10787" y="2789"/>
                  <a:pt x="10792" y="2792"/>
                </a:cubicBezTo>
                <a:cubicBezTo>
                  <a:pt x="10809" y="2797"/>
                  <a:pt x="10815" y="2809"/>
                  <a:pt x="10804" y="2820"/>
                </a:cubicBezTo>
                <a:lnTo>
                  <a:pt x="10792" y="2820"/>
                </a:lnTo>
                <a:cubicBezTo>
                  <a:pt x="10767" y="2820"/>
                  <a:pt x="10782" y="2879"/>
                  <a:pt x="10757" y="2879"/>
                </a:cubicBezTo>
                <a:cubicBezTo>
                  <a:pt x="10754" y="2879"/>
                  <a:pt x="10751" y="2879"/>
                  <a:pt x="10747" y="2877"/>
                </a:cubicBezTo>
                <a:lnTo>
                  <a:pt x="10730" y="2866"/>
                </a:lnTo>
                <a:cubicBezTo>
                  <a:pt x="10707" y="2849"/>
                  <a:pt x="10696" y="2826"/>
                  <a:pt x="10701" y="2809"/>
                </a:cubicBezTo>
                <a:cubicBezTo>
                  <a:pt x="10706" y="2800"/>
                  <a:pt x="10744" y="2788"/>
                  <a:pt x="10771" y="2788"/>
                </a:cubicBezTo>
                <a:close/>
                <a:moveTo>
                  <a:pt x="2896" y="2891"/>
                </a:moveTo>
                <a:cubicBezTo>
                  <a:pt x="2921" y="2891"/>
                  <a:pt x="2964" y="2909"/>
                  <a:pt x="2974" y="2928"/>
                </a:cubicBezTo>
                <a:cubicBezTo>
                  <a:pt x="2974" y="2934"/>
                  <a:pt x="2974" y="2951"/>
                  <a:pt x="2968" y="2956"/>
                </a:cubicBezTo>
                <a:cubicBezTo>
                  <a:pt x="2968" y="2962"/>
                  <a:pt x="2957" y="2968"/>
                  <a:pt x="2951" y="2968"/>
                </a:cubicBezTo>
                <a:lnTo>
                  <a:pt x="2923" y="2928"/>
                </a:lnTo>
                <a:cubicBezTo>
                  <a:pt x="2904" y="2956"/>
                  <a:pt x="2863" y="2991"/>
                  <a:pt x="2843" y="2991"/>
                </a:cubicBezTo>
                <a:cubicBezTo>
                  <a:pt x="2838" y="2991"/>
                  <a:pt x="2834" y="2989"/>
                  <a:pt x="2832" y="2985"/>
                </a:cubicBezTo>
                <a:cubicBezTo>
                  <a:pt x="2821" y="2968"/>
                  <a:pt x="2838" y="2934"/>
                  <a:pt x="2860" y="2911"/>
                </a:cubicBezTo>
                <a:lnTo>
                  <a:pt x="2883" y="2894"/>
                </a:lnTo>
                <a:cubicBezTo>
                  <a:pt x="2886" y="2892"/>
                  <a:pt x="2891" y="2891"/>
                  <a:pt x="2896" y="2891"/>
                </a:cubicBezTo>
                <a:close/>
                <a:moveTo>
                  <a:pt x="20650" y="3026"/>
                </a:moveTo>
                <a:cubicBezTo>
                  <a:pt x="20645" y="3026"/>
                  <a:pt x="20638" y="3027"/>
                  <a:pt x="20631" y="3030"/>
                </a:cubicBezTo>
                <a:cubicBezTo>
                  <a:pt x="20608" y="3041"/>
                  <a:pt x="20540" y="3036"/>
                  <a:pt x="20540" y="3053"/>
                </a:cubicBezTo>
                <a:cubicBezTo>
                  <a:pt x="20540" y="3066"/>
                  <a:pt x="20549" y="3081"/>
                  <a:pt x="20561" y="3081"/>
                </a:cubicBezTo>
                <a:cubicBezTo>
                  <a:pt x="20565" y="3081"/>
                  <a:pt x="20570" y="3080"/>
                  <a:pt x="20574" y="3075"/>
                </a:cubicBezTo>
                <a:cubicBezTo>
                  <a:pt x="20577" y="3073"/>
                  <a:pt x="20580" y="3072"/>
                  <a:pt x="20585" y="3072"/>
                </a:cubicBezTo>
                <a:cubicBezTo>
                  <a:pt x="20606" y="3072"/>
                  <a:pt x="20644" y="3099"/>
                  <a:pt x="20657" y="3099"/>
                </a:cubicBezTo>
                <a:cubicBezTo>
                  <a:pt x="20658" y="3099"/>
                  <a:pt x="20658" y="3098"/>
                  <a:pt x="20659" y="3098"/>
                </a:cubicBezTo>
                <a:lnTo>
                  <a:pt x="20665" y="3087"/>
                </a:lnTo>
                <a:lnTo>
                  <a:pt x="20670" y="3058"/>
                </a:lnTo>
                <a:cubicBezTo>
                  <a:pt x="20675" y="3037"/>
                  <a:pt x="20666" y="3026"/>
                  <a:pt x="20650" y="3026"/>
                </a:cubicBezTo>
                <a:close/>
                <a:moveTo>
                  <a:pt x="20512" y="3064"/>
                </a:moveTo>
                <a:cubicBezTo>
                  <a:pt x="20500" y="3064"/>
                  <a:pt x="20477" y="3064"/>
                  <a:pt x="20455" y="3070"/>
                </a:cubicBezTo>
                <a:lnTo>
                  <a:pt x="20455" y="3075"/>
                </a:lnTo>
                <a:cubicBezTo>
                  <a:pt x="20432" y="3081"/>
                  <a:pt x="20375" y="3098"/>
                  <a:pt x="20370" y="3110"/>
                </a:cubicBezTo>
                <a:lnTo>
                  <a:pt x="20370" y="3115"/>
                </a:lnTo>
                <a:cubicBezTo>
                  <a:pt x="20370" y="3121"/>
                  <a:pt x="20375" y="3138"/>
                  <a:pt x="20375" y="3138"/>
                </a:cubicBezTo>
                <a:lnTo>
                  <a:pt x="20387" y="3144"/>
                </a:lnTo>
                <a:cubicBezTo>
                  <a:pt x="20404" y="3144"/>
                  <a:pt x="20443" y="3138"/>
                  <a:pt x="20472" y="3127"/>
                </a:cubicBezTo>
                <a:lnTo>
                  <a:pt x="20500" y="3110"/>
                </a:lnTo>
                <a:cubicBezTo>
                  <a:pt x="20512" y="3104"/>
                  <a:pt x="20512" y="3081"/>
                  <a:pt x="20512" y="3070"/>
                </a:cubicBezTo>
                <a:lnTo>
                  <a:pt x="20512" y="3064"/>
                </a:lnTo>
                <a:close/>
                <a:moveTo>
                  <a:pt x="19825" y="3198"/>
                </a:moveTo>
                <a:cubicBezTo>
                  <a:pt x="19822" y="3198"/>
                  <a:pt x="19820" y="3199"/>
                  <a:pt x="19819" y="3200"/>
                </a:cubicBezTo>
                <a:cubicBezTo>
                  <a:pt x="19814" y="3217"/>
                  <a:pt x="19848" y="3274"/>
                  <a:pt x="19859" y="3291"/>
                </a:cubicBezTo>
                <a:cubicBezTo>
                  <a:pt x="19864" y="3305"/>
                  <a:pt x="19909" y="3322"/>
                  <a:pt x="19933" y="3322"/>
                </a:cubicBezTo>
                <a:cubicBezTo>
                  <a:pt x="19938" y="3322"/>
                  <a:pt x="19942" y="3322"/>
                  <a:pt x="19944" y="3319"/>
                </a:cubicBezTo>
                <a:cubicBezTo>
                  <a:pt x="19955" y="3314"/>
                  <a:pt x="19950" y="3280"/>
                  <a:pt x="19927" y="3251"/>
                </a:cubicBezTo>
                <a:cubicBezTo>
                  <a:pt x="19907" y="3227"/>
                  <a:pt x="19845" y="3198"/>
                  <a:pt x="19825" y="3198"/>
                </a:cubicBezTo>
                <a:close/>
                <a:moveTo>
                  <a:pt x="20305" y="3113"/>
                </a:moveTo>
                <a:cubicBezTo>
                  <a:pt x="20293" y="3113"/>
                  <a:pt x="20280" y="3120"/>
                  <a:pt x="20268" y="3132"/>
                </a:cubicBezTo>
                <a:cubicBezTo>
                  <a:pt x="20245" y="3160"/>
                  <a:pt x="20213" y="3252"/>
                  <a:pt x="20211" y="3252"/>
                </a:cubicBezTo>
                <a:cubicBezTo>
                  <a:pt x="20211" y="3252"/>
                  <a:pt x="20211" y="3252"/>
                  <a:pt x="20211" y="3251"/>
                </a:cubicBezTo>
                <a:cubicBezTo>
                  <a:pt x="20210" y="3250"/>
                  <a:pt x="20209" y="3250"/>
                  <a:pt x="20207" y="3250"/>
                </a:cubicBezTo>
                <a:cubicBezTo>
                  <a:pt x="20198" y="3250"/>
                  <a:pt x="20182" y="3263"/>
                  <a:pt x="20177" y="3291"/>
                </a:cubicBezTo>
                <a:lnTo>
                  <a:pt x="20171" y="3319"/>
                </a:lnTo>
                <a:lnTo>
                  <a:pt x="20165" y="3319"/>
                </a:lnTo>
                <a:lnTo>
                  <a:pt x="20165" y="3331"/>
                </a:lnTo>
                <a:cubicBezTo>
                  <a:pt x="20165" y="3342"/>
                  <a:pt x="20182" y="3342"/>
                  <a:pt x="20199" y="3342"/>
                </a:cubicBezTo>
                <a:lnTo>
                  <a:pt x="20199" y="3336"/>
                </a:lnTo>
                <a:lnTo>
                  <a:pt x="20194" y="3291"/>
                </a:lnTo>
                <a:cubicBezTo>
                  <a:pt x="20201" y="3290"/>
                  <a:pt x="20208" y="3289"/>
                  <a:pt x="20215" y="3289"/>
                </a:cubicBezTo>
                <a:cubicBezTo>
                  <a:pt x="20235" y="3289"/>
                  <a:pt x="20251" y="3295"/>
                  <a:pt x="20251" y="3308"/>
                </a:cubicBezTo>
                <a:cubicBezTo>
                  <a:pt x="20251" y="3325"/>
                  <a:pt x="20302" y="3325"/>
                  <a:pt x="20307" y="3331"/>
                </a:cubicBezTo>
                <a:cubicBezTo>
                  <a:pt x="20311" y="3331"/>
                  <a:pt x="20317" y="3331"/>
                  <a:pt x="20324" y="3331"/>
                </a:cubicBezTo>
                <a:cubicBezTo>
                  <a:pt x="20336" y="3331"/>
                  <a:pt x="20349" y="3329"/>
                  <a:pt x="20341" y="3314"/>
                </a:cubicBezTo>
                <a:cubicBezTo>
                  <a:pt x="20330" y="3291"/>
                  <a:pt x="20336" y="3161"/>
                  <a:pt x="20330" y="3132"/>
                </a:cubicBezTo>
                <a:cubicBezTo>
                  <a:pt x="20325" y="3119"/>
                  <a:pt x="20315" y="3113"/>
                  <a:pt x="20305" y="3113"/>
                </a:cubicBezTo>
                <a:close/>
                <a:moveTo>
                  <a:pt x="19723" y="3263"/>
                </a:moveTo>
                <a:cubicBezTo>
                  <a:pt x="19717" y="3263"/>
                  <a:pt x="19711" y="3274"/>
                  <a:pt x="19711" y="3280"/>
                </a:cubicBezTo>
                <a:lnTo>
                  <a:pt x="19706" y="3291"/>
                </a:lnTo>
                <a:cubicBezTo>
                  <a:pt x="19711" y="3302"/>
                  <a:pt x="19723" y="3319"/>
                  <a:pt x="19740" y="3336"/>
                </a:cubicBezTo>
                <a:cubicBezTo>
                  <a:pt x="19756" y="3347"/>
                  <a:pt x="19815" y="3377"/>
                  <a:pt x="19833" y="3377"/>
                </a:cubicBezTo>
                <a:cubicBezTo>
                  <a:pt x="19834" y="3377"/>
                  <a:pt x="19835" y="3377"/>
                  <a:pt x="19836" y="3376"/>
                </a:cubicBezTo>
                <a:cubicBezTo>
                  <a:pt x="19853" y="3376"/>
                  <a:pt x="19859" y="3359"/>
                  <a:pt x="19853" y="3342"/>
                </a:cubicBezTo>
                <a:cubicBezTo>
                  <a:pt x="19842" y="3325"/>
                  <a:pt x="19797" y="3291"/>
                  <a:pt x="19757" y="3274"/>
                </a:cubicBezTo>
                <a:lnTo>
                  <a:pt x="19723" y="3263"/>
                </a:lnTo>
                <a:close/>
                <a:moveTo>
                  <a:pt x="6270" y="3325"/>
                </a:moveTo>
                <a:cubicBezTo>
                  <a:pt x="6270" y="3325"/>
                  <a:pt x="6276" y="3353"/>
                  <a:pt x="6276" y="3359"/>
                </a:cubicBezTo>
                <a:lnTo>
                  <a:pt x="6236" y="3410"/>
                </a:lnTo>
                <a:cubicBezTo>
                  <a:pt x="6270" y="3422"/>
                  <a:pt x="6310" y="3450"/>
                  <a:pt x="6310" y="3456"/>
                </a:cubicBezTo>
                <a:cubicBezTo>
                  <a:pt x="6316" y="3461"/>
                  <a:pt x="6304" y="3478"/>
                  <a:pt x="6299" y="3484"/>
                </a:cubicBezTo>
                <a:cubicBezTo>
                  <a:pt x="6297" y="3485"/>
                  <a:pt x="6293" y="3486"/>
                  <a:pt x="6286" y="3486"/>
                </a:cubicBezTo>
                <a:cubicBezTo>
                  <a:pt x="6263" y="3486"/>
                  <a:pt x="6217" y="3478"/>
                  <a:pt x="6208" y="3456"/>
                </a:cubicBezTo>
                <a:cubicBezTo>
                  <a:pt x="6196" y="3433"/>
                  <a:pt x="6196" y="3405"/>
                  <a:pt x="6214" y="3399"/>
                </a:cubicBezTo>
                <a:cubicBezTo>
                  <a:pt x="6231" y="3393"/>
                  <a:pt x="6242" y="3325"/>
                  <a:pt x="6259" y="3325"/>
                </a:cubicBezTo>
                <a:close/>
                <a:moveTo>
                  <a:pt x="4738" y="3172"/>
                </a:moveTo>
                <a:cubicBezTo>
                  <a:pt x="4744" y="3178"/>
                  <a:pt x="4750" y="3195"/>
                  <a:pt x="4755" y="3206"/>
                </a:cubicBezTo>
                <a:lnTo>
                  <a:pt x="4755" y="3217"/>
                </a:lnTo>
                <a:cubicBezTo>
                  <a:pt x="4755" y="3234"/>
                  <a:pt x="4738" y="3280"/>
                  <a:pt x="4744" y="3285"/>
                </a:cubicBezTo>
                <a:cubicBezTo>
                  <a:pt x="4755" y="3291"/>
                  <a:pt x="4772" y="3314"/>
                  <a:pt x="4772" y="3336"/>
                </a:cubicBezTo>
                <a:cubicBezTo>
                  <a:pt x="4778" y="3359"/>
                  <a:pt x="4767" y="3376"/>
                  <a:pt x="4750" y="3376"/>
                </a:cubicBezTo>
                <a:cubicBezTo>
                  <a:pt x="4733" y="3376"/>
                  <a:pt x="4704" y="3405"/>
                  <a:pt x="4727" y="3439"/>
                </a:cubicBezTo>
                <a:lnTo>
                  <a:pt x="4761" y="3439"/>
                </a:lnTo>
                <a:cubicBezTo>
                  <a:pt x="4767" y="3456"/>
                  <a:pt x="4767" y="3484"/>
                  <a:pt x="4755" y="3495"/>
                </a:cubicBezTo>
                <a:lnTo>
                  <a:pt x="4750" y="3490"/>
                </a:lnTo>
                <a:lnTo>
                  <a:pt x="4733" y="3490"/>
                </a:lnTo>
                <a:cubicBezTo>
                  <a:pt x="4716" y="3478"/>
                  <a:pt x="4659" y="3461"/>
                  <a:pt x="4648" y="3461"/>
                </a:cubicBezTo>
                <a:cubicBezTo>
                  <a:pt x="4631" y="3456"/>
                  <a:pt x="4642" y="3444"/>
                  <a:pt x="4676" y="3433"/>
                </a:cubicBezTo>
                <a:lnTo>
                  <a:pt x="4665" y="3376"/>
                </a:lnTo>
                <a:cubicBezTo>
                  <a:pt x="4659" y="3319"/>
                  <a:pt x="4704" y="3274"/>
                  <a:pt x="4687" y="3217"/>
                </a:cubicBezTo>
                <a:cubicBezTo>
                  <a:pt x="4687" y="3212"/>
                  <a:pt x="4704" y="3195"/>
                  <a:pt x="4710" y="3183"/>
                </a:cubicBezTo>
                <a:cubicBezTo>
                  <a:pt x="4721" y="3178"/>
                  <a:pt x="4733" y="3172"/>
                  <a:pt x="4738" y="3172"/>
                </a:cubicBezTo>
                <a:close/>
                <a:moveTo>
                  <a:pt x="8545" y="3419"/>
                </a:moveTo>
                <a:cubicBezTo>
                  <a:pt x="8572" y="3419"/>
                  <a:pt x="8600" y="3428"/>
                  <a:pt x="8608" y="3439"/>
                </a:cubicBezTo>
                <a:cubicBezTo>
                  <a:pt x="8622" y="3457"/>
                  <a:pt x="8613" y="3468"/>
                  <a:pt x="8587" y="3468"/>
                </a:cubicBezTo>
                <a:cubicBezTo>
                  <a:pt x="8581" y="3468"/>
                  <a:pt x="8575" y="3468"/>
                  <a:pt x="8568" y="3467"/>
                </a:cubicBezTo>
                <a:lnTo>
                  <a:pt x="8568" y="3535"/>
                </a:lnTo>
                <a:cubicBezTo>
                  <a:pt x="8568" y="3544"/>
                  <a:pt x="8561" y="3547"/>
                  <a:pt x="8551" y="3547"/>
                </a:cubicBezTo>
                <a:cubicBezTo>
                  <a:pt x="8535" y="3547"/>
                  <a:pt x="8513" y="3538"/>
                  <a:pt x="8506" y="3524"/>
                </a:cubicBezTo>
                <a:lnTo>
                  <a:pt x="8483" y="3467"/>
                </a:lnTo>
                <a:cubicBezTo>
                  <a:pt x="8483" y="3431"/>
                  <a:pt x="8514" y="3419"/>
                  <a:pt x="8545" y="3419"/>
                </a:cubicBezTo>
                <a:close/>
                <a:moveTo>
                  <a:pt x="7972" y="3461"/>
                </a:moveTo>
                <a:cubicBezTo>
                  <a:pt x="7995" y="3461"/>
                  <a:pt x="8018" y="3461"/>
                  <a:pt x="7989" y="3501"/>
                </a:cubicBezTo>
                <a:lnTo>
                  <a:pt x="7984" y="3512"/>
                </a:lnTo>
                <a:cubicBezTo>
                  <a:pt x="7995" y="3541"/>
                  <a:pt x="8001" y="3569"/>
                  <a:pt x="7995" y="3575"/>
                </a:cubicBezTo>
                <a:cubicBezTo>
                  <a:pt x="7995" y="3575"/>
                  <a:pt x="7984" y="3569"/>
                  <a:pt x="7978" y="3558"/>
                </a:cubicBezTo>
                <a:cubicBezTo>
                  <a:pt x="7976" y="3555"/>
                  <a:pt x="7966" y="3554"/>
                  <a:pt x="7954" y="3554"/>
                </a:cubicBezTo>
                <a:cubicBezTo>
                  <a:pt x="7937" y="3554"/>
                  <a:pt x="7917" y="3557"/>
                  <a:pt x="7910" y="3563"/>
                </a:cubicBezTo>
                <a:cubicBezTo>
                  <a:pt x="7903" y="3568"/>
                  <a:pt x="7896" y="3570"/>
                  <a:pt x="7890" y="3570"/>
                </a:cubicBezTo>
                <a:cubicBezTo>
                  <a:pt x="7882" y="3570"/>
                  <a:pt x="7876" y="3567"/>
                  <a:pt x="7876" y="3563"/>
                </a:cubicBezTo>
                <a:cubicBezTo>
                  <a:pt x="7876" y="3563"/>
                  <a:pt x="7899" y="3518"/>
                  <a:pt x="7921" y="3467"/>
                </a:cubicBezTo>
                <a:lnTo>
                  <a:pt x="7972" y="3461"/>
                </a:lnTo>
                <a:close/>
                <a:moveTo>
                  <a:pt x="8755" y="3399"/>
                </a:moveTo>
                <a:cubicBezTo>
                  <a:pt x="8767" y="3399"/>
                  <a:pt x="8750" y="3512"/>
                  <a:pt x="8744" y="3552"/>
                </a:cubicBezTo>
                <a:cubicBezTo>
                  <a:pt x="8738" y="3572"/>
                  <a:pt x="8734" y="3582"/>
                  <a:pt x="8732" y="3582"/>
                </a:cubicBezTo>
                <a:cubicBezTo>
                  <a:pt x="8730" y="3582"/>
                  <a:pt x="8730" y="3572"/>
                  <a:pt x="8733" y="3552"/>
                </a:cubicBezTo>
                <a:cubicBezTo>
                  <a:pt x="8738" y="3507"/>
                  <a:pt x="8738" y="3405"/>
                  <a:pt x="8755" y="3399"/>
                </a:cubicBezTo>
                <a:close/>
                <a:moveTo>
                  <a:pt x="6507" y="3350"/>
                </a:moveTo>
                <a:cubicBezTo>
                  <a:pt x="6513" y="3350"/>
                  <a:pt x="6521" y="3353"/>
                  <a:pt x="6531" y="3359"/>
                </a:cubicBezTo>
                <a:cubicBezTo>
                  <a:pt x="6543" y="3365"/>
                  <a:pt x="6588" y="3388"/>
                  <a:pt x="6599" y="3405"/>
                </a:cubicBezTo>
                <a:lnTo>
                  <a:pt x="6611" y="3427"/>
                </a:lnTo>
                <a:cubicBezTo>
                  <a:pt x="6611" y="3427"/>
                  <a:pt x="6622" y="3427"/>
                  <a:pt x="6622" y="3422"/>
                </a:cubicBezTo>
                <a:lnTo>
                  <a:pt x="6650" y="3382"/>
                </a:lnTo>
                <a:cubicBezTo>
                  <a:pt x="6673" y="3410"/>
                  <a:pt x="6713" y="3490"/>
                  <a:pt x="6718" y="3512"/>
                </a:cubicBezTo>
                <a:cubicBezTo>
                  <a:pt x="6730" y="3535"/>
                  <a:pt x="6713" y="3592"/>
                  <a:pt x="6701" y="3609"/>
                </a:cubicBezTo>
                <a:cubicBezTo>
                  <a:pt x="6700" y="3611"/>
                  <a:pt x="6696" y="3612"/>
                  <a:pt x="6690" y="3612"/>
                </a:cubicBezTo>
                <a:cubicBezTo>
                  <a:pt x="6670" y="3612"/>
                  <a:pt x="6631" y="3599"/>
                  <a:pt x="6622" y="3586"/>
                </a:cubicBezTo>
                <a:cubicBezTo>
                  <a:pt x="6611" y="3563"/>
                  <a:pt x="6594" y="3541"/>
                  <a:pt x="6588" y="3529"/>
                </a:cubicBezTo>
                <a:cubicBezTo>
                  <a:pt x="6588" y="3518"/>
                  <a:pt x="6537" y="3439"/>
                  <a:pt x="6514" y="3416"/>
                </a:cubicBezTo>
                <a:cubicBezTo>
                  <a:pt x="6497" y="3393"/>
                  <a:pt x="6492" y="3359"/>
                  <a:pt x="6497" y="3353"/>
                </a:cubicBezTo>
                <a:cubicBezTo>
                  <a:pt x="6500" y="3351"/>
                  <a:pt x="6503" y="3350"/>
                  <a:pt x="6507" y="3350"/>
                </a:cubicBezTo>
                <a:close/>
                <a:moveTo>
                  <a:pt x="8227" y="3481"/>
                </a:moveTo>
                <a:cubicBezTo>
                  <a:pt x="8230" y="3481"/>
                  <a:pt x="8231" y="3482"/>
                  <a:pt x="8233" y="3484"/>
                </a:cubicBezTo>
                <a:cubicBezTo>
                  <a:pt x="8249" y="3499"/>
                  <a:pt x="8309" y="3519"/>
                  <a:pt x="8342" y="3519"/>
                </a:cubicBezTo>
                <a:cubicBezTo>
                  <a:pt x="8346" y="3519"/>
                  <a:pt x="8349" y="3519"/>
                  <a:pt x="8353" y="3518"/>
                </a:cubicBezTo>
                <a:cubicBezTo>
                  <a:pt x="8355" y="3518"/>
                  <a:pt x="8357" y="3517"/>
                  <a:pt x="8359" y="3517"/>
                </a:cubicBezTo>
                <a:cubicBezTo>
                  <a:pt x="8383" y="3517"/>
                  <a:pt x="8391" y="3544"/>
                  <a:pt x="8375" y="3580"/>
                </a:cubicBezTo>
                <a:lnTo>
                  <a:pt x="8341" y="3580"/>
                </a:lnTo>
                <a:cubicBezTo>
                  <a:pt x="8335" y="3580"/>
                  <a:pt x="8329" y="3579"/>
                  <a:pt x="8323" y="3579"/>
                </a:cubicBezTo>
                <a:cubicBezTo>
                  <a:pt x="8292" y="3579"/>
                  <a:pt x="8268" y="3592"/>
                  <a:pt x="8245" y="3620"/>
                </a:cubicBezTo>
                <a:lnTo>
                  <a:pt x="8216" y="3660"/>
                </a:lnTo>
                <a:cubicBezTo>
                  <a:pt x="8177" y="3626"/>
                  <a:pt x="8120" y="3552"/>
                  <a:pt x="8103" y="3541"/>
                </a:cubicBezTo>
                <a:cubicBezTo>
                  <a:pt x="8094" y="3531"/>
                  <a:pt x="8103" y="3522"/>
                  <a:pt x="8129" y="3522"/>
                </a:cubicBezTo>
                <a:cubicBezTo>
                  <a:pt x="8134" y="3522"/>
                  <a:pt x="8141" y="3523"/>
                  <a:pt x="8148" y="3524"/>
                </a:cubicBezTo>
                <a:lnTo>
                  <a:pt x="8177" y="3529"/>
                </a:lnTo>
                <a:lnTo>
                  <a:pt x="8182" y="3529"/>
                </a:lnTo>
                <a:cubicBezTo>
                  <a:pt x="8183" y="3530"/>
                  <a:pt x="8183" y="3530"/>
                  <a:pt x="8184" y="3530"/>
                </a:cubicBezTo>
                <a:cubicBezTo>
                  <a:pt x="8194" y="3530"/>
                  <a:pt x="8212" y="3481"/>
                  <a:pt x="8227" y="3481"/>
                </a:cubicBezTo>
                <a:close/>
                <a:moveTo>
                  <a:pt x="8424" y="3736"/>
                </a:moveTo>
                <a:cubicBezTo>
                  <a:pt x="8462" y="3736"/>
                  <a:pt x="8518" y="3749"/>
                  <a:pt x="8540" y="3762"/>
                </a:cubicBezTo>
                <a:lnTo>
                  <a:pt x="8540" y="3756"/>
                </a:lnTo>
                <a:cubicBezTo>
                  <a:pt x="8568" y="3773"/>
                  <a:pt x="8568" y="3785"/>
                  <a:pt x="8540" y="3785"/>
                </a:cubicBezTo>
                <a:cubicBezTo>
                  <a:pt x="8536" y="3784"/>
                  <a:pt x="8530" y="3784"/>
                  <a:pt x="8524" y="3784"/>
                </a:cubicBezTo>
                <a:cubicBezTo>
                  <a:pt x="8484" y="3784"/>
                  <a:pt x="8406" y="3796"/>
                  <a:pt x="8387" y="3796"/>
                </a:cubicBezTo>
                <a:cubicBezTo>
                  <a:pt x="8370" y="3796"/>
                  <a:pt x="8353" y="3779"/>
                  <a:pt x="8358" y="3756"/>
                </a:cubicBezTo>
                <a:lnTo>
                  <a:pt x="8370" y="3751"/>
                </a:lnTo>
                <a:lnTo>
                  <a:pt x="8398" y="3739"/>
                </a:lnTo>
                <a:cubicBezTo>
                  <a:pt x="8404" y="3737"/>
                  <a:pt x="8414" y="3736"/>
                  <a:pt x="8424" y="3736"/>
                </a:cubicBezTo>
                <a:close/>
                <a:moveTo>
                  <a:pt x="9427" y="3783"/>
                </a:moveTo>
                <a:cubicBezTo>
                  <a:pt x="9430" y="3783"/>
                  <a:pt x="9433" y="3784"/>
                  <a:pt x="9436" y="3785"/>
                </a:cubicBezTo>
                <a:cubicBezTo>
                  <a:pt x="9448" y="3796"/>
                  <a:pt x="9493" y="3824"/>
                  <a:pt x="9504" y="3830"/>
                </a:cubicBezTo>
                <a:cubicBezTo>
                  <a:pt x="9516" y="3841"/>
                  <a:pt x="9516" y="3853"/>
                  <a:pt x="9510" y="3864"/>
                </a:cubicBezTo>
                <a:cubicBezTo>
                  <a:pt x="9507" y="3867"/>
                  <a:pt x="9497" y="3868"/>
                  <a:pt x="9487" y="3868"/>
                </a:cubicBezTo>
                <a:cubicBezTo>
                  <a:pt x="9477" y="3868"/>
                  <a:pt x="9467" y="3867"/>
                  <a:pt x="9465" y="3864"/>
                </a:cubicBezTo>
                <a:cubicBezTo>
                  <a:pt x="9459" y="3853"/>
                  <a:pt x="9419" y="3853"/>
                  <a:pt x="9408" y="3853"/>
                </a:cubicBezTo>
                <a:cubicBezTo>
                  <a:pt x="9397" y="3853"/>
                  <a:pt x="9391" y="3813"/>
                  <a:pt x="9397" y="3802"/>
                </a:cubicBezTo>
                <a:cubicBezTo>
                  <a:pt x="9401" y="3792"/>
                  <a:pt x="9413" y="3783"/>
                  <a:pt x="9427" y="3783"/>
                </a:cubicBezTo>
                <a:close/>
                <a:moveTo>
                  <a:pt x="9873" y="3762"/>
                </a:moveTo>
                <a:lnTo>
                  <a:pt x="9896" y="3768"/>
                </a:lnTo>
                <a:cubicBezTo>
                  <a:pt x="9924" y="3785"/>
                  <a:pt x="9970" y="3847"/>
                  <a:pt x="9958" y="3858"/>
                </a:cubicBezTo>
                <a:cubicBezTo>
                  <a:pt x="9950" y="3867"/>
                  <a:pt x="9940" y="3871"/>
                  <a:pt x="9930" y="3871"/>
                </a:cubicBezTo>
                <a:cubicBezTo>
                  <a:pt x="9920" y="3871"/>
                  <a:pt x="9910" y="3867"/>
                  <a:pt x="9901" y="3858"/>
                </a:cubicBezTo>
                <a:cubicBezTo>
                  <a:pt x="9890" y="3841"/>
                  <a:pt x="9856" y="3779"/>
                  <a:pt x="9867" y="3762"/>
                </a:cubicBezTo>
                <a:close/>
                <a:moveTo>
                  <a:pt x="9659" y="3761"/>
                </a:moveTo>
                <a:cubicBezTo>
                  <a:pt x="9665" y="3761"/>
                  <a:pt x="9675" y="3797"/>
                  <a:pt x="9675" y="3813"/>
                </a:cubicBezTo>
                <a:cubicBezTo>
                  <a:pt x="9675" y="3816"/>
                  <a:pt x="9677" y="3817"/>
                  <a:pt x="9680" y="3817"/>
                </a:cubicBezTo>
                <a:cubicBezTo>
                  <a:pt x="9696" y="3817"/>
                  <a:pt x="9736" y="3785"/>
                  <a:pt x="9760" y="3785"/>
                </a:cubicBezTo>
                <a:cubicBezTo>
                  <a:pt x="9782" y="3785"/>
                  <a:pt x="9782" y="3875"/>
                  <a:pt x="9754" y="3881"/>
                </a:cubicBezTo>
                <a:cubicBezTo>
                  <a:pt x="9726" y="3887"/>
                  <a:pt x="9697" y="3892"/>
                  <a:pt x="9686" y="3892"/>
                </a:cubicBezTo>
                <a:lnTo>
                  <a:pt x="9680" y="3881"/>
                </a:lnTo>
                <a:lnTo>
                  <a:pt x="9646" y="3853"/>
                </a:lnTo>
                <a:cubicBezTo>
                  <a:pt x="9606" y="3819"/>
                  <a:pt x="9584" y="3785"/>
                  <a:pt x="9595" y="3785"/>
                </a:cubicBezTo>
                <a:cubicBezTo>
                  <a:pt x="9612" y="3785"/>
                  <a:pt x="9652" y="3768"/>
                  <a:pt x="9658" y="3762"/>
                </a:cubicBezTo>
                <a:cubicBezTo>
                  <a:pt x="9658" y="3762"/>
                  <a:pt x="9658" y="3761"/>
                  <a:pt x="9659" y="3761"/>
                </a:cubicBezTo>
                <a:close/>
                <a:moveTo>
                  <a:pt x="11797" y="3785"/>
                </a:moveTo>
                <a:lnTo>
                  <a:pt x="11814" y="3836"/>
                </a:lnTo>
                <a:lnTo>
                  <a:pt x="11825" y="3870"/>
                </a:lnTo>
                <a:cubicBezTo>
                  <a:pt x="11828" y="3899"/>
                  <a:pt x="11825" y="3914"/>
                  <a:pt x="11818" y="3914"/>
                </a:cubicBezTo>
                <a:cubicBezTo>
                  <a:pt x="11814" y="3914"/>
                  <a:pt x="11808" y="3909"/>
                  <a:pt x="11802" y="3898"/>
                </a:cubicBezTo>
                <a:cubicBezTo>
                  <a:pt x="11780" y="3870"/>
                  <a:pt x="11751" y="3796"/>
                  <a:pt x="11797" y="3785"/>
                </a:cubicBezTo>
                <a:close/>
                <a:moveTo>
                  <a:pt x="12444" y="3756"/>
                </a:moveTo>
                <a:cubicBezTo>
                  <a:pt x="12450" y="3756"/>
                  <a:pt x="12456" y="3758"/>
                  <a:pt x="12460" y="3762"/>
                </a:cubicBezTo>
                <a:cubicBezTo>
                  <a:pt x="12472" y="3768"/>
                  <a:pt x="12443" y="3847"/>
                  <a:pt x="12426" y="3887"/>
                </a:cubicBezTo>
                <a:lnTo>
                  <a:pt x="12415" y="3921"/>
                </a:lnTo>
                <a:cubicBezTo>
                  <a:pt x="12412" y="3924"/>
                  <a:pt x="12408" y="3925"/>
                  <a:pt x="12404" y="3925"/>
                </a:cubicBezTo>
                <a:cubicBezTo>
                  <a:pt x="12399" y="3925"/>
                  <a:pt x="12395" y="3924"/>
                  <a:pt x="12392" y="3921"/>
                </a:cubicBezTo>
                <a:lnTo>
                  <a:pt x="12387" y="3921"/>
                </a:lnTo>
                <a:cubicBezTo>
                  <a:pt x="12387" y="3910"/>
                  <a:pt x="12415" y="3864"/>
                  <a:pt x="12404" y="3847"/>
                </a:cubicBezTo>
                <a:cubicBezTo>
                  <a:pt x="12398" y="3830"/>
                  <a:pt x="12404" y="3779"/>
                  <a:pt x="12415" y="3768"/>
                </a:cubicBezTo>
                <a:cubicBezTo>
                  <a:pt x="12422" y="3761"/>
                  <a:pt x="12433" y="3756"/>
                  <a:pt x="12444" y="3756"/>
                </a:cubicBezTo>
                <a:close/>
                <a:moveTo>
                  <a:pt x="11343" y="3802"/>
                </a:moveTo>
                <a:cubicBezTo>
                  <a:pt x="11371" y="3807"/>
                  <a:pt x="11365" y="3836"/>
                  <a:pt x="11343" y="3858"/>
                </a:cubicBezTo>
                <a:cubicBezTo>
                  <a:pt x="11315" y="3886"/>
                  <a:pt x="11247" y="3944"/>
                  <a:pt x="11231" y="3944"/>
                </a:cubicBezTo>
                <a:cubicBezTo>
                  <a:pt x="11230" y="3944"/>
                  <a:pt x="11230" y="3944"/>
                  <a:pt x="11229" y="3944"/>
                </a:cubicBezTo>
                <a:lnTo>
                  <a:pt x="11223" y="3938"/>
                </a:lnTo>
                <a:lnTo>
                  <a:pt x="11218" y="3932"/>
                </a:lnTo>
                <a:cubicBezTo>
                  <a:pt x="11218" y="3921"/>
                  <a:pt x="11258" y="3881"/>
                  <a:pt x="11297" y="3841"/>
                </a:cubicBezTo>
                <a:lnTo>
                  <a:pt x="11337" y="3807"/>
                </a:lnTo>
                <a:lnTo>
                  <a:pt x="11343" y="3802"/>
                </a:lnTo>
                <a:close/>
                <a:moveTo>
                  <a:pt x="11537" y="3769"/>
                </a:moveTo>
                <a:cubicBezTo>
                  <a:pt x="11545" y="3769"/>
                  <a:pt x="11556" y="3775"/>
                  <a:pt x="11570" y="3785"/>
                </a:cubicBezTo>
                <a:lnTo>
                  <a:pt x="11592" y="3807"/>
                </a:lnTo>
                <a:cubicBezTo>
                  <a:pt x="11598" y="3819"/>
                  <a:pt x="11615" y="3836"/>
                  <a:pt x="11609" y="3841"/>
                </a:cubicBezTo>
                <a:lnTo>
                  <a:pt x="11598" y="3870"/>
                </a:lnTo>
                <a:cubicBezTo>
                  <a:pt x="11609" y="3887"/>
                  <a:pt x="11626" y="3915"/>
                  <a:pt x="11626" y="3932"/>
                </a:cubicBezTo>
                <a:lnTo>
                  <a:pt x="11626" y="3944"/>
                </a:lnTo>
                <a:cubicBezTo>
                  <a:pt x="11626" y="3944"/>
                  <a:pt x="11612" y="3951"/>
                  <a:pt x="11603" y="3951"/>
                </a:cubicBezTo>
                <a:cubicBezTo>
                  <a:pt x="11601" y="3951"/>
                  <a:pt x="11599" y="3950"/>
                  <a:pt x="11598" y="3949"/>
                </a:cubicBezTo>
                <a:lnTo>
                  <a:pt x="11558" y="3921"/>
                </a:lnTo>
                <a:cubicBezTo>
                  <a:pt x="11530" y="3870"/>
                  <a:pt x="11519" y="3790"/>
                  <a:pt x="11524" y="3779"/>
                </a:cubicBezTo>
                <a:cubicBezTo>
                  <a:pt x="11527" y="3772"/>
                  <a:pt x="11531" y="3769"/>
                  <a:pt x="11537" y="3769"/>
                </a:cubicBezTo>
                <a:close/>
                <a:moveTo>
                  <a:pt x="7938" y="3806"/>
                </a:moveTo>
                <a:cubicBezTo>
                  <a:pt x="7940" y="3806"/>
                  <a:pt x="7942" y="3806"/>
                  <a:pt x="7944" y="3807"/>
                </a:cubicBezTo>
                <a:cubicBezTo>
                  <a:pt x="7950" y="3813"/>
                  <a:pt x="7955" y="3830"/>
                  <a:pt x="7955" y="3841"/>
                </a:cubicBezTo>
                <a:lnTo>
                  <a:pt x="7955" y="3858"/>
                </a:lnTo>
                <a:cubicBezTo>
                  <a:pt x="7950" y="3875"/>
                  <a:pt x="7955" y="3927"/>
                  <a:pt x="7967" y="3972"/>
                </a:cubicBezTo>
                <a:cubicBezTo>
                  <a:pt x="7950" y="3921"/>
                  <a:pt x="7904" y="3910"/>
                  <a:pt x="7899" y="3858"/>
                </a:cubicBezTo>
                <a:cubicBezTo>
                  <a:pt x="7893" y="3847"/>
                  <a:pt x="7904" y="3830"/>
                  <a:pt x="7916" y="3819"/>
                </a:cubicBezTo>
                <a:cubicBezTo>
                  <a:pt x="7920" y="3814"/>
                  <a:pt x="7929" y="3806"/>
                  <a:pt x="7938" y="3806"/>
                </a:cubicBezTo>
                <a:close/>
                <a:moveTo>
                  <a:pt x="19916" y="3841"/>
                </a:moveTo>
                <a:cubicBezTo>
                  <a:pt x="19876" y="3858"/>
                  <a:pt x="19836" y="3881"/>
                  <a:pt x="19831" y="3892"/>
                </a:cubicBezTo>
                <a:lnTo>
                  <a:pt x="19831" y="3904"/>
                </a:lnTo>
                <a:cubicBezTo>
                  <a:pt x="19825" y="3910"/>
                  <a:pt x="19831" y="3921"/>
                  <a:pt x="19836" y="3927"/>
                </a:cubicBezTo>
                <a:cubicBezTo>
                  <a:pt x="19808" y="3932"/>
                  <a:pt x="19791" y="3938"/>
                  <a:pt x="19780" y="3944"/>
                </a:cubicBezTo>
                <a:lnTo>
                  <a:pt x="19768" y="3932"/>
                </a:lnTo>
                <a:lnTo>
                  <a:pt x="19740" y="3898"/>
                </a:lnTo>
                <a:cubicBezTo>
                  <a:pt x="19717" y="3915"/>
                  <a:pt x="19683" y="3938"/>
                  <a:pt x="19672" y="3949"/>
                </a:cubicBezTo>
                <a:lnTo>
                  <a:pt x="19660" y="3961"/>
                </a:lnTo>
                <a:lnTo>
                  <a:pt x="19649" y="3972"/>
                </a:lnTo>
                <a:cubicBezTo>
                  <a:pt x="19643" y="3989"/>
                  <a:pt x="19649" y="4012"/>
                  <a:pt x="19666" y="4023"/>
                </a:cubicBezTo>
                <a:lnTo>
                  <a:pt x="19677" y="4017"/>
                </a:lnTo>
                <a:cubicBezTo>
                  <a:pt x="19717" y="4000"/>
                  <a:pt x="19751" y="3983"/>
                  <a:pt x="19797" y="3983"/>
                </a:cubicBezTo>
                <a:lnTo>
                  <a:pt x="19808" y="3983"/>
                </a:lnTo>
                <a:cubicBezTo>
                  <a:pt x="19819" y="3966"/>
                  <a:pt x="19836" y="3955"/>
                  <a:pt x="19848" y="3944"/>
                </a:cubicBezTo>
                <a:lnTo>
                  <a:pt x="19853" y="3949"/>
                </a:lnTo>
                <a:cubicBezTo>
                  <a:pt x="19876" y="3949"/>
                  <a:pt x="19916" y="3938"/>
                  <a:pt x="19938" y="3927"/>
                </a:cubicBezTo>
                <a:cubicBezTo>
                  <a:pt x="19961" y="3915"/>
                  <a:pt x="20035" y="3915"/>
                  <a:pt x="20035" y="3887"/>
                </a:cubicBezTo>
                <a:cubicBezTo>
                  <a:pt x="20035" y="3883"/>
                  <a:pt x="20031" y="3882"/>
                  <a:pt x="20023" y="3882"/>
                </a:cubicBezTo>
                <a:cubicBezTo>
                  <a:pt x="19996" y="3882"/>
                  <a:pt x="19928" y="3902"/>
                  <a:pt x="19870" y="3915"/>
                </a:cubicBezTo>
                <a:cubicBezTo>
                  <a:pt x="19904" y="3881"/>
                  <a:pt x="19933" y="3853"/>
                  <a:pt x="19950" y="3841"/>
                </a:cubicBezTo>
                <a:close/>
                <a:moveTo>
                  <a:pt x="16912" y="3941"/>
                </a:moveTo>
                <a:cubicBezTo>
                  <a:pt x="16927" y="3941"/>
                  <a:pt x="16946" y="3948"/>
                  <a:pt x="16954" y="3961"/>
                </a:cubicBezTo>
                <a:lnTo>
                  <a:pt x="16954" y="3966"/>
                </a:lnTo>
                <a:cubicBezTo>
                  <a:pt x="16943" y="3989"/>
                  <a:pt x="16931" y="4012"/>
                  <a:pt x="16920" y="4017"/>
                </a:cubicBezTo>
                <a:lnTo>
                  <a:pt x="16892" y="4034"/>
                </a:lnTo>
                <a:cubicBezTo>
                  <a:pt x="16878" y="4038"/>
                  <a:pt x="16865" y="4040"/>
                  <a:pt x="16854" y="4040"/>
                </a:cubicBezTo>
                <a:cubicBezTo>
                  <a:pt x="16835" y="4040"/>
                  <a:pt x="16824" y="4034"/>
                  <a:pt x="16824" y="4023"/>
                </a:cubicBezTo>
                <a:cubicBezTo>
                  <a:pt x="16824" y="4006"/>
                  <a:pt x="16880" y="3955"/>
                  <a:pt x="16897" y="3949"/>
                </a:cubicBezTo>
                <a:lnTo>
                  <a:pt x="16897" y="3944"/>
                </a:lnTo>
                <a:cubicBezTo>
                  <a:pt x="16902" y="3942"/>
                  <a:pt x="16907" y="3941"/>
                  <a:pt x="16912" y="3941"/>
                </a:cubicBezTo>
                <a:close/>
                <a:moveTo>
                  <a:pt x="21641" y="3881"/>
                </a:moveTo>
                <a:cubicBezTo>
                  <a:pt x="21663" y="3881"/>
                  <a:pt x="21680" y="3898"/>
                  <a:pt x="21680" y="3904"/>
                </a:cubicBezTo>
                <a:cubicBezTo>
                  <a:pt x="21680" y="3909"/>
                  <a:pt x="21633" y="3988"/>
                  <a:pt x="21635" y="4030"/>
                </a:cubicBezTo>
                <a:lnTo>
                  <a:pt x="21635" y="4030"/>
                </a:lnTo>
                <a:cubicBezTo>
                  <a:pt x="21630" y="4027"/>
                  <a:pt x="21625" y="4026"/>
                  <a:pt x="21620" y="4026"/>
                </a:cubicBezTo>
                <a:cubicBezTo>
                  <a:pt x="21612" y="4026"/>
                  <a:pt x="21603" y="4029"/>
                  <a:pt x="21595" y="4034"/>
                </a:cubicBezTo>
                <a:cubicBezTo>
                  <a:pt x="21592" y="4040"/>
                  <a:pt x="21589" y="4047"/>
                  <a:pt x="21589" y="4056"/>
                </a:cubicBezTo>
                <a:lnTo>
                  <a:pt x="21589" y="4056"/>
                </a:lnTo>
                <a:cubicBezTo>
                  <a:pt x="21579" y="4028"/>
                  <a:pt x="21601" y="3983"/>
                  <a:pt x="21641" y="3949"/>
                </a:cubicBezTo>
                <a:lnTo>
                  <a:pt x="21641" y="3887"/>
                </a:lnTo>
                <a:lnTo>
                  <a:pt x="21641" y="3881"/>
                </a:lnTo>
                <a:close/>
                <a:moveTo>
                  <a:pt x="21635" y="4030"/>
                </a:moveTo>
                <a:lnTo>
                  <a:pt x="21635" y="4030"/>
                </a:lnTo>
                <a:cubicBezTo>
                  <a:pt x="21639" y="4032"/>
                  <a:pt x="21643" y="4035"/>
                  <a:pt x="21646" y="4040"/>
                </a:cubicBezTo>
                <a:cubicBezTo>
                  <a:pt x="21649" y="4045"/>
                  <a:pt x="21650" y="4053"/>
                  <a:pt x="21650" y="4062"/>
                </a:cubicBezTo>
                <a:lnTo>
                  <a:pt x="21650" y="4062"/>
                </a:lnTo>
                <a:cubicBezTo>
                  <a:pt x="21642" y="4054"/>
                  <a:pt x="21636" y="4045"/>
                  <a:pt x="21635" y="4034"/>
                </a:cubicBezTo>
                <a:cubicBezTo>
                  <a:pt x="21635" y="4033"/>
                  <a:pt x="21635" y="4031"/>
                  <a:pt x="21635" y="4030"/>
                </a:cubicBezTo>
                <a:close/>
                <a:moveTo>
                  <a:pt x="21589" y="4056"/>
                </a:moveTo>
                <a:cubicBezTo>
                  <a:pt x="21589" y="4056"/>
                  <a:pt x="21589" y="4057"/>
                  <a:pt x="21590" y="4057"/>
                </a:cubicBezTo>
                <a:lnTo>
                  <a:pt x="21594" y="4079"/>
                </a:lnTo>
                <a:lnTo>
                  <a:pt x="21594" y="4079"/>
                </a:lnTo>
                <a:cubicBezTo>
                  <a:pt x="21590" y="4071"/>
                  <a:pt x="21589" y="4063"/>
                  <a:pt x="21589" y="4056"/>
                </a:cubicBezTo>
                <a:close/>
                <a:moveTo>
                  <a:pt x="21638" y="4111"/>
                </a:moveTo>
                <a:lnTo>
                  <a:pt x="21638" y="4111"/>
                </a:lnTo>
                <a:cubicBezTo>
                  <a:pt x="21637" y="4113"/>
                  <a:pt x="21636" y="4114"/>
                  <a:pt x="21635" y="4114"/>
                </a:cubicBezTo>
                <a:lnTo>
                  <a:pt x="21641" y="4114"/>
                </a:lnTo>
                <a:lnTo>
                  <a:pt x="21638" y="4111"/>
                </a:lnTo>
                <a:close/>
                <a:moveTo>
                  <a:pt x="22588" y="4063"/>
                </a:moveTo>
                <a:cubicBezTo>
                  <a:pt x="22565" y="4063"/>
                  <a:pt x="22514" y="4085"/>
                  <a:pt x="22497" y="4102"/>
                </a:cubicBezTo>
                <a:lnTo>
                  <a:pt x="22486" y="4119"/>
                </a:lnTo>
                <a:lnTo>
                  <a:pt x="22480" y="4125"/>
                </a:lnTo>
                <a:cubicBezTo>
                  <a:pt x="22492" y="4136"/>
                  <a:pt x="22509" y="4159"/>
                  <a:pt x="22520" y="4165"/>
                </a:cubicBezTo>
                <a:cubicBezTo>
                  <a:pt x="22521" y="4166"/>
                  <a:pt x="22523" y="4166"/>
                  <a:pt x="22525" y="4166"/>
                </a:cubicBezTo>
                <a:cubicBezTo>
                  <a:pt x="22546" y="4166"/>
                  <a:pt x="22595" y="4112"/>
                  <a:pt x="22605" y="4097"/>
                </a:cubicBezTo>
                <a:cubicBezTo>
                  <a:pt x="22616" y="4080"/>
                  <a:pt x="22611" y="4063"/>
                  <a:pt x="22588" y="4063"/>
                </a:cubicBezTo>
                <a:close/>
                <a:moveTo>
                  <a:pt x="22668" y="3949"/>
                </a:moveTo>
                <a:cubicBezTo>
                  <a:pt x="22656" y="3955"/>
                  <a:pt x="22651" y="3978"/>
                  <a:pt x="22651" y="3978"/>
                </a:cubicBezTo>
                <a:lnTo>
                  <a:pt x="22673" y="4017"/>
                </a:lnTo>
                <a:cubicBezTo>
                  <a:pt x="22651" y="4046"/>
                  <a:pt x="22634" y="4085"/>
                  <a:pt x="22628" y="4102"/>
                </a:cubicBezTo>
                <a:lnTo>
                  <a:pt x="22628" y="4114"/>
                </a:lnTo>
                <a:lnTo>
                  <a:pt x="22634" y="4148"/>
                </a:lnTo>
                <a:cubicBezTo>
                  <a:pt x="22645" y="4174"/>
                  <a:pt x="22658" y="4188"/>
                  <a:pt x="22671" y="4188"/>
                </a:cubicBezTo>
                <a:cubicBezTo>
                  <a:pt x="22678" y="4188"/>
                  <a:pt x="22684" y="4184"/>
                  <a:pt x="22690" y="4176"/>
                </a:cubicBezTo>
                <a:lnTo>
                  <a:pt x="22696" y="4153"/>
                </a:lnTo>
                <a:lnTo>
                  <a:pt x="22696" y="4108"/>
                </a:lnTo>
                <a:cubicBezTo>
                  <a:pt x="22707" y="4097"/>
                  <a:pt x="22724" y="4080"/>
                  <a:pt x="22736" y="4074"/>
                </a:cubicBezTo>
                <a:cubicBezTo>
                  <a:pt x="22741" y="4063"/>
                  <a:pt x="22713" y="4006"/>
                  <a:pt x="22702" y="3978"/>
                </a:cubicBezTo>
                <a:lnTo>
                  <a:pt x="22685" y="3955"/>
                </a:lnTo>
                <a:cubicBezTo>
                  <a:pt x="22685" y="3949"/>
                  <a:pt x="22668" y="3949"/>
                  <a:pt x="22668" y="3949"/>
                </a:cubicBezTo>
                <a:close/>
                <a:moveTo>
                  <a:pt x="8995" y="4043"/>
                </a:moveTo>
                <a:cubicBezTo>
                  <a:pt x="9011" y="4043"/>
                  <a:pt x="9021" y="4077"/>
                  <a:pt x="9033" y="4085"/>
                </a:cubicBezTo>
                <a:cubicBezTo>
                  <a:pt x="9073" y="4136"/>
                  <a:pt x="9067" y="4188"/>
                  <a:pt x="9022" y="4193"/>
                </a:cubicBezTo>
                <a:lnTo>
                  <a:pt x="8999" y="4125"/>
                </a:lnTo>
                <a:cubicBezTo>
                  <a:pt x="8988" y="4102"/>
                  <a:pt x="8954" y="4085"/>
                  <a:pt x="8977" y="4057"/>
                </a:cubicBezTo>
                <a:cubicBezTo>
                  <a:pt x="8984" y="4047"/>
                  <a:pt x="8990" y="4043"/>
                  <a:pt x="8995" y="4043"/>
                </a:cubicBezTo>
                <a:close/>
                <a:moveTo>
                  <a:pt x="7692" y="3674"/>
                </a:moveTo>
                <a:cubicBezTo>
                  <a:pt x="7707" y="3674"/>
                  <a:pt x="7760" y="3712"/>
                  <a:pt x="7774" y="3739"/>
                </a:cubicBezTo>
                <a:cubicBezTo>
                  <a:pt x="7796" y="3773"/>
                  <a:pt x="7762" y="3830"/>
                  <a:pt x="7706" y="3858"/>
                </a:cubicBezTo>
                <a:lnTo>
                  <a:pt x="7666" y="3898"/>
                </a:lnTo>
                <a:lnTo>
                  <a:pt x="7621" y="3944"/>
                </a:lnTo>
                <a:cubicBezTo>
                  <a:pt x="7564" y="3949"/>
                  <a:pt x="7518" y="3995"/>
                  <a:pt x="7518" y="4012"/>
                </a:cubicBezTo>
                <a:cubicBezTo>
                  <a:pt x="7518" y="4029"/>
                  <a:pt x="7604" y="4040"/>
                  <a:pt x="7632" y="4040"/>
                </a:cubicBezTo>
                <a:cubicBezTo>
                  <a:pt x="7666" y="4040"/>
                  <a:pt x="7700" y="4114"/>
                  <a:pt x="7706" y="4142"/>
                </a:cubicBezTo>
                <a:cubicBezTo>
                  <a:pt x="7706" y="4161"/>
                  <a:pt x="7667" y="4172"/>
                  <a:pt x="7641" y="4172"/>
                </a:cubicBezTo>
                <a:cubicBezTo>
                  <a:pt x="7635" y="4172"/>
                  <a:pt x="7630" y="4171"/>
                  <a:pt x="7626" y="4171"/>
                </a:cubicBezTo>
                <a:cubicBezTo>
                  <a:pt x="7604" y="4165"/>
                  <a:pt x="7524" y="4153"/>
                  <a:pt x="7501" y="4136"/>
                </a:cubicBezTo>
                <a:cubicBezTo>
                  <a:pt x="7497" y="4133"/>
                  <a:pt x="7491" y="4131"/>
                  <a:pt x="7486" y="4131"/>
                </a:cubicBezTo>
                <a:cubicBezTo>
                  <a:pt x="7466" y="4131"/>
                  <a:pt x="7444" y="4153"/>
                  <a:pt x="7439" y="4171"/>
                </a:cubicBezTo>
                <a:cubicBezTo>
                  <a:pt x="7436" y="4175"/>
                  <a:pt x="7432" y="4177"/>
                  <a:pt x="7428" y="4177"/>
                </a:cubicBezTo>
                <a:cubicBezTo>
                  <a:pt x="7417" y="4177"/>
                  <a:pt x="7405" y="4163"/>
                  <a:pt x="7405" y="4159"/>
                </a:cubicBezTo>
                <a:cubicBezTo>
                  <a:pt x="7402" y="4153"/>
                  <a:pt x="7395" y="4151"/>
                  <a:pt x="7386" y="4151"/>
                </a:cubicBezTo>
                <a:cubicBezTo>
                  <a:pt x="7377" y="4151"/>
                  <a:pt x="7365" y="4153"/>
                  <a:pt x="7354" y="4159"/>
                </a:cubicBezTo>
                <a:lnTo>
                  <a:pt x="7331" y="4159"/>
                </a:lnTo>
                <a:lnTo>
                  <a:pt x="7314" y="4165"/>
                </a:lnTo>
                <a:cubicBezTo>
                  <a:pt x="7286" y="4165"/>
                  <a:pt x="7246" y="4182"/>
                  <a:pt x="7235" y="4199"/>
                </a:cubicBezTo>
                <a:cubicBezTo>
                  <a:pt x="7234" y="4201"/>
                  <a:pt x="7232" y="4202"/>
                  <a:pt x="7230" y="4202"/>
                </a:cubicBezTo>
                <a:cubicBezTo>
                  <a:pt x="7221" y="4202"/>
                  <a:pt x="7205" y="4184"/>
                  <a:pt x="7201" y="4171"/>
                </a:cubicBezTo>
                <a:cubicBezTo>
                  <a:pt x="7195" y="4159"/>
                  <a:pt x="7212" y="4102"/>
                  <a:pt x="7206" y="4085"/>
                </a:cubicBezTo>
                <a:cubicBezTo>
                  <a:pt x="7201" y="4068"/>
                  <a:pt x="7218" y="4040"/>
                  <a:pt x="7229" y="4034"/>
                </a:cubicBezTo>
                <a:cubicBezTo>
                  <a:pt x="7230" y="4034"/>
                  <a:pt x="7231" y="4033"/>
                  <a:pt x="7232" y="4033"/>
                </a:cubicBezTo>
                <a:cubicBezTo>
                  <a:pt x="7241" y="4033"/>
                  <a:pt x="7259" y="4047"/>
                  <a:pt x="7269" y="4057"/>
                </a:cubicBezTo>
                <a:cubicBezTo>
                  <a:pt x="7272" y="4060"/>
                  <a:pt x="7285" y="4064"/>
                  <a:pt x="7303" y="4064"/>
                </a:cubicBezTo>
                <a:cubicBezTo>
                  <a:pt x="7316" y="4064"/>
                  <a:pt x="7331" y="4062"/>
                  <a:pt x="7348" y="4057"/>
                </a:cubicBezTo>
                <a:lnTo>
                  <a:pt x="7377" y="4080"/>
                </a:lnTo>
                <a:cubicBezTo>
                  <a:pt x="7391" y="4087"/>
                  <a:pt x="7401" y="4102"/>
                  <a:pt x="7413" y="4102"/>
                </a:cubicBezTo>
                <a:cubicBezTo>
                  <a:pt x="7419" y="4102"/>
                  <a:pt x="7425" y="4097"/>
                  <a:pt x="7433" y="4085"/>
                </a:cubicBezTo>
                <a:lnTo>
                  <a:pt x="7445" y="4068"/>
                </a:lnTo>
                <a:cubicBezTo>
                  <a:pt x="7462" y="4046"/>
                  <a:pt x="7479" y="4012"/>
                  <a:pt x="7484" y="3995"/>
                </a:cubicBezTo>
                <a:lnTo>
                  <a:pt x="7496" y="3978"/>
                </a:lnTo>
                <a:lnTo>
                  <a:pt x="7501" y="3966"/>
                </a:lnTo>
                <a:cubicBezTo>
                  <a:pt x="7513" y="3961"/>
                  <a:pt x="7524" y="3927"/>
                  <a:pt x="7530" y="3898"/>
                </a:cubicBezTo>
                <a:cubicBezTo>
                  <a:pt x="7536" y="3864"/>
                  <a:pt x="7484" y="3785"/>
                  <a:pt x="7490" y="3768"/>
                </a:cubicBezTo>
                <a:cubicBezTo>
                  <a:pt x="7496" y="3756"/>
                  <a:pt x="7518" y="3734"/>
                  <a:pt x="7518" y="3734"/>
                </a:cubicBezTo>
                <a:cubicBezTo>
                  <a:pt x="7519" y="3733"/>
                  <a:pt x="7519" y="3733"/>
                  <a:pt x="7520" y="3733"/>
                </a:cubicBezTo>
                <a:cubicBezTo>
                  <a:pt x="7529" y="3733"/>
                  <a:pt x="7570" y="3774"/>
                  <a:pt x="7581" y="3790"/>
                </a:cubicBezTo>
                <a:cubicBezTo>
                  <a:pt x="7598" y="3813"/>
                  <a:pt x="7626" y="3836"/>
                  <a:pt x="7632" y="3836"/>
                </a:cubicBezTo>
                <a:cubicBezTo>
                  <a:pt x="7638" y="3836"/>
                  <a:pt x="7643" y="3819"/>
                  <a:pt x="7643" y="3802"/>
                </a:cubicBezTo>
                <a:lnTo>
                  <a:pt x="7643" y="3785"/>
                </a:lnTo>
                <a:lnTo>
                  <a:pt x="7643" y="3779"/>
                </a:lnTo>
                <a:cubicBezTo>
                  <a:pt x="7638" y="3771"/>
                  <a:pt x="7648" y="3768"/>
                  <a:pt x="7662" y="3768"/>
                </a:cubicBezTo>
                <a:cubicBezTo>
                  <a:pt x="7676" y="3768"/>
                  <a:pt x="7694" y="3771"/>
                  <a:pt x="7706" y="3773"/>
                </a:cubicBezTo>
                <a:cubicBezTo>
                  <a:pt x="7706" y="3774"/>
                  <a:pt x="7707" y="3774"/>
                  <a:pt x="7708" y="3774"/>
                </a:cubicBezTo>
                <a:cubicBezTo>
                  <a:pt x="7721" y="3774"/>
                  <a:pt x="7705" y="3710"/>
                  <a:pt x="7689" y="3683"/>
                </a:cubicBezTo>
                <a:cubicBezTo>
                  <a:pt x="7686" y="3677"/>
                  <a:pt x="7688" y="3674"/>
                  <a:pt x="7692" y="3674"/>
                </a:cubicBezTo>
                <a:close/>
                <a:moveTo>
                  <a:pt x="10350" y="4051"/>
                </a:moveTo>
                <a:lnTo>
                  <a:pt x="10355" y="4057"/>
                </a:lnTo>
                <a:cubicBezTo>
                  <a:pt x="10367" y="4057"/>
                  <a:pt x="10378" y="4074"/>
                  <a:pt x="10389" y="4074"/>
                </a:cubicBezTo>
                <a:cubicBezTo>
                  <a:pt x="10405" y="4074"/>
                  <a:pt x="10424" y="4056"/>
                  <a:pt x="10436" y="4056"/>
                </a:cubicBezTo>
                <a:cubicBezTo>
                  <a:pt x="10438" y="4056"/>
                  <a:pt x="10439" y="4056"/>
                  <a:pt x="10440" y="4057"/>
                </a:cubicBezTo>
                <a:lnTo>
                  <a:pt x="10463" y="4068"/>
                </a:lnTo>
                <a:cubicBezTo>
                  <a:pt x="10480" y="4097"/>
                  <a:pt x="10463" y="4153"/>
                  <a:pt x="10452" y="4165"/>
                </a:cubicBezTo>
                <a:cubicBezTo>
                  <a:pt x="10447" y="4174"/>
                  <a:pt x="10439" y="4183"/>
                  <a:pt x="10433" y="4183"/>
                </a:cubicBezTo>
                <a:cubicBezTo>
                  <a:pt x="10431" y="4183"/>
                  <a:pt x="10430" y="4183"/>
                  <a:pt x="10429" y="4182"/>
                </a:cubicBezTo>
                <a:cubicBezTo>
                  <a:pt x="10428" y="4181"/>
                  <a:pt x="10427" y="4180"/>
                  <a:pt x="10425" y="4180"/>
                </a:cubicBezTo>
                <a:cubicBezTo>
                  <a:pt x="10417" y="4180"/>
                  <a:pt x="10405" y="4189"/>
                  <a:pt x="10401" y="4193"/>
                </a:cubicBezTo>
                <a:cubicBezTo>
                  <a:pt x="10401" y="4205"/>
                  <a:pt x="10389" y="4210"/>
                  <a:pt x="10384" y="4210"/>
                </a:cubicBezTo>
                <a:lnTo>
                  <a:pt x="10384" y="4205"/>
                </a:lnTo>
                <a:cubicBezTo>
                  <a:pt x="10338" y="4182"/>
                  <a:pt x="10389" y="4148"/>
                  <a:pt x="10378" y="4131"/>
                </a:cubicBezTo>
                <a:lnTo>
                  <a:pt x="10367" y="4108"/>
                </a:lnTo>
                <a:cubicBezTo>
                  <a:pt x="10350" y="4085"/>
                  <a:pt x="10344" y="4063"/>
                  <a:pt x="10350" y="4051"/>
                </a:cubicBezTo>
                <a:close/>
                <a:moveTo>
                  <a:pt x="6218" y="4011"/>
                </a:moveTo>
                <a:cubicBezTo>
                  <a:pt x="6205" y="4011"/>
                  <a:pt x="6201" y="4028"/>
                  <a:pt x="6208" y="4057"/>
                </a:cubicBezTo>
                <a:lnTo>
                  <a:pt x="6214" y="4057"/>
                </a:lnTo>
                <a:cubicBezTo>
                  <a:pt x="6270" y="4068"/>
                  <a:pt x="6270" y="4136"/>
                  <a:pt x="6282" y="4182"/>
                </a:cubicBezTo>
                <a:cubicBezTo>
                  <a:pt x="6293" y="4210"/>
                  <a:pt x="6293" y="4216"/>
                  <a:pt x="6293" y="4216"/>
                </a:cubicBezTo>
                <a:cubicBezTo>
                  <a:pt x="6310" y="4210"/>
                  <a:pt x="6321" y="4188"/>
                  <a:pt x="6327" y="4176"/>
                </a:cubicBezTo>
                <a:cubicBezTo>
                  <a:pt x="6327" y="4171"/>
                  <a:pt x="6276" y="4057"/>
                  <a:pt x="6248" y="4029"/>
                </a:cubicBezTo>
                <a:cubicBezTo>
                  <a:pt x="6235" y="4016"/>
                  <a:pt x="6225" y="4011"/>
                  <a:pt x="6218" y="4011"/>
                </a:cubicBezTo>
                <a:close/>
                <a:moveTo>
                  <a:pt x="22276" y="4102"/>
                </a:moveTo>
                <a:lnTo>
                  <a:pt x="22225" y="4125"/>
                </a:lnTo>
                <a:cubicBezTo>
                  <a:pt x="22197" y="4136"/>
                  <a:pt x="22168" y="4153"/>
                  <a:pt x="22174" y="4193"/>
                </a:cubicBezTo>
                <a:lnTo>
                  <a:pt x="22180" y="4222"/>
                </a:lnTo>
                <a:cubicBezTo>
                  <a:pt x="22186" y="4231"/>
                  <a:pt x="22199" y="4234"/>
                  <a:pt x="22212" y="4234"/>
                </a:cubicBezTo>
                <a:cubicBezTo>
                  <a:pt x="22231" y="4234"/>
                  <a:pt x="22252" y="4226"/>
                  <a:pt x="22259" y="4216"/>
                </a:cubicBezTo>
                <a:cubicBezTo>
                  <a:pt x="22276" y="4205"/>
                  <a:pt x="22282" y="4153"/>
                  <a:pt x="22276" y="4102"/>
                </a:cubicBezTo>
                <a:close/>
                <a:moveTo>
                  <a:pt x="21419" y="4068"/>
                </a:moveTo>
                <a:cubicBezTo>
                  <a:pt x="21425" y="4068"/>
                  <a:pt x="21436" y="4080"/>
                  <a:pt x="21442" y="4091"/>
                </a:cubicBezTo>
                <a:lnTo>
                  <a:pt x="21448" y="4097"/>
                </a:lnTo>
                <a:cubicBezTo>
                  <a:pt x="21442" y="4108"/>
                  <a:pt x="21346" y="4171"/>
                  <a:pt x="21346" y="4222"/>
                </a:cubicBezTo>
                <a:cubicBezTo>
                  <a:pt x="21346" y="4244"/>
                  <a:pt x="21340" y="4259"/>
                  <a:pt x="21330" y="4266"/>
                </a:cubicBezTo>
                <a:lnTo>
                  <a:pt x="21330" y="4266"/>
                </a:lnTo>
                <a:cubicBezTo>
                  <a:pt x="21327" y="4265"/>
                  <a:pt x="21324" y="4265"/>
                  <a:pt x="21321" y="4265"/>
                </a:cubicBezTo>
                <a:cubicBezTo>
                  <a:pt x="21316" y="4265"/>
                  <a:pt x="21313" y="4266"/>
                  <a:pt x="21312" y="4267"/>
                </a:cubicBezTo>
                <a:lnTo>
                  <a:pt x="21312" y="4269"/>
                </a:lnTo>
                <a:lnTo>
                  <a:pt x="21312" y="4269"/>
                </a:lnTo>
                <a:cubicBezTo>
                  <a:pt x="21302" y="4267"/>
                  <a:pt x="21290" y="4261"/>
                  <a:pt x="21277" y="4250"/>
                </a:cubicBezTo>
                <a:lnTo>
                  <a:pt x="21317" y="4205"/>
                </a:lnTo>
                <a:lnTo>
                  <a:pt x="21334" y="4193"/>
                </a:lnTo>
                <a:cubicBezTo>
                  <a:pt x="21334" y="4171"/>
                  <a:pt x="21357" y="4119"/>
                  <a:pt x="21385" y="4085"/>
                </a:cubicBezTo>
                <a:lnTo>
                  <a:pt x="21419" y="4068"/>
                </a:lnTo>
                <a:close/>
                <a:moveTo>
                  <a:pt x="7910" y="4000"/>
                </a:moveTo>
                <a:cubicBezTo>
                  <a:pt x="7950" y="4006"/>
                  <a:pt x="7967" y="4051"/>
                  <a:pt x="7938" y="4091"/>
                </a:cubicBezTo>
                <a:lnTo>
                  <a:pt x="7938" y="4148"/>
                </a:lnTo>
                <a:lnTo>
                  <a:pt x="7933" y="4210"/>
                </a:lnTo>
                <a:cubicBezTo>
                  <a:pt x="7964" y="4252"/>
                  <a:pt x="7971" y="4285"/>
                  <a:pt x="7954" y="4285"/>
                </a:cubicBezTo>
                <a:cubicBezTo>
                  <a:pt x="7953" y="4285"/>
                  <a:pt x="7951" y="4284"/>
                  <a:pt x="7950" y="4284"/>
                </a:cubicBezTo>
                <a:cubicBezTo>
                  <a:pt x="7927" y="4284"/>
                  <a:pt x="7893" y="4210"/>
                  <a:pt x="7904" y="4193"/>
                </a:cubicBezTo>
                <a:cubicBezTo>
                  <a:pt x="7916" y="4182"/>
                  <a:pt x="7887" y="4148"/>
                  <a:pt x="7876" y="4142"/>
                </a:cubicBezTo>
                <a:cubicBezTo>
                  <a:pt x="7865" y="4136"/>
                  <a:pt x="7842" y="4125"/>
                  <a:pt x="7825" y="4108"/>
                </a:cubicBezTo>
                <a:lnTo>
                  <a:pt x="7831" y="4085"/>
                </a:lnTo>
                <a:cubicBezTo>
                  <a:pt x="7831" y="4068"/>
                  <a:pt x="7842" y="4057"/>
                  <a:pt x="7848" y="4046"/>
                </a:cubicBezTo>
                <a:cubicBezTo>
                  <a:pt x="7853" y="4046"/>
                  <a:pt x="7865" y="4057"/>
                  <a:pt x="7870" y="4063"/>
                </a:cubicBezTo>
                <a:lnTo>
                  <a:pt x="7882" y="4074"/>
                </a:lnTo>
                <a:cubicBezTo>
                  <a:pt x="7885" y="4083"/>
                  <a:pt x="7891" y="4088"/>
                  <a:pt x="7898" y="4088"/>
                </a:cubicBezTo>
                <a:cubicBezTo>
                  <a:pt x="7904" y="4088"/>
                  <a:pt x="7911" y="4085"/>
                  <a:pt x="7916" y="4080"/>
                </a:cubicBezTo>
                <a:lnTo>
                  <a:pt x="7916" y="4068"/>
                </a:lnTo>
                <a:lnTo>
                  <a:pt x="7910" y="4000"/>
                </a:lnTo>
                <a:close/>
                <a:moveTo>
                  <a:pt x="21838" y="4193"/>
                </a:moveTo>
                <a:cubicBezTo>
                  <a:pt x="21834" y="4193"/>
                  <a:pt x="21831" y="4195"/>
                  <a:pt x="21828" y="4199"/>
                </a:cubicBezTo>
                <a:cubicBezTo>
                  <a:pt x="21811" y="4222"/>
                  <a:pt x="21760" y="4261"/>
                  <a:pt x="21782" y="4278"/>
                </a:cubicBezTo>
                <a:cubicBezTo>
                  <a:pt x="21800" y="4287"/>
                  <a:pt x="21847" y="4299"/>
                  <a:pt x="21871" y="4299"/>
                </a:cubicBezTo>
                <a:cubicBezTo>
                  <a:pt x="21878" y="4299"/>
                  <a:pt x="21883" y="4298"/>
                  <a:pt x="21885" y="4295"/>
                </a:cubicBezTo>
                <a:cubicBezTo>
                  <a:pt x="21890" y="4284"/>
                  <a:pt x="21885" y="4278"/>
                  <a:pt x="21873" y="4273"/>
                </a:cubicBezTo>
                <a:cubicBezTo>
                  <a:pt x="21856" y="4273"/>
                  <a:pt x="21839" y="4256"/>
                  <a:pt x="21856" y="4239"/>
                </a:cubicBezTo>
                <a:cubicBezTo>
                  <a:pt x="21870" y="4229"/>
                  <a:pt x="21854" y="4193"/>
                  <a:pt x="21838" y="4193"/>
                </a:cubicBezTo>
                <a:close/>
                <a:moveTo>
                  <a:pt x="8937" y="4136"/>
                </a:moveTo>
                <a:cubicBezTo>
                  <a:pt x="8943" y="4136"/>
                  <a:pt x="8948" y="4159"/>
                  <a:pt x="8960" y="4193"/>
                </a:cubicBezTo>
                <a:cubicBezTo>
                  <a:pt x="8965" y="4227"/>
                  <a:pt x="8982" y="4307"/>
                  <a:pt x="8977" y="4307"/>
                </a:cubicBezTo>
                <a:cubicBezTo>
                  <a:pt x="8965" y="4307"/>
                  <a:pt x="8931" y="4290"/>
                  <a:pt x="8897" y="4267"/>
                </a:cubicBezTo>
                <a:lnTo>
                  <a:pt x="8886" y="4233"/>
                </a:lnTo>
                <a:lnTo>
                  <a:pt x="8869" y="4199"/>
                </a:lnTo>
                <a:cubicBezTo>
                  <a:pt x="8897" y="4176"/>
                  <a:pt x="8931" y="4142"/>
                  <a:pt x="8937" y="4136"/>
                </a:cubicBezTo>
                <a:close/>
                <a:moveTo>
                  <a:pt x="20762" y="4265"/>
                </a:moveTo>
                <a:cubicBezTo>
                  <a:pt x="20769" y="4265"/>
                  <a:pt x="20772" y="4265"/>
                  <a:pt x="20772" y="4267"/>
                </a:cubicBezTo>
                <a:cubicBezTo>
                  <a:pt x="20778" y="4278"/>
                  <a:pt x="20772" y="4295"/>
                  <a:pt x="20761" y="4312"/>
                </a:cubicBezTo>
                <a:cubicBezTo>
                  <a:pt x="20758" y="4315"/>
                  <a:pt x="20751" y="4316"/>
                  <a:pt x="20741" y="4316"/>
                </a:cubicBezTo>
                <a:cubicBezTo>
                  <a:pt x="20726" y="4316"/>
                  <a:pt x="20705" y="4314"/>
                  <a:pt x="20688" y="4314"/>
                </a:cubicBezTo>
                <a:cubicBezTo>
                  <a:pt x="20678" y="4314"/>
                  <a:pt x="20669" y="4315"/>
                  <a:pt x="20665" y="4318"/>
                </a:cubicBezTo>
                <a:cubicBezTo>
                  <a:pt x="20642" y="4329"/>
                  <a:pt x="20619" y="4329"/>
                  <a:pt x="20614" y="4329"/>
                </a:cubicBezTo>
                <a:lnTo>
                  <a:pt x="20614" y="4324"/>
                </a:lnTo>
                <a:cubicBezTo>
                  <a:pt x="20614" y="4312"/>
                  <a:pt x="20614" y="4295"/>
                  <a:pt x="20614" y="4295"/>
                </a:cubicBezTo>
                <a:lnTo>
                  <a:pt x="20665" y="4278"/>
                </a:lnTo>
                <a:cubicBezTo>
                  <a:pt x="20706" y="4270"/>
                  <a:pt x="20745" y="4265"/>
                  <a:pt x="20762" y="4265"/>
                </a:cubicBezTo>
                <a:close/>
                <a:moveTo>
                  <a:pt x="16886" y="4141"/>
                </a:moveTo>
                <a:cubicBezTo>
                  <a:pt x="16909" y="4141"/>
                  <a:pt x="16926" y="4154"/>
                  <a:pt x="16931" y="4159"/>
                </a:cubicBezTo>
                <a:cubicBezTo>
                  <a:pt x="16931" y="4159"/>
                  <a:pt x="16886" y="4261"/>
                  <a:pt x="16886" y="4295"/>
                </a:cubicBezTo>
                <a:cubicBezTo>
                  <a:pt x="16883" y="4313"/>
                  <a:pt x="16878" y="4322"/>
                  <a:pt x="16874" y="4322"/>
                </a:cubicBezTo>
                <a:cubicBezTo>
                  <a:pt x="16870" y="4322"/>
                  <a:pt x="16866" y="4315"/>
                  <a:pt x="16863" y="4301"/>
                </a:cubicBezTo>
                <a:cubicBezTo>
                  <a:pt x="16857" y="4283"/>
                  <a:pt x="16842" y="4268"/>
                  <a:pt x="16824" y="4268"/>
                </a:cubicBezTo>
                <a:cubicBezTo>
                  <a:pt x="16809" y="4268"/>
                  <a:pt x="16792" y="4280"/>
                  <a:pt x="16778" y="4312"/>
                </a:cubicBezTo>
                <a:lnTo>
                  <a:pt x="16727" y="4329"/>
                </a:lnTo>
                <a:lnTo>
                  <a:pt x="16716" y="4335"/>
                </a:lnTo>
                <a:cubicBezTo>
                  <a:pt x="16704" y="4312"/>
                  <a:pt x="16733" y="4261"/>
                  <a:pt x="16744" y="4250"/>
                </a:cubicBezTo>
                <a:cubicBezTo>
                  <a:pt x="16761" y="4239"/>
                  <a:pt x="16750" y="4199"/>
                  <a:pt x="16761" y="4188"/>
                </a:cubicBezTo>
                <a:cubicBezTo>
                  <a:pt x="16772" y="4182"/>
                  <a:pt x="16852" y="4148"/>
                  <a:pt x="16875" y="4142"/>
                </a:cubicBezTo>
                <a:cubicBezTo>
                  <a:pt x="16879" y="4141"/>
                  <a:pt x="16882" y="4141"/>
                  <a:pt x="16886" y="4141"/>
                </a:cubicBezTo>
                <a:close/>
                <a:moveTo>
                  <a:pt x="22668" y="4293"/>
                </a:moveTo>
                <a:cubicBezTo>
                  <a:pt x="22661" y="4293"/>
                  <a:pt x="22655" y="4294"/>
                  <a:pt x="22651" y="4295"/>
                </a:cubicBezTo>
                <a:cubicBezTo>
                  <a:pt x="22622" y="4301"/>
                  <a:pt x="22622" y="4318"/>
                  <a:pt x="22651" y="4329"/>
                </a:cubicBezTo>
                <a:cubicBezTo>
                  <a:pt x="22669" y="4336"/>
                  <a:pt x="22702" y="4340"/>
                  <a:pt x="22727" y="4340"/>
                </a:cubicBezTo>
                <a:cubicBezTo>
                  <a:pt x="22748" y="4340"/>
                  <a:pt x="22764" y="4337"/>
                  <a:pt x="22764" y="4329"/>
                </a:cubicBezTo>
                <a:cubicBezTo>
                  <a:pt x="22764" y="4315"/>
                  <a:pt x="22704" y="4293"/>
                  <a:pt x="22668" y="4293"/>
                </a:cubicBezTo>
                <a:close/>
                <a:moveTo>
                  <a:pt x="8738" y="4188"/>
                </a:moveTo>
                <a:cubicBezTo>
                  <a:pt x="8738" y="4188"/>
                  <a:pt x="8755" y="4193"/>
                  <a:pt x="8772" y="4210"/>
                </a:cubicBezTo>
                <a:cubicBezTo>
                  <a:pt x="8789" y="4222"/>
                  <a:pt x="8829" y="4295"/>
                  <a:pt x="8818" y="4324"/>
                </a:cubicBezTo>
                <a:lnTo>
                  <a:pt x="8795" y="4329"/>
                </a:lnTo>
                <a:lnTo>
                  <a:pt x="8767" y="4341"/>
                </a:lnTo>
                <a:cubicBezTo>
                  <a:pt x="8733" y="4307"/>
                  <a:pt x="8738" y="4273"/>
                  <a:pt x="8750" y="4273"/>
                </a:cubicBezTo>
                <a:cubicBezTo>
                  <a:pt x="8767" y="4267"/>
                  <a:pt x="8750" y="4233"/>
                  <a:pt x="8744" y="4222"/>
                </a:cubicBezTo>
                <a:cubicBezTo>
                  <a:pt x="8733" y="4210"/>
                  <a:pt x="8733" y="4193"/>
                  <a:pt x="8738" y="4188"/>
                </a:cubicBezTo>
                <a:close/>
                <a:moveTo>
                  <a:pt x="8080" y="3717"/>
                </a:moveTo>
                <a:cubicBezTo>
                  <a:pt x="8114" y="3722"/>
                  <a:pt x="8160" y="3745"/>
                  <a:pt x="8182" y="3773"/>
                </a:cubicBezTo>
                <a:lnTo>
                  <a:pt x="8177" y="3796"/>
                </a:lnTo>
                <a:lnTo>
                  <a:pt x="8171" y="3824"/>
                </a:lnTo>
                <a:cubicBezTo>
                  <a:pt x="8154" y="3858"/>
                  <a:pt x="8154" y="3921"/>
                  <a:pt x="8160" y="3932"/>
                </a:cubicBezTo>
                <a:cubicBezTo>
                  <a:pt x="8165" y="3944"/>
                  <a:pt x="8154" y="3972"/>
                  <a:pt x="8148" y="3978"/>
                </a:cubicBezTo>
                <a:cubicBezTo>
                  <a:pt x="8143" y="3983"/>
                  <a:pt x="8165" y="4051"/>
                  <a:pt x="8160" y="4080"/>
                </a:cubicBezTo>
                <a:cubicBezTo>
                  <a:pt x="8160" y="4096"/>
                  <a:pt x="8171" y="4105"/>
                  <a:pt x="8189" y="4105"/>
                </a:cubicBezTo>
                <a:cubicBezTo>
                  <a:pt x="8201" y="4105"/>
                  <a:pt x="8217" y="4101"/>
                  <a:pt x="8233" y="4091"/>
                </a:cubicBezTo>
                <a:lnTo>
                  <a:pt x="8245" y="4051"/>
                </a:lnTo>
                <a:cubicBezTo>
                  <a:pt x="8250" y="4017"/>
                  <a:pt x="8262" y="4017"/>
                  <a:pt x="8279" y="4017"/>
                </a:cubicBezTo>
                <a:cubicBezTo>
                  <a:pt x="8313" y="4017"/>
                  <a:pt x="8324" y="4040"/>
                  <a:pt x="8336" y="4074"/>
                </a:cubicBezTo>
                <a:lnTo>
                  <a:pt x="8336" y="4080"/>
                </a:lnTo>
                <a:cubicBezTo>
                  <a:pt x="8331" y="4088"/>
                  <a:pt x="8324" y="4093"/>
                  <a:pt x="8321" y="4093"/>
                </a:cubicBezTo>
                <a:cubicBezTo>
                  <a:pt x="8319" y="4093"/>
                  <a:pt x="8318" y="4093"/>
                  <a:pt x="8318" y="4091"/>
                </a:cubicBezTo>
                <a:cubicBezTo>
                  <a:pt x="8313" y="4091"/>
                  <a:pt x="8284" y="4091"/>
                  <a:pt x="8250" y="4097"/>
                </a:cubicBezTo>
                <a:lnTo>
                  <a:pt x="8256" y="4165"/>
                </a:lnTo>
                <a:lnTo>
                  <a:pt x="8256" y="4171"/>
                </a:lnTo>
                <a:cubicBezTo>
                  <a:pt x="8256" y="4181"/>
                  <a:pt x="8236" y="4216"/>
                  <a:pt x="8229" y="4216"/>
                </a:cubicBezTo>
                <a:cubicBezTo>
                  <a:pt x="8229" y="4216"/>
                  <a:pt x="8228" y="4216"/>
                  <a:pt x="8228" y="4216"/>
                </a:cubicBezTo>
                <a:cubicBezTo>
                  <a:pt x="8225" y="4213"/>
                  <a:pt x="8223" y="4212"/>
                  <a:pt x="8222" y="4212"/>
                </a:cubicBezTo>
                <a:cubicBezTo>
                  <a:pt x="8216" y="4212"/>
                  <a:pt x="8216" y="4228"/>
                  <a:pt x="8216" y="4250"/>
                </a:cubicBezTo>
                <a:lnTo>
                  <a:pt x="8216" y="4278"/>
                </a:lnTo>
                <a:cubicBezTo>
                  <a:pt x="8211" y="4301"/>
                  <a:pt x="8194" y="4324"/>
                  <a:pt x="8182" y="4346"/>
                </a:cubicBezTo>
                <a:lnTo>
                  <a:pt x="8171" y="4358"/>
                </a:lnTo>
                <a:cubicBezTo>
                  <a:pt x="8169" y="4358"/>
                  <a:pt x="8168" y="4359"/>
                  <a:pt x="8166" y="4359"/>
                </a:cubicBezTo>
                <a:cubicBezTo>
                  <a:pt x="8155" y="4359"/>
                  <a:pt x="8142" y="4343"/>
                  <a:pt x="8137" y="4324"/>
                </a:cubicBezTo>
                <a:lnTo>
                  <a:pt x="8143" y="4318"/>
                </a:lnTo>
                <a:lnTo>
                  <a:pt x="8171" y="4278"/>
                </a:lnTo>
                <a:cubicBezTo>
                  <a:pt x="8167" y="4250"/>
                  <a:pt x="8140" y="4239"/>
                  <a:pt x="8117" y="4239"/>
                </a:cubicBezTo>
                <a:cubicBezTo>
                  <a:pt x="8103" y="4239"/>
                  <a:pt x="8090" y="4243"/>
                  <a:pt x="8086" y="4250"/>
                </a:cubicBezTo>
                <a:cubicBezTo>
                  <a:pt x="8084" y="4258"/>
                  <a:pt x="8078" y="4261"/>
                  <a:pt x="8071" y="4261"/>
                </a:cubicBezTo>
                <a:cubicBezTo>
                  <a:pt x="8059" y="4261"/>
                  <a:pt x="8042" y="4252"/>
                  <a:pt x="8035" y="4244"/>
                </a:cubicBezTo>
                <a:cubicBezTo>
                  <a:pt x="8029" y="4233"/>
                  <a:pt x="8069" y="4171"/>
                  <a:pt x="8086" y="4153"/>
                </a:cubicBezTo>
                <a:cubicBezTo>
                  <a:pt x="8103" y="4136"/>
                  <a:pt x="8080" y="4034"/>
                  <a:pt x="8063" y="4006"/>
                </a:cubicBezTo>
                <a:cubicBezTo>
                  <a:pt x="8049" y="3988"/>
                  <a:pt x="8028" y="3979"/>
                  <a:pt x="8008" y="3979"/>
                </a:cubicBezTo>
                <a:cubicBezTo>
                  <a:pt x="7995" y="3979"/>
                  <a:pt x="7983" y="3983"/>
                  <a:pt x="7972" y="3989"/>
                </a:cubicBezTo>
                <a:cubicBezTo>
                  <a:pt x="7972" y="3989"/>
                  <a:pt x="7972" y="3989"/>
                  <a:pt x="7972" y="3983"/>
                </a:cubicBezTo>
                <a:cubicBezTo>
                  <a:pt x="7972" y="3983"/>
                  <a:pt x="7978" y="3978"/>
                  <a:pt x="8018" y="3961"/>
                </a:cubicBezTo>
                <a:lnTo>
                  <a:pt x="8018" y="3955"/>
                </a:lnTo>
                <a:cubicBezTo>
                  <a:pt x="8020" y="3958"/>
                  <a:pt x="8022" y="3959"/>
                  <a:pt x="8024" y="3959"/>
                </a:cubicBezTo>
                <a:cubicBezTo>
                  <a:pt x="8033" y="3959"/>
                  <a:pt x="8041" y="3930"/>
                  <a:pt x="8046" y="3921"/>
                </a:cubicBezTo>
                <a:cubicBezTo>
                  <a:pt x="8047" y="3918"/>
                  <a:pt x="8050" y="3917"/>
                  <a:pt x="8054" y="3917"/>
                </a:cubicBezTo>
                <a:cubicBezTo>
                  <a:pt x="8066" y="3917"/>
                  <a:pt x="8088" y="3929"/>
                  <a:pt x="8097" y="3938"/>
                </a:cubicBezTo>
                <a:cubicBezTo>
                  <a:pt x="8100" y="3940"/>
                  <a:pt x="8102" y="3941"/>
                  <a:pt x="8104" y="3941"/>
                </a:cubicBezTo>
                <a:cubicBezTo>
                  <a:pt x="8110" y="3941"/>
                  <a:pt x="8113" y="3926"/>
                  <a:pt x="8109" y="3904"/>
                </a:cubicBezTo>
                <a:lnTo>
                  <a:pt x="8092" y="3881"/>
                </a:lnTo>
                <a:lnTo>
                  <a:pt x="8080" y="3864"/>
                </a:lnTo>
                <a:cubicBezTo>
                  <a:pt x="8074" y="3849"/>
                  <a:pt x="8063" y="3843"/>
                  <a:pt x="8052" y="3843"/>
                </a:cubicBezTo>
                <a:cubicBezTo>
                  <a:pt x="8043" y="3843"/>
                  <a:pt x="8034" y="3848"/>
                  <a:pt x="8029" y="3853"/>
                </a:cubicBezTo>
                <a:cubicBezTo>
                  <a:pt x="8028" y="3856"/>
                  <a:pt x="8025" y="3857"/>
                  <a:pt x="8023" y="3857"/>
                </a:cubicBezTo>
                <a:cubicBezTo>
                  <a:pt x="8014" y="3857"/>
                  <a:pt x="7999" y="3846"/>
                  <a:pt x="7995" y="3841"/>
                </a:cubicBezTo>
                <a:cubicBezTo>
                  <a:pt x="7989" y="3836"/>
                  <a:pt x="8040" y="3717"/>
                  <a:pt x="8080" y="3717"/>
                </a:cubicBezTo>
                <a:close/>
                <a:moveTo>
                  <a:pt x="21002" y="4321"/>
                </a:moveTo>
                <a:lnTo>
                  <a:pt x="21002" y="4321"/>
                </a:lnTo>
                <a:cubicBezTo>
                  <a:pt x="21008" y="4323"/>
                  <a:pt x="21015" y="4326"/>
                  <a:pt x="21022" y="4329"/>
                </a:cubicBezTo>
                <a:cubicBezTo>
                  <a:pt x="21043" y="4344"/>
                  <a:pt x="21054" y="4373"/>
                  <a:pt x="21051" y="4389"/>
                </a:cubicBezTo>
                <a:lnTo>
                  <a:pt x="21051" y="4389"/>
                </a:lnTo>
                <a:cubicBezTo>
                  <a:pt x="21037" y="4385"/>
                  <a:pt x="21020" y="4377"/>
                  <a:pt x="21005" y="4363"/>
                </a:cubicBezTo>
                <a:lnTo>
                  <a:pt x="21002" y="4321"/>
                </a:lnTo>
                <a:close/>
                <a:moveTo>
                  <a:pt x="7163" y="4286"/>
                </a:moveTo>
                <a:cubicBezTo>
                  <a:pt x="7187" y="4286"/>
                  <a:pt x="7221" y="4307"/>
                  <a:pt x="7237" y="4307"/>
                </a:cubicBezTo>
                <a:cubicBezTo>
                  <a:pt x="7238" y="4307"/>
                  <a:pt x="7239" y="4307"/>
                  <a:pt x="7240" y="4307"/>
                </a:cubicBezTo>
                <a:cubicBezTo>
                  <a:pt x="7242" y="4306"/>
                  <a:pt x="7243" y="4306"/>
                  <a:pt x="7244" y="4306"/>
                </a:cubicBezTo>
                <a:cubicBezTo>
                  <a:pt x="7262" y="4306"/>
                  <a:pt x="7250" y="4381"/>
                  <a:pt x="7229" y="4392"/>
                </a:cubicBezTo>
                <a:cubicBezTo>
                  <a:pt x="7224" y="4394"/>
                  <a:pt x="7219" y="4395"/>
                  <a:pt x="7214" y="4395"/>
                </a:cubicBezTo>
                <a:cubicBezTo>
                  <a:pt x="7189" y="4395"/>
                  <a:pt x="7164" y="4374"/>
                  <a:pt x="7150" y="4346"/>
                </a:cubicBezTo>
                <a:lnTo>
                  <a:pt x="7150" y="4318"/>
                </a:lnTo>
                <a:lnTo>
                  <a:pt x="7144" y="4295"/>
                </a:lnTo>
                <a:cubicBezTo>
                  <a:pt x="7148" y="4288"/>
                  <a:pt x="7155" y="4286"/>
                  <a:pt x="7163" y="4286"/>
                </a:cubicBezTo>
                <a:close/>
                <a:moveTo>
                  <a:pt x="4693" y="4269"/>
                </a:moveTo>
                <a:cubicBezTo>
                  <a:pt x="4714" y="4269"/>
                  <a:pt x="4744" y="4282"/>
                  <a:pt x="4767" y="4312"/>
                </a:cubicBezTo>
                <a:lnTo>
                  <a:pt x="4801" y="4358"/>
                </a:lnTo>
                <a:cubicBezTo>
                  <a:pt x="4801" y="4363"/>
                  <a:pt x="4795" y="4380"/>
                  <a:pt x="4789" y="4392"/>
                </a:cubicBezTo>
                <a:cubicBezTo>
                  <a:pt x="4789" y="4397"/>
                  <a:pt x="4772" y="4397"/>
                  <a:pt x="4772" y="4397"/>
                </a:cubicBezTo>
                <a:cubicBezTo>
                  <a:pt x="4755" y="4380"/>
                  <a:pt x="4738" y="4369"/>
                  <a:pt x="4733" y="4346"/>
                </a:cubicBezTo>
                <a:lnTo>
                  <a:pt x="4716" y="4307"/>
                </a:lnTo>
                <a:cubicBezTo>
                  <a:pt x="4682" y="4307"/>
                  <a:pt x="4665" y="4290"/>
                  <a:pt x="4670" y="4278"/>
                </a:cubicBezTo>
                <a:cubicBezTo>
                  <a:pt x="4674" y="4273"/>
                  <a:pt x="4682" y="4269"/>
                  <a:pt x="4693" y="4269"/>
                </a:cubicBezTo>
                <a:close/>
                <a:moveTo>
                  <a:pt x="7389" y="4254"/>
                </a:moveTo>
                <a:cubicBezTo>
                  <a:pt x="7398" y="4254"/>
                  <a:pt x="7414" y="4258"/>
                  <a:pt x="7433" y="4267"/>
                </a:cubicBezTo>
                <a:lnTo>
                  <a:pt x="7479" y="4267"/>
                </a:lnTo>
                <a:cubicBezTo>
                  <a:pt x="7482" y="4265"/>
                  <a:pt x="7485" y="4264"/>
                  <a:pt x="7488" y="4264"/>
                </a:cubicBezTo>
                <a:cubicBezTo>
                  <a:pt x="7512" y="4264"/>
                  <a:pt x="7530" y="4316"/>
                  <a:pt x="7530" y="4341"/>
                </a:cubicBezTo>
                <a:cubicBezTo>
                  <a:pt x="7530" y="4363"/>
                  <a:pt x="7524" y="4392"/>
                  <a:pt x="7518" y="4397"/>
                </a:cubicBezTo>
                <a:cubicBezTo>
                  <a:pt x="7518" y="4397"/>
                  <a:pt x="7507" y="4386"/>
                  <a:pt x="7496" y="4363"/>
                </a:cubicBezTo>
                <a:lnTo>
                  <a:pt x="7484" y="4346"/>
                </a:lnTo>
                <a:cubicBezTo>
                  <a:pt x="7479" y="4335"/>
                  <a:pt x="7467" y="4329"/>
                  <a:pt x="7456" y="4329"/>
                </a:cubicBezTo>
                <a:lnTo>
                  <a:pt x="7433" y="4329"/>
                </a:lnTo>
                <a:cubicBezTo>
                  <a:pt x="7433" y="4358"/>
                  <a:pt x="7399" y="4363"/>
                  <a:pt x="7388" y="4369"/>
                </a:cubicBezTo>
                <a:cubicBezTo>
                  <a:pt x="7382" y="4375"/>
                  <a:pt x="7360" y="4386"/>
                  <a:pt x="7348" y="4392"/>
                </a:cubicBezTo>
                <a:lnTo>
                  <a:pt x="7331" y="4386"/>
                </a:lnTo>
                <a:cubicBezTo>
                  <a:pt x="7309" y="4386"/>
                  <a:pt x="7297" y="4358"/>
                  <a:pt x="7314" y="4318"/>
                </a:cubicBezTo>
                <a:lnTo>
                  <a:pt x="7320" y="4301"/>
                </a:lnTo>
                <a:cubicBezTo>
                  <a:pt x="7320" y="4297"/>
                  <a:pt x="7321" y="4295"/>
                  <a:pt x="7323" y="4295"/>
                </a:cubicBezTo>
                <a:cubicBezTo>
                  <a:pt x="7328" y="4295"/>
                  <a:pt x="7337" y="4303"/>
                  <a:pt x="7348" y="4318"/>
                </a:cubicBezTo>
                <a:cubicBezTo>
                  <a:pt x="7350" y="4322"/>
                  <a:pt x="7353" y="4323"/>
                  <a:pt x="7356" y="4323"/>
                </a:cubicBezTo>
                <a:cubicBezTo>
                  <a:pt x="7371" y="4323"/>
                  <a:pt x="7397" y="4281"/>
                  <a:pt x="7388" y="4267"/>
                </a:cubicBezTo>
                <a:cubicBezTo>
                  <a:pt x="7379" y="4258"/>
                  <a:pt x="7381" y="4254"/>
                  <a:pt x="7389" y="4254"/>
                </a:cubicBezTo>
                <a:close/>
                <a:moveTo>
                  <a:pt x="20513" y="4306"/>
                </a:moveTo>
                <a:cubicBezTo>
                  <a:pt x="20523" y="4306"/>
                  <a:pt x="20527" y="4403"/>
                  <a:pt x="20500" y="4409"/>
                </a:cubicBezTo>
                <a:cubicBezTo>
                  <a:pt x="20494" y="4410"/>
                  <a:pt x="20487" y="4410"/>
                  <a:pt x="20479" y="4410"/>
                </a:cubicBezTo>
                <a:cubicBezTo>
                  <a:pt x="20439" y="4410"/>
                  <a:pt x="20377" y="4399"/>
                  <a:pt x="20358" y="4380"/>
                </a:cubicBezTo>
                <a:cubicBezTo>
                  <a:pt x="20341" y="4358"/>
                  <a:pt x="20341" y="4341"/>
                  <a:pt x="20370" y="4341"/>
                </a:cubicBezTo>
                <a:cubicBezTo>
                  <a:pt x="20372" y="4341"/>
                  <a:pt x="20374" y="4341"/>
                  <a:pt x="20378" y="4341"/>
                </a:cubicBezTo>
                <a:cubicBezTo>
                  <a:pt x="20410" y="4341"/>
                  <a:pt x="20496" y="4317"/>
                  <a:pt x="20512" y="4307"/>
                </a:cubicBezTo>
                <a:cubicBezTo>
                  <a:pt x="20512" y="4306"/>
                  <a:pt x="20513" y="4306"/>
                  <a:pt x="20513" y="4306"/>
                </a:cubicBezTo>
                <a:close/>
                <a:moveTo>
                  <a:pt x="9291" y="3648"/>
                </a:moveTo>
                <a:cubicBezTo>
                  <a:pt x="9297" y="3648"/>
                  <a:pt x="9302" y="3651"/>
                  <a:pt x="9306" y="3654"/>
                </a:cubicBezTo>
                <a:lnTo>
                  <a:pt x="9306" y="3666"/>
                </a:lnTo>
                <a:cubicBezTo>
                  <a:pt x="9300" y="3694"/>
                  <a:pt x="9260" y="3722"/>
                  <a:pt x="9300" y="3762"/>
                </a:cubicBezTo>
                <a:lnTo>
                  <a:pt x="9306" y="3762"/>
                </a:lnTo>
                <a:cubicBezTo>
                  <a:pt x="9306" y="3773"/>
                  <a:pt x="9317" y="3819"/>
                  <a:pt x="9328" y="3864"/>
                </a:cubicBezTo>
                <a:lnTo>
                  <a:pt x="9294" y="3904"/>
                </a:lnTo>
                <a:lnTo>
                  <a:pt x="9277" y="3915"/>
                </a:lnTo>
                <a:cubicBezTo>
                  <a:pt x="9277" y="3949"/>
                  <a:pt x="9294" y="4006"/>
                  <a:pt x="9311" y="4029"/>
                </a:cubicBezTo>
                <a:cubicBezTo>
                  <a:pt x="9311" y="4034"/>
                  <a:pt x="9311" y="4040"/>
                  <a:pt x="9306" y="4063"/>
                </a:cubicBezTo>
                <a:cubicBezTo>
                  <a:pt x="9300" y="4074"/>
                  <a:pt x="9289" y="4085"/>
                  <a:pt x="9283" y="4097"/>
                </a:cubicBezTo>
                <a:lnTo>
                  <a:pt x="9277" y="4102"/>
                </a:lnTo>
                <a:cubicBezTo>
                  <a:pt x="9272" y="4097"/>
                  <a:pt x="9260" y="4068"/>
                  <a:pt x="9260" y="4023"/>
                </a:cubicBezTo>
                <a:lnTo>
                  <a:pt x="9260" y="3989"/>
                </a:lnTo>
                <a:lnTo>
                  <a:pt x="9260" y="3978"/>
                </a:lnTo>
                <a:cubicBezTo>
                  <a:pt x="9249" y="3966"/>
                  <a:pt x="9215" y="3910"/>
                  <a:pt x="9232" y="3898"/>
                </a:cubicBezTo>
                <a:cubicBezTo>
                  <a:pt x="9242" y="3893"/>
                  <a:pt x="9221" y="3857"/>
                  <a:pt x="9212" y="3857"/>
                </a:cubicBezTo>
                <a:cubicBezTo>
                  <a:pt x="9211" y="3857"/>
                  <a:pt x="9210" y="3857"/>
                  <a:pt x="9209" y="3858"/>
                </a:cubicBezTo>
                <a:cubicBezTo>
                  <a:pt x="9199" y="3869"/>
                  <a:pt x="9179" y="3893"/>
                  <a:pt x="9167" y="3893"/>
                </a:cubicBezTo>
                <a:cubicBezTo>
                  <a:pt x="9166" y="3893"/>
                  <a:pt x="9165" y="3893"/>
                  <a:pt x="9164" y="3892"/>
                </a:cubicBezTo>
                <a:cubicBezTo>
                  <a:pt x="9158" y="3887"/>
                  <a:pt x="9136" y="3847"/>
                  <a:pt x="9136" y="3836"/>
                </a:cubicBezTo>
                <a:cubicBezTo>
                  <a:pt x="9136" y="3835"/>
                  <a:pt x="9134" y="3834"/>
                  <a:pt x="9132" y="3834"/>
                </a:cubicBezTo>
                <a:cubicBezTo>
                  <a:pt x="9122" y="3834"/>
                  <a:pt x="9088" y="3845"/>
                  <a:pt x="9050" y="3864"/>
                </a:cubicBezTo>
                <a:cubicBezTo>
                  <a:pt x="9033" y="3898"/>
                  <a:pt x="9005" y="3938"/>
                  <a:pt x="8994" y="3949"/>
                </a:cubicBezTo>
                <a:cubicBezTo>
                  <a:pt x="8982" y="3961"/>
                  <a:pt x="8948" y="3976"/>
                  <a:pt x="8924" y="3976"/>
                </a:cubicBezTo>
                <a:cubicBezTo>
                  <a:pt x="8914" y="3976"/>
                  <a:pt x="8906" y="3973"/>
                  <a:pt x="8903" y="3966"/>
                </a:cubicBezTo>
                <a:cubicBezTo>
                  <a:pt x="8897" y="3961"/>
                  <a:pt x="8931" y="3932"/>
                  <a:pt x="8977" y="3904"/>
                </a:cubicBezTo>
                <a:lnTo>
                  <a:pt x="8977" y="3904"/>
                </a:lnTo>
                <a:cubicBezTo>
                  <a:pt x="8909" y="3938"/>
                  <a:pt x="8846" y="3978"/>
                  <a:pt x="8840" y="3983"/>
                </a:cubicBezTo>
                <a:cubicBezTo>
                  <a:pt x="8838" y="3986"/>
                  <a:pt x="8836" y="3987"/>
                  <a:pt x="8834" y="3987"/>
                </a:cubicBezTo>
                <a:cubicBezTo>
                  <a:pt x="8827" y="3987"/>
                  <a:pt x="8823" y="3970"/>
                  <a:pt x="8823" y="3944"/>
                </a:cubicBezTo>
                <a:lnTo>
                  <a:pt x="8823" y="3910"/>
                </a:lnTo>
                <a:cubicBezTo>
                  <a:pt x="8823" y="3887"/>
                  <a:pt x="8812" y="3870"/>
                  <a:pt x="8812" y="3870"/>
                </a:cubicBezTo>
                <a:cubicBezTo>
                  <a:pt x="8806" y="3870"/>
                  <a:pt x="8801" y="3904"/>
                  <a:pt x="8801" y="3915"/>
                </a:cubicBezTo>
                <a:cubicBezTo>
                  <a:pt x="8796" y="3929"/>
                  <a:pt x="8752" y="3959"/>
                  <a:pt x="8725" y="3959"/>
                </a:cubicBezTo>
                <a:cubicBezTo>
                  <a:pt x="8719" y="3959"/>
                  <a:pt x="8714" y="3958"/>
                  <a:pt x="8710" y="3955"/>
                </a:cubicBezTo>
                <a:cubicBezTo>
                  <a:pt x="8706" y="3952"/>
                  <a:pt x="8702" y="3950"/>
                  <a:pt x="8699" y="3950"/>
                </a:cubicBezTo>
                <a:cubicBezTo>
                  <a:pt x="8686" y="3950"/>
                  <a:pt x="8683" y="3974"/>
                  <a:pt x="8687" y="3983"/>
                </a:cubicBezTo>
                <a:cubicBezTo>
                  <a:pt x="8690" y="3992"/>
                  <a:pt x="8697" y="3995"/>
                  <a:pt x="8704" y="3995"/>
                </a:cubicBezTo>
                <a:cubicBezTo>
                  <a:pt x="8711" y="3995"/>
                  <a:pt x="8718" y="3992"/>
                  <a:pt x="8721" y="3989"/>
                </a:cubicBezTo>
                <a:cubicBezTo>
                  <a:pt x="8723" y="3986"/>
                  <a:pt x="8724" y="3985"/>
                  <a:pt x="8725" y="3985"/>
                </a:cubicBezTo>
                <a:cubicBezTo>
                  <a:pt x="8729" y="3985"/>
                  <a:pt x="8733" y="4000"/>
                  <a:pt x="8733" y="4017"/>
                </a:cubicBezTo>
                <a:lnTo>
                  <a:pt x="8733" y="4040"/>
                </a:lnTo>
                <a:lnTo>
                  <a:pt x="8733" y="4057"/>
                </a:lnTo>
                <a:cubicBezTo>
                  <a:pt x="8725" y="4057"/>
                  <a:pt x="8702" y="4049"/>
                  <a:pt x="8686" y="4049"/>
                </a:cubicBezTo>
                <a:cubicBezTo>
                  <a:pt x="8678" y="4049"/>
                  <a:pt x="8672" y="4051"/>
                  <a:pt x="8670" y="4057"/>
                </a:cubicBezTo>
                <a:cubicBezTo>
                  <a:pt x="8670" y="4074"/>
                  <a:pt x="8727" y="4125"/>
                  <a:pt x="8750" y="4131"/>
                </a:cubicBezTo>
                <a:cubicBezTo>
                  <a:pt x="8778" y="4142"/>
                  <a:pt x="8755" y="4159"/>
                  <a:pt x="8738" y="4159"/>
                </a:cubicBezTo>
                <a:cubicBezTo>
                  <a:pt x="8722" y="4165"/>
                  <a:pt x="8700" y="4239"/>
                  <a:pt x="8683" y="4239"/>
                </a:cubicBezTo>
                <a:cubicBezTo>
                  <a:pt x="8683" y="4239"/>
                  <a:pt x="8682" y="4239"/>
                  <a:pt x="8682" y="4239"/>
                </a:cubicBezTo>
                <a:cubicBezTo>
                  <a:pt x="8681" y="4238"/>
                  <a:pt x="8680" y="4238"/>
                  <a:pt x="8679" y="4238"/>
                </a:cubicBezTo>
                <a:cubicBezTo>
                  <a:pt x="8659" y="4238"/>
                  <a:pt x="8658" y="4296"/>
                  <a:pt x="8642" y="4307"/>
                </a:cubicBezTo>
                <a:cubicBezTo>
                  <a:pt x="8625" y="4324"/>
                  <a:pt x="8653" y="4335"/>
                  <a:pt x="8665" y="4335"/>
                </a:cubicBezTo>
                <a:cubicBezTo>
                  <a:pt x="8676" y="4335"/>
                  <a:pt x="8699" y="4346"/>
                  <a:pt x="8716" y="4363"/>
                </a:cubicBezTo>
                <a:lnTo>
                  <a:pt x="8733" y="4386"/>
                </a:lnTo>
                <a:cubicBezTo>
                  <a:pt x="8733" y="4386"/>
                  <a:pt x="8733" y="4409"/>
                  <a:pt x="8727" y="4409"/>
                </a:cubicBezTo>
                <a:cubicBezTo>
                  <a:pt x="8723" y="4413"/>
                  <a:pt x="8713" y="4417"/>
                  <a:pt x="8706" y="4417"/>
                </a:cubicBezTo>
                <a:cubicBezTo>
                  <a:pt x="8703" y="4417"/>
                  <a:pt x="8700" y="4416"/>
                  <a:pt x="8699" y="4414"/>
                </a:cubicBezTo>
                <a:lnTo>
                  <a:pt x="8693" y="4403"/>
                </a:lnTo>
                <a:cubicBezTo>
                  <a:pt x="8691" y="4399"/>
                  <a:pt x="8684" y="4397"/>
                  <a:pt x="8673" y="4397"/>
                </a:cubicBezTo>
                <a:cubicBezTo>
                  <a:pt x="8659" y="4397"/>
                  <a:pt x="8639" y="4399"/>
                  <a:pt x="8621" y="4399"/>
                </a:cubicBezTo>
                <a:cubicBezTo>
                  <a:pt x="8601" y="4399"/>
                  <a:pt x="8582" y="4397"/>
                  <a:pt x="8574" y="4386"/>
                </a:cubicBezTo>
                <a:cubicBezTo>
                  <a:pt x="8550" y="4362"/>
                  <a:pt x="8519" y="4351"/>
                  <a:pt x="8502" y="4351"/>
                </a:cubicBezTo>
                <a:cubicBezTo>
                  <a:pt x="8499" y="4351"/>
                  <a:pt x="8496" y="4351"/>
                  <a:pt x="8494" y="4352"/>
                </a:cubicBezTo>
                <a:cubicBezTo>
                  <a:pt x="8489" y="4358"/>
                  <a:pt x="8460" y="4386"/>
                  <a:pt x="8455" y="4397"/>
                </a:cubicBezTo>
                <a:cubicBezTo>
                  <a:pt x="8449" y="4409"/>
                  <a:pt x="8415" y="4426"/>
                  <a:pt x="8398" y="4426"/>
                </a:cubicBezTo>
                <a:cubicBezTo>
                  <a:pt x="8387" y="4420"/>
                  <a:pt x="8404" y="4324"/>
                  <a:pt x="8381" y="4318"/>
                </a:cubicBezTo>
                <a:cubicBezTo>
                  <a:pt x="8356" y="4318"/>
                  <a:pt x="8384" y="4264"/>
                  <a:pt x="8407" y="4264"/>
                </a:cubicBezTo>
                <a:cubicBezTo>
                  <a:pt x="8410" y="4264"/>
                  <a:pt x="8412" y="4265"/>
                  <a:pt x="8415" y="4267"/>
                </a:cubicBezTo>
                <a:cubicBezTo>
                  <a:pt x="8422" y="4272"/>
                  <a:pt x="8431" y="4274"/>
                  <a:pt x="8440" y="4274"/>
                </a:cubicBezTo>
                <a:cubicBezTo>
                  <a:pt x="8462" y="4274"/>
                  <a:pt x="8486" y="4264"/>
                  <a:pt x="8494" y="4256"/>
                </a:cubicBezTo>
                <a:cubicBezTo>
                  <a:pt x="8506" y="4244"/>
                  <a:pt x="8545" y="4239"/>
                  <a:pt x="8557" y="4239"/>
                </a:cubicBezTo>
                <a:lnTo>
                  <a:pt x="8591" y="4239"/>
                </a:lnTo>
                <a:cubicBezTo>
                  <a:pt x="8591" y="4233"/>
                  <a:pt x="8597" y="4216"/>
                  <a:pt x="8597" y="4210"/>
                </a:cubicBezTo>
                <a:cubicBezTo>
                  <a:pt x="8597" y="4199"/>
                  <a:pt x="8545" y="4171"/>
                  <a:pt x="8523" y="4159"/>
                </a:cubicBezTo>
                <a:cubicBezTo>
                  <a:pt x="8506" y="4148"/>
                  <a:pt x="8500" y="4125"/>
                  <a:pt x="8506" y="4114"/>
                </a:cubicBezTo>
                <a:cubicBezTo>
                  <a:pt x="8506" y="4113"/>
                  <a:pt x="8507" y="4113"/>
                  <a:pt x="8508" y="4113"/>
                </a:cubicBezTo>
                <a:cubicBezTo>
                  <a:pt x="8516" y="4113"/>
                  <a:pt x="8551" y="4130"/>
                  <a:pt x="8572" y="4130"/>
                </a:cubicBezTo>
                <a:cubicBezTo>
                  <a:pt x="8583" y="4130"/>
                  <a:pt x="8591" y="4126"/>
                  <a:pt x="8591" y="4114"/>
                </a:cubicBezTo>
                <a:cubicBezTo>
                  <a:pt x="8591" y="4086"/>
                  <a:pt x="8594" y="4075"/>
                  <a:pt x="8597" y="4075"/>
                </a:cubicBezTo>
                <a:cubicBezTo>
                  <a:pt x="8599" y="4075"/>
                  <a:pt x="8601" y="4076"/>
                  <a:pt x="8602" y="4080"/>
                </a:cubicBezTo>
                <a:cubicBezTo>
                  <a:pt x="8602" y="4081"/>
                  <a:pt x="8602" y="4081"/>
                  <a:pt x="8603" y="4081"/>
                </a:cubicBezTo>
                <a:cubicBezTo>
                  <a:pt x="8608" y="4081"/>
                  <a:pt x="8633" y="4038"/>
                  <a:pt x="8653" y="3966"/>
                </a:cubicBezTo>
                <a:lnTo>
                  <a:pt x="8614" y="3898"/>
                </a:lnTo>
                <a:lnTo>
                  <a:pt x="8602" y="3875"/>
                </a:lnTo>
                <a:cubicBezTo>
                  <a:pt x="8607" y="3844"/>
                  <a:pt x="8615" y="3827"/>
                  <a:pt x="8624" y="3827"/>
                </a:cubicBezTo>
                <a:cubicBezTo>
                  <a:pt x="8626" y="3827"/>
                  <a:pt x="8628" y="3828"/>
                  <a:pt x="8631" y="3830"/>
                </a:cubicBezTo>
                <a:lnTo>
                  <a:pt x="8636" y="3847"/>
                </a:lnTo>
                <a:lnTo>
                  <a:pt x="8648" y="3864"/>
                </a:lnTo>
                <a:cubicBezTo>
                  <a:pt x="8648" y="3874"/>
                  <a:pt x="8657" y="3880"/>
                  <a:pt x="8670" y="3880"/>
                </a:cubicBezTo>
                <a:cubicBezTo>
                  <a:pt x="8679" y="3880"/>
                  <a:pt x="8689" y="3877"/>
                  <a:pt x="8699" y="3870"/>
                </a:cubicBezTo>
                <a:lnTo>
                  <a:pt x="8721" y="3870"/>
                </a:lnTo>
                <a:cubicBezTo>
                  <a:pt x="8750" y="3864"/>
                  <a:pt x="8750" y="3853"/>
                  <a:pt x="8755" y="3824"/>
                </a:cubicBezTo>
                <a:lnTo>
                  <a:pt x="8755" y="3802"/>
                </a:lnTo>
                <a:cubicBezTo>
                  <a:pt x="8767" y="3785"/>
                  <a:pt x="8789" y="3756"/>
                  <a:pt x="8812" y="3745"/>
                </a:cubicBezTo>
                <a:lnTo>
                  <a:pt x="8823" y="3779"/>
                </a:lnTo>
                <a:cubicBezTo>
                  <a:pt x="8823" y="3796"/>
                  <a:pt x="8818" y="3813"/>
                  <a:pt x="8823" y="3824"/>
                </a:cubicBezTo>
                <a:lnTo>
                  <a:pt x="8829" y="3830"/>
                </a:lnTo>
                <a:cubicBezTo>
                  <a:pt x="8832" y="3832"/>
                  <a:pt x="8835" y="3832"/>
                  <a:pt x="8838" y="3832"/>
                </a:cubicBezTo>
                <a:cubicBezTo>
                  <a:pt x="8846" y="3832"/>
                  <a:pt x="8853" y="3827"/>
                  <a:pt x="8857" y="3819"/>
                </a:cubicBezTo>
                <a:lnTo>
                  <a:pt x="8852" y="3807"/>
                </a:lnTo>
                <a:cubicBezTo>
                  <a:pt x="8852" y="3796"/>
                  <a:pt x="8840" y="3773"/>
                  <a:pt x="8846" y="3773"/>
                </a:cubicBezTo>
                <a:lnTo>
                  <a:pt x="8852" y="3762"/>
                </a:lnTo>
                <a:cubicBezTo>
                  <a:pt x="8853" y="3761"/>
                  <a:pt x="8855" y="3761"/>
                  <a:pt x="8857" y="3761"/>
                </a:cubicBezTo>
                <a:cubicBezTo>
                  <a:pt x="8867" y="3761"/>
                  <a:pt x="8881" y="3776"/>
                  <a:pt x="8886" y="3796"/>
                </a:cubicBezTo>
                <a:lnTo>
                  <a:pt x="8937" y="3796"/>
                </a:lnTo>
                <a:cubicBezTo>
                  <a:pt x="8953" y="3819"/>
                  <a:pt x="8978" y="3831"/>
                  <a:pt x="9001" y="3831"/>
                </a:cubicBezTo>
                <a:cubicBezTo>
                  <a:pt x="9017" y="3831"/>
                  <a:pt x="9033" y="3825"/>
                  <a:pt x="9045" y="3813"/>
                </a:cubicBezTo>
                <a:lnTo>
                  <a:pt x="9067" y="3790"/>
                </a:lnTo>
                <a:lnTo>
                  <a:pt x="9073" y="3773"/>
                </a:lnTo>
                <a:cubicBezTo>
                  <a:pt x="9076" y="3769"/>
                  <a:pt x="9080" y="3767"/>
                  <a:pt x="9085" y="3767"/>
                </a:cubicBezTo>
                <a:cubicBezTo>
                  <a:pt x="9098" y="3767"/>
                  <a:pt x="9114" y="3782"/>
                  <a:pt x="9118" y="3790"/>
                </a:cubicBezTo>
                <a:cubicBezTo>
                  <a:pt x="9124" y="3802"/>
                  <a:pt x="9067" y="3813"/>
                  <a:pt x="9062" y="3847"/>
                </a:cubicBezTo>
                <a:cubicBezTo>
                  <a:pt x="9062" y="3847"/>
                  <a:pt x="9056" y="3853"/>
                  <a:pt x="9056" y="3858"/>
                </a:cubicBezTo>
                <a:cubicBezTo>
                  <a:pt x="9113" y="3819"/>
                  <a:pt x="9170" y="3790"/>
                  <a:pt x="9175" y="3790"/>
                </a:cubicBezTo>
                <a:cubicBezTo>
                  <a:pt x="9187" y="3785"/>
                  <a:pt x="9226" y="3779"/>
                  <a:pt x="9243" y="3779"/>
                </a:cubicBezTo>
                <a:cubicBezTo>
                  <a:pt x="9255" y="3779"/>
                  <a:pt x="9249" y="3722"/>
                  <a:pt x="9243" y="3711"/>
                </a:cubicBezTo>
                <a:cubicBezTo>
                  <a:pt x="9238" y="3694"/>
                  <a:pt x="9266" y="3660"/>
                  <a:pt x="9277" y="3654"/>
                </a:cubicBezTo>
                <a:cubicBezTo>
                  <a:pt x="9282" y="3649"/>
                  <a:pt x="9287" y="3648"/>
                  <a:pt x="9291" y="3648"/>
                </a:cubicBezTo>
                <a:close/>
                <a:moveTo>
                  <a:pt x="9826" y="3867"/>
                </a:moveTo>
                <a:cubicBezTo>
                  <a:pt x="9832" y="3867"/>
                  <a:pt x="9839" y="3870"/>
                  <a:pt x="9839" y="3870"/>
                </a:cubicBezTo>
                <a:lnTo>
                  <a:pt x="9839" y="3932"/>
                </a:lnTo>
                <a:cubicBezTo>
                  <a:pt x="9879" y="3932"/>
                  <a:pt x="9964" y="3961"/>
                  <a:pt x="9987" y="3978"/>
                </a:cubicBezTo>
                <a:cubicBezTo>
                  <a:pt x="10009" y="3995"/>
                  <a:pt x="10015" y="4040"/>
                  <a:pt x="10009" y="4057"/>
                </a:cubicBezTo>
                <a:cubicBezTo>
                  <a:pt x="10004" y="4080"/>
                  <a:pt x="10094" y="4074"/>
                  <a:pt x="10106" y="4091"/>
                </a:cubicBezTo>
                <a:cubicBezTo>
                  <a:pt x="10109" y="4097"/>
                  <a:pt x="10112" y="4100"/>
                  <a:pt x="10116" y="4100"/>
                </a:cubicBezTo>
                <a:cubicBezTo>
                  <a:pt x="10125" y="4100"/>
                  <a:pt x="10136" y="4082"/>
                  <a:pt x="10140" y="4074"/>
                </a:cubicBezTo>
                <a:cubicBezTo>
                  <a:pt x="10140" y="4057"/>
                  <a:pt x="10168" y="4046"/>
                  <a:pt x="10179" y="4046"/>
                </a:cubicBezTo>
                <a:cubicBezTo>
                  <a:pt x="10191" y="4046"/>
                  <a:pt x="10202" y="4102"/>
                  <a:pt x="10202" y="4119"/>
                </a:cubicBezTo>
                <a:cubicBezTo>
                  <a:pt x="10202" y="4126"/>
                  <a:pt x="10205" y="4129"/>
                  <a:pt x="10209" y="4129"/>
                </a:cubicBezTo>
                <a:cubicBezTo>
                  <a:pt x="10218" y="4129"/>
                  <a:pt x="10234" y="4114"/>
                  <a:pt x="10242" y="4102"/>
                </a:cubicBezTo>
                <a:cubicBezTo>
                  <a:pt x="10252" y="4093"/>
                  <a:pt x="10266" y="4086"/>
                  <a:pt x="10281" y="4086"/>
                </a:cubicBezTo>
                <a:cubicBezTo>
                  <a:pt x="10292" y="4086"/>
                  <a:pt x="10304" y="4090"/>
                  <a:pt x="10316" y="4097"/>
                </a:cubicBezTo>
                <a:lnTo>
                  <a:pt x="10310" y="4142"/>
                </a:lnTo>
                <a:cubicBezTo>
                  <a:pt x="10310" y="4165"/>
                  <a:pt x="10299" y="4188"/>
                  <a:pt x="10287" y="4205"/>
                </a:cubicBezTo>
                <a:cubicBezTo>
                  <a:pt x="10283" y="4214"/>
                  <a:pt x="10277" y="4217"/>
                  <a:pt x="10271" y="4217"/>
                </a:cubicBezTo>
                <a:cubicBezTo>
                  <a:pt x="10262" y="4217"/>
                  <a:pt x="10252" y="4209"/>
                  <a:pt x="10242" y="4199"/>
                </a:cubicBezTo>
                <a:lnTo>
                  <a:pt x="10236" y="4193"/>
                </a:lnTo>
                <a:cubicBezTo>
                  <a:pt x="10219" y="4205"/>
                  <a:pt x="10191" y="4227"/>
                  <a:pt x="10179" y="4239"/>
                </a:cubicBezTo>
                <a:cubicBezTo>
                  <a:pt x="10178" y="4240"/>
                  <a:pt x="10175" y="4241"/>
                  <a:pt x="10172" y="4241"/>
                </a:cubicBezTo>
                <a:cubicBezTo>
                  <a:pt x="10156" y="4241"/>
                  <a:pt x="10128" y="4216"/>
                  <a:pt x="10128" y="4159"/>
                </a:cubicBezTo>
                <a:lnTo>
                  <a:pt x="10060" y="4188"/>
                </a:lnTo>
                <a:cubicBezTo>
                  <a:pt x="10060" y="4188"/>
                  <a:pt x="10055" y="4165"/>
                  <a:pt x="10049" y="4153"/>
                </a:cubicBezTo>
                <a:cubicBezTo>
                  <a:pt x="10039" y="4144"/>
                  <a:pt x="10025" y="4130"/>
                  <a:pt x="10018" y="4130"/>
                </a:cubicBezTo>
                <a:cubicBezTo>
                  <a:pt x="10017" y="4130"/>
                  <a:pt x="10016" y="4130"/>
                  <a:pt x="10015" y="4131"/>
                </a:cubicBezTo>
                <a:cubicBezTo>
                  <a:pt x="9987" y="4153"/>
                  <a:pt x="10032" y="4159"/>
                  <a:pt x="10026" y="4182"/>
                </a:cubicBezTo>
                <a:lnTo>
                  <a:pt x="10021" y="4188"/>
                </a:lnTo>
                <a:cubicBezTo>
                  <a:pt x="10021" y="4205"/>
                  <a:pt x="9936" y="4216"/>
                  <a:pt x="9907" y="4216"/>
                </a:cubicBezTo>
                <a:cubicBezTo>
                  <a:pt x="9873" y="4216"/>
                  <a:pt x="9839" y="4267"/>
                  <a:pt x="9833" y="4290"/>
                </a:cubicBezTo>
                <a:cubicBezTo>
                  <a:pt x="9830" y="4305"/>
                  <a:pt x="9833" y="4315"/>
                  <a:pt x="9841" y="4315"/>
                </a:cubicBezTo>
                <a:cubicBezTo>
                  <a:pt x="9845" y="4315"/>
                  <a:pt x="9850" y="4312"/>
                  <a:pt x="9856" y="4307"/>
                </a:cubicBezTo>
                <a:lnTo>
                  <a:pt x="9867" y="4307"/>
                </a:lnTo>
                <a:cubicBezTo>
                  <a:pt x="9868" y="4306"/>
                  <a:pt x="9869" y="4306"/>
                  <a:pt x="9870" y="4306"/>
                </a:cubicBezTo>
                <a:cubicBezTo>
                  <a:pt x="9877" y="4306"/>
                  <a:pt x="9890" y="4324"/>
                  <a:pt x="9890" y="4324"/>
                </a:cubicBezTo>
                <a:cubicBezTo>
                  <a:pt x="9879" y="4358"/>
                  <a:pt x="9873" y="4392"/>
                  <a:pt x="9856" y="4420"/>
                </a:cubicBezTo>
                <a:lnTo>
                  <a:pt x="9850" y="4426"/>
                </a:lnTo>
                <a:cubicBezTo>
                  <a:pt x="9828" y="4426"/>
                  <a:pt x="9805" y="4380"/>
                  <a:pt x="9805" y="4335"/>
                </a:cubicBezTo>
                <a:lnTo>
                  <a:pt x="9805" y="4295"/>
                </a:lnTo>
                <a:lnTo>
                  <a:pt x="9799" y="4244"/>
                </a:lnTo>
                <a:lnTo>
                  <a:pt x="9726" y="4244"/>
                </a:lnTo>
                <a:lnTo>
                  <a:pt x="9726" y="4239"/>
                </a:lnTo>
                <a:lnTo>
                  <a:pt x="9675" y="4171"/>
                </a:lnTo>
                <a:lnTo>
                  <a:pt x="9675" y="4171"/>
                </a:lnTo>
                <a:cubicBezTo>
                  <a:pt x="9679" y="4216"/>
                  <a:pt x="9676" y="4236"/>
                  <a:pt x="9672" y="4236"/>
                </a:cubicBezTo>
                <a:cubicBezTo>
                  <a:pt x="9671" y="4236"/>
                  <a:pt x="9670" y="4235"/>
                  <a:pt x="9669" y="4233"/>
                </a:cubicBezTo>
                <a:cubicBezTo>
                  <a:pt x="9668" y="4231"/>
                  <a:pt x="9667" y="4230"/>
                  <a:pt x="9666" y="4230"/>
                </a:cubicBezTo>
                <a:cubicBezTo>
                  <a:pt x="9660" y="4230"/>
                  <a:pt x="9651" y="4253"/>
                  <a:pt x="9646" y="4267"/>
                </a:cubicBezTo>
                <a:cubicBezTo>
                  <a:pt x="9645" y="4271"/>
                  <a:pt x="9643" y="4274"/>
                  <a:pt x="9642" y="4274"/>
                </a:cubicBezTo>
                <a:cubicBezTo>
                  <a:pt x="9638" y="4274"/>
                  <a:pt x="9635" y="4257"/>
                  <a:pt x="9635" y="4227"/>
                </a:cubicBezTo>
                <a:lnTo>
                  <a:pt x="9629" y="4205"/>
                </a:lnTo>
                <a:cubicBezTo>
                  <a:pt x="9623" y="4199"/>
                  <a:pt x="9612" y="4188"/>
                  <a:pt x="9606" y="4188"/>
                </a:cubicBezTo>
                <a:cubicBezTo>
                  <a:pt x="9601" y="4188"/>
                  <a:pt x="9589" y="4193"/>
                  <a:pt x="9589" y="4199"/>
                </a:cubicBezTo>
                <a:lnTo>
                  <a:pt x="9589" y="4239"/>
                </a:lnTo>
                <a:cubicBezTo>
                  <a:pt x="9599" y="4277"/>
                  <a:pt x="9564" y="4323"/>
                  <a:pt x="9539" y="4323"/>
                </a:cubicBezTo>
                <a:cubicBezTo>
                  <a:pt x="9535" y="4323"/>
                  <a:pt x="9531" y="4322"/>
                  <a:pt x="9527" y="4318"/>
                </a:cubicBezTo>
                <a:cubicBezTo>
                  <a:pt x="9510" y="4301"/>
                  <a:pt x="9448" y="4244"/>
                  <a:pt x="9425" y="4244"/>
                </a:cubicBezTo>
                <a:lnTo>
                  <a:pt x="9425" y="4244"/>
                </a:lnTo>
                <a:cubicBezTo>
                  <a:pt x="9402" y="4250"/>
                  <a:pt x="9425" y="4278"/>
                  <a:pt x="9442" y="4290"/>
                </a:cubicBezTo>
                <a:cubicBezTo>
                  <a:pt x="9453" y="4295"/>
                  <a:pt x="9470" y="4324"/>
                  <a:pt x="9470" y="4335"/>
                </a:cubicBezTo>
                <a:cubicBezTo>
                  <a:pt x="9470" y="4346"/>
                  <a:pt x="9459" y="4358"/>
                  <a:pt x="9448" y="4363"/>
                </a:cubicBezTo>
                <a:lnTo>
                  <a:pt x="9442" y="4358"/>
                </a:lnTo>
                <a:lnTo>
                  <a:pt x="9397" y="4324"/>
                </a:lnTo>
                <a:cubicBezTo>
                  <a:pt x="9345" y="4290"/>
                  <a:pt x="9311" y="4239"/>
                  <a:pt x="9328" y="4222"/>
                </a:cubicBezTo>
                <a:lnTo>
                  <a:pt x="9345" y="4216"/>
                </a:lnTo>
                <a:cubicBezTo>
                  <a:pt x="9385" y="4199"/>
                  <a:pt x="9345" y="4176"/>
                  <a:pt x="9345" y="4176"/>
                </a:cubicBezTo>
                <a:lnTo>
                  <a:pt x="9357" y="4159"/>
                </a:lnTo>
                <a:cubicBezTo>
                  <a:pt x="9374" y="4153"/>
                  <a:pt x="9345" y="4097"/>
                  <a:pt x="9345" y="4074"/>
                </a:cubicBezTo>
                <a:cubicBezTo>
                  <a:pt x="9345" y="4068"/>
                  <a:pt x="9340" y="4057"/>
                  <a:pt x="9334" y="4046"/>
                </a:cubicBezTo>
                <a:lnTo>
                  <a:pt x="9334" y="4046"/>
                </a:lnTo>
                <a:cubicBezTo>
                  <a:pt x="9362" y="4063"/>
                  <a:pt x="9414" y="4114"/>
                  <a:pt x="9419" y="4142"/>
                </a:cubicBezTo>
                <a:cubicBezTo>
                  <a:pt x="9429" y="4175"/>
                  <a:pt x="9450" y="4196"/>
                  <a:pt x="9473" y="4196"/>
                </a:cubicBezTo>
                <a:cubicBezTo>
                  <a:pt x="9477" y="4196"/>
                  <a:pt x="9482" y="4195"/>
                  <a:pt x="9487" y="4193"/>
                </a:cubicBezTo>
                <a:lnTo>
                  <a:pt x="9459" y="4148"/>
                </a:lnTo>
                <a:lnTo>
                  <a:pt x="9448" y="4125"/>
                </a:lnTo>
                <a:cubicBezTo>
                  <a:pt x="9453" y="4080"/>
                  <a:pt x="9465" y="4040"/>
                  <a:pt x="9470" y="4040"/>
                </a:cubicBezTo>
                <a:lnTo>
                  <a:pt x="9476" y="4040"/>
                </a:lnTo>
                <a:cubicBezTo>
                  <a:pt x="9504" y="4051"/>
                  <a:pt x="9516" y="4074"/>
                  <a:pt x="9521" y="4108"/>
                </a:cubicBezTo>
                <a:lnTo>
                  <a:pt x="9527" y="4153"/>
                </a:lnTo>
                <a:cubicBezTo>
                  <a:pt x="9555" y="4136"/>
                  <a:pt x="9595" y="4119"/>
                  <a:pt x="9623" y="4119"/>
                </a:cubicBezTo>
                <a:lnTo>
                  <a:pt x="9640" y="4153"/>
                </a:lnTo>
                <a:lnTo>
                  <a:pt x="9646" y="4171"/>
                </a:lnTo>
                <a:cubicBezTo>
                  <a:pt x="9648" y="4171"/>
                  <a:pt x="9649" y="4171"/>
                  <a:pt x="9651" y="4171"/>
                </a:cubicBezTo>
                <a:cubicBezTo>
                  <a:pt x="9679" y="4171"/>
                  <a:pt x="9721" y="4124"/>
                  <a:pt x="9731" y="4097"/>
                </a:cubicBezTo>
                <a:cubicBezTo>
                  <a:pt x="9732" y="4093"/>
                  <a:pt x="9734" y="4092"/>
                  <a:pt x="9738" y="4092"/>
                </a:cubicBezTo>
                <a:cubicBezTo>
                  <a:pt x="9754" y="4092"/>
                  <a:pt x="9797" y="4135"/>
                  <a:pt x="9816" y="4159"/>
                </a:cubicBezTo>
                <a:cubicBezTo>
                  <a:pt x="9820" y="4166"/>
                  <a:pt x="9823" y="4168"/>
                  <a:pt x="9825" y="4168"/>
                </a:cubicBezTo>
                <a:cubicBezTo>
                  <a:pt x="9835" y="4168"/>
                  <a:pt x="9836" y="4120"/>
                  <a:pt x="9822" y="4097"/>
                </a:cubicBezTo>
                <a:cubicBezTo>
                  <a:pt x="9811" y="4063"/>
                  <a:pt x="9794" y="4029"/>
                  <a:pt x="9794" y="4012"/>
                </a:cubicBezTo>
                <a:lnTo>
                  <a:pt x="9799" y="4006"/>
                </a:lnTo>
                <a:lnTo>
                  <a:pt x="9828" y="3972"/>
                </a:lnTo>
                <a:cubicBezTo>
                  <a:pt x="9822" y="3927"/>
                  <a:pt x="9816" y="3881"/>
                  <a:pt x="9816" y="3870"/>
                </a:cubicBezTo>
                <a:lnTo>
                  <a:pt x="9822" y="3870"/>
                </a:lnTo>
                <a:cubicBezTo>
                  <a:pt x="9822" y="3868"/>
                  <a:pt x="9824" y="3867"/>
                  <a:pt x="9826" y="3867"/>
                </a:cubicBezTo>
                <a:close/>
                <a:moveTo>
                  <a:pt x="6785" y="4278"/>
                </a:moveTo>
                <a:cubicBezTo>
                  <a:pt x="6786" y="4278"/>
                  <a:pt x="6787" y="4280"/>
                  <a:pt x="6787" y="4284"/>
                </a:cubicBezTo>
                <a:cubicBezTo>
                  <a:pt x="6792" y="4307"/>
                  <a:pt x="6849" y="4318"/>
                  <a:pt x="6860" y="4335"/>
                </a:cubicBezTo>
                <a:lnTo>
                  <a:pt x="6860" y="4341"/>
                </a:lnTo>
                <a:cubicBezTo>
                  <a:pt x="6857" y="4359"/>
                  <a:pt x="6851" y="4366"/>
                  <a:pt x="6844" y="4366"/>
                </a:cubicBezTo>
                <a:cubicBezTo>
                  <a:pt x="6837" y="4366"/>
                  <a:pt x="6829" y="4360"/>
                  <a:pt x="6821" y="4352"/>
                </a:cubicBezTo>
                <a:lnTo>
                  <a:pt x="6815" y="4346"/>
                </a:lnTo>
                <a:cubicBezTo>
                  <a:pt x="6804" y="4346"/>
                  <a:pt x="6798" y="4358"/>
                  <a:pt x="6792" y="4369"/>
                </a:cubicBezTo>
                <a:lnTo>
                  <a:pt x="6798" y="4375"/>
                </a:lnTo>
                <a:cubicBezTo>
                  <a:pt x="6804" y="4392"/>
                  <a:pt x="6815" y="4403"/>
                  <a:pt x="6815" y="4420"/>
                </a:cubicBezTo>
                <a:cubicBezTo>
                  <a:pt x="6821" y="4432"/>
                  <a:pt x="6809" y="4443"/>
                  <a:pt x="6804" y="4449"/>
                </a:cubicBezTo>
                <a:cubicBezTo>
                  <a:pt x="6802" y="4450"/>
                  <a:pt x="6799" y="4451"/>
                  <a:pt x="6795" y="4451"/>
                </a:cubicBezTo>
                <a:cubicBezTo>
                  <a:pt x="6788" y="4451"/>
                  <a:pt x="6781" y="4449"/>
                  <a:pt x="6781" y="4449"/>
                </a:cubicBezTo>
                <a:cubicBezTo>
                  <a:pt x="6775" y="4420"/>
                  <a:pt x="6758" y="4392"/>
                  <a:pt x="6764" y="4369"/>
                </a:cubicBezTo>
                <a:lnTo>
                  <a:pt x="6764" y="4329"/>
                </a:lnTo>
                <a:cubicBezTo>
                  <a:pt x="6772" y="4296"/>
                  <a:pt x="6781" y="4278"/>
                  <a:pt x="6785" y="4278"/>
                </a:cubicBezTo>
                <a:close/>
                <a:moveTo>
                  <a:pt x="21224" y="4393"/>
                </a:moveTo>
                <a:cubicBezTo>
                  <a:pt x="21232" y="4393"/>
                  <a:pt x="21241" y="4394"/>
                  <a:pt x="21249" y="4397"/>
                </a:cubicBezTo>
                <a:lnTo>
                  <a:pt x="21287" y="4419"/>
                </a:lnTo>
                <a:lnTo>
                  <a:pt x="21287" y="4419"/>
                </a:lnTo>
                <a:cubicBezTo>
                  <a:pt x="21272" y="4418"/>
                  <a:pt x="21255" y="4417"/>
                  <a:pt x="21238" y="4417"/>
                </a:cubicBezTo>
                <a:cubicBezTo>
                  <a:pt x="21209" y="4417"/>
                  <a:pt x="21184" y="4420"/>
                  <a:pt x="21181" y="4432"/>
                </a:cubicBezTo>
                <a:lnTo>
                  <a:pt x="21170" y="4449"/>
                </a:lnTo>
                <a:cubicBezTo>
                  <a:pt x="21169" y="4449"/>
                  <a:pt x="21168" y="4450"/>
                  <a:pt x="21168" y="4451"/>
                </a:cubicBezTo>
                <a:lnTo>
                  <a:pt x="21168" y="4451"/>
                </a:lnTo>
                <a:cubicBezTo>
                  <a:pt x="21165" y="4447"/>
                  <a:pt x="21164" y="4442"/>
                  <a:pt x="21164" y="4437"/>
                </a:cubicBezTo>
                <a:cubicBezTo>
                  <a:pt x="21164" y="4419"/>
                  <a:pt x="21190" y="4393"/>
                  <a:pt x="21224" y="4393"/>
                </a:cubicBezTo>
                <a:close/>
                <a:moveTo>
                  <a:pt x="16286" y="4329"/>
                </a:moveTo>
                <a:cubicBezTo>
                  <a:pt x="16300" y="4329"/>
                  <a:pt x="16284" y="4409"/>
                  <a:pt x="16262" y="4414"/>
                </a:cubicBezTo>
                <a:lnTo>
                  <a:pt x="16256" y="4414"/>
                </a:lnTo>
                <a:cubicBezTo>
                  <a:pt x="16245" y="4420"/>
                  <a:pt x="16222" y="4426"/>
                  <a:pt x="16205" y="4432"/>
                </a:cubicBezTo>
                <a:cubicBezTo>
                  <a:pt x="16205" y="4432"/>
                  <a:pt x="16211" y="4449"/>
                  <a:pt x="16211" y="4454"/>
                </a:cubicBezTo>
                <a:lnTo>
                  <a:pt x="16211" y="4466"/>
                </a:lnTo>
                <a:cubicBezTo>
                  <a:pt x="16205" y="4477"/>
                  <a:pt x="16171" y="4488"/>
                  <a:pt x="16137" y="4488"/>
                </a:cubicBezTo>
                <a:lnTo>
                  <a:pt x="16109" y="4483"/>
                </a:lnTo>
                <a:cubicBezTo>
                  <a:pt x="16097" y="4483"/>
                  <a:pt x="16086" y="4477"/>
                  <a:pt x="16080" y="4466"/>
                </a:cubicBezTo>
                <a:lnTo>
                  <a:pt x="16080" y="4460"/>
                </a:lnTo>
                <a:cubicBezTo>
                  <a:pt x="16086" y="4443"/>
                  <a:pt x="16126" y="4397"/>
                  <a:pt x="16137" y="4386"/>
                </a:cubicBezTo>
                <a:cubicBezTo>
                  <a:pt x="16149" y="4378"/>
                  <a:pt x="16165" y="4373"/>
                  <a:pt x="16177" y="4373"/>
                </a:cubicBezTo>
                <a:cubicBezTo>
                  <a:pt x="16181" y="4373"/>
                  <a:pt x="16185" y="4373"/>
                  <a:pt x="16188" y="4375"/>
                </a:cubicBezTo>
                <a:cubicBezTo>
                  <a:pt x="16199" y="4375"/>
                  <a:pt x="16262" y="4335"/>
                  <a:pt x="16285" y="4329"/>
                </a:cubicBezTo>
                <a:cubicBezTo>
                  <a:pt x="16285" y="4329"/>
                  <a:pt x="16286" y="4329"/>
                  <a:pt x="16286" y="4329"/>
                </a:cubicBezTo>
                <a:close/>
                <a:moveTo>
                  <a:pt x="20931" y="4386"/>
                </a:moveTo>
                <a:lnTo>
                  <a:pt x="20920" y="4392"/>
                </a:lnTo>
                <a:cubicBezTo>
                  <a:pt x="20909" y="4392"/>
                  <a:pt x="20909" y="4420"/>
                  <a:pt x="20926" y="4449"/>
                </a:cubicBezTo>
                <a:lnTo>
                  <a:pt x="20892" y="4477"/>
                </a:lnTo>
                <a:lnTo>
                  <a:pt x="20886" y="4488"/>
                </a:lnTo>
                <a:cubicBezTo>
                  <a:pt x="20877" y="4501"/>
                  <a:pt x="20910" y="4507"/>
                  <a:pt x="20937" y="4507"/>
                </a:cubicBezTo>
                <a:cubicBezTo>
                  <a:pt x="20946" y="4507"/>
                  <a:pt x="20954" y="4507"/>
                  <a:pt x="20960" y="4505"/>
                </a:cubicBezTo>
                <a:cubicBezTo>
                  <a:pt x="20982" y="4500"/>
                  <a:pt x="20988" y="4483"/>
                  <a:pt x="20960" y="4471"/>
                </a:cubicBezTo>
                <a:lnTo>
                  <a:pt x="20971" y="4437"/>
                </a:lnTo>
                <a:cubicBezTo>
                  <a:pt x="20977" y="4392"/>
                  <a:pt x="20960" y="4386"/>
                  <a:pt x="20931" y="4386"/>
                </a:cubicBezTo>
                <a:close/>
                <a:moveTo>
                  <a:pt x="7965" y="4380"/>
                </a:moveTo>
                <a:cubicBezTo>
                  <a:pt x="7965" y="4380"/>
                  <a:pt x="7966" y="4380"/>
                  <a:pt x="7967" y="4380"/>
                </a:cubicBezTo>
                <a:lnTo>
                  <a:pt x="7978" y="4392"/>
                </a:lnTo>
                <a:lnTo>
                  <a:pt x="8006" y="4397"/>
                </a:lnTo>
                <a:cubicBezTo>
                  <a:pt x="8001" y="4420"/>
                  <a:pt x="7938" y="4466"/>
                  <a:pt x="7927" y="4494"/>
                </a:cubicBezTo>
                <a:cubicBezTo>
                  <a:pt x="7922" y="4503"/>
                  <a:pt x="7919" y="4508"/>
                  <a:pt x="7916" y="4508"/>
                </a:cubicBezTo>
                <a:cubicBezTo>
                  <a:pt x="7913" y="4508"/>
                  <a:pt x="7912" y="4497"/>
                  <a:pt x="7916" y="4477"/>
                </a:cubicBezTo>
                <a:cubicBezTo>
                  <a:pt x="7921" y="4450"/>
                  <a:pt x="7948" y="4380"/>
                  <a:pt x="7965" y="4380"/>
                </a:cubicBezTo>
                <a:close/>
                <a:moveTo>
                  <a:pt x="16948" y="4375"/>
                </a:moveTo>
                <a:cubicBezTo>
                  <a:pt x="16954" y="4386"/>
                  <a:pt x="16960" y="4397"/>
                  <a:pt x="16954" y="4403"/>
                </a:cubicBezTo>
                <a:lnTo>
                  <a:pt x="16937" y="4432"/>
                </a:lnTo>
                <a:cubicBezTo>
                  <a:pt x="16914" y="4460"/>
                  <a:pt x="16880" y="4500"/>
                  <a:pt x="16858" y="4511"/>
                </a:cubicBezTo>
                <a:lnTo>
                  <a:pt x="16835" y="4511"/>
                </a:lnTo>
                <a:lnTo>
                  <a:pt x="16812" y="4505"/>
                </a:lnTo>
                <a:cubicBezTo>
                  <a:pt x="16789" y="4488"/>
                  <a:pt x="16778" y="4460"/>
                  <a:pt x="16784" y="4437"/>
                </a:cubicBezTo>
                <a:lnTo>
                  <a:pt x="16789" y="4426"/>
                </a:lnTo>
                <a:lnTo>
                  <a:pt x="16818" y="4386"/>
                </a:lnTo>
                <a:cubicBezTo>
                  <a:pt x="16858" y="4386"/>
                  <a:pt x="16903" y="4392"/>
                  <a:pt x="16920" y="4403"/>
                </a:cubicBezTo>
                <a:lnTo>
                  <a:pt x="16937" y="4380"/>
                </a:lnTo>
                <a:cubicBezTo>
                  <a:pt x="16937" y="4380"/>
                  <a:pt x="16948" y="4375"/>
                  <a:pt x="16948" y="4375"/>
                </a:cubicBezTo>
                <a:close/>
                <a:moveTo>
                  <a:pt x="19822" y="4480"/>
                </a:moveTo>
                <a:cubicBezTo>
                  <a:pt x="19863" y="4480"/>
                  <a:pt x="19927" y="4502"/>
                  <a:pt x="19927" y="4517"/>
                </a:cubicBezTo>
                <a:cubicBezTo>
                  <a:pt x="19929" y="4523"/>
                  <a:pt x="19917" y="4526"/>
                  <a:pt x="19898" y="4526"/>
                </a:cubicBezTo>
                <a:cubicBezTo>
                  <a:pt x="19870" y="4526"/>
                  <a:pt x="19829" y="4520"/>
                  <a:pt x="19808" y="4517"/>
                </a:cubicBezTo>
                <a:cubicBezTo>
                  <a:pt x="19768" y="4505"/>
                  <a:pt x="19768" y="4494"/>
                  <a:pt x="19802" y="4483"/>
                </a:cubicBezTo>
                <a:cubicBezTo>
                  <a:pt x="19808" y="4481"/>
                  <a:pt x="19815" y="4480"/>
                  <a:pt x="19822" y="4480"/>
                </a:cubicBezTo>
                <a:close/>
                <a:moveTo>
                  <a:pt x="20508" y="4445"/>
                </a:moveTo>
                <a:cubicBezTo>
                  <a:pt x="20506" y="4450"/>
                  <a:pt x="20505" y="4455"/>
                  <a:pt x="20506" y="4460"/>
                </a:cubicBezTo>
                <a:cubicBezTo>
                  <a:pt x="20516" y="4486"/>
                  <a:pt x="20527" y="4552"/>
                  <a:pt x="20515" y="4552"/>
                </a:cubicBezTo>
                <a:cubicBezTo>
                  <a:pt x="20514" y="4552"/>
                  <a:pt x="20513" y="4551"/>
                  <a:pt x="20512" y="4551"/>
                </a:cubicBezTo>
                <a:cubicBezTo>
                  <a:pt x="20510" y="4550"/>
                  <a:pt x="20508" y="4550"/>
                  <a:pt x="20506" y="4550"/>
                </a:cubicBezTo>
                <a:cubicBezTo>
                  <a:pt x="20504" y="4550"/>
                  <a:pt x="20501" y="4550"/>
                  <a:pt x="20498" y="4551"/>
                </a:cubicBezTo>
                <a:lnTo>
                  <a:pt x="20498" y="4551"/>
                </a:lnTo>
                <a:cubicBezTo>
                  <a:pt x="20489" y="4534"/>
                  <a:pt x="20480" y="4517"/>
                  <a:pt x="20472" y="4500"/>
                </a:cubicBezTo>
                <a:lnTo>
                  <a:pt x="20460" y="4471"/>
                </a:lnTo>
                <a:cubicBezTo>
                  <a:pt x="20479" y="4461"/>
                  <a:pt x="20495" y="4451"/>
                  <a:pt x="20508" y="4445"/>
                </a:cubicBezTo>
                <a:close/>
                <a:moveTo>
                  <a:pt x="6134" y="4317"/>
                </a:moveTo>
                <a:cubicBezTo>
                  <a:pt x="6136" y="4317"/>
                  <a:pt x="6138" y="4317"/>
                  <a:pt x="6140" y="4318"/>
                </a:cubicBezTo>
                <a:lnTo>
                  <a:pt x="6162" y="4329"/>
                </a:lnTo>
                <a:cubicBezTo>
                  <a:pt x="6185" y="4358"/>
                  <a:pt x="6208" y="4392"/>
                  <a:pt x="6208" y="4409"/>
                </a:cubicBezTo>
                <a:lnTo>
                  <a:pt x="6208" y="4414"/>
                </a:lnTo>
                <a:lnTo>
                  <a:pt x="6174" y="4466"/>
                </a:lnTo>
                <a:cubicBezTo>
                  <a:pt x="6202" y="4488"/>
                  <a:pt x="6242" y="4517"/>
                  <a:pt x="6259" y="4528"/>
                </a:cubicBezTo>
                <a:lnTo>
                  <a:pt x="6253" y="4556"/>
                </a:lnTo>
                <a:lnTo>
                  <a:pt x="6248" y="4562"/>
                </a:lnTo>
                <a:cubicBezTo>
                  <a:pt x="6236" y="4568"/>
                  <a:pt x="6208" y="4573"/>
                  <a:pt x="6191" y="4573"/>
                </a:cubicBezTo>
                <a:lnTo>
                  <a:pt x="6185" y="4539"/>
                </a:lnTo>
                <a:lnTo>
                  <a:pt x="6174" y="4488"/>
                </a:lnTo>
                <a:cubicBezTo>
                  <a:pt x="6153" y="4440"/>
                  <a:pt x="6126" y="4403"/>
                  <a:pt x="6109" y="4403"/>
                </a:cubicBezTo>
                <a:cubicBezTo>
                  <a:pt x="6108" y="4403"/>
                  <a:pt x="6107" y="4403"/>
                  <a:pt x="6106" y="4403"/>
                </a:cubicBezTo>
                <a:cubicBezTo>
                  <a:pt x="6105" y="4403"/>
                  <a:pt x="6104" y="4404"/>
                  <a:pt x="6103" y="4404"/>
                </a:cubicBezTo>
                <a:cubicBezTo>
                  <a:pt x="6086" y="4404"/>
                  <a:pt x="6067" y="4362"/>
                  <a:pt x="6083" y="4346"/>
                </a:cubicBezTo>
                <a:lnTo>
                  <a:pt x="6094" y="4335"/>
                </a:lnTo>
                <a:cubicBezTo>
                  <a:pt x="6104" y="4330"/>
                  <a:pt x="6122" y="4317"/>
                  <a:pt x="6134" y="4317"/>
                </a:cubicBezTo>
                <a:close/>
                <a:moveTo>
                  <a:pt x="6082" y="4479"/>
                </a:moveTo>
                <a:cubicBezTo>
                  <a:pt x="6087" y="4479"/>
                  <a:pt x="6091" y="4482"/>
                  <a:pt x="6094" y="4488"/>
                </a:cubicBezTo>
                <a:cubicBezTo>
                  <a:pt x="6106" y="4517"/>
                  <a:pt x="6111" y="4556"/>
                  <a:pt x="6100" y="4573"/>
                </a:cubicBezTo>
                <a:cubicBezTo>
                  <a:pt x="6097" y="4577"/>
                  <a:pt x="6092" y="4579"/>
                  <a:pt x="6085" y="4579"/>
                </a:cubicBezTo>
                <a:cubicBezTo>
                  <a:pt x="6064" y="4579"/>
                  <a:pt x="6031" y="4562"/>
                  <a:pt x="6026" y="4545"/>
                </a:cubicBezTo>
                <a:cubicBezTo>
                  <a:pt x="6026" y="4531"/>
                  <a:pt x="6060" y="4479"/>
                  <a:pt x="6082" y="4479"/>
                </a:cubicBezTo>
                <a:close/>
                <a:moveTo>
                  <a:pt x="7382" y="4443"/>
                </a:moveTo>
                <a:cubicBezTo>
                  <a:pt x="7411" y="4443"/>
                  <a:pt x="7411" y="4454"/>
                  <a:pt x="7405" y="4460"/>
                </a:cubicBezTo>
                <a:cubicBezTo>
                  <a:pt x="7399" y="4460"/>
                  <a:pt x="7405" y="4488"/>
                  <a:pt x="7422" y="4522"/>
                </a:cubicBezTo>
                <a:lnTo>
                  <a:pt x="7428" y="4556"/>
                </a:lnTo>
                <a:cubicBezTo>
                  <a:pt x="7433" y="4585"/>
                  <a:pt x="7422" y="4613"/>
                  <a:pt x="7411" y="4636"/>
                </a:cubicBezTo>
                <a:lnTo>
                  <a:pt x="7405" y="4647"/>
                </a:lnTo>
                <a:cubicBezTo>
                  <a:pt x="7402" y="4648"/>
                  <a:pt x="7399" y="4649"/>
                  <a:pt x="7396" y="4649"/>
                </a:cubicBezTo>
                <a:cubicBezTo>
                  <a:pt x="7382" y="4649"/>
                  <a:pt x="7371" y="4638"/>
                  <a:pt x="7371" y="4624"/>
                </a:cubicBezTo>
                <a:lnTo>
                  <a:pt x="7371" y="4607"/>
                </a:lnTo>
                <a:lnTo>
                  <a:pt x="7377" y="4579"/>
                </a:lnTo>
                <a:cubicBezTo>
                  <a:pt x="7374" y="4560"/>
                  <a:pt x="7370" y="4551"/>
                  <a:pt x="7365" y="4551"/>
                </a:cubicBezTo>
                <a:cubicBezTo>
                  <a:pt x="7360" y="4551"/>
                  <a:pt x="7354" y="4561"/>
                  <a:pt x="7348" y="4579"/>
                </a:cubicBezTo>
                <a:lnTo>
                  <a:pt x="7343" y="4607"/>
                </a:lnTo>
                <a:cubicBezTo>
                  <a:pt x="7337" y="4619"/>
                  <a:pt x="7326" y="4630"/>
                  <a:pt x="7320" y="4630"/>
                </a:cubicBezTo>
                <a:cubicBezTo>
                  <a:pt x="7314" y="4636"/>
                  <a:pt x="7309" y="4636"/>
                  <a:pt x="7309" y="4636"/>
                </a:cubicBezTo>
                <a:cubicBezTo>
                  <a:pt x="7297" y="4596"/>
                  <a:pt x="7280" y="4534"/>
                  <a:pt x="7280" y="4528"/>
                </a:cubicBezTo>
                <a:cubicBezTo>
                  <a:pt x="7292" y="4522"/>
                  <a:pt x="7354" y="4443"/>
                  <a:pt x="7382" y="4443"/>
                </a:cubicBezTo>
                <a:close/>
                <a:moveTo>
                  <a:pt x="7275" y="4624"/>
                </a:moveTo>
                <a:cubicBezTo>
                  <a:pt x="7275" y="4644"/>
                  <a:pt x="7276" y="4667"/>
                  <a:pt x="7280" y="4692"/>
                </a:cubicBezTo>
                <a:lnTo>
                  <a:pt x="7280" y="4692"/>
                </a:lnTo>
                <a:lnTo>
                  <a:pt x="7257" y="4653"/>
                </a:lnTo>
                <a:lnTo>
                  <a:pt x="7257" y="4647"/>
                </a:lnTo>
                <a:cubicBezTo>
                  <a:pt x="7257" y="4636"/>
                  <a:pt x="7263" y="4630"/>
                  <a:pt x="7275" y="4624"/>
                </a:cubicBezTo>
                <a:close/>
                <a:moveTo>
                  <a:pt x="14138" y="4599"/>
                </a:moveTo>
                <a:cubicBezTo>
                  <a:pt x="14146" y="4599"/>
                  <a:pt x="14159" y="4619"/>
                  <a:pt x="14168" y="4647"/>
                </a:cubicBezTo>
                <a:cubicBezTo>
                  <a:pt x="14177" y="4674"/>
                  <a:pt x="14134" y="4707"/>
                  <a:pt x="14115" y="4707"/>
                </a:cubicBezTo>
                <a:cubicBezTo>
                  <a:pt x="14109" y="4707"/>
                  <a:pt x="14106" y="4704"/>
                  <a:pt x="14106" y="4698"/>
                </a:cubicBezTo>
                <a:cubicBezTo>
                  <a:pt x="14106" y="4664"/>
                  <a:pt x="14123" y="4613"/>
                  <a:pt x="14134" y="4602"/>
                </a:cubicBezTo>
                <a:cubicBezTo>
                  <a:pt x="14135" y="4600"/>
                  <a:pt x="14137" y="4599"/>
                  <a:pt x="14138" y="4599"/>
                </a:cubicBezTo>
                <a:close/>
                <a:moveTo>
                  <a:pt x="9391" y="4660"/>
                </a:moveTo>
                <a:cubicBezTo>
                  <a:pt x="9419" y="4660"/>
                  <a:pt x="9454" y="4691"/>
                  <a:pt x="9431" y="4738"/>
                </a:cubicBezTo>
                <a:lnTo>
                  <a:pt x="9402" y="4704"/>
                </a:lnTo>
                <a:cubicBezTo>
                  <a:pt x="9379" y="4675"/>
                  <a:pt x="9374" y="4670"/>
                  <a:pt x="9368" y="4664"/>
                </a:cubicBezTo>
                <a:lnTo>
                  <a:pt x="9374" y="4664"/>
                </a:lnTo>
                <a:cubicBezTo>
                  <a:pt x="9379" y="4661"/>
                  <a:pt x="9385" y="4660"/>
                  <a:pt x="9391" y="4660"/>
                </a:cubicBezTo>
                <a:close/>
                <a:moveTo>
                  <a:pt x="7545" y="4440"/>
                </a:moveTo>
                <a:cubicBezTo>
                  <a:pt x="7550" y="4440"/>
                  <a:pt x="7555" y="4443"/>
                  <a:pt x="7564" y="4449"/>
                </a:cubicBezTo>
                <a:cubicBezTo>
                  <a:pt x="7575" y="4466"/>
                  <a:pt x="7581" y="4545"/>
                  <a:pt x="7570" y="4556"/>
                </a:cubicBezTo>
                <a:cubicBezTo>
                  <a:pt x="7564" y="4573"/>
                  <a:pt x="7581" y="4585"/>
                  <a:pt x="7609" y="4585"/>
                </a:cubicBezTo>
                <a:lnTo>
                  <a:pt x="7615" y="4602"/>
                </a:lnTo>
                <a:cubicBezTo>
                  <a:pt x="7626" y="4647"/>
                  <a:pt x="7643" y="4681"/>
                  <a:pt x="7683" y="4692"/>
                </a:cubicBezTo>
                <a:cubicBezTo>
                  <a:pt x="7683" y="4692"/>
                  <a:pt x="7689" y="4721"/>
                  <a:pt x="7683" y="4727"/>
                </a:cubicBezTo>
                <a:cubicBezTo>
                  <a:pt x="7679" y="4735"/>
                  <a:pt x="7669" y="4740"/>
                  <a:pt x="7661" y="4740"/>
                </a:cubicBezTo>
                <a:cubicBezTo>
                  <a:pt x="7659" y="4740"/>
                  <a:pt x="7656" y="4739"/>
                  <a:pt x="7655" y="4738"/>
                </a:cubicBezTo>
                <a:lnTo>
                  <a:pt x="7621" y="4715"/>
                </a:lnTo>
                <a:cubicBezTo>
                  <a:pt x="7581" y="4681"/>
                  <a:pt x="7513" y="4613"/>
                  <a:pt x="7513" y="4590"/>
                </a:cubicBezTo>
                <a:cubicBezTo>
                  <a:pt x="7513" y="4568"/>
                  <a:pt x="7484" y="4494"/>
                  <a:pt x="7501" y="4483"/>
                </a:cubicBezTo>
                <a:cubicBezTo>
                  <a:pt x="7518" y="4477"/>
                  <a:pt x="7536" y="4454"/>
                  <a:pt x="7536" y="4449"/>
                </a:cubicBezTo>
                <a:cubicBezTo>
                  <a:pt x="7538" y="4443"/>
                  <a:pt x="7541" y="4440"/>
                  <a:pt x="7545" y="4440"/>
                </a:cubicBezTo>
                <a:close/>
                <a:moveTo>
                  <a:pt x="7781" y="4533"/>
                </a:moveTo>
                <a:lnTo>
                  <a:pt x="7781" y="4533"/>
                </a:lnTo>
                <a:cubicBezTo>
                  <a:pt x="7790" y="4533"/>
                  <a:pt x="7785" y="4574"/>
                  <a:pt x="7779" y="4585"/>
                </a:cubicBezTo>
                <a:cubicBezTo>
                  <a:pt x="7774" y="4602"/>
                  <a:pt x="7819" y="4624"/>
                  <a:pt x="7836" y="4624"/>
                </a:cubicBezTo>
                <a:cubicBezTo>
                  <a:pt x="7859" y="4624"/>
                  <a:pt x="7825" y="4704"/>
                  <a:pt x="7808" y="4727"/>
                </a:cubicBezTo>
                <a:cubicBezTo>
                  <a:pt x="7802" y="4736"/>
                  <a:pt x="7796" y="4740"/>
                  <a:pt x="7791" y="4740"/>
                </a:cubicBezTo>
                <a:cubicBezTo>
                  <a:pt x="7781" y="4740"/>
                  <a:pt x="7774" y="4723"/>
                  <a:pt x="7774" y="4692"/>
                </a:cubicBezTo>
                <a:cubicBezTo>
                  <a:pt x="7768" y="4653"/>
                  <a:pt x="7762" y="4539"/>
                  <a:pt x="7779" y="4534"/>
                </a:cubicBezTo>
                <a:cubicBezTo>
                  <a:pt x="7780" y="4533"/>
                  <a:pt x="7781" y="4533"/>
                  <a:pt x="7781" y="4533"/>
                </a:cubicBezTo>
                <a:close/>
                <a:moveTo>
                  <a:pt x="15229" y="4626"/>
                </a:moveTo>
                <a:cubicBezTo>
                  <a:pt x="15254" y="4626"/>
                  <a:pt x="15275" y="4628"/>
                  <a:pt x="15280" y="4636"/>
                </a:cubicBezTo>
                <a:cubicBezTo>
                  <a:pt x="15297" y="4658"/>
                  <a:pt x="15206" y="4727"/>
                  <a:pt x="15167" y="4738"/>
                </a:cubicBezTo>
                <a:cubicBezTo>
                  <a:pt x="15154" y="4743"/>
                  <a:pt x="15142" y="4746"/>
                  <a:pt x="15131" y="4746"/>
                </a:cubicBezTo>
                <a:cubicBezTo>
                  <a:pt x="15109" y="4746"/>
                  <a:pt x="15093" y="4734"/>
                  <a:pt x="15093" y="4715"/>
                </a:cubicBezTo>
                <a:cubicBezTo>
                  <a:pt x="15093" y="4687"/>
                  <a:pt x="15138" y="4636"/>
                  <a:pt x="15150" y="4630"/>
                </a:cubicBezTo>
                <a:cubicBezTo>
                  <a:pt x="15159" y="4630"/>
                  <a:pt x="15197" y="4626"/>
                  <a:pt x="15229" y="4626"/>
                </a:cubicBezTo>
                <a:close/>
                <a:moveTo>
                  <a:pt x="9153" y="4670"/>
                </a:moveTo>
                <a:cubicBezTo>
                  <a:pt x="9160" y="4670"/>
                  <a:pt x="9167" y="4673"/>
                  <a:pt x="9175" y="4681"/>
                </a:cubicBezTo>
                <a:lnTo>
                  <a:pt x="9192" y="4704"/>
                </a:lnTo>
                <a:cubicBezTo>
                  <a:pt x="9198" y="4712"/>
                  <a:pt x="9204" y="4716"/>
                  <a:pt x="9211" y="4716"/>
                </a:cubicBezTo>
                <a:cubicBezTo>
                  <a:pt x="9219" y="4716"/>
                  <a:pt x="9229" y="4710"/>
                  <a:pt x="9238" y="4698"/>
                </a:cubicBezTo>
                <a:cubicBezTo>
                  <a:pt x="9242" y="4692"/>
                  <a:pt x="9246" y="4690"/>
                  <a:pt x="9249" y="4690"/>
                </a:cubicBezTo>
                <a:cubicBezTo>
                  <a:pt x="9257" y="4690"/>
                  <a:pt x="9259" y="4708"/>
                  <a:pt x="9255" y="4721"/>
                </a:cubicBezTo>
                <a:lnTo>
                  <a:pt x="9249" y="4755"/>
                </a:lnTo>
                <a:cubicBezTo>
                  <a:pt x="9221" y="4749"/>
                  <a:pt x="9192" y="4738"/>
                  <a:pt x="9175" y="4732"/>
                </a:cubicBezTo>
                <a:lnTo>
                  <a:pt x="9164" y="4727"/>
                </a:lnTo>
                <a:lnTo>
                  <a:pt x="9130" y="4710"/>
                </a:lnTo>
                <a:cubicBezTo>
                  <a:pt x="9130" y="4683"/>
                  <a:pt x="9140" y="4670"/>
                  <a:pt x="9153" y="4670"/>
                </a:cubicBezTo>
                <a:close/>
                <a:moveTo>
                  <a:pt x="8273" y="4687"/>
                </a:moveTo>
                <a:cubicBezTo>
                  <a:pt x="8296" y="4687"/>
                  <a:pt x="8353" y="4761"/>
                  <a:pt x="8330" y="4766"/>
                </a:cubicBezTo>
                <a:cubicBezTo>
                  <a:pt x="8313" y="4766"/>
                  <a:pt x="8256" y="4766"/>
                  <a:pt x="8245" y="4738"/>
                </a:cubicBezTo>
                <a:cubicBezTo>
                  <a:pt x="8233" y="4710"/>
                  <a:pt x="8250" y="4687"/>
                  <a:pt x="8273" y="4687"/>
                </a:cubicBezTo>
                <a:close/>
                <a:moveTo>
                  <a:pt x="17695" y="4706"/>
                </a:moveTo>
                <a:cubicBezTo>
                  <a:pt x="17702" y="4706"/>
                  <a:pt x="17699" y="4721"/>
                  <a:pt x="17686" y="4744"/>
                </a:cubicBezTo>
                <a:lnTo>
                  <a:pt x="17663" y="4766"/>
                </a:lnTo>
                <a:cubicBezTo>
                  <a:pt x="17656" y="4771"/>
                  <a:pt x="17648" y="4773"/>
                  <a:pt x="17639" y="4773"/>
                </a:cubicBezTo>
                <a:cubicBezTo>
                  <a:pt x="17628" y="4773"/>
                  <a:pt x="17616" y="4770"/>
                  <a:pt x="17607" y="4766"/>
                </a:cubicBezTo>
                <a:cubicBezTo>
                  <a:pt x="17595" y="4766"/>
                  <a:pt x="17584" y="4738"/>
                  <a:pt x="17584" y="4727"/>
                </a:cubicBezTo>
                <a:lnTo>
                  <a:pt x="17584" y="4715"/>
                </a:lnTo>
                <a:lnTo>
                  <a:pt x="17589" y="4715"/>
                </a:lnTo>
                <a:cubicBezTo>
                  <a:pt x="17593" y="4712"/>
                  <a:pt x="17600" y="4711"/>
                  <a:pt x="17609" y="4711"/>
                </a:cubicBezTo>
                <a:cubicBezTo>
                  <a:pt x="17623" y="4711"/>
                  <a:pt x="17643" y="4714"/>
                  <a:pt x="17660" y="4714"/>
                </a:cubicBezTo>
                <a:cubicBezTo>
                  <a:pt x="17670" y="4714"/>
                  <a:pt x="17680" y="4713"/>
                  <a:pt x="17686" y="4710"/>
                </a:cubicBezTo>
                <a:cubicBezTo>
                  <a:pt x="17690" y="4707"/>
                  <a:pt x="17692" y="4706"/>
                  <a:pt x="17695" y="4706"/>
                </a:cubicBezTo>
                <a:close/>
                <a:moveTo>
                  <a:pt x="8401" y="4618"/>
                </a:moveTo>
                <a:cubicBezTo>
                  <a:pt x="8402" y="4618"/>
                  <a:pt x="8403" y="4618"/>
                  <a:pt x="8404" y="4619"/>
                </a:cubicBezTo>
                <a:cubicBezTo>
                  <a:pt x="8409" y="4619"/>
                  <a:pt x="8426" y="4641"/>
                  <a:pt x="8438" y="4658"/>
                </a:cubicBezTo>
                <a:cubicBezTo>
                  <a:pt x="8415" y="4692"/>
                  <a:pt x="8415" y="4727"/>
                  <a:pt x="8438" y="4761"/>
                </a:cubicBezTo>
                <a:lnTo>
                  <a:pt x="8438" y="4766"/>
                </a:lnTo>
                <a:cubicBezTo>
                  <a:pt x="8433" y="4775"/>
                  <a:pt x="8428" y="4778"/>
                  <a:pt x="8421" y="4778"/>
                </a:cubicBezTo>
                <a:cubicBezTo>
                  <a:pt x="8410" y="4778"/>
                  <a:pt x="8397" y="4767"/>
                  <a:pt x="8387" y="4749"/>
                </a:cubicBezTo>
                <a:lnTo>
                  <a:pt x="8392" y="4710"/>
                </a:lnTo>
                <a:lnTo>
                  <a:pt x="8398" y="4681"/>
                </a:lnTo>
                <a:cubicBezTo>
                  <a:pt x="8378" y="4636"/>
                  <a:pt x="8393" y="4618"/>
                  <a:pt x="8401" y="4618"/>
                </a:cubicBezTo>
                <a:close/>
                <a:moveTo>
                  <a:pt x="15614" y="4703"/>
                </a:moveTo>
                <a:cubicBezTo>
                  <a:pt x="15614" y="4703"/>
                  <a:pt x="15615" y="4704"/>
                  <a:pt x="15615" y="4704"/>
                </a:cubicBezTo>
                <a:cubicBezTo>
                  <a:pt x="15626" y="4715"/>
                  <a:pt x="15604" y="4772"/>
                  <a:pt x="15598" y="4795"/>
                </a:cubicBezTo>
                <a:cubicBezTo>
                  <a:pt x="15593" y="4804"/>
                  <a:pt x="15588" y="4809"/>
                  <a:pt x="15582" y="4809"/>
                </a:cubicBezTo>
                <a:cubicBezTo>
                  <a:pt x="15574" y="4809"/>
                  <a:pt x="15567" y="4800"/>
                  <a:pt x="15564" y="4783"/>
                </a:cubicBezTo>
                <a:cubicBezTo>
                  <a:pt x="15559" y="4762"/>
                  <a:pt x="15605" y="4703"/>
                  <a:pt x="15614" y="4703"/>
                </a:cubicBezTo>
                <a:close/>
                <a:moveTo>
                  <a:pt x="7280" y="4693"/>
                </a:moveTo>
                <a:lnTo>
                  <a:pt x="7280" y="4693"/>
                </a:lnTo>
                <a:cubicBezTo>
                  <a:pt x="7283" y="4712"/>
                  <a:pt x="7287" y="4733"/>
                  <a:pt x="7292" y="4755"/>
                </a:cubicBezTo>
                <a:lnTo>
                  <a:pt x="7275" y="4778"/>
                </a:lnTo>
                <a:lnTo>
                  <a:pt x="7252" y="4795"/>
                </a:lnTo>
                <a:cubicBezTo>
                  <a:pt x="7243" y="4806"/>
                  <a:pt x="7235" y="4812"/>
                  <a:pt x="7228" y="4812"/>
                </a:cubicBezTo>
                <a:cubicBezTo>
                  <a:pt x="7222" y="4812"/>
                  <a:pt x="7218" y="4806"/>
                  <a:pt x="7218" y="4795"/>
                </a:cubicBezTo>
                <a:lnTo>
                  <a:pt x="7223" y="4783"/>
                </a:lnTo>
                <a:lnTo>
                  <a:pt x="7229" y="4772"/>
                </a:lnTo>
                <a:cubicBezTo>
                  <a:pt x="7240" y="4761"/>
                  <a:pt x="7263" y="4727"/>
                  <a:pt x="7280" y="4693"/>
                </a:cubicBezTo>
                <a:close/>
                <a:moveTo>
                  <a:pt x="7501" y="4710"/>
                </a:moveTo>
                <a:cubicBezTo>
                  <a:pt x="7507" y="4710"/>
                  <a:pt x="7513" y="4727"/>
                  <a:pt x="7518" y="4727"/>
                </a:cubicBezTo>
                <a:cubicBezTo>
                  <a:pt x="7524" y="4727"/>
                  <a:pt x="7536" y="4727"/>
                  <a:pt x="7541" y="4721"/>
                </a:cubicBezTo>
                <a:cubicBezTo>
                  <a:pt x="7545" y="4721"/>
                  <a:pt x="7549" y="4718"/>
                  <a:pt x="7553" y="4718"/>
                </a:cubicBezTo>
                <a:cubicBezTo>
                  <a:pt x="7554" y="4718"/>
                  <a:pt x="7556" y="4719"/>
                  <a:pt x="7558" y="4721"/>
                </a:cubicBezTo>
                <a:lnTo>
                  <a:pt x="7581" y="4727"/>
                </a:lnTo>
                <a:cubicBezTo>
                  <a:pt x="7602" y="4739"/>
                  <a:pt x="7607" y="4746"/>
                  <a:pt x="7599" y="4746"/>
                </a:cubicBezTo>
                <a:cubicBezTo>
                  <a:pt x="7596" y="4746"/>
                  <a:pt x="7592" y="4745"/>
                  <a:pt x="7587" y="4744"/>
                </a:cubicBezTo>
                <a:cubicBezTo>
                  <a:pt x="7585" y="4743"/>
                  <a:pt x="7583" y="4743"/>
                  <a:pt x="7581" y="4743"/>
                </a:cubicBezTo>
                <a:cubicBezTo>
                  <a:pt x="7555" y="4743"/>
                  <a:pt x="7529" y="4817"/>
                  <a:pt x="7524" y="4817"/>
                </a:cubicBezTo>
                <a:lnTo>
                  <a:pt x="7518" y="4817"/>
                </a:lnTo>
                <a:cubicBezTo>
                  <a:pt x="7501" y="4783"/>
                  <a:pt x="7467" y="4772"/>
                  <a:pt x="7473" y="4727"/>
                </a:cubicBezTo>
                <a:cubicBezTo>
                  <a:pt x="7473" y="4721"/>
                  <a:pt x="7490" y="4715"/>
                  <a:pt x="7501" y="4710"/>
                </a:cubicBezTo>
                <a:close/>
                <a:moveTo>
                  <a:pt x="19694" y="4624"/>
                </a:moveTo>
                <a:cubicBezTo>
                  <a:pt x="19660" y="4727"/>
                  <a:pt x="19592" y="4755"/>
                  <a:pt x="19547" y="4817"/>
                </a:cubicBezTo>
                <a:cubicBezTo>
                  <a:pt x="19519" y="4704"/>
                  <a:pt x="19524" y="4698"/>
                  <a:pt x="19694" y="4624"/>
                </a:cubicBezTo>
                <a:close/>
                <a:moveTo>
                  <a:pt x="6667" y="4721"/>
                </a:moveTo>
                <a:cubicBezTo>
                  <a:pt x="6690" y="4721"/>
                  <a:pt x="6690" y="4778"/>
                  <a:pt x="6684" y="4795"/>
                </a:cubicBezTo>
                <a:cubicBezTo>
                  <a:pt x="6680" y="4812"/>
                  <a:pt x="6666" y="4819"/>
                  <a:pt x="6649" y="4819"/>
                </a:cubicBezTo>
                <a:cubicBezTo>
                  <a:pt x="6644" y="4819"/>
                  <a:pt x="6639" y="4819"/>
                  <a:pt x="6633" y="4817"/>
                </a:cubicBezTo>
                <a:cubicBezTo>
                  <a:pt x="6611" y="4806"/>
                  <a:pt x="6650" y="4721"/>
                  <a:pt x="6667" y="4721"/>
                </a:cubicBezTo>
                <a:close/>
                <a:moveTo>
                  <a:pt x="20649" y="4686"/>
                </a:moveTo>
                <a:cubicBezTo>
                  <a:pt x="20651" y="4686"/>
                  <a:pt x="20652" y="4686"/>
                  <a:pt x="20653" y="4687"/>
                </a:cubicBezTo>
                <a:cubicBezTo>
                  <a:pt x="20670" y="4687"/>
                  <a:pt x="20682" y="4721"/>
                  <a:pt x="20682" y="4755"/>
                </a:cubicBezTo>
                <a:lnTo>
                  <a:pt x="20670" y="4778"/>
                </a:lnTo>
                <a:lnTo>
                  <a:pt x="20659" y="4795"/>
                </a:lnTo>
                <a:cubicBezTo>
                  <a:pt x="20636" y="4800"/>
                  <a:pt x="20602" y="4812"/>
                  <a:pt x="20585" y="4812"/>
                </a:cubicBezTo>
                <a:lnTo>
                  <a:pt x="20568" y="4817"/>
                </a:lnTo>
                <a:lnTo>
                  <a:pt x="20557" y="4823"/>
                </a:lnTo>
                <a:cubicBezTo>
                  <a:pt x="20552" y="4825"/>
                  <a:pt x="20548" y="4827"/>
                  <a:pt x="20545" y="4827"/>
                </a:cubicBezTo>
                <a:cubicBezTo>
                  <a:pt x="20535" y="4827"/>
                  <a:pt x="20538" y="4811"/>
                  <a:pt x="20551" y="4789"/>
                </a:cubicBezTo>
                <a:lnTo>
                  <a:pt x="20563" y="4772"/>
                </a:lnTo>
                <a:lnTo>
                  <a:pt x="20574" y="4744"/>
                </a:lnTo>
                <a:cubicBezTo>
                  <a:pt x="20590" y="4717"/>
                  <a:pt x="20630" y="4686"/>
                  <a:pt x="20649" y="4686"/>
                </a:cubicBezTo>
                <a:close/>
                <a:moveTo>
                  <a:pt x="16024" y="4783"/>
                </a:moveTo>
                <a:cubicBezTo>
                  <a:pt x="16028" y="4783"/>
                  <a:pt x="16062" y="4821"/>
                  <a:pt x="16083" y="4821"/>
                </a:cubicBezTo>
                <a:cubicBezTo>
                  <a:pt x="16086" y="4821"/>
                  <a:pt x="16089" y="4820"/>
                  <a:pt x="16092" y="4817"/>
                </a:cubicBezTo>
                <a:cubicBezTo>
                  <a:pt x="16100" y="4807"/>
                  <a:pt x="16106" y="4802"/>
                  <a:pt x="16111" y="4802"/>
                </a:cubicBezTo>
                <a:cubicBezTo>
                  <a:pt x="16117" y="4802"/>
                  <a:pt x="16120" y="4808"/>
                  <a:pt x="16120" y="4817"/>
                </a:cubicBezTo>
                <a:cubicBezTo>
                  <a:pt x="16120" y="4834"/>
                  <a:pt x="16058" y="4834"/>
                  <a:pt x="16035" y="4851"/>
                </a:cubicBezTo>
                <a:cubicBezTo>
                  <a:pt x="16030" y="4855"/>
                  <a:pt x="16026" y="4857"/>
                  <a:pt x="16022" y="4857"/>
                </a:cubicBezTo>
                <a:cubicBezTo>
                  <a:pt x="16008" y="4857"/>
                  <a:pt x="16002" y="4836"/>
                  <a:pt x="16006" y="4823"/>
                </a:cubicBezTo>
                <a:cubicBezTo>
                  <a:pt x="16012" y="4806"/>
                  <a:pt x="16018" y="4789"/>
                  <a:pt x="16024" y="4783"/>
                </a:cubicBezTo>
                <a:close/>
                <a:moveTo>
                  <a:pt x="17095" y="4800"/>
                </a:moveTo>
                <a:cubicBezTo>
                  <a:pt x="17125" y="4800"/>
                  <a:pt x="17155" y="4816"/>
                  <a:pt x="17164" y="4829"/>
                </a:cubicBezTo>
                <a:cubicBezTo>
                  <a:pt x="17175" y="4840"/>
                  <a:pt x="17068" y="4874"/>
                  <a:pt x="17022" y="4885"/>
                </a:cubicBezTo>
                <a:cubicBezTo>
                  <a:pt x="17011" y="4887"/>
                  <a:pt x="17000" y="4888"/>
                  <a:pt x="16991" y="4888"/>
                </a:cubicBezTo>
                <a:cubicBezTo>
                  <a:pt x="16962" y="4888"/>
                  <a:pt x="16943" y="4881"/>
                  <a:pt x="16943" y="4868"/>
                </a:cubicBezTo>
                <a:cubicBezTo>
                  <a:pt x="16943" y="4851"/>
                  <a:pt x="17033" y="4823"/>
                  <a:pt x="17068" y="4806"/>
                </a:cubicBezTo>
                <a:cubicBezTo>
                  <a:pt x="17076" y="4802"/>
                  <a:pt x="17086" y="4800"/>
                  <a:pt x="17095" y="4800"/>
                </a:cubicBezTo>
                <a:close/>
                <a:moveTo>
                  <a:pt x="5294" y="4778"/>
                </a:moveTo>
                <a:cubicBezTo>
                  <a:pt x="5300" y="4778"/>
                  <a:pt x="5306" y="4800"/>
                  <a:pt x="5300" y="4806"/>
                </a:cubicBezTo>
                <a:cubicBezTo>
                  <a:pt x="5300" y="4812"/>
                  <a:pt x="5317" y="4863"/>
                  <a:pt x="5317" y="4885"/>
                </a:cubicBezTo>
                <a:cubicBezTo>
                  <a:pt x="5314" y="4893"/>
                  <a:pt x="5308" y="4898"/>
                  <a:pt x="5300" y="4898"/>
                </a:cubicBezTo>
                <a:cubicBezTo>
                  <a:pt x="5292" y="4898"/>
                  <a:pt x="5281" y="4892"/>
                  <a:pt x="5272" y="4880"/>
                </a:cubicBezTo>
                <a:cubicBezTo>
                  <a:pt x="5249" y="4863"/>
                  <a:pt x="5289" y="4783"/>
                  <a:pt x="5294" y="4778"/>
                </a:cubicBezTo>
                <a:close/>
                <a:moveTo>
                  <a:pt x="9005" y="4624"/>
                </a:moveTo>
                <a:cubicBezTo>
                  <a:pt x="9005" y="4630"/>
                  <a:pt x="8994" y="4653"/>
                  <a:pt x="8977" y="4681"/>
                </a:cubicBezTo>
                <a:lnTo>
                  <a:pt x="8971" y="4715"/>
                </a:lnTo>
                <a:lnTo>
                  <a:pt x="8960" y="4744"/>
                </a:lnTo>
                <a:cubicBezTo>
                  <a:pt x="8954" y="4783"/>
                  <a:pt x="8965" y="4840"/>
                  <a:pt x="8977" y="4851"/>
                </a:cubicBezTo>
                <a:cubicBezTo>
                  <a:pt x="8982" y="4863"/>
                  <a:pt x="8965" y="4897"/>
                  <a:pt x="8960" y="4902"/>
                </a:cubicBezTo>
                <a:cubicBezTo>
                  <a:pt x="8959" y="4903"/>
                  <a:pt x="8958" y="4904"/>
                  <a:pt x="8956" y="4904"/>
                </a:cubicBezTo>
                <a:cubicBezTo>
                  <a:pt x="8946" y="4904"/>
                  <a:pt x="8919" y="4887"/>
                  <a:pt x="8914" y="4863"/>
                </a:cubicBezTo>
                <a:cubicBezTo>
                  <a:pt x="8914" y="4829"/>
                  <a:pt x="8926" y="4783"/>
                  <a:pt x="8931" y="4778"/>
                </a:cubicBezTo>
                <a:cubicBezTo>
                  <a:pt x="8937" y="4772"/>
                  <a:pt x="8948" y="4710"/>
                  <a:pt x="8931" y="4710"/>
                </a:cubicBezTo>
                <a:cubicBezTo>
                  <a:pt x="8914" y="4704"/>
                  <a:pt x="8914" y="4687"/>
                  <a:pt x="8931" y="4675"/>
                </a:cubicBezTo>
                <a:cubicBezTo>
                  <a:pt x="8954" y="4658"/>
                  <a:pt x="9005" y="4624"/>
                  <a:pt x="9005" y="4624"/>
                </a:cubicBezTo>
                <a:close/>
                <a:moveTo>
                  <a:pt x="6778" y="4757"/>
                </a:moveTo>
                <a:cubicBezTo>
                  <a:pt x="6780" y="4757"/>
                  <a:pt x="6759" y="4799"/>
                  <a:pt x="6730" y="4857"/>
                </a:cubicBezTo>
                <a:lnTo>
                  <a:pt x="6713" y="4919"/>
                </a:lnTo>
                <a:cubicBezTo>
                  <a:pt x="6713" y="4919"/>
                  <a:pt x="6701" y="4919"/>
                  <a:pt x="6696" y="4914"/>
                </a:cubicBezTo>
                <a:lnTo>
                  <a:pt x="6690" y="4914"/>
                </a:lnTo>
                <a:cubicBezTo>
                  <a:pt x="6690" y="4902"/>
                  <a:pt x="6724" y="4846"/>
                  <a:pt x="6730" y="4823"/>
                </a:cubicBezTo>
                <a:cubicBezTo>
                  <a:pt x="6741" y="4800"/>
                  <a:pt x="6770" y="4772"/>
                  <a:pt x="6775" y="4761"/>
                </a:cubicBezTo>
                <a:cubicBezTo>
                  <a:pt x="6777" y="4758"/>
                  <a:pt x="6778" y="4757"/>
                  <a:pt x="6778" y="4757"/>
                </a:cubicBezTo>
                <a:close/>
                <a:moveTo>
                  <a:pt x="8519" y="4764"/>
                </a:moveTo>
                <a:cubicBezTo>
                  <a:pt x="8531" y="4764"/>
                  <a:pt x="8545" y="4777"/>
                  <a:pt x="8557" y="4800"/>
                </a:cubicBezTo>
                <a:cubicBezTo>
                  <a:pt x="8574" y="4829"/>
                  <a:pt x="8614" y="4914"/>
                  <a:pt x="8614" y="4919"/>
                </a:cubicBezTo>
                <a:cubicBezTo>
                  <a:pt x="8608" y="4919"/>
                  <a:pt x="8597" y="4919"/>
                  <a:pt x="8579" y="4914"/>
                </a:cubicBezTo>
                <a:lnTo>
                  <a:pt x="8579" y="4908"/>
                </a:lnTo>
                <a:lnTo>
                  <a:pt x="8568" y="4897"/>
                </a:lnTo>
                <a:lnTo>
                  <a:pt x="8528" y="4840"/>
                </a:lnTo>
                <a:cubicBezTo>
                  <a:pt x="8506" y="4834"/>
                  <a:pt x="8472" y="4829"/>
                  <a:pt x="8472" y="4823"/>
                </a:cubicBezTo>
                <a:cubicBezTo>
                  <a:pt x="8466" y="4823"/>
                  <a:pt x="8494" y="4783"/>
                  <a:pt x="8506" y="4772"/>
                </a:cubicBezTo>
                <a:cubicBezTo>
                  <a:pt x="8509" y="4767"/>
                  <a:pt x="8514" y="4764"/>
                  <a:pt x="8519" y="4764"/>
                </a:cubicBezTo>
                <a:close/>
                <a:moveTo>
                  <a:pt x="15824" y="4760"/>
                </a:moveTo>
                <a:cubicBezTo>
                  <a:pt x="15831" y="4760"/>
                  <a:pt x="15843" y="4767"/>
                  <a:pt x="15859" y="4783"/>
                </a:cubicBezTo>
                <a:cubicBezTo>
                  <a:pt x="15882" y="4806"/>
                  <a:pt x="15927" y="4880"/>
                  <a:pt x="15921" y="4885"/>
                </a:cubicBezTo>
                <a:cubicBezTo>
                  <a:pt x="15916" y="4885"/>
                  <a:pt x="15870" y="4914"/>
                  <a:pt x="15853" y="4919"/>
                </a:cubicBezTo>
                <a:cubicBezTo>
                  <a:pt x="15850" y="4921"/>
                  <a:pt x="15846" y="4922"/>
                  <a:pt x="15842" y="4922"/>
                </a:cubicBezTo>
                <a:cubicBezTo>
                  <a:pt x="15821" y="4922"/>
                  <a:pt x="15789" y="4903"/>
                  <a:pt x="15780" y="4880"/>
                </a:cubicBezTo>
                <a:cubicBezTo>
                  <a:pt x="15768" y="4851"/>
                  <a:pt x="15802" y="4840"/>
                  <a:pt x="15814" y="4840"/>
                </a:cubicBezTo>
                <a:cubicBezTo>
                  <a:pt x="15814" y="4840"/>
                  <a:pt x="15815" y="4840"/>
                  <a:pt x="15815" y="4840"/>
                </a:cubicBezTo>
                <a:cubicBezTo>
                  <a:pt x="15825" y="4840"/>
                  <a:pt x="15825" y="4793"/>
                  <a:pt x="15819" y="4772"/>
                </a:cubicBezTo>
                <a:cubicBezTo>
                  <a:pt x="15817" y="4764"/>
                  <a:pt x="15819" y="4760"/>
                  <a:pt x="15824" y="4760"/>
                </a:cubicBezTo>
                <a:close/>
                <a:moveTo>
                  <a:pt x="6985" y="4829"/>
                </a:moveTo>
                <a:lnTo>
                  <a:pt x="6985" y="4834"/>
                </a:lnTo>
                <a:cubicBezTo>
                  <a:pt x="7002" y="4834"/>
                  <a:pt x="7070" y="4868"/>
                  <a:pt x="7070" y="4908"/>
                </a:cubicBezTo>
                <a:cubicBezTo>
                  <a:pt x="7070" y="4934"/>
                  <a:pt x="7058" y="4948"/>
                  <a:pt x="7037" y="4948"/>
                </a:cubicBezTo>
                <a:cubicBezTo>
                  <a:pt x="7026" y="4948"/>
                  <a:pt x="7012" y="4944"/>
                  <a:pt x="6996" y="4936"/>
                </a:cubicBezTo>
                <a:lnTo>
                  <a:pt x="6991" y="4874"/>
                </a:lnTo>
                <a:lnTo>
                  <a:pt x="6985" y="4851"/>
                </a:lnTo>
                <a:cubicBezTo>
                  <a:pt x="6969" y="4859"/>
                  <a:pt x="6943" y="4870"/>
                  <a:pt x="6928" y="4870"/>
                </a:cubicBezTo>
                <a:cubicBezTo>
                  <a:pt x="6921" y="4870"/>
                  <a:pt x="6917" y="4868"/>
                  <a:pt x="6917" y="4863"/>
                </a:cubicBezTo>
                <a:cubicBezTo>
                  <a:pt x="6923" y="4846"/>
                  <a:pt x="6968" y="4829"/>
                  <a:pt x="6985" y="4829"/>
                </a:cubicBezTo>
                <a:close/>
                <a:moveTo>
                  <a:pt x="12472" y="4868"/>
                </a:moveTo>
                <a:lnTo>
                  <a:pt x="12511" y="4914"/>
                </a:lnTo>
                <a:lnTo>
                  <a:pt x="12523" y="4931"/>
                </a:lnTo>
                <a:cubicBezTo>
                  <a:pt x="12551" y="4925"/>
                  <a:pt x="12580" y="4880"/>
                  <a:pt x="12585" y="4874"/>
                </a:cubicBezTo>
                <a:cubicBezTo>
                  <a:pt x="12585" y="4871"/>
                  <a:pt x="12586" y="4870"/>
                  <a:pt x="12588" y="4870"/>
                </a:cubicBezTo>
                <a:cubicBezTo>
                  <a:pt x="12595" y="4870"/>
                  <a:pt x="12611" y="4882"/>
                  <a:pt x="12619" y="4891"/>
                </a:cubicBezTo>
                <a:cubicBezTo>
                  <a:pt x="12625" y="4908"/>
                  <a:pt x="12608" y="4931"/>
                  <a:pt x="12580" y="4942"/>
                </a:cubicBezTo>
                <a:cubicBezTo>
                  <a:pt x="12558" y="4955"/>
                  <a:pt x="12495" y="4969"/>
                  <a:pt x="12468" y="4969"/>
                </a:cubicBezTo>
                <a:cubicBezTo>
                  <a:pt x="12460" y="4969"/>
                  <a:pt x="12455" y="4967"/>
                  <a:pt x="12455" y="4965"/>
                </a:cubicBezTo>
                <a:cubicBezTo>
                  <a:pt x="12455" y="4953"/>
                  <a:pt x="12460" y="4908"/>
                  <a:pt x="12472" y="4868"/>
                </a:cubicBezTo>
                <a:close/>
                <a:moveTo>
                  <a:pt x="16665" y="4891"/>
                </a:moveTo>
                <a:cubicBezTo>
                  <a:pt x="16693" y="4891"/>
                  <a:pt x="16716" y="4908"/>
                  <a:pt x="16716" y="4914"/>
                </a:cubicBezTo>
                <a:cubicBezTo>
                  <a:pt x="16716" y="4919"/>
                  <a:pt x="16687" y="4942"/>
                  <a:pt x="16653" y="4965"/>
                </a:cubicBezTo>
                <a:lnTo>
                  <a:pt x="16619" y="4982"/>
                </a:lnTo>
                <a:cubicBezTo>
                  <a:pt x="16618" y="4983"/>
                  <a:pt x="16616" y="4983"/>
                  <a:pt x="16614" y="4983"/>
                </a:cubicBezTo>
                <a:cubicBezTo>
                  <a:pt x="16606" y="4983"/>
                  <a:pt x="16591" y="4975"/>
                  <a:pt x="16591" y="4971"/>
                </a:cubicBezTo>
                <a:cubicBezTo>
                  <a:pt x="16591" y="4953"/>
                  <a:pt x="16591" y="4936"/>
                  <a:pt x="16597" y="4925"/>
                </a:cubicBezTo>
                <a:cubicBezTo>
                  <a:pt x="16608" y="4908"/>
                  <a:pt x="16625" y="4897"/>
                  <a:pt x="16642" y="4897"/>
                </a:cubicBezTo>
                <a:lnTo>
                  <a:pt x="16665" y="4891"/>
                </a:lnTo>
                <a:close/>
                <a:moveTo>
                  <a:pt x="6167" y="4626"/>
                </a:moveTo>
                <a:cubicBezTo>
                  <a:pt x="6186" y="4626"/>
                  <a:pt x="6202" y="4661"/>
                  <a:pt x="6202" y="4675"/>
                </a:cubicBezTo>
                <a:cubicBezTo>
                  <a:pt x="6208" y="4687"/>
                  <a:pt x="6253" y="4704"/>
                  <a:pt x="6270" y="4704"/>
                </a:cubicBezTo>
                <a:cubicBezTo>
                  <a:pt x="6287" y="4704"/>
                  <a:pt x="6327" y="4778"/>
                  <a:pt x="6350" y="4812"/>
                </a:cubicBezTo>
                <a:cubicBezTo>
                  <a:pt x="6355" y="4823"/>
                  <a:pt x="6361" y="4834"/>
                  <a:pt x="6367" y="4846"/>
                </a:cubicBezTo>
                <a:lnTo>
                  <a:pt x="6401" y="4846"/>
                </a:lnTo>
                <a:cubicBezTo>
                  <a:pt x="6378" y="4812"/>
                  <a:pt x="6350" y="4772"/>
                  <a:pt x="6338" y="4761"/>
                </a:cubicBezTo>
                <a:lnTo>
                  <a:pt x="6338" y="4749"/>
                </a:lnTo>
                <a:cubicBezTo>
                  <a:pt x="6333" y="4738"/>
                  <a:pt x="6338" y="4721"/>
                  <a:pt x="6338" y="4715"/>
                </a:cubicBezTo>
                <a:cubicBezTo>
                  <a:pt x="6342" y="4709"/>
                  <a:pt x="6351" y="4706"/>
                  <a:pt x="6358" y="4706"/>
                </a:cubicBezTo>
                <a:cubicBezTo>
                  <a:pt x="6363" y="4706"/>
                  <a:pt x="6367" y="4707"/>
                  <a:pt x="6367" y="4710"/>
                </a:cubicBezTo>
                <a:cubicBezTo>
                  <a:pt x="6389" y="4749"/>
                  <a:pt x="6440" y="4761"/>
                  <a:pt x="6452" y="4817"/>
                </a:cubicBezTo>
                <a:cubicBezTo>
                  <a:pt x="6457" y="4834"/>
                  <a:pt x="6486" y="4840"/>
                  <a:pt x="6503" y="4857"/>
                </a:cubicBezTo>
                <a:cubicBezTo>
                  <a:pt x="6509" y="4863"/>
                  <a:pt x="6514" y="4874"/>
                  <a:pt x="6509" y="4880"/>
                </a:cubicBezTo>
                <a:cubicBezTo>
                  <a:pt x="6503" y="4891"/>
                  <a:pt x="6497" y="4908"/>
                  <a:pt x="6492" y="4908"/>
                </a:cubicBezTo>
                <a:lnTo>
                  <a:pt x="6469" y="4902"/>
                </a:lnTo>
                <a:cubicBezTo>
                  <a:pt x="6440" y="4891"/>
                  <a:pt x="6406" y="4880"/>
                  <a:pt x="6378" y="4868"/>
                </a:cubicBezTo>
                <a:lnTo>
                  <a:pt x="6378" y="4868"/>
                </a:lnTo>
                <a:cubicBezTo>
                  <a:pt x="6395" y="4897"/>
                  <a:pt x="6412" y="4931"/>
                  <a:pt x="6429" y="4965"/>
                </a:cubicBezTo>
                <a:lnTo>
                  <a:pt x="6384" y="4982"/>
                </a:lnTo>
                <a:lnTo>
                  <a:pt x="6350" y="4993"/>
                </a:lnTo>
                <a:cubicBezTo>
                  <a:pt x="6338" y="4971"/>
                  <a:pt x="6333" y="4931"/>
                  <a:pt x="6333" y="4902"/>
                </a:cubicBezTo>
                <a:lnTo>
                  <a:pt x="6333" y="4880"/>
                </a:lnTo>
                <a:cubicBezTo>
                  <a:pt x="6333" y="4868"/>
                  <a:pt x="6338" y="4857"/>
                  <a:pt x="6344" y="4851"/>
                </a:cubicBezTo>
                <a:cubicBezTo>
                  <a:pt x="6338" y="4851"/>
                  <a:pt x="6333" y="4851"/>
                  <a:pt x="6327" y="4846"/>
                </a:cubicBezTo>
                <a:lnTo>
                  <a:pt x="6321" y="4851"/>
                </a:lnTo>
                <a:lnTo>
                  <a:pt x="6316" y="4857"/>
                </a:lnTo>
                <a:cubicBezTo>
                  <a:pt x="6315" y="4858"/>
                  <a:pt x="6313" y="4859"/>
                  <a:pt x="6312" y="4859"/>
                </a:cubicBezTo>
                <a:cubicBezTo>
                  <a:pt x="6299" y="4859"/>
                  <a:pt x="6275" y="4815"/>
                  <a:pt x="6270" y="4795"/>
                </a:cubicBezTo>
                <a:cubicBezTo>
                  <a:pt x="6266" y="4786"/>
                  <a:pt x="6257" y="4782"/>
                  <a:pt x="6247" y="4782"/>
                </a:cubicBezTo>
                <a:cubicBezTo>
                  <a:pt x="6232" y="4782"/>
                  <a:pt x="6215" y="4790"/>
                  <a:pt x="6208" y="4800"/>
                </a:cubicBezTo>
                <a:cubicBezTo>
                  <a:pt x="6191" y="4817"/>
                  <a:pt x="6202" y="4834"/>
                  <a:pt x="6231" y="4840"/>
                </a:cubicBezTo>
                <a:lnTo>
                  <a:pt x="6242" y="4851"/>
                </a:lnTo>
                <a:lnTo>
                  <a:pt x="6253" y="4857"/>
                </a:lnTo>
                <a:cubicBezTo>
                  <a:pt x="6259" y="4868"/>
                  <a:pt x="6259" y="4891"/>
                  <a:pt x="6248" y="4902"/>
                </a:cubicBezTo>
                <a:lnTo>
                  <a:pt x="6236" y="4908"/>
                </a:lnTo>
                <a:lnTo>
                  <a:pt x="6225" y="4914"/>
                </a:lnTo>
                <a:cubicBezTo>
                  <a:pt x="6220" y="4916"/>
                  <a:pt x="6214" y="4918"/>
                  <a:pt x="6208" y="4918"/>
                </a:cubicBezTo>
                <a:cubicBezTo>
                  <a:pt x="6188" y="4918"/>
                  <a:pt x="6167" y="4905"/>
                  <a:pt x="6162" y="4897"/>
                </a:cubicBezTo>
                <a:cubicBezTo>
                  <a:pt x="6161" y="4895"/>
                  <a:pt x="6159" y="4894"/>
                  <a:pt x="6157" y="4894"/>
                </a:cubicBezTo>
                <a:cubicBezTo>
                  <a:pt x="6144" y="4894"/>
                  <a:pt x="6121" y="4922"/>
                  <a:pt x="6111" y="4936"/>
                </a:cubicBezTo>
                <a:cubicBezTo>
                  <a:pt x="6108" y="4949"/>
                  <a:pt x="6098" y="4953"/>
                  <a:pt x="6089" y="4953"/>
                </a:cubicBezTo>
                <a:cubicBezTo>
                  <a:pt x="6081" y="4953"/>
                  <a:pt x="6074" y="4950"/>
                  <a:pt x="6072" y="4948"/>
                </a:cubicBezTo>
                <a:cubicBezTo>
                  <a:pt x="6066" y="4942"/>
                  <a:pt x="6043" y="4903"/>
                  <a:pt x="6015" y="4857"/>
                </a:cubicBezTo>
                <a:lnTo>
                  <a:pt x="6015" y="4857"/>
                </a:lnTo>
                <a:cubicBezTo>
                  <a:pt x="6041" y="4871"/>
                  <a:pt x="6081" y="4894"/>
                  <a:pt x="6106" y="4908"/>
                </a:cubicBezTo>
                <a:lnTo>
                  <a:pt x="6117" y="4840"/>
                </a:lnTo>
                <a:lnTo>
                  <a:pt x="6117" y="4806"/>
                </a:lnTo>
                <a:cubicBezTo>
                  <a:pt x="6145" y="4778"/>
                  <a:pt x="6157" y="4744"/>
                  <a:pt x="6145" y="4738"/>
                </a:cubicBezTo>
                <a:lnTo>
                  <a:pt x="6140" y="4738"/>
                </a:lnTo>
                <a:cubicBezTo>
                  <a:pt x="6132" y="4750"/>
                  <a:pt x="6121" y="4764"/>
                  <a:pt x="6112" y="4764"/>
                </a:cubicBezTo>
                <a:cubicBezTo>
                  <a:pt x="6107" y="4764"/>
                  <a:pt x="6103" y="4762"/>
                  <a:pt x="6100" y="4755"/>
                </a:cubicBezTo>
                <a:lnTo>
                  <a:pt x="6089" y="4738"/>
                </a:lnTo>
                <a:cubicBezTo>
                  <a:pt x="6094" y="4710"/>
                  <a:pt x="6140" y="4641"/>
                  <a:pt x="6157" y="4630"/>
                </a:cubicBezTo>
                <a:cubicBezTo>
                  <a:pt x="6160" y="4627"/>
                  <a:pt x="6164" y="4626"/>
                  <a:pt x="6167" y="4626"/>
                </a:cubicBezTo>
                <a:close/>
                <a:moveTo>
                  <a:pt x="15387" y="4942"/>
                </a:moveTo>
                <a:cubicBezTo>
                  <a:pt x="15413" y="4942"/>
                  <a:pt x="15454" y="5012"/>
                  <a:pt x="15439" y="5022"/>
                </a:cubicBezTo>
                <a:cubicBezTo>
                  <a:pt x="15433" y="5030"/>
                  <a:pt x="15416" y="5034"/>
                  <a:pt x="15399" y="5034"/>
                </a:cubicBezTo>
                <a:cubicBezTo>
                  <a:pt x="15382" y="5034"/>
                  <a:pt x="15365" y="5030"/>
                  <a:pt x="15360" y="5022"/>
                </a:cubicBezTo>
                <a:cubicBezTo>
                  <a:pt x="15343" y="5010"/>
                  <a:pt x="15348" y="4976"/>
                  <a:pt x="15377" y="4948"/>
                </a:cubicBezTo>
                <a:cubicBezTo>
                  <a:pt x="15380" y="4944"/>
                  <a:pt x="15383" y="4942"/>
                  <a:pt x="15387" y="4942"/>
                </a:cubicBezTo>
                <a:close/>
                <a:moveTo>
                  <a:pt x="20785" y="4859"/>
                </a:moveTo>
                <a:cubicBezTo>
                  <a:pt x="20793" y="4859"/>
                  <a:pt x="20799" y="4862"/>
                  <a:pt x="20801" y="4868"/>
                </a:cubicBezTo>
                <a:cubicBezTo>
                  <a:pt x="20807" y="4885"/>
                  <a:pt x="20801" y="4914"/>
                  <a:pt x="20778" y="4931"/>
                </a:cubicBezTo>
                <a:cubicBezTo>
                  <a:pt x="20762" y="4941"/>
                  <a:pt x="20698" y="5035"/>
                  <a:pt x="20679" y="5035"/>
                </a:cubicBezTo>
                <a:cubicBezTo>
                  <a:pt x="20678" y="5035"/>
                  <a:pt x="20677" y="5034"/>
                  <a:pt x="20676" y="5033"/>
                </a:cubicBezTo>
                <a:cubicBezTo>
                  <a:pt x="20665" y="5016"/>
                  <a:pt x="20642" y="4988"/>
                  <a:pt x="20631" y="4976"/>
                </a:cubicBezTo>
                <a:lnTo>
                  <a:pt x="20631" y="4953"/>
                </a:lnTo>
                <a:lnTo>
                  <a:pt x="20631" y="4919"/>
                </a:lnTo>
                <a:cubicBezTo>
                  <a:pt x="20642" y="4919"/>
                  <a:pt x="20663" y="4922"/>
                  <a:pt x="20678" y="4922"/>
                </a:cubicBezTo>
                <a:cubicBezTo>
                  <a:pt x="20685" y="4922"/>
                  <a:pt x="20691" y="4921"/>
                  <a:pt x="20693" y="4919"/>
                </a:cubicBezTo>
                <a:cubicBezTo>
                  <a:pt x="20699" y="4914"/>
                  <a:pt x="20710" y="4868"/>
                  <a:pt x="20727" y="4868"/>
                </a:cubicBezTo>
                <a:cubicBezTo>
                  <a:pt x="20728" y="4869"/>
                  <a:pt x="20730" y="4869"/>
                  <a:pt x="20731" y="4869"/>
                </a:cubicBezTo>
                <a:cubicBezTo>
                  <a:pt x="20743" y="4869"/>
                  <a:pt x="20768" y="4859"/>
                  <a:pt x="20785" y="4859"/>
                </a:cubicBezTo>
                <a:close/>
                <a:moveTo>
                  <a:pt x="20356" y="4772"/>
                </a:moveTo>
                <a:cubicBezTo>
                  <a:pt x="20367" y="4772"/>
                  <a:pt x="20373" y="4779"/>
                  <a:pt x="20370" y="4795"/>
                </a:cubicBezTo>
                <a:lnTo>
                  <a:pt x="20364" y="4812"/>
                </a:lnTo>
                <a:cubicBezTo>
                  <a:pt x="20347" y="4846"/>
                  <a:pt x="20319" y="4874"/>
                  <a:pt x="20307" y="4914"/>
                </a:cubicBezTo>
                <a:lnTo>
                  <a:pt x="20302" y="4948"/>
                </a:lnTo>
                <a:cubicBezTo>
                  <a:pt x="20302" y="5001"/>
                  <a:pt x="20297" y="5039"/>
                  <a:pt x="20287" y="5039"/>
                </a:cubicBezTo>
                <a:cubicBezTo>
                  <a:pt x="20286" y="5039"/>
                  <a:pt x="20285" y="5039"/>
                  <a:pt x="20285" y="5039"/>
                </a:cubicBezTo>
                <a:cubicBezTo>
                  <a:pt x="20273" y="5033"/>
                  <a:pt x="20262" y="4976"/>
                  <a:pt x="20256" y="4919"/>
                </a:cubicBezTo>
                <a:lnTo>
                  <a:pt x="20222" y="4880"/>
                </a:lnTo>
                <a:lnTo>
                  <a:pt x="20205" y="4863"/>
                </a:lnTo>
                <a:cubicBezTo>
                  <a:pt x="20209" y="4830"/>
                  <a:pt x="20229" y="4816"/>
                  <a:pt x="20242" y="4816"/>
                </a:cubicBezTo>
                <a:cubicBezTo>
                  <a:pt x="20250" y="4816"/>
                  <a:pt x="20256" y="4820"/>
                  <a:pt x="20256" y="4829"/>
                </a:cubicBezTo>
                <a:cubicBezTo>
                  <a:pt x="20256" y="4841"/>
                  <a:pt x="20271" y="4850"/>
                  <a:pt x="20292" y="4850"/>
                </a:cubicBezTo>
                <a:cubicBezTo>
                  <a:pt x="20300" y="4850"/>
                  <a:pt x="20309" y="4849"/>
                  <a:pt x="20319" y="4846"/>
                </a:cubicBezTo>
                <a:lnTo>
                  <a:pt x="20330" y="4795"/>
                </a:lnTo>
                <a:lnTo>
                  <a:pt x="20336" y="4778"/>
                </a:lnTo>
                <a:cubicBezTo>
                  <a:pt x="20343" y="4774"/>
                  <a:pt x="20350" y="4772"/>
                  <a:pt x="20356" y="4772"/>
                </a:cubicBezTo>
                <a:close/>
                <a:moveTo>
                  <a:pt x="20502" y="4923"/>
                </a:moveTo>
                <a:cubicBezTo>
                  <a:pt x="20508" y="4923"/>
                  <a:pt x="20515" y="4925"/>
                  <a:pt x="20523" y="4931"/>
                </a:cubicBezTo>
                <a:lnTo>
                  <a:pt x="20540" y="4942"/>
                </a:lnTo>
                <a:lnTo>
                  <a:pt x="20574" y="4971"/>
                </a:lnTo>
                <a:cubicBezTo>
                  <a:pt x="20560" y="4984"/>
                  <a:pt x="20542" y="5009"/>
                  <a:pt x="20530" y="5034"/>
                </a:cubicBezTo>
                <a:lnTo>
                  <a:pt x="20530" y="5034"/>
                </a:lnTo>
                <a:cubicBezTo>
                  <a:pt x="20530" y="5032"/>
                  <a:pt x="20529" y="5029"/>
                  <a:pt x="20529" y="5027"/>
                </a:cubicBezTo>
                <a:lnTo>
                  <a:pt x="20517" y="4982"/>
                </a:lnTo>
                <a:cubicBezTo>
                  <a:pt x="20499" y="4977"/>
                  <a:pt x="20480" y="4973"/>
                  <a:pt x="20465" y="4969"/>
                </a:cubicBezTo>
                <a:lnTo>
                  <a:pt x="20465" y="4969"/>
                </a:lnTo>
                <a:cubicBezTo>
                  <a:pt x="20457" y="4980"/>
                  <a:pt x="20451" y="4989"/>
                  <a:pt x="20441" y="4989"/>
                </a:cubicBezTo>
                <a:cubicBezTo>
                  <a:pt x="20435" y="4989"/>
                  <a:pt x="20427" y="4986"/>
                  <a:pt x="20415" y="4976"/>
                </a:cubicBezTo>
                <a:lnTo>
                  <a:pt x="20415" y="4976"/>
                </a:lnTo>
                <a:cubicBezTo>
                  <a:pt x="20413" y="4986"/>
                  <a:pt x="20414" y="4997"/>
                  <a:pt x="20421" y="5005"/>
                </a:cubicBezTo>
                <a:lnTo>
                  <a:pt x="20426" y="5016"/>
                </a:lnTo>
                <a:lnTo>
                  <a:pt x="20443" y="5033"/>
                </a:lnTo>
                <a:cubicBezTo>
                  <a:pt x="20444" y="5033"/>
                  <a:pt x="20444" y="5033"/>
                  <a:pt x="20444" y="5034"/>
                </a:cubicBezTo>
                <a:lnTo>
                  <a:pt x="20444" y="5034"/>
                </a:lnTo>
                <a:cubicBezTo>
                  <a:pt x="20440" y="5032"/>
                  <a:pt x="20436" y="5032"/>
                  <a:pt x="20432" y="5032"/>
                </a:cubicBezTo>
                <a:cubicBezTo>
                  <a:pt x="20430" y="5032"/>
                  <a:pt x="20428" y="5032"/>
                  <a:pt x="20426" y="5033"/>
                </a:cubicBezTo>
                <a:cubicBezTo>
                  <a:pt x="20415" y="5033"/>
                  <a:pt x="20404" y="5078"/>
                  <a:pt x="20398" y="5090"/>
                </a:cubicBezTo>
                <a:cubicBezTo>
                  <a:pt x="20398" y="5099"/>
                  <a:pt x="20389" y="5103"/>
                  <a:pt x="20377" y="5103"/>
                </a:cubicBezTo>
                <a:cubicBezTo>
                  <a:pt x="20367" y="5103"/>
                  <a:pt x="20354" y="5100"/>
                  <a:pt x="20341" y="5095"/>
                </a:cubicBezTo>
                <a:lnTo>
                  <a:pt x="20330" y="5056"/>
                </a:lnTo>
                <a:cubicBezTo>
                  <a:pt x="20325" y="5022"/>
                  <a:pt x="20366" y="4971"/>
                  <a:pt x="20399" y="4971"/>
                </a:cubicBezTo>
                <a:cubicBezTo>
                  <a:pt x="20405" y="4971"/>
                  <a:pt x="20410" y="4973"/>
                  <a:pt x="20415" y="4976"/>
                </a:cubicBezTo>
                <a:cubicBezTo>
                  <a:pt x="20415" y="4976"/>
                  <a:pt x="20415" y="4976"/>
                  <a:pt x="20415" y="4976"/>
                </a:cubicBezTo>
                <a:lnTo>
                  <a:pt x="20415" y="4976"/>
                </a:lnTo>
                <a:cubicBezTo>
                  <a:pt x="20417" y="4971"/>
                  <a:pt x="20419" y="4967"/>
                  <a:pt x="20421" y="4965"/>
                </a:cubicBezTo>
                <a:cubicBezTo>
                  <a:pt x="20422" y="4964"/>
                  <a:pt x="20424" y="4963"/>
                  <a:pt x="20428" y="4963"/>
                </a:cubicBezTo>
                <a:cubicBezTo>
                  <a:pt x="20435" y="4963"/>
                  <a:pt x="20449" y="4966"/>
                  <a:pt x="20465" y="4969"/>
                </a:cubicBezTo>
                <a:lnTo>
                  <a:pt x="20465" y="4969"/>
                </a:lnTo>
                <a:cubicBezTo>
                  <a:pt x="20467" y="4966"/>
                  <a:pt x="20469" y="4963"/>
                  <a:pt x="20472" y="4959"/>
                </a:cubicBezTo>
                <a:lnTo>
                  <a:pt x="20477" y="4948"/>
                </a:lnTo>
                <a:cubicBezTo>
                  <a:pt x="20481" y="4933"/>
                  <a:pt x="20490" y="4923"/>
                  <a:pt x="20502" y="4923"/>
                </a:cubicBezTo>
                <a:close/>
                <a:moveTo>
                  <a:pt x="15717" y="4857"/>
                </a:moveTo>
                <a:lnTo>
                  <a:pt x="15734" y="4863"/>
                </a:lnTo>
                <a:cubicBezTo>
                  <a:pt x="15757" y="4880"/>
                  <a:pt x="15757" y="4931"/>
                  <a:pt x="15740" y="4971"/>
                </a:cubicBezTo>
                <a:lnTo>
                  <a:pt x="15728" y="4971"/>
                </a:lnTo>
                <a:lnTo>
                  <a:pt x="15683" y="4965"/>
                </a:lnTo>
                <a:cubicBezTo>
                  <a:pt x="15660" y="4999"/>
                  <a:pt x="15626" y="5050"/>
                  <a:pt x="15598" y="5078"/>
                </a:cubicBezTo>
                <a:lnTo>
                  <a:pt x="15587" y="5112"/>
                </a:lnTo>
                <a:cubicBezTo>
                  <a:pt x="15583" y="5116"/>
                  <a:pt x="15576" y="5120"/>
                  <a:pt x="15570" y="5120"/>
                </a:cubicBezTo>
                <a:cubicBezTo>
                  <a:pt x="15568" y="5120"/>
                  <a:pt x="15566" y="5120"/>
                  <a:pt x="15564" y="5118"/>
                </a:cubicBezTo>
                <a:cubicBezTo>
                  <a:pt x="15558" y="5112"/>
                  <a:pt x="15558" y="5101"/>
                  <a:pt x="15558" y="5095"/>
                </a:cubicBezTo>
                <a:lnTo>
                  <a:pt x="15558" y="5073"/>
                </a:lnTo>
                <a:cubicBezTo>
                  <a:pt x="15564" y="5056"/>
                  <a:pt x="15575" y="4988"/>
                  <a:pt x="15581" y="4919"/>
                </a:cubicBezTo>
                <a:lnTo>
                  <a:pt x="15587" y="4919"/>
                </a:lnTo>
                <a:lnTo>
                  <a:pt x="15660" y="4885"/>
                </a:lnTo>
                <a:cubicBezTo>
                  <a:pt x="15683" y="4880"/>
                  <a:pt x="15700" y="4857"/>
                  <a:pt x="15717" y="4857"/>
                </a:cubicBezTo>
                <a:close/>
                <a:moveTo>
                  <a:pt x="14235" y="5051"/>
                </a:moveTo>
                <a:cubicBezTo>
                  <a:pt x="14260" y="5051"/>
                  <a:pt x="14291" y="5059"/>
                  <a:pt x="14299" y="5067"/>
                </a:cubicBezTo>
                <a:cubicBezTo>
                  <a:pt x="14307" y="5071"/>
                  <a:pt x="14303" y="5075"/>
                  <a:pt x="14289" y="5075"/>
                </a:cubicBezTo>
                <a:cubicBezTo>
                  <a:pt x="14283" y="5075"/>
                  <a:pt x="14275" y="5074"/>
                  <a:pt x="14265" y="5073"/>
                </a:cubicBezTo>
                <a:lnTo>
                  <a:pt x="14242" y="5124"/>
                </a:lnTo>
                <a:cubicBezTo>
                  <a:pt x="14242" y="5125"/>
                  <a:pt x="14241" y="5125"/>
                  <a:pt x="14239" y="5125"/>
                </a:cubicBezTo>
                <a:cubicBezTo>
                  <a:pt x="14232" y="5125"/>
                  <a:pt x="14210" y="5117"/>
                  <a:pt x="14197" y="5112"/>
                </a:cubicBezTo>
                <a:cubicBezTo>
                  <a:pt x="14191" y="5112"/>
                  <a:pt x="14191" y="5084"/>
                  <a:pt x="14197" y="5073"/>
                </a:cubicBezTo>
                <a:lnTo>
                  <a:pt x="14208" y="5056"/>
                </a:lnTo>
                <a:cubicBezTo>
                  <a:pt x="14215" y="5052"/>
                  <a:pt x="14224" y="5051"/>
                  <a:pt x="14235" y="5051"/>
                </a:cubicBezTo>
                <a:close/>
                <a:moveTo>
                  <a:pt x="7202" y="4975"/>
                </a:moveTo>
                <a:cubicBezTo>
                  <a:pt x="7206" y="4975"/>
                  <a:pt x="7210" y="4981"/>
                  <a:pt x="7212" y="4993"/>
                </a:cubicBezTo>
                <a:cubicBezTo>
                  <a:pt x="7212" y="5022"/>
                  <a:pt x="7292" y="5073"/>
                  <a:pt x="7257" y="5101"/>
                </a:cubicBezTo>
                <a:lnTo>
                  <a:pt x="7229" y="5090"/>
                </a:lnTo>
                <a:lnTo>
                  <a:pt x="7206" y="5078"/>
                </a:lnTo>
                <a:cubicBezTo>
                  <a:pt x="7184" y="5084"/>
                  <a:pt x="7144" y="5095"/>
                  <a:pt x="7116" y="5107"/>
                </a:cubicBezTo>
                <a:lnTo>
                  <a:pt x="7121" y="5158"/>
                </a:lnTo>
                <a:lnTo>
                  <a:pt x="7121" y="5163"/>
                </a:lnTo>
                <a:cubicBezTo>
                  <a:pt x="7117" y="5168"/>
                  <a:pt x="7112" y="5170"/>
                  <a:pt x="7106" y="5170"/>
                </a:cubicBezTo>
                <a:cubicBezTo>
                  <a:pt x="7098" y="5170"/>
                  <a:pt x="7089" y="5165"/>
                  <a:pt x="7082" y="5158"/>
                </a:cubicBezTo>
                <a:lnTo>
                  <a:pt x="7082" y="5146"/>
                </a:lnTo>
                <a:lnTo>
                  <a:pt x="7082" y="5124"/>
                </a:lnTo>
                <a:cubicBezTo>
                  <a:pt x="7093" y="5107"/>
                  <a:pt x="7167" y="5044"/>
                  <a:pt x="7178" y="5010"/>
                </a:cubicBezTo>
                <a:cubicBezTo>
                  <a:pt x="7188" y="4987"/>
                  <a:pt x="7196" y="4975"/>
                  <a:pt x="7202" y="4975"/>
                </a:cubicBezTo>
                <a:close/>
                <a:moveTo>
                  <a:pt x="15483" y="5073"/>
                </a:moveTo>
                <a:cubicBezTo>
                  <a:pt x="15492" y="5073"/>
                  <a:pt x="15499" y="5076"/>
                  <a:pt x="15502" y="5084"/>
                </a:cubicBezTo>
                <a:cubicBezTo>
                  <a:pt x="15507" y="5095"/>
                  <a:pt x="15524" y="5141"/>
                  <a:pt x="15536" y="5152"/>
                </a:cubicBezTo>
                <a:cubicBezTo>
                  <a:pt x="15547" y="5163"/>
                  <a:pt x="15502" y="5163"/>
                  <a:pt x="15485" y="5175"/>
                </a:cubicBezTo>
                <a:cubicBezTo>
                  <a:pt x="15467" y="5180"/>
                  <a:pt x="15411" y="5180"/>
                  <a:pt x="15388" y="5180"/>
                </a:cubicBezTo>
                <a:cubicBezTo>
                  <a:pt x="15385" y="5181"/>
                  <a:pt x="15382" y="5182"/>
                  <a:pt x="15378" y="5182"/>
                </a:cubicBezTo>
                <a:cubicBezTo>
                  <a:pt x="15363" y="5182"/>
                  <a:pt x="15347" y="5173"/>
                  <a:pt x="15343" y="5163"/>
                </a:cubicBezTo>
                <a:cubicBezTo>
                  <a:pt x="15331" y="5146"/>
                  <a:pt x="15428" y="5095"/>
                  <a:pt x="15450" y="5084"/>
                </a:cubicBezTo>
                <a:cubicBezTo>
                  <a:pt x="15460" y="5078"/>
                  <a:pt x="15473" y="5073"/>
                  <a:pt x="15483" y="5073"/>
                </a:cubicBezTo>
                <a:close/>
                <a:moveTo>
                  <a:pt x="15768" y="5084"/>
                </a:moveTo>
                <a:lnTo>
                  <a:pt x="15774" y="5118"/>
                </a:lnTo>
                <a:lnTo>
                  <a:pt x="15774" y="5129"/>
                </a:lnTo>
                <a:cubicBezTo>
                  <a:pt x="15763" y="5141"/>
                  <a:pt x="15751" y="5146"/>
                  <a:pt x="15746" y="5146"/>
                </a:cubicBezTo>
                <a:lnTo>
                  <a:pt x="15734" y="5146"/>
                </a:lnTo>
                <a:cubicBezTo>
                  <a:pt x="15728" y="5152"/>
                  <a:pt x="15717" y="5158"/>
                  <a:pt x="15706" y="5163"/>
                </a:cubicBezTo>
                <a:lnTo>
                  <a:pt x="15706" y="5169"/>
                </a:lnTo>
                <a:cubicBezTo>
                  <a:pt x="15706" y="5180"/>
                  <a:pt x="15694" y="5192"/>
                  <a:pt x="15694" y="5192"/>
                </a:cubicBezTo>
                <a:cubicBezTo>
                  <a:pt x="15689" y="5192"/>
                  <a:pt x="15638" y="5135"/>
                  <a:pt x="15649" y="5112"/>
                </a:cubicBezTo>
                <a:cubicBezTo>
                  <a:pt x="15658" y="5098"/>
                  <a:pt x="15665" y="5091"/>
                  <a:pt x="15670" y="5091"/>
                </a:cubicBezTo>
                <a:cubicBezTo>
                  <a:pt x="15676" y="5091"/>
                  <a:pt x="15680" y="5098"/>
                  <a:pt x="15683" y="5112"/>
                </a:cubicBezTo>
                <a:cubicBezTo>
                  <a:pt x="15683" y="5118"/>
                  <a:pt x="15686" y="5121"/>
                  <a:pt x="15691" y="5121"/>
                </a:cubicBezTo>
                <a:cubicBezTo>
                  <a:pt x="15710" y="5121"/>
                  <a:pt x="15755" y="5088"/>
                  <a:pt x="15768" y="5084"/>
                </a:cubicBezTo>
                <a:close/>
                <a:moveTo>
                  <a:pt x="11530" y="5090"/>
                </a:moveTo>
                <a:cubicBezTo>
                  <a:pt x="11536" y="5095"/>
                  <a:pt x="11536" y="5107"/>
                  <a:pt x="11536" y="5118"/>
                </a:cubicBezTo>
                <a:lnTo>
                  <a:pt x="11530" y="5124"/>
                </a:lnTo>
                <a:lnTo>
                  <a:pt x="11519" y="5141"/>
                </a:lnTo>
                <a:cubicBezTo>
                  <a:pt x="11507" y="5163"/>
                  <a:pt x="11484" y="5192"/>
                  <a:pt x="11479" y="5203"/>
                </a:cubicBezTo>
                <a:cubicBezTo>
                  <a:pt x="11477" y="5207"/>
                  <a:pt x="11475" y="5209"/>
                  <a:pt x="11472" y="5209"/>
                </a:cubicBezTo>
                <a:cubicBezTo>
                  <a:pt x="11463" y="5209"/>
                  <a:pt x="11445" y="5188"/>
                  <a:pt x="11428" y="5158"/>
                </a:cubicBezTo>
                <a:lnTo>
                  <a:pt x="11462" y="5124"/>
                </a:lnTo>
                <a:lnTo>
                  <a:pt x="11479" y="5112"/>
                </a:lnTo>
                <a:cubicBezTo>
                  <a:pt x="11501" y="5101"/>
                  <a:pt x="11524" y="5090"/>
                  <a:pt x="11530" y="5090"/>
                </a:cubicBezTo>
                <a:close/>
                <a:moveTo>
                  <a:pt x="5198" y="4901"/>
                </a:moveTo>
                <a:cubicBezTo>
                  <a:pt x="5216" y="4901"/>
                  <a:pt x="5254" y="4918"/>
                  <a:pt x="5249" y="4948"/>
                </a:cubicBezTo>
                <a:lnTo>
                  <a:pt x="5238" y="5033"/>
                </a:lnTo>
                <a:cubicBezTo>
                  <a:pt x="5242" y="5032"/>
                  <a:pt x="5246" y="5032"/>
                  <a:pt x="5249" y="5032"/>
                </a:cubicBezTo>
                <a:cubicBezTo>
                  <a:pt x="5288" y="5032"/>
                  <a:pt x="5311" y="5057"/>
                  <a:pt x="5306" y="5067"/>
                </a:cubicBezTo>
                <a:cubicBezTo>
                  <a:pt x="5300" y="5078"/>
                  <a:pt x="5294" y="5095"/>
                  <a:pt x="5294" y="5107"/>
                </a:cubicBezTo>
                <a:lnTo>
                  <a:pt x="5294" y="5112"/>
                </a:lnTo>
                <a:lnTo>
                  <a:pt x="5294" y="5169"/>
                </a:lnTo>
                <a:cubicBezTo>
                  <a:pt x="5260" y="5197"/>
                  <a:pt x="5204" y="5237"/>
                  <a:pt x="5187" y="5243"/>
                </a:cubicBezTo>
                <a:cubicBezTo>
                  <a:pt x="5175" y="5243"/>
                  <a:pt x="5181" y="5186"/>
                  <a:pt x="5181" y="5169"/>
                </a:cubicBezTo>
                <a:cubicBezTo>
                  <a:pt x="5187" y="5152"/>
                  <a:pt x="5221" y="5107"/>
                  <a:pt x="5238" y="5090"/>
                </a:cubicBezTo>
                <a:cubicBezTo>
                  <a:pt x="5249" y="5078"/>
                  <a:pt x="5238" y="5033"/>
                  <a:pt x="5226" y="5022"/>
                </a:cubicBezTo>
                <a:cubicBezTo>
                  <a:pt x="5226" y="5019"/>
                  <a:pt x="5224" y="5018"/>
                  <a:pt x="5221" y="5018"/>
                </a:cubicBezTo>
                <a:cubicBezTo>
                  <a:pt x="5203" y="5018"/>
                  <a:pt x="5143" y="5064"/>
                  <a:pt x="5118" y="5084"/>
                </a:cubicBezTo>
                <a:cubicBezTo>
                  <a:pt x="5096" y="5107"/>
                  <a:pt x="5073" y="5152"/>
                  <a:pt x="5062" y="5180"/>
                </a:cubicBezTo>
                <a:lnTo>
                  <a:pt x="5050" y="5197"/>
                </a:lnTo>
                <a:lnTo>
                  <a:pt x="5039" y="5220"/>
                </a:lnTo>
                <a:cubicBezTo>
                  <a:pt x="5022" y="5203"/>
                  <a:pt x="4999" y="5175"/>
                  <a:pt x="4999" y="5169"/>
                </a:cubicBezTo>
                <a:cubicBezTo>
                  <a:pt x="4994" y="5158"/>
                  <a:pt x="4977" y="5141"/>
                  <a:pt x="4960" y="5129"/>
                </a:cubicBezTo>
                <a:lnTo>
                  <a:pt x="4971" y="5107"/>
                </a:lnTo>
                <a:cubicBezTo>
                  <a:pt x="4971" y="5104"/>
                  <a:pt x="4977" y="5102"/>
                  <a:pt x="4984" y="5102"/>
                </a:cubicBezTo>
                <a:cubicBezTo>
                  <a:pt x="4991" y="5102"/>
                  <a:pt x="4999" y="5104"/>
                  <a:pt x="5005" y="5107"/>
                </a:cubicBezTo>
                <a:lnTo>
                  <a:pt x="5028" y="5112"/>
                </a:lnTo>
                <a:cubicBezTo>
                  <a:pt x="5030" y="5113"/>
                  <a:pt x="5033" y="5114"/>
                  <a:pt x="5035" y="5114"/>
                </a:cubicBezTo>
                <a:cubicBezTo>
                  <a:pt x="5059" y="5114"/>
                  <a:pt x="5050" y="5061"/>
                  <a:pt x="5040" y="5061"/>
                </a:cubicBezTo>
                <a:lnTo>
                  <a:pt x="5040" y="5061"/>
                </a:lnTo>
                <a:cubicBezTo>
                  <a:pt x="5040" y="5061"/>
                  <a:pt x="5039" y="5061"/>
                  <a:pt x="5039" y="5061"/>
                </a:cubicBezTo>
                <a:cubicBezTo>
                  <a:pt x="5022" y="5061"/>
                  <a:pt x="4999" y="5067"/>
                  <a:pt x="4982" y="5073"/>
                </a:cubicBezTo>
                <a:lnTo>
                  <a:pt x="4977" y="5067"/>
                </a:lnTo>
                <a:cubicBezTo>
                  <a:pt x="4971" y="5056"/>
                  <a:pt x="4965" y="5022"/>
                  <a:pt x="4971" y="5022"/>
                </a:cubicBezTo>
                <a:lnTo>
                  <a:pt x="4999" y="4993"/>
                </a:lnTo>
                <a:cubicBezTo>
                  <a:pt x="5015" y="4980"/>
                  <a:pt x="5033" y="4975"/>
                  <a:pt x="5049" y="4975"/>
                </a:cubicBezTo>
                <a:cubicBezTo>
                  <a:pt x="5067" y="4975"/>
                  <a:pt x="5081" y="4981"/>
                  <a:pt x="5084" y="4988"/>
                </a:cubicBezTo>
                <a:cubicBezTo>
                  <a:pt x="5091" y="4997"/>
                  <a:pt x="5097" y="5001"/>
                  <a:pt x="5103" y="5001"/>
                </a:cubicBezTo>
                <a:cubicBezTo>
                  <a:pt x="5108" y="5001"/>
                  <a:pt x="5113" y="4998"/>
                  <a:pt x="5118" y="4993"/>
                </a:cubicBezTo>
                <a:cubicBezTo>
                  <a:pt x="5118" y="4925"/>
                  <a:pt x="5164" y="4925"/>
                  <a:pt x="5192" y="4902"/>
                </a:cubicBezTo>
                <a:cubicBezTo>
                  <a:pt x="5194" y="4902"/>
                  <a:pt x="5196" y="4901"/>
                  <a:pt x="5198" y="4901"/>
                </a:cubicBezTo>
                <a:close/>
                <a:moveTo>
                  <a:pt x="19637" y="5225"/>
                </a:moveTo>
                <a:cubicBezTo>
                  <a:pt x="19635" y="5232"/>
                  <a:pt x="19635" y="5239"/>
                  <a:pt x="19637" y="5245"/>
                </a:cubicBezTo>
                <a:lnTo>
                  <a:pt x="19637" y="5245"/>
                </a:lnTo>
                <a:cubicBezTo>
                  <a:pt x="19640" y="5241"/>
                  <a:pt x="19642" y="5236"/>
                  <a:pt x="19643" y="5232"/>
                </a:cubicBezTo>
                <a:lnTo>
                  <a:pt x="19638" y="5226"/>
                </a:lnTo>
                <a:cubicBezTo>
                  <a:pt x="19638" y="5226"/>
                  <a:pt x="19637" y="5225"/>
                  <a:pt x="19637" y="5225"/>
                </a:cubicBezTo>
                <a:close/>
                <a:moveTo>
                  <a:pt x="11048" y="5158"/>
                </a:moveTo>
                <a:cubicBezTo>
                  <a:pt x="11065" y="5158"/>
                  <a:pt x="11127" y="5203"/>
                  <a:pt x="11116" y="5220"/>
                </a:cubicBezTo>
                <a:cubicBezTo>
                  <a:pt x="11110" y="5237"/>
                  <a:pt x="11099" y="5254"/>
                  <a:pt x="11093" y="5266"/>
                </a:cubicBezTo>
                <a:lnTo>
                  <a:pt x="11070" y="5266"/>
                </a:lnTo>
                <a:cubicBezTo>
                  <a:pt x="11053" y="5254"/>
                  <a:pt x="11031" y="5203"/>
                  <a:pt x="11025" y="5186"/>
                </a:cubicBezTo>
                <a:cubicBezTo>
                  <a:pt x="11019" y="5169"/>
                  <a:pt x="11031" y="5158"/>
                  <a:pt x="11048" y="5158"/>
                </a:cubicBezTo>
                <a:close/>
                <a:moveTo>
                  <a:pt x="16000" y="5118"/>
                </a:moveTo>
                <a:cubicBezTo>
                  <a:pt x="16000" y="5118"/>
                  <a:pt x="16001" y="5118"/>
                  <a:pt x="16001" y="5118"/>
                </a:cubicBezTo>
                <a:cubicBezTo>
                  <a:pt x="16012" y="5129"/>
                  <a:pt x="16052" y="5175"/>
                  <a:pt x="16063" y="5192"/>
                </a:cubicBezTo>
                <a:cubicBezTo>
                  <a:pt x="16075" y="5209"/>
                  <a:pt x="16109" y="5249"/>
                  <a:pt x="16103" y="5271"/>
                </a:cubicBezTo>
                <a:cubicBezTo>
                  <a:pt x="16103" y="5277"/>
                  <a:pt x="16100" y="5279"/>
                  <a:pt x="16096" y="5279"/>
                </a:cubicBezTo>
                <a:cubicBezTo>
                  <a:pt x="16083" y="5279"/>
                  <a:pt x="16054" y="5256"/>
                  <a:pt x="16041" y="5243"/>
                </a:cubicBezTo>
                <a:cubicBezTo>
                  <a:pt x="16035" y="5236"/>
                  <a:pt x="16028" y="5233"/>
                  <a:pt x="16020" y="5233"/>
                </a:cubicBezTo>
                <a:cubicBezTo>
                  <a:pt x="16002" y="5233"/>
                  <a:pt x="15980" y="5248"/>
                  <a:pt x="15972" y="5260"/>
                </a:cubicBezTo>
                <a:lnTo>
                  <a:pt x="15972" y="5254"/>
                </a:lnTo>
                <a:cubicBezTo>
                  <a:pt x="15969" y="5259"/>
                  <a:pt x="15967" y="5261"/>
                  <a:pt x="15965" y="5261"/>
                </a:cubicBezTo>
                <a:cubicBezTo>
                  <a:pt x="15959" y="5261"/>
                  <a:pt x="15955" y="5244"/>
                  <a:pt x="15955" y="5214"/>
                </a:cubicBezTo>
                <a:cubicBezTo>
                  <a:pt x="15955" y="5176"/>
                  <a:pt x="15992" y="5118"/>
                  <a:pt x="16000" y="5118"/>
                </a:cubicBezTo>
                <a:close/>
                <a:moveTo>
                  <a:pt x="5442" y="5209"/>
                </a:moveTo>
                <a:lnTo>
                  <a:pt x="5476" y="5214"/>
                </a:lnTo>
                <a:cubicBezTo>
                  <a:pt x="5482" y="5214"/>
                  <a:pt x="5493" y="5232"/>
                  <a:pt x="5493" y="5243"/>
                </a:cubicBezTo>
                <a:lnTo>
                  <a:pt x="5493" y="5249"/>
                </a:lnTo>
                <a:cubicBezTo>
                  <a:pt x="5487" y="5260"/>
                  <a:pt x="5425" y="5283"/>
                  <a:pt x="5402" y="5288"/>
                </a:cubicBezTo>
                <a:cubicBezTo>
                  <a:pt x="5401" y="5289"/>
                  <a:pt x="5400" y="5289"/>
                  <a:pt x="5398" y="5289"/>
                </a:cubicBezTo>
                <a:cubicBezTo>
                  <a:pt x="5383" y="5289"/>
                  <a:pt x="5368" y="5259"/>
                  <a:pt x="5368" y="5243"/>
                </a:cubicBezTo>
                <a:cubicBezTo>
                  <a:pt x="5368" y="5226"/>
                  <a:pt x="5402" y="5209"/>
                  <a:pt x="5442" y="5209"/>
                </a:cubicBezTo>
                <a:close/>
                <a:moveTo>
                  <a:pt x="19547" y="5174"/>
                </a:moveTo>
                <a:cubicBezTo>
                  <a:pt x="19550" y="5174"/>
                  <a:pt x="19554" y="5174"/>
                  <a:pt x="19558" y="5175"/>
                </a:cubicBezTo>
                <a:lnTo>
                  <a:pt x="19592" y="5186"/>
                </a:lnTo>
                <a:cubicBezTo>
                  <a:pt x="19609" y="5192"/>
                  <a:pt x="19626" y="5208"/>
                  <a:pt x="19637" y="5225"/>
                </a:cubicBezTo>
                <a:lnTo>
                  <a:pt x="19637" y="5225"/>
                </a:lnTo>
                <a:cubicBezTo>
                  <a:pt x="19640" y="5214"/>
                  <a:pt x="19647" y="5204"/>
                  <a:pt x="19660" y="5197"/>
                </a:cubicBezTo>
                <a:cubicBezTo>
                  <a:pt x="19663" y="5196"/>
                  <a:pt x="19666" y="5195"/>
                  <a:pt x="19670" y="5193"/>
                </a:cubicBezTo>
                <a:lnTo>
                  <a:pt x="19670" y="5193"/>
                </a:lnTo>
                <a:cubicBezTo>
                  <a:pt x="19665" y="5208"/>
                  <a:pt x="19663" y="5221"/>
                  <a:pt x="19666" y="5232"/>
                </a:cubicBezTo>
                <a:lnTo>
                  <a:pt x="19689" y="5243"/>
                </a:lnTo>
                <a:lnTo>
                  <a:pt x="19703" y="5249"/>
                </a:lnTo>
                <a:lnTo>
                  <a:pt x="19703" y="5249"/>
                </a:lnTo>
                <a:cubicBezTo>
                  <a:pt x="19712" y="5242"/>
                  <a:pt x="19725" y="5231"/>
                  <a:pt x="19739" y="5219"/>
                </a:cubicBezTo>
                <a:lnTo>
                  <a:pt x="19739" y="5219"/>
                </a:lnTo>
                <a:cubicBezTo>
                  <a:pt x="19734" y="5233"/>
                  <a:pt x="19730" y="5247"/>
                  <a:pt x="19729" y="5260"/>
                </a:cubicBezTo>
                <a:lnTo>
                  <a:pt x="19703" y="5249"/>
                </a:lnTo>
                <a:lnTo>
                  <a:pt x="19703" y="5249"/>
                </a:lnTo>
                <a:cubicBezTo>
                  <a:pt x="19699" y="5251"/>
                  <a:pt x="19696" y="5253"/>
                  <a:pt x="19694" y="5254"/>
                </a:cubicBezTo>
                <a:cubicBezTo>
                  <a:pt x="19689" y="5259"/>
                  <a:pt x="19677" y="5262"/>
                  <a:pt x="19666" y="5262"/>
                </a:cubicBezTo>
                <a:cubicBezTo>
                  <a:pt x="19651" y="5262"/>
                  <a:pt x="19638" y="5258"/>
                  <a:pt x="19638" y="5249"/>
                </a:cubicBezTo>
                <a:cubicBezTo>
                  <a:pt x="19637" y="5247"/>
                  <a:pt x="19637" y="5246"/>
                  <a:pt x="19637" y="5245"/>
                </a:cubicBezTo>
                <a:lnTo>
                  <a:pt x="19637" y="5245"/>
                </a:lnTo>
                <a:cubicBezTo>
                  <a:pt x="19626" y="5261"/>
                  <a:pt x="19603" y="5271"/>
                  <a:pt x="19581" y="5271"/>
                </a:cubicBezTo>
                <a:lnTo>
                  <a:pt x="19558" y="5300"/>
                </a:lnTo>
                <a:cubicBezTo>
                  <a:pt x="19558" y="5300"/>
                  <a:pt x="19557" y="5300"/>
                  <a:pt x="19556" y="5300"/>
                </a:cubicBezTo>
                <a:cubicBezTo>
                  <a:pt x="19547" y="5300"/>
                  <a:pt x="19518" y="5275"/>
                  <a:pt x="19507" y="5260"/>
                </a:cubicBezTo>
                <a:lnTo>
                  <a:pt x="19496" y="5232"/>
                </a:lnTo>
                <a:cubicBezTo>
                  <a:pt x="19491" y="5196"/>
                  <a:pt x="19513" y="5174"/>
                  <a:pt x="19547" y="5174"/>
                </a:cubicBezTo>
                <a:close/>
                <a:moveTo>
                  <a:pt x="15286" y="5129"/>
                </a:moveTo>
                <a:lnTo>
                  <a:pt x="15292" y="5135"/>
                </a:lnTo>
                <a:lnTo>
                  <a:pt x="15303" y="5163"/>
                </a:lnTo>
                <a:cubicBezTo>
                  <a:pt x="15314" y="5192"/>
                  <a:pt x="15337" y="5277"/>
                  <a:pt x="15320" y="5294"/>
                </a:cubicBezTo>
                <a:cubicBezTo>
                  <a:pt x="15315" y="5301"/>
                  <a:pt x="15309" y="5304"/>
                  <a:pt x="15302" y="5304"/>
                </a:cubicBezTo>
                <a:cubicBezTo>
                  <a:pt x="15292" y="5304"/>
                  <a:pt x="15279" y="5296"/>
                  <a:pt x="15269" y="5283"/>
                </a:cubicBezTo>
                <a:lnTo>
                  <a:pt x="15275" y="5277"/>
                </a:lnTo>
                <a:cubicBezTo>
                  <a:pt x="15313" y="5213"/>
                  <a:pt x="15287" y="5210"/>
                  <a:pt x="15260" y="5210"/>
                </a:cubicBezTo>
                <a:cubicBezTo>
                  <a:pt x="15257" y="5210"/>
                  <a:pt x="15254" y="5210"/>
                  <a:pt x="15251" y="5210"/>
                </a:cubicBezTo>
                <a:cubicBezTo>
                  <a:pt x="15245" y="5210"/>
                  <a:pt x="15240" y="5210"/>
                  <a:pt x="15235" y="5209"/>
                </a:cubicBezTo>
                <a:lnTo>
                  <a:pt x="15229" y="5209"/>
                </a:lnTo>
                <a:cubicBezTo>
                  <a:pt x="15229" y="5203"/>
                  <a:pt x="15252" y="5169"/>
                  <a:pt x="15263" y="5152"/>
                </a:cubicBezTo>
                <a:cubicBezTo>
                  <a:pt x="15275" y="5141"/>
                  <a:pt x="15286" y="5129"/>
                  <a:pt x="15286" y="5129"/>
                </a:cubicBezTo>
                <a:close/>
                <a:moveTo>
                  <a:pt x="10992" y="5219"/>
                </a:moveTo>
                <a:cubicBezTo>
                  <a:pt x="11002" y="5219"/>
                  <a:pt x="11001" y="5230"/>
                  <a:pt x="10997" y="5249"/>
                </a:cubicBezTo>
                <a:cubicBezTo>
                  <a:pt x="10986" y="5270"/>
                  <a:pt x="10928" y="5328"/>
                  <a:pt x="10908" y="5328"/>
                </a:cubicBezTo>
                <a:cubicBezTo>
                  <a:pt x="10907" y="5328"/>
                  <a:pt x="10906" y="5328"/>
                  <a:pt x="10906" y="5328"/>
                </a:cubicBezTo>
                <a:cubicBezTo>
                  <a:pt x="10889" y="5328"/>
                  <a:pt x="10866" y="5322"/>
                  <a:pt x="10860" y="5322"/>
                </a:cubicBezTo>
                <a:cubicBezTo>
                  <a:pt x="10855" y="5317"/>
                  <a:pt x="10849" y="5300"/>
                  <a:pt x="10849" y="5277"/>
                </a:cubicBezTo>
                <a:lnTo>
                  <a:pt x="10860" y="5271"/>
                </a:lnTo>
                <a:lnTo>
                  <a:pt x="10866" y="5254"/>
                </a:lnTo>
                <a:cubicBezTo>
                  <a:pt x="10881" y="5249"/>
                  <a:pt x="10912" y="5224"/>
                  <a:pt x="10924" y="5224"/>
                </a:cubicBezTo>
                <a:cubicBezTo>
                  <a:pt x="10926" y="5224"/>
                  <a:pt x="10928" y="5224"/>
                  <a:pt x="10928" y="5226"/>
                </a:cubicBezTo>
                <a:cubicBezTo>
                  <a:pt x="10933" y="5228"/>
                  <a:pt x="10941" y="5230"/>
                  <a:pt x="10949" y="5230"/>
                </a:cubicBezTo>
                <a:cubicBezTo>
                  <a:pt x="10961" y="5230"/>
                  <a:pt x="10975" y="5227"/>
                  <a:pt x="10985" y="5220"/>
                </a:cubicBezTo>
                <a:cubicBezTo>
                  <a:pt x="10988" y="5219"/>
                  <a:pt x="10991" y="5219"/>
                  <a:pt x="10992" y="5219"/>
                </a:cubicBezTo>
                <a:close/>
                <a:moveTo>
                  <a:pt x="13475" y="5276"/>
                </a:moveTo>
                <a:cubicBezTo>
                  <a:pt x="13491" y="5276"/>
                  <a:pt x="13505" y="5278"/>
                  <a:pt x="13510" y="5283"/>
                </a:cubicBezTo>
                <a:cubicBezTo>
                  <a:pt x="13527" y="5294"/>
                  <a:pt x="13550" y="5311"/>
                  <a:pt x="13555" y="5322"/>
                </a:cubicBezTo>
                <a:lnTo>
                  <a:pt x="13550" y="5334"/>
                </a:lnTo>
                <a:cubicBezTo>
                  <a:pt x="13550" y="5345"/>
                  <a:pt x="13538" y="5351"/>
                  <a:pt x="13527" y="5356"/>
                </a:cubicBezTo>
                <a:lnTo>
                  <a:pt x="13493" y="5373"/>
                </a:lnTo>
                <a:cubicBezTo>
                  <a:pt x="13466" y="5364"/>
                  <a:pt x="13415" y="5331"/>
                  <a:pt x="13389" y="5331"/>
                </a:cubicBezTo>
                <a:cubicBezTo>
                  <a:pt x="13381" y="5331"/>
                  <a:pt x="13376" y="5333"/>
                  <a:pt x="13374" y="5339"/>
                </a:cubicBezTo>
                <a:cubicBezTo>
                  <a:pt x="13370" y="5356"/>
                  <a:pt x="13363" y="5366"/>
                  <a:pt x="13357" y="5366"/>
                </a:cubicBezTo>
                <a:cubicBezTo>
                  <a:pt x="13355" y="5366"/>
                  <a:pt x="13353" y="5365"/>
                  <a:pt x="13351" y="5362"/>
                </a:cubicBezTo>
                <a:cubicBezTo>
                  <a:pt x="13345" y="5351"/>
                  <a:pt x="13391" y="5288"/>
                  <a:pt x="13414" y="5283"/>
                </a:cubicBezTo>
                <a:cubicBezTo>
                  <a:pt x="13427" y="5279"/>
                  <a:pt x="13453" y="5276"/>
                  <a:pt x="13475" y="5276"/>
                </a:cubicBezTo>
                <a:close/>
                <a:moveTo>
                  <a:pt x="17939" y="5230"/>
                </a:moveTo>
                <a:cubicBezTo>
                  <a:pt x="17953" y="5230"/>
                  <a:pt x="17987" y="5285"/>
                  <a:pt x="17992" y="5311"/>
                </a:cubicBezTo>
                <a:cubicBezTo>
                  <a:pt x="18004" y="5334"/>
                  <a:pt x="18004" y="5373"/>
                  <a:pt x="17998" y="5385"/>
                </a:cubicBezTo>
                <a:cubicBezTo>
                  <a:pt x="17997" y="5388"/>
                  <a:pt x="17994" y="5389"/>
                  <a:pt x="17989" y="5389"/>
                </a:cubicBezTo>
                <a:cubicBezTo>
                  <a:pt x="17968" y="5389"/>
                  <a:pt x="17920" y="5363"/>
                  <a:pt x="17902" y="5345"/>
                </a:cubicBezTo>
                <a:cubicBezTo>
                  <a:pt x="17879" y="5322"/>
                  <a:pt x="17828" y="5266"/>
                  <a:pt x="17839" y="5243"/>
                </a:cubicBezTo>
                <a:cubicBezTo>
                  <a:pt x="17841" y="5237"/>
                  <a:pt x="17843" y="5234"/>
                  <a:pt x="17847" y="5234"/>
                </a:cubicBezTo>
                <a:cubicBezTo>
                  <a:pt x="17856" y="5234"/>
                  <a:pt x="17869" y="5252"/>
                  <a:pt x="17873" y="5260"/>
                </a:cubicBezTo>
                <a:cubicBezTo>
                  <a:pt x="17873" y="5262"/>
                  <a:pt x="17875" y="5263"/>
                  <a:pt x="17877" y="5263"/>
                </a:cubicBezTo>
                <a:cubicBezTo>
                  <a:pt x="17889" y="5263"/>
                  <a:pt x="17926" y="5241"/>
                  <a:pt x="17936" y="5232"/>
                </a:cubicBezTo>
                <a:cubicBezTo>
                  <a:pt x="17937" y="5231"/>
                  <a:pt x="17938" y="5230"/>
                  <a:pt x="17939" y="5230"/>
                </a:cubicBezTo>
                <a:close/>
                <a:moveTo>
                  <a:pt x="5696" y="5313"/>
                </a:moveTo>
                <a:cubicBezTo>
                  <a:pt x="5700" y="5313"/>
                  <a:pt x="5703" y="5315"/>
                  <a:pt x="5703" y="5317"/>
                </a:cubicBezTo>
                <a:cubicBezTo>
                  <a:pt x="5709" y="5322"/>
                  <a:pt x="5748" y="5368"/>
                  <a:pt x="5765" y="5385"/>
                </a:cubicBezTo>
                <a:cubicBezTo>
                  <a:pt x="5782" y="5402"/>
                  <a:pt x="5777" y="5413"/>
                  <a:pt x="5754" y="5413"/>
                </a:cubicBezTo>
                <a:cubicBezTo>
                  <a:pt x="5731" y="5413"/>
                  <a:pt x="5669" y="5390"/>
                  <a:pt x="5669" y="5368"/>
                </a:cubicBezTo>
                <a:lnTo>
                  <a:pt x="5674" y="5345"/>
                </a:lnTo>
                <a:lnTo>
                  <a:pt x="5669" y="5345"/>
                </a:lnTo>
                <a:lnTo>
                  <a:pt x="5674" y="5328"/>
                </a:lnTo>
                <a:cubicBezTo>
                  <a:pt x="5678" y="5317"/>
                  <a:pt x="5689" y="5313"/>
                  <a:pt x="5696" y="5313"/>
                </a:cubicBezTo>
                <a:close/>
                <a:moveTo>
                  <a:pt x="4001" y="5305"/>
                </a:moveTo>
                <a:cubicBezTo>
                  <a:pt x="4018" y="5305"/>
                  <a:pt x="4040" y="5311"/>
                  <a:pt x="4040" y="5328"/>
                </a:cubicBezTo>
                <a:lnTo>
                  <a:pt x="4040" y="5339"/>
                </a:lnTo>
                <a:cubicBezTo>
                  <a:pt x="4040" y="5359"/>
                  <a:pt x="4040" y="5387"/>
                  <a:pt x="4059" y="5387"/>
                </a:cubicBezTo>
                <a:cubicBezTo>
                  <a:pt x="4062" y="5387"/>
                  <a:pt x="4065" y="5386"/>
                  <a:pt x="4069" y="5385"/>
                </a:cubicBezTo>
                <a:cubicBezTo>
                  <a:pt x="4109" y="5368"/>
                  <a:pt x="4063" y="5356"/>
                  <a:pt x="4063" y="5345"/>
                </a:cubicBezTo>
                <a:lnTo>
                  <a:pt x="4069" y="5328"/>
                </a:lnTo>
                <a:cubicBezTo>
                  <a:pt x="4072" y="5317"/>
                  <a:pt x="4081" y="5311"/>
                  <a:pt x="4089" y="5311"/>
                </a:cubicBezTo>
                <a:cubicBezTo>
                  <a:pt x="4094" y="5311"/>
                  <a:pt x="4099" y="5313"/>
                  <a:pt x="4103" y="5317"/>
                </a:cubicBezTo>
                <a:lnTo>
                  <a:pt x="4109" y="5328"/>
                </a:lnTo>
                <a:lnTo>
                  <a:pt x="4114" y="5362"/>
                </a:lnTo>
                <a:cubicBezTo>
                  <a:pt x="4124" y="5401"/>
                  <a:pt x="4057" y="5432"/>
                  <a:pt x="4017" y="5432"/>
                </a:cubicBezTo>
                <a:cubicBezTo>
                  <a:pt x="4011" y="5432"/>
                  <a:pt x="4005" y="5432"/>
                  <a:pt x="4001" y="5430"/>
                </a:cubicBezTo>
                <a:cubicBezTo>
                  <a:pt x="3961" y="5419"/>
                  <a:pt x="3910" y="5396"/>
                  <a:pt x="3904" y="5385"/>
                </a:cubicBezTo>
                <a:cubicBezTo>
                  <a:pt x="3899" y="5373"/>
                  <a:pt x="3910" y="5351"/>
                  <a:pt x="3916" y="5339"/>
                </a:cubicBezTo>
                <a:lnTo>
                  <a:pt x="3921" y="5339"/>
                </a:lnTo>
                <a:cubicBezTo>
                  <a:pt x="3927" y="5334"/>
                  <a:pt x="3984" y="5311"/>
                  <a:pt x="4001" y="5305"/>
                </a:cubicBezTo>
                <a:close/>
                <a:moveTo>
                  <a:pt x="15464" y="5245"/>
                </a:moveTo>
                <a:cubicBezTo>
                  <a:pt x="15474" y="5245"/>
                  <a:pt x="15483" y="5246"/>
                  <a:pt x="15490" y="5249"/>
                </a:cubicBezTo>
                <a:lnTo>
                  <a:pt x="15507" y="5254"/>
                </a:lnTo>
                <a:lnTo>
                  <a:pt x="15536" y="5266"/>
                </a:lnTo>
                <a:lnTo>
                  <a:pt x="15683" y="5266"/>
                </a:lnTo>
                <a:cubicBezTo>
                  <a:pt x="15700" y="5266"/>
                  <a:pt x="15700" y="5311"/>
                  <a:pt x="15689" y="5368"/>
                </a:cubicBezTo>
                <a:lnTo>
                  <a:pt x="15638" y="5339"/>
                </a:lnTo>
                <a:cubicBezTo>
                  <a:pt x="15638" y="5339"/>
                  <a:pt x="15632" y="5328"/>
                  <a:pt x="15632" y="5328"/>
                </a:cubicBezTo>
                <a:cubicBezTo>
                  <a:pt x="15611" y="5338"/>
                  <a:pt x="15585" y="5368"/>
                  <a:pt x="15577" y="5368"/>
                </a:cubicBezTo>
                <a:cubicBezTo>
                  <a:pt x="15576" y="5368"/>
                  <a:pt x="15576" y="5368"/>
                  <a:pt x="15575" y="5368"/>
                </a:cubicBezTo>
                <a:lnTo>
                  <a:pt x="15553" y="5345"/>
                </a:lnTo>
                <a:cubicBezTo>
                  <a:pt x="15536" y="5362"/>
                  <a:pt x="15490" y="5396"/>
                  <a:pt x="15450" y="5419"/>
                </a:cubicBezTo>
                <a:lnTo>
                  <a:pt x="15411" y="5436"/>
                </a:lnTo>
                <a:lnTo>
                  <a:pt x="15394" y="5441"/>
                </a:lnTo>
                <a:cubicBezTo>
                  <a:pt x="15375" y="5427"/>
                  <a:pt x="15345" y="5417"/>
                  <a:pt x="15332" y="5417"/>
                </a:cubicBezTo>
                <a:cubicBezTo>
                  <a:pt x="15329" y="5417"/>
                  <a:pt x="15327" y="5418"/>
                  <a:pt x="15326" y="5419"/>
                </a:cubicBezTo>
                <a:cubicBezTo>
                  <a:pt x="15324" y="5420"/>
                  <a:pt x="15319" y="5421"/>
                  <a:pt x="15313" y="5421"/>
                </a:cubicBezTo>
                <a:cubicBezTo>
                  <a:pt x="15299" y="5421"/>
                  <a:pt x="15277" y="5417"/>
                  <a:pt x="15269" y="5413"/>
                </a:cubicBezTo>
                <a:cubicBezTo>
                  <a:pt x="15252" y="5407"/>
                  <a:pt x="15246" y="5390"/>
                  <a:pt x="15246" y="5390"/>
                </a:cubicBezTo>
                <a:cubicBezTo>
                  <a:pt x="15246" y="5385"/>
                  <a:pt x="15263" y="5385"/>
                  <a:pt x="15286" y="5385"/>
                </a:cubicBezTo>
                <a:cubicBezTo>
                  <a:pt x="15309" y="5385"/>
                  <a:pt x="15365" y="5328"/>
                  <a:pt x="15360" y="5311"/>
                </a:cubicBezTo>
                <a:cubicBezTo>
                  <a:pt x="15354" y="5294"/>
                  <a:pt x="15405" y="5260"/>
                  <a:pt x="15422" y="5254"/>
                </a:cubicBezTo>
                <a:cubicBezTo>
                  <a:pt x="15435" y="5248"/>
                  <a:pt x="15451" y="5245"/>
                  <a:pt x="15464" y="5245"/>
                </a:cubicBezTo>
                <a:close/>
                <a:moveTo>
                  <a:pt x="20837" y="5275"/>
                </a:moveTo>
                <a:cubicBezTo>
                  <a:pt x="20834" y="5275"/>
                  <a:pt x="20832" y="5276"/>
                  <a:pt x="20829" y="5277"/>
                </a:cubicBezTo>
                <a:cubicBezTo>
                  <a:pt x="20812" y="5283"/>
                  <a:pt x="20790" y="5345"/>
                  <a:pt x="20784" y="5407"/>
                </a:cubicBezTo>
                <a:cubicBezTo>
                  <a:pt x="20799" y="5432"/>
                  <a:pt x="20818" y="5448"/>
                  <a:pt x="20830" y="5448"/>
                </a:cubicBezTo>
                <a:cubicBezTo>
                  <a:pt x="20832" y="5448"/>
                  <a:pt x="20833" y="5448"/>
                  <a:pt x="20835" y="5447"/>
                </a:cubicBezTo>
                <a:cubicBezTo>
                  <a:pt x="20852" y="5436"/>
                  <a:pt x="20897" y="5407"/>
                  <a:pt x="20903" y="5402"/>
                </a:cubicBezTo>
                <a:cubicBezTo>
                  <a:pt x="20909" y="5402"/>
                  <a:pt x="20920" y="5373"/>
                  <a:pt x="20914" y="5345"/>
                </a:cubicBezTo>
                <a:cubicBezTo>
                  <a:pt x="20904" y="5324"/>
                  <a:pt x="20865" y="5275"/>
                  <a:pt x="20837" y="5275"/>
                </a:cubicBezTo>
                <a:close/>
                <a:moveTo>
                  <a:pt x="14923" y="5328"/>
                </a:moveTo>
                <a:cubicBezTo>
                  <a:pt x="14957" y="5334"/>
                  <a:pt x="14980" y="5396"/>
                  <a:pt x="14980" y="5424"/>
                </a:cubicBezTo>
                <a:cubicBezTo>
                  <a:pt x="14980" y="5440"/>
                  <a:pt x="14972" y="5450"/>
                  <a:pt x="14960" y="5450"/>
                </a:cubicBezTo>
                <a:cubicBezTo>
                  <a:pt x="14954" y="5450"/>
                  <a:pt x="14947" y="5447"/>
                  <a:pt x="14940" y="5441"/>
                </a:cubicBezTo>
                <a:lnTo>
                  <a:pt x="14940" y="5413"/>
                </a:lnTo>
                <a:lnTo>
                  <a:pt x="14934" y="5379"/>
                </a:lnTo>
                <a:cubicBezTo>
                  <a:pt x="14917" y="5385"/>
                  <a:pt x="14883" y="5413"/>
                  <a:pt x="14883" y="5424"/>
                </a:cubicBezTo>
                <a:cubicBezTo>
                  <a:pt x="14882" y="5427"/>
                  <a:pt x="14880" y="5428"/>
                  <a:pt x="14878" y="5428"/>
                </a:cubicBezTo>
                <a:cubicBezTo>
                  <a:pt x="14867" y="5428"/>
                  <a:pt x="14847" y="5411"/>
                  <a:pt x="14838" y="5402"/>
                </a:cubicBezTo>
                <a:cubicBezTo>
                  <a:pt x="14826" y="5390"/>
                  <a:pt x="14894" y="5328"/>
                  <a:pt x="14923" y="5328"/>
                </a:cubicBezTo>
                <a:close/>
                <a:moveTo>
                  <a:pt x="4848" y="5242"/>
                </a:moveTo>
                <a:cubicBezTo>
                  <a:pt x="4855" y="5242"/>
                  <a:pt x="4861" y="5245"/>
                  <a:pt x="4863" y="5254"/>
                </a:cubicBezTo>
                <a:cubicBezTo>
                  <a:pt x="4869" y="5288"/>
                  <a:pt x="4852" y="5322"/>
                  <a:pt x="4846" y="5328"/>
                </a:cubicBezTo>
                <a:cubicBezTo>
                  <a:pt x="4835" y="5334"/>
                  <a:pt x="4818" y="5334"/>
                  <a:pt x="4806" y="5334"/>
                </a:cubicBezTo>
                <a:cubicBezTo>
                  <a:pt x="4801" y="5339"/>
                  <a:pt x="4795" y="5356"/>
                  <a:pt x="4795" y="5373"/>
                </a:cubicBezTo>
                <a:lnTo>
                  <a:pt x="4801" y="5385"/>
                </a:lnTo>
                <a:lnTo>
                  <a:pt x="4806" y="5402"/>
                </a:lnTo>
                <a:cubicBezTo>
                  <a:pt x="4823" y="5419"/>
                  <a:pt x="4812" y="5458"/>
                  <a:pt x="4801" y="5470"/>
                </a:cubicBezTo>
                <a:cubicBezTo>
                  <a:pt x="4800" y="5471"/>
                  <a:pt x="4799" y="5471"/>
                  <a:pt x="4798" y="5471"/>
                </a:cubicBezTo>
                <a:cubicBezTo>
                  <a:pt x="4785" y="5471"/>
                  <a:pt x="4755" y="5405"/>
                  <a:pt x="4750" y="5379"/>
                </a:cubicBezTo>
                <a:cubicBezTo>
                  <a:pt x="4739" y="5354"/>
                  <a:pt x="4729" y="5333"/>
                  <a:pt x="4719" y="5333"/>
                </a:cubicBezTo>
                <a:cubicBezTo>
                  <a:pt x="4718" y="5333"/>
                  <a:pt x="4717" y="5333"/>
                  <a:pt x="4716" y="5334"/>
                </a:cubicBezTo>
                <a:lnTo>
                  <a:pt x="4704" y="5328"/>
                </a:lnTo>
                <a:lnTo>
                  <a:pt x="4687" y="5322"/>
                </a:lnTo>
                <a:cubicBezTo>
                  <a:pt x="4670" y="5317"/>
                  <a:pt x="4665" y="5288"/>
                  <a:pt x="4665" y="5283"/>
                </a:cubicBezTo>
                <a:cubicBezTo>
                  <a:pt x="4665" y="5281"/>
                  <a:pt x="4666" y="5281"/>
                  <a:pt x="4669" y="5281"/>
                </a:cubicBezTo>
                <a:cubicBezTo>
                  <a:pt x="4674" y="5281"/>
                  <a:pt x="4683" y="5282"/>
                  <a:pt x="4691" y="5282"/>
                </a:cubicBezTo>
                <a:cubicBezTo>
                  <a:pt x="4698" y="5282"/>
                  <a:pt x="4706" y="5281"/>
                  <a:pt x="4710" y="5277"/>
                </a:cubicBezTo>
                <a:lnTo>
                  <a:pt x="4710" y="5283"/>
                </a:lnTo>
                <a:cubicBezTo>
                  <a:pt x="4712" y="5281"/>
                  <a:pt x="4715" y="5280"/>
                  <a:pt x="4719" y="5280"/>
                </a:cubicBezTo>
                <a:cubicBezTo>
                  <a:pt x="4736" y="5280"/>
                  <a:pt x="4765" y="5291"/>
                  <a:pt x="4786" y="5291"/>
                </a:cubicBezTo>
                <a:cubicBezTo>
                  <a:pt x="4792" y="5291"/>
                  <a:pt x="4797" y="5290"/>
                  <a:pt x="4801" y="5288"/>
                </a:cubicBezTo>
                <a:cubicBezTo>
                  <a:pt x="4823" y="5283"/>
                  <a:pt x="4829" y="5271"/>
                  <a:pt x="4823" y="5260"/>
                </a:cubicBezTo>
                <a:cubicBezTo>
                  <a:pt x="4816" y="5256"/>
                  <a:pt x="4834" y="5242"/>
                  <a:pt x="4848" y="5242"/>
                </a:cubicBezTo>
                <a:close/>
                <a:moveTo>
                  <a:pt x="20434" y="5411"/>
                </a:moveTo>
                <a:cubicBezTo>
                  <a:pt x="20433" y="5411"/>
                  <a:pt x="20433" y="5412"/>
                  <a:pt x="20432" y="5413"/>
                </a:cubicBezTo>
                <a:cubicBezTo>
                  <a:pt x="20426" y="5419"/>
                  <a:pt x="20398" y="5453"/>
                  <a:pt x="20364" y="5487"/>
                </a:cubicBezTo>
                <a:cubicBezTo>
                  <a:pt x="20387" y="5481"/>
                  <a:pt x="20415" y="5481"/>
                  <a:pt x="20449" y="5481"/>
                </a:cubicBezTo>
                <a:cubicBezTo>
                  <a:pt x="20455" y="5475"/>
                  <a:pt x="20460" y="5470"/>
                  <a:pt x="20460" y="5464"/>
                </a:cubicBezTo>
                <a:cubicBezTo>
                  <a:pt x="20455" y="5454"/>
                  <a:pt x="20441" y="5411"/>
                  <a:pt x="20434" y="5411"/>
                </a:cubicBezTo>
                <a:close/>
                <a:moveTo>
                  <a:pt x="20143" y="5481"/>
                </a:moveTo>
                <a:cubicBezTo>
                  <a:pt x="20131" y="5481"/>
                  <a:pt x="20126" y="5487"/>
                  <a:pt x="20114" y="5487"/>
                </a:cubicBezTo>
                <a:cubicBezTo>
                  <a:pt x="20126" y="5491"/>
                  <a:pt x="20138" y="5495"/>
                  <a:pt x="20146" y="5495"/>
                </a:cubicBezTo>
                <a:cubicBezTo>
                  <a:pt x="20150" y="5495"/>
                  <a:pt x="20152" y="5494"/>
                  <a:pt x="20154" y="5493"/>
                </a:cubicBezTo>
                <a:cubicBezTo>
                  <a:pt x="20143" y="5481"/>
                  <a:pt x="20143" y="5481"/>
                  <a:pt x="20143" y="5481"/>
                </a:cubicBezTo>
                <a:close/>
                <a:moveTo>
                  <a:pt x="20676" y="5368"/>
                </a:moveTo>
                <a:cubicBezTo>
                  <a:pt x="20648" y="5413"/>
                  <a:pt x="20625" y="5447"/>
                  <a:pt x="20619" y="5453"/>
                </a:cubicBezTo>
                <a:cubicBezTo>
                  <a:pt x="20619" y="5458"/>
                  <a:pt x="20631" y="5475"/>
                  <a:pt x="20653" y="5493"/>
                </a:cubicBezTo>
                <a:cubicBezTo>
                  <a:pt x="20653" y="5493"/>
                  <a:pt x="20659" y="5498"/>
                  <a:pt x="20659" y="5498"/>
                </a:cubicBezTo>
                <a:cubicBezTo>
                  <a:pt x="20673" y="5496"/>
                  <a:pt x="20687" y="5494"/>
                  <a:pt x="20701" y="5494"/>
                </a:cubicBezTo>
                <a:cubicBezTo>
                  <a:pt x="20721" y="5494"/>
                  <a:pt x="20741" y="5497"/>
                  <a:pt x="20761" y="5504"/>
                </a:cubicBezTo>
                <a:cubicBezTo>
                  <a:pt x="20761" y="5498"/>
                  <a:pt x="20755" y="5493"/>
                  <a:pt x="20755" y="5481"/>
                </a:cubicBezTo>
                <a:cubicBezTo>
                  <a:pt x="20744" y="5458"/>
                  <a:pt x="20733" y="5441"/>
                  <a:pt x="20721" y="5424"/>
                </a:cubicBezTo>
                <a:lnTo>
                  <a:pt x="20676" y="5368"/>
                </a:lnTo>
                <a:close/>
                <a:moveTo>
                  <a:pt x="17185" y="5353"/>
                </a:moveTo>
                <a:cubicBezTo>
                  <a:pt x="17195" y="5353"/>
                  <a:pt x="17217" y="5387"/>
                  <a:pt x="17226" y="5402"/>
                </a:cubicBezTo>
                <a:cubicBezTo>
                  <a:pt x="17234" y="5417"/>
                  <a:pt x="17226" y="5424"/>
                  <a:pt x="17210" y="5424"/>
                </a:cubicBezTo>
                <a:cubicBezTo>
                  <a:pt x="17202" y="5424"/>
                  <a:pt x="17192" y="5423"/>
                  <a:pt x="17181" y="5419"/>
                </a:cubicBezTo>
                <a:lnTo>
                  <a:pt x="17181" y="5487"/>
                </a:lnTo>
                <a:lnTo>
                  <a:pt x="17175" y="5521"/>
                </a:lnTo>
                <a:cubicBezTo>
                  <a:pt x="17153" y="5510"/>
                  <a:pt x="17096" y="5458"/>
                  <a:pt x="17090" y="5436"/>
                </a:cubicBezTo>
                <a:cubicBezTo>
                  <a:pt x="17081" y="5422"/>
                  <a:pt x="17087" y="5412"/>
                  <a:pt x="17102" y="5412"/>
                </a:cubicBezTo>
                <a:cubicBezTo>
                  <a:pt x="17105" y="5412"/>
                  <a:pt x="17109" y="5412"/>
                  <a:pt x="17113" y="5413"/>
                </a:cubicBezTo>
                <a:lnTo>
                  <a:pt x="17136" y="5419"/>
                </a:lnTo>
                <a:lnTo>
                  <a:pt x="17147" y="5424"/>
                </a:lnTo>
                <a:cubicBezTo>
                  <a:pt x="17164" y="5419"/>
                  <a:pt x="17181" y="5373"/>
                  <a:pt x="17181" y="5356"/>
                </a:cubicBezTo>
                <a:cubicBezTo>
                  <a:pt x="17182" y="5354"/>
                  <a:pt x="17183" y="5353"/>
                  <a:pt x="17185" y="5353"/>
                </a:cubicBezTo>
                <a:close/>
                <a:moveTo>
                  <a:pt x="20784" y="5419"/>
                </a:moveTo>
                <a:cubicBezTo>
                  <a:pt x="20778" y="5447"/>
                  <a:pt x="20778" y="5475"/>
                  <a:pt x="20778" y="5504"/>
                </a:cubicBezTo>
                <a:cubicBezTo>
                  <a:pt x="20790" y="5504"/>
                  <a:pt x="20795" y="5510"/>
                  <a:pt x="20807" y="5515"/>
                </a:cubicBezTo>
                <a:cubicBezTo>
                  <a:pt x="20812" y="5521"/>
                  <a:pt x="20824" y="5527"/>
                  <a:pt x="20829" y="5527"/>
                </a:cubicBezTo>
                <a:lnTo>
                  <a:pt x="20829" y="5510"/>
                </a:lnTo>
                <a:cubicBezTo>
                  <a:pt x="20812" y="5481"/>
                  <a:pt x="20795" y="5447"/>
                  <a:pt x="20784" y="5419"/>
                </a:cubicBezTo>
                <a:close/>
                <a:moveTo>
                  <a:pt x="16914" y="5385"/>
                </a:moveTo>
                <a:cubicBezTo>
                  <a:pt x="16925" y="5390"/>
                  <a:pt x="16963" y="5461"/>
                  <a:pt x="16987" y="5461"/>
                </a:cubicBezTo>
                <a:cubicBezTo>
                  <a:pt x="16989" y="5461"/>
                  <a:pt x="16992" y="5460"/>
                  <a:pt x="16994" y="5458"/>
                </a:cubicBezTo>
                <a:cubicBezTo>
                  <a:pt x="17013" y="5439"/>
                  <a:pt x="17033" y="5423"/>
                  <a:pt x="17038" y="5423"/>
                </a:cubicBezTo>
                <a:cubicBezTo>
                  <a:pt x="17039" y="5423"/>
                  <a:pt x="17039" y="5424"/>
                  <a:pt x="17039" y="5424"/>
                </a:cubicBezTo>
                <a:cubicBezTo>
                  <a:pt x="17045" y="5424"/>
                  <a:pt x="17045" y="5475"/>
                  <a:pt x="17045" y="5498"/>
                </a:cubicBezTo>
                <a:cubicBezTo>
                  <a:pt x="17045" y="5515"/>
                  <a:pt x="17033" y="5544"/>
                  <a:pt x="17022" y="5555"/>
                </a:cubicBezTo>
                <a:cubicBezTo>
                  <a:pt x="17010" y="5559"/>
                  <a:pt x="16976" y="5572"/>
                  <a:pt x="16949" y="5572"/>
                </a:cubicBezTo>
                <a:cubicBezTo>
                  <a:pt x="16940" y="5572"/>
                  <a:pt x="16932" y="5571"/>
                  <a:pt x="16926" y="5566"/>
                </a:cubicBezTo>
                <a:lnTo>
                  <a:pt x="16920" y="5538"/>
                </a:lnTo>
                <a:lnTo>
                  <a:pt x="16909" y="5504"/>
                </a:lnTo>
                <a:cubicBezTo>
                  <a:pt x="16903" y="5458"/>
                  <a:pt x="16897" y="5413"/>
                  <a:pt x="16903" y="5402"/>
                </a:cubicBezTo>
                <a:lnTo>
                  <a:pt x="16903" y="5396"/>
                </a:lnTo>
                <a:lnTo>
                  <a:pt x="16909" y="5390"/>
                </a:lnTo>
                <a:lnTo>
                  <a:pt x="16914" y="5385"/>
                </a:lnTo>
                <a:close/>
                <a:moveTo>
                  <a:pt x="16296" y="5595"/>
                </a:moveTo>
                <a:cubicBezTo>
                  <a:pt x="16307" y="5595"/>
                  <a:pt x="16307" y="5595"/>
                  <a:pt x="16313" y="5600"/>
                </a:cubicBezTo>
                <a:lnTo>
                  <a:pt x="16290" y="5600"/>
                </a:lnTo>
                <a:cubicBezTo>
                  <a:pt x="16290" y="5595"/>
                  <a:pt x="16296" y="5595"/>
                  <a:pt x="16296" y="5595"/>
                </a:cubicBezTo>
                <a:close/>
                <a:moveTo>
                  <a:pt x="16091" y="5537"/>
                </a:moveTo>
                <a:cubicBezTo>
                  <a:pt x="16092" y="5537"/>
                  <a:pt x="16092" y="5537"/>
                  <a:pt x="16092" y="5538"/>
                </a:cubicBezTo>
                <a:cubicBezTo>
                  <a:pt x="16103" y="5538"/>
                  <a:pt x="16120" y="5538"/>
                  <a:pt x="16120" y="5544"/>
                </a:cubicBezTo>
                <a:lnTo>
                  <a:pt x="16126" y="5578"/>
                </a:lnTo>
                <a:cubicBezTo>
                  <a:pt x="16126" y="5589"/>
                  <a:pt x="16131" y="5600"/>
                  <a:pt x="16131" y="5606"/>
                </a:cubicBezTo>
                <a:cubicBezTo>
                  <a:pt x="16114" y="5606"/>
                  <a:pt x="16109" y="5600"/>
                  <a:pt x="16114" y="5595"/>
                </a:cubicBezTo>
                <a:lnTo>
                  <a:pt x="16086" y="5555"/>
                </a:lnTo>
                <a:cubicBezTo>
                  <a:pt x="16086" y="5555"/>
                  <a:pt x="16090" y="5537"/>
                  <a:pt x="16091" y="5537"/>
                </a:cubicBezTo>
                <a:close/>
                <a:moveTo>
                  <a:pt x="16181" y="5566"/>
                </a:moveTo>
                <a:cubicBezTo>
                  <a:pt x="16192" y="5566"/>
                  <a:pt x="16211" y="5578"/>
                  <a:pt x="16233" y="5600"/>
                </a:cubicBezTo>
                <a:lnTo>
                  <a:pt x="16239" y="5606"/>
                </a:lnTo>
                <a:cubicBezTo>
                  <a:pt x="16211" y="5606"/>
                  <a:pt x="16194" y="5606"/>
                  <a:pt x="16171" y="5612"/>
                </a:cubicBezTo>
                <a:lnTo>
                  <a:pt x="16171" y="5578"/>
                </a:lnTo>
                <a:cubicBezTo>
                  <a:pt x="16171" y="5570"/>
                  <a:pt x="16175" y="5566"/>
                  <a:pt x="16181" y="5566"/>
                </a:cubicBezTo>
                <a:close/>
                <a:moveTo>
                  <a:pt x="16262" y="5640"/>
                </a:moveTo>
                <a:cubicBezTo>
                  <a:pt x="16273" y="5651"/>
                  <a:pt x="16273" y="5651"/>
                  <a:pt x="16273" y="5651"/>
                </a:cubicBezTo>
                <a:cubicBezTo>
                  <a:pt x="16273" y="5657"/>
                  <a:pt x="16267" y="5668"/>
                  <a:pt x="16267" y="5674"/>
                </a:cubicBezTo>
                <a:cubicBezTo>
                  <a:pt x="16256" y="5668"/>
                  <a:pt x="16239" y="5663"/>
                  <a:pt x="16228" y="5651"/>
                </a:cubicBezTo>
                <a:lnTo>
                  <a:pt x="16222" y="5651"/>
                </a:lnTo>
                <a:cubicBezTo>
                  <a:pt x="16233" y="5646"/>
                  <a:pt x="16250" y="5646"/>
                  <a:pt x="16262" y="5640"/>
                </a:cubicBezTo>
                <a:close/>
                <a:moveTo>
                  <a:pt x="16629" y="5401"/>
                </a:moveTo>
                <a:cubicBezTo>
                  <a:pt x="16630" y="5401"/>
                  <a:pt x="16630" y="5401"/>
                  <a:pt x="16631" y="5402"/>
                </a:cubicBezTo>
                <a:lnTo>
                  <a:pt x="16631" y="5407"/>
                </a:lnTo>
                <a:cubicBezTo>
                  <a:pt x="16659" y="5424"/>
                  <a:pt x="16648" y="5470"/>
                  <a:pt x="16659" y="5493"/>
                </a:cubicBezTo>
                <a:cubicBezTo>
                  <a:pt x="16662" y="5498"/>
                  <a:pt x="16675" y="5501"/>
                  <a:pt x="16687" y="5501"/>
                </a:cubicBezTo>
                <a:cubicBezTo>
                  <a:pt x="16700" y="5501"/>
                  <a:pt x="16713" y="5498"/>
                  <a:pt x="16716" y="5493"/>
                </a:cubicBezTo>
                <a:lnTo>
                  <a:pt x="16727" y="5447"/>
                </a:lnTo>
                <a:cubicBezTo>
                  <a:pt x="16738" y="5454"/>
                  <a:pt x="16753" y="5455"/>
                  <a:pt x="16767" y="5455"/>
                </a:cubicBezTo>
                <a:cubicBezTo>
                  <a:pt x="16779" y="5455"/>
                  <a:pt x="16791" y="5454"/>
                  <a:pt x="16801" y="5454"/>
                </a:cubicBezTo>
                <a:cubicBezTo>
                  <a:pt x="16810" y="5454"/>
                  <a:pt x="16818" y="5455"/>
                  <a:pt x="16824" y="5458"/>
                </a:cubicBezTo>
                <a:cubicBezTo>
                  <a:pt x="16846" y="5470"/>
                  <a:pt x="16863" y="5481"/>
                  <a:pt x="16875" y="5487"/>
                </a:cubicBezTo>
                <a:lnTo>
                  <a:pt x="16875" y="5493"/>
                </a:lnTo>
                <a:cubicBezTo>
                  <a:pt x="16875" y="5504"/>
                  <a:pt x="16875" y="5521"/>
                  <a:pt x="16869" y="5521"/>
                </a:cubicBezTo>
                <a:lnTo>
                  <a:pt x="16852" y="5532"/>
                </a:lnTo>
                <a:cubicBezTo>
                  <a:pt x="16833" y="5541"/>
                  <a:pt x="16811" y="5551"/>
                  <a:pt x="16800" y="5551"/>
                </a:cubicBezTo>
                <a:cubicBezTo>
                  <a:pt x="16798" y="5551"/>
                  <a:pt x="16796" y="5550"/>
                  <a:pt x="16795" y="5549"/>
                </a:cubicBezTo>
                <a:cubicBezTo>
                  <a:pt x="16790" y="5549"/>
                  <a:pt x="16775" y="5607"/>
                  <a:pt x="16755" y="5607"/>
                </a:cubicBezTo>
                <a:cubicBezTo>
                  <a:pt x="16753" y="5607"/>
                  <a:pt x="16752" y="5607"/>
                  <a:pt x="16750" y="5606"/>
                </a:cubicBezTo>
                <a:cubicBezTo>
                  <a:pt x="16733" y="5595"/>
                  <a:pt x="16699" y="5578"/>
                  <a:pt x="16682" y="5561"/>
                </a:cubicBezTo>
                <a:lnTo>
                  <a:pt x="16659" y="5595"/>
                </a:lnTo>
                <a:cubicBezTo>
                  <a:pt x="16648" y="5612"/>
                  <a:pt x="16636" y="5617"/>
                  <a:pt x="16619" y="5623"/>
                </a:cubicBezTo>
                <a:cubicBezTo>
                  <a:pt x="16608" y="5623"/>
                  <a:pt x="16602" y="5617"/>
                  <a:pt x="16597" y="5617"/>
                </a:cubicBezTo>
                <a:lnTo>
                  <a:pt x="16585" y="5629"/>
                </a:lnTo>
                <a:lnTo>
                  <a:pt x="16563" y="5629"/>
                </a:lnTo>
                <a:cubicBezTo>
                  <a:pt x="16557" y="5629"/>
                  <a:pt x="16551" y="5629"/>
                  <a:pt x="16546" y="5634"/>
                </a:cubicBezTo>
                <a:cubicBezTo>
                  <a:pt x="16540" y="5634"/>
                  <a:pt x="16534" y="5640"/>
                  <a:pt x="16528" y="5640"/>
                </a:cubicBezTo>
                <a:cubicBezTo>
                  <a:pt x="16517" y="5629"/>
                  <a:pt x="16506" y="5612"/>
                  <a:pt x="16494" y="5600"/>
                </a:cubicBezTo>
                <a:lnTo>
                  <a:pt x="16489" y="5595"/>
                </a:lnTo>
                <a:cubicBezTo>
                  <a:pt x="16483" y="5595"/>
                  <a:pt x="16472" y="5634"/>
                  <a:pt x="16466" y="5651"/>
                </a:cubicBezTo>
                <a:cubicBezTo>
                  <a:pt x="16460" y="5651"/>
                  <a:pt x="16460" y="5646"/>
                  <a:pt x="16460" y="5646"/>
                </a:cubicBezTo>
                <a:lnTo>
                  <a:pt x="16432" y="5634"/>
                </a:lnTo>
                <a:lnTo>
                  <a:pt x="16426" y="5634"/>
                </a:lnTo>
                <a:cubicBezTo>
                  <a:pt x="16426" y="5634"/>
                  <a:pt x="16421" y="5640"/>
                  <a:pt x="16415" y="5646"/>
                </a:cubicBezTo>
                <a:cubicBezTo>
                  <a:pt x="16404" y="5651"/>
                  <a:pt x="16375" y="5663"/>
                  <a:pt x="16347" y="5674"/>
                </a:cubicBezTo>
                <a:cubicBezTo>
                  <a:pt x="16336" y="5668"/>
                  <a:pt x="16324" y="5668"/>
                  <a:pt x="16319" y="5663"/>
                </a:cubicBezTo>
                <a:lnTo>
                  <a:pt x="16290" y="5651"/>
                </a:lnTo>
                <a:cubicBezTo>
                  <a:pt x="16290" y="5651"/>
                  <a:pt x="16285" y="5646"/>
                  <a:pt x="16285" y="5640"/>
                </a:cubicBezTo>
                <a:cubicBezTo>
                  <a:pt x="16341" y="5623"/>
                  <a:pt x="16415" y="5600"/>
                  <a:pt x="16489" y="5572"/>
                </a:cubicBezTo>
                <a:lnTo>
                  <a:pt x="16489" y="5572"/>
                </a:lnTo>
                <a:cubicBezTo>
                  <a:pt x="16472" y="5578"/>
                  <a:pt x="16449" y="5578"/>
                  <a:pt x="16432" y="5583"/>
                </a:cubicBezTo>
                <a:cubicBezTo>
                  <a:pt x="16449" y="5578"/>
                  <a:pt x="16472" y="5566"/>
                  <a:pt x="16494" y="5561"/>
                </a:cubicBezTo>
                <a:lnTo>
                  <a:pt x="16500" y="5510"/>
                </a:lnTo>
                <a:cubicBezTo>
                  <a:pt x="16500" y="5490"/>
                  <a:pt x="16502" y="5480"/>
                  <a:pt x="16508" y="5480"/>
                </a:cubicBezTo>
                <a:cubicBezTo>
                  <a:pt x="16512" y="5480"/>
                  <a:pt x="16519" y="5486"/>
                  <a:pt x="16528" y="5498"/>
                </a:cubicBezTo>
                <a:cubicBezTo>
                  <a:pt x="16540" y="5515"/>
                  <a:pt x="16563" y="5521"/>
                  <a:pt x="16563" y="5532"/>
                </a:cubicBezTo>
                <a:cubicBezTo>
                  <a:pt x="16563" y="5538"/>
                  <a:pt x="16563" y="5544"/>
                  <a:pt x="16568" y="5549"/>
                </a:cubicBezTo>
                <a:cubicBezTo>
                  <a:pt x="16591" y="5544"/>
                  <a:pt x="16614" y="5532"/>
                  <a:pt x="16636" y="5527"/>
                </a:cubicBezTo>
                <a:lnTo>
                  <a:pt x="16625" y="5515"/>
                </a:lnTo>
                <a:lnTo>
                  <a:pt x="16597" y="5470"/>
                </a:lnTo>
                <a:cubicBezTo>
                  <a:pt x="16607" y="5428"/>
                  <a:pt x="16622" y="5401"/>
                  <a:pt x="16629" y="5401"/>
                </a:cubicBezTo>
                <a:close/>
                <a:moveTo>
                  <a:pt x="13272" y="5566"/>
                </a:moveTo>
                <a:cubicBezTo>
                  <a:pt x="13323" y="5566"/>
                  <a:pt x="13306" y="5583"/>
                  <a:pt x="13232" y="5600"/>
                </a:cubicBezTo>
                <a:lnTo>
                  <a:pt x="13192" y="5668"/>
                </a:lnTo>
                <a:lnTo>
                  <a:pt x="13181" y="5680"/>
                </a:lnTo>
                <a:cubicBezTo>
                  <a:pt x="13153" y="5674"/>
                  <a:pt x="13215" y="5566"/>
                  <a:pt x="13272" y="5566"/>
                </a:cubicBezTo>
                <a:close/>
                <a:moveTo>
                  <a:pt x="8675" y="5510"/>
                </a:moveTo>
                <a:cubicBezTo>
                  <a:pt x="8678" y="5510"/>
                  <a:pt x="8680" y="5512"/>
                  <a:pt x="8682" y="5515"/>
                </a:cubicBezTo>
                <a:lnTo>
                  <a:pt x="8682" y="5521"/>
                </a:lnTo>
                <a:lnTo>
                  <a:pt x="8687" y="5595"/>
                </a:lnTo>
                <a:cubicBezTo>
                  <a:pt x="8721" y="5572"/>
                  <a:pt x="8801" y="5538"/>
                  <a:pt x="8857" y="5515"/>
                </a:cubicBezTo>
                <a:lnTo>
                  <a:pt x="8880" y="5544"/>
                </a:lnTo>
                <a:cubicBezTo>
                  <a:pt x="8886" y="5549"/>
                  <a:pt x="8880" y="5572"/>
                  <a:pt x="8875" y="5578"/>
                </a:cubicBezTo>
                <a:cubicBezTo>
                  <a:pt x="8863" y="5595"/>
                  <a:pt x="8806" y="5668"/>
                  <a:pt x="8801" y="5680"/>
                </a:cubicBezTo>
                <a:lnTo>
                  <a:pt x="8801" y="5685"/>
                </a:lnTo>
                <a:cubicBezTo>
                  <a:pt x="8800" y="5686"/>
                  <a:pt x="8798" y="5686"/>
                  <a:pt x="8796" y="5686"/>
                </a:cubicBezTo>
                <a:cubicBezTo>
                  <a:pt x="8783" y="5686"/>
                  <a:pt x="8755" y="5667"/>
                  <a:pt x="8755" y="5651"/>
                </a:cubicBezTo>
                <a:cubicBezTo>
                  <a:pt x="8752" y="5639"/>
                  <a:pt x="8746" y="5634"/>
                  <a:pt x="8737" y="5634"/>
                </a:cubicBezTo>
                <a:cubicBezTo>
                  <a:pt x="8730" y="5634"/>
                  <a:pt x="8721" y="5638"/>
                  <a:pt x="8710" y="5646"/>
                </a:cubicBezTo>
                <a:cubicBezTo>
                  <a:pt x="8707" y="5648"/>
                  <a:pt x="8703" y="5649"/>
                  <a:pt x="8699" y="5649"/>
                </a:cubicBezTo>
                <a:cubicBezTo>
                  <a:pt x="8672" y="5649"/>
                  <a:pt x="8625" y="5605"/>
                  <a:pt x="8625" y="5600"/>
                </a:cubicBezTo>
                <a:cubicBezTo>
                  <a:pt x="8625" y="5589"/>
                  <a:pt x="8648" y="5544"/>
                  <a:pt x="8653" y="5527"/>
                </a:cubicBezTo>
                <a:cubicBezTo>
                  <a:pt x="8661" y="5519"/>
                  <a:pt x="8669" y="5510"/>
                  <a:pt x="8675" y="5510"/>
                </a:cubicBezTo>
                <a:close/>
                <a:moveTo>
                  <a:pt x="15853" y="5498"/>
                </a:moveTo>
                <a:cubicBezTo>
                  <a:pt x="15870" y="5498"/>
                  <a:pt x="15916" y="5521"/>
                  <a:pt x="15916" y="5544"/>
                </a:cubicBezTo>
                <a:cubicBezTo>
                  <a:pt x="15916" y="5572"/>
                  <a:pt x="15916" y="5612"/>
                  <a:pt x="15921" y="5617"/>
                </a:cubicBezTo>
                <a:cubicBezTo>
                  <a:pt x="15927" y="5617"/>
                  <a:pt x="15955" y="5640"/>
                  <a:pt x="15961" y="5651"/>
                </a:cubicBezTo>
                <a:cubicBezTo>
                  <a:pt x="15967" y="5663"/>
                  <a:pt x="15961" y="5674"/>
                  <a:pt x="15961" y="5680"/>
                </a:cubicBezTo>
                <a:cubicBezTo>
                  <a:pt x="15945" y="5676"/>
                  <a:pt x="15929" y="5672"/>
                  <a:pt x="15919" y="5672"/>
                </a:cubicBezTo>
                <a:cubicBezTo>
                  <a:pt x="15915" y="5672"/>
                  <a:pt x="15912" y="5672"/>
                  <a:pt x="15910" y="5674"/>
                </a:cubicBezTo>
                <a:cubicBezTo>
                  <a:pt x="15904" y="5680"/>
                  <a:pt x="15893" y="5685"/>
                  <a:pt x="15882" y="5691"/>
                </a:cubicBezTo>
                <a:cubicBezTo>
                  <a:pt x="15882" y="5685"/>
                  <a:pt x="15882" y="5685"/>
                  <a:pt x="15882" y="5680"/>
                </a:cubicBezTo>
                <a:cubicBezTo>
                  <a:pt x="15882" y="5665"/>
                  <a:pt x="15874" y="5660"/>
                  <a:pt x="15867" y="5660"/>
                </a:cubicBezTo>
                <a:cubicBezTo>
                  <a:pt x="15864" y="5660"/>
                  <a:pt x="15861" y="5661"/>
                  <a:pt x="15859" y="5663"/>
                </a:cubicBezTo>
                <a:cubicBezTo>
                  <a:pt x="15858" y="5663"/>
                  <a:pt x="15858" y="5664"/>
                  <a:pt x="15857" y="5664"/>
                </a:cubicBezTo>
                <a:cubicBezTo>
                  <a:pt x="15853" y="5664"/>
                  <a:pt x="15854" y="5642"/>
                  <a:pt x="15859" y="5606"/>
                </a:cubicBezTo>
                <a:cubicBezTo>
                  <a:pt x="15865" y="5566"/>
                  <a:pt x="15842" y="5498"/>
                  <a:pt x="15853" y="5498"/>
                </a:cubicBezTo>
                <a:close/>
                <a:moveTo>
                  <a:pt x="16154" y="5674"/>
                </a:moveTo>
                <a:lnTo>
                  <a:pt x="16154" y="5674"/>
                </a:lnTo>
                <a:cubicBezTo>
                  <a:pt x="16143" y="5685"/>
                  <a:pt x="16143" y="5697"/>
                  <a:pt x="16137" y="5702"/>
                </a:cubicBezTo>
                <a:cubicBezTo>
                  <a:pt x="16137" y="5706"/>
                  <a:pt x="16136" y="5707"/>
                  <a:pt x="16135" y="5707"/>
                </a:cubicBezTo>
                <a:cubicBezTo>
                  <a:pt x="16131" y="5707"/>
                  <a:pt x="16122" y="5698"/>
                  <a:pt x="16114" y="5685"/>
                </a:cubicBezTo>
                <a:cubicBezTo>
                  <a:pt x="16126" y="5685"/>
                  <a:pt x="16137" y="5680"/>
                  <a:pt x="16154" y="5674"/>
                </a:cubicBezTo>
                <a:close/>
                <a:moveTo>
                  <a:pt x="8279" y="5430"/>
                </a:moveTo>
                <a:cubicBezTo>
                  <a:pt x="8296" y="5441"/>
                  <a:pt x="8336" y="5470"/>
                  <a:pt x="8347" y="5470"/>
                </a:cubicBezTo>
                <a:cubicBezTo>
                  <a:pt x="8353" y="5470"/>
                  <a:pt x="8341" y="5498"/>
                  <a:pt x="8330" y="5527"/>
                </a:cubicBezTo>
                <a:cubicBezTo>
                  <a:pt x="8341" y="5527"/>
                  <a:pt x="8353" y="5527"/>
                  <a:pt x="8358" y="5521"/>
                </a:cubicBezTo>
                <a:lnTo>
                  <a:pt x="8364" y="5521"/>
                </a:lnTo>
                <a:lnTo>
                  <a:pt x="8381" y="5532"/>
                </a:lnTo>
                <a:cubicBezTo>
                  <a:pt x="8398" y="5532"/>
                  <a:pt x="8409" y="5555"/>
                  <a:pt x="8404" y="5572"/>
                </a:cubicBezTo>
                <a:lnTo>
                  <a:pt x="8409" y="5583"/>
                </a:lnTo>
                <a:cubicBezTo>
                  <a:pt x="8421" y="5606"/>
                  <a:pt x="8443" y="5623"/>
                  <a:pt x="8455" y="5646"/>
                </a:cubicBezTo>
                <a:lnTo>
                  <a:pt x="8460" y="5657"/>
                </a:lnTo>
                <a:cubicBezTo>
                  <a:pt x="8455" y="5680"/>
                  <a:pt x="8438" y="5697"/>
                  <a:pt x="8421" y="5697"/>
                </a:cubicBezTo>
                <a:lnTo>
                  <a:pt x="8421" y="5685"/>
                </a:lnTo>
                <a:cubicBezTo>
                  <a:pt x="8404" y="5617"/>
                  <a:pt x="8364" y="5578"/>
                  <a:pt x="8318" y="5549"/>
                </a:cubicBezTo>
                <a:cubicBezTo>
                  <a:pt x="8301" y="5583"/>
                  <a:pt x="8290" y="5617"/>
                  <a:pt x="8301" y="5629"/>
                </a:cubicBezTo>
                <a:cubicBezTo>
                  <a:pt x="8318" y="5646"/>
                  <a:pt x="8262" y="5668"/>
                  <a:pt x="8233" y="5668"/>
                </a:cubicBezTo>
                <a:cubicBezTo>
                  <a:pt x="8211" y="5674"/>
                  <a:pt x="8171" y="5680"/>
                  <a:pt x="8148" y="5680"/>
                </a:cubicBezTo>
                <a:lnTo>
                  <a:pt x="8131" y="5691"/>
                </a:lnTo>
                <a:cubicBezTo>
                  <a:pt x="8117" y="5700"/>
                  <a:pt x="8104" y="5705"/>
                  <a:pt x="8093" y="5705"/>
                </a:cubicBezTo>
                <a:cubicBezTo>
                  <a:pt x="8082" y="5705"/>
                  <a:pt x="8072" y="5700"/>
                  <a:pt x="8063" y="5685"/>
                </a:cubicBezTo>
                <a:lnTo>
                  <a:pt x="8057" y="5680"/>
                </a:lnTo>
                <a:cubicBezTo>
                  <a:pt x="8050" y="5703"/>
                  <a:pt x="8039" y="5716"/>
                  <a:pt x="8030" y="5716"/>
                </a:cubicBezTo>
                <a:cubicBezTo>
                  <a:pt x="8025" y="5716"/>
                  <a:pt x="8021" y="5713"/>
                  <a:pt x="8018" y="5708"/>
                </a:cubicBezTo>
                <a:lnTo>
                  <a:pt x="8006" y="5697"/>
                </a:lnTo>
                <a:cubicBezTo>
                  <a:pt x="7989" y="5674"/>
                  <a:pt x="8001" y="5657"/>
                  <a:pt x="8012" y="5640"/>
                </a:cubicBezTo>
                <a:lnTo>
                  <a:pt x="8023" y="5629"/>
                </a:lnTo>
                <a:cubicBezTo>
                  <a:pt x="8035" y="5629"/>
                  <a:pt x="8080" y="5640"/>
                  <a:pt x="8120" y="5651"/>
                </a:cubicBezTo>
                <a:lnTo>
                  <a:pt x="8148" y="5606"/>
                </a:lnTo>
                <a:cubicBezTo>
                  <a:pt x="8158" y="5597"/>
                  <a:pt x="8171" y="5587"/>
                  <a:pt x="8181" y="5587"/>
                </a:cubicBezTo>
                <a:cubicBezTo>
                  <a:pt x="8184" y="5587"/>
                  <a:pt x="8186" y="5588"/>
                  <a:pt x="8188" y="5589"/>
                </a:cubicBezTo>
                <a:cubicBezTo>
                  <a:pt x="8192" y="5590"/>
                  <a:pt x="8196" y="5590"/>
                  <a:pt x="8200" y="5590"/>
                </a:cubicBezTo>
                <a:cubicBezTo>
                  <a:pt x="8227" y="5590"/>
                  <a:pt x="8246" y="5571"/>
                  <a:pt x="8256" y="5527"/>
                </a:cubicBezTo>
                <a:lnTo>
                  <a:pt x="8256" y="5521"/>
                </a:lnTo>
                <a:cubicBezTo>
                  <a:pt x="8262" y="5527"/>
                  <a:pt x="8279" y="5527"/>
                  <a:pt x="8290" y="5527"/>
                </a:cubicBezTo>
                <a:cubicBezTo>
                  <a:pt x="8284" y="5515"/>
                  <a:pt x="8284" y="5510"/>
                  <a:pt x="8279" y="5504"/>
                </a:cubicBezTo>
                <a:cubicBezTo>
                  <a:pt x="8273" y="5487"/>
                  <a:pt x="8262" y="5464"/>
                  <a:pt x="8267" y="5453"/>
                </a:cubicBezTo>
                <a:lnTo>
                  <a:pt x="8279" y="5430"/>
                </a:lnTo>
                <a:close/>
                <a:moveTo>
                  <a:pt x="15698" y="5706"/>
                </a:moveTo>
                <a:cubicBezTo>
                  <a:pt x="15701" y="5706"/>
                  <a:pt x="15702" y="5711"/>
                  <a:pt x="15706" y="5719"/>
                </a:cubicBezTo>
                <a:cubicBezTo>
                  <a:pt x="15694" y="5725"/>
                  <a:pt x="15689" y="5725"/>
                  <a:pt x="15683" y="5725"/>
                </a:cubicBezTo>
                <a:cubicBezTo>
                  <a:pt x="15689" y="5714"/>
                  <a:pt x="15694" y="5708"/>
                  <a:pt x="15694" y="5708"/>
                </a:cubicBezTo>
                <a:cubicBezTo>
                  <a:pt x="15696" y="5707"/>
                  <a:pt x="15697" y="5706"/>
                  <a:pt x="15698" y="5706"/>
                </a:cubicBezTo>
                <a:close/>
                <a:moveTo>
                  <a:pt x="14565" y="5708"/>
                </a:moveTo>
                <a:cubicBezTo>
                  <a:pt x="14565" y="5708"/>
                  <a:pt x="14594" y="5725"/>
                  <a:pt x="14622" y="5736"/>
                </a:cubicBezTo>
                <a:cubicBezTo>
                  <a:pt x="14616" y="5742"/>
                  <a:pt x="14605" y="5742"/>
                  <a:pt x="14599" y="5748"/>
                </a:cubicBezTo>
                <a:cubicBezTo>
                  <a:pt x="14594" y="5748"/>
                  <a:pt x="14582" y="5748"/>
                  <a:pt x="14560" y="5742"/>
                </a:cubicBezTo>
                <a:cubicBezTo>
                  <a:pt x="14560" y="5742"/>
                  <a:pt x="14560" y="5719"/>
                  <a:pt x="14560" y="5714"/>
                </a:cubicBezTo>
                <a:lnTo>
                  <a:pt x="14565" y="5708"/>
                </a:lnTo>
                <a:close/>
                <a:moveTo>
                  <a:pt x="7791" y="5708"/>
                </a:moveTo>
                <a:cubicBezTo>
                  <a:pt x="7814" y="5708"/>
                  <a:pt x="7814" y="5742"/>
                  <a:pt x="7791" y="5788"/>
                </a:cubicBezTo>
                <a:lnTo>
                  <a:pt x="7757" y="5782"/>
                </a:lnTo>
                <a:cubicBezTo>
                  <a:pt x="7740" y="5776"/>
                  <a:pt x="7723" y="5776"/>
                  <a:pt x="7706" y="5765"/>
                </a:cubicBezTo>
                <a:cubicBezTo>
                  <a:pt x="7700" y="5765"/>
                  <a:pt x="7694" y="5748"/>
                  <a:pt x="7694" y="5736"/>
                </a:cubicBezTo>
                <a:lnTo>
                  <a:pt x="7694" y="5725"/>
                </a:lnTo>
                <a:cubicBezTo>
                  <a:pt x="7706" y="5719"/>
                  <a:pt x="7768" y="5708"/>
                  <a:pt x="7791" y="5708"/>
                </a:cubicBezTo>
                <a:close/>
                <a:moveTo>
                  <a:pt x="12704" y="5702"/>
                </a:moveTo>
                <a:lnTo>
                  <a:pt x="12716" y="5731"/>
                </a:lnTo>
                <a:lnTo>
                  <a:pt x="12733" y="5753"/>
                </a:lnTo>
                <a:cubicBezTo>
                  <a:pt x="12743" y="5778"/>
                  <a:pt x="12744" y="5794"/>
                  <a:pt x="12729" y="5794"/>
                </a:cubicBezTo>
                <a:cubicBezTo>
                  <a:pt x="12727" y="5794"/>
                  <a:pt x="12724" y="5794"/>
                  <a:pt x="12721" y="5793"/>
                </a:cubicBezTo>
                <a:cubicBezTo>
                  <a:pt x="12719" y="5793"/>
                  <a:pt x="12717" y="5792"/>
                  <a:pt x="12714" y="5792"/>
                </a:cubicBezTo>
                <a:cubicBezTo>
                  <a:pt x="12691" y="5792"/>
                  <a:pt x="12650" y="5811"/>
                  <a:pt x="12635" y="5811"/>
                </a:cubicBezTo>
                <a:cubicBezTo>
                  <a:pt x="12633" y="5811"/>
                  <a:pt x="12632" y="5811"/>
                  <a:pt x="12631" y="5810"/>
                </a:cubicBezTo>
                <a:lnTo>
                  <a:pt x="12631" y="5805"/>
                </a:lnTo>
                <a:lnTo>
                  <a:pt x="12636" y="5793"/>
                </a:lnTo>
                <a:cubicBezTo>
                  <a:pt x="12636" y="5776"/>
                  <a:pt x="12670" y="5736"/>
                  <a:pt x="12704" y="5702"/>
                </a:cubicBezTo>
                <a:close/>
                <a:moveTo>
                  <a:pt x="7250" y="5620"/>
                </a:moveTo>
                <a:cubicBezTo>
                  <a:pt x="7255" y="5620"/>
                  <a:pt x="7267" y="5627"/>
                  <a:pt x="7286" y="5640"/>
                </a:cubicBezTo>
                <a:lnTo>
                  <a:pt x="7292" y="5697"/>
                </a:lnTo>
                <a:lnTo>
                  <a:pt x="7297" y="5736"/>
                </a:lnTo>
                <a:cubicBezTo>
                  <a:pt x="7337" y="5782"/>
                  <a:pt x="7348" y="5816"/>
                  <a:pt x="7331" y="5822"/>
                </a:cubicBezTo>
                <a:cubicBezTo>
                  <a:pt x="7330" y="5822"/>
                  <a:pt x="7329" y="5822"/>
                  <a:pt x="7328" y="5822"/>
                </a:cubicBezTo>
                <a:cubicBezTo>
                  <a:pt x="7303" y="5822"/>
                  <a:pt x="7246" y="5770"/>
                  <a:pt x="7240" y="5753"/>
                </a:cubicBezTo>
                <a:cubicBezTo>
                  <a:pt x="7229" y="5731"/>
                  <a:pt x="7269" y="5657"/>
                  <a:pt x="7252" y="5634"/>
                </a:cubicBezTo>
                <a:cubicBezTo>
                  <a:pt x="7247" y="5624"/>
                  <a:pt x="7246" y="5620"/>
                  <a:pt x="7250" y="5620"/>
                </a:cubicBezTo>
                <a:close/>
                <a:moveTo>
                  <a:pt x="13683" y="5808"/>
                </a:moveTo>
                <a:cubicBezTo>
                  <a:pt x="13691" y="5808"/>
                  <a:pt x="13695" y="5819"/>
                  <a:pt x="13692" y="5839"/>
                </a:cubicBezTo>
                <a:cubicBezTo>
                  <a:pt x="13680" y="5843"/>
                  <a:pt x="13670" y="5847"/>
                  <a:pt x="13662" y="5847"/>
                </a:cubicBezTo>
                <a:cubicBezTo>
                  <a:pt x="13659" y="5847"/>
                  <a:pt x="13655" y="5846"/>
                  <a:pt x="13652" y="5844"/>
                </a:cubicBezTo>
                <a:cubicBezTo>
                  <a:pt x="13658" y="5833"/>
                  <a:pt x="13663" y="5822"/>
                  <a:pt x="13669" y="5816"/>
                </a:cubicBezTo>
                <a:cubicBezTo>
                  <a:pt x="13674" y="5810"/>
                  <a:pt x="13679" y="5808"/>
                  <a:pt x="13683" y="5808"/>
                </a:cubicBezTo>
                <a:close/>
                <a:moveTo>
                  <a:pt x="7041" y="5677"/>
                </a:moveTo>
                <a:cubicBezTo>
                  <a:pt x="7051" y="5677"/>
                  <a:pt x="7062" y="5698"/>
                  <a:pt x="7070" y="5731"/>
                </a:cubicBezTo>
                <a:lnTo>
                  <a:pt x="7082" y="5771"/>
                </a:lnTo>
                <a:cubicBezTo>
                  <a:pt x="7082" y="5776"/>
                  <a:pt x="7093" y="5793"/>
                  <a:pt x="7099" y="5793"/>
                </a:cubicBezTo>
                <a:cubicBezTo>
                  <a:pt x="7133" y="5799"/>
                  <a:pt x="7121" y="5822"/>
                  <a:pt x="7104" y="5833"/>
                </a:cubicBezTo>
                <a:lnTo>
                  <a:pt x="7087" y="5844"/>
                </a:lnTo>
                <a:cubicBezTo>
                  <a:pt x="7077" y="5848"/>
                  <a:pt x="7067" y="5849"/>
                  <a:pt x="7058" y="5849"/>
                </a:cubicBezTo>
                <a:cubicBezTo>
                  <a:pt x="7035" y="5849"/>
                  <a:pt x="7016" y="5841"/>
                  <a:pt x="7008" y="5833"/>
                </a:cubicBezTo>
                <a:cubicBezTo>
                  <a:pt x="6996" y="5816"/>
                  <a:pt x="7019" y="5702"/>
                  <a:pt x="7031" y="5685"/>
                </a:cubicBezTo>
                <a:cubicBezTo>
                  <a:pt x="7034" y="5679"/>
                  <a:pt x="7037" y="5677"/>
                  <a:pt x="7041" y="5677"/>
                </a:cubicBezTo>
                <a:close/>
                <a:moveTo>
                  <a:pt x="7616" y="5842"/>
                </a:moveTo>
                <a:cubicBezTo>
                  <a:pt x="7622" y="5842"/>
                  <a:pt x="7630" y="5845"/>
                  <a:pt x="7638" y="5850"/>
                </a:cubicBezTo>
                <a:cubicBezTo>
                  <a:pt x="7649" y="5861"/>
                  <a:pt x="7666" y="5890"/>
                  <a:pt x="7660" y="5901"/>
                </a:cubicBezTo>
                <a:cubicBezTo>
                  <a:pt x="7643" y="5895"/>
                  <a:pt x="7626" y="5895"/>
                  <a:pt x="7615" y="5895"/>
                </a:cubicBezTo>
                <a:lnTo>
                  <a:pt x="7615" y="5890"/>
                </a:lnTo>
                <a:lnTo>
                  <a:pt x="7592" y="5873"/>
                </a:lnTo>
                <a:lnTo>
                  <a:pt x="7587" y="5873"/>
                </a:lnTo>
                <a:cubicBezTo>
                  <a:pt x="7592" y="5867"/>
                  <a:pt x="7592" y="5861"/>
                  <a:pt x="7598" y="5856"/>
                </a:cubicBezTo>
                <a:cubicBezTo>
                  <a:pt x="7601" y="5846"/>
                  <a:pt x="7608" y="5842"/>
                  <a:pt x="7616" y="5842"/>
                </a:cubicBezTo>
                <a:close/>
                <a:moveTo>
                  <a:pt x="6089" y="5788"/>
                </a:moveTo>
                <a:lnTo>
                  <a:pt x="6111" y="5805"/>
                </a:lnTo>
                <a:lnTo>
                  <a:pt x="6128" y="5816"/>
                </a:lnTo>
                <a:cubicBezTo>
                  <a:pt x="6145" y="5822"/>
                  <a:pt x="6179" y="5856"/>
                  <a:pt x="6191" y="5873"/>
                </a:cubicBezTo>
                <a:cubicBezTo>
                  <a:pt x="6168" y="5878"/>
                  <a:pt x="6134" y="5895"/>
                  <a:pt x="6106" y="5912"/>
                </a:cubicBezTo>
                <a:lnTo>
                  <a:pt x="6038" y="5912"/>
                </a:lnTo>
                <a:cubicBezTo>
                  <a:pt x="6032" y="5912"/>
                  <a:pt x="6032" y="5907"/>
                  <a:pt x="6032" y="5907"/>
                </a:cubicBezTo>
                <a:cubicBezTo>
                  <a:pt x="6012" y="5881"/>
                  <a:pt x="6019" y="5860"/>
                  <a:pt x="6024" y="5860"/>
                </a:cubicBezTo>
                <a:lnTo>
                  <a:pt x="6024" y="5860"/>
                </a:lnTo>
                <a:cubicBezTo>
                  <a:pt x="6025" y="5860"/>
                  <a:pt x="6026" y="5861"/>
                  <a:pt x="6026" y="5861"/>
                </a:cubicBezTo>
                <a:lnTo>
                  <a:pt x="6026" y="5856"/>
                </a:lnTo>
                <a:cubicBezTo>
                  <a:pt x="6032" y="5861"/>
                  <a:pt x="6055" y="5878"/>
                  <a:pt x="6077" y="5901"/>
                </a:cubicBezTo>
                <a:lnTo>
                  <a:pt x="6089" y="5861"/>
                </a:lnTo>
                <a:lnTo>
                  <a:pt x="6089" y="5850"/>
                </a:lnTo>
                <a:cubicBezTo>
                  <a:pt x="6072" y="5822"/>
                  <a:pt x="6066" y="5793"/>
                  <a:pt x="6089" y="5788"/>
                </a:cubicBezTo>
                <a:close/>
                <a:moveTo>
                  <a:pt x="5674" y="5793"/>
                </a:moveTo>
                <a:cubicBezTo>
                  <a:pt x="5731" y="5793"/>
                  <a:pt x="5777" y="5816"/>
                  <a:pt x="5777" y="5844"/>
                </a:cubicBezTo>
                <a:cubicBezTo>
                  <a:pt x="5777" y="5867"/>
                  <a:pt x="5777" y="5901"/>
                  <a:pt x="5771" y="5924"/>
                </a:cubicBezTo>
                <a:cubicBezTo>
                  <a:pt x="5765" y="5918"/>
                  <a:pt x="5765" y="5918"/>
                  <a:pt x="5760" y="5918"/>
                </a:cubicBezTo>
                <a:lnTo>
                  <a:pt x="5726" y="5912"/>
                </a:lnTo>
                <a:cubicBezTo>
                  <a:pt x="5722" y="5914"/>
                  <a:pt x="5718" y="5915"/>
                  <a:pt x="5713" y="5915"/>
                </a:cubicBezTo>
                <a:cubicBezTo>
                  <a:pt x="5701" y="5915"/>
                  <a:pt x="5687" y="5911"/>
                  <a:pt x="5674" y="5907"/>
                </a:cubicBezTo>
                <a:cubicBezTo>
                  <a:pt x="5680" y="5901"/>
                  <a:pt x="5692" y="5895"/>
                  <a:pt x="5692" y="5895"/>
                </a:cubicBezTo>
                <a:lnTo>
                  <a:pt x="5674" y="5793"/>
                </a:lnTo>
                <a:close/>
                <a:moveTo>
                  <a:pt x="4046" y="5935"/>
                </a:moveTo>
                <a:cubicBezTo>
                  <a:pt x="4057" y="5946"/>
                  <a:pt x="4074" y="5958"/>
                  <a:pt x="4074" y="5963"/>
                </a:cubicBezTo>
                <a:lnTo>
                  <a:pt x="4074" y="5997"/>
                </a:lnTo>
                <a:cubicBezTo>
                  <a:pt x="4074" y="6003"/>
                  <a:pt x="4074" y="6009"/>
                  <a:pt x="4074" y="6020"/>
                </a:cubicBezTo>
                <a:lnTo>
                  <a:pt x="4046" y="6020"/>
                </a:lnTo>
                <a:cubicBezTo>
                  <a:pt x="4046" y="5992"/>
                  <a:pt x="4040" y="5941"/>
                  <a:pt x="4046" y="5935"/>
                </a:cubicBezTo>
                <a:close/>
                <a:moveTo>
                  <a:pt x="3918" y="5997"/>
                </a:moveTo>
                <a:cubicBezTo>
                  <a:pt x="3945" y="5997"/>
                  <a:pt x="3964" y="6003"/>
                  <a:pt x="3961" y="6026"/>
                </a:cubicBezTo>
                <a:lnTo>
                  <a:pt x="3955" y="6043"/>
                </a:lnTo>
                <a:cubicBezTo>
                  <a:pt x="3944" y="6049"/>
                  <a:pt x="3938" y="6049"/>
                  <a:pt x="3933" y="6049"/>
                </a:cubicBezTo>
                <a:cubicBezTo>
                  <a:pt x="3933" y="6049"/>
                  <a:pt x="3887" y="6020"/>
                  <a:pt x="3848" y="6003"/>
                </a:cubicBezTo>
                <a:cubicBezTo>
                  <a:pt x="3872" y="6001"/>
                  <a:pt x="3898" y="5997"/>
                  <a:pt x="3918" y="5997"/>
                </a:cubicBezTo>
                <a:close/>
                <a:moveTo>
                  <a:pt x="3719" y="5975"/>
                </a:moveTo>
                <a:cubicBezTo>
                  <a:pt x="3735" y="5975"/>
                  <a:pt x="3761" y="5981"/>
                  <a:pt x="3791" y="5992"/>
                </a:cubicBezTo>
                <a:cubicBezTo>
                  <a:pt x="3757" y="6009"/>
                  <a:pt x="3717" y="6026"/>
                  <a:pt x="3711" y="6037"/>
                </a:cubicBezTo>
                <a:lnTo>
                  <a:pt x="3700" y="6043"/>
                </a:lnTo>
                <a:cubicBezTo>
                  <a:pt x="3685" y="6053"/>
                  <a:pt x="3661" y="6072"/>
                  <a:pt x="3652" y="6072"/>
                </a:cubicBezTo>
                <a:cubicBezTo>
                  <a:pt x="3650" y="6072"/>
                  <a:pt x="3650" y="6072"/>
                  <a:pt x="3649" y="6071"/>
                </a:cubicBezTo>
                <a:lnTo>
                  <a:pt x="3598" y="6009"/>
                </a:lnTo>
                <a:cubicBezTo>
                  <a:pt x="3598" y="6026"/>
                  <a:pt x="3598" y="6043"/>
                  <a:pt x="3592" y="6054"/>
                </a:cubicBezTo>
                <a:cubicBezTo>
                  <a:pt x="3587" y="6037"/>
                  <a:pt x="3581" y="6020"/>
                  <a:pt x="3581" y="5992"/>
                </a:cubicBezTo>
                <a:lnTo>
                  <a:pt x="3581" y="5992"/>
                </a:lnTo>
                <a:lnTo>
                  <a:pt x="3626" y="5997"/>
                </a:lnTo>
                <a:lnTo>
                  <a:pt x="3649" y="6003"/>
                </a:lnTo>
                <a:cubicBezTo>
                  <a:pt x="3655" y="6005"/>
                  <a:pt x="3662" y="6006"/>
                  <a:pt x="3667" y="6006"/>
                </a:cubicBezTo>
                <a:cubicBezTo>
                  <a:pt x="3691" y="6006"/>
                  <a:pt x="3706" y="5990"/>
                  <a:pt x="3706" y="5980"/>
                </a:cubicBezTo>
                <a:cubicBezTo>
                  <a:pt x="3706" y="5976"/>
                  <a:pt x="3711" y="5975"/>
                  <a:pt x="3719" y="5975"/>
                </a:cubicBezTo>
                <a:close/>
                <a:moveTo>
                  <a:pt x="3431" y="6035"/>
                </a:moveTo>
                <a:cubicBezTo>
                  <a:pt x="3434" y="6035"/>
                  <a:pt x="3436" y="6035"/>
                  <a:pt x="3439" y="6037"/>
                </a:cubicBezTo>
                <a:lnTo>
                  <a:pt x="3433" y="6037"/>
                </a:lnTo>
                <a:cubicBezTo>
                  <a:pt x="3450" y="6049"/>
                  <a:pt x="3479" y="6071"/>
                  <a:pt x="3490" y="6071"/>
                </a:cubicBezTo>
                <a:cubicBezTo>
                  <a:pt x="3501" y="6071"/>
                  <a:pt x="3507" y="6077"/>
                  <a:pt x="3513" y="6083"/>
                </a:cubicBezTo>
                <a:cubicBezTo>
                  <a:pt x="3509" y="6084"/>
                  <a:pt x="3504" y="6085"/>
                  <a:pt x="3499" y="6085"/>
                </a:cubicBezTo>
                <a:cubicBezTo>
                  <a:pt x="3488" y="6085"/>
                  <a:pt x="3477" y="6083"/>
                  <a:pt x="3473" y="6083"/>
                </a:cubicBezTo>
                <a:cubicBezTo>
                  <a:pt x="3468" y="6081"/>
                  <a:pt x="3462" y="6080"/>
                  <a:pt x="3455" y="6080"/>
                </a:cubicBezTo>
                <a:cubicBezTo>
                  <a:pt x="3439" y="6080"/>
                  <a:pt x="3419" y="6084"/>
                  <a:pt x="3399" y="6088"/>
                </a:cubicBezTo>
                <a:lnTo>
                  <a:pt x="3399" y="6083"/>
                </a:lnTo>
                <a:cubicBezTo>
                  <a:pt x="3399" y="6059"/>
                  <a:pt x="3416" y="6035"/>
                  <a:pt x="3431" y="6035"/>
                </a:cubicBezTo>
                <a:close/>
                <a:moveTo>
                  <a:pt x="3291" y="6032"/>
                </a:moveTo>
                <a:cubicBezTo>
                  <a:pt x="3314" y="6032"/>
                  <a:pt x="3320" y="6049"/>
                  <a:pt x="3309" y="6066"/>
                </a:cubicBezTo>
                <a:cubicBezTo>
                  <a:pt x="3309" y="6071"/>
                  <a:pt x="3309" y="6083"/>
                  <a:pt x="3309" y="6088"/>
                </a:cubicBezTo>
                <a:cubicBezTo>
                  <a:pt x="3303" y="6100"/>
                  <a:pt x="3291" y="6111"/>
                  <a:pt x="3291" y="6117"/>
                </a:cubicBezTo>
                <a:cubicBezTo>
                  <a:pt x="3291" y="6122"/>
                  <a:pt x="3286" y="6122"/>
                  <a:pt x="3286" y="6122"/>
                </a:cubicBezTo>
                <a:cubicBezTo>
                  <a:pt x="3274" y="6111"/>
                  <a:pt x="3274" y="6111"/>
                  <a:pt x="3274" y="6111"/>
                </a:cubicBezTo>
                <a:cubicBezTo>
                  <a:pt x="3229" y="6066"/>
                  <a:pt x="3269" y="6032"/>
                  <a:pt x="3291" y="6032"/>
                </a:cubicBezTo>
                <a:close/>
                <a:moveTo>
                  <a:pt x="3171" y="6048"/>
                </a:moveTo>
                <a:cubicBezTo>
                  <a:pt x="3176" y="6048"/>
                  <a:pt x="3178" y="6055"/>
                  <a:pt x="3178" y="6066"/>
                </a:cubicBezTo>
                <a:cubicBezTo>
                  <a:pt x="3178" y="6081"/>
                  <a:pt x="3152" y="6131"/>
                  <a:pt x="3126" y="6131"/>
                </a:cubicBezTo>
                <a:cubicBezTo>
                  <a:pt x="3122" y="6131"/>
                  <a:pt x="3119" y="6130"/>
                  <a:pt x="3116" y="6128"/>
                </a:cubicBezTo>
                <a:cubicBezTo>
                  <a:pt x="3093" y="6117"/>
                  <a:pt x="3104" y="6077"/>
                  <a:pt x="3116" y="6077"/>
                </a:cubicBezTo>
                <a:cubicBezTo>
                  <a:pt x="3127" y="6071"/>
                  <a:pt x="3150" y="6066"/>
                  <a:pt x="3161" y="6054"/>
                </a:cubicBezTo>
                <a:cubicBezTo>
                  <a:pt x="3165" y="6050"/>
                  <a:pt x="3168" y="6048"/>
                  <a:pt x="3171" y="6048"/>
                </a:cubicBezTo>
                <a:close/>
                <a:moveTo>
                  <a:pt x="2837" y="6060"/>
                </a:moveTo>
                <a:cubicBezTo>
                  <a:pt x="2841" y="6060"/>
                  <a:pt x="2843" y="6062"/>
                  <a:pt x="2843" y="6066"/>
                </a:cubicBezTo>
                <a:cubicBezTo>
                  <a:pt x="2847" y="6078"/>
                  <a:pt x="2837" y="6087"/>
                  <a:pt x="2820" y="6087"/>
                </a:cubicBezTo>
                <a:cubicBezTo>
                  <a:pt x="2813" y="6087"/>
                  <a:pt x="2806" y="6086"/>
                  <a:pt x="2798" y="6083"/>
                </a:cubicBezTo>
                <a:lnTo>
                  <a:pt x="2787" y="6139"/>
                </a:lnTo>
                <a:cubicBezTo>
                  <a:pt x="2781" y="6151"/>
                  <a:pt x="2781" y="6156"/>
                  <a:pt x="2781" y="6162"/>
                </a:cubicBezTo>
                <a:cubicBezTo>
                  <a:pt x="2764" y="6168"/>
                  <a:pt x="2741" y="6185"/>
                  <a:pt x="2718" y="6202"/>
                </a:cubicBezTo>
                <a:cubicBezTo>
                  <a:pt x="2718" y="6202"/>
                  <a:pt x="2713" y="6202"/>
                  <a:pt x="2713" y="6196"/>
                </a:cubicBezTo>
                <a:cubicBezTo>
                  <a:pt x="2713" y="6190"/>
                  <a:pt x="2707" y="6190"/>
                  <a:pt x="2701" y="6185"/>
                </a:cubicBezTo>
                <a:cubicBezTo>
                  <a:pt x="2701" y="6185"/>
                  <a:pt x="2696" y="6185"/>
                  <a:pt x="2696" y="6179"/>
                </a:cubicBezTo>
                <a:lnTo>
                  <a:pt x="2673" y="6128"/>
                </a:lnTo>
                <a:cubicBezTo>
                  <a:pt x="2662" y="6134"/>
                  <a:pt x="2650" y="6139"/>
                  <a:pt x="2639" y="6145"/>
                </a:cubicBezTo>
                <a:cubicBezTo>
                  <a:pt x="2639" y="6139"/>
                  <a:pt x="2645" y="6128"/>
                  <a:pt x="2645" y="6122"/>
                </a:cubicBezTo>
                <a:lnTo>
                  <a:pt x="2656" y="6117"/>
                </a:lnTo>
                <a:lnTo>
                  <a:pt x="2679" y="6100"/>
                </a:lnTo>
                <a:cubicBezTo>
                  <a:pt x="2707" y="6088"/>
                  <a:pt x="2764" y="6083"/>
                  <a:pt x="2781" y="6083"/>
                </a:cubicBezTo>
                <a:cubicBezTo>
                  <a:pt x="2790" y="6078"/>
                  <a:pt x="2822" y="6060"/>
                  <a:pt x="2837" y="6060"/>
                </a:cubicBezTo>
                <a:close/>
                <a:moveTo>
                  <a:pt x="2463" y="6117"/>
                </a:moveTo>
                <a:cubicBezTo>
                  <a:pt x="2480" y="6117"/>
                  <a:pt x="2537" y="6151"/>
                  <a:pt x="2554" y="6162"/>
                </a:cubicBezTo>
                <a:cubicBezTo>
                  <a:pt x="2554" y="6173"/>
                  <a:pt x="2554" y="6190"/>
                  <a:pt x="2560" y="6213"/>
                </a:cubicBezTo>
                <a:lnTo>
                  <a:pt x="2560" y="6219"/>
                </a:lnTo>
                <a:cubicBezTo>
                  <a:pt x="2560" y="6219"/>
                  <a:pt x="2537" y="6207"/>
                  <a:pt x="2520" y="6202"/>
                </a:cubicBezTo>
                <a:cubicBezTo>
                  <a:pt x="2497" y="6179"/>
                  <a:pt x="2463" y="6151"/>
                  <a:pt x="2463" y="6139"/>
                </a:cubicBezTo>
                <a:lnTo>
                  <a:pt x="2463" y="6122"/>
                </a:lnTo>
                <a:lnTo>
                  <a:pt x="2463" y="6117"/>
                </a:lnTo>
                <a:close/>
                <a:moveTo>
                  <a:pt x="21799" y="8789"/>
                </a:moveTo>
                <a:lnTo>
                  <a:pt x="21765" y="8851"/>
                </a:lnTo>
                <a:cubicBezTo>
                  <a:pt x="21748" y="8885"/>
                  <a:pt x="21743" y="8897"/>
                  <a:pt x="21743" y="8897"/>
                </a:cubicBezTo>
                <a:cubicBezTo>
                  <a:pt x="21771" y="8919"/>
                  <a:pt x="21828" y="8976"/>
                  <a:pt x="21851" y="8982"/>
                </a:cubicBezTo>
                <a:cubicBezTo>
                  <a:pt x="21857" y="8985"/>
                  <a:pt x="21862" y="8986"/>
                  <a:pt x="21866" y="8986"/>
                </a:cubicBezTo>
                <a:cubicBezTo>
                  <a:pt x="21878" y="8986"/>
                  <a:pt x="21882" y="8976"/>
                  <a:pt x="21873" y="8959"/>
                </a:cubicBezTo>
                <a:cubicBezTo>
                  <a:pt x="21862" y="8931"/>
                  <a:pt x="21822" y="8840"/>
                  <a:pt x="21799" y="8789"/>
                </a:cubicBezTo>
                <a:close/>
                <a:moveTo>
                  <a:pt x="22202" y="8918"/>
                </a:moveTo>
                <a:cubicBezTo>
                  <a:pt x="22199" y="8918"/>
                  <a:pt x="22199" y="8928"/>
                  <a:pt x="22202" y="8948"/>
                </a:cubicBezTo>
                <a:cubicBezTo>
                  <a:pt x="22208" y="8982"/>
                  <a:pt x="22276" y="9022"/>
                  <a:pt x="22299" y="9027"/>
                </a:cubicBezTo>
                <a:lnTo>
                  <a:pt x="22304" y="8988"/>
                </a:lnTo>
                <a:lnTo>
                  <a:pt x="22304" y="8971"/>
                </a:lnTo>
                <a:cubicBezTo>
                  <a:pt x="22313" y="8953"/>
                  <a:pt x="22311" y="8944"/>
                  <a:pt x="22302" y="8944"/>
                </a:cubicBezTo>
                <a:cubicBezTo>
                  <a:pt x="22293" y="8944"/>
                  <a:pt x="22278" y="8951"/>
                  <a:pt x="22259" y="8965"/>
                </a:cubicBezTo>
                <a:lnTo>
                  <a:pt x="22242" y="8959"/>
                </a:lnTo>
                <a:lnTo>
                  <a:pt x="22219" y="8948"/>
                </a:lnTo>
                <a:cubicBezTo>
                  <a:pt x="22211" y="8928"/>
                  <a:pt x="22205" y="8918"/>
                  <a:pt x="22202" y="8918"/>
                </a:cubicBezTo>
                <a:close/>
                <a:moveTo>
                  <a:pt x="1089" y="10273"/>
                </a:moveTo>
                <a:cubicBezTo>
                  <a:pt x="1093" y="10273"/>
                  <a:pt x="1096" y="10278"/>
                  <a:pt x="1096" y="10287"/>
                </a:cubicBezTo>
                <a:lnTo>
                  <a:pt x="1096" y="10310"/>
                </a:lnTo>
                <a:cubicBezTo>
                  <a:pt x="1096" y="10344"/>
                  <a:pt x="1101" y="10366"/>
                  <a:pt x="1135" y="10372"/>
                </a:cubicBezTo>
                <a:cubicBezTo>
                  <a:pt x="1140" y="10396"/>
                  <a:pt x="1137" y="10407"/>
                  <a:pt x="1126" y="10407"/>
                </a:cubicBezTo>
                <a:cubicBezTo>
                  <a:pt x="1124" y="10407"/>
                  <a:pt x="1121" y="10407"/>
                  <a:pt x="1118" y="10406"/>
                </a:cubicBezTo>
                <a:cubicBezTo>
                  <a:pt x="1101" y="10400"/>
                  <a:pt x="1056" y="10338"/>
                  <a:pt x="1067" y="10304"/>
                </a:cubicBezTo>
                <a:cubicBezTo>
                  <a:pt x="1074" y="10283"/>
                  <a:pt x="1083" y="10273"/>
                  <a:pt x="1089" y="10273"/>
                </a:cubicBezTo>
                <a:close/>
                <a:moveTo>
                  <a:pt x="778" y="10982"/>
                </a:moveTo>
                <a:cubicBezTo>
                  <a:pt x="787" y="10982"/>
                  <a:pt x="791" y="10998"/>
                  <a:pt x="795" y="11002"/>
                </a:cubicBezTo>
                <a:lnTo>
                  <a:pt x="806" y="11007"/>
                </a:lnTo>
                <a:cubicBezTo>
                  <a:pt x="823" y="11013"/>
                  <a:pt x="835" y="11030"/>
                  <a:pt x="835" y="11047"/>
                </a:cubicBezTo>
                <a:lnTo>
                  <a:pt x="829" y="11053"/>
                </a:lnTo>
                <a:cubicBezTo>
                  <a:pt x="818" y="11076"/>
                  <a:pt x="806" y="11121"/>
                  <a:pt x="789" y="11121"/>
                </a:cubicBezTo>
                <a:cubicBezTo>
                  <a:pt x="788" y="11121"/>
                  <a:pt x="786" y="11121"/>
                  <a:pt x="785" y="11121"/>
                </a:cubicBezTo>
                <a:cubicBezTo>
                  <a:pt x="752" y="11121"/>
                  <a:pt x="777" y="11063"/>
                  <a:pt x="761" y="11047"/>
                </a:cubicBezTo>
                <a:cubicBezTo>
                  <a:pt x="744" y="11024"/>
                  <a:pt x="750" y="11013"/>
                  <a:pt x="767" y="10990"/>
                </a:cubicBezTo>
                <a:cubicBezTo>
                  <a:pt x="771" y="10984"/>
                  <a:pt x="775" y="10982"/>
                  <a:pt x="778" y="10982"/>
                </a:cubicBezTo>
                <a:close/>
                <a:moveTo>
                  <a:pt x="1584" y="12522"/>
                </a:moveTo>
                <a:cubicBezTo>
                  <a:pt x="1606" y="12528"/>
                  <a:pt x="1629" y="12539"/>
                  <a:pt x="1635" y="12556"/>
                </a:cubicBezTo>
                <a:cubicBezTo>
                  <a:pt x="1629" y="12562"/>
                  <a:pt x="1624" y="12564"/>
                  <a:pt x="1618" y="12564"/>
                </a:cubicBezTo>
                <a:cubicBezTo>
                  <a:pt x="1600" y="12564"/>
                  <a:pt x="1584" y="12541"/>
                  <a:pt x="1584" y="12528"/>
                </a:cubicBezTo>
                <a:cubicBezTo>
                  <a:pt x="1584" y="12528"/>
                  <a:pt x="1584" y="12522"/>
                  <a:pt x="1584" y="12522"/>
                </a:cubicBezTo>
                <a:close/>
                <a:moveTo>
                  <a:pt x="20126" y="12914"/>
                </a:moveTo>
                <a:cubicBezTo>
                  <a:pt x="20103" y="12914"/>
                  <a:pt x="20080" y="12919"/>
                  <a:pt x="20063" y="12925"/>
                </a:cubicBezTo>
                <a:cubicBezTo>
                  <a:pt x="20063" y="12937"/>
                  <a:pt x="20069" y="12954"/>
                  <a:pt x="20063" y="12959"/>
                </a:cubicBezTo>
                <a:cubicBezTo>
                  <a:pt x="20052" y="12976"/>
                  <a:pt x="20035" y="12982"/>
                  <a:pt x="20018" y="12993"/>
                </a:cubicBezTo>
                <a:lnTo>
                  <a:pt x="20012" y="12999"/>
                </a:lnTo>
                <a:cubicBezTo>
                  <a:pt x="20007" y="13010"/>
                  <a:pt x="20018" y="13022"/>
                  <a:pt x="20041" y="13027"/>
                </a:cubicBezTo>
                <a:cubicBezTo>
                  <a:pt x="20041" y="13027"/>
                  <a:pt x="20042" y="13028"/>
                  <a:pt x="20042" y="13028"/>
                </a:cubicBezTo>
                <a:cubicBezTo>
                  <a:pt x="20062" y="13028"/>
                  <a:pt x="20131" y="12947"/>
                  <a:pt x="20126" y="12919"/>
                </a:cubicBezTo>
                <a:lnTo>
                  <a:pt x="20126" y="12914"/>
                </a:lnTo>
                <a:close/>
                <a:moveTo>
                  <a:pt x="20426" y="13211"/>
                </a:moveTo>
                <a:cubicBezTo>
                  <a:pt x="20405" y="13211"/>
                  <a:pt x="20374" y="13225"/>
                  <a:pt x="20370" y="13237"/>
                </a:cubicBezTo>
                <a:cubicBezTo>
                  <a:pt x="20370" y="13256"/>
                  <a:pt x="20347" y="13274"/>
                  <a:pt x="20332" y="13274"/>
                </a:cubicBezTo>
                <a:cubicBezTo>
                  <a:pt x="20329" y="13274"/>
                  <a:pt x="20326" y="13273"/>
                  <a:pt x="20324" y="13271"/>
                </a:cubicBezTo>
                <a:lnTo>
                  <a:pt x="20324" y="13277"/>
                </a:lnTo>
                <a:cubicBezTo>
                  <a:pt x="20323" y="13276"/>
                  <a:pt x="20322" y="13275"/>
                  <a:pt x="20321" y="13275"/>
                </a:cubicBezTo>
                <a:cubicBezTo>
                  <a:pt x="20309" y="13275"/>
                  <a:pt x="20295" y="13318"/>
                  <a:pt x="20285" y="13379"/>
                </a:cubicBezTo>
                <a:lnTo>
                  <a:pt x="20358" y="13373"/>
                </a:lnTo>
                <a:cubicBezTo>
                  <a:pt x="20375" y="13368"/>
                  <a:pt x="20387" y="13345"/>
                  <a:pt x="20404" y="13345"/>
                </a:cubicBezTo>
                <a:lnTo>
                  <a:pt x="20421" y="13345"/>
                </a:lnTo>
                <a:cubicBezTo>
                  <a:pt x="20431" y="13353"/>
                  <a:pt x="20442" y="13357"/>
                  <a:pt x="20449" y="13357"/>
                </a:cubicBezTo>
                <a:cubicBezTo>
                  <a:pt x="20458" y="13357"/>
                  <a:pt x="20463" y="13352"/>
                  <a:pt x="20460" y="13339"/>
                </a:cubicBezTo>
                <a:cubicBezTo>
                  <a:pt x="20460" y="13317"/>
                  <a:pt x="20449" y="13243"/>
                  <a:pt x="20443" y="13220"/>
                </a:cubicBezTo>
                <a:cubicBezTo>
                  <a:pt x="20442" y="13213"/>
                  <a:pt x="20435" y="13211"/>
                  <a:pt x="20426" y="13211"/>
                </a:cubicBezTo>
                <a:close/>
                <a:moveTo>
                  <a:pt x="1674" y="13118"/>
                </a:moveTo>
                <a:cubicBezTo>
                  <a:pt x="1697" y="13118"/>
                  <a:pt x="1760" y="13124"/>
                  <a:pt x="1760" y="13129"/>
                </a:cubicBezTo>
                <a:cubicBezTo>
                  <a:pt x="1760" y="13129"/>
                  <a:pt x="1743" y="13135"/>
                  <a:pt x="1726" y="13135"/>
                </a:cubicBezTo>
                <a:lnTo>
                  <a:pt x="1709" y="13146"/>
                </a:lnTo>
                <a:lnTo>
                  <a:pt x="1646" y="13180"/>
                </a:lnTo>
                <a:cubicBezTo>
                  <a:pt x="1635" y="13273"/>
                  <a:pt x="1671" y="13328"/>
                  <a:pt x="1684" y="13328"/>
                </a:cubicBezTo>
                <a:cubicBezTo>
                  <a:pt x="1685" y="13328"/>
                  <a:pt x="1685" y="13328"/>
                  <a:pt x="1686" y="13328"/>
                </a:cubicBezTo>
                <a:cubicBezTo>
                  <a:pt x="1689" y="13326"/>
                  <a:pt x="1692" y="13326"/>
                  <a:pt x="1696" y="13326"/>
                </a:cubicBezTo>
                <a:cubicBezTo>
                  <a:pt x="1705" y="13326"/>
                  <a:pt x="1716" y="13331"/>
                  <a:pt x="1720" y="13339"/>
                </a:cubicBezTo>
                <a:lnTo>
                  <a:pt x="1720" y="13345"/>
                </a:lnTo>
                <a:lnTo>
                  <a:pt x="1703" y="13385"/>
                </a:lnTo>
                <a:cubicBezTo>
                  <a:pt x="1693" y="13411"/>
                  <a:pt x="1678" y="13424"/>
                  <a:pt x="1662" y="13424"/>
                </a:cubicBezTo>
                <a:cubicBezTo>
                  <a:pt x="1651" y="13424"/>
                  <a:pt x="1639" y="13416"/>
                  <a:pt x="1629" y="13402"/>
                </a:cubicBezTo>
                <a:lnTo>
                  <a:pt x="1606" y="13379"/>
                </a:lnTo>
                <a:cubicBezTo>
                  <a:pt x="1595" y="13356"/>
                  <a:pt x="1578" y="13345"/>
                  <a:pt x="1567" y="13322"/>
                </a:cubicBezTo>
                <a:cubicBezTo>
                  <a:pt x="1550" y="13300"/>
                  <a:pt x="1606" y="13288"/>
                  <a:pt x="1572" y="13254"/>
                </a:cubicBezTo>
                <a:cubicBezTo>
                  <a:pt x="1572" y="13254"/>
                  <a:pt x="1578" y="13237"/>
                  <a:pt x="1584" y="13232"/>
                </a:cubicBezTo>
                <a:lnTo>
                  <a:pt x="1623" y="13192"/>
                </a:lnTo>
                <a:cubicBezTo>
                  <a:pt x="1629" y="13152"/>
                  <a:pt x="1652" y="13118"/>
                  <a:pt x="1674" y="13118"/>
                </a:cubicBezTo>
                <a:close/>
                <a:moveTo>
                  <a:pt x="186" y="13554"/>
                </a:moveTo>
                <a:lnTo>
                  <a:pt x="186" y="13554"/>
                </a:lnTo>
                <a:cubicBezTo>
                  <a:pt x="178" y="13563"/>
                  <a:pt x="170" y="13573"/>
                  <a:pt x="165" y="13583"/>
                </a:cubicBezTo>
                <a:lnTo>
                  <a:pt x="167" y="13587"/>
                </a:lnTo>
                <a:lnTo>
                  <a:pt x="167" y="13587"/>
                </a:lnTo>
                <a:cubicBezTo>
                  <a:pt x="175" y="13576"/>
                  <a:pt x="182" y="13563"/>
                  <a:pt x="186" y="13554"/>
                </a:cubicBezTo>
                <a:close/>
                <a:moveTo>
                  <a:pt x="568" y="13816"/>
                </a:moveTo>
                <a:cubicBezTo>
                  <a:pt x="568" y="13816"/>
                  <a:pt x="568" y="13833"/>
                  <a:pt x="557" y="13844"/>
                </a:cubicBezTo>
                <a:lnTo>
                  <a:pt x="562" y="13861"/>
                </a:lnTo>
                <a:lnTo>
                  <a:pt x="562" y="13901"/>
                </a:lnTo>
                <a:cubicBezTo>
                  <a:pt x="557" y="13913"/>
                  <a:pt x="545" y="13916"/>
                  <a:pt x="532" y="13916"/>
                </a:cubicBezTo>
                <a:cubicBezTo>
                  <a:pt x="510" y="13916"/>
                  <a:pt x="483" y="13906"/>
                  <a:pt x="466" y="13906"/>
                </a:cubicBezTo>
                <a:cubicBezTo>
                  <a:pt x="464" y="13906"/>
                  <a:pt x="462" y="13906"/>
                  <a:pt x="460" y="13907"/>
                </a:cubicBezTo>
                <a:cubicBezTo>
                  <a:pt x="438" y="13907"/>
                  <a:pt x="415" y="13890"/>
                  <a:pt x="409" y="13873"/>
                </a:cubicBezTo>
                <a:lnTo>
                  <a:pt x="409" y="13856"/>
                </a:lnTo>
                <a:cubicBezTo>
                  <a:pt x="409" y="13850"/>
                  <a:pt x="432" y="13844"/>
                  <a:pt x="438" y="13844"/>
                </a:cubicBezTo>
                <a:cubicBezTo>
                  <a:pt x="458" y="13854"/>
                  <a:pt x="478" y="13874"/>
                  <a:pt x="498" y="13874"/>
                </a:cubicBezTo>
                <a:cubicBezTo>
                  <a:pt x="501" y="13874"/>
                  <a:pt x="503" y="13873"/>
                  <a:pt x="506" y="13873"/>
                </a:cubicBezTo>
                <a:cubicBezTo>
                  <a:pt x="528" y="13867"/>
                  <a:pt x="545" y="13833"/>
                  <a:pt x="562" y="13816"/>
                </a:cubicBezTo>
                <a:close/>
                <a:moveTo>
                  <a:pt x="320" y="13722"/>
                </a:moveTo>
                <a:cubicBezTo>
                  <a:pt x="327" y="13722"/>
                  <a:pt x="358" y="13770"/>
                  <a:pt x="392" y="13844"/>
                </a:cubicBezTo>
                <a:lnTo>
                  <a:pt x="381" y="13907"/>
                </a:lnTo>
                <a:cubicBezTo>
                  <a:pt x="381" y="13912"/>
                  <a:pt x="369" y="13929"/>
                  <a:pt x="364" y="13929"/>
                </a:cubicBezTo>
                <a:cubicBezTo>
                  <a:pt x="363" y="13931"/>
                  <a:pt x="361" y="13931"/>
                  <a:pt x="360" y="13931"/>
                </a:cubicBezTo>
                <a:cubicBezTo>
                  <a:pt x="352" y="13931"/>
                  <a:pt x="341" y="13923"/>
                  <a:pt x="341" y="13918"/>
                </a:cubicBezTo>
                <a:lnTo>
                  <a:pt x="335" y="13873"/>
                </a:lnTo>
                <a:cubicBezTo>
                  <a:pt x="324" y="13827"/>
                  <a:pt x="318" y="13748"/>
                  <a:pt x="318" y="13725"/>
                </a:cubicBezTo>
                <a:cubicBezTo>
                  <a:pt x="318" y="13723"/>
                  <a:pt x="319" y="13722"/>
                  <a:pt x="320" y="13722"/>
                </a:cubicBezTo>
                <a:close/>
                <a:moveTo>
                  <a:pt x="20922" y="14133"/>
                </a:moveTo>
                <a:cubicBezTo>
                  <a:pt x="20902" y="14133"/>
                  <a:pt x="20900" y="14149"/>
                  <a:pt x="20920" y="14173"/>
                </a:cubicBezTo>
                <a:cubicBezTo>
                  <a:pt x="20941" y="14199"/>
                  <a:pt x="20995" y="14254"/>
                  <a:pt x="21013" y="14254"/>
                </a:cubicBezTo>
                <a:cubicBezTo>
                  <a:pt x="21014" y="14254"/>
                  <a:pt x="21016" y="14254"/>
                  <a:pt x="21016" y="14253"/>
                </a:cubicBezTo>
                <a:cubicBezTo>
                  <a:pt x="21027" y="14242"/>
                  <a:pt x="21023" y="14183"/>
                  <a:pt x="21018" y="14183"/>
                </a:cubicBezTo>
                <a:lnTo>
                  <a:pt x="21018" y="14183"/>
                </a:lnTo>
                <a:cubicBezTo>
                  <a:pt x="21017" y="14183"/>
                  <a:pt x="21017" y="14184"/>
                  <a:pt x="21016" y="14185"/>
                </a:cubicBezTo>
                <a:cubicBezTo>
                  <a:pt x="21016" y="14186"/>
                  <a:pt x="21015" y="14186"/>
                  <a:pt x="21014" y="14186"/>
                </a:cubicBezTo>
                <a:cubicBezTo>
                  <a:pt x="21002" y="14186"/>
                  <a:pt x="20957" y="14134"/>
                  <a:pt x="20931" y="14134"/>
                </a:cubicBezTo>
                <a:cubicBezTo>
                  <a:pt x="20928" y="14133"/>
                  <a:pt x="20924" y="14133"/>
                  <a:pt x="20922" y="14133"/>
                </a:cubicBezTo>
                <a:close/>
                <a:moveTo>
                  <a:pt x="21271" y="14233"/>
                </a:moveTo>
                <a:cubicBezTo>
                  <a:pt x="21261" y="14233"/>
                  <a:pt x="21255" y="14235"/>
                  <a:pt x="21255" y="14241"/>
                </a:cubicBezTo>
                <a:cubicBezTo>
                  <a:pt x="21255" y="14270"/>
                  <a:pt x="21277" y="14338"/>
                  <a:pt x="21289" y="14338"/>
                </a:cubicBezTo>
                <a:cubicBezTo>
                  <a:pt x="21290" y="14337"/>
                  <a:pt x="21292" y="14337"/>
                  <a:pt x="21295" y="14337"/>
                </a:cubicBezTo>
                <a:cubicBezTo>
                  <a:pt x="21308" y="14337"/>
                  <a:pt x="21332" y="14349"/>
                  <a:pt x="21351" y="14349"/>
                </a:cubicBezTo>
                <a:lnTo>
                  <a:pt x="21363" y="14332"/>
                </a:lnTo>
                <a:lnTo>
                  <a:pt x="21380" y="14304"/>
                </a:lnTo>
                <a:cubicBezTo>
                  <a:pt x="21397" y="14264"/>
                  <a:pt x="21385" y="14241"/>
                  <a:pt x="21357" y="14241"/>
                </a:cubicBezTo>
                <a:cubicBezTo>
                  <a:pt x="21354" y="14242"/>
                  <a:pt x="21351" y="14242"/>
                  <a:pt x="21348" y="14242"/>
                </a:cubicBezTo>
                <a:cubicBezTo>
                  <a:pt x="21326" y="14242"/>
                  <a:pt x="21291" y="14233"/>
                  <a:pt x="21271" y="14233"/>
                </a:cubicBezTo>
                <a:close/>
                <a:moveTo>
                  <a:pt x="20878" y="14228"/>
                </a:moveTo>
                <a:cubicBezTo>
                  <a:pt x="20866" y="14228"/>
                  <a:pt x="20855" y="14233"/>
                  <a:pt x="20846" y="14241"/>
                </a:cubicBezTo>
                <a:cubicBezTo>
                  <a:pt x="20835" y="14259"/>
                  <a:pt x="20818" y="14321"/>
                  <a:pt x="20829" y="14355"/>
                </a:cubicBezTo>
                <a:lnTo>
                  <a:pt x="20858" y="14321"/>
                </a:lnTo>
                <a:lnTo>
                  <a:pt x="20869" y="14310"/>
                </a:lnTo>
                <a:cubicBezTo>
                  <a:pt x="20897" y="14332"/>
                  <a:pt x="20914" y="14366"/>
                  <a:pt x="20897" y="14378"/>
                </a:cubicBezTo>
                <a:lnTo>
                  <a:pt x="20903" y="14383"/>
                </a:lnTo>
                <a:lnTo>
                  <a:pt x="20931" y="14440"/>
                </a:lnTo>
                <a:cubicBezTo>
                  <a:pt x="20977" y="14412"/>
                  <a:pt x="21011" y="14355"/>
                  <a:pt x="21011" y="14315"/>
                </a:cubicBezTo>
                <a:lnTo>
                  <a:pt x="20977" y="14310"/>
                </a:lnTo>
                <a:cubicBezTo>
                  <a:pt x="20937" y="14304"/>
                  <a:pt x="20926" y="14259"/>
                  <a:pt x="20897" y="14236"/>
                </a:cubicBezTo>
                <a:lnTo>
                  <a:pt x="20892" y="14230"/>
                </a:lnTo>
                <a:cubicBezTo>
                  <a:pt x="20887" y="14229"/>
                  <a:pt x="20883" y="14228"/>
                  <a:pt x="20878" y="14228"/>
                </a:cubicBezTo>
                <a:close/>
                <a:moveTo>
                  <a:pt x="21283" y="14400"/>
                </a:moveTo>
                <a:cubicBezTo>
                  <a:pt x="21283" y="14400"/>
                  <a:pt x="21260" y="14406"/>
                  <a:pt x="21249" y="14417"/>
                </a:cubicBezTo>
                <a:cubicBezTo>
                  <a:pt x="21243" y="14429"/>
                  <a:pt x="21272" y="14502"/>
                  <a:pt x="21289" y="14514"/>
                </a:cubicBezTo>
                <a:cubicBezTo>
                  <a:pt x="21297" y="14522"/>
                  <a:pt x="21309" y="14527"/>
                  <a:pt x="21321" y="14527"/>
                </a:cubicBezTo>
                <a:cubicBezTo>
                  <a:pt x="21333" y="14527"/>
                  <a:pt x="21346" y="14522"/>
                  <a:pt x="21357" y="14514"/>
                </a:cubicBezTo>
                <a:lnTo>
                  <a:pt x="21334" y="14485"/>
                </a:lnTo>
                <a:lnTo>
                  <a:pt x="21317" y="14457"/>
                </a:lnTo>
                <a:cubicBezTo>
                  <a:pt x="21300" y="14429"/>
                  <a:pt x="21289" y="14406"/>
                  <a:pt x="21283" y="14400"/>
                </a:cubicBezTo>
                <a:close/>
                <a:moveTo>
                  <a:pt x="3419" y="14614"/>
                </a:moveTo>
                <a:cubicBezTo>
                  <a:pt x="3420" y="14614"/>
                  <a:pt x="3421" y="14615"/>
                  <a:pt x="3422" y="14616"/>
                </a:cubicBezTo>
                <a:cubicBezTo>
                  <a:pt x="3422" y="14627"/>
                  <a:pt x="3428" y="14661"/>
                  <a:pt x="3428" y="14695"/>
                </a:cubicBezTo>
                <a:lnTo>
                  <a:pt x="3405" y="14684"/>
                </a:lnTo>
                <a:lnTo>
                  <a:pt x="3365" y="14678"/>
                </a:lnTo>
                <a:cubicBezTo>
                  <a:pt x="3359" y="14703"/>
                  <a:pt x="3354" y="14716"/>
                  <a:pt x="3353" y="14716"/>
                </a:cubicBezTo>
                <a:cubicBezTo>
                  <a:pt x="3351" y="14716"/>
                  <a:pt x="3351" y="14708"/>
                  <a:pt x="3354" y="14690"/>
                </a:cubicBezTo>
                <a:cubicBezTo>
                  <a:pt x="3359" y="14654"/>
                  <a:pt x="3405" y="14614"/>
                  <a:pt x="3419" y="14614"/>
                </a:cubicBezTo>
                <a:close/>
                <a:moveTo>
                  <a:pt x="2716" y="14618"/>
                </a:moveTo>
                <a:cubicBezTo>
                  <a:pt x="2718" y="14618"/>
                  <a:pt x="2721" y="14619"/>
                  <a:pt x="2724" y="14622"/>
                </a:cubicBezTo>
                <a:lnTo>
                  <a:pt x="2741" y="14627"/>
                </a:lnTo>
                <a:lnTo>
                  <a:pt x="2758" y="14633"/>
                </a:lnTo>
                <a:cubicBezTo>
                  <a:pt x="2781" y="14633"/>
                  <a:pt x="2770" y="14695"/>
                  <a:pt x="2758" y="14718"/>
                </a:cubicBezTo>
                <a:cubicBezTo>
                  <a:pt x="2753" y="14731"/>
                  <a:pt x="2747" y="14737"/>
                  <a:pt x="2740" y="14737"/>
                </a:cubicBezTo>
                <a:cubicBezTo>
                  <a:pt x="2733" y="14737"/>
                  <a:pt x="2725" y="14728"/>
                  <a:pt x="2718" y="14712"/>
                </a:cubicBezTo>
                <a:cubicBezTo>
                  <a:pt x="2708" y="14687"/>
                  <a:pt x="2698" y="14618"/>
                  <a:pt x="2716" y="14618"/>
                </a:cubicBezTo>
                <a:close/>
                <a:moveTo>
                  <a:pt x="3127" y="14605"/>
                </a:moveTo>
                <a:cubicBezTo>
                  <a:pt x="3144" y="14610"/>
                  <a:pt x="3195" y="14667"/>
                  <a:pt x="3206" y="14690"/>
                </a:cubicBezTo>
                <a:cubicBezTo>
                  <a:pt x="3215" y="14711"/>
                  <a:pt x="3188" y="14739"/>
                  <a:pt x="3167" y="14739"/>
                </a:cubicBezTo>
                <a:cubicBezTo>
                  <a:pt x="3160" y="14739"/>
                  <a:pt x="3154" y="14736"/>
                  <a:pt x="3150" y="14729"/>
                </a:cubicBezTo>
                <a:cubicBezTo>
                  <a:pt x="3142" y="14717"/>
                  <a:pt x="3133" y="14711"/>
                  <a:pt x="3122" y="14711"/>
                </a:cubicBezTo>
                <a:cubicBezTo>
                  <a:pt x="3108" y="14711"/>
                  <a:pt x="3092" y="14721"/>
                  <a:pt x="3076" y="14741"/>
                </a:cubicBezTo>
                <a:lnTo>
                  <a:pt x="3065" y="14735"/>
                </a:lnTo>
                <a:lnTo>
                  <a:pt x="3030" y="14724"/>
                </a:lnTo>
                <a:cubicBezTo>
                  <a:pt x="3034" y="14695"/>
                  <a:pt x="3046" y="14678"/>
                  <a:pt x="3064" y="14678"/>
                </a:cubicBezTo>
                <a:cubicBezTo>
                  <a:pt x="3077" y="14678"/>
                  <a:pt x="3093" y="14687"/>
                  <a:pt x="3110" y="14707"/>
                </a:cubicBezTo>
                <a:lnTo>
                  <a:pt x="3127" y="14610"/>
                </a:lnTo>
                <a:lnTo>
                  <a:pt x="3127" y="14605"/>
                </a:lnTo>
                <a:close/>
                <a:moveTo>
                  <a:pt x="3593" y="14631"/>
                </a:moveTo>
                <a:cubicBezTo>
                  <a:pt x="3604" y="14631"/>
                  <a:pt x="3617" y="14635"/>
                  <a:pt x="3621" y="14639"/>
                </a:cubicBezTo>
                <a:lnTo>
                  <a:pt x="3632" y="14650"/>
                </a:lnTo>
                <a:cubicBezTo>
                  <a:pt x="3626" y="14678"/>
                  <a:pt x="3609" y="14718"/>
                  <a:pt x="3587" y="14752"/>
                </a:cubicBezTo>
                <a:lnTo>
                  <a:pt x="3570" y="14775"/>
                </a:lnTo>
                <a:cubicBezTo>
                  <a:pt x="3568" y="14776"/>
                  <a:pt x="3567" y="14776"/>
                  <a:pt x="3565" y="14776"/>
                </a:cubicBezTo>
                <a:cubicBezTo>
                  <a:pt x="3558" y="14776"/>
                  <a:pt x="3546" y="14767"/>
                  <a:pt x="3541" y="14758"/>
                </a:cubicBezTo>
                <a:cubicBezTo>
                  <a:pt x="3535" y="14752"/>
                  <a:pt x="3541" y="14729"/>
                  <a:pt x="3547" y="14724"/>
                </a:cubicBezTo>
                <a:lnTo>
                  <a:pt x="3558" y="14712"/>
                </a:lnTo>
                <a:cubicBezTo>
                  <a:pt x="3570" y="14707"/>
                  <a:pt x="3564" y="14673"/>
                  <a:pt x="3547" y="14639"/>
                </a:cubicBezTo>
                <a:lnTo>
                  <a:pt x="3581" y="14633"/>
                </a:lnTo>
                <a:cubicBezTo>
                  <a:pt x="3584" y="14631"/>
                  <a:pt x="3588" y="14631"/>
                  <a:pt x="3593" y="14631"/>
                </a:cubicBezTo>
                <a:close/>
                <a:moveTo>
                  <a:pt x="3727" y="14688"/>
                </a:moveTo>
                <a:cubicBezTo>
                  <a:pt x="3729" y="14688"/>
                  <a:pt x="3732" y="14688"/>
                  <a:pt x="3734" y="14690"/>
                </a:cubicBezTo>
                <a:lnTo>
                  <a:pt x="3734" y="14695"/>
                </a:lnTo>
                <a:lnTo>
                  <a:pt x="3728" y="14735"/>
                </a:lnTo>
                <a:cubicBezTo>
                  <a:pt x="3720" y="14770"/>
                  <a:pt x="3705" y="14794"/>
                  <a:pt x="3690" y="14794"/>
                </a:cubicBezTo>
                <a:cubicBezTo>
                  <a:pt x="3686" y="14794"/>
                  <a:pt x="3681" y="14792"/>
                  <a:pt x="3677" y="14786"/>
                </a:cubicBezTo>
                <a:cubicBezTo>
                  <a:pt x="3662" y="14771"/>
                  <a:pt x="3699" y="14688"/>
                  <a:pt x="3727" y="14688"/>
                </a:cubicBezTo>
                <a:close/>
                <a:moveTo>
                  <a:pt x="1599" y="14724"/>
                </a:moveTo>
                <a:cubicBezTo>
                  <a:pt x="1603" y="14724"/>
                  <a:pt x="1607" y="14726"/>
                  <a:pt x="1612" y="14729"/>
                </a:cubicBezTo>
                <a:lnTo>
                  <a:pt x="1629" y="14746"/>
                </a:lnTo>
                <a:lnTo>
                  <a:pt x="1640" y="14758"/>
                </a:lnTo>
                <a:cubicBezTo>
                  <a:pt x="1646" y="14775"/>
                  <a:pt x="1640" y="14792"/>
                  <a:pt x="1629" y="14798"/>
                </a:cubicBezTo>
                <a:lnTo>
                  <a:pt x="1618" y="14803"/>
                </a:lnTo>
                <a:lnTo>
                  <a:pt x="1601" y="14815"/>
                </a:lnTo>
                <a:cubicBezTo>
                  <a:pt x="1596" y="14817"/>
                  <a:pt x="1592" y="14819"/>
                  <a:pt x="1588" y="14819"/>
                </a:cubicBezTo>
                <a:cubicBezTo>
                  <a:pt x="1576" y="14819"/>
                  <a:pt x="1567" y="14807"/>
                  <a:pt x="1567" y="14786"/>
                </a:cubicBezTo>
                <a:cubicBezTo>
                  <a:pt x="1567" y="14767"/>
                  <a:pt x="1579" y="14724"/>
                  <a:pt x="1599" y="14724"/>
                </a:cubicBezTo>
                <a:close/>
                <a:moveTo>
                  <a:pt x="1482" y="14565"/>
                </a:moveTo>
                <a:lnTo>
                  <a:pt x="1499" y="14582"/>
                </a:lnTo>
                <a:lnTo>
                  <a:pt x="1510" y="14593"/>
                </a:lnTo>
                <a:cubicBezTo>
                  <a:pt x="1516" y="14616"/>
                  <a:pt x="1521" y="14707"/>
                  <a:pt x="1516" y="14741"/>
                </a:cubicBezTo>
                <a:lnTo>
                  <a:pt x="1516" y="14735"/>
                </a:lnTo>
                <a:cubicBezTo>
                  <a:pt x="1510" y="14769"/>
                  <a:pt x="1476" y="14826"/>
                  <a:pt x="1470" y="14843"/>
                </a:cubicBezTo>
                <a:cubicBezTo>
                  <a:pt x="1459" y="14854"/>
                  <a:pt x="1448" y="14860"/>
                  <a:pt x="1442" y="14860"/>
                </a:cubicBezTo>
                <a:cubicBezTo>
                  <a:pt x="1442" y="14860"/>
                  <a:pt x="1448" y="14837"/>
                  <a:pt x="1453" y="14815"/>
                </a:cubicBezTo>
                <a:cubicBezTo>
                  <a:pt x="1459" y="14798"/>
                  <a:pt x="1459" y="14718"/>
                  <a:pt x="1453" y="14690"/>
                </a:cubicBezTo>
                <a:lnTo>
                  <a:pt x="1453" y="14661"/>
                </a:lnTo>
                <a:lnTo>
                  <a:pt x="1448" y="14644"/>
                </a:lnTo>
                <a:cubicBezTo>
                  <a:pt x="1453" y="14622"/>
                  <a:pt x="1470" y="14588"/>
                  <a:pt x="1482" y="14565"/>
                </a:cubicBezTo>
                <a:close/>
                <a:moveTo>
                  <a:pt x="20165" y="14939"/>
                </a:moveTo>
                <a:cubicBezTo>
                  <a:pt x="20160" y="14962"/>
                  <a:pt x="20160" y="14985"/>
                  <a:pt x="20165" y="15007"/>
                </a:cubicBezTo>
                <a:lnTo>
                  <a:pt x="20216" y="15007"/>
                </a:lnTo>
                <a:cubicBezTo>
                  <a:pt x="20216" y="15002"/>
                  <a:pt x="20211" y="15002"/>
                  <a:pt x="20205" y="14996"/>
                </a:cubicBezTo>
                <a:lnTo>
                  <a:pt x="20188" y="14985"/>
                </a:lnTo>
                <a:cubicBezTo>
                  <a:pt x="20182" y="14985"/>
                  <a:pt x="20177" y="14973"/>
                  <a:pt x="20171" y="14962"/>
                </a:cubicBezTo>
                <a:cubicBezTo>
                  <a:pt x="20165" y="14951"/>
                  <a:pt x="20165" y="14945"/>
                  <a:pt x="20165" y="14939"/>
                </a:cubicBezTo>
                <a:close/>
                <a:moveTo>
                  <a:pt x="20306" y="14837"/>
                </a:moveTo>
                <a:cubicBezTo>
                  <a:pt x="20297" y="14837"/>
                  <a:pt x="20289" y="14838"/>
                  <a:pt x="20285" y="14843"/>
                </a:cubicBezTo>
                <a:cubicBezTo>
                  <a:pt x="20268" y="14860"/>
                  <a:pt x="20228" y="14905"/>
                  <a:pt x="20233" y="14911"/>
                </a:cubicBezTo>
                <a:cubicBezTo>
                  <a:pt x="20233" y="14911"/>
                  <a:pt x="20273" y="14905"/>
                  <a:pt x="20296" y="14894"/>
                </a:cubicBezTo>
                <a:cubicBezTo>
                  <a:pt x="20298" y="14893"/>
                  <a:pt x="20299" y="14893"/>
                  <a:pt x="20301" y="14893"/>
                </a:cubicBezTo>
                <a:cubicBezTo>
                  <a:pt x="20314" y="14893"/>
                  <a:pt x="20319" y="14915"/>
                  <a:pt x="20319" y="14945"/>
                </a:cubicBezTo>
                <a:cubicBezTo>
                  <a:pt x="20313" y="14977"/>
                  <a:pt x="20308" y="15054"/>
                  <a:pt x="20321" y="15054"/>
                </a:cubicBezTo>
                <a:cubicBezTo>
                  <a:pt x="20322" y="15054"/>
                  <a:pt x="20323" y="15054"/>
                  <a:pt x="20324" y="15053"/>
                </a:cubicBezTo>
                <a:cubicBezTo>
                  <a:pt x="20341" y="15036"/>
                  <a:pt x="20398" y="15041"/>
                  <a:pt x="20426" y="15007"/>
                </a:cubicBezTo>
                <a:cubicBezTo>
                  <a:pt x="20449" y="14973"/>
                  <a:pt x="20409" y="14849"/>
                  <a:pt x="20387" y="14849"/>
                </a:cubicBezTo>
                <a:cubicBezTo>
                  <a:pt x="20366" y="14849"/>
                  <a:pt x="20330" y="14837"/>
                  <a:pt x="20306" y="14837"/>
                </a:cubicBezTo>
                <a:close/>
                <a:moveTo>
                  <a:pt x="3585" y="15040"/>
                </a:moveTo>
                <a:cubicBezTo>
                  <a:pt x="3592" y="15040"/>
                  <a:pt x="3604" y="15048"/>
                  <a:pt x="3604" y="15053"/>
                </a:cubicBezTo>
                <a:lnTo>
                  <a:pt x="3598" y="15104"/>
                </a:lnTo>
                <a:cubicBezTo>
                  <a:pt x="3604" y="15115"/>
                  <a:pt x="3615" y="15132"/>
                  <a:pt x="3621" y="15149"/>
                </a:cubicBezTo>
                <a:cubicBezTo>
                  <a:pt x="3609" y="15155"/>
                  <a:pt x="3599" y="15158"/>
                  <a:pt x="3587" y="15158"/>
                </a:cubicBezTo>
                <a:cubicBezTo>
                  <a:pt x="3574" y="15158"/>
                  <a:pt x="3558" y="15155"/>
                  <a:pt x="3535" y="15149"/>
                </a:cubicBezTo>
                <a:cubicBezTo>
                  <a:pt x="3532" y="15148"/>
                  <a:pt x="3528" y="15147"/>
                  <a:pt x="3523" y="15147"/>
                </a:cubicBezTo>
                <a:cubicBezTo>
                  <a:pt x="3512" y="15147"/>
                  <a:pt x="3498" y="15151"/>
                  <a:pt x="3490" y="15155"/>
                </a:cubicBezTo>
                <a:cubicBezTo>
                  <a:pt x="3496" y="15127"/>
                  <a:pt x="3507" y="15093"/>
                  <a:pt x="3496" y="15087"/>
                </a:cubicBezTo>
                <a:cubicBezTo>
                  <a:pt x="3484" y="15070"/>
                  <a:pt x="3473" y="15053"/>
                  <a:pt x="3479" y="15047"/>
                </a:cubicBezTo>
                <a:lnTo>
                  <a:pt x="3496" y="15041"/>
                </a:lnTo>
                <a:cubicBezTo>
                  <a:pt x="3497" y="15041"/>
                  <a:pt x="3498" y="15041"/>
                  <a:pt x="3500" y="15041"/>
                </a:cubicBezTo>
                <a:cubicBezTo>
                  <a:pt x="3521" y="15041"/>
                  <a:pt x="3541" y="15082"/>
                  <a:pt x="3541" y="15093"/>
                </a:cubicBezTo>
                <a:cubicBezTo>
                  <a:pt x="3541" y="15107"/>
                  <a:pt x="3549" y="15117"/>
                  <a:pt x="3555" y="15117"/>
                </a:cubicBezTo>
                <a:cubicBezTo>
                  <a:pt x="3556" y="15117"/>
                  <a:pt x="3557" y="15116"/>
                  <a:pt x="3558" y="15115"/>
                </a:cubicBezTo>
                <a:lnTo>
                  <a:pt x="3558" y="15110"/>
                </a:lnTo>
                <a:cubicBezTo>
                  <a:pt x="3564" y="15098"/>
                  <a:pt x="3558" y="15081"/>
                  <a:pt x="3564" y="15064"/>
                </a:cubicBezTo>
                <a:cubicBezTo>
                  <a:pt x="3564" y="15059"/>
                  <a:pt x="3570" y="15041"/>
                  <a:pt x="3581" y="15041"/>
                </a:cubicBezTo>
                <a:cubicBezTo>
                  <a:pt x="3582" y="15040"/>
                  <a:pt x="3583" y="15040"/>
                  <a:pt x="3585" y="15040"/>
                </a:cubicBezTo>
                <a:close/>
                <a:moveTo>
                  <a:pt x="3178" y="15155"/>
                </a:moveTo>
                <a:cubicBezTo>
                  <a:pt x="3195" y="15155"/>
                  <a:pt x="3246" y="15178"/>
                  <a:pt x="3240" y="15200"/>
                </a:cubicBezTo>
                <a:lnTo>
                  <a:pt x="3240" y="15217"/>
                </a:lnTo>
                <a:lnTo>
                  <a:pt x="3240" y="15234"/>
                </a:lnTo>
                <a:cubicBezTo>
                  <a:pt x="3240" y="15240"/>
                  <a:pt x="3240" y="15246"/>
                  <a:pt x="3240" y="15251"/>
                </a:cubicBezTo>
                <a:cubicBezTo>
                  <a:pt x="3235" y="15268"/>
                  <a:pt x="3223" y="15285"/>
                  <a:pt x="3212" y="15297"/>
                </a:cubicBezTo>
                <a:cubicBezTo>
                  <a:pt x="3206" y="15291"/>
                  <a:pt x="3195" y="15280"/>
                  <a:pt x="3189" y="15268"/>
                </a:cubicBezTo>
                <a:lnTo>
                  <a:pt x="3155" y="15223"/>
                </a:lnTo>
                <a:cubicBezTo>
                  <a:pt x="3150" y="15183"/>
                  <a:pt x="3161" y="15155"/>
                  <a:pt x="3178" y="15155"/>
                </a:cubicBezTo>
                <a:close/>
                <a:moveTo>
                  <a:pt x="2928" y="15240"/>
                </a:moveTo>
                <a:cubicBezTo>
                  <a:pt x="2940" y="15240"/>
                  <a:pt x="2962" y="15246"/>
                  <a:pt x="2962" y="15251"/>
                </a:cubicBezTo>
                <a:cubicBezTo>
                  <a:pt x="2968" y="15257"/>
                  <a:pt x="2968" y="15257"/>
                  <a:pt x="2968" y="15263"/>
                </a:cubicBezTo>
                <a:lnTo>
                  <a:pt x="2962" y="15263"/>
                </a:lnTo>
                <a:cubicBezTo>
                  <a:pt x="2962" y="15268"/>
                  <a:pt x="2951" y="15285"/>
                  <a:pt x="2945" y="15297"/>
                </a:cubicBezTo>
                <a:lnTo>
                  <a:pt x="2940" y="15297"/>
                </a:lnTo>
                <a:cubicBezTo>
                  <a:pt x="2928" y="15302"/>
                  <a:pt x="2923" y="15308"/>
                  <a:pt x="2923" y="15325"/>
                </a:cubicBezTo>
                <a:cubicBezTo>
                  <a:pt x="2923" y="15320"/>
                  <a:pt x="2917" y="15314"/>
                  <a:pt x="2911" y="15302"/>
                </a:cubicBezTo>
                <a:cubicBezTo>
                  <a:pt x="2900" y="15285"/>
                  <a:pt x="2889" y="15280"/>
                  <a:pt x="2883" y="15274"/>
                </a:cubicBezTo>
                <a:cubicBezTo>
                  <a:pt x="2883" y="15268"/>
                  <a:pt x="2889" y="15257"/>
                  <a:pt x="2906" y="15251"/>
                </a:cubicBezTo>
                <a:lnTo>
                  <a:pt x="2900" y="15251"/>
                </a:lnTo>
                <a:lnTo>
                  <a:pt x="2928" y="15240"/>
                </a:lnTo>
                <a:close/>
                <a:moveTo>
                  <a:pt x="3831" y="15285"/>
                </a:moveTo>
                <a:cubicBezTo>
                  <a:pt x="3819" y="15302"/>
                  <a:pt x="3808" y="15331"/>
                  <a:pt x="3802" y="15348"/>
                </a:cubicBezTo>
                <a:cubicBezTo>
                  <a:pt x="3785" y="15331"/>
                  <a:pt x="3796" y="15302"/>
                  <a:pt x="3831" y="15285"/>
                </a:cubicBezTo>
                <a:close/>
                <a:moveTo>
                  <a:pt x="2467" y="15358"/>
                </a:moveTo>
                <a:cubicBezTo>
                  <a:pt x="2469" y="15358"/>
                  <a:pt x="2472" y="15358"/>
                  <a:pt x="2474" y="15359"/>
                </a:cubicBezTo>
                <a:cubicBezTo>
                  <a:pt x="2480" y="15365"/>
                  <a:pt x="2486" y="15382"/>
                  <a:pt x="2486" y="15399"/>
                </a:cubicBezTo>
                <a:cubicBezTo>
                  <a:pt x="2486" y="15422"/>
                  <a:pt x="2491" y="15444"/>
                  <a:pt x="2463" y="15450"/>
                </a:cubicBezTo>
                <a:cubicBezTo>
                  <a:pt x="2457" y="15450"/>
                  <a:pt x="2452" y="15456"/>
                  <a:pt x="2446" y="15456"/>
                </a:cubicBezTo>
                <a:cubicBezTo>
                  <a:pt x="2440" y="15444"/>
                  <a:pt x="2440" y="15439"/>
                  <a:pt x="2435" y="15439"/>
                </a:cubicBezTo>
                <a:lnTo>
                  <a:pt x="2429" y="15439"/>
                </a:lnTo>
                <a:cubicBezTo>
                  <a:pt x="2406" y="15427"/>
                  <a:pt x="2384" y="15416"/>
                  <a:pt x="2361" y="15410"/>
                </a:cubicBezTo>
                <a:cubicBezTo>
                  <a:pt x="2355" y="15405"/>
                  <a:pt x="2355" y="15405"/>
                  <a:pt x="2350" y="15405"/>
                </a:cubicBezTo>
                <a:lnTo>
                  <a:pt x="2350" y="15399"/>
                </a:lnTo>
                <a:lnTo>
                  <a:pt x="2406" y="15416"/>
                </a:lnTo>
                <a:lnTo>
                  <a:pt x="2412" y="15416"/>
                </a:lnTo>
                <a:cubicBezTo>
                  <a:pt x="2413" y="15417"/>
                  <a:pt x="2414" y="15417"/>
                  <a:pt x="2415" y="15417"/>
                </a:cubicBezTo>
                <a:cubicBezTo>
                  <a:pt x="2424" y="15417"/>
                  <a:pt x="2440" y="15404"/>
                  <a:pt x="2440" y="15399"/>
                </a:cubicBezTo>
                <a:cubicBezTo>
                  <a:pt x="2445" y="15370"/>
                  <a:pt x="2454" y="15358"/>
                  <a:pt x="2467" y="15358"/>
                </a:cubicBezTo>
                <a:close/>
                <a:moveTo>
                  <a:pt x="17872" y="15420"/>
                </a:moveTo>
                <a:cubicBezTo>
                  <a:pt x="17875" y="15420"/>
                  <a:pt x="17875" y="15423"/>
                  <a:pt x="17873" y="15427"/>
                </a:cubicBezTo>
                <a:cubicBezTo>
                  <a:pt x="17868" y="15444"/>
                  <a:pt x="17873" y="15456"/>
                  <a:pt x="17879" y="15461"/>
                </a:cubicBezTo>
                <a:cubicBezTo>
                  <a:pt x="17885" y="15461"/>
                  <a:pt x="17902" y="15478"/>
                  <a:pt x="17902" y="15484"/>
                </a:cubicBezTo>
                <a:lnTo>
                  <a:pt x="17896" y="15490"/>
                </a:lnTo>
                <a:cubicBezTo>
                  <a:pt x="17873" y="15501"/>
                  <a:pt x="17845" y="15512"/>
                  <a:pt x="17822" y="15518"/>
                </a:cubicBezTo>
                <a:cubicBezTo>
                  <a:pt x="17811" y="15518"/>
                  <a:pt x="17805" y="15507"/>
                  <a:pt x="17799" y="15501"/>
                </a:cubicBezTo>
                <a:cubicBezTo>
                  <a:pt x="17794" y="15495"/>
                  <a:pt x="17799" y="15473"/>
                  <a:pt x="17799" y="15473"/>
                </a:cubicBezTo>
                <a:lnTo>
                  <a:pt x="17839" y="15461"/>
                </a:lnTo>
                <a:cubicBezTo>
                  <a:pt x="17857" y="15429"/>
                  <a:pt x="17868" y="15420"/>
                  <a:pt x="17872" y="15420"/>
                </a:cubicBezTo>
                <a:close/>
                <a:moveTo>
                  <a:pt x="17641" y="15541"/>
                </a:moveTo>
                <a:cubicBezTo>
                  <a:pt x="17647" y="15541"/>
                  <a:pt x="17653" y="15543"/>
                  <a:pt x="17658" y="15546"/>
                </a:cubicBezTo>
                <a:cubicBezTo>
                  <a:pt x="17680" y="15569"/>
                  <a:pt x="17686" y="15592"/>
                  <a:pt x="17669" y="15603"/>
                </a:cubicBezTo>
                <a:cubicBezTo>
                  <a:pt x="17666" y="15605"/>
                  <a:pt x="17662" y="15606"/>
                  <a:pt x="17657" y="15606"/>
                </a:cubicBezTo>
                <a:cubicBezTo>
                  <a:pt x="17636" y="15606"/>
                  <a:pt x="17605" y="15589"/>
                  <a:pt x="17601" y="15575"/>
                </a:cubicBezTo>
                <a:cubicBezTo>
                  <a:pt x="17596" y="15562"/>
                  <a:pt x="17620" y="15541"/>
                  <a:pt x="17641" y="15541"/>
                </a:cubicBezTo>
                <a:close/>
                <a:moveTo>
                  <a:pt x="1927" y="15614"/>
                </a:moveTo>
                <a:cubicBezTo>
                  <a:pt x="1932" y="15614"/>
                  <a:pt x="1939" y="15622"/>
                  <a:pt x="1947" y="15637"/>
                </a:cubicBezTo>
                <a:cubicBezTo>
                  <a:pt x="1924" y="15649"/>
                  <a:pt x="1913" y="15677"/>
                  <a:pt x="1918" y="15683"/>
                </a:cubicBezTo>
                <a:cubicBezTo>
                  <a:pt x="1918" y="15683"/>
                  <a:pt x="1918" y="15688"/>
                  <a:pt x="1924" y="15688"/>
                </a:cubicBezTo>
                <a:cubicBezTo>
                  <a:pt x="1918" y="15694"/>
                  <a:pt x="1913" y="15700"/>
                  <a:pt x="1913" y="15711"/>
                </a:cubicBezTo>
                <a:cubicBezTo>
                  <a:pt x="1907" y="15700"/>
                  <a:pt x="1896" y="15688"/>
                  <a:pt x="1884" y="15683"/>
                </a:cubicBezTo>
                <a:lnTo>
                  <a:pt x="1879" y="15722"/>
                </a:lnTo>
                <a:cubicBezTo>
                  <a:pt x="1879" y="15734"/>
                  <a:pt x="1884" y="15756"/>
                  <a:pt x="1879" y="15762"/>
                </a:cubicBezTo>
                <a:lnTo>
                  <a:pt x="1873" y="15773"/>
                </a:lnTo>
                <a:cubicBezTo>
                  <a:pt x="1870" y="15776"/>
                  <a:pt x="1867" y="15778"/>
                  <a:pt x="1865" y="15778"/>
                </a:cubicBezTo>
                <a:cubicBezTo>
                  <a:pt x="1862" y="15778"/>
                  <a:pt x="1859" y="15776"/>
                  <a:pt x="1856" y="15773"/>
                </a:cubicBezTo>
                <a:cubicBezTo>
                  <a:pt x="1850" y="15756"/>
                  <a:pt x="1850" y="15728"/>
                  <a:pt x="1856" y="15722"/>
                </a:cubicBezTo>
                <a:cubicBezTo>
                  <a:pt x="1878" y="15701"/>
                  <a:pt x="1863" y="15643"/>
                  <a:pt x="1902" y="15643"/>
                </a:cubicBezTo>
                <a:cubicBezTo>
                  <a:pt x="1903" y="15643"/>
                  <a:pt x="1905" y="15643"/>
                  <a:pt x="1907" y="15643"/>
                </a:cubicBezTo>
                <a:lnTo>
                  <a:pt x="1913" y="15643"/>
                </a:lnTo>
                <a:cubicBezTo>
                  <a:pt x="1916" y="15624"/>
                  <a:pt x="1921" y="15614"/>
                  <a:pt x="1927" y="15614"/>
                </a:cubicBezTo>
                <a:close/>
                <a:moveTo>
                  <a:pt x="1910" y="15805"/>
                </a:moveTo>
                <a:cubicBezTo>
                  <a:pt x="1916" y="15805"/>
                  <a:pt x="1927" y="15811"/>
                  <a:pt x="1935" y="15819"/>
                </a:cubicBezTo>
                <a:cubicBezTo>
                  <a:pt x="1930" y="15830"/>
                  <a:pt x="1913" y="15836"/>
                  <a:pt x="1901" y="15836"/>
                </a:cubicBezTo>
                <a:cubicBezTo>
                  <a:pt x="1896" y="15836"/>
                  <a:pt x="1890" y="15836"/>
                  <a:pt x="1884" y="15830"/>
                </a:cubicBezTo>
                <a:cubicBezTo>
                  <a:pt x="1896" y="15819"/>
                  <a:pt x="1901" y="15813"/>
                  <a:pt x="1907" y="15807"/>
                </a:cubicBezTo>
                <a:cubicBezTo>
                  <a:pt x="1907" y="15806"/>
                  <a:pt x="1908" y="15805"/>
                  <a:pt x="1910" y="15805"/>
                </a:cubicBezTo>
                <a:close/>
                <a:moveTo>
                  <a:pt x="1574" y="15850"/>
                </a:moveTo>
                <a:cubicBezTo>
                  <a:pt x="1585" y="15850"/>
                  <a:pt x="1598" y="15855"/>
                  <a:pt x="1612" y="15864"/>
                </a:cubicBezTo>
                <a:lnTo>
                  <a:pt x="1578" y="15910"/>
                </a:lnTo>
                <a:cubicBezTo>
                  <a:pt x="1578" y="15910"/>
                  <a:pt x="1572" y="15915"/>
                  <a:pt x="1572" y="15915"/>
                </a:cubicBezTo>
                <a:cubicBezTo>
                  <a:pt x="1555" y="15910"/>
                  <a:pt x="1550" y="15904"/>
                  <a:pt x="1544" y="15898"/>
                </a:cubicBezTo>
                <a:cubicBezTo>
                  <a:pt x="1544" y="15893"/>
                  <a:pt x="1544" y="15881"/>
                  <a:pt x="1544" y="15876"/>
                </a:cubicBezTo>
                <a:cubicBezTo>
                  <a:pt x="1547" y="15859"/>
                  <a:pt x="1558" y="15850"/>
                  <a:pt x="1574" y="15850"/>
                </a:cubicBezTo>
                <a:close/>
                <a:moveTo>
                  <a:pt x="1777" y="15722"/>
                </a:moveTo>
                <a:cubicBezTo>
                  <a:pt x="1777" y="15728"/>
                  <a:pt x="1782" y="15728"/>
                  <a:pt x="1782" y="15728"/>
                </a:cubicBezTo>
                <a:cubicBezTo>
                  <a:pt x="1788" y="15751"/>
                  <a:pt x="1765" y="15790"/>
                  <a:pt x="1754" y="15796"/>
                </a:cubicBezTo>
                <a:cubicBezTo>
                  <a:pt x="1748" y="15796"/>
                  <a:pt x="1754" y="15802"/>
                  <a:pt x="1765" y="15802"/>
                </a:cubicBezTo>
                <a:cubicBezTo>
                  <a:pt x="1754" y="15830"/>
                  <a:pt x="1754" y="15876"/>
                  <a:pt x="1760" y="15910"/>
                </a:cubicBezTo>
                <a:cubicBezTo>
                  <a:pt x="1731" y="15886"/>
                  <a:pt x="1691" y="15854"/>
                  <a:pt x="1675" y="15854"/>
                </a:cubicBezTo>
                <a:cubicBezTo>
                  <a:pt x="1672" y="15854"/>
                  <a:pt x="1670" y="15856"/>
                  <a:pt x="1669" y="15859"/>
                </a:cubicBezTo>
                <a:cubicBezTo>
                  <a:pt x="1663" y="15870"/>
                  <a:pt x="1635" y="15904"/>
                  <a:pt x="1606" y="15938"/>
                </a:cubicBezTo>
                <a:lnTo>
                  <a:pt x="1601" y="15932"/>
                </a:lnTo>
                <a:cubicBezTo>
                  <a:pt x="1612" y="15921"/>
                  <a:pt x="1629" y="15910"/>
                  <a:pt x="1635" y="15898"/>
                </a:cubicBezTo>
                <a:cubicBezTo>
                  <a:pt x="1646" y="15876"/>
                  <a:pt x="1640" y="15847"/>
                  <a:pt x="1623" y="15836"/>
                </a:cubicBezTo>
                <a:lnTo>
                  <a:pt x="1618" y="15819"/>
                </a:lnTo>
                <a:cubicBezTo>
                  <a:pt x="1612" y="15796"/>
                  <a:pt x="1606" y="15762"/>
                  <a:pt x="1612" y="15751"/>
                </a:cubicBezTo>
                <a:cubicBezTo>
                  <a:pt x="1620" y="15743"/>
                  <a:pt x="1637" y="15735"/>
                  <a:pt x="1650" y="15735"/>
                </a:cubicBezTo>
                <a:cubicBezTo>
                  <a:pt x="1655" y="15735"/>
                  <a:pt x="1660" y="15736"/>
                  <a:pt x="1663" y="15739"/>
                </a:cubicBezTo>
                <a:cubicBezTo>
                  <a:pt x="1674" y="15756"/>
                  <a:pt x="1683" y="15763"/>
                  <a:pt x="1694" y="15763"/>
                </a:cubicBezTo>
                <a:cubicBezTo>
                  <a:pt x="1705" y="15763"/>
                  <a:pt x="1716" y="15754"/>
                  <a:pt x="1731" y="15739"/>
                </a:cubicBezTo>
                <a:lnTo>
                  <a:pt x="1748" y="15722"/>
                </a:lnTo>
                <a:close/>
                <a:moveTo>
                  <a:pt x="2526" y="15877"/>
                </a:moveTo>
                <a:cubicBezTo>
                  <a:pt x="2530" y="15877"/>
                  <a:pt x="2533" y="15880"/>
                  <a:pt x="2537" y="15887"/>
                </a:cubicBezTo>
                <a:cubicBezTo>
                  <a:pt x="2543" y="15904"/>
                  <a:pt x="2554" y="15927"/>
                  <a:pt x="2554" y="15938"/>
                </a:cubicBezTo>
                <a:lnTo>
                  <a:pt x="2543" y="15966"/>
                </a:lnTo>
                <a:cubicBezTo>
                  <a:pt x="2543" y="15978"/>
                  <a:pt x="2537" y="15983"/>
                  <a:pt x="2537" y="15995"/>
                </a:cubicBezTo>
                <a:cubicBezTo>
                  <a:pt x="2526" y="15989"/>
                  <a:pt x="2520" y="15983"/>
                  <a:pt x="2514" y="15978"/>
                </a:cubicBezTo>
                <a:lnTo>
                  <a:pt x="2486" y="15966"/>
                </a:lnTo>
                <a:lnTo>
                  <a:pt x="2469" y="15966"/>
                </a:lnTo>
                <a:cubicBezTo>
                  <a:pt x="2469" y="15944"/>
                  <a:pt x="2469" y="15921"/>
                  <a:pt x="2474" y="15898"/>
                </a:cubicBezTo>
                <a:lnTo>
                  <a:pt x="2503" y="15893"/>
                </a:lnTo>
                <a:cubicBezTo>
                  <a:pt x="2511" y="15889"/>
                  <a:pt x="2518" y="15877"/>
                  <a:pt x="2526" y="15877"/>
                </a:cubicBezTo>
                <a:close/>
                <a:moveTo>
                  <a:pt x="2266" y="15959"/>
                </a:moveTo>
                <a:cubicBezTo>
                  <a:pt x="2268" y="15959"/>
                  <a:pt x="2269" y="15960"/>
                  <a:pt x="2270" y="15961"/>
                </a:cubicBezTo>
                <a:lnTo>
                  <a:pt x="2321" y="15972"/>
                </a:lnTo>
                <a:cubicBezTo>
                  <a:pt x="2344" y="15978"/>
                  <a:pt x="2367" y="15983"/>
                  <a:pt x="2384" y="15995"/>
                </a:cubicBezTo>
                <a:cubicBezTo>
                  <a:pt x="2389" y="16006"/>
                  <a:pt x="2395" y="16023"/>
                  <a:pt x="2406" y="16040"/>
                </a:cubicBezTo>
                <a:cubicBezTo>
                  <a:pt x="2399" y="16047"/>
                  <a:pt x="2392" y="16052"/>
                  <a:pt x="2384" y="16052"/>
                </a:cubicBezTo>
                <a:cubicBezTo>
                  <a:pt x="2379" y="16052"/>
                  <a:pt x="2373" y="16050"/>
                  <a:pt x="2367" y="16046"/>
                </a:cubicBezTo>
                <a:lnTo>
                  <a:pt x="2333" y="16046"/>
                </a:lnTo>
                <a:cubicBezTo>
                  <a:pt x="2310" y="16040"/>
                  <a:pt x="2282" y="16029"/>
                  <a:pt x="2259" y="16012"/>
                </a:cubicBezTo>
                <a:cubicBezTo>
                  <a:pt x="2253" y="16012"/>
                  <a:pt x="2248" y="15989"/>
                  <a:pt x="2248" y="15978"/>
                </a:cubicBezTo>
                <a:cubicBezTo>
                  <a:pt x="2248" y="15968"/>
                  <a:pt x="2259" y="15959"/>
                  <a:pt x="2266" y="15959"/>
                </a:cubicBezTo>
                <a:close/>
                <a:moveTo>
                  <a:pt x="2030" y="15987"/>
                </a:moveTo>
                <a:cubicBezTo>
                  <a:pt x="2038" y="15987"/>
                  <a:pt x="2046" y="15992"/>
                  <a:pt x="2055" y="16000"/>
                </a:cubicBezTo>
                <a:cubicBezTo>
                  <a:pt x="2053" y="16000"/>
                  <a:pt x="2051" y="15999"/>
                  <a:pt x="2049" y="15999"/>
                </a:cubicBezTo>
                <a:cubicBezTo>
                  <a:pt x="2034" y="15999"/>
                  <a:pt x="2021" y="16019"/>
                  <a:pt x="2021" y="16029"/>
                </a:cubicBezTo>
                <a:cubicBezTo>
                  <a:pt x="2015" y="16040"/>
                  <a:pt x="1975" y="16057"/>
                  <a:pt x="1952" y="16063"/>
                </a:cubicBezTo>
                <a:cubicBezTo>
                  <a:pt x="1952" y="16063"/>
                  <a:pt x="1952" y="16057"/>
                  <a:pt x="1958" y="16057"/>
                </a:cubicBezTo>
                <a:cubicBezTo>
                  <a:pt x="1969" y="16046"/>
                  <a:pt x="2009" y="16006"/>
                  <a:pt x="2021" y="15989"/>
                </a:cubicBezTo>
                <a:cubicBezTo>
                  <a:pt x="2024" y="15988"/>
                  <a:pt x="2027" y="15987"/>
                  <a:pt x="2030" y="15987"/>
                </a:cubicBezTo>
                <a:close/>
                <a:moveTo>
                  <a:pt x="2128" y="15955"/>
                </a:moveTo>
                <a:lnTo>
                  <a:pt x="2140" y="15961"/>
                </a:lnTo>
                <a:cubicBezTo>
                  <a:pt x="2157" y="15966"/>
                  <a:pt x="2174" y="15995"/>
                  <a:pt x="2179" y="16017"/>
                </a:cubicBezTo>
                <a:cubicBezTo>
                  <a:pt x="2191" y="16051"/>
                  <a:pt x="2191" y="16057"/>
                  <a:pt x="2191" y="16063"/>
                </a:cubicBezTo>
                <a:cubicBezTo>
                  <a:pt x="2179" y="16063"/>
                  <a:pt x="2145" y="16057"/>
                  <a:pt x="2140" y="16040"/>
                </a:cubicBezTo>
                <a:cubicBezTo>
                  <a:pt x="2134" y="16034"/>
                  <a:pt x="2128" y="16029"/>
                  <a:pt x="2123" y="16029"/>
                </a:cubicBezTo>
                <a:cubicBezTo>
                  <a:pt x="2117" y="16023"/>
                  <a:pt x="2111" y="16012"/>
                  <a:pt x="2106" y="16012"/>
                </a:cubicBezTo>
                <a:cubicBezTo>
                  <a:pt x="2094" y="16006"/>
                  <a:pt x="2106" y="15983"/>
                  <a:pt x="2128" y="15955"/>
                </a:cubicBezTo>
                <a:close/>
                <a:moveTo>
                  <a:pt x="2474" y="16017"/>
                </a:moveTo>
                <a:cubicBezTo>
                  <a:pt x="2491" y="16040"/>
                  <a:pt x="2480" y="16057"/>
                  <a:pt x="2474" y="16063"/>
                </a:cubicBezTo>
                <a:lnTo>
                  <a:pt x="2469" y="16063"/>
                </a:lnTo>
                <a:cubicBezTo>
                  <a:pt x="2474" y="16046"/>
                  <a:pt x="2474" y="16034"/>
                  <a:pt x="2474" y="16017"/>
                </a:cubicBezTo>
                <a:close/>
                <a:moveTo>
                  <a:pt x="2060" y="16017"/>
                </a:moveTo>
                <a:cubicBezTo>
                  <a:pt x="2066" y="16029"/>
                  <a:pt x="2072" y="16046"/>
                  <a:pt x="2077" y="16063"/>
                </a:cubicBezTo>
                <a:lnTo>
                  <a:pt x="2021" y="16074"/>
                </a:lnTo>
                <a:cubicBezTo>
                  <a:pt x="2032" y="16063"/>
                  <a:pt x="2043" y="16046"/>
                  <a:pt x="2060" y="16017"/>
                </a:cubicBezTo>
                <a:close/>
                <a:moveTo>
                  <a:pt x="1895" y="16042"/>
                </a:moveTo>
                <a:cubicBezTo>
                  <a:pt x="1899" y="16042"/>
                  <a:pt x="1901" y="16043"/>
                  <a:pt x="1901" y="16046"/>
                </a:cubicBezTo>
                <a:cubicBezTo>
                  <a:pt x="1913" y="16057"/>
                  <a:pt x="1913" y="16068"/>
                  <a:pt x="1918" y="16080"/>
                </a:cubicBezTo>
                <a:lnTo>
                  <a:pt x="1918" y="16091"/>
                </a:lnTo>
                <a:cubicBezTo>
                  <a:pt x="1913" y="16091"/>
                  <a:pt x="1913" y="16102"/>
                  <a:pt x="1907" y="16114"/>
                </a:cubicBezTo>
                <a:cubicBezTo>
                  <a:pt x="1901" y="16091"/>
                  <a:pt x="1890" y="16068"/>
                  <a:pt x="1879" y="16051"/>
                </a:cubicBezTo>
                <a:lnTo>
                  <a:pt x="1884" y="16046"/>
                </a:lnTo>
                <a:cubicBezTo>
                  <a:pt x="1887" y="16043"/>
                  <a:pt x="1891" y="16042"/>
                  <a:pt x="1895" y="16042"/>
                </a:cubicBezTo>
                <a:close/>
                <a:moveTo>
                  <a:pt x="2248" y="16097"/>
                </a:moveTo>
                <a:cubicBezTo>
                  <a:pt x="2253" y="16097"/>
                  <a:pt x="2259" y="16114"/>
                  <a:pt x="2259" y="16142"/>
                </a:cubicBezTo>
                <a:cubicBezTo>
                  <a:pt x="2259" y="16142"/>
                  <a:pt x="2242" y="16125"/>
                  <a:pt x="2242" y="16114"/>
                </a:cubicBezTo>
                <a:cubicBezTo>
                  <a:pt x="2242" y="16108"/>
                  <a:pt x="2242" y="16102"/>
                  <a:pt x="2248" y="16097"/>
                </a:cubicBezTo>
                <a:close/>
                <a:moveTo>
                  <a:pt x="2140" y="16085"/>
                </a:moveTo>
                <a:cubicBezTo>
                  <a:pt x="2145" y="16091"/>
                  <a:pt x="2128" y="16142"/>
                  <a:pt x="2123" y="16159"/>
                </a:cubicBezTo>
                <a:cubicBezTo>
                  <a:pt x="2121" y="16163"/>
                  <a:pt x="2117" y="16165"/>
                  <a:pt x="2112" y="16165"/>
                </a:cubicBezTo>
                <a:cubicBezTo>
                  <a:pt x="2101" y="16165"/>
                  <a:pt x="2083" y="16157"/>
                  <a:pt x="2060" y="16142"/>
                </a:cubicBezTo>
                <a:cubicBezTo>
                  <a:pt x="2066" y="16137"/>
                  <a:pt x="2077" y="16131"/>
                  <a:pt x="2083" y="16131"/>
                </a:cubicBezTo>
                <a:lnTo>
                  <a:pt x="2117" y="16120"/>
                </a:lnTo>
                <a:lnTo>
                  <a:pt x="2111" y="16120"/>
                </a:lnTo>
                <a:lnTo>
                  <a:pt x="2123" y="16114"/>
                </a:lnTo>
                <a:cubicBezTo>
                  <a:pt x="2128" y="16114"/>
                  <a:pt x="2134" y="16102"/>
                  <a:pt x="2134" y="16085"/>
                </a:cubicBezTo>
                <a:close/>
                <a:moveTo>
                  <a:pt x="1674" y="16460"/>
                </a:moveTo>
                <a:cubicBezTo>
                  <a:pt x="1680" y="16471"/>
                  <a:pt x="1686" y="16483"/>
                  <a:pt x="1691" y="16483"/>
                </a:cubicBezTo>
                <a:lnTo>
                  <a:pt x="1697" y="16505"/>
                </a:lnTo>
                <a:cubicBezTo>
                  <a:pt x="1697" y="16511"/>
                  <a:pt x="1697" y="16517"/>
                  <a:pt x="1703" y="16522"/>
                </a:cubicBezTo>
                <a:cubicBezTo>
                  <a:pt x="1697" y="16528"/>
                  <a:pt x="1686" y="16528"/>
                  <a:pt x="1680" y="16528"/>
                </a:cubicBezTo>
                <a:lnTo>
                  <a:pt x="1674" y="16528"/>
                </a:lnTo>
                <a:lnTo>
                  <a:pt x="1674" y="16534"/>
                </a:lnTo>
                <a:cubicBezTo>
                  <a:pt x="1672" y="16538"/>
                  <a:pt x="1669" y="16540"/>
                  <a:pt x="1665" y="16540"/>
                </a:cubicBezTo>
                <a:cubicBezTo>
                  <a:pt x="1657" y="16540"/>
                  <a:pt x="1648" y="16533"/>
                  <a:pt x="1640" y="16522"/>
                </a:cubicBezTo>
                <a:cubicBezTo>
                  <a:pt x="1646" y="16511"/>
                  <a:pt x="1646" y="16505"/>
                  <a:pt x="1652" y="16500"/>
                </a:cubicBezTo>
                <a:cubicBezTo>
                  <a:pt x="1662" y="16493"/>
                  <a:pt x="1664" y="16490"/>
                  <a:pt x="1659" y="16490"/>
                </a:cubicBezTo>
                <a:cubicBezTo>
                  <a:pt x="1656" y="16490"/>
                  <a:pt x="1650" y="16492"/>
                  <a:pt x="1640" y="16494"/>
                </a:cubicBezTo>
                <a:cubicBezTo>
                  <a:pt x="1640" y="16500"/>
                  <a:pt x="1635" y="16500"/>
                  <a:pt x="1635" y="16505"/>
                </a:cubicBezTo>
                <a:cubicBezTo>
                  <a:pt x="1635" y="16500"/>
                  <a:pt x="1635" y="16500"/>
                  <a:pt x="1629" y="16500"/>
                </a:cubicBezTo>
                <a:cubicBezTo>
                  <a:pt x="1629" y="16494"/>
                  <a:pt x="1640" y="16466"/>
                  <a:pt x="1640" y="16466"/>
                </a:cubicBezTo>
                <a:cubicBezTo>
                  <a:pt x="1647" y="16468"/>
                  <a:pt x="1654" y="16469"/>
                  <a:pt x="1659" y="16469"/>
                </a:cubicBezTo>
                <a:cubicBezTo>
                  <a:pt x="1666" y="16469"/>
                  <a:pt x="1671" y="16467"/>
                  <a:pt x="1674" y="16460"/>
                </a:cubicBezTo>
                <a:close/>
                <a:moveTo>
                  <a:pt x="832" y="16542"/>
                </a:moveTo>
                <a:cubicBezTo>
                  <a:pt x="836" y="16542"/>
                  <a:pt x="838" y="16543"/>
                  <a:pt x="840" y="16545"/>
                </a:cubicBezTo>
                <a:cubicBezTo>
                  <a:pt x="857" y="16562"/>
                  <a:pt x="857" y="16585"/>
                  <a:pt x="840" y="16585"/>
                </a:cubicBezTo>
                <a:lnTo>
                  <a:pt x="829" y="16585"/>
                </a:lnTo>
                <a:cubicBezTo>
                  <a:pt x="795" y="16590"/>
                  <a:pt x="801" y="16602"/>
                  <a:pt x="818" y="16624"/>
                </a:cubicBezTo>
                <a:cubicBezTo>
                  <a:pt x="818" y="16630"/>
                  <a:pt x="803" y="16670"/>
                  <a:pt x="791" y="16670"/>
                </a:cubicBezTo>
                <a:cubicBezTo>
                  <a:pt x="791" y="16670"/>
                  <a:pt x="790" y="16670"/>
                  <a:pt x="789" y="16670"/>
                </a:cubicBezTo>
                <a:cubicBezTo>
                  <a:pt x="761" y="16664"/>
                  <a:pt x="727" y="16647"/>
                  <a:pt x="693" y="16630"/>
                </a:cubicBezTo>
                <a:cubicBezTo>
                  <a:pt x="693" y="16630"/>
                  <a:pt x="693" y="16613"/>
                  <a:pt x="693" y="16607"/>
                </a:cubicBezTo>
                <a:cubicBezTo>
                  <a:pt x="699" y="16596"/>
                  <a:pt x="710" y="16585"/>
                  <a:pt x="716" y="16585"/>
                </a:cubicBezTo>
                <a:lnTo>
                  <a:pt x="738" y="16596"/>
                </a:lnTo>
                <a:cubicBezTo>
                  <a:pt x="753" y="16591"/>
                  <a:pt x="808" y="16542"/>
                  <a:pt x="832" y="16542"/>
                </a:cubicBezTo>
                <a:close/>
                <a:moveTo>
                  <a:pt x="1324" y="16426"/>
                </a:moveTo>
                <a:cubicBezTo>
                  <a:pt x="1327" y="16426"/>
                  <a:pt x="1330" y="16428"/>
                  <a:pt x="1334" y="16432"/>
                </a:cubicBezTo>
                <a:lnTo>
                  <a:pt x="1345" y="16443"/>
                </a:lnTo>
                <a:lnTo>
                  <a:pt x="1351" y="16454"/>
                </a:lnTo>
                <a:cubicBezTo>
                  <a:pt x="1362" y="16470"/>
                  <a:pt x="1343" y="16506"/>
                  <a:pt x="1326" y="16506"/>
                </a:cubicBezTo>
                <a:cubicBezTo>
                  <a:pt x="1325" y="16506"/>
                  <a:pt x="1324" y="16506"/>
                  <a:pt x="1323" y="16505"/>
                </a:cubicBezTo>
                <a:lnTo>
                  <a:pt x="1328" y="16505"/>
                </a:lnTo>
                <a:cubicBezTo>
                  <a:pt x="1328" y="16505"/>
                  <a:pt x="1327" y="16505"/>
                  <a:pt x="1326" y="16505"/>
                </a:cubicBezTo>
                <a:cubicBezTo>
                  <a:pt x="1306" y="16505"/>
                  <a:pt x="1255" y="16558"/>
                  <a:pt x="1260" y="16590"/>
                </a:cubicBezTo>
                <a:cubicBezTo>
                  <a:pt x="1260" y="16595"/>
                  <a:pt x="1260" y="16604"/>
                  <a:pt x="1264" y="16610"/>
                </a:cubicBezTo>
                <a:lnTo>
                  <a:pt x="1264" y="16610"/>
                </a:lnTo>
                <a:cubicBezTo>
                  <a:pt x="1253" y="16598"/>
                  <a:pt x="1225" y="16584"/>
                  <a:pt x="1207" y="16584"/>
                </a:cubicBezTo>
                <a:cubicBezTo>
                  <a:pt x="1200" y="16584"/>
                  <a:pt x="1195" y="16586"/>
                  <a:pt x="1192" y="16590"/>
                </a:cubicBezTo>
                <a:cubicBezTo>
                  <a:pt x="1181" y="16613"/>
                  <a:pt x="1130" y="16664"/>
                  <a:pt x="1107" y="16670"/>
                </a:cubicBezTo>
                <a:cubicBezTo>
                  <a:pt x="1106" y="16670"/>
                  <a:pt x="1105" y="16671"/>
                  <a:pt x="1104" y="16671"/>
                </a:cubicBezTo>
                <a:cubicBezTo>
                  <a:pt x="1088" y="16671"/>
                  <a:pt x="1073" y="16577"/>
                  <a:pt x="1073" y="16545"/>
                </a:cubicBezTo>
                <a:cubicBezTo>
                  <a:pt x="1073" y="16516"/>
                  <a:pt x="1110" y="16487"/>
                  <a:pt x="1134" y="16487"/>
                </a:cubicBezTo>
                <a:cubicBezTo>
                  <a:pt x="1142" y="16487"/>
                  <a:pt x="1149" y="16491"/>
                  <a:pt x="1152" y="16500"/>
                </a:cubicBezTo>
                <a:cubicBezTo>
                  <a:pt x="1154" y="16509"/>
                  <a:pt x="1160" y="16513"/>
                  <a:pt x="1167" y="16513"/>
                </a:cubicBezTo>
                <a:cubicBezTo>
                  <a:pt x="1185" y="16513"/>
                  <a:pt x="1213" y="16488"/>
                  <a:pt x="1209" y="16471"/>
                </a:cubicBezTo>
                <a:cubicBezTo>
                  <a:pt x="1203" y="16461"/>
                  <a:pt x="1206" y="16455"/>
                  <a:pt x="1215" y="16455"/>
                </a:cubicBezTo>
                <a:cubicBezTo>
                  <a:pt x="1221" y="16455"/>
                  <a:pt x="1231" y="16458"/>
                  <a:pt x="1243" y="16466"/>
                </a:cubicBezTo>
                <a:lnTo>
                  <a:pt x="1266" y="16471"/>
                </a:lnTo>
                <a:cubicBezTo>
                  <a:pt x="1277" y="16471"/>
                  <a:pt x="1294" y="16466"/>
                  <a:pt x="1306" y="16460"/>
                </a:cubicBezTo>
                <a:lnTo>
                  <a:pt x="1311" y="16454"/>
                </a:lnTo>
                <a:cubicBezTo>
                  <a:pt x="1311" y="16435"/>
                  <a:pt x="1317" y="16426"/>
                  <a:pt x="1324" y="16426"/>
                </a:cubicBezTo>
                <a:close/>
                <a:moveTo>
                  <a:pt x="750" y="16823"/>
                </a:moveTo>
                <a:cubicBezTo>
                  <a:pt x="746" y="16823"/>
                  <a:pt x="745" y="16826"/>
                  <a:pt x="746" y="16826"/>
                </a:cubicBezTo>
                <a:cubicBezTo>
                  <a:pt x="746" y="16826"/>
                  <a:pt x="748" y="16825"/>
                  <a:pt x="750" y="16823"/>
                </a:cubicBezTo>
                <a:close/>
                <a:moveTo>
                  <a:pt x="20239" y="16696"/>
                </a:moveTo>
                <a:cubicBezTo>
                  <a:pt x="20232" y="16696"/>
                  <a:pt x="20224" y="16698"/>
                  <a:pt x="20216" y="16704"/>
                </a:cubicBezTo>
                <a:lnTo>
                  <a:pt x="20205" y="16721"/>
                </a:lnTo>
                <a:cubicBezTo>
                  <a:pt x="20199" y="16732"/>
                  <a:pt x="20216" y="16761"/>
                  <a:pt x="20211" y="16772"/>
                </a:cubicBezTo>
                <a:cubicBezTo>
                  <a:pt x="20199" y="16783"/>
                  <a:pt x="20182" y="16789"/>
                  <a:pt x="20165" y="16800"/>
                </a:cubicBezTo>
                <a:lnTo>
                  <a:pt x="20160" y="16806"/>
                </a:lnTo>
                <a:cubicBezTo>
                  <a:pt x="20154" y="16817"/>
                  <a:pt x="20165" y="16829"/>
                  <a:pt x="20188" y="16834"/>
                </a:cubicBezTo>
                <a:cubicBezTo>
                  <a:pt x="20189" y="16835"/>
                  <a:pt x="20189" y="16835"/>
                  <a:pt x="20190" y="16835"/>
                </a:cubicBezTo>
                <a:cubicBezTo>
                  <a:pt x="20210" y="16835"/>
                  <a:pt x="20279" y="16754"/>
                  <a:pt x="20273" y="16727"/>
                </a:cubicBezTo>
                <a:cubicBezTo>
                  <a:pt x="20269" y="16707"/>
                  <a:pt x="20255" y="16696"/>
                  <a:pt x="20239" y="16696"/>
                </a:cubicBezTo>
                <a:close/>
                <a:moveTo>
                  <a:pt x="20562" y="17023"/>
                </a:moveTo>
                <a:cubicBezTo>
                  <a:pt x="20541" y="17023"/>
                  <a:pt x="20510" y="17038"/>
                  <a:pt x="20506" y="17050"/>
                </a:cubicBezTo>
                <a:cubicBezTo>
                  <a:pt x="20506" y="17069"/>
                  <a:pt x="20483" y="17087"/>
                  <a:pt x="20469" y="17087"/>
                </a:cubicBezTo>
                <a:cubicBezTo>
                  <a:pt x="20465" y="17087"/>
                  <a:pt x="20463" y="17086"/>
                  <a:pt x="20460" y="17084"/>
                </a:cubicBezTo>
                <a:lnTo>
                  <a:pt x="20460" y="17090"/>
                </a:lnTo>
                <a:cubicBezTo>
                  <a:pt x="20459" y="17089"/>
                  <a:pt x="20458" y="17088"/>
                  <a:pt x="20457" y="17088"/>
                </a:cubicBezTo>
                <a:cubicBezTo>
                  <a:pt x="20446" y="17088"/>
                  <a:pt x="20431" y="17131"/>
                  <a:pt x="20421" y="17192"/>
                </a:cubicBezTo>
                <a:lnTo>
                  <a:pt x="20494" y="17186"/>
                </a:lnTo>
                <a:cubicBezTo>
                  <a:pt x="20510" y="17186"/>
                  <a:pt x="20521" y="17163"/>
                  <a:pt x="20535" y="17163"/>
                </a:cubicBezTo>
                <a:cubicBezTo>
                  <a:pt x="20537" y="17163"/>
                  <a:pt x="20538" y="17163"/>
                  <a:pt x="20540" y="17163"/>
                </a:cubicBezTo>
                <a:lnTo>
                  <a:pt x="20557" y="17163"/>
                </a:lnTo>
                <a:cubicBezTo>
                  <a:pt x="20568" y="17170"/>
                  <a:pt x="20578" y="17173"/>
                  <a:pt x="20584" y="17173"/>
                </a:cubicBezTo>
                <a:cubicBezTo>
                  <a:pt x="20595" y="17173"/>
                  <a:pt x="20600" y="17166"/>
                  <a:pt x="20597" y="17152"/>
                </a:cubicBezTo>
                <a:cubicBezTo>
                  <a:pt x="20597" y="17129"/>
                  <a:pt x="20585" y="17056"/>
                  <a:pt x="20580" y="17033"/>
                </a:cubicBezTo>
                <a:cubicBezTo>
                  <a:pt x="20578" y="17026"/>
                  <a:pt x="20571" y="17023"/>
                  <a:pt x="20562" y="17023"/>
                </a:cubicBezTo>
                <a:close/>
                <a:moveTo>
                  <a:pt x="1816" y="16925"/>
                </a:moveTo>
                <a:cubicBezTo>
                  <a:pt x="1839" y="16925"/>
                  <a:pt x="1896" y="16931"/>
                  <a:pt x="1896" y="16937"/>
                </a:cubicBezTo>
                <a:cubicBezTo>
                  <a:pt x="1896" y="16937"/>
                  <a:pt x="1884" y="16942"/>
                  <a:pt x="1862" y="16942"/>
                </a:cubicBezTo>
                <a:lnTo>
                  <a:pt x="1867" y="16942"/>
                </a:lnTo>
                <a:lnTo>
                  <a:pt x="1850" y="16954"/>
                </a:lnTo>
                <a:lnTo>
                  <a:pt x="1782" y="16988"/>
                </a:lnTo>
                <a:cubicBezTo>
                  <a:pt x="1777" y="17080"/>
                  <a:pt x="1808" y="17136"/>
                  <a:pt x="1825" y="17136"/>
                </a:cubicBezTo>
                <a:cubicBezTo>
                  <a:pt x="1826" y="17136"/>
                  <a:pt x="1827" y="17135"/>
                  <a:pt x="1828" y="17135"/>
                </a:cubicBezTo>
                <a:cubicBezTo>
                  <a:pt x="1831" y="17134"/>
                  <a:pt x="1834" y="17133"/>
                  <a:pt x="1838" y="17133"/>
                </a:cubicBezTo>
                <a:cubicBezTo>
                  <a:pt x="1847" y="17133"/>
                  <a:pt x="1858" y="17138"/>
                  <a:pt x="1862" y="17146"/>
                </a:cubicBezTo>
                <a:lnTo>
                  <a:pt x="1856" y="17152"/>
                </a:lnTo>
                <a:lnTo>
                  <a:pt x="1845" y="17192"/>
                </a:lnTo>
                <a:cubicBezTo>
                  <a:pt x="1835" y="17218"/>
                  <a:pt x="1820" y="17231"/>
                  <a:pt x="1804" y="17231"/>
                </a:cubicBezTo>
                <a:cubicBezTo>
                  <a:pt x="1792" y="17231"/>
                  <a:pt x="1781" y="17223"/>
                  <a:pt x="1771" y="17209"/>
                </a:cubicBezTo>
                <a:lnTo>
                  <a:pt x="1748" y="17186"/>
                </a:lnTo>
                <a:cubicBezTo>
                  <a:pt x="1737" y="17163"/>
                  <a:pt x="1714" y="17152"/>
                  <a:pt x="1703" y="17129"/>
                </a:cubicBezTo>
                <a:cubicBezTo>
                  <a:pt x="1691" y="17107"/>
                  <a:pt x="1743" y="17090"/>
                  <a:pt x="1714" y="17061"/>
                </a:cubicBezTo>
                <a:cubicBezTo>
                  <a:pt x="1714" y="17061"/>
                  <a:pt x="1714" y="17044"/>
                  <a:pt x="1720" y="17039"/>
                </a:cubicBezTo>
                <a:lnTo>
                  <a:pt x="1765" y="16999"/>
                </a:lnTo>
                <a:cubicBezTo>
                  <a:pt x="1771" y="16959"/>
                  <a:pt x="1794" y="16925"/>
                  <a:pt x="1816" y="16925"/>
                </a:cubicBezTo>
                <a:close/>
                <a:moveTo>
                  <a:pt x="704" y="17623"/>
                </a:moveTo>
                <a:cubicBezTo>
                  <a:pt x="710" y="17629"/>
                  <a:pt x="704" y="17640"/>
                  <a:pt x="699" y="17657"/>
                </a:cubicBezTo>
                <a:lnTo>
                  <a:pt x="699" y="17668"/>
                </a:lnTo>
                <a:lnTo>
                  <a:pt x="704" y="17708"/>
                </a:lnTo>
                <a:cubicBezTo>
                  <a:pt x="696" y="17721"/>
                  <a:pt x="682" y="17725"/>
                  <a:pt x="668" y="17725"/>
                </a:cubicBezTo>
                <a:cubicBezTo>
                  <a:pt x="643" y="17725"/>
                  <a:pt x="614" y="17714"/>
                  <a:pt x="596" y="17714"/>
                </a:cubicBezTo>
                <a:cubicBezTo>
                  <a:pt x="574" y="17714"/>
                  <a:pt x="551" y="17697"/>
                  <a:pt x="551" y="17680"/>
                </a:cubicBezTo>
                <a:lnTo>
                  <a:pt x="551" y="17663"/>
                </a:lnTo>
                <a:cubicBezTo>
                  <a:pt x="551" y="17663"/>
                  <a:pt x="562" y="17656"/>
                  <a:pt x="572" y="17656"/>
                </a:cubicBezTo>
                <a:cubicBezTo>
                  <a:pt x="575" y="17656"/>
                  <a:pt x="577" y="17656"/>
                  <a:pt x="579" y="17657"/>
                </a:cubicBezTo>
                <a:cubicBezTo>
                  <a:pt x="600" y="17662"/>
                  <a:pt x="620" y="17681"/>
                  <a:pt x="636" y="17681"/>
                </a:cubicBezTo>
                <a:cubicBezTo>
                  <a:pt x="638" y="17681"/>
                  <a:pt x="640" y="17680"/>
                  <a:pt x="642" y="17680"/>
                </a:cubicBezTo>
                <a:cubicBezTo>
                  <a:pt x="665" y="17674"/>
                  <a:pt x="682" y="17646"/>
                  <a:pt x="704" y="17623"/>
                </a:cubicBezTo>
                <a:close/>
                <a:moveTo>
                  <a:pt x="460" y="17533"/>
                </a:moveTo>
                <a:cubicBezTo>
                  <a:pt x="465" y="17533"/>
                  <a:pt x="495" y="17584"/>
                  <a:pt x="528" y="17651"/>
                </a:cubicBezTo>
                <a:lnTo>
                  <a:pt x="523" y="17714"/>
                </a:lnTo>
                <a:cubicBezTo>
                  <a:pt x="523" y="17725"/>
                  <a:pt x="511" y="17737"/>
                  <a:pt x="506" y="17742"/>
                </a:cubicBezTo>
                <a:cubicBezTo>
                  <a:pt x="494" y="17742"/>
                  <a:pt x="483" y="17731"/>
                  <a:pt x="477" y="17725"/>
                </a:cubicBezTo>
                <a:lnTo>
                  <a:pt x="472" y="17680"/>
                </a:lnTo>
                <a:cubicBezTo>
                  <a:pt x="466" y="17634"/>
                  <a:pt x="460" y="17555"/>
                  <a:pt x="460" y="17538"/>
                </a:cubicBezTo>
                <a:cubicBezTo>
                  <a:pt x="459" y="17535"/>
                  <a:pt x="459" y="17533"/>
                  <a:pt x="460" y="17533"/>
                </a:cubicBezTo>
                <a:close/>
                <a:moveTo>
                  <a:pt x="21071" y="17940"/>
                </a:moveTo>
                <a:cubicBezTo>
                  <a:pt x="21050" y="17940"/>
                  <a:pt x="21047" y="17961"/>
                  <a:pt x="21068" y="17986"/>
                </a:cubicBezTo>
                <a:cubicBezTo>
                  <a:pt x="21088" y="18011"/>
                  <a:pt x="21143" y="18063"/>
                  <a:pt x="21160" y="18063"/>
                </a:cubicBezTo>
                <a:cubicBezTo>
                  <a:pt x="21162" y="18063"/>
                  <a:pt x="21163" y="18062"/>
                  <a:pt x="21164" y="18060"/>
                </a:cubicBezTo>
                <a:cubicBezTo>
                  <a:pt x="21175" y="18049"/>
                  <a:pt x="21170" y="17992"/>
                  <a:pt x="21165" y="17992"/>
                </a:cubicBezTo>
                <a:lnTo>
                  <a:pt x="21165" y="17992"/>
                </a:lnTo>
                <a:cubicBezTo>
                  <a:pt x="21164" y="17992"/>
                  <a:pt x="21164" y="17992"/>
                  <a:pt x="21164" y="17992"/>
                </a:cubicBezTo>
                <a:cubicBezTo>
                  <a:pt x="21164" y="17993"/>
                  <a:pt x="21164" y="17993"/>
                  <a:pt x="21163" y="17993"/>
                </a:cubicBezTo>
                <a:cubicBezTo>
                  <a:pt x="21154" y="17993"/>
                  <a:pt x="21105" y="17946"/>
                  <a:pt x="21079" y="17941"/>
                </a:cubicBezTo>
                <a:cubicBezTo>
                  <a:pt x="21076" y="17940"/>
                  <a:pt x="21073" y="17940"/>
                  <a:pt x="21071" y="17940"/>
                </a:cubicBezTo>
                <a:close/>
                <a:moveTo>
                  <a:pt x="341" y="17992"/>
                </a:moveTo>
                <a:lnTo>
                  <a:pt x="358" y="18003"/>
                </a:lnTo>
                <a:lnTo>
                  <a:pt x="369" y="18009"/>
                </a:lnTo>
                <a:cubicBezTo>
                  <a:pt x="398" y="18009"/>
                  <a:pt x="381" y="18071"/>
                  <a:pt x="369" y="18100"/>
                </a:cubicBezTo>
                <a:cubicBezTo>
                  <a:pt x="365" y="18108"/>
                  <a:pt x="360" y="18111"/>
                  <a:pt x="354" y="18111"/>
                </a:cubicBezTo>
                <a:cubicBezTo>
                  <a:pt x="343" y="18111"/>
                  <a:pt x="329" y="18099"/>
                  <a:pt x="318" y="18077"/>
                </a:cubicBezTo>
                <a:lnTo>
                  <a:pt x="307" y="18060"/>
                </a:lnTo>
                <a:lnTo>
                  <a:pt x="296" y="18032"/>
                </a:lnTo>
                <a:cubicBezTo>
                  <a:pt x="307" y="18015"/>
                  <a:pt x="330" y="17992"/>
                  <a:pt x="341" y="17992"/>
                </a:cubicBezTo>
                <a:close/>
                <a:moveTo>
                  <a:pt x="21419" y="18043"/>
                </a:moveTo>
                <a:cubicBezTo>
                  <a:pt x="21409" y="18043"/>
                  <a:pt x="21402" y="18046"/>
                  <a:pt x="21402" y="18054"/>
                </a:cubicBezTo>
                <a:cubicBezTo>
                  <a:pt x="21408" y="18083"/>
                  <a:pt x="21431" y="18145"/>
                  <a:pt x="21436" y="18145"/>
                </a:cubicBezTo>
                <a:cubicBezTo>
                  <a:pt x="21448" y="18145"/>
                  <a:pt x="21476" y="18156"/>
                  <a:pt x="21499" y="18162"/>
                </a:cubicBezTo>
                <a:lnTo>
                  <a:pt x="21510" y="18139"/>
                </a:lnTo>
                <a:lnTo>
                  <a:pt x="21527" y="18111"/>
                </a:lnTo>
                <a:cubicBezTo>
                  <a:pt x="21543" y="18080"/>
                  <a:pt x="21535" y="18054"/>
                  <a:pt x="21511" y="18054"/>
                </a:cubicBezTo>
                <a:cubicBezTo>
                  <a:pt x="21509" y="18054"/>
                  <a:pt x="21507" y="18054"/>
                  <a:pt x="21504" y="18054"/>
                </a:cubicBezTo>
                <a:cubicBezTo>
                  <a:pt x="21502" y="18055"/>
                  <a:pt x="21500" y="18055"/>
                  <a:pt x="21497" y="18055"/>
                </a:cubicBezTo>
                <a:cubicBezTo>
                  <a:pt x="21475" y="18055"/>
                  <a:pt x="21440" y="18043"/>
                  <a:pt x="21419" y="18043"/>
                </a:cubicBezTo>
                <a:close/>
                <a:moveTo>
                  <a:pt x="21029" y="18035"/>
                </a:moveTo>
                <a:cubicBezTo>
                  <a:pt x="21017" y="18035"/>
                  <a:pt x="21002" y="18042"/>
                  <a:pt x="20994" y="18054"/>
                </a:cubicBezTo>
                <a:cubicBezTo>
                  <a:pt x="20982" y="18066"/>
                  <a:pt x="20965" y="18134"/>
                  <a:pt x="20977" y="18162"/>
                </a:cubicBezTo>
                <a:lnTo>
                  <a:pt x="21011" y="18128"/>
                </a:lnTo>
                <a:lnTo>
                  <a:pt x="21016" y="18122"/>
                </a:lnTo>
                <a:cubicBezTo>
                  <a:pt x="21045" y="18145"/>
                  <a:pt x="21062" y="18173"/>
                  <a:pt x="21051" y="18190"/>
                </a:cubicBezTo>
                <a:lnTo>
                  <a:pt x="21079" y="18247"/>
                </a:lnTo>
                <a:cubicBezTo>
                  <a:pt x="21124" y="18219"/>
                  <a:pt x="21158" y="18162"/>
                  <a:pt x="21158" y="18122"/>
                </a:cubicBezTo>
                <a:lnTo>
                  <a:pt x="21130" y="18122"/>
                </a:lnTo>
                <a:cubicBezTo>
                  <a:pt x="21085" y="18117"/>
                  <a:pt x="21073" y="18071"/>
                  <a:pt x="21045" y="18049"/>
                </a:cubicBezTo>
                <a:lnTo>
                  <a:pt x="21039" y="18037"/>
                </a:lnTo>
                <a:cubicBezTo>
                  <a:pt x="21036" y="18036"/>
                  <a:pt x="21033" y="18035"/>
                  <a:pt x="21029" y="18035"/>
                </a:cubicBezTo>
                <a:close/>
                <a:moveTo>
                  <a:pt x="21429" y="18211"/>
                </a:moveTo>
                <a:cubicBezTo>
                  <a:pt x="21420" y="18211"/>
                  <a:pt x="21405" y="18217"/>
                  <a:pt x="21397" y="18230"/>
                </a:cubicBezTo>
                <a:cubicBezTo>
                  <a:pt x="21391" y="18242"/>
                  <a:pt x="21419" y="18315"/>
                  <a:pt x="21436" y="18327"/>
                </a:cubicBezTo>
                <a:cubicBezTo>
                  <a:pt x="21445" y="18332"/>
                  <a:pt x="21456" y="18335"/>
                  <a:pt x="21468" y="18335"/>
                </a:cubicBezTo>
                <a:cubicBezTo>
                  <a:pt x="21480" y="18335"/>
                  <a:pt x="21493" y="18332"/>
                  <a:pt x="21504" y="18327"/>
                </a:cubicBezTo>
                <a:lnTo>
                  <a:pt x="21482" y="18293"/>
                </a:lnTo>
                <a:lnTo>
                  <a:pt x="21465" y="18270"/>
                </a:lnTo>
                <a:cubicBezTo>
                  <a:pt x="21453" y="18242"/>
                  <a:pt x="21436" y="18213"/>
                  <a:pt x="21431" y="18213"/>
                </a:cubicBezTo>
                <a:lnTo>
                  <a:pt x="21436" y="18213"/>
                </a:lnTo>
                <a:cubicBezTo>
                  <a:pt x="21435" y="18212"/>
                  <a:pt x="21432" y="18211"/>
                  <a:pt x="21429" y="18211"/>
                </a:cubicBezTo>
                <a:close/>
                <a:moveTo>
                  <a:pt x="3566" y="18421"/>
                </a:moveTo>
                <a:cubicBezTo>
                  <a:pt x="3568" y="18421"/>
                  <a:pt x="3569" y="18422"/>
                  <a:pt x="3570" y="18423"/>
                </a:cubicBezTo>
                <a:cubicBezTo>
                  <a:pt x="3575" y="18440"/>
                  <a:pt x="3581" y="18474"/>
                  <a:pt x="3581" y="18503"/>
                </a:cubicBezTo>
                <a:lnTo>
                  <a:pt x="3552" y="18497"/>
                </a:lnTo>
                <a:lnTo>
                  <a:pt x="3518" y="18485"/>
                </a:lnTo>
                <a:cubicBezTo>
                  <a:pt x="3512" y="18511"/>
                  <a:pt x="3507" y="18526"/>
                  <a:pt x="3506" y="18526"/>
                </a:cubicBezTo>
                <a:cubicBezTo>
                  <a:pt x="3504" y="18526"/>
                  <a:pt x="3505" y="18517"/>
                  <a:pt x="3507" y="18497"/>
                </a:cubicBezTo>
                <a:cubicBezTo>
                  <a:pt x="3507" y="18461"/>
                  <a:pt x="3552" y="18421"/>
                  <a:pt x="3566" y="18421"/>
                </a:cubicBezTo>
                <a:close/>
                <a:moveTo>
                  <a:pt x="2858" y="18425"/>
                </a:moveTo>
                <a:cubicBezTo>
                  <a:pt x="2860" y="18425"/>
                  <a:pt x="2863" y="18426"/>
                  <a:pt x="2866" y="18429"/>
                </a:cubicBezTo>
                <a:lnTo>
                  <a:pt x="2883" y="18434"/>
                </a:lnTo>
                <a:lnTo>
                  <a:pt x="2900" y="18440"/>
                </a:lnTo>
                <a:cubicBezTo>
                  <a:pt x="2923" y="18440"/>
                  <a:pt x="2911" y="18503"/>
                  <a:pt x="2900" y="18525"/>
                </a:cubicBezTo>
                <a:cubicBezTo>
                  <a:pt x="2895" y="18538"/>
                  <a:pt x="2889" y="18544"/>
                  <a:pt x="2882" y="18544"/>
                </a:cubicBezTo>
                <a:cubicBezTo>
                  <a:pt x="2874" y="18544"/>
                  <a:pt x="2867" y="18535"/>
                  <a:pt x="2860" y="18520"/>
                </a:cubicBezTo>
                <a:cubicBezTo>
                  <a:pt x="2850" y="18494"/>
                  <a:pt x="2840" y="18425"/>
                  <a:pt x="2858" y="18425"/>
                </a:cubicBezTo>
                <a:close/>
                <a:moveTo>
                  <a:pt x="3274" y="18417"/>
                </a:moveTo>
                <a:cubicBezTo>
                  <a:pt x="3297" y="18417"/>
                  <a:pt x="3343" y="18480"/>
                  <a:pt x="3354" y="18503"/>
                </a:cubicBezTo>
                <a:cubicBezTo>
                  <a:pt x="3367" y="18520"/>
                  <a:pt x="3338" y="18546"/>
                  <a:pt x="3315" y="18546"/>
                </a:cubicBezTo>
                <a:cubicBezTo>
                  <a:pt x="3308" y="18546"/>
                  <a:pt x="3301" y="18544"/>
                  <a:pt x="3297" y="18537"/>
                </a:cubicBezTo>
                <a:cubicBezTo>
                  <a:pt x="3292" y="18524"/>
                  <a:pt x="3283" y="18518"/>
                  <a:pt x="3272" y="18518"/>
                </a:cubicBezTo>
                <a:cubicBezTo>
                  <a:pt x="3259" y="18518"/>
                  <a:pt x="3242" y="18529"/>
                  <a:pt x="3229" y="18548"/>
                </a:cubicBezTo>
                <a:lnTo>
                  <a:pt x="3229" y="18554"/>
                </a:lnTo>
                <a:lnTo>
                  <a:pt x="3212" y="18548"/>
                </a:lnTo>
                <a:lnTo>
                  <a:pt x="3184" y="18537"/>
                </a:lnTo>
                <a:cubicBezTo>
                  <a:pt x="3184" y="18504"/>
                  <a:pt x="3195" y="18486"/>
                  <a:pt x="3213" y="18486"/>
                </a:cubicBezTo>
                <a:cubicBezTo>
                  <a:pt x="3225" y="18486"/>
                  <a:pt x="3241" y="18495"/>
                  <a:pt x="3257" y="18514"/>
                </a:cubicBezTo>
                <a:lnTo>
                  <a:pt x="3274" y="18417"/>
                </a:lnTo>
                <a:close/>
                <a:moveTo>
                  <a:pt x="3734" y="18444"/>
                </a:moveTo>
                <a:cubicBezTo>
                  <a:pt x="3745" y="18444"/>
                  <a:pt x="3758" y="18449"/>
                  <a:pt x="3762" y="18457"/>
                </a:cubicBezTo>
                <a:lnTo>
                  <a:pt x="3768" y="18468"/>
                </a:lnTo>
                <a:cubicBezTo>
                  <a:pt x="3768" y="18491"/>
                  <a:pt x="3751" y="18531"/>
                  <a:pt x="3728" y="18565"/>
                </a:cubicBezTo>
                <a:lnTo>
                  <a:pt x="3706" y="18588"/>
                </a:lnTo>
                <a:cubicBezTo>
                  <a:pt x="3706" y="18589"/>
                  <a:pt x="3705" y="18589"/>
                  <a:pt x="3704" y="18589"/>
                </a:cubicBezTo>
                <a:cubicBezTo>
                  <a:pt x="3698" y="18589"/>
                  <a:pt x="3683" y="18581"/>
                  <a:pt x="3683" y="18576"/>
                </a:cubicBezTo>
                <a:cubicBezTo>
                  <a:pt x="3677" y="18565"/>
                  <a:pt x="3683" y="18542"/>
                  <a:pt x="3689" y="18537"/>
                </a:cubicBezTo>
                <a:lnTo>
                  <a:pt x="3694" y="18525"/>
                </a:lnTo>
                <a:cubicBezTo>
                  <a:pt x="3711" y="18520"/>
                  <a:pt x="3706" y="18485"/>
                  <a:pt x="3689" y="18451"/>
                </a:cubicBezTo>
                <a:lnTo>
                  <a:pt x="3723" y="18446"/>
                </a:lnTo>
                <a:cubicBezTo>
                  <a:pt x="3726" y="18444"/>
                  <a:pt x="3730" y="18444"/>
                  <a:pt x="3734" y="18444"/>
                </a:cubicBezTo>
                <a:close/>
                <a:moveTo>
                  <a:pt x="3876" y="18496"/>
                </a:moveTo>
                <a:cubicBezTo>
                  <a:pt x="3878" y="18496"/>
                  <a:pt x="3880" y="18496"/>
                  <a:pt x="3882" y="18497"/>
                </a:cubicBezTo>
                <a:lnTo>
                  <a:pt x="3882" y="18508"/>
                </a:lnTo>
                <a:lnTo>
                  <a:pt x="3876" y="18542"/>
                </a:lnTo>
                <a:cubicBezTo>
                  <a:pt x="3867" y="18582"/>
                  <a:pt x="3851" y="18605"/>
                  <a:pt x="3837" y="18605"/>
                </a:cubicBezTo>
                <a:cubicBezTo>
                  <a:pt x="3833" y="18605"/>
                  <a:pt x="3829" y="18603"/>
                  <a:pt x="3825" y="18599"/>
                </a:cubicBezTo>
                <a:cubicBezTo>
                  <a:pt x="3809" y="18578"/>
                  <a:pt x="3848" y="18496"/>
                  <a:pt x="3876" y="18496"/>
                </a:cubicBezTo>
                <a:close/>
                <a:moveTo>
                  <a:pt x="1741" y="18531"/>
                </a:moveTo>
                <a:cubicBezTo>
                  <a:pt x="1745" y="18531"/>
                  <a:pt x="1749" y="18533"/>
                  <a:pt x="1754" y="18537"/>
                </a:cubicBezTo>
                <a:lnTo>
                  <a:pt x="1771" y="18554"/>
                </a:lnTo>
                <a:lnTo>
                  <a:pt x="1782" y="18565"/>
                </a:lnTo>
                <a:cubicBezTo>
                  <a:pt x="1788" y="18582"/>
                  <a:pt x="1782" y="18599"/>
                  <a:pt x="1771" y="18605"/>
                </a:cubicBezTo>
                <a:lnTo>
                  <a:pt x="1760" y="18610"/>
                </a:lnTo>
                <a:lnTo>
                  <a:pt x="1743" y="18622"/>
                </a:lnTo>
                <a:cubicBezTo>
                  <a:pt x="1738" y="18625"/>
                  <a:pt x="1733" y="18626"/>
                  <a:pt x="1729" y="18626"/>
                </a:cubicBezTo>
                <a:cubicBezTo>
                  <a:pt x="1715" y="18626"/>
                  <a:pt x="1703" y="18614"/>
                  <a:pt x="1703" y="18593"/>
                </a:cubicBezTo>
                <a:cubicBezTo>
                  <a:pt x="1703" y="18574"/>
                  <a:pt x="1719" y="18531"/>
                  <a:pt x="1741" y="18531"/>
                </a:cubicBezTo>
                <a:close/>
                <a:moveTo>
                  <a:pt x="1635" y="18372"/>
                </a:moveTo>
                <a:lnTo>
                  <a:pt x="1652" y="18389"/>
                </a:lnTo>
                <a:lnTo>
                  <a:pt x="1663" y="18395"/>
                </a:lnTo>
                <a:cubicBezTo>
                  <a:pt x="1669" y="18417"/>
                  <a:pt x="1674" y="18514"/>
                  <a:pt x="1669" y="18542"/>
                </a:cubicBezTo>
                <a:cubicBezTo>
                  <a:pt x="1663" y="18571"/>
                  <a:pt x="1635" y="18633"/>
                  <a:pt x="1623" y="18644"/>
                </a:cubicBezTo>
                <a:cubicBezTo>
                  <a:pt x="1612" y="18661"/>
                  <a:pt x="1601" y="18667"/>
                  <a:pt x="1601" y="18667"/>
                </a:cubicBezTo>
                <a:cubicBezTo>
                  <a:pt x="1595" y="18661"/>
                  <a:pt x="1601" y="18644"/>
                  <a:pt x="1606" y="18622"/>
                </a:cubicBezTo>
                <a:cubicBezTo>
                  <a:pt x="1612" y="18599"/>
                  <a:pt x="1612" y="18525"/>
                  <a:pt x="1612" y="18491"/>
                </a:cubicBezTo>
                <a:lnTo>
                  <a:pt x="1606" y="18463"/>
                </a:lnTo>
                <a:lnTo>
                  <a:pt x="1601" y="18446"/>
                </a:lnTo>
                <a:cubicBezTo>
                  <a:pt x="1612" y="18429"/>
                  <a:pt x="1623" y="18395"/>
                  <a:pt x="1635" y="18372"/>
                </a:cubicBezTo>
                <a:close/>
                <a:moveTo>
                  <a:pt x="16239" y="18609"/>
                </a:moveTo>
                <a:cubicBezTo>
                  <a:pt x="16257" y="18609"/>
                  <a:pt x="16284" y="18653"/>
                  <a:pt x="16279" y="18678"/>
                </a:cubicBezTo>
                <a:cubicBezTo>
                  <a:pt x="16277" y="18687"/>
                  <a:pt x="16272" y="18690"/>
                  <a:pt x="16266" y="18690"/>
                </a:cubicBezTo>
                <a:cubicBezTo>
                  <a:pt x="16251" y="18690"/>
                  <a:pt x="16230" y="18673"/>
                  <a:pt x="16222" y="18661"/>
                </a:cubicBezTo>
                <a:cubicBezTo>
                  <a:pt x="16211" y="18639"/>
                  <a:pt x="16216" y="18616"/>
                  <a:pt x="16233" y="18610"/>
                </a:cubicBezTo>
                <a:cubicBezTo>
                  <a:pt x="16235" y="18609"/>
                  <a:pt x="16237" y="18609"/>
                  <a:pt x="16239" y="18609"/>
                </a:cubicBezTo>
                <a:close/>
                <a:moveTo>
                  <a:pt x="14894" y="18639"/>
                </a:moveTo>
                <a:cubicBezTo>
                  <a:pt x="14917" y="18639"/>
                  <a:pt x="14940" y="18661"/>
                  <a:pt x="14951" y="18678"/>
                </a:cubicBezTo>
                <a:lnTo>
                  <a:pt x="14928" y="18701"/>
                </a:lnTo>
                <a:lnTo>
                  <a:pt x="14900" y="18729"/>
                </a:lnTo>
                <a:cubicBezTo>
                  <a:pt x="14911" y="18752"/>
                  <a:pt x="14911" y="18781"/>
                  <a:pt x="14894" y="18792"/>
                </a:cubicBezTo>
                <a:lnTo>
                  <a:pt x="14877" y="18803"/>
                </a:lnTo>
                <a:lnTo>
                  <a:pt x="14866" y="18809"/>
                </a:lnTo>
                <a:cubicBezTo>
                  <a:pt x="14855" y="18809"/>
                  <a:pt x="14843" y="18786"/>
                  <a:pt x="14843" y="18781"/>
                </a:cubicBezTo>
                <a:cubicBezTo>
                  <a:pt x="14843" y="18769"/>
                  <a:pt x="14843" y="18752"/>
                  <a:pt x="14843" y="18735"/>
                </a:cubicBezTo>
                <a:lnTo>
                  <a:pt x="14843" y="18718"/>
                </a:lnTo>
                <a:cubicBezTo>
                  <a:pt x="14832" y="18684"/>
                  <a:pt x="14855" y="18644"/>
                  <a:pt x="14877" y="18639"/>
                </a:cubicBezTo>
                <a:close/>
                <a:moveTo>
                  <a:pt x="15053" y="18701"/>
                </a:moveTo>
                <a:lnTo>
                  <a:pt x="15093" y="18735"/>
                </a:lnTo>
                <a:cubicBezTo>
                  <a:pt x="15110" y="18752"/>
                  <a:pt x="15110" y="18781"/>
                  <a:pt x="15093" y="18792"/>
                </a:cubicBezTo>
                <a:cubicBezTo>
                  <a:pt x="15076" y="18803"/>
                  <a:pt x="15053" y="18815"/>
                  <a:pt x="15036" y="18820"/>
                </a:cubicBezTo>
                <a:lnTo>
                  <a:pt x="15025" y="18826"/>
                </a:lnTo>
                <a:cubicBezTo>
                  <a:pt x="15008" y="18826"/>
                  <a:pt x="14997" y="18815"/>
                  <a:pt x="15002" y="18803"/>
                </a:cubicBezTo>
                <a:cubicBezTo>
                  <a:pt x="15008" y="18792"/>
                  <a:pt x="15036" y="18735"/>
                  <a:pt x="15053" y="18701"/>
                </a:cubicBezTo>
                <a:close/>
                <a:moveTo>
                  <a:pt x="17266" y="18724"/>
                </a:moveTo>
                <a:cubicBezTo>
                  <a:pt x="17276" y="18724"/>
                  <a:pt x="17286" y="18729"/>
                  <a:pt x="17294" y="18752"/>
                </a:cubicBezTo>
                <a:cubicBezTo>
                  <a:pt x="17300" y="18775"/>
                  <a:pt x="17323" y="18798"/>
                  <a:pt x="17340" y="18809"/>
                </a:cubicBezTo>
                <a:lnTo>
                  <a:pt x="17374" y="18826"/>
                </a:lnTo>
                <a:cubicBezTo>
                  <a:pt x="17372" y="18838"/>
                  <a:pt x="17362" y="18844"/>
                  <a:pt x="17349" y="18844"/>
                </a:cubicBezTo>
                <a:cubicBezTo>
                  <a:pt x="17329" y="18844"/>
                  <a:pt x="17302" y="18832"/>
                  <a:pt x="17272" y="18809"/>
                </a:cubicBezTo>
                <a:lnTo>
                  <a:pt x="17226" y="18769"/>
                </a:lnTo>
                <a:cubicBezTo>
                  <a:pt x="17226" y="18769"/>
                  <a:pt x="17238" y="18729"/>
                  <a:pt x="17238" y="18729"/>
                </a:cubicBezTo>
                <a:cubicBezTo>
                  <a:pt x="17246" y="18729"/>
                  <a:pt x="17256" y="18724"/>
                  <a:pt x="17266" y="18724"/>
                </a:cubicBezTo>
                <a:close/>
                <a:moveTo>
                  <a:pt x="20194" y="18656"/>
                </a:moveTo>
                <a:cubicBezTo>
                  <a:pt x="20182" y="18690"/>
                  <a:pt x="20188" y="18724"/>
                  <a:pt x="20205" y="18729"/>
                </a:cubicBezTo>
                <a:cubicBezTo>
                  <a:pt x="20222" y="18729"/>
                  <a:pt x="20262" y="18752"/>
                  <a:pt x="20251" y="18764"/>
                </a:cubicBezTo>
                <a:cubicBezTo>
                  <a:pt x="20245" y="18775"/>
                  <a:pt x="20228" y="18815"/>
                  <a:pt x="20239" y="18820"/>
                </a:cubicBezTo>
                <a:cubicBezTo>
                  <a:pt x="20248" y="18825"/>
                  <a:pt x="20276" y="18835"/>
                  <a:pt x="20304" y="18835"/>
                </a:cubicBezTo>
                <a:cubicBezTo>
                  <a:pt x="20313" y="18835"/>
                  <a:pt x="20322" y="18834"/>
                  <a:pt x="20330" y="18832"/>
                </a:cubicBezTo>
                <a:lnTo>
                  <a:pt x="20358" y="18849"/>
                </a:lnTo>
                <a:lnTo>
                  <a:pt x="20364" y="18849"/>
                </a:lnTo>
                <a:cubicBezTo>
                  <a:pt x="20375" y="18837"/>
                  <a:pt x="20370" y="18815"/>
                  <a:pt x="20347" y="18798"/>
                </a:cubicBezTo>
                <a:lnTo>
                  <a:pt x="20324" y="18792"/>
                </a:lnTo>
                <a:cubicBezTo>
                  <a:pt x="20319" y="18786"/>
                  <a:pt x="20319" y="18775"/>
                  <a:pt x="20313" y="18769"/>
                </a:cubicBezTo>
                <a:lnTo>
                  <a:pt x="20302" y="18741"/>
                </a:lnTo>
                <a:cubicBezTo>
                  <a:pt x="20297" y="18714"/>
                  <a:pt x="20275" y="18698"/>
                  <a:pt x="20252" y="18698"/>
                </a:cubicBezTo>
                <a:cubicBezTo>
                  <a:pt x="20246" y="18698"/>
                  <a:pt x="20239" y="18699"/>
                  <a:pt x="20233" y="18701"/>
                </a:cubicBezTo>
                <a:lnTo>
                  <a:pt x="20228" y="18695"/>
                </a:lnTo>
                <a:lnTo>
                  <a:pt x="20194" y="18656"/>
                </a:lnTo>
                <a:close/>
                <a:moveTo>
                  <a:pt x="20441" y="18649"/>
                </a:moveTo>
                <a:cubicBezTo>
                  <a:pt x="20432" y="18649"/>
                  <a:pt x="20425" y="18651"/>
                  <a:pt x="20421" y="18656"/>
                </a:cubicBezTo>
                <a:cubicBezTo>
                  <a:pt x="20404" y="18673"/>
                  <a:pt x="20364" y="18718"/>
                  <a:pt x="20364" y="18724"/>
                </a:cubicBezTo>
                <a:cubicBezTo>
                  <a:pt x="20364" y="18724"/>
                  <a:pt x="20409" y="18718"/>
                  <a:pt x="20426" y="18707"/>
                </a:cubicBezTo>
                <a:cubicBezTo>
                  <a:pt x="20428" y="18706"/>
                  <a:pt x="20430" y="18706"/>
                  <a:pt x="20431" y="18706"/>
                </a:cubicBezTo>
                <a:cubicBezTo>
                  <a:pt x="20446" y="18706"/>
                  <a:pt x="20454" y="18727"/>
                  <a:pt x="20449" y="18758"/>
                </a:cubicBezTo>
                <a:cubicBezTo>
                  <a:pt x="20444" y="18789"/>
                  <a:pt x="20443" y="18868"/>
                  <a:pt x="20456" y="18868"/>
                </a:cubicBezTo>
                <a:cubicBezTo>
                  <a:pt x="20458" y="18868"/>
                  <a:pt x="20459" y="18867"/>
                  <a:pt x="20460" y="18866"/>
                </a:cubicBezTo>
                <a:cubicBezTo>
                  <a:pt x="20477" y="18849"/>
                  <a:pt x="20534" y="18854"/>
                  <a:pt x="20557" y="18820"/>
                </a:cubicBezTo>
                <a:cubicBezTo>
                  <a:pt x="20585" y="18792"/>
                  <a:pt x="20546" y="18667"/>
                  <a:pt x="20517" y="18667"/>
                </a:cubicBezTo>
                <a:cubicBezTo>
                  <a:pt x="20500" y="18663"/>
                  <a:pt x="20465" y="18649"/>
                  <a:pt x="20441" y="18649"/>
                </a:cubicBezTo>
                <a:close/>
                <a:moveTo>
                  <a:pt x="14653" y="18822"/>
                </a:moveTo>
                <a:cubicBezTo>
                  <a:pt x="14661" y="18822"/>
                  <a:pt x="14670" y="18825"/>
                  <a:pt x="14679" y="18832"/>
                </a:cubicBezTo>
                <a:lnTo>
                  <a:pt x="14690" y="18837"/>
                </a:lnTo>
                <a:cubicBezTo>
                  <a:pt x="14702" y="18854"/>
                  <a:pt x="14696" y="18888"/>
                  <a:pt x="14673" y="18905"/>
                </a:cubicBezTo>
                <a:lnTo>
                  <a:pt x="14656" y="18905"/>
                </a:lnTo>
                <a:cubicBezTo>
                  <a:pt x="14642" y="18908"/>
                  <a:pt x="14628" y="18914"/>
                  <a:pt x="14614" y="18914"/>
                </a:cubicBezTo>
                <a:cubicBezTo>
                  <a:pt x="14601" y="18914"/>
                  <a:pt x="14588" y="18908"/>
                  <a:pt x="14577" y="18888"/>
                </a:cubicBezTo>
                <a:cubicBezTo>
                  <a:pt x="14577" y="18888"/>
                  <a:pt x="14577" y="18866"/>
                  <a:pt x="14577" y="18866"/>
                </a:cubicBezTo>
                <a:cubicBezTo>
                  <a:pt x="14603" y="18853"/>
                  <a:pt x="14626" y="18822"/>
                  <a:pt x="14653" y="18822"/>
                </a:cubicBezTo>
                <a:close/>
                <a:moveTo>
                  <a:pt x="16371" y="18898"/>
                </a:moveTo>
                <a:cubicBezTo>
                  <a:pt x="16373" y="18898"/>
                  <a:pt x="16374" y="18898"/>
                  <a:pt x="16375" y="18900"/>
                </a:cubicBezTo>
                <a:cubicBezTo>
                  <a:pt x="16381" y="18905"/>
                  <a:pt x="16376" y="18932"/>
                  <a:pt x="16365" y="18944"/>
                </a:cubicBezTo>
                <a:lnTo>
                  <a:pt x="16365" y="18944"/>
                </a:lnTo>
                <a:cubicBezTo>
                  <a:pt x="16365" y="18940"/>
                  <a:pt x="16364" y="18937"/>
                  <a:pt x="16364" y="18934"/>
                </a:cubicBezTo>
                <a:cubicBezTo>
                  <a:pt x="16359" y="18907"/>
                  <a:pt x="16366" y="18898"/>
                  <a:pt x="16371" y="18898"/>
                </a:cubicBezTo>
                <a:close/>
                <a:moveTo>
                  <a:pt x="4983" y="18948"/>
                </a:moveTo>
                <a:cubicBezTo>
                  <a:pt x="4996" y="18948"/>
                  <a:pt x="5009" y="18960"/>
                  <a:pt x="5016" y="18979"/>
                </a:cubicBezTo>
                <a:lnTo>
                  <a:pt x="5028" y="19002"/>
                </a:lnTo>
                <a:lnTo>
                  <a:pt x="5039" y="19019"/>
                </a:lnTo>
                <a:cubicBezTo>
                  <a:pt x="5042" y="19038"/>
                  <a:pt x="5038" y="19046"/>
                  <a:pt x="5032" y="19046"/>
                </a:cubicBezTo>
                <a:cubicBezTo>
                  <a:pt x="5026" y="19046"/>
                  <a:pt x="5018" y="19040"/>
                  <a:pt x="5011" y="19030"/>
                </a:cubicBezTo>
                <a:lnTo>
                  <a:pt x="4988" y="19025"/>
                </a:lnTo>
                <a:lnTo>
                  <a:pt x="4965" y="19013"/>
                </a:lnTo>
                <a:cubicBezTo>
                  <a:pt x="4963" y="19013"/>
                  <a:pt x="4961" y="19014"/>
                  <a:pt x="4959" y="19014"/>
                </a:cubicBezTo>
                <a:cubicBezTo>
                  <a:pt x="4923" y="19014"/>
                  <a:pt x="4949" y="18967"/>
                  <a:pt x="4965" y="18956"/>
                </a:cubicBezTo>
                <a:cubicBezTo>
                  <a:pt x="4971" y="18951"/>
                  <a:pt x="4977" y="18948"/>
                  <a:pt x="4983" y="18948"/>
                </a:cubicBezTo>
                <a:close/>
                <a:moveTo>
                  <a:pt x="9254" y="18916"/>
                </a:moveTo>
                <a:cubicBezTo>
                  <a:pt x="9256" y="18916"/>
                  <a:pt x="9258" y="18916"/>
                  <a:pt x="9260" y="18917"/>
                </a:cubicBezTo>
                <a:cubicBezTo>
                  <a:pt x="9277" y="18922"/>
                  <a:pt x="9323" y="18985"/>
                  <a:pt x="9311" y="19019"/>
                </a:cubicBezTo>
                <a:cubicBezTo>
                  <a:pt x="9301" y="19039"/>
                  <a:pt x="9293" y="19049"/>
                  <a:pt x="9287" y="19049"/>
                </a:cubicBezTo>
                <a:cubicBezTo>
                  <a:pt x="9283" y="19049"/>
                  <a:pt x="9280" y="19045"/>
                  <a:pt x="9277" y="19036"/>
                </a:cubicBezTo>
                <a:lnTo>
                  <a:pt x="9277" y="19019"/>
                </a:lnTo>
                <a:cubicBezTo>
                  <a:pt x="9283" y="18979"/>
                  <a:pt x="9272" y="18956"/>
                  <a:pt x="9243" y="18951"/>
                </a:cubicBezTo>
                <a:lnTo>
                  <a:pt x="9238" y="18951"/>
                </a:lnTo>
                <a:cubicBezTo>
                  <a:pt x="9233" y="18931"/>
                  <a:pt x="9241" y="18916"/>
                  <a:pt x="9254" y="18916"/>
                </a:cubicBezTo>
                <a:close/>
                <a:moveTo>
                  <a:pt x="3728" y="18849"/>
                </a:moveTo>
                <a:cubicBezTo>
                  <a:pt x="3734" y="18849"/>
                  <a:pt x="3751" y="18860"/>
                  <a:pt x="3751" y="18860"/>
                </a:cubicBezTo>
                <a:lnTo>
                  <a:pt x="3751" y="18911"/>
                </a:lnTo>
                <a:cubicBezTo>
                  <a:pt x="3768" y="18956"/>
                  <a:pt x="3808" y="19053"/>
                  <a:pt x="3791" y="19064"/>
                </a:cubicBezTo>
                <a:cubicBezTo>
                  <a:pt x="3789" y="19067"/>
                  <a:pt x="3787" y="19068"/>
                  <a:pt x="3784" y="19068"/>
                </a:cubicBezTo>
                <a:cubicBezTo>
                  <a:pt x="3771" y="19068"/>
                  <a:pt x="3749" y="19032"/>
                  <a:pt x="3740" y="18979"/>
                </a:cubicBezTo>
                <a:lnTo>
                  <a:pt x="3649" y="18990"/>
                </a:lnTo>
                <a:lnTo>
                  <a:pt x="3638" y="18990"/>
                </a:lnTo>
                <a:cubicBezTo>
                  <a:pt x="3632" y="18979"/>
                  <a:pt x="3660" y="18905"/>
                  <a:pt x="3643" y="18894"/>
                </a:cubicBezTo>
                <a:cubicBezTo>
                  <a:pt x="3632" y="18877"/>
                  <a:pt x="3626" y="18860"/>
                  <a:pt x="3626" y="18854"/>
                </a:cubicBezTo>
                <a:lnTo>
                  <a:pt x="3643" y="18849"/>
                </a:lnTo>
                <a:cubicBezTo>
                  <a:pt x="3666" y="18849"/>
                  <a:pt x="3689" y="18888"/>
                  <a:pt x="3689" y="18900"/>
                </a:cubicBezTo>
                <a:cubicBezTo>
                  <a:pt x="3693" y="18914"/>
                  <a:pt x="3698" y="18924"/>
                  <a:pt x="3706" y="18924"/>
                </a:cubicBezTo>
                <a:cubicBezTo>
                  <a:pt x="3708" y="18924"/>
                  <a:pt x="3709" y="18923"/>
                  <a:pt x="3711" y="18922"/>
                </a:cubicBezTo>
                <a:lnTo>
                  <a:pt x="3711" y="18917"/>
                </a:lnTo>
                <a:cubicBezTo>
                  <a:pt x="3711" y="18905"/>
                  <a:pt x="3706" y="18888"/>
                  <a:pt x="3711" y="18877"/>
                </a:cubicBezTo>
                <a:cubicBezTo>
                  <a:pt x="3711" y="18866"/>
                  <a:pt x="3723" y="18849"/>
                  <a:pt x="3728" y="18849"/>
                </a:cubicBezTo>
                <a:close/>
                <a:moveTo>
                  <a:pt x="9538" y="18990"/>
                </a:moveTo>
                <a:cubicBezTo>
                  <a:pt x="9561" y="19019"/>
                  <a:pt x="9589" y="19064"/>
                  <a:pt x="9595" y="19076"/>
                </a:cubicBezTo>
                <a:cubicBezTo>
                  <a:pt x="9599" y="19083"/>
                  <a:pt x="9596" y="19087"/>
                  <a:pt x="9587" y="19087"/>
                </a:cubicBezTo>
                <a:cubicBezTo>
                  <a:pt x="9582" y="19087"/>
                  <a:pt x="9575" y="19086"/>
                  <a:pt x="9567" y="19081"/>
                </a:cubicBezTo>
                <a:cubicBezTo>
                  <a:pt x="9538" y="19076"/>
                  <a:pt x="9459" y="19081"/>
                  <a:pt x="9448" y="19064"/>
                </a:cubicBezTo>
                <a:cubicBezTo>
                  <a:pt x="9436" y="19053"/>
                  <a:pt x="9448" y="19025"/>
                  <a:pt x="9476" y="18996"/>
                </a:cubicBezTo>
                <a:lnTo>
                  <a:pt x="9476" y="19002"/>
                </a:lnTo>
                <a:cubicBezTo>
                  <a:pt x="9485" y="19013"/>
                  <a:pt x="9492" y="19017"/>
                  <a:pt x="9499" y="19017"/>
                </a:cubicBezTo>
                <a:cubicBezTo>
                  <a:pt x="9509" y="19017"/>
                  <a:pt x="9517" y="19009"/>
                  <a:pt x="9527" y="19002"/>
                </a:cubicBezTo>
                <a:lnTo>
                  <a:pt x="9538" y="18990"/>
                </a:lnTo>
                <a:close/>
                <a:moveTo>
                  <a:pt x="3326" y="18962"/>
                </a:moveTo>
                <a:cubicBezTo>
                  <a:pt x="3348" y="18962"/>
                  <a:pt x="3399" y="18985"/>
                  <a:pt x="3388" y="19007"/>
                </a:cubicBezTo>
                <a:lnTo>
                  <a:pt x="3388" y="19025"/>
                </a:lnTo>
                <a:lnTo>
                  <a:pt x="3388" y="19042"/>
                </a:lnTo>
                <a:cubicBezTo>
                  <a:pt x="3394" y="19064"/>
                  <a:pt x="3394" y="19093"/>
                  <a:pt x="3377" y="19110"/>
                </a:cubicBezTo>
                <a:lnTo>
                  <a:pt x="3365" y="19104"/>
                </a:lnTo>
                <a:cubicBezTo>
                  <a:pt x="3354" y="19104"/>
                  <a:pt x="3343" y="19093"/>
                  <a:pt x="3337" y="19081"/>
                </a:cubicBezTo>
                <a:lnTo>
                  <a:pt x="3303" y="19030"/>
                </a:lnTo>
                <a:cubicBezTo>
                  <a:pt x="3297" y="18996"/>
                  <a:pt x="3309" y="18962"/>
                  <a:pt x="3326" y="18962"/>
                </a:cubicBezTo>
                <a:close/>
                <a:moveTo>
                  <a:pt x="16058" y="19110"/>
                </a:moveTo>
                <a:cubicBezTo>
                  <a:pt x="16063" y="19115"/>
                  <a:pt x="16086" y="19115"/>
                  <a:pt x="16097" y="19121"/>
                </a:cubicBezTo>
                <a:lnTo>
                  <a:pt x="16080" y="19121"/>
                </a:lnTo>
                <a:cubicBezTo>
                  <a:pt x="16075" y="19121"/>
                  <a:pt x="16063" y="19115"/>
                  <a:pt x="16058" y="19110"/>
                </a:cubicBezTo>
                <a:close/>
                <a:moveTo>
                  <a:pt x="16432" y="18860"/>
                </a:moveTo>
                <a:cubicBezTo>
                  <a:pt x="16462" y="18860"/>
                  <a:pt x="16486" y="18894"/>
                  <a:pt x="16477" y="18911"/>
                </a:cubicBezTo>
                <a:cubicBezTo>
                  <a:pt x="16466" y="18928"/>
                  <a:pt x="16511" y="19042"/>
                  <a:pt x="16528" y="19081"/>
                </a:cubicBezTo>
                <a:cubicBezTo>
                  <a:pt x="16541" y="19114"/>
                  <a:pt x="16535" y="19126"/>
                  <a:pt x="16527" y="19126"/>
                </a:cubicBezTo>
                <a:cubicBezTo>
                  <a:pt x="16524" y="19126"/>
                  <a:pt x="16520" y="19124"/>
                  <a:pt x="16517" y="19121"/>
                </a:cubicBezTo>
                <a:cubicBezTo>
                  <a:pt x="16506" y="19110"/>
                  <a:pt x="16472" y="19098"/>
                  <a:pt x="16438" y="19087"/>
                </a:cubicBezTo>
                <a:lnTo>
                  <a:pt x="16426" y="19104"/>
                </a:lnTo>
                <a:cubicBezTo>
                  <a:pt x="16417" y="19118"/>
                  <a:pt x="16408" y="19122"/>
                  <a:pt x="16400" y="19122"/>
                </a:cubicBezTo>
                <a:cubicBezTo>
                  <a:pt x="16381" y="19122"/>
                  <a:pt x="16363" y="19099"/>
                  <a:pt x="16344" y="19099"/>
                </a:cubicBezTo>
                <a:cubicBezTo>
                  <a:pt x="16339" y="19099"/>
                  <a:pt x="16335" y="19101"/>
                  <a:pt x="16330" y="19104"/>
                </a:cubicBezTo>
                <a:lnTo>
                  <a:pt x="16307" y="19115"/>
                </a:lnTo>
                <a:cubicBezTo>
                  <a:pt x="16267" y="19110"/>
                  <a:pt x="16233" y="19093"/>
                  <a:pt x="16233" y="19081"/>
                </a:cubicBezTo>
                <a:cubicBezTo>
                  <a:pt x="16233" y="19070"/>
                  <a:pt x="16285" y="19019"/>
                  <a:pt x="16273" y="19002"/>
                </a:cubicBezTo>
                <a:cubicBezTo>
                  <a:pt x="16262" y="18979"/>
                  <a:pt x="16239" y="18956"/>
                  <a:pt x="16233" y="18945"/>
                </a:cubicBezTo>
                <a:cubicBezTo>
                  <a:pt x="16233" y="18939"/>
                  <a:pt x="16262" y="18934"/>
                  <a:pt x="16273" y="18928"/>
                </a:cubicBezTo>
                <a:cubicBezTo>
                  <a:pt x="16285" y="18928"/>
                  <a:pt x="16313" y="19036"/>
                  <a:pt x="16330" y="19047"/>
                </a:cubicBezTo>
                <a:cubicBezTo>
                  <a:pt x="16331" y="19048"/>
                  <a:pt x="16332" y="19048"/>
                  <a:pt x="16333" y="19048"/>
                </a:cubicBezTo>
                <a:cubicBezTo>
                  <a:pt x="16347" y="19048"/>
                  <a:pt x="16364" y="18992"/>
                  <a:pt x="16365" y="18952"/>
                </a:cubicBezTo>
                <a:lnTo>
                  <a:pt x="16365" y="18952"/>
                </a:lnTo>
                <a:cubicBezTo>
                  <a:pt x="16366" y="18953"/>
                  <a:pt x="16369" y="18954"/>
                  <a:pt x="16372" y="18954"/>
                </a:cubicBezTo>
                <a:cubicBezTo>
                  <a:pt x="16380" y="18954"/>
                  <a:pt x="16392" y="18951"/>
                  <a:pt x="16409" y="18945"/>
                </a:cubicBezTo>
                <a:lnTo>
                  <a:pt x="16409" y="18939"/>
                </a:lnTo>
                <a:lnTo>
                  <a:pt x="16404" y="18871"/>
                </a:lnTo>
                <a:cubicBezTo>
                  <a:pt x="16413" y="18863"/>
                  <a:pt x="16423" y="18860"/>
                  <a:pt x="16432" y="18860"/>
                </a:cubicBezTo>
                <a:close/>
                <a:moveTo>
                  <a:pt x="14360" y="19071"/>
                </a:moveTo>
                <a:cubicBezTo>
                  <a:pt x="14369" y="19071"/>
                  <a:pt x="14381" y="19076"/>
                  <a:pt x="14395" y="19087"/>
                </a:cubicBezTo>
                <a:lnTo>
                  <a:pt x="14429" y="19121"/>
                </a:lnTo>
                <a:cubicBezTo>
                  <a:pt x="14429" y="19121"/>
                  <a:pt x="14429" y="19138"/>
                  <a:pt x="14429" y="19149"/>
                </a:cubicBezTo>
                <a:cubicBezTo>
                  <a:pt x="14425" y="19153"/>
                  <a:pt x="14418" y="19157"/>
                  <a:pt x="14415" y="19157"/>
                </a:cubicBezTo>
                <a:cubicBezTo>
                  <a:pt x="14413" y="19157"/>
                  <a:pt x="14412" y="19157"/>
                  <a:pt x="14412" y="19155"/>
                </a:cubicBezTo>
                <a:lnTo>
                  <a:pt x="14389" y="19121"/>
                </a:lnTo>
                <a:cubicBezTo>
                  <a:pt x="14378" y="19135"/>
                  <a:pt x="14365" y="19142"/>
                  <a:pt x="14355" y="19142"/>
                </a:cubicBezTo>
                <a:cubicBezTo>
                  <a:pt x="14344" y="19142"/>
                  <a:pt x="14336" y="19135"/>
                  <a:pt x="14333" y="19121"/>
                </a:cubicBezTo>
                <a:cubicBezTo>
                  <a:pt x="14329" y="19101"/>
                  <a:pt x="14336" y="19071"/>
                  <a:pt x="14360" y="19071"/>
                </a:cubicBezTo>
                <a:close/>
                <a:moveTo>
                  <a:pt x="15715" y="18916"/>
                </a:moveTo>
                <a:cubicBezTo>
                  <a:pt x="15730" y="18916"/>
                  <a:pt x="15746" y="18930"/>
                  <a:pt x="15757" y="18956"/>
                </a:cubicBezTo>
                <a:lnTo>
                  <a:pt x="15740" y="18979"/>
                </a:lnTo>
                <a:lnTo>
                  <a:pt x="15723" y="19007"/>
                </a:lnTo>
                <a:cubicBezTo>
                  <a:pt x="15723" y="19033"/>
                  <a:pt x="15752" y="19045"/>
                  <a:pt x="15777" y="19045"/>
                </a:cubicBezTo>
                <a:cubicBezTo>
                  <a:pt x="15790" y="19045"/>
                  <a:pt x="15802" y="19042"/>
                  <a:pt x="15808" y="19036"/>
                </a:cubicBezTo>
                <a:cubicBezTo>
                  <a:pt x="15831" y="19013"/>
                  <a:pt x="15853" y="18996"/>
                  <a:pt x="15870" y="18990"/>
                </a:cubicBezTo>
                <a:lnTo>
                  <a:pt x="15882" y="18985"/>
                </a:lnTo>
                <a:lnTo>
                  <a:pt x="15893" y="18979"/>
                </a:lnTo>
                <a:cubicBezTo>
                  <a:pt x="15895" y="18978"/>
                  <a:pt x="15897" y="18977"/>
                  <a:pt x="15899" y="18977"/>
                </a:cubicBezTo>
                <a:cubicBezTo>
                  <a:pt x="15914" y="18977"/>
                  <a:pt x="15927" y="19010"/>
                  <a:pt x="15927" y="19030"/>
                </a:cubicBezTo>
                <a:cubicBezTo>
                  <a:pt x="15927" y="19041"/>
                  <a:pt x="15951" y="19050"/>
                  <a:pt x="15968" y="19050"/>
                </a:cubicBezTo>
                <a:cubicBezTo>
                  <a:pt x="15977" y="19050"/>
                  <a:pt x="15984" y="19047"/>
                  <a:pt x="15984" y="19042"/>
                </a:cubicBezTo>
                <a:cubicBezTo>
                  <a:pt x="15978" y="19025"/>
                  <a:pt x="15984" y="19002"/>
                  <a:pt x="15984" y="18985"/>
                </a:cubicBezTo>
                <a:cubicBezTo>
                  <a:pt x="15987" y="18986"/>
                  <a:pt x="15990" y="18986"/>
                  <a:pt x="15992" y="18986"/>
                </a:cubicBezTo>
                <a:cubicBezTo>
                  <a:pt x="16016" y="18986"/>
                  <a:pt x="16008" y="18939"/>
                  <a:pt x="16018" y="18934"/>
                </a:cubicBezTo>
                <a:cubicBezTo>
                  <a:pt x="16035" y="18934"/>
                  <a:pt x="16058" y="18951"/>
                  <a:pt x="16075" y="18956"/>
                </a:cubicBezTo>
                <a:lnTo>
                  <a:pt x="16097" y="18968"/>
                </a:lnTo>
                <a:cubicBezTo>
                  <a:pt x="16114" y="18974"/>
                  <a:pt x="16131" y="18977"/>
                  <a:pt x="16144" y="18977"/>
                </a:cubicBezTo>
                <a:cubicBezTo>
                  <a:pt x="16153" y="18977"/>
                  <a:pt x="16161" y="18976"/>
                  <a:pt x="16165" y="18973"/>
                </a:cubicBezTo>
                <a:lnTo>
                  <a:pt x="16165" y="18968"/>
                </a:lnTo>
                <a:cubicBezTo>
                  <a:pt x="16165" y="18942"/>
                  <a:pt x="16175" y="18929"/>
                  <a:pt x="16187" y="18929"/>
                </a:cubicBezTo>
                <a:cubicBezTo>
                  <a:pt x="16191" y="18929"/>
                  <a:pt x="16195" y="18931"/>
                  <a:pt x="16199" y="18934"/>
                </a:cubicBezTo>
                <a:lnTo>
                  <a:pt x="16205" y="18934"/>
                </a:lnTo>
                <a:cubicBezTo>
                  <a:pt x="16211" y="18956"/>
                  <a:pt x="16171" y="19042"/>
                  <a:pt x="16154" y="19064"/>
                </a:cubicBezTo>
                <a:cubicBezTo>
                  <a:pt x="16137" y="19087"/>
                  <a:pt x="16120" y="19115"/>
                  <a:pt x="16120" y="19121"/>
                </a:cubicBezTo>
                <a:lnTo>
                  <a:pt x="16103" y="19121"/>
                </a:lnTo>
                <a:cubicBezTo>
                  <a:pt x="16109" y="19121"/>
                  <a:pt x="16120" y="19115"/>
                  <a:pt x="16120" y="19115"/>
                </a:cubicBezTo>
                <a:cubicBezTo>
                  <a:pt x="16120" y="19110"/>
                  <a:pt x="16126" y="19087"/>
                  <a:pt x="16126" y="19070"/>
                </a:cubicBezTo>
                <a:lnTo>
                  <a:pt x="16131" y="19053"/>
                </a:lnTo>
                <a:lnTo>
                  <a:pt x="16131" y="19030"/>
                </a:lnTo>
                <a:cubicBezTo>
                  <a:pt x="16133" y="19022"/>
                  <a:pt x="16128" y="19019"/>
                  <a:pt x="16120" y="19019"/>
                </a:cubicBezTo>
                <a:cubicBezTo>
                  <a:pt x="16106" y="19019"/>
                  <a:pt x="16083" y="19027"/>
                  <a:pt x="16069" y="19030"/>
                </a:cubicBezTo>
                <a:cubicBezTo>
                  <a:pt x="16046" y="19030"/>
                  <a:pt x="16041" y="19070"/>
                  <a:pt x="16046" y="19081"/>
                </a:cubicBezTo>
                <a:cubicBezTo>
                  <a:pt x="16052" y="19093"/>
                  <a:pt x="16058" y="19110"/>
                  <a:pt x="16058" y="19110"/>
                </a:cubicBezTo>
                <a:cubicBezTo>
                  <a:pt x="16058" y="19110"/>
                  <a:pt x="16029" y="19115"/>
                  <a:pt x="16024" y="19127"/>
                </a:cubicBezTo>
                <a:cubicBezTo>
                  <a:pt x="16022" y="19129"/>
                  <a:pt x="16020" y="19130"/>
                  <a:pt x="16018" y="19130"/>
                </a:cubicBezTo>
                <a:cubicBezTo>
                  <a:pt x="16009" y="19130"/>
                  <a:pt x="15992" y="19113"/>
                  <a:pt x="15978" y="19081"/>
                </a:cubicBezTo>
                <a:lnTo>
                  <a:pt x="15950" y="19121"/>
                </a:lnTo>
                <a:lnTo>
                  <a:pt x="15921" y="19155"/>
                </a:lnTo>
                <a:cubicBezTo>
                  <a:pt x="15907" y="19136"/>
                  <a:pt x="15874" y="19125"/>
                  <a:pt x="15846" y="19125"/>
                </a:cubicBezTo>
                <a:cubicBezTo>
                  <a:pt x="15841" y="19125"/>
                  <a:pt x="15835" y="19126"/>
                  <a:pt x="15831" y="19127"/>
                </a:cubicBezTo>
                <a:lnTo>
                  <a:pt x="15802" y="19132"/>
                </a:lnTo>
                <a:cubicBezTo>
                  <a:pt x="15792" y="19132"/>
                  <a:pt x="15772" y="19109"/>
                  <a:pt x="15764" y="19109"/>
                </a:cubicBezTo>
                <a:cubicBezTo>
                  <a:pt x="15764" y="19109"/>
                  <a:pt x="15763" y="19109"/>
                  <a:pt x="15763" y="19110"/>
                </a:cubicBezTo>
                <a:cubicBezTo>
                  <a:pt x="15751" y="19115"/>
                  <a:pt x="15746" y="19144"/>
                  <a:pt x="15734" y="19166"/>
                </a:cubicBezTo>
                <a:lnTo>
                  <a:pt x="15728" y="19172"/>
                </a:lnTo>
                <a:cubicBezTo>
                  <a:pt x="15726" y="19174"/>
                  <a:pt x="15719" y="19176"/>
                  <a:pt x="15709" y="19176"/>
                </a:cubicBezTo>
                <a:cubicBezTo>
                  <a:pt x="15696" y="19176"/>
                  <a:pt x="15677" y="19173"/>
                  <a:pt x="15660" y="19166"/>
                </a:cubicBezTo>
                <a:lnTo>
                  <a:pt x="15632" y="19161"/>
                </a:lnTo>
                <a:cubicBezTo>
                  <a:pt x="15626" y="19161"/>
                  <a:pt x="15621" y="19149"/>
                  <a:pt x="15621" y="19144"/>
                </a:cubicBezTo>
                <a:cubicBezTo>
                  <a:pt x="15621" y="19132"/>
                  <a:pt x="15621" y="19110"/>
                  <a:pt x="15626" y="19104"/>
                </a:cubicBezTo>
                <a:lnTo>
                  <a:pt x="15643" y="19093"/>
                </a:lnTo>
                <a:cubicBezTo>
                  <a:pt x="15666" y="19081"/>
                  <a:pt x="15677" y="19030"/>
                  <a:pt x="15660" y="19019"/>
                </a:cubicBezTo>
                <a:cubicBezTo>
                  <a:pt x="15643" y="19013"/>
                  <a:pt x="15683" y="18945"/>
                  <a:pt x="15694" y="18928"/>
                </a:cubicBezTo>
                <a:cubicBezTo>
                  <a:pt x="15700" y="18920"/>
                  <a:pt x="15707" y="18916"/>
                  <a:pt x="15715" y="18916"/>
                </a:cubicBezTo>
                <a:close/>
                <a:moveTo>
                  <a:pt x="3081" y="19051"/>
                </a:moveTo>
                <a:cubicBezTo>
                  <a:pt x="3093" y="19051"/>
                  <a:pt x="3106" y="19056"/>
                  <a:pt x="3110" y="19064"/>
                </a:cubicBezTo>
                <a:cubicBezTo>
                  <a:pt x="3121" y="19087"/>
                  <a:pt x="3116" y="19104"/>
                  <a:pt x="3087" y="19110"/>
                </a:cubicBezTo>
                <a:cubicBezTo>
                  <a:pt x="3059" y="19110"/>
                  <a:pt x="3076" y="19144"/>
                  <a:pt x="3070" y="19166"/>
                </a:cubicBezTo>
                <a:lnTo>
                  <a:pt x="3065" y="19178"/>
                </a:lnTo>
                <a:cubicBezTo>
                  <a:pt x="3062" y="19180"/>
                  <a:pt x="3059" y="19182"/>
                  <a:pt x="3056" y="19182"/>
                </a:cubicBezTo>
                <a:cubicBezTo>
                  <a:pt x="3046" y="19182"/>
                  <a:pt x="3035" y="19171"/>
                  <a:pt x="3030" y="19166"/>
                </a:cubicBezTo>
                <a:cubicBezTo>
                  <a:pt x="3030" y="19161"/>
                  <a:pt x="3059" y="19098"/>
                  <a:pt x="3036" y="19098"/>
                </a:cubicBezTo>
                <a:cubicBezTo>
                  <a:pt x="3019" y="19093"/>
                  <a:pt x="3025" y="19076"/>
                  <a:pt x="3048" y="19059"/>
                </a:cubicBezTo>
                <a:lnTo>
                  <a:pt x="3070" y="19053"/>
                </a:lnTo>
                <a:cubicBezTo>
                  <a:pt x="3073" y="19051"/>
                  <a:pt x="3077" y="19051"/>
                  <a:pt x="3081" y="19051"/>
                </a:cubicBezTo>
                <a:close/>
                <a:moveTo>
                  <a:pt x="3967" y="18990"/>
                </a:moveTo>
                <a:lnTo>
                  <a:pt x="4001" y="19007"/>
                </a:lnTo>
                <a:lnTo>
                  <a:pt x="4012" y="19019"/>
                </a:lnTo>
                <a:cubicBezTo>
                  <a:pt x="4029" y="19030"/>
                  <a:pt x="4029" y="19042"/>
                  <a:pt x="4006" y="19047"/>
                </a:cubicBezTo>
                <a:cubicBezTo>
                  <a:pt x="3984" y="19059"/>
                  <a:pt x="3944" y="19178"/>
                  <a:pt x="3938" y="19183"/>
                </a:cubicBezTo>
                <a:cubicBezTo>
                  <a:pt x="3937" y="19185"/>
                  <a:pt x="3935" y="19185"/>
                  <a:pt x="3932" y="19185"/>
                </a:cubicBezTo>
                <a:cubicBezTo>
                  <a:pt x="3924" y="19185"/>
                  <a:pt x="3913" y="19179"/>
                  <a:pt x="3904" y="19166"/>
                </a:cubicBezTo>
                <a:lnTo>
                  <a:pt x="3910" y="19155"/>
                </a:lnTo>
                <a:lnTo>
                  <a:pt x="3916" y="19121"/>
                </a:lnTo>
                <a:cubicBezTo>
                  <a:pt x="3927" y="19087"/>
                  <a:pt x="3950" y="19025"/>
                  <a:pt x="3967" y="18990"/>
                </a:cubicBezTo>
                <a:close/>
                <a:moveTo>
                  <a:pt x="14185" y="19013"/>
                </a:moveTo>
                <a:cubicBezTo>
                  <a:pt x="14197" y="19013"/>
                  <a:pt x="14219" y="19025"/>
                  <a:pt x="14231" y="19036"/>
                </a:cubicBezTo>
                <a:cubicBezTo>
                  <a:pt x="14236" y="19047"/>
                  <a:pt x="14265" y="19093"/>
                  <a:pt x="14259" y="19104"/>
                </a:cubicBezTo>
                <a:cubicBezTo>
                  <a:pt x="14253" y="19110"/>
                  <a:pt x="14265" y="19127"/>
                  <a:pt x="14276" y="19132"/>
                </a:cubicBezTo>
                <a:lnTo>
                  <a:pt x="14287" y="19144"/>
                </a:lnTo>
                <a:cubicBezTo>
                  <a:pt x="14293" y="19149"/>
                  <a:pt x="14293" y="19166"/>
                  <a:pt x="14293" y="19178"/>
                </a:cubicBezTo>
                <a:cubicBezTo>
                  <a:pt x="14293" y="19183"/>
                  <a:pt x="14282" y="19189"/>
                  <a:pt x="14276" y="19195"/>
                </a:cubicBezTo>
                <a:lnTo>
                  <a:pt x="14259" y="19200"/>
                </a:lnTo>
                <a:cubicBezTo>
                  <a:pt x="14236" y="19195"/>
                  <a:pt x="14202" y="19183"/>
                  <a:pt x="14185" y="19178"/>
                </a:cubicBezTo>
                <a:lnTo>
                  <a:pt x="14174" y="19161"/>
                </a:lnTo>
                <a:cubicBezTo>
                  <a:pt x="14168" y="19155"/>
                  <a:pt x="14163" y="19127"/>
                  <a:pt x="14168" y="19115"/>
                </a:cubicBezTo>
                <a:lnTo>
                  <a:pt x="14174" y="19098"/>
                </a:lnTo>
                <a:cubicBezTo>
                  <a:pt x="14191" y="19093"/>
                  <a:pt x="14191" y="19081"/>
                  <a:pt x="14174" y="19076"/>
                </a:cubicBezTo>
                <a:lnTo>
                  <a:pt x="14168" y="19064"/>
                </a:lnTo>
                <a:cubicBezTo>
                  <a:pt x="14163" y="19053"/>
                  <a:pt x="14168" y="19030"/>
                  <a:pt x="14180" y="19019"/>
                </a:cubicBezTo>
                <a:lnTo>
                  <a:pt x="14185" y="19013"/>
                </a:lnTo>
                <a:close/>
                <a:moveTo>
                  <a:pt x="9635" y="19129"/>
                </a:moveTo>
                <a:cubicBezTo>
                  <a:pt x="9647" y="19129"/>
                  <a:pt x="9659" y="19131"/>
                  <a:pt x="9669" y="19138"/>
                </a:cubicBezTo>
                <a:lnTo>
                  <a:pt x="9709" y="19166"/>
                </a:lnTo>
                <a:cubicBezTo>
                  <a:pt x="9726" y="19140"/>
                  <a:pt x="9758" y="19130"/>
                  <a:pt x="9777" y="19130"/>
                </a:cubicBezTo>
                <a:cubicBezTo>
                  <a:pt x="9782" y="19130"/>
                  <a:pt x="9786" y="19131"/>
                  <a:pt x="9788" y="19132"/>
                </a:cubicBezTo>
                <a:cubicBezTo>
                  <a:pt x="9799" y="19138"/>
                  <a:pt x="9777" y="19183"/>
                  <a:pt x="9771" y="19195"/>
                </a:cubicBezTo>
                <a:lnTo>
                  <a:pt x="9771" y="19200"/>
                </a:lnTo>
                <a:cubicBezTo>
                  <a:pt x="9764" y="19207"/>
                  <a:pt x="9753" y="19212"/>
                  <a:pt x="9741" y="19212"/>
                </a:cubicBezTo>
                <a:cubicBezTo>
                  <a:pt x="9734" y="19212"/>
                  <a:pt x="9726" y="19210"/>
                  <a:pt x="9720" y="19206"/>
                </a:cubicBezTo>
                <a:cubicBezTo>
                  <a:pt x="9703" y="19195"/>
                  <a:pt x="9567" y="19200"/>
                  <a:pt x="9567" y="19183"/>
                </a:cubicBezTo>
                <a:cubicBezTo>
                  <a:pt x="9561" y="19161"/>
                  <a:pt x="9572" y="19144"/>
                  <a:pt x="9578" y="19132"/>
                </a:cubicBezTo>
                <a:lnTo>
                  <a:pt x="9584" y="19132"/>
                </a:lnTo>
                <a:cubicBezTo>
                  <a:pt x="9600" y="19132"/>
                  <a:pt x="9618" y="19129"/>
                  <a:pt x="9635" y="19129"/>
                </a:cubicBezTo>
                <a:close/>
                <a:moveTo>
                  <a:pt x="13684" y="19103"/>
                </a:moveTo>
                <a:cubicBezTo>
                  <a:pt x="13689" y="19103"/>
                  <a:pt x="13693" y="19103"/>
                  <a:pt x="13697" y="19104"/>
                </a:cubicBezTo>
                <a:cubicBezTo>
                  <a:pt x="13731" y="19110"/>
                  <a:pt x="13754" y="19132"/>
                  <a:pt x="13748" y="19155"/>
                </a:cubicBezTo>
                <a:cubicBezTo>
                  <a:pt x="13748" y="19171"/>
                  <a:pt x="13731" y="19185"/>
                  <a:pt x="13717" y="19185"/>
                </a:cubicBezTo>
                <a:cubicBezTo>
                  <a:pt x="13711" y="19185"/>
                  <a:pt x="13706" y="19183"/>
                  <a:pt x="13703" y="19178"/>
                </a:cubicBezTo>
                <a:cubicBezTo>
                  <a:pt x="13699" y="19163"/>
                  <a:pt x="13688" y="19155"/>
                  <a:pt x="13674" y="19155"/>
                </a:cubicBezTo>
                <a:cubicBezTo>
                  <a:pt x="13667" y="19155"/>
                  <a:pt x="13659" y="19157"/>
                  <a:pt x="13652" y="19161"/>
                </a:cubicBezTo>
                <a:lnTo>
                  <a:pt x="13635" y="19178"/>
                </a:lnTo>
                <a:lnTo>
                  <a:pt x="13612" y="19200"/>
                </a:lnTo>
                <a:cubicBezTo>
                  <a:pt x="13606" y="19210"/>
                  <a:pt x="13599" y="19214"/>
                  <a:pt x="13592" y="19214"/>
                </a:cubicBezTo>
                <a:cubicBezTo>
                  <a:pt x="13578" y="19214"/>
                  <a:pt x="13565" y="19200"/>
                  <a:pt x="13561" y="19189"/>
                </a:cubicBezTo>
                <a:cubicBezTo>
                  <a:pt x="13556" y="19173"/>
                  <a:pt x="13545" y="19115"/>
                  <a:pt x="13554" y="19115"/>
                </a:cubicBezTo>
                <a:lnTo>
                  <a:pt x="13554" y="19115"/>
                </a:lnTo>
                <a:cubicBezTo>
                  <a:pt x="13554" y="19115"/>
                  <a:pt x="13555" y="19115"/>
                  <a:pt x="13555" y="19115"/>
                </a:cubicBezTo>
                <a:cubicBezTo>
                  <a:pt x="13557" y="19116"/>
                  <a:pt x="13560" y="19116"/>
                  <a:pt x="13564" y="19116"/>
                </a:cubicBezTo>
                <a:cubicBezTo>
                  <a:pt x="13589" y="19116"/>
                  <a:pt x="13649" y="19103"/>
                  <a:pt x="13684" y="19103"/>
                </a:cubicBezTo>
                <a:close/>
                <a:moveTo>
                  <a:pt x="15445" y="18939"/>
                </a:moveTo>
                <a:cubicBezTo>
                  <a:pt x="15477" y="19004"/>
                  <a:pt x="15489" y="19059"/>
                  <a:pt x="15470" y="19059"/>
                </a:cubicBezTo>
                <a:cubicBezTo>
                  <a:pt x="15470" y="19059"/>
                  <a:pt x="15469" y="19059"/>
                  <a:pt x="15467" y="19059"/>
                </a:cubicBezTo>
                <a:cubicBezTo>
                  <a:pt x="15450" y="19059"/>
                  <a:pt x="15360" y="19115"/>
                  <a:pt x="15348" y="19127"/>
                </a:cubicBezTo>
                <a:cubicBezTo>
                  <a:pt x="15331" y="19144"/>
                  <a:pt x="15348" y="19155"/>
                  <a:pt x="15377" y="19161"/>
                </a:cubicBezTo>
                <a:lnTo>
                  <a:pt x="15399" y="19166"/>
                </a:lnTo>
                <a:cubicBezTo>
                  <a:pt x="15405" y="19166"/>
                  <a:pt x="15416" y="19183"/>
                  <a:pt x="15416" y="19189"/>
                </a:cubicBezTo>
                <a:cubicBezTo>
                  <a:pt x="15416" y="19200"/>
                  <a:pt x="15405" y="19217"/>
                  <a:pt x="15399" y="19217"/>
                </a:cubicBezTo>
                <a:lnTo>
                  <a:pt x="15365" y="19223"/>
                </a:lnTo>
                <a:cubicBezTo>
                  <a:pt x="15326" y="19223"/>
                  <a:pt x="15246" y="19138"/>
                  <a:pt x="15224" y="19110"/>
                </a:cubicBezTo>
                <a:cubicBezTo>
                  <a:pt x="15206" y="19081"/>
                  <a:pt x="15172" y="19042"/>
                  <a:pt x="15150" y="19036"/>
                </a:cubicBezTo>
                <a:cubicBezTo>
                  <a:pt x="15127" y="19036"/>
                  <a:pt x="15133" y="19019"/>
                  <a:pt x="15155" y="19002"/>
                </a:cubicBezTo>
                <a:lnTo>
                  <a:pt x="15167" y="18985"/>
                </a:lnTo>
                <a:cubicBezTo>
                  <a:pt x="15175" y="18973"/>
                  <a:pt x="15181" y="18968"/>
                  <a:pt x="15187" y="18968"/>
                </a:cubicBezTo>
                <a:cubicBezTo>
                  <a:pt x="15192" y="18968"/>
                  <a:pt x="15198" y="18973"/>
                  <a:pt x="15206" y="18985"/>
                </a:cubicBezTo>
                <a:lnTo>
                  <a:pt x="15218" y="18990"/>
                </a:lnTo>
                <a:cubicBezTo>
                  <a:pt x="15241" y="18985"/>
                  <a:pt x="15286" y="18968"/>
                  <a:pt x="15320" y="18956"/>
                </a:cubicBezTo>
                <a:lnTo>
                  <a:pt x="15348" y="18996"/>
                </a:lnTo>
                <a:cubicBezTo>
                  <a:pt x="15353" y="19005"/>
                  <a:pt x="15373" y="19015"/>
                  <a:pt x="15380" y="19015"/>
                </a:cubicBezTo>
                <a:cubicBezTo>
                  <a:pt x="15381" y="19015"/>
                  <a:pt x="15382" y="19014"/>
                  <a:pt x="15382" y="19013"/>
                </a:cubicBezTo>
                <a:lnTo>
                  <a:pt x="15445" y="18939"/>
                </a:lnTo>
                <a:close/>
                <a:moveTo>
                  <a:pt x="8239" y="19093"/>
                </a:moveTo>
                <a:lnTo>
                  <a:pt x="8267" y="19127"/>
                </a:lnTo>
                <a:lnTo>
                  <a:pt x="8301" y="19166"/>
                </a:lnTo>
                <a:cubicBezTo>
                  <a:pt x="8306" y="19207"/>
                  <a:pt x="8283" y="19225"/>
                  <a:pt x="8268" y="19225"/>
                </a:cubicBezTo>
                <a:cubicBezTo>
                  <a:pt x="8262" y="19225"/>
                  <a:pt x="8258" y="19222"/>
                  <a:pt x="8256" y="19217"/>
                </a:cubicBezTo>
                <a:cubicBezTo>
                  <a:pt x="8256" y="19217"/>
                  <a:pt x="8250" y="19206"/>
                  <a:pt x="8245" y="19195"/>
                </a:cubicBezTo>
                <a:cubicBezTo>
                  <a:pt x="8245" y="19172"/>
                  <a:pt x="8245" y="19138"/>
                  <a:pt x="8239" y="19093"/>
                </a:cubicBezTo>
                <a:close/>
                <a:moveTo>
                  <a:pt x="3853" y="18996"/>
                </a:moveTo>
                <a:cubicBezTo>
                  <a:pt x="3859" y="18996"/>
                  <a:pt x="3865" y="19013"/>
                  <a:pt x="3865" y="19025"/>
                </a:cubicBezTo>
                <a:lnTo>
                  <a:pt x="3865" y="19042"/>
                </a:lnTo>
                <a:cubicBezTo>
                  <a:pt x="3859" y="19104"/>
                  <a:pt x="3887" y="19178"/>
                  <a:pt x="3819" y="19217"/>
                </a:cubicBezTo>
                <a:lnTo>
                  <a:pt x="3808" y="19229"/>
                </a:lnTo>
                <a:cubicBezTo>
                  <a:pt x="3803" y="19241"/>
                  <a:pt x="3799" y="19246"/>
                  <a:pt x="3797" y="19246"/>
                </a:cubicBezTo>
                <a:cubicBezTo>
                  <a:pt x="3794" y="19246"/>
                  <a:pt x="3793" y="19238"/>
                  <a:pt x="3796" y="19229"/>
                </a:cubicBezTo>
                <a:cubicBezTo>
                  <a:pt x="3796" y="19212"/>
                  <a:pt x="3813" y="19138"/>
                  <a:pt x="3819" y="19110"/>
                </a:cubicBezTo>
                <a:cubicBezTo>
                  <a:pt x="3819" y="19087"/>
                  <a:pt x="3825" y="19030"/>
                  <a:pt x="3831" y="19019"/>
                </a:cubicBezTo>
                <a:cubicBezTo>
                  <a:pt x="3842" y="19002"/>
                  <a:pt x="3853" y="18996"/>
                  <a:pt x="3853" y="18996"/>
                </a:cubicBezTo>
                <a:close/>
                <a:moveTo>
                  <a:pt x="13899" y="19020"/>
                </a:moveTo>
                <a:cubicBezTo>
                  <a:pt x="13904" y="19020"/>
                  <a:pt x="13910" y="19022"/>
                  <a:pt x="13913" y="19025"/>
                </a:cubicBezTo>
                <a:cubicBezTo>
                  <a:pt x="13924" y="19036"/>
                  <a:pt x="13924" y="19059"/>
                  <a:pt x="13930" y="19070"/>
                </a:cubicBezTo>
                <a:lnTo>
                  <a:pt x="13930" y="19076"/>
                </a:lnTo>
                <a:lnTo>
                  <a:pt x="13992" y="19076"/>
                </a:lnTo>
                <a:lnTo>
                  <a:pt x="14004" y="19064"/>
                </a:lnTo>
                <a:cubicBezTo>
                  <a:pt x="14016" y="19052"/>
                  <a:pt x="14028" y="19046"/>
                  <a:pt x="14040" y="19046"/>
                </a:cubicBezTo>
                <a:cubicBezTo>
                  <a:pt x="14051" y="19046"/>
                  <a:pt x="14061" y="19051"/>
                  <a:pt x="14072" y="19059"/>
                </a:cubicBezTo>
                <a:lnTo>
                  <a:pt x="14100" y="19081"/>
                </a:lnTo>
                <a:cubicBezTo>
                  <a:pt x="14083" y="19110"/>
                  <a:pt x="14026" y="19200"/>
                  <a:pt x="14004" y="19229"/>
                </a:cubicBezTo>
                <a:cubicBezTo>
                  <a:pt x="13994" y="19241"/>
                  <a:pt x="13985" y="19247"/>
                  <a:pt x="13978" y="19247"/>
                </a:cubicBezTo>
                <a:cubicBezTo>
                  <a:pt x="13969" y="19247"/>
                  <a:pt x="13964" y="19237"/>
                  <a:pt x="13964" y="19217"/>
                </a:cubicBezTo>
                <a:cubicBezTo>
                  <a:pt x="13964" y="19189"/>
                  <a:pt x="13911" y="19132"/>
                  <a:pt x="13888" y="19132"/>
                </a:cubicBezTo>
                <a:cubicBezTo>
                  <a:pt x="13884" y="19132"/>
                  <a:pt x="13881" y="19134"/>
                  <a:pt x="13879" y="19138"/>
                </a:cubicBezTo>
                <a:cubicBezTo>
                  <a:pt x="13878" y="19139"/>
                  <a:pt x="13878" y="19140"/>
                  <a:pt x="13878" y="19141"/>
                </a:cubicBezTo>
                <a:lnTo>
                  <a:pt x="13878" y="19141"/>
                </a:lnTo>
                <a:cubicBezTo>
                  <a:pt x="13883" y="19125"/>
                  <a:pt x="13887" y="19107"/>
                  <a:pt x="13884" y="19098"/>
                </a:cubicBezTo>
                <a:cubicBezTo>
                  <a:pt x="13879" y="19076"/>
                  <a:pt x="13879" y="19047"/>
                  <a:pt x="13879" y="19030"/>
                </a:cubicBezTo>
                <a:lnTo>
                  <a:pt x="13884" y="19025"/>
                </a:lnTo>
                <a:cubicBezTo>
                  <a:pt x="13887" y="19022"/>
                  <a:pt x="13893" y="19020"/>
                  <a:pt x="13899" y="19020"/>
                </a:cubicBezTo>
                <a:close/>
                <a:moveTo>
                  <a:pt x="9941" y="19127"/>
                </a:moveTo>
                <a:cubicBezTo>
                  <a:pt x="9975" y="19132"/>
                  <a:pt x="9987" y="19223"/>
                  <a:pt x="9964" y="19240"/>
                </a:cubicBezTo>
                <a:cubicBezTo>
                  <a:pt x="9953" y="19249"/>
                  <a:pt x="9940" y="19253"/>
                  <a:pt x="9928" y="19253"/>
                </a:cubicBezTo>
                <a:cubicBezTo>
                  <a:pt x="9916" y="19253"/>
                  <a:pt x="9904" y="19249"/>
                  <a:pt x="9896" y="19240"/>
                </a:cubicBezTo>
                <a:cubicBezTo>
                  <a:pt x="9879" y="19223"/>
                  <a:pt x="9850" y="19161"/>
                  <a:pt x="9879" y="19144"/>
                </a:cubicBezTo>
                <a:lnTo>
                  <a:pt x="9907" y="19138"/>
                </a:lnTo>
                <a:lnTo>
                  <a:pt x="9941" y="19127"/>
                </a:lnTo>
                <a:close/>
                <a:moveTo>
                  <a:pt x="8144" y="19166"/>
                </a:moveTo>
                <a:cubicBezTo>
                  <a:pt x="8148" y="19166"/>
                  <a:pt x="8154" y="19181"/>
                  <a:pt x="8154" y="19189"/>
                </a:cubicBezTo>
                <a:cubicBezTo>
                  <a:pt x="8154" y="19200"/>
                  <a:pt x="8120" y="19223"/>
                  <a:pt x="8080" y="19234"/>
                </a:cubicBezTo>
                <a:lnTo>
                  <a:pt x="8046" y="19240"/>
                </a:lnTo>
                <a:lnTo>
                  <a:pt x="8018" y="19246"/>
                </a:lnTo>
                <a:cubicBezTo>
                  <a:pt x="7984" y="19251"/>
                  <a:pt x="7944" y="19257"/>
                  <a:pt x="7927" y="19257"/>
                </a:cubicBezTo>
                <a:lnTo>
                  <a:pt x="7916" y="19251"/>
                </a:lnTo>
                <a:lnTo>
                  <a:pt x="7904" y="19246"/>
                </a:lnTo>
                <a:cubicBezTo>
                  <a:pt x="7899" y="19234"/>
                  <a:pt x="7910" y="19206"/>
                  <a:pt x="7916" y="19206"/>
                </a:cubicBezTo>
                <a:cubicBezTo>
                  <a:pt x="7916" y="19206"/>
                  <a:pt x="7917" y="19205"/>
                  <a:pt x="7918" y="19205"/>
                </a:cubicBezTo>
                <a:cubicBezTo>
                  <a:pt x="7925" y="19205"/>
                  <a:pt x="7942" y="19215"/>
                  <a:pt x="7953" y="19215"/>
                </a:cubicBezTo>
                <a:cubicBezTo>
                  <a:pt x="7958" y="19215"/>
                  <a:pt x="7961" y="19213"/>
                  <a:pt x="7961" y="19206"/>
                </a:cubicBezTo>
                <a:cubicBezTo>
                  <a:pt x="7965" y="19189"/>
                  <a:pt x="8006" y="19181"/>
                  <a:pt x="8035" y="19181"/>
                </a:cubicBezTo>
                <a:cubicBezTo>
                  <a:pt x="8044" y="19181"/>
                  <a:pt x="8052" y="19182"/>
                  <a:pt x="8057" y="19183"/>
                </a:cubicBezTo>
                <a:cubicBezTo>
                  <a:pt x="8078" y="19187"/>
                  <a:pt x="8098" y="19191"/>
                  <a:pt x="8112" y="19191"/>
                </a:cubicBezTo>
                <a:cubicBezTo>
                  <a:pt x="8117" y="19191"/>
                  <a:pt x="8122" y="19191"/>
                  <a:pt x="8126" y="19189"/>
                </a:cubicBezTo>
                <a:lnTo>
                  <a:pt x="8131" y="19183"/>
                </a:lnTo>
                <a:lnTo>
                  <a:pt x="8143" y="19172"/>
                </a:lnTo>
                <a:cubicBezTo>
                  <a:pt x="8143" y="19168"/>
                  <a:pt x="8143" y="19166"/>
                  <a:pt x="8144" y="19166"/>
                </a:cubicBezTo>
                <a:close/>
                <a:moveTo>
                  <a:pt x="11904" y="19070"/>
                </a:moveTo>
                <a:cubicBezTo>
                  <a:pt x="11910" y="19081"/>
                  <a:pt x="11910" y="19104"/>
                  <a:pt x="11904" y="19110"/>
                </a:cubicBezTo>
                <a:cubicBezTo>
                  <a:pt x="11899" y="19115"/>
                  <a:pt x="11910" y="19138"/>
                  <a:pt x="11927" y="19155"/>
                </a:cubicBezTo>
                <a:lnTo>
                  <a:pt x="11944" y="19178"/>
                </a:lnTo>
                <a:cubicBezTo>
                  <a:pt x="11955" y="19195"/>
                  <a:pt x="11978" y="19217"/>
                  <a:pt x="11955" y="19246"/>
                </a:cubicBezTo>
                <a:lnTo>
                  <a:pt x="11933" y="19263"/>
                </a:lnTo>
                <a:cubicBezTo>
                  <a:pt x="11916" y="19234"/>
                  <a:pt x="11899" y="19195"/>
                  <a:pt x="11893" y="19172"/>
                </a:cubicBezTo>
                <a:lnTo>
                  <a:pt x="11887" y="19161"/>
                </a:lnTo>
                <a:cubicBezTo>
                  <a:pt x="11853" y="19110"/>
                  <a:pt x="11853" y="19093"/>
                  <a:pt x="11899" y="19076"/>
                </a:cubicBezTo>
                <a:lnTo>
                  <a:pt x="11904" y="19070"/>
                </a:lnTo>
                <a:close/>
                <a:moveTo>
                  <a:pt x="14843" y="18979"/>
                </a:moveTo>
                <a:cubicBezTo>
                  <a:pt x="14945" y="18990"/>
                  <a:pt x="15031" y="19002"/>
                  <a:pt x="15042" y="19002"/>
                </a:cubicBezTo>
                <a:lnTo>
                  <a:pt x="15048" y="18996"/>
                </a:lnTo>
                <a:cubicBezTo>
                  <a:pt x="15054" y="18990"/>
                  <a:pt x="15059" y="18988"/>
                  <a:pt x="15064" y="18988"/>
                </a:cubicBezTo>
                <a:cubicBezTo>
                  <a:pt x="15073" y="18988"/>
                  <a:pt x="15082" y="18996"/>
                  <a:pt x="15093" y="19007"/>
                </a:cubicBezTo>
                <a:cubicBezTo>
                  <a:pt x="15121" y="19030"/>
                  <a:pt x="15082" y="19053"/>
                  <a:pt x="15093" y="19070"/>
                </a:cubicBezTo>
                <a:lnTo>
                  <a:pt x="15104" y="19087"/>
                </a:lnTo>
                <a:cubicBezTo>
                  <a:pt x="15116" y="19110"/>
                  <a:pt x="15116" y="19132"/>
                  <a:pt x="15099" y="19132"/>
                </a:cubicBezTo>
                <a:cubicBezTo>
                  <a:pt x="15082" y="19132"/>
                  <a:pt x="15082" y="19263"/>
                  <a:pt x="15076" y="19274"/>
                </a:cubicBezTo>
                <a:cubicBezTo>
                  <a:pt x="15074" y="19278"/>
                  <a:pt x="15070" y="19279"/>
                  <a:pt x="15066" y="19279"/>
                </a:cubicBezTo>
                <a:cubicBezTo>
                  <a:pt x="15049" y="19279"/>
                  <a:pt x="15016" y="19253"/>
                  <a:pt x="14980" y="19212"/>
                </a:cubicBezTo>
                <a:lnTo>
                  <a:pt x="14945" y="19161"/>
                </a:lnTo>
                <a:lnTo>
                  <a:pt x="14917" y="19115"/>
                </a:lnTo>
                <a:cubicBezTo>
                  <a:pt x="14901" y="19089"/>
                  <a:pt x="14887" y="19076"/>
                  <a:pt x="14876" y="19076"/>
                </a:cubicBezTo>
                <a:cubicBezTo>
                  <a:pt x="14863" y="19076"/>
                  <a:pt x="14855" y="19093"/>
                  <a:pt x="14855" y="19127"/>
                </a:cubicBezTo>
                <a:lnTo>
                  <a:pt x="14798" y="19104"/>
                </a:lnTo>
                <a:lnTo>
                  <a:pt x="14792" y="19104"/>
                </a:lnTo>
                <a:cubicBezTo>
                  <a:pt x="14781" y="19121"/>
                  <a:pt x="14736" y="19149"/>
                  <a:pt x="14696" y="19166"/>
                </a:cubicBezTo>
                <a:lnTo>
                  <a:pt x="14679" y="19161"/>
                </a:lnTo>
                <a:lnTo>
                  <a:pt x="14656" y="19155"/>
                </a:lnTo>
                <a:cubicBezTo>
                  <a:pt x="14633" y="19144"/>
                  <a:pt x="14599" y="19138"/>
                  <a:pt x="14582" y="19132"/>
                </a:cubicBezTo>
                <a:lnTo>
                  <a:pt x="14565" y="19138"/>
                </a:lnTo>
                <a:lnTo>
                  <a:pt x="14543" y="19138"/>
                </a:lnTo>
                <a:cubicBezTo>
                  <a:pt x="14538" y="19141"/>
                  <a:pt x="14535" y="19142"/>
                  <a:pt x="14532" y="19142"/>
                </a:cubicBezTo>
                <a:cubicBezTo>
                  <a:pt x="14510" y="19142"/>
                  <a:pt x="14516" y="19078"/>
                  <a:pt x="14526" y="19059"/>
                </a:cubicBezTo>
                <a:cubicBezTo>
                  <a:pt x="14531" y="19045"/>
                  <a:pt x="14540" y="19041"/>
                  <a:pt x="14549" y="19041"/>
                </a:cubicBezTo>
                <a:cubicBezTo>
                  <a:pt x="14560" y="19041"/>
                  <a:pt x="14571" y="19047"/>
                  <a:pt x="14577" y="19053"/>
                </a:cubicBezTo>
                <a:cubicBezTo>
                  <a:pt x="14577" y="19053"/>
                  <a:pt x="14578" y="19053"/>
                  <a:pt x="14578" y="19053"/>
                </a:cubicBezTo>
                <a:cubicBezTo>
                  <a:pt x="14587" y="19053"/>
                  <a:pt x="14618" y="19018"/>
                  <a:pt x="14633" y="19002"/>
                </a:cubicBezTo>
                <a:cubicBezTo>
                  <a:pt x="14637" y="18997"/>
                  <a:pt x="14643" y="18994"/>
                  <a:pt x="14651" y="18994"/>
                </a:cubicBezTo>
                <a:cubicBezTo>
                  <a:pt x="14668" y="18994"/>
                  <a:pt x="14693" y="19007"/>
                  <a:pt x="14713" y="19030"/>
                </a:cubicBezTo>
                <a:lnTo>
                  <a:pt x="14753" y="19019"/>
                </a:lnTo>
                <a:lnTo>
                  <a:pt x="14843" y="18979"/>
                </a:lnTo>
                <a:close/>
                <a:moveTo>
                  <a:pt x="9306" y="19166"/>
                </a:moveTo>
                <a:cubicBezTo>
                  <a:pt x="9323" y="19166"/>
                  <a:pt x="9362" y="19217"/>
                  <a:pt x="9362" y="19234"/>
                </a:cubicBezTo>
                <a:cubicBezTo>
                  <a:pt x="9362" y="19257"/>
                  <a:pt x="9340" y="19274"/>
                  <a:pt x="9317" y="19274"/>
                </a:cubicBezTo>
                <a:lnTo>
                  <a:pt x="9317" y="19280"/>
                </a:lnTo>
                <a:lnTo>
                  <a:pt x="9300" y="19263"/>
                </a:lnTo>
                <a:lnTo>
                  <a:pt x="9289" y="19240"/>
                </a:lnTo>
                <a:cubicBezTo>
                  <a:pt x="9283" y="19200"/>
                  <a:pt x="9289" y="19166"/>
                  <a:pt x="9306" y="19166"/>
                </a:cubicBezTo>
                <a:close/>
                <a:moveTo>
                  <a:pt x="9498" y="19161"/>
                </a:moveTo>
                <a:cubicBezTo>
                  <a:pt x="9512" y="19161"/>
                  <a:pt x="9521" y="19167"/>
                  <a:pt x="9521" y="19178"/>
                </a:cubicBezTo>
                <a:lnTo>
                  <a:pt x="9521" y="19223"/>
                </a:lnTo>
                <a:cubicBezTo>
                  <a:pt x="9521" y="19246"/>
                  <a:pt x="9510" y="19274"/>
                  <a:pt x="9499" y="19280"/>
                </a:cubicBezTo>
                <a:lnTo>
                  <a:pt x="9487" y="19280"/>
                </a:lnTo>
                <a:cubicBezTo>
                  <a:pt x="9402" y="19251"/>
                  <a:pt x="9379" y="19229"/>
                  <a:pt x="9391" y="19217"/>
                </a:cubicBezTo>
                <a:lnTo>
                  <a:pt x="9431" y="19183"/>
                </a:lnTo>
                <a:cubicBezTo>
                  <a:pt x="9458" y="19168"/>
                  <a:pt x="9481" y="19161"/>
                  <a:pt x="9498" y="19161"/>
                </a:cubicBezTo>
                <a:close/>
                <a:moveTo>
                  <a:pt x="5272" y="19050"/>
                </a:moveTo>
                <a:cubicBezTo>
                  <a:pt x="5275" y="19050"/>
                  <a:pt x="5279" y="19051"/>
                  <a:pt x="5283" y="19053"/>
                </a:cubicBezTo>
                <a:cubicBezTo>
                  <a:pt x="5289" y="19053"/>
                  <a:pt x="5289" y="19081"/>
                  <a:pt x="5294" y="19098"/>
                </a:cubicBezTo>
                <a:cubicBezTo>
                  <a:pt x="5294" y="19104"/>
                  <a:pt x="5283" y="19110"/>
                  <a:pt x="5277" y="19115"/>
                </a:cubicBezTo>
                <a:lnTo>
                  <a:pt x="5272" y="19149"/>
                </a:lnTo>
                <a:cubicBezTo>
                  <a:pt x="5306" y="19172"/>
                  <a:pt x="5323" y="19200"/>
                  <a:pt x="5306" y="19212"/>
                </a:cubicBezTo>
                <a:lnTo>
                  <a:pt x="5300" y="19212"/>
                </a:lnTo>
                <a:lnTo>
                  <a:pt x="5289" y="19217"/>
                </a:lnTo>
                <a:lnTo>
                  <a:pt x="5283" y="19223"/>
                </a:lnTo>
                <a:cubicBezTo>
                  <a:pt x="5266" y="19223"/>
                  <a:pt x="5249" y="19183"/>
                  <a:pt x="5249" y="19166"/>
                </a:cubicBezTo>
                <a:cubicBezTo>
                  <a:pt x="5243" y="19149"/>
                  <a:pt x="5238" y="19138"/>
                  <a:pt x="5232" y="19138"/>
                </a:cubicBezTo>
                <a:cubicBezTo>
                  <a:pt x="5232" y="19138"/>
                  <a:pt x="5232" y="19234"/>
                  <a:pt x="5232" y="19268"/>
                </a:cubicBezTo>
                <a:cubicBezTo>
                  <a:pt x="5232" y="19290"/>
                  <a:pt x="5219" y="19295"/>
                  <a:pt x="5204" y="19295"/>
                </a:cubicBezTo>
                <a:cubicBezTo>
                  <a:pt x="5191" y="19295"/>
                  <a:pt x="5177" y="19291"/>
                  <a:pt x="5170" y="19291"/>
                </a:cubicBezTo>
                <a:cubicBezTo>
                  <a:pt x="5147" y="19285"/>
                  <a:pt x="5170" y="19268"/>
                  <a:pt x="5209" y="19251"/>
                </a:cubicBezTo>
                <a:lnTo>
                  <a:pt x="5181" y="19212"/>
                </a:lnTo>
                <a:cubicBezTo>
                  <a:pt x="5158" y="19178"/>
                  <a:pt x="5187" y="19161"/>
                  <a:pt x="5175" y="19138"/>
                </a:cubicBezTo>
                <a:lnTo>
                  <a:pt x="5158" y="19087"/>
                </a:lnTo>
                <a:cubicBezTo>
                  <a:pt x="5169" y="19071"/>
                  <a:pt x="5182" y="19065"/>
                  <a:pt x="5194" y="19065"/>
                </a:cubicBezTo>
                <a:cubicBezTo>
                  <a:pt x="5207" y="19065"/>
                  <a:pt x="5218" y="19072"/>
                  <a:pt x="5221" y="19081"/>
                </a:cubicBezTo>
                <a:cubicBezTo>
                  <a:pt x="5228" y="19092"/>
                  <a:pt x="5235" y="19098"/>
                  <a:pt x="5241" y="19098"/>
                </a:cubicBezTo>
                <a:cubicBezTo>
                  <a:pt x="5244" y="19098"/>
                  <a:pt x="5247" y="19097"/>
                  <a:pt x="5249" y="19093"/>
                </a:cubicBezTo>
                <a:cubicBezTo>
                  <a:pt x="5249" y="19069"/>
                  <a:pt x="5257" y="19050"/>
                  <a:pt x="5272" y="19050"/>
                </a:cubicBezTo>
                <a:close/>
                <a:moveTo>
                  <a:pt x="2589" y="19170"/>
                </a:moveTo>
                <a:cubicBezTo>
                  <a:pt x="2592" y="19170"/>
                  <a:pt x="2596" y="19171"/>
                  <a:pt x="2599" y="19172"/>
                </a:cubicBezTo>
                <a:cubicBezTo>
                  <a:pt x="2605" y="19172"/>
                  <a:pt x="2611" y="19195"/>
                  <a:pt x="2611" y="19206"/>
                </a:cubicBezTo>
                <a:cubicBezTo>
                  <a:pt x="2616" y="19229"/>
                  <a:pt x="2616" y="19257"/>
                  <a:pt x="2588" y="19257"/>
                </a:cubicBezTo>
                <a:cubicBezTo>
                  <a:pt x="2577" y="19263"/>
                  <a:pt x="2560" y="19280"/>
                  <a:pt x="2543" y="19285"/>
                </a:cubicBezTo>
                <a:lnTo>
                  <a:pt x="2520" y="19297"/>
                </a:lnTo>
                <a:cubicBezTo>
                  <a:pt x="2516" y="19298"/>
                  <a:pt x="2512" y="19299"/>
                  <a:pt x="2509" y="19299"/>
                </a:cubicBezTo>
                <a:cubicBezTo>
                  <a:pt x="2482" y="19299"/>
                  <a:pt x="2470" y="19262"/>
                  <a:pt x="2480" y="19212"/>
                </a:cubicBezTo>
                <a:lnTo>
                  <a:pt x="2480" y="19212"/>
                </a:lnTo>
                <a:lnTo>
                  <a:pt x="2537" y="19229"/>
                </a:lnTo>
                <a:cubicBezTo>
                  <a:pt x="2543" y="19229"/>
                  <a:pt x="2565" y="19217"/>
                  <a:pt x="2565" y="19206"/>
                </a:cubicBezTo>
                <a:cubicBezTo>
                  <a:pt x="2570" y="19179"/>
                  <a:pt x="2578" y="19170"/>
                  <a:pt x="2589" y="19170"/>
                </a:cubicBezTo>
                <a:close/>
                <a:moveTo>
                  <a:pt x="12086" y="19178"/>
                </a:moveTo>
                <a:lnTo>
                  <a:pt x="12137" y="19200"/>
                </a:lnTo>
                <a:cubicBezTo>
                  <a:pt x="12140" y="19203"/>
                  <a:pt x="12144" y="19204"/>
                  <a:pt x="12148" y="19204"/>
                </a:cubicBezTo>
                <a:cubicBezTo>
                  <a:pt x="12163" y="19204"/>
                  <a:pt x="12180" y="19189"/>
                  <a:pt x="12194" y="19189"/>
                </a:cubicBezTo>
                <a:lnTo>
                  <a:pt x="12211" y="19189"/>
                </a:lnTo>
                <a:cubicBezTo>
                  <a:pt x="12219" y="19195"/>
                  <a:pt x="12235" y="19195"/>
                  <a:pt x="12250" y="19195"/>
                </a:cubicBezTo>
                <a:cubicBezTo>
                  <a:pt x="12265" y="19195"/>
                  <a:pt x="12279" y="19195"/>
                  <a:pt x="12284" y="19200"/>
                </a:cubicBezTo>
                <a:cubicBezTo>
                  <a:pt x="12290" y="19206"/>
                  <a:pt x="12336" y="19257"/>
                  <a:pt x="12324" y="19274"/>
                </a:cubicBezTo>
                <a:cubicBezTo>
                  <a:pt x="12321" y="19279"/>
                  <a:pt x="12318" y="19281"/>
                  <a:pt x="12314" y="19281"/>
                </a:cubicBezTo>
                <a:cubicBezTo>
                  <a:pt x="12304" y="19281"/>
                  <a:pt x="12291" y="19265"/>
                  <a:pt x="12279" y="19240"/>
                </a:cubicBezTo>
                <a:lnTo>
                  <a:pt x="12233" y="19268"/>
                </a:lnTo>
                <a:lnTo>
                  <a:pt x="12194" y="19303"/>
                </a:lnTo>
                <a:cubicBezTo>
                  <a:pt x="12126" y="19285"/>
                  <a:pt x="12075" y="19234"/>
                  <a:pt x="12086" y="19178"/>
                </a:cubicBezTo>
                <a:close/>
                <a:moveTo>
                  <a:pt x="12532" y="19127"/>
                </a:moveTo>
                <a:cubicBezTo>
                  <a:pt x="12543" y="19127"/>
                  <a:pt x="12556" y="19132"/>
                  <a:pt x="12562" y="19138"/>
                </a:cubicBezTo>
                <a:cubicBezTo>
                  <a:pt x="12580" y="19149"/>
                  <a:pt x="12619" y="19155"/>
                  <a:pt x="12636" y="19155"/>
                </a:cubicBezTo>
                <a:cubicBezTo>
                  <a:pt x="12645" y="19151"/>
                  <a:pt x="12684" y="19133"/>
                  <a:pt x="12704" y="19133"/>
                </a:cubicBezTo>
                <a:cubicBezTo>
                  <a:pt x="12710" y="19133"/>
                  <a:pt x="12714" y="19134"/>
                  <a:pt x="12716" y="19138"/>
                </a:cubicBezTo>
                <a:cubicBezTo>
                  <a:pt x="12727" y="19155"/>
                  <a:pt x="12682" y="19200"/>
                  <a:pt x="12614" y="19240"/>
                </a:cubicBezTo>
                <a:lnTo>
                  <a:pt x="12580" y="19206"/>
                </a:lnTo>
                <a:lnTo>
                  <a:pt x="12574" y="19200"/>
                </a:lnTo>
                <a:cubicBezTo>
                  <a:pt x="12574" y="19187"/>
                  <a:pt x="12570" y="19182"/>
                  <a:pt x="12562" y="19182"/>
                </a:cubicBezTo>
                <a:cubicBezTo>
                  <a:pt x="12557" y="19182"/>
                  <a:pt x="12549" y="19184"/>
                  <a:pt x="12540" y="19189"/>
                </a:cubicBezTo>
                <a:cubicBezTo>
                  <a:pt x="12523" y="19200"/>
                  <a:pt x="12489" y="19285"/>
                  <a:pt x="12483" y="19303"/>
                </a:cubicBezTo>
                <a:lnTo>
                  <a:pt x="12460" y="19303"/>
                </a:lnTo>
                <a:cubicBezTo>
                  <a:pt x="12443" y="19297"/>
                  <a:pt x="12432" y="19263"/>
                  <a:pt x="12438" y="19246"/>
                </a:cubicBezTo>
                <a:cubicBezTo>
                  <a:pt x="12441" y="19239"/>
                  <a:pt x="12429" y="19236"/>
                  <a:pt x="12416" y="19236"/>
                </a:cubicBezTo>
                <a:cubicBezTo>
                  <a:pt x="12407" y="19236"/>
                  <a:pt x="12397" y="19238"/>
                  <a:pt x="12392" y="19240"/>
                </a:cubicBezTo>
                <a:cubicBezTo>
                  <a:pt x="12389" y="19241"/>
                  <a:pt x="12386" y="19242"/>
                  <a:pt x="12383" y="19242"/>
                </a:cubicBezTo>
                <a:cubicBezTo>
                  <a:pt x="12371" y="19242"/>
                  <a:pt x="12364" y="19233"/>
                  <a:pt x="12364" y="19229"/>
                </a:cubicBezTo>
                <a:cubicBezTo>
                  <a:pt x="12364" y="19229"/>
                  <a:pt x="12398" y="19172"/>
                  <a:pt x="12409" y="19161"/>
                </a:cubicBezTo>
                <a:cubicBezTo>
                  <a:pt x="12413" y="19156"/>
                  <a:pt x="12418" y="19153"/>
                  <a:pt x="12425" y="19153"/>
                </a:cubicBezTo>
                <a:cubicBezTo>
                  <a:pt x="12439" y="19153"/>
                  <a:pt x="12458" y="19164"/>
                  <a:pt x="12466" y="19172"/>
                </a:cubicBezTo>
                <a:cubicBezTo>
                  <a:pt x="12468" y="19174"/>
                  <a:pt x="12470" y="19175"/>
                  <a:pt x="12472" y="19175"/>
                </a:cubicBezTo>
                <a:cubicBezTo>
                  <a:pt x="12484" y="19175"/>
                  <a:pt x="12502" y="19152"/>
                  <a:pt x="12511" y="19138"/>
                </a:cubicBezTo>
                <a:cubicBezTo>
                  <a:pt x="12514" y="19130"/>
                  <a:pt x="12522" y="19127"/>
                  <a:pt x="12532" y="19127"/>
                </a:cubicBezTo>
                <a:close/>
                <a:moveTo>
                  <a:pt x="12954" y="19166"/>
                </a:moveTo>
                <a:cubicBezTo>
                  <a:pt x="12977" y="19166"/>
                  <a:pt x="13005" y="19189"/>
                  <a:pt x="13005" y="19195"/>
                </a:cubicBezTo>
                <a:cubicBezTo>
                  <a:pt x="12999" y="19200"/>
                  <a:pt x="13011" y="19212"/>
                  <a:pt x="13028" y="19223"/>
                </a:cubicBezTo>
                <a:lnTo>
                  <a:pt x="13039" y="19234"/>
                </a:lnTo>
                <a:cubicBezTo>
                  <a:pt x="13050" y="19257"/>
                  <a:pt x="13102" y="19246"/>
                  <a:pt x="13079" y="19291"/>
                </a:cubicBezTo>
                <a:cubicBezTo>
                  <a:pt x="13076" y="19301"/>
                  <a:pt x="13057" y="19307"/>
                  <a:pt x="13039" y="19307"/>
                </a:cubicBezTo>
                <a:cubicBezTo>
                  <a:pt x="13025" y="19307"/>
                  <a:pt x="13012" y="19304"/>
                  <a:pt x="13005" y="19297"/>
                </a:cubicBezTo>
                <a:lnTo>
                  <a:pt x="12977" y="19268"/>
                </a:lnTo>
                <a:cubicBezTo>
                  <a:pt x="12948" y="19212"/>
                  <a:pt x="12937" y="19166"/>
                  <a:pt x="12954" y="19166"/>
                </a:cubicBezTo>
                <a:close/>
                <a:moveTo>
                  <a:pt x="9086" y="19012"/>
                </a:moveTo>
                <a:cubicBezTo>
                  <a:pt x="9099" y="19012"/>
                  <a:pt x="9114" y="19024"/>
                  <a:pt x="9118" y="19036"/>
                </a:cubicBezTo>
                <a:cubicBezTo>
                  <a:pt x="9124" y="19047"/>
                  <a:pt x="9107" y="19087"/>
                  <a:pt x="9096" y="19104"/>
                </a:cubicBezTo>
                <a:cubicBezTo>
                  <a:pt x="9090" y="19121"/>
                  <a:pt x="9096" y="19149"/>
                  <a:pt x="9118" y="19172"/>
                </a:cubicBezTo>
                <a:lnTo>
                  <a:pt x="9158" y="19166"/>
                </a:lnTo>
                <a:cubicBezTo>
                  <a:pt x="9165" y="19164"/>
                  <a:pt x="9174" y="19163"/>
                  <a:pt x="9182" y="19163"/>
                </a:cubicBezTo>
                <a:cubicBezTo>
                  <a:pt x="9194" y="19163"/>
                  <a:pt x="9204" y="19165"/>
                  <a:pt x="9204" y="19172"/>
                </a:cubicBezTo>
                <a:lnTo>
                  <a:pt x="9215" y="19200"/>
                </a:lnTo>
                <a:cubicBezTo>
                  <a:pt x="9238" y="19217"/>
                  <a:pt x="9238" y="19229"/>
                  <a:pt x="9221" y="19229"/>
                </a:cubicBezTo>
                <a:lnTo>
                  <a:pt x="9198" y="19223"/>
                </a:lnTo>
                <a:lnTo>
                  <a:pt x="9181" y="19217"/>
                </a:lnTo>
                <a:cubicBezTo>
                  <a:pt x="9164" y="19240"/>
                  <a:pt x="9147" y="19280"/>
                  <a:pt x="9153" y="19308"/>
                </a:cubicBezTo>
                <a:lnTo>
                  <a:pt x="9124" y="19308"/>
                </a:lnTo>
                <a:cubicBezTo>
                  <a:pt x="9090" y="19303"/>
                  <a:pt x="9107" y="19268"/>
                  <a:pt x="9101" y="19240"/>
                </a:cubicBezTo>
                <a:cubicBezTo>
                  <a:pt x="9096" y="19229"/>
                  <a:pt x="9056" y="19223"/>
                  <a:pt x="9039" y="19223"/>
                </a:cubicBezTo>
                <a:cubicBezTo>
                  <a:pt x="9028" y="19223"/>
                  <a:pt x="9016" y="19229"/>
                  <a:pt x="9016" y="19234"/>
                </a:cubicBezTo>
                <a:lnTo>
                  <a:pt x="9022" y="19246"/>
                </a:lnTo>
                <a:lnTo>
                  <a:pt x="9028" y="19263"/>
                </a:lnTo>
                <a:cubicBezTo>
                  <a:pt x="9033" y="19280"/>
                  <a:pt x="9022" y="19297"/>
                  <a:pt x="9011" y="19303"/>
                </a:cubicBezTo>
                <a:lnTo>
                  <a:pt x="8999" y="19303"/>
                </a:lnTo>
                <a:cubicBezTo>
                  <a:pt x="8977" y="19297"/>
                  <a:pt x="8954" y="19285"/>
                  <a:pt x="8931" y="19280"/>
                </a:cubicBezTo>
                <a:cubicBezTo>
                  <a:pt x="8920" y="19280"/>
                  <a:pt x="8909" y="19297"/>
                  <a:pt x="8903" y="19308"/>
                </a:cubicBezTo>
                <a:cubicBezTo>
                  <a:pt x="8903" y="19330"/>
                  <a:pt x="8894" y="19338"/>
                  <a:pt x="8884" y="19338"/>
                </a:cubicBezTo>
                <a:cubicBezTo>
                  <a:pt x="8879" y="19338"/>
                  <a:pt x="8873" y="19335"/>
                  <a:pt x="8869" y="19331"/>
                </a:cubicBezTo>
                <a:lnTo>
                  <a:pt x="8863" y="19325"/>
                </a:lnTo>
                <a:cubicBezTo>
                  <a:pt x="8863" y="19314"/>
                  <a:pt x="8840" y="19303"/>
                  <a:pt x="8806" y="19303"/>
                </a:cubicBezTo>
                <a:cubicBezTo>
                  <a:pt x="8795" y="19320"/>
                  <a:pt x="8795" y="19320"/>
                  <a:pt x="8795" y="19320"/>
                </a:cubicBezTo>
                <a:cubicBezTo>
                  <a:pt x="8784" y="19320"/>
                  <a:pt x="8772" y="19314"/>
                  <a:pt x="8761" y="19308"/>
                </a:cubicBezTo>
                <a:cubicBezTo>
                  <a:pt x="8733" y="19308"/>
                  <a:pt x="8704" y="19314"/>
                  <a:pt x="8670" y="19320"/>
                </a:cubicBezTo>
                <a:lnTo>
                  <a:pt x="8642" y="19308"/>
                </a:lnTo>
                <a:lnTo>
                  <a:pt x="8602" y="19291"/>
                </a:lnTo>
                <a:cubicBezTo>
                  <a:pt x="8597" y="19311"/>
                  <a:pt x="8589" y="19321"/>
                  <a:pt x="8581" y="19321"/>
                </a:cubicBezTo>
                <a:cubicBezTo>
                  <a:pt x="8572" y="19321"/>
                  <a:pt x="8562" y="19311"/>
                  <a:pt x="8551" y="19291"/>
                </a:cubicBezTo>
                <a:lnTo>
                  <a:pt x="8528" y="19268"/>
                </a:lnTo>
                <a:lnTo>
                  <a:pt x="8500" y="19234"/>
                </a:lnTo>
                <a:cubicBezTo>
                  <a:pt x="8506" y="19195"/>
                  <a:pt x="8517" y="19149"/>
                  <a:pt x="8523" y="19138"/>
                </a:cubicBezTo>
                <a:lnTo>
                  <a:pt x="8528" y="19138"/>
                </a:lnTo>
                <a:lnTo>
                  <a:pt x="8534" y="19132"/>
                </a:lnTo>
                <a:cubicBezTo>
                  <a:pt x="8545" y="19144"/>
                  <a:pt x="8562" y="19183"/>
                  <a:pt x="8579" y="19217"/>
                </a:cubicBezTo>
                <a:lnTo>
                  <a:pt x="8619" y="19195"/>
                </a:lnTo>
                <a:lnTo>
                  <a:pt x="8636" y="19183"/>
                </a:lnTo>
                <a:cubicBezTo>
                  <a:pt x="8641" y="19186"/>
                  <a:pt x="8644" y="19187"/>
                  <a:pt x="8648" y="19187"/>
                </a:cubicBezTo>
                <a:cubicBezTo>
                  <a:pt x="8666" y="19187"/>
                  <a:pt x="8669" y="19152"/>
                  <a:pt x="8665" y="19138"/>
                </a:cubicBezTo>
                <a:cubicBezTo>
                  <a:pt x="8661" y="19127"/>
                  <a:pt x="8653" y="19121"/>
                  <a:pt x="8644" y="19121"/>
                </a:cubicBezTo>
                <a:cubicBezTo>
                  <a:pt x="8639" y="19121"/>
                  <a:pt x="8635" y="19123"/>
                  <a:pt x="8631" y="19127"/>
                </a:cubicBezTo>
                <a:lnTo>
                  <a:pt x="8619" y="19132"/>
                </a:lnTo>
                <a:cubicBezTo>
                  <a:pt x="8614" y="19132"/>
                  <a:pt x="8597" y="19121"/>
                  <a:pt x="8597" y="19110"/>
                </a:cubicBezTo>
                <a:cubicBezTo>
                  <a:pt x="8597" y="19098"/>
                  <a:pt x="8602" y="19076"/>
                  <a:pt x="8608" y="19076"/>
                </a:cubicBezTo>
                <a:lnTo>
                  <a:pt x="8636" y="19070"/>
                </a:lnTo>
                <a:cubicBezTo>
                  <a:pt x="8648" y="19066"/>
                  <a:pt x="8661" y="19064"/>
                  <a:pt x="8673" y="19064"/>
                </a:cubicBezTo>
                <a:cubicBezTo>
                  <a:pt x="8695" y="19064"/>
                  <a:pt x="8714" y="19070"/>
                  <a:pt x="8721" y="19081"/>
                </a:cubicBezTo>
                <a:lnTo>
                  <a:pt x="8721" y="19098"/>
                </a:lnTo>
                <a:lnTo>
                  <a:pt x="8716" y="19132"/>
                </a:lnTo>
                <a:cubicBezTo>
                  <a:pt x="8710" y="19172"/>
                  <a:pt x="8738" y="19229"/>
                  <a:pt x="8750" y="19234"/>
                </a:cubicBezTo>
                <a:cubicBezTo>
                  <a:pt x="8752" y="19237"/>
                  <a:pt x="8757" y="19238"/>
                  <a:pt x="8764" y="19238"/>
                </a:cubicBezTo>
                <a:cubicBezTo>
                  <a:pt x="8788" y="19238"/>
                  <a:pt x="8833" y="19224"/>
                  <a:pt x="8846" y="19206"/>
                </a:cubicBezTo>
                <a:cubicBezTo>
                  <a:pt x="8852" y="19198"/>
                  <a:pt x="8857" y="19195"/>
                  <a:pt x="8860" y="19195"/>
                </a:cubicBezTo>
                <a:cubicBezTo>
                  <a:pt x="8867" y="19195"/>
                  <a:pt x="8869" y="19204"/>
                  <a:pt x="8869" y="19212"/>
                </a:cubicBezTo>
                <a:cubicBezTo>
                  <a:pt x="8863" y="19223"/>
                  <a:pt x="8852" y="19240"/>
                  <a:pt x="8840" y="19257"/>
                </a:cubicBezTo>
                <a:cubicBezTo>
                  <a:pt x="8857" y="19257"/>
                  <a:pt x="8875" y="19263"/>
                  <a:pt x="8892" y="19263"/>
                </a:cubicBezTo>
                <a:lnTo>
                  <a:pt x="8892" y="19251"/>
                </a:lnTo>
                <a:cubicBezTo>
                  <a:pt x="8902" y="19207"/>
                  <a:pt x="8916" y="19188"/>
                  <a:pt x="8946" y="19188"/>
                </a:cubicBezTo>
                <a:cubicBezTo>
                  <a:pt x="8950" y="19188"/>
                  <a:pt x="8955" y="19188"/>
                  <a:pt x="8960" y="19189"/>
                </a:cubicBezTo>
                <a:lnTo>
                  <a:pt x="8965" y="19189"/>
                </a:lnTo>
                <a:cubicBezTo>
                  <a:pt x="8969" y="19186"/>
                  <a:pt x="8973" y="19184"/>
                  <a:pt x="8977" y="19184"/>
                </a:cubicBezTo>
                <a:cubicBezTo>
                  <a:pt x="8988" y="19184"/>
                  <a:pt x="9001" y="19192"/>
                  <a:pt x="9005" y="19200"/>
                </a:cubicBezTo>
                <a:cubicBezTo>
                  <a:pt x="9006" y="19202"/>
                  <a:pt x="9007" y="19203"/>
                  <a:pt x="9009" y="19203"/>
                </a:cubicBezTo>
                <a:cubicBezTo>
                  <a:pt x="9020" y="19203"/>
                  <a:pt x="9046" y="19175"/>
                  <a:pt x="9056" y="19161"/>
                </a:cubicBezTo>
                <a:cubicBezTo>
                  <a:pt x="9073" y="19144"/>
                  <a:pt x="9062" y="19042"/>
                  <a:pt x="9073" y="19019"/>
                </a:cubicBezTo>
                <a:cubicBezTo>
                  <a:pt x="9076" y="19014"/>
                  <a:pt x="9081" y="19012"/>
                  <a:pt x="9086" y="19012"/>
                </a:cubicBezTo>
                <a:close/>
                <a:moveTo>
                  <a:pt x="14225" y="19268"/>
                </a:moveTo>
                <a:cubicBezTo>
                  <a:pt x="14240" y="19268"/>
                  <a:pt x="14253" y="19286"/>
                  <a:pt x="14253" y="19291"/>
                </a:cubicBezTo>
                <a:cubicBezTo>
                  <a:pt x="14259" y="19303"/>
                  <a:pt x="14253" y="19331"/>
                  <a:pt x="14248" y="19342"/>
                </a:cubicBezTo>
                <a:cubicBezTo>
                  <a:pt x="14248" y="19346"/>
                  <a:pt x="14238" y="19347"/>
                  <a:pt x="14225" y="19347"/>
                </a:cubicBezTo>
                <a:cubicBezTo>
                  <a:pt x="14194" y="19347"/>
                  <a:pt x="14141" y="19340"/>
                  <a:pt x="14117" y="19337"/>
                </a:cubicBezTo>
                <a:cubicBezTo>
                  <a:pt x="14083" y="19331"/>
                  <a:pt x="14077" y="19325"/>
                  <a:pt x="14100" y="19325"/>
                </a:cubicBezTo>
                <a:cubicBezTo>
                  <a:pt x="14123" y="19320"/>
                  <a:pt x="14208" y="19280"/>
                  <a:pt x="14219" y="19268"/>
                </a:cubicBezTo>
                <a:cubicBezTo>
                  <a:pt x="14221" y="19268"/>
                  <a:pt x="14223" y="19268"/>
                  <a:pt x="14225" y="19268"/>
                </a:cubicBezTo>
                <a:close/>
                <a:moveTo>
                  <a:pt x="7848" y="19166"/>
                </a:moveTo>
                <a:cubicBezTo>
                  <a:pt x="7848" y="19166"/>
                  <a:pt x="7865" y="19178"/>
                  <a:pt x="7870" y="19183"/>
                </a:cubicBezTo>
                <a:lnTo>
                  <a:pt x="7836" y="19314"/>
                </a:lnTo>
                <a:lnTo>
                  <a:pt x="7831" y="19348"/>
                </a:lnTo>
                <a:cubicBezTo>
                  <a:pt x="7831" y="19359"/>
                  <a:pt x="7826" y="19364"/>
                  <a:pt x="7819" y="19364"/>
                </a:cubicBezTo>
                <a:cubicBezTo>
                  <a:pt x="7812" y="19364"/>
                  <a:pt x="7802" y="19359"/>
                  <a:pt x="7791" y="19354"/>
                </a:cubicBezTo>
                <a:cubicBezTo>
                  <a:pt x="7796" y="19342"/>
                  <a:pt x="7802" y="19331"/>
                  <a:pt x="7802" y="19314"/>
                </a:cubicBezTo>
                <a:lnTo>
                  <a:pt x="7814" y="19285"/>
                </a:lnTo>
                <a:lnTo>
                  <a:pt x="7825" y="19257"/>
                </a:lnTo>
                <a:cubicBezTo>
                  <a:pt x="7814" y="19240"/>
                  <a:pt x="7814" y="19206"/>
                  <a:pt x="7831" y="19183"/>
                </a:cubicBezTo>
                <a:lnTo>
                  <a:pt x="7848" y="19166"/>
                </a:lnTo>
                <a:close/>
                <a:moveTo>
                  <a:pt x="3240" y="19195"/>
                </a:moveTo>
                <a:cubicBezTo>
                  <a:pt x="3246" y="19206"/>
                  <a:pt x="3229" y="19280"/>
                  <a:pt x="3223" y="19303"/>
                </a:cubicBezTo>
                <a:lnTo>
                  <a:pt x="3223" y="19297"/>
                </a:lnTo>
                <a:cubicBezTo>
                  <a:pt x="3218" y="19320"/>
                  <a:pt x="3195" y="19359"/>
                  <a:pt x="3189" y="19365"/>
                </a:cubicBezTo>
                <a:cubicBezTo>
                  <a:pt x="3178" y="19365"/>
                  <a:pt x="3127" y="19308"/>
                  <a:pt x="3110" y="19308"/>
                </a:cubicBezTo>
                <a:cubicBezTo>
                  <a:pt x="3106" y="19309"/>
                  <a:pt x="3103" y="19310"/>
                  <a:pt x="3100" y="19310"/>
                </a:cubicBezTo>
                <a:cubicBezTo>
                  <a:pt x="3088" y="19310"/>
                  <a:pt x="3091" y="19300"/>
                  <a:pt x="3110" y="19285"/>
                </a:cubicBezTo>
                <a:lnTo>
                  <a:pt x="3133" y="19291"/>
                </a:lnTo>
                <a:lnTo>
                  <a:pt x="3178" y="19303"/>
                </a:lnTo>
                <a:cubicBezTo>
                  <a:pt x="3195" y="19274"/>
                  <a:pt x="3201" y="19234"/>
                  <a:pt x="3201" y="19217"/>
                </a:cubicBezTo>
                <a:lnTo>
                  <a:pt x="3206" y="19206"/>
                </a:lnTo>
                <a:cubicBezTo>
                  <a:pt x="3212" y="19200"/>
                  <a:pt x="3223" y="19195"/>
                  <a:pt x="3235" y="19195"/>
                </a:cubicBezTo>
                <a:close/>
                <a:moveTo>
                  <a:pt x="8398" y="19104"/>
                </a:moveTo>
                <a:cubicBezTo>
                  <a:pt x="8409" y="19132"/>
                  <a:pt x="8432" y="19161"/>
                  <a:pt x="8438" y="19172"/>
                </a:cubicBezTo>
                <a:lnTo>
                  <a:pt x="8443" y="19183"/>
                </a:lnTo>
                <a:lnTo>
                  <a:pt x="8500" y="19246"/>
                </a:lnTo>
                <a:cubicBezTo>
                  <a:pt x="8466" y="19280"/>
                  <a:pt x="8455" y="19331"/>
                  <a:pt x="8455" y="19342"/>
                </a:cubicBezTo>
                <a:cubicBezTo>
                  <a:pt x="8460" y="19348"/>
                  <a:pt x="8455" y="19359"/>
                  <a:pt x="8438" y="19365"/>
                </a:cubicBezTo>
                <a:lnTo>
                  <a:pt x="8426" y="19365"/>
                </a:lnTo>
                <a:lnTo>
                  <a:pt x="8415" y="19359"/>
                </a:lnTo>
                <a:cubicBezTo>
                  <a:pt x="8396" y="19366"/>
                  <a:pt x="8379" y="19369"/>
                  <a:pt x="8365" y="19369"/>
                </a:cubicBezTo>
                <a:cubicBezTo>
                  <a:pt x="8333" y="19369"/>
                  <a:pt x="8316" y="19353"/>
                  <a:pt x="8324" y="19325"/>
                </a:cubicBezTo>
                <a:lnTo>
                  <a:pt x="8336" y="19291"/>
                </a:lnTo>
                <a:lnTo>
                  <a:pt x="8353" y="19251"/>
                </a:lnTo>
                <a:cubicBezTo>
                  <a:pt x="8371" y="19259"/>
                  <a:pt x="8386" y="19264"/>
                  <a:pt x="8396" y="19264"/>
                </a:cubicBezTo>
                <a:cubicBezTo>
                  <a:pt x="8407" y="19264"/>
                  <a:pt x="8412" y="19258"/>
                  <a:pt x="8409" y="19246"/>
                </a:cubicBezTo>
                <a:cubicBezTo>
                  <a:pt x="8404" y="19229"/>
                  <a:pt x="8341" y="19161"/>
                  <a:pt x="8336" y="19138"/>
                </a:cubicBezTo>
                <a:cubicBezTo>
                  <a:pt x="8324" y="19121"/>
                  <a:pt x="8330" y="19104"/>
                  <a:pt x="8353" y="19104"/>
                </a:cubicBezTo>
                <a:close/>
                <a:moveTo>
                  <a:pt x="11611" y="19279"/>
                </a:moveTo>
                <a:cubicBezTo>
                  <a:pt x="11612" y="19279"/>
                  <a:pt x="11614" y="19279"/>
                  <a:pt x="11615" y="19280"/>
                </a:cubicBezTo>
                <a:lnTo>
                  <a:pt x="11649" y="19303"/>
                </a:lnTo>
                <a:cubicBezTo>
                  <a:pt x="11677" y="19348"/>
                  <a:pt x="11689" y="19388"/>
                  <a:pt x="11677" y="19388"/>
                </a:cubicBezTo>
                <a:cubicBezTo>
                  <a:pt x="11666" y="19388"/>
                  <a:pt x="11643" y="19365"/>
                  <a:pt x="11649" y="19354"/>
                </a:cubicBezTo>
                <a:cubicBezTo>
                  <a:pt x="11655" y="19342"/>
                  <a:pt x="11638" y="19337"/>
                  <a:pt x="11615" y="19337"/>
                </a:cubicBezTo>
                <a:lnTo>
                  <a:pt x="11581" y="19337"/>
                </a:lnTo>
                <a:cubicBezTo>
                  <a:pt x="11575" y="19341"/>
                  <a:pt x="11569" y="19342"/>
                  <a:pt x="11563" y="19342"/>
                </a:cubicBezTo>
                <a:cubicBezTo>
                  <a:pt x="11553" y="19342"/>
                  <a:pt x="11545" y="19336"/>
                  <a:pt x="11541" y="19325"/>
                </a:cubicBezTo>
                <a:lnTo>
                  <a:pt x="11547" y="19325"/>
                </a:lnTo>
                <a:cubicBezTo>
                  <a:pt x="11568" y="19309"/>
                  <a:pt x="11594" y="19279"/>
                  <a:pt x="11611" y="19279"/>
                </a:cubicBezTo>
                <a:close/>
                <a:moveTo>
                  <a:pt x="7736" y="19340"/>
                </a:moveTo>
                <a:cubicBezTo>
                  <a:pt x="7744" y="19340"/>
                  <a:pt x="7753" y="19347"/>
                  <a:pt x="7762" y="19359"/>
                </a:cubicBezTo>
                <a:lnTo>
                  <a:pt x="7768" y="19365"/>
                </a:lnTo>
                <a:lnTo>
                  <a:pt x="7774" y="19365"/>
                </a:lnTo>
                <a:cubicBezTo>
                  <a:pt x="7774" y="19376"/>
                  <a:pt x="7768" y="19393"/>
                  <a:pt x="7768" y="19405"/>
                </a:cubicBezTo>
                <a:lnTo>
                  <a:pt x="7745" y="19399"/>
                </a:lnTo>
                <a:cubicBezTo>
                  <a:pt x="7723" y="19399"/>
                  <a:pt x="7711" y="19382"/>
                  <a:pt x="7717" y="19359"/>
                </a:cubicBezTo>
                <a:cubicBezTo>
                  <a:pt x="7722" y="19346"/>
                  <a:pt x="7729" y="19340"/>
                  <a:pt x="7736" y="19340"/>
                </a:cubicBezTo>
                <a:close/>
                <a:moveTo>
                  <a:pt x="7745" y="19200"/>
                </a:moveTo>
                <a:cubicBezTo>
                  <a:pt x="7768" y="19217"/>
                  <a:pt x="7779" y="19274"/>
                  <a:pt x="7774" y="19348"/>
                </a:cubicBezTo>
                <a:cubicBezTo>
                  <a:pt x="7751" y="19331"/>
                  <a:pt x="7723" y="19303"/>
                  <a:pt x="7706" y="19291"/>
                </a:cubicBezTo>
                <a:cubicBezTo>
                  <a:pt x="7685" y="19277"/>
                  <a:pt x="7671" y="19270"/>
                  <a:pt x="7664" y="19270"/>
                </a:cubicBezTo>
                <a:cubicBezTo>
                  <a:pt x="7659" y="19270"/>
                  <a:pt x="7658" y="19273"/>
                  <a:pt x="7660" y="19280"/>
                </a:cubicBezTo>
                <a:lnTo>
                  <a:pt x="7660" y="19285"/>
                </a:lnTo>
                <a:cubicBezTo>
                  <a:pt x="7672" y="19308"/>
                  <a:pt x="7711" y="19325"/>
                  <a:pt x="7689" y="19365"/>
                </a:cubicBezTo>
                <a:cubicBezTo>
                  <a:pt x="7684" y="19371"/>
                  <a:pt x="7679" y="19374"/>
                  <a:pt x="7675" y="19374"/>
                </a:cubicBezTo>
                <a:cubicBezTo>
                  <a:pt x="7661" y="19374"/>
                  <a:pt x="7651" y="19342"/>
                  <a:pt x="7638" y="19342"/>
                </a:cubicBezTo>
                <a:lnTo>
                  <a:pt x="7621" y="19348"/>
                </a:lnTo>
                <a:cubicBezTo>
                  <a:pt x="7616" y="19355"/>
                  <a:pt x="7608" y="19357"/>
                  <a:pt x="7599" y="19357"/>
                </a:cubicBezTo>
                <a:cubicBezTo>
                  <a:pt x="7577" y="19357"/>
                  <a:pt x="7548" y="19341"/>
                  <a:pt x="7536" y="19325"/>
                </a:cubicBezTo>
                <a:cubicBezTo>
                  <a:pt x="7532" y="19322"/>
                  <a:pt x="7528" y="19320"/>
                  <a:pt x="7525" y="19320"/>
                </a:cubicBezTo>
                <a:cubicBezTo>
                  <a:pt x="7508" y="19320"/>
                  <a:pt x="7496" y="19362"/>
                  <a:pt x="7496" y="19376"/>
                </a:cubicBezTo>
                <a:cubicBezTo>
                  <a:pt x="7496" y="19392"/>
                  <a:pt x="7482" y="19435"/>
                  <a:pt x="7467" y="19435"/>
                </a:cubicBezTo>
                <a:cubicBezTo>
                  <a:pt x="7465" y="19435"/>
                  <a:pt x="7463" y="19434"/>
                  <a:pt x="7462" y="19433"/>
                </a:cubicBezTo>
                <a:cubicBezTo>
                  <a:pt x="7445" y="19427"/>
                  <a:pt x="7422" y="19410"/>
                  <a:pt x="7416" y="19405"/>
                </a:cubicBezTo>
                <a:cubicBezTo>
                  <a:pt x="7403" y="19425"/>
                  <a:pt x="7393" y="19433"/>
                  <a:pt x="7384" y="19433"/>
                </a:cubicBezTo>
                <a:cubicBezTo>
                  <a:pt x="7365" y="19433"/>
                  <a:pt x="7354" y="19401"/>
                  <a:pt x="7343" y="19382"/>
                </a:cubicBezTo>
                <a:cubicBezTo>
                  <a:pt x="7326" y="19365"/>
                  <a:pt x="7292" y="19382"/>
                  <a:pt x="7297" y="19337"/>
                </a:cubicBezTo>
                <a:cubicBezTo>
                  <a:pt x="7309" y="19303"/>
                  <a:pt x="7309" y="19257"/>
                  <a:pt x="7326" y="19234"/>
                </a:cubicBezTo>
                <a:lnTo>
                  <a:pt x="7360" y="19200"/>
                </a:lnTo>
                <a:cubicBezTo>
                  <a:pt x="7388" y="19246"/>
                  <a:pt x="7399" y="19280"/>
                  <a:pt x="7377" y="19280"/>
                </a:cubicBezTo>
                <a:lnTo>
                  <a:pt x="7360" y="19285"/>
                </a:lnTo>
                <a:cubicBezTo>
                  <a:pt x="7354" y="19291"/>
                  <a:pt x="7343" y="19303"/>
                  <a:pt x="7343" y="19314"/>
                </a:cubicBezTo>
                <a:cubicBezTo>
                  <a:pt x="7343" y="19325"/>
                  <a:pt x="7354" y="19342"/>
                  <a:pt x="7360" y="19342"/>
                </a:cubicBezTo>
                <a:lnTo>
                  <a:pt x="7388" y="19348"/>
                </a:lnTo>
                <a:cubicBezTo>
                  <a:pt x="7422" y="19354"/>
                  <a:pt x="7450" y="19359"/>
                  <a:pt x="7450" y="19359"/>
                </a:cubicBezTo>
                <a:cubicBezTo>
                  <a:pt x="7450" y="19354"/>
                  <a:pt x="7473" y="19303"/>
                  <a:pt x="7462" y="19280"/>
                </a:cubicBezTo>
                <a:cubicBezTo>
                  <a:pt x="7456" y="19263"/>
                  <a:pt x="7479" y="19217"/>
                  <a:pt x="7496" y="19217"/>
                </a:cubicBezTo>
                <a:cubicBezTo>
                  <a:pt x="7507" y="19212"/>
                  <a:pt x="7524" y="19212"/>
                  <a:pt x="7536" y="19212"/>
                </a:cubicBezTo>
                <a:lnTo>
                  <a:pt x="7541" y="19212"/>
                </a:lnTo>
                <a:cubicBezTo>
                  <a:pt x="7560" y="19216"/>
                  <a:pt x="7582" y="19225"/>
                  <a:pt x="7601" y="19225"/>
                </a:cubicBezTo>
                <a:cubicBezTo>
                  <a:pt x="7606" y="19225"/>
                  <a:pt x="7611" y="19224"/>
                  <a:pt x="7615" y="19223"/>
                </a:cubicBezTo>
                <a:cubicBezTo>
                  <a:pt x="7649" y="19223"/>
                  <a:pt x="7683" y="19200"/>
                  <a:pt x="7717" y="19200"/>
                </a:cubicBezTo>
                <a:close/>
                <a:moveTo>
                  <a:pt x="12747" y="19346"/>
                </a:moveTo>
                <a:cubicBezTo>
                  <a:pt x="12748" y="19346"/>
                  <a:pt x="12749" y="19347"/>
                  <a:pt x="12750" y="19348"/>
                </a:cubicBezTo>
                <a:cubicBezTo>
                  <a:pt x="12755" y="19359"/>
                  <a:pt x="12750" y="19405"/>
                  <a:pt x="12716" y="19439"/>
                </a:cubicBezTo>
                <a:lnTo>
                  <a:pt x="12687" y="19467"/>
                </a:lnTo>
                <a:cubicBezTo>
                  <a:pt x="12687" y="19467"/>
                  <a:pt x="12580" y="19444"/>
                  <a:pt x="12580" y="19439"/>
                </a:cubicBezTo>
                <a:cubicBezTo>
                  <a:pt x="12580" y="19427"/>
                  <a:pt x="12574" y="19416"/>
                  <a:pt x="12580" y="19410"/>
                </a:cubicBezTo>
                <a:cubicBezTo>
                  <a:pt x="12580" y="19405"/>
                  <a:pt x="12591" y="19393"/>
                  <a:pt x="12597" y="19393"/>
                </a:cubicBezTo>
                <a:lnTo>
                  <a:pt x="12631" y="19433"/>
                </a:lnTo>
                <a:cubicBezTo>
                  <a:pt x="12665" y="19410"/>
                  <a:pt x="12738" y="19393"/>
                  <a:pt x="12738" y="19371"/>
                </a:cubicBezTo>
                <a:cubicBezTo>
                  <a:pt x="12738" y="19357"/>
                  <a:pt x="12742" y="19346"/>
                  <a:pt x="12747" y="19346"/>
                </a:cubicBezTo>
                <a:close/>
                <a:moveTo>
                  <a:pt x="9834" y="19391"/>
                </a:moveTo>
                <a:cubicBezTo>
                  <a:pt x="9836" y="19391"/>
                  <a:pt x="9837" y="19392"/>
                  <a:pt x="9839" y="19393"/>
                </a:cubicBezTo>
                <a:cubicBezTo>
                  <a:pt x="9856" y="19405"/>
                  <a:pt x="9867" y="19467"/>
                  <a:pt x="9828" y="19495"/>
                </a:cubicBezTo>
                <a:lnTo>
                  <a:pt x="9794" y="19512"/>
                </a:lnTo>
                <a:lnTo>
                  <a:pt x="9788" y="19512"/>
                </a:lnTo>
                <a:cubicBezTo>
                  <a:pt x="9777" y="19507"/>
                  <a:pt x="9771" y="19478"/>
                  <a:pt x="9777" y="19456"/>
                </a:cubicBezTo>
                <a:lnTo>
                  <a:pt x="9777" y="19456"/>
                </a:lnTo>
                <a:lnTo>
                  <a:pt x="9833" y="19461"/>
                </a:lnTo>
                <a:cubicBezTo>
                  <a:pt x="9824" y="19418"/>
                  <a:pt x="9826" y="19391"/>
                  <a:pt x="9834" y="19391"/>
                </a:cubicBezTo>
                <a:close/>
                <a:moveTo>
                  <a:pt x="9442" y="19337"/>
                </a:moveTo>
                <a:lnTo>
                  <a:pt x="9476" y="19376"/>
                </a:lnTo>
                <a:cubicBezTo>
                  <a:pt x="9480" y="19384"/>
                  <a:pt x="9483" y="19387"/>
                  <a:pt x="9487" y="19387"/>
                </a:cubicBezTo>
                <a:cubicBezTo>
                  <a:pt x="9492" y="19387"/>
                  <a:pt x="9497" y="19378"/>
                  <a:pt x="9504" y="19371"/>
                </a:cubicBezTo>
                <a:cubicBezTo>
                  <a:pt x="9513" y="19365"/>
                  <a:pt x="9520" y="19362"/>
                  <a:pt x="9528" y="19362"/>
                </a:cubicBezTo>
                <a:cubicBezTo>
                  <a:pt x="9554" y="19362"/>
                  <a:pt x="9574" y="19396"/>
                  <a:pt x="9601" y="19405"/>
                </a:cubicBezTo>
                <a:cubicBezTo>
                  <a:pt x="9618" y="19410"/>
                  <a:pt x="9606" y="19467"/>
                  <a:pt x="9589" y="19484"/>
                </a:cubicBezTo>
                <a:lnTo>
                  <a:pt x="9572" y="19501"/>
                </a:lnTo>
                <a:cubicBezTo>
                  <a:pt x="9563" y="19509"/>
                  <a:pt x="9554" y="19513"/>
                  <a:pt x="9545" y="19513"/>
                </a:cubicBezTo>
                <a:cubicBezTo>
                  <a:pt x="9530" y="19513"/>
                  <a:pt x="9517" y="19499"/>
                  <a:pt x="9510" y="19473"/>
                </a:cubicBezTo>
                <a:lnTo>
                  <a:pt x="9476" y="19467"/>
                </a:lnTo>
                <a:lnTo>
                  <a:pt x="9453" y="19461"/>
                </a:lnTo>
                <a:cubicBezTo>
                  <a:pt x="9431" y="19433"/>
                  <a:pt x="9425" y="19376"/>
                  <a:pt x="9442" y="19337"/>
                </a:cubicBezTo>
                <a:close/>
                <a:moveTo>
                  <a:pt x="10696" y="19251"/>
                </a:moveTo>
                <a:lnTo>
                  <a:pt x="10701" y="19257"/>
                </a:lnTo>
                <a:lnTo>
                  <a:pt x="10719" y="19274"/>
                </a:lnTo>
                <a:cubicBezTo>
                  <a:pt x="10724" y="19303"/>
                  <a:pt x="10713" y="19371"/>
                  <a:pt x="10707" y="19388"/>
                </a:cubicBezTo>
                <a:cubicBezTo>
                  <a:pt x="10707" y="19398"/>
                  <a:pt x="10696" y="19402"/>
                  <a:pt x="10685" y="19402"/>
                </a:cubicBezTo>
                <a:cubicBezTo>
                  <a:pt x="10678" y="19402"/>
                  <a:pt x="10672" y="19401"/>
                  <a:pt x="10667" y="19399"/>
                </a:cubicBezTo>
                <a:cubicBezTo>
                  <a:pt x="10666" y="19398"/>
                  <a:pt x="10665" y="19397"/>
                  <a:pt x="10664" y="19397"/>
                </a:cubicBezTo>
                <a:cubicBezTo>
                  <a:pt x="10658" y="19397"/>
                  <a:pt x="10650" y="19407"/>
                  <a:pt x="10650" y="19416"/>
                </a:cubicBezTo>
                <a:lnTo>
                  <a:pt x="10650" y="19422"/>
                </a:lnTo>
                <a:lnTo>
                  <a:pt x="10673" y="19456"/>
                </a:lnTo>
                <a:cubicBezTo>
                  <a:pt x="10693" y="19491"/>
                  <a:pt x="10700" y="19513"/>
                  <a:pt x="10693" y="19513"/>
                </a:cubicBezTo>
                <a:cubicBezTo>
                  <a:pt x="10692" y="19513"/>
                  <a:pt x="10691" y="19513"/>
                  <a:pt x="10690" y="19512"/>
                </a:cubicBezTo>
                <a:lnTo>
                  <a:pt x="10662" y="19512"/>
                </a:lnTo>
                <a:cubicBezTo>
                  <a:pt x="10639" y="19512"/>
                  <a:pt x="10622" y="19490"/>
                  <a:pt x="10622" y="19467"/>
                </a:cubicBezTo>
                <a:cubicBezTo>
                  <a:pt x="10622" y="19445"/>
                  <a:pt x="10588" y="19420"/>
                  <a:pt x="10575" y="19420"/>
                </a:cubicBezTo>
                <a:cubicBezTo>
                  <a:pt x="10572" y="19420"/>
                  <a:pt x="10570" y="19422"/>
                  <a:pt x="10571" y="19427"/>
                </a:cubicBezTo>
                <a:cubicBezTo>
                  <a:pt x="10571" y="19437"/>
                  <a:pt x="10566" y="19440"/>
                  <a:pt x="10560" y="19440"/>
                </a:cubicBezTo>
                <a:cubicBezTo>
                  <a:pt x="10547" y="19440"/>
                  <a:pt x="10527" y="19424"/>
                  <a:pt x="10531" y="19405"/>
                </a:cubicBezTo>
                <a:cubicBezTo>
                  <a:pt x="10531" y="19376"/>
                  <a:pt x="10554" y="19331"/>
                  <a:pt x="10577" y="19303"/>
                </a:cubicBezTo>
                <a:lnTo>
                  <a:pt x="10611" y="19308"/>
                </a:lnTo>
                <a:lnTo>
                  <a:pt x="10633" y="19308"/>
                </a:lnTo>
                <a:cubicBezTo>
                  <a:pt x="10650" y="19285"/>
                  <a:pt x="10679" y="19257"/>
                  <a:pt x="10696" y="19251"/>
                </a:cubicBezTo>
                <a:close/>
                <a:moveTo>
                  <a:pt x="12290" y="19393"/>
                </a:moveTo>
                <a:cubicBezTo>
                  <a:pt x="12307" y="19405"/>
                  <a:pt x="12313" y="19427"/>
                  <a:pt x="12307" y="19444"/>
                </a:cubicBezTo>
                <a:lnTo>
                  <a:pt x="12296" y="19450"/>
                </a:lnTo>
                <a:cubicBezTo>
                  <a:pt x="12273" y="19461"/>
                  <a:pt x="12245" y="19473"/>
                  <a:pt x="12216" y="19484"/>
                </a:cubicBezTo>
                <a:cubicBezTo>
                  <a:pt x="12216" y="19484"/>
                  <a:pt x="12216" y="19501"/>
                  <a:pt x="12216" y="19512"/>
                </a:cubicBezTo>
                <a:lnTo>
                  <a:pt x="12216" y="19524"/>
                </a:lnTo>
                <a:cubicBezTo>
                  <a:pt x="12216" y="19528"/>
                  <a:pt x="12208" y="19532"/>
                  <a:pt x="12201" y="19532"/>
                </a:cubicBezTo>
                <a:cubicBezTo>
                  <a:pt x="12198" y="19532"/>
                  <a:pt x="12195" y="19531"/>
                  <a:pt x="12194" y="19529"/>
                </a:cubicBezTo>
                <a:cubicBezTo>
                  <a:pt x="12188" y="19529"/>
                  <a:pt x="12182" y="19484"/>
                  <a:pt x="12182" y="19467"/>
                </a:cubicBezTo>
                <a:cubicBezTo>
                  <a:pt x="12182" y="19450"/>
                  <a:pt x="12216" y="19422"/>
                  <a:pt x="12250" y="19405"/>
                </a:cubicBezTo>
                <a:lnTo>
                  <a:pt x="12279" y="19399"/>
                </a:lnTo>
                <a:lnTo>
                  <a:pt x="12290" y="19393"/>
                </a:lnTo>
                <a:close/>
                <a:moveTo>
                  <a:pt x="15095" y="19366"/>
                </a:moveTo>
                <a:cubicBezTo>
                  <a:pt x="15108" y="19366"/>
                  <a:pt x="15125" y="19374"/>
                  <a:pt x="15133" y="19382"/>
                </a:cubicBezTo>
                <a:cubicBezTo>
                  <a:pt x="15144" y="19393"/>
                  <a:pt x="15155" y="19427"/>
                  <a:pt x="15150" y="19439"/>
                </a:cubicBezTo>
                <a:cubicBezTo>
                  <a:pt x="15145" y="19451"/>
                  <a:pt x="15139" y="19456"/>
                  <a:pt x="15132" y="19456"/>
                </a:cubicBezTo>
                <a:cubicBezTo>
                  <a:pt x="15123" y="19456"/>
                  <a:pt x="15114" y="19448"/>
                  <a:pt x="15104" y="19439"/>
                </a:cubicBezTo>
                <a:lnTo>
                  <a:pt x="15099" y="19427"/>
                </a:lnTo>
                <a:cubicBezTo>
                  <a:pt x="15087" y="19427"/>
                  <a:pt x="15053" y="19501"/>
                  <a:pt x="15042" y="19529"/>
                </a:cubicBezTo>
                <a:cubicBezTo>
                  <a:pt x="15038" y="19537"/>
                  <a:pt x="15033" y="19540"/>
                  <a:pt x="15028" y="19540"/>
                </a:cubicBezTo>
                <a:cubicBezTo>
                  <a:pt x="15009" y="19540"/>
                  <a:pt x="14983" y="19501"/>
                  <a:pt x="14974" y="19478"/>
                </a:cubicBezTo>
                <a:cubicBezTo>
                  <a:pt x="14963" y="19450"/>
                  <a:pt x="14980" y="19410"/>
                  <a:pt x="15002" y="19388"/>
                </a:cubicBezTo>
                <a:lnTo>
                  <a:pt x="15025" y="19376"/>
                </a:lnTo>
                <a:cubicBezTo>
                  <a:pt x="15028" y="19375"/>
                  <a:pt x="15030" y="19375"/>
                  <a:pt x="15033" y="19375"/>
                </a:cubicBezTo>
                <a:cubicBezTo>
                  <a:pt x="15042" y="19375"/>
                  <a:pt x="15052" y="19378"/>
                  <a:pt x="15062" y="19378"/>
                </a:cubicBezTo>
                <a:cubicBezTo>
                  <a:pt x="15069" y="19378"/>
                  <a:pt x="15076" y="19377"/>
                  <a:pt x="15082" y="19371"/>
                </a:cubicBezTo>
                <a:cubicBezTo>
                  <a:pt x="15085" y="19367"/>
                  <a:pt x="15090" y="19366"/>
                  <a:pt x="15095" y="19366"/>
                </a:cubicBezTo>
                <a:close/>
                <a:moveTo>
                  <a:pt x="10401" y="19042"/>
                </a:moveTo>
                <a:lnTo>
                  <a:pt x="10418" y="19081"/>
                </a:lnTo>
                <a:cubicBezTo>
                  <a:pt x="10432" y="19120"/>
                  <a:pt x="10459" y="19134"/>
                  <a:pt x="10491" y="19134"/>
                </a:cubicBezTo>
                <a:cubicBezTo>
                  <a:pt x="10496" y="19134"/>
                  <a:pt x="10502" y="19133"/>
                  <a:pt x="10509" y="19132"/>
                </a:cubicBezTo>
                <a:lnTo>
                  <a:pt x="10565" y="19127"/>
                </a:lnTo>
                <a:cubicBezTo>
                  <a:pt x="10571" y="19127"/>
                  <a:pt x="10577" y="19127"/>
                  <a:pt x="10583" y="19127"/>
                </a:cubicBezTo>
                <a:cubicBezTo>
                  <a:pt x="10640" y="19127"/>
                  <a:pt x="10673" y="19103"/>
                  <a:pt x="10673" y="19098"/>
                </a:cubicBezTo>
                <a:cubicBezTo>
                  <a:pt x="10667" y="19093"/>
                  <a:pt x="10724" y="19064"/>
                  <a:pt x="10747" y="19064"/>
                </a:cubicBezTo>
                <a:cubicBezTo>
                  <a:pt x="10775" y="19064"/>
                  <a:pt x="10792" y="19132"/>
                  <a:pt x="10792" y="19149"/>
                </a:cubicBezTo>
                <a:cubicBezTo>
                  <a:pt x="10792" y="19172"/>
                  <a:pt x="10775" y="19195"/>
                  <a:pt x="10753" y="19195"/>
                </a:cubicBezTo>
                <a:lnTo>
                  <a:pt x="10741" y="19183"/>
                </a:lnTo>
                <a:lnTo>
                  <a:pt x="10724" y="19166"/>
                </a:lnTo>
                <a:cubicBezTo>
                  <a:pt x="10714" y="19177"/>
                  <a:pt x="10679" y="19207"/>
                  <a:pt x="10665" y="19207"/>
                </a:cubicBezTo>
                <a:cubicBezTo>
                  <a:pt x="10664" y="19207"/>
                  <a:pt x="10663" y="19206"/>
                  <a:pt x="10662" y="19206"/>
                </a:cubicBezTo>
                <a:cubicBezTo>
                  <a:pt x="10650" y="19206"/>
                  <a:pt x="10622" y="19195"/>
                  <a:pt x="10594" y="19189"/>
                </a:cubicBezTo>
                <a:lnTo>
                  <a:pt x="10582" y="19206"/>
                </a:lnTo>
                <a:lnTo>
                  <a:pt x="10554" y="19229"/>
                </a:lnTo>
                <a:cubicBezTo>
                  <a:pt x="10543" y="19200"/>
                  <a:pt x="10526" y="19178"/>
                  <a:pt x="10520" y="19172"/>
                </a:cubicBezTo>
                <a:lnTo>
                  <a:pt x="10514" y="19178"/>
                </a:lnTo>
                <a:cubicBezTo>
                  <a:pt x="10497" y="19178"/>
                  <a:pt x="10480" y="19183"/>
                  <a:pt x="10463" y="19189"/>
                </a:cubicBezTo>
                <a:lnTo>
                  <a:pt x="10452" y="19195"/>
                </a:lnTo>
                <a:cubicBezTo>
                  <a:pt x="10450" y="19198"/>
                  <a:pt x="10448" y="19199"/>
                  <a:pt x="10446" y="19199"/>
                </a:cubicBezTo>
                <a:cubicBezTo>
                  <a:pt x="10435" y="19199"/>
                  <a:pt x="10423" y="19169"/>
                  <a:pt x="10423" y="19155"/>
                </a:cubicBezTo>
                <a:cubicBezTo>
                  <a:pt x="10422" y="19152"/>
                  <a:pt x="10420" y="19150"/>
                  <a:pt x="10418" y="19150"/>
                </a:cubicBezTo>
                <a:cubicBezTo>
                  <a:pt x="10406" y="19150"/>
                  <a:pt x="10383" y="19176"/>
                  <a:pt x="10355" y="19217"/>
                </a:cubicBezTo>
                <a:lnTo>
                  <a:pt x="10321" y="19246"/>
                </a:lnTo>
                <a:cubicBezTo>
                  <a:pt x="10293" y="19263"/>
                  <a:pt x="10293" y="19280"/>
                  <a:pt x="10293" y="19308"/>
                </a:cubicBezTo>
                <a:cubicBezTo>
                  <a:pt x="10293" y="19334"/>
                  <a:pt x="10303" y="19337"/>
                  <a:pt x="10315" y="19337"/>
                </a:cubicBezTo>
                <a:cubicBezTo>
                  <a:pt x="10319" y="19337"/>
                  <a:pt x="10323" y="19337"/>
                  <a:pt x="10327" y="19337"/>
                </a:cubicBezTo>
                <a:cubicBezTo>
                  <a:pt x="10338" y="19337"/>
                  <a:pt x="10350" y="19337"/>
                  <a:pt x="10350" y="19342"/>
                </a:cubicBezTo>
                <a:lnTo>
                  <a:pt x="10355" y="19354"/>
                </a:lnTo>
                <a:cubicBezTo>
                  <a:pt x="10355" y="19371"/>
                  <a:pt x="10350" y="19382"/>
                  <a:pt x="10344" y="19382"/>
                </a:cubicBezTo>
                <a:lnTo>
                  <a:pt x="10333" y="19382"/>
                </a:lnTo>
                <a:lnTo>
                  <a:pt x="10321" y="19376"/>
                </a:lnTo>
                <a:cubicBezTo>
                  <a:pt x="10310" y="19376"/>
                  <a:pt x="10293" y="19461"/>
                  <a:pt x="10270" y="19473"/>
                </a:cubicBezTo>
                <a:cubicBezTo>
                  <a:pt x="10248" y="19484"/>
                  <a:pt x="10225" y="19501"/>
                  <a:pt x="10225" y="19512"/>
                </a:cubicBezTo>
                <a:lnTo>
                  <a:pt x="10225" y="19524"/>
                </a:lnTo>
                <a:lnTo>
                  <a:pt x="10225" y="19529"/>
                </a:lnTo>
                <a:cubicBezTo>
                  <a:pt x="10236" y="19535"/>
                  <a:pt x="10265" y="19546"/>
                  <a:pt x="10299" y="19558"/>
                </a:cubicBezTo>
                <a:lnTo>
                  <a:pt x="10333" y="19581"/>
                </a:lnTo>
                <a:cubicBezTo>
                  <a:pt x="10333" y="19587"/>
                  <a:pt x="10327" y="19590"/>
                  <a:pt x="10316" y="19590"/>
                </a:cubicBezTo>
                <a:cubicBezTo>
                  <a:pt x="10309" y="19590"/>
                  <a:pt x="10299" y="19589"/>
                  <a:pt x="10287" y="19586"/>
                </a:cubicBezTo>
                <a:cubicBezTo>
                  <a:pt x="10265" y="19581"/>
                  <a:pt x="10191" y="19541"/>
                  <a:pt x="10179" y="19529"/>
                </a:cubicBezTo>
                <a:lnTo>
                  <a:pt x="10191" y="19507"/>
                </a:lnTo>
                <a:cubicBezTo>
                  <a:pt x="10211" y="19481"/>
                  <a:pt x="10195" y="19419"/>
                  <a:pt x="10237" y="19419"/>
                </a:cubicBezTo>
                <a:cubicBezTo>
                  <a:pt x="10241" y="19419"/>
                  <a:pt x="10247" y="19420"/>
                  <a:pt x="10253" y="19422"/>
                </a:cubicBezTo>
                <a:cubicBezTo>
                  <a:pt x="10253" y="19422"/>
                  <a:pt x="10270" y="19382"/>
                  <a:pt x="10265" y="19365"/>
                </a:cubicBezTo>
                <a:lnTo>
                  <a:pt x="10259" y="19325"/>
                </a:lnTo>
                <a:cubicBezTo>
                  <a:pt x="10259" y="19274"/>
                  <a:pt x="10253" y="19217"/>
                  <a:pt x="10242" y="19195"/>
                </a:cubicBezTo>
                <a:lnTo>
                  <a:pt x="10225" y="19206"/>
                </a:lnTo>
                <a:cubicBezTo>
                  <a:pt x="10208" y="19212"/>
                  <a:pt x="10197" y="19223"/>
                  <a:pt x="10179" y="19234"/>
                </a:cubicBezTo>
                <a:lnTo>
                  <a:pt x="10157" y="19263"/>
                </a:lnTo>
                <a:cubicBezTo>
                  <a:pt x="10145" y="19234"/>
                  <a:pt x="10179" y="19172"/>
                  <a:pt x="10225" y="19115"/>
                </a:cubicBezTo>
                <a:lnTo>
                  <a:pt x="10293" y="19132"/>
                </a:lnTo>
                <a:lnTo>
                  <a:pt x="10321" y="19138"/>
                </a:lnTo>
                <a:cubicBezTo>
                  <a:pt x="10344" y="19104"/>
                  <a:pt x="10378" y="19059"/>
                  <a:pt x="10401" y="19042"/>
                </a:cubicBezTo>
                <a:close/>
                <a:moveTo>
                  <a:pt x="8216" y="19223"/>
                </a:moveTo>
                <a:cubicBezTo>
                  <a:pt x="8228" y="19251"/>
                  <a:pt x="8239" y="19280"/>
                  <a:pt x="8250" y="19314"/>
                </a:cubicBezTo>
                <a:lnTo>
                  <a:pt x="8245" y="19325"/>
                </a:lnTo>
                <a:cubicBezTo>
                  <a:pt x="8233" y="19341"/>
                  <a:pt x="8226" y="19360"/>
                  <a:pt x="8212" y="19360"/>
                </a:cubicBezTo>
                <a:cubicBezTo>
                  <a:pt x="8206" y="19360"/>
                  <a:pt x="8198" y="19356"/>
                  <a:pt x="8188" y="19348"/>
                </a:cubicBezTo>
                <a:lnTo>
                  <a:pt x="8165" y="19325"/>
                </a:lnTo>
                <a:cubicBezTo>
                  <a:pt x="8148" y="19376"/>
                  <a:pt x="8137" y="19552"/>
                  <a:pt x="8109" y="19581"/>
                </a:cubicBezTo>
                <a:cubicBezTo>
                  <a:pt x="8100" y="19589"/>
                  <a:pt x="8092" y="19593"/>
                  <a:pt x="8084" y="19593"/>
                </a:cubicBezTo>
                <a:cubicBezTo>
                  <a:pt x="8062" y="19593"/>
                  <a:pt x="8046" y="19562"/>
                  <a:pt x="8046" y="19541"/>
                </a:cubicBezTo>
                <a:cubicBezTo>
                  <a:pt x="8046" y="19512"/>
                  <a:pt x="8075" y="19490"/>
                  <a:pt x="8080" y="19490"/>
                </a:cubicBezTo>
                <a:cubicBezTo>
                  <a:pt x="8092" y="19490"/>
                  <a:pt x="8114" y="19433"/>
                  <a:pt x="8109" y="19416"/>
                </a:cubicBezTo>
                <a:cubicBezTo>
                  <a:pt x="8098" y="19400"/>
                  <a:pt x="8064" y="19376"/>
                  <a:pt x="8045" y="19376"/>
                </a:cubicBezTo>
                <a:cubicBezTo>
                  <a:pt x="8044" y="19376"/>
                  <a:pt x="8042" y="19376"/>
                  <a:pt x="8040" y="19376"/>
                </a:cubicBezTo>
                <a:cubicBezTo>
                  <a:pt x="8029" y="19388"/>
                  <a:pt x="7995" y="19416"/>
                  <a:pt x="7961" y="19439"/>
                </a:cubicBezTo>
                <a:lnTo>
                  <a:pt x="7944" y="19467"/>
                </a:lnTo>
                <a:cubicBezTo>
                  <a:pt x="7927" y="19484"/>
                  <a:pt x="7927" y="19512"/>
                  <a:pt x="7955" y="19518"/>
                </a:cubicBezTo>
                <a:lnTo>
                  <a:pt x="7984" y="19518"/>
                </a:lnTo>
                <a:cubicBezTo>
                  <a:pt x="7978" y="19541"/>
                  <a:pt x="7961" y="19569"/>
                  <a:pt x="7938" y="19581"/>
                </a:cubicBezTo>
                <a:lnTo>
                  <a:pt x="7927" y="19569"/>
                </a:lnTo>
                <a:lnTo>
                  <a:pt x="7904" y="19564"/>
                </a:lnTo>
                <a:cubicBezTo>
                  <a:pt x="7904" y="19501"/>
                  <a:pt x="7916" y="19433"/>
                  <a:pt x="7927" y="19405"/>
                </a:cubicBezTo>
                <a:lnTo>
                  <a:pt x="7938" y="19382"/>
                </a:lnTo>
                <a:cubicBezTo>
                  <a:pt x="7944" y="19371"/>
                  <a:pt x="7950" y="19365"/>
                  <a:pt x="7955" y="19354"/>
                </a:cubicBezTo>
                <a:cubicBezTo>
                  <a:pt x="7960" y="19329"/>
                  <a:pt x="7978" y="19313"/>
                  <a:pt x="7994" y="19313"/>
                </a:cubicBezTo>
                <a:cubicBezTo>
                  <a:pt x="7996" y="19313"/>
                  <a:pt x="7999" y="19313"/>
                  <a:pt x="8001" y="19314"/>
                </a:cubicBezTo>
                <a:cubicBezTo>
                  <a:pt x="8035" y="19314"/>
                  <a:pt x="8063" y="19308"/>
                  <a:pt x="8092" y="19274"/>
                </a:cubicBezTo>
                <a:lnTo>
                  <a:pt x="8114" y="19234"/>
                </a:lnTo>
                <a:cubicBezTo>
                  <a:pt x="8123" y="19255"/>
                  <a:pt x="8133" y="19265"/>
                  <a:pt x="8144" y="19265"/>
                </a:cubicBezTo>
                <a:cubicBezTo>
                  <a:pt x="8153" y="19265"/>
                  <a:pt x="8163" y="19256"/>
                  <a:pt x="8171" y="19240"/>
                </a:cubicBezTo>
                <a:lnTo>
                  <a:pt x="8188" y="19229"/>
                </a:lnTo>
                <a:lnTo>
                  <a:pt x="8211" y="19223"/>
                </a:lnTo>
                <a:close/>
                <a:moveTo>
                  <a:pt x="2052" y="19424"/>
                </a:moveTo>
                <a:cubicBezTo>
                  <a:pt x="2058" y="19424"/>
                  <a:pt x="2066" y="19435"/>
                  <a:pt x="2072" y="19456"/>
                </a:cubicBezTo>
                <a:lnTo>
                  <a:pt x="2049" y="19495"/>
                </a:lnTo>
                <a:cubicBezTo>
                  <a:pt x="2038" y="19512"/>
                  <a:pt x="2026" y="19535"/>
                  <a:pt x="2021" y="19552"/>
                </a:cubicBezTo>
                <a:cubicBezTo>
                  <a:pt x="2016" y="19576"/>
                  <a:pt x="2019" y="19607"/>
                  <a:pt x="2000" y="19607"/>
                </a:cubicBezTo>
                <a:cubicBezTo>
                  <a:pt x="1997" y="19607"/>
                  <a:pt x="1992" y="19606"/>
                  <a:pt x="1987" y="19603"/>
                </a:cubicBezTo>
                <a:cubicBezTo>
                  <a:pt x="1981" y="19598"/>
                  <a:pt x="1969" y="19541"/>
                  <a:pt x="1981" y="19535"/>
                </a:cubicBezTo>
                <a:cubicBezTo>
                  <a:pt x="1997" y="19513"/>
                  <a:pt x="1987" y="19455"/>
                  <a:pt x="2026" y="19455"/>
                </a:cubicBezTo>
                <a:cubicBezTo>
                  <a:pt x="2028" y="19455"/>
                  <a:pt x="2030" y="19455"/>
                  <a:pt x="2032" y="19456"/>
                </a:cubicBezTo>
                <a:lnTo>
                  <a:pt x="2038" y="19456"/>
                </a:lnTo>
                <a:cubicBezTo>
                  <a:pt x="2040" y="19434"/>
                  <a:pt x="2046" y="19424"/>
                  <a:pt x="2052" y="19424"/>
                </a:cubicBezTo>
                <a:close/>
                <a:moveTo>
                  <a:pt x="8834" y="19444"/>
                </a:moveTo>
                <a:cubicBezTo>
                  <a:pt x="8837" y="19444"/>
                  <a:pt x="8839" y="19446"/>
                  <a:pt x="8840" y="19450"/>
                </a:cubicBezTo>
                <a:cubicBezTo>
                  <a:pt x="8846" y="19461"/>
                  <a:pt x="8829" y="19512"/>
                  <a:pt x="8818" y="19512"/>
                </a:cubicBezTo>
                <a:lnTo>
                  <a:pt x="8818" y="19518"/>
                </a:lnTo>
                <a:cubicBezTo>
                  <a:pt x="8806" y="19518"/>
                  <a:pt x="8801" y="19529"/>
                  <a:pt x="8801" y="19541"/>
                </a:cubicBezTo>
                <a:lnTo>
                  <a:pt x="8823" y="19541"/>
                </a:lnTo>
                <a:cubicBezTo>
                  <a:pt x="8834" y="19562"/>
                  <a:pt x="8819" y="19609"/>
                  <a:pt x="8808" y="19609"/>
                </a:cubicBezTo>
                <a:cubicBezTo>
                  <a:pt x="8808" y="19609"/>
                  <a:pt x="8807" y="19609"/>
                  <a:pt x="8806" y="19609"/>
                </a:cubicBezTo>
                <a:cubicBezTo>
                  <a:pt x="8795" y="19603"/>
                  <a:pt x="8761" y="19575"/>
                  <a:pt x="8733" y="19546"/>
                </a:cubicBezTo>
                <a:lnTo>
                  <a:pt x="8693" y="19541"/>
                </a:lnTo>
                <a:cubicBezTo>
                  <a:pt x="8687" y="19541"/>
                  <a:pt x="8676" y="19524"/>
                  <a:pt x="8670" y="19512"/>
                </a:cubicBezTo>
                <a:cubicBezTo>
                  <a:pt x="8670" y="19495"/>
                  <a:pt x="8665" y="19478"/>
                  <a:pt x="8670" y="19461"/>
                </a:cubicBezTo>
                <a:cubicBezTo>
                  <a:pt x="8670" y="19461"/>
                  <a:pt x="8687" y="19456"/>
                  <a:pt x="8699" y="19456"/>
                </a:cubicBezTo>
                <a:cubicBezTo>
                  <a:pt x="8716" y="19461"/>
                  <a:pt x="8727" y="19478"/>
                  <a:pt x="8744" y="19484"/>
                </a:cubicBezTo>
                <a:lnTo>
                  <a:pt x="8784" y="19501"/>
                </a:lnTo>
                <a:cubicBezTo>
                  <a:pt x="8801" y="19466"/>
                  <a:pt x="8822" y="19444"/>
                  <a:pt x="8834" y="19444"/>
                </a:cubicBezTo>
                <a:close/>
                <a:moveTo>
                  <a:pt x="9837" y="19589"/>
                </a:moveTo>
                <a:cubicBezTo>
                  <a:pt x="9857" y="19589"/>
                  <a:pt x="9877" y="19632"/>
                  <a:pt x="9867" y="19637"/>
                </a:cubicBezTo>
                <a:cubicBezTo>
                  <a:pt x="9850" y="19649"/>
                  <a:pt x="9850" y="19666"/>
                  <a:pt x="9856" y="19671"/>
                </a:cubicBezTo>
                <a:cubicBezTo>
                  <a:pt x="9857" y="19672"/>
                  <a:pt x="9857" y="19672"/>
                  <a:pt x="9857" y="19672"/>
                </a:cubicBezTo>
                <a:cubicBezTo>
                  <a:pt x="9855" y="19672"/>
                  <a:pt x="9826" y="19653"/>
                  <a:pt x="9811" y="19643"/>
                </a:cubicBezTo>
                <a:cubicBezTo>
                  <a:pt x="9799" y="19632"/>
                  <a:pt x="9805" y="19609"/>
                  <a:pt x="9828" y="19592"/>
                </a:cubicBezTo>
                <a:cubicBezTo>
                  <a:pt x="9831" y="19590"/>
                  <a:pt x="9834" y="19589"/>
                  <a:pt x="9837" y="19589"/>
                </a:cubicBezTo>
                <a:close/>
                <a:moveTo>
                  <a:pt x="6557" y="19622"/>
                </a:moveTo>
                <a:cubicBezTo>
                  <a:pt x="6581" y="19622"/>
                  <a:pt x="6601" y="19633"/>
                  <a:pt x="6605" y="19654"/>
                </a:cubicBezTo>
                <a:lnTo>
                  <a:pt x="6599" y="19677"/>
                </a:lnTo>
                <a:cubicBezTo>
                  <a:pt x="6594" y="19694"/>
                  <a:pt x="6582" y="19705"/>
                  <a:pt x="6571" y="19717"/>
                </a:cubicBezTo>
                <a:cubicBezTo>
                  <a:pt x="6554" y="19734"/>
                  <a:pt x="6560" y="19745"/>
                  <a:pt x="6571" y="19762"/>
                </a:cubicBezTo>
                <a:lnTo>
                  <a:pt x="6577" y="19768"/>
                </a:lnTo>
                <a:cubicBezTo>
                  <a:pt x="6574" y="19779"/>
                  <a:pt x="6567" y="19785"/>
                  <a:pt x="6559" y="19785"/>
                </a:cubicBezTo>
                <a:cubicBezTo>
                  <a:pt x="6551" y="19785"/>
                  <a:pt x="6543" y="19779"/>
                  <a:pt x="6537" y="19768"/>
                </a:cubicBezTo>
                <a:lnTo>
                  <a:pt x="6531" y="19745"/>
                </a:lnTo>
                <a:cubicBezTo>
                  <a:pt x="6531" y="19717"/>
                  <a:pt x="6531" y="19694"/>
                  <a:pt x="6497" y="19688"/>
                </a:cubicBezTo>
                <a:cubicBezTo>
                  <a:pt x="6486" y="19688"/>
                  <a:pt x="6486" y="19643"/>
                  <a:pt x="6503" y="19637"/>
                </a:cubicBezTo>
                <a:lnTo>
                  <a:pt x="6531" y="19626"/>
                </a:lnTo>
                <a:cubicBezTo>
                  <a:pt x="6540" y="19623"/>
                  <a:pt x="6549" y="19622"/>
                  <a:pt x="6557" y="19622"/>
                </a:cubicBezTo>
                <a:close/>
                <a:moveTo>
                  <a:pt x="2599" y="19819"/>
                </a:moveTo>
                <a:cubicBezTo>
                  <a:pt x="2622" y="19842"/>
                  <a:pt x="2605" y="19864"/>
                  <a:pt x="2599" y="19870"/>
                </a:cubicBezTo>
                <a:cubicBezTo>
                  <a:pt x="2594" y="19876"/>
                  <a:pt x="2577" y="19876"/>
                  <a:pt x="2560" y="19876"/>
                </a:cubicBezTo>
                <a:cubicBezTo>
                  <a:pt x="2565" y="19864"/>
                  <a:pt x="2577" y="19853"/>
                  <a:pt x="2599" y="19819"/>
                </a:cubicBezTo>
                <a:close/>
                <a:moveTo>
                  <a:pt x="5885" y="19731"/>
                </a:moveTo>
                <a:cubicBezTo>
                  <a:pt x="5898" y="19731"/>
                  <a:pt x="5916" y="19751"/>
                  <a:pt x="5930" y="19751"/>
                </a:cubicBezTo>
                <a:cubicBezTo>
                  <a:pt x="5981" y="19756"/>
                  <a:pt x="5935" y="19785"/>
                  <a:pt x="5941" y="19796"/>
                </a:cubicBezTo>
                <a:lnTo>
                  <a:pt x="5953" y="19819"/>
                </a:lnTo>
                <a:cubicBezTo>
                  <a:pt x="5960" y="19831"/>
                  <a:pt x="5956" y="19836"/>
                  <a:pt x="5948" y="19836"/>
                </a:cubicBezTo>
                <a:cubicBezTo>
                  <a:pt x="5938" y="19836"/>
                  <a:pt x="5922" y="19826"/>
                  <a:pt x="5918" y="19813"/>
                </a:cubicBezTo>
                <a:cubicBezTo>
                  <a:pt x="5913" y="19803"/>
                  <a:pt x="5908" y="19798"/>
                  <a:pt x="5903" y="19798"/>
                </a:cubicBezTo>
                <a:cubicBezTo>
                  <a:pt x="5898" y="19798"/>
                  <a:pt x="5893" y="19804"/>
                  <a:pt x="5890" y="19813"/>
                </a:cubicBezTo>
                <a:cubicBezTo>
                  <a:pt x="5884" y="19836"/>
                  <a:pt x="5856" y="19893"/>
                  <a:pt x="5845" y="19898"/>
                </a:cubicBezTo>
                <a:lnTo>
                  <a:pt x="5839" y="19898"/>
                </a:lnTo>
                <a:cubicBezTo>
                  <a:pt x="5833" y="19893"/>
                  <a:pt x="5828" y="19870"/>
                  <a:pt x="5828" y="19864"/>
                </a:cubicBezTo>
                <a:lnTo>
                  <a:pt x="5833" y="19847"/>
                </a:lnTo>
                <a:cubicBezTo>
                  <a:pt x="5839" y="19830"/>
                  <a:pt x="5850" y="19785"/>
                  <a:pt x="5856" y="19745"/>
                </a:cubicBezTo>
                <a:lnTo>
                  <a:pt x="5879" y="19734"/>
                </a:lnTo>
                <a:cubicBezTo>
                  <a:pt x="5881" y="19732"/>
                  <a:pt x="5883" y="19731"/>
                  <a:pt x="5885" y="19731"/>
                </a:cubicBezTo>
                <a:close/>
                <a:moveTo>
                  <a:pt x="6321" y="19671"/>
                </a:moveTo>
                <a:cubicBezTo>
                  <a:pt x="6333" y="19671"/>
                  <a:pt x="6355" y="19677"/>
                  <a:pt x="6355" y="19683"/>
                </a:cubicBezTo>
                <a:cubicBezTo>
                  <a:pt x="6355" y="19714"/>
                  <a:pt x="6361" y="19726"/>
                  <a:pt x="6370" y="19726"/>
                </a:cubicBezTo>
                <a:cubicBezTo>
                  <a:pt x="6378" y="19726"/>
                  <a:pt x="6388" y="19718"/>
                  <a:pt x="6401" y="19705"/>
                </a:cubicBezTo>
                <a:lnTo>
                  <a:pt x="6412" y="19700"/>
                </a:lnTo>
                <a:cubicBezTo>
                  <a:pt x="6429" y="19700"/>
                  <a:pt x="6440" y="19722"/>
                  <a:pt x="6440" y="19728"/>
                </a:cubicBezTo>
                <a:cubicBezTo>
                  <a:pt x="6440" y="19734"/>
                  <a:pt x="6435" y="19768"/>
                  <a:pt x="6429" y="19796"/>
                </a:cubicBezTo>
                <a:lnTo>
                  <a:pt x="6475" y="19785"/>
                </a:lnTo>
                <a:cubicBezTo>
                  <a:pt x="6486" y="19785"/>
                  <a:pt x="6503" y="19785"/>
                  <a:pt x="6509" y="19796"/>
                </a:cubicBezTo>
                <a:lnTo>
                  <a:pt x="6520" y="19813"/>
                </a:lnTo>
                <a:cubicBezTo>
                  <a:pt x="6526" y="19836"/>
                  <a:pt x="6531" y="19887"/>
                  <a:pt x="6526" y="19898"/>
                </a:cubicBezTo>
                <a:cubicBezTo>
                  <a:pt x="6526" y="19907"/>
                  <a:pt x="6516" y="19912"/>
                  <a:pt x="6503" y="19912"/>
                </a:cubicBezTo>
                <a:cubicBezTo>
                  <a:pt x="6498" y="19912"/>
                  <a:pt x="6492" y="19911"/>
                  <a:pt x="6486" y="19910"/>
                </a:cubicBezTo>
                <a:lnTo>
                  <a:pt x="6486" y="19881"/>
                </a:lnTo>
                <a:cubicBezTo>
                  <a:pt x="6480" y="19870"/>
                  <a:pt x="6469" y="19853"/>
                  <a:pt x="6463" y="19853"/>
                </a:cubicBezTo>
                <a:lnTo>
                  <a:pt x="6452" y="19847"/>
                </a:lnTo>
                <a:cubicBezTo>
                  <a:pt x="6435" y="19847"/>
                  <a:pt x="6423" y="19864"/>
                  <a:pt x="6429" y="19887"/>
                </a:cubicBezTo>
                <a:lnTo>
                  <a:pt x="6435" y="19898"/>
                </a:lnTo>
                <a:lnTo>
                  <a:pt x="6440" y="19904"/>
                </a:lnTo>
                <a:cubicBezTo>
                  <a:pt x="6452" y="19910"/>
                  <a:pt x="6457" y="19927"/>
                  <a:pt x="6457" y="19955"/>
                </a:cubicBezTo>
                <a:lnTo>
                  <a:pt x="6452" y="19955"/>
                </a:lnTo>
                <a:lnTo>
                  <a:pt x="6423" y="19961"/>
                </a:lnTo>
                <a:cubicBezTo>
                  <a:pt x="6384" y="19955"/>
                  <a:pt x="6361" y="19915"/>
                  <a:pt x="6361" y="19864"/>
                </a:cubicBezTo>
                <a:cubicBezTo>
                  <a:pt x="6367" y="19813"/>
                  <a:pt x="6316" y="19688"/>
                  <a:pt x="6316" y="19671"/>
                </a:cubicBezTo>
                <a:close/>
                <a:moveTo>
                  <a:pt x="4284" y="19898"/>
                </a:moveTo>
                <a:cubicBezTo>
                  <a:pt x="4284" y="19898"/>
                  <a:pt x="4301" y="19910"/>
                  <a:pt x="4307" y="19921"/>
                </a:cubicBezTo>
                <a:lnTo>
                  <a:pt x="4324" y="19949"/>
                </a:lnTo>
                <a:cubicBezTo>
                  <a:pt x="4335" y="19983"/>
                  <a:pt x="4347" y="20023"/>
                  <a:pt x="4347" y="20029"/>
                </a:cubicBezTo>
                <a:cubicBezTo>
                  <a:pt x="4346" y="20029"/>
                  <a:pt x="4346" y="20029"/>
                  <a:pt x="4345" y="20029"/>
                </a:cubicBezTo>
                <a:cubicBezTo>
                  <a:pt x="4335" y="20029"/>
                  <a:pt x="4289" y="19994"/>
                  <a:pt x="4266" y="19994"/>
                </a:cubicBezTo>
                <a:cubicBezTo>
                  <a:pt x="4265" y="19994"/>
                  <a:pt x="4263" y="19994"/>
                  <a:pt x="4262" y="19995"/>
                </a:cubicBezTo>
                <a:cubicBezTo>
                  <a:pt x="4239" y="19995"/>
                  <a:pt x="4245" y="19995"/>
                  <a:pt x="4273" y="19989"/>
                </a:cubicBezTo>
                <a:lnTo>
                  <a:pt x="4262" y="19938"/>
                </a:lnTo>
                <a:cubicBezTo>
                  <a:pt x="4262" y="19927"/>
                  <a:pt x="4273" y="19910"/>
                  <a:pt x="4284" y="19898"/>
                </a:cubicBezTo>
                <a:close/>
                <a:moveTo>
                  <a:pt x="4045" y="19879"/>
                </a:moveTo>
                <a:cubicBezTo>
                  <a:pt x="4049" y="19879"/>
                  <a:pt x="4053" y="19880"/>
                  <a:pt x="4057" y="19881"/>
                </a:cubicBezTo>
                <a:lnTo>
                  <a:pt x="4069" y="19887"/>
                </a:lnTo>
                <a:lnTo>
                  <a:pt x="4097" y="19915"/>
                </a:lnTo>
                <a:cubicBezTo>
                  <a:pt x="4080" y="19944"/>
                  <a:pt x="4092" y="19989"/>
                  <a:pt x="4126" y="20012"/>
                </a:cubicBezTo>
                <a:lnTo>
                  <a:pt x="4154" y="20029"/>
                </a:lnTo>
                <a:cubicBezTo>
                  <a:pt x="4154" y="20029"/>
                  <a:pt x="4154" y="20046"/>
                  <a:pt x="4154" y="20057"/>
                </a:cubicBezTo>
                <a:cubicBezTo>
                  <a:pt x="4148" y="20063"/>
                  <a:pt x="4143" y="20068"/>
                  <a:pt x="4137" y="20068"/>
                </a:cubicBezTo>
                <a:lnTo>
                  <a:pt x="4097" y="20080"/>
                </a:lnTo>
                <a:cubicBezTo>
                  <a:pt x="4091" y="20086"/>
                  <a:pt x="4082" y="20089"/>
                  <a:pt x="4075" y="20089"/>
                </a:cubicBezTo>
                <a:cubicBezTo>
                  <a:pt x="4070" y="20089"/>
                  <a:pt x="4065" y="20088"/>
                  <a:pt x="4063" y="20086"/>
                </a:cubicBezTo>
                <a:cubicBezTo>
                  <a:pt x="4057" y="20079"/>
                  <a:pt x="4039" y="20075"/>
                  <a:pt x="4022" y="20075"/>
                </a:cubicBezTo>
                <a:cubicBezTo>
                  <a:pt x="4008" y="20075"/>
                  <a:pt x="3994" y="20078"/>
                  <a:pt x="3989" y="20086"/>
                </a:cubicBezTo>
                <a:cubicBezTo>
                  <a:pt x="3987" y="20089"/>
                  <a:pt x="3985" y="20091"/>
                  <a:pt x="3983" y="20091"/>
                </a:cubicBezTo>
                <a:cubicBezTo>
                  <a:pt x="3979" y="20091"/>
                  <a:pt x="3981" y="20071"/>
                  <a:pt x="3989" y="20040"/>
                </a:cubicBezTo>
                <a:lnTo>
                  <a:pt x="4001" y="20034"/>
                </a:lnTo>
                <a:lnTo>
                  <a:pt x="4046" y="20006"/>
                </a:lnTo>
                <a:cubicBezTo>
                  <a:pt x="4035" y="19961"/>
                  <a:pt x="4023" y="19904"/>
                  <a:pt x="4023" y="19893"/>
                </a:cubicBezTo>
                <a:cubicBezTo>
                  <a:pt x="4028" y="19884"/>
                  <a:pt x="4035" y="19879"/>
                  <a:pt x="4045" y="19879"/>
                </a:cubicBezTo>
                <a:close/>
                <a:moveTo>
                  <a:pt x="2830" y="20065"/>
                </a:moveTo>
                <a:cubicBezTo>
                  <a:pt x="2836" y="20065"/>
                  <a:pt x="2841" y="20066"/>
                  <a:pt x="2843" y="20068"/>
                </a:cubicBezTo>
                <a:cubicBezTo>
                  <a:pt x="2860" y="20086"/>
                  <a:pt x="2832" y="20108"/>
                  <a:pt x="2781" y="20120"/>
                </a:cubicBezTo>
                <a:lnTo>
                  <a:pt x="2735" y="20137"/>
                </a:lnTo>
                <a:lnTo>
                  <a:pt x="2724" y="20137"/>
                </a:lnTo>
                <a:cubicBezTo>
                  <a:pt x="2721" y="20155"/>
                  <a:pt x="2713" y="20164"/>
                  <a:pt x="2704" y="20164"/>
                </a:cubicBezTo>
                <a:cubicBezTo>
                  <a:pt x="2697" y="20164"/>
                  <a:pt x="2689" y="20158"/>
                  <a:pt x="2684" y="20148"/>
                </a:cubicBezTo>
                <a:lnTo>
                  <a:pt x="2679" y="20131"/>
                </a:lnTo>
                <a:lnTo>
                  <a:pt x="2667" y="20114"/>
                </a:lnTo>
                <a:cubicBezTo>
                  <a:pt x="2663" y="20100"/>
                  <a:pt x="2673" y="20090"/>
                  <a:pt x="2693" y="20090"/>
                </a:cubicBezTo>
                <a:cubicBezTo>
                  <a:pt x="2697" y="20090"/>
                  <a:pt x="2702" y="20090"/>
                  <a:pt x="2707" y="20091"/>
                </a:cubicBezTo>
                <a:cubicBezTo>
                  <a:pt x="2709" y="20092"/>
                  <a:pt x="2711" y="20092"/>
                  <a:pt x="2713" y="20092"/>
                </a:cubicBezTo>
                <a:cubicBezTo>
                  <a:pt x="2740" y="20092"/>
                  <a:pt x="2801" y="20065"/>
                  <a:pt x="2830" y="20065"/>
                </a:cubicBezTo>
                <a:close/>
                <a:moveTo>
                  <a:pt x="2567" y="20041"/>
                </a:moveTo>
                <a:cubicBezTo>
                  <a:pt x="2572" y="20041"/>
                  <a:pt x="2577" y="20043"/>
                  <a:pt x="2582" y="20046"/>
                </a:cubicBezTo>
                <a:lnTo>
                  <a:pt x="2554" y="20086"/>
                </a:lnTo>
                <a:lnTo>
                  <a:pt x="2548" y="20086"/>
                </a:lnTo>
                <a:cubicBezTo>
                  <a:pt x="2543" y="20097"/>
                  <a:pt x="2548" y="20131"/>
                  <a:pt x="2543" y="20154"/>
                </a:cubicBezTo>
                <a:lnTo>
                  <a:pt x="2543" y="20171"/>
                </a:lnTo>
                <a:cubicBezTo>
                  <a:pt x="2543" y="20184"/>
                  <a:pt x="2513" y="20192"/>
                  <a:pt x="2484" y="20192"/>
                </a:cubicBezTo>
                <a:cubicBezTo>
                  <a:pt x="2465" y="20192"/>
                  <a:pt x="2446" y="20189"/>
                  <a:pt x="2435" y="20182"/>
                </a:cubicBezTo>
                <a:cubicBezTo>
                  <a:pt x="2421" y="20169"/>
                  <a:pt x="2412" y="20163"/>
                  <a:pt x="2409" y="20163"/>
                </a:cubicBezTo>
                <a:lnTo>
                  <a:pt x="2409" y="20163"/>
                </a:lnTo>
                <a:cubicBezTo>
                  <a:pt x="2407" y="20163"/>
                  <a:pt x="2407" y="20166"/>
                  <a:pt x="2412" y="20171"/>
                </a:cubicBezTo>
                <a:lnTo>
                  <a:pt x="2423" y="20188"/>
                </a:lnTo>
                <a:lnTo>
                  <a:pt x="2429" y="20199"/>
                </a:lnTo>
                <a:cubicBezTo>
                  <a:pt x="2452" y="20199"/>
                  <a:pt x="2429" y="20227"/>
                  <a:pt x="2378" y="20250"/>
                </a:cubicBezTo>
                <a:lnTo>
                  <a:pt x="2344" y="20267"/>
                </a:lnTo>
                <a:lnTo>
                  <a:pt x="2327" y="20278"/>
                </a:lnTo>
                <a:cubicBezTo>
                  <a:pt x="2316" y="20278"/>
                  <a:pt x="2253" y="20273"/>
                  <a:pt x="2202" y="20261"/>
                </a:cubicBezTo>
                <a:lnTo>
                  <a:pt x="2151" y="20261"/>
                </a:lnTo>
                <a:cubicBezTo>
                  <a:pt x="2128" y="20261"/>
                  <a:pt x="2128" y="20261"/>
                  <a:pt x="2123" y="20278"/>
                </a:cubicBezTo>
                <a:cubicBezTo>
                  <a:pt x="2123" y="20293"/>
                  <a:pt x="2110" y="20308"/>
                  <a:pt x="2099" y="20308"/>
                </a:cubicBezTo>
                <a:cubicBezTo>
                  <a:pt x="2097" y="20308"/>
                  <a:pt x="2096" y="20308"/>
                  <a:pt x="2094" y="20307"/>
                </a:cubicBezTo>
                <a:lnTo>
                  <a:pt x="2060" y="20290"/>
                </a:lnTo>
                <a:cubicBezTo>
                  <a:pt x="2040" y="20276"/>
                  <a:pt x="2017" y="20269"/>
                  <a:pt x="2000" y="20269"/>
                </a:cubicBezTo>
                <a:cubicBezTo>
                  <a:pt x="1989" y="20269"/>
                  <a:pt x="1980" y="20272"/>
                  <a:pt x="1975" y="20278"/>
                </a:cubicBezTo>
                <a:cubicBezTo>
                  <a:pt x="1970" y="20284"/>
                  <a:pt x="1959" y="20286"/>
                  <a:pt x="1948" y="20286"/>
                </a:cubicBezTo>
                <a:cubicBezTo>
                  <a:pt x="1935" y="20286"/>
                  <a:pt x="1922" y="20282"/>
                  <a:pt x="1918" y="20273"/>
                </a:cubicBezTo>
                <a:cubicBezTo>
                  <a:pt x="1918" y="20256"/>
                  <a:pt x="1907" y="20188"/>
                  <a:pt x="1924" y="20188"/>
                </a:cubicBezTo>
                <a:cubicBezTo>
                  <a:pt x="1926" y="20188"/>
                  <a:pt x="1927" y="20188"/>
                  <a:pt x="1929" y="20188"/>
                </a:cubicBezTo>
                <a:cubicBezTo>
                  <a:pt x="1943" y="20188"/>
                  <a:pt x="1953" y="20164"/>
                  <a:pt x="1958" y="20159"/>
                </a:cubicBezTo>
                <a:cubicBezTo>
                  <a:pt x="1958" y="20148"/>
                  <a:pt x="1969" y="20142"/>
                  <a:pt x="1987" y="20142"/>
                </a:cubicBezTo>
                <a:lnTo>
                  <a:pt x="1998" y="20154"/>
                </a:lnTo>
                <a:cubicBezTo>
                  <a:pt x="2015" y="20171"/>
                  <a:pt x="2026" y="20193"/>
                  <a:pt x="2038" y="20216"/>
                </a:cubicBezTo>
                <a:cubicBezTo>
                  <a:pt x="2049" y="20233"/>
                  <a:pt x="2055" y="20242"/>
                  <a:pt x="2060" y="20242"/>
                </a:cubicBezTo>
                <a:cubicBezTo>
                  <a:pt x="2066" y="20242"/>
                  <a:pt x="2072" y="20233"/>
                  <a:pt x="2083" y="20216"/>
                </a:cubicBezTo>
                <a:lnTo>
                  <a:pt x="2100" y="20188"/>
                </a:lnTo>
                <a:cubicBezTo>
                  <a:pt x="2120" y="20168"/>
                  <a:pt x="2171" y="20117"/>
                  <a:pt x="2198" y="20117"/>
                </a:cubicBezTo>
                <a:cubicBezTo>
                  <a:pt x="2202" y="20117"/>
                  <a:pt x="2205" y="20118"/>
                  <a:pt x="2208" y="20120"/>
                </a:cubicBezTo>
                <a:cubicBezTo>
                  <a:pt x="2234" y="20130"/>
                  <a:pt x="2280" y="20160"/>
                  <a:pt x="2295" y="20160"/>
                </a:cubicBezTo>
                <a:cubicBezTo>
                  <a:pt x="2297" y="20160"/>
                  <a:pt x="2298" y="20160"/>
                  <a:pt x="2299" y="20159"/>
                </a:cubicBezTo>
                <a:cubicBezTo>
                  <a:pt x="2310" y="20159"/>
                  <a:pt x="2355" y="20131"/>
                  <a:pt x="2367" y="20131"/>
                </a:cubicBezTo>
                <a:cubicBezTo>
                  <a:pt x="2384" y="20131"/>
                  <a:pt x="2395" y="20103"/>
                  <a:pt x="2401" y="20068"/>
                </a:cubicBezTo>
                <a:lnTo>
                  <a:pt x="2429" y="20080"/>
                </a:lnTo>
                <a:lnTo>
                  <a:pt x="2497" y="20114"/>
                </a:lnTo>
                <a:cubicBezTo>
                  <a:pt x="2516" y="20072"/>
                  <a:pt x="2542" y="20041"/>
                  <a:pt x="2567" y="20041"/>
                </a:cubicBezTo>
                <a:close/>
                <a:moveTo>
                  <a:pt x="3675" y="20214"/>
                </a:moveTo>
                <a:cubicBezTo>
                  <a:pt x="3678" y="20214"/>
                  <a:pt x="3681" y="20215"/>
                  <a:pt x="3683" y="20216"/>
                </a:cubicBezTo>
                <a:cubicBezTo>
                  <a:pt x="3700" y="20227"/>
                  <a:pt x="3700" y="20250"/>
                  <a:pt x="3677" y="20267"/>
                </a:cubicBezTo>
                <a:lnTo>
                  <a:pt x="3672" y="20261"/>
                </a:lnTo>
                <a:cubicBezTo>
                  <a:pt x="3665" y="20256"/>
                  <a:pt x="3659" y="20254"/>
                  <a:pt x="3653" y="20254"/>
                </a:cubicBezTo>
                <a:cubicBezTo>
                  <a:pt x="3632" y="20254"/>
                  <a:pt x="3614" y="20280"/>
                  <a:pt x="3609" y="20284"/>
                </a:cubicBezTo>
                <a:lnTo>
                  <a:pt x="3587" y="20324"/>
                </a:lnTo>
                <a:cubicBezTo>
                  <a:pt x="3570" y="20290"/>
                  <a:pt x="3558" y="20261"/>
                  <a:pt x="3570" y="20256"/>
                </a:cubicBezTo>
                <a:cubicBezTo>
                  <a:pt x="3580" y="20256"/>
                  <a:pt x="3645" y="20214"/>
                  <a:pt x="3675" y="20214"/>
                </a:cubicBezTo>
                <a:close/>
                <a:moveTo>
                  <a:pt x="2974" y="20193"/>
                </a:moveTo>
                <a:lnTo>
                  <a:pt x="2979" y="20199"/>
                </a:lnTo>
                <a:lnTo>
                  <a:pt x="2985" y="20227"/>
                </a:lnTo>
                <a:cubicBezTo>
                  <a:pt x="2996" y="20267"/>
                  <a:pt x="2968" y="20312"/>
                  <a:pt x="2928" y="20324"/>
                </a:cubicBezTo>
                <a:lnTo>
                  <a:pt x="2928" y="20329"/>
                </a:lnTo>
                <a:lnTo>
                  <a:pt x="2894" y="20335"/>
                </a:lnTo>
                <a:cubicBezTo>
                  <a:pt x="2889" y="20335"/>
                  <a:pt x="2877" y="20324"/>
                  <a:pt x="2877" y="20312"/>
                </a:cubicBezTo>
                <a:cubicBezTo>
                  <a:pt x="2877" y="20301"/>
                  <a:pt x="2883" y="20284"/>
                  <a:pt x="2889" y="20278"/>
                </a:cubicBezTo>
                <a:cubicBezTo>
                  <a:pt x="2906" y="20267"/>
                  <a:pt x="2928" y="20267"/>
                  <a:pt x="2945" y="20256"/>
                </a:cubicBezTo>
                <a:cubicBezTo>
                  <a:pt x="2962" y="20250"/>
                  <a:pt x="2968" y="20233"/>
                  <a:pt x="2951" y="20216"/>
                </a:cubicBezTo>
                <a:lnTo>
                  <a:pt x="2945" y="20210"/>
                </a:lnTo>
                <a:cubicBezTo>
                  <a:pt x="2945" y="20205"/>
                  <a:pt x="2962" y="20193"/>
                  <a:pt x="2974" y="20193"/>
                </a:cubicBezTo>
                <a:close/>
                <a:moveTo>
                  <a:pt x="3094" y="20207"/>
                </a:moveTo>
                <a:cubicBezTo>
                  <a:pt x="3108" y="20207"/>
                  <a:pt x="3122" y="20214"/>
                  <a:pt x="3127" y="20222"/>
                </a:cubicBezTo>
                <a:cubicBezTo>
                  <a:pt x="3138" y="20233"/>
                  <a:pt x="3150" y="20273"/>
                  <a:pt x="3155" y="20301"/>
                </a:cubicBezTo>
                <a:lnTo>
                  <a:pt x="3155" y="20324"/>
                </a:lnTo>
                <a:cubicBezTo>
                  <a:pt x="3155" y="20324"/>
                  <a:pt x="3138" y="20335"/>
                  <a:pt x="3127" y="20335"/>
                </a:cubicBezTo>
                <a:cubicBezTo>
                  <a:pt x="3123" y="20337"/>
                  <a:pt x="3119" y="20338"/>
                  <a:pt x="3115" y="20338"/>
                </a:cubicBezTo>
                <a:cubicBezTo>
                  <a:pt x="3097" y="20338"/>
                  <a:pt x="3093" y="20314"/>
                  <a:pt x="3093" y="20290"/>
                </a:cubicBezTo>
                <a:lnTo>
                  <a:pt x="3093" y="20284"/>
                </a:lnTo>
                <a:cubicBezTo>
                  <a:pt x="3087" y="20284"/>
                  <a:pt x="3076" y="20290"/>
                  <a:pt x="3070" y="20295"/>
                </a:cubicBezTo>
                <a:cubicBezTo>
                  <a:pt x="3069" y="20297"/>
                  <a:pt x="3067" y="20298"/>
                  <a:pt x="3064" y="20298"/>
                </a:cubicBezTo>
                <a:cubicBezTo>
                  <a:pt x="3053" y="20298"/>
                  <a:pt x="3039" y="20272"/>
                  <a:pt x="3053" y="20239"/>
                </a:cubicBezTo>
                <a:cubicBezTo>
                  <a:pt x="3062" y="20215"/>
                  <a:pt x="3079" y="20207"/>
                  <a:pt x="3094" y="20207"/>
                </a:cubicBezTo>
                <a:close/>
                <a:moveTo>
                  <a:pt x="1850" y="20199"/>
                </a:moveTo>
                <a:cubicBezTo>
                  <a:pt x="1862" y="20199"/>
                  <a:pt x="1879" y="20216"/>
                  <a:pt x="1884" y="20239"/>
                </a:cubicBezTo>
                <a:lnTo>
                  <a:pt x="1879" y="20244"/>
                </a:lnTo>
                <a:cubicBezTo>
                  <a:pt x="1845" y="20267"/>
                  <a:pt x="1850" y="20341"/>
                  <a:pt x="1805" y="20346"/>
                </a:cubicBezTo>
                <a:lnTo>
                  <a:pt x="1799" y="20346"/>
                </a:lnTo>
                <a:cubicBezTo>
                  <a:pt x="1795" y="20351"/>
                  <a:pt x="1791" y="20352"/>
                  <a:pt x="1787" y="20352"/>
                </a:cubicBezTo>
                <a:cubicBezTo>
                  <a:pt x="1779" y="20352"/>
                  <a:pt x="1771" y="20346"/>
                  <a:pt x="1760" y="20335"/>
                </a:cubicBezTo>
                <a:lnTo>
                  <a:pt x="1754" y="20312"/>
                </a:lnTo>
                <a:cubicBezTo>
                  <a:pt x="1748" y="20307"/>
                  <a:pt x="1765" y="20278"/>
                  <a:pt x="1765" y="20278"/>
                </a:cubicBezTo>
                <a:cubicBezTo>
                  <a:pt x="1772" y="20282"/>
                  <a:pt x="1779" y="20283"/>
                  <a:pt x="1784" y="20283"/>
                </a:cubicBezTo>
                <a:cubicBezTo>
                  <a:pt x="1817" y="20283"/>
                  <a:pt x="1819" y="20230"/>
                  <a:pt x="1839" y="20210"/>
                </a:cubicBezTo>
                <a:lnTo>
                  <a:pt x="1850" y="20199"/>
                </a:lnTo>
                <a:close/>
                <a:moveTo>
                  <a:pt x="3530" y="20206"/>
                </a:moveTo>
                <a:cubicBezTo>
                  <a:pt x="3537" y="20206"/>
                  <a:pt x="3541" y="20214"/>
                  <a:pt x="3541" y="20227"/>
                </a:cubicBezTo>
                <a:lnTo>
                  <a:pt x="3535" y="20233"/>
                </a:lnTo>
                <a:cubicBezTo>
                  <a:pt x="3507" y="20256"/>
                  <a:pt x="3496" y="20273"/>
                  <a:pt x="3467" y="20341"/>
                </a:cubicBezTo>
                <a:lnTo>
                  <a:pt x="3462" y="20358"/>
                </a:lnTo>
                <a:cubicBezTo>
                  <a:pt x="3457" y="20362"/>
                  <a:pt x="3453" y="20364"/>
                  <a:pt x="3449" y="20364"/>
                </a:cubicBezTo>
                <a:cubicBezTo>
                  <a:pt x="3437" y="20364"/>
                  <a:pt x="3428" y="20347"/>
                  <a:pt x="3428" y="20318"/>
                </a:cubicBezTo>
                <a:cubicBezTo>
                  <a:pt x="3428" y="20286"/>
                  <a:pt x="3442" y="20221"/>
                  <a:pt x="3467" y="20221"/>
                </a:cubicBezTo>
                <a:cubicBezTo>
                  <a:pt x="3469" y="20221"/>
                  <a:pt x="3471" y="20221"/>
                  <a:pt x="3473" y="20222"/>
                </a:cubicBezTo>
                <a:lnTo>
                  <a:pt x="3496" y="20216"/>
                </a:lnTo>
                <a:lnTo>
                  <a:pt x="3513" y="20216"/>
                </a:lnTo>
                <a:cubicBezTo>
                  <a:pt x="3519" y="20209"/>
                  <a:pt x="3525" y="20206"/>
                  <a:pt x="3530" y="20206"/>
                </a:cubicBezTo>
                <a:close/>
                <a:moveTo>
                  <a:pt x="2770" y="20250"/>
                </a:moveTo>
                <a:cubicBezTo>
                  <a:pt x="2782" y="20250"/>
                  <a:pt x="2794" y="20259"/>
                  <a:pt x="2798" y="20278"/>
                </a:cubicBezTo>
                <a:cubicBezTo>
                  <a:pt x="2803" y="20304"/>
                  <a:pt x="2756" y="20406"/>
                  <a:pt x="2739" y="20406"/>
                </a:cubicBezTo>
                <a:cubicBezTo>
                  <a:pt x="2738" y="20406"/>
                  <a:pt x="2736" y="20405"/>
                  <a:pt x="2735" y="20403"/>
                </a:cubicBezTo>
                <a:cubicBezTo>
                  <a:pt x="2724" y="20375"/>
                  <a:pt x="2741" y="20273"/>
                  <a:pt x="2752" y="20256"/>
                </a:cubicBezTo>
                <a:cubicBezTo>
                  <a:pt x="2758" y="20252"/>
                  <a:pt x="2764" y="20250"/>
                  <a:pt x="2770" y="20250"/>
                </a:cubicBezTo>
                <a:close/>
                <a:moveTo>
                  <a:pt x="968" y="20349"/>
                </a:moveTo>
                <a:cubicBezTo>
                  <a:pt x="972" y="20349"/>
                  <a:pt x="975" y="20350"/>
                  <a:pt x="977" y="20352"/>
                </a:cubicBezTo>
                <a:cubicBezTo>
                  <a:pt x="994" y="20375"/>
                  <a:pt x="994" y="20392"/>
                  <a:pt x="977" y="20392"/>
                </a:cubicBezTo>
                <a:lnTo>
                  <a:pt x="965" y="20392"/>
                </a:lnTo>
                <a:cubicBezTo>
                  <a:pt x="937" y="20398"/>
                  <a:pt x="943" y="20409"/>
                  <a:pt x="954" y="20432"/>
                </a:cubicBezTo>
                <a:cubicBezTo>
                  <a:pt x="959" y="20437"/>
                  <a:pt x="939" y="20477"/>
                  <a:pt x="928" y="20477"/>
                </a:cubicBezTo>
                <a:cubicBezTo>
                  <a:pt x="927" y="20477"/>
                  <a:pt x="926" y="20477"/>
                  <a:pt x="926" y="20477"/>
                </a:cubicBezTo>
                <a:cubicBezTo>
                  <a:pt x="897" y="20471"/>
                  <a:pt x="863" y="20454"/>
                  <a:pt x="835" y="20443"/>
                </a:cubicBezTo>
                <a:cubicBezTo>
                  <a:pt x="829" y="20437"/>
                  <a:pt x="829" y="20420"/>
                  <a:pt x="829" y="20415"/>
                </a:cubicBezTo>
                <a:cubicBezTo>
                  <a:pt x="834" y="20410"/>
                  <a:pt x="843" y="20396"/>
                  <a:pt x="849" y="20396"/>
                </a:cubicBezTo>
                <a:cubicBezTo>
                  <a:pt x="850" y="20396"/>
                  <a:pt x="851" y="20397"/>
                  <a:pt x="852" y="20398"/>
                </a:cubicBezTo>
                <a:lnTo>
                  <a:pt x="874" y="20403"/>
                </a:lnTo>
                <a:cubicBezTo>
                  <a:pt x="889" y="20398"/>
                  <a:pt x="944" y="20349"/>
                  <a:pt x="968" y="20349"/>
                </a:cubicBezTo>
                <a:close/>
                <a:moveTo>
                  <a:pt x="1459" y="20236"/>
                </a:moveTo>
                <a:cubicBezTo>
                  <a:pt x="1463" y="20236"/>
                  <a:pt x="1466" y="20239"/>
                  <a:pt x="1470" y="20244"/>
                </a:cubicBezTo>
                <a:lnTo>
                  <a:pt x="1482" y="20250"/>
                </a:lnTo>
                <a:lnTo>
                  <a:pt x="1493" y="20267"/>
                </a:lnTo>
                <a:cubicBezTo>
                  <a:pt x="1504" y="20278"/>
                  <a:pt x="1476" y="20318"/>
                  <a:pt x="1465" y="20318"/>
                </a:cubicBezTo>
                <a:lnTo>
                  <a:pt x="1465" y="20312"/>
                </a:lnTo>
                <a:cubicBezTo>
                  <a:pt x="1448" y="20312"/>
                  <a:pt x="1391" y="20369"/>
                  <a:pt x="1396" y="20398"/>
                </a:cubicBezTo>
                <a:cubicBezTo>
                  <a:pt x="1396" y="20407"/>
                  <a:pt x="1396" y="20412"/>
                  <a:pt x="1399" y="20417"/>
                </a:cubicBezTo>
                <a:lnTo>
                  <a:pt x="1399" y="20417"/>
                </a:lnTo>
                <a:cubicBezTo>
                  <a:pt x="1389" y="20406"/>
                  <a:pt x="1365" y="20394"/>
                  <a:pt x="1347" y="20394"/>
                </a:cubicBezTo>
                <a:cubicBezTo>
                  <a:pt x="1339" y="20394"/>
                  <a:pt x="1332" y="20396"/>
                  <a:pt x="1328" y="20403"/>
                </a:cubicBezTo>
                <a:cubicBezTo>
                  <a:pt x="1317" y="20426"/>
                  <a:pt x="1266" y="20471"/>
                  <a:pt x="1243" y="20483"/>
                </a:cubicBezTo>
                <a:cubicBezTo>
                  <a:pt x="1243" y="20483"/>
                  <a:pt x="1242" y="20483"/>
                  <a:pt x="1242" y="20483"/>
                </a:cubicBezTo>
                <a:cubicBezTo>
                  <a:pt x="1225" y="20483"/>
                  <a:pt x="1209" y="20385"/>
                  <a:pt x="1209" y="20352"/>
                </a:cubicBezTo>
                <a:cubicBezTo>
                  <a:pt x="1209" y="20326"/>
                  <a:pt x="1249" y="20297"/>
                  <a:pt x="1272" y="20297"/>
                </a:cubicBezTo>
                <a:cubicBezTo>
                  <a:pt x="1280" y="20297"/>
                  <a:pt x="1286" y="20300"/>
                  <a:pt x="1289" y="20307"/>
                </a:cubicBezTo>
                <a:cubicBezTo>
                  <a:pt x="1292" y="20316"/>
                  <a:pt x="1299" y="20320"/>
                  <a:pt x="1307" y="20320"/>
                </a:cubicBezTo>
                <a:cubicBezTo>
                  <a:pt x="1327" y="20320"/>
                  <a:pt x="1354" y="20296"/>
                  <a:pt x="1345" y="20284"/>
                </a:cubicBezTo>
                <a:cubicBezTo>
                  <a:pt x="1342" y="20270"/>
                  <a:pt x="1345" y="20263"/>
                  <a:pt x="1354" y="20263"/>
                </a:cubicBezTo>
                <a:cubicBezTo>
                  <a:pt x="1360" y="20263"/>
                  <a:pt x="1368" y="20266"/>
                  <a:pt x="1379" y="20273"/>
                </a:cubicBezTo>
                <a:lnTo>
                  <a:pt x="1402" y="20278"/>
                </a:lnTo>
                <a:cubicBezTo>
                  <a:pt x="1405" y="20280"/>
                  <a:pt x="1409" y="20281"/>
                  <a:pt x="1412" y="20281"/>
                </a:cubicBezTo>
                <a:cubicBezTo>
                  <a:pt x="1422" y="20281"/>
                  <a:pt x="1434" y="20275"/>
                  <a:pt x="1442" y="20267"/>
                </a:cubicBezTo>
                <a:lnTo>
                  <a:pt x="1448" y="20261"/>
                </a:lnTo>
                <a:cubicBezTo>
                  <a:pt x="1448" y="20246"/>
                  <a:pt x="1453" y="20236"/>
                  <a:pt x="1459" y="20236"/>
                </a:cubicBezTo>
                <a:close/>
                <a:moveTo>
                  <a:pt x="3570" y="0"/>
                </a:moveTo>
                <a:cubicBezTo>
                  <a:pt x="3564" y="12"/>
                  <a:pt x="3535" y="34"/>
                  <a:pt x="3530" y="46"/>
                </a:cubicBezTo>
                <a:cubicBezTo>
                  <a:pt x="3529" y="48"/>
                  <a:pt x="3527" y="49"/>
                  <a:pt x="3525" y="49"/>
                </a:cubicBezTo>
                <a:cubicBezTo>
                  <a:pt x="3518" y="49"/>
                  <a:pt x="3506" y="32"/>
                  <a:pt x="3501" y="23"/>
                </a:cubicBezTo>
                <a:cubicBezTo>
                  <a:pt x="3501" y="19"/>
                  <a:pt x="3498" y="18"/>
                  <a:pt x="3492" y="18"/>
                </a:cubicBezTo>
                <a:cubicBezTo>
                  <a:pt x="3487" y="18"/>
                  <a:pt x="3480" y="19"/>
                  <a:pt x="3474" y="19"/>
                </a:cubicBezTo>
                <a:cubicBezTo>
                  <a:pt x="3471" y="19"/>
                  <a:pt x="3469" y="19"/>
                  <a:pt x="3467" y="17"/>
                </a:cubicBezTo>
                <a:cubicBezTo>
                  <a:pt x="3465" y="16"/>
                  <a:pt x="3463" y="16"/>
                  <a:pt x="3461" y="16"/>
                </a:cubicBezTo>
                <a:cubicBezTo>
                  <a:pt x="3450" y="16"/>
                  <a:pt x="3437" y="27"/>
                  <a:pt x="3428" y="46"/>
                </a:cubicBezTo>
                <a:lnTo>
                  <a:pt x="3416" y="68"/>
                </a:lnTo>
                <a:lnTo>
                  <a:pt x="3411" y="91"/>
                </a:lnTo>
                <a:cubicBezTo>
                  <a:pt x="3407" y="97"/>
                  <a:pt x="3398" y="99"/>
                  <a:pt x="3387" y="99"/>
                </a:cubicBezTo>
                <a:cubicBezTo>
                  <a:pt x="3366" y="99"/>
                  <a:pt x="3337" y="91"/>
                  <a:pt x="3326" y="91"/>
                </a:cubicBezTo>
                <a:lnTo>
                  <a:pt x="3274" y="91"/>
                </a:lnTo>
                <a:lnTo>
                  <a:pt x="3269" y="80"/>
                </a:lnTo>
                <a:lnTo>
                  <a:pt x="3240" y="40"/>
                </a:lnTo>
                <a:lnTo>
                  <a:pt x="3240" y="40"/>
                </a:lnTo>
                <a:cubicBezTo>
                  <a:pt x="3229" y="74"/>
                  <a:pt x="3246" y="114"/>
                  <a:pt x="3252" y="125"/>
                </a:cubicBezTo>
                <a:cubicBezTo>
                  <a:pt x="3253" y="127"/>
                  <a:pt x="3256" y="127"/>
                  <a:pt x="3260" y="127"/>
                </a:cubicBezTo>
                <a:cubicBezTo>
                  <a:pt x="3270" y="127"/>
                  <a:pt x="3286" y="122"/>
                  <a:pt x="3303" y="114"/>
                </a:cubicBezTo>
                <a:lnTo>
                  <a:pt x="3314" y="119"/>
                </a:lnTo>
                <a:cubicBezTo>
                  <a:pt x="3337" y="131"/>
                  <a:pt x="3354" y="159"/>
                  <a:pt x="3377" y="165"/>
                </a:cubicBezTo>
                <a:lnTo>
                  <a:pt x="3399" y="170"/>
                </a:lnTo>
                <a:cubicBezTo>
                  <a:pt x="3407" y="166"/>
                  <a:pt x="3418" y="165"/>
                  <a:pt x="3429" y="165"/>
                </a:cubicBezTo>
                <a:cubicBezTo>
                  <a:pt x="3449" y="165"/>
                  <a:pt x="3472" y="171"/>
                  <a:pt x="3490" y="182"/>
                </a:cubicBezTo>
                <a:lnTo>
                  <a:pt x="3496" y="176"/>
                </a:lnTo>
                <a:lnTo>
                  <a:pt x="3552" y="114"/>
                </a:lnTo>
                <a:lnTo>
                  <a:pt x="3552" y="114"/>
                </a:lnTo>
                <a:cubicBezTo>
                  <a:pt x="3570" y="170"/>
                  <a:pt x="3507" y="261"/>
                  <a:pt x="3484" y="273"/>
                </a:cubicBezTo>
                <a:cubicBezTo>
                  <a:pt x="3462" y="284"/>
                  <a:pt x="3439" y="318"/>
                  <a:pt x="3439" y="324"/>
                </a:cubicBezTo>
                <a:cubicBezTo>
                  <a:pt x="3439" y="335"/>
                  <a:pt x="3450" y="341"/>
                  <a:pt x="3456" y="341"/>
                </a:cubicBezTo>
                <a:cubicBezTo>
                  <a:pt x="3460" y="341"/>
                  <a:pt x="3485" y="332"/>
                  <a:pt x="3505" y="332"/>
                </a:cubicBezTo>
                <a:cubicBezTo>
                  <a:pt x="3517" y="332"/>
                  <a:pt x="3528" y="335"/>
                  <a:pt x="3530" y="346"/>
                </a:cubicBezTo>
                <a:cubicBezTo>
                  <a:pt x="3539" y="370"/>
                  <a:pt x="3490" y="402"/>
                  <a:pt x="3463" y="402"/>
                </a:cubicBezTo>
                <a:cubicBezTo>
                  <a:pt x="3458" y="402"/>
                  <a:pt x="3453" y="400"/>
                  <a:pt x="3450" y="397"/>
                </a:cubicBezTo>
                <a:cubicBezTo>
                  <a:pt x="3433" y="375"/>
                  <a:pt x="3416" y="341"/>
                  <a:pt x="3422" y="324"/>
                </a:cubicBezTo>
                <a:cubicBezTo>
                  <a:pt x="3428" y="307"/>
                  <a:pt x="3439" y="295"/>
                  <a:pt x="3439" y="295"/>
                </a:cubicBezTo>
                <a:cubicBezTo>
                  <a:pt x="3439" y="295"/>
                  <a:pt x="3439" y="256"/>
                  <a:pt x="3439" y="239"/>
                </a:cubicBezTo>
                <a:cubicBezTo>
                  <a:pt x="3439" y="222"/>
                  <a:pt x="3428" y="210"/>
                  <a:pt x="3405" y="210"/>
                </a:cubicBezTo>
                <a:lnTo>
                  <a:pt x="3394" y="210"/>
                </a:lnTo>
                <a:cubicBezTo>
                  <a:pt x="3377" y="205"/>
                  <a:pt x="3360" y="188"/>
                  <a:pt x="3343" y="182"/>
                </a:cubicBezTo>
                <a:cubicBezTo>
                  <a:pt x="3341" y="180"/>
                  <a:pt x="3338" y="179"/>
                  <a:pt x="3335" y="179"/>
                </a:cubicBezTo>
                <a:cubicBezTo>
                  <a:pt x="3329" y="179"/>
                  <a:pt x="3322" y="182"/>
                  <a:pt x="3314" y="182"/>
                </a:cubicBezTo>
                <a:cubicBezTo>
                  <a:pt x="3309" y="182"/>
                  <a:pt x="3297" y="182"/>
                  <a:pt x="3291" y="188"/>
                </a:cubicBezTo>
                <a:cubicBezTo>
                  <a:pt x="3269" y="205"/>
                  <a:pt x="3252" y="261"/>
                  <a:pt x="3269" y="284"/>
                </a:cubicBezTo>
                <a:lnTo>
                  <a:pt x="3280" y="295"/>
                </a:lnTo>
                <a:cubicBezTo>
                  <a:pt x="3285" y="293"/>
                  <a:pt x="3289" y="293"/>
                  <a:pt x="3293" y="293"/>
                </a:cubicBezTo>
                <a:cubicBezTo>
                  <a:pt x="3314" y="293"/>
                  <a:pt x="3326" y="314"/>
                  <a:pt x="3326" y="324"/>
                </a:cubicBezTo>
                <a:cubicBezTo>
                  <a:pt x="3326" y="341"/>
                  <a:pt x="3280" y="335"/>
                  <a:pt x="3263" y="341"/>
                </a:cubicBezTo>
                <a:cubicBezTo>
                  <a:pt x="3251" y="345"/>
                  <a:pt x="3236" y="349"/>
                  <a:pt x="3225" y="349"/>
                </a:cubicBezTo>
                <a:cubicBezTo>
                  <a:pt x="3220" y="349"/>
                  <a:pt x="3215" y="348"/>
                  <a:pt x="3212" y="346"/>
                </a:cubicBezTo>
                <a:cubicBezTo>
                  <a:pt x="3206" y="341"/>
                  <a:pt x="3206" y="318"/>
                  <a:pt x="3212" y="301"/>
                </a:cubicBezTo>
                <a:lnTo>
                  <a:pt x="3218" y="295"/>
                </a:lnTo>
                <a:lnTo>
                  <a:pt x="3246" y="295"/>
                </a:lnTo>
                <a:cubicBezTo>
                  <a:pt x="3240" y="273"/>
                  <a:pt x="3195" y="227"/>
                  <a:pt x="3178" y="222"/>
                </a:cubicBezTo>
                <a:cubicBezTo>
                  <a:pt x="3175" y="221"/>
                  <a:pt x="3172" y="220"/>
                  <a:pt x="3168" y="220"/>
                </a:cubicBezTo>
                <a:cubicBezTo>
                  <a:pt x="3150" y="220"/>
                  <a:pt x="3124" y="231"/>
                  <a:pt x="3110" y="250"/>
                </a:cubicBezTo>
                <a:lnTo>
                  <a:pt x="3099" y="273"/>
                </a:lnTo>
                <a:cubicBezTo>
                  <a:pt x="3093" y="284"/>
                  <a:pt x="3110" y="307"/>
                  <a:pt x="3110" y="329"/>
                </a:cubicBezTo>
                <a:cubicBezTo>
                  <a:pt x="3110" y="335"/>
                  <a:pt x="3116" y="346"/>
                  <a:pt x="3110" y="358"/>
                </a:cubicBezTo>
                <a:cubicBezTo>
                  <a:pt x="3110" y="369"/>
                  <a:pt x="3099" y="380"/>
                  <a:pt x="3093" y="380"/>
                </a:cubicBezTo>
                <a:cubicBezTo>
                  <a:pt x="3092" y="381"/>
                  <a:pt x="3091" y="382"/>
                  <a:pt x="3090" y="382"/>
                </a:cubicBezTo>
                <a:cubicBezTo>
                  <a:pt x="3083" y="382"/>
                  <a:pt x="3070" y="369"/>
                  <a:pt x="3070" y="369"/>
                </a:cubicBezTo>
                <a:lnTo>
                  <a:pt x="3087" y="295"/>
                </a:lnTo>
                <a:cubicBezTo>
                  <a:pt x="3048" y="284"/>
                  <a:pt x="2940" y="216"/>
                  <a:pt x="2923" y="182"/>
                </a:cubicBezTo>
                <a:cubicBezTo>
                  <a:pt x="2907" y="151"/>
                  <a:pt x="2892" y="115"/>
                  <a:pt x="2889" y="92"/>
                </a:cubicBezTo>
                <a:lnTo>
                  <a:pt x="2889" y="92"/>
                </a:lnTo>
                <a:cubicBezTo>
                  <a:pt x="2890" y="98"/>
                  <a:pt x="2892" y="100"/>
                  <a:pt x="2895" y="100"/>
                </a:cubicBezTo>
                <a:cubicBezTo>
                  <a:pt x="2899" y="100"/>
                  <a:pt x="2905" y="94"/>
                  <a:pt x="2911" y="85"/>
                </a:cubicBezTo>
                <a:cubicBezTo>
                  <a:pt x="2919" y="73"/>
                  <a:pt x="2908" y="61"/>
                  <a:pt x="2890" y="61"/>
                </a:cubicBezTo>
                <a:cubicBezTo>
                  <a:pt x="2883" y="61"/>
                  <a:pt x="2874" y="63"/>
                  <a:pt x="2866" y="68"/>
                </a:cubicBezTo>
                <a:cubicBezTo>
                  <a:pt x="2843" y="80"/>
                  <a:pt x="2838" y="108"/>
                  <a:pt x="2849" y="125"/>
                </a:cubicBezTo>
                <a:cubicBezTo>
                  <a:pt x="2838" y="108"/>
                  <a:pt x="2815" y="91"/>
                  <a:pt x="2809" y="91"/>
                </a:cubicBezTo>
                <a:lnTo>
                  <a:pt x="2809" y="91"/>
                </a:lnTo>
                <a:cubicBezTo>
                  <a:pt x="2804" y="91"/>
                  <a:pt x="2815" y="142"/>
                  <a:pt x="2821" y="159"/>
                </a:cubicBezTo>
                <a:cubicBezTo>
                  <a:pt x="2832" y="176"/>
                  <a:pt x="2843" y="199"/>
                  <a:pt x="2843" y="210"/>
                </a:cubicBezTo>
                <a:lnTo>
                  <a:pt x="2843" y="227"/>
                </a:lnTo>
                <a:cubicBezTo>
                  <a:pt x="2843" y="227"/>
                  <a:pt x="2832" y="239"/>
                  <a:pt x="2826" y="239"/>
                </a:cubicBezTo>
                <a:lnTo>
                  <a:pt x="2758" y="176"/>
                </a:lnTo>
                <a:cubicBezTo>
                  <a:pt x="2673" y="131"/>
                  <a:pt x="2560" y="91"/>
                  <a:pt x="2537" y="91"/>
                </a:cubicBezTo>
                <a:cubicBezTo>
                  <a:pt x="2514" y="91"/>
                  <a:pt x="2548" y="125"/>
                  <a:pt x="2565" y="136"/>
                </a:cubicBezTo>
                <a:cubicBezTo>
                  <a:pt x="2577" y="142"/>
                  <a:pt x="2611" y="153"/>
                  <a:pt x="2645" y="165"/>
                </a:cubicBezTo>
                <a:lnTo>
                  <a:pt x="2650" y="210"/>
                </a:lnTo>
                <a:lnTo>
                  <a:pt x="2650" y="250"/>
                </a:lnTo>
                <a:cubicBezTo>
                  <a:pt x="2633" y="280"/>
                  <a:pt x="2619" y="294"/>
                  <a:pt x="2613" y="294"/>
                </a:cubicBezTo>
                <a:cubicBezTo>
                  <a:pt x="2612" y="294"/>
                  <a:pt x="2611" y="292"/>
                  <a:pt x="2611" y="290"/>
                </a:cubicBezTo>
                <a:lnTo>
                  <a:pt x="2605" y="278"/>
                </a:lnTo>
                <a:cubicBezTo>
                  <a:pt x="2594" y="250"/>
                  <a:pt x="2645" y="227"/>
                  <a:pt x="2611" y="193"/>
                </a:cubicBezTo>
                <a:lnTo>
                  <a:pt x="2577" y="165"/>
                </a:lnTo>
                <a:cubicBezTo>
                  <a:pt x="2560" y="193"/>
                  <a:pt x="2503" y="227"/>
                  <a:pt x="2452" y="244"/>
                </a:cubicBezTo>
                <a:lnTo>
                  <a:pt x="2491" y="335"/>
                </a:lnTo>
                <a:cubicBezTo>
                  <a:pt x="2480" y="346"/>
                  <a:pt x="2440" y="380"/>
                  <a:pt x="2406" y="414"/>
                </a:cubicBezTo>
                <a:lnTo>
                  <a:pt x="2423" y="505"/>
                </a:lnTo>
                <a:cubicBezTo>
                  <a:pt x="2423" y="511"/>
                  <a:pt x="2423" y="522"/>
                  <a:pt x="2418" y="522"/>
                </a:cubicBezTo>
                <a:cubicBezTo>
                  <a:pt x="2414" y="526"/>
                  <a:pt x="2407" y="530"/>
                  <a:pt x="2403" y="530"/>
                </a:cubicBezTo>
                <a:cubicBezTo>
                  <a:pt x="2402" y="530"/>
                  <a:pt x="2401" y="530"/>
                  <a:pt x="2401" y="528"/>
                </a:cubicBezTo>
                <a:cubicBezTo>
                  <a:pt x="2384" y="500"/>
                  <a:pt x="2372" y="477"/>
                  <a:pt x="2367" y="448"/>
                </a:cubicBezTo>
                <a:cubicBezTo>
                  <a:pt x="2361" y="437"/>
                  <a:pt x="2378" y="420"/>
                  <a:pt x="2384" y="403"/>
                </a:cubicBezTo>
                <a:lnTo>
                  <a:pt x="2384" y="341"/>
                </a:lnTo>
                <a:cubicBezTo>
                  <a:pt x="2418" y="324"/>
                  <a:pt x="2457" y="216"/>
                  <a:pt x="2463" y="182"/>
                </a:cubicBezTo>
                <a:cubicBezTo>
                  <a:pt x="2469" y="148"/>
                  <a:pt x="2423" y="125"/>
                  <a:pt x="2412" y="125"/>
                </a:cubicBezTo>
                <a:cubicBezTo>
                  <a:pt x="2395" y="125"/>
                  <a:pt x="2389" y="199"/>
                  <a:pt x="2389" y="222"/>
                </a:cubicBezTo>
                <a:cubicBezTo>
                  <a:pt x="2389" y="243"/>
                  <a:pt x="2348" y="301"/>
                  <a:pt x="2329" y="301"/>
                </a:cubicBezTo>
                <a:cubicBezTo>
                  <a:pt x="2328" y="301"/>
                  <a:pt x="2328" y="301"/>
                  <a:pt x="2327" y="301"/>
                </a:cubicBezTo>
                <a:cubicBezTo>
                  <a:pt x="2310" y="295"/>
                  <a:pt x="2304" y="256"/>
                  <a:pt x="2310" y="250"/>
                </a:cubicBezTo>
                <a:cubicBezTo>
                  <a:pt x="2316" y="244"/>
                  <a:pt x="2333" y="216"/>
                  <a:pt x="2350" y="193"/>
                </a:cubicBezTo>
                <a:lnTo>
                  <a:pt x="2327" y="182"/>
                </a:lnTo>
                <a:lnTo>
                  <a:pt x="2304" y="170"/>
                </a:lnTo>
                <a:cubicBezTo>
                  <a:pt x="2301" y="170"/>
                  <a:pt x="2298" y="169"/>
                  <a:pt x="2294" y="169"/>
                </a:cubicBezTo>
                <a:cubicBezTo>
                  <a:pt x="2270" y="169"/>
                  <a:pt x="2237" y="184"/>
                  <a:pt x="2242" y="199"/>
                </a:cubicBezTo>
                <a:cubicBezTo>
                  <a:pt x="2248" y="216"/>
                  <a:pt x="2242" y="233"/>
                  <a:pt x="2236" y="239"/>
                </a:cubicBezTo>
                <a:lnTo>
                  <a:pt x="2213" y="239"/>
                </a:lnTo>
                <a:cubicBezTo>
                  <a:pt x="2202" y="239"/>
                  <a:pt x="2185" y="210"/>
                  <a:pt x="2185" y="182"/>
                </a:cubicBezTo>
                <a:lnTo>
                  <a:pt x="2185" y="159"/>
                </a:lnTo>
                <a:cubicBezTo>
                  <a:pt x="2185" y="119"/>
                  <a:pt x="2208" y="125"/>
                  <a:pt x="2219" y="119"/>
                </a:cubicBezTo>
                <a:lnTo>
                  <a:pt x="2236" y="114"/>
                </a:lnTo>
                <a:cubicBezTo>
                  <a:pt x="2238" y="107"/>
                  <a:pt x="2233" y="105"/>
                  <a:pt x="2224" y="105"/>
                </a:cubicBezTo>
                <a:cubicBezTo>
                  <a:pt x="2202" y="105"/>
                  <a:pt x="2156" y="123"/>
                  <a:pt x="2140" y="148"/>
                </a:cubicBezTo>
                <a:cubicBezTo>
                  <a:pt x="2117" y="182"/>
                  <a:pt x="2089" y="222"/>
                  <a:pt x="2083" y="227"/>
                </a:cubicBezTo>
                <a:cubicBezTo>
                  <a:pt x="2082" y="228"/>
                  <a:pt x="2081" y="229"/>
                  <a:pt x="2079" y="229"/>
                </a:cubicBezTo>
                <a:cubicBezTo>
                  <a:pt x="2073" y="229"/>
                  <a:pt x="2064" y="219"/>
                  <a:pt x="2055" y="205"/>
                </a:cubicBezTo>
                <a:lnTo>
                  <a:pt x="2055" y="182"/>
                </a:lnTo>
                <a:cubicBezTo>
                  <a:pt x="2055" y="176"/>
                  <a:pt x="2060" y="165"/>
                  <a:pt x="2060" y="159"/>
                </a:cubicBezTo>
                <a:lnTo>
                  <a:pt x="2066" y="148"/>
                </a:lnTo>
                <a:cubicBezTo>
                  <a:pt x="2072" y="136"/>
                  <a:pt x="2055" y="125"/>
                  <a:pt x="2032" y="125"/>
                </a:cubicBezTo>
                <a:lnTo>
                  <a:pt x="2009" y="125"/>
                </a:lnTo>
                <a:cubicBezTo>
                  <a:pt x="2004" y="125"/>
                  <a:pt x="1969" y="222"/>
                  <a:pt x="1952" y="239"/>
                </a:cubicBezTo>
                <a:cubicBezTo>
                  <a:pt x="1935" y="256"/>
                  <a:pt x="1918" y="267"/>
                  <a:pt x="1913" y="267"/>
                </a:cubicBezTo>
                <a:cubicBezTo>
                  <a:pt x="1901" y="256"/>
                  <a:pt x="1890" y="250"/>
                  <a:pt x="1890" y="233"/>
                </a:cubicBezTo>
                <a:cubicBezTo>
                  <a:pt x="1881" y="205"/>
                  <a:pt x="1872" y="177"/>
                  <a:pt x="1847" y="177"/>
                </a:cubicBezTo>
                <a:cubicBezTo>
                  <a:pt x="1841" y="177"/>
                  <a:pt x="1835" y="179"/>
                  <a:pt x="1828" y="182"/>
                </a:cubicBezTo>
                <a:lnTo>
                  <a:pt x="1794" y="193"/>
                </a:lnTo>
                <a:cubicBezTo>
                  <a:pt x="1794" y="233"/>
                  <a:pt x="1771" y="267"/>
                  <a:pt x="1760" y="267"/>
                </a:cubicBezTo>
                <a:cubicBezTo>
                  <a:pt x="1748" y="267"/>
                  <a:pt x="1731" y="290"/>
                  <a:pt x="1720" y="312"/>
                </a:cubicBezTo>
                <a:lnTo>
                  <a:pt x="1709" y="335"/>
                </a:lnTo>
                <a:lnTo>
                  <a:pt x="1697" y="352"/>
                </a:lnTo>
                <a:cubicBezTo>
                  <a:pt x="1680" y="352"/>
                  <a:pt x="1646" y="329"/>
                  <a:pt x="1629" y="329"/>
                </a:cubicBezTo>
                <a:cubicBezTo>
                  <a:pt x="1635" y="318"/>
                  <a:pt x="1635" y="307"/>
                  <a:pt x="1640" y="290"/>
                </a:cubicBezTo>
                <a:lnTo>
                  <a:pt x="1640" y="290"/>
                </a:lnTo>
                <a:lnTo>
                  <a:pt x="1589" y="301"/>
                </a:lnTo>
                <a:cubicBezTo>
                  <a:pt x="1550" y="307"/>
                  <a:pt x="1578" y="358"/>
                  <a:pt x="1572" y="386"/>
                </a:cubicBezTo>
                <a:lnTo>
                  <a:pt x="1572" y="392"/>
                </a:lnTo>
                <a:cubicBezTo>
                  <a:pt x="1572" y="397"/>
                  <a:pt x="1606" y="414"/>
                  <a:pt x="1618" y="420"/>
                </a:cubicBezTo>
                <a:cubicBezTo>
                  <a:pt x="1629" y="426"/>
                  <a:pt x="1663" y="448"/>
                  <a:pt x="1697" y="471"/>
                </a:cubicBezTo>
                <a:lnTo>
                  <a:pt x="1709" y="397"/>
                </a:lnTo>
                <a:cubicBezTo>
                  <a:pt x="1709" y="392"/>
                  <a:pt x="1726" y="386"/>
                  <a:pt x="1737" y="386"/>
                </a:cubicBezTo>
                <a:cubicBezTo>
                  <a:pt x="1737" y="386"/>
                  <a:pt x="1748" y="397"/>
                  <a:pt x="1748" y="403"/>
                </a:cubicBezTo>
                <a:lnTo>
                  <a:pt x="1743" y="437"/>
                </a:lnTo>
                <a:cubicBezTo>
                  <a:pt x="1737" y="466"/>
                  <a:pt x="1765" y="534"/>
                  <a:pt x="1811" y="579"/>
                </a:cubicBezTo>
                <a:lnTo>
                  <a:pt x="1856" y="613"/>
                </a:lnTo>
                <a:lnTo>
                  <a:pt x="1890" y="630"/>
                </a:lnTo>
                <a:cubicBezTo>
                  <a:pt x="1907" y="613"/>
                  <a:pt x="1958" y="619"/>
                  <a:pt x="1969" y="607"/>
                </a:cubicBezTo>
                <a:cubicBezTo>
                  <a:pt x="1971" y="607"/>
                  <a:pt x="1973" y="606"/>
                  <a:pt x="1975" y="606"/>
                </a:cubicBezTo>
                <a:cubicBezTo>
                  <a:pt x="1988" y="606"/>
                  <a:pt x="2011" y="623"/>
                  <a:pt x="2021" y="653"/>
                </a:cubicBezTo>
                <a:lnTo>
                  <a:pt x="2043" y="670"/>
                </a:lnTo>
                <a:cubicBezTo>
                  <a:pt x="2046" y="675"/>
                  <a:pt x="2052" y="677"/>
                  <a:pt x="2059" y="677"/>
                </a:cubicBezTo>
                <a:cubicBezTo>
                  <a:pt x="2066" y="677"/>
                  <a:pt x="2074" y="675"/>
                  <a:pt x="2083" y="675"/>
                </a:cubicBezTo>
                <a:cubicBezTo>
                  <a:pt x="2100" y="675"/>
                  <a:pt x="2123" y="675"/>
                  <a:pt x="2134" y="687"/>
                </a:cubicBezTo>
                <a:lnTo>
                  <a:pt x="2145" y="692"/>
                </a:lnTo>
                <a:cubicBezTo>
                  <a:pt x="2145" y="721"/>
                  <a:pt x="2134" y="761"/>
                  <a:pt x="2134" y="772"/>
                </a:cubicBezTo>
                <a:cubicBezTo>
                  <a:pt x="2134" y="774"/>
                  <a:pt x="2132" y="774"/>
                  <a:pt x="2129" y="774"/>
                </a:cubicBezTo>
                <a:cubicBezTo>
                  <a:pt x="2111" y="774"/>
                  <a:pt x="2051" y="750"/>
                  <a:pt x="2032" y="727"/>
                </a:cubicBezTo>
                <a:cubicBezTo>
                  <a:pt x="2019" y="710"/>
                  <a:pt x="2007" y="701"/>
                  <a:pt x="2000" y="701"/>
                </a:cubicBezTo>
                <a:cubicBezTo>
                  <a:pt x="1995" y="701"/>
                  <a:pt x="1992" y="706"/>
                  <a:pt x="1992" y="715"/>
                </a:cubicBezTo>
                <a:lnTo>
                  <a:pt x="1998" y="732"/>
                </a:lnTo>
                <a:lnTo>
                  <a:pt x="1998" y="744"/>
                </a:lnTo>
                <a:cubicBezTo>
                  <a:pt x="1998" y="755"/>
                  <a:pt x="1935" y="789"/>
                  <a:pt x="1924" y="823"/>
                </a:cubicBezTo>
                <a:cubicBezTo>
                  <a:pt x="1917" y="840"/>
                  <a:pt x="1910" y="847"/>
                  <a:pt x="1906" y="847"/>
                </a:cubicBezTo>
                <a:cubicBezTo>
                  <a:pt x="1903" y="847"/>
                  <a:pt x="1901" y="844"/>
                  <a:pt x="1901" y="840"/>
                </a:cubicBezTo>
                <a:cubicBezTo>
                  <a:pt x="1901" y="830"/>
                  <a:pt x="1883" y="805"/>
                  <a:pt x="1875" y="805"/>
                </a:cubicBezTo>
                <a:cubicBezTo>
                  <a:pt x="1874" y="805"/>
                  <a:pt x="1874" y="805"/>
                  <a:pt x="1873" y="806"/>
                </a:cubicBezTo>
                <a:cubicBezTo>
                  <a:pt x="1862" y="806"/>
                  <a:pt x="1811" y="732"/>
                  <a:pt x="1771" y="709"/>
                </a:cubicBezTo>
                <a:cubicBezTo>
                  <a:pt x="1761" y="703"/>
                  <a:pt x="1752" y="699"/>
                  <a:pt x="1746" y="699"/>
                </a:cubicBezTo>
                <a:cubicBezTo>
                  <a:pt x="1733" y="699"/>
                  <a:pt x="1732" y="716"/>
                  <a:pt x="1748" y="744"/>
                </a:cubicBezTo>
                <a:lnTo>
                  <a:pt x="1760" y="766"/>
                </a:lnTo>
                <a:lnTo>
                  <a:pt x="1765" y="778"/>
                </a:lnTo>
                <a:cubicBezTo>
                  <a:pt x="1765" y="795"/>
                  <a:pt x="1748" y="812"/>
                  <a:pt x="1743" y="812"/>
                </a:cubicBezTo>
                <a:cubicBezTo>
                  <a:pt x="1737" y="812"/>
                  <a:pt x="1709" y="817"/>
                  <a:pt x="1680" y="823"/>
                </a:cubicBezTo>
                <a:lnTo>
                  <a:pt x="1663" y="812"/>
                </a:lnTo>
                <a:cubicBezTo>
                  <a:pt x="1655" y="806"/>
                  <a:pt x="1648" y="804"/>
                  <a:pt x="1642" y="804"/>
                </a:cubicBezTo>
                <a:cubicBezTo>
                  <a:pt x="1618" y="804"/>
                  <a:pt x="1606" y="840"/>
                  <a:pt x="1584" y="840"/>
                </a:cubicBezTo>
                <a:cubicBezTo>
                  <a:pt x="1550" y="851"/>
                  <a:pt x="1544" y="880"/>
                  <a:pt x="1544" y="919"/>
                </a:cubicBezTo>
                <a:cubicBezTo>
                  <a:pt x="1544" y="924"/>
                  <a:pt x="1527" y="938"/>
                  <a:pt x="1522" y="938"/>
                </a:cubicBezTo>
                <a:cubicBezTo>
                  <a:pt x="1522" y="938"/>
                  <a:pt x="1521" y="937"/>
                  <a:pt x="1521" y="936"/>
                </a:cubicBezTo>
                <a:cubicBezTo>
                  <a:pt x="1516" y="925"/>
                  <a:pt x="1504" y="902"/>
                  <a:pt x="1504" y="897"/>
                </a:cubicBezTo>
                <a:lnTo>
                  <a:pt x="1516" y="863"/>
                </a:lnTo>
                <a:cubicBezTo>
                  <a:pt x="1525" y="841"/>
                  <a:pt x="1510" y="829"/>
                  <a:pt x="1495" y="829"/>
                </a:cubicBezTo>
                <a:cubicBezTo>
                  <a:pt x="1482" y="829"/>
                  <a:pt x="1470" y="836"/>
                  <a:pt x="1470" y="851"/>
                </a:cubicBezTo>
                <a:cubicBezTo>
                  <a:pt x="1470" y="868"/>
                  <a:pt x="1465" y="877"/>
                  <a:pt x="1456" y="877"/>
                </a:cubicBezTo>
                <a:cubicBezTo>
                  <a:pt x="1448" y="877"/>
                  <a:pt x="1436" y="868"/>
                  <a:pt x="1425" y="851"/>
                </a:cubicBezTo>
                <a:lnTo>
                  <a:pt x="1413" y="817"/>
                </a:lnTo>
                <a:cubicBezTo>
                  <a:pt x="1407" y="793"/>
                  <a:pt x="1395" y="787"/>
                  <a:pt x="1384" y="787"/>
                </a:cubicBezTo>
                <a:cubicBezTo>
                  <a:pt x="1374" y="787"/>
                  <a:pt x="1365" y="792"/>
                  <a:pt x="1362" y="795"/>
                </a:cubicBezTo>
                <a:cubicBezTo>
                  <a:pt x="1328" y="846"/>
                  <a:pt x="1283" y="897"/>
                  <a:pt x="1260" y="965"/>
                </a:cubicBezTo>
                <a:cubicBezTo>
                  <a:pt x="1260" y="970"/>
                  <a:pt x="1260" y="988"/>
                  <a:pt x="1266" y="988"/>
                </a:cubicBezTo>
                <a:cubicBezTo>
                  <a:pt x="1277" y="993"/>
                  <a:pt x="1289" y="993"/>
                  <a:pt x="1294" y="993"/>
                </a:cubicBezTo>
                <a:cubicBezTo>
                  <a:pt x="1300" y="988"/>
                  <a:pt x="1300" y="976"/>
                  <a:pt x="1306" y="965"/>
                </a:cubicBezTo>
                <a:cubicBezTo>
                  <a:pt x="1313" y="936"/>
                  <a:pt x="1322" y="921"/>
                  <a:pt x="1337" y="921"/>
                </a:cubicBezTo>
                <a:cubicBezTo>
                  <a:pt x="1345" y="921"/>
                  <a:pt x="1356" y="926"/>
                  <a:pt x="1368" y="936"/>
                </a:cubicBezTo>
                <a:lnTo>
                  <a:pt x="1396" y="953"/>
                </a:lnTo>
                <a:cubicBezTo>
                  <a:pt x="1434" y="964"/>
                  <a:pt x="1505" y="999"/>
                  <a:pt x="1528" y="999"/>
                </a:cubicBezTo>
                <a:cubicBezTo>
                  <a:pt x="1530" y="999"/>
                  <a:pt x="1531" y="999"/>
                  <a:pt x="1533" y="999"/>
                </a:cubicBezTo>
                <a:cubicBezTo>
                  <a:pt x="1550" y="999"/>
                  <a:pt x="1589" y="993"/>
                  <a:pt x="1623" y="988"/>
                </a:cubicBezTo>
                <a:lnTo>
                  <a:pt x="1657" y="982"/>
                </a:lnTo>
                <a:cubicBezTo>
                  <a:pt x="1669" y="976"/>
                  <a:pt x="1680" y="976"/>
                  <a:pt x="1697" y="976"/>
                </a:cubicBezTo>
                <a:cubicBezTo>
                  <a:pt x="1703" y="976"/>
                  <a:pt x="1709" y="988"/>
                  <a:pt x="1720" y="988"/>
                </a:cubicBezTo>
                <a:cubicBezTo>
                  <a:pt x="1730" y="983"/>
                  <a:pt x="1744" y="969"/>
                  <a:pt x="1751" y="969"/>
                </a:cubicBezTo>
                <a:cubicBezTo>
                  <a:pt x="1752" y="969"/>
                  <a:pt x="1753" y="970"/>
                  <a:pt x="1754" y="970"/>
                </a:cubicBezTo>
                <a:lnTo>
                  <a:pt x="1765" y="982"/>
                </a:lnTo>
                <a:cubicBezTo>
                  <a:pt x="1769" y="996"/>
                  <a:pt x="1776" y="1003"/>
                  <a:pt x="1784" y="1003"/>
                </a:cubicBezTo>
                <a:cubicBezTo>
                  <a:pt x="1789" y="1003"/>
                  <a:pt x="1795" y="1000"/>
                  <a:pt x="1799" y="993"/>
                </a:cubicBezTo>
                <a:lnTo>
                  <a:pt x="1811" y="982"/>
                </a:lnTo>
                <a:cubicBezTo>
                  <a:pt x="1819" y="978"/>
                  <a:pt x="1830" y="974"/>
                  <a:pt x="1837" y="974"/>
                </a:cubicBezTo>
                <a:cubicBezTo>
                  <a:pt x="1840" y="974"/>
                  <a:pt x="1843" y="974"/>
                  <a:pt x="1845" y="976"/>
                </a:cubicBezTo>
                <a:lnTo>
                  <a:pt x="1862" y="988"/>
                </a:lnTo>
                <a:cubicBezTo>
                  <a:pt x="1867" y="1010"/>
                  <a:pt x="1867" y="1067"/>
                  <a:pt x="1862" y="1118"/>
                </a:cubicBezTo>
                <a:lnTo>
                  <a:pt x="1850" y="1158"/>
                </a:lnTo>
                <a:cubicBezTo>
                  <a:pt x="1839" y="1180"/>
                  <a:pt x="1788" y="1169"/>
                  <a:pt x="1816" y="1220"/>
                </a:cubicBezTo>
                <a:cubicBezTo>
                  <a:pt x="1828" y="1237"/>
                  <a:pt x="1845" y="1260"/>
                  <a:pt x="1862" y="1277"/>
                </a:cubicBezTo>
                <a:lnTo>
                  <a:pt x="1879" y="1300"/>
                </a:lnTo>
                <a:cubicBezTo>
                  <a:pt x="1881" y="1299"/>
                  <a:pt x="1883" y="1299"/>
                  <a:pt x="1885" y="1299"/>
                </a:cubicBezTo>
                <a:cubicBezTo>
                  <a:pt x="1916" y="1299"/>
                  <a:pt x="1935" y="1334"/>
                  <a:pt x="1935" y="1345"/>
                </a:cubicBezTo>
                <a:cubicBezTo>
                  <a:pt x="1935" y="1353"/>
                  <a:pt x="1933" y="1358"/>
                  <a:pt x="1928" y="1358"/>
                </a:cubicBezTo>
                <a:cubicBezTo>
                  <a:pt x="1923" y="1358"/>
                  <a:pt x="1916" y="1353"/>
                  <a:pt x="1907" y="1345"/>
                </a:cubicBezTo>
                <a:lnTo>
                  <a:pt x="1896" y="1328"/>
                </a:lnTo>
                <a:lnTo>
                  <a:pt x="1896" y="1322"/>
                </a:lnTo>
                <a:cubicBezTo>
                  <a:pt x="1884" y="1322"/>
                  <a:pt x="1873" y="1362"/>
                  <a:pt x="1873" y="1379"/>
                </a:cubicBezTo>
                <a:cubicBezTo>
                  <a:pt x="1869" y="1392"/>
                  <a:pt x="1855" y="1398"/>
                  <a:pt x="1839" y="1398"/>
                </a:cubicBezTo>
                <a:cubicBezTo>
                  <a:pt x="1833" y="1398"/>
                  <a:pt x="1828" y="1397"/>
                  <a:pt x="1822" y="1396"/>
                </a:cubicBezTo>
                <a:lnTo>
                  <a:pt x="1805" y="1379"/>
                </a:lnTo>
                <a:cubicBezTo>
                  <a:pt x="1771" y="1356"/>
                  <a:pt x="1822" y="1339"/>
                  <a:pt x="1811" y="1317"/>
                </a:cubicBezTo>
                <a:cubicBezTo>
                  <a:pt x="1805" y="1305"/>
                  <a:pt x="1794" y="1294"/>
                  <a:pt x="1782" y="1288"/>
                </a:cubicBezTo>
                <a:cubicBezTo>
                  <a:pt x="1760" y="1271"/>
                  <a:pt x="1760" y="1254"/>
                  <a:pt x="1777" y="1231"/>
                </a:cubicBezTo>
                <a:lnTo>
                  <a:pt x="1777" y="1226"/>
                </a:lnTo>
                <a:cubicBezTo>
                  <a:pt x="1777" y="1209"/>
                  <a:pt x="1771" y="1197"/>
                  <a:pt x="1765" y="1197"/>
                </a:cubicBezTo>
                <a:lnTo>
                  <a:pt x="1760" y="1197"/>
                </a:lnTo>
                <a:lnTo>
                  <a:pt x="1748" y="1209"/>
                </a:lnTo>
                <a:cubicBezTo>
                  <a:pt x="1731" y="1220"/>
                  <a:pt x="1726" y="1249"/>
                  <a:pt x="1720" y="1254"/>
                </a:cubicBezTo>
                <a:cubicBezTo>
                  <a:pt x="1720" y="1266"/>
                  <a:pt x="1703" y="1317"/>
                  <a:pt x="1674" y="1373"/>
                </a:cubicBezTo>
                <a:lnTo>
                  <a:pt x="1680" y="1436"/>
                </a:lnTo>
                <a:lnTo>
                  <a:pt x="1680" y="1447"/>
                </a:lnTo>
                <a:cubicBezTo>
                  <a:pt x="1682" y="1449"/>
                  <a:pt x="1684" y="1449"/>
                  <a:pt x="1687" y="1449"/>
                </a:cubicBezTo>
                <a:cubicBezTo>
                  <a:pt x="1694" y="1449"/>
                  <a:pt x="1703" y="1445"/>
                  <a:pt x="1703" y="1441"/>
                </a:cubicBezTo>
                <a:cubicBezTo>
                  <a:pt x="1703" y="1441"/>
                  <a:pt x="1704" y="1441"/>
                  <a:pt x="1704" y="1441"/>
                </a:cubicBezTo>
                <a:cubicBezTo>
                  <a:pt x="1709" y="1441"/>
                  <a:pt x="1715" y="1473"/>
                  <a:pt x="1720" y="1515"/>
                </a:cubicBezTo>
                <a:lnTo>
                  <a:pt x="1697" y="1544"/>
                </a:lnTo>
                <a:cubicBezTo>
                  <a:pt x="1690" y="1549"/>
                  <a:pt x="1685" y="1551"/>
                  <a:pt x="1680" y="1551"/>
                </a:cubicBezTo>
                <a:cubicBezTo>
                  <a:pt x="1663" y="1551"/>
                  <a:pt x="1653" y="1528"/>
                  <a:pt x="1640" y="1515"/>
                </a:cubicBezTo>
                <a:lnTo>
                  <a:pt x="1635" y="1509"/>
                </a:lnTo>
                <a:cubicBezTo>
                  <a:pt x="1632" y="1504"/>
                  <a:pt x="1623" y="1501"/>
                  <a:pt x="1612" y="1501"/>
                </a:cubicBezTo>
                <a:cubicBezTo>
                  <a:pt x="1601" y="1501"/>
                  <a:pt x="1587" y="1504"/>
                  <a:pt x="1572" y="1509"/>
                </a:cubicBezTo>
                <a:lnTo>
                  <a:pt x="1544" y="1492"/>
                </a:lnTo>
                <a:cubicBezTo>
                  <a:pt x="1544" y="1491"/>
                  <a:pt x="1544" y="1491"/>
                  <a:pt x="1543" y="1491"/>
                </a:cubicBezTo>
                <a:cubicBezTo>
                  <a:pt x="1540" y="1491"/>
                  <a:pt x="1532" y="1499"/>
                  <a:pt x="1527" y="1504"/>
                </a:cubicBezTo>
                <a:cubicBezTo>
                  <a:pt x="1527" y="1509"/>
                  <a:pt x="1521" y="1527"/>
                  <a:pt x="1527" y="1527"/>
                </a:cubicBezTo>
                <a:lnTo>
                  <a:pt x="1561" y="1566"/>
                </a:lnTo>
                <a:cubicBezTo>
                  <a:pt x="1595" y="1596"/>
                  <a:pt x="1638" y="1625"/>
                  <a:pt x="1657" y="1625"/>
                </a:cubicBezTo>
                <a:cubicBezTo>
                  <a:pt x="1659" y="1625"/>
                  <a:pt x="1662" y="1624"/>
                  <a:pt x="1663" y="1623"/>
                </a:cubicBezTo>
                <a:cubicBezTo>
                  <a:pt x="1664" y="1622"/>
                  <a:pt x="1666" y="1621"/>
                  <a:pt x="1668" y="1621"/>
                </a:cubicBezTo>
                <a:cubicBezTo>
                  <a:pt x="1682" y="1621"/>
                  <a:pt x="1710" y="1653"/>
                  <a:pt x="1720" y="1668"/>
                </a:cubicBezTo>
                <a:cubicBezTo>
                  <a:pt x="1721" y="1673"/>
                  <a:pt x="1724" y="1675"/>
                  <a:pt x="1727" y="1675"/>
                </a:cubicBezTo>
                <a:cubicBezTo>
                  <a:pt x="1737" y="1675"/>
                  <a:pt x="1753" y="1657"/>
                  <a:pt x="1765" y="1623"/>
                </a:cubicBezTo>
                <a:lnTo>
                  <a:pt x="1805" y="1640"/>
                </a:lnTo>
                <a:cubicBezTo>
                  <a:pt x="1822" y="1651"/>
                  <a:pt x="1845" y="1680"/>
                  <a:pt x="1811" y="1714"/>
                </a:cubicBezTo>
                <a:lnTo>
                  <a:pt x="1805" y="1719"/>
                </a:lnTo>
                <a:cubicBezTo>
                  <a:pt x="1816" y="1753"/>
                  <a:pt x="1862" y="1805"/>
                  <a:pt x="1856" y="1822"/>
                </a:cubicBezTo>
                <a:cubicBezTo>
                  <a:pt x="1845" y="1839"/>
                  <a:pt x="1833" y="1890"/>
                  <a:pt x="1839" y="1912"/>
                </a:cubicBezTo>
                <a:cubicBezTo>
                  <a:pt x="1845" y="1935"/>
                  <a:pt x="1822" y="1963"/>
                  <a:pt x="1794" y="1980"/>
                </a:cubicBezTo>
                <a:lnTo>
                  <a:pt x="1794" y="1929"/>
                </a:lnTo>
                <a:lnTo>
                  <a:pt x="1788" y="1844"/>
                </a:lnTo>
                <a:cubicBezTo>
                  <a:pt x="1748" y="1867"/>
                  <a:pt x="1720" y="1924"/>
                  <a:pt x="1720" y="1946"/>
                </a:cubicBezTo>
                <a:cubicBezTo>
                  <a:pt x="1720" y="1951"/>
                  <a:pt x="1719" y="1953"/>
                  <a:pt x="1718" y="1953"/>
                </a:cubicBezTo>
                <a:cubicBezTo>
                  <a:pt x="1713" y="1953"/>
                  <a:pt x="1702" y="1927"/>
                  <a:pt x="1697" y="1918"/>
                </a:cubicBezTo>
                <a:cubicBezTo>
                  <a:pt x="1691" y="1912"/>
                  <a:pt x="1709" y="1844"/>
                  <a:pt x="1691" y="1833"/>
                </a:cubicBezTo>
                <a:cubicBezTo>
                  <a:pt x="1690" y="1831"/>
                  <a:pt x="1688" y="1831"/>
                  <a:pt x="1686" y="1831"/>
                </a:cubicBezTo>
                <a:cubicBezTo>
                  <a:pt x="1673" y="1831"/>
                  <a:pt x="1649" y="1863"/>
                  <a:pt x="1629" y="1912"/>
                </a:cubicBezTo>
                <a:lnTo>
                  <a:pt x="1584" y="1844"/>
                </a:lnTo>
                <a:cubicBezTo>
                  <a:pt x="1583" y="1843"/>
                  <a:pt x="1582" y="1843"/>
                  <a:pt x="1581" y="1843"/>
                </a:cubicBezTo>
                <a:cubicBezTo>
                  <a:pt x="1573" y="1843"/>
                  <a:pt x="1559" y="1856"/>
                  <a:pt x="1544" y="1861"/>
                </a:cubicBezTo>
                <a:lnTo>
                  <a:pt x="1527" y="1867"/>
                </a:lnTo>
                <a:cubicBezTo>
                  <a:pt x="1504" y="1867"/>
                  <a:pt x="1482" y="1844"/>
                  <a:pt x="1482" y="1805"/>
                </a:cubicBezTo>
                <a:lnTo>
                  <a:pt x="1482" y="1776"/>
                </a:lnTo>
                <a:lnTo>
                  <a:pt x="1476" y="1742"/>
                </a:lnTo>
                <a:cubicBezTo>
                  <a:pt x="1453" y="1748"/>
                  <a:pt x="1448" y="1782"/>
                  <a:pt x="1459" y="1816"/>
                </a:cubicBezTo>
                <a:lnTo>
                  <a:pt x="1442" y="1861"/>
                </a:lnTo>
                <a:cubicBezTo>
                  <a:pt x="1429" y="1895"/>
                  <a:pt x="1414" y="1904"/>
                  <a:pt x="1399" y="1904"/>
                </a:cubicBezTo>
                <a:cubicBezTo>
                  <a:pt x="1394" y="1904"/>
                  <a:pt x="1390" y="1902"/>
                  <a:pt x="1385" y="1901"/>
                </a:cubicBezTo>
                <a:lnTo>
                  <a:pt x="1351" y="1867"/>
                </a:lnTo>
                <a:cubicBezTo>
                  <a:pt x="1311" y="1810"/>
                  <a:pt x="1323" y="1759"/>
                  <a:pt x="1340" y="1753"/>
                </a:cubicBezTo>
                <a:lnTo>
                  <a:pt x="1340" y="1753"/>
                </a:lnTo>
                <a:cubicBezTo>
                  <a:pt x="1351" y="1753"/>
                  <a:pt x="1374" y="1799"/>
                  <a:pt x="1374" y="1816"/>
                </a:cubicBezTo>
                <a:cubicBezTo>
                  <a:pt x="1375" y="1819"/>
                  <a:pt x="1377" y="1820"/>
                  <a:pt x="1379" y="1820"/>
                </a:cubicBezTo>
                <a:cubicBezTo>
                  <a:pt x="1392" y="1820"/>
                  <a:pt x="1419" y="1789"/>
                  <a:pt x="1419" y="1770"/>
                </a:cubicBezTo>
                <a:cubicBezTo>
                  <a:pt x="1419" y="1748"/>
                  <a:pt x="1419" y="1708"/>
                  <a:pt x="1419" y="1685"/>
                </a:cubicBezTo>
                <a:lnTo>
                  <a:pt x="1413" y="1668"/>
                </a:lnTo>
                <a:lnTo>
                  <a:pt x="1413" y="1657"/>
                </a:lnTo>
                <a:cubicBezTo>
                  <a:pt x="1408" y="1651"/>
                  <a:pt x="1385" y="1646"/>
                  <a:pt x="1374" y="1646"/>
                </a:cubicBezTo>
                <a:lnTo>
                  <a:pt x="1374" y="1657"/>
                </a:lnTo>
                <a:cubicBezTo>
                  <a:pt x="1371" y="1690"/>
                  <a:pt x="1364" y="1702"/>
                  <a:pt x="1355" y="1702"/>
                </a:cubicBezTo>
                <a:cubicBezTo>
                  <a:pt x="1345" y="1702"/>
                  <a:pt x="1332" y="1689"/>
                  <a:pt x="1317" y="1674"/>
                </a:cubicBezTo>
                <a:lnTo>
                  <a:pt x="1311" y="1663"/>
                </a:lnTo>
                <a:cubicBezTo>
                  <a:pt x="1310" y="1662"/>
                  <a:pt x="1308" y="1662"/>
                  <a:pt x="1306" y="1662"/>
                </a:cubicBezTo>
                <a:cubicBezTo>
                  <a:pt x="1294" y="1662"/>
                  <a:pt x="1271" y="1669"/>
                  <a:pt x="1255" y="1669"/>
                </a:cubicBezTo>
                <a:cubicBezTo>
                  <a:pt x="1247" y="1669"/>
                  <a:pt x="1241" y="1668"/>
                  <a:pt x="1238" y="1663"/>
                </a:cubicBezTo>
                <a:cubicBezTo>
                  <a:pt x="1226" y="1646"/>
                  <a:pt x="1215" y="1623"/>
                  <a:pt x="1209" y="1617"/>
                </a:cubicBezTo>
                <a:cubicBezTo>
                  <a:pt x="1209" y="1617"/>
                  <a:pt x="1177" y="1649"/>
                  <a:pt x="1160" y="1649"/>
                </a:cubicBezTo>
                <a:cubicBezTo>
                  <a:pt x="1157" y="1649"/>
                  <a:pt x="1154" y="1648"/>
                  <a:pt x="1152" y="1646"/>
                </a:cubicBezTo>
                <a:cubicBezTo>
                  <a:pt x="1143" y="1636"/>
                  <a:pt x="1123" y="1632"/>
                  <a:pt x="1105" y="1632"/>
                </a:cubicBezTo>
                <a:cubicBezTo>
                  <a:pt x="1090" y="1632"/>
                  <a:pt x="1075" y="1635"/>
                  <a:pt x="1067" y="1640"/>
                </a:cubicBezTo>
                <a:cubicBezTo>
                  <a:pt x="1056" y="1646"/>
                  <a:pt x="1056" y="1663"/>
                  <a:pt x="1073" y="1674"/>
                </a:cubicBezTo>
                <a:lnTo>
                  <a:pt x="1084" y="1685"/>
                </a:lnTo>
                <a:lnTo>
                  <a:pt x="1090" y="1702"/>
                </a:lnTo>
                <a:cubicBezTo>
                  <a:pt x="1101" y="1708"/>
                  <a:pt x="1124" y="1714"/>
                  <a:pt x="1141" y="1719"/>
                </a:cubicBezTo>
                <a:lnTo>
                  <a:pt x="1147" y="1714"/>
                </a:lnTo>
                <a:cubicBezTo>
                  <a:pt x="1156" y="1704"/>
                  <a:pt x="1166" y="1696"/>
                  <a:pt x="1174" y="1696"/>
                </a:cubicBezTo>
                <a:cubicBezTo>
                  <a:pt x="1181" y="1696"/>
                  <a:pt x="1187" y="1701"/>
                  <a:pt x="1192" y="1714"/>
                </a:cubicBezTo>
                <a:cubicBezTo>
                  <a:pt x="1198" y="1725"/>
                  <a:pt x="1181" y="1748"/>
                  <a:pt x="1175" y="1770"/>
                </a:cubicBezTo>
                <a:lnTo>
                  <a:pt x="1169" y="1788"/>
                </a:lnTo>
                <a:cubicBezTo>
                  <a:pt x="1163" y="1798"/>
                  <a:pt x="1174" y="1806"/>
                  <a:pt x="1187" y="1806"/>
                </a:cubicBezTo>
                <a:cubicBezTo>
                  <a:pt x="1196" y="1806"/>
                  <a:pt x="1205" y="1802"/>
                  <a:pt x="1209" y="1793"/>
                </a:cubicBezTo>
                <a:cubicBezTo>
                  <a:pt x="1212" y="1789"/>
                  <a:pt x="1215" y="1788"/>
                  <a:pt x="1219" y="1788"/>
                </a:cubicBezTo>
                <a:cubicBezTo>
                  <a:pt x="1232" y="1788"/>
                  <a:pt x="1250" y="1808"/>
                  <a:pt x="1255" y="1822"/>
                </a:cubicBezTo>
                <a:cubicBezTo>
                  <a:pt x="1260" y="1839"/>
                  <a:pt x="1232" y="1873"/>
                  <a:pt x="1192" y="1890"/>
                </a:cubicBezTo>
                <a:lnTo>
                  <a:pt x="1158" y="1901"/>
                </a:lnTo>
                <a:lnTo>
                  <a:pt x="1118" y="1912"/>
                </a:lnTo>
                <a:cubicBezTo>
                  <a:pt x="1121" y="1896"/>
                  <a:pt x="1113" y="1889"/>
                  <a:pt x="1103" y="1889"/>
                </a:cubicBezTo>
                <a:cubicBezTo>
                  <a:pt x="1088" y="1889"/>
                  <a:pt x="1068" y="1902"/>
                  <a:pt x="1062" y="1918"/>
                </a:cubicBezTo>
                <a:cubicBezTo>
                  <a:pt x="1050" y="1952"/>
                  <a:pt x="1062" y="1992"/>
                  <a:pt x="1073" y="1997"/>
                </a:cubicBezTo>
                <a:cubicBezTo>
                  <a:pt x="1084" y="2003"/>
                  <a:pt x="1067" y="2037"/>
                  <a:pt x="1056" y="2043"/>
                </a:cubicBezTo>
                <a:cubicBezTo>
                  <a:pt x="1050" y="2054"/>
                  <a:pt x="1056" y="2071"/>
                  <a:pt x="1073" y="2088"/>
                </a:cubicBezTo>
                <a:lnTo>
                  <a:pt x="1073" y="2105"/>
                </a:lnTo>
                <a:cubicBezTo>
                  <a:pt x="1084" y="2162"/>
                  <a:pt x="1107" y="2168"/>
                  <a:pt x="1141" y="2168"/>
                </a:cubicBezTo>
                <a:lnTo>
                  <a:pt x="1158" y="2162"/>
                </a:lnTo>
                <a:cubicBezTo>
                  <a:pt x="1160" y="2164"/>
                  <a:pt x="1162" y="2165"/>
                  <a:pt x="1164" y="2165"/>
                </a:cubicBezTo>
                <a:cubicBezTo>
                  <a:pt x="1178" y="2165"/>
                  <a:pt x="1167" y="2105"/>
                  <a:pt x="1147" y="2100"/>
                </a:cubicBezTo>
                <a:cubicBezTo>
                  <a:pt x="1124" y="2094"/>
                  <a:pt x="1101" y="2043"/>
                  <a:pt x="1107" y="2026"/>
                </a:cubicBezTo>
                <a:cubicBezTo>
                  <a:pt x="1107" y="2010"/>
                  <a:pt x="1142" y="1969"/>
                  <a:pt x="1161" y="1969"/>
                </a:cubicBezTo>
                <a:cubicBezTo>
                  <a:pt x="1162" y="1969"/>
                  <a:pt x="1163" y="1969"/>
                  <a:pt x="1164" y="1969"/>
                </a:cubicBezTo>
                <a:cubicBezTo>
                  <a:pt x="1181" y="1969"/>
                  <a:pt x="1192" y="2003"/>
                  <a:pt x="1187" y="2037"/>
                </a:cubicBezTo>
                <a:lnTo>
                  <a:pt x="1187" y="2071"/>
                </a:lnTo>
                <a:lnTo>
                  <a:pt x="1187" y="2083"/>
                </a:lnTo>
                <a:cubicBezTo>
                  <a:pt x="1187" y="2094"/>
                  <a:pt x="1198" y="2100"/>
                  <a:pt x="1204" y="2100"/>
                </a:cubicBezTo>
                <a:cubicBezTo>
                  <a:pt x="1209" y="2100"/>
                  <a:pt x="1232" y="2031"/>
                  <a:pt x="1238" y="2003"/>
                </a:cubicBezTo>
                <a:cubicBezTo>
                  <a:pt x="1239" y="1996"/>
                  <a:pt x="1243" y="1994"/>
                  <a:pt x="1246" y="1994"/>
                </a:cubicBezTo>
                <a:cubicBezTo>
                  <a:pt x="1255" y="1994"/>
                  <a:pt x="1266" y="2008"/>
                  <a:pt x="1266" y="2020"/>
                </a:cubicBezTo>
                <a:cubicBezTo>
                  <a:pt x="1266" y="2037"/>
                  <a:pt x="1243" y="2100"/>
                  <a:pt x="1249" y="2122"/>
                </a:cubicBezTo>
                <a:cubicBezTo>
                  <a:pt x="1255" y="2139"/>
                  <a:pt x="1272" y="2185"/>
                  <a:pt x="1266" y="2207"/>
                </a:cubicBezTo>
                <a:cubicBezTo>
                  <a:pt x="1266" y="2211"/>
                  <a:pt x="1266" y="2212"/>
                  <a:pt x="1267" y="2212"/>
                </a:cubicBezTo>
                <a:cubicBezTo>
                  <a:pt x="1272" y="2212"/>
                  <a:pt x="1289" y="2159"/>
                  <a:pt x="1294" y="2139"/>
                </a:cubicBezTo>
                <a:cubicBezTo>
                  <a:pt x="1300" y="2117"/>
                  <a:pt x="1317" y="2060"/>
                  <a:pt x="1323" y="2043"/>
                </a:cubicBezTo>
                <a:cubicBezTo>
                  <a:pt x="1323" y="2031"/>
                  <a:pt x="1334" y="2020"/>
                  <a:pt x="1334" y="2020"/>
                </a:cubicBezTo>
                <a:cubicBezTo>
                  <a:pt x="1340" y="2020"/>
                  <a:pt x="1340" y="2049"/>
                  <a:pt x="1340" y="2077"/>
                </a:cubicBezTo>
                <a:lnTo>
                  <a:pt x="1345" y="2105"/>
                </a:lnTo>
                <a:lnTo>
                  <a:pt x="1351" y="2134"/>
                </a:lnTo>
                <a:cubicBezTo>
                  <a:pt x="1351" y="2168"/>
                  <a:pt x="1385" y="2190"/>
                  <a:pt x="1396" y="2190"/>
                </a:cubicBezTo>
                <a:cubicBezTo>
                  <a:pt x="1400" y="2189"/>
                  <a:pt x="1404" y="2188"/>
                  <a:pt x="1409" y="2188"/>
                </a:cubicBezTo>
                <a:cubicBezTo>
                  <a:pt x="1420" y="2188"/>
                  <a:pt x="1434" y="2192"/>
                  <a:pt x="1442" y="2196"/>
                </a:cubicBezTo>
                <a:lnTo>
                  <a:pt x="1448" y="2190"/>
                </a:lnTo>
                <a:lnTo>
                  <a:pt x="1493" y="2134"/>
                </a:lnTo>
                <a:cubicBezTo>
                  <a:pt x="1506" y="2138"/>
                  <a:pt x="1517" y="2140"/>
                  <a:pt x="1525" y="2140"/>
                </a:cubicBezTo>
                <a:cubicBezTo>
                  <a:pt x="1550" y="2140"/>
                  <a:pt x="1557" y="2125"/>
                  <a:pt x="1544" y="2117"/>
                </a:cubicBezTo>
                <a:cubicBezTo>
                  <a:pt x="1534" y="2102"/>
                  <a:pt x="1569" y="2080"/>
                  <a:pt x="1590" y="2080"/>
                </a:cubicBezTo>
                <a:cubicBezTo>
                  <a:pt x="1594" y="2080"/>
                  <a:pt x="1598" y="2081"/>
                  <a:pt x="1601" y="2083"/>
                </a:cubicBezTo>
                <a:cubicBezTo>
                  <a:pt x="1606" y="2086"/>
                  <a:pt x="1615" y="2087"/>
                  <a:pt x="1626" y="2087"/>
                </a:cubicBezTo>
                <a:cubicBezTo>
                  <a:pt x="1637" y="2087"/>
                  <a:pt x="1650" y="2086"/>
                  <a:pt x="1662" y="2086"/>
                </a:cubicBezTo>
                <a:cubicBezTo>
                  <a:pt x="1677" y="2086"/>
                  <a:pt x="1691" y="2087"/>
                  <a:pt x="1697" y="2094"/>
                </a:cubicBezTo>
                <a:cubicBezTo>
                  <a:pt x="1709" y="2105"/>
                  <a:pt x="1714" y="2139"/>
                  <a:pt x="1709" y="2151"/>
                </a:cubicBezTo>
                <a:cubicBezTo>
                  <a:pt x="1708" y="2152"/>
                  <a:pt x="1709" y="2152"/>
                  <a:pt x="1711" y="2152"/>
                </a:cubicBezTo>
                <a:cubicBezTo>
                  <a:pt x="1725" y="2152"/>
                  <a:pt x="1774" y="2141"/>
                  <a:pt x="1788" y="2122"/>
                </a:cubicBezTo>
                <a:cubicBezTo>
                  <a:pt x="1790" y="2120"/>
                  <a:pt x="1794" y="2119"/>
                  <a:pt x="1798" y="2119"/>
                </a:cubicBezTo>
                <a:cubicBezTo>
                  <a:pt x="1828" y="2119"/>
                  <a:pt x="1901" y="2177"/>
                  <a:pt x="1931" y="2177"/>
                </a:cubicBezTo>
                <a:cubicBezTo>
                  <a:pt x="1935" y="2177"/>
                  <a:pt x="1939" y="2176"/>
                  <a:pt x="1941" y="2173"/>
                </a:cubicBezTo>
                <a:cubicBezTo>
                  <a:pt x="1949" y="2163"/>
                  <a:pt x="1957" y="2160"/>
                  <a:pt x="1964" y="2160"/>
                </a:cubicBezTo>
                <a:cubicBezTo>
                  <a:pt x="1977" y="2160"/>
                  <a:pt x="1987" y="2172"/>
                  <a:pt x="1987" y="2179"/>
                </a:cubicBezTo>
                <a:cubicBezTo>
                  <a:pt x="1987" y="2190"/>
                  <a:pt x="1952" y="2236"/>
                  <a:pt x="1935" y="2236"/>
                </a:cubicBezTo>
                <a:lnTo>
                  <a:pt x="1884" y="2236"/>
                </a:lnTo>
                <a:cubicBezTo>
                  <a:pt x="1879" y="2236"/>
                  <a:pt x="1879" y="2247"/>
                  <a:pt x="1873" y="2258"/>
                </a:cubicBezTo>
                <a:lnTo>
                  <a:pt x="1879" y="2264"/>
                </a:lnTo>
                <a:cubicBezTo>
                  <a:pt x="1890" y="2281"/>
                  <a:pt x="1907" y="2298"/>
                  <a:pt x="1918" y="2310"/>
                </a:cubicBezTo>
                <a:lnTo>
                  <a:pt x="1952" y="2344"/>
                </a:lnTo>
                <a:cubicBezTo>
                  <a:pt x="1930" y="2372"/>
                  <a:pt x="1896" y="2412"/>
                  <a:pt x="1884" y="2423"/>
                </a:cubicBezTo>
                <a:cubicBezTo>
                  <a:pt x="1884" y="2424"/>
                  <a:pt x="1883" y="2424"/>
                  <a:pt x="1882" y="2424"/>
                </a:cubicBezTo>
                <a:cubicBezTo>
                  <a:pt x="1871" y="2424"/>
                  <a:pt x="1832" y="2376"/>
                  <a:pt x="1822" y="2355"/>
                </a:cubicBezTo>
                <a:cubicBezTo>
                  <a:pt x="1816" y="2344"/>
                  <a:pt x="1808" y="2339"/>
                  <a:pt x="1801" y="2339"/>
                </a:cubicBezTo>
                <a:cubicBezTo>
                  <a:pt x="1794" y="2339"/>
                  <a:pt x="1788" y="2344"/>
                  <a:pt x="1788" y="2349"/>
                </a:cubicBezTo>
                <a:cubicBezTo>
                  <a:pt x="1787" y="2351"/>
                  <a:pt x="1785" y="2352"/>
                  <a:pt x="1783" y="2352"/>
                </a:cubicBezTo>
                <a:cubicBezTo>
                  <a:pt x="1774" y="2352"/>
                  <a:pt x="1757" y="2335"/>
                  <a:pt x="1748" y="2321"/>
                </a:cubicBezTo>
                <a:cubicBezTo>
                  <a:pt x="1737" y="2304"/>
                  <a:pt x="1788" y="2281"/>
                  <a:pt x="1805" y="2275"/>
                </a:cubicBezTo>
                <a:cubicBezTo>
                  <a:pt x="1828" y="2275"/>
                  <a:pt x="1788" y="2241"/>
                  <a:pt x="1771" y="2236"/>
                </a:cubicBezTo>
                <a:cubicBezTo>
                  <a:pt x="1767" y="2233"/>
                  <a:pt x="1763" y="2232"/>
                  <a:pt x="1758" y="2232"/>
                </a:cubicBezTo>
                <a:cubicBezTo>
                  <a:pt x="1742" y="2232"/>
                  <a:pt x="1723" y="2246"/>
                  <a:pt x="1714" y="2264"/>
                </a:cubicBezTo>
                <a:lnTo>
                  <a:pt x="1709" y="2287"/>
                </a:lnTo>
                <a:cubicBezTo>
                  <a:pt x="1691" y="2341"/>
                  <a:pt x="1685" y="2363"/>
                  <a:pt x="1667" y="2363"/>
                </a:cubicBezTo>
                <a:cubicBezTo>
                  <a:pt x="1655" y="2363"/>
                  <a:pt x="1639" y="2354"/>
                  <a:pt x="1612" y="2338"/>
                </a:cubicBezTo>
                <a:lnTo>
                  <a:pt x="1601" y="2332"/>
                </a:lnTo>
                <a:cubicBezTo>
                  <a:pt x="1597" y="2329"/>
                  <a:pt x="1593" y="2327"/>
                  <a:pt x="1587" y="2327"/>
                </a:cubicBezTo>
                <a:cubicBezTo>
                  <a:pt x="1575" y="2327"/>
                  <a:pt x="1559" y="2336"/>
                  <a:pt x="1555" y="2344"/>
                </a:cubicBezTo>
                <a:cubicBezTo>
                  <a:pt x="1551" y="2348"/>
                  <a:pt x="1539" y="2350"/>
                  <a:pt x="1525" y="2350"/>
                </a:cubicBezTo>
                <a:cubicBezTo>
                  <a:pt x="1507" y="2350"/>
                  <a:pt x="1486" y="2347"/>
                  <a:pt x="1476" y="2344"/>
                </a:cubicBezTo>
                <a:cubicBezTo>
                  <a:pt x="1459" y="2338"/>
                  <a:pt x="1436" y="2321"/>
                  <a:pt x="1425" y="2315"/>
                </a:cubicBezTo>
                <a:lnTo>
                  <a:pt x="1419" y="2315"/>
                </a:lnTo>
                <a:cubicBezTo>
                  <a:pt x="1412" y="2326"/>
                  <a:pt x="1402" y="2340"/>
                  <a:pt x="1391" y="2340"/>
                </a:cubicBezTo>
                <a:cubicBezTo>
                  <a:pt x="1385" y="2340"/>
                  <a:pt x="1380" y="2336"/>
                  <a:pt x="1374" y="2327"/>
                </a:cubicBezTo>
                <a:cubicBezTo>
                  <a:pt x="1362" y="2310"/>
                  <a:pt x="1351" y="2264"/>
                  <a:pt x="1357" y="2258"/>
                </a:cubicBezTo>
                <a:lnTo>
                  <a:pt x="1391" y="2230"/>
                </a:lnTo>
                <a:cubicBezTo>
                  <a:pt x="1368" y="2207"/>
                  <a:pt x="1328" y="2185"/>
                  <a:pt x="1306" y="2179"/>
                </a:cubicBezTo>
                <a:lnTo>
                  <a:pt x="1306" y="2230"/>
                </a:lnTo>
                <a:lnTo>
                  <a:pt x="1306" y="2281"/>
                </a:lnTo>
                <a:cubicBezTo>
                  <a:pt x="1272" y="2281"/>
                  <a:pt x="1238" y="2287"/>
                  <a:pt x="1226" y="2298"/>
                </a:cubicBezTo>
                <a:lnTo>
                  <a:pt x="1215" y="2310"/>
                </a:lnTo>
                <a:lnTo>
                  <a:pt x="1209" y="2315"/>
                </a:lnTo>
                <a:cubicBezTo>
                  <a:pt x="1209" y="2316"/>
                  <a:pt x="1208" y="2316"/>
                  <a:pt x="1207" y="2316"/>
                </a:cubicBezTo>
                <a:cubicBezTo>
                  <a:pt x="1196" y="2316"/>
                  <a:pt x="1158" y="2299"/>
                  <a:pt x="1134" y="2299"/>
                </a:cubicBezTo>
                <a:cubicBezTo>
                  <a:pt x="1127" y="2299"/>
                  <a:pt x="1122" y="2300"/>
                  <a:pt x="1118" y="2304"/>
                </a:cubicBezTo>
                <a:cubicBezTo>
                  <a:pt x="1114" y="2308"/>
                  <a:pt x="1110" y="2310"/>
                  <a:pt x="1105" y="2310"/>
                </a:cubicBezTo>
                <a:cubicBezTo>
                  <a:pt x="1083" y="2310"/>
                  <a:pt x="1055" y="2271"/>
                  <a:pt x="1050" y="2253"/>
                </a:cubicBezTo>
                <a:cubicBezTo>
                  <a:pt x="1047" y="2246"/>
                  <a:pt x="1043" y="2243"/>
                  <a:pt x="1037" y="2243"/>
                </a:cubicBezTo>
                <a:cubicBezTo>
                  <a:pt x="1025" y="2243"/>
                  <a:pt x="1010" y="2261"/>
                  <a:pt x="994" y="2292"/>
                </a:cubicBezTo>
                <a:lnTo>
                  <a:pt x="971" y="2327"/>
                </a:lnTo>
                <a:lnTo>
                  <a:pt x="971" y="2332"/>
                </a:lnTo>
                <a:cubicBezTo>
                  <a:pt x="965" y="2332"/>
                  <a:pt x="954" y="2287"/>
                  <a:pt x="948" y="2275"/>
                </a:cubicBezTo>
                <a:cubicBezTo>
                  <a:pt x="948" y="2267"/>
                  <a:pt x="934" y="2264"/>
                  <a:pt x="917" y="2264"/>
                </a:cubicBezTo>
                <a:cubicBezTo>
                  <a:pt x="900" y="2264"/>
                  <a:pt x="880" y="2267"/>
                  <a:pt x="869" y="2270"/>
                </a:cubicBezTo>
                <a:cubicBezTo>
                  <a:pt x="867" y="2270"/>
                  <a:pt x="866" y="2270"/>
                  <a:pt x="865" y="2270"/>
                </a:cubicBezTo>
                <a:cubicBezTo>
                  <a:pt x="849" y="2270"/>
                  <a:pt x="869" y="2235"/>
                  <a:pt x="874" y="2219"/>
                </a:cubicBezTo>
                <a:cubicBezTo>
                  <a:pt x="886" y="2202"/>
                  <a:pt x="874" y="2190"/>
                  <a:pt x="846" y="2190"/>
                </a:cubicBezTo>
                <a:lnTo>
                  <a:pt x="823" y="2190"/>
                </a:lnTo>
                <a:cubicBezTo>
                  <a:pt x="822" y="2191"/>
                  <a:pt x="820" y="2191"/>
                  <a:pt x="818" y="2191"/>
                </a:cubicBezTo>
                <a:cubicBezTo>
                  <a:pt x="791" y="2191"/>
                  <a:pt x="805" y="2144"/>
                  <a:pt x="789" y="2134"/>
                </a:cubicBezTo>
                <a:cubicBezTo>
                  <a:pt x="786" y="2134"/>
                  <a:pt x="779" y="2131"/>
                  <a:pt x="774" y="2131"/>
                </a:cubicBezTo>
                <a:cubicBezTo>
                  <a:pt x="771" y="2131"/>
                  <a:pt x="769" y="2132"/>
                  <a:pt x="767" y="2134"/>
                </a:cubicBezTo>
                <a:cubicBezTo>
                  <a:pt x="767" y="2139"/>
                  <a:pt x="767" y="2156"/>
                  <a:pt x="767" y="2162"/>
                </a:cubicBezTo>
                <a:lnTo>
                  <a:pt x="778" y="2207"/>
                </a:lnTo>
                <a:cubicBezTo>
                  <a:pt x="789" y="2253"/>
                  <a:pt x="767" y="2315"/>
                  <a:pt x="755" y="2321"/>
                </a:cubicBezTo>
                <a:cubicBezTo>
                  <a:pt x="747" y="2325"/>
                  <a:pt x="736" y="2329"/>
                  <a:pt x="727" y="2329"/>
                </a:cubicBezTo>
                <a:cubicBezTo>
                  <a:pt x="723" y="2329"/>
                  <a:pt x="719" y="2328"/>
                  <a:pt x="716" y="2327"/>
                </a:cubicBezTo>
                <a:lnTo>
                  <a:pt x="710" y="2321"/>
                </a:lnTo>
                <a:cubicBezTo>
                  <a:pt x="710" y="2310"/>
                  <a:pt x="710" y="2287"/>
                  <a:pt x="721" y="2281"/>
                </a:cubicBezTo>
                <a:lnTo>
                  <a:pt x="727" y="2275"/>
                </a:lnTo>
                <a:cubicBezTo>
                  <a:pt x="755" y="2270"/>
                  <a:pt x="710" y="2236"/>
                  <a:pt x="693" y="2219"/>
                </a:cubicBezTo>
                <a:cubicBezTo>
                  <a:pt x="691" y="2217"/>
                  <a:pt x="690" y="2216"/>
                  <a:pt x="688" y="2216"/>
                </a:cubicBezTo>
                <a:cubicBezTo>
                  <a:pt x="682" y="2216"/>
                  <a:pt x="682" y="2238"/>
                  <a:pt x="682" y="2247"/>
                </a:cubicBezTo>
                <a:cubicBezTo>
                  <a:pt x="687" y="2258"/>
                  <a:pt x="676" y="2275"/>
                  <a:pt x="676" y="2275"/>
                </a:cubicBezTo>
                <a:cubicBezTo>
                  <a:pt x="670" y="2275"/>
                  <a:pt x="602" y="2247"/>
                  <a:pt x="574" y="2241"/>
                </a:cubicBezTo>
                <a:cubicBezTo>
                  <a:pt x="557" y="2235"/>
                  <a:pt x="541" y="2232"/>
                  <a:pt x="528" y="2232"/>
                </a:cubicBezTo>
                <a:cubicBezTo>
                  <a:pt x="520" y="2232"/>
                  <a:pt x="514" y="2233"/>
                  <a:pt x="511" y="2236"/>
                </a:cubicBezTo>
                <a:cubicBezTo>
                  <a:pt x="511" y="2270"/>
                  <a:pt x="500" y="2275"/>
                  <a:pt x="477" y="2281"/>
                </a:cubicBezTo>
                <a:cubicBezTo>
                  <a:pt x="460" y="2281"/>
                  <a:pt x="438" y="2292"/>
                  <a:pt x="421" y="2310"/>
                </a:cubicBezTo>
                <a:cubicBezTo>
                  <a:pt x="415" y="2315"/>
                  <a:pt x="398" y="2338"/>
                  <a:pt x="404" y="2344"/>
                </a:cubicBezTo>
                <a:cubicBezTo>
                  <a:pt x="407" y="2357"/>
                  <a:pt x="410" y="2361"/>
                  <a:pt x="412" y="2361"/>
                </a:cubicBezTo>
                <a:cubicBezTo>
                  <a:pt x="419" y="2361"/>
                  <a:pt x="425" y="2337"/>
                  <a:pt x="435" y="2337"/>
                </a:cubicBezTo>
                <a:cubicBezTo>
                  <a:pt x="436" y="2337"/>
                  <a:pt x="437" y="2338"/>
                  <a:pt x="438" y="2338"/>
                </a:cubicBezTo>
                <a:lnTo>
                  <a:pt x="466" y="2355"/>
                </a:lnTo>
                <a:cubicBezTo>
                  <a:pt x="506" y="2366"/>
                  <a:pt x="523" y="2395"/>
                  <a:pt x="517" y="2400"/>
                </a:cubicBezTo>
                <a:cubicBezTo>
                  <a:pt x="517" y="2406"/>
                  <a:pt x="534" y="2417"/>
                  <a:pt x="562" y="2429"/>
                </a:cubicBezTo>
                <a:lnTo>
                  <a:pt x="562" y="2474"/>
                </a:lnTo>
                <a:cubicBezTo>
                  <a:pt x="562" y="2474"/>
                  <a:pt x="579" y="2480"/>
                  <a:pt x="591" y="2480"/>
                </a:cubicBezTo>
                <a:cubicBezTo>
                  <a:pt x="591" y="2480"/>
                  <a:pt x="596" y="2463"/>
                  <a:pt x="596" y="2457"/>
                </a:cubicBezTo>
                <a:lnTo>
                  <a:pt x="596" y="2434"/>
                </a:lnTo>
                <a:cubicBezTo>
                  <a:pt x="591" y="2400"/>
                  <a:pt x="619" y="2344"/>
                  <a:pt x="636" y="2332"/>
                </a:cubicBezTo>
                <a:cubicBezTo>
                  <a:pt x="639" y="2330"/>
                  <a:pt x="642" y="2329"/>
                  <a:pt x="644" y="2329"/>
                </a:cubicBezTo>
                <a:cubicBezTo>
                  <a:pt x="657" y="2329"/>
                  <a:pt x="664" y="2351"/>
                  <a:pt x="659" y="2389"/>
                </a:cubicBezTo>
                <a:lnTo>
                  <a:pt x="653" y="2423"/>
                </a:lnTo>
                <a:cubicBezTo>
                  <a:pt x="653" y="2446"/>
                  <a:pt x="642" y="2468"/>
                  <a:pt x="642" y="2485"/>
                </a:cubicBezTo>
                <a:cubicBezTo>
                  <a:pt x="642" y="2535"/>
                  <a:pt x="651" y="2555"/>
                  <a:pt x="678" y="2555"/>
                </a:cubicBezTo>
                <a:cubicBezTo>
                  <a:pt x="688" y="2555"/>
                  <a:pt x="701" y="2552"/>
                  <a:pt x="716" y="2548"/>
                </a:cubicBezTo>
                <a:lnTo>
                  <a:pt x="727" y="2548"/>
                </a:lnTo>
                <a:cubicBezTo>
                  <a:pt x="728" y="2548"/>
                  <a:pt x="728" y="2548"/>
                  <a:pt x="729" y="2548"/>
                </a:cubicBezTo>
                <a:cubicBezTo>
                  <a:pt x="740" y="2548"/>
                  <a:pt x="755" y="2507"/>
                  <a:pt x="755" y="2485"/>
                </a:cubicBezTo>
                <a:cubicBezTo>
                  <a:pt x="756" y="2481"/>
                  <a:pt x="760" y="2479"/>
                  <a:pt x="766" y="2479"/>
                </a:cubicBezTo>
                <a:cubicBezTo>
                  <a:pt x="793" y="2479"/>
                  <a:pt x="857" y="2514"/>
                  <a:pt x="880" y="2542"/>
                </a:cubicBezTo>
                <a:cubicBezTo>
                  <a:pt x="895" y="2564"/>
                  <a:pt x="909" y="2577"/>
                  <a:pt x="918" y="2577"/>
                </a:cubicBezTo>
                <a:cubicBezTo>
                  <a:pt x="923" y="2577"/>
                  <a:pt x="926" y="2573"/>
                  <a:pt x="926" y="2565"/>
                </a:cubicBezTo>
                <a:lnTo>
                  <a:pt x="931" y="2553"/>
                </a:lnTo>
                <a:lnTo>
                  <a:pt x="931" y="2542"/>
                </a:lnTo>
                <a:cubicBezTo>
                  <a:pt x="932" y="2541"/>
                  <a:pt x="932" y="2540"/>
                  <a:pt x="933" y="2540"/>
                </a:cubicBezTo>
                <a:cubicBezTo>
                  <a:pt x="940" y="2540"/>
                  <a:pt x="961" y="2639"/>
                  <a:pt x="991" y="2639"/>
                </a:cubicBezTo>
                <a:cubicBezTo>
                  <a:pt x="992" y="2639"/>
                  <a:pt x="993" y="2639"/>
                  <a:pt x="994" y="2639"/>
                </a:cubicBezTo>
                <a:cubicBezTo>
                  <a:pt x="1028" y="2639"/>
                  <a:pt x="1062" y="2661"/>
                  <a:pt x="1062" y="2667"/>
                </a:cubicBezTo>
                <a:cubicBezTo>
                  <a:pt x="1056" y="2678"/>
                  <a:pt x="1073" y="2695"/>
                  <a:pt x="1096" y="2707"/>
                </a:cubicBezTo>
                <a:lnTo>
                  <a:pt x="1107" y="2656"/>
                </a:lnTo>
                <a:lnTo>
                  <a:pt x="1113" y="2639"/>
                </a:lnTo>
                <a:cubicBezTo>
                  <a:pt x="1114" y="2636"/>
                  <a:pt x="1117" y="2635"/>
                  <a:pt x="1120" y="2635"/>
                </a:cubicBezTo>
                <a:cubicBezTo>
                  <a:pt x="1137" y="2635"/>
                  <a:pt x="1171" y="2670"/>
                  <a:pt x="1181" y="2684"/>
                </a:cubicBezTo>
                <a:cubicBezTo>
                  <a:pt x="1187" y="2692"/>
                  <a:pt x="1194" y="2696"/>
                  <a:pt x="1202" y="2696"/>
                </a:cubicBezTo>
                <a:cubicBezTo>
                  <a:pt x="1217" y="2696"/>
                  <a:pt x="1234" y="2682"/>
                  <a:pt x="1249" y="2656"/>
                </a:cubicBezTo>
                <a:lnTo>
                  <a:pt x="1249" y="2633"/>
                </a:lnTo>
                <a:lnTo>
                  <a:pt x="1238" y="2570"/>
                </a:lnTo>
                <a:cubicBezTo>
                  <a:pt x="1245" y="2564"/>
                  <a:pt x="1252" y="2562"/>
                  <a:pt x="1258" y="2562"/>
                </a:cubicBezTo>
                <a:cubicBezTo>
                  <a:pt x="1289" y="2562"/>
                  <a:pt x="1312" y="2615"/>
                  <a:pt x="1317" y="2639"/>
                </a:cubicBezTo>
                <a:cubicBezTo>
                  <a:pt x="1323" y="2667"/>
                  <a:pt x="1294" y="2780"/>
                  <a:pt x="1306" y="2814"/>
                </a:cubicBezTo>
                <a:cubicBezTo>
                  <a:pt x="1311" y="2830"/>
                  <a:pt x="1318" y="2837"/>
                  <a:pt x="1326" y="2837"/>
                </a:cubicBezTo>
                <a:cubicBezTo>
                  <a:pt x="1336" y="2837"/>
                  <a:pt x="1347" y="2825"/>
                  <a:pt x="1357" y="2803"/>
                </a:cubicBezTo>
                <a:lnTo>
                  <a:pt x="1374" y="2780"/>
                </a:lnTo>
                <a:lnTo>
                  <a:pt x="1408" y="2746"/>
                </a:lnTo>
                <a:cubicBezTo>
                  <a:pt x="1385" y="2712"/>
                  <a:pt x="1385" y="2661"/>
                  <a:pt x="1391" y="2650"/>
                </a:cubicBezTo>
                <a:cubicBezTo>
                  <a:pt x="1392" y="2648"/>
                  <a:pt x="1393" y="2647"/>
                  <a:pt x="1395" y="2647"/>
                </a:cubicBezTo>
                <a:cubicBezTo>
                  <a:pt x="1404" y="2647"/>
                  <a:pt x="1423" y="2667"/>
                  <a:pt x="1442" y="2695"/>
                </a:cubicBezTo>
                <a:lnTo>
                  <a:pt x="1430" y="2735"/>
                </a:lnTo>
                <a:cubicBezTo>
                  <a:pt x="1425" y="2752"/>
                  <a:pt x="1419" y="2769"/>
                  <a:pt x="1413" y="2786"/>
                </a:cubicBezTo>
                <a:lnTo>
                  <a:pt x="1408" y="2837"/>
                </a:lnTo>
                <a:cubicBezTo>
                  <a:pt x="1448" y="2837"/>
                  <a:pt x="1527" y="2814"/>
                  <a:pt x="1516" y="2803"/>
                </a:cubicBezTo>
                <a:cubicBezTo>
                  <a:pt x="1499" y="2786"/>
                  <a:pt x="1550" y="2758"/>
                  <a:pt x="1561" y="2735"/>
                </a:cubicBezTo>
                <a:cubicBezTo>
                  <a:pt x="1571" y="2715"/>
                  <a:pt x="1581" y="2700"/>
                  <a:pt x="1587" y="2700"/>
                </a:cubicBezTo>
                <a:cubicBezTo>
                  <a:pt x="1588" y="2700"/>
                  <a:pt x="1589" y="2700"/>
                  <a:pt x="1589" y="2701"/>
                </a:cubicBezTo>
                <a:lnTo>
                  <a:pt x="1618" y="2712"/>
                </a:lnTo>
                <a:cubicBezTo>
                  <a:pt x="1646" y="2729"/>
                  <a:pt x="1691" y="2763"/>
                  <a:pt x="1720" y="2792"/>
                </a:cubicBezTo>
                <a:lnTo>
                  <a:pt x="1743" y="2820"/>
                </a:lnTo>
                <a:lnTo>
                  <a:pt x="1748" y="2820"/>
                </a:lnTo>
                <a:cubicBezTo>
                  <a:pt x="1746" y="2830"/>
                  <a:pt x="1737" y="2833"/>
                  <a:pt x="1727" y="2833"/>
                </a:cubicBezTo>
                <a:cubicBezTo>
                  <a:pt x="1713" y="2833"/>
                  <a:pt x="1696" y="2827"/>
                  <a:pt x="1686" y="2820"/>
                </a:cubicBezTo>
                <a:cubicBezTo>
                  <a:pt x="1684" y="2819"/>
                  <a:pt x="1683" y="2819"/>
                  <a:pt x="1682" y="2819"/>
                </a:cubicBezTo>
                <a:lnTo>
                  <a:pt x="1682" y="2819"/>
                </a:lnTo>
                <a:cubicBezTo>
                  <a:pt x="1679" y="2819"/>
                  <a:pt x="1691" y="2831"/>
                  <a:pt x="1714" y="2854"/>
                </a:cubicBezTo>
                <a:lnTo>
                  <a:pt x="1726" y="2900"/>
                </a:lnTo>
                <a:lnTo>
                  <a:pt x="1726" y="2928"/>
                </a:lnTo>
                <a:cubicBezTo>
                  <a:pt x="1748" y="2917"/>
                  <a:pt x="1799" y="2888"/>
                  <a:pt x="1833" y="2866"/>
                </a:cubicBezTo>
                <a:lnTo>
                  <a:pt x="1867" y="2917"/>
                </a:lnTo>
                <a:lnTo>
                  <a:pt x="1873" y="2928"/>
                </a:lnTo>
                <a:cubicBezTo>
                  <a:pt x="1907" y="2922"/>
                  <a:pt x="1884" y="2871"/>
                  <a:pt x="1873" y="2854"/>
                </a:cubicBezTo>
                <a:cubicBezTo>
                  <a:pt x="1856" y="2843"/>
                  <a:pt x="1879" y="2797"/>
                  <a:pt x="1884" y="2792"/>
                </a:cubicBezTo>
                <a:cubicBezTo>
                  <a:pt x="1886" y="2791"/>
                  <a:pt x="1887" y="2791"/>
                  <a:pt x="1890" y="2791"/>
                </a:cubicBezTo>
                <a:cubicBezTo>
                  <a:pt x="1910" y="2791"/>
                  <a:pt x="1966" y="2811"/>
                  <a:pt x="1987" y="2826"/>
                </a:cubicBezTo>
                <a:cubicBezTo>
                  <a:pt x="1990" y="2828"/>
                  <a:pt x="1995" y="2829"/>
                  <a:pt x="1999" y="2829"/>
                </a:cubicBezTo>
                <a:cubicBezTo>
                  <a:pt x="2020" y="2829"/>
                  <a:pt x="2046" y="2806"/>
                  <a:pt x="2060" y="2763"/>
                </a:cubicBezTo>
                <a:lnTo>
                  <a:pt x="2106" y="2826"/>
                </a:lnTo>
                <a:cubicBezTo>
                  <a:pt x="2110" y="2830"/>
                  <a:pt x="2117" y="2834"/>
                  <a:pt x="2122" y="2834"/>
                </a:cubicBezTo>
                <a:cubicBezTo>
                  <a:pt x="2125" y="2834"/>
                  <a:pt x="2127" y="2833"/>
                  <a:pt x="2128" y="2831"/>
                </a:cubicBezTo>
                <a:lnTo>
                  <a:pt x="2162" y="2758"/>
                </a:lnTo>
                <a:cubicBezTo>
                  <a:pt x="2208" y="2797"/>
                  <a:pt x="2248" y="2843"/>
                  <a:pt x="2248" y="2860"/>
                </a:cubicBezTo>
                <a:lnTo>
                  <a:pt x="2248" y="2871"/>
                </a:lnTo>
                <a:cubicBezTo>
                  <a:pt x="2253" y="2877"/>
                  <a:pt x="2242" y="2888"/>
                  <a:pt x="2236" y="2888"/>
                </a:cubicBezTo>
                <a:lnTo>
                  <a:pt x="2225" y="2894"/>
                </a:lnTo>
                <a:cubicBezTo>
                  <a:pt x="2211" y="2889"/>
                  <a:pt x="2173" y="2861"/>
                  <a:pt x="2155" y="2861"/>
                </a:cubicBezTo>
                <a:cubicBezTo>
                  <a:pt x="2151" y="2861"/>
                  <a:pt x="2147" y="2863"/>
                  <a:pt x="2145" y="2866"/>
                </a:cubicBezTo>
                <a:cubicBezTo>
                  <a:pt x="2134" y="2883"/>
                  <a:pt x="2123" y="2911"/>
                  <a:pt x="2117" y="2928"/>
                </a:cubicBezTo>
                <a:lnTo>
                  <a:pt x="2123" y="2934"/>
                </a:lnTo>
                <a:lnTo>
                  <a:pt x="2123" y="2945"/>
                </a:lnTo>
                <a:cubicBezTo>
                  <a:pt x="2140" y="2945"/>
                  <a:pt x="2174" y="2939"/>
                  <a:pt x="2202" y="2922"/>
                </a:cubicBezTo>
                <a:lnTo>
                  <a:pt x="2225" y="2962"/>
                </a:lnTo>
                <a:lnTo>
                  <a:pt x="2270" y="3030"/>
                </a:lnTo>
                <a:cubicBezTo>
                  <a:pt x="2278" y="2992"/>
                  <a:pt x="2291" y="2969"/>
                  <a:pt x="2304" y="2969"/>
                </a:cubicBezTo>
                <a:cubicBezTo>
                  <a:pt x="2310" y="2969"/>
                  <a:pt x="2316" y="2974"/>
                  <a:pt x="2321" y="2985"/>
                </a:cubicBezTo>
                <a:lnTo>
                  <a:pt x="2355" y="2985"/>
                </a:lnTo>
                <a:lnTo>
                  <a:pt x="2384" y="2979"/>
                </a:lnTo>
                <a:cubicBezTo>
                  <a:pt x="2418" y="3002"/>
                  <a:pt x="2469" y="3075"/>
                  <a:pt x="2486" y="3075"/>
                </a:cubicBezTo>
                <a:cubicBezTo>
                  <a:pt x="2497" y="3070"/>
                  <a:pt x="2514" y="3070"/>
                  <a:pt x="2520" y="3064"/>
                </a:cubicBezTo>
                <a:lnTo>
                  <a:pt x="2520" y="3064"/>
                </a:lnTo>
                <a:cubicBezTo>
                  <a:pt x="2520" y="3070"/>
                  <a:pt x="2509" y="3081"/>
                  <a:pt x="2503" y="3098"/>
                </a:cubicBezTo>
                <a:cubicBezTo>
                  <a:pt x="2499" y="3110"/>
                  <a:pt x="2479" y="3127"/>
                  <a:pt x="2459" y="3127"/>
                </a:cubicBezTo>
                <a:cubicBezTo>
                  <a:pt x="2450" y="3127"/>
                  <a:pt x="2442" y="3124"/>
                  <a:pt x="2435" y="3115"/>
                </a:cubicBezTo>
                <a:lnTo>
                  <a:pt x="2418" y="3098"/>
                </a:lnTo>
                <a:cubicBezTo>
                  <a:pt x="2416" y="3096"/>
                  <a:pt x="2413" y="3096"/>
                  <a:pt x="2410" y="3096"/>
                </a:cubicBezTo>
                <a:cubicBezTo>
                  <a:pt x="2403" y="3096"/>
                  <a:pt x="2393" y="3100"/>
                  <a:pt x="2389" y="3104"/>
                </a:cubicBezTo>
                <a:lnTo>
                  <a:pt x="2384" y="3115"/>
                </a:lnTo>
                <a:cubicBezTo>
                  <a:pt x="2384" y="3132"/>
                  <a:pt x="2418" y="3183"/>
                  <a:pt x="2435" y="3183"/>
                </a:cubicBezTo>
                <a:cubicBezTo>
                  <a:pt x="2452" y="3183"/>
                  <a:pt x="2548" y="3155"/>
                  <a:pt x="2548" y="3127"/>
                </a:cubicBezTo>
                <a:cubicBezTo>
                  <a:pt x="2543" y="3092"/>
                  <a:pt x="2531" y="3070"/>
                  <a:pt x="2526" y="3064"/>
                </a:cubicBezTo>
                <a:lnTo>
                  <a:pt x="2588" y="3064"/>
                </a:lnTo>
                <a:cubicBezTo>
                  <a:pt x="2599" y="3058"/>
                  <a:pt x="2616" y="3053"/>
                  <a:pt x="2628" y="3047"/>
                </a:cubicBezTo>
                <a:lnTo>
                  <a:pt x="2628" y="3041"/>
                </a:lnTo>
                <a:lnTo>
                  <a:pt x="2633" y="2968"/>
                </a:lnTo>
                <a:cubicBezTo>
                  <a:pt x="2642" y="2982"/>
                  <a:pt x="2652" y="2988"/>
                  <a:pt x="2660" y="2988"/>
                </a:cubicBezTo>
                <a:cubicBezTo>
                  <a:pt x="2667" y="2988"/>
                  <a:pt x="2673" y="2982"/>
                  <a:pt x="2673" y="2973"/>
                </a:cubicBezTo>
                <a:cubicBezTo>
                  <a:pt x="2673" y="2966"/>
                  <a:pt x="2677" y="2961"/>
                  <a:pt x="2685" y="2961"/>
                </a:cubicBezTo>
                <a:cubicBezTo>
                  <a:pt x="2689" y="2961"/>
                  <a:pt x="2695" y="2963"/>
                  <a:pt x="2701" y="2968"/>
                </a:cubicBezTo>
                <a:lnTo>
                  <a:pt x="2701" y="2979"/>
                </a:lnTo>
                <a:lnTo>
                  <a:pt x="2713" y="3019"/>
                </a:lnTo>
                <a:cubicBezTo>
                  <a:pt x="2737" y="3028"/>
                  <a:pt x="2787" y="3068"/>
                  <a:pt x="2807" y="3068"/>
                </a:cubicBezTo>
                <a:cubicBezTo>
                  <a:pt x="2811" y="3068"/>
                  <a:pt x="2813" y="3067"/>
                  <a:pt x="2815" y="3064"/>
                </a:cubicBezTo>
                <a:cubicBezTo>
                  <a:pt x="2818" y="3061"/>
                  <a:pt x="2824" y="3059"/>
                  <a:pt x="2832" y="3059"/>
                </a:cubicBezTo>
                <a:cubicBezTo>
                  <a:pt x="2850" y="3059"/>
                  <a:pt x="2875" y="3067"/>
                  <a:pt x="2883" y="3075"/>
                </a:cubicBezTo>
                <a:cubicBezTo>
                  <a:pt x="2884" y="3076"/>
                  <a:pt x="2886" y="3077"/>
                  <a:pt x="2889" y="3077"/>
                </a:cubicBezTo>
                <a:cubicBezTo>
                  <a:pt x="2906" y="3077"/>
                  <a:pt x="2945" y="3060"/>
                  <a:pt x="2979" y="3030"/>
                </a:cubicBezTo>
                <a:lnTo>
                  <a:pt x="2996" y="2985"/>
                </a:lnTo>
                <a:lnTo>
                  <a:pt x="3025" y="2911"/>
                </a:lnTo>
                <a:cubicBezTo>
                  <a:pt x="3053" y="2939"/>
                  <a:pt x="3042" y="3024"/>
                  <a:pt x="3036" y="3041"/>
                </a:cubicBezTo>
                <a:cubicBezTo>
                  <a:pt x="3025" y="3058"/>
                  <a:pt x="3030" y="3087"/>
                  <a:pt x="3036" y="3087"/>
                </a:cubicBezTo>
                <a:cubicBezTo>
                  <a:pt x="3036" y="3092"/>
                  <a:pt x="3116" y="3087"/>
                  <a:pt x="3138" y="3098"/>
                </a:cubicBezTo>
                <a:cubicBezTo>
                  <a:pt x="3145" y="3101"/>
                  <a:pt x="3153" y="3102"/>
                  <a:pt x="3160" y="3102"/>
                </a:cubicBezTo>
                <a:cubicBezTo>
                  <a:pt x="3183" y="3102"/>
                  <a:pt x="3205" y="3090"/>
                  <a:pt x="3218" y="3064"/>
                </a:cubicBezTo>
                <a:lnTo>
                  <a:pt x="3223" y="3132"/>
                </a:lnTo>
                <a:cubicBezTo>
                  <a:pt x="3223" y="3132"/>
                  <a:pt x="3231" y="3139"/>
                  <a:pt x="3236" y="3139"/>
                </a:cubicBezTo>
                <a:cubicBezTo>
                  <a:pt x="3238" y="3139"/>
                  <a:pt x="3239" y="3139"/>
                  <a:pt x="3240" y="3138"/>
                </a:cubicBezTo>
                <a:cubicBezTo>
                  <a:pt x="3263" y="3132"/>
                  <a:pt x="3286" y="3121"/>
                  <a:pt x="3309" y="3110"/>
                </a:cubicBezTo>
                <a:lnTo>
                  <a:pt x="3314" y="3110"/>
                </a:lnTo>
                <a:cubicBezTo>
                  <a:pt x="3326" y="3110"/>
                  <a:pt x="3331" y="3132"/>
                  <a:pt x="3331" y="3138"/>
                </a:cubicBezTo>
                <a:cubicBezTo>
                  <a:pt x="3331" y="3149"/>
                  <a:pt x="3365" y="3166"/>
                  <a:pt x="3377" y="3172"/>
                </a:cubicBezTo>
                <a:cubicBezTo>
                  <a:pt x="3378" y="3172"/>
                  <a:pt x="3379" y="3173"/>
                  <a:pt x="3381" y="3173"/>
                </a:cubicBezTo>
                <a:cubicBezTo>
                  <a:pt x="3397" y="3173"/>
                  <a:pt x="3438" y="3161"/>
                  <a:pt x="3466" y="3161"/>
                </a:cubicBezTo>
                <a:cubicBezTo>
                  <a:pt x="3476" y="3161"/>
                  <a:pt x="3485" y="3162"/>
                  <a:pt x="3490" y="3166"/>
                </a:cubicBezTo>
                <a:cubicBezTo>
                  <a:pt x="3518" y="3183"/>
                  <a:pt x="3513" y="3246"/>
                  <a:pt x="3501" y="3257"/>
                </a:cubicBezTo>
                <a:cubicBezTo>
                  <a:pt x="3496" y="3274"/>
                  <a:pt x="3524" y="3302"/>
                  <a:pt x="3541" y="3308"/>
                </a:cubicBezTo>
                <a:cubicBezTo>
                  <a:pt x="3543" y="3309"/>
                  <a:pt x="3545" y="3309"/>
                  <a:pt x="3547" y="3309"/>
                </a:cubicBezTo>
                <a:cubicBezTo>
                  <a:pt x="3561" y="3309"/>
                  <a:pt x="3588" y="3295"/>
                  <a:pt x="3598" y="3285"/>
                </a:cubicBezTo>
                <a:cubicBezTo>
                  <a:pt x="3598" y="3285"/>
                  <a:pt x="3599" y="3284"/>
                  <a:pt x="3599" y="3284"/>
                </a:cubicBezTo>
                <a:cubicBezTo>
                  <a:pt x="3606" y="3284"/>
                  <a:pt x="3621" y="3342"/>
                  <a:pt x="3641" y="3342"/>
                </a:cubicBezTo>
                <a:cubicBezTo>
                  <a:pt x="3642" y="3342"/>
                  <a:pt x="3642" y="3342"/>
                  <a:pt x="3643" y="3342"/>
                </a:cubicBezTo>
                <a:cubicBezTo>
                  <a:pt x="3666" y="3342"/>
                  <a:pt x="3672" y="3365"/>
                  <a:pt x="3672" y="3371"/>
                </a:cubicBezTo>
                <a:cubicBezTo>
                  <a:pt x="3666" y="3382"/>
                  <a:pt x="3706" y="3388"/>
                  <a:pt x="3711" y="3410"/>
                </a:cubicBezTo>
                <a:cubicBezTo>
                  <a:pt x="3713" y="3415"/>
                  <a:pt x="3714" y="3418"/>
                  <a:pt x="3716" y="3418"/>
                </a:cubicBezTo>
                <a:cubicBezTo>
                  <a:pt x="3722" y="3418"/>
                  <a:pt x="3730" y="3394"/>
                  <a:pt x="3734" y="3376"/>
                </a:cubicBezTo>
                <a:cubicBezTo>
                  <a:pt x="3734" y="3368"/>
                  <a:pt x="3736" y="3364"/>
                  <a:pt x="3738" y="3364"/>
                </a:cubicBezTo>
                <a:cubicBezTo>
                  <a:pt x="3742" y="3364"/>
                  <a:pt x="3750" y="3375"/>
                  <a:pt x="3757" y="3393"/>
                </a:cubicBezTo>
                <a:lnTo>
                  <a:pt x="3762" y="3410"/>
                </a:lnTo>
                <a:lnTo>
                  <a:pt x="3768" y="3422"/>
                </a:lnTo>
                <a:cubicBezTo>
                  <a:pt x="3762" y="3433"/>
                  <a:pt x="3774" y="3444"/>
                  <a:pt x="3785" y="3444"/>
                </a:cubicBezTo>
                <a:lnTo>
                  <a:pt x="3791" y="3433"/>
                </a:lnTo>
                <a:lnTo>
                  <a:pt x="3802" y="3410"/>
                </a:lnTo>
                <a:cubicBezTo>
                  <a:pt x="3808" y="3376"/>
                  <a:pt x="3774" y="3302"/>
                  <a:pt x="3757" y="3285"/>
                </a:cubicBezTo>
                <a:cubicBezTo>
                  <a:pt x="3745" y="3268"/>
                  <a:pt x="3734" y="3240"/>
                  <a:pt x="3734" y="3223"/>
                </a:cubicBezTo>
                <a:lnTo>
                  <a:pt x="3740" y="3217"/>
                </a:lnTo>
                <a:cubicBezTo>
                  <a:pt x="3743" y="3214"/>
                  <a:pt x="3748" y="3213"/>
                  <a:pt x="3754" y="3213"/>
                </a:cubicBezTo>
                <a:cubicBezTo>
                  <a:pt x="3760" y="3213"/>
                  <a:pt x="3765" y="3214"/>
                  <a:pt x="3768" y="3217"/>
                </a:cubicBezTo>
                <a:cubicBezTo>
                  <a:pt x="3779" y="3234"/>
                  <a:pt x="3785" y="3268"/>
                  <a:pt x="3796" y="3268"/>
                </a:cubicBezTo>
                <a:cubicBezTo>
                  <a:pt x="3800" y="3268"/>
                  <a:pt x="3803" y="3268"/>
                  <a:pt x="3806" y="3268"/>
                </a:cubicBezTo>
                <a:cubicBezTo>
                  <a:pt x="3844" y="3268"/>
                  <a:pt x="3860" y="3300"/>
                  <a:pt x="3870" y="3348"/>
                </a:cubicBezTo>
                <a:lnTo>
                  <a:pt x="3870" y="3365"/>
                </a:lnTo>
                <a:cubicBezTo>
                  <a:pt x="3872" y="3369"/>
                  <a:pt x="3875" y="3371"/>
                  <a:pt x="3880" y="3371"/>
                </a:cubicBezTo>
                <a:cubicBezTo>
                  <a:pt x="3892" y="3371"/>
                  <a:pt x="3911" y="3358"/>
                  <a:pt x="3916" y="3353"/>
                </a:cubicBezTo>
                <a:cubicBezTo>
                  <a:pt x="3927" y="3348"/>
                  <a:pt x="3916" y="3325"/>
                  <a:pt x="3899" y="3308"/>
                </a:cubicBezTo>
                <a:lnTo>
                  <a:pt x="3887" y="3291"/>
                </a:lnTo>
                <a:lnTo>
                  <a:pt x="3876" y="3274"/>
                </a:lnTo>
                <a:cubicBezTo>
                  <a:pt x="3865" y="3251"/>
                  <a:pt x="3893" y="3223"/>
                  <a:pt x="3933" y="3200"/>
                </a:cubicBezTo>
                <a:lnTo>
                  <a:pt x="3967" y="3195"/>
                </a:lnTo>
                <a:cubicBezTo>
                  <a:pt x="3968" y="3194"/>
                  <a:pt x="3969" y="3194"/>
                  <a:pt x="3971" y="3194"/>
                </a:cubicBezTo>
                <a:cubicBezTo>
                  <a:pt x="3986" y="3194"/>
                  <a:pt x="4002" y="3223"/>
                  <a:pt x="4023" y="3229"/>
                </a:cubicBezTo>
                <a:cubicBezTo>
                  <a:pt x="4026" y="3231"/>
                  <a:pt x="4033" y="3233"/>
                  <a:pt x="4040" y="3233"/>
                </a:cubicBezTo>
                <a:cubicBezTo>
                  <a:pt x="4048" y="3233"/>
                  <a:pt x="4055" y="3231"/>
                  <a:pt x="4057" y="3229"/>
                </a:cubicBezTo>
                <a:lnTo>
                  <a:pt x="4063" y="3206"/>
                </a:lnTo>
                <a:cubicBezTo>
                  <a:pt x="4052" y="3189"/>
                  <a:pt x="4029" y="3183"/>
                  <a:pt x="4029" y="3183"/>
                </a:cubicBezTo>
                <a:lnTo>
                  <a:pt x="4029" y="3178"/>
                </a:lnTo>
                <a:cubicBezTo>
                  <a:pt x="4023" y="3166"/>
                  <a:pt x="4018" y="3149"/>
                  <a:pt x="4018" y="3144"/>
                </a:cubicBezTo>
                <a:cubicBezTo>
                  <a:pt x="4018" y="3134"/>
                  <a:pt x="4029" y="3125"/>
                  <a:pt x="4036" y="3125"/>
                </a:cubicBezTo>
                <a:cubicBezTo>
                  <a:pt x="4038" y="3125"/>
                  <a:pt x="4039" y="3125"/>
                  <a:pt x="4040" y="3127"/>
                </a:cubicBezTo>
                <a:cubicBezTo>
                  <a:pt x="4063" y="3138"/>
                  <a:pt x="4103" y="3155"/>
                  <a:pt x="4103" y="3172"/>
                </a:cubicBezTo>
                <a:lnTo>
                  <a:pt x="4103" y="3234"/>
                </a:lnTo>
                <a:cubicBezTo>
                  <a:pt x="4131" y="3217"/>
                  <a:pt x="4182" y="3200"/>
                  <a:pt x="4188" y="3200"/>
                </a:cubicBezTo>
                <a:cubicBezTo>
                  <a:pt x="4199" y="3206"/>
                  <a:pt x="4233" y="3268"/>
                  <a:pt x="4256" y="3280"/>
                </a:cubicBezTo>
                <a:cubicBezTo>
                  <a:pt x="4259" y="3281"/>
                  <a:pt x="4262" y="3281"/>
                  <a:pt x="4266" y="3281"/>
                </a:cubicBezTo>
                <a:cubicBezTo>
                  <a:pt x="4285" y="3281"/>
                  <a:pt x="4317" y="3273"/>
                  <a:pt x="4334" y="3273"/>
                </a:cubicBezTo>
                <a:cubicBezTo>
                  <a:pt x="4337" y="3273"/>
                  <a:pt x="4339" y="3273"/>
                  <a:pt x="4341" y="3274"/>
                </a:cubicBezTo>
                <a:cubicBezTo>
                  <a:pt x="4358" y="3285"/>
                  <a:pt x="4409" y="3336"/>
                  <a:pt x="4409" y="3348"/>
                </a:cubicBezTo>
                <a:cubicBezTo>
                  <a:pt x="4409" y="3358"/>
                  <a:pt x="4385" y="3428"/>
                  <a:pt x="4395" y="3428"/>
                </a:cubicBezTo>
                <a:cubicBezTo>
                  <a:pt x="4396" y="3428"/>
                  <a:pt x="4397" y="3428"/>
                  <a:pt x="4398" y="3427"/>
                </a:cubicBezTo>
                <a:cubicBezTo>
                  <a:pt x="4399" y="3427"/>
                  <a:pt x="4399" y="3427"/>
                  <a:pt x="4400" y="3427"/>
                </a:cubicBezTo>
                <a:cubicBezTo>
                  <a:pt x="4418" y="3427"/>
                  <a:pt x="4393" y="3496"/>
                  <a:pt x="4367" y="3496"/>
                </a:cubicBezTo>
                <a:cubicBezTo>
                  <a:pt x="4366" y="3496"/>
                  <a:pt x="4365" y="3496"/>
                  <a:pt x="4364" y="3495"/>
                </a:cubicBezTo>
                <a:cubicBezTo>
                  <a:pt x="4341" y="3495"/>
                  <a:pt x="4324" y="3518"/>
                  <a:pt x="4335" y="3552"/>
                </a:cubicBezTo>
                <a:lnTo>
                  <a:pt x="4375" y="3518"/>
                </a:lnTo>
                <a:lnTo>
                  <a:pt x="4387" y="3501"/>
                </a:lnTo>
                <a:cubicBezTo>
                  <a:pt x="4418" y="3506"/>
                  <a:pt x="4475" y="3541"/>
                  <a:pt x="4496" y="3541"/>
                </a:cubicBezTo>
                <a:cubicBezTo>
                  <a:pt x="4498" y="3541"/>
                  <a:pt x="4499" y="3541"/>
                  <a:pt x="4500" y="3541"/>
                </a:cubicBezTo>
                <a:cubicBezTo>
                  <a:pt x="4517" y="3535"/>
                  <a:pt x="4562" y="3535"/>
                  <a:pt x="4579" y="3535"/>
                </a:cubicBezTo>
                <a:cubicBezTo>
                  <a:pt x="4589" y="3540"/>
                  <a:pt x="4623" y="3555"/>
                  <a:pt x="4643" y="3555"/>
                </a:cubicBezTo>
                <a:cubicBezTo>
                  <a:pt x="4647" y="3555"/>
                  <a:pt x="4651" y="3554"/>
                  <a:pt x="4653" y="3552"/>
                </a:cubicBezTo>
                <a:cubicBezTo>
                  <a:pt x="4665" y="3541"/>
                  <a:pt x="4699" y="3529"/>
                  <a:pt x="4721" y="3529"/>
                </a:cubicBezTo>
                <a:lnTo>
                  <a:pt x="4738" y="3541"/>
                </a:lnTo>
                <a:lnTo>
                  <a:pt x="4767" y="3580"/>
                </a:lnTo>
                <a:cubicBezTo>
                  <a:pt x="4784" y="3552"/>
                  <a:pt x="4835" y="3473"/>
                  <a:pt x="4829" y="3444"/>
                </a:cubicBezTo>
                <a:cubicBezTo>
                  <a:pt x="4823" y="3416"/>
                  <a:pt x="4818" y="3382"/>
                  <a:pt x="4812" y="3365"/>
                </a:cubicBezTo>
                <a:lnTo>
                  <a:pt x="4823" y="3353"/>
                </a:lnTo>
                <a:lnTo>
                  <a:pt x="4840" y="3336"/>
                </a:lnTo>
                <a:cubicBezTo>
                  <a:pt x="4864" y="3318"/>
                  <a:pt x="4856" y="3307"/>
                  <a:pt x="4830" y="3307"/>
                </a:cubicBezTo>
                <a:cubicBezTo>
                  <a:pt x="4825" y="3307"/>
                  <a:pt x="4819" y="3307"/>
                  <a:pt x="4812" y="3308"/>
                </a:cubicBezTo>
                <a:lnTo>
                  <a:pt x="4795" y="3268"/>
                </a:lnTo>
                <a:lnTo>
                  <a:pt x="4795" y="3263"/>
                </a:lnTo>
                <a:cubicBezTo>
                  <a:pt x="4795" y="3251"/>
                  <a:pt x="4823" y="3240"/>
                  <a:pt x="4835" y="3234"/>
                </a:cubicBezTo>
                <a:cubicBezTo>
                  <a:pt x="4846" y="3234"/>
                  <a:pt x="4840" y="3206"/>
                  <a:pt x="4835" y="3195"/>
                </a:cubicBezTo>
                <a:cubicBezTo>
                  <a:pt x="4827" y="3191"/>
                  <a:pt x="4833" y="3187"/>
                  <a:pt x="4847" y="3187"/>
                </a:cubicBezTo>
                <a:cubicBezTo>
                  <a:pt x="4853" y="3187"/>
                  <a:pt x="4861" y="3187"/>
                  <a:pt x="4869" y="3189"/>
                </a:cubicBezTo>
                <a:lnTo>
                  <a:pt x="4874" y="3200"/>
                </a:lnTo>
                <a:cubicBezTo>
                  <a:pt x="4903" y="3239"/>
                  <a:pt x="4936" y="3253"/>
                  <a:pt x="4966" y="3253"/>
                </a:cubicBezTo>
                <a:cubicBezTo>
                  <a:pt x="4972" y="3253"/>
                  <a:pt x="4977" y="3252"/>
                  <a:pt x="4982" y="3251"/>
                </a:cubicBezTo>
                <a:cubicBezTo>
                  <a:pt x="4995" y="3251"/>
                  <a:pt x="5008" y="3243"/>
                  <a:pt x="5016" y="3243"/>
                </a:cubicBezTo>
                <a:cubicBezTo>
                  <a:pt x="5023" y="3243"/>
                  <a:pt x="5028" y="3248"/>
                  <a:pt x="5028" y="3268"/>
                </a:cubicBezTo>
                <a:cubicBezTo>
                  <a:pt x="5028" y="3296"/>
                  <a:pt x="5019" y="3300"/>
                  <a:pt x="5008" y="3300"/>
                </a:cubicBezTo>
                <a:cubicBezTo>
                  <a:pt x="5003" y="3300"/>
                  <a:pt x="4997" y="3299"/>
                  <a:pt x="4991" y="3299"/>
                </a:cubicBezTo>
                <a:cubicBezTo>
                  <a:pt x="4986" y="3299"/>
                  <a:pt x="4981" y="3300"/>
                  <a:pt x="4977" y="3302"/>
                </a:cubicBezTo>
                <a:lnTo>
                  <a:pt x="4971" y="3302"/>
                </a:lnTo>
                <a:cubicBezTo>
                  <a:pt x="4971" y="3307"/>
                  <a:pt x="5013" y="3358"/>
                  <a:pt x="5042" y="3358"/>
                </a:cubicBezTo>
                <a:cubicBezTo>
                  <a:pt x="5047" y="3358"/>
                  <a:pt x="5052" y="3357"/>
                  <a:pt x="5056" y="3353"/>
                </a:cubicBezTo>
                <a:cubicBezTo>
                  <a:pt x="5060" y="3349"/>
                  <a:pt x="5064" y="3347"/>
                  <a:pt x="5067" y="3347"/>
                </a:cubicBezTo>
                <a:cubicBezTo>
                  <a:pt x="5081" y="3347"/>
                  <a:pt x="5084" y="3381"/>
                  <a:pt x="5084" y="3399"/>
                </a:cubicBezTo>
                <a:cubicBezTo>
                  <a:pt x="5079" y="3427"/>
                  <a:pt x="5090" y="3450"/>
                  <a:pt x="5107" y="3456"/>
                </a:cubicBezTo>
                <a:lnTo>
                  <a:pt x="5118" y="3467"/>
                </a:lnTo>
                <a:lnTo>
                  <a:pt x="5147" y="3512"/>
                </a:lnTo>
                <a:cubicBezTo>
                  <a:pt x="5176" y="3507"/>
                  <a:pt x="5226" y="3494"/>
                  <a:pt x="5251" y="3494"/>
                </a:cubicBezTo>
                <a:cubicBezTo>
                  <a:pt x="5255" y="3494"/>
                  <a:pt x="5258" y="3495"/>
                  <a:pt x="5260" y="3495"/>
                </a:cubicBezTo>
                <a:cubicBezTo>
                  <a:pt x="5262" y="3496"/>
                  <a:pt x="5263" y="3496"/>
                  <a:pt x="5265" y="3496"/>
                </a:cubicBezTo>
                <a:cubicBezTo>
                  <a:pt x="5282" y="3496"/>
                  <a:pt x="5307" y="3469"/>
                  <a:pt x="5323" y="3433"/>
                </a:cubicBezTo>
                <a:lnTo>
                  <a:pt x="5311" y="3416"/>
                </a:lnTo>
                <a:cubicBezTo>
                  <a:pt x="5283" y="3342"/>
                  <a:pt x="5340" y="3302"/>
                  <a:pt x="5345" y="3246"/>
                </a:cubicBezTo>
                <a:cubicBezTo>
                  <a:pt x="5362" y="3246"/>
                  <a:pt x="5379" y="3257"/>
                  <a:pt x="5385" y="3268"/>
                </a:cubicBezTo>
                <a:lnTo>
                  <a:pt x="5379" y="3280"/>
                </a:lnTo>
                <a:lnTo>
                  <a:pt x="5379" y="3291"/>
                </a:lnTo>
                <a:cubicBezTo>
                  <a:pt x="5368" y="3302"/>
                  <a:pt x="5402" y="3331"/>
                  <a:pt x="5419" y="3336"/>
                </a:cubicBezTo>
                <a:cubicBezTo>
                  <a:pt x="5436" y="3342"/>
                  <a:pt x="5470" y="3348"/>
                  <a:pt x="5493" y="3348"/>
                </a:cubicBezTo>
                <a:lnTo>
                  <a:pt x="5510" y="3365"/>
                </a:lnTo>
                <a:cubicBezTo>
                  <a:pt x="5521" y="3376"/>
                  <a:pt x="5550" y="3388"/>
                  <a:pt x="5527" y="3416"/>
                </a:cubicBezTo>
                <a:cubicBezTo>
                  <a:pt x="5499" y="3450"/>
                  <a:pt x="5521" y="3467"/>
                  <a:pt x="5538" y="3490"/>
                </a:cubicBezTo>
                <a:cubicBezTo>
                  <a:pt x="5546" y="3500"/>
                  <a:pt x="5553" y="3505"/>
                  <a:pt x="5560" y="3505"/>
                </a:cubicBezTo>
                <a:cubicBezTo>
                  <a:pt x="5567" y="3505"/>
                  <a:pt x="5575" y="3499"/>
                  <a:pt x="5584" y="3490"/>
                </a:cubicBezTo>
                <a:lnTo>
                  <a:pt x="5589" y="3478"/>
                </a:lnTo>
                <a:cubicBezTo>
                  <a:pt x="5595" y="3475"/>
                  <a:pt x="5601" y="3474"/>
                  <a:pt x="5606" y="3474"/>
                </a:cubicBezTo>
                <a:cubicBezTo>
                  <a:pt x="5611" y="3474"/>
                  <a:pt x="5615" y="3475"/>
                  <a:pt x="5618" y="3478"/>
                </a:cubicBezTo>
                <a:lnTo>
                  <a:pt x="5623" y="3484"/>
                </a:lnTo>
                <a:cubicBezTo>
                  <a:pt x="5635" y="3507"/>
                  <a:pt x="5646" y="3541"/>
                  <a:pt x="5663" y="3558"/>
                </a:cubicBezTo>
                <a:lnTo>
                  <a:pt x="5669" y="3563"/>
                </a:lnTo>
                <a:cubicBezTo>
                  <a:pt x="5686" y="3546"/>
                  <a:pt x="5748" y="3518"/>
                  <a:pt x="5805" y="3495"/>
                </a:cubicBezTo>
                <a:lnTo>
                  <a:pt x="5856" y="3529"/>
                </a:lnTo>
                <a:lnTo>
                  <a:pt x="5862" y="3535"/>
                </a:lnTo>
                <a:cubicBezTo>
                  <a:pt x="5879" y="3524"/>
                  <a:pt x="5884" y="3495"/>
                  <a:pt x="5884" y="3473"/>
                </a:cubicBezTo>
                <a:lnTo>
                  <a:pt x="5896" y="3456"/>
                </a:lnTo>
                <a:lnTo>
                  <a:pt x="5907" y="3433"/>
                </a:lnTo>
                <a:cubicBezTo>
                  <a:pt x="5910" y="3427"/>
                  <a:pt x="5913" y="3424"/>
                  <a:pt x="5915" y="3424"/>
                </a:cubicBezTo>
                <a:cubicBezTo>
                  <a:pt x="5921" y="3424"/>
                  <a:pt x="5923" y="3446"/>
                  <a:pt x="5918" y="3484"/>
                </a:cubicBezTo>
                <a:lnTo>
                  <a:pt x="5970" y="3422"/>
                </a:lnTo>
                <a:lnTo>
                  <a:pt x="5975" y="3416"/>
                </a:lnTo>
                <a:cubicBezTo>
                  <a:pt x="5998" y="3444"/>
                  <a:pt x="6004" y="3490"/>
                  <a:pt x="5998" y="3495"/>
                </a:cubicBezTo>
                <a:cubicBezTo>
                  <a:pt x="5987" y="3507"/>
                  <a:pt x="6004" y="3558"/>
                  <a:pt x="6015" y="3575"/>
                </a:cubicBezTo>
                <a:cubicBezTo>
                  <a:pt x="6021" y="3586"/>
                  <a:pt x="5981" y="3597"/>
                  <a:pt x="5970" y="3597"/>
                </a:cubicBezTo>
                <a:cubicBezTo>
                  <a:pt x="5953" y="3603"/>
                  <a:pt x="5890" y="3597"/>
                  <a:pt x="5884" y="3620"/>
                </a:cubicBezTo>
                <a:cubicBezTo>
                  <a:pt x="5879" y="3643"/>
                  <a:pt x="5941" y="3643"/>
                  <a:pt x="5958" y="3671"/>
                </a:cubicBezTo>
                <a:cubicBezTo>
                  <a:pt x="5968" y="3681"/>
                  <a:pt x="5977" y="3685"/>
                  <a:pt x="5986" y="3685"/>
                </a:cubicBezTo>
                <a:cubicBezTo>
                  <a:pt x="5999" y="3685"/>
                  <a:pt x="6011" y="3676"/>
                  <a:pt x="6021" y="3660"/>
                </a:cubicBezTo>
                <a:cubicBezTo>
                  <a:pt x="6034" y="3676"/>
                  <a:pt x="6046" y="3682"/>
                  <a:pt x="6057" y="3682"/>
                </a:cubicBezTo>
                <a:cubicBezTo>
                  <a:pt x="6077" y="3682"/>
                  <a:pt x="6093" y="3659"/>
                  <a:pt x="6111" y="3637"/>
                </a:cubicBezTo>
                <a:lnTo>
                  <a:pt x="6123" y="3620"/>
                </a:lnTo>
                <a:cubicBezTo>
                  <a:pt x="6145" y="3620"/>
                  <a:pt x="6191" y="3609"/>
                  <a:pt x="6219" y="3597"/>
                </a:cubicBezTo>
                <a:lnTo>
                  <a:pt x="6225" y="3654"/>
                </a:lnTo>
                <a:cubicBezTo>
                  <a:pt x="6225" y="3666"/>
                  <a:pt x="6236" y="3677"/>
                  <a:pt x="6242" y="3677"/>
                </a:cubicBezTo>
                <a:lnTo>
                  <a:pt x="6293" y="3683"/>
                </a:lnTo>
                <a:cubicBezTo>
                  <a:pt x="6298" y="3683"/>
                  <a:pt x="6303" y="3683"/>
                  <a:pt x="6308" y="3683"/>
                </a:cubicBezTo>
                <a:cubicBezTo>
                  <a:pt x="6356" y="3683"/>
                  <a:pt x="6388" y="3659"/>
                  <a:pt x="6378" y="3654"/>
                </a:cubicBezTo>
                <a:cubicBezTo>
                  <a:pt x="6372" y="3649"/>
                  <a:pt x="6344" y="3631"/>
                  <a:pt x="6316" y="3614"/>
                </a:cubicBezTo>
                <a:lnTo>
                  <a:pt x="6350" y="3586"/>
                </a:lnTo>
                <a:cubicBezTo>
                  <a:pt x="6372" y="3563"/>
                  <a:pt x="6378" y="3529"/>
                  <a:pt x="6378" y="3495"/>
                </a:cubicBezTo>
                <a:lnTo>
                  <a:pt x="6378" y="3467"/>
                </a:lnTo>
                <a:cubicBezTo>
                  <a:pt x="6381" y="3461"/>
                  <a:pt x="6385" y="3458"/>
                  <a:pt x="6391" y="3458"/>
                </a:cubicBezTo>
                <a:cubicBezTo>
                  <a:pt x="6407" y="3458"/>
                  <a:pt x="6431" y="3482"/>
                  <a:pt x="6452" y="3524"/>
                </a:cubicBezTo>
                <a:lnTo>
                  <a:pt x="6440" y="3580"/>
                </a:lnTo>
                <a:lnTo>
                  <a:pt x="6435" y="3637"/>
                </a:lnTo>
                <a:cubicBezTo>
                  <a:pt x="6463" y="3671"/>
                  <a:pt x="6537" y="3717"/>
                  <a:pt x="6560" y="3722"/>
                </a:cubicBezTo>
                <a:cubicBezTo>
                  <a:pt x="6577" y="3722"/>
                  <a:pt x="6616" y="3717"/>
                  <a:pt x="6645" y="3711"/>
                </a:cubicBezTo>
                <a:lnTo>
                  <a:pt x="6673" y="3728"/>
                </a:lnTo>
                <a:cubicBezTo>
                  <a:pt x="6675" y="3729"/>
                  <a:pt x="6677" y="3730"/>
                  <a:pt x="6680" y="3730"/>
                </a:cubicBezTo>
                <a:cubicBezTo>
                  <a:pt x="6698" y="3730"/>
                  <a:pt x="6727" y="3698"/>
                  <a:pt x="6747" y="3683"/>
                </a:cubicBezTo>
                <a:lnTo>
                  <a:pt x="6753" y="3677"/>
                </a:lnTo>
                <a:cubicBezTo>
                  <a:pt x="6761" y="3681"/>
                  <a:pt x="6794" y="3707"/>
                  <a:pt x="6806" y="3707"/>
                </a:cubicBezTo>
                <a:cubicBezTo>
                  <a:pt x="6809" y="3707"/>
                  <a:pt x="6810" y="3705"/>
                  <a:pt x="6809" y="3700"/>
                </a:cubicBezTo>
                <a:cubicBezTo>
                  <a:pt x="6809" y="3694"/>
                  <a:pt x="6810" y="3692"/>
                  <a:pt x="6812" y="3692"/>
                </a:cubicBezTo>
                <a:cubicBezTo>
                  <a:pt x="6819" y="3692"/>
                  <a:pt x="6840" y="3728"/>
                  <a:pt x="6857" y="3728"/>
                </a:cubicBezTo>
                <a:cubicBezTo>
                  <a:pt x="6858" y="3728"/>
                  <a:pt x="6859" y="3728"/>
                  <a:pt x="6860" y="3728"/>
                </a:cubicBezTo>
                <a:lnTo>
                  <a:pt x="6923" y="3728"/>
                </a:lnTo>
                <a:lnTo>
                  <a:pt x="6951" y="3643"/>
                </a:lnTo>
                <a:cubicBezTo>
                  <a:pt x="6951" y="3631"/>
                  <a:pt x="6957" y="3626"/>
                  <a:pt x="6962" y="3620"/>
                </a:cubicBezTo>
                <a:cubicBezTo>
                  <a:pt x="6968" y="3620"/>
                  <a:pt x="6974" y="3620"/>
                  <a:pt x="6979" y="3626"/>
                </a:cubicBezTo>
                <a:cubicBezTo>
                  <a:pt x="6985" y="3626"/>
                  <a:pt x="6985" y="3637"/>
                  <a:pt x="6985" y="3643"/>
                </a:cubicBezTo>
                <a:cubicBezTo>
                  <a:pt x="6979" y="3654"/>
                  <a:pt x="6957" y="3671"/>
                  <a:pt x="6985" y="3677"/>
                </a:cubicBezTo>
                <a:cubicBezTo>
                  <a:pt x="6996" y="3677"/>
                  <a:pt x="7014" y="3654"/>
                  <a:pt x="7014" y="3649"/>
                </a:cubicBezTo>
                <a:lnTo>
                  <a:pt x="7002" y="3580"/>
                </a:lnTo>
                <a:cubicBezTo>
                  <a:pt x="7016" y="3572"/>
                  <a:pt x="7030" y="3569"/>
                  <a:pt x="7043" y="3569"/>
                </a:cubicBezTo>
                <a:cubicBezTo>
                  <a:pt x="7067" y="3569"/>
                  <a:pt x="7088" y="3581"/>
                  <a:pt x="7099" y="3603"/>
                </a:cubicBezTo>
                <a:lnTo>
                  <a:pt x="7099" y="3631"/>
                </a:lnTo>
                <a:lnTo>
                  <a:pt x="7099" y="3666"/>
                </a:lnTo>
                <a:cubicBezTo>
                  <a:pt x="7082" y="3711"/>
                  <a:pt x="7121" y="3728"/>
                  <a:pt x="7133" y="3728"/>
                </a:cubicBezTo>
                <a:cubicBezTo>
                  <a:pt x="7134" y="3727"/>
                  <a:pt x="7136" y="3727"/>
                  <a:pt x="7138" y="3727"/>
                </a:cubicBezTo>
                <a:cubicBezTo>
                  <a:pt x="7157" y="3727"/>
                  <a:pt x="7194" y="3746"/>
                  <a:pt x="7212" y="3746"/>
                </a:cubicBezTo>
                <a:cubicBezTo>
                  <a:pt x="7214" y="3746"/>
                  <a:pt x="7216" y="3745"/>
                  <a:pt x="7218" y="3745"/>
                </a:cubicBezTo>
                <a:cubicBezTo>
                  <a:pt x="7240" y="3739"/>
                  <a:pt x="7286" y="3739"/>
                  <a:pt x="7326" y="3734"/>
                </a:cubicBezTo>
                <a:lnTo>
                  <a:pt x="7343" y="3756"/>
                </a:lnTo>
                <a:lnTo>
                  <a:pt x="7382" y="3802"/>
                </a:lnTo>
                <a:cubicBezTo>
                  <a:pt x="7392" y="3792"/>
                  <a:pt x="7399" y="3788"/>
                  <a:pt x="7404" y="3788"/>
                </a:cubicBezTo>
                <a:cubicBezTo>
                  <a:pt x="7413" y="3788"/>
                  <a:pt x="7414" y="3802"/>
                  <a:pt x="7411" y="3813"/>
                </a:cubicBezTo>
                <a:cubicBezTo>
                  <a:pt x="7405" y="3830"/>
                  <a:pt x="7382" y="3864"/>
                  <a:pt x="7365" y="3887"/>
                </a:cubicBezTo>
                <a:lnTo>
                  <a:pt x="7365" y="3927"/>
                </a:lnTo>
                <a:lnTo>
                  <a:pt x="7360" y="3944"/>
                </a:lnTo>
                <a:cubicBezTo>
                  <a:pt x="7356" y="3949"/>
                  <a:pt x="7352" y="3951"/>
                  <a:pt x="7349" y="3951"/>
                </a:cubicBezTo>
                <a:cubicBezTo>
                  <a:pt x="7333" y="3951"/>
                  <a:pt x="7327" y="3905"/>
                  <a:pt x="7331" y="3887"/>
                </a:cubicBezTo>
                <a:cubicBezTo>
                  <a:pt x="7331" y="3885"/>
                  <a:pt x="7330" y="3884"/>
                  <a:pt x="7328" y="3884"/>
                </a:cubicBezTo>
                <a:cubicBezTo>
                  <a:pt x="7315" y="3884"/>
                  <a:pt x="7264" y="3930"/>
                  <a:pt x="7269" y="3955"/>
                </a:cubicBezTo>
                <a:cubicBezTo>
                  <a:pt x="7275" y="3978"/>
                  <a:pt x="7252" y="4000"/>
                  <a:pt x="7218" y="4006"/>
                </a:cubicBezTo>
                <a:lnTo>
                  <a:pt x="7195" y="3989"/>
                </a:lnTo>
                <a:lnTo>
                  <a:pt x="7161" y="3961"/>
                </a:lnTo>
                <a:cubicBezTo>
                  <a:pt x="7138" y="3989"/>
                  <a:pt x="7138" y="4034"/>
                  <a:pt x="7150" y="4063"/>
                </a:cubicBezTo>
                <a:lnTo>
                  <a:pt x="7155" y="4091"/>
                </a:lnTo>
                <a:lnTo>
                  <a:pt x="7161" y="4119"/>
                </a:lnTo>
                <a:cubicBezTo>
                  <a:pt x="7161" y="4148"/>
                  <a:pt x="7150" y="4199"/>
                  <a:pt x="7150" y="4239"/>
                </a:cubicBezTo>
                <a:lnTo>
                  <a:pt x="7133" y="4261"/>
                </a:lnTo>
                <a:cubicBezTo>
                  <a:pt x="7133" y="4261"/>
                  <a:pt x="7110" y="4250"/>
                  <a:pt x="7099" y="4239"/>
                </a:cubicBezTo>
                <a:lnTo>
                  <a:pt x="7093" y="4233"/>
                </a:lnTo>
                <a:cubicBezTo>
                  <a:pt x="7091" y="4224"/>
                  <a:pt x="7088" y="4221"/>
                  <a:pt x="7084" y="4221"/>
                </a:cubicBezTo>
                <a:cubicBezTo>
                  <a:pt x="7075" y="4221"/>
                  <a:pt x="7063" y="4238"/>
                  <a:pt x="7059" y="4250"/>
                </a:cubicBezTo>
                <a:cubicBezTo>
                  <a:pt x="7058" y="4251"/>
                  <a:pt x="7057" y="4252"/>
                  <a:pt x="7056" y="4252"/>
                </a:cubicBezTo>
                <a:cubicBezTo>
                  <a:pt x="7045" y="4252"/>
                  <a:pt x="7018" y="4219"/>
                  <a:pt x="7014" y="4205"/>
                </a:cubicBezTo>
                <a:cubicBezTo>
                  <a:pt x="7012" y="4203"/>
                  <a:pt x="7011" y="4202"/>
                  <a:pt x="7009" y="4202"/>
                </a:cubicBezTo>
                <a:cubicBezTo>
                  <a:pt x="6999" y="4202"/>
                  <a:pt x="6987" y="4252"/>
                  <a:pt x="7002" y="4267"/>
                </a:cubicBezTo>
                <a:cubicBezTo>
                  <a:pt x="7014" y="4284"/>
                  <a:pt x="7031" y="4318"/>
                  <a:pt x="7031" y="4341"/>
                </a:cubicBezTo>
                <a:lnTo>
                  <a:pt x="7025" y="4346"/>
                </a:lnTo>
                <a:cubicBezTo>
                  <a:pt x="7021" y="4351"/>
                  <a:pt x="7015" y="4353"/>
                  <a:pt x="7010" y="4353"/>
                </a:cubicBezTo>
                <a:cubicBezTo>
                  <a:pt x="7000" y="4353"/>
                  <a:pt x="6991" y="4345"/>
                  <a:pt x="6991" y="4324"/>
                </a:cubicBezTo>
                <a:lnTo>
                  <a:pt x="6985" y="4261"/>
                </a:lnTo>
                <a:cubicBezTo>
                  <a:pt x="6981" y="4263"/>
                  <a:pt x="6976" y="4264"/>
                  <a:pt x="6972" y="4264"/>
                </a:cubicBezTo>
                <a:cubicBezTo>
                  <a:pt x="6950" y="4264"/>
                  <a:pt x="6933" y="4242"/>
                  <a:pt x="6928" y="4233"/>
                </a:cubicBezTo>
                <a:cubicBezTo>
                  <a:pt x="6928" y="4216"/>
                  <a:pt x="6883" y="4171"/>
                  <a:pt x="6889" y="4153"/>
                </a:cubicBezTo>
                <a:cubicBezTo>
                  <a:pt x="6889" y="4136"/>
                  <a:pt x="6917" y="4114"/>
                  <a:pt x="6928" y="4114"/>
                </a:cubicBezTo>
                <a:cubicBezTo>
                  <a:pt x="6934" y="4108"/>
                  <a:pt x="6940" y="4102"/>
                  <a:pt x="6940" y="4102"/>
                </a:cubicBezTo>
                <a:cubicBezTo>
                  <a:pt x="6940" y="4097"/>
                  <a:pt x="6911" y="4085"/>
                  <a:pt x="6900" y="4085"/>
                </a:cubicBezTo>
                <a:cubicBezTo>
                  <a:pt x="6891" y="4081"/>
                  <a:pt x="6873" y="4070"/>
                  <a:pt x="6862" y="4070"/>
                </a:cubicBezTo>
                <a:cubicBezTo>
                  <a:pt x="6859" y="4070"/>
                  <a:pt x="6856" y="4071"/>
                  <a:pt x="6855" y="4074"/>
                </a:cubicBezTo>
                <a:cubicBezTo>
                  <a:pt x="6855" y="4080"/>
                  <a:pt x="6849" y="4119"/>
                  <a:pt x="6843" y="4159"/>
                </a:cubicBezTo>
                <a:lnTo>
                  <a:pt x="6826" y="4171"/>
                </a:lnTo>
                <a:cubicBezTo>
                  <a:pt x="6809" y="4188"/>
                  <a:pt x="6775" y="4176"/>
                  <a:pt x="6753" y="4188"/>
                </a:cubicBezTo>
                <a:cubicBezTo>
                  <a:pt x="6741" y="4193"/>
                  <a:pt x="6735" y="4216"/>
                  <a:pt x="6724" y="4227"/>
                </a:cubicBezTo>
                <a:lnTo>
                  <a:pt x="6713" y="4233"/>
                </a:lnTo>
                <a:cubicBezTo>
                  <a:pt x="6704" y="4233"/>
                  <a:pt x="6664" y="4202"/>
                  <a:pt x="6641" y="4202"/>
                </a:cubicBezTo>
                <a:cubicBezTo>
                  <a:pt x="6635" y="4202"/>
                  <a:pt x="6630" y="4204"/>
                  <a:pt x="6628" y="4210"/>
                </a:cubicBezTo>
                <a:cubicBezTo>
                  <a:pt x="6620" y="4224"/>
                  <a:pt x="6609" y="4231"/>
                  <a:pt x="6597" y="4231"/>
                </a:cubicBezTo>
                <a:cubicBezTo>
                  <a:pt x="6585" y="4231"/>
                  <a:pt x="6571" y="4222"/>
                  <a:pt x="6560" y="4205"/>
                </a:cubicBezTo>
                <a:lnTo>
                  <a:pt x="6571" y="4125"/>
                </a:lnTo>
                <a:lnTo>
                  <a:pt x="6571" y="4114"/>
                </a:lnTo>
                <a:cubicBezTo>
                  <a:pt x="6567" y="4107"/>
                  <a:pt x="6560" y="4102"/>
                  <a:pt x="6550" y="4102"/>
                </a:cubicBezTo>
                <a:cubicBezTo>
                  <a:pt x="6544" y="4102"/>
                  <a:pt x="6538" y="4104"/>
                  <a:pt x="6531" y="4108"/>
                </a:cubicBezTo>
                <a:lnTo>
                  <a:pt x="6531" y="4119"/>
                </a:lnTo>
                <a:lnTo>
                  <a:pt x="6526" y="4136"/>
                </a:lnTo>
                <a:cubicBezTo>
                  <a:pt x="6526" y="4159"/>
                  <a:pt x="6509" y="4176"/>
                  <a:pt x="6480" y="4176"/>
                </a:cubicBezTo>
                <a:lnTo>
                  <a:pt x="6457" y="4182"/>
                </a:lnTo>
                <a:lnTo>
                  <a:pt x="6440" y="4188"/>
                </a:lnTo>
                <a:cubicBezTo>
                  <a:pt x="6432" y="4193"/>
                  <a:pt x="6422" y="4196"/>
                  <a:pt x="6414" y="4196"/>
                </a:cubicBezTo>
                <a:cubicBezTo>
                  <a:pt x="6406" y="4196"/>
                  <a:pt x="6401" y="4193"/>
                  <a:pt x="6401" y="4188"/>
                </a:cubicBezTo>
                <a:lnTo>
                  <a:pt x="6395" y="4176"/>
                </a:lnTo>
                <a:cubicBezTo>
                  <a:pt x="6389" y="4153"/>
                  <a:pt x="6372" y="4125"/>
                  <a:pt x="6378" y="4102"/>
                </a:cubicBezTo>
                <a:cubicBezTo>
                  <a:pt x="6388" y="4078"/>
                  <a:pt x="6406" y="4062"/>
                  <a:pt x="6430" y="4062"/>
                </a:cubicBezTo>
                <a:cubicBezTo>
                  <a:pt x="6433" y="4062"/>
                  <a:pt x="6437" y="4062"/>
                  <a:pt x="6440" y="4063"/>
                </a:cubicBezTo>
                <a:lnTo>
                  <a:pt x="6480" y="4068"/>
                </a:lnTo>
                <a:cubicBezTo>
                  <a:pt x="6520" y="4063"/>
                  <a:pt x="6520" y="4034"/>
                  <a:pt x="6503" y="4034"/>
                </a:cubicBezTo>
                <a:cubicBezTo>
                  <a:pt x="6495" y="4034"/>
                  <a:pt x="6452" y="4022"/>
                  <a:pt x="6418" y="4022"/>
                </a:cubicBezTo>
                <a:cubicBezTo>
                  <a:pt x="6401" y="4022"/>
                  <a:pt x="6386" y="4025"/>
                  <a:pt x="6378" y="4034"/>
                </a:cubicBezTo>
                <a:cubicBezTo>
                  <a:pt x="6361" y="4068"/>
                  <a:pt x="6344" y="4102"/>
                  <a:pt x="6344" y="4114"/>
                </a:cubicBezTo>
                <a:lnTo>
                  <a:pt x="6344" y="4119"/>
                </a:lnTo>
                <a:cubicBezTo>
                  <a:pt x="6344" y="4136"/>
                  <a:pt x="6350" y="4159"/>
                  <a:pt x="6355" y="4176"/>
                </a:cubicBezTo>
                <a:lnTo>
                  <a:pt x="6361" y="4193"/>
                </a:lnTo>
                <a:cubicBezTo>
                  <a:pt x="6365" y="4211"/>
                  <a:pt x="6343" y="4218"/>
                  <a:pt x="6327" y="4218"/>
                </a:cubicBezTo>
                <a:cubicBezTo>
                  <a:pt x="6323" y="4218"/>
                  <a:pt x="6318" y="4217"/>
                  <a:pt x="6316" y="4216"/>
                </a:cubicBezTo>
                <a:lnTo>
                  <a:pt x="6293" y="4216"/>
                </a:lnTo>
                <a:cubicBezTo>
                  <a:pt x="6282" y="4222"/>
                  <a:pt x="6265" y="4227"/>
                  <a:pt x="6253" y="4239"/>
                </a:cubicBezTo>
                <a:lnTo>
                  <a:pt x="6242" y="4233"/>
                </a:lnTo>
                <a:lnTo>
                  <a:pt x="6225" y="4233"/>
                </a:lnTo>
                <a:cubicBezTo>
                  <a:pt x="6214" y="4210"/>
                  <a:pt x="6196" y="4171"/>
                  <a:pt x="6191" y="4142"/>
                </a:cubicBezTo>
                <a:lnTo>
                  <a:pt x="6168" y="4119"/>
                </a:lnTo>
                <a:lnTo>
                  <a:pt x="6162" y="4114"/>
                </a:lnTo>
                <a:cubicBezTo>
                  <a:pt x="6168" y="4091"/>
                  <a:pt x="6123" y="4068"/>
                  <a:pt x="6106" y="4068"/>
                </a:cubicBezTo>
                <a:cubicBezTo>
                  <a:pt x="6089" y="4068"/>
                  <a:pt x="6060" y="4108"/>
                  <a:pt x="6055" y="4119"/>
                </a:cubicBezTo>
                <a:cubicBezTo>
                  <a:pt x="6055" y="4136"/>
                  <a:pt x="6094" y="4153"/>
                  <a:pt x="6111" y="4153"/>
                </a:cubicBezTo>
                <a:cubicBezTo>
                  <a:pt x="6123" y="4153"/>
                  <a:pt x="6128" y="4165"/>
                  <a:pt x="6123" y="4176"/>
                </a:cubicBezTo>
                <a:lnTo>
                  <a:pt x="6117" y="4188"/>
                </a:lnTo>
                <a:cubicBezTo>
                  <a:pt x="6111" y="4193"/>
                  <a:pt x="6055" y="4273"/>
                  <a:pt x="6049" y="4278"/>
                </a:cubicBezTo>
                <a:lnTo>
                  <a:pt x="6043" y="4284"/>
                </a:lnTo>
                <a:cubicBezTo>
                  <a:pt x="6032" y="4290"/>
                  <a:pt x="6009" y="4312"/>
                  <a:pt x="5998" y="4335"/>
                </a:cubicBezTo>
                <a:lnTo>
                  <a:pt x="5987" y="4318"/>
                </a:lnTo>
                <a:lnTo>
                  <a:pt x="5970" y="4290"/>
                </a:lnTo>
                <a:cubicBezTo>
                  <a:pt x="5965" y="4278"/>
                  <a:pt x="5959" y="4273"/>
                  <a:pt x="5953" y="4273"/>
                </a:cubicBezTo>
                <a:cubicBezTo>
                  <a:pt x="5937" y="4273"/>
                  <a:pt x="5920" y="4310"/>
                  <a:pt x="5924" y="4335"/>
                </a:cubicBezTo>
                <a:cubicBezTo>
                  <a:pt x="5930" y="4363"/>
                  <a:pt x="5941" y="4397"/>
                  <a:pt x="5947" y="4403"/>
                </a:cubicBezTo>
                <a:lnTo>
                  <a:pt x="5953" y="4403"/>
                </a:lnTo>
                <a:lnTo>
                  <a:pt x="5975" y="4397"/>
                </a:lnTo>
                <a:cubicBezTo>
                  <a:pt x="5978" y="4397"/>
                  <a:pt x="5980" y="4396"/>
                  <a:pt x="5983" y="4396"/>
                </a:cubicBezTo>
                <a:cubicBezTo>
                  <a:pt x="6006" y="4396"/>
                  <a:pt x="5986" y="4450"/>
                  <a:pt x="5975" y="4466"/>
                </a:cubicBezTo>
                <a:cubicBezTo>
                  <a:pt x="5964" y="4483"/>
                  <a:pt x="5958" y="4511"/>
                  <a:pt x="5970" y="4528"/>
                </a:cubicBezTo>
                <a:lnTo>
                  <a:pt x="5975" y="4534"/>
                </a:lnTo>
                <a:lnTo>
                  <a:pt x="5987" y="4545"/>
                </a:lnTo>
                <a:cubicBezTo>
                  <a:pt x="5998" y="4551"/>
                  <a:pt x="6004" y="4573"/>
                  <a:pt x="6004" y="4579"/>
                </a:cubicBezTo>
                <a:cubicBezTo>
                  <a:pt x="5998" y="4585"/>
                  <a:pt x="5970" y="4585"/>
                  <a:pt x="5958" y="4585"/>
                </a:cubicBezTo>
                <a:cubicBezTo>
                  <a:pt x="5947" y="4585"/>
                  <a:pt x="5941" y="4619"/>
                  <a:pt x="5953" y="4630"/>
                </a:cubicBezTo>
                <a:cubicBezTo>
                  <a:pt x="5958" y="4641"/>
                  <a:pt x="5987" y="4664"/>
                  <a:pt x="6015" y="4687"/>
                </a:cubicBezTo>
                <a:lnTo>
                  <a:pt x="6009" y="4744"/>
                </a:lnTo>
                <a:cubicBezTo>
                  <a:pt x="6004" y="4766"/>
                  <a:pt x="6004" y="4789"/>
                  <a:pt x="6004" y="4812"/>
                </a:cubicBezTo>
                <a:lnTo>
                  <a:pt x="6004" y="4851"/>
                </a:lnTo>
                <a:cubicBezTo>
                  <a:pt x="6007" y="4853"/>
                  <a:pt x="6011" y="4855"/>
                  <a:pt x="6015" y="4857"/>
                </a:cubicBezTo>
                <a:lnTo>
                  <a:pt x="6015" y="4857"/>
                </a:lnTo>
                <a:lnTo>
                  <a:pt x="5998" y="4953"/>
                </a:lnTo>
                <a:cubicBezTo>
                  <a:pt x="5998" y="4969"/>
                  <a:pt x="5971" y="4988"/>
                  <a:pt x="5957" y="4988"/>
                </a:cubicBezTo>
                <a:cubicBezTo>
                  <a:pt x="5955" y="4988"/>
                  <a:pt x="5954" y="4988"/>
                  <a:pt x="5953" y="4988"/>
                </a:cubicBezTo>
                <a:lnTo>
                  <a:pt x="5930" y="4976"/>
                </a:lnTo>
                <a:cubicBezTo>
                  <a:pt x="5928" y="4976"/>
                  <a:pt x="5926" y="4975"/>
                  <a:pt x="5924" y="4975"/>
                </a:cubicBezTo>
                <a:cubicBezTo>
                  <a:pt x="5908" y="4975"/>
                  <a:pt x="5890" y="4997"/>
                  <a:pt x="5890" y="5027"/>
                </a:cubicBezTo>
                <a:lnTo>
                  <a:pt x="5901" y="5044"/>
                </a:lnTo>
                <a:lnTo>
                  <a:pt x="5930" y="5090"/>
                </a:lnTo>
                <a:cubicBezTo>
                  <a:pt x="5926" y="5091"/>
                  <a:pt x="5922" y="5092"/>
                  <a:pt x="5918" y="5092"/>
                </a:cubicBezTo>
                <a:cubicBezTo>
                  <a:pt x="5894" y="5092"/>
                  <a:pt x="5873" y="5065"/>
                  <a:pt x="5873" y="5050"/>
                </a:cubicBezTo>
                <a:cubicBezTo>
                  <a:pt x="5869" y="5037"/>
                  <a:pt x="5833" y="5031"/>
                  <a:pt x="5805" y="5031"/>
                </a:cubicBezTo>
                <a:cubicBezTo>
                  <a:pt x="5796" y="5031"/>
                  <a:pt x="5788" y="5032"/>
                  <a:pt x="5782" y="5033"/>
                </a:cubicBezTo>
                <a:cubicBezTo>
                  <a:pt x="5754" y="5033"/>
                  <a:pt x="5748" y="4999"/>
                  <a:pt x="5754" y="4988"/>
                </a:cubicBezTo>
                <a:cubicBezTo>
                  <a:pt x="5760" y="4976"/>
                  <a:pt x="5720" y="4959"/>
                  <a:pt x="5674" y="4948"/>
                </a:cubicBezTo>
                <a:lnTo>
                  <a:pt x="5646" y="5016"/>
                </a:lnTo>
                <a:cubicBezTo>
                  <a:pt x="5646" y="5016"/>
                  <a:pt x="5629" y="4999"/>
                  <a:pt x="5623" y="4999"/>
                </a:cubicBezTo>
                <a:lnTo>
                  <a:pt x="5606" y="4993"/>
                </a:lnTo>
                <a:cubicBezTo>
                  <a:pt x="5585" y="4993"/>
                  <a:pt x="5574" y="4947"/>
                  <a:pt x="5592" y="4947"/>
                </a:cubicBezTo>
                <a:cubicBezTo>
                  <a:pt x="5593" y="4947"/>
                  <a:pt x="5594" y="4948"/>
                  <a:pt x="5595" y="4948"/>
                </a:cubicBezTo>
                <a:cubicBezTo>
                  <a:pt x="5597" y="4948"/>
                  <a:pt x="5598" y="4949"/>
                  <a:pt x="5599" y="4949"/>
                </a:cubicBezTo>
                <a:cubicBezTo>
                  <a:pt x="5613" y="4949"/>
                  <a:pt x="5617" y="4922"/>
                  <a:pt x="5612" y="4885"/>
                </a:cubicBezTo>
                <a:lnTo>
                  <a:pt x="5612" y="4885"/>
                </a:lnTo>
                <a:lnTo>
                  <a:pt x="5572" y="4931"/>
                </a:lnTo>
                <a:cubicBezTo>
                  <a:pt x="5570" y="4936"/>
                  <a:pt x="5560" y="4942"/>
                  <a:pt x="5549" y="4942"/>
                </a:cubicBezTo>
                <a:cubicBezTo>
                  <a:pt x="5536" y="4942"/>
                  <a:pt x="5521" y="4932"/>
                  <a:pt x="5521" y="4897"/>
                </a:cubicBezTo>
                <a:cubicBezTo>
                  <a:pt x="5521" y="4891"/>
                  <a:pt x="5510" y="4880"/>
                  <a:pt x="5510" y="4880"/>
                </a:cubicBezTo>
                <a:lnTo>
                  <a:pt x="5499" y="4885"/>
                </a:lnTo>
                <a:cubicBezTo>
                  <a:pt x="5493" y="4889"/>
                  <a:pt x="5488" y="4891"/>
                  <a:pt x="5485" y="4891"/>
                </a:cubicBezTo>
                <a:cubicBezTo>
                  <a:pt x="5479" y="4891"/>
                  <a:pt x="5478" y="4885"/>
                  <a:pt x="5482" y="4874"/>
                </a:cubicBezTo>
                <a:lnTo>
                  <a:pt x="5476" y="4863"/>
                </a:lnTo>
                <a:cubicBezTo>
                  <a:pt x="5470" y="4846"/>
                  <a:pt x="5448" y="4840"/>
                  <a:pt x="5448" y="4823"/>
                </a:cubicBezTo>
                <a:lnTo>
                  <a:pt x="5431" y="4755"/>
                </a:lnTo>
                <a:cubicBezTo>
                  <a:pt x="5407" y="4738"/>
                  <a:pt x="5380" y="4730"/>
                  <a:pt x="5357" y="4730"/>
                </a:cubicBezTo>
                <a:cubicBezTo>
                  <a:pt x="5341" y="4730"/>
                  <a:pt x="5327" y="4734"/>
                  <a:pt x="5317" y="4744"/>
                </a:cubicBezTo>
                <a:lnTo>
                  <a:pt x="5294" y="4749"/>
                </a:lnTo>
                <a:cubicBezTo>
                  <a:pt x="5294" y="4750"/>
                  <a:pt x="5293" y="4750"/>
                  <a:pt x="5291" y="4750"/>
                </a:cubicBezTo>
                <a:cubicBezTo>
                  <a:pt x="5284" y="4750"/>
                  <a:pt x="5271" y="4736"/>
                  <a:pt x="5266" y="4727"/>
                </a:cubicBezTo>
                <a:lnTo>
                  <a:pt x="5260" y="4715"/>
                </a:lnTo>
                <a:cubicBezTo>
                  <a:pt x="5272" y="4692"/>
                  <a:pt x="5238" y="4675"/>
                  <a:pt x="5221" y="4675"/>
                </a:cubicBezTo>
                <a:cubicBezTo>
                  <a:pt x="5209" y="4675"/>
                  <a:pt x="5209" y="4573"/>
                  <a:pt x="5226" y="4568"/>
                </a:cubicBezTo>
                <a:cubicBezTo>
                  <a:pt x="5239" y="4564"/>
                  <a:pt x="5257" y="4553"/>
                  <a:pt x="5271" y="4541"/>
                </a:cubicBezTo>
                <a:lnTo>
                  <a:pt x="5271" y="4541"/>
                </a:lnTo>
                <a:cubicBezTo>
                  <a:pt x="5261" y="4554"/>
                  <a:pt x="5255" y="4565"/>
                  <a:pt x="5255" y="4573"/>
                </a:cubicBezTo>
                <a:cubicBezTo>
                  <a:pt x="5255" y="4579"/>
                  <a:pt x="5266" y="4602"/>
                  <a:pt x="5272" y="4602"/>
                </a:cubicBezTo>
                <a:lnTo>
                  <a:pt x="5277" y="4596"/>
                </a:lnTo>
                <a:lnTo>
                  <a:pt x="5311" y="4573"/>
                </a:lnTo>
                <a:cubicBezTo>
                  <a:pt x="5324" y="4586"/>
                  <a:pt x="5336" y="4592"/>
                  <a:pt x="5345" y="4592"/>
                </a:cubicBezTo>
                <a:cubicBezTo>
                  <a:pt x="5356" y="4592"/>
                  <a:pt x="5362" y="4583"/>
                  <a:pt x="5362" y="4568"/>
                </a:cubicBezTo>
                <a:lnTo>
                  <a:pt x="5368" y="4551"/>
                </a:lnTo>
                <a:cubicBezTo>
                  <a:pt x="5374" y="4534"/>
                  <a:pt x="5396" y="4534"/>
                  <a:pt x="5408" y="4517"/>
                </a:cubicBezTo>
                <a:cubicBezTo>
                  <a:pt x="5425" y="4494"/>
                  <a:pt x="5431" y="4460"/>
                  <a:pt x="5448" y="4437"/>
                </a:cubicBezTo>
                <a:lnTo>
                  <a:pt x="5459" y="4414"/>
                </a:lnTo>
                <a:cubicBezTo>
                  <a:pt x="5482" y="4397"/>
                  <a:pt x="5510" y="4369"/>
                  <a:pt x="5516" y="4363"/>
                </a:cubicBezTo>
                <a:cubicBezTo>
                  <a:pt x="5517" y="4362"/>
                  <a:pt x="5519" y="4361"/>
                  <a:pt x="5521" y="4361"/>
                </a:cubicBezTo>
                <a:cubicBezTo>
                  <a:pt x="5527" y="4361"/>
                  <a:pt x="5536" y="4366"/>
                  <a:pt x="5544" y="4375"/>
                </a:cubicBezTo>
                <a:lnTo>
                  <a:pt x="5544" y="4386"/>
                </a:lnTo>
                <a:lnTo>
                  <a:pt x="5544" y="4403"/>
                </a:lnTo>
                <a:cubicBezTo>
                  <a:pt x="5533" y="4426"/>
                  <a:pt x="5470" y="4466"/>
                  <a:pt x="5459" y="4494"/>
                </a:cubicBezTo>
                <a:cubicBezTo>
                  <a:pt x="5448" y="4517"/>
                  <a:pt x="5431" y="4573"/>
                  <a:pt x="5425" y="4619"/>
                </a:cubicBezTo>
                <a:lnTo>
                  <a:pt x="5396" y="4647"/>
                </a:lnTo>
                <a:cubicBezTo>
                  <a:pt x="5396" y="4647"/>
                  <a:pt x="5402" y="4670"/>
                  <a:pt x="5402" y="4670"/>
                </a:cubicBezTo>
                <a:cubicBezTo>
                  <a:pt x="5413" y="4681"/>
                  <a:pt x="5425" y="4681"/>
                  <a:pt x="5431" y="4687"/>
                </a:cubicBezTo>
                <a:lnTo>
                  <a:pt x="5436" y="4698"/>
                </a:lnTo>
                <a:cubicBezTo>
                  <a:pt x="5436" y="4702"/>
                  <a:pt x="5440" y="4704"/>
                  <a:pt x="5445" y="4704"/>
                </a:cubicBezTo>
                <a:cubicBezTo>
                  <a:pt x="5462" y="4704"/>
                  <a:pt x="5497" y="4688"/>
                  <a:pt x="5510" y="4675"/>
                </a:cubicBezTo>
                <a:cubicBezTo>
                  <a:pt x="5527" y="4658"/>
                  <a:pt x="5550" y="4613"/>
                  <a:pt x="5555" y="4602"/>
                </a:cubicBezTo>
                <a:cubicBezTo>
                  <a:pt x="5559" y="4598"/>
                  <a:pt x="5580" y="4594"/>
                  <a:pt x="5594" y="4594"/>
                </a:cubicBezTo>
                <a:cubicBezTo>
                  <a:pt x="5600" y="4594"/>
                  <a:pt x="5605" y="4594"/>
                  <a:pt x="5606" y="4596"/>
                </a:cubicBezTo>
                <a:cubicBezTo>
                  <a:pt x="5618" y="4596"/>
                  <a:pt x="5635" y="4596"/>
                  <a:pt x="5646" y="4585"/>
                </a:cubicBezTo>
                <a:lnTo>
                  <a:pt x="5652" y="4573"/>
                </a:lnTo>
                <a:cubicBezTo>
                  <a:pt x="5657" y="4562"/>
                  <a:pt x="5669" y="4556"/>
                  <a:pt x="5680" y="4556"/>
                </a:cubicBezTo>
                <a:cubicBezTo>
                  <a:pt x="5686" y="4562"/>
                  <a:pt x="5697" y="4579"/>
                  <a:pt x="5697" y="4585"/>
                </a:cubicBezTo>
                <a:lnTo>
                  <a:pt x="5692" y="4613"/>
                </a:lnTo>
                <a:cubicBezTo>
                  <a:pt x="5680" y="4647"/>
                  <a:pt x="5703" y="4675"/>
                  <a:pt x="5714" y="4675"/>
                </a:cubicBezTo>
                <a:cubicBezTo>
                  <a:pt x="5731" y="4675"/>
                  <a:pt x="5726" y="4596"/>
                  <a:pt x="5737" y="4590"/>
                </a:cubicBezTo>
                <a:cubicBezTo>
                  <a:pt x="5754" y="4579"/>
                  <a:pt x="5737" y="4556"/>
                  <a:pt x="5731" y="4551"/>
                </a:cubicBezTo>
                <a:cubicBezTo>
                  <a:pt x="5720" y="4545"/>
                  <a:pt x="5731" y="4494"/>
                  <a:pt x="5737" y="4477"/>
                </a:cubicBezTo>
                <a:cubicBezTo>
                  <a:pt x="5740" y="4464"/>
                  <a:pt x="5748" y="4460"/>
                  <a:pt x="5756" y="4460"/>
                </a:cubicBezTo>
                <a:cubicBezTo>
                  <a:pt x="5762" y="4460"/>
                  <a:pt x="5768" y="4463"/>
                  <a:pt x="5771" y="4466"/>
                </a:cubicBezTo>
                <a:cubicBezTo>
                  <a:pt x="5771" y="4471"/>
                  <a:pt x="5799" y="4511"/>
                  <a:pt x="5805" y="4528"/>
                </a:cubicBezTo>
                <a:cubicBezTo>
                  <a:pt x="5810" y="4543"/>
                  <a:pt x="5823" y="4557"/>
                  <a:pt x="5842" y="4557"/>
                </a:cubicBezTo>
                <a:cubicBezTo>
                  <a:pt x="5844" y="4557"/>
                  <a:pt x="5847" y="4557"/>
                  <a:pt x="5850" y="4556"/>
                </a:cubicBezTo>
                <a:lnTo>
                  <a:pt x="5873" y="4556"/>
                </a:lnTo>
                <a:lnTo>
                  <a:pt x="5896" y="4562"/>
                </a:lnTo>
                <a:cubicBezTo>
                  <a:pt x="5897" y="4563"/>
                  <a:pt x="5898" y="4563"/>
                  <a:pt x="5899" y="4563"/>
                </a:cubicBezTo>
                <a:cubicBezTo>
                  <a:pt x="5916" y="4563"/>
                  <a:pt x="5896" y="4471"/>
                  <a:pt x="5875" y="4471"/>
                </a:cubicBezTo>
                <a:cubicBezTo>
                  <a:pt x="5874" y="4471"/>
                  <a:pt x="5874" y="4471"/>
                  <a:pt x="5873" y="4471"/>
                </a:cubicBezTo>
                <a:cubicBezTo>
                  <a:pt x="5872" y="4472"/>
                  <a:pt x="5870" y="4472"/>
                  <a:pt x="5869" y="4472"/>
                </a:cubicBezTo>
                <a:cubicBezTo>
                  <a:pt x="5850" y="4472"/>
                  <a:pt x="5846" y="4391"/>
                  <a:pt x="5873" y="4380"/>
                </a:cubicBezTo>
                <a:cubicBezTo>
                  <a:pt x="5896" y="4363"/>
                  <a:pt x="5884" y="4341"/>
                  <a:pt x="5867" y="4335"/>
                </a:cubicBezTo>
                <a:cubicBezTo>
                  <a:pt x="5856" y="4324"/>
                  <a:pt x="5816" y="4290"/>
                  <a:pt x="5811" y="4273"/>
                </a:cubicBezTo>
                <a:cubicBezTo>
                  <a:pt x="5805" y="4264"/>
                  <a:pt x="5795" y="4261"/>
                  <a:pt x="5785" y="4261"/>
                </a:cubicBezTo>
                <a:cubicBezTo>
                  <a:pt x="5775" y="4261"/>
                  <a:pt x="5765" y="4264"/>
                  <a:pt x="5760" y="4267"/>
                </a:cubicBezTo>
                <a:cubicBezTo>
                  <a:pt x="5748" y="4278"/>
                  <a:pt x="5771" y="4307"/>
                  <a:pt x="5771" y="4324"/>
                </a:cubicBezTo>
                <a:cubicBezTo>
                  <a:pt x="5773" y="4327"/>
                  <a:pt x="5770" y="4328"/>
                  <a:pt x="5765" y="4328"/>
                </a:cubicBezTo>
                <a:cubicBezTo>
                  <a:pt x="5753" y="4328"/>
                  <a:pt x="5728" y="4320"/>
                  <a:pt x="5720" y="4312"/>
                </a:cubicBezTo>
                <a:cubicBezTo>
                  <a:pt x="5703" y="4307"/>
                  <a:pt x="5635" y="4295"/>
                  <a:pt x="5623" y="4273"/>
                </a:cubicBezTo>
                <a:cubicBezTo>
                  <a:pt x="5622" y="4268"/>
                  <a:pt x="5621" y="4266"/>
                  <a:pt x="5620" y="4266"/>
                </a:cubicBezTo>
                <a:cubicBezTo>
                  <a:pt x="5614" y="4266"/>
                  <a:pt x="5606" y="4301"/>
                  <a:pt x="5606" y="4324"/>
                </a:cubicBezTo>
                <a:cubicBezTo>
                  <a:pt x="5606" y="4329"/>
                  <a:pt x="5604" y="4331"/>
                  <a:pt x="5601" y="4331"/>
                </a:cubicBezTo>
                <a:cubicBezTo>
                  <a:pt x="5589" y="4331"/>
                  <a:pt x="5563" y="4308"/>
                  <a:pt x="5550" y="4295"/>
                </a:cubicBezTo>
                <a:cubicBezTo>
                  <a:pt x="5538" y="4278"/>
                  <a:pt x="5493" y="4244"/>
                  <a:pt x="5499" y="4227"/>
                </a:cubicBezTo>
                <a:cubicBezTo>
                  <a:pt x="5504" y="4216"/>
                  <a:pt x="5510" y="4176"/>
                  <a:pt x="5504" y="4142"/>
                </a:cubicBezTo>
                <a:lnTo>
                  <a:pt x="5487" y="4125"/>
                </a:lnTo>
                <a:lnTo>
                  <a:pt x="5476" y="4114"/>
                </a:lnTo>
                <a:cubicBezTo>
                  <a:pt x="5459" y="4119"/>
                  <a:pt x="5448" y="4182"/>
                  <a:pt x="5453" y="4205"/>
                </a:cubicBezTo>
                <a:cubicBezTo>
                  <a:pt x="5453" y="4213"/>
                  <a:pt x="5446" y="4217"/>
                  <a:pt x="5435" y="4217"/>
                </a:cubicBezTo>
                <a:cubicBezTo>
                  <a:pt x="5423" y="4217"/>
                  <a:pt x="5408" y="4213"/>
                  <a:pt x="5391" y="4205"/>
                </a:cubicBezTo>
                <a:lnTo>
                  <a:pt x="5368" y="4182"/>
                </a:lnTo>
                <a:lnTo>
                  <a:pt x="5340" y="4153"/>
                </a:lnTo>
                <a:cubicBezTo>
                  <a:pt x="5328" y="4171"/>
                  <a:pt x="5300" y="4210"/>
                  <a:pt x="5272" y="4233"/>
                </a:cubicBezTo>
                <a:lnTo>
                  <a:pt x="5277" y="4278"/>
                </a:lnTo>
                <a:lnTo>
                  <a:pt x="5277" y="4284"/>
                </a:lnTo>
                <a:cubicBezTo>
                  <a:pt x="5272" y="4284"/>
                  <a:pt x="5232" y="4256"/>
                  <a:pt x="5221" y="4244"/>
                </a:cubicBezTo>
                <a:cubicBezTo>
                  <a:pt x="5219" y="4243"/>
                  <a:pt x="5218" y="4242"/>
                  <a:pt x="5217" y="4242"/>
                </a:cubicBezTo>
                <a:cubicBezTo>
                  <a:pt x="5206" y="4242"/>
                  <a:pt x="5192" y="4280"/>
                  <a:pt x="5187" y="4295"/>
                </a:cubicBezTo>
                <a:cubicBezTo>
                  <a:pt x="5187" y="4308"/>
                  <a:pt x="5167" y="4314"/>
                  <a:pt x="5153" y="4314"/>
                </a:cubicBezTo>
                <a:cubicBezTo>
                  <a:pt x="5148" y="4314"/>
                  <a:pt x="5144" y="4314"/>
                  <a:pt x="5141" y="4312"/>
                </a:cubicBezTo>
                <a:cubicBezTo>
                  <a:pt x="5135" y="4312"/>
                  <a:pt x="5118" y="4335"/>
                  <a:pt x="5118" y="4369"/>
                </a:cubicBezTo>
                <a:lnTo>
                  <a:pt x="5090" y="4346"/>
                </a:lnTo>
                <a:cubicBezTo>
                  <a:pt x="5067" y="4329"/>
                  <a:pt x="5079" y="4307"/>
                  <a:pt x="5096" y="4290"/>
                </a:cubicBezTo>
                <a:cubicBezTo>
                  <a:pt x="5096" y="4284"/>
                  <a:pt x="5090" y="4267"/>
                  <a:pt x="5084" y="4256"/>
                </a:cubicBezTo>
                <a:lnTo>
                  <a:pt x="5056" y="4199"/>
                </a:lnTo>
                <a:cubicBezTo>
                  <a:pt x="5090" y="4193"/>
                  <a:pt x="5101" y="4171"/>
                  <a:pt x="5079" y="4159"/>
                </a:cubicBezTo>
                <a:lnTo>
                  <a:pt x="5079" y="4159"/>
                </a:lnTo>
                <a:lnTo>
                  <a:pt x="5062" y="4165"/>
                </a:lnTo>
                <a:cubicBezTo>
                  <a:pt x="5039" y="4171"/>
                  <a:pt x="5011" y="4188"/>
                  <a:pt x="4999" y="4216"/>
                </a:cubicBezTo>
                <a:lnTo>
                  <a:pt x="4994" y="4233"/>
                </a:lnTo>
                <a:cubicBezTo>
                  <a:pt x="4995" y="4244"/>
                  <a:pt x="4986" y="4249"/>
                  <a:pt x="4973" y="4249"/>
                </a:cubicBezTo>
                <a:cubicBezTo>
                  <a:pt x="4944" y="4249"/>
                  <a:pt x="4897" y="4226"/>
                  <a:pt x="4897" y="4188"/>
                </a:cubicBezTo>
                <a:cubicBezTo>
                  <a:pt x="4894" y="4155"/>
                  <a:pt x="4888" y="4143"/>
                  <a:pt x="4884" y="4143"/>
                </a:cubicBezTo>
                <a:cubicBezTo>
                  <a:pt x="4882" y="4143"/>
                  <a:pt x="4880" y="4147"/>
                  <a:pt x="4880" y="4153"/>
                </a:cubicBezTo>
                <a:cubicBezTo>
                  <a:pt x="4880" y="4163"/>
                  <a:pt x="4873" y="4167"/>
                  <a:pt x="4862" y="4167"/>
                </a:cubicBezTo>
                <a:cubicBezTo>
                  <a:pt x="4853" y="4167"/>
                  <a:pt x="4842" y="4164"/>
                  <a:pt x="4829" y="4159"/>
                </a:cubicBezTo>
                <a:lnTo>
                  <a:pt x="4806" y="4148"/>
                </a:lnTo>
                <a:lnTo>
                  <a:pt x="4772" y="4131"/>
                </a:lnTo>
                <a:cubicBezTo>
                  <a:pt x="4767" y="4145"/>
                  <a:pt x="4764" y="4150"/>
                  <a:pt x="4762" y="4150"/>
                </a:cubicBezTo>
                <a:cubicBezTo>
                  <a:pt x="4758" y="4150"/>
                  <a:pt x="4761" y="4124"/>
                  <a:pt x="4761" y="4108"/>
                </a:cubicBezTo>
                <a:cubicBezTo>
                  <a:pt x="4765" y="4090"/>
                  <a:pt x="4755" y="4081"/>
                  <a:pt x="4737" y="4081"/>
                </a:cubicBezTo>
                <a:cubicBezTo>
                  <a:pt x="4727" y="4081"/>
                  <a:pt x="4713" y="4085"/>
                  <a:pt x="4699" y="4091"/>
                </a:cubicBezTo>
                <a:lnTo>
                  <a:pt x="4704" y="4159"/>
                </a:lnTo>
                <a:lnTo>
                  <a:pt x="4704" y="4193"/>
                </a:lnTo>
                <a:cubicBezTo>
                  <a:pt x="4677" y="4230"/>
                  <a:pt x="4653" y="4240"/>
                  <a:pt x="4645" y="4240"/>
                </a:cubicBezTo>
                <a:cubicBezTo>
                  <a:pt x="4643" y="4240"/>
                  <a:pt x="4642" y="4240"/>
                  <a:pt x="4642" y="4239"/>
                </a:cubicBezTo>
                <a:cubicBezTo>
                  <a:pt x="4642" y="4234"/>
                  <a:pt x="4606" y="4213"/>
                  <a:pt x="4581" y="4213"/>
                </a:cubicBezTo>
                <a:cubicBezTo>
                  <a:pt x="4576" y="4213"/>
                  <a:pt x="4572" y="4214"/>
                  <a:pt x="4568" y="4216"/>
                </a:cubicBezTo>
                <a:cubicBezTo>
                  <a:pt x="4545" y="4233"/>
                  <a:pt x="4511" y="4261"/>
                  <a:pt x="4500" y="4267"/>
                </a:cubicBezTo>
                <a:cubicBezTo>
                  <a:pt x="4489" y="4267"/>
                  <a:pt x="4528" y="4165"/>
                  <a:pt x="4540" y="4131"/>
                </a:cubicBezTo>
                <a:cubicBezTo>
                  <a:pt x="4557" y="4097"/>
                  <a:pt x="4574" y="4074"/>
                  <a:pt x="4579" y="4074"/>
                </a:cubicBezTo>
                <a:cubicBezTo>
                  <a:pt x="4580" y="4075"/>
                  <a:pt x="4581" y="4076"/>
                  <a:pt x="4582" y="4076"/>
                </a:cubicBezTo>
                <a:cubicBezTo>
                  <a:pt x="4587" y="4076"/>
                  <a:pt x="4592" y="4065"/>
                  <a:pt x="4596" y="4051"/>
                </a:cubicBezTo>
                <a:lnTo>
                  <a:pt x="4591" y="4046"/>
                </a:lnTo>
                <a:cubicBezTo>
                  <a:pt x="4579" y="4029"/>
                  <a:pt x="4562" y="4023"/>
                  <a:pt x="4551" y="4006"/>
                </a:cubicBezTo>
                <a:lnTo>
                  <a:pt x="4545" y="3989"/>
                </a:lnTo>
                <a:cubicBezTo>
                  <a:pt x="4545" y="3972"/>
                  <a:pt x="4524" y="3962"/>
                  <a:pt x="4508" y="3962"/>
                </a:cubicBezTo>
                <a:cubicBezTo>
                  <a:pt x="4502" y="3962"/>
                  <a:pt x="4497" y="3963"/>
                  <a:pt x="4494" y="3966"/>
                </a:cubicBezTo>
                <a:cubicBezTo>
                  <a:pt x="4483" y="3972"/>
                  <a:pt x="4472" y="3983"/>
                  <a:pt x="4466" y="3983"/>
                </a:cubicBezTo>
                <a:lnTo>
                  <a:pt x="4466" y="3995"/>
                </a:lnTo>
                <a:cubicBezTo>
                  <a:pt x="4460" y="4000"/>
                  <a:pt x="4460" y="4017"/>
                  <a:pt x="4466" y="4017"/>
                </a:cubicBezTo>
                <a:lnTo>
                  <a:pt x="4472" y="4029"/>
                </a:lnTo>
                <a:cubicBezTo>
                  <a:pt x="4483" y="4029"/>
                  <a:pt x="4511" y="4034"/>
                  <a:pt x="4534" y="4034"/>
                </a:cubicBezTo>
                <a:lnTo>
                  <a:pt x="4528" y="4068"/>
                </a:lnTo>
                <a:lnTo>
                  <a:pt x="4523" y="4085"/>
                </a:lnTo>
                <a:cubicBezTo>
                  <a:pt x="4500" y="4097"/>
                  <a:pt x="4398" y="4091"/>
                  <a:pt x="4392" y="4125"/>
                </a:cubicBezTo>
                <a:cubicBezTo>
                  <a:pt x="4381" y="4153"/>
                  <a:pt x="4426" y="4182"/>
                  <a:pt x="4449" y="4182"/>
                </a:cubicBezTo>
                <a:cubicBezTo>
                  <a:pt x="4472" y="4182"/>
                  <a:pt x="4449" y="4216"/>
                  <a:pt x="4438" y="4227"/>
                </a:cubicBezTo>
                <a:cubicBezTo>
                  <a:pt x="4426" y="4239"/>
                  <a:pt x="4443" y="4278"/>
                  <a:pt x="4455" y="4284"/>
                </a:cubicBezTo>
                <a:cubicBezTo>
                  <a:pt x="4466" y="4295"/>
                  <a:pt x="4449" y="4318"/>
                  <a:pt x="4443" y="4318"/>
                </a:cubicBezTo>
                <a:cubicBezTo>
                  <a:pt x="4443" y="4318"/>
                  <a:pt x="4392" y="4261"/>
                  <a:pt x="4387" y="4233"/>
                </a:cubicBezTo>
                <a:cubicBezTo>
                  <a:pt x="4381" y="4205"/>
                  <a:pt x="4347" y="4176"/>
                  <a:pt x="4335" y="4176"/>
                </a:cubicBezTo>
                <a:cubicBezTo>
                  <a:pt x="4324" y="4176"/>
                  <a:pt x="4313" y="4171"/>
                  <a:pt x="4307" y="4159"/>
                </a:cubicBezTo>
                <a:lnTo>
                  <a:pt x="4307" y="4153"/>
                </a:lnTo>
                <a:lnTo>
                  <a:pt x="4307" y="4085"/>
                </a:lnTo>
                <a:cubicBezTo>
                  <a:pt x="4324" y="4074"/>
                  <a:pt x="4341" y="4068"/>
                  <a:pt x="4352" y="4063"/>
                </a:cubicBezTo>
                <a:cubicBezTo>
                  <a:pt x="4347" y="4063"/>
                  <a:pt x="4335" y="4063"/>
                  <a:pt x="4324" y="4068"/>
                </a:cubicBezTo>
                <a:lnTo>
                  <a:pt x="4301" y="4068"/>
                </a:lnTo>
                <a:cubicBezTo>
                  <a:pt x="4286" y="4115"/>
                  <a:pt x="4243" y="4184"/>
                  <a:pt x="4226" y="4184"/>
                </a:cubicBezTo>
                <a:cubicBezTo>
                  <a:pt x="4224" y="4184"/>
                  <a:pt x="4223" y="4183"/>
                  <a:pt x="4222" y="4182"/>
                </a:cubicBezTo>
                <a:cubicBezTo>
                  <a:pt x="4221" y="4181"/>
                  <a:pt x="4220" y="4181"/>
                  <a:pt x="4220" y="4181"/>
                </a:cubicBezTo>
                <a:lnTo>
                  <a:pt x="4220" y="4181"/>
                </a:lnTo>
                <a:cubicBezTo>
                  <a:pt x="4211" y="4181"/>
                  <a:pt x="4211" y="4233"/>
                  <a:pt x="4221" y="4233"/>
                </a:cubicBezTo>
                <a:cubicBezTo>
                  <a:pt x="4221" y="4233"/>
                  <a:pt x="4222" y="4233"/>
                  <a:pt x="4222" y="4233"/>
                </a:cubicBezTo>
                <a:cubicBezTo>
                  <a:pt x="4230" y="4229"/>
                  <a:pt x="4252" y="4225"/>
                  <a:pt x="4277" y="4225"/>
                </a:cubicBezTo>
                <a:cubicBezTo>
                  <a:pt x="4287" y="4225"/>
                  <a:pt x="4297" y="4226"/>
                  <a:pt x="4307" y="4227"/>
                </a:cubicBezTo>
                <a:lnTo>
                  <a:pt x="4307" y="4256"/>
                </a:lnTo>
                <a:lnTo>
                  <a:pt x="4307" y="4290"/>
                </a:lnTo>
                <a:cubicBezTo>
                  <a:pt x="4300" y="4320"/>
                  <a:pt x="4284" y="4330"/>
                  <a:pt x="4270" y="4330"/>
                </a:cubicBezTo>
                <a:cubicBezTo>
                  <a:pt x="4263" y="4330"/>
                  <a:pt x="4256" y="4327"/>
                  <a:pt x="4250" y="4324"/>
                </a:cubicBezTo>
                <a:cubicBezTo>
                  <a:pt x="4239" y="4307"/>
                  <a:pt x="4154" y="4250"/>
                  <a:pt x="4120" y="4233"/>
                </a:cubicBezTo>
                <a:cubicBezTo>
                  <a:pt x="4097" y="4224"/>
                  <a:pt x="4062" y="4214"/>
                  <a:pt x="4041" y="4214"/>
                </a:cubicBezTo>
                <a:cubicBezTo>
                  <a:pt x="4036" y="4214"/>
                  <a:pt x="4032" y="4215"/>
                  <a:pt x="4029" y="4216"/>
                </a:cubicBezTo>
                <a:lnTo>
                  <a:pt x="4023" y="4171"/>
                </a:lnTo>
                <a:lnTo>
                  <a:pt x="4012" y="4119"/>
                </a:lnTo>
                <a:cubicBezTo>
                  <a:pt x="4011" y="4122"/>
                  <a:pt x="4009" y="4123"/>
                  <a:pt x="4008" y="4123"/>
                </a:cubicBezTo>
                <a:cubicBezTo>
                  <a:pt x="3995" y="4123"/>
                  <a:pt x="3972" y="4048"/>
                  <a:pt x="3972" y="4023"/>
                </a:cubicBezTo>
                <a:cubicBezTo>
                  <a:pt x="3978" y="3995"/>
                  <a:pt x="3950" y="3972"/>
                  <a:pt x="3916" y="3972"/>
                </a:cubicBezTo>
                <a:lnTo>
                  <a:pt x="3910" y="3972"/>
                </a:lnTo>
                <a:cubicBezTo>
                  <a:pt x="3907" y="3973"/>
                  <a:pt x="3903" y="3973"/>
                  <a:pt x="3900" y="3973"/>
                </a:cubicBezTo>
                <a:cubicBezTo>
                  <a:pt x="3896" y="3973"/>
                  <a:pt x="3893" y="3973"/>
                  <a:pt x="3889" y="3973"/>
                </a:cubicBezTo>
                <a:cubicBezTo>
                  <a:pt x="3879" y="3973"/>
                  <a:pt x="3870" y="3976"/>
                  <a:pt x="3870" y="4000"/>
                </a:cubicBezTo>
                <a:cubicBezTo>
                  <a:pt x="3870" y="4012"/>
                  <a:pt x="3887" y="4023"/>
                  <a:pt x="3893" y="4034"/>
                </a:cubicBezTo>
                <a:lnTo>
                  <a:pt x="3921" y="4063"/>
                </a:lnTo>
                <a:cubicBezTo>
                  <a:pt x="3927" y="4119"/>
                  <a:pt x="3904" y="4165"/>
                  <a:pt x="3876" y="4165"/>
                </a:cubicBezTo>
                <a:lnTo>
                  <a:pt x="3848" y="4148"/>
                </a:lnTo>
                <a:lnTo>
                  <a:pt x="3836" y="4142"/>
                </a:lnTo>
                <a:cubicBezTo>
                  <a:pt x="3832" y="4139"/>
                  <a:pt x="3827" y="4138"/>
                  <a:pt x="3823" y="4138"/>
                </a:cubicBezTo>
                <a:cubicBezTo>
                  <a:pt x="3811" y="4138"/>
                  <a:pt x="3799" y="4149"/>
                  <a:pt x="3791" y="4171"/>
                </a:cubicBezTo>
                <a:lnTo>
                  <a:pt x="3779" y="4188"/>
                </a:lnTo>
                <a:lnTo>
                  <a:pt x="3774" y="4199"/>
                </a:lnTo>
                <a:cubicBezTo>
                  <a:pt x="3757" y="4199"/>
                  <a:pt x="3740" y="4182"/>
                  <a:pt x="3740" y="4165"/>
                </a:cubicBezTo>
                <a:lnTo>
                  <a:pt x="3745" y="4153"/>
                </a:lnTo>
                <a:cubicBezTo>
                  <a:pt x="3757" y="4131"/>
                  <a:pt x="3768" y="4119"/>
                  <a:pt x="3785" y="4102"/>
                </a:cubicBezTo>
                <a:lnTo>
                  <a:pt x="3808" y="4068"/>
                </a:lnTo>
                <a:cubicBezTo>
                  <a:pt x="3804" y="4059"/>
                  <a:pt x="3801" y="4055"/>
                  <a:pt x="3797" y="4055"/>
                </a:cubicBezTo>
                <a:cubicBezTo>
                  <a:pt x="3784" y="4055"/>
                  <a:pt x="3769" y="4113"/>
                  <a:pt x="3751" y="4131"/>
                </a:cubicBezTo>
                <a:cubicBezTo>
                  <a:pt x="3728" y="4153"/>
                  <a:pt x="3694" y="4176"/>
                  <a:pt x="3683" y="4176"/>
                </a:cubicBezTo>
                <a:lnTo>
                  <a:pt x="3677" y="4171"/>
                </a:lnTo>
                <a:lnTo>
                  <a:pt x="3655" y="4131"/>
                </a:lnTo>
                <a:cubicBezTo>
                  <a:pt x="3632" y="4153"/>
                  <a:pt x="3609" y="4205"/>
                  <a:pt x="3598" y="4233"/>
                </a:cubicBezTo>
                <a:lnTo>
                  <a:pt x="3615" y="4267"/>
                </a:lnTo>
                <a:lnTo>
                  <a:pt x="3626" y="4284"/>
                </a:lnTo>
                <a:cubicBezTo>
                  <a:pt x="3643" y="4307"/>
                  <a:pt x="3615" y="4363"/>
                  <a:pt x="3604" y="4369"/>
                </a:cubicBezTo>
                <a:cubicBezTo>
                  <a:pt x="3592" y="4380"/>
                  <a:pt x="3604" y="4392"/>
                  <a:pt x="3626" y="4397"/>
                </a:cubicBezTo>
                <a:lnTo>
                  <a:pt x="3649" y="4392"/>
                </a:lnTo>
                <a:cubicBezTo>
                  <a:pt x="3653" y="4392"/>
                  <a:pt x="3659" y="4389"/>
                  <a:pt x="3663" y="4389"/>
                </a:cubicBezTo>
                <a:cubicBezTo>
                  <a:pt x="3665" y="4389"/>
                  <a:pt x="3666" y="4390"/>
                  <a:pt x="3666" y="4392"/>
                </a:cubicBezTo>
                <a:lnTo>
                  <a:pt x="3666" y="4397"/>
                </a:lnTo>
                <a:cubicBezTo>
                  <a:pt x="3666" y="4408"/>
                  <a:pt x="3634" y="4450"/>
                  <a:pt x="3611" y="4450"/>
                </a:cubicBezTo>
                <a:cubicBezTo>
                  <a:pt x="3608" y="4450"/>
                  <a:pt x="3606" y="4450"/>
                  <a:pt x="3604" y="4449"/>
                </a:cubicBezTo>
                <a:cubicBezTo>
                  <a:pt x="3587" y="4443"/>
                  <a:pt x="3541" y="4397"/>
                  <a:pt x="3530" y="4392"/>
                </a:cubicBezTo>
                <a:cubicBezTo>
                  <a:pt x="3518" y="4386"/>
                  <a:pt x="3501" y="4369"/>
                  <a:pt x="3496" y="4358"/>
                </a:cubicBezTo>
                <a:lnTo>
                  <a:pt x="3496" y="4346"/>
                </a:lnTo>
                <a:cubicBezTo>
                  <a:pt x="3496" y="4341"/>
                  <a:pt x="3507" y="4324"/>
                  <a:pt x="3513" y="4324"/>
                </a:cubicBezTo>
                <a:cubicBezTo>
                  <a:pt x="3521" y="4321"/>
                  <a:pt x="3530" y="4321"/>
                  <a:pt x="3538" y="4321"/>
                </a:cubicBezTo>
                <a:cubicBezTo>
                  <a:pt x="3547" y="4321"/>
                  <a:pt x="3555" y="4321"/>
                  <a:pt x="3564" y="4318"/>
                </a:cubicBezTo>
                <a:lnTo>
                  <a:pt x="3575" y="4318"/>
                </a:lnTo>
                <a:cubicBezTo>
                  <a:pt x="3580" y="4299"/>
                  <a:pt x="3516" y="4276"/>
                  <a:pt x="3486" y="4276"/>
                </a:cubicBezTo>
                <a:cubicBezTo>
                  <a:pt x="3480" y="4276"/>
                  <a:pt x="3476" y="4277"/>
                  <a:pt x="3473" y="4278"/>
                </a:cubicBezTo>
                <a:cubicBezTo>
                  <a:pt x="3462" y="4284"/>
                  <a:pt x="3450" y="4312"/>
                  <a:pt x="3450" y="4341"/>
                </a:cubicBezTo>
                <a:lnTo>
                  <a:pt x="3450" y="4363"/>
                </a:lnTo>
                <a:lnTo>
                  <a:pt x="3450" y="4420"/>
                </a:lnTo>
                <a:cubicBezTo>
                  <a:pt x="3411" y="4432"/>
                  <a:pt x="3411" y="4500"/>
                  <a:pt x="3428" y="4505"/>
                </a:cubicBezTo>
                <a:cubicBezTo>
                  <a:pt x="3438" y="4512"/>
                  <a:pt x="3452" y="4515"/>
                  <a:pt x="3465" y="4515"/>
                </a:cubicBezTo>
                <a:cubicBezTo>
                  <a:pt x="3474" y="4515"/>
                  <a:pt x="3483" y="4513"/>
                  <a:pt x="3490" y="4511"/>
                </a:cubicBezTo>
                <a:lnTo>
                  <a:pt x="3490" y="4505"/>
                </a:lnTo>
                <a:lnTo>
                  <a:pt x="3496" y="4437"/>
                </a:lnTo>
                <a:cubicBezTo>
                  <a:pt x="3530" y="4454"/>
                  <a:pt x="3558" y="4517"/>
                  <a:pt x="3564" y="4528"/>
                </a:cubicBezTo>
                <a:cubicBezTo>
                  <a:pt x="3564" y="4545"/>
                  <a:pt x="3604" y="4556"/>
                  <a:pt x="3615" y="4556"/>
                </a:cubicBezTo>
                <a:cubicBezTo>
                  <a:pt x="3626" y="4556"/>
                  <a:pt x="3666" y="4471"/>
                  <a:pt x="3694" y="4460"/>
                </a:cubicBezTo>
                <a:cubicBezTo>
                  <a:pt x="3700" y="4457"/>
                  <a:pt x="3705" y="4456"/>
                  <a:pt x="3709" y="4456"/>
                </a:cubicBezTo>
                <a:cubicBezTo>
                  <a:pt x="3721" y="4456"/>
                  <a:pt x="3726" y="4468"/>
                  <a:pt x="3717" y="4494"/>
                </a:cubicBezTo>
                <a:lnTo>
                  <a:pt x="3711" y="4517"/>
                </a:lnTo>
                <a:lnTo>
                  <a:pt x="3711" y="4528"/>
                </a:lnTo>
                <a:cubicBezTo>
                  <a:pt x="3713" y="4534"/>
                  <a:pt x="3720" y="4535"/>
                  <a:pt x="3729" y="4535"/>
                </a:cubicBezTo>
                <a:cubicBezTo>
                  <a:pt x="3736" y="4535"/>
                  <a:pt x="3744" y="4534"/>
                  <a:pt x="3752" y="4534"/>
                </a:cubicBezTo>
                <a:cubicBezTo>
                  <a:pt x="3764" y="4534"/>
                  <a:pt x="3775" y="4536"/>
                  <a:pt x="3779" y="4545"/>
                </a:cubicBezTo>
                <a:cubicBezTo>
                  <a:pt x="3784" y="4568"/>
                  <a:pt x="3822" y="4602"/>
                  <a:pt x="3843" y="4602"/>
                </a:cubicBezTo>
                <a:cubicBezTo>
                  <a:pt x="3847" y="4602"/>
                  <a:pt x="3851" y="4600"/>
                  <a:pt x="3853" y="4596"/>
                </a:cubicBezTo>
                <a:cubicBezTo>
                  <a:pt x="3865" y="4568"/>
                  <a:pt x="3848" y="4511"/>
                  <a:pt x="3836" y="4494"/>
                </a:cubicBezTo>
                <a:cubicBezTo>
                  <a:pt x="3832" y="4488"/>
                  <a:pt x="3834" y="4485"/>
                  <a:pt x="3838" y="4485"/>
                </a:cubicBezTo>
                <a:cubicBezTo>
                  <a:pt x="3846" y="4485"/>
                  <a:pt x="3863" y="4494"/>
                  <a:pt x="3870" y="4505"/>
                </a:cubicBezTo>
                <a:cubicBezTo>
                  <a:pt x="3882" y="4528"/>
                  <a:pt x="3899" y="4551"/>
                  <a:pt x="3904" y="4551"/>
                </a:cubicBezTo>
                <a:cubicBezTo>
                  <a:pt x="3910" y="4551"/>
                  <a:pt x="3899" y="4494"/>
                  <a:pt x="3893" y="4466"/>
                </a:cubicBezTo>
                <a:cubicBezTo>
                  <a:pt x="3891" y="4462"/>
                  <a:pt x="3891" y="4460"/>
                  <a:pt x="3893" y="4460"/>
                </a:cubicBezTo>
                <a:cubicBezTo>
                  <a:pt x="3902" y="4460"/>
                  <a:pt x="3946" y="4498"/>
                  <a:pt x="3955" y="4517"/>
                </a:cubicBezTo>
                <a:cubicBezTo>
                  <a:pt x="3972" y="4539"/>
                  <a:pt x="4052" y="4556"/>
                  <a:pt x="4074" y="4556"/>
                </a:cubicBezTo>
                <a:cubicBezTo>
                  <a:pt x="4097" y="4556"/>
                  <a:pt x="4131" y="4562"/>
                  <a:pt x="4148" y="4568"/>
                </a:cubicBezTo>
                <a:lnTo>
                  <a:pt x="4148" y="4573"/>
                </a:lnTo>
                <a:cubicBezTo>
                  <a:pt x="4153" y="4602"/>
                  <a:pt x="4162" y="4614"/>
                  <a:pt x="4174" y="4614"/>
                </a:cubicBezTo>
                <a:cubicBezTo>
                  <a:pt x="4177" y="4614"/>
                  <a:pt x="4180" y="4614"/>
                  <a:pt x="4182" y="4613"/>
                </a:cubicBezTo>
                <a:lnTo>
                  <a:pt x="4199" y="4607"/>
                </a:lnTo>
                <a:cubicBezTo>
                  <a:pt x="4211" y="4607"/>
                  <a:pt x="4245" y="4590"/>
                  <a:pt x="4250" y="4585"/>
                </a:cubicBezTo>
                <a:cubicBezTo>
                  <a:pt x="4262" y="4579"/>
                  <a:pt x="4211" y="4545"/>
                  <a:pt x="4188" y="4534"/>
                </a:cubicBezTo>
                <a:cubicBezTo>
                  <a:pt x="4165" y="4522"/>
                  <a:pt x="4194" y="4443"/>
                  <a:pt x="4194" y="4409"/>
                </a:cubicBezTo>
                <a:cubicBezTo>
                  <a:pt x="4191" y="4398"/>
                  <a:pt x="4192" y="4393"/>
                  <a:pt x="4194" y="4393"/>
                </a:cubicBezTo>
                <a:cubicBezTo>
                  <a:pt x="4197" y="4393"/>
                  <a:pt x="4206" y="4407"/>
                  <a:pt x="4216" y="4432"/>
                </a:cubicBezTo>
                <a:lnTo>
                  <a:pt x="4222" y="4477"/>
                </a:lnTo>
                <a:lnTo>
                  <a:pt x="4222" y="4494"/>
                </a:lnTo>
                <a:cubicBezTo>
                  <a:pt x="4227" y="4499"/>
                  <a:pt x="4233" y="4501"/>
                  <a:pt x="4238" y="4501"/>
                </a:cubicBezTo>
                <a:cubicBezTo>
                  <a:pt x="4251" y="4501"/>
                  <a:pt x="4263" y="4490"/>
                  <a:pt x="4267" y="4483"/>
                </a:cubicBezTo>
                <a:cubicBezTo>
                  <a:pt x="4273" y="4477"/>
                  <a:pt x="4279" y="4454"/>
                  <a:pt x="4284" y="4432"/>
                </a:cubicBezTo>
                <a:lnTo>
                  <a:pt x="4290" y="4420"/>
                </a:lnTo>
                <a:cubicBezTo>
                  <a:pt x="4293" y="4414"/>
                  <a:pt x="4301" y="4411"/>
                  <a:pt x="4307" y="4411"/>
                </a:cubicBezTo>
                <a:cubicBezTo>
                  <a:pt x="4312" y="4411"/>
                  <a:pt x="4316" y="4412"/>
                  <a:pt x="4318" y="4414"/>
                </a:cubicBezTo>
                <a:lnTo>
                  <a:pt x="4324" y="4420"/>
                </a:lnTo>
                <a:cubicBezTo>
                  <a:pt x="4324" y="4437"/>
                  <a:pt x="4307" y="4505"/>
                  <a:pt x="4313" y="4522"/>
                </a:cubicBezTo>
                <a:cubicBezTo>
                  <a:pt x="4318" y="4545"/>
                  <a:pt x="4313" y="4579"/>
                  <a:pt x="4307" y="4596"/>
                </a:cubicBezTo>
                <a:lnTo>
                  <a:pt x="4313" y="4602"/>
                </a:lnTo>
                <a:lnTo>
                  <a:pt x="4324" y="4624"/>
                </a:lnTo>
                <a:cubicBezTo>
                  <a:pt x="4338" y="4610"/>
                  <a:pt x="4368" y="4600"/>
                  <a:pt x="4396" y="4600"/>
                </a:cubicBezTo>
                <a:cubicBezTo>
                  <a:pt x="4403" y="4600"/>
                  <a:pt x="4409" y="4601"/>
                  <a:pt x="4415" y="4602"/>
                </a:cubicBezTo>
                <a:lnTo>
                  <a:pt x="4415" y="4641"/>
                </a:lnTo>
                <a:lnTo>
                  <a:pt x="4415" y="4704"/>
                </a:lnTo>
                <a:cubicBezTo>
                  <a:pt x="4410" y="4696"/>
                  <a:pt x="4402" y="4694"/>
                  <a:pt x="4392" y="4694"/>
                </a:cubicBezTo>
                <a:cubicBezTo>
                  <a:pt x="4367" y="4694"/>
                  <a:pt x="4330" y="4710"/>
                  <a:pt x="4308" y="4710"/>
                </a:cubicBezTo>
                <a:cubicBezTo>
                  <a:pt x="4305" y="4710"/>
                  <a:pt x="4303" y="4710"/>
                  <a:pt x="4301" y="4710"/>
                </a:cubicBezTo>
                <a:cubicBezTo>
                  <a:pt x="4273" y="4704"/>
                  <a:pt x="4205" y="4704"/>
                  <a:pt x="4182" y="4704"/>
                </a:cubicBezTo>
                <a:cubicBezTo>
                  <a:pt x="4165" y="4704"/>
                  <a:pt x="4165" y="4755"/>
                  <a:pt x="4165" y="4772"/>
                </a:cubicBezTo>
                <a:cubicBezTo>
                  <a:pt x="4171" y="4783"/>
                  <a:pt x="4137" y="4840"/>
                  <a:pt x="4114" y="4846"/>
                </a:cubicBezTo>
                <a:cubicBezTo>
                  <a:pt x="4099" y="4846"/>
                  <a:pt x="4055" y="4869"/>
                  <a:pt x="4035" y="4869"/>
                </a:cubicBezTo>
                <a:cubicBezTo>
                  <a:pt x="4032" y="4869"/>
                  <a:pt x="4031" y="4869"/>
                  <a:pt x="4029" y="4868"/>
                </a:cubicBezTo>
                <a:cubicBezTo>
                  <a:pt x="4012" y="4863"/>
                  <a:pt x="4029" y="4829"/>
                  <a:pt x="4040" y="4817"/>
                </a:cubicBezTo>
                <a:cubicBezTo>
                  <a:pt x="4049" y="4809"/>
                  <a:pt x="4022" y="4789"/>
                  <a:pt x="3999" y="4789"/>
                </a:cubicBezTo>
                <a:cubicBezTo>
                  <a:pt x="3991" y="4789"/>
                  <a:pt x="3983" y="4792"/>
                  <a:pt x="3978" y="4800"/>
                </a:cubicBezTo>
                <a:cubicBezTo>
                  <a:pt x="3970" y="4814"/>
                  <a:pt x="3957" y="4818"/>
                  <a:pt x="3945" y="4818"/>
                </a:cubicBezTo>
                <a:cubicBezTo>
                  <a:pt x="3930" y="4818"/>
                  <a:pt x="3916" y="4812"/>
                  <a:pt x="3910" y="4806"/>
                </a:cubicBezTo>
                <a:cubicBezTo>
                  <a:pt x="3907" y="4803"/>
                  <a:pt x="3904" y="4802"/>
                  <a:pt x="3901" y="4802"/>
                </a:cubicBezTo>
                <a:cubicBezTo>
                  <a:pt x="3893" y="4802"/>
                  <a:pt x="3887" y="4812"/>
                  <a:pt x="3887" y="4829"/>
                </a:cubicBezTo>
                <a:lnTo>
                  <a:pt x="3887" y="4840"/>
                </a:lnTo>
                <a:lnTo>
                  <a:pt x="3893" y="4868"/>
                </a:lnTo>
                <a:cubicBezTo>
                  <a:pt x="3904" y="4891"/>
                  <a:pt x="3887" y="4942"/>
                  <a:pt x="3882" y="4948"/>
                </a:cubicBezTo>
                <a:cubicBezTo>
                  <a:pt x="3876" y="4959"/>
                  <a:pt x="3882" y="4959"/>
                  <a:pt x="3899" y="4959"/>
                </a:cubicBezTo>
                <a:lnTo>
                  <a:pt x="3910" y="4965"/>
                </a:lnTo>
                <a:cubicBezTo>
                  <a:pt x="3923" y="4976"/>
                  <a:pt x="3934" y="4983"/>
                  <a:pt x="3945" y="4983"/>
                </a:cubicBezTo>
                <a:cubicBezTo>
                  <a:pt x="3956" y="4983"/>
                  <a:pt x="3966" y="4974"/>
                  <a:pt x="3978" y="4953"/>
                </a:cubicBezTo>
                <a:cubicBezTo>
                  <a:pt x="3984" y="4939"/>
                  <a:pt x="3995" y="4931"/>
                  <a:pt x="4004" y="4931"/>
                </a:cubicBezTo>
                <a:cubicBezTo>
                  <a:pt x="4011" y="4931"/>
                  <a:pt x="4018" y="4937"/>
                  <a:pt x="4018" y="4948"/>
                </a:cubicBezTo>
                <a:lnTo>
                  <a:pt x="4023" y="5016"/>
                </a:lnTo>
                <a:cubicBezTo>
                  <a:pt x="4057" y="4999"/>
                  <a:pt x="4097" y="4976"/>
                  <a:pt x="4120" y="4959"/>
                </a:cubicBezTo>
                <a:lnTo>
                  <a:pt x="4137" y="4965"/>
                </a:lnTo>
                <a:cubicBezTo>
                  <a:pt x="4154" y="4976"/>
                  <a:pt x="4160" y="5010"/>
                  <a:pt x="4171" y="5033"/>
                </a:cubicBezTo>
                <a:lnTo>
                  <a:pt x="4177" y="5039"/>
                </a:lnTo>
                <a:cubicBezTo>
                  <a:pt x="4177" y="5039"/>
                  <a:pt x="4177" y="5039"/>
                  <a:pt x="4177" y="5039"/>
                </a:cubicBezTo>
                <a:cubicBezTo>
                  <a:pt x="4185" y="5039"/>
                  <a:pt x="4234" y="4953"/>
                  <a:pt x="4262" y="4931"/>
                </a:cubicBezTo>
                <a:cubicBezTo>
                  <a:pt x="4284" y="4902"/>
                  <a:pt x="4284" y="4863"/>
                  <a:pt x="4273" y="4857"/>
                </a:cubicBezTo>
                <a:cubicBezTo>
                  <a:pt x="4262" y="4851"/>
                  <a:pt x="4239" y="4829"/>
                  <a:pt x="4222" y="4812"/>
                </a:cubicBezTo>
                <a:lnTo>
                  <a:pt x="4222" y="4795"/>
                </a:lnTo>
                <a:lnTo>
                  <a:pt x="4216" y="4772"/>
                </a:lnTo>
                <a:cubicBezTo>
                  <a:pt x="4221" y="4766"/>
                  <a:pt x="4227" y="4764"/>
                  <a:pt x="4235" y="4764"/>
                </a:cubicBezTo>
                <a:cubicBezTo>
                  <a:pt x="4258" y="4764"/>
                  <a:pt x="4289" y="4783"/>
                  <a:pt x="4301" y="4800"/>
                </a:cubicBezTo>
                <a:cubicBezTo>
                  <a:pt x="4304" y="4802"/>
                  <a:pt x="4306" y="4803"/>
                  <a:pt x="4309" y="4803"/>
                </a:cubicBezTo>
                <a:cubicBezTo>
                  <a:pt x="4328" y="4803"/>
                  <a:pt x="4359" y="4757"/>
                  <a:pt x="4364" y="4732"/>
                </a:cubicBezTo>
                <a:cubicBezTo>
                  <a:pt x="4365" y="4730"/>
                  <a:pt x="4366" y="4729"/>
                  <a:pt x="4367" y="4729"/>
                </a:cubicBezTo>
                <a:lnTo>
                  <a:pt x="4367" y="4729"/>
                </a:lnTo>
                <a:cubicBezTo>
                  <a:pt x="4378" y="4729"/>
                  <a:pt x="4390" y="4855"/>
                  <a:pt x="4364" y="4891"/>
                </a:cubicBezTo>
                <a:cubicBezTo>
                  <a:pt x="4338" y="4922"/>
                  <a:pt x="4338" y="4942"/>
                  <a:pt x="4361" y="4942"/>
                </a:cubicBezTo>
                <a:cubicBezTo>
                  <a:pt x="4368" y="4942"/>
                  <a:pt x="4376" y="4940"/>
                  <a:pt x="4387" y="4936"/>
                </a:cubicBezTo>
                <a:lnTo>
                  <a:pt x="4466" y="4936"/>
                </a:lnTo>
                <a:cubicBezTo>
                  <a:pt x="4470" y="4938"/>
                  <a:pt x="4474" y="4938"/>
                  <a:pt x="4478" y="4938"/>
                </a:cubicBezTo>
                <a:cubicBezTo>
                  <a:pt x="4520" y="4938"/>
                  <a:pt x="4533" y="4854"/>
                  <a:pt x="4523" y="4823"/>
                </a:cubicBezTo>
                <a:cubicBezTo>
                  <a:pt x="4511" y="4789"/>
                  <a:pt x="4500" y="4721"/>
                  <a:pt x="4500" y="4704"/>
                </a:cubicBezTo>
                <a:cubicBezTo>
                  <a:pt x="4494" y="4692"/>
                  <a:pt x="4477" y="4619"/>
                  <a:pt x="4489" y="4607"/>
                </a:cubicBezTo>
                <a:cubicBezTo>
                  <a:pt x="4500" y="4602"/>
                  <a:pt x="4489" y="4539"/>
                  <a:pt x="4483" y="4522"/>
                </a:cubicBezTo>
                <a:cubicBezTo>
                  <a:pt x="4472" y="4500"/>
                  <a:pt x="4466" y="4477"/>
                  <a:pt x="4472" y="4471"/>
                </a:cubicBezTo>
                <a:lnTo>
                  <a:pt x="4477" y="4466"/>
                </a:lnTo>
                <a:lnTo>
                  <a:pt x="4494" y="4449"/>
                </a:lnTo>
                <a:cubicBezTo>
                  <a:pt x="4502" y="4442"/>
                  <a:pt x="4511" y="4439"/>
                  <a:pt x="4518" y="4439"/>
                </a:cubicBezTo>
                <a:cubicBezTo>
                  <a:pt x="4532" y="4439"/>
                  <a:pt x="4544" y="4449"/>
                  <a:pt x="4551" y="4471"/>
                </a:cubicBezTo>
                <a:lnTo>
                  <a:pt x="4534" y="4505"/>
                </a:lnTo>
                <a:lnTo>
                  <a:pt x="4528" y="4522"/>
                </a:lnTo>
                <a:cubicBezTo>
                  <a:pt x="4545" y="4556"/>
                  <a:pt x="4562" y="4585"/>
                  <a:pt x="4568" y="4585"/>
                </a:cubicBezTo>
                <a:lnTo>
                  <a:pt x="4574" y="4585"/>
                </a:lnTo>
                <a:lnTo>
                  <a:pt x="4596" y="4590"/>
                </a:lnTo>
                <a:cubicBezTo>
                  <a:pt x="4602" y="4588"/>
                  <a:pt x="4606" y="4587"/>
                  <a:pt x="4611" y="4587"/>
                </a:cubicBezTo>
                <a:cubicBezTo>
                  <a:pt x="4626" y="4587"/>
                  <a:pt x="4635" y="4600"/>
                  <a:pt x="4631" y="4613"/>
                </a:cubicBezTo>
                <a:cubicBezTo>
                  <a:pt x="4622" y="4626"/>
                  <a:pt x="4626" y="4632"/>
                  <a:pt x="4638" y="4632"/>
                </a:cubicBezTo>
                <a:cubicBezTo>
                  <a:pt x="4643" y="4632"/>
                  <a:pt x="4648" y="4632"/>
                  <a:pt x="4653" y="4630"/>
                </a:cubicBezTo>
                <a:lnTo>
                  <a:pt x="4659" y="4664"/>
                </a:lnTo>
                <a:cubicBezTo>
                  <a:pt x="4659" y="4675"/>
                  <a:pt x="4659" y="4687"/>
                  <a:pt x="4659" y="4692"/>
                </a:cubicBezTo>
                <a:lnTo>
                  <a:pt x="4676" y="4721"/>
                </a:lnTo>
                <a:cubicBezTo>
                  <a:pt x="4683" y="4730"/>
                  <a:pt x="4694" y="4734"/>
                  <a:pt x="4705" y="4734"/>
                </a:cubicBezTo>
                <a:cubicBezTo>
                  <a:pt x="4720" y="4734"/>
                  <a:pt x="4735" y="4727"/>
                  <a:pt x="4738" y="4721"/>
                </a:cubicBezTo>
                <a:cubicBezTo>
                  <a:pt x="4750" y="4710"/>
                  <a:pt x="4721" y="4636"/>
                  <a:pt x="4710" y="4619"/>
                </a:cubicBezTo>
                <a:cubicBezTo>
                  <a:pt x="4705" y="4604"/>
                  <a:pt x="4726" y="4589"/>
                  <a:pt x="4742" y="4589"/>
                </a:cubicBezTo>
                <a:cubicBezTo>
                  <a:pt x="4745" y="4589"/>
                  <a:pt x="4747" y="4590"/>
                  <a:pt x="4750" y="4590"/>
                </a:cubicBezTo>
                <a:cubicBezTo>
                  <a:pt x="4753" y="4592"/>
                  <a:pt x="4756" y="4593"/>
                  <a:pt x="4760" y="4593"/>
                </a:cubicBezTo>
                <a:cubicBezTo>
                  <a:pt x="4781" y="4593"/>
                  <a:pt x="4808" y="4565"/>
                  <a:pt x="4818" y="4551"/>
                </a:cubicBezTo>
                <a:cubicBezTo>
                  <a:pt x="4829" y="4539"/>
                  <a:pt x="4846" y="4511"/>
                  <a:pt x="4869" y="4494"/>
                </a:cubicBezTo>
                <a:lnTo>
                  <a:pt x="4880" y="4477"/>
                </a:lnTo>
                <a:cubicBezTo>
                  <a:pt x="4897" y="4454"/>
                  <a:pt x="4840" y="4432"/>
                  <a:pt x="4874" y="4414"/>
                </a:cubicBezTo>
                <a:lnTo>
                  <a:pt x="4897" y="4397"/>
                </a:lnTo>
                <a:cubicBezTo>
                  <a:pt x="4914" y="4437"/>
                  <a:pt x="5016" y="4466"/>
                  <a:pt x="5039" y="4488"/>
                </a:cubicBezTo>
                <a:cubicBezTo>
                  <a:pt x="5062" y="4505"/>
                  <a:pt x="5101" y="4522"/>
                  <a:pt x="5124" y="4522"/>
                </a:cubicBezTo>
                <a:lnTo>
                  <a:pt x="5130" y="4466"/>
                </a:lnTo>
                <a:lnTo>
                  <a:pt x="5135" y="4426"/>
                </a:lnTo>
                <a:cubicBezTo>
                  <a:pt x="5144" y="4424"/>
                  <a:pt x="5157" y="4422"/>
                  <a:pt x="5171" y="4422"/>
                </a:cubicBezTo>
                <a:cubicBezTo>
                  <a:pt x="5195" y="4422"/>
                  <a:pt x="5219" y="4426"/>
                  <a:pt x="5215" y="4437"/>
                </a:cubicBezTo>
                <a:cubicBezTo>
                  <a:pt x="5215" y="4454"/>
                  <a:pt x="5215" y="4471"/>
                  <a:pt x="5221" y="4477"/>
                </a:cubicBezTo>
                <a:lnTo>
                  <a:pt x="5215" y="4477"/>
                </a:lnTo>
                <a:cubicBezTo>
                  <a:pt x="5215" y="4474"/>
                  <a:pt x="5209" y="4473"/>
                  <a:pt x="5201" y="4473"/>
                </a:cubicBezTo>
                <a:cubicBezTo>
                  <a:pt x="5194" y="4473"/>
                  <a:pt x="5184" y="4474"/>
                  <a:pt x="5175" y="4477"/>
                </a:cubicBezTo>
                <a:lnTo>
                  <a:pt x="5170" y="4488"/>
                </a:lnTo>
                <a:cubicBezTo>
                  <a:pt x="5143" y="4538"/>
                  <a:pt x="5129" y="4562"/>
                  <a:pt x="5105" y="4562"/>
                </a:cubicBezTo>
                <a:cubicBezTo>
                  <a:pt x="5094" y="4562"/>
                  <a:pt x="5080" y="4556"/>
                  <a:pt x="5062" y="4545"/>
                </a:cubicBezTo>
                <a:lnTo>
                  <a:pt x="5033" y="4522"/>
                </a:lnTo>
                <a:lnTo>
                  <a:pt x="5033" y="4522"/>
                </a:lnTo>
                <a:cubicBezTo>
                  <a:pt x="5022" y="4539"/>
                  <a:pt x="5079" y="4613"/>
                  <a:pt x="5107" y="4619"/>
                </a:cubicBezTo>
                <a:cubicBezTo>
                  <a:pt x="5141" y="4619"/>
                  <a:pt x="5158" y="4664"/>
                  <a:pt x="5153" y="4721"/>
                </a:cubicBezTo>
                <a:lnTo>
                  <a:pt x="5141" y="4766"/>
                </a:lnTo>
                <a:cubicBezTo>
                  <a:pt x="5141" y="4778"/>
                  <a:pt x="5130" y="4789"/>
                  <a:pt x="5124" y="4789"/>
                </a:cubicBezTo>
                <a:cubicBezTo>
                  <a:pt x="5118" y="4789"/>
                  <a:pt x="5107" y="4778"/>
                  <a:pt x="5101" y="4766"/>
                </a:cubicBezTo>
                <a:lnTo>
                  <a:pt x="5096" y="4744"/>
                </a:lnTo>
                <a:cubicBezTo>
                  <a:pt x="5084" y="4721"/>
                  <a:pt x="5016" y="4715"/>
                  <a:pt x="5011" y="4687"/>
                </a:cubicBezTo>
                <a:cubicBezTo>
                  <a:pt x="5009" y="4678"/>
                  <a:pt x="5007" y="4675"/>
                  <a:pt x="5004" y="4675"/>
                </a:cubicBezTo>
                <a:cubicBezTo>
                  <a:pt x="4999" y="4675"/>
                  <a:pt x="4992" y="4692"/>
                  <a:pt x="4988" y="4704"/>
                </a:cubicBezTo>
                <a:cubicBezTo>
                  <a:pt x="4988" y="4721"/>
                  <a:pt x="4931" y="4715"/>
                  <a:pt x="4914" y="4721"/>
                </a:cubicBezTo>
                <a:cubicBezTo>
                  <a:pt x="4897" y="4727"/>
                  <a:pt x="4914" y="4772"/>
                  <a:pt x="4931" y="4789"/>
                </a:cubicBezTo>
                <a:cubicBezTo>
                  <a:pt x="4943" y="4806"/>
                  <a:pt x="4960" y="4823"/>
                  <a:pt x="4965" y="4823"/>
                </a:cubicBezTo>
                <a:cubicBezTo>
                  <a:pt x="4965" y="4829"/>
                  <a:pt x="4937" y="4863"/>
                  <a:pt x="4948" y="4874"/>
                </a:cubicBezTo>
                <a:cubicBezTo>
                  <a:pt x="4954" y="4891"/>
                  <a:pt x="4948" y="4919"/>
                  <a:pt x="4943" y="4925"/>
                </a:cubicBezTo>
                <a:cubicBezTo>
                  <a:pt x="4942" y="4927"/>
                  <a:pt x="4941" y="4927"/>
                  <a:pt x="4940" y="4927"/>
                </a:cubicBezTo>
                <a:cubicBezTo>
                  <a:pt x="4932" y="4927"/>
                  <a:pt x="4913" y="4895"/>
                  <a:pt x="4903" y="4880"/>
                </a:cubicBezTo>
                <a:cubicBezTo>
                  <a:pt x="4899" y="4869"/>
                  <a:pt x="4877" y="4865"/>
                  <a:pt x="4856" y="4865"/>
                </a:cubicBezTo>
                <a:cubicBezTo>
                  <a:pt x="4844" y="4865"/>
                  <a:pt x="4832" y="4866"/>
                  <a:pt x="4823" y="4868"/>
                </a:cubicBezTo>
                <a:cubicBezTo>
                  <a:pt x="4806" y="4874"/>
                  <a:pt x="4784" y="4925"/>
                  <a:pt x="4778" y="4948"/>
                </a:cubicBezTo>
                <a:cubicBezTo>
                  <a:pt x="4772" y="4965"/>
                  <a:pt x="4806" y="5005"/>
                  <a:pt x="4818" y="5016"/>
                </a:cubicBezTo>
                <a:cubicBezTo>
                  <a:pt x="4829" y="5027"/>
                  <a:pt x="4829" y="5050"/>
                  <a:pt x="4818" y="5073"/>
                </a:cubicBezTo>
                <a:lnTo>
                  <a:pt x="4801" y="5078"/>
                </a:lnTo>
                <a:cubicBezTo>
                  <a:pt x="4795" y="5078"/>
                  <a:pt x="4778" y="5061"/>
                  <a:pt x="4767" y="5050"/>
                </a:cubicBezTo>
                <a:lnTo>
                  <a:pt x="4755" y="5044"/>
                </a:lnTo>
                <a:cubicBezTo>
                  <a:pt x="4754" y="5042"/>
                  <a:pt x="4751" y="5042"/>
                  <a:pt x="4749" y="5042"/>
                </a:cubicBezTo>
                <a:cubicBezTo>
                  <a:pt x="4735" y="5042"/>
                  <a:pt x="4714" y="5063"/>
                  <a:pt x="4704" y="5073"/>
                </a:cubicBezTo>
                <a:cubicBezTo>
                  <a:pt x="4699" y="5078"/>
                  <a:pt x="4642" y="5084"/>
                  <a:pt x="4636" y="5101"/>
                </a:cubicBezTo>
                <a:cubicBezTo>
                  <a:pt x="4636" y="5111"/>
                  <a:pt x="4631" y="5114"/>
                  <a:pt x="4624" y="5114"/>
                </a:cubicBezTo>
                <a:cubicBezTo>
                  <a:pt x="4615" y="5114"/>
                  <a:pt x="4603" y="5108"/>
                  <a:pt x="4596" y="5101"/>
                </a:cubicBezTo>
                <a:cubicBezTo>
                  <a:pt x="4591" y="5095"/>
                  <a:pt x="4568" y="5084"/>
                  <a:pt x="4545" y="5078"/>
                </a:cubicBezTo>
                <a:lnTo>
                  <a:pt x="4523" y="5078"/>
                </a:lnTo>
                <a:lnTo>
                  <a:pt x="4506" y="5084"/>
                </a:lnTo>
                <a:cubicBezTo>
                  <a:pt x="4504" y="5083"/>
                  <a:pt x="4503" y="5083"/>
                  <a:pt x="4502" y="5083"/>
                </a:cubicBezTo>
                <a:lnTo>
                  <a:pt x="4502" y="5083"/>
                </a:lnTo>
                <a:cubicBezTo>
                  <a:pt x="4490" y="5083"/>
                  <a:pt x="4496" y="5142"/>
                  <a:pt x="4511" y="5152"/>
                </a:cubicBezTo>
                <a:cubicBezTo>
                  <a:pt x="4528" y="5163"/>
                  <a:pt x="4557" y="5169"/>
                  <a:pt x="4574" y="5169"/>
                </a:cubicBezTo>
                <a:lnTo>
                  <a:pt x="4585" y="5169"/>
                </a:lnTo>
                <a:cubicBezTo>
                  <a:pt x="4591" y="5175"/>
                  <a:pt x="4596" y="5186"/>
                  <a:pt x="4596" y="5192"/>
                </a:cubicBezTo>
                <a:lnTo>
                  <a:pt x="4596" y="5203"/>
                </a:lnTo>
                <a:cubicBezTo>
                  <a:pt x="4590" y="5209"/>
                  <a:pt x="4562" y="5214"/>
                  <a:pt x="4532" y="5214"/>
                </a:cubicBezTo>
                <a:cubicBezTo>
                  <a:pt x="4507" y="5214"/>
                  <a:pt x="4481" y="5211"/>
                  <a:pt x="4466" y="5203"/>
                </a:cubicBezTo>
                <a:cubicBezTo>
                  <a:pt x="4438" y="5186"/>
                  <a:pt x="4358" y="5146"/>
                  <a:pt x="4341" y="5135"/>
                </a:cubicBezTo>
                <a:cubicBezTo>
                  <a:pt x="4318" y="5124"/>
                  <a:pt x="4279" y="5061"/>
                  <a:pt x="4267" y="5044"/>
                </a:cubicBezTo>
                <a:cubicBezTo>
                  <a:pt x="4264" y="5037"/>
                  <a:pt x="4260" y="5034"/>
                  <a:pt x="4257" y="5034"/>
                </a:cubicBezTo>
                <a:cubicBezTo>
                  <a:pt x="4250" y="5034"/>
                  <a:pt x="4245" y="5051"/>
                  <a:pt x="4245" y="5078"/>
                </a:cubicBezTo>
                <a:lnTo>
                  <a:pt x="4245" y="5107"/>
                </a:lnTo>
                <a:lnTo>
                  <a:pt x="4245" y="5141"/>
                </a:lnTo>
                <a:cubicBezTo>
                  <a:pt x="4228" y="5141"/>
                  <a:pt x="4211" y="5163"/>
                  <a:pt x="4216" y="5175"/>
                </a:cubicBezTo>
                <a:cubicBezTo>
                  <a:pt x="4216" y="5192"/>
                  <a:pt x="4165" y="5243"/>
                  <a:pt x="4143" y="5266"/>
                </a:cubicBezTo>
                <a:cubicBezTo>
                  <a:pt x="4131" y="5275"/>
                  <a:pt x="4120" y="5280"/>
                  <a:pt x="4111" y="5280"/>
                </a:cubicBezTo>
                <a:cubicBezTo>
                  <a:pt x="4099" y="5280"/>
                  <a:pt x="4092" y="5271"/>
                  <a:pt x="4092" y="5254"/>
                </a:cubicBezTo>
                <a:lnTo>
                  <a:pt x="4097" y="5237"/>
                </a:lnTo>
                <a:cubicBezTo>
                  <a:pt x="4114" y="5180"/>
                  <a:pt x="4103" y="5146"/>
                  <a:pt x="4063" y="5141"/>
                </a:cubicBezTo>
                <a:lnTo>
                  <a:pt x="4035" y="5135"/>
                </a:lnTo>
                <a:cubicBezTo>
                  <a:pt x="4023" y="5137"/>
                  <a:pt x="4011" y="5138"/>
                  <a:pt x="4000" y="5138"/>
                </a:cubicBezTo>
                <a:cubicBezTo>
                  <a:pt x="3977" y="5138"/>
                  <a:pt x="3957" y="5135"/>
                  <a:pt x="3950" y="5135"/>
                </a:cubicBezTo>
                <a:lnTo>
                  <a:pt x="3938" y="5124"/>
                </a:lnTo>
                <a:lnTo>
                  <a:pt x="3921" y="5118"/>
                </a:lnTo>
                <a:cubicBezTo>
                  <a:pt x="3921" y="5119"/>
                  <a:pt x="3920" y="5119"/>
                  <a:pt x="3919" y="5119"/>
                </a:cubicBezTo>
                <a:cubicBezTo>
                  <a:pt x="3910" y="5119"/>
                  <a:pt x="3881" y="5094"/>
                  <a:pt x="3870" y="5078"/>
                </a:cubicBezTo>
                <a:cubicBezTo>
                  <a:pt x="3868" y="5076"/>
                  <a:pt x="3866" y="5075"/>
                  <a:pt x="3864" y="5075"/>
                </a:cubicBezTo>
                <a:cubicBezTo>
                  <a:pt x="3857" y="5075"/>
                  <a:pt x="3854" y="5092"/>
                  <a:pt x="3859" y="5101"/>
                </a:cubicBezTo>
                <a:cubicBezTo>
                  <a:pt x="3859" y="5118"/>
                  <a:pt x="3796" y="5163"/>
                  <a:pt x="3779" y="5186"/>
                </a:cubicBezTo>
                <a:cubicBezTo>
                  <a:pt x="3770" y="5199"/>
                  <a:pt x="3757" y="5203"/>
                  <a:pt x="3747" y="5203"/>
                </a:cubicBezTo>
                <a:cubicBezTo>
                  <a:pt x="3738" y="5203"/>
                  <a:pt x="3731" y="5200"/>
                  <a:pt x="3728" y="5197"/>
                </a:cubicBezTo>
                <a:cubicBezTo>
                  <a:pt x="3723" y="5192"/>
                  <a:pt x="3740" y="5169"/>
                  <a:pt x="3751" y="5163"/>
                </a:cubicBezTo>
                <a:cubicBezTo>
                  <a:pt x="3757" y="5158"/>
                  <a:pt x="3745" y="5146"/>
                  <a:pt x="3740" y="5141"/>
                </a:cubicBezTo>
                <a:cubicBezTo>
                  <a:pt x="3736" y="5141"/>
                  <a:pt x="3715" y="5138"/>
                  <a:pt x="3697" y="5138"/>
                </a:cubicBezTo>
                <a:cubicBezTo>
                  <a:pt x="3689" y="5138"/>
                  <a:pt x="3681" y="5139"/>
                  <a:pt x="3677" y="5141"/>
                </a:cubicBezTo>
                <a:cubicBezTo>
                  <a:pt x="3663" y="5141"/>
                  <a:pt x="3623" y="5128"/>
                  <a:pt x="3598" y="5128"/>
                </a:cubicBezTo>
                <a:cubicBezTo>
                  <a:pt x="3594" y="5128"/>
                  <a:pt x="3590" y="5129"/>
                  <a:pt x="3587" y="5129"/>
                </a:cubicBezTo>
                <a:cubicBezTo>
                  <a:pt x="3570" y="5135"/>
                  <a:pt x="3530" y="5135"/>
                  <a:pt x="3507" y="5141"/>
                </a:cubicBezTo>
                <a:lnTo>
                  <a:pt x="3496" y="5169"/>
                </a:lnTo>
                <a:lnTo>
                  <a:pt x="3490" y="5192"/>
                </a:lnTo>
                <a:cubicBezTo>
                  <a:pt x="3483" y="5206"/>
                  <a:pt x="3462" y="5213"/>
                  <a:pt x="3446" y="5213"/>
                </a:cubicBezTo>
                <a:cubicBezTo>
                  <a:pt x="3436" y="5213"/>
                  <a:pt x="3428" y="5210"/>
                  <a:pt x="3428" y="5203"/>
                </a:cubicBezTo>
                <a:cubicBezTo>
                  <a:pt x="3426" y="5197"/>
                  <a:pt x="3420" y="5194"/>
                  <a:pt x="3414" y="5194"/>
                </a:cubicBezTo>
                <a:cubicBezTo>
                  <a:pt x="3403" y="5194"/>
                  <a:pt x="3389" y="5202"/>
                  <a:pt x="3382" y="5209"/>
                </a:cubicBezTo>
                <a:cubicBezTo>
                  <a:pt x="3371" y="5220"/>
                  <a:pt x="3320" y="5260"/>
                  <a:pt x="3337" y="5277"/>
                </a:cubicBezTo>
                <a:cubicBezTo>
                  <a:pt x="3347" y="5287"/>
                  <a:pt x="3353" y="5312"/>
                  <a:pt x="3358" y="5312"/>
                </a:cubicBezTo>
                <a:cubicBezTo>
                  <a:pt x="3359" y="5312"/>
                  <a:pt x="3359" y="5311"/>
                  <a:pt x="3360" y="5311"/>
                </a:cubicBezTo>
                <a:cubicBezTo>
                  <a:pt x="3366" y="5307"/>
                  <a:pt x="3401" y="5302"/>
                  <a:pt x="3428" y="5302"/>
                </a:cubicBezTo>
                <a:cubicBezTo>
                  <a:pt x="3445" y="5302"/>
                  <a:pt x="3459" y="5304"/>
                  <a:pt x="3462" y="5311"/>
                </a:cubicBezTo>
                <a:cubicBezTo>
                  <a:pt x="3462" y="5328"/>
                  <a:pt x="3445" y="5390"/>
                  <a:pt x="3445" y="5413"/>
                </a:cubicBezTo>
                <a:cubicBezTo>
                  <a:pt x="3450" y="5436"/>
                  <a:pt x="3405" y="5481"/>
                  <a:pt x="3388" y="5498"/>
                </a:cubicBezTo>
                <a:cubicBezTo>
                  <a:pt x="3384" y="5502"/>
                  <a:pt x="3380" y="5503"/>
                  <a:pt x="3375" y="5503"/>
                </a:cubicBezTo>
                <a:cubicBezTo>
                  <a:pt x="3357" y="5503"/>
                  <a:pt x="3334" y="5483"/>
                  <a:pt x="3326" y="5470"/>
                </a:cubicBezTo>
                <a:cubicBezTo>
                  <a:pt x="3320" y="5453"/>
                  <a:pt x="3314" y="5390"/>
                  <a:pt x="3326" y="5373"/>
                </a:cubicBezTo>
                <a:cubicBezTo>
                  <a:pt x="3343" y="5356"/>
                  <a:pt x="3388" y="5334"/>
                  <a:pt x="3382" y="5322"/>
                </a:cubicBezTo>
                <a:cubicBezTo>
                  <a:pt x="3382" y="5319"/>
                  <a:pt x="3374" y="5318"/>
                  <a:pt x="3363" y="5318"/>
                </a:cubicBezTo>
                <a:cubicBezTo>
                  <a:pt x="3344" y="5318"/>
                  <a:pt x="3315" y="5321"/>
                  <a:pt x="3293" y="5321"/>
                </a:cubicBezTo>
                <a:cubicBezTo>
                  <a:pt x="3279" y="5321"/>
                  <a:pt x="3268" y="5320"/>
                  <a:pt x="3263" y="5317"/>
                </a:cubicBezTo>
                <a:cubicBezTo>
                  <a:pt x="3246" y="5311"/>
                  <a:pt x="3246" y="5300"/>
                  <a:pt x="3257" y="5288"/>
                </a:cubicBezTo>
                <a:lnTo>
                  <a:pt x="3269" y="5283"/>
                </a:lnTo>
                <a:lnTo>
                  <a:pt x="3280" y="5277"/>
                </a:lnTo>
                <a:cubicBezTo>
                  <a:pt x="3286" y="5266"/>
                  <a:pt x="3286" y="5243"/>
                  <a:pt x="3280" y="5232"/>
                </a:cubicBezTo>
                <a:lnTo>
                  <a:pt x="3240" y="5232"/>
                </a:lnTo>
                <a:cubicBezTo>
                  <a:pt x="3212" y="5237"/>
                  <a:pt x="3155" y="5243"/>
                  <a:pt x="3144" y="5243"/>
                </a:cubicBezTo>
                <a:cubicBezTo>
                  <a:pt x="3142" y="5242"/>
                  <a:pt x="3140" y="5242"/>
                  <a:pt x="3138" y="5242"/>
                </a:cubicBezTo>
                <a:cubicBezTo>
                  <a:pt x="3121" y="5242"/>
                  <a:pt x="3084" y="5256"/>
                  <a:pt x="3065" y="5266"/>
                </a:cubicBezTo>
                <a:cubicBezTo>
                  <a:pt x="3048" y="5277"/>
                  <a:pt x="3065" y="5317"/>
                  <a:pt x="3076" y="5328"/>
                </a:cubicBezTo>
                <a:cubicBezTo>
                  <a:pt x="3082" y="5334"/>
                  <a:pt x="3048" y="5345"/>
                  <a:pt x="3030" y="5351"/>
                </a:cubicBezTo>
                <a:cubicBezTo>
                  <a:pt x="3013" y="5351"/>
                  <a:pt x="3036" y="5413"/>
                  <a:pt x="3048" y="5430"/>
                </a:cubicBezTo>
                <a:cubicBezTo>
                  <a:pt x="3049" y="5433"/>
                  <a:pt x="3051" y="5435"/>
                  <a:pt x="3054" y="5435"/>
                </a:cubicBezTo>
                <a:cubicBezTo>
                  <a:pt x="3069" y="5435"/>
                  <a:pt x="3099" y="5390"/>
                  <a:pt x="3118" y="5390"/>
                </a:cubicBezTo>
                <a:cubicBezTo>
                  <a:pt x="3119" y="5390"/>
                  <a:pt x="3120" y="5390"/>
                  <a:pt x="3121" y="5390"/>
                </a:cubicBezTo>
                <a:cubicBezTo>
                  <a:pt x="3144" y="5396"/>
                  <a:pt x="3155" y="5521"/>
                  <a:pt x="3133" y="5555"/>
                </a:cubicBezTo>
                <a:cubicBezTo>
                  <a:pt x="3110" y="5583"/>
                  <a:pt x="3116" y="5629"/>
                  <a:pt x="3127" y="5634"/>
                </a:cubicBezTo>
                <a:cubicBezTo>
                  <a:pt x="3138" y="5640"/>
                  <a:pt x="3144" y="5657"/>
                  <a:pt x="3138" y="5657"/>
                </a:cubicBezTo>
                <a:cubicBezTo>
                  <a:pt x="3138" y="5663"/>
                  <a:pt x="3110" y="5663"/>
                  <a:pt x="3099" y="5663"/>
                </a:cubicBezTo>
                <a:cubicBezTo>
                  <a:pt x="3087" y="5663"/>
                  <a:pt x="3082" y="5629"/>
                  <a:pt x="3082" y="5589"/>
                </a:cubicBezTo>
                <a:lnTo>
                  <a:pt x="3076" y="5566"/>
                </a:lnTo>
                <a:cubicBezTo>
                  <a:pt x="3065" y="5544"/>
                  <a:pt x="3036" y="5532"/>
                  <a:pt x="3019" y="5510"/>
                </a:cubicBezTo>
                <a:lnTo>
                  <a:pt x="3002" y="5498"/>
                </a:lnTo>
                <a:cubicBezTo>
                  <a:pt x="2996" y="5490"/>
                  <a:pt x="2989" y="5487"/>
                  <a:pt x="2983" y="5487"/>
                </a:cubicBezTo>
                <a:cubicBezTo>
                  <a:pt x="2971" y="5487"/>
                  <a:pt x="2960" y="5497"/>
                  <a:pt x="2957" y="5504"/>
                </a:cubicBezTo>
                <a:cubicBezTo>
                  <a:pt x="2957" y="5510"/>
                  <a:pt x="2855" y="5521"/>
                  <a:pt x="2838" y="5538"/>
                </a:cubicBezTo>
                <a:cubicBezTo>
                  <a:pt x="2826" y="5555"/>
                  <a:pt x="2821" y="5572"/>
                  <a:pt x="2826" y="5572"/>
                </a:cubicBezTo>
                <a:lnTo>
                  <a:pt x="2832" y="5578"/>
                </a:lnTo>
                <a:lnTo>
                  <a:pt x="2838" y="5583"/>
                </a:lnTo>
                <a:cubicBezTo>
                  <a:pt x="2849" y="5589"/>
                  <a:pt x="2843" y="5600"/>
                  <a:pt x="2826" y="5612"/>
                </a:cubicBezTo>
                <a:lnTo>
                  <a:pt x="2815" y="5606"/>
                </a:lnTo>
                <a:cubicBezTo>
                  <a:pt x="2804" y="5606"/>
                  <a:pt x="2792" y="5589"/>
                  <a:pt x="2792" y="5583"/>
                </a:cubicBezTo>
                <a:cubicBezTo>
                  <a:pt x="2792" y="5553"/>
                  <a:pt x="2782" y="5547"/>
                  <a:pt x="2770" y="5547"/>
                </a:cubicBezTo>
                <a:cubicBezTo>
                  <a:pt x="2762" y="5547"/>
                  <a:pt x="2754" y="5549"/>
                  <a:pt x="2747" y="5549"/>
                </a:cubicBezTo>
                <a:cubicBezTo>
                  <a:pt x="2742" y="5549"/>
                  <a:pt x="2738" y="5549"/>
                  <a:pt x="2734" y="5549"/>
                </a:cubicBezTo>
                <a:cubicBezTo>
                  <a:pt x="2718" y="5549"/>
                  <a:pt x="2706" y="5553"/>
                  <a:pt x="2701" y="5589"/>
                </a:cubicBezTo>
                <a:lnTo>
                  <a:pt x="2696" y="5623"/>
                </a:lnTo>
                <a:cubicBezTo>
                  <a:pt x="2667" y="5651"/>
                  <a:pt x="2650" y="5708"/>
                  <a:pt x="2656" y="5719"/>
                </a:cubicBezTo>
                <a:cubicBezTo>
                  <a:pt x="2662" y="5731"/>
                  <a:pt x="2633" y="5748"/>
                  <a:pt x="2599" y="5748"/>
                </a:cubicBezTo>
                <a:lnTo>
                  <a:pt x="2577" y="5765"/>
                </a:lnTo>
                <a:cubicBezTo>
                  <a:pt x="2566" y="5775"/>
                  <a:pt x="2565" y="5811"/>
                  <a:pt x="2542" y="5811"/>
                </a:cubicBezTo>
                <a:cubicBezTo>
                  <a:pt x="2541" y="5811"/>
                  <a:pt x="2539" y="5811"/>
                  <a:pt x="2537" y="5810"/>
                </a:cubicBezTo>
                <a:lnTo>
                  <a:pt x="2520" y="5810"/>
                </a:lnTo>
                <a:cubicBezTo>
                  <a:pt x="2518" y="5811"/>
                  <a:pt x="2516" y="5812"/>
                  <a:pt x="2515" y="5812"/>
                </a:cubicBezTo>
                <a:cubicBezTo>
                  <a:pt x="2496" y="5812"/>
                  <a:pt x="2493" y="5753"/>
                  <a:pt x="2514" y="5748"/>
                </a:cubicBezTo>
                <a:cubicBezTo>
                  <a:pt x="2528" y="5743"/>
                  <a:pt x="2507" y="5715"/>
                  <a:pt x="2490" y="5715"/>
                </a:cubicBezTo>
                <a:cubicBezTo>
                  <a:pt x="2487" y="5715"/>
                  <a:pt x="2483" y="5716"/>
                  <a:pt x="2480" y="5719"/>
                </a:cubicBezTo>
                <a:cubicBezTo>
                  <a:pt x="2478" y="5723"/>
                  <a:pt x="2475" y="5725"/>
                  <a:pt x="2473" y="5725"/>
                </a:cubicBezTo>
                <a:cubicBezTo>
                  <a:pt x="2465" y="5725"/>
                  <a:pt x="2459" y="5702"/>
                  <a:pt x="2463" y="5663"/>
                </a:cubicBezTo>
                <a:lnTo>
                  <a:pt x="2463" y="5663"/>
                </a:lnTo>
                <a:lnTo>
                  <a:pt x="2418" y="5680"/>
                </a:lnTo>
                <a:lnTo>
                  <a:pt x="2378" y="5697"/>
                </a:lnTo>
                <a:cubicBezTo>
                  <a:pt x="2373" y="5689"/>
                  <a:pt x="2370" y="5686"/>
                  <a:pt x="2368" y="5686"/>
                </a:cubicBezTo>
                <a:cubicBezTo>
                  <a:pt x="2361" y="5686"/>
                  <a:pt x="2361" y="5709"/>
                  <a:pt x="2361" y="5725"/>
                </a:cubicBezTo>
                <a:cubicBezTo>
                  <a:pt x="2367" y="5748"/>
                  <a:pt x="2355" y="5788"/>
                  <a:pt x="2333" y="5816"/>
                </a:cubicBezTo>
                <a:lnTo>
                  <a:pt x="2310" y="5839"/>
                </a:lnTo>
                <a:lnTo>
                  <a:pt x="2293" y="5856"/>
                </a:lnTo>
                <a:cubicBezTo>
                  <a:pt x="2270" y="5844"/>
                  <a:pt x="2219" y="5839"/>
                  <a:pt x="2179" y="5839"/>
                </a:cubicBezTo>
                <a:lnTo>
                  <a:pt x="2145" y="5861"/>
                </a:lnTo>
                <a:lnTo>
                  <a:pt x="2123" y="5878"/>
                </a:lnTo>
                <a:cubicBezTo>
                  <a:pt x="2100" y="5890"/>
                  <a:pt x="2066" y="5918"/>
                  <a:pt x="2055" y="5929"/>
                </a:cubicBezTo>
                <a:lnTo>
                  <a:pt x="2043" y="5946"/>
                </a:lnTo>
                <a:lnTo>
                  <a:pt x="2032" y="5958"/>
                </a:lnTo>
                <a:cubicBezTo>
                  <a:pt x="2026" y="5975"/>
                  <a:pt x="1998" y="5992"/>
                  <a:pt x="1975" y="6009"/>
                </a:cubicBezTo>
                <a:lnTo>
                  <a:pt x="1975" y="6054"/>
                </a:lnTo>
                <a:cubicBezTo>
                  <a:pt x="1975" y="6060"/>
                  <a:pt x="1947" y="6071"/>
                  <a:pt x="1941" y="6071"/>
                </a:cubicBezTo>
                <a:cubicBezTo>
                  <a:pt x="1935" y="6054"/>
                  <a:pt x="1924" y="6032"/>
                  <a:pt x="1918" y="6009"/>
                </a:cubicBezTo>
                <a:lnTo>
                  <a:pt x="1918" y="5997"/>
                </a:lnTo>
                <a:cubicBezTo>
                  <a:pt x="1921" y="5986"/>
                  <a:pt x="1897" y="5980"/>
                  <a:pt x="1872" y="5980"/>
                </a:cubicBezTo>
                <a:cubicBezTo>
                  <a:pt x="1846" y="5980"/>
                  <a:pt x="1819" y="5986"/>
                  <a:pt x="1816" y="5997"/>
                </a:cubicBezTo>
                <a:cubicBezTo>
                  <a:pt x="1805" y="6020"/>
                  <a:pt x="1811" y="6037"/>
                  <a:pt x="1816" y="6037"/>
                </a:cubicBezTo>
                <a:cubicBezTo>
                  <a:pt x="1816" y="6037"/>
                  <a:pt x="1856" y="6020"/>
                  <a:pt x="1896" y="6009"/>
                </a:cubicBezTo>
                <a:lnTo>
                  <a:pt x="1896" y="6009"/>
                </a:lnTo>
                <a:lnTo>
                  <a:pt x="1890" y="6105"/>
                </a:lnTo>
                <a:lnTo>
                  <a:pt x="1884" y="6134"/>
                </a:lnTo>
                <a:cubicBezTo>
                  <a:pt x="1889" y="6160"/>
                  <a:pt x="1900" y="6179"/>
                  <a:pt x="1912" y="6179"/>
                </a:cubicBezTo>
                <a:cubicBezTo>
                  <a:pt x="1916" y="6179"/>
                  <a:pt x="1920" y="6177"/>
                  <a:pt x="1924" y="6173"/>
                </a:cubicBezTo>
                <a:lnTo>
                  <a:pt x="1947" y="6173"/>
                </a:lnTo>
                <a:cubicBezTo>
                  <a:pt x="1948" y="6174"/>
                  <a:pt x="1949" y="6174"/>
                  <a:pt x="1951" y="6174"/>
                </a:cubicBezTo>
                <a:cubicBezTo>
                  <a:pt x="1966" y="6174"/>
                  <a:pt x="1976" y="6144"/>
                  <a:pt x="1981" y="6128"/>
                </a:cubicBezTo>
                <a:cubicBezTo>
                  <a:pt x="1981" y="6117"/>
                  <a:pt x="2021" y="6100"/>
                  <a:pt x="2038" y="6100"/>
                </a:cubicBezTo>
                <a:cubicBezTo>
                  <a:pt x="2049" y="6100"/>
                  <a:pt x="2049" y="6060"/>
                  <a:pt x="2043" y="6043"/>
                </a:cubicBezTo>
                <a:cubicBezTo>
                  <a:pt x="2041" y="6037"/>
                  <a:pt x="2044" y="6035"/>
                  <a:pt x="2049" y="6035"/>
                </a:cubicBezTo>
                <a:cubicBezTo>
                  <a:pt x="2060" y="6035"/>
                  <a:pt x="2083" y="6045"/>
                  <a:pt x="2094" y="6049"/>
                </a:cubicBezTo>
                <a:cubicBezTo>
                  <a:pt x="2106" y="6060"/>
                  <a:pt x="2111" y="6128"/>
                  <a:pt x="2111" y="6151"/>
                </a:cubicBezTo>
                <a:cubicBezTo>
                  <a:pt x="2111" y="6157"/>
                  <a:pt x="2121" y="6160"/>
                  <a:pt x="2135" y="6160"/>
                </a:cubicBezTo>
                <a:cubicBezTo>
                  <a:pt x="2172" y="6160"/>
                  <a:pt x="2237" y="6143"/>
                  <a:pt x="2253" y="6122"/>
                </a:cubicBezTo>
                <a:cubicBezTo>
                  <a:pt x="2276" y="6088"/>
                  <a:pt x="2248" y="6014"/>
                  <a:pt x="2230" y="5997"/>
                </a:cubicBezTo>
                <a:cubicBezTo>
                  <a:pt x="2213" y="5975"/>
                  <a:pt x="2265" y="5958"/>
                  <a:pt x="2259" y="5924"/>
                </a:cubicBezTo>
                <a:cubicBezTo>
                  <a:pt x="2259" y="5907"/>
                  <a:pt x="2260" y="5900"/>
                  <a:pt x="2262" y="5900"/>
                </a:cubicBezTo>
                <a:cubicBezTo>
                  <a:pt x="2264" y="5900"/>
                  <a:pt x="2267" y="5909"/>
                  <a:pt x="2270" y="5924"/>
                </a:cubicBezTo>
                <a:lnTo>
                  <a:pt x="2287" y="5941"/>
                </a:lnTo>
                <a:lnTo>
                  <a:pt x="2304" y="5958"/>
                </a:lnTo>
                <a:cubicBezTo>
                  <a:pt x="2321" y="5963"/>
                  <a:pt x="2333" y="6020"/>
                  <a:pt x="2333" y="6043"/>
                </a:cubicBezTo>
                <a:cubicBezTo>
                  <a:pt x="2333" y="6060"/>
                  <a:pt x="2372" y="6077"/>
                  <a:pt x="2384" y="6077"/>
                </a:cubicBezTo>
                <a:cubicBezTo>
                  <a:pt x="2395" y="6077"/>
                  <a:pt x="2452" y="6151"/>
                  <a:pt x="2463" y="6179"/>
                </a:cubicBezTo>
                <a:lnTo>
                  <a:pt x="2474" y="6213"/>
                </a:lnTo>
                <a:cubicBezTo>
                  <a:pt x="2469" y="6213"/>
                  <a:pt x="2469" y="6213"/>
                  <a:pt x="2463" y="6219"/>
                </a:cubicBezTo>
                <a:cubicBezTo>
                  <a:pt x="2442" y="6239"/>
                  <a:pt x="2417" y="6265"/>
                  <a:pt x="2408" y="6265"/>
                </a:cubicBezTo>
                <a:cubicBezTo>
                  <a:pt x="2408" y="6265"/>
                  <a:pt x="2407" y="6265"/>
                  <a:pt x="2406" y="6264"/>
                </a:cubicBezTo>
                <a:cubicBezTo>
                  <a:pt x="2401" y="6264"/>
                  <a:pt x="2367" y="6247"/>
                  <a:pt x="2327" y="6230"/>
                </a:cubicBezTo>
                <a:lnTo>
                  <a:pt x="2316" y="6241"/>
                </a:lnTo>
                <a:cubicBezTo>
                  <a:pt x="2309" y="6253"/>
                  <a:pt x="2302" y="6257"/>
                  <a:pt x="2294" y="6257"/>
                </a:cubicBezTo>
                <a:cubicBezTo>
                  <a:pt x="2285" y="6257"/>
                  <a:pt x="2275" y="6251"/>
                  <a:pt x="2265" y="6251"/>
                </a:cubicBezTo>
                <a:cubicBezTo>
                  <a:pt x="2257" y="6251"/>
                  <a:pt x="2249" y="6255"/>
                  <a:pt x="2242" y="6270"/>
                </a:cubicBezTo>
                <a:cubicBezTo>
                  <a:pt x="2238" y="6277"/>
                  <a:pt x="2222" y="6293"/>
                  <a:pt x="2204" y="6293"/>
                </a:cubicBezTo>
                <a:cubicBezTo>
                  <a:pt x="2193" y="6293"/>
                  <a:pt x="2182" y="6287"/>
                  <a:pt x="2174" y="6270"/>
                </a:cubicBezTo>
                <a:cubicBezTo>
                  <a:pt x="2174" y="6270"/>
                  <a:pt x="2151" y="6281"/>
                  <a:pt x="2151" y="6287"/>
                </a:cubicBezTo>
                <a:cubicBezTo>
                  <a:pt x="2149" y="6313"/>
                  <a:pt x="2145" y="6322"/>
                  <a:pt x="2140" y="6322"/>
                </a:cubicBezTo>
                <a:cubicBezTo>
                  <a:pt x="2134" y="6322"/>
                  <a:pt x="2124" y="6307"/>
                  <a:pt x="2111" y="6304"/>
                </a:cubicBezTo>
                <a:lnTo>
                  <a:pt x="2094" y="6298"/>
                </a:lnTo>
                <a:cubicBezTo>
                  <a:pt x="2071" y="6298"/>
                  <a:pt x="1996" y="6278"/>
                  <a:pt x="1952" y="6278"/>
                </a:cubicBezTo>
                <a:cubicBezTo>
                  <a:pt x="1943" y="6278"/>
                  <a:pt x="1935" y="6279"/>
                  <a:pt x="1930" y="6281"/>
                </a:cubicBezTo>
                <a:cubicBezTo>
                  <a:pt x="1901" y="6293"/>
                  <a:pt x="1867" y="6310"/>
                  <a:pt x="1862" y="6310"/>
                </a:cubicBezTo>
                <a:lnTo>
                  <a:pt x="1862" y="6315"/>
                </a:lnTo>
                <a:lnTo>
                  <a:pt x="1856" y="6389"/>
                </a:lnTo>
                <a:cubicBezTo>
                  <a:pt x="1828" y="6366"/>
                  <a:pt x="1788" y="6344"/>
                  <a:pt x="1777" y="6338"/>
                </a:cubicBezTo>
                <a:lnTo>
                  <a:pt x="1771" y="6366"/>
                </a:lnTo>
                <a:lnTo>
                  <a:pt x="1771" y="6372"/>
                </a:lnTo>
                <a:cubicBezTo>
                  <a:pt x="1770" y="6373"/>
                  <a:pt x="1769" y="6373"/>
                  <a:pt x="1767" y="6373"/>
                </a:cubicBezTo>
                <a:cubicBezTo>
                  <a:pt x="1758" y="6373"/>
                  <a:pt x="1738" y="6365"/>
                  <a:pt x="1726" y="6365"/>
                </a:cubicBezTo>
                <a:cubicBezTo>
                  <a:pt x="1724" y="6365"/>
                  <a:pt x="1722" y="6365"/>
                  <a:pt x="1720" y="6366"/>
                </a:cubicBezTo>
                <a:cubicBezTo>
                  <a:pt x="1711" y="6371"/>
                  <a:pt x="1687" y="6379"/>
                  <a:pt x="1669" y="6379"/>
                </a:cubicBezTo>
                <a:cubicBezTo>
                  <a:pt x="1665" y="6379"/>
                  <a:pt x="1661" y="6379"/>
                  <a:pt x="1657" y="6378"/>
                </a:cubicBezTo>
                <a:cubicBezTo>
                  <a:pt x="1656" y="6377"/>
                  <a:pt x="1654" y="6376"/>
                  <a:pt x="1653" y="6376"/>
                </a:cubicBezTo>
                <a:cubicBezTo>
                  <a:pt x="1636" y="6376"/>
                  <a:pt x="1612" y="6425"/>
                  <a:pt x="1606" y="6446"/>
                </a:cubicBezTo>
                <a:cubicBezTo>
                  <a:pt x="1604" y="6453"/>
                  <a:pt x="1597" y="6456"/>
                  <a:pt x="1589" y="6456"/>
                </a:cubicBezTo>
                <a:cubicBezTo>
                  <a:pt x="1580" y="6456"/>
                  <a:pt x="1570" y="6452"/>
                  <a:pt x="1567" y="6446"/>
                </a:cubicBezTo>
                <a:cubicBezTo>
                  <a:pt x="1561" y="6440"/>
                  <a:pt x="1516" y="6423"/>
                  <a:pt x="1499" y="6423"/>
                </a:cubicBezTo>
                <a:cubicBezTo>
                  <a:pt x="1482" y="6423"/>
                  <a:pt x="1461" y="6469"/>
                  <a:pt x="1445" y="6469"/>
                </a:cubicBezTo>
                <a:cubicBezTo>
                  <a:pt x="1444" y="6469"/>
                  <a:pt x="1443" y="6469"/>
                  <a:pt x="1442" y="6468"/>
                </a:cubicBezTo>
                <a:cubicBezTo>
                  <a:pt x="1433" y="6459"/>
                  <a:pt x="1412" y="6450"/>
                  <a:pt x="1392" y="6450"/>
                </a:cubicBezTo>
                <a:cubicBezTo>
                  <a:pt x="1388" y="6450"/>
                  <a:pt x="1384" y="6450"/>
                  <a:pt x="1379" y="6451"/>
                </a:cubicBezTo>
                <a:lnTo>
                  <a:pt x="1362" y="6480"/>
                </a:lnTo>
                <a:lnTo>
                  <a:pt x="1351" y="6502"/>
                </a:lnTo>
                <a:cubicBezTo>
                  <a:pt x="1345" y="6517"/>
                  <a:pt x="1335" y="6523"/>
                  <a:pt x="1325" y="6523"/>
                </a:cubicBezTo>
                <a:cubicBezTo>
                  <a:pt x="1308" y="6523"/>
                  <a:pt x="1290" y="6507"/>
                  <a:pt x="1283" y="6497"/>
                </a:cubicBezTo>
                <a:cubicBezTo>
                  <a:pt x="1281" y="6495"/>
                  <a:pt x="1277" y="6494"/>
                  <a:pt x="1272" y="6494"/>
                </a:cubicBezTo>
                <a:cubicBezTo>
                  <a:pt x="1253" y="6494"/>
                  <a:pt x="1216" y="6505"/>
                  <a:pt x="1194" y="6505"/>
                </a:cubicBezTo>
                <a:cubicBezTo>
                  <a:pt x="1188" y="6505"/>
                  <a:pt x="1184" y="6504"/>
                  <a:pt x="1181" y="6502"/>
                </a:cubicBezTo>
                <a:cubicBezTo>
                  <a:pt x="1167" y="6493"/>
                  <a:pt x="1145" y="6484"/>
                  <a:pt x="1129" y="6484"/>
                </a:cubicBezTo>
                <a:cubicBezTo>
                  <a:pt x="1125" y="6484"/>
                  <a:pt x="1122" y="6484"/>
                  <a:pt x="1118" y="6485"/>
                </a:cubicBezTo>
                <a:lnTo>
                  <a:pt x="1113" y="6497"/>
                </a:lnTo>
                <a:lnTo>
                  <a:pt x="1101" y="6514"/>
                </a:lnTo>
                <a:cubicBezTo>
                  <a:pt x="1094" y="6534"/>
                  <a:pt x="1082" y="6541"/>
                  <a:pt x="1072" y="6541"/>
                </a:cubicBezTo>
                <a:cubicBezTo>
                  <a:pt x="1059" y="6541"/>
                  <a:pt x="1048" y="6531"/>
                  <a:pt x="1045" y="6525"/>
                </a:cubicBezTo>
                <a:cubicBezTo>
                  <a:pt x="1043" y="6521"/>
                  <a:pt x="1041" y="6519"/>
                  <a:pt x="1039" y="6519"/>
                </a:cubicBezTo>
                <a:cubicBezTo>
                  <a:pt x="1031" y="6519"/>
                  <a:pt x="1022" y="6534"/>
                  <a:pt x="1022" y="6542"/>
                </a:cubicBezTo>
                <a:cubicBezTo>
                  <a:pt x="1016" y="6548"/>
                  <a:pt x="988" y="6542"/>
                  <a:pt x="988" y="6554"/>
                </a:cubicBezTo>
                <a:cubicBezTo>
                  <a:pt x="984" y="6566"/>
                  <a:pt x="976" y="6573"/>
                  <a:pt x="968" y="6573"/>
                </a:cubicBezTo>
                <a:cubicBezTo>
                  <a:pt x="965" y="6573"/>
                  <a:pt x="962" y="6572"/>
                  <a:pt x="960" y="6571"/>
                </a:cubicBezTo>
                <a:lnTo>
                  <a:pt x="954" y="6571"/>
                </a:lnTo>
                <a:cubicBezTo>
                  <a:pt x="937" y="6565"/>
                  <a:pt x="920" y="6565"/>
                  <a:pt x="903" y="6565"/>
                </a:cubicBezTo>
                <a:cubicBezTo>
                  <a:pt x="897" y="6576"/>
                  <a:pt x="914" y="6593"/>
                  <a:pt x="926" y="6593"/>
                </a:cubicBezTo>
                <a:cubicBezTo>
                  <a:pt x="931" y="6599"/>
                  <a:pt x="908" y="6633"/>
                  <a:pt x="874" y="6678"/>
                </a:cubicBezTo>
                <a:lnTo>
                  <a:pt x="857" y="6639"/>
                </a:lnTo>
                <a:lnTo>
                  <a:pt x="835" y="6571"/>
                </a:lnTo>
                <a:cubicBezTo>
                  <a:pt x="795" y="6588"/>
                  <a:pt x="761" y="6639"/>
                  <a:pt x="755" y="6656"/>
                </a:cubicBezTo>
                <a:cubicBezTo>
                  <a:pt x="755" y="6661"/>
                  <a:pt x="753" y="6664"/>
                  <a:pt x="749" y="6664"/>
                </a:cubicBezTo>
                <a:cubicBezTo>
                  <a:pt x="741" y="6664"/>
                  <a:pt x="725" y="6652"/>
                  <a:pt x="710" y="6633"/>
                </a:cubicBezTo>
                <a:lnTo>
                  <a:pt x="687" y="6673"/>
                </a:lnTo>
                <a:cubicBezTo>
                  <a:pt x="676" y="6695"/>
                  <a:pt x="663" y="6705"/>
                  <a:pt x="650" y="6705"/>
                </a:cubicBezTo>
                <a:cubicBezTo>
                  <a:pt x="636" y="6705"/>
                  <a:pt x="622" y="6695"/>
                  <a:pt x="608" y="6678"/>
                </a:cubicBezTo>
                <a:lnTo>
                  <a:pt x="608" y="6678"/>
                </a:lnTo>
                <a:cubicBezTo>
                  <a:pt x="596" y="6684"/>
                  <a:pt x="619" y="6758"/>
                  <a:pt x="602" y="6780"/>
                </a:cubicBezTo>
                <a:cubicBezTo>
                  <a:pt x="588" y="6794"/>
                  <a:pt x="563" y="6805"/>
                  <a:pt x="548" y="6805"/>
                </a:cubicBezTo>
                <a:cubicBezTo>
                  <a:pt x="544" y="6805"/>
                  <a:pt x="542" y="6804"/>
                  <a:pt x="540" y="6803"/>
                </a:cubicBezTo>
                <a:cubicBezTo>
                  <a:pt x="534" y="6803"/>
                  <a:pt x="534" y="6809"/>
                  <a:pt x="540" y="6826"/>
                </a:cubicBezTo>
                <a:lnTo>
                  <a:pt x="540" y="6843"/>
                </a:lnTo>
                <a:cubicBezTo>
                  <a:pt x="540" y="6854"/>
                  <a:pt x="534" y="6866"/>
                  <a:pt x="534" y="6877"/>
                </a:cubicBezTo>
                <a:lnTo>
                  <a:pt x="523" y="6934"/>
                </a:lnTo>
                <a:cubicBezTo>
                  <a:pt x="545" y="6979"/>
                  <a:pt x="557" y="7019"/>
                  <a:pt x="551" y="7024"/>
                </a:cubicBezTo>
                <a:cubicBezTo>
                  <a:pt x="551" y="7024"/>
                  <a:pt x="534" y="7041"/>
                  <a:pt x="517" y="7053"/>
                </a:cubicBezTo>
                <a:lnTo>
                  <a:pt x="523" y="7058"/>
                </a:lnTo>
                <a:cubicBezTo>
                  <a:pt x="524" y="7076"/>
                  <a:pt x="527" y="7082"/>
                  <a:pt x="531" y="7082"/>
                </a:cubicBezTo>
                <a:cubicBezTo>
                  <a:pt x="538" y="7082"/>
                  <a:pt x="546" y="7058"/>
                  <a:pt x="550" y="7058"/>
                </a:cubicBezTo>
                <a:cubicBezTo>
                  <a:pt x="551" y="7058"/>
                  <a:pt x="551" y="7058"/>
                  <a:pt x="551" y="7058"/>
                </a:cubicBezTo>
                <a:cubicBezTo>
                  <a:pt x="557" y="7075"/>
                  <a:pt x="591" y="7075"/>
                  <a:pt x="574" y="7121"/>
                </a:cubicBezTo>
                <a:lnTo>
                  <a:pt x="557" y="7166"/>
                </a:lnTo>
                <a:cubicBezTo>
                  <a:pt x="565" y="7161"/>
                  <a:pt x="573" y="7159"/>
                  <a:pt x="580" y="7159"/>
                </a:cubicBezTo>
                <a:cubicBezTo>
                  <a:pt x="597" y="7159"/>
                  <a:pt x="608" y="7173"/>
                  <a:pt x="608" y="7200"/>
                </a:cubicBezTo>
                <a:lnTo>
                  <a:pt x="608" y="7217"/>
                </a:lnTo>
                <a:cubicBezTo>
                  <a:pt x="602" y="7268"/>
                  <a:pt x="602" y="7314"/>
                  <a:pt x="647" y="7336"/>
                </a:cubicBezTo>
                <a:lnTo>
                  <a:pt x="670" y="7348"/>
                </a:lnTo>
                <a:cubicBezTo>
                  <a:pt x="682" y="7388"/>
                  <a:pt x="687" y="7444"/>
                  <a:pt x="687" y="7478"/>
                </a:cubicBezTo>
                <a:lnTo>
                  <a:pt x="693" y="7507"/>
                </a:lnTo>
                <a:lnTo>
                  <a:pt x="699" y="7512"/>
                </a:lnTo>
                <a:cubicBezTo>
                  <a:pt x="704" y="7518"/>
                  <a:pt x="744" y="7569"/>
                  <a:pt x="789" y="7626"/>
                </a:cubicBezTo>
                <a:lnTo>
                  <a:pt x="784" y="7768"/>
                </a:lnTo>
                <a:lnTo>
                  <a:pt x="784" y="7779"/>
                </a:lnTo>
                <a:cubicBezTo>
                  <a:pt x="784" y="7802"/>
                  <a:pt x="818" y="7813"/>
                  <a:pt x="852" y="7819"/>
                </a:cubicBezTo>
                <a:lnTo>
                  <a:pt x="886" y="7813"/>
                </a:lnTo>
                <a:lnTo>
                  <a:pt x="903" y="7813"/>
                </a:lnTo>
                <a:cubicBezTo>
                  <a:pt x="909" y="7809"/>
                  <a:pt x="914" y="7807"/>
                  <a:pt x="918" y="7807"/>
                </a:cubicBezTo>
                <a:cubicBezTo>
                  <a:pt x="932" y="7807"/>
                  <a:pt x="930" y="7829"/>
                  <a:pt x="908" y="7864"/>
                </a:cubicBezTo>
                <a:lnTo>
                  <a:pt x="891" y="7893"/>
                </a:lnTo>
                <a:lnTo>
                  <a:pt x="891" y="7898"/>
                </a:lnTo>
                <a:cubicBezTo>
                  <a:pt x="891" y="7910"/>
                  <a:pt x="903" y="7915"/>
                  <a:pt x="908" y="7915"/>
                </a:cubicBezTo>
                <a:lnTo>
                  <a:pt x="920" y="7910"/>
                </a:lnTo>
                <a:lnTo>
                  <a:pt x="931" y="7910"/>
                </a:lnTo>
                <a:cubicBezTo>
                  <a:pt x="932" y="7909"/>
                  <a:pt x="933" y="7908"/>
                  <a:pt x="934" y="7908"/>
                </a:cubicBezTo>
                <a:cubicBezTo>
                  <a:pt x="941" y="7908"/>
                  <a:pt x="954" y="7923"/>
                  <a:pt x="954" y="7938"/>
                </a:cubicBezTo>
                <a:lnTo>
                  <a:pt x="954" y="7955"/>
                </a:lnTo>
                <a:lnTo>
                  <a:pt x="948" y="7972"/>
                </a:lnTo>
                <a:cubicBezTo>
                  <a:pt x="943" y="7989"/>
                  <a:pt x="920" y="8063"/>
                  <a:pt x="926" y="8085"/>
                </a:cubicBezTo>
                <a:cubicBezTo>
                  <a:pt x="931" y="8108"/>
                  <a:pt x="943" y="8131"/>
                  <a:pt x="943" y="8131"/>
                </a:cubicBezTo>
                <a:cubicBezTo>
                  <a:pt x="943" y="8131"/>
                  <a:pt x="960" y="8148"/>
                  <a:pt x="960" y="8154"/>
                </a:cubicBezTo>
                <a:cubicBezTo>
                  <a:pt x="960" y="8154"/>
                  <a:pt x="960" y="8154"/>
                  <a:pt x="961" y="8154"/>
                </a:cubicBezTo>
                <a:cubicBezTo>
                  <a:pt x="969" y="8154"/>
                  <a:pt x="995" y="8114"/>
                  <a:pt x="1011" y="8114"/>
                </a:cubicBezTo>
                <a:cubicBezTo>
                  <a:pt x="1028" y="8119"/>
                  <a:pt x="1028" y="8205"/>
                  <a:pt x="1011" y="8312"/>
                </a:cubicBezTo>
                <a:lnTo>
                  <a:pt x="1130" y="8318"/>
                </a:lnTo>
                <a:cubicBezTo>
                  <a:pt x="1135" y="8318"/>
                  <a:pt x="1147" y="8375"/>
                  <a:pt x="1147" y="8397"/>
                </a:cubicBezTo>
                <a:lnTo>
                  <a:pt x="1141" y="8420"/>
                </a:lnTo>
                <a:cubicBezTo>
                  <a:pt x="1120" y="8416"/>
                  <a:pt x="1079" y="8395"/>
                  <a:pt x="1055" y="8395"/>
                </a:cubicBezTo>
                <a:cubicBezTo>
                  <a:pt x="1048" y="8395"/>
                  <a:pt x="1042" y="8398"/>
                  <a:pt x="1039" y="8403"/>
                </a:cubicBezTo>
                <a:cubicBezTo>
                  <a:pt x="1033" y="8426"/>
                  <a:pt x="1050" y="8471"/>
                  <a:pt x="1056" y="8488"/>
                </a:cubicBezTo>
                <a:cubicBezTo>
                  <a:pt x="1059" y="8491"/>
                  <a:pt x="1064" y="8492"/>
                  <a:pt x="1070" y="8492"/>
                </a:cubicBezTo>
                <a:cubicBezTo>
                  <a:pt x="1092" y="8492"/>
                  <a:pt x="1128" y="8480"/>
                  <a:pt x="1141" y="8471"/>
                </a:cubicBezTo>
                <a:cubicBezTo>
                  <a:pt x="1158" y="8466"/>
                  <a:pt x="1181" y="8449"/>
                  <a:pt x="1192" y="8437"/>
                </a:cubicBezTo>
                <a:lnTo>
                  <a:pt x="1198" y="8432"/>
                </a:lnTo>
                <a:lnTo>
                  <a:pt x="1209" y="8420"/>
                </a:lnTo>
                <a:cubicBezTo>
                  <a:pt x="1209" y="8417"/>
                  <a:pt x="1211" y="8415"/>
                  <a:pt x="1213" y="8415"/>
                </a:cubicBezTo>
                <a:cubicBezTo>
                  <a:pt x="1218" y="8415"/>
                  <a:pt x="1228" y="8424"/>
                  <a:pt x="1232" y="8432"/>
                </a:cubicBezTo>
                <a:cubicBezTo>
                  <a:pt x="1238" y="8437"/>
                  <a:pt x="1255" y="8471"/>
                  <a:pt x="1266" y="8505"/>
                </a:cubicBezTo>
                <a:lnTo>
                  <a:pt x="1249" y="8539"/>
                </a:lnTo>
                <a:lnTo>
                  <a:pt x="1243" y="8539"/>
                </a:lnTo>
                <a:cubicBezTo>
                  <a:pt x="1260" y="8556"/>
                  <a:pt x="1323" y="8602"/>
                  <a:pt x="1345" y="8607"/>
                </a:cubicBezTo>
                <a:cubicBezTo>
                  <a:pt x="1351" y="8610"/>
                  <a:pt x="1357" y="8612"/>
                  <a:pt x="1364" y="8612"/>
                </a:cubicBezTo>
                <a:cubicBezTo>
                  <a:pt x="1382" y="8612"/>
                  <a:pt x="1399" y="8600"/>
                  <a:pt x="1408" y="8579"/>
                </a:cubicBezTo>
                <a:lnTo>
                  <a:pt x="1419" y="8619"/>
                </a:lnTo>
                <a:cubicBezTo>
                  <a:pt x="1424" y="8643"/>
                  <a:pt x="1429" y="8660"/>
                  <a:pt x="1445" y="8660"/>
                </a:cubicBezTo>
                <a:cubicBezTo>
                  <a:pt x="1448" y="8660"/>
                  <a:pt x="1450" y="8659"/>
                  <a:pt x="1453" y="8658"/>
                </a:cubicBezTo>
                <a:lnTo>
                  <a:pt x="1504" y="8647"/>
                </a:lnTo>
                <a:cubicBezTo>
                  <a:pt x="1555" y="8676"/>
                  <a:pt x="1618" y="8704"/>
                  <a:pt x="1629" y="8710"/>
                </a:cubicBezTo>
                <a:cubicBezTo>
                  <a:pt x="1630" y="8710"/>
                  <a:pt x="1632" y="8711"/>
                  <a:pt x="1635" y="8711"/>
                </a:cubicBezTo>
                <a:cubicBezTo>
                  <a:pt x="1646" y="8711"/>
                  <a:pt x="1670" y="8706"/>
                  <a:pt x="1686" y="8706"/>
                </a:cubicBezTo>
                <a:cubicBezTo>
                  <a:pt x="1694" y="8706"/>
                  <a:pt x="1700" y="8707"/>
                  <a:pt x="1703" y="8710"/>
                </a:cubicBezTo>
                <a:cubicBezTo>
                  <a:pt x="1714" y="8721"/>
                  <a:pt x="1686" y="8761"/>
                  <a:pt x="1629" y="8795"/>
                </a:cubicBezTo>
                <a:lnTo>
                  <a:pt x="1635" y="8885"/>
                </a:lnTo>
                <a:cubicBezTo>
                  <a:pt x="1635" y="8885"/>
                  <a:pt x="1623" y="8891"/>
                  <a:pt x="1618" y="8891"/>
                </a:cubicBezTo>
                <a:lnTo>
                  <a:pt x="1584" y="8902"/>
                </a:lnTo>
                <a:cubicBezTo>
                  <a:pt x="1578" y="8942"/>
                  <a:pt x="1550" y="9022"/>
                  <a:pt x="1561" y="9027"/>
                </a:cubicBezTo>
                <a:cubicBezTo>
                  <a:pt x="1567" y="9029"/>
                  <a:pt x="1573" y="9030"/>
                  <a:pt x="1579" y="9030"/>
                </a:cubicBezTo>
                <a:cubicBezTo>
                  <a:pt x="1591" y="9030"/>
                  <a:pt x="1603" y="9027"/>
                  <a:pt x="1606" y="9027"/>
                </a:cubicBezTo>
                <a:cubicBezTo>
                  <a:pt x="1607" y="9026"/>
                  <a:pt x="1608" y="9026"/>
                  <a:pt x="1609" y="9026"/>
                </a:cubicBezTo>
                <a:cubicBezTo>
                  <a:pt x="1612" y="9026"/>
                  <a:pt x="1612" y="9037"/>
                  <a:pt x="1612" y="9056"/>
                </a:cubicBezTo>
                <a:lnTo>
                  <a:pt x="1606" y="9073"/>
                </a:lnTo>
                <a:lnTo>
                  <a:pt x="1606" y="9084"/>
                </a:lnTo>
                <a:cubicBezTo>
                  <a:pt x="1604" y="9093"/>
                  <a:pt x="1605" y="9097"/>
                  <a:pt x="1610" y="9097"/>
                </a:cubicBezTo>
                <a:cubicBezTo>
                  <a:pt x="1615" y="9097"/>
                  <a:pt x="1623" y="9093"/>
                  <a:pt x="1635" y="9084"/>
                </a:cubicBezTo>
                <a:lnTo>
                  <a:pt x="1652" y="9073"/>
                </a:lnTo>
                <a:lnTo>
                  <a:pt x="1657" y="9067"/>
                </a:lnTo>
                <a:cubicBezTo>
                  <a:pt x="1674" y="9078"/>
                  <a:pt x="1680" y="9107"/>
                  <a:pt x="1680" y="9112"/>
                </a:cubicBezTo>
                <a:cubicBezTo>
                  <a:pt x="1676" y="9117"/>
                  <a:pt x="1627" y="9140"/>
                  <a:pt x="1596" y="9140"/>
                </a:cubicBezTo>
                <a:cubicBezTo>
                  <a:pt x="1589" y="9140"/>
                  <a:pt x="1582" y="9138"/>
                  <a:pt x="1578" y="9135"/>
                </a:cubicBezTo>
                <a:cubicBezTo>
                  <a:pt x="1566" y="9123"/>
                  <a:pt x="1554" y="9117"/>
                  <a:pt x="1544" y="9117"/>
                </a:cubicBezTo>
                <a:cubicBezTo>
                  <a:pt x="1536" y="9117"/>
                  <a:pt x="1530" y="9122"/>
                  <a:pt x="1527" y="9129"/>
                </a:cubicBezTo>
                <a:lnTo>
                  <a:pt x="1533" y="9141"/>
                </a:lnTo>
                <a:lnTo>
                  <a:pt x="1538" y="9180"/>
                </a:lnTo>
                <a:cubicBezTo>
                  <a:pt x="1550" y="9220"/>
                  <a:pt x="1550" y="9288"/>
                  <a:pt x="1538" y="9328"/>
                </a:cubicBezTo>
                <a:lnTo>
                  <a:pt x="1555" y="9368"/>
                </a:lnTo>
                <a:lnTo>
                  <a:pt x="1561" y="9379"/>
                </a:lnTo>
                <a:cubicBezTo>
                  <a:pt x="1572" y="9396"/>
                  <a:pt x="1601" y="9407"/>
                  <a:pt x="1623" y="9413"/>
                </a:cubicBezTo>
                <a:lnTo>
                  <a:pt x="1623" y="9458"/>
                </a:lnTo>
                <a:lnTo>
                  <a:pt x="1623" y="9481"/>
                </a:lnTo>
                <a:cubicBezTo>
                  <a:pt x="1646" y="9504"/>
                  <a:pt x="1635" y="9538"/>
                  <a:pt x="1629" y="9538"/>
                </a:cubicBezTo>
                <a:cubicBezTo>
                  <a:pt x="1618" y="9544"/>
                  <a:pt x="1709" y="9651"/>
                  <a:pt x="1703" y="9685"/>
                </a:cubicBezTo>
                <a:cubicBezTo>
                  <a:pt x="1691" y="9725"/>
                  <a:pt x="1726" y="9782"/>
                  <a:pt x="1743" y="9793"/>
                </a:cubicBezTo>
                <a:cubicBezTo>
                  <a:pt x="1760" y="9805"/>
                  <a:pt x="1720" y="9861"/>
                  <a:pt x="1697" y="9861"/>
                </a:cubicBezTo>
                <a:cubicBezTo>
                  <a:pt x="1674" y="9861"/>
                  <a:pt x="1629" y="9856"/>
                  <a:pt x="1612" y="9856"/>
                </a:cubicBezTo>
                <a:cubicBezTo>
                  <a:pt x="1602" y="9856"/>
                  <a:pt x="1559" y="9879"/>
                  <a:pt x="1538" y="9879"/>
                </a:cubicBezTo>
                <a:cubicBezTo>
                  <a:pt x="1536" y="9879"/>
                  <a:pt x="1534" y="9879"/>
                  <a:pt x="1533" y="9878"/>
                </a:cubicBezTo>
                <a:cubicBezTo>
                  <a:pt x="1520" y="9870"/>
                  <a:pt x="1508" y="9865"/>
                  <a:pt x="1497" y="9865"/>
                </a:cubicBezTo>
                <a:cubicBezTo>
                  <a:pt x="1494" y="9865"/>
                  <a:pt x="1490" y="9865"/>
                  <a:pt x="1487" y="9867"/>
                </a:cubicBezTo>
                <a:cubicBezTo>
                  <a:pt x="1485" y="9905"/>
                  <a:pt x="1477" y="9917"/>
                  <a:pt x="1468" y="9917"/>
                </a:cubicBezTo>
                <a:cubicBezTo>
                  <a:pt x="1455" y="9917"/>
                  <a:pt x="1438" y="9894"/>
                  <a:pt x="1425" y="9884"/>
                </a:cubicBezTo>
                <a:lnTo>
                  <a:pt x="1419" y="9884"/>
                </a:lnTo>
                <a:cubicBezTo>
                  <a:pt x="1408" y="9890"/>
                  <a:pt x="1408" y="9912"/>
                  <a:pt x="1413" y="9918"/>
                </a:cubicBezTo>
                <a:cubicBezTo>
                  <a:pt x="1413" y="9923"/>
                  <a:pt x="1379" y="9951"/>
                  <a:pt x="1357" y="9951"/>
                </a:cubicBezTo>
                <a:cubicBezTo>
                  <a:pt x="1352" y="9951"/>
                  <a:pt x="1348" y="9949"/>
                  <a:pt x="1345" y="9946"/>
                </a:cubicBezTo>
                <a:cubicBezTo>
                  <a:pt x="1343" y="9944"/>
                  <a:pt x="1340" y="9943"/>
                  <a:pt x="1337" y="9943"/>
                </a:cubicBezTo>
                <a:cubicBezTo>
                  <a:pt x="1322" y="9943"/>
                  <a:pt x="1306" y="9979"/>
                  <a:pt x="1306" y="10003"/>
                </a:cubicBezTo>
                <a:cubicBezTo>
                  <a:pt x="1306" y="10016"/>
                  <a:pt x="1297" y="10020"/>
                  <a:pt x="1288" y="10020"/>
                </a:cubicBezTo>
                <a:cubicBezTo>
                  <a:pt x="1281" y="10020"/>
                  <a:pt x="1274" y="10017"/>
                  <a:pt x="1272" y="10015"/>
                </a:cubicBezTo>
                <a:cubicBezTo>
                  <a:pt x="1267" y="10010"/>
                  <a:pt x="1244" y="9978"/>
                  <a:pt x="1235" y="9978"/>
                </a:cubicBezTo>
                <a:cubicBezTo>
                  <a:pt x="1234" y="9978"/>
                  <a:pt x="1233" y="9979"/>
                  <a:pt x="1232" y="9980"/>
                </a:cubicBezTo>
                <a:cubicBezTo>
                  <a:pt x="1226" y="9992"/>
                  <a:pt x="1209" y="10015"/>
                  <a:pt x="1204" y="10020"/>
                </a:cubicBezTo>
                <a:cubicBezTo>
                  <a:pt x="1198" y="10026"/>
                  <a:pt x="1152" y="10032"/>
                  <a:pt x="1141" y="10032"/>
                </a:cubicBezTo>
                <a:cubicBezTo>
                  <a:pt x="1124" y="10032"/>
                  <a:pt x="1101" y="10077"/>
                  <a:pt x="1096" y="10083"/>
                </a:cubicBezTo>
                <a:cubicBezTo>
                  <a:pt x="1084" y="10083"/>
                  <a:pt x="1067" y="10100"/>
                  <a:pt x="1050" y="10111"/>
                </a:cubicBezTo>
                <a:lnTo>
                  <a:pt x="1050" y="10128"/>
                </a:lnTo>
                <a:cubicBezTo>
                  <a:pt x="1039" y="10196"/>
                  <a:pt x="1028" y="10264"/>
                  <a:pt x="1022" y="10332"/>
                </a:cubicBezTo>
                <a:lnTo>
                  <a:pt x="1022" y="10355"/>
                </a:lnTo>
                <a:cubicBezTo>
                  <a:pt x="1033" y="10383"/>
                  <a:pt x="1016" y="10417"/>
                  <a:pt x="988" y="10434"/>
                </a:cubicBezTo>
                <a:lnTo>
                  <a:pt x="977" y="10378"/>
                </a:lnTo>
                <a:cubicBezTo>
                  <a:pt x="971" y="10355"/>
                  <a:pt x="948" y="10321"/>
                  <a:pt x="937" y="10321"/>
                </a:cubicBezTo>
                <a:lnTo>
                  <a:pt x="880" y="10338"/>
                </a:lnTo>
                <a:cubicBezTo>
                  <a:pt x="869" y="10328"/>
                  <a:pt x="856" y="10324"/>
                  <a:pt x="841" y="10324"/>
                </a:cubicBezTo>
                <a:cubicBezTo>
                  <a:pt x="788" y="10324"/>
                  <a:pt x="718" y="10376"/>
                  <a:pt x="687" y="10389"/>
                </a:cubicBezTo>
                <a:cubicBezTo>
                  <a:pt x="653" y="10412"/>
                  <a:pt x="647" y="10429"/>
                  <a:pt x="682" y="10434"/>
                </a:cubicBezTo>
                <a:lnTo>
                  <a:pt x="687" y="10451"/>
                </a:lnTo>
                <a:cubicBezTo>
                  <a:pt x="699" y="10480"/>
                  <a:pt x="704" y="10491"/>
                  <a:pt x="727" y="10502"/>
                </a:cubicBezTo>
                <a:cubicBezTo>
                  <a:pt x="744" y="10508"/>
                  <a:pt x="738" y="10565"/>
                  <a:pt x="721" y="10582"/>
                </a:cubicBezTo>
                <a:cubicBezTo>
                  <a:pt x="710" y="10588"/>
                  <a:pt x="699" y="10588"/>
                  <a:pt x="693" y="10599"/>
                </a:cubicBezTo>
                <a:cubicBezTo>
                  <a:pt x="682" y="10616"/>
                  <a:pt x="670" y="10639"/>
                  <a:pt x="676" y="10656"/>
                </a:cubicBezTo>
                <a:lnTo>
                  <a:pt x="676" y="10667"/>
                </a:lnTo>
                <a:cubicBezTo>
                  <a:pt x="699" y="10678"/>
                  <a:pt x="699" y="10690"/>
                  <a:pt x="682" y="10695"/>
                </a:cubicBezTo>
                <a:lnTo>
                  <a:pt x="676" y="10712"/>
                </a:lnTo>
                <a:cubicBezTo>
                  <a:pt x="672" y="10722"/>
                  <a:pt x="668" y="10725"/>
                  <a:pt x="664" y="10725"/>
                </a:cubicBezTo>
                <a:cubicBezTo>
                  <a:pt x="654" y="10725"/>
                  <a:pt x="644" y="10705"/>
                  <a:pt x="634" y="10705"/>
                </a:cubicBezTo>
                <a:cubicBezTo>
                  <a:pt x="631" y="10705"/>
                  <a:pt x="628" y="10707"/>
                  <a:pt x="625" y="10712"/>
                </a:cubicBezTo>
                <a:cubicBezTo>
                  <a:pt x="613" y="10741"/>
                  <a:pt x="602" y="10763"/>
                  <a:pt x="591" y="10792"/>
                </a:cubicBezTo>
                <a:cubicBezTo>
                  <a:pt x="585" y="10803"/>
                  <a:pt x="585" y="10820"/>
                  <a:pt x="579" y="10832"/>
                </a:cubicBezTo>
                <a:lnTo>
                  <a:pt x="568" y="10871"/>
                </a:lnTo>
                <a:cubicBezTo>
                  <a:pt x="587" y="10909"/>
                  <a:pt x="613" y="10931"/>
                  <a:pt x="632" y="10931"/>
                </a:cubicBezTo>
                <a:cubicBezTo>
                  <a:pt x="635" y="10931"/>
                  <a:pt x="639" y="10930"/>
                  <a:pt x="642" y="10928"/>
                </a:cubicBezTo>
                <a:lnTo>
                  <a:pt x="659" y="10911"/>
                </a:lnTo>
                <a:lnTo>
                  <a:pt x="670" y="10894"/>
                </a:lnTo>
                <a:cubicBezTo>
                  <a:pt x="671" y="10893"/>
                  <a:pt x="672" y="10893"/>
                  <a:pt x="673" y="10893"/>
                </a:cubicBezTo>
                <a:cubicBezTo>
                  <a:pt x="693" y="10893"/>
                  <a:pt x="692" y="11008"/>
                  <a:pt x="665" y="11024"/>
                </a:cubicBezTo>
                <a:cubicBezTo>
                  <a:pt x="630" y="11047"/>
                  <a:pt x="608" y="11127"/>
                  <a:pt x="608" y="11149"/>
                </a:cubicBezTo>
                <a:cubicBezTo>
                  <a:pt x="613" y="11172"/>
                  <a:pt x="625" y="11234"/>
                  <a:pt x="642" y="11285"/>
                </a:cubicBezTo>
                <a:lnTo>
                  <a:pt x="642" y="11337"/>
                </a:lnTo>
                <a:lnTo>
                  <a:pt x="636" y="11359"/>
                </a:lnTo>
                <a:cubicBezTo>
                  <a:pt x="633" y="11371"/>
                  <a:pt x="637" y="11377"/>
                  <a:pt x="644" y="11377"/>
                </a:cubicBezTo>
                <a:cubicBezTo>
                  <a:pt x="650" y="11377"/>
                  <a:pt x="660" y="11373"/>
                  <a:pt x="670" y="11365"/>
                </a:cubicBezTo>
                <a:lnTo>
                  <a:pt x="682" y="11371"/>
                </a:lnTo>
                <a:lnTo>
                  <a:pt x="699" y="11388"/>
                </a:lnTo>
                <a:cubicBezTo>
                  <a:pt x="687" y="11410"/>
                  <a:pt x="676" y="11450"/>
                  <a:pt x="676" y="11467"/>
                </a:cubicBezTo>
                <a:lnTo>
                  <a:pt x="682" y="11490"/>
                </a:lnTo>
                <a:lnTo>
                  <a:pt x="704" y="11535"/>
                </a:lnTo>
                <a:cubicBezTo>
                  <a:pt x="721" y="11507"/>
                  <a:pt x="744" y="11490"/>
                  <a:pt x="744" y="11490"/>
                </a:cubicBezTo>
                <a:lnTo>
                  <a:pt x="744" y="11490"/>
                </a:lnTo>
                <a:cubicBezTo>
                  <a:pt x="750" y="11490"/>
                  <a:pt x="733" y="11615"/>
                  <a:pt x="727" y="11660"/>
                </a:cubicBezTo>
                <a:cubicBezTo>
                  <a:pt x="721" y="11705"/>
                  <a:pt x="716" y="11819"/>
                  <a:pt x="733" y="11836"/>
                </a:cubicBezTo>
                <a:cubicBezTo>
                  <a:pt x="743" y="11843"/>
                  <a:pt x="760" y="11848"/>
                  <a:pt x="776" y="11848"/>
                </a:cubicBezTo>
                <a:cubicBezTo>
                  <a:pt x="785" y="11848"/>
                  <a:pt x="794" y="11846"/>
                  <a:pt x="801" y="11841"/>
                </a:cubicBezTo>
                <a:lnTo>
                  <a:pt x="823" y="11836"/>
                </a:lnTo>
                <a:lnTo>
                  <a:pt x="835" y="11836"/>
                </a:lnTo>
                <a:cubicBezTo>
                  <a:pt x="857" y="11841"/>
                  <a:pt x="835" y="11938"/>
                  <a:pt x="818" y="11966"/>
                </a:cubicBezTo>
                <a:cubicBezTo>
                  <a:pt x="795" y="11989"/>
                  <a:pt x="767" y="12023"/>
                  <a:pt x="755" y="12040"/>
                </a:cubicBezTo>
                <a:lnTo>
                  <a:pt x="767" y="12063"/>
                </a:lnTo>
                <a:cubicBezTo>
                  <a:pt x="778" y="12080"/>
                  <a:pt x="784" y="12091"/>
                  <a:pt x="767" y="12102"/>
                </a:cubicBezTo>
                <a:cubicBezTo>
                  <a:pt x="750" y="12114"/>
                  <a:pt x="733" y="12125"/>
                  <a:pt x="716" y="12125"/>
                </a:cubicBezTo>
                <a:cubicBezTo>
                  <a:pt x="682" y="12131"/>
                  <a:pt x="710" y="12154"/>
                  <a:pt x="710" y="12165"/>
                </a:cubicBezTo>
                <a:cubicBezTo>
                  <a:pt x="705" y="12191"/>
                  <a:pt x="685" y="12217"/>
                  <a:pt x="717" y="12217"/>
                </a:cubicBezTo>
                <a:cubicBezTo>
                  <a:pt x="720" y="12217"/>
                  <a:pt x="723" y="12216"/>
                  <a:pt x="727" y="12216"/>
                </a:cubicBezTo>
                <a:cubicBezTo>
                  <a:pt x="750" y="12216"/>
                  <a:pt x="784" y="12210"/>
                  <a:pt x="812" y="12193"/>
                </a:cubicBezTo>
                <a:cubicBezTo>
                  <a:pt x="815" y="12190"/>
                  <a:pt x="821" y="12189"/>
                  <a:pt x="826" y="12189"/>
                </a:cubicBezTo>
                <a:cubicBezTo>
                  <a:pt x="832" y="12189"/>
                  <a:pt x="838" y="12190"/>
                  <a:pt x="840" y="12193"/>
                </a:cubicBezTo>
                <a:lnTo>
                  <a:pt x="846" y="12205"/>
                </a:lnTo>
                <a:cubicBezTo>
                  <a:pt x="852" y="12227"/>
                  <a:pt x="869" y="12233"/>
                  <a:pt x="874" y="12233"/>
                </a:cubicBezTo>
                <a:cubicBezTo>
                  <a:pt x="875" y="12232"/>
                  <a:pt x="877" y="12232"/>
                  <a:pt x="879" y="12232"/>
                </a:cubicBezTo>
                <a:cubicBezTo>
                  <a:pt x="892" y="12232"/>
                  <a:pt x="927" y="12246"/>
                  <a:pt x="937" y="12256"/>
                </a:cubicBezTo>
                <a:cubicBezTo>
                  <a:pt x="948" y="12267"/>
                  <a:pt x="994" y="12290"/>
                  <a:pt x="999" y="12301"/>
                </a:cubicBezTo>
                <a:cubicBezTo>
                  <a:pt x="1011" y="12312"/>
                  <a:pt x="1033" y="12335"/>
                  <a:pt x="1062" y="12352"/>
                </a:cubicBezTo>
                <a:lnTo>
                  <a:pt x="1090" y="12335"/>
                </a:lnTo>
                <a:cubicBezTo>
                  <a:pt x="1090" y="12334"/>
                  <a:pt x="1090" y="12334"/>
                  <a:pt x="1091" y="12334"/>
                </a:cubicBezTo>
                <a:cubicBezTo>
                  <a:pt x="1095" y="12334"/>
                  <a:pt x="1108" y="12347"/>
                  <a:pt x="1113" y="12352"/>
                </a:cubicBezTo>
                <a:lnTo>
                  <a:pt x="1118" y="12426"/>
                </a:lnTo>
                <a:cubicBezTo>
                  <a:pt x="1164" y="12420"/>
                  <a:pt x="1266" y="12415"/>
                  <a:pt x="1294" y="12415"/>
                </a:cubicBezTo>
                <a:cubicBezTo>
                  <a:pt x="1306" y="12417"/>
                  <a:pt x="1320" y="12417"/>
                  <a:pt x="1332" y="12417"/>
                </a:cubicBezTo>
                <a:cubicBezTo>
                  <a:pt x="1344" y="12417"/>
                  <a:pt x="1354" y="12417"/>
                  <a:pt x="1357" y="12420"/>
                </a:cubicBezTo>
                <a:cubicBezTo>
                  <a:pt x="1362" y="12420"/>
                  <a:pt x="1425" y="12437"/>
                  <a:pt x="1493" y="12449"/>
                </a:cubicBezTo>
                <a:lnTo>
                  <a:pt x="1533" y="12528"/>
                </a:lnTo>
                <a:lnTo>
                  <a:pt x="1538" y="12528"/>
                </a:lnTo>
                <a:cubicBezTo>
                  <a:pt x="1538" y="12528"/>
                  <a:pt x="1555" y="12528"/>
                  <a:pt x="1572" y="12534"/>
                </a:cubicBezTo>
                <a:cubicBezTo>
                  <a:pt x="1567" y="12539"/>
                  <a:pt x="1561" y="12545"/>
                  <a:pt x="1555" y="12551"/>
                </a:cubicBezTo>
                <a:lnTo>
                  <a:pt x="1544" y="12568"/>
                </a:lnTo>
                <a:cubicBezTo>
                  <a:pt x="1533" y="12579"/>
                  <a:pt x="1516" y="12613"/>
                  <a:pt x="1521" y="12619"/>
                </a:cubicBezTo>
                <a:lnTo>
                  <a:pt x="1527" y="12647"/>
                </a:lnTo>
                <a:cubicBezTo>
                  <a:pt x="1538" y="12670"/>
                  <a:pt x="1550" y="12693"/>
                  <a:pt x="1555" y="12693"/>
                </a:cubicBezTo>
                <a:lnTo>
                  <a:pt x="1561" y="12715"/>
                </a:lnTo>
                <a:cubicBezTo>
                  <a:pt x="1561" y="12732"/>
                  <a:pt x="1569" y="12741"/>
                  <a:pt x="1580" y="12741"/>
                </a:cubicBezTo>
                <a:cubicBezTo>
                  <a:pt x="1587" y="12741"/>
                  <a:pt x="1597" y="12736"/>
                  <a:pt x="1606" y="12727"/>
                </a:cubicBezTo>
                <a:lnTo>
                  <a:pt x="1606" y="12766"/>
                </a:lnTo>
                <a:lnTo>
                  <a:pt x="1612" y="12829"/>
                </a:lnTo>
                <a:cubicBezTo>
                  <a:pt x="1640" y="12868"/>
                  <a:pt x="1646" y="12902"/>
                  <a:pt x="1618" y="12908"/>
                </a:cubicBezTo>
                <a:lnTo>
                  <a:pt x="1601" y="12897"/>
                </a:lnTo>
                <a:cubicBezTo>
                  <a:pt x="1592" y="12888"/>
                  <a:pt x="1583" y="12880"/>
                  <a:pt x="1575" y="12880"/>
                </a:cubicBezTo>
                <a:cubicBezTo>
                  <a:pt x="1567" y="12880"/>
                  <a:pt x="1561" y="12886"/>
                  <a:pt x="1555" y="12902"/>
                </a:cubicBezTo>
                <a:cubicBezTo>
                  <a:pt x="1538" y="12931"/>
                  <a:pt x="1521" y="12925"/>
                  <a:pt x="1499" y="12931"/>
                </a:cubicBezTo>
                <a:cubicBezTo>
                  <a:pt x="1482" y="12937"/>
                  <a:pt x="1470" y="12959"/>
                  <a:pt x="1459" y="12971"/>
                </a:cubicBezTo>
                <a:cubicBezTo>
                  <a:pt x="1453" y="12976"/>
                  <a:pt x="1459" y="12982"/>
                  <a:pt x="1459" y="12988"/>
                </a:cubicBezTo>
                <a:lnTo>
                  <a:pt x="1459" y="12993"/>
                </a:lnTo>
                <a:cubicBezTo>
                  <a:pt x="1459" y="13005"/>
                  <a:pt x="1413" y="13073"/>
                  <a:pt x="1396" y="13090"/>
                </a:cubicBezTo>
                <a:cubicBezTo>
                  <a:pt x="1385" y="13112"/>
                  <a:pt x="1408" y="13135"/>
                  <a:pt x="1413" y="13135"/>
                </a:cubicBezTo>
                <a:cubicBezTo>
                  <a:pt x="1419" y="13135"/>
                  <a:pt x="1482" y="13186"/>
                  <a:pt x="1470" y="13198"/>
                </a:cubicBezTo>
                <a:cubicBezTo>
                  <a:pt x="1459" y="13215"/>
                  <a:pt x="1442" y="13249"/>
                  <a:pt x="1436" y="13277"/>
                </a:cubicBezTo>
                <a:lnTo>
                  <a:pt x="1430" y="13311"/>
                </a:lnTo>
                <a:lnTo>
                  <a:pt x="1430" y="13339"/>
                </a:lnTo>
                <a:cubicBezTo>
                  <a:pt x="1413" y="13368"/>
                  <a:pt x="1385" y="13390"/>
                  <a:pt x="1368" y="13390"/>
                </a:cubicBezTo>
                <a:lnTo>
                  <a:pt x="1351" y="13385"/>
                </a:lnTo>
                <a:lnTo>
                  <a:pt x="1345" y="13385"/>
                </a:lnTo>
                <a:cubicBezTo>
                  <a:pt x="1345" y="13379"/>
                  <a:pt x="1385" y="13232"/>
                  <a:pt x="1368" y="13209"/>
                </a:cubicBezTo>
                <a:cubicBezTo>
                  <a:pt x="1348" y="13189"/>
                  <a:pt x="1333" y="13174"/>
                  <a:pt x="1325" y="13174"/>
                </a:cubicBezTo>
                <a:cubicBezTo>
                  <a:pt x="1324" y="13174"/>
                  <a:pt x="1323" y="13174"/>
                  <a:pt x="1323" y="13175"/>
                </a:cubicBezTo>
                <a:lnTo>
                  <a:pt x="1323" y="13180"/>
                </a:lnTo>
                <a:cubicBezTo>
                  <a:pt x="1317" y="13180"/>
                  <a:pt x="1311" y="13186"/>
                  <a:pt x="1300" y="13192"/>
                </a:cubicBezTo>
                <a:lnTo>
                  <a:pt x="1294" y="13198"/>
                </a:lnTo>
                <a:cubicBezTo>
                  <a:pt x="1272" y="13180"/>
                  <a:pt x="1209" y="13135"/>
                  <a:pt x="1192" y="13124"/>
                </a:cubicBezTo>
                <a:cubicBezTo>
                  <a:pt x="1189" y="13121"/>
                  <a:pt x="1187" y="13120"/>
                  <a:pt x="1185" y="13120"/>
                </a:cubicBezTo>
                <a:cubicBezTo>
                  <a:pt x="1172" y="13120"/>
                  <a:pt x="1166" y="13155"/>
                  <a:pt x="1175" y="13203"/>
                </a:cubicBezTo>
                <a:lnTo>
                  <a:pt x="1164" y="13237"/>
                </a:lnTo>
                <a:lnTo>
                  <a:pt x="1152" y="13266"/>
                </a:lnTo>
                <a:cubicBezTo>
                  <a:pt x="1148" y="13268"/>
                  <a:pt x="1143" y="13269"/>
                  <a:pt x="1139" y="13269"/>
                </a:cubicBezTo>
                <a:cubicBezTo>
                  <a:pt x="1108" y="13269"/>
                  <a:pt x="1092" y="13220"/>
                  <a:pt x="1107" y="13215"/>
                </a:cubicBezTo>
                <a:cubicBezTo>
                  <a:pt x="1130" y="13209"/>
                  <a:pt x="1135" y="13186"/>
                  <a:pt x="1118" y="13175"/>
                </a:cubicBezTo>
                <a:lnTo>
                  <a:pt x="1118" y="13175"/>
                </a:lnTo>
                <a:lnTo>
                  <a:pt x="1101" y="13180"/>
                </a:lnTo>
                <a:lnTo>
                  <a:pt x="1056" y="13192"/>
                </a:lnTo>
                <a:cubicBezTo>
                  <a:pt x="1011" y="13152"/>
                  <a:pt x="960" y="13112"/>
                  <a:pt x="954" y="13101"/>
                </a:cubicBezTo>
                <a:lnTo>
                  <a:pt x="943" y="13101"/>
                </a:lnTo>
                <a:cubicBezTo>
                  <a:pt x="937" y="13107"/>
                  <a:pt x="931" y="13118"/>
                  <a:pt x="926" y="13129"/>
                </a:cubicBezTo>
                <a:lnTo>
                  <a:pt x="926" y="13158"/>
                </a:lnTo>
                <a:cubicBezTo>
                  <a:pt x="926" y="13186"/>
                  <a:pt x="874" y="13232"/>
                  <a:pt x="852" y="13237"/>
                </a:cubicBezTo>
                <a:cubicBezTo>
                  <a:pt x="851" y="13238"/>
                  <a:pt x="850" y="13238"/>
                  <a:pt x="849" y="13238"/>
                </a:cubicBezTo>
                <a:cubicBezTo>
                  <a:pt x="834" y="13238"/>
                  <a:pt x="829" y="13202"/>
                  <a:pt x="835" y="13180"/>
                </a:cubicBezTo>
                <a:cubicBezTo>
                  <a:pt x="835" y="13177"/>
                  <a:pt x="833" y="13176"/>
                  <a:pt x="831" y="13176"/>
                </a:cubicBezTo>
                <a:cubicBezTo>
                  <a:pt x="823" y="13176"/>
                  <a:pt x="800" y="13200"/>
                  <a:pt x="795" y="13209"/>
                </a:cubicBezTo>
                <a:cubicBezTo>
                  <a:pt x="784" y="13220"/>
                  <a:pt x="795" y="13294"/>
                  <a:pt x="801" y="13317"/>
                </a:cubicBezTo>
                <a:cubicBezTo>
                  <a:pt x="812" y="13339"/>
                  <a:pt x="818" y="13362"/>
                  <a:pt x="818" y="13373"/>
                </a:cubicBezTo>
                <a:lnTo>
                  <a:pt x="812" y="13385"/>
                </a:lnTo>
                <a:cubicBezTo>
                  <a:pt x="803" y="13403"/>
                  <a:pt x="780" y="13413"/>
                  <a:pt x="759" y="13413"/>
                </a:cubicBezTo>
                <a:cubicBezTo>
                  <a:pt x="741" y="13413"/>
                  <a:pt x="723" y="13406"/>
                  <a:pt x="716" y="13390"/>
                </a:cubicBezTo>
                <a:lnTo>
                  <a:pt x="704" y="13373"/>
                </a:lnTo>
                <a:cubicBezTo>
                  <a:pt x="703" y="13369"/>
                  <a:pt x="701" y="13367"/>
                  <a:pt x="699" y="13367"/>
                </a:cubicBezTo>
                <a:cubicBezTo>
                  <a:pt x="689" y="13367"/>
                  <a:pt x="669" y="13401"/>
                  <a:pt x="665" y="13424"/>
                </a:cubicBezTo>
                <a:cubicBezTo>
                  <a:pt x="663" y="13427"/>
                  <a:pt x="662" y="13428"/>
                  <a:pt x="661" y="13428"/>
                </a:cubicBezTo>
                <a:cubicBezTo>
                  <a:pt x="652" y="13428"/>
                  <a:pt x="647" y="13359"/>
                  <a:pt x="647" y="13334"/>
                </a:cubicBezTo>
                <a:cubicBezTo>
                  <a:pt x="647" y="13305"/>
                  <a:pt x="676" y="13271"/>
                  <a:pt x="687" y="13271"/>
                </a:cubicBezTo>
                <a:cubicBezTo>
                  <a:pt x="699" y="13271"/>
                  <a:pt x="676" y="13260"/>
                  <a:pt x="647" y="13243"/>
                </a:cubicBezTo>
                <a:lnTo>
                  <a:pt x="619" y="13249"/>
                </a:lnTo>
                <a:lnTo>
                  <a:pt x="608" y="13249"/>
                </a:lnTo>
                <a:cubicBezTo>
                  <a:pt x="602" y="13260"/>
                  <a:pt x="591" y="13294"/>
                  <a:pt x="574" y="13317"/>
                </a:cubicBezTo>
                <a:lnTo>
                  <a:pt x="562" y="13300"/>
                </a:lnTo>
                <a:lnTo>
                  <a:pt x="545" y="13277"/>
                </a:lnTo>
                <a:cubicBezTo>
                  <a:pt x="526" y="13247"/>
                  <a:pt x="510" y="13230"/>
                  <a:pt x="503" y="13230"/>
                </a:cubicBezTo>
                <a:cubicBezTo>
                  <a:pt x="502" y="13230"/>
                  <a:pt x="501" y="13231"/>
                  <a:pt x="500" y="13232"/>
                </a:cubicBezTo>
                <a:cubicBezTo>
                  <a:pt x="494" y="13237"/>
                  <a:pt x="477" y="13283"/>
                  <a:pt x="460" y="13322"/>
                </a:cubicBezTo>
                <a:lnTo>
                  <a:pt x="443" y="13305"/>
                </a:lnTo>
                <a:lnTo>
                  <a:pt x="392" y="13254"/>
                </a:lnTo>
                <a:cubicBezTo>
                  <a:pt x="347" y="13294"/>
                  <a:pt x="347" y="13379"/>
                  <a:pt x="352" y="13402"/>
                </a:cubicBezTo>
                <a:cubicBezTo>
                  <a:pt x="352" y="13424"/>
                  <a:pt x="358" y="13476"/>
                  <a:pt x="364" y="13487"/>
                </a:cubicBezTo>
                <a:cubicBezTo>
                  <a:pt x="369" y="13498"/>
                  <a:pt x="364" y="13510"/>
                  <a:pt x="358" y="13515"/>
                </a:cubicBezTo>
                <a:cubicBezTo>
                  <a:pt x="358" y="13515"/>
                  <a:pt x="324" y="13476"/>
                  <a:pt x="313" y="13464"/>
                </a:cubicBezTo>
                <a:cubicBezTo>
                  <a:pt x="301" y="13447"/>
                  <a:pt x="318" y="13379"/>
                  <a:pt x="301" y="13368"/>
                </a:cubicBezTo>
                <a:cubicBezTo>
                  <a:pt x="296" y="13359"/>
                  <a:pt x="284" y="13356"/>
                  <a:pt x="273" y="13356"/>
                </a:cubicBezTo>
                <a:cubicBezTo>
                  <a:pt x="262" y="13356"/>
                  <a:pt x="250" y="13359"/>
                  <a:pt x="245" y="13362"/>
                </a:cubicBezTo>
                <a:cubicBezTo>
                  <a:pt x="239" y="13368"/>
                  <a:pt x="239" y="13402"/>
                  <a:pt x="245" y="13436"/>
                </a:cubicBezTo>
                <a:lnTo>
                  <a:pt x="233" y="13447"/>
                </a:lnTo>
                <a:cubicBezTo>
                  <a:pt x="217" y="13469"/>
                  <a:pt x="206" y="13510"/>
                  <a:pt x="172" y="13510"/>
                </a:cubicBezTo>
                <a:cubicBezTo>
                  <a:pt x="170" y="13510"/>
                  <a:pt x="168" y="13510"/>
                  <a:pt x="165" y="13510"/>
                </a:cubicBezTo>
                <a:lnTo>
                  <a:pt x="165" y="13510"/>
                </a:lnTo>
                <a:cubicBezTo>
                  <a:pt x="165" y="13521"/>
                  <a:pt x="177" y="13538"/>
                  <a:pt x="188" y="13544"/>
                </a:cubicBezTo>
                <a:cubicBezTo>
                  <a:pt x="189" y="13544"/>
                  <a:pt x="188" y="13548"/>
                  <a:pt x="186" y="13554"/>
                </a:cubicBezTo>
                <a:lnTo>
                  <a:pt x="186" y="13554"/>
                </a:lnTo>
                <a:cubicBezTo>
                  <a:pt x="195" y="13545"/>
                  <a:pt x="204" y="13538"/>
                  <a:pt x="211" y="13538"/>
                </a:cubicBezTo>
                <a:lnTo>
                  <a:pt x="228" y="13549"/>
                </a:lnTo>
                <a:lnTo>
                  <a:pt x="245" y="13561"/>
                </a:lnTo>
                <a:cubicBezTo>
                  <a:pt x="245" y="13560"/>
                  <a:pt x="246" y="13560"/>
                  <a:pt x="247" y="13560"/>
                </a:cubicBezTo>
                <a:cubicBezTo>
                  <a:pt x="267" y="13560"/>
                  <a:pt x="255" y="13630"/>
                  <a:pt x="239" y="13651"/>
                </a:cubicBezTo>
                <a:lnTo>
                  <a:pt x="239" y="13657"/>
                </a:lnTo>
                <a:cubicBezTo>
                  <a:pt x="235" y="13666"/>
                  <a:pt x="229" y="13670"/>
                  <a:pt x="222" y="13670"/>
                </a:cubicBezTo>
                <a:cubicBezTo>
                  <a:pt x="212" y="13670"/>
                  <a:pt x="201" y="13659"/>
                  <a:pt x="194" y="13634"/>
                </a:cubicBezTo>
                <a:lnTo>
                  <a:pt x="182" y="13612"/>
                </a:lnTo>
                <a:lnTo>
                  <a:pt x="167" y="13587"/>
                </a:lnTo>
                <a:lnTo>
                  <a:pt x="167" y="13587"/>
                </a:lnTo>
                <a:cubicBezTo>
                  <a:pt x="160" y="13596"/>
                  <a:pt x="152" y="13603"/>
                  <a:pt x="144" y="13603"/>
                </a:cubicBezTo>
                <a:cubicBezTo>
                  <a:pt x="142" y="13603"/>
                  <a:pt x="139" y="13602"/>
                  <a:pt x="137" y="13600"/>
                </a:cubicBezTo>
                <a:cubicBezTo>
                  <a:pt x="135" y="13599"/>
                  <a:pt x="133" y="13598"/>
                  <a:pt x="131" y="13598"/>
                </a:cubicBezTo>
                <a:cubicBezTo>
                  <a:pt x="108" y="13598"/>
                  <a:pt x="81" y="13672"/>
                  <a:pt x="86" y="13708"/>
                </a:cubicBezTo>
                <a:cubicBezTo>
                  <a:pt x="90" y="13737"/>
                  <a:pt x="85" y="13757"/>
                  <a:pt x="76" y="13757"/>
                </a:cubicBezTo>
                <a:cubicBezTo>
                  <a:pt x="72" y="13757"/>
                  <a:pt x="68" y="13754"/>
                  <a:pt x="63" y="13748"/>
                </a:cubicBezTo>
                <a:lnTo>
                  <a:pt x="52" y="13742"/>
                </a:lnTo>
                <a:cubicBezTo>
                  <a:pt x="46" y="13742"/>
                  <a:pt x="35" y="13742"/>
                  <a:pt x="35" y="13748"/>
                </a:cubicBezTo>
                <a:lnTo>
                  <a:pt x="29" y="13759"/>
                </a:lnTo>
                <a:cubicBezTo>
                  <a:pt x="29" y="13771"/>
                  <a:pt x="52" y="13810"/>
                  <a:pt x="63" y="13816"/>
                </a:cubicBezTo>
                <a:cubicBezTo>
                  <a:pt x="74" y="13816"/>
                  <a:pt x="108" y="13805"/>
                  <a:pt x="120" y="13793"/>
                </a:cubicBezTo>
                <a:cubicBezTo>
                  <a:pt x="125" y="13788"/>
                  <a:pt x="120" y="13691"/>
                  <a:pt x="136" y="13691"/>
                </a:cubicBezTo>
                <a:cubicBezTo>
                  <a:pt x="136" y="13691"/>
                  <a:pt x="136" y="13691"/>
                  <a:pt x="137" y="13691"/>
                </a:cubicBezTo>
                <a:cubicBezTo>
                  <a:pt x="160" y="13691"/>
                  <a:pt x="165" y="13725"/>
                  <a:pt x="165" y="13737"/>
                </a:cubicBezTo>
                <a:cubicBezTo>
                  <a:pt x="160" y="13748"/>
                  <a:pt x="188" y="13771"/>
                  <a:pt x="199" y="13771"/>
                </a:cubicBezTo>
                <a:cubicBezTo>
                  <a:pt x="211" y="13776"/>
                  <a:pt x="211" y="13816"/>
                  <a:pt x="205" y="13827"/>
                </a:cubicBezTo>
                <a:cubicBezTo>
                  <a:pt x="205" y="13833"/>
                  <a:pt x="206" y="13836"/>
                  <a:pt x="209" y="13836"/>
                </a:cubicBezTo>
                <a:cubicBezTo>
                  <a:pt x="212" y="13836"/>
                  <a:pt x="216" y="13833"/>
                  <a:pt x="222" y="13827"/>
                </a:cubicBezTo>
                <a:lnTo>
                  <a:pt x="233" y="13833"/>
                </a:lnTo>
                <a:lnTo>
                  <a:pt x="262" y="13839"/>
                </a:lnTo>
                <a:cubicBezTo>
                  <a:pt x="296" y="13861"/>
                  <a:pt x="301" y="13890"/>
                  <a:pt x="279" y="13907"/>
                </a:cubicBezTo>
                <a:lnTo>
                  <a:pt x="267" y="13901"/>
                </a:lnTo>
                <a:cubicBezTo>
                  <a:pt x="261" y="13896"/>
                  <a:pt x="256" y="13894"/>
                  <a:pt x="253" y="13894"/>
                </a:cubicBezTo>
                <a:cubicBezTo>
                  <a:pt x="245" y="13894"/>
                  <a:pt x="245" y="13906"/>
                  <a:pt x="245" y="13918"/>
                </a:cubicBezTo>
                <a:cubicBezTo>
                  <a:pt x="250" y="13935"/>
                  <a:pt x="267" y="13958"/>
                  <a:pt x="262" y="13963"/>
                </a:cubicBezTo>
                <a:lnTo>
                  <a:pt x="250" y="13986"/>
                </a:lnTo>
                <a:cubicBezTo>
                  <a:pt x="233" y="13969"/>
                  <a:pt x="205" y="13952"/>
                  <a:pt x="188" y="13952"/>
                </a:cubicBezTo>
                <a:lnTo>
                  <a:pt x="171" y="13969"/>
                </a:lnTo>
                <a:lnTo>
                  <a:pt x="154" y="13986"/>
                </a:lnTo>
                <a:cubicBezTo>
                  <a:pt x="126" y="14009"/>
                  <a:pt x="154" y="14032"/>
                  <a:pt x="171" y="14037"/>
                </a:cubicBezTo>
                <a:cubicBezTo>
                  <a:pt x="188" y="14037"/>
                  <a:pt x="177" y="14060"/>
                  <a:pt x="148" y="14088"/>
                </a:cubicBezTo>
                <a:lnTo>
                  <a:pt x="114" y="14094"/>
                </a:lnTo>
                <a:lnTo>
                  <a:pt x="29" y="14100"/>
                </a:lnTo>
                <a:cubicBezTo>
                  <a:pt x="12" y="14179"/>
                  <a:pt x="1" y="14270"/>
                  <a:pt x="1" y="14276"/>
                </a:cubicBezTo>
                <a:cubicBezTo>
                  <a:pt x="6" y="14281"/>
                  <a:pt x="23" y="14293"/>
                  <a:pt x="52" y="14293"/>
                </a:cubicBezTo>
                <a:lnTo>
                  <a:pt x="63" y="14310"/>
                </a:lnTo>
                <a:cubicBezTo>
                  <a:pt x="80" y="14327"/>
                  <a:pt x="86" y="14361"/>
                  <a:pt x="86" y="14383"/>
                </a:cubicBezTo>
                <a:cubicBezTo>
                  <a:pt x="91" y="14400"/>
                  <a:pt x="91" y="14423"/>
                  <a:pt x="86" y="14440"/>
                </a:cubicBezTo>
                <a:lnTo>
                  <a:pt x="86" y="14468"/>
                </a:lnTo>
                <a:cubicBezTo>
                  <a:pt x="82" y="14497"/>
                  <a:pt x="98" y="14508"/>
                  <a:pt x="111" y="14508"/>
                </a:cubicBezTo>
                <a:cubicBezTo>
                  <a:pt x="117" y="14508"/>
                  <a:pt x="122" y="14506"/>
                  <a:pt x="126" y="14502"/>
                </a:cubicBezTo>
                <a:cubicBezTo>
                  <a:pt x="137" y="14497"/>
                  <a:pt x="137" y="14463"/>
                  <a:pt x="131" y="14429"/>
                </a:cubicBezTo>
                <a:lnTo>
                  <a:pt x="143" y="14417"/>
                </a:lnTo>
                <a:lnTo>
                  <a:pt x="154" y="14400"/>
                </a:lnTo>
                <a:cubicBezTo>
                  <a:pt x="165" y="14423"/>
                  <a:pt x="199" y="14457"/>
                  <a:pt x="222" y="14474"/>
                </a:cubicBezTo>
                <a:lnTo>
                  <a:pt x="250" y="14468"/>
                </a:lnTo>
                <a:lnTo>
                  <a:pt x="256" y="14468"/>
                </a:lnTo>
                <a:cubicBezTo>
                  <a:pt x="256" y="14474"/>
                  <a:pt x="245" y="14514"/>
                  <a:pt x="239" y="14525"/>
                </a:cubicBezTo>
                <a:cubicBezTo>
                  <a:pt x="233" y="14537"/>
                  <a:pt x="256" y="14650"/>
                  <a:pt x="228" y="14667"/>
                </a:cubicBezTo>
                <a:cubicBezTo>
                  <a:pt x="199" y="14678"/>
                  <a:pt x="194" y="14741"/>
                  <a:pt x="199" y="14763"/>
                </a:cubicBezTo>
                <a:cubicBezTo>
                  <a:pt x="199" y="14786"/>
                  <a:pt x="205" y="14809"/>
                  <a:pt x="211" y="14815"/>
                </a:cubicBezTo>
                <a:lnTo>
                  <a:pt x="216" y="14820"/>
                </a:lnTo>
                <a:cubicBezTo>
                  <a:pt x="222" y="14820"/>
                  <a:pt x="233" y="14820"/>
                  <a:pt x="233" y="14815"/>
                </a:cubicBezTo>
                <a:lnTo>
                  <a:pt x="250" y="14769"/>
                </a:lnTo>
                <a:cubicBezTo>
                  <a:pt x="259" y="14740"/>
                  <a:pt x="273" y="14730"/>
                  <a:pt x="284" y="14730"/>
                </a:cubicBezTo>
                <a:cubicBezTo>
                  <a:pt x="295" y="14730"/>
                  <a:pt x="304" y="14738"/>
                  <a:pt x="307" y="14746"/>
                </a:cubicBezTo>
                <a:cubicBezTo>
                  <a:pt x="311" y="14762"/>
                  <a:pt x="320" y="14769"/>
                  <a:pt x="329" y="14769"/>
                </a:cubicBezTo>
                <a:cubicBezTo>
                  <a:pt x="333" y="14769"/>
                  <a:pt x="337" y="14767"/>
                  <a:pt x="341" y="14763"/>
                </a:cubicBezTo>
                <a:lnTo>
                  <a:pt x="398" y="14763"/>
                </a:lnTo>
                <a:cubicBezTo>
                  <a:pt x="398" y="14777"/>
                  <a:pt x="400" y="14783"/>
                  <a:pt x="403" y="14783"/>
                </a:cubicBezTo>
                <a:cubicBezTo>
                  <a:pt x="410" y="14783"/>
                  <a:pt x="424" y="14753"/>
                  <a:pt x="432" y="14729"/>
                </a:cubicBezTo>
                <a:cubicBezTo>
                  <a:pt x="443" y="14701"/>
                  <a:pt x="466" y="14673"/>
                  <a:pt x="466" y="14673"/>
                </a:cubicBezTo>
                <a:cubicBezTo>
                  <a:pt x="472" y="14673"/>
                  <a:pt x="494" y="14741"/>
                  <a:pt x="528" y="14832"/>
                </a:cubicBezTo>
                <a:lnTo>
                  <a:pt x="608" y="14769"/>
                </a:lnTo>
                <a:lnTo>
                  <a:pt x="613" y="14763"/>
                </a:lnTo>
                <a:cubicBezTo>
                  <a:pt x="625" y="14781"/>
                  <a:pt x="625" y="14820"/>
                  <a:pt x="625" y="14849"/>
                </a:cubicBezTo>
                <a:lnTo>
                  <a:pt x="613" y="14866"/>
                </a:lnTo>
                <a:lnTo>
                  <a:pt x="608" y="14877"/>
                </a:lnTo>
                <a:cubicBezTo>
                  <a:pt x="585" y="14877"/>
                  <a:pt x="568" y="14905"/>
                  <a:pt x="557" y="14934"/>
                </a:cubicBezTo>
                <a:lnTo>
                  <a:pt x="585" y="14922"/>
                </a:lnTo>
                <a:cubicBezTo>
                  <a:pt x="596" y="14922"/>
                  <a:pt x="606" y="14918"/>
                  <a:pt x="612" y="14918"/>
                </a:cubicBezTo>
                <a:cubicBezTo>
                  <a:pt x="618" y="14918"/>
                  <a:pt x="619" y="14922"/>
                  <a:pt x="613" y="14939"/>
                </a:cubicBezTo>
                <a:cubicBezTo>
                  <a:pt x="596" y="14985"/>
                  <a:pt x="602" y="15007"/>
                  <a:pt x="630" y="15019"/>
                </a:cubicBezTo>
                <a:lnTo>
                  <a:pt x="670" y="15041"/>
                </a:lnTo>
                <a:cubicBezTo>
                  <a:pt x="670" y="15022"/>
                  <a:pt x="677" y="15015"/>
                  <a:pt x="686" y="15015"/>
                </a:cubicBezTo>
                <a:cubicBezTo>
                  <a:pt x="694" y="15015"/>
                  <a:pt x="704" y="15022"/>
                  <a:pt x="710" y="15030"/>
                </a:cubicBezTo>
                <a:cubicBezTo>
                  <a:pt x="715" y="15035"/>
                  <a:pt x="737" y="15039"/>
                  <a:pt x="761" y="15039"/>
                </a:cubicBezTo>
                <a:cubicBezTo>
                  <a:pt x="788" y="15039"/>
                  <a:pt x="817" y="15034"/>
                  <a:pt x="823" y="15019"/>
                </a:cubicBezTo>
                <a:cubicBezTo>
                  <a:pt x="830" y="15000"/>
                  <a:pt x="840" y="14993"/>
                  <a:pt x="848" y="14993"/>
                </a:cubicBezTo>
                <a:cubicBezTo>
                  <a:pt x="855" y="14993"/>
                  <a:pt x="861" y="14997"/>
                  <a:pt x="863" y="15002"/>
                </a:cubicBezTo>
                <a:cubicBezTo>
                  <a:pt x="863" y="15002"/>
                  <a:pt x="863" y="15003"/>
                  <a:pt x="864" y="15003"/>
                </a:cubicBezTo>
                <a:cubicBezTo>
                  <a:pt x="868" y="15003"/>
                  <a:pt x="892" y="14978"/>
                  <a:pt x="903" y="14962"/>
                </a:cubicBezTo>
                <a:cubicBezTo>
                  <a:pt x="914" y="14945"/>
                  <a:pt x="954" y="14877"/>
                  <a:pt x="954" y="14860"/>
                </a:cubicBezTo>
                <a:cubicBezTo>
                  <a:pt x="954" y="14837"/>
                  <a:pt x="1011" y="14820"/>
                  <a:pt x="1039" y="14820"/>
                </a:cubicBezTo>
                <a:cubicBezTo>
                  <a:pt x="1062" y="14820"/>
                  <a:pt x="1067" y="14877"/>
                  <a:pt x="1062" y="14894"/>
                </a:cubicBezTo>
                <a:cubicBezTo>
                  <a:pt x="1056" y="14911"/>
                  <a:pt x="1062" y="14928"/>
                  <a:pt x="1067" y="14928"/>
                </a:cubicBezTo>
                <a:cubicBezTo>
                  <a:pt x="1067" y="14928"/>
                  <a:pt x="1067" y="14929"/>
                  <a:pt x="1068" y="14929"/>
                </a:cubicBezTo>
                <a:cubicBezTo>
                  <a:pt x="1070" y="14929"/>
                  <a:pt x="1091" y="14893"/>
                  <a:pt x="1101" y="14877"/>
                </a:cubicBezTo>
                <a:cubicBezTo>
                  <a:pt x="1104" y="14874"/>
                  <a:pt x="1106" y="14872"/>
                  <a:pt x="1108" y="14872"/>
                </a:cubicBezTo>
                <a:cubicBezTo>
                  <a:pt x="1117" y="14872"/>
                  <a:pt x="1125" y="14899"/>
                  <a:pt x="1130" y="14945"/>
                </a:cubicBezTo>
                <a:lnTo>
                  <a:pt x="1101" y="14985"/>
                </a:lnTo>
                <a:cubicBezTo>
                  <a:pt x="1101" y="14990"/>
                  <a:pt x="1107" y="15013"/>
                  <a:pt x="1113" y="15019"/>
                </a:cubicBezTo>
                <a:cubicBezTo>
                  <a:pt x="1114" y="15020"/>
                  <a:pt x="1117" y="15021"/>
                  <a:pt x="1120" y="15021"/>
                </a:cubicBezTo>
                <a:cubicBezTo>
                  <a:pt x="1127" y="15021"/>
                  <a:pt x="1137" y="15017"/>
                  <a:pt x="1141" y="15013"/>
                </a:cubicBezTo>
                <a:lnTo>
                  <a:pt x="1152" y="14985"/>
                </a:lnTo>
                <a:cubicBezTo>
                  <a:pt x="1162" y="14965"/>
                  <a:pt x="1170" y="14953"/>
                  <a:pt x="1176" y="14953"/>
                </a:cubicBezTo>
                <a:cubicBezTo>
                  <a:pt x="1181" y="14953"/>
                  <a:pt x="1184" y="14959"/>
                  <a:pt x="1187" y="14973"/>
                </a:cubicBezTo>
                <a:lnTo>
                  <a:pt x="1192" y="14973"/>
                </a:lnTo>
                <a:cubicBezTo>
                  <a:pt x="1215" y="14985"/>
                  <a:pt x="1238" y="14990"/>
                  <a:pt x="1260" y="14990"/>
                </a:cubicBezTo>
                <a:cubicBezTo>
                  <a:pt x="1287" y="14996"/>
                  <a:pt x="1268" y="15053"/>
                  <a:pt x="1301" y="15053"/>
                </a:cubicBezTo>
                <a:cubicBezTo>
                  <a:pt x="1302" y="15053"/>
                  <a:pt x="1304" y="15053"/>
                  <a:pt x="1306" y="15053"/>
                </a:cubicBezTo>
                <a:lnTo>
                  <a:pt x="1357" y="15041"/>
                </a:lnTo>
                <a:cubicBezTo>
                  <a:pt x="1413" y="15041"/>
                  <a:pt x="1453" y="14968"/>
                  <a:pt x="1448" y="14945"/>
                </a:cubicBezTo>
                <a:cubicBezTo>
                  <a:pt x="1448" y="14922"/>
                  <a:pt x="1476" y="14900"/>
                  <a:pt x="1521" y="14894"/>
                </a:cubicBezTo>
                <a:lnTo>
                  <a:pt x="1538" y="14917"/>
                </a:lnTo>
                <a:lnTo>
                  <a:pt x="1572" y="14968"/>
                </a:lnTo>
                <a:cubicBezTo>
                  <a:pt x="1623" y="14985"/>
                  <a:pt x="1691" y="15002"/>
                  <a:pt x="1720" y="15007"/>
                </a:cubicBezTo>
                <a:lnTo>
                  <a:pt x="1731" y="15030"/>
                </a:lnTo>
                <a:cubicBezTo>
                  <a:pt x="1738" y="15040"/>
                  <a:pt x="1743" y="15043"/>
                  <a:pt x="1748" y="15043"/>
                </a:cubicBezTo>
                <a:cubicBezTo>
                  <a:pt x="1759" y="15043"/>
                  <a:pt x="1767" y="15028"/>
                  <a:pt x="1777" y="15028"/>
                </a:cubicBezTo>
                <a:cubicBezTo>
                  <a:pt x="1778" y="15028"/>
                  <a:pt x="1780" y="15029"/>
                  <a:pt x="1782" y="15030"/>
                </a:cubicBezTo>
                <a:cubicBezTo>
                  <a:pt x="1799" y="15047"/>
                  <a:pt x="1822" y="15064"/>
                  <a:pt x="1839" y="15081"/>
                </a:cubicBezTo>
                <a:cubicBezTo>
                  <a:pt x="1845" y="15081"/>
                  <a:pt x="1862" y="15081"/>
                  <a:pt x="1862" y="15076"/>
                </a:cubicBezTo>
                <a:cubicBezTo>
                  <a:pt x="1879" y="15041"/>
                  <a:pt x="1913" y="15064"/>
                  <a:pt x="1930" y="15047"/>
                </a:cubicBezTo>
                <a:lnTo>
                  <a:pt x="1947" y="15024"/>
                </a:lnTo>
                <a:cubicBezTo>
                  <a:pt x="1962" y="15000"/>
                  <a:pt x="1981" y="14984"/>
                  <a:pt x="1985" y="14984"/>
                </a:cubicBezTo>
                <a:cubicBezTo>
                  <a:pt x="1986" y="14984"/>
                  <a:pt x="1987" y="14984"/>
                  <a:pt x="1987" y="14985"/>
                </a:cubicBezTo>
                <a:cubicBezTo>
                  <a:pt x="1992" y="14985"/>
                  <a:pt x="2004" y="15019"/>
                  <a:pt x="2026" y="15053"/>
                </a:cubicBezTo>
                <a:lnTo>
                  <a:pt x="2077" y="15030"/>
                </a:lnTo>
                <a:lnTo>
                  <a:pt x="2089" y="15024"/>
                </a:lnTo>
                <a:cubicBezTo>
                  <a:pt x="2100" y="15030"/>
                  <a:pt x="2128" y="15047"/>
                  <a:pt x="2145" y="15070"/>
                </a:cubicBezTo>
                <a:lnTo>
                  <a:pt x="2157" y="15093"/>
                </a:lnTo>
                <a:lnTo>
                  <a:pt x="2196" y="15149"/>
                </a:lnTo>
                <a:cubicBezTo>
                  <a:pt x="2219" y="15127"/>
                  <a:pt x="2253" y="15087"/>
                  <a:pt x="2270" y="15053"/>
                </a:cubicBezTo>
                <a:lnTo>
                  <a:pt x="2310" y="15047"/>
                </a:lnTo>
                <a:cubicBezTo>
                  <a:pt x="2333" y="15041"/>
                  <a:pt x="2350" y="14990"/>
                  <a:pt x="2372" y="14962"/>
                </a:cubicBezTo>
                <a:lnTo>
                  <a:pt x="2372" y="14956"/>
                </a:lnTo>
                <a:cubicBezTo>
                  <a:pt x="2384" y="14962"/>
                  <a:pt x="2389" y="15047"/>
                  <a:pt x="2378" y="15081"/>
                </a:cubicBezTo>
                <a:cubicBezTo>
                  <a:pt x="2372" y="15115"/>
                  <a:pt x="2401" y="15132"/>
                  <a:pt x="2412" y="15132"/>
                </a:cubicBezTo>
                <a:cubicBezTo>
                  <a:pt x="2426" y="15132"/>
                  <a:pt x="2471" y="15105"/>
                  <a:pt x="2493" y="15105"/>
                </a:cubicBezTo>
                <a:cubicBezTo>
                  <a:pt x="2497" y="15105"/>
                  <a:pt x="2501" y="15107"/>
                  <a:pt x="2503" y="15110"/>
                </a:cubicBezTo>
                <a:cubicBezTo>
                  <a:pt x="2520" y="15132"/>
                  <a:pt x="2543" y="15172"/>
                  <a:pt x="2554" y="15195"/>
                </a:cubicBezTo>
                <a:lnTo>
                  <a:pt x="2582" y="15200"/>
                </a:lnTo>
                <a:cubicBezTo>
                  <a:pt x="2599" y="15200"/>
                  <a:pt x="2616" y="15223"/>
                  <a:pt x="2639" y="15223"/>
                </a:cubicBezTo>
                <a:lnTo>
                  <a:pt x="2662" y="15223"/>
                </a:lnTo>
                <a:cubicBezTo>
                  <a:pt x="2696" y="15229"/>
                  <a:pt x="2724" y="15234"/>
                  <a:pt x="2730" y="15240"/>
                </a:cubicBezTo>
                <a:lnTo>
                  <a:pt x="2730" y="15246"/>
                </a:lnTo>
                <a:cubicBezTo>
                  <a:pt x="2735" y="15251"/>
                  <a:pt x="2735" y="15268"/>
                  <a:pt x="2730" y="15268"/>
                </a:cubicBezTo>
                <a:cubicBezTo>
                  <a:pt x="2724" y="15280"/>
                  <a:pt x="2707" y="15285"/>
                  <a:pt x="2701" y="15285"/>
                </a:cubicBezTo>
                <a:cubicBezTo>
                  <a:pt x="2695" y="15283"/>
                  <a:pt x="2689" y="15282"/>
                  <a:pt x="2682" y="15282"/>
                </a:cubicBezTo>
                <a:cubicBezTo>
                  <a:pt x="2663" y="15282"/>
                  <a:pt x="2642" y="15289"/>
                  <a:pt x="2622" y="15289"/>
                </a:cubicBezTo>
                <a:cubicBezTo>
                  <a:pt x="2598" y="15289"/>
                  <a:pt x="2576" y="15278"/>
                  <a:pt x="2565" y="15229"/>
                </a:cubicBezTo>
                <a:cubicBezTo>
                  <a:pt x="2565" y="15229"/>
                  <a:pt x="2543" y="15229"/>
                  <a:pt x="2537" y="15234"/>
                </a:cubicBezTo>
                <a:lnTo>
                  <a:pt x="2526" y="15257"/>
                </a:lnTo>
                <a:cubicBezTo>
                  <a:pt x="2514" y="15278"/>
                  <a:pt x="2500" y="15285"/>
                  <a:pt x="2489" y="15285"/>
                </a:cubicBezTo>
                <a:cubicBezTo>
                  <a:pt x="2479" y="15285"/>
                  <a:pt x="2471" y="15279"/>
                  <a:pt x="2469" y="15274"/>
                </a:cubicBezTo>
                <a:cubicBezTo>
                  <a:pt x="2468" y="15272"/>
                  <a:pt x="2467" y="15272"/>
                  <a:pt x="2466" y="15272"/>
                </a:cubicBezTo>
                <a:cubicBezTo>
                  <a:pt x="2458" y="15272"/>
                  <a:pt x="2434" y="15334"/>
                  <a:pt x="2429" y="15359"/>
                </a:cubicBezTo>
                <a:cubicBezTo>
                  <a:pt x="2427" y="15370"/>
                  <a:pt x="2412" y="15373"/>
                  <a:pt x="2392" y="15373"/>
                </a:cubicBezTo>
                <a:cubicBezTo>
                  <a:pt x="2373" y="15373"/>
                  <a:pt x="2351" y="15370"/>
                  <a:pt x="2331" y="15370"/>
                </a:cubicBezTo>
                <a:cubicBezTo>
                  <a:pt x="2316" y="15370"/>
                  <a:pt x="2302" y="15372"/>
                  <a:pt x="2293" y="15376"/>
                </a:cubicBezTo>
                <a:cubicBezTo>
                  <a:pt x="2259" y="15393"/>
                  <a:pt x="2219" y="15427"/>
                  <a:pt x="2202" y="15461"/>
                </a:cubicBezTo>
                <a:cubicBezTo>
                  <a:pt x="2202" y="15461"/>
                  <a:pt x="2202" y="15461"/>
                  <a:pt x="2208" y="15478"/>
                </a:cubicBezTo>
                <a:cubicBezTo>
                  <a:pt x="2213" y="15478"/>
                  <a:pt x="2208" y="15478"/>
                  <a:pt x="2213" y="15473"/>
                </a:cubicBezTo>
                <a:lnTo>
                  <a:pt x="2213" y="15490"/>
                </a:lnTo>
                <a:cubicBezTo>
                  <a:pt x="2219" y="15490"/>
                  <a:pt x="2208" y="15501"/>
                  <a:pt x="2202" y="15507"/>
                </a:cubicBezTo>
                <a:cubicBezTo>
                  <a:pt x="2202" y="15495"/>
                  <a:pt x="2202" y="15484"/>
                  <a:pt x="2208" y="15478"/>
                </a:cubicBezTo>
                <a:cubicBezTo>
                  <a:pt x="2205" y="15476"/>
                  <a:pt x="2199" y="15474"/>
                  <a:pt x="2191" y="15474"/>
                </a:cubicBezTo>
                <a:cubicBezTo>
                  <a:pt x="2182" y="15474"/>
                  <a:pt x="2171" y="15476"/>
                  <a:pt x="2157" y="15478"/>
                </a:cubicBezTo>
                <a:lnTo>
                  <a:pt x="2123" y="15461"/>
                </a:lnTo>
                <a:lnTo>
                  <a:pt x="2077" y="15439"/>
                </a:lnTo>
                <a:cubicBezTo>
                  <a:pt x="2066" y="15456"/>
                  <a:pt x="2049" y="15467"/>
                  <a:pt x="2032" y="15478"/>
                </a:cubicBezTo>
                <a:cubicBezTo>
                  <a:pt x="2032" y="15473"/>
                  <a:pt x="2032" y="15467"/>
                  <a:pt x="2038" y="15461"/>
                </a:cubicBezTo>
                <a:cubicBezTo>
                  <a:pt x="2043" y="15450"/>
                  <a:pt x="1987" y="15393"/>
                  <a:pt x="1964" y="15388"/>
                </a:cubicBezTo>
                <a:cubicBezTo>
                  <a:pt x="1959" y="15386"/>
                  <a:pt x="1954" y="15385"/>
                  <a:pt x="1950" y="15385"/>
                </a:cubicBezTo>
                <a:cubicBezTo>
                  <a:pt x="1930" y="15385"/>
                  <a:pt x="1918" y="15405"/>
                  <a:pt x="1918" y="15433"/>
                </a:cubicBezTo>
                <a:lnTo>
                  <a:pt x="1969" y="15433"/>
                </a:lnTo>
                <a:cubicBezTo>
                  <a:pt x="1975" y="15433"/>
                  <a:pt x="1981" y="15444"/>
                  <a:pt x="1981" y="15450"/>
                </a:cubicBezTo>
                <a:cubicBezTo>
                  <a:pt x="1987" y="15456"/>
                  <a:pt x="1987" y="15473"/>
                  <a:pt x="1981" y="15473"/>
                </a:cubicBezTo>
                <a:lnTo>
                  <a:pt x="1958" y="15495"/>
                </a:lnTo>
                <a:lnTo>
                  <a:pt x="1947" y="15495"/>
                </a:lnTo>
                <a:lnTo>
                  <a:pt x="1941" y="15490"/>
                </a:lnTo>
                <a:cubicBezTo>
                  <a:pt x="1930" y="15490"/>
                  <a:pt x="1924" y="15507"/>
                  <a:pt x="1918" y="15518"/>
                </a:cubicBezTo>
                <a:lnTo>
                  <a:pt x="1924" y="15524"/>
                </a:lnTo>
                <a:cubicBezTo>
                  <a:pt x="1898" y="15541"/>
                  <a:pt x="1865" y="15549"/>
                  <a:pt x="1846" y="15549"/>
                </a:cubicBezTo>
                <a:cubicBezTo>
                  <a:pt x="1841" y="15549"/>
                  <a:pt x="1836" y="15548"/>
                  <a:pt x="1833" y="15546"/>
                </a:cubicBezTo>
                <a:cubicBezTo>
                  <a:pt x="1816" y="15541"/>
                  <a:pt x="1839" y="15427"/>
                  <a:pt x="1822" y="15422"/>
                </a:cubicBezTo>
                <a:cubicBezTo>
                  <a:pt x="1815" y="15415"/>
                  <a:pt x="1807" y="15412"/>
                  <a:pt x="1800" y="15412"/>
                </a:cubicBezTo>
                <a:cubicBezTo>
                  <a:pt x="1795" y="15412"/>
                  <a:pt x="1790" y="15414"/>
                  <a:pt x="1788" y="15416"/>
                </a:cubicBezTo>
                <a:cubicBezTo>
                  <a:pt x="1788" y="15422"/>
                  <a:pt x="1777" y="15490"/>
                  <a:pt x="1765" y="15575"/>
                </a:cubicBezTo>
                <a:lnTo>
                  <a:pt x="1697" y="15609"/>
                </a:lnTo>
                <a:lnTo>
                  <a:pt x="1674" y="15615"/>
                </a:lnTo>
                <a:cubicBezTo>
                  <a:pt x="1666" y="15629"/>
                  <a:pt x="1655" y="15633"/>
                  <a:pt x="1645" y="15633"/>
                </a:cubicBezTo>
                <a:cubicBezTo>
                  <a:pt x="1635" y="15633"/>
                  <a:pt x="1626" y="15629"/>
                  <a:pt x="1623" y="15626"/>
                </a:cubicBezTo>
                <a:cubicBezTo>
                  <a:pt x="1622" y="15623"/>
                  <a:pt x="1620" y="15622"/>
                  <a:pt x="1617" y="15622"/>
                </a:cubicBezTo>
                <a:cubicBezTo>
                  <a:pt x="1607" y="15622"/>
                  <a:pt x="1592" y="15633"/>
                  <a:pt x="1584" y="15637"/>
                </a:cubicBezTo>
                <a:cubicBezTo>
                  <a:pt x="1580" y="15644"/>
                  <a:pt x="1575" y="15647"/>
                  <a:pt x="1570" y="15647"/>
                </a:cubicBezTo>
                <a:cubicBezTo>
                  <a:pt x="1567" y="15647"/>
                  <a:pt x="1563" y="15645"/>
                  <a:pt x="1561" y="15643"/>
                </a:cubicBezTo>
                <a:cubicBezTo>
                  <a:pt x="1561" y="15643"/>
                  <a:pt x="1544" y="15586"/>
                  <a:pt x="1533" y="15529"/>
                </a:cubicBezTo>
                <a:lnTo>
                  <a:pt x="1487" y="15512"/>
                </a:lnTo>
                <a:lnTo>
                  <a:pt x="1482" y="15507"/>
                </a:lnTo>
                <a:cubicBezTo>
                  <a:pt x="1477" y="15488"/>
                  <a:pt x="1468" y="15477"/>
                  <a:pt x="1465" y="15477"/>
                </a:cubicBezTo>
                <a:cubicBezTo>
                  <a:pt x="1465" y="15477"/>
                  <a:pt x="1465" y="15477"/>
                  <a:pt x="1465" y="15478"/>
                </a:cubicBezTo>
                <a:cubicBezTo>
                  <a:pt x="1459" y="15484"/>
                  <a:pt x="1448" y="15529"/>
                  <a:pt x="1436" y="15581"/>
                </a:cubicBezTo>
                <a:lnTo>
                  <a:pt x="1379" y="15518"/>
                </a:lnTo>
                <a:cubicBezTo>
                  <a:pt x="1378" y="15516"/>
                  <a:pt x="1375" y="15516"/>
                  <a:pt x="1372" y="15516"/>
                </a:cubicBezTo>
                <a:cubicBezTo>
                  <a:pt x="1367" y="15516"/>
                  <a:pt x="1361" y="15518"/>
                  <a:pt x="1357" y="15518"/>
                </a:cubicBezTo>
                <a:cubicBezTo>
                  <a:pt x="1351" y="15524"/>
                  <a:pt x="1345" y="15535"/>
                  <a:pt x="1351" y="15541"/>
                </a:cubicBezTo>
                <a:lnTo>
                  <a:pt x="1391" y="15615"/>
                </a:lnTo>
                <a:cubicBezTo>
                  <a:pt x="1345" y="15632"/>
                  <a:pt x="1289" y="15660"/>
                  <a:pt x="1260" y="15677"/>
                </a:cubicBezTo>
                <a:lnTo>
                  <a:pt x="1243" y="15654"/>
                </a:lnTo>
                <a:lnTo>
                  <a:pt x="1232" y="15643"/>
                </a:lnTo>
                <a:cubicBezTo>
                  <a:pt x="1226" y="15603"/>
                  <a:pt x="1204" y="15581"/>
                  <a:pt x="1175" y="15581"/>
                </a:cubicBezTo>
                <a:lnTo>
                  <a:pt x="1152" y="15586"/>
                </a:lnTo>
                <a:cubicBezTo>
                  <a:pt x="1148" y="15595"/>
                  <a:pt x="1155" y="15605"/>
                  <a:pt x="1166" y="15605"/>
                </a:cubicBezTo>
                <a:cubicBezTo>
                  <a:pt x="1169" y="15605"/>
                  <a:pt x="1172" y="15604"/>
                  <a:pt x="1175" y="15603"/>
                </a:cubicBezTo>
                <a:lnTo>
                  <a:pt x="1192" y="15609"/>
                </a:lnTo>
                <a:cubicBezTo>
                  <a:pt x="1198" y="15609"/>
                  <a:pt x="1209" y="15609"/>
                  <a:pt x="1209" y="15615"/>
                </a:cubicBezTo>
                <a:cubicBezTo>
                  <a:pt x="1209" y="15632"/>
                  <a:pt x="1209" y="15654"/>
                  <a:pt x="1209" y="15654"/>
                </a:cubicBezTo>
                <a:lnTo>
                  <a:pt x="1169" y="15660"/>
                </a:lnTo>
                <a:cubicBezTo>
                  <a:pt x="1164" y="15662"/>
                  <a:pt x="1157" y="15663"/>
                  <a:pt x="1151" y="15663"/>
                </a:cubicBezTo>
                <a:cubicBezTo>
                  <a:pt x="1113" y="15663"/>
                  <a:pt x="1075" y="15625"/>
                  <a:pt x="1059" y="15625"/>
                </a:cubicBezTo>
                <a:cubicBezTo>
                  <a:pt x="1058" y="15625"/>
                  <a:pt x="1057" y="15626"/>
                  <a:pt x="1056" y="15626"/>
                </a:cubicBezTo>
                <a:cubicBezTo>
                  <a:pt x="1033" y="15626"/>
                  <a:pt x="999" y="15609"/>
                  <a:pt x="982" y="15603"/>
                </a:cubicBezTo>
                <a:cubicBezTo>
                  <a:pt x="980" y="15602"/>
                  <a:pt x="978" y="15602"/>
                  <a:pt x="977" y="15602"/>
                </a:cubicBezTo>
                <a:cubicBezTo>
                  <a:pt x="966" y="15602"/>
                  <a:pt x="967" y="15618"/>
                  <a:pt x="982" y="15643"/>
                </a:cubicBezTo>
                <a:lnTo>
                  <a:pt x="988" y="15649"/>
                </a:lnTo>
                <a:cubicBezTo>
                  <a:pt x="1028" y="15671"/>
                  <a:pt x="994" y="15700"/>
                  <a:pt x="994" y="15722"/>
                </a:cubicBezTo>
                <a:cubicBezTo>
                  <a:pt x="994" y="15748"/>
                  <a:pt x="982" y="15755"/>
                  <a:pt x="970" y="15755"/>
                </a:cubicBezTo>
                <a:cubicBezTo>
                  <a:pt x="964" y="15755"/>
                  <a:pt x="958" y="15753"/>
                  <a:pt x="954" y="15751"/>
                </a:cubicBezTo>
                <a:lnTo>
                  <a:pt x="908" y="15722"/>
                </a:lnTo>
                <a:cubicBezTo>
                  <a:pt x="857" y="15739"/>
                  <a:pt x="767" y="15728"/>
                  <a:pt x="755" y="15745"/>
                </a:cubicBezTo>
                <a:cubicBezTo>
                  <a:pt x="744" y="15768"/>
                  <a:pt x="716" y="15790"/>
                  <a:pt x="687" y="15802"/>
                </a:cubicBezTo>
                <a:lnTo>
                  <a:pt x="682" y="15756"/>
                </a:lnTo>
                <a:cubicBezTo>
                  <a:pt x="682" y="15741"/>
                  <a:pt x="676" y="15726"/>
                  <a:pt x="671" y="15726"/>
                </a:cubicBezTo>
                <a:cubicBezTo>
                  <a:pt x="669" y="15726"/>
                  <a:pt x="666" y="15730"/>
                  <a:pt x="665" y="15739"/>
                </a:cubicBezTo>
                <a:lnTo>
                  <a:pt x="659" y="15790"/>
                </a:lnTo>
                <a:cubicBezTo>
                  <a:pt x="630" y="15824"/>
                  <a:pt x="602" y="15944"/>
                  <a:pt x="585" y="15978"/>
                </a:cubicBezTo>
                <a:cubicBezTo>
                  <a:pt x="581" y="15989"/>
                  <a:pt x="576" y="15995"/>
                  <a:pt x="570" y="15995"/>
                </a:cubicBezTo>
                <a:cubicBezTo>
                  <a:pt x="559" y="15995"/>
                  <a:pt x="547" y="15975"/>
                  <a:pt x="540" y="15938"/>
                </a:cubicBezTo>
                <a:lnTo>
                  <a:pt x="574" y="15853"/>
                </a:lnTo>
                <a:lnTo>
                  <a:pt x="591" y="15807"/>
                </a:lnTo>
                <a:cubicBezTo>
                  <a:pt x="602" y="15768"/>
                  <a:pt x="613" y="15711"/>
                  <a:pt x="608" y="15688"/>
                </a:cubicBezTo>
                <a:lnTo>
                  <a:pt x="608" y="15688"/>
                </a:lnTo>
                <a:lnTo>
                  <a:pt x="591" y="15717"/>
                </a:lnTo>
                <a:lnTo>
                  <a:pt x="585" y="15717"/>
                </a:lnTo>
                <a:cubicBezTo>
                  <a:pt x="584" y="15716"/>
                  <a:pt x="582" y="15715"/>
                  <a:pt x="581" y="15715"/>
                </a:cubicBezTo>
                <a:cubicBezTo>
                  <a:pt x="565" y="15715"/>
                  <a:pt x="551" y="15770"/>
                  <a:pt x="551" y="15790"/>
                </a:cubicBezTo>
                <a:cubicBezTo>
                  <a:pt x="551" y="15805"/>
                  <a:pt x="545" y="15812"/>
                  <a:pt x="535" y="15812"/>
                </a:cubicBezTo>
                <a:cubicBezTo>
                  <a:pt x="526" y="15812"/>
                  <a:pt x="513" y="15807"/>
                  <a:pt x="500" y="15796"/>
                </a:cubicBezTo>
                <a:lnTo>
                  <a:pt x="477" y="15762"/>
                </a:lnTo>
                <a:lnTo>
                  <a:pt x="460" y="15734"/>
                </a:lnTo>
                <a:cubicBezTo>
                  <a:pt x="421" y="15717"/>
                  <a:pt x="409" y="15677"/>
                  <a:pt x="438" y="15643"/>
                </a:cubicBezTo>
                <a:lnTo>
                  <a:pt x="438" y="15620"/>
                </a:lnTo>
                <a:lnTo>
                  <a:pt x="438" y="15586"/>
                </a:lnTo>
                <a:cubicBezTo>
                  <a:pt x="432" y="15572"/>
                  <a:pt x="425" y="15567"/>
                  <a:pt x="417" y="15567"/>
                </a:cubicBezTo>
                <a:cubicBezTo>
                  <a:pt x="399" y="15567"/>
                  <a:pt x="379" y="15595"/>
                  <a:pt x="375" y="15615"/>
                </a:cubicBezTo>
                <a:cubicBezTo>
                  <a:pt x="371" y="15637"/>
                  <a:pt x="342" y="15645"/>
                  <a:pt x="325" y="15645"/>
                </a:cubicBezTo>
                <a:cubicBezTo>
                  <a:pt x="320" y="15645"/>
                  <a:pt x="315" y="15644"/>
                  <a:pt x="313" y="15643"/>
                </a:cubicBezTo>
                <a:lnTo>
                  <a:pt x="313" y="15643"/>
                </a:lnTo>
                <a:cubicBezTo>
                  <a:pt x="301" y="15643"/>
                  <a:pt x="392" y="15773"/>
                  <a:pt x="392" y="15796"/>
                </a:cubicBezTo>
                <a:cubicBezTo>
                  <a:pt x="387" y="15819"/>
                  <a:pt x="358" y="15819"/>
                  <a:pt x="352" y="15824"/>
                </a:cubicBezTo>
                <a:cubicBezTo>
                  <a:pt x="341" y="15830"/>
                  <a:pt x="324" y="15876"/>
                  <a:pt x="307" y="15921"/>
                </a:cubicBezTo>
                <a:lnTo>
                  <a:pt x="273" y="15932"/>
                </a:lnTo>
                <a:cubicBezTo>
                  <a:pt x="250" y="15944"/>
                  <a:pt x="233" y="15961"/>
                  <a:pt x="216" y="15972"/>
                </a:cubicBezTo>
                <a:cubicBezTo>
                  <a:pt x="188" y="15995"/>
                  <a:pt x="222" y="16023"/>
                  <a:pt x="216" y="16034"/>
                </a:cubicBezTo>
                <a:lnTo>
                  <a:pt x="194" y="16063"/>
                </a:lnTo>
                <a:cubicBezTo>
                  <a:pt x="171" y="16080"/>
                  <a:pt x="126" y="16114"/>
                  <a:pt x="120" y="16120"/>
                </a:cubicBezTo>
                <a:cubicBezTo>
                  <a:pt x="114" y="16125"/>
                  <a:pt x="131" y="16148"/>
                  <a:pt x="160" y="16165"/>
                </a:cubicBezTo>
                <a:lnTo>
                  <a:pt x="160" y="16159"/>
                </a:lnTo>
                <a:cubicBezTo>
                  <a:pt x="169" y="16144"/>
                  <a:pt x="178" y="16139"/>
                  <a:pt x="186" y="16139"/>
                </a:cubicBezTo>
                <a:cubicBezTo>
                  <a:pt x="203" y="16139"/>
                  <a:pt x="218" y="16159"/>
                  <a:pt x="233" y="16159"/>
                </a:cubicBezTo>
                <a:lnTo>
                  <a:pt x="262" y="16159"/>
                </a:lnTo>
                <a:cubicBezTo>
                  <a:pt x="290" y="16159"/>
                  <a:pt x="330" y="16159"/>
                  <a:pt x="347" y="16154"/>
                </a:cubicBezTo>
                <a:lnTo>
                  <a:pt x="352" y="16188"/>
                </a:lnTo>
                <a:lnTo>
                  <a:pt x="364" y="16239"/>
                </a:lnTo>
                <a:cubicBezTo>
                  <a:pt x="392" y="16222"/>
                  <a:pt x="404" y="16171"/>
                  <a:pt x="404" y="16159"/>
                </a:cubicBezTo>
                <a:cubicBezTo>
                  <a:pt x="404" y="16148"/>
                  <a:pt x="415" y="16137"/>
                  <a:pt x="432" y="16131"/>
                </a:cubicBezTo>
                <a:lnTo>
                  <a:pt x="438" y="16142"/>
                </a:lnTo>
                <a:cubicBezTo>
                  <a:pt x="448" y="16155"/>
                  <a:pt x="456" y="16161"/>
                  <a:pt x="463" y="16161"/>
                </a:cubicBezTo>
                <a:cubicBezTo>
                  <a:pt x="472" y="16161"/>
                  <a:pt x="479" y="16152"/>
                  <a:pt x="489" y="16137"/>
                </a:cubicBezTo>
                <a:cubicBezTo>
                  <a:pt x="500" y="16125"/>
                  <a:pt x="509" y="16107"/>
                  <a:pt x="520" y="16107"/>
                </a:cubicBezTo>
                <a:cubicBezTo>
                  <a:pt x="526" y="16107"/>
                  <a:pt x="532" y="16112"/>
                  <a:pt x="540" y="16125"/>
                </a:cubicBezTo>
                <a:lnTo>
                  <a:pt x="540" y="16131"/>
                </a:lnTo>
                <a:cubicBezTo>
                  <a:pt x="557" y="16120"/>
                  <a:pt x="591" y="16102"/>
                  <a:pt x="619" y="16097"/>
                </a:cubicBezTo>
                <a:lnTo>
                  <a:pt x="682" y="16097"/>
                </a:lnTo>
                <a:cubicBezTo>
                  <a:pt x="694" y="16116"/>
                  <a:pt x="707" y="16123"/>
                  <a:pt x="717" y="16123"/>
                </a:cubicBezTo>
                <a:cubicBezTo>
                  <a:pt x="724" y="16123"/>
                  <a:pt x="730" y="16119"/>
                  <a:pt x="733" y="16114"/>
                </a:cubicBezTo>
                <a:cubicBezTo>
                  <a:pt x="733" y="16112"/>
                  <a:pt x="733" y="16111"/>
                  <a:pt x="734" y="16111"/>
                </a:cubicBezTo>
                <a:cubicBezTo>
                  <a:pt x="740" y="16111"/>
                  <a:pt x="757" y="16133"/>
                  <a:pt x="767" y="16142"/>
                </a:cubicBezTo>
                <a:cubicBezTo>
                  <a:pt x="768" y="16145"/>
                  <a:pt x="770" y="16146"/>
                  <a:pt x="773" y="16146"/>
                </a:cubicBezTo>
                <a:cubicBezTo>
                  <a:pt x="782" y="16146"/>
                  <a:pt x="796" y="16135"/>
                  <a:pt x="801" y="16131"/>
                </a:cubicBezTo>
                <a:cubicBezTo>
                  <a:pt x="806" y="16125"/>
                  <a:pt x="789" y="16074"/>
                  <a:pt x="778" y="16051"/>
                </a:cubicBezTo>
                <a:cubicBezTo>
                  <a:pt x="767" y="16034"/>
                  <a:pt x="778" y="16012"/>
                  <a:pt x="806" y="16006"/>
                </a:cubicBezTo>
                <a:lnTo>
                  <a:pt x="823" y="16017"/>
                </a:lnTo>
                <a:cubicBezTo>
                  <a:pt x="846" y="16023"/>
                  <a:pt x="863" y="16046"/>
                  <a:pt x="886" y="16063"/>
                </a:cubicBezTo>
                <a:cubicBezTo>
                  <a:pt x="903" y="16074"/>
                  <a:pt x="931" y="16068"/>
                  <a:pt x="943" y="16085"/>
                </a:cubicBezTo>
                <a:cubicBezTo>
                  <a:pt x="948" y="16093"/>
                  <a:pt x="953" y="16095"/>
                  <a:pt x="958" y="16095"/>
                </a:cubicBezTo>
                <a:cubicBezTo>
                  <a:pt x="971" y="16095"/>
                  <a:pt x="979" y="16069"/>
                  <a:pt x="994" y="16069"/>
                </a:cubicBezTo>
                <a:cubicBezTo>
                  <a:pt x="997" y="16069"/>
                  <a:pt x="1001" y="16071"/>
                  <a:pt x="1005" y="16074"/>
                </a:cubicBezTo>
                <a:lnTo>
                  <a:pt x="1033" y="16091"/>
                </a:lnTo>
                <a:cubicBezTo>
                  <a:pt x="1045" y="16057"/>
                  <a:pt x="1022" y="16012"/>
                  <a:pt x="1011" y="16012"/>
                </a:cubicBezTo>
                <a:cubicBezTo>
                  <a:pt x="999" y="16006"/>
                  <a:pt x="1022" y="15995"/>
                  <a:pt x="1056" y="15983"/>
                </a:cubicBezTo>
                <a:lnTo>
                  <a:pt x="1090" y="15989"/>
                </a:lnTo>
                <a:cubicBezTo>
                  <a:pt x="1106" y="15989"/>
                  <a:pt x="1093" y="16041"/>
                  <a:pt x="1117" y="16041"/>
                </a:cubicBezTo>
                <a:cubicBezTo>
                  <a:pt x="1119" y="16041"/>
                  <a:pt x="1121" y="16041"/>
                  <a:pt x="1124" y="16040"/>
                </a:cubicBezTo>
                <a:cubicBezTo>
                  <a:pt x="1147" y="16034"/>
                  <a:pt x="1169" y="16017"/>
                  <a:pt x="1192" y="16017"/>
                </a:cubicBezTo>
                <a:lnTo>
                  <a:pt x="1226" y="16012"/>
                </a:lnTo>
                <a:cubicBezTo>
                  <a:pt x="1272" y="16012"/>
                  <a:pt x="1300" y="15938"/>
                  <a:pt x="1300" y="15915"/>
                </a:cubicBezTo>
                <a:cubicBezTo>
                  <a:pt x="1300" y="15900"/>
                  <a:pt x="1330" y="15885"/>
                  <a:pt x="1349" y="15885"/>
                </a:cubicBezTo>
                <a:cubicBezTo>
                  <a:pt x="1358" y="15885"/>
                  <a:pt x="1364" y="15889"/>
                  <a:pt x="1362" y="15898"/>
                </a:cubicBezTo>
                <a:cubicBezTo>
                  <a:pt x="1361" y="15907"/>
                  <a:pt x="1362" y="15910"/>
                  <a:pt x="1364" y="15910"/>
                </a:cubicBezTo>
                <a:cubicBezTo>
                  <a:pt x="1369" y="15910"/>
                  <a:pt x="1383" y="15891"/>
                  <a:pt x="1391" y="15876"/>
                </a:cubicBezTo>
                <a:cubicBezTo>
                  <a:pt x="1393" y="15873"/>
                  <a:pt x="1396" y="15871"/>
                  <a:pt x="1399" y="15871"/>
                </a:cubicBezTo>
                <a:cubicBezTo>
                  <a:pt x="1417" y="15871"/>
                  <a:pt x="1449" y="15901"/>
                  <a:pt x="1459" y="15915"/>
                </a:cubicBezTo>
                <a:cubicBezTo>
                  <a:pt x="1463" y="15921"/>
                  <a:pt x="1470" y="15923"/>
                  <a:pt x="1479" y="15923"/>
                </a:cubicBezTo>
                <a:cubicBezTo>
                  <a:pt x="1492" y="15923"/>
                  <a:pt x="1506" y="15920"/>
                  <a:pt x="1518" y="15920"/>
                </a:cubicBezTo>
                <a:cubicBezTo>
                  <a:pt x="1521" y="15920"/>
                  <a:pt x="1524" y="15920"/>
                  <a:pt x="1527" y="15921"/>
                </a:cubicBezTo>
                <a:cubicBezTo>
                  <a:pt x="1504" y="15966"/>
                  <a:pt x="1510" y="15995"/>
                  <a:pt x="1544" y="16000"/>
                </a:cubicBezTo>
                <a:lnTo>
                  <a:pt x="1567" y="16017"/>
                </a:lnTo>
                <a:lnTo>
                  <a:pt x="1589" y="16034"/>
                </a:lnTo>
                <a:cubicBezTo>
                  <a:pt x="1599" y="16049"/>
                  <a:pt x="1615" y="16057"/>
                  <a:pt x="1633" y="16057"/>
                </a:cubicBezTo>
                <a:cubicBezTo>
                  <a:pt x="1656" y="16057"/>
                  <a:pt x="1683" y="16045"/>
                  <a:pt x="1709" y="16023"/>
                </a:cubicBezTo>
                <a:lnTo>
                  <a:pt x="1748" y="16006"/>
                </a:lnTo>
                <a:lnTo>
                  <a:pt x="1799" y="15989"/>
                </a:lnTo>
                <a:cubicBezTo>
                  <a:pt x="1816" y="16040"/>
                  <a:pt x="1839" y="16074"/>
                  <a:pt x="1856" y="16080"/>
                </a:cubicBezTo>
                <a:cubicBezTo>
                  <a:pt x="1850" y="16102"/>
                  <a:pt x="1845" y="16131"/>
                  <a:pt x="1833" y="16142"/>
                </a:cubicBezTo>
                <a:cubicBezTo>
                  <a:pt x="1825" y="16160"/>
                  <a:pt x="1833" y="16167"/>
                  <a:pt x="1839" y="16167"/>
                </a:cubicBezTo>
                <a:cubicBezTo>
                  <a:pt x="1841" y="16167"/>
                  <a:pt x="1843" y="16166"/>
                  <a:pt x="1845" y="16165"/>
                </a:cubicBezTo>
                <a:cubicBezTo>
                  <a:pt x="1846" y="16164"/>
                  <a:pt x="1847" y="16164"/>
                  <a:pt x="1849" y="16164"/>
                </a:cubicBezTo>
                <a:cubicBezTo>
                  <a:pt x="1856" y="16164"/>
                  <a:pt x="1855" y="16179"/>
                  <a:pt x="1850" y="16199"/>
                </a:cubicBezTo>
                <a:lnTo>
                  <a:pt x="1845" y="16210"/>
                </a:lnTo>
                <a:lnTo>
                  <a:pt x="1833" y="16222"/>
                </a:lnTo>
                <a:cubicBezTo>
                  <a:pt x="1828" y="16227"/>
                  <a:pt x="1821" y="16230"/>
                  <a:pt x="1814" y="16230"/>
                </a:cubicBezTo>
                <a:cubicBezTo>
                  <a:pt x="1799" y="16230"/>
                  <a:pt x="1781" y="16218"/>
                  <a:pt x="1765" y="16199"/>
                </a:cubicBezTo>
                <a:lnTo>
                  <a:pt x="1743" y="16188"/>
                </a:lnTo>
                <a:cubicBezTo>
                  <a:pt x="1714" y="16182"/>
                  <a:pt x="1720" y="16165"/>
                  <a:pt x="1714" y="16142"/>
                </a:cubicBezTo>
                <a:lnTo>
                  <a:pt x="1709" y="16091"/>
                </a:lnTo>
                <a:cubicBezTo>
                  <a:pt x="1692" y="16101"/>
                  <a:pt x="1674" y="16107"/>
                  <a:pt x="1657" y="16107"/>
                </a:cubicBezTo>
                <a:cubicBezTo>
                  <a:pt x="1644" y="16107"/>
                  <a:pt x="1633" y="16104"/>
                  <a:pt x="1623" y="16097"/>
                </a:cubicBezTo>
                <a:lnTo>
                  <a:pt x="1606" y="16085"/>
                </a:lnTo>
                <a:lnTo>
                  <a:pt x="1578" y="16063"/>
                </a:lnTo>
                <a:cubicBezTo>
                  <a:pt x="1544" y="16074"/>
                  <a:pt x="1521" y="16120"/>
                  <a:pt x="1521" y="16131"/>
                </a:cubicBezTo>
                <a:cubicBezTo>
                  <a:pt x="1521" y="16141"/>
                  <a:pt x="1538" y="16155"/>
                  <a:pt x="1546" y="16155"/>
                </a:cubicBezTo>
                <a:cubicBezTo>
                  <a:pt x="1548" y="16155"/>
                  <a:pt x="1549" y="16154"/>
                  <a:pt x="1550" y="16154"/>
                </a:cubicBezTo>
                <a:cubicBezTo>
                  <a:pt x="1555" y="16154"/>
                  <a:pt x="1574" y="16206"/>
                  <a:pt x="1586" y="16206"/>
                </a:cubicBezTo>
                <a:cubicBezTo>
                  <a:pt x="1587" y="16206"/>
                  <a:pt x="1588" y="16206"/>
                  <a:pt x="1589" y="16205"/>
                </a:cubicBezTo>
                <a:cubicBezTo>
                  <a:pt x="1591" y="16204"/>
                  <a:pt x="1593" y="16204"/>
                  <a:pt x="1594" y="16204"/>
                </a:cubicBezTo>
                <a:cubicBezTo>
                  <a:pt x="1613" y="16204"/>
                  <a:pt x="1648" y="16228"/>
                  <a:pt x="1663" y="16233"/>
                </a:cubicBezTo>
                <a:cubicBezTo>
                  <a:pt x="1680" y="16233"/>
                  <a:pt x="1674" y="16256"/>
                  <a:pt x="1657" y="16278"/>
                </a:cubicBezTo>
                <a:lnTo>
                  <a:pt x="1578" y="16301"/>
                </a:lnTo>
                <a:cubicBezTo>
                  <a:pt x="1567" y="16301"/>
                  <a:pt x="1550" y="16301"/>
                  <a:pt x="1550" y="16295"/>
                </a:cubicBezTo>
                <a:lnTo>
                  <a:pt x="1538" y="16284"/>
                </a:lnTo>
                <a:cubicBezTo>
                  <a:pt x="1536" y="16275"/>
                  <a:pt x="1534" y="16270"/>
                  <a:pt x="1531" y="16270"/>
                </a:cubicBezTo>
                <a:cubicBezTo>
                  <a:pt x="1527" y="16270"/>
                  <a:pt x="1522" y="16281"/>
                  <a:pt x="1516" y="16301"/>
                </a:cubicBezTo>
                <a:lnTo>
                  <a:pt x="1510" y="16301"/>
                </a:lnTo>
                <a:cubicBezTo>
                  <a:pt x="1470" y="16307"/>
                  <a:pt x="1436" y="16301"/>
                  <a:pt x="1408" y="16329"/>
                </a:cubicBezTo>
                <a:lnTo>
                  <a:pt x="1402" y="16335"/>
                </a:lnTo>
                <a:cubicBezTo>
                  <a:pt x="1396" y="16329"/>
                  <a:pt x="1385" y="16307"/>
                  <a:pt x="1374" y="16284"/>
                </a:cubicBezTo>
                <a:lnTo>
                  <a:pt x="1362" y="16273"/>
                </a:lnTo>
                <a:lnTo>
                  <a:pt x="1351" y="16261"/>
                </a:lnTo>
                <a:cubicBezTo>
                  <a:pt x="1348" y="16254"/>
                  <a:pt x="1339" y="16252"/>
                  <a:pt x="1328" y="16252"/>
                </a:cubicBezTo>
                <a:cubicBezTo>
                  <a:pt x="1305" y="16252"/>
                  <a:pt x="1270" y="16265"/>
                  <a:pt x="1255" y="16273"/>
                </a:cubicBezTo>
                <a:cubicBezTo>
                  <a:pt x="1252" y="16275"/>
                  <a:pt x="1249" y="16276"/>
                  <a:pt x="1246" y="16276"/>
                </a:cubicBezTo>
                <a:cubicBezTo>
                  <a:pt x="1221" y="16276"/>
                  <a:pt x="1180" y="16225"/>
                  <a:pt x="1175" y="16205"/>
                </a:cubicBezTo>
                <a:cubicBezTo>
                  <a:pt x="1167" y="16185"/>
                  <a:pt x="1138" y="16179"/>
                  <a:pt x="1115" y="16179"/>
                </a:cubicBezTo>
                <a:cubicBezTo>
                  <a:pt x="1104" y="16179"/>
                  <a:pt x="1095" y="16180"/>
                  <a:pt x="1090" y="16182"/>
                </a:cubicBezTo>
                <a:cubicBezTo>
                  <a:pt x="1073" y="16193"/>
                  <a:pt x="1056" y="16222"/>
                  <a:pt x="1056" y="16250"/>
                </a:cubicBezTo>
                <a:lnTo>
                  <a:pt x="1056" y="16278"/>
                </a:lnTo>
                <a:cubicBezTo>
                  <a:pt x="1056" y="16290"/>
                  <a:pt x="1045" y="16301"/>
                  <a:pt x="1033" y="16301"/>
                </a:cubicBezTo>
                <a:cubicBezTo>
                  <a:pt x="1028" y="16301"/>
                  <a:pt x="1016" y="16290"/>
                  <a:pt x="1016" y="16278"/>
                </a:cubicBezTo>
                <a:lnTo>
                  <a:pt x="1011" y="16227"/>
                </a:lnTo>
                <a:cubicBezTo>
                  <a:pt x="1011" y="16176"/>
                  <a:pt x="977" y="16137"/>
                  <a:pt x="965" y="16137"/>
                </a:cubicBezTo>
                <a:cubicBezTo>
                  <a:pt x="954" y="16137"/>
                  <a:pt x="965" y="16159"/>
                  <a:pt x="965" y="16176"/>
                </a:cubicBezTo>
                <a:cubicBezTo>
                  <a:pt x="965" y="16188"/>
                  <a:pt x="977" y="16227"/>
                  <a:pt x="977" y="16233"/>
                </a:cubicBezTo>
                <a:cubicBezTo>
                  <a:pt x="982" y="16244"/>
                  <a:pt x="988" y="16273"/>
                  <a:pt x="994" y="16307"/>
                </a:cubicBezTo>
                <a:lnTo>
                  <a:pt x="960" y="16301"/>
                </a:lnTo>
                <a:cubicBezTo>
                  <a:pt x="943" y="16301"/>
                  <a:pt x="920" y="16301"/>
                  <a:pt x="926" y="16335"/>
                </a:cubicBezTo>
                <a:cubicBezTo>
                  <a:pt x="929" y="16381"/>
                  <a:pt x="913" y="16396"/>
                  <a:pt x="897" y="16396"/>
                </a:cubicBezTo>
                <a:cubicBezTo>
                  <a:pt x="888" y="16396"/>
                  <a:pt x="880" y="16392"/>
                  <a:pt x="874" y="16386"/>
                </a:cubicBezTo>
                <a:cubicBezTo>
                  <a:pt x="835" y="16358"/>
                  <a:pt x="772" y="16358"/>
                  <a:pt x="772" y="16278"/>
                </a:cubicBezTo>
                <a:lnTo>
                  <a:pt x="772" y="16256"/>
                </a:lnTo>
                <a:cubicBezTo>
                  <a:pt x="768" y="16235"/>
                  <a:pt x="758" y="16223"/>
                  <a:pt x="748" y="16223"/>
                </a:cubicBezTo>
                <a:cubicBezTo>
                  <a:pt x="745" y="16223"/>
                  <a:pt x="741" y="16224"/>
                  <a:pt x="738" y="16227"/>
                </a:cubicBezTo>
                <a:lnTo>
                  <a:pt x="727" y="16233"/>
                </a:lnTo>
                <a:lnTo>
                  <a:pt x="716" y="16233"/>
                </a:lnTo>
                <a:cubicBezTo>
                  <a:pt x="714" y="16234"/>
                  <a:pt x="712" y="16234"/>
                  <a:pt x="710" y="16234"/>
                </a:cubicBezTo>
                <a:cubicBezTo>
                  <a:pt x="697" y="16234"/>
                  <a:pt x="693" y="16215"/>
                  <a:pt x="693" y="16205"/>
                </a:cubicBezTo>
                <a:cubicBezTo>
                  <a:pt x="699" y="16199"/>
                  <a:pt x="665" y="16193"/>
                  <a:pt x="653" y="16193"/>
                </a:cubicBezTo>
                <a:cubicBezTo>
                  <a:pt x="636" y="16193"/>
                  <a:pt x="693" y="16278"/>
                  <a:pt x="710" y="16307"/>
                </a:cubicBezTo>
                <a:cubicBezTo>
                  <a:pt x="733" y="16329"/>
                  <a:pt x="744" y="16358"/>
                  <a:pt x="738" y="16363"/>
                </a:cubicBezTo>
                <a:cubicBezTo>
                  <a:pt x="738" y="16363"/>
                  <a:pt x="716" y="16352"/>
                  <a:pt x="710" y="16346"/>
                </a:cubicBezTo>
                <a:cubicBezTo>
                  <a:pt x="709" y="16346"/>
                  <a:pt x="708" y="16346"/>
                  <a:pt x="707" y="16346"/>
                </a:cubicBezTo>
                <a:cubicBezTo>
                  <a:pt x="693" y="16346"/>
                  <a:pt x="658" y="16382"/>
                  <a:pt x="647" y="16398"/>
                </a:cubicBezTo>
                <a:cubicBezTo>
                  <a:pt x="630" y="16415"/>
                  <a:pt x="630" y="16460"/>
                  <a:pt x="630" y="16471"/>
                </a:cubicBezTo>
                <a:cubicBezTo>
                  <a:pt x="636" y="16483"/>
                  <a:pt x="625" y="16500"/>
                  <a:pt x="602" y="16505"/>
                </a:cubicBezTo>
                <a:lnTo>
                  <a:pt x="585" y="16505"/>
                </a:lnTo>
                <a:cubicBezTo>
                  <a:pt x="579" y="16505"/>
                  <a:pt x="574" y="16483"/>
                  <a:pt x="562" y="16477"/>
                </a:cubicBezTo>
                <a:cubicBezTo>
                  <a:pt x="526" y="16459"/>
                  <a:pt x="492" y="16419"/>
                  <a:pt x="457" y="16419"/>
                </a:cubicBezTo>
                <a:cubicBezTo>
                  <a:pt x="438" y="16419"/>
                  <a:pt x="418" y="16431"/>
                  <a:pt x="398" y="16466"/>
                </a:cubicBezTo>
                <a:cubicBezTo>
                  <a:pt x="392" y="16466"/>
                  <a:pt x="381" y="16460"/>
                  <a:pt x="375" y="16460"/>
                </a:cubicBezTo>
                <a:cubicBezTo>
                  <a:pt x="360" y="16460"/>
                  <a:pt x="345" y="16455"/>
                  <a:pt x="331" y="16455"/>
                </a:cubicBezTo>
                <a:cubicBezTo>
                  <a:pt x="325" y="16455"/>
                  <a:pt x="318" y="16456"/>
                  <a:pt x="313" y="16460"/>
                </a:cubicBezTo>
                <a:cubicBezTo>
                  <a:pt x="307" y="16466"/>
                  <a:pt x="302" y="16471"/>
                  <a:pt x="297" y="16471"/>
                </a:cubicBezTo>
                <a:cubicBezTo>
                  <a:pt x="293" y="16471"/>
                  <a:pt x="289" y="16468"/>
                  <a:pt x="284" y="16460"/>
                </a:cubicBezTo>
                <a:lnTo>
                  <a:pt x="273" y="16443"/>
                </a:lnTo>
                <a:cubicBezTo>
                  <a:pt x="268" y="16438"/>
                  <a:pt x="261" y="16435"/>
                  <a:pt x="252" y="16435"/>
                </a:cubicBezTo>
                <a:cubicBezTo>
                  <a:pt x="224" y="16435"/>
                  <a:pt x="182" y="16462"/>
                  <a:pt x="143" y="16505"/>
                </a:cubicBezTo>
                <a:lnTo>
                  <a:pt x="97" y="16466"/>
                </a:lnTo>
                <a:lnTo>
                  <a:pt x="52" y="16432"/>
                </a:lnTo>
                <a:lnTo>
                  <a:pt x="52" y="16432"/>
                </a:lnTo>
                <a:cubicBezTo>
                  <a:pt x="35" y="16466"/>
                  <a:pt x="52" y="16494"/>
                  <a:pt x="86" y="16494"/>
                </a:cubicBezTo>
                <a:lnTo>
                  <a:pt x="103" y="16539"/>
                </a:lnTo>
                <a:cubicBezTo>
                  <a:pt x="111" y="16558"/>
                  <a:pt x="120" y="16565"/>
                  <a:pt x="129" y="16565"/>
                </a:cubicBezTo>
                <a:cubicBezTo>
                  <a:pt x="146" y="16565"/>
                  <a:pt x="163" y="16538"/>
                  <a:pt x="177" y="16538"/>
                </a:cubicBezTo>
                <a:cubicBezTo>
                  <a:pt x="179" y="16538"/>
                  <a:pt x="181" y="16539"/>
                  <a:pt x="182" y="16539"/>
                </a:cubicBezTo>
                <a:cubicBezTo>
                  <a:pt x="194" y="16539"/>
                  <a:pt x="199" y="16556"/>
                  <a:pt x="211" y="16562"/>
                </a:cubicBezTo>
                <a:lnTo>
                  <a:pt x="228" y="16579"/>
                </a:lnTo>
                <a:cubicBezTo>
                  <a:pt x="250" y="16602"/>
                  <a:pt x="256" y="16636"/>
                  <a:pt x="233" y="16659"/>
                </a:cubicBezTo>
                <a:lnTo>
                  <a:pt x="216" y="16676"/>
                </a:lnTo>
                <a:cubicBezTo>
                  <a:pt x="194" y="16698"/>
                  <a:pt x="228" y="16738"/>
                  <a:pt x="199" y="16766"/>
                </a:cubicBezTo>
                <a:cubicBezTo>
                  <a:pt x="194" y="16777"/>
                  <a:pt x="188" y="16829"/>
                  <a:pt x="227" y="16829"/>
                </a:cubicBezTo>
                <a:cubicBezTo>
                  <a:pt x="229" y="16829"/>
                  <a:pt x="231" y="16829"/>
                  <a:pt x="233" y="16829"/>
                </a:cubicBezTo>
                <a:cubicBezTo>
                  <a:pt x="245" y="16829"/>
                  <a:pt x="256" y="16846"/>
                  <a:pt x="273" y="16846"/>
                </a:cubicBezTo>
                <a:lnTo>
                  <a:pt x="284" y="16851"/>
                </a:lnTo>
                <a:cubicBezTo>
                  <a:pt x="296" y="16846"/>
                  <a:pt x="307" y="16783"/>
                  <a:pt x="324" y="16778"/>
                </a:cubicBezTo>
                <a:cubicBezTo>
                  <a:pt x="341" y="16772"/>
                  <a:pt x="330" y="16755"/>
                  <a:pt x="301" y="16732"/>
                </a:cubicBezTo>
                <a:lnTo>
                  <a:pt x="273" y="16710"/>
                </a:lnTo>
                <a:cubicBezTo>
                  <a:pt x="267" y="16698"/>
                  <a:pt x="267" y="16670"/>
                  <a:pt x="273" y="16659"/>
                </a:cubicBezTo>
                <a:cubicBezTo>
                  <a:pt x="281" y="16650"/>
                  <a:pt x="286" y="16630"/>
                  <a:pt x="297" y="16630"/>
                </a:cubicBezTo>
                <a:cubicBezTo>
                  <a:pt x="301" y="16630"/>
                  <a:pt x="306" y="16634"/>
                  <a:pt x="313" y="16642"/>
                </a:cubicBezTo>
                <a:lnTo>
                  <a:pt x="318" y="16647"/>
                </a:lnTo>
                <a:cubicBezTo>
                  <a:pt x="335" y="16647"/>
                  <a:pt x="369" y="16624"/>
                  <a:pt x="398" y="16596"/>
                </a:cubicBezTo>
                <a:lnTo>
                  <a:pt x="443" y="16596"/>
                </a:lnTo>
                <a:cubicBezTo>
                  <a:pt x="460" y="16596"/>
                  <a:pt x="472" y="16590"/>
                  <a:pt x="483" y="16579"/>
                </a:cubicBezTo>
                <a:lnTo>
                  <a:pt x="517" y="16556"/>
                </a:lnTo>
                <a:cubicBezTo>
                  <a:pt x="545" y="16568"/>
                  <a:pt x="579" y="16624"/>
                  <a:pt x="585" y="16681"/>
                </a:cubicBezTo>
                <a:lnTo>
                  <a:pt x="596" y="16727"/>
                </a:lnTo>
                <a:cubicBezTo>
                  <a:pt x="602" y="16744"/>
                  <a:pt x="619" y="16755"/>
                  <a:pt x="630" y="16766"/>
                </a:cubicBezTo>
                <a:lnTo>
                  <a:pt x="636" y="16772"/>
                </a:lnTo>
                <a:cubicBezTo>
                  <a:pt x="642" y="16772"/>
                  <a:pt x="653" y="16761"/>
                  <a:pt x="653" y="16749"/>
                </a:cubicBezTo>
                <a:lnTo>
                  <a:pt x="653" y="16738"/>
                </a:lnTo>
                <a:cubicBezTo>
                  <a:pt x="636" y="16715"/>
                  <a:pt x="636" y="16698"/>
                  <a:pt x="653" y="16687"/>
                </a:cubicBezTo>
                <a:cubicBezTo>
                  <a:pt x="655" y="16686"/>
                  <a:pt x="656" y="16686"/>
                  <a:pt x="658" y="16686"/>
                </a:cubicBezTo>
                <a:cubicBezTo>
                  <a:pt x="668" y="16686"/>
                  <a:pt x="677" y="16700"/>
                  <a:pt x="687" y="16710"/>
                </a:cubicBezTo>
                <a:cubicBezTo>
                  <a:pt x="693" y="16721"/>
                  <a:pt x="699" y="16744"/>
                  <a:pt x="710" y="16755"/>
                </a:cubicBezTo>
                <a:cubicBezTo>
                  <a:pt x="727" y="16778"/>
                  <a:pt x="744" y="16800"/>
                  <a:pt x="750" y="16823"/>
                </a:cubicBezTo>
                <a:cubicBezTo>
                  <a:pt x="750" y="16840"/>
                  <a:pt x="750" y="16857"/>
                  <a:pt x="750" y="16874"/>
                </a:cubicBezTo>
                <a:cubicBezTo>
                  <a:pt x="744" y="16874"/>
                  <a:pt x="744" y="16880"/>
                  <a:pt x="744" y="16880"/>
                </a:cubicBezTo>
                <a:lnTo>
                  <a:pt x="733" y="16903"/>
                </a:lnTo>
                <a:cubicBezTo>
                  <a:pt x="733" y="16931"/>
                  <a:pt x="653" y="16976"/>
                  <a:pt x="653" y="16993"/>
                </a:cubicBezTo>
                <a:cubicBezTo>
                  <a:pt x="650" y="17000"/>
                  <a:pt x="657" y="17005"/>
                  <a:pt x="670" y="17005"/>
                </a:cubicBezTo>
                <a:cubicBezTo>
                  <a:pt x="678" y="17005"/>
                  <a:pt x="688" y="17003"/>
                  <a:pt x="699" y="16999"/>
                </a:cubicBezTo>
                <a:lnTo>
                  <a:pt x="727" y="16993"/>
                </a:lnTo>
                <a:lnTo>
                  <a:pt x="750" y="16982"/>
                </a:lnTo>
                <a:cubicBezTo>
                  <a:pt x="778" y="16976"/>
                  <a:pt x="801" y="16920"/>
                  <a:pt x="812" y="16920"/>
                </a:cubicBezTo>
                <a:cubicBezTo>
                  <a:pt x="829" y="16920"/>
                  <a:pt x="823" y="16903"/>
                  <a:pt x="795" y="16880"/>
                </a:cubicBezTo>
                <a:lnTo>
                  <a:pt x="789" y="16868"/>
                </a:lnTo>
                <a:cubicBezTo>
                  <a:pt x="789" y="16863"/>
                  <a:pt x="795" y="16857"/>
                  <a:pt x="801" y="16857"/>
                </a:cubicBezTo>
                <a:lnTo>
                  <a:pt x="835" y="16868"/>
                </a:lnTo>
                <a:cubicBezTo>
                  <a:pt x="869" y="16891"/>
                  <a:pt x="908" y="16931"/>
                  <a:pt x="914" y="16959"/>
                </a:cubicBezTo>
                <a:lnTo>
                  <a:pt x="943" y="16937"/>
                </a:lnTo>
                <a:cubicBezTo>
                  <a:pt x="948" y="16931"/>
                  <a:pt x="937" y="16891"/>
                  <a:pt x="931" y="16880"/>
                </a:cubicBezTo>
                <a:cubicBezTo>
                  <a:pt x="914" y="16851"/>
                  <a:pt x="891" y="16823"/>
                  <a:pt x="869" y="16806"/>
                </a:cubicBezTo>
                <a:cubicBezTo>
                  <a:pt x="840" y="16783"/>
                  <a:pt x="835" y="16778"/>
                  <a:pt x="857" y="16761"/>
                </a:cubicBezTo>
                <a:cubicBezTo>
                  <a:pt x="890" y="16734"/>
                  <a:pt x="922" y="16692"/>
                  <a:pt x="954" y="16692"/>
                </a:cubicBezTo>
                <a:cubicBezTo>
                  <a:pt x="956" y="16692"/>
                  <a:pt x="958" y="16692"/>
                  <a:pt x="960" y="16693"/>
                </a:cubicBezTo>
                <a:cubicBezTo>
                  <a:pt x="1005" y="16693"/>
                  <a:pt x="977" y="16783"/>
                  <a:pt x="1016" y="16817"/>
                </a:cubicBezTo>
                <a:cubicBezTo>
                  <a:pt x="1016" y="16817"/>
                  <a:pt x="1016" y="16823"/>
                  <a:pt x="1016" y="16829"/>
                </a:cubicBezTo>
                <a:cubicBezTo>
                  <a:pt x="1024" y="16872"/>
                  <a:pt x="1029" y="16888"/>
                  <a:pt x="1045" y="16888"/>
                </a:cubicBezTo>
                <a:cubicBezTo>
                  <a:pt x="1052" y="16888"/>
                  <a:pt x="1061" y="16885"/>
                  <a:pt x="1073" y="16880"/>
                </a:cubicBezTo>
                <a:cubicBezTo>
                  <a:pt x="1090" y="16874"/>
                  <a:pt x="1107" y="16857"/>
                  <a:pt x="1124" y="16857"/>
                </a:cubicBezTo>
                <a:lnTo>
                  <a:pt x="1175" y="16874"/>
                </a:lnTo>
                <a:cubicBezTo>
                  <a:pt x="1209" y="16823"/>
                  <a:pt x="1198" y="16755"/>
                  <a:pt x="1187" y="16744"/>
                </a:cubicBezTo>
                <a:cubicBezTo>
                  <a:pt x="1175" y="16738"/>
                  <a:pt x="1221" y="16704"/>
                  <a:pt x="1243" y="16704"/>
                </a:cubicBezTo>
                <a:cubicBezTo>
                  <a:pt x="1247" y="16705"/>
                  <a:pt x="1250" y="16705"/>
                  <a:pt x="1254" y="16705"/>
                </a:cubicBezTo>
                <a:cubicBezTo>
                  <a:pt x="1270" y="16705"/>
                  <a:pt x="1290" y="16697"/>
                  <a:pt x="1294" y="16693"/>
                </a:cubicBezTo>
                <a:lnTo>
                  <a:pt x="1300" y="16693"/>
                </a:lnTo>
                <a:cubicBezTo>
                  <a:pt x="1294" y="16693"/>
                  <a:pt x="1289" y="16698"/>
                  <a:pt x="1289" y="16698"/>
                </a:cubicBezTo>
                <a:cubicBezTo>
                  <a:pt x="1283" y="16704"/>
                  <a:pt x="1277" y="16721"/>
                  <a:pt x="1283" y="16732"/>
                </a:cubicBezTo>
                <a:lnTo>
                  <a:pt x="1277" y="16738"/>
                </a:lnTo>
                <a:cubicBezTo>
                  <a:pt x="1243" y="16795"/>
                  <a:pt x="1260" y="16851"/>
                  <a:pt x="1289" y="16880"/>
                </a:cubicBezTo>
                <a:cubicBezTo>
                  <a:pt x="1295" y="16886"/>
                  <a:pt x="1300" y="16889"/>
                  <a:pt x="1303" y="16889"/>
                </a:cubicBezTo>
                <a:cubicBezTo>
                  <a:pt x="1320" y="16889"/>
                  <a:pt x="1316" y="16838"/>
                  <a:pt x="1334" y="16829"/>
                </a:cubicBezTo>
                <a:cubicBezTo>
                  <a:pt x="1334" y="16827"/>
                  <a:pt x="1335" y="16826"/>
                  <a:pt x="1336" y="16826"/>
                </a:cubicBezTo>
                <a:cubicBezTo>
                  <a:pt x="1338" y="16826"/>
                  <a:pt x="1342" y="16829"/>
                  <a:pt x="1345" y="16829"/>
                </a:cubicBezTo>
                <a:lnTo>
                  <a:pt x="1408" y="16834"/>
                </a:lnTo>
                <a:cubicBezTo>
                  <a:pt x="1391" y="16778"/>
                  <a:pt x="1328" y="16761"/>
                  <a:pt x="1323" y="16744"/>
                </a:cubicBezTo>
                <a:cubicBezTo>
                  <a:pt x="1323" y="16732"/>
                  <a:pt x="1317" y="16710"/>
                  <a:pt x="1311" y="16698"/>
                </a:cubicBezTo>
                <a:lnTo>
                  <a:pt x="1317" y="16698"/>
                </a:lnTo>
                <a:cubicBezTo>
                  <a:pt x="1317" y="16704"/>
                  <a:pt x="1340" y="16704"/>
                  <a:pt x="1345" y="16704"/>
                </a:cubicBezTo>
                <a:cubicBezTo>
                  <a:pt x="1357" y="16704"/>
                  <a:pt x="1328" y="16630"/>
                  <a:pt x="1345" y="16607"/>
                </a:cubicBezTo>
                <a:cubicBezTo>
                  <a:pt x="1351" y="16599"/>
                  <a:pt x="1363" y="16596"/>
                  <a:pt x="1377" y="16596"/>
                </a:cubicBezTo>
                <a:cubicBezTo>
                  <a:pt x="1401" y="16596"/>
                  <a:pt x="1431" y="16606"/>
                  <a:pt x="1442" y="16613"/>
                </a:cubicBezTo>
                <a:cubicBezTo>
                  <a:pt x="1445" y="16616"/>
                  <a:pt x="1447" y="16617"/>
                  <a:pt x="1450" y="16617"/>
                </a:cubicBezTo>
                <a:cubicBezTo>
                  <a:pt x="1462" y="16617"/>
                  <a:pt x="1470" y="16587"/>
                  <a:pt x="1470" y="16568"/>
                </a:cubicBezTo>
                <a:cubicBezTo>
                  <a:pt x="1470" y="16557"/>
                  <a:pt x="1468" y="16550"/>
                  <a:pt x="1463" y="16550"/>
                </a:cubicBezTo>
                <a:cubicBezTo>
                  <a:pt x="1461" y="16550"/>
                  <a:pt x="1457" y="16552"/>
                  <a:pt x="1453" y="16556"/>
                </a:cubicBezTo>
                <a:lnTo>
                  <a:pt x="1442" y="16562"/>
                </a:lnTo>
                <a:lnTo>
                  <a:pt x="1425" y="16568"/>
                </a:lnTo>
                <a:cubicBezTo>
                  <a:pt x="1419" y="16551"/>
                  <a:pt x="1413" y="16511"/>
                  <a:pt x="1419" y="16477"/>
                </a:cubicBezTo>
                <a:lnTo>
                  <a:pt x="1408" y="16443"/>
                </a:lnTo>
                <a:cubicBezTo>
                  <a:pt x="1408" y="16443"/>
                  <a:pt x="1430" y="16420"/>
                  <a:pt x="1442" y="16420"/>
                </a:cubicBezTo>
                <a:lnTo>
                  <a:pt x="1453" y="16426"/>
                </a:lnTo>
                <a:cubicBezTo>
                  <a:pt x="1454" y="16427"/>
                  <a:pt x="1455" y="16428"/>
                  <a:pt x="1456" y="16428"/>
                </a:cubicBezTo>
                <a:cubicBezTo>
                  <a:pt x="1465" y="16428"/>
                  <a:pt x="1488" y="16395"/>
                  <a:pt x="1493" y="16381"/>
                </a:cubicBezTo>
                <a:cubicBezTo>
                  <a:pt x="1494" y="16378"/>
                  <a:pt x="1496" y="16378"/>
                  <a:pt x="1499" y="16378"/>
                </a:cubicBezTo>
                <a:cubicBezTo>
                  <a:pt x="1516" y="16378"/>
                  <a:pt x="1558" y="16426"/>
                  <a:pt x="1578" y="16426"/>
                </a:cubicBezTo>
                <a:cubicBezTo>
                  <a:pt x="1579" y="16426"/>
                  <a:pt x="1581" y="16425"/>
                  <a:pt x="1582" y="16425"/>
                </a:cubicBezTo>
                <a:cubicBezTo>
                  <a:pt x="1603" y="16425"/>
                  <a:pt x="1617" y="16463"/>
                  <a:pt x="1612" y="16505"/>
                </a:cubicBezTo>
                <a:lnTo>
                  <a:pt x="1606" y="16539"/>
                </a:lnTo>
                <a:cubicBezTo>
                  <a:pt x="1606" y="16551"/>
                  <a:pt x="1595" y="16562"/>
                  <a:pt x="1584" y="16562"/>
                </a:cubicBezTo>
                <a:lnTo>
                  <a:pt x="1578" y="16562"/>
                </a:lnTo>
                <a:cubicBezTo>
                  <a:pt x="1572" y="16551"/>
                  <a:pt x="1544" y="16454"/>
                  <a:pt x="1516" y="16454"/>
                </a:cubicBezTo>
                <a:cubicBezTo>
                  <a:pt x="1487" y="16454"/>
                  <a:pt x="1499" y="16500"/>
                  <a:pt x="1510" y="16517"/>
                </a:cubicBezTo>
                <a:cubicBezTo>
                  <a:pt x="1527" y="16528"/>
                  <a:pt x="1550" y="16579"/>
                  <a:pt x="1561" y="16619"/>
                </a:cubicBezTo>
                <a:lnTo>
                  <a:pt x="1584" y="16624"/>
                </a:lnTo>
                <a:lnTo>
                  <a:pt x="1612" y="16624"/>
                </a:lnTo>
                <a:cubicBezTo>
                  <a:pt x="1637" y="16624"/>
                  <a:pt x="1686" y="16612"/>
                  <a:pt x="1717" y="16612"/>
                </a:cubicBezTo>
                <a:cubicBezTo>
                  <a:pt x="1729" y="16612"/>
                  <a:pt x="1738" y="16614"/>
                  <a:pt x="1743" y="16619"/>
                </a:cubicBezTo>
                <a:cubicBezTo>
                  <a:pt x="1760" y="16630"/>
                  <a:pt x="1748" y="16653"/>
                  <a:pt x="1720" y="16670"/>
                </a:cubicBezTo>
                <a:lnTo>
                  <a:pt x="1703" y="16681"/>
                </a:lnTo>
                <a:lnTo>
                  <a:pt x="1691" y="16693"/>
                </a:lnTo>
                <a:cubicBezTo>
                  <a:pt x="1686" y="16698"/>
                  <a:pt x="1686" y="16704"/>
                  <a:pt x="1686" y="16704"/>
                </a:cubicBezTo>
                <a:cubicBezTo>
                  <a:pt x="1680" y="16715"/>
                  <a:pt x="1674" y="16721"/>
                  <a:pt x="1669" y="16727"/>
                </a:cubicBezTo>
                <a:cubicBezTo>
                  <a:pt x="1646" y="16704"/>
                  <a:pt x="1623" y="16687"/>
                  <a:pt x="1595" y="16687"/>
                </a:cubicBezTo>
                <a:lnTo>
                  <a:pt x="1584" y="16687"/>
                </a:lnTo>
                <a:cubicBezTo>
                  <a:pt x="1578" y="16704"/>
                  <a:pt x="1584" y="16749"/>
                  <a:pt x="1589" y="16783"/>
                </a:cubicBezTo>
                <a:lnTo>
                  <a:pt x="1589" y="16789"/>
                </a:lnTo>
                <a:lnTo>
                  <a:pt x="1589" y="16800"/>
                </a:lnTo>
                <a:cubicBezTo>
                  <a:pt x="1589" y="16812"/>
                  <a:pt x="1550" y="16874"/>
                  <a:pt x="1533" y="16897"/>
                </a:cubicBezTo>
                <a:cubicBezTo>
                  <a:pt x="1516" y="16920"/>
                  <a:pt x="1544" y="16937"/>
                  <a:pt x="1550" y="16937"/>
                </a:cubicBezTo>
                <a:cubicBezTo>
                  <a:pt x="1555" y="16937"/>
                  <a:pt x="1618" y="16988"/>
                  <a:pt x="1606" y="17005"/>
                </a:cubicBezTo>
                <a:cubicBezTo>
                  <a:pt x="1595" y="17016"/>
                  <a:pt x="1578" y="17050"/>
                  <a:pt x="1567" y="17078"/>
                </a:cubicBezTo>
                <a:lnTo>
                  <a:pt x="1567" y="17112"/>
                </a:lnTo>
                <a:lnTo>
                  <a:pt x="1567" y="17141"/>
                </a:lnTo>
                <a:cubicBezTo>
                  <a:pt x="1551" y="17171"/>
                  <a:pt x="1527" y="17193"/>
                  <a:pt x="1510" y="17193"/>
                </a:cubicBezTo>
                <a:cubicBezTo>
                  <a:pt x="1508" y="17193"/>
                  <a:pt x="1506" y="17192"/>
                  <a:pt x="1504" y="17192"/>
                </a:cubicBezTo>
                <a:lnTo>
                  <a:pt x="1487" y="17186"/>
                </a:lnTo>
                <a:lnTo>
                  <a:pt x="1482" y="17186"/>
                </a:lnTo>
                <a:cubicBezTo>
                  <a:pt x="1482" y="17181"/>
                  <a:pt x="1521" y="17039"/>
                  <a:pt x="1499" y="17016"/>
                </a:cubicBezTo>
                <a:cubicBezTo>
                  <a:pt x="1484" y="16996"/>
                  <a:pt x="1465" y="16981"/>
                  <a:pt x="1460" y="16981"/>
                </a:cubicBezTo>
                <a:cubicBezTo>
                  <a:pt x="1459" y="16981"/>
                  <a:pt x="1459" y="16981"/>
                  <a:pt x="1459" y="16982"/>
                </a:cubicBezTo>
                <a:lnTo>
                  <a:pt x="1453" y="16982"/>
                </a:lnTo>
                <a:cubicBezTo>
                  <a:pt x="1448" y="16988"/>
                  <a:pt x="1442" y="16988"/>
                  <a:pt x="1436" y="16993"/>
                </a:cubicBezTo>
                <a:lnTo>
                  <a:pt x="1425" y="16999"/>
                </a:lnTo>
                <a:cubicBezTo>
                  <a:pt x="1402" y="16982"/>
                  <a:pt x="1340" y="16937"/>
                  <a:pt x="1323" y="16925"/>
                </a:cubicBezTo>
                <a:cubicBezTo>
                  <a:pt x="1320" y="16924"/>
                  <a:pt x="1318" y="16923"/>
                  <a:pt x="1317" y="16923"/>
                </a:cubicBezTo>
                <a:cubicBezTo>
                  <a:pt x="1304" y="16923"/>
                  <a:pt x="1301" y="16955"/>
                  <a:pt x="1311" y="17005"/>
                </a:cubicBezTo>
                <a:lnTo>
                  <a:pt x="1300" y="17039"/>
                </a:lnTo>
                <a:lnTo>
                  <a:pt x="1289" y="17067"/>
                </a:lnTo>
                <a:cubicBezTo>
                  <a:pt x="1283" y="17070"/>
                  <a:pt x="1278" y="17072"/>
                  <a:pt x="1273" y="17072"/>
                </a:cubicBezTo>
                <a:cubicBezTo>
                  <a:pt x="1243" y="17072"/>
                  <a:pt x="1229" y="17021"/>
                  <a:pt x="1243" y="17016"/>
                </a:cubicBezTo>
                <a:cubicBezTo>
                  <a:pt x="1266" y="17010"/>
                  <a:pt x="1272" y="16993"/>
                  <a:pt x="1255" y="16976"/>
                </a:cubicBezTo>
                <a:lnTo>
                  <a:pt x="1255" y="16976"/>
                </a:lnTo>
                <a:lnTo>
                  <a:pt x="1232" y="16982"/>
                </a:lnTo>
                <a:lnTo>
                  <a:pt x="1192" y="16999"/>
                </a:lnTo>
                <a:cubicBezTo>
                  <a:pt x="1147" y="16954"/>
                  <a:pt x="1096" y="16914"/>
                  <a:pt x="1084" y="16903"/>
                </a:cubicBezTo>
                <a:lnTo>
                  <a:pt x="1079" y="16908"/>
                </a:lnTo>
                <a:cubicBezTo>
                  <a:pt x="1073" y="16908"/>
                  <a:pt x="1062" y="16925"/>
                  <a:pt x="1062" y="16937"/>
                </a:cubicBezTo>
                <a:lnTo>
                  <a:pt x="1062" y="16959"/>
                </a:lnTo>
                <a:cubicBezTo>
                  <a:pt x="1062" y="16988"/>
                  <a:pt x="1005" y="17033"/>
                  <a:pt x="988" y="17039"/>
                </a:cubicBezTo>
                <a:cubicBezTo>
                  <a:pt x="987" y="17039"/>
                  <a:pt x="986" y="17039"/>
                  <a:pt x="985" y="17039"/>
                </a:cubicBezTo>
                <a:cubicBezTo>
                  <a:pt x="970" y="17039"/>
                  <a:pt x="965" y="17003"/>
                  <a:pt x="965" y="16982"/>
                </a:cubicBezTo>
                <a:cubicBezTo>
                  <a:pt x="966" y="16979"/>
                  <a:pt x="966" y="16977"/>
                  <a:pt x="965" y="16977"/>
                </a:cubicBezTo>
                <a:cubicBezTo>
                  <a:pt x="959" y="16977"/>
                  <a:pt x="935" y="17001"/>
                  <a:pt x="926" y="17010"/>
                </a:cubicBezTo>
                <a:cubicBezTo>
                  <a:pt x="920" y="17022"/>
                  <a:pt x="931" y="17095"/>
                  <a:pt x="937" y="17118"/>
                </a:cubicBezTo>
                <a:cubicBezTo>
                  <a:pt x="943" y="17141"/>
                  <a:pt x="954" y="17169"/>
                  <a:pt x="954" y="17175"/>
                </a:cubicBezTo>
                <a:lnTo>
                  <a:pt x="948" y="17186"/>
                </a:lnTo>
                <a:cubicBezTo>
                  <a:pt x="939" y="17205"/>
                  <a:pt x="916" y="17215"/>
                  <a:pt x="895" y="17215"/>
                </a:cubicBezTo>
                <a:cubicBezTo>
                  <a:pt x="877" y="17215"/>
                  <a:pt x="860" y="17207"/>
                  <a:pt x="852" y="17192"/>
                </a:cubicBezTo>
                <a:lnTo>
                  <a:pt x="840" y="17175"/>
                </a:lnTo>
                <a:cubicBezTo>
                  <a:pt x="839" y="17171"/>
                  <a:pt x="837" y="17169"/>
                  <a:pt x="835" y="17169"/>
                </a:cubicBezTo>
                <a:cubicBezTo>
                  <a:pt x="825" y="17169"/>
                  <a:pt x="804" y="17203"/>
                  <a:pt x="795" y="17226"/>
                </a:cubicBezTo>
                <a:cubicBezTo>
                  <a:pt x="794" y="17229"/>
                  <a:pt x="794" y="17230"/>
                  <a:pt x="793" y="17230"/>
                </a:cubicBezTo>
                <a:cubicBezTo>
                  <a:pt x="787" y="17230"/>
                  <a:pt x="778" y="17160"/>
                  <a:pt x="778" y="17135"/>
                </a:cubicBezTo>
                <a:cubicBezTo>
                  <a:pt x="778" y="17107"/>
                  <a:pt x="812" y="17078"/>
                  <a:pt x="823" y="17073"/>
                </a:cubicBezTo>
                <a:cubicBezTo>
                  <a:pt x="829" y="17073"/>
                  <a:pt x="812" y="17061"/>
                  <a:pt x="778" y="17050"/>
                </a:cubicBezTo>
                <a:lnTo>
                  <a:pt x="744" y="17050"/>
                </a:lnTo>
                <a:cubicBezTo>
                  <a:pt x="738" y="17061"/>
                  <a:pt x="721" y="17095"/>
                  <a:pt x="710" y="17118"/>
                </a:cubicBezTo>
                <a:lnTo>
                  <a:pt x="699" y="17101"/>
                </a:lnTo>
                <a:lnTo>
                  <a:pt x="676" y="17078"/>
                </a:lnTo>
                <a:cubicBezTo>
                  <a:pt x="661" y="17049"/>
                  <a:pt x="642" y="17032"/>
                  <a:pt x="633" y="17032"/>
                </a:cubicBezTo>
                <a:cubicBezTo>
                  <a:pt x="632" y="17032"/>
                  <a:pt x="631" y="17032"/>
                  <a:pt x="630" y="17033"/>
                </a:cubicBezTo>
                <a:cubicBezTo>
                  <a:pt x="625" y="17039"/>
                  <a:pt x="608" y="17090"/>
                  <a:pt x="596" y="17124"/>
                </a:cubicBezTo>
                <a:lnTo>
                  <a:pt x="574" y="17107"/>
                </a:lnTo>
                <a:lnTo>
                  <a:pt x="523" y="17056"/>
                </a:lnTo>
                <a:cubicBezTo>
                  <a:pt x="483" y="17095"/>
                  <a:pt x="483" y="17181"/>
                  <a:pt x="483" y="17203"/>
                </a:cubicBezTo>
                <a:cubicBezTo>
                  <a:pt x="489" y="17226"/>
                  <a:pt x="494" y="17277"/>
                  <a:pt x="500" y="17288"/>
                </a:cubicBezTo>
                <a:cubicBezTo>
                  <a:pt x="500" y="17300"/>
                  <a:pt x="500" y="17317"/>
                  <a:pt x="494" y="17317"/>
                </a:cubicBezTo>
                <a:cubicBezTo>
                  <a:pt x="494" y="17317"/>
                  <a:pt x="460" y="17283"/>
                  <a:pt x="449" y="17266"/>
                </a:cubicBezTo>
                <a:cubicBezTo>
                  <a:pt x="432" y="17249"/>
                  <a:pt x="455" y="17181"/>
                  <a:pt x="438" y="17169"/>
                </a:cubicBezTo>
                <a:cubicBezTo>
                  <a:pt x="432" y="17161"/>
                  <a:pt x="419" y="17158"/>
                  <a:pt x="407" y="17158"/>
                </a:cubicBezTo>
                <a:cubicBezTo>
                  <a:pt x="395" y="17158"/>
                  <a:pt x="384" y="17161"/>
                  <a:pt x="381" y="17163"/>
                </a:cubicBezTo>
                <a:cubicBezTo>
                  <a:pt x="375" y="17169"/>
                  <a:pt x="369" y="17203"/>
                  <a:pt x="375" y="17237"/>
                </a:cubicBezTo>
                <a:lnTo>
                  <a:pt x="369" y="17249"/>
                </a:lnTo>
                <a:cubicBezTo>
                  <a:pt x="354" y="17275"/>
                  <a:pt x="343" y="17312"/>
                  <a:pt x="309" y="17312"/>
                </a:cubicBezTo>
                <a:cubicBezTo>
                  <a:pt x="306" y="17312"/>
                  <a:pt x="304" y="17311"/>
                  <a:pt x="301" y="17311"/>
                </a:cubicBezTo>
                <a:lnTo>
                  <a:pt x="301" y="17311"/>
                </a:lnTo>
                <a:cubicBezTo>
                  <a:pt x="296" y="17322"/>
                  <a:pt x="313" y="17339"/>
                  <a:pt x="318" y="17345"/>
                </a:cubicBezTo>
                <a:cubicBezTo>
                  <a:pt x="328" y="17345"/>
                  <a:pt x="299" y="17406"/>
                  <a:pt x="280" y="17406"/>
                </a:cubicBezTo>
                <a:cubicBezTo>
                  <a:pt x="278" y="17406"/>
                  <a:pt x="275" y="17405"/>
                  <a:pt x="273" y="17402"/>
                </a:cubicBezTo>
                <a:cubicBezTo>
                  <a:pt x="271" y="17400"/>
                  <a:pt x="269" y="17400"/>
                  <a:pt x="267" y="17400"/>
                </a:cubicBezTo>
                <a:cubicBezTo>
                  <a:pt x="245" y="17400"/>
                  <a:pt x="217" y="17479"/>
                  <a:pt x="222" y="17515"/>
                </a:cubicBezTo>
                <a:cubicBezTo>
                  <a:pt x="222" y="17543"/>
                  <a:pt x="219" y="17559"/>
                  <a:pt x="212" y="17559"/>
                </a:cubicBezTo>
                <a:cubicBezTo>
                  <a:pt x="209" y="17559"/>
                  <a:pt x="204" y="17556"/>
                  <a:pt x="199" y="17549"/>
                </a:cubicBezTo>
                <a:lnTo>
                  <a:pt x="188" y="17544"/>
                </a:lnTo>
                <a:cubicBezTo>
                  <a:pt x="182" y="17544"/>
                  <a:pt x="171" y="17544"/>
                  <a:pt x="171" y="17549"/>
                </a:cubicBezTo>
                <a:lnTo>
                  <a:pt x="165" y="17561"/>
                </a:lnTo>
                <a:cubicBezTo>
                  <a:pt x="160" y="17572"/>
                  <a:pt x="188" y="17612"/>
                  <a:pt x="199" y="17617"/>
                </a:cubicBezTo>
                <a:cubicBezTo>
                  <a:pt x="201" y="17618"/>
                  <a:pt x="203" y="17619"/>
                  <a:pt x="205" y="17619"/>
                </a:cubicBezTo>
                <a:cubicBezTo>
                  <a:pt x="220" y="17619"/>
                  <a:pt x="245" y="17605"/>
                  <a:pt x="250" y="17600"/>
                </a:cubicBezTo>
                <a:cubicBezTo>
                  <a:pt x="261" y="17589"/>
                  <a:pt x="256" y="17492"/>
                  <a:pt x="272" y="17492"/>
                </a:cubicBezTo>
                <a:cubicBezTo>
                  <a:pt x="272" y="17492"/>
                  <a:pt x="273" y="17492"/>
                  <a:pt x="273" y="17493"/>
                </a:cubicBezTo>
                <a:cubicBezTo>
                  <a:pt x="290" y="17493"/>
                  <a:pt x="301" y="17527"/>
                  <a:pt x="296" y="17538"/>
                </a:cubicBezTo>
                <a:cubicBezTo>
                  <a:pt x="296" y="17549"/>
                  <a:pt x="324" y="17572"/>
                  <a:pt x="335" y="17578"/>
                </a:cubicBezTo>
                <a:cubicBezTo>
                  <a:pt x="341" y="17578"/>
                  <a:pt x="347" y="17617"/>
                  <a:pt x="341" y="17629"/>
                </a:cubicBezTo>
                <a:cubicBezTo>
                  <a:pt x="341" y="17634"/>
                  <a:pt x="343" y="17637"/>
                  <a:pt x="345" y="17637"/>
                </a:cubicBezTo>
                <a:cubicBezTo>
                  <a:pt x="348" y="17637"/>
                  <a:pt x="352" y="17634"/>
                  <a:pt x="358" y="17629"/>
                </a:cubicBezTo>
                <a:lnTo>
                  <a:pt x="369" y="17634"/>
                </a:lnTo>
                <a:lnTo>
                  <a:pt x="392" y="17646"/>
                </a:lnTo>
                <a:cubicBezTo>
                  <a:pt x="432" y="17663"/>
                  <a:pt x="438" y="17697"/>
                  <a:pt x="409" y="17708"/>
                </a:cubicBezTo>
                <a:lnTo>
                  <a:pt x="404" y="17703"/>
                </a:lnTo>
                <a:cubicBezTo>
                  <a:pt x="397" y="17698"/>
                  <a:pt x="392" y="17695"/>
                  <a:pt x="388" y="17695"/>
                </a:cubicBezTo>
                <a:cubicBezTo>
                  <a:pt x="378" y="17695"/>
                  <a:pt x="377" y="17707"/>
                  <a:pt x="381" y="17720"/>
                </a:cubicBezTo>
                <a:cubicBezTo>
                  <a:pt x="381" y="17737"/>
                  <a:pt x="398" y="17759"/>
                  <a:pt x="398" y="17765"/>
                </a:cubicBezTo>
                <a:lnTo>
                  <a:pt x="381" y="17793"/>
                </a:lnTo>
                <a:cubicBezTo>
                  <a:pt x="364" y="17771"/>
                  <a:pt x="341" y="17754"/>
                  <a:pt x="324" y="17754"/>
                </a:cubicBezTo>
                <a:lnTo>
                  <a:pt x="307" y="17771"/>
                </a:lnTo>
                <a:lnTo>
                  <a:pt x="290" y="17788"/>
                </a:lnTo>
                <a:cubicBezTo>
                  <a:pt x="262" y="17810"/>
                  <a:pt x="290" y="17839"/>
                  <a:pt x="307" y="17839"/>
                </a:cubicBezTo>
                <a:cubicBezTo>
                  <a:pt x="324" y="17839"/>
                  <a:pt x="313" y="17867"/>
                  <a:pt x="279" y="17890"/>
                </a:cubicBezTo>
                <a:lnTo>
                  <a:pt x="250" y="17895"/>
                </a:lnTo>
                <a:lnTo>
                  <a:pt x="165" y="17901"/>
                </a:lnTo>
                <a:cubicBezTo>
                  <a:pt x="148" y="17986"/>
                  <a:pt x="137" y="18071"/>
                  <a:pt x="137" y="18077"/>
                </a:cubicBezTo>
                <a:cubicBezTo>
                  <a:pt x="137" y="18083"/>
                  <a:pt x="160" y="18094"/>
                  <a:pt x="188" y="18100"/>
                </a:cubicBezTo>
                <a:lnTo>
                  <a:pt x="199" y="18111"/>
                </a:lnTo>
                <a:cubicBezTo>
                  <a:pt x="216" y="18128"/>
                  <a:pt x="216" y="18162"/>
                  <a:pt x="222" y="18185"/>
                </a:cubicBezTo>
                <a:cubicBezTo>
                  <a:pt x="228" y="18207"/>
                  <a:pt x="228" y="18224"/>
                  <a:pt x="222" y="18247"/>
                </a:cubicBezTo>
                <a:lnTo>
                  <a:pt x="222" y="18276"/>
                </a:lnTo>
                <a:cubicBezTo>
                  <a:pt x="218" y="18302"/>
                  <a:pt x="238" y="18312"/>
                  <a:pt x="249" y="18312"/>
                </a:cubicBezTo>
                <a:cubicBezTo>
                  <a:pt x="252" y="18312"/>
                  <a:pt x="255" y="18311"/>
                  <a:pt x="256" y="18310"/>
                </a:cubicBezTo>
                <a:cubicBezTo>
                  <a:pt x="267" y="18298"/>
                  <a:pt x="273" y="18264"/>
                  <a:pt x="267" y="18230"/>
                </a:cubicBezTo>
                <a:lnTo>
                  <a:pt x="273" y="18224"/>
                </a:lnTo>
                <a:lnTo>
                  <a:pt x="290" y="18207"/>
                </a:lnTo>
                <a:cubicBezTo>
                  <a:pt x="301" y="18224"/>
                  <a:pt x="335" y="18259"/>
                  <a:pt x="358" y="18276"/>
                </a:cubicBezTo>
                <a:lnTo>
                  <a:pt x="392" y="18276"/>
                </a:lnTo>
                <a:cubicBezTo>
                  <a:pt x="392" y="18281"/>
                  <a:pt x="381" y="18315"/>
                  <a:pt x="375" y="18327"/>
                </a:cubicBezTo>
                <a:cubicBezTo>
                  <a:pt x="369" y="18344"/>
                  <a:pt x="392" y="18451"/>
                  <a:pt x="364" y="18468"/>
                </a:cubicBezTo>
                <a:cubicBezTo>
                  <a:pt x="335" y="18480"/>
                  <a:pt x="330" y="18548"/>
                  <a:pt x="330" y="18565"/>
                </a:cubicBezTo>
                <a:cubicBezTo>
                  <a:pt x="335" y="18588"/>
                  <a:pt x="341" y="18610"/>
                  <a:pt x="341" y="18622"/>
                </a:cubicBezTo>
                <a:lnTo>
                  <a:pt x="347" y="18622"/>
                </a:lnTo>
                <a:cubicBezTo>
                  <a:pt x="349" y="18624"/>
                  <a:pt x="352" y="18624"/>
                  <a:pt x="355" y="18624"/>
                </a:cubicBezTo>
                <a:cubicBezTo>
                  <a:pt x="362" y="18624"/>
                  <a:pt x="369" y="18622"/>
                  <a:pt x="369" y="18622"/>
                </a:cubicBezTo>
                <a:lnTo>
                  <a:pt x="381" y="18576"/>
                </a:lnTo>
                <a:cubicBezTo>
                  <a:pt x="390" y="18544"/>
                  <a:pt x="404" y="18533"/>
                  <a:pt x="418" y="18533"/>
                </a:cubicBezTo>
                <a:cubicBezTo>
                  <a:pt x="430" y="18533"/>
                  <a:pt x="441" y="18543"/>
                  <a:pt x="443" y="18554"/>
                </a:cubicBezTo>
                <a:cubicBezTo>
                  <a:pt x="447" y="18565"/>
                  <a:pt x="455" y="18571"/>
                  <a:pt x="464" y="18571"/>
                </a:cubicBezTo>
                <a:cubicBezTo>
                  <a:pt x="469" y="18571"/>
                  <a:pt x="473" y="18569"/>
                  <a:pt x="477" y="18565"/>
                </a:cubicBezTo>
                <a:lnTo>
                  <a:pt x="534" y="18565"/>
                </a:lnTo>
                <a:cubicBezTo>
                  <a:pt x="534" y="18581"/>
                  <a:pt x="536" y="18587"/>
                  <a:pt x="539" y="18587"/>
                </a:cubicBezTo>
                <a:cubicBezTo>
                  <a:pt x="547" y="18587"/>
                  <a:pt x="560" y="18556"/>
                  <a:pt x="568" y="18537"/>
                </a:cubicBezTo>
                <a:cubicBezTo>
                  <a:pt x="579" y="18503"/>
                  <a:pt x="602" y="18480"/>
                  <a:pt x="602" y="18480"/>
                </a:cubicBezTo>
                <a:cubicBezTo>
                  <a:pt x="608" y="18480"/>
                  <a:pt x="630" y="18548"/>
                  <a:pt x="665" y="18633"/>
                </a:cubicBezTo>
                <a:lnTo>
                  <a:pt x="744" y="18571"/>
                </a:lnTo>
                <a:lnTo>
                  <a:pt x="750" y="18571"/>
                </a:lnTo>
                <a:cubicBezTo>
                  <a:pt x="755" y="18588"/>
                  <a:pt x="761" y="18622"/>
                  <a:pt x="761" y="18650"/>
                </a:cubicBezTo>
                <a:lnTo>
                  <a:pt x="750" y="18667"/>
                </a:lnTo>
                <a:lnTo>
                  <a:pt x="738" y="18678"/>
                </a:lnTo>
                <a:cubicBezTo>
                  <a:pt x="721" y="18678"/>
                  <a:pt x="704" y="18707"/>
                  <a:pt x="693" y="18741"/>
                </a:cubicBezTo>
                <a:lnTo>
                  <a:pt x="721" y="18729"/>
                </a:lnTo>
                <a:cubicBezTo>
                  <a:pt x="730" y="18726"/>
                  <a:pt x="741" y="18720"/>
                  <a:pt x="747" y="18720"/>
                </a:cubicBezTo>
                <a:cubicBezTo>
                  <a:pt x="753" y="18720"/>
                  <a:pt x="755" y="18725"/>
                  <a:pt x="750" y="18741"/>
                </a:cubicBezTo>
                <a:cubicBezTo>
                  <a:pt x="733" y="18786"/>
                  <a:pt x="738" y="18809"/>
                  <a:pt x="767" y="18826"/>
                </a:cubicBezTo>
                <a:lnTo>
                  <a:pt x="801" y="18849"/>
                </a:lnTo>
                <a:cubicBezTo>
                  <a:pt x="804" y="18826"/>
                  <a:pt x="812" y="18819"/>
                  <a:pt x="821" y="18819"/>
                </a:cubicBezTo>
                <a:cubicBezTo>
                  <a:pt x="830" y="18819"/>
                  <a:pt x="840" y="18826"/>
                  <a:pt x="846" y="18832"/>
                </a:cubicBezTo>
                <a:cubicBezTo>
                  <a:pt x="851" y="18840"/>
                  <a:pt x="874" y="18845"/>
                  <a:pt x="899" y="18845"/>
                </a:cubicBezTo>
                <a:cubicBezTo>
                  <a:pt x="925" y="18845"/>
                  <a:pt x="954" y="18838"/>
                  <a:pt x="960" y="18820"/>
                </a:cubicBezTo>
                <a:cubicBezTo>
                  <a:pt x="967" y="18803"/>
                  <a:pt x="978" y="18796"/>
                  <a:pt x="987" y="18796"/>
                </a:cubicBezTo>
                <a:cubicBezTo>
                  <a:pt x="992" y="18796"/>
                  <a:pt x="997" y="18799"/>
                  <a:pt x="999" y="18803"/>
                </a:cubicBezTo>
                <a:cubicBezTo>
                  <a:pt x="999" y="18805"/>
                  <a:pt x="1000" y="18805"/>
                  <a:pt x="1001" y="18805"/>
                </a:cubicBezTo>
                <a:cubicBezTo>
                  <a:pt x="1007" y="18805"/>
                  <a:pt x="1029" y="18778"/>
                  <a:pt x="1039" y="18764"/>
                </a:cubicBezTo>
                <a:cubicBezTo>
                  <a:pt x="1050" y="18752"/>
                  <a:pt x="1090" y="18684"/>
                  <a:pt x="1090" y="18661"/>
                </a:cubicBezTo>
                <a:cubicBezTo>
                  <a:pt x="1084" y="18644"/>
                  <a:pt x="1147" y="18627"/>
                  <a:pt x="1175" y="18627"/>
                </a:cubicBezTo>
                <a:cubicBezTo>
                  <a:pt x="1198" y="18627"/>
                  <a:pt x="1204" y="18678"/>
                  <a:pt x="1198" y="18695"/>
                </a:cubicBezTo>
                <a:cubicBezTo>
                  <a:pt x="1192" y="18712"/>
                  <a:pt x="1198" y="18729"/>
                  <a:pt x="1198" y="18735"/>
                </a:cubicBezTo>
                <a:cubicBezTo>
                  <a:pt x="1204" y="18735"/>
                  <a:pt x="1226" y="18695"/>
                  <a:pt x="1238" y="18678"/>
                </a:cubicBezTo>
                <a:cubicBezTo>
                  <a:pt x="1239" y="18675"/>
                  <a:pt x="1240" y="18674"/>
                  <a:pt x="1242" y="18674"/>
                </a:cubicBezTo>
                <a:cubicBezTo>
                  <a:pt x="1249" y="18674"/>
                  <a:pt x="1261" y="18704"/>
                  <a:pt x="1266" y="18746"/>
                </a:cubicBezTo>
                <a:lnTo>
                  <a:pt x="1238" y="18786"/>
                </a:lnTo>
                <a:cubicBezTo>
                  <a:pt x="1232" y="18792"/>
                  <a:pt x="1243" y="18820"/>
                  <a:pt x="1249" y="18820"/>
                </a:cubicBezTo>
                <a:cubicBezTo>
                  <a:pt x="1251" y="18822"/>
                  <a:pt x="1253" y="18823"/>
                  <a:pt x="1256" y="18823"/>
                </a:cubicBezTo>
                <a:cubicBezTo>
                  <a:pt x="1264" y="18823"/>
                  <a:pt x="1273" y="18819"/>
                  <a:pt x="1277" y="18815"/>
                </a:cubicBezTo>
                <a:lnTo>
                  <a:pt x="1289" y="18792"/>
                </a:lnTo>
                <a:cubicBezTo>
                  <a:pt x="1299" y="18769"/>
                  <a:pt x="1307" y="18757"/>
                  <a:pt x="1313" y="18757"/>
                </a:cubicBezTo>
                <a:cubicBezTo>
                  <a:pt x="1317" y="18757"/>
                  <a:pt x="1320" y="18763"/>
                  <a:pt x="1323" y="18775"/>
                </a:cubicBezTo>
                <a:cubicBezTo>
                  <a:pt x="1345" y="18786"/>
                  <a:pt x="1374" y="18792"/>
                  <a:pt x="1396" y="18798"/>
                </a:cubicBezTo>
                <a:cubicBezTo>
                  <a:pt x="1423" y="18798"/>
                  <a:pt x="1405" y="18856"/>
                  <a:pt x="1434" y="18856"/>
                </a:cubicBezTo>
                <a:cubicBezTo>
                  <a:pt x="1436" y="18856"/>
                  <a:pt x="1439" y="18855"/>
                  <a:pt x="1442" y="18854"/>
                </a:cubicBezTo>
                <a:lnTo>
                  <a:pt x="1493" y="18843"/>
                </a:lnTo>
                <a:cubicBezTo>
                  <a:pt x="1544" y="18843"/>
                  <a:pt x="1589" y="18775"/>
                  <a:pt x="1584" y="18752"/>
                </a:cubicBezTo>
                <a:cubicBezTo>
                  <a:pt x="1584" y="18724"/>
                  <a:pt x="1612" y="18701"/>
                  <a:pt x="1652" y="18695"/>
                </a:cubicBezTo>
                <a:lnTo>
                  <a:pt x="1669" y="18718"/>
                </a:lnTo>
                <a:lnTo>
                  <a:pt x="1709" y="18769"/>
                </a:lnTo>
                <a:cubicBezTo>
                  <a:pt x="1760" y="18786"/>
                  <a:pt x="1828" y="18803"/>
                  <a:pt x="1856" y="18809"/>
                </a:cubicBezTo>
                <a:lnTo>
                  <a:pt x="1867" y="18832"/>
                </a:lnTo>
                <a:cubicBezTo>
                  <a:pt x="1872" y="18841"/>
                  <a:pt x="1877" y="18844"/>
                  <a:pt x="1882" y="18844"/>
                </a:cubicBezTo>
                <a:cubicBezTo>
                  <a:pt x="1892" y="18844"/>
                  <a:pt x="1901" y="18830"/>
                  <a:pt x="1909" y="18830"/>
                </a:cubicBezTo>
                <a:cubicBezTo>
                  <a:pt x="1910" y="18830"/>
                  <a:pt x="1911" y="18830"/>
                  <a:pt x="1913" y="18832"/>
                </a:cubicBezTo>
                <a:cubicBezTo>
                  <a:pt x="1935" y="18849"/>
                  <a:pt x="1952" y="18866"/>
                  <a:pt x="1975" y="18883"/>
                </a:cubicBezTo>
                <a:lnTo>
                  <a:pt x="1998" y="18883"/>
                </a:lnTo>
                <a:cubicBezTo>
                  <a:pt x="2015" y="18843"/>
                  <a:pt x="2043" y="18866"/>
                  <a:pt x="2066" y="18849"/>
                </a:cubicBezTo>
                <a:lnTo>
                  <a:pt x="2083" y="18832"/>
                </a:lnTo>
                <a:cubicBezTo>
                  <a:pt x="2098" y="18802"/>
                  <a:pt x="2113" y="18785"/>
                  <a:pt x="2120" y="18785"/>
                </a:cubicBezTo>
                <a:cubicBezTo>
                  <a:pt x="2121" y="18785"/>
                  <a:pt x="2122" y="18785"/>
                  <a:pt x="2123" y="18786"/>
                </a:cubicBezTo>
                <a:cubicBezTo>
                  <a:pt x="2123" y="18786"/>
                  <a:pt x="2140" y="18820"/>
                  <a:pt x="2157" y="18854"/>
                </a:cubicBezTo>
                <a:lnTo>
                  <a:pt x="2208" y="18832"/>
                </a:lnTo>
                <a:lnTo>
                  <a:pt x="2219" y="18826"/>
                </a:lnTo>
                <a:cubicBezTo>
                  <a:pt x="2236" y="18832"/>
                  <a:pt x="2259" y="18854"/>
                  <a:pt x="2276" y="18877"/>
                </a:cubicBezTo>
                <a:lnTo>
                  <a:pt x="2293" y="18894"/>
                </a:lnTo>
                <a:lnTo>
                  <a:pt x="2333" y="18951"/>
                </a:lnTo>
                <a:cubicBezTo>
                  <a:pt x="2350" y="18934"/>
                  <a:pt x="2384" y="18888"/>
                  <a:pt x="2406" y="18854"/>
                </a:cubicBezTo>
                <a:lnTo>
                  <a:pt x="2446" y="18849"/>
                </a:lnTo>
                <a:cubicBezTo>
                  <a:pt x="2469" y="18843"/>
                  <a:pt x="2486" y="18792"/>
                  <a:pt x="2509" y="18764"/>
                </a:cubicBezTo>
                <a:cubicBezTo>
                  <a:pt x="2520" y="18764"/>
                  <a:pt x="2520" y="18854"/>
                  <a:pt x="2514" y="18883"/>
                </a:cubicBezTo>
                <a:cubicBezTo>
                  <a:pt x="2509" y="18913"/>
                  <a:pt x="2531" y="18935"/>
                  <a:pt x="2544" y="18935"/>
                </a:cubicBezTo>
                <a:cubicBezTo>
                  <a:pt x="2546" y="18935"/>
                  <a:pt x="2547" y="18934"/>
                  <a:pt x="2548" y="18934"/>
                </a:cubicBezTo>
                <a:cubicBezTo>
                  <a:pt x="2558" y="18934"/>
                  <a:pt x="2605" y="18907"/>
                  <a:pt x="2628" y="18907"/>
                </a:cubicBezTo>
                <a:cubicBezTo>
                  <a:pt x="2633" y="18907"/>
                  <a:pt x="2637" y="18908"/>
                  <a:pt x="2639" y="18911"/>
                </a:cubicBezTo>
                <a:cubicBezTo>
                  <a:pt x="2650" y="18934"/>
                  <a:pt x="2673" y="18973"/>
                  <a:pt x="2684" y="18996"/>
                </a:cubicBezTo>
                <a:lnTo>
                  <a:pt x="2713" y="19002"/>
                </a:lnTo>
                <a:cubicBezTo>
                  <a:pt x="2735" y="19002"/>
                  <a:pt x="2752" y="19025"/>
                  <a:pt x="2770" y="19025"/>
                </a:cubicBezTo>
                <a:lnTo>
                  <a:pt x="2798" y="19025"/>
                </a:lnTo>
                <a:cubicBezTo>
                  <a:pt x="2826" y="19030"/>
                  <a:pt x="2855" y="19036"/>
                  <a:pt x="2866" y="19042"/>
                </a:cubicBezTo>
                <a:lnTo>
                  <a:pt x="2866" y="19047"/>
                </a:lnTo>
                <a:cubicBezTo>
                  <a:pt x="2866" y="19053"/>
                  <a:pt x="2866" y="19070"/>
                  <a:pt x="2866" y="19076"/>
                </a:cubicBezTo>
                <a:cubicBezTo>
                  <a:pt x="2855" y="19081"/>
                  <a:pt x="2843" y="19087"/>
                  <a:pt x="2838" y="19087"/>
                </a:cubicBezTo>
                <a:cubicBezTo>
                  <a:pt x="2831" y="19085"/>
                  <a:pt x="2825" y="19084"/>
                  <a:pt x="2818" y="19084"/>
                </a:cubicBezTo>
                <a:cubicBezTo>
                  <a:pt x="2799" y="19084"/>
                  <a:pt x="2778" y="19090"/>
                  <a:pt x="2759" y="19090"/>
                </a:cubicBezTo>
                <a:cubicBezTo>
                  <a:pt x="2734" y="19090"/>
                  <a:pt x="2712" y="19080"/>
                  <a:pt x="2701" y="19030"/>
                </a:cubicBezTo>
                <a:cubicBezTo>
                  <a:pt x="2701" y="19030"/>
                  <a:pt x="2679" y="19030"/>
                  <a:pt x="2673" y="19036"/>
                </a:cubicBezTo>
                <a:lnTo>
                  <a:pt x="2656" y="19059"/>
                </a:lnTo>
                <a:cubicBezTo>
                  <a:pt x="2647" y="19080"/>
                  <a:pt x="2635" y="19086"/>
                  <a:pt x="2625" y="19086"/>
                </a:cubicBezTo>
                <a:cubicBezTo>
                  <a:pt x="2615" y="19086"/>
                  <a:pt x="2608" y="19081"/>
                  <a:pt x="2605" y="19076"/>
                </a:cubicBezTo>
                <a:cubicBezTo>
                  <a:pt x="2604" y="19074"/>
                  <a:pt x="2604" y="19073"/>
                  <a:pt x="2603" y="19073"/>
                </a:cubicBezTo>
                <a:cubicBezTo>
                  <a:pt x="2594" y="19073"/>
                  <a:pt x="2570" y="19135"/>
                  <a:pt x="2565" y="19161"/>
                </a:cubicBezTo>
                <a:cubicBezTo>
                  <a:pt x="2561" y="19171"/>
                  <a:pt x="2545" y="19174"/>
                  <a:pt x="2525" y="19174"/>
                </a:cubicBezTo>
                <a:cubicBezTo>
                  <a:pt x="2507" y="19174"/>
                  <a:pt x="2485" y="19172"/>
                  <a:pt x="2466" y="19172"/>
                </a:cubicBezTo>
                <a:cubicBezTo>
                  <a:pt x="2451" y="19172"/>
                  <a:pt x="2438" y="19173"/>
                  <a:pt x="2429" y="19178"/>
                </a:cubicBezTo>
                <a:cubicBezTo>
                  <a:pt x="2395" y="19195"/>
                  <a:pt x="2355" y="19229"/>
                  <a:pt x="2338" y="19263"/>
                </a:cubicBezTo>
                <a:lnTo>
                  <a:pt x="2344" y="19285"/>
                </a:lnTo>
                <a:lnTo>
                  <a:pt x="2350" y="19303"/>
                </a:lnTo>
                <a:cubicBezTo>
                  <a:pt x="2354" y="19317"/>
                  <a:pt x="2281" y="19366"/>
                  <a:pt x="2236" y="19366"/>
                </a:cubicBezTo>
                <a:cubicBezTo>
                  <a:pt x="2227" y="19366"/>
                  <a:pt x="2219" y="19364"/>
                  <a:pt x="2213" y="19359"/>
                </a:cubicBezTo>
                <a:cubicBezTo>
                  <a:pt x="2174" y="19331"/>
                  <a:pt x="2162" y="19280"/>
                  <a:pt x="2168" y="19263"/>
                </a:cubicBezTo>
                <a:cubicBezTo>
                  <a:pt x="2179" y="19251"/>
                  <a:pt x="2123" y="19200"/>
                  <a:pt x="2100" y="19189"/>
                </a:cubicBezTo>
                <a:cubicBezTo>
                  <a:pt x="2096" y="19188"/>
                  <a:pt x="2093" y="19188"/>
                  <a:pt x="2090" y="19188"/>
                </a:cubicBezTo>
                <a:cubicBezTo>
                  <a:pt x="2068" y="19188"/>
                  <a:pt x="2055" y="19205"/>
                  <a:pt x="2055" y="19240"/>
                </a:cubicBezTo>
                <a:lnTo>
                  <a:pt x="2106" y="19240"/>
                </a:lnTo>
                <a:cubicBezTo>
                  <a:pt x="2106" y="19240"/>
                  <a:pt x="2117" y="19246"/>
                  <a:pt x="2117" y="19251"/>
                </a:cubicBezTo>
                <a:cubicBezTo>
                  <a:pt x="2117" y="19263"/>
                  <a:pt x="2117" y="19274"/>
                  <a:pt x="2117" y="19280"/>
                </a:cubicBezTo>
                <a:lnTo>
                  <a:pt x="2083" y="19314"/>
                </a:lnTo>
                <a:cubicBezTo>
                  <a:pt x="2050" y="19338"/>
                  <a:pt x="2001" y="19349"/>
                  <a:pt x="1979" y="19349"/>
                </a:cubicBezTo>
                <a:cubicBezTo>
                  <a:pt x="1975" y="19349"/>
                  <a:pt x="1971" y="19349"/>
                  <a:pt x="1969" y="19348"/>
                </a:cubicBezTo>
                <a:cubicBezTo>
                  <a:pt x="1952" y="19342"/>
                  <a:pt x="1975" y="19234"/>
                  <a:pt x="1958" y="19223"/>
                </a:cubicBezTo>
                <a:cubicBezTo>
                  <a:pt x="1950" y="19217"/>
                  <a:pt x="1941" y="19216"/>
                  <a:pt x="1935" y="19216"/>
                </a:cubicBezTo>
                <a:cubicBezTo>
                  <a:pt x="1928" y="19216"/>
                  <a:pt x="1924" y="19217"/>
                  <a:pt x="1924" y="19217"/>
                </a:cubicBezTo>
                <a:cubicBezTo>
                  <a:pt x="1924" y="19223"/>
                  <a:pt x="1907" y="19297"/>
                  <a:pt x="1896" y="19382"/>
                </a:cubicBezTo>
                <a:lnTo>
                  <a:pt x="1828" y="19410"/>
                </a:lnTo>
                <a:lnTo>
                  <a:pt x="1811" y="19422"/>
                </a:lnTo>
                <a:cubicBezTo>
                  <a:pt x="1799" y="19433"/>
                  <a:pt x="1787" y="19437"/>
                  <a:pt x="1776" y="19437"/>
                </a:cubicBezTo>
                <a:cubicBezTo>
                  <a:pt x="1765" y="19437"/>
                  <a:pt x="1757" y="19433"/>
                  <a:pt x="1754" y="19427"/>
                </a:cubicBezTo>
                <a:cubicBezTo>
                  <a:pt x="1754" y="19425"/>
                  <a:pt x="1752" y="19424"/>
                  <a:pt x="1750" y="19424"/>
                </a:cubicBezTo>
                <a:cubicBezTo>
                  <a:pt x="1742" y="19424"/>
                  <a:pt x="1724" y="19436"/>
                  <a:pt x="1720" y="19444"/>
                </a:cubicBezTo>
                <a:cubicBezTo>
                  <a:pt x="1717" y="19451"/>
                  <a:pt x="1711" y="19454"/>
                  <a:pt x="1706" y="19454"/>
                </a:cubicBezTo>
                <a:cubicBezTo>
                  <a:pt x="1703" y="19454"/>
                  <a:pt x="1700" y="19452"/>
                  <a:pt x="1697" y="19450"/>
                </a:cubicBezTo>
                <a:cubicBezTo>
                  <a:pt x="1691" y="19444"/>
                  <a:pt x="1680" y="19393"/>
                  <a:pt x="1669" y="19337"/>
                </a:cubicBezTo>
                <a:lnTo>
                  <a:pt x="1618" y="19314"/>
                </a:lnTo>
                <a:lnTo>
                  <a:pt x="1612" y="19314"/>
                </a:lnTo>
                <a:cubicBezTo>
                  <a:pt x="1612" y="19292"/>
                  <a:pt x="1605" y="19284"/>
                  <a:pt x="1600" y="19284"/>
                </a:cubicBezTo>
                <a:cubicBezTo>
                  <a:pt x="1598" y="19284"/>
                  <a:pt x="1596" y="19284"/>
                  <a:pt x="1595" y="19285"/>
                </a:cubicBezTo>
                <a:cubicBezTo>
                  <a:pt x="1589" y="19291"/>
                  <a:pt x="1584" y="19337"/>
                  <a:pt x="1572" y="19382"/>
                </a:cubicBezTo>
                <a:lnTo>
                  <a:pt x="1510" y="19325"/>
                </a:lnTo>
                <a:cubicBezTo>
                  <a:pt x="1507" y="19322"/>
                  <a:pt x="1504" y="19321"/>
                  <a:pt x="1501" y="19321"/>
                </a:cubicBezTo>
                <a:cubicBezTo>
                  <a:pt x="1499" y="19321"/>
                  <a:pt x="1496" y="19322"/>
                  <a:pt x="1493" y="19325"/>
                </a:cubicBezTo>
                <a:cubicBezTo>
                  <a:pt x="1487" y="19325"/>
                  <a:pt x="1482" y="19342"/>
                  <a:pt x="1482" y="19342"/>
                </a:cubicBezTo>
                <a:lnTo>
                  <a:pt x="1527" y="19416"/>
                </a:lnTo>
                <a:cubicBezTo>
                  <a:pt x="1482" y="19433"/>
                  <a:pt x="1419" y="19461"/>
                  <a:pt x="1396" y="19478"/>
                </a:cubicBezTo>
                <a:lnTo>
                  <a:pt x="1374" y="19461"/>
                </a:lnTo>
                <a:lnTo>
                  <a:pt x="1362" y="19450"/>
                </a:lnTo>
                <a:cubicBezTo>
                  <a:pt x="1362" y="19414"/>
                  <a:pt x="1343" y="19387"/>
                  <a:pt x="1319" y="19387"/>
                </a:cubicBezTo>
                <a:cubicBezTo>
                  <a:pt x="1316" y="19387"/>
                  <a:pt x="1314" y="19387"/>
                  <a:pt x="1311" y="19388"/>
                </a:cubicBezTo>
                <a:lnTo>
                  <a:pt x="1283" y="19393"/>
                </a:lnTo>
                <a:cubicBezTo>
                  <a:pt x="1283" y="19405"/>
                  <a:pt x="1294" y="19410"/>
                  <a:pt x="1311" y="19410"/>
                </a:cubicBezTo>
                <a:lnTo>
                  <a:pt x="1323" y="19410"/>
                </a:lnTo>
                <a:cubicBezTo>
                  <a:pt x="1328" y="19410"/>
                  <a:pt x="1340" y="19416"/>
                  <a:pt x="1345" y="19422"/>
                </a:cubicBezTo>
                <a:cubicBezTo>
                  <a:pt x="1345" y="19433"/>
                  <a:pt x="1345" y="19461"/>
                  <a:pt x="1345" y="19461"/>
                </a:cubicBezTo>
                <a:lnTo>
                  <a:pt x="1300" y="19461"/>
                </a:lnTo>
                <a:cubicBezTo>
                  <a:pt x="1293" y="19465"/>
                  <a:pt x="1286" y="19467"/>
                  <a:pt x="1279" y="19467"/>
                </a:cubicBezTo>
                <a:cubicBezTo>
                  <a:pt x="1244" y="19467"/>
                  <a:pt x="1206" y="19427"/>
                  <a:pt x="1192" y="19427"/>
                </a:cubicBezTo>
                <a:cubicBezTo>
                  <a:pt x="1189" y="19428"/>
                  <a:pt x="1186" y="19428"/>
                  <a:pt x="1182" y="19428"/>
                </a:cubicBezTo>
                <a:cubicBezTo>
                  <a:pt x="1160" y="19428"/>
                  <a:pt x="1133" y="19415"/>
                  <a:pt x="1118" y="19410"/>
                </a:cubicBezTo>
                <a:cubicBezTo>
                  <a:pt x="1116" y="19410"/>
                  <a:pt x="1114" y="19409"/>
                  <a:pt x="1113" y="19409"/>
                </a:cubicBezTo>
                <a:cubicBezTo>
                  <a:pt x="1102" y="19409"/>
                  <a:pt x="1104" y="19425"/>
                  <a:pt x="1118" y="19444"/>
                </a:cubicBezTo>
                <a:lnTo>
                  <a:pt x="1124" y="19450"/>
                </a:lnTo>
                <a:cubicBezTo>
                  <a:pt x="1164" y="19478"/>
                  <a:pt x="1130" y="19501"/>
                  <a:pt x="1130" y="19529"/>
                </a:cubicBezTo>
                <a:cubicBezTo>
                  <a:pt x="1126" y="19555"/>
                  <a:pt x="1115" y="19562"/>
                  <a:pt x="1105" y="19562"/>
                </a:cubicBezTo>
                <a:cubicBezTo>
                  <a:pt x="1099" y="19562"/>
                  <a:pt x="1094" y="19560"/>
                  <a:pt x="1090" y="19558"/>
                </a:cubicBezTo>
                <a:lnTo>
                  <a:pt x="1039" y="19524"/>
                </a:lnTo>
                <a:cubicBezTo>
                  <a:pt x="994" y="19541"/>
                  <a:pt x="903" y="19529"/>
                  <a:pt x="891" y="19552"/>
                </a:cubicBezTo>
                <a:cubicBezTo>
                  <a:pt x="880" y="19569"/>
                  <a:pt x="846" y="19592"/>
                  <a:pt x="823" y="19603"/>
                </a:cubicBezTo>
                <a:lnTo>
                  <a:pt x="818" y="19558"/>
                </a:lnTo>
                <a:cubicBezTo>
                  <a:pt x="818" y="19543"/>
                  <a:pt x="810" y="19530"/>
                  <a:pt x="805" y="19530"/>
                </a:cubicBezTo>
                <a:cubicBezTo>
                  <a:pt x="803" y="19530"/>
                  <a:pt x="801" y="19533"/>
                  <a:pt x="801" y="19541"/>
                </a:cubicBezTo>
                <a:lnTo>
                  <a:pt x="789" y="19592"/>
                </a:lnTo>
                <a:cubicBezTo>
                  <a:pt x="767" y="19632"/>
                  <a:pt x="738" y="19751"/>
                  <a:pt x="721" y="19785"/>
                </a:cubicBezTo>
                <a:cubicBezTo>
                  <a:pt x="717" y="19796"/>
                  <a:pt x="712" y="19802"/>
                  <a:pt x="707" y="19802"/>
                </a:cubicBezTo>
                <a:cubicBezTo>
                  <a:pt x="696" y="19802"/>
                  <a:pt x="683" y="19781"/>
                  <a:pt x="676" y="19739"/>
                </a:cubicBezTo>
                <a:lnTo>
                  <a:pt x="710" y="19654"/>
                </a:lnTo>
                <a:lnTo>
                  <a:pt x="721" y="19615"/>
                </a:lnTo>
                <a:cubicBezTo>
                  <a:pt x="738" y="19569"/>
                  <a:pt x="750" y="19518"/>
                  <a:pt x="744" y="19495"/>
                </a:cubicBezTo>
                <a:lnTo>
                  <a:pt x="744" y="19495"/>
                </a:lnTo>
                <a:lnTo>
                  <a:pt x="721" y="19518"/>
                </a:lnTo>
                <a:lnTo>
                  <a:pt x="721" y="19524"/>
                </a:lnTo>
                <a:cubicBezTo>
                  <a:pt x="720" y="19523"/>
                  <a:pt x="718" y="19522"/>
                  <a:pt x="717" y="19522"/>
                </a:cubicBezTo>
                <a:cubicBezTo>
                  <a:pt x="701" y="19522"/>
                  <a:pt x="687" y="19572"/>
                  <a:pt x="687" y="19598"/>
                </a:cubicBezTo>
                <a:cubicBezTo>
                  <a:pt x="687" y="19610"/>
                  <a:pt x="681" y="19617"/>
                  <a:pt x="671" y="19617"/>
                </a:cubicBezTo>
                <a:cubicBezTo>
                  <a:pt x="662" y="19617"/>
                  <a:pt x="650" y="19611"/>
                  <a:pt x="636" y="19598"/>
                </a:cubicBezTo>
                <a:lnTo>
                  <a:pt x="613" y="19569"/>
                </a:lnTo>
                <a:lnTo>
                  <a:pt x="596" y="19541"/>
                </a:lnTo>
                <a:cubicBezTo>
                  <a:pt x="557" y="19524"/>
                  <a:pt x="545" y="19478"/>
                  <a:pt x="574" y="19450"/>
                </a:cubicBezTo>
                <a:lnTo>
                  <a:pt x="574" y="19422"/>
                </a:lnTo>
                <a:lnTo>
                  <a:pt x="574" y="19393"/>
                </a:lnTo>
                <a:cubicBezTo>
                  <a:pt x="569" y="19379"/>
                  <a:pt x="561" y="19374"/>
                  <a:pt x="553" y="19374"/>
                </a:cubicBezTo>
                <a:cubicBezTo>
                  <a:pt x="536" y="19374"/>
                  <a:pt x="515" y="19402"/>
                  <a:pt x="511" y="19422"/>
                </a:cubicBezTo>
                <a:cubicBezTo>
                  <a:pt x="507" y="19444"/>
                  <a:pt x="482" y="19452"/>
                  <a:pt x="463" y="19452"/>
                </a:cubicBezTo>
                <a:cubicBezTo>
                  <a:pt x="458" y="19452"/>
                  <a:pt x="453" y="19451"/>
                  <a:pt x="449" y="19450"/>
                </a:cubicBezTo>
                <a:cubicBezTo>
                  <a:pt x="449" y="19450"/>
                  <a:pt x="448" y="19450"/>
                  <a:pt x="448" y="19450"/>
                </a:cubicBezTo>
                <a:lnTo>
                  <a:pt x="448" y="19450"/>
                </a:lnTo>
                <a:cubicBezTo>
                  <a:pt x="441" y="19450"/>
                  <a:pt x="528" y="19581"/>
                  <a:pt x="528" y="19603"/>
                </a:cubicBezTo>
                <a:cubicBezTo>
                  <a:pt x="523" y="19626"/>
                  <a:pt x="494" y="19626"/>
                  <a:pt x="489" y="19632"/>
                </a:cubicBezTo>
                <a:cubicBezTo>
                  <a:pt x="477" y="19637"/>
                  <a:pt x="460" y="19683"/>
                  <a:pt x="449" y="19728"/>
                </a:cubicBezTo>
                <a:lnTo>
                  <a:pt x="409" y="19739"/>
                </a:lnTo>
                <a:cubicBezTo>
                  <a:pt x="387" y="19745"/>
                  <a:pt x="375" y="19768"/>
                  <a:pt x="352" y="19779"/>
                </a:cubicBezTo>
                <a:cubicBezTo>
                  <a:pt x="324" y="19802"/>
                  <a:pt x="358" y="19830"/>
                  <a:pt x="352" y="19842"/>
                </a:cubicBezTo>
                <a:lnTo>
                  <a:pt x="330" y="19864"/>
                </a:lnTo>
                <a:cubicBezTo>
                  <a:pt x="307" y="19887"/>
                  <a:pt x="267" y="19921"/>
                  <a:pt x="262" y="19927"/>
                </a:cubicBezTo>
                <a:cubicBezTo>
                  <a:pt x="256" y="19932"/>
                  <a:pt x="267" y="19955"/>
                  <a:pt x="296" y="19972"/>
                </a:cubicBezTo>
                <a:lnTo>
                  <a:pt x="301" y="19961"/>
                </a:lnTo>
                <a:cubicBezTo>
                  <a:pt x="308" y="19949"/>
                  <a:pt x="315" y="19944"/>
                  <a:pt x="322" y="19944"/>
                </a:cubicBezTo>
                <a:cubicBezTo>
                  <a:pt x="338" y="19944"/>
                  <a:pt x="354" y="19966"/>
                  <a:pt x="369" y="19966"/>
                </a:cubicBezTo>
                <a:lnTo>
                  <a:pt x="398" y="19966"/>
                </a:lnTo>
                <a:cubicBezTo>
                  <a:pt x="426" y="19966"/>
                  <a:pt x="466" y="19961"/>
                  <a:pt x="483" y="19955"/>
                </a:cubicBezTo>
                <a:lnTo>
                  <a:pt x="494" y="19995"/>
                </a:lnTo>
                <a:lnTo>
                  <a:pt x="500" y="20046"/>
                </a:lnTo>
                <a:cubicBezTo>
                  <a:pt x="528" y="20029"/>
                  <a:pt x="545" y="19978"/>
                  <a:pt x="540" y="19966"/>
                </a:cubicBezTo>
                <a:cubicBezTo>
                  <a:pt x="540" y="19955"/>
                  <a:pt x="551" y="19944"/>
                  <a:pt x="568" y="19938"/>
                </a:cubicBezTo>
                <a:lnTo>
                  <a:pt x="574" y="19949"/>
                </a:lnTo>
                <a:cubicBezTo>
                  <a:pt x="584" y="19960"/>
                  <a:pt x="593" y="19966"/>
                  <a:pt x="601" y="19966"/>
                </a:cubicBezTo>
                <a:cubicBezTo>
                  <a:pt x="610" y="19966"/>
                  <a:pt x="618" y="19959"/>
                  <a:pt x="630" y="19944"/>
                </a:cubicBezTo>
                <a:cubicBezTo>
                  <a:pt x="638" y="19932"/>
                  <a:pt x="645" y="19914"/>
                  <a:pt x="656" y="19914"/>
                </a:cubicBezTo>
                <a:cubicBezTo>
                  <a:pt x="662" y="19914"/>
                  <a:pt x="668" y="19919"/>
                  <a:pt x="676" y="19932"/>
                </a:cubicBezTo>
                <a:lnTo>
                  <a:pt x="676" y="19938"/>
                </a:lnTo>
                <a:cubicBezTo>
                  <a:pt x="699" y="19927"/>
                  <a:pt x="727" y="19910"/>
                  <a:pt x="755" y="19904"/>
                </a:cubicBezTo>
                <a:lnTo>
                  <a:pt x="818" y="19904"/>
                </a:lnTo>
                <a:cubicBezTo>
                  <a:pt x="832" y="19921"/>
                  <a:pt x="846" y="19928"/>
                  <a:pt x="856" y="19928"/>
                </a:cubicBezTo>
                <a:cubicBezTo>
                  <a:pt x="862" y="19928"/>
                  <a:pt x="867" y="19925"/>
                  <a:pt x="869" y="19921"/>
                </a:cubicBezTo>
                <a:cubicBezTo>
                  <a:pt x="869" y="19919"/>
                  <a:pt x="870" y="19918"/>
                  <a:pt x="871" y="19918"/>
                </a:cubicBezTo>
                <a:cubicBezTo>
                  <a:pt x="877" y="19918"/>
                  <a:pt x="898" y="19940"/>
                  <a:pt x="903" y="19949"/>
                </a:cubicBezTo>
                <a:cubicBezTo>
                  <a:pt x="904" y="19952"/>
                  <a:pt x="907" y="19953"/>
                  <a:pt x="909" y="19953"/>
                </a:cubicBezTo>
                <a:cubicBezTo>
                  <a:pt x="918" y="19953"/>
                  <a:pt x="933" y="19942"/>
                  <a:pt x="937" y="19938"/>
                </a:cubicBezTo>
                <a:cubicBezTo>
                  <a:pt x="943" y="19932"/>
                  <a:pt x="926" y="19881"/>
                  <a:pt x="914" y="19859"/>
                </a:cubicBezTo>
                <a:cubicBezTo>
                  <a:pt x="903" y="19842"/>
                  <a:pt x="914" y="19819"/>
                  <a:pt x="943" y="19813"/>
                </a:cubicBezTo>
                <a:lnTo>
                  <a:pt x="960" y="19819"/>
                </a:lnTo>
                <a:cubicBezTo>
                  <a:pt x="982" y="19830"/>
                  <a:pt x="999" y="19853"/>
                  <a:pt x="1022" y="19870"/>
                </a:cubicBezTo>
                <a:cubicBezTo>
                  <a:pt x="1039" y="19876"/>
                  <a:pt x="1067" y="19876"/>
                  <a:pt x="1079" y="19893"/>
                </a:cubicBezTo>
                <a:cubicBezTo>
                  <a:pt x="1085" y="19900"/>
                  <a:pt x="1089" y="19902"/>
                  <a:pt x="1094" y="19902"/>
                </a:cubicBezTo>
                <a:cubicBezTo>
                  <a:pt x="1107" y="19902"/>
                  <a:pt x="1115" y="19877"/>
                  <a:pt x="1130" y="19877"/>
                </a:cubicBezTo>
                <a:cubicBezTo>
                  <a:pt x="1133" y="19877"/>
                  <a:pt x="1137" y="19878"/>
                  <a:pt x="1141" y="19881"/>
                </a:cubicBezTo>
                <a:lnTo>
                  <a:pt x="1169" y="19898"/>
                </a:lnTo>
                <a:cubicBezTo>
                  <a:pt x="1181" y="19859"/>
                  <a:pt x="1164" y="19819"/>
                  <a:pt x="1152" y="19819"/>
                </a:cubicBezTo>
                <a:cubicBezTo>
                  <a:pt x="1141" y="19813"/>
                  <a:pt x="1158" y="19802"/>
                  <a:pt x="1198" y="19785"/>
                </a:cubicBezTo>
                <a:lnTo>
                  <a:pt x="1226" y="19790"/>
                </a:lnTo>
                <a:cubicBezTo>
                  <a:pt x="1247" y="19796"/>
                  <a:pt x="1230" y="19849"/>
                  <a:pt x="1253" y="19849"/>
                </a:cubicBezTo>
                <a:cubicBezTo>
                  <a:pt x="1255" y="19849"/>
                  <a:pt x="1257" y="19848"/>
                  <a:pt x="1260" y="19847"/>
                </a:cubicBezTo>
                <a:cubicBezTo>
                  <a:pt x="1283" y="19842"/>
                  <a:pt x="1306" y="19825"/>
                  <a:pt x="1328" y="19819"/>
                </a:cubicBezTo>
                <a:lnTo>
                  <a:pt x="1362" y="19819"/>
                </a:lnTo>
                <a:cubicBezTo>
                  <a:pt x="1408" y="19819"/>
                  <a:pt x="1442" y="19745"/>
                  <a:pt x="1442" y="19722"/>
                </a:cubicBezTo>
                <a:cubicBezTo>
                  <a:pt x="1442" y="19707"/>
                  <a:pt x="1470" y="19692"/>
                  <a:pt x="1486" y="19692"/>
                </a:cubicBezTo>
                <a:cubicBezTo>
                  <a:pt x="1495" y="19692"/>
                  <a:pt x="1500" y="19696"/>
                  <a:pt x="1499" y="19705"/>
                </a:cubicBezTo>
                <a:cubicBezTo>
                  <a:pt x="1497" y="19714"/>
                  <a:pt x="1498" y="19717"/>
                  <a:pt x="1501" y="19717"/>
                </a:cubicBezTo>
                <a:cubicBezTo>
                  <a:pt x="1508" y="19717"/>
                  <a:pt x="1525" y="19699"/>
                  <a:pt x="1533" y="19683"/>
                </a:cubicBezTo>
                <a:cubicBezTo>
                  <a:pt x="1535" y="19680"/>
                  <a:pt x="1537" y="19679"/>
                  <a:pt x="1541" y="19679"/>
                </a:cubicBezTo>
                <a:cubicBezTo>
                  <a:pt x="1557" y="19679"/>
                  <a:pt x="1587" y="19708"/>
                  <a:pt x="1601" y="19722"/>
                </a:cubicBezTo>
                <a:cubicBezTo>
                  <a:pt x="1604" y="19729"/>
                  <a:pt x="1611" y="19731"/>
                  <a:pt x="1619" y="19731"/>
                </a:cubicBezTo>
                <a:cubicBezTo>
                  <a:pt x="1630" y="19731"/>
                  <a:pt x="1644" y="19727"/>
                  <a:pt x="1654" y="19727"/>
                </a:cubicBezTo>
                <a:cubicBezTo>
                  <a:pt x="1662" y="19727"/>
                  <a:pt x="1669" y="19730"/>
                  <a:pt x="1669" y="19739"/>
                </a:cubicBezTo>
                <a:cubicBezTo>
                  <a:pt x="1669" y="19746"/>
                  <a:pt x="1669" y="19748"/>
                  <a:pt x="1670" y="19748"/>
                </a:cubicBezTo>
                <a:cubicBezTo>
                  <a:pt x="1673" y="19748"/>
                  <a:pt x="1680" y="19716"/>
                  <a:pt x="1680" y="19694"/>
                </a:cubicBezTo>
                <a:cubicBezTo>
                  <a:pt x="1680" y="19681"/>
                  <a:pt x="1689" y="19674"/>
                  <a:pt x="1703" y="19674"/>
                </a:cubicBezTo>
                <a:cubicBezTo>
                  <a:pt x="1714" y="19674"/>
                  <a:pt x="1728" y="19678"/>
                  <a:pt x="1743" y="19688"/>
                </a:cubicBezTo>
                <a:lnTo>
                  <a:pt x="1714" y="19728"/>
                </a:lnTo>
                <a:lnTo>
                  <a:pt x="1680" y="19773"/>
                </a:lnTo>
                <a:cubicBezTo>
                  <a:pt x="1682" y="19774"/>
                  <a:pt x="1684" y="19774"/>
                  <a:pt x="1686" y="19774"/>
                </a:cubicBezTo>
                <a:cubicBezTo>
                  <a:pt x="1715" y="19774"/>
                  <a:pt x="1760" y="19738"/>
                  <a:pt x="1765" y="19717"/>
                </a:cubicBezTo>
                <a:cubicBezTo>
                  <a:pt x="1777" y="19700"/>
                  <a:pt x="1777" y="19671"/>
                  <a:pt x="1760" y="19660"/>
                </a:cubicBezTo>
                <a:lnTo>
                  <a:pt x="1754" y="19637"/>
                </a:lnTo>
                <a:cubicBezTo>
                  <a:pt x="1743" y="19620"/>
                  <a:pt x="1743" y="19586"/>
                  <a:pt x="1748" y="19575"/>
                </a:cubicBezTo>
                <a:cubicBezTo>
                  <a:pt x="1752" y="19562"/>
                  <a:pt x="1773" y="19556"/>
                  <a:pt x="1785" y="19556"/>
                </a:cubicBezTo>
                <a:cubicBezTo>
                  <a:pt x="1789" y="19556"/>
                  <a:pt x="1792" y="19556"/>
                  <a:pt x="1794" y="19558"/>
                </a:cubicBezTo>
                <a:cubicBezTo>
                  <a:pt x="1808" y="19575"/>
                  <a:pt x="1819" y="19583"/>
                  <a:pt x="1830" y="19583"/>
                </a:cubicBezTo>
                <a:cubicBezTo>
                  <a:pt x="1842" y="19583"/>
                  <a:pt x="1853" y="19575"/>
                  <a:pt x="1867" y="19558"/>
                </a:cubicBezTo>
                <a:lnTo>
                  <a:pt x="1884" y="19541"/>
                </a:lnTo>
                <a:cubicBezTo>
                  <a:pt x="1924" y="19541"/>
                  <a:pt x="1947" y="19558"/>
                  <a:pt x="1935" y="19575"/>
                </a:cubicBezTo>
                <a:lnTo>
                  <a:pt x="1924" y="19586"/>
                </a:lnTo>
                <a:lnTo>
                  <a:pt x="1901" y="19615"/>
                </a:lnTo>
                <a:cubicBezTo>
                  <a:pt x="1879" y="19643"/>
                  <a:pt x="1896" y="19728"/>
                  <a:pt x="1896" y="19762"/>
                </a:cubicBezTo>
                <a:cubicBezTo>
                  <a:pt x="1891" y="19789"/>
                  <a:pt x="1890" y="19805"/>
                  <a:pt x="1893" y="19805"/>
                </a:cubicBezTo>
                <a:cubicBezTo>
                  <a:pt x="1894" y="19805"/>
                  <a:pt x="1895" y="19804"/>
                  <a:pt x="1896" y="19802"/>
                </a:cubicBezTo>
                <a:lnTo>
                  <a:pt x="1896" y="19796"/>
                </a:lnTo>
                <a:cubicBezTo>
                  <a:pt x="1901" y="19773"/>
                  <a:pt x="1907" y="19739"/>
                  <a:pt x="1913" y="19734"/>
                </a:cubicBezTo>
                <a:cubicBezTo>
                  <a:pt x="1917" y="19732"/>
                  <a:pt x="1921" y="19731"/>
                  <a:pt x="1924" y="19731"/>
                </a:cubicBezTo>
                <a:cubicBezTo>
                  <a:pt x="1939" y="19731"/>
                  <a:pt x="1946" y="19750"/>
                  <a:pt x="1941" y="19773"/>
                </a:cubicBezTo>
                <a:lnTo>
                  <a:pt x="1941" y="19779"/>
                </a:lnTo>
                <a:cubicBezTo>
                  <a:pt x="1942" y="19779"/>
                  <a:pt x="1942" y="19779"/>
                  <a:pt x="1942" y="19779"/>
                </a:cubicBezTo>
                <a:cubicBezTo>
                  <a:pt x="1954" y="19779"/>
                  <a:pt x="1976" y="19705"/>
                  <a:pt x="1992" y="19694"/>
                </a:cubicBezTo>
                <a:cubicBezTo>
                  <a:pt x="2015" y="19677"/>
                  <a:pt x="2043" y="19637"/>
                  <a:pt x="2049" y="19632"/>
                </a:cubicBezTo>
                <a:cubicBezTo>
                  <a:pt x="2050" y="19630"/>
                  <a:pt x="2052" y="19630"/>
                  <a:pt x="2054" y="19630"/>
                </a:cubicBezTo>
                <a:cubicBezTo>
                  <a:pt x="2073" y="19630"/>
                  <a:pt x="2129" y="19674"/>
                  <a:pt x="2140" y="19700"/>
                </a:cubicBezTo>
                <a:cubicBezTo>
                  <a:pt x="2151" y="19728"/>
                  <a:pt x="2168" y="19756"/>
                  <a:pt x="2174" y="19762"/>
                </a:cubicBezTo>
                <a:lnTo>
                  <a:pt x="2179" y="19762"/>
                </a:lnTo>
                <a:cubicBezTo>
                  <a:pt x="2191" y="19756"/>
                  <a:pt x="2202" y="19751"/>
                  <a:pt x="2208" y="19745"/>
                </a:cubicBezTo>
                <a:cubicBezTo>
                  <a:pt x="2208" y="19739"/>
                  <a:pt x="2208" y="19722"/>
                  <a:pt x="2208" y="19717"/>
                </a:cubicBezTo>
                <a:cubicBezTo>
                  <a:pt x="2208" y="19686"/>
                  <a:pt x="2213" y="19671"/>
                  <a:pt x="2223" y="19671"/>
                </a:cubicBezTo>
                <a:cubicBezTo>
                  <a:pt x="2228" y="19671"/>
                  <a:pt x="2234" y="19675"/>
                  <a:pt x="2242" y="19683"/>
                </a:cubicBezTo>
                <a:lnTo>
                  <a:pt x="2259" y="19700"/>
                </a:lnTo>
                <a:cubicBezTo>
                  <a:pt x="2270" y="19694"/>
                  <a:pt x="2327" y="19666"/>
                  <a:pt x="2389" y="19643"/>
                </a:cubicBezTo>
                <a:lnTo>
                  <a:pt x="2446" y="19705"/>
                </a:lnTo>
                <a:cubicBezTo>
                  <a:pt x="2457" y="19700"/>
                  <a:pt x="2469" y="19660"/>
                  <a:pt x="2469" y="19643"/>
                </a:cubicBezTo>
                <a:cubicBezTo>
                  <a:pt x="2471" y="19638"/>
                  <a:pt x="2482" y="19635"/>
                  <a:pt x="2495" y="19635"/>
                </a:cubicBezTo>
                <a:cubicBezTo>
                  <a:pt x="2513" y="19635"/>
                  <a:pt x="2534" y="19641"/>
                  <a:pt x="2537" y="19654"/>
                </a:cubicBezTo>
                <a:cubicBezTo>
                  <a:pt x="2539" y="19664"/>
                  <a:pt x="2542" y="19668"/>
                  <a:pt x="2546" y="19668"/>
                </a:cubicBezTo>
                <a:cubicBezTo>
                  <a:pt x="2552" y="19668"/>
                  <a:pt x="2560" y="19656"/>
                  <a:pt x="2560" y="19649"/>
                </a:cubicBezTo>
                <a:cubicBezTo>
                  <a:pt x="2560" y="19642"/>
                  <a:pt x="2575" y="19637"/>
                  <a:pt x="2597" y="19637"/>
                </a:cubicBezTo>
                <a:cubicBezTo>
                  <a:pt x="2611" y="19637"/>
                  <a:pt x="2627" y="19639"/>
                  <a:pt x="2645" y="19643"/>
                </a:cubicBezTo>
                <a:lnTo>
                  <a:pt x="2684" y="19643"/>
                </a:lnTo>
                <a:cubicBezTo>
                  <a:pt x="2688" y="19645"/>
                  <a:pt x="2692" y="19645"/>
                  <a:pt x="2696" y="19645"/>
                </a:cubicBezTo>
                <a:cubicBezTo>
                  <a:pt x="2705" y="19645"/>
                  <a:pt x="2716" y="19641"/>
                  <a:pt x="2724" y="19637"/>
                </a:cubicBezTo>
                <a:lnTo>
                  <a:pt x="2735" y="19637"/>
                </a:lnTo>
                <a:cubicBezTo>
                  <a:pt x="2736" y="19636"/>
                  <a:pt x="2738" y="19636"/>
                  <a:pt x="2739" y="19636"/>
                </a:cubicBezTo>
                <a:cubicBezTo>
                  <a:pt x="2745" y="19636"/>
                  <a:pt x="2753" y="19646"/>
                  <a:pt x="2758" y="19660"/>
                </a:cubicBezTo>
                <a:lnTo>
                  <a:pt x="2770" y="19671"/>
                </a:lnTo>
                <a:lnTo>
                  <a:pt x="2770" y="19677"/>
                </a:lnTo>
                <a:cubicBezTo>
                  <a:pt x="2781" y="19671"/>
                  <a:pt x="2809" y="19603"/>
                  <a:pt x="2826" y="19603"/>
                </a:cubicBezTo>
                <a:cubicBezTo>
                  <a:pt x="2828" y="19603"/>
                  <a:pt x="2829" y="19603"/>
                  <a:pt x="2830" y="19603"/>
                </a:cubicBezTo>
                <a:cubicBezTo>
                  <a:pt x="2848" y="19603"/>
                  <a:pt x="2878" y="19633"/>
                  <a:pt x="2883" y="19649"/>
                </a:cubicBezTo>
                <a:cubicBezTo>
                  <a:pt x="2885" y="19651"/>
                  <a:pt x="2887" y="19653"/>
                  <a:pt x="2889" y="19653"/>
                </a:cubicBezTo>
                <a:cubicBezTo>
                  <a:pt x="2900" y="19653"/>
                  <a:pt x="2913" y="19616"/>
                  <a:pt x="2923" y="19564"/>
                </a:cubicBezTo>
                <a:lnTo>
                  <a:pt x="2985" y="19558"/>
                </a:lnTo>
                <a:lnTo>
                  <a:pt x="2991" y="19558"/>
                </a:lnTo>
                <a:cubicBezTo>
                  <a:pt x="2996" y="19575"/>
                  <a:pt x="2979" y="19626"/>
                  <a:pt x="2968" y="19637"/>
                </a:cubicBezTo>
                <a:cubicBezTo>
                  <a:pt x="2962" y="19654"/>
                  <a:pt x="2996" y="19666"/>
                  <a:pt x="3048" y="19671"/>
                </a:cubicBezTo>
                <a:lnTo>
                  <a:pt x="3042" y="19586"/>
                </a:lnTo>
                <a:cubicBezTo>
                  <a:pt x="3042" y="19575"/>
                  <a:pt x="3053" y="19564"/>
                  <a:pt x="3059" y="19558"/>
                </a:cubicBezTo>
                <a:lnTo>
                  <a:pt x="3070" y="19558"/>
                </a:lnTo>
                <a:cubicBezTo>
                  <a:pt x="3076" y="19569"/>
                  <a:pt x="3093" y="19598"/>
                  <a:pt x="3110" y="19620"/>
                </a:cubicBezTo>
                <a:lnTo>
                  <a:pt x="3133" y="19581"/>
                </a:lnTo>
                <a:lnTo>
                  <a:pt x="3150" y="19546"/>
                </a:lnTo>
                <a:cubicBezTo>
                  <a:pt x="3156" y="19542"/>
                  <a:pt x="3162" y="19540"/>
                  <a:pt x="3167" y="19540"/>
                </a:cubicBezTo>
                <a:cubicBezTo>
                  <a:pt x="3197" y="19540"/>
                  <a:pt x="3218" y="19598"/>
                  <a:pt x="3218" y="19632"/>
                </a:cubicBezTo>
                <a:cubicBezTo>
                  <a:pt x="3218" y="19644"/>
                  <a:pt x="3222" y="19649"/>
                  <a:pt x="3227" y="19649"/>
                </a:cubicBezTo>
                <a:cubicBezTo>
                  <a:pt x="3240" y="19649"/>
                  <a:pt x="3261" y="19626"/>
                  <a:pt x="3269" y="19615"/>
                </a:cubicBezTo>
                <a:cubicBezTo>
                  <a:pt x="3275" y="19602"/>
                  <a:pt x="3283" y="19597"/>
                  <a:pt x="3289" y="19597"/>
                </a:cubicBezTo>
                <a:cubicBezTo>
                  <a:pt x="3295" y="19597"/>
                  <a:pt x="3300" y="19601"/>
                  <a:pt x="3303" y="19609"/>
                </a:cubicBezTo>
                <a:lnTo>
                  <a:pt x="3309" y="19609"/>
                </a:lnTo>
                <a:cubicBezTo>
                  <a:pt x="3315" y="19611"/>
                  <a:pt x="3322" y="19612"/>
                  <a:pt x="3330" y="19612"/>
                </a:cubicBezTo>
                <a:cubicBezTo>
                  <a:pt x="3365" y="19612"/>
                  <a:pt x="3411" y="19593"/>
                  <a:pt x="3439" y="19575"/>
                </a:cubicBezTo>
                <a:cubicBezTo>
                  <a:pt x="3441" y="19573"/>
                  <a:pt x="3443" y="19573"/>
                  <a:pt x="3445" y="19573"/>
                </a:cubicBezTo>
                <a:cubicBezTo>
                  <a:pt x="3451" y="19573"/>
                  <a:pt x="3458" y="19577"/>
                  <a:pt x="3462" y="19581"/>
                </a:cubicBezTo>
                <a:lnTo>
                  <a:pt x="3484" y="19581"/>
                </a:lnTo>
                <a:cubicBezTo>
                  <a:pt x="3487" y="19581"/>
                  <a:pt x="3491" y="19582"/>
                  <a:pt x="3495" y="19582"/>
                </a:cubicBezTo>
                <a:cubicBezTo>
                  <a:pt x="3520" y="19582"/>
                  <a:pt x="3564" y="19566"/>
                  <a:pt x="3604" y="19546"/>
                </a:cubicBezTo>
                <a:lnTo>
                  <a:pt x="3638" y="19512"/>
                </a:lnTo>
                <a:cubicBezTo>
                  <a:pt x="3639" y="19511"/>
                  <a:pt x="3641" y="19510"/>
                  <a:pt x="3644" y="19510"/>
                </a:cubicBezTo>
                <a:cubicBezTo>
                  <a:pt x="3649" y="19510"/>
                  <a:pt x="3656" y="19514"/>
                  <a:pt x="3660" y="19518"/>
                </a:cubicBezTo>
                <a:lnTo>
                  <a:pt x="3683" y="19558"/>
                </a:lnTo>
                <a:cubicBezTo>
                  <a:pt x="3711" y="19541"/>
                  <a:pt x="3762" y="19518"/>
                  <a:pt x="3791" y="19507"/>
                </a:cubicBezTo>
                <a:lnTo>
                  <a:pt x="3819" y="19529"/>
                </a:lnTo>
                <a:cubicBezTo>
                  <a:pt x="3833" y="19544"/>
                  <a:pt x="3848" y="19548"/>
                  <a:pt x="3862" y="19548"/>
                </a:cubicBezTo>
                <a:cubicBezTo>
                  <a:pt x="3887" y="19548"/>
                  <a:pt x="3913" y="19533"/>
                  <a:pt x="3938" y="19529"/>
                </a:cubicBezTo>
                <a:lnTo>
                  <a:pt x="3984" y="19524"/>
                </a:lnTo>
                <a:cubicBezTo>
                  <a:pt x="3985" y="19533"/>
                  <a:pt x="3988" y="19537"/>
                  <a:pt x="3991" y="19537"/>
                </a:cubicBezTo>
                <a:cubicBezTo>
                  <a:pt x="4004" y="19537"/>
                  <a:pt x="4026" y="19493"/>
                  <a:pt x="4035" y="19467"/>
                </a:cubicBezTo>
                <a:cubicBezTo>
                  <a:pt x="4046" y="19433"/>
                  <a:pt x="4063" y="19393"/>
                  <a:pt x="4074" y="19393"/>
                </a:cubicBezTo>
                <a:cubicBezTo>
                  <a:pt x="4076" y="19392"/>
                  <a:pt x="4077" y="19392"/>
                  <a:pt x="4078" y="19392"/>
                </a:cubicBezTo>
                <a:cubicBezTo>
                  <a:pt x="4082" y="19392"/>
                  <a:pt x="4085" y="19401"/>
                  <a:pt x="4080" y="19410"/>
                </a:cubicBezTo>
                <a:lnTo>
                  <a:pt x="4080" y="19422"/>
                </a:lnTo>
                <a:lnTo>
                  <a:pt x="4080" y="19484"/>
                </a:lnTo>
                <a:cubicBezTo>
                  <a:pt x="4097" y="19524"/>
                  <a:pt x="4182" y="19552"/>
                  <a:pt x="4194" y="19575"/>
                </a:cubicBezTo>
                <a:cubicBezTo>
                  <a:pt x="4211" y="19598"/>
                  <a:pt x="4205" y="19643"/>
                  <a:pt x="4188" y="19677"/>
                </a:cubicBezTo>
                <a:cubicBezTo>
                  <a:pt x="4211" y="19677"/>
                  <a:pt x="4233" y="19666"/>
                  <a:pt x="4256" y="19649"/>
                </a:cubicBezTo>
                <a:lnTo>
                  <a:pt x="4267" y="19637"/>
                </a:lnTo>
                <a:cubicBezTo>
                  <a:pt x="4284" y="19620"/>
                  <a:pt x="4245" y="19558"/>
                  <a:pt x="4228" y="19529"/>
                </a:cubicBezTo>
                <a:cubicBezTo>
                  <a:pt x="4218" y="19510"/>
                  <a:pt x="4266" y="19475"/>
                  <a:pt x="4297" y="19475"/>
                </a:cubicBezTo>
                <a:cubicBezTo>
                  <a:pt x="4303" y="19475"/>
                  <a:pt x="4308" y="19476"/>
                  <a:pt x="4313" y="19478"/>
                </a:cubicBezTo>
                <a:cubicBezTo>
                  <a:pt x="4341" y="19501"/>
                  <a:pt x="4330" y="19529"/>
                  <a:pt x="4318" y="19529"/>
                </a:cubicBezTo>
                <a:cubicBezTo>
                  <a:pt x="4307" y="19535"/>
                  <a:pt x="4307" y="19552"/>
                  <a:pt x="4313" y="19558"/>
                </a:cubicBezTo>
                <a:cubicBezTo>
                  <a:pt x="4313" y="19569"/>
                  <a:pt x="4347" y="19592"/>
                  <a:pt x="4358" y="19603"/>
                </a:cubicBezTo>
                <a:cubicBezTo>
                  <a:pt x="4359" y="19604"/>
                  <a:pt x="4360" y="19604"/>
                  <a:pt x="4361" y="19604"/>
                </a:cubicBezTo>
                <a:cubicBezTo>
                  <a:pt x="4371" y="19604"/>
                  <a:pt x="4381" y="19579"/>
                  <a:pt x="4387" y="19564"/>
                </a:cubicBezTo>
                <a:cubicBezTo>
                  <a:pt x="4387" y="19552"/>
                  <a:pt x="4409" y="19535"/>
                  <a:pt x="4432" y="19535"/>
                </a:cubicBezTo>
                <a:lnTo>
                  <a:pt x="4426" y="19490"/>
                </a:lnTo>
                <a:lnTo>
                  <a:pt x="4426" y="19422"/>
                </a:lnTo>
                <a:cubicBezTo>
                  <a:pt x="4454" y="19431"/>
                  <a:pt x="4486" y="19440"/>
                  <a:pt x="4499" y="19440"/>
                </a:cubicBezTo>
                <a:cubicBezTo>
                  <a:pt x="4502" y="19440"/>
                  <a:pt x="4505" y="19440"/>
                  <a:pt x="4506" y="19439"/>
                </a:cubicBezTo>
                <a:cubicBezTo>
                  <a:pt x="4506" y="19439"/>
                  <a:pt x="4537" y="19415"/>
                  <a:pt x="4550" y="19415"/>
                </a:cubicBezTo>
                <a:cubicBezTo>
                  <a:pt x="4554" y="19415"/>
                  <a:pt x="4557" y="19417"/>
                  <a:pt x="4557" y="19422"/>
                </a:cubicBezTo>
                <a:cubicBezTo>
                  <a:pt x="4557" y="19431"/>
                  <a:pt x="4562" y="19434"/>
                  <a:pt x="4570" y="19434"/>
                </a:cubicBezTo>
                <a:cubicBezTo>
                  <a:pt x="4581" y="19434"/>
                  <a:pt x="4598" y="19426"/>
                  <a:pt x="4608" y="19416"/>
                </a:cubicBezTo>
                <a:cubicBezTo>
                  <a:pt x="4611" y="19414"/>
                  <a:pt x="4614" y="19413"/>
                  <a:pt x="4617" y="19413"/>
                </a:cubicBezTo>
                <a:cubicBezTo>
                  <a:pt x="4634" y="19413"/>
                  <a:pt x="4655" y="19435"/>
                  <a:pt x="4665" y="19473"/>
                </a:cubicBezTo>
                <a:lnTo>
                  <a:pt x="4704" y="19416"/>
                </a:lnTo>
                <a:cubicBezTo>
                  <a:pt x="4707" y="19410"/>
                  <a:pt x="4716" y="19407"/>
                  <a:pt x="4725" y="19407"/>
                </a:cubicBezTo>
                <a:cubicBezTo>
                  <a:pt x="4734" y="19407"/>
                  <a:pt x="4744" y="19410"/>
                  <a:pt x="4750" y="19416"/>
                </a:cubicBezTo>
                <a:cubicBezTo>
                  <a:pt x="4762" y="19436"/>
                  <a:pt x="4771" y="19443"/>
                  <a:pt x="4780" y="19443"/>
                </a:cubicBezTo>
                <a:cubicBezTo>
                  <a:pt x="4796" y="19443"/>
                  <a:pt x="4809" y="19417"/>
                  <a:pt x="4823" y="19399"/>
                </a:cubicBezTo>
                <a:lnTo>
                  <a:pt x="4903" y="19297"/>
                </a:lnTo>
                <a:cubicBezTo>
                  <a:pt x="4914" y="19303"/>
                  <a:pt x="4926" y="19303"/>
                  <a:pt x="4931" y="19308"/>
                </a:cubicBezTo>
                <a:cubicBezTo>
                  <a:pt x="4963" y="19347"/>
                  <a:pt x="4975" y="19360"/>
                  <a:pt x="4998" y="19360"/>
                </a:cubicBezTo>
                <a:cubicBezTo>
                  <a:pt x="5009" y="19360"/>
                  <a:pt x="5021" y="19357"/>
                  <a:pt x="5039" y="19354"/>
                </a:cubicBezTo>
                <a:lnTo>
                  <a:pt x="5107" y="19342"/>
                </a:lnTo>
                <a:cubicBezTo>
                  <a:pt x="5127" y="19358"/>
                  <a:pt x="5150" y="19366"/>
                  <a:pt x="5173" y="19366"/>
                </a:cubicBezTo>
                <a:cubicBezTo>
                  <a:pt x="5207" y="19366"/>
                  <a:pt x="5240" y="19348"/>
                  <a:pt x="5260" y="19314"/>
                </a:cubicBezTo>
                <a:lnTo>
                  <a:pt x="5323" y="19320"/>
                </a:lnTo>
                <a:cubicBezTo>
                  <a:pt x="5328" y="19320"/>
                  <a:pt x="5340" y="19274"/>
                  <a:pt x="5351" y="19268"/>
                </a:cubicBezTo>
                <a:cubicBezTo>
                  <a:pt x="5362" y="19268"/>
                  <a:pt x="5379" y="19291"/>
                  <a:pt x="5396" y="19297"/>
                </a:cubicBezTo>
                <a:cubicBezTo>
                  <a:pt x="5403" y="19297"/>
                  <a:pt x="5412" y="19298"/>
                  <a:pt x="5421" y="19298"/>
                </a:cubicBezTo>
                <a:cubicBezTo>
                  <a:pt x="5434" y="19298"/>
                  <a:pt x="5449" y="19296"/>
                  <a:pt x="5459" y="19285"/>
                </a:cubicBezTo>
                <a:cubicBezTo>
                  <a:pt x="5466" y="19276"/>
                  <a:pt x="5471" y="19272"/>
                  <a:pt x="5475" y="19272"/>
                </a:cubicBezTo>
                <a:cubicBezTo>
                  <a:pt x="5482" y="19272"/>
                  <a:pt x="5483" y="19287"/>
                  <a:pt x="5487" y="19303"/>
                </a:cubicBezTo>
                <a:cubicBezTo>
                  <a:pt x="5487" y="19314"/>
                  <a:pt x="5499" y="19325"/>
                  <a:pt x="5510" y="19325"/>
                </a:cubicBezTo>
                <a:cubicBezTo>
                  <a:pt x="5514" y="19327"/>
                  <a:pt x="5518" y="19328"/>
                  <a:pt x="5523" y="19328"/>
                </a:cubicBezTo>
                <a:cubicBezTo>
                  <a:pt x="5532" y="19328"/>
                  <a:pt x="5542" y="19325"/>
                  <a:pt x="5550" y="19325"/>
                </a:cubicBezTo>
                <a:lnTo>
                  <a:pt x="5618" y="19342"/>
                </a:lnTo>
                <a:cubicBezTo>
                  <a:pt x="5628" y="19319"/>
                  <a:pt x="5646" y="19311"/>
                  <a:pt x="5661" y="19311"/>
                </a:cubicBezTo>
                <a:cubicBezTo>
                  <a:pt x="5672" y="19311"/>
                  <a:pt x="5681" y="19315"/>
                  <a:pt x="5686" y="19320"/>
                </a:cubicBezTo>
                <a:cubicBezTo>
                  <a:pt x="5702" y="19330"/>
                  <a:pt x="5741" y="19389"/>
                  <a:pt x="5765" y="19389"/>
                </a:cubicBezTo>
                <a:cubicBezTo>
                  <a:pt x="5767" y="19389"/>
                  <a:pt x="5769" y="19388"/>
                  <a:pt x="5771" y="19388"/>
                </a:cubicBezTo>
                <a:cubicBezTo>
                  <a:pt x="5799" y="19382"/>
                  <a:pt x="5811" y="19359"/>
                  <a:pt x="5805" y="19337"/>
                </a:cubicBezTo>
                <a:lnTo>
                  <a:pt x="5805" y="19325"/>
                </a:lnTo>
                <a:cubicBezTo>
                  <a:pt x="5805" y="19308"/>
                  <a:pt x="5811" y="19291"/>
                  <a:pt x="5816" y="19285"/>
                </a:cubicBezTo>
                <a:cubicBezTo>
                  <a:pt x="5823" y="19277"/>
                  <a:pt x="5828" y="19273"/>
                  <a:pt x="5830" y="19273"/>
                </a:cubicBezTo>
                <a:cubicBezTo>
                  <a:pt x="5837" y="19273"/>
                  <a:pt x="5835" y="19291"/>
                  <a:pt x="5839" y="19303"/>
                </a:cubicBezTo>
                <a:lnTo>
                  <a:pt x="5856" y="19337"/>
                </a:lnTo>
                <a:cubicBezTo>
                  <a:pt x="5867" y="19320"/>
                  <a:pt x="5879" y="19285"/>
                  <a:pt x="5879" y="19257"/>
                </a:cubicBezTo>
                <a:lnTo>
                  <a:pt x="5907" y="19285"/>
                </a:lnTo>
                <a:cubicBezTo>
                  <a:pt x="5924" y="19300"/>
                  <a:pt x="5943" y="19301"/>
                  <a:pt x="5963" y="19301"/>
                </a:cubicBezTo>
                <a:cubicBezTo>
                  <a:pt x="5966" y="19301"/>
                  <a:pt x="5969" y="19301"/>
                  <a:pt x="5972" y="19301"/>
                </a:cubicBezTo>
                <a:cubicBezTo>
                  <a:pt x="5995" y="19301"/>
                  <a:pt x="6018" y="19303"/>
                  <a:pt x="6038" y="19325"/>
                </a:cubicBezTo>
                <a:lnTo>
                  <a:pt x="6043" y="19331"/>
                </a:lnTo>
                <a:cubicBezTo>
                  <a:pt x="6049" y="19327"/>
                  <a:pt x="6054" y="19326"/>
                  <a:pt x="6059" y="19326"/>
                </a:cubicBezTo>
                <a:cubicBezTo>
                  <a:pt x="6084" y="19326"/>
                  <a:pt x="6100" y="19369"/>
                  <a:pt x="6100" y="19388"/>
                </a:cubicBezTo>
                <a:cubicBezTo>
                  <a:pt x="6100" y="19410"/>
                  <a:pt x="6083" y="19444"/>
                  <a:pt x="6055" y="19461"/>
                </a:cubicBezTo>
                <a:lnTo>
                  <a:pt x="6100" y="19473"/>
                </a:lnTo>
                <a:cubicBezTo>
                  <a:pt x="6102" y="19473"/>
                  <a:pt x="6104" y="19473"/>
                  <a:pt x="6106" y="19473"/>
                </a:cubicBezTo>
                <a:cubicBezTo>
                  <a:pt x="6128" y="19473"/>
                  <a:pt x="6123" y="19443"/>
                  <a:pt x="6123" y="19422"/>
                </a:cubicBezTo>
                <a:lnTo>
                  <a:pt x="6123" y="19393"/>
                </a:lnTo>
                <a:cubicBezTo>
                  <a:pt x="6128" y="19366"/>
                  <a:pt x="6159" y="19279"/>
                  <a:pt x="6181" y="19279"/>
                </a:cubicBezTo>
                <a:cubicBezTo>
                  <a:pt x="6183" y="19279"/>
                  <a:pt x="6184" y="19279"/>
                  <a:pt x="6185" y="19280"/>
                </a:cubicBezTo>
                <a:cubicBezTo>
                  <a:pt x="6193" y="19283"/>
                  <a:pt x="6200" y="19284"/>
                  <a:pt x="6205" y="19284"/>
                </a:cubicBezTo>
                <a:cubicBezTo>
                  <a:pt x="6221" y="19284"/>
                  <a:pt x="6231" y="19274"/>
                  <a:pt x="6231" y="19257"/>
                </a:cubicBezTo>
                <a:lnTo>
                  <a:pt x="6231" y="19240"/>
                </a:lnTo>
                <a:lnTo>
                  <a:pt x="6236" y="19206"/>
                </a:lnTo>
                <a:cubicBezTo>
                  <a:pt x="6252" y="19211"/>
                  <a:pt x="6341" y="19263"/>
                  <a:pt x="6369" y="19263"/>
                </a:cubicBezTo>
                <a:cubicBezTo>
                  <a:pt x="6370" y="19263"/>
                  <a:pt x="6371" y="19263"/>
                  <a:pt x="6372" y="19263"/>
                </a:cubicBezTo>
                <a:cubicBezTo>
                  <a:pt x="6395" y="19257"/>
                  <a:pt x="6446" y="19229"/>
                  <a:pt x="6492" y="19200"/>
                </a:cubicBezTo>
                <a:lnTo>
                  <a:pt x="6531" y="19183"/>
                </a:lnTo>
                <a:lnTo>
                  <a:pt x="6548" y="19172"/>
                </a:lnTo>
                <a:lnTo>
                  <a:pt x="6548" y="19172"/>
                </a:lnTo>
                <a:cubicBezTo>
                  <a:pt x="6571" y="19178"/>
                  <a:pt x="6565" y="19212"/>
                  <a:pt x="6537" y="19251"/>
                </a:cubicBezTo>
                <a:lnTo>
                  <a:pt x="6514" y="19268"/>
                </a:lnTo>
                <a:lnTo>
                  <a:pt x="6480" y="19285"/>
                </a:lnTo>
                <a:cubicBezTo>
                  <a:pt x="6446" y="19297"/>
                  <a:pt x="6423" y="19331"/>
                  <a:pt x="6429" y="19354"/>
                </a:cubicBezTo>
                <a:lnTo>
                  <a:pt x="6469" y="19331"/>
                </a:lnTo>
                <a:cubicBezTo>
                  <a:pt x="6503" y="19308"/>
                  <a:pt x="6537" y="19314"/>
                  <a:pt x="6565" y="19257"/>
                </a:cubicBezTo>
                <a:lnTo>
                  <a:pt x="6577" y="19229"/>
                </a:lnTo>
                <a:cubicBezTo>
                  <a:pt x="6597" y="19224"/>
                  <a:pt x="6625" y="19221"/>
                  <a:pt x="6656" y="19221"/>
                </a:cubicBezTo>
                <a:cubicBezTo>
                  <a:pt x="6693" y="19221"/>
                  <a:pt x="6733" y="19225"/>
                  <a:pt x="6764" y="19234"/>
                </a:cubicBezTo>
                <a:lnTo>
                  <a:pt x="6815" y="19240"/>
                </a:lnTo>
                <a:lnTo>
                  <a:pt x="6866" y="19246"/>
                </a:lnTo>
                <a:cubicBezTo>
                  <a:pt x="6923" y="19240"/>
                  <a:pt x="6996" y="19178"/>
                  <a:pt x="6985" y="19161"/>
                </a:cubicBezTo>
                <a:cubicBezTo>
                  <a:pt x="6983" y="19151"/>
                  <a:pt x="6986" y="19146"/>
                  <a:pt x="6992" y="19146"/>
                </a:cubicBezTo>
                <a:cubicBezTo>
                  <a:pt x="7000" y="19146"/>
                  <a:pt x="7015" y="19154"/>
                  <a:pt x="7031" y="19166"/>
                </a:cubicBezTo>
                <a:lnTo>
                  <a:pt x="7048" y="19229"/>
                </a:lnTo>
                <a:lnTo>
                  <a:pt x="7048" y="19240"/>
                </a:lnTo>
                <a:cubicBezTo>
                  <a:pt x="7049" y="19246"/>
                  <a:pt x="7052" y="19248"/>
                  <a:pt x="7055" y="19248"/>
                </a:cubicBezTo>
                <a:cubicBezTo>
                  <a:pt x="7061" y="19248"/>
                  <a:pt x="7070" y="19237"/>
                  <a:pt x="7082" y="19217"/>
                </a:cubicBezTo>
                <a:lnTo>
                  <a:pt x="7093" y="19195"/>
                </a:lnTo>
                <a:cubicBezTo>
                  <a:pt x="7097" y="19186"/>
                  <a:pt x="7110" y="19181"/>
                  <a:pt x="7117" y="19181"/>
                </a:cubicBezTo>
                <a:cubicBezTo>
                  <a:pt x="7120" y="19181"/>
                  <a:pt x="7121" y="19182"/>
                  <a:pt x="7121" y="19183"/>
                </a:cubicBezTo>
                <a:lnTo>
                  <a:pt x="7161" y="19303"/>
                </a:lnTo>
                <a:cubicBezTo>
                  <a:pt x="7216" y="19269"/>
                  <a:pt x="7258" y="19251"/>
                  <a:pt x="7274" y="19251"/>
                </a:cubicBezTo>
                <a:cubicBezTo>
                  <a:pt x="7279" y="19251"/>
                  <a:pt x="7282" y="19253"/>
                  <a:pt x="7280" y="19257"/>
                </a:cubicBezTo>
                <a:lnTo>
                  <a:pt x="7275" y="19274"/>
                </a:lnTo>
                <a:lnTo>
                  <a:pt x="7252" y="19325"/>
                </a:lnTo>
                <a:cubicBezTo>
                  <a:pt x="7249" y="19324"/>
                  <a:pt x="7247" y="19324"/>
                  <a:pt x="7245" y="19324"/>
                </a:cubicBezTo>
                <a:cubicBezTo>
                  <a:pt x="7219" y="19324"/>
                  <a:pt x="7224" y="19384"/>
                  <a:pt x="7229" y="19405"/>
                </a:cubicBezTo>
                <a:cubicBezTo>
                  <a:pt x="7240" y="19433"/>
                  <a:pt x="7206" y="19473"/>
                  <a:pt x="7161" y="19490"/>
                </a:cubicBezTo>
                <a:lnTo>
                  <a:pt x="7099" y="19473"/>
                </a:lnTo>
                <a:lnTo>
                  <a:pt x="7082" y="19473"/>
                </a:lnTo>
                <a:cubicBezTo>
                  <a:pt x="7060" y="19494"/>
                  <a:pt x="7034" y="19536"/>
                  <a:pt x="7017" y="19536"/>
                </a:cubicBezTo>
                <a:cubicBezTo>
                  <a:pt x="7016" y="19536"/>
                  <a:pt x="7014" y="19535"/>
                  <a:pt x="7014" y="19535"/>
                </a:cubicBezTo>
                <a:cubicBezTo>
                  <a:pt x="7003" y="19530"/>
                  <a:pt x="6948" y="19476"/>
                  <a:pt x="6920" y="19476"/>
                </a:cubicBezTo>
                <a:cubicBezTo>
                  <a:pt x="6917" y="19476"/>
                  <a:pt x="6914" y="19477"/>
                  <a:pt x="6911" y="19478"/>
                </a:cubicBezTo>
                <a:cubicBezTo>
                  <a:pt x="6889" y="19495"/>
                  <a:pt x="6894" y="19535"/>
                  <a:pt x="6900" y="19541"/>
                </a:cubicBezTo>
                <a:cubicBezTo>
                  <a:pt x="6906" y="19546"/>
                  <a:pt x="6934" y="19592"/>
                  <a:pt x="6962" y="19637"/>
                </a:cubicBezTo>
                <a:lnTo>
                  <a:pt x="7042" y="19620"/>
                </a:lnTo>
                <a:cubicBezTo>
                  <a:pt x="7048" y="19620"/>
                  <a:pt x="7059" y="19620"/>
                  <a:pt x="7059" y="19626"/>
                </a:cubicBezTo>
                <a:lnTo>
                  <a:pt x="7070" y="19637"/>
                </a:lnTo>
                <a:cubicBezTo>
                  <a:pt x="7076" y="19649"/>
                  <a:pt x="7070" y="19666"/>
                  <a:pt x="7053" y="19683"/>
                </a:cubicBezTo>
                <a:lnTo>
                  <a:pt x="6996" y="19677"/>
                </a:lnTo>
                <a:lnTo>
                  <a:pt x="6951" y="19677"/>
                </a:lnTo>
                <a:cubicBezTo>
                  <a:pt x="6906" y="19717"/>
                  <a:pt x="6855" y="19751"/>
                  <a:pt x="6843" y="19756"/>
                </a:cubicBezTo>
                <a:lnTo>
                  <a:pt x="6832" y="19756"/>
                </a:lnTo>
                <a:lnTo>
                  <a:pt x="6735" y="19705"/>
                </a:lnTo>
                <a:lnTo>
                  <a:pt x="6701" y="19722"/>
                </a:lnTo>
                <a:cubicBezTo>
                  <a:pt x="6690" y="19729"/>
                  <a:pt x="6680" y="19732"/>
                  <a:pt x="6670" y="19732"/>
                </a:cubicBezTo>
                <a:cubicBezTo>
                  <a:pt x="6645" y="19732"/>
                  <a:pt x="6628" y="19713"/>
                  <a:pt x="6628" y="19688"/>
                </a:cubicBezTo>
                <a:lnTo>
                  <a:pt x="6650" y="19660"/>
                </a:lnTo>
                <a:cubicBezTo>
                  <a:pt x="6662" y="19649"/>
                  <a:pt x="6679" y="19649"/>
                  <a:pt x="6690" y="19637"/>
                </a:cubicBezTo>
                <a:cubicBezTo>
                  <a:pt x="6717" y="19607"/>
                  <a:pt x="6731" y="19592"/>
                  <a:pt x="6744" y="19592"/>
                </a:cubicBezTo>
                <a:cubicBezTo>
                  <a:pt x="6755" y="19592"/>
                  <a:pt x="6765" y="19605"/>
                  <a:pt x="6781" y="19632"/>
                </a:cubicBezTo>
                <a:lnTo>
                  <a:pt x="6804" y="19677"/>
                </a:lnTo>
                <a:cubicBezTo>
                  <a:pt x="6826" y="19671"/>
                  <a:pt x="6838" y="19586"/>
                  <a:pt x="6826" y="19558"/>
                </a:cubicBezTo>
                <a:cubicBezTo>
                  <a:pt x="6809" y="19535"/>
                  <a:pt x="6781" y="19512"/>
                  <a:pt x="6758" y="19507"/>
                </a:cubicBezTo>
                <a:lnTo>
                  <a:pt x="6741" y="19518"/>
                </a:lnTo>
                <a:cubicBezTo>
                  <a:pt x="6730" y="19522"/>
                  <a:pt x="6721" y="19531"/>
                  <a:pt x="6711" y="19531"/>
                </a:cubicBezTo>
                <a:cubicBezTo>
                  <a:pt x="6706" y="19531"/>
                  <a:pt x="6701" y="19529"/>
                  <a:pt x="6696" y="19524"/>
                </a:cubicBezTo>
                <a:lnTo>
                  <a:pt x="6684" y="19507"/>
                </a:lnTo>
                <a:cubicBezTo>
                  <a:pt x="6667" y="19495"/>
                  <a:pt x="6656" y="19473"/>
                  <a:pt x="6667" y="19450"/>
                </a:cubicBezTo>
                <a:lnTo>
                  <a:pt x="6673" y="19427"/>
                </a:lnTo>
                <a:cubicBezTo>
                  <a:pt x="6673" y="19416"/>
                  <a:pt x="6667" y="19399"/>
                  <a:pt x="6662" y="19393"/>
                </a:cubicBezTo>
                <a:cubicBezTo>
                  <a:pt x="6659" y="19390"/>
                  <a:pt x="6653" y="19389"/>
                  <a:pt x="6648" y="19389"/>
                </a:cubicBezTo>
                <a:cubicBezTo>
                  <a:pt x="6642" y="19389"/>
                  <a:pt x="6636" y="19390"/>
                  <a:pt x="6633" y="19393"/>
                </a:cubicBezTo>
                <a:lnTo>
                  <a:pt x="6616" y="19416"/>
                </a:lnTo>
                <a:cubicBezTo>
                  <a:pt x="6616" y="19450"/>
                  <a:pt x="6616" y="19501"/>
                  <a:pt x="6622" y="19529"/>
                </a:cubicBezTo>
                <a:lnTo>
                  <a:pt x="6633" y="19552"/>
                </a:lnTo>
                <a:cubicBezTo>
                  <a:pt x="6645" y="19569"/>
                  <a:pt x="6690" y="19564"/>
                  <a:pt x="6662" y="19615"/>
                </a:cubicBezTo>
                <a:cubicBezTo>
                  <a:pt x="6661" y="19618"/>
                  <a:pt x="6658" y="19620"/>
                  <a:pt x="6654" y="19620"/>
                </a:cubicBezTo>
                <a:cubicBezTo>
                  <a:pt x="6639" y="19620"/>
                  <a:pt x="6605" y="19594"/>
                  <a:pt x="6582" y="19558"/>
                </a:cubicBezTo>
                <a:lnTo>
                  <a:pt x="6577" y="19552"/>
                </a:lnTo>
                <a:cubicBezTo>
                  <a:pt x="6577" y="19552"/>
                  <a:pt x="6576" y="19551"/>
                  <a:pt x="6575" y="19551"/>
                </a:cubicBezTo>
                <a:cubicBezTo>
                  <a:pt x="6569" y="19551"/>
                  <a:pt x="6541" y="19570"/>
                  <a:pt x="6526" y="19581"/>
                </a:cubicBezTo>
                <a:cubicBezTo>
                  <a:pt x="6524" y="19583"/>
                  <a:pt x="6523" y="19584"/>
                  <a:pt x="6522" y="19584"/>
                </a:cubicBezTo>
                <a:cubicBezTo>
                  <a:pt x="6513" y="19584"/>
                  <a:pt x="6509" y="19538"/>
                  <a:pt x="6514" y="19518"/>
                </a:cubicBezTo>
                <a:cubicBezTo>
                  <a:pt x="6514" y="19513"/>
                  <a:pt x="6513" y="19510"/>
                  <a:pt x="6511" y="19510"/>
                </a:cubicBezTo>
                <a:cubicBezTo>
                  <a:pt x="6506" y="19510"/>
                  <a:pt x="6496" y="19523"/>
                  <a:pt x="6480" y="19546"/>
                </a:cubicBezTo>
                <a:lnTo>
                  <a:pt x="6452" y="19546"/>
                </a:lnTo>
                <a:cubicBezTo>
                  <a:pt x="6446" y="19546"/>
                  <a:pt x="6429" y="19546"/>
                  <a:pt x="6429" y="19541"/>
                </a:cubicBezTo>
                <a:cubicBezTo>
                  <a:pt x="6426" y="19511"/>
                  <a:pt x="6420" y="19498"/>
                  <a:pt x="6411" y="19498"/>
                </a:cubicBezTo>
                <a:cubicBezTo>
                  <a:pt x="6404" y="19498"/>
                  <a:pt x="6394" y="19508"/>
                  <a:pt x="6384" y="19524"/>
                </a:cubicBezTo>
                <a:cubicBezTo>
                  <a:pt x="6372" y="19535"/>
                  <a:pt x="6367" y="19546"/>
                  <a:pt x="6361" y="19552"/>
                </a:cubicBezTo>
                <a:lnTo>
                  <a:pt x="6350" y="19558"/>
                </a:lnTo>
                <a:cubicBezTo>
                  <a:pt x="6338" y="19558"/>
                  <a:pt x="6327" y="19535"/>
                  <a:pt x="6327" y="19529"/>
                </a:cubicBezTo>
                <a:cubicBezTo>
                  <a:pt x="6327" y="19518"/>
                  <a:pt x="6327" y="19467"/>
                  <a:pt x="6327" y="19450"/>
                </a:cubicBezTo>
                <a:cubicBezTo>
                  <a:pt x="6327" y="19439"/>
                  <a:pt x="6327" y="19433"/>
                  <a:pt x="6325" y="19433"/>
                </a:cubicBezTo>
                <a:cubicBezTo>
                  <a:pt x="6325" y="19433"/>
                  <a:pt x="6323" y="19435"/>
                  <a:pt x="6321" y="19439"/>
                </a:cubicBezTo>
                <a:lnTo>
                  <a:pt x="6321" y="19450"/>
                </a:lnTo>
                <a:lnTo>
                  <a:pt x="6316" y="19456"/>
                </a:lnTo>
                <a:cubicBezTo>
                  <a:pt x="6315" y="19457"/>
                  <a:pt x="6314" y="19458"/>
                  <a:pt x="6312" y="19458"/>
                </a:cubicBezTo>
                <a:cubicBezTo>
                  <a:pt x="6302" y="19458"/>
                  <a:pt x="6275" y="19426"/>
                  <a:pt x="6265" y="19416"/>
                </a:cubicBezTo>
                <a:cubicBezTo>
                  <a:pt x="6263" y="19415"/>
                  <a:pt x="6262" y="19414"/>
                  <a:pt x="6260" y="19414"/>
                </a:cubicBezTo>
                <a:cubicBezTo>
                  <a:pt x="6244" y="19414"/>
                  <a:pt x="6227" y="19492"/>
                  <a:pt x="6253" y="19512"/>
                </a:cubicBezTo>
                <a:cubicBezTo>
                  <a:pt x="6276" y="19529"/>
                  <a:pt x="6287" y="19592"/>
                  <a:pt x="6282" y="19603"/>
                </a:cubicBezTo>
                <a:cubicBezTo>
                  <a:pt x="6276" y="19620"/>
                  <a:pt x="6248" y="19643"/>
                  <a:pt x="6236" y="19649"/>
                </a:cubicBezTo>
                <a:cubicBezTo>
                  <a:pt x="6236" y="19649"/>
                  <a:pt x="6235" y="19649"/>
                  <a:pt x="6235" y="19649"/>
                </a:cubicBezTo>
                <a:cubicBezTo>
                  <a:pt x="6222" y="19649"/>
                  <a:pt x="6191" y="19585"/>
                  <a:pt x="6185" y="19558"/>
                </a:cubicBezTo>
                <a:cubicBezTo>
                  <a:pt x="6181" y="19536"/>
                  <a:pt x="6152" y="19527"/>
                  <a:pt x="6132" y="19527"/>
                </a:cubicBezTo>
                <a:cubicBezTo>
                  <a:pt x="6126" y="19527"/>
                  <a:pt x="6121" y="19528"/>
                  <a:pt x="6117" y="19529"/>
                </a:cubicBezTo>
                <a:cubicBezTo>
                  <a:pt x="6100" y="19529"/>
                  <a:pt x="6072" y="19535"/>
                  <a:pt x="6055" y="19541"/>
                </a:cubicBezTo>
                <a:lnTo>
                  <a:pt x="6038" y="19546"/>
                </a:lnTo>
                <a:lnTo>
                  <a:pt x="6009" y="19552"/>
                </a:lnTo>
                <a:cubicBezTo>
                  <a:pt x="6006" y="19553"/>
                  <a:pt x="6002" y="19554"/>
                  <a:pt x="5998" y="19554"/>
                </a:cubicBezTo>
                <a:cubicBezTo>
                  <a:pt x="5969" y="19554"/>
                  <a:pt x="5946" y="19516"/>
                  <a:pt x="5941" y="19501"/>
                </a:cubicBezTo>
                <a:cubicBezTo>
                  <a:pt x="5941" y="19492"/>
                  <a:pt x="5938" y="19488"/>
                  <a:pt x="5934" y="19488"/>
                </a:cubicBezTo>
                <a:cubicBezTo>
                  <a:pt x="5930" y="19488"/>
                  <a:pt x="5927" y="19490"/>
                  <a:pt x="5924" y="19495"/>
                </a:cubicBezTo>
                <a:lnTo>
                  <a:pt x="5913" y="19501"/>
                </a:lnTo>
                <a:cubicBezTo>
                  <a:pt x="5896" y="19518"/>
                  <a:pt x="5913" y="19524"/>
                  <a:pt x="5913" y="19541"/>
                </a:cubicBezTo>
                <a:lnTo>
                  <a:pt x="5918" y="19564"/>
                </a:lnTo>
                <a:cubicBezTo>
                  <a:pt x="5914" y="19589"/>
                  <a:pt x="5904" y="19602"/>
                  <a:pt x="5891" y="19602"/>
                </a:cubicBezTo>
                <a:cubicBezTo>
                  <a:pt x="5887" y="19602"/>
                  <a:pt x="5883" y="19600"/>
                  <a:pt x="5879" y="19598"/>
                </a:cubicBezTo>
                <a:lnTo>
                  <a:pt x="5862" y="19586"/>
                </a:lnTo>
                <a:lnTo>
                  <a:pt x="5850" y="19575"/>
                </a:lnTo>
                <a:cubicBezTo>
                  <a:pt x="5839" y="19558"/>
                  <a:pt x="5850" y="19495"/>
                  <a:pt x="5862" y="19478"/>
                </a:cubicBezTo>
                <a:cubicBezTo>
                  <a:pt x="5868" y="19469"/>
                  <a:pt x="5860" y="19465"/>
                  <a:pt x="5851" y="19465"/>
                </a:cubicBezTo>
                <a:cubicBezTo>
                  <a:pt x="5842" y="19465"/>
                  <a:pt x="5833" y="19468"/>
                  <a:pt x="5828" y="19473"/>
                </a:cubicBezTo>
                <a:cubicBezTo>
                  <a:pt x="5816" y="19478"/>
                  <a:pt x="5799" y="19484"/>
                  <a:pt x="5794" y="19484"/>
                </a:cubicBezTo>
                <a:lnTo>
                  <a:pt x="5782" y="19484"/>
                </a:lnTo>
                <a:lnTo>
                  <a:pt x="5771" y="19478"/>
                </a:lnTo>
                <a:cubicBezTo>
                  <a:pt x="5754" y="19484"/>
                  <a:pt x="5748" y="19501"/>
                  <a:pt x="5748" y="19518"/>
                </a:cubicBezTo>
                <a:lnTo>
                  <a:pt x="5754" y="19529"/>
                </a:lnTo>
                <a:cubicBezTo>
                  <a:pt x="5760" y="19541"/>
                  <a:pt x="5777" y="19558"/>
                  <a:pt x="5788" y="19564"/>
                </a:cubicBezTo>
                <a:cubicBezTo>
                  <a:pt x="5816" y="19569"/>
                  <a:pt x="5839" y="19592"/>
                  <a:pt x="5833" y="19626"/>
                </a:cubicBezTo>
                <a:lnTo>
                  <a:pt x="5816" y="19688"/>
                </a:lnTo>
                <a:cubicBezTo>
                  <a:pt x="5794" y="19654"/>
                  <a:pt x="5663" y="19660"/>
                  <a:pt x="5623" y="19649"/>
                </a:cubicBezTo>
                <a:cubicBezTo>
                  <a:pt x="5584" y="19637"/>
                  <a:pt x="5550" y="19581"/>
                  <a:pt x="5550" y="19564"/>
                </a:cubicBezTo>
                <a:cubicBezTo>
                  <a:pt x="5550" y="19546"/>
                  <a:pt x="5589" y="19535"/>
                  <a:pt x="5606" y="19535"/>
                </a:cubicBezTo>
                <a:cubicBezTo>
                  <a:pt x="5623" y="19535"/>
                  <a:pt x="5629" y="19524"/>
                  <a:pt x="5629" y="19507"/>
                </a:cubicBezTo>
                <a:lnTo>
                  <a:pt x="5595" y="19507"/>
                </a:lnTo>
                <a:cubicBezTo>
                  <a:pt x="5561" y="19507"/>
                  <a:pt x="5533" y="19535"/>
                  <a:pt x="5533" y="19569"/>
                </a:cubicBezTo>
                <a:lnTo>
                  <a:pt x="5521" y="19598"/>
                </a:lnTo>
                <a:cubicBezTo>
                  <a:pt x="5516" y="19620"/>
                  <a:pt x="5499" y="19632"/>
                  <a:pt x="5482" y="19649"/>
                </a:cubicBezTo>
                <a:cubicBezTo>
                  <a:pt x="5470" y="19654"/>
                  <a:pt x="5465" y="19677"/>
                  <a:pt x="5459" y="19677"/>
                </a:cubicBezTo>
                <a:cubicBezTo>
                  <a:pt x="5450" y="19681"/>
                  <a:pt x="5440" y="19682"/>
                  <a:pt x="5431" y="19682"/>
                </a:cubicBezTo>
                <a:cubicBezTo>
                  <a:pt x="5417" y="19682"/>
                  <a:pt x="5403" y="19679"/>
                  <a:pt x="5389" y="19679"/>
                </a:cubicBezTo>
                <a:cubicBezTo>
                  <a:pt x="5373" y="19679"/>
                  <a:pt x="5356" y="19683"/>
                  <a:pt x="5340" y="19700"/>
                </a:cubicBezTo>
                <a:cubicBezTo>
                  <a:pt x="5339" y="19700"/>
                  <a:pt x="5338" y="19701"/>
                  <a:pt x="5337" y="19701"/>
                </a:cubicBezTo>
                <a:cubicBezTo>
                  <a:pt x="5327" y="19701"/>
                  <a:pt x="5298" y="19680"/>
                  <a:pt x="5283" y="19660"/>
                </a:cubicBezTo>
                <a:lnTo>
                  <a:pt x="5266" y="19643"/>
                </a:lnTo>
                <a:cubicBezTo>
                  <a:pt x="5262" y="19619"/>
                  <a:pt x="5269" y="19607"/>
                  <a:pt x="5281" y="19607"/>
                </a:cubicBezTo>
                <a:cubicBezTo>
                  <a:pt x="5287" y="19607"/>
                  <a:pt x="5293" y="19609"/>
                  <a:pt x="5300" y="19615"/>
                </a:cubicBezTo>
                <a:lnTo>
                  <a:pt x="5328" y="19581"/>
                </a:lnTo>
                <a:lnTo>
                  <a:pt x="5340" y="19569"/>
                </a:lnTo>
                <a:cubicBezTo>
                  <a:pt x="5368" y="19569"/>
                  <a:pt x="5413" y="19546"/>
                  <a:pt x="5419" y="19535"/>
                </a:cubicBezTo>
                <a:cubicBezTo>
                  <a:pt x="5423" y="19525"/>
                  <a:pt x="5391" y="19523"/>
                  <a:pt x="5357" y="19523"/>
                </a:cubicBezTo>
                <a:cubicBezTo>
                  <a:pt x="5334" y="19523"/>
                  <a:pt x="5310" y="19524"/>
                  <a:pt x="5294" y="19524"/>
                </a:cubicBezTo>
                <a:cubicBezTo>
                  <a:pt x="5265" y="19529"/>
                  <a:pt x="5198" y="19542"/>
                  <a:pt x="5165" y="19542"/>
                </a:cubicBezTo>
                <a:cubicBezTo>
                  <a:pt x="5160" y="19542"/>
                  <a:pt x="5156" y="19542"/>
                  <a:pt x="5153" y="19541"/>
                </a:cubicBezTo>
                <a:cubicBezTo>
                  <a:pt x="5130" y="19535"/>
                  <a:pt x="5124" y="19484"/>
                  <a:pt x="5130" y="19467"/>
                </a:cubicBezTo>
                <a:cubicBezTo>
                  <a:pt x="5133" y="19456"/>
                  <a:pt x="5131" y="19450"/>
                  <a:pt x="5127" y="19450"/>
                </a:cubicBezTo>
                <a:cubicBezTo>
                  <a:pt x="5123" y="19450"/>
                  <a:pt x="5116" y="19456"/>
                  <a:pt x="5107" y="19467"/>
                </a:cubicBezTo>
                <a:lnTo>
                  <a:pt x="5101" y="19473"/>
                </a:lnTo>
                <a:lnTo>
                  <a:pt x="5090" y="19478"/>
                </a:lnTo>
                <a:cubicBezTo>
                  <a:pt x="5079" y="19478"/>
                  <a:pt x="5067" y="19490"/>
                  <a:pt x="5067" y="19495"/>
                </a:cubicBezTo>
                <a:cubicBezTo>
                  <a:pt x="5067" y="19501"/>
                  <a:pt x="5084" y="19552"/>
                  <a:pt x="5101" y="19609"/>
                </a:cubicBezTo>
                <a:lnTo>
                  <a:pt x="5164" y="19592"/>
                </a:lnTo>
                <a:cubicBezTo>
                  <a:pt x="5164" y="19592"/>
                  <a:pt x="5170" y="19609"/>
                  <a:pt x="5170" y="19615"/>
                </a:cubicBezTo>
                <a:cubicBezTo>
                  <a:pt x="5170" y="19626"/>
                  <a:pt x="5158" y="19649"/>
                  <a:pt x="5158" y="19649"/>
                </a:cubicBezTo>
                <a:cubicBezTo>
                  <a:pt x="5155" y="19647"/>
                  <a:pt x="5152" y="19646"/>
                  <a:pt x="5149" y="19646"/>
                </a:cubicBezTo>
                <a:cubicBezTo>
                  <a:pt x="5125" y="19646"/>
                  <a:pt x="5129" y="19714"/>
                  <a:pt x="5110" y="19714"/>
                </a:cubicBezTo>
                <a:cubicBezTo>
                  <a:pt x="5106" y="19714"/>
                  <a:pt x="5102" y="19711"/>
                  <a:pt x="5096" y="19705"/>
                </a:cubicBezTo>
                <a:lnTo>
                  <a:pt x="5039" y="19654"/>
                </a:lnTo>
                <a:cubicBezTo>
                  <a:pt x="5010" y="19687"/>
                  <a:pt x="4976" y="19699"/>
                  <a:pt x="4957" y="19699"/>
                </a:cubicBezTo>
                <a:cubicBezTo>
                  <a:pt x="4949" y="19699"/>
                  <a:pt x="4944" y="19697"/>
                  <a:pt x="4943" y="19694"/>
                </a:cubicBezTo>
                <a:cubicBezTo>
                  <a:pt x="4937" y="19683"/>
                  <a:pt x="4897" y="19637"/>
                  <a:pt x="4886" y="19620"/>
                </a:cubicBezTo>
                <a:cubicBezTo>
                  <a:pt x="4880" y="19603"/>
                  <a:pt x="4857" y="19581"/>
                  <a:pt x="4846" y="19564"/>
                </a:cubicBezTo>
                <a:lnTo>
                  <a:pt x="4835" y="19569"/>
                </a:lnTo>
                <a:lnTo>
                  <a:pt x="4823" y="19575"/>
                </a:lnTo>
                <a:cubicBezTo>
                  <a:pt x="4812" y="19592"/>
                  <a:pt x="4795" y="19637"/>
                  <a:pt x="4789" y="19671"/>
                </a:cubicBezTo>
                <a:lnTo>
                  <a:pt x="4778" y="19694"/>
                </a:lnTo>
                <a:cubicBezTo>
                  <a:pt x="4773" y="19699"/>
                  <a:pt x="4768" y="19700"/>
                  <a:pt x="4762" y="19700"/>
                </a:cubicBezTo>
                <a:cubicBezTo>
                  <a:pt x="4754" y="19700"/>
                  <a:pt x="4746" y="19698"/>
                  <a:pt x="4737" y="19698"/>
                </a:cubicBezTo>
                <a:cubicBezTo>
                  <a:pt x="4728" y="19698"/>
                  <a:pt x="4719" y="19700"/>
                  <a:pt x="4710" y="19711"/>
                </a:cubicBezTo>
                <a:cubicBezTo>
                  <a:pt x="4699" y="19700"/>
                  <a:pt x="4676" y="19694"/>
                  <a:pt x="4659" y="19694"/>
                </a:cubicBezTo>
                <a:lnTo>
                  <a:pt x="4648" y="19671"/>
                </a:lnTo>
                <a:lnTo>
                  <a:pt x="4642" y="19660"/>
                </a:lnTo>
                <a:cubicBezTo>
                  <a:pt x="4568" y="19683"/>
                  <a:pt x="4472" y="19711"/>
                  <a:pt x="4421" y="19734"/>
                </a:cubicBezTo>
                <a:lnTo>
                  <a:pt x="4370" y="19711"/>
                </a:lnTo>
                <a:lnTo>
                  <a:pt x="4358" y="19700"/>
                </a:lnTo>
                <a:cubicBezTo>
                  <a:pt x="4353" y="19696"/>
                  <a:pt x="4347" y="19694"/>
                  <a:pt x="4341" y="19694"/>
                </a:cubicBezTo>
                <a:cubicBezTo>
                  <a:pt x="4328" y="19694"/>
                  <a:pt x="4317" y="19703"/>
                  <a:pt x="4313" y="19722"/>
                </a:cubicBezTo>
                <a:lnTo>
                  <a:pt x="4301" y="19739"/>
                </a:lnTo>
                <a:cubicBezTo>
                  <a:pt x="4296" y="19739"/>
                  <a:pt x="4279" y="19734"/>
                  <a:pt x="4273" y="19728"/>
                </a:cubicBezTo>
                <a:cubicBezTo>
                  <a:pt x="4267" y="19711"/>
                  <a:pt x="4313" y="19694"/>
                  <a:pt x="4273" y="19683"/>
                </a:cubicBezTo>
                <a:lnTo>
                  <a:pt x="4233" y="19671"/>
                </a:lnTo>
                <a:cubicBezTo>
                  <a:pt x="4233" y="19717"/>
                  <a:pt x="4233" y="19785"/>
                  <a:pt x="4233" y="19813"/>
                </a:cubicBezTo>
                <a:lnTo>
                  <a:pt x="4216" y="19790"/>
                </a:lnTo>
                <a:lnTo>
                  <a:pt x="4177" y="19751"/>
                </a:lnTo>
                <a:cubicBezTo>
                  <a:pt x="4175" y="19751"/>
                  <a:pt x="4173" y="19751"/>
                  <a:pt x="4171" y="19751"/>
                </a:cubicBezTo>
                <a:cubicBezTo>
                  <a:pt x="4132" y="19751"/>
                  <a:pt x="4086" y="19698"/>
                  <a:pt x="4080" y="19671"/>
                </a:cubicBezTo>
                <a:cubicBezTo>
                  <a:pt x="4080" y="19649"/>
                  <a:pt x="4103" y="19581"/>
                  <a:pt x="4103" y="19575"/>
                </a:cubicBezTo>
                <a:cubicBezTo>
                  <a:pt x="4103" y="19575"/>
                  <a:pt x="4103" y="19575"/>
                  <a:pt x="4103" y="19575"/>
                </a:cubicBezTo>
                <a:cubicBezTo>
                  <a:pt x="4098" y="19575"/>
                  <a:pt x="4035" y="19649"/>
                  <a:pt x="4035" y="19671"/>
                </a:cubicBezTo>
                <a:cubicBezTo>
                  <a:pt x="4029" y="19688"/>
                  <a:pt x="4023" y="19728"/>
                  <a:pt x="4023" y="19756"/>
                </a:cubicBezTo>
                <a:lnTo>
                  <a:pt x="4012" y="19768"/>
                </a:lnTo>
                <a:cubicBezTo>
                  <a:pt x="4001" y="19785"/>
                  <a:pt x="3978" y="19796"/>
                  <a:pt x="3955" y="19796"/>
                </a:cubicBezTo>
                <a:lnTo>
                  <a:pt x="3950" y="19796"/>
                </a:lnTo>
                <a:cubicBezTo>
                  <a:pt x="3940" y="19771"/>
                  <a:pt x="3926" y="19755"/>
                  <a:pt x="3918" y="19755"/>
                </a:cubicBezTo>
                <a:cubicBezTo>
                  <a:pt x="3917" y="19755"/>
                  <a:pt x="3916" y="19756"/>
                  <a:pt x="3916" y="19756"/>
                </a:cubicBezTo>
                <a:lnTo>
                  <a:pt x="3910" y="19768"/>
                </a:lnTo>
                <a:lnTo>
                  <a:pt x="3899" y="19773"/>
                </a:lnTo>
                <a:cubicBezTo>
                  <a:pt x="3895" y="19780"/>
                  <a:pt x="3887" y="19785"/>
                  <a:pt x="3880" y="19785"/>
                </a:cubicBezTo>
                <a:cubicBezTo>
                  <a:pt x="3876" y="19785"/>
                  <a:pt x="3872" y="19783"/>
                  <a:pt x="3870" y="19779"/>
                </a:cubicBezTo>
                <a:lnTo>
                  <a:pt x="3865" y="19768"/>
                </a:lnTo>
                <a:lnTo>
                  <a:pt x="3848" y="19739"/>
                </a:lnTo>
                <a:cubicBezTo>
                  <a:pt x="3836" y="19694"/>
                  <a:pt x="3859" y="19654"/>
                  <a:pt x="3870" y="19649"/>
                </a:cubicBezTo>
                <a:cubicBezTo>
                  <a:pt x="3887" y="19649"/>
                  <a:pt x="3893" y="19637"/>
                  <a:pt x="3893" y="19632"/>
                </a:cubicBezTo>
                <a:cubicBezTo>
                  <a:pt x="3893" y="19632"/>
                  <a:pt x="3859" y="19626"/>
                  <a:pt x="3842" y="19626"/>
                </a:cubicBezTo>
                <a:cubicBezTo>
                  <a:pt x="3841" y="19626"/>
                  <a:pt x="3840" y="19625"/>
                  <a:pt x="3839" y="19625"/>
                </a:cubicBezTo>
                <a:cubicBezTo>
                  <a:pt x="3827" y="19625"/>
                  <a:pt x="3807" y="19657"/>
                  <a:pt x="3796" y="19694"/>
                </a:cubicBezTo>
                <a:lnTo>
                  <a:pt x="3785" y="19722"/>
                </a:lnTo>
                <a:cubicBezTo>
                  <a:pt x="3779" y="19739"/>
                  <a:pt x="3774" y="19756"/>
                  <a:pt x="3768" y="19768"/>
                </a:cubicBezTo>
                <a:cubicBezTo>
                  <a:pt x="3751" y="19779"/>
                  <a:pt x="3728" y="19790"/>
                  <a:pt x="3711" y="19796"/>
                </a:cubicBezTo>
                <a:cubicBezTo>
                  <a:pt x="3706" y="19796"/>
                  <a:pt x="3700" y="19785"/>
                  <a:pt x="3700" y="19779"/>
                </a:cubicBezTo>
                <a:cubicBezTo>
                  <a:pt x="3694" y="19768"/>
                  <a:pt x="3694" y="19756"/>
                  <a:pt x="3700" y="19751"/>
                </a:cubicBezTo>
                <a:lnTo>
                  <a:pt x="3717" y="19734"/>
                </a:lnTo>
                <a:cubicBezTo>
                  <a:pt x="3751" y="19711"/>
                  <a:pt x="3740" y="19671"/>
                  <a:pt x="3694" y="19643"/>
                </a:cubicBezTo>
                <a:lnTo>
                  <a:pt x="3660" y="19626"/>
                </a:lnTo>
                <a:cubicBezTo>
                  <a:pt x="3656" y="19624"/>
                  <a:pt x="3650" y="19622"/>
                  <a:pt x="3645" y="19622"/>
                </a:cubicBezTo>
                <a:cubicBezTo>
                  <a:pt x="3637" y="19622"/>
                  <a:pt x="3631" y="19627"/>
                  <a:pt x="3638" y="19649"/>
                </a:cubicBezTo>
                <a:lnTo>
                  <a:pt x="3643" y="19654"/>
                </a:lnTo>
                <a:cubicBezTo>
                  <a:pt x="3649" y="19660"/>
                  <a:pt x="3615" y="19671"/>
                  <a:pt x="3570" y="19677"/>
                </a:cubicBezTo>
                <a:lnTo>
                  <a:pt x="3547" y="19615"/>
                </a:lnTo>
                <a:lnTo>
                  <a:pt x="3541" y="19603"/>
                </a:lnTo>
                <a:cubicBezTo>
                  <a:pt x="3541" y="19603"/>
                  <a:pt x="3540" y="19603"/>
                  <a:pt x="3540" y="19603"/>
                </a:cubicBezTo>
                <a:cubicBezTo>
                  <a:pt x="3529" y="19603"/>
                  <a:pt x="3518" y="19661"/>
                  <a:pt x="3518" y="19683"/>
                </a:cubicBezTo>
                <a:cubicBezTo>
                  <a:pt x="3518" y="19705"/>
                  <a:pt x="3552" y="19722"/>
                  <a:pt x="3564" y="19722"/>
                </a:cubicBezTo>
                <a:cubicBezTo>
                  <a:pt x="3565" y="19722"/>
                  <a:pt x="3566" y="19722"/>
                  <a:pt x="3567" y="19722"/>
                </a:cubicBezTo>
                <a:cubicBezTo>
                  <a:pt x="3577" y="19722"/>
                  <a:pt x="3587" y="19743"/>
                  <a:pt x="3592" y="19773"/>
                </a:cubicBezTo>
                <a:lnTo>
                  <a:pt x="3581" y="19785"/>
                </a:lnTo>
                <a:lnTo>
                  <a:pt x="3558" y="19807"/>
                </a:lnTo>
                <a:cubicBezTo>
                  <a:pt x="3539" y="19820"/>
                  <a:pt x="3524" y="19828"/>
                  <a:pt x="3514" y="19828"/>
                </a:cubicBezTo>
                <a:cubicBezTo>
                  <a:pt x="3506" y="19828"/>
                  <a:pt x="3501" y="19823"/>
                  <a:pt x="3501" y="19813"/>
                </a:cubicBezTo>
                <a:lnTo>
                  <a:pt x="3496" y="19796"/>
                </a:lnTo>
                <a:cubicBezTo>
                  <a:pt x="3496" y="19785"/>
                  <a:pt x="3479" y="19768"/>
                  <a:pt x="3473" y="19768"/>
                </a:cubicBezTo>
                <a:cubicBezTo>
                  <a:pt x="3445" y="19773"/>
                  <a:pt x="3450" y="19796"/>
                  <a:pt x="3462" y="19819"/>
                </a:cubicBezTo>
                <a:lnTo>
                  <a:pt x="3467" y="19830"/>
                </a:lnTo>
                <a:cubicBezTo>
                  <a:pt x="3471" y="19840"/>
                  <a:pt x="3466" y="19846"/>
                  <a:pt x="3455" y="19846"/>
                </a:cubicBezTo>
                <a:cubicBezTo>
                  <a:pt x="3448" y="19846"/>
                  <a:pt x="3436" y="19843"/>
                  <a:pt x="3422" y="19836"/>
                </a:cubicBezTo>
                <a:lnTo>
                  <a:pt x="3399" y="19825"/>
                </a:lnTo>
                <a:cubicBezTo>
                  <a:pt x="3394" y="19825"/>
                  <a:pt x="3388" y="19807"/>
                  <a:pt x="3388" y="19802"/>
                </a:cubicBezTo>
                <a:cubicBezTo>
                  <a:pt x="3394" y="19779"/>
                  <a:pt x="3399" y="19751"/>
                  <a:pt x="3405" y="19728"/>
                </a:cubicBezTo>
                <a:cubicBezTo>
                  <a:pt x="3411" y="19722"/>
                  <a:pt x="3399" y="19711"/>
                  <a:pt x="3394" y="19711"/>
                </a:cubicBezTo>
                <a:cubicBezTo>
                  <a:pt x="3391" y="19708"/>
                  <a:pt x="3387" y="19707"/>
                  <a:pt x="3383" y="19707"/>
                </a:cubicBezTo>
                <a:cubicBezTo>
                  <a:pt x="3379" y="19707"/>
                  <a:pt x="3377" y="19708"/>
                  <a:pt x="3377" y="19711"/>
                </a:cubicBezTo>
                <a:lnTo>
                  <a:pt x="3371" y="19722"/>
                </a:lnTo>
                <a:cubicBezTo>
                  <a:pt x="3371" y="19739"/>
                  <a:pt x="3377" y="19819"/>
                  <a:pt x="3365" y="19836"/>
                </a:cubicBezTo>
                <a:cubicBezTo>
                  <a:pt x="3354" y="19859"/>
                  <a:pt x="3314" y="19881"/>
                  <a:pt x="3303" y="19881"/>
                </a:cubicBezTo>
                <a:cubicBezTo>
                  <a:pt x="3291" y="19881"/>
                  <a:pt x="3269" y="19813"/>
                  <a:pt x="3274" y="19796"/>
                </a:cubicBezTo>
                <a:cubicBezTo>
                  <a:pt x="3274" y="19773"/>
                  <a:pt x="3286" y="19745"/>
                  <a:pt x="3297" y="19739"/>
                </a:cubicBezTo>
                <a:lnTo>
                  <a:pt x="3303" y="19739"/>
                </a:lnTo>
                <a:lnTo>
                  <a:pt x="3320" y="19734"/>
                </a:lnTo>
                <a:cubicBezTo>
                  <a:pt x="3330" y="19718"/>
                  <a:pt x="3331" y="19659"/>
                  <a:pt x="3322" y="19659"/>
                </a:cubicBezTo>
                <a:lnTo>
                  <a:pt x="3322" y="19659"/>
                </a:lnTo>
                <a:cubicBezTo>
                  <a:pt x="3322" y="19659"/>
                  <a:pt x="3321" y="19659"/>
                  <a:pt x="3320" y="19660"/>
                </a:cubicBezTo>
                <a:cubicBezTo>
                  <a:pt x="3309" y="19677"/>
                  <a:pt x="3286" y="19694"/>
                  <a:pt x="3274" y="19700"/>
                </a:cubicBezTo>
                <a:lnTo>
                  <a:pt x="3269" y="19711"/>
                </a:lnTo>
                <a:cubicBezTo>
                  <a:pt x="3243" y="19737"/>
                  <a:pt x="3217" y="19763"/>
                  <a:pt x="3187" y="19763"/>
                </a:cubicBezTo>
                <a:cubicBezTo>
                  <a:pt x="3184" y="19763"/>
                  <a:pt x="3181" y="19763"/>
                  <a:pt x="3178" y="19762"/>
                </a:cubicBezTo>
                <a:lnTo>
                  <a:pt x="3144" y="19751"/>
                </a:lnTo>
                <a:cubicBezTo>
                  <a:pt x="3110" y="19739"/>
                  <a:pt x="3082" y="19688"/>
                  <a:pt x="3076" y="19666"/>
                </a:cubicBezTo>
                <a:cubicBezTo>
                  <a:pt x="3076" y="19663"/>
                  <a:pt x="3075" y="19662"/>
                  <a:pt x="3074" y="19662"/>
                </a:cubicBezTo>
                <a:cubicBezTo>
                  <a:pt x="3067" y="19662"/>
                  <a:pt x="3041" y="19702"/>
                  <a:pt x="3036" y="19717"/>
                </a:cubicBezTo>
                <a:cubicBezTo>
                  <a:pt x="3025" y="19734"/>
                  <a:pt x="3048" y="19785"/>
                  <a:pt x="3076" y="19836"/>
                </a:cubicBezTo>
                <a:lnTo>
                  <a:pt x="3121" y="19825"/>
                </a:lnTo>
                <a:lnTo>
                  <a:pt x="3127" y="19825"/>
                </a:lnTo>
                <a:cubicBezTo>
                  <a:pt x="3138" y="19842"/>
                  <a:pt x="3138" y="19870"/>
                  <a:pt x="3127" y="19881"/>
                </a:cubicBezTo>
                <a:lnTo>
                  <a:pt x="3116" y="19881"/>
                </a:lnTo>
                <a:cubicBezTo>
                  <a:pt x="3107" y="19884"/>
                  <a:pt x="3099" y="19886"/>
                  <a:pt x="3092" y="19886"/>
                </a:cubicBezTo>
                <a:cubicBezTo>
                  <a:pt x="3070" y="19886"/>
                  <a:pt x="3053" y="19873"/>
                  <a:pt x="3036" y="19847"/>
                </a:cubicBezTo>
                <a:cubicBezTo>
                  <a:pt x="3008" y="19802"/>
                  <a:pt x="2979" y="19762"/>
                  <a:pt x="2945" y="19722"/>
                </a:cubicBezTo>
                <a:lnTo>
                  <a:pt x="2940" y="19717"/>
                </a:lnTo>
                <a:cubicBezTo>
                  <a:pt x="2934" y="19717"/>
                  <a:pt x="2923" y="19768"/>
                  <a:pt x="2923" y="19785"/>
                </a:cubicBezTo>
                <a:cubicBezTo>
                  <a:pt x="2923" y="19793"/>
                  <a:pt x="2918" y="19798"/>
                  <a:pt x="2912" y="19798"/>
                </a:cubicBezTo>
                <a:cubicBezTo>
                  <a:pt x="2906" y="19798"/>
                  <a:pt x="2897" y="19793"/>
                  <a:pt x="2889" y="19785"/>
                </a:cubicBezTo>
                <a:lnTo>
                  <a:pt x="2877" y="19779"/>
                </a:lnTo>
                <a:cubicBezTo>
                  <a:pt x="2872" y="19775"/>
                  <a:pt x="2865" y="19774"/>
                  <a:pt x="2859" y="19774"/>
                </a:cubicBezTo>
                <a:cubicBezTo>
                  <a:pt x="2845" y="19774"/>
                  <a:pt x="2830" y="19779"/>
                  <a:pt x="2815" y="19779"/>
                </a:cubicBezTo>
                <a:cubicBezTo>
                  <a:pt x="2814" y="19774"/>
                  <a:pt x="2810" y="19772"/>
                  <a:pt x="2805" y="19772"/>
                </a:cubicBezTo>
                <a:cubicBezTo>
                  <a:pt x="2787" y="19772"/>
                  <a:pt x="2749" y="19800"/>
                  <a:pt x="2735" y="19813"/>
                </a:cubicBezTo>
                <a:cubicBezTo>
                  <a:pt x="2725" y="19821"/>
                  <a:pt x="2711" y="19825"/>
                  <a:pt x="2696" y="19825"/>
                </a:cubicBezTo>
                <a:cubicBezTo>
                  <a:pt x="2680" y="19825"/>
                  <a:pt x="2663" y="19820"/>
                  <a:pt x="2650" y="19807"/>
                </a:cubicBezTo>
                <a:lnTo>
                  <a:pt x="2622" y="19796"/>
                </a:lnTo>
                <a:cubicBezTo>
                  <a:pt x="2604" y="19792"/>
                  <a:pt x="2585" y="19783"/>
                  <a:pt x="2564" y="19783"/>
                </a:cubicBezTo>
                <a:cubicBezTo>
                  <a:pt x="2559" y="19783"/>
                  <a:pt x="2554" y="19784"/>
                  <a:pt x="2548" y="19785"/>
                </a:cubicBezTo>
                <a:lnTo>
                  <a:pt x="2531" y="19785"/>
                </a:lnTo>
                <a:cubicBezTo>
                  <a:pt x="2509" y="19796"/>
                  <a:pt x="2520" y="19842"/>
                  <a:pt x="2554" y="19887"/>
                </a:cubicBezTo>
                <a:cubicBezTo>
                  <a:pt x="2537" y="19893"/>
                  <a:pt x="2520" y="19893"/>
                  <a:pt x="2509" y="19898"/>
                </a:cubicBezTo>
                <a:cubicBezTo>
                  <a:pt x="2486" y="19915"/>
                  <a:pt x="2446" y="19944"/>
                  <a:pt x="2418" y="19961"/>
                </a:cubicBezTo>
                <a:lnTo>
                  <a:pt x="2389" y="19972"/>
                </a:lnTo>
                <a:cubicBezTo>
                  <a:pt x="2389" y="19972"/>
                  <a:pt x="2378" y="19955"/>
                  <a:pt x="2378" y="19944"/>
                </a:cubicBezTo>
                <a:cubicBezTo>
                  <a:pt x="2378" y="19932"/>
                  <a:pt x="2384" y="19915"/>
                  <a:pt x="2395" y="19915"/>
                </a:cubicBezTo>
                <a:lnTo>
                  <a:pt x="2406" y="19910"/>
                </a:lnTo>
                <a:cubicBezTo>
                  <a:pt x="2423" y="19910"/>
                  <a:pt x="2361" y="19893"/>
                  <a:pt x="2338" y="19864"/>
                </a:cubicBezTo>
                <a:cubicBezTo>
                  <a:pt x="2331" y="19853"/>
                  <a:pt x="2327" y="19848"/>
                  <a:pt x="2326" y="19848"/>
                </a:cubicBezTo>
                <a:lnTo>
                  <a:pt x="2326" y="19848"/>
                </a:lnTo>
                <a:cubicBezTo>
                  <a:pt x="2323" y="19848"/>
                  <a:pt x="2331" y="19866"/>
                  <a:pt x="2338" y="19881"/>
                </a:cubicBezTo>
                <a:cubicBezTo>
                  <a:pt x="2341" y="19888"/>
                  <a:pt x="2333" y="19891"/>
                  <a:pt x="2322" y="19891"/>
                </a:cubicBezTo>
                <a:cubicBezTo>
                  <a:pt x="2305" y="19891"/>
                  <a:pt x="2281" y="19884"/>
                  <a:pt x="2270" y="19870"/>
                </a:cubicBezTo>
                <a:cubicBezTo>
                  <a:pt x="2266" y="19858"/>
                  <a:pt x="2259" y="19854"/>
                  <a:pt x="2253" y="19854"/>
                </a:cubicBezTo>
                <a:cubicBezTo>
                  <a:pt x="2243" y="19854"/>
                  <a:pt x="2234" y="19863"/>
                  <a:pt x="2230" y="19870"/>
                </a:cubicBezTo>
                <a:cubicBezTo>
                  <a:pt x="2225" y="19887"/>
                  <a:pt x="2236" y="19904"/>
                  <a:pt x="2253" y="19910"/>
                </a:cubicBezTo>
                <a:lnTo>
                  <a:pt x="2270" y="19915"/>
                </a:lnTo>
                <a:lnTo>
                  <a:pt x="2276" y="19915"/>
                </a:lnTo>
                <a:cubicBezTo>
                  <a:pt x="2282" y="19921"/>
                  <a:pt x="2265" y="19966"/>
                  <a:pt x="2259" y="19989"/>
                </a:cubicBezTo>
                <a:cubicBezTo>
                  <a:pt x="2258" y="19993"/>
                  <a:pt x="2254" y="19995"/>
                  <a:pt x="2248" y="19995"/>
                </a:cubicBezTo>
                <a:cubicBezTo>
                  <a:pt x="2228" y="19995"/>
                  <a:pt x="2184" y="19972"/>
                  <a:pt x="2140" y="19932"/>
                </a:cubicBezTo>
                <a:lnTo>
                  <a:pt x="2196" y="19842"/>
                </a:lnTo>
                <a:lnTo>
                  <a:pt x="2196" y="19836"/>
                </a:lnTo>
                <a:cubicBezTo>
                  <a:pt x="2192" y="19830"/>
                  <a:pt x="2187" y="19827"/>
                  <a:pt x="2182" y="19827"/>
                </a:cubicBezTo>
                <a:cubicBezTo>
                  <a:pt x="2168" y="19827"/>
                  <a:pt x="2155" y="19845"/>
                  <a:pt x="2151" y="19853"/>
                </a:cubicBezTo>
                <a:cubicBezTo>
                  <a:pt x="2151" y="19870"/>
                  <a:pt x="2106" y="19887"/>
                  <a:pt x="2089" y="19893"/>
                </a:cubicBezTo>
                <a:cubicBezTo>
                  <a:pt x="2066" y="19893"/>
                  <a:pt x="2094" y="19915"/>
                  <a:pt x="2100" y="19915"/>
                </a:cubicBezTo>
                <a:cubicBezTo>
                  <a:pt x="2111" y="19921"/>
                  <a:pt x="2140" y="19949"/>
                  <a:pt x="2151" y="19961"/>
                </a:cubicBezTo>
                <a:cubicBezTo>
                  <a:pt x="2154" y="19966"/>
                  <a:pt x="2135" y="19969"/>
                  <a:pt x="2111" y="19969"/>
                </a:cubicBezTo>
                <a:cubicBezTo>
                  <a:pt x="2081" y="19969"/>
                  <a:pt x="2044" y="19963"/>
                  <a:pt x="2038" y="19944"/>
                </a:cubicBezTo>
                <a:cubicBezTo>
                  <a:pt x="2032" y="19904"/>
                  <a:pt x="2009" y="19864"/>
                  <a:pt x="2004" y="19864"/>
                </a:cubicBezTo>
                <a:cubicBezTo>
                  <a:pt x="2003" y="19864"/>
                  <a:pt x="2003" y="19864"/>
                  <a:pt x="2002" y="19864"/>
                </a:cubicBezTo>
                <a:cubicBezTo>
                  <a:pt x="1991" y="19864"/>
                  <a:pt x="1980" y="19933"/>
                  <a:pt x="1964" y="19955"/>
                </a:cubicBezTo>
                <a:cubicBezTo>
                  <a:pt x="1951" y="19972"/>
                  <a:pt x="1958" y="19980"/>
                  <a:pt x="1967" y="19980"/>
                </a:cubicBezTo>
                <a:cubicBezTo>
                  <a:pt x="1969" y="19980"/>
                  <a:pt x="1972" y="19979"/>
                  <a:pt x="1975" y="19978"/>
                </a:cubicBezTo>
                <a:cubicBezTo>
                  <a:pt x="1977" y="19977"/>
                  <a:pt x="1978" y="19977"/>
                  <a:pt x="1979" y="19977"/>
                </a:cubicBezTo>
                <a:cubicBezTo>
                  <a:pt x="1986" y="19977"/>
                  <a:pt x="1986" y="19992"/>
                  <a:pt x="1981" y="20012"/>
                </a:cubicBezTo>
                <a:lnTo>
                  <a:pt x="1975" y="20023"/>
                </a:lnTo>
                <a:lnTo>
                  <a:pt x="1958" y="20034"/>
                </a:lnTo>
                <a:cubicBezTo>
                  <a:pt x="1955" y="20040"/>
                  <a:pt x="1949" y="20042"/>
                  <a:pt x="1941" y="20042"/>
                </a:cubicBezTo>
                <a:cubicBezTo>
                  <a:pt x="1926" y="20042"/>
                  <a:pt x="1905" y="20031"/>
                  <a:pt x="1890" y="20012"/>
                </a:cubicBezTo>
                <a:lnTo>
                  <a:pt x="1867" y="20006"/>
                </a:lnTo>
                <a:cubicBezTo>
                  <a:pt x="1845" y="19995"/>
                  <a:pt x="1850" y="19978"/>
                  <a:pt x="1845" y="19955"/>
                </a:cubicBezTo>
                <a:lnTo>
                  <a:pt x="1833" y="19904"/>
                </a:lnTo>
                <a:cubicBezTo>
                  <a:pt x="1821" y="19916"/>
                  <a:pt x="1806" y="19922"/>
                  <a:pt x="1791" y="19922"/>
                </a:cubicBezTo>
                <a:cubicBezTo>
                  <a:pt x="1777" y="19922"/>
                  <a:pt x="1764" y="19918"/>
                  <a:pt x="1754" y="19910"/>
                </a:cubicBezTo>
                <a:lnTo>
                  <a:pt x="1737" y="19898"/>
                </a:lnTo>
                <a:lnTo>
                  <a:pt x="1703" y="19876"/>
                </a:lnTo>
                <a:cubicBezTo>
                  <a:pt x="1674" y="19887"/>
                  <a:pt x="1652" y="19932"/>
                  <a:pt x="1652" y="19944"/>
                </a:cubicBezTo>
                <a:cubicBezTo>
                  <a:pt x="1652" y="19955"/>
                  <a:pt x="1674" y="19972"/>
                  <a:pt x="1680" y="19972"/>
                </a:cubicBezTo>
                <a:cubicBezTo>
                  <a:pt x="1680" y="19972"/>
                  <a:pt x="1681" y="19972"/>
                  <a:pt x="1681" y="19972"/>
                </a:cubicBezTo>
                <a:cubicBezTo>
                  <a:pt x="1687" y="19972"/>
                  <a:pt x="1701" y="20019"/>
                  <a:pt x="1716" y="20019"/>
                </a:cubicBezTo>
                <a:cubicBezTo>
                  <a:pt x="1717" y="20019"/>
                  <a:pt x="1718" y="20018"/>
                  <a:pt x="1720" y="20017"/>
                </a:cubicBezTo>
                <a:cubicBezTo>
                  <a:pt x="1721" y="20017"/>
                  <a:pt x="1723" y="20017"/>
                  <a:pt x="1725" y="20017"/>
                </a:cubicBezTo>
                <a:cubicBezTo>
                  <a:pt x="1744" y="20017"/>
                  <a:pt x="1778" y="20041"/>
                  <a:pt x="1794" y="20046"/>
                </a:cubicBezTo>
                <a:cubicBezTo>
                  <a:pt x="1805" y="20046"/>
                  <a:pt x="1805" y="20068"/>
                  <a:pt x="1788" y="20091"/>
                </a:cubicBezTo>
                <a:lnTo>
                  <a:pt x="1709" y="20114"/>
                </a:lnTo>
                <a:cubicBezTo>
                  <a:pt x="1703" y="20114"/>
                  <a:pt x="1696" y="20115"/>
                  <a:pt x="1690" y="20115"/>
                </a:cubicBezTo>
                <a:cubicBezTo>
                  <a:pt x="1684" y="20115"/>
                  <a:pt x="1680" y="20114"/>
                  <a:pt x="1680" y="20108"/>
                </a:cubicBezTo>
                <a:lnTo>
                  <a:pt x="1669" y="20097"/>
                </a:lnTo>
                <a:cubicBezTo>
                  <a:pt x="1667" y="20088"/>
                  <a:pt x="1663" y="20083"/>
                  <a:pt x="1660" y="20083"/>
                </a:cubicBezTo>
                <a:cubicBezTo>
                  <a:pt x="1655" y="20083"/>
                  <a:pt x="1649" y="20093"/>
                  <a:pt x="1646" y="20114"/>
                </a:cubicBezTo>
                <a:lnTo>
                  <a:pt x="1635" y="20114"/>
                </a:lnTo>
                <a:cubicBezTo>
                  <a:pt x="1601" y="20120"/>
                  <a:pt x="1567" y="20114"/>
                  <a:pt x="1538" y="20148"/>
                </a:cubicBezTo>
                <a:lnTo>
                  <a:pt x="1533" y="20148"/>
                </a:lnTo>
                <a:cubicBezTo>
                  <a:pt x="1527" y="20142"/>
                  <a:pt x="1510" y="20120"/>
                  <a:pt x="1504" y="20097"/>
                </a:cubicBezTo>
                <a:lnTo>
                  <a:pt x="1493" y="20086"/>
                </a:lnTo>
                <a:lnTo>
                  <a:pt x="1476" y="20074"/>
                </a:lnTo>
                <a:cubicBezTo>
                  <a:pt x="1474" y="20067"/>
                  <a:pt x="1467" y="20064"/>
                  <a:pt x="1457" y="20064"/>
                </a:cubicBezTo>
                <a:cubicBezTo>
                  <a:pt x="1435" y="20064"/>
                  <a:pt x="1401" y="20078"/>
                  <a:pt x="1385" y="20086"/>
                </a:cubicBezTo>
                <a:cubicBezTo>
                  <a:pt x="1382" y="20088"/>
                  <a:pt x="1379" y="20088"/>
                  <a:pt x="1376" y="20088"/>
                </a:cubicBezTo>
                <a:cubicBezTo>
                  <a:pt x="1351" y="20088"/>
                  <a:pt x="1310" y="20037"/>
                  <a:pt x="1300" y="20017"/>
                </a:cubicBezTo>
                <a:cubicBezTo>
                  <a:pt x="1297" y="20000"/>
                  <a:pt x="1274" y="19993"/>
                  <a:pt x="1253" y="19993"/>
                </a:cubicBezTo>
                <a:cubicBezTo>
                  <a:pt x="1240" y="19993"/>
                  <a:pt x="1227" y="19996"/>
                  <a:pt x="1221" y="20000"/>
                </a:cubicBezTo>
                <a:cubicBezTo>
                  <a:pt x="1198" y="20006"/>
                  <a:pt x="1187" y="20034"/>
                  <a:pt x="1187" y="20063"/>
                </a:cubicBezTo>
                <a:lnTo>
                  <a:pt x="1187" y="20091"/>
                </a:lnTo>
                <a:cubicBezTo>
                  <a:pt x="1187" y="20103"/>
                  <a:pt x="1169" y="20114"/>
                  <a:pt x="1164" y="20114"/>
                </a:cubicBezTo>
                <a:cubicBezTo>
                  <a:pt x="1158" y="20114"/>
                  <a:pt x="1141" y="20103"/>
                  <a:pt x="1141" y="20097"/>
                </a:cubicBezTo>
                <a:lnTo>
                  <a:pt x="1141" y="20046"/>
                </a:lnTo>
                <a:cubicBezTo>
                  <a:pt x="1141" y="19989"/>
                  <a:pt x="1101" y="19949"/>
                  <a:pt x="1090" y="19949"/>
                </a:cubicBezTo>
                <a:cubicBezTo>
                  <a:pt x="1079" y="19949"/>
                  <a:pt x="1090" y="19972"/>
                  <a:pt x="1096" y="19989"/>
                </a:cubicBezTo>
                <a:cubicBezTo>
                  <a:pt x="1096" y="20000"/>
                  <a:pt x="1101" y="20040"/>
                  <a:pt x="1107" y="20046"/>
                </a:cubicBezTo>
                <a:cubicBezTo>
                  <a:pt x="1113" y="20057"/>
                  <a:pt x="1118" y="20091"/>
                  <a:pt x="1118" y="20120"/>
                </a:cubicBezTo>
                <a:lnTo>
                  <a:pt x="1090" y="20114"/>
                </a:lnTo>
                <a:cubicBezTo>
                  <a:pt x="1073" y="20114"/>
                  <a:pt x="1050" y="20114"/>
                  <a:pt x="1056" y="20154"/>
                </a:cubicBezTo>
                <a:cubicBezTo>
                  <a:pt x="1060" y="20195"/>
                  <a:pt x="1044" y="20209"/>
                  <a:pt x="1026" y="20209"/>
                </a:cubicBezTo>
                <a:cubicBezTo>
                  <a:pt x="1017" y="20209"/>
                  <a:pt x="1007" y="20205"/>
                  <a:pt x="999" y="20199"/>
                </a:cubicBezTo>
                <a:cubicBezTo>
                  <a:pt x="965" y="20176"/>
                  <a:pt x="903" y="20171"/>
                  <a:pt x="903" y="20091"/>
                </a:cubicBezTo>
                <a:lnTo>
                  <a:pt x="903" y="20068"/>
                </a:lnTo>
                <a:cubicBezTo>
                  <a:pt x="899" y="20047"/>
                  <a:pt x="888" y="20036"/>
                  <a:pt x="878" y="20036"/>
                </a:cubicBezTo>
                <a:cubicBezTo>
                  <a:pt x="875" y="20036"/>
                  <a:pt x="872" y="20037"/>
                  <a:pt x="869" y="20040"/>
                </a:cubicBezTo>
                <a:lnTo>
                  <a:pt x="857" y="20046"/>
                </a:lnTo>
                <a:lnTo>
                  <a:pt x="846" y="20051"/>
                </a:lnTo>
                <a:cubicBezTo>
                  <a:pt x="829" y="20051"/>
                  <a:pt x="823" y="20029"/>
                  <a:pt x="823" y="20023"/>
                </a:cubicBezTo>
                <a:cubicBezTo>
                  <a:pt x="829" y="20012"/>
                  <a:pt x="795" y="20006"/>
                  <a:pt x="778" y="20006"/>
                </a:cubicBezTo>
                <a:cubicBezTo>
                  <a:pt x="767" y="20006"/>
                  <a:pt x="818" y="20091"/>
                  <a:pt x="840" y="20120"/>
                </a:cubicBezTo>
                <a:cubicBezTo>
                  <a:pt x="863" y="20142"/>
                  <a:pt x="874" y="20171"/>
                  <a:pt x="869" y="20176"/>
                </a:cubicBezTo>
                <a:cubicBezTo>
                  <a:pt x="869" y="20176"/>
                  <a:pt x="846" y="20165"/>
                  <a:pt x="840" y="20159"/>
                </a:cubicBezTo>
                <a:cubicBezTo>
                  <a:pt x="840" y="20159"/>
                  <a:pt x="839" y="20159"/>
                  <a:pt x="838" y="20159"/>
                </a:cubicBezTo>
                <a:cubicBezTo>
                  <a:pt x="824" y="20159"/>
                  <a:pt x="789" y="20194"/>
                  <a:pt x="778" y="20210"/>
                </a:cubicBezTo>
                <a:cubicBezTo>
                  <a:pt x="761" y="20227"/>
                  <a:pt x="761" y="20278"/>
                  <a:pt x="761" y="20290"/>
                </a:cubicBezTo>
                <a:cubicBezTo>
                  <a:pt x="767" y="20301"/>
                  <a:pt x="750" y="20312"/>
                  <a:pt x="733" y="20318"/>
                </a:cubicBezTo>
                <a:lnTo>
                  <a:pt x="716" y="20318"/>
                </a:lnTo>
                <a:cubicBezTo>
                  <a:pt x="710" y="20318"/>
                  <a:pt x="699" y="20295"/>
                  <a:pt x="693" y="20290"/>
                </a:cubicBezTo>
                <a:cubicBezTo>
                  <a:pt x="656" y="20275"/>
                  <a:pt x="621" y="20236"/>
                  <a:pt x="586" y="20236"/>
                </a:cubicBezTo>
                <a:cubicBezTo>
                  <a:pt x="567" y="20236"/>
                  <a:pt x="548" y="20247"/>
                  <a:pt x="528" y="20278"/>
                </a:cubicBezTo>
                <a:cubicBezTo>
                  <a:pt x="527" y="20280"/>
                  <a:pt x="526" y="20280"/>
                  <a:pt x="524" y="20280"/>
                </a:cubicBezTo>
                <a:cubicBezTo>
                  <a:pt x="518" y="20280"/>
                  <a:pt x="510" y="20273"/>
                  <a:pt x="506" y="20273"/>
                </a:cubicBezTo>
                <a:cubicBezTo>
                  <a:pt x="491" y="20273"/>
                  <a:pt x="475" y="20268"/>
                  <a:pt x="462" y="20268"/>
                </a:cubicBezTo>
                <a:cubicBezTo>
                  <a:pt x="455" y="20268"/>
                  <a:pt x="449" y="20269"/>
                  <a:pt x="443" y="20273"/>
                </a:cubicBezTo>
                <a:cubicBezTo>
                  <a:pt x="437" y="20279"/>
                  <a:pt x="432" y="20283"/>
                  <a:pt x="427" y="20283"/>
                </a:cubicBezTo>
                <a:cubicBezTo>
                  <a:pt x="422" y="20283"/>
                  <a:pt x="417" y="20280"/>
                  <a:pt x="409" y="20273"/>
                </a:cubicBezTo>
                <a:lnTo>
                  <a:pt x="404" y="20256"/>
                </a:lnTo>
                <a:cubicBezTo>
                  <a:pt x="399" y="20251"/>
                  <a:pt x="392" y="20249"/>
                  <a:pt x="384" y="20249"/>
                </a:cubicBezTo>
                <a:cubicBezTo>
                  <a:pt x="357" y="20249"/>
                  <a:pt x="313" y="20278"/>
                  <a:pt x="273" y="20318"/>
                </a:cubicBezTo>
                <a:lnTo>
                  <a:pt x="228" y="20278"/>
                </a:lnTo>
                <a:lnTo>
                  <a:pt x="182" y="20244"/>
                </a:lnTo>
                <a:lnTo>
                  <a:pt x="182" y="20244"/>
                </a:lnTo>
                <a:cubicBezTo>
                  <a:pt x="165" y="20278"/>
                  <a:pt x="182" y="20307"/>
                  <a:pt x="216" y="20307"/>
                </a:cubicBezTo>
                <a:lnTo>
                  <a:pt x="233" y="20352"/>
                </a:lnTo>
                <a:cubicBezTo>
                  <a:pt x="242" y="20373"/>
                  <a:pt x="251" y="20380"/>
                  <a:pt x="259" y="20380"/>
                </a:cubicBezTo>
                <a:cubicBezTo>
                  <a:pt x="277" y="20380"/>
                  <a:pt x="293" y="20351"/>
                  <a:pt x="308" y="20351"/>
                </a:cubicBezTo>
                <a:cubicBezTo>
                  <a:pt x="310" y="20351"/>
                  <a:pt x="311" y="20351"/>
                  <a:pt x="313" y="20352"/>
                </a:cubicBezTo>
                <a:cubicBezTo>
                  <a:pt x="324" y="20358"/>
                  <a:pt x="330" y="20369"/>
                  <a:pt x="341" y="20381"/>
                </a:cubicBezTo>
                <a:lnTo>
                  <a:pt x="358" y="20392"/>
                </a:lnTo>
                <a:cubicBezTo>
                  <a:pt x="381" y="20415"/>
                  <a:pt x="387" y="20449"/>
                  <a:pt x="364" y="20471"/>
                </a:cubicBezTo>
                <a:lnTo>
                  <a:pt x="341" y="20494"/>
                </a:lnTo>
                <a:cubicBezTo>
                  <a:pt x="324" y="20517"/>
                  <a:pt x="352" y="20551"/>
                  <a:pt x="330" y="20579"/>
                </a:cubicBezTo>
                <a:cubicBezTo>
                  <a:pt x="319" y="20590"/>
                  <a:pt x="318" y="20642"/>
                  <a:pt x="358" y="20642"/>
                </a:cubicBezTo>
                <a:cubicBezTo>
                  <a:pt x="360" y="20642"/>
                  <a:pt x="362" y="20642"/>
                  <a:pt x="364" y="20642"/>
                </a:cubicBezTo>
                <a:cubicBezTo>
                  <a:pt x="375" y="20642"/>
                  <a:pt x="387" y="20659"/>
                  <a:pt x="398" y="20664"/>
                </a:cubicBezTo>
                <a:lnTo>
                  <a:pt x="415" y="20664"/>
                </a:lnTo>
                <a:cubicBezTo>
                  <a:pt x="426" y="20664"/>
                  <a:pt x="438" y="20596"/>
                  <a:pt x="455" y="20590"/>
                </a:cubicBezTo>
                <a:cubicBezTo>
                  <a:pt x="472" y="20590"/>
                  <a:pt x="460" y="20568"/>
                  <a:pt x="426" y="20545"/>
                </a:cubicBezTo>
                <a:lnTo>
                  <a:pt x="404" y="20522"/>
                </a:lnTo>
                <a:cubicBezTo>
                  <a:pt x="398" y="20517"/>
                  <a:pt x="398" y="20483"/>
                  <a:pt x="404" y="20477"/>
                </a:cubicBezTo>
                <a:cubicBezTo>
                  <a:pt x="408" y="20465"/>
                  <a:pt x="412" y="20443"/>
                  <a:pt x="424" y="20443"/>
                </a:cubicBezTo>
                <a:cubicBezTo>
                  <a:pt x="429" y="20443"/>
                  <a:pt x="435" y="20446"/>
                  <a:pt x="443" y="20454"/>
                </a:cubicBezTo>
                <a:lnTo>
                  <a:pt x="449" y="20466"/>
                </a:lnTo>
                <a:cubicBezTo>
                  <a:pt x="466" y="20460"/>
                  <a:pt x="500" y="20437"/>
                  <a:pt x="528" y="20409"/>
                </a:cubicBezTo>
                <a:lnTo>
                  <a:pt x="574" y="20409"/>
                </a:lnTo>
                <a:cubicBezTo>
                  <a:pt x="591" y="20409"/>
                  <a:pt x="602" y="20403"/>
                  <a:pt x="613" y="20398"/>
                </a:cubicBezTo>
                <a:lnTo>
                  <a:pt x="647" y="20369"/>
                </a:lnTo>
                <a:cubicBezTo>
                  <a:pt x="676" y="20381"/>
                  <a:pt x="710" y="20437"/>
                  <a:pt x="716" y="20494"/>
                </a:cubicBezTo>
                <a:lnTo>
                  <a:pt x="727" y="20539"/>
                </a:lnTo>
                <a:cubicBezTo>
                  <a:pt x="733" y="20556"/>
                  <a:pt x="750" y="20573"/>
                  <a:pt x="761" y="20585"/>
                </a:cubicBezTo>
                <a:lnTo>
                  <a:pt x="761" y="20590"/>
                </a:lnTo>
                <a:cubicBezTo>
                  <a:pt x="772" y="20585"/>
                  <a:pt x="784" y="20573"/>
                  <a:pt x="784" y="20562"/>
                </a:cubicBezTo>
                <a:lnTo>
                  <a:pt x="778" y="20556"/>
                </a:lnTo>
                <a:cubicBezTo>
                  <a:pt x="767" y="20534"/>
                  <a:pt x="761" y="20511"/>
                  <a:pt x="784" y="20500"/>
                </a:cubicBezTo>
                <a:cubicBezTo>
                  <a:pt x="784" y="20499"/>
                  <a:pt x="785" y="20499"/>
                  <a:pt x="787" y="20499"/>
                </a:cubicBezTo>
                <a:cubicBezTo>
                  <a:pt x="794" y="20499"/>
                  <a:pt x="807" y="20513"/>
                  <a:pt x="812" y="20522"/>
                </a:cubicBezTo>
                <a:cubicBezTo>
                  <a:pt x="823" y="20539"/>
                  <a:pt x="829" y="20556"/>
                  <a:pt x="835" y="20568"/>
                </a:cubicBezTo>
                <a:cubicBezTo>
                  <a:pt x="886" y="20619"/>
                  <a:pt x="897" y="20670"/>
                  <a:pt x="857" y="20738"/>
                </a:cubicBezTo>
                <a:cubicBezTo>
                  <a:pt x="859" y="20742"/>
                  <a:pt x="862" y="20744"/>
                  <a:pt x="866" y="20744"/>
                </a:cubicBezTo>
                <a:cubicBezTo>
                  <a:pt x="874" y="20744"/>
                  <a:pt x="884" y="20736"/>
                  <a:pt x="891" y="20721"/>
                </a:cubicBezTo>
                <a:lnTo>
                  <a:pt x="903" y="20704"/>
                </a:lnTo>
                <a:cubicBezTo>
                  <a:pt x="908" y="20694"/>
                  <a:pt x="917" y="20675"/>
                  <a:pt x="923" y="20675"/>
                </a:cubicBezTo>
                <a:cubicBezTo>
                  <a:pt x="924" y="20675"/>
                  <a:pt x="925" y="20675"/>
                  <a:pt x="926" y="20676"/>
                </a:cubicBezTo>
                <a:lnTo>
                  <a:pt x="965" y="20687"/>
                </a:lnTo>
                <a:cubicBezTo>
                  <a:pt x="999" y="20704"/>
                  <a:pt x="1039" y="20744"/>
                  <a:pt x="1045" y="20772"/>
                </a:cubicBezTo>
                <a:lnTo>
                  <a:pt x="1073" y="20749"/>
                </a:lnTo>
                <a:cubicBezTo>
                  <a:pt x="1079" y="20744"/>
                  <a:pt x="1067" y="20704"/>
                  <a:pt x="1062" y="20693"/>
                </a:cubicBezTo>
                <a:cubicBezTo>
                  <a:pt x="1045" y="20664"/>
                  <a:pt x="1022" y="20636"/>
                  <a:pt x="999" y="20619"/>
                </a:cubicBezTo>
                <a:cubicBezTo>
                  <a:pt x="971" y="20596"/>
                  <a:pt x="965" y="20590"/>
                  <a:pt x="988" y="20579"/>
                </a:cubicBezTo>
                <a:cubicBezTo>
                  <a:pt x="1022" y="20551"/>
                  <a:pt x="1056" y="20505"/>
                  <a:pt x="1090" y="20505"/>
                </a:cubicBezTo>
                <a:cubicBezTo>
                  <a:pt x="1135" y="20505"/>
                  <a:pt x="1107" y="20602"/>
                  <a:pt x="1147" y="20630"/>
                </a:cubicBezTo>
                <a:cubicBezTo>
                  <a:pt x="1147" y="20630"/>
                  <a:pt x="1147" y="20642"/>
                  <a:pt x="1147" y="20642"/>
                </a:cubicBezTo>
                <a:cubicBezTo>
                  <a:pt x="1155" y="20685"/>
                  <a:pt x="1160" y="20701"/>
                  <a:pt x="1176" y="20701"/>
                </a:cubicBezTo>
                <a:cubicBezTo>
                  <a:pt x="1182" y="20701"/>
                  <a:pt x="1191" y="20698"/>
                  <a:pt x="1204" y="20693"/>
                </a:cubicBezTo>
                <a:cubicBezTo>
                  <a:pt x="1218" y="20688"/>
                  <a:pt x="1233" y="20674"/>
                  <a:pt x="1247" y="20674"/>
                </a:cubicBezTo>
                <a:cubicBezTo>
                  <a:pt x="1250" y="20674"/>
                  <a:pt x="1252" y="20675"/>
                  <a:pt x="1255" y="20676"/>
                </a:cubicBezTo>
                <a:lnTo>
                  <a:pt x="1306" y="20687"/>
                </a:lnTo>
                <a:cubicBezTo>
                  <a:pt x="1334" y="20636"/>
                  <a:pt x="1328" y="20568"/>
                  <a:pt x="1317" y="20562"/>
                </a:cubicBezTo>
                <a:cubicBezTo>
                  <a:pt x="1307" y="20552"/>
                  <a:pt x="1344" y="20522"/>
                  <a:pt x="1364" y="20522"/>
                </a:cubicBezTo>
                <a:cubicBezTo>
                  <a:pt x="1365" y="20522"/>
                  <a:pt x="1367" y="20522"/>
                  <a:pt x="1368" y="20522"/>
                </a:cubicBezTo>
                <a:cubicBezTo>
                  <a:pt x="1391" y="20522"/>
                  <a:pt x="1419" y="20511"/>
                  <a:pt x="1425" y="20505"/>
                </a:cubicBezTo>
                <a:lnTo>
                  <a:pt x="1430" y="20505"/>
                </a:lnTo>
                <a:cubicBezTo>
                  <a:pt x="1425" y="20505"/>
                  <a:pt x="1419" y="20511"/>
                  <a:pt x="1419" y="20517"/>
                </a:cubicBezTo>
                <a:cubicBezTo>
                  <a:pt x="1413" y="20522"/>
                  <a:pt x="1408" y="20534"/>
                  <a:pt x="1413" y="20545"/>
                </a:cubicBezTo>
                <a:lnTo>
                  <a:pt x="1408" y="20551"/>
                </a:lnTo>
                <a:cubicBezTo>
                  <a:pt x="1374" y="20607"/>
                  <a:pt x="1391" y="20664"/>
                  <a:pt x="1419" y="20693"/>
                </a:cubicBezTo>
                <a:cubicBezTo>
                  <a:pt x="1425" y="20699"/>
                  <a:pt x="1430" y="20702"/>
                  <a:pt x="1434" y="20702"/>
                </a:cubicBezTo>
                <a:cubicBezTo>
                  <a:pt x="1450" y="20702"/>
                  <a:pt x="1446" y="20651"/>
                  <a:pt x="1465" y="20642"/>
                </a:cubicBezTo>
                <a:lnTo>
                  <a:pt x="1476" y="20642"/>
                </a:lnTo>
                <a:lnTo>
                  <a:pt x="1538" y="20647"/>
                </a:lnTo>
                <a:cubicBezTo>
                  <a:pt x="1521" y="20596"/>
                  <a:pt x="1459" y="20579"/>
                  <a:pt x="1453" y="20556"/>
                </a:cubicBezTo>
                <a:cubicBezTo>
                  <a:pt x="1453" y="20547"/>
                  <a:pt x="1449" y="20531"/>
                  <a:pt x="1445" y="20519"/>
                </a:cubicBezTo>
                <a:lnTo>
                  <a:pt x="1445" y="20519"/>
                </a:lnTo>
                <a:cubicBezTo>
                  <a:pt x="1449" y="20520"/>
                  <a:pt x="1454" y="20521"/>
                  <a:pt x="1459" y="20521"/>
                </a:cubicBezTo>
                <a:cubicBezTo>
                  <a:pt x="1466" y="20521"/>
                  <a:pt x="1473" y="20520"/>
                  <a:pt x="1476" y="20517"/>
                </a:cubicBezTo>
                <a:cubicBezTo>
                  <a:pt x="1482" y="20517"/>
                  <a:pt x="1459" y="20443"/>
                  <a:pt x="1476" y="20420"/>
                </a:cubicBezTo>
                <a:cubicBezTo>
                  <a:pt x="1482" y="20412"/>
                  <a:pt x="1493" y="20409"/>
                  <a:pt x="1506" y="20409"/>
                </a:cubicBezTo>
                <a:cubicBezTo>
                  <a:pt x="1531" y="20409"/>
                  <a:pt x="1561" y="20420"/>
                  <a:pt x="1572" y="20432"/>
                </a:cubicBezTo>
                <a:cubicBezTo>
                  <a:pt x="1574" y="20433"/>
                  <a:pt x="1576" y="20434"/>
                  <a:pt x="1578" y="20434"/>
                </a:cubicBezTo>
                <a:cubicBezTo>
                  <a:pt x="1592" y="20434"/>
                  <a:pt x="1601" y="20400"/>
                  <a:pt x="1601" y="20381"/>
                </a:cubicBezTo>
                <a:cubicBezTo>
                  <a:pt x="1601" y="20370"/>
                  <a:pt x="1596" y="20363"/>
                  <a:pt x="1591" y="20363"/>
                </a:cubicBezTo>
                <a:cubicBezTo>
                  <a:pt x="1588" y="20363"/>
                  <a:pt x="1586" y="20365"/>
                  <a:pt x="1584" y="20369"/>
                </a:cubicBezTo>
                <a:lnTo>
                  <a:pt x="1572" y="20375"/>
                </a:lnTo>
                <a:lnTo>
                  <a:pt x="1555" y="20386"/>
                </a:lnTo>
                <a:cubicBezTo>
                  <a:pt x="1550" y="20364"/>
                  <a:pt x="1544" y="20324"/>
                  <a:pt x="1550" y="20290"/>
                </a:cubicBezTo>
                <a:lnTo>
                  <a:pt x="1538" y="20256"/>
                </a:lnTo>
                <a:cubicBezTo>
                  <a:pt x="1538" y="20256"/>
                  <a:pt x="1556" y="20238"/>
                  <a:pt x="1568" y="20238"/>
                </a:cubicBezTo>
                <a:cubicBezTo>
                  <a:pt x="1570" y="20238"/>
                  <a:pt x="1571" y="20238"/>
                  <a:pt x="1572" y="20239"/>
                </a:cubicBezTo>
                <a:lnTo>
                  <a:pt x="1584" y="20239"/>
                </a:lnTo>
                <a:cubicBezTo>
                  <a:pt x="1584" y="20240"/>
                  <a:pt x="1585" y="20241"/>
                  <a:pt x="1587" y="20241"/>
                </a:cubicBezTo>
                <a:cubicBezTo>
                  <a:pt x="1596" y="20241"/>
                  <a:pt x="1618" y="20208"/>
                  <a:pt x="1623" y="20193"/>
                </a:cubicBezTo>
                <a:cubicBezTo>
                  <a:pt x="1624" y="20192"/>
                  <a:pt x="1625" y="20192"/>
                  <a:pt x="1626" y="20192"/>
                </a:cubicBezTo>
                <a:cubicBezTo>
                  <a:pt x="1638" y="20192"/>
                  <a:pt x="1683" y="20239"/>
                  <a:pt x="1709" y="20239"/>
                </a:cubicBezTo>
                <a:cubicBezTo>
                  <a:pt x="1710" y="20238"/>
                  <a:pt x="1711" y="20238"/>
                  <a:pt x="1713" y="20238"/>
                </a:cubicBezTo>
                <a:cubicBezTo>
                  <a:pt x="1733" y="20238"/>
                  <a:pt x="1748" y="20276"/>
                  <a:pt x="1743" y="20318"/>
                </a:cubicBezTo>
                <a:lnTo>
                  <a:pt x="1737" y="20358"/>
                </a:lnTo>
                <a:cubicBezTo>
                  <a:pt x="1737" y="20364"/>
                  <a:pt x="1726" y="20381"/>
                  <a:pt x="1714" y="20381"/>
                </a:cubicBezTo>
                <a:lnTo>
                  <a:pt x="1709" y="20381"/>
                </a:lnTo>
                <a:cubicBezTo>
                  <a:pt x="1703" y="20369"/>
                  <a:pt x="1674" y="20267"/>
                  <a:pt x="1646" y="20267"/>
                </a:cubicBezTo>
                <a:cubicBezTo>
                  <a:pt x="1618" y="20267"/>
                  <a:pt x="1629" y="20312"/>
                  <a:pt x="1640" y="20329"/>
                </a:cubicBezTo>
                <a:cubicBezTo>
                  <a:pt x="1652" y="20346"/>
                  <a:pt x="1680" y="20392"/>
                  <a:pt x="1691" y="20437"/>
                </a:cubicBezTo>
                <a:lnTo>
                  <a:pt x="1743" y="20437"/>
                </a:lnTo>
                <a:cubicBezTo>
                  <a:pt x="1767" y="20437"/>
                  <a:pt x="1813" y="20425"/>
                  <a:pt x="1843" y="20425"/>
                </a:cubicBezTo>
                <a:cubicBezTo>
                  <a:pt x="1854" y="20425"/>
                  <a:pt x="1863" y="20427"/>
                  <a:pt x="1867" y="20432"/>
                </a:cubicBezTo>
                <a:cubicBezTo>
                  <a:pt x="1884" y="20443"/>
                  <a:pt x="1879" y="20471"/>
                  <a:pt x="1850" y="20483"/>
                </a:cubicBezTo>
                <a:lnTo>
                  <a:pt x="1833" y="20494"/>
                </a:lnTo>
                <a:lnTo>
                  <a:pt x="1822" y="20505"/>
                </a:lnTo>
                <a:cubicBezTo>
                  <a:pt x="1811" y="20517"/>
                  <a:pt x="1816" y="20522"/>
                  <a:pt x="1833" y="20522"/>
                </a:cubicBezTo>
                <a:lnTo>
                  <a:pt x="1833" y="20528"/>
                </a:lnTo>
                <a:lnTo>
                  <a:pt x="1850" y="20619"/>
                </a:lnTo>
                <a:cubicBezTo>
                  <a:pt x="1907" y="20596"/>
                  <a:pt x="1981" y="20573"/>
                  <a:pt x="2015" y="20562"/>
                </a:cubicBezTo>
                <a:lnTo>
                  <a:pt x="2055" y="20551"/>
                </a:lnTo>
                <a:cubicBezTo>
                  <a:pt x="2060" y="20545"/>
                  <a:pt x="2038" y="20522"/>
                  <a:pt x="2026" y="20511"/>
                </a:cubicBezTo>
                <a:cubicBezTo>
                  <a:pt x="2009" y="20505"/>
                  <a:pt x="2032" y="20494"/>
                  <a:pt x="2072" y="20488"/>
                </a:cubicBezTo>
                <a:lnTo>
                  <a:pt x="2077" y="20494"/>
                </a:lnTo>
                <a:cubicBezTo>
                  <a:pt x="2106" y="20573"/>
                  <a:pt x="2168" y="20539"/>
                  <a:pt x="2208" y="20579"/>
                </a:cubicBezTo>
                <a:cubicBezTo>
                  <a:pt x="2213" y="20584"/>
                  <a:pt x="2218" y="20587"/>
                  <a:pt x="2223" y="20587"/>
                </a:cubicBezTo>
                <a:cubicBezTo>
                  <a:pt x="2238" y="20587"/>
                  <a:pt x="2250" y="20563"/>
                  <a:pt x="2259" y="20545"/>
                </a:cubicBezTo>
                <a:cubicBezTo>
                  <a:pt x="2276" y="20522"/>
                  <a:pt x="2265" y="20500"/>
                  <a:pt x="2248" y="20488"/>
                </a:cubicBezTo>
                <a:lnTo>
                  <a:pt x="2208" y="20466"/>
                </a:lnTo>
                <a:cubicBezTo>
                  <a:pt x="2179" y="20420"/>
                  <a:pt x="2185" y="20386"/>
                  <a:pt x="2225" y="20381"/>
                </a:cubicBezTo>
                <a:lnTo>
                  <a:pt x="2259" y="20381"/>
                </a:lnTo>
                <a:cubicBezTo>
                  <a:pt x="2280" y="20376"/>
                  <a:pt x="2302" y="20346"/>
                  <a:pt x="2323" y="20346"/>
                </a:cubicBezTo>
                <a:cubicBezTo>
                  <a:pt x="2330" y="20346"/>
                  <a:pt x="2337" y="20349"/>
                  <a:pt x="2344" y="20358"/>
                </a:cubicBezTo>
                <a:cubicBezTo>
                  <a:pt x="2349" y="20364"/>
                  <a:pt x="2354" y="20366"/>
                  <a:pt x="2359" y="20366"/>
                </a:cubicBezTo>
                <a:cubicBezTo>
                  <a:pt x="2374" y="20366"/>
                  <a:pt x="2389" y="20346"/>
                  <a:pt x="2403" y="20346"/>
                </a:cubicBezTo>
                <a:cubicBezTo>
                  <a:pt x="2410" y="20346"/>
                  <a:pt x="2417" y="20351"/>
                  <a:pt x="2423" y="20369"/>
                </a:cubicBezTo>
                <a:cubicBezTo>
                  <a:pt x="2423" y="20369"/>
                  <a:pt x="2440" y="20364"/>
                  <a:pt x="2446" y="20358"/>
                </a:cubicBezTo>
                <a:lnTo>
                  <a:pt x="2457" y="20335"/>
                </a:lnTo>
                <a:cubicBezTo>
                  <a:pt x="2460" y="20326"/>
                  <a:pt x="2464" y="20323"/>
                  <a:pt x="2467" y="20323"/>
                </a:cubicBezTo>
                <a:cubicBezTo>
                  <a:pt x="2476" y="20323"/>
                  <a:pt x="2486" y="20352"/>
                  <a:pt x="2486" y="20369"/>
                </a:cubicBezTo>
                <a:cubicBezTo>
                  <a:pt x="2486" y="20392"/>
                  <a:pt x="2474" y="20426"/>
                  <a:pt x="2457" y="20454"/>
                </a:cubicBezTo>
                <a:lnTo>
                  <a:pt x="2440" y="20466"/>
                </a:lnTo>
                <a:cubicBezTo>
                  <a:pt x="2439" y="20466"/>
                  <a:pt x="2437" y="20467"/>
                  <a:pt x="2435" y="20467"/>
                </a:cubicBezTo>
                <a:cubicBezTo>
                  <a:pt x="2424" y="20467"/>
                  <a:pt x="2410" y="20454"/>
                  <a:pt x="2395" y="20449"/>
                </a:cubicBezTo>
                <a:lnTo>
                  <a:pt x="2338" y="20409"/>
                </a:lnTo>
                <a:cubicBezTo>
                  <a:pt x="2321" y="20420"/>
                  <a:pt x="2304" y="20426"/>
                  <a:pt x="2293" y="20443"/>
                </a:cubicBezTo>
                <a:cubicBezTo>
                  <a:pt x="2287" y="20454"/>
                  <a:pt x="2304" y="20477"/>
                  <a:pt x="2304" y="20494"/>
                </a:cubicBezTo>
                <a:cubicBezTo>
                  <a:pt x="2308" y="20514"/>
                  <a:pt x="2312" y="20521"/>
                  <a:pt x="2316" y="20521"/>
                </a:cubicBezTo>
                <a:cubicBezTo>
                  <a:pt x="2324" y="20521"/>
                  <a:pt x="2331" y="20498"/>
                  <a:pt x="2338" y="20494"/>
                </a:cubicBezTo>
                <a:cubicBezTo>
                  <a:pt x="2344" y="20490"/>
                  <a:pt x="2349" y="20489"/>
                  <a:pt x="2354" y="20489"/>
                </a:cubicBezTo>
                <a:cubicBezTo>
                  <a:pt x="2380" y="20489"/>
                  <a:pt x="2401" y="20528"/>
                  <a:pt x="2429" y="20528"/>
                </a:cubicBezTo>
                <a:lnTo>
                  <a:pt x="2435" y="20528"/>
                </a:lnTo>
                <a:cubicBezTo>
                  <a:pt x="2441" y="20543"/>
                  <a:pt x="2447" y="20550"/>
                  <a:pt x="2452" y="20550"/>
                </a:cubicBezTo>
                <a:cubicBezTo>
                  <a:pt x="2456" y="20550"/>
                  <a:pt x="2460" y="20544"/>
                  <a:pt x="2463" y="20534"/>
                </a:cubicBezTo>
                <a:lnTo>
                  <a:pt x="2474" y="20528"/>
                </a:lnTo>
                <a:lnTo>
                  <a:pt x="2531" y="20500"/>
                </a:lnTo>
                <a:cubicBezTo>
                  <a:pt x="2531" y="20445"/>
                  <a:pt x="2546" y="20408"/>
                  <a:pt x="2561" y="20408"/>
                </a:cubicBezTo>
                <a:cubicBezTo>
                  <a:pt x="2564" y="20408"/>
                  <a:pt x="2568" y="20410"/>
                  <a:pt x="2571" y="20415"/>
                </a:cubicBezTo>
                <a:lnTo>
                  <a:pt x="2571" y="20426"/>
                </a:lnTo>
                <a:lnTo>
                  <a:pt x="2560" y="20460"/>
                </a:lnTo>
                <a:cubicBezTo>
                  <a:pt x="2544" y="20485"/>
                  <a:pt x="2556" y="20506"/>
                  <a:pt x="2584" y="20506"/>
                </a:cubicBezTo>
                <a:cubicBezTo>
                  <a:pt x="2587" y="20506"/>
                  <a:pt x="2590" y="20506"/>
                  <a:pt x="2594" y="20505"/>
                </a:cubicBezTo>
                <a:lnTo>
                  <a:pt x="2616" y="20483"/>
                </a:lnTo>
                <a:cubicBezTo>
                  <a:pt x="2626" y="20473"/>
                  <a:pt x="2640" y="20469"/>
                  <a:pt x="2652" y="20469"/>
                </a:cubicBezTo>
                <a:cubicBezTo>
                  <a:pt x="2662" y="20469"/>
                  <a:pt x="2670" y="20472"/>
                  <a:pt x="2673" y="20477"/>
                </a:cubicBezTo>
                <a:cubicBezTo>
                  <a:pt x="2696" y="20505"/>
                  <a:pt x="2679" y="20522"/>
                  <a:pt x="2650" y="20528"/>
                </a:cubicBezTo>
                <a:lnTo>
                  <a:pt x="2645" y="20528"/>
                </a:lnTo>
                <a:cubicBezTo>
                  <a:pt x="2639" y="20551"/>
                  <a:pt x="2633" y="20590"/>
                  <a:pt x="2622" y="20607"/>
                </a:cubicBezTo>
                <a:lnTo>
                  <a:pt x="2616" y="20607"/>
                </a:lnTo>
                <a:cubicBezTo>
                  <a:pt x="2588" y="20619"/>
                  <a:pt x="2588" y="20647"/>
                  <a:pt x="2599" y="20659"/>
                </a:cubicBezTo>
                <a:lnTo>
                  <a:pt x="2611" y="20670"/>
                </a:lnTo>
                <a:cubicBezTo>
                  <a:pt x="2639" y="20670"/>
                  <a:pt x="2662" y="20607"/>
                  <a:pt x="2662" y="20590"/>
                </a:cubicBezTo>
                <a:cubicBezTo>
                  <a:pt x="2662" y="20568"/>
                  <a:pt x="2701" y="20528"/>
                  <a:pt x="2752" y="20500"/>
                </a:cubicBezTo>
                <a:lnTo>
                  <a:pt x="2787" y="20454"/>
                </a:lnTo>
                <a:cubicBezTo>
                  <a:pt x="2796" y="20449"/>
                  <a:pt x="2814" y="20436"/>
                  <a:pt x="2823" y="20436"/>
                </a:cubicBezTo>
                <a:cubicBezTo>
                  <a:pt x="2824" y="20436"/>
                  <a:pt x="2825" y="20436"/>
                  <a:pt x="2826" y="20437"/>
                </a:cubicBezTo>
                <a:lnTo>
                  <a:pt x="2838" y="20449"/>
                </a:lnTo>
                <a:cubicBezTo>
                  <a:pt x="2839" y="20454"/>
                  <a:pt x="2842" y="20457"/>
                  <a:pt x="2847" y="20457"/>
                </a:cubicBezTo>
                <a:cubicBezTo>
                  <a:pt x="2866" y="20457"/>
                  <a:pt x="2906" y="20426"/>
                  <a:pt x="2930" y="20426"/>
                </a:cubicBezTo>
                <a:cubicBezTo>
                  <a:pt x="2931" y="20426"/>
                  <a:pt x="2933" y="20426"/>
                  <a:pt x="2934" y="20426"/>
                </a:cubicBezTo>
                <a:cubicBezTo>
                  <a:pt x="2962" y="20437"/>
                  <a:pt x="2991" y="20488"/>
                  <a:pt x="2996" y="20500"/>
                </a:cubicBezTo>
                <a:cubicBezTo>
                  <a:pt x="2996" y="20511"/>
                  <a:pt x="3002" y="20517"/>
                  <a:pt x="3002" y="20517"/>
                </a:cubicBezTo>
                <a:cubicBezTo>
                  <a:pt x="3008" y="20517"/>
                  <a:pt x="3013" y="20477"/>
                  <a:pt x="3013" y="20466"/>
                </a:cubicBezTo>
                <a:cubicBezTo>
                  <a:pt x="3013" y="20460"/>
                  <a:pt x="3016" y="20458"/>
                  <a:pt x="3020" y="20458"/>
                </a:cubicBezTo>
                <a:cubicBezTo>
                  <a:pt x="3028" y="20458"/>
                  <a:pt x="3043" y="20469"/>
                  <a:pt x="3059" y="20488"/>
                </a:cubicBezTo>
                <a:lnTo>
                  <a:pt x="3082" y="20494"/>
                </a:lnTo>
                <a:lnTo>
                  <a:pt x="3099" y="20494"/>
                </a:lnTo>
                <a:cubicBezTo>
                  <a:pt x="3109" y="20489"/>
                  <a:pt x="3117" y="20486"/>
                  <a:pt x="3121" y="20486"/>
                </a:cubicBezTo>
                <a:cubicBezTo>
                  <a:pt x="3130" y="20486"/>
                  <a:pt x="3125" y="20497"/>
                  <a:pt x="3110" y="20517"/>
                </a:cubicBezTo>
                <a:lnTo>
                  <a:pt x="3099" y="20545"/>
                </a:lnTo>
                <a:lnTo>
                  <a:pt x="3093" y="20573"/>
                </a:lnTo>
                <a:cubicBezTo>
                  <a:pt x="3099" y="20607"/>
                  <a:pt x="3070" y="20636"/>
                  <a:pt x="3036" y="20636"/>
                </a:cubicBezTo>
                <a:lnTo>
                  <a:pt x="3048" y="20579"/>
                </a:lnTo>
                <a:lnTo>
                  <a:pt x="3048" y="20573"/>
                </a:lnTo>
                <a:cubicBezTo>
                  <a:pt x="3048" y="20568"/>
                  <a:pt x="3042" y="20556"/>
                  <a:pt x="3036" y="20551"/>
                </a:cubicBezTo>
                <a:lnTo>
                  <a:pt x="3030" y="20551"/>
                </a:lnTo>
                <a:cubicBezTo>
                  <a:pt x="3013" y="20568"/>
                  <a:pt x="3002" y="20590"/>
                  <a:pt x="2979" y="20607"/>
                </a:cubicBezTo>
                <a:lnTo>
                  <a:pt x="2974" y="20613"/>
                </a:lnTo>
                <a:cubicBezTo>
                  <a:pt x="2957" y="20613"/>
                  <a:pt x="2945" y="20551"/>
                  <a:pt x="2945" y="20528"/>
                </a:cubicBezTo>
                <a:cubicBezTo>
                  <a:pt x="2945" y="20505"/>
                  <a:pt x="2911" y="20500"/>
                  <a:pt x="2900" y="20500"/>
                </a:cubicBezTo>
                <a:cubicBezTo>
                  <a:pt x="2889" y="20500"/>
                  <a:pt x="2894" y="20522"/>
                  <a:pt x="2900" y="20522"/>
                </a:cubicBezTo>
                <a:cubicBezTo>
                  <a:pt x="2906" y="20522"/>
                  <a:pt x="2923" y="20562"/>
                  <a:pt x="2934" y="20613"/>
                </a:cubicBezTo>
                <a:lnTo>
                  <a:pt x="2940" y="20664"/>
                </a:lnTo>
                <a:lnTo>
                  <a:pt x="2940" y="20670"/>
                </a:lnTo>
                <a:cubicBezTo>
                  <a:pt x="2934" y="20674"/>
                  <a:pt x="2925" y="20676"/>
                  <a:pt x="2913" y="20676"/>
                </a:cubicBezTo>
                <a:cubicBezTo>
                  <a:pt x="2889" y="20676"/>
                  <a:pt x="2857" y="20668"/>
                  <a:pt x="2826" y="20653"/>
                </a:cubicBezTo>
                <a:lnTo>
                  <a:pt x="2798" y="20602"/>
                </a:lnTo>
                <a:cubicBezTo>
                  <a:pt x="2791" y="20589"/>
                  <a:pt x="2781" y="20579"/>
                  <a:pt x="2771" y="20579"/>
                </a:cubicBezTo>
                <a:cubicBezTo>
                  <a:pt x="2764" y="20579"/>
                  <a:pt x="2757" y="20584"/>
                  <a:pt x="2752" y="20596"/>
                </a:cubicBezTo>
                <a:cubicBezTo>
                  <a:pt x="2747" y="20602"/>
                  <a:pt x="2758" y="20630"/>
                  <a:pt x="2764" y="20642"/>
                </a:cubicBezTo>
                <a:lnTo>
                  <a:pt x="2770" y="20659"/>
                </a:lnTo>
                <a:cubicBezTo>
                  <a:pt x="2787" y="20676"/>
                  <a:pt x="2770" y="20715"/>
                  <a:pt x="2758" y="20727"/>
                </a:cubicBezTo>
                <a:cubicBezTo>
                  <a:pt x="2747" y="20738"/>
                  <a:pt x="2815" y="20772"/>
                  <a:pt x="2843" y="20778"/>
                </a:cubicBezTo>
                <a:cubicBezTo>
                  <a:pt x="2851" y="20781"/>
                  <a:pt x="2857" y="20782"/>
                  <a:pt x="2862" y="20782"/>
                </a:cubicBezTo>
                <a:cubicBezTo>
                  <a:pt x="2876" y="20782"/>
                  <a:pt x="2880" y="20772"/>
                  <a:pt x="2872" y="20755"/>
                </a:cubicBezTo>
                <a:lnTo>
                  <a:pt x="2866" y="20755"/>
                </a:lnTo>
                <a:lnTo>
                  <a:pt x="2843" y="20761"/>
                </a:lnTo>
                <a:cubicBezTo>
                  <a:pt x="2838" y="20738"/>
                  <a:pt x="2849" y="20704"/>
                  <a:pt x="2866" y="20693"/>
                </a:cubicBezTo>
                <a:lnTo>
                  <a:pt x="2883" y="20715"/>
                </a:lnTo>
                <a:cubicBezTo>
                  <a:pt x="2911" y="20744"/>
                  <a:pt x="2945" y="20778"/>
                  <a:pt x="2974" y="20806"/>
                </a:cubicBezTo>
                <a:cubicBezTo>
                  <a:pt x="2981" y="20813"/>
                  <a:pt x="2989" y="20817"/>
                  <a:pt x="2996" y="20817"/>
                </a:cubicBezTo>
                <a:cubicBezTo>
                  <a:pt x="3006" y="20817"/>
                  <a:pt x="3013" y="20809"/>
                  <a:pt x="3013" y="20789"/>
                </a:cubicBezTo>
                <a:cubicBezTo>
                  <a:pt x="3013" y="20755"/>
                  <a:pt x="3036" y="20761"/>
                  <a:pt x="3048" y="20749"/>
                </a:cubicBezTo>
                <a:cubicBezTo>
                  <a:pt x="3053" y="20744"/>
                  <a:pt x="3053" y="20721"/>
                  <a:pt x="3048" y="20704"/>
                </a:cubicBezTo>
                <a:lnTo>
                  <a:pt x="3048" y="20693"/>
                </a:lnTo>
                <a:cubicBezTo>
                  <a:pt x="3042" y="20681"/>
                  <a:pt x="3082" y="20670"/>
                  <a:pt x="3093" y="20670"/>
                </a:cubicBezTo>
                <a:cubicBezTo>
                  <a:pt x="3104" y="20670"/>
                  <a:pt x="3127" y="20744"/>
                  <a:pt x="3110" y="20755"/>
                </a:cubicBezTo>
                <a:cubicBezTo>
                  <a:pt x="3093" y="20766"/>
                  <a:pt x="3127" y="20795"/>
                  <a:pt x="3150" y="20800"/>
                </a:cubicBezTo>
                <a:cubicBezTo>
                  <a:pt x="3152" y="20802"/>
                  <a:pt x="3154" y="20802"/>
                  <a:pt x="3155" y="20802"/>
                </a:cubicBezTo>
                <a:cubicBezTo>
                  <a:pt x="3168" y="20802"/>
                  <a:pt x="3172" y="20770"/>
                  <a:pt x="3172" y="20755"/>
                </a:cubicBezTo>
                <a:cubicBezTo>
                  <a:pt x="3172" y="20744"/>
                  <a:pt x="3172" y="20693"/>
                  <a:pt x="3178" y="20653"/>
                </a:cubicBezTo>
                <a:lnTo>
                  <a:pt x="3144" y="20625"/>
                </a:lnTo>
                <a:cubicBezTo>
                  <a:pt x="3144" y="20625"/>
                  <a:pt x="3155" y="20590"/>
                  <a:pt x="3161" y="20579"/>
                </a:cubicBezTo>
                <a:lnTo>
                  <a:pt x="3178" y="20562"/>
                </a:lnTo>
                <a:cubicBezTo>
                  <a:pt x="3195" y="20545"/>
                  <a:pt x="3206" y="20534"/>
                  <a:pt x="3195" y="20528"/>
                </a:cubicBezTo>
                <a:lnTo>
                  <a:pt x="3189" y="20522"/>
                </a:lnTo>
                <a:lnTo>
                  <a:pt x="3184" y="20522"/>
                </a:lnTo>
                <a:cubicBezTo>
                  <a:pt x="3172" y="20511"/>
                  <a:pt x="3218" y="20471"/>
                  <a:pt x="3229" y="20454"/>
                </a:cubicBezTo>
                <a:cubicBezTo>
                  <a:pt x="3235" y="20432"/>
                  <a:pt x="3252" y="20392"/>
                  <a:pt x="3257" y="20386"/>
                </a:cubicBezTo>
                <a:cubicBezTo>
                  <a:pt x="3258" y="20386"/>
                  <a:pt x="3258" y="20386"/>
                  <a:pt x="3259" y="20386"/>
                </a:cubicBezTo>
                <a:cubicBezTo>
                  <a:pt x="3265" y="20386"/>
                  <a:pt x="3280" y="20427"/>
                  <a:pt x="3280" y="20437"/>
                </a:cubicBezTo>
                <a:cubicBezTo>
                  <a:pt x="3280" y="20447"/>
                  <a:pt x="3318" y="20474"/>
                  <a:pt x="3336" y="20474"/>
                </a:cubicBezTo>
                <a:cubicBezTo>
                  <a:pt x="3339" y="20474"/>
                  <a:pt x="3341" y="20473"/>
                  <a:pt x="3343" y="20471"/>
                </a:cubicBezTo>
                <a:cubicBezTo>
                  <a:pt x="3360" y="20466"/>
                  <a:pt x="3405" y="20454"/>
                  <a:pt x="3445" y="20449"/>
                </a:cubicBezTo>
                <a:lnTo>
                  <a:pt x="3479" y="20437"/>
                </a:lnTo>
                <a:cubicBezTo>
                  <a:pt x="3490" y="20432"/>
                  <a:pt x="3490" y="20403"/>
                  <a:pt x="3501" y="20392"/>
                </a:cubicBezTo>
                <a:cubicBezTo>
                  <a:pt x="3505" y="20388"/>
                  <a:pt x="3515" y="20384"/>
                  <a:pt x="3524" y="20384"/>
                </a:cubicBezTo>
                <a:cubicBezTo>
                  <a:pt x="3528" y="20384"/>
                  <a:pt x="3532" y="20385"/>
                  <a:pt x="3535" y="20386"/>
                </a:cubicBezTo>
                <a:cubicBezTo>
                  <a:pt x="3552" y="20398"/>
                  <a:pt x="3570" y="20426"/>
                  <a:pt x="3587" y="20437"/>
                </a:cubicBezTo>
                <a:lnTo>
                  <a:pt x="3615" y="20449"/>
                </a:lnTo>
                <a:cubicBezTo>
                  <a:pt x="3626" y="20415"/>
                  <a:pt x="3638" y="20386"/>
                  <a:pt x="3643" y="20386"/>
                </a:cubicBezTo>
                <a:lnTo>
                  <a:pt x="3649" y="20392"/>
                </a:lnTo>
                <a:cubicBezTo>
                  <a:pt x="3669" y="20406"/>
                  <a:pt x="3687" y="20413"/>
                  <a:pt x="3706" y="20413"/>
                </a:cubicBezTo>
                <a:cubicBezTo>
                  <a:pt x="3724" y="20413"/>
                  <a:pt x="3743" y="20406"/>
                  <a:pt x="3762" y="20392"/>
                </a:cubicBezTo>
                <a:lnTo>
                  <a:pt x="3779" y="20381"/>
                </a:lnTo>
                <a:cubicBezTo>
                  <a:pt x="3785" y="20398"/>
                  <a:pt x="3808" y="20437"/>
                  <a:pt x="3819" y="20449"/>
                </a:cubicBezTo>
                <a:cubicBezTo>
                  <a:pt x="3820" y="20450"/>
                  <a:pt x="3822" y="20450"/>
                  <a:pt x="3824" y="20450"/>
                </a:cubicBezTo>
                <a:cubicBezTo>
                  <a:pt x="3839" y="20450"/>
                  <a:pt x="3881" y="20417"/>
                  <a:pt x="3908" y="20417"/>
                </a:cubicBezTo>
                <a:cubicBezTo>
                  <a:pt x="3913" y="20417"/>
                  <a:pt x="3918" y="20418"/>
                  <a:pt x="3921" y="20420"/>
                </a:cubicBezTo>
                <a:cubicBezTo>
                  <a:pt x="3928" y="20427"/>
                  <a:pt x="3931" y="20430"/>
                  <a:pt x="3932" y="20430"/>
                </a:cubicBezTo>
                <a:cubicBezTo>
                  <a:pt x="3934" y="20430"/>
                  <a:pt x="3924" y="20415"/>
                  <a:pt x="3916" y="20403"/>
                </a:cubicBezTo>
                <a:cubicBezTo>
                  <a:pt x="3899" y="20392"/>
                  <a:pt x="3916" y="20375"/>
                  <a:pt x="3944" y="20375"/>
                </a:cubicBezTo>
                <a:lnTo>
                  <a:pt x="3967" y="20381"/>
                </a:lnTo>
                <a:cubicBezTo>
                  <a:pt x="3989" y="20386"/>
                  <a:pt x="4006" y="20403"/>
                  <a:pt x="4023" y="20409"/>
                </a:cubicBezTo>
                <a:cubicBezTo>
                  <a:pt x="4040" y="20409"/>
                  <a:pt x="4069" y="20398"/>
                  <a:pt x="4069" y="20386"/>
                </a:cubicBezTo>
                <a:cubicBezTo>
                  <a:pt x="4069" y="20355"/>
                  <a:pt x="4079" y="20348"/>
                  <a:pt x="4091" y="20348"/>
                </a:cubicBezTo>
                <a:cubicBezTo>
                  <a:pt x="4101" y="20348"/>
                  <a:pt x="4112" y="20353"/>
                  <a:pt x="4121" y="20353"/>
                </a:cubicBezTo>
                <a:cubicBezTo>
                  <a:pt x="4123" y="20353"/>
                  <a:pt x="4124" y="20353"/>
                  <a:pt x="4126" y="20352"/>
                </a:cubicBezTo>
                <a:lnTo>
                  <a:pt x="4165" y="20329"/>
                </a:lnTo>
                <a:cubicBezTo>
                  <a:pt x="4168" y="20348"/>
                  <a:pt x="4173" y="20354"/>
                  <a:pt x="4180" y="20354"/>
                </a:cubicBezTo>
                <a:cubicBezTo>
                  <a:pt x="4191" y="20354"/>
                  <a:pt x="4204" y="20340"/>
                  <a:pt x="4211" y="20329"/>
                </a:cubicBezTo>
                <a:cubicBezTo>
                  <a:pt x="4215" y="20321"/>
                  <a:pt x="4222" y="20318"/>
                  <a:pt x="4230" y="20318"/>
                </a:cubicBezTo>
                <a:cubicBezTo>
                  <a:pt x="4245" y="20318"/>
                  <a:pt x="4266" y="20330"/>
                  <a:pt x="4284" y="20352"/>
                </a:cubicBezTo>
                <a:lnTo>
                  <a:pt x="4330" y="20358"/>
                </a:lnTo>
                <a:lnTo>
                  <a:pt x="4370" y="20358"/>
                </a:lnTo>
                <a:cubicBezTo>
                  <a:pt x="4380" y="20361"/>
                  <a:pt x="4389" y="20362"/>
                  <a:pt x="4398" y="20362"/>
                </a:cubicBezTo>
                <a:cubicBezTo>
                  <a:pt x="4422" y="20362"/>
                  <a:pt x="4436" y="20351"/>
                  <a:pt x="4432" y="20329"/>
                </a:cubicBezTo>
                <a:lnTo>
                  <a:pt x="4460" y="20318"/>
                </a:lnTo>
                <a:cubicBezTo>
                  <a:pt x="4472" y="20312"/>
                  <a:pt x="4483" y="20295"/>
                  <a:pt x="4500" y="20295"/>
                </a:cubicBezTo>
                <a:lnTo>
                  <a:pt x="4506" y="20295"/>
                </a:lnTo>
                <a:cubicBezTo>
                  <a:pt x="4506" y="20296"/>
                  <a:pt x="4506" y="20296"/>
                  <a:pt x="4507" y="20296"/>
                </a:cubicBezTo>
                <a:cubicBezTo>
                  <a:pt x="4519" y="20296"/>
                  <a:pt x="4553" y="20226"/>
                  <a:pt x="4580" y="20226"/>
                </a:cubicBezTo>
                <a:cubicBezTo>
                  <a:pt x="4582" y="20226"/>
                  <a:pt x="4583" y="20227"/>
                  <a:pt x="4585" y="20227"/>
                </a:cubicBezTo>
                <a:cubicBezTo>
                  <a:pt x="4613" y="20233"/>
                  <a:pt x="4642" y="20250"/>
                  <a:pt x="4653" y="20273"/>
                </a:cubicBezTo>
                <a:lnTo>
                  <a:pt x="4653" y="20290"/>
                </a:lnTo>
                <a:lnTo>
                  <a:pt x="4653" y="20318"/>
                </a:lnTo>
                <a:cubicBezTo>
                  <a:pt x="4651" y="20333"/>
                  <a:pt x="4654" y="20338"/>
                  <a:pt x="4658" y="20338"/>
                </a:cubicBezTo>
                <a:cubicBezTo>
                  <a:pt x="4666" y="20338"/>
                  <a:pt x="4680" y="20323"/>
                  <a:pt x="4687" y="20312"/>
                </a:cubicBezTo>
                <a:cubicBezTo>
                  <a:pt x="4699" y="20295"/>
                  <a:pt x="4744" y="20239"/>
                  <a:pt x="4750" y="20216"/>
                </a:cubicBezTo>
                <a:cubicBezTo>
                  <a:pt x="4751" y="20209"/>
                  <a:pt x="4753" y="20206"/>
                  <a:pt x="4753" y="20206"/>
                </a:cubicBezTo>
                <a:lnTo>
                  <a:pt x="4753" y="20206"/>
                </a:lnTo>
                <a:cubicBezTo>
                  <a:pt x="4755" y="20206"/>
                  <a:pt x="4754" y="20222"/>
                  <a:pt x="4750" y="20250"/>
                </a:cubicBezTo>
                <a:lnTo>
                  <a:pt x="4789" y="20261"/>
                </a:lnTo>
                <a:lnTo>
                  <a:pt x="4829" y="20273"/>
                </a:lnTo>
                <a:cubicBezTo>
                  <a:pt x="4846" y="20248"/>
                  <a:pt x="4871" y="20232"/>
                  <a:pt x="4893" y="20232"/>
                </a:cubicBezTo>
                <a:cubicBezTo>
                  <a:pt x="4901" y="20232"/>
                  <a:pt x="4908" y="20234"/>
                  <a:pt x="4914" y="20239"/>
                </a:cubicBezTo>
                <a:lnTo>
                  <a:pt x="4931" y="20261"/>
                </a:lnTo>
                <a:cubicBezTo>
                  <a:pt x="4948" y="20290"/>
                  <a:pt x="4965" y="20318"/>
                  <a:pt x="4982" y="20346"/>
                </a:cubicBezTo>
                <a:lnTo>
                  <a:pt x="4988" y="20352"/>
                </a:lnTo>
                <a:cubicBezTo>
                  <a:pt x="4999" y="20346"/>
                  <a:pt x="5005" y="20324"/>
                  <a:pt x="4999" y="20312"/>
                </a:cubicBezTo>
                <a:cubicBezTo>
                  <a:pt x="4999" y="20301"/>
                  <a:pt x="5056" y="20267"/>
                  <a:pt x="5079" y="20256"/>
                </a:cubicBezTo>
                <a:cubicBezTo>
                  <a:pt x="5083" y="20253"/>
                  <a:pt x="5088" y="20252"/>
                  <a:pt x="5094" y="20252"/>
                </a:cubicBezTo>
                <a:cubicBezTo>
                  <a:pt x="5113" y="20252"/>
                  <a:pt x="5137" y="20263"/>
                  <a:pt x="5141" y="20267"/>
                </a:cubicBezTo>
                <a:cubicBezTo>
                  <a:pt x="5144" y="20274"/>
                  <a:pt x="5154" y="20276"/>
                  <a:pt x="5165" y="20276"/>
                </a:cubicBezTo>
                <a:cubicBezTo>
                  <a:pt x="5173" y="20276"/>
                  <a:pt x="5183" y="20275"/>
                  <a:pt x="5192" y="20273"/>
                </a:cubicBezTo>
                <a:lnTo>
                  <a:pt x="5209" y="20261"/>
                </a:lnTo>
                <a:cubicBezTo>
                  <a:pt x="5226" y="20250"/>
                  <a:pt x="5255" y="20239"/>
                  <a:pt x="5249" y="20227"/>
                </a:cubicBezTo>
                <a:lnTo>
                  <a:pt x="5249" y="20148"/>
                </a:lnTo>
                <a:cubicBezTo>
                  <a:pt x="5289" y="20103"/>
                  <a:pt x="5311" y="20063"/>
                  <a:pt x="5311" y="20063"/>
                </a:cubicBezTo>
                <a:cubicBezTo>
                  <a:pt x="5311" y="20063"/>
                  <a:pt x="5311" y="20062"/>
                  <a:pt x="5311" y="20062"/>
                </a:cubicBezTo>
                <a:cubicBezTo>
                  <a:pt x="5306" y="20062"/>
                  <a:pt x="5254" y="20115"/>
                  <a:pt x="5238" y="20131"/>
                </a:cubicBezTo>
                <a:cubicBezTo>
                  <a:pt x="5230" y="20139"/>
                  <a:pt x="5223" y="20142"/>
                  <a:pt x="5216" y="20142"/>
                </a:cubicBezTo>
                <a:cubicBezTo>
                  <a:pt x="5205" y="20142"/>
                  <a:pt x="5196" y="20129"/>
                  <a:pt x="5192" y="20103"/>
                </a:cubicBezTo>
                <a:lnTo>
                  <a:pt x="5153" y="20114"/>
                </a:lnTo>
                <a:lnTo>
                  <a:pt x="5118" y="20125"/>
                </a:lnTo>
                <a:cubicBezTo>
                  <a:pt x="5124" y="20091"/>
                  <a:pt x="5141" y="20029"/>
                  <a:pt x="5147" y="20017"/>
                </a:cubicBezTo>
                <a:cubicBezTo>
                  <a:pt x="5148" y="20016"/>
                  <a:pt x="5149" y="20015"/>
                  <a:pt x="5150" y="20015"/>
                </a:cubicBezTo>
                <a:cubicBezTo>
                  <a:pt x="5160" y="20015"/>
                  <a:pt x="5187" y="20047"/>
                  <a:pt x="5192" y="20057"/>
                </a:cubicBezTo>
                <a:cubicBezTo>
                  <a:pt x="5193" y="20060"/>
                  <a:pt x="5195" y="20061"/>
                  <a:pt x="5199" y="20061"/>
                </a:cubicBezTo>
                <a:cubicBezTo>
                  <a:pt x="5218" y="20061"/>
                  <a:pt x="5270" y="20026"/>
                  <a:pt x="5294" y="20012"/>
                </a:cubicBezTo>
                <a:cubicBezTo>
                  <a:pt x="5300" y="20006"/>
                  <a:pt x="5307" y="20003"/>
                  <a:pt x="5313" y="20003"/>
                </a:cubicBezTo>
                <a:cubicBezTo>
                  <a:pt x="5330" y="20003"/>
                  <a:pt x="5347" y="20022"/>
                  <a:pt x="5351" y="20034"/>
                </a:cubicBezTo>
                <a:cubicBezTo>
                  <a:pt x="5351" y="20046"/>
                  <a:pt x="5408" y="20040"/>
                  <a:pt x="5419" y="20068"/>
                </a:cubicBezTo>
                <a:cubicBezTo>
                  <a:pt x="5431" y="20091"/>
                  <a:pt x="5419" y="20108"/>
                  <a:pt x="5402" y="20114"/>
                </a:cubicBezTo>
                <a:lnTo>
                  <a:pt x="5385" y="20114"/>
                </a:lnTo>
                <a:lnTo>
                  <a:pt x="5294" y="20148"/>
                </a:lnTo>
                <a:cubicBezTo>
                  <a:pt x="5313" y="20183"/>
                  <a:pt x="5340" y="20193"/>
                  <a:pt x="5362" y="20193"/>
                </a:cubicBezTo>
                <a:cubicBezTo>
                  <a:pt x="5380" y="20193"/>
                  <a:pt x="5395" y="20187"/>
                  <a:pt x="5402" y="20182"/>
                </a:cubicBezTo>
                <a:cubicBezTo>
                  <a:pt x="5404" y="20181"/>
                  <a:pt x="5406" y="20181"/>
                  <a:pt x="5409" y="20181"/>
                </a:cubicBezTo>
                <a:cubicBezTo>
                  <a:pt x="5432" y="20181"/>
                  <a:pt x="5466" y="20206"/>
                  <a:pt x="5476" y="20216"/>
                </a:cubicBezTo>
                <a:cubicBezTo>
                  <a:pt x="5477" y="20217"/>
                  <a:pt x="5479" y="20218"/>
                  <a:pt x="5480" y="20218"/>
                </a:cubicBezTo>
                <a:cubicBezTo>
                  <a:pt x="5490" y="20218"/>
                  <a:pt x="5499" y="20185"/>
                  <a:pt x="5504" y="20165"/>
                </a:cubicBezTo>
                <a:cubicBezTo>
                  <a:pt x="5506" y="20159"/>
                  <a:pt x="5508" y="20156"/>
                  <a:pt x="5510" y="20156"/>
                </a:cubicBezTo>
                <a:cubicBezTo>
                  <a:pt x="5516" y="20156"/>
                  <a:pt x="5524" y="20181"/>
                  <a:pt x="5533" y="20227"/>
                </a:cubicBezTo>
                <a:lnTo>
                  <a:pt x="5544" y="20261"/>
                </a:lnTo>
                <a:cubicBezTo>
                  <a:pt x="5550" y="20273"/>
                  <a:pt x="5567" y="20290"/>
                  <a:pt x="5572" y="20290"/>
                </a:cubicBezTo>
                <a:cubicBezTo>
                  <a:pt x="5601" y="20278"/>
                  <a:pt x="5572" y="20267"/>
                  <a:pt x="5572" y="20256"/>
                </a:cubicBezTo>
                <a:cubicBezTo>
                  <a:pt x="5561" y="20233"/>
                  <a:pt x="5561" y="20210"/>
                  <a:pt x="5589" y="20205"/>
                </a:cubicBezTo>
                <a:cubicBezTo>
                  <a:pt x="5590" y="20204"/>
                  <a:pt x="5591" y="20204"/>
                  <a:pt x="5592" y="20204"/>
                </a:cubicBezTo>
                <a:cubicBezTo>
                  <a:pt x="5603" y="20204"/>
                  <a:pt x="5609" y="20230"/>
                  <a:pt x="5622" y="20230"/>
                </a:cubicBezTo>
                <a:cubicBezTo>
                  <a:pt x="5627" y="20230"/>
                  <a:pt x="5633" y="20226"/>
                  <a:pt x="5640" y="20216"/>
                </a:cubicBezTo>
                <a:cubicBezTo>
                  <a:pt x="5647" y="20207"/>
                  <a:pt x="5662" y="20202"/>
                  <a:pt x="5676" y="20202"/>
                </a:cubicBezTo>
                <a:cubicBezTo>
                  <a:pt x="5689" y="20202"/>
                  <a:pt x="5701" y="20205"/>
                  <a:pt x="5709" y="20210"/>
                </a:cubicBezTo>
                <a:cubicBezTo>
                  <a:pt x="5717" y="20216"/>
                  <a:pt x="5723" y="20219"/>
                  <a:pt x="5729" y="20219"/>
                </a:cubicBezTo>
                <a:cubicBezTo>
                  <a:pt x="5735" y="20219"/>
                  <a:pt x="5743" y="20216"/>
                  <a:pt x="5754" y="20210"/>
                </a:cubicBezTo>
                <a:cubicBezTo>
                  <a:pt x="5768" y="20203"/>
                  <a:pt x="5786" y="20198"/>
                  <a:pt x="5805" y="20198"/>
                </a:cubicBezTo>
                <a:cubicBezTo>
                  <a:pt x="5817" y="20198"/>
                  <a:pt x="5828" y="20200"/>
                  <a:pt x="5839" y="20205"/>
                </a:cubicBezTo>
                <a:cubicBezTo>
                  <a:pt x="5843" y="20207"/>
                  <a:pt x="5847" y="20208"/>
                  <a:pt x="5850" y="20208"/>
                </a:cubicBezTo>
                <a:cubicBezTo>
                  <a:pt x="5868" y="20208"/>
                  <a:pt x="5885" y="20185"/>
                  <a:pt x="5904" y="20185"/>
                </a:cubicBezTo>
                <a:cubicBezTo>
                  <a:pt x="5911" y="20185"/>
                  <a:pt x="5917" y="20187"/>
                  <a:pt x="5924" y="20193"/>
                </a:cubicBezTo>
                <a:lnTo>
                  <a:pt x="5941" y="20205"/>
                </a:lnTo>
                <a:cubicBezTo>
                  <a:pt x="5970" y="20199"/>
                  <a:pt x="5992" y="20188"/>
                  <a:pt x="5998" y="20182"/>
                </a:cubicBezTo>
                <a:lnTo>
                  <a:pt x="6004" y="20176"/>
                </a:lnTo>
                <a:cubicBezTo>
                  <a:pt x="6014" y="20166"/>
                  <a:pt x="6024" y="20147"/>
                  <a:pt x="6030" y="20147"/>
                </a:cubicBezTo>
                <a:cubicBezTo>
                  <a:pt x="6031" y="20147"/>
                  <a:pt x="6031" y="20147"/>
                  <a:pt x="6032" y="20148"/>
                </a:cubicBezTo>
                <a:lnTo>
                  <a:pt x="6066" y="20159"/>
                </a:lnTo>
                <a:cubicBezTo>
                  <a:pt x="6082" y="20168"/>
                  <a:pt x="6097" y="20172"/>
                  <a:pt x="6109" y="20172"/>
                </a:cubicBezTo>
                <a:cubicBezTo>
                  <a:pt x="6128" y="20172"/>
                  <a:pt x="6142" y="20164"/>
                  <a:pt x="6145" y="20154"/>
                </a:cubicBezTo>
                <a:cubicBezTo>
                  <a:pt x="6145" y="20151"/>
                  <a:pt x="6147" y="20149"/>
                  <a:pt x="6150" y="20149"/>
                </a:cubicBezTo>
                <a:cubicBezTo>
                  <a:pt x="6158" y="20149"/>
                  <a:pt x="6174" y="20160"/>
                  <a:pt x="6191" y="20176"/>
                </a:cubicBezTo>
                <a:lnTo>
                  <a:pt x="6208" y="20199"/>
                </a:lnTo>
                <a:lnTo>
                  <a:pt x="6219" y="20205"/>
                </a:lnTo>
                <a:cubicBezTo>
                  <a:pt x="6231" y="20199"/>
                  <a:pt x="6242" y="20188"/>
                  <a:pt x="6242" y="20165"/>
                </a:cubicBezTo>
                <a:lnTo>
                  <a:pt x="6242" y="20154"/>
                </a:lnTo>
                <a:cubicBezTo>
                  <a:pt x="6242" y="20154"/>
                  <a:pt x="6236" y="20142"/>
                  <a:pt x="6231" y="20142"/>
                </a:cubicBezTo>
                <a:cubicBezTo>
                  <a:pt x="6231" y="20137"/>
                  <a:pt x="6231" y="20120"/>
                  <a:pt x="6236" y="20120"/>
                </a:cubicBezTo>
                <a:cubicBezTo>
                  <a:pt x="6240" y="20120"/>
                  <a:pt x="6246" y="20117"/>
                  <a:pt x="6250" y="20117"/>
                </a:cubicBezTo>
                <a:cubicBezTo>
                  <a:pt x="6252" y="20117"/>
                  <a:pt x="6253" y="20118"/>
                  <a:pt x="6253" y="20120"/>
                </a:cubicBezTo>
                <a:lnTo>
                  <a:pt x="6276" y="20159"/>
                </a:lnTo>
                <a:cubicBezTo>
                  <a:pt x="6304" y="20216"/>
                  <a:pt x="6304" y="20261"/>
                  <a:pt x="6282" y="20261"/>
                </a:cubicBezTo>
                <a:lnTo>
                  <a:pt x="6270" y="20261"/>
                </a:lnTo>
                <a:cubicBezTo>
                  <a:pt x="6259" y="20267"/>
                  <a:pt x="6248" y="20278"/>
                  <a:pt x="6248" y="20290"/>
                </a:cubicBezTo>
                <a:cubicBezTo>
                  <a:pt x="6242" y="20324"/>
                  <a:pt x="6270" y="20318"/>
                  <a:pt x="6282" y="20324"/>
                </a:cubicBezTo>
                <a:lnTo>
                  <a:pt x="6293" y="20329"/>
                </a:lnTo>
                <a:cubicBezTo>
                  <a:pt x="6304" y="20329"/>
                  <a:pt x="6327" y="20312"/>
                  <a:pt x="6344" y="20290"/>
                </a:cubicBezTo>
                <a:lnTo>
                  <a:pt x="6367" y="20318"/>
                </a:lnTo>
                <a:cubicBezTo>
                  <a:pt x="6368" y="20320"/>
                  <a:pt x="6371" y="20320"/>
                  <a:pt x="6374" y="20320"/>
                </a:cubicBezTo>
                <a:cubicBezTo>
                  <a:pt x="6381" y="20320"/>
                  <a:pt x="6391" y="20316"/>
                  <a:pt x="6395" y="20312"/>
                </a:cubicBezTo>
                <a:cubicBezTo>
                  <a:pt x="6401" y="20301"/>
                  <a:pt x="6401" y="20284"/>
                  <a:pt x="6395" y="20273"/>
                </a:cubicBezTo>
                <a:cubicBezTo>
                  <a:pt x="6395" y="20261"/>
                  <a:pt x="6384" y="20250"/>
                  <a:pt x="6372" y="20239"/>
                </a:cubicBezTo>
                <a:cubicBezTo>
                  <a:pt x="6361" y="20227"/>
                  <a:pt x="6327" y="20239"/>
                  <a:pt x="6338" y="20193"/>
                </a:cubicBezTo>
                <a:lnTo>
                  <a:pt x="6344" y="20165"/>
                </a:lnTo>
                <a:cubicBezTo>
                  <a:pt x="6347" y="20159"/>
                  <a:pt x="6351" y="20156"/>
                  <a:pt x="6355" y="20156"/>
                </a:cubicBezTo>
                <a:cubicBezTo>
                  <a:pt x="6372" y="20156"/>
                  <a:pt x="6396" y="20187"/>
                  <a:pt x="6401" y="20205"/>
                </a:cubicBezTo>
                <a:cubicBezTo>
                  <a:pt x="6404" y="20211"/>
                  <a:pt x="6409" y="20213"/>
                  <a:pt x="6417" y="20213"/>
                </a:cubicBezTo>
                <a:cubicBezTo>
                  <a:pt x="6439" y="20213"/>
                  <a:pt x="6478" y="20191"/>
                  <a:pt x="6520" y="20154"/>
                </a:cubicBezTo>
                <a:lnTo>
                  <a:pt x="6582" y="20142"/>
                </a:lnTo>
                <a:lnTo>
                  <a:pt x="6650" y="20131"/>
                </a:lnTo>
                <a:cubicBezTo>
                  <a:pt x="6656" y="20051"/>
                  <a:pt x="6656" y="19955"/>
                  <a:pt x="6650" y="19944"/>
                </a:cubicBezTo>
                <a:cubicBezTo>
                  <a:pt x="6645" y="19932"/>
                  <a:pt x="6667" y="19915"/>
                  <a:pt x="6707" y="19910"/>
                </a:cubicBezTo>
                <a:lnTo>
                  <a:pt x="6724" y="19944"/>
                </a:lnTo>
                <a:cubicBezTo>
                  <a:pt x="6724" y="19949"/>
                  <a:pt x="6713" y="19972"/>
                  <a:pt x="6713" y="19983"/>
                </a:cubicBezTo>
                <a:cubicBezTo>
                  <a:pt x="6713" y="20006"/>
                  <a:pt x="6713" y="20029"/>
                  <a:pt x="6718" y="20051"/>
                </a:cubicBezTo>
                <a:cubicBezTo>
                  <a:pt x="6718" y="20068"/>
                  <a:pt x="6730" y="20086"/>
                  <a:pt x="6730" y="20103"/>
                </a:cubicBezTo>
                <a:cubicBezTo>
                  <a:pt x="6730" y="20108"/>
                  <a:pt x="6718" y="20114"/>
                  <a:pt x="6713" y="20114"/>
                </a:cubicBezTo>
                <a:lnTo>
                  <a:pt x="6696" y="20131"/>
                </a:lnTo>
                <a:cubicBezTo>
                  <a:pt x="6679" y="20148"/>
                  <a:pt x="6679" y="20216"/>
                  <a:pt x="6684" y="20227"/>
                </a:cubicBezTo>
                <a:cubicBezTo>
                  <a:pt x="6687" y="20231"/>
                  <a:pt x="6690" y="20233"/>
                  <a:pt x="6693" y="20233"/>
                </a:cubicBezTo>
                <a:cubicBezTo>
                  <a:pt x="6703" y="20233"/>
                  <a:pt x="6715" y="20210"/>
                  <a:pt x="6724" y="20171"/>
                </a:cubicBezTo>
                <a:lnTo>
                  <a:pt x="6764" y="20148"/>
                </a:lnTo>
                <a:cubicBezTo>
                  <a:pt x="6764" y="20148"/>
                  <a:pt x="6765" y="20148"/>
                  <a:pt x="6765" y="20148"/>
                </a:cubicBezTo>
                <a:cubicBezTo>
                  <a:pt x="6773" y="20148"/>
                  <a:pt x="6782" y="20170"/>
                  <a:pt x="6789" y="20170"/>
                </a:cubicBezTo>
                <a:cubicBezTo>
                  <a:pt x="6793" y="20170"/>
                  <a:pt x="6796" y="20163"/>
                  <a:pt x="6798" y="20142"/>
                </a:cubicBezTo>
                <a:cubicBezTo>
                  <a:pt x="6804" y="20114"/>
                  <a:pt x="6826" y="20097"/>
                  <a:pt x="6838" y="20074"/>
                </a:cubicBezTo>
                <a:cubicBezTo>
                  <a:pt x="6847" y="20065"/>
                  <a:pt x="6857" y="20057"/>
                  <a:pt x="6865" y="20057"/>
                </a:cubicBezTo>
                <a:cubicBezTo>
                  <a:pt x="6872" y="20057"/>
                  <a:pt x="6878" y="20062"/>
                  <a:pt x="6883" y="20074"/>
                </a:cubicBezTo>
                <a:cubicBezTo>
                  <a:pt x="6889" y="20080"/>
                  <a:pt x="6872" y="20103"/>
                  <a:pt x="6872" y="20120"/>
                </a:cubicBezTo>
                <a:lnTo>
                  <a:pt x="6872" y="20131"/>
                </a:lnTo>
                <a:cubicBezTo>
                  <a:pt x="6872" y="20137"/>
                  <a:pt x="6906" y="20142"/>
                  <a:pt x="6911" y="20142"/>
                </a:cubicBezTo>
                <a:cubicBezTo>
                  <a:pt x="6917" y="20142"/>
                  <a:pt x="6957" y="20063"/>
                  <a:pt x="6974" y="20051"/>
                </a:cubicBezTo>
                <a:cubicBezTo>
                  <a:pt x="6979" y="20046"/>
                  <a:pt x="6986" y="20043"/>
                  <a:pt x="6992" y="20043"/>
                </a:cubicBezTo>
                <a:cubicBezTo>
                  <a:pt x="7005" y="20043"/>
                  <a:pt x="7017" y="20053"/>
                  <a:pt x="7025" y="20068"/>
                </a:cubicBezTo>
                <a:lnTo>
                  <a:pt x="7042" y="20091"/>
                </a:lnTo>
                <a:cubicBezTo>
                  <a:pt x="7047" y="20101"/>
                  <a:pt x="7060" y="20115"/>
                  <a:pt x="7067" y="20115"/>
                </a:cubicBezTo>
                <a:cubicBezTo>
                  <a:pt x="7068" y="20115"/>
                  <a:pt x="7069" y="20115"/>
                  <a:pt x="7070" y="20114"/>
                </a:cubicBezTo>
                <a:cubicBezTo>
                  <a:pt x="7093" y="20103"/>
                  <a:pt x="7087" y="20080"/>
                  <a:pt x="7076" y="20063"/>
                </a:cubicBezTo>
                <a:cubicBezTo>
                  <a:pt x="7059" y="20040"/>
                  <a:pt x="7053" y="20012"/>
                  <a:pt x="7076" y="20000"/>
                </a:cubicBezTo>
                <a:cubicBezTo>
                  <a:pt x="7077" y="20000"/>
                  <a:pt x="7077" y="20000"/>
                  <a:pt x="7078" y="20000"/>
                </a:cubicBezTo>
                <a:cubicBezTo>
                  <a:pt x="7086" y="20000"/>
                  <a:pt x="7106" y="20019"/>
                  <a:pt x="7116" y="20034"/>
                </a:cubicBezTo>
                <a:lnTo>
                  <a:pt x="7127" y="20046"/>
                </a:lnTo>
                <a:cubicBezTo>
                  <a:pt x="7127" y="20063"/>
                  <a:pt x="7133" y="20097"/>
                  <a:pt x="7138" y="20103"/>
                </a:cubicBezTo>
                <a:cubicBezTo>
                  <a:pt x="7138" y="20108"/>
                  <a:pt x="7172" y="20131"/>
                  <a:pt x="7206" y="20154"/>
                </a:cubicBezTo>
                <a:lnTo>
                  <a:pt x="7240" y="20165"/>
                </a:lnTo>
                <a:lnTo>
                  <a:pt x="7280" y="20182"/>
                </a:lnTo>
                <a:cubicBezTo>
                  <a:pt x="7303" y="20154"/>
                  <a:pt x="7303" y="20108"/>
                  <a:pt x="7297" y="20103"/>
                </a:cubicBezTo>
                <a:cubicBezTo>
                  <a:pt x="7292" y="20091"/>
                  <a:pt x="7286" y="20040"/>
                  <a:pt x="7297" y="20029"/>
                </a:cubicBezTo>
                <a:cubicBezTo>
                  <a:pt x="7299" y="20027"/>
                  <a:pt x="7301" y="20026"/>
                  <a:pt x="7303" y="20026"/>
                </a:cubicBezTo>
                <a:cubicBezTo>
                  <a:pt x="7316" y="20026"/>
                  <a:pt x="7338" y="20053"/>
                  <a:pt x="7343" y="20063"/>
                </a:cubicBezTo>
                <a:cubicBezTo>
                  <a:pt x="7346" y="20068"/>
                  <a:pt x="7350" y="20071"/>
                  <a:pt x="7353" y="20071"/>
                </a:cubicBezTo>
                <a:cubicBezTo>
                  <a:pt x="7361" y="20071"/>
                  <a:pt x="7367" y="20059"/>
                  <a:pt x="7371" y="20040"/>
                </a:cubicBezTo>
                <a:lnTo>
                  <a:pt x="7382" y="20029"/>
                </a:lnTo>
                <a:lnTo>
                  <a:pt x="7416" y="20012"/>
                </a:lnTo>
                <a:cubicBezTo>
                  <a:pt x="7416" y="20051"/>
                  <a:pt x="7467" y="20159"/>
                  <a:pt x="7496" y="20159"/>
                </a:cubicBezTo>
                <a:cubicBezTo>
                  <a:pt x="7497" y="20159"/>
                  <a:pt x="7497" y="20159"/>
                  <a:pt x="7498" y="20159"/>
                </a:cubicBezTo>
                <a:cubicBezTo>
                  <a:pt x="7525" y="20159"/>
                  <a:pt x="7547" y="20056"/>
                  <a:pt x="7547" y="20017"/>
                </a:cubicBezTo>
                <a:cubicBezTo>
                  <a:pt x="7544" y="19997"/>
                  <a:pt x="7545" y="19987"/>
                  <a:pt x="7549" y="19987"/>
                </a:cubicBezTo>
                <a:cubicBezTo>
                  <a:pt x="7554" y="19987"/>
                  <a:pt x="7563" y="20001"/>
                  <a:pt x="7575" y="20029"/>
                </a:cubicBezTo>
                <a:lnTo>
                  <a:pt x="7626" y="20034"/>
                </a:lnTo>
                <a:lnTo>
                  <a:pt x="7655" y="20034"/>
                </a:lnTo>
                <a:cubicBezTo>
                  <a:pt x="7689" y="20029"/>
                  <a:pt x="7740" y="20012"/>
                  <a:pt x="7774" y="19995"/>
                </a:cubicBezTo>
                <a:lnTo>
                  <a:pt x="7785" y="20000"/>
                </a:lnTo>
                <a:cubicBezTo>
                  <a:pt x="7797" y="20011"/>
                  <a:pt x="7807" y="20015"/>
                  <a:pt x="7816" y="20015"/>
                </a:cubicBezTo>
                <a:cubicBezTo>
                  <a:pt x="7836" y="20015"/>
                  <a:pt x="7849" y="19994"/>
                  <a:pt x="7865" y="19978"/>
                </a:cubicBezTo>
                <a:cubicBezTo>
                  <a:pt x="7865" y="19978"/>
                  <a:pt x="7876" y="19989"/>
                  <a:pt x="7887" y="19995"/>
                </a:cubicBezTo>
                <a:lnTo>
                  <a:pt x="7904" y="20006"/>
                </a:lnTo>
                <a:cubicBezTo>
                  <a:pt x="7916" y="19983"/>
                  <a:pt x="7933" y="19955"/>
                  <a:pt x="7938" y="19949"/>
                </a:cubicBezTo>
                <a:cubicBezTo>
                  <a:pt x="7939" y="19949"/>
                  <a:pt x="7940" y="19948"/>
                  <a:pt x="7940" y="19948"/>
                </a:cubicBezTo>
                <a:cubicBezTo>
                  <a:pt x="7946" y="19948"/>
                  <a:pt x="7955" y="19967"/>
                  <a:pt x="7955" y="19972"/>
                </a:cubicBezTo>
                <a:cubicBezTo>
                  <a:pt x="7961" y="19978"/>
                  <a:pt x="7938" y="20046"/>
                  <a:pt x="7955" y="20063"/>
                </a:cubicBezTo>
                <a:cubicBezTo>
                  <a:pt x="7959" y="20067"/>
                  <a:pt x="7962" y="20068"/>
                  <a:pt x="7965" y="20068"/>
                </a:cubicBezTo>
                <a:cubicBezTo>
                  <a:pt x="7975" y="20068"/>
                  <a:pt x="7979" y="20049"/>
                  <a:pt x="7984" y="20040"/>
                </a:cubicBezTo>
                <a:cubicBezTo>
                  <a:pt x="7989" y="20029"/>
                  <a:pt x="7995" y="20000"/>
                  <a:pt x="8001" y="19983"/>
                </a:cubicBezTo>
                <a:cubicBezTo>
                  <a:pt x="8006" y="19966"/>
                  <a:pt x="8023" y="19921"/>
                  <a:pt x="8029" y="19904"/>
                </a:cubicBezTo>
                <a:cubicBezTo>
                  <a:pt x="8032" y="19901"/>
                  <a:pt x="8036" y="19900"/>
                  <a:pt x="8040" y="19900"/>
                </a:cubicBezTo>
                <a:cubicBezTo>
                  <a:pt x="8053" y="19900"/>
                  <a:pt x="8070" y="19911"/>
                  <a:pt x="8092" y="19932"/>
                </a:cubicBezTo>
                <a:lnTo>
                  <a:pt x="8120" y="19955"/>
                </a:lnTo>
                <a:lnTo>
                  <a:pt x="8120" y="19961"/>
                </a:lnTo>
                <a:cubicBezTo>
                  <a:pt x="8118" y="19971"/>
                  <a:pt x="8113" y="19974"/>
                  <a:pt x="8107" y="19974"/>
                </a:cubicBezTo>
                <a:cubicBezTo>
                  <a:pt x="8097" y="19974"/>
                  <a:pt x="8084" y="19962"/>
                  <a:pt x="8080" y="19955"/>
                </a:cubicBezTo>
                <a:cubicBezTo>
                  <a:pt x="8079" y="19952"/>
                  <a:pt x="8076" y="19951"/>
                  <a:pt x="8074" y="19951"/>
                </a:cubicBezTo>
                <a:cubicBezTo>
                  <a:pt x="8065" y="19951"/>
                  <a:pt x="8050" y="19962"/>
                  <a:pt x="8046" y="19966"/>
                </a:cubicBezTo>
                <a:cubicBezTo>
                  <a:pt x="8040" y="19978"/>
                  <a:pt x="8069" y="20017"/>
                  <a:pt x="8086" y="20029"/>
                </a:cubicBezTo>
                <a:cubicBezTo>
                  <a:pt x="8089" y="20032"/>
                  <a:pt x="8095" y="20034"/>
                  <a:pt x="8101" y="20034"/>
                </a:cubicBezTo>
                <a:cubicBezTo>
                  <a:pt x="8114" y="20034"/>
                  <a:pt x="8131" y="20025"/>
                  <a:pt x="8143" y="20006"/>
                </a:cubicBezTo>
                <a:lnTo>
                  <a:pt x="8160" y="19989"/>
                </a:lnTo>
                <a:cubicBezTo>
                  <a:pt x="8169" y="19980"/>
                  <a:pt x="8182" y="19971"/>
                  <a:pt x="8189" y="19971"/>
                </a:cubicBezTo>
                <a:cubicBezTo>
                  <a:pt x="8191" y="19971"/>
                  <a:pt x="8193" y="19971"/>
                  <a:pt x="8194" y="19972"/>
                </a:cubicBezTo>
                <a:lnTo>
                  <a:pt x="8205" y="19983"/>
                </a:lnTo>
                <a:cubicBezTo>
                  <a:pt x="8207" y="19988"/>
                  <a:pt x="8209" y="19990"/>
                  <a:pt x="8211" y="19990"/>
                </a:cubicBezTo>
                <a:cubicBezTo>
                  <a:pt x="8224" y="19990"/>
                  <a:pt x="8241" y="19938"/>
                  <a:pt x="8250" y="19910"/>
                </a:cubicBezTo>
                <a:cubicBezTo>
                  <a:pt x="8252" y="19901"/>
                  <a:pt x="8254" y="19898"/>
                  <a:pt x="8258" y="19898"/>
                </a:cubicBezTo>
                <a:cubicBezTo>
                  <a:pt x="8270" y="19898"/>
                  <a:pt x="8291" y="19937"/>
                  <a:pt x="8313" y="20006"/>
                </a:cubicBezTo>
                <a:lnTo>
                  <a:pt x="8353" y="20000"/>
                </a:lnTo>
                <a:lnTo>
                  <a:pt x="8404" y="19995"/>
                </a:lnTo>
                <a:cubicBezTo>
                  <a:pt x="8449" y="19949"/>
                  <a:pt x="8528" y="19949"/>
                  <a:pt x="8545" y="19949"/>
                </a:cubicBezTo>
                <a:cubicBezTo>
                  <a:pt x="8548" y="19950"/>
                  <a:pt x="8551" y="19950"/>
                  <a:pt x="8554" y="19950"/>
                </a:cubicBezTo>
                <a:cubicBezTo>
                  <a:pt x="8572" y="19950"/>
                  <a:pt x="8585" y="19935"/>
                  <a:pt x="8585" y="19915"/>
                </a:cubicBezTo>
                <a:lnTo>
                  <a:pt x="8579" y="19893"/>
                </a:lnTo>
                <a:lnTo>
                  <a:pt x="8574" y="19881"/>
                </a:lnTo>
                <a:cubicBezTo>
                  <a:pt x="8554" y="19876"/>
                  <a:pt x="8606" y="19838"/>
                  <a:pt x="8642" y="19838"/>
                </a:cubicBezTo>
                <a:cubicBezTo>
                  <a:pt x="8648" y="19838"/>
                  <a:pt x="8654" y="19839"/>
                  <a:pt x="8659" y="19842"/>
                </a:cubicBezTo>
                <a:cubicBezTo>
                  <a:pt x="8687" y="19859"/>
                  <a:pt x="8704" y="19876"/>
                  <a:pt x="8699" y="19887"/>
                </a:cubicBezTo>
                <a:lnTo>
                  <a:pt x="8699" y="19893"/>
                </a:lnTo>
                <a:cubicBezTo>
                  <a:pt x="8703" y="19910"/>
                  <a:pt x="8730" y="19927"/>
                  <a:pt x="8748" y="19927"/>
                </a:cubicBezTo>
                <a:cubicBezTo>
                  <a:pt x="8753" y="19927"/>
                  <a:pt x="8758" y="19925"/>
                  <a:pt x="8761" y="19921"/>
                </a:cubicBezTo>
                <a:cubicBezTo>
                  <a:pt x="8776" y="19903"/>
                  <a:pt x="8788" y="19884"/>
                  <a:pt x="8804" y="19884"/>
                </a:cubicBezTo>
                <a:cubicBezTo>
                  <a:pt x="8813" y="19884"/>
                  <a:pt x="8823" y="19890"/>
                  <a:pt x="8835" y="19904"/>
                </a:cubicBezTo>
                <a:cubicBezTo>
                  <a:pt x="8837" y="19907"/>
                  <a:pt x="8841" y="19909"/>
                  <a:pt x="8847" y="19909"/>
                </a:cubicBezTo>
                <a:cubicBezTo>
                  <a:pt x="8860" y="19909"/>
                  <a:pt x="8880" y="19902"/>
                  <a:pt x="8892" y="19898"/>
                </a:cubicBezTo>
                <a:cubicBezTo>
                  <a:pt x="8909" y="19893"/>
                  <a:pt x="8920" y="19887"/>
                  <a:pt x="8931" y="19887"/>
                </a:cubicBezTo>
                <a:cubicBezTo>
                  <a:pt x="8943" y="19887"/>
                  <a:pt x="8954" y="19893"/>
                  <a:pt x="8954" y="19904"/>
                </a:cubicBezTo>
                <a:cubicBezTo>
                  <a:pt x="8960" y="19915"/>
                  <a:pt x="8954" y="19932"/>
                  <a:pt x="8948" y="19938"/>
                </a:cubicBezTo>
                <a:lnTo>
                  <a:pt x="8931" y="19955"/>
                </a:lnTo>
                <a:cubicBezTo>
                  <a:pt x="8903" y="19972"/>
                  <a:pt x="8914" y="19995"/>
                  <a:pt x="8948" y="20000"/>
                </a:cubicBezTo>
                <a:lnTo>
                  <a:pt x="8971" y="19966"/>
                </a:lnTo>
                <a:cubicBezTo>
                  <a:pt x="8975" y="19959"/>
                  <a:pt x="8981" y="19947"/>
                  <a:pt x="8988" y="19947"/>
                </a:cubicBezTo>
                <a:cubicBezTo>
                  <a:pt x="8991" y="19947"/>
                  <a:pt x="8995" y="19951"/>
                  <a:pt x="8999" y="19961"/>
                </a:cubicBezTo>
                <a:lnTo>
                  <a:pt x="9005" y="19972"/>
                </a:lnTo>
                <a:cubicBezTo>
                  <a:pt x="9011" y="19983"/>
                  <a:pt x="9011" y="20012"/>
                  <a:pt x="9005" y="20029"/>
                </a:cubicBezTo>
                <a:lnTo>
                  <a:pt x="9033" y="20029"/>
                </a:lnTo>
                <a:cubicBezTo>
                  <a:pt x="9039" y="20012"/>
                  <a:pt x="9050" y="19961"/>
                  <a:pt x="9050" y="19938"/>
                </a:cubicBezTo>
                <a:cubicBezTo>
                  <a:pt x="9050" y="19924"/>
                  <a:pt x="9066" y="19914"/>
                  <a:pt x="9087" y="19914"/>
                </a:cubicBezTo>
                <a:cubicBezTo>
                  <a:pt x="9092" y="19914"/>
                  <a:pt x="9096" y="19914"/>
                  <a:pt x="9101" y="19915"/>
                </a:cubicBezTo>
                <a:lnTo>
                  <a:pt x="9107" y="19927"/>
                </a:lnTo>
                <a:cubicBezTo>
                  <a:pt x="9118" y="19949"/>
                  <a:pt x="9113" y="19972"/>
                  <a:pt x="9084" y="19972"/>
                </a:cubicBezTo>
                <a:lnTo>
                  <a:pt x="9079" y="19972"/>
                </a:lnTo>
                <a:cubicBezTo>
                  <a:pt x="9073" y="19995"/>
                  <a:pt x="9084" y="20023"/>
                  <a:pt x="9101" y="20029"/>
                </a:cubicBezTo>
                <a:lnTo>
                  <a:pt x="9107" y="20023"/>
                </a:lnTo>
                <a:cubicBezTo>
                  <a:pt x="9113" y="20012"/>
                  <a:pt x="9117" y="20008"/>
                  <a:pt x="9121" y="20008"/>
                </a:cubicBezTo>
                <a:cubicBezTo>
                  <a:pt x="9129" y="20008"/>
                  <a:pt x="9136" y="20023"/>
                  <a:pt x="9147" y="20023"/>
                </a:cubicBezTo>
                <a:lnTo>
                  <a:pt x="9164" y="20029"/>
                </a:lnTo>
                <a:cubicBezTo>
                  <a:pt x="9181" y="20017"/>
                  <a:pt x="9209" y="19989"/>
                  <a:pt x="9215" y="19966"/>
                </a:cubicBezTo>
                <a:lnTo>
                  <a:pt x="9243" y="19978"/>
                </a:lnTo>
                <a:lnTo>
                  <a:pt x="9294" y="20000"/>
                </a:lnTo>
                <a:cubicBezTo>
                  <a:pt x="9298" y="20001"/>
                  <a:pt x="9302" y="20001"/>
                  <a:pt x="9305" y="20001"/>
                </a:cubicBezTo>
                <a:cubicBezTo>
                  <a:pt x="9351" y="20001"/>
                  <a:pt x="9351" y="19930"/>
                  <a:pt x="9351" y="19898"/>
                </a:cubicBezTo>
                <a:cubicBezTo>
                  <a:pt x="9351" y="19859"/>
                  <a:pt x="9357" y="19768"/>
                  <a:pt x="9345" y="19739"/>
                </a:cubicBezTo>
                <a:cubicBezTo>
                  <a:pt x="9340" y="19717"/>
                  <a:pt x="9351" y="19683"/>
                  <a:pt x="9374" y="19666"/>
                </a:cubicBezTo>
                <a:lnTo>
                  <a:pt x="9397" y="19649"/>
                </a:lnTo>
                <a:lnTo>
                  <a:pt x="9408" y="19649"/>
                </a:lnTo>
                <a:cubicBezTo>
                  <a:pt x="9414" y="19654"/>
                  <a:pt x="9419" y="19660"/>
                  <a:pt x="9419" y="19666"/>
                </a:cubicBezTo>
                <a:cubicBezTo>
                  <a:pt x="9431" y="19694"/>
                  <a:pt x="9431" y="19717"/>
                  <a:pt x="9442" y="19739"/>
                </a:cubicBezTo>
                <a:cubicBezTo>
                  <a:pt x="9448" y="19756"/>
                  <a:pt x="9465" y="19762"/>
                  <a:pt x="9476" y="19762"/>
                </a:cubicBezTo>
                <a:lnTo>
                  <a:pt x="9499" y="19773"/>
                </a:lnTo>
                <a:cubicBezTo>
                  <a:pt x="9502" y="19774"/>
                  <a:pt x="9504" y="19774"/>
                  <a:pt x="9507" y="19774"/>
                </a:cubicBezTo>
                <a:cubicBezTo>
                  <a:pt x="9529" y="19774"/>
                  <a:pt x="9537" y="19753"/>
                  <a:pt x="9521" y="19722"/>
                </a:cubicBezTo>
                <a:lnTo>
                  <a:pt x="9510" y="19688"/>
                </a:lnTo>
                <a:lnTo>
                  <a:pt x="9504" y="19683"/>
                </a:lnTo>
                <a:cubicBezTo>
                  <a:pt x="9510" y="19666"/>
                  <a:pt x="9538" y="19643"/>
                  <a:pt x="9567" y="19637"/>
                </a:cubicBezTo>
                <a:lnTo>
                  <a:pt x="9595" y="19649"/>
                </a:lnTo>
                <a:lnTo>
                  <a:pt x="9629" y="19660"/>
                </a:lnTo>
                <a:cubicBezTo>
                  <a:pt x="9635" y="19700"/>
                  <a:pt x="9618" y="19739"/>
                  <a:pt x="9612" y="19739"/>
                </a:cubicBezTo>
                <a:cubicBezTo>
                  <a:pt x="9606" y="19745"/>
                  <a:pt x="9629" y="19796"/>
                  <a:pt x="9640" y="19819"/>
                </a:cubicBezTo>
                <a:cubicBezTo>
                  <a:pt x="9642" y="19822"/>
                  <a:pt x="9643" y="19823"/>
                  <a:pt x="9645" y="19823"/>
                </a:cubicBezTo>
                <a:cubicBezTo>
                  <a:pt x="9652" y="19823"/>
                  <a:pt x="9664" y="19799"/>
                  <a:pt x="9669" y="19785"/>
                </a:cubicBezTo>
                <a:cubicBezTo>
                  <a:pt x="9669" y="19782"/>
                  <a:pt x="9671" y="19780"/>
                  <a:pt x="9674" y="19780"/>
                </a:cubicBezTo>
                <a:cubicBezTo>
                  <a:pt x="9689" y="19780"/>
                  <a:pt x="9730" y="19806"/>
                  <a:pt x="9748" y="19825"/>
                </a:cubicBezTo>
                <a:cubicBezTo>
                  <a:pt x="9765" y="19842"/>
                  <a:pt x="9777" y="19864"/>
                  <a:pt x="9771" y="19876"/>
                </a:cubicBezTo>
                <a:lnTo>
                  <a:pt x="9765" y="19876"/>
                </a:lnTo>
                <a:cubicBezTo>
                  <a:pt x="9714" y="19887"/>
                  <a:pt x="9663" y="19898"/>
                  <a:pt x="9612" y="19910"/>
                </a:cubicBezTo>
                <a:cubicBezTo>
                  <a:pt x="9606" y="19915"/>
                  <a:pt x="9601" y="19932"/>
                  <a:pt x="9601" y="19944"/>
                </a:cubicBezTo>
                <a:lnTo>
                  <a:pt x="9595" y="19949"/>
                </a:lnTo>
                <a:cubicBezTo>
                  <a:pt x="9599" y="19958"/>
                  <a:pt x="9613" y="19963"/>
                  <a:pt x="9628" y="19963"/>
                </a:cubicBezTo>
                <a:cubicBezTo>
                  <a:pt x="9634" y="19963"/>
                  <a:pt x="9640" y="19962"/>
                  <a:pt x="9646" y="19961"/>
                </a:cubicBezTo>
                <a:lnTo>
                  <a:pt x="9663" y="19983"/>
                </a:lnTo>
                <a:lnTo>
                  <a:pt x="9675" y="19989"/>
                </a:lnTo>
                <a:cubicBezTo>
                  <a:pt x="9680" y="19972"/>
                  <a:pt x="9714" y="19927"/>
                  <a:pt x="9743" y="19893"/>
                </a:cubicBezTo>
                <a:lnTo>
                  <a:pt x="9777" y="19932"/>
                </a:lnTo>
                <a:cubicBezTo>
                  <a:pt x="9807" y="19968"/>
                  <a:pt x="9847" y="19990"/>
                  <a:pt x="9883" y="19990"/>
                </a:cubicBezTo>
                <a:cubicBezTo>
                  <a:pt x="9888" y="19990"/>
                  <a:pt x="9892" y="19990"/>
                  <a:pt x="9896" y="19989"/>
                </a:cubicBezTo>
                <a:lnTo>
                  <a:pt x="9941" y="19983"/>
                </a:lnTo>
                <a:cubicBezTo>
                  <a:pt x="9987" y="19944"/>
                  <a:pt x="10043" y="19881"/>
                  <a:pt x="10032" y="19876"/>
                </a:cubicBezTo>
                <a:cubicBezTo>
                  <a:pt x="10021" y="19864"/>
                  <a:pt x="9998" y="19830"/>
                  <a:pt x="9970" y="19796"/>
                </a:cubicBezTo>
                <a:lnTo>
                  <a:pt x="9953" y="19768"/>
                </a:lnTo>
                <a:cubicBezTo>
                  <a:pt x="9953" y="19768"/>
                  <a:pt x="9953" y="19745"/>
                  <a:pt x="9958" y="19745"/>
                </a:cubicBezTo>
                <a:cubicBezTo>
                  <a:pt x="9962" y="19741"/>
                  <a:pt x="9972" y="19737"/>
                  <a:pt x="9979" y="19737"/>
                </a:cubicBezTo>
                <a:cubicBezTo>
                  <a:pt x="9982" y="19737"/>
                  <a:pt x="9985" y="19738"/>
                  <a:pt x="9987" y="19739"/>
                </a:cubicBezTo>
                <a:lnTo>
                  <a:pt x="9992" y="19756"/>
                </a:lnTo>
                <a:cubicBezTo>
                  <a:pt x="9993" y="19760"/>
                  <a:pt x="9996" y="19762"/>
                  <a:pt x="10001" y="19762"/>
                </a:cubicBezTo>
                <a:cubicBezTo>
                  <a:pt x="10016" y="19762"/>
                  <a:pt x="10048" y="19740"/>
                  <a:pt x="10066" y="19722"/>
                </a:cubicBezTo>
                <a:cubicBezTo>
                  <a:pt x="10068" y="19721"/>
                  <a:pt x="10069" y="19720"/>
                  <a:pt x="10071" y="19720"/>
                </a:cubicBezTo>
                <a:cubicBezTo>
                  <a:pt x="10087" y="19720"/>
                  <a:pt x="10105" y="19794"/>
                  <a:pt x="10100" y="19825"/>
                </a:cubicBezTo>
                <a:cubicBezTo>
                  <a:pt x="10094" y="19859"/>
                  <a:pt x="10128" y="19881"/>
                  <a:pt x="10145" y="19881"/>
                </a:cubicBezTo>
                <a:cubicBezTo>
                  <a:pt x="10157" y="19881"/>
                  <a:pt x="10111" y="19825"/>
                  <a:pt x="10117" y="19790"/>
                </a:cubicBezTo>
                <a:cubicBezTo>
                  <a:pt x="10122" y="19762"/>
                  <a:pt x="10149" y="19742"/>
                  <a:pt x="10181" y="19742"/>
                </a:cubicBezTo>
                <a:cubicBezTo>
                  <a:pt x="10188" y="19742"/>
                  <a:pt x="10195" y="19743"/>
                  <a:pt x="10202" y="19745"/>
                </a:cubicBezTo>
                <a:lnTo>
                  <a:pt x="10225" y="19768"/>
                </a:lnTo>
                <a:cubicBezTo>
                  <a:pt x="10240" y="19787"/>
                  <a:pt x="10261" y="19798"/>
                  <a:pt x="10280" y="19798"/>
                </a:cubicBezTo>
                <a:cubicBezTo>
                  <a:pt x="10289" y="19798"/>
                  <a:pt x="10297" y="19796"/>
                  <a:pt x="10304" y="19790"/>
                </a:cubicBezTo>
                <a:cubicBezTo>
                  <a:pt x="10321" y="19779"/>
                  <a:pt x="10334" y="19773"/>
                  <a:pt x="10347" y="19773"/>
                </a:cubicBezTo>
                <a:cubicBezTo>
                  <a:pt x="10364" y="19773"/>
                  <a:pt x="10379" y="19784"/>
                  <a:pt x="10395" y="19807"/>
                </a:cubicBezTo>
                <a:lnTo>
                  <a:pt x="10412" y="19836"/>
                </a:lnTo>
                <a:cubicBezTo>
                  <a:pt x="10435" y="19819"/>
                  <a:pt x="10469" y="19785"/>
                  <a:pt x="10480" y="19756"/>
                </a:cubicBezTo>
                <a:lnTo>
                  <a:pt x="10475" y="19751"/>
                </a:lnTo>
                <a:lnTo>
                  <a:pt x="10440" y="19705"/>
                </a:lnTo>
                <a:cubicBezTo>
                  <a:pt x="10446" y="19703"/>
                  <a:pt x="10453" y="19702"/>
                  <a:pt x="10459" y="19702"/>
                </a:cubicBezTo>
                <a:cubicBezTo>
                  <a:pt x="10482" y="19702"/>
                  <a:pt x="10505" y="19718"/>
                  <a:pt x="10514" y="19745"/>
                </a:cubicBezTo>
                <a:lnTo>
                  <a:pt x="10531" y="19756"/>
                </a:lnTo>
                <a:cubicBezTo>
                  <a:pt x="10539" y="19762"/>
                  <a:pt x="10546" y="19765"/>
                  <a:pt x="10554" y="19765"/>
                </a:cubicBezTo>
                <a:cubicBezTo>
                  <a:pt x="10569" y="19765"/>
                  <a:pt x="10584" y="19755"/>
                  <a:pt x="10599" y="19739"/>
                </a:cubicBezTo>
                <a:lnTo>
                  <a:pt x="10616" y="19728"/>
                </a:lnTo>
                <a:cubicBezTo>
                  <a:pt x="10656" y="19734"/>
                  <a:pt x="10673" y="19773"/>
                  <a:pt x="10656" y="19807"/>
                </a:cubicBezTo>
                <a:lnTo>
                  <a:pt x="10656" y="19830"/>
                </a:lnTo>
                <a:lnTo>
                  <a:pt x="10656" y="19847"/>
                </a:lnTo>
                <a:cubicBezTo>
                  <a:pt x="10684" y="19859"/>
                  <a:pt x="10690" y="19876"/>
                  <a:pt x="10679" y="19881"/>
                </a:cubicBezTo>
                <a:lnTo>
                  <a:pt x="10673" y="19881"/>
                </a:lnTo>
                <a:lnTo>
                  <a:pt x="10662" y="19887"/>
                </a:lnTo>
                <a:cubicBezTo>
                  <a:pt x="10645" y="19893"/>
                  <a:pt x="10639" y="19915"/>
                  <a:pt x="10639" y="19932"/>
                </a:cubicBezTo>
                <a:lnTo>
                  <a:pt x="10662" y="19944"/>
                </a:lnTo>
                <a:lnTo>
                  <a:pt x="10684" y="19949"/>
                </a:lnTo>
                <a:cubicBezTo>
                  <a:pt x="10684" y="19989"/>
                  <a:pt x="10679" y="20034"/>
                  <a:pt x="10684" y="20051"/>
                </a:cubicBezTo>
                <a:lnTo>
                  <a:pt x="10690" y="20051"/>
                </a:lnTo>
                <a:lnTo>
                  <a:pt x="10696" y="20057"/>
                </a:lnTo>
                <a:cubicBezTo>
                  <a:pt x="10707" y="20051"/>
                  <a:pt x="10741" y="20000"/>
                  <a:pt x="10747" y="19983"/>
                </a:cubicBezTo>
                <a:cubicBezTo>
                  <a:pt x="10758" y="19966"/>
                  <a:pt x="10724" y="19898"/>
                  <a:pt x="10736" y="19876"/>
                </a:cubicBezTo>
                <a:cubicBezTo>
                  <a:pt x="10753" y="19853"/>
                  <a:pt x="10730" y="19819"/>
                  <a:pt x="10719" y="19819"/>
                </a:cubicBezTo>
                <a:cubicBezTo>
                  <a:pt x="10707" y="19813"/>
                  <a:pt x="10719" y="19762"/>
                  <a:pt x="10747" y="19711"/>
                </a:cubicBezTo>
                <a:lnTo>
                  <a:pt x="10781" y="19711"/>
                </a:lnTo>
                <a:lnTo>
                  <a:pt x="10792" y="19705"/>
                </a:lnTo>
                <a:cubicBezTo>
                  <a:pt x="10798" y="19722"/>
                  <a:pt x="10804" y="19745"/>
                  <a:pt x="10798" y="19756"/>
                </a:cubicBezTo>
                <a:lnTo>
                  <a:pt x="10792" y="19762"/>
                </a:lnTo>
                <a:lnTo>
                  <a:pt x="10787" y="19773"/>
                </a:lnTo>
                <a:cubicBezTo>
                  <a:pt x="10775" y="19773"/>
                  <a:pt x="10787" y="19802"/>
                  <a:pt x="10792" y="19813"/>
                </a:cubicBezTo>
                <a:cubicBezTo>
                  <a:pt x="10793" y="19814"/>
                  <a:pt x="10795" y="19815"/>
                  <a:pt x="10797" y="19815"/>
                </a:cubicBezTo>
                <a:cubicBezTo>
                  <a:pt x="10812" y="19815"/>
                  <a:pt x="10850" y="19771"/>
                  <a:pt x="10860" y="19751"/>
                </a:cubicBezTo>
                <a:cubicBezTo>
                  <a:pt x="10869" y="19739"/>
                  <a:pt x="10877" y="19734"/>
                  <a:pt x="10885" y="19734"/>
                </a:cubicBezTo>
                <a:cubicBezTo>
                  <a:pt x="10893" y="19734"/>
                  <a:pt x="10900" y="19739"/>
                  <a:pt x="10906" y="19751"/>
                </a:cubicBezTo>
                <a:lnTo>
                  <a:pt x="10917" y="19762"/>
                </a:lnTo>
                <a:lnTo>
                  <a:pt x="10928" y="19785"/>
                </a:lnTo>
                <a:cubicBezTo>
                  <a:pt x="10951" y="19802"/>
                  <a:pt x="10974" y="19830"/>
                  <a:pt x="10980" y="19842"/>
                </a:cubicBezTo>
                <a:cubicBezTo>
                  <a:pt x="10981" y="19843"/>
                  <a:pt x="10982" y="19844"/>
                  <a:pt x="10984" y="19844"/>
                </a:cubicBezTo>
                <a:cubicBezTo>
                  <a:pt x="10988" y="19844"/>
                  <a:pt x="10994" y="19837"/>
                  <a:pt x="11002" y="19825"/>
                </a:cubicBezTo>
                <a:lnTo>
                  <a:pt x="11008" y="19813"/>
                </a:lnTo>
                <a:lnTo>
                  <a:pt x="11014" y="19802"/>
                </a:lnTo>
                <a:cubicBezTo>
                  <a:pt x="11014" y="19785"/>
                  <a:pt x="11076" y="19688"/>
                  <a:pt x="11087" y="19643"/>
                </a:cubicBezTo>
                <a:cubicBezTo>
                  <a:pt x="11091" y="19629"/>
                  <a:pt x="11101" y="19625"/>
                  <a:pt x="11113" y="19625"/>
                </a:cubicBezTo>
                <a:cubicBezTo>
                  <a:pt x="11135" y="19625"/>
                  <a:pt x="11166" y="19637"/>
                  <a:pt x="11190" y="19637"/>
                </a:cubicBezTo>
                <a:cubicBezTo>
                  <a:pt x="11198" y="19637"/>
                  <a:pt x="11206" y="19636"/>
                  <a:pt x="11212" y="19632"/>
                </a:cubicBezTo>
                <a:cubicBezTo>
                  <a:pt x="11217" y="19629"/>
                  <a:pt x="11221" y="19627"/>
                  <a:pt x="11224" y="19627"/>
                </a:cubicBezTo>
                <a:cubicBezTo>
                  <a:pt x="11247" y="19627"/>
                  <a:pt x="11249" y="19683"/>
                  <a:pt x="11229" y="19688"/>
                </a:cubicBezTo>
                <a:cubicBezTo>
                  <a:pt x="11206" y="19694"/>
                  <a:pt x="11189" y="19739"/>
                  <a:pt x="11195" y="19756"/>
                </a:cubicBezTo>
                <a:cubicBezTo>
                  <a:pt x="11195" y="19773"/>
                  <a:pt x="11178" y="19842"/>
                  <a:pt x="11189" y="19853"/>
                </a:cubicBezTo>
                <a:cubicBezTo>
                  <a:pt x="11190" y="19853"/>
                  <a:pt x="11190" y="19853"/>
                  <a:pt x="11191" y="19853"/>
                </a:cubicBezTo>
                <a:cubicBezTo>
                  <a:pt x="11205" y="19853"/>
                  <a:pt x="11254" y="19787"/>
                  <a:pt x="11303" y="19705"/>
                </a:cubicBezTo>
                <a:lnTo>
                  <a:pt x="11382" y="19779"/>
                </a:lnTo>
                <a:lnTo>
                  <a:pt x="11388" y="19785"/>
                </a:lnTo>
                <a:cubicBezTo>
                  <a:pt x="11405" y="19785"/>
                  <a:pt x="11428" y="19756"/>
                  <a:pt x="11422" y="19751"/>
                </a:cubicBezTo>
                <a:cubicBezTo>
                  <a:pt x="11416" y="19739"/>
                  <a:pt x="11388" y="19677"/>
                  <a:pt x="11388" y="19654"/>
                </a:cubicBezTo>
                <a:cubicBezTo>
                  <a:pt x="11390" y="19645"/>
                  <a:pt x="11398" y="19641"/>
                  <a:pt x="11407" y="19641"/>
                </a:cubicBezTo>
                <a:cubicBezTo>
                  <a:pt x="11418" y="19641"/>
                  <a:pt x="11433" y="19648"/>
                  <a:pt x="11439" y="19654"/>
                </a:cubicBezTo>
                <a:cubicBezTo>
                  <a:pt x="11441" y="19656"/>
                  <a:pt x="11444" y="19657"/>
                  <a:pt x="11446" y="19657"/>
                </a:cubicBezTo>
                <a:cubicBezTo>
                  <a:pt x="11459" y="19657"/>
                  <a:pt x="11468" y="19629"/>
                  <a:pt x="11473" y="19615"/>
                </a:cubicBezTo>
                <a:cubicBezTo>
                  <a:pt x="11473" y="19609"/>
                  <a:pt x="11475" y="19607"/>
                  <a:pt x="11479" y="19607"/>
                </a:cubicBezTo>
                <a:cubicBezTo>
                  <a:pt x="11486" y="19607"/>
                  <a:pt x="11498" y="19616"/>
                  <a:pt x="11501" y="19620"/>
                </a:cubicBezTo>
                <a:cubicBezTo>
                  <a:pt x="11507" y="19632"/>
                  <a:pt x="11501" y="19654"/>
                  <a:pt x="11490" y="19683"/>
                </a:cubicBezTo>
                <a:lnTo>
                  <a:pt x="11524" y="19677"/>
                </a:lnTo>
                <a:lnTo>
                  <a:pt x="11536" y="19677"/>
                </a:lnTo>
                <a:cubicBezTo>
                  <a:pt x="11547" y="19677"/>
                  <a:pt x="11564" y="19666"/>
                  <a:pt x="11570" y="19660"/>
                </a:cubicBezTo>
                <a:cubicBezTo>
                  <a:pt x="11570" y="19660"/>
                  <a:pt x="11575" y="19666"/>
                  <a:pt x="11581" y="19677"/>
                </a:cubicBezTo>
                <a:cubicBezTo>
                  <a:pt x="11573" y="19673"/>
                  <a:pt x="11568" y="19669"/>
                  <a:pt x="11565" y="19669"/>
                </a:cubicBezTo>
                <a:cubicBezTo>
                  <a:pt x="11564" y="19669"/>
                  <a:pt x="11564" y="19670"/>
                  <a:pt x="11564" y="19671"/>
                </a:cubicBezTo>
                <a:cubicBezTo>
                  <a:pt x="11558" y="19671"/>
                  <a:pt x="11558" y="19711"/>
                  <a:pt x="11564" y="19751"/>
                </a:cubicBezTo>
                <a:cubicBezTo>
                  <a:pt x="11564" y="19761"/>
                  <a:pt x="11569" y="19765"/>
                  <a:pt x="11576" y="19765"/>
                </a:cubicBezTo>
                <a:cubicBezTo>
                  <a:pt x="11589" y="19765"/>
                  <a:pt x="11608" y="19752"/>
                  <a:pt x="11615" y="19734"/>
                </a:cubicBezTo>
                <a:cubicBezTo>
                  <a:pt x="11621" y="19751"/>
                  <a:pt x="11626" y="19768"/>
                  <a:pt x="11632" y="19779"/>
                </a:cubicBezTo>
                <a:cubicBezTo>
                  <a:pt x="11638" y="19819"/>
                  <a:pt x="11706" y="19864"/>
                  <a:pt x="11734" y="19870"/>
                </a:cubicBezTo>
                <a:cubicBezTo>
                  <a:pt x="11757" y="19870"/>
                  <a:pt x="11751" y="19796"/>
                  <a:pt x="11740" y="19768"/>
                </a:cubicBezTo>
                <a:cubicBezTo>
                  <a:pt x="11728" y="19739"/>
                  <a:pt x="11745" y="19688"/>
                  <a:pt x="11751" y="19671"/>
                </a:cubicBezTo>
                <a:cubicBezTo>
                  <a:pt x="11755" y="19666"/>
                  <a:pt x="11758" y="19664"/>
                  <a:pt x="11762" y="19664"/>
                </a:cubicBezTo>
                <a:cubicBezTo>
                  <a:pt x="11769" y="19664"/>
                  <a:pt x="11774" y="19673"/>
                  <a:pt x="11774" y="19677"/>
                </a:cubicBezTo>
                <a:cubicBezTo>
                  <a:pt x="11780" y="19683"/>
                  <a:pt x="11797" y="19734"/>
                  <a:pt x="11819" y="19790"/>
                </a:cubicBezTo>
                <a:lnTo>
                  <a:pt x="11865" y="19796"/>
                </a:lnTo>
                <a:lnTo>
                  <a:pt x="11870" y="19796"/>
                </a:lnTo>
                <a:cubicBezTo>
                  <a:pt x="11882" y="19785"/>
                  <a:pt x="11876" y="19762"/>
                  <a:pt x="11870" y="19751"/>
                </a:cubicBezTo>
                <a:cubicBezTo>
                  <a:pt x="11867" y="19745"/>
                  <a:pt x="11877" y="19744"/>
                  <a:pt x="11889" y="19744"/>
                </a:cubicBezTo>
                <a:cubicBezTo>
                  <a:pt x="11901" y="19744"/>
                  <a:pt x="11916" y="19745"/>
                  <a:pt x="11921" y="19745"/>
                </a:cubicBezTo>
                <a:cubicBezTo>
                  <a:pt x="11923" y="19746"/>
                  <a:pt x="11925" y="19746"/>
                  <a:pt x="11927" y="19746"/>
                </a:cubicBezTo>
                <a:cubicBezTo>
                  <a:pt x="11942" y="19746"/>
                  <a:pt x="11955" y="19726"/>
                  <a:pt x="11955" y="19711"/>
                </a:cubicBezTo>
                <a:cubicBezTo>
                  <a:pt x="11961" y="19695"/>
                  <a:pt x="11981" y="19659"/>
                  <a:pt x="11993" y="19659"/>
                </a:cubicBezTo>
                <a:cubicBezTo>
                  <a:pt x="11994" y="19659"/>
                  <a:pt x="11994" y="19660"/>
                  <a:pt x="11995" y="19660"/>
                </a:cubicBezTo>
                <a:cubicBezTo>
                  <a:pt x="11996" y="19660"/>
                  <a:pt x="11997" y="19661"/>
                  <a:pt x="11998" y="19661"/>
                </a:cubicBezTo>
                <a:cubicBezTo>
                  <a:pt x="12008" y="19661"/>
                  <a:pt x="12018" y="19630"/>
                  <a:pt x="12023" y="19615"/>
                </a:cubicBezTo>
                <a:cubicBezTo>
                  <a:pt x="12023" y="19611"/>
                  <a:pt x="12026" y="19610"/>
                  <a:pt x="12029" y="19610"/>
                </a:cubicBezTo>
                <a:cubicBezTo>
                  <a:pt x="12042" y="19610"/>
                  <a:pt x="12071" y="19625"/>
                  <a:pt x="12093" y="19625"/>
                </a:cubicBezTo>
                <a:cubicBezTo>
                  <a:pt x="12099" y="19625"/>
                  <a:pt x="12104" y="19623"/>
                  <a:pt x="12109" y="19620"/>
                </a:cubicBezTo>
                <a:cubicBezTo>
                  <a:pt x="12117" y="19616"/>
                  <a:pt x="12125" y="19614"/>
                  <a:pt x="12132" y="19614"/>
                </a:cubicBezTo>
                <a:cubicBezTo>
                  <a:pt x="12145" y="19614"/>
                  <a:pt x="12154" y="19621"/>
                  <a:pt x="12154" y="19632"/>
                </a:cubicBezTo>
                <a:lnTo>
                  <a:pt x="12154" y="19643"/>
                </a:lnTo>
                <a:cubicBezTo>
                  <a:pt x="12154" y="19669"/>
                  <a:pt x="12161" y="19678"/>
                  <a:pt x="12171" y="19678"/>
                </a:cubicBezTo>
                <a:cubicBezTo>
                  <a:pt x="12176" y="19678"/>
                  <a:pt x="12182" y="19675"/>
                  <a:pt x="12188" y="19671"/>
                </a:cubicBezTo>
                <a:cubicBezTo>
                  <a:pt x="12199" y="19660"/>
                  <a:pt x="12199" y="19632"/>
                  <a:pt x="12216" y="19620"/>
                </a:cubicBezTo>
                <a:lnTo>
                  <a:pt x="12228" y="19609"/>
                </a:lnTo>
                <a:cubicBezTo>
                  <a:pt x="12229" y="19609"/>
                  <a:pt x="12230" y="19609"/>
                  <a:pt x="12231" y="19609"/>
                </a:cubicBezTo>
                <a:cubicBezTo>
                  <a:pt x="12245" y="19609"/>
                  <a:pt x="12250" y="19569"/>
                  <a:pt x="12245" y="19558"/>
                </a:cubicBezTo>
                <a:cubicBezTo>
                  <a:pt x="12245" y="19556"/>
                  <a:pt x="12247" y="19555"/>
                  <a:pt x="12251" y="19555"/>
                </a:cubicBezTo>
                <a:cubicBezTo>
                  <a:pt x="12270" y="19555"/>
                  <a:pt x="12323" y="19573"/>
                  <a:pt x="12341" y="19592"/>
                </a:cubicBezTo>
                <a:cubicBezTo>
                  <a:pt x="12362" y="19607"/>
                  <a:pt x="12401" y="19656"/>
                  <a:pt x="12417" y="19656"/>
                </a:cubicBezTo>
                <a:cubicBezTo>
                  <a:pt x="12418" y="19656"/>
                  <a:pt x="12420" y="19655"/>
                  <a:pt x="12421" y="19654"/>
                </a:cubicBezTo>
                <a:cubicBezTo>
                  <a:pt x="12423" y="19652"/>
                  <a:pt x="12424" y="19651"/>
                  <a:pt x="12426" y="19651"/>
                </a:cubicBezTo>
                <a:lnTo>
                  <a:pt x="12426" y="19651"/>
                </a:lnTo>
                <a:cubicBezTo>
                  <a:pt x="12432" y="19651"/>
                  <a:pt x="12430" y="19672"/>
                  <a:pt x="12421" y="19700"/>
                </a:cubicBezTo>
                <a:lnTo>
                  <a:pt x="12438" y="19734"/>
                </a:lnTo>
                <a:lnTo>
                  <a:pt x="12443" y="19739"/>
                </a:lnTo>
                <a:cubicBezTo>
                  <a:pt x="12443" y="19741"/>
                  <a:pt x="12444" y="19741"/>
                  <a:pt x="12445" y="19741"/>
                </a:cubicBezTo>
                <a:cubicBezTo>
                  <a:pt x="12454" y="19741"/>
                  <a:pt x="12496" y="19703"/>
                  <a:pt x="12511" y="19683"/>
                </a:cubicBezTo>
                <a:cubicBezTo>
                  <a:pt x="12517" y="19677"/>
                  <a:pt x="12523" y="19675"/>
                  <a:pt x="12528" y="19675"/>
                </a:cubicBezTo>
                <a:cubicBezTo>
                  <a:pt x="12541" y="19675"/>
                  <a:pt x="12551" y="19684"/>
                  <a:pt x="12551" y="19688"/>
                </a:cubicBezTo>
                <a:cubicBezTo>
                  <a:pt x="12551" y="19689"/>
                  <a:pt x="12552" y="19689"/>
                  <a:pt x="12552" y="19689"/>
                </a:cubicBezTo>
                <a:cubicBezTo>
                  <a:pt x="12558" y="19689"/>
                  <a:pt x="12569" y="19607"/>
                  <a:pt x="12585" y="19581"/>
                </a:cubicBezTo>
                <a:cubicBezTo>
                  <a:pt x="12600" y="19565"/>
                  <a:pt x="12618" y="19555"/>
                  <a:pt x="12635" y="19555"/>
                </a:cubicBezTo>
                <a:cubicBezTo>
                  <a:pt x="12643" y="19555"/>
                  <a:pt x="12651" y="19558"/>
                  <a:pt x="12659" y="19564"/>
                </a:cubicBezTo>
                <a:lnTo>
                  <a:pt x="12665" y="19558"/>
                </a:lnTo>
                <a:lnTo>
                  <a:pt x="12693" y="19518"/>
                </a:lnTo>
                <a:cubicBezTo>
                  <a:pt x="12720" y="19545"/>
                  <a:pt x="12767" y="19592"/>
                  <a:pt x="12782" y="19592"/>
                </a:cubicBezTo>
                <a:cubicBezTo>
                  <a:pt x="12782" y="19592"/>
                  <a:pt x="12783" y="19592"/>
                  <a:pt x="12784" y="19592"/>
                </a:cubicBezTo>
                <a:cubicBezTo>
                  <a:pt x="12801" y="19586"/>
                  <a:pt x="12846" y="19552"/>
                  <a:pt x="12869" y="19541"/>
                </a:cubicBezTo>
                <a:cubicBezTo>
                  <a:pt x="12873" y="19538"/>
                  <a:pt x="12877" y="19537"/>
                  <a:pt x="12881" y="19537"/>
                </a:cubicBezTo>
                <a:cubicBezTo>
                  <a:pt x="12896" y="19537"/>
                  <a:pt x="12910" y="19549"/>
                  <a:pt x="12914" y="19558"/>
                </a:cubicBezTo>
                <a:cubicBezTo>
                  <a:pt x="12920" y="19569"/>
                  <a:pt x="12943" y="19581"/>
                  <a:pt x="12960" y="19581"/>
                </a:cubicBezTo>
                <a:lnTo>
                  <a:pt x="12977" y="19564"/>
                </a:lnTo>
                <a:lnTo>
                  <a:pt x="12982" y="19558"/>
                </a:lnTo>
                <a:cubicBezTo>
                  <a:pt x="12984" y="19558"/>
                  <a:pt x="12986" y="19559"/>
                  <a:pt x="12988" y="19559"/>
                </a:cubicBezTo>
                <a:cubicBezTo>
                  <a:pt x="13005" y="19559"/>
                  <a:pt x="13028" y="19539"/>
                  <a:pt x="13033" y="19524"/>
                </a:cubicBezTo>
                <a:cubicBezTo>
                  <a:pt x="13034" y="19523"/>
                  <a:pt x="13035" y="19522"/>
                  <a:pt x="13037" y="19522"/>
                </a:cubicBezTo>
                <a:cubicBezTo>
                  <a:pt x="13051" y="19522"/>
                  <a:pt x="13098" y="19559"/>
                  <a:pt x="13119" y="19569"/>
                </a:cubicBezTo>
                <a:cubicBezTo>
                  <a:pt x="13120" y="19570"/>
                  <a:pt x="13123" y="19571"/>
                  <a:pt x="13125" y="19571"/>
                </a:cubicBezTo>
                <a:cubicBezTo>
                  <a:pt x="13145" y="19571"/>
                  <a:pt x="13180" y="19533"/>
                  <a:pt x="13175" y="19512"/>
                </a:cubicBezTo>
                <a:cubicBezTo>
                  <a:pt x="13175" y="19510"/>
                  <a:pt x="13176" y="19509"/>
                  <a:pt x="13177" y="19509"/>
                </a:cubicBezTo>
                <a:cubicBezTo>
                  <a:pt x="13185" y="19509"/>
                  <a:pt x="13217" y="19555"/>
                  <a:pt x="13232" y="19575"/>
                </a:cubicBezTo>
                <a:cubicBezTo>
                  <a:pt x="13238" y="19585"/>
                  <a:pt x="13247" y="19588"/>
                  <a:pt x="13257" y="19588"/>
                </a:cubicBezTo>
                <a:cubicBezTo>
                  <a:pt x="13276" y="19588"/>
                  <a:pt x="13296" y="19575"/>
                  <a:pt x="13300" y="19564"/>
                </a:cubicBezTo>
                <a:cubicBezTo>
                  <a:pt x="13306" y="19546"/>
                  <a:pt x="13311" y="19512"/>
                  <a:pt x="13311" y="19495"/>
                </a:cubicBezTo>
                <a:lnTo>
                  <a:pt x="13311" y="19478"/>
                </a:lnTo>
                <a:lnTo>
                  <a:pt x="13311" y="19456"/>
                </a:lnTo>
                <a:cubicBezTo>
                  <a:pt x="13300" y="19433"/>
                  <a:pt x="13272" y="19405"/>
                  <a:pt x="13243" y="19399"/>
                </a:cubicBezTo>
                <a:lnTo>
                  <a:pt x="13221" y="19382"/>
                </a:lnTo>
                <a:cubicBezTo>
                  <a:pt x="13215" y="19382"/>
                  <a:pt x="13209" y="19359"/>
                  <a:pt x="13209" y="19348"/>
                </a:cubicBezTo>
                <a:lnTo>
                  <a:pt x="13209" y="19314"/>
                </a:lnTo>
                <a:cubicBezTo>
                  <a:pt x="13232" y="19257"/>
                  <a:pt x="13249" y="19189"/>
                  <a:pt x="13243" y="19161"/>
                </a:cubicBezTo>
                <a:lnTo>
                  <a:pt x="13272" y="19155"/>
                </a:lnTo>
                <a:lnTo>
                  <a:pt x="13311" y="19144"/>
                </a:lnTo>
                <a:cubicBezTo>
                  <a:pt x="13341" y="19137"/>
                  <a:pt x="13371" y="19134"/>
                  <a:pt x="13393" y="19134"/>
                </a:cubicBezTo>
                <a:cubicBezTo>
                  <a:pt x="13409" y="19134"/>
                  <a:pt x="13420" y="19136"/>
                  <a:pt x="13425" y="19138"/>
                </a:cubicBezTo>
                <a:lnTo>
                  <a:pt x="13436" y="19149"/>
                </a:lnTo>
                <a:cubicBezTo>
                  <a:pt x="13465" y="19172"/>
                  <a:pt x="13431" y="19183"/>
                  <a:pt x="13431" y="19200"/>
                </a:cubicBezTo>
                <a:cubicBezTo>
                  <a:pt x="13431" y="19225"/>
                  <a:pt x="13422" y="19241"/>
                  <a:pt x="13405" y="19241"/>
                </a:cubicBezTo>
                <a:cubicBezTo>
                  <a:pt x="13402" y="19241"/>
                  <a:pt x="13399" y="19241"/>
                  <a:pt x="13397" y="19240"/>
                </a:cubicBezTo>
                <a:lnTo>
                  <a:pt x="13385" y="19234"/>
                </a:lnTo>
                <a:cubicBezTo>
                  <a:pt x="13381" y="19234"/>
                  <a:pt x="13341" y="19207"/>
                  <a:pt x="13318" y="19207"/>
                </a:cubicBezTo>
                <a:cubicBezTo>
                  <a:pt x="13313" y="19207"/>
                  <a:pt x="13309" y="19209"/>
                  <a:pt x="13306" y="19212"/>
                </a:cubicBezTo>
                <a:cubicBezTo>
                  <a:pt x="13289" y="19229"/>
                  <a:pt x="13306" y="19320"/>
                  <a:pt x="13300" y="19354"/>
                </a:cubicBezTo>
                <a:cubicBezTo>
                  <a:pt x="13300" y="19388"/>
                  <a:pt x="13311" y="19422"/>
                  <a:pt x="13334" y="19427"/>
                </a:cubicBezTo>
                <a:lnTo>
                  <a:pt x="13340" y="19393"/>
                </a:lnTo>
                <a:cubicBezTo>
                  <a:pt x="13345" y="19371"/>
                  <a:pt x="13345" y="19337"/>
                  <a:pt x="13357" y="19331"/>
                </a:cubicBezTo>
                <a:cubicBezTo>
                  <a:pt x="13360" y="19327"/>
                  <a:pt x="13364" y="19326"/>
                  <a:pt x="13369" y="19326"/>
                </a:cubicBezTo>
                <a:cubicBezTo>
                  <a:pt x="13379" y="19326"/>
                  <a:pt x="13390" y="19333"/>
                  <a:pt x="13402" y="19337"/>
                </a:cubicBezTo>
                <a:lnTo>
                  <a:pt x="13436" y="19348"/>
                </a:lnTo>
                <a:cubicBezTo>
                  <a:pt x="13470" y="19359"/>
                  <a:pt x="13476" y="19388"/>
                  <a:pt x="13470" y="19393"/>
                </a:cubicBezTo>
                <a:cubicBezTo>
                  <a:pt x="13468" y="19398"/>
                  <a:pt x="13463" y="19399"/>
                  <a:pt x="13457" y="19399"/>
                </a:cubicBezTo>
                <a:cubicBezTo>
                  <a:pt x="13447" y="19399"/>
                  <a:pt x="13433" y="19395"/>
                  <a:pt x="13419" y="19388"/>
                </a:cubicBezTo>
                <a:lnTo>
                  <a:pt x="13397" y="19416"/>
                </a:lnTo>
                <a:lnTo>
                  <a:pt x="13345" y="19467"/>
                </a:lnTo>
                <a:cubicBezTo>
                  <a:pt x="13345" y="19539"/>
                  <a:pt x="13364" y="19588"/>
                  <a:pt x="13393" y="19588"/>
                </a:cubicBezTo>
                <a:cubicBezTo>
                  <a:pt x="13396" y="19588"/>
                  <a:pt x="13399" y="19587"/>
                  <a:pt x="13402" y="19586"/>
                </a:cubicBezTo>
                <a:lnTo>
                  <a:pt x="13397" y="19535"/>
                </a:lnTo>
                <a:lnTo>
                  <a:pt x="13397" y="19524"/>
                </a:lnTo>
                <a:cubicBezTo>
                  <a:pt x="13397" y="19515"/>
                  <a:pt x="13404" y="19505"/>
                  <a:pt x="13413" y="19505"/>
                </a:cubicBezTo>
                <a:cubicBezTo>
                  <a:pt x="13415" y="19505"/>
                  <a:pt x="13417" y="19506"/>
                  <a:pt x="13419" y="19507"/>
                </a:cubicBezTo>
                <a:lnTo>
                  <a:pt x="13425" y="19512"/>
                </a:lnTo>
                <a:cubicBezTo>
                  <a:pt x="13436" y="19529"/>
                  <a:pt x="13448" y="19552"/>
                  <a:pt x="13448" y="19575"/>
                </a:cubicBezTo>
                <a:lnTo>
                  <a:pt x="13453" y="19649"/>
                </a:lnTo>
                <a:cubicBezTo>
                  <a:pt x="13487" y="19626"/>
                  <a:pt x="13504" y="19592"/>
                  <a:pt x="13499" y="19581"/>
                </a:cubicBezTo>
                <a:cubicBezTo>
                  <a:pt x="13493" y="19575"/>
                  <a:pt x="13601" y="19529"/>
                  <a:pt x="13652" y="19512"/>
                </a:cubicBezTo>
                <a:cubicBezTo>
                  <a:pt x="13680" y="19507"/>
                  <a:pt x="13697" y="19501"/>
                  <a:pt x="13714" y="19495"/>
                </a:cubicBezTo>
                <a:cubicBezTo>
                  <a:pt x="13709" y="19495"/>
                  <a:pt x="13703" y="19495"/>
                  <a:pt x="13692" y="19490"/>
                </a:cubicBezTo>
                <a:lnTo>
                  <a:pt x="13646" y="19478"/>
                </a:lnTo>
                <a:cubicBezTo>
                  <a:pt x="13623" y="19433"/>
                  <a:pt x="13606" y="19382"/>
                  <a:pt x="13606" y="19365"/>
                </a:cubicBezTo>
                <a:lnTo>
                  <a:pt x="13612" y="19359"/>
                </a:lnTo>
                <a:lnTo>
                  <a:pt x="13618" y="19354"/>
                </a:lnTo>
                <a:cubicBezTo>
                  <a:pt x="13629" y="19359"/>
                  <a:pt x="13709" y="19439"/>
                  <a:pt x="13720" y="19450"/>
                </a:cubicBezTo>
                <a:cubicBezTo>
                  <a:pt x="13731" y="19461"/>
                  <a:pt x="13731" y="19478"/>
                  <a:pt x="13720" y="19495"/>
                </a:cubicBezTo>
                <a:cubicBezTo>
                  <a:pt x="13737" y="19495"/>
                  <a:pt x="13743" y="19501"/>
                  <a:pt x="13743" y="19507"/>
                </a:cubicBezTo>
                <a:lnTo>
                  <a:pt x="13720" y="19501"/>
                </a:lnTo>
                <a:cubicBezTo>
                  <a:pt x="13714" y="19507"/>
                  <a:pt x="13703" y="19518"/>
                  <a:pt x="13697" y="19524"/>
                </a:cubicBezTo>
                <a:lnTo>
                  <a:pt x="13748" y="19535"/>
                </a:lnTo>
                <a:cubicBezTo>
                  <a:pt x="13787" y="19516"/>
                  <a:pt x="13851" y="19497"/>
                  <a:pt x="13895" y="19497"/>
                </a:cubicBezTo>
                <a:cubicBezTo>
                  <a:pt x="13917" y="19497"/>
                  <a:pt x="13934" y="19501"/>
                  <a:pt x="13941" y="19512"/>
                </a:cubicBezTo>
                <a:cubicBezTo>
                  <a:pt x="13958" y="19552"/>
                  <a:pt x="13970" y="19592"/>
                  <a:pt x="13964" y="19609"/>
                </a:cubicBezTo>
                <a:lnTo>
                  <a:pt x="13958" y="19620"/>
                </a:lnTo>
                <a:cubicBezTo>
                  <a:pt x="13956" y="19621"/>
                  <a:pt x="13953" y="19622"/>
                  <a:pt x="13951" y="19622"/>
                </a:cubicBezTo>
                <a:cubicBezTo>
                  <a:pt x="13945" y="19622"/>
                  <a:pt x="13938" y="19619"/>
                  <a:pt x="13931" y="19619"/>
                </a:cubicBezTo>
                <a:cubicBezTo>
                  <a:pt x="13929" y="19619"/>
                  <a:pt x="13927" y="19619"/>
                  <a:pt x="13924" y="19620"/>
                </a:cubicBezTo>
                <a:cubicBezTo>
                  <a:pt x="13919" y="19626"/>
                  <a:pt x="13913" y="19643"/>
                  <a:pt x="13913" y="19654"/>
                </a:cubicBezTo>
                <a:cubicBezTo>
                  <a:pt x="13913" y="19666"/>
                  <a:pt x="13930" y="19677"/>
                  <a:pt x="13930" y="19677"/>
                </a:cubicBezTo>
                <a:lnTo>
                  <a:pt x="13953" y="19671"/>
                </a:lnTo>
                <a:cubicBezTo>
                  <a:pt x="13981" y="19660"/>
                  <a:pt x="13998" y="19615"/>
                  <a:pt x="13998" y="19569"/>
                </a:cubicBezTo>
                <a:lnTo>
                  <a:pt x="14004" y="19535"/>
                </a:lnTo>
                <a:cubicBezTo>
                  <a:pt x="14004" y="19524"/>
                  <a:pt x="14021" y="19512"/>
                  <a:pt x="14026" y="19501"/>
                </a:cubicBezTo>
                <a:cubicBezTo>
                  <a:pt x="14032" y="19495"/>
                  <a:pt x="14038" y="19484"/>
                  <a:pt x="14038" y="19478"/>
                </a:cubicBezTo>
                <a:cubicBezTo>
                  <a:pt x="14021" y="19461"/>
                  <a:pt x="14021" y="19444"/>
                  <a:pt x="14043" y="19444"/>
                </a:cubicBezTo>
                <a:lnTo>
                  <a:pt x="14049" y="19444"/>
                </a:lnTo>
                <a:cubicBezTo>
                  <a:pt x="14060" y="19456"/>
                  <a:pt x="14049" y="19552"/>
                  <a:pt x="14043" y="19586"/>
                </a:cubicBezTo>
                <a:cubicBezTo>
                  <a:pt x="14038" y="19620"/>
                  <a:pt x="14021" y="19649"/>
                  <a:pt x="14015" y="19649"/>
                </a:cubicBezTo>
                <a:cubicBezTo>
                  <a:pt x="14004" y="19649"/>
                  <a:pt x="14015" y="19688"/>
                  <a:pt x="14021" y="19705"/>
                </a:cubicBezTo>
                <a:cubicBezTo>
                  <a:pt x="14022" y="19710"/>
                  <a:pt x="14025" y="19711"/>
                  <a:pt x="14029" y="19711"/>
                </a:cubicBezTo>
                <a:cubicBezTo>
                  <a:pt x="14041" y="19711"/>
                  <a:pt x="14060" y="19694"/>
                  <a:pt x="14060" y="19677"/>
                </a:cubicBezTo>
                <a:cubicBezTo>
                  <a:pt x="14066" y="19660"/>
                  <a:pt x="14072" y="19632"/>
                  <a:pt x="14077" y="19620"/>
                </a:cubicBezTo>
                <a:lnTo>
                  <a:pt x="14089" y="19620"/>
                </a:lnTo>
                <a:cubicBezTo>
                  <a:pt x="14094" y="19620"/>
                  <a:pt x="14106" y="19632"/>
                  <a:pt x="14106" y="19643"/>
                </a:cubicBezTo>
                <a:lnTo>
                  <a:pt x="14111" y="19666"/>
                </a:lnTo>
                <a:cubicBezTo>
                  <a:pt x="14111" y="19688"/>
                  <a:pt x="14123" y="19705"/>
                  <a:pt x="14123" y="19705"/>
                </a:cubicBezTo>
                <a:cubicBezTo>
                  <a:pt x="14128" y="19705"/>
                  <a:pt x="14140" y="19660"/>
                  <a:pt x="14145" y="19643"/>
                </a:cubicBezTo>
                <a:cubicBezTo>
                  <a:pt x="14151" y="19620"/>
                  <a:pt x="14094" y="19569"/>
                  <a:pt x="14094" y="19535"/>
                </a:cubicBezTo>
                <a:cubicBezTo>
                  <a:pt x="14094" y="19505"/>
                  <a:pt x="14117" y="19483"/>
                  <a:pt x="14130" y="19483"/>
                </a:cubicBezTo>
                <a:cubicBezTo>
                  <a:pt x="14132" y="19483"/>
                  <a:pt x="14133" y="19483"/>
                  <a:pt x="14134" y="19484"/>
                </a:cubicBezTo>
                <a:cubicBezTo>
                  <a:pt x="14136" y="19485"/>
                  <a:pt x="14137" y="19485"/>
                  <a:pt x="14139" y="19485"/>
                </a:cubicBezTo>
                <a:cubicBezTo>
                  <a:pt x="14148" y="19485"/>
                  <a:pt x="14158" y="19469"/>
                  <a:pt x="14163" y="19444"/>
                </a:cubicBezTo>
                <a:lnTo>
                  <a:pt x="14208" y="19444"/>
                </a:lnTo>
                <a:cubicBezTo>
                  <a:pt x="14226" y="19448"/>
                  <a:pt x="14242" y="19461"/>
                  <a:pt x="14258" y="19461"/>
                </a:cubicBezTo>
                <a:cubicBezTo>
                  <a:pt x="14268" y="19461"/>
                  <a:pt x="14277" y="19457"/>
                  <a:pt x="14287" y="19444"/>
                </a:cubicBezTo>
                <a:cubicBezTo>
                  <a:pt x="14288" y="19444"/>
                  <a:pt x="14289" y="19443"/>
                  <a:pt x="14291" y="19443"/>
                </a:cubicBezTo>
                <a:cubicBezTo>
                  <a:pt x="14299" y="19443"/>
                  <a:pt x="14317" y="19456"/>
                  <a:pt x="14327" y="19456"/>
                </a:cubicBezTo>
                <a:cubicBezTo>
                  <a:pt x="14341" y="19460"/>
                  <a:pt x="14344" y="19496"/>
                  <a:pt x="14360" y="19496"/>
                </a:cubicBezTo>
                <a:cubicBezTo>
                  <a:pt x="14363" y="19496"/>
                  <a:pt x="14367" y="19494"/>
                  <a:pt x="14372" y="19490"/>
                </a:cubicBezTo>
                <a:lnTo>
                  <a:pt x="14389" y="19478"/>
                </a:lnTo>
                <a:cubicBezTo>
                  <a:pt x="14394" y="19480"/>
                  <a:pt x="14398" y="19481"/>
                  <a:pt x="14401" y="19481"/>
                </a:cubicBezTo>
                <a:cubicBezTo>
                  <a:pt x="14422" y="19481"/>
                  <a:pt x="14434" y="19455"/>
                  <a:pt x="14429" y="19416"/>
                </a:cubicBezTo>
                <a:lnTo>
                  <a:pt x="14503" y="19416"/>
                </a:lnTo>
                <a:cubicBezTo>
                  <a:pt x="14565" y="19422"/>
                  <a:pt x="14588" y="19507"/>
                  <a:pt x="14560" y="19512"/>
                </a:cubicBezTo>
                <a:cubicBezTo>
                  <a:pt x="14544" y="19516"/>
                  <a:pt x="14545" y="19520"/>
                  <a:pt x="14561" y="19520"/>
                </a:cubicBezTo>
                <a:cubicBezTo>
                  <a:pt x="14567" y="19520"/>
                  <a:pt x="14576" y="19520"/>
                  <a:pt x="14588" y="19518"/>
                </a:cubicBezTo>
                <a:lnTo>
                  <a:pt x="14628" y="19495"/>
                </a:lnTo>
                <a:lnTo>
                  <a:pt x="14685" y="19473"/>
                </a:lnTo>
                <a:cubicBezTo>
                  <a:pt x="14727" y="19439"/>
                  <a:pt x="14763" y="19421"/>
                  <a:pt x="14778" y="19421"/>
                </a:cubicBezTo>
                <a:cubicBezTo>
                  <a:pt x="14784" y="19421"/>
                  <a:pt x="14787" y="19423"/>
                  <a:pt x="14787" y="19427"/>
                </a:cubicBezTo>
                <a:lnTo>
                  <a:pt x="14787" y="19439"/>
                </a:lnTo>
                <a:cubicBezTo>
                  <a:pt x="14787" y="19465"/>
                  <a:pt x="14796" y="19474"/>
                  <a:pt x="14808" y="19474"/>
                </a:cubicBezTo>
                <a:cubicBezTo>
                  <a:pt x="14814" y="19474"/>
                  <a:pt x="14820" y="19471"/>
                  <a:pt x="14826" y="19467"/>
                </a:cubicBezTo>
                <a:cubicBezTo>
                  <a:pt x="14842" y="19456"/>
                  <a:pt x="14823" y="19410"/>
                  <a:pt x="14855" y="19410"/>
                </a:cubicBezTo>
                <a:cubicBezTo>
                  <a:pt x="14856" y="19410"/>
                  <a:pt x="14858" y="19410"/>
                  <a:pt x="14860" y="19410"/>
                </a:cubicBezTo>
                <a:lnTo>
                  <a:pt x="14877" y="19416"/>
                </a:lnTo>
                <a:cubicBezTo>
                  <a:pt x="14879" y="19415"/>
                  <a:pt x="14881" y="19415"/>
                  <a:pt x="14883" y="19415"/>
                </a:cubicBezTo>
                <a:cubicBezTo>
                  <a:pt x="14904" y="19415"/>
                  <a:pt x="14922" y="19469"/>
                  <a:pt x="14911" y="19490"/>
                </a:cubicBezTo>
                <a:cubicBezTo>
                  <a:pt x="14904" y="19505"/>
                  <a:pt x="14894" y="19512"/>
                  <a:pt x="14885" y="19512"/>
                </a:cubicBezTo>
                <a:cubicBezTo>
                  <a:pt x="14880" y="19512"/>
                  <a:pt x="14876" y="19511"/>
                  <a:pt x="14872" y="19507"/>
                </a:cubicBezTo>
                <a:lnTo>
                  <a:pt x="14860" y="19501"/>
                </a:lnTo>
                <a:lnTo>
                  <a:pt x="14855" y="19501"/>
                </a:lnTo>
                <a:cubicBezTo>
                  <a:pt x="14849" y="19507"/>
                  <a:pt x="14849" y="19564"/>
                  <a:pt x="14849" y="19586"/>
                </a:cubicBezTo>
                <a:cubicBezTo>
                  <a:pt x="14851" y="19591"/>
                  <a:pt x="14855" y="19593"/>
                  <a:pt x="14862" y="19593"/>
                </a:cubicBezTo>
                <a:cubicBezTo>
                  <a:pt x="14878" y="19593"/>
                  <a:pt x="14903" y="19580"/>
                  <a:pt x="14911" y="19564"/>
                </a:cubicBezTo>
                <a:cubicBezTo>
                  <a:pt x="14912" y="19562"/>
                  <a:pt x="14914" y="19561"/>
                  <a:pt x="14915" y="19561"/>
                </a:cubicBezTo>
                <a:cubicBezTo>
                  <a:pt x="14927" y="19561"/>
                  <a:pt x="14948" y="19632"/>
                  <a:pt x="14974" y="19637"/>
                </a:cubicBezTo>
                <a:cubicBezTo>
                  <a:pt x="15002" y="19637"/>
                  <a:pt x="15065" y="19575"/>
                  <a:pt x="15082" y="19546"/>
                </a:cubicBezTo>
                <a:cubicBezTo>
                  <a:pt x="15087" y="19538"/>
                  <a:pt x="15092" y="19534"/>
                  <a:pt x="15097" y="19534"/>
                </a:cubicBezTo>
                <a:cubicBezTo>
                  <a:pt x="15108" y="19534"/>
                  <a:pt x="15117" y="19556"/>
                  <a:pt x="15121" y="19592"/>
                </a:cubicBezTo>
                <a:lnTo>
                  <a:pt x="15161" y="19609"/>
                </a:lnTo>
                <a:lnTo>
                  <a:pt x="15184" y="19615"/>
                </a:lnTo>
                <a:cubicBezTo>
                  <a:pt x="15201" y="19615"/>
                  <a:pt x="15224" y="19581"/>
                  <a:pt x="15229" y="19564"/>
                </a:cubicBezTo>
                <a:cubicBezTo>
                  <a:pt x="15229" y="19552"/>
                  <a:pt x="15195" y="19529"/>
                  <a:pt x="15178" y="19529"/>
                </a:cubicBezTo>
                <a:cubicBezTo>
                  <a:pt x="15167" y="19524"/>
                  <a:pt x="15172" y="19456"/>
                  <a:pt x="15178" y="19433"/>
                </a:cubicBezTo>
                <a:cubicBezTo>
                  <a:pt x="15184" y="19410"/>
                  <a:pt x="15235" y="19382"/>
                  <a:pt x="15252" y="19382"/>
                </a:cubicBezTo>
                <a:cubicBezTo>
                  <a:pt x="15269" y="19382"/>
                  <a:pt x="15303" y="19399"/>
                  <a:pt x="15331" y="19427"/>
                </a:cubicBezTo>
                <a:lnTo>
                  <a:pt x="15360" y="19416"/>
                </a:lnTo>
                <a:lnTo>
                  <a:pt x="15377" y="19410"/>
                </a:lnTo>
                <a:cubicBezTo>
                  <a:pt x="15399" y="19405"/>
                  <a:pt x="15394" y="19388"/>
                  <a:pt x="15371" y="19371"/>
                </a:cubicBezTo>
                <a:lnTo>
                  <a:pt x="15377" y="19354"/>
                </a:lnTo>
                <a:lnTo>
                  <a:pt x="15388" y="19303"/>
                </a:lnTo>
                <a:cubicBezTo>
                  <a:pt x="15422" y="19308"/>
                  <a:pt x="15450" y="19359"/>
                  <a:pt x="15450" y="19376"/>
                </a:cubicBezTo>
                <a:cubicBezTo>
                  <a:pt x="15450" y="19383"/>
                  <a:pt x="15456" y="19386"/>
                  <a:pt x="15465" y="19386"/>
                </a:cubicBezTo>
                <a:cubicBezTo>
                  <a:pt x="15480" y="19386"/>
                  <a:pt x="15505" y="19377"/>
                  <a:pt x="15530" y="19359"/>
                </a:cubicBezTo>
                <a:lnTo>
                  <a:pt x="15626" y="19359"/>
                </a:lnTo>
                <a:cubicBezTo>
                  <a:pt x="15636" y="19329"/>
                  <a:pt x="15670" y="19319"/>
                  <a:pt x="15701" y="19319"/>
                </a:cubicBezTo>
                <a:cubicBezTo>
                  <a:pt x="15722" y="19319"/>
                  <a:pt x="15742" y="19324"/>
                  <a:pt x="15751" y="19331"/>
                </a:cubicBezTo>
                <a:cubicBezTo>
                  <a:pt x="15774" y="19348"/>
                  <a:pt x="15814" y="19376"/>
                  <a:pt x="15819" y="19376"/>
                </a:cubicBezTo>
                <a:cubicBezTo>
                  <a:pt x="15820" y="19377"/>
                  <a:pt x="15821" y="19377"/>
                  <a:pt x="15823" y="19377"/>
                </a:cubicBezTo>
                <a:cubicBezTo>
                  <a:pt x="15832" y="19377"/>
                  <a:pt x="15856" y="19361"/>
                  <a:pt x="15876" y="19337"/>
                </a:cubicBezTo>
                <a:lnTo>
                  <a:pt x="15910" y="19342"/>
                </a:lnTo>
                <a:cubicBezTo>
                  <a:pt x="15910" y="19342"/>
                  <a:pt x="15921" y="19314"/>
                  <a:pt x="15921" y="19303"/>
                </a:cubicBezTo>
                <a:cubicBezTo>
                  <a:pt x="15925" y="19268"/>
                  <a:pt x="15926" y="19257"/>
                  <a:pt x="15938" y="19257"/>
                </a:cubicBezTo>
                <a:cubicBezTo>
                  <a:pt x="15943" y="19257"/>
                  <a:pt x="15950" y="19259"/>
                  <a:pt x="15961" y="19263"/>
                </a:cubicBezTo>
                <a:cubicBezTo>
                  <a:pt x="15970" y="19263"/>
                  <a:pt x="15987" y="19270"/>
                  <a:pt x="15996" y="19270"/>
                </a:cubicBezTo>
                <a:cubicBezTo>
                  <a:pt x="15998" y="19270"/>
                  <a:pt x="16000" y="19270"/>
                  <a:pt x="16001" y="19268"/>
                </a:cubicBezTo>
                <a:lnTo>
                  <a:pt x="16041" y="19223"/>
                </a:lnTo>
                <a:cubicBezTo>
                  <a:pt x="16053" y="19253"/>
                  <a:pt x="16089" y="19267"/>
                  <a:pt x="16111" y="19267"/>
                </a:cubicBezTo>
                <a:cubicBezTo>
                  <a:pt x="16117" y="19267"/>
                  <a:pt x="16123" y="19266"/>
                  <a:pt x="16126" y="19263"/>
                </a:cubicBezTo>
                <a:cubicBezTo>
                  <a:pt x="16127" y="19262"/>
                  <a:pt x="16128" y="19262"/>
                  <a:pt x="16130" y="19262"/>
                </a:cubicBezTo>
                <a:cubicBezTo>
                  <a:pt x="16141" y="19262"/>
                  <a:pt x="16130" y="19287"/>
                  <a:pt x="16120" y="19303"/>
                </a:cubicBezTo>
                <a:cubicBezTo>
                  <a:pt x="16119" y="19305"/>
                  <a:pt x="16121" y="19306"/>
                  <a:pt x="16125" y="19306"/>
                </a:cubicBezTo>
                <a:cubicBezTo>
                  <a:pt x="16138" y="19306"/>
                  <a:pt x="16174" y="19294"/>
                  <a:pt x="16182" y="19285"/>
                </a:cubicBezTo>
                <a:cubicBezTo>
                  <a:pt x="16194" y="19274"/>
                  <a:pt x="16211" y="19251"/>
                  <a:pt x="16216" y="19246"/>
                </a:cubicBezTo>
                <a:cubicBezTo>
                  <a:pt x="16217" y="19245"/>
                  <a:pt x="16218" y="19245"/>
                  <a:pt x="16218" y="19245"/>
                </a:cubicBezTo>
                <a:cubicBezTo>
                  <a:pt x="16225" y="19245"/>
                  <a:pt x="16240" y="19269"/>
                  <a:pt x="16245" y="19280"/>
                </a:cubicBezTo>
                <a:cubicBezTo>
                  <a:pt x="16246" y="19282"/>
                  <a:pt x="16247" y="19283"/>
                  <a:pt x="16249" y="19283"/>
                </a:cubicBezTo>
                <a:cubicBezTo>
                  <a:pt x="16257" y="19283"/>
                  <a:pt x="16269" y="19267"/>
                  <a:pt x="16273" y="19263"/>
                </a:cubicBezTo>
                <a:cubicBezTo>
                  <a:pt x="16279" y="19251"/>
                  <a:pt x="16296" y="19223"/>
                  <a:pt x="16307" y="19200"/>
                </a:cubicBezTo>
                <a:lnTo>
                  <a:pt x="16330" y="19240"/>
                </a:lnTo>
                <a:cubicBezTo>
                  <a:pt x="16341" y="19263"/>
                  <a:pt x="16364" y="19297"/>
                  <a:pt x="16370" y="19297"/>
                </a:cubicBezTo>
                <a:cubicBezTo>
                  <a:pt x="16394" y="19282"/>
                  <a:pt x="16419" y="19267"/>
                  <a:pt x="16447" y="19267"/>
                </a:cubicBezTo>
                <a:cubicBezTo>
                  <a:pt x="16451" y="19267"/>
                  <a:pt x="16456" y="19268"/>
                  <a:pt x="16460" y="19268"/>
                </a:cubicBezTo>
                <a:lnTo>
                  <a:pt x="16489" y="19274"/>
                </a:lnTo>
                <a:cubicBezTo>
                  <a:pt x="16489" y="19246"/>
                  <a:pt x="16500" y="19217"/>
                  <a:pt x="16517" y="19217"/>
                </a:cubicBezTo>
                <a:lnTo>
                  <a:pt x="16523" y="19223"/>
                </a:lnTo>
                <a:cubicBezTo>
                  <a:pt x="16551" y="19240"/>
                  <a:pt x="16551" y="19274"/>
                  <a:pt x="16551" y="19308"/>
                </a:cubicBezTo>
                <a:lnTo>
                  <a:pt x="16551" y="19314"/>
                </a:lnTo>
                <a:cubicBezTo>
                  <a:pt x="16552" y="19315"/>
                  <a:pt x="16553" y="19315"/>
                  <a:pt x="16554" y="19315"/>
                </a:cubicBezTo>
                <a:cubicBezTo>
                  <a:pt x="16564" y="19315"/>
                  <a:pt x="16574" y="19266"/>
                  <a:pt x="16574" y="19246"/>
                </a:cubicBezTo>
                <a:cubicBezTo>
                  <a:pt x="16574" y="19229"/>
                  <a:pt x="16592" y="19224"/>
                  <a:pt x="16610" y="19224"/>
                </a:cubicBezTo>
                <a:cubicBezTo>
                  <a:pt x="16622" y="19224"/>
                  <a:pt x="16635" y="19226"/>
                  <a:pt x="16642" y="19229"/>
                </a:cubicBezTo>
                <a:cubicBezTo>
                  <a:pt x="16643" y="19229"/>
                  <a:pt x="16644" y="19229"/>
                  <a:pt x="16645" y="19229"/>
                </a:cubicBezTo>
                <a:cubicBezTo>
                  <a:pt x="16658" y="19229"/>
                  <a:pt x="16696" y="19210"/>
                  <a:pt x="16720" y="19210"/>
                </a:cubicBezTo>
                <a:cubicBezTo>
                  <a:pt x="16728" y="19210"/>
                  <a:pt x="16735" y="19212"/>
                  <a:pt x="16738" y="19217"/>
                </a:cubicBezTo>
                <a:cubicBezTo>
                  <a:pt x="16745" y="19233"/>
                  <a:pt x="16756" y="19238"/>
                  <a:pt x="16765" y="19238"/>
                </a:cubicBezTo>
                <a:cubicBezTo>
                  <a:pt x="16774" y="19238"/>
                  <a:pt x="16781" y="19234"/>
                  <a:pt x="16784" y="19229"/>
                </a:cubicBezTo>
                <a:cubicBezTo>
                  <a:pt x="16787" y="19222"/>
                  <a:pt x="16783" y="19219"/>
                  <a:pt x="16773" y="19219"/>
                </a:cubicBezTo>
                <a:cubicBezTo>
                  <a:pt x="16766" y="19219"/>
                  <a:pt x="16756" y="19221"/>
                  <a:pt x="16744" y="19223"/>
                </a:cubicBezTo>
                <a:lnTo>
                  <a:pt x="16750" y="19172"/>
                </a:lnTo>
                <a:lnTo>
                  <a:pt x="16750" y="19155"/>
                </a:lnTo>
                <a:cubicBezTo>
                  <a:pt x="16755" y="19138"/>
                  <a:pt x="16761" y="19098"/>
                  <a:pt x="16761" y="19087"/>
                </a:cubicBezTo>
                <a:cubicBezTo>
                  <a:pt x="16761" y="19083"/>
                  <a:pt x="16755" y="19079"/>
                  <a:pt x="16748" y="19079"/>
                </a:cubicBezTo>
                <a:cubicBezTo>
                  <a:pt x="16745" y="19079"/>
                  <a:pt x="16742" y="19080"/>
                  <a:pt x="16738" y="19081"/>
                </a:cubicBezTo>
                <a:lnTo>
                  <a:pt x="16727" y="19081"/>
                </a:lnTo>
                <a:lnTo>
                  <a:pt x="16693" y="19076"/>
                </a:lnTo>
                <a:cubicBezTo>
                  <a:pt x="16682" y="19087"/>
                  <a:pt x="16665" y="19093"/>
                  <a:pt x="16647" y="19093"/>
                </a:cubicBezTo>
                <a:cubicBezTo>
                  <a:pt x="16629" y="19093"/>
                  <a:pt x="16611" y="19087"/>
                  <a:pt x="16597" y="19076"/>
                </a:cubicBezTo>
                <a:lnTo>
                  <a:pt x="16574" y="19053"/>
                </a:lnTo>
                <a:cubicBezTo>
                  <a:pt x="16568" y="19047"/>
                  <a:pt x="16568" y="19030"/>
                  <a:pt x="16574" y="19025"/>
                </a:cubicBezTo>
                <a:cubicBezTo>
                  <a:pt x="16574" y="19019"/>
                  <a:pt x="16580" y="19013"/>
                  <a:pt x="16585" y="19013"/>
                </a:cubicBezTo>
                <a:cubicBezTo>
                  <a:pt x="16608" y="19019"/>
                  <a:pt x="16625" y="19036"/>
                  <a:pt x="16642" y="19036"/>
                </a:cubicBezTo>
                <a:lnTo>
                  <a:pt x="16659" y="19030"/>
                </a:lnTo>
                <a:cubicBezTo>
                  <a:pt x="16682" y="19030"/>
                  <a:pt x="16716" y="19019"/>
                  <a:pt x="16738" y="19002"/>
                </a:cubicBezTo>
                <a:lnTo>
                  <a:pt x="16761" y="19007"/>
                </a:lnTo>
                <a:lnTo>
                  <a:pt x="16858" y="19030"/>
                </a:lnTo>
                <a:cubicBezTo>
                  <a:pt x="16965" y="19019"/>
                  <a:pt x="17062" y="19002"/>
                  <a:pt x="17085" y="18990"/>
                </a:cubicBezTo>
                <a:lnTo>
                  <a:pt x="17102" y="18996"/>
                </a:lnTo>
                <a:lnTo>
                  <a:pt x="17136" y="19002"/>
                </a:lnTo>
                <a:cubicBezTo>
                  <a:pt x="17175" y="19002"/>
                  <a:pt x="17209" y="18945"/>
                  <a:pt x="17215" y="18922"/>
                </a:cubicBezTo>
                <a:cubicBezTo>
                  <a:pt x="17215" y="18915"/>
                  <a:pt x="17218" y="18911"/>
                  <a:pt x="17222" y="18911"/>
                </a:cubicBezTo>
                <a:cubicBezTo>
                  <a:pt x="17231" y="18911"/>
                  <a:pt x="17247" y="18925"/>
                  <a:pt x="17266" y="18951"/>
                </a:cubicBezTo>
                <a:cubicBezTo>
                  <a:pt x="17277" y="18966"/>
                  <a:pt x="17286" y="18976"/>
                  <a:pt x="17299" y="18976"/>
                </a:cubicBezTo>
                <a:cubicBezTo>
                  <a:pt x="17306" y="18976"/>
                  <a:pt x="17313" y="18973"/>
                  <a:pt x="17323" y="18968"/>
                </a:cubicBezTo>
                <a:lnTo>
                  <a:pt x="17346" y="18951"/>
                </a:lnTo>
                <a:cubicBezTo>
                  <a:pt x="17380" y="18985"/>
                  <a:pt x="17397" y="19036"/>
                  <a:pt x="17380" y="19064"/>
                </a:cubicBezTo>
                <a:lnTo>
                  <a:pt x="17351" y="19064"/>
                </a:lnTo>
                <a:cubicBezTo>
                  <a:pt x="17346" y="19076"/>
                  <a:pt x="17346" y="19098"/>
                  <a:pt x="17346" y="19115"/>
                </a:cubicBezTo>
                <a:lnTo>
                  <a:pt x="17357" y="19121"/>
                </a:lnTo>
                <a:cubicBezTo>
                  <a:pt x="17357" y="19124"/>
                  <a:pt x="17360" y="19124"/>
                  <a:pt x="17363" y="19124"/>
                </a:cubicBezTo>
                <a:cubicBezTo>
                  <a:pt x="17367" y="19124"/>
                  <a:pt x="17371" y="19124"/>
                  <a:pt x="17374" y="19127"/>
                </a:cubicBezTo>
                <a:cubicBezTo>
                  <a:pt x="17391" y="19127"/>
                  <a:pt x="17419" y="19115"/>
                  <a:pt x="17436" y="19104"/>
                </a:cubicBezTo>
                <a:lnTo>
                  <a:pt x="17448" y="19098"/>
                </a:lnTo>
                <a:cubicBezTo>
                  <a:pt x="17459" y="19104"/>
                  <a:pt x="17482" y="19132"/>
                  <a:pt x="17487" y="19155"/>
                </a:cubicBezTo>
                <a:lnTo>
                  <a:pt x="17516" y="19155"/>
                </a:lnTo>
                <a:lnTo>
                  <a:pt x="17544" y="19149"/>
                </a:lnTo>
                <a:cubicBezTo>
                  <a:pt x="17567" y="19149"/>
                  <a:pt x="17618" y="19098"/>
                  <a:pt x="17629" y="19081"/>
                </a:cubicBezTo>
                <a:cubicBezTo>
                  <a:pt x="17641" y="19059"/>
                  <a:pt x="17618" y="19030"/>
                  <a:pt x="17607" y="19025"/>
                </a:cubicBezTo>
                <a:cubicBezTo>
                  <a:pt x="17595" y="19025"/>
                  <a:pt x="17572" y="19036"/>
                  <a:pt x="17567" y="19042"/>
                </a:cubicBezTo>
                <a:cubicBezTo>
                  <a:pt x="17561" y="19042"/>
                  <a:pt x="17533" y="19047"/>
                  <a:pt x="17504" y="19047"/>
                </a:cubicBezTo>
                <a:lnTo>
                  <a:pt x="17476" y="19064"/>
                </a:lnTo>
                <a:lnTo>
                  <a:pt x="17470" y="19070"/>
                </a:lnTo>
                <a:cubicBezTo>
                  <a:pt x="17465" y="19064"/>
                  <a:pt x="17453" y="19025"/>
                  <a:pt x="17453" y="19007"/>
                </a:cubicBezTo>
                <a:cubicBezTo>
                  <a:pt x="17453" y="18996"/>
                  <a:pt x="17544" y="18979"/>
                  <a:pt x="17578" y="18979"/>
                </a:cubicBezTo>
                <a:cubicBezTo>
                  <a:pt x="17612" y="18979"/>
                  <a:pt x="17652" y="18979"/>
                  <a:pt x="17658" y="18973"/>
                </a:cubicBezTo>
                <a:cubicBezTo>
                  <a:pt x="17663" y="18968"/>
                  <a:pt x="17701" y="18944"/>
                  <a:pt x="17720" y="18944"/>
                </a:cubicBezTo>
                <a:cubicBezTo>
                  <a:pt x="17722" y="18944"/>
                  <a:pt x="17724" y="18945"/>
                  <a:pt x="17726" y="18945"/>
                </a:cubicBezTo>
                <a:cubicBezTo>
                  <a:pt x="17743" y="18951"/>
                  <a:pt x="17765" y="19053"/>
                  <a:pt x="17743" y="19053"/>
                </a:cubicBezTo>
                <a:cubicBezTo>
                  <a:pt x="17741" y="19053"/>
                  <a:pt x="17739" y="19052"/>
                  <a:pt x="17737" y="19052"/>
                </a:cubicBezTo>
                <a:cubicBezTo>
                  <a:pt x="17714" y="19052"/>
                  <a:pt x="17710" y="19090"/>
                  <a:pt x="17731" y="19132"/>
                </a:cubicBezTo>
                <a:lnTo>
                  <a:pt x="17760" y="19149"/>
                </a:lnTo>
                <a:lnTo>
                  <a:pt x="17782" y="19161"/>
                </a:lnTo>
                <a:cubicBezTo>
                  <a:pt x="17816" y="19132"/>
                  <a:pt x="17816" y="19087"/>
                  <a:pt x="17811" y="19076"/>
                </a:cubicBezTo>
                <a:cubicBezTo>
                  <a:pt x="17799" y="19070"/>
                  <a:pt x="17794" y="19007"/>
                  <a:pt x="17799" y="18985"/>
                </a:cubicBezTo>
                <a:cubicBezTo>
                  <a:pt x="17805" y="18968"/>
                  <a:pt x="17856" y="18939"/>
                  <a:pt x="17913" y="18928"/>
                </a:cubicBezTo>
                <a:lnTo>
                  <a:pt x="17941" y="18956"/>
                </a:lnTo>
                <a:lnTo>
                  <a:pt x="18004" y="19007"/>
                </a:lnTo>
                <a:cubicBezTo>
                  <a:pt x="18029" y="18979"/>
                  <a:pt x="18061" y="18964"/>
                  <a:pt x="18087" y="18964"/>
                </a:cubicBezTo>
                <a:cubicBezTo>
                  <a:pt x="18102" y="18964"/>
                  <a:pt x="18115" y="18969"/>
                  <a:pt x="18123" y="18979"/>
                </a:cubicBezTo>
                <a:lnTo>
                  <a:pt x="18140" y="18973"/>
                </a:lnTo>
                <a:lnTo>
                  <a:pt x="18163" y="18962"/>
                </a:lnTo>
                <a:cubicBezTo>
                  <a:pt x="18169" y="18946"/>
                  <a:pt x="18180" y="18940"/>
                  <a:pt x="18190" y="18940"/>
                </a:cubicBezTo>
                <a:cubicBezTo>
                  <a:pt x="18207" y="18940"/>
                  <a:pt x="18224" y="18954"/>
                  <a:pt x="18231" y="18968"/>
                </a:cubicBezTo>
                <a:cubicBezTo>
                  <a:pt x="18236" y="18990"/>
                  <a:pt x="18225" y="19002"/>
                  <a:pt x="18219" y="19002"/>
                </a:cubicBezTo>
                <a:cubicBezTo>
                  <a:pt x="18215" y="19002"/>
                  <a:pt x="18185" y="18983"/>
                  <a:pt x="18173" y="18983"/>
                </a:cubicBezTo>
                <a:cubicBezTo>
                  <a:pt x="18169" y="18983"/>
                  <a:pt x="18167" y="18985"/>
                  <a:pt x="18168" y="18990"/>
                </a:cubicBezTo>
                <a:cubicBezTo>
                  <a:pt x="18174" y="19013"/>
                  <a:pt x="18219" y="19053"/>
                  <a:pt x="18231" y="19059"/>
                </a:cubicBezTo>
                <a:cubicBezTo>
                  <a:pt x="18231" y="19059"/>
                  <a:pt x="18232" y="19059"/>
                  <a:pt x="18232" y="19059"/>
                </a:cubicBezTo>
                <a:cubicBezTo>
                  <a:pt x="18249" y="19059"/>
                  <a:pt x="18270" y="18967"/>
                  <a:pt x="18259" y="18928"/>
                </a:cubicBezTo>
                <a:cubicBezTo>
                  <a:pt x="18251" y="18903"/>
                  <a:pt x="18279" y="18887"/>
                  <a:pt x="18301" y="18887"/>
                </a:cubicBezTo>
                <a:cubicBezTo>
                  <a:pt x="18309" y="18887"/>
                  <a:pt x="18317" y="18889"/>
                  <a:pt x="18321" y="18894"/>
                </a:cubicBezTo>
                <a:cubicBezTo>
                  <a:pt x="18338" y="18911"/>
                  <a:pt x="18361" y="18934"/>
                  <a:pt x="18372" y="18945"/>
                </a:cubicBezTo>
                <a:lnTo>
                  <a:pt x="18384" y="18951"/>
                </a:lnTo>
                <a:lnTo>
                  <a:pt x="18401" y="18956"/>
                </a:lnTo>
                <a:cubicBezTo>
                  <a:pt x="18429" y="18956"/>
                  <a:pt x="18418" y="18979"/>
                  <a:pt x="18401" y="18990"/>
                </a:cubicBezTo>
                <a:cubicBezTo>
                  <a:pt x="18389" y="18996"/>
                  <a:pt x="18441" y="19002"/>
                  <a:pt x="18458" y="19002"/>
                </a:cubicBezTo>
                <a:cubicBezTo>
                  <a:pt x="18475" y="19002"/>
                  <a:pt x="18480" y="18985"/>
                  <a:pt x="18469" y="18962"/>
                </a:cubicBezTo>
                <a:lnTo>
                  <a:pt x="18475" y="18956"/>
                </a:lnTo>
                <a:cubicBezTo>
                  <a:pt x="18480" y="18942"/>
                  <a:pt x="18493" y="18927"/>
                  <a:pt x="18500" y="18927"/>
                </a:cubicBezTo>
                <a:cubicBezTo>
                  <a:pt x="18501" y="18927"/>
                  <a:pt x="18502" y="18927"/>
                  <a:pt x="18503" y="18928"/>
                </a:cubicBezTo>
                <a:lnTo>
                  <a:pt x="18526" y="18951"/>
                </a:lnTo>
                <a:cubicBezTo>
                  <a:pt x="18536" y="18968"/>
                  <a:pt x="18557" y="18975"/>
                  <a:pt x="18575" y="18975"/>
                </a:cubicBezTo>
                <a:cubicBezTo>
                  <a:pt x="18586" y="18975"/>
                  <a:pt x="18595" y="18972"/>
                  <a:pt x="18599" y="18968"/>
                </a:cubicBezTo>
                <a:cubicBezTo>
                  <a:pt x="18601" y="18967"/>
                  <a:pt x="18604" y="18967"/>
                  <a:pt x="18608" y="18967"/>
                </a:cubicBezTo>
                <a:cubicBezTo>
                  <a:pt x="18625" y="18967"/>
                  <a:pt x="18656" y="18972"/>
                  <a:pt x="18679" y="18972"/>
                </a:cubicBezTo>
                <a:cubicBezTo>
                  <a:pt x="18689" y="18972"/>
                  <a:pt x="18697" y="18971"/>
                  <a:pt x="18702" y="18968"/>
                </a:cubicBezTo>
                <a:cubicBezTo>
                  <a:pt x="18724" y="18956"/>
                  <a:pt x="18758" y="18888"/>
                  <a:pt x="18764" y="18871"/>
                </a:cubicBezTo>
                <a:cubicBezTo>
                  <a:pt x="18765" y="18869"/>
                  <a:pt x="18766" y="18868"/>
                  <a:pt x="18768" y="18868"/>
                </a:cubicBezTo>
                <a:cubicBezTo>
                  <a:pt x="18782" y="18868"/>
                  <a:pt x="18823" y="18914"/>
                  <a:pt x="18838" y="18934"/>
                </a:cubicBezTo>
                <a:cubicBezTo>
                  <a:pt x="18846" y="18947"/>
                  <a:pt x="18870" y="18952"/>
                  <a:pt x="18895" y="18952"/>
                </a:cubicBezTo>
                <a:cubicBezTo>
                  <a:pt x="18925" y="18952"/>
                  <a:pt x="18956" y="18945"/>
                  <a:pt x="18968" y="18939"/>
                </a:cubicBezTo>
                <a:cubicBezTo>
                  <a:pt x="18989" y="18931"/>
                  <a:pt x="19025" y="18926"/>
                  <a:pt x="19061" y="18926"/>
                </a:cubicBezTo>
                <a:cubicBezTo>
                  <a:pt x="19074" y="18926"/>
                  <a:pt x="19087" y="18927"/>
                  <a:pt x="19099" y="18928"/>
                </a:cubicBezTo>
                <a:lnTo>
                  <a:pt x="19138" y="18922"/>
                </a:lnTo>
                <a:lnTo>
                  <a:pt x="19155" y="18922"/>
                </a:lnTo>
                <a:cubicBezTo>
                  <a:pt x="19158" y="18924"/>
                  <a:pt x="19161" y="18925"/>
                  <a:pt x="19164" y="18925"/>
                </a:cubicBezTo>
                <a:cubicBezTo>
                  <a:pt x="19178" y="18925"/>
                  <a:pt x="19190" y="18903"/>
                  <a:pt x="19195" y="18888"/>
                </a:cubicBezTo>
                <a:cubicBezTo>
                  <a:pt x="19195" y="18880"/>
                  <a:pt x="19201" y="18876"/>
                  <a:pt x="19211" y="18876"/>
                </a:cubicBezTo>
                <a:cubicBezTo>
                  <a:pt x="19221" y="18876"/>
                  <a:pt x="19235" y="18880"/>
                  <a:pt x="19252" y="18888"/>
                </a:cubicBezTo>
                <a:lnTo>
                  <a:pt x="19275" y="18900"/>
                </a:lnTo>
                <a:cubicBezTo>
                  <a:pt x="19287" y="18904"/>
                  <a:pt x="19291" y="18944"/>
                  <a:pt x="19308" y="18944"/>
                </a:cubicBezTo>
                <a:cubicBezTo>
                  <a:pt x="19314" y="18944"/>
                  <a:pt x="19322" y="18939"/>
                  <a:pt x="19331" y="18928"/>
                </a:cubicBezTo>
                <a:cubicBezTo>
                  <a:pt x="19348" y="18911"/>
                  <a:pt x="19377" y="18905"/>
                  <a:pt x="19405" y="18900"/>
                </a:cubicBezTo>
                <a:cubicBezTo>
                  <a:pt x="19405" y="18900"/>
                  <a:pt x="19411" y="18905"/>
                  <a:pt x="19411" y="18905"/>
                </a:cubicBezTo>
                <a:cubicBezTo>
                  <a:pt x="19450" y="18939"/>
                  <a:pt x="19502" y="18900"/>
                  <a:pt x="19541" y="18951"/>
                </a:cubicBezTo>
                <a:cubicBezTo>
                  <a:pt x="19547" y="18951"/>
                  <a:pt x="19570" y="18922"/>
                  <a:pt x="19587" y="18922"/>
                </a:cubicBezTo>
                <a:lnTo>
                  <a:pt x="19598" y="18922"/>
                </a:lnTo>
                <a:cubicBezTo>
                  <a:pt x="19603" y="18925"/>
                  <a:pt x="19607" y="18927"/>
                  <a:pt x="19610" y="18927"/>
                </a:cubicBezTo>
                <a:cubicBezTo>
                  <a:pt x="19624" y="18927"/>
                  <a:pt x="19620" y="18898"/>
                  <a:pt x="19615" y="18888"/>
                </a:cubicBezTo>
                <a:cubicBezTo>
                  <a:pt x="19609" y="18877"/>
                  <a:pt x="19587" y="18826"/>
                  <a:pt x="19587" y="18809"/>
                </a:cubicBezTo>
                <a:cubicBezTo>
                  <a:pt x="19586" y="18806"/>
                  <a:pt x="19583" y="18804"/>
                  <a:pt x="19579" y="18804"/>
                </a:cubicBezTo>
                <a:cubicBezTo>
                  <a:pt x="19563" y="18804"/>
                  <a:pt x="19527" y="18830"/>
                  <a:pt x="19513" y="18849"/>
                </a:cubicBezTo>
                <a:cubicBezTo>
                  <a:pt x="19510" y="18852"/>
                  <a:pt x="19507" y="18853"/>
                  <a:pt x="19506" y="18853"/>
                </a:cubicBezTo>
                <a:cubicBezTo>
                  <a:pt x="19498" y="18853"/>
                  <a:pt x="19503" y="18827"/>
                  <a:pt x="19507" y="18809"/>
                </a:cubicBezTo>
                <a:cubicBezTo>
                  <a:pt x="19512" y="18795"/>
                  <a:pt x="19468" y="18777"/>
                  <a:pt x="19442" y="18777"/>
                </a:cubicBezTo>
                <a:cubicBezTo>
                  <a:pt x="19436" y="18777"/>
                  <a:pt x="19431" y="18778"/>
                  <a:pt x="19428" y="18781"/>
                </a:cubicBezTo>
                <a:cubicBezTo>
                  <a:pt x="19420" y="18789"/>
                  <a:pt x="19392" y="18797"/>
                  <a:pt x="19372" y="18797"/>
                </a:cubicBezTo>
                <a:cubicBezTo>
                  <a:pt x="19364" y="18797"/>
                  <a:pt x="19357" y="18795"/>
                  <a:pt x="19354" y="18792"/>
                </a:cubicBezTo>
                <a:cubicBezTo>
                  <a:pt x="19343" y="18781"/>
                  <a:pt x="19303" y="18741"/>
                  <a:pt x="19269" y="18701"/>
                </a:cubicBezTo>
                <a:lnTo>
                  <a:pt x="19280" y="18650"/>
                </a:lnTo>
                <a:lnTo>
                  <a:pt x="19286" y="18627"/>
                </a:lnTo>
                <a:cubicBezTo>
                  <a:pt x="19294" y="18619"/>
                  <a:pt x="19302" y="18615"/>
                  <a:pt x="19309" y="18615"/>
                </a:cubicBezTo>
                <a:cubicBezTo>
                  <a:pt x="19316" y="18615"/>
                  <a:pt x="19323" y="18621"/>
                  <a:pt x="19326" y="18633"/>
                </a:cubicBezTo>
                <a:lnTo>
                  <a:pt x="19320" y="18644"/>
                </a:lnTo>
                <a:cubicBezTo>
                  <a:pt x="19315" y="18686"/>
                  <a:pt x="19319" y="18719"/>
                  <a:pt x="19338" y="18719"/>
                </a:cubicBezTo>
                <a:cubicBezTo>
                  <a:pt x="19339" y="18719"/>
                  <a:pt x="19341" y="18719"/>
                  <a:pt x="19343" y="18718"/>
                </a:cubicBezTo>
                <a:lnTo>
                  <a:pt x="19371" y="18707"/>
                </a:lnTo>
                <a:cubicBezTo>
                  <a:pt x="19373" y="18707"/>
                  <a:pt x="19375" y="18707"/>
                  <a:pt x="19377" y="18707"/>
                </a:cubicBezTo>
                <a:cubicBezTo>
                  <a:pt x="19403" y="18707"/>
                  <a:pt x="19422" y="18677"/>
                  <a:pt x="19422" y="18661"/>
                </a:cubicBezTo>
                <a:cubicBezTo>
                  <a:pt x="19422" y="18644"/>
                  <a:pt x="19416" y="18633"/>
                  <a:pt x="19416" y="18633"/>
                </a:cubicBezTo>
                <a:lnTo>
                  <a:pt x="19433" y="18633"/>
                </a:lnTo>
                <a:cubicBezTo>
                  <a:pt x="19438" y="18632"/>
                  <a:pt x="19442" y="18632"/>
                  <a:pt x="19445" y="18632"/>
                </a:cubicBezTo>
                <a:cubicBezTo>
                  <a:pt x="19462" y="18632"/>
                  <a:pt x="19472" y="18641"/>
                  <a:pt x="19468" y="18650"/>
                </a:cubicBezTo>
                <a:lnTo>
                  <a:pt x="19468" y="18656"/>
                </a:lnTo>
                <a:lnTo>
                  <a:pt x="19462" y="18673"/>
                </a:lnTo>
                <a:cubicBezTo>
                  <a:pt x="19462" y="18690"/>
                  <a:pt x="19468" y="18707"/>
                  <a:pt x="19485" y="18712"/>
                </a:cubicBezTo>
                <a:lnTo>
                  <a:pt x="19496" y="18707"/>
                </a:lnTo>
                <a:lnTo>
                  <a:pt x="19507" y="18690"/>
                </a:lnTo>
                <a:cubicBezTo>
                  <a:pt x="19511" y="18682"/>
                  <a:pt x="19518" y="18679"/>
                  <a:pt x="19524" y="18679"/>
                </a:cubicBezTo>
                <a:cubicBezTo>
                  <a:pt x="19536" y="18679"/>
                  <a:pt x="19549" y="18688"/>
                  <a:pt x="19553" y="18695"/>
                </a:cubicBezTo>
                <a:cubicBezTo>
                  <a:pt x="19555" y="18701"/>
                  <a:pt x="19575" y="18705"/>
                  <a:pt x="19598" y="18705"/>
                </a:cubicBezTo>
                <a:cubicBezTo>
                  <a:pt x="19621" y="18705"/>
                  <a:pt x="19646" y="18701"/>
                  <a:pt x="19660" y="18690"/>
                </a:cubicBezTo>
                <a:cubicBezTo>
                  <a:pt x="19668" y="18684"/>
                  <a:pt x="19677" y="18681"/>
                  <a:pt x="19685" y="18681"/>
                </a:cubicBezTo>
                <a:cubicBezTo>
                  <a:pt x="19700" y="18681"/>
                  <a:pt x="19713" y="18690"/>
                  <a:pt x="19717" y="18701"/>
                </a:cubicBezTo>
                <a:cubicBezTo>
                  <a:pt x="19718" y="18702"/>
                  <a:pt x="19719" y="18703"/>
                  <a:pt x="19720" y="18703"/>
                </a:cubicBezTo>
                <a:cubicBezTo>
                  <a:pt x="19731" y="18703"/>
                  <a:pt x="19758" y="18671"/>
                  <a:pt x="19763" y="18656"/>
                </a:cubicBezTo>
                <a:cubicBezTo>
                  <a:pt x="19767" y="18642"/>
                  <a:pt x="19806" y="18632"/>
                  <a:pt x="19830" y="18632"/>
                </a:cubicBezTo>
                <a:cubicBezTo>
                  <a:pt x="19835" y="18632"/>
                  <a:pt x="19839" y="18632"/>
                  <a:pt x="19842" y="18633"/>
                </a:cubicBezTo>
                <a:cubicBezTo>
                  <a:pt x="19865" y="18633"/>
                  <a:pt x="19887" y="18639"/>
                  <a:pt x="19893" y="18639"/>
                </a:cubicBezTo>
                <a:lnTo>
                  <a:pt x="19893" y="18644"/>
                </a:lnTo>
                <a:lnTo>
                  <a:pt x="19887" y="18724"/>
                </a:lnTo>
                <a:cubicBezTo>
                  <a:pt x="19927" y="18712"/>
                  <a:pt x="19978" y="18707"/>
                  <a:pt x="19984" y="18690"/>
                </a:cubicBezTo>
                <a:cubicBezTo>
                  <a:pt x="19990" y="18673"/>
                  <a:pt x="20001" y="18622"/>
                  <a:pt x="20007" y="18576"/>
                </a:cubicBezTo>
                <a:lnTo>
                  <a:pt x="20029" y="18559"/>
                </a:lnTo>
                <a:cubicBezTo>
                  <a:pt x="20042" y="18551"/>
                  <a:pt x="20054" y="18522"/>
                  <a:pt x="20075" y="18522"/>
                </a:cubicBezTo>
                <a:cubicBezTo>
                  <a:pt x="20083" y="18522"/>
                  <a:pt x="20092" y="18526"/>
                  <a:pt x="20103" y="18537"/>
                </a:cubicBezTo>
                <a:lnTo>
                  <a:pt x="20120" y="18554"/>
                </a:lnTo>
                <a:cubicBezTo>
                  <a:pt x="20120" y="18571"/>
                  <a:pt x="20120" y="18605"/>
                  <a:pt x="20131" y="18633"/>
                </a:cubicBezTo>
                <a:lnTo>
                  <a:pt x="20160" y="18616"/>
                </a:lnTo>
                <a:lnTo>
                  <a:pt x="20188" y="18599"/>
                </a:lnTo>
                <a:cubicBezTo>
                  <a:pt x="20216" y="18582"/>
                  <a:pt x="20256" y="18559"/>
                  <a:pt x="20262" y="18548"/>
                </a:cubicBezTo>
                <a:cubicBezTo>
                  <a:pt x="20268" y="18542"/>
                  <a:pt x="20256" y="18525"/>
                  <a:pt x="20245" y="18514"/>
                </a:cubicBezTo>
                <a:lnTo>
                  <a:pt x="20233" y="18514"/>
                </a:lnTo>
                <a:cubicBezTo>
                  <a:pt x="20231" y="18514"/>
                  <a:pt x="20229" y="18515"/>
                  <a:pt x="20227" y="18515"/>
                </a:cubicBezTo>
                <a:cubicBezTo>
                  <a:pt x="20204" y="18515"/>
                  <a:pt x="20200" y="18489"/>
                  <a:pt x="20205" y="18463"/>
                </a:cubicBezTo>
                <a:lnTo>
                  <a:pt x="20211" y="18406"/>
                </a:lnTo>
                <a:cubicBezTo>
                  <a:pt x="20228" y="18349"/>
                  <a:pt x="20239" y="18190"/>
                  <a:pt x="20216" y="18156"/>
                </a:cubicBezTo>
                <a:cubicBezTo>
                  <a:pt x="20194" y="18128"/>
                  <a:pt x="20160" y="18066"/>
                  <a:pt x="20137" y="18020"/>
                </a:cubicBezTo>
                <a:lnTo>
                  <a:pt x="20160" y="17998"/>
                </a:lnTo>
                <a:cubicBezTo>
                  <a:pt x="20177" y="17981"/>
                  <a:pt x="20194" y="17975"/>
                  <a:pt x="20205" y="17958"/>
                </a:cubicBezTo>
                <a:cubicBezTo>
                  <a:pt x="20211" y="17946"/>
                  <a:pt x="20222" y="17918"/>
                  <a:pt x="20222" y="17918"/>
                </a:cubicBezTo>
                <a:cubicBezTo>
                  <a:pt x="20182" y="17867"/>
                  <a:pt x="20222" y="17850"/>
                  <a:pt x="20245" y="17844"/>
                </a:cubicBezTo>
                <a:lnTo>
                  <a:pt x="20262" y="17839"/>
                </a:lnTo>
                <a:cubicBezTo>
                  <a:pt x="20269" y="17834"/>
                  <a:pt x="20276" y="17831"/>
                  <a:pt x="20283" y="17831"/>
                </a:cubicBezTo>
                <a:cubicBezTo>
                  <a:pt x="20300" y="17831"/>
                  <a:pt x="20315" y="17842"/>
                  <a:pt x="20319" y="17850"/>
                </a:cubicBezTo>
                <a:cubicBezTo>
                  <a:pt x="20319" y="17858"/>
                  <a:pt x="20346" y="17876"/>
                  <a:pt x="20365" y="17876"/>
                </a:cubicBezTo>
                <a:cubicBezTo>
                  <a:pt x="20372" y="17876"/>
                  <a:pt x="20378" y="17873"/>
                  <a:pt x="20381" y="17867"/>
                </a:cubicBezTo>
                <a:cubicBezTo>
                  <a:pt x="20392" y="17844"/>
                  <a:pt x="20404" y="17776"/>
                  <a:pt x="20409" y="17754"/>
                </a:cubicBezTo>
                <a:cubicBezTo>
                  <a:pt x="20409" y="17742"/>
                  <a:pt x="20407" y="17737"/>
                  <a:pt x="20402" y="17737"/>
                </a:cubicBezTo>
                <a:cubicBezTo>
                  <a:pt x="20397" y="17737"/>
                  <a:pt x="20390" y="17742"/>
                  <a:pt x="20381" y="17754"/>
                </a:cubicBezTo>
                <a:lnTo>
                  <a:pt x="20364" y="17754"/>
                </a:lnTo>
                <a:cubicBezTo>
                  <a:pt x="20353" y="17754"/>
                  <a:pt x="20336" y="17737"/>
                  <a:pt x="20319" y="17725"/>
                </a:cubicBezTo>
                <a:lnTo>
                  <a:pt x="20296" y="17691"/>
                </a:lnTo>
                <a:cubicBezTo>
                  <a:pt x="20290" y="17720"/>
                  <a:pt x="20245" y="17748"/>
                  <a:pt x="20199" y="17759"/>
                </a:cubicBezTo>
                <a:lnTo>
                  <a:pt x="20177" y="17737"/>
                </a:lnTo>
                <a:lnTo>
                  <a:pt x="20160" y="17720"/>
                </a:lnTo>
                <a:cubicBezTo>
                  <a:pt x="20160" y="17720"/>
                  <a:pt x="20159" y="17721"/>
                  <a:pt x="20158" y="17721"/>
                </a:cubicBezTo>
                <a:cubicBezTo>
                  <a:pt x="20151" y="17721"/>
                  <a:pt x="20124" y="17707"/>
                  <a:pt x="20114" y="17697"/>
                </a:cubicBezTo>
                <a:cubicBezTo>
                  <a:pt x="20103" y="17685"/>
                  <a:pt x="20109" y="17657"/>
                  <a:pt x="20114" y="17651"/>
                </a:cubicBezTo>
                <a:cubicBezTo>
                  <a:pt x="20115" y="17651"/>
                  <a:pt x="20116" y="17651"/>
                  <a:pt x="20116" y="17651"/>
                </a:cubicBezTo>
                <a:cubicBezTo>
                  <a:pt x="20125" y="17651"/>
                  <a:pt x="20150" y="17665"/>
                  <a:pt x="20167" y="17665"/>
                </a:cubicBezTo>
                <a:cubicBezTo>
                  <a:pt x="20174" y="17665"/>
                  <a:pt x="20180" y="17663"/>
                  <a:pt x="20182" y="17657"/>
                </a:cubicBezTo>
                <a:cubicBezTo>
                  <a:pt x="20188" y="17640"/>
                  <a:pt x="20177" y="17595"/>
                  <a:pt x="20171" y="17583"/>
                </a:cubicBezTo>
                <a:cubicBezTo>
                  <a:pt x="20160" y="17572"/>
                  <a:pt x="20188" y="17532"/>
                  <a:pt x="20199" y="17527"/>
                </a:cubicBezTo>
                <a:cubicBezTo>
                  <a:pt x="20211" y="17515"/>
                  <a:pt x="20211" y="17493"/>
                  <a:pt x="20205" y="17487"/>
                </a:cubicBezTo>
                <a:cubicBezTo>
                  <a:pt x="20205" y="17481"/>
                  <a:pt x="20233" y="17459"/>
                  <a:pt x="20245" y="17453"/>
                </a:cubicBezTo>
                <a:cubicBezTo>
                  <a:pt x="20256" y="17447"/>
                  <a:pt x="20290" y="17345"/>
                  <a:pt x="20296" y="17305"/>
                </a:cubicBezTo>
                <a:cubicBezTo>
                  <a:pt x="20302" y="17266"/>
                  <a:pt x="20262" y="17249"/>
                  <a:pt x="20245" y="17243"/>
                </a:cubicBezTo>
                <a:cubicBezTo>
                  <a:pt x="20243" y="17242"/>
                  <a:pt x="20241" y="17242"/>
                  <a:pt x="20239" y="17242"/>
                </a:cubicBezTo>
                <a:cubicBezTo>
                  <a:pt x="20218" y="17242"/>
                  <a:pt x="20169" y="17267"/>
                  <a:pt x="20148" y="17277"/>
                </a:cubicBezTo>
                <a:cubicBezTo>
                  <a:pt x="20147" y="17278"/>
                  <a:pt x="20145" y="17279"/>
                  <a:pt x="20143" y="17279"/>
                </a:cubicBezTo>
                <a:cubicBezTo>
                  <a:pt x="20127" y="17279"/>
                  <a:pt x="20109" y="17241"/>
                  <a:pt x="20109" y="17226"/>
                </a:cubicBezTo>
                <a:cubicBezTo>
                  <a:pt x="20105" y="17219"/>
                  <a:pt x="20095" y="17214"/>
                  <a:pt x="20081" y="17214"/>
                </a:cubicBezTo>
                <a:cubicBezTo>
                  <a:pt x="20073" y="17214"/>
                  <a:pt x="20063" y="17216"/>
                  <a:pt x="20052" y="17220"/>
                </a:cubicBezTo>
                <a:lnTo>
                  <a:pt x="20029" y="17232"/>
                </a:lnTo>
                <a:cubicBezTo>
                  <a:pt x="20018" y="17237"/>
                  <a:pt x="20007" y="17249"/>
                  <a:pt x="20001" y="17260"/>
                </a:cubicBezTo>
                <a:lnTo>
                  <a:pt x="19990" y="17294"/>
                </a:lnTo>
                <a:cubicBezTo>
                  <a:pt x="19995" y="17334"/>
                  <a:pt x="20018" y="17368"/>
                  <a:pt x="20041" y="17373"/>
                </a:cubicBezTo>
                <a:lnTo>
                  <a:pt x="20058" y="17373"/>
                </a:lnTo>
                <a:lnTo>
                  <a:pt x="20075" y="17379"/>
                </a:lnTo>
                <a:cubicBezTo>
                  <a:pt x="20085" y="17359"/>
                  <a:pt x="20104" y="17321"/>
                  <a:pt x="20112" y="17321"/>
                </a:cubicBezTo>
                <a:cubicBezTo>
                  <a:pt x="20113" y="17321"/>
                  <a:pt x="20114" y="17321"/>
                  <a:pt x="20114" y="17322"/>
                </a:cubicBezTo>
                <a:cubicBezTo>
                  <a:pt x="20126" y="17334"/>
                  <a:pt x="20143" y="17368"/>
                  <a:pt x="20148" y="17385"/>
                </a:cubicBezTo>
                <a:cubicBezTo>
                  <a:pt x="20148" y="17396"/>
                  <a:pt x="20058" y="17419"/>
                  <a:pt x="20024" y="17430"/>
                </a:cubicBezTo>
                <a:cubicBezTo>
                  <a:pt x="20015" y="17435"/>
                  <a:pt x="20006" y="17436"/>
                  <a:pt x="19999" y="17436"/>
                </a:cubicBezTo>
                <a:cubicBezTo>
                  <a:pt x="19977" y="17436"/>
                  <a:pt x="19963" y="17422"/>
                  <a:pt x="19967" y="17413"/>
                </a:cubicBezTo>
                <a:cubicBezTo>
                  <a:pt x="19972" y="17402"/>
                  <a:pt x="19978" y="17362"/>
                  <a:pt x="19978" y="17351"/>
                </a:cubicBezTo>
                <a:cubicBezTo>
                  <a:pt x="19978" y="17334"/>
                  <a:pt x="19961" y="17300"/>
                  <a:pt x="19944" y="17266"/>
                </a:cubicBezTo>
                <a:lnTo>
                  <a:pt x="19927" y="17237"/>
                </a:lnTo>
                <a:lnTo>
                  <a:pt x="19916" y="17215"/>
                </a:lnTo>
                <a:cubicBezTo>
                  <a:pt x="19887" y="17215"/>
                  <a:pt x="19865" y="17220"/>
                  <a:pt x="19853" y="17232"/>
                </a:cubicBezTo>
                <a:lnTo>
                  <a:pt x="19853" y="17226"/>
                </a:lnTo>
                <a:lnTo>
                  <a:pt x="19819" y="17220"/>
                </a:lnTo>
                <a:cubicBezTo>
                  <a:pt x="19785" y="17215"/>
                  <a:pt x="19723" y="17209"/>
                  <a:pt x="19689" y="17198"/>
                </a:cubicBezTo>
                <a:lnTo>
                  <a:pt x="19649" y="17186"/>
                </a:lnTo>
                <a:cubicBezTo>
                  <a:pt x="19645" y="17186"/>
                  <a:pt x="19639" y="17184"/>
                  <a:pt x="19634" y="17184"/>
                </a:cubicBezTo>
                <a:cubicBezTo>
                  <a:pt x="19631" y="17184"/>
                  <a:pt x="19628" y="17184"/>
                  <a:pt x="19626" y="17186"/>
                </a:cubicBezTo>
                <a:lnTo>
                  <a:pt x="19570" y="17226"/>
                </a:lnTo>
                <a:cubicBezTo>
                  <a:pt x="19513" y="17186"/>
                  <a:pt x="19485" y="17078"/>
                  <a:pt x="19485" y="17050"/>
                </a:cubicBezTo>
                <a:cubicBezTo>
                  <a:pt x="19485" y="17022"/>
                  <a:pt x="19445" y="16982"/>
                  <a:pt x="19399" y="16965"/>
                </a:cubicBezTo>
                <a:lnTo>
                  <a:pt x="19360" y="16971"/>
                </a:lnTo>
                <a:lnTo>
                  <a:pt x="19326" y="16982"/>
                </a:lnTo>
                <a:cubicBezTo>
                  <a:pt x="19311" y="16995"/>
                  <a:pt x="19298" y="17001"/>
                  <a:pt x="19289" y="17001"/>
                </a:cubicBezTo>
                <a:cubicBezTo>
                  <a:pt x="19273" y="17001"/>
                  <a:pt x="19265" y="16983"/>
                  <a:pt x="19269" y="16948"/>
                </a:cubicBezTo>
                <a:lnTo>
                  <a:pt x="19269" y="16948"/>
                </a:lnTo>
                <a:lnTo>
                  <a:pt x="19212" y="16965"/>
                </a:lnTo>
                <a:cubicBezTo>
                  <a:pt x="19210" y="16965"/>
                  <a:pt x="19208" y="16966"/>
                  <a:pt x="19206" y="16966"/>
                </a:cubicBezTo>
                <a:cubicBezTo>
                  <a:pt x="19183" y="16966"/>
                  <a:pt x="19179" y="16935"/>
                  <a:pt x="19190" y="16920"/>
                </a:cubicBezTo>
                <a:cubicBezTo>
                  <a:pt x="19202" y="16903"/>
                  <a:pt x="19211" y="16878"/>
                  <a:pt x="19228" y="16878"/>
                </a:cubicBezTo>
                <a:cubicBezTo>
                  <a:pt x="19235" y="16878"/>
                  <a:pt x="19242" y="16882"/>
                  <a:pt x="19252" y="16891"/>
                </a:cubicBezTo>
                <a:cubicBezTo>
                  <a:pt x="19263" y="16903"/>
                  <a:pt x="19275" y="16903"/>
                  <a:pt x="19292" y="16903"/>
                </a:cubicBezTo>
                <a:lnTo>
                  <a:pt x="19320" y="16903"/>
                </a:lnTo>
                <a:cubicBezTo>
                  <a:pt x="19333" y="16905"/>
                  <a:pt x="19345" y="16907"/>
                  <a:pt x="19356" y="16907"/>
                </a:cubicBezTo>
                <a:cubicBezTo>
                  <a:pt x="19410" y="16907"/>
                  <a:pt x="19443" y="16876"/>
                  <a:pt x="19433" y="16829"/>
                </a:cubicBezTo>
                <a:lnTo>
                  <a:pt x="19433" y="16829"/>
                </a:lnTo>
                <a:lnTo>
                  <a:pt x="19388" y="16863"/>
                </a:lnTo>
                <a:cubicBezTo>
                  <a:pt x="19380" y="16869"/>
                  <a:pt x="19375" y="16871"/>
                  <a:pt x="19370" y="16871"/>
                </a:cubicBezTo>
                <a:cubicBezTo>
                  <a:pt x="19359" y="16871"/>
                  <a:pt x="19357" y="16854"/>
                  <a:pt x="19348" y="16846"/>
                </a:cubicBezTo>
                <a:cubicBezTo>
                  <a:pt x="19309" y="16826"/>
                  <a:pt x="19289" y="16820"/>
                  <a:pt x="19250" y="16820"/>
                </a:cubicBezTo>
                <a:cubicBezTo>
                  <a:pt x="19233" y="16820"/>
                  <a:pt x="19212" y="16821"/>
                  <a:pt x="19184" y="16823"/>
                </a:cubicBezTo>
                <a:cubicBezTo>
                  <a:pt x="19178" y="16823"/>
                  <a:pt x="19172" y="16812"/>
                  <a:pt x="19167" y="16812"/>
                </a:cubicBezTo>
                <a:lnTo>
                  <a:pt x="19133" y="16800"/>
                </a:lnTo>
                <a:cubicBezTo>
                  <a:pt x="19127" y="16834"/>
                  <a:pt x="19082" y="16954"/>
                  <a:pt x="19082" y="16993"/>
                </a:cubicBezTo>
                <a:cubicBezTo>
                  <a:pt x="19086" y="17017"/>
                  <a:pt x="19084" y="17027"/>
                  <a:pt x="19081" y="17027"/>
                </a:cubicBezTo>
                <a:cubicBezTo>
                  <a:pt x="19079" y="17027"/>
                  <a:pt x="19078" y="17025"/>
                  <a:pt x="19076" y="17022"/>
                </a:cubicBezTo>
                <a:cubicBezTo>
                  <a:pt x="19076" y="17016"/>
                  <a:pt x="19053" y="16971"/>
                  <a:pt x="19031" y="16931"/>
                </a:cubicBezTo>
                <a:lnTo>
                  <a:pt x="19053" y="16874"/>
                </a:lnTo>
                <a:lnTo>
                  <a:pt x="19070" y="16834"/>
                </a:lnTo>
                <a:cubicBezTo>
                  <a:pt x="19036" y="16829"/>
                  <a:pt x="18985" y="16823"/>
                  <a:pt x="18957" y="16817"/>
                </a:cubicBezTo>
                <a:lnTo>
                  <a:pt x="18946" y="16783"/>
                </a:lnTo>
                <a:cubicBezTo>
                  <a:pt x="18940" y="16761"/>
                  <a:pt x="18940" y="16727"/>
                  <a:pt x="18951" y="16715"/>
                </a:cubicBezTo>
                <a:lnTo>
                  <a:pt x="18963" y="16698"/>
                </a:lnTo>
                <a:cubicBezTo>
                  <a:pt x="18968" y="16695"/>
                  <a:pt x="18973" y="16694"/>
                  <a:pt x="18978" y="16694"/>
                </a:cubicBezTo>
                <a:cubicBezTo>
                  <a:pt x="18998" y="16694"/>
                  <a:pt x="19002" y="16724"/>
                  <a:pt x="19002" y="16738"/>
                </a:cubicBezTo>
                <a:cubicBezTo>
                  <a:pt x="18997" y="16749"/>
                  <a:pt x="19019" y="16772"/>
                  <a:pt x="19059" y="16783"/>
                </a:cubicBezTo>
                <a:lnTo>
                  <a:pt x="19059" y="16715"/>
                </a:lnTo>
                <a:lnTo>
                  <a:pt x="19059" y="16676"/>
                </a:lnTo>
                <a:cubicBezTo>
                  <a:pt x="19087" y="16676"/>
                  <a:pt x="19121" y="16670"/>
                  <a:pt x="19133" y="16664"/>
                </a:cubicBezTo>
                <a:cubicBezTo>
                  <a:pt x="19138" y="16653"/>
                  <a:pt x="19138" y="16636"/>
                  <a:pt x="19127" y="16619"/>
                </a:cubicBezTo>
                <a:lnTo>
                  <a:pt x="19116" y="16619"/>
                </a:lnTo>
                <a:lnTo>
                  <a:pt x="19076" y="16613"/>
                </a:lnTo>
                <a:cubicBezTo>
                  <a:pt x="19025" y="16613"/>
                  <a:pt x="18991" y="16568"/>
                  <a:pt x="18997" y="16556"/>
                </a:cubicBezTo>
                <a:cubicBezTo>
                  <a:pt x="18997" y="16548"/>
                  <a:pt x="19006" y="16543"/>
                  <a:pt x="19017" y="16543"/>
                </a:cubicBezTo>
                <a:cubicBezTo>
                  <a:pt x="19022" y="16543"/>
                  <a:pt x="19026" y="16544"/>
                  <a:pt x="19031" y="16545"/>
                </a:cubicBezTo>
                <a:lnTo>
                  <a:pt x="19042" y="16556"/>
                </a:lnTo>
                <a:cubicBezTo>
                  <a:pt x="19053" y="16568"/>
                  <a:pt x="19064" y="16586"/>
                  <a:pt x="19079" y="16586"/>
                </a:cubicBezTo>
                <a:cubicBezTo>
                  <a:pt x="19086" y="16586"/>
                  <a:pt x="19095" y="16581"/>
                  <a:pt x="19104" y="16568"/>
                </a:cubicBezTo>
                <a:cubicBezTo>
                  <a:pt x="19110" y="16562"/>
                  <a:pt x="19121" y="16559"/>
                  <a:pt x="19133" y="16559"/>
                </a:cubicBezTo>
                <a:cubicBezTo>
                  <a:pt x="19144" y="16559"/>
                  <a:pt x="19155" y="16562"/>
                  <a:pt x="19161" y="16568"/>
                </a:cubicBezTo>
                <a:cubicBezTo>
                  <a:pt x="19170" y="16577"/>
                  <a:pt x="19177" y="16580"/>
                  <a:pt x="19182" y="16580"/>
                </a:cubicBezTo>
                <a:cubicBezTo>
                  <a:pt x="19195" y="16580"/>
                  <a:pt x="19194" y="16553"/>
                  <a:pt x="19190" y="16545"/>
                </a:cubicBezTo>
                <a:lnTo>
                  <a:pt x="19172" y="16522"/>
                </a:lnTo>
                <a:cubicBezTo>
                  <a:pt x="19178" y="16500"/>
                  <a:pt x="19201" y="16449"/>
                  <a:pt x="19218" y="16409"/>
                </a:cubicBezTo>
                <a:lnTo>
                  <a:pt x="19252" y="16409"/>
                </a:lnTo>
                <a:cubicBezTo>
                  <a:pt x="19280" y="16409"/>
                  <a:pt x="19280" y="16386"/>
                  <a:pt x="19275" y="16363"/>
                </a:cubicBezTo>
                <a:cubicBezTo>
                  <a:pt x="19269" y="16352"/>
                  <a:pt x="19258" y="16335"/>
                  <a:pt x="19263" y="16329"/>
                </a:cubicBezTo>
                <a:lnTo>
                  <a:pt x="19292" y="16273"/>
                </a:lnTo>
                <a:cubicBezTo>
                  <a:pt x="19286" y="16205"/>
                  <a:pt x="19252" y="16148"/>
                  <a:pt x="19241" y="16148"/>
                </a:cubicBezTo>
                <a:cubicBezTo>
                  <a:pt x="19235" y="16148"/>
                  <a:pt x="19195" y="16171"/>
                  <a:pt x="19155" y="16193"/>
                </a:cubicBezTo>
                <a:lnTo>
                  <a:pt x="19110" y="16154"/>
                </a:lnTo>
                <a:cubicBezTo>
                  <a:pt x="19109" y="16153"/>
                  <a:pt x="19108" y="16152"/>
                  <a:pt x="19107" y="16152"/>
                </a:cubicBezTo>
                <a:cubicBezTo>
                  <a:pt x="19097" y="16152"/>
                  <a:pt x="19075" y="16166"/>
                  <a:pt x="19070" y="16176"/>
                </a:cubicBezTo>
                <a:lnTo>
                  <a:pt x="19059" y="16205"/>
                </a:lnTo>
                <a:cubicBezTo>
                  <a:pt x="19053" y="16222"/>
                  <a:pt x="19042" y="16227"/>
                  <a:pt x="19025" y="16233"/>
                </a:cubicBezTo>
                <a:cubicBezTo>
                  <a:pt x="19036" y="16216"/>
                  <a:pt x="19048" y="16188"/>
                  <a:pt x="19048" y="16182"/>
                </a:cubicBezTo>
                <a:cubicBezTo>
                  <a:pt x="19048" y="16181"/>
                  <a:pt x="19047" y="16180"/>
                  <a:pt x="19046" y="16180"/>
                </a:cubicBezTo>
                <a:cubicBezTo>
                  <a:pt x="19041" y="16180"/>
                  <a:pt x="19017" y="16213"/>
                  <a:pt x="19002" y="16233"/>
                </a:cubicBezTo>
                <a:lnTo>
                  <a:pt x="18997" y="16233"/>
                </a:lnTo>
                <a:cubicBezTo>
                  <a:pt x="18980" y="16227"/>
                  <a:pt x="18968" y="16165"/>
                  <a:pt x="18968" y="16142"/>
                </a:cubicBezTo>
                <a:cubicBezTo>
                  <a:pt x="18968" y="16120"/>
                  <a:pt x="18946" y="16102"/>
                  <a:pt x="18940" y="16102"/>
                </a:cubicBezTo>
                <a:cubicBezTo>
                  <a:pt x="18929" y="16102"/>
                  <a:pt x="18923" y="16046"/>
                  <a:pt x="18911" y="16046"/>
                </a:cubicBezTo>
                <a:cubicBezTo>
                  <a:pt x="18894" y="16040"/>
                  <a:pt x="18894" y="16034"/>
                  <a:pt x="18906" y="16029"/>
                </a:cubicBezTo>
                <a:lnTo>
                  <a:pt x="18906" y="16029"/>
                </a:lnTo>
                <a:lnTo>
                  <a:pt x="18911" y="16034"/>
                </a:lnTo>
                <a:lnTo>
                  <a:pt x="18991" y="16051"/>
                </a:lnTo>
                <a:cubicBezTo>
                  <a:pt x="19014" y="16000"/>
                  <a:pt x="19053" y="15932"/>
                  <a:pt x="19065" y="15927"/>
                </a:cubicBezTo>
                <a:cubicBezTo>
                  <a:pt x="19076" y="15921"/>
                  <a:pt x="19059" y="15904"/>
                  <a:pt x="19031" y="15893"/>
                </a:cubicBezTo>
                <a:lnTo>
                  <a:pt x="19025" y="15887"/>
                </a:lnTo>
                <a:cubicBezTo>
                  <a:pt x="19012" y="15852"/>
                  <a:pt x="18993" y="15841"/>
                  <a:pt x="18975" y="15841"/>
                </a:cubicBezTo>
                <a:cubicBezTo>
                  <a:pt x="18955" y="15841"/>
                  <a:pt x="18935" y="15855"/>
                  <a:pt x="18923" y="15864"/>
                </a:cubicBezTo>
                <a:lnTo>
                  <a:pt x="18877" y="15893"/>
                </a:lnTo>
                <a:cubicBezTo>
                  <a:pt x="18855" y="15864"/>
                  <a:pt x="18849" y="15790"/>
                  <a:pt x="18855" y="15773"/>
                </a:cubicBezTo>
                <a:cubicBezTo>
                  <a:pt x="18859" y="15759"/>
                  <a:pt x="18868" y="15749"/>
                  <a:pt x="18874" y="15749"/>
                </a:cubicBezTo>
                <a:cubicBezTo>
                  <a:pt x="18875" y="15749"/>
                  <a:pt x="18876" y="15750"/>
                  <a:pt x="18877" y="15751"/>
                </a:cubicBezTo>
                <a:cubicBezTo>
                  <a:pt x="18873" y="15798"/>
                  <a:pt x="18892" y="15802"/>
                  <a:pt x="18914" y="15802"/>
                </a:cubicBezTo>
                <a:cubicBezTo>
                  <a:pt x="18919" y="15802"/>
                  <a:pt x="18924" y="15802"/>
                  <a:pt x="18929" y="15802"/>
                </a:cubicBezTo>
                <a:lnTo>
                  <a:pt x="18974" y="15790"/>
                </a:lnTo>
                <a:cubicBezTo>
                  <a:pt x="18951" y="15768"/>
                  <a:pt x="18923" y="15728"/>
                  <a:pt x="18911" y="15705"/>
                </a:cubicBezTo>
                <a:lnTo>
                  <a:pt x="18923" y="15677"/>
                </a:lnTo>
                <a:cubicBezTo>
                  <a:pt x="18934" y="15654"/>
                  <a:pt x="18940" y="15626"/>
                  <a:pt x="18946" y="15603"/>
                </a:cubicBezTo>
                <a:lnTo>
                  <a:pt x="18946" y="15592"/>
                </a:lnTo>
                <a:cubicBezTo>
                  <a:pt x="18944" y="15589"/>
                  <a:pt x="18943" y="15588"/>
                  <a:pt x="18940" y="15588"/>
                </a:cubicBezTo>
                <a:cubicBezTo>
                  <a:pt x="18933" y="15588"/>
                  <a:pt x="18919" y="15604"/>
                  <a:pt x="18906" y="15626"/>
                </a:cubicBezTo>
                <a:lnTo>
                  <a:pt x="18900" y="15626"/>
                </a:lnTo>
                <a:cubicBezTo>
                  <a:pt x="18860" y="15615"/>
                  <a:pt x="18877" y="15586"/>
                  <a:pt x="18894" y="15563"/>
                </a:cubicBezTo>
                <a:lnTo>
                  <a:pt x="18894" y="15558"/>
                </a:lnTo>
                <a:cubicBezTo>
                  <a:pt x="18900" y="15558"/>
                  <a:pt x="18883" y="15518"/>
                  <a:pt x="18866" y="15473"/>
                </a:cubicBezTo>
                <a:lnTo>
                  <a:pt x="18826" y="15478"/>
                </a:lnTo>
                <a:cubicBezTo>
                  <a:pt x="18818" y="15480"/>
                  <a:pt x="18810" y="15481"/>
                  <a:pt x="18803" y="15481"/>
                </a:cubicBezTo>
                <a:cubicBezTo>
                  <a:pt x="18782" y="15481"/>
                  <a:pt x="18768" y="15471"/>
                  <a:pt x="18764" y="15433"/>
                </a:cubicBezTo>
                <a:cubicBezTo>
                  <a:pt x="18764" y="15429"/>
                  <a:pt x="18750" y="15425"/>
                  <a:pt x="18741" y="15425"/>
                </a:cubicBezTo>
                <a:cubicBezTo>
                  <a:pt x="18738" y="15425"/>
                  <a:pt x="18736" y="15426"/>
                  <a:pt x="18736" y="15427"/>
                </a:cubicBezTo>
                <a:lnTo>
                  <a:pt x="18719" y="15507"/>
                </a:lnTo>
                <a:cubicBezTo>
                  <a:pt x="18673" y="15490"/>
                  <a:pt x="18650" y="15422"/>
                  <a:pt x="18656" y="15405"/>
                </a:cubicBezTo>
                <a:cubicBezTo>
                  <a:pt x="18662" y="15388"/>
                  <a:pt x="18679" y="15359"/>
                  <a:pt x="18696" y="15342"/>
                </a:cubicBezTo>
                <a:lnTo>
                  <a:pt x="18702" y="15348"/>
                </a:lnTo>
                <a:lnTo>
                  <a:pt x="18730" y="15371"/>
                </a:lnTo>
                <a:cubicBezTo>
                  <a:pt x="18770" y="15359"/>
                  <a:pt x="18787" y="15302"/>
                  <a:pt x="18781" y="15285"/>
                </a:cubicBezTo>
                <a:cubicBezTo>
                  <a:pt x="18781" y="15268"/>
                  <a:pt x="18787" y="15251"/>
                  <a:pt x="18792" y="15246"/>
                </a:cubicBezTo>
                <a:cubicBezTo>
                  <a:pt x="18804" y="15240"/>
                  <a:pt x="18872" y="15172"/>
                  <a:pt x="18883" y="15132"/>
                </a:cubicBezTo>
                <a:lnTo>
                  <a:pt x="18883" y="15121"/>
                </a:lnTo>
                <a:lnTo>
                  <a:pt x="18957" y="15121"/>
                </a:lnTo>
                <a:lnTo>
                  <a:pt x="18997" y="15115"/>
                </a:lnTo>
                <a:lnTo>
                  <a:pt x="19014" y="15110"/>
                </a:lnTo>
                <a:cubicBezTo>
                  <a:pt x="19017" y="15113"/>
                  <a:pt x="19021" y="15115"/>
                  <a:pt x="19025" y="15115"/>
                </a:cubicBezTo>
                <a:cubicBezTo>
                  <a:pt x="19037" y="15115"/>
                  <a:pt x="19048" y="15095"/>
                  <a:pt x="19048" y="15081"/>
                </a:cubicBezTo>
                <a:cubicBezTo>
                  <a:pt x="19050" y="15073"/>
                  <a:pt x="19058" y="15068"/>
                  <a:pt x="19068" y="15068"/>
                </a:cubicBezTo>
                <a:cubicBezTo>
                  <a:pt x="19077" y="15068"/>
                  <a:pt x="19090" y="15073"/>
                  <a:pt x="19104" y="15081"/>
                </a:cubicBezTo>
                <a:lnTo>
                  <a:pt x="19133" y="15093"/>
                </a:lnTo>
                <a:cubicBezTo>
                  <a:pt x="19146" y="15097"/>
                  <a:pt x="19149" y="15136"/>
                  <a:pt x="19166" y="15136"/>
                </a:cubicBezTo>
                <a:cubicBezTo>
                  <a:pt x="19172" y="15136"/>
                  <a:pt x="19180" y="15132"/>
                  <a:pt x="19190" y="15121"/>
                </a:cubicBezTo>
                <a:cubicBezTo>
                  <a:pt x="19207" y="15098"/>
                  <a:pt x="19235" y="15098"/>
                  <a:pt x="19263" y="15087"/>
                </a:cubicBezTo>
                <a:cubicBezTo>
                  <a:pt x="19263" y="15087"/>
                  <a:pt x="19269" y="15098"/>
                  <a:pt x="19269" y="15098"/>
                </a:cubicBezTo>
                <a:cubicBezTo>
                  <a:pt x="19309" y="15127"/>
                  <a:pt x="19360" y="15093"/>
                  <a:pt x="19399" y="15138"/>
                </a:cubicBezTo>
                <a:cubicBezTo>
                  <a:pt x="19400" y="15138"/>
                  <a:pt x="19401" y="15139"/>
                  <a:pt x="19401" y="15139"/>
                </a:cubicBezTo>
                <a:cubicBezTo>
                  <a:pt x="19409" y="15139"/>
                  <a:pt x="19429" y="15115"/>
                  <a:pt x="19445" y="15115"/>
                </a:cubicBezTo>
                <a:lnTo>
                  <a:pt x="19456" y="15115"/>
                </a:lnTo>
                <a:cubicBezTo>
                  <a:pt x="19461" y="15118"/>
                  <a:pt x="19465" y="15119"/>
                  <a:pt x="19468" y="15119"/>
                </a:cubicBezTo>
                <a:cubicBezTo>
                  <a:pt x="19483" y="15119"/>
                  <a:pt x="19478" y="15091"/>
                  <a:pt x="19473" y="15081"/>
                </a:cubicBezTo>
                <a:cubicBezTo>
                  <a:pt x="19462" y="15070"/>
                  <a:pt x="19445" y="15019"/>
                  <a:pt x="19445" y="15002"/>
                </a:cubicBezTo>
                <a:cubicBezTo>
                  <a:pt x="19444" y="14999"/>
                  <a:pt x="19441" y="14997"/>
                  <a:pt x="19437" y="14997"/>
                </a:cubicBezTo>
                <a:cubicBezTo>
                  <a:pt x="19421" y="14997"/>
                  <a:pt x="19385" y="15023"/>
                  <a:pt x="19371" y="15041"/>
                </a:cubicBezTo>
                <a:cubicBezTo>
                  <a:pt x="19368" y="15045"/>
                  <a:pt x="19365" y="15046"/>
                  <a:pt x="19364" y="15046"/>
                </a:cubicBezTo>
                <a:cubicBezTo>
                  <a:pt x="19356" y="15046"/>
                  <a:pt x="19361" y="15020"/>
                  <a:pt x="19365" y="15002"/>
                </a:cubicBezTo>
                <a:cubicBezTo>
                  <a:pt x="19370" y="14988"/>
                  <a:pt x="19326" y="14970"/>
                  <a:pt x="19300" y="14970"/>
                </a:cubicBezTo>
                <a:cubicBezTo>
                  <a:pt x="19294" y="14970"/>
                  <a:pt x="19289" y="14971"/>
                  <a:pt x="19286" y="14973"/>
                </a:cubicBezTo>
                <a:cubicBezTo>
                  <a:pt x="19278" y="14981"/>
                  <a:pt x="19250" y="14989"/>
                  <a:pt x="19230" y="14989"/>
                </a:cubicBezTo>
                <a:cubicBezTo>
                  <a:pt x="19222" y="14989"/>
                  <a:pt x="19216" y="14988"/>
                  <a:pt x="19212" y="14985"/>
                </a:cubicBezTo>
                <a:cubicBezTo>
                  <a:pt x="19201" y="14973"/>
                  <a:pt x="19161" y="14934"/>
                  <a:pt x="19121" y="14894"/>
                </a:cubicBezTo>
                <a:lnTo>
                  <a:pt x="19138" y="14843"/>
                </a:lnTo>
                <a:lnTo>
                  <a:pt x="19144" y="14820"/>
                </a:lnTo>
                <a:cubicBezTo>
                  <a:pt x="19152" y="14812"/>
                  <a:pt x="19160" y="14808"/>
                  <a:pt x="19167" y="14808"/>
                </a:cubicBezTo>
                <a:cubicBezTo>
                  <a:pt x="19174" y="14808"/>
                  <a:pt x="19181" y="14814"/>
                  <a:pt x="19184" y="14826"/>
                </a:cubicBezTo>
                <a:lnTo>
                  <a:pt x="19178" y="14837"/>
                </a:lnTo>
                <a:cubicBezTo>
                  <a:pt x="19168" y="14872"/>
                  <a:pt x="19176" y="14907"/>
                  <a:pt x="19193" y="14907"/>
                </a:cubicBezTo>
                <a:cubicBezTo>
                  <a:pt x="19196" y="14907"/>
                  <a:pt x="19198" y="14907"/>
                  <a:pt x="19201" y="14905"/>
                </a:cubicBezTo>
                <a:lnTo>
                  <a:pt x="19229" y="14900"/>
                </a:lnTo>
                <a:cubicBezTo>
                  <a:pt x="19231" y="14900"/>
                  <a:pt x="19233" y="14900"/>
                  <a:pt x="19236" y="14900"/>
                </a:cubicBezTo>
                <a:cubicBezTo>
                  <a:pt x="19261" y="14900"/>
                  <a:pt x="19280" y="14870"/>
                  <a:pt x="19280" y="14854"/>
                </a:cubicBezTo>
                <a:cubicBezTo>
                  <a:pt x="19275" y="14837"/>
                  <a:pt x="19275" y="14826"/>
                  <a:pt x="19275" y="14826"/>
                </a:cubicBezTo>
                <a:lnTo>
                  <a:pt x="19292" y="14826"/>
                </a:lnTo>
                <a:cubicBezTo>
                  <a:pt x="19296" y="14825"/>
                  <a:pt x="19300" y="14824"/>
                  <a:pt x="19303" y="14824"/>
                </a:cubicBezTo>
                <a:cubicBezTo>
                  <a:pt x="19318" y="14824"/>
                  <a:pt x="19326" y="14834"/>
                  <a:pt x="19326" y="14843"/>
                </a:cubicBezTo>
                <a:lnTo>
                  <a:pt x="19326" y="14849"/>
                </a:lnTo>
                <a:lnTo>
                  <a:pt x="19320" y="14866"/>
                </a:lnTo>
                <a:cubicBezTo>
                  <a:pt x="19320" y="14883"/>
                  <a:pt x="19326" y="14900"/>
                  <a:pt x="19343" y="14905"/>
                </a:cubicBezTo>
                <a:lnTo>
                  <a:pt x="19348" y="14900"/>
                </a:lnTo>
                <a:lnTo>
                  <a:pt x="19365" y="14883"/>
                </a:lnTo>
                <a:cubicBezTo>
                  <a:pt x="19369" y="14874"/>
                  <a:pt x="19376" y="14871"/>
                  <a:pt x="19382" y="14871"/>
                </a:cubicBezTo>
                <a:cubicBezTo>
                  <a:pt x="19394" y="14871"/>
                  <a:pt x="19407" y="14881"/>
                  <a:pt x="19411" y="14888"/>
                </a:cubicBezTo>
                <a:cubicBezTo>
                  <a:pt x="19414" y="14894"/>
                  <a:pt x="19433" y="14898"/>
                  <a:pt x="19455" y="14898"/>
                </a:cubicBezTo>
                <a:cubicBezTo>
                  <a:pt x="19477" y="14898"/>
                  <a:pt x="19502" y="14894"/>
                  <a:pt x="19513" y="14883"/>
                </a:cubicBezTo>
                <a:cubicBezTo>
                  <a:pt x="19523" y="14877"/>
                  <a:pt x="19533" y="14874"/>
                  <a:pt x="19542" y="14874"/>
                </a:cubicBezTo>
                <a:cubicBezTo>
                  <a:pt x="19558" y="14874"/>
                  <a:pt x="19572" y="14883"/>
                  <a:pt x="19575" y="14894"/>
                </a:cubicBezTo>
                <a:cubicBezTo>
                  <a:pt x="19576" y="14895"/>
                  <a:pt x="19577" y="14896"/>
                  <a:pt x="19579" y="14896"/>
                </a:cubicBezTo>
                <a:cubicBezTo>
                  <a:pt x="19589" y="14896"/>
                  <a:pt x="19616" y="14864"/>
                  <a:pt x="19621" y="14849"/>
                </a:cubicBezTo>
                <a:cubicBezTo>
                  <a:pt x="19625" y="14835"/>
                  <a:pt x="19665" y="14824"/>
                  <a:pt x="19688" y="14824"/>
                </a:cubicBezTo>
                <a:cubicBezTo>
                  <a:pt x="19693" y="14824"/>
                  <a:pt x="19697" y="14825"/>
                  <a:pt x="19700" y="14826"/>
                </a:cubicBezTo>
                <a:cubicBezTo>
                  <a:pt x="19717" y="14826"/>
                  <a:pt x="19740" y="14832"/>
                  <a:pt x="19751" y="14832"/>
                </a:cubicBezTo>
                <a:lnTo>
                  <a:pt x="19751" y="14837"/>
                </a:lnTo>
                <a:lnTo>
                  <a:pt x="19746" y="14917"/>
                </a:lnTo>
                <a:cubicBezTo>
                  <a:pt x="19785" y="14905"/>
                  <a:pt x="19836" y="14900"/>
                  <a:pt x="19842" y="14883"/>
                </a:cubicBezTo>
                <a:cubicBezTo>
                  <a:pt x="19842" y="14866"/>
                  <a:pt x="19859" y="14815"/>
                  <a:pt x="19865" y="14769"/>
                </a:cubicBezTo>
                <a:lnTo>
                  <a:pt x="19887" y="14752"/>
                </a:lnTo>
                <a:cubicBezTo>
                  <a:pt x="19900" y="14744"/>
                  <a:pt x="19912" y="14715"/>
                  <a:pt x="19933" y="14715"/>
                </a:cubicBezTo>
                <a:cubicBezTo>
                  <a:pt x="19941" y="14715"/>
                  <a:pt x="19950" y="14719"/>
                  <a:pt x="19961" y="14729"/>
                </a:cubicBezTo>
                <a:lnTo>
                  <a:pt x="19978" y="14746"/>
                </a:lnTo>
                <a:cubicBezTo>
                  <a:pt x="19978" y="14763"/>
                  <a:pt x="19978" y="14798"/>
                  <a:pt x="19984" y="14826"/>
                </a:cubicBezTo>
                <a:lnTo>
                  <a:pt x="20018" y="14809"/>
                </a:lnTo>
                <a:lnTo>
                  <a:pt x="20041" y="14786"/>
                </a:lnTo>
                <a:cubicBezTo>
                  <a:pt x="20075" y="14775"/>
                  <a:pt x="20114" y="14746"/>
                  <a:pt x="20120" y="14741"/>
                </a:cubicBezTo>
                <a:cubicBezTo>
                  <a:pt x="20120" y="14735"/>
                  <a:pt x="20114" y="14718"/>
                  <a:pt x="20103" y="14701"/>
                </a:cubicBezTo>
                <a:lnTo>
                  <a:pt x="20092" y="14707"/>
                </a:lnTo>
                <a:cubicBezTo>
                  <a:pt x="20058" y="14707"/>
                  <a:pt x="20052" y="14684"/>
                  <a:pt x="20058" y="14650"/>
                </a:cubicBezTo>
                <a:lnTo>
                  <a:pt x="20069" y="14599"/>
                </a:lnTo>
                <a:cubicBezTo>
                  <a:pt x="20086" y="14542"/>
                  <a:pt x="20097" y="14383"/>
                  <a:pt x="20075" y="14349"/>
                </a:cubicBezTo>
                <a:cubicBezTo>
                  <a:pt x="20052" y="14321"/>
                  <a:pt x="20018" y="14259"/>
                  <a:pt x="19995" y="14213"/>
                </a:cubicBezTo>
                <a:lnTo>
                  <a:pt x="20018" y="14190"/>
                </a:lnTo>
                <a:cubicBezTo>
                  <a:pt x="20035" y="14173"/>
                  <a:pt x="20052" y="14162"/>
                  <a:pt x="20063" y="14151"/>
                </a:cubicBezTo>
                <a:cubicBezTo>
                  <a:pt x="20069" y="14139"/>
                  <a:pt x="20080" y="14111"/>
                  <a:pt x="20080" y="14111"/>
                </a:cubicBezTo>
                <a:cubicBezTo>
                  <a:pt x="20041" y="14060"/>
                  <a:pt x="20075" y="14043"/>
                  <a:pt x="20103" y="14037"/>
                </a:cubicBezTo>
                <a:lnTo>
                  <a:pt x="20120" y="14032"/>
                </a:lnTo>
                <a:cubicBezTo>
                  <a:pt x="20127" y="14026"/>
                  <a:pt x="20134" y="14024"/>
                  <a:pt x="20141" y="14024"/>
                </a:cubicBezTo>
                <a:cubicBezTo>
                  <a:pt x="20157" y="14024"/>
                  <a:pt x="20171" y="14035"/>
                  <a:pt x="20171" y="14043"/>
                </a:cubicBezTo>
                <a:cubicBezTo>
                  <a:pt x="20175" y="14051"/>
                  <a:pt x="20203" y="14068"/>
                  <a:pt x="20223" y="14068"/>
                </a:cubicBezTo>
                <a:cubicBezTo>
                  <a:pt x="20230" y="14068"/>
                  <a:pt x="20236" y="14066"/>
                  <a:pt x="20239" y="14060"/>
                </a:cubicBezTo>
                <a:cubicBezTo>
                  <a:pt x="20251" y="14037"/>
                  <a:pt x="20262" y="13969"/>
                  <a:pt x="20268" y="13946"/>
                </a:cubicBezTo>
                <a:cubicBezTo>
                  <a:pt x="20268" y="13934"/>
                  <a:pt x="20264" y="13929"/>
                  <a:pt x="20259" y="13929"/>
                </a:cubicBezTo>
                <a:cubicBezTo>
                  <a:pt x="20254" y="13929"/>
                  <a:pt x="20247" y="13933"/>
                  <a:pt x="20239" y="13941"/>
                </a:cubicBezTo>
                <a:lnTo>
                  <a:pt x="20222" y="13941"/>
                </a:lnTo>
                <a:cubicBezTo>
                  <a:pt x="20221" y="13942"/>
                  <a:pt x="20219" y="13942"/>
                  <a:pt x="20217" y="13942"/>
                </a:cubicBezTo>
                <a:cubicBezTo>
                  <a:pt x="20205" y="13942"/>
                  <a:pt x="20187" y="13927"/>
                  <a:pt x="20177" y="13912"/>
                </a:cubicBezTo>
                <a:lnTo>
                  <a:pt x="20154" y="13884"/>
                </a:lnTo>
                <a:cubicBezTo>
                  <a:pt x="20148" y="13907"/>
                  <a:pt x="20103" y="13941"/>
                  <a:pt x="20058" y="13952"/>
                </a:cubicBezTo>
                <a:lnTo>
                  <a:pt x="20035" y="13929"/>
                </a:lnTo>
                <a:lnTo>
                  <a:pt x="20018" y="13912"/>
                </a:lnTo>
                <a:cubicBezTo>
                  <a:pt x="20012" y="13912"/>
                  <a:pt x="19984" y="13895"/>
                  <a:pt x="19972" y="13884"/>
                </a:cubicBezTo>
                <a:cubicBezTo>
                  <a:pt x="19955" y="13878"/>
                  <a:pt x="19967" y="13850"/>
                  <a:pt x="19972" y="13844"/>
                </a:cubicBezTo>
                <a:cubicBezTo>
                  <a:pt x="19973" y="13844"/>
                  <a:pt x="19974" y="13844"/>
                  <a:pt x="19975" y="13844"/>
                </a:cubicBezTo>
                <a:cubicBezTo>
                  <a:pt x="19983" y="13844"/>
                  <a:pt x="20008" y="13858"/>
                  <a:pt x="20026" y="13858"/>
                </a:cubicBezTo>
                <a:cubicBezTo>
                  <a:pt x="20032" y="13858"/>
                  <a:pt x="20038" y="13856"/>
                  <a:pt x="20041" y="13850"/>
                </a:cubicBezTo>
                <a:cubicBezTo>
                  <a:pt x="20046" y="13827"/>
                  <a:pt x="20035" y="13782"/>
                  <a:pt x="20024" y="13771"/>
                </a:cubicBezTo>
                <a:cubicBezTo>
                  <a:pt x="20018" y="13765"/>
                  <a:pt x="20046" y="13725"/>
                  <a:pt x="20058" y="13714"/>
                </a:cubicBezTo>
                <a:cubicBezTo>
                  <a:pt x="20069" y="13708"/>
                  <a:pt x="20069" y="13680"/>
                  <a:pt x="20063" y="13680"/>
                </a:cubicBezTo>
                <a:cubicBezTo>
                  <a:pt x="20063" y="13674"/>
                  <a:pt x="20092" y="13651"/>
                  <a:pt x="20103" y="13646"/>
                </a:cubicBezTo>
                <a:cubicBezTo>
                  <a:pt x="20114" y="13634"/>
                  <a:pt x="20148" y="13532"/>
                  <a:pt x="20154" y="13493"/>
                </a:cubicBezTo>
                <a:cubicBezTo>
                  <a:pt x="20160" y="13453"/>
                  <a:pt x="20114" y="13441"/>
                  <a:pt x="20097" y="13436"/>
                </a:cubicBezTo>
                <a:cubicBezTo>
                  <a:pt x="20096" y="13435"/>
                  <a:pt x="20094" y="13435"/>
                  <a:pt x="20092" y="13435"/>
                </a:cubicBezTo>
                <a:cubicBezTo>
                  <a:pt x="20073" y="13435"/>
                  <a:pt x="20022" y="13454"/>
                  <a:pt x="20007" y="13464"/>
                </a:cubicBezTo>
                <a:cubicBezTo>
                  <a:pt x="20004" y="13467"/>
                  <a:pt x="20001" y="13468"/>
                  <a:pt x="19998" y="13468"/>
                </a:cubicBezTo>
                <a:cubicBezTo>
                  <a:pt x="19983" y="13468"/>
                  <a:pt x="19967" y="13433"/>
                  <a:pt x="19967" y="13419"/>
                </a:cubicBezTo>
                <a:cubicBezTo>
                  <a:pt x="19963" y="13408"/>
                  <a:pt x="19952" y="13402"/>
                  <a:pt x="19938" y="13402"/>
                </a:cubicBezTo>
                <a:cubicBezTo>
                  <a:pt x="19929" y="13402"/>
                  <a:pt x="19920" y="13403"/>
                  <a:pt x="19910" y="13407"/>
                </a:cubicBezTo>
                <a:lnTo>
                  <a:pt x="19887" y="13424"/>
                </a:lnTo>
                <a:cubicBezTo>
                  <a:pt x="19876" y="13430"/>
                  <a:pt x="19865" y="13441"/>
                  <a:pt x="19859" y="13453"/>
                </a:cubicBezTo>
                <a:lnTo>
                  <a:pt x="19842" y="13487"/>
                </a:lnTo>
                <a:cubicBezTo>
                  <a:pt x="19853" y="13527"/>
                  <a:pt x="19876" y="13561"/>
                  <a:pt x="19893" y="13566"/>
                </a:cubicBezTo>
                <a:lnTo>
                  <a:pt x="19910" y="13566"/>
                </a:lnTo>
                <a:lnTo>
                  <a:pt x="19933" y="13572"/>
                </a:lnTo>
                <a:cubicBezTo>
                  <a:pt x="19943" y="13552"/>
                  <a:pt x="19958" y="13513"/>
                  <a:pt x="19969" y="13513"/>
                </a:cubicBezTo>
                <a:cubicBezTo>
                  <a:pt x="19970" y="13513"/>
                  <a:pt x="19971" y="13514"/>
                  <a:pt x="19972" y="13515"/>
                </a:cubicBezTo>
                <a:cubicBezTo>
                  <a:pt x="19984" y="13527"/>
                  <a:pt x="20001" y="13561"/>
                  <a:pt x="20001" y="13572"/>
                </a:cubicBezTo>
                <a:cubicBezTo>
                  <a:pt x="20007" y="13589"/>
                  <a:pt x="19910" y="13612"/>
                  <a:pt x="19876" y="13623"/>
                </a:cubicBezTo>
                <a:cubicBezTo>
                  <a:pt x="19867" y="13627"/>
                  <a:pt x="19859" y="13629"/>
                  <a:pt x="19852" y="13629"/>
                </a:cubicBezTo>
                <a:cubicBezTo>
                  <a:pt x="19832" y="13629"/>
                  <a:pt x="19821" y="13614"/>
                  <a:pt x="19825" y="13606"/>
                </a:cubicBezTo>
                <a:cubicBezTo>
                  <a:pt x="19831" y="13595"/>
                  <a:pt x="19836" y="13555"/>
                  <a:pt x="19836" y="13538"/>
                </a:cubicBezTo>
                <a:cubicBezTo>
                  <a:pt x="19831" y="13527"/>
                  <a:pt x="19819" y="13493"/>
                  <a:pt x="19802" y="13459"/>
                </a:cubicBezTo>
                <a:lnTo>
                  <a:pt x="19785" y="13430"/>
                </a:lnTo>
                <a:lnTo>
                  <a:pt x="19774" y="13407"/>
                </a:lnTo>
                <a:cubicBezTo>
                  <a:pt x="19746" y="13407"/>
                  <a:pt x="19717" y="13413"/>
                  <a:pt x="19711" y="13419"/>
                </a:cubicBezTo>
                <a:lnTo>
                  <a:pt x="19706" y="13419"/>
                </a:lnTo>
                <a:lnTo>
                  <a:pt x="19677" y="13413"/>
                </a:lnTo>
                <a:cubicBezTo>
                  <a:pt x="19643" y="13407"/>
                  <a:pt x="19581" y="13396"/>
                  <a:pt x="19541" y="13390"/>
                </a:cubicBezTo>
                <a:lnTo>
                  <a:pt x="19507" y="13379"/>
                </a:lnTo>
                <a:cubicBezTo>
                  <a:pt x="19503" y="13379"/>
                  <a:pt x="19497" y="13377"/>
                  <a:pt x="19492" y="13377"/>
                </a:cubicBezTo>
                <a:cubicBezTo>
                  <a:pt x="19489" y="13377"/>
                  <a:pt x="19486" y="13377"/>
                  <a:pt x="19485" y="13379"/>
                </a:cubicBezTo>
                <a:lnTo>
                  <a:pt x="19428" y="13419"/>
                </a:lnTo>
                <a:cubicBezTo>
                  <a:pt x="19371" y="13379"/>
                  <a:pt x="19343" y="13271"/>
                  <a:pt x="19343" y="13243"/>
                </a:cubicBezTo>
                <a:cubicBezTo>
                  <a:pt x="19343" y="13215"/>
                  <a:pt x="19303" y="13175"/>
                  <a:pt x="19258" y="13152"/>
                </a:cubicBezTo>
                <a:lnTo>
                  <a:pt x="19218" y="13163"/>
                </a:lnTo>
                <a:lnTo>
                  <a:pt x="19184" y="13169"/>
                </a:lnTo>
                <a:cubicBezTo>
                  <a:pt x="19169" y="13184"/>
                  <a:pt x="19156" y="13191"/>
                  <a:pt x="19147" y="13191"/>
                </a:cubicBezTo>
                <a:cubicBezTo>
                  <a:pt x="19131" y="13191"/>
                  <a:pt x="19124" y="13173"/>
                  <a:pt x="19127" y="13141"/>
                </a:cubicBezTo>
                <a:lnTo>
                  <a:pt x="19127" y="13141"/>
                </a:lnTo>
                <a:lnTo>
                  <a:pt x="19070" y="13158"/>
                </a:lnTo>
                <a:cubicBezTo>
                  <a:pt x="19068" y="13158"/>
                  <a:pt x="19066" y="13158"/>
                  <a:pt x="19064" y="13158"/>
                </a:cubicBezTo>
                <a:cubicBezTo>
                  <a:pt x="19041" y="13158"/>
                  <a:pt x="19037" y="13128"/>
                  <a:pt x="19048" y="13112"/>
                </a:cubicBezTo>
                <a:cubicBezTo>
                  <a:pt x="19060" y="13096"/>
                  <a:pt x="19069" y="13068"/>
                  <a:pt x="19086" y="13068"/>
                </a:cubicBezTo>
                <a:cubicBezTo>
                  <a:pt x="19093" y="13068"/>
                  <a:pt x="19100" y="13073"/>
                  <a:pt x="19110" y="13084"/>
                </a:cubicBezTo>
                <a:cubicBezTo>
                  <a:pt x="19121" y="13090"/>
                  <a:pt x="19133" y="13095"/>
                  <a:pt x="19144" y="13095"/>
                </a:cubicBezTo>
                <a:lnTo>
                  <a:pt x="19178" y="13090"/>
                </a:lnTo>
                <a:cubicBezTo>
                  <a:pt x="19193" y="13093"/>
                  <a:pt x="19206" y="13095"/>
                  <a:pt x="19218" y="13095"/>
                </a:cubicBezTo>
                <a:cubicBezTo>
                  <a:pt x="19269" y="13095"/>
                  <a:pt x="19301" y="13067"/>
                  <a:pt x="19292" y="13022"/>
                </a:cubicBezTo>
                <a:lnTo>
                  <a:pt x="19292" y="13022"/>
                </a:lnTo>
                <a:lnTo>
                  <a:pt x="19246" y="13056"/>
                </a:lnTo>
                <a:cubicBezTo>
                  <a:pt x="19239" y="13061"/>
                  <a:pt x="19234" y="13063"/>
                  <a:pt x="19230" y="13063"/>
                </a:cubicBezTo>
                <a:cubicBezTo>
                  <a:pt x="19217" y="13063"/>
                  <a:pt x="19215" y="13043"/>
                  <a:pt x="19207" y="13039"/>
                </a:cubicBezTo>
                <a:cubicBezTo>
                  <a:pt x="19163" y="13017"/>
                  <a:pt x="19142" y="13008"/>
                  <a:pt x="19093" y="13008"/>
                </a:cubicBezTo>
                <a:cubicBezTo>
                  <a:pt x="19079" y="13008"/>
                  <a:pt x="19062" y="13009"/>
                  <a:pt x="19042" y="13010"/>
                </a:cubicBezTo>
                <a:cubicBezTo>
                  <a:pt x="19036" y="13010"/>
                  <a:pt x="19031" y="12999"/>
                  <a:pt x="19025" y="12999"/>
                </a:cubicBezTo>
                <a:lnTo>
                  <a:pt x="18991" y="12993"/>
                </a:lnTo>
                <a:cubicBezTo>
                  <a:pt x="18980" y="13027"/>
                  <a:pt x="18940" y="13146"/>
                  <a:pt x="18940" y="13180"/>
                </a:cubicBezTo>
                <a:cubicBezTo>
                  <a:pt x="18944" y="13206"/>
                  <a:pt x="18940" y="13215"/>
                  <a:pt x="18937" y="13215"/>
                </a:cubicBezTo>
                <a:cubicBezTo>
                  <a:pt x="18936" y="13215"/>
                  <a:pt x="18934" y="13213"/>
                  <a:pt x="18934" y="13209"/>
                </a:cubicBezTo>
                <a:cubicBezTo>
                  <a:pt x="18934" y="13203"/>
                  <a:pt x="18911" y="13163"/>
                  <a:pt x="18889" y="13124"/>
                </a:cubicBezTo>
                <a:lnTo>
                  <a:pt x="18911" y="13067"/>
                </a:lnTo>
                <a:lnTo>
                  <a:pt x="18929" y="13027"/>
                </a:lnTo>
                <a:cubicBezTo>
                  <a:pt x="18894" y="13022"/>
                  <a:pt x="18838" y="13010"/>
                  <a:pt x="18809" y="13010"/>
                </a:cubicBezTo>
                <a:lnTo>
                  <a:pt x="18804" y="12971"/>
                </a:lnTo>
                <a:cubicBezTo>
                  <a:pt x="18804" y="12959"/>
                  <a:pt x="18798" y="12948"/>
                  <a:pt x="18804" y="12937"/>
                </a:cubicBezTo>
                <a:lnTo>
                  <a:pt x="18809" y="12937"/>
                </a:lnTo>
                <a:lnTo>
                  <a:pt x="18826" y="12942"/>
                </a:lnTo>
                <a:cubicBezTo>
                  <a:pt x="18838" y="12942"/>
                  <a:pt x="18849" y="12937"/>
                  <a:pt x="18860" y="12931"/>
                </a:cubicBezTo>
                <a:cubicBezTo>
                  <a:pt x="18860" y="12942"/>
                  <a:pt x="18883" y="12959"/>
                  <a:pt x="18911" y="12971"/>
                </a:cubicBezTo>
                <a:lnTo>
                  <a:pt x="18917" y="12908"/>
                </a:lnTo>
                <a:cubicBezTo>
                  <a:pt x="18917" y="12908"/>
                  <a:pt x="18920" y="12906"/>
                  <a:pt x="18921" y="12906"/>
                </a:cubicBezTo>
                <a:cubicBezTo>
                  <a:pt x="18922" y="12906"/>
                  <a:pt x="18923" y="12906"/>
                  <a:pt x="18923" y="12908"/>
                </a:cubicBezTo>
                <a:cubicBezTo>
                  <a:pt x="18924" y="12910"/>
                  <a:pt x="18927" y="12910"/>
                  <a:pt x="18931" y="12910"/>
                </a:cubicBezTo>
                <a:cubicBezTo>
                  <a:pt x="18956" y="12910"/>
                  <a:pt x="19030" y="12880"/>
                  <a:pt x="19065" y="12880"/>
                </a:cubicBezTo>
                <a:cubicBezTo>
                  <a:pt x="19099" y="12880"/>
                  <a:pt x="19161" y="12863"/>
                  <a:pt x="19178" y="12863"/>
                </a:cubicBezTo>
                <a:cubicBezTo>
                  <a:pt x="19179" y="12862"/>
                  <a:pt x="19181" y="12862"/>
                  <a:pt x="19184" y="12862"/>
                </a:cubicBezTo>
                <a:cubicBezTo>
                  <a:pt x="19198" y="12862"/>
                  <a:pt x="19228" y="12872"/>
                  <a:pt x="19248" y="12872"/>
                </a:cubicBezTo>
                <a:cubicBezTo>
                  <a:pt x="19255" y="12872"/>
                  <a:pt x="19260" y="12871"/>
                  <a:pt x="19263" y="12868"/>
                </a:cubicBezTo>
                <a:cubicBezTo>
                  <a:pt x="19272" y="12860"/>
                  <a:pt x="19295" y="12855"/>
                  <a:pt x="19320" y="12855"/>
                </a:cubicBezTo>
                <a:cubicBezTo>
                  <a:pt x="19330" y="12855"/>
                  <a:pt x="19339" y="12856"/>
                  <a:pt x="19348" y="12857"/>
                </a:cubicBezTo>
                <a:lnTo>
                  <a:pt x="19377" y="12829"/>
                </a:lnTo>
                <a:lnTo>
                  <a:pt x="19377" y="12823"/>
                </a:lnTo>
                <a:cubicBezTo>
                  <a:pt x="19379" y="12824"/>
                  <a:pt x="19381" y="12824"/>
                  <a:pt x="19384" y="12824"/>
                </a:cubicBezTo>
                <a:cubicBezTo>
                  <a:pt x="19402" y="12824"/>
                  <a:pt x="19431" y="12808"/>
                  <a:pt x="19456" y="12783"/>
                </a:cubicBezTo>
                <a:lnTo>
                  <a:pt x="19462" y="12800"/>
                </a:lnTo>
                <a:cubicBezTo>
                  <a:pt x="19467" y="12812"/>
                  <a:pt x="19473" y="12817"/>
                  <a:pt x="19478" y="12817"/>
                </a:cubicBezTo>
                <a:cubicBezTo>
                  <a:pt x="19490" y="12817"/>
                  <a:pt x="19501" y="12796"/>
                  <a:pt x="19511" y="12796"/>
                </a:cubicBezTo>
                <a:cubicBezTo>
                  <a:pt x="19516" y="12796"/>
                  <a:pt x="19520" y="12800"/>
                  <a:pt x="19524" y="12812"/>
                </a:cubicBezTo>
                <a:cubicBezTo>
                  <a:pt x="19524" y="12812"/>
                  <a:pt x="19525" y="12812"/>
                  <a:pt x="19525" y="12812"/>
                </a:cubicBezTo>
                <a:cubicBezTo>
                  <a:pt x="19531" y="12812"/>
                  <a:pt x="19557" y="12798"/>
                  <a:pt x="19566" y="12798"/>
                </a:cubicBezTo>
                <a:cubicBezTo>
                  <a:pt x="19568" y="12798"/>
                  <a:pt x="19570" y="12798"/>
                  <a:pt x="19570" y="12800"/>
                </a:cubicBezTo>
                <a:lnTo>
                  <a:pt x="19598" y="12851"/>
                </a:lnTo>
                <a:cubicBezTo>
                  <a:pt x="19615" y="12817"/>
                  <a:pt x="19655" y="12778"/>
                  <a:pt x="19683" y="12766"/>
                </a:cubicBezTo>
                <a:lnTo>
                  <a:pt x="19711" y="12766"/>
                </a:lnTo>
                <a:lnTo>
                  <a:pt x="19768" y="12761"/>
                </a:lnTo>
                <a:cubicBezTo>
                  <a:pt x="19825" y="12761"/>
                  <a:pt x="19899" y="12749"/>
                  <a:pt x="19927" y="12738"/>
                </a:cubicBezTo>
                <a:lnTo>
                  <a:pt x="19955" y="12732"/>
                </a:lnTo>
                <a:lnTo>
                  <a:pt x="19984" y="12727"/>
                </a:lnTo>
                <a:cubicBezTo>
                  <a:pt x="20012" y="12715"/>
                  <a:pt x="20182" y="12698"/>
                  <a:pt x="20233" y="12676"/>
                </a:cubicBezTo>
                <a:cubicBezTo>
                  <a:pt x="20276" y="12657"/>
                  <a:pt x="20326" y="12646"/>
                  <a:pt x="20358" y="12646"/>
                </a:cubicBezTo>
                <a:cubicBezTo>
                  <a:pt x="20365" y="12646"/>
                  <a:pt x="20370" y="12646"/>
                  <a:pt x="20375" y="12647"/>
                </a:cubicBezTo>
                <a:lnTo>
                  <a:pt x="20398" y="12630"/>
                </a:lnTo>
                <a:lnTo>
                  <a:pt x="20415" y="12619"/>
                </a:lnTo>
                <a:cubicBezTo>
                  <a:pt x="20432" y="12607"/>
                  <a:pt x="20472" y="12596"/>
                  <a:pt x="20483" y="12596"/>
                </a:cubicBezTo>
                <a:cubicBezTo>
                  <a:pt x="20489" y="12596"/>
                  <a:pt x="20529" y="12568"/>
                  <a:pt x="20540" y="12556"/>
                </a:cubicBezTo>
                <a:cubicBezTo>
                  <a:pt x="20546" y="12545"/>
                  <a:pt x="20563" y="12539"/>
                  <a:pt x="20568" y="12539"/>
                </a:cubicBezTo>
                <a:cubicBezTo>
                  <a:pt x="20568" y="12539"/>
                  <a:pt x="20585" y="12545"/>
                  <a:pt x="20602" y="12556"/>
                </a:cubicBezTo>
                <a:lnTo>
                  <a:pt x="20591" y="12534"/>
                </a:lnTo>
                <a:lnTo>
                  <a:pt x="20563" y="12454"/>
                </a:lnTo>
                <a:cubicBezTo>
                  <a:pt x="20517" y="12375"/>
                  <a:pt x="20494" y="12301"/>
                  <a:pt x="20494" y="12301"/>
                </a:cubicBezTo>
                <a:cubicBezTo>
                  <a:pt x="20494" y="12295"/>
                  <a:pt x="20529" y="12267"/>
                  <a:pt x="20563" y="12233"/>
                </a:cubicBezTo>
                <a:lnTo>
                  <a:pt x="20517" y="12154"/>
                </a:lnTo>
                <a:lnTo>
                  <a:pt x="20500" y="12125"/>
                </a:lnTo>
                <a:cubicBezTo>
                  <a:pt x="20512" y="12091"/>
                  <a:pt x="20523" y="12046"/>
                  <a:pt x="20529" y="12017"/>
                </a:cubicBezTo>
                <a:lnTo>
                  <a:pt x="20512" y="11995"/>
                </a:lnTo>
                <a:lnTo>
                  <a:pt x="20494" y="11978"/>
                </a:lnTo>
                <a:cubicBezTo>
                  <a:pt x="20494" y="11949"/>
                  <a:pt x="20489" y="11898"/>
                  <a:pt x="20489" y="11870"/>
                </a:cubicBezTo>
                <a:lnTo>
                  <a:pt x="20489" y="11847"/>
                </a:lnTo>
                <a:lnTo>
                  <a:pt x="20494" y="11790"/>
                </a:lnTo>
                <a:cubicBezTo>
                  <a:pt x="20466" y="11785"/>
                  <a:pt x="20494" y="11756"/>
                  <a:pt x="20506" y="11734"/>
                </a:cubicBezTo>
                <a:cubicBezTo>
                  <a:pt x="20512" y="11705"/>
                  <a:pt x="20540" y="11654"/>
                  <a:pt x="20568" y="11615"/>
                </a:cubicBezTo>
                <a:lnTo>
                  <a:pt x="20529" y="11586"/>
                </a:lnTo>
                <a:cubicBezTo>
                  <a:pt x="20477" y="11552"/>
                  <a:pt x="20472" y="11518"/>
                  <a:pt x="20506" y="11461"/>
                </a:cubicBezTo>
                <a:lnTo>
                  <a:pt x="20517" y="11439"/>
                </a:lnTo>
                <a:cubicBezTo>
                  <a:pt x="20517" y="11399"/>
                  <a:pt x="20494" y="11337"/>
                  <a:pt x="20483" y="11319"/>
                </a:cubicBezTo>
                <a:cubicBezTo>
                  <a:pt x="20472" y="11302"/>
                  <a:pt x="20466" y="11285"/>
                  <a:pt x="20472" y="11285"/>
                </a:cubicBezTo>
                <a:cubicBezTo>
                  <a:pt x="20472" y="11280"/>
                  <a:pt x="20477" y="11257"/>
                  <a:pt x="20483" y="11257"/>
                </a:cubicBezTo>
                <a:cubicBezTo>
                  <a:pt x="20489" y="11251"/>
                  <a:pt x="20489" y="11217"/>
                  <a:pt x="20494" y="11206"/>
                </a:cubicBezTo>
                <a:cubicBezTo>
                  <a:pt x="20500" y="11195"/>
                  <a:pt x="20546" y="11155"/>
                  <a:pt x="20557" y="11132"/>
                </a:cubicBezTo>
                <a:cubicBezTo>
                  <a:pt x="20568" y="11110"/>
                  <a:pt x="20568" y="11087"/>
                  <a:pt x="20563" y="11076"/>
                </a:cubicBezTo>
                <a:lnTo>
                  <a:pt x="20557" y="11076"/>
                </a:lnTo>
                <a:cubicBezTo>
                  <a:pt x="20529" y="11070"/>
                  <a:pt x="20517" y="11047"/>
                  <a:pt x="20506" y="11013"/>
                </a:cubicBezTo>
                <a:lnTo>
                  <a:pt x="20494" y="10973"/>
                </a:lnTo>
                <a:cubicBezTo>
                  <a:pt x="20506" y="10939"/>
                  <a:pt x="20540" y="10911"/>
                  <a:pt x="20546" y="10911"/>
                </a:cubicBezTo>
                <a:cubicBezTo>
                  <a:pt x="20557" y="10911"/>
                  <a:pt x="20580" y="10849"/>
                  <a:pt x="20591" y="10843"/>
                </a:cubicBezTo>
                <a:cubicBezTo>
                  <a:pt x="20597" y="10843"/>
                  <a:pt x="20614" y="10860"/>
                  <a:pt x="20619" y="10871"/>
                </a:cubicBezTo>
                <a:cubicBezTo>
                  <a:pt x="20620" y="10873"/>
                  <a:pt x="20623" y="10874"/>
                  <a:pt x="20627" y="10874"/>
                </a:cubicBezTo>
                <a:cubicBezTo>
                  <a:pt x="20643" y="10874"/>
                  <a:pt x="20679" y="10858"/>
                  <a:pt x="20693" y="10849"/>
                </a:cubicBezTo>
                <a:cubicBezTo>
                  <a:pt x="20708" y="10838"/>
                  <a:pt x="20696" y="10819"/>
                  <a:pt x="20686" y="10819"/>
                </a:cubicBezTo>
                <a:cubicBezTo>
                  <a:pt x="20684" y="10819"/>
                  <a:pt x="20683" y="10820"/>
                  <a:pt x="20682" y="10820"/>
                </a:cubicBezTo>
                <a:cubicBezTo>
                  <a:pt x="20674" y="10820"/>
                  <a:pt x="20649" y="10830"/>
                  <a:pt x="20633" y="10830"/>
                </a:cubicBezTo>
                <a:cubicBezTo>
                  <a:pt x="20625" y="10830"/>
                  <a:pt x="20619" y="10828"/>
                  <a:pt x="20619" y="10820"/>
                </a:cubicBezTo>
                <a:cubicBezTo>
                  <a:pt x="20619" y="10798"/>
                  <a:pt x="20614" y="10786"/>
                  <a:pt x="20608" y="10786"/>
                </a:cubicBezTo>
                <a:cubicBezTo>
                  <a:pt x="20608" y="10786"/>
                  <a:pt x="20584" y="10806"/>
                  <a:pt x="20570" y="10806"/>
                </a:cubicBezTo>
                <a:cubicBezTo>
                  <a:pt x="20567" y="10806"/>
                  <a:pt x="20564" y="10805"/>
                  <a:pt x="20563" y="10803"/>
                </a:cubicBezTo>
                <a:cubicBezTo>
                  <a:pt x="20551" y="10792"/>
                  <a:pt x="20523" y="10758"/>
                  <a:pt x="20517" y="10752"/>
                </a:cubicBezTo>
                <a:cubicBezTo>
                  <a:pt x="20512" y="10747"/>
                  <a:pt x="20541" y="10734"/>
                  <a:pt x="20556" y="10734"/>
                </a:cubicBezTo>
                <a:cubicBezTo>
                  <a:pt x="20559" y="10734"/>
                  <a:pt x="20561" y="10734"/>
                  <a:pt x="20563" y="10735"/>
                </a:cubicBezTo>
                <a:cubicBezTo>
                  <a:pt x="20568" y="10738"/>
                  <a:pt x="20581" y="10739"/>
                  <a:pt x="20594" y="10739"/>
                </a:cubicBezTo>
                <a:cubicBezTo>
                  <a:pt x="20607" y="10739"/>
                  <a:pt x="20619" y="10738"/>
                  <a:pt x="20625" y="10735"/>
                </a:cubicBezTo>
                <a:cubicBezTo>
                  <a:pt x="20627" y="10734"/>
                  <a:pt x="20630" y="10734"/>
                  <a:pt x="20633" y="10734"/>
                </a:cubicBezTo>
                <a:cubicBezTo>
                  <a:pt x="20648" y="10734"/>
                  <a:pt x="20672" y="10744"/>
                  <a:pt x="20682" y="10758"/>
                </a:cubicBezTo>
                <a:cubicBezTo>
                  <a:pt x="20684" y="10760"/>
                  <a:pt x="20686" y="10761"/>
                  <a:pt x="20687" y="10761"/>
                </a:cubicBezTo>
                <a:cubicBezTo>
                  <a:pt x="20693" y="10761"/>
                  <a:pt x="20691" y="10745"/>
                  <a:pt x="20682" y="10718"/>
                </a:cubicBezTo>
                <a:lnTo>
                  <a:pt x="20670" y="10690"/>
                </a:lnTo>
                <a:lnTo>
                  <a:pt x="20665" y="10678"/>
                </a:lnTo>
                <a:cubicBezTo>
                  <a:pt x="20665" y="10656"/>
                  <a:pt x="20721" y="10627"/>
                  <a:pt x="20733" y="10610"/>
                </a:cubicBezTo>
                <a:cubicBezTo>
                  <a:pt x="20744" y="10588"/>
                  <a:pt x="20727" y="10531"/>
                  <a:pt x="20721" y="10519"/>
                </a:cubicBezTo>
                <a:cubicBezTo>
                  <a:pt x="20710" y="10508"/>
                  <a:pt x="20710" y="10474"/>
                  <a:pt x="20716" y="10440"/>
                </a:cubicBezTo>
                <a:lnTo>
                  <a:pt x="20727" y="10412"/>
                </a:lnTo>
                <a:lnTo>
                  <a:pt x="20744" y="10355"/>
                </a:lnTo>
                <a:cubicBezTo>
                  <a:pt x="20705" y="10330"/>
                  <a:pt x="20699" y="10314"/>
                  <a:pt x="20729" y="10314"/>
                </a:cubicBezTo>
                <a:cubicBezTo>
                  <a:pt x="20733" y="10314"/>
                  <a:pt x="20738" y="10314"/>
                  <a:pt x="20744" y="10315"/>
                </a:cubicBezTo>
                <a:lnTo>
                  <a:pt x="20744" y="10327"/>
                </a:lnTo>
                <a:lnTo>
                  <a:pt x="20750" y="10361"/>
                </a:lnTo>
                <a:cubicBezTo>
                  <a:pt x="20753" y="10361"/>
                  <a:pt x="20756" y="10362"/>
                  <a:pt x="20758" y="10362"/>
                </a:cubicBezTo>
                <a:cubicBezTo>
                  <a:pt x="20777" y="10362"/>
                  <a:pt x="20790" y="10346"/>
                  <a:pt x="20790" y="10327"/>
                </a:cubicBezTo>
                <a:lnTo>
                  <a:pt x="20778" y="10310"/>
                </a:lnTo>
                <a:cubicBezTo>
                  <a:pt x="20778" y="10310"/>
                  <a:pt x="20784" y="10287"/>
                  <a:pt x="20790" y="10281"/>
                </a:cubicBezTo>
                <a:cubicBezTo>
                  <a:pt x="20801" y="10241"/>
                  <a:pt x="20790" y="10230"/>
                  <a:pt x="20761" y="10224"/>
                </a:cubicBezTo>
                <a:lnTo>
                  <a:pt x="20750" y="10224"/>
                </a:lnTo>
                <a:cubicBezTo>
                  <a:pt x="20738" y="10213"/>
                  <a:pt x="20738" y="10190"/>
                  <a:pt x="20744" y="10185"/>
                </a:cubicBezTo>
                <a:cubicBezTo>
                  <a:pt x="20744" y="10173"/>
                  <a:pt x="20761" y="10145"/>
                  <a:pt x="20772" y="10117"/>
                </a:cubicBezTo>
                <a:lnTo>
                  <a:pt x="20761" y="10088"/>
                </a:lnTo>
                <a:cubicBezTo>
                  <a:pt x="20741" y="10034"/>
                  <a:pt x="20717" y="10001"/>
                  <a:pt x="20696" y="10001"/>
                </a:cubicBezTo>
                <a:cubicBezTo>
                  <a:pt x="20693" y="10001"/>
                  <a:pt x="20690" y="10002"/>
                  <a:pt x="20687" y="10003"/>
                </a:cubicBezTo>
                <a:lnTo>
                  <a:pt x="20682" y="10003"/>
                </a:lnTo>
                <a:cubicBezTo>
                  <a:pt x="20681" y="10005"/>
                  <a:pt x="20680" y="10005"/>
                  <a:pt x="20679" y="10005"/>
                </a:cubicBezTo>
                <a:cubicBezTo>
                  <a:pt x="20671" y="10005"/>
                  <a:pt x="20653" y="9973"/>
                  <a:pt x="20648" y="9958"/>
                </a:cubicBezTo>
                <a:cubicBezTo>
                  <a:pt x="20642" y="9941"/>
                  <a:pt x="20676" y="9890"/>
                  <a:pt x="20687" y="9878"/>
                </a:cubicBezTo>
                <a:cubicBezTo>
                  <a:pt x="20699" y="9867"/>
                  <a:pt x="20659" y="9850"/>
                  <a:pt x="20642" y="9844"/>
                </a:cubicBezTo>
                <a:cubicBezTo>
                  <a:pt x="20625" y="9844"/>
                  <a:pt x="20636" y="9799"/>
                  <a:pt x="20642" y="9788"/>
                </a:cubicBezTo>
                <a:cubicBezTo>
                  <a:pt x="20648" y="9771"/>
                  <a:pt x="20659" y="9759"/>
                  <a:pt x="20665" y="9759"/>
                </a:cubicBezTo>
                <a:lnTo>
                  <a:pt x="20670" y="9759"/>
                </a:lnTo>
                <a:lnTo>
                  <a:pt x="20682" y="9782"/>
                </a:lnTo>
                <a:cubicBezTo>
                  <a:pt x="20691" y="9791"/>
                  <a:pt x="20706" y="9795"/>
                  <a:pt x="20718" y="9795"/>
                </a:cubicBezTo>
                <a:cubicBezTo>
                  <a:pt x="20728" y="9795"/>
                  <a:pt x="20736" y="9793"/>
                  <a:pt x="20738" y="9788"/>
                </a:cubicBezTo>
                <a:cubicBezTo>
                  <a:pt x="20744" y="9782"/>
                  <a:pt x="20727" y="9737"/>
                  <a:pt x="20716" y="9691"/>
                </a:cubicBezTo>
                <a:cubicBezTo>
                  <a:pt x="20705" y="9655"/>
                  <a:pt x="20681" y="9628"/>
                  <a:pt x="20659" y="9628"/>
                </a:cubicBezTo>
                <a:cubicBezTo>
                  <a:pt x="20657" y="9628"/>
                  <a:pt x="20655" y="9628"/>
                  <a:pt x="20653" y="9629"/>
                </a:cubicBezTo>
                <a:lnTo>
                  <a:pt x="20648" y="9612"/>
                </a:lnTo>
                <a:lnTo>
                  <a:pt x="20625" y="9566"/>
                </a:lnTo>
                <a:cubicBezTo>
                  <a:pt x="20659" y="9538"/>
                  <a:pt x="20659" y="9498"/>
                  <a:pt x="20653" y="9493"/>
                </a:cubicBezTo>
                <a:cubicBezTo>
                  <a:pt x="20651" y="9492"/>
                  <a:pt x="20649" y="9491"/>
                  <a:pt x="20646" y="9491"/>
                </a:cubicBezTo>
                <a:cubicBezTo>
                  <a:pt x="20632" y="9491"/>
                  <a:pt x="20610" y="9502"/>
                  <a:pt x="20591" y="9521"/>
                </a:cubicBezTo>
                <a:lnTo>
                  <a:pt x="20568" y="9476"/>
                </a:lnTo>
                <a:lnTo>
                  <a:pt x="20563" y="9476"/>
                </a:lnTo>
                <a:cubicBezTo>
                  <a:pt x="20563" y="9476"/>
                  <a:pt x="20557" y="9487"/>
                  <a:pt x="20557" y="9510"/>
                </a:cubicBezTo>
                <a:lnTo>
                  <a:pt x="20551" y="9527"/>
                </a:lnTo>
                <a:lnTo>
                  <a:pt x="20540" y="9549"/>
                </a:lnTo>
                <a:cubicBezTo>
                  <a:pt x="20530" y="9559"/>
                  <a:pt x="20512" y="9565"/>
                  <a:pt x="20497" y="9565"/>
                </a:cubicBezTo>
                <a:cubicBezTo>
                  <a:pt x="20486" y="9565"/>
                  <a:pt x="20477" y="9562"/>
                  <a:pt x="20472" y="9555"/>
                </a:cubicBezTo>
                <a:cubicBezTo>
                  <a:pt x="20466" y="9544"/>
                  <a:pt x="20483" y="9498"/>
                  <a:pt x="20512" y="9447"/>
                </a:cubicBezTo>
                <a:lnTo>
                  <a:pt x="20517" y="9407"/>
                </a:lnTo>
                <a:cubicBezTo>
                  <a:pt x="20517" y="9373"/>
                  <a:pt x="20494" y="9334"/>
                  <a:pt x="20483" y="9294"/>
                </a:cubicBezTo>
                <a:lnTo>
                  <a:pt x="20483" y="9288"/>
                </a:lnTo>
                <a:cubicBezTo>
                  <a:pt x="20484" y="9286"/>
                  <a:pt x="20485" y="9285"/>
                  <a:pt x="20487" y="9285"/>
                </a:cubicBezTo>
                <a:cubicBezTo>
                  <a:pt x="20500" y="9285"/>
                  <a:pt x="20536" y="9330"/>
                  <a:pt x="20551" y="9345"/>
                </a:cubicBezTo>
                <a:cubicBezTo>
                  <a:pt x="20558" y="9355"/>
                  <a:pt x="20569" y="9358"/>
                  <a:pt x="20578" y="9358"/>
                </a:cubicBezTo>
                <a:cubicBezTo>
                  <a:pt x="20592" y="9358"/>
                  <a:pt x="20605" y="9352"/>
                  <a:pt x="20608" y="9345"/>
                </a:cubicBezTo>
                <a:cubicBezTo>
                  <a:pt x="20611" y="9342"/>
                  <a:pt x="20617" y="9340"/>
                  <a:pt x="20624" y="9340"/>
                </a:cubicBezTo>
                <a:cubicBezTo>
                  <a:pt x="20641" y="9340"/>
                  <a:pt x="20664" y="9348"/>
                  <a:pt x="20676" y="9356"/>
                </a:cubicBezTo>
                <a:cubicBezTo>
                  <a:pt x="20678" y="9359"/>
                  <a:pt x="20681" y="9360"/>
                  <a:pt x="20682" y="9360"/>
                </a:cubicBezTo>
                <a:cubicBezTo>
                  <a:pt x="20689" y="9360"/>
                  <a:pt x="20692" y="9344"/>
                  <a:pt x="20687" y="9317"/>
                </a:cubicBezTo>
                <a:lnTo>
                  <a:pt x="20682" y="9283"/>
                </a:lnTo>
                <a:lnTo>
                  <a:pt x="20676" y="9249"/>
                </a:lnTo>
                <a:cubicBezTo>
                  <a:pt x="20653" y="9249"/>
                  <a:pt x="20619" y="9243"/>
                  <a:pt x="20597" y="9232"/>
                </a:cubicBezTo>
                <a:lnTo>
                  <a:pt x="20597" y="9220"/>
                </a:lnTo>
                <a:lnTo>
                  <a:pt x="20591" y="9158"/>
                </a:lnTo>
                <a:cubicBezTo>
                  <a:pt x="20583" y="9171"/>
                  <a:pt x="20574" y="9176"/>
                  <a:pt x="20567" y="9176"/>
                </a:cubicBezTo>
                <a:cubicBezTo>
                  <a:pt x="20557" y="9176"/>
                  <a:pt x="20549" y="9168"/>
                  <a:pt x="20546" y="9152"/>
                </a:cubicBezTo>
                <a:lnTo>
                  <a:pt x="20540" y="9152"/>
                </a:lnTo>
                <a:cubicBezTo>
                  <a:pt x="20538" y="9152"/>
                  <a:pt x="20535" y="9153"/>
                  <a:pt x="20533" y="9153"/>
                </a:cubicBezTo>
                <a:cubicBezTo>
                  <a:pt x="20501" y="9153"/>
                  <a:pt x="20511" y="9112"/>
                  <a:pt x="20500" y="9101"/>
                </a:cubicBezTo>
                <a:lnTo>
                  <a:pt x="20494" y="9090"/>
                </a:lnTo>
                <a:cubicBezTo>
                  <a:pt x="20477" y="9090"/>
                  <a:pt x="20426" y="9078"/>
                  <a:pt x="20421" y="9056"/>
                </a:cubicBezTo>
                <a:cubicBezTo>
                  <a:pt x="20421" y="9033"/>
                  <a:pt x="20432" y="8982"/>
                  <a:pt x="20438" y="8965"/>
                </a:cubicBezTo>
                <a:cubicBezTo>
                  <a:pt x="20439" y="8962"/>
                  <a:pt x="20441" y="8961"/>
                  <a:pt x="20444" y="8961"/>
                </a:cubicBezTo>
                <a:cubicBezTo>
                  <a:pt x="20458" y="8961"/>
                  <a:pt x="20492" y="8989"/>
                  <a:pt x="20506" y="8993"/>
                </a:cubicBezTo>
                <a:cubicBezTo>
                  <a:pt x="20510" y="8995"/>
                  <a:pt x="20519" y="8995"/>
                  <a:pt x="20530" y="8995"/>
                </a:cubicBezTo>
                <a:cubicBezTo>
                  <a:pt x="20541" y="8995"/>
                  <a:pt x="20555" y="8995"/>
                  <a:pt x="20569" y="8995"/>
                </a:cubicBezTo>
                <a:cubicBezTo>
                  <a:pt x="20597" y="8995"/>
                  <a:pt x="20625" y="8996"/>
                  <a:pt x="20636" y="9005"/>
                </a:cubicBezTo>
                <a:cubicBezTo>
                  <a:pt x="20656" y="9020"/>
                  <a:pt x="20733" y="9052"/>
                  <a:pt x="20771" y="9052"/>
                </a:cubicBezTo>
                <a:cubicBezTo>
                  <a:pt x="20776" y="9052"/>
                  <a:pt x="20780" y="9051"/>
                  <a:pt x="20784" y="9050"/>
                </a:cubicBezTo>
                <a:cubicBezTo>
                  <a:pt x="20807" y="9045"/>
                  <a:pt x="20855" y="9030"/>
                  <a:pt x="20882" y="9030"/>
                </a:cubicBezTo>
                <a:cubicBezTo>
                  <a:pt x="20889" y="9030"/>
                  <a:pt x="20894" y="9031"/>
                  <a:pt x="20897" y="9033"/>
                </a:cubicBezTo>
                <a:cubicBezTo>
                  <a:pt x="20914" y="9044"/>
                  <a:pt x="20943" y="9056"/>
                  <a:pt x="20954" y="9061"/>
                </a:cubicBezTo>
                <a:lnTo>
                  <a:pt x="20960" y="9056"/>
                </a:lnTo>
                <a:cubicBezTo>
                  <a:pt x="20965" y="9043"/>
                  <a:pt x="20971" y="9039"/>
                  <a:pt x="20976" y="9039"/>
                </a:cubicBezTo>
                <a:cubicBezTo>
                  <a:pt x="20985" y="9039"/>
                  <a:pt x="20994" y="9052"/>
                  <a:pt x="21001" y="9052"/>
                </a:cubicBezTo>
                <a:cubicBezTo>
                  <a:pt x="21002" y="9052"/>
                  <a:pt x="21004" y="9051"/>
                  <a:pt x="21005" y="9050"/>
                </a:cubicBezTo>
                <a:lnTo>
                  <a:pt x="21022" y="9044"/>
                </a:lnTo>
                <a:cubicBezTo>
                  <a:pt x="21039" y="9027"/>
                  <a:pt x="21022" y="8982"/>
                  <a:pt x="21011" y="8971"/>
                </a:cubicBezTo>
                <a:cubicBezTo>
                  <a:pt x="20999" y="8959"/>
                  <a:pt x="20982" y="8880"/>
                  <a:pt x="20999" y="8868"/>
                </a:cubicBezTo>
                <a:cubicBezTo>
                  <a:pt x="21016" y="8857"/>
                  <a:pt x="20999" y="8710"/>
                  <a:pt x="20988" y="8664"/>
                </a:cubicBezTo>
                <a:cubicBezTo>
                  <a:pt x="20977" y="8619"/>
                  <a:pt x="20971" y="8539"/>
                  <a:pt x="20988" y="8534"/>
                </a:cubicBezTo>
                <a:cubicBezTo>
                  <a:pt x="21005" y="8534"/>
                  <a:pt x="21045" y="8522"/>
                  <a:pt x="21068" y="8511"/>
                </a:cubicBezTo>
                <a:lnTo>
                  <a:pt x="21079" y="8471"/>
                </a:lnTo>
                <a:lnTo>
                  <a:pt x="21079" y="8443"/>
                </a:lnTo>
                <a:cubicBezTo>
                  <a:pt x="21079" y="8417"/>
                  <a:pt x="21091" y="8403"/>
                  <a:pt x="21108" y="8403"/>
                </a:cubicBezTo>
                <a:cubicBezTo>
                  <a:pt x="21116" y="8403"/>
                  <a:pt x="21126" y="8407"/>
                  <a:pt x="21136" y="8415"/>
                </a:cubicBezTo>
                <a:lnTo>
                  <a:pt x="21181" y="8415"/>
                </a:lnTo>
                <a:cubicBezTo>
                  <a:pt x="21209" y="8392"/>
                  <a:pt x="21209" y="8358"/>
                  <a:pt x="21181" y="8346"/>
                </a:cubicBezTo>
                <a:lnTo>
                  <a:pt x="21158" y="8329"/>
                </a:lnTo>
                <a:cubicBezTo>
                  <a:pt x="21153" y="8324"/>
                  <a:pt x="21147" y="8307"/>
                  <a:pt x="21147" y="8301"/>
                </a:cubicBezTo>
                <a:cubicBezTo>
                  <a:pt x="21147" y="8290"/>
                  <a:pt x="21158" y="8273"/>
                  <a:pt x="21164" y="8273"/>
                </a:cubicBezTo>
                <a:cubicBezTo>
                  <a:pt x="21168" y="8273"/>
                  <a:pt x="21171" y="8274"/>
                  <a:pt x="21175" y="8274"/>
                </a:cubicBezTo>
                <a:cubicBezTo>
                  <a:pt x="21198" y="8274"/>
                  <a:pt x="21217" y="8258"/>
                  <a:pt x="21226" y="8233"/>
                </a:cubicBezTo>
                <a:cubicBezTo>
                  <a:pt x="21232" y="8222"/>
                  <a:pt x="21232" y="8205"/>
                  <a:pt x="21226" y="8193"/>
                </a:cubicBezTo>
                <a:cubicBezTo>
                  <a:pt x="21222" y="8189"/>
                  <a:pt x="21216" y="8185"/>
                  <a:pt x="21208" y="8185"/>
                </a:cubicBezTo>
                <a:cubicBezTo>
                  <a:pt x="21205" y="8185"/>
                  <a:pt x="21201" y="8186"/>
                  <a:pt x="21198" y="8188"/>
                </a:cubicBezTo>
                <a:lnTo>
                  <a:pt x="21192" y="8188"/>
                </a:lnTo>
                <a:cubicBezTo>
                  <a:pt x="21190" y="8191"/>
                  <a:pt x="21188" y="8193"/>
                  <a:pt x="21186" y="8193"/>
                </a:cubicBezTo>
                <a:cubicBezTo>
                  <a:pt x="21179" y="8193"/>
                  <a:pt x="21174" y="8166"/>
                  <a:pt x="21170" y="8125"/>
                </a:cubicBezTo>
                <a:lnTo>
                  <a:pt x="21136" y="8097"/>
                </a:lnTo>
                <a:cubicBezTo>
                  <a:pt x="21119" y="8085"/>
                  <a:pt x="21113" y="8057"/>
                  <a:pt x="21107" y="8029"/>
                </a:cubicBezTo>
                <a:cubicBezTo>
                  <a:pt x="21091" y="7997"/>
                  <a:pt x="21105" y="7966"/>
                  <a:pt x="21134" y="7966"/>
                </a:cubicBezTo>
                <a:cubicBezTo>
                  <a:pt x="21136" y="7966"/>
                  <a:pt x="21139" y="7966"/>
                  <a:pt x="21141" y="7966"/>
                </a:cubicBezTo>
                <a:lnTo>
                  <a:pt x="21158" y="7972"/>
                </a:lnTo>
                <a:cubicBezTo>
                  <a:pt x="21164" y="7961"/>
                  <a:pt x="21124" y="7847"/>
                  <a:pt x="21096" y="7847"/>
                </a:cubicBezTo>
                <a:cubicBezTo>
                  <a:pt x="21069" y="7847"/>
                  <a:pt x="21023" y="7854"/>
                  <a:pt x="21000" y="7854"/>
                </a:cubicBezTo>
                <a:cubicBezTo>
                  <a:pt x="20995" y="7854"/>
                  <a:pt x="20990" y="7854"/>
                  <a:pt x="20988" y="7853"/>
                </a:cubicBezTo>
                <a:cubicBezTo>
                  <a:pt x="20976" y="7849"/>
                  <a:pt x="20964" y="7845"/>
                  <a:pt x="20952" y="7845"/>
                </a:cubicBezTo>
                <a:cubicBezTo>
                  <a:pt x="20947" y="7845"/>
                  <a:pt x="20942" y="7845"/>
                  <a:pt x="20937" y="7847"/>
                </a:cubicBezTo>
                <a:lnTo>
                  <a:pt x="20926" y="7847"/>
                </a:lnTo>
                <a:lnTo>
                  <a:pt x="20903" y="7853"/>
                </a:lnTo>
                <a:cubicBezTo>
                  <a:pt x="20902" y="7853"/>
                  <a:pt x="20901" y="7853"/>
                  <a:pt x="20900" y="7853"/>
                </a:cubicBezTo>
                <a:cubicBezTo>
                  <a:pt x="20879" y="7853"/>
                  <a:pt x="20863" y="7801"/>
                  <a:pt x="20863" y="7785"/>
                </a:cubicBezTo>
                <a:cubicBezTo>
                  <a:pt x="20863" y="7768"/>
                  <a:pt x="20914" y="7745"/>
                  <a:pt x="20931" y="7745"/>
                </a:cubicBezTo>
                <a:cubicBezTo>
                  <a:pt x="20954" y="7745"/>
                  <a:pt x="20937" y="7734"/>
                  <a:pt x="20897" y="7722"/>
                </a:cubicBezTo>
                <a:lnTo>
                  <a:pt x="20863" y="7717"/>
                </a:lnTo>
                <a:cubicBezTo>
                  <a:pt x="20818" y="7711"/>
                  <a:pt x="20790" y="7626"/>
                  <a:pt x="20807" y="7569"/>
                </a:cubicBezTo>
                <a:lnTo>
                  <a:pt x="20824" y="7524"/>
                </a:lnTo>
                <a:cubicBezTo>
                  <a:pt x="20818" y="7467"/>
                  <a:pt x="20790" y="7359"/>
                  <a:pt x="20801" y="7336"/>
                </a:cubicBezTo>
                <a:cubicBezTo>
                  <a:pt x="20807" y="7314"/>
                  <a:pt x="20795" y="7285"/>
                  <a:pt x="20767" y="7268"/>
                </a:cubicBezTo>
                <a:lnTo>
                  <a:pt x="20755" y="7251"/>
                </a:lnTo>
                <a:cubicBezTo>
                  <a:pt x="20753" y="7246"/>
                  <a:pt x="20750" y="7244"/>
                  <a:pt x="20748" y="7244"/>
                </a:cubicBezTo>
                <a:cubicBezTo>
                  <a:pt x="20738" y="7244"/>
                  <a:pt x="20728" y="7275"/>
                  <a:pt x="20718" y="7275"/>
                </a:cubicBezTo>
                <a:cubicBezTo>
                  <a:pt x="20713" y="7275"/>
                  <a:pt x="20709" y="7269"/>
                  <a:pt x="20704" y="7251"/>
                </a:cubicBezTo>
                <a:lnTo>
                  <a:pt x="20693" y="7229"/>
                </a:lnTo>
                <a:cubicBezTo>
                  <a:pt x="20676" y="7206"/>
                  <a:pt x="20648" y="7183"/>
                  <a:pt x="20642" y="7178"/>
                </a:cubicBezTo>
                <a:cubicBezTo>
                  <a:pt x="20636" y="7178"/>
                  <a:pt x="20693" y="7149"/>
                  <a:pt x="20710" y="7138"/>
                </a:cubicBezTo>
                <a:cubicBezTo>
                  <a:pt x="20733" y="7127"/>
                  <a:pt x="20727" y="6928"/>
                  <a:pt x="20710" y="6854"/>
                </a:cubicBezTo>
                <a:cubicBezTo>
                  <a:pt x="20693" y="6800"/>
                  <a:pt x="20723" y="6779"/>
                  <a:pt x="20749" y="6779"/>
                </a:cubicBezTo>
                <a:cubicBezTo>
                  <a:pt x="20758" y="6779"/>
                  <a:pt x="20767" y="6782"/>
                  <a:pt x="20772" y="6786"/>
                </a:cubicBezTo>
                <a:cubicBezTo>
                  <a:pt x="20779" y="6791"/>
                  <a:pt x="20785" y="6793"/>
                  <a:pt x="20790" y="6793"/>
                </a:cubicBezTo>
                <a:cubicBezTo>
                  <a:pt x="20805" y="6793"/>
                  <a:pt x="20816" y="6777"/>
                  <a:pt x="20812" y="6752"/>
                </a:cubicBezTo>
                <a:lnTo>
                  <a:pt x="20807" y="6735"/>
                </a:lnTo>
                <a:lnTo>
                  <a:pt x="20790" y="6707"/>
                </a:lnTo>
                <a:cubicBezTo>
                  <a:pt x="20772" y="6678"/>
                  <a:pt x="20755" y="6639"/>
                  <a:pt x="20755" y="6627"/>
                </a:cubicBezTo>
                <a:cubicBezTo>
                  <a:pt x="20755" y="6619"/>
                  <a:pt x="20749" y="6614"/>
                  <a:pt x="20739" y="6614"/>
                </a:cubicBezTo>
                <a:cubicBezTo>
                  <a:pt x="20736" y="6614"/>
                  <a:pt x="20732" y="6614"/>
                  <a:pt x="20727" y="6616"/>
                </a:cubicBezTo>
                <a:lnTo>
                  <a:pt x="20710" y="6622"/>
                </a:lnTo>
                <a:cubicBezTo>
                  <a:pt x="20710" y="6622"/>
                  <a:pt x="20704" y="6627"/>
                  <a:pt x="20699" y="6627"/>
                </a:cubicBezTo>
                <a:cubicBezTo>
                  <a:pt x="20697" y="6629"/>
                  <a:pt x="20695" y="6630"/>
                  <a:pt x="20693" y="6630"/>
                </a:cubicBezTo>
                <a:cubicBezTo>
                  <a:pt x="20690" y="6630"/>
                  <a:pt x="20687" y="6627"/>
                  <a:pt x="20687" y="6627"/>
                </a:cubicBezTo>
                <a:cubicBezTo>
                  <a:pt x="20682" y="6616"/>
                  <a:pt x="20682" y="6605"/>
                  <a:pt x="20682" y="6599"/>
                </a:cubicBezTo>
                <a:lnTo>
                  <a:pt x="20699" y="6588"/>
                </a:lnTo>
                <a:cubicBezTo>
                  <a:pt x="20710" y="6576"/>
                  <a:pt x="20727" y="6559"/>
                  <a:pt x="20727" y="6548"/>
                </a:cubicBezTo>
                <a:cubicBezTo>
                  <a:pt x="20727" y="6542"/>
                  <a:pt x="20721" y="6536"/>
                  <a:pt x="20710" y="6536"/>
                </a:cubicBezTo>
                <a:lnTo>
                  <a:pt x="20699" y="6536"/>
                </a:lnTo>
                <a:cubicBezTo>
                  <a:pt x="20687" y="6536"/>
                  <a:pt x="20676" y="6480"/>
                  <a:pt x="20665" y="6412"/>
                </a:cubicBezTo>
                <a:lnTo>
                  <a:pt x="20659" y="6355"/>
                </a:lnTo>
                <a:lnTo>
                  <a:pt x="20659" y="6327"/>
                </a:lnTo>
                <a:cubicBezTo>
                  <a:pt x="20659" y="6298"/>
                  <a:pt x="20665" y="6247"/>
                  <a:pt x="20676" y="6213"/>
                </a:cubicBezTo>
                <a:lnTo>
                  <a:pt x="20648" y="6196"/>
                </a:lnTo>
                <a:cubicBezTo>
                  <a:pt x="20653" y="6173"/>
                  <a:pt x="20642" y="6145"/>
                  <a:pt x="20636" y="6139"/>
                </a:cubicBezTo>
                <a:cubicBezTo>
                  <a:pt x="20625" y="6139"/>
                  <a:pt x="20597" y="6117"/>
                  <a:pt x="20563" y="6100"/>
                </a:cubicBezTo>
                <a:lnTo>
                  <a:pt x="20557" y="6071"/>
                </a:lnTo>
                <a:cubicBezTo>
                  <a:pt x="20546" y="6014"/>
                  <a:pt x="20494" y="6009"/>
                  <a:pt x="20489" y="5980"/>
                </a:cubicBezTo>
                <a:lnTo>
                  <a:pt x="20477" y="5924"/>
                </a:lnTo>
                <a:cubicBezTo>
                  <a:pt x="20446" y="5908"/>
                  <a:pt x="20368" y="5860"/>
                  <a:pt x="20329" y="5860"/>
                </a:cubicBezTo>
                <a:cubicBezTo>
                  <a:pt x="20325" y="5860"/>
                  <a:pt x="20322" y="5860"/>
                  <a:pt x="20319" y="5861"/>
                </a:cubicBezTo>
                <a:cubicBezTo>
                  <a:pt x="20315" y="5863"/>
                  <a:pt x="20312" y="5863"/>
                  <a:pt x="20308" y="5863"/>
                </a:cubicBezTo>
                <a:cubicBezTo>
                  <a:pt x="20284" y="5863"/>
                  <a:pt x="20262" y="5832"/>
                  <a:pt x="20262" y="5822"/>
                </a:cubicBezTo>
                <a:cubicBezTo>
                  <a:pt x="20262" y="5815"/>
                  <a:pt x="20254" y="5812"/>
                  <a:pt x="20245" y="5812"/>
                </a:cubicBezTo>
                <a:cubicBezTo>
                  <a:pt x="20239" y="5812"/>
                  <a:pt x="20233" y="5814"/>
                  <a:pt x="20228" y="5816"/>
                </a:cubicBezTo>
                <a:cubicBezTo>
                  <a:pt x="20222" y="5816"/>
                  <a:pt x="20148" y="5765"/>
                  <a:pt x="20120" y="5765"/>
                </a:cubicBezTo>
                <a:cubicBezTo>
                  <a:pt x="20101" y="5765"/>
                  <a:pt x="20077" y="5762"/>
                  <a:pt x="20062" y="5762"/>
                </a:cubicBezTo>
                <a:cubicBezTo>
                  <a:pt x="20054" y="5762"/>
                  <a:pt x="20048" y="5763"/>
                  <a:pt x="20046" y="5765"/>
                </a:cubicBezTo>
                <a:cubicBezTo>
                  <a:pt x="20038" y="5769"/>
                  <a:pt x="20003" y="5790"/>
                  <a:pt x="19989" y="5790"/>
                </a:cubicBezTo>
                <a:cubicBezTo>
                  <a:pt x="19985" y="5790"/>
                  <a:pt x="19982" y="5787"/>
                  <a:pt x="19984" y="5782"/>
                </a:cubicBezTo>
                <a:cubicBezTo>
                  <a:pt x="19984" y="5767"/>
                  <a:pt x="19976" y="5762"/>
                  <a:pt x="19968" y="5762"/>
                </a:cubicBezTo>
                <a:cubicBezTo>
                  <a:pt x="19964" y="5762"/>
                  <a:pt x="19959" y="5763"/>
                  <a:pt x="19955" y="5765"/>
                </a:cubicBezTo>
                <a:cubicBezTo>
                  <a:pt x="19954" y="5766"/>
                  <a:pt x="19951" y="5766"/>
                  <a:pt x="19948" y="5766"/>
                </a:cubicBezTo>
                <a:cubicBezTo>
                  <a:pt x="19934" y="5766"/>
                  <a:pt x="19908" y="5758"/>
                  <a:pt x="19891" y="5758"/>
                </a:cubicBezTo>
                <a:cubicBezTo>
                  <a:pt x="19887" y="5758"/>
                  <a:pt x="19884" y="5758"/>
                  <a:pt x="19882" y="5759"/>
                </a:cubicBezTo>
                <a:cubicBezTo>
                  <a:pt x="19870" y="5759"/>
                  <a:pt x="19791" y="5742"/>
                  <a:pt x="19768" y="5725"/>
                </a:cubicBezTo>
                <a:cubicBezTo>
                  <a:pt x="19751" y="5719"/>
                  <a:pt x="19711" y="5702"/>
                  <a:pt x="19683" y="5685"/>
                </a:cubicBezTo>
                <a:cubicBezTo>
                  <a:pt x="19683" y="5685"/>
                  <a:pt x="19689" y="5680"/>
                  <a:pt x="19689" y="5674"/>
                </a:cubicBezTo>
                <a:cubicBezTo>
                  <a:pt x="19706" y="5646"/>
                  <a:pt x="19717" y="5606"/>
                  <a:pt x="19717" y="5572"/>
                </a:cubicBezTo>
                <a:lnTo>
                  <a:pt x="19717" y="5544"/>
                </a:lnTo>
                <a:cubicBezTo>
                  <a:pt x="19713" y="5509"/>
                  <a:pt x="19725" y="5494"/>
                  <a:pt x="19736" y="5494"/>
                </a:cubicBezTo>
                <a:cubicBezTo>
                  <a:pt x="19740" y="5494"/>
                  <a:pt x="19743" y="5495"/>
                  <a:pt x="19746" y="5498"/>
                </a:cubicBezTo>
                <a:cubicBezTo>
                  <a:pt x="19747" y="5499"/>
                  <a:pt x="19748" y="5499"/>
                  <a:pt x="19750" y="5499"/>
                </a:cubicBezTo>
                <a:cubicBezTo>
                  <a:pt x="19758" y="5499"/>
                  <a:pt x="19762" y="5483"/>
                  <a:pt x="19757" y="5453"/>
                </a:cubicBezTo>
                <a:lnTo>
                  <a:pt x="19763" y="5436"/>
                </a:lnTo>
                <a:lnTo>
                  <a:pt x="19780" y="5413"/>
                </a:lnTo>
                <a:cubicBezTo>
                  <a:pt x="19785" y="5388"/>
                  <a:pt x="19777" y="5372"/>
                  <a:pt x="19767" y="5372"/>
                </a:cubicBezTo>
                <a:cubicBezTo>
                  <a:pt x="19765" y="5372"/>
                  <a:pt x="19764" y="5373"/>
                  <a:pt x="19763" y="5373"/>
                </a:cubicBezTo>
                <a:cubicBezTo>
                  <a:pt x="19757" y="5377"/>
                  <a:pt x="19743" y="5379"/>
                  <a:pt x="19728" y="5379"/>
                </a:cubicBezTo>
                <a:cubicBezTo>
                  <a:pt x="19701" y="5379"/>
                  <a:pt x="19668" y="5373"/>
                  <a:pt x="19660" y="5362"/>
                </a:cubicBezTo>
                <a:cubicBezTo>
                  <a:pt x="19651" y="5353"/>
                  <a:pt x="19640" y="5348"/>
                  <a:pt x="19629" y="5348"/>
                </a:cubicBezTo>
                <a:cubicBezTo>
                  <a:pt x="19620" y="5348"/>
                  <a:pt x="19611" y="5351"/>
                  <a:pt x="19604" y="5356"/>
                </a:cubicBezTo>
                <a:lnTo>
                  <a:pt x="19592" y="5373"/>
                </a:lnTo>
                <a:lnTo>
                  <a:pt x="19581" y="5385"/>
                </a:lnTo>
                <a:cubicBezTo>
                  <a:pt x="19598" y="5390"/>
                  <a:pt x="19643" y="5413"/>
                  <a:pt x="19655" y="5424"/>
                </a:cubicBezTo>
                <a:cubicBezTo>
                  <a:pt x="19666" y="5430"/>
                  <a:pt x="19677" y="5481"/>
                  <a:pt x="19660" y="5481"/>
                </a:cubicBezTo>
                <a:cubicBezTo>
                  <a:pt x="19649" y="5487"/>
                  <a:pt x="19632" y="5487"/>
                  <a:pt x="19632" y="5493"/>
                </a:cubicBezTo>
                <a:lnTo>
                  <a:pt x="19632" y="5498"/>
                </a:lnTo>
                <a:cubicBezTo>
                  <a:pt x="19632" y="5532"/>
                  <a:pt x="19632" y="5572"/>
                  <a:pt x="19632" y="5612"/>
                </a:cubicBezTo>
                <a:cubicBezTo>
                  <a:pt x="19621" y="5606"/>
                  <a:pt x="19598" y="5600"/>
                  <a:pt x="19587" y="5595"/>
                </a:cubicBezTo>
                <a:cubicBezTo>
                  <a:pt x="19576" y="5595"/>
                  <a:pt x="19561" y="5618"/>
                  <a:pt x="19554" y="5618"/>
                </a:cubicBezTo>
                <a:cubicBezTo>
                  <a:pt x="19554" y="5618"/>
                  <a:pt x="19553" y="5618"/>
                  <a:pt x="19553" y="5617"/>
                </a:cubicBezTo>
                <a:cubicBezTo>
                  <a:pt x="19524" y="5600"/>
                  <a:pt x="19570" y="5578"/>
                  <a:pt x="19553" y="5572"/>
                </a:cubicBezTo>
                <a:cubicBezTo>
                  <a:pt x="19535" y="5554"/>
                  <a:pt x="19503" y="5533"/>
                  <a:pt x="19485" y="5533"/>
                </a:cubicBezTo>
                <a:cubicBezTo>
                  <a:pt x="19480" y="5533"/>
                  <a:pt x="19476" y="5534"/>
                  <a:pt x="19473" y="5538"/>
                </a:cubicBezTo>
                <a:cubicBezTo>
                  <a:pt x="19462" y="5544"/>
                  <a:pt x="19450" y="5549"/>
                  <a:pt x="19439" y="5549"/>
                </a:cubicBezTo>
                <a:cubicBezTo>
                  <a:pt x="19439" y="5538"/>
                  <a:pt x="19439" y="5527"/>
                  <a:pt x="19439" y="5521"/>
                </a:cubicBezTo>
                <a:cubicBezTo>
                  <a:pt x="19439" y="5518"/>
                  <a:pt x="19441" y="5517"/>
                  <a:pt x="19445" y="5517"/>
                </a:cubicBezTo>
                <a:cubicBezTo>
                  <a:pt x="19459" y="5517"/>
                  <a:pt x="19496" y="5533"/>
                  <a:pt x="19524" y="5533"/>
                </a:cubicBezTo>
                <a:cubicBezTo>
                  <a:pt x="19533" y="5533"/>
                  <a:pt x="19541" y="5531"/>
                  <a:pt x="19547" y="5527"/>
                </a:cubicBezTo>
                <a:cubicBezTo>
                  <a:pt x="19570" y="5504"/>
                  <a:pt x="19564" y="5436"/>
                  <a:pt x="19553" y="5419"/>
                </a:cubicBezTo>
                <a:cubicBezTo>
                  <a:pt x="19547" y="5402"/>
                  <a:pt x="19558" y="5362"/>
                  <a:pt x="19581" y="5328"/>
                </a:cubicBezTo>
                <a:lnTo>
                  <a:pt x="19604" y="5305"/>
                </a:lnTo>
                <a:cubicBezTo>
                  <a:pt x="19611" y="5310"/>
                  <a:pt x="19623" y="5312"/>
                  <a:pt x="19636" y="5312"/>
                </a:cubicBezTo>
                <a:cubicBezTo>
                  <a:pt x="19654" y="5312"/>
                  <a:pt x="19673" y="5309"/>
                  <a:pt x="19683" y="5305"/>
                </a:cubicBezTo>
                <a:cubicBezTo>
                  <a:pt x="19700" y="5305"/>
                  <a:pt x="19723" y="5283"/>
                  <a:pt x="19740" y="5260"/>
                </a:cubicBezTo>
                <a:lnTo>
                  <a:pt x="19763" y="5288"/>
                </a:lnTo>
                <a:lnTo>
                  <a:pt x="19780" y="5305"/>
                </a:lnTo>
                <a:cubicBezTo>
                  <a:pt x="19782" y="5322"/>
                  <a:pt x="19794" y="5328"/>
                  <a:pt x="19807" y="5328"/>
                </a:cubicBezTo>
                <a:cubicBezTo>
                  <a:pt x="19819" y="5328"/>
                  <a:pt x="19833" y="5322"/>
                  <a:pt x="19842" y="5317"/>
                </a:cubicBezTo>
                <a:cubicBezTo>
                  <a:pt x="19853" y="5305"/>
                  <a:pt x="19876" y="5277"/>
                  <a:pt x="19876" y="5266"/>
                </a:cubicBezTo>
                <a:cubicBezTo>
                  <a:pt x="19876" y="5254"/>
                  <a:pt x="19865" y="5237"/>
                  <a:pt x="19859" y="5232"/>
                </a:cubicBezTo>
                <a:lnTo>
                  <a:pt x="19853" y="5220"/>
                </a:lnTo>
                <a:lnTo>
                  <a:pt x="19848" y="5214"/>
                </a:lnTo>
                <a:cubicBezTo>
                  <a:pt x="19845" y="5205"/>
                  <a:pt x="19843" y="5200"/>
                  <a:pt x="19841" y="5200"/>
                </a:cubicBezTo>
                <a:cubicBezTo>
                  <a:pt x="19837" y="5200"/>
                  <a:pt x="19834" y="5209"/>
                  <a:pt x="19831" y="5226"/>
                </a:cubicBezTo>
                <a:lnTo>
                  <a:pt x="19825" y="5237"/>
                </a:lnTo>
                <a:lnTo>
                  <a:pt x="19819" y="5243"/>
                </a:lnTo>
                <a:cubicBezTo>
                  <a:pt x="19808" y="5243"/>
                  <a:pt x="19797" y="5232"/>
                  <a:pt x="19797" y="5220"/>
                </a:cubicBezTo>
                <a:lnTo>
                  <a:pt x="19802" y="5214"/>
                </a:lnTo>
                <a:lnTo>
                  <a:pt x="19802" y="5192"/>
                </a:lnTo>
                <a:lnTo>
                  <a:pt x="19768" y="5192"/>
                </a:lnTo>
                <a:cubicBezTo>
                  <a:pt x="19760" y="5200"/>
                  <a:pt x="19749" y="5210"/>
                  <a:pt x="19739" y="5219"/>
                </a:cubicBezTo>
                <a:lnTo>
                  <a:pt x="19739" y="5219"/>
                </a:lnTo>
                <a:cubicBezTo>
                  <a:pt x="19753" y="5180"/>
                  <a:pt x="19778" y="5143"/>
                  <a:pt x="19791" y="5135"/>
                </a:cubicBezTo>
                <a:cubicBezTo>
                  <a:pt x="19800" y="5126"/>
                  <a:pt x="19792" y="5114"/>
                  <a:pt x="19772" y="5109"/>
                </a:cubicBezTo>
                <a:lnTo>
                  <a:pt x="19772" y="5109"/>
                </a:lnTo>
                <a:lnTo>
                  <a:pt x="19757" y="5129"/>
                </a:lnTo>
                <a:cubicBezTo>
                  <a:pt x="19746" y="5146"/>
                  <a:pt x="19734" y="5158"/>
                  <a:pt x="19723" y="5169"/>
                </a:cubicBezTo>
                <a:cubicBezTo>
                  <a:pt x="19701" y="5178"/>
                  <a:pt x="19682" y="5187"/>
                  <a:pt x="19670" y="5193"/>
                </a:cubicBezTo>
                <a:lnTo>
                  <a:pt x="19670" y="5193"/>
                </a:lnTo>
                <a:cubicBezTo>
                  <a:pt x="19682" y="5153"/>
                  <a:pt x="19719" y="5106"/>
                  <a:pt x="19748" y="5106"/>
                </a:cubicBezTo>
                <a:cubicBezTo>
                  <a:pt x="19749" y="5106"/>
                  <a:pt x="19750" y="5107"/>
                  <a:pt x="19751" y="5107"/>
                </a:cubicBezTo>
                <a:cubicBezTo>
                  <a:pt x="19759" y="5107"/>
                  <a:pt x="19766" y="5108"/>
                  <a:pt x="19772" y="5109"/>
                </a:cubicBezTo>
                <a:lnTo>
                  <a:pt x="19772" y="5109"/>
                </a:lnTo>
                <a:lnTo>
                  <a:pt x="19774" y="5107"/>
                </a:lnTo>
                <a:lnTo>
                  <a:pt x="19774" y="5101"/>
                </a:lnTo>
                <a:cubicBezTo>
                  <a:pt x="19791" y="5107"/>
                  <a:pt x="19802" y="5129"/>
                  <a:pt x="19802" y="5146"/>
                </a:cubicBezTo>
                <a:cubicBezTo>
                  <a:pt x="19814" y="5141"/>
                  <a:pt x="19819" y="5141"/>
                  <a:pt x="19831" y="5141"/>
                </a:cubicBezTo>
                <a:lnTo>
                  <a:pt x="19842" y="5129"/>
                </a:lnTo>
                <a:cubicBezTo>
                  <a:pt x="19858" y="5108"/>
                  <a:pt x="19884" y="5072"/>
                  <a:pt x="19896" y="5072"/>
                </a:cubicBezTo>
                <a:cubicBezTo>
                  <a:pt x="19897" y="5072"/>
                  <a:pt x="19898" y="5072"/>
                  <a:pt x="19899" y="5073"/>
                </a:cubicBezTo>
                <a:cubicBezTo>
                  <a:pt x="19905" y="5077"/>
                  <a:pt x="19910" y="5083"/>
                  <a:pt x="19915" y="5090"/>
                </a:cubicBezTo>
                <a:lnTo>
                  <a:pt x="19915" y="5090"/>
                </a:lnTo>
                <a:cubicBezTo>
                  <a:pt x="19919" y="5084"/>
                  <a:pt x="19923" y="5078"/>
                  <a:pt x="19927" y="5073"/>
                </a:cubicBezTo>
                <a:lnTo>
                  <a:pt x="19933" y="5067"/>
                </a:lnTo>
                <a:cubicBezTo>
                  <a:pt x="19939" y="5074"/>
                  <a:pt x="19947" y="5077"/>
                  <a:pt x="19954" y="5077"/>
                </a:cubicBezTo>
                <a:cubicBezTo>
                  <a:pt x="19965" y="5077"/>
                  <a:pt x="19975" y="5069"/>
                  <a:pt x="19978" y="5056"/>
                </a:cubicBezTo>
                <a:lnTo>
                  <a:pt x="19990" y="5039"/>
                </a:lnTo>
                <a:cubicBezTo>
                  <a:pt x="19996" y="5025"/>
                  <a:pt x="20001" y="5020"/>
                  <a:pt x="20009" y="5020"/>
                </a:cubicBezTo>
                <a:cubicBezTo>
                  <a:pt x="20015" y="5020"/>
                  <a:pt x="20023" y="5023"/>
                  <a:pt x="20035" y="5027"/>
                </a:cubicBezTo>
                <a:lnTo>
                  <a:pt x="20052" y="5044"/>
                </a:lnTo>
                <a:cubicBezTo>
                  <a:pt x="20086" y="5033"/>
                  <a:pt x="20131" y="5027"/>
                  <a:pt x="20131" y="5027"/>
                </a:cubicBezTo>
                <a:cubicBezTo>
                  <a:pt x="20137" y="5027"/>
                  <a:pt x="20143" y="5044"/>
                  <a:pt x="20143" y="5056"/>
                </a:cubicBezTo>
                <a:cubicBezTo>
                  <a:pt x="20143" y="5058"/>
                  <a:pt x="20144" y="5060"/>
                  <a:pt x="20147" y="5060"/>
                </a:cubicBezTo>
                <a:cubicBezTo>
                  <a:pt x="20150" y="5060"/>
                  <a:pt x="20154" y="5058"/>
                  <a:pt x="20160" y="5056"/>
                </a:cubicBezTo>
                <a:cubicBezTo>
                  <a:pt x="20160" y="5055"/>
                  <a:pt x="20161" y="5055"/>
                  <a:pt x="20162" y="5055"/>
                </a:cubicBezTo>
                <a:cubicBezTo>
                  <a:pt x="20177" y="5055"/>
                  <a:pt x="20216" y="5091"/>
                  <a:pt x="20205" y="5107"/>
                </a:cubicBezTo>
                <a:cubicBezTo>
                  <a:pt x="20199" y="5124"/>
                  <a:pt x="20154" y="5169"/>
                  <a:pt x="20143" y="5175"/>
                </a:cubicBezTo>
                <a:cubicBezTo>
                  <a:pt x="20138" y="5176"/>
                  <a:pt x="20132" y="5177"/>
                  <a:pt x="20127" y="5177"/>
                </a:cubicBezTo>
                <a:cubicBezTo>
                  <a:pt x="20114" y="5177"/>
                  <a:pt x="20101" y="5173"/>
                  <a:pt x="20097" y="5169"/>
                </a:cubicBezTo>
                <a:cubicBezTo>
                  <a:pt x="20097" y="5166"/>
                  <a:pt x="20092" y="5165"/>
                  <a:pt x="20084" y="5165"/>
                </a:cubicBezTo>
                <a:cubicBezTo>
                  <a:pt x="20076" y="5165"/>
                  <a:pt x="20066" y="5166"/>
                  <a:pt x="20058" y="5169"/>
                </a:cubicBezTo>
                <a:lnTo>
                  <a:pt x="20046" y="5135"/>
                </a:lnTo>
                <a:lnTo>
                  <a:pt x="20041" y="5118"/>
                </a:lnTo>
                <a:cubicBezTo>
                  <a:pt x="20036" y="5115"/>
                  <a:pt x="20032" y="5114"/>
                  <a:pt x="20029" y="5114"/>
                </a:cubicBezTo>
                <a:cubicBezTo>
                  <a:pt x="20019" y="5114"/>
                  <a:pt x="20015" y="5125"/>
                  <a:pt x="20024" y="5146"/>
                </a:cubicBezTo>
                <a:lnTo>
                  <a:pt x="20024" y="5169"/>
                </a:lnTo>
                <a:lnTo>
                  <a:pt x="20024" y="5180"/>
                </a:lnTo>
                <a:cubicBezTo>
                  <a:pt x="20022" y="5188"/>
                  <a:pt x="20018" y="5194"/>
                  <a:pt x="20014" y="5198"/>
                </a:cubicBezTo>
                <a:lnTo>
                  <a:pt x="20014" y="5198"/>
                </a:lnTo>
                <a:cubicBezTo>
                  <a:pt x="19997" y="5184"/>
                  <a:pt x="19980" y="5172"/>
                  <a:pt x="19967" y="5163"/>
                </a:cubicBezTo>
                <a:lnTo>
                  <a:pt x="19961" y="5158"/>
                </a:lnTo>
                <a:cubicBezTo>
                  <a:pt x="19944" y="5137"/>
                  <a:pt x="19930" y="5109"/>
                  <a:pt x="19915" y="5090"/>
                </a:cubicBezTo>
                <a:lnTo>
                  <a:pt x="19915" y="5090"/>
                </a:lnTo>
                <a:cubicBezTo>
                  <a:pt x="19903" y="5109"/>
                  <a:pt x="19892" y="5130"/>
                  <a:pt x="19887" y="5152"/>
                </a:cubicBezTo>
                <a:lnTo>
                  <a:pt x="19884" y="5163"/>
                </a:lnTo>
                <a:lnTo>
                  <a:pt x="19884" y="5163"/>
                </a:lnTo>
                <a:cubicBezTo>
                  <a:pt x="19885" y="5163"/>
                  <a:pt x="19886" y="5163"/>
                  <a:pt x="19887" y="5163"/>
                </a:cubicBezTo>
                <a:cubicBezTo>
                  <a:pt x="19900" y="5163"/>
                  <a:pt x="19916" y="5174"/>
                  <a:pt x="19929" y="5182"/>
                </a:cubicBezTo>
                <a:lnTo>
                  <a:pt x="19929" y="5182"/>
                </a:lnTo>
                <a:cubicBezTo>
                  <a:pt x="19933" y="5170"/>
                  <a:pt x="19942" y="5158"/>
                  <a:pt x="19950" y="5158"/>
                </a:cubicBezTo>
                <a:cubicBezTo>
                  <a:pt x="19954" y="5158"/>
                  <a:pt x="19958" y="5161"/>
                  <a:pt x="19961" y="5169"/>
                </a:cubicBezTo>
                <a:lnTo>
                  <a:pt x="19978" y="5186"/>
                </a:lnTo>
                <a:lnTo>
                  <a:pt x="19984" y="5197"/>
                </a:lnTo>
                <a:cubicBezTo>
                  <a:pt x="19990" y="5201"/>
                  <a:pt x="19995" y="5203"/>
                  <a:pt x="20000" y="5203"/>
                </a:cubicBezTo>
                <a:cubicBezTo>
                  <a:pt x="20005" y="5203"/>
                  <a:pt x="20010" y="5201"/>
                  <a:pt x="20014" y="5198"/>
                </a:cubicBezTo>
                <a:lnTo>
                  <a:pt x="20014" y="5198"/>
                </a:lnTo>
                <a:cubicBezTo>
                  <a:pt x="20041" y="5220"/>
                  <a:pt x="20071" y="5245"/>
                  <a:pt x="20092" y="5266"/>
                </a:cubicBezTo>
                <a:lnTo>
                  <a:pt x="20046" y="5266"/>
                </a:lnTo>
                <a:cubicBezTo>
                  <a:pt x="20001" y="5266"/>
                  <a:pt x="19955" y="5249"/>
                  <a:pt x="19944" y="5232"/>
                </a:cubicBezTo>
                <a:lnTo>
                  <a:pt x="19944" y="5220"/>
                </a:lnTo>
                <a:lnTo>
                  <a:pt x="19950" y="5209"/>
                </a:lnTo>
                <a:cubicBezTo>
                  <a:pt x="19951" y="5207"/>
                  <a:pt x="19953" y="5207"/>
                  <a:pt x="19956" y="5207"/>
                </a:cubicBezTo>
                <a:cubicBezTo>
                  <a:pt x="19970" y="5207"/>
                  <a:pt x="19997" y="5228"/>
                  <a:pt x="20008" y="5228"/>
                </a:cubicBezTo>
                <a:cubicBezTo>
                  <a:pt x="20010" y="5228"/>
                  <a:pt x="20011" y="5227"/>
                  <a:pt x="20012" y="5226"/>
                </a:cubicBezTo>
                <a:cubicBezTo>
                  <a:pt x="20024" y="5214"/>
                  <a:pt x="19990" y="5197"/>
                  <a:pt x="19944" y="5192"/>
                </a:cubicBezTo>
                <a:lnTo>
                  <a:pt x="19938" y="5186"/>
                </a:lnTo>
                <a:cubicBezTo>
                  <a:pt x="19935" y="5185"/>
                  <a:pt x="19932" y="5184"/>
                  <a:pt x="19929" y="5182"/>
                </a:cubicBezTo>
                <a:lnTo>
                  <a:pt x="19929" y="5182"/>
                </a:lnTo>
                <a:cubicBezTo>
                  <a:pt x="19928" y="5185"/>
                  <a:pt x="19927" y="5189"/>
                  <a:pt x="19927" y="5192"/>
                </a:cubicBezTo>
                <a:cubicBezTo>
                  <a:pt x="19927" y="5200"/>
                  <a:pt x="19924" y="5204"/>
                  <a:pt x="19920" y="5204"/>
                </a:cubicBezTo>
                <a:cubicBezTo>
                  <a:pt x="19911" y="5204"/>
                  <a:pt x="19896" y="5191"/>
                  <a:pt x="19882" y="5169"/>
                </a:cubicBezTo>
                <a:lnTo>
                  <a:pt x="19884" y="5163"/>
                </a:lnTo>
                <a:lnTo>
                  <a:pt x="19884" y="5163"/>
                </a:lnTo>
                <a:cubicBezTo>
                  <a:pt x="19883" y="5163"/>
                  <a:pt x="19882" y="5163"/>
                  <a:pt x="19882" y="5163"/>
                </a:cubicBezTo>
                <a:lnTo>
                  <a:pt x="19859" y="5169"/>
                </a:lnTo>
                <a:cubicBezTo>
                  <a:pt x="19870" y="5197"/>
                  <a:pt x="19876" y="5226"/>
                  <a:pt x="19876" y="5232"/>
                </a:cubicBezTo>
                <a:cubicBezTo>
                  <a:pt x="19876" y="5237"/>
                  <a:pt x="19893" y="5249"/>
                  <a:pt x="19910" y="5249"/>
                </a:cubicBezTo>
                <a:lnTo>
                  <a:pt x="19927" y="5277"/>
                </a:lnTo>
                <a:lnTo>
                  <a:pt x="19955" y="5305"/>
                </a:lnTo>
                <a:cubicBezTo>
                  <a:pt x="19984" y="5334"/>
                  <a:pt x="20075" y="5373"/>
                  <a:pt x="20097" y="5390"/>
                </a:cubicBezTo>
                <a:cubicBezTo>
                  <a:pt x="20100" y="5392"/>
                  <a:pt x="20102" y="5393"/>
                  <a:pt x="20105" y="5393"/>
                </a:cubicBezTo>
                <a:cubicBezTo>
                  <a:pt x="20123" y="5393"/>
                  <a:pt x="20131" y="5342"/>
                  <a:pt x="20131" y="5317"/>
                </a:cubicBezTo>
                <a:cubicBezTo>
                  <a:pt x="20130" y="5308"/>
                  <a:pt x="20135" y="5305"/>
                  <a:pt x="20144" y="5305"/>
                </a:cubicBezTo>
                <a:cubicBezTo>
                  <a:pt x="20164" y="5305"/>
                  <a:pt x="20202" y="5322"/>
                  <a:pt x="20222" y="5334"/>
                </a:cubicBezTo>
                <a:cubicBezTo>
                  <a:pt x="20226" y="5336"/>
                  <a:pt x="20230" y="5337"/>
                  <a:pt x="20234" y="5337"/>
                </a:cubicBezTo>
                <a:cubicBezTo>
                  <a:pt x="20252" y="5337"/>
                  <a:pt x="20256" y="5302"/>
                  <a:pt x="20256" y="5283"/>
                </a:cubicBezTo>
                <a:cubicBezTo>
                  <a:pt x="20253" y="5271"/>
                  <a:pt x="20256" y="5266"/>
                  <a:pt x="20263" y="5266"/>
                </a:cubicBezTo>
                <a:cubicBezTo>
                  <a:pt x="20270" y="5266"/>
                  <a:pt x="20282" y="5271"/>
                  <a:pt x="20296" y="5283"/>
                </a:cubicBezTo>
                <a:lnTo>
                  <a:pt x="20319" y="5294"/>
                </a:lnTo>
                <a:lnTo>
                  <a:pt x="20341" y="5305"/>
                </a:lnTo>
                <a:cubicBezTo>
                  <a:pt x="20344" y="5309"/>
                  <a:pt x="20348" y="5311"/>
                  <a:pt x="20351" y="5311"/>
                </a:cubicBezTo>
                <a:cubicBezTo>
                  <a:pt x="20370" y="5311"/>
                  <a:pt x="20390" y="5242"/>
                  <a:pt x="20409" y="5203"/>
                </a:cubicBezTo>
                <a:cubicBezTo>
                  <a:pt x="20426" y="5163"/>
                  <a:pt x="20392" y="5152"/>
                  <a:pt x="20381" y="5152"/>
                </a:cubicBezTo>
                <a:cubicBezTo>
                  <a:pt x="20381" y="5152"/>
                  <a:pt x="20380" y="5152"/>
                  <a:pt x="20380" y="5152"/>
                </a:cubicBezTo>
                <a:cubicBezTo>
                  <a:pt x="20372" y="5152"/>
                  <a:pt x="20404" y="5078"/>
                  <a:pt x="20426" y="5078"/>
                </a:cubicBezTo>
                <a:cubicBezTo>
                  <a:pt x="20429" y="5079"/>
                  <a:pt x="20432" y="5079"/>
                  <a:pt x="20435" y="5079"/>
                </a:cubicBezTo>
                <a:cubicBezTo>
                  <a:pt x="20457" y="5079"/>
                  <a:pt x="20464" y="5059"/>
                  <a:pt x="20444" y="5034"/>
                </a:cubicBezTo>
                <a:lnTo>
                  <a:pt x="20444" y="5034"/>
                </a:lnTo>
                <a:cubicBezTo>
                  <a:pt x="20461" y="5038"/>
                  <a:pt x="20485" y="5050"/>
                  <a:pt x="20500" y="5061"/>
                </a:cubicBezTo>
                <a:lnTo>
                  <a:pt x="20512" y="5056"/>
                </a:lnTo>
                <a:lnTo>
                  <a:pt x="20523" y="5050"/>
                </a:lnTo>
                <a:cubicBezTo>
                  <a:pt x="20525" y="5045"/>
                  <a:pt x="20527" y="5039"/>
                  <a:pt x="20530" y="5034"/>
                </a:cubicBezTo>
                <a:lnTo>
                  <a:pt x="20530" y="5034"/>
                </a:lnTo>
                <a:cubicBezTo>
                  <a:pt x="20542" y="5073"/>
                  <a:pt x="20558" y="5073"/>
                  <a:pt x="20580" y="5073"/>
                </a:cubicBezTo>
                <a:lnTo>
                  <a:pt x="20597" y="5073"/>
                </a:lnTo>
                <a:cubicBezTo>
                  <a:pt x="20608" y="5070"/>
                  <a:pt x="20622" y="5068"/>
                  <a:pt x="20636" y="5068"/>
                </a:cubicBezTo>
                <a:cubicBezTo>
                  <a:pt x="20651" y="5068"/>
                  <a:pt x="20665" y="5070"/>
                  <a:pt x="20676" y="5073"/>
                </a:cubicBezTo>
                <a:lnTo>
                  <a:pt x="20687" y="5090"/>
                </a:lnTo>
                <a:lnTo>
                  <a:pt x="20699" y="5107"/>
                </a:lnTo>
                <a:cubicBezTo>
                  <a:pt x="20699" y="5116"/>
                  <a:pt x="20700" y="5120"/>
                  <a:pt x="20703" y="5120"/>
                </a:cubicBezTo>
                <a:cubicBezTo>
                  <a:pt x="20711" y="5120"/>
                  <a:pt x="20730" y="5079"/>
                  <a:pt x="20738" y="5061"/>
                </a:cubicBezTo>
                <a:cubicBezTo>
                  <a:pt x="20740" y="5053"/>
                  <a:pt x="20743" y="5050"/>
                  <a:pt x="20746" y="5050"/>
                </a:cubicBezTo>
                <a:cubicBezTo>
                  <a:pt x="20755" y="5050"/>
                  <a:pt x="20768" y="5072"/>
                  <a:pt x="20772" y="5084"/>
                </a:cubicBezTo>
                <a:cubicBezTo>
                  <a:pt x="20778" y="5101"/>
                  <a:pt x="20824" y="5107"/>
                  <a:pt x="20841" y="5107"/>
                </a:cubicBezTo>
                <a:cubicBezTo>
                  <a:pt x="20858" y="5101"/>
                  <a:pt x="20875" y="5090"/>
                  <a:pt x="20886" y="5078"/>
                </a:cubicBezTo>
                <a:lnTo>
                  <a:pt x="20886" y="5067"/>
                </a:lnTo>
                <a:cubicBezTo>
                  <a:pt x="20886" y="5061"/>
                  <a:pt x="20880" y="5050"/>
                  <a:pt x="20875" y="5044"/>
                </a:cubicBezTo>
                <a:cubicBezTo>
                  <a:pt x="20873" y="5043"/>
                  <a:pt x="20871" y="5043"/>
                  <a:pt x="20869" y="5043"/>
                </a:cubicBezTo>
                <a:cubicBezTo>
                  <a:pt x="20865" y="5043"/>
                  <a:pt x="20860" y="5044"/>
                  <a:pt x="20856" y="5044"/>
                </a:cubicBezTo>
                <a:cubicBezTo>
                  <a:pt x="20852" y="5044"/>
                  <a:pt x="20848" y="5043"/>
                  <a:pt x="20846" y="5039"/>
                </a:cubicBezTo>
                <a:lnTo>
                  <a:pt x="20835" y="5033"/>
                </a:lnTo>
                <a:cubicBezTo>
                  <a:pt x="20829" y="5022"/>
                  <a:pt x="20835" y="4993"/>
                  <a:pt x="20852" y="4982"/>
                </a:cubicBezTo>
                <a:lnTo>
                  <a:pt x="20852" y="4988"/>
                </a:lnTo>
                <a:lnTo>
                  <a:pt x="20875" y="5016"/>
                </a:lnTo>
                <a:cubicBezTo>
                  <a:pt x="20892" y="5050"/>
                  <a:pt x="20914" y="5124"/>
                  <a:pt x="20926" y="5141"/>
                </a:cubicBezTo>
                <a:cubicBezTo>
                  <a:pt x="20928" y="5145"/>
                  <a:pt x="20930" y="5146"/>
                  <a:pt x="20932" y="5146"/>
                </a:cubicBezTo>
                <a:cubicBezTo>
                  <a:pt x="20943" y="5146"/>
                  <a:pt x="20954" y="5109"/>
                  <a:pt x="20954" y="5095"/>
                </a:cubicBezTo>
                <a:cubicBezTo>
                  <a:pt x="20954" y="5078"/>
                  <a:pt x="20977" y="5067"/>
                  <a:pt x="21005" y="5067"/>
                </a:cubicBezTo>
                <a:lnTo>
                  <a:pt x="21011" y="5078"/>
                </a:lnTo>
                <a:lnTo>
                  <a:pt x="21022" y="5101"/>
                </a:lnTo>
                <a:cubicBezTo>
                  <a:pt x="21022" y="5123"/>
                  <a:pt x="21033" y="5139"/>
                  <a:pt x="21043" y="5139"/>
                </a:cubicBezTo>
                <a:cubicBezTo>
                  <a:pt x="21045" y="5139"/>
                  <a:pt x="21048" y="5137"/>
                  <a:pt x="21051" y="5135"/>
                </a:cubicBezTo>
                <a:lnTo>
                  <a:pt x="21062" y="5129"/>
                </a:lnTo>
                <a:lnTo>
                  <a:pt x="21113" y="5112"/>
                </a:lnTo>
                <a:cubicBezTo>
                  <a:pt x="21102" y="5086"/>
                  <a:pt x="21125" y="5072"/>
                  <a:pt x="21147" y="5072"/>
                </a:cubicBezTo>
                <a:cubicBezTo>
                  <a:pt x="21158" y="5072"/>
                  <a:pt x="21169" y="5076"/>
                  <a:pt x="21175" y="5084"/>
                </a:cubicBezTo>
                <a:cubicBezTo>
                  <a:pt x="21181" y="5090"/>
                  <a:pt x="21186" y="5093"/>
                  <a:pt x="21190" y="5093"/>
                </a:cubicBezTo>
                <a:cubicBezTo>
                  <a:pt x="21200" y="5093"/>
                  <a:pt x="21201" y="5069"/>
                  <a:pt x="21192" y="5027"/>
                </a:cubicBezTo>
                <a:lnTo>
                  <a:pt x="21181" y="4982"/>
                </a:lnTo>
                <a:cubicBezTo>
                  <a:pt x="21181" y="4971"/>
                  <a:pt x="21187" y="4959"/>
                  <a:pt x="21187" y="4953"/>
                </a:cubicBezTo>
                <a:lnTo>
                  <a:pt x="21192" y="4953"/>
                </a:lnTo>
                <a:cubicBezTo>
                  <a:pt x="21204" y="4953"/>
                  <a:pt x="21289" y="5027"/>
                  <a:pt x="21312" y="5033"/>
                </a:cubicBezTo>
                <a:cubicBezTo>
                  <a:pt x="21329" y="5033"/>
                  <a:pt x="21334" y="4965"/>
                  <a:pt x="21346" y="4942"/>
                </a:cubicBezTo>
                <a:cubicBezTo>
                  <a:pt x="21346" y="4939"/>
                  <a:pt x="21349" y="4937"/>
                  <a:pt x="21352" y="4937"/>
                </a:cubicBezTo>
                <a:cubicBezTo>
                  <a:pt x="21367" y="4937"/>
                  <a:pt x="21405" y="4970"/>
                  <a:pt x="21426" y="4970"/>
                </a:cubicBezTo>
                <a:cubicBezTo>
                  <a:pt x="21430" y="4970"/>
                  <a:pt x="21434" y="4968"/>
                  <a:pt x="21436" y="4965"/>
                </a:cubicBezTo>
                <a:cubicBezTo>
                  <a:pt x="21453" y="4942"/>
                  <a:pt x="21448" y="4931"/>
                  <a:pt x="21431" y="4931"/>
                </a:cubicBezTo>
                <a:lnTo>
                  <a:pt x="21419" y="4925"/>
                </a:lnTo>
                <a:lnTo>
                  <a:pt x="21408" y="4919"/>
                </a:lnTo>
                <a:cubicBezTo>
                  <a:pt x="21397" y="4902"/>
                  <a:pt x="21402" y="4880"/>
                  <a:pt x="21408" y="4874"/>
                </a:cubicBezTo>
                <a:lnTo>
                  <a:pt x="21453" y="4874"/>
                </a:lnTo>
                <a:lnTo>
                  <a:pt x="21465" y="4891"/>
                </a:lnTo>
                <a:lnTo>
                  <a:pt x="21487" y="4919"/>
                </a:lnTo>
                <a:cubicBezTo>
                  <a:pt x="21513" y="4951"/>
                  <a:pt x="21539" y="4977"/>
                  <a:pt x="21544" y="4977"/>
                </a:cubicBezTo>
                <a:cubicBezTo>
                  <a:pt x="21544" y="4977"/>
                  <a:pt x="21544" y="4977"/>
                  <a:pt x="21544" y="4976"/>
                </a:cubicBezTo>
                <a:cubicBezTo>
                  <a:pt x="21550" y="4976"/>
                  <a:pt x="21538" y="4908"/>
                  <a:pt x="21533" y="4885"/>
                </a:cubicBezTo>
                <a:cubicBezTo>
                  <a:pt x="21527" y="4863"/>
                  <a:pt x="21555" y="4840"/>
                  <a:pt x="21595" y="4840"/>
                </a:cubicBezTo>
                <a:lnTo>
                  <a:pt x="21624" y="4840"/>
                </a:lnTo>
                <a:cubicBezTo>
                  <a:pt x="21635" y="4840"/>
                  <a:pt x="21652" y="4834"/>
                  <a:pt x="21652" y="4829"/>
                </a:cubicBezTo>
                <a:lnTo>
                  <a:pt x="21669" y="4738"/>
                </a:lnTo>
                <a:cubicBezTo>
                  <a:pt x="21720" y="4761"/>
                  <a:pt x="21748" y="4806"/>
                  <a:pt x="21731" y="4851"/>
                </a:cubicBezTo>
                <a:lnTo>
                  <a:pt x="21720" y="4851"/>
                </a:lnTo>
                <a:lnTo>
                  <a:pt x="21669" y="4857"/>
                </a:lnTo>
                <a:cubicBezTo>
                  <a:pt x="21675" y="4908"/>
                  <a:pt x="21680" y="4959"/>
                  <a:pt x="21686" y="4971"/>
                </a:cubicBezTo>
                <a:cubicBezTo>
                  <a:pt x="21686" y="4973"/>
                  <a:pt x="21690" y="4975"/>
                  <a:pt x="21697" y="4975"/>
                </a:cubicBezTo>
                <a:cubicBezTo>
                  <a:pt x="21703" y="4975"/>
                  <a:pt x="21712" y="4973"/>
                  <a:pt x="21720" y="4971"/>
                </a:cubicBezTo>
                <a:lnTo>
                  <a:pt x="21720" y="4959"/>
                </a:lnTo>
                <a:cubicBezTo>
                  <a:pt x="21726" y="4925"/>
                  <a:pt x="21726" y="4908"/>
                  <a:pt x="21754" y="4891"/>
                </a:cubicBezTo>
                <a:lnTo>
                  <a:pt x="21794" y="4868"/>
                </a:lnTo>
                <a:cubicBezTo>
                  <a:pt x="21828" y="4812"/>
                  <a:pt x="21856" y="4755"/>
                  <a:pt x="21851" y="4749"/>
                </a:cubicBezTo>
                <a:cubicBezTo>
                  <a:pt x="21851" y="4738"/>
                  <a:pt x="21839" y="4738"/>
                  <a:pt x="21833" y="4738"/>
                </a:cubicBezTo>
                <a:cubicBezTo>
                  <a:pt x="21833" y="4739"/>
                  <a:pt x="21832" y="4739"/>
                  <a:pt x="21829" y="4739"/>
                </a:cubicBezTo>
                <a:cubicBezTo>
                  <a:pt x="21819" y="4739"/>
                  <a:pt x="21792" y="4732"/>
                  <a:pt x="21782" y="4732"/>
                </a:cubicBezTo>
                <a:cubicBezTo>
                  <a:pt x="21771" y="4727"/>
                  <a:pt x="21754" y="4715"/>
                  <a:pt x="21748" y="4704"/>
                </a:cubicBezTo>
                <a:lnTo>
                  <a:pt x="21748" y="4692"/>
                </a:lnTo>
                <a:cubicBezTo>
                  <a:pt x="21748" y="4681"/>
                  <a:pt x="21760" y="4664"/>
                  <a:pt x="21765" y="4664"/>
                </a:cubicBezTo>
                <a:lnTo>
                  <a:pt x="21839" y="4681"/>
                </a:lnTo>
                <a:cubicBezTo>
                  <a:pt x="21883" y="4616"/>
                  <a:pt x="21869" y="4550"/>
                  <a:pt x="21853" y="4550"/>
                </a:cubicBezTo>
                <a:cubicBezTo>
                  <a:pt x="21852" y="4550"/>
                  <a:pt x="21851" y="4550"/>
                  <a:pt x="21851" y="4551"/>
                </a:cubicBezTo>
                <a:cubicBezTo>
                  <a:pt x="21847" y="4552"/>
                  <a:pt x="21844" y="4553"/>
                  <a:pt x="21841" y="4553"/>
                </a:cubicBezTo>
                <a:cubicBezTo>
                  <a:pt x="21826" y="4553"/>
                  <a:pt x="21823" y="4532"/>
                  <a:pt x="21828" y="4522"/>
                </a:cubicBezTo>
                <a:cubicBezTo>
                  <a:pt x="21828" y="4511"/>
                  <a:pt x="21816" y="4494"/>
                  <a:pt x="21799" y="4488"/>
                </a:cubicBezTo>
                <a:lnTo>
                  <a:pt x="21794" y="4500"/>
                </a:lnTo>
                <a:lnTo>
                  <a:pt x="21771" y="4534"/>
                </a:lnTo>
                <a:cubicBezTo>
                  <a:pt x="21767" y="4511"/>
                  <a:pt x="21716" y="4474"/>
                  <a:pt x="21686" y="4474"/>
                </a:cubicBezTo>
                <a:cubicBezTo>
                  <a:pt x="21679" y="4474"/>
                  <a:pt x="21672" y="4477"/>
                  <a:pt x="21669" y="4483"/>
                </a:cubicBezTo>
                <a:cubicBezTo>
                  <a:pt x="21652" y="4511"/>
                  <a:pt x="21641" y="4534"/>
                  <a:pt x="21652" y="4539"/>
                </a:cubicBezTo>
                <a:lnTo>
                  <a:pt x="21675" y="4511"/>
                </a:lnTo>
                <a:cubicBezTo>
                  <a:pt x="21702" y="4527"/>
                  <a:pt x="21719" y="4596"/>
                  <a:pt x="21700" y="4596"/>
                </a:cubicBezTo>
                <a:cubicBezTo>
                  <a:pt x="21699" y="4596"/>
                  <a:pt x="21698" y="4596"/>
                  <a:pt x="21697" y="4596"/>
                </a:cubicBezTo>
                <a:cubicBezTo>
                  <a:pt x="21695" y="4596"/>
                  <a:pt x="21693" y="4595"/>
                  <a:pt x="21692" y="4595"/>
                </a:cubicBezTo>
                <a:cubicBezTo>
                  <a:pt x="21676" y="4595"/>
                  <a:pt x="21681" y="4620"/>
                  <a:pt x="21686" y="4630"/>
                </a:cubicBezTo>
                <a:cubicBezTo>
                  <a:pt x="21693" y="4637"/>
                  <a:pt x="21671" y="4646"/>
                  <a:pt x="21649" y="4646"/>
                </a:cubicBezTo>
                <a:cubicBezTo>
                  <a:pt x="21634" y="4646"/>
                  <a:pt x="21619" y="4642"/>
                  <a:pt x="21612" y="4630"/>
                </a:cubicBezTo>
                <a:cubicBezTo>
                  <a:pt x="21601" y="4602"/>
                  <a:pt x="21601" y="4505"/>
                  <a:pt x="21595" y="4483"/>
                </a:cubicBezTo>
                <a:cubicBezTo>
                  <a:pt x="21591" y="4472"/>
                  <a:pt x="21586" y="4467"/>
                  <a:pt x="21582" y="4467"/>
                </a:cubicBezTo>
                <a:cubicBezTo>
                  <a:pt x="21576" y="4467"/>
                  <a:pt x="21570" y="4478"/>
                  <a:pt x="21567" y="4488"/>
                </a:cubicBezTo>
                <a:cubicBezTo>
                  <a:pt x="21567" y="4494"/>
                  <a:pt x="21565" y="4496"/>
                  <a:pt x="21562" y="4496"/>
                </a:cubicBezTo>
                <a:cubicBezTo>
                  <a:pt x="21555" y="4496"/>
                  <a:pt x="21543" y="4485"/>
                  <a:pt x="21527" y="4466"/>
                </a:cubicBezTo>
                <a:lnTo>
                  <a:pt x="21504" y="4460"/>
                </a:lnTo>
                <a:cubicBezTo>
                  <a:pt x="21490" y="4460"/>
                  <a:pt x="21471" y="4472"/>
                  <a:pt x="21452" y="4472"/>
                </a:cubicBezTo>
                <a:cubicBezTo>
                  <a:pt x="21448" y="4472"/>
                  <a:pt x="21445" y="4472"/>
                  <a:pt x="21442" y="4471"/>
                </a:cubicBezTo>
                <a:lnTo>
                  <a:pt x="21419" y="4471"/>
                </a:lnTo>
                <a:cubicBezTo>
                  <a:pt x="21391" y="4488"/>
                  <a:pt x="21368" y="4551"/>
                  <a:pt x="21368" y="4568"/>
                </a:cubicBezTo>
                <a:cubicBezTo>
                  <a:pt x="21368" y="4585"/>
                  <a:pt x="21357" y="4596"/>
                  <a:pt x="21346" y="4596"/>
                </a:cubicBezTo>
                <a:lnTo>
                  <a:pt x="21323" y="4556"/>
                </a:lnTo>
                <a:lnTo>
                  <a:pt x="21312" y="4528"/>
                </a:lnTo>
                <a:cubicBezTo>
                  <a:pt x="21294" y="4510"/>
                  <a:pt x="21273" y="4496"/>
                  <a:pt x="21259" y="4496"/>
                </a:cubicBezTo>
                <a:cubicBezTo>
                  <a:pt x="21255" y="4496"/>
                  <a:pt x="21252" y="4497"/>
                  <a:pt x="21249" y="4500"/>
                </a:cubicBezTo>
                <a:lnTo>
                  <a:pt x="21243" y="4500"/>
                </a:lnTo>
                <a:lnTo>
                  <a:pt x="21215" y="4511"/>
                </a:lnTo>
                <a:cubicBezTo>
                  <a:pt x="21205" y="4542"/>
                  <a:pt x="21171" y="4568"/>
                  <a:pt x="21143" y="4568"/>
                </a:cubicBezTo>
                <a:cubicBezTo>
                  <a:pt x="21141" y="4568"/>
                  <a:pt x="21138" y="4568"/>
                  <a:pt x="21136" y="4568"/>
                </a:cubicBezTo>
                <a:lnTo>
                  <a:pt x="21113" y="4545"/>
                </a:lnTo>
                <a:lnTo>
                  <a:pt x="21096" y="4534"/>
                </a:lnTo>
                <a:cubicBezTo>
                  <a:pt x="21073" y="4522"/>
                  <a:pt x="21051" y="4522"/>
                  <a:pt x="21051" y="4522"/>
                </a:cubicBezTo>
                <a:cubicBezTo>
                  <a:pt x="21051" y="4528"/>
                  <a:pt x="21011" y="4613"/>
                  <a:pt x="20988" y="4613"/>
                </a:cubicBezTo>
                <a:cubicBezTo>
                  <a:pt x="20965" y="4613"/>
                  <a:pt x="20937" y="4607"/>
                  <a:pt x="20920" y="4607"/>
                </a:cubicBezTo>
                <a:lnTo>
                  <a:pt x="20909" y="4602"/>
                </a:lnTo>
                <a:lnTo>
                  <a:pt x="20841" y="4602"/>
                </a:lnTo>
                <a:cubicBezTo>
                  <a:pt x="20827" y="4590"/>
                  <a:pt x="20817" y="4586"/>
                  <a:pt x="20809" y="4586"/>
                </a:cubicBezTo>
                <a:cubicBezTo>
                  <a:pt x="20795" y="4586"/>
                  <a:pt x="20791" y="4602"/>
                  <a:pt x="20795" y="4613"/>
                </a:cubicBezTo>
                <a:cubicBezTo>
                  <a:pt x="20795" y="4630"/>
                  <a:pt x="20761" y="4675"/>
                  <a:pt x="20750" y="4692"/>
                </a:cubicBezTo>
                <a:cubicBezTo>
                  <a:pt x="20748" y="4694"/>
                  <a:pt x="20746" y="4694"/>
                  <a:pt x="20743" y="4694"/>
                </a:cubicBezTo>
                <a:cubicBezTo>
                  <a:pt x="20726" y="4694"/>
                  <a:pt x="20702" y="4658"/>
                  <a:pt x="20687" y="4607"/>
                </a:cubicBezTo>
                <a:lnTo>
                  <a:pt x="20665" y="4636"/>
                </a:lnTo>
                <a:lnTo>
                  <a:pt x="20631" y="4675"/>
                </a:lnTo>
                <a:cubicBezTo>
                  <a:pt x="20591" y="4698"/>
                  <a:pt x="20506" y="4749"/>
                  <a:pt x="20489" y="4749"/>
                </a:cubicBezTo>
                <a:cubicBezTo>
                  <a:pt x="20466" y="4744"/>
                  <a:pt x="20460" y="4664"/>
                  <a:pt x="20477" y="4658"/>
                </a:cubicBezTo>
                <a:cubicBezTo>
                  <a:pt x="20500" y="4647"/>
                  <a:pt x="20494" y="4624"/>
                  <a:pt x="20489" y="4619"/>
                </a:cubicBezTo>
                <a:cubicBezTo>
                  <a:pt x="20488" y="4619"/>
                  <a:pt x="20488" y="4618"/>
                  <a:pt x="20488" y="4618"/>
                </a:cubicBezTo>
                <a:cubicBezTo>
                  <a:pt x="20473" y="4618"/>
                  <a:pt x="20397" y="4710"/>
                  <a:pt x="20364" y="4732"/>
                </a:cubicBezTo>
                <a:cubicBezTo>
                  <a:pt x="20339" y="4744"/>
                  <a:pt x="20306" y="4754"/>
                  <a:pt x="20281" y="4754"/>
                </a:cubicBezTo>
                <a:cubicBezTo>
                  <a:pt x="20271" y="4754"/>
                  <a:pt x="20263" y="4752"/>
                  <a:pt x="20256" y="4749"/>
                </a:cubicBezTo>
                <a:lnTo>
                  <a:pt x="20233" y="4749"/>
                </a:lnTo>
                <a:lnTo>
                  <a:pt x="20188" y="4761"/>
                </a:lnTo>
                <a:cubicBezTo>
                  <a:pt x="20137" y="4778"/>
                  <a:pt x="20063" y="4800"/>
                  <a:pt x="20052" y="4800"/>
                </a:cubicBezTo>
                <a:cubicBezTo>
                  <a:pt x="20051" y="4800"/>
                  <a:pt x="20051" y="4801"/>
                  <a:pt x="20050" y="4801"/>
                </a:cubicBezTo>
                <a:cubicBezTo>
                  <a:pt x="20036" y="4801"/>
                  <a:pt x="20058" y="4715"/>
                  <a:pt x="20075" y="4698"/>
                </a:cubicBezTo>
                <a:cubicBezTo>
                  <a:pt x="20086" y="4683"/>
                  <a:pt x="20115" y="4678"/>
                  <a:pt x="20138" y="4678"/>
                </a:cubicBezTo>
                <a:cubicBezTo>
                  <a:pt x="20150" y="4678"/>
                  <a:pt x="20160" y="4679"/>
                  <a:pt x="20165" y="4681"/>
                </a:cubicBezTo>
                <a:cubicBezTo>
                  <a:pt x="20166" y="4682"/>
                  <a:pt x="20167" y="4682"/>
                  <a:pt x="20168" y="4682"/>
                </a:cubicBezTo>
                <a:cubicBezTo>
                  <a:pt x="20181" y="4682"/>
                  <a:pt x="20213" y="4660"/>
                  <a:pt x="20233" y="4660"/>
                </a:cubicBezTo>
                <a:cubicBezTo>
                  <a:pt x="20238" y="4660"/>
                  <a:pt x="20242" y="4661"/>
                  <a:pt x="20245" y="4664"/>
                </a:cubicBezTo>
                <a:cubicBezTo>
                  <a:pt x="20246" y="4665"/>
                  <a:pt x="20247" y="4665"/>
                  <a:pt x="20247" y="4665"/>
                </a:cubicBezTo>
                <a:cubicBezTo>
                  <a:pt x="20250" y="4665"/>
                  <a:pt x="20252" y="4662"/>
                  <a:pt x="20255" y="4656"/>
                </a:cubicBezTo>
                <a:lnTo>
                  <a:pt x="20255" y="4656"/>
                </a:lnTo>
                <a:cubicBezTo>
                  <a:pt x="20271" y="4667"/>
                  <a:pt x="20314" y="4681"/>
                  <a:pt x="20324" y="4681"/>
                </a:cubicBezTo>
                <a:lnTo>
                  <a:pt x="20330" y="4670"/>
                </a:lnTo>
                <a:lnTo>
                  <a:pt x="20336" y="4664"/>
                </a:lnTo>
                <a:cubicBezTo>
                  <a:pt x="20331" y="4656"/>
                  <a:pt x="20301" y="4634"/>
                  <a:pt x="20262" y="4614"/>
                </a:cubicBezTo>
                <a:lnTo>
                  <a:pt x="20262" y="4614"/>
                </a:lnTo>
                <a:cubicBezTo>
                  <a:pt x="20261" y="4631"/>
                  <a:pt x="20258" y="4646"/>
                  <a:pt x="20255" y="4656"/>
                </a:cubicBezTo>
                <a:lnTo>
                  <a:pt x="20255" y="4656"/>
                </a:lnTo>
                <a:cubicBezTo>
                  <a:pt x="20253" y="4655"/>
                  <a:pt x="20252" y="4654"/>
                  <a:pt x="20251" y="4653"/>
                </a:cubicBezTo>
                <a:cubicBezTo>
                  <a:pt x="20244" y="4648"/>
                  <a:pt x="20236" y="4647"/>
                  <a:pt x="20227" y="4647"/>
                </a:cubicBezTo>
                <a:cubicBezTo>
                  <a:pt x="20213" y="4647"/>
                  <a:pt x="20199" y="4651"/>
                  <a:pt x="20188" y="4658"/>
                </a:cubicBezTo>
                <a:cubicBezTo>
                  <a:pt x="20186" y="4662"/>
                  <a:pt x="20181" y="4664"/>
                  <a:pt x="20176" y="4664"/>
                </a:cubicBezTo>
                <a:cubicBezTo>
                  <a:pt x="20159" y="4664"/>
                  <a:pt x="20135" y="4643"/>
                  <a:pt x="20148" y="4607"/>
                </a:cubicBezTo>
                <a:lnTo>
                  <a:pt x="20165" y="4607"/>
                </a:lnTo>
                <a:lnTo>
                  <a:pt x="20222" y="4596"/>
                </a:lnTo>
                <a:cubicBezTo>
                  <a:pt x="20236" y="4602"/>
                  <a:pt x="20250" y="4608"/>
                  <a:pt x="20262" y="4614"/>
                </a:cubicBezTo>
                <a:lnTo>
                  <a:pt x="20262" y="4614"/>
                </a:lnTo>
                <a:cubicBezTo>
                  <a:pt x="20264" y="4600"/>
                  <a:pt x="20264" y="4585"/>
                  <a:pt x="20262" y="4573"/>
                </a:cubicBezTo>
                <a:cubicBezTo>
                  <a:pt x="20254" y="4548"/>
                  <a:pt x="20263" y="4533"/>
                  <a:pt x="20281" y="4533"/>
                </a:cubicBezTo>
                <a:cubicBezTo>
                  <a:pt x="20287" y="4533"/>
                  <a:pt x="20294" y="4535"/>
                  <a:pt x="20302" y="4539"/>
                </a:cubicBezTo>
                <a:lnTo>
                  <a:pt x="20313" y="4528"/>
                </a:lnTo>
                <a:lnTo>
                  <a:pt x="20330" y="4517"/>
                </a:lnTo>
                <a:cubicBezTo>
                  <a:pt x="20336" y="4504"/>
                  <a:pt x="20352" y="4498"/>
                  <a:pt x="20370" y="4498"/>
                </a:cubicBezTo>
                <a:cubicBezTo>
                  <a:pt x="20401" y="4498"/>
                  <a:pt x="20438" y="4514"/>
                  <a:pt x="20449" y="4539"/>
                </a:cubicBezTo>
                <a:cubicBezTo>
                  <a:pt x="20454" y="4553"/>
                  <a:pt x="20461" y="4556"/>
                  <a:pt x="20470" y="4556"/>
                </a:cubicBezTo>
                <a:cubicBezTo>
                  <a:pt x="20479" y="4556"/>
                  <a:pt x="20490" y="4553"/>
                  <a:pt x="20498" y="4551"/>
                </a:cubicBezTo>
                <a:lnTo>
                  <a:pt x="20498" y="4551"/>
                </a:lnTo>
                <a:cubicBezTo>
                  <a:pt x="20508" y="4567"/>
                  <a:pt x="20517" y="4582"/>
                  <a:pt x="20529" y="4596"/>
                </a:cubicBezTo>
                <a:cubicBezTo>
                  <a:pt x="20531" y="4599"/>
                  <a:pt x="20537" y="4600"/>
                  <a:pt x="20543" y="4600"/>
                </a:cubicBezTo>
                <a:cubicBezTo>
                  <a:pt x="20548" y="4600"/>
                  <a:pt x="20554" y="4599"/>
                  <a:pt x="20557" y="4596"/>
                </a:cubicBezTo>
                <a:cubicBezTo>
                  <a:pt x="20563" y="4585"/>
                  <a:pt x="20568" y="4568"/>
                  <a:pt x="20563" y="4556"/>
                </a:cubicBezTo>
                <a:lnTo>
                  <a:pt x="20551" y="4522"/>
                </a:lnTo>
                <a:cubicBezTo>
                  <a:pt x="20546" y="4477"/>
                  <a:pt x="20534" y="4443"/>
                  <a:pt x="20534" y="4437"/>
                </a:cubicBezTo>
                <a:cubicBezTo>
                  <a:pt x="20533" y="4436"/>
                  <a:pt x="20532" y="4436"/>
                  <a:pt x="20531" y="4436"/>
                </a:cubicBezTo>
                <a:cubicBezTo>
                  <a:pt x="20526" y="4436"/>
                  <a:pt x="20518" y="4439"/>
                  <a:pt x="20508" y="4445"/>
                </a:cubicBezTo>
                <a:lnTo>
                  <a:pt x="20508" y="4445"/>
                </a:lnTo>
                <a:cubicBezTo>
                  <a:pt x="20516" y="4427"/>
                  <a:pt x="20542" y="4412"/>
                  <a:pt x="20562" y="4412"/>
                </a:cubicBezTo>
                <a:cubicBezTo>
                  <a:pt x="20566" y="4412"/>
                  <a:pt x="20570" y="4413"/>
                  <a:pt x="20574" y="4414"/>
                </a:cubicBezTo>
                <a:cubicBezTo>
                  <a:pt x="20591" y="4432"/>
                  <a:pt x="20597" y="4449"/>
                  <a:pt x="20591" y="4454"/>
                </a:cubicBezTo>
                <a:lnTo>
                  <a:pt x="20585" y="4454"/>
                </a:lnTo>
                <a:lnTo>
                  <a:pt x="20580" y="4460"/>
                </a:lnTo>
                <a:cubicBezTo>
                  <a:pt x="20568" y="4471"/>
                  <a:pt x="20563" y="4488"/>
                  <a:pt x="20568" y="4505"/>
                </a:cubicBezTo>
                <a:lnTo>
                  <a:pt x="20580" y="4511"/>
                </a:lnTo>
                <a:cubicBezTo>
                  <a:pt x="20591" y="4522"/>
                  <a:pt x="20608" y="4534"/>
                  <a:pt x="20619" y="4534"/>
                </a:cubicBezTo>
                <a:cubicBezTo>
                  <a:pt x="20631" y="4528"/>
                  <a:pt x="20642" y="4505"/>
                  <a:pt x="20648" y="4488"/>
                </a:cubicBezTo>
                <a:cubicBezTo>
                  <a:pt x="20653" y="4477"/>
                  <a:pt x="20648" y="4460"/>
                  <a:pt x="20648" y="4449"/>
                </a:cubicBezTo>
                <a:cubicBezTo>
                  <a:pt x="20652" y="4439"/>
                  <a:pt x="20661" y="4430"/>
                  <a:pt x="20670" y="4430"/>
                </a:cubicBezTo>
                <a:cubicBezTo>
                  <a:pt x="20672" y="4430"/>
                  <a:pt x="20674" y="4430"/>
                  <a:pt x="20676" y="4432"/>
                </a:cubicBezTo>
                <a:lnTo>
                  <a:pt x="20682" y="4432"/>
                </a:lnTo>
                <a:cubicBezTo>
                  <a:pt x="20687" y="4443"/>
                  <a:pt x="20693" y="4494"/>
                  <a:pt x="20693" y="4511"/>
                </a:cubicBezTo>
                <a:cubicBezTo>
                  <a:pt x="20693" y="4528"/>
                  <a:pt x="20716" y="4528"/>
                  <a:pt x="20721" y="4528"/>
                </a:cubicBezTo>
                <a:cubicBezTo>
                  <a:pt x="20724" y="4525"/>
                  <a:pt x="20731" y="4524"/>
                  <a:pt x="20741" y="4524"/>
                </a:cubicBezTo>
                <a:cubicBezTo>
                  <a:pt x="20750" y="4524"/>
                  <a:pt x="20761" y="4525"/>
                  <a:pt x="20772" y="4528"/>
                </a:cubicBezTo>
                <a:lnTo>
                  <a:pt x="20761" y="4471"/>
                </a:lnTo>
                <a:lnTo>
                  <a:pt x="20761" y="4460"/>
                </a:lnTo>
                <a:cubicBezTo>
                  <a:pt x="20761" y="4457"/>
                  <a:pt x="20763" y="4455"/>
                  <a:pt x="20767" y="4455"/>
                </a:cubicBezTo>
                <a:cubicBezTo>
                  <a:pt x="20784" y="4455"/>
                  <a:pt x="20828" y="4480"/>
                  <a:pt x="20846" y="4494"/>
                </a:cubicBezTo>
                <a:cubicBezTo>
                  <a:pt x="20852" y="4498"/>
                  <a:pt x="20858" y="4500"/>
                  <a:pt x="20863" y="4500"/>
                </a:cubicBezTo>
                <a:cubicBezTo>
                  <a:pt x="20877" y="4500"/>
                  <a:pt x="20886" y="4484"/>
                  <a:pt x="20886" y="4454"/>
                </a:cubicBezTo>
                <a:lnTo>
                  <a:pt x="20892" y="4420"/>
                </a:lnTo>
                <a:lnTo>
                  <a:pt x="20897" y="4380"/>
                </a:lnTo>
                <a:cubicBezTo>
                  <a:pt x="20905" y="4384"/>
                  <a:pt x="20913" y="4385"/>
                  <a:pt x="20921" y="4385"/>
                </a:cubicBezTo>
                <a:cubicBezTo>
                  <a:pt x="20936" y="4385"/>
                  <a:pt x="20948" y="4380"/>
                  <a:pt x="20948" y="4380"/>
                </a:cubicBezTo>
                <a:cubicBezTo>
                  <a:pt x="20954" y="4375"/>
                  <a:pt x="20954" y="4352"/>
                  <a:pt x="20954" y="4341"/>
                </a:cubicBezTo>
                <a:lnTo>
                  <a:pt x="20960" y="4324"/>
                </a:lnTo>
                <a:cubicBezTo>
                  <a:pt x="20960" y="4307"/>
                  <a:pt x="20965" y="4295"/>
                  <a:pt x="20977" y="4284"/>
                </a:cubicBezTo>
                <a:cubicBezTo>
                  <a:pt x="20977" y="4283"/>
                  <a:pt x="20978" y="4282"/>
                  <a:pt x="20979" y="4282"/>
                </a:cubicBezTo>
                <a:cubicBezTo>
                  <a:pt x="20985" y="4282"/>
                  <a:pt x="20999" y="4291"/>
                  <a:pt x="20999" y="4295"/>
                </a:cubicBezTo>
                <a:lnTo>
                  <a:pt x="21002" y="4321"/>
                </a:lnTo>
                <a:lnTo>
                  <a:pt x="21002" y="4321"/>
                </a:lnTo>
                <a:cubicBezTo>
                  <a:pt x="20994" y="4318"/>
                  <a:pt x="20987" y="4317"/>
                  <a:pt x="20982" y="4317"/>
                </a:cubicBezTo>
                <a:cubicBezTo>
                  <a:pt x="20972" y="4317"/>
                  <a:pt x="20968" y="4321"/>
                  <a:pt x="20971" y="4329"/>
                </a:cubicBezTo>
                <a:cubicBezTo>
                  <a:pt x="20977" y="4346"/>
                  <a:pt x="21011" y="4380"/>
                  <a:pt x="21033" y="4397"/>
                </a:cubicBezTo>
                <a:cubicBezTo>
                  <a:pt x="21037" y="4399"/>
                  <a:pt x="21040" y="4400"/>
                  <a:pt x="21042" y="4400"/>
                </a:cubicBezTo>
                <a:cubicBezTo>
                  <a:pt x="21047" y="4400"/>
                  <a:pt x="21050" y="4396"/>
                  <a:pt x="21051" y="4389"/>
                </a:cubicBezTo>
                <a:lnTo>
                  <a:pt x="21051" y="4389"/>
                </a:lnTo>
                <a:cubicBezTo>
                  <a:pt x="21057" y="4391"/>
                  <a:pt x="21063" y="4392"/>
                  <a:pt x="21068" y="4392"/>
                </a:cubicBezTo>
                <a:cubicBezTo>
                  <a:pt x="21084" y="4392"/>
                  <a:pt x="21096" y="4385"/>
                  <a:pt x="21102" y="4369"/>
                </a:cubicBezTo>
                <a:lnTo>
                  <a:pt x="21113" y="4426"/>
                </a:lnTo>
                <a:cubicBezTo>
                  <a:pt x="21113" y="4449"/>
                  <a:pt x="21102" y="4483"/>
                  <a:pt x="21130" y="4483"/>
                </a:cubicBezTo>
                <a:cubicBezTo>
                  <a:pt x="21141" y="4483"/>
                  <a:pt x="21156" y="4467"/>
                  <a:pt x="21168" y="4451"/>
                </a:cubicBezTo>
                <a:lnTo>
                  <a:pt x="21168" y="4451"/>
                </a:lnTo>
                <a:cubicBezTo>
                  <a:pt x="21174" y="4463"/>
                  <a:pt x="21186" y="4471"/>
                  <a:pt x="21198" y="4471"/>
                </a:cubicBezTo>
                <a:cubicBezTo>
                  <a:pt x="21204" y="4469"/>
                  <a:pt x="21214" y="4469"/>
                  <a:pt x="21225" y="4469"/>
                </a:cubicBezTo>
                <a:cubicBezTo>
                  <a:pt x="21247" y="4469"/>
                  <a:pt x="21274" y="4471"/>
                  <a:pt x="21277" y="4471"/>
                </a:cubicBezTo>
                <a:cubicBezTo>
                  <a:pt x="21283" y="4471"/>
                  <a:pt x="21294" y="4443"/>
                  <a:pt x="21294" y="4420"/>
                </a:cubicBezTo>
                <a:lnTo>
                  <a:pt x="21289" y="4420"/>
                </a:lnTo>
                <a:lnTo>
                  <a:pt x="21287" y="4419"/>
                </a:lnTo>
                <a:lnTo>
                  <a:pt x="21287" y="4419"/>
                </a:lnTo>
                <a:cubicBezTo>
                  <a:pt x="21297" y="4420"/>
                  <a:pt x="21306" y="4420"/>
                  <a:pt x="21312" y="4420"/>
                </a:cubicBezTo>
                <a:cubicBezTo>
                  <a:pt x="21346" y="4414"/>
                  <a:pt x="21368" y="4363"/>
                  <a:pt x="21368" y="4341"/>
                </a:cubicBezTo>
                <a:cubicBezTo>
                  <a:pt x="21368" y="4324"/>
                  <a:pt x="21357" y="4312"/>
                  <a:pt x="21340" y="4312"/>
                </a:cubicBezTo>
                <a:lnTo>
                  <a:pt x="21323" y="4307"/>
                </a:lnTo>
                <a:cubicBezTo>
                  <a:pt x="21317" y="4307"/>
                  <a:pt x="21312" y="4290"/>
                  <a:pt x="21312" y="4278"/>
                </a:cubicBezTo>
                <a:lnTo>
                  <a:pt x="21312" y="4269"/>
                </a:lnTo>
                <a:lnTo>
                  <a:pt x="21312" y="4269"/>
                </a:lnTo>
                <a:cubicBezTo>
                  <a:pt x="21313" y="4269"/>
                  <a:pt x="21315" y="4269"/>
                  <a:pt x="21317" y="4269"/>
                </a:cubicBezTo>
                <a:cubicBezTo>
                  <a:pt x="21322" y="4269"/>
                  <a:pt x="21327" y="4268"/>
                  <a:pt x="21330" y="4266"/>
                </a:cubicBezTo>
                <a:lnTo>
                  <a:pt x="21330" y="4266"/>
                </a:lnTo>
                <a:cubicBezTo>
                  <a:pt x="21338" y="4266"/>
                  <a:pt x="21347" y="4267"/>
                  <a:pt x="21355" y="4267"/>
                </a:cubicBezTo>
                <a:cubicBezTo>
                  <a:pt x="21366" y="4267"/>
                  <a:pt x="21375" y="4265"/>
                  <a:pt x="21380" y="4261"/>
                </a:cubicBezTo>
                <a:cubicBezTo>
                  <a:pt x="21390" y="4246"/>
                  <a:pt x="21432" y="4226"/>
                  <a:pt x="21452" y="4226"/>
                </a:cubicBezTo>
                <a:cubicBezTo>
                  <a:pt x="21455" y="4226"/>
                  <a:pt x="21457" y="4227"/>
                  <a:pt x="21459" y="4227"/>
                </a:cubicBezTo>
                <a:cubicBezTo>
                  <a:pt x="21476" y="4239"/>
                  <a:pt x="21487" y="4273"/>
                  <a:pt x="21482" y="4307"/>
                </a:cubicBezTo>
                <a:lnTo>
                  <a:pt x="21487" y="4341"/>
                </a:lnTo>
                <a:lnTo>
                  <a:pt x="21487" y="4346"/>
                </a:lnTo>
                <a:cubicBezTo>
                  <a:pt x="21487" y="4349"/>
                  <a:pt x="21489" y="4351"/>
                  <a:pt x="21493" y="4351"/>
                </a:cubicBezTo>
                <a:cubicBezTo>
                  <a:pt x="21503" y="4351"/>
                  <a:pt x="21523" y="4340"/>
                  <a:pt x="21544" y="4324"/>
                </a:cubicBezTo>
                <a:lnTo>
                  <a:pt x="21578" y="4358"/>
                </a:lnTo>
                <a:lnTo>
                  <a:pt x="21590" y="4375"/>
                </a:lnTo>
                <a:cubicBezTo>
                  <a:pt x="21592" y="4376"/>
                  <a:pt x="21594" y="4377"/>
                  <a:pt x="21597" y="4377"/>
                </a:cubicBezTo>
                <a:cubicBezTo>
                  <a:pt x="21622" y="4377"/>
                  <a:pt x="21666" y="4310"/>
                  <a:pt x="21692" y="4290"/>
                </a:cubicBezTo>
                <a:cubicBezTo>
                  <a:pt x="21720" y="4267"/>
                  <a:pt x="21686" y="4250"/>
                  <a:pt x="21663" y="4250"/>
                </a:cubicBezTo>
                <a:cubicBezTo>
                  <a:pt x="21646" y="4250"/>
                  <a:pt x="21641" y="4222"/>
                  <a:pt x="21646" y="4188"/>
                </a:cubicBezTo>
                <a:lnTo>
                  <a:pt x="21652" y="4165"/>
                </a:lnTo>
                <a:lnTo>
                  <a:pt x="21652" y="4153"/>
                </a:lnTo>
                <a:cubicBezTo>
                  <a:pt x="21648" y="4145"/>
                  <a:pt x="21641" y="4140"/>
                  <a:pt x="21630" y="4140"/>
                </a:cubicBezTo>
                <a:cubicBezTo>
                  <a:pt x="21627" y="4140"/>
                  <a:pt x="21622" y="4141"/>
                  <a:pt x="21618" y="4142"/>
                </a:cubicBezTo>
                <a:lnTo>
                  <a:pt x="21618" y="4148"/>
                </a:lnTo>
                <a:lnTo>
                  <a:pt x="21618" y="4182"/>
                </a:lnTo>
                <a:cubicBezTo>
                  <a:pt x="21618" y="4207"/>
                  <a:pt x="21603" y="4223"/>
                  <a:pt x="21583" y="4223"/>
                </a:cubicBezTo>
                <a:cubicBezTo>
                  <a:pt x="21576" y="4223"/>
                  <a:pt x="21569" y="4220"/>
                  <a:pt x="21561" y="4216"/>
                </a:cubicBezTo>
                <a:lnTo>
                  <a:pt x="21544" y="4193"/>
                </a:lnTo>
                <a:cubicBezTo>
                  <a:pt x="21533" y="4188"/>
                  <a:pt x="21527" y="4165"/>
                  <a:pt x="21527" y="4159"/>
                </a:cubicBezTo>
                <a:cubicBezTo>
                  <a:pt x="21538" y="4148"/>
                  <a:pt x="21550" y="4136"/>
                  <a:pt x="21561" y="4136"/>
                </a:cubicBezTo>
                <a:cubicBezTo>
                  <a:pt x="21590" y="4136"/>
                  <a:pt x="21601" y="4119"/>
                  <a:pt x="21595" y="4085"/>
                </a:cubicBezTo>
                <a:lnTo>
                  <a:pt x="21594" y="4079"/>
                </a:lnTo>
                <a:lnTo>
                  <a:pt x="21594" y="4079"/>
                </a:lnTo>
                <a:cubicBezTo>
                  <a:pt x="21600" y="4092"/>
                  <a:pt x="21613" y="4103"/>
                  <a:pt x="21635" y="4108"/>
                </a:cubicBezTo>
                <a:lnTo>
                  <a:pt x="21638" y="4111"/>
                </a:lnTo>
                <a:lnTo>
                  <a:pt x="21638" y="4111"/>
                </a:lnTo>
                <a:cubicBezTo>
                  <a:pt x="21642" y="4103"/>
                  <a:pt x="21649" y="4080"/>
                  <a:pt x="21650" y="4062"/>
                </a:cubicBezTo>
                <a:lnTo>
                  <a:pt x="21650" y="4062"/>
                </a:lnTo>
                <a:cubicBezTo>
                  <a:pt x="21670" y="4081"/>
                  <a:pt x="21703" y="4092"/>
                  <a:pt x="21723" y="4092"/>
                </a:cubicBezTo>
                <a:cubicBezTo>
                  <a:pt x="21726" y="4092"/>
                  <a:pt x="21729" y="4092"/>
                  <a:pt x="21731" y="4091"/>
                </a:cubicBezTo>
                <a:cubicBezTo>
                  <a:pt x="21734" y="4091"/>
                  <a:pt x="21735" y="4090"/>
                  <a:pt x="21737" y="4090"/>
                </a:cubicBezTo>
                <a:cubicBezTo>
                  <a:pt x="21758" y="4090"/>
                  <a:pt x="21748" y="4120"/>
                  <a:pt x="21743" y="4131"/>
                </a:cubicBezTo>
                <a:cubicBezTo>
                  <a:pt x="21737" y="4142"/>
                  <a:pt x="21765" y="4176"/>
                  <a:pt x="21782" y="4182"/>
                </a:cubicBezTo>
                <a:cubicBezTo>
                  <a:pt x="21784" y="4183"/>
                  <a:pt x="21785" y="4183"/>
                  <a:pt x="21787" y="4183"/>
                </a:cubicBezTo>
                <a:cubicBezTo>
                  <a:pt x="21802" y="4183"/>
                  <a:pt x="21816" y="4135"/>
                  <a:pt x="21816" y="4119"/>
                </a:cubicBezTo>
                <a:cubicBezTo>
                  <a:pt x="21816" y="4097"/>
                  <a:pt x="21851" y="4091"/>
                  <a:pt x="21856" y="4091"/>
                </a:cubicBezTo>
                <a:cubicBezTo>
                  <a:pt x="21857" y="4092"/>
                  <a:pt x="21858" y="4092"/>
                  <a:pt x="21859" y="4092"/>
                </a:cubicBezTo>
                <a:cubicBezTo>
                  <a:pt x="21873" y="4092"/>
                  <a:pt x="21908" y="4061"/>
                  <a:pt x="21919" y="4046"/>
                </a:cubicBezTo>
                <a:cubicBezTo>
                  <a:pt x="21930" y="4034"/>
                  <a:pt x="21947" y="4017"/>
                  <a:pt x="21958" y="4017"/>
                </a:cubicBezTo>
                <a:lnTo>
                  <a:pt x="21964" y="4029"/>
                </a:lnTo>
                <a:lnTo>
                  <a:pt x="21970" y="4034"/>
                </a:lnTo>
                <a:cubicBezTo>
                  <a:pt x="21970" y="4051"/>
                  <a:pt x="21936" y="4097"/>
                  <a:pt x="21919" y="4108"/>
                </a:cubicBezTo>
                <a:cubicBezTo>
                  <a:pt x="21907" y="4125"/>
                  <a:pt x="21924" y="4171"/>
                  <a:pt x="21936" y="4188"/>
                </a:cubicBezTo>
                <a:cubicBezTo>
                  <a:pt x="21941" y="4205"/>
                  <a:pt x="21913" y="4222"/>
                  <a:pt x="21902" y="4227"/>
                </a:cubicBezTo>
                <a:cubicBezTo>
                  <a:pt x="21890" y="4227"/>
                  <a:pt x="21902" y="4256"/>
                  <a:pt x="21907" y="4267"/>
                </a:cubicBezTo>
                <a:cubicBezTo>
                  <a:pt x="21908" y="4268"/>
                  <a:pt x="21909" y="4268"/>
                  <a:pt x="21911" y="4268"/>
                </a:cubicBezTo>
                <a:cubicBezTo>
                  <a:pt x="21923" y="4268"/>
                  <a:pt x="21959" y="4253"/>
                  <a:pt x="21998" y="4233"/>
                </a:cubicBezTo>
                <a:lnTo>
                  <a:pt x="21987" y="4171"/>
                </a:lnTo>
                <a:lnTo>
                  <a:pt x="21981" y="4159"/>
                </a:lnTo>
                <a:cubicBezTo>
                  <a:pt x="21981" y="4148"/>
                  <a:pt x="22021" y="4125"/>
                  <a:pt x="22026" y="4102"/>
                </a:cubicBezTo>
                <a:cubicBezTo>
                  <a:pt x="22026" y="4080"/>
                  <a:pt x="21981" y="3972"/>
                  <a:pt x="21958" y="3949"/>
                </a:cubicBezTo>
                <a:lnTo>
                  <a:pt x="21958" y="3961"/>
                </a:lnTo>
                <a:cubicBezTo>
                  <a:pt x="21951" y="3954"/>
                  <a:pt x="21944" y="3951"/>
                  <a:pt x="21937" y="3951"/>
                </a:cubicBezTo>
                <a:cubicBezTo>
                  <a:pt x="21921" y="3951"/>
                  <a:pt x="21907" y="3966"/>
                  <a:pt x="21907" y="3978"/>
                </a:cubicBezTo>
                <a:cubicBezTo>
                  <a:pt x="21903" y="3987"/>
                  <a:pt x="21887" y="3996"/>
                  <a:pt x="21865" y="3996"/>
                </a:cubicBezTo>
                <a:cubicBezTo>
                  <a:pt x="21861" y="3996"/>
                  <a:pt x="21856" y="3996"/>
                  <a:pt x="21851" y="3995"/>
                </a:cubicBezTo>
                <a:lnTo>
                  <a:pt x="21833" y="4006"/>
                </a:lnTo>
                <a:cubicBezTo>
                  <a:pt x="21831" y="4009"/>
                  <a:pt x="21828" y="4010"/>
                  <a:pt x="21825" y="4010"/>
                </a:cubicBezTo>
                <a:cubicBezTo>
                  <a:pt x="21810" y="4010"/>
                  <a:pt x="21796" y="3980"/>
                  <a:pt x="21786" y="3980"/>
                </a:cubicBezTo>
                <a:cubicBezTo>
                  <a:pt x="21783" y="3980"/>
                  <a:pt x="21779" y="3984"/>
                  <a:pt x="21777" y="3995"/>
                </a:cubicBezTo>
                <a:cubicBezTo>
                  <a:pt x="21771" y="4040"/>
                  <a:pt x="21748" y="4023"/>
                  <a:pt x="21737" y="4040"/>
                </a:cubicBezTo>
                <a:cubicBezTo>
                  <a:pt x="21731" y="4046"/>
                  <a:pt x="21726" y="4051"/>
                  <a:pt x="21726" y="4051"/>
                </a:cubicBezTo>
                <a:cubicBezTo>
                  <a:pt x="21714" y="4040"/>
                  <a:pt x="21697" y="4034"/>
                  <a:pt x="21686" y="4017"/>
                </a:cubicBezTo>
                <a:lnTo>
                  <a:pt x="21686" y="4012"/>
                </a:lnTo>
                <a:cubicBezTo>
                  <a:pt x="21692" y="3995"/>
                  <a:pt x="21720" y="3949"/>
                  <a:pt x="21748" y="3915"/>
                </a:cubicBezTo>
                <a:lnTo>
                  <a:pt x="21794" y="3910"/>
                </a:lnTo>
                <a:lnTo>
                  <a:pt x="21822" y="3910"/>
                </a:lnTo>
                <a:cubicBezTo>
                  <a:pt x="21827" y="3873"/>
                  <a:pt x="21809" y="3862"/>
                  <a:pt x="21794" y="3862"/>
                </a:cubicBezTo>
                <a:cubicBezTo>
                  <a:pt x="21790" y="3862"/>
                  <a:pt x="21786" y="3863"/>
                  <a:pt x="21782" y="3864"/>
                </a:cubicBezTo>
                <a:cubicBezTo>
                  <a:pt x="21776" y="3871"/>
                  <a:pt x="21763" y="3874"/>
                  <a:pt x="21751" y="3874"/>
                </a:cubicBezTo>
                <a:cubicBezTo>
                  <a:pt x="21742" y="3874"/>
                  <a:pt x="21733" y="3872"/>
                  <a:pt x="21726" y="3870"/>
                </a:cubicBezTo>
                <a:lnTo>
                  <a:pt x="21731" y="3841"/>
                </a:lnTo>
                <a:lnTo>
                  <a:pt x="21731" y="3830"/>
                </a:lnTo>
                <a:cubicBezTo>
                  <a:pt x="21737" y="3813"/>
                  <a:pt x="21731" y="3802"/>
                  <a:pt x="21726" y="3802"/>
                </a:cubicBezTo>
                <a:cubicBezTo>
                  <a:pt x="21720" y="3807"/>
                  <a:pt x="21697" y="3824"/>
                  <a:pt x="21675" y="3853"/>
                </a:cubicBezTo>
                <a:lnTo>
                  <a:pt x="21663" y="3790"/>
                </a:lnTo>
                <a:lnTo>
                  <a:pt x="21663" y="3785"/>
                </a:lnTo>
                <a:cubicBezTo>
                  <a:pt x="21661" y="3780"/>
                  <a:pt x="21655" y="3779"/>
                  <a:pt x="21646" y="3779"/>
                </a:cubicBezTo>
                <a:cubicBezTo>
                  <a:pt x="21632" y="3779"/>
                  <a:pt x="21611" y="3783"/>
                  <a:pt x="21590" y="3790"/>
                </a:cubicBezTo>
                <a:lnTo>
                  <a:pt x="21578" y="3745"/>
                </a:lnTo>
                <a:lnTo>
                  <a:pt x="21567" y="3677"/>
                </a:lnTo>
                <a:cubicBezTo>
                  <a:pt x="21551" y="3685"/>
                  <a:pt x="21533" y="3688"/>
                  <a:pt x="21516" y="3688"/>
                </a:cubicBezTo>
                <a:cubicBezTo>
                  <a:pt x="21495" y="3688"/>
                  <a:pt x="21477" y="3683"/>
                  <a:pt x="21470" y="3677"/>
                </a:cubicBezTo>
                <a:cubicBezTo>
                  <a:pt x="21469" y="3675"/>
                  <a:pt x="21466" y="3674"/>
                  <a:pt x="21462" y="3674"/>
                </a:cubicBezTo>
                <a:cubicBezTo>
                  <a:pt x="21446" y="3674"/>
                  <a:pt x="21417" y="3685"/>
                  <a:pt x="21394" y="3685"/>
                </a:cubicBezTo>
                <a:cubicBezTo>
                  <a:pt x="21383" y="3685"/>
                  <a:pt x="21374" y="3683"/>
                  <a:pt x="21368" y="3677"/>
                </a:cubicBezTo>
                <a:cubicBezTo>
                  <a:pt x="21355" y="3660"/>
                  <a:pt x="21339" y="3652"/>
                  <a:pt x="21329" y="3652"/>
                </a:cubicBezTo>
                <a:cubicBezTo>
                  <a:pt x="21326" y="3652"/>
                  <a:pt x="21324" y="3653"/>
                  <a:pt x="21323" y="3654"/>
                </a:cubicBezTo>
                <a:cubicBezTo>
                  <a:pt x="21317" y="3660"/>
                  <a:pt x="21346" y="3694"/>
                  <a:pt x="21357" y="3700"/>
                </a:cubicBezTo>
                <a:cubicBezTo>
                  <a:pt x="21368" y="3711"/>
                  <a:pt x="21368" y="3734"/>
                  <a:pt x="21351" y="3751"/>
                </a:cubicBezTo>
                <a:lnTo>
                  <a:pt x="21323" y="3739"/>
                </a:lnTo>
                <a:lnTo>
                  <a:pt x="21312" y="3734"/>
                </a:lnTo>
                <a:cubicBezTo>
                  <a:pt x="21300" y="3739"/>
                  <a:pt x="21283" y="3768"/>
                  <a:pt x="21277" y="3779"/>
                </a:cubicBezTo>
                <a:cubicBezTo>
                  <a:pt x="21277" y="3790"/>
                  <a:pt x="21260" y="3807"/>
                  <a:pt x="21249" y="3813"/>
                </a:cubicBezTo>
                <a:lnTo>
                  <a:pt x="21238" y="3824"/>
                </a:lnTo>
                <a:lnTo>
                  <a:pt x="21232" y="3830"/>
                </a:lnTo>
                <a:cubicBezTo>
                  <a:pt x="21231" y="3831"/>
                  <a:pt x="21230" y="3832"/>
                  <a:pt x="21228" y="3832"/>
                </a:cubicBezTo>
                <a:cubicBezTo>
                  <a:pt x="21214" y="3832"/>
                  <a:pt x="21188" y="3789"/>
                  <a:pt x="21198" y="3779"/>
                </a:cubicBezTo>
                <a:cubicBezTo>
                  <a:pt x="21209" y="3768"/>
                  <a:pt x="21243" y="3739"/>
                  <a:pt x="21255" y="3728"/>
                </a:cubicBezTo>
                <a:cubicBezTo>
                  <a:pt x="21260" y="3717"/>
                  <a:pt x="21255" y="3694"/>
                  <a:pt x="21238" y="3671"/>
                </a:cubicBezTo>
                <a:lnTo>
                  <a:pt x="21232" y="3688"/>
                </a:lnTo>
                <a:cubicBezTo>
                  <a:pt x="21209" y="3745"/>
                  <a:pt x="21164" y="3728"/>
                  <a:pt x="21130" y="3762"/>
                </a:cubicBezTo>
                <a:cubicBezTo>
                  <a:pt x="21123" y="3771"/>
                  <a:pt x="21112" y="3771"/>
                  <a:pt x="21100" y="3771"/>
                </a:cubicBezTo>
                <a:cubicBezTo>
                  <a:pt x="21082" y="3771"/>
                  <a:pt x="21063" y="3771"/>
                  <a:pt x="21056" y="3802"/>
                </a:cubicBezTo>
                <a:lnTo>
                  <a:pt x="21056" y="3813"/>
                </a:lnTo>
                <a:cubicBezTo>
                  <a:pt x="21051" y="3830"/>
                  <a:pt x="21062" y="3847"/>
                  <a:pt x="21079" y="3858"/>
                </a:cubicBezTo>
                <a:lnTo>
                  <a:pt x="21085" y="3853"/>
                </a:lnTo>
                <a:lnTo>
                  <a:pt x="21113" y="3807"/>
                </a:lnTo>
                <a:lnTo>
                  <a:pt x="21113" y="3807"/>
                </a:lnTo>
                <a:cubicBezTo>
                  <a:pt x="21130" y="3847"/>
                  <a:pt x="21096" y="3904"/>
                  <a:pt x="21079" y="3915"/>
                </a:cubicBezTo>
                <a:cubicBezTo>
                  <a:pt x="21062" y="3921"/>
                  <a:pt x="21056" y="3932"/>
                  <a:pt x="21056" y="3938"/>
                </a:cubicBezTo>
                <a:lnTo>
                  <a:pt x="21062" y="3949"/>
                </a:lnTo>
                <a:lnTo>
                  <a:pt x="21073" y="3972"/>
                </a:lnTo>
                <a:cubicBezTo>
                  <a:pt x="21083" y="3992"/>
                  <a:pt x="21075" y="4013"/>
                  <a:pt x="21053" y="4013"/>
                </a:cubicBezTo>
                <a:cubicBezTo>
                  <a:pt x="21051" y="4013"/>
                  <a:pt x="21048" y="4012"/>
                  <a:pt x="21045" y="4012"/>
                </a:cubicBezTo>
                <a:lnTo>
                  <a:pt x="21028" y="4029"/>
                </a:lnTo>
                <a:cubicBezTo>
                  <a:pt x="21028" y="4029"/>
                  <a:pt x="21011" y="4012"/>
                  <a:pt x="21005" y="3995"/>
                </a:cubicBezTo>
                <a:lnTo>
                  <a:pt x="20999" y="3978"/>
                </a:lnTo>
                <a:cubicBezTo>
                  <a:pt x="20999" y="3971"/>
                  <a:pt x="20985" y="3968"/>
                  <a:pt x="20968" y="3968"/>
                </a:cubicBezTo>
                <a:cubicBezTo>
                  <a:pt x="20940" y="3968"/>
                  <a:pt x="20904" y="3975"/>
                  <a:pt x="20897" y="3989"/>
                </a:cubicBezTo>
                <a:cubicBezTo>
                  <a:pt x="20886" y="4012"/>
                  <a:pt x="20744" y="3995"/>
                  <a:pt x="20693" y="4012"/>
                </a:cubicBezTo>
                <a:cubicBezTo>
                  <a:pt x="20642" y="4034"/>
                  <a:pt x="20619" y="4188"/>
                  <a:pt x="20619" y="4239"/>
                </a:cubicBezTo>
                <a:cubicBezTo>
                  <a:pt x="20622" y="4263"/>
                  <a:pt x="20608" y="4273"/>
                  <a:pt x="20593" y="4273"/>
                </a:cubicBezTo>
                <a:cubicBezTo>
                  <a:pt x="20576" y="4273"/>
                  <a:pt x="20557" y="4260"/>
                  <a:pt x="20557" y="4239"/>
                </a:cubicBezTo>
                <a:cubicBezTo>
                  <a:pt x="20555" y="4226"/>
                  <a:pt x="20547" y="4221"/>
                  <a:pt x="20537" y="4221"/>
                </a:cubicBezTo>
                <a:cubicBezTo>
                  <a:pt x="20522" y="4221"/>
                  <a:pt x="20502" y="4234"/>
                  <a:pt x="20494" y="4244"/>
                </a:cubicBezTo>
                <a:cubicBezTo>
                  <a:pt x="20489" y="4249"/>
                  <a:pt x="20483" y="4251"/>
                  <a:pt x="20477" y="4251"/>
                </a:cubicBezTo>
                <a:cubicBezTo>
                  <a:pt x="20462" y="4251"/>
                  <a:pt x="20446" y="4241"/>
                  <a:pt x="20438" y="4233"/>
                </a:cubicBezTo>
                <a:cubicBezTo>
                  <a:pt x="20426" y="4216"/>
                  <a:pt x="20443" y="4188"/>
                  <a:pt x="20455" y="4176"/>
                </a:cubicBezTo>
                <a:cubicBezTo>
                  <a:pt x="20466" y="4171"/>
                  <a:pt x="20438" y="4136"/>
                  <a:pt x="20421" y="4125"/>
                </a:cubicBezTo>
                <a:cubicBezTo>
                  <a:pt x="20404" y="4119"/>
                  <a:pt x="20381" y="4108"/>
                  <a:pt x="20370" y="4097"/>
                </a:cubicBezTo>
                <a:lnTo>
                  <a:pt x="20370" y="4102"/>
                </a:lnTo>
                <a:cubicBezTo>
                  <a:pt x="20362" y="4115"/>
                  <a:pt x="20353" y="4121"/>
                  <a:pt x="20345" y="4121"/>
                </a:cubicBezTo>
                <a:cubicBezTo>
                  <a:pt x="20334" y="4121"/>
                  <a:pt x="20325" y="4112"/>
                  <a:pt x="20319" y="4097"/>
                </a:cubicBezTo>
                <a:cubicBezTo>
                  <a:pt x="20311" y="4081"/>
                  <a:pt x="20302" y="4075"/>
                  <a:pt x="20294" y="4075"/>
                </a:cubicBezTo>
                <a:cubicBezTo>
                  <a:pt x="20284" y="4075"/>
                  <a:pt x="20274" y="4082"/>
                  <a:pt x="20262" y="4091"/>
                </a:cubicBezTo>
                <a:lnTo>
                  <a:pt x="20245" y="4097"/>
                </a:lnTo>
                <a:cubicBezTo>
                  <a:pt x="20228" y="4091"/>
                  <a:pt x="20290" y="4040"/>
                  <a:pt x="20319" y="4029"/>
                </a:cubicBezTo>
                <a:cubicBezTo>
                  <a:pt x="20347" y="4017"/>
                  <a:pt x="20375" y="4006"/>
                  <a:pt x="20375" y="4006"/>
                </a:cubicBezTo>
                <a:lnTo>
                  <a:pt x="20398" y="4023"/>
                </a:lnTo>
                <a:cubicBezTo>
                  <a:pt x="20407" y="4028"/>
                  <a:pt x="20416" y="4030"/>
                  <a:pt x="20425" y="4030"/>
                </a:cubicBezTo>
                <a:cubicBezTo>
                  <a:pt x="20444" y="4030"/>
                  <a:pt x="20462" y="4020"/>
                  <a:pt x="20466" y="4012"/>
                </a:cubicBezTo>
                <a:cubicBezTo>
                  <a:pt x="20472" y="3995"/>
                  <a:pt x="20500" y="3915"/>
                  <a:pt x="20489" y="3898"/>
                </a:cubicBezTo>
                <a:cubicBezTo>
                  <a:pt x="20484" y="3890"/>
                  <a:pt x="20475" y="3887"/>
                  <a:pt x="20467" y="3887"/>
                </a:cubicBezTo>
                <a:cubicBezTo>
                  <a:pt x="20456" y="3887"/>
                  <a:pt x="20447" y="3892"/>
                  <a:pt x="20443" y="3898"/>
                </a:cubicBezTo>
                <a:cubicBezTo>
                  <a:pt x="20442" y="3901"/>
                  <a:pt x="20440" y="3902"/>
                  <a:pt x="20437" y="3902"/>
                </a:cubicBezTo>
                <a:cubicBezTo>
                  <a:pt x="20428" y="3902"/>
                  <a:pt x="20414" y="3890"/>
                  <a:pt x="20409" y="3881"/>
                </a:cubicBezTo>
                <a:cubicBezTo>
                  <a:pt x="20407" y="3875"/>
                  <a:pt x="20394" y="3874"/>
                  <a:pt x="20380" y="3874"/>
                </a:cubicBezTo>
                <a:cubicBezTo>
                  <a:pt x="20365" y="3874"/>
                  <a:pt x="20350" y="3875"/>
                  <a:pt x="20341" y="3875"/>
                </a:cubicBezTo>
                <a:cubicBezTo>
                  <a:pt x="20324" y="3881"/>
                  <a:pt x="20307" y="3898"/>
                  <a:pt x="20302" y="3910"/>
                </a:cubicBezTo>
                <a:lnTo>
                  <a:pt x="20302" y="3921"/>
                </a:lnTo>
                <a:lnTo>
                  <a:pt x="20302" y="3938"/>
                </a:lnTo>
                <a:cubicBezTo>
                  <a:pt x="20311" y="3952"/>
                  <a:pt x="20305" y="3962"/>
                  <a:pt x="20296" y="3962"/>
                </a:cubicBezTo>
                <a:cubicBezTo>
                  <a:pt x="20294" y="3962"/>
                  <a:pt x="20292" y="3962"/>
                  <a:pt x="20290" y="3961"/>
                </a:cubicBezTo>
                <a:cubicBezTo>
                  <a:pt x="20285" y="3961"/>
                  <a:pt x="20256" y="3949"/>
                  <a:pt x="20228" y="3938"/>
                </a:cubicBezTo>
                <a:lnTo>
                  <a:pt x="20205" y="3944"/>
                </a:lnTo>
                <a:lnTo>
                  <a:pt x="20182" y="3955"/>
                </a:lnTo>
                <a:cubicBezTo>
                  <a:pt x="20179" y="3956"/>
                  <a:pt x="20174" y="3957"/>
                  <a:pt x="20169" y="3957"/>
                </a:cubicBezTo>
                <a:cubicBezTo>
                  <a:pt x="20147" y="3957"/>
                  <a:pt x="20116" y="3944"/>
                  <a:pt x="20099" y="3944"/>
                </a:cubicBezTo>
                <a:cubicBezTo>
                  <a:pt x="20091" y="3944"/>
                  <a:pt x="20086" y="3947"/>
                  <a:pt x="20086" y="3955"/>
                </a:cubicBezTo>
                <a:cubicBezTo>
                  <a:pt x="20086" y="3983"/>
                  <a:pt x="20069" y="4000"/>
                  <a:pt x="20063" y="4000"/>
                </a:cubicBezTo>
                <a:cubicBezTo>
                  <a:pt x="20059" y="4000"/>
                  <a:pt x="20010" y="3976"/>
                  <a:pt x="19975" y="3976"/>
                </a:cubicBezTo>
                <a:cubicBezTo>
                  <a:pt x="19965" y="3976"/>
                  <a:pt x="19956" y="3978"/>
                  <a:pt x="19950" y="3983"/>
                </a:cubicBezTo>
                <a:cubicBezTo>
                  <a:pt x="19927" y="4012"/>
                  <a:pt x="19887" y="4046"/>
                  <a:pt x="19876" y="4051"/>
                </a:cubicBezTo>
                <a:cubicBezTo>
                  <a:pt x="19870" y="4051"/>
                  <a:pt x="19842" y="4017"/>
                  <a:pt x="19836" y="4000"/>
                </a:cubicBezTo>
                <a:cubicBezTo>
                  <a:pt x="19835" y="3998"/>
                  <a:pt x="19834" y="3998"/>
                  <a:pt x="19832" y="3998"/>
                </a:cubicBezTo>
                <a:cubicBezTo>
                  <a:pt x="19824" y="3998"/>
                  <a:pt x="19807" y="4020"/>
                  <a:pt x="19802" y="4034"/>
                </a:cubicBezTo>
                <a:cubicBezTo>
                  <a:pt x="19797" y="4046"/>
                  <a:pt x="19802" y="4068"/>
                  <a:pt x="19814" y="4085"/>
                </a:cubicBezTo>
                <a:cubicBezTo>
                  <a:pt x="19806" y="4075"/>
                  <a:pt x="19797" y="4071"/>
                  <a:pt x="19788" y="4071"/>
                </a:cubicBezTo>
                <a:cubicBezTo>
                  <a:pt x="19783" y="4071"/>
                  <a:pt x="19778" y="4072"/>
                  <a:pt x="19774" y="4074"/>
                </a:cubicBezTo>
                <a:cubicBezTo>
                  <a:pt x="19763" y="4080"/>
                  <a:pt x="19683" y="4097"/>
                  <a:pt x="19683" y="4114"/>
                </a:cubicBezTo>
                <a:cubicBezTo>
                  <a:pt x="19683" y="4131"/>
                  <a:pt x="19677" y="4176"/>
                  <a:pt x="19672" y="4188"/>
                </a:cubicBezTo>
                <a:cubicBezTo>
                  <a:pt x="19666" y="4199"/>
                  <a:pt x="19689" y="4233"/>
                  <a:pt x="19717" y="4267"/>
                </a:cubicBezTo>
                <a:cubicBezTo>
                  <a:pt x="19704" y="4252"/>
                  <a:pt x="19682" y="4245"/>
                  <a:pt x="19661" y="4245"/>
                </a:cubicBezTo>
                <a:cubicBezTo>
                  <a:pt x="19636" y="4245"/>
                  <a:pt x="19612" y="4255"/>
                  <a:pt x="19609" y="4267"/>
                </a:cubicBezTo>
                <a:cubicBezTo>
                  <a:pt x="19609" y="4287"/>
                  <a:pt x="19588" y="4293"/>
                  <a:pt x="19569" y="4293"/>
                </a:cubicBezTo>
                <a:cubicBezTo>
                  <a:pt x="19560" y="4293"/>
                  <a:pt x="19552" y="4291"/>
                  <a:pt x="19547" y="4290"/>
                </a:cubicBezTo>
                <a:cubicBezTo>
                  <a:pt x="19530" y="4290"/>
                  <a:pt x="19485" y="4312"/>
                  <a:pt x="19439" y="4352"/>
                </a:cubicBezTo>
                <a:lnTo>
                  <a:pt x="19422" y="4409"/>
                </a:lnTo>
                <a:lnTo>
                  <a:pt x="19405" y="4449"/>
                </a:lnTo>
                <a:cubicBezTo>
                  <a:pt x="19388" y="4437"/>
                  <a:pt x="19382" y="4409"/>
                  <a:pt x="19394" y="4386"/>
                </a:cubicBezTo>
                <a:lnTo>
                  <a:pt x="19399" y="4301"/>
                </a:lnTo>
                <a:lnTo>
                  <a:pt x="19399" y="4267"/>
                </a:lnTo>
                <a:cubicBezTo>
                  <a:pt x="19421" y="4254"/>
                  <a:pt x="19448" y="4248"/>
                  <a:pt x="19461" y="4248"/>
                </a:cubicBezTo>
                <a:cubicBezTo>
                  <a:pt x="19465" y="4248"/>
                  <a:pt x="19468" y="4249"/>
                  <a:pt x="19468" y="4250"/>
                </a:cubicBezTo>
                <a:cubicBezTo>
                  <a:pt x="19468" y="4250"/>
                  <a:pt x="19468" y="4250"/>
                  <a:pt x="19469" y="4250"/>
                </a:cubicBezTo>
                <a:cubicBezTo>
                  <a:pt x="19478" y="4250"/>
                  <a:pt x="19520" y="4205"/>
                  <a:pt x="19541" y="4205"/>
                </a:cubicBezTo>
                <a:cubicBezTo>
                  <a:pt x="19564" y="4205"/>
                  <a:pt x="19598" y="4188"/>
                  <a:pt x="19604" y="4171"/>
                </a:cubicBezTo>
                <a:cubicBezTo>
                  <a:pt x="19609" y="4153"/>
                  <a:pt x="19604" y="4131"/>
                  <a:pt x="19587" y="4119"/>
                </a:cubicBezTo>
                <a:lnTo>
                  <a:pt x="19570" y="4136"/>
                </a:lnTo>
                <a:cubicBezTo>
                  <a:pt x="19570" y="4136"/>
                  <a:pt x="19553" y="4125"/>
                  <a:pt x="19547" y="4125"/>
                </a:cubicBezTo>
                <a:cubicBezTo>
                  <a:pt x="19530" y="4125"/>
                  <a:pt x="19507" y="4131"/>
                  <a:pt x="19507" y="4131"/>
                </a:cubicBezTo>
                <a:lnTo>
                  <a:pt x="19507" y="4188"/>
                </a:lnTo>
                <a:cubicBezTo>
                  <a:pt x="19485" y="4171"/>
                  <a:pt x="19416" y="4119"/>
                  <a:pt x="19399" y="4108"/>
                </a:cubicBezTo>
                <a:cubicBezTo>
                  <a:pt x="19389" y="4101"/>
                  <a:pt x="19376" y="4099"/>
                  <a:pt x="19362" y="4099"/>
                </a:cubicBezTo>
                <a:cubicBezTo>
                  <a:pt x="19353" y="4099"/>
                  <a:pt x="19344" y="4100"/>
                  <a:pt x="19337" y="4102"/>
                </a:cubicBezTo>
                <a:lnTo>
                  <a:pt x="19331" y="4114"/>
                </a:lnTo>
                <a:lnTo>
                  <a:pt x="19326" y="4131"/>
                </a:lnTo>
                <a:cubicBezTo>
                  <a:pt x="19326" y="4159"/>
                  <a:pt x="19286" y="4171"/>
                  <a:pt x="19269" y="4171"/>
                </a:cubicBezTo>
                <a:cubicBezTo>
                  <a:pt x="19261" y="4167"/>
                  <a:pt x="19235" y="4155"/>
                  <a:pt x="19223" y="4155"/>
                </a:cubicBezTo>
                <a:cubicBezTo>
                  <a:pt x="19217" y="4155"/>
                  <a:pt x="19214" y="4158"/>
                  <a:pt x="19218" y="4165"/>
                </a:cubicBezTo>
                <a:cubicBezTo>
                  <a:pt x="19229" y="4188"/>
                  <a:pt x="19116" y="4216"/>
                  <a:pt x="19076" y="4233"/>
                </a:cubicBezTo>
                <a:cubicBezTo>
                  <a:pt x="19051" y="4241"/>
                  <a:pt x="19008" y="4258"/>
                  <a:pt x="18987" y="4258"/>
                </a:cubicBezTo>
                <a:cubicBezTo>
                  <a:pt x="18979" y="4258"/>
                  <a:pt x="18974" y="4256"/>
                  <a:pt x="18974" y="4250"/>
                </a:cubicBezTo>
                <a:cubicBezTo>
                  <a:pt x="18974" y="4233"/>
                  <a:pt x="18961" y="4225"/>
                  <a:pt x="18952" y="4225"/>
                </a:cubicBezTo>
                <a:cubicBezTo>
                  <a:pt x="18949" y="4225"/>
                  <a:pt x="18947" y="4226"/>
                  <a:pt x="18946" y="4227"/>
                </a:cubicBezTo>
                <a:cubicBezTo>
                  <a:pt x="18940" y="4233"/>
                  <a:pt x="18872" y="4256"/>
                  <a:pt x="18849" y="4261"/>
                </a:cubicBezTo>
                <a:cubicBezTo>
                  <a:pt x="18826" y="4261"/>
                  <a:pt x="18792" y="4273"/>
                  <a:pt x="18781" y="4278"/>
                </a:cubicBezTo>
                <a:lnTo>
                  <a:pt x="18770" y="4290"/>
                </a:lnTo>
                <a:lnTo>
                  <a:pt x="18758" y="4301"/>
                </a:lnTo>
                <a:cubicBezTo>
                  <a:pt x="18755" y="4305"/>
                  <a:pt x="18750" y="4307"/>
                  <a:pt x="18746" y="4307"/>
                </a:cubicBezTo>
                <a:cubicBezTo>
                  <a:pt x="18732" y="4307"/>
                  <a:pt x="18717" y="4284"/>
                  <a:pt x="18713" y="4244"/>
                </a:cubicBezTo>
                <a:lnTo>
                  <a:pt x="18702" y="4239"/>
                </a:lnTo>
                <a:lnTo>
                  <a:pt x="18656" y="4216"/>
                </a:lnTo>
                <a:cubicBezTo>
                  <a:pt x="18656" y="4267"/>
                  <a:pt x="18645" y="4329"/>
                  <a:pt x="18639" y="4352"/>
                </a:cubicBezTo>
                <a:lnTo>
                  <a:pt x="18628" y="4363"/>
                </a:lnTo>
                <a:cubicBezTo>
                  <a:pt x="18621" y="4370"/>
                  <a:pt x="18612" y="4375"/>
                  <a:pt x="18603" y="4375"/>
                </a:cubicBezTo>
                <a:cubicBezTo>
                  <a:pt x="18598" y="4375"/>
                  <a:pt x="18592" y="4373"/>
                  <a:pt x="18588" y="4369"/>
                </a:cubicBezTo>
                <a:cubicBezTo>
                  <a:pt x="18581" y="4366"/>
                  <a:pt x="18576" y="4360"/>
                  <a:pt x="18570" y="4360"/>
                </a:cubicBezTo>
                <a:cubicBezTo>
                  <a:pt x="18566" y="4360"/>
                  <a:pt x="18561" y="4362"/>
                  <a:pt x="18554" y="4369"/>
                </a:cubicBezTo>
                <a:lnTo>
                  <a:pt x="18537" y="4392"/>
                </a:lnTo>
                <a:cubicBezTo>
                  <a:pt x="18534" y="4393"/>
                  <a:pt x="18530" y="4394"/>
                  <a:pt x="18526" y="4394"/>
                </a:cubicBezTo>
                <a:cubicBezTo>
                  <a:pt x="18498" y="4394"/>
                  <a:pt x="18463" y="4361"/>
                  <a:pt x="18458" y="4346"/>
                </a:cubicBezTo>
                <a:cubicBezTo>
                  <a:pt x="18455" y="4344"/>
                  <a:pt x="18451" y="4343"/>
                  <a:pt x="18447" y="4343"/>
                </a:cubicBezTo>
                <a:cubicBezTo>
                  <a:pt x="18434" y="4343"/>
                  <a:pt x="18417" y="4355"/>
                  <a:pt x="18412" y="4363"/>
                </a:cubicBezTo>
                <a:cubicBezTo>
                  <a:pt x="18408" y="4372"/>
                  <a:pt x="18389" y="4377"/>
                  <a:pt x="18365" y="4377"/>
                </a:cubicBezTo>
                <a:cubicBezTo>
                  <a:pt x="18357" y="4377"/>
                  <a:pt x="18348" y="4376"/>
                  <a:pt x="18338" y="4375"/>
                </a:cubicBezTo>
                <a:lnTo>
                  <a:pt x="18321" y="4420"/>
                </a:lnTo>
                <a:cubicBezTo>
                  <a:pt x="18316" y="4432"/>
                  <a:pt x="18287" y="4437"/>
                  <a:pt x="18310" y="4471"/>
                </a:cubicBezTo>
                <a:cubicBezTo>
                  <a:pt x="18320" y="4487"/>
                  <a:pt x="18317" y="4530"/>
                  <a:pt x="18345" y="4530"/>
                </a:cubicBezTo>
                <a:cubicBezTo>
                  <a:pt x="18348" y="4530"/>
                  <a:pt x="18352" y="4529"/>
                  <a:pt x="18355" y="4528"/>
                </a:cubicBezTo>
                <a:lnTo>
                  <a:pt x="18372" y="4522"/>
                </a:lnTo>
                <a:lnTo>
                  <a:pt x="18372" y="4522"/>
                </a:lnTo>
                <a:cubicBezTo>
                  <a:pt x="18401" y="4528"/>
                  <a:pt x="18361" y="4556"/>
                  <a:pt x="18344" y="4568"/>
                </a:cubicBezTo>
                <a:cubicBezTo>
                  <a:pt x="18338" y="4570"/>
                  <a:pt x="18329" y="4571"/>
                  <a:pt x="18319" y="4571"/>
                </a:cubicBezTo>
                <a:cubicBezTo>
                  <a:pt x="18298" y="4571"/>
                  <a:pt x="18274" y="4566"/>
                  <a:pt x="18270" y="4551"/>
                </a:cubicBezTo>
                <a:cubicBezTo>
                  <a:pt x="18265" y="4522"/>
                  <a:pt x="18253" y="4449"/>
                  <a:pt x="18242" y="4449"/>
                </a:cubicBezTo>
                <a:cubicBezTo>
                  <a:pt x="18239" y="4447"/>
                  <a:pt x="18234" y="4446"/>
                  <a:pt x="18230" y="4446"/>
                </a:cubicBezTo>
                <a:cubicBezTo>
                  <a:pt x="18218" y="4446"/>
                  <a:pt x="18203" y="4450"/>
                  <a:pt x="18191" y="4454"/>
                </a:cubicBezTo>
                <a:lnTo>
                  <a:pt x="18185" y="4420"/>
                </a:lnTo>
                <a:lnTo>
                  <a:pt x="18180" y="4409"/>
                </a:lnTo>
                <a:cubicBezTo>
                  <a:pt x="18151" y="4409"/>
                  <a:pt x="18123" y="4471"/>
                  <a:pt x="18123" y="4494"/>
                </a:cubicBezTo>
                <a:cubicBezTo>
                  <a:pt x="18121" y="4499"/>
                  <a:pt x="18119" y="4501"/>
                  <a:pt x="18115" y="4501"/>
                </a:cubicBezTo>
                <a:cubicBezTo>
                  <a:pt x="18102" y="4501"/>
                  <a:pt x="18080" y="4479"/>
                  <a:pt x="18072" y="4466"/>
                </a:cubicBezTo>
                <a:cubicBezTo>
                  <a:pt x="18064" y="4458"/>
                  <a:pt x="18038" y="4446"/>
                  <a:pt x="18016" y="4446"/>
                </a:cubicBezTo>
                <a:cubicBezTo>
                  <a:pt x="18004" y="4446"/>
                  <a:pt x="17993" y="4450"/>
                  <a:pt x="17987" y="4460"/>
                </a:cubicBezTo>
                <a:cubicBezTo>
                  <a:pt x="17978" y="4471"/>
                  <a:pt x="17968" y="4475"/>
                  <a:pt x="17960" y="4475"/>
                </a:cubicBezTo>
                <a:cubicBezTo>
                  <a:pt x="17951" y="4475"/>
                  <a:pt x="17944" y="4471"/>
                  <a:pt x="17941" y="4466"/>
                </a:cubicBezTo>
                <a:cubicBezTo>
                  <a:pt x="17940" y="4463"/>
                  <a:pt x="17939" y="4462"/>
                  <a:pt x="17938" y="4462"/>
                </a:cubicBezTo>
                <a:cubicBezTo>
                  <a:pt x="17933" y="4462"/>
                  <a:pt x="17929" y="4478"/>
                  <a:pt x="17924" y="4505"/>
                </a:cubicBezTo>
                <a:lnTo>
                  <a:pt x="17913" y="4522"/>
                </a:lnTo>
                <a:lnTo>
                  <a:pt x="17885" y="4568"/>
                </a:lnTo>
                <a:cubicBezTo>
                  <a:pt x="17890" y="4575"/>
                  <a:pt x="17899" y="4578"/>
                  <a:pt x="17910" y="4578"/>
                </a:cubicBezTo>
                <a:cubicBezTo>
                  <a:pt x="17922" y="4578"/>
                  <a:pt x="17935" y="4574"/>
                  <a:pt x="17941" y="4568"/>
                </a:cubicBezTo>
                <a:cubicBezTo>
                  <a:pt x="17944" y="4565"/>
                  <a:pt x="17951" y="4564"/>
                  <a:pt x="17961" y="4564"/>
                </a:cubicBezTo>
                <a:cubicBezTo>
                  <a:pt x="17976" y="4564"/>
                  <a:pt x="17997" y="4567"/>
                  <a:pt x="18021" y="4573"/>
                </a:cubicBezTo>
                <a:lnTo>
                  <a:pt x="18043" y="4613"/>
                </a:lnTo>
                <a:cubicBezTo>
                  <a:pt x="18060" y="4636"/>
                  <a:pt x="18060" y="4636"/>
                  <a:pt x="18021" y="4647"/>
                </a:cubicBezTo>
                <a:cubicBezTo>
                  <a:pt x="18004" y="4653"/>
                  <a:pt x="17981" y="4670"/>
                  <a:pt x="17964" y="4670"/>
                </a:cubicBezTo>
                <a:cubicBezTo>
                  <a:pt x="17947" y="4670"/>
                  <a:pt x="17924" y="4653"/>
                  <a:pt x="17907" y="4641"/>
                </a:cubicBezTo>
                <a:lnTo>
                  <a:pt x="17885" y="4630"/>
                </a:lnTo>
                <a:cubicBezTo>
                  <a:pt x="17862" y="4619"/>
                  <a:pt x="17799" y="4596"/>
                  <a:pt x="17811" y="4585"/>
                </a:cubicBezTo>
                <a:cubicBezTo>
                  <a:pt x="17822" y="4573"/>
                  <a:pt x="17788" y="4534"/>
                  <a:pt x="17765" y="4522"/>
                </a:cubicBezTo>
                <a:cubicBezTo>
                  <a:pt x="17762" y="4520"/>
                  <a:pt x="17758" y="4519"/>
                  <a:pt x="17753" y="4519"/>
                </a:cubicBezTo>
                <a:cubicBezTo>
                  <a:pt x="17734" y="4519"/>
                  <a:pt x="17706" y="4535"/>
                  <a:pt x="17697" y="4539"/>
                </a:cubicBezTo>
                <a:cubicBezTo>
                  <a:pt x="17695" y="4541"/>
                  <a:pt x="17692" y="4542"/>
                  <a:pt x="17689" y="4542"/>
                </a:cubicBezTo>
                <a:cubicBezTo>
                  <a:pt x="17674" y="4542"/>
                  <a:pt x="17650" y="4526"/>
                  <a:pt x="17641" y="4517"/>
                </a:cubicBezTo>
                <a:cubicBezTo>
                  <a:pt x="17640" y="4515"/>
                  <a:pt x="17639" y="4515"/>
                  <a:pt x="17637" y="4515"/>
                </a:cubicBezTo>
                <a:cubicBezTo>
                  <a:pt x="17622" y="4515"/>
                  <a:pt x="17569" y="4552"/>
                  <a:pt x="17544" y="4562"/>
                </a:cubicBezTo>
                <a:cubicBezTo>
                  <a:pt x="17521" y="4573"/>
                  <a:pt x="17493" y="4585"/>
                  <a:pt x="17493" y="4585"/>
                </a:cubicBezTo>
                <a:lnTo>
                  <a:pt x="17487" y="4590"/>
                </a:lnTo>
                <a:lnTo>
                  <a:pt x="17487" y="4596"/>
                </a:lnTo>
                <a:cubicBezTo>
                  <a:pt x="17487" y="4607"/>
                  <a:pt x="17470" y="4630"/>
                  <a:pt x="17465" y="4636"/>
                </a:cubicBezTo>
                <a:cubicBezTo>
                  <a:pt x="17459" y="4636"/>
                  <a:pt x="17448" y="4624"/>
                  <a:pt x="17442" y="4607"/>
                </a:cubicBezTo>
                <a:lnTo>
                  <a:pt x="17442" y="4596"/>
                </a:lnTo>
                <a:lnTo>
                  <a:pt x="17442" y="4579"/>
                </a:lnTo>
                <a:cubicBezTo>
                  <a:pt x="17446" y="4571"/>
                  <a:pt x="17441" y="4565"/>
                  <a:pt x="17434" y="4565"/>
                </a:cubicBezTo>
                <a:cubicBezTo>
                  <a:pt x="17431" y="4565"/>
                  <a:pt x="17428" y="4566"/>
                  <a:pt x="17425" y="4568"/>
                </a:cubicBezTo>
                <a:lnTo>
                  <a:pt x="17419" y="4579"/>
                </a:lnTo>
                <a:lnTo>
                  <a:pt x="17408" y="4590"/>
                </a:lnTo>
                <a:cubicBezTo>
                  <a:pt x="17397" y="4602"/>
                  <a:pt x="17317" y="4636"/>
                  <a:pt x="17283" y="4647"/>
                </a:cubicBezTo>
                <a:cubicBezTo>
                  <a:pt x="17277" y="4650"/>
                  <a:pt x="17269" y="4651"/>
                  <a:pt x="17261" y="4651"/>
                </a:cubicBezTo>
                <a:cubicBezTo>
                  <a:pt x="17233" y="4651"/>
                  <a:pt x="17202" y="4639"/>
                  <a:pt x="17198" y="4630"/>
                </a:cubicBezTo>
                <a:cubicBezTo>
                  <a:pt x="17196" y="4628"/>
                  <a:pt x="17193" y="4627"/>
                  <a:pt x="17191" y="4627"/>
                </a:cubicBezTo>
                <a:cubicBezTo>
                  <a:pt x="17181" y="4627"/>
                  <a:pt x="17169" y="4644"/>
                  <a:pt x="17164" y="4653"/>
                </a:cubicBezTo>
                <a:cubicBezTo>
                  <a:pt x="17164" y="4657"/>
                  <a:pt x="17150" y="4661"/>
                  <a:pt x="17131" y="4661"/>
                </a:cubicBezTo>
                <a:cubicBezTo>
                  <a:pt x="17124" y="4661"/>
                  <a:pt x="17116" y="4660"/>
                  <a:pt x="17107" y="4658"/>
                </a:cubicBezTo>
                <a:lnTo>
                  <a:pt x="17107" y="4715"/>
                </a:lnTo>
                <a:cubicBezTo>
                  <a:pt x="17104" y="4716"/>
                  <a:pt x="17101" y="4716"/>
                  <a:pt x="17098" y="4716"/>
                </a:cubicBezTo>
                <a:cubicBezTo>
                  <a:pt x="17072" y="4716"/>
                  <a:pt x="17044" y="4696"/>
                  <a:pt x="17039" y="4675"/>
                </a:cubicBezTo>
                <a:cubicBezTo>
                  <a:pt x="17039" y="4668"/>
                  <a:pt x="17037" y="4665"/>
                  <a:pt x="17034" y="4665"/>
                </a:cubicBezTo>
                <a:cubicBezTo>
                  <a:pt x="17029" y="4665"/>
                  <a:pt x="17021" y="4671"/>
                  <a:pt x="17011" y="4681"/>
                </a:cubicBezTo>
                <a:lnTo>
                  <a:pt x="16994" y="4687"/>
                </a:lnTo>
                <a:cubicBezTo>
                  <a:pt x="16977" y="4692"/>
                  <a:pt x="16954" y="4692"/>
                  <a:pt x="16931" y="4698"/>
                </a:cubicBezTo>
                <a:cubicBezTo>
                  <a:pt x="16926" y="4704"/>
                  <a:pt x="16914" y="4710"/>
                  <a:pt x="16909" y="4721"/>
                </a:cubicBezTo>
                <a:cubicBezTo>
                  <a:pt x="16889" y="4747"/>
                  <a:pt x="16869" y="4758"/>
                  <a:pt x="16848" y="4758"/>
                </a:cubicBezTo>
                <a:cubicBezTo>
                  <a:pt x="16833" y="4758"/>
                  <a:pt x="16817" y="4753"/>
                  <a:pt x="16801" y="4744"/>
                </a:cubicBezTo>
                <a:lnTo>
                  <a:pt x="16733" y="4704"/>
                </a:lnTo>
                <a:cubicBezTo>
                  <a:pt x="16676" y="4755"/>
                  <a:pt x="16597" y="4823"/>
                  <a:pt x="16585" y="4829"/>
                </a:cubicBezTo>
                <a:cubicBezTo>
                  <a:pt x="16568" y="4840"/>
                  <a:pt x="16551" y="4857"/>
                  <a:pt x="16540" y="4868"/>
                </a:cubicBezTo>
                <a:lnTo>
                  <a:pt x="16540" y="4880"/>
                </a:lnTo>
                <a:cubicBezTo>
                  <a:pt x="16540" y="4936"/>
                  <a:pt x="16506" y="4953"/>
                  <a:pt x="16483" y="4982"/>
                </a:cubicBezTo>
                <a:cubicBezTo>
                  <a:pt x="16483" y="4985"/>
                  <a:pt x="16479" y="4986"/>
                  <a:pt x="16474" y="4986"/>
                </a:cubicBezTo>
                <a:cubicBezTo>
                  <a:pt x="16469" y="4986"/>
                  <a:pt x="16463" y="4985"/>
                  <a:pt x="16460" y="4982"/>
                </a:cubicBezTo>
                <a:cubicBezTo>
                  <a:pt x="16449" y="4976"/>
                  <a:pt x="16449" y="4948"/>
                  <a:pt x="16449" y="4948"/>
                </a:cubicBezTo>
                <a:cubicBezTo>
                  <a:pt x="16489" y="4902"/>
                  <a:pt x="16477" y="4880"/>
                  <a:pt x="16432" y="4863"/>
                </a:cubicBezTo>
                <a:lnTo>
                  <a:pt x="16415" y="4857"/>
                </a:lnTo>
                <a:cubicBezTo>
                  <a:pt x="16402" y="4840"/>
                  <a:pt x="16382" y="4832"/>
                  <a:pt x="16371" y="4832"/>
                </a:cubicBezTo>
                <a:cubicBezTo>
                  <a:pt x="16368" y="4832"/>
                  <a:pt x="16365" y="4833"/>
                  <a:pt x="16364" y="4834"/>
                </a:cubicBezTo>
                <a:cubicBezTo>
                  <a:pt x="16358" y="4834"/>
                  <a:pt x="16336" y="4829"/>
                  <a:pt x="16324" y="4823"/>
                </a:cubicBezTo>
                <a:cubicBezTo>
                  <a:pt x="16324" y="4822"/>
                  <a:pt x="16323" y="4822"/>
                  <a:pt x="16322" y="4822"/>
                </a:cubicBezTo>
                <a:cubicBezTo>
                  <a:pt x="16311" y="4822"/>
                  <a:pt x="16272" y="4870"/>
                  <a:pt x="16262" y="4891"/>
                </a:cubicBezTo>
                <a:cubicBezTo>
                  <a:pt x="16250" y="4914"/>
                  <a:pt x="16233" y="4953"/>
                  <a:pt x="16228" y="4976"/>
                </a:cubicBezTo>
                <a:cubicBezTo>
                  <a:pt x="16228" y="4987"/>
                  <a:pt x="16233" y="4993"/>
                  <a:pt x="16241" y="4993"/>
                </a:cubicBezTo>
                <a:cubicBezTo>
                  <a:pt x="16250" y="4993"/>
                  <a:pt x="16264" y="4985"/>
                  <a:pt x="16279" y="4971"/>
                </a:cubicBezTo>
                <a:lnTo>
                  <a:pt x="16302" y="4959"/>
                </a:lnTo>
                <a:lnTo>
                  <a:pt x="16324" y="4948"/>
                </a:lnTo>
                <a:cubicBezTo>
                  <a:pt x="16353" y="4948"/>
                  <a:pt x="16398" y="4999"/>
                  <a:pt x="16404" y="5022"/>
                </a:cubicBezTo>
                <a:cubicBezTo>
                  <a:pt x="16415" y="5050"/>
                  <a:pt x="16398" y="5078"/>
                  <a:pt x="16364" y="5095"/>
                </a:cubicBezTo>
                <a:lnTo>
                  <a:pt x="16341" y="5090"/>
                </a:lnTo>
                <a:lnTo>
                  <a:pt x="16302" y="5084"/>
                </a:lnTo>
                <a:cubicBezTo>
                  <a:pt x="16306" y="5044"/>
                  <a:pt x="16297" y="5022"/>
                  <a:pt x="16279" y="5022"/>
                </a:cubicBezTo>
                <a:cubicBezTo>
                  <a:pt x="16274" y="5022"/>
                  <a:pt x="16268" y="5023"/>
                  <a:pt x="16262" y="5027"/>
                </a:cubicBezTo>
                <a:lnTo>
                  <a:pt x="16245" y="5050"/>
                </a:lnTo>
                <a:cubicBezTo>
                  <a:pt x="16233" y="5056"/>
                  <a:pt x="16245" y="5095"/>
                  <a:pt x="16239" y="5101"/>
                </a:cubicBezTo>
                <a:cubicBezTo>
                  <a:pt x="16222" y="5118"/>
                  <a:pt x="16199" y="5124"/>
                  <a:pt x="16177" y="5124"/>
                </a:cubicBezTo>
                <a:lnTo>
                  <a:pt x="16165" y="5129"/>
                </a:lnTo>
                <a:cubicBezTo>
                  <a:pt x="16154" y="5124"/>
                  <a:pt x="16143" y="5107"/>
                  <a:pt x="16148" y="5090"/>
                </a:cubicBezTo>
                <a:lnTo>
                  <a:pt x="16154" y="5078"/>
                </a:lnTo>
                <a:lnTo>
                  <a:pt x="16165" y="5078"/>
                </a:lnTo>
                <a:lnTo>
                  <a:pt x="16171" y="5061"/>
                </a:lnTo>
                <a:cubicBezTo>
                  <a:pt x="16177" y="5050"/>
                  <a:pt x="16171" y="5027"/>
                  <a:pt x="16160" y="5022"/>
                </a:cubicBezTo>
                <a:lnTo>
                  <a:pt x="16148" y="5027"/>
                </a:lnTo>
                <a:lnTo>
                  <a:pt x="16137" y="5027"/>
                </a:lnTo>
                <a:cubicBezTo>
                  <a:pt x="16134" y="5030"/>
                  <a:pt x="16132" y="5031"/>
                  <a:pt x="16129" y="5031"/>
                </a:cubicBezTo>
                <a:cubicBezTo>
                  <a:pt x="16114" y="5031"/>
                  <a:pt x="16098" y="4996"/>
                  <a:pt x="16103" y="4982"/>
                </a:cubicBezTo>
                <a:cubicBezTo>
                  <a:pt x="16109" y="4965"/>
                  <a:pt x="16154" y="4885"/>
                  <a:pt x="16154" y="4851"/>
                </a:cubicBezTo>
                <a:cubicBezTo>
                  <a:pt x="16160" y="4823"/>
                  <a:pt x="16199" y="4761"/>
                  <a:pt x="16216" y="4749"/>
                </a:cubicBezTo>
                <a:cubicBezTo>
                  <a:pt x="16219" y="4746"/>
                  <a:pt x="16222" y="4744"/>
                  <a:pt x="16226" y="4744"/>
                </a:cubicBezTo>
                <a:cubicBezTo>
                  <a:pt x="16239" y="4744"/>
                  <a:pt x="16257" y="4764"/>
                  <a:pt x="16262" y="4778"/>
                </a:cubicBezTo>
                <a:cubicBezTo>
                  <a:pt x="16266" y="4784"/>
                  <a:pt x="16270" y="4787"/>
                  <a:pt x="16274" y="4787"/>
                </a:cubicBezTo>
                <a:cubicBezTo>
                  <a:pt x="16281" y="4787"/>
                  <a:pt x="16287" y="4778"/>
                  <a:pt x="16290" y="4761"/>
                </a:cubicBezTo>
                <a:lnTo>
                  <a:pt x="16296" y="4755"/>
                </a:lnTo>
                <a:cubicBezTo>
                  <a:pt x="16296" y="4744"/>
                  <a:pt x="16307" y="4738"/>
                  <a:pt x="16313" y="4738"/>
                </a:cubicBezTo>
                <a:lnTo>
                  <a:pt x="16324" y="4744"/>
                </a:lnTo>
                <a:cubicBezTo>
                  <a:pt x="16327" y="4744"/>
                  <a:pt x="16330" y="4745"/>
                  <a:pt x="16332" y="4745"/>
                </a:cubicBezTo>
                <a:cubicBezTo>
                  <a:pt x="16347" y="4745"/>
                  <a:pt x="16346" y="4730"/>
                  <a:pt x="16341" y="4715"/>
                </a:cubicBezTo>
                <a:cubicBezTo>
                  <a:pt x="16339" y="4711"/>
                  <a:pt x="16341" y="4709"/>
                  <a:pt x="16345" y="4709"/>
                </a:cubicBezTo>
                <a:cubicBezTo>
                  <a:pt x="16353" y="4709"/>
                  <a:pt x="16370" y="4716"/>
                  <a:pt x="16392" y="4727"/>
                </a:cubicBezTo>
                <a:lnTo>
                  <a:pt x="16415" y="4721"/>
                </a:lnTo>
                <a:lnTo>
                  <a:pt x="16432" y="4715"/>
                </a:lnTo>
                <a:cubicBezTo>
                  <a:pt x="16442" y="4700"/>
                  <a:pt x="16454" y="4695"/>
                  <a:pt x="16465" y="4695"/>
                </a:cubicBezTo>
                <a:cubicBezTo>
                  <a:pt x="16479" y="4695"/>
                  <a:pt x="16491" y="4703"/>
                  <a:pt x="16494" y="4710"/>
                </a:cubicBezTo>
                <a:cubicBezTo>
                  <a:pt x="16494" y="4710"/>
                  <a:pt x="16495" y="4711"/>
                  <a:pt x="16496" y="4711"/>
                </a:cubicBezTo>
                <a:cubicBezTo>
                  <a:pt x="16503" y="4711"/>
                  <a:pt x="16533" y="4695"/>
                  <a:pt x="16563" y="4670"/>
                </a:cubicBezTo>
                <a:lnTo>
                  <a:pt x="16608" y="4687"/>
                </a:lnTo>
                <a:cubicBezTo>
                  <a:pt x="16609" y="4687"/>
                  <a:pt x="16610" y="4687"/>
                  <a:pt x="16611" y="4687"/>
                </a:cubicBezTo>
                <a:cubicBezTo>
                  <a:pt x="16628" y="4687"/>
                  <a:pt x="16660" y="4641"/>
                  <a:pt x="16682" y="4641"/>
                </a:cubicBezTo>
                <a:cubicBezTo>
                  <a:pt x="16716" y="4641"/>
                  <a:pt x="16733" y="4624"/>
                  <a:pt x="16755" y="4596"/>
                </a:cubicBezTo>
                <a:lnTo>
                  <a:pt x="16767" y="4585"/>
                </a:lnTo>
                <a:cubicBezTo>
                  <a:pt x="16776" y="4589"/>
                  <a:pt x="16823" y="4614"/>
                  <a:pt x="16854" y="4614"/>
                </a:cubicBezTo>
                <a:cubicBezTo>
                  <a:pt x="16862" y="4614"/>
                  <a:pt x="16870" y="4612"/>
                  <a:pt x="16875" y="4607"/>
                </a:cubicBezTo>
                <a:cubicBezTo>
                  <a:pt x="16892" y="4590"/>
                  <a:pt x="16909" y="4551"/>
                  <a:pt x="16914" y="4539"/>
                </a:cubicBezTo>
                <a:cubicBezTo>
                  <a:pt x="16914" y="4538"/>
                  <a:pt x="16915" y="4537"/>
                  <a:pt x="16915" y="4537"/>
                </a:cubicBezTo>
                <a:cubicBezTo>
                  <a:pt x="16921" y="4537"/>
                  <a:pt x="16944" y="4570"/>
                  <a:pt x="16954" y="4585"/>
                </a:cubicBezTo>
                <a:cubicBezTo>
                  <a:pt x="16956" y="4588"/>
                  <a:pt x="16960" y="4589"/>
                  <a:pt x="16965" y="4589"/>
                </a:cubicBezTo>
                <a:cubicBezTo>
                  <a:pt x="16988" y="4589"/>
                  <a:pt x="17031" y="4564"/>
                  <a:pt x="17045" y="4551"/>
                </a:cubicBezTo>
                <a:cubicBezTo>
                  <a:pt x="17068" y="4539"/>
                  <a:pt x="17113" y="4460"/>
                  <a:pt x="17136" y="4460"/>
                </a:cubicBezTo>
                <a:cubicBezTo>
                  <a:pt x="17137" y="4460"/>
                  <a:pt x="17138" y="4460"/>
                  <a:pt x="17138" y="4460"/>
                </a:cubicBezTo>
                <a:cubicBezTo>
                  <a:pt x="17156" y="4460"/>
                  <a:pt x="17129" y="4409"/>
                  <a:pt x="17107" y="4409"/>
                </a:cubicBezTo>
                <a:cubicBezTo>
                  <a:pt x="17085" y="4409"/>
                  <a:pt x="17028" y="4397"/>
                  <a:pt x="17016" y="4386"/>
                </a:cubicBezTo>
                <a:cubicBezTo>
                  <a:pt x="17011" y="4369"/>
                  <a:pt x="17039" y="4346"/>
                  <a:pt x="17079" y="4329"/>
                </a:cubicBezTo>
                <a:lnTo>
                  <a:pt x="17119" y="4324"/>
                </a:lnTo>
                <a:lnTo>
                  <a:pt x="17158" y="4312"/>
                </a:lnTo>
                <a:cubicBezTo>
                  <a:pt x="17204" y="4329"/>
                  <a:pt x="17209" y="4346"/>
                  <a:pt x="17198" y="4352"/>
                </a:cubicBezTo>
                <a:cubicBezTo>
                  <a:pt x="17181" y="4358"/>
                  <a:pt x="17187" y="4414"/>
                  <a:pt x="17187" y="4432"/>
                </a:cubicBezTo>
                <a:cubicBezTo>
                  <a:pt x="17189" y="4438"/>
                  <a:pt x="17192" y="4441"/>
                  <a:pt x="17197" y="4441"/>
                </a:cubicBezTo>
                <a:cubicBezTo>
                  <a:pt x="17205" y="4441"/>
                  <a:pt x="17215" y="4431"/>
                  <a:pt x="17226" y="4409"/>
                </a:cubicBezTo>
                <a:lnTo>
                  <a:pt x="17249" y="4460"/>
                </a:lnTo>
                <a:lnTo>
                  <a:pt x="17249" y="4466"/>
                </a:lnTo>
                <a:cubicBezTo>
                  <a:pt x="17260" y="4466"/>
                  <a:pt x="17306" y="4426"/>
                  <a:pt x="17357" y="4369"/>
                </a:cubicBezTo>
                <a:lnTo>
                  <a:pt x="17414" y="4358"/>
                </a:lnTo>
                <a:cubicBezTo>
                  <a:pt x="17414" y="4358"/>
                  <a:pt x="17414" y="4341"/>
                  <a:pt x="17419" y="4335"/>
                </a:cubicBezTo>
                <a:lnTo>
                  <a:pt x="17431" y="4301"/>
                </a:lnTo>
                <a:cubicBezTo>
                  <a:pt x="17435" y="4285"/>
                  <a:pt x="17443" y="4279"/>
                  <a:pt x="17452" y="4279"/>
                </a:cubicBezTo>
                <a:cubicBezTo>
                  <a:pt x="17465" y="4279"/>
                  <a:pt x="17481" y="4293"/>
                  <a:pt x="17487" y="4307"/>
                </a:cubicBezTo>
                <a:cubicBezTo>
                  <a:pt x="17499" y="4324"/>
                  <a:pt x="17482" y="4352"/>
                  <a:pt x="17476" y="4352"/>
                </a:cubicBezTo>
                <a:cubicBezTo>
                  <a:pt x="17470" y="4352"/>
                  <a:pt x="17453" y="4420"/>
                  <a:pt x="17470" y="4443"/>
                </a:cubicBezTo>
                <a:cubicBezTo>
                  <a:pt x="17474" y="4447"/>
                  <a:pt x="17479" y="4448"/>
                  <a:pt x="17484" y="4448"/>
                </a:cubicBezTo>
                <a:cubicBezTo>
                  <a:pt x="17503" y="4448"/>
                  <a:pt x="17528" y="4428"/>
                  <a:pt x="17533" y="4414"/>
                </a:cubicBezTo>
                <a:cubicBezTo>
                  <a:pt x="17544" y="4403"/>
                  <a:pt x="17595" y="4403"/>
                  <a:pt x="17607" y="4403"/>
                </a:cubicBezTo>
                <a:cubicBezTo>
                  <a:pt x="17608" y="4403"/>
                  <a:pt x="17608" y="4404"/>
                  <a:pt x="17609" y="4404"/>
                </a:cubicBezTo>
                <a:cubicBezTo>
                  <a:pt x="17625" y="4404"/>
                  <a:pt x="17635" y="4363"/>
                  <a:pt x="17641" y="4352"/>
                </a:cubicBezTo>
                <a:cubicBezTo>
                  <a:pt x="17641" y="4345"/>
                  <a:pt x="17643" y="4342"/>
                  <a:pt x="17648" y="4342"/>
                </a:cubicBezTo>
                <a:cubicBezTo>
                  <a:pt x="17655" y="4342"/>
                  <a:pt x="17667" y="4350"/>
                  <a:pt x="17680" y="4363"/>
                </a:cubicBezTo>
                <a:lnTo>
                  <a:pt x="17731" y="4363"/>
                </a:lnTo>
                <a:cubicBezTo>
                  <a:pt x="17760" y="4346"/>
                  <a:pt x="17811" y="4324"/>
                  <a:pt x="17839" y="4307"/>
                </a:cubicBezTo>
                <a:lnTo>
                  <a:pt x="17868" y="4318"/>
                </a:lnTo>
                <a:cubicBezTo>
                  <a:pt x="17868" y="4318"/>
                  <a:pt x="17879" y="4307"/>
                  <a:pt x="17879" y="4301"/>
                </a:cubicBezTo>
                <a:lnTo>
                  <a:pt x="17873" y="4227"/>
                </a:lnTo>
                <a:lnTo>
                  <a:pt x="17873" y="4227"/>
                </a:lnTo>
                <a:cubicBezTo>
                  <a:pt x="17913" y="4244"/>
                  <a:pt x="17981" y="4227"/>
                  <a:pt x="17992" y="4250"/>
                </a:cubicBezTo>
                <a:cubicBezTo>
                  <a:pt x="17995" y="4256"/>
                  <a:pt x="17998" y="4258"/>
                  <a:pt x="17999" y="4258"/>
                </a:cubicBezTo>
                <a:cubicBezTo>
                  <a:pt x="18003" y="4258"/>
                  <a:pt x="18002" y="4240"/>
                  <a:pt x="17998" y="4227"/>
                </a:cubicBezTo>
                <a:cubicBezTo>
                  <a:pt x="17998" y="4220"/>
                  <a:pt x="18002" y="4218"/>
                  <a:pt x="18007" y="4218"/>
                </a:cubicBezTo>
                <a:cubicBezTo>
                  <a:pt x="18020" y="4218"/>
                  <a:pt x="18041" y="4231"/>
                  <a:pt x="18049" y="4239"/>
                </a:cubicBezTo>
                <a:cubicBezTo>
                  <a:pt x="18050" y="4240"/>
                  <a:pt x="18052" y="4241"/>
                  <a:pt x="18054" y="4241"/>
                </a:cubicBezTo>
                <a:cubicBezTo>
                  <a:pt x="18067" y="4241"/>
                  <a:pt x="18090" y="4209"/>
                  <a:pt x="18100" y="4199"/>
                </a:cubicBezTo>
                <a:cubicBezTo>
                  <a:pt x="18106" y="4182"/>
                  <a:pt x="18146" y="4165"/>
                  <a:pt x="18185" y="4148"/>
                </a:cubicBezTo>
                <a:lnTo>
                  <a:pt x="18151" y="4080"/>
                </a:lnTo>
                <a:cubicBezTo>
                  <a:pt x="18146" y="4074"/>
                  <a:pt x="18163" y="4046"/>
                  <a:pt x="18174" y="4034"/>
                </a:cubicBezTo>
                <a:cubicBezTo>
                  <a:pt x="18180" y="4029"/>
                  <a:pt x="18197" y="4029"/>
                  <a:pt x="18197" y="4029"/>
                </a:cubicBezTo>
                <a:cubicBezTo>
                  <a:pt x="18202" y="4046"/>
                  <a:pt x="18208" y="4063"/>
                  <a:pt x="18202" y="4080"/>
                </a:cubicBezTo>
                <a:lnTo>
                  <a:pt x="18202" y="4091"/>
                </a:lnTo>
                <a:cubicBezTo>
                  <a:pt x="18202" y="4102"/>
                  <a:pt x="18219" y="4131"/>
                  <a:pt x="18242" y="4142"/>
                </a:cubicBezTo>
                <a:lnTo>
                  <a:pt x="18253" y="4176"/>
                </a:lnTo>
                <a:cubicBezTo>
                  <a:pt x="18265" y="4199"/>
                  <a:pt x="18287" y="4216"/>
                  <a:pt x="18299" y="4239"/>
                </a:cubicBezTo>
                <a:lnTo>
                  <a:pt x="18304" y="4267"/>
                </a:lnTo>
                <a:cubicBezTo>
                  <a:pt x="18316" y="4256"/>
                  <a:pt x="18344" y="4233"/>
                  <a:pt x="18355" y="4227"/>
                </a:cubicBezTo>
                <a:cubicBezTo>
                  <a:pt x="18367" y="4222"/>
                  <a:pt x="18333" y="4193"/>
                  <a:pt x="18327" y="4188"/>
                </a:cubicBezTo>
                <a:cubicBezTo>
                  <a:pt x="18316" y="4176"/>
                  <a:pt x="18304" y="4159"/>
                  <a:pt x="18299" y="4148"/>
                </a:cubicBezTo>
                <a:lnTo>
                  <a:pt x="18299" y="4136"/>
                </a:lnTo>
                <a:lnTo>
                  <a:pt x="18304" y="4125"/>
                </a:lnTo>
                <a:cubicBezTo>
                  <a:pt x="18313" y="4125"/>
                  <a:pt x="18356" y="4149"/>
                  <a:pt x="18383" y="4149"/>
                </a:cubicBezTo>
                <a:cubicBezTo>
                  <a:pt x="18391" y="4149"/>
                  <a:pt x="18397" y="4147"/>
                  <a:pt x="18401" y="4142"/>
                </a:cubicBezTo>
                <a:cubicBezTo>
                  <a:pt x="18418" y="4119"/>
                  <a:pt x="18452" y="4091"/>
                  <a:pt x="18475" y="4074"/>
                </a:cubicBezTo>
                <a:lnTo>
                  <a:pt x="18492" y="4051"/>
                </a:lnTo>
                <a:lnTo>
                  <a:pt x="18526" y="4012"/>
                </a:lnTo>
                <a:cubicBezTo>
                  <a:pt x="18534" y="4030"/>
                  <a:pt x="18544" y="4037"/>
                  <a:pt x="18555" y="4037"/>
                </a:cubicBezTo>
                <a:cubicBezTo>
                  <a:pt x="18567" y="4037"/>
                  <a:pt x="18579" y="4029"/>
                  <a:pt x="18588" y="4023"/>
                </a:cubicBezTo>
                <a:cubicBezTo>
                  <a:pt x="18595" y="4019"/>
                  <a:pt x="18608" y="4016"/>
                  <a:pt x="18622" y="4016"/>
                </a:cubicBezTo>
                <a:cubicBezTo>
                  <a:pt x="18645" y="4016"/>
                  <a:pt x="18670" y="4023"/>
                  <a:pt x="18673" y="4040"/>
                </a:cubicBezTo>
                <a:cubicBezTo>
                  <a:pt x="18674" y="4046"/>
                  <a:pt x="18679" y="4049"/>
                  <a:pt x="18684" y="4049"/>
                </a:cubicBezTo>
                <a:cubicBezTo>
                  <a:pt x="18705" y="4049"/>
                  <a:pt x="18746" y="4017"/>
                  <a:pt x="18764" y="3995"/>
                </a:cubicBezTo>
                <a:cubicBezTo>
                  <a:pt x="18787" y="3972"/>
                  <a:pt x="18832" y="3910"/>
                  <a:pt x="18849" y="3898"/>
                </a:cubicBezTo>
                <a:cubicBezTo>
                  <a:pt x="18857" y="3890"/>
                  <a:pt x="18889" y="3877"/>
                  <a:pt x="18912" y="3877"/>
                </a:cubicBezTo>
                <a:cubicBezTo>
                  <a:pt x="18922" y="3877"/>
                  <a:pt x="18931" y="3880"/>
                  <a:pt x="18934" y="3887"/>
                </a:cubicBezTo>
                <a:cubicBezTo>
                  <a:pt x="18946" y="3904"/>
                  <a:pt x="18963" y="3927"/>
                  <a:pt x="18963" y="3932"/>
                </a:cubicBezTo>
                <a:cubicBezTo>
                  <a:pt x="18968" y="3932"/>
                  <a:pt x="18980" y="3921"/>
                  <a:pt x="18991" y="3892"/>
                </a:cubicBezTo>
                <a:lnTo>
                  <a:pt x="19002" y="3887"/>
                </a:lnTo>
                <a:lnTo>
                  <a:pt x="19014" y="3881"/>
                </a:lnTo>
                <a:cubicBezTo>
                  <a:pt x="19016" y="3884"/>
                  <a:pt x="19019" y="3885"/>
                  <a:pt x="19021" y="3885"/>
                </a:cubicBezTo>
                <a:cubicBezTo>
                  <a:pt x="19035" y="3885"/>
                  <a:pt x="19048" y="3849"/>
                  <a:pt x="19048" y="3830"/>
                </a:cubicBezTo>
                <a:cubicBezTo>
                  <a:pt x="19049" y="3825"/>
                  <a:pt x="19053" y="3822"/>
                  <a:pt x="19059" y="3822"/>
                </a:cubicBezTo>
                <a:cubicBezTo>
                  <a:pt x="19071" y="3822"/>
                  <a:pt x="19092" y="3835"/>
                  <a:pt x="19116" y="3858"/>
                </a:cubicBezTo>
                <a:lnTo>
                  <a:pt x="19144" y="3881"/>
                </a:lnTo>
                <a:cubicBezTo>
                  <a:pt x="19146" y="3883"/>
                  <a:pt x="19148" y="3883"/>
                  <a:pt x="19151" y="3883"/>
                </a:cubicBezTo>
                <a:cubicBezTo>
                  <a:pt x="19159" y="3883"/>
                  <a:pt x="19168" y="3879"/>
                  <a:pt x="19172" y="3875"/>
                </a:cubicBezTo>
                <a:cubicBezTo>
                  <a:pt x="19178" y="3875"/>
                  <a:pt x="19178" y="3858"/>
                  <a:pt x="19178" y="3853"/>
                </a:cubicBezTo>
                <a:lnTo>
                  <a:pt x="19155" y="3790"/>
                </a:lnTo>
                <a:cubicBezTo>
                  <a:pt x="19093" y="3773"/>
                  <a:pt x="19008" y="3768"/>
                  <a:pt x="18997" y="3768"/>
                </a:cubicBezTo>
                <a:cubicBezTo>
                  <a:pt x="18985" y="3762"/>
                  <a:pt x="19042" y="3700"/>
                  <a:pt x="19070" y="3694"/>
                </a:cubicBezTo>
                <a:cubicBezTo>
                  <a:pt x="19099" y="3688"/>
                  <a:pt x="19138" y="3677"/>
                  <a:pt x="19144" y="3671"/>
                </a:cubicBezTo>
                <a:cubicBezTo>
                  <a:pt x="19155" y="3666"/>
                  <a:pt x="19201" y="3614"/>
                  <a:pt x="19195" y="3597"/>
                </a:cubicBezTo>
                <a:cubicBezTo>
                  <a:pt x="19195" y="3580"/>
                  <a:pt x="19178" y="3552"/>
                  <a:pt x="19167" y="3546"/>
                </a:cubicBezTo>
                <a:cubicBezTo>
                  <a:pt x="19167" y="3546"/>
                  <a:pt x="19166" y="3546"/>
                  <a:pt x="19166" y="3546"/>
                </a:cubicBezTo>
                <a:cubicBezTo>
                  <a:pt x="19160" y="3546"/>
                  <a:pt x="19144" y="3620"/>
                  <a:pt x="19127" y="3620"/>
                </a:cubicBezTo>
                <a:cubicBezTo>
                  <a:pt x="19118" y="3620"/>
                  <a:pt x="19076" y="3603"/>
                  <a:pt x="19049" y="3603"/>
                </a:cubicBezTo>
                <a:cubicBezTo>
                  <a:pt x="19041" y="3603"/>
                  <a:pt x="19035" y="3605"/>
                  <a:pt x="19031" y="3609"/>
                </a:cubicBezTo>
                <a:cubicBezTo>
                  <a:pt x="19015" y="3625"/>
                  <a:pt x="18980" y="3655"/>
                  <a:pt x="18970" y="3655"/>
                </a:cubicBezTo>
                <a:cubicBezTo>
                  <a:pt x="18969" y="3655"/>
                  <a:pt x="18969" y="3655"/>
                  <a:pt x="18968" y="3654"/>
                </a:cubicBezTo>
                <a:cubicBezTo>
                  <a:pt x="18960" y="3646"/>
                  <a:pt x="18939" y="3641"/>
                  <a:pt x="18925" y="3641"/>
                </a:cubicBezTo>
                <a:cubicBezTo>
                  <a:pt x="18919" y="3641"/>
                  <a:pt x="18915" y="3641"/>
                  <a:pt x="18911" y="3643"/>
                </a:cubicBezTo>
                <a:cubicBezTo>
                  <a:pt x="18911" y="3643"/>
                  <a:pt x="18911" y="3643"/>
                  <a:pt x="18911" y="3643"/>
                </a:cubicBezTo>
                <a:cubicBezTo>
                  <a:pt x="18900" y="3643"/>
                  <a:pt x="19006" y="3517"/>
                  <a:pt x="19058" y="3517"/>
                </a:cubicBezTo>
                <a:cubicBezTo>
                  <a:pt x="19061" y="3517"/>
                  <a:pt x="19063" y="3518"/>
                  <a:pt x="19065" y="3518"/>
                </a:cubicBezTo>
                <a:cubicBezTo>
                  <a:pt x="19072" y="3520"/>
                  <a:pt x="19078" y="3520"/>
                  <a:pt x="19085" y="3520"/>
                </a:cubicBezTo>
                <a:cubicBezTo>
                  <a:pt x="19124" y="3520"/>
                  <a:pt x="19149" y="3492"/>
                  <a:pt x="19144" y="3473"/>
                </a:cubicBezTo>
                <a:cubicBezTo>
                  <a:pt x="19144" y="3470"/>
                  <a:pt x="19147" y="3468"/>
                  <a:pt x="19151" y="3468"/>
                </a:cubicBezTo>
                <a:cubicBezTo>
                  <a:pt x="19174" y="3468"/>
                  <a:pt x="19241" y="3497"/>
                  <a:pt x="19269" y="3507"/>
                </a:cubicBezTo>
                <a:cubicBezTo>
                  <a:pt x="19274" y="3509"/>
                  <a:pt x="19278" y="3510"/>
                  <a:pt x="19281" y="3510"/>
                </a:cubicBezTo>
                <a:cubicBezTo>
                  <a:pt x="19309" y="3510"/>
                  <a:pt x="19308" y="3459"/>
                  <a:pt x="19303" y="3439"/>
                </a:cubicBezTo>
                <a:cubicBezTo>
                  <a:pt x="19303" y="3420"/>
                  <a:pt x="19334" y="3409"/>
                  <a:pt x="19354" y="3409"/>
                </a:cubicBezTo>
                <a:cubicBezTo>
                  <a:pt x="19359" y="3409"/>
                  <a:pt x="19362" y="3409"/>
                  <a:pt x="19365" y="3410"/>
                </a:cubicBezTo>
                <a:cubicBezTo>
                  <a:pt x="19366" y="3410"/>
                  <a:pt x="19367" y="3411"/>
                  <a:pt x="19367" y="3411"/>
                </a:cubicBezTo>
                <a:cubicBezTo>
                  <a:pt x="19384" y="3411"/>
                  <a:pt x="19406" y="3348"/>
                  <a:pt x="19422" y="3342"/>
                </a:cubicBezTo>
                <a:cubicBezTo>
                  <a:pt x="19428" y="3341"/>
                  <a:pt x="19435" y="3340"/>
                  <a:pt x="19441" y="3340"/>
                </a:cubicBezTo>
                <a:cubicBezTo>
                  <a:pt x="19459" y="3340"/>
                  <a:pt x="19476" y="3345"/>
                  <a:pt x="19485" y="3353"/>
                </a:cubicBezTo>
                <a:lnTo>
                  <a:pt x="19490" y="3376"/>
                </a:lnTo>
                <a:cubicBezTo>
                  <a:pt x="19490" y="3381"/>
                  <a:pt x="19501" y="3389"/>
                  <a:pt x="19509" y="3389"/>
                </a:cubicBezTo>
                <a:cubicBezTo>
                  <a:pt x="19510" y="3389"/>
                  <a:pt x="19512" y="3389"/>
                  <a:pt x="19513" y="3388"/>
                </a:cubicBezTo>
                <a:cubicBezTo>
                  <a:pt x="19519" y="3388"/>
                  <a:pt x="19530" y="3371"/>
                  <a:pt x="19530" y="3359"/>
                </a:cubicBezTo>
                <a:lnTo>
                  <a:pt x="19524" y="3331"/>
                </a:lnTo>
                <a:cubicBezTo>
                  <a:pt x="19521" y="3310"/>
                  <a:pt x="19531" y="3303"/>
                  <a:pt x="19542" y="3303"/>
                </a:cubicBezTo>
                <a:cubicBezTo>
                  <a:pt x="19553" y="3303"/>
                  <a:pt x="19564" y="3308"/>
                  <a:pt x="19570" y="3314"/>
                </a:cubicBezTo>
                <a:cubicBezTo>
                  <a:pt x="19572" y="3316"/>
                  <a:pt x="19574" y="3317"/>
                  <a:pt x="19576" y="3317"/>
                </a:cubicBezTo>
                <a:cubicBezTo>
                  <a:pt x="19584" y="3317"/>
                  <a:pt x="19591" y="3296"/>
                  <a:pt x="19587" y="3268"/>
                </a:cubicBezTo>
                <a:lnTo>
                  <a:pt x="19587" y="3268"/>
                </a:lnTo>
                <a:lnTo>
                  <a:pt x="19609" y="3280"/>
                </a:lnTo>
                <a:lnTo>
                  <a:pt x="19655" y="3302"/>
                </a:lnTo>
                <a:cubicBezTo>
                  <a:pt x="19700" y="3285"/>
                  <a:pt x="19757" y="3212"/>
                  <a:pt x="19780" y="3212"/>
                </a:cubicBezTo>
                <a:cubicBezTo>
                  <a:pt x="19797" y="3206"/>
                  <a:pt x="19802" y="3189"/>
                  <a:pt x="19802" y="3183"/>
                </a:cubicBezTo>
                <a:cubicBezTo>
                  <a:pt x="19797" y="3178"/>
                  <a:pt x="19802" y="3149"/>
                  <a:pt x="19808" y="3121"/>
                </a:cubicBezTo>
                <a:lnTo>
                  <a:pt x="19797" y="3081"/>
                </a:lnTo>
                <a:lnTo>
                  <a:pt x="19780" y="3013"/>
                </a:lnTo>
                <a:cubicBezTo>
                  <a:pt x="19763" y="3024"/>
                  <a:pt x="19729" y="3036"/>
                  <a:pt x="19723" y="3036"/>
                </a:cubicBezTo>
                <a:cubicBezTo>
                  <a:pt x="19717" y="3036"/>
                  <a:pt x="19717" y="3024"/>
                  <a:pt x="19723" y="3013"/>
                </a:cubicBezTo>
                <a:lnTo>
                  <a:pt x="19729" y="2996"/>
                </a:lnTo>
                <a:lnTo>
                  <a:pt x="19729" y="2968"/>
                </a:lnTo>
                <a:cubicBezTo>
                  <a:pt x="19727" y="2967"/>
                  <a:pt x="19725" y="2967"/>
                  <a:pt x="19722" y="2967"/>
                </a:cubicBezTo>
                <a:cubicBezTo>
                  <a:pt x="19700" y="2967"/>
                  <a:pt x="19650" y="2989"/>
                  <a:pt x="19604" y="3024"/>
                </a:cubicBezTo>
                <a:lnTo>
                  <a:pt x="19621" y="3092"/>
                </a:lnTo>
                <a:lnTo>
                  <a:pt x="19626" y="3132"/>
                </a:lnTo>
                <a:cubicBezTo>
                  <a:pt x="19643" y="3172"/>
                  <a:pt x="19609" y="3229"/>
                  <a:pt x="19598" y="3234"/>
                </a:cubicBezTo>
                <a:cubicBezTo>
                  <a:pt x="19597" y="3235"/>
                  <a:pt x="19595" y="3235"/>
                  <a:pt x="19593" y="3235"/>
                </a:cubicBezTo>
                <a:cubicBezTo>
                  <a:pt x="19572" y="3235"/>
                  <a:pt x="19524" y="3209"/>
                  <a:pt x="19524" y="3178"/>
                </a:cubicBezTo>
                <a:cubicBezTo>
                  <a:pt x="19519" y="3153"/>
                  <a:pt x="19501" y="3137"/>
                  <a:pt x="19474" y="3137"/>
                </a:cubicBezTo>
                <a:cubicBezTo>
                  <a:pt x="19470" y="3137"/>
                  <a:pt x="19466" y="3137"/>
                  <a:pt x="19462" y="3138"/>
                </a:cubicBezTo>
                <a:lnTo>
                  <a:pt x="19439" y="3149"/>
                </a:lnTo>
                <a:cubicBezTo>
                  <a:pt x="19428" y="3149"/>
                  <a:pt x="19411" y="3161"/>
                  <a:pt x="19411" y="3161"/>
                </a:cubicBezTo>
                <a:lnTo>
                  <a:pt x="19365" y="3098"/>
                </a:lnTo>
                <a:cubicBezTo>
                  <a:pt x="19348" y="3149"/>
                  <a:pt x="19303" y="3234"/>
                  <a:pt x="19280" y="3246"/>
                </a:cubicBezTo>
                <a:cubicBezTo>
                  <a:pt x="19280" y="3246"/>
                  <a:pt x="19279" y="3246"/>
                  <a:pt x="19279" y="3246"/>
                </a:cubicBezTo>
                <a:cubicBezTo>
                  <a:pt x="19265" y="3246"/>
                  <a:pt x="19286" y="3171"/>
                  <a:pt x="19297" y="3149"/>
                </a:cubicBezTo>
                <a:cubicBezTo>
                  <a:pt x="19309" y="3132"/>
                  <a:pt x="19343" y="3098"/>
                  <a:pt x="19377" y="3087"/>
                </a:cubicBezTo>
                <a:lnTo>
                  <a:pt x="19411" y="3070"/>
                </a:lnTo>
                <a:cubicBezTo>
                  <a:pt x="19422" y="3064"/>
                  <a:pt x="19439" y="3053"/>
                  <a:pt x="19439" y="3047"/>
                </a:cubicBezTo>
                <a:lnTo>
                  <a:pt x="19433" y="2962"/>
                </a:lnTo>
                <a:cubicBezTo>
                  <a:pt x="19439" y="2961"/>
                  <a:pt x="19444" y="2960"/>
                  <a:pt x="19449" y="2960"/>
                </a:cubicBezTo>
                <a:cubicBezTo>
                  <a:pt x="19489" y="2960"/>
                  <a:pt x="19506" y="2998"/>
                  <a:pt x="19496" y="3019"/>
                </a:cubicBezTo>
                <a:cubicBezTo>
                  <a:pt x="19492" y="3032"/>
                  <a:pt x="19497" y="3040"/>
                  <a:pt x="19509" y="3040"/>
                </a:cubicBezTo>
                <a:cubicBezTo>
                  <a:pt x="19517" y="3040"/>
                  <a:pt x="19528" y="3037"/>
                  <a:pt x="19541" y="3030"/>
                </a:cubicBezTo>
                <a:lnTo>
                  <a:pt x="19570" y="3019"/>
                </a:lnTo>
                <a:lnTo>
                  <a:pt x="19621" y="2990"/>
                </a:lnTo>
                <a:cubicBezTo>
                  <a:pt x="19598" y="2962"/>
                  <a:pt x="19615" y="2917"/>
                  <a:pt x="19632" y="2911"/>
                </a:cubicBezTo>
                <a:cubicBezTo>
                  <a:pt x="19647" y="2906"/>
                  <a:pt x="19689" y="2887"/>
                  <a:pt x="19706" y="2887"/>
                </a:cubicBezTo>
                <a:cubicBezTo>
                  <a:pt x="19709" y="2887"/>
                  <a:pt x="19710" y="2888"/>
                  <a:pt x="19711" y="2888"/>
                </a:cubicBezTo>
                <a:cubicBezTo>
                  <a:pt x="19729" y="2894"/>
                  <a:pt x="19768" y="2917"/>
                  <a:pt x="19802" y="2934"/>
                </a:cubicBezTo>
                <a:lnTo>
                  <a:pt x="19831" y="2962"/>
                </a:lnTo>
                <a:lnTo>
                  <a:pt x="19853" y="2990"/>
                </a:lnTo>
                <a:cubicBezTo>
                  <a:pt x="19865" y="3030"/>
                  <a:pt x="19870" y="3075"/>
                  <a:pt x="19865" y="3087"/>
                </a:cubicBezTo>
                <a:lnTo>
                  <a:pt x="19853" y="3092"/>
                </a:lnTo>
                <a:lnTo>
                  <a:pt x="19825" y="3115"/>
                </a:lnTo>
                <a:cubicBezTo>
                  <a:pt x="19831" y="3149"/>
                  <a:pt x="19865" y="3183"/>
                  <a:pt x="19870" y="3183"/>
                </a:cubicBezTo>
                <a:cubicBezTo>
                  <a:pt x="19879" y="3183"/>
                  <a:pt x="19917" y="3157"/>
                  <a:pt x="19940" y="3157"/>
                </a:cubicBezTo>
                <a:cubicBezTo>
                  <a:pt x="19947" y="3157"/>
                  <a:pt x="19953" y="3159"/>
                  <a:pt x="19955" y="3166"/>
                </a:cubicBezTo>
                <a:cubicBezTo>
                  <a:pt x="19965" y="3181"/>
                  <a:pt x="19975" y="3187"/>
                  <a:pt x="19983" y="3187"/>
                </a:cubicBezTo>
                <a:cubicBezTo>
                  <a:pt x="19990" y="3187"/>
                  <a:pt x="19995" y="3183"/>
                  <a:pt x="19995" y="3178"/>
                </a:cubicBezTo>
                <a:cubicBezTo>
                  <a:pt x="19999" y="3174"/>
                  <a:pt x="20012" y="3170"/>
                  <a:pt x="20025" y="3170"/>
                </a:cubicBezTo>
                <a:cubicBezTo>
                  <a:pt x="20030" y="3170"/>
                  <a:pt x="20036" y="3170"/>
                  <a:pt x="20041" y="3172"/>
                </a:cubicBezTo>
                <a:lnTo>
                  <a:pt x="20035" y="3144"/>
                </a:lnTo>
                <a:lnTo>
                  <a:pt x="20029" y="3110"/>
                </a:lnTo>
                <a:cubicBezTo>
                  <a:pt x="20012" y="3075"/>
                  <a:pt x="20012" y="3041"/>
                  <a:pt x="20024" y="3036"/>
                </a:cubicBezTo>
                <a:cubicBezTo>
                  <a:pt x="20027" y="3032"/>
                  <a:pt x="20003" y="3018"/>
                  <a:pt x="19983" y="3018"/>
                </a:cubicBezTo>
                <a:cubicBezTo>
                  <a:pt x="19973" y="3018"/>
                  <a:pt x="19965" y="3021"/>
                  <a:pt x="19961" y="3030"/>
                </a:cubicBezTo>
                <a:cubicBezTo>
                  <a:pt x="19955" y="3038"/>
                  <a:pt x="19949" y="3042"/>
                  <a:pt x="19944" y="3042"/>
                </a:cubicBezTo>
                <a:cubicBezTo>
                  <a:pt x="19934" y="3042"/>
                  <a:pt x="19927" y="3029"/>
                  <a:pt x="19927" y="3007"/>
                </a:cubicBezTo>
                <a:lnTo>
                  <a:pt x="19916" y="2985"/>
                </a:lnTo>
                <a:lnTo>
                  <a:pt x="19904" y="2962"/>
                </a:lnTo>
                <a:cubicBezTo>
                  <a:pt x="19887" y="2939"/>
                  <a:pt x="19899" y="2894"/>
                  <a:pt x="19904" y="2883"/>
                </a:cubicBezTo>
                <a:cubicBezTo>
                  <a:pt x="19906" y="2881"/>
                  <a:pt x="19907" y="2881"/>
                  <a:pt x="19909" y="2881"/>
                </a:cubicBezTo>
                <a:cubicBezTo>
                  <a:pt x="19918" y="2881"/>
                  <a:pt x="19927" y="2913"/>
                  <a:pt x="19927" y="2928"/>
                </a:cubicBezTo>
                <a:cubicBezTo>
                  <a:pt x="19928" y="2932"/>
                  <a:pt x="19932" y="2933"/>
                  <a:pt x="19937" y="2933"/>
                </a:cubicBezTo>
                <a:cubicBezTo>
                  <a:pt x="19953" y="2933"/>
                  <a:pt x="19983" y="2917"/>
                  <a:pt x="20001" y="2917"/>
                </a:cubicBezTo>
                <a:cubicBezTo>
                  <a:pt x="20006" y="2918"/>
                  <a:pt x="20013" y="2919"/>
                  <a:pt x="20022" y="2919"/>
                </a:cubicBezTo>
                <a:cubicBezTo>
                  <a:pt x="20043" y="2919"/>
                  <a:pt x="20073" y="2915"/>
                  <a:pt x="20097" y="2911"/>
                </a:cubicBezTo>
                <a:lnTo>
                  <a:pt x="20103" y="2871"/>
                </a:lnTo>
                <a:cubicBezTo>
                  <a:pt x="20109" y="2837"/>
                  <a:pt x="20120" y="2837"/>
                  <a:pt x="20137" y="2837"/>
                </a:cubicBezTo>
                <a:lnTo>
                  <a:pt x="20154" y="2837"/>
                </a:lnTo>
                <a:cubicBezTo>
                  <a:pt x="20177" y="2837"/>
                  <a:pt x="20177" y="2809"/>
                  <a:pt x="20177" y="2803"/>
                </a:cubicBezTo>
                <a:cubicBezTo>
                  <a:pt x="20171" y="2792"/>
                  <a:pt x="20188" y="2780"/>
                  <a:pt x="20194" y="2780"/>
                </a:cubicBezTo>
                <a:cubicBezTo>
                  <a:pt x="20198" y="2780"/>
                  <a:pt x="20232" y="2788"/>
                  <a:pt x="20254" y="2788"/>
                </a:cubicBezTo>
                <a:cubicBezTo>
                  <a:pt x="20259" y="2788"/>
                  <a:pt x="20264" y="2787"/>
                  <a:pt x="20268" y="2786"/>
                </a:cubicBezTo>
                <a:cubicBezTo>
                  <a:pt x="20269" y="2786"/>
                  <a:pt x="20271" y="2785"/>
                  <a:pt x="20273" y="2785"/>
                </a:cubicBezTo>
                <a:cubicBezTo>
                  <a:pt x="20290" y="2785"/>
                  <a:pt x="20323" y="2797"/>
                  <a:pt x="20343" y="2797"/>
                </a:cubicBezTo>
                <a:cubicBezTo>
                  <a:pt x="20350" y="2797"/>
                  <a:pt x="20356" y="2796"/>
                  <a:pt x="20358" y="2792"/>
                </a:cubicBezTo>
                <a:cubicBezTo>
                  <a:pt x="20372" y="2778"/>
                  <a:pt x="20397" y="2760"/>
                  <a:pt x="20406" y="2760"/>
                </a:cubicBezTo>
                <a:cubicBezTo>
                  <a:pt x="20408" y="2760"/>
                  <a:pt x="20409" y="2761"/>
                  <a:pt x="20409" y="2763"/>
                </a:cubicBezTo>
                <a:cubicBezTo>
                  <a:pt x="20415" y="2769"/>
                  <a:pt x="20443" y="2775"/>
                  <a:pt x="20477" y="2775"/>
                </a:cubicBezTo>
                <a:lnTo>
                  <a:pt x="20506" y="2780"/>
                </a:lnTo>
                <a:cubicBezTo>
                  <a:pt x="20507" y="2781"/>
                  <a:pt x="20509" y="2781"/>
                  <a:pt x="20510" y="2781"/>
                </a:cubicBezTo>
                <a:cubicBezTo>
                  <a:pt x="20560" y="2781"/>
                  <a:pt x="20542" y="2689"/>
                  <a:pt x="20587" y="2689"/>
                </a:cubicBezTo>
                <a:cubicBezTo>
                  <a:pt x="20588" y="2689"/>
                  <a:pt x="20590" y="2689"/>
                  <a:pt x="20591" y="2690"/>
                </a:cubicBezTo>
                <a:lnTo>
                  <a:pt x="20597" y="2690"/>
                </a:lnTo>
                <a:cubicBezTo>
                  <a:pt x="20602" y="2684"/>
                  <a:pt x="20585" y="2661"/>
                  <a:pt x="20574" y="2656"/>
                </a:cubicBezTo>
                <a:cubicBezTo>
                  <a:pt x="20568" y="2650"/>
                  <a:pt x="20568" y="2633"/>
                  <a:pt x="20585" y="2616"/>
                </a:cubicBezTo>
                <a:lnTo>
                  <a:pt x="20597" y="2610"/>
                </a:lnTo>
                <a:cubicBezTo>
                  <a:pt x="20608" y="2593"/>
                  <a:pt x="20625" y="2576"/>
                  <a:pt x="20642" y="2576"/>
                </a:cubicBezTo>
                <a:lnTo>
                  <a:pt x="20653" y="2576"/>
                </a:lnTo>
                <a:cubicBezTo>
                  <a:pt x="20676" y="2610"/>
                  <a:pt x="20659" y="2667"/>
                  <a:pt x="20648" y="2673"/>
                </a:cubicBezTo>
                <a:cubicBezTo>
                  <a:pt x="20636" y="2684"/>
                  <a:pt x="20676" y="2690"/>
                  <a:pt x="20693" y="2690"/>
                </a:cubicBezTo>
                <a:cubicBezTo>
                  <a:pt x="20704" y="2684"/>
                  <a:pt x="20721" y="2673"/>
                  <a:pt x="20721" y="2656"/>
                </a:cubicBezTo>
                <a:lnTo>
                  <a:pt x="20716" y="2644"/>
                </a:lnTo>
                <a:lnTo>
                  <a:pt x="20716" y="2633"/>
                </a:lnTo>
                <a:cubicBezTo>
                  <a:pt x="20712" y="2620"/>
                  <a:pt x="20714" y="2614"/>
                  <a:pt x="20722" y="2614"/>
                </a:cubicBezTo>
                <a:cubicBezTo>
                  <a:pt x="20725" y="2614"/>
                  <a:pt x="20729" y="2614"/>
                  <a:pt x="20733" y="2616"/>
                </a:cubicBezTo>
                <a:lnTo>
                  <a:pt x="20738" y="2622"/>
                </a:lnTo>
                <a:lnTo>
                  <a:pt x="20744" y="2633"/>
                </a:lnTo>
                <a:cubicBezTo>
                  <a:pt x="20745" y="2634"/>
                  <a:pt x="20745" y="2635"/>
                  <a:pt x="20747" y="2635"/>
                </a:cubicBezTo>
                <a:cubicBezTo>
                  <a:pt x="20764" y="2635"/>
                  <a:pt x="20848" y="2541"/>
                  <a:pt x="20875" y="2531"/>
                </a:cubicBezTo>
                <a:cubicBezTo>
                  <a:pt x="20909" y="2525"/>
                  <a:pt x="20948" y="2508"/>
                  <a:pt x="20960" y="2502"/>
                </a:cubicBezTo>
                <a:lnTo>
                  <a:pt x="20960" y="2497"/>
                </a:lnTo>
                <a:cubicBezTo>
                  <a:pt x="20960" y="2462"/>
                  <a:pt x="20970" y="2455"/>
                  <a:pt x="20984" y="2455"/>
                </a:cubicBezTo>
                <a:cubicBezTo>
                  <a:pt x="20992" y="2455"/>
                  <a:pt x="21001" y="2458"/>
                  <a:pt x="21009" y="2458"/>
                </a:cubicBezTo>
                <a:cubicBezTo>
                  <a:pt x="21012" y="2458"/>
                  <a:pt x="21014" y="2458"/>
                  <a:pt x="21016" y="2457"/>
                </a:cubicBezTo>
                <a:cubicBezTo>
                  <a:pt x="21022" y="2457"/>
                  <a:pt x="21039" y="2519"/>
                  <a:pt x="21039" y="2548"/>
                </a:cubicBezTo>
                <a:lnTo>
                  <a:pt x="21039" y="2553"/>
                </a:lnTo>
                <a:cubicBezTo>
                  <a:pt x="21039" y="2565"/>
                  <a:pt x="21051" y="2570"/>
                  <a:pt x="21068" y="2570"/>
                </a:cubicBezTo>
                <a:lnTo>
                  <a:pt x="21068" y="2559"/>
                </a:lnTo>
                <a:lnTo>
                  <a:pt x="21073" y="2536"/>
                </a:lnTo>
                <a:cubicBezTo>
                  <a:pt x="21073" y="2528"/>
                  <a:pt x="21081" y="2524"/>
                  <a:pt x="21091" y="2524"/>
                </a:cubicBezTo>
                <a:cubicBezTo>
                  <a:pt x="21107" y="2524"/>
                  <a:pt x="21130" y="2536"/>
                  <a:pt x="21130" y="2553"/>
                </a:cubicBezTo>
                <a:cubicBezTo>
                  <a:pt x="21130" y="2565"/>
                  <a:pt x="21136" y="2569"/>
                  <a:pt x="21145" y="2569"/>
                </a:cubicBezTo>
                <a:cubicBezTo>
                  <a:pt x="21163" y="2569"/>
                  <a:pt x="21190" y="2552"/>
                  <a:pt x="21198" y="2536"/>
                </a:cubicBezTo>
                <a:cubicBezTo>
                  <a:pt x="21209" y="2508"/>
                  <a:pt x="21266" y="2485"/>
                  <a:pt x="21238" y="2485"/>
                </a:cubicBezTo>
                <a:cubicBezTo>
                  <a:pt x="21226" y="2485"/>
                  <a:pt x="21215" y="2485"/>
                  <a:pt x="21198" y="2480"/>
                </a:cubicBezTo>
                <a:cubicBezTo>
                  <a:pt x="21221" y="2451"/>
                  <a:pt x="21260" y="2412"/>
                  <a:pt x="21272" y="2412"/>
                </a:cubicBezTo>
                <a:cubicBezTo>
                  <a:pt x="21283" y="2406"/>
                  <a:pt x="21306" y="2389"/>
                  <a:pt x="21323" y="2372"/>
                </a:cubicBezTo>
                <a:lnTo>
                  <a:pt x="21289" y="2344"/>
                </a:lnTo>
                <a:cubicBezTo>
                  <a:pt x="21266" y="2327"/>
                  <a:pt x="21266" y="2310"/>
                  <a:pt x="21277" y="2287"/>
                </a:cubicBezTo>
                <a:lnTo>
                  <a:pt x="21277" y="2281"/>
                </a:lnTo>
                <a:cubicBezTo>
                  <a:pt x="21283" y="2264"/>
                  <a:pt x="21255" y="2128"/>
                  <a:pt x="21238" y="2100"/>
                </a:cubicBezTo>
                <a:cubicBezTo>
                  <a:pt x="21223" y="2079"/>
                  <a:pt x="21248" y="2041"/>
                  <a:pt x="21266" y="2041"/>
                </a:cubicBezTo>
                <a:cubicBezTo>
                  <a:pt x="21268" y="2041"/>
                  <a:pt x="21270" y="2042"/>
                  <a:pt x="21272" y="2043"/>
                </a:cubicBezTo>
                <a:cubicBezTo>
                  <a:pt x="21279" y="2045"/>
                  <a:pt x="21290" y="2047"/>
                  <a:pt x="21303" y="2047"/>
                </a:cubicBezTo>
                <a:cubicBezTo>
                  <a:pt x="21321" y="2047"/>
                  <a:pt x="21343" y="2044"/>
                  <a:pt x="21363" y="2037"/>
                </a:cubicBezTo>
                <a:lnTo>
                  <a:pt x="21385" y="2020"/>
                </a:lnTo>
                <a:lnTo>
                  <a:pt x="21419" y="1997"/>
                </a:lnTo>
                <a:cubicBezTo>
                  <a:pt x="21436" y="1973"/>
                  <a:pt x="21462" y="1964"/>
                  <a:pt x="21482" y="1964"/>
                </a:cubicBezTo>
                <a:cubicBezTo>
                  <a:pt x="21495" y="1964"/>
                  <a:pt x="21506" y="1968"/>
                  <a:pt x="21510" y="1975"/>
                </a:cubicBezTo>
                <a:cubicBezTo>
                  <a:pt x="21514" y="1979"/>
                  <a:pt x="21518" y="1980"/>
                  <a:pt x="21521" y="1980"/>
                </a:cubicBezTo>
                <a:cubicBezTo>
                  <a:pt x="21528" y="1980"/>
                  <a:pt x="21533" y="1973"/>
                  <a:pt x="21533" y="1958"/>
                </a:cubicBezTo>
                <a:lnTo>
                  <a:pt x="21533" y="1946"/>
                </a:lnTo>
                <a:cubicBezTo>
                  <a:pt x="21533" y="1912"/>
                  <a:pt x="21499" y="1873"/>
                  <a:pt x="21544" y="1844"/>
                </a:cubicBezTo>
                <a:cubicBezTo>
                  <a:pt x="21544" y="1827"/>
                  <a:pt x="21504" y="1816"/>
                  <a:pt x="21504" y="1799"/>
                </a:cubicBezTo>
                <a:cubicBezTo>
                  <a:pt x="21504" y="1776"/>
                  <a:pt x="21448" y="1674"/>
                  <a:pt x="21419" y="1674"/>
                </a:cubicBezTo>
                <a:cubicBezTo>
                  <a:pt x="21403" y="1674"/>
                  <a:pt x="21358" y="1689"/>
                  <a:pt x="21333" y="1689"/>
                </a:cubicBezTo>
                <a:cubicBezTo>
                  <a:pt x="21324" y="1689"/>
                  <a:pt x="21317" y="1686"/>
                  <a:pt x="21317" y="1680"/>
                </a:cubicBezTo>
                <a:cubicBezTo>
                  <a:pt x="21317" y="1675"/>
                  <a:pt x="21315" y="1673"/>
                  <a:pt x="21312" y="1673"/>
                </a:cubicBezTo>
                <a:cubicBezTo>
                  <a:pt x="21301" y="1673"/>
                  <a:pt x="21273" y="1701"/>
                  <a:pt x="21255" y="1719"/>
                </a:cubicBezTo>
                <a:cubicBezTo>
                  <a:pt x="21238" y="1736"/>
                  <a:pt x="21215" y="1753"/>
                  <a:pt x="21204" y="1759"/>
                </a:cubicBezTo>
                <a:lnTo>
                  <a:pt x="21198" y="1759"/>
                </a:lnTo>
                <a:cubicBezTo>
                  <a:pt x="21192" y="1753"/>
                  <a:pt x="21181" y="1742"/>
                  <a:pt x="21181" y="1731"/>
                </a:cubicBezTo>
                <a:lnTo>
                  <a:pt x="21187" y="1702"/>
                </a:lnTo>
                <a:cubicBezTo>
                  <a:pt x="21181" y="1697"/>
                  <a:pt x="21170" y="1685"/>
                  <a:pt x="21164" y="1680"/>
                </a:cubicBezTo>
                <a:cubicBezTo>
                  <a:pt x="21158" y="1685"/>
                  <a:pt x="21158" y="1691"/>
                  <a:pt x="21158" y="1691"/>
                </a:cubicBezTo>
                <a:cubicBezTo>
                  <a:pt x="21153" y="1708"/>
                  <a:pt x="21147" y="1725"/>
                  <a:pt x="21136" y="1731"/>
                </a:cubicBezTo>
                <a:lnTo>
                  <a:pt x="21113" y="1742"/>
                </a:lnTo>
                <a:cubicBezTo>
                  <a:pt x="21111" y="1742"/>
                  <a:pt x="21110" y="1743"/>
                  <a:pt x="21108" y="1743"/>
                </a:cubicBezTo>
                <a:cubicBezTo>
                  <a:pt x="21080" y="1743"/>
                  <a:pt x="21046" y="1701"/>
                  <a:pt x="21068" y="1680"/>
                </a:cubicBezTo>
                <a:cubicBezTo>
                  <a:pt x="21073" y="1668"/>
                  <a:pt x="21096" y="1657"/>
                  <a:pt x="21124" y="1651"/>
                </a:cubicBezTo>
                <a:cubicBezTo>
                  <a:pt x="21102" y="1629"/>
                  <a:pt x="21085" y="1612"/>
                  <a:pt x="21096" y="1589"/>
                </a:cubicBezTo>
                <a:cubicBezTo>
                  <a:pt x="21102" y="1570"/>
                  <a:pt x="21114" y="1559"/>
                  <a:pt x="21128" y="1559"/>
                </a:cubicBezTo>
                <a:cubicBezTo>
                  <a:pt x="21138" y="1559"/>
                  <a:pt x="21149" y="1565"/>
                  <a:pt x="21158" y="1578"/>
                </a:cubicBezTo>
                <a:lnTo>
                  <a:pt x="21175" y="1583"/>
                </a:lnTo>
                <a:cubicBezTo>
                  <a:pt x="21198" y="1589"/>
                  <a:pt x="21204" y="1600"/>
                  <a:pt x="21204" y="1623"/>
                </a:cubicBezTo>
                <a:cubicBezTo>
                  <a:pt x="21232" y="1612"/>
                  <a:pt x="21249" y="1600"/>
                  <a:pt x="21255" y="1595"/>
                </a:cubicBezTo>
                <a:cubicBezTo>
                  <a:pt x="21255" y="1572"/>
                  <a:pt x="21272" y="1538"/>
                  <a:pt x="21277" y="1532"/>
                </a:cubicBezTo>
                <a:cubicBezTo>
                  <a:pt x="21277" y="1532"/>
                  <a:pt x="21317" y="1572"/>
                  <a:pt x="21329" y="1583"/>
                </a:cubicBezTo>
                <a:cubicBezTo>
                  <a:pt x="21340" y="1600"/>
                  <a:pt x="21351" y="1606"/>
                  <a:pt x="21351" y="1606"/>
                </a:cubicBezTo>
                <a:cubicBezTo>
                  <a:pt x="21351" y="1606"/>
                  <a:pt x="21357" y="1538"/>
                  <a:pt x="21363" y="1509"/>
                </a:cubicBezTo>
                <a:cubicBezTo>
                  <a:pt x="21363" y="1499"/>
                  <a:pt x="21368" y="1493"/>
                  <a:pt x="21376" y="1493"/>
                </a:cubicBezTo>
                <a:cubicBezTo>
                  <a:pt x="21385" y="1493"/>
                  <a:pt x="21399" y="1500"/>
                  <a:pt x="21414" y="1515"/>
                </a:cubicBezTo>
                <a:lnTo>
                  <a:pt x="21442" y="1521"/>
                </a:lnTo>
                <a:cubicBezTo>
                  <a:pt x="21448" y="1522"/>
                  <a:pt x="21455" y="1523"/>
                  <a:pt x="21463" y="1523"/>
                </a:cubicBezTo>
                <a:cubicBezTo>
                  <a:pt x="21484" y="1523"/>
                  <a:pt x="21506" y="1518"/>
                  <a:pt x="21510" y="1509"/>
                </a:cubicBezTo>
                <a:cubicBezTo>
                  <a:pt x="21517" y="1470"/>
                  <a:pt x="21504" y="1464"/>
                  <a:pt x="21487" y="1464"/>
                </a:cubicBezTo>
                <a:cubicBezTo>
                  <a:pt x="21481" y="1464"/>
                  <a:pt x="21475" y="1465"/>
                  <a:pt x="21469" y="1465"/>
                </a:cubicBezTo>
                <a:cubicBezTo>
                  <a:pt x="21466" y="1465"/>
                  <a:pt x="21462" y="1465"/>
                  <a:pt x="21459" y="1464"/>
                </a:cubicBezTo>
                <a:cubicBezTo>
                  <a:pt x="21459" y="1464"/>
                  <a:pt x="21453" y="1464"/>
                  <a:pt x="21453" y="1458"/>
                </a:cubicBezTo>
                <a:cubicBezTo>
                  <a:pt x="21431" y="1441"/>
                  <a:pt x="21419" y="1413"/>
                  <a:pt x="21425" y="1373"/>
                </a:cubicBezTo>
                <a:cubicBezTo>
                  <a:pt x="21428" y="1356"/>
                  <a:pt x="21435" y="1353"/>
                  <a:pt x="21443" y="1353"/>
                </a:cubicBezTo>
                <a:cubicBezTo>
                  <a:pt x="21447" y="1353"/>
                  <a:pt x="21451" y="1354"/>
                  <a:pt x="21455" y="1354"/>
                </a:cubicBezTo>
                <a:cubicBezTo>
                  <a:pt x="21458" y="1354"/>
                  <a:pt x="21462" y="1353"/>
                  <a:pt x="21465" y="1351"/>
                </a:cubicBezTo>
                <a:cubicBezTo>
                  <a:pt x="21482" y="1334"/>
                  <a:pt x="21493" y="1311"/>
                  <a:pt x="21504" y="1294"/>
                </a:cubicBezTo>
                <a:cubicBezTo>
                  <a:pt x="21507" y="1291"/>
                  <a:pt x="21510" y="1290"/>
                  <a:pt x="21514" y="1290"/>
                </a:cubicBezTo>
                <a:cubicBezTo>
                  <a:pt x="21517" y="1290"/>
                  <a:pt x="21521" y="1291"/>
                  <a:pt x="21527" y="1294"/>
                </a:cubicBezTo>
                <a:cubicBezTo>
                  <a:pt x="21527" y="1305"/>
                  <a:pt x="21504" y="1368"/>
                  <a:pt x="21521" y="1368"/>
                </a:cubicBezTo>
                <a:cubicBezTo>
                  <a:pt x="21523" y="1368"/>
                  <a:pt x="21524" y="1368"/>
                  <a:pt x="21526" y="1368"/>
                </a:cubicBezTo>
                <a:cubicBezTo>
                  <a:pt x="21541" y="1368"/>
                  <a:pt x="21556" y="1342"/>
                  <a:pt x="21561" y="1311"/>
                </a:cubicBezTo>
                <a:lnTo>
                  <a:pt x="21555" y="1288"/>
                </a:lnTo>
                <a:cubicBezTo>
                  <a:pt x="21550" y="1271"/>
                  <a:pt x="21527" y="1260"/>
                  <a:pt x="21510" y="1243"/>
                </a:cubicBezTo>
                <a:lnTo>
                  <a:pt x="21499" y="1231"/>
                </a:lnTo>
                <a:cubicBezTo>
                  <a:pt x="21487" y="1214"/>
                  <a:pt x="21453" y="1163"/>
                  <a:pt x="21465" y="1146"/>
                </a:cubicBezTo>
                <a:cubicBezTo>
                  <a:pt x="21473" y="1138"/>
                  <a:pt x="21451" y="1121"/>
                  <a:pt x="21434" y="1121"/>
                </a:cubicBezTo>
                <a:cubicBezTo>
                  <a:pt x="21428" y="1121"/>
                  <a:pt x="21422" y="1123"/>
                  <a:pt x="21419" y="1129"/>
                </a:cubicBezTo>
                <a:cubicBezTo>
                  <a:pt x="21416" y="1135"/>
                  <a:pt x="21412" y="1138"/>
                  <a:pt x="21406" y="1138"/>
                </a:cubicBezTo>
                <a:cubicBezTo>
                  <a:pt x="21390" y="1138"/>
                  <a:pt x="21366" y="1116"/>
                  <a:pt x="21346" y="1078"/>
                </a:cubicBezTo>
                <a:lnTo>
                  <a:pt x="21363" y="1073"/>
                </a:lnTo>
                <a:lnTo>
                  <a:pt x="21414" y="1050"/>
                </a:lnTo>
                <a:cubicBezTo>
                  <a:pt x="21408" y="999"/>
                  <a:pt x="21402" y="953"/>
                  <a:pt x="21397" y="953"/>
                </a:cubicBezTo>
                <a:cubicBezTo>
                  <a:pt x="21397" y="953"/>
                  <a:pt x="21396" y="953"/>
                  <a:pt x="21396" y="953"/>
                </a:cubicBezTo>
                <a:cubicBezTo>
                  <a:pt x="21391" y="953"/>
                  <a:pt x="21356" y="983"/>
                  <a:pt x="21340" y="993"/>
                </a:cubicBezTo>
                <a:cubicBezTo>
                  <a:pt x="21335" y="998"/>
                  <a:pt x="21332" y="1000"/>
                  <a:pt x="21329" y="1000"/>
                </a:cubicBezTo>
                <a:cubicBezTo>
                  <a:pt x="21321" y="1000"/>
                  <a:pt x="21322" y="983"/>
                  <a:pt x="21334" y="953"/>
                </a:cubicBezTo>
                <a:lnTo>
                  <a:pt x="21334" y="936"/>
                </a:lnTo>
                <a:cubicBezTo>
                  <a:pt x="21340" y="908"/>
                  <a:pt x="21346" y="880"/>
                  <a:pt x="21346" y="851"/>
                </a:cubicBezTo>
                <a:lnTo>
                  <a:pt x="21346" y="846"/>
                </a:lnTo>
                <a:cubicBezTo>
                  <a:pt x="21346" y="836"/>
                  <a:pt x="21338" y="827"/>
                  <a:pt x="21329" y="827"/>
                </a:cubicBezTo>
                <a:cubicBezTo>
                  <a:pt x="21327" y="827"/>
                  <a:pt x="21325" y="828"/>
                  <a:pt x="21323" y="829"/>
                </a:cubicBezTo>
                <a:lnTo>
                  <a:pt x="21317" y="834"/>
                </a:lnTo>
                <a:lnTo>
                  <a:pt x="21312" y="846"/>
                </a:lnTo>
                <a:cubicBezTo>
                  <a:pt x="21312" y="853"/>
                  <a:pt x="21307" y="855"/>
                  <a:pt x="21301" y="855"/>
                </a:cubicBezTo>
                <a:cubicBezTo>
                  <a:pt x="21286" y="855"/>
                  <a:pt x="21261" y="842"/>
                  <a:pt x="21249" y="834"/>
                </a:cubicBezTo>
                <a:cubicBezTo>
                  <a:pt x="21232" y="829"/>
                  <a:pt x="21204" y="823"/>
                  <a:pt x="21192" y="823"/>
                </a:cubicBezTo>
                <a:lnTo>
                  <a:pt x="21192" y="817"/>
                </a:lnTo>
                <a:lnTo>
                  <a:pt x="21181" y="732"/>
                </a:lnTo>
                <a:cubicBezTo>
                  <a:pt x="21136" y="749"/>
                  <a:pt x="21033" y="772"/>
                  <a:pt x="21016" y="800"/>
                </a:cubicBezTo>
                <a:cubicBezTo>
                  <a:pt x="21008" y="821"/>
                  <a:pt x="20985" y="835"/>
                  <a:pt x="20958" y="835"/>
                </a:cubicBezTo>
                <a:cubicBezTo>
                  <a:pt x="20948" y="835"/>
                  <a:pt x="20937" y="833"/>
                  <a:pt x="20926" y="829"/>
                </a:cubicBezTo>
                <a:lnTo>
                  <a:pt x="20897" y="806"/>
                </a:lnTo>
                <a:lnTo>
                  <a:pt x="20886" y="795"/>
                </a:lnTo>
                <a:cubicBezTo>
                  <a:pt x="20877" y="795"/>
                  <a:pt x="20824" y="775"/>
                  <a:pt x="20793" y="775"/>
                </a:cubicBezTo>
                <a:cubicBezTo>
                  <a:pt x="20787" y="775"/>
                  <a:pt x="20782" y="776"/>
                  <a:pt x="20778" y="778"/>
                </a:cubicBezTo>
                <a:cubicBezTo>
                  <a:pt x="20769" y="780"/>
                  <a:pt x="20756" y="781"/>
                  <a:pt x="20744" y="781"/>
                </a:cubicBezTo>
                <a:cubicBezTo>
                  <a:pt x="20726" y="781"/>
                  <a:pt x="20709" y="779"/>
                  <a:pt x="20699" y="772"/>
                </a:cubicBezTo>
                <a:lnTo>
                  <a:pt x="20687" y="795"/>
                </a:lnTo>
                <a:lnTo>
                  <a:pt x="20682" y="806"/>
                </a:lnTo>
                <a:cubicBezTo>
                  <a:pt x="20674" y="810"/>
                  <a:pt x="20657" y="814"/>
                  <a:pt x="20638" y="814"/>
                </a:cubicBezTo>
                <a:cubicBezTo>
                  <a:pt x="20630" y="814"/>
                  <a:pt x="20622" y="813"/>
                  <a:pt x="20614" y="812"/>
                </a:cubicBezTo>
                <a:lnTo>
                  <a:pt x="20591" y="823"/>
                </a:lnTo>
                <a:cubicBezTo>
                  <a:pt x="20586" y="824"/>
                  <a:pt x="20581" y="824"/>
                  <a:pt x="20576" y="824"/>
                </a:cubicBezTo>
                <a:cubicBezTo>
                  <a:pt x="20569" y="824"/>
                  <a:pt x="20561" y="824"/>
                  <a:pt x="20554" y="824"/>
                </a:cubicBezTo>
                <a:cubicBezTo>
                  <a:pt x="20539" y="824"/>
                  <a:pt x="20524" y="827"/>
                  <a:pt x="20512" y="846"/>
                </a:cubicBezTo>
                <a:cubicBezTo>
                  <a:pt x="20510" y="848"/>
                  <a:pt x="20507" y="849"/>
                  <a:pt x="20504" y="849"/>
                </a:cubicBezTo>
                <a:cubicBezTo>
                  <a:pt x="20491" y="849"/>
                  <a:pt x="20468" y="837"/>
                  <a:pt x="20455" y="829"/>
                </a:cubicBezTo>
                <a:cubicBezTo>
                  <a:pt x="20438" y="823"/>
                  <a:pt x="20432" y="800"/>
                  <a:pt x="20421" y="795"/>
                </a:cubicBezTo>
                <a:cubicBezTo>
                  <a:pt x="20416" y="791"/>
                  <a:pt x="20411" y="789"/>
                  <a:pt x="20406" y="789"/>
                </a:cubicBezTo>
                <a:cubicBezTo>
                  <a:pt x="20389" y="789"/>
                  <a:pt x="20374" y="810"/>
                  <a:pt x="20370" y="846"/>
                </a:cubicBezTo>
                <a:lnTo>
                  <a:pt x="20364" y="863"/>
                </a:lnTo>
                <a:cubicBezTo>
                  <a:pt x="20363" y="864"/>
                  <a:pt x="20362" y="865"/>
                  <a:pt x="20360" y="865"/>
                </a:cubicBezTo>
                <a:cubicBezTo>
                  <a:pt x="20341" y="865"/>
                  <a:pt x="20270" y="805"/>
                  <a:pt x="20239" y="800"/>
                </a:cubicBezTo>
                <a:cubicBezTo>
                  <a:pt x="20231" y="799"/>
                  <a:pt x="20222" y="798"/>
                  <a:pt x="20215" y="798"/>
                </a:cubicBezTo>
                <a:cubicBezTo>
                  <a:pt x="20192" y="798"/>
                  <a:pt x="20175" y="805"/>
                  <a:pt x="20171" y="817"/>
                </a:cubicBezTo>
                <a:lnTo>
                  <a:pt x="20171" y="829"/>
                </a:lnTo>
                <a:lnTo>
                  <a:pt x="20171" y="851"/>
                </a:lnTo>
                <a:cubicBezTo>
                  <a:pt x="20165" y="861"/>
                  <a:pt x="20155" y="865"/>
                  <a:pt x="20147" y="865"/>
                </a:cubicBezTo>
                <a:cubicBezTo>
                  <a:pt x="20140" y="865"/>
                  <a:pt x="20134" y="862"/>
                  <a:pt x="20131" y="857"/>
                </a:cubicBezTo>
                <a:cubicBezTo>
                  <a:pt x="20131" y="851"/>
                  <a:pt x="20114" y="766"/>
                  <a:pt x="20092" y="761"/>
                </a:cubicBezTo>
                <a:cubicBezTo>
                  <a:pt x="20069" y="749"/>
                  <a:pt x="20103" y="715"/>
                  <a:pt x="20126" y="704"/>
                </a:cubicBezTo>
                <a:cubicBezTo>
                  <a:pt x="20148" y="687"/>
                  <a:pt x="20131" y="658"/>
                  <a:pt x="20120" y="647"/>
                </a:cubicBezTo>
                <a:cubicBezTo>
                  <a:pt x="20109" y="641"/>
                  <a:pt x="20120" y="630"/>
                  <a:pt x="20143" y="624"/>
                </a:cubicBezTo>
                <a:lnTo>
                  <a:pt x="20160" y="619"/>
                </a:lnTo>
                <a:cubicBezTo>
                  <a:pt x="20163" y="618"/>
                  <a:pt x="20166" y="618"/>
                  <a:pt x="20169" y="618"/>
                </a:cubicBezTo>
                <a:cubicBezTo>
                  <a:pt x="20181" y="618"/>
                  <a:pt x="20194" y="622"/>
                  <a:pt x="20205" y="622"/>
                </a:cubicBezTo>
                <a:cubicBezTo>
                  <a:pt x="20219" y="622"/>
                  <a:pt x="20231" y="616"/>
                  <a:pt x="20233" y="590"/>
                </a:cubicBezTo>
                <a:lnTo>
                  <a:pt x="20239" y="556"/>
                </a:lnTo>
                <a:cubicBezTo>
                  <a:pt x="20199" y="556"/>
                  <a:pt x="20165" y="556"/>
                  <a:pt x="20148" y="551"/>
                </a:cubicBezTo>
                <a:lnTo>
                  <a:pt x="20148" y="539"/>
                </a:lnTo>
                <a:cubicBezTo>
                  <a:pt x="20148" y="514"/>
                  <a:pt x="20146" y="507"/>
                  <a:pt x="20141" y="507"/>
                </a:cubicBezTo>
                <a:cubicBezTo>
                  <a:pt x="20135" y="507"/>
                  <a:pt x="20125" y="525"/>
                  <a:pt x="20114" y="528"/>
                </a:cubicBezTo>
                <a:lnTo>
                  <a:pt x="20103" y="534"/>
                </a:lnTo>
                <a:cubicBezTo>
                  <a:pt x="20084" y="520"/>
                  <a:pt x="20069" y="509"/>
                  <a:pt x="20065" y="509"/>
                </a:cubicBezTo>
                <a:cubicBezTo>
                  <a:pt x="20064" y="509"/>
                  <a:pt x="20063" y="510"/>
                  <a:pt x="20063" y="511"/>
                </a:cubicBezTo>
                <a:cubicBezTo>
                  <a:pt x="20063" y="511"/>
                  <a:pt x="20080" y="545"/>
                  <a:pt x="20092" y="556"/>
                </a:cubicBezTo>
                <a:cubicBezTo>
                  <a:pt x="20097" y="567"/>
                  <a:pt x="20073" y="597"/>
                  <a:pt x="20056" y="597"/>
                </a:cubicBezTo>
                <a:cubicBezTo>
                  <a:pt x="20055" y="597"/>
                  <a:pt x="20053" y="596"/>
                  <a:pt x="20052" y="596"/>
                </a:cubicBezTo>
                <a:cubicBezTo>
                  <a:pt x="20051" y="596"/>
                  <a:pt x="20050" y="595"/>
                  <a:pt x="20049" y="595"/>
                </a:cubicBezTo>
                <a:cubicBezTo>
                  <a:pt x="20038" y="595"/>
                  <a:pt x="20023" y="622"/>
                  <a:pt x="20018" y="658"/>
                </a:cubicBezTo>
                <a:lnTo>
                  <a:pt x="20001" y="675"/>
                </a:lnTo>
                <a:lnTo>
                  <a:pt x="19955" y="749"/>
                </a:lnTo>
                <a:cubicBezTo>
                  <a:pt x="19938" y="846"/>
                  <a:pt x="19921" y="931"/>
                  <a:pt x="19921" y="931"/>
                </a:cubicBezTo>
                <a:cubicBezTo>
                  <a:pt x="19916" y="931"/>
                  <a:pt x="19904" y="902"/>
                  <a:pt x="19899" y="891"/>
                </a:cubicBezTo>
                <a:cubicBezTo>
                  <a:pt x="19899" y="889"/>
                  <a:pt x="19898" y="888"/>
                  <a:pt x="19897" y="888"/>
                </a:cubicBezTo>
                <a:cubicBezTo>
                  <a:pt x="19890" y="888"/>
                  <a:pt x="19869" y="911"/>
                  <a:pt x="19865" y="925"/>
                </a:cubicBezTo>
                <a:cubicBezTo>
                  <a:pt x="19863" y="927"/>
                  <a:pt x="19859" y="928"/>
                  <a:pt x="19855" y="928"/>
                </a:cubicBezTo>
                <a:cubicBezTo>
                  <a:pt x="19837" y="928"/>
                  <a:pt x="19805" y="912"/>
                  <a:pt x="19791" y="902"/>
                </a:cubicBezTo>
                <a:cubicBezTo>
                  <a:pt x="19789" y="901"/>
                  <a:pt x="19787" y="900"/>
                  <a:pt x="19784" y="900"/>
                </a:cubicBezTo>
                <a:cubicBezTo>
                  <a:pt x="19771" y="900"/>
                  <a:pt x="19744" y="913"/>
                  <a:pt x="19729" y="913"/>
                </a:cubicBezTo>
                <a:cubicBezTo>
                  <a:pt x="19722" y="913"/>
                  <a:pt x="19717" y="910"/>
                  <a:pt x="19717" y="902"/>
                </a:cubicBezTo>
                <a:cubicBezTo>
                  <a:pt x="19717" y="894"/>
                  <a:pt x="19717" y="891"/>
                  <a:pt x="19716" y="891"/>
                </a:cubicBezTo>
                <a:cubicBezTo>
                  <a:pt x="19714" y="891"/>
                  <a:pt x="19710" y="909"/>
                  <a:pt x="19706" y="925"/>
                </a:cubicBezTo>
                <a:cubicBezTo>
                  <a:pt x="19706" y="948"/>
                  <a:pt x="19655" y="965"/>
                  <a:pt x="19638" y="965"/>
                </a:cubicBezTo>
                <a:cubicBezTo>
                  <a:pt x="19615" y="965"/>
                  <a:pt x="19581" y="885"/>
                  <a:pt x="19564" y="880"/>
                </a:cubicBezTo>
                <a:cubicBezTo>
                  <a:pt x="19547" y="874"/>
                  <a:pt x="19564" y="840"/>
                  <a:pt x="19575" y="829"/>
                </a:cubicBezTo>
                <a:cubicBezTo>
                  <a:pt x="19592" y="817"/>
                  <a:pt x="19553" y="789"/>
                  <a:pt x="19541" y="778"/>
                </a:cubicBezTo>
                <a:cubicBezTo>
                  <a:pt x="19527" y="768"/>
                  <a:pt x="19504" y="741"/>
                  <a:pt x="19494" y="741"/>
                </a:cubicBezTo>
                <a:cubicBezTo>
                  <a:pt x="19492" y="741"/>
                  <a:pt x="19491" y="742"/>
                  <a:pt x="19490" y="744"/>
                </a:cubicBezTo>
                <a:cubicBezTo>
                  <a:pt x="19485" y="749"/>
                  <a:pt x="19456" y="766"/>
                  <a:pt x="19445" y="772"/>
                </a:cubicBezTo>
                <a:cubicBezTo>
                  <a:pt x="19433" y="772"/>
                  <a:pt x="19450" y="789"/>
                  <a:pt x="19456" y="789"/>
                </a:cubicBezTo>
                <a:cubicBezTo>
                  <a:pt x="19468" y="795"/>
                  <a:pt x="19485" y="795"/>
                  <a:pt x="19502" y="795"/>
                </a:cubicBezTo>
                <a:lnTo>
                  <a:pt x="19507" y="806"/>
                </a:lnTo>
                <a:cubicBezTo>
                  <a:pt x="19507" y="812"/>
                  <a:pt x="19507" y="834"/>
                  <a:pt x="19507" y="840"/>
                </a:cubicBezTo>
                <a:lnTo>
                  <a:pt x="19496" y="863"/>
                </a:lnTo>
                <a:cubicBezTo>
                  <a:pt x="19479" y="880"/>
                  <a:pt x="19513" y="925"/>
                  <a:pt x="19530" y="936"/>
                </a:cubicBezTo>
                <a:cubicBezTo>
                  <a:pt x="19547" y="948"/>
                  <a:pt x="19519" y="970"/>
                  <a:pt x="19507" y="976"/>
                </a:cubicBezTo>
                <a:cubicBezTo>
                  <a:pt x="19496" y="982"/>
                  <a:pt x="19468" y="993"/>
                  <a:pt x="19450" y="1005"/>
                </a:cubicBezTo>
                <a:lnTo>
                  <a:pt x="19433" y="993"/>
                </a:lnTo>
                <a:lnTo>
                  <a:pt x="19428" y="988"/>
                </a:lnTo>
                <a:cubicBezTo>
                  <a:pt x="19422" y="959"/>
                  <a:pt x="19405" y="902"/>
                  <a:pt x="19394" y="902"/>
                </a:cubicBezTo>
                <a:cubicBezTo>
                  <a:pt x="19388" y="908"/>
                  <a:pt x="19377" y="959"/>
                  <a:pt x="19377" y="970"/>
                </a:cubicBezTo>
                <a:cubicBezTo>
                  <a:pt x="19377" y="979"/>
                  <a:pt x="19374" y="983"/>
                  <a:pt x="19369" y="983"/>
                </a:cubicBezTo>
                <a:cubicBezTo>
                  <a:pt x="19364" y="983"/>
                  <a:pt x="19357" y="979"/>
                  <a:pt x="19348" y="970"/>
                </a:cubicBezTo>
                <a:lnTo>
                  <a:pt x="19337" y="970"/>
                </a:lnTo>
                <a:lnTo>
                  <a:pt x="19331" y="965"/>
                </a:lnTo>
                <a:cubicBezTo>
                  <a:pt x="19320" y="976"/>
                  <a:pt x="19314" y="1010"/>
                  <a:pt x="19314" y="1044"/>
                </a:cubicBezTo>
                <a:lnTo>
                  <a:pt x="19292" y="1050"/>
                </a:lnTo>
                <a:lnTo>
                  <a:pt x="19280" y="1056"/>
                </a:lnTo>
                <a:cubicBezTo>
                  <a:pt x="19263" y="1039"/>
                  <a:pt x="19292" y="925"/>
                  <a:pt x="19320" y="919"/>
                </a:cubicBezTo>
                <a:cubicBezTo>
                  <a:pt x="19354" y="914"/>
                  <a:pt x="19382" y="863"/>
                  <a:pt x="19394" y="795"/>
                </a:cubicBezTo>
                <a:lnTo>
                  <a:pt x="19377" y="744"/>
                </a:lnTo>
                <a:lnTo>
                  <a:pt x="19348" y="687"/>
                </a:lnTo>
                <a:cubicBezTo>
                  <a:pt x="19303" y="704"/>
                  <a:pt x="19303" y="766"/>
                  <a:pt x="19314" y="783"/>
                </a:cubicBezTo>
                <a:cubicBezTo>
                  <a:pt x="19325" y="799"/>
                  <a:pt x="19284" y="860"/>
                  <a:pt x="19268" y="860"/>
                </a:cubicBezTo>
                <a:cubicBezTo>
                  <a:pt x="19266" y="860"/>
                  <a:pt x="19264" y="859"/>
                  <a:pt x="19263" y="857"/>
                </a:cubicBezTo>
                <a:cubicBezTo>
                  <a:pt x="19260" y="854"/>
                  <a:pt x="19256" y="852"/>
                  <a:pt x="19251" y="852"/>
                </a:cubicBezTo>
                <a:cubicBezTo>
                  <a:pt x="19233" y="852"/>
                  <a:pt x="19208" y="878"/>
                  <a:pt x="19190" y="919"/>
                </a:cubicBezTo>
                <a:lnTo>
                  <a:pt x="19144" y="851"/>
                </a:lnTo>
                <a:cubicBezTo>
                  <a:pt x="19144" y="851"/>
                  <a:pt x="19121" y="868"/>
                  <a:pt x="19110" y="868"/>
                </a:cubicBezTo>
                <a:lnTo>
                  <a:pt x="19087" y="868"/>
                </a:lnTo>
                <a:cubicBezTo>
                  <a:pt x="19070" y="868"/>
                  <a:pt x="19042" y="863"/>
                  <a:pt x="19031" y="857"/>
                </a:cubicBezTo>
                <a:lnTo>
                  <a:pt x="19025" y="863"/>
                </a:lnTo>
                <a:lnTo>
                  <a:pt x="19008" y="885"/>
                </a:lnTo>
                <a:cubicBezTo>
                  <a:pt x="18997" y="914"/>
                  <a:pt x="18985" y="970"/>
                  <a:pt x="18985" y="1005"/>
                </a:cubicBezTo>
                <a:lnTo>
                  <a:pt x="18951" y="993"/>
                </a:lnTo>
                <a:cubicBezTo>
                  <a:pt x="18946" y="993"/>
                  <a:pt x="18940" y="953"/>
                  <a:pt x="18934" y="936"/>
                </a:cubicBezTo>
                <a:lnTo>
                  <a:pt x="18934" y="919"/>
                </a:lnTo>
                <a:cubicBezTo>
                  <a:pt x="18934" y="911"/>
                  <a:pt x="18928" y="909"/>
                  <a:pt x="18920" y="909"/>
                </a:cubicBezTo>
                <a:cubicBezTo>
                  <a:pt x="18904" y="909"/>
                  <a:pt x="18877" y="918"/>
                  <a:pt x="18861" y="918"/>
                </a:cubicBezTo>
                <a:cubicBezTo>
                  <a:pt x="18856" y="918"/>
                  <a:pt x="18851" y="917"/>
                  <a:pt x="18849" y="914"/>
                </a:cubicBezTo>
                <a:cubicBezTo>
                  <a:pt x="18847" y="909"/>
                  <a:pt x="18842" y="907"/>
                  <a:pt x="18836" y="907"/>
                </a:cubicBezTo>
                <a:cubicBezTo>
                  <a:pt x="18810" y="907"/>
                  <a:pt x="18757" y="936"/>
                  <a:pt x="18730" y="936"/>
                </a:cubicBezTo>
                <a:cubicBezTo>
                  <a:pt x="18702" y="942"/>
                  <a:pt x="18656" y="953"/>
                  <a:pt x="18650" y="965"/>
                </a:cubicBezTo>
                <a:cubicBezTo>
                  <a:pt x="18646" y="971"/>
                  <a:pt x="18641" y="973"/>
                  <a:pt x="18635" y="973"/>
                </a:cubicBezTo>
                <a:cubicBezTo>
                  <a:pt x="18625" y="973"/>
                  <a:pt x="18614" y="966"/>
                  <a:pt x="18611" y="959"/>
                </a:cubicBezTo>
                <a:cubicBezTo>
                  <a:pt x="18609" y="957"/>
                  <a:pt x="18602" y="957"/>
                  <a:pt x="18592" y="957"/>
                </a:cubicBezTo>
                <a:cubicBezTo>
                  <a:pt x="18569" y="957"/>
                  <a:pt x="18530" y="961"/>
                  <a:pt x="18514" y="965"/>
                </a:cubicBezTo>
                <a:cubicBezTo>
                  <a:pt x="18497" y="970"/>
                  <a:pt x="18475" y="982"/>
                  <a:pt x="18475" y="993"/>
                </a:cubicBezTo>
                <a:cubicBezTo>
                  <a:pt x="18475" y="1005"/>
                  <a:pt x="18492" y="1010"/>
                  <a:pt x="18503" y="1010"/>
                </a:cubicBezTo>
                <a:cubicBezTo>
                  <a:pt x="18503" y="1010"/>
                  <a:pt x="18504" y="1010"/>
                  <a:pt x="18504" y="1010"/>
                </a:cubicBezTo>
                <a:lnTo>
                  <a:pt x="18504" y="1010"/>
                </a:lnTo>
                <a:cubicBezTo>
                  <a:pt x="18509" y="1010"/>
                  <a:pt x="18508" y="1051"/>
                  <a:pt x="18497" y="1061"/>
                </a:cubicBezTo>
                <a:cubicBezTo>
                  <a:pt x="18492" y="1073"/>
                  <a:pt x="18458" y="1101"/>
                  <a:pt x="18452" y="1118"/>
                </a:cubicBezTo>
                <a:cubicBezTo>
                  <a:pt x="18446" y="1135"/>
                  <a:pt x="18418" y="1163"/>
                  <a:pt x="18412" y="1186"/>
                </a:cubicBezTo>
                <a:cubicBezTo>
                  <a:pt x="18410" y="1191"/>
                  <a:pt x="18404" y="1194"/>
                  <a:pt x="18397" y="1194"/>
                </a:cubicBezTo>
                <a:cubicBezTo>
                  <a:pt x="18374" y="1194"/>
                  <a:pt x="18334" y="1169"/>
                  <a:pt x="18321" y="1152"/>
                </a:cubicBezTo>
                <a:cubicBezTo>
                  <a:pt x="18317" y="1148"/>
                  <a:pt x="18314" y="1146"/>
                  <a:pt x="18311" y="1146"/>
                </a:cubicBezTo>
                <a:cubicBezTo>
                  <a:pt x="18297" y="1146"/>
                  <a:pt x="18292" y="1184"/>
                  <a:pt x="18287" y="1203"/>
                </a:cubicBezTo>
                <a:cubicBezTo>
                  <a:pt x="18282" y="1226"/>
                  <a:pt x="18270" y="1249"/>
                  <a:pt x="18265" y="1254"/>
                </a:cubicBezTo>
                <a:lnTo>
                  <a:pt x="18259" y="1260"/>
                </a:lnTo>
                <a:cubicBezTo>
                  <a:pt x="18253" y="1260"/>
                  <a:pt x="18242" y="1260"/>
                  <a:pt x="18242" y="1254"/>
                </a:cubicBezTo>
                <a:cubicBezTo>
                  <a:pt x="18236" y="1243"/>
                  <a:pt x="18231" y="1231"/>
                  <a:pt x="18231" y="1214"/>
                </a:cubicBezTo>
                <a:lnTo>
                  <a:pt x="18231" y="1180"/>
                </a:lnTo>
                <a:cubicBezTo>
                  <a:pt x="18242" y="1152"/>
                  <a:pt x="18225" y="1084"/>
                  <a:pt x="18214" y="1073"/>
                </a:cubicBezTo>
                <a:cubicBezTo>
                  <a:pt x="18202" y="1056"/>
                  <a:pt x="18174" y="965"/>
                  <a:pt x="18157" y="959"/>
                </a:cubicBezTo>
                <a:cubicBezTo>
                  <a:pt x="18156" y="958"/>
                  <a:pt x="18154" y="958"/>
                  <a:pt x="18152" y="958"/>
                </a:cubicBezTo>
                <a:cubicBezTo>
                  <a:pt x="18131" y="958"/>
                  <a:pt x="18077" y="1018"/>
                  <a:pt x="18066" y="1050"/>
                </a:cubicBezTo>
                <a:cubicBezTo>
                  <a:pt x="18059" y="1072"/>
                  <a:pt x="18043" y="1079"/>
                  <a:pt x="18029" y="1079"/>
                </a:cubicBezTo>
                <a:cubicBezTo>
                  <a:pt x="18021" y="1079"/>
                  <a:pt x="18014" y="1077"/>
                  <a:pt x="18009" y="1073"/>
                </a:cubicBezTo>
                <a:cubicBezTo>
                  <a:pt x="18009" y="1071"/>
                  <a:pt x="18007" y="1071"/>
                  <a:pt x="18004" y="1071"/>
                </a:cubicBezTo>
                <a:cubicBezTo>
                  <a:pt x="17985" y="1071"/>
                  <a:pt x="17919" y="1096"/>
                  <a:pt x="17880" y="1096"/>
                </a:cubicBezTo>
                <a:cubicBezTo>
                  <a:pt x="17870" y="1096"/>
                  <a:pt x="17861" y="1094"/>
                  <a:pt x="17856" y="1090"/>
                </a:cubicBezTo>
                <a:cubicBezTo>
                  <a:pt x="17822" y="1067"/>
                  <a:pt x="17805" y="999"/>
                  <a:pt x="17811" y="976"/>
                </a:cubicBezTo>
                <a:cubicBezTo>
                  <a:pt x="17813" y="969"/>
                  <a:pt x="17807" y="966"/>
                  <a:pt x="17797" y="966"/>
                </a:cubicBezTo>
                <a:cubicBezTo>
                  <a:pt x="17776" y="966"/>
                  <a:pt x="17736" y="980"/>
                  <a:pt x="17720" y="988"/>
                </a:cubicBezTo>
                <a:cubicBezTo>
                  <a:pt x="17692" y="999"/>
                  <a:pt x="17720" y="1044"/>
                  <a:pt x="17737" y="1056"/>
                </a:cubicBezTo>
                <a:cubicBezTo>
                  <a:pt x="17748" y="1061"/>
                  <a:pt x="17765" y="1112"/>
                  <a:pt x="17765" y="1135"/>
                </a:cubicBezTo>
                <a:cubicBezTo>
                  <a:pt x="17765" y="1158"/>
                  <a:pt x="17714" y="1163"/>
                  <a:pt x="17697" y="1175"/>
                </a:cubicBezTo>
                <a:cubicBezTo>
                  <a:pt x="17686" y="1192"/>
                  <a:pt x="17618" y="1209"/>
                  <a:pt x="17601" y="1231"/>
                </a:cubicBezTo>
                <a:cubicBezTo>
                  <a:pt x="17596" y="1241"/>
                  <a:pt x="17590" y="1246"/>
                  <a:pt x="17585" y="1246"/>
                </a:cubicBezTo>
                <a:cubicBezTo>
                  <a:pt x="17578" y="1246"/>
                  <a:pt x="17572" y="1239"/>
                  <a:pt x="17572" y="1226"/>
                </a:cubicBezTo>
                <a:lnTo>
                  <a:pt x="17572" y="1203"/>
                </a:lnTo>
                <a:cubicBezTo>
                  <a:pt x="17567" y="1146"/>
                  <a:pt x="17550" y="1129"/>
                  <a:pt x="17504" y="1129"/>
                </a:cubicBezTo>
                <a:lnTo>
                  <a:pt x="17487" y="1129"/>
                </a:lnTo>
                <a:cubicBezTo>
                  <a:pt x="17470" y="1112"/>
                  <a:pt x="17527" y="1044"/>
                  <a:pt x="17521" y="1005"/>
                </a:cubicBezTo>
                <a:cubicBezTo>
                  <a:pt x="17516" y="970"/>
                  <a:pt x="17482" y="925"/>
                  <a:pt x="17448" y="902"/>
                </a:cubicBezTo>
                <a:lnTo>
                  <a:pt x="17436" y="976"/>
                </a:lnTo>
                <a:lnTo>
                  <a:pt x="17431" y="1016"/>
                </a:lnTo>
                <a:cubicBezTo>
                  <a:pt x="17423" y="1013"/>
                  <a:pt x="17414" y="1011"/>
                  <a:pt x="17405" y="1011"/>
                </a:cubicBezTo>
                <a:cubicBezTo>
                  <a:pt x="17379" y="1011"/>
                  <a:pt x="17348" y="1022"/>
                  <a:pt x="17323" y="1039"/>
                </a:cubicBezTo>
                <a:lnTo>
                  <a:pt x="17328" y="1095"/>
                </a:lnTo>
                <a:lnTo>
                  <a:pt x="17334" y="1146"/>
                </a:lnTo>
                <a:cubicBezTo>
                  <a:pt x="17331" y="1149"/>
                  <a:pt x="17327" y="1150"/>
                  <a:pt x="17322" y="1150"/>
                </a:cubicBezTo>
                <a:cubicBezTo>
                  <a:pt x="17298" y="1150"/>
                  <a:pt x="17264" y="1115"/>
                  <a:pt x="17255" y="1095"/>
                </a:cubicBezTo>
                <a:cubicBezTo>
                  <a:pt x="17253" y="1087"/>
                  <a:pt x="17251" y="1084"/>
                  <a:pt x="17251" y="1084"/>
                </a:cubicBezTo>
                <a:cubicBezTo>
                  <a:pt x="17249" y="1084"/>
                  <a:pt x="17249" y="1096"/>
                  <a:pt x="17249" y="1107"/>
                </a:cubicBezTo>
                <a:cubicBezTo>
                  <a:pt x="17255" y="1124"/>
                  <a:pt x="17232" y="1152"/>
                  <a:pt x="17215" y="1158"/>
                </a:cubicBezTo>
                <a:cubicBezTo>
                  <a:pt x="17204" y="1163"/>
                  <a:pt x="17170" y="1192"/>
                  <a:pt x="17136" y="1209"/>
                </a:cubicBezTo>
                <a:lnTo>
                  <a:pt x="17107" y="1158"/>
                </a:lnTo>
                <a:lnTo>
                  <a:pt x="17102" y="1146"/>
                </a:lnTo>
                <a:cubicBezTo>
                  <a:pt x="17089" y="1146"/>
                  <a:pt x="17046" y="1173"/>
                  <a:pt x="17019" y="1173"/>
                </a:cubicBezTo>
                <a:cubicBezTo>
                  <a:pt x="17010" y="1173"/>
                  <a:pt x="17003" y="1170"/>
                  <a:pt x="16999" y="1163"/>
                </a:cubicBezTo>
                <a:cubicBezTo>
                  <a:pt x="16994" y="1149"/>
                  <a:pt x="16987" y="1142"/>
                  <a:pt x="16980" y="1142"/>
                </a:cubicBezTo>
                <a:cubicBezTo>
                  <a:pt x="16972" y="1142"/>
                  <a:pt x="16965" y="1149"/>
                  <a:pt x="16960" y="1163"/>
                </a:cubicBezTo>
                <a:lnTo>
                  <a:pt x="16954" y="1197"/>
                </a:lnTo>
                <a:lnTo>
                  <a:pt x="16948" y="1226"/>
                </a:lnTo>
                <a:cubicBezTo>
                  <a:pt x="16943" y="1260"/>
                  <a:pt x="16943" y="1317"/>
                  <a:pt x="16943" y="1351"/>
                </a:cubicBezTo>
                <a:lnTo>
                  <a:pt x="16960" y="1368"/>
                </a:lnTo>
                <a:cubicBezTo>
                  <a:pt x="16966" y="1374"/>
                  <a:pt x="16972" y="1377"/>
                  <a:pt x="16977" y="1377"/>
                </a:cubicBezTo>
                <a:cubicBezTo>
                  <a:pt x="16987" y="1377"/>
                  <a:pt x="16994" y="1367"/>
                  <a:pt x="16994" y="1345"/>
                </a:cubicBezTo>
                <a:lnTo>
                  <a:pt x="16994" y="1328"/>
                </a:lnTo>
                <a:cubicBezTo>
                  <a:pt x="16996" y="1324"/>
                  <a:pt x="16998" y="1322"/>
                  <a:pt x="17001" y="1322"/>
                </a:cubicBezTo>
                <a:cubicBezTo>
                  <a:pt x="17013" y="1322"/>
                  <a:pt x="17029" y="1360"/>
                  <a:pt x="17033" y="1379"/>
                </a:cubicBezTo>
                <a:cubicBezTo>
                  <a:pt x="17041" y="1398"/>
                  <a:pt x="17036" y="1410"/>
                  <a:pt x="17021" y="1410"/>
                </a:cubicBezTo>
                <a:cubicBezTo>
                  <a:pt x="17014" y="1410"/>
                  <a:pt x="17005" y="1407"/>
                  <a:pt x="16994" y="1402"/>
                </a:cubicBezTo>
                <a:lnTo>
                  <a:pt x="16982" y="1407"/>
                </a:lnTo>
                <a:lnTo>
                  <a:pt x="16965" y="1419"/>
                </a:lnTo>
                <a:cubicBezTo>
                  <a:pt x="16964" y="1427"/>
                  <a:pt x="16955" y="1430"/>
                  <a:pt x="16944" y="1430"/>
                </a:cubicBezTo>
                <a:cubicBezTo>
                  <a:pt x="16915" y="1430"/>
                  <a:pt x="16869" y="1409"/>
                  <a:pt x="16869" y="1385"/>
                </a:cubicBezTo>
                <a:cubicBezTo>
                  <a:pt x="16869" y="1375"/>
                  <a:pt x="16868" y="1371"/>
                  <a:pt x="16867" y="1371"/>
                </a:cubicBezTo>
                <a:cubicBezTo>
                  <a:pt x="16863" y="1371"/>
                  <a:pt x="16852" y="1407"/>
                  <a:pt x="16835" y="1424"/>
                </a:cubicBezTo>
                <a:cubicBezTo>
                  <a:pt x="16828" y="1434"/>
                  <a:pt x="16813" y="1437"/>
                  <a:pt x="16798" y="1437"/>
                </a:cubicBezTo>
                <a:cubicBezTo>
                  <a:pt x="16777" y="1437"/>
                  <a:pt x="16754" y="1431"/>
                  <a:pt x="16744" y="1424"/>
                </a:cubicBezTo>
                <a:cubicBezTo>
                  <a:pt x="16727" y="1413"/>
                  <a:pt x="16750" y="1345"/>
                  <a:pt x="16761" y="1322"/>
                </a:cubicBezTo>
                <a:cubicBezTo>
                  <a:pt x="16765" y="1318"/>
                  <a:pt x="16770" y="1317"/>
                  <a:pt x="16775" y="1317"/>
                </a:cubicBezTo>
                <a:cubicBezTo>
                  <a:pt x="16793" y="1317"/>
                  <a:pt x="16815" y="1334"/>
                  <a:pt x="16824" y="1334"/>
                </a:cubicBezTo>
                <a:cubicBezTo>
                  <a:pt x="16835" y="1334"/>
                  <a:pt x="16841" y="1328"/>
                  <a:pt x="16835" y="1322"/>
                </a:cubicBezTo>
                <a:lnTo>
                  <a:pt x="16829" y="1317"/>
                </a:lnTo>
                <a:cubicBezTo>
                  <a:pt x="16818" y="1305"/>
                  <a:pt x="16858" y="1288"/>
                  <a:pt x="16875" y="1288"/>
                </a:cubicBezTo>
                <a:cubicBezTo>
                  <a:pt x="16892" y="1283"/>
                  <a:pt x="16897" y="1260"/>
                  <a:pt x="16892" y="1231"/>
                </a:cubicBezTo>
                <a:lnTo>
                  <a:pt x="16892" y="1209"/>
                </a:lnTo>
                <a:lnTo>
                  <a:pt x="16892" y="1192"/>
                </a:lnTo>
                <a:cubicBezTo>
                  <a:pt x="16903" y="1163"/>
                  <a:pt x="16880" y="1129"/>
                  <a:pt x="16835" y="1112"/>
                </a:cubicBezTo>
                <a:lnTo>
                  <a:pt x="16835" y="1112"/>
                </a:lnTo>
                <a:lnTo>
                  <a:pt x="16841" y="1197"/>
                </a:lnTo>
                <a:lnTo>
                  <a:pt x="16841" y="1203"/>
                </a:lnTo>
                <a:cubicBezTo>
                  <a:pt x="16837" y="1214"/>
                  <a:pt x="16829" y="1218"/>
                  <a:pt x="16820" y="1218"/>
                </a:cubicBezTo>
                <a:cubicBezTo>
                  <a:pt x="16816" y="1218"/>
                  <a:pt x="16811" y="1217"/>
                  <a:pt x="16807" y="1214"/>
                </a:cubicBezTo>
                <a:lnTo>
                  <a:pt x="16801" y="1203"/>
                </a:lnTo>
                <a:lnTo>
                  <a:pt x="16789" y="1186"/>
                </a:lnTo>
                <a:cubicBezTo>
                  <a:pt x="16772" y="1169"/>
                  <a:pt x="16755" y="1158"/>
                  <a:pt x="16738" y="1146"/>
                </a:cubicBezTo>
                <a:cubicBezTo>
                  <a:pt x="16727" y="1146"/>
                  <a:pt x="16716" y="1152"/>
                  <a:pt x="16704" y="1163"/>
                </a:cubicBezTo>
                <a:lnTo>
                  <a:pt x="16676" y="1203"/>
                </a:lnTo>
                <a:cubicBezTo>
                  <a:pt x="16653" y="1175"/>
                  <a:pt x="16614" y="1118"/>
                  <a:pt x="16602" y="1107"/>
                </a:cubicBezTo>
                <a:cubicBezTo>
                  <a:pt x="16585" y="1095"/>
                  <a:pt x="16568" y="1090"/>
                  <a:pt x="16563" y="1090"/>
                </a:cubicBezTo>
                <a:cubicBezTo>
                  <a:pt x="16552" y="1103"/>
                  <a:pt x="16540" y="1117"/>
                  <a:pt x="16529" y="1117"/>
                </a:cubicBezTo>
                <a:cubicBezTo>
                  <a:pt x="16522" y="1117"/>
                  <a:pt x="16516" y="1111"/>
                  <a:pt x="16511" y="1095"/>
                </a:cubicBezTo>
                <a:lnTo>
                  <a:pt x="16506" y="1056"/>
                </a:lnTo>
                <a:lnTo>
                  <a:pt x="16506" y="1056"/>
                </a:lnTo>
                <a:cubicBezTo>
                  <a:pt x="16546" y="1061"/>
                  <a:pt x="16608" y="1078"/>
                  <a:pt x="16665" y="1095"/>
                </a:cubicBezTo>
                <a:cubicBezTo>
                  <a:pt x="16653" y="1090"/>
                  <a:pt x="16642" y="1084"/>
                  <a:pt x="16636" y="1078"/>
                </a:cubicBezTo>
                <a:cubicBezTo>
                  <a:pt x="16676" y="1010"/>
                  <a:pt x="16676" y="1010"/>
                  <a:pt x="16676" y="1010"/>
                </a:cubicBezTo>
                <a:cubicBezTo>
                  <a:pt x="16678" y="1012"/>
                  <a:pt x="16679" y="1014"/>
                  <a:pt x="16681" y="1015"/>
                </a:cubicBezTo>
                <a:lnTo>
                  <a:pt x="16681" y="1015"/>
                </a:lnTo>
                <a:cubicBezTo>
                  <a:pt x="16672" y="1005"/>
                  <a:pt x="16675" y="962"/>
                  <a:pt x="16683" y="962"/>
                </a:cubicBezTo>
                <a:cubicBezTo>
                  <a:pt x="16685" y="962"/>
                  <a:pt x="16686" y="963"/>
                  <a:pt x="16687" y="965"/>
                </a:cubicBezTo>
                <a:cubicBezTo>
                  <a:pt x="16690" y="970"/>
                  <a:pt x="16697" y="971"/>
                  <a:pt x="16706" y="971"/>
                </a:cubicBezTo>
                <a:cubicBezTo>
                  <a:pt x="16718" y="971"/>
                  <a:pt x="16732" y="968"/>
                  <a:pt x="16738" y="965"/>
                </a:cubicBezTo>
                <a:cubicBezTo>
                  <a:pt x="16744" y="959"/>
                  <a:pt x="16716" y="948"/>
                  <a:pt x="16704" y="942"/>
                </a:cubicBezTo>
                <a:cubicBezTo>
                  <a:pt x="16687" y="942"/>
                  <a:pt x="16670" y="908"/>
                  <a:pt x="16665" y="897"/>
                </a:cubicBezTo>
                <a:cubicBezTo>
                  <a:pt x="16663" y="893"/>
                  <a:pt x="16669" y="892"/>
                  <a:pt x="16679" y="892"/>
                </a:cubicBezTo>
                <a:cubicBezTo>
                  <a:pt x="16699" y="892"/>
                  <a:pt x="16735" y="897"/>
                  <a:pt x="16750" y="897"/>
                </a:cubicBezTo>
                <a:cubicBezTo>
                  <a:pt x="16765" y="901"/>
                  <a:pt x="16789" y="907"/>
                  <a:pt x="16808" y="907"/>
                </a:cubicBezTo>
                <a:cubicBezTo>
                  <a:pt x="16816" y="907"/>
                  <a:pt x="16824" y="906"/>
                  <a:pt x="16829" y="902"/>
                </a:cubicBezTo>
                <a:cubicBezTo>
                  <a:pt x="16830" y="902"/>
                  <a:pt x="16830" y="902"/>
                  <a:pt x="16831" y="902"/>
                </a:cubicBezTo>
                <a:cubicBezTo>
                  <a:pt x="16848" y="902"/>
                  <a:pt x="16885" y="1000"/>
                  <a:pt x="16863" y="1033"/>
                </a:cubicBezTo>
                <a:cubicBezTo>
                  <a:pt x="16848" y="1056"/>
                  <a:pt x="16854" y="1069"/>
                  <a:pt x="16861" y="1069"/>
                </a:cubicBezTo>
                <a:cubicBezTo>
                  <a:pt x="16864" y="1069"/>
                  <a:pt x="16867" y="1067"/>
                  <a:pt x="16869" y="1061"/>
                </a:cubicBezTo>
                <a:cubicBezTo>
                  <a:pt x="16880" y="1044"/>
                  <a:pt x="16903" y="959"/>
                  <a:pt x="16903" y="931"/>
                </a:cubicBezTo>
                <a:cubicBezTo>
                  <a:pt x="16909" y="902"/>
                  <a:pt x="16954" y="880"/>
                  <a:pt x="16965" y="880"/>
                </a:cubicBezTo>
                <a:cubicBezTo>
                  <a:pt x="16982" y="880"/>
                  <a:pt x="16982" y="908"/>
                  <a:pt x="16965" y="948"/>
                </a:cubicBezTo>
                <a:lnTo>
                  <a:pt x="16954" y="970"/>
                </a:lnTo>
                <a:lnTo>
                  <a:pt x="16937" y="1005"/>
                </a:lnTo>
                <a:cubicBezTo>
                  <a:pt x="16921" y="1029"/>
                  <a:pt x="16945" y="1050"/>
                  <a:pt x="16962" y="1050"/>
                </a:cubicBezTo>
                <a:cubicBezTo>
                  <a:pt x="16969" y="1050"/>
                  <a:pt x="16975" y="1047"/>
                  <a:pt x="16977" y="1039"/>
                </a:cubicBezTo>
                <a:cubicBezTo>
                  <a:pt x="16977" y="1010"/>
                  <a:pt x="16982" y="982"/>
                  <a:pt x="16988" y="965"/>
                </a:cubicBezTo>
                <a:lnTo>
                  <a:pt x="16994" y="959"/>
                </a:lnTo>
                <a:lnTo>
                  <a:pt x="17050" y="868"/>
                </a:lnTo>
                <a:cubicBezTo>
                  <a:pt x="17057" y="823"/>
                  <a:pt x="17086" y="808"/>
                  <a:pt x="17112" y="808"/>
                </a:cubicBezTo>
                <a:cubicBezTo>
                  <a:pt x="17128" y="808"/>
                  <a:pt x="17144" y="814"/>
                  <a:pt x="17153" y="823"/>
                </a:cubicBezTo>
                <a:cubicBezTo>
                  <a:pt x="17175" y="846"/>
                  <a:pt x="17170" y="880"/>
                  <a:pt x="17164" y="885"/>
                </a:cubicBezTo>
                <a:cubicBezTo>
                  <a:pt x="17153" y="891"/>
                  <a:pt x="17170" y="908"/>
                  <a:pt x="17181" y="914"/>
                </a:cubicBezTo>
                <a:cubicBezTo>
                  <a:pt x="17187" y="919"/>
                  <a:pt x="17181" y="993"/>
                  <a:pt x="17175" y="1022"/>
                </a:cubicBezTo>
                <a:cubicBezTo>
                  <a:pt x="17170" y="1046"/>
                  <a:pt x="17196" y="1062"/>
                  <a:pt x="17210" y="1062"/>
                </a:cubicBezTo>
                <a:cubicBezTo>
                  <a:pt x="17212" y="1062"/>
                  <a:pt x="17214" y="1062"/>
                  <a:pt x="17215" y="1061"/>
                </a:cubicBezTo>
                <a:cubicBezTo>
                  <a:pt x="17226" y="1056"/>
                  <a:pt x="17255" y="993"/>
                  <a:pt x="17260" y="965"/>
                </a:cubicBezTo>
                <a:cubicBezTo>
                  <a:pt x="17266" y="942"/>
                  <a:pt x="17300" y="908"/>
                  <a:pt x="17311" y="897"/>
                </a:cubicBezTo>
                <a:cubicBezTo>
                  <a:pt x="17313" y="896"/>
                  <a:pt x="17314" y="896"/>
                  <a:pt x="17316" y="896"/>
                </a:cubicBezTo>
                <a:cubicBezTo>
                  <a:pt x="17333" y="896"/>
                  <a:pt x="17357" y="926"/>
                  <a:pt x="17363" y="942"/>
                </a:cubicBezTo>
                <a:cubicBezTo>
                  <a:pt x="17363" y="944"/>
                  <a:pt x="17365" y="946"/>
                  <a:pt x="17368" y="946"/>
                </a:cubicBezTo>
                <a:cubicBezTo>
                  <a:pt x="17383" y="946"/>
                  <a:pt x="17427" y="905"/>
                  <a:pt x="17442" y="885"/>
                </a:cubicBezTo>
                <a:cubicBezTo>
                  <a:pt x="17447" y="878"/>
                  <a:pt x="17457" y="876"/>
                  <a:pt x="17468" y="876"/>
                </a:cubicBezTo>
                <a:cubicBezTo>
                  <a:pt x="17493" y="876"/>
                  <a:pt x="17527" y="889"/>
                  <a:pt x="17538" y="897"/>
                </a:cubicBezTo>
                <a:cubicBezTo>
                  <a:pt x="17555" y="914"/>
                  <a:pt x="17544" y="953"/>
                  <a:pt x="17533" y="970"/>
                </a:cubicBezTo>
                <a:cubicBezTo>
                  <a:pt x="17521" y="982"/>
                  <a:pt x="17555" y="993"/>
                  <a:pt x="17567" y="993"/>
                </a:cubicBezTo>
                <a:cubicBezTo>
                  <a:pt x="17578" y="988"/>
                  <a:pt x="17595" y="982"/>
                  <a:pt x="17601" y="970"/>
                </a:cubicBezTo>
                <a:lnTo>
                  <a:pt x="17612" y="970"/>
                </a:lnTo>
                <a:lnTo>
                  <a:pt x="17629" y="965"/>
                </a:lnTo>
                <a:cubicBezTo>
                  <a:pt x="17652" y="965"/>
                  <a:pt x="17669" y="942"/>
                  <a:pt x="17669" y="914"/>
                </a:cubicBezTo>
                <a:lnTo>
                  <a:pt x="17658" y="891"/>
                </a:lnTo>
                <a:cubicBezTo>
                  <a:pt x="17663" y="883"/>
                  <a:pt x="17673" y="880"/>
                  <a:pt x="17683" y="880"/>
                </a:cubicBezTo>
                <a:cubicBezTo>
                  <a:pt x="17703" y="880"/>
                  <a:pt x="17726" y="891"/>
                  <a:pt x="17737" y="902"/>
                </a:cubicBezTo>
                <a:cubicBezTo>
                  <a:pt x="17738" y="904"/>
                  <a:pt x="17740" y="904"/>
                  <a:pt x="17741" y="904"/>
                </a:cubicBezTo>
                <a:cubicBezTo>
                  <a:pt x="17752" y="904"/>
                  <a:pt x="17765" y="872"/>
                  <a:pt x="17765" y="857"/>
                </a:cubicBezTo>
                <a:cubicBezTo>
                  <a:pt x="17768" y="852"/>
                  <a:pt x="17785" y="850"/>
                  <a:pt x="17808" y="850"/>
                </a:cubicBezTo>
                <a:cubicBezTo>
                  <a:pt x="17839" y="850"/>
                  <a:pt x="17879" y="854"/>
                  <a:pt x="17902" y="857"/>
                </a:cubicBezTo>
                <a:cubicBezTo>
                  <a:pt x="17908" y="858"/>
                  <a:pt x="17914" y="859"/>
                  <a:pt x="17921" y="859"/>
                </a:cubicBezTo>
                <a:cubicBezTo>
                  <a:pt x="17949" y="859"/>
                  <a:pt x="17977" y="849"/>
                  <a:pt x="17987" y="840"/>
                </a:cubicBezTo>
                <a:cubicBezTo>
                  <a:pt x="17987" y="840"/>
                  <a:pt x="17987" y="840"/>
                  <a:pt x="17988" y="840"/>
                </a:cubicBezTo>
                <a:cubicBezTo>
                  <a:pt x="17998" y="840"/>
                  <a:pt x="18050" y="892"/>
                  <a:pt x="18077" y="908"/>
                </a:cubicBezTo>
                <a:cubicBezTo>
                  <a:pt x="18092" y="919"/>
                  <a:pt x="18109" y="925"/>
                  <a:pt x="18124" y="925"/>
                </a:cubicBezTo>
                <a:cubicBezTo>
                  <a:pt x="18132" y="925"/>
                  <a:pt x="18139" y="923"/>
                  <a:pt x="18146" y="919"/>
                </a:cubicBezTo>
                <a:lnTo>
                  <a:pt x="18151" y="908"/>
                </a:lnTo>
                <a:cubicBezTo>
                  <a:pt x="18157" y="902"/>
                  <a:pt x="18140" y="874"/>
                  <a:pt x="18146" y="868"/>
                </a:cubicBezTo>
                <a:cubicBezTo>
                  <a:pt x="18157" y="857"/>
                  <a:pt x="18180" y="851"/>
                  <a:pt x="18185" y="834"/>
                </a:cubicBezTo>
                <a:cubicBezTo>
                  <a:pt x="18197" y="789"/>
                  <a:pt x="18236" y="772"/>
                  <a:pt x="18248" y="727"/>
                </a:cubicBezTo>
                <a:lnTo>
                  <a:pt x="18253" y="692"/>
                </a:lnTo>
                <a:cubicBezTo>
                  <a:pt x="18231" y="670"/>
                  <a:pt x="18202" y="624"/>
                  <a:pt x="18197" y="602"/>
                </a:cubicBezTo>
                <a:cubicBezTo>
                  <a:pt x="18195" y="596"/>
                  <a:pt x="18194" y="594"/>
                  <a:pt x="18193" y="594"/>
                </a:cubicBezTo>
                <a:cubicBezTo>
                  <a:pt x="18191" y="594"/>
                  <a:pt x="18191" y="621"/>
                  <a:pt x="18191" y="664"/>
                </a:cubicBezTo>
                <a:lnTo>
                  <a:pt x="18185" y="687"/>
                </a:lnTo>
                <a:lnTo>
                  <a:pt x="18174" y="715"/>
                </a:lnTo>
                <a:cubicBezTo>
                  <a:pt x="18173" y="715"/>
                  <a:pt x="18172" y="715"/>
                  <a:pt x="18171" y="715"/>
                </a:cubicBezTo>
                <a:cubicBezTo>
                  <a:pt x="18147" y="715"/>
                  <a:pt x="18162" y="630"/>
                  <a:pt x="18140" y="613"/>
                </a:cubicBezTo>
                <a:cubicBezTo>
                  <a:pt x="18123" y="602"/>
                  <a:pt x="18094" y="579"/>
                  <a:pt x="18089" y="568"/>
                </a:cubicBezTo>
                <a:cubicBezTo>
                  <a:pt x="18088" y="567"/>
                  <a:pt x="18087" y="567"/>
                  <a:pt x="18087" y="567"/>
                </a:cubicBezTo>
                <a:cubicBezTo>
                  <a:pt x="18080" y="567"/>
                  <a:pt x="18065" y="588"/>
                  <a:pt x="18055" y="613"/>
                </a:cubicBezTo>
                <a:lnTo>
                  <a:pt x="18055" y="636"/>
                </a:lnTo>
                <a:lnTo>
                  <a:pt x="18055" y="658"/>
                </a:lnTo>
                <a:cubicBezTo>
                  <a:pt x="18060" y="687"/>
                  <a:pt x="18032" y="715"/>
                  <a:pt x="18021" y="715"/>
                </a:cubicBezTo>
                <a:cubicBezTo>
                  <a:pt x="18004" y="709"/>
                  <a:pt x="17975" y="687"/>
                  <a:pt x="17953" y="658"/>
                </a:cubicBezTo>
                <a:lnTo>
                  <a:pt x="17924" y="653"/>
                </a:lnTo>
                <a:lnTo>
                  <a:pt x="17890" y="641"/>
                </a:lnTo>
                <a:cubicBezTo>
                  <a:pt x="17896" y="613"/>
                  <a:pt x="17907" y="534"/>
                  <a:pt x="17896" y="522"/>
                </a:cubicBezTo>
                <a:cubicBezTo>
                  <a:pt x="17886" y="512"/>
                  <a:pt x="17849" y="493"/>
                  <a:pt x="17829" y="493"/>
                </a:cubicBezTo>
                <a:cubicBezTo>
                  <a:pt x="17826" y="493"/>
                  <a:pt x="17824" y="493"/>
                  <a:pt x="17822" y="494"/>
                </a:cubicBezTo>
                <a:cubicBezTo>
                  <a:pt x="17811" y="494"/>
                  <a:pt x="17771" y="483"/>
                  <a:pt x="17737" y="460"/>
                </a:cubicBezTo>
                <a:lnTo>
                  <a:pt x="17714" y="500"/>
                </a:lnTo>
                <a:lnTo>
                  <a:pt x="17697" y="534"/>
                </a:lnTo>
                <a:cubicBezTo>
                  <a:pt x="17675" y="568"/>
                  <a:pt x="17652" y="602"/>
                  <a:pt x="17641" y="607"/>
                </a:cubicBezTo>
                <a:cubicBezTo>
                  <a:pt x="17638" y="609"/>
                  <a:pt x="17635" y="609"/>
                  <a:pt x="17632" y="609"/>
                </a:cubicBezTo>
                <a:cubicBezTo>
                  <a:pt x="17624" y="609"/>
                  <a:pt x="17616" y="603"/>
                  <a:pt x="17612" y="590"/>
                </a:cubicBezTo>
                <a:lnTo>
                  <a:pt x="17618" y="579"/>
                </a:lnTo>
                <a:lnTo>
                  <a:pt x="17618" y="568"/>
                </a:lnTo>
                <a:cubicBezTo>
                  <a:pt x="17629" y="556"/>
                  <a:pt x="17612" y="534"/>
                  <a:pt x="17584" y="517"/>
                </a:cubicBezTo>
                <a:lnTo>
                  <a:pt x="17555" y="494"/>
                </a:lnTo>
                <a:lnTo>
                  <a:pt x="17544" y="488"/>
                </a:lnTo>
                <a:cubicBezTo>
                  <a:pt x="17515" y="498"/>
                  <a:pt x="17469" y="525"/>
                  <a:pt x="17446" y="525"/>
                </a:cubicBezTo>
                <a:cubicBezTo>
                  <a:pt x="17442" y="525"/>
                  <a:pt x="17439" y="524"/>
                  <a:pt x="17436" y="522"/>
                </a:cubicBezTo>
                <a:cubicBezTo>
                  <a:pt x="17425" y="511"/>
                  <a:pt x="17402" y="471"/>
                  <a:pt x="17397" y="460"/>
                </a:cubicBezTo>
                <a:cubicBezTo>
                  <a:pt x="17397" y="443"/>
                  <a:pt x="17419" y="409"/>
                  <a:pt x="17448" y="380"/>
                </a:cubicBezTo>
                <a:lnTo>
                  <a:pt x="17482" y="414"/>
                </a:lnTo>
                <a:lnTo>
                  <a:pt x="17487" y="420"/>
                </a:lnTo>
                <a:cubicBezTo>
                  <a:pt x="17493" y="414"/>
                  <a:pt x="17487" y="369"/>
                  <a:pt x="17482" y="358"/>
                </a:cubicBezTo>
                <a:cubicBezTo>
                  <a:pt x="17476" y="346"/>
                  <a:pt x="17453" y="329"/>
                  <a:pt x="17431" y="324"/>
                </a:cubicBezTo>
                <a:lnTo>
                  <a:pt x="17419" y="312"/>
                </a:lnTo>
                <a:lnTo>
                  <a:pt x="17408" y="301"/>
                </a:lnTo>
                <a:cubicBezTo>
                  <a:pt x="17405" y="294"/>
                  <a:pt x="17402" y="292"/>
                  <a:pt x="17398" y="292"/>
                </a:cubicBezTo>
                <a:cubicBezTo>
                  <a:pt x="17385" y="292"/>
                  <a:pt x="17367" y="322"/>
                  <a:pt x="17363" y="335"/>
                </a:cubicBezTo>
                <a:cubicBezTo>
                  <a:pt x="17357" y="352"/>
                  <a:pt x="17346" y="403"/>
                  <a:pt x="17346" y="448"/>
                </a:cubicBezTo>
                <a:lnTo>
                  <a:pt x="17351" y="488"/>
                </a:lnTo>
                <a:cubicBezTo>
                  <a:pt x="17350" y="489"/>
                  <a:pt x="17349" y="489"/>
                  <a:pt x="17348" y="489"/>
                </a:cubicBezTo>
                <a:cubicBezTo>
                  <a:pt x="17336" y="489"/>
                  <a:pt x="17317" y="459"/>
                  <a:pt x="17311" y="448"/>
                </a:cubicBezTo>
                <a:cubicBezTo>
                  <a:pt x="17309" y="444"/>
                  <a:pt x="17304" y="442"/>
                  <a:pt x="17297" y="442"/>
                </a:cubicBezTo>
                <a:cubicBezTo>
                  <a:pt x="17286" y="442"/>
                  <a:pt x="17271" y="447"/>
                  <a:pt x="17260" y="454"/>
                </a:cubicBezTo>
                <a:cubicBezTo>
                  <a:pt x="17249" y="466"/>
                  <a:pt x="17272" y="505"/>
                  <a:pt x="17283" y="517"/>
                </a:cubicBezTo>
                <a:cubicBezTo>
                  <a:pt x="17289" y="522"/>
                  <a:pt x="17243" y="556"/>
                  <a:pt x="17226" y="562"/>
                </a:cubicBezTo>
                <a:cubicBezTo>
                  <a:pt x="17225" y="562"/>
                  <a:pt x="17224" y="562"/>
                  <a:pt x="17223" y="562"/>
                </a:cubicBezTo>
                <a:cubicBezTo>
                  <a:pt x="17199" y="562"/>
                  <a:pt x="17152" y="504"/>
                  <a:pt x="17141" y="483"/>
                </a:cubicBezTo>
                <a:cubicBezTo>
                  <a:pt x="17139" y="479"/>
                  <a:pt x="17135" y="478"/>
                  <a:pt x="17131" y="478"/>
                </a:cubicBezTo>
                <a:cubicBezTo>
                  <a:pt x="17111" y="478"/>
                  <a:pt x="17074" y="505"/>
                  <a:pt x="17079" y="528"/>
                </a:cubicBezTo>
                <a:cubicBezTo>
                  <a:pt x="17079" y="556"/>
                  <a:pt x="17028" y="602"/>
                  <a:pt x="17033" y="630"/>
                </a:cubicBezTo>
                <a:cubicBezTo>
                  <a:pt x="17033" y="639"/>
                  <a:pt x="17031" y="642"/>
                  <a:pt x="17027" y="642"/>
                </a:cubicBezTo>
                <a:cubicBezTo>
                  <a:pt x="17019" y="642"/>
                  <a:pt x="17005" y="623"/>
                  <a:pt x="17005" y="607"/>
                </a:cubicBezTo>
                <a:cubicBezTo>
                  <a:pt x="17005" y="585"/>
                  <a:pt x="17005" y="551"/>
                  <a:pt x="17005" y="522"/>
                </a:cubicBezTo>
                <a:lnTo>
                  <a:pt x="16994" y="517"/>
                </a:lnTo>
                <a:lnTo>
                  <a:pt x="16971" y="494"/>
                </a:lnTo>
                <a:cubicBezTo>
                  <a:pt x="16937" y="505"/>
                  <a:pt x="16926" y="579"/>
                  <a:pt x="16914" y="596"/>
                </a:cubicBezTo>
                <a:cubicBezTo>
                  <a:pt x="16913" y="597"/>
                  <a:pt x="16912" y="598"/>
                  <a:pt x="16910" y="598"/>
                </a:cubicBezTo>
                <a:cubicBezTo>
                  <a:pt x="16899" y="598"/>
                  <a:pt x="16885" y="560"/>
                  <a:pt x="16880" y="545"/>
                </a:cubicBezTo>
                <a:cubicBezTo>
                  <a:pt x="16880" y="522"/>
                  <a:pt x="16869" y="477"/>
                  <a:pt x="16858" y="437"/>
                </a:cubicBezTo>
                <a:lnTo>
                  <a:pt x="16846" y="403"/>
                </a:lnTo>
                <a:cubicBezTo>
                  <a:pt x="16846" y="392"/>
                  <a:pt x="16869" y="375"/>
                  <a:pt x="16863" y="363"/>
                </a:cubicBezTo>
                <a:lnTo>
                  <a:pt x="16858" y="341"/>
                </a:lnTo>
                <a:cubicBezTo>
                  <a:pt x="16855" y="335"/>
                  <a:pt x="16850" y="332"/>
                  <a:pt x="16845" y="332"/>
                </a:cubicBezTo>
                <a:cubicBezTo>
                  <a:pt x="16830" y="332"/>
                  <a:pt x="16809" y="351"/>
                  <a:pt x="16801" y="363"/>
                </a:cubicBezTo>
                <a:cubicBezTo>
                  <a:pt x="16798" y="369"/>
                  <a:pt x="16795" y="371"/>
                  <a:pt x="16793" y="371"/>
                </a:cubicBezTo>
                <a:cubicBezTo>
                  <a:pt x="16785" y="371"/>
                  <a:pt x="16778" y="347"/>
                  <a:pt x="16778" y="312"/>
                </a:cubicBezTo>
                <a:lnTo>
                  <a:pt x="16772" y="278"/>
                </a:lnTo>
                <a:cubicBezTo>
                  <a:pt x="16772" y="278"/>
                  <a:pt x="16772" y="278"/>
                  <a:pt x="16772" y="278"/>
                </a:cubicBezTo>
                <a:cubicBezTo>
                  <a:pt x="16768" y="278"/>
                  <a:pt x="16719" y="335"/>
                  <a:pt x="16696" y="335"/>
                </a:cubicBezTo>
                <a:cubicBezTo>
                  <a:pt x="16695" y="335"/>
                  <a:pt x="16694" y="335"/>
                  <a:pt x="16693" y="335"/>
                </a:cubicBezTo>
                <a:cubicBezTo>
                  <a:pt x="16678" y="335"/>
                  <a:pt x="16645" y="332"/>
                  <a:pt x="16620" y="332"/>
                </a:cubicBezTo>
                <a:cubicBezTo>
                  <a:pt x="16607" y="332"/>
                  <a:pt x="16597" y="333"/>
                  <a:pt x="16591" y="335"/>
                </a:cubicBezTo>
                <a:cubicBezTo>
                  <a:pt x="16580" y="338"/>
                  <a:pt x="16568" y="339"/>
                  <a:pt x="16559" y="339"/>
                </a:cubicBezTo>
                <a:cubicBezTo>
                  <a:pt x="16550" y="339"/>
                  <a:pt x="16543" y="338"/>
                  <a:pt x="16540" y="335"/>
                </a:cubicBezTo>
                <a:lnTo>
                  <a:pt x="16517" y="335"/>
                </a:lnTo>
                <a:cubicBezTo>
                  <a:pt x="16515" y="335"/>
                  <a:pt x="16513" y="334"/>
                  <a:pt x="16511" y="334"/>
                </a:cubicBezTo>
                <a:cubicBezTo>
                  <a:pt x="16491" y="334"/>
                  <a:pt x="16456" y="354"/>
                  <a:pt x="16439" y="354"/>
                </a:cubicBezTo>
                <a:cubicBezTo>
                  <a:pt x="16436" y="354"/>
                  <a:pt x="16434" y="354"/>
                  <a:pt x="16432" y="352"/>
                </a:cubicBezTo>
                <a:cubicBezTo>
                  <a:pt x="16421" y="335"/>
                  <a:pt x="16409" y="312"/>
                  <a:pt x="16404" y="301"/>
                </a:cubicBezTo>
                <a:lnTo>
                  <a:pt x="16404" y="295"/>
                </a:lnTo>
                <a:cubicBezTo>
                  <a:pt x="16409" y="284"/>
                  <a:pt x="16415" y="273"/>
                  <a:pt x="16421" y="273"/>
                </a:cubicBezTo>
                <a:cubicBezTo>
                  <a:pt x="16438" y="273"/>
                  <a:pt x="16455" y="284"/>
                  <a:pt x="16472" y="284"/>
                </a:cubicBezTo>
                <a:lnTo>
                  <a:pt x="16483" y="290"/>
                </a:lnTo>
                <a:cubicBezTo>
                  <a:pt x="16500" y="290"/>
                  <a:pt x="16500" y="261"/>
                  <a:pt x="16500" y="250"/>
                </a:cubicBezTo>
                <a:cubicBezTo>
                  <a:pt x="16494" y="239"/>
                  <a:pt x="16466" y="193"/>
                  <a:pt x="16460" y="176"/>
                </a:cubicBezTo>
                <a:cubicBezTo>
                  <a:pt x="16455" y="153"/>
                  <a:pt x="16421" y="131"/>
                  <a:pt x="16404" y="131"/>
                </a:cubicBezTo>
                <a:cubicBezTo>
                  <a:pt x="16401" y="130"/>
                  <a:pt x="16399" y="129"/>
                  <a:pt x="16397" y="129"/>
                </a:cubicBezTo>
                <a:cubicBezTo>
                  <a:pt x="16388" y="129"/>
                  <a:pt x="16381" y="136"/>
                  <a:pt x="16381" y="136"/>
                </a:cubicBezTo>
                <a:cubicBezTo>
                  <a:pt x="16381" y="142"/>
                  <a:pt x="16404" y="170"/>
                  <a:pt x="16409" y="176"/>
                </a:cubicBezTo>
                <a:cubicBezTo>
                  <a:pt x="16421" y="188"/>
                  <a:pt x="16409" y="205"/>
                  <a:pt x="16387" y="227"/>
                </a:cubicBezTo>
                <a:lnTo>
                  <a:pt x="16370" y="244"/>
                </a:lnTo>
                <a:cubicBezTo>
                  <a:pt x="16362" y="252"/>
                  <a:pt x="16357" y="261"/>
                  <a:pt x="16349" y="261"/>
                </a:cubicBezTo>
                <a:cubicBezTo>
                  <a:pt x="16344" y="261"/>
                  <a:pt x="16338" y="258"/>
                  <a:pt x="16330" y="250"/>
                </a:cubicBezTo>
                <a:cubicBezTo>
                  <a:pt x="16324" y="241"/>
                  <a:pt x="16311" y="233"/>
                  <a:pt x="16299" y="233"/>
                </a:cubicBezTo>
                <a:cubicBezTo>
                  <a:pt x="16287" y="233"/>
                  <a:pt x="16276" y="241"/>
                  <a:pt x="16273" y="267"/>
                </a:cubicBezTo>
                <a:cubicBezTo>
                  <a:pt x="16270" y="295"/>
                  <a:pt x="16280" y="299"/>
                  <a:pt x="16293" y="299"/>
                </a:cubicBezTo>
                <a:cubicBezTo>
                  <a:pt x="16299" y="299"/>
                  <a:pt x="16305" y="298"/>
                  <a:pt x="16311" y="298"/>
                </a:cubicBezTo>
                <a:cubicBezTo>
                  <a:pt x="16316" y="298"/>
                  <a:pt x="16321" y="299"/>
                  <a:pt x="16324" y="301"/>
                </a:cubicBezTo>
                <a:cubicBezTo>
                  <a:pt x="16330" y="307"/>
                  <a:pt x="16336" y="318"/>
                  <a:pt x="16336" y="329"/>
                </a:cubicBezTo>
                <a:cubicBezTo>
                  <a:pt x="16336" y="341"/>
                  <a:pt x="16324" y="352"/>
                  <a:pt x="16319" y="358"/>
                </a:cubicBezTo>
                <a:lnTo>
                  <a:pt x="16296" y="358"/>
                </a:lnTo>
                <a:cubicBezTo>
                  <a:pt x="16286" y="354"/>
                  <a:pt x="16270" y="333"/>
                  <a:pt x="16258" y="333"/>
                </a:cubicBezTo>
                <a:cubicBezTo>
                  <a:pt x="16250" y="333"/>
                  <a:pt x="16245" y="343"/>
                  <a:pt x="16245" y="375"/>
                </a:cubicBezTo>
                <a:lnTo>
                  <a:pt x="16245" y="380"/>
                </a:lnTo>
                <a:cubicBezTo>
                  <a:pt x="16228" y="380"/>
                  <a:pt x="16199" y="363"/>
                  <a:pt x="16182" y="341"/>
                </a:cubicBezTo>
                <a:lnTo>
                  <a:pt x="16182" y="397"/>
                </a:lnTo>
                <a:cubicBezTo>
                  <a:pt x="16182" y="403"/>
                  <a:pt x="16165" y="414"/>
                  <a:pt x="16154" y="414"/>
                </a:cubicBezTo>
                <a:lnTo>
                  <a:pt x="16120" y="420"/>
                </a:lnTo>
                <a:cubicBezTo>
                  <a:pt x="16092" y="380"/>
                  <a:pt x="16063" y="341"/>
                  <a:pt x="16058" y="329"/>
                </a:cubicBezTo>
                <a:lnTo>
                  <a:pt x="16029" y="358"/>
                </a:lnTo>
                <a:cubicBezTo>
                  <a:pt x="15989" y="403"/>
                  <a:pt x="15938" y="409"/>
                  <a:pt x="15893" y="443"/>
                </a:cubicBezTo>
                <a:cubicBezTo>
                  <a:pt x="15893" y="443"/>
                  <a:pt x="15876" y="437"/>
                  <a:pt x="15876" y="431"/>
                </a:cubicBezTo>
                <a:cubicBezTo>
                  <a:pt x="15876" y="420"/>
                  <a:pt x="15876" y="397"/>
                  <a:pt x="15882" y="392"/>
                </a:cubicBezTo>
                <a:lnTo>
                  <a:pt x="15893" y="380"/>
                </a:lnTo>
                <a:cubicBezTo>
                  <a:pt x="15921" y="369"/>
                  <a:pt x="15893" y="358"/>
                  <a:pt x="15887" y="358"/>
                </a:cubicBezTo>
                <a:cubicBezTo>
                  <a:pt x="15876" y="358"/>
                  <a:pt x="15842" y="369"/>
                  <a:pt x="15814" y="380"/>
                </a:cubicBezTo>
                <a:lnTo>
                  <a:pt x="15831" y="454"/>
                </a:lnTo>
                <a:cubicBezTo>
                  <a:pt x="15831" y="471"/>
                  <a:pt x="15836" y="494"/>
                  <a:pt x="15831" y="511"/>
                </a:cubicBezTo>
                <a:cubicBezTo>
                  <a:pt x="15831" y="517"/>
                  <a:pt x="15819" y="528"/>
                  <a:pt x="15808" y="528"/>
                </a:cubicBezTo>
                <a:cubicBezTo>
                  <a:pt x="15807" y="529"/>
                  <a:pt x="15806" y="529"/>
                  <a:pt x="15804" y="529"/>
                </a:cubicBezTo>
                <a:cubicBezTo>
                  <a:pt x="15798" y="529"/>
                  <a:pt x="15791" y="521"/>
                  <a:pt x="15791" y="517"/>
                </a:cubicBezTo>
                <a:cubicBezTo>
                  <a:pt x="15808" y="454"/>
                  <a:pt x="15746" y="392"/>
                  <a:pt x="15785" y="324"/>
                </a:cubicBezTo>
                <a:lnTo>
                  <a:pt x="15797" y="307"/>
                </a:lnTo>
                <a:cubicBezTo>
                  <a:pt x="15795" y="296"/>
                  <a:pt x="15792" y="291"/>
                  <a:pt x="15787" y="291"/>
                </a:cubicBezTo>
                <a:cubicBezTo>
                  <a:pt x="15768" y="291"/>
                  <a:pt x="15729" y="349"/>
                  <a:pt x="15711" y="358"/>
                </a:cubicBezTo>
                <a:cubicBezTo>
                  <a:pt x="15694" y="369"/>
                  <a:pt x="15660" y="375"/>
                  <a:pt x="15643" y="380"/>
                </a:cubicBezTo>
                <a:lnTo>
                  <a:pt x="15632" y="386"/>
                </a:lnTo>
                <a:lnTo>
                  <a:pt x="15621" y="392"/>
                </a:lnTo>
                <a:cubicBezTo>
                  <a:pt x="15616" y="395"/>
                  <a:pt x="15612" y="396"/>
                  <a:pt x="15608" y="396"/>
                </a:cubicBezTo>
                <a:cubicBezTo>
                  <a:pt x="15598" y="396"/>
                  <a:pt x="15592" y="386"/>
                  <a:pt x="15592" y="369"/>
                </a:cubicBezTo>
                <a:lnTo>
                  <a:pt x="15592" y="358"/>
                </a:lnTo>
                <a:lnTo>
                  <a:pt x="15587" y="346"/>
                </a:lnTo>
                <a:cubicBezTo>
                  <a:pt x="15582" y="338"/>
                  <a:pt x="15572" y="333"/>
                  <a:pt x="15563" y="333"/>
                </a:cubicBezTo>
                <a:cubicBezTo>
                  <a:pt x="15559" y="333"/>
                  <a:pt x="15556" y="333"/>
                  <a:pt x="15553" y="335"/>
                </a:cubicBezTo>
                <a:lnTo>
                  <a:pt x="15547" y="341"/>
                </a:lnTo>
                <a:lnTo>
                  <a:pt x="15541" y="352"/>
                </a:lnTo>
                <a:cubicBezTo>
                  <a:pt x="15540" y="353"/>
                  <a:pt x="15537" y="354"/>
                  <a:pt x="15533" y="354"/>
                </a:cubicBezTo>
                <a:cubicBezTo>
                  <a:pt x="15507" y="354"/>
                  <a:pt x="15428" y="324"/>
                  <a:pt x="15394" y="324"/>
                </a:cubicBezTo>
                <a:cubicBezTo>
                  <a:pt x="15360" y="324"/>
                  <a:pt x="15331" y="358"/>
                  <a:pt x="15331" y="369"/>
                </a:cubicBezTo>
                <a:cubicBezTo>
                  <a:pt x="15326" y="380"/>
                  <a:pt x="15314" y="403"/>
                  <a:pt x="15314" y="403"/>
                </a:cubicBezTo>
                <a:cubicBezTo>
                  <a:pt x="15312" y="405"/>
                  <a:pt x="15307" y="407"/>
                  <a:pt x="15299" y="407"/>
                </a:cubicBezTo>
                <a:cubicBezTo>
                  <a:pt x="15289" y="407"/>
                  <a:pt x="15274" y="404"/>
                  <a:pt x="15258" y="397"/>
                </a:cubicBezTo>
                <a:lnTo>
                  <a:pt x="15252" y="380"/>
                </a:lnTo>
                <a:lnTo>
                  <a:pt x="15224" y="284"/>
                </a:lnTo>
                <a:cubicBezTo>
                  <a:pt x="15178" y="324"/>
                  <a:pt x="15133" y="363"/>
                  <a:pt x="15133" y="375"/>
                </a:cubicBezTo>
                <a:lnTo>
                  <a:pt x="15127" y="380"/>
                </a:lnTo>
                <a:lnTo>
                  <a:pt x="15127" y="392"/>
                </a:lnTo>
                <a:cubicBezTo>
                  <a:pt x="15124" y="397"/>
                  <a:pt x="15121" y="400"/>
                  <a:pt x="15119" y="400"/>
                </a:cubicBezTo>
                <a:cubicBezTo>
                  <a:pt x="15116" y="400"/>
                  <a:pt x="15113" y="397"/>
                  <a:pt x="15110" y="392"/>
                </a:cubicBezTo>
                <a:lnTo>
                  <a:pt x="15104" y="386"/>
                </a:lnTo>
                <a:lnTo>
                  <a:pt x="15104" y="375"/>
                </a:lnTo>
                <a:cubicBezTo>
                  <a:pt x="15093" y="363"/>
                  <a:pt x="15031" y="346"/>
                  <a:pt x="15036" y="318"/>
                </a:cubicBezTo>
                <a:cubicBezTo>
                  <a:pt x="15036" y="310"/>
                  <a:pt x="15033" y="307"/>
                  <a:pt x="15028" y="307"/>
                </a:cubicBezTo>
                <a:cubicBezTo>
                  <a:pt x="15015" y="307"/>
                  <a:pt x="14988" y="331"/>
                  <a:pt x="14980" y="352"/>
                </a:cubicBezTo>
                <a:cubicBezTo>
                  <a:pt x="14972" y="372"/>
                  <a:pt x="14961" y="378"/>
                  <a:pt x="14955" y="378"/>
                </a:cubicBezTo>
                <a:cubicBezTo>
                  <a:pt x="14953" y="378"/>
                  <a:pt x="14951" y="376"/>
                  <a:pt x="14951" y="375"/>
                </a:cubicBezTo>
                <a:cubicBezTo>
                  <a:pt x="14945" y="363"/>
                  <a:pt x="14928" y="358"/>
                  <a:pt x="14906" y="358"/>
                </a:cubicBezTo>
                <a:lnTo>
                  <a:pt x="14889" y="352"/>
                </a:lnTo>
                <a:lnTo>
                  <a:pt x="14843" y="341"/>
                </a:lnTo>
                <a:cubicBezTo>
                  <a:pt x="14849" y="307"/>
                  <a:pt x="14877" y="284"/>
                  <a:pt x="14883" y="284"/>
                </a:cubicBezTo>
                <a:cubicBezTo>
                  <a:pt x="14884" y="284"/>
                  <a:pt x="14885" y="285"/>
                  <a:pt x="14886" y="285"/>
                </a:cubicBezTo>
                <a:cubicBezTo>
                  <a:pt x="14897" y="285"/>
                  <a:pt x="14926" y="266"/>
                  <a:pt x="14939" y="266"/>
                </a:cubicBezTo>
                <a:cubicBezTo>
                  <a:pt x="14943" y="266"/>
                  <a:pt x="14945" y="267"/>
                  <a:pt x="14945" y="273"/>
                </a:cubicBezTo>
                <a:cubicBezTo>
                  <a:pt x="14943" y="287"/>
                  <a:pt x="14944" y="294"/>
                  <a:pt x="14948" y="294"/>
                </a:cubicBezTo>
                <a:cubicBezTo>
                  <a:pt x="14951" y="294"/>
                  <a:pt x="14957" y="287"/>
                  <a:pt x="14963" y="273"/>
                </a:cubicBezTo>
                <a:lnTo>
                  <a:pt x="14974" y="267"/>
                </a:lnTo>
                <a:lnTo>
                  <a:pt x="15014" y="256"/>
                </a:lnTo>
                <a:cubicBezTo>
                  <a:pt x="14999" y="241"/>
                  <a:pt x="14953" y="208"/>
                  <a:pt x="14931" y="208"/>
                </a:cubicBezTo>
                <a:cubicBezTo>
                  <a:pt x="14928" y="208"/>
                  <a:pt x="14925" y="209"/>
                  <a:pt x="14923" y="210"/>
                </a:cubicBezTo>
                <a:cubicBezTo>
                  <a:pt x="14906" y="216"/>
                  <a:pt x="14872" y="227"/>
                  <a:pt x="14866" y="233"/>
                </a:cubicBezTo>
                <a:cubicBezTo>
                  <a:pt x="14861" y="233"/>
                  <a:pt x="14821" y="202"/>
                  <a:pt x="14796" y="202"/>
                </a:cubicBezTo>
                <a:cubicBezTo>
                  <a:pt x="14793" y="202"/>
                  <a:pt x="14789" y="203"/>
                  <a:pt x="14787" y="205"/>
                </a:cubicBezTo>
                <a:cubicBezTo>
                  <a:pt x="14784" y="206"/>
                  <a:pt x="14779" y="206"/>
                  <a:pt x="14774" y="206"/>
                </a:cubicBezTo>
                <a:cubicBezTo>
                  <a:pt x="14751" y="206"/>
                  <a:pt x="14712" y="197"/>
                  <a:pt x="14685" y="188"/>
                </a:cubicBezTo>
                <a:lnTo>
                  <a:pt x="14650" y="210"/>
                </a:lnTo>
                <a:cubicBezTo>
                  <a:pt x="14639" y="216"/>
                  <a:pt x="14628" y="222"/>
                  <a:pt x="14628" y="233"/>
                </a:cubicBezTo>
                <a:lnTo>
                  <a:pt x="14616" y="301"/>
                </a:lnTo>
                <a:cubicBezTo>
                  <a:pt x="14582" y="284"/>
                  <a:pt x="14577" y="227"/>
                  <a:pt x="14588" y="210"/>
                </a:cubicBezTo>
                <a:cubicBezTo>
                  <a:pt x="14589" y="209"/>
                  <a:pt x="14589" y="208"/>
                  <a:pt x="14589" y="208"/>
                </a:cubicBezTo>
                <a:lnTo>
                  <a:pt x="14589" y="208"/>
                </a:lnTo>
                <a:cubicBezTo>
                  <a:pt x="14587" y="208"/>
                  <a:pt x="14566" y="234"/>
                  <a:pt x="14537" y="273"/>
                </a:cubicBezTo>
                <a:lnTo>
                  <a:pt x="14486" y="239"/>
                </a:lnTo>
                <a:cubicBezTo>
                  <a:pt x="14486" y="239"/>
                  <a:pt x="14469" y="250"/>
                  <a:pt x="14469" y="256"/>
                </a:cubicBezTo>
                <a:lnTo>
                  <a:pt x="14475" y="278"/>
                </a:lnTo>
                <a:cubicBezTo>
                  <a:pt x="14475" y="301"/>
                  <a:pt x="14537" y="358"/>
                  <a:pt x="14531" y="386"/>
                </a:cubicBezTo>
                <a:cubicBezTo>
                  <a:pt x="14530" y="393"/>
                  <a:pt x="14523" y="396"/>
                  <a:pt x="14513" y="396"/>
                </a:cubicBezTo>
                <a:cubicBezTo>
                  <a:pt x="14482" y="396"/>
                  <a:pt x="14424" y="370"/>
                  <a:pt x="14406" y="358"/>
                </a:cubicBezTo>
                <a:cubicBezTo>
                  <a:pt x="14398" y="352"/>
                  <a:pt x="14388" y="350"/>
                  <a:pt x="14378" y="350"/>
                </a:cubicBezTo>
                <a:cubicBezTo>
                  <a:pt x="14355" y="350"/>
                  <a:pt x="14331" y="363"/>
                  <a:pt x="14316" y="386"/>
                </a:cubicBezTo>
                <a:lnTo>
                  <a:pt x="14316" y="431"/>
                </a:lnTo>
                <a:cubicBezTo>
                  <a:pt x="14300" y="477"/>
                  <a:pt x="14257" y="500"/>
                  <a:pt x="14241" y="500"/>
                </a:cubicBezTo>
                <a:cubicBezTo>
                  <a:pt x="14239" y="500"/>
                  <a:pt x="14237" y="500"/>
                  <a:pt x="14236" y="500"/>
                </a:cubicBezTo>
                <a:cubicBezTo>
                  <a:pt x="14220" y="494"/>
                  <a:pt x="14187" y="414"/>
                  <a:pt x="14165" y="414"/>
                </a:cubicBezTo>
                <a:cubicBezTo>
                  <a:pt x="14164" y="414"/>
                  <a:pt x="14163" y="414"/>
                  <a:pt x="14163" y="414"/>
                </a:cubicBezTo>
                <a:cubicBezTo>
                  <a:pt x="14157" y="418"/>
                  <a:pt x="14150" y="419"/>
                  <a:pt x="14143" y="419"/>
                </a:cubicBezTo>
                <a:cubicBezTo>
                  <a:pt x="14127" y="419"/>
                  <a:pt x="14110" y="413"/>
                  <a:pt x="14106" y="409"/>
                </a:cubicBezTo>
                <a:cubicBezTo>
                  <a:pt x="14100" y="403"/>
                  <a:pt x="14140" y="341"/>
                  <a:pt x="14128" y="318"/>
                </a:cubicBezTo>
                <a:cubicBezTo>
                  <a:pt x="14116" y="301"/>
                  <a:pt x="14116" y="291"/>
                  <a:pt x="14125" y="291"/>
                </a:cubicBezTo>
                <a:cubicBezTo>
                  <a:pt x="14129" y="291"/>
                  <a:pt x="14134" y="292"/>
                  <a:pt x="14140" y="295"/>
                </a:cubicBezTo>
                <a:lnTo>
                  <a:pt x="14157" y="295"/>
                </a:lnTo>
                <a:lnTo>
                  <a:pt x="14191" y="301"/>
                </a:lnTo>
                <a:cubicBezTo>
                  <a:pt x="14191" y="267"/>
                  <a:pt x="14145" y="227"/>
                  <a:pt x="14134" y="222"/>
                </a:cubicBezTo>
                <a:cubicBezTo>
                  <a:pt x="14117" y="216"/>
                  <a:pt x="14083" y="210"/>
                  <a:pt x="14055" y="199"/>
                </a:cubicBezTo>
                <a:lnTo>
                  <a:pt x="14038" y="176"/>
                </a:lnTo>
                <a:cubicBezTo>
                  <a:pt x="14026" y="165"/>
                  <a:pt x="14015" y="148"/>
                  <a:pt x="14009" y="131"/>
                </a:cubicBezTo>
                <a:lnTo>
                  <a:pt x="14009" y="119"/>
                </a:lnTo>
                <a:cubicBezTo>
                  <a:pt x="14009" y="111"/>
                  <a:pt x="14001" y="103"/>
                  <a:pt x="13994" y="103"/>
                </a:cubicBezTo>
                <a:cubicBezTo>
                  <a:pt x="13991" y="103"/>
                  <a:pt x="13988" y="105"/>
                  <a:pt x="13987" y="108"/>
                </a:cubicBezTo>
                <a:cubicBezTo>
                  <a:pt x="13986" y="109"/>
                  <a:pt x="13985" y="109"/>
                  <a:pt x="13984" y="109"/>
                </a:cubicBezTo>
                <a:cubicBezTo>
                  <a:pt x="13977" y="109"/>
                  <a:pt x="13963" y="95"/>
                  <a:pt x="13958" y="85"/>
                </a:cubicBezTo>
                <a:cubicBezTo>
                  <a:pt x="13957" y="84"/>
                  <a:pt x="13956" y="83"/>
                  <a:pt x="13954" y="83"/>
                </a:cubicBezTo>
                <a:cubicBezTo>
                  <a:pt x="13944" y="83"/>
                  <a:pt x="13925" y="96"/>
                  <a:pt x="13912" y="96"/>
                </a:cubicBezTo>
                <a:cubicBezTo>
                  <a:pt x="13907" y="96"/>
                  <a:pt x="13904" y="95"/>
                  <a:pt x="13902" y="91"/>
                </a:cubicBezTo>
                <a:cubicBezTo>
                  <a:pt x="13890" y="74"/>
                  <a:pt x="13850" y="63"/>
                  <a:pt x="13833" y="63"/>
                </a:cubicBezTo>
                <a:cubicBezTo>
                  <a:pt x="13822" y="68"/>
                  <a:pt x="13822" y="108"/>
                  <a:pt x="13822" y="119"/>
                </a:cubicBezTo>
                <a:cubicBezTo>
                  <a:pt x="13822" y="131"/>
                  <a:pt x="13816" y="153"/>
                  <a:pt x="13799" y="170"/>
                </a:cubicBezTo>
                <a:lnTo>
                  <a:pt x="13788" y="193"/>
                </a:lnTo>
                <a:lnTo>
                  <a:pt x="13788" y="199"/>
                </a:lnTo>
                <a:cubicBezTo>
                  <a:pt x="13794" y="216"/>
                  <a:pt x="13782" y="227"/>
                  <a:pt x="13777" y="227"/>
                </a:cubicBezTo>
                <a:cubicBezTo>
                  <a:pt x="13771" y="222"/>
                  <a:pt x="13692" y="176"/>
                  <a:pt x="13663" y="165"/>
                </a:cubicBezTo>
                <a:cubicBezTo>
                  <a:pt x="13662" y="164"/>
                  <a:pt x="13660" y="164"/>
                  <a:pt x="13659" y="164"/>
                </a:cubicBezTo>
                <a:cubicBezTo>
                  <a:pt x="13633" y="164"/>
                  <a:pt x="13618" y="257"/>
                  <a:pt x="13623" y="290"/>
                </a:cubicBezTo>
                <a:cubicBezTo>
                  <a:pt x="13623" y="298"/>
                  <a:pt x="13624" y="302"/>
                  <a:pt x="13625" y="302"/>
                </a:cubicBezTo>
                <a:cubicBezTo>
                  <a:pt x="13629" y="302"/>
                  <a:pt x="13635" y="271"/>
                  <a:pt x="13635" y="250"/>
                </a:cubicBezTo>
                <a:cubicBezTo>
                  <a:pt x="13635" y="245"/>
                  <a:pt x="13637" y="243"/>
                  <a:pt x="13642" y="243"/>
                </a:cubicBezTo>
                <a:cubicBezTo>
                  <a:pt x="13662" y="243"/>
                  <a:pt x="13720" y="292"/>
                  <a:pt x="13720" y="329"/>
                </a:cubicBezTo>
                <a:cubicBezTo>
                  <a:pt x="13714" y="375"/>
                  <a:pt x="13686" y="414"/>
                  <a:pt x="13658" y="420"/>
                </a:cubicBezTo>
                <a:lnTo>
                  <a:pt x="13629" y="431"/>
                </a:lnTo>
                <a:cubicBezTo>
                  <a:pt x="13589" y="454"/>
                  <a:pt x="13646" y="483"/>
                  <a:pt x="13635" y="511"/>
                </a:cubicBezTo>
                <a:cubicBezTo>
                  <a:pt x="13629" y="517"/>
                  <a:pt x="13623" y="528"/>
                  <a:pt x="13618" y="528"/>
                </a:cubicBezTo>
                <a:cubicBezTo>
                  <a:pt x="13612" y="528"/>
                  <a:pt x="13595" y="522"/>
                  <a:pt x="13589" y="517"/>
                </a:cubicBezTo>
                <a:lnTo>
                  <a:pt x="13589" y="483"/>
                </a:lnTo>
                <a:cubicBezTo>
                  <a:pt x="13587" y="465"/>
                  <a:pt x="13582" y="458"/>
                  <a:pt x="13575" y="458"/>
                </a:cubicBezTo>
                <a:cubicBezTo>
                  <a:pt x="13564" y="458"/>
                  <a:pt x="13551" y="474"/>
                  <a:pt x="13544" y="488"/>
                </a:cubicBezTo>
                <a:cubicBezTo>
                  <a:pt x="13541" y="498"/>
                  <a:pt x="13530" y="504"/>
                  <a:pt x="13517" y="504"/>
                </a:cubicBezTo>
                <a:cubicBezTo>
                  <a:pt x="13507" y="504"/>
                  <a:pt x="13497" y="501"/>
                  <a:pt x="13487" y="494"/>
                </a:cubicBezTo>
                <a:lnTo>
                  <a:pt x="13521" y="460"/>
                </a:lnTo>
                <a:cubicBezTo>
                  <a:pt x="13533" y="443"/>
                  <a:pt x="13533" y="397"/>
                  <a:pt x="13544" y="375"/>
                </a:cubicBezTo>
                <a:lnTo>
                  <a:pt x="13555" y="358"/>
                </a:lnTo>
                <a:cubicBezTo>
                  <a:pt x="13584" y="341"/>
                  <a:pt x="13584" y="329"/>
                  <a:pt x="13555" y="329"/>
                </a:cubicBezTo>
                <a:lnTo>
                  <a:pt x="13538" y="329"/>
                </a:lnTo>
                <a:cubicBezTo>
                  <a:pt x="13533" y="329"/>
                  <a:pt x="13521" y="329"/>
                  <a:pt x="13521" y="324"/>
                </a:cubicBezTo>
                <a:cubicBezTo>
                  <a:pt x="13510" y="318"/>
                  <a:pt x="13504" y="307"/>
                  <a:pt x="13504" y="295"/>
                </a:cubicBezTo>
                <a:lnTo>
                  <a:pt x="13504" y="290"/>
                </a:lnTo>
                <a:cubicBezTo>
                  <a:pt x="13516" y="278"/>
                  <a:pt x="13561" y="261"/>
                  <a:pt x="13567" y="244"/>
                </a:cubicBezTo>
                <a:cubicBezTo>
                  <a:pt x="13578" y="233"/>
                  <a:pt x="13550" y="205"/>
                  <a:pt x="13533" y="199"/>
                </a:cubicBezTo>
                <a:cubicBezTo>
                  <a:pt x="13532" y="199"/>
                  <a:pt x="13532" y="198"/>
                  <a:pt x="13531" y="198"/>
                </a:cubicBezTo>
                <a:cubicBezTo>
                  <a:pt x="13519" y="198"/>
                  <a:pt x="13493" y="251"/>
                  <a:pt x="13487" y="278"/>
                </a:cubicBezTo>
                <a:cubicBezTo>
                  <a:pt x="13482" y="301"/>
                  <a:pt x="13448" y="335"/>
                  <a:pt x="13408" y="346"/>
                </a:cubicBezTo>
                <a:lnTo>
                  <a:pt x="13391" y="403"/>
                </a:lnTo>
                <a:lnTo>
                  <a:pt x="13385" y="403"/>
                </a:lnTo>
                <a:cubicBezTo>
                  <a:pt x="13385" y="403"/>
                  <a:pt x="13385" y="403"/>
                  <a:pt x="13385" y="403"/>
                </a:cubicBezTo>
                <a:cubicBezTo>
                  <a:pt x="13378" y="403"/>
                  <a:pt x="13350" y="324"/>
                  <a:pt x="13328" y="324"/>
                </a:cubicBezTo>
                <a:cubicBezTo>
                  <a:pt x="13306" y="324"/>
                  <a:pt x="13283" y="284"/>
                  <a:pt x="13283" y="267"/>
                </a:cubicBezTo>
                <a:cubicBezTo>
                  <a:pt x="13283" y="256"/>
                  <a:pt x="13317" y="239"/>
                  <a:pt x="13334" y="233"/>
                </a:cubicBezTo>
                <a:cubicBezTo>
                  <a:pt x="13345" y="233"/>
                  <a:pt x="13289" y="182"/>
                  <a:pt x="13266" y="159"/>
                </a:cubicBezTo>
                <a:cubicBezTo>
                  <a:pt x="13243" y="142"/>
                  <a:pt x="13221" y="125"/>
                  <a:pt x="13209" y="119"/>
                </a:cubicBezTo>
                <a:lnTo>
                  <a:pt x="13209" y="125"/>
                </a:lnTo>
                <a:cubicBezTo>
                  <a:pt x="13204" y="131"/>
                  <a:pt x="13204" y="142"/>
                  <a:pt x="13204" y="153"/>
                </a:cubicBezTo>
                <a:cubicBezTo>
                  <a:pt x="13209" y="165"/>
                  <a:pt x="13215" y="182"/>
                  <a:pt x="13215" y="188"/>
                </a:cubicBezTo>
                <a:lnTo>
                  <a:pt x="13204" y="216"/>
                </a:lnTo>
                <a:cubicBezTo>
                  <a:pt x="13215" y="233"/>
                  <a:pt x="13238" y="256"/>
                  <a:pt x="13243" y="267"/>
                </a:cubicBezTo>
                <a:cubicBezTo>
                  <a:pt x="13249" y="284"/>
                  <a:pt x="13238" y="335"/>
                  <a:pt x="13249" y="346"/>
                </a:cubicBezTo>
                <a:cubicBezTo>
                  <a:pt x="13260" y="352"/>
                  <a:pt x="13300" y="397"/>
                  <a:pt x="13300" y="426"/>
                </a:cubicBezTo>
                <a:cubicBezTo>
                  <a:pt x="13297" y="436"/>
                  <a:pt x="13280" y="441"/>
                  <a:pt x="13262" y="441"/>
                </a:cubicBezTo>
                <a:cubicBezTo>
                  <a:pt x="13242" y="441"/>
                  <a:pt x="13221" y="435"/>
                  <a:pt x="13221" y="426"/>
                </a:cubicBezTo>
                <a:cubicBezTo>
                  <a:pt x="13215" y="403"/>
                  <a:pt x="13175" y="261"/>
                  <a:pt x="13147" y="227"/>
                </a:cubicBezTo>
                <a:cubicBezTo>
                  <a:pt x="13131" y="208"/>
                  <a:pt x="13108" y="201"/>
                  <a:pt x="13089" y="201"/>
                </a:cubicBezTo>
                <a:cubicBezTo>
                  <a:pt x="13075" y="201"/>
                  <a:pt x="13064" y="205"/>
                  <a:pt x="13062" y="210"/>
                </a:cubicBezTo>
                <a:cubicBezTo>
                  <a:pt x="13050" y="222"/>
                  <a:pt x="13056" y="239"/>
                  <a:pt x="13062" y="239"/>
                </a:cubicBezTo>
                <a:cubicBezTo>
                  <a:pt x="13067" y="244"/>
                  <a:pt x="13090" y="261"/>
                  <a:pt x="13113" y="290"/>
                </a:cubicBezTo>
                <a:lnTo>
                  <a:pt x="13084" y="318"/>
                </a:lnTo>
                <a:cubicBezTo>
                  <a:pt x="13084" y="318"/>
                  <a:pt x="13096" y="346"/>
                  <a:pt x="13107" y="358"/>
                </a:cubicBezTo>
                <a:cubicBezTo>
                  <a:pt x="13107" y="358"/>
                  <a:pt x="13119" y="346"/>
                  <a:pt x="13124" y="341"/>
                </a:cubicBezTo>
                <a:cubicBezTo>
                  <a:pt x="13124" y="341"/>
                  <a:pt x="13124" y="346"/>
                  <a:pt x="13124" y="346"/>
                </a:cubicBezTo>
                <a:cubicBezTo>
                  <a:pt x="13119" y="369"/>
                  <a:pt x="13119" y="397"/>
                  <a:pt x="13119" y="409"/>
                </a:cubicBezTo>
                <a:lnTo>
                  <a:pt x="13119" y="420"/>
                </a:lnTo>
                <a:lnTo>
                  <a:pt x="13119" y="437"/>
                </a:lnTo>
                <a:cubicBezTo>
                  <a:pt x="13119" y="451"/>
                  <a:pt x="13107" y="461"/>
                  <a:pt x="13100" y="461"/>
                </a:cubicBezTo>
                <a:cubicBezTo>
                  <a:pt x="13098" y="461"/>
                  <a:pt x="13097" y="461"/>
                  <a:pt x="13096" y="460"/>
                </a:cubicBezTo>
                <a:cubicBezTo>
                  <a:pt x="13090" y="460"/>
                  <a:pt x="13056" y="414"/>
                  <a:pt x="13045" y="397"/>
                </a:cubicBezTo>
                <a:cubicBezTo>
                  <a:pt x="13043" y="394"/>
                  <a:pt x="13042" y="393"/>
                  <a:pt x="13040" y="393"/>
                </a:cubicBezTo>
                <a:cubicBezTo>
                  <a:pt x="13029" y="393"/>
                  <a:pt x="13016" y="447"/>
                  <a:pt x="13016" y="471"/>
                </a:cubicBezTo>
                <a:cubicBezTo>
                  <a:pt x="13016" y="476"/>
                  <a:pt x="13015" y="477"/>
                  <a:pt x="13013" y="477"/>
                </a:cubicBezTo>
                <a:cubicBezTo>
                  <a:pt x="13002" y="477"/>
                  <a:pt x="12975" y="444"/>
                  <a:pt x="12965" y="426"/>
                </a:cubicBezTo>
                <a:cubicBezTo>
                  <a:pt x="12956" y="408"/>
                  <a:pt x="12916" y="379"/>
                  <a:pt x="12890" y="379"/>
                </a:cubicBezTo>
                <a:cubicBezTo>
                  <a:pt x="12884" y="379"/>
                  <a:pt x="12878" y="381"/>
                  <a:pt x="12875" y="386"/>
                </a:cubicBezTo>
                <a:cubicBezTo>
                  <a:pt x="12872" y="391"/>
                  <a:pt x="12867" y="393"/>
                  <a:pt x="12863" y="393"/>
                </a:cubicBezTo>
                <a:cubicBezTo>
                  <a:pt x="12849" y="393"/>
                  <a:pt x="12829" y="376"/>
                  <a:pt x="12812" y="346"/>
                </a:cubicBezTo>
                <a:lnTo>
                  <a:pt x="12789" y="335"/>
                </a:lnTo>
                <a:cubicBezTo>
                  <a:pt x="12744" y="318"/>
                  <a:pt x="12744" y="295"/>
                  <a:pt x="12772" y="250"/>
                </a:cubicBezTo>
                <a:cubicBezTo>
                  <a:pt x="12778" y="250"/>
                  <a:pt x="12772" y="222"/>
                  <a:pt x="12767" y="216"/>
                </a:cubicBezTo>
                <a:cubicBezTo>
                  <a:pt x="12764" y="214"/>
                  <a:pt x="12760" y="212"/>
                  <a:pt x="12755" y="212"/>
                </a:cubicBezTo>
                <a:cubicBezTo>
                  <a:pt x="12749" y="212"/>
                  <a:pt x="12742" y="215"/>
                  <a:pt x="12738" y="222"/>
                </a:cubicBezTo>
                <a:lnTo>
                  <a:pt x="12716" y="244"/>
                </a:lnTo>
                <a:cubicBezTo>
                  <a:pt x="12687" y="256"/>
                  <a:pt x="12670" y="318"/>
                  <a:pt x="12687" y="324"/>
                </a:cubicBezTo>
                <a:cubicBezTo>
                  <a:pt x="12704" y="329"/>
                  <a:pt x="12693" y="363"/>
                  <a:pt x="12687" y="369"/>
                </a:cubicBezTo>
                <a:cubicBezTo>
                  <a:pt x="12686" y="371"/>
                  <a:pt x="12683" y="372"/>
                  <a:pt x="12678" y="372"/>
                </a:cubicBezTo>
                <a:cubicBezTo>
                  <a:pt x="12658" y="372"/>
                  <a:pt x="12611" y="358"/>
                  <a:pt x="12580" y="358"/>
                </a:cubicBezTo>
                <a:cubicBezTo>
                  <a:pt x="12540" y="358"/>
                  <a:pt x="12523" y="386"/>
                  <a:pt x="12523" y="392"/>
                </a:cubicBezTo>
                <a:cubicBezTo>
                  <a:pt x="12523" y="392"/>
                  <a:pt x="12523" y="393"/>
                  <a:pt x="12522" y="393"/>
                </a:cubicBezTo>
                <a:cubicBezTo>
                  <a:pt x="12514" y="393"/>
                  <a:pt x="12455" y="371"/>
                  <a:pt x="12455" y="341"/>
                </a:cubicBezTo>
                <a:cubicBezTo>
                  <a:pt x="12449" y="307"/>
                  <a:pt x="12460" y="256"/>
                  <a:pt x="12477" y="222"/>
                </a:cubicBezTo>
                <a:lnTo>
                  <a:pt x="12500" y="244"/>
                </a:lnTo>
                <a:lnTo>
                  <a:pt x="12540" y="295"/>
                </a:lnTo>
                <a:cubicBezTo>
                  <a:pt x="12545" y="250"/>
                  <a:pt x="12534" y="199"/>
                  <a:pt x="12523" y="193"/>
                </a:cubicBezTo>
                <a:cubicBezTo>
                  <a:pt x="12520" y="190"/>
                  <a:pt x="12503" y="189"/>
                  <a:pt x="12480" y="189"/>
                </a:cubicBezTo>
                <a:cubicBezTo>
                  <a:pt x="12456" y="189"/>
                  <a:pt x="12426" y="190"/>
                  <a:pt x="12398" y="193"/>
                </a:cubicBezTo>
                <a:lnTo>
                  <a:pt x="12341" y="216"/>
                </a:lnTo>
                <a:cubicBezTo>
                  <a:pt x="12324" y="227"/>
                  <a:pt x="12302" y="256"/>
                  <a:pt x="12330" y="290"/>
                </a:cubicBezTo>
                <a:cubicBezTo>
                  <a:pt x="12336" y="295"/>
                  <a:pt x="12313" y="341"/>
                  <a:pt x="12302" y="352"/>
                </a:cubicBezTo>
                <a:lnTo>
                  <a:pt x="12290" y="358"/>
                </a:lnTo>
                <a:cubicBezTo>
                  <a:pt x="12273" y="341"/>
                  <a:pt x="12211" y="244"/>
                  <a:pt x="12194" y="222"/>
                </a:cubicBezTo>
                <a:cubicBezTo>
                  <a:pt x="12165" y="199"/>
                  <a:pt x="12148" y="159"/>
                  <a:pt x="12143" y="136"/>
                </a:cubicBezTo>
                <a:lnTo>
                  <a:pt x="12137" y="119"/>
                </a:lnTo>
                <a:cubicBezTo>
                  <a:pt x="12131" y="108"/>
                  <a:pt x="12120" y="97"/>
                  <a:pt x="12114" y="97"/>
                </a:cubicBezTo>
                <a:cubicBezTo>
                  <a:pt x="12109" y="97"/>
                  <a:pt x="12097" y="102"/>
                  <a:pt x="12092" y="114"/>
                </a:cubicBezTo>
                <a:cubicBezTo>
                  <a:pt x="12086" y="119"/>
                  <a:pt x="12092" y="131"/>
                  <a:pt x="12092" y="142"/>
                </a:cubicBezTo>
                <a:cubicBezTo>
                  <a:pt x="12092" y="168"/>
                  <a:pt x="12087" y="182"/>
                  <a:pt x="12075" y="182"/>
                </a:cubicBezTo>
                <a:cubicBezTo>
                  <a:pt x="12069" y="182"/>
                  <a:pt x="12062" y="178"/>
                  <a:pt x="12052" y="170"/>
                </a:cubicBezTo>
                <a:lnTo>
                  <a:pt x="12046" y="165"/>
                </a:lnTo>
                <a:cubicBezTo>
                  <a:pt x="12035" y="165"/>
                  <a:pt x="12018" y="182"/>
                  <a:pt x="12006" y="210"/>
                </a:cubicBezTo>
                <a:lnTo>
                  <a:pt x="11978" y="210"/>
                </a:lnTo>
                <a:cubicBezTo>
                  <a:pt x="11972" y="216"/>
                  <a:pt x="11961" y="239"/>
                  <a:pt x="11961" y="250"/>
                </a:cubicBezTo>
                <a:lnTo>
                  <a:pt x="11961" y="278"/>
                </a:lnTo>
                <a:cubicBezTo>
                  <a:pt x="11944" y="290"/>
                  <a:pt x="11916" y="290"/>
                  <a:pt x="11910" y="290"/>
                </a:cubicBezTo>
                <a:cubicBezTo>
                  <a:pt x="11899" y="284"/>
                  <a:pt x="11904" y="250"/>
                  <a:pt x="11910" y="239"/>
                </a:cubicBezTo>
                <a:cubicBezTo>
                  <a:pt x="11910" y="227"/>
                  <a:pt x="11887" y="199"/>
                  <a:pt x="11853" y="176"/>
                </a:cubicBezTo>
                <a:lnTo>
                  <a:pt x="11842" y="188"/>
                </a:lnTo>
                <a:lnTo>
                  <a:pt x="11797" y="239"/>
                </a:lnTo>
                <a:cubicBezTo>
                  <a:pt x="11740" y="222"/>
                  <a:pt x="11655" y="216"/>
                  <a:pt x="11632" y="210"/>
                </a:cubicBezTo>
                <a:cubicBezTo>
                  <a:pt x="11621" y="205"/>
                  <a:pt x="11547" y="188"/>
                  <a:pt x="11524" y="165"/>
                </a:cubicBezTo>
                <a:cubicBezTo>
                  <a:pt x="11519" y="159"/>
                  <a:pt x="11515" y="156"/>
                  <a:pt x="11510" y="156"/>
                </a:cubicBezTo>
                <a:cubicBezTo>
                  <a:pt x="11493" y="156"/>
                  <a:pt x="11480" y="190"/>
                  <a:pt x="11484" y="199"/>
                </a:cubicBezTo>
                <a:cubicBezTo>
                  <a:pt x="11490" y="207"/>
                  <a:pt x="11497" y="211"/>
                  <a:pt x="11505" y="211"/>
                </a:cubicBezTo>
                <a:cubicBezTo>
                  <a:pt x="11514" y="211"/>
                  <a:pt x="11524" y="205"/>
                  <a:pt x="11530" y="193"/>
                </a:cubicBezTo>
                <a:lnTo>
                  <a:pt x="11553" y="233"/>
                </a:lnTo>
                <a:lnTo>
                  <a:pt x="11575" y="284"/>
                </a:lnTo>
                <a:cubicBezTo>
                  <a:pt x="11611" y="274"/>
                  <a:pt x="11676" y="226"/>
                  <a:pt x="11696" y="226"/>
                </a:cubicBezTo>
                <a:cubicBezTo>
                  <a:pt x="11698" y="226"/>
                  <a:pt x="11699" y="226"/>
                  <a:pt x="11700" y="227"/>
                </a:cubicBezTo>
                <a:cubicBezTo>
                  <a:pt x="11711" y="239"/>
                  <a:pt x="11751" y="261"/>
                  <a:pt x="11785" y="278"/>
                </a:cubicBezTo>
                <a:lnTo>
                  <a:pt x="11819" y="273"/>
                </a:lnTo>
                <a:lnTo>
                  <a:pt x="11848" y="273"/>
                </a:lnTo>
                <a:cubicBezTo>
                  <a:pt x="11885" y="315"/>
                  <a:pt x="11862" y="353"/>
                  <a:pt x="11850" y="353"/>
                </a:cubicBezTo>
                <a:cubicBezTo>
                  <a:pt x="11849" y="353"/>
                  <a:pt x="11848" y="352"/>
                  <a:pt x="11848" y="352"/>
                </a:cubicBezTo>
                <a:cubicBezTo>
                  <a:pt x="11839" y="352"/>
                  <a:pt x="11792" y="328"/>
                  <a:pt x="11767" y="328"/>
                </a:cubicBezTo>
                <a:cubicBezTo>
                  <a:pt x="11759" y="328"/>
                  <a:pt x="11754" y="330"/>
                  <a:pt x="11751" y="335"/>
                </a:cubicBezTo>
                <a:cubicBezTo>
                  <a:pt x="11744" y="352"/>
                  <a:pt x="11730" y="357"/>
                  <a:pt x="11718" y="357"/>
                </a:cubicBezTo>
                <a:cubicBezTo>
                  <a:pt x="11709" y="357"/>
                  <a:pt x="11702" y="354"/>
                  <a:pt x="11700" y="352"/>
                </a:cubicBezTo>
                <a:cubicBezTo>
                  <a:pt x="11696" y="348"/>
                  <a:pt x="11690" y="346"/>
                  <a:pt x="11682" y="346"/>
                </a:cubicBezTo>
                <a:cubicBezTo>
                  <a:pt x="11669" y="346"/>
                  <a:pt x="11650" y="352"/>
                  <a:pt x="11632" y="363"/>
                </a:cubicBezTo>
                <a:lnTo>
                  <a:pt x="11598" y="329"/>
                </a:lnTo>
                <a:lnTo>
                  <a:pt x="11587" y="318"/>
                </a:lnTo>
                <a:cubicBezTo>
                  <a:pt x="11564" y="335"/>
                  <a:pt x="11536" y="363"/>
                  <a:pt x="11530" y="392"/>
                </a:cubicBezTo>
                <a:lnTo>
                  <a:pt x="11519" y="403"/>
                </a:lnTo>
                <a:lnTo>
                  <a:pt x="11507" y="409"/>
                </a:lnTo>
                <a:cubicBezTo>
                  <a:pt x="11505" y="408"/>
                  <a:pt x="11502" y="408"/>
                  <a:pt x="11499" y="408"/>
                </a:cubicBezTo>
                <a:cubicBezTo>
                  <a:pt x="11480" y="408"/>
                  <a:pt x="11449" y="422"/>
                  <a:pt x="11439" y="431"/>
                </a:cubicBezTo>
                <a:cubicBezTo>
                  <a:pt x="11428" y="437"/>
                  <a:pt x="11371" y="443"/>
                  <a:pt x="11365" y="466"/>
                </a:cubicBezTo>
                <a:cubicBezTo>
                  <a:pt x="11360" y="488"/>
                  <a:pt x="11337" y="511"/>
                  <a:pt x="11326" y="528"/>
                </a:cubicBezTo>
                <a:cubicBezTo>
                  <a:pt x="11325" y="529"/>
                  <a:pt x="11324" y="529"/>
                  <a:pt x="11323" y="529"/>
                </a:cubicBezTo>
                <a:cubicBezTo>
                  <a:pt x="11309" y="529"/>
                  <a:pt x="11258" y="481"/>
                  <a:pt x="11263" y="466"/>
                </a:cubicBezTo>
                <a:cubicBezTo>
                  <a:pt x="11275" y="443"/>
                  <a:pt x="11263" y="380"/>
                  <a:pt x="11252" y="363"/>
                </a:cubicBezTo>
                <a:cubicBezTo>
                  <a:pt x="11251" y="360"/>
                  <a:pt x="11249" y="359"/>
                  <a:pt x="11246" y="359"/>
                </a:cubicBezTo>
                <a:cubicBezTo>
                  <a:pt x="11236" y="359"/>
                  <a:pt x="11216" y="383"/>
                  <a:pt x="11206" y="392"/>
                </a:cubicBezTo>
                <a:cubicBezTo>
                  <a:pt x="11201" y="403"/>
                  <a:pt x="11184" y="426"/>
                  <a:pt x="11172" y="437"/>
                </a:cubicBezTo>
                <a:lnTo>
                  <a:pt x="11167" y="454"/>
                </a:lnTo>
                <a:lnTo>
                  <a:pt x="11161" y="477"/>
                </a:lnTo>
                <a:cubicBezTo>
                  <a:pt x="11153" y="498"/>
                  <a:pt x="11138" y="510"/>
                  <a:pt x="11122" y="510"/>
                </a:cubicBezTo>
                <a:cubicBezTo>
                  <a:pt x="11116" y="510"/>
                  <a:pt x="11110" y="508"/>
                  <a:pt x="11104" y="505"/>
                </a:cubicBezTo>
                <a:lnTo>
                  <a:pt x="11087" y="494"/>
                </a:lnTo>
                <a:lnTo>
                  <a:pt x="11070" y="483"/>
                </a:lnTo>
                <a:cubicBezTo>
                  <a:pt x="11048" y="466"/>
                  <a:pt x="11042" y="431"/>
                  <a:pt x="11059" y="403"/>
                </a:cubicBezTo>
                <a:lnTo>
                  <a:pt x="11070" y="386"/>
                </a:lnTo>
                <a:cubicBezTo>
                  <a:pt x="11076" y="386"/>
                  <a:pt x="11093" y="403"/>
                  <a:pt x="11099" y="403"/>
                </a:cubicBezTo>
                <a:lnTo>
                  <a:pt x="11110" y="397"/>
                </a:lnTo>
                <a:cubicBezTo>
                  <a:pt x="11127" y="375"/>
                  <a:pt x="11076" y="358"/>
                  <a:pt x="11059" y="358"/>
                </a:cubicBezTo>
                <a:cubicBezTo>
                  <a:pt x="11048" y="358"/>
                  <a:pt x="10991" y="335"/>
                  <a:pt x="10974" y="324"/>
                </a:cubicBezTo>
                <a:cubicBezTo>
                  <a:pt x="10973" y="323"/>
                  <a:pt x="10972" y="322"/>
                  <a:pt x="10971" y="322"/>
                </a:cubicBezTo>
                <a:cubicBezTo>
                  <a:pt x="10958" y="322"/>
                  <a:pt x="10932" y="370"/>
                  <a:pt x="10911" y="370"/>
                </a:cubicBezTo>
                <a:cubicBezTo>
                  <a:pt x="10909" y="370"/>
                  <a:pt x="10908" y="370"/>
                  <a:pt x="10906" y="369"/>
                </a:cubicBezTo>
                <a:cubicBezTo>
                  <a:pt x="10883" y="358"/>
                  <a:pt x="10860" y="290"/>
                  <a:pt x="10855" y="261"/>
                </a:cubicBezTo>
                <a:cubicBezTo>
                  <a:pt x="10854" y="257"/>
                  <a:pt x="10852" y="255"/>
                  <a:pt x="10849" y="255"/>
                </a:cubicBezTo>
                <a:cubicBezTo>
                  <a:pt x="10834" y="255"/>
                  <a:pt x="10796" y="311"/>
                  <a:pt x="10787" y="335"/>
                </a:cubicBezTo>
                <a:cubicBezTo>
                  <a:pt x="10780" y="346"/>
                  <a:pt x="10770" y="349"/>
                  <a:pt x="10759" y="349"/>
                </a:cubicBezTo>
                <a:cubicBezTo>
                  <a:pt x="10742" y="349"/>
                  <a:pt x="10723" y="341"/>
                  <a:pt x="10713" y="341"/>
                </a:cubicBezTo>
                <a:cubicBezTo>
                  <a:pt x="10696" y="341"/>
                  <a:pt x="10650" y="352"/>
                  <a:pt x="10645" y="375"/>
                </a:cubicBezTo>
                <a:cubicBezTo>
                  <a:pt x="10643" y="378"/>
                  <a:pt x="10642" y="379"/>
                  <a:pt x="10641" y="379"/>
                </a:cubicBezTo>
                <a:cubicBezTo>
                  <a:pt x="10631" y="379"/>
                  <a:pt x="10623" y="315"/>
                  <a:pt x="10628" y="295"/>
                </a:cubicBezTo>
                <a:cubicBezTo>
                  <a:pt x="10633" y="273"/>
                  <a:pt x="10639" y="239"/>
                  <a:pt x="10633" y="227"/>
                </a:cubicBezTo>
                <a:cubicBezTo>
                  <a:pt x="10632" y="224"/>
                  <a:pt x="10629" y="222"/>
                  <a:pt x="10626" y="222"/>
                </a:cubicBezTo>
                <a:cubicBezTo>
                  <a:pt x="10618" y="222"/>
                  <a:pt x="10609" y="229"/>
                  <a:pt x="10605" y="233"/>
                </a:cubicBezTo>
                <a:cubicBezTo>
                  <a:pt x="10599" y="239"/>
                  <a:pt x="10588" y="295"/>
                  <a:pt x="10582" y="358"/>
                </a:cubicBezTo>
                <a:lnTo>
                  <a:pt x="10509" y="358"/>
                </a:lnTo>
                <a:cubicBezTo>
                  <a:pt x="10469" y="358"/>
                  <a:pt x="10429" y="318"/>
                  <a:pt x="10446" y="290"/>
                </a:cubicBezTo>
                <a:cubicBezTo>
                  <a:pt x="10454" y="273"/>
                  <a:pt x="10465" y="266"/>
                  <a:pt x="10476" y="266"/>
                </a:cubicBezTo>
                <a:cubicBezTo>
                  <a:pt x="10489" y="266"/>
                  <a:pt x="10502" y="275"/>
                  <a:pt x="10514" y="290"/>
                </a:cubicBezTo>
                <a:cubicBezTo>
                  <a:pt x="10514" y="291"/>
                  <a:pt x="10515" y="292"/>
                  <a:pt x="10517" y="292"/>
                </a:cubicBezTo>
                <a:cubicBezTo>
                  <a:pt x="10520" y="292"/>
                  <a:pt x="10526" y="288"/>
                  <a:pt x="10526" y="284"/>
                </a:cubicBezTo>
                <a:cubicBezTo>
                  <a:pt x="10526" y="273"/>
                  <a:pt x="10526" y="256"/>
                  <a:pt x="10520" y="250"/>
                </a:cubicBezTo>
                <a:lnTo>
                  <a:pt x="10514" y="239"/>
                </a:lnTo>
                <a:cubicBezTo>
                  <a:pt x="10497" y="233"/>
                  <a:pt x="10509" y="210"/>
                  <a:pt x="10520" y="205"/>
                </a:cubicBezTo>
                <a:cubicBezTo>
                  <a:pt x="10526" y="199"/>
                  <a:pt x="10514" y="142"/>
                  <a:pt x="10509" y="125"/>
                </a:cubicBezTo>
                <a:cubicBezTo>
                  <a:pt x="10505" y="118"/>
                  <a:pt x="10496" y="116"/>
                  <a:pt x="10483" y="116"/>
                </a:cubicBezTo>
                <a:cubicBezTo>
                  <a:pt x="10455" y="116"/>
                  <a:pt x="10411" y="130"/>
                  <a:pt x="10395" y="142"/>
                </a:cubicBezTo>
                <a:cubicBezTo>
                  <a:pt x="10385" y="150"/>
                  <a:pt x="10378" y="153"/>
                  <a:pt x="10374" y="153"/>
                </a:cubicBezTo>
                <a:cubicBezTo>
                  <a:pt x="10370" y="153"/>
                  <a:pt x="10369" y="148"/>
                  <a:pt x="10372" y="142"/>
                </a:cubicBezTo>
                <a:cubicBezTo>
                  <a:pt x="10372" y="136"/>
                  <a:pt x="10344" y="131"/>
                  <a:pt x="10333" y="131"/>
                </a:cubicBezTo>
                <a:cubicBezTo>
                  <a:pt x="10321" y="131"/>
                  <a:pt x="10316" y="142"/>
                  <a:pt x="10327" y="159"/>
                </a:cubicBezTo>
                <a:lnTo>
                  <a:pt x="10333" y="176"/>
                </a:lnTo>
                <a:lnTo>
                  <a:pt x="10333" y="193"/>
                </a:lnTo>
                <a:cubicBezTo>
                  <a:pt x="10333" y="203"/>
                  <a:pt x="10312" y="209"/>
                  <a:pt x="10289" y="209"/>
                </a:cubicBezTo>
                <a:cubicBezTo>
                  <a:pt x="10260" y="209"/>
                  <a:pt x="10228" y="201"/>
                  <a:pt x="10225" y="182"/>
                </a:cubicBezTo>
                <a:cubicBezTo>
                  <a:pt x="10220" y="151"/>
                  <a:pt x="10183" y="130"/>
                  <a:pt x="10163" y="130"/>
                </a:cubicBezTo>
                <a:cubicBezTo>
                  <a:pt x="10161" y="130"/>
                  <a:pt x="10159" y="130"/>
                  <a:pt x="10157" y="131"/>
                </a:cubicBezTo>
                <a:cubicBezTo>
                  <a:pt x="10140" y="131"/>
                  <a:pt x="10174" y="222"/>
                  <a:pt x="10168" y="250"/>
                </a:cubicBezTo>
                <a:cubicBezTo>
                  <a:pt x="10162" y="284"/>
                  <a:pt x="10128" y="335"/>
                  <a:pt x="10117" y="341"/>
                </a:cubicBezTo>
                <a:cubicBezTo>
                  <a:pt x="10116" y="341"/>
                  <a:pt x="10114" y="342"/>
                  <a:pt x="10112" y="342"/>
                </a:cubicBezTo>
                <a:cubicBezTo>
                  <a:pt x="10098" y="342"/>
                  <a:pt x="10077" y="328"/>
                  <a:pt x="10072" y="318"/>
                </a:cubicBezTo>
                <a:cubicBezTo>
                  <a:pt x="10070" y="316"/>
                  <a:pt x="10067" y="315"/>
                  <a:pt x="10065" y="315"/>
                </a:cubicBezTo>
                <a:cubicBezTo>
                  <a:pt x="10054" y="315"/>
                  <a:pt x="10043" y="332"/>
                  <a:pt x="10043" y="341"/>
                </a:cubicBezTo>
                <a:cubicBezTo>
                  <a:pt x="10042" y="343"/>
                  <a:pt x="10040" y="344"/>
                  <a:pt x="10038" y="344"/>
                </a:cubicBezTo>
                <a:cubicBezTo>
                  <a:pt x="10028" y="344"/>
                  <a:pt x="10011" y="329"/>
                  <a:pt x="9998" y="307"/>
                </a:cubicBezTo>
                <a:lnTo>
                  <a:pt x="9975" y="284"/>
                </a:lnTo>
                <a:lnTo>
                  <a:pt x="9975" y="278"/>
                </a:lnTo>
                <a:cubicBezTo>
                  <a:pt x="9964" y="278"/>
                  <a:pt x="9953" y="318"/>
                  <a:pt x="9947" y="329"/>
                </a:cubicBezTo>
                <a:cubicBezTo>
                  <a:pt x="9941" y="341"/>
                  <a:pt x="9981" y="375"/>
                  <a:pt x="9987" y="397"/>
                </a:cubicBezTo>
                <a:cubicBezTo>
                  <a:pt x="9998" y="414"/>
                  <a:pt x="9975" y="448"/>
                  <a:pt x="9964" y="460"/>
                </a:cubicBezTo>
                <a:cubicBezTo>
                  <a:pt x="9953" y="471"/>
                  <a:pt x="9987" y="517"/>
                  <a:pt x="9998" y="528"/>
                </a:cubicBezTo>
                <a:cubicBezTo>
                  <a:pt x="10006" y="536"/>
                  <a:pt x="10024" y="542"/>
                  <a:pt x="10039" y="542"/>
                </a:cubicBezTo>
                <a:cubicBezTo>
                  <a:pt x="10045" y="542"/>
                  <a:pt x="10050" y="541"/>
                  <a:pt x="10055" y="539"/>
                </a:cubicBezTo>
                <a:cubicBezTo>
                  <a:pt x="10055" y="539"/>
                  <a:pt x="10055" y="539"/>
                  <a:pt x="10056" y="539"/>
                </a:cubicBezTo>
                <a:lnTo>
                  <a:pt x="10056" y="539"/>
                </a:lnTo>
                <a:cubicBezTo>
                  <a:pt x="10063" y="539"/>
                  <a:pt x="10026" y="608"/>
                  <a:pt x="10009" y="636"/>
                </a:cubicBezTo>
                <a:cubicBezTo>
                  <a:pt x="10006" y="640"/>
                  <a:pt x="10004" y="642"/>
                  <a:pt x="10001" y="642"/>
                </a:cubicBezTo>
                <a:cubicBezTo>
                  <a:pt x="9991" y="642"/>
                  <a:pt x="9988" y="600"/>
                  <a:pt x="9992" y="539"/>
                </a:cubicBezTo>
                <a:lnTo>
                  <a:pt x="9924" y="528"/>
                </a:lnTo>
                <a:cubicBezTo>
                  <a:pt x="9924" y="528"/>
                  <a:pt x="9913" y="488"/>
                  <a:pt x="9919" y="483"/>
                </a:cubicBezTo>
                <a:lnTo>
                  <a:pt x="9941" y="448"/>
                </a:lnTo>
                <a:cubicBezTo>
                  <a:pt x="9924" y="431"/>
                  <a:pt x="9890" y="403"/>
                  <a:pt x="9884" y="392"/>
                </a:cubicBezTo>
                <a:cubicBezTo>
                  <a:pt x="9879" y="380"/>
                  <a:pt x="9890" y="335"/>
                  <a:pt x="9879" y="335"/>
                </a:cubicBezTo>
                <a:cubicBezTo>
                  <a:pt x="9867" y="335"/>
                  <a:pt x="9833" y="341"/>
                  <a:pt x="9805" y="352"/>
                </a:cubicBezTo>
                <a:lnTo>
                  <a:pt x="9777" y="358"/>
                </a:lnTo>
                <a:lnTo>
                  <a:pt x="9754" y="363"/>
                </a:lnTo>
                <a:cubicBezTo>
                  <a:pt x="9726" y="380"/>
                  <a:pt x="9748" y="437"/>
                  <a:pt x="9765" y="454"/>
                </a:cubicBezTo>
                <a:cubicBezTo>
                  <a:pt x="9782" y="471"/>
                  <a:pt x="9765" y="505"/>
                  <a:pt x="9760" y="511"/>
                </a:cubicBezTo>
                <a:cubicBezTo>
                  <a:pt x="9758" y="512"/>
                  <a:pt x="9755" y="512"/>
                  <a:pt x="9753" y="512"/>
                </a:cubicBezTo>
                <a:cubicBezTo>
                  <a:pt x="9744" y="512"/>
                  <a:pt x="9736" y="503"/>
                  <a:pt x="9731" y="494"/>
                </a:cubicBezTo>
                <a:cubicBezTo>
                  <a:pt x="9729" y="490"/>
                  <a:pt x="9726" y="488"/>
                  <a:pt x="9721" y="488"/>
                </a:cubicBezTo>
                <a:cubicBezTo>
                  <a:pt x="9714" y="488"/>
                  <a:pt x="9703" y="494"/>
                  <a:pt x="9692" y="505"/>
                </a:cubicBezTo>
                <a:lnTo>
                  <a:pt x="9692" y="460"/>
                </a:lnTo>
                <a:lnTo>
                  <a:pt x="9692" y="443"/>
                </a:lnTo>
                <a:cubicBezTo>
                  <a:pt x="9688" y="440"/>
                  <a:pt x="9683" y="439"/>
                  <a:pt x="9677" y="439"/>
                </a:cubicBezTo>
                <a:cubicBezTo>
                  <a:pt x="9660" y="439"/>
                  <a:pt x="9639" y="451"/>
                  <a:pt x="9635" y="460"/>
                </a:cubicBezTo>
                <a:cubicBezTo>
                  <a:pt x="9635" y="461"/>
                  <a:pt x="9634" y="461"/>
                  <a:pt x="9633" y="461"/>
                </a:cubicBezTo>
                <a:cubicBezTo>
                  <a:pt x="9627" y="461"/>
                  <a:pt x="9606" y="448"/>
                  <a:pt x="9601" y="443"/>
                </a:cubicBezTo>
                <a:cubicBezTo>
                  <a:pt x="9595" y="431"/>
                  <a:pt x="9618" y="386"/>
                  <a:pt x="9606" y="375"/>
                </a:cubicBezTo>
                <a:cubicBezTo>
                  <a:pt x="9595" y="363"/>
                  <a:pt x="9527" y="341"/>
                  <a:pt x="9516" y="312"/>
                </a:cubicBezTo>
                <a:cubicBezTo>
                  <a:pt x="9510" y="284"/>
                  <a:pt x="9470" y="233"/>
                  <a:pt x="9459" y="210"/>
                </a:cubicBezTo>
                <a:cubicBezTo>
                  <a:pt x="9452" y="199"/>
                  <a:pt x="9444" y="194"/>
                  <a:pt x="9433" y="194"/>
                </a:cubicBezTo>
                <a:cubicBezTo>
                  <a:pt x="9416" y="194"/>
                  <a:pt x="9395" y="208"/>
                  <a:pt x="9374" y="233"/>
                </a:cubicBezTo>
                <a:lnTo>
                  <a:pt x="9368" y="188"/>
                </a:lnTo>
                <a:lnTo>
                  <a:pt x="9351" y="119"/>
                </a:lnTo>
                <a:cubicBezTo>
                  <a:pt x="9323" y="142"/>
                  <a:pt x="9317" y="188"/>
                  <a:pt x="9340" y="222"/>
                </a:cubicBezTo>
                <a:lnTo>
                  <a:pt x="9340" y="256"/>
                </a:lnTo>
                <a:cubicBezTo>
                  <a:pt x="9340" y="292"/>
                  <a:pt x="9351" y="300"/>
                  <a:pt x="9365" y="300"/>
                </a:cubicBezTo>
                <a:cubicBezTo>
                  <a:pt x="9374" y="300"/>
                  <a:pt x="9383" y="297"/>
                  <a:pt x="9391" y="295"/>
                </a:cubicBezTo>
                <a:lnTo>
                  <a:pt x="9402" y="295"/>
                </a:lnTo>
                <a:cubicBezTo>
                  <a:pt x="9403" y="295"/>
                  <a:pt x="9404" y="294"/>
                  <a:pt x="9404" y="294"/>
                </a:cubicBezTo>
                <a:lnTo>
                  <a:pt x="9404" y="294"/>
                </a:lnTo>
                <a:cubicBezTo>
                  <a:pt x="9413" y="294"/>
                  <a:pt x="9412" y="369"/>
                  <a:pt x="9391" y="375"/>
                </a:cubicBezTo>
                <a:cubicBezTo>
                  <a:pt x="9390" y="375"/>
                  <a:pt x="9389" y="375"/>
                  <a:pt x="9388" y="375"/>
                </a:cubicBezTo>
                <a:cubicBezTo>
                  <a:pt x="9365" y="375"/>
                  <a:pt x="9317" y="300"/>
                  <a:pt x="9306" y="273"/>
                </a:cubicBezTo>
                <a:cubicBezTo>
                  <a:pt x="9299" y="251"/>
                  <a:pt x="9278" y="243"/>
                  <a:pt x="9260" y="243"/>
                </a:cubicBezTo>
                <a:cubicBezTo>
                  <a:pt x="9251" y="243"/>
                  <a:pt x="9242" y="246"/>
                  <a:pt x="9238" y="250"/>
                </a:cubicBezTo>
                <a:cubicBezTo>
                  <a:pt x="9234" y="252"/>
                  <a:pt x="9228" y="252"/>
                  <a:pt x="9220" y="252"/>
                </a:cubicBezTo>
                <a:cubicBezTo>
                  <a:pt x="9206" y="252"/>
                  <a:pt x="9188" y="250"/>
                  <a:pt x="9181" y="250"/>
                </a:cubicBezTo>
                <a:cubicBezTo>
                  <a:pt x="9175" y="250"/>
                  <a:pt x="9170" y="267"/>
                  <a:pt x="9170" y="290"/>
                </a:cubicBezTo>
                <a:lnTo>
                  <a:pt x="9175" y="301"/>
                </a:lnTo>
                <a:cubicBezTo>
                  <a:pt x="9192" y="324"/>
                  <a:pt x="9192" y="346"/>
                  <a:pt x="9175" y="358"/>
                </a:cubicBezTo>
                <a:cubicBezTo>
                  <a:pt x="9158" y="375"/>
                  <a:pt x="9141" y="380"/>
                  <a:pt x="9130" y="392"/>
                </a:cubicBezTo>
                <a:lnTo>
                  <a:pt x="9118" y="403"/>
                </a:lnTo>
                <a:cubicBezTo>
                  <a:pt x="9117" y="407"/>
                  <a:pt x="9116" y="408"/>
                  <a:pt x="9115" y="408"/>
                </a:cubicBezTo>
                <a:cubicBezTo>
                  <a:pt x="9110" y="408"/>
                  <a:pt x="9106" y="388"/>
                  <a:pt x="9101" y="375"/>
                </a:cubicBezTo>
                <a:cubicBezTo>
                  <a:pt x="9096" y="363"/>
                  <a:pt x="9101" y="324"/>
                  <a:pt x="9113" y="301"/>
                </a:cubicBezTo>
                <a:lnTo>
                  <a:pt x="9118" y="278"/>
                </a:lnTo>
                <a:lnTo>
                  <a:pt x="9124" y="267"/>
                </a:lnTo>
                <a:cubicBezTo>
                  <a:pt x="9118" y="256"/>
                  <a:pt x="9084" y="250"/>
                  <a:pt x="9073" y="250"/>
                </a:cubicBezTo>
                <a:cubicBezTo>
                  <a:pt x="9062" y="250"/>
                  <a:pt x="9062" y="295"/>
                  <a:pt x="9056" y="307"/>
                </a:cubicBezTo>
                <a:cubicBezTo>
                  <a:pt x="9048" y="311"/>
                  <a:pt x="9037" y="315"/>
                  <a:pt x="9030" y="315"/>
                </a:cubicBezTo>
                <a:cubicBezTo>
                  <a:pt x="9026" y="315"/>
                  <a:pt x="9024" y="314"/>
                  <a:pt x="9022" y="312"/>
                </a:cubicBezTo>
                <a:cubicBezTo>
                  <a:pt x="9016" y="312"/>
                  <a:pt x="8988" y="392"/>
                  <a:pt x="8965" y="397"/>
                </a:cubicBezTo>
                <a:cubicBezTo>
                  <a:pt x="8943" y="397"/>
                  <a:pt x="8937" y="284"/>
                  <a:pt x="8965" y="273"/>
                </a:cubicBezTo>
                <a:cubicBezTo>
                  <a:pt x="8988" y="261"/>
                  <a:pt x="8994" y="222"/>
                  <a:pt x="8999" y="205"/>
                </a:cubicBezTo>
                <a:cubicBezTo>
                  <a:pt x="9005" y="193"/>
                  <a:pt x="9028" y="165"/>
                  <a:pt x="9033" y="148"/>
                </a:cubicBezTo>
                <a:cubicBezTo>
                  <a:pt x="9045" y="131"/>
                  <a:pt x="8999" y="114"/>
                  <a:pt x="8931" y="108"/>
                </a:cubicBezTo>
                <a:lnTo>
                  <a:pt x="8892" y="176"/>
                </a:lnTo>
                <a:lnTo>
                  <a:pt x="8875" y="199"/>
                </a:lnTo>
                <a:cubicBezTo>
                  <a:pt x="8840" y="205"/>
                  <a:pt x="8784" y="233"/>
                  <a:pt x="8784" y="244"/>
                </a:cubicBezTo>
                <a:cubicBezTo>
                  <a:pt x="8789" y="261"/>
                  <a:pt x="8840" y="278"/>
                  <a:pt x="8857" y="284"/>
                </a:cubicBezTo>
                <a:cubicBezTo>
                  <a:pt x="8880" y="290"/>
                  <a:pt x="8897" y="341"/>
                  <a:pt x="8897" y="369"/>
                </a:cubicBezTo>
                <a:cubicBezTo>
                  <a:pt x="8897" y="389"/>
                  <a:pt x="8862" y="395"/>
                  <a:pt x="8831" y="395"/>
                </a:cubicBezTo>
                <a:cubicBezTo>
                  <a:pt x="8817" y="395"/>
                  <a:pt x="8804" y="394"/>
                  <a:pt x="8795" y="392"/>
                </a:cubicBezTo>
                <a:cubicBezTo>
                  <a:pt x="8767" y="380"/>
                  <a:pt x="8755" y="335"/>
                  <a:pt x="8761" y="324"/>
                </a:cubicBezTo>
                <a:cubicBezTo>
                  <a:pt x="8767" y="312"/>
                  <a:pt x="8750" y="301"/>
                  <a:pt x="8738" y="301"/>
                </a:cubicBezTo>
                <a:cubicBezTo>
                  <a:pt x="8738" y="300"/>
                  <a:pt x="8737" y="300"/>
                  <a:pt x="8736" y="300"/>
                </a:cubicBezTo>
                <a:cubicBezTo>
                  <a:pt x="8731" y="300"/>
                  <a:pt x="8727" y="315"/>
                  <a:pt x="8727" y="329"/>
                </a:cubicBezTo>
                <a:lnTo>
                  <a:pt x="8727" y="341"/>
                </a:lnTo>
                <a:lnTo>
                  <a:pt x="8716" y="409"/>
                </a:lnTo>
                <a:cubicBezTo>
                  <a:pt x="8676" y="409"/>
                  <a:pt x="8585" y="375"/>
                  <a:pt x="8562" y="369"/>
                </a:cubicBezTo>
                <a:cubicBezTo>
                  <a:pt x="8540" y="363"/>
                  <a:pt x="8511" y="346"/>
                  <a:pt x="8506" y="335"/>
                </a:cubicBezTo>
                <a:cubicBezTo>
                  <a:pt x="8506" y="324"/>
                  <a:pt x="8562" y="295"/>
                  <a:pt x="8579" y="290"/>
                </a:cubicBezTo>
                <a:cubicBezTo>
                  <a:pt x="8597" y="285"/>
                  <a:pt x="8643" y="274"/>
                  <a:pt x="8672" y="274"/>
                </a:cubicBezTo>
                <a:cubicBezTo>
                  <a:pt x="8681" y="274"/>
                  <a:pt x="8689" y="276"/>
                  <a:pt x="8693" y="278"/>
                </a:cubicBezTo>
                <a:cubicBezTo>
                  <a:pt x="8698" y="281"/>
                  <a:pt x="8703" y="283"/>
                  <a:pt x="8708" y="283"/>
                </a:cubicBezTo>
                <a:cubicBezTo>
                  <a:pt x="8721" y="283"/>
                  <a:pt x="8734" y="274"/>
                  <a:pt x="8738" y="261"/>
                </a:cubicBezTo>
                <a:lnTo>
                  <a:pt x="8738" y="244"/>
                </a:lnTo>
                <a:cubicBezTo>
                  <a:pt x="8732" y="231"/>
                  <a:pt x="8725" y="222"/>
                  <a:pt x="8715" y="222"/>
                </a:cubicBezTo>
                <a:cubicBezTo>
                  <a:pt x="8708" y="222"/>
                  <a:pt x="8699" y="227"/>
                  <a:pt x="8687" y="239"/>
                </a:cubicBezTo>
                <a:cubicBezTo>
                  <a:pt x="8684" y="247"/>
                  <a:pt x="8673" y="251"/>
                  <a:pt x="8661" y="251"/>
                </a:cubicBezTo>
                <a:cubicBezTo>
                  <a:pt x="8649" y="251"/>
                  <a:pt x="8636" y="247"/>
                  <a:pt x="8631" y="239"/>
                </a:cubicBezTo>
                <a:lnTo>
                  <a:pt x="8585" y="188"/>
                </a:lnTo>
                <a:cubicBezTo>
                  <a:pt x="8534" y="199"/>
                  <a:pt x="8449" y="216"/>
                  <a:pt x="8449" y="233"/>
                </a:cubicBezTo>
                <a:cubicBezTo>
                  <a:pt x="8449" y="248"/>
                  <a:pt x="8446" y="256"/>
                  <a:pt x="8441" y="256"/>
                </a:cubicBezTo>
                <a:cubicBezTo>
                  <a:pt x="8439" y="256"/>
                  <a:pt x="8436" y="254"/>
                  <a:pt x="8432" y="250"/>
                </a:cubicBezTo>
                <a:lnTo>
                  <a:pt x="8426" y="239"/>
                </a:lnTo>
                <a:cubicBezTo>
                  <a:pt x="8421" y="224"/>
                  <a:pt x="8387" y="209"/>
                  <a:pt x="8366" y="209"/>
                </a:cubicBezTo>
                <a:cubicBezTo>
                  <a:pt x="8363" y="209"/>
                  <a:pt x="8360" y="209"/>
                  <a:pt x="8358" y="210"/>
                </a:cubicBezTo>
                <a:cubicBezTo>
                  <a:pt x="8353" y="213"/>
                  <a:pt x="8347" y="213"/>
                  <a:pt x="8341" y="213"/>
                </a:cubicBezTo>
                <a:cubicBezTo>
                  <a:pt x="8336" y="213"/>
                  <a:pt x="8330" y="213"/>
                  <a:pt x="8324" y="216"/>
                </a:cubicBezTo>
                <a:lnTo>
                  <a:pt x="8296" y="227"/>
                </a:lnTo>
                <a:cubicBezTo>
                  <a:pt x="8307" y="244"/>
                  <a:pt x="8318" y="267"/>
                  <a:pt x="8330" y="290"/>
                </a:cubicBezTo>
                <a:cubicBezTo>
                  <a:pt x="8353" y="290"/>
                  <a:pt x="8375" y="295"/>
                  <a:pt x="8370" y="295"/>
                </a:cubicBezTo>
                <a:cubicBezTo>
                  <a:pt x="8370" y="298"/>
                  <a:pt x="8365" y="300"/>
                  <a:pt x="8359" y="300"/>
                </a:cubicBezTo>
                <a:cubicBezTo>
                  <a:pt x="8353" y="300"/>
                  <a:pt x="8344" y="298"/>
                  <a:pt x="8336" y="295"/>
                </a:cubicBezTo>
                <a:lnTo>
                  <a:pt x="8336" y="295"/>
                </a:lnTo>
                <a:cubicBezTo>
                  <a:pt x="8353" y="346"/>
                  <a:pt x="8364" y="397"/>
                  <a:pt x="8347" y="403"/>
                </a:cubicBezTo>
                <a:cubicBezTo>
                  <a:pt x="8340" y="405"/>
                  <a:pt x="8333" y="407"/>
                  <a:pt x="8326" y="407"/>
                </a:cubicBezTo>
                <a:cubicBezTo>
                  <a:pt x="8302" y="407"/>
                  <a:pt x="8284" y="390"/>
                  <a:pt x="8284" y="363"/>
                </a:cubicBezTo>
                <a:lnTo>
                  <a:pt x="8284" y="341"/>
                </a:lnTo>
                <a:cubicBezTo>
                  <a:pt x="8284" y="329"/>
                  <a:pt x="8290" y="307"/>
                  <a:pt x="8296" y="301"/>
                </a:cubicBezTo>
                <a:lnTo>
                  <a:pt x="8313" y="290"/>
                </a:lnTo>
                <a:cubicBezTo>
                  <a:pt x="8296" y="284"/>
                  <a:pt x="8273" y="284"/>
                  <a:pt x="8256" y="273"/>
                </a:cubicBezTo>
                <a:lnTo>
                  <a:pt x="8245" y="256"/>
                </a:lnTo>
                <a:lnTo>
                  <a:pt x="8233" y="244"/>
                </a:lnTo>
                <a:cubicBezTo>
                  <a:pt x="8239" y="227"/>
                  <a:pt x="8222" y="205"/>
                  <a:pt x="8199" y="193"/>
                </a:cubicBezTo>
                <a:lnTo>
                  <a:pt x="8194" y="244"/>
                </a:lnTo>
                <a:lnTo>
                  <a:pt x="8194" y="261"/>
                </a:lnTo>
                <a:cubicBezTo>
                  <a:pt x="8182" y="284"/>
                  <a:pt x="8216" y="318"/>
                  <a:pt x="8222" y="329"/>
                </a:cubicBezTo>
                <a:cubicBezTo>
                  <a:pt x="8233" y="340"/>
                  <a:pt x="8228" y="404"/>
                  <a:pt x="8214" y="404"/>
                </a:cubicBezTo>
                <a:cubicBezTo>
                  <a:pt x="8213" y="404"/>
                  <a:pt x="8212" y="404"/>
                  <a:pt x="8211" y="403"/>
                </a:cubicBezTo>
                <a:cubicBezTo>
                  <a:pt x="8199" y="392"/>
                  <a:pt x="8165" y="403"/>
                  <a:pt x="8154" y="386"/>
                </a:cubicBezTo>
                <a:cubicBezTo>
                  <a:pt x="8147" y="379"/>
                  <a:pt x="8136" y="374"/>
                  <a:pt x="8123" y="374"/>
                </a:cubicBezTo>
                <a:cubicBezTo>
                  <a:pt x="8115" y="374"/>
                  <a:pt x="8106" y="376"/>
                  <a:pt x="8097" y="380"/>
                </a:cubicBezTo>
                <a:lnTo>
                  <a:pt x="8080" y="386"/>
                </a:lnTo>
                <a:cubicBezTo>
                  <a:pt x="8080" y="386"/>
                  <a:pt x="8069" y="380"/>
                  <a:pt x="8063" y="369"/>
                </a:cubicBezTo>
                <a:lnTo>
                  <a:pt x="8052" y="318"/>
                </a:lnTo>
                <a:cubicBezTo>
                  <a:pt x="8023" y="273"/>
                  <a:pt x="8023" y="199"/>
                  <a:pt x="8035" y="182"/>
                </a:cubicBezTo>
                <a:cubicBezTo>
                  <a:pt x="8043" y="164"/>
                  <a:pt x="8032" y="157"/>
                  <a:pt x="8009" y="157"/>
                </a:cubicBezTo>
                <a:cubicBezTo>
                  <a:pt x="8002" y="157"/>
                  <a:pt x="7993" y="158"/>
                  <a:pt x="7984" y="159"/>
                </a:cubicBezTo>
                <a:lnTo>
                  <a:pt x="7978" y="170"/>
                </a:lnTo>
                <a:lnTo>
                  <a:pt x="7972" y="199"/>
                </a:lnTo>
                <a:cubicBezTo>
                  <a:pt x="7965" y="206"/>
                  <a:pt x="7917" y="213"/>
                  <a:pt x="7874" y="213"/>
                </a:cubicBezTo>
                <a:cubicBezTo>
                  <a:pt x="7849" y="213"/>
                  <a:pt x="7826" y="211"/>
                  <a:pt x="7814" y="205"/>
                </a:cubicBezTo>
                <a:cubicBezTo>
                  <a:pt x="7774" y="193"/>
                  <a:pt x="7740" y="176"/>
                  <a:pt x="7734" y="170"/>
                </a:cubicBezTo>
                <a:lnTo>
                  <a:pt x="7734" y="165"/>
                </a:lnTo>
                <a:lnTo>
                  <a:pt x="7740" y="114"/>
                </a:lnTo>
                <a:lnTo>
                  <a:pt x="7740" y="114"/>
                </a:lnTo>
                <a:cubicBezTo>
                  <a:pt x="7711" y="119"/>
                  <a:pt x="7660" y="131"/>
                  <a:pt x="7649" y="136"/>
                </a:cubicBezTo>
                <a:cubicBezTo>
                  <a:pt x="7648" y="138"/>
                  <a:pt x="7647" y="138"/>
                  <a:pt x="7645" y="138"/>
                </a:cubicBezTo>
                <a:cubicBezTo>
                  <a:pt x="7629" y="138"/>
                  <a:pt x="7578" y="114"/>
                  <a:pt x="7542" y="114"/>
                </a:cubicBezTo>
                <a:cubicBezTo>
                  <a:pt x="7533" y="114"/>
                  <a:pt x="7525" y="115"/>
                  <a:pt x="7518" y="119"/>
                </a:cubicBezTo>
                <a:cubicBezTo>
                  <a:pt x="7490" y="142"/>
                  <a:pt x="7479" y="216"/>
                  <a:pt x="7484" y="233"/>
                </a:cubicBezTo>
                <a:cubicBezTo>
                  <a:pt x="7490" y="250"/>
                  <a:pt x="7450" y="273"/>
                  <a:pt x="7433" y="278"/>
                </a:cubicBezTo>
                <a:cubicBezTo>
                  <a:pt x="7416" y="278"/>
                  <a:pt x="7433" y="301"/>
                  <a:pt x="7462" y="324"/>
                </a:cubicBezTo>
                <a:lnTo>
                  <a:pt x="7490" y="346"/>
                </a:lnTo>
                <a:cubicBezTo>
                  <a:pt x="7501" y="352"/>
                  <a:pt x="7518" y="386"/>
                  <a:pt x="7513" y="403"/>
                </a:cubicBezTo>
                <a:cubicBezTo>
                  <a:pt x="7510" y="414"/>
                  <a:pt x="7504" y="418"/>
                  <a:pt x="7496" y="418"/>
                </a:cubicBezTo>
                <a:cubicBezTo>
                  <a:pt x="7487" y="418"/>
                  <a:pt x="7477" y="412"/>
                  <a:pt x="7467" y="403"/>
                </a:cubicBezTo>
                <a:lnTo>
                  <a:pt x="7462" y="392"/>
                </a:lnTo>
                <a:cubicBezTo>
                  <a:pt x="7455" y="390"/>
                  <a:pt x="7450" y="390"/>
                  <a:pt x="7445" y="390"/>
                </a:cubicBezTo>
                <a:cubicBezTo>
                  <a:pt x="7432" y="390"/>
                  <a:pt x="7430" y="397"/>
                  <a:pt x="7439" y="414"/>
                </a:cubicBezTo>
                <a:lnTo>
                  <a:pt x="7445" y="426"/>
                </a:lnTo>
                <a:lnTo>
                  <a:pt x="7445" y="437"/>
                </a:lnTo>
                <a:cubicBezTo>
                  <a:pt x="7445" y="454"/>
                  <a:pt x="7433" y="466"/>
                  <a:pt x="7416" y="471"/>
                </a:cubicBezTo>
                <a:lnTo>
                  <a:pt x="7405" y="466"/>
                </a:lnTo>
                <a:lnTo>
                  <a:pt x="7388" y="460"/>
                </a:lnTo>
                <a:cubicBezTo>
                  <a:pt x="7371" y="443"/>
                  <a:pt x="7337" y="426"/>
                  <a:pt x="7309" y="420"/>
                </a:cubicBezTo>
                <a:lnTo>
                  <a:pt x="7303" y="358"/>
                </a:lnTo>
                <a:cubicBezTo>
                  <a:pt x="7297" y="318"/>
                  <a:pt x="7326" y="318"/>
                  <a:pt x="7326" y="295"/>
                </a:cubicBezTo>
                <a:lnTo>
                  <a:pt x="7331" y="278"/>
                </a:lnTo>
                <a:cubicBezTo>
                  <a:pt x="7331" y="261"/>
                  <a:pt x="7320" y="250"/>
                  <a:pt x="7303" y="250"/>
                </a:cubicBezTo>
                <a:lnTo>
                  <a:pt x="7292" y="256"/>
                </a:lnTo>
                <a:lnTo>
                  <a:pt x="7280" y="267"/>
                </a:lnTo>
                <a:cubicBezTo>
                  <a:pt x="7278" y="270"/>
                  <a:pt x="7272" y="271"/>
                  <a:pt x="7265" y="271"/>
                </a:cubicBezTo>
                <a:cubicBezTo>
                  <a:pt x="7245" y="271"/>
                  <a:pt x="7213" y="264"/>
                  <a:pt x="7187" y="264"/>
                </a:cubicBezTo>
                <a:cubicBezTo>
                  <a:pt x="7170" y="264"/>
                  <a:pt x="7155" y="267"/>
                  <a:pt x="7150" y="278"/>
                </a:cubicBezTo>
                <a:cubicBezTo>
                  <a:pt x="7135" y="308"/>
                  <a:pt x="7168" y="361"/>
                  <a:pt x="7192" y="361"/>
                </a:cubicBezTo>
                <a:cubicBezTo>
                  <a:pt x="7195" y="361"/>
                  <a:pt x="7198" y="360"/>
                  <a:pt x="7201" y="358"/>
                </a:cubicBezTo>
                <a:cubicBezTo>
                  <a:pt x="7211" y="348"/>
                  <a:pt x="7222" y="342"/>
                  <a:pt x="7232" y="342"/>
                </a:cubicBezTo>
                <a:cubicBezTo>
                  <a:pt x="7238" y="342"/>
                  <a:pt x="7244" y="345"/>
                  <a:pt x="7246" y="352"/>
                </a:cubicBezTo>
                <a:lnTo>
                  <a:pt x="7246" y="363"/>
                </a:lnTo>
                <a:cubicBezTo>
                  <a:pt x="7252" y="392"/>
                  <a:pt x="7292" y="414"/>
                  <a:pt x="7257" y="443"/>
                </a:cubicBezTo>
                <a:lnTo>
                  <a:pt x="7246" y="448"/>
                </a:lnTo>
                <a:cubicBezTo>
                  <a:pt x="7223" y="426"/>
                  <a:pt x="7201" y="397"/>
                  <a:pt x="7195" y="397"/>
                </a:cubicBezTo>
                <a:cubicBezTo>
                  <a:pt x="7195" y="397"/>
                  <a:pt x="7195" y="397"/>
                  <a:pt x="7195" y="397"/>
                </a:cubicBezTo>
                <a:cubicBezTo>
                  <a:pt x="7191" y="397"/>
                  <a:pt x="7172" y="421"/>
                  <a:pt x="7167" y="426"/>
                </a:cubicBezTo>
                <a:cubicBezTo>
                  <a:pt x="7164" y="429"/>
                  <a:pt x="7161" y="430"/>
                  <a:pt x="7158" y="430"/>
                </a:cubicBezTo>
                <a:cubicBezTo>
                  <a:pt x="7150" y="430"/>
                  <a:pt x="7143" y="418"/>
                  <a:pt x="7138" y="397"/>
                </a:cubicBezTo>
                <a:lnTo>
                  <a:pt x="7127" y="386"/>
                </a:lnTo>
                <a:lnTo>
                  <a:pt x="7116" y="380"/>
                </a:lnTo>
                <a:cubicBezTo>
                  <a:pt x="7093" y="380"/>
                  <a:pt x="7076" y="329"/>
                  <a:pt x="7076" y="261"/>
                </a:cubicBezTo>
                <a:lnTo>
                  <a:pt x="7076" y="205"/>
                </a:lnTo>
                <a:cubicBezTo>
                  <a:pt x="7070" y="199"/>
                  <a:pt x="7065" y="188"/>
                  <a:pt x="7059" y="182"/>
                </a:cubicBezTo>
                <a:lnTo>
                  <a:pt x="7053" y="182"/>
                </a:lnTo>
                <a:cubicBezTo>
                  <a:pt x="7048" y="182"/>
                  <a:pt x="7042" y="244"/>
                  <a:pt x="7036" y="267"/>
                </a:cubicBezTo>
                <a:cubicBezTo>
                  <a:pt x="7025" y="290"/>
                  <a:pt x="7031" y="380"/>
                  <a:pt x="7008" y="386"/>
                </a:cubicBezTo>
                <a:cubicBezTo>
                  <a:pt x="7002" y="389"/>
                  <a:pt x="6996" y="391"/>
                  <a:pt x="6990" y="391"/>
                </a:cubicBezTo>
                <a:cubicBezTo>
                  <a:pt x="6975" y="391"/>
                  <a:pt x="6962" y="380"/>
                  <a:pt x="6962" y="363"/>
                </a:cubicBezTo>
                <a:lnTo>
                  <a:pt x="6968" y="341"/>
                </a:lnTo>
                <a:cubicBezTo>
                  <a:pt x="6968" y="324"/>
                  <a:pt x="6985" y="307"/>
                  <a:pt x="6985" y="290"/>
                </a:cubicBezTo>
                <a:cubicBezTo>
                  <a:pt x="6991" y="250"/>
                  <a:pt x="6974" y="222"/>
                  <a:pt x="6951" y="216"/>
                </a:cubicBezTo>
                <a:cubicBezTo>
                  <a:pt x="6946" y="213"/>
                  <a:pt x="6942" y="212"/>
                  <a:pt x="6938" y="212"/>
                </a:cubicBezTo>
                <a:cubicBezTo>
                  <a:pt x="6920" y="212"/>
                  <a:pt x="6927" y="248"/>
                  <a:pt x="6917" y="267"/>
                </a:cubicBezTo>
                <a:lnTo>
                  <a:pt x="6900" y="301"/>
                </a:lnTo>
                <a:cubicBezTo>
                  <a:pt x="6872" y="335"/>
                  <a:pt x="6843" y="375"/>
                  <a:pt x="6838" y="397"/>
                </a:cubicBezTo>
                <a:lnTo>
                  <a:pt x="6832" y="420"/>
                </a:lnTo>
                <a:lnTo>
                  <a:pt x="6826" y="426"/>
                </a:lnTo>
                <a:cubicBezTo>
                  <a:pt x="6826" y="428"/>
                  <a:pt x="6825" y="429"/>
                  <a:pt x="6824" y="429"/>
                </a:cubicBezTo>
                <a:cubicBezTo>
                  <a:pt x="6819" y="429"/>
                  <a:pt x="6815" y="384"/>
                  <a:pt x="6815" y="369"/>
                </a:cubicBezTo>
                <a:cubicBezTo>
                  <a:pt x="6815" y="352"/>
                  <a:pt x="6838" y="329"/>
                  <a:pt x="6872" y="318"/>
                </a:cubicBezTo>
                <a:lnTo>
                  <a:pt x="6872" y="301"/>
                </a:lnTo>
                <a:cubicBezTo>
                  <a:pt x="6889" y="256"/>
                  <a:pt x="6849" y="273"/>
                  <a:pt x="6832" y="256"/>
                </a:cubicBezTo>
                <a:cubicBezTo>
                  <a:pt x="6823" y="241"/>
                  <a:pt x="6811" y="234"/>
                  <a:pt x="6799" y="234"/>
                </a:cubicBezTo>
                <a:cubicBezTo>
                  <a:pt x="6788" y="234"/>
                  <a:pt x="6778" y="239"/>
                  <a:pt x="6770" y="250"/>
                </a:cubicBezTo>
                <a:cubicBezTo>
                  <a:pt x="6760" y="262"/>
                  <a:pt x="6751" y="267"/>
                  <a:pt x="6744" y="267"/>
                </a:cubicBezTo>
                <a:cubicBezTo>
                  <a:pt x="6733" y="267"/>
                  <a:pt x="6723" y="257"/>
                  <a:pt x="6713" y="244"/>
                </a:cubicBezTo>
                <a:cubicBezTo>
                  <a:pt x="6701" y="222"/>
                  <a:pt x="6690" y="205"/>
                  <a:pt x="6707" y="182"/>
                </a:cubicBezTo>
                <a:cubicBezTo>
                  <a:pt x="6722" y="167"/>
                  <a:pt x="6724" y="152"/>
                  <a:pt x="6709" y="152"/>
                </a:cubicBezTo>
                <a:cubicBezTo>
                  <a:pt x="6707" y="152"/>
                  <a:pt x="6704" y="153"/>
                  <a:pt x="6701" y="153"/>
                </a:cubicBezTo>
                <a:cubicBezTo>
                  <a:pt x="6696" y="153"/>
                  <a:pt x="6679" y="165"/>
                  <a:pt x="6679" y="170"/>
                </a:cubicBezTo>
                <a:lnTo>
                  <a:pt x="6673" y="205"/>
                </a:lnTo>
                <a:cubicBezTo>
                  <a:pt x="6673" y="223"/>
                  <a:pt x="6645" y="233"/>
                  <a:pt x="6615" y="233"/>
                </a:cubicBezTo>
                <a:cubicBezTo>
                  <a:pt x="6590" y="233"/>
                  <a:pt x="6564" y="226"/>
                  <a:pt x="6554" y="210"/>
                </a:cubicBezTo>
                <a:cubicBezTo>
                  <a:pt x="6545" y="197"/>
                  <a:pt x="6533" y="193"/>
                  <a:pt x="6521" y="193"/>
                </a:cubicBezTo>
                <a:cubicBezTo>
                  <a:pt x="6502" y="193"/>
                  <a:pt x="6482" y="205"/>
                  <a:pt x="6475" y="216"/>
                </a:cubicBezTo>
                <a:cubicBezTo>
                  <a:pt x="6469" y="227"/>
                  <a:pt x="6423" y="256"/>
                  <a:pt x="6378" y="273"/>
                </a:cubicBezTo>
                <a:lnTo>
                  <a:pt x="6412" y="380"/>
                </a:lnTo>
                <a:lnTo>
                  <a:pt x="6418" y="386"/>
                </a:lnTo>
                <a:cubicBezTo>
                  <a:pt x="6412" y="397"/>
                  <a:pt x="6367" y="420"/>
                  <a:pt x="6350" y="420"/>
                </a:cubicBezTo>
                <a:cubicBezTo>
                  <a:pt x="6333" y="414"/>
                  <a:pt x="6270" y="403"/>
                  <a:pt x="6248" y="403"/>
                </a:cubicBezTo>
                <a:cubicBezTo>
                  <a:pt x="6225" y="403"/>
                  <a:pt x="6214" y="375"/>
                  <a:pt x="6231" y="335"/>
                </a:cubicBezTo>
                <a:lnTo>
                  <a:pt x="6236" y="307"/>
                </a:lnTo>
                <a:lnTo>
                  <a:pt x="6248" y="278"/>
                </a:lnTo>
                <a:cubicBezTo>
                  <a:pt x="6257" y="247"/>
                  <a:pt x="6244" y="222"/>
                  <a:pt x="6218" y="222"/>
                </a:cubicBezTo>
                <a:cubicBezTo>
                  <a:pt x="6212" y="222"/>
                  <a:pt x="6205" y="224"/>
                  <a:pt x="6196" y="227"/>
                </a:cubicBezTo>
                <a:lnTo>
                  <a:pt x="6168" y="239"/>
                </a:lnTo>
                <a:cubicBezTo>
                  <a:pt x="6162" y="239"/>
                  <a:pt x="6151" y="256"/>
                  <a:pt x="6151" y="261"/>
                </a:cubicBezTo>
                <a:cubicBezTo>
                  <a:pt x="6151" y="273"/>
                  <a:pt x="6157" y="284"/>
                  <a:pt x="6168" y="295"/>
                </a:cubicBezTo>
                <a:cubicBezTo>
                  <a:pt x="6174" y="307"/>
                  <a:pt x="6191" y="312"/>
                  <a:pt x="6191" y="324"/>
                </a:cubicBezTo>
                <a:lnTo>
                  <a:pt x="6196" y="358"/>
                </a:lnTo>
                <a:cubicBezTo>
                  <a:pt x="6169" y="367"/>
                  <a:pt x="6126" y="376"/>
                  <a:pt x="6092" y="376"/>
                </a:cubicBezTo>
                <a:cubicBezTo>
                  <a:pt x="6085" y="376"/>
                  <a:pt x="6078" y="376"/>
                  <a:pt x="6072" y="375"/>
                </a:cubicBezTo>
                <a:lnTo>
                  <a:pt x="6100" y="312"/>
                </a:lnTo>
                <a:lnTo>
                  <a:pt x="6117" y="273"/>
                </a:lnTo>
                <a:cubicBezTo>
                  <a:pt x="6112" y="208"/>
                  <a:pt x="6075" y="153"/>
                  <a:pt x="6062" y="153"/>
                </a:cubicBezTo>
                <a:cubicBezTo>
                  <a:pt x="6061" y="153"/>
                  <a:pt x="6061" y="153"/>
                  <a:pt x="6060" y="153"/>
                </a:cubicBezTo>
                <a:cubicBezTo>
                  <a:pt x="6049" y="153"/>
                  <a:pt x="6055" y="239"/>
                  <a:pt x="6043" y="250"/>
                </a:cubicBezTo>
                <a:cubicBezTo>
                  <a:pt x="6032" y="261"/>
                  <a:pt x="5998" y="324"/>
                  <a:pt x="5992" y="346"/>
                </a:cubicBezTo>
                <a:cubicBezTo>
                  <a:pt x="5992" y="375"/>
                  <a:pt x="5998" y="443"/>
                  <a:pt x="5987" y="460"/>
                </a:cubicBezTo>
                <a:cubicBezTo>
                  <a:pt x="5975" y="477"/>
                  <a:pt x="5941" y="528"/>
                  <a:pt x="5924" y="545"/>
                </a:cubicBezTo>
                <a:cubicBezTo>
                  <a:pt x="5923" y="546"/>
                  <a:pt x="5923" y="547"/>
                  <a:pt x="5922" y="547"/>
                </a:cubicBezTo>
                <a:cubicBezTo>
                  <a:pt x="5911" y="547"/>
                  <a:pt x="5901" y="447"/>
                  <a:pt x="5890" y="420"/>
                </a:cubicBezTo>
                <a:cubicBezTo>
                  <a:pt x="5879" y="392"/>
                  <a:pt x="5828" y="369"/>
                  <a:pt x="5816" y="369"/>
                </a:cubicBezTo>
                <a:cubicBezTo>
                  <a:pt x="5805" y="369"/>
                  <a:pt x="5788" y="267"/>
                  <a:pt x="5765" y="244"/>
                </a:cubicBezTo>
                <a:cubicBezTo>
                  <a:pt x="5755" y="234"/>
                  <a:pt x="5738" y="231"/>
                  <a:pt x="5721" y="231"/>
                </a:cubicBezTo>
                <a:cubicBezTo>
                  <a:pt x="5700" y="231"/>
                  <a:pt x="5681" y="235"/>
                  <a:pt x="5674" y="239"/>
                </a:cubicBezTo>
                <a:cubicBezTo>
                  <a:pt x="5673" y="240"/>
                  <a:pt x="5672" y="240"/>
                  <a:pt x="5671" y="240"/>
                </a:cubicBezTo>
                <a:cubicBezTo>
                  <a:pt x="5657" y="240"/>
                  <a:pt x="5631" y="198"/>
                  <a:pt x="5652" y="188"/>
                </a:cubicBezTo>
                <a:cubicBezTo>
                  <a:pt x="5669" y="170"/>
                  <a:pt x="5652" y="142"/>
                  <a:pt x="5618" y="119"/>
                </a:cubicBezTo>
                <a:lnTo>
                  <a:pt x="5606" y="131"/>
                </a:lnTo>
                <a:lnTo>
                  <a:pt x="5567" y="188"/>
                </a:lnTo>
                <a:cubicBezTo>
                  <a:pt x="5560" y="180"/>
                  <a:pt x="5553" y="176"/>
                  <a:pt x="5546" y="176"/>
                </a:cubicBezTo>
                <a:cubicBezTo>
                  <a:pt x="5524" y="176"/>
                  <a:pt x="5503" y="212"/>
                  <a:pt x="5499" y="239"/>
                </a:cubicBezTo>
                <a:cubicBezTo>
                  <a:pt x="5493" y="267"/>
                  <a:pt x="5521" y="318"/>
                  <a:pt x="5510" y="329"/>
                </a:cubicBezTo>
                <a:cubicBezTo>
                  <a:pt x="5504" y="341"/>
                  <a:pt x="5482" y="363"/>
                  <a:pt x="5459" y="375"/>
                </a:cubicBezTo>
                <a:lnTo>
                  <a:pt x="5448" y="397"/>
                </a:lnTo>
                <a:lnTo>
                  <a:pt x="5442" y="414"/>
                </a:lnTo>
                <a:cubicBezTo>
                  <a:pt x="5425" y="431"/>
                  <a:pt x="5391" y="448"/>
                  <a:pt x="5379" y="454"/>
                </a:cubicBezTo>
                <a:cubicBezTo>
                  <a:pt x="5379" y="454"/>
                  <a:pt x="5378" y="455"/>
                  <a:pt x="5378" y="455"/>
                </a:cubicBezTo>
                <a:cubicBezTo>
                  <a:pt x="5365" y="455"/>
                  <a:pt x="5333" y="408"/>
                  <a:pt x="5323" y="386"/>
                </a:cubicBezTo>
                <a:cubicBezTo>
                  <a:pt x="5321" y="384"/>
                  <a:pt x="5317" y="383"/>
                  <a:pt x="5312" y="383"/>
                </a:cubicBezTo>
                <a:cubicBezTo>
                  <a:pt x="5289" y="383"/>
                  <a:pt x="5236" y="403"/>
                  <a:pt x="5201" y="403"/>
                </a:cubicBezTo>
                <a:cubicBezTo>
                  <a:pt x="5190" y="403"/>
                  <a:pt x="5182" y="402"/>
                  <a:pt x="5175" y="397"/>
                </a:cubicBezTo>
                <a:cubicBezTo>
                  <a:pt x="5141" y="380"/>
                  <a:pt x="5141" y="290"/>
                  <a:pt x="5158" y="267"/>
                </a:cubicBezTo>
                <a:cubicBezTo>
                  <a:pt x="5170" y="244"/>
                  <a:pt x="5164" y="210"/>
                  <a:pt x="5147" y="193"/>
                </a:cubicBezTo>
                <a:lnTo>
                  <a:pt x="5135" y="176"/>
                </a:lnTo>
                <a:cubicBezTo>
                  <a:pt x="5130" y="170"/>
                  <a:pt x="5113" y="148"/>
                  <a:pt x="5107" y="148"/>
                </a:cubicBezTo>
                <a:lnTo>
                  <a:pt x="5107" y="148"/>
                </a:lnTo>
                <a:cubicBezTo>
                  <a:pt x="5073" y="170"/>
                  <a:pt x="5118" y="182"/>
                  <a:pt x="5118" y="199"/>
                </a:cubicBezTo>
                <a:lnTo>
                  <a:pt x="5113" y="222"/>
                </a:lnTo>
                <a:cubicBezTo>
                  <a:pt x="5113" y="241"/>
                  <a:pt x="5102" y="247"/>
                  <a:pt x="5090" y="247"/>
                </a:cubicBezTo>
                <a:cubicBezTo>
                  <a:pt x="5082" y="247"/>
                  <a:pt x="5072" y="243"/>
                  <a:pt x="5067" y="239"/>
                </a:cubicBezTo>
                <a:cubicBezTo>
                  <a:pt x="5062" y="233"/>
                  <a:pt x="5045" y="222"/>
                  <a:pt x="5033" y="222"/>
                </a:cubicBezTo>
                <a:lnTo>
                  <a:pt x="5022" y="227"/>
                </a:lnTo>
                <a:cubicBezTo>
                  <a:pt x="5015" y="232"/>
                  <a:pt x="5007" y="236"/>
                  <a:pt x="5000" y="236"/>
                </a:cubicBezTo>
                <a:cubicBezTo>
                  <a:pt x="4990" y="236"/>
                  <a:pt x="4982" y="228"/>
                  <a:pt x="4982" y="205"/>
                </a:cubicBezTo>
                <a:cubicBezTo>
                  <a:pt x="4982" y="183"/>
                  <a:pt x="4977" y="147"/>
                  <a:pt x="5004" y="147"/>
                </a:cubicBezTo>
                <a:cubicBezTo>
                  <a:pt x="5006" y="147"/>
                  <a:pt x="5008" y="147"/>
                  <a:pt x="5011" y="148"/>
                </a:cubicBezTo>
                <a:lnTo>
                  <a:pt x="5039" y="148"/>
                </a:lnTo>
                <a:cubicBezTo>
                  <a:pt x="5039" y="125"/>
                  <a:pt x="5033" y="97"/>
                  <a:pt x="5016" y="91"/>
                </a:cubicBezTo>
                <a:lnTo>
                  <a:pt x="4999" y="108"/>
                </a:lnTo>
                <a:cubicBezTo>
                  <a:pt x="4994" y="114"/>
                  <a:pt x="4977" y="108"/>
                  <a:pt x="4960" y="119"/>
                </a:cubicBezTo>
                <a:cubicBezTo>
                  <a:pt x="4954" y="125"/>
                  <a:pt x="4943" y="142"/>
                  <a:pt x="4937" y="153"/>
                </a:cubicBezTo>
                <a:lnTo>
                  <a:pt x="4926" y="199"/>
                </a:lnTo>
                <a:cubicBezTo>
                  <a:pt x="4921" y="200"/>
                  <a:pt x="4916" y="200"/>
                  <a:pt x="4910" y="200"/>
                </a:cubicBezTo>
                <a:cubicBezTo>
                  <a:pt x="4887" y="200"/>
                  <a:pt x="4856" y="192"/>
                  <a:pt x="4852" y="188"/>
                </a:cubicBezTo>
                <a:cubicBezTo>
                  <a:pt x="4846" y="176"/>
                  <a:pt x="4835" y="165"/>
                  <a:pt x="4835" y="159"/>
                </a:cubicBezTo>
                <a:cubicBezTo>
                  <a:pt x="4835" y="153"/>
                  <a:pt x="4846" y="148"/>
                  <a:pt x="4863" y="148"/>
                </a:cubicBezTo>
                <a:lnTo>
                  <a:pt x="4892" y="148"/>
                </a:lnTo>
                <a:cubicBezTo>
                  <a:pt x="4914" y="142"/>
                  <a:pt x="4857" y="114"/>
                  <a:pt x="4835" y="102"/>
                </a:cubicBezTo>
                <a:cubicBezTo>
                  <a:pt x="4823" y="98"/>
                  <a:pt x="4799" y="94"/>
                  <a:pt x="4785" y="94"/>
                </a:cubicBezTo>
                <a:cubicBezTo>
                  <a:pt x="4779" y="94"/>
                  <a:pt x="4774" y="95"/>
                  <a:pt x="4772" y="97"/>
                </a:cubicBezTo>
                <a:cubicBezTo>
                  <a:pt x="4761" y="97"/>
                  <a:pt x="4767" y="125"/>
                  <a:pt x="4778" y="148"/>
                </a:cubicBezTo>
                <a:lnTo>
                  <a:pt x="4784" y="170"/>
                </a:lnTo>
                <a:lnTo>
                  <a:pt x="4784" y="182"/>
                </a:lnTo>
                <a:cubicBezTo>
                  <a:pt x="4780" y="190"/>
                  <a:pt x="4769" y="195"/>
                  <a:pt x="4760" y="195"/>
                </a:cubicBezTo>
                <a:cubicBezTo>
                  <a:pt x="4756" y="195"/>
                  <a:pt x="4753" y="195"/>
                  <a:pt x="4750" y="193"/>
                </a:cubicBezTo>
                <a:lnTo>
                  <a:pt x="4744" y="182"/>
                </a:lnTo>
                <a:lnTo>
                  <a:pt x="4738" y="170"/>
                </a:lnTo>
                <a:cubicBezTo>
                  <a:pt x="4737" y="168"/>
                  <a:pt x="4736" y="167"/>
                  <a:pt x="4735" y="167"/>
                </a:cubicBezTo>
                <a:cubicBezTo>
                  <a:pt x="4728" y="167"/>
                  <a:pt x="4715" y="202"/>
                  <a:pt x="4710" y="222"/>
                </a:cubicBezTo>
                <a:cubicBezTo>
                  <a:pt x="4710" y="239"/>
                  <a:pt x="4755" y="273"/>
                  <a:pt x="4778" y="273"/>
                </a:cubicBezTo>
                <a:cubicBezTo>
                  <a:pt x="4801" y="273"/>
                  <a:pt x="4767" y="312"/>
                  <a:pt x="4750" y="324"/>
                </a:cubicBezTo>
                <a:cubicBezTo>
                  <a:pt x="4738" y="335"/>
                  <a:pt x="4676" y="358"/>
                  <a:pt x="4665" y="375"/>
                </a:cubicBezTo>
                <a:cubicBezTo>
                  <a:pt x="4662" y="378"/>
                  <a:pt x="4659" y="379"/>
                  <a:pt x="4656" y="379"/>
                </a:cubicBezTo>
                <a:cubicBezTo>
                  <a:pt x="4641" y="379"/>
                  <a:pt x="4617" y="354"/>
                  <a:pt x="4608" y="341"/>
                </a:cubicBezTo>
                <a:cubicBezTo>
                  <a:pt x="4607" y="337"/>
                  <a:pt x="4605" y="335"/>
                  <a:pt x="4603" y="335"/>
                </a:cubicBezTo>
                <a:cubicBezTo>
                  <a:pt x="4598" y="335"/>
                  <a:pt x="4591" y="355"/>
                  <a:pt x="4591" y="386"/>
                </a:cubicBezTo>
                <a:lnTo>
                  <a:pt x="4579" y="403"/>
                </a:lnTo>
                <a:lnTo>
                  <a:pt x="4568" y="414"/>
                </a:lnTo>
                <a:cubicBezTo>
                  <a:pt x="4563" y="411"/>
                  <a:pt x="4558" y="410"/>
                  <a:pt x="4553" y="410"/>
                </a:cubicBezTo>
                <a:cubicBezTo>
                  <a:pt x="4536" y="410"/>
                  <a:pt x="4530" y="433"/>
                  <a:pt x="4534" y="437"/>
                </a:cubicBezTo>
                <a:cubicBezTo>
                  <a:pt x="4540" y="448"/>
                  <a:pt x="4511" y="471"/>
                  <a:pt x="4472" y="488"/>
                </a:cubicBezTo>
                <a:lnTo>
                  <a:pt x="4432" y="500"/>
                </a:lnTo>
                <a:cubicBezTo>
                  <a:pt x="4426" y="500"/>
                  <a:pt x="4415" y="483"/>
                  <a:pt x="4415" y="477"/>
                </a:cubicBezTo>
                <a:lnTo>
                  <a:pt x="4409" y="466"/>
                </a:lnTo>
                <a:cubicBezTo>
                  <a:pt x="4421" y="454"/>
                  <a:pt x="4438" y="443"/>
                  <a:pt x="4455" y="443"/>
                </a:cubicBezTo>
                <a:lnTo>
                  <a:pt x="4466" y="437"/>
                </a:lnTo>
                <a:lnTo>
                  <a:pt x="4477" y="437"/>
                </a:lnTo>
                <a:cubicBezTo>
                  <a:pt x="4489" y="426"/>
                  <a:pt x="4489" y="403"/>
                  <a:pt x="4483" y="386"/>
                </a:cubicBezTo>
                <a:lnTo>
                  <a:pt x="4472" y="380"/>
                </a:lnTo>
                <a:lnTo>
                  <a:pt x="4415" y="358"/>
                </a:lnTo>
                <a:cubicBezTo>
                  <a:pt x="4364" y="295"/>
                  <a:pt x="4352" y="199"/>
                  <a:pt x="4358" y="182"/>
                </a:cubicBezTo>
                <a:cubicBezTo>
                  <a:pt x="4362" y="171"/>
                  <a:pt x="4344" y="160"/>
                  <a:pt x="4326" y="160"/>
                </a:cubicBezTo>
                <a:cubicBezTo>
                  <a:pt x="4317" y="160"/>
                  <a:pt x="4307" y="163"/>
                  <a:pt x="4301" y="170"/>
                </a:cubicBezTo>
                <a:cubicBezTo>
                  <a:pt x="4297" y="177"/>
                  <a:pt x="4292" y="180"/>
                  <a:pt x="4286" y="180"/>
                </a:cubicBezTo>
                <a:cubicBezTo>
                  <a:pt x="4278" y="180"/>
                  <a:pt x="4271" y="173"/>
                  <a:pt x="4267" y="159"/>
                </a:cubicBezTo>
                <a:lnTo>
                  <a:pt x="4256" y="131"/>
                </a:lnTo>
                <a:cubicBezTo>
                  <a:pt x="4250" y="114"/>
                  <a:pt x="4245" y="91"/>
                  <a:pt x="4233" y="74"/>
                </a:cubicBezTo>
                <a:lnTo>
                  <a:pt x="4228" y="68"/>
                </a:lnTo>
                <a:cubicBezTo>
                  <a:pt x="4226" y="67"/>
                  <a:pt x="4224" y="67"/>
                  <a:pt x="4221" y="67"/>
                </a:cubicBezTo>
                <a:cubicBezTo>
                  <a:pt x="4213" y="67"/>
                  <a:pt x="4205" y="76"/>
                  <a:pt x="4205" y="85"/>
                </a:cubicBezTo>
                <a:lnTo>
                  <a:pt x="4205" y="102"/>
                </a:lnTo>
                <a:lnTo>
                  <a:pt x="4211" y="114"/>
                </a:lnTo>
                <a:cubicBezTo>
                  <a:pt x="4211" y="123"/>
                  <a:pt x="4203" y="132"/>
                  <a:pt x="4197" y="132"/>
                </a:cubicBezTo>
                <a:cubicBezTo>
                  <a:pt x="4196" y="132"/>
                  <a:pt x="4195" y="132"/>
                  <a:pt x="4194" y="131"/>
                </a:cubicBezTo>
                <a:lnTo>
                  <a:pt x="4182" y="125"/>
                </a:lnTo>
                <a:lnTo>
                  <a:pt x="4148" y="97"/>
                </a:lnTo>
                <a:cubicBezTo>
                  <a:pt x="4131" y="142"/>
                  <a:pt x="4137" y="193"/>
                  <a:pt x="4148" y="199"/>
                </a:cubicBezTo>
                <a:cubicBezTo>
                  <a:pt x="4154" y="210"/>
                  <a:pt x="4126" y="267"/>
                  <a:pt x="4109" y="284"/>
                </a:cubicBezTo>
                <a:cubicBezTo>
                  <a:pt x="4097" y="301"/>
                  <a:pt x="4046" y="307"/>
                  <a:pt x="4040" y="318"/>
                </a:cubicBezTo>
                <a:cubicBezTo>
                  <a:pt x="4035" y="335"/>
                  <a:pt x="4023" y="346"/>
                  <a:pt x="4023" y="346"/>
                </a:cubicBezTo>
                <a:lnTo>
                  <a:pt x="4018" y="346"/>
                </a:lnTo>
                <a:lnTo>
                  <a:pt x="3989" y="335"/>
                </a:lnTo>
                <a:cubicBezTo>
                  <a:pt x="3961" y="312"/>
                  <a:pt x="3933" y="284"/>
                  <a:pt x="3927" y="278"/>
                </a:cubicBezTo>
                <a:lnTo>
                  <a:pt x="3927" y="267"/>
                </a:lnTo>
                <a:lnTo>
                  <a:pt x="3921" y="256"/>
                </a:lnTo>
                <a:cubicBezTo>
                  <a:pt x="3916" y="250"/>
                  <a:pt x="3882" y="250"/>
                  <a:pt x="3853" y="250"/>
                </a:cubicBezTo>
                <a:lnTo>
                  <a:pt x="3859" y="205"/>
                </a:lnTo>
                <a:lnTo>
                  <a:pt x="3870" y="170"/>
                </a:lnTo>
                <a:cubicBezTo>
                  <a:pt x="3870" y="139"/>
                  <a:pt x="3856" y="121"/>
                  <a:pt x="3834" y="121"/>
                </a:cubicBezTo>
                <a:cubicBezTo>
                  <a:pt x="3825" y="121"/>
                  <a:pt x="3814" y="124"/>
                  <a:pt x="3802" y="131"/>
                </a:cubicBezTo>
                <a:lnTo>
                  <a:pt x="3802" y="159"/>
                </a:lnTo>
                <a:lnTo>
                  <a:pt x="3785" y="239"/>
                </a:lnTo>
                <a:cubicBezTo>
                  <a:pt x="3740" y="244"/>
                  <a:pt x="3711" y="256"/>
                  <a:pt x="3723" y="267"/>
                </a:cubicBezTo>
                <a:lnTo>
                  <a:pt x="3728" y="278"/>
                </a:lnTo>
                <a:cubicBezTo>
                  <a:pt x="3740" y="301"/>
                  <a:pt x="3791" y="290"/>
                  <a:pt x="3768" y="341"/>
                </a:cubicBezTo>
                <a:lnTo>
                  <a:pt x="3757" y="369"/>
                </a:lnTo>
                <a:cubicBezTo>
                  <a:pt x="3723" y="346"/>
                  <a:pt x="3683" y="329"/>
                  <a:pt x="3666" y="318"/>
                </a:cubicBezTo>
                <a:lnTo>
                  <a:pt x="3666" y="312"/>
                </a:lnTo>
                <a:lnTo>
                  <a:pt x="3672" y="239"/>
                </a:lnTo>
                <a:lnTo>
                  <a:pt x="3672" y="239"/>
                </a:lnTo>
                <a:cubicBezTo>
                  <a:pt x="3666" y="239"/>
                  <a:pt x="3660" y="240"/>
                  <a:pt x="3655" y="240"/>
                </a:cubicBezTo>
                <a:cubicBezTo>
                  <a:pt x="3621" y="240"/>
                  <a:pt x="3605" y="224"/>
                  <a:pt x="3615" y="205"/>
                </a:cubicBezTo>
                <a:lnTo>
                  <a:pt x="3615" y="182"/>
                </a:lnTo>
                <a:cubicBezTo>
                  <a:pt x="3618" y="160"/>
                  <a:pt x="3623" y="154"/>
                  <a:pt x="3628" y="154"/>
                </a:cubicBezTo>
                <a:cubicBezTo>
                  <a:pt x="3637" y="154"/>
                  <a:pt x="3646" y="175"/>
                  <a:pt x="3652" y="175"/>
                </a:cubicBezTo>
                <a:cubicBezTo>
                  <a:pt x="3653" y="175"/>
                  <a:pt x="3654" y="173"/>
                  <a:pt x="3655" y="170"/>
                </a:cubicBezTo>
                <a:cubicBezTo>
                  <a:pt x="3666" y="142"/>
                  <a:pt x="3677" y="108"/>
                  <a:pt x="3643" y="91"/>
                </a:cubicBezTo>
                <a:cubicBezTo>
                  <a:pt x="3626" y="80"/>
                  <a:pt x="3609" y="68"/>
                  <a:pt x="3598" y="51"/>
                </a:cubicBezTo>
                <a:lnTo>
                  <a:pt x="3570" y="0"/>
                </a:lnTo>
                <a:close/>
              </a:path>
            </a:pathLst>
          </a:custGeom>
          <a:solidFill>
            <a:srgbClr val="FFCEA6">
              <a:alpha val="818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" name="Google Shape;227;p29"/>
          <p:cNvSpPr/>
          <p:nvPr/>
        </p:nvSpPr>
        <p:spPr>
          <a:xfrm>
            <a:off x="7670301" y="-1985501"/>
            <a:ext cx="1404104" cy="2537736"/>
          </a:xfrm>
          <a:custGeom>
            <a:rect b="b" l="l" r="r" t="t"/>
            <a:pathLst>
              <a:path extrusionOk="0" h="32764" w="18128">
                <a:moveTo>
                  <a:pt x="8363" y="680"/>
                </a:moveTo>
                <a:cubicBezTo>
                  <a:pt x="8363" y="680"/>
                  <a:pt x="8369" y="686"/>
                  <a:pt x="8375" y="686"/>
                </a:cubicBezTo>
                <a:cubicBezTo>
                  <a:pt x="8363" y="714"/>
                  <a:pt x="8346" y="754"/>
                  <a:pt x="8329" y="776"/>
                </a:cubicBezTo>
                <a:lnTo>
                  <a:pt x="8324" y="776"/>
                </a:lnTo>
                <a:cubicBezTo>
                  <a:pt x="8318" y="759"/>
                  <a:pt x="8312" y="737"/>
                  <a:pt x="8341" y="708"/>
                </a:cubicBezTo>
                <a:lnTo>
                  <a:pt x="8363" y="680"/>
                </a:lnTo>
                <a:close/>
                <a:moveTo>
                  <a:pt x="14208" y="638"/>
                </a:moveTo>
                <a:lnTo>
                  <a:pt x="14208" y="638"/>
                </a:lnTo>
                <a:cubicBezTo>
                  <a:pt x="14212" y="638"/>
                  <a:pt x="14218" y="641"/>
                  <a:pt x="14224" y="646"/>
                </a:cubicBezTo>
                <a:lnTo>
                  <a:pt x="14241" y="646"/>
                </a:lnTo>
                <a:lnTo>
                  <a:pt x="14276" y="652"/>
                </a:lnTo>
                <a:cubicBezTo>
                  <a:pt x="14276" y="680"/>
                  <a:pt x="14236" y="782"/>
                  <a:pt x="14202" y="788"/>
                </a:cubicBezTo>
                <a:cubicBezTo>
                  <a:pt x="14196" y="789"/>
                  <a:pt x="14191" y="789"/>
                  <a:pt x="14187" y="789"/>
                </a:cubicBezTo>
                <a:cubicBezTo>
                  <a:pt x="14169" y="789"/>
                  <a:pt x="14174" y="778"/>
                  <a:pt x="14202" y="759"/>
                </a:cubicBezTo>
                <a:lnTo>
                  <a:pt x="14213" y="731"/>
                </a:lnTo>
                <a:lnTo>
                  <a:pt x="14224" y="708"/>
                </a:lnTo>
                <a:cubicBezTo>
                  <a:pt x="14198" y="665"/>
                  <a:pt x="14196" y="638"/>
                  <a:pt x="14208" y="638"/>
                </a:cubicBezTo>
                <a:close/>
                <a:moveTo>
                  <a:pt x="11899" y="640"/>
                </a:moveTo>
                <a:cubicBezTo>
                  <a:pt x="11905" y="640"/>
                  <a:pt x="11921" y="744"/>
                  <a:pt x="11938" y="805"/>
                </a:cubicBezTo>
                <a:cubicBezTo>
                  <a:pt x="11927" y="810"/>
                  <a:pt x="11904" y="822"/>
                  <a:pt x="11875" y="828"/>
                </a:cubicBezTo>
                <a:cubicBezTo>
                  <a:pt x="11881" y="822"/>
                  <a:pt x="11887" y="810"/>
                  <a:pt x="11887" y="805"/>
                </a:cubicBezTo>
                <a:lnTo>
                  <a:pt x="11887" y="776"/>
                </a:lnTo>
                <a:lnTo>
                  <a:pt x="11893" y="748"/>
                </a:lnTo>
                <a:cubicBezTo>
                  <a:pt x="11870" y="731"/>
                  <a:pt x="11830" y="703"/>
                  <a:pt x="11841" y="686"/>
                </a:cubicBezTo>
                <a:cubicBezTo>
                  <a:pt x="11847" y="674"/>
                  <a:pt x="11887" y="646"/>
                  <a:pt x="11898" y="640"/>
                </a:cubicBezTo>
                <a:cubicBezTo>
                  <a:pt x="11898" y="640"/>
                  <a:pt x="11898" y="640"/>
                  <a:pt x="11899" y="640"/>
                </a:cubicBezTo>
                <a:close/>
                <a:moveTo>
                  <a:pt x="12564" y="735"/>
                </a:moveTo>
                <a:cubicBezTo>
                  <a:pt x="12571" y="735"/>
                  <a:pt x="12580" y="737"/>
                  <a:pt x="12590" y="742"/>
                </a:cubicBezTo>
                <a:lnTo>
                  <a:pt x="12619" y="771"/>
                </a:lnTo>
                <a:cubicBezTo>
                  <a:pt x="12624" y="776"/>
                  <a:pt x="12624" y="776"/>
                  <a:pt x="12624" y="776"/>
                </a:cubicBezTo>
                <a:cubicBezTo>
                  <a:pt x="12624" y="782"/>
                  <a:pt x="12619" y="782"/>
                  <a:pt x="12613" y="788"/>
                </a:cubicBezTo>
                <a:lnTo>
                  <a:pt x="12590" y="799"/>
                </a:lnTo>
                <a:cubicBezTo>
                  <a:pt x="12573" y="828"/>
                  <a:pt x="12551" y="867"/>
                  <a:pt x="12545" y="879"/>
                </a:cubicBezTo>
                <a:cubicBezTo>
                  <a:pt x="12545" y="879"/>
                  <a:pt x="12545" y="880"/>
                  <a:pt x="12545" y="880"/>
                </a:cubicBezTo>
                <a:cubicBezTo>
                  <a:pt x="12544" y="880"/>
                  <a:pt x="12539" y="864"/>
                  <a:pt x="12534" y="845"/>
                </a:cubicBezTo>
                <a:cubicBezTo>
                  <a:pt x="12534" y="822"/>
                  <a:pt x="12539" y="799"/>
                  <a:pt x="12534" y="782"/>
                </a:cubicBezTo>
                <a:cubicBezTo>
                  <a:pt x="12534" y="750"/>
                  <a:pt x="12545" y="735"/>
                  <a:pt x="12564" y="735"/>
                </a:cubicBezTo>
                <a:close/>
                <a:moveTo>
                  <a:pt x="8488" y="1032"/>
                </a:moveTo>
                <a:lnTo>
                  <a:pt x="8488" y="1037"/>
                </a:lnTo>
                <a:cubicBezTo>
                  <a:pt x="8494" y="1077"/>
                  <a:pt x="8477" y="1077"/>
                  <a:pt x="8460" y="1083"/>
                </a:cubicBezTo>
                <a:cubicBezTo>
                  <a:pt x="8460" y="1060"/>
                  <a:pt x="8466" y="1037"/>
                  <a:pt x="8466" y="1032"/>
                </a:cubicBezTo>
                <a:close/>
                <a:moveTo>
                  <a:pt x="14232" y="1246"/>
                </a:moveTo>
                <a:cubicBezTo>
                  <a:pt x="14246" y="1246"/>
                  <a:pt x="14250" y="1262"/>
                  <a:pt x="14241" y="1287"/>
                </a:cubicBezTo>
                <a:cubicBezTo>
                  <a:pt x="14230" y="1310"/>
                  <a:pt x="14185" y="1395"/>
                  <a:pt x="14162" y="1435"/>
                </a:cubicBezTo>
                <a:cubicBezTo>
                  <a:pt x="14156" y="1435"/>
                  <a:pt x="14151" y="1429"/>
                  <a:pt x="14117" y="1401"/>
                </a:cubicBezTo>
                <a:lnTo>
                  <a:pt x="14060" y="1350"/>
                </a:lnTo>
                <a:cubicBezTo>
                  <a:pt x="14105" y="1321"/>
                  <a:pt x="14190" y="1270"/>
                  <a:pt x="14213" y="1253"/>
                </a:cubicBezTo>
                <a:cubicBezTo>
                  <a:pt x="14221" y="1248"/>
                  <a:pt x="14227" y="1246"/>
                  <a:pt x="14232" y="1246"/>
                </a:cubicBezTo>
                <a:close/>
                <a:moveTo>
                  <a:pt x="1970" y="1529"/>
                </a:moveTo>
                <a:cubicBezTo>
                  <a:pt x="1979" y="1529"/>
                  <a:pt x="1987" y="1540"/>
                  <a:pt x="1997" y="1554"/>
                </a:cubicBezTo>
                <a:cubicBezTo>
                  <a:pt x="2020" y="1576"/>
                  <a:pt x="1992" y="1582"/>
                  <a:pt x="1986" y="1599"/>
                </a:cubicBezTo>
                <a:lnTo>
                  <a:pt x="1980" y="1616"/>
                </a:lnTo>
                <a:cubicBezTo>
                  <a:pt x="1975" y="1639"/>
                  <a:pt x="1963" y="1656"/>
                  <a:pt x="1946" y="1656"/>
                </a:cubicBezTo>
                <a:lnTo>
                  <a:pt x="1941" y="1650"/>
                </a:lnTo>
                <a:cubicBezTo>
                  <a:pt x="1918" y="1633"/>
                  <a:pt x="1878" y="1611"/>
                  <a:pt x="1878" y="1588"/>
                </a:cubicBezTo>
                <a:cubicBezTo>
                  <a:pt x="1876" y="1560"/>
                  <a:pt x="1885" y="1555"/>
                  <a:pt x="1898" y="1555"/>
                </a:cubicBezTo>
                <a:cubicBezTo>
                  <a:pt x="1907" y="1555"/>
                  <a:pt x="1917" y="1558"/>
                  <a:pt x="1927" y="1558"/>
                </a:cubicBezTo>
                <a:cubicBezTo>
                  <a:pt x="1935" y="1558"/>
                  <a:pt x="1942" y="1556"/>
                  <a:pt x="1946" y="1548"/>
                </a:cubicBezTo>
                <a:cubicBezTo>
                  <a:pt x="1956" y="1534"/>
                  <a:pt x="1963" y="1529"/>
                  <a:pt x="1970" y="1529"/>
                </a:cubicBezTo>
                <a:close/>
                <a:moveTo>
                  <a:pt x="2628" y="2005"/>
                </a:moveTo>
                <a:cubicBezTo>
                  <a:pt x="2632" y="2005"/>
                  <a:pt x="2635" y="2006"/>
                  <a:pt x="2639" y="2008"/>
                </a:cubicBezTo>
                <a:cubicBezTo>
                  <a:pt x="2673" y="2030"/>
                  <a:pt x="2678" y="2053"/>
                  <a:pt x="2656" y="2059"/>
                </a:cubicBezTo>
                <a:lnTo>
                  <a:pt x="2639" y="2059"/>
                </a:lnTo>
                <a:cubicBezTo>
                  <a:pt x="2633" y="2058"/>
                  <a:pt x="2628" y="2057"/>
                  <a:pt x="2624" y="2057"/>
                </a:cubicBezTo>
                <a:cubicBezTo>
                  <a:pt x="2598" y="2057"/>
                  <a:pt x="2581" y="2071"/>
                  <a:pt x="2576" y="2110"/>
                </a:cubicBezTo>
                <a:lnTo>
                  <a:pt x="2576" y="2121"/>
                </a:lnTo>
                <a:cubicBezTo>
                  <a:pt x="2573" y="2122"/>
                  <a:pt x="2570" y="2122"/>
                  <a:pt x="2567" y="2122"/>
                </a:cubicBezTo>
                <a:cubicBezTo>
                  <a:pt x="2549" y="2122"/>
                  <a:pt x="2537" y="2107"/>
                  <a:pt x="2542" y="2087"/>
                </a:cubicBezTo>
                <a:cubicBezTo>
                  <a:pt x="2547" y="2062"/>
                  <a:pt x="2597" y="2005"/>
                  <a:pt x="2628" y="2005"/>
                </a:cubicBezTo>
                <a:close/>
                <a:moveTo>
                  <a:pt x="417" y="9448"/>
                </a:moveTo>
                <a:cubicBezTo>
                  <a:pt x="422" y="9448"/>
                  <a:pt x="435" y="9484"/>
                  <a:pt x="448" y="9537"/>
                </a:cubicBezTo>
                <a:lnTo>
                  <a:pt x="403" y="9594"/>
                </a:lnTo>
                <a:lnTo>
                  <a:pt x="397" y="9605"/>
                </a:lnTo>
                <a:cubicBezTo>
                  <a:pt x="409" y="9639"/>
                  <a:pt x="375" y="9667"/>
                  <a:pt x="352" y="9667"/>
                </a:cubicBezTo>
                <a:cubicBezTo>
                  <a:pt x="329" y="9667"/>
                  <a:pt x="346" y="9605"/>
                  <a:pt x="358" y="9582"/>
                </a:cubicBezTo>
                <a:lnTo>
                  <a:pt x="363" y="9582"/>
                </a:lnTo>
                <a:cubicBezTo>
                  <a:pt x="375" y="9565"/>
                  <a:pt x="414" y="9486"/>
                  <a:pt x="414" y="9457"/>
                </a:cubicBezTo>
                <a:cubicBezTo>
                  <a:pt x="414" y="9451"/>
                  <a:pt x="415" y="9448"/>
                  <a:pt x="417" y="9448"/>
                </a:cubicBezTo>
                <a:close/>
                <a:moveTo>
                  <a:pt x="17768" y="9992"/>
                </a:moveTo>
                <a:cubicBezTo>
                  <a:pt x="17777" y="9992"/>
                  <a:pt x="17784" y="9998"/>
                  <a:pt x="17788" y="10008"/>
                </a:cubicBezTo>
                <a:cubicBezTo>
                  <a:pt x="17799" y="10030"/>
                  <a:pt x="17748" y="10104"/>
                  <a:pt x="17720" y="10116"/>
                </a:cubicBezTo>
                <a:cubicBezTo>
                  <a:pt x="17716" y="10117"/>
                  <a:pt x="17713" y="10117"/>
                  <a:pt x="17710" y="10117"/>
                </a:cubicBezTo>
                <a:cubicBezTo>
                  <a:pt x="17683" y="10117"/>
                  <a:pt x="17675" y="10075"/>
                  <a:pt x="17685" y="10070"/>
                </a:cubicBezTo>
                <a:cubicBezTo>
                  <a:pt x="17697" y="10059"/>
                  <a:pt x="17737" y="10013"/>
                  <a:pt x="17748" y="10002"/>
                </a:cubicBezTo>
                <a:cubicBezTo>
                  <a:pt x="17755" y="9995"/>
                  <a:pt x="17762" y="9992"/>
                  <a:pt x="17768" y="9992"/>
                </a:cubicBezTo>
                <a:close/>
                <a:moveTo>
                  <a:pt x="365" y="9758"/>
                </a:moveTo>
                <a:cubicBezTo>
                  <a:pt x="381" y="9758"/>
                  <a:pt x="400" y="9780"/>
                  <a:pt x="409" y="9815"/>
                </a:cubicBezTo>
                <a:lnTo>
                  <a:pt x="426" y="9849"/>
                </a:lnTo>
                <a:lnTo>
                  <a:pt x="443" y="9883"/>
                </a:lnTo>
                <a:cubicBezTo>
                  <a:pt x="437" y="9923"/>
                  <a:pt x="426" y="9985"/>
                  <a:pt x="431" y="10008"/>
                </a:cubicBezTo>
                <a:cubicBezTo>
                  <a:pt x="437" y="10025"/>
                  <a:pt x="454" y="10116"/>
                  <a:pt x="437" y="10127"/>
                </a:cubicBezTo>
                <a:cubicBezTo>
                  <a:pt x="435" y="10128"/>
                  <a:pt x="433" y="10129"/>
                  <a:pt x="431" y="10129"/>
                </a:cubicBezTo>
                <a:cubicBezTo>
                  <a:pt x="412" y="10129"/>
                  <a:pt x="397" y="10050"/>
                  <a:pt x="397" y="10019"/>
                </a:cubicBezTo>
                <a:cubicBezTo>
                  <a:pt x="397" y="9985"/>
                  <a:pt x="392" y="9894"/>
                  <a:pt x="380" y="9877"/>
                </a:cubicBezTo>
                <a:cubicBezTo>
                  <a:pt x="369" y="9860"/>
                  <a:pt x="329" y="9781"/>
                  <a:pt x="352" y="9764"/>
                </a:cubicBezTo>
                <a:cubicBezTo>
                  <a:pt x="356" y="9760"/>
                  <a:pt x="360" y="9758"/>
                  <a:pt x="365" y="9758"/>
                </a:cubicBezTo>
                <a:close/>
                <a:moveTo>
                  <a:pt x="473" y="10653"/>
                </a:moveTo>
                <a:cubicBezTo>
                  <a:pt x="474" y="10653"/>
                  <a:pt x="476" y="10654"/>
                  <a:pt x="477" y="10655"/>
                </a:cubicBezTo>
                <a:cubicBezTo>
                  <a:pt x="482" y="10655"/>
                  <a:pt x="477" y="10683"/>
                  <a:pt x="465" y="10711"/>
                </a:cubicBezTo>
                <a:cubicBezTo>
                  <a:pt x="454" y="10745"/>
                  <a:pt x="488" y="10881"/>
                  <a:pt x="482" y="10910"/>
                </a:cubicBezTo>
                <a:cubicBezTo>
                  <a:pt x="479" y="10928"/>
                  <a:pt x="468" y="10939"/>
                  <a:pt x="454" y="10939"/>
                </a:cubicBezTo>
                <a:cubicBezTo>
                  <a:pt x="446" y="10939"/>
                  <a:pt x="436" y="10935"/>
                  <a:pt x="426" y="10927"/>
                </a:cubicBezTo>
                <a:lnTo>
                  <a:pt x="409" y="10910"/>
                </a:lnTo>
                <a:cubicBezTo>
                  <a:pt x="403" y="10904"/>
                  <a:pt x="397" y="10887"/>
                  <a:pt x="397" y="10881"/>
                </a:cubicBezTo>
                <a:lnTo>
                  <a:pt x="437" y="10836"/>
                </a:lnTo>
                <a:cubicBezTo>
                  <a:pt x="414" y="10785"/>
                  <a:pt x="426" y="10694"/>
                  <a:pt x="437" y="10677"/>
                </a:cubicBezTo>
                <a:cubicBezTo>
                  <a:pt x="451" y="10663"/>
                  <a:pt x="465" y="10653"/>
                  <a:pt x="473" y="10653"/>
                </a:cubicBezTo>
                <a:close/>
                <a:moveTo>
                  <a:pt x="283" y="11577"/>
                </a:moveTo>
                <a:cubicBezTo>
                  <a:pt x="289" y="11577"/>
                  <a:pt x="280" y="11581"/>
                  <a:pt x="256" y="11585"/>
                </a:cubicBezTo>
                <a:cubicBezTo>
                  <a:pt x="231" y="11589"/>
                  <a:pt x="190" y="11608"/>
                  <a:pt x="168" y="11608"/>
                </a:cubicBezTo>
                <a:cubicBezTo>
                  <a:pt x="159" y="11608"/>
                  <a:pt x="153" y="11605"/>
                  <a:pt x="153" y="11596"/>
                </a:cubicBezTo>
                <a:cubicBezTo>
                  <a:pt x="153" y="11581"/>
                  <a:pt x="178" y="11577"/>
                  <a:pt x="206" y="11577"/>
                </a:cubicBezTo>
                <a:cubicBezTo>
                  <a:pt x="228" y="11577"/>
                  <a:pt x="252" y="11579"/>
                  <a:pt x="267" y="11579"/>
                </a:cubicBezTo>
                <a:cubicBezTo>
                  <a:pt x="275" y="11578"/>
                  <a:pt x="281" y="11577"/>
                  <a:pt x="283" y="11577"/>
                </a:cubicBezTo>
                <a:close/>
                <a:moveTo>
                  <a:pt x="307" y="12575"/>
                </a:moveTo>
                <a:cubicBezTo>
                  <a:pt x="314" y="12575"/>
                  <a:pt x="318" y="12578"/>
                  <a:pt x="318" y="12584"/>
                </a:cubicBezTo>
                <a:cubicBezTo>
                  <a:pt x="312" y="12601"/>
                  <a:pt x="278" y="12640"/>
                  <a:pt x="250" y="12657"/>
                </a:cubicBezTo>
                <a:lnTo>
                  <a:pt x="239" y="12686"/>
                </a:lnTo>
                <a:lnTo>
                  <a:pt x="227" y="12714"/>
                </a:lnTo>
                <a:cubicBezTo>
                  <a:pt x="233" y="12754"/>
                  <a:pt x="216" y="12794"/>
                  <a:pt x="193" y="12799"/>
                </a:cubicBezTo>
                <a:lnTo>
                  <a:pt x="182" y="12788"/>
                </a:lnTo>
                <a:lnTo>
                  <a:pt x="182" y="12794"/>
                </a:lnTo>
                <a:lnTo>
                  <a:pt x="170" y="12782"/>
                </a:lnTo>
                <a:cubicBezTo>
                  <a:pt x="159" y="12765"/>
                  <a:pt x="176" y="12714"/>
                  <a:pt x="199" y="12674"/>
                </a:cubicBezTo>
                <a:lnTo>
                  <a:pt x="221" y="12635"/>
                </a:lnTo>
                <a:lnTo>
                  <a:pt x="233" y="12601"/>
                </a:lnTo>
                <a:cubicBezTo>
                  <a:pt x="267" y="12586"/>
                  <a:pt x="293" y="12575"/>
                  <a:pt x="307" y="12575"/>
                </a:cubicBezTo>
                <a:close/>
                <a:moveTo>
                  <a:pt x="17770" y="15510"/>
                </a:moveTo>
                <a:cubicBezTo>
                  <a:pt x="17781" y="15510"/>
                  <a:pt x="17790" y="15514"/>
                  <a:pt x="17793" y="15523"/>
                </a:cubicBezTo>
                <a:cubicBezTo>
                  <a:pt x="17799" y="15551"/>
                  <a:pt x="17827" y="15613"/>
                  <a:pt x="17822" y="15625"/>
                </a:cubicBezTo>
                <a:cubicBezTo>
                  <a:pt x="17814" y="15636"/>
                  <a:pt x="17802" y="15642"/>
                  <a:pt x="17789" y="15642"/>
                </a:cubicBezTo>
                <a:cubicBezTo>
                  <a:pt x="17781" y="15642"/>
                  <a:pt x="17773" y="15640"/>
                  <a:pt x="17765" y="15636"/>
                </a:cubicBezTo>
                <a:lnTo>
                  <a:pt x="17742" y="15647"/>
                </a:lnTo>
                <a:lnTo>
                  <a:pt x="17737" y="15647"/>
                </a:lnTo>
                <a:cubicBezTo>
                  <a:pt x="17725" y="15642"/>
                  <a:pt x="17720" y="15602"/>
                  <a:pt x="17714" y="15557"/>
                </a:cubicBezTo>
                <a:cubicBezTo>
                  <a:pt x="17714" y="15529"/>
                  <a:pt x="17746" y="15510"/>
                  <a:pt x="17770" y="15510"/>
                </a:cubicBezTo>
                <a:close/>
                <a:moveTo>
                  <a:pt x="380" y="16952"/>
                </a:moveTo>
                <a:cubicBezTo>
                  <a:pt x="386" y="16958"/>
                  <a:pt x="397" y="16998"/>
                  <a:pt x="397" y="17043"/>
                </a:cubicBezTo>
                <a:cubicBezTo>
                  <a:pt x="397" y="17071"/>
                  <a:pt x="365" y="17092"/>
                  <a:pt x="343" y="17092"/>
                </a:cubicBezTo>
                <a:cubicBezTo>
                  <a:pt x="333" y="17092"/>
                  <a:pt x="325" y="17088"/>
                  <a:pt x="324" y="17077"/>
                </a:cubicBezTo>
                <a:cubicBezTo>
                  <a:pt x="312" y="17049"/>
                  <a:pt x="284" y="16992"/>
                  <a:pt x="295" y="16975"/>
                </a:cubicBezTo>
                <a:cubicBezTo>
                  <a:pt x="299" y="16964"/>
                  <a:pt x="312" y="16958"/>
                  <a:pt x="327" y="16958"/>
                </a:cubicBezTo>
                <a:cubicBezTo>
                  <a:pt x="335" y="16958"/>
                  <a:pt x="344" y="16960"/>
                  <a:pt x="352" y="16964"/>
                </a:cubicBezTo>
                <a:lnTo>
                  <a:pt x="375" y="16952"/>
                </a:lnTo>
                <a:close/>
                <a:moveTo>
                  <a:pt x="17918" y="19767"/>
                </a:moveTo>
                <a:lnTo>
                  <a:pt x="17935" y="19772"/>
                </a:lnTo>
                <a:lnTo>
                  <a:pt x="17946" y="19778"/>
                </a:lnTo>
                <a:cubicBezTo>
                  <a:pt x="17952" y="19801"/>
                  <a:pt x="17941" y="19846"/>
                  <a:pt x="17912" y="19886"/>
                </a:cubicBezTo>
                <a:lnTo>
                  <a:pt x="17895" y="19926"/>
                </a:lnTo>
                <a:lnTo>
                  <a:pt x="17878" y="19960"/>
                </a:lnTo>
                <a:cubicBezTo>
                  <a:pt x="17844" y="19975"/>
                  <a:pt x="17818" y="19985"/>
                  <a:pt x="17804" y="19985"/>
                </a:cubicBezTo>
                <a:cubicBezTo>
                  <a:pt x="17797" y="19985"/>
                  <a:pt x="17793" y="19982"/>
                  <a:pt x="17793" y="19977"/>
                </a:cubicBezTo>
                <a:cubicBezTo>
                  <a:pt x="17799" y="19960"/>
                  <a:pt x="17833" y="19920"/>
                  <a:pt x="17861" y="19903"/>
                </a:cubicBezTo>
                <a:lnTo>
                  <a:pt x="17878" y="19874"/>
                </a:lnTo>
                <a:lnTo>
                  <a:pt x="17890" y="19852"/>
                </a:lnTo>
                <a:cubicBezTo>
                  <a:pt x="17884" y="19806"/>
                  <a:pt x="17895" y="19767"/>
                  <a:pt x="17918" y="19767"/>
                </a:cubicBezTo>
                <a:close/>
                <a:moveTo>
                  <a:pt x="17941" y="20946"/>
                </a:moveTo>
                <a:cubicBezTo>
                  <a:pt x="17951" y="20946"/>
                  <a:pt x="17958" y="20949"/>
                  <a:pt x="17958" y="20958"/>
                </a:cubicBezTo>
                <a:cubicBezTo>
                  <a:pt x="17962" y="20973"/>
                  <a:pt x="17925" y="20976"/>
                  <a:pt x="17892" y="20976"/>
                </a:cubicBezTo>
                <a:cubicBezTo>
                  <a:pt x="17875" y="20976"/>
                  <a:pt x="17859" y="20975"/>
                  <a:pt x="17850" y="20975"/>
                </a:cubicBezTo>
                <a:cubicBezTo>
                  <a:pt x="17816" y="20975"/>
                  <a:pt x="17822" y="20975"/>
                  <a:pt x="17856" y="20969"/>
                </a:cubicBezTo>
                <a:cubicBezTo>
                  <a:pt x="17879" y="20962"/>
                  <a:pt x="17918" y="20946"/>
                  <a:pt x="17941" y="20946"/>
                </a:cubicBezTo>
                <a:close/>
                <a:moveTo>
                  <a:pt x="17658" y="21608"/>
                </a:moveTo>
                <a:cubicBezTo>
                  <a:pt x="17666" y="21608"/>
                  <a:pt x="17676" y="21613"/>
                  <a:pt x="17685" y="21622"/>
                </a:cubicBezTo>
                <a:lnTo>
                  <a:pt x="17702" y="21639"/>
                </a:lnTo>
                <a:cubicBezTo>
                  <a:pt x="17708" y="21645"/>
                  <a:pt x="17714" y="21662"/>
                  <a:pt x="17714" y="21662"/>
                </a:cubicBezTo>
                <a:lnTo>
                  <a:pt x="17674" y="21707"/>
                </a:lnTo>
                <a:cubicBezTo>
                  <a:pt x="17697" y="21758"/>
                  <a:pt x="17691" y="21849"/>
                  <a:pt x="17674" y="21866"/>
                </a:cubicBezTo>
                <a:cubicBezTo>
                  <a:pt x="17663" y="21889"/>
                  <a:pt x="17640" y="21894"/>
                  <a:pt x="17634" y="21894"/>
                </a:cubicBezTo>
                <a:cubicBezTo>
                  <a:pt x="17634" y="21889"/>
                  <a:pt x="17640" y="21860"/>
                  <a:pt x="17646" y="21832"/>
                </a:cubicBezTo>
                <a:cubicBezTo>
                  <a:pt x="17657" y="21804"/>
                  <a:pt x="17629" y="21667"/>
                  <a:pt x="17634" y="21639"/>
                </a:cubicBezTo>
                <a:cubicBezTo>
                  <a:pt x="17634" y="21619"/>
                  <a:pt x="17645" y="21608"/>
                  <a:pt x="17658" y="21608"/>
                </a:cubicBezTo>
                <a:close/>
                <a:moveTo>
                  <a:pt x="406" y="22534"/>
                </a:moveTo>
                <a:cubicBezTo>
                  <a:pt x="428" y="22534"/>
                  <a:pt x="436" y="22571"/>
                  <a:pt x="426" y="22581"/>
                </a:cubicBezTo>
                <a:cubicBezTo>
                  <a:pt x="414" y="22592"/>
                  <a:pt x="380" y="22638"/>
                  <a:pt x="363" y="22649"/>
                </a:cubicBezTo>
                <a:cubicBezTo>
                  <a:pt x="359" y="22656"/>
                  <a:pt x="353" y="22659"/>
                  <a:pt x="347" y="22659"/>
                </a:cubicBezTo>
                <a:cubicBezTo>
                  <a:pt x="339" y="22659"/>
                  <a:pt x="330" y="22653"/>
                  <a:pt x="324" y="22643"/>
                </a:cubicBezTo>
                <a:cubicBezTo>
                  <a:pt x="318" y="22621"/>
                  <a:pt x="363" y="22541"/>
                  <a:pt x="397" y="22535"/>
                </a:cubicBezTo>
                <a:cubicBezTo>
                  <a:pt x="400" y="22534"/>
                  <a:pt x="403" y="22534"/>
                  <a:pt x="406" y="22534"/>
                </a:cubicBezTo>
                <a:close/>
                <a:moveTo>
                  <a:pt x="17683" y="22410"/>
                </a:moveTo>
                <a:cubicBezTo>
                  <a:pt x="17699" y="22410"/>
                  <a:pt x="17714" y="22492"/>
                  <a:pt x="17714" y="22518"/>
                </a:cubicBezTo>
                <a:cubicBezTo>
                  <a:pt x="17714" y="22552"/>
                  <a:pt x="17720" y="22643"/>
                  <a:pt x="17731" y="22660"/>
                </a:cubicBezTo>
                <a:cubicBezTo>
                  <a:pt x="17742" y="22677"/>
                  <a:pt x="17782" y="22757"/>
                  <a:pt x="17765" y="22774"/>
                </a:cubicBezTo>
                <a:cubicBezTo>
                  <a:pt x="17760" y="22776"/>
                  <a:pt x="17756" y="22777"/>
                  <a:pt x="17751" y="22777"/>
                </a:cubicBezTo>
                <a:cubicBezTo>
                  <a:pt x="17732" y="22777"/>
                  <a:pt x="17712" y="22759"/>
                  <a:pt x="17702" y="22723"/>
                </a:cubicBezTo>
                <a:lnTo>
                  <a:pt x="17685" y="22689"/>
                </a:lnTo>
                <a:lnTo>
                  <a:pt x="17668" y="22655"/>
                </a:lnTo>
                <a:cubicBezTo>
                  <a:pt x="17680" y="22615"/>
                  <a:pt x="17685" y="22552"/>
                  <a:pt x="17680" y="22535"/>
                </a:cubicBezTo>
                <a:cubicBezTo>
                  <a:pt x="17674" y="22513"/>
                  <a:pt x="17657" y="22428"/>
                  <a:pt x="17680" y="22411"/>
                </a:cubicBezTo>
                <a:cubicBezTo>
                  <a:pt x="17681" y="22410"/>
                  <a:pt x="17682" y="22410"/>
                  <a:pt x="17683" y="22410"/>
                </a:cubicBezTo>
                <a:close/>
                <a:moveTo>
                  <a:pt x="17765" y="22870"/>
                </a:moveTo>
                <a:cubicBezTo>
                  <a:pt x="17782" y="22870"/>
                  <a:pt x="17765" y="22933"/>
                  <a:pt x="17754" y="22950"/>
                </a:cubicBezTo>
                <a:lnTo>
                  <a:pt x="17754" y="22955"/>
                </a:lnTo>
                <a:cubicBezTo>
                  <a:pt x="17742" y="22972"/>
                  <a:pt x="17702" y="23052"/>
                  <a:pt x="17702" y="23080"/>
                </a:cubicBezTo>
                <a:cubicBezTo>
                  <a:pt x="17702" y="23085"/>
                  <a:pt x="17702" y="23087"/>
                  <a:pt x="17700" y="23087"/>
                </a:cubicBezTo>
                <a:cubicBezTo>
                  <a:pt x="17695" y="23087"/>
                  <a:pt x="17682" y="23055"/>
                  <a:pt x="17668" y="23001"/>
                </a:cubicBezTo>
                <a:lnTo>
                  <a:pt x="17714" y="22938"/>
                </a:lnTo>
                <a:lnTo>
                  <a:pt x="17720" y="22933"/>
                </a:lnTo>
                <a:cubicBezTo>
                  <a:pt x="17702" y="22899"/>
                  <a:pt x="17742" y="22870"/>
                  <a:pt x="17765" y="22870"/>
                </a:cubicBezTo>
                <a:close/>
                <a:moveTo>
                  <a:pt x="14339" y="29564"/>
                </a:moveTo>
                <a:cubicBezTo>
                  <a:pt x="14341" y="29564"/>
                  <a:pt x="14343" y="29564"/>
                  <a:pt x="14344" y="29565"/>
                </a:cubicBezTo>
                <a:cubicBezTo>
                  <a:pt x="14349" y="29565"/>
                  <a:pt x="14361" y="29594"/>
                  <a:pt x="14366" y="29628"/>
                </a:cubicBezTo>
                <a:cubicBezTo>
                  <a:pt x="14349" y="29628"/>
                  <a:pt x="14338" y="29639"/>
                  <a:pt x="14327" y="29645"/>
                </a:cubicBezTo>
                <a:cubicBezTo>
                  <a:pt x="14327" y="29639"/>
                  <a:pt x="14327" y="29639"/>
                  <a:pt x="14321" y="29628"/>
                </a:cubicBezTo>
                <a:lnTo>
                  <a:pt x="14310" y="29605"/>
                </a:lnTo>
                <a:lnTo>
                  <a:pt x="14304" y="29594"/>
                </a:lnTo>
                <a:cubicBezTo>
                  <a:pt x="14313" y="29575"/>
                  <a:pt x="14330" y="29564"/>
                  <a:pt x="14339" y="29564"/>
                </a:cubicBezTo>
                <a:close/>
                <a:moveTo>
                  <a:pt x="13912" y="29815"/>
                </a:moveTo>
                <a:cubicBezTo>
                  <a:pt x="13912" y="29832"/>
                  <a:pt x="13918" y="29849"/>
                  <a:pt x="13918" y="29866"/>
                </a:cubicBezTo>
                <a:cubicBezTo>
                  <a:pt x="13907" y="29826"/>
                  <a:pt x="13907" y="29826"/>
                  <a:pt x="13907" y="29826"/>
                </a:cubicBezTo>
                <a:cubicBezTo>
                  <a:pt x="13907" y="29826"/>
                  <a:pt x="13912" y="29821"/>
                  <a:pt x="13912" y="29815"/>
                </a:cubicBezTo>
                <a:close/>
                <a:moveTo>
                  <a:pt x="14991" y="29458"/>
                </a:moveTo>
                <a:cubicBezTo>
                  <a:pt x="15007" y="29458"/>
                  <a:pt x="15047" y="29503"/>
                  <a:pt x="15047" y="29531"/>
                </a:cubicBezTo>
                <a:cubicBezTo>
                  <a:pt x="15047" y="29565"/>
                  <a:pt x="15041" y="29633"/>
                  <a:pt x="15041" y="29656"/>
                </a:cubicBezTo>
                <a:cubicBezTo>
                  <a:pt x="15041" y="29673"/>
                  <a:pt x="15058" y="29718"/>
                  <a:pt x="15058" y="29753"/>
                </a:cubicBezTo>
                <a:cubicBezTo>
                  <a:pt x="15058" y="29747"/>
                  <a:pt x="15053" y="29741"/>
                  <a:pt x="15047" y="29724"/>
                </a:cubicBezTo>
                <a:cubicBezTo>
                  <a:pt x="15046" y="29723"/>
                  <a:pt x="15044" y="29723"/>
                  <a:pt x="15041" y="29723"/>
                </a:cubicBezTo>
                <a:cubicBezTo>
                  <a:pt x="15030" y="29723"/>
                  <a:pt x="15004" y="29732"/>
                  <a:pt x="14990" y="29741"/>
                </a:cubicBezTo>
                <a:cubicBezTo>
                  <a:pt x="14968" y="29770"/>
                  <a:pt x="14939" y="29804"/>
                  <a:pt x="14922" y="29838"/>
                </a:cubicBezTo>
                <a:cubicBezTo>
                  <a:pt x="14909" y="29861"/>
                  <a:pt x="14904" y="29872"/>
                  <a:pt x="14898" y="29872"/>
                </a:cubicBezTo>
                <a:cubicBezTo>
                  <a:pt x="14894" y="29872"/>
                  <a:pt x="14890" y="29866"/>
                  <a:pt x="14883" y="29855"/>
                </a:cubicBezTo>
                <a:cubicBezTo>
                  <a:pt x="14860" y="29804"/>
                  <a:pt x="14815" y="29747"/>
                  <a:pt x="14815" y="29696"/>
                </a:cubicBezTo>
                <a:cubicBezTo>
                  <a:pt x="14820" y="29628"/>
                  <a:pt x="14905" y="29667"/>
                  <a:pt x="14934" y="29616"/>
                </a:cubicBezTo>
                <a:cubicBezTo>
                  <a:pt x="14934" y="29614"/>
                  <a:pt x="14935" y="29614"/>
                  <a:pt x="14937" y="29614"/>
                </a:cubicBezTo>
                <a:cubicBezTo>
                  <a:pt x="14940" y="29614"/>
                  <a:pt x="14945" y="29616"/>
                  <a:pt x="14945" y="29616"/>
                </a:cubicBezTo>
                <a:cubicBezTo>
                  <a:pt x="15002" y="29594"/>
                  <a:pt x="15007" y="29582"/>
                  <a:pt x="14990" y="29520"/>
                </a:cubicBezTo>
                <a:cubicBezTo>
                  <a:pt x="14990" y="29503"/>
                  <a:pt x="14979" y="29486"/>
                  <a:pt x="14973" y="29469"/>
                </a:cubicBezTo>
                <a:cubicBezTo>
                  <a:pt x="14979" y="29469"/>
                  <a:pt x="14979" y="29463"/>
                  <a:pt x="14985" y="29463"/>
                </a:cubicBezTo>
                <a:cubicBezTo>
                  <a:pt x="14986" y="29460"/>
                  <a:pt x="14988" y="29458"/>
                  <a:pt x="14991" y="29458"/>
                </a:cubicBezTo>
                <a:close/>
                <a:moveTo>
                  <a:pt x="11569" y="29838"/>
                </a:moveTo>
                <a:cubicBezTo>
                  <a:pt x="11575" y="29843"/>
                  <a:pt x="11575" y="29855"/>
                  <a:pt x="11580" y="29860"/>
                </a:cubicBezTo>
                <a:cubicBezTo>
                  <a:pt x="11580" y="29872"/>
                  <a:pt x="11575" y="29883"/>
                  <a:pt x="11563" y="29883"/>
                </a:cubicBezTo>
                <a:cubicBezTo>
                  <a:pt x="11563" y="29872"/>
                  <a:pt x="11569" y="29855"/>
                  <a:pt x="11569" y="29838"/>
                </a:cubicBezTo>
                <a:close/>
                <a:moveTo>
                  <a:pt x="14713" y="29838"/>
                </a:moveTo>
                <a:cubicBezTo>
                  <a:pt x="14719" y="29838"/>
                  <a:pt x="14724" y="29843"/>
                  <a:pt x="14724" y="29855"/>
                </a:cubicBezTo>
                <a:lnTo>
                  <a:pt x="14724" y="29877"/>
                </a:lnTo>
                <a:cubicBezTo>
                  <a:pt x="14727" y="29902"/>
                  <a:pt x="14732" y="29912"/>
                  <a:pt x="14739" y="29912"/>
                </a:cubicBezTo>
                <a:cubicBezTo>
                  <a:pt x="14745" y="29912"/>
                  <a:pt x="14753" y="29905"/>
                  <a:pt x="14763" y="29894"/>
                </a:cubicBezTo>
                <a:cubicBezTo>
                  <a:pt x="14763" y="29894"/>
                  <a:pt x="14809" y="29923"/>
                  <a:pt x="14809" y="29934"/>
                </a:cubicBezTo>
                <a:cubicBezTo>
                  <a:pt x="14797" y="29985"/>
                  <a:pt x="14786" y="30031"/>
                  <a:pt x="14769" y="30082"/>
                </a:cubicBezTo>
                <a:cubicBezTo>
                  <a:pt x="14769" y="30082"/>
                  <a:pt x="14762" y="30084"/>
                  <a:pt x="14755" y="30084"/>
                </a:cubicBezTo>
                <a:cubicBezTo>
                  <a:pt x="14751" y="30084"/>
                  <a:pt x="14748" y="30084"/>
                  <a:pt x="14746" y="30082"/>
                </a:cubicBezTo>
                <a:cubicBezTo>
                  <a:pt x="14735" y="30076"/>
                  <a:pt x="14724" y="30059"/>
                  <a:pt x="14729" y="30048"/>
                </a:cubicBezTo>
                <a:lnTo>
                  <a:pt x="14735" y="30019"/>
                </a:lnTo>
                <a:cubicBezTo>
                  <a:pt x="14729" y="29985"/>
                  <a:pt x="14673" y="29883"/>
                  <a:pt x="14690" y="29855"/>
                </a:cubicBezTo>
                <a:cubicBezTo>
                  <a:pt x="14698" y="29843"/>
                  <a:pt x="14707" y="29838"/>
                  <a:pt x="14713" y="29838"/>
                </a:cubicBezTo>
                <a:close/>
                <a:moveTo>
                  <a:pt x="15549" y="30353"/>
                </a:moveTo>
                <a:cubicBezTo>
                  <a:pt x="15568" y="30353"/>
                  <a:pt x="15580" y="30368"/>
                  <a:pt x="15575" y="30388"/>
                </a:cubicBezTo>
                <a:cubicBezTo>
                  <a:pt x="15570" y="30412"/>
                  <a:pt x="15523" y="30466"/>
                  <a:pt x="15492" y="30466"/>
                </a:cubicBezTo>
                <a:cubicBezTo>
                  <a:pt x="15487" y="30466"/>
                  <a:pt x="15482" y="30465"/>
                  <a:pt x="15478" y="30462"/>
                </a:cubicBezTo>
                <a:cubicBezTo>
                  <a:pt x="15444" y="30445"/>
                  <a:pt x="15439" y="30422"/>
                  <a:pt x="15461" y="30416"/>
                </a:cubicBezTo>
                <a:lnTo>
                  <a:pt x="15478" y="30416"/>
                </a:lnTo>
                <a:cubicBezTo>
                  <a:pt x="15484" y="30417"/>
                  <a:pt x="15490" y="30418"/>
                  <a:pt x="15495" y="30418"/>
                </a:cubicBezTo>
                <a:cubicBezTo>
                  <a:pt x="15523" y="30418"/>
                  <a:pt x="15536" y="30404"/>
                  <a:pt x="15541" y="30365"/>
                </a:cubicBezTo>
                <a:lnTo>
                  <a:pt x="15541" y="30354"/>
                </a:lnTo>
                <a:cubicBezTo>
                  <a:pt x="15544" y="30353"/>
                  <a:pt x="15547" y="30353"/>
                  <a:pt x="15549" y="30353"/>
                </a:cubicBezTo>
                <a:close/>
                <a:moveTo>
                  <a:pt x="9651" y="30353"/>
                </a:moveTo>
                <a:cubicBezTo>
                  <a:pt x="9668" y="30353"/>
                  <a:pt x="9679" y="30364"/>
                  <a:pt x="9674" y="30388"/>
                </a:cubicBezTo>
                <a:cubicBezTo>
                  <a:pt x="9668" y="30394"/>
                  <a:pt x="9668" y="30399"/>
                  <a:pt x="9663" y="30405"/>
                </a:cubicBezTo>
                <a:cubicBezTo>
                  <a:pt x="9657" y="30411"/>
                  <a:pt x="9651" y="30416"/>
                  <a:pt x="9634" y="30428"/>
                </a:cubicBezTo>
                <a:lnTo>
                  <a:pt x="9595" y="30456"/>
                </a:lnTo>
                <a:cubicBezTo>
                  <a:pt x="9595" y="30456"/>
                  <a:pt x="9589" y="30462"/>
                  <a:pt x="9589" y="30467"/>
                </a:cubicBezTo>
                <a:cubicBezTo>
                  <a:pt x="9583" y="30467"/>
                  <a:pt x="9578" y="30467"/>
                  <a:pt x="9578" y="30462"/>
                </a:cubicBezTo>
                <a:cubicBezTo>
                  <a:pt x="9544" y="30445"/>
                  <a:pt x="9538" y="30422"/>
                  <a:pt x="9561" y="30416"/>
                </a:cubicBezTo>
                <a:lnTo>
                  <a:pt x="9578" y="30416"/>
                </a:lnTo>
                <a:cubicBezTo>
                  <a:pt x="9583" y="30417"/>
                  <a:pt x="9588" y="30418"/>
                  <a:pt x="9592" y="30418"/>
                </a:cubicBezTo>
                <a:cubicBezTo>
                  <a:pt x="9618" y="30418"/>
                  <a:pt x="9635" y="30403"/>
                  <a:pt x="9640" y="30360"/>
                </a:cubicBezTo>
                <a:lnTo>
                  <a:pt x="9640" y="30354"/>
                </a:lnTo>
                <a:cubicBezTo>
                  <a:pt x="9644" y="30353"/>
                  <a:pt x="9647" y="30353"/>
                  <a:pt x="9651" y="30353"/>
                </a:cubicBezTo>
                <a:close/>
                <a:moveTo>
                  <a:pt x="7727" y="30768"/>
                </a:moveTo>
                <a:cubicBezTo>
                  <a:pt x="7752" y="30768"/>
                  <a:pt x="7790" y="30780"/>
                  <a:pt x="7807" y="30791"/>
                </a:cubicBezTo>
                <a:cubicBezTo>
                  <a:pt x="7836" y="30814"/>
                  <a:pt x="7824" y="30842"/>
                  <a:pt x="7785" y="30865"/>
                </a:cubicBezTo>
                <a:lnTo>
                  <a:pt x="7756" y="30882"/>
                </a:lnTo>
                <a:lnTo>
                  <a:pt x="7722" y="30904"/>
                </a:lnTo>
                <a:cubicBezTo>
                  <a:pt x="7700" y="30887"/>
                  <a:pt x="7677" y="30853"/>
                  <a:pt x="7671" y="30831"/>
                </a:cubicBezTo>
                <a:lnTo>
                  <a:pt x="7688" y="30808"/>
                </a:lnTo>
                <a:lnTo>
                  <a:pt x="7700" y="30785"/>
                </a:lnTo>
                <a:cubicBezTo>
                  <a:pt x="7700" y="30772"/>
                  <a:pt x="7711" y="30768"/>
                  <a:pt x="7727" y="30768"/>
                </a:cubicBezTo>
                <a:close/>
                <a:moveTo>
                  <a:pt x="10270" y="30814"/>
                </a:moveTo>
                <a:lnTo>
                  <a:pt x="10275" y="30819"/>
                </a:lnTo>
                <a:cubicBezTo>
                  <a:pt x="10298" y="30836"/>
                  <a:pt x="10338" y="30859"/>
                  <a:pt x="10338" y="30882"/>
                </a:cubicBezTo>
                <a:cubicBezTo>
                  <a:pt x="10341" y="30911"/>
                  <a:pt x="10329" y="30916"/>
                  <a:pt x="10315" y="30916"/>
                </a:cubicBezTo>
                <a:cubicBezTo>
                  <a:pt x="10306" y="30916"/>
                  <a:pt x="10296" y="30914"/>
                  <a:pt x="10288" y="30914"/>
                </a:cubicBezTo>
                <a:cubicBezTo>
                  <a:pt x="10280" y="30914"/>
                  <a:pt x="10274" y="30916"/>
                  <a:pt x="10270" y="30921"/>
                </a:cubicBezTo>
                <a:cubicBezTo>
                  <a:pt x="10260" y="30936"/>
                  <a:pt x="10253" y="30941"/>
                  <a:pt x="10246" y="30941"/>
                </a:cubicBezTo>
                <a:cubicBezTo>
                  <a:pt x="10236" y="30941"/>
                  <a:pt x="10229" y="30931"/>
                  <a:pt x="10219" y="30921"/>
                </a:cubicBezTo>
                <a:cubicBezTo>
                  <a:pt x="10196" y="30893"/>
                  <a:pt x="10224" y="30887"/>
                  <a:pt x="10230" y="30870"/>
                </a:cubicBezTo>
                <a:lnTo>
                  <a:pt x="10236" y="30853"/>
                </a:lnTo>
                <a:cubicBezTo>
                  <a:pt x="10241" y="30831"/>
                  <a:pt x="10253" y="30814"/>
                  <a:pt x="10270" y="30814"/>
                </a:cubicBezTo>
                <a:close/>
                <a:moveTo>
                  <a:pt x="16171" y="30814"/>
                </a:moveTo>
                <a:lnTo>
                  <a:pt x="16176" y="30819"/>
                </a:lnTo>
                <a:cubicBezTo>
                  <a:pt x="16199" y="30836"/>
                  <a:pt x="16239" y="30859"/>
                  <a:pt x="16239" y="30882"/>
                </a:cubicBezTo>
                <a:cubicBezTo>
                  <a:pt x="16241" y="30911"/>
                  <a:pt x="16230" y="30916"/>
                  <a:pt x="16216" y="30916"/>
                </a:cubicBezTo>
                <a:cubicBezTo>
                  <a:pt x="16207" y="30916"/>
                  <a:pt x="16197" y="30914"/>
                  <a:pt x="16189" y="30914"/>
                </a:cubicBezTo>
                <a:cubicBezTo>
                  <a:pt x="16181" y="30914"/>
                  <a:pt x="16175" y="30916"/>
                  <a:pt x="16171" y="30921"/>
                </a:cubicBezTo>
                <a:cubicBezTo>
                  <a:pt x="16161" y="30936"/>
                  <a:pt x="16154" y="30941"/>
                  <a:pt x="16148" y="30941"/>
                </a:cubicBezTo>
                <a:cubicBezTo>
                  <a:pt x="16140" y="30941"/>
                  <a:pt x="16133" y="30931"/>
                  <a:pt x="16119" y="30921"/>
                </a:cubicBezTo>
                <a:cubicBezTo>
                  <a:pt x="16097" y="30893"/>
                  <a:pt x="16125" y="30887"/>
                  <a:pt x="16131" y="30870"/>
                </a:cubicBezTo>
                <a:lnTo>
                  <a:pt x="16137" y="30853"/>
                </a:lnTo>
                <a:cubicBezTo>
                  <a:pt x="16142" y="30836"/>
                  <a:pt x="16154" y="30814"/>
                  <a:pt x="16171" y="30814"/>
                </a:cubicBezTo>
                <a:close/>
                <a:moveTo>
                  <a:pt x="12012" y="30927"/>
                </a:moveTo>
                <a:cubicBezTo>
                  <a:pt x="12029" y="30938"/>
                  <a:pt x="12040" y="30950"/>
                  <a:pt x="12046" y="30955"/>
                </a:cubicBezTo>
                <a:cubicBezTo>
                  <a:pt x="12051" y="30955"/>
                  <a:pt x="12051" y="30961"/>
                  <a:pt x="12051" y="30972"/>
                </a:cubicBezTo>
                <a:cubicBezTo>
                  <a:pt x="12023" y="30967"/>
                  <a:pt x="12000" y="30967"/>
                  <a:pt x="12000" y="30950"/>
                </a:cubicBezTo>
                <a:cubicBezTo>
                  <a:pt x="12006" y="30938"/>
                  <a:pt x="12006" y="30933"/>
                  <a:pt x="12012" y="30927"/>
                </a:cubicBezTo>
                <a:close/>
                <a:moveTo>
                  <a:pt x="3955" y="31290"/>
                </a:moveTo>
                <a:cubicBezTo>
                  <a:pt x="3955" y="31290"/>
                  <a:pt x="3966" y="31301"/>
                  <a:pt x="3995" y="31324"/>
                </a:cubicBezTo>
                <a:lnTo>
                  <a:pt x="4057" y="31375"/>
                </a:lnTo>
                <a:cubicBezTo>
                  <a:pt x="4012" y="31404"/>
                  <a:pt x="3921" y="31460"/>
                  <a:pt x="3898" y="31477"/>
                </a:cubicBezTo>
                <a:cubicBezTo>
                  <a:pt x="3892" y="31482"/>
                  <a:pt x="3887" y="31484"/>
                  <a:pt x="3883" y="31484"/>
                </a:cubicBezTo>
                <a:cubicBezTo>
                  <a:pt x="3871" y="31484"/>
                  <a:pt x="3867" y="31468"/>
                  <a:pt x="3875" y="31443"/>
                </a:cubicBezTo>
                <a:cubicBezTo>
                  <a:pt x="3881" y="31415"/>
                  <a:pt x="3932" y="31336"/>
                  <a:pt x="3955" y="31290"/>
                </a:cubicBezTo>
                <a:close/>
                <a:moveTo>
                  <a:pt x="3929" y="31944"/>
                </a:moveTo>
                <a:cubicBezTo>
                  <a:pt x="3941" y="31944"/>
                  <a:pt x="3934" y="31954"/>
                  <a:pt x="3909" y="31971"/>
                </a:cubicBezTo>
                <a:lnTo>
                  <a:pt x="3909" y="31977"/>
                </a:lnTo>
                <a:lnTo>
                  <a:pt x="3898" y="32005"/>
                </a:lnTo>
                <a:lnTo>
                  <a:pt x="3892" y="32028"/>
                </a:lnTo>
                <a:cubicBezTo>
                  <a:pt x="3914" y="32071"/>
                  <a:pt x="3919" y="32098"/>
                  <a:pt x="3905" y="32098"/>
                </a:cubicBezTo>
                <a:cubicBezTo>
                  <a:pt x="3901" y="32098"/>
                  <a:pt x="3895" y="32095"/>
                  <a:pt x="3887" y="32090"/>
                </a:cubicBezTo>
                <a:lnTo>
                  <a:pt x="3870" y="32090"/>
                </a:lnTo>
                <a:lnTo>
                  <a:pt x="3836" y="32084"/>
                </a:lnTo>
                <a:cubicBezTo>
                  <a:pt x="3836" y="32056"/>
                  <a:pt x="3875" y="31954"/>
                  <a:pt x="3909" y="31948"/>
                </a:cubicBezTo>
                <a:cubicBezTo>
                  <a:pt x="3919" y="31945"/>
                  <a:pt x="3925" y="31944"/>
                  <a:pt x="3929" y="31944"/>
                </a:cubicBezTo>
                <a:close/>
                <a:moveTo>
                  <a:pt x="7620" y="1"/>
                </a:moveTo>
                <a:cubicBezTo>
                  <a:pt x="7613" y="1"/>
                  <a:pt x="7606" y="2"/>
                  <a:pt x="7603" y="5"/>
                </a:cubicBezTo>
                <a:cubicBezTo>
                  <a:pt x="7597" y="16"/>
                  <a:pt x="7592" y="39"/>
                  <a:pt x="7597" y="50"/>
                </a:cubicBezTo>
                <a:lnTo>
                  <a:pt x="7597" y="62"/>
                </a:lnTo>
                <a:cubicBezTo>
                  <a:pt x="7609" y="73"/>
                  <a:pt x="7586" y="90"/>
                  <a:pt x="7541" y="90"/>
                </a:cubicBezTo>
                <a:lnTo>
                  <a:pt x="7512" y="141"/>
                </a:lnTo>
                <a:cubicBezTo>
                  <a:pt x="7501" y="164"/>
                  <a:pt x="7473" y="175"/>
                  <a:pt x="7450" y="192"/>
                </a:cubicBezTo>
                <a:cubicBezTo>
                  <a:pt x="7443" y="195"/>
                  <a:pt x="7436" y="197"/>
                  <a:pt x="7430" y="197"/>
                </a:cubicBezTo>
                <a:cubicBezTo>
                  <a:pt x="7404" y="197"/>
                  <a:pt x="7383" y="172"/>
                  <a:pt x="7388" y="135"/>
                </a:cubicBezTo>
                <a:lnTo>
                  <a:pt x="7393" y="113"/>
                </a:lnTo>
                <a:cubicBezTo>
                  <a:pt x="7393" y="112"/>
                  <a:pt x="7392" y="112"/>
                  <a:pt x="7391" y="112"/>
                </a:cubicBezTo>
                <a:cubicBezTo>
                  <a:pt x="7372" y="112"/>
                  <a:pt x="7280" y="160"/>
                  <a:pt x="7280" y="203"/>
                </a:cubicBezTo>
                <a:cubicBezTo>
                  <a:pt x="7274" y="254"/>
                  <a:pt x="7285" y="351"/>
                  <a:pt x="7280" y="368"/>
                </a:cubicBezTo>
                <a:cubicBezTo>
                  <a:pt x="7280" y="391"/>
                  <a:pt x="7274" y="425"/>
                  <a:pt x="7274" y="442"/>
                </a:cubicBezTo>
                <a:lnTo>
                  <a:pt x="7274" y="459"/>
                </a:lnTo>
                <a:lnTo>
                  <a:pt x="7280" y="493"/>
                </a:lnTo>
                <a:cubicBezTo>
                  <a:pt x="7285" y="527"/>
                  <a:pt x="7234" y="561"/>
                  <a:pt x="7217" y="561"/>
                </a:cubicBezTo>
                <a:cubicBezTo>
                  <a:pt x="7200" y="561"/>
                  <a:pt x="7183" y="476"/>
                  <a:pt x="7178" y="447"/>
                </a:cubicBezTo>
                <a:cubicBezTo>
                  <a:pt x="7178" y="440"/>
                  <a:pt x="7177" y="436"/>
                  <a:pt x="7175" y="436"/>
                </a:cubicBezTo>
                <a:cubicBezTo>
                  <a:pt x="7172" y="436"/>
                  <a:pt x="7165" y="463"/>
                  <a:pt x="7161" y="504"/>
                </a:cubicBezTo>
                <a:lnTo>
                  <a:pt x="7155" y="561"/>
                </a:lnTo>
                <a:cubicBezTo>
                  <a:pt x="7155" y="578"/>
                  <a:pt x="7144" y="601"/>
                  <a:pt x="7127" y="612"/>
                </a:cubicBezTo>
                <a:cubicBezTo>
                  <a:pt x="7109" y="601"/>
                  <a:pt x="7087" y="584"/>
                  <a:pt x="7081" y="572"/>
                </a:cubicBezTo>
                <a:cubicBezTo>
                  <a:pt x="7074" y="561"/>
                  <a:pt x="7060" y="557"/>
                  <a:pt x="7048" y="557"/>
                </a:cubicBezTo>
                <a:cubicBezTo>
                  <a:pt x="7041" y="557"/>
                  <a:pt x="7034" y="559"/>
                  <a:pt x="7030" y="561"/>
                </a:cubicBezTo>
                <a:cubicBezTo>
                  <a:pt x="7030" y="561"/>
                  <a:pt x="7029" y="561"/>
                  <a:pt x="7029" y="561"/>
                </a:cubicBezTo>
                <a:cubicBezTo>
                  <a:pt x="7021" y="561"/>
                  <a:pt x="6996" y="520"/>
                  <a:pt x="6990" y="504"/>
                </a:cubicBezTo>
                <a:cubicBezTo>
                  <a:pt x="6985" y="487"/>
                  <a:pt x="6854" y="430"/>
                  <a:pt x="6803" y="419"/>
                </a:cubicBezTo>
                <a:cubicBezTo>
                  <a:pt x="6801" y="419"/>
                  <a:pt x="6800" y="419"/>
                  <a:pt x="6798" y="419"/>
                </a:cubicBezTo>
                <a:cubicBezTo>
                  <a:pt x="6756" y="419"/>
                  <a:pt x="6735" y="482"/>
                  <a:pt x="6729" y="504"/>
                </a:cubicBezTo>
                <a:cubicBezTo>
                  <a:pt x="6724" y="532"/>
                  <a:pt x="6752" y="618"/>
                  <a:pt x="6769" y="646"/>
                </a:cubicBezTo>
                <a:cubicBezTo>
                  <a:pt x="6775" y="646"/>
                  <a:pt x="6769" y="652"/>
                  <a:pt x="6769" y="652"/>
                </a:cubicBezTo>
                <a:cubicBezTo>
                  <a:pt x="6758" y="663"/>
                  <a:pt x="6746" y="674"/>
                  <a:pt x="6735" y="697"/>
                </a:cubicBezTo>
                <a:cubicBezTo>
                  <a:pt x="6724" y="703"/>
                  <a:pt x="6718" y="708"/>
                  <a:pt x="6712" y="708"/>
                </a:cubicBezTo>
                <a:cubicBezTo>
                  <a:pt x="6690" y="714"/>
                  <a:pt x="6684" y="754"/>
                  <a:pt x="6701" y="793"/>
                </a:cubicBezTo>
                <a:cubicBezTo>
                  <a:pt x="6701" y="793"/>
                  <a:pt x="6701" y="793"/>
                  <a:pt x="6701" y="805"/>
                </a:cubicBezTo>
                <a:cubicBezTo>
                  <a:pt x="6695" y="810"/>
                  <a:pt x="6695" y="810"/>
                  <a:pt x="6695" y="810"/>
                </a:cubicBezTo>
                <a:cubicBezTo>
                  <a:pt x="6678" y="839"/>
                  <a:pt x="6656" y="879"/>
                  <a:pt x="6650" y="890"/>
                </a:cubicBezTo>
                <a:cubicBezTo>
                  <a:pt x="6650" y="891"/>
                  <a:pt x="6650" y="891"/>
                  <a:pt x="6650" y="891"/>
                </a:cubicBezTo>
                <a:cubicBezTo>
                  <a:pt x="6646" y="891"/>
                  <a:pt x="6621" y="814"/>
                  <a:pt x="6610" y="782"/>
                </a:cubicBezTo>
                <a:cubicBezTo>
                  <a:pt x="6608" y="770"/>
                  <a:pt x="6571" y="764"/>
                  <a:pt x="6525" y="764"/>
                </a:cubicBezTo>
                <a:cubicBezTo>
                  <a:pt x="6465" y="764"/>
                  <a:pt x="6388" y="774"/>
                  <a:pt x="6349" y="793"/>
                </a:cubicBezTo>
                <a:cubicBezTo>
                  <a:pt x="6340" y="797"/>
                  <a:pt x="6331" y="799"/>
                  <a:pt x="6323" y="799"/>
                </a:cubicBezTo>
                <a:cubicBezTo>
                  <a:pt x="6273" y="799"/>
                  <a:pt x="6266" y="726"/>
                  <a:pt x="6281" y="691"/>
                </a:cubicBezTo>
                <a:cubicBezTo>
                  <a:pt x="6292" y="657"/>
                  <a:pt x="6281" y="629"/>
                  <a:pt x="6247" y="629"/>
                </a:cubicBezTo>
                <a:lnTo>
                  <a:pt x="6230" y="640"/>
                </a:lnTo>
                <a:lnTo>
                  <a:pt x="6207" y="663"/>
                </a:lnTo>
                <a:cubicBezTo>
                  <a:pt x="6185" y="697"/>
                  <a:pt x="6139" y="714"/>
                  <a:pt x="6134" y="714"/>
                </a:cubicBezTo>
                <a:cubicBezTo>
                  <a:pt x="6122" y="714"/>
                  <a:pt x="6122" y="737"/>
                  <a:pt x="6122" y="765"/>
                </a:cubicBezTo>
                <a:lnTo>
                  <a:pt x="6128" y="788"/>
                </a:lnTo>
                <a:cubicBezTo>
                  <a:pt x="6128" y="793"/>
                  <a:pt x="6134" y="799"/>
                  <a:pt x="6134" y="805"/>
                </a:cubicBezTo>
                <a:cubicBezTo>
                  <a:pt x="6134" y="810"/>
                  <a:pt x="6134" y="822"/>
                  <a:pt x="6134" y="828"/>
                </a:cubicBezTo>
                <a:cubicBezTo>
                  <a:pt x="6126" y="828"/>
                  <a:pt x="6118" y="830"/>
                  <a:pt x="6113" y="830"/>
                </a:cubicBezTo>
                <a:cubicBezTo>
                  <a:pt x="6110" y="830"/>
                  <a:pt x="6107" y="829"/>
                  <a:pt x="6105" y="828"/>
                </a:cubicBezTo>
                <a:lnTo>
                  <a:pt x="6094" y="810"/>
                </a:lnTo>
                <a:cubicBezTo>
                  <a:pt x="6083" y="782"/>
                  <a:pt x="6066" y="759"/>
                  <a:pt x="6060" y="759"/>
                </a:cubicBezTo>
                <a:cubicBezTo>
                  <a:pt x="6054" y="759"/>
                  <a:pt x="6048" y="771"/>
                  <a:pt x="6048" y="788"/>
                </a:cubicBezTo>
                <a:lnTo>
                  <a:pt x="6048" y="799"/>
                </a:lnTo>
                <a:lnTo>
                  <a:pt x="6048" y="810"/>
                </a:lnTo>
                <a:cubicBezTo>
                  <a:pt x="6048" y="822"/>
                  <a:pt x="5997" y="839"/>
                  <a:pt x="5935" y="850"/>
                </a:cubicBezTo>
                <a:lnTo>
                  <a:pt x="5878" y="862"/>
                </a:lnTo>
                <a:lnTo>
                  <a:pt x="5856" y="867"/>
                </a:lnTo>
                <a:cubicBezTo>
                  <a:pt x="5827" y="867"/>
                  <a:pt x="5776" y="856"/>
                  <a:pt x="5748" y="839"/>
                </a:cubicBezTo>
                <a:lnTo>
                  <a:pt x="5731" y="884"/>
                </a:lnTo>
                <a:cubicBezTo>
                  <a:pt x="5725" y="882"/>
                  <a:pt x="5720" y="881"/>
                  <a:pt x="5715" y="881"/>
                </a:cubicBezTo>
                <a:cubicBezTo>
                  <a:pt x="5698" y="881"/>
                  <a:pt x="5684" y="893"/>
                  <a:pt x="5680" y="901"/>
                </a:cubicBezTo>
                <a:cubicBezTo>
                  <a:pt x="5680" y="913"/>
                  <a:pt x="5657" y="964"/>
                  <a:pt x="5640" y="1015"/>
                </a:cubicBezTo>
                <a:lnTo>
                  <a:pt x="5617" y="1020"/>
                </a:lnTo>
                <a:cubicBezTo>
                  <a:pt x="5561" y="1032"/>
                  <a:pt x="5561" y="1111"/>
                  <a:pt x="5532" y="1123"/>
                </a:cubicBezTo>
                <a:lnTo>
                  <a:pt x="5475" y="1140"/>
                </a:lnTo>
                <a:cubicBezTo>
                  <a:pt x="5458" y="1191"/>
                  <a:pt x="5407" y="1332"/>
                  <a:pt x="5419" y="1378"/>
                </a:cubicBezTo>
                <a:cubicBezTo>
                  <a:pt x="5419" y="1384"/>
                  <a:pt x="5419" y="1389"/>
                  <a:pt x="5419" y="1395"/>
                </a:cubicBezTo>
                <a:cubicBezTo>
                  <a:pt x="5385" y="1412"/>
                  <a:pt x="5339" y="1418"/>
                  <a:pt x="5311" y="1418"/>
                </a:cubicBezTo>
                <a:lnTo>
                  <a:pt x="5283" y="1429"/>
                </a:lnTo>
                <a:lnTo>
                  <a:pt x="5277" y="1435"/>
                </a:lnTo>
                <a:cubicBezTo>
                  <a:pt x="5271" y="1446"/>
                  <a:pt x="5220" y="1508"/>
                  <a:pt x="5169" y="1576"/>
                </a:cubicBezTo>
                <a:lnTo>
                  <a:pt x="5039" y="1565"/>
                </a:lnTo>
                <a:lnTo>
                  <a:pt x="5027" y="1565"/>
                </a:lnTo>
                <a:cubicBezTo>
                  <a:pt x="5010" y="1565"/>
                  <a:pt x="4993" y="1616"/>
                  <a:pt x="4993" y="1667"/>
                </a:cubicBezTo>
                <a:lnTo>
                  <a:pt x="4993" y="1718"/>
                </a:lnTo>
                <a:lnTo>
                  <a:pt x="4993" y="1747"/>
                </a:lnTo>
                <a:cubicBezTo>
                  <a:pt x="5002" y="1770"/>
                  <a:pt x="5000" y="1781"/>
                  <a:pt x="4991" y="1781"/>
                </a:cubicBezTo>
                <a:cubicBezTo>
                  <a:pt x="4982" y="1781"/>
                  <a:pt x="4967" y="1772"/>
                  <a:pt x="4948" y="1752"/>
                </a:cubicBezTo>
                <a:lnTo>
                  <a:pt x="4919" y="1730"/>
                </a:lnTo>
                <a:lnTo>
                  <a:pt x="4914" y="1730"/>
                </a:lnTo>
                <a:cubicBezTo>
                  <a:pt x="4902" y="1730"/>
                  <a:pt x="4897" y="1747"/>
                  <a:pt x="4902" y="1758"/>
                </a:cubicBezTo>
                <a:lnTo>
                  <a:pt x="4902" y="1769"/>
                </a:lnTo>
                <a:lnTo>
                  <a:pt x="4908" y="1786"/>
                </a:lnTo>
                <a:cubicBezTo>
                  <a:pt x="4908" y="1803"/>
                  <a:pt x="4897" y="1820"/>
                  <a:pt x="4880" y="1826"/>
                </a:cubicBezTo>
                <a:lnTo>
                  <a:pt x="4863" y="1820"/>
                </a:lnTo>
                <a:lnTo>
                  <a:pt x="4846" y="1820"/>
                </a:lnTo>
                <a:cubicBezTo>
                  <a:pt x="4831" y="1810"/>
                  <a:pt x="4776" y="1779"/>
                  <a:pt x="4748" y="1779"/>
                </a:cubicBezTo>
                <a:cubicBezTo>
                  <a:pt x="4744" y="1779"/>
                  <a:pt x="4741" y="1779"/>
                  <a:pt x="4738" y="1781"/>
                </a:cubicBezTo>
                <a:cubicBezTo>
                  <a:pt x="4721" y="1792"/>
                  <a:pt x="4698" y="1803"/>
                  <a:pt x="4698" y="1809"/>
                </a:cubicBezTo>
                <a:cubicBezTo>
                  <a:pt x="4692" y="1809"/>
                  <a:pt x="4681" y="1832"/>
                  <a:pt x="4675" y="1837"/>
                </a:cubicBezTo>
                <a:cubicBezTo>
                  <a:pt x="4670" y="1843"/>
                  <a:pt x="4715" y="1883"/>
                  <a:pt x="4709" y="1911"/>
                </a:cubicBezTo>
                <a:cubicBezTo>
                  <a:pt x="4709" y="1924"/>
                  <a:pt x="4683" y="1931"/>
                  <a:pt x="4642" y="1931"/>
                </a:cubicBezTo>
                <a:cubicBezTo>
                  <a:pt x="4610" y="1931"/>
                  <a:pt x="4570" y="1927"/>
                  <a:pt x="4528" y="1917"/>
                </a:cubicBezTo>
                <a:lnTo>
                  <a:pt x="4522" y="2087"/>
                </a:lnTo>
                <a:cubicBezTo>
                  <a:pt x="4522" y="2097"/>
                  <a:pt x="4482" y="2116"/>
                  <a:pt x="4457" y="2116"/>
                </a:cubicBezTo>
                <a:cubicBezTo>
                  <a:pt x="4454" y="2116"/>
                  <a:pt x="4451" y="2116"/>
                  <a:pt x="4448" y="2115"/>
                </a:cubicBezTo>
                <a:lnTo>
                  <a:pt x="4426" y="2110"/>
                </a:lnTo>
                <a:cubicBezTo>
                  <a:pt x="4431" y="2070"/>
                  <a:pt x="4460" y="1968"/>
                  <a:pt x="4443" y="1957"/>
                </a:cubicBezTo>
                <a:cubicBezTo>
                  <a:pt x="4439" y="1954"/>
                  <a:pt x="4434" y="1954"/>
                  <a:pt x="4428" y="1954"/>
                </a:cubicBezTo>
                <a:cubicBezTo>
                  <a:pt x="4404" y="1954"/>
                  <a:pt x="4373" y="1971"/>
                  <a:pt x="4363" y="1985"/>
                </a:cubicBezTo>
                <a:cubicBezTo>
                  <a:pt x="4352" y="1996"/>
                  <a:pt x="4369" y="2081"/>
                  <a:pt x="4375" y="2104"/>
                </a:cubicBezTo>
                <a:cubicBezTo>
                  <a:pt x="4386" y="2132"/>
                  <a:pt x="4397" y="2167"/>
                  <a:pt x="4409" y="2184"/>
                </a:cubicBezTo>
                <a:lnTo>
                  <a:pt x="4414" y="2201"/>
                </a:lnTo>
                <a:lnTo>
                  <a:pt x="4426" y="2206"/>
                </a:lnTo>
                <a:cubicBezTo>
                  <a:pt x="4431" y="2218"/>
                  <a:pt x="4426" y="2240"/>
                  <a:pt x="4414" y="2252"/>
                </a:cubicBezTo>
                <a:cubicBezTo>
                  <a:pt x="4409" y="2257"/>
                  <a:pt x="4380" y="2280"/>
                  <a:pt x="4346" y="2297"/>
                </a:cubicBezTo>
                <a:lnTo>
                  <a:pt x="4318" y="2269"/>
                </a:lnTo>
                <a:lnTo>
                  <a:pt x="4312" y="2269"/>
                </a:lnTo>
                <a:cubicBezTo>
                  <a:pt x="4295" y="2286"/>
                  <a:pt x="4256" y="2388"/>
                  <a:pt x="4250" y="2422"/>
                </a:cubicBezTo>
                <a:cubicBezTo>
                  <a:pt x="4239" y="2450"/>
                  <a:pt x="4250" y="2496"/>
                  <a:pt x="4278" y="2518"/>
                </a:cubicBezTo>
                <a:lnTo>
                  <a:pt x="4239" y="2535"/>
                </a:lnTo>
                <a:cubicBezTo>
                  <a:pt x="4216" y="2541"/>
                  <a:pt x="4193" y="2547"/>
                  <a:pt x="4199" y="2581"/>
                </a:cubicBezTo>
                <a:lnTo>
                  <a:pt x="4216" y="2660"/>
                </a:lnTo>
                <a:cubicBezTo>
                  <a:pt x="4210" y="2666"/>
                  <a:pt x="4210" y="2672"/>
                  <a:pt x="4210" y="2672"/>
                </a:cubicBezTo>
                <a:cubicBezTo>
                  <a:pt x="4176" y="2637"/>
                  <a:pt x="4131" y="2586"/>
                  <a:pt x="4097" y="2575"/>
                </a:cubicBezTo>
                <a:cubicBezTo>
                  <a:pt x="4059" y="2567"/>
                  <a:pt x="4016" y="2561"/>
                  <a:pt x="3984" y="2561"/>
                </a:cubicBezTo>
                <a:cubicBezTo>
                  <a:pt x="3972" y="2561"/>
                  <a:pt x="3962" y="2562"/>
                  <a:pt x="3955" y="2564"/>
                </a:cubicBezTo>
                <a:lnTo>
                  <a:pt x="3955" y="2569"/>
                </a:lnTo>
                <a:lnTo>
                  <a:pt x="3955" y="2706"/>
                </a:lnTo>
                <a:cubicBezTo>
                  <a:pt x="3942" y="2709"/>
                  <a:pt x="3929" y="2710"/>
                  <a:pt x="3915" y="2710"/>
                </a:cubicBezTo>
                <a:cubicBezTo>
                  <a:pt x="3814" y="2710"/>
                  <a:pt x="3698" y="2626"/>
                  <a:pt x="3683" y="2586"/>
                </a:cubicBezTo>
                <a:cubicBezTo>
                  <a:pt x="3674" y="2567"/>
                  <a:pt x="3658" y="2557"/>
                  <a:pt x="3641" y="2557"/>
                </a:cubicBezTo>
                <a:cubicBezTo>
                  <a:pt x="3624" y="2557"/>
                  <a:pt x="3606" y="2567"/>
                  <a:pt x="3592" y="2586"/>
                </a:cubicBezTo>
                <a:lnTo>
                  <a:pt x="3563" y="2620"/>
                </a:lnTo>
                <a:cubicBezTo>
                  <a:pt x="3553" y="2634"/>
                  <a:pt x="3543" y="2640"/>
                  <a:pt x="3533" y="2640"/>
                </a:cubicBezTo>
                <a:cubicBezTo>
                  <a:pt x="3522" y="2640"/>
                  <a:pt x="3510" y="2632"/>
                  <a:pt x="3495" y="2620"/>
                </a:cubicBezTo>
                <a:cubicBezTo>
                  <a:pt x="3495" y="2620"/>
                  <a:pt x="3494" y="2620"/>
                  <a:pt x="3492" y="2620"/>
                </a:cubicBezTo>
                <a:cubicBezTo>
                  <a:pt x="3481" y="2620"/>
                  <a:pt x="3447" y="2639"/>
                  <a:pt x="3427" y="2649"/>
                </a:cubicBezTo>
                <a:cubicBezTo>
                  <a:pt x="3370" y="2672"/>
                  <a:pt x="3370" y="2672"/>
                  <a:pt x="3422" y="2717"/>
                </a:cubicBezTo>
                <a:lnTo>
                  <a:pt x="3433" y="2728"/>
                </a:lnTo>
                <a:cubicBezTo>
                  <a:pt x="3433" y="2757"/>
                  <a:pt x="3422" y="2779"/>
                  <a:pt x="3399" y="2785"/>
                </a:cubicBezTo>
                <a:lnTo>
                  <a:pt x="3387" y="2779"/>
                </a:lnTo>
                <a:lnTo>
                  <a:pt x="3370" y="2774"/>
                </a:lnTo>
                <a:cubicBezTo>
                  <a:pt x="3365" y="2769"/>
                  <a:pt x="3359" y="2767"/>
                  <a:pt x="3354" y="2767"/>
                </a:cubicBezTo>
                <a:cubicBezTo>
                  <a:pt x="3340" y="2767"/>
                  <a:pt x="3332" y="2784"/>
                  <a:pt x="3336" y="2813"/>
                </a:cubicBezTo>
                <a:lnTo>
                  <a:pt x="3348" y="2847"/>
                </a:lnTo>
                <a:lnTo>
                  <a:pt x="3348" y="2864"/>
                </a:lnTo>
                <a:cubicBezTo>
                  <a:pt x="3348" y="2864"/>
                  <a:pt x="3353" y="2870"/>
                  <a:pt x="3348" y="2876"/>
                </a:cubicBezTo>
                <a:cubicBezTo>
                  <a:pt x="3322" y="2907"/>
                  <a:pt x="3272" y="2962"/>
                  <a:pt x="3246" y="2962"/>
                </a:cubicBezTo>
                <a:cubicBezTo>
                  <a:pt x="3244" y="2962"/>
                  <a:pt x="3242" y="2962"/>
                  <a:pt x="3240" y="2961"/>
                </a:cubicBezTo>
                <a:cubicBezTo>
                  <a:pt x="3237" y="2960"/>
                  <a:pt x="3233" y="2959"/>
                  <a:pt x="3229" y="2959"/>
                </a:cubicBezTo>
                <a:cubicBezTo>
                  <a:pt x="3195" y="2959"/>
                  <a:pt x="3148" y="3003"/>
                  <a:pt x="3138" y="3029"/>
                </a:cubicBezTo>
                <a:cubicBezTo>
                  <a:pt x="3137" y="3033"/>
                  <a:pt x="3135" y="3034"/>
                  <a:pt x="3132" y="3034"/>
                </a:cubicBezTo>
                <a:cubicBezTo>
                  <a:pt x="3116" y="3034"/>
                  <a:pt x="3075" y="2989"/>
                  <a:pt x="3075" y="2961"/>
                </a:cubicBezTo>
                <a:cubicBezTo>
                  <a:pt x="3075" y="2921"/>
                  <a:pt x="3081" y="2853"/>
                  <a:pt x="3081" y="2830"/>
                </a:cubicBezTo>
                <a:cubicBezTo>
                  <a:pt x="3081" y="2808"/>
                  <a:pt x="3053" y="2728"/>
                  <a:pt x="3058" y="2706"/>
                </a:cubicBezTo>
                <a:cubicBezTo>
                  <a:pt x="3070" y="2683"/>
                  <a:pt x="3075" y="2654"/>
                  <a:pt x="3070" y="2643"/>
                </a:cubicBezTo>
                <a:cubicBezTo>
                  <a:pt x="2985" y="2626"/>
                  <a:pt x="3041" y="2581"/>
                  <a:pt x="3053" y="2547"/>
                </a:cubicBezTo>
                <a:lnTo>
                  <a:pt x="3058" y="2535"/>
                </a:lnTo>
                <a:cubicBezTo>
                  <a:pt x="3051" y="2525"/>
                  <a:pt x="3039" y="2521"/>
                  <a:pt x="3032" y="2521"/>
                </a:cubicBezTo>
                <a:cubicBezTo>
                  <a:pt x="3027" y="2521"/>
                  <a:pt x="3024" y="2522"/>
                  <a:pt x="3024" y="2524"/>
                </a:cubicBezTo>
                <a:cubicBezTo>
                  <a:pt x="3024" y="2524"/>
                  <a:pt x="3024" y="2524"/>
                  <a:pt x="3024" y="2524"/>
                </a:cubicBezTo>
                <a:cubicBezTo>
                  <a:pt x="3016" y="2524"/>
                  <a:pt x="2985" y="2455"/>
                  <a:pt x="2996" y="2428"/>
                </a:cubicBezTo>
                <a:cubicBezTo>
                  <a:pt x="3013" y="2399"/>
                  <a:pt x="2973" y="2365"/>
                  <a:pt x="2945" y="2365"/>
                </a:cubicBezTo>
                <a:cubicBezTo>
                  <a:pt x="2922" y="2359"/>
                  <a:pt x="2928" y="2320"/>
                  <a:pt x="2934" y="2314"/>
                </a:cubicBezTo>
                <a:cubicBezTo>
                  <a:pt x="2939" y="2308"/>
                  <a:pt x="2973" y="2263"/>
                  <a:pt x="2962" y="2252"/>
                </a:cubicBezTo>
                <a:cubicBezTo>
                  <a:pt x="2956" y="2240"/>
                  <a:pt x="2934" y="2218"/>
                  <a:pt x="2928" y="2206"/>
                </a:cubicBezTo>
                <a:cubicBezTo>
                  <a:pt x="2922" y="2201"/>
                  <a:pt x="2917" y="2132"/>
                  <a:pt x="2911" y="2110"/>
                </a:cubicBezTo>
                <a:cubicBezTo>
                  <a:pt x="2911" y="2087"/>
                  <a:pt x="2877" y="2053"/>
                  <a:pt x="2871" y="2042"/>
                </a:cubicBezTo>
                <a:cubicBezTo>
                  <a:pt x="2865" y="2030"/>
                  <a:pt x="2854" y="2002"/>
                  <a:pt x="2843" y="1979"/>
                </a:cubicBezTo>
                <a:lnTo>
                  <a:pt x="2826" y="1974"/>
                </a:lnTo>
                <a:cubicBezTo>
                  <a:pt x="2763" y="1957"/>
                  <a:pt x="2701" y="1945"/>
                  <a:pt x="2633" y="1934"/>
                </a:cubicBezTo>
                <a:lnTo>
                  <a:pt x="2616" y="1934"/>
                </a:lnTo>
                <a:cubicBezTo>
                  <a:pt x="2611" y="1936"/>
                  <a:pt x="2606" y="1937"/>
                  <a:pt x="2601" y="1937"/>
                </a:cubicBezTo>
                <a:cubicBezTo>
                  <a:pt x="2576" y="1937"/>
                  <a:pt x="2551" y="1916"/>
                  <a:pt x="2542" y="1883"/>
                </a:cubicBezTo>
                <a:lnTo>
                  <a:pt x="2593" y="1866"/>
                </a:lnTo>
                <a:cubicBezTo>
                  <a:pt x="2616" y="1854"/>
                  <a:pt x="2644" y="1820"/>
                  <a:pt x="2644" y="1803"/>
                </a:cubicBezTo>
                <a:lnTo>
                  <a:pt x="2633" y="1713"/>
                </a:lnTo>
                <a:cubicBezTo>
                  <a:pt x="2673" y="1639"/>
                  <a:pt x="2599" y="1486"/>
                  <a:pt x="2576" y="1423"/>
                </a:cubicBezTo>
                <a:cubicBezTo>
                  <a:pt x="2567" y="1393"/>
                  <a:pt x="2558" y="1377"/>
                  <a:pt x="2550" y="1377"/>
                </a:cubicBezTo>
                <a:cubicBezTo>
                  <a:pt x="2544" y="1377"/>
                  <a:pt x="2539" y="1388"/>
                  <a:pt x="2536" y="1412"/>
                </a:cubicBezTo>
                <a:lnTo>
                  <a:pt x="2525" y="1423"/>
                </a:lnTo>
                <a:cubicBezTo>
                  <a:pt x="2497" y="1435"/>
                  <a:pt x="2485" y="1446"/>
                  <a:pt x="2474" y="1480"/>
                </a:cubicBezTo>
                <a:cubicBezTo>
                  <a:pt x="2472" y="1495"/>
                  <a:pt x="2461" y="1501"/>
                  <a:pt x="2447" y="1501"/>
                </a:cubicBezTo>
                <a:cubicBezTo>
                  <a:pt x="2430" y="1501"/>
                  <a:pt x="2410" y="1490"/>
                  <a:pt x="2400" y="1474"/>
                </a:cubicBezTo>
                <a:cubicBezTo>
                  <a:pt x="2395" y="1463"/>
                  <a:pt x="2395" y="1440"/>
                  <a:pt x="2383" y="1429"/>
                </a:cubicBezTo>
                <a:cubicBezTo>
                  <a:pt x="2366" y="1418"/>
                  <a:pt x="2349" y="1401"/>
                  <a:pt x="2332" y="1401"/>
                </a:cubicBezTo>
                <a:lnTo>
                  <a:pt x="2321" y="1401"/>
                </a:lnTo>
                <a:cubicBezTo>
                  <a:pt x="2315" y="1422"/>
                  <a:pt x="2308" y="1432"/>
                  <a:pt x="2303" y="1432"/>
                </a:cubicBezTo>
                <a:cubicBezTo>
                  <a:pt x="2299" y="1432"/>
                  <a:pt x="2295" y="1425"/>
                  <a:pt x="2292" y="1412"/>
                </a:cubicBezTo>
                <a:lnTo>
                  <a:pt x="2281" y="1406"/>
                </a:lnTo>
                <a:cubicBezTo>
                  <a:pt x="2241" y="1378"/>
                  <a:pt x="2304" y="1355"/>
                  <a:pt x="2275" y="1332"/>
                </a:cubicBezTo>
                <a:cubicBezTo>
                  <a:pt x="2253" y="1310"/>
                  <a:pt x="2230" y="1293"/>
                  <a:pt x="2202" y="1270"/>
                </a:cubicBezTo>
                <a:cubicBezTo>
                  <a:pt x="2190" y="1264"/>
                  <a:pt x="2179" y="1264"/>
                  <a:pt x="2162" y="1259"/>
                </a:cubicBezTo>
                <a:lnTo>
                  <a:pt x="2128" y="1242"/>
                </a:lnTo>
                <a:cubicBezTo>
                  <a:pt x="2088" y="1276"/>
                  <a:pt x="2060" y="1327"/>
                  <a:pt x="2077" y="1350"/>
                </a:cubicBezTo>
                <a:lnTo>
                  <a:pt x="2094" y="1372"/>
                </a:lnTo>
                <a:lnTo>
                  <a:pt x="2105" y="1395"/>
                </a:lnTo>
                <a:cubicBezTo>
                  <a:pt x="2111" y="1414"/>
                  <a:pt x="2088" y="1423"/>
                  <a:pt x="2061" y="1423"/>
                </a:cubicBezTo>
                <a:cubicBezTo>
                  <a:pt x="2030" y="1423"/>
                  <a:pt x="1992" y="1411"/>
                  <a:pt x="1980" y="1384"/>
                </a:cubicBezTo>
                <a:cubicBezTo>
                  <a:pt x="1965" y="1336"/>
                  <a:pt x="1900" y="1304"/>
                  <a:pt x="1873" y="1304"/>
                </a:cubicBezTo>
                <a:cubicBezTo>
                  <a:pt x="1870" y="1304"/>
                  <a:pt x="1869" y="1304"/>
                  <a:pt x="1867" y="1304"/>
                </a:cubicBezTo>
                <a:cubicBezTo>
                  <a:pt x="1850" y="1304"/>
                  <a:pt x="1787" y="1327"/>
                  <a:pt x="1742" y="1355"/>
                </a:cubicBezTo>
                <a:lnTo>
                  <a:pt x="1691" y="1350"/>
                </a:lnTo>
                <a:lnTo>
                  <a:pt x="1674" y="1350"/>
                </a:lnTo>
                <a:cubicBezTo>
                  <a:pt x="1670" y="1347"/>
                  <a:pt x="1667" y="1347"/>
                  <a:pt x="1664" y="1347"/>
                </a:cubicBezTo>
                <a:cubicBezTo>
                  <a:pt x="1652" y="1347"/>
                  <a:pt x="1653" y="1367"/>
                  <a:pt x="1663" y="1395"/>
                </a:cubicBezTo>
                <a:lnTo>
                  <a:pt x="1657" y="1412"/>
                </a:lnTo>
                <a:lnTo>
                  <a:pt x="1646" y="1440"/>
                </a:lnTo>
                <a:cubicBezTo>
                  <a:pt x="1623" y="1423"/>
                  <a:pt x="1589" y="1406"/>
                  <a:pt x="1572" y="1401"/>
                </a:cubicBezTo>
                <a:lnTo>
                  <a:pt x="1549" y="1418"/>
                </a:lnTo>
                <a:lnTo>
                  <a:pt x="1509" y="1452"/>
                </a:lnTo>
                <a:cubicBezTo>
                  <a:pt x="1532" y="1474"/>
                  <a:pt x="1549" y="1508"/>
                  <a:pt x="1549" y="1508"/>
                </a:cubicBezTo>
                <a:cubicBezTo>
                  <a:pt x="1549" y="1509"/>
                  <a:pt x="1548" y="1509"/>
                  <a:pt x="1545" y="1509"/>
                </a:cubicBezTo>
                <a:cubicBezTo>
                  <a:pt x="1525" y="1509"/>
                  <a:pt x="1431" y="1490"/>
                  <a:pt x="1390" y="1480"/>
                </a:cubicBezTo>
                <a:cubicBezTo>
                  <a:pt x="1372" y="1475"/>
                  <a:pt x="1338" y="1471"/>
                  <a:pt x="1305" y="1471"/>
                </a:cubicBezTo>
                <a:cubicBezTo>
                  <a:pt x="1267" y="1471"/>
                  <a:pt x="1232" y="1476"/>
                  <a:pt x="1226" y="1491"/>
                </a:cubicBezTo>
                <a:cubicBezTo>
                  <a:pt x="1214" y="1520"/>
                  <a:pt x="1214" y="1565"/>
                  <a:pt x="1220" y="1593"/>
                </a:cubicBezTo>
                <a:lnTo>
                  <a:pt x="1226" y="1622"/>
                </a:lnTo>
                <a:lnTo>
                  <a:pt x="1226" y="1650"/>
                </a:lnTo>
                <a:cubicBezTo>
                  <a:pt x="1224" y="1660"/>
                  <a:pt x="1216" y="1663"/>
                  <a:pt x="1205" y="1663"/>
                </a:cubicBezTo>
                <a:cubicBezTo>
                  <a:pt x="1175" y="1663"/>
                  <a:pt x="1123" y="1637"/>
                  <a:pt x="1107" y="1616"/>
                </a:cubicBezTo>
                <a:cubicBezTo>
                  <a:pt x="1084" y="1582"/>
                  <a:pt x="1050" y="1542"/>
                  <a:pt x="1033" y="1520"/>
                </a:cubicBezTo>
                <a:lnTo>
                  <a:pt x="1016" y="1542"/>
                </a:lnTo>
                <a:cubicBezTo>
                  <a:pt x="1007" y="1552"/>
                  <a:pt x="999" y="1557"/>
                  <a:pt x="992" y="1557"/>
                </a:cubicBezTo>
                <a:cubicBezTo>
                  <a:pt x="987" y="1557"/>
                  <a:pt x="981" y="1553"/>
                  <a:pt x="976" y="1542"/>
                </a:cubicBezTo>
                <a:cubicBezTo>
                  <a:pt x="965" y="1520"/>
                  <a:pt x="953" y="1491"/>
                  <a:pt x="953" y="1469"/>
                </a:cubicBezTo>
                <a:cubicBezTo>
                  <a:pt x="951" y="1446"/>
                  <a:pt x="947" y="1440"/>
                  <a:pt x="942" y="1440"/>
                </a:cubicBezTo>
                <a:cubicBezTo>
                  <a:pt x="935" y="1440"/>
                  <a:pt x="926" y="1452"/>
                  <a:pt x="917" y="1452"/>
                </a:cubicBezTo>
                <a:cubicBezTo>
                  <a:pt x="916" y="1452"/>
                  <a:pt x="915" y="1452"/>
                  <a:pt x="914" y="1452"/>
                </a:cubicBezTo>
                <a:cubicBezTo>
                  <a:pt x="902" y="1452"/>
                  <a:pt x="890" y="1443"/>
                  <a:pt x="880" y="1443"/>
                </a:cubicBezTo>
                <a:cubicBezTo>
                  <a:pt x="871" y="1443"/>
                  <a:pt x="865" y="1452"/>
                  <a:pt x="868" y="1486"/>
                </a:cubicBezTo>
                <a:cubicBezTo>
                  <a:pt x="868" y="1520"/>
                  <a:pt x="874" y="1565"/>
                  <a:pt x="891" y="1611"/>
                </a:cubicBezTo>
                <a:cubicBezTo>
                  <a:pt x="897" y="1622"/>
                  <a:pt x="897" y="1645"/>
                  <a:pt x="891" y="1656"/>
                </a:cubicBezTo>
                <a:lnTo>
                  <a:pt x="880" y="1667"/>
                </a:lnTo>
                <a:cubicBezTo>
                  <a:pt x="857" y="1673"/>
                  <a:pt x="851" y="1701"/>
                  <a:pt x="857" y="1713"/>
                </a:cubicBezTo>
                <a:cubicBezTo>
                  <a:pt x="857" y="1718"/>
                  <a:pt x="840" y="1781"/>
                  <a:pt x="834" y="1803"/>
                </a:cubicBezTo>
                <a:cubicBezTo>
                  <a:pt x="823" y="1820"/>
                  <a:pt x="800" y="1889"/>
                  <a:pt x="789" y="1900"/>
                </a:cubicBezTo>
                <a:cubicBezTo>
                  <a:pt x="778" y="1911"/>
                  <a:pt x="755" y="1951"/>
                  <a:pt x="738" y="1991"/>
                </a:cubicBezTo>
                <a:lnTo>
                  <a:pt x="760" y="2030"/>
                </a:lnTo>
                <a:cubicBezTo>
                  <a:pt x="760" y="2036"/>
                  <a:pt x="749" y="2064"/>
                  <a:pt x="738" y="2064"/>
                </a:cubicBezTo>
                <a:lnTo>
                  <a:pt x="670" y="2081"/>
                </a:lnTo>
                <a:cubicBezTo>
                  <a:pt x="675" y="2150"/>
                  <a:pt x="687" y="2303"/>
                  <a:pt x="681" y="2342"/>
                </a:cubicBezTo>
                <a:cubicBezTo>
                  <a:pt x="681" y="2382"/>
                  <a:pt x="681" y="2428"/>
                  <a:pt x="675" y="2439"/>
                </a:cubicBezTo>
                <a:cubicBezTo>
                  <a:pt x="675" y="2450"/>
                  <a:pt x="664" y="2547"/>
                  <a:pt x="653" y="2654"/>
                </a:cubicBezTo>
                <a:lnTo>
                  <a:pt x="579" y="2711"/>
                </a:lnTo>
                <a:lnTo>
                  <a:pt x="573" y="2711"/>
                </a:lnTo>
                <a:cubicBezTo>
                  <a:pt x="579" y="2723"/>
                  <a:pt x="562" y="2853"/>
                  <a:pt x="534" y="2864"/>
                </a:cubicBezTo>
                <a:cubicBezTo>
                  <a:pt x="505" y="2876"/>
                  <a:pt x="522" y="2950"/>
                  <a:pt x="522" y="2978"/>
                </a:cubicBezTo>
                <a:cubicBezTo>
                  <a:pt x="528" y="3006"/>
                  <a:pt x="482" y="3120"/>
                  <a:pt x="488" y="3154"/>
                </a:cubicBezTo>
                <a:cubicBezTo>
                  <a:pt x="488" y="3188"/>
                  <a:pt x="488" y="3301"/>
                  <a:pt x="477" y="3335"/>
                </a:cubicBezTo>
                <a:cubicBezTo>
                  <a:pt x="471" y="3364"/>
                  <a:pt x="465" y="3398"/>
                  <a:pt x="477" y="3403"/>
                </a:cubicBezTo>
                <a:lnTo>
                  <a:pt x="477" y="3415"/>
                </a:lnTo>
                <a:lnTo>
                  <a:pt x="488" y="3460"/>
                </a:lnTo>
                <a:cubicBezTo>
                  <a:pt x="485" y="3459"/>
                  <a:pt x="482" y="3459"/>
                  <a:pt x="480" y="3459"/>
                </a:cubicBezTo>
                <a:cubicBezTo>
                  <a:pt x="461" y="3459"/>
                  <a:pt x="449" y="3476"/>
                  <a:pt x="454" y="3506"/>
                </a:cubicBezTo>
                <a:lnTo>
                  <a:pt x="454" y="3528"/>
                </a:lnTo>
                <a:cubicBezTo>
                  <a:pt x="454" y="3528"/>
                  <a:pt x="443" y="3540"/>
                  <a:pt x="431" y="3540"/>
                </a:cubicBezTo>
                <a:lnTo>
                  <a:pt x="414" y="3545"/>
                </a:lnTo>
                <a:cubicBezTo>
                  <a:pt x="380" y="3545"/>
                  <a:pt x="414" y="3591"/>
                  <a:pt x="431" y="3602"/>
                </a:cubicBezTo>
                <a:cubicBezTo>
                  <a:pt x="443" y="3613"/>
                  <a:pt x="437" y="3664"/>
                  <a:pt x="431" y="3681"/>
                </a:cubicBezTo>
                <a:cubicBezTo>
                  <a:pt x="430" y="3684"/>
                  <a:pt x="428" y="3686"/>
                  <a:pt x="425" y="3686"/>
                </a:cubicBezTo>
                <a:cubicBezTo>
                  <a:pt x="417" y="3686"/>
                  <a:pt x="404" y="3673"/>
                  <a:pt x="392" y="3647"/>
                </a:cubicBezTo>
                <a:lnTo>
                  <a:pt x="380" y="3647"/>
                </a:lnTo>
                <a:cubicBezTo>
                  <a:pt x="378" y="3647"/>
                  <a:pt x="375" y="3647"/>
                  <a:pt x="373" y="3647"/>
                </a:cubicBezTo>
                <a:cubicBezTo>
                  <a:pt x="337" y="3647"/>
                  <a:pt x="352" y="3689"/>
                  <a:pt x="352" y="3715"/>
                </a:cubicBezTo>
                <a:cubicBezTo>
                  <a:pt x="352" y="3727"/>
                  <a:pt x="369" y="3733"/>
                  <a:pt x="380" y="3744"/>
                </a:cubicBezTo>
                <a:lnTo>
                  <a:pt x="386" y="3750"/>
                </a:lnTo>
                <a:cubicBezTo>
                  <a:pt x="392" y="3761"/>
                  <a:pt x="363" y="3818"/>
                  <a:pt x="375" y="3835"/>
                </a:cubicBezTo>
                <a:cubicBezTo>
                  <a:pt x="392" y="3846"/>
                  <a:pt x="369" y="3897"/>
                  <a:pt x="352" y="3908"/>
                </a:cubicBezTo>
                <a:cubicBezTo>
                  <a:pt x="341" y="3920"/>
                  <a:pt x="380" y="4045"/>
                  <a:pt x="363" y="4073"/>
                </a:cubicBezTo>
                <a:cubicBezTo>
                  <a:pt x="346" y="4096"/>
                  <a:pt x="329" y="4135"/>
                  <a:pt x="324" y="4158"/>
                </a:cubicBezTo>
                <a:lnTo>
                  <a:pt x="335" y="4169"/>
                </a:lnTo>
                <a:lnTo>
                  <a:pt x="346" y="4192"/>
                </a:lnTo>
                <a:cubicBezTo>
                  <a:pt x="363" y="4209"/>
                  <a:pt x="341" y="4306"/>
                  <a:pt x="346" y="4340"/>
                </a:cubicBezTo>
                <a:cubicBezTo>
                  <a:pt x="346" y="4368"/>
                  <a:pt x="358" y="4419"/>
                  <a:pt x="352" y="4430"/>
                </a:cubicBezTo>
                <a:cubicBezTo>
                  <a:pt x="352" y="4447"/>
                  <a:pt x="352" y="4498"/>
                  <a:pt x="346" y="4544"/>
                </a:cubicBezTo>
                <a:lnTo>
                  <a:pt x="363" y="4578"/>
                </a:lnTo>
                <a:cubicBezTo>
                  <a:pt x="392" y="4640"/>
                  <a:pt x="312" y="4640"/>
                  <a:pt x="324" y="4691"/>
                </a:cubicBezTo>
                <a:lnTo>
                  <a:pt x="324" y="4697"/>
                </a:lnTo>
                <a:cubicBezTo>
                  <a:pt x="329" y="4703"/>
                  <a:pt x="369" y="4776"/>
                  <a:pt x="346" y="4776"/>
                </a:cubicBezTo>
                <a:cubicBezTo>
                  <a:pt x="341" y="4775"/>
                  <a:pt x="337" y="4775"/>
                  <a:pt x="334" y="4775"/>
                </a:cubicBezTo>
                <a:cubicBezTo>
                  <a:pt x="320" y="4775"/>
                  <a:pt x="326" y="4783"/>
                  <a:pt x="335" y="4788"/>
                </a:cubicBezTo>
                <a:cubicBezTo>
                  <a:pt x="346" y="4794"/>
                  <a:pt x="324" y="4839"/>
                  <a:pt x="335" y="4850"/>
                </a:cubicBezTo>
                <a:cubicBezTo>
                  <a:pt x="346" y="4862"/>
                  <a:pt x="392" y="4913"/>
                  <a:pt x="386" y="4930"/>
                </a:cubicBezTo>
                <a:cubicBezTo>
                  <a:pt x="380" y="4952"/>
                  <a:pt x="352" y="4986"/>
                  <a:pt x="335" y="4992"/>
                </a:cubicBezTo>
                <a:cubicBezTo>
                  <a:pt x="324" y="5003"/>
                  <a:pt x="346" y="5037"/>
                  <a:pt x="363" y="5049"/>
                </a:cubicBezTo>
                <a:cubicBezTo>
                  <a:pt x="375" y="5060"/>
                  <a:pt x="341" y="5083"/>
                  <a:pt x="290" y="5106"/>
                </a:cubicBezTo>
                <a:lnTo>
                  <a:pt x="335" y="5140"/>
                </a:lnTo>
                <a:cubicBezTo>
                  <a:pt x="397" y="5185"/>
                  <a:pt x="386" y="5202"/>
                  <a:pt x="341" y="5247"/>
                </a:cubicBezTo>
                <a:cubicBezTo>
                  <a:pt x="335" y="5259"/>
                  <a:pt x="335" y="5281"/>
                  <a:pt x="335" y="5281"/>
                </a:cubicBezTo>
                <a:cubicBezTo>
                  <a:pt x="375" y="5327"/>
                  <a:pt x="335" y="5350"/>
                  <a:pt x="324" y="5378"/>
                </a:cubicBezTo>
                <a:cubicBezTo>
                  <a:pt x="318" y="5401"/>
                  <a:pt x="307" y="5423"/>
                  <a:pt x="295" y="5452"/>
                </a:cubicBezTo>
                <a:lnTo>
                  <a:pt x="284" y="5497"/>
                </a:lnTo>
                <a:cubicBezTo>
                  <a:pt x="290" y="5548"/>
                  <a:pt x="301" y="5599"/>
                  <a:pt x="307" y="5611"/>
                </a:cubicBezTo>
                <a:cubicBezTo>
                  <a:pt x="312" y="5622"/>
                  <a:pt x="329" y="5667"/>
                  <a:pt x="318" y="5679"/>
                </a:cubicBezTo>
                <a:cubicBezTo>
                  <a:pt x="312" y="5690"/>
                  <a:pt x="329" y="5724"/>
                  <a:pt x="335" y="5735"/>
                </a:cubicBezTo>
                <a:cubicBezTo>
                  <a:pt x="346" y="5741"/>
                  <a:pt x="346" y="5764"/>
                  <a:pt x="346" y="5781"/>
                </a:cubicBezTo>
                <a:lnTo>
                  <a:pt x="341" y="5792"/>
                </a:lnTo>
                <a:lnTo>
                  <a:pt x="329" y="5809"/>
                </a:lnTo>
                <a:cubicBezTo>
                  <a:pt x="312" y="5826"/>
                  <a:pt x="324" y="5877"/>
                  <a:pt x="335" y="5889"/>
                </a:cubicBezTo>
                <a:cubicBezTo>
                  <a:pt x="346" y="5900"/>
                  <a:pt x="329" y="5923"/>
                  <a:pt x="318" y="5928"/>
                </a:cubicBezTo>
                <a:cubicBezTo>
                  <a:pt x="312" y="5934"/>
                  <a:pt x="329" y="6030"/>
                  <a:pt x="329" y="6070"/>
                </a:cubicBezTo>
                <a:cubicBezTo>
                  <a:pt x="329" y="6110"/>
                  <a:pt x="324" y="6178"/>
                  <a:pt x="329" y="6189"/>
                </a:cubicBezTo>
                <a:cubicBezTo>
                  <a:pt x="329" y="6206"/>
                  <a:pt x="352" y="6286"/>
                  <a:pt x="369" y="6365"/>
                </a:cubicBezTo>
                <a:lnTo>
                  <a:pt x="346" y="6411"/>
                </a:lnTo>
                <a:lnTo>
                  <a:pt x="318" y="6467"/>
                </a:lnTo>
                <a:cubicBezTo>
                  <a:pt x="329" y="6530"/>
                  <a:pt x="295" y="6683"/>
                  <a:pt x="312" y="6734"/>
                </a:cubicBezTo>
                <a:cubicBezTo>
                  <a:pt x="324" y="6785"/>
                  <a:pt x="352" y="6904"/>
                  <a:pt x="352" y="6944"/>
                </a:cubicBezTo>
                <a:cubicBezTo>
                  <a:pt x="352" y="6989"/>
                  <a:pt x="346" y="7057"/>
                  <a:pt x="341" y="7103"/>
                </a:cubicBezTo>
                <a:lnTo>
                  <a:pt x="352" y="7148"/>
                </a:lnTo>
                <a:lnTo>
                  <a:pt x="369" y="7211"/>
                </a:lnTo>
                <a:cubicBezTo>
                  <a:pt x="329" y="7250"/>
                  <a:pt x="352" y="7347"/>
                  <a:pt x="369" y="7375"/>
                </a:cubicBezTo>
                <a:cubicBezTo>
                  <a:pt x="392" y="7398"/>
                  <a:pt x="386" y="7483"/>
                  <a:pt x="380" y="7511"/>
                </a:cubicBezTo>
                <a:cubicBezTo>
                  <a:pt x="380" y="7540"/>
                  <a:pt x="386" y="7596"/>
                  <a:pt x="386" y="7613"/>
                </a:cubicBezTo>
                <a:cubicBezTo>
                  <a:pt x="380" y="7636"/>
                  <a:pt x="352" y="7738"/>
                  <a:pt x="363" y="7767"/>
                </a:cubicBezTo>
                <a:cubicBezTo>
                  <a:pt x="369" y="7795"/>
                  <a:pt x="380" y="7846"/>
                  <a:pt x="386" y="7880"/>
                </a:cubicBezTo>
                <a:lnTo>
                  <a:pt x="369" y="7914"/>
                </a:lnTo>
                <a:lnTo>
                  <a:pt x="352" y="7942"/>
                </a:lnTo>
                <a:cubicBezTo>
                  <a:pt x="369" y="7999"/>
                  <a:pt x="380" y="8073"/>
                  <a:pt x="380" y="8118"/>
                </a:cubicBezTo>
                <a:lnTo>
                  <a:pt x="380" y="8152"/>
                </a:lnTo>
                <a:cubicBezTo>
                  <a:pt x="380" y="8181"/>
                  <a:pt x="346" y="8192"/>
                  <a:pt x="358" y="8237"/>
                </a:cubicBezTo>
                <a:cubicBezTo>
                  <a:pt x="371" y="8282"/>
                  <a:pt x="360" y="8305"/>
                  <a:pt x="333" y="8305"/>
                </a:cubicBezTo>
                <a:cubicBezTo>
                  <a:pt x="325" y="8305"/>
                  <a:pt x="316" y="8304"/>
                  <a:pt x="307" y="8300"/>
                </a:cubicBezTo>
                <a:lnTo>
                  <a:pt x="290" y="8294"/>
                </a:lnTo>
                <a:cubicBezTo>
                  <a:pt x="288" y="8293"/>
                  <a:pt x="287" y="8293"/>
                  <a:pt x="286" y="8293"/>
                </a:cubicBezTo>
                <a:cubicBezTo>
                  <a:pt x="267" y="8293"/>
                  <a:pt x="228" y="8397"/>
                  <a:pt x="239" y="8413"/>
                </a:cubicBezTo>
                <a:cubicBezTo>
                  <a:pt x="241" y="8415"/>
                  <a:pt x="244" y="8416"/>
                  <a:pt x="246" y="8416"/>
                </a:cubicBezTo>
                <a:cubicBezTo>
                  <a:pt x="264" y="8416"/>
                  <a:pt x="291" y="8388"/>
                  <a:pt x="301" y="8374"/>
                </a:cubicBezTo>
                <a:cubicBezTo>
                  <a:pt x="307" y="8365"/>
                  <a:pt x="311" y="8361"/>
                  <a:pt x="314" y="8361"/>
                </a:cubicBezTo>
                <a:cubicBezTo>
                  <a:pt x="318" y="8361"/>
                  <a:pt x="321" y="8365"/>
                  <a:pt x="324" y="8374"/>
                </a:cubicBezTo>
                <a:lnTo>
                  <a:pt x="329" y="8379"/>
                </a:lnTo>
                <a:cubicBezTo>
                  <a:pt x="341" y="8396"/>
                  <a:pt x="369" y="8402"/>
                  <a:pt x="375" y="8419"/>
                </a:cubicBezTo>
                <a:cubicBezTo>
                  <a:pt x="380" y="8436"/>
                  <a:pt x="352" y="8464"/>
                  <a:pt x="358" y="8487"/>
                </a:cubicBezTo>
                <a:cubicBezTo>
                  <a:pt x="358" y="8538"/>
                  <a:pt x="352" y="8578"/>
                  <a:pt x="301" y="8595"/>
                </a:cubicBezTo>
                <a:lnTo>
                  <a:pt x="278" y="8601"/>
                </a:lnTo>
                <a:cubicBezTo>
                  <a:pt x="261" y="8635"/>
                  <a:pt x="233" y="8697"/>
                  <a:pt x="216" y="8737"/>
                </a:cubicBezTo>
                <a:lnTo>
                  <a:pt x="187" y="8742"/>
                </a:lnTo>
                <a:lnTo>
                  <a:pt x="170" y="8748"/>
                </a:lnTo>
                <a:cubicBezTo>
                  <a:pt x="153" y="8754"/>
                  <a:pt x="170" y="8777"/>
                  <a:pt x="204" y="8799"/>
                </a:cubicBezTo>
                <a:lnTo>
                  <a:pt x="227" y="8833"/>
                </a:lnTo>
                <a:cubicBezTo>
                  <a:pt x="261" y="8873"/>
                  <a:pt x="267" y="8941"/>
                  <a:pt x="318" y="8958"/>
                </a:cubicBezTo>
                <a:cubicBezTo>
                  <a:pt x="352" y="8969"/>
                  <a:pt x="403" y="9032"/>
                  <a:pt x="312" y="9049"/>
                </a:cubicBezTo>
                <a:lnTo>
                  <a:pt x="307" y="9049"/>
                </a:lnTo>
                <a:cubicBezTo>
                  <a:pt x="301" y="9072"/>
                  <a:pt x="273" y="9140"/>
                  <a:pt x="256" y="9140"/>
                </a:cubicBezTo>
                <a:cubicBezTo>
                  <a:pt x="244" y="9140"/>
                  <a:pt x="210" y="9123"/>
                  <a:pt x="204" y="9111"/>
                </a:cubicBezTo>
                <a:cubicBezTo>
                  <a:pt x="199" y="9106"/>
                  <a:pt x="187" y="9055"/>
                  <a:pt x="176" y="9009"/>
                </a:cubicBezTo>
                <a:lnTo>
                  <a:pt x="221" y="8986"/>
                </a:lnTo>
                <a:lnTo>
                  <a:pt x="233" y="8986"/>
                </a:lnTo>
                <a:cubicBezTo>
                  <a:pt x="239" y="8969"/>
                  <a:pt x="221" y="8935"/>
                  <a:pt x="216" y="8924"/>
                </a:cubicBezTo>
                <a:cubicBezTo>
                  <a:pt x="214" y="8923"/>
                  <a:pt x="213" y="8922"/>
                  <a:pt x="211" y="8922"/>
                </a:cubicBezTo>
                <a:cubicBezTo>
                  <a:pt x="199" y="8922"/>
                  <a:pt x="181" y="8954"/>
                  <a:pt x="176" y="8969"/>
                </a:cubicBezTo>
                <a:cubicBezTo>
                  <a:pt x="170" y="8986"/>
                  <a:pt x="153" y="9020"/>
                  <a:pt x="148" y="9032"/>
                </a:cubicBezTo>
                <a:cubicBezTo>
                  <a:pt x="142" y="9038"/>
                  <a:pt x="102" y="9072"/>
                  <a:pt x="108" y="9089"/>
                </a:cubicBezTo>
                <a:cubicBezTo>
                  <a:pt x="114" y="9100"/>
                  <a:pt x="153" y="9140"/>
                  <a:pt x="193" y="9168"/>
                </a:cubicBezTo>
                <a:lnTo>
                  <a:pt x="187" y="9230"/>
                </a:lnTo>
                <a:cubicBezTo>
                  <a:pt x="187" y="9321"/>
                  <a:pt x="216" y="9406"/>
                  <a:pt x="239" y="9491"/>
                </a:cubicBezTo>
                <a:cubicBezTo>
                  <a:pt x="239" y="9497"/>
                  <a:pt x="227" y="9514"/>
                  <a:pt x="216" y="9514"/>
                </a:cubicBezTo>
                <a:lnTo>
                  <a:pt x="210" y="9520"/>
                </a:lnTo>
                <a:cubicBezTo>
                  <a:pt x="204" y="9508"/>
                  <a:pt x="187" y="9463"/>
                  <a:pt x="182" y="9446"/>
                </a:cubicBezTo>
                <a:cubicBezTo>
                  <a:pt x="176" y="9429"/>
                  <a:pt x="153" y="9338"/>
                  <a:pt x="125" y="9338"/>
                </a:cubicBezTo>
                <a:cubicBezTo>
                  <a:pt x="102" y="9338"/>
                  <a:pt x="80" y="9276"/>
                  <a:pt x="74" y="9259"/>
                </a:cubicBezTo>
                <a:cubicBezTo>
                  <a:pt x="74" y="9236"/>
                  <a:pt x="68" y="9219"/>
                  <a:pt x="63" y="9219"/>
                </a:cubicBezTo>
                <a:cubicBezTo>
                  <a:pt x="63" y="9219"/>
                  <a:pt x="57" y="9304"/>
                  <a:pt x="57" y="9338"/>
                </a:cubicBezTo>
                <a:cubicBezTo>
                  <a:pt x="57" y="9367"/>
                  <a:pt x="108" y="9446"/>
                  <a:pt x="131" y="9469"/>
                </a:cubicBezTo>
                <a:cubicBezTo>
                  <a:pt x="153" y="9486"/>
                  <a:pt x="119" y="9520"/>
                  <a:pt x="108" y="9525"/>
                </a:cubicBezTo>
                <a:cubicBezTo>
                  <a:pt x="106" y="9526"/>
                  <a:pt x="105" y="9526"/>
                  <a:pt x="103" y="9526"/>
                </a:cubicBezTo>
                <a:cubicBezTo>
                  <a:pt x="89" y="9526"/>
                  <a:pt x="79" y="9504"/>
                  <a:pt x="74" y="9469"/>
                </a:cubicBezTo>
                <a:lnTo>
                  <a:pt x="34" y="9491"/>
                </a:lnTo>
                <a:cubicBezTo>
                  <a:pt x="46" y="9525"/>
                  <a:pt x="46" y="9582"/>
                  <a:pt x="40" y="9594"/>
                </a:cubicBezTo>
                <a:cubicBezTo>
                  <a:pt x="34" y="9605"/>
                  <a:pt x="63" y="9616"/>
                  <a:pt x="102" y="9622"/>
                </a:cubicBezTo>
                <a:lnTo>
                  <a:pt x="102" y="9628"/>
                </a:lnTo>
                <a:lnTo>
                  <a:pt x="102" y="9667"/>
                </a:lnTo>
                <a:cubicBezTo>
                  <a:pt x="97" y="9713"/>
                  <a:pt x="102" y="9752"/>
                  <a:pt x="125" y="9752"/>
                </a:cubicBezTo>
                <a:lnTo>
                  <a:pt x="142" y="9752"/>
                </a:lnTo>
                <a:lnTo>
                  <a:pt x="159" y="9747"/>
                </a:lnTo>
                <a:cubicBezTo>
                  <a:pt x="171" y="9743"/>
                  <a:pt x="198" y="9731"/>
                  <a:pt x="216" y="9731"/>
                </a:cubicBezTo>
                <a:cubicBezTo>
                  <a:pt x="225" y="9731"/>
                  <a:pt x="231" y="9734"/>
                  <a:pt x="233" y="9741"/>
                </a:cubicBezTo>
                <a:cubicBezTo>
                  <a:pt x="239" y="9758"/>
                  <a:pt x="193" y="9838"/>
                  <a:pt x="210" y="9866"/>
                </a:cubicBezTo>
                <a:cubicBezTo>
                  <a:pt x="221" y="9883"/>
                  <a:pt x="216" y="9890"/>
                  <a:pt x="208" y="9890"/>
                </a:cubicBezTo>
                <a:cubicBezTo>
                  <a:pt x="204" y="9890"/>
                  <a:pt x="198" y="9887"/>
                  <a:pt x="193" y="9883"/>
                </a:cubicBezTo>
                <a:cubicBezTo>
                  <a:pt x="178" y="9878"/>
                  <a:pt x="149" y="9818"/>
                  <a:pt x="131" y="9818"/>
                </a:cubicBezTo>
                <a:cubicBezTo>
                  <a:pt x="129" y="9818"/>
                  <a:pt x="127" y="9819"/>
                  <a:pt x="125" y="9820"/>
                </a:cubicBezTo>
                <a:cubicBezTo>
                  <a:pt x="114" y="9838"/>
                  <a:pt x="74" y="9872"/>
                  <a:pt x="63" y="9877"/>
                </a:cubicBezTo>
                <a:cubicBezTo>
                  <a:pt x="51" y="9883"/>
                  <a:pt x="51" y="9906"/>
                  <a:pt x="51" y="9911"/>
                </a:cubicBezTo>
                <a:cubicBezTo>
                  <a:pt x="51" y="9917"/>
                  <a:pt x="153" y="9923"/>
                  <a:pt x="182" y="9940"/>
                </a:cubicBezTo>
                <a:cubicBezTo>
                  <a:pt x="216" y="9957"/>
                  <a:pt x="256" y="9962"/>
                  <a:pt x="273" y="9962"/>
                </a:cubicBezTo>
                <a:lnTo>
                  <a:pt x="301" y="9962"/>
                </a:lnTo>
                <a:cubicBezTo>
                  <a:pt x="324" y="9974"/>
                  <a:pt x="363" y="10019"/>
                  <a:pt x="352" y="10025"/>
                </a:cubicBezTo>
                <a:cubicBezTo>
                  <a:pt x="341" y="10036"/>
                  <a:pt x="301" y="10064"/>
                  <a:pt x="267" y="10081"/>
                </a:cubicBezTo>
                <a:lnTo>
                  <a:pt x="239" y="10116"/>
                </a:lnTo>
                <a:lnTo>
                  <a:pt x="233" y="10133"/>
                </a:lnTo>
                <a:cubicBezTo>
                  <a:pt x="211" y="10143"/>
                  <a:pt x="180" y="10190"/>
                  <a:pt x="162" y="10190"/>
                </a:cubicBezTo>
                <a:cubicBezTo>
                  <a:pt x="161" y="10190"/>
                  <a:pt x="160" y="10190"/>
                  <a:pt x="159" y="10189"/>
                </a:cubicBezTo>
                <a:cubicBezTo>
                  <a:pt x="148" y="10178"/>
                  <a:pt x="85" y="10127"/>
                  <a:pt x="68" y="10116"/>
                </a:cubicBezTo>
                <a:cubicBezTo>
                  <a:pt x="66" y="10114"/>
                  <a:pt x="65" y="10114"/>
                  <a:pt x="64" y="10114"/>
                </a:cubicBezTo>
                <a:lnTo>
                  <a:pt x="64" y="10114"/>
                </a:lnTo>
                <a:cubicBezTo>
                  <a:pt x="50" y="10114"/>
                  <a:pt x="77" y="10196"/>
                  <a:pt x="108" y="10212"/>
                </a:cubicBezTo>
                <a:cubicBezTo>
                  <a:pt x="136" y="10235"/>
                  <a:pt x="182" y="10280"/>
                  <a:pt x="199" y="10320"/>
                </a:cubicBezTo>
                <a:lnTo>
                  <a:pt x="182" y="10342"/>
                </a:lnTo>
                <a:cubicBezTo>
                  <a:pt x="153" y="10382"/>
                  <a:pt x="159" y="10411"/>
                  <a:pt x="187" y="10433"/>
                </a:cubicBezTo>
                <a:lnTo>
                  <a:pt x="216" y="10456"/>
                </a:lnTo>
                <a:cubicBezTo>
                  <a:pt x="216" y="10496"/>
                  <a:pt x="312" y="10530"/>
                  <a:pt x="346" y="10530"/>
                </a:cubicBezTo>
                <a:cubicBezTo>
                  <a:pt x="386" y="10530"/>
                  <a:pt x="403" y="10575"/>
                  <a:pt x="403" y="10592"/>
                </a:cubicBezTo>
                <a:cubicBezTo>
                  <a:pt x="397" y="10609"/>
                  <a:pt x="369" y="10643"/>
                  <a:pt x="341" y="10672"/>
                </a:cubicBezTo>
                <a:lnTo>
                  <a:pt x="307" y="10626"/>
                </a:lnTo>
                <a:cubicBezTo>
                  <a:pt x="290" y="10603"/>
                  <a:pt x="250" y="10603"/>
                  <a:pt x="227" y="10581"/>
                </a:cubicBezTo>
                <a:lnTo>
                  <a:pt x="216" y="10575"/>
                </a:lnTo>
                <a:cubicBezTo>
                  <a:pt x="216" y="10547"/>
                  <a:pt x="187" y="10513"/>
                  <a:pt x="153" y="10501"/>
                </a:cubicBezTo>
                <a:lnTo>
                  <a:pt x="119" y="10484"/>
                </a:lnTo>
                <a:cubicBezTo>
                  <a:pt x="114" y="10484"/>
                  <a:pt x="108" y="10456"/>
                  <a:pt x="108" y="10445"/>
                </a:cubicBezTo>
                <a:lnTo>
                  <a:pt x="114" y="10416"/>
                </a:lnTo>
                <a:cubicBezTo>
                  <a:pt x="119" y="10388"/>
                  <a:pt x="136" y="10348"/>
                  <a:pt x="148" y="10331"/>
                </a:cubicBezTo>
                <a:lnTo>
                  <a:pt x="153" y="10314"/>
                </a:lnTo>
                <a:lnTo>
                  <a:pt x="159" y="10297"/>
                </a:lnTo>
                <a:cubicBezTo>
                  <a:pt x="159" y="10269"/>
                  <a:pt x="125" y="10223"/>
                  <a:pt x="102" y="10223"/>
                </a:cubicBezTo>
                <a:cubicBezTo>
                  <a:pt x="97" y="10225"/>
                  <a:pt x="90" y="10226"/>
                  <a:pt x="84" y="10226"/>
                </a:cubicBezTo>
                <a:cubicBezTo>
                  <a:pt x="71" y="10226"/>
                  <a:pt x="59" y="10223"/>
                  <a:pt x="51" y="10223"/>
                </a:cubicBezTo>
                <a:cubicBezTo>
                  <a:pt x="46" y="10223"/>
                  <a:pt x="40" y="10235"/>
                  <a:pt x="46" y="10252"/>
                </a:cubicBezTo>
                <a:lnTo>
                  <a:pt x="46" y="10263"/>
                </a:lnTo>
                <a:lnTo>
                  <a:pt x="51" y="10320"/>
                </a:lnTo>
                <a:cubicBezTo>
                  <a:pt x="51" y="10382"/>
                  <a:pt x="46" y="10462"/>
                  <a:pt x="51" y="10479"/>
                </a:cubicBezTo>
                <a:cubicBezTo>
                  <a:pt x="51" y="10496"/>
                  <a:pt x="108" y="10530"/>
                  <a:pt x="125" y="10541"/>
                </a:cubicBezTo>
                <a:cubicBezTo>
                  <a:pt x="142" y="10547"/>
                  <a:pt x="233" y="10586"/>
                  <a:pt x="210" y="10609"/>
                </a:cubicBezTo>
                <a:cubicBezTo>
                  <a:pt x="193" y="10632"/>
                  <a:pt x="239" y="10660"/>
                  <a:pt x="261" y="10660"/>
                </a:cubicBezTo>
                <a:cubicBezTo>
                  <a:pt x="284" y="10666"/>
                  <a:pt x="301" y="10677"/>
                  <a:pt x="295" y="10689"/>
                </a:cubicBezTo>
                <a:lnTo>
                  <a:pt x="290" y="10689"/>
                </a:lnTo>
                <a:cubicBezTo>
                  <a:pt x="256" y="10700"/>
                  <a:pt x="170" y="10666"/>
                  <a:pt x="239" y="10774"/>
                </a:cubicBezTo>
                <a:cubicBezTo>
                  <a:pt x="244" y="10774"/>
                  <a:pt x="216" y="10819"/>
                  <a:pt x="204" y="10819"/>
                </a:cubicBezTo>
                <a:lnTo>
                  <a:pt x="97" y="10825"/>
                </a:lnTo>
                <a:cubicBezTo>
                  <a:pt x="68" y="10864"/>
                  <a:pt x="34" y="10910"/>
                  <a:pt x="29" y="10933"/>
                </a:cubicBezTo>
                <a:lnTo>
                  <a:pt x="29" y="10950"/>
                </a:lnTo>
                <a:lnTo>
                  <a:pt x="34" y="10967"/>
                </a:lnTo>
                <a:cubicBezTo>
                  <a:pt x="40" y="10975"/>
                  <a:pt x="48" y="10978"/>
                  <a:pt x="56" y="10978"/>
                </a:cubicBezTo>
                <a:cubicBezTo>
                  <a:pt x="64" y="10978"/>
                  <a:pt x="71" y="10975"/>
                  <a:pt x="74" y="10972"/>
                </a:cubicBezTo>
                <a:cubicBezTo>
                  <a:pt x="79" y="10967"/>
                  <a:pt x="95" y="10886"/>
                  <a:pt x="120" y="10886"/>
                </a:cubicBezTo>
                <a:cubicBezTo>
                  <a:pt x="122" y="10886"/>
                  <a:pt x="123" y="10886"/>
                  <a:pt x="125" y="10887"/>
                </a:cubicBezTo>
                <a:cubicBezTo>
                  <a:pt x="148" y="10904"/>
                  <a:pt x="80" y="10950"/>
                  <a:pt x="80" y="10989"/>
                </a:cubicBezTo>
                <a:cubicBezTo>
                  <a:pt x="85" y="11029"/>
                  <a:pt x="85" y="11165"/>
                  <a:pt x="114" y="11194"/>
                </a:cubicBezTo>
                <a:cubicBezTo>
                  <a:pt x="142" y="11216"/>
                  <a:pt x="165" y="11245"/>
                  <a:pt x="159" y="11250"/>
                </a:cubicBezTo>
                <a:cubicBezTo>
                  <a:pt x="153" y="11258"/>
                  <a:pt x="145" y="11260"/>
                  <a:pt x="136" y="11260"/>
                </a:cubicBezTo>
                <a:cubicBezTo>
                  <a:pt x="128" y="11260"/>
                  <a:pt x="119" y="11258"/>
                  <a:pt x="111" y="11258"/>
                </a:cubicBezTo>
                <a:cubicBezTo>
                  <a:pt x="97" y="11258"/>
                  <a:pt x="85" y="11264"/>
                  <a:pt x="85" y="11296"/>
                </a:cubicBezTo>
                <a:cubicBezTo>
                  <a:pt x="85" y="11318"/>
                  <a:pt x="125" y="11341"/>
                  <a:pt x="148" y="11358"/>
                </a:cubicBezTo>
                <a:lnTo>
                  <a:pt x="170" y="11369"/>
                </a:lnTo>
                <a:cubicBezTo>
                  <a:pt x="193" y="11369"/>
                  <a:pt x="193" y="11455"/>
                  <a:pt x="187" y="11483"/>
                </a:cubicBezTo>
                <a:cubicBezTo>
                  <a:pt x="187" y="11493"/>
                  <a:pt x="179" y="11497"/>
                  <a:pt x="167" y="11497"/>
                </a:cubicBezTo>
                <a:cubicBezTo>
                  <a:pt x="146" y="11497"/>
                  <a:pt x="117" y="11484"/>
                  <a:pt x="114" y="11466"/>
                </a:cubicBezTo>
                <a:cubicBezTo>
                  <a:pt x="114" y="11438"/>
                  <a:pt x="108" y="11386"/>
                  <a:pt x="108" y="11352"/>
                </a:cubicBezTo>
                <a:lnTo>
                  <a:pt x="80" y="11364"/>
                </a:lnTo>
                <a:lnTo>
                  <a:pt x="68" y="11364"/>
                </a:lnTo>
                <a:cubicBezTo>
                  <a:pt x="63" y="11392"/>
                  <a:pt x="51" y="11443"/>
                  <a:pt x="57" y="11455"/>
                </a:cubicBezTo>
                <a:cubicBezTo>
                  <a:pt x="57" y="11466"/>
                  <a:pt x="91" y="11545"/>
                  <a:pt x="74" y="11562"/>
                </a:cubicBezTo>
                <a:cubicBezTo>
                  <a:pt x="57" y="11579"/>
                  <a:pt x="34" y="11613"/>
                  <a:pt x="29" y="11619"/>
                </a:cubicBezTo>
                <a:cubicBezTo>
                  <a:pt x="29" y="11630"/>
                  <a:pt x="34" y="11642"/>
                  <a:pt x="46" y="11647"/>
                </a:cubicBezTo>
                <a:lnTo>
                  <a:pt x="63" y="11647"/>
                </a:lnTo>
                <a:cubicBezTo>
                  <a:pt x="74" y="11647"/>
                  <a:pt x="108" y="11704"/>
                  <a:pt x="119" y="11733"/>
                </a:cubicBezTo>
                <a:cubicBezTo>
                  <a:pt x="131" y="11755"/>
                  <a:pt x="114" y="11795"/>
                  <a:pt x="74" y="11812"/>
                </a:cubicBezTo>
                <a:lnTo>
                  <a:pt x="63" y="11846"/>
                </a:lnTo>
                <a:lnTo>
                  <a:pt x="51" y="11874"/>
                </a:lnTo>
                <a:cubicBezTo>
                  <a:pt x="68" y="11920"/>
                  <a:pt x="74" y="12016"/>
                  <a:pt x="68" y="12039"/>
                </a:cubicBezTo>
                <a:cubicBezTo>
                  <a:pt x="63" y="12062"/>
                  <a:pt x="51" y="12101"/>
                  <a:pt x="46" y="12113"/>
                </a:cubicBezTo>
                <a:cubicBezTo>
                  <a:pt x="46" y="12118"/>
                  <a:pt x="57" y="12243"/>
                  <a:pt x="51" y="12283"/>
                </a:cubicBezTo>
                <a:cubicBezTo>
                  <a:pt x="40" y="12323"/>
                  <a:pt x="34" y="12396"/>
                  <a:pt x="34" y="12436"/>
                </a:cubicBezTo>
                <a:lnTo>
                  <a:pt x="125" y="12436"/>
                </a:lnTo>
                <a:cubicBezTo>
                  <a:pt x="153" y="12464"/>
                  <a:pt x="114" y="12516"/>
                  <a:pt x="91" y="12527"/>
                </a:cubicBezTo>
                <a:cubicBezTo>
                  <a:pt x="74" y="12538"/>
                  <a:pt x="85" y="12629"/>
                  <a:pt x="102" y="12663"/>
                </a:cubicBezTo>
                <a:cubicBezTo>
                  <a:pt x="119" y="12697"/>
                  <a:pt x="108" y="12737"/>
                  <a:pt x="80" y="12760"/>
                </a:cubicBezTo>
                <a:lnTo>
                  <a:pt x="68" y="12777"/>
                </a:lnTo>
                <a:lnTo>
                  <a:pt x="57" y="12794"/>
                </a:lnTo>
                <a:cubicBezTo>
                  <a:pt x="46" y="12816"/>
                  <a:pt x="114" y="12839"/>
                  <a:pt x="142" y="12839"/>
                </a:cubicBezTo>
                <a:cubicBezTo>
                  <a:pt x="170" y="12845"/>
                  <a:pt x="153" y="12873"/>
                  <a:pt x="142" y="12873"/>
                </a:cubicBezTo>
                <a:cubicBezTo>
                  <a:pt x="133" y="12877"/>
                  <a:pt x="107" y="12910"/>
                  <a:pt x="90" y="12910"/>
                </a:cubicBezTo>
                <a:cubicBezTo>
                  <a:pt x="86" y="12910"/>
                  <a:pt x="82" y="12907"/>
                  <a:pt x="80" y="12901"/>
                </a:cubicBezTo>
                <a:cubicBezTo>
                  <a:pt x="79" y="12897"/>
                  <a:pt x="77" y="12895"/>
                  <a:pt x="75" y="12895"/>
                </a:cubicBezTo>
                <a:cubicBezTo>
                  <a:pt x="68" y="12895"/>
                  <a:pt x="55" y="12932"/>
                  <a:pt x="46" y="12992"/>
                </a:cubicBezTo>
                <a:lnTo>
                  <a:pt x="40" y="13043"/>
                </a:lnTo>
                <a:lnTo>
                  <a:pt x="40" y="13049"/>
                </a:lnTo>
                <a:cubicBezTo>
                  <a:pt x="40" y="13060"/>
                  <a:pt x="46" y="13106"/>
                  <a:pt x="51" y="13157"/>
                </a:cubicBezTo>
                <a:lnTo>
                  <a:pt x="57" y="13196"/>
                </a:lnTo>
                <a:cubicBezTo>
                  <a:pt x="63" y="13259"/>
                  <a:pt x="34" y="13327"/>
                  <a:pt x="80" y="13389"/>
                </a:cubicBezTo>
                <a:cubicBezTo>
                  <a:pt x="91" y="13412"/>
                  <a:pt x="85" y="13440"/>
                  <a:pt x="51" y="13440"/>
                </a:cubicBezTo>
                <a:cubicBezTo>
                  <a:pt x="23" y="13446"/>
                  <a:pt x="40" y="13457"/>
                  <a:pt x="46" y="13480"/>
                </a:cubicBezTo>
                <a:lnTo>
                  <a:pt x="51" y="13508"/>
                </a:lnTo>
                <a:cubicBezTo>
                  <a:pt x="46" y="13542"/>
                  <a:pt x="80" y="13577"/>
                  <a:pt x="102" y="13582"/>
                </a:cubicBezTo>
                <a:cubicBezTo>
                  <a:pt x="119" y="13588"/>
                  <a:pt x="119" y="13645"/>
                  <a:pt x="102" y="13707"/>
                </a:cubicBezTo>
                <a:lnTo>
                  <a:pt x="40" y="13713"/>
                </a:lnTo>
                <a:cubicBezTo>
                  <a:pt x="40" y="13713"/>
                  <a:pt x="29" y="13752"/>
                  <a:pt x="40" y="13769"/>
                </a:cubicBezTo>
                <a:lnTo>
                  <a:pt x="46" y="13792"/>
                </a:lnTo>
                <a:cubicBezTo>
                  <a:pt x="74" y="13815"/>
                  <a:pt x="57" y="13866"/>
                  <a:pt x="40" y="13877"/>
                </a:cubicBezTo>
                <a:cubicBezTo>
                  <a:pt x="23" y="13894"/>
                  <a:pt x="57" y="13934"/>
                  <a:pt x="68" y="13945"/>
                </a:cubicBezTo>
                <a:cubicBezTo>
                  <a:pt x="80" y="13951"/>
                  <a:pt x="80" y="14002"/>
                  <a:pt x="57" y="14053"/>
                </a:cubicBezTo>
                <a:lnTo>
                  <a:pt x="40" y="14082"/>
                </a:lnTo>
                <a:lnTo>
                  <a:pt x="0" y="14138"/>
                </a:lnTo>
                <a:cubicBezTo>
                  <a:pt x="29" y="14172"/>
                  <a:pt x="46" y="14229"/>
                  <a:pt x="34" y="14269"/>
                </a:cubicBezTo>
                <a:lnTo>
                  <a:pt x="34" y="14303"/>
                </a:lnTo>
                <a:cubicBezTo>
                  <a:pt x="40" y="14337"/>
                  <a:pt x="80" y="14388"/>
                  <a:pt x="74" y="14405"/>
                </a:cubicBezTo>
                <a:lnTo>
                  <a:pt x="40" y="14467"/>
                </a:lnTo>
                <a:cubicBezTo>
                  <a:pt x="80" y="14490"/>
                  <a:pt x="91" y="14513"/>
                  <a:pt x="85" y="14513"/>
                </a:cubicBezTo>
                <a:cubicBezTo>
                  <a:pt x="80" y="14513"/>
                  <a:pt x="57" y="14615"/>
                  <a:pt x="51" y="14649"/>
                </a:cubicBezTo>
                <a:cubicBezTo>
                  <a:pt x="46" y="14689"/>
                  <a:pt x="51" y="14762"/>
                  <a:pt x="51" y="14779"/>
                </a:cubicBezTo>
                <a:cubicBezTo>
                  <a:pt x="57" y="14796"/>
                  <a:pt x="63" y="14853"/>
                  <a:pt x="57" y="14870"/>
                </a:cubicBezTo>
                <a:cubicBezTo>
                  <a:pt x="51" y="14882"/>
                  <a:pt x="51" y="14921"/>
                  <a:pt x="51" y="14944"/>
                </a:cubicBezTo>
                <a:cubicBezTo>
                  <a:pt x="46" y="14961"/>
                  <a:pt x="6" y="15086"/>
                  <a:pt x="12" y="15125"/>
                </a:cubicBezTo>
                <a:cubicBezTo>
                  <a:pt x="23" y="15165"/>
                  <a:pt x="40" y="15205"/>
                  <a:pt x="51" y="15211"/>
                </a:cubicBezTo>
                <a:lnTo>
                  <a:pt x="57" y="15222"/>
                </a:lnTo>
                <a:lnTo>
                  <a:pt x="74" y="15233"/>
                </a:lnTo>
                <a:cubicBezTo>
                  <a:pt x="108" y="15267"/>
                  <a:pt x="63" y="15290"/>
                  <a:pt x="57" y="15313"/>
                </a:cubicBezTo>
                <a:cubicBezTo>
                  <a:pt x="57" y="15335"/>
                  <a:pt x="57" y="15415"/>
                  <a:pt x="63" y="15489"/>
                </a:cubicBezTo>
                <a:lnTo>
                  <a:pt x="46" y="15545"/>
                </a:lnTo>
                <a:cubicBezTo>
                  <a:pt x="29" y="15602"/>
                  <a:pt x="29" y="15659"/>
                  <a:pt x="34" y="15716"/>
                </a:cubicBezTo>
                <a:lnTo>
                  <a:pt x="34" y="15727"/>
                </a:lnTo>
                <a:cubicBezTo>
                  <a:pt x="40" y="15738"/>
                  <a:pt x="23" y="15812"/>
                  <a:pt x="34" y="15835"/>
                </a:cubicBezTo>
                <a:cubicBezTo>
                  <a:pt x="46" y="15857"/>
                  <a:pt x="23" y="15937"/>
                  <a:pt x="34" y="15960"/>
                </a:cubicBezTo>
                <a:cubicBezTo>
                  <a:pt x="46" y="15982"/>
                  <a:pt x="23" y="16101"/>
                  <a:pt x="23" y="16141"/>
                </a:cubicBezTo>
                <a:cubicBezTo>
                  <a:pt x="29" y="16181"/>
                  <a:pt x="34" y="16238"/>
                  <a:pt x="46" y="16266"/>
                </a:cubicBezTo>
                <a:lnTo>
                  <a:pt x="46" y="16294"/>
                </a:lnTo>
                <a:lnTo>
                  <a:pt x="40" y="16323"/>
                </a:lnTo>
                <a:cubicBezTo>
                  <a:pt x="34" y="16362"/>
                  <a:pt x="51" y="16396"/>
                  <a:pt x="80" y="16396"/>
                </a:cubicBezTo>
                <a:lnTo>
                  <a:pt x="108" y="16396"/>
                </a:lnTo>
                <a:cubicBezTo>
                  <a:pt x="111" y="16395"/>
                  <a:pt x="113" y="16394"/>
                  <a:pt x="116" y="16394"/>
                </a:cubicBezTo>
                <a:cubicBezTo>
                  <a:pt x="128" y="16394"/>
                  <a:pt x="136" y="16416"/>
                  <a:pt x="136" y="16430"/>
                </a:cubicBezTo>
                <a:cubicBezTo>
                  <a:pt x="136" y="16442"/>
                  <a:pt x="91" y="16453"/>
                  <a:pt x="80" y="16453"/>
                </a:cubicBezTo>
                <a:cubicBezTo>
                  <a:pt x="78" y="16453"/>
                  <a:pt x="77" y="16452"/>
                  <a:pt x="75" y="16452"/>
                </a:cubicBezTo>
                <a:cubicBezTo>
                  <a:pt x="59" y="16452"/>
                  <a:pt x="38" y="16479"/>
                  <a:pt x="23" y="16510"/>
                </a:cubicBezTo>
                <a:lnTo>
                  <a:pt x="29" y="16550"/>
                </a:lnTo>
                <a:cubicBezTo>
                  <a:pt x="34" y="16561"/>
                  <a:pt x="40" y="16567"/>
                  <a:pt x="51" y="16572"/>
                </a:cubicBezTo>
                <a:cubicBezTo>
                  <a:pt x="51" y="16578"/>
                  <a:pt x="85" y="16725"/>
                  <a:pt x="80" y="16731"/>
                </a:cubicBezTo>
                <a:lnTo>
                  <a:pt x="40" y="16794"/>
                </a:lnTo>
                <a:cubicBezTo>
                  <a:pt x="57" y="16867"/>
                  <a:pt x="68" y="17038"/>
                  <a:pt x="63" y="17083"/>
                </a:cubicBezTo>
                <a:cubicBezTo>
                  <a:pt x="57" y="17123"/>
                  <a:pt x="57" y="17191"/>
                  <a:pt x="57" y="17202"/>
                </a:cubicBezTo>
                <a:cubicBezTo>
                  <a:pt x="57" y="17213"/>
                  <a:pt x="85" y="17287"/>
                  <a:pt x="74" y="17310"/>
                </a:cubicBezTo>
                <a:cubicBezTo>
                  <a:pt x="68" y="17333"/>
                  <a:pt x="80" y="17384"/>
                  <a:pt x="68" y="17401"/>
                </a:cubicBezTo>
                <a:cubicBezTo>
                  <a:pt x="63" y="17412"/>
                  <a:pt x="51" y="17463"/>
                  <a:pt x="40" y="17514"/>
                </a:cubicBezTo>
                <a:lnTo>
                  <a:pt x="57" y="17537"/>
                </a:lnTo>
                <a:lnTo>
                  <a:pt x="114" y="17611"/>
                </a:lnTo>
                <a:cubicBezTo>
                  <a:pt x="97" y="17696"/>
                  <a:pt x="40" y="17889"/>
                  <a:pt x="46" y="17945"/>
                </a:cubicBezTo>
                <a:cubicBezTo>
                  <a:pt x="51" y="17996"/>
                  <a:pt x="102" y="18025"/>
                  <a:pt x="114" y="18036"/>
                </a:cubicBezTo>
                <a:cubicBezTo>
                  <a:pt x="125" y="18053"/>
                  <a:pt x="46" y="18144"/>
                  <a:pt x="51" y="18178"/>
                </a:cubicBezTo>
                <a:cubicBezTo>
                  <a:pt x="51" y="18212"/>
                  <a:pt x="68" y="18365"/>
                  <a:pt x="74" y="18411"/>
                </a:cubicBezTo>
                <a:cubicBezTo>
                  <a:pt x="80" y="18456"/>
                  <a:pt x="80" y="18496"/>
                  <a:pt x="80" y="18501"/>
                </a:cubicBezTo>
                <a:cubicBezTo>
                  <a:pt x="74" y="18501"/>
                  <a:pt x="23" y="18518"/>
                  <a:pt x="34" y="18535"/>
                </a:cubicBezTo>
                <a:cubicBezTo>
                  <a:pt x="46" y="18552"/>
                  <a:pt x="68" y="18621"/>
                  <a:pt x="68" y="18638"/>
                </a:cubicBezTo>
                <a:cubicBezTo>
                  <a:pt x="74" y="18660"/>
                  <a:pt x="57" y="18706"/>
                  <a:pt x="40" y="18740"/>
                </a:cubicBezTo>
                <a:lnTo>
                  <a:pt x="68" y="18785"/>
                </a:lnTo>
                <a:cubicBezTo>
                  <a:pt x="85" y="18808"/>
                  <a:pt x="57" y="18870"/>
                  <a:pt x="57" y="18916"/>
                </a:cubicBezTo>
                <a:lnTo>
                  <a:pt x="57" y="18944"/>
                </a:lnTo>
                <a:cubicBezTo>
                  <a:pt x="68" y="18972"/>
                  <a:pt x="74" y="19040"/>
                  <a:pt x="68" y="19057"/>
                </a:cubicBezTo>
                <a:cubicBezTo>
                  <a:pt x="63" y="19074"/>
                  <a:pt x="57" y="19097"/>
                  <a:pt x="63" y="19103"/>
                </a:cubicBezTo>
                <a:cubicBezTo>
                  <a:pt x="64" y="19104"/>
                  <a:pt x="66" y="19105"/>
                  <a:pt x="67" y="19105"/>
                </a:cubicBezTo>
                <a:cubicBezTo>
                  <a:pt x="72" y="19105"/>
                  <a:pt x="77" y="19100"/>
                  <a:pt x="85" y="19091"/>
                </a:cubicBezTo>
                <a:lnTo>
                  <a:pt x="91" y="19091"/>
                </a:lnTo>
                <a:cubicBezTo>
                  <a:pt x="97" y="19091"/>
                  <a:pt x="108" y="19108"/>
                  <a:pt x="108" y="19108"/>
                </a:cubicBezTo>
                <a:cubicBezTo>
                  <a:pt x="102" y="19131"/>
                  <a:pt x="80" y="19154"/>
                  <a:pt x="85" y="19165"/>
                </a:cubicBezTo>
                <a:cubicBezTo>
                  <a:pt x="97" y="19182"/>
                  <a:pt x="119" y="19199"/>
                  <a:pt x="91" y="19228"/>
                </a:cubicBezTo>
                <a:cubicBezTo>
                  <a:pt x="85" y="19228"/>
                  <a:pt x="108" y="19256"/>
                  <a:pt x="102" y="19273"/>
                </a:cubicBezTo>
                <a:lnTo>
                  <a:pt x="97" y="19301"/>
                </a:lnTo>
                <a:cubicBezTo>
                  <a:pt x="91" y="19341"/>
                  <a:pt x="97" y="19421"/>
                  <a:pt x="85" y="19443"/>
                </a:cubicBezTo>
                <a:cubicBezTo>
                  <a:pt x="68" y="19466"/>
                  <a:pt x="63" y="19540"/>
                  <a:pt x="68" y="19562"/>
                </a:cubicBezTo>
                <a:cubicBezTo>
                  <a:pt x="74" y="19585"/>
                  <a:pt x="51" y="19648"/>
                  <a:pt x="51" y="19670"/>
                </a:cubicBezTo>
                <a:cubicBezTo>
                  <a:pt x="57" y="19687"/>
                  <a:pt x="63" y="19721"/>
                  <a:pt x="68" y="19744"/>
                </a:cubicBezTo>
                <a:lnTo>
                  <a:pt x="57" y="19772"/>
                </a:lnTo>
                <a:lnTo>
                  <a:pt x="34" y="19829"/>
                </a:lnTo>
                <a:cubicBezTo>
                  <a:pt x="74" y="19840"/>
                  <a:pt x="68" y="19852"/>
                  <a:pt x="57" y="19852"/>
                </a:cubicBezTo>
                <a:cubicBezTo>
                  <a:pt x="40" y="19857"/>
                  <a:pt x="51" y="19903"/>
                  <a:pt x="57" y="19920"/>
                </a:cubicBezTo>
                <a:cubicBezTo>
                  <a:pt x="63" y="19931"/>
                  <a:pt x="63" y="19971"/>
                  <a:pt x="51" y="19999"/>
                </a:cubicBezTo>
                <a:lnTo>
                  <a:pt x="74" y="20028"/>
                </a:lnTo>
                <a:lnTo>
                  <a:pt x="97" y="20050"/>
                </a:lnTo>
                <a:cubicBezTo>
                  <a:pt x="125" y="20084"/>
                  <a:pt x="97" y="20118"/>
                  <a:pt x="85" y="20124"/>
                </a:cubicBezTo>
                <a:cubicBezTo>
                  <a:pt x="68" y="20124"/>
                  <a:pt x="46" y="20204"/>
                  <a:pt x="51" y="20226"/>
                </a:cubicBezTo>
                <a:cubicBezTo>
                  <a:pt x="57" y="20255"/>
                  <a:pt x="102" y="20323"/>
                  <a:pt x="91" y="20345"/>
                </a:cubicBezTo>
                <a:cubicBezTo>
                  <a:pt x="80" y="20368"/>
                  <a:pt x="80" y="20419"/>
                  <a:pt x="91" y="20465"/>
                </a:cubicBezTo>
                <a:lnTo>
                  <a:pt x="63" y="20499"/>
                </a:lnTo>
                <a:lnTo>
                  <a:pt x="23" y="20555"/>
                </a:lnTo>
                <a:cubicBezTo>
                  <a:pt x="51" y="20601"/>
                  <a:pt x="46" y="20720"/>
                  <a:pt x="63" y="20743"/>
                </a:cubicBezTo>
                <a:cubicBezTo>
                  <a:pt x="74" y="20765"/>
                  <a:pt x="102" y="20839"/>
                  <a:pt x="97" y="20856"/>
                </a:cubicBezTo>
                <a:cubicBezTo>
                  <a:pt x="91" y="20879"/>
                  <a:pt x="68" y="21021"/>
                  <a:pt x="68" y="21072"/>
                </a:cubicBezTo>
                <a:cubicBezTo>
                  <a:pt x="68" y="21123"/>
                  <a:pt x="68" y="21174"/>
                  <a:pt x="74" y="21179"/>
                </a:cubicBezTo>
                <a:cubicBezTo>
                  <a:pt x="80" y="21185"/>
                  <a:pt x="108" y="21242"/>
                  <a:pt x="91" y="21248"/>
                </a:cubicBezTo>
                <a:cubicBezTo>
                  <a:pt x="74" y="21259"/>
                  <a:pt x="85" y="21316"/>
                  <a:pt x="119" y="21372"/>
                </a:cubicBezTo>
                <a:lnTo>
                  <a:pt x="108" y="21406"/>
                </a:lnTo>
                <a:lnTo>
                  <a:pt x="74" y="21514"/>
                </a:lnTo>
                <a:cubicBezTo>
                  <a:pt x="97" y="21628"/>
                  <a:pt x="80" y="21798"/>
                  <a:pt x="85" y="21832"/>
                </a:cubicBezTo>
                <a:cubicBezTo>
                  <a:pt x="85" y="21860"/>
                  <a:pt x="131" y="21900"/>
                  <a:pt x="142" y="21900"/>
                </a:cubicBezTo>
                <a:cubicBezTo>
                  <a:pt x="159" y="21906"/>
                  <a:pt x="125" y="21968"/>
                  <a:pt x="108" y="21991"/>
                </a:cubicBezTo>
                <a:cubicBezTo>
                  <a:pt x="91" y="22013"/>
                  <a:pt x="114" y="22082"/>
                  <a:pt x="125" y="22099"/>
                </a:cubicBezTo>
                <a:cubicBezTo>
                  <a:pt x="136" y="22116"/>
                  <a:pt x="136" y="22138"/>
                  <a:pt x="131" y="22155"/>
                </a:cubicBezTo>
                <a:lnTo>
                  <a:pt x="125" y="22167"/>
                </a:lnTo>
                <a:cubicBezTo>
                  <a:pt x="74" y="22246"/>
                  <a:pt x="74" y="22246"/>
                  <a:pt x="114" y="22320"/>
                </a:cubicBezTo>
                <a:cubicBezTo>
                  <a:pt x="131" y="22343"/>
                  <a:pt x="136" y="22388"/>
                  <a:pt x="153" y="22394"/>
                </a:cubicBezTo>
                <a:lnTo>
                  <a:pt x="176" y="22405"/>
                </a:lnTo>
                <a:cubicBezTo>
                  <a:pt x="187" y="22428"/>
                  <a:pt x="176" y="22467"/>
                  <a:pt x="165" y="22473"/>
                </a:cubicBezTo>
                <a:cubicBezTo>
                  <a:pt x="153" y="22479"/>
                  <a:pt x="153" y="22501"/>
                  <a:pt x="159" y="22513"/>
                </a:cubicBezTo>
                <a:cubicBezTo>
                  <a:pt x="165" y="22524"/>
                  <a:pt x="125" y="22535"/>
                  <a:pt x="114" y="22535"/>
                </a:cubicBezTo>
                <a:cubicBezTo>
                  <a:pt x="97" y="22541"/>
                  <a:pt x="85" y="22604"/>
                  <a:pt x="85" y="22626"/>
                </a:cubicBezTo>
                <a:cubicBezTo>
                  <a:pt x="85" y="22649"/>
                  <a:pt x="74" y="22728"/>
                  <a:pt x="80" y="22745"/>
                </a:cubicBezTo>
                <a:cubicBezTo>
                  <a:pt x="85" y="22768"/>
                  <a:pt x="74" y="22836"/>
                  <a:pt x="85" y="22859"/>
                </a:cubicBezTo>
                <a:cubicBezTo>
                  <a:pt x="102" y="22882"/>
                  <a:pt x="114" y="22944"/>
                  <a:pt x="114" y="22961"/>
                </a:cubicBezTo>
                <a:cubicBezTo>
                  <a:pt x="108" y="22978"/>
                  <a:pt x="97" y="23046"/>
                  <a:pt x="85" y="23063"/>
                </a:cubicBezTo>
                <a:cubicBezTo>
                  <a:pt x="80" y="23080"/>
                  <a:pt x="91" y="23120"/>
                  <a:pt x="108" y="23154"/>
                </a:cubicBezTo>
                <a:lnTo>
                  <a:pt x="85" y="23194"/>
                </a:lnTo>
                <a:cubicBezTo>
                  <a:pt x="68" y="23228"/>
                  <a:pt x="68" y="23267"/>
                  <a:pt x="85" y="23313"/>
                </a:cubicBezTo>
                <a:lnTo>
                  <a:pt x="102" y="23358"/>
                </a:lnTo>
                <a:cubicBezTo>
                  <a:pt x="108" y="23415"/>
                  <a:pt x="85" y="23489"/>
                  <a:pt x="68" y="23500"/>
                </a:cubicBezTo>
                <a:cubicBezTo>
                  <a:pt x="57" y="23517"/>
                  <a:pt x="85" y="23585"/>
                  <a:pt x="102" y="23602"/>
                </a:cubicBezTo>
                <a:cubicBezTo>
                  <a:pt x="114" y="23619"/>
                  <a:pt x="97" y="23693"/>
                  <a:pt x="80" y="23721"/>
                </a:cubicBezTo>
                <a:cubicBezTo>
                  <a:pt x="68" y="23750"/>
                  <a:pt x="85" y="23789"/>
                  <a:pt x="125" y="23806"/>
                </a:cubicBezTo>
                <a:lnTo>
                  <a:pt x="114" y="23846"/>
                </a:lnTo>
                <a:lnTo>
                  <a:pt x="91" y="23903"/>
                </a:lnTo>
                <a:cubicBezTo>
                  <a:pt x="102" y="23971"/>
                  <a:pt x="114" y="24039"/>
                  <a:pt x="108" y="24050"/>
                </a:cubicBezTo>
                <a:cubicBezTo>
                  <a:pt x="108" y="24056"/>
                  <a:pt x="68" y="24243"/>
                  <a:pt x="74" y="24317"/>
                </a:cubicBezTo>
                <a:cubicBezTo>
                  <a:pt x="80" y="24385"/>
                  <a:pt x="119" y="24544"/>
                  <a:pt x="97" y="24572"/>
                </a:cubicBezTo>
                <a:cubicBezTo>
                  <a:pt x="80" y="24606"/>
                  <a:pt x="85" y="24657"/>
                  <a:pt x="108" y="24680"/>
                </a:cubicBezTo>
                <a:lnTo>
                  <a:pt x="108" y="24692"/>
                </a:lnTo>
                <a:lnTo>
                  <a:pt x="85" y="24754"/>
                </a:lnTo>
                <a:cubicBezTo>
                  <a:pt x="97" y="24811"/>
                  <a:pt x="108" y="24918"/>
                  <a:pt x="108" y="24987"/>
                </a:cubicBezTo>
                <a:lnTo>
                  <a:pt x="80" y="25032"/>
                </a:lnTo>
                <a:lnTo>
                  <a:pt x="46" y="25089"/>
                </a:lnTo>
                <a:cubicBezTo>
                  <a:pt x="68" y="25140"/>
                  <a:pt x="80" y="25259"/>
                  <a:pt x="85" y="25293"/>
                </a:cubicBezTo>
                <a:cubicBezTo>
                  <a:pt x="85" y="25327"/>
                  <a:pt x="108" y="25435"/>
                  <a:pt x="91" y="25446"/>
                </a:cubicBezTo>
                <a:cubicBezTo>
                  <a:pt x="74" y="25457"/>
                  <a:pt x="85" y="25497"/>
                  <a:pt x="85" y="25514"/>
                </a:cubicBezTo>
                <a:cubicBezTo>
                  <a:pt x="85" y="25531"/>
                  <a:pt x="74" y="25656"/>
                  <a:pt x="74" y="25701"/>
                </a:cubicBezTo>
                <a:cubicBezTo>
                  <a:pt x="68" y="25741"/>
                  <a:pt x="68" y="25804"/>
                  <a:pt x="68" y="25821"/>
                </a:cubicBezTo>
                <a:cubicBezTo>
                  <a:pt x="68" y="25843"/>
                  <a:pt x="57" y="25894"/>
                  <a:pt x="57" y="25911"/>
                </a:cubicBezTo>
                <a:cubicBezTo>
                  <a:pt x="57" y="25928"/>
                  <a:pt x="108" y="26025"/>
                  <a:pt x="97" y="26065"/>
                </a:cubicBezTo>
                <a:cubicBezTo>
                  <a:pt x="91" y="26099"/>
                  <a:pt x="97" y="26223"/>
                  <a:pt x="97" y="26257"/>
                </a:cubicBezTo>
                <a:cubicBezTo>
                  <a:pt x="91" y="26292"/>
                  <a:pt x="74" y="26388"/>
                  <a:pt x="80" y="26416"/>
                </a:cubicBezTo>
                <a:cubicBezTo>
                  <a:pt x="85" y="26439"/>
                  <a:pt x="74" y="26541"/>
                  <a:pt x="80" y="26575"/>
                </a:cubicBezTo>
                <a:cubicBezTo>
                  <a:pt x="80" y="26615"/>
                  <a:pt x="85" y="26694"/>
                  <a:pt x="85" y="26711"/>
                </a:cubicBezTo>
                <a:cubicBezTo>
                  <a:pt x="85" y="26728"/>
                  <a:pt x="34" y="26814"/>
                  <a:pt x="63" y="26814"/>
                </a:cubicBezTo>
                <a:cubicBezTo>
                  <a:pt x="85" y="26814"/>
                  <a:pt x="85" y="26825"/>
                  <a:pt x="80" y="26831"/>
                </a:cubicBezTo>
                <a:cubicBezTo>
                  <a:pt x="68" y="26836"/>
                  <a:pt x="91" y="26944"/>
                  <a:pt x="91" y="26989"/>
                </a:cubicBezTo>
                <a:cubicBezTo>
                  <a:pt x="91" y="27029"/>
                  <a:pt x="85" y="27097"/>
                  <a:pt x="91" y="27114"/>
                </a:cubicBezTo>
                <a:cubicBezTo>
                  <a:pt x="102" y="27131"/>
                  <a:pt x="85" y="27194"/>
                  <a:pt x="85" y="27216"/>
                </a:cubicBezTo>
                <a:cubicBezTo>
                  <a:pt x="91" y="27233"/>
                  <a:pt x="102" y="27301"/>
                  <a:pt x="119" y="27364"/>
                </a:cubicBezTo>
                <a:lnTo>
                  <a:pt x="108" y="27409"/>
                </a:lnTo>
                <a:lnTo>
                  <a:pt x="91" y="27477"/>
                </a:lnTo>
                <a:cubicBezTo>
                  <a:pt x="102" y="27545"/>
                  <a:pt x="108" y="27642"/>
                  <a:pt x="108" y="27693"/>
                </a:cubicBezTo>
                <a:lnTo>
                  <a:pt x="125" y="27727"/>
                </a:lnTo>
                <a:lnTo>
                  <a:pt x="148" y="27772"/>
                </a:lnTo>
                <a:cubicBezTo>
                  <a:pt x="125" y="27812"/>
                  <a:pt x="119" y="27875"/>
                  <a:pt x="136" y="27920"/>
                </a:cubicBezTo>
                <a:lnTo>
                  <a:pt x="142" y="27960"/>
                </a:lnTo>
                <a:lnTo>
                  <a:pt x="142" y="28005"/>
                </a:lnTo>
                <a:cubicBezTo>
                  <a:pt x="148" y="28050"/>
                  <a:pt x="136" y="28118"/>
                  <a:pt x="125" y="28158"/>
                </a:cubicBezTo>
                <a:lnTo>
                  <a:pt x="136" y="28204"/>
                </a:lnTo>
                <a:lnTo>
                  <a:pt x="148" y="28243"/>
                </a:lnTo>
                <a:cubicBezTo>
                  <a:pt x="142" y="28294"/>
                  <a:pt x="153" y="28362"/>
                  <a:pt x="176" y="28402"/>
                </a:cubicBezTo>
                <a:lnTo>
                  <a:pt x="148" y="28448"/>
                </a:lnTo>
                <a:lnTo>
                  <a:pt x="142" y="28459"/>
                </a:lnTo>
                <a:cubicBezTo>
                  <a:pt x="153" y="28487"/>
                  <a:pt x="125" y="28612"/>
                  <a:pt x="148" y="28640"/>
                </a:cubicBezTo>
                <a:cubicBezTo>
                  <a:pt x="170" y="28675"/>
                  <a:pt x="182" y="28731"/>
                  <a:pt x="170" y="28737"/>
                </a:cubicBezTo>
                <a:cubicBezTo>
                  <a:pt x="165" y="28743"/>
                  <a:pt x="182" y="28822"/>
                  <a:pt x="187" y="28856"/>
                </a:cubicBezTo>
                <a:cubicBezTo>
                  <a:pt x="193" y="28884"/>
                  <a:pt x="199" y="28958"/>
                  <a:pt x="210" y="29015"/>
                </a:cubicBezTo>
                <a:lnTo>
                  <a:pt x="199" y="29072"/>
                </a:lnTo>
                <a:lnTo>
                  <a:pt x="187" y="29106"/>
                </a:lnTo>
                <a:cubicBezTo>
                  <a:pt x="204" y="29145"/>
                  <a:pt x="239" y="29231"/>
                  <a:pt x="227" y="29248"/>
                </a:cubicBezTo>
                <a:cubicBezTo>
                  <a:pt x="216" y="29259"/>
                  <a:pt x="250" y="29406"/>
                  <a:pt x="250" y="29457"/>
                </a:cubicBezTo>
                <a:cubicBezTo>
                  <a:pt x="250" y="29514"/>
                  <a:pt x="261" y="29616"/>
                  <a:pt x="267" y="29633"/>
                </a:cubicBezTo>
                <a:cubicBezTo>
                  <a:pt x="267" y="29656"/>
                  <a:pt x="250" y="29741"/>
                  <a:pt x="256" y="29764"/>
                </a:cubicBezTo>
                <a:cubicBezTo>
                  <a:pt x="267" y="29781"/>
                  <a:pt x="273" y="29843"/>
                  <a:pt x="267" y="29894"/>
                </a:cubicBezTo>
                <a:lnTo>
                  <a:pt x="301" y="29940"/>
                </a:lnTo>
                <a:cubicBezTo>
                  <a:pt x="295" y="29962"/>
                  <a:pt x="312" y="30014"/>
                  <a:pt x="341" y="30059"/>
                </a:cubicBezTo>
                <a:lnTo>
                  <a:pt x="324" y="30070"/>
                </a:lnTo>
                <a:cubicBezTo>
                  <a:pt x="273" y="30099"/>
                  <a:pt x="363" y="30138"/>
                  <a:pt x="312" y="30161"/>
                </a:cubicBezTo>
                <a:cubicBezTo>
                  <a:pt x="312" y="30161"/>
                  <a:pt x="329" y="30229"/>
                  <a:pt x="324" y="30235"/>
                </a:cubicBezTo>
                <a:lnTo>
                  <a:pt x="278" y="30275"/>
                </a:lnTo>
                <a:cubicBezTo>
                  <a:pt x="307" y="30303"/>
                  <a:pt x="341" y="30365"/>
                  <a:pt x="358" y="30405"/>
                </a:cubicBezTo>
                <a:lnTo>
                  <a:pt x="358" y="30450"/>
                </a:lnTo>
                <a:lnTo>
                  <a:pt x="358" y="30530"/>
                </a:lnTo>
                <a:cubicBezTo>
                  <a:pt x="358" y="30626"/>
                  <a:pt x="369" y="30734"/>
                  <a:pt x="380" y="30779"/>
                </a:cubicBezTo>
                <a:lnTo>
                  <a:pt x="386" y="30819"/>
                </a:lnTo>
                <a:lnTo>
                  <a:pt x="392" y="30859"/>
                </a:lnTo>
                <a:cubicBezTo>
                  <a:pt x="403" y="30904"/>
                  <a:pt x="414" y="31160"/>
                  <a:pt x="437" y="31239"/>
                </a:cubicBezTo>
                <a:cubicBezTo>
                  <a:pt x="460" y="31319"/>
                  <a:pt x="471" y="31415"/>
                  <a:pt x="465" y="31455"/>
                </a:cubicBezTo>
                <a:lnTo>
                  <a:pt x="477" y="31489"/>
                </a:lnTo>
                <a:lnTo>
                  <a:pt x="488" y="31517"/>
                </a:lnTo>
                <a:cubicBezTo>
                  <a:pt x="499" y="31545"/>
                  <a:pt x="511" y="31608"/>
                  <a:pt x="511" y="31619"/>
                </a:cubicBezTo>
                <a:cubicBezTo>
                  <a:pt x="517" y="31631"/>
                  <a:pt x="539" y="31687"/>
                  <a:pt x="551" y="31704"/>
                </a:cubicBezTo>
                <a:cubicBezTo>
                  <a:pt x="556" y="31721"/>
                  <a:pt x="562" y="31744"/>
                  <a:pt x="562" y="31744"/>
                </a:cubicBezTo>
                <a:cubicBezTo>
                  <a:pt x="562" y="31750"/>
                  <a:pt x="556" y="31778"/>
                  <a:pt x="551" y="31801"/>
                </a:cubicBezTo>
                <a:lnTo>
                  <a:pt x="573" y="31789"/>
                </a:lnTo>
                <a:lnTo>
                  <a:pt x="647" y="31738"/>
                </a:lnTo>
                <a:cubicBezTo>
                  <a:pt x="715" y="31676"/>
                  <a:pt x="789" y="31636"/>
                  <a:pt x="789" y="31636"/>
                </a:cubicBezTo>
                <a:cubicBezTo>
                  <a:pt x="795" y="31642"/>
                  <a:pt x="817" y="31687"/>
                  <a:pt x="851" y="31744"/>
                </a:cubicBezTo>
                <a:lnTo>
                  <a:pt x="925" y="31676"/>
                </a:lnTo>
                <a:lnTo>
                  <a:pt x="953" y="31653"/>
                </a:lnTo>
                <a:cubicBezTo>
                  <a:pt x="982" y="31665"/>
                  <a:pt x="1027" y="31682"/>
                  <a:pt x="1056" y="31687"/>
                </a:cubicBezTo>
                <a:lnTo>
                  <a:pt x="1073" y="31665"/>
                </a:lnTo>
                <a:lnTo>
                  <a:pt x="1095" y="31642"/>
                </a:lnTo>
                <a:cubicBezTo>
                  <a:pt x="1118" y="31636"/>
                  <a:pt x="1163" y="31631"/>
                  <a:pt x="1197" y="31625"/>
                </a:cubicBezTo>
                <a:lnTo>
                  <a:pt x="1214" y="31631"/>
                </a:lnTo>
                <a:lnTo>
                  <a:pt x="1265" y="31636"/>
                </a:lnTo>
                <a:cubicBezTo>
                  <a:pt x="1267" y="31622"/>
                  <a:pt x="1271" y="31617"/>
                  <a:pt x="1277" y="31617"/>
                </a:cubicBezTo>
                <a:cubicBezTo>
                  <a:pt x="1288" y="31617"/>
                  <a:pt x="1307" y="31642"/>
                  <a:pt x="1322" y="31653"/>
                </a:cubicBezTo>
                <a:cubicBezTo>
                  <a:pt x="1345" y="31670"/>
                  <a:pt x="1396" y="31710"/>
                  <a:pt x="1430" y="31750"/>
                </a:cubicBezTo>
                <a:lnTo>
                  <a:pt x="1458" y="31693"/>
                </a:lnTo>
                <a:cubicBezTo>
                  <a:pt x="1479" y="31645"/>
                  <a:pt x="1497" y="31622"/>
                  <a:pt x="1521" y="31622"/>
                </a:cubicBezTo>
                <a:cubicBezTo>
                  <a:pt x="1537" y="31622"/>
                  <a:pt x="1555" y="31633"/>
                  <a:pt x="1578" y="31653"/>
                </a:cubicBezTo>
                <a:lnTo>
                  <a:pt x="1595" y="31676"/>
                </a:lnTo>
                <a:cubicBezTo>
                  <a:pt x="1629" y="31676"/>
                  <a:pt x="1691" y="31642"/>
                  <a:pt x="1708" y="31625"/>
                </a:cubicBezTo>
                <a:cubicBezTo>
                  <a:pt x="1717" y="31608"/>
                  <a:pt x="1729" y="31600"/>
                  <a:pt x="1736" y="31600"/>
                </a:cubicBezTo>
                <a:cubicBezTo>
                  <a:pt x="1739" y="31600"/>
                  <a:pt x="1741" y="31601"/>
                  <a:pt x="1742" y="31602"/>
                </a:cubicBezTo>
                <a:cubicBezTo>
                  <a:pt x="1742" y="31602"/>
                  <a:pt x="1765" y="31614"/>
                  <a:pt x="1765" y="31625"/>
                </a:cubicBezTo>
                <a:cubicBezTo>
                  <a:pt x="1770" y="31636"/>
                  <a:pt x="1804" y="31631"/>
                  <a:pt x="1816" y="31642"/>
                </a:cubicBezTo>
                <a:cubicBezTo>
                  <a:pt x="1821" y="31648"/>
                  <a:pt x="1861" y="31721"/>
                  <a:pt x="1884" y="31733"/>
                </a:cubicBezTo>
                <a:cubicBezTo>
                  <a:pt x="1895" y="31744"/>
                  <a:pt x="1911" y="31750"/>
                  <a:pt x="1922" y="31750"/>
                </a:cubicBezTo>
                <a:cubicBezTo>
                  <a:pt x="1928" y="31750"/>
                  <a:pt x="1933" y="31748"/>
                  <a:pt x="1935" y="31744"/>
                </a:cubicBezTo>
                <a:lnTo>
                  <a:pt x="1935" y="31733"/>
                </a:lnTo>
                <a:cubicBezTo>
                  <a:pt x="1941" y="31687"/>
                  <a:pt x="1963" y="31670"/>
                  <a:pt x="1992" y="31653"/>
                </a:cubicBezTo>
                <a:lnTo>
                  <a:pt x="2031" y="31642"/>
                </a:lnTo>
                <a:cubicBezTo>
                  <a:pt x="2065" y="31653"/>
                  <a:pt x="2088" y="31704"/>
                  <a:pt x="2088" y="31721"/>
                </a:cubicBezTo>
                <a:cubicBezTo>
                  <a:pt x="2088" y="31733"/>
                  <a:pt x="2151" y="31772"/>
                  <a:pt x="2151" y="31784"/>
                </a:cubicBezTo>
                <a:cubicBezTo>
                  <a:pt x="2151" y="31789"/>
                  <a:pt x="2139" y="31823"/>
                  <a:pt x="2128" y="31829"/>
                </a:cubicBezTo>
                <a:cubicBezTo>
                  <a:pt x="2117" y="31835"/>
                  <a:pt x="2134" y="31909"/>
                  <a:pt x="2151" y="31937"/>
                </a:cubicBezTo>
                <a:cubicBezTo>
                  <a:pt x="2154" y="31947"/>
                  <a:pt x="2159" y="31950"/>
                  <a:pt x="2163" y="31950"/>
                </a:cubicBezTo>
                <a:cubicBezTo>
                  <a:pt x="2171" y="31950"/>
                  <a:pt x="2177" y="31937"/>
                  <a:pt x="2173" y="31926"/>
                </a:cubicBezTo>
                <a:cubicBezTo>
                  <a:pt x="2173" y="31909"/>
                  <a:pt x="2152" y="31829"/>
                  <a:pt x="2171" y="31829"/>
                </a:cubicBezTo>
                <a:cubicBezTo>
                  <a:pt x="2172" y="31829"/>
                  <a:pt x="2173" y="31829"/>
                  <a:pt x="2173" y="31829"/>
                </a:cubicBezTo>
                <a:cubicBezTo>
                  <a:pt x="2190" y="31829"/>
                  <a:pt x="2207" y="31818"/>
                  <a:pt x="2207" y="31812"/>
                </a:cubicBezTo>
                <a:cubicBezTo>
                  <a:pt x="2207" y="31806"/>
                  <a:pt x="2179" y="31755"/>
                  <a:pt x="2190" y="31738"/>
                </a:cubicBezTo>
                <a:cubicBezTo>
                  <a:pt x="2202" y="31721"/>
                  <a:pt x="2230" y="31682"/>
                  <a:pt x="2236" y="31676"/>
                </a:cubicBezTo>
                <a:cubicBezTo>
                  <a:pt x="2237" y="31675"/>
                  <a:pt x="2238" y="31674"/>
                  <a:pt x="2239" y="31674"/>
                </a:cubicBezTo>
                <a:cubicBezTo>
                  <a:pt x="2248" y="31674"/>
                  <a:pt x="2253" y="31723"/>
                  <a:pt x="2253" y="31744"/>
                </a:cubicBezTo>
                <a:cubicBezTo>
                  <a:pt x="2247" y="31761"/>
                  <a:pt x="2247" y="31818"/>
                  <a:pt x="2253" y="31835"/>
                </a:cubicBezTo>
                <a:cubicBezTo>
                  <a:pt x="2258" y="31852"/>
                  <a:pt x="2247" y="31909"/>
                  <a:pt x="2236" y="31920"/>
                </a:cubicBezTo>
                <a:cubicBezTo>
                  <a:pt x="2229" y="31929"/>
                  <a:pt x="2230" y="31934"/>
                  <a:pt x="2238" y="31934"/>
                </a:cubicBezTo>
                <a:cubicBezTo>
                  <a:pt x="2244" y="31934"/>
                  <a:pt x="2254" y="31931"/>
                  <a:pt x="2270" y="31926"/>
                </a:cubicBezTo>
                <a:lnTo>
                  <a:pt x="2292" y="31909"/>
                </a:lnTo>
                <a:lnTo>
                  <a:pt x="2304" y="31897"/>
                </a:lnTo>
                <a:cubicBezTo>
                  <a:pt x="2326" y="31903"/>
                  <a:pt x="2349" y="31982"/>
                  <a:pt x="2372" y="31999"/>
                </a:cubicBezTo>
                <a:cubicBezTo>
                  <a:pt x="2376" y="32004"/>
                  <a:pt x="2383" y="32005"/>
                  <a:pt x="2391" y="32005"/>
                </a:cubicBezTo>
                <a:cubicBezTo>
                  <a:pt x="2415" y="32005"/>
                  <a:pt x="2447" y="31991"/>
                  <a:pt x="2451" y="31982"/>
                </a:cubicBezTo>
                <a:cubicBezTo>
                  <a:pt x="2458" y="31976"/>
                  <a:pt x="2472" y="31973"/>
                  <a:pt x="2490" y="31973"/>
                </a:cubicBezTo>
                <a:cubicBezTo>
                  <a:pt x="2503" y="31973"/>
                  <a:pt x="2517" y="31974"/>
                  <a:pt x="2531" y="31977"/>
                </a:cubicBezTo>
                <a:lnTo>
                  <a:pt x="2559" y="31994"/>
                </a:lnTo>
                <a:lnTo>
                  <a:pt x="2610" y="32022"/>
                </a:lnTo>
                <a:cubicBezTo>
                  <a:pt x="2622" y="31987"/>
                  <a:pt x="2632" y="31968"/>
                  <a:pt x="2639" y="31968"/>
                </a:cubicBezTo>
                <a:cubicBezTo>
                  <a:pt x="2644" y="31968"/>
                  <a:pt x="2647" y="31984"/>
                  <a:pt x="2644" y="32016"/>
                </a:cubicBezTo>
                <a:lnTo>
                  <a:pt x="2633" y="32022"/>
                </a:lnTo>
                <a:lnTo>
                  <a:pt x="2604" y="32033"/>
                </a:lnTo>
                <a:cubicBezTo>
                  <a:pt x="2599" y="32062"/>
                  <a:pt x="2616" y="32084"/>
                  <a:pt x="2633" y="32090"/>
                </a:cubicBezTo>
                <a:lnTo>
                  <a:pt x="2650" y="32073"/>
                </a:lnTo>
                <a:lnTo>
                  <a:pt x="2678" y="32084"/>
                </a:lnTo>
                <a:cubicBezTo>
                  <a:pt x="2688" y="32091"/>
                  <a:pt x="2697" y="32094"/>
                  <a:pt x="2704" y="32094"/>
                </a:cubicBezTo>
                <a:cubicBezTo>
                  <a:pt x="2721" y="32094"/>
                  <a:pt x="2729" y="32077"/>
                  <a:pt x="2729" y="32045"/>
                </a:cubicBezTo>
                <a:lnTo>
                  <a:pt x="2729" y="32028"/>
                </a:lnTo>
                <a:cubicBezTo>
                  <a:pt x="2736" y="32017"/>
                  <a:pt x="2748" y="32013"/>
                  <a:pt x="2757" y="32013"/>
                </a:cubicBezTo>
                <a:cubicBezTo>
                  <a:pt x="2763" y="32013"/>
                  <a:pt x="2767" y="32014"/>
                  <a:pt x="2769" y="32016"/>
                </a:cubicBezTo>
                <a:cubicBezTo>
                  <a:pt x="2775" y="32022"/>
                  <a:pt x="2803" y="32045"/>
                  <a:pt x="2831" y="32067"/>
                </a:cubicBezTo>
                <a:lnTo>
                  <a:pt x="2854" y="32050"/>
                </a:lnTo>
                <a:cubicBezTo>
                  <a:pt x="2917" y="32016"/>
                  <a:pt x="2945" y="31965"/>
                  <a:pt x="2939" y="31937"/>
                </a:cubicBezTo>
                <a:lnTo>
                  <a:pt x="2939" y="31926"/>
                </a:lnTo>
                <a:cubicBezTo>
                  <a:pt x="2928" y="31914"/>
                  <a:pt x="2962" y="31880"/>
                  <a:pt x="2979" y="31875"/>
                </a:cubicBezTo>
                <a:cubicBezTo>
                  <a:pt x="2980" y="31874"/>
                  <a:pt x="2981" y="31874"/>
                  <a:pt x="2982" y="31874"/>
                </a:cubicBezTo>
                <a:cubicBezTo>
                  <a:pt x="3001" y="31874"/>
                  <a:pt x="3042" y="31916"/>
                  <a:pt x="3053" y="31937"/>
                </a:cubicBezTo>
                <a:cubicBezTo>
                  <a:pt x="3054" y="31939"/>
                  <a:pt x="3055" y="31940"/>
                  <a:pt x="3057" y="31940"/>
                </a:cubicBezTo>
                <a:cubicBezTo>
                  <a:pt x="3068" y="31940"/>
                  <a:pt x="3082" y="31889"/>
                  <a:pt x="3087" y="31869"/>
                </a:cubicBezTo>
                <a:cubicBezTo>
                  <a:pt x="3087" y="31858"/>
                  <a:pt x="3097" y="31853"/>
                  <a:pt x="3109" y="31853"/>
                </a:cubicBezTo>
                <a:cubicBezTo>
                  <a:pt x="3121" y="31853"/>
                  <a:pt x="3135" y="31858"/>
                  <a:pt x="3143" y="31863"/>
                </a:cubicBezTo>
                <a:cubicBezTo>
                  <a:pt x="3155" y="31869"/>
                  <a:pt x="3166" y="31892"/>
                  <a:pt x="3166" y="31903"/>
                </a:cubicBezTo>
                <a:lnTo>
                  <a:pt x="3166" y="31909"/>
                </a:lnTo>
                <a:lnTo>
                  <a:pt x="3149" y="31931"/>
                </a:lnTo>
                <a:cubicBezTo>
                  <a:pt x="3126" y="31960"/>
                  <a:pt x="3132" y="31999"/>
                  <a:pt x="3138" y="32011"/>
                </a:cubicBezTo>
                <a:cubicBezTo>
                  <a:pt x="3138" y="32011"/>
                  <a:pt x="3139" y="32012"/>
                  <a:pt x="3141" y="32012"/>
                </a:cubicBezTo>
                <a:cubicBezTo>
                  <a:pt x="3153" y="32012"/>
                  <a:pt x="3193" y="31992"/>
                  <a:pt x="3229" y="31977"/>
                </a:cubicBezTo>
                <a:cubicBezTo>
                  <a:pt x="3268" y="31960"/>
                  <a:pt x="3291" y="31914"/>
                  <a:pt x="3285" y="31886"/>
                </a:cubicBezTo>
                <a:lnTo>
                  <a:pt x="3302" y="31875"/>
                </a:lnTo>
                <a:lnTo>
                  <a:pt x="3348" y="31846"/>
                </a:lnTo>
                <a:cubicBezTo>
                  <a:pt x="3367" y="31876"/>
                  <a:pt x="3388" y="31887"/>
                  <a:pt x="3402" y="31887"/>
                </a:cubicBezTo>
                <a:cubicBezTo>
                  <a:pt x="3409" y="31887"/>
                  <a:pt x="3414" y="31884"/>
                  <a:pt x="3416" y="31880"/>
                </a:cubicBezTo>
                <a:cubicBezTo>
                  <a:pt x="3422" y="31869"/>
                  <a:pt x="3410" y="31823"/>
                  <a:pt x="3387" y="31784"/>
                </a:cubicBezTo>
                <a:lnTo>
                  <a:pt x="3427" y="31750"/>
                </a:lnTo>
                <a:lnTo>
                  <a:pt x="3433" y="31750"/>
                </a:lnTo>
                <a:cubicBezTo>
                  <a:pt x="3433" y="31744"/>
                  <a:pt x="3422" y="31738"/>
                  <a:pt x="3399" y="31733"/>
                </a:cubicBezTo>
                <a:lnTo>
                  <a:pt x="3387" y="31727"/>
                </a:lnTo>
                <a:lnTo>
                  <a:pt x="3365" y="31710"/>
                </a:lnTo>
                <a:cubicBezTo>
                  <a:pt x="3348" y="31687"/>
                  <a:pt x="3342" y="31625"/>
                  <a:pt x="3353" y="31614"/>
                </a:cubicBezTo>
                <a:cubicBezTo>
                  <a:pt x="3356" y="31610"/>
                  <a:pt x="3360" y="31608"/>
                  <a:pt x="3366" y="31608"/>
                </a:cubicBezTo>
                <a:cubicBezTo>
                  <a:pt x="3385" y="31608"/>
                  <a:pt x="3420" y="31629"/>
                  <a:pt x="3456" y="31665"/>
                </a:cubicBezTo>
                <a:lnTo>
                  <a:pt x="3495" y="31676"/>
                </a:lnTo>
                <a:cubicBezTo>
                  <a:pt x="3498" y="31676"/>
                  <a:pt x="3500" y="31677"/>
                  <a:pt x="3502" y="31677"/>
                </a:cubicBezTo>
                <a:cubicBezTo>
                  <a:pt x="3534" y="31677"/>
                  <a:pt x="3566" y="31641"/>
                  <a:pt x="3603" y="31625"/>
                </a:cubicBezTo>
                <a:lnTo>
                  <a:pt x="3609" y="31625"/>
                </a:lnTo>
                <a:cubicBezTo>
                  <a:pt x="3620" y="31636"/>
                  <a:pt x="3569" y="31699"/>
                  <a:pt x="3552" y="31727"/>
                </a:cubicBezTo>
                <a:cubicBezTo>
                  <a:pt x="3535" y="31755"/>
                  <a:pt x="3541" y="31806"/>
                  <a:pt x="3552" y="31818"/>
                </a:cubicBezTo>
                <a:cubicBezTo>
                  <a:pt x="3563" y="31829"/>
                  <a:pt x="3552" y="31897"/>
                  <a:pt x="3541" y="31914"/>
                </a:cubicBezTo>
                <a:cubicBezTo>
                  <a:pt x="3532" y="31927"/>
                  <a:pt x="3539" y="31936"/>
                  <a:pt x="3556" y="31936"/>
                </a:cubicBezTo>
                <a:cubicBezTo>
                  <a:pt x="3563" y="31936"/>
                  <a:pt x="3571" y="31934"/>
                  <a:pt x="3580" y="31931"/>
                </a:cubicBezTo>
                <a:lnTo>
                  <a:pt x="3609" y="31926"/>
                </a:lnTo>
                <a:lnTo>
                  <a:pt x="3643" y="31920"/>
                </a:lnTo>
                <a:cubicBezTo>
                  <a:pt x="3643" y="31886"/>
                  <a:pt x="3648" y="31829"/>
                  <a:pt x="3660" y="31795"/>
                </a:cubicBezTo>
                <a:lnTo>
                  <a:pt x="3671" y="31795"/>
                </a:lnTo>
                <a:lnTo>
                  <a:pt x="3728" y="31789"/>
                </a:lnTo>
                <a:cubicBezTo>
                  <a:pt x="3700" y="31761"/>
                  <a:pt x="3705" y="31733"/>
                  <a:pt x="3734" y="31716"/>
                </a:cubicBezTo>
                <a:lnTo>
                  <a:pt x="3734" y="31704"/>
                </a:lnTo>
                <a:cubicBezTo>
                  <a:pt x="3728" y="31653"/>
                  <a:pt x="3768" y="31670"/>
                  <a:pt x="3779" y="31648"/>
                </a:cubicBezTo>
                <a:lnTo>
                  <a:pt x="3790" y="31642"/>
                </a:lnTo>
                <a:cubicBezTo>
                  <a:pt x="3790" y="31619"/>
                  <a:pt x="3802" y="31534"/>
                  <a:pt x="3819" y="31528"/>
                </a:cubicBezTo>
                <a:cubicBezTo>
                  <a:pt x="3841" y="31528"/>
                  <a:pt x="3892" y="31545"/>
                  <a:pt x="3909" y="31551"/>
                </a:cubicBezTo>
                <a:cubicBezTo>
                  <a:pt x="3921" y="31562"/>
                  <a:pt x="3887" y="31631"/>
                  <a:pt x="3881" y="31659"/>
                </a:cubicBezTo>
                <a:cubicBezTo>
                  <a:pt x="3875" y="31687"/>
                  <a:pt x="3887" y="31818"/>
                  <a:pt x="3870" y="31858"/>
                </a:cubicBezTo>
                <a:cubicBezTo>
                  <a:pt x="3853" y="31892"/>
                  <a:pt x="3813" y="32039"/>
                  <a:pt x="3824" y="32084"/>
                </a:cubicBezTo>
                <a:cubicBezTo>
                  <a:pt x="3836" y="32124"/>
                  <a:pt x="3853" y="32232"/>
                  <a:pt x="3841" y="32260"/>
                </a:cubicBezTo>
                <a:cubicBezTo>
                  <a:pt x="3830" y="32283"/>
                  <a:pt x="3819" y="32323"/>
                  <a:pt x="3819" y="32345"/>
                </a:cubicBezTo>
                <a:cubicBezTo>
                  <a:pt x="3858" y="32374"/>
                  <a:pt x="3819" y="32397"/>
                  <a:pt x="3824" y="32419"/>
                </a:cubicBezTo>
                <a:lnTo>
                  <a:pt x="3836" y="32448"/>
                </a:lnTo>
                <a:cubicBezTo>
                  <a:pt x="3839" y="32452"/>
                  <a:pt x="3843" y="32454"/>
                  <a:pt x="3849" y="32454"/>
                </a:cubicBezTo>
                <a:cubicBezTo>
                  <a:pt x="3865" y="32454"/>
                  <a:pt x="3890" y="32438"/>
                  <a:pt x="3898" y="32425"/>
                </a:cubicBezTo>
                <a:cubicBezTo>
                  <a:pt x="3909" y="32414"/>
                  <a:pt x="3942" y="32400"/>
                  <a:pt x="3967" y="32400"/>
                </a:cubicBezTo>
                <a:cubicBezTo>
                  <a:pt x="3980" y="32400"/>
                  <a:pt x="3991" y="32404"/>
                  <a:pt x="3995" y="32414"/>
                </a:cubicBezTo>
                <a:cubicBezTo>
                  <a:pt x="3998" y="32420"/>
                  <a:pt x="4009" y="32422"/>
                  <a:pt x="4026" y="32422"/>
                </a:cubicBezTo>
                <a:cubicBezTo>
                  <a:pt x="4072" y="32422"/>
                  <a:pt x="4154" y="32403"/>
                  <a:pt x="4187" y="32391"/>
                </a:cubicBezTo>
                <a:cubicBezTo>
                  <a:pt x="4207" y="32382"/>
                  <a:pt x="4237" y="32377"/>
                  <a:pt x="4262" y="32377"/>
                </a:cubicBezTo>
                <a:cubicBezTo>
                  <a:pt x="4287" y="32377"/>
                  <a:pt x="4307" y="32382"/>
                  <a:pt x="4307" y="32397"/>
                </a:cubicBezTo>
                <a:cubicBezTo>
                  <a:pt x="4312" y="32419"/>
                  <a:pt x="4318" y="32476"/>
                  <a:pt x="4329" y="32521"/>
                </a:cubicBezTo>
                <a:lnTo>
                  <a:pt x="4369" y="32527"/>
                </a:lnTo>
                <a:lnTo>
                  <a:pt x="4392" y="32538"/>
                </a:lnTo>
                <a:cubicBezTo>
                  <a:pt x="4431" y="32538"/>
                  <a:pt x="4443" y="32572"/>
                  <a:pt x="4420" y="32618"/>
                </a:cubicBezTo>
                <a:lnTo>
                  <a:pt x="4420" y="32646"/>
                </a:lnTo>
                <a:lnTo>
                  <a:pt x="4420" y="32686"/>
                </a:lnTo>
                <a:cubicBezTo>
                  <a:pt x="4432" y="32709"/>
                  <a:pt x="4445" y="32721"/>
                  <a:pt x="4457" y="32721"/>
                </a:cubicBezTo>
                <a:cubicBezTo>
                  <a:pt x="4468" y="32721"/>
                  <a:pt x="4477" y="32711"/>
                  <a:pt x="4483" y="32692"/>
                </a:cubicBezTo>
                <a:lnTo>
                  <a:pt x="4500" y="32652"/>
                </a:lnTo>
                <a:cubicBezTo>
                  <a:pt x="4504" y="32643"/>
                  <a:pt x="4513" y="32633"/>
                  <a:pt x="4522" y="32633"/>
                </a:cubicBezTo>
                <a:cubicBezTo>
                  <a:pt x="4524" y="32633"/>
                  <a:pt x="4526" y="32634"/>
                  <a:pt x="4528" y="32635"/>
                </a:cubicBezTo>
                <a:cubicBezTo>
                  <a:pt x="4539" y="32635"/>
                  <a:pt x="4551" y="32652"/>
                  <a:pt x="4551" y="32663"/>
                </a:cubicBezTo>
                <a:cubicBezTo>
                  <a:pt x="4545" y="32703"/>
                  <a:pt x="4562" y="32737"/>
                  <a:pt x="4590" y="32760"/>
                </a:cubicBezTo>
                <a:cubicBezTo>
                  <a:pt x="4593" y="32762"/>
                  <a:pt x="4600" y="32764"/>
                  <a:pt x="4607" y="32764"/>
                </a:cubicBezTo>
                <a:cubicBezTo>
                  <a:pt x="4614" y="32764"/>
                  <a:pt x="4622" y="32762"/>
                  <a:pt x="4624" y="32760"/>
                </a:cubicBezTo>
                <a:cubicBezTo>
                  <a:pt x="4630" y="32748"/>
                  <a:pt x="4636" y="32726"/>
                  <a:pt x="4630" y="32714"/>
                </a:cubicBezTo>
                <a:lnTo>
                  <a:pt x="4630" y="32703"/>
                </a:lnTo>
                <a:cubicBezTo>
                  <a:pt x="4619" y="32686"/>
                  <a:pt x="4647" y="32675"/>
                  <a:pt x="4687" y="32669"/>
                </a:cubicBezTo>
                <a:lnTo>
                  <a:pt x="4715" y="32618"/>
                </a:lnTo>
                <a:cubicBezTo>
                  <a:pt x="4726" y="32595"/>
                  <a:pt x="4755" y="32584"/>
                  <a:pt x="4778" y="32572"/>
                </a:cubicBezTo>
                <a:cubicBezTo>
                  <a:pt x="4786" y="32567"/>
                  <a:pt x="4794" y="32565"/>
                  <a:pt x="4801" y="32565"/>
                </a:cubicBezTo>
                <a:cubicBezTo>
                  <a:pt x="4826" y="32565"/>
                  <a:pt x="4844" y="32590"/>
                  <a:pt x="4840" y="32629"/>
                </a:cubicBezTo>
                <a:lnTo>
                  <a:pt x="4834" y="32652"/>
                </a:lnTo>
                <a:cubicBezTo>
                  <a:pt x="4835" y="32652"/>
                  <a:pt x="4836" y="32652"/>
                  <a:pt x="4836" y="32652"/>
                </a:cubicBezTo>
                <a:cubicBezTo>
                  <a:pt x="4855" y="32652"/>
                  <a:pt x="4948" y="32599"/>
                  <a:pt x="4948" y="32555"/>
                </a:cubicBezTo>
                <a:cubicBezTo>
                  <a:pt x="4953" y="32510"/>
                  <a:pt x="4942" y="32408"/>
                  <a:pt x="4948" y="32391"/>
                </a:cubicBezTo>
                <a:cubicBezTo>
                  <a:pt x="4953" y="32368"/>
                  <a:pt x="4953" y="32340"/>
                  <a:pt x="4953" y="32317"/>
                </a:cubicBezTo>
                <a:lnTo>
                  <a:pt x="4953" y="32300"/>
                </a:lnTo>
                <a:lnTo>
                  <a:pt x="4948" y="32266"/>
                </a:lnTo>
                <a:cubicBezTo>
                  <a:pt x="4942" y="32226"/>
                  <a:pt x="4993" y="32198"/>
                  <a:pt x="5010" y="32198"/>
                </a:cubicBezTo>
                <a:cubicBezTo>
                  <a:pt x="5027" y="32198"/>
                  <a:pt x="5044" y="32283"/>
                  <a:pt x="5050" y="32311"/>
                </a:cubicBezTo>
                <a:cubicBezTo>
                  <a:pt x="5050" y="32319"/>
                  <a:pt x="5051" y="32323"/>
                  <a:pt x="5052" y="32323"/>
                </a:cubicBezTo>
                <a:cubicBezTo>
                  <a:pt x="5056" y="32323"/>
                  <a:pt x="5063" y="32296"/>
                  <a:pt x="5067" y="32255"/>
                </a:cubicBezTo>
                <a:lnTo>
                  <a:pt x="5073" y="32198"/>
                </a:lnTo>
                <a:cubicBezTo>
                  <a:pt x="5077" y="32148"/>
                  <a:pt x="5133" y="32105"/>
                  <a:pt x="5179" y="32105"/>
                </a:cubicBezTo>
                <a:cubicBezTo>
                  <a:pt x="5190" y="32105"/>
                  <a:pt x="5200" y="32107"/>
                  <a:pt x="5209" y="32113"/>
                </a:cubicBezTo>
                <a:lnTo>
                  <a:pt x="5254" y="32136"/>
                </a:lnTo>
                <a:cubicBezTo>
                  <a:pt x="5296" y="32131"/>
                  <a:pt x="5373" y="32103"/>
                  <a:pt x="5412" y="32103"/>
                </a:cubicBezTo>
                <a:cubicBezTo>
                  <a:pt x="5420" y="32103"/>
                  <a:pt x="5426" y="32104"/>
                  <a:pt x="5430" y="32107"/>
                </a:cubicBezTo>
                <a:cubicBezTo>
                  <a:pt x="5433" y="32109"/>
                  <a:pt x="5436" y="32110"/>
                  <a:pt x="5440" y="32110"/>
                </a:cubicBezTo>
                <a:cubicBezTo>
                  <a:pt x="5457" y="32110"/>
                  <a:pt x="5478" y="32090"/>
                  <a:pt x="5492" y="32062"/>
                </a:cubicBezTo>
                <a:lnTo>
                  <a:pt x="5509" y="32039"/>
                </a:lnTo>
                <a:cubicBezTo>
                  <a:pt x="5544" y="32011"/>
                  <a:pt x="5447" y="31988"/>
                  <a:pt x="5509" y="31960"/>
                </a:cubicBezTo>
                <a:lnTo>
                  <a:pt x="5532" y="31948"/>
                </a:lnTo>
                <a:cubicBezTo>
                  <a:pt x="5549" y="31920"/>
                  <a:pt x="5572" y="31880"/>
                  <a:pt x="5578" y="31869"/>
                </a:cubicBezTo>
                <a:cubicBezTo>
                  <a:pt x="5578" y="31868"/>
                  <a:pt x="5578" y="31868"/>
                  <a:pt x="5578" y="31868"/>
                </a:cubicBezTo>
                <a:cubicBezTo>
                  <a:pt x="5581" y="31868"/>
                  <a:pt x="5607" y="31944"/>
                  <a:pt x="5617" y="31971"/>
                </a:cubicBezTo>
                <a:cubicBezTo>
                  <a:pt x="5620" y="31986"/>
                  <a:pt x="5656" y="31992"/>
                  <a:pt x="5703" y="31992"/>
                </a:cubicBezTo>
                <a:cubicBezTo>
                  <a:pt x="5763" y="31992"/>
                  <a:pt x="5840" y="31981"/>
                  <a:pt x="5878" y="31965"/>
                </a:cubicBezTo>
                <a:cubicBezTo>
                  <a:pt x="5888" y="31960"/>
                  <a:pt x="5897" y="31958"/>
                  <a:pt x="5905" y="31958"/>
                </a:cubicBezTo>
                <a:cubicBezTo>
                  <a:pt x="5949" y="31958"/>
                  <a:pt x="5956" y="32033"/>
                  <a:pt x="5946" y="32062"/>
                </a:cubicBezTo>
                <a:cubicBezTo>
                  <a:pt x="5929" y="32101"/>
                  <a:pt x="5946" y="32130"/>
                  <a:pt x="5980" y="32130"/>
                </a:cubicBezTo>
                <a:lnTo>
                  <a:pt x="5992" y="32113"/>
                </a:lnTo>
                <a:lnTo>
                  <a:pt x="6020" y="32096"/>
                </a:lnTo>
                <a:cubicBezTo>
                  <a:pt x="6043" y="32062"/>
                  <a:pt x="6083" y="32039"/>
                  <a:pt x="6094" y="32039"/>
                </a:cubicBezTo>
                <a:cubicBezTo>
                  <a:pt x="6094" y="32040"/>
                  <a:pt x="6095" y="32040"/>
                  <a:pt x="6096" y="32040"/>
                </a:cubicBezTo>
                <a:cubicBezTo>
                  <a:pt x="6101" y="32040"/>
                  <a:pt x="6105" y="32019"/>
                  <a:pt x="6105" y="31988"/>
                </a:cubicBezTo>
                <a:lnTo>
                  <a:pt x="6100" y="31965"/>
                </a:lnTo>
                <a:cubicBezTo>
                  <a:pt x="6100" y="31960"/>
                  <a:pt x="6088" y="31954"/>
                  <a:pt x="6088" y="31954"/>
                </a:cubicBezTo>
                <a:cubicBezTo>
                  <a:pt x="6088" y="31943"/>
                  <a:pt x="6088" y="31931"/>
                  <a:pt x="6094" y="31931"/>
                </a:cubicBezTo>
                <a:cubicBezTo>
                  <a:pt x="6098" y="31927"/>
                  <a:pt x="6108" y="31923"/>
                  <a:pt x="6113" y="31923"/>
                </a:cubicBezTo>
                <a:cubicBezTo>
                  <a:pt x="6115" y="31923"/>
                  <a:pt x="6117" y="31924"/>
                  <a:pt x="6117" y="31926"/>
                </a:cubicBezTo>
                <a:lnTo>
                  <a:pt x="6128" y="31948"/>
                </a:lnTo>
                <a:cubicBezTo>
                  <a:pt x="6139" y="31971"/>
                  <a:pt x="6156" y="31994"/>
                  <a:pt x="6168" y="31994"/>
                </a:cubicBezTo>
                <a:cubicBezTo>
                  <a:pt x="6173" y="31994"/>
                  <a:pt x="6179" y="31982"/>
                  <a:pt x="6173" y="31971"/>
                </a:cubicBezTo>
                <a:lnTo>
                  <a:pt x="6173" y="31960"/>
                </a:lnTo>
                <a:lnTo>
                  <a:pt x="6179" y="31948"/>
                </a:lnTo>
                <a:cubicBezTo>
                  <a:pt x="6179" y="31937"/>
                  <a:pt x="6230" y="31914"/>
                  <a:pt x="6292" y="31903"/>
                </a:cubicBezTo>
                <a:lnTo>
                  <a:pt x="6349" y="31892"/>
                </a:lnTo>
                <a:lnTo>
                  <a:pt x="6372" y="31886"/>
                </a:lnTo>
                <a:cubicBezTo>
                  <a:pt x="6400" y="31886"/>
                  <a:pt x="6446" y="31897"/>
                  <a:pt x="6480" y="31920"/>
                </a:cubicBezTo>
                <a:lnTo>
                  <a:pt x="6497" y="31875"/>
                </a:lnTo>
                <a:cubicBezTo>
                  <a:pt x="6499" y="31875"/>
                  <a:pt x="6502" y="31876"/>
                  <a:pt x="6504" y="31876"/>
                </a:cubicBezTo>
                <a:cubicBezTo>
                  <a:pt x="6521" y="31876"/>
                  <a:pt x="6543" y="31862"/>
                  <a:pt x="6548" y="31852"/>
                </a:cubicBezTo>
                <a:cubicBezTo>
                  <a:pt x="6548" y="31840"/>
                  <a:pt x="6565" y="31789"/>
                  <a:pt x="6587" y="31738"/>
                </a:cubicBezTo>
                <a:lnTo>
                  <a:pt x="6610" y="31733"/>
                </a:lnTo>
                <a:cubicBezTo>
                  <a:pt x="6667" y="31721"/>
                  <a:pt x="6667" y="31636"/>
                  <a:pt x="6695" y="31631"/>
                </a:cubicBezTo>
                <a:lnTo>
                  <a:pt x="6752" y="31614"/>
                </a:lnTo>
                <a:cubicBezTo>
                  <a:pt x="6763" y="31562"/>
                  <a:pt x="6814" y="31421"/>
                  <a:pt x="6809" y="31375"/>
                </a:cubicBezTo>
                <a:cubicBezTo>
                  <a:pt x="6797" y="31330"/>
                  <a:pt x="6837" y="31290"/>
                  <a:pt x="6848" y="31284"/>
                </a:cubicBezTo>
                <a:cubicBezTo>
                  <a:pt x="6860" y="31284"/>
                  <a:pt x="6854" y="31245"/>
                  <a:pt x="6854" y="31233"/>
                </a:cubicBezTo>
                <a:cubicBezTo>
                  <a:pt x="6848" y="31222"/>
                  <a:pt x="6894" y="31114"/>
                  <a:pt x="6900" y="31069"/>
                </a:cubicBezTo>
                <a:lnTo>
                  <a:pt x="6917" y="31069"/>
                </a:lnTo>
                <a:lnTo>
                  <a:pt x="6945" y="31052"/>
                </a:lnTo>
                <a:lnTo>
                  <a:pt x="6951" y="31052"/>
                </a:lnTo>
                <a:cubicBezTo>
                  <a:pt x="6951" y="31046"/>
                  <a:pt x="6962" y="31035"/>
                  <a:pt x="6979" y="31012"/>
                </a:cubicBezTo>
                <a:cubicBezTo>
                  <a:pt x="7002" y="31026"/>
                  <a:pt x="7033" y="31036"/>
                  <a:pt x="7056" y="31036"/>
                </a:cubicBezTo>
                <a:cubicBezTo>
                  <a:pt x="7061" y="31036"/>
                  <a:pt x="7066" y="31036"/>
                  <a:pt x="7070" y="31035"/>
                </a:cubicBezTo>
                <a:cubicBezTo>
                  <a:pt x="7121" y="31035"/>
                  <a:pt x="7144" y="31046"/>
                  <a:pt x="7121" y="31075"/>
                </a:cubicBezTo>
                <a:lnTo>
                  <a:pt x="7109" y="31086"/>
                </a:lnTo>
                <a:cubicBezTo>
                  <a:pt x="7104" y="31092"/>
                  <a:pt x="7109" y="31114"/>
                  <a:pt x="7115" y="31114"/>
                </a:cubicBezTo>
                <a:lnTo>
                  <a:pt x="7127" y="31126"/>
                </a:lnTo>
                <a:cubicBezTo>
                  <a:pt x="7144" y="31126"/>
                  <a:pt x="7195" y="31092"/>
                  <a:pt x="7200" y="31075"/>
                </a:cubicBezTo>
                <a:cubicBezTo>
                  <a:pt x="7206" y="31058"/>
                  <a:pt x="7189" y="31001"/>
                  <a:pt x="7178" y="30989"/>
                </a:cubicBezTo>
                <a:cubicBezTo>
                  <a:pt x="7166" y="30972"/>
                  <a:pt x="7041" y="30984"/>
                  <a:pt x="7041" y="30955"/>
                </a:cubicBezTo>
                <a:cubicBezTo>
                  <a:pt x="7046" y="30932"/>
                  <a:pt x="7074" y="30920"/>
                  <a:pt x="7090" y="30920"/>
                </a:cubicBezTo>
                <a:cubicBezTo>
                  <a:pt x="7094" y="30920"/>
                  <a:pt x="7096" y="30920"/>
                  <a:pt x="7098" y="30921"/>
                </a:cubicBezTo>
                <a:cubicBezTo>
                  <a:pt x="7104" y="30921"/>
                  <a:pt x="7109" y="30921"/>
                  <a:pt x="7115" y="30916"/>
                </a:cubicBezTo>
                <a:cubicBezTo>
                  <a:pt x="7132" y="30916"/>
                  <a:pt x="7155" y="30921"/>
                  <a:pt x="7189" y="30921"/>
                </a:cubicBezTo>
                <a:lnTo>
                  <a:pt x="7200" y="30921"/>
                </a:lnTo>
                <a:cubicBezTo>
                  <a:pt x="7217" y="30921"/>
                  <a:pt x="7234" y="30870"/>
                  <a:pt x="7234" y="30814"/>
                </a:cubicBezTo>
                <a:cubicBezTo>
                  <a:pt x="7234" y="30814"/>
                  <a:pt x="7234" y="30814"/>
                  <a:pt x="7234" y="30779"/>
                </a:cubicBezTo>
                <a:cubicBezTo>
                  <a:pt x="7234" y="30774"/>
                  <a:pt x="7234" y="30774"/>
                  <a:pt x="7234" y="30774"/>
                </a:cubicBezTo>
                <a:cubicBezTo>
                  <a:pt x="7246" y="30745"/>
                  <a:pt x="7257" y="30734"/>
                  <a:pt x="7274" y="30728"/>
                </a:cubicBezTo>
                <a:lnTo>
                  <a:pt x="7280" y="30728"/>
                </a:lnTo>
                <a:lnTo>
                  <a:pt x="7308" y="30757"/>
                </a:lnTo>
                <a:cubicBezTo>
                  <a:pt x="7308" y="30757"/>
                  <a:pt x="7308" y="30757"/>
                  <a:pt x="7308" y="30762"/>
                </a:cubicBezTo>
                <a:cubicBezTo>
                  <a:pt x="7285" y="30797"/>
                  <a:pt x="7308" y="30797"/>
                  <a:pt x="7331" y="30797"/>
                </a:cubicBezTo>
                <a:cubicBezTo>
                  <a:pt x="7351" y="30791"/>
                  <a:pt x="7372" y="30767"/>
                  <a:pt x="7384" y="30767"/>
                </a:cubicBezTo>
                <a:cubicBezTo>
                  <a:pt x="7385" y="30767"/>
                  <a:pt x="7386" y="30768"/>
                  <a:pt x="7388" y="30768"/>
                </a:cubicBezTo>
                <a:lnTo>
                  <a:pt x="7416" y="30791"/>
                </a:lnTo>
                <a:cubicBezTo>
                  <a:pt x="7393" y="30814"/>
                  <a:pt x="7376" y="30859"/>
                  <a:pt x="7370" y="30882"/>
                </a:cubicBezTo>
                <a:lnTo>
                  <a:pt x="7393" y="30904"/>
                </a:lnTo>
                <a:lnTo>
                  <a:pt x="7416" y="30933"/>
                </a:lnTo>
                <a:cubicBezTo>
                  <a:pt x="7425" y="30947"/>
                  <a:pt x="7433" y="30952"/>
                  <a:pt x="7442" y="30952"/>
                </a:cubicBezTo>
                <a:cubicBezTo>
                  <a:pt x="7460" y="30952"/>
                  <a:pt x="7474" y="30926"/>
                  <a:pt x="7478" y="30910"/>
                </a:cubicBezTo>
                <a:cubicBezTo>
                  <a:pt x="7478" y="30901"/>
                  <a:pt x="7482" y="30896"/>
                  <a:pt x="7488" y="30896"/>
                </a:cubicBezTo>
                <a:cubicBezTo>
                  <a:pt x="7501" y="30896"/>
                  <a:pt x="7524" y="30914"/>
                  <a:pt x="7546" y="30944"/>
                </a:cubicBezTo>
                <a:lnTo>
                  <a:pt x="7546" y="30995"/>
                </a:lnTo>
                <a:lnTo>
                  <a:pt x="7558" y="31126"/>
                </a:lnTo>
                <a:cubicBezTo>
                  <a:pt x="7660" y="31148"/>
                  <a:pt x="7768" y="31165"/>
                  <a:pt x="7773" y="31165"/>
                </a:cubicBezTo>
                <a:cubicBezTo>
                  <a:pt x="7785" y="31160"/>
                  <a:pt x="7796" y="31126"/>
                  <a:pt x="7802" y="31086"/>
                </a:cubicBezTo>
                <a:lnTo>
                  <a:pt x="7819" y="31069"/>
                </a:lnTo>
                <a:cubicBezTo>
                  <a:pt x="7841" y="31046"/>
                  <a:pt x="7881" y="31040"/>
                  <a:pt x="7915" y="31035"/>
                </a:cubicBezTo>
                <a:cubicBezTo>
                  <a:pt x="7927" y="31032"/>
                  <a:pt x="7938" y="31031"/>
                  <a:pt x="7949" y="31031"/>
                </a:cubicBezTo>
                <a:cubicBezTo>
                  <a:pt x="7961" y="31031"/>
                  <a:pt x="7972" y="31032"/>
                  <a:pt x="7983" y="31035"/>
                </a:cubicBezTo>
                <a:lnTo>
                  <a:pt x="8023" y="31040"/>
                </a:lnTo>
                <a:cubicBezTo>
                  <a:pt x="8025" y="31041"/>
                  <a:pt x="8028" y="31041"/>
                  <a:pt x="8030" y="31041"/>
                </a:cubicBezTo>
                <a:cubicBezTo>
                  <a:pt x="8069" y="31041"/>
                  <a:pt x="8073" y="30994"/>
                  <a:pt x="8063" y="30978"/>
                </a:cubicBezTo>
                <a:cubicBezTo>
                  <a:pt x="8055" y="30967"/>
                  <a:pt x="8036" y="30961"/>
                  <a:pt x="8011" y="30961"/>
                </a:cubicBezTo>
                <a:cubicBezTo>
                  <a:pt x="7998" y="30961"/>
                  <a:pt x="7982" y="30963"/>
                  <a:pt x="7966" y="30967"/>
                </a:cubicBezTo>
                <a:lnTo>
                  <a:pt x="7955" y="30955"/>
                </a:lnTo>
                <a:lnTo>
                  <a:pt x="7938" y="30933"/>
                </a:lnTo>
                <a:cubicBezTo>
                  <a:pt x="7961" y="30916"/>
                  <a:pt x="8000" y="30865"/>
                  <a:pt x="8023" y="30825"/>
                </a:cubicBezTo>
                <a:lnTo>
                  <a:pt x="8017" y="30779"/>
                </a:lnTo>
                <a:cubicBezTo>
                  <a:pt x="8018" y="30779"/>
                  <a:pt x="8020" y="30778"/>
                  <a:pt x="8022" y="30778"/>
                </a:cubicBezTo>
                <a:cubicBezTo>
                  <a:pt x="8036" y="30778"/>
                  <a:pt x="8076" y="30792"/>
                  <a:pt x="8091" y="30802"/>
                </a:cubicBezTo>
                <a:cubicBezTo>
                  <a:pt x="8092" y="30803"/>
                  <a:pt x="8095" y="30803"/>
                  <a:pt x="8098" y="30803"/>
                </a:cubicBezTo>
                <a:cubicBezTo>
                  <a:pt x="8114" y="30803"/>
                  <a:pt x="8154" y="30798"/>
                  <a:pt x="8190" y="30798"/>
                </a:cubicBezTo>
                <a:cubicBezTo>
                  <a:pt x="8223" y="30798"/>
                  <a:pt x="8254" y="30802"/>
                  <a:pt x="8261" y="30819"/>
                </a:cubicBezTo>
                <a:cubicBezTo>
                  <a:pt x="8276" y="30853"/>
                  <a:pt x="8334" y="30866"/>
                  <a:pt x="8369" y="30866"/>
                </a:cubicBezTo>
                <a:cubicBezTo>
                  <a:pt x="8376" y="30866"/>
                  <a:pt x="8382" y="30865"/>
                  <a:pt x="8386" y="30865"/>
                </a:cubicBezTo>
                <a:cubicBezTo>
                  <a:pt x="8414" y="30865"/>
                  <a:pt x="8443" y="30853"/>
                  <a:pt x="8454" y="30848"/>
                </a:cubicBezTo>
                <a:lnTo>
                  <a:pt x="8454" y="30842"/>
                </a:lnTo>
                <a:cubicBezTo>
                  <a:pt x="8460" y="30831"/>
                  <a:pt x="8454" y="30814"/>
                  <a:pt x="8449" y="30808"/>
                </a:cubicBezTo>
                <a:lnTo>
                  <a:pt x="8392" y="30785"/>
                </a:lnTo>
                <a:cubicBezTo>
                  <a:pt x="8324" y="30762"/>
                  <a:pt x="8341" y="30706"/>
                  <a:pt x="8369" y="30700"/>
                </a:cubicBezTo>
                <a:cubicBezTo>
                  <a:pt x="8392" y="30689"/>
                  <a:pt x="8403" y="30660"/>
                  <a:pt x="8386" y="30643"/>
                </a:cubicBezTo>
                <a:lnTo>
                  <a:pt x="8386" y="30626"/>
                </a:lnTo>
                <a:lnTo>
                  <a:pt x="8386" y="30558"/>
                </a:lnTo>
                <a:cubicBezTo>
                  <a:pt x="8443" y="30558"/>
                  <a:pt x="8386" y="30518"/>
                  <a:pt x="8346" y="30507"/>
                </a:cubicBezTo>
                <a:cubicBezTo>
                  <a:pt x="8307" y="30490"/>
                  <a:pt x="8273" y="30456"/>
                  <a:pt x="8273" y="30450"/>
                </a:cubicBezTo>
                <a:cubicBezTo>
                  <a:pt x="8273" y="30450"/>
                  <a:pt x="8363" y="30411"/>
                  <a:pt x="8471" y="30360"/>
                </a:cubicBezTo>
                <a:lnTo>
                  <a:pt x="8392" y="30235"/>
                </a:lnTo>
                <a:lnTo>
                  <a:pt x="8392" y="30229"/>
                </a:lnTo>
                <a:cubicBezTo>
                  <a:pt x="8406" y="30220"/>
                  <a:pt x="8442" y="30211"/>
                  <a:pt x="8474" y="30211"/>
                </a:cubicBezTo>
                <a:cubicBezTo>
                  <a:pt x="8481" y="30211"/>
                  <a:pt x="8488" y="30211"/>
                  <a:pt x="8494" y="30212"/>
                </a:cubicBezTo>
                <a:lnTo>
                  <a:pt x="8517" y="30229"/>
                </a:lnTo>
                <a:lnTo>
                  <a:pt x="8528" y="30240"/>
                </a:lnTo>
                <a:cubicBezTo>
                  <a:pt x="8528" y="30269"/>
                  <a:pt x="8562" y="30303"/>
                  <a:pt x="8602" y="30314"/>
                </a:cubicBezTo>
                <a:lnTo>
                  <a:pt x="8590" y="30269"/>
                </a:lnTo>
                <a:cubicBezTo>
                  <a:pt x="8586" y="30246"/>
                  <a:pt x="8574" y="30224"/>
                  <a:pt x="8589" y="30224"/>
                </a:cubicBezTo>
                <a:cubicBezTo>
                  <a:pt x="8593" y="30224"/>
                  <a:pt x="8599" y="30226"/>
                  <a:pt x="8607" y="30229"/>
                </a:cubicBezTo>
                <a:cubicBezTo>
                  <a:pt x="8628" y="30238"/>
                  <a:pt x="8646" y="30242"/>
                  <a:pt x="8660" y="30242"/>
                </a:cubicBezTo>
                <a:cubicBezTo>
                  <a:pt x="8684" y="30242"/>
                  <a:pt x="8699" y="30229"/>
                  <a:pt x="8709" y="30201"/>
                </a:cubicBezTo>
                <a:lnTo>
                  <a:pt x="8738" y="30144"/>
                </a:lnTo>
                <a:cubicBezTo>
                  <a:pt x="8687" y="30138"/>
                  <a:pt x="8704" y="30099"/>
                  <a:pt x="8721" y="30082"/>
                </a:cubicBezTo>
                <a:cubicBezTo>
                  <a:pt x="8738" y="30059"/>
                  <a:pt x="8744" y="29928"/>
                  <a:pt x="8709" y="29906"/>
                </a:cubicBezTo>
                <a:cubicBezTo>
                  <a:pt x="8670" y="29889"/>
                  <a:pt x="8675" y="29855"/>
                  <a:pt x="8687" y="29849"/>
                </a:cubicBezTo>
                <a:cubicBezTo>
                  <a:pt x="8698" y="29849"/>
                  <a:pt x="8658" y="29804"/>
                  <a:pt x="8636" y="29787"/>
                </a:cubicBezTo>
                <a:cubicBezTo>
                  <a:pt x="8636" y="29787"/>
                  <a:pt x="8624" y="29781"/>
                  <a:pt x="8613" y="29770"/>
                </a:cubicBezTo>
                <a:lnTo>
                  <a:pt x="8613" y="29770"/>
                </a:lnTo>
                <a:cubicBezTo>
                  <a:pt x="8630" y="29775"/>
                  <a:pt x="8641" y="29775"/>
                  <a:pt x="8653" y="29781"/>
                </a:cubicBezTo>
                <a:lnTo>
                  <a:pt x="8687" y="29758"/>
                </a:lnTo>
                <a:lnTo>
                  <a:pt x="8704" y="29747"/>
                </a:lnTo>
                <a:cubicBezTo>
                  <a:pt x="8715" y="29730"/>
                  <a:pt x="8732" y="29684"/>
                  <a:pt x="8732" y="29650"/>
                </a:cubicBezTo>
                <a:lnTo>
                  <a:pt x="8778" y="29656"/>
                </a:lnTo>
                <a:lnTo>
                  <a:pt x="8795" y="29656"/>
                </a:lnTo>
                <a:cubicBezTo>
                  <a:pt x="8806" y="29639"/>
                  <a:pt x="8820" y="29633"/>
                  <a:pt x="8831" y="29633"/>
                </a:cubicBezTo>
                <a:cubicBezTo>
                  <a:pt x="8843" y="29633"/>
                  <a:pt x="8851" y="29639"/>
                  <a:pt x="8851" y="29645"/>
                </a:cubicBezTo>
                <a:cubicBezTo>
                  <a:pt x="8852" y="29645"/>
                  <a:pt x="8852" y="29645"/>
                  <a:pt x="8852" y="29645"/>
                </a:cubicBezTo>
                <a:cubicBezTo>
                  <a:pt x="8864" y="29645"/>
                  <a:pt x="8947" y="29531"/>
                  <a:pt x="8983" y="29531"/>
                </a:cubicBezTo>
                <a:cubicBezTo>
                  <a:pt x="8985" y="29531"/>
                  <a:pt x="8986" y="29531"/>
                  <a:pt x="8988" y="29531"/>
                </a:cubicBezTo>
                <a:cubicBezTo>
                  <a:pt x="8992" y="29534"/>
                  <a:pt x="8997" y="29535"/>
                  <a:pt x="9003" y="29535"/>
                </a:cubicBezTo>
                <a:cubicBezTo>
                  <a:pt x="9036" y="29535"/>
                  <a:pt x="9080" y="29493"/>
                  <a:pt x="9090" y="29469"/>
                </a:cubicBezTo>
                <a:cubicBezTo>
                  <a:pt x="9091" y="29465"/>
                  <a:pt x="9094" y="29464"/>
                  <a:pt x="9098" y="29464"/>
                </a:cubicBezTo>
                <a:cubicBezTo>
                  <a:pt x="9116" y="29464"/>
                  <a:pt x="9152" y="29508"/>
                  <a:pt x="9152" y="29537"/>
                </a:cubicBezTo>
                <a:cubicBezTo>
                  <a:pt x="9152" y="29571"/>
                  <a:pt x="9146" y="29645"/>
                  <a:pt x="9146" y="29662"/>
                </a:cubicBezTo>
                <a:cubicBezTo>
                  <a:pt x="9146" y="29684"/>
                  <a:pt x="9175" y="29764"/>
                  <a:pt x="9169" y="29787"/>
                </a:cubicBezTo>
                <a:cubicBezTo>
                  <a:pt x="9163" y="29809"/>
                  <a:pt x="9158" y="29843"/>
                  <a:pt x="9158" y="29855"/>
                </a:cubicBezTo>
                <a:cubicBezTo>
                  <a:pt x="9243" y="29866"/>
                  <a:pt x="9192" y="29911"/>
                  <a:pt x="9175" y="29951"/>
                </a:cubicBezTo>
                <a:lnTo>
                  <a:pt x="9175" y="29957"/>
                </a:lnTo>
                <a:cubicBezTo>
                  <a:pt x="9178" y="29968"/>
                  <a:pt x="9189" y="29972"/>
                  <a:pt x="9197" y="29972"/>
                </a:cubicBezTo>
                <a:cubicBezTo>
                  <a:pt x="9202" y="29972"/>
                  <a:pt x="9207" y="29970"/>
                  <a:pt x="9209" y="29968"/>
                </a:cubicBezTo>
                <a:cubicBezTo>
                  <a:pt x="9209" y="29968"/>
                  <a:pt x="9209" y="29968"/>
                  <a:pt x="9210" y="29968"/>
                </a:cubicBezTo>
                <a:cubicBezTo>
                  <a:pt x="9217" y="29968"/>
                  <a:pt x="9248" y="30037"/>
                  <a:pt x="9231" y="30065"/>
                </a:cubicBezTo>
                <a:cubicBezTo>
                  <a:pt x="9214" y="30093"/>
                  <a:pt x="9260" y="30121"/>
                  <a:pt x="9283" y="30127"/>
                </a:cubicBezTo>
                <a:cubicBezTo>
                  <a:pt x="9311" y="30133"/>
                  <a:pt x="9300" y="30167"/>
                  <a:pt x="9294" y="30178"/>
                </a:cubicBezTo>
                <a:cubicBezTo>
                  <a:pt x="9288" y="30184"/>
                  <a:pt x="9254" y="30229"/>
                  <a:pt x="9266" y="30240"/>
                </a:cubicBezTo>
                <a:cubicBezTo>
                  <a:pt x="9277" y="30246"/>
                  <a:pt x="9294" y="30275"/>
                  <a:pt x="9300" y="30280"/>
                </a:cubicBezTo>
                <a:cubicBezTo>
                  <a:pt x="9305" y="30292"/>
                  <a:pt x="9317" y="30360"/>
                  <a:pt x="9317" y="30382"/>
                </a:cubicBezTo>
                <a:cubicBezTo>
                  <a:pt x="9317" y="30405"/>
                  <a:pt x="9356" y="30433"/>
                  <a:pt x="9356" y="30445"/>
                </a:cubicBezTo>
                <a:cubicBezTo>
                  <a:pt x="9362" y="30462"/>
                  <a:pt x="9379" y="30490"/>
                  <a:pt x="9390" y="30513"/>
                </a:cubicBezTo>
                <a:lnTo>
                  <a:pt x="9396" y="30513"/>
                </a:lnTo>
                <a:cubicBezTo>
                  <a:pt x="9379" y="30547"/>
                  <a:pt x="9424" y="30587"/>
                  <a:pt x="9453" y="30592"/>
                </a:cubicBezTo>
                <a:cubicBezTo>
                  <a:pt x="9487" y="30604"/>
                  <a:pt x="9498" y="30666"/>
                  <a:pt x="9492" y="30689"/>
                </a:cubicBezTo>
                <a:cubicBezTo>
                  <a:pt x="9492" y="30690"/>
                  <a:pt x="9492" y="30690"/>
                  <a:pt x="9493" y="30690"/>
                </a:cubicBezTo>
                <a:cubicBezTo>
                  <a:pt x="9505" y="30690"/>
                  <a:pt x="9626" y="30586"/>
                  <a:pt x="9668" y="30575"/>
                </a:cubicBezTo>
                <a:cubicBezTo>
                  <a:pt x="9680" y="30581"/>
                  <a:pt x="9685" y="30592"/>
                  <a:pt x="9691" y="30604"/>
                </a:cubicBezTo>
                <a:lnTo>
                  <a:pt x="9640" y="30621"/>
                </a:lnTo>
                <a:cubicBezTo>
                  <a:pt x="9617" y="30632"/>
                  <a:pt x="9583" y="30666"/>
                  <a:pt x="9589" y="30683"/>
                </a:cubicBezTo>
                <a:lnTo>
                  <a:pt x="9600" y="30774"/>
                </a:lnTo>
                <a:cubicBezTo>
                  <a:pt x="9561" y="30842"/>
                  <a:pt x="9634" y="31001"/>
                  <a:pt x="9651" y="31058"/>
                </a:cubicBezTo>
                <a:cubicBezTo>
                  <a:pt x="9661" y="31088"/>
                  <a:pt x="9670" y="31104"/>
                  <a:pt x="9677" y="31104"/>
                </a:cubicBezTo>
                <a:cubicBezTo>
                  <a:pt x="9683" y="31104"/>
                  <a:pt x="9688" y="31092"/>
                  <a:pt x="9691" y="31069"/>
                </a:cubicBezTo>
                <a:lnTo>
                  <a:pt x="9708" y="31063"/>
                </a:lnTo>
                <a:cubicBezTo>
                  <a:pt x="9731" y="31046"/>
                  <a:pt x="9742" y="31035"/>
                  <a:pt x="9753" y="31001"/>
                </a:cubicBezTo>
                <a:cubicBezTo>
                  <a:pt x="9756" y="30989"/>
                  <a:pt x="9767" y="30983"/>
                  <a:pt x="9780" y="30983"/>
                </a:cubicBezTo>
                <a:cubicBezTo>
                  <a:pt x="9797" y="30983"/>
                  <a:pt x="9818" y="30993"/>
                  <a:pt x="9827" y="31012"/>
                </a:cubicBezTo>
                <a:cubicBezTo>
                  <a:pt x="9839" y="31023"/>
                  <a:pt x="9839" y="31046"/>
                  <a:pt x="9844" y="31052"/>
                </a:cubicBezTo>
                <a:cubicBezTo>
                  <a:pt x="9861" y="31063"/>
                  <a:pt x="9884" y="31080"/>
                  <a:pt x="9901" y="31080"/>
                </a:cubicBezTo>
                <a:lnTo>
                  <a:pt x="9912" y="31080"/>
                </a:lnTo>
                <a:cubicBezTo>
                  <a:pt x="9912" y="31063"/>
                  <a:pt x="9918" y="31058"/>
                  <a:pt x="9924" y="31052"/>
                </a:cubicBezTo>
                <a:cubicBezTo>
                  <a:pt x="9929" y="31058"/>
                  <a:pt x="9929" y="31058"/>
                  <a:pt x="9935" y="31058"/>
                </a:cubicBezTo>
                <a:cubicBezTo>
                  <a:pt x="9935" y="31063"/>
                  <a:pt x="9935" y="31063"/>
                  <a:pt x="9941" y="31069"/>
                </a:cubicBezTo>
                <a:lnTo>
                  <a:pt x="9952" y="31080"/>
                </a:lnTo>
                <a:cubicBezTo>
                  <a:pt x="9986" y="31103"/>
                  <a:pt x="9924" y="31126"/>
                  <a:pt x="9952" y="31148"/>
                </a:cubicBezTo>
                <a:cubicBezTo>
                  <a:pt x="9980" y="31171"/>
                  <a:pt x="10003" y="31188"/>
                  <a:pt x="10026" y="31211"/>
                </a:cubicBezTo>
                <a:cubicBezTo>
                  <a:pt x="10037" y="31216"/>
                  <a:pt x="10054" y="31216"/>
                  <a:pt x="10066" y="31222"/>
                </a:cubicBezTo>
                <a:lnTo>
                  <a:pt x="10100" y="31239"/>
                </a:lnTo>
                <a:cubicBezTo>
                  <a:pt x="10145" y="31205"/>
                  <a:pt x="10168" y="31154"/>
                  <a:pt x="10151" y="31131"/>
                </a:cubicBezTo>
                <a:lnTo>
                  <a:pt x="10139" y="31109"/>
                </a:lnTo>
                <a:lnTo>
                  <a:pt x="10122" y="31086"/>
                </a:lnTo>
                <a:cubicBezTo>
                  <a:pt x="10120" y="31070"/>
                  <a:pt x="10143" y="31062"/>
                  <a:pt x="10170" y="31062"/>
                </a:cubicBezTo>
                <a:cubicBezTo>
                  <a:pt x="10201" y="31062"/>
                  <a:pt x="10238" y="31073"/>
                  <a:pt x="10247" y="31097"/>
                </a:cubicBezTo>
                <a:cubicBezTo>
                  <a:pt x="10268" y="31145"/>
                  <a:pt x="10328" y="31177"/>
                  <a:pt x="10355" y="31177"/>
                </a:cubicBezTo>
                <a:cubicBezTo>
                  <a:pt x="10357" y="31177"/>
                  <a:pt x="10359" y="31177"/>
                  <a:pt x="10361" y="31177"/>
                </a:cubicBezTo>
                <a:cubicBezTo>
                  <a:pt x="10383" y="31177"/>
                  <a:pt x="10440" y="31154"/>
                  <a:pt x="10485" y="31126"/>
                </a:cubicBezTo>
                <a:lnTo>
                  <a:pt x="10536" y="31131"/>
                </a:lnTo>
                <a:lnTo>
                  <a:pt x="10553" y="31131"/>
                </a:lnTo>
                <a:cubicBezTo>
                  <a:pt x="10558" y="31133"/>
                  <a:pt x="10561" y="31134"/>
                  <a:pt x="10564" y="31134"/>
                </a:cubicBezTo>
                <a:cubicBezTo>
                  <a:pt x="10577" y="31134"/>
                  <a:pt x="10579" y="31114"/>
                  <a:pt x="10565" y="31086"/>
                </a:cubicBezTo>
                <a:lnTo>
                  <a:pt x="10571" y="31069"/>
                </a:lnTo>
                <a:lnTo>
                  <a:pt x="10582" y="31040"/>
                </a:lnTo>
                <a:cubicBezTo>
                  <a:pt x="10605" y="31058"/>
                  <a:pt x="10639" y="31075"/>
                  <a:pt x="10661" y="31080"/>
                </a:cubicBezTo>
                <a:lnTo>
                  <a:pt x="10684" y="31063"/>
                </a:lnTo>
                <a:lnTo>
                  <a:pt x="10724" y="31035"/>
                </a:lnTo>
                <a:cubicBezTo>
                  <a:pt x="10701" y="31012"/>
                  <a:pt x="10678" y="30978"/>
                  <a:pt x="10684" y="30972"/>
                </a:cubicBezTo>
                <a:cubicBezTo>
                  <a:pt x="10684" y="30972"/>
                  <a:pt x="10685" y="30972"/>
                  <a:pt x="10688" y="30972"/>
                </a:cubicBezTo>
                <a:cubicBezTo>
                  <a:pt x="10708" y="30972"/>
                  <a:pt x="10802" y="30991"/>
                  <a:pt x="10837" y="31001"/>
                </a:cubicBezTo>
                <a:cubicBezTo>
                  <a:pt x="10858" y="31006"/>
                  <a:pt x="10893" y="31010"/>
                  <a:pt x="10925" y="31010"/>
                </a:cubicBezTo>
                <a:cubicBezTo>
                  <a:pt x="10962" y="31010"/>
                  <a:pt x="10996" y="31005"/>
                  <a:pt x="11002" y="30989"/>
                </a:cubicBezTo>
                <a:cubicBezTo>
                  <a:pt x="11019" y="30967"/>
                  <a:pt x="11019" y="30916"/>
                  <a:pt x="11007" y="30887"/>
                </a:cubicBezTo>
                <a:lnTo>
                  <a:pt x="11007" y="30859"/>
                </a:lnTo>
                <a:lnTo>
                  <a:pt x="11002" y="30836"/>
                </a:lnTo>
                <a:cubicBezTo>
                  <a:pt x="11003" y="30826"/>
                  <a:pt x="11012" y="30822"/>
                  <a:pt x="11025" y="30822"/>
                </a:cubicBezTo>
                <a:cubicBezTo>
                  <a:pt x="11055" y="30822"/>
                  <a:pt x="11106" y="30846"/>
                  <a:pt x="11127" y="30870"/>
                </a:cubicBezTo>
                <a:cubicBezTo>
                  <a:pt x="11149" y="30899"/>
                  <a:pt x="11183" y="30944"/>
                  <a:pt x="11200" y="30961"/>
                </a:cubicBezTo>
                <a:lnTo>
                  <a:pt x="11217" y="30944"/>
                </a:lnTo>
                <a:cubicBezTo>
                  <a:pt x="11226" y="30932"/>
                  <a:pt x="11234" y="30925"/>
                  <a:pt x="11240" y="30925"/>
                </a:cubicBezTo>
                <a:cubicBezTo>
                  <a:pt x="11246" y="30925"/>
                  <a:pt x="11252" y="30931"/>
                  <a:pt x="11257" y="30944"/>
                </a:cubicBezTo>
                <a:cubicBezTo>
                  <a:pt x="11268" y="30967"/>
                  <a:pt x="11274" y="30989"/>
                  <a:pt x="11280" y="31018"/>
                </a:cubicBezTo>
                <a:cubicBezTo>
                  <a:pt x="11282" y="31038"/>
                  <a:pt x="11286" y="31044"/>
                  <a:pt x="11291" y="31044"/>
                </a:cubicBezTo>
                <a:cubicBezTo>
                  <a:pt x="11298" y="31044"/>
                  <a:pt x="11307" y="31029"/>
                  <a:pt x="11314" y="31029"/>
                </a:cubicBezTo>
                <a:cubicBezTo>
                  <a:pt x="11327" y="31032"/>
                  <a:pt x="11340" y="31040"/>
                  <a:pt x="11349" y="31040"/>
                </a:cubicBezTo>
                <a:cubicBezTo>
                  <a:pt x="11359" y="31040"/>
                  <a:pt x="11365" y="31030"/>
                  <a:pt x="11365" y="30995"/>
                </a:cubicBezTo>
                <a:cubicBezTo>
                  <a:pt x="11359" y="30967"/>
                  <a:pt x="11359" y="30916"/>
                  <a:pt x="11336" y="30876"/>
                </a:cubicBezTo>
                <a:cubicBezTo>
                  <a:pt x="11331" y="30865"/>
                  <a:pt x="11336" y="30836"/>
                  <a:pt x="11342" y="30831"/>
                </a:cubicBezTo>
                <a:lnTo>
                  <a:pt x="11353" y="30819"/>
                </a:lnTo>
                <a:cubicBezTo>
                  <a:pt x="11371" y="30814"/>
                  <a:pt x="11382" y="30785"/>
                  <a:pt x="11376" y="30774"/>
                </a:cubicBezTo>
                <a:cubicBezTo>
                  <a:pt x="11376" y="30768"/>
                  <a:pt x="11388" y="30706"/>
                  <a:pt x="11399" y="30683"/>
                </a:cubicBezTo>
                <a:cubicBezTo>
                  <a:pt x="11405" y="30666"/>
                  <a:pt x="11427" y="30598"/>
                  <a:pt x="11444" y="30587"/>
                </a:cubicBezTo>
                <a:cubicBezTo>
                  <a:pt x="11456" y="30575"/>
                  <a:pt x="11478" y="30536"/>
                  <a:pt x="11490" y="30496"/>
                </a:cubicBezTo>
                <a:lnTo>
                  <a:pt x="11473" y="30456"/>
                </a:lnTo>
                <a:cubicBezTo>
                  <a:pt x="11467" y="30450"/>
                  <a:pt x="11484" y="30422"/>
                  <a:pt x="11490" y="30422"/>
                </a:cubicBezTo>
                <a:lnTo>
                  <a:pt x="11558" y="30411"/>
                </a:lnTo>
                <a:cubicBezTo>
                  <a:pt x="11552" y="30343"/>
                  <a:pt x="11546" y="30184"/>
                  <a:pt x="11546" y="30150"/>
                </a:cubicBezTo>
                <a:cubicBezTo>
                  <a:pt x="11552" y="30110"/>
                  <a:pt x="11552" y="30059"/>
                  <a:pt x="11552" y="30053"/>
                </a:cubicBezTo>
                <a:cubicBezTo>
                  <a:pt x="11552" y="30048"/>
                  <a:pt x="11558" y="30008"/>
                  <a:pt x="11563" y="29962"/>
                </a:cubicBezTo>
                <a:cubicBezTo>
                  <a:pt x="11566" y="29963"/>
                  <a:pt x="11569" y="29964"/>
                  <a:pt x="11572" y="29964"/>
                </a:cubicBezTo>
                <a:cubicBezTo>
                  <a:pt x="11595" y="29964"/>
                  <a:pt x="11640" y="29950"/>
                  <a:pt x="11660" y="29940"/>
                </a:cubicBezTo>
                <a:cubicBezTo>
                  <a:pt x="11683" y="29928"/>
                  <a:pt x="11705" y="29923"/>
                  <a:pt x="11717" y="29923"/>
                </a:cubicBezTo>
                <a:lnTo>
                  <a:pt x="11722" y="29928"/>
                </a:lnTo>
                <a:cubicBezTo>
                  <a:pt x="11756" y="29951"/>
                  <a:pt x="11762" y="30048"/>
                  <a:pt x="11734" y="30076"/>
                </a:cubicBezTo>
                <a:lnTo>
                  <a:pt x="11717" y="30087"/>
                </a:lnTo>
                <a:cubicBezTo>
                  <a:pt x="11694" y="30099"/>
                  <a:pt x="11739" y="30144"/>
                  <a:pt x="11762" y="30155"/>
                </a:cubicBezTo>
                <a:cubicBezTo>
                  <a:pt x="11785" y="30172"/>
                  <a:pt x="11705" y="30184"/>
                  <a:pt x="11677" y="30184"/>
                </a:cubicBezTo>
                <a:cubicBezTo>
                  <a:pt x="11654" y="30184"/>
                  <a:pt x="11620" y="30133"/>
                  <a:pt x="11620" y="30121"/>
                </a:cubicBezTo>
                <a:cubicBezTo>
                  <a:pt x="11620" y="30118"/>
                  <a:pt x="11620" y="30116"/>
                  <a:pt x="11619" y="30116"/>
                </a:cubicBezTo>
                <a:cubicBezTo>
                  <a:pt x="11616" y="30116"/>
                  <a:pt x="11607" y="30143"/>
                  <a:pt x="11597" y="30184"/>
                </a:cubicBezTo>
                <a:lnTo>
                  <a:pt x="11597" y="30223"/>
                </a:lnTo>
                <a:lnTo>
                  <a:pt x="11597" y="30235"/>
                </a:lnTo>
                <a:cubicBezTo>
                  <a:pt x="11609" y="30246"/>
                  <a:pt x="11643" y="30269"/>
                  <a:pt x="11666" y="30286"/>
                </a:cubicBezTo>
                <a:lnTo>
                  <a:pt x="11649" y="30309"/>
                </a:lnTo>
                <a:lnTo>
                  <a:pt x="11626" y="30337"/>
                </a:lnTo>
                <a:cubicBezTo>
                  <a:pt x="11597" y="30365"/>
                  <a:pt x="11575" y="30399"/>
                  <a:pt x="11580" y="30405"/>
                </a:cubicBezTo>
                <a:cubicBezTo>
                  <a:pt x="11592" y="30416"/>
                  <a:pt x="11632" y="30439"/>
                  <a:pt x="11666" y="30462"/>
                </a:cubicBezTo>
                <a:lnTo>
                  <a:pt x="11649" y="30490"/>
                </a:lnTo>
                <a:lnTo>
                  <a:pt x="11603" y="30570"/>
                </a:lnTo>
                <a:cubicBezTo>
                  <a:pt x="11630" y="30622"/>
                  <a:pt x="11683" y="30634"/>
                  <a:pt x="11717" y="30634"/>
                </a:cubicBezTo>
                <a:cubicBezTo>
                  <a:pt x="11726" y="30634"/>
                  <a:pt x="11734" y="30633"/>
                  <a:pt x="11739" y="30632"/>
                </a:cubicBezTo>
                <a:cubicBezTo>
                  <a:pt x="11762" y="30626"/>
                  <a:pt x="11813" y="30615"/>
                  <a:pt x="11819" y="30609"/>
                </a:cubicBezTo>
                <a:cubicBezTo>
                  <a:pt x="11822" y="30608"/>
                  <a:pt x="11826" y="30607"/>
                  <a:pt x="11830" y="30607"/>
                </a:cubicBezTo>
                <a:cubicBezTo>
                  <a:pt x="11839" y="30607"/>
                  <a:pt x="11847" y="30611"/>
                  <a:pt x="11847" y="30615"/>
                </a:cubicBezTo>
                <a:cubicBezTo>
                  <a:pt x="11853" y="30621"/>
                  <a:pt x="11813" y="30672"/>
                  <a:pt x="11802" y="30689"/>
                </a:cubicBezTo>
                <a:cubicBezTo>
                  <a:pt x="11796" y="30696"/>
                  <a:pt x="11786" y="30698"/>
                  <a:pt x="11775" y="30698"/>
                </a:cubicBezTo>
                <a:cubicBezTo>
                  <a:pt x="11760" y="30698"/>
                  <a:pt x="11742" y="30694"/>
                  <a:pt x="11728" y="30694"/>
                </a:cubicBezTo>
                <a:cubicBezTo>
                  <a:pt x="11720" y="30694"/>
                  <a:pt x="11714" y="30696"/>
                  <a:pt x="11711" y="30700"/>
                </a:cubicBezTo>
                <a:cubicBezTo>
                  <a:pt x="11694" y="30723"/>
                  <a:pt x="11700" y="30779"/>
                  <a:pt x="11705" y="30791"/>
                </a:cubicBezTo>
                <a:cubicBezTo>
                  <a:pt x="11709" y="30797"/>
                  <a:pt x="11720" y="30800"/>
                  <a:pt x="11735" y="30800"/>
                </a:cubicBezTo>
                <a:cubicBezTo>
                  <a:pt x="11746" y="30800"/>
                  <a:pt x="11759" y="30799"/>
                  <a:pt x="11773" y="30797"/>
                </a:cubicBezTo>
                <a:lnTo>
                  <a:pt x="11785" y="30808"/>
                </a:lnTo>
                <a:cubicBezTo>
                  <a:pt x="11807" y="30836"/>
                  <a:pt x="11847" y="30853"/>
                  <a:pt x="11847" y="30910"/>
                </a:cubicBezTo>
                <a:lnTo>
                  <a:pt x="11847" y="30916"/>
                </a:lnTo>
                <a:cubicBezTo>
                  <a:pt x="11848" y="30916"/>
                  <a:pt x="11848" y="30916"/>
                  <a:pt x="11849" y="30916"/>
                </a:cubicBezTo>
                <a:cubicBezTo>
                  <a:pt x="11856" y="30916"/>
                  <a:pt x="11870" y="30892"/>
                  <a:pt x="11875" y="30882"/>
                </a:cubicBezTo>
                <a:cubicBezTo>
                  <a:pt x="11875" y="30881"/>
                  <a:pt x="11876" y="30880"/>
                  <a:pt x="11877" y="30880"/>
                </a:cubicBezTo>
                <a:cubicBezTo>
                  <a:pt x="11888" y="30880"/>
                  <a:pt x="11947" y="30930"/>
                  <a:pt x="11927" y="30961"/>
                </a:cubicBezTo>
                <a:cubicBezTo>
                  <a:pt x="11910" y="30988"/>
                  <a:pt x="11986" y="31035"/>
                  <a:pt x="12028" y="31035"/>
                </a:cubicBezTo>
                <a:cubicBezTo>
                  <a:pt x="12030" y="31035"/>
                  <a:pt x="12032" y="31035"/>
                  <a:pt x="12034" y="31035"/>
                </a:cubicBezTo>
                <a:lnTo>
                  <a:pt x="12040" y="31035"/>
                </a:lnTo>
                <a:cubicBezTo>
                  <a:pt x="12046" y="31040"/>
                  <a:pt x="12051" y="31046"/>
                  <a:pt x="12068" y="31063"/>
                </a:cubicBezTo>
                <a:lnTo>
                  <a:pt x="12074" y="31063"/>
                </a:lnTo>
                <a:cubicBezTo>
                  <a:pt x="12068" y="31069"/>
                  <a:pt x="12068" y="31069"/>
                  <a:pt x="12068" y="31069"/>
                </a:cubicBezTo>
                <a:lnTo>
                  <a:pt x="12063" y="31086"/>
                </a:lnTo>
                <a:cubicBezTo>
                  <a:pt x="12057" y="31092"/>
                  <a:pt x="12063" y="31114"/>
                  <a:pt x="12068" y="31114"/>
                </a:cubicBezTo>
                <a:lnTo>
                  <a:pt x="12074" y="31126"/>
                </a:lnTo>
                <a:cubicBezTo>
                  <a:pt x="12080" y="31126"/>
                  <a:pt x="12091" y="31120"/>
                  <a:pt x="12102" y="31109"/>
                </a:cubicBezTo>
                <a:lnTo>
                  <a:pt x="12102" y="31109"/>
                </a:lnTo>
                <a:cubicBezTo>
                  <a:pt x="12102" y="31131"/>
                  <a:pt x="12097" y="31154"/>
                  <a:pt x="12074" y="31182"/>
                </a:cubicBezTo>
                <a:lnTo>
                  <a:pt x="12074" y="31188"/>
                </a:lnTo>
                <a:cubicBezTo>
                  <a:pt x="12075" y="31191"/>
                  <a:pt x="12079" y="31192"/>
                  <a:pt x="12084" y="31192"/>
                </a:cubicBezTo>
                <a:cubicBezTo>
                  <a:pt x="12098" y="31192"/>
                  <a:pt x="12125" y="31183"/>
                  <a:pt x="12146" y="31183"/>
                </a:cubicBezTo>
                <a:cubicBezTo>
                  <a:pt x="12157" y="31183"/>
                  <a:pt x="12166" y="31186"/>
                  <a:pt x="12171" y="31194"/>
                </a:cubicBezTo>
                <a:cubicBezTo>
                  <a:pt x="12188" y="31216"/>
                  <a:pt x="12199" y="31267"/>
                  <a:pt x="12193" y="31284"/>
                </a:cubicBezTo>
                <a:cubicBezTo>
                  <a:pt x="12193" y="31291"/>
                  <a:pt x="12195" y="31294"/>
                  <a:pt x="12200" y="31294"/>
                </a:cubicBezTo>
                <a:cubicBezTo>
                  <a:pt x="12204" y="31294"/>
                  <a:pt x="12209" y="31292"/>
                  <a:pt x="12216" y="31290"/>
                </a:cubicBezTo>
                <a:lnTo>
                  <a:pt x="12227" y="31284"/>
                </a:lnTo>
                <a:cubicBezTo>
                  <a:pt x="12239" y="31284"/>
                  <a:pt x="12250" y="31296"/>
                  <a:pt x="12267" y="31296"/>
                </a:cubicBezTo>
                <a:lnTo>
                  <a:pt x="12312" y="31307"/>
                </a:lnTo>
                <a:cubicBezTo>
                  <a:pt x="12358" y="31279"/>
                  <a:pt x="12397" y="31267"/>
                  <a:pt x="12397" y="31267"/>
                </a:cubicBezTo>
                <a:cubicBezTo>
                  <a:pt x="12403" y="31273"/>
                  <a:pt x="12414" y="31296"/>
                  <a:pt x="12426" y="31319"/>
                </a:cubicBezTo>
                <a:lnTo>
                  <a:pt x="12432" y="31319"/>
                </a:lnTo>
                <a:cubicBezTo>
                  <a:pt x="12483" y="31301"/>
                  <a:pt x="12426" y="31273"/>
                  <a:pt x="12432" y="31273"/>
                </a:cubicBezTo>
                <a:cubicBezTo>
                  <a:pt x="12445" y="31259"/>
                  <a:pt x="12448" y="31227"/>
                  <a:pt x="12469" y="31227"/>
                </a:cubicBezTo>
                <a:cubicBezTo>
                  <a:pt x="12474" y="31227"/>
                  <a:pt x="12481" y="31229"/>
                  <a:pt x="12488" y="31233"/>
                </a:cubicBezTo>
                <a:lnTo>
                  <a:pt x="12534" y="31262"/>
                </a:lnTo>
                <a:cubicBezTo>
                  <a:pt x="12517" y="31222"/>
                  <a:pt x="12528" y="31182"/>
                  <a:pt x="12562" y="31182"/>
                </a:cubicBezTo>
                <a:lnTo>
                  <a:pt x="12579" y="31188"/>
                </a:lnTo>
                <a:cubicBezTo>
                  <a:pt x="12630" y="31188"/>
                  <a:pt x="12670" y="31188"/>
                  <a:pt x="12693" y="31120"/>
                </a:cubicBezTo>
                <a:lnTo>
                  <a:pt x="12704" y="31092"/>
                </a:lnTo>
                <a:cubicBezTo>
                  <a:pt x="12733" y="31077"/>
                  <a:pt x="12776" y="31062"/>
                  <a:pt x="12808" y="31062"/>
                </a:cubicBezTo>
                <a:cubicBezTo>
                  <a:pt x="12814" y="31062"/>
                  <a:pt x="12818" y="31062"/>
                  <a:pt x="12823" y="31063"/>
                </a:cubicBezTo>
                <a:lnTo>
                  <a:pt x="12851" y="31052"/>
                </a:lnTo>
                <a:lnTo>
                  <a:pt x="12857" y="31046"/>
                </a:lnTo>
                <a:cubicBezTo>
                  <a:pt x="12863" y="31035"/>
                  <a:pt x="12908" y="30972"/>
                  <a:pt x="12965" y="30910"/>
                </a:cubicBezTo>
                <a:lnTo>
                  <a:pt x="13095" y="30916"/>
                </a:lnTo>
                <a:lnTo>
                  <a:pt x="13107" y="30916"/>
                </a:lnTo>
                <a:cubicBezTo>
                  <a:pt x="13124" y="30916"/>
                  <a:pt x="13141" y="30870"/>
                  <a:pt x="13141" y="30814"/>
                </a:cubicBezTo>
                <a:lnTo>
                  <a:pt x="13141" y="30762"/>
                </a:lnTo>
                <a:lnTo>
                  <a:pt x="13135" y="30740"/>
                </a:lnTo>
                <a:cubicBezTo>
                  <a:pt x="13129" y="30715"/>
                  <a:pt x="13131" y="30702"/>
                  <a:pt x="13142" y="30702"/>
                </a:cubicBezTo>
                <a:cubicBezTo>
                  <a:pt x="13151" y="30702"/>
                  <a:pt x="13166" y="30711"/>
                  <a:pt x="13186" y="30728"/>
                </a:cubicBezTo>
                <a:lnTo>
                  <a:pt x="13215" y="30751"/>
                </a:lnTo>
                <a:lnTo>
                  <a:pt x="13220" y="30757"/>
                </a:lnTo>
                <a:cubicBezTo>
                  <a:pt x="13232" y="30751"/>
                  <a:pt x="13237" y="30740"/>
                  <a:pt x="13232" y="30723"/>
                </a:cubicBezTo>
                <a:lnTo>
                  <a:pt x="13232" y="30711"/>
                </a:lnTo>
                <a:lnTo>
                  <a:pt x="13226" y="30700"/>
                </a:lnTo>
                <a:cubicBezTo>
                  <a:pt x="13226" y="30683"/>
                  <a:pt x="13237" y="30666"/>
                  <a:pt x="13254" y="30660"/>
                </a:cubicBezTo>
                <a:lnTo>
                  <a:pt x="13271" y="30660"/>
                </a:lnTo>
                <a:lnTo>
                  <a:pt x="13288" y="30666"/>
                </a:lnTo>
                <a:cubicBezTo>
                  <a:pt x="13298" y="30676"/>
                  <a:pt x="13354" y="30702"/>
                  <a:pt x="13380" y="30702"/>
                </a:cubicBezTo>
                <a:cubicBezTo>
                  <a:pt x="13385" y="30702"/>
                  <a:pt x="13388" y="30702"/>
                  <a:pt x="13390" y="30700"/>
                </a:cubicBezTo>
                <a:cubicBezTo>
                  <a:pt x="13413" y="30689"/>
                  <a:pt x="13436" y="30677"/>
                  <a:pt x="13436" y="30677"/>
                </a:cubicBezTo>
                <a:cubicBezTo>
                  <a:pt x="13436" y="30672"/>
                  <a:pt x="13453" y="30655"/>
                  <a:pt x="13458" y="30649"/>
                </a:cubicBezTo>
                <a:cubicBezTo>
                  <a:pt x="13464" y="30643"/>
                  <a:pt x="13419" y="30598"/>
                  <a:pt x="13419" y="30575"/>
                </a:cubicBezTo>
                <a:cubicBezTo>
                  <a:pt x="13422" y="30560"/>
                  <a:pt x="13447" y="30553"/>
                  <a:pt x="13484" y="30553"/>
                </a:cubicBezTo>
                <a:cubicBezTo>
                  <a:pt x="13517" y="30553"/>
                  <a:pt x="13560" y="30559"/>
                  <a:pt x="13606" y="30570"/>
                </a:cubicBezTo>
                <a:lnTo>
                  <a:pt x="13612" y="30399"/>
                </a:lnTo>
                <a:cubicBezTo>
                  <a:pt x="13612" y="30389"/>
                  <a:pt x="13652" y="30370"/>
                  <a:pt x="13677" y="30370"/>
                </a:cubicBezTo>
                <a:cubicBezTo>
                  <a:pt x="13680" y="30370"/>
                  <a:pt x="13683" y="30370"/>
                  <a:pt x="13685" y="30371"/>
                </a:cubicBezTo>
                <a:lnTo>
                  <a:pt x="13702" y="30377"/>
                </a:lnTo>
                <a:cubicBezTo>
                  <a:pt x="13702" y="30416"/>
                  <a:pt x="13674" y="30513"/>
                  <a:pt x="13691" y="30530"/>
                </a:cubicBezTo>
                <a:cubicBezTo>
                  <a:pt x="13694" y="30532"/>
                  <a:pt x="13697" y="30532"/>
                  <a:pt x="13702" y="30532"/>
                </a:cubicBezTo>
                <a:cubicBezTo>
                  <a:pt x="13724" y="30532"/>
                  <a:pt x="13761" y="30511"/>
                  <a:pt x="13771" y="30501"/>
                </a:cubicBezTo>
                <a:cubicBezTo>
                  <a:pt x="13776" y="30490"/>
                  <a:pt x="13765" y="30405"/>
                  <a:pt x="13754" y="30382"/>
                </a:cubicBezTo>
                <a:cubicBezTo>
                  <a:pt x="13748" y="30354"/>
                  <a:pt x="13736" y="30320"/>
                  <a:pt x="13725" y="30303"/>
                </a:cubicBezTo>
                <a:lnTo>
                  <a:pt x="13714" y="30286"/>
                </a:lnTo>
                <a:lnTo>
                  <a:pt x="13708" y="30280"/>
                </a:lnTo>
                <a:cubicBezTo>
                  <a:pt x="13697" y="30269"/>
                  <a:pt x="13708" y="30246"/>
                  <a:pt x="13714" y="30235"/>
                </a:cubicBezTo>
                <a:cubicBezTo>
                  <a:pt x="13725" y="30229"/>
                  <a:pt x="13754" y="30206"/>
                  <a:pt x="13788" y="30189"/>
                </a:cubicBezTo>
                <a:lnTo>
                  <a:pt x="13816" y="30218"/>
                </a:lnTo>
                <a:lnTo>
                  <a:pt x="13822" y="30223"/>
                </a:lnTo>
                <a:cubicBezTo>
                  <a:pt x="13839" y="30201"/>
                  <a:pt x="13873" y="30104"/>
                  <a:pt x="13884" y="30070"/>
                </a:cubicBezTo>
                <a:cubicBezTo>
                  <a:pt x="13890" y="30048"/>
                  <a:pt x="13884" y="30025"/>
                  <a:pt x="13878" y="30002"/>
                </a:cubicBezTo>
                <a:cubicBezTo>
                  <a:pt x="13884" y="29991"/>
                  <a:pt x="13884" y="29979"/>
                  <a:pt x="13890" y="29968"/>
                </a:cubicBezTo>
                <a:cubicBezTo>
                  <a:pt x="13890" y="29968"/>
                  <a:pt x="13890" y="29962"/>
                  <a:pt x="13890" y="29962"/>
                </a:cubicBezTo>
                <a:cubicBezTo>
                  <a:pt x="13890" y="29962"/>
                  <a:pt x="13895" y="29957"/>
                  <a:pt x="13895" y="29957"/>
                </a:cubicBezTo>
                <a:cubicBezTo>
                  <a:pt x="13912" y="29951"/>
                  <a:pt x="13924" y="29945"/>
                  <a:pt x="13929" y="29940"/>
                </a:cubicBezTo>
                <a:cubicBezTo>
                  <a:pt x="13929" y="29974"/>
                  <a:pt x="13935" y="30008"/>
                  <a:pt x="13941" y="30014"/>
                </a:cubicBezTo>
                <a:cubicBezTo>
                  <a:pt x="13958" y="30036"/>
                  <a:pt x="13980" y="30082"/>
                  <a:pt x="13992" y="30116"/>
                </a:cubicBezTo>
                <a:lnTo>
                  <a:pt x="13946" y="30121"/>
                </a:lnTo>
                <a:cubicBezTo>
                  <a:pt x="13929" y="30127"/>
                  <a:pt x="13907" y="30150"/>
                  <a:pt x="13935" y="30155"/>
                </a:cubicBezTo>
                <a:lnTo>
                  <a:pt x="13980" y="30167"/>
                </a:lnTo>
                <a:cubicBezTo>
                  <a:pt x="14015" y="30201"/>
                  <a:pt x="14128" y="30252"/>
                  <a:pt x="14162" y="30269"/>
                </a:cubicBezTo>
                <a:cubicBezTo>
                  <a:pt x="14190" y="30292"/>
                  <a:pt x="14173" y="30326"/>
                  <a:pt x="14117" y="30343"/>
                </a:cubicBezTo>
                <a:lnTo>
                  <a:pt x="14037" y="30292"/>
                </a:lnTo>
                <a:lnTo>
                  <a:pt x="13997" y="30269"/>
                </a:lnTo>
                <a:cubicBezTo>
                  <a:pt x="13965" y="30250"/>
                  <a:pt x="13924" y="30239"/>
                  <a:pt x="13901" y="30239"/>
                </a:cubicBezTo>
                <a:cubicBezTo>
                  <a:pt x="13897" y="30239"/>
                  <a:pt x="13893" y="30240"/>
                  <a:pt x="13890" y="30240"/>
                </a:cubicBezTo>
                <a:lnTo>
                  <a:pt x="13912" y="30269"/>
                </a:lnTo>
                <a:lnTo>
                  <a:pt x="13912" y="30275"/>
                </a:lnTo>
                <a:cubicBezTo>
                  <a:pt x="13901" y="30303"/>
                  <a:pt x="13958" y="30326"/>
                  <a:pt x="13980" y="30326"/>
                </a:cubicBezTo>
                <a:cubicBezTo>
                  <a:pt x="14009" y="30326"/>
                  <a:pt x="14009" y="30360"/>
                  <a:pt x="13986" y="30405"/>
                </a:cubicBezTo>
                <a:lnTo>
                  <a:pt x="13958" y="30433"/>
                </a:lnTo>
                <a:lnTo>
                  <a:pt x="13929" y="30462"/>
                </a:lnTo>
                <a:cubicBezTo>
                  <a:pt x="13919" y="30502"/>
                  <a:pt x="13899" y="30523"/>
                  <a:pt x="13878" y="30523"/>
                </a:cubicBezTo>
                <a:cubicBezTo>
                  <a:pt x="13866" y="30523"/>
                  <a:pt x="13855" y="30516"/>
                  <a:pt x="13844" y="30501"/>
                </a:cubicBezTo>
                <a:lnTo>
                  <a:pt x="13822" y="30501"/>
                </a:lnTo>
                <a:lnTo>
                  <a:pt x="13793" y="30496"/>
                </a:lnTo>
                <a:lnTo>
                  <a:pt x="13793" y="30496"/>
                </a:lnTo>
                <a:cubicBezTo>
                  <a:pt x="13748" y="30530"/>
                  <a:pt x="13793" y="30587"/>
                  <a:pt x="13816" y="30592"/>
                </a:cubicBezTo>
                <a:cubicBezTo>
                  <a:pt x="13844" y="30604"/>
                  <a:pt x="13850" y="30666"/>
                  <a:pt x="13844" y="30689"/>
                </a:cubicBezTo>
                <a:cubicBezTo>
                  <a:pt x="13844" y="30690"/>
                  <a:pt x="13845" y="30690"/>
                  <a:pt x="13845" y="30690"/>
                </a:cubicBezTo>
                <a:cubicBezTo>
                  <a:pt x="13858" y="30690"/>
                  <a:pt x="13966" y="30569"/>
                  <a:pt x="13990" y="30569"/>
                </a:cubicBezTo>
                <a:cubicBezTo>
                  <a:pt x="13991" y="30569"/>
                  <a:pt x="13991" y="30569"/>
                  <a:pt x="13992" y="30570"/>
                </a:cubicBezTo>
                <a:cubicBezTo>
                  <a:pt x="14009" y="30575"/>
                  <a:pt x="14009" y="30615"/>
                  <a:pt x="14015" y="30632"/>
                </a:cubicBezTo>
                <a:cubicBezTo>
                  <a:pt x="14020" y="30643"/>
                  <a:pt x="14060" y="30672"/>
                  <a:pt x="14105" y="30694"/>
                </a:cubicBezTo>
                <a:lnTo>
                  <a:pt x="14117" y="30751"/>
                </a:lnTo>
                <a:cubicBezTo>
                  <a:pt x="14122" y="30779"/>
                  <a:pt x="14145" y="30808"/>
                  <a:pt x="14156" y="30831"/>
                </a:cubicBezTo>
                <a:cubicBezTo>
                  <a:pt x="14162" y="30845"/>
                  <a:pt x="14168" y="30850"/>
                  <a:pt x="14175" y="30850"/>
                </a:cubicBezTo>
                <a:cubicBezTo>
                  <a:pt x="14188" y="30850"/>
                  <a:pt x="14201" y="30835"/>
                  <a:pt x="14209" y="30835"/>
                </a:cubicBezTo>
                <a:cubicBezTo>
                  <a:pt x="14211" y="30835"/>
                  <a:pt x="14212" y="30835"/>
                  <a:pt x="14213" y="30836"/>
                </a:cubicBezTo>
                <a:lnTo>
                  <a:pt x="14236" y="30870"/>
                </a:lnTo>
                <a:cubicBezTo>
                  <a:pt x="14258" y="30910"/>
                  <a:pt x="14287" y="30972"/>
                  <a:pt x="14293" y="30978"/>
                </a:cubicBezTo>
                <a:cubicBezTo>
                  <a:pt x="14294" y="30980"/>
                  <a:pt x="14295" y="30981"/>
                  <a:pt x="14296" y="30981"/>
                </a:cubicBezTo>
                <a:cubicBezTo>
                  <a:pt x="14304" y="30981"/>
                  <a:pt x="14318" y="30960"/>
                  <a:pt x="14332" y="30927"/>
                </a:cubicBezTo>
                <a:lnTo>
                  <a:pt x="14327" y="30921"/>
                </a:lnTo>
                <a:cubicBezTo>
                  <a:pt x="14287" y="30876"/>
                  <a:pt x="14332" y="30848"/>
                  <a:pt x="14332" y="30808"/>
                </a:cubicBezTo>
                <a:lnTo>
                  <a:pt x="14332" y="30768"/>
                </a:lnTo>
                <a:cubicBezTo>
                  <a:pt x="14332" y="30723"/>
                  <a:pt x="14327" y="30660"/>
                  <a:pt x="14321" y="30638"/>
                </a:cubicBezTo>
                <a:lnTo>
                  <a:pt x="14355" y="30626"/>
                </a:lnTo>
                <a:lnTo>
                  <a:pt x="14406" y="30609"/>
                </a:lnTo>
                <a:cubicBezTo>
                  <a:pt x="14391" y="30574"/>
                  <a:pt x="14353" y="30552"/>
                  <a:pt x="14337" y="30552"/>
                </a:cubicBezTo>
                <a:cubicBezTo>
                  <a:pt x="14335" y="30552"/>
                  <a:pt x="14333" y="30552"/>
                  <a:pt x="14332" y="30553"/>
                </a:cubicBezTo>
                <a:cubicBezTo>
                  <a:pt x="14321" y="30553"/>
                  <a:pt x="14310" y="30536"/>
                  <a:pt x="14304" y="30513"/>
                </a:cubicBezTo>
                <a:lnTo>
                  <a:pt x="14310" y="30501"/>
                </a:lnTo>
                <a:cubicBezTo>
                  <a:pt x="14338" y="30467"/>
                  <a:pt x="14332" y="30445"/>
                  <a:pt x="14310" y="30416"/>
                </a:cubicBezTo>
                <a:cubicBezTo>
                  <a:pt x="14293" y="30399"/>
                  <a:pt x="14258" y="30382"/>
                  <a:pt x="14298" y="30343"/>
                </a:cubicBezTo>
                <a:lnTo>
                  <a:pt x="14304" y="30343"/>
                </a:lnTo>
                <a:cubicBezTo>
                  <a:pt x="14293" y="30314"/>
                  <a:pt x="14281" y="30263"/>
                  <a:pt x="14270" y="30229"/>
                </a:cubicBezTo>
                <a:lnTo>
                  <a:pt x="14270" y="30189"/>
                </a:lnTo>
                <a:lnTo>
                  <a:pt x="14270" y="30127"/>
                </a:lnTo>
                <a:cubicBezTo>
                  <a:pt x="14298" y="30099"/>
                  <a:pt x="14298" y="30059"/>
                  <a:pt x="14287" y="30053"/>
                </a:cubicBezTo>
                <a:cubicBezTo>
                  <a:pt x="14276" y="30048"/>
                  <a:pt x="14304" y="30014"/>
                  <a:pt x="14315" y="30002"/>
                </a:cubicBezTo>
                <a:cubicBezTo>
                  <a:pt x="14327" y="29991"/>
                  <a:pt x="14310" y="29951"/>
                  <a:pt x="14304" y="29945"/>
                </a:cubicBezTo>
                <a:cubicBezTo>
                  <a:pt x="14303" y="29944"/>
                  <a:pt x="14301" y="29943"/>
                  <a:pt x="14299" y="29943"/>
                </a:cubicBezTo>
                <a:cubicBezTo>
                  <a:pt x="14285" y="29943"/>
                  <a:pt x="14245" y="29970"/>
                  <a:pt x="14230" y="29979"/>
                </a:cubicBezTo>
                <a:cubicBezTo>
                  <a:pt x="14226" y="29984"/>
                  <a:pt x="14221" y="29986"/>
                  <a:pt x="14216" y="29986"/>
                </a:cubicBezTo>
                <a:cubicBezTo>
                  <a:pt x="14203" y="29986"/>
                  <a:pt x="14189" y="29968"/>
                  <a:pt x="14185" y="29934"/>
                </a:cubicBezTo>
                <a:lnTo>
                  <a:pt x="14196" y="29911"/>
                </a:lnTo>
                <a:cubicBezTo>
                  <a:pt x="14202" y="29877"/>
                  <a:pt x="14224" y="29849"/>
                  <a:pt x="14236" y="29821"/>
                </a:cubicBezTo>
                <a:cubicBezTo>
                  <a:pt x="14247" y="29798"/>
                  <a:pt x="14241" y="29770"/>
                  <a:pt x="14253" y="29747"/>
                </a:cubicBezTo>
                <a:cubicBezTo>
                  <a:pt x="14260" y="29747"/>
                  <a:pt x="14268" y="29749"/>
                  <a:pt x="14272" y="29749"/>
                </a:cubicBezTo>
                <a:cubicBezTo>
                  <a:pt x="14274" y="29749"/>
                  <a:pt x="14276" y="29749"/>
                  <a:pt x="14276" y="29747"/>
                </a:cubicBezTo>
                <a:cubicBezTo>
                  <a:pt x="14281" y="29724"/>
                  <a:pt x="14276" y="29690"/>
                  <a:pt x="14276" y="29679"/>
                </a:cubicBezTo>
                <a:cubicBezTo>
                  <a:pt x="14271" y="29675"/>
                  <a:pt x="14276" y="29671"/>
                  <a:pt x="14287" y="29671"/>
                </a:cubicBezTo>
                <a:cubicBezTo>
                  <a:pt x="14292" y="29671"/>
                  <a:pt x="14297" y="29671"/>
                  <a:pt x="14304" y="29673"/>
                </a:cubicBezTo>
                <a:lnTo>
                  <a:pt x="14315" y="29679"/>
                </a:lnTo>
                <a:cubicBezTo>
                  <a:pt x="14310" y="29684"/>
                  <a:pt x="14304" y="29696"/>
                  <a:pt x="14304" y="29701"/>
                </a:cubicBezTo>
                <a:cubicBezTo>
                  <a:pt x="14304" y="29707"/>
                  <a:pt x="14307" y="29709"/>
                  <a:pt x="14311" y="29709"/>
                </a:cubicBezTo>
                <a:cubicBezTo>
                  <a:pt x="14320" y="29709"/>
                  <a:pt x="14336" y="29700"/>
                  <a:pt x="14344" y="29696"/>
                </a:cubicBezTo>
                <a:cubicBezTo>
                  <a:pt x="14355" y="29696"/>
                  <a:pt x="14372" y="29690"/>
                  <a:pt x="14383" y="29684"/>
                </a:cubicBezTo>
                <a:lnTo>
                  <a:pt x="14383" y="29684"/>
                </a:lnTo>
                <a:cubicBezTo>
                  <a:pt x="14383" y="29696"/>
                  <a:pt x="14383" y="29713"/>
                  <a:pt x="14378" y="29718"/>
                </a:cubicBezTo>
                <a:cubicBezTo>
                  <a:pt x="14361" y="29753"/>
                  <a:pt x="14355" y="29787"/>
                  <a:pt x="14372" y="29792"/>
                </a:cubicBezTo>
                <a:lnTo>
                  <a:pt x="14383" y="29792"/>
                </a:lnTo>
                <a:lnTo>
                  <a:pt x="14417" y="29781"/>
                </a:lnTo>
                <a:cubicBezTo>
                  <a:pt x="14437" y="29775"/>
                  <a:pt x="14460" y="29772"/>
                  <a:pt x="14483" y="29772"/>
                </a:cubicBezTo>
                <a:cubicBezTo>
                  <a:pt x="14505" y="29772"/>
                  <a:pt x="14528" y="29775"/>
                  <a:pt x="14548" y="29781"/>
                </a:cubicBezTo>
                <a:cubicBezTo>
                  <a:pt x="14554" y="29798"/>
                  <a:pt x="14554" y="29821"/>
                  <a:pt x="14542" y="29838"/>
                </a:cubicBezTo>
                <a:cubicBezTo>
                  <a:pt x="14519" y="29894"/>
                  <a:pt x="14519" y="29985"/>
                  <a:pt x="14440" y="29991"/>
                </a:cubicBezTo>
                <a:lnTo>
                  <a:pt x="14417" y="29991"/>
                </a:lnTo>
                <a:cubicBezTo>
                  <a:pt x="14395" y="29997"/>
                  <a:pt x="14383" y="30025"/>
                  <a:pt x="14395" y="30042"/>
                </a:cubicBezTo>
                <a:lnTo>
                  <a:pt x="14395" y="30059"/>
                </a:lnTo>
                <a:lnTo>
                  <a:pt x="14400" y="30076"/>
                </a:lnTo>
                <a:cubicBezTo>
                  <a:pt x="14400" y="30099"/>
                  <a:pt x="14383" y="30110"/>
                  <a:pt x="14372" y="30110"/>
                </a:cubicBezTo>
                <a:cubicBezTo>
                  <a:pt x="14372" y="30110"/>
                  <a:pt x="14371" y="30110"/>
                  <a:pt x="14371" y="30110"/>
                </a:cubicBezTo>
                <a:cubicBezTo>
                  <a:pt x="14366" y="30110"/>
                  <a:pt x="14361" y="30157"/>
                  <a:pt x="14361" y="30178"/>
                </a:cubicBezTo>
                <a:cubicBezTo>
                  <a:pt x="14361" y="30180"/>
                  <a:pt x="14361" y="30180"/>
                  <a:pt x="14363" y="30180"/>
                </a:cubicBezTo>
                <a:cubicBezTo>
                  <a:pt x="14375" y="30180"/>
                  <a:pt x="14443" y="30113"/>
                  <a:pt x="14468" y="30087"/>
                </a:cubicBezTo>
                <a:cubicBezTo>
                  <a:pt x="14491" y="30053"/>
                  <a:pt x="14519" y="30036"/>
                  <a:pt x="14519" y="30036"/>
                </a:cubicBezTo>
                <a:lnTo>
                  <a:pt x="14519" y="30036"/>
                </a:lnTo>
                <a:cubicBezTo>
                  <a:pt x="14519" y="30042"/>
                  <a:pt x="14508" y="30076"/>
                  <a:pt x="14508" y="30087"/>
                </a:cubicBezTo>
                <a:cubicBezTo>
                  <a:pt x="14502" y="30099"/>
                  <a:pt x="14536" y="30161"/>
                  <a:pt x="14554" y="30184"/>
                </a:cubicBezTo>
                <a:cubicBezTo>
                  <a:pt x="14566" y="30197"/>
                  <a:pt x="14595" y="30203"/>
                  <a:pt x="14613" y="30203"/>
                </a:cubicBezTo>
                <a:cubicBezTo>
                  <a:pt x="14619" y="30203"/>
                  <a:pt x="14624" y="30202"/>
                  <a:pt x="14627" y="30201"/>
                </a:cubicBezTo>
                <a:cubicBezTo>
                  <a:pt x="14633" y="30201"/>
                  <a:pt x="14650" y="30218"/>
                  <a:pt x="14656" y="30246"/>
                </a:cubicBezTo>
                <a:lnTo>
                  <a:pt x="14656" y="30275"/>
                </a:lnTo>
                <a:cubicBezTo>
                  <a:pt x="14656" y="30286"/>
                  <a:pt x="14633" y="30297"/>
                  <a:pt x="14627" y="30309"/>
                </a:cubicBezTo>
                <a:cubicBezTo>
                  <a:pt x="14605" y="30394"/>
                  <a:pt x="14525" y="30473"/>
                  <a:pt x="14616" y="30564"/>
                </a:cubicBezTo>
                <a:cubicBezTo>
                  <a:pt x="14616" y="30570"/>
                  <a:pt x="14610" y="30587"/>
                  <a:pt x="14610" y="30598"/>
                </a:cubicBezTo>
                <a:cubicBezTo>
                  <a:pt x="14610" y="30632"/>
                  <a:pt x="14599" y="30666"/>
                  <a:pt x="14610" y="30689"/>
                </a:cubicBezTo>
                <a:cubicBezTo>
                  <a:pt x="14622" y="30711"/>
                  <a:pt x="14627" y="30717"/>
                  <a:pt x="14610" y="30740"/>
                </a:cubicBezTo>
                <a:lnTo>
                  <a:pt x="14593" y="30757"/>
                </a:lnTo>
                <a:cubicBezTo>
                  <a:pt x="14576" y="30779"/>
                  <a:pt x="14605" y="30870"/>
                  <a:pt x="14656" y="30950"/>
                </a:cubicBezTo>
                <a:lnTo>
                  <a:pt x="14616" y="31023"/>
                </a:lnTo>
                <a:lnTo>
                  <a:pt x="14582" y="31092"/>
                </a:lnTo>
                <a:cubicBezTo>
                  <a:pt x="14591" y="31097"/>
                  <a:pt x="14599" y="31100"/>
                  <a:pt x="14607" y="31100"/>
                </a:cubicBezTo>
                <a:cubicBezTo>
                  <a:pt x="14629" y="31100"/>
                  <a:pt x="14644" y="31077"/>
                  <a:pt x="14644" y="31035"/>
                </a:cubicBezTo>
                <a:lnTo>
                  <a:pt x="14684" y="31012"/>
                </a:lnTo>
                <a:cubicBezTo>
                  <a:pt x="14746" y="30972"/>
                  <a:pt x="14673" y="30927"/>
                  <a:pt x="14684" y="30887"/>
                </a:cubicBezTo>
                <a:cubicBezTo>
                  <a:pt x="14684" y="30870"/>
                  <a:pt x="14701" y="30865"/>
                  <a:pt x="14707" y="30848"/>
                </a:cubicBezTo>
                <a:lnTo>
                  <a:pt x="14724" y="30825"/>
                </a:lnTo>
                <a:cubicBezTo>
                  <a:pt x="14733" y="30803"/>
                  <a:pt x="14748" y="30791"/>
                  <a:pt x="14762" y="30791"/>
                </a:cubicBezTo>
                <a:cubicBezTo>
                  <a:pt x="14773" y="30791"/>
                  <a:pt x="14784" y="30798"/>
                  <a:pt x="14792" y="30814"/>
                </a:cubicBezTo>
                <a:lnTo>
                  <a:pt x="14815" y="30842"/>
                </a:lnTo>
                <a:cubicBezTo>
                  <a:pt x="14821" y="30849"/>
                  <a:pt x="14827" y="30852"/>
                  <a:pt x="14834" y="30852"/>
                </a:cubicBezTo>
                <a:cubicBezTo>
                  <a:pt x="14845" y="30852"/>
                  <a:pt x="14856" y="30846"/>
                  <a:pt x="14868" y="30846"/>
                </a:cubicBezTo>
                <a:cubicBezTo>
                  <a:pt x="14877" y="30846"/>
                  <a:pt x="14885" y="30849"/>
                  <a:pt x="14894" y="30859"/>
                </a:cubicBezTo>
                <a:cubicBezTo>
                  <a:pt x="14900" y="30865"/>
                  <a:pt x="14911" y="30870"/>
                  <a:pt x="14922" y="30870"/>
                </a:cubicBezTo>
                <a:cubicBezTo>
                  <a:pt x="14941" y="30870"/>
                  <a:pt x="14960" y="30856"/>
                  <a:pt x="14956" y="30814"/>
                </a:cubicBezTo>
                <a:cubicBezTo>
                  <a:pt x="14956" y="30797"/>
                  <a:pt x="14973" y="30774"/>
                  <a:pt x="14973" y="30757"/>
                </a:cubicBezTo>
                <a:lnTo>
                  <a:pt x="14973" y="30740"/>
                </a:lnTo>
                <a:cubicBezTo>
                  <a:pt x="14973" y="30717"/>
                  <a:pt x="14911" y="30700"/>
                  <a:pt x="14905" y="30677"/>
                </a:cubicBezTo>
                <a:cubicBezTo>
                  <a:pt x="14905" y="30668"/>
                  <a:pt x="14903" y="30663"/>
                  <a:pt x="14899" y="30663"/>
                </a:cubicBezTo>
                <a:cubicBezTo>
                  <a:pt x="14891" y="30663"/>
                  <a:pt x="14877" y="30681"/>
                  <a:pt x="14866" y="30711"/>
                </a:cubicBezTo>
                <a:lnTo>
                  <a:pt x="14843" y="30751"/>
                </a:lnTo>
                <a:cubicBezTo>
                  <a:pt x="14840" y="30754"/>
                  <a:pt x="14827" y="30758"/>
                  <a:pt x="14816" y="30758"/>
                </a:cubicBezTo>
                <a:cubicBezTo>
                  <a:pt x="14807" y="30758"/>
                  <a:pt x="14800" y="30756"/>
                  <a:pt x="14797" y="30751"/>
                </a:cubicBezTo>
                <a:cubicBezTo>
                  <a:pt x="14786" y="30740"/>
                  <a:pt x="14752" y="30728"/>
                  <a:pt x="14780" y="30694"/>
                </a:cubicBezTo>
                <a:lnTo>
                  <a:pt x="14786" y="30683"/>
                </a:lnTo>
                <a:cubicBezTo>
                  <a:pt x="14786" y="30655"/>
                  <a:pt x="14763" y="30604"/>
                  <a:pt x="14735" y="30564"/>
                </a:cubicBezTo>
                <a:lnTo>
                  <a:pt x="14735" y="30490"/>
                </a:lnTo>
                <a:cubicBezTo>
                  <a:pt x="14735" y="30467"/>
                  <a:pt x="14729" y="30445"/>
                  <a:pt x="14724" y="30428"/>
                </a:cubicBezTo>
                <a:lnTo>
                  <a:pt x="14701" y="30382"/>
                </a:lnTo>
                <a:cubicBezTo>
                  <a:pt x="14712" y="30337"/>
                  <a:pt x="14763" y="30286"/>
                  <a:pt x="14815" y="30275"/>
                </a:cubicBezTo>
                <a:lnTo>
                  <a:pt x="14860" y="30258"/>
                </a:lnTo>
                <a:cubicBezTo>
                  <a:pt x="14877" y="30252"/>
                  <a:pt x="14888" y="30229"/>
                  <a:pt x="14900" y="30212"/>
                </a:cubicBezTo>
                <a:lnTo>
                  <a:pt x="14905" y="30201"/>
                </a:lnTo>
                <a:cubicBezTo>
                  <a:pt x="14900" y="30189"/>
                  <a:pt x="14888" y="30178"/>
                  <a:pt x="14877" y="30172"/>
                </a:cubicBezTo>
                <a:lnTo>
                  <a:pt x="14871" y="30178"/>
                </a:lnTo>
                <a:cubicBezTo>
                  <a:pt x="14863" y="30189"/>
                  <a:pt x="14853" y="30197"/>
                  <a:pt x="14844" y="30197"/>
                </a:cubicBezTo>
                <a:cubicBezTo>
                  <a:pt x="14834" y="30197"/>
                  <a:pt x="14826" y="30189"/>
                  <a:pt x="14820" y="30172"/>
                </a:cubicBezTo>
                <a:cubicBezTo>
                  <a:pt x="14815" y="30161"/>
                  <a:pt x="14832" y="30138"/>
                  <a:pt x="14843" y="30127"/>
                </a:cubicBezTo>
                <a:cubicBezTo>
                  <a:pt x="14854" y="30116"/>
                  <a:pt x="14877" y="30110"/>
                  <a:pt x="14888" y="30093"/>
                </a:cubicBezTo>
                <a:cubicBezTo>
                  <a:pt x="14915" y="30049"/>
                  <a:pt x="14944" y="30025"/>
                  <a:pt x="14977" y="30025"/>
                </a:cubicBezTo>
                <a:cubicBezTo>
                  <a:pt x="14999" y="30025"/>
                  <a:pt x="15022" y="30036"/>
                  <a:pt x="15047" y="30059"/>
                </a:cubicBezTo>
                <a:cubicBezTo>
                  <a:pt x="15058" y="30048"/>
                  <a:pt x="15047" y="30025"/>
                  <a:pt x="15030" y="30008"/>
                </a:cubicBezTo>
                <a:lnTo>
                  <a:pt x="15013" y="29991"/>
                </a:lnTo>
                <a:cubicBezTo>
                  <a:pt x="15002" y="29979"/>
                  <a:pt x="14985" y="29962"/>
                  <a:pt x="14985" y="29951"/>
                </a:cubicBezTo>
                <a:lnTo>
                  <a:pt x="14996" y="29900"/>
                </a:lnTo>
                <a:cubicBezTo>
                  <a:pt x="15013" y="29843"/>
                  <a:pt x="15047" y="29792"/>
                  <a:pt x="15070" y="29775"/>
                </a:cubicBezTo>
                <a:cubicBezTo>
                  <a:pt x="15070" y="29781"/>
                  <a:pt x="15070" y="29787"/>
                  <a:pt x="15070" y="29792"/>
                </a:cubicBezTo>
                <a:cubicBezTo>
                  <a:pt x="15064" y="29815"/>
                  <a:pt x="15058" y="29843"/>
                  <a:pt x="15058" y="29855"/>
                </a:cubicBezTo>
                <a:lnTo>
                  <a:pt x="15064" y="29855"/>
                </a:lnTo>
                <a:cubicBezTo>
                  <a:pt x="15144" y="29866"/>
                  <a:pt x="15093" y="29911"/>
                  <a:pt x="15081" y="29951"/>
                </a:cubicBezTo>
                <a:lnTo>
                  <a:pt x="15076" y="29962"/>
                </a:lnTo>
                <a:cubicBezTo>
                  <a:pt x="15081" y="29971"/>
                  <a:pt x="15088" y="29974"/>
                  <a:pt x="15095" y="29974"/>
                </a:cubicBezTo>
                <a:cubicBezTo>
                  <a:pt x="15101" y="29974"/>
                  <a:pt x="15107" y="29971"/>
                  <a:pt x="15110" y="29968"/>
                </a:cubicBezTo>
                <a:cubicBezTo>
                  <a:pt x="15110" y="29968"/>
                  <a:pt x="15110" y="29968"/>
                  <a:pt x="15110" y="29968"/>
                </a:cubicBezTo>
                <a:cubicBezTo>
                  <a:pt x="15118" y="29968"/>
                  <a:pt x="15149" y="30043"/>
                  <a:pt x="15132" y="30070"/>
                </a:cubicBezTo>
                <a:cubicBezTo>
                  <a:pt x="15115" y="30099"/>
                  <a:pt x="15161" y="30127"/>
                  <a:pt x="15189" y="30127"/>
                </a:cubicBezTo>
                <a:cubicBezTo>
                  <a:pt x="15212" y="30133"/>
                  <a:pt x="15206" y="30172"/>
                  <a:pt x="15200" y="30178"/>
                </a:cubicBezTo>
                <a:cubicBezTo>
                  <a:pt x="15195" y="30184"/>
                  <a:pt x="15161" y="30229"/>
                  <a:pt x="15166" y="30240"/>
                </a:cubicBezTo>
                <a:cubicBezTo>
                  <a:pt x="15178" y="30252"/>
                  <a:pt x="15200" y="30275"/>
                  <a:pt x="15206" y="30286"/>
                </a:cubicBezTo>
                <a:cubicBezTo>
                  <a:pt x="15206" y="30292"/>
                  <a:pt x="15217" y="30360"/>
                  <a:pt x="15217" y="30382"/>
                </a:cubicBezTo>
                <a:cubicBezTo>
                  <a:pt x="15217" y="30405"/>
                  <a:pt x="15257" y="30439"/>
                  <a:pt x="15263" y="30450"/>
                </a:cubicBezTo>
                <a:cubicBezTo>
                  <a:pt x="15268" y="30462"/>
                  <a:pt x="15280" y="30490"/>
                  <a:pt x="15291" y="30513"/>
                </a:cubicBezTo>
                <a:lnTo>
                  <a:pt x="15308" y="30518"/>
                </a:lnTo>
                <a:cubicBezTo>
                  <a:pt x="15371" y="30536"/>
                  <a:pt x="15433" y="30547"/>
                  <a:pt x="15495" y="30553"/>
                </a:cubicBezTo>
                <a:lnTo>
                  <a:pt x="15518" y="30558"/>
                </a:lnTo>
                <a:cubicBezTo>
                  <a:pt x="15524" y="30554"/>
                  <a:pt x="15531" y="30553"/>
                  <a:pt x="15537" y="30553"/>
                </a:cubicBezTo>
                <a:cubicBezTo>
                  <a:pt x="15559" y="30553"/>
                  <a:pt x="15579" y="30574"/>
                  <a:pt x="15592" y="30609"/>
                </a:cubicBezTo>
                <a:lnTo>
                  <a:pt x="15541" y="30626"/>
                </a:lnTo>
                <a:cubicBezTo>
                  <a:pt x="15518" y="30632"/>
                  <a:pt x="15484" y="30672"/>
                  <a:pt x="15490" y="30689"/>
                </a:cubicBezTo>
                <a:lnTo>
                  <a:pt x="15501" y="30774"/>
                </a:lnTo>
                <a:cubicBezTo>
                  <a:pt x="15461" y="30848"/>
                  <a:pt x="15535" y="31001"/>
                  <a:pt x="15552" y="31058"/>
                </a:cubicBezTo>
                <a:cubicBezTo>
                  <a:pt x="15561" y="31088"/>
                  <a:pt x="15570" y="31104"/>
                  <a:pt x="15578" y="31104"/>
                </a:cubicBezTo>
                <a:cubicBezTo>
                  <a:pt x="15584" y="31104"/>
                  <a:pt x="15589" y="31092"/>
                  <a:pt x="15592" y="31069"/>
                </a:cubicBezTo>
                <a:lnTo>
                  <a:pt x="15609" y="31063"/>
                </a:lnTo>
                <a:cubicBezTo>
                  <a:pt x="15632" y="31052"/>
                  <a:pt x="15643" y="31040"/>
                  <a:pt x="15654" y="31006"/>
                </a:cubicBezTo>
                <a:cubicBezTo>
                  <a:pt x="15659" y="30992"/>
                  <a:pt x="15672" y="30985"/>
                  <a:pt x="15685" y="30985"/>
                </a:cubicBezTo>
                <a:cubicBezTo>
                  <a:pt x="15703" y="30985"/>
                  <a:pt x="15724" y="30996"/>
                  <a:pt x="15734" y="31012"/>
                </a:cubicBezTo>
                <a:cubicBezTo>
                  <a:pt x="15739" y="31023"/>
                  <a:pt x="15739" y="31046"/>
                  <a:pt x="15745" y="31052"/>
                </a:cubicBezTo>
                <a:cubicBezTo>
                  <a:pt x="15760" y="31067"/>
                  <a:pt x="15779" y="31081"/>
                  <a:pt x="15795" y="31081"/>
                </a:cubicBezTo>
                <a:cubicBezTo>
                  <a:pt x="15797" y="31081"/>
                  <a:pt x="15799" y="31081"/>
                  <a:pt x="15802" y="31080"/>
                </a:cubicBezTo>
                <a:lnTo>
                  <a:pt x="15813" y="31080"/>
                </a:lnTo>
                <a:cubicBezTo>
                  <a:pt x="15819" y="31062"/>
                  <a:pt x="15825" y="31054"/>
                  <a:pt x="15830" y="31054"/>
                </a:cubicBezTo>
                <a:cubicBezTo>
                  <a:pt x="15835" y="31054"/>
                  <a:pt x="15839" y="31061"/>
                  <a:pt x="15841" y="31075"/>
                </a:cubicBezTo>
                <a:lnTo>
                  <a:pt x="15853" y="31080"/>
                </a:lnTo>
                <a:cubicBezTo>
                  <a:pt x="15893" y="31109"/>
                  <a:pt x="15824" y="31131"/>
                  <a:pt x="15853" y="31154"/>
                </a:cubicBezTo>
                <a:cubicBezTo>
                  <a:pt x="15881" y="31171"/>
                  <a:pt x="15904" y="31194"/>
                  <a:pt x="15932" y="31211"/>
                </a:cubicBezTo>
                <a:cubicBezTo>
                  <a:pt x="15938" y="31216"/>
                  <a:pt x="15955" y="31216"/>
                  <a:pt x="15966" y="31222"/>
                </a:cubicBezTo>
                <a:lnTo>
                  <a:pt x="16000" y="31245"/>
                </a:lnTo>
                <a:cubicBezTo>
                  <a:pt x="16046" y="31211"/>
                  <a:pt x="16068" y="31160"/>
                  <a:pt x="16057" y="31131"/>
                </a:cubicBezTo>
                <a:lnTo>
                  <a:pt x="16040" y="31109"/>
                </a:lnTo>
                <a:lnTo>
                  <a:pt x="16023" y="31092"/>
                </a:lnTo>
                <a:cubicBezTo>
                  <a:pt x="16020" y="31073"/>
                  <a:pt x="16044" y="31063"/>
                  <a:pt x="16071" y="31063"/>
                </a:cubicBezTo>
                <a:cubicBezTo>
                  <a:pt x="16103" y="31063"/>
                  <a:pt x="16139" y="31076"/>
                  <a:pt x="16148" y="31103"/>
                </a:cubicBezTo>
                <a:cubicBezTo>
                  <a:pt x="16171" y="31154"/>
                  <a:pt x="16239" y="31182"/>
                  <a:pt x="16261" y="31182"/>
                </a:cubicBezTo>
                <a:cubicBezTo>
                  <a:pt x="16284" y="31177"/>
                  <a:pt x="16341" y="31154"/>
                  <a:pt x="16392" y="31131"/>
                </a:cubicBezTo>
                <a:lnTo>
                  <a:pt x="16437" y="31137"/>
                </a:lnTo>
                <a:lnTo>
                  <a:pt x="16454" y="31137"/>
                </a:lnTo>
                <a:cubicBezTo>
                  <a:pt x="16458" y="31139"/>
                  <a:pt x="16462" y="31140"/>
                  <a:pt x="16465" y="31140"/>
                </a:cubicBezTo>
                <a:cubicBezTo>
                  <a:pt x="16478" y="31140"/>
                  <a:pt x="16480" y="31119"/>
                  <a:pt x="16466" y="31086"/>
                </a:cubicBezTo>
                <a:lnTo>
                  <a:pt x="16471" y="31075"/>
                </a:lnTo>
                <a:lnTo>
                  <a:pt x="16483" y="31040"/>
                </a:lnTo>
                <a:cubicBezTo>
                  <a:pt x="16505" y="31058"/>
                  <a:pt x="16545" y="31080"/>
                  <a:pt x="16562" y="31086"/>
                </a:cubicBezTo>
                <a:lnTo>
                  <a:pt x="16585" y="31069"/>
                </a:lnTo>
                <a:lnTo>
                  <a:pt x="16624" y="31035"/>
                </a:lnTo>
                <a:cubicBezTo>
                  <a:pt x="16602" y="31012"/>
                  <a:pt x="16579" y="30978"/>
                  <a:pt x="16585" y="30978"/>
                </a:cubicBezTo>
                <a:cubicBezTo>
                  <a:pt x="16585" y="30977"/>
                  <a:pt x="16586" y="30977"/>
                  <a:pt x="16588" y="30977"/>
                </a:cubicBezTo>
                <a:cubicBezTo>
                  <a:pt x="16609" y="30977"/>
                  <a:pt x="16703" y="30996"/>
                  <a:pt x="16744" y="31006"/>
                </a:cubicBezTo>
                <a:cubicBezTo>
                  <a:pt x="16762" y="31012"/>
                  <a:pt x="16795" y="31016"/>
                  <a:pt x="16826" y="31016"/>
                </a:cubicBezTo>
                <a:cubicBezTo>
                  <a:pt x="16863" y="31016"/>
                  <a:pt x="16896" y="31010"/>
                  <a:pt x="16902" y="30995"/>
                </a:cubicBezTo>
                <a:cubicBezTo>
                  <a:pt x="16919" y="30967"/>
                  <a:pt x="16919" y="30921"/>
                  <a:pt x="16908" y="30893"/>
                </a:cubicBezTo>
                <a:lnTo>
                  <a:pt x="16908" y="30865"/>
                </a:lnTo>
                <a:lnTo>
                  <a:pt x="16902" y="30842"/>
                </a:lnTo>
                <a:cubicBezTo>
                  <a:pt x="16904" y="30832"/>
                  <a:pt x="16914" y="30828"/>
                  <a:pt x="16927" y="30828"/>
                </a:cubicBezTo>
                <a:cubicBezTo>
                  <a:pt x="16959" y="30828"/>
                  <a:pt x="17011" y="30850"/>
                  <a:pt x="17027" y="30870"/>
                </a:cubicBezTo>
                <a:cubicBezTo>
                  <a:pt x="17050" y="30904"/>
                  <a:pt x="17084" y="30944"/>
                  <a:pt x="17101" y="30967"/>
                </a:cubicBezTo>
                <a:lnTo>
                  <a:pt x="17118" y="30944"/>
                </a:lnTo>
                <a:cubicBezTo>
                  <a:pt x="17127" y="30935"/>
                  <a:pt x="17135" y="30929"/>
                  <a:pt x="17141" y="30929"/>
                </a:cubicBezTo>
                <a:cubicBezTo>
                  <a:pt x="17147" y="30929"/>
                  <a:pt x="17153" y="30933"/>
                  <a:pt x="17158" y="30944"/>
                </a:cubicBezTo>
                <a:cubicBezTo>
                  <a:pt x="17169" y="30967"/>
                  <a:pt x="17175" y="30995"/>
                  <a:pt x="17180" y="31018"/>
                </a:cubicBezTo>
                <a:cubicBezTo>
                  <a:pt x="17183" y="31040"/>
                  <a:pt x="17187" y="31047"/>
                  <a:pt x="17191" y="31047"/>
                </a:cubicBezTo>
                <a:cubicBezTo>
                  <a:pt x="17198" y="31047"/>
                  <a:pt x="17206" y="31034"/>
                  <a:pt x="17212" y="31034"/>
                </a:cubicBezTo>
                <a:cubicBezTo>
                  <a:pt x="17213" y="31034"/>
                  <a:pt x="17214" y="31034"/>
                  <a:pt x="17215" y="31035"/>
                </a:cubicBezTo>
                <a:cubicBezTo>
                  <a:pt x="17229" y="31035"/>
                  <a:pt x="17241" y="31043"/>
                  <a:pt x="17251" y="31043"/>
                </a:cubicBezTo>
                <a:cubicBezTo>
                  <a:pt x="17260" y="31043"/>
                  <a:pt x="17266" y="31035"/>
                  <a:pt x="17266" y="31001"/>
                </a:cubicBezTo>
                <a:cubicBezTo>
                  <a:pt x="17260" y="30972"/>
                  <a:pt x="17260" y="30921"/>
                  <a:pt x="17237" y="30876"/>
                </a:cubicBezTo>
                <a:cubicBezTo>
                  <a:pt x="17232" y="30865"/>
                  <a:pt x="17237" y="30842"/>
                  <a:pt x="17243" y="30836"/>
                </a:cubicBezTo>
                <a:lnTo>
                  <a:pt x="17254" y="30819"/>
                </a:lnTo>
                <a:cubicBezTo>
                  <a:pt x="17271" y="30814"/>
                  <a:pt x="17283" y="30785"/>
                  <a:pt x="17277" y="30779"/>
                </a:cubicBezTo>
                <a:cubicBezTo>
                  <a:pt x="17277" y="30768"/>
                  <a:pt x="17288" y="30706"/>
                  <a:pt x="17300" y="30689"/>
                </a:cubicBezTo>
                <a:cubicBezTo>
                  <a:pt x="17305" y="30666"/>
                  <a:pt x="17328" y="30598"/>
                  <a:pt x="17345" y="30587"/>
                </a:cubicBezTo>
                <a:cubicBezTo>
                  <a:pt x="17356" y="30581"/>
                  <a:pt x="17379" y="30536"/>
                  <a:pt x="17390" y="30496"/>
                </a:cubicBezTo>
                <a:lnTo>
                  <a:pt x="17373" y="30462"/>
                </a:lnTo>
                <a:cubicBezTo>
                  <a:pt x="17368" y="30456"/>
                  <a:pt x="17385" y="30428"/>
                  <a:pt x="17390" y="30428"/>
                </a:cubicBezTo>
                <a:lnTo>
                  <a:pt x="17464" y="30411"/>
                </a:lnTo>
                <a:cubicBezTo>
                  <a:pt x="17459" y="30343"/>
                  <a:pt x="17447" y="30189"/>
                  <a:pt x="17453" y="30150"/>
                </a:cubicBezTo>
                <a:cubicBezTo>
                  <a:pt x="17453" y="30116"/>
                  <a:pt x="17453" y="30065"/>
                  <a:pt x="17453" y="30053"/>
                </a:cubicBezTo>
                <a:cubicBezTo>
                  <a:pt x="17459" y="30048"/>
                  <a:pt x="17470" y="29951"/>
                  <a:pt x="17481" y="29843"/>
                </a:cubicBezTo>
                <a:lnTo>
                  <a:pt x="17555" y="29787"/>
                </a:lnTo>
                <a:lnTo>
                  <a:pt x="17555" y="29781"/>
                </a:lnTo>
                <a:cubicBezTo>
                  <a:pt x="17555" y="29770"/>
                  <a:pt x="17572" y="29645"/>
                  <a:pt x="17595" y="29633"/>
                </a:cubicBezTo>
                <a:cubicBezTo>
                  <a:pt x="17623" y="29622"/>
                  <a:pt x="17612" y="29548"/>
                  <a:pt x="17606" y="29520"/>
                </a:cubicBezTo>
                <a:cubicBezTo>
                  <a:pt x="17606" y="29492"/>
                  <a:pt x="17646" y="29384"/>
                  <a:pt x="17646" y="29350"/>
                </a:cubicBezTo>
                <a:cubicBezTo>
                  <a:pt x="17646" y="29316"/>
                  <a:pt x="17646" y="29197"/>
                  <a:pt x="17651" y="29168"/>
                </a:cubicBezTo>
                <a:cubicBezTo>
                  <a:pt x="17663" y="29134"/>
                  <a:pt x="17663" y="29106"/>
                  <a:pt x="17657" y="29094"/>
                </a:cubicBezTo>
                <a:lnTo>
                  <a:pt x="17651" y="29089"/>
                </a:lnTo>
                <a:lnTo>
                  <a:pt x="17640" y="29038"/>
                </a:lnTo>
                <a:lnTo>
                  <a:pt x="17640" y="29038"/>
                </a:lnTo>
                <a:cubicBezTo>
                  <a:pt x="17645" y="29040"/>
                  <a:pt x="17650" y="29041"/>
                  <a:pt x="17654" y="29041"/>
                </a:cubicBezTo>
                <a:cubicBezTo>
                  <a:pt x="17674" y="29041"/>
                  <a:pt x="17684" y="29021"/>
                  <a:pt x="17680" y="28998"/>
                </a:cubicBezTo>
                <a:lnTo>
                  <a:pt x="17674" y="28970"/>
                </a:lnTo>
                <a:cubicBezTo>
                  <a:pt x="17674" y="28970"/>
                  <a:pt x="17691" y="28964"/>
                  <a:pt x="17697" y="28964"/>
                </a:cubicBezTo>
                <a:lnTo>
                  <a:pt x="17714" y="28958"/>
                </a:lnTo>
                <a:cubicBezTo>
                  <a:pt x="17754" y="28958"/>
                  <a:pt x="17714" y="28913"/>
                  <a:pt x="17702" y="28901"/>
                </a:cubicBezTo>
                <a:cubicBezTo>
                  <a:pt x="17685" y="28890"/>
                  <a:pt x="17691" y="28839"/>
                  <a:pt x="17702" y="28828"/>
                </a:cubicBezTo>
                <a:cubicBezTo>
                  <a:pt x="17704" y="28823"/>
                  <a:pt x="17706" y="28821"/>
                  <a:pt x="17709" y="28821"/>
                </a:cubicBezTo>
                <a:cubicBezTo>
                  <a:pt x="17717" y="28821"/>
                  <a:pt x="17728" y="28836"/>
                  <a:pt x="17737" y="28856"/>
                </a:cubicBezTo>
                <a:lnTo>
                  <a:pt x="17754" y="28856"/>
                </a:lnTo>
                <a:cubicBezTo>
                  <a:pt x="17756" y="28856"/>
                  <a:pt x="17759" y="28857"/>
                  <a:pt x="17761" y="28857"/>
                </a:cubicBezTo>
                <a:cubicBezTo>
                  <a:pt x="17796" y="28857"/>
                  <a:pt x="17777" y="28815"/>
                  <a:pt x="17782" y="28788"/>
                </a:cubicBezTo>
                <a:cubicBezTo>
                  <a:pt x="17782" y="28782"/>
                  <a:pt x="17765" y="28771"/>
                  <a:pt x="17754" y="28760"/>
                </a:cubicBezTo>
                <a:lnTo>
                  <a:pt x="17748" y="28754"/>
                </a:lnTo>
                <a:cubicBezTo>
                  <a:pt x="17737" y="28743"/>
                  <a:pt x="17771" y="28692"/>
                  <a:pt x="17754" y="28675"/>
                </a:cubicBezTo>
                <a:cubicBezTo>
                  <a:pt x="17737" y="28657"/>
                  <a:pt x="17765" y="28612"/>
                  <a:pt x="17776" y="28601"/>
                </a:cubicBezTo>
                <a:cubicBezTo>
                  <a:pt x="17793" y="28584"/>
                  <a:pt x="17748" y="28465"/>
                  <a:pt x="17765" y="28436"/>
                </a:cubicBezTo>
                <a:cubicBezTo>
                  <a:pt x="17782" y="28414"/>
                  <a:pt x="17799" y="28374"/>
                  <a:pt x="17805" y="28351"/>
                </a:cubicBezTo>
                <a:lnTo>
                  <a:pt x="17799" y="28340"/>
                </a:lnTo>
                <a:lnTo>
                  <a:pt x="17788" y="28317"/>
                </a:lnTo>
                <a:cubicBezTo>
                  <a:pt x="17765" y="28300"/>
                  <a:pt x="17788" y="28209"/>
                  <a:pt x="17788" y="28175"/>
                </a:cubicBezTo>
                <a:cubicBezTo>
                  <a:pt x="17788" y="28141"/>
                  <a:pt x="17776" y="28096"/>
                  <a:pt x="17776" y="28079"/>
                </a:cubicBezTo>
                <a:cubicBezTo>
                  <a:pt x="17782" y="28067"/>
                  <a:pt x="17782" y="28016"/>
                  <a:pt x="17782" y="27971"/>
                </a:cubicBezTo>
                <a:lnTo>
                  <a:pt x="17771" y="27937"/>
                </a:lnTo>
                <a:cubicBezTo>
                  <a:pt x="17742" y="27875"/>
                  <a:pt x="17822" y="27875"/>
                  <a:pt x="17805" y="27823"/>
                </a:cubicBezTo>
                <a:lnTo>
                  <a:pt x="17805" y="27818"/>
                </a:lnTo>
                <a:cubicBezTo>
                  <a:pt x="17805" y="27812"/>
                  <a:pt x="17759" y="27738"/>
                  <a:pt x="17788" y="27738"/>
                </a:cubicBezTo>
                <a:lnTo>
                  <a:pt x="17788" y="27738"/>
                </a:lnTo>
                <a:cubicBezTo>
                  <a:pt x="17792" y="27739"/>
                  <a:pt x="17795" y="27740"/>
                  <a:pt x="17798" y="27740"/>
                </a:cubicBezTo>
                <a:cubicBezTo>
                  <a:pt x="17810" y="27740"/>
                  <a:pt x="17808" y="27732"/>
                  <a:pt x="17799" y="27727"/>
                </a:cubicBezTo>
                <a:cubicBezTo>
                  <a:pt x="17788" y="27721"/>
                  <a:pt x="17810" y="27676"/>
                  <a:pt x="17799" y="27665"/>
                </a:cubicBezTo>
                <a:cubicBezTo>
                  <a:pt x="17788" y="27653"/>
                  <a:pt x="17737" y="27608"/>
                  <a:pt x="17742" y="27585"/>
                </a:cubicBezTo>
                <a:cubicBezTo>
                  <a:pt x="17748" y="27568"/>
                  <a:pt x="17782" y="27534"/>
                  <a:pt x="17793" y="27523"/>
                </a:cubicBezTo>
                <a:cubicBezTo>
                  <a:pt x="17810" y="27517"/>
                  <a:pt x="17782" y="27477"/>
                  <a:pt x="17771" y="27472"/>
                </a:cubicBezTo>
                <a:cubicBezTo>
                  <a:pt x="17759" y="27460"/>
                  <a:pt x="17788" y="27438"/>
                  <a:pt x="17839" y="27415"/>
                </a:cubicBezTo>
                <a:lnTo>
                  <a:pt x="17799" y="27381"/>
                </a:lnTo>
                <a:cubicBezTo>
                  <a:pt x="17737" y="27335"/>
                  <a:pt x="17748" y="27318"/>
                  <a:pt x="17788" y="27273"/>
                </a:cubicBezTo>
                <a:cubicBezTo>
                  <a:pt x="17793" y="27267"/>
                  <a:pt x="17799" y="27245"/>
                  <a:pt x="17799" y="27239"/>
                </a:cubicBezTo>
                <a:cubicBezTo>
                  <a:pt x="17759" y="27199"/>
                  <a:pt x="17793" y="27171"/>
                  <a:pt x="17810" y="27143"/>
                </a:cubicBezTo>
                <a:cubicBezTo>
                  <a:pt x="17816" y="27120"/>
                  <a:pt x="17827" y="27097"/>
                  <a:pt x="17833" y="27075"/>
                </a:cubicBezTo>
                <a:lnTo>
                  <a:pt x="17850" y="27029"/>
                </a:lnTo>
                <a:cubicBezTo>
                  <a:pt x="17839" y="26978"/>
                  <a:pt x="17833" y="26921"/>
                  <a:pt x="17827" y="26916"/>
                </a:cubicBezTo>
                <a:cubicBezTo>
                  <a:pt x="17822" y="26904"/>
                  <a:pt x="17805" y="26859"/>
                  <a:pt x="17810" y="26848"/>
                </a:cubicBezTo>
                <a:cubicBezTo>
                  <a:pt x="17822" y="26836"/>
                  <a:pt x="17805" y="26802"/>
                  <a:pt x="17799" y="26791"/>
                </a:cubicBezTo>
                <a:cubicBezTo>
                  <a:pt x="17788" y="26785"/>
                  <a:pt x="17782" y="26762"/>
                  <a:pt x="17788" y="26745"/>
                </a:cubicBezTo>
                <a:lnTo>
                  <a:pt x="17793" y="26734"/>
                </a:lnTo>
                <a:lnTo>
                  <a:pt x="17805" y="26717"/>
                </a:lnTo>
                <a:cubicBezTo>
                  <a:pt x="17822" y="26700"/>
                  <a:pt x="17805" y="26649"/>
                  <a:pt x="17799" y="26638"/>
                </a:cubicBezTo>
                <a:cubicBezTo>
                  <a:pt x="17788" y="26626"/>
                  <a:pt x="17805" y="26604"/>
                  <a:pt x="17810" y="26598"/>
                </a:cubicBezTo>
                <a:cubicBezTo>
                  <a:pt x="17822" y="26598"/>
                  <a:pt x="17805" y="26496"/>
                  <a:pt x="17805" y="26456"/>
                </a:cubicBezTo>
                <a:cubicBezTo>
                  <a:pt x="17805" y="26416"/>
                  <a:pt x="17810" y="26354"/>
                  <a:pt x="17805" y="26337"/>
                </a:cubicBezTo>
                <a:cubicBezTo>
                  <a:pt x="17799" y="26320"/>
                  <a:pt x="17782" y="26246"/>
                  <a:pt x="17765" y="26167"/>
                </a:cubicBezTo>
                <a:lnTo>
                  <a:pt x="17782" y="26121"/>
                </a:lnTo>
                <a:lnTo>
                  <a:pt x="17810" y="26065"/>
                </a:lnTo>
                <a:cubicBezTo>
                  <a:pt x="17805" y="26002"/>
                  <a:pt x="17833" y="25849"/>
                  <a:pt x="17822" y="25798"/>
                </a:cubicBezTo>
                <a:cubicBezTo>
                  <a:pt x="17810" y="25753"/>
                  <a:pt x="17782" y="25633"/>
                  <a:pt x="17782" y="25594"/>
                </a:cubicBezTo>
                <a:cubicBezTo>
                  <a:pt x="17782" y="25548"/>
                  <a:pt x="17782" y="25480"/>
                  <a:pt x="17788" y="25435"/>
                </a:cubicBezTo>
                <a:lnTo>
                  <a:pt x="17782" y="25389"/>
                </a:lnTo>
                <a:lnTo>
                  <a:pt x="17765" y="25333"/>
                </a:lnTo>
                <a:cubicBezTo>
                  <a:pt x="17805" y="25287"/>
                  <a:pt x="17782" y="25191"/>
                  <a:pt x="17759" y="25168"/>
                </a:cubicBezTo>
                <a:cubicBezTo>
                  <a:pt x="17742" y="25145"/>
                  <a:pt x="17748" y="25060"/>
                  <a:pt x="17748" y="25032"/>
                </a:cubicBezTo>
                <a:cubicBezTo>
                  <a:pt x="17754" y="25004"/>
                  <a:pt x="17742" y="24947"/>
                  <a:pt x="17748" y="24924"/>
                </a:cubicBezTo>
                <a:cubicBezTo>
                  <a:pt x="17754" y="24907"/>
                  <a:pt x="17782" y="24805"/>
                  <a:pt x="17771" y="24777"/>
                </a:cubicBezTo>
                <a:cubicBezTo>
                  <a:pt x="17765" y="24748"/>
                  <a:pt x="17754" y="24697"/>
                  <a:pt x="17748" y="24669"/>
                </a:cubicBezTo>
                <a:lnTo>
                  <a:pt x="17765" y="24629"/>
                </a:lnTo>
                <a:lnTo>
                  <a:pt x="17782" y="24601"/>
                </a:lnTo>
                <a:cubicBezTo>
                  <a:pt x="17765" y="24550"/>
                  <a:pt x="17754" y="24470"/>
                  <a:pt x="17748" y="24431"/>
                </a:cubicBezTo>
                <a:lnTo>
                  <a:pt x="17754" y="24396"/>
                </a:lnTo>
                <a:cubicBezTo>
                  <a:pt x="17754" y="24368"/>
                  <a:pt x="17788" y="24357"/>
                  <a:pt x="17771" y="24311"/>
                </a:cubicBezTo>
                <a:cubicBezTo>
                  <a:pt x="17757" y="24267"/>
                  <a:pt x="17772" y="24243"/>
                  <a:pt x="17800" y="24243"/>
                </a:cubicBezTo>
                <a:cubicBezTo>
                  <a:pt x="17808" y="24243"/>
                  <a:pt x="17817" y="24245"/>
                  <a:pt x="17827" y="24249"/>
                </a:cubicBezTo>
                <a:lnTo>
                  <a:pt x="17844" y="24255"/>
                </a:lnTo>
                <a:cubicBezTo>
                  <a:pt x="17845" y="24256"/>
                  <a:pt x="17846" y="24256"/>
                  <a:pt x="17847" y="24256"/>
                </a:cubicBezTo>
                <a:cubicBezTo>
                  <a:pt x="17862" y="24256"/>
                  <a:pt x="17906" y="24151"/>
                  <a:pt x="17890" y="24135"/>
                </a:cubicBezTo>
                <a:cubicBezTo>
                  <a:pt x="17888" y="24134"/>
                  <a:pt x="17886" y="24133"/>
                  <a:pt x="17884" y="24133"/>
                </a:cubicBezTo>
                <a:cubicBezTo>
                  <a:pt x="17869" y="24133"/>
                  <a:pt x="17843" y="24161"/>
                  <a:pt x="17833" y="24175"/>
                </a:cubicBezTo>
                <a:cubicBezTo>
                  <a:pt x="17827" y="24184"/>
                  <a:pt x="17822" y="24188"/>
                  <a:pt x="17817" y="24188"/>
                </a:cubicBezTo>
                <a:cubicBezTo>
                  <a:pt x="17813" y="24188"/>
                  <a:pt x="17810" y="24184"/>
                  <a:pt x="17810" y="24175"/>
                </a:cubicBezTo>
                <a:lnTo>
                  <a:pt x="17805" y="24170"/>
                </a:lnTo>
                <a:cubicBezTo>
                  <a:pt x="17788" y="24152"/>
                  <a:pt x="17765" y="24147"/>
                  <a:pt x="17759" y="24130"/>
                </a:cubicBezTo>
                <a:cubicBezTo>
                  <a:pt x="17754" y="24113"/>
                  <a:pt x="17776" y="24084"/>
                  <a:pt x="17776" y="24062"/>
                </a:cubicBezTo>
                <a:cubicBezTo>
                  <a:pt x="17776" y="24011"/>
                  <a:pt x="17776" y="23971"/>
                  <a:pt x="17833" y="23954"/>
                </a:cubicBezTo>
                <a:lnTo>
                  <a:pt x="17850" y="23948"/>
                </a:lnTo>
                <a:cubicBezTo>
                  <a:pt x="17873" y="23914"/>
                  <a:pt x="17895" y="23852"/>
                  <a:pt x="17912" y="23812"/>
                </a:cubicBezTo>
                <a:lnTo>
                  <a:pt x="17946" y="23806"/>
                </a:lnTo>
                <a:lnTo>
                  <a:pt x="17958" y="23806"/>
                </a:lnTo>
                <a:cubicBezTo>
                  <a:pt x="17981" y="23801"/>
                  <a:pt x="17963" y="23778"/>
                  <a:pt x="17929" y="23755"/>
                </a:cubicBezTo>
                <a:lnTo>
                  <a:pt x="17901" y="23716"/>
                </a:lnTo>
                <a:cubicBezTo>
                  <a:pt x="17873" y="23682"/>
                  <a:pt x="17867" y="23613"/>
                  <a:pt x="17810" y="23596"/>
                </a:cubicBezTo>
                <a:cubicBezTo>
                  <a:pt x="17782" y="23585"/>
                  <a:pt x="17731" y="23523"/>
                  <a:pt x="17822" y="23506"/>
                </a:cubicBezTo>
                <a:lnTo>
                  <a:pt x="17827" y="23506"/>
                </a:lnTo>
                <a:cubicBezTo>
                  <a:pt x="17827" y="23483"/>
                  <a:pt x="17856" y="23415"/>
                  <a:pt x="17873" y="23415"/>
                </a:cubicBezTo>
                <a:cubicBezTo>
                  <a:pt x="17890" y="23415"/>
                  <a:pt x="17924" y="23432"/>
                  <a:pt x="17929" y="23443"/>
                </a:cubicBezTo>
                <a:cubicBezTo>
                  <a:pt x="17935" y="23449"/>
                  <a:pt x="17946" y="23500"/>
                  <a:pt x="17952" y="23545"/>
                </a:cubicBezTo>
                <a:lnTo>
                  <a:pt x="17907" y="23568"/>
                </a:lnTo>
                <a:lnTo>
                  <a:pt x="17901" y="23568"/>
                </a:lnTo>
                <a:cubicBezTo>
                  <a:pt x="17895" y="23585"/>
                  <a:pt x="17912" y="23619"/>
                  <a:pt x="17918" y="23631"/>
                </a:cubicBezTo>
                <a:cubicBezTo>
                  <a:pt x="17919" y="23632"/>
                  <a:pt x="17920" y="23633"/>
                  <a:pt x="17921" y="23633"/>
                </a:cubicBezTo>
                <a:cubicBezTo>
                  <a:pt x="17930" y="23633"/>
                  <a:pt x="17953" y="23600"/>
                  <a:pt x="17958" y="23585"/>
                </a:cubicBezTo>
                <a:cubicBezTo>
                  <a:pt x="17963" y="23568"/>
                  <a:pt x="17981" y="23534"/>
                  <a:pt x="17986" y="23523"/>
                </a:cubicBezTo>
                <a:cubicBezTo>
                  <a:pt x="17992" y="23517"/>
                  <a:pt x="18032" y="23483"/>
                  <a:pt x="18026" y="23472"/>
                </a:cubicBezTo>
                <a:cubicBezTo>
                  <a:pt x="18015" y="23455"/>
                  <a:pt x="17981" y="23415"/>
                  <a:pt x="17941" y="23387"/>
                </a:cubicBezTo>
                <a:lnTo>
                  <a:pt x="17941" y="23324"/>
                </a:lnTo>
                <a:cubicBezTo>
                  <a:pt x="17946" y="23233"/>
                  <a:pt x="17918" y="23154"/>
                  <a:pt x="17895" y="23069"/>
                </a:cubicBezTo>
                <a:cubicBezTo>
                  <a:pt x="17895" y="23063"/>
                  <a:pt x="17907" y="23046"/>
                  <a:pt x="17912" y="23046"/>
                </a:cubicBezTo>
                <a:lnTo>
                  <a:pt x="17918" y="23040"/>
                </a:lnTo>
                <a:cubicBezTo>
                  <a:pt x="17929" y="23052"/>
                  <a:pt x="17946" y="23097"/>
                  <a:pt x="17946" y="23114"/>
                </a:cubicBezTo>
                <a:cubicBezTo>
                  <a:pt x="17952" y="23131"/>
                  <a:pt x="17981" y="23216"/>
                  <a:pt x="18003" y="23216"/>
                </a:cubicBezTo>
                <a:cubicBezTo>
                  <a:pt x="18026" y="23216"/>
                  <a:pt x="18054" y="23279"/>
                  <a:pt x="18054" y="23301"/>
                </a:cubicBezTo>
                <a:cubicBezTo>
                  <a:pt x="18054" y="23324"/>
                  <a:pt x="18066" y="23341"/>
                  <a:pt x="18066" y="23341"/>
                </a:cubicBezTo>
                <a:cubicBezTo>
                  <a:pt x="18071" y="23341"/>
                  <a:pt x="18071" y="23250"/>
                  <a:pt x="18071" y="23222"/>
                </a:cubicBezTo>
                <a:cubicBezTo>
                  <a:pt x="18071" y="23188"/>
                  <a:pt x="18020" y="23114"/>
                  <a:pt x="17998" y="23091"/>
                </a:cubicBezTo>
                <a:cubicBezTo>
                  <a:pt x="17975" y="23069"/>
                  <a:pt x="18009" y="23040"/>
                  <a:pt x="18020" y="23035"/>
                </a:cubicBezTo>
                <a:cubicBezTo>
                  <a:pt x="18022" y="23034"/>
                  <a:pt x="18024" y="23034"/>
                  <a:pt x="18025" y="23034"/>
                </a:cubicBezTo>
                <a:cubicBezTo>
                  <a:pt x="18041" y="23034"/>
                  <a:pt x="18055" y="23055"/>
                  <a:pt x="18060" y="23086"/>
                </a:cubicBezTo>
                <a:lnTo>
                  <a:pt x="18094" y="23069"/>
                </a:lnTo>
                <a:cubicBezTo>
                  <a:pt x="18088" y="23035"/>
                  <a:pt x="18083" y="22978"/>
                  <a:pt x="18088" y="22967"/>
                </a:cubicBezTo>
                <a:cubicBezTo>
                  <a:pt x="18094" y="22955"/>
                  <a:pt x="18071" y="22944"/>
                  <a:pt x="18032" y="22938"/>
                </a:cubicBezTo>
                <a:lnTo>
                  <a:pt x="18032" y="22933"/>
                </a:lnTo>
                <a:lnTo>
                  <a:pt x="18026" y="22893"/>
                </a:lnTo>
                <a:cubicBezTo>
                  <a:pt x="18037" y="22848"/>
                  <a:pt x="18026" y="22808"/>
                  <a:pt x="18009" y="22808"/>
                </a:cubicBezTo>
                <a:lnTo>
                  <a:pt x="17992" y="22813"/>
                </a:lnTo>
                <a:lnTo>
                  <a:pt x="17975" y="22813"/>
                </a:lnTo>
                <a:cubicBezTo>
                  <a:pt x="17962" y="22818"/>
                  <a:pt x="17928" y="22831"/>
                  <a:pt x="17909" y="22831"/>
                </a:cubicBezTo>
                <a:cubicBezTo>
                  <a:pt x="17902" y="22831"/>
                  <a:pt x="17897" y="22829"/>
                  <a:pt x="17895" y="22825"/>
                </a:cubicBezTo>
                <a:cubicBezTo>
                  <a:pt x="17890" y="22808"/>
                  <a:pt x="17941" y="22728"/>
                  <a:pt x="17924" y="22700"/>
                </a:cubicBezTo>
                <a:cubicBezTo>
                  <a:pt x="17912" y="22680"/>
                  <a:pt x="17919" y="22674"/>
                  <a:pt x="17929" y="22674"/>
                </a:cubicBezTo>
                <a:cubicBezTo>
                  <a:pt x="17933" y="22674"/>
                  <a:pt x="17937" y="22676"/>
                  <a:pt x="17941" y="22677"/>
                </a:cubicBezTo>
                <a:cubicBezTo>
                  <a:pt x="17951" y="22687"/>
                  <a:pt x="17984" y="22748"/>
                  <a:pt x="17999" y="22748"/>
                </a:cubicBezTo>
                <a:cubicBezTo>
                  <a:pt x="18001" y="22748"/>
                  <a:pt x="18002" y="22747"/>
                  <a:pt x="18003" y="22745"/>
                </a:cubicBezTo>
                <a:cubicBezTo>
                  <a:pt x="18020" y="22728"/>
                  <a:pt x="18054" y="22694"/>
                  <a:pt x="18066" y="22689"/>
                </a:cubicBezTo>
                <a:cubicBezTo>
                  <a:pt x="18077" y="22683"/>
                  <a:pt x="18083" y="22660"/>
                  <a:pt x="18077" y="22655"/>
                </a:cubicBezTo>
                <a:cubicBezTo>
                  <a:pt x="18077" y="22643"/>
                  <a:pt x="17981" y="22643"/>
                  <a:pt x="17946" y="22626"/>
                </a:cubicBezTo>
                <a:cubicBezTo>
                  <a:pt x="17918" y="22612"/>
                  <a:pt x="17887" y="22602"/>
                  <a:pt x="17870" y="22602"/>
                </a:cubicBezTo>
                <a:cubicBezTo>
                  <a:pt x="17866" y="22602"/>
                  <a:pt x="17863" y="22603"/>
                  <a:pt x="17861" y="22604"/>
                </a:cubicBezTo>
                <a:lnTo>
                  <a:pt x="17827" y="22604"/>
                </a:lnTo>
                <a:cubicBezTo>
                  <a:pt x="17810" y="22592"/>
                  <a:pt x="17771" y="22547"/>
                  <a:pt x="17782" y="22535"/>
                </a:cubicBezTo>
                <a:cubicBezTo>
                  <a:pt x="17793" y="22530"/>
                  <a:pt x="17833" y="22501"/>
                  <a:pt x="17867" y="22479"/>
                </a:cubicBezTo>
                <a:lnTo>
                  <a:pt x="17890" y="22445"/>
                </a:lnTo>
                <a:lnTo>
                  <a:pt x="17901" y="22433"/>
                </a:lnTo>
                <a:cubicBezTo>
                  <a:pt x="17917" y="22423"/>
                  <a:pt x="17954" y="22376"/>
                  <a:pt x="17967" y="22376"/>
                </a:cubicBezTo>
                <a:cubicBezTo>
                  <a:pt x="17968" y="22376"/>
                  <a:pt x="17969" y="22376"/>
                  <a:pt x="17969" y="22377"/>
                </a:cubicBezTo>
                <a:cubicBezTo>
                  <a:pt x="17981" y="22388"/>
                  <a:pt x="18043" y="22433"/>
                  <a:pt x="18060" y="22450"/>
                </a:cubicBezTo>
                <a:cubicBezTo>
                  <a:pt x="18061" y="22451"/>
                  <a:pt x="18062" y="22451"/>
                  <a:pt x="18063" y="22451"/>
                </a:cubicBezTo>
                <a:cubicBezTo>
                  <a:pt x="18079" y="22451"/>
                  <a:pt x="18052" y="22370"/>
                  <a:pt x="18020" y="22348"/>
                </a:cubicBezTo>
                <a:cubicBezTo>
                  <a:pt x="17992" y="22331"/>
                  <a:pt x="17952" y="22286"/>
                  <a:pt x="17929" y="22246"/>
                </a:cubicBezTo>
                <a:lnTo>
                  <a:pt x="17946" y="22223"/>
                </a:lnTo>
                <a:cubicBezTo>
                  <a:pt x="17975" y="22184"/>
                  <a:pt x="17969" y="22155"/>
                  <a:pt x="17941" y="22133"/>
                </a:cubicBezTo>
                <a:lnTo>
                  <a:pt x="17912" y="22110"/>
                </a:lnTo>
                <a:cubicBezTo>
                  <a:pt x="17912" y="22070"/>
                  <a:pt x="17822" y="22042"/>
                  <a:pt x="17782" y="22042"/>
                </a:cubicBezTo>
                <a:cubicBezTo>
                  <a:pt x="17748" y="22042"/>
                  <a:pt x="17725" y="21991"/>
                  <a:pt x="17731" y="21974"/>
                </a:cubicBezTo>
                <a:cubicBezTo>
                  <a:pt x="17731" y="21957"/>
                  <a:pt x="17759" y="21923"/>
                  <a:pt x="17788" y="21900"/>
                </a:cubicBezTo>
                <a:lnTo>
                  <a:pt x="17822" y="21945"/>
                </a:lnTo>
                <a:cubicBezTo>
                  <a:pt x="17839" y="21968"/>
                  <a:pt x="17878" y="21968"/>
                  <a:pt x="17901" y="21985"/>
                </a:cubicBezTo>
                <a:lnTo>
                  <a:pt x="17912" y="21996"/>
                </a:lnTo>
                <a:cubicBezTo>
                  <a:pt x="17912" y="22019"/>
                  <a:pt x="17941" y="22053"/>
                  <a:pt x="17975" y="22065"/>
                </a:cubicBezTo>
                <a:lnTo>
                  <a:pt x="18009" y="22082"/>
                </a:lnTo>
                <a:cubicBezTo>
                  <a:pt x="18015" y="22087"/>
                  <a:pt x="18020" y="22110"/>
                  <a:pt x="18020" y="22121"/>
                </a:cubicBezTo>
                <a:lnTo>
                  <a:pt x="18015" y="22150"/>
                </a:lnTo>
                <a:cubicBezTo>
                  <a:pt x="18009" y="22178"/>
                  <a:pt x="17992" y="22218"/>
                  <a:pt x="17981" y="22229"/>
                </a:cubicBezTo>
                <a:lnTo>
                  <a:pt x="17975" y="22252"/>
                </a:lnTo>
                <a:lnTo>
                  <a:pt x="17969" y="22269"/>
                </a:lnTo>
                <a:cubicBezTo>
                  <a:pt x="17969" y="22297"/>
                  <a:pt x="18009" y="22337"/>
                  <a:pt x="18026" y="22337"/>
                </a:cubicBezTo>
                <a:cubicBezTo>
                  <a:pt x="18037" y="22337"/>
                  <a:pt x="18051" y="22339"/>
                  <a:pt x="18062" y="22339"/>
                </a:cubicBezTo>
                <a:cubicBezTo>
                  <a:pt x="18068" y="22339"/>
                  <a:pt x="18073" y="22339"/>
                  <a:pt x="18077" y="22337"/>
                </a:cubicBezTo>
                <a:cubicBezTo>
                  <a:pt x="18083" y="22337"/>
                  <a:pt x="18088" y="22326"/>
                  <a:pt x="18083" y="22314"/>
                </a:cubicBezTo>
                <a:lnTo>
                  <a:pt x="18083" y="22303"/>
                </a:lnTo>
                <a:lnTo>
                  <a:pt x="18083" y="22246"/>
                </a:lnTo>
                <a:cubicBezTo>
                  <a:pt x="18077" y="22184"/>
                  <a:pt x="18083" y="22104"/>
                  <a:pt x="18077" y="22087"/>
                </a:cubicBezTo>
                <a:cubicBezTo>
                  <a:pt x="18077" y="22070"/>
                  <a:pt x="18026" y="22036"/>
                  <a:pt x="18003" y="22025"/>
                </a:cubicBezTo>
                <a:cubicBezTo>
                  <a:pt x="17986" y="22019"/>
                  <a:pt x="17901" y="21985"/>
                  <a:pt x="17918" y="21957"/>
                </a:cubicBezTo>
                <a:cubicBezTo>
                  <a:pt x="17941" y="21934"/>
                  <a:pt x="17895" y="21911"/>
                  <a:pt x="17867" y="21906"/>
                </a:cubicBezTo>
                <a:cubicBezTo>
                  <a:pt x="17844" y="21906"/>
                  <a:pt x="17827" y="21894"/>
                  <a:pt x="17839" y="21883"/>
                </a:cubicBezTo>
                <a:cubicBezTo>
                  <a:pt x="17873" y="21872"/>
                  <a:pt x="17963" y="21906"/>
                  <a:pt x="17890" y="21798"/>
                </a:cubicBezTo>
                <a:cubicBezTo>
                  <a:pt x="17890" y="21798"/>
                  <a:pt x="17912" y="21752"/>
                  <a:pt x="17929" y="21752"/>
                </a:cubicBezTo>
                <a:lnTo>
                  <a:pt x="18032" y="21741"/>
                </a:lnTo>
                <a:cubicBezTo>
                  <a:pt x="18060" y="21707"/>
                  <a:pt x="18094" y="21662"/>
                  <a:pt x="18100" y="21639"/>
                </a:cubicBezTo>
                <a:lnTo>
                  <a:pt x="18100" y="21622"/>
                </a:lnTo>
                <a:lnTo>
                  <a:pt x="18100" y="21605"/>
                </a:lnTo>
                <a:cubicBezTo>
                  <a:pt x="18091" y="21596"/>
                  <a:pt x="18081" y="21594"/>
                  <a:pt x="18073" y="21594"/>
                </a:cubicBezTo>
                <a:cubicBezTo>
                  <a:pt x="18064" y="21594"/>
                  <a:pt x="18057" y="21596"/>
                  <a:pt x="18054" y="21599"/>
                </a:cubicBezTo>
                <a:cubicBezTo>
                  <a:pt x="18049" y="21604"/>
                  <a:pt x="18034" y="21681"/>
                  <a:pt x="18010" y="21681"/>
                </a:cubicBezTo>
                <a:cubicBezTo>
                  <a:pt x="18008" y="21681"/>
                  <a:pt x="18006" y="21680"/>
                  <a:pt x="18003" y="21679"/>
                </a:cubicBezTo>
                <a:cubicBezTo>
                  <a:pt x="17981" y="21667"/>
                  <a:pt x="18049" y="21622"/>
                  <a:pt x="18049" y="21582"/>
                </a:cubicBezTo>
                <a:cubicBezTo>
                  <a:pt x="18043" y="21543"/>
                  <a:pt x="18043" y="21406"/>
                  <a:pt x="18015" y="21384"/>
                </a:cubicBezTo>
                <a:cubicBezTo>
                  <a:pt x="17986" y="21355"/>
                  <a:pt x="17963" y="21333"/>
                  <a:pt x="17969" y="21327"/>
                </a:cubicBezTo>
                <a:lnTo>
                  <a:pt x="17975" y="21321"/>
                </a:lnTo>
                <a:cubicBezTo>
                  <a:pt x="17979" y="21314"/>
                  <a:pt x="17986" y="21312"/>
                  <a:pt x="17995" y="21312"/>
                </a:cubicBezTo>
                <a:cubicBezTo>
                  <a:pt x="18004" y="21312"/>
                  <a:pt x="18014" y="21314"/>
                  <a:pt x="18023" y="21314"/>
                </a:cubicBezTo>
                <a:cubicBezTo>
                  <a:pt x="18036" y="21314"/>
                  <a:pt x="18045" y="21309"/>
                  <a:pt x="18043" y="21282"/>
                </a:cubicBezTo>
                <a:cubicBezTo>
                  <a:pt x="18043" y="21259"/>
                  <a:pt x="18003" y="21236"/>
                  <a:pt x="17981" y="21219"/>
                </a:cubicBezTo>
                <a:lnTo>
                  <a:pt x="17958" y="21208"/>
                </a:lnTo>
                <a:cubicBezTo>
                  <a:pt x="17941" y="21208"/>
                  <a:pt x="17935" y="21123"/>
                  <a:pt x="17941" y="21094"/>
                </a:cubicBezTo>
                <a:cubicBezTo>
                  <a:pt x="17941" y="21083"/>
                  <a:pt x="17952" y="21078"/>
                  <a:pt x="17965" y="21078"/>
                </a:cubicBezTo>
                <a:cubicBezTo>
                  <a:pt x="17986" y="21078"/>
                  <a:pt x="18011" y="21089"/>
                  <a:pt x="18015" y="21106"/>
                </a:cubicBezTo>
                <a:cubicBezTo>
                  <a:pt x="18015" y="21140"/>
                  <a:pt x="18020" y="21185"/>
                  <a:pt x="18020" y="21219"/>
                </a:cubicBezTo>
                <a:lnTo>
                  <a:pt x="18054" y="21213"/>
                </a:lnTo>
                <a:lnTo>
                  <a:pt x="18060" y="21208"/>
                </a:lnTo>
                <a:cubicBezTo>
                  <a:pt x="18066" y="21185"/>
                  <a:pt x="18077" y="21134"/>
                  <a:pt x="18077" y="21123"/>
                </a:cubicBezTo>
                <a:cubicBezTo>
                  <a:pt x="18071" y="21106"/>
                  <a:pt x="18037" y="21032"/>
                  <a:pt x="18054" y="21015"/>
                </a:cubicBezTo>
                <a:cubicBezTo>
                  <a:pt x="18071" y="20998"/>
                  <a:pt x="18094" y="20964"/>
                  <a:pt x="18100" y="20952"/>
                </a:cubicBezTo>
                <a:cubicBezTo>
                  <a:pt x="18100" y="20947"/>
                  <a:pt x="18094" y="20935"/>
                  <a:pt x="18083" y="20930"/>
                </a:cubicBezTo>
                <a:lnTo>
                  <a:pt x="18077" y="20930"/>
                </a:lnTo>
                <a:lnTo>
                  <a:pt x="18066" y="20924"/>
                </a:lnTo>
                <a:cubicBezTo>
                  <a:pt x="18065" y="20924"/>
                  <a:pt x="18065" y="20925"/>
                  <a:pt x="18065" y="20925"/>
                </a:cubicBezTo>
                <a:cubicBezTo>
                  <a:pt x="18056" y="20925"/>
                  <a:pt x="18020" y="20872"/>
                  <a:pt x="18009" y="20845"/>
                </a:cubicBezTo>
                <a:cubicBezTo>
                  <a:pt x="17998" y="20816"/>
                  <a:pt x="18015" y="20782"/>
                  <a:pt x="18054" y="20765"/>
                </a:cubicBezTo>
                <a:lnTo>
                  <a:pt x="18066" y="20731"/>
                </a:lnTo>
                <a:lnTo>
                  <a:pt x="18077" y="20703"/>
                </a:lnTo>
                <a:cubicBezTo>
                  <a:pt x="18060" y="20657"/>
                  <a:pt x="18054" y="20561"/>
                  <a:pt x="18060" y="20538"/>
                </a:cubicBezTo>
                <a:cubicBezTo>
                  <a:pt x="18066" y="20516"/>
                  <a:pt x="18083" y="20476"/>
                  <a:pt x="18083" y="20465"/>
                </a:cubicBezTo>
                <a:cubicBezTo>
                  <a:pt x="18088" y="20459"/>
                  <a:pt x="18071" y="20340"/>
                  <a:pt x="18083" y="20300"/>
                </a:cubicBezTo>
                <a:cubicBezTo>
                  <a:pt x="18088" y="20255"/>
                  <a:pt x="18094" y="20187"/>
                  <a:pt x="18094" y="20147"/>
                </a:cubicBezTo>
                <a:lnTo>
                  <a:pt x="18003" y="20147"/>
                </a:lnTo>
                <a:cubicBezTo>
                  <a:pt x="17975" y="20118"/>
                  <a:pt x="18015" y="20067"/>
                  <a:pt x="18037" y="20056"/>
                </a:cubicBezTo>
                <a:cubicBezTo>
                  <a:pt x="18060" y="20045"/>
                  <a:pt x="18043" y="19954"/>
                  <a:pt x="18026" y="19920"/>
                </a:cubicBezTo>
                <a:cubicBezTo>
                  <a:pt x="18009" y="19886"/>
                  <a:pt x="18020" y="19846"/>
                  <a:pt x="18049" y="19829"/>
                </a:cubicBezTo>
                <a:lnTo>
                  <a:pt x="18060" y="19812"/>
                </a:lnTo>
                <a:lnTo>
                  <a:pt x="18071" y="19795"/>
                </a:lnTo>
                <a:cubicBezTo>
                  <a:pt x="18083" y="19772"/>
                  <a:pt x="18015" y="19744"/>
                  <a:pt x="17986" y="19744"/>
                </a:cubicBezTo>
                <a:cubicBezTo>
                  <a:pt x="17958" y="19744"/>
                  <a:pt x="17975" y="19716"/>
                  <a:pt x="17986" y="19710"/>
                </a:cubicBezTo>
                <a:cubicBezTo>
                  <a:pt x="17995" y="19705"/>
                  <a:pt x="18023" y="19675"/>
                  <a:pt x="18039" y="19675"/>
                </a:cubicBezTo>
                <a:cubicBezTo>
                  <a:pt x="18043" y="19675"/>
                  <a:pt x="18046" y="19677"/>
                  <a:pt x="18049" y="19682"/>
                </a:cubicBezTo>
                <a:cubicBezTo>
                  <a:pt x="18050" y="19686"/>
                  <a:pt x="18051" y="19688"/>
                  <a:pt x="18053" y="19688"/>
                </a:cubicBezTo>
                <a:cubicBezTo>
                  <a:pt x="18061" y="19688"/>
                  <a:pt x="18073" y="19651"/>
                  <a:pt x="18083" y="19596"/>
                </a:cubicBezTo>
                <a:lnTo>
                  <a:pt x="18088" y="19545"/>
                </a:lnTo>
                <a:lnTo>
                  <a:pt x="18088" y="19534"/>
                </a:lnTo>
                <a:cubicBezTo>
                  <a:pt x="18088" y="19528"/>
                  <a:pt x="18083" y="19483"/>
                  <a:pt x="18077" y="19432"/>
                </a:cubicBezTo>
                <a:lnTo>
                  <a:pt x="18071" y="19392"/>
                </a:lnTo>
                <a:cubicBezTo>
                  <a:pt x="18066" y="19330"/>
                  <a:pt x="18094" y="19262"/>
                  <a:pt x="18049" y="19205"/>
                </a:cubicBezTo>
                <a:cubicBezTo>
                  <a:pt x="18032" y="19182"/>
                  <a:pt x="18043" y="19154"/>
                  <a:pt x="18077" y="19148"/>
                </a:cubicBezTo>
                <a:cubicBezTo>
                  <a:pt x="18105" y="19148"/>
                  <a:pt x="18088" y="19131"/>
                  <a:pt x="18083" y="19108"/>
                </a:cubicBezTo>
                <a:lnTo>
                  <a:pt x="18077" y="19086"/>
                </a:lnTo>
                <a:cubicBezTo>
                  <a:pt x="18083" y="19052"/>
                  <a:pt x="18049" y="19012"/>
                  <a:pt x="18026" y="19012"/>
                </a:cubicBezTo>
                <a:cubicBezTo>
                  <a:pt x="18009" y="19006"/>
                  <a:pt x="18009" y="18950"/>
                  <a:pt x="18026" y="18887"/>
                </a:cubicBezTo>
                <a:lnTo>
                  <a:pt x="18088" y="18882"/>
                </a:lnTo>
                <a:cubicBezTo>
                  <a:pt x="18088" y="18882"/>
                  <a:pt x="18100" y="18842"/>
                  <a:pt x="18088" y="18825"/>
                </a:cubicBezTo>
                <a:lnTo>
                  <a:pt x="18083" y="18802"/>
                </a:lnTo>
                <a:cubicBezTo>
                  <a:pt x="18054" y="18779"/>
                  <a:pt x="18071" y="18728"/>
                  <a:pt x="18088" y="18717"/>
                </a:cubicBezTo>
                <a:cubicBezTo>
                  <a:pt x="18105" y="18706"/>
                  <a:pt x="18071" y="18660"/>
                  <a:pt x="18060" y="18655"/>
                </a:cubicBezTo>
                <a:cubicBezTo>
                  <a:pt x="18049" y="18643"/>
                  <a:pt x="18049" y="18592"/>
                  <a:pt x="18071" y="18547"/>
                </a:cubicBezTo>
                <a:lnTo>
                  <a:pt x="18088" y="18513"/>
                </a:lnTo>
                <a:lnTo>
                  <a:pt x="18128" y="18462"/>
                </a:lnTo>
                <a:cubicBezTo>
                  <a:pt x="18100" y="18428"/>
                  <a:pt x="18083" y="18365"/>
                  <a:pt x="18094" y="18331"/>
                </a:cubicBezTo>
                <a:lnTo>
                  <a:pt x="18094" y="18297"/>
                </a:lnTo>
                <a:cubicBezTo>
                  <a:pt x="18088" y="18263"/>
                  <a:pt x="18049" y="18212"/>
                  <a:pt x="18054" y="18195"/>
                </a:cubicBezTo>
                <a:lnTo>
                  <a:pt x="18088" y="18133"/>
                </a:lnTo>
                <a:cubicBezTo>
                  <a:pt x="18049" y="18110"/>
                  <a:pt x="18037" y="18093"/>
                  <a:pt x="18043" y="18087"/>
                </a:cubicBezTo>
                <a:cubicBezTo>
                  <a:pt x="18049" y="18087"/>
                  <a:pt x="18071" y="17991"/>
                  <a:pt x="18077" y="17951"/>
                </a:cubicBezTo>
                <a:cubicBezTo>
                  <a:pt x="18083" y="17917"/>
                  <a:pt x="18077" y="17838"/>
                  <a:pt x="18077" y="17821"/>
                </a:cubicBezTo>
                <a:cubicBezTo>
                  <a:pt x="18071" y="17804"/>
                  <a:pt x="18066" y="17747"/>
                  <a:pt x="18071" y="17735"/>
                </a:cubicBezTo>
                <a:cubicBezTo>
                  <a:pt x="18077" y="17724"/>
                  <a:pt x="18077" y="17684"/>
                  <a:pt x="18077" y="17662"/>
                </a:cubicBezTo>
                <a:cubicBezTo>
                  <a:pt x="18083" y="17645"/>
                  <a:pt x="18122" y="17526"/>
                  <a:pt x="18117" y="17480"/>
                </a:cubicBezTo>
                <a:cubicBezTo>
                  <a:pt x="18105" y="17440"/>
                  <a:pt x="18088" y="17401"/>
                  <a:pt x="18077" y="17395"/>
                </a:cubicBezTo>
                <a:lnTo>
                  <a:pt x="18071" y="17389"/>
                </a:lnTo>
                <a:lnTo>
                  <a:pt x="18054" y="17372"/>
                </a:lnTo>
                <a:cubicBezTo>
                  <a:pt x="18020" y="17344"/>
                  <a:pt x="18066" y="17321"/>
                  <a:pt x="18071" y="17299"/>
                </a:cubicBezTo>
                <a:cubicBezTo>
                  <a:pt x="18071" y="17276"/>
                  <a:pt x="18071" y="17196"/>
                  <a:pt x="18066" y="17117"/>
                </a:cubicBezTo>
                <a:lnTo>
                  <a:pt x="18083" y="17066"/>
                </a:lnTo>
                <a:cubicBezTo>
                  <a:pt x="18100" y="17009"/>
                  <a:pt x="18100" y="16952"/>
                  <a:pt x="18094" y="16896"/>
                </a:cubicBezTo>
                <a:lnTo>
                  <a:pt x="18094" y="16884"/>
                </a:lnTo>
                <a:cubicBezTo>
                  <a:pt x="18088" y="16873"/>
                  <a:pt x="18105" y="16799"/>
                  <a:pt x="18094" y="16777"/>
                </a:cubicBezTo>
                <a:cubicBezTo>
                  <a:pt x="18083" y="16754"/>
                  <a:pt x="18105" y="16674"/>
                  <a:pt x="18094" y="16652"/>
                </a:cubicBezTo>
                <a:cubicBezTo>
                  <a:pt x="18083" y="16629"/>
                  <a:pt x="18105" y="16516"/>
                  <a:pt x="18105" y="16476"/>
                </a:cubicBezTo>
                <a:cubicBezTo>
                  <a:pt x="18100" y="16436"/>
                  <a:pt x="18094" y="16379"/>
                  <a:pt x="18083" y="16351"/>
                </a:cubicBezTo>
                <a:lnTo>
                  <a:pt x="18083" y="16323"/>
                </a:lnTo>
                <a:lnTo>
                  <a:pt x="18088" y="16294"/>
                </a:lnTo>
                <a:cubicBezTo>
                  <a:pt x="18094" y="16255"/>
                  <a:pt x="18077" y="16221"/>
                  <a:pt x="18049" y="16221"/>
                </a:cubicBezTo>
                <a:lnTo>
                  <a:pt x="18032" y="16221"/>
                </a:lnTo>
                <a:lnTo>
                  <a:pt x="18020" y="16226"/>
                </a:lnTo>
                <a:cubicBezTo>
                  <a:pt x="18018" y="16228"/>
                  <a:pt x="18016" y="16228"/>
                  <a:pt x="18014" y="16228"/>
                </a:cubicBezTo>
                <a:cubicBezTo>
                  <a:pt x="18002" y="16228"/>
                  <a:pt x="17998" y="16202"/>
                  <a:pt x="17998" y="16192"/>
                </a:cubicBezTo>
                <a:cubicBezTo>
                  <a:pt x="17998" y="16178"/>
                  <a:pt x="18024" y="16168"/>
                  <a:pt x="18040" y="16168"/>
                </a:cubicBezTo>
                <a:cubicBezTo>
                  <a:pt x="18044" y="16168"/>
                  <a:pt x="18047" y="16168"/>
                  <a:pt x="18049" y="16169"/>
                </a:cubicBezTo>
                <a:cubicBezTo>
                  <a:pt x="18066" y="16169"/>
                  <a:pt x="18088" y="16141"/>
                  <a:pt x="18105" y="16107"/>
                </a:cubicBezTo>
                <a:lnTo>
                  <a:pt x="18100" y="16067"/>
                </a:lnTo>
                <a:cubicBezTo>
                  <a:pt x="18100" y="16062"/>
                  <a:pt x="18088" y="16056"/>
                  <a:pt x="18083" y="16045"/>
                </a:cubicBezTo>
                <a:cubicBezTo>
                  <a:pt x="18077" y="16045"/>
                  <a:pt x="18049" y="15891"/>
                  <a:pt x="18049" y="15891"/>
                </a:cubicBezTo>
                <a:lnTo>
                  <a:pt x="18088" y="15829"/>
                </a:lnTo>
                <a:cubicBezTo>
                  <a:pt x="18071" y="15755"/>
                  <a:pt x="18060" y="15585"/>
                  <a:pt x="18066" y="15540"/>
                </a:cubicBezTo>
                <a:cubicBezTo>
                  <a:pt x="18071" y="15500"/>
                  <a:pt x="18071" y="15438"/>
                  <a:pt x="18071" y="15426"/>
                </a:cubicBezTo>
                <a:cubicBezTo>
                  <a:pt x="18071" y="15415"/>
                  <a:pt x="18043" y="15341"/>
                  <a:pt x="18054" y="15318"/>
                </a:cubicBezTo>
                <a:cubicBezTo>
                  <a:pt x="18066" y="15296"/>
                  <a:pt x="18054" y="15239"/>
                  <a:pt x="18060" y="15228"/>
                </a:cubicBezTo>
                <a:cubicBezTo>
                  <a:pt x="18066" y="15216"/>
                  <a:pt x="18077" y="15165"/>
                  <a:pt x="18088" y="15114"/>
                </a:cubicBezTo>
                <a:lnTo>
                  <a:pt x="18071" y="15091"/>
                </a:lnTo>
                <a:lnTo>
                  <a:pt x="18015" y="15018"/>
                </a:lnTo>
                <a:cubicBezTo>
                  <a:pt x="18037" y="14938"/>
                  <a:pt x="18094" y="14740"/>
                  <a:pt x="18088" y="14689"/>
                </a:cubicBezTo>
                <a:cubicBezTo>
                  <a:pt x="18083" y="14638"/>
                  <a:pt x="18026" y="14609"/>
                  <a:pt x="18015" y="14592"/>
                </a:cubicBezTo>
                <a:cubicBezTo>
                  <a:pt x="18003" y="14581"/>
                  <a:pt x="18083" y="14490"/>
                  <a:pt x="18077" y="14456"/>
                </a:cubicBezTo>
                <a:cubicBezTo>
                  <a:pt x="18077" y="14422"/>
                  <a:pt x="18060" y="14269"/>
                  <a:pt x="18054" y="14223"/>
                </a:cubicBezTo>
                <a:cubicBezTo>
                  <a:pt x="18049" y="14178"/>
                  <a:pt x="18049" y="14138"/>
                  <a:pt x="18054" y="14133"/>
                </a:cubicBezTo>
                <a:cubicBezTo>
                  <a:pt x="18054" y="14133"/>
                  <a:pt x="18105" y="14116"/>
                  <a:pt x="18094" y="14099"/>
                </a:cubicBezTo>
                <a:cubicBezTo>
                  <a:pt x="18083" y="14082"/>
                  <a:pt x="18060" y="14019"/>
                  <a:pt x="18060" y="13996"/>
                </a:cubicBezTo>
                <a:cubicBezTo>
                  <a:pt x="18060" y="13979"/>
                  <a:pt x="18071" y="13934"/>
                  <a:pt x="18088" y="13894"/>
                </a:cubicBezTo>
                <a:lnTo>
                  <a:pt x="18060" y="13849"/>
                </a:lnTo>
                <a:cubicBezTo>
                  <a:pt x="18043" y="13826"/>
                  <a:pt x="18071" y="13769"/>
                  <a:pt x="18071" y="13724"/>
                </a:cubicBezTo>
                <a:lnTo>
                  <a:pt x="18071" y="13696"/>
                </a:lnTo>
                <a:cubicBezTo>
                  <a:pt x="18060" y="13667"/>
                  <a:pt x="18054" y="13599"/>
                  <a:pt x="18060" y="13582"/>
                </a:cubicBezTo>
                <a:cubicBezTo>
                  <a:pt x="18066" y="13565"/>
                  <a:pt x="18071" y="13542"/>
                  <a:pt x="18066" y="13537"/>
                </a:cubicBezTo>
                <a:cubicBezTo>
                  <a:pt x="18064" y="13535"/>
                  <a:pt x="18063" y="13535"/>
                  <a:pt x="18061" y="13535"/>
                </a:cubicBezTo>
                <a:cubicBezTo>
                  <a:pt x="18057" y="13535"/>
                  <a:pt x="18053" y="13540"/>
                  <a:pt x="18049" y="13548"/>
                </a:cubicBezTo>
                <a:lnTo>
                  <a:pt x="18037" y="13548"/>
                </a:lnTo>
                <a:cubicBezTo>
                  <a:pt x="18032" y="13548"/>
                  <a:pt x="18020" y="13531"/>
                  <a:pt x="18020" y="13531"/>
                </a:cubicBezTo>
                <a:cubicBezTo>
                  <a:pt x="18026" y="13508"/>
                  <a:pt x="18049" y="13486"/>
                  <a:pt x="18043" y="13480"/>
                </a:cubicBezTo>
                <a:cubicBezTo>
                  <a:pt x="18037" y="13457"/>
                  <a:pt x="18009" y="13440"/>
                  <a:pt x="18037" y="13418"/>
                </a:cubicBezTo>
                <a:cubicBezTo>
                  <a:pt x="18043" y="13412"/>
                  <a:pt x="18026" y="13384"/>
                  <a:pt x="18026" y="13372"/>
                </a:cubicBezTo>
                <a:lnTo>
                  <a:pt x="18032" y="13338"/>
                </a:lnTo>
                <a:cubicBezTo>
                  <a:pt x="18043" y="13304"/>
                  <a:pt x="18032" y="13219"/>
                  <a:pt x="18049" y="13196"/>
                </a:cubicBezTo>
                <a:cubicBezTo>
                  <a:pt x="18060" y="13174"/>
                  <a:pt x="18066" y="13100"/>
                  <a:pt x="18060" y="13083"/>
                </a:cubicBezTo>
                <a:cubicBezTo>
                  <a:pt x="18054" y="13060"/>
                  <a:pt x="18083" y="12992"/>
                  <a:pt x="18077" y="12975"/>
                </a:cubicBezTo>
                <a:cubicBezTo>
                  <a:pt x="18077" y="12958"/>
                  <a:pt x="18066" y="12924"/>
                  <a:pt x="18060" y="12901"/>
                </a:cubicBezTo>
                <a:lnTo>
                  <a:pt x="18071" y="12873"/>
                </a:lnTo>
                <a:lnTo>
                  <a:pt x="18094" y="12816"/>
                </a:lnTo>
                <a:cubicBezTo>
                  <a:pt x="18054" y="12811"/>
                  <a:pt x="18060" y="12794"/>
                  <a:pt x="18071" y="12794"/>
                </a:cubicBezTo>
                <a:cubicBezTo>
                  <a:pt x="18088" y="12788"/>
                  <a:pt x="18077" y="12742"/>
                  <a:pt x="18071" y="12731"/>
                </a:cubicBezTo>
                <a:cubicBezTo>
                  <a:pt x="18066" y="12714"/>
                  <a:pt x="18066" y="12680"/>
                  <a:pt x="18077" y="12646"/>
                </a:cubicBezTo>
                <a:lnTo>
                  <a:pt x="18054" y="12618"/>
                </a:lnTo>
                <a:lnTo>
                  <a:pt x="18032" y="12595"/>
                </a:lnTo>
                <a:cubicBezTo>
                  <a:pt x="18003" y="12567"/>
                  <a:pt x="18032" y="12527"/>
                  <a:pt x="18049" y="12527"/>
                </a:cubicBezTo>
                <a:cubicBezTo>
                  <a:pt x="18060" y="12521"/>
                  <a:pt x="18083" y="12447"/>
                  <a:pt x="18077" y="12425"/>
                </a:cubicBezTo>
                <a:cubicBezTo>
                  <a:pt x="18077" y="12396"/>
                  <a:pt x="18026" y="12328"/>
                  <a:pt x="18037" y="12306"/>
                </a:cubicBezTo>
                <a:cubicBezTo>
                  <a:pt x="18049" y="12283"/>
                  <a:pt x="18049" y="12232"/>
                  <a:pt x="18037" y="12192"/>
                </a:cubicBezTo>
                <a:lnTo>
                  <a:pt x="18066" y="12158"/>
                </a:lnTo>
                <a:lnTo>
                  <a:pt x="18111" y="12101"/>
                </a:lnTo>
                <a:cubicBezTo>
                  <a:pt x="18077" y="12050"/>
                  <a:pt x="18083" y="11937"/>
                  <a:pt x="18066" y="11914"/>
                </a:cubicBezTo>
                <a:cubicBezTo>
                  <a:pt x="18054" y="11891"/>
                  <a:pt x="18032" y="11818"/>
                  <a:pt x="18032" y="11801"/>
                </a:cubicBezTo>
                <a:cubicBezTo>
                  <a:pt x="18037" y="11778"/>
                  <a:pt x="18060" y="11636"/>
                  <a:pt x="18060" y="11585"/>
                </a:cubicBezTo>
                <a:cubicBezTo>
                  <a:pt x="18060" y="11534"/>
                  <a:pt x="18060" y="11483"/>
                  <a:pt x="18054" y="11477"/>
                </a:cubicBezTo>
                <a:cubicBezTo>
                  <a:pt x="18054" y="11472"/>
                  <a:pt x="18020" y="11420"/>
                  <a:pt x="18037" y="11409"/>
                </a:cubicBezTo>
                <a:cubicBezTo>
                  <a:pt x="18054" y="11398"/>
                  <a:pt x="18043" y="11341"/>
                  <a:pt x="18009" y="11284"/>
                </a:cubicBezTo>
                <a:lnTo>
                  <a:pt x="18020" y="11250"/>
                </a:lnTo>
                <a:lnTo>
                  <a:pt x="18054" y="11148"/>
                </a:lnTo>
                <a:cubicBezTo>
                  <a:pt x="18032" y="11035"/>
                  <a:pt x="18049" y="10864"/>
                  <a:pt x="18049" y="10836"/>
                </a:cubicBezTo>
                <a:cubicBezTo>
                  <a:pt x="18043" y="10802"/>
                  <a:pt x="18003" y="10768"/>
                  <a:pt x="17986" y="10762"/>
                </a:cubicBezTo>
                <a:cubicBezTo>
                  <a:pt x="17975" y="10762"/>
                  <a:pt x="18009" y="10694"/>
                  <a:pt x="18026" y="10672"/>
                </a:cubicBezTo>
                <a:cubicBezTo>
                  <a:pt x="18037" y="10649"/>
                  <a:pt x="18020" y="10586"/>
                  <a:pt x="18003" y="10569"/>
                </a:cubicBezTo>
                <a:cubicBezTo>
                  <a:pt x="17992" y="10552"/>
                  <a:pt x="17992" y="10524"/>
                  <a:pt x="17998" y="10507"/>
                </a:cubicBezTo>
                <a:lnTo>
                  <a:pt x="18009" y="10496"/>
                </a:lnTo>
                <a:cubicBezTo>
                  <a:pt x="18054" y="10422"/>
                  <a:pt x="18054" y="10416"/>
                  <a:pt x="18015" y="10348"/>
                </a:cubicBezTo>
                <a:cubicBezTo>
                  <a:pt x="17998" y="10320"/>
                  <a:pt x="17992" y="10280"/>
                  <a:pt x="17975" y="10269"/>
                </a:cubicBezTo>
                <a:lnTo>
                  <a:pt x="17952" y="10263"/>
                </a:lnTo>
                <a:cubicBezTo>
                  <a:pt x="17941" y="10240"/>
                  <a:pt x="17952" y="10201"/>
                  <a:pt x="17963" y="10195"/>
                </a:cubicBezTo>
                <a:cubicBezTo>
                  <a:pt x="17975" y="10189"/>
                  <a:pt x="17975" y="10167"/>
                  <a:pt x="17969" y="10155"/>
                </a:cubicBezTo>
                <a:cubicBezTo>
                  <a:pt x="17963" y="10150"/>
                  <a:pt x="18003" y="10133"/>
                  <a:pt x="18020" y="10133"/>
                </a:cubicBezTo>
                <a:cubicBezTo>
                  <a:pt x="18032" y="10133"/>
                  <a:pt x="18043" y="10064"/>
                  <a:pt x="18043" y="10042"/>
                </a:cubicBezTo>
                <a:cubicBezTo>
                  <a:pt x="18043" y="10019"/>
                  <a:pt x="18054" y="9945"/>
                  <a:pt x="18049" y="9923"/>
                </a:cubicBezTo>
                <a:cubicBezTo>
                  <a:pt x="18043" y="9906"/>
                  <a:pt x="18054" y="9832"/>
                  <a:pt x="18043" y="9815"/>
                </a:cubicBezTo>
                <a:cubicBezTo>
                  <a:pt x="18032" y="9792"/>
                  <a:pt x="18015" y="9730"/>
                  <a:pt x="18020" y="9713"/>
                </a:cubicBezTo>
                <a:cubicBezTo>
                  <a:pt x="18020" y="9690"/>
                  <a:pt x="18037" y="9628"/>
                  <a:pt x="18043" y="9611"/>
                </a:cubicBezTo>
                <a:cubicBezTo>
                  <a:pt x="18049" y="9594"/>
                  <a:pt x="18037" y="9554"/>
                  <a:pt x="18020" y="9520"/>
                </a:cubicBezTo>
                <a:lnTo>
                  <a:pt x="18043" y="9480"/>
                </a:lnTo>
                <a:cubicBezTo>
                  <a:pt x="18060" y="9446"/>
                  <a:pt x="18066" y="9406"/>
                  <a:pt x="18043" y="9361"/>
                </a:cubicBezTo>
                <a:lnTo>
                  <a:pt x="18032" y="9321"/>
                </a:lnTo>
                <a:cubicBezTo>
                  <a:pt x="18026" y="9259"/>
                  <a:pt x="18043" y="9191"/>
                  <a:pt x="18060" y="9174"/>
                </a:cubicBezTo>
                <a:cubicBezTo>
                  <a:pt x="18077" y="9162"/>
                  <a:pt x="18043" y="9094"/>
                  <a:pt x="18026" y="9077"/>
                </a:cubicBezTo>
                <a:cubicBezTo>
                  <a:pt x="18015" y="9060"/>
                  <a:pt x="18037" y="8986"/>
                  <a:pt x="18049" y="8958"/>
                </a:cubicBezTo>
                <a:cubicBezTo>
                  <a:pt x="18066" y="8930"/>
                  <a:pt x="18043" y="8890"/>
                  <a:pt x="18009" y="8867"/>
                </a:cubicBezTo>
                <a:lnTo>
                  <a:pt x="18020" y="8833"/>
                </a:lnTo>
                <a:lnTo>
                  <a:pt x="18037" y="8777"/>
                </a:lnTo>
                <a:cubicBezTo>
                  <a:pt x="18032" y="8708"/>
                  <a:pt x="18020" y="8640"/>
                  <a:pt x="18020" y="8635"/>
                </a:cubicBezTo>
                <a:cubicBezTo>
                  <a:pt x="18020" y="8623"/>
                  <a:pt x="18066" y="8436"/>
                  <a:pt x="18054" y="8368"/>
                </a:cubicBezTo>
                <a:cubicBezTo>
                  <a:pt x="18049" y="8300"/>
                  <a:pt x="18015" y="8141"/>
                  <a:pt x="18032" y="8113"/>
                </a:cubicBezTo>
                <a:cubicBezTo>
                  <a:pt x="18054" y="8079"/>
                  <a:pt x="18049" y="8033"/>
                  <a:pt x="18020" y="8005"/>
                </a:cubicBezTo>
                <a:lnTo>
                  <a:pt x="18026" y="7994"/>
                </a:lnTo>
                <a:lnTo>
                  <a:pt x="18043" y="7937"/>
                </a:lnTo>
                <a:cubicBezTo>
                  <a:pt x="18032" y="7874"/>
                  <a:pt x="18020" y="7772"/>
                  <a:pt x="18020" y="7698"/>
                </a:cubicBezTo>
                <a:lnTo>
                  <a:pt x="18049" y="7659"/>
                </a:lnTo>
                <a:lnTo>
                  <a:pt x="18083" y="7602"/>
                </a:lnTo>
                <a:cubicBezTo>
                  <a:pt x="18060" y="7557"/>
                  <a:pt x="18049" y="7432"/>
                  <a:pt x="18049" y="7398"/>
                </a:cubicBezTo>
                <a:cubicBezTo>
                  <a:pt x="18043" y="7364"/>
                  <a:pt x="18026" y="7262"/>
                  <a:pt x="18043" y="7250"/>
                </a:cubicBezTo>
                <a:cubicBezTo>
                  <a:pt x="18054" y="7233"/>
                  <a:pt x="18043" y="7199"/>
                  <a:pt x="18043" y="7182"/>
                </a:cubicBezTo>
                <a:cubicBezTo>
                  <a:pt x="18043" y="7165"/>
                  <a:pt x="18054" y="7040"/>
                  <a:pt x="18054" y="6995"/>
                </a:cubicBezTo>
                <a:cubicBezTo>
                  <a:pt x="18060" y="6955"/>
                  <a:pt x="18066" y="6893"/>
                  <a:pt x="18060" y="6876"/>
                </a:cubicBezTo>
                <a:cubicBezTo>
                  <a:pt x="18060" y="6853"/>
                  <a:pt x="18077" y="6802"/>
                  <a:pt x="18071" y="6785"/>
                </a:cubicBezTo>
                <a:cubicBezTo>
                  <a:pt x="18071" y="6774"/>
                  <a:pt x="18026" y="6672"/>
                  <a:pt x="18032" y="6637"/>
                </a:cubicBezTo>
                <a:cubicBezTo>
                  <a:pt x="18037" y="6603"/>
                  <a:pt x="18032" y="6479"/>
                  <a:pt x="18037" y="6445"/>
                </a:cubicBezTo>
                <a:cubicBezTo>
                  <a:pt x="18043" y="6411"/>
                  <a:pt x="18054" y="6314"/>
                  <a:pt x="18049" y="6291"/>
                </a:cubicBezTo>
                <a:cubicBezTo>
                  <a:pt x="18043" y="6263"/>
                  <a:pt x="18054" y="6167"/>
                  <a:pt x="18054" y="6127"/>
                </a:cubicBezTo>
                <a:cubicBezTo>
                  <a:pt x="18049" y="6093"/>
                  <a:pt x="18043" y="6013"/>
                  <a:pt x="18043" y="5996"/>
                </a:cubicBezTo>
                <a:cubicBezTo>
                  <a:pt x="18049" y="5979"/>
                  <a:pt x="18094" y="5894"/>
                  <a:pt x="18066" y="5894"/>
                </a:cubicBezTo>
                <a:cubicBezTo>
                  <a:pt x="18043" y="5889"/>
                  <a:pt x="18043" y="5877"/>
                  <a:pt x="18049" y="5877"/>
                </a:cubicBezTo>
                <a:cubicBezTo>
                  <a:pt x="18060" y="5872"/>
                  <a:pt x="18037" y="5764"/>
                  <a:pt x="18037" y="5718"/>
                </a:cubicBezTo>
                <a:cubicBezTo>
                  <a:pt x="18043" y="5679"/>
                  <a:pt x="18043" y="5616"/>
                  <a:pt x="18037" y="5594"/>
                </a:cubicBezTo>
                <a:cubicBezTo>
                  <a:pt x="18026" y="5576"/>
                  <a:pt x="18043" y="5514"/>
                  <a:pt x="18043" y="5497"/>
                </a:cubicBezTo>
                <a:cubicBezTo>
                  <a:pt x="18037" y="5474"/>
                  <a:pt x="18026" y="5412"/>
                  <a:pt x="18009" y="5350"/>
                </a:cubicBezTo>
                <a:lnTo>
                  <a:pt x="18020" y="5304"/>
                </a:lnTo>
                <a:lnTo>
                  <a:pt x="18037" y="5236"/>
                </a:lnTo>
                <a:cubicBezTo>
                  <a:pt x="18026" y="5168"/>
                  <a:pt x="18015" y="5072"/>
                  <a:pt x="18020" y="5020"/>
                </a:cubicBezTo>
                <a:lnTo>
                  <a:pt x="18003" y="4986"/>
                </a:lnTo>
                <a:lnTo>
                  <a:pt x="17981" y="4941"/>
                </a:lnTo>
                <a:cubicBezTo>
                  <a:pt x="17998" y="4907"/>
                  <a:pt x="18003" y="4839"/>
                  <a:pt x="17992" y="4799"/>
                </a:cubicBezTo>
                <a:lnTo>
                  <a:pt x="17986" y="4759"/>
                </a:lnTo>
                <a:lnTo>
                  <a:pt x="17981" y="4714"/>
                </a:lnTo>
                <a:cubicBezTo>
                  <a:pt x="17981" y="4669"/>
                  <a:pt x="17992" y="4601"/>
                  <a:pt x="18003" y="4561"/>
                </a:cubicBezTo>
                <a:lnTo>
                  <a:pt x="17992" y="4515"/>
                </a:lnTo>
                <a:lnTo>
                  <a:pt x="17981" y="4476"/>
                </a:lnTo>
                <a:cubicBezTo>
                  <a:pt x="17986" y="4425"/>
                  <a:pt x="17969" y="4357"/>
                  <a:pt x="17946" y="4317"/>
                </a:cubicBezTo>
                <a:lnTo>
                  <a:pt x="17975" y="4272"/>
                </a:lnTo>
                <a:lnTo>
                  <a:pt x="17986" y="4266"/>
                </a:lnTo>
                <a:cubicBezTo>
                  <a:pt x="17969" y="4237"/>
                  <a:pt x="18003" y="4113"/>
                  <a:pt x="17981" y="4079"/>
                </a:cubicBezTo>
                <a:cubicBezTo>
                  <a:pt x="17958" y="4050"/>
                  <a:pt x="17946" y="3993"/>
                  <a:pt x="17952" y="3988"/>
                </a:cubicBezTo>
                <a:cubicBezTo>
                  <a:pt x="17963" y="3976"/>
                  <a:pt x="17941" y="3903"/>
                  <a:pt x="17941" y="3869"/>
                </a:cubicBezTo>
                <a:cubicBezTo>
                  <a:pt x="17935" y="3840"/>
                  <a:pt x="17929" y="3767"/>
                  <a:pt x="17918" y="3710"/>
                </a:cubicBezTo>
                <a:lnTo>
                  <a:pt x="17929" y="3653"/>
                </a:lnTo>
                <a:lnTo>
                  <a:pt x="17941" y="3625"/>
                </a:lnTo>
                <a:cubicBezTo>
                  <a:pt x="17924" y="3585"/>
                  <a:pt x="17890" y="3494"/>
                  <a:pt x="17901" y="3483"/>
                </a:cubicBezTo>
                <a:cubicBezTo>
                  <a:pt x="17912" y="3466"/>
                  <a:pt x="17878" y="3324"/>
                  <a:pt x="17878" y="3273"/>
                </a:cubicBezTo>
                <a:cubicBezTo>
                  <a:pt x="17878" y="3216"/>
                  <a:pt x="17867" y="3114"/>
                  <a:pt x="17861" y="3097"/>
                </a:cubicBezTo>
                <a:cubicBezTo>
                  <a:pt x="17856" y="3074"/>
                  <a:pt x="17878" y="2989"/>
                  <a:pt x="17867" y="2967"/>
                </a:cubicBezTo>
                <a:cubicBezTo>
                  <a:pt x="17861" y="2950"/>
                  <a:pt x="17856" y="2887"/>
                  <a:pt x="17861" y="2836"/>
                </a:cubicBezTo>
                <a:lnTo>
                  <a:pt x="17827" y="2796"/>
                </a:lnTo>
                <a:lnTo>
                  <a:pt x="17827" y="2791"/>
                </a:lnTo>
                <a:cubicBezTo>
                  <a:pt x="17833" y="2774"/>
                  <a:pt x="17816" y="2717"/>
                  <a:pt x="17788" y="2677"/>
                </a:cubicBezTo>
                <a:lnTo>
                  <a:pt x="17805" y="2666"/>
                </a:lnTo>
                <a:cubicBezTo>
                  <a:pt x="17850" y="2637"/>
                  <a:pt x="17765" y="2598"/>
                  <a:pt x="17816" y="2575"/>
                </a:cubicBezTo>
                <a:cubicBezTo>
                  <a:pt x="17816" y="2575"/>
                  <a:pt x="17793" y="2507"/>
                  <a:pt x="17799" y="2501"/>
                </a:cubicBezTo>
                <a:lnTo>
                  <a:pt x="17850" y="2462"/>
                </a:lnTo>
                <a:cubicBezTo>
                  <a:pt x="17822" y="2433"/>
                  <a:pt x="17782" y="2371"/>
                  <a:pt x="17771" y="2331"/>
                </a:cubicBezTo>
                <a:lnTo>
                  <a:pt x="17771" y="2286"/>
                </a:lnTo>
                <a:lnTo>
                  <a:pt x="17771" y="2206"/>
                </a:lnTo>
                <a:cubicBezTo>
                  <a:pt x="17765" y="2115"/>
                  <a:pt x="17754" y="2008"/>
                  <a:pt x="17748" y="1962"/>
                </a:cubicBezTo>
                <a:lnTo>
                  <a:pt x="17742" y="1917"/>
                </a:lnTo>
                <a:lnTo>
                  <a:pt x="17737" y="1877"/>
                </a:lnTo>
                <a:cubicBezTo>
                  <a:pt x="17725" y="1837"/>
                  <a:pt x="17708" y="1582"/>
                  <a:pt x="17685" y="1503"/>
                </a:cubicBezTo>
                <a:cubicBezTo>
                  <a:pt x="17668" y="1423"/>
                  <a:pt x="17657" y="1327"/>
                  <a:pt x="17663" y="1293"/>
                </a:cubicBezTo>
                <a:lnTo>
                  <a:pt x="17646" y="1259"/>
                </a:lnTo>
                <a:lnTo>
                  <a:pt x="17634" y="1230"/>
                </a:lnTo>
                <a:cubicBezTo>
                  <a:pt x="17623" y="1202"/>
                  <a:pt x="17612" y="1140"/>
                  <a:pt x="17612" y="1128"/>
                </a:cubicBezTo>
                <a:cubicBezTo>
                  <a:pt x="17612" y="1117"/>
                  <a:pt x="17583" y="1060"/>
                  <a:pt x="17578" y="1043"/>
                </a:cubicBezTo>
                <a:cubicBezTo>
                  <a:pt x="17566" y="1032"/>
                  <a:pt x="17561" y="1003"/>
                  <a:pt x="17561" y="1003"/>
                </a:cubicBezTo>
                <a:cubicBezTo>
                  <a:pt x="17561" y="998"/>
                  <a:pt x="17566" y="969"/>
                  <a:pt x="17572" y="947"/>
                </a:cubicBezTo>
                <a:lnTo>
                  <a:pt x="17572" y="947"/>
                </a:lnTo>
                <a:lnTo>
                  <a:pt x="17555" y="958"/>
                </a:lnTo>
                <a:lnTo>
                  <a:pt x="17481" y="1003"/>
                </a:lnTo>
                <a:cubicBezTo>
                  <a:pt x="17412" y="1067"/>
                  <a:pt x="17343" y="1106"/>
                  <a:pt x="17335" y="1106"/>
                </a:cubicBezTo>
                <a:cubicBezTo>
                  <a:pt x="17334" y="1106"/>
                  <a:pt x="17334" y="1106"/>
                  <a:pt x="17334" y="1106"/>
                </a:cubicBezTo>
                <a:cubicBezTo>
                  <a:pt x="17334" y="1106"/>
                  <a:pt x="17305" y="1060"/>
                  <a:pt x="17277" y="1003"/>
                </a:cubicBezTo>
                <a:lnTo>
                  <a:pt x="17198" y="1071"/>
                </a:lnTo>
                <a:lnTo>
                  <a:pt x="17169" y="1094"/>
                </a:lnTo>
                <a:cubicBezTo>
                  <a:pt x="17141" y="1083"/>
                  <a:pt x="17095" y="1066"/>
                  <a:pt x="17073" y="1060"/>
                </a:cubicBezTo>
                <a:lnTo>
                  <a:pt x="17050" y="1083"/>
                </a:lnTo>
                <a:lnTo>
                  <a:pt x="17033" y="1106"/>
                </a:lnTo>
                <a:cubicBezTo>
                  <a:pt x="17005" y="1111"/>
                  <a:pt x="16959" y="1117"/>
                  <a:pt x="16931" y="1117"/>
                </a:cubicBezTo>
                <a:lnTo>
                  <a:pt x="16908" y="1117"/>
                </a:lnTo>
                <a:lnTo>
                  <a:pt x="16857" y="1111"/>
                </a:lnTo>
                <a:cubicBezTo>
                  <a:pt x="16857" y="1123"/>
                  <a:pt x="16854" y="1127"/>
                  <a:pt x="16849" y="1127"/>
                </a:cubicBezTo>
                <a:cubicBezTo>
                  <a:pt x="16838" y="1127"/>
                  <a:pt x="16816" y="1102"/>
                  <a:pt x="16800" y="1094"/>
                </a:cubicBezTo>
                <a:cubicBezTo>
                  <a:pt x="16778" y="1077"/>
                  <a:pt x="16732" y="1037"/>
                  <a:pt x="16693" y="998"/>
                </a:cubicBezTo>
                <a:lnTo>
                  <a:pt x="16664" y="1054"/>
                </a:lnTo>
                <a:cubicBezTo>
                  <a:pt x="16647" y="1098"/>
                  <a:pt x="16628" y="1122"/>
                  <a:pt x="16605" y="1122"/>
                </a:cubicBezTo>
                <a:cubicBezTo>
                  <a:pt x="16589" y="1122"/>
                  <a:pt x="16571" y="1111"/>
                  <a:pt x="16551" y="1089"/>
                </a:cubicBezTo>
                <a:lnTo>
                  <a:pt x="16528" y="1071"/>
                </a:lnTo>
                <a:cubicBezTo>
                  <a:pt x="16494" y="1071"/>
                  <a:pt x="16432" y="1106"/>
                  <a:pt x="16415" y="1123"/>
                </a:cubicBezTo>
                <a:cubicBezTo>
                  <a:pt x="16405" y="1137"/>
                  <a:pt x="16392" y="1147"/>
                  <a:pt x="16384" y="1147"/>
                </a:cubicBezTo>
                <a:cubicBezTo>
                  <a:pt x="16383" y="1147"/>
                  <a:pt x="16381" y="1146"/>
                  <a:pt x="16380" y="1145"/>
                </a:cubicBezTo>
                <a:cubicBezTo>
                  <a:pt x="16380" y="1140"/>
                  <a:pt x="16358" y="1134"/>
                  <a:pt x="16358" y="1123"/>
                </a:cubicBezTo>
                <a:cubicBezTo>
                  <a:pt x="16358" y="1111"/>
                  <a:pt x="16318" y="1111"/>
                  <a:pt x="16312" y="1106"/>
                </a:cubicBezTo>
                <a:cubicBezTo>
                  <a:pt x="16301" y="1094"/>
                  <a:pt x="16261" y="1026"/>
                  <a:pt x="16244" y="1009"/>
                </a:cubicBezTo>
                <a:cubicBezTo>
                  <a:pt x="16230" y="1002"/>
                  <a:pt x="16216" y="997"/>
                  <a:pt x="16205" y="997"/>
                </a:cubicBezTo>
                <a:cubicBezTo>
                  <a:pt x="16198" y="997"/>
                  <a:pt x="16192" y="999"/>
                  <a:pt x="16188" y="1003"/>
                </a:cubicBezTo>
                <a:lnTo>
                  <a:pt x="16188" y="1015"/>
                </a:lnTo>
                <a:cubicBezTo>
                  <a:pt x="16182" y="1054"/>
                  <a:pt x="16165" y="1077"/>
                  <a:pt x="16131" y="1089"/>
                </a:cubicBezTo>
                <a:lnTo>
                  <a:pt x="16097" y="1106"/>
                </a:lnTo>
                <a:cubicBezTo>
                  <a:pt x="16057" y="1094"/>
                  <a:pt x="16034" y="1043"/>
                  <a:pt x="16034" y="1026"/>
                </a:cubicBezTo>
                <a:cubicBezTo>
                  <a:pt x="16040" y="1015"/>
                  <a:pt x="15972" y="975"/>
                  <a:pt x="15972" y="964"/>
                </a:cubicBezTo>
                <a:cubicBezTo>
                  <a:pt x="15972" y="958"/>
                  <a:pt x="15989" y="924"/>
                  <a:pt x="16000" y="918"/>
                </a:cubicBezTo>
                <a:cubicBezTo>
                  <a:pt x="16012" y="913"/>
                  <a:pt x="15989" y="839"/>
                  <a:pt x="15978" y="810"/>
                </a:cubicBezTo>
                <a:cubicBezTo>
                  <a:pt x="15974" y="802"/>
                  <a:pt x="15969" y="798"/>
                  <a:pt x="15965" y="798"/>
                </a:cubicBezTo>
                <a:cubicBezTo>
                  <a:pt x="15955" y="798"/>
                  <a:pt x="15945" y="814"/>
                  <a:pt x="15949" y="822"/>
                </a:cubicBezTo>
                <a:cubicBezTo>
                  <a:pt x="15949" y="838"/>
                  <a:pt x="15971" y="919"/>
                  <a:pt x="15951" y="919"/>
                </a:cubicBezTo>
                <a:cubicBezTo>
                  <a:pt x="15951" y="919"/>
                  <a:pt x="15950" y="918"/>
                  <a:pt x="15949" y="918"/>
                </a:cubicBezTo>
                <a:cubicBezTo>
                  <a:pt x="15932" y="918"/>
                  <a:pt x="15915" y="930"/>
                  <a:pt x="15915" y="935"/>
                </a:cubicBezTo>
                <a:cubicBezTo>
                  <a:pt x="15915" y="941"/>
                  <a:pt x="15944" y="992"/>
                  <a:pt x="15932" y="1009"/>
                </a:cubicBezTo>
                <a:cubicBezTo>
                  <a:pt x="15927" y="1026"/>
                  <a:pt x="15893" y="1060"/>
                  <a:pt x="15887" y="1071"/>
                </a:cubicBezTo>
                <a:cubicBezTo>
                  <a:pt x="15886" y="1073"/>
                  <a:pt x="15886" y="1073"/>
                  <a:pt x="15885" y="1073"/>
                </a:cubicBezTo>
                <a:cubicBezTo>
                  <a:pt x="15879" y="1073"/>
                  <a:pt x="15870" y="1024"/>
                  <a:pt x="15876" y="1003"/>
                </a:cubicBezTo>
                <a:cubicBezTo>
                  <a:pt x="15876" y="986"/>
                  <a:pt x="15881" y="924"/>
                  <a:pt x="15876" y="913"/>
                </a:cubicBezTo>
                <a:cubicBezTo>
                  <a:pt x="15870" y="896"/>
                  <a:pt x="15876" y="839"/>
                  <a:pt x="15893" y="828"/>
                </a:cubicBezTo>
                <a:cubicBezTo>
                  <a:pt x="15899" y="818"/>
                  <a:pt x="15896" y="814"/>
                  <a:pt x="15887" y="814"/>
                </a:cubicBezTo>
                <a:cubicBezTo>
                  <a:pt x="15880" y="814"/>
                  <a:pt x="15868" y="817"/>
                  <a:pt x="15853" y="822"/>
                </a:cubicBezTo>
                <a:lnTo>
                  <a:pt x="15830" y="839"/>
                </a:lnTo>
                <a:lnTo>
                  <a:pt x="15819" y="850"/>
                </a:lnTo>
                <a:cubicBezTo>
                  <a:pt x="15802" y="845"/>
                  <a:pt x="15773" y="765"/>
                  <a:pt x="15751" y="748"/>
                </a:cubicBezTo>
                <a:cubicBezTo>
                  <a:pt x="15746" y="744"/>
                  <a:pt x="15740" y="742"/>
                  <a:pt x="15732" y="742"/>
                </a:cubicBezTo>
                <a:cubicBezTo>
                  <a:pt x="15710" y="742"/>
                  <a:pt x="15680" y="757"/>
                  <a:pt x="15671" y="765"/>
                </a:cubicBezTo>
                <a:cubicBezTo>
                  <a:pt x="15664" y="772"/>
                  <a:pt x="15649" y="777"/>
                  <a:pt x="15630" y="777"/>
                </a:cubicBezTo>
                <a:cubicBezTo>
                  <a:pt x="15618" y="777"/>
                  <a:pt x="15605" y="775"/>
                  <a:pt x="15592" y="771"/>
                </a:cubicBezTo>
                <a:lnTo>
                  <a:pt x="15569" y="754"/>
                </a:lnTo>
                <a:lnTo>
                  <a:pt x="15518" y="731"/>
                </a:lnTo>
                <a:cubicBezTo>
                  <a:pt x="15504" y="765"/>
                  <a:pt x="15493" y="782"/>
                  <a:pt x="15485" y="782"/>
                </a:cubicBezTo>
                <a:cubicBezTo>
                  <a:pt x="15478" y="782"/>
                  <a:pt x="15476" y="765"/>
                  <a:pt x="15478" y="731"/>
                </a:cubicBezTo>
                <a:lnTo>
                  <a:pt x="15490" y="725"/>
                </a:lnTo>
                <a:lnTo>
                  <a:pt x="15518" y="714"/>
                </a:lnTo>
                <a:cubicBezTo>
                  <a:pt x="15524" y="691"/>
                  <a:pt x="15512" y="663"/>
                  <a:pt x="15490" y="657"/>
                </a:cubicBezTo>
                <a:lnTo>
                  <a:pt x="15473" y="680"/>
                </a:lnTo>
                <a:cubicBezTo>
                  <a:pt x="15473" y="680"/>
                  <a:pt x="15456" y="669"/>
                  <a:pt x="15444" y="663"/>
                </a:cubicBezTo>
                <a:cubicBezTo>
                  <a:pt x="15434" y="658"/>
                  <a:pt x="15426" y="655"/>
                  <a:pt x="15419" y="655"/>
                </a:cubicBezTo>
                <a:cubicBezTo>
                  <a:pt x="15402" y="655"/>
                  <a:pt x="15393" y="671"/>
                  <a:pt x="15393" y="703"/>
                </a:cubicBezTo>
                <a:lnTo>
                  <a:pt x="15393" y="720"/>
                </a:lnTo>
                <a:cubicBezTo>
                  <a:pt x="15390" y="732"/>
                  <a:pt x="15380" y="736"/>
                  <a:pt x="15371" y="736"/>
                </a:cubicBezTo>
                <a:cubicBezTo>
                  <a:pt x="15363" y="736"/>
                  <a:pt x="15356" y="734"/>
                  <a:pt x="15354" y="731"/>
                </a:cubicBezTo>
                <a:cubicBezTo>
                  <a:pt x="15348" y="725"/>
                  <a:pt x="15319" y="703"/>
                  <a:pt x="15291" y="686"/>
                </a:cubicBezTo>
                <a:lnTo>
                  <a:pt x="15268" y="697"/>
                </a:lnTo>
                <a:cubicBezTo>
                  <a:pt x="15206" y="731"/>
                  <a:pt x="15178" y="782"/>
                  <a:pt x="15183" y="810"/>
                </a:cubicBezTo>
                <a:lnTo>
                  <a:pt x="15189" y="822"/>
                </a:lnTo>
                <a:cubicBezTo>
                  <a:pt x="15200" y="833"/>
                  <a:pt x="15161" y="867"/>
                  <a:pt x="15144" y="873"/>
                </a:cubicBezTo>
                <a:cubicBezTo>
                  <a:pt x="15143" y="873"/>
                  <a:pt x="15142" y="873"/>
                  <a:pt x="15140" y="873"/>
                </a:cubicBezTo>
                <a:cubicBezTo>
                  <a:pt x="15121" y="873"/>
                  <a:pt x="15081" y="832"/>
                  <a:pt x="15070" y="810"/>
                </a:cubicBezTo>
                <a:cubicBezTo>
                  <a:pt x="15069" y="808"/>
                  <a:pt x="15067" y="808"/>
                  <a:pt x="15066" y="808"/>
                </a:cubicBezTo>
                <a:cubicBezTo>
                  <a:pt x="15055" y="808"/>
                  <a:pt x="15041" y="859"/>
                  <a:pt x="15036" y="879"/>
                </a:cubicBezTo>
                <a:cubicBezTo>
                  <a:pt x="15036" y="889"/>
                  <a:pt x="15028" y="892"/>
                  <a:pt x="15017" y="892"/>
                </a:cubicBezTo>
                <a:cubicBezTo>
                  <a:pt x="15004" y="892"/>
                  <a:pt x="14988" y="887"/>
                  <a:pt x="14979" y="884"/>
                </a:cubicBezTo>
                <a:cubicBezTo>
                  <a:pt x="14968" y="873"/>
                  <a:pt x="14956" y="856"/>
                  <a:pt x="14956" y="845"/>
                </a:cubicBezTo>
                <a:lnTo>
                  <a:pt x="14962" y="839"/>
                </a:lnTo>
                <a:lnTo>
                  <a:pt x="14979" y="816"/>
                </a:lnTo>
                <a:cubicBezTo>
                  <a:pt x="14996" y="793"/>
                  <a:pt x="14996" y="748"/>
                  <a:pt x="14985" y="737"/>
                </a:cubicBezTo>
                <a:cubicBezTo>
                  <a:pt x="14984" y="736"/>
                  <a:pt x="14983" y="736"/>
                  <a:pt x="14982" y="736"/>
                </a:cubicBezTo>
                <a:cubicBezTo>
                  <a:pt x="14969" y="736"/>
                  <a:pt x="14929" y="756"/>
                  <a:pt x="14894" y="771"/>
                </a:cubicBezTo>
                <a:cubicBezTo>
                  <a:pt x="14854" y="788"/>
                  <a:pt x="14832" y="833"/>
                  <a:pt x="14837" y="862"/>
                </a:cubicBezTo>
                <a:lnTo>
                  <a:pt x="14820" y="873"/>
                </a:lnTo>
                <a:lnTo>
                  <a:pt x="14775" y="907"/>
                </a:lnTo>
                <a:cubicBezTo>
                  <a:pt x="14754" y="874"/>
                  <a:pt x="14731" y="862"/>
                  <a:pt x="14717" y="862"/>
                </a:cubicBezTo>
                <a:cubicBezTo>
                  <a:pt x="14712" y="862"/>
                  <a:pt x="14708" y="864"/>
                  <a:pt x="14707" y="867"/>
                </a:cubicBezTo>
                <a:cubicBezTo>
                  <a:pt x="14701" y="879"/>
                  <a:pt x="14712" y="924"/>
                  <a:pt x="14735" y="964"/>
                </a:cubicBezTo>
                <a:lnTo>
                  <a:pt x="14695" y="998"/>
                </a:lnTo>
                <a:lnTo>
                  <a:pt x="14690" y="998"/>
                </a:lnTo>
                <a:cubicBezTo>
                  <a:pt x="14690" y="1003"/>
                  <a:pt x="14707" y="1009"/>
                  <a:pt x="14724" y="1009"/>
                </a:cubicBezTo>
                <a:lnTo>
                  <a:pt x="14741" y="1020"/>
                </a:lnTo>
                <a:lnTo>
                  <a:pt x="14758" y="1037"/>
                </a:lnTo>
                <a:cubicBezTo>
                  <a:pt x="14780" y="1060"/>
                  <a:pt x="14780" y="1123"/>
                  <a:pt x="14769" y="1134"/>
                </a:cubicBezTo>
                <a:cubicBezTo>
                  <a:pt x="14767" y="1137"/>
                  <a:pt x="14763" y="1139"/>
                  <a:pt x="14759" y="1139"/>
                </a:cubicBezTo>
                <a:cubicBezTo>
                  <a:pt x="14740" y="1139"/>
                  <a:pt x="14703" y="1113"/>
                  <a:pt x="14667" y="1077"/>
                </a:cubicBezTo>
                <a:lnTo>
                  <a:pt x="14627" y="1071"/>
                </a:lnTo>
                <a:cubicBezTo>
                  <a:pt x="14625" y="1071"/>
                  <a:pt x="14623" y="1071"/>
                  <a:pt x="14622" y="1071"/>
                </a:cubicBezTo>
                <a:cubicBezTo>
                  <a:pt x="14594" y="1071"/>
                  <a:pt x="14557" y="1106"/>
                  <a:pt x="14519" y="1117"/>
                </a:cubicBezTo>
                <a:lnTo>
                  <a:pt x="14514" y="1123"/>
                </a:lnTo>
                <a:cubicBezTo>
                  <a:pt x="14502" y="1111"/>
                  <a:pt x="14554" y="1049"/>
                  <a:pt x="14571" y="1020"/>
                </a:cubicBezTo>
                <a:cubicBezTo>
                  <a:pt x="14588" y="992"/>
                  <a:pt x="14582" y="941"/>
                  <a:pt x="14571" y="930"/>
                </a:cubicBezTo>
                <a:cubicBezTo>
                  <a:pt x="14565" y="918"/>
                  <a:pt x="14571" y="850"/>
                  <a:pt x="14582" y="833"/>
                </a:cubicBezTo>
                <a:cubicBezTo>
                  <a:pt x="14590" y="821"/>
                  <a:pt x="14584" y="812"/>
                  <a:pt x="14566" y="812"/>
                </a:cubicBezTo>
                <a:cubicBezTo>
                  <a:pt x="14560" y="812"/>
                  <a:pt x="14552" y="813"/>
                  <a:pt x="14542" y="816"/>
                </a:cubicBezTo>
                <a:lnTo>
                  <a:pt x="14514" y="822"/>
                </a:lnTo>
                <a:lnTo>
                  <a:pt x="14480" y="828"/>
                </a:lnTo>
                <a:cubicBezTo>
                  <a:pt x="14480" y="862"/>
                  <a:pt x="14474" y="918"/>
                  <a:pt x="14463" y="947"/>
                </a:cubicBezTo>
                <a:lnTo>
                  <a:pt x="14451" y="952"/>
                </a:lnTo>
                <a:lnTo>
                  <a:pt x="14395" y="958"/>
                </a:lnTo>
                <a:cubicBezTo>
                  <a:pt x="14423" y="981"/>
                  <a:pt x="14417" y="1015"/>
                  <a:pt x="14389" y="1032"/>
                </a:cubicBezTo>
                <a:lnTo>
                  <a:pt x="14389" y="1037"/>
                </a:lnTo>
                <a:cubicBezTo>
                  <a:pt x="14395" y="1094"/>
                  <a:pt x="14355" y="1077"/>
                  <a:pt x="14338" y="1094"/>
                </a:cubicBezTo>
                <a:lnTo>
                  <a:pt x="14332" y="1106"/>
                </a:lnTo>
                <a:cubicBezTo>
                  <a:pt x="14332" y="1123"/>
                  <a:pt x="14321" y="1208"/>
                  <a:pt x="14298" y="1213"/>
                </a:cubicBezTo>
                <a:cubicBezTo>
                  <a:pt x="14296" y="1214"/>
                  <a:pt x="14294" y="1214"/>
                  <a:pt x="14291" y="1214"/>
                </a:cubicBezTo>
                <a:cubicBezTo>
                  <a:pt x="14270" y="1214"/>
                  <a:pt x="14228" y="1196"/>
                  <a:pt x="14213" y="1191"/>
                </a:cubicBezTo>
                <a:cubicBezTo>
                  <a:pt x="14196" y="1179"/>
                  <a:pt x="14236" y="1111"/>
                  <a:pt x="14241" y="1083"/>
                </a:cubicBezTo>
                <a:cubicBezTo>
                  <a:pt x="14247" y="1054"/>
                  <a:pt x="14236" y="924"/>
                  <a:pt x="14253" y="890"/>
                </a:cubicBezTo>
                <a:cubicBezTo>
                  <a:pt x="14264" y="856"/>
                  <a:pt x="14304" y="708"/>
                  <a:pt x="14298" y="663"/>
                </a:cubicBezTo>
                <a:cubicBezTo>
                  <a:pt x="14287" y="623"/>
                  <a:pt x="14270" y="515"/>
                  <a:pt x="14281" y="493"/>
                </a:cubicBezTo>
                <a:cubicBezTo>
                  <a:pt x="14287" y="464"/>
                  <a:pt x="14304" y="425"/>
                  <a:pt x="14304" y="402"/>
                </a:cubicBezTo>
                <a:lnTo>
                  <a:pt x="14298" y="402"/>
                </a:lnTo>
                <a:cubicBezTo>
                  <a:pt x="14264" y="379"/>
                  <a:pt x="14304" y="351"/>
                  <a:pt x="14298" y="328"/>
                </a:cubicBezTo>
                <a:lnTo>
                  <a:pt x="14287" y="306"/>
                </a:lnTo>
                <a:cubicBezTo>
                  <a:pt x="14284" y="299"/>
                  <a:pt x="14279" y="297"/>
                  <a:pt x="14272" y="297"/>
                </a:cubicBezTo>
                <a:cubicBezTo>
                  <a:pt x="14256" y="297"/>
                  <a:pt x="14231" y="314"/>
                  <a:pt x="14219" y="323"/>
                </a:cubicBezTo>
                <a:cubicBezTo>
                  <a:pt x="14211" y="334"/>
                  <a:pt x="14177" y="347"/>
                  <a:pt x="14151" y="347"/>
                </a:cubicBezTo>
                <a:cubicBezTo>
                  <a:pt x="14137" y="347"/>
                  <a:pt x="14126" y="344"/>
                  <a:pt x="14122" y="334"/>
                </a:cubicBezTo>
                <a:cubicBezTo>
                  <a:pt x="14121" y="328"/>
                  <a:pt x="14110" y="325"/>
                  <a:pt x="14094" y="325"/>
                </a:cubicBezTo>
                <a:cubicBezTo>
                  <a:pt x="14049" y="325"/>
                  <a:pt x="13964" y="344"/>
                  <a:pt x="13935" y="357"/>
                </a:cubicBezTo>
                <a:cubicBezTo>
                  <a:pt x="13918" y="365"/>
                  <a:pt x="13893" y="370"/>
                  <a:pt x="13871" y="370"/>
                </a:cubicBezTo>
                <a:cubicBezTo>
                  <a:pt x="13863" y="370"/>
                  <a:pt x="13856" y="369"/>
                  <a:pt x="13850" y="368"/>
                </a:cubicBezTo>
                <a:cubicBezTo>
                  <a:pt x="13844" y="362"/>
                  <a:pt x="13844" y="357"/>
                  <a:pt x="13844" y="357"/>
                </a:cubicBezTo>
                <a:cubicBezTo>
                  <a:pt x="13839" y="357"/>
                  <a:pt x="13833" y="357"/>
                  <a:pt x="13822" y="362"/>
                </a:cubicBezTo>
                <a:cubicBezTo>
                  <a:pt x="13816" y="362"/>
                  <a:pt x="13816" y="357"/>
                  <a:pt x="13816" y="357"/>
                </a:cubicBezTo>
                <a:cubicBezTo>
                  <a:pt x="13810" y="328"/>
                  <a:pt x="13799" y="277"/>
                  <a:pt x="13788" y="232"/>
                </a:cubicBezTo>
                <a:lnTo>
                  <a:pt x="13754" y="220"/>
                </a:lnTo>
                <a:lnTo>
                  <a:pt x="13731" y="215"/>
                </a:lnTo>
                <a:cubicBezTo>
                  <a:pt x="13691" y="215"/>
                  <a:pt x="13680" y="181"/>
                  <a:pt x="13702" y="135"/>
                </a:cubicBezTo>
                <a:lnTo>
                  <a:pt x="13702" y="135"/>
                </a:lnTo>
                <a:lnTo>
                  <a:pt x="13702" y="118"/>
                </a:lnTo>
                <a:lnTo>
                  <a:pt x="13702" y="79"/>
                </a:lnTo>
                <a:cubicBezTo>
                  <a:pt x="13691" y="55"/>
                  <a:pt x="13677" y="44"/>
                  <a:pt x="13666" y="44"/>
                </a:cubicBezTo>
                <a:cubicBezTo>
                  <a:pt x="13655" y="44"/>
                  <a:pt x="13646" y="54"/>
                  <a:pt x="13640" y="73"/>
                </a:cubicBezTo>
                <a:lnTo>
                  <a:pt x="13623" y="113"/>
                </a:lnTo>
                <a:cubicBezTo>
                  <a:pt x="13618" y="118"/>
                  <a:pt x="13609" y="131"/>
                  <a:pt x="13599" y="131"/>
                </a:cubicBezTo>
                <a:cubicBezTo>
                  <a:pt x="13598" y="131"/>
                  <a:pt x="13596" y="130"/>
                  <a:pt x="13595" y="130"/>
                </a:cubicBezTo>
                <a:cubicBezTo>
                  <a:pt x="13589" y="130"/>
                  <a:pt x="13572" y="113"/>
                  <a:pt x="13572" y="107"/>
                </a:cubicBezTo>
                <a:cubicBezTo>
                  <a:pt x="13578" y="62"/>
                  <a:pt x="13561" y="28"/>
                  <a:pt x="13532" y="5"/>
                </a:cubicBezTo>
                <a:cubicBezTo>
                  <a:pt x="13530" y="2"/>
                  <a:pt x="13525" y="1"/>
                  <a:pt x="13519" y="1"/>
                </a:cubicBezTo>
                <a:cubicBezTo>
                  <a:pt x="13511" y="1"/>
                  <a:pt x="13502" y="4"/>
                  <a:pt x="13498" y="10"/>
                </a:cubicBezTo>
                <a:cubicBezTo>
                  <a:pt x="13493" y="16"/>
                  <a:pt x="13487" y="39"/>
                  <a:pt x="13493" y="50"/>
                </a:cubicBezTo>
                <a:lnTo>
                  <a:pt x="13493" y="67"/>
                </a:lnTo>
                <a:cubicBezTo>
                  <a:pt x="13504" y="79"/>
                  <a:pt x="13481" y="90"/>
                  <a:pt x="13436" y="96"/>
                </a:cubicBezTo>
                <a:lnTo>
                  <a:pt x="13407" y="147"/>
                </a:lnTo>
                <a:cubicBezTo>
                  <a:pt x="13396" y="169"/>
                  <a:pt x="13368" y="181"/>
                  <a:pt x="13345" y="192"/>
                </a:cubicBezTo>
                <a:cubicBezTo>
                  <a:pt x="13337" y="196"/>
                  <a:pt x="13330" y="198"/>
                  <a:pt x="13323" y="198"/>
                </a:cubicBezTo>
                <a:cubicBezTo>
                  <a:pt x="13298" y="198"/>
                  <a:pt x="13278" y="175"/>
                  <a:pt x="13283" y="135"/>
                </a:cubicBezTo>
                <a:lnTo>
                  <a:pt x="13288" y="113"/>
                </a:lnTo>
                <a:cubicBezTo>
                  <a:pt x="13288" y="112"/>
                  <a:pt x="13287" y="112"/>
                  <a:pt x="13286" y="112"/>
                </a:cubicBezTo>
                <a:cubicBezTo>
                  <a:pt x="13268" y="112"/>
                  <a:pt x="13175" y="166"/>
                  <a:pt x="13175" y="209"/>
                </a:cubicBezTo>
                <a:cubicBezTo>
                  <a:pt x="13175" y="254"/>
                  <a:pt x="13180" y="351"/>
                  <a:pt x="13175" y="374"/>
                </a:cubicBezTo>
                <a:cubicBezTo>
                  <a:pt x="13175" y="391"/>
                  <a:pt x="13169" y="425"/>
                  <a:pt x="13169" y="447"/>
                </a:cubicBezTo>
                <a:lnTo>
                  <a:pt x="13169" y="464"/>
                </a:lnTo>
                <a:lnTo>
                  <a:pt x="13175" y="498"/>
                </a:lnTo>
                <a:cubicBezTo>
                  <a:pt x="13180" y="532"/>
                  <a:pt x="13129" y="561"/>
                  <a:pt x="13112" y="561"/>
                </a:cubicBezTo>
                <a:cubicBezTo>
                  <a:pt x="13095" y="561"/>
                  <a:pt x="13078" y="481"/>
                  <a:pt x="13078" y="453"/>
                </a:cubicBezTo>
                <a:cubicBezTo>
                  <a:pt x="13077" y="445"/>
                  <a:pt x="13075" y="441"/>
                  <a:pt x="13073" y="441"/>
                </a:cubicBezTo>
                <a:cubicBezTo>
                  <a:pt x="13069" y="441"/>
                  <a:pt x="13064" y="465"/>
                  <a:pt x="13056" y="510"/>
                </a:cubicBezTo>
                <a:lnTo>
                  <a:pt x="13050" y="561"/>
                </a:lnTo>
                <a:cubicBezTo>
                  <a:pt x="13050" y="578"/>
                  <a:pt x="13044" y="589"/>
                  <a:pt x="13039" y="601"/>
                </a:cubicBezTo>
                <a:cubicBezTo>
                  <a:pt x="13033" y="601"/>
                  <a:pt x="13033" y="595"/>
                  <a:pt x="13033" y="595"/>
                </a:cubicBezTo>
                <a:cubicBezTo>
                  <a:pt x="13022" y="550"/>
                  <a:pt x="12999" y="487"/>
                  <a:pt x="12993" y="481"/>
                </a:cubicBezTo>
                <a:cubicBezTo>
                  <a:pt x="12991" y="480"/>
                  <a:pt x="12989" y="480"/>
                  <a:pt x="12987" y="480"/>
                </a:cubicBezTo>
                <a:cubicBezTo>
                  <a:pt x="12978" y="480"/>
                  <a:pt x="12968" y="490"/>
                  <a:pt x="12954" y="504"/>
                </a:cubicBezTo>
                <a:lnTo>
                  <a:pt x="12959" y="521"/>
                </a:lnTo>
                <a:cubicBezTo>
                  <a:pt x="12959" y="562"/>
                  <a:pt x="12944" y="574"/>
                  <a:pt x="12924" y="574"/>
                </a:cubicBezTo>
                <a:cubicBezTo>
                  <a:pt x="12919" y="574"/>
                  <a:pt x="12914" y="573"/>
                  <a:pt x="12908" y="572"/>
                </a:cubicBezTo>
                <a:lnTo>
                  <a:pt x="12857" y="555"/>
                </a:lnTo>
                <a:cubicBezTo>
                  <a:pt x="12827" y="545"/>
                  <a:pt x="12761" y="533"/>
                  <a:pt x="12707" y="533"/>
                </a:cubicBezTo>
                <a:cubicBezTo>
                  <a:pt x="12669" y="533"/>
                  <a:pt x="12636" y="539"/>
                  <a:pt x="12624" y="555"/>
                </a:cubicBezTo>
                <a:cubicBezTo>
                  <a:pt x="12596" y="589"/>
                  <a:pt x="12539" y="640"/>
                  <a:pt x="12500" y="669"/>
                </a:cubicBezTo>
                <a:lnTo>
                  <a:pt x="12471" y="635"/>
                </a:lnTo>
                <a:cubicBezTo>
                  <a:pt x="12460" y="612"/>
                  <a:pt x="12449" y="589"/>
                  <a:pt x="12437" y="567"/>
                </a:cubicBezTo>
                <a:cubicBezTo>
                  <a:pt x="12427" y="557"/>
                  <a:pt x="12409" y="543"/>
                  <a:pt x="12401" y="543"/>
                </a:cubicBezTo>
                <a:cubicBezTo>
                  <a:pt x="12399" y="543"/>
                  <a:pt x="12398" y="543"/>
                  <a:pt x="12397" y="544"/>
                </a:cubicBezTo>
                <a:cubicBezTo>
                  <a:pt x="12384" y="561"/>
                  <a:pt x="12372" y="568"/>
                  <a:pt x="12363" y="568"/>
                </a:cubicBezTo>
                <a:cubicBezTo>
                  <a:pt x="12343" y="568"/>
                  <a:pt x="12333" y="533"/>
                  <a:pt x="12329" y="510"/>
                </a:cubicBezTo>
                <a:lnTo>
                  <a:pt x="12324" y="476"/>
                </a:lnTo>
                <a:cubicBezTo>
                  <a:pt x="12312" y="447"/>
                  <a:pt x="12324" y="402"/>
                  <a:pt x="12335" y="396"/>
                </a:cubicBezTo>
                <a:cubicBezTo>
                  <a:pt x="12346" y="391"/>
                  <a:pt x="12375" y="311"/>
                  <a:pt x="12352" y="300"/>
                </a:cubicBezTo>
                <a:cubicBezTo>
                  <a:pt x="12329" y="283"/>
                  <a:pt x="12267" y="260"/>
                  <a:pt x="12244" y="260"/>
                </a:cubicBezTo>
                <a:cubicBezTo>
                  <a:pt x="12242" y="259"/>
                  <a:pt x="12240" y="259"/>
                  <a:pt x="12238" y="259"/>
                </a:cubicBezTo>
                <a:lnTo>
                  <a:pt x="12238" y="259"/>
                </a:lnTo>
                <a:cubicBezTo>
                  <a:pt x="12226" y="259"/>
                  <a:pt x="12225" y="275"/>
                  <a:pt x="12244" y="300"/>
                </a:cubicBezTo>
                <a:lnTo>
                  <a:pt x="12244" y="323"/>
                </a:lnTo>
                <a:cubicBezTo>
                  <a:pt x="12244" y="345"/>
                  <a:pt x="12227" y="374"/>
                  <a:pt x="12216" y="391"/>
                </a:cubicBezTo>
                <a:lnTo>
                  <a:pt x="12188" y="425"/>
                </a:lnTo>
                <a:cubicBezTo>
                  <a:pt x="12210" y="436"/>
                  <a:pt x="12239" y="504"/>
                  <a:pt x="12250" y="572"/>
                </a:cubicBezTo>
                <a:lnTo>
                  <a:pt x="12233" y="606"/>
                </a:lnTo>
                <a:lnTo>
                  <a:pt x="12216" y="635"/>
                </a:lnTo>
                <a:cubicBezTo>
                  <a:pt x="12216" y="640"/>
                  <a:pt x="12199" y="686"/>
                  <a:pt x="12188" y="703"/>
                </a:cubicBezTo>
                <a:cubicBezTo>
                  <a:pt x="12188" y="714"/>
                  <a:pt x="12182" y="714"/>
                  <a:pt x="12176" y="714"/>
                </a:cubicBezTo>
                <a:cubicBezTo>
                  <a:pt x="12176" y="708"/>
                  <a:pt x="12176" y="703"/>
                  <a:pt x="12176" y="697"/>
                </a:cubicBezTo>
                <a:cubicBezTo>
                  <a:pt x="12188" y="669"/>
                  <a:pt x="12182" y="640"/>
                  <a:pt x="12159" y="635"/>
                </a:cubicBezTo>
                <a:cubicBezTo>
                  <a:pt x="12165" y="623"/>
                  <a:pt x="12165" y="606"/>
                  <a:pt x="12153" y="601"/>
                </a:cubicBezTo>
                <a:cubicBezTo>
                  <a:pt x="12150" y="598"/>
                  <a:pt x="12144" y="597"/>
                  <a:pt x="12138" y="597"/>
                </a:cubicBezTo>
                <a:cubicBezTo>
                  <a:pt x="12118" y="597"/>
                  <a:pt x="12090" y="610"/>
                  <a:pt x="12085" y="623"/>
                </a:cubicBezTo>
                <a:cubicBezTo>
                  <a:pt x="12084" y="625"/>
                  <a:pt x="12082" y="625"/>
                  <a:pt x="12080" y="625"/>
                </a:cubicBezTo>
                <a:cubicBezTo>
                  <a:pt x="12066" y="625"/>
                  <a:pt x="12039" y="593"/>
                  <a:pt x="12029" y="578"/>
                </a:cubicBezTo>
                <a:cubicBezTo>
                  <a:pt x="12021" y="563"/>
                  <a:pt x="12011" y="558"/>
                  <a:pt x="12003" y="558"/>
                </a:cubicBezTo>
                <a:cubicBezTo>
                  <a:pt x="12000" y="558"/>
                  <a:pt x="11997" y="559"/>
                  <a:pt x="11995" y="561"/>
                </a:cubicBezTo>
                <a:cubicBezTo>
                  <a:pt x="11994" y="561"/>
                  <a:pt x="11994" y="561"/>
                  <a:pt x="11993" y="561"/>
                </a:cubicBezTo>
                <a:cubicBezTo>
                  <a:pt x="11986" y="561"/>
                  <a:pt x="11966" y="520"/>
                  <a:pt x="11961" y="504"/>
                </a:cubicBezTo>
                <a:cubicBezTo>
                  <a:pt x="11955" y="487"/>
                  <a:pt x="11858" y="436"/>
                  <a:pt x="11824" y="425"/>
                </a:cubicBezTo>
                <a:cubicBezTo>
                  <a:pt x="11821" y="424"/>
                  <a:pt x="11819" y="423"/>
                  <a:pt x="11816" y="423"/>
                </a:cubicBezTo>
                <a:cubicBezTo>
                  <a:pt x="11783" y="423"/>
                  <a:pt x="11773" y="484"/>
                  <a:pt x="11768" y="510"/>
                </a:cubicBezTo>
                <a:cubicBezTo>
                  <a:pt x="11762" y="532"/>
                  <a:pt x="11785" y="618"/>
                  <a:pt x="11796" y="646"/>
                </a:cubicBezTo>
                <a:cubicBezTo>
                  <a:pt x="11807" y="674"/>
                  <a:pt x="11768" y="708"/>
                  <a:pt x="11751" y="714"/>
                </a:cubicBezTo>
                <a:cubicBezTo>
                  <a:pt x="11739" y="714"/>
                  <a:pt x="11734" y="754"/>
                  <a:pt x="11745" y="799"/>
                </a:cubicBezTo>
                <a:lnTo>
                  <a:pt x="11756" y="833"/>
                </a:lnTo>
                <a:cubicBezTo>
                  <a:pt x="11756" y="845"/>
                  <a:pt x="11768" y="856"/>
                  <a:pt x="11773" y="867"/>
                </a:cubicBezTo>
                <a:lnTo>
                  <a:pt x="11751" y="873"/>
                </a:lnTo>
                <a:cubicBezTo>
                  <a:pt x="11722" y="873"/>
                  <a:pt x="11671" y="862"/>
                  <a:pt x="11643" y="839"/>
                </a:cubicBezTo>
                <a:lnTo>
                  <a:pt x="11626" y="884"/>
                </a:lnTo>
                <a:cubicBezTo>
                  <a:pt x="11624" y="883"/>
                  <a:pt x="11621" y="883"/>
                  <a:pt x="11618" y="883"/>
                </a:cubicBezTo>
                <a:cubicBezTo>
                  <a:pt x="11601" y="883"/>
                  <a:pt x="11580" y="897"/>
                  <a:pt x="11575" y="907"/>
                </a:cubicBezTo>
                <a:cubicBezTo>
                  <a:pt x="11575" y="918"/>
                  <a:pt x="11552" y="964"/>
                  <a:pt x="11535" y="1015"/>
                </a:cubicBezTo>
                <a:lnTo>
                  <a:pt x="11512" y="1020"/>
                </a:lnTo>
                <a:cubicBezTo>
                  <a:pt x="11467" y="1037"/>
                  <a:pt x="11456" y="1094"/>
                  <a:pt x="11439" y="1117"/>
                </a:cubicBezTo>
                <a:cubicBezTo>
                  <a:pt x="11433" y="1106"/>
                  <a:pt x="11410" y="1066"/>
                  <a:pt x="11376" y="1015"/>
                </a:cubicBezTo>
                <a:lnTo>
                  <a:pt x="11302" y="1077"/>
                </a:lnTo>
                <a:lnTo>
                  <a:pt x="11274" y="1106"/>
                </a:lnTo>
                <a:cubicBezTo>
                  <a:pt x="11246" y="1094"/>
                  <a:pt x="11200" y="1077"/>
                  <a:pt x="11172" y="1066"/>
                </a:cubicBezTo>
                <a:lnTo>
                  <a:pt x="11155" y="1094"/>
                </a:lnTo>
                <a:lnTo>
                  <a:pt x="11138" y="1117"/>
                </a:lnTo>
                <a:cubicBezTo>
                  <a:pt x="11110" y="1117"/>
                  <a:pt x="11064" y="1123"/>
                  <a:pt x="11036" y="1128"/>
                </a:cubicBezTo>
                <a:lnTo>
                  <a:pt x="11013" y="1128"/>
                </a:lnTo>
                <a:lnTo>
                  <a:pt x="10962" y="1123"/>
                </a:lnTo>
                <a:cubicBezTo>
                  <a:pt x="10960" y="1134"/>
                  <a:pt x="10957" y="1139"/>
                  <a:pt x="10952" y="1139"/>
                </a:cubicBezTo>
                <a:cubicBezTo>
                  <a:pt x="10940" y="1139"/>
                  <a:pt x="10921" y="1114"/>
                  <a:pt x="10905" y="1106"/>
                </a:cubicBezTo>
                <a:cubicBezTo>
                  <a:pt x="10883" y="1089"/>
                  <a:pt x="10832" y="1049"/>
                  <a:pt x="10797" y="1009"/>
                </a:cubicBezTo>
                <a:lnTo>
                  <a:pt x="10769" y="1066"/>
                </a:lnTo>
                <a:cubicBezTo>
                  <a:pt x="10749" y="1109"/>
                  <a:pt x="10731" y="1131"/>
                  <a:pt x="10709" y="1131"/>
                </a:cubicBezTo>
                <a:cubicBezTo>
                  <a:pt x="10694" y="1131"/>
                  <a:pt x="10677" y="1121"/>
                  <a:pt x="10656" y="1100"/>
                </a:cubicBezTo>
                <a:lnTo>
                  <a:pt x="10633" y="1083"/>
                </a:lnTo>
                <a:cubicBezTo>
                  <a:pt x="10631" y="1082"/>
                  <a:pt x="10628" y="1082"/>
                  <a:pt x="10626" y="1082"/>
                </a:cubicBezTo>
                <a:cubicBezTo>
                  <a:pt x="10591" y="1082"/>
                  <a:pt x="10535" y="1118"/>
                  <a:pt x="10519" y="1134"/>
                </a:cubicBezTo>
                <a:cubicBezTo>
                  <a:pt x="10508" y="1151"/>
                  <a:pt x="10491" y="1157"/>
                  <a:pt x="10485" y="1157"/>
                </a:cubicBezTo>
                <a:cubicBezTo>
                  <a:pt x="10485" y="1151"/>
                  <a:pt x="10463" y="1145"/>
                  <a:pt x="10463" y="1134"/>
                </a:cubicBezTo>
                <a:cubicBezTo>
                  <a:pt x="10457" y="1123"/>
                  <a:pt x="10423" y="1123"/>
                  <a:pt x="10417" y="1117"/>
                </a:cubicBezTo>
                <a:cubicBezTo>
                  <a:pt x="10406" y="1106"/>
                  <a:pt x="10366" y="1037"/>
                  <a:pt x="10344" y="1020"/>
                </a:cubicBezTo>
                <a:cubicBezTo>
                  <a:pt x="10333" y="1013"/>
                  <a:pt x="10320" y="1009"/>
                  <a:pt x="10310" y="1009"/>
                </a:cubicBezTo>
                <a:cubicBezTo>
                  <a:pt x="10303" y="1009"/>
                  <a:pt x="10297" y="1010"/>
                  <a:pt x="10292" y="1015"/>
                </a:cubicBezTo>
                <a:lnTo>
                  <a:pt x="10292" y="1020"/>
                </a:lnTo>
                <a:cubicBezTo>
                  <a:pt x="10287" y="1066"/>
                  <a:pt x="10264" y="1089"/>
                  <a:pt x="10236" y="1100"/>
                </a:cubicBezTo>
                <a:lnTo>
                  <a:pt x="10202" y="1117"/>
                </a:lnTo>
                <a:cubicBezTo>
                  <a:pt x="10162" y="1106"/>
                  <a:pt x="10139" y="1054"/>
                  <a:pt x="10139" y="1037"/>
                </a:cubicBezTo>
                <a:cubicBezTo>
                  <a:pt x="10139" y="1020"/>
                  <a:pt x="10077" y="986"/>
                  <a:pt x="10077" y="975"/>
                </a:cubicBezTo>
                <a:cubicBezTo>
                  <a:pt x="10077" y="969"/>
                  <a:pt x="10094" y="935"/>
                  <a:pt x="10100" y="930"/>
                </a:cubicBezTo>
                <a:cubicBezTo>
                  <a:pt x="10111" y="924"/>
                  <a:pt x="10094" y="850"/>
                  <a:pt x="10083" y="822"/>
                </a:cubicBezTo>
                <a:cubicBezTo>
                  <a:pt x="10079" y="812"/>
                  <a:pt x="10073" y="808"/>
                  <a:pt x="10068" y="808"/>
                </a:cubicBezTo>
                <a:cubicBezTo>
                  <a:pt x="10059" y="808"/>
                  <a:pt x="10050" y="822"/>
                  <a:pt x="10054" y="833"/>
                </a:cubicBezTo>
                <a:cubicBezTo>
                  <a:pt x="10054" y="850"/>
                  <a:pt x="10075" y="930"/>
                  <a:pt x="10056" y="930"/>
                </a:cubicBezTo>
                <a:cubicBezTo>
                  <a:pt x="10056" y="930"/>
                  <a:pt x="10055" y="930"/>
                  <a:pt x="10054" y="930"/>
                </a:cubicBezTo>
                <a:cubicBezTo>
                  <a:pt x="10037" y="930"/>
                  <a:pt x="10020" y="941"/>
                  <a:pt x="10020" y="947"/>
                </a:cubicBezTo>
                <a:cubicBezTo>
                  <a:pt x="10020" y="952"/>
                  <a:pt x="10049" y="1003"/>
                  <a:pt x="10037" y="1020"/>
                </a:cubicBezTo>
                <a:cubicBezTo>
                  <a:pt x="10026" y="1032"/>
                  <a:pt x="9997" y="1071"/>
                  <a:pt x="9992" y="1083"/>
                </a:cubicBezTo>
                <a:cubicBezTo>
                  <a:pt x="9991" y="1083"/>
                  <a:pt x="9991" y="1083"/>
                  <a:pt x="9991" y="1083"/>
                </a:cubicBezTo>
                <a:cubicBezTo>
                  <a:pt x="9985" y="1083"/>
                  <a:pt x="9975" y="1036"/>
                  <a:pt x="9980" y="1015"/>
                </a:cubicBezTo>
                <a:cubicBezTo>
                  <a:pt x="9980" y="992"/>
                  <a:pt x="9980" y="935"/>
                  <a:pt x="9980" y="918"/>
                </a:cubicBezTo>
                <a:cubicBezTo>
                  <a:pt x="9975" y="901"/>
                  <a:pt x="9980" y="850"/>
                  <a:pt x="9997" y="833"/>
                </a:cubicBezTo>
                <a:cubicBezTo>
                  <a:pt x="10003" y="828"/>
                  <a:pt x="10002" y="825"/>
                  <a:pt x="9995" y="825"/>
                </a:cubicBezTo>
                <a:cubicBezTo>
                  <a:pt x="9988" y="825"/>
                  <a:pt x="9975" y="828"/>
                  <a:pt x="9958" y="833"/>
                </a:cubicBezTo>
                <a:lnTo>
                  <a:pt x="9935" y="850"/>
                </a:lnTo>
                <a:lnTo>
                  <a:pt x="9924" y="856"/>
                </a:lnTo>
                <a:cubicBezTo>
                  <a:pt x="9907" y="856"/>
                  <a:pt x="9878" y="776"/>
                  <a:pt x="9856" y="759"/>
                </a:cubicBezTo>
                <a:cubicBezTo>
                  <a:pt x="9851" y="755"/>
                  <a:pt x="9845" y="753"/>
                  <a:pt x="9837" y="753"/>
                </a:cubicBezTo>
                <a:cubicBezTo>
                  <a:pt x="9815" y="753"/>
                  <a:pt x="9785" y="768"/>
                  <a:pt x="9776" y="776"/>
                </a:cubicBezTo>
                <a:cubicBezTo>
                  <a:pt x="9771" y="782"/>
                  <a:pt x="9759" y="785"/>
                  <a:pt x="9745" y="785"/>
                </a:cubicBezTo>
                <a:cubicBezTo>
                  <a:pt x="9731" y="785"/>
                  <a:pt x="9714" y="782"/>
                  <a:pt x="9697" y="776"/>
                </a:cubicBezTo>
                <a:lnTo>
                  <a:pt x="9674" y="765"/>
                </a:lnTo>
                <a:cubicBezTo>
                  <a:pt x="9634" y="748"/>
                  <a:pt x="9623" y="742"/>
                  <a:pt x="9623" y="737"/>
                </a:cubicBezTo>
                <a:cubicBezTo>
                  <a:pt x="9623" y="737"/>
                  <a:pt x="9623" y="731"/>
                  <a:pt x="9623" y="731"/>
                </a:cubicBezTo>
                <a:cubicBezTo>
                  <a:pt x="9623" y="725"/>
                  <a:pt x="9623" y="725"/>
                  <a:pt x="9623" y="725"/>
                </a:cubicBezTo>
                <a:cubicBezTo>
                  <a:pt x="9629" y="703"/>
                  <a:pt x="9617" y="674"/>
                  <a:pt x="9595" y="669"/>
                </a:cubicBezTo>
                <a:lnTo>
                  <a:pt x="9578" y="686"/>
                </a:lnTo>
                <a:lnTo>
                  <a:pt x="9549" y="674"/>
                </a:lnTo>
                <a:cubicBezTo>
                  <a:pt x="9539" y="669"/>
                  <a:pt x="9531" y="667"/>
                  <a:pt x="9524" y="667"/>
                </a:cubicBezTo>
                <a:cubicBezTo>
                  <a:pt x="9507" y="667"/>
                  <a:pt x="9498" y="682"/>
                  <a:pt x="9498" y="714"/>
                </a:cubicBezTo>
                <a:lnTo>
                  <a:pt x="9498" y="731"/>
                </a:lnTo>
                <a:cubicBezTo>
                  <a:pt x="9495" y="742"/>
                  <a:pt x="9482" y="746"/>
                  <a:pt x="9472" y="746"/>
                </a:cubicBezTo>
                <a:cubicBezTo>
                  <a:pt x="9466" y="746"/>
                  <a:pt x="9461" y="744"/>
                  <a:pt x="9458" y="742"/>
                </a:cubicBezTo>
                <a:cubicBezTo>
                  <a:pt x="9453" y="737"/>
                  <a:pt x="9424" y="714"/>
                  <a:pt x="9396" y="691"/>
                </a:cubicBezTo>
                <a:lnTo>
                  <a:pt x="9373" y="708"/>
                </a:lnTo>
                <a:cubicBezTo>
                  <a:pt x="9317" y="742"/>
                  <a:pt x="9283" y="788"/>
                  <a:pt x="9288" y="822"/>
                </a:cubicBezTo>
                <a:lnTo>
                  <a:pt x="9294" y="833"/>
                </a:lnTo>
                <a:cubicBezTo>
                  <a:pt x="9305" y="845"/>
                  <a:pt x="9266" y="873"/>
                  <a:pt x="9249" y="884"/>
                </a:cubicBezTo>
                <a:cubicBezTo>
                  <a:pt x="9248" y="885"/>
                  <a:pt x="9247" y="885"/>
                  <a:pt x="9246" y="885"/>
                </a:cubicBezTo>
                <a:cubicBezTo>
                  <a:pt x="9232" y="885"/>
                  <a:pt x="9186" y="838"/>
                  <a:pt x="9175" y="822"/>
                </a:cubicBezTo>
                <a:cubicBezTo>
                  <a:pt x="9173" y="819"/>
                  <a:pt x="9171" y="817"/>
                  <a:pt x="9170" y="817"/>
                </a:cubicBezTo>
                <a:cubicBezTo>
                  <a:pt x="9159" y="817"/>
                  <a:pt x="9146" y="870"/>
                  <a:pt x="9146" y="890"/>
                </a:cubicBezTo>
                <a:cubicBezTo>
                  <a:pt x="9144" y="900"/>
                  <a:pt x="9134" y="904"/>
                  <a:pt x="9124" y="904"/>
                </a:cubicBezTo>
                <a:cubicBezTo>
                  <a:pt x="9111" y="904"/>
                  <a:pt x="9096" y="899"/>
                  <a:pt x="9090" y="896"/>
                </a:cubicBezTo>
                <a:cubicBezTo>
                  <a:pt x="9078" y="884"/>
                  <a:pt x="9067" y="867"/>
                  <a:pt x="9061" y="856"/>
                </a:cubicBezTo>
                <a:lnTo>
                  <a:pt x="9067" y="850"/>
                </a:lnTo>
                <a:lnTo>
                  <a:pt x="9084" y="828"/>
                </a:lnTo>
                <a:cubicBezTo>
                  <a:pt x="9101" y="799"/>
                  <a:pt x="9101" y="759"/>
                  <a:pt x="9095" y="748"/>
                </a:cubicBezTo>
                <a:cubicBezTo>
                  <a:pt x="9094" y="747"/>
                  <a:pt x="9093" y="747"/>
                  <a:pt x="9091" y="747"/>
                </a:cubicBezTo>
                <a:cubicBezTo>
                  <a:pt x="9074" y="747"/>
                  <a:pt x="9034" y="767"/>
                  <a:pt x="8999" y="782"/>
                </a:cubicBezTo>
                <a:cubicBezTo>
                  <a:pt x="8959" y="799"/>
                  <a:pt x="8936" y="845"/>
                  <a:pt x="8942" y="873"/>
                </a:cubicBezTo>
                <a:lnTo>
                  <a:pt x="8925" y="884"/>
                </a:lnTo>
                <a:lnTo>
                  <a:pt x="8880" y="913"/>
                </a:lnTo>
                <a:cubicBezTo>
                  <a:pt x="8865" y="882"/>
                  <a:pt x="8842" y="872"/>
                  <a:pt x="8827" y="872"/>
                </a:cubicBezTo>
                <a:cubicBezTo>
                  <a:pt x="8819" y="872"/>
                  <a:pt x="8814" y="875"/>
                  <a:pt x="8812" y="879"/>
                </a:cubicBezTo>
                <a:cubicBezTo>
                  <a:pt x="8806" y="890"/>
                  <a:pt x="8823" y="935"/>
                  <a:pt x="8840" y="975"/>
                </a:cubicBezTo>
                <a:lnTo>
                  <a:pt x="8800" y="1003"/>
                </a:lnTo>
                <a:lnTo>
                  <a:pt x="8800" y="1009"/>
                </a:lnTo>
                <a:cubicBezTo>
                  <a:pt x="8795" y="1015"/>
                  <a:pt x="8812" y="1020"/>
                  <a:pt x="8829" y="1020"/>
                </a:cubicBezTo>
                <a:lnTo>
                  <a:pt x="8846" y="1032"/>
                </a:lnTo>
                <a:lnTo>
                  <a:pt x="8863" y="1049"/>
                </a:lnTo>
                <a:cubicBezTo>
                  <a:pt x="8885" y="1071"/>
                  <a:pt x="8885" y="1128"/>
                  <a:pt x="8874" y="1145"/>
                </a:cubicBezTo>
                <a:cubicBezTo>
                  <a:pt x="8872" y="1147"/>
                  <a:pt x="8869" y="1148"/>
                  <a:pt x="8865" y="1148"/>
                </a:cubicBezTo>
                <a:cubicBezTo>
                  <a:pt x="8847" y="1148"/>
                  <a:pt x="8810" y="1126"/>
                  <a:pt x="8772" y="1089"/>
                </a:cubicBezTo>
                <a:lnTo>
                  <a:pt x="8738" y="1083"/>
                </a:lnTo>
                <a:cubicBezTo>
                  <a:pt x="8736" y="1082"/>
                  <a:pt x="8733" y="1082"/>
                  <a:pt x="8731" y="1082"/>
                </a:cubicBezTo>
                <a:cubicBezTo>
                  <a:pt x="8699" y="1082"/>
                  <a:pt x="8661" y="1118"/>
                  <a:pt x="8624" y="1128"/>
                </a:cubicBezTo>
                <a:lnTo>
                  <a:pt x="8619" y="1134"/>
                </a:lnTo>
                <a:cubicBezTo>
                  <a:pt x="8607" y="1123"/>
                  <a:pt x="8664" y="1060"/>
                  <a:pt x="8681" y="1032"/>
                </a:cubicBezTo>
                <a:cubicBezTo>
                  <a:pt x="8692" y="1009"/>
                  <a:pt x="8687" y="981"/>
                  <a:pt x="8687" y="958"/>
                </a:cubicBezTo>
                <a:cubicBezTo>
                  <a:pt x="8698" y="958"/>
                  <a:pt x="8715" y="941"/>
                  <a:pt x="8727" y="930"/>
                </a:cubicBezTo>
                <a:cubicBezTo>
                  <a:pt x="8732" y="918"/>
                  <a:pt x="8846" y="850"/>
                  <a:pt x="8834" y="805"/>
                </a:cubicBezTo>
                <a:cubicBezTo>
                  <a:pt x="8829" y="783"/>
                  <a:pt x="8821" y="771"/>
                  <a:pt x="8811" y="771"/>
                </a:cubicBezTo>
                <a:cubicBezTo>
                  <a:pt x="8801" y="771"/>
                  <a:pt x="8789" y="784"/>
                  <a:pt x="8778" y="810"/>
                </a:cubicBezTo>
                <a:cubicBezTo>
                  <a:pt x="8761" y="850"/>
                  <a:pt x="8692" y="924"/>
                  <a:pt x="8681" y="952"/>
                </a:cubicBezTo>
                <a:cubicBezTo>
                  <a:pt x="8681" y="947"/>
                  <a:pt x="8675" y="941"/>
                  <a:pt x="8675" y="941"/>
                </a:cubicBezTo>
                <a:cubicBezTo>
                  <a:pt x="8670" y="930"/>
                  <a:pt x="8675" y="862"/>
                  <a:pt x="8687" y="845"/>
                </a:cubicBezTo>
                <a:cubicBezTo>
                  <a:pt x="8692" y="839"/>
                  <a:pt x="8692" y="833"/>
                  <a:pt x="8687" y="828"/>
                </a:cubicBezTo>
                <a:lnTo>
                  <a:pt x="8692" y="828"/>
                </a:lnTo>
                <a:lnTo>
                  <a:pt x="8698" y="799"/>
                </a:lnTo>
                <a:cubicBezTo>
                  <a:pt x="8715" y="759"/>
                  <a:pt x="8709" y="714"/>
                  <a:pt x="8692" y="674"/>
                </a:cubicBezTo>
                <a:lnTo>
                  <a:pt x="8681" y="635"/>
                </a:lnTo>
                <a:cubicBezTo>
                  <a:pt x="8666" y="645"/>
                  <a:pt x="8648" y="649"/>
                  <a:pt x="8630" y="649"/>
                </a:cubicBezTo>
                <a:cubicBezTo>
                  <a:pt x="8608" y="649"/>
                  <a:pt x="8586" y="642"/>
                  <a:pt x="8573" y="629"/>
                </a:cubicBezTo>
                <a:lnTo>
                  <a:pt x="8568" y="686"/>
                </a:lnTo>
                <a:lnTo>
                  <a:pt x="8562" y="714"/>
                </a:lnTo>
                <a:cubicBezTo>
                  <a:pt x="8551" y="737"/>
                  <a:pt x="8630" y="793"/>
                  <a:pt x="8624" y="822"/>
                </a:cubicBezTo>
                <a:cubicBezTo>
                  <a:pt x="8624" y="828"/>
                  <a:pt x="8630" y="828"/>
                  <a:pt x="8630" y="828"/>
                </a:cubicBezTo>
                <a:cubicBezTo>
                  <a:pt x="8624" y="828"/>
                  <a:pt x="8624" y="828"/>
                  <a:pt x="8619" y="833"/>
                </a:cubicBezTo>
                <a:lnTo>
                  <a:pt x="8585" y="839"/>
                </a:lnTo>
                <a:cubicBezTo>
                  <a:pt x="8590" y="873"/>
                  <a:pt x="8579" y="930"/>
                  <a:pt x="8568" y="958"/>
                </a:cubicBezTo>
                <a:lnTo>
                  <a:pt x="8562" y="958"/>
                </a:lnTo>
                <a:cubicBezTo>
                  <a:pt x="8556" y="930"/>
                  <a:pt x="8545" y="907"/>
                  <a:pt x="8534" y="907"/>
                </a:cubicBezTo>
                <a:cubicBezTo>
                  <a:pt x="8517" y="896"/>
                  <a:pt x="8449" y="879"/>
                  <a:pt x="8392" y="867"/>
                </a:cubicBezTo>
                <a:lnTo>
                  <a:pt x="8380" y="839"/>
                </a:lnTo>
                <a:cubicBezTo>
                  <a:pt x="8392" y="793"/>
                  <a:pt x="8403" y="731"/>
                  <a:pt x="8403" y="697"/>
                </a:cubicBezTo>
                <a:cubicBezTo>
                  <a:pt x="8426" y="691"/>
                  <a:pt x="8449" y="686"/>
                  <a:pt x="8466" y="680"/>
                </a:cubicBezTo>
                <a:lnTo>
                  <a:pt x="8443" y="640"/>
                </a:lnTo>
                <a:lnTo>
                  <a:pt x="8420" y="595"/>
                </a:lnTo>
                <a:cubicBezTo>
                  <a:pt x="8409" y="567"/>
                  <a:pt x="8397" y="538"/>
                  <a:pt x="8380" y="515"/>
                </a:cubicBezTo>
                <a:cubicBezTo>
                  <a:pt x="8380" y="510"/>
                  <a:pt x="8386" y="504"/>
                  <a:pt x="8386" y="504"/>
                </a:cubicBezTo>
                <a:cubicBezTo>
                  <a:pt x="8397" y="476"/>
                  <a:pt x="8409" y="436"/>
                  <a:pt x="8414" y="413"/>
                </a:cubicBezTo>
                <a:lnTo>
                  <a:pt x="8409" y="413"/>
                </a:lnTo>
                <a:cubicBezTo>
                  <a:pt x="8369" y="391"/>
                  <a:pt x="8414" y="362"/>
                  <a:pt x="8403" y="340"/>
                </a:cubicBezTo>
                <a:lnTo>
                  <a:pt x="8397" y="317"/>
                </a:lnTo>
                <a:cubicBezTo>
                  <a:pt x="8393" y="311"/>
                  <a:pt x="8387" y="308"/>
                  <a:pt x="8380" y="308"/>
                </a:cubicBezTo>
                <a:cubicBezTo>
                  <a:pt x="8361" y="308"/>
                  <a:pt x="8338" y="326"/>
                  <a:pt x="8329" y="334"/>
                </a:cubicBezTo>
                <a:cubicBezTo>
                  <a:pt x="8318" y="345"/>
                  <a:pt x="8285" y="359"/>
                  <a:pt x="8260" y="359"/>
                </a:cubicBezTo>
                <a:cubicBezTo>
                  <a:pt x="8247" y="359"/>
                  <a:pt x="8237" y="355"/>
                  <a:pt x="8233" y="345"/>
                </a:cubicBezTo>
                <a:cubicBezTo>
                  <a:pt x="8230" y="339"/>
                  <a:pt x="8218" y="337"/>
                  <a:pt x="8202" y="337"/>
                </a:cubicBezTo>
                <a:cubicBezTo>
                  <a:pt x="8156" y="337"/>
                  <a:pt x="8073" y="355"/>
                  <a:pt x="8040" y="368"/>
                </a:cubicBezTo>
                <a:cubicBezTo>
                  <a:pt x="8019" y="377"/>
                  <a:pt x="7986" y="383"/>
                  <a:pt x="7960" y="383"/>
                </a:cubicBezTo>
                <a:cubicBezTo>
                  <a:pt x="7938" y="383"/>
                  <a:pt x="7921" y="378"/>
                  <a:pt x="7921" y="368"/>
                </a:cubicBezTo>
                <a:cubicBezTo>
                  <a:pt x="7921" y="340"/>
                  <a:pt x="7909" y="289"/>
                  <a:pt x="7898" y="243"/>
                </a:cubicBezTo>
                <a:lnTo>
                  <a:pt x="7858" y="232"/>
                </a:lnTo>
                <a:lnTo>
                  <a:pt x="7836" y="226"/>
                </a:lnTo>
                <a:cubicBezTo>
                  <a:pt x="7802" y="226"/>
                  <a:pt x="7785" y="192"/>
                  <a:pt x="7807" y="147"/>
                </a:cubicBezTo>
                <a:lnTo>
                  <a:pt x="7807" y="113"/>
                </a:lnTo>
                <a:lnTo>
                  <a:pt x="7807" y="79"/>
                </a:lnTo>
                <a:cubicBezTo>
                  <a:pt x="7796" y="55"/>
                  <a:pt x="7782" y="44"/>
                  <a:pt x="7771" y="44"/>
                </a:cubicBezTo>
                <a:cubicBezTo>
                  <a:pt x="7760" y="44"/>
                  <a:pt x="7750" y="54"/>
                  <a:pt x="7745" y="73"/>
                </a:cubicBezTo>
                <a:lnTo>
                  <a:pt x="7728" y="107"/>
                </a:lnTo>
                <a:cubicBezTo>
                  <a:pt x="7722" y="118"/>
                  <a:pt x="7711" y="130"/>
                  <a:pt x="7700" y="130"/>
                </a:cubicBezTo>
                <a:cubicBezTo>
                  <a:pt x="7694" y="130"/>
                  <a:pt x="7677" y="113"/>
                  <a:pt x="7677" y="101"/>
                </a:cubicBezTo>
                <a:cubicBezTo>
                  <a:pt x="7683" y="56"/>
                  <a:pt x="7666" y="28"/>
                  <a:pt x="7637" y="5"/>
                </a:cubicBezTo>
                <a:cubicBezTo>
                  <a:pt x="7634" y="2"/>
                  <a:pt x="7627" y="1"/>
                  <a:pt x="7620" y="1"/>
                </a:cubicBezTo>
                <a:close/>
              </a:path>
            </a:pathLst>
          </a:custGeom>
          <a:solidFill>
            <a:srgbClr val="E98650">
              <a:alpha val="687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3_1">
    <p:spTree>
      <p:nvGrpSpPr>
        <p:cNvPr id="228" name="Shape 2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9" name="Google Shape;229;p30"/>
          <p:cNvPicPr preferRelativeResize="0"/>
          <p:nvPr/>
        </p:nvPicPr>
        <p:blipFill>
          <a:blip r:embed="rId2">
            <a:alphaModFix amt="90000"/>
          </a:blip>
          <a:stretch>
            <a:fillRect/>
          </a:stretch>
        </p:blipFill>
        <p:spPr>
          <a:xfrm>
            <a:off x="-46575" y="-26199"/>
            <a:ext cx="9237151" cy="5195897"/>
          </a:xfrm>
          <a:prstGeom prst="rect">
            <a:avLst/>
          </a:prstGeom>
          <a:noFill/>
          <a:ln>
            <a:noFill/>
          </a:ln>
        </p:spPr>
      </p:pic>
      <p:sp>
        <p:nvSpPr>
          <p:cNvPr id="230" name="Google Shape;230;p30"/>
          <p:cNvSpPr txBox="1"/>
          <p:nvPr>
            <p:ph type="title"/>
          </p:nvPr>
        </p:nvSpPr>
        <p:spPr>
          <a:xfrm>
            <a:off x="713265" y="540550"/>
            <a:ext cx="4195200" cy="111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6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231" name="Google Shape;231;p30"/>
          <p:cNvSpPr txBox="1"/>
          <p:nvPr>
            <p:ph idx="1" type="subTitle"/>
          </p:nvPr>
        </p:nvSpPr>
        <p:spPr>
          <a:xfrm>
            <a:off x="713225" y="1810625"/>
            <a:ext cx="4195200" cy="141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32" name="Google Shape;232;p30"/>
          <p:cNvSpPr/>
          <p:nvPr/>
        </p:nvSpPr>
        <p:spPr>
          <a:xfrm flipH="1">
            <a:off x="5686560" y="4347750"/>
            <a:ext cx="2600202" cy="1411797"/>
          </a:xfrm>
          <a:custGeom>
            <a:rect b="b" l="l" r="r" t="t"/>
            <a:pathLst>
              <a:path extrusionOk="0" h="10006" w="8143">
                <a:moveTo>
                  <a:pt x="4517" y="232"/>
                </a:moveTo>
                <a:lnTo>
                  <a:pt x="4517" y="232"/>
                </a:lnTo>
                <a:cubicBezTo>
                  <a:pt x="4523" y="238"/>
                  <a:pt x="4528" y="249"/>
                  <a:pt x="4528" y="255"/>
                </a:cubicBezTo>
                <a:cubicBezTo>
                  <a:pt x="4523" y="249"/>
                  <a:pt x="4517" y="238"/>
                  <a:pt x="4517" y="232"/>
                </a:cubicBezTo>
                <a:close/>
                <a:moveTo>
                  <a:pt x="3972" y="612"/>
                </a:moveTo>
                <a:cubicBezTo>
                  <a:pt x="3984" y="652"/>
                  <a:pt x="3972" y="675"/>
                  <a:pt x="3938" y="692"/>
                </a:cubicBezTo>
                <a:cubicBezTo>
                  <a:pt x="3961" y="663"/>
                  <a:pt x="3972" y="641"/>
                  <a:pt x="3972" y="612"/>
                </a:cubicBezTo>
                <a:close/>
                <a:moveTo>
                  <a:pt x="3121" y="1225"/>
                </a:moveTo>
                <a:cubicBezTo>
                  <a:pt x="3127" y="1225"/>
                  <a:pt x="3132" y="1236"/>
                  <a:pt x="3138" y="1242"/>
                </a:cubicBezTo>
                <a:lnTo>
                  <a:pt x="3138" y="1265"/>
                </a:lnTo>
                <a:cubicBezTo>
                  <a:pt x="3132" y="1248"/>
                  <a:pt x="3127" y="1236"/>
                  <a:pt x="3121" y="1225"/>
                </a:cubicBezTo>
                <a:close/>
                <a:moveTo>
                  <a:pt x="4596" y="1611"/>
                </a:moveTo>
                <a:cubicBezTo>
                  <a:pt x="4596" y="1617"/>
                  <a:pt x="4591" y="1622"/>
                  <a:pt x="4585" y="1628"/>
                </a:cubicBezTo>
                <a:cubicBezTo>
                  <a:pt x="4585" y="1622"/>
                  <a:pt x="4591" y="1617"/>
                  <a:pt x="4591" y="1611"/>
                </a:cubicBezTo>
                <a:close/>
                <a:moveTo>
                  <a:pt x="1839" y="1951"/>
                </a:moveTo>
                <a:cubicBezTo>
                  <a:pt x="1850" y="1951"/>
                  <a:pt x="1867" y="1957"/>
                  <a:pt x="1879" y="1957"/>
                </a:cubicBezTo>
                <a:cubicBezTo>
                  <a:pt x="1867" y="1957"/>
                  <a:pt x="1850" y="1963"/>
                  <a:pt x="1833" y="1963"/>
                </a:cubicBezTo>
                <a:cubicBezTo>
                  <a:pt x="1833" y="1963"/>
                  <a:pt x="1833" y="1951"/>
                  <a:pt x="1839" y="1951"/>
                </a:cubicBezTo>
                <a:close/>
                <a:moveTo>
                  <a:pt x="4715" y="2286"/>
                </a:moveTo>
                <a:cubicBezTo>
                  <a:pt x="4710" y="2292"/>
                  <a:pt x="4710" y="2292"/>
                  <a:pt x="4710" y="2292"/>
                </a:cubicBezTo>
                <a:lnTo>
                  <a:pt x="4710" y="2286"/>
                </a:lnTo>
                <a:close/>
                <a:moveTo>
                  <a:pt x="2985" y="2303"/>
                </a:moveTo>
                <a:cubicBezTo>
                  <a:pt x="2985" y="2303"/>
                  <a:pt x="2979" y="2309"/>
                  <a:pt x="2979" y="2314"/>
                </a:cubicBezTo>
                <a:cubicBezTo>
                  <a:pt x="2979" y="2314"/>
                  <a:pt x="2974" y="2309"/>
                  <a:pt x="2968" y="2303"/>
                </a:cubicBezTo>
                <a:close/>
                <a:moveTo>
                  <a:pt x="613" y="3358"/>
                </a:moveTo>
                <a:lnTo>
                  <a:pt x="613" y="3358"/>
                </a:lnTo>
                <a:cubicBezTo>
                  <a:pt x="630" y="3375"/>
                  <a:pt x="647" y="3398"/>
                  <a:pt x="664" y="3421"/>
                </a:cubicBezTo>
                <a:cubicBezTo>
                  <a:pt x="666" y="3426"/>
                  <a:pt x="670" y="3429"/>
                  <a:pt x="674" y="3432"/>
                </a:cubicBezTo>
                <a:lnTo>
                  <a:pt x="674" y="3432"/>
                </a:lnTo>
                <a:cubicBezTo>
                  <a:pt x="665" y="3427"/>
                  <a:pt x="656" y="3422"/>
                  <a:pt x="647" y="3415"/>
                </a:cubicBezTo>
                <a:cubicBezTo>
                  <a:pt x="630" y="3404"/>
                  <a:pt x="619" y="3381"/>
                  <a:pt x="613" y="3358"/>
                </a:cubicBezTo>
                <a:close/>
                <a:moveTo>
                  <a:pt x="678" y="3434"/>
                </a:moveTo>
                <a:cubicBezTo>
                  <a:pt x="701" y="3444"/>
                  <a:pt x="742" y="3441"/>
                  <a:pt x="755" y="3472"/>
                </a:cubicBezTo>
                <a:lnTo>
                  <a:pt x="823" y="3472"/>
                </a:lnTo>
                <a:cubicBezTo>
                  <a:pt x="835" y="3489"/>
                  <a:pt x="846" y="3506"/>
                  <a:pt x="857" y="3523"/>
                </a:cubicBezTo>
                <a:cubicBezTo>
                  <a:pt x="835" y="3512"/>
                  <a:pt x="812" y="3489"/>
                  <a:pt x="784" y="3483"/>
                </a:cubicBezTo>
                <a:cubicBezTo>
                  <a:pt x="779" y="3482"/>
                  <a:pt x="774" y="3481"/>
                  <a:pt x="769" y="3481"/>
                </a:cubicBezTo>
                <a:cubicBezTo>
                  <a:pt x="757" y="3481"/>
                  <a:pt x="745" y="3485"/>
                  <a:pt x="732" y="3489"/>
                </a:cubicBezTo>
                <a:cubicBezTo>
                  <a:pt x="732" y="3489"/>
                  <a:pt x="732" y="3483"/>
                  <a:pt x="732" y="3483"/>
                </a:cubicBezTo>
                <a:cubicBezTo>
                  <a:pt x="721" y="3457"/>
                  <a:pt x="699" y="3445"/>
                  <a:pt x="678" y="3434"/>
                </a:cubicBezTo>
                <a:close/>
                <a:moveTo>
                  <a:pt x="7620" y="3591"/>
                </a:moveTo>
                <a:lnTo>
                  <a:pt x="7620" y="3591"/>
                </a:lnTo>
                <a:cubicBezTo>
                  <a:pt x="7626" y="3591"/>
                  <a:pt x="7632" y="3597"/>
                  <a:pt x="7632" y="3597"/>
                </a:cubicBezTo>
                <a:cubicBezTo>
                  <a:pt x="7632" y="3602"/>
                  <a:pt x="7626" y="3602"/>
                  <a:pt x="7626" y="3608"/>
                </a:cubicBezTo>
                <a:cubicBezTo>
                  <a:pt x="7626" y="3602"/>
                  <a:pt x="7626" y="3597"/>
                  <a:pt x="7620" y="3591"/>
                </a:cubicBezTo>
                <a:close/>
                <a:moveTo>
                  <a:pt x="5396" y="3852"/>
                </a:moveTo>
                <a:cubicBezTo>
                  <a:pt x="5396" y="3852"/>
                  <a:pt x="5396" y="3858"/>
                  <a:pt x="5396" y="3858"/>
                </a:cubicBezTo>
                <a:cubicBezTo>
                  <a:pt x="5396" y="3858"/>
                  <a:pt x="5391" y="3852"/>
                  <a:pt x="5391" y="3852"/>
                </a:cubicBezTo>
                <a:close/>
                <a:moveTo>
                  <a:pt x="4965" y="3983"/>
                </a:moveTo>
                <a:cubicBezTo>
                  <a:pt x="4937" y="4022"/>
                  <a:pt x="4920" y="4062"/>
                  <a:pt x="4908" y="4090"/>
                </a:cubicBezTo>
                <a:cubicBezTo>
                  <a:pt x="4903" y="4085"/>
                  <a:pt x="4903" y="4085"/>
                  <a:pt x="4903" y="4079"/>
                </a:cubicBezTo>
                <a:cubicBezTo>
                  <a:pt x="4874" y="4028"/>
                  <a:pt x="4903" y="4000"/>
                  <a:pt x="4931" y="3988"/>
                </a:cubicBezTo>
                <a:lnTo>
                  <a:pt x="4937" y="3988"/>
                </a:lnTo>
                <a:cubicBezTo>
                  <a:pt x="4948" y="3983"/>
                  <a:pt x="4954" y="3983"/>
                  <a:pt x="4965" y="3983"/>
                </a:cubicBezTo>
                <a:close/>
                <a:moveTo>
                  <a:pt x="4818" y="4119"/>
                </a:moveTo>
                <a:cubicBezTo>
                  <a:pt x="4823" y="4124"/>
                  <a:pt x="4835" y="4130"/>
                  <a:pt x="4846" y="4130"/>
                </a:cubicBezTo>
                <a:cubicBezTo>
                  <a:pt x="4863" y="4141"/>
                  <a:pt x="4880" y="4147"/>
                  <a:pt x="4891" y="4147"/>
                </a:cubicBezTo>
                <a:cubicBezTo>
                  <a:pt x="4891" y="4158"/>
                  <a:pt x="4891" y="4175"/>
                  <a:pt x="4891" y="4187"/>
                </a:cubicBezTo>
                <a:cubicBezTo>
                  <a:pt x="4869" y="4164"/>
                  <a:pt x="4840" y="4141"/>
                  <a:pt x="4818" y="4119"/>
                </a:cubicBezTo>
                <a:close/>
                <a:moveTo>
                  <a:pt x="287" y="4748"/>
                </a:moveTo>
                <a:cubicBezTo>
                  <a:pt x="304" y="4748"/>
                  <a:pt x="320" y="4756"/>
                  <a:pt x="335" y="4771"/>
                </a:cubicBezTo>
                <a:lnTo>
                  <a:pt x="239" y="4771"/>
                </a:lnTo>
                <a:cubicBezTo>
                  <a:pt x="255" y="4755"/>
                  <a:pt x="271" y="4748"/>
                  <a:pt x="287" y="4748"/>
                </a:cubicBezTo>
                <a:close/>
                <a:moveTo>
                  <a:pt x="8074" y="4868"/>
                </a:moveTo>
                <a:cubicBezTo>
                  <a:pt x="8063" y="4873"/>
                  <a:pt x="8057" y="4879"/>
                  <a:pt x="8046" y="4879"/>
                </a:cubicBezTo>
                <a:cubicBezTo>
                  <a:pt x="8046" y="4873"/>
                  <a:pt x="8046" y="4873"/>
                  <a:pt x="8040" y="4868"/>
                </a:cubicBezTo>
                <a:close/>
                <a:moveTo>
                  <a:pt x="7830" y="5282"/>
                </a:moveTo>
                <a:cubicBezTo>
                  <a:pt x="7825" y="5288"/>
                  <a:pt x="7825" y="5293"/>
                  <a:pt x="7819" y="5293"/>
                </a:cubicBezTo>
                <a:cubicBezTo>
                  <a:pt x="7819" y="5293"/>
                  <a:pt x="7813" y="5288"/>
                  <a:pt x="7813" y="5282"/>
                </a:cubicBezTo>
                <a:close/>
                <a:moveTo>
                  <a:pt x="4886" y="5872"/>
                </a:moveTo>
                <a:cubicBezTo>
                  <a:pt x="4886" y="5878"/>
                  <a:pt x="4886" y="5883"/>
                  <a:pt x="4880" y="5889"/>
                </a:cubicBezTo>
                <a:cubicBezTo>
                  <a:pt x="4880" y="5883"/>
                  <a:pt x="4886" y="5878"/>
                  <a:pt x="4886" y="5872"/>
                </a:cubicBezTo>
                <a:close/>
                <a:moveTo>
                  <a:pt x="343" y="6238"/>
                </a:moveTo>
                <a:cubicBezTo>
                  <a:pt x="357" y="6238"/>
                  <a:pt x="369" y="6242"/>
                  <a:pt x="381" y="6246"/>
                </a:cubicBezTo>
                <a:cubicBezTo>
                  <a:pt x="364" y="6241"/>
                  <a:pt x="341" y="6241"/>
                  <a:pt x="324" y="6241"/>
                </a:cubicBezTo>
                <a:cubicBezTo>
                  <a:pt x="331" y="6239"/>
                  <a:pt x="337" y="6238"/>
                  <a:pt x="343" y="6238"/>
                </a:cubicBezTo>
                <a:close/>
                <a:moveTo>
                  <a:pt x="483" y="6303"/>
                </a:moveTo>
                <a:cubicBezTo>
                  <a:pt x="489" y="6303"/>
                  <a:pt x="489" y="6309"/>
                  <a:pt x="494" y="6309"/>
                </a:cubicBezTo>
                <a:cubicBezTo>
                  <a:pt x="511" y="6320"/>
                  <a:pt x="551" y="6320"/>
                  <a:pt x="545" y="6354"/>
                </a:cubicBezTo>
                <a:cubicBezTo>
                  <a:pt x="545" y="6366"/>
                  <a:pt x="545" y="6371"/>
                  <a:pt x="540" y="6377"/>
                </a:cubicBezTo>
                <a:cubicBezTo>
                  <a:pt x="534" y="6366"/>
                  <a:pt x="528" y="6348"/>
                  <a:pt x="517" y="6337"/>
                </a:cubicBezTo>
                <a:cubicBezTo>
                  <a:pt x="506" y="6326"/>
                  <a:pt x="494" y="6314"/>
                  <a:pt x="483" y="6303"/>
                </a:cubicBezTo>
                <a:close/>
                <a:moveTo>
                  <a:pt x="6213" y="6592"/>
                </a:moveTo>
                <a:cubicBezTo>
                  <a:pt x="6219" y="6598"/>
                  <a:pt x="6219" y="6604"/>
                  <a:pt x="6225" y="6615"/>
                </a:cubicBezTo>
                <a:cubicBezTo>
                  <a:pt x="6219" y="6609"/>
                  <a:pt x="6208" y="6604"/>
                  <a:pt x="6202" y="6604"/>
                </a:cubicBezTo>
                <a:cubicBezTo>
                  <a:pt x="6202" y="6598"/>
                  <a:pt x="6208" y="6592"/>
                  <a:pt x="6213" y="6592"/>
                </a:cubicBezTo>
                <a:close/>
                <a:moveTo>
                  <a:pt x="7030" y="6797"/>
                </a:moveTo>
                <a:cubicBezTo>
                  <a:pt x="7036" y="6808"/>
                  <a:pt x="7047" y="6814"/>
                  <a:pt x="7053" y="6819"/>
                </a:cubicBezTo>
                <a:lnTo>
                  <a:pt x="7053" y="6819"/>
                </a:lnTo>
                <a:cubicBezTo>
                  <a:pt x="7047" y="6814"/>
                  <a:pt x="7042" y="6814"/>
                  <a:pt x="7030" y="6814"/>
                </a:cubicBezTo>
                <a:lnTo>
                  <a:pt x="7030" y="6797"/>
                </a:lnTo>
                <a:close/>
                <a:moveTo>
                  <a:pt x="2174" y="7143"/>
                </a:moveTo>
                <a:cubicBezTo>
                  <a:pt x="2174" y="7143"/>
                  <a:pt x="2179" y="7143"/>
                  <a:pt x="2179" y="7149"/>
                </a:cubicBezTo>
                <a:cubicBezTo>
                  <a:pt x="2174" y="7149"/>
                  <a:pt x="2174" y="7143"/>
                  <a:pt x="2174" y="7143"/>
                </a:cubicBezTo>
                <a:close/>
                <a:moveTo>
                  <a:pt x="454" y="7200"/>
                </a:moveTo>
                <a:cubicBezTo>
                  <a:pt x="466" y="7200"/>
                  <a:pt x="483" y="7200"/>
                  <a:pt x="489" y="7205"/>
                </a:cubicBezTo>
                <a:cubicBezTo>
                  <a:pt x="477" y="7205"/>
                  <a:pt x="466" y="7205"/>
                  <a:pt x="454" y="7200"/>
                </a:cubicBezTo>
                <a:close/>
                <a:moveTo>
                  <a:pt x="7331" y="7336"/>
                </a:moveTo>
                <a:cubicBezTo>
                  <a:pt x="7331" y="7341"/>
                  <a:pt x="7331" y="7347"/>
                  <a:pt x="7325" y="7353"/>
                </a:cubicBezTo>
                <a:cubicBezTo>
                  <a:pt x="7320" y="7347"/>
                  <a:pt x="7314" y="7341"/>
                  <a:pt x="7308" y="7341"/>
                </a:cubicBezTo>
                <a:cubicBezTo>
                  <a:pt x="7320" y="7336"/>
                  <a:pt x="7325" y="7336"/>
                  <a:pt x="7331" y="7336"/>
                </a:cubicBezTo>
                <a:close/>
                <a:moveTo>
                  <a:pt x="4994" y="7733"/>
                </a:moveTo>
                <a:cubicBezTo>
                  <a:pt x="4982" y="7744"/>
                  <a:pt x="4971" y="7756"/>
                  <a:pt x="4959" y="7773"/>
                </a:cubicBezTo>
                <a:cubicBezTo>
                  <a:pt x="4954" y="7761"/>
                  <a:pt x="4954" y="7750"/>
                  <a:pt x="4965" y="7744"/>
                </a:cubicBezTo>
                <a:cubicBezTo>
                  <a:pt x="4976" y="7739"/>
                  <a:pt x="4982" y="7733"/>
                  <a:pt x="4994" y="7733"/>
                </a:cubicBezTo>
                <a:close/>
                <a:moveTo>
                  <a:pt x="3803" y="0"/>
                </a:moveTo>
                <a:cubicBezTo>
                  <a:pt x="3759" y="0"/>
                  <a:pt x="3713" y="11"/>
                  <a:pt x="3666" y="39"/>
                </a:cubicBezTo>
                <a:cubicBezTo>
                  <a:pt x="3586" y="34"/>
                  <a:pt x="3513" y="28"/>
                  <a:pt x="3433" y="22"/>
                </a:cubicBezTo>
                <a:cubicBezTo>
                  <a:pt x="3399" y="19"/>
                  <a:pt x="3366" y="13"/>
                  <a:pt x="3335" y="13"/>
                </a:cubicBezTo>
                <a:cubicBezTo>
                  <a:pt x="3314" y="13"/>
                  <a:pt x="3294" y="16"/>
                  <a:pt x="3274" y="22"/>
                </a:cubicBezTo>
                <a:cubicBezTo>
                  <a:pt x="3223" y="39"/>
                  <a:pt x="3172" y="45"/>
                  <a:pt x="3121" y="62"/>
                </a:cubicBezTo>
                <a:cubicBezTo>
                  <a:pt x="2837" y="147"/>
                  <a:pt x="2611" y="312"/>
                  <a:pt x="2395" y="504"/>
                </a:cubicBezTo>
                <a:cubicBezTo>
                  <a:pt x="2287" y="561"/>
                  <a:pt x="2213" y="646"/>
                  <a:pt x="2151" y="748"/>
                </a:cubicBezTo>
                <a:cubicBezTo>
                  <a:pt x="2106" y="788"/>
                  <a:pt x="2066" y="828"/>
                  <a:pt x="2032" y="879"/>
                </a:cubicBezTo>
                <a:cubicBezTo>
                  <a:pt x="1890" y="1038"/>
                  <a:pt x="1776" y="1214"/>
                  <a:pt x="1697" y="1407"/>
                </a:cubicBezTo>
                <a:cubicBezTo>
                  <a:pt x="1606" y="1617"/>
                  <a:pt x="1481" y="1787"/>
                  <a:pt x="1306" y="1929"/>
                </a:cubicBezTo>
                <a:cubicBezTo>
                  <a:pt x="1237" y="1985"/>
                  <a:pt x="1141" y="2008"/>
                  <a:pt x="1113" y="2105"/>
                </a:cubicBezTo>
                <a:cubicBezTo>
                  <a:pt x="1039" y="2133"/>
                  <a:pt x="999" y="2195"/>
                  <a:pt x="954" y="2252"/>
                </a:cubicBezTo>
                <a:cubicBezTo>
                  <a:pt x="789" y="2371"/>
                  <a:pt x="698" y="2558"/>
                  <a:pt x="596" y="2723"/>
                </a:cubicBezTo>
                <a:cubicBezTo>
                  <a:pt x="517" y="2859"/>
                  <a:pt x="386" y="2967"/>
                  <a:pt x="381" y="3143"/>
                </a:cubicBezTo>
                <a:cubicBezTo>
                  <a:pt x="381" y="3148"/>
                  <a:pt x="386" y="3154"/>
                  <a:pt x="386" y="3166"/>
                </a:cubicBezTo>
                <a:cubicBezTo>
                  <a:pt x="296" y="3319"/>
                  <a:pt x="233" y="3489"/>
                  <a:pt x="199" y="3665"/>
                </a:cubicBezTo>
                <a:cubicBezTo>
                  <a:pt x="171" y="3722"/>
                  <a:pt x="205" y="3784"/>
                  <a:pt x="171" y="3841"/>
                </a:cubicBezTo>
                <a:cubicBezTo>
                  <a:pt x="125" y="3880"/>
                  <a:pt x="154" y="3943"/>
                  <a:pt x="137" y="3994"/>
                </a:cubicBezTo>
                <a:cubicBezTo>
                  <a:pt x="108" y="4045"/>
                  <a:pt x="114" y="4102"/>
                  <a:pt x="108" y="4158"/>
                </a:cubicBezTo>
                <a:cubicBezTo>
                  <a:pt x="114" y="4170"/>
                  <a:pt x="114" y="4181"/>
                  <a:pt x="108" y="4187"/>
                </a:cubicBezTo>
                <a:cubicBezTo>
                  <a:pt x="46" y="4380"/>
                  <a:pt x="52" y="4584"/>
                  <a:pt x="57" y="4783"/>
                </a:cubicBezTo>
                <a:cubicBezTo>
                  <a:pt x="81" y="4830"/>
                  <a:pt x="107" y="4855"/>
                  <a:pt x="136" y="4855"/>
                </a:cubicBezTo>
                <a:cubicBezTo>
                  <a:pt x="149" y="4855"/>
                  <a:pt x="162" y="4850"/>
                  <a:pt x="176" y="4839"/>
                </a:cubicBezTo>
                <a:lnTo>
                  <a:pt x="176" y="4839"/>
                </a:lnTo>
                <a:cubicBezTo>
                  <a:pt x="159" y="4902"/>
                  <a:pt x="86" y="4958"/>
                  <a:pt x="108" y="5015"/>
                </a:cubicBezTo>
                <a:cubicBezTo>
                  <a:pt x="148" y="5123"/>
                  <a:pt x="154" y="5253"/>
                  <a:pt x="210" y="5339"/>
                </a:cubicBezTo>
                <a:cubicBezTo>
                  <a:pt x="273" y="5441"/>
                  <a:pt x="199" y="5469"/>
                  <a:pt x="182" y="5531"/>
                </a:cubicBezTo>
                <a:cubicBezTo>
                  <a:pt x="159" y="5628"/>
                  <a:pt x="57" y="5554"/>
                  <a:pt x="18" y="5611"/>
                </a:cubicBezTo>
                <a:cubicBezTo>
                  <a:pt x="29" y="5656"/>
                  <a:pt x="1" y="5707"/>
                  <a:pt x="40" y="5753"/>
                </a:cubicBezTo>
                <a:lnTo>
                  <a:pt x="40" y="5747"/>
                </a:lnTo>
                <a:lnTo>
                  <a:pt x="40" y="5747"/>
                </a:lnTo>
                <a:cubicBezTo>
                  <a:pt x="74" y="5832"/>
                  <a:pt x="29" y="5929"/>
                  <a:pt x="69" y="6014"/>
                </a:cubicBezTo>
                <a:cubicBezTo>
                  <a:pt x="29" y="6088"/>
                  <a:pt x="86" y="6167"/>
                  <a:pt x="63" y="6246"/>
                </a:cubicBezTo>
                <a:cubicBezTo>
                  <a:pt x="46" y="6275"/>
                  <a:pt x="52" y="6303"/>
                  <a:pt x="57" y="6337"/>
                </a:cubicBezTo>
                <a:cubicBezTo>
                  <a:pt x="69" y="6348"/>
                  <a:pt x="80" y="6360"/>
                  <a:pt x="86" y="6371"/>
                </a:cubicBezTo>
                <a:cubicBezTo>
                  <a:pt x="80" y="6445"/>
                  <a:pt x="103" y="6519"/>
                  <a:pt x="74" y="6587"/>
                </a:cubicBezTo>
                <a:lnTo>
                  <a:pt x="46" y="6678"/>
                </a:lnTo>
                <a:cubicBezTo>
                  <a:pt x="46" y="6683"/>
                  <a:pt x="40" y="6695"/>
                  <a:pt x="35" y="6706"/>
                </a:cubicBezTo>
                <a:cubicBezTo>
                  <a:pt x="12" y="6763"/>
                  <a:pt x="18" y="6814"/>
                  <a:pt x="35" y="6870"/>
                </a:cubicBezTo>
                <a:cubicBezTo>
                  <a:pt x="46" y="6944"/>
                  <a:pt x="57" y="7018"/>
                  <a:pt x="74" y="7097"/>
                </a:cubicBezTo>
                <a:cubicBezTo>
                  <a:pt x="103" y="7149"/>
                  <a:pt x="74" y="7205"/>
                  <a:pt x="91" y="7262"/>
                </a:cubicBezTo>
                <a:cubicBezTo>
                  <a:pt x="165" y="7517"/>
                  <a:pt x="250" y="7773"/>
                  <a:pt x="392" y="7994"/>
                </a:cubicBezTo>
                <a:cubicBezTo>
                  <a:pt x="489" y="8153"/>
                  <a:pt x="557" y="8363"/>
                  <a:pt x="755" y="8448"/>
                </a:cubicBezTo>
                <a:cubicBezTo>
                  <a:pt x="772" y="8465"/>
                  <a:pt x="789" y="8482"/>
                  <a:pt x="812" y="8488"/>
                </a:cubicBezTo>
                <a:cubicBezTo>
                  <a:pt x="801" y="8493"/>
                  <a:pt x="789" y="8499"/>
                  <a:pt x="778" y="8505"/>
                </a:cubicBezTo>
                <a:cubicBezTo>
                  <a:pt x="772" y="8533"/>
                  <a:pt x="801" y="8544"/>
                  <a:pt x="812" y="8567"/>
                </a:cubicBezTo>
                <a:cubicBezTo>
                  <a:pt x="823" y="8578"/>
                  <a:pt x="840" y="8590"/>
                  <a:pt x="852" y="8607"/>
                </a:cubicBezTo>
                <a:cubicBezTo>
                  <a:pt x="886" y="8646"/>
                  <a:pt x="925" y="8680"/>
                  <a:pt x="948" y="8726"/>
                </a:cubicBezTo>
                <a:lnTo>
                  <a:pt x="982" y="8771"/>
                </a:lnTo>
                <a:cubicBezTo>
                  <a:pt x="1010" y="8800"/>
                  <a:pt x="1039" y="8834"/>
                  <a:pt x="1073" y="8862"/>
                </a:cubicBezTo>
                <a:cubicBezTo>
                  <a:pt x="1181" y="8958"/>
                  <a:pt x="1277" y="9078"/>
                  <a:pt x="1408" y="9157"/>
                </a:cubicBezTo>
                <a:cubicBezTo>
                  <a:pt x="1584" y="9356"/>
                  <a:pt x="1822" y="9475"/>
                  <a:pt x="2043" y="9605"/>
                </a:cubicBezTo>
                <a:cubicBezTo>
                  <a:pt x="2470" y="9868"/>
                  <a:pt x="2931" y="10005"/>
                  <a:pt x="3419" y="10005"/>
                </a:cubicBezTo>
                <a:cubicBezTo>
                  <a:pt x="3490" y="10005"/>
                  <a:pt x="3560" y="10002"/>
                  <a:pt x="3632" y="9997"/>
                </a:cubicBezTo>
                <a:cubicBezTo>
                  <a:pt x="3864" y="9980"/>
                  <a:pt x="4097" y="9963"/>
                  <a:pt x="4318" y="9872"/>
                </a:cubicBezTo>
                <a:cubicBezTo>
                  <a:pt x="4449" y="9832"/>
                  <a:pt x="4596" y="9838"/>
                  <a:pt x="4698" y="9736"/>
                </a:cubicBezTo>
                <a:cubicBezTo>
                  <a:pt x="4715" y="9730"/>
                  <a:pt x="4715" y="9719"/>
                  <a:pt x="4710" y="9707"/>
                </a:cubicBezTo>
                <a:cubicBezTo>
                  <a:pt x="4784" y="9685"/>
                  <a:pt x="4857" y="9662"/>
                  <a:pt x="4931" y="9634"/>
                </a:cubicBezTo>
                <a:lnTo>
                  <a:pt x="5073" y="9554"/>
                </a:lnTo>
                <a:cubicBezTo>
                  <a:pt x="5080" y="9559"/>
                  <a:pt x="5088" y="9561"/>
                  <a:pt x="5097" y="9561"/>
                </a:cubicBezTo>
                <a:cubicBezTo>
                  <a:pt x="5109" y="9561"/>
                  <a:pt x="5122" y="9557"/>
                  <a:pt x="5135" y="9554"/>
                </a:cubicBezTo>
                <a:cubicBezTo>
                  <a:pt x="5555" y="9310"/>
                  <a:pt x="5986" y="9089"/>
                  <a:pt x="6372" y="8794"/>
                </a:cubicBezTo>
                <a:cubicBezTo>
                  <a:pt x="6423" y="8754"/>
                  <a:pt x="6480" y="8720"/>
                  <a:pt x="6525" y="8675"/>
                </a:cubicBezTo>
                <a:cubicBezTo>
                  <a:pt x="6911" y="8368"/>
                  <a:pt x="7246" y="8017"/>
                  <a:pt x="7490" y="7585"/>
                </a:cubicBezTo>
                <a:cubicBezTo>
                  <a:pt x="7700" y="7245"/>
                  <a:pt x="7847" y="6882"/>
                  <a:pt x="7950" y="6490"/>
                </a:cubicBezTo>
                <a:cubicBezTo>
                  <a:pt x="7989" y="6331"/>
                  <a:pt x="8012" y="6167"/>
                  <a:pt x="8086" y="6014"/>
                </a:cubicBezTo>
                <a:cubicBezTo>
                  <a:pt x="8108" y="5957"/>
                  <a:pt x="8080" y="5895"/>
                  <a:pt x="8108" y="5838"/>
                </a:cubicBezTo>
                <a:cubicBezTo>
                  <a:pt x="8108" y="5775"/>
                  <a:pt x="8114" y="5719"/>
                  <a:pt x="8114" y="5656"/>
                </a:cubicBezTo>
                <a:lnTo>
                  <a:pt x="8142" y="5656"/>
                </a:lnTo>
                <a:lnTo>
                  <a:pt x="8142" y="5293"/>
                </a:lnTo>
                <a:lnTo>
                  <a:pt x="8142" y="5066"/>
                </a:lnTo>
                <a:lnTo>
                  <a:pt x="8142" y="4805"/>
                </a:lnTo>
                <a:cubicBezTo>
                  <a:pt x="8137" y="4800"/>
                  <a:pt x="8125" y="4800"/>
                  <a:pt x="8120" y="4800"/>
                </a:cubicBezTo>
                <a:cubicBezTo>
                  <a:pt x="8120" y="4737"/>
                  <a:pt x="8114" y="4675"/>
                  <a:pt x="8114" y="4612"/>
                </a:cubicBezTo>
                <a:cubicBezTo>
                  <a:pt x="8080" y="4476"/>
                  <a:pt x="8046" y="4346"/>
                  <a:pt x="8012" y="4215"/>
                </a:cubicBezTo>
                <a:cubicBezTo>
                  <a:pt x="7938" y="3988"/>
                  <a:pt x="7887" y="3750"/>
                  <a:pt x="7785" y="3529"/>
                </a:cubicBezTo>
                <a:cubicBezTo>
                  <a:pt x="7740" y="3432"/>
                  <a:pt x="7700" y="3336"/>
                  <a:pt x="7655" y="3239"/>
                </a:cubicBezTo>
                <a:lnTo>
                  <a:pt x="7428" y="2905"/>
                </a:lnTo>
                <a:cubicBezTo>
                  <a:pt x="7394" y="2853"/>
                  <a:pt x="7365" y="2797"/>
                  <a:pt x="7331" y="2746"/>
                </a:cubicBezTo>
                <a:cubicBezTo>
                  <a:pt x="7320" y="2717"/>
                  <a:pt x="7314" y="2695"/>
                  <a:pt x="7303" y="2672"/>
                </a:cubicBezTo>
                <a:cubicBezTo>
                  <a:pt x="7144" y="2365"/>
                  <a:pt x="6906" y="2116"/>
                  <a:pt x="6673" y="1866"/>
                </a:cubicBezTo>
                <a:cubicBezTo>
                  <a:pt x="6650" y="1821"/>
                  <a:pt x="6616" y="1792"/>
                  <a:pt x="6576" y="1764"/>
                </a:cubicBezTo>
                <a:cubicBezTo>
                  <a:pt x="6520" y="1736"/>
                  <a:pt x="6474" y="1690"/>
                  <a:pt x="6446" y="1634"/>
                </a:cubicBezTo>
                <a:lnTo>
                  <a:pt x="6435" y="1622"/>
                </a:lnTo>
                <a:lnTo>
                  <a:pt x="6423" y="1628"/>
                </a:lnTo>
                <a:lnTo>
                  <a:pt x="6418" y="1628"/>
                </a:lnTo>
                <a:cubicBezTo>
                  <a:pt x="6412" y="1571"/>
                  <a:pt x="6372" y="1543"/>
                  <a:pt x="6333" y="1509"/>
                </a:cubicBezTo>
                <a:lnTo>
                  <a:pt x="6185" y="1361"/>
                </a:lnTo>
                <a:cubicBezTo>
                  <a:pt x="6145" y="1327"/>
                  <a:pt x="6117" y="1282"/>
                  <a:pt x="6083" y="1248"/>
                </a:cubicBezTo>
                <a:cubicBezTo>
                  <a:pt x="6043" y="1208"/>
                  <a:pt x="5998" y="1174"/>
                  <a:pt x="5952" y="1146"/>
                </a:cubicBezTo>
                <a:cubicBezTo>
                  <a:pt x="5918" y="1129"/>
                  <a:pt x="5873" y="1123"/>
                  <a:pt x="5856" y="1078"/>
                </a:cubicBezTo>
                <a:cubicBezTo>
                  <a:pt x="5850" y="1072"/>
                  <a:pt x="5845" y="1066"/>
                  <a:pt x="5833" y="1066"/>
                </a:cubicBezTo>
                <a:cubicBezTo>
                  <a:pt x="5833" y="1055"/>
                  <a:pt x="5828" y="1044"/>
                  <a:pt x="5816" y="1038"/>
                </a:cubicBezTo>
                <a:cubicBezTo>
                  <a:pt x="5799" y="1032"/>
                  <a:pt x="5776" y="1032"/>
                  <a:pt x="5776" y="1009"/>
                </a:cubicBezTo>
                <a:cubicBezTo>
                  <a:pt x="5771" y="998"/>
                  <a:pt x="5765" y="987"/>
                  <a:pt x="5754" y="981"/>
                </a:cubicBezTo>
                <a:cubicBezTo>
                  <a:pt x="5533" y="862"/>
                  <a:pt x="5368" y="663"/>
                  <a:pt x="5135" y="561"/>
                </a:cubicBezTo>
                <a:cubicBezTo>
                  <a:pt x="4948" y="419"/>
                  <a:pt x="4744" y="300"/>
                  <a:pt x="4517" y="226"/>
                </a:cubicBezTo>
                <a:cubicBezTo>
                  <a:pt x="4494" y="192"/>
                  <a:pt x="4454" y="198"/>
                  <a:pt x="4420" y="192"/>
                </a:cubicBezTo>
                <a:cubicBezTo>
                  <a:pt x="4347" y="113"/>
                  <a:pt x="4245" y="90"/>
                  <a:pt x="4142" y="79"/>
                </a:cubicBezTo>
                <a:cubicBezTo>
                  <a:pt x="4028" y="71"/>
                  <a:pt x="3919" y="0"/>
                  <a:pt x="3803" y="0"/>
                </a:cubicBezTo>
                <a:close/>
              </a:path>
            </a:pathLst>
          </a:custGeom>
          <a:solidFill>
            <a:srgbClr val="B3BCA5">
              <a:alpha val="5874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9">
    <p:spTree>
      <p:nvGrpSpPr>
        <p:cNvPr id="233" name="Shape 2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4" name="Google Shape;234;p31"/>
          <p:cNvPicPr preferRelativeResize="0"/>
          <p:nvPr/>
        </p:nvPicPr>
        <p:blipFill>
          <a:blip r:embed="rId2">
            <a:alphaModFix amt="90000"/>
          </a:blip>
          <a:stretch>
            <a:fillRect/>
          </a:stretch>
        </p:blipFill>
        <p:spPr>
          <a:xfrm>
            <a:off x="-46575" y="-26199"/>
            <a:ext cx="9237151" cy="5195897"/>
          </a:xfrm>
          <a:prstGeom prst="rect">
            <a:avLst/>
          </a:prstGeom>
          <a:noFill/>
          <a:ln>
            <a:noFill/>
          </a:ln>
        </p:spPr>
      </p:pic>
      <p:sp>
        <p:nvSpPr>
          <p:cNvPr id="235" name="Google Shape;235;p31"/>
          <p:cNvSpPr/>
          <p:nvPr/>
        </p:nvSpPr>
        <p:spPr>
          <a:xfrm>
            <a:off x="8549611" y="4063151"/>
            <a:ext cx="1233961" cy="1255240"/>
          </a:xfrm>
          <a:custGeom>
            <a:rect b="b" l="l" r="r" t="t"/>
            <a:pathLst>
              <a:path extrusionOk="0" h="11723" w="11524">
                <a:moveTo>
                  <a:pt x="5771" y="3"/>
                </a:moveTo>
                <a:cubicBezTo>
                  <a:pt x="5769" y="5"/>
                  <a:pt x="5767" y="7"/>
                  <a:pt x="5766" y="9"/>
                </a:cubicBezTo>
                <a:lnTo>
                  <a:pt x="5766" y="9"/>
                </a:lnTo>
                <a:cubicBezTo>
                  <a:pt x="5767" y="7"/>
                  <a:pt x="5769" y="5"/>
                  <a:pt x="5771" y="3"/>
                </a:cubicBezTo>
                <a:close/>
                <a:moveTo>
                  <a:pt x="5629" y="54"/>
                </a:moveTo>
                <a:cubicBezTo>
                  <a:pt x="5640" y="66"/>
                  <a:pt x="5629" y="77"/>
                  <a:pt x="5620" y="77"/>
                </a:cubicBezTo>
                <a:cubicBezTo>
                  <a:pt x="5616" y="77"/>
                  <a:pt x="5612" y="74"/>
                  <a:pt x="5612" y="66"/>
                </a:cubicBezTo>
                <a:cubicBezTo>
                  <a:pt x="5617" y="66"/>
                  <a:pt x="5623" y="60"/>
                  <a:pt x="5629" y="54"/>
                </a:cubicBezTo>
                <a:close/>
                <a:moveTo>
                  <a:pt x="5621" y="95"/>
                </a:moveTo>
                <a:cubicBezTo>
                  <a:pt x="5620" y="96"/>
                  <a:pt x="5618" y="98"/>
                  <a:pt x="5617" y="100"/>
                </a:cubicBezTo>
                <a:lnTo>
                  <a:pt x="5642" y="100"/>
                </a:lnTo>
                <a:cubicBezTo>
                  <a:pt x="5634" y="98"/>
                  <a:pt x="5627" y="97"/>
                  <a:pt x="5621" y="95"/>
                </a:cubicBezTo>
                <a:close/>
                <a:moveTo>
                  <a:pt x="4562" y="105"/>
                </a:moveTo>
                <a:cubicBezTo>
                  <a:pt x="4562" y="105"/>
                  <a:pt x="4562" y="105"/>
                  <a:pt x="4562" y="105"/>
                </a:cubicBezTo>
                <a:cubicBezTo>
                  <a:pt x="4562" y="105"/>
                  <a:pt x="4562" y="105"/>
                  <a:pt x="4562" y="105"/>
                </a:cubicBezTo>
                <a:close/>
                <a:moveTo>
                  <a:pt x="5759" y="71"/>
                </a:moveTo>
                <a:cubicBezTo>
                  <a:pt x="5771" y="71"/>
                  <a:pt x="5788" y="71"/>
                  <a:pt x="5799" y="83"/>
                </a:cubicBezTo>
                <a:cubicBezTo>
                  <a:pt x="5799" y="105"/>
                  <a:pt x="5788" y="122"/>
                  <a:pt x="5776" y="134"/>
                </a:cubicBezTo>
                <a:cubicBezTo>
                  <a:pt x="5776" y="128"/>
                  <a:pt x="5782" y="111"/>
                  <a:pt x="5788" y="100"/>
                </a:cubicBezTo>
                <a:lnTo>
                  <a:pt x="5742" y="100"/>
                </a:lnTo>
                <a:cubicBezTo>
                  <a:pt x="5748" y="94"/>
                  <a:pt x="5754" y="83"/>
                  <a:pt x="5759" y="71"/>
                </a:cubicBezTo>
                <a:close/>
                <a:moveTo>
                  <a:pt x="5776" y="161"/>
                </a:moveTo>
                <a:cubicBezTo>
                  <a:pt x="5788" y="161"/>
                  <a:pt x="5802" y="174"/>
                  <a:pt x="5788" y="179"/>
                </a:cubicBezTo>
                <a:cubicBezTo>
                  <a:pt x="5785" y="182"/>
                  <a:pt x="5782" y="183"/>
                  <a:pt x="5779" y="183"/>
                </a:cubicBezTo>
                <a:cubicBezTo>
                  <a:pt x="5768" y="183"/>
                  <a:pt x="5758" y="171"/>
                  <a:pt x="5771" y="162"/>
                </a:cubicBezTo>
                <a:cubicBezTo>
                  <a:pt x="5772" y="161"/>
                  <a:pt x="5774" y="161"/>
                  <a:pt x="5776" y="161"/>
                </a:cubicBezTo>
                <a:close/>
                <a:moveTo>
                  <a:pt x="6032" y="162"/>
                </a:moveTo>
                <a:cubicBezTo>
                  <a:pt x="6032" y="168"/>
                  <a:pt x="6032" y="174"/>
                  <a:pt x="6032" y="179"/>
                </a:cubicBezTo>
                <a:lnTo>
                  <a:pt x="6043" y="179"/>
                </a:lnTo>
                <a:cubicBezTo>
                  <a:pt x="6043" y="185"/>
                  <a:pt x="6043" y="185"/>
                  <a:pt x="6043" y="191"/>
                </a:cubicBezTo>
                <a:cubicBezTo>
                  <a:pt x="6015" y="191"/>
                  <a:pt x="5986" y="185"/>
                  <a:pt x="5952" y="179"/>
                </a:cubicBezTo>
                <a:lnTo>
                  <a:pt x="5941" y="179"/>
                </a:lnTo>
                <a:cubicBezTo>
                  <a:pt x="5918" y="179"/>
                  <a:pt x="5895" y="181"/>
                  <a:pt x="5873" y="181"/>
                </a:cubicBezTo>
                <a:cubicBezTo>
                  <a:pt x="5850" y="181"/>
                  <a:pt x="5827" y="179"/>
                  <a:pt x="5805" y="174"/>
                </a:cubicBezTo>
                <a:cubicBezTo>
                  <a:pt x="5824" y="169"/>
                  <a:pt x="5843" y="168"/>
                  <a:pt x="5863" y="168"/>
                </a:cubicBezTo>
                <a:cubicBezTo>
                  <a:pt x="5895" y="168"/>
                  <a:pt x="5928" y="171"/>
                  <a:pt x="5960" y="171"/>
                </a:cubicBezTo>
                <a:cubicBezTo>
                  <a:pt x="5984" y="171"/>
                  <a:pt x="6008" y="169"/>
                  <a:pt x="6032" y="162"/>
                </a:cubicBezTo>
                <a:close/>
                <a:moveTo>
                  <a:pt x="5016" y="191"/>
                </a:moveTo>
                <a:cubicBezTo>
                  <a:pt x="5016" y="196"/>
                  <a:pt x="5022" y="202"/>
                  <a:pt x="5022" y="208"/>
                </a:cubicBezTo>
                <a:cubicBezTo>
                  <a:pt x="4993" y="208"/>
                  <a:pt x="4959" y="213"/>
                  <a:pt x="4931" y="213"/>
                </a:cubicBezTo>
                <a:cubicBezTo>
                  <a:pt x="4959" y="208"/>
                  <a:pt x="4988" y="196"/>
                  <a:pt x="5016" y="191"/>
                </a:cubicBezTo>
                <a:close/>
                <a:moveTo>
                  <a:pt x="5572" y="202"/>
                </a:moveTo>
                <a:cubicBezTo>
                  <a:pt x="5578" y="202"/>
                  <a:pt x="5583" y="208"/>
                  <a:pt x="5583" y="208"/>
                </a:cubicBezTo>
                <a:cubicBezTo>
                  <a:pt x="5583" y="208"/>
                  <a:pt x="5578" y="213"/>
                  <a:pt x="5572" y="213"/>
                </a:cubicBezTo>
                <a:cubicBezTo>
                  <a:pt x="5572" y="213"/>
                  <a:pt x="5572" y="208"/>
                  <a:pt x="5572" y="202"/>
                </a:cubicBezTo>
                <a:close/>
                <a:moveTo>
                  <a:pt x="5652" y="202"/>
                </a:moveTo>
                <a:cubicBezTo>
                  <a:pt x="5652" y="208"/>
                  <a:pt x="5652" y="208"/>
                  <a:pt x="5652" y="213"/>
                </a:cubicBezTo>
                <a:lnTo>
                  <a:pt x="5646" y="213"/>
                </a:lnTo>
                <a:cubicBezTo>
                  <a:pt x="5646" y="208"/>
                  <a:pt x="5646" y="208"/>
                  <a:pt x="5646" y="202"/>
                </a:cubicBezTo>
                <a:close/>
                <a:moveTo>
                  <a:pt x="5538" y="202"/>
                </a:moveTo>
                <a:cubicBezTo>
                  <a:pt x="5544" y="202"/>
                  <a:pt x="5549" y="208"/>
                  <a:pt x="5555" y="208"/>
                </a:cubicBezTo>
                <a:cubicBezTo>
                  <a:pt x="5541" y="213"/>
                  <a:pt x="5527" y="215"/>
                  <a:pt x="5512" y="215"/>
                </a:cubicBezTo>
                <a:cubicBezTo>
                  <a:pt x="5497" y="215"/>
                  <a:pt x="5481" y="213"/>
                  <a:pt x="5464" y="213"/>
                </a:cubicBezTo>
                <a:lnTo>
                  <a:pt x="5464" y="202"/>
                </a:lnTo>
                <a:close/>
                <a:moveTo>
                  <a:pt x="5442" y="208"/>
                </a:moveTo>
                <a:cubicBezTo>
                  <a:pt x="5447" y="208"/>
                  <a:pt x="5453" y="213"/>
                  <a:pt x="5453" y="213"/>
                </a:cubicBezTo>
                <a:cubicBezTo>
                  <a:pt x="5447" y="213"/>
                  <a:pt x="5436" y="219"/>
                  <a:pt x="5430" y="219"/>
                </a:cubicBezTo>
                <a:cubicBezTo>
                  <a:pt x="5430" y="213"/>
                  <a:pt x="5436" y="208"/>
                  <a:pt x="5442" y="208"/>
                </a:cubicBezTo>
                <a:close/>
                <a:moveTo>
                  <a:pt x="5595" y="200"/>
                </a:moveTo>
                <a:cubicBezTo>
                  <a:pt x="5596" y="200"/>
                  <a:pt x="5598" y="201"/>
                  <a:pt x="5600" y="202"/>
                </a:cubicBezTo>
                <a:cubicBezTo>
                  <a:pt x="5606" y="202"/>
                  <a:pt x="5612" y="208"/>
                  <a:pt x="5612" y="213"/>
                </a:cubicBezTo>
                <a:cubicBezTo>
                  <a:pt x="5600" y="213"/>
                  <a:pt x="5595" y="213"/>
                  <a:pt x="5583" y="219"/>
                </a:cubicBezTo>
                <a:cubicBezTo>
                  <a:pt x="5583" y="210"/>
                  <a:pt x="5587" y="200"/>
                  <a:pt x="5595" y="200"/>
                </a:cubicBezTo>
                <a:close/>
                <a:moveTo>
                  <a:pt x="5992" y="213"/>
                </a:moveTo>
                <a:cubicBezTo>
                  <a:pt x="5992" y="213"/>
                  <a:pt x="5998" y="219"/>
                  <a:pt x="5998" y="219"/>
                </a:cubicBezTo>
                <a:lnTo>
                  <a:pt x="5935" y="219"/>
                </a:lnTo>
                <a:cubicBezTo>
                  <a:pt x="5958" y="213"/>
                  <a:pt x="5975" y="213"/>
                  <a:pt x="5992" y="213"/>
                </a:cubicBezTo>
                <a:close/>
                <a:moveTo>
                  <a:pt x="5351" y="213"/>
                </a:moveTo>
                <a:cubicBezTo>
                  <a:pt x="5362" y="213"/>
                  <a:pt x="5368" y="219"/>
                  <a:pt x="5368" y="225"/>
                </a:cubicBezTo>
                <a:lnTo>
                  <a:pt x="5345" y="225"/>
                </a:lnTo>
                <a:cubicBezTo>
                  <a:pt x="5345" y="225"/>
                  <a:pt x="5345" y="219"/>
                  <a:pt x="5351" y="213"/>
                </a:cubicBezTo>
                <a:close/>
                <a:moveTo>
                  <a:pt x="5481" y="156"/>
                </a:moveTo>
                <a:cubicBezTo>
                  <a:pt x="5508" y="164"/>
                  <a:pt x="5535" y="166"/>
                  <a:pt x="5562" y="166"/>
                </a:cubicBezTo>
                <a:cubicBezTo>
                  <a:pt x="5590" y="166"/>
                  <a:pt x="5617" y="164"/>
                  <a:pt x="5644" y="164"/>
                </a:cubicBezTo>
                <a:cubicBezTo>
                  <a:pt x="5672" y="164"/>
                  <a:pt x="5699" y="166"/>
                  <a:pt x="5725" y="174"/>
                </a:cubicBezTo>
                <a:cubicBezTo>
                  <a:pt x="5697" y="174"/>
                  <a:pt x="5669" y="179"/>
                  <a:pt x="5646" y="179"/>
                </a:cubicBezTo>
                <a:lnTo>
                  <a:pt x="5646" y="174"/>
                </a:lnTo>
                <a:cubicBezTo>
                  <a:pt x="5646" y="174"/>
                  <a:pt x="5640" y="179"/>
                  <a:pt x="5640" y="179"/>
                </a:cubicBezTo>
                <a:cubicBezTo>
                  <a:pt x="5578" y="179"/>
                  <a:pt x="5510" y="179"/>
                  <a:pt x="5447" y="185"/>
                </a:cubicBezTo>
                <a:cubicBezTo>
                  <a:pt x="5438" y="185"/>
                  <a:pt x="5426" y="181"/>
                  <a:pt x="5415" y="181"/>
                </a:cubicBezTo>
                <a:cubicBezTo>
                  <a:pt x="5406" y="181"/>
                  <a:pt x="5398" y="183"/>
                  <a:pt x="5391" y="191"/>
                </a:cubicBezTo>
                <a:cubicBezTo>
                  <a:pt x="5396" y="196"/>
                  <a:pt x="5413" y="208"/>
                  <a:pt x="5419" y="208"/>
                </a:cubicBezTo>
                <a:cubicBezTo>
                  <a:pt x="5419" y="213"/>
                  <a:pt x="5413" y="213"/>
                  <a:pt x="5413" y="219"/>
                </a:cubicBezTo>
                <a:cubicBezTo>
                  <a:pt x="5402" y="219"/>
                  <a:pt x="5391" y="219"/>
                  <a:pt x="5379" y="225"/>
                </a:cubicBezTo>
                <a:cubicBezTo>
                  <a:pt x="5385" y="208"/>
                  <a:pt x="5379" y="196"/>
                  <a:pt x="5373" y="185"/>
                </a:cubicBezTo>
                <a:cubicBezTo>
                  <a:pt x="5366" y="184"/>
                  <a:pt x="5359" y="184"/>
                  <a:pt x="5352" y="184"/>
                </a:cubicBezTo>
                <a:cubicBezTo>
                  <a:pt x="5309" y="184"/>
                  <a:pt x="5271" y="196"/>
                  <a:pt x="5232" y="196"/>
                </a:cubicBezTo>
                <a:cubicBezTo>
                  <a:pt x="5220" y="196"/>
                  <a:pt x="5208" y="195"/>
                  <a:pt x="5196" y="195"/>
                </a:cubicBezTo>
                <a:cubicBezTo>
                  <a:pt x="5179" y="195"/>
                  <a:pt x="5162" y="197"/>
                  <a:pt x="5152" y="208"/>
                </a:cubicBezTo>
                <a:cubicBezTo>
                  <a:pt x="5158" y="208"/>
                  <a:pt x="5158" y="213"/>
                  <a:pt x="5164" y="213"/>
                </a:cubicBezTo>
                <a:lnTo>
                  <a:pt x="5141" y="213"/>
                </a:lnTo>
                <a:cubicBezTo>
                  <a:pt x="5145" y="205"/>
                  <a:pt x="5143" y="190"/>
                  <a:pt x="5135" y="190"/>
                </a:cubicBezTo>
                <a:cubicBezTo>
                  <a:pt x="5132" y="190"/>
                  <a:pt x="5128" y="192"/>
                  <a:pt x="5124" y="196"/>
                </a:cubicBezTo>
                <a:cubicBezTo>
                  <a:pt x="5090" y="202"/>
                  <a:pt x="5061" y="202"/>
                  <a:pt x="5027" y="208"/>
                </a:cubicBezTo>
                <a:cubicBezTo>
                  <a:pt x="5027" y="196"/>
                  <a:pt x="5027" y="191"/>
                  <a:pt x="5027" y="185"/>
                </a:cubicBezTo>
                <a:lnTo>
                  <a:pt x="5033" y="185"/>
                </a:lnTo>
                <a:cubicBezTo>
                  <a:pt x="5033" y="191"/>
                  <a:pt x="5039" y="196"/>
                  <a:pt x="5039" y="202"/>
                </a:cubicBezTo>
                <a:cubicBezTo>
                  <a:pt x="5056" y="196"/>
                  <a:pt x="5073" y="185"/>
                  <a:pt x="5090" y="179"/>
                </a:cubicBezTo>
                <a:cubicBezTo>
                  <a:pt x="5107" y="182"/>
                  <a:pt x="5124" y="185"/>
                  <a:pt x="5140" y="185"/>
                </a:cubicBezTo>
                <a:cubicBezTo>
                  <a:pt x="5156" y="185"/>
                  <a:pt x="5172" y="182"/>
                  <a:pt x="5186" y="174"/>
                </a:cubicBezTo>
                <a:lnTo>
                  <a:pt x="5198" y="174"/>
                </a:lnTo>
                <a:lnTo>
                  <a:pt x="5209" y="185"/>
                </a:lnTo>
                <a:cubicBezTo>
                  <a:pt x="5226" y="179"/>
                  <a:pt x="5237" y="179"/>
                  <a:pt x="5254" y="174"/>
                </a:cubicBezTo>
                <a:cubicBezTo>
                  <a:pt x="5334" y="168"/>
                  <a:pt x="5408" y="168"/>
                  <a:pt x="5481" y="156"/>
                </a:cubicBezTo>
                <a:close/>
                <a:moveTo>
                  <a:pt x="4744" y="225"/>
                </a:moveTo>
                <a:cubicBezTo>
                  <a:pt x="4744" y="225"/>
                  <a:pt x="4738" y="230"/>
                  <a:pt x="4738" y="230"/>
                </a:cubicBezTo>
                <a:cubicBezTo>
                  <a:pt x="4738" y="225"/>
                  <a:pt x="4744" y="225"/>
                  <a:pt x="4744" y="225"/>
                </a:cubicBezTo>
                <a:close/>
                <a:moveTo>
                  <a:pt x="4817" y="225"/>
                </a:moveTo>
                <a:lnTo>
                  <a:pt x="4806" y="230"/>
                </a:lnTo>
                <a:cubicBezTo>
                  <a:pt x="4806" y="230"/>
                  <a:pt x="4806" y="225"/>
                  <a:pt x="4812" y="225"/>
                </a:cubicBezTo>
                <a:close/>
                <a:moveTo>
                  <a:pt x="5277" y="219"/>
                </a:moveTo>
                <a:cubicBezTo>
                  <a:pt x="5283" y="219"/>
                  <a:pt x="5283" y="225"/>
                  <a:pt x="5283" y="225"/>
                </a:cubicBezTo>
                <a:cubicBezTo>
                  <a:pt x="5271" y="225"/>
                  <a:pt x="5266" y="230"/>
                  <a:pt x="5260" y="230"/>
                </a:cubicBezTo>
                <a:cubicBezTo>
                  <a:pt x="5266" y="230"/>
                  <a:pt x="5271" y="219"/>
                  <a:pt x="5277" y="219"/>
                </a:cubicBezTo>
                <a:close/>
                <a:moveTo>
                  <a:pt x="5288" y="213"/>
                </a:moveTo>
                <a:cubicBezTo>
                  <a:pt x="5305" y="213"/>
                  <a:pt x="5311" y="219"/>
                  <a:pt x="5305" y="230"/>
                </a:cubicBezTo>
                <a:lnTo>
                  <a:pt x="5288" y="230"/>
                </a:lnTo>
                <a:cubicBezTo>
                  <a:pt x="5288" y="230"/>
                  <a:pt x="5283" y="225"/>
                  <a:pt x="5288" y="213"/>
                </a:cubicBezTo>
                <a:close/>
                <a:moveTo>
                  <a:pt x="4761" y="230"/>
                </a:moveTo>
                <a:cubicBezTo>
                  <a:pt x="4761" y="230"/>
                  <a:pt x="4761" y="230"/>
                  <a:pt x="4766" y="236"/>
                </a:cubicBezTo>
                <a:lnTo>
                  <a:pt x="4755" y="236"/>
                </a:lnTo>
                <a:cubicBezTo>
                  <a:pt x="4755" y="236"/>
                  <a:pt x="4755" y="236"/>
                  <a:pt x="4761" y="230"/>
                </a:cubicBezTo>
                <a:close/>
                <a:moveTo>
                  <a:pt x="5181" y="230"/>
                </a:moveTo>
                <a:lnTo>
                  <a:pt x="5169" y="242"/>
                </a:lnTo>
                <a:lnTo>
                  <a:pt x="5164" y="242"/>
                </a:lnTo>
                <a:cubicBezTo>
                  <a:pt x="5169" y="236"/>
                  <a:pt x="5175" y="230"/>
                  <a:pt x="5181" y="230"/>
                </a:cubicBezTo>
                <a:close/>
                <a:moveTo>
                  <a:pt x="5232" y="208"/>
                </a:moveTo>
                <a:cubicBezTo>
                  <a:pt x="5215" y="219"/>
                  <a:pt x="5198" y="236"/>
                  <a:pt x="5181" y="242"/>
                </a:cubicBezTo>
                <a:cubicBezTo>
                  <a:pt x="5181" y="236"/>
                  <a:pt x="5186" y="230"/>
                  <a:pt x="5186" y="225"/>
                </a:cubicBezTo>
                <a:cubicBezTo>
                  <a:pt x="5186" y="225"/>
                  <a:pt x="5192" y="219"/>
                  <a:pt x="5198" y="219"/>
                </a:cubicBezTo>
                <a:cubicBezTo>
                  <a:pt x="5203" y="213"/>
                  <a:pt x="5215" y="213"/>
                  <a:pt x="5220" y="208"/>
                </a:cubicBezTo>
                <a:close/>
                <a:moveTo>
                  <a:pt x="6281" y="247"/>
                </a:moveTo>
                <a:cubicBezTo>
                  <a:pt x="6287" y="247"/>
                  <a:pt x="6287" y="247"/>
                  <a:pt x="6293" y="253"/>
                </a:cubicBezTo>
                <a:lnTo>
                  <a:pt x="6281" y="253"/>
                </a:lnTo>
                <a:cubicBezTo>
                  <a:pt x="6281" y="253"/>
                  <a:pt x="6281" y="253"/>
                  <a:pt x="6281" y="247"/>
                </a:cubicBezTo>
                <a:close/>
                <a:moveTo>
                  <a:pt x="5101" y="219"/>
                </a:moveTo>
                <a:cubicBezTo>
                  <a:pt x="5090" y="225"/>
                  <a:pt x="5073" y="230"/>
                  <a:pt x="5056" y="242"/>
                </a:cubicBezTo>
                <a:lnTo>
                  <a:pt x="5056" y="230"/>
                </a:lnTo>
                <a:cubicBezTo>
                  <a:pt x="5056" y="230"/>
                  <a:pt x="5044" y="236"/>
                  <a:pt x="5039" y="242"/>
                </a:cubicBezTo>
                <a:lnTo>
                  <a:pt x="5027" y="225"/>
                </a:lnTo>
                <a:lnTo>
                  <a:pt x="5022" y="230"/>
                </a:lnTo>
                <a:cubicBezTo>
                  <a:pt x="5027" y="236"/>
                  <a:pt x="5039" y="242"/>
                  <a:pt x="5044" y="247"/>
                </a:cubicBezTo>
                <a:cubicBezTo>
                  <a:pt x="5039" y="247"/>
                  <a:pt x="5033" y="247"/>
                  <a:pt x="5027" y="253"/>
                </a:cubicBezTo>
                <a:lnTo>
                  <a:pt x="5005" y="253"/>
                </a:lnTo>
                <a:cubicBezTo>
                  <a:pt x="5005" y="247"/>
                  <a:pt x="5005" y="236"/>
                  <a:pt x="5005" y="230"/>
                </a:cubicBezTo>
                <a:cubicBezTo>
                  <a:pt x="4999" y="230"/>
                  <a:pt x="4988" y="236"/>
                  <a:pt x="4982" y="242"/>
                </a:cubicBezTo>
                <a:cubicBezTo>
                  <a:pt x="4988" y="247"/>
                  <a:pt x="4993" y="253"/>
                  <a:pt x="4999" y="259"/>
                </a:cubicBezTo>
                <a:lnTo>
                  <a:pt x="4993" y="259"/>
                </a:lnTo>
                <a:cubicBezTo>
                  <a:pt x="4976" y="259"/>
                  <a:pt x="4965" y="253"/>
                  <a:pt x="4954" y="247"/>
                </a:cubicBezTo>
                <a:cubicBezTo>
                  <a:pt x="4993" y="219"/>
                  <a:pt x="5050" y="225"/>
                  <a:pt x="5101" y="219"/>
                </a:cubicBezTo>
                <a:close/>
                <a:moveTo>
                  <a:pt x="4755" y="266"/>
                </a:moveTo>
                <a:cubicBezTo>
                  <a:pt x="4759" y="266"/>
                  <a:pt x="4764" y="267"/>
                  <a:pt x="4766" y="270"/>
                </a:cubicBezTo>
                <a:lnTo>
                  <a:pt x="4744" y="270"/>
                </a:lnTo>
                <a:cubicBezTo>
                  <a:pt x="4747" y="267"/>
                  <a:pt x="4751" y="266"/>
                  <a:pt x="4755" y="266"/>
                </a:cubicBezTo>
                <a:close/>
                <a:moveTo>
                  <a:pt x="6349" y="259"/>
                </a:moveTo>
                <a:cubicBezTo>
                  <a:pt x="6361" y="259"/>
                  <a:pt x="6366" y="264"/>
                  <a:pt x="6378" y="264"/>
                </a:cubicBezTo>
                <a:cubicBezTo>
                  <a:pt x="6378" y="264"/>
                  <a:pt x="6378" y="264"/>
                  <a:pt x="6378" y="270"/>
                </a:cubicBezTo>
                <a:cubicBezTo>
                  <a:pt x="6366" y="264"/>
                  <a:pt x="6355" y="264"/>
                  <a:pt x="6349" y="259"/>
                </a:cubicBezTo>
                <a:close/>
                <a:moveTo>
                  <a:pt x="4721" y="270"/>
                </a:moveTo>
                <a:cubicBezTo>
                  <a:pt x="4721" y="270"/>
                  <a:pt x="4727" y="270"/>
                  <a:pt x="4727" y="276"/>
                </a:cubicBezTo>
                <a:lnTo>
                  <a:pt x="4710" y="276"/>
                </a:lnTo>
                <a:cubicBezTo>
                  <a:pt x="4710" y="276"/>
                  <a:pt x="4715" y="270"/>
                  <a:pt x="4721" y="270"/>
                </a:cubicBezTo>
                <a:close/>
                <a:moveTo>
                  <a:pt x="6049" y="179"/>
                </a:moveTo>
                <a:lnTo>
                  <a:pt x="6049" y="179"/>
                </a:lnTo>
                <a:cubicBezTo>
                  <a:pt x="6168" y="191"/>
                  <a:pt x="6287" y="208"/>
                  <a:pt x="6400" y="225"/>
                </a:cubicBezTo>
                <a:lnTo>
                  <a:pt x="6412" y="225"/>
                </a:lnTo>
                <a:cubicBezTo>
                  <a:pt x="6423" y="230"/>
                  <a:pt x="6434" y="230"/>
                  <a:pt x="6446" y="230"/>
                </a:cubicBezTo>
                <a:cubicBezTo>
                  <a:pt x="6474" y="236"/>
                  <a:pt x="6503" y="242"/>
                  <a:pt x="6531" y="247"/>
                </a:cubicBezTo>
                <a:cubicBezTo>
                  <a:pt x="6531" y="242"/>
                  <a:pt x="6531" y="242"/>
                  <a:pt x="6537" y="236"/>
                </a:cubicBezTo>
                <a:cubicBezTo>
                  <a:pt x="6571" y="264"/>
                  <a:pt x="6622" y="259"/>
                  <a:pt x="6661" y="270"/>
                </a:cubicBezTo>
                <a:cubicBezTo>
                  <a:pt x="6654" y="275"/>
                  <a:pt x="6646" y="277"/>
                  <a:pt x="6639" y="277"/>
                </a:cubicBezTo>
                <a:cubicBezTo>
                  <a:pt x="6621" y="277"/>
                  <a:pt x="6603" y="268"/>
                  <a:pt x="6588" y="264"/>
                </a:cubicBezTo>
                <a:cubicBezTo>
                  <a:pt x="6520" y="253"/>
                  <a:pt x="6457" y="247"/>
                  <a:pt x="6389" y="236"/>
                </a:cubicBezTo>
                <a:cubicBezTo>
                  <a:pt x="6281" y="219"/>
                  <a:pt x="6174" y="208"/>
                  <a:pt x="6066" y="196"/>
                </a:cubicBezTo>
                <a:cubicBezTo>
                  <a:pt x="6060" y="191"/>
                  <a:pt x="6054" y="185"/>
                  <a:pt x="6049" y="179"/>
                </a:cubicBezTo>
                <a:close/>
                <a:moveTo>
                  <a:pt x="4568" y="247"/>
                </a:moveTo>
                <a:cubicBezTo>
                  <a:pt x="4545" y="253"/>
                  <a:pt x="4528" y="264"/>
                  <a:pt x="4511" y="281"/>
                </a:cubicBezTo>
                <a:lnTo>
                  <a:pt x="4500" y="281"/>
                </a:lnTo>
                <a:cubicBezTo>
                  <a:pt x="4511" y="276"/>
                  <a:pt x="4522" y="264"/>
                  <a:pt x="4534" y="253"/>
                </a:cubicBezTo>
                <a:cubicBezTo>
                  <a:pt x="4545" y="253"/>
                  <a:pt x="4556" y="247"/>
                  <a:pt x="4568" y="247"/>
                </a:cubicBezTo>
                <a:close/>
                <a:moveTo>
                  <a:pt x="4381" y="281"/>
                </a:moveTo>
                <a:cubicBezTo>
                  <a:pt x="4375" y="287"/>
                  <a:pt x="4369" y="287"/>
                  <a:pt x="4369" y="287"/>
                </a:cubicBezTo>
                <a:cubicBezTo>
                  <a:pt x="4369" y="287"/>
                  <a:pt x="4369" y="281"/>
                  <a:pt x="4369" y="281"/>
                </a:cubicBezTo>
                <a:close/>
                <a:moveTo>
                  <a:pt x="6389" y="281"/>
                </a:moveTo>
                <a:cubicBezTo>
                  <a:pt x="6395" y="281"/>
                  <a:pt x="6400" y="281"/>
                  <a:pt x="6406" y="287"/>
                </a:cubicBezTo>
                <a:cubicBezTo>
                  <a:pt x="6400" y="287"/>
                  <a:pt x="6400" y="293"/>
                  <a:pt x="6395" y="298"/>
                </a:cubicBezTo>
                <a:cubicBezTo>
                  <a:pt x="6395" y="293"/>
                  <a:pt x="6389" y="287"/>
                  <a:pt x="6389" y="281"/>
                </a:cubicBezTo>
                <a:close/>
                <a:moveTo>
                  <a:pt x="6661" y="276"/>
                </a:moveTo>
                <a:cubicBezTo>
                  <a:pt x="6735" y="276"/>
                  <a:pt x="6815" y="304"/>
                  <a:pt x="6883" y="327"/>
                </a:cubicBezTo>
                <a:cubicBezTo>
                  <a:pt x="6877" y="328"/>
                  <a:pt x="6872" y="328"/>
                  <a:pt x="6867" y="328"/>
                </a:cubicBezTo>
                <a:cubicBezTo>
                  <a:pt x="6845" y="328"/>
                  <a:pt x="6826" y="320"/>
                  <a:pt x="6803" y="315"/>
                </a:cubicBezTo>
                <a:cubicBezTo>
                  <a:pt x="6752" y="304"/>
                  <a:pt x="6707" y="298"/>
                  <a:pt x="6661" y="276"/>
                </a:cubicBezTo>
                <a:close/>
                <a:moveTo>
                  <a:pt x="4312" y="315"/>
                </a:moveTo>
                <a:cubicBezTo>
                  <a:pt x="4312" y="315"/>
                  <a:pt x="4318" y="327"/>
                  <a:pt x="4324" y="332"/>
                </a:cubicBezTo>
                <a:lnTo>
                  <a:pt x="4312" y="332"/>
                </a:lnTo>
                <a:lnTo>
                  <a:pt x="4312" y="315"/>
                </a:lnTo>
                <a:close/>
                <a:moveTo>
                  <a:pt x="6894" y="321"/>
                </a:moveTo>
                <a:cubicBezTo>
                  <a:pt x="6911" y="321"/>
                  <a:pt x="6917" y="327"/>
                  <a:pt x="6905" y="344"/>
                </a:cubicBezTo>
                <a:cubicBezTo>
                  <a:pt x="6888" y="344"/>
                  <a:pt x="6883" y="338"/>
                  <a:pt x="6894" y="321"/>
                </a:cubicBezTo>
                <a:close/>
                <a:moveTo>
                  <a:pt x="4432" y="327"/>
                </a:moveTo>
                <a:cubicBezTo>
                  <a:pt x="4420" y="332"/>
                  <a:pt x="4415" y="344"/>
                  <a:pt x="4403" y="349"/>
                </a:cubicBezTo>
                <a:cubicBezTo>
                  <a:pt x="4392" y="355"/>
                  <a:pt x="4386" y="355"/>
                  <a:pt x="4375" y="355"/>
                </a:cubicBezTo>
                <a:lnTo>
                  <a:pt x="4375" y="361"/>
                </a:lnTo>
                <a:cubicBezTo>
                  <a:pt x="4361" y="364"/>
                  <a:pt x="4348" y="365"/>
                  <a:pt x="4337" y="365"/>
                </a:cubicBezTo>
                <a:cubicBezTo>
                  <a:pt x="4327" y="365"/>
                  <a:pt x="4318" y="364"/>
                  <a:pt x="4312" y="361"/>
                </a:cubicBezTo>
                <a:cubicBezTo>
                  <a:pt x="4312" y="361"/>
                  <a:pt x="4312" y="355"/>
                  <a:pt x="4312" y="355"/>
                </a:cubicBezTo>
                <a:cubicBezTo>
                  <a:pt x="4324" y="349"/>
                  <a:pt x="4341" y="344"/>
                  <a:pt x="4358" y="338"/>
                </a:cubicBezTo>
                <a:cubicBezTo>
                  <a:pt x="4358" y="338"/>
                  <a:pt x="4364" y="344"/>
                  <a:pt x="4364" y="349"/>
                </a:cubicBezTo>
                <a:cubicBezTo>
                  <a:pt x="4369" y="344"/>
                  <a:pt x="4375" y="338"/>
                  <a:pt x="4381" y="332"/>
                </a:cubicBezTo>
                <a:lnTo>
                  <a:pt x="4398" y="332"/>
                </a:lnTo>
                <a:lnTo>
                  <a:pt x="4403" y="344"/>
                </a:lnTo>
                <a:cubicBezTo>
                  <a:pt x="4403" y="344"/>
                  <a:pt x="4403" y="332"/>
                  <a:pt x="4403" y="327"/>
                </a:cubicBezTo>
                <a:close/>
                <a:moveTo>
                  <a:pt x="6769" y="321"/>
                </a:moveTo>
                <a:lnTo>
                  <a:pt x="6769" y="321"/>
                </a:lnTo>
                <a:cubicBezTo>
                  <a:pt x="6832" y="338"/>
                  <a:pt x="6888" y="361"/>
                  <a:pt x="6956" y="366"/>
                </a:cubicBezTo>
                <a:cubicBezTo>
                  <a:pt x="6968" y="366"/>
                  <a:pt x="6979" y="378"/>
                  <a:pt x="6991" y="389"/>
                </a:cubicBezTo>
                <a:cubicBezTo>
                  <a:pt x="6980" y="389"/>
                  <a:pt x="6958" y="376"/>
                  <a:pt x="6943" y="376"/>
                </a:cubicBezTo>
                <a:cubicBezTo>
                  <a:pt x="6934" y="376"/>
                  <a:pt x="6928" y="380"/>
                  <a:pt x="6928" y="395"/>
                </a:cubicBezTo>
                <a:cubicBezTo>
                  <a:pt x="6922" y="389"/>
                  <a:pt x="6922" y="378"/>
                  <a:pt x="6922" y="372"/>
                </a:cubicBezTo>
                <a:cubicBezTo>
                  <a:pt x="6866" y="366"/>
                  <a:pt x="6815" y="349"/>
                  <a:pt x="6769" y="321"/>
                </a:cubicBezTo>
                <a:close/>
                <a:moveTo>
                  <a:pt x="7189" y="355"/>
                </a:moveTo>
                <a:cubicBezTo>
                  <a:pt x="7217" y="366"/>
                  <a:pt x="7257" y="361"/>
                  <a:pt x="7274" y="395"/>
                </a:cubicBezTo>
                <a:cubicBezTo>
                  <a:pt x="7240" y="389"/>
                  <a:pt x="7212" y="378"/>
                  <a:pt x="7183" y="372"/>
                </a:cubicBezTo>
                <a:cubicBezTo>
                  <a:pt x="7189" y="366"/>
                  <a:pt x="7189" y="361"/>
                  <a:pt x="7189" y="355"/>
                </a:cubicBezTo>
                <a:close/>
                <a:moveTo>
                  <a:pt x="4290" y="361"/>
                </a:moveTo>
                <a:lnTo>
                  <a:pt x="4273" y="383"/>
                </a:lnTo>
                <a:cubicBezTo>
                  <a:pt x="4268" y="383"/>
                  <a:pt x="4264" y="382"/>
                  <a:pt x="4259" y="382"/>
                </a:cubicBezTo>
                <a:cubicBezTo>
                  <a:pt x="4232" y="382"/>
                  <a:pt x="4212" y="396"/>
                  <a:pt x="4188" y="406"/>
                </a:cubicBezTo>
                <a:cubicBezTo>
                  <a:pt x="4188" y="412"/>
                  <a:pt x="4193" y="417"/>
                  <a:pt x="4199" y="423"/>
                </a:cubicBezTo>
                <a:cubicBezTo>
                  <a:pt x="4188" y="429"/>
                  <a:pt x="4176" y="435"/>
                  <a:pt x="4171" y="440"/>
                </a:cubicBezTo>
                <a:cubicBezTo>
                  <a:pt x="4167" y="441"/>
                  <a:pt x="4164" y="441"/>
                  <a:pt x="4161" y="441"/>
                </a:cubicBezTo>
                <a:cubicBezTo>
                  <a:pt x="4144" y="441"/>
                  <a:pt x="4127" y="434"/>
                  <a:pt x="4112" y="434"/>
                </a:cubicBezTo>
                <a:cubicBezTo>
                  <a:pt x="4111" y="434"/>
                  <a:pt x="4110" y="434"/>
                  <a:pt x="4109" y="434"/>
                </a:cubicBezTo>
                <a:lnTo>
                  <a:pt x="4109" y="434"/>
                </a:lnTo>
                <a:cubicBezTo>
                  <a:pt x="4171" y="411"/>
                  <a:pt x="4228" y="381"/>
                  <a:pt x="4290" y="361"/>
                </a:cubicBezTo>
                <a:close/>
                <a:moveTo>
                  <a:pt x="4091" y="440"/>
                </a:moveTo>
                <a:lnTo>
                  <a:pt x="4086" y="463"/>
                </a:lnTo>
                <a:lnTo>
                  <a:pt x="4080" y="463"/>
                </a:lnTo>
                <a:cubicBezTo>
                  <a:pt x="4086" y="457"/>
                  <a:pt x="4086" y="446"/>
                  <a:pt x="4091" y="440"/>
                </a:cubicBezTo>
                <a:close/>
                <a:moveTo>
                  <a:pt x="4080" y="446"/>
                </a:moveTo>
                <a:cubicBezTo>
                  <a:pt x="4069" y="457"/>
                  <a:pt x="4057" y="463"/>
                  <a:pt x="4040" y="474"/>
                </a:cubicBezTo>
                <a:cubicBezTo>
                  <a:pt x="4023" y="480"/>
                  <a:pt x="4006" y="486"/>
                  <a:pt x="3989" y="491"/>
                </a:cubicBezTo>
                <a:cubicBezTo>
                  <a:pt x="4017" y="474"/>
                  <a:pt x="4046" y="463"/>
                  <a:pt x="4080" y="446"/>
                </a:cubicBezTo>
                <a:close/>
                <a:moveTo>
                  <a:pt x="4023" y="514"/>
                </a:moveTo>
                <a:cubicBezTo>
                  <a:pt x="4034" y="520"/>
                  <a:pt x="4040" y="520"/>
                  <a:pt x="4046" y="525"/>
                </a:cubicBezTo>
                <a:lnTo>
                  <a:pt x="4012" y="525"/>
                </a:lnTo>
                <a:lnTo>
                  <a:pt x="4012" y="520"/>
                </a:lnTo>
                <a:cubicBezTo>
                  <a:pt x="4017" y="520"/>
                  <a:pt x="4023" y="520"/>
                  <a:pt x="4023" y="514"/>
                </a:cubicBezTo>
                <a:close/>
                <a:moveTo>
                  <a:pt x="6911" y="315"/>
                </a:moveTo>
                <a:lnTo>
                  <a:pt x="6911" y="315"/>
                </a:lnTo>
                <a:cubicBezTo>
                  <a:pt x="6985" y="321"/>
                  <a:pt x="7053" y="355"/>
                  <a:pt x="7127" y="372"/>
                </a:cubicBezTo>
                <a:lnTo>
                  <a:pt x="7127" y="361"/>
                </a:lnTo>
                <a:cubicBezTo>
                  <a:pt x="7132" y="366"/>
                  <a:pt x="7132" y="372"/>
                  <a:pt x="7138" y="378"/>
                </a:cubicBezTo>
                <a:cubicBezTo>
                  <a:pt x="7240" y="412"/>
                  <a:pt x="7342" y="435"/>
                  <a:pt x="7439" y="480"/>
                </a:cubicBezTo>
                <a:cubicBezTo>
                  <a:pt x="7439" y="474"/>
                  <a:pt x="7439" y="469"/>
                  <a:pt x="7439" y="463"/>
                </a:cubicBezTo>
                <a:cubicBezTo>
                  <a:pt x="7461" y="503"/>
                  <a:pt x="7513" y="503"/>
                  <a:pt x="7547" y="525"/>
                </a:cubicBezTo>
                <a:cubicBezTo>
                  <a:pt x="7521" y="525"/>
                  <a:pt x="7501" y="507"/>
                  <a:pt x="7476" y="507"/>
                </a:cubicBezTo>
                <a:cubicBezTo>
                  <a:pt x="7473" y="507"/>
                  <a:pt x="7470" y="508"/>
                  <a:pt x="7467" y="508"/>
                </a:cubicBezTo>
                <a:cubicBezTo>
                  <a:pt x="7291" y="423"/>
                  <a:pt x="7081" y="400"/>
                  <a:pt x="6911" y="315"/>
                </a:cubicBezTo>
                <a:close/>
                <a:moveTo>
                  <a:pt x="3955" y="537"/>
                </a:moveTo>
                <a:lnTo>
                  <a:pt x="3955" y="537"/>
                </a:lnTo>
                <a:cubicBezTo>
                  <a:pt x="3944" y="548"/>
                  <a:pt x="3927" y="554"/>
                  <a:pt x="3910" y="565"/>
                </a:cubicBezTo>
                <a:cubicBezTo>
                  <a:pt x="3893" y="571"/>
                  <a:pt x="3876" y="576"/>
                  <a:pt x="3859" y="582"/>
                </a:cubicBezTo>
                <a:cubicBezTo>
                  <a:pt x="3859" y="582"/>
                  <a:pt x="3859" y="576"/>
                  <a:pt x="3853" y="571"/>
                </a:cubicBezTo>
                <a:lnTo>
                  <a:pt x="3904" y="554"/>
                </a:lnTo>
                <a:cubicBezTo>
                  <a:pt x="3910" y="554"/>
                  <a:pt x="3910" y="559"/>
                  <a:pt x="3915" y="559"/>
                </a:cubicBezTo>
                <a:cubicBezTo>
                  <a:pt x="3915" y="559"/>
                  <a:pt x="3915" y="554"/>
                  <a:pt x="3915" y="548"/>
                </a:cubicBezTo>
                <a:lnTo>
                  <a:pt x="3955" y="537"/>
                </a:lnTo>
                <a:close/>
                <a:moveTo>
                  <a:pt x="7547" y="542"/>
                </a:moveTo>
                <a:lnTo>
                  <a:pt x="7547" y="542"/>
                </a:lnTo>
                <a:cubicBezTo>
                  <a:pt x="7598" y="548"/>
                  <a:pt x="7649" y="565"/>
                  <a:pt x="7688" y="599"/>
                </a:cubicBezTo>
                <a:cubicBezTo>
                  <a:pt x="7660" y="593"/>
                  <a:pt x="7637" y="582"/>
                  <a:pt x="7609" y="565"/>
                </a:cubicBezTo>
                <a:cubicBezTo>
                  <a:pt x="7598" y="565"/>
                  <a:pt x="7575" y="565"/>
                  <a:pt x="7569" y="582"/>
                </a:cubicBezTo>
                <a:cubicBezTo>
                  <a:pt x="7586" y="605"/>
                  <a:pt x="7620" y="605"/>
                  <a:pt x="7643" y="616"/>
                </a:cubicBezTo>
                <a:cubicBezTo>
                  <a:pt x="7643" y="616"/>
                  <a:pt x="7632" y="622"/>
                  <a:pt x="7632" y="627"/>
                </a:cubicBezTo>
                <a:cubicBezTo>
                  <a:pt x="7620" y="622"/>
                  <a:pt x="7609" y="616"/>
                  <a:pt x="7603" y="610"/>
                </a:cubicBezTo>
                <a:cubicBezTo>
                  <a:pt x="7592" y="616"/>
                  <a:pt x="7586" y="622"/>
                  <a:pt x="7581" y="627"/>
                </a:cubicBezTo>
                <a:lnTo>
                  <a:pt x="7586" y="610"/>
                </a:lnTo>
                <a:cubicBezTo>
                  <a:pt x="7547" y="599"/>
                  <a:pt x="7513" y="571"/>
                  <a:pt x="7467" y="565"/>
                </a:cubicBezTo>
                <a:cubicBezTo>
                  <a:pt x="7467" y="565"/>
                  <a:pt x="7473" y="559"/>
                  <a:pt x="7473" y="559"/>
                </a:cubicBezTo>
                <a:cubicBezTo>
                  <a:pt x="7501" y="565"/>
                  <a:pt x="7535" y="576"/>
                  <a:pt x="7564" y="582"/>
                </a:cubicBezTo>
                <a:cubicBezTo>
                  <a:pt x="7569" y="576"/>
                  <a:pt x="7575" y="565"/>
                  <a:pt x="7581" y="559"/>
                </a:cubicBezTo>
                <a:cubicBezTo>
                  <a:pt x="7575" y="554"/>
                  <a:pt x="7558" y="548"/>
                  <a:pt x="7547" y="542"/>
                </a:cubicBezTo>
                <a:close/>
                <a:moveTo>
                  <a:pt x="3439" y="639"/>
                </a:moveTo>
                <a:cubicBezTo>
                  <a:pt x="3439" y="639"/>
                  <a:pt x="3439" y="639"/>
                  <a:pt x="3439" y="639"/>
                </a:cubicBezTo>
                <a:cubicBezTo>
                  <a:pt x="3439" y="639"/>
                  <a:pt x="3439" y="639"/>
                  <a:pt x="3439" y="639"/>
                </a:cubicBezTo>
                <a:close/>
                <a:moveTo>
                  <a:pt x="3388" y="656"/>
                </a:moveTo>
                <a:lnTo>
                  <a:pt x="3388" y="656"/>
                </a:lnTo>
                <a:cubicBezTo>
                  <a:pt x="3386" y="658"/>
                  <a:pt x="3384" y="660"/>
                  <a:pt x="3382" y="661"/>
                </a:cubicBezTo>
                <a:lnTo>
                  <a:pt x="3388" y="661"/>
                </a:lnTo>
                <a:cubicBezTo>
                  <a:pt x="3384" y="671"/>
                  <a:pt x="3385" y="676"/>
                  <a:pt x="3389" y="679"/>
                </a:cubicBezTo>
                <a:lnTo>
                  <a:pt x="3389" y="679"/>
                </a:lnTo>
                <a:cubicBezTo>
                  <a:pt x="3388" y="672"/>
                  <a:pt x="3388" y="664"/>
                  <a:pt x="3388" y="656"/>
                </a:cubicBezTo>
                <a:close/>
                <a:moveTo>
                  <a:pt x="3821" y="574"/>
                </a:moveTo>
                <a:cubicBezTo>
                  <a:pt x="3828" y="574"/>
                  <a:pt x="3835" y="575"/>
                  <a:pt x="3842" y="576"/>
                </a:cubicBezTo>
                <a:cubicBezTo>
                  <a:pt x="3819" y="587"/>
                  <a:pt x="3792" y="598"/>
                  <a:pt x="3759" y="604"/>
                </a:cubicBezTo>
                <a:lnTo>
                  <a:pt x="3759" y="604"/>
                </a:lnTo>
                <a:cubicBezTo>
                  <a:pt x="3758" y="604"/>
                  <a:pt x="3758" y="604"/>
                  <a:pt x="3757" y="604"/>
                </a:cubicBezTo>
                <a:lnTo>
                  <a:pt x="3757" y="604"/>
                </a:lnTo>
                <a:cubicBezTo>
                  <a:pt x="3757" y="604"/>
                  <a:pt x="3757" y="604"/>
                  <a:pt x="3756" y="605"/>
                </a:cubicBezTo>
                <a:cubicBezTo>
                  <a:pt x="3757" y="605"/>
                  <a:pt x="3758" y="604"/>
                  <a:pt x="3759" y="604"/>
                </a:cubicBezTo>
                <a:lnTo>
                  <a:pt x="3759" y="604"/>
                </a:lnTo>
                <a:cubicBezTo>
                  <a:pt x="3760" y="604"/>
                  <a:pt x="3761" y="605"/>
                  <a:pt x="3762" y="605"/>
                </a:cubicBezTo>
                <a:cubicBezTo>
                  <a:pt x="3688" y="627"/>
                  <a:pt x="3620" y="650"/>
                  <a:pt x="3558" y="684"/>
                </a:cubicBezTo>
                <a:lnTo>
                  <a:pt x="3552" y="673"/>
                </a:lnTo>
                <a:cubicBezTo>
                  <a:pt x="3609" y="652"/>
                  <a:pt x="3675" y="603"/>
                  <a:pt x="3742" y="603"/>
                </a:cubicBezTo>
                <a:cubicBezTo>
                  <a:pt x="3747" y="603"/>
                  <a:pt x="3752" y="603"/>
                  <a:pt x="3757" y="604"/>
                </a:cubicBezTo>
                <a:lnTo>
                  <a:pt x="3757" y="604"/>
                </a:lnTo>
                <a:cubicBezTo>
                  <a:pt x="3770" y="583"/>
                  <a:pt x="3797" y="574"/>
                  <a:pt x="3821" y="574"/>
                </a:cubicBezTo>
                <a:close/>
                <a:moveTo>
                  <a:pt x="7870" y="666"/>
                </a:moveTo>
                <a:cubicBezTo>
                  <a:pt x="7882" y="666"/>
                  <a:pt x="7898" y="676"/>
                  <a:pt x="7898" y="684"/>
                </a:cubicBezTo>
                <a:cubicBezTo>
                  <a:pt x="7894" y="690"/>
                  <a:pt x="7889" y="693"/>
                  <a:pt x="7884" y="693"/>
                </a:cubicBezTo>
                <a:cubicBezTo>
                  <a:pt x="7873" y="693"/>
                  <a:pt x="7862" y="684"/>
                  <a:pt x="7859" y="673"/>
                </a:cubicBezTo>
                <a:cubicBezTo>
                  <a:pt x="7860" y="668"/>
                  <a:pt x="7865" y="666"/>
                  <a:pt x="7870" y="666"/>
                </a:cubicBezTo>
                <a:close/>
                <a:moveTo>
                  <a:pt x="3593" y="716"/>
                </a:moveTo>
                <a:cubicBezTo>
                  <a:pt x="3601" y="716"/>
                  <a:pt x="3608" y="718"/>
                  <a:pt x="3615" y="724"/>
                </a:cubicBezTo>
                <a:cubicBezTo>
                  <a:pt x="3589" y="729"/>
                  <a:pt x="3564" y="747"/>
                  <a:pt x="3535" y="747"/>
                </a:cubicBezTo>
                <a:cubicBezTo>
                  <a:pt x="3531" y="747"/>
                  <a:pt x="3528" y="747"/>
                  <a:pt x="3524" y="747"/>
                </a:cubicBezTo>
                <a:cubicBezTo>
                  <a:pt x="3545" y="738"/>
                  <a:pt x="3570" y="716"/>
                  <a:pt x="3593" y="716"/>
                </a:cubicBezTo>
                <a:close/>
                <a:moveTo>
                  <a:pt x="3442" y="731"/>
                </a:moveTo>
                <a:cubicBezTo>
                  <a:pt x="3448" y="731"/>
                  <a:pt x="3453" y="732"/>
                  <a:pt x="3456" y="735"/>
                </a:cubicBezTo>
                <a:cubicBezTo>
                  <a:pt x="3460" y="747"/>
                  <a:pt x="3446" y="757"/>
                  <a:pt x="3432" y="757"/>
                </a:cubicBezTo>
                <a:cubicBezTo>
                  <a:pt x="3426" y="757"/>
                  <a:pt x="3421" y="755"/>
                  <a:pt x="3416" y="752"/>
                </a:cubicBezTo>
                <a:cubicBezTo>
                  <a:pt x="3412" y="740"/>
                  <a:pt x="3428" y="731"/>
                  <a:pt x="3442" y="731"/>
                </a:cubicBezTo>
                <a:close/>
                <a:moveTo>
                  <a:pt x="6213" y="730"/>
                </a:moveTo>
                <a:cubicBezTo>
                  <a:pt x="6219" y="735"/>
                  <a:pt x="6230" y="741"/>
                  <a:pt x="6242" y="741"/>
                </a:cubicBezTo>
                <a:cubicBezTo>
                  <a:pt x="6253" y="741"/>
                  <a:pt x="6259" y="741"/>
                  <a:pt x="6270" y="747"/>
                </a:cubicBezTo>
                <a:cubicBezTo>
                  <a:pt x="6327" y="747"/>
                  <a:pt x="6389" y="758"/>
                  <a:pt x="6446" y="775"/>
                </a:cubicBezTo>
                <a:cubicBezTo>
                  <a:pt x="6389" y="775"/>
                  <a:pt x="6327" y="764"/>
                  <a:pt x="6270" y="747"/>
                </a:cubicBezTo>
                <a:cubicBezTo>
                  <a:pt x="6263" y="748"/>
                  <a:pt x="6257" y="749"/>
                  <a:pt x="6251" y="749"/>
                </a:cubicBezTo>
                <a:cubicBezTo>
                  <a:pt x="6237" y="749"/>
                  <a:pt x="6224" y="745"/>
                  <a:pt x="6208" y="741"/>
                </a:cubicBezTo>
                <a:cubicBezTo>
                  <a:pt x="6208" y="741"/>
                  <a:pt x="6208" y="735"/>
                  <a:pt x="6202" y="730"/>
                </a:cubicBezTo>
                <a:close/>
                <a:moveTo>
                  <a:pt x="5311" y="786"/>
                </a:moveTo>
                <a:cubicBezTo>
                  <a:pt x="5317" y="792"/>
                  <a:pt x="5322" y="792"/>
                  <a:pt x="5328" y="792"/>
                </a:cubicBezTo>
                <a:cubicBezTo>
                  <a:pt x="5322" y="792"/>
                  <a:pt x="5317" y="798"/>
                  <a:pt x="5305" y="798"/>
                </a:cubicBezTo>
                <a:cubicBezTo>
                  <a:pt x="5311" y="792"/>
                  <a:pt x="5311" y="792"/>
                  <a:pt x="5311" y="786"/>
                </a:cubicBezTo>
                <a:close/>
                <a:moveTo>
                  <a:pt x="6139" y="735"/>
                </a:moveTo>
                <a:cubicBezTo>
                  <a:pt x="6156" y="735"/>
                  <a:pt x="6179" y="735"/>
                  <a:pt x="6196" y="741"/>
                </a:cubicBezTo>
                <a:cubicBezTo>
                  <a:pt x="6196" y="752"/>
                  <a:pt x="6191" y="764"/>
                  <a:pt x="6191" y="775"/>
                </a:cubicBezTo>
                <a:cubicBezTo>
                  <a:pt x="6213" y="775"/>
                  <a:pt x="6236" y="775"/>
                  <a:pt x="6259" y="786"/>
                </a:cubicBezTo>
                <a:cubicBezTo>
                  <a:pt x="6264" y="781"/>
                  <a:pt x="6264" y="769"/>
                  <a:pt x="6270" y="764"/>
                </a:cubicBezTo>
                <a:lnTo>
                  <a:pt x="6270" y="786"/>
                </a:lnTo>
                <a:cubicBezTo>
                  <a:pt x="6298" y="792"/>
                  <a:pt x="6327" y="792"/>
                  <a:pt x="6361" y="798"/>
                </a:cubicBezTo>
                <a:cubicBezTo>
                  <a:pt x="6174" y="781"/>
                  <a:pt x="5986" y="769"/>
                  <a:pt x="5799" y="769"/>
                </a:cubicBezTo>
                <a:cubicBezTo>
                  <a:pt x="5722" y="769"/>
                  <a:pt x="5645" y="775"/>
                  <a:pt x="5569" y="775"/>
                </a:cubicBezTo>
                <a:lnTo>
                  <a:pt x="5569" y="775"/>
                </a:lnTo>
                <a:cubicBezTo>
                  <a:pt x="5584" y="775"/>
                  <a:pt x="5603" y="774"/>
                  <a:pt x="5617" y="769"/>
                </a:cubicBezTo>
                <a:cubicBezTo>
                  <a:pt x="5617" y="764"/>
                  <a:pt x="5623" y="752"/>
                  <a:pt x="5623" y="747"/>
                </a:cubicBezTo>
                <a:cubicBezTo>
                  <a:pt x="5623" y="752"/>
                  <a:pt x="5629" y="758"/>
                  <a:pt x="5629" y="764"/>
                </a:cubicBezTo>
                <a:cubicBezTo>
                  <a:pt x="5683" y="760"/>
                  <a:pt x="5735" y="751"/>
                  <a:pt x="5785" y="751"/>
                </a:cubicBezTo>
                <a:cubicBezTo>
                  <a:pt x="5809" y="751"/>
                  <a:pt x="5832" y="753"/>
                  <a:pt x="5856" y="758"/>
                </a:cubicBezTo>
                <a:lnTo>
                  <a:pt x="5861" y="758"/>
                </a:lnTo>
                <a:cubicBezTo>
                  <a:pt x="5856" y="752"/>
                  <a:pt x="5856" y="747"/>
                  <a:pt x="5856" y="741"/>
                </a:cubicBezTo>
                <a:lnTo>
                  <a:pt x="5856" y="741"/>
                </a:lnTo>
                <a:cubicBezTo>
                  <a:pt x="5861" y="747"/>
                  <a:pt x="5867" y="752"/>
                  <a:pt x="5867" y="752"/>
                </a:cubicBezTo>
                <a:cubicBezTo>
                  <a:pt x="5895" y="752"/>
                  <a:pt x="5924" y="752"/>
                  <a:pt x="5952" y="747"/>
                </a:cubicBezTo>
                <a:lnTo>
                  <a:pt x="5958" y="747"/>
                </a:lnTo>
                <a:cubicBezTo>
                  <a:pt x="6009" y="752"/>
                  <a:pt x="6066" y="752"/>
                  <a:pt x="6122" y="752"/>
                </a:cubicBezTo>
                <a:cubicBezTo>
                  <a:pt x="6145" y="758"/>
                  <a:pt x="6168" y="764"/>
                  <a:pt x="6185" y="769"/>
                </a:cubicBezTo>
                <a:cubicBezTo>
                  <a:pt x="6185" y="764"/>
                  <a:pt x="6179" y="752"/>
                  <a:pt x="6174" y="741"/>
                </a:cubicBezTo>
                <a:cubicBezTo>
                  <a:pt x="6162" y="741"/>
                  <a:pt x="6151" y="735"/>
                  <a:pt x="6139" y="735"/>
                </a:cubicBezTo>
                <a:close/>
                <a:moveTo>
                  <a:pt x="7938" y="747"/>
                </a:moveTo>
                <a:lnTo>
                  <a:pt x="7938" y="747"/>
                </a:lnTo>
                <a:cubicBezTo>
                  <a:pt x="7961" y="764"/>
                  <a:pt x="8006" y="764"/>
                  <a:pt x="8017" y="798"/>
                </a:cubicBezTo>
                <a:cubicBezTo>
                  <a:pt x="7989" y="786"/>
                  <a:pt x="7955" y="775"/>
                  <a:pt x="7938" y="747"/>
                </a:cubicBezTo>
                <a:close/>
                <a:moveTo>
                  <a:pt x="5249" y="798"/>
                </a:moveTo>
                <a:cubicBezTo>
                  <a:pt x="5254" y="798"/>
                  <a:pt x="5254" y="798"/>
                  <a:pt x="5260" y="803"/>
                </a:cubicBezTo>
                <a:lnTo>
                  <a:pt x="5243" y="803"/>
                </a:lnTo>
                <a:cubicBezTo>
                  <a:pt x="5243" y="803"/>
                  <a:pt x="5249" y="798"/>
                  <a:pt x="5249" y="798"/>
                </a:cubicBezTo>
                <a:close/>
                <a:moveTo>
                  <a:pt x="5081" y="785"/>
                </a:moveTo>
                <a:cubicBezTo>
                  <a:pt x="5088" y="785"/>
                  <a:pt x="5095" y="789"/>
                  <a:pt x="5095" y="798"/>
                </a:cubicBezTo>
                <a:cubicBezTo>
                  <a:pt x="5093" y="803"/>
                  <a:pt x="5084" y="806"/>
                  <a:pt x="5077" y="806"/>
                </a:cubicBezTo>
                <a:cubicBezTo>
                  <a:pt x="5070" y="806"/>
                  <a:pt x="5064" y="803"/>
                  <a:pt x="5067" y="798"/>
                </a:cubicBezTo>
                <a:cubicBezTo>
                  <a:pt x="5067" y="789"/>
                  <a:pt x="5074" y="785"/>
                  <a:pt x="5081" y="785"/>
                </a:cubicBezTo>
                <a:close/>
                <a:moveTo>
                  <a:pt x="8184" y="820"/>
                </a:moveTo>
                <a:cubicBezTo>
                  <a:pt x="8183" y="820"/>
                  <a:pt x="8183" y="820"/>
                  <a:pt x="8182" y="820"/>
                </a:cubicBezTo>
                <a:cubicBezTo>
                  <a:pt x="8183" y="821"/>
                  <a:pt x="8184" y="822"/>
                  <a:pt x="8185" y="822"/>
                </a:cubicBezTo>
                <a:lnTo>
                  <a:pt x="8185" y="822"/>
                </a:lnTo>
                <a:cubicBezTo>
                  <a:pt x="8185" y="822"/>
                  <a:pt x="8184" y="821"/>
                  <a:pt x="8184" y="820"/>
                </a:cubicBezTo>
                <a:close/>
                <a:moveTo>
                  <a:pt x="3138" y="798"/>
                </a:moveTo>
                <a:cubicBezTo>
                  <a:pt x="3127" y="803"/>
                  <a:pt x="3110" y="809"/>
                  <a:pt x="3098" y="809"/>
                </a:cubicBezTo>
                <a:cubicBezTo>
                  <a:pt x="3098" y="820"/>
                  <a:pt x="3098" y="828"/>
                  <a:pt x="3098" y="837"/>
                </a:cubicBezTo>
                <a:cubicBezTo>
                  <a:pt x="3104" y="820"/>
                  <a:pt x="3121" y="809"/>
                  <a:pt x="3138" y="798"/>
                </a:cubicBezTo>
                <a:close/>
                <a:moveTo>
                  <a:pt x="6446" y="764"/>
                </a:moveTo>
                <a:lnTo>
                  <a:pt x="6446" y="764"/>
                </a:lnTo>
                <a:cubicBezTo>
                  <a:pt x="6565" y="775"/>
                  <a:pt x="6684" y="803"/>
                  <a:pt x="6798" y="843"/>
                </a:cubicBezTo>
                <a:cubicBezTo>
                  <a:pt x="6764" y="837"/>
                  <a:pt x="6730" y="826"/>
                  <a:pt x="6690" y="826"/>
                </a:cubicBezTo>
                <a:lnTo>
                  <a:pt x="6667" y="820"/>
                </a:lnTo>
                <a:cubicBezTo>
                  <a:pt x="6667" y="820"/>
                  <a:pt x="6667" y="820"/>
                  <a:pt x="6667" y="815"/>
                </a:cubicBezTo>
                <a:cubicBezTo>
                  <a:pt x="6593" y="792"/>
                  <a:pt x="6514" y="786"/>
                  <a:pt x="6446" y="764"/>
                </a:cubicBezTo>
                <a:close/>
                <a:moveTo>
                  <a:pt x="7995" y="718"/>
                </a:moveTo>
                <a:cubicBezTo>
                  <a:pt x="8055" y="746"/>
                  <a:pt x="8142" y="762"/>
                  <a:pt x="8184" y="820"/>
                </a:cubicBezTo>
                <a:lnTo>
                  <a:pt x="8184" y="820"/>
                </a:lnTo>
                <a:cubicBezTo>
                  <a:pt x="8187" y="820"/>
                  <a:pt x="8190" y="819"/>
                  <a:pt x="8193" y="819"/>
                </a:cubicBezTo>
                <a:cubicBezTo>
                  <a:pt x="8223" y="819"/>
                  <a:pt x="8252" y="840"/>
                  <a:pt x="8267" y="866"/>
                </a:cubicBezTo>
                <a:cubicBezTo>
                  <a:pt x="8240" y="855"/>
                  <a:pt x="8213" y="839"/>
                  <a:pt x="8185" y="822"/>
                </a:cubicBezTo>
                <a:lnTo>
                  <a:pt x="8185" y="822"/>
                </a:lnTo>
                <a:cubicBezTo>
                  <a:pt x="8186" y="823"/>
                  <a:pt x="8187" y="825"/>
                  <a:pt x="8188" y="826"/>
                </a:cubicBezTo>
                <a:cubicBezTo>
                  <a:pt x="8125" y="786"/>
                  <a:pt x="8057" y="752"/>
                  <a:pt x="7989" y="730"/>
                </a:cubicBezTo>
                <a:lnTo>
                  <a:pt x="7995" y="718"/>
                </a:lnTo>
                <a:close/>
                <a:moveTo>
                  <a:pt x="7292" y="857"/>
                </a:moveTo>
                <a:cubicBezTo>
                  <a:pt x="7297" y="857"/>
                  <a:pt x="7301" y="861"/>
                  <a:pt x="7297" y="871"/>
                </a:cubicBezTo>
                <a:cubicBezTo>
                  <a:pt x="7294" y="873"/>
                  <a:pt x="7291" y="874"/>
                  <a:pt x="7288" y="874"/>
                </a:cubicBezTo>
                <a:cubicBezTo>
                  <a:pt x="7281" y="874"/>
                  <a:pt x="7276" y="868"/>
                  <a:pt x="7280" y="860"/>
                </a:cubicBezTo>
                <a:cubicBezTo>
                  <a:pt x="7284" y="858"/>
                  <a:pt x="7288" y="857"/>
                  <a:pt x="7292" y="857"/>
                </a:cubicBezTo>
                <a:close/>
                <a:moveTo>
                  <a:pt x="3246" y="826"/>
                </a:moveTo>
                <a:cubicBezTo>
                  <a:pt x="3223" y="843"/>
                  <a:pt x="3200" y="860"/>
                  <a:pt x="3172" y="866"/>
                </a:cubicBezTo>
                <a:cubicBezTo>
                  <a:pt x="3162" y="876"/>
                  <a:pt x="3151" y="886"/>
                  <a:pt x="3154" y="901"/>
                </a:cubicBezTo>
                <a:lnTo>
                  <a:pt x="3154" y="901"/>
                </a:lnTo>
                <a:lnTo>
                  <a:pt x="3149" y="883"/>
                </a:lnTo>
                <a:cubicBezTo>
                  <a:pt x="3138" y="883"/>
                  <a:pt x="3121" y="888"/>
                  <a:pt x="3110" y="894"/>
                </a:cubicBezTo>
                <a:cubicBezTo>
                  <a:pt x="3149" y="866"/>
                  <a:pt x="3200" y="837"/>
                  <a:pt x="3246" y="826"/>
                </a:cubicBezTo>
                <a:close/>
                <a:moveTo>
                  <a:pt x="2866" y="939"/>
                </a:moveTo>
                <a:cubicBezTo>
                  <a:pt x="2866" y="941"/>
                  <a:pt x="2866" y="943"/>
                  <a:pt x="2867" y="945"/>
                </a:cubicBezTo>
                <a:lnTo>
                  <a:pt x="2867" y="945"/>
                </a:lnTo>
                <a:cubicBezTo>
                  <a:pt x="2866" y="943"/>
                  <a:pt x="2866" y="941"/>
                  <a:pt x="2866" y="939"/>
                </a:cubicBezTo>
                <a:close/>
                <a:moveTo>
                  <a:pt x="3229" y="871"/>
                </a:moveTo>
                <a:cubicBezTo>
                  <a:pt x="3229" y="877"/>
                  <a:pt x="3229" y="888"/>
                  <a:pt x="3229" y="894"/>
                </a:cubicBezTo>
                <a:cubicBezTo>
                  <a:pt x="3217" y="894"/>
                  <a:pt x="3206" y="900"/>
                  <a:pt x="3195" y="900"/>
                </a:cubicBezTo>
                <a:cubicBezTo>
                  <a:pt x="3195" y="911"/>
                  <a:pt x="3195" y="917"/>
                  <a:pt x="3195" y="928"/>
                </a:cubicBezTo>
                <a:lnTo>
                  <a:pt x="3189" y="911"/>
                </a:lnTo>
                <a:cubicBezTo>
                  <a:pt x="3149" y="934"/>
                  <a:pt x="3110" y="939"/>
                  <a:pt x="3076" y="968"/>
                </a:cubicBezTo>
                <a:cubicBezTo>
                  <a:pt x="3076" y="968"/>
                  <a:pt x="3076" y="962"/>
                  <a:pt x="3070" y="962"/>
                </a:cubicBezTo>
                <a:cubicBezTo>
                  <a:pt x="3098" y="945"/>
                  <a:pt x="3127" y="928"/>
                  <a:pt x="3155" y="905"/>
                </a:cubicBezTo>
                <a:cubicBezTo>
                  <a:pt x="3183" y="905"/>
                  <a:pt x="3206" y="888"/>
                  <a:pt x="3229" y="871"/>
                </a:cubicBezTo>
                <a:close/>
                <a:moveTo>
                  <a:pt x="2801" y="1000"/>
                </a:moveTo>
                <a:cubicBezTo>
                  <a:pt x="2805" y="1000"/>
                  <a:pt x="2810" y="1000"/>
                  <a:pt x="2815" y="1002"/>
                </a:cubicBezTo>
                <a:cubicBezTo>
                  <a:pt x="2792" y="1019"/>
                  <a:pt x="2769" y="1036"/>
                  <a:pt x="2741" y="1047"/>
                </a:cubicBezTo>
                <a:lnTo>
                  <a:pt x="2730" y="1036"/>
                </a:lnTo>
                <a:cubicBezTo>
                  <a:pt x="2754" y="1026"/>
                  <a:pt x="2774" y="1000"/>
                  <a:pt x="2801" y="1000"/>
                </a:cubicBezTo>
                <a:close/>
                <a:moveTo>
                  <a:pt x="7904" y="588"/>
                </a:moveTo>
                <a:cubicBezTo>
                  <a:pt x="7941" y="588"/>
                  <a:pt x="7978" y="629"/>
                  <a:pt x="8018" y="629"/>
                </a:cubicBezTo>
                <a:cubicBezTo>
                  <a:pt x="8027" y="629"/>
                  <a:pt x="8036" y="627"/>
                  <a:pt x="8046" y="622"/>
                </a:cubicBezTo>
                <a:lnTo>
                  <a:pt x="8046" y="622"/>
                </a:lnTo>
                <a:cubicBezTo>
                  <a:pt x="8046" y="627"/>
                  <a:pt x="8040" y="639"/>
                  <a:pt x="8035" y="644"/>
                </a:cubicBezTo>
                <a:cubicBezTo>
                  <a:pt x="8148" y="701"/>
                  <a:pt x="8261" y="752"/>
                  <a:pt x="8369" y="815"/>
                </a:cubicBezTo>
                <a:cubicBezTo>
                  <a:pt x="8375" y="809"/>
                  <a:pt x="8386" y="803"/>
                  <a:pt x="8392" y="798"/>
                </a:cubicBezTo>
                <a:lnTo>
                  <a:pt x="8392" y="798"/>
                </a:lnTo>
                <a:cubicBezTo>
                  <a:pt x="8392" y="803"/>
                  <a:pt x="8386" y="815"/>
                  <a:pt x="8386" y="815"/>
                </a:cubicBezTo>
                <a:cubicBezTo>
                  <a:pt x="8443" y="837"/>
                  <a:pt x="8488" y="900"/>
                  <a:pt x="8551" y="905"/>
                </a:cubicBezTo>
                <a:cubicBezTo>
                  <a:pt x="8568" y="956"/>
                  <a:pt x="8636" y="956"/>
                  <a:pt x="8670" y="996"/>
                </a:cubicBezTo>
                <a:cubicBezTo>
                  <a:pt x="8693" y="1013"/>
                  <a:pt x="8732" y="1019"/>
                  <a:pt x="8738" y="1053"/>
                </a:cubicBezTo>
                <a:lnTo>
                  <a:pt x="8710" y="1059"/>
                </a:lnTo>
                <a:cubicBezTo>
                  <a:pt x="8693" y="1030"/>
                  <a:pt x="8659" y="1025"/>
                  <a:pt x="8630" y="1008"/>
                </a:cubicBezTo>
                <a:cubicBezTo>
                  <a:pt x="8630" y="1019"/>
                  <a:pt x="8630" y="1036"/>
                  <a:pt x="8630" y="1042"/>
                </a:cubicBezTo>
                <a:cubicBezTo>
                  <a:pt x="8625" y="1036"/>
                  <a:pt x="8613" y="1030"/>
                  <a:pt x="8608" y="1019"/>
                </a:cubicBezTo>
                <a:cubicBezTo>
                  <a:pt x="8574" y="1013"/>
                  <a:pt x="8574" y="968"/>
                  <a:pt x="8539" y="962"/>
                </a:cubicBezTo>
                <a:cubicBezTo>
                  <a:pt x="8539" y="962"/>
                  <a:pt x="8528" y="968"/>
                  <a:pt x="8522" y="974"/>
                </a:cubicBezTo>
                <a:cubicBezTo>
                  <a:pt x="8443" y="928"/>
                  <a:pt x="8375" y="866"/>
                  <a:pt x="8290" y="837"/>
                </a:cubicBezTo>
                <a:cubicBezTo>
                  <a:pt x="8290" y="832"/>
                  <a:pt x="8296" y="820"/>
                  <a:pt x="8301" y="815"/>
                </a:cubicBezTo>
                <a:cubicBezTo>
                  <a:pt x="8290" y="809"/>
                  <a:pt x="8273" y="798"/>
                  <a:pt x="8267" y="786"/>
                </a:cubicBezTo>
                <a:lnTo>
                  <a:pt x="8239" y="803"/>
                </a:lnTo>
                <a:lnTo>
                  <a:pt x="8261" y="820"/>
                </a:lnTo>
                <a:cubicBezTo>
                  <a:pt x="8250" y="815"/>
                  <a:pt x="8233" y="809"/>
                  <a:pt x="8222" y="803"/>
                </a:cubicBezTo>
                <a:lnTo>
                  <a:pt x="8244" y="798"/>
                </a:lnTo>
                <a:cubicBezTo>
                  <a:pt x="8244" y="792"/>
                  <a:pt x="8244" y="781"/>
                  <a:pt x="8244" y="775"/>
                </a:cubicBezTo>
                <a:cubicBezTo>
                  <a:pt x="8227" y="769"/>
                  <a:pt x="8205" y="758"/>
                  <a:pt x="8188" y="752"/>
                </a:cubicBezTo>
                <a:lnTo>
                  <a:pt x="8182" y="764"/>
                </a:lnTo>
                <a:cubicBezTo>
                  <a:pt x="8193" y="775"/>
                  <a:pt x="8210" y="786"/>
                  <a:pt x="8216" y="803"/>
                </a:cubicBezTo>
                <a:cubicBezTo>
                  <a:pt x="8205" y="786"/>
                  <a:pt x="8188" y="781"/>
                  <a:pt x="8171" y="775"/>
                </a:cubicBezTo>
                <a:cubicBezTo>
                  <a:pt x="8176" y="769"/>
                  <a:pt x="8176" y="758"/>
                  <a:pt x="8182" y="747"/>
                </a:cubicBezTo>
                <a:cubicBezTo>
                  <a:pt x="8165" y="741"/>
                  <a:pt x="8148" y="730"/>
                  <a:pt x="8131" y="724"/>
                </a:cubicBezTo>
                <a:lnTo>
                  <a:pt x="8131" y="724"/>
                </a:lnTo>
                <a:lnTo>
                  <a:pt x="8171" y="764"/>
                </a:lnTo>
                <a:cubicBezTo>
                  <a:pt x="8154" y="764"/>
                  <a:pt x="8142" y="758"/>
                  <a:pt x="8131" y="741"/>
                </a:cubicBezTo>
                <a:cubicBezTo>
                  <a:pt x="8097" y="735"/>
                  <a:pt x="8069" y="713"/>
                  <a:pt x="8035" y="701"/>
                </a:cubicBezTo>
                <a:lnTo>
                  <a:pt x="8035" y="678"/>
                </a:lnTo>
                <a:cubicBezTo>
                  <a:pt x="8029" y="684"/>
                  <a:pt x="8012" y="690"/>
                  <a:pt x="8006" y="696"/>
                </a:cubicBezTo>
                <a:cubicBezTo>
                  <a:pt x="8006" y="684"/>
                  <a:pt x="8006" y="673"/>
                  <a:pt x="8012" y="661"/>
                </a:cubicBezTo>
                <a:lnTo>
                  <a:pt x="8012" y="661"/>
                </a:lnTo>
                <a:cubicBezTo>
                  <a:pt x="7995" y="667"/>
                  <a:pt x="7978" y="667"/>
                  <a:pt x="7966" y="673"/>
                </a:cubicBezTo>
                <a:cubicBezTo>
                  <a:pt x="7955" y="667"/>
                  <a:pt x="7944" y="661"/>
                  <a:pt x="7938" y="650"/>
                </a:cubicBezTo>
                <a:cubicBezTo>
                  <a:pt x="7955" y="650"/>
                  <a:pt x="7972" y="650"/>
                  <a:pt x="7983" y="644"/>
                </a:cubicBezTo>
                <a:cubicBezTo>
                  <a:pt x="7978" y="639"/>
                  <a:pt x="7955" y="633"/>
                  <a:pt x="7949" y="633"/>
                </a:cubicBezTo>
                <a:cubicBezTo>
                  <a:pt x="7949" y="627"/>
                  <a:pt x="7955" y="616"/>
                  <a:pt x="7955" y="610"/>
                </a:cubicBezTo>
                <a:lnTo>
                  <a:pt x="7955" y="610"/>
                </a:lnTo>
                <a:cubicBezTo>
                  <a:pt x="7949" y="616"/>
                  <a:pt x="7932" y="622"/>
                  <a:pt x="7927" y="627"/>
                </a:cubicBezTo>
                <a:cubicBezTo>
                  <a:pt x="7915" y="616"/>
                  <a:pt x="7876" y="605"/>
                  <a:pt x="7904" y="588"/>
                </a:cubicBezTo>
                <a:close/>
                <a:moveTo>
                  <a:pt x="2491" y="1172"/>
                </a:moveTo>
                <a:lnTo>
                  <a:pt x="2491" y="1172"/>
                </a:lnTo>
                <a:cubicBezTo>
                  <a:pt x="2474" y="1178"/>
                  <a:pt x="2457" y="1178"/>
                  <a:pt x="2440" y="1178"/>
                </a:cubicBezTo>
                <a:lnTo>
                  <a:pt x="2434" y="1212"/>
                </a:lnTo>
                <a:cubicBezTo>
                  <a:pt x="2457" y="1206"/>
                  <a:pt x="2480" y="1200"/>
                  <a:pt x="2491" y="1172"/>
                </a:cubicBezTo>
                <a:close/>
                <a:moveTo>
                  <a:pt x="3110" y="894"/>
                </a:moveTo>
                <a:cubicBezTo>
                  <a:pt x="3093" y="917"/>
                  <a:pt x="3059" y="917"/>
                  <a:pt x="3042" y="939"/>
                </a:cubicBezTo>
                <a:cubicBezTo>
                  <a:pt x="2860" y="1013"/>
                  <a:pt x="2707" y="1149"/>
                  <a:pt x="2525" y="1223"/>
                </a:cubicBezTo>
                <a:cubicBezTo>
                  <a:pt x="2582" y="1172"/>
                  <a:pt x="2656" y="1144"/>
                  <a:pt x="2712" y="1104"/>
                </a:cubicBezTo>
                <a:lnTo>
                  <a:pt x="2718" y="1104"/>
                </a:lnTo>
                <a:cubicBezTo>
                  <a:pt x="2718" y="1104"/>
                  <a:pt x="2707" y="1098"/>
                  <a:pt x="2707" y="1093"/>
                </a:cubicBezTo>
                <a:cubicBezTo>
                  <a:pt x="2712" y="1093"/>
                  <a:pt x="2718" y="1098"/>
                  <a:pt x="2730" y="1098"/>
                </a:cubicBezTo>
                <a:cubicBezTo>
                  <a:pt x="2820" y="1047"/>
                  <a:pt x="2905" y="979"/>
                  <a:pt x="3002" y="945"/>
                </a:cubicBezTo>
                <a:cubicBezTo>
                  <a:pt x="3002" y="939"/>
                  <a:pt x="2996" y="934"/>
                  <a:pt x="2996" y="928"/>
                </a:cubicBezTo>
                <a:lnTo>
                  <a:pt x="2996" y="928"/>
                </a:lnTo>
                <a:cubicBezTo>
                  <a:pt x="3001" y="930"/>
                  <a:pt x="3006" y="930"/>
                  <a:pt x="3011" y="930"/>
                </a:cubicBezTo>
                <a:cubicBezTo>
                  <a:pt x="3044" y="930"/>
                  <a:pt x="3075" y="899"/>
                  <a:pt x="3110" y="894"/>
                </a:cubicBezTo>
                <a:close/>
                <a:moveTo>
                  <a:pt x="8290" y="877"/>
                </a:moveTo>
                <a:cubicBezTo>
                  <a:pt x="8466" y="974"/>
                  <a:pt x="8636" y="1081"/>
                  <a:pt x="8806" y="1195"/>
                </a:cubicBezTo>
                <a:cubicBezTo>
                  <a:pt x="8823" y="1206"/>
                  <a:pt x="8846" y="1212"/>
                  <a:pt x="8852" y="1240"/>
                </a:cubicBezTo>
                <a:cubicBezTo>
                  <a:pt x="8738" y="1149"/>
                  <a:pt x="8613" y="1093"/>
                  <a:pt x="8494" y="1008"/>
                </a:cubicBezTo>
                <a:cubicBezTo>
                  <a:pt x="8488" y="1013"/>
                  <a:pt x="8477" y="1019"/>
                  <a:pt x="8466" y="1025"/>
                </a:cubicBezTo>
                <a:cubicBezTo>
                  <a:pt x="8477" y="1036"/>
                  <a:pt x="8488" y="1047"/>
                  <a:pt x="8500" y="1053"/>
                </a:cubicBezTo>
                <a:lnTo>
                  <a:pt x="8500" y="1059"/>
                </a:lnTo>
                <a:cubicBezTo>
                  <a:pt x="8477" y="1047"/>
                  <a:pt x="8449" y="1036"/>
                  <a:pt x="8426" y="1019"/>
                </a:cubicBezTo>
                <a:cubicBezTo>
                  <a:pt x="8426" y="1019"/>
                  <a:pt x="8426" y="1013"/>
                  <a:pt x="8432" y="1008"/>
                </a:cubicBezTo>
                <a:cubicBezTo>
                  <a:pt x="8443" y="1013"/>
                  <a:pt x="8454" y="1019"/>
                  <a:pt x="8466" y="1025"/>
                </a:cubicBezTo>
                <a:cubicBezTo>
                  <a:pt x="8466" y="1019"/>
                  <a:pt x="8471" y="1008"/>
                  <a:pt x="8471" y="1002"/>
                </a:cubicBezTo>
                <a:cubicBezTo>
                  <a:pt x="8415" y="956"/>
                  <a:pt x="8347" y="922"/>
                  <a:pt x="8278" y="888"/>
                </a:cubicBezTo>
                <a:cubicBezTo>
                  <a:pt x="8284" y="883"/>
                  <a:pt x="8284" y="877"/>
                  <a:pt x="8290" y="877"/>
                </a:cubicBezTo>
                <a:close/>
                <a:moveTo>
                  <a:pt x="2521" y="1222"/>
                </a:moveTo>
                <a:cubicBezTo>
                  <a:pt x="2525" y="1222"/>
                  <a:pt x="2528" y="1228"/>
                  <a:pt x="2531" y="1240"/>
                </a:cubicBezTo>
                <a:cubicBezTo>
                  <a:pt x="2526" y="1245"/>
                  <a:pt x="2522" y="1248"/>
                  <a:pt x="2519" y="1248"/>
                </a:cubicBezTo>
                <a:cubicBezTo>
                  <a:pt x="2514" y="1248"/>
                  <a:pt x="2511" y="1244"/>
                  <a:pt x="2508" y="1235"/>
                </a:cubicBezTo>
                <a:cubicBezTo>
                  <a:pt x="2513" y="1227"/>
                  <a:pt x="2518" y="1222"/>
                  <a:pt x="2521" y="1222"/>
                </a:cubicBezTo>
                <a:close/>
                <a:moveTo>
                  <a:pt x="3188" y="1300"/>
                </a:moveTo>
                <a:cubicBezTo>
                  <a:pt x="3191" y="1300"/>
                  <a:pt x="3195" y="1303"/>
                  <a:pt x="3200" y="1308"/>
                </a:cubicBezTo>
                <a:cubicBezTo>
                  <a:pt x="3197" y="1318"/>
                  <a:pt x="3194" y="1322"/>
                  <a:pt x="3190" y="1322"/>
                </a:cubicBezTo>
                <a:cubicBezTo>
                  <a:pt x="3187" y="1322"/>
                  <a:pt x="3183" y="1319"/>
                  <a:pt x="3178" y="1314"/>
                </a:cubicBezTo>
                <a:cubicBezTo>
                  <a:pt x="3181" y="1305"/>
                  <a:pt x="3184" y="1300"/>
                  <a:pt x="3188" y="1300"/>
                </a:cubicBezTo>
                <a:close/>
                <a:moveTo>
                  <a:pt x="2633" y="1217"/>
                </a:moveTo>
                <a:cubicBezTo>
                  <a:pt x="2622" y="1229"/>
                  <a:pt x="2565" y="1240"/>
                  <a:pt x="2593" y="1269"/>
                </a:cubicBezTo>
                <a:cubicBezTo>
                  <a:pt x="2588" y="1263"/>
                  <a:pt x="2582" y="1257"/>
                  <a:pt x="2576" y="1257"/>
                </a:cubicBezTo>
                <a:cubicBezTo>
                  <a:pt x="2537" y="1291"/>
                  <a:pt x="2486" y="1320"/>
                  <a:pt x="2434" y="1331"/>
                </a:cubicBezTo>
                <a:cubicBezTo>
                  <a:pt x="2486" y="1297"/>
                  <a:pt x="2548" y="1269"/>
                  <a:pt x="2593" y="1229"/>
                </a:cubicBezTo>
                <a:cubicBezTo>
                  <a:pt x="2605" y="1217"/>
                  <a:pt x="2616" y="1217"/>
                  <a:pt x="2633" y="1217"/>
                </a:cubicBezTo>
                <a:close/>
                <a:moveTo>
                  <a:pt x="8857" y="1235"/>
                </a:moveTo>
                <a:lnTo>
                  <a:pt x="8857" y="1235"/>
                </a:lnTo>
                <a:cubicBezTo>
                  <a:pt x="8920" y="1269"/>
                  <a:pt x="8976" y="1314"/>
                  <a:pt x="9033" y="1354"/>
                </a:cubicBezTo>
                <a:cubicBezTo>
                  <a:pt x="8965" y="1331"/>
                  <a:pt x="8914" y="1280"/>
                  <a:pt x="8857" y="1235"/>
                </a:cubicBezTo>
                <a:close/>
                <a:moveTo>
                  <a:pt x="2503" y="1240"/>
                </a:moveTo>
                <a:cubicBezTo>
                  <a:pt x="2491" y="1269"/>
                  <a:pt x="2463" y="1280"/>
                  <a:pt x="2440" y="1297"/>
                </a:cubicBezTo>
                <a:cubicBezTo>
                  <a:pt x="2400" y="1325"/>
                  <a:pt x="2366" y="1359"/>
                  <a:pt x="2315" y="1371"/>
                </a:cubicBezTo>
                <a:cubicBezTo>
                  <a:pt x="2366" y="1314"/>
                  <a:pt x="2440" y="1280"/>
                  <a:pt x="2503" y="1240"/>
                </a:cubicBezTo>
                <a:close/>
                <a:moveTo>
                  <a:pt x="9220" y="1410"/>
                </a:moveTo>
                <a:cubicBezTo>
                  <a:pt x="9218" y="1410"/>
                  <a:pt x="9216" y="1412"/>
                  <a:pt x="9214" y="1414"/>
                </a:cubicBezTo>
                <a:lnTo>
                  <a:pt x="9214" y="1414"/>
                </a:lnTo>
                <a:cubicBezTo>
                  <a:pt x="9216" y="1413"/>
                  <a:pt x="9219" y="1412"/>
                  <a:pt x="9220" y="1410"/>
                </a:cubicBezTo>
                <a:close/>
                <a:moveTo>
                  <a:pt x="9048" y="1410"/>
                </a:moveTo>
                <a:cubicBezTo>
                  <a:pt x="9058" y="1410"/>
                  <a:pt x="9067" y="1425"/>
                  <a:pt x="9067" y="1433"/>
                </a:cubicBezTo>
                <a:cubicBezTo>
                  <a:pt x="9065" y="1436"/>
                  <a:pt x="9062" y="1437"/>
                  <a:pt x="9059" y="1437"/>
                </a:cubicBezTo>
                <a:cubicBezTo>
                  <a:pt x="9049" y="1437"/>
                  <a:pt x="9039" y="1425"/>
                  <a:pt x="9039" y="1416"/>
                </a:cubicBezTo>
                <a:cubicBezTo>
                  <a:pt x="9042" y="1412"/>
                  <a:pt x="9045" y="1410"/>
                  <a:pt x="9048" y="1410"/>
                </a:cubicBezTo>
                <a:close/>
                <a:moveTo>
                  <a:pt x="9033" y="1359"/>
                </a:moveTo>
                <a:lnTo>
                  <a:pt x="9033" y="1359"/>
                </a:lnTo>
                <a:cubicBezTo>
                  <a:pt x="9113" y="1410"/>
                  <a:pt x="9181" y="1467"/>
                  <a:pt x="9254" y="1530"/>
                </a:cubicBezTo>
                <a:cubicBezTo>
                  <a:pt x="9169" y="1496"/>
                  <a:pt x="9096" y="1422"/>
                  <a:pt x="9033" y="1359"/>
                </a:cubicBezTo>
                <a:close/>
                <a:moveTo>
                  <a:pt x="8618" y="1540"/>
                </a:moveTo>
                <a:cubicBezTo>
                  <a:pt x="8630" y="1540"/>
                  <a:pt x="8646" y="1554"/>
                  <a:pt x="8636" y="1564"/>
                </a:cubicBezTo>
                <a:cubicBezTo>
                  <a:pt x="8633" y="1566"/>
                  <a:pt x="8629" y="1567"/>
                  <a:pt x="8626" y="1567"/>
                </a:cubicBezTo>
                <a:cubicBezTo>
                  <a:pt x="8613" y="1567"/>
                  <a:pt x="8604" y="1550"/>
                  <a:pt x="8613" y="1541"/>
                </a:cubicBezTo>
                <a:cubicBezTo>
                  <a:pt x="8615" y="1540"/>
                  <a:pt x="8617" y="1540"/>
                  <a:pt x="8618" y="1540"/>
                </a:cubicBezTo>
                <a:close/>
                <a:moveTo>
                  <a:pt x="2156" y="1552"/>
                </a:moveTo>
                <a:lnTo>
                  <a:pt x="2156" y="1586"/>
                </a:lnTo>
                <a:cubicBezTo>
                  <a:pt x="2145" y="1581"/>
                  <a:pt x="2139" y="1581"/>
                  <a:pt x="2128" y="1575"/>
                </a:cubicBezTo>
                <a:cubicBezTo>
                  <a:pt x="2117" y="1586"/>
                  <a:pt x="2111" y="1598"/>
                  <a:pt x="2100" y="1603"/>
                </a:cubicBezTo>
                <a:lnTo>
                  <a:pt x="2094" y="1592"/>
                </a:lnTo>
                <a:cubicBezTo>
                  <a:pt x="2111" y="1581"/>
                  <a:pt x="2134" y="1564"/>
                  <a:pt x="2156" y="1552"/>
                </a:cubicBezTo>
                <a:close/>
                <a:moveTo>
                  <a:pt x="9300" y="1617"/>
                </a:moveTo>
                <a:cubicBezTo>
                  <a:pt x="9307" y="1617"/>
                  <a:pt x="9311" y="1621"/>
                  <a:pt x="9311" y="1632"/>
                </a:cubicBezTo>
                <a:cubicBezTo>
                  <a:pt x="9307" y="1636"/>
                  <a:pt x="9304" y="1638"/>
                  <a:pt x="9301" y="1638"/>
                </a:cubicBezTo>
                <a:cubicBezTo>
                  <a:pt x="9296" y="1638"/>
                  <a:pt x="9292" y="1631"/>
                  <a:pt x="9288" y="1620"/>
                </a:cubicBezTo>
                <a:cubicBezTo>
                  <a:pt x="9293" y="1618"/>
                  <a:pt x="9297" y="1617"/>
                  <a:pt x="9300" y="1617"/>
                </a:cubicBezTo>
                <a:close/>
                <a:moveTo>
                  <a:pt x="2060" y="1626"/>
                </a:moveTo>
                <a:cubicBezTo>
                  <a:pt x="2066" y="1632"/>
                  <a:pt x="2077" y="1643"/>
                  <a:pt x="2077" y="1649"/>
                </a:cubicBezTo>
                <a:lnTo>
                  <a:pt x="2054" y="1637"/>
                </a:lnTo>
                <a:cubicBezTo>
                  <a:pt x="2049" y="1649"/>
                  <a:pt x="2043" y="1666"/>
                  <a:pt x="2043" y="1671"/>
                </a:cubicBezTo>
                <a:cubicBezTo>
                  <a:pt x="2032" y="1654"/>
                  <a:pt x="2037" y="1632"/>
                  <a:pt x="2060" y="1626"/>
                </a:cubicBezTo>
                <a:close/>
                <a:moveTo>
                  <a:pt x="9355" y="1665"/>
                </a:moveTo>
                <a:cubicBezTo>
                  <a:pt x="9366" y="1665"/>
                  <a:pt x="9378" y="1683"/>
                  <a:pt x="9368" y="1688"/>
                </a:cubicBezTo>
                <a:cubicBezTo>
                  <a:pt x="9365" y="1691"/>
                  <a:pt x="9362" y="1692"/>
                  <a:pt x="9359" y="1692"/>
                </a:cubicBezTo>
                <a:cubicBezTo>
                  <a:pt x="9347" y="1692"/>
                  <a:pt x="9342" y="1675"/>
                  <a:pt x="9351" y="1666"/>
                </a:cubicBezTo>
                <a:cubicBezTo>
                  <a:pt x="9352" y="1665"/>
                  <a:pt x="9353" y="1665"/>
                  <a:pt x="9355" y="1665"/>
                </a:cubicBezTo>
                <a:close/>
                <a:moveTo>
                  <a:pt x="2307" y="1681"/>
                </a:moveTo>
                <a:cubicBezTo>
                  <a:pt x="2310" y="1681"/>
                  <a:pt x="2313" y="1683"/>
                  <a:pt x="2315" y="1688"/>
                </a:cubicBezTo>
                <a:cubicBezTo>
                  <a:pt x="2312" y="1698"/>
                  <a:pt x="2309" y="1702"/>
                  <a:pt x="2305" y="1702"/>
                </a:cubicBezTo>
                <a:cubicBezTo>
                  <a:pt x="2302" y="1702"/>
                  <a:pt x="2298" y="1699"/>
                  <a:pt x="2293" y="1694"/>
                </a:cubicBezTo>
                <a:cubicBezTo>
                  <a:pt x="2299" y="1685"/>
                  <a:pt x="2303" y="1681"/>
                  <a:pt x="2307" y="1681"/>
                </a:cubicBezTo>
                <a:close/>
                <a:moveTo>
                  <a:pt x="8812" y="1677"/>
                </a:moveTo>
                <a:cubicBezTo>
                  <a:pt x="8835" y="1694"/>
                  <a:pt x="8863" y="1711"/>
                  <a:pt x="8886" y="1734"/>
                </a:cubicBezTo>
                <a:cubicBezTo>
                  <a:pt x="8863" y="1717"/>
                  <a:pt x="8823" y="1705"/>
                  <a:pt x="8812" y="1677"/>
                </a:cubicBezTo>
                <a:close/>
                <a:moveTo>
                  <a:pt x="9379" y="1694"/>
                </a:moveTo>
                <a:cubicBezTo>
                  <a:pt x="9402" y="1705"/>
                  <a:pt x="9419" y="1722"/>
                  <a:pt x="9436" y="1734"/>
                </a:cubicBezTo>
                <a:cubicBezTo>
                  <a:pt x="9436" y="1734"/>
                  <a:pt x="9430" y="1745"/>
                  <a:pt x="9430" y="1745"/>
                </a:cubicBezTo>
                <a:cubicBezTo>
                  <a:pt x="9408" y="1734"/>
                  <a:pt x="9391" y="1717"/>
                  <a:pt x="9379" y="1694"/>
                </a:cubicBezTo>
                <a:close/>
                <a:moveTo>
                  <a:pt x="2020" y="1649"/>
                </a:moveTo>
                <a:cubicBezTo>
                  <a:pt x="2026" y="1666"/>
                  <a:pt x="2015" y="1677"/>
                  <a:pt x="2009" y="1688"/>
                </a:cubicBezTo>
                <a:cubicBezTo>
                  <a:pt x="2009" y="1694"/>
                  <a:pt x="2015" y="1700"/>
                  <a:pt x="2015" y="1705"/>
                </a:cubicBezTo>
                <a:lnTo>
                  <a:pt x="1981" y="1705"/>
                </a:lnTo>
                <a:cubicBezTo>
                  <a:pt x="1986" y="1705"/>
                  <a:pt x="1992" y="1717"/>
                  <a:pt x="1992" y="1722"/>
                </a:cubicBezTo>
                <a:cubicBezTo>
                  <a:pt x="1985" y="1719"/>
                  <a:pt x="1978" y="1717"/>
                  <a:pt x="1973" y="1717"/>
                </a:cubicBezTo>
                <a:cubicBezTo>
                  <a:pt x="1955" y="1717"/>
                  <a:pt x="1954" y="1737"/>
                  <a:pt x="1981" y="1751"/>
                </a:cubicBezTo>
                <a:cubicBezTo>
                  <a:pt x="1975" y="1757"/>
                  <a:pt x="1964" y="1762"/>
                  <a:pt x="1964" y="1762"/>
                </a:cubicBezTo>
                <a:cubicBezTo>
                  <a:pt x="1958" y="1751"/>
                  <a:pt x="1952" y="1739"/>
                  <a:pt x="1947" y="1734"/>
                </a:cubicBezTo>
                <a:cubicBezTo>
                  <a:pt x="1935" y="1745"/>
                  <a:pt x="1924" y="1751"/>
                  <a:pt x="1907" y="1751"/>
                </a:cubicBezTo>
                <a:cubicBezTo>
                  <a:pt x="1947" y="1717"/>
                  <a:pt x="1981" y="1683"/>
                  <a:pt x="2020" y="1649"/>
                </a:cubicBezTo>
                <a:close/>
                <a:moveTo>
                  <a:pt x="2542" y="1711"/>
                </a:moveTo>
                <a:lnTo>
                  <a:pt x="2542" y="1711"/>
                </a:lnTo>
                <a:cubicBezTo>
                  <a:pt x="2525" y="1728"/>
                  <a:pt x="2508" y="1745"/>
                  <a:pt x="2486" y="1762"/>
                </a:cubicBezTo>
                <a:cubicBezTo>
                  <a:pt x="2486" y="1762"/>
                  <a:pt x="2480" y="1757"/>
                  <a:pt x="2474" y="1751"/>
                </a:cubicBezTo>
                <a:lnTo>
                  <a:pt x="2542" y="1711"/>
                </a:lnTo>
                <a:close/>
                <a:moveTo>
                  <a:pt x="9452" y="1755"/>
                </a:moveTo>
                <a:cubicBezTo>
                  <a:pt x="9463" y="1755"/>
                  <a:pt x="9474" y="1769"/>
                  <a:pt x="9464" y="1779"/>
                </a:cubicBezTo>
                <a:cubicBezTo>
                  <a:pt x="9463" y="1780"/>
                  <a:pt x="9461" y="1780"/>
                  <a:pt x="9459" y="1780"/>
                </a:cubicBezTo>
                <a:cubicBezTo>
                  <a:pt x="9449" y="1780"/>
                  <a:pt x="9437" y="1766"/>
                  <a:pt x="9447" y="1757"/>
                </a:cubicBezTo>
                <a:cubicBezTo>
                  <a:pt x="9449" y="1756"/>
                  <a:pt x="9450" y="1755"/>
                  <a:pt x="9452" y="1755"/>
                </a:cubicBezTo>
                <a:close/>
                <a:moveTo>
                  <a:pt x="2167" y="1796"/>
                </a:moveTo>
                <a:cubicBezTo>
                  <a:pt x="2172" y="1796"/>
                  <a:pt x="2176" y="1798"/>
                  <a:pt x="2179" y="1802"/>
                </a:cubicBezTo>
                <a:cubicBezTo>
                  <a:pt x="2173" y="1813"/>
                  <a:pt x="2156" y="1825"/>
                  <a:pt x="2139" y="1825"/>
                </a:cubicBezTo>
                <a:cubicBezTo>
                  <a:pt x="2135" y="1812"/>
                  <a:pt x="2153" y="1796"/>
                  <a:pt x="2167" y="1796"/>
                </a:cubicBezTo>
                <a:close/>
                <a:moveTo>
                  <a:pt x="2843" y="1660"/>
                </a:moveTo>
                <a:cubicBezTo>
                  <a:pt x="2815" y="1683"/>
                  <a:pt x="2781" y="1700"/>
                  <a:pt x="2758" y="1728"/>
                </a:cubicBezTo>
                <a:cubicBezTo>
                  <a:pt x="2752" y="1734"/>
                  <a:pt x="2747" y="1739"/>
                  <a:pt x="2741" y="1745"/>
                </a:cubicBezTo>
                <a:cubicBezTo>
                  <a:pt x="2735" y="1739"/>
                  <a:pt x="2735" y="1739"/>
                  <a:pt x="2730" y="1739"/>
                </a:cubicBezTo>
                <a:cubicBezTo>
                  <a:pt x="2667" y="1779"/>
                  <a:pt x="2610" y="1836"/>
                  <a:pt x="2542" y="1870"/>
                </a:cubicBezTo>
                <a:cubicBezTo>
                  <a:pt x="2633" y="1791"/>
                  <a:pt x="2735" y="1722"/>
                  <a:pt x="2843" y="1660"/>
                </a:cubicBezTo>
                <a:close/>
                <a:moveTo>
                  <a:pt x="9345" y="1609"/>
                </a:moveTo>
                <a:cubicBezTo>
                  <a:pt x="9442" y="1688"/>
                  <a:pt x="9538" y="1774"/>
                  <a:pt x="9623" y="1870"/>
                </a:cubicBezTo>
                <a:cubicBezTo>
                  <a:pt x="9532" y="1813"/>
                  <a:pt x="9476" y="1728"/>
                  <a:pt x="9391" y="1666"/>
                </a:cubicBezTo>
                <a:cubicBezTo>
                  <a:pt x="9368" y="1654"/>
                  <a:pt x="9357" y="1632"/>
                  <a:pt x="9345" y="1609"/>
                </a:cubicBezTo>
                <a:close/>
                <a:moveTo>
                  <a:pt x="1850" y="1819"/>
                </a:moveTo>
                <a:cubicBezTo>
                  <a:pt x="1827" y="1836"/>
                  <a:pt x="1805" y="1859"/>
                  <a:pt x="1782" y="1876"/>
                </a:cubicBezTo>
                <a:cubicBezTo>
                  <a:pt x="1793" y="1859"/>
                  <a:pt x="1805" y="1842"/>
                  <a:pt x="1822" y="1825"/>
                </a:cubicBezTo>
                <a:cubicBezTo>
                  <a:pt x="1833" y="1819"/>
                  <a:pt x="1844" y="1819"/>
                  <a:pt x="1850" y="1819"/>
                </a:cubicBezTo>
                <a:close/>
                <a:moveTo>
                  <a:pt x="9050" y="1859"/>
                </a:moveTo>
                <a:lnTo>
                  <a:pt x="9050" y="1859"/>
                </a:lnTo>
                <a:cubicBezTo>
                  <a:pt x="9067" y="1870"/>
                  <a:pt x="9078" y="1881"/>
                  <a:pt x="9096" y="1893"/>
                </a:cubicBezTo>
                <a:cubicBezTo>
                  <a:pt x="9096" y="1898"/>
                  <a:pt x="9090" y="1904"/>
                  <a:pt x="9090" y="1904"/>
                </a:cubicBezTo>
                <a:cubicBezTo>
                  <a:pt x="9073" y="1893"/>
                  <a:pt x="9061" y="1876"/>
                  <a:pt x="9050" y="1859"/>
                </a:cubicBezTo>
                <a:close/>
                <a:moveTo>
                  <a:pt x="9498" y="1796"/>
                </a:moveTo>
                <a:cubicBezTo>
                  <a:pt x="9538" y="1836"/>
                  <a:pt x="9595" y="1870"/>
                  <a:pt x="9623" y="1927"/>
                </a:cubicBezTo>
                <a:cubicBezTo>
                  <a:pt x="9572" y="1887"/>
                  <a:pt x="9532" y="1830"/>
                  <a:pt x="9476" y="1802"/>
                </a:cubicBezTo>
                <a:cubicBezTo>
                  <a:pt x="9481" y="1802"/>
                  <a:pt x="9493" y="1796"/>
                  <a:pt x="9498" y="1796"/>
                </a:cubicBezTo>
                <a:close/>
                <a:moveTo>
                  <a:pt x="1590" y="1876"/>
                </a:moveTo>
                <a:cubicBezTo>
                  <a:pt x="1606" y="1887"/>
                  <a:pt x="1612" y="1910"/>
                  <a:pt x="1612" y="1927"/>
                </a:cubicBezTo>
                <a:cubicBezTo>
                  <a:pt x="1612" y="1921"/>
                  <a:pt x="1600" y="1904"/>
                  <a:pt x="1595" y="1898"/>
                </a:cubicBezTo>
                <a:cubicBezTo>
                  <a:pt x="1589" y="1910"/>
                  <a:pt x="1578" y="1921"/>
                  <a:pt x="1566" y="1932"/>
                </a:cubicBezTo>
                <a:cubicBezTo>
                  <a:pt x="1566" y="1921"/>
                  <a:pt x="1561" y="1904"/>
                  <a:pt x="1561" y="1898"/>
                </a:cubicBezTo>
                <a:cubicBezTo>
                  <a:pt x="1566" y="1888"/>
                  <a:pt x="1575" y="1878"/>
                  <a:pt x="1590" y="1876"/>
                </a:cubicBezTo>
                <a:close/>
                <a:moveTo>
                  <a:pt x="2315" y="1371"/>
                </a:moveTo>
                <a:cubicBezTo>
                  <a:pt x="2310" y="1393"/>
                  <a:pt x="2281" y="1405"/>
                  <a:pt x="2259" y="1422"/>
                </a:cubicBezTo>
                <a:cubicBezTo>
                  <a:pt x="2094" y="1552"/>
                  <a:pt x="1929" y="1688"/>
                  <a:pt x="1771" y="1830"/>
                </a:cubicBezTo>
                <a:cubicBezTo>
                  <a:pt x="1737" y="1864"/>
                  <a:pt x="1708" y="1910"/>
                  <a:pt x="1663" y="1938"/>
                </a:cubicBezTo>
                <a:cubicBezTo>
                  <a:pt x="1703" y="1870"/>
                  <a:pt x="1782" y="1830"/>
                  <a:pt x="1810" y="1762"/>
                </a:cubicBezTo>
                <a:cubicBezTo>
                  <a:pt x="1810" y="1762"/>
                  <a:pt x="1822" y="1774"/>
                  <a:pt x="1822" y="1774"/>
                </a:cubicBezTo>
                <a:cubicBezTo>
                  <a:pt x="1941" y="1654"/>
                  <a:pt x="2077" y="1552"/>
                  <a:pt x="2213" y="1450"/>
                </a:cubicBezTo>
                <a:cubicBezTo>
                  <a:pt x="2208" y="1444"/>
                  <a:pt x="2208" y="1444"/>
                  <a:pt x="2202" y="1439"/>
                </a:cubicBezTo>
                <a:cubicBezTo>
                  <a:pt x="2247" y="1433"/>
                  <a:pt x="2276" y="1393"/>
                  <a:pt x="2315" y="1371"/>
                </a:cubicBezTo>
                <a:close/>
                <a:moveTo>
                  <a:pt x="1650" y="1939"/>
                </a:moveTo>
                <a:cubicBezTo>
                  <a:pt x="1655" y="1939"/>
                  <a:pt x="1660" y="1942"/>
                  <a:pt x="1657" y="1949"/>
                </a:cubicBezTo>
                <a:cubicBezTo>
                  <a:pt x="1657" y="1959"/>
                  <a:pt x="1649" y="1964"/>
                  <a:pt x="1642" y="1964"/>
                </a:cubicBezTo>
                <a:cubicBezTo>
                  <a:pt x="1637" y="1964"/>
                  <a:pt x="1632" y="1960"/>
                  <a:pt x="1634" y="1949"/>
                </a:cubicBezTo>
                <a:cubicBezTo>
                  <a:pt x="1634" y="1943"/>
                  <a:pt x="1643" y="1939"/>
                  <a:pt x="1650" y="1939"/>
                </a:cubicBezTo>
                <a:close/>
                <a:moveTo>
                  <a:pt x="2542" y="1864"/>
                </a:moveTo>
                <a:cubicBezTo>
                  <a:pt x="2503" y="1910"/>
                  <a:pt x="2451" y="1949"/>
                  <a:pt x="2400" y="1978"/>
                </a:cubicBezTo>
                <a:cubicBezTo>
                  <a:pt x="2440" y="1932"/>
                  <a:pt x="2491" y="1898"/>
                  <a:pt x="2542" y="1864"/>
                </a:cubicBezTo>
                <a:close/>
                <a:moveTo>
                  <a:pt x="9623" y="1870"/>
                </a:moveTo>
                <a:lnTo>
                  <a:pt x="9623" y="1870"/>
                </a:lnTo>
                <a:cubicBezTo>
                  <a:pt x="9657" y="1904"/>
                  <a:pt x="9691" y="1932"/>
                  <a:pt x="9725" y="1966"/>
                </a:cubicBezTo>
                <a:cubicBezTo>
                  <a:pt x="9720" y="1972"/>
                  <a:pt x="9720" y="1978"/>
                  <a:pt x="9714" y="1983"/>
                </a:cubicBezTo>
                <a:cubicBezTo>
                  <a:pt x="9697" y="1961"/>
                  <a:pt x="9674" y="1932"/>
                  <a:pt x="9646" y="1915"/>
                </a:cubicBezTo>
                <a:cubicBezTo>
                  <a:pt x="9640" y="1898"/>
                  <a:pt x="9635" y="1887"/>
                  <a:pt x="9623" y="1870"/>
                </a:cubicBezTo>
                <a:close/>
                <a:moveTo>
                  <a:pt x="9663" y="1954"/>
                </a:moveTo>
                <a:cubicBezTo>
                  <a:pt x="9678" y="1954"/>
                  <a:pt x="9690" y="1973"/>
                  <a:pt x="9680" y="1983"/>
                </a:cubicBezTo>
                <a:cubicBezTo>
                  <a:pt x="9678" y="1984"/>
                  <a:pt x="9676" y="1984"/>
                  <a:pt x="9674" y="1984"/>
                </a:cubicBezTo>
                <a:cubicBezTo>
                  <a:pt x="9660" y="1984"/>
                  <a:pt x="9647" y="1965"/>
                  <a:pt x="9657" y="1955"/>
                </a:cubicBezTo>
                <a:cubicBezTo>
                  <a:pt x="9659" y="1954"/>
                  <a:pt x="9661" y="1954"/>
                  <a:pt x="9663" y="1954"/>
                </a:cubicBezTo>
                <a:close/>
                <a:moveTo>
                  <a:pt x="9720" y="1989"/>
                </a:moveTo>
                <a:cubicBezTo>
                  <a:pt x="9720" y="1995"/>
                  <a:pt x="9714" y="2000"/>
                  <a:pt x="9708" y="2006"/>
                </a:cubicBezTo>
                <a:cubicBezTo>
                  <a:pt x="9708" y="2006"/>
                  <a:pt x="9703" y="2000"/>
                  <a:pt x="9703" y="2000"/>
                </a:cubicBezTo>
                <a:cubicBezTo>
                  <a:pt x="9703" y="1995"/>
                  <a:pt x="9708" y="1989"/>
                  <a:pt x="9714" y="1989"/>
                </a:cubicBezTo>
                <a:close/>
                <a:moveTo>
                  <a:pt x="1408" y="2006"/>
                </a:moveTo>
                <a:lnTo>
                  <a:pt x="1408" y="2006"/>
                </a:lnTo>
                <a:cubicBezTo>
                  <a:pt x="1408" y="2006"/>
                  <a:pt x="1408" y="2006"/>
                  <a:pt x="1408" y="2006"/>
                </a:cubicBezTo>
                <a:cubicBezTo>
                  <a:pt x="1408" y="2006"/>
                  <a:pt x="1408" y="2006"/>
                  <a:pt x="1408" y="2006"/>
                </a:cubicBezTo>
                <a:lnTo>
                  <a:pt x="1408" y="2006"/>
                </a:lnTo>
                <a:cubicBezTo>
                  <a:pt x="1408" y="2006"/>
                  <a:pt x="1408" y="2006"/>
                  <a:pt x="1408" y="2006"/>
                </a:cubicBezTo>
                <a:close/>
                <a:moveTo>
                  <a:pt x="9731" y="1995"/>
                </a:moveTo>
                <a:cubicBezTo>
                  <a:pt x="9742" y="2006"/>
                  <a:pt x="9759" y="2012"/>
                  <a:pt x="9771" y="2023"/>
                </a:cubicBezTo>
                <a:cubicBezTo>
                  <a:pt x="9776" y="2029"/>
                  <a:pt x="9776" y="2035"/>
                  <a:pt x="9782" y="2040"/>
                </a:cubicBezTo>
                <a:cubicBezTo>
                  <a:pt x="9765" y="2029"/>
                  <a:pt x="9748" y="2012"/>
                  <a:pt x="9731" y="1995"/>
                </a:cubicBezTo>
                <a:close/>
                <a:moveTo>
                  <a:pt x="1583" y="2063"/>
                </a:moveTo>
                <a:cubicBezTo>
                  <a:pt x="1595" y="2074"/>
                  <a:pt x="1595" y="2080"/>
                  <a:pt x="1583" y="2091"/>
                </a:cubicBezTo>
                <a:cubicBezTo>
                  <a:pt x="1572" y="2086"/>
                  <a:pt x="1572" y="2074"/>
                  <a:pt x="1583" y="2063"/>
                </a:cubicBezTo>
                <a:close/>
                <a:moveTo>
                  <a:pt x="9782" y="2035"/>
                </a:moveTo>
                <a:lnTo>
                  <a:pt x="9782" y="2035"/>
                </a:lnTo>
                <a:cubicBezTo>
                  <a:pt x="9793" y="2046"/>
                  <a:pt x="9805" y="2057"/>
                  <a:pt x="9816" y="2063"/>
                </a:cubicBezTo>
                <a:lnTo>
                  <a:pt x="9816" y="2069"/>
                </a:lnTo>
                <a:cubicBezTo>
                  <a:pt x="9827" y="2080"/>
                  <a:pt x="9839" y="2091"/>
                  <a:pt x="9856" y="2103"/>
                </a:cubicBezTo>
                <a:cubicBezTo>
                  <a:pt x="9839" y="2091"/>
                  <a:pt x="9822" y="2080"/>
                  <a:pt x="9799" y="2069"/>
                </a:cubicBezTo>
                <a:cubicBezTo>
                  <a:pt x="9793" y="2057"/>
                  <a:pt x="9788" y="2046"/>
                  <a:pt x="9782" y="2035"/>
                </a:cubicBezTo>
                <a:close/>
                <a:moveTo>
                  <a:pt x="9708" y="2023"/>
                </a:moveTo>
                <a:cubicBezTo>
                  <a:pt x="9731" y="2046"/>
                  <a:pt x="9759" y="2063"/>
                  <a:pt x="9782" y="2086"/>
                </a:cubicBezTo>
                <a:cubicBezTo>
                  <a:pt x="9793" y="2097"/>
                  <a:pt x="9799" y="2103"/>
                  <a:pt x="9810" y="2114"/>
                </a:cubicBezTo>
                <a:cubicBezTo>
                  <a:pt x="9805" y="2108"/>
                  <a:pt x="9799" y="2108"/>
                  <a:pt x="9793" y="2103"/>
                </a:cubicBezTo>
                <a:cubicBezTo>
                  <a:pt x="9782" y="2097"/>
                  <a:pt x="9771" y="2086"/>
                  <a:pt x="9759" y="2080"/>
                </a:cubicBezTo>
                <a:cubicBezTo>
                  <a:pt x="9737" y="2069"/>
                  <a:pt x="9725" y="2040"/>
                  <a:pt x="9708" y="2023"/>
                </a:cubicBezTo>
                <a:close/>
                <a:moveTo>
                  <a:pt x="1549" y="2096"/>
                </a:moveTo>
                <a:cubicBezTo>
                  <a:pt x="1563" y="2096"/>
                  <a:pt x="1571" y="2115"/>
                  <a:pt x="1561" y="2120"/>
                </a:cubicBezTo>
                <a:cubicBezTo>
                  <a:pt x="1557" y="2122"/>
                  <a:pt x="1554" y="2123"/>
                  <a:pt x="1552" y="2123"/>
                </a:cubicBezTo>
                <a:cubicBezTo>
                  <a:pt x="1540" y="2123"/>
                  <a:pt x="1534" y="2106"/>
                  <a:pt x="1544" y="2097"/>
                </a:cubicBezTo>
                <a:cubicBezTo>
                  <a:pt x="1546" y="2096"/>
                  <a:pt x="1547" y="2096"/>
                  <a:pt x="1549" y="2096"/>
                </a:cubicBezTo>
                <a:close/>
                <a:moveTo>
                  <a:pt x="9827" y="2114"/>
                </a:moveTo>
                <a:cubicBezTo>
                  <a:pt x="9833" y="2120"/>
                  <a:pt x="9833" y="2120"/>
                  <a:pt x="9839" y="2125"/>
                </a:cubicBezTo>
                <a:cubicBezTo>
                  <a:pt x="9833" y="2120"/>
                  <a:pt x="9833" y="2120"/>
                  <a:pt x="9827" y="2120"/>
                </a:cubicBezTo>
                <a:lnTo>
                  <a:pt x="9827" y="2114"/>
                </a:lnTo>
                <a:close/>
                <a:moveTo>
                  <a:pt x="1408" y="2006"/>
                </a:moveTo>
                <a:cubicBezTo>
                  <a:pt x="1397" y="2025"/>
                  <a:pt x="1393" y="2046"/>
                  <a:pt x="1396" y="2069"/>
                </a:cubicBezTo>
                <a:cubicBezTo>
                  <a:pt x="1390" y="2069"/>
                  <a:pt x="1379" y="2057"/>
                  <a:pt x="1373" y="2052"/>
                </a:cubicBezTo>
                <a:lnTo>
                  <a:pt x="1373" y="2052"/>
                </a:lnTo>
                <a:cubicBezTo>
                  <a:pt x="1379" y="2057"/>
                  <a:pt x="1385" y="2074"/>
                  <a:pt x="1385" y="2080"/>
                </a:cubicBezTo>
                <a:cubicBezTo>
                  <a:pt x="1382" y="2080"/>
                  <a:pt x="1377" y="2079"/>
                  <a:pt x="1372" y="2079"/>
                </a:cubicBezTo>
                <a:cubicBezTo>
                  <a:pt x="1360" y="2079"/>
                  <a:pt x="1345" y="2082"/>
                  <a:pt x="1345" y="2103"/>
                </a:cubicBezTo>
                <a:cubicBezTo>
                  <a:pt x="1328" y="2120"/>
                  <a:pt x="1311" y="2137"/>
                  <a:pt x="1294" y="2159"/>
                </a:cubicBezTo>
                <a:cubicBezTo>
                  <a:pt x="1322" y="2148"/>
                  <a:pt x="1345" y="2131"/>
                  <a:pt x="1368" y="2114"/>
                </a:cubicBezTo>
                <a:cubicBezTo>
                  <a:pt x="1362" y="2108"/>
                  <a:pt x="1356" y="2097"/>
                  <a:pt x="1351" y="2091"/>
                </a:cubicBezTo>
                <a:lnTo>
                  <a:pt x="1351" y="2091"/>
                </a:lnTo>
                <a:cubicBezTo>
                  <a:pt x="1357" y="2092"/>
                  <a:pt x="1362" y="2093"/>
                  <a:pt x="1368" y="2093"/>
                </a:cubicBezTo>
                <a:cubicBezTo>
                  <a:pt x="1386" y="2093"/>
                  <a:pt x="1397" y="2084"/>
                  <a:pt x="1402" y="2057"/>
                </a:cubicBezTo>
                <a:lnTo>
                  <a:pt x="1413" y="2080"/>
                </a:lnTo>
                <a:cubicBezTo>
                  <a:pt x="1408" y="2052"/>
                  <a:pt x="1408" y="2029"/>
                  <a:pt x="1408" y="2006"/>
                </a:cubicBezTo>
                <a:close/>
                <a:moveTo>
                  <a:pt x="9850" y="2131"/>
                </a:moveTo>
                <a:cubicBezTo>
                  <a:pt x="9856" y="2137"/>
                  <a:pt x="9861" y="2142"/>
                  <a:pt x="9867" y="2148"/>
                </a:cubicBezTo>
                <a:lnTo>
                  <a:pt x="9850" y="2154"/>
                </a:lnTo>
                <a:cubicBezTo>
                  <a:pt x="9850" y="2154"/>
                  <a:pt x="9856" y="2159"/>
                  <a:pt x="9856" y="2159"/>
                </a:cubicBezTo>
                <a:lnTo>
                  <a:pt x="9810" y="2142"/>
                </a:lnTo>
                <a:cubicBezTo>
                  <a:pt x="9810" y="2142"/>
                  <a:pt x="9810" y="2137"/>
                  <a:pt x="9810" y="2137"/>
                </a:cubicBezTo>
                <a:cubicBezTo>
                  <a:pt x="9822" y="2137"/>
                  <a:pt x="9839" y="2137"/>
                  <a:pt x="9850" y="2131"/>
                </a:cubicBezTo>
                <a:close/>
                <a:moveTo>
                  <a:pt x="2400" y="1961"/>
                </a:moveTo>
                <a:lnTo>
                  <a:pt x="2400" y="1961"/>
                </a:lnTo>
                <a:cubicBezTo>
                  <a:pt x="2395" y="1989"/>
                  <a:pt x="2372" y="2000"/>
                  <a:pt x="2349" y="2012"/>
                </a:cubicBezTo>
                <a:cubicBezTo>
                  <a:pt x="2355" y="2017"/>
                  <a:pt x="2355" y="2017"/>
                  <a:pt x="2361" y="2023"/>
                </a:cubicBezTo>
                <a:cubicBezTo>
                  <a:pt x="2355" y="2029"/>
                  <a:pt x="2355" y="2029"/>
                  <a:pt x="2349" y="2035"/>
                </a:cubicBezTo>
                <a:lnTo>
                  <a:pt x="2332" y="2029"/>
                </a:lnTo>
                <a:cubicBezTo>
                  <a:pt x="2270" y="2074"/>
                  <a:pt x="2230" y="2131"/>
                  <a:pt x="2162" y="2165"/>
                </a:cubicBezTo>
                <a:cubicBezTo>
                  <a:pt x="2236" y="2091"/>
                  <a:pt x="2315" y="2023"/>
                  <a:pt x="2400" y="1961"/>
                </a:cubicBezTo>
                <a:close/>
                <a:moveTo>
                  <a:pt x="9861" y="2171"/>
                </a:moveTo>
                <a:cubicBezTo>
                  <a:pt x="9867" y="2176"/>
                  <a:pt x="9873" y="2182"/>
                  <a:pt x="9873" y="2188"/>
                </a:cubicBezTo>
                <a:lnTo>
                  <a:pt x="9873" y="2210"/>
                </a:lnTo>
                <a:lnTo>
                  <a:pt x="9861" y="2210"/>
                </a:lnTo>
                <a:lnTo>
                  <a:pt x="9856" y="2199"/>
                </a:lnTo>
                <a:cubicBezTo>
                  <a:pt x="9861" y="2193"/>
                  <a:pt x="9861" y="2188"/>
                  <a:pt x="9867" y="2182"/>
                </a:cubicBezTo>
                <a:cubicBezTo>
                  <a:pt x="9861" y="2182"/>
                  <a:pt x="9861" y="2176"/>
                  <a:pt x="9861" y="2176"/>
                </a:cubicBezTo>
                <a:lnTo>
                  <a:pt x="9861" y="2171"/>
                </a:lnTo>
                <a:close/>
                <a:moveTo>
                  <a:pt x="1538" y="2114"/>
                </a:moveTo>
                <a:cubicBezTo>
                  <a:pt x="1538" y="2154"/>
                  <a:pt x="1504" y="2188"/>
                  <a:pt x="1481" y="2222"/>
                </a:cubicBezTo>
                <a:cubicBezTo>
                  <a:pt x="1476" y="2216"/>
                  <a:pt x="1464" y="2205"/>
                  <a:pt x="1459" y="2199"/>
                </a:cubicBezTo>
                <a:cubicBezTo>
                  <a:pt x="1481" y="2171"/>
                  <a:pt x="1510" y="2137"/>
                  <a:pt x="1538" y="2114"/>
                </a:cubicBezTo>
                <a:close/>
                <a:moveTo>
                  <a:pt x="1453" y="2216"/>
                </a:moveTo>
                <a:cubicBezTo>
                  <a:pt x="1457" y="2216"/>
                  <a:pt x="1460" y="2218"/>
                  <a:pt x="1464" y="2222"/>
                </a:cubicBezTo>
                <a:cubicBezTo>
                  <a:pt x="1459" y="2227"/>
                  <a:pt x="1459" y="2239"/>
                  <a:pt x="1459" y="2244"/>
                </a:cubicBezTo>
                <a:cubicBezTo>
                  <a:pt x="1455" y="2245"/>
                  <a:pt x="1453" y="2246"/>
                  <a:pt x="1450" y="2246"/>
                </a:cubicBezTo>
                <a:cubicBezTo>
                  <a:pt x="1432" y="2246"/>
                  <a:pt x="1439" y="2216"/>
                  <a:pt x="1453" y="2216"/>
                </a:cubicBezTo>
                <a:close/>
                <a:moveTo>
                  <a:pt x="9896" y="2114"/>
                </a:moveTo>
                <a:lnTo>
                  <a:pt x="9896" y="2114"/>
                </a:lnTo>
                <a:cubicBezTo>
                  <a:pt x="9901" y="2120"/>
                  <a:pt x="9907" y="2120"/>
                  <a:pt x="9913" y="2120"/>
                </a:cubicBezTo>
                <a:cubicBezTo>
                  <a:pt x="9924" y="2142"/>
                  <a:pt x="9941" y="2159"/>
                  <a:pt x="9964" y="2176"/>
                </a:cubicBezTo>
                <a:cubicBezTo>
                  <a:pt x="9975" y="2188"/>
                  <a:pt x="9981" y="2193"/>
                  <a:pt x="9986" y="2199"/>
                </a:cubicBezTo>
                <a:cubicBezTo>
                  <a:pt x="9986" y="2205"/>
                  <a:pt x="9986" y="2210"/>
                  <a:pt x="9986" y="2222"/>
                </a:cubicBezTo>
                <a:cubicBezTo>
                  <a:pt x="9986" y="2216"/>
                  <a:pt x="9992" y="2210"/>
                  <a:pt x="9998" y="2205"/>
                </a:cubicBezTo>
                <a:cubicBezTo>
                  <a:pt x="10009" y="2216"/>
                  <a:pt x="10020" y="2227"/>
                  <a:pt x="10037" y="2239"/>
                </a:cubicBezTo>
                <a:cubicBezTo>
                  <a:pt x="10032" y="2244"/>
                  <a:pt x="10026" y="2250"/>
                  <a:pt x="10020" y="2256"/>
                </a:cubicBezTo>
                <a:cubicBezTo>
                  <a:pt x="10009" y="2244"/>
                  <a:pt x="9998" y="2233"/>
                  <a:pt x="9986" y="2222"/>
                </a:cubicBezTo>
                <a:cubicBezTo>
                  <a:pt x="9975" y="2210"/>
                  <a:pt x="9964" y="2199"/>
                  <a:pt x="9952" y="2188"/>
                </a:cubicBezTo>
                <a:cubicBezTo>
                  <a:pt x="9935" y="2171"/>
                  <a:pt x="9924" y="2154"/>
                  <a:pt x="9918" y="2131"/>
                </a:cubicBezTo>
                <a:cubicBezTo>
                  <a:pt x="9918" y="2131"/>
                  <a:pt x="9907" y="2131"/>
                  <a:pt x="9907" y="2125"/>
                </a:cubicBezTo>
                <a:cubicBezTo>
                  <a:pt x="9901" y="2125"/>
                  <a:pt x="9896" y="2120"/>
                  <a:pt x="9896" y="2114"/>
                </a:cubicBezTo>
                <a:close/>
                <a:moveTo>
                  <a:pt x="1759" y="2176"/>
                </a:moveTo>
                <a:lnTo>
                  <a:pt x="1765" y="2182"/>
                </a:lnTo>
                <a:cubicBezTo>
                  <a:pt x="1732" y="2209"/>
                  <a:pt x="1705" y="2242"/>
                  <a:pt x="1683" y="2269"/>
                </a:cubicBezTo>
                <a:lnTo>
                  <a:pt x="1683" y="2269"/>
                </a:lnTo>
                <a:cubicBezTo>
                  <a:pt x="1697" y="2230"/>
                  <a:pt x="1733" y="2208"/>
                  <a:pt x="1759" y="2176"/>
                </a:cubicBezTo>
                <a:close/>
                <a:moveTo>
                  <a:pt x="1403" y="2282"/>
                </a:moveTo>
                <a:cubicBezTo>
                  <a:pt x="1407" y="2282"/>
                  <a:pt x="1410" y="2286"/>
                  <a:pt x="1413" y="2296"/>
                </a:cubicBezTo>
                <a:cubicBezTo>
                  <a:pt x="1408" y="2301"/>
                  <a:pt x="1403" y="2303"/>
                  <a:pt x="1399" y="2303"/>
                </a:cubicBezTo>
                <a:cubicBezTo>
                  <a:pt x="1394" y="2303"/>
                  <a:pt x="1390" y="2299"/>
                  <a:pt x="1390" y="2290"/>
                </a:cubicBezTo>
                <a:cubicBezTo>
                  <a:pt x="1396" y="2285"/>
                  <a:pt x="1400" y="2282"/>
                  <a:pt x="1403" y="2282"/>
                </a:cubicBezTo>
                <a:close/>
                <a:moveTo>
                  <a:pt x="9878" y="2159"/>
                </a:moveTo>
                <a:lnTo>
                  <a:pt x="9878" y="2159"/>
                </a:lnTo>
                <a:cubicBezTo>
                  <a:pt x="9901" y="2176"/>
                  <a:pt x="9924" y="2199"/>
                  <a:pt x="9947" y="2216"/>
                </a:cubicBezTo>
                <a:cubicBezTo>
                  <a:pt x="9969" y="2244"/>
                  <a:pt x="9992" y="2278"/>
                  <a:pt x="10015" y="2307"/>
                </a:cubicBezTo>
                <a:cubicBezTo>
                  <a:pt x="10009" y="2307"/>
                  <a:pt x="10003" y="2301"/>
                  <a:pt x="9998" y="2296"/>
                </a:cubicBezTo>
                <a:cubicBezTo>
                  <a:pt x="9986" y="2273"/>
                  <a:pt x="9964" y="2256"/>
                  <a:pt x="9941" y="2239"/>
                </a:cubicBezTo>
                <a:cubicBezTo>
                  <a:pt x="9918" y="2210"/>
                  <a:pt x="9896" y="2188"/>
                  <a:pt x="9878" y="2159"/>
                </a:cubicBezTo>
                <a:close/>
                <a:moveTo>
                  <a:pt x="10032" y="2335"/>
                </a:moveTo>
                <a:cubicBezTo>
                  <a:pt x="10037" y="2335"/>
                  <a:pt x="10037" y="2335"/>
                  <a:pt x="10037" y="2341"/>
                </a:cubicBezTo>
                <a:cubicBezTo>
                  <a:pt x="10037" y="2341"/>
                  <a:pt x="10037" y="2335"/>
                  <a:pt x="10032" y="2335"/>
                </a:cubicBezTo>
                <a:close/>
                <a:moveTo>
                  <a:pt x="1361" y="2325"/>
                </a:moveTo>
                <a:cubicBezTo>
                  <a:pt x="1367" y="2325"/>
                  <a:pt x="1370" y="2331"/>
                  <a:pt x="1373" y="2341"/>
                </a:cubicBezTo>
                <a:cubicBezTo>
                  <a:pt x="1369" y="2348"/>
                  <a:pt x="1364" y="2351"/>
                  <a:pt x="1360" y="2351"/>
                </a:cubicBezTo>
                <a:cubicBezTo>
                  <a:pt x="1354" y="2351"/>
                  <a:pt x="1348" y="2345"/>
                  <a:pt x="1345" y="2335"/>
                </a:cubicBezTo>
                <a:cubicBezTo>
                  <a:pt x="1352" y="2328"/>
                  <a:pt x="1357" y="2325"/>
                  <a:pt x="1361" y="2325"/>
                </a:cubicBezTo>
                <a:close/>
                <a:moveTo>
                  <a:pt x="10236" y="2358"/>
                </a:moveTo>
                <a:cubicBezTo>
                  <a:pt x="10236" y="2369"/>
                  <a:pt x="10242" y="2386"/>
                  <a:pt x="10242" y="2398"/>
                </a:cubicBezTo>
                <a:cubicBezTo>
                  <a:pt x="10253" y="2398"/>
                  <a:pt x="10270" y="2403"/>
                  <a:pt x="10281" y="2403"/>
                </a:cubicBezTo>
                <a:cubicBezTo>
                  <a:pt x="10259" y="2392"/>
                  <a:pt x="10247" y="2381"/>
                  <a:pt x="10236" y="2358"/>
                </a:cubicBezTo>
                <a:close/>
                <a:moveTo>
                  <a:pt x="10049" y="2250"/>
                </a:moveTo>
                <a:cubicBezTo>
                  <a:pt x="10066" y="2267"/>
                  <a:pt x="10077" y="2284"/>
                  <a:pt x="10088" y="2307"/>
                </a:cubicBezTo>
                <a:lnTo>
                  <a:pt x="10105" y="2307"/>
                </a:lnTo>
                <a:cubicBezTo>
                  <a:pt x="10105" y="2307"/>
                  <a:pt x="10105" y="2313"/>
                  <a:pt x="10105" y="2313"/>
                </a:cubicBezTo>
                <a:cubicBezTo>
                  <a:pt x="10111" y="2313"/>
                  <a:pt x="10117" y="2318"/>
                  <a:pt x="10122" y="2318"/>
                </a:cubicBezTo>
                <a:cubicBezTo>
                  <a:pt x="10122" y="2324"/>
                  <a:pt x="10128" y="2324"/>
                  <a:pt x="10128" y="2330"/>
                </a:cubicBezTo>
                <a:cubicBezTo>
                  <a:pt x="10145" y="2374"/>
                  <a:pt x="10184" y="2402"/>
                  <a:pt x="10201" y="2452"/>
                </a:cubicBezTo>
                <a:lnTo>
                  <a:pt x="10201" y="2452"/>
                </a:lnTo>
                <a:cubicBezTo>
                  <a:pt x="10171" y="2417"/>
                  <a:pt x="10141" y="2380"/>
                  <a:pt x="10111" y="2347"/>
                </a:cubicBezTo>
                <a:cubicBezTo>
                  <a:pt x="10094" y="2324"/>
                  <a:pt x="10077" y="2301"/>
                  <a:pt x="10054" y="2284"/>
                </a:cubicBezTo>
                <a:cubicBezTo>
                  <a:pt x="10049" y="2273"/>
                  <a:pt x="10049" y="2261"/>
                  <a:pt x="10049" y="2250"/>
                </a:cubicBezTo>
                <a:close/>
                <a:moveTo>
                  <a:pt x="1728" y="2433"/>
                </a:moveTo>
                <a:cubicBezTo>
                  <a:pt x="1731" y="2433"/>
                  <a:pt x="1734" y="2434"/>
                  <a:pt x="1737" y="2437"/>
                </a:cubicBezTo>
                <a:cubicBezTo>
                  <a:pt x="1737" y="2449"/>
                  <a:pt x="1725" y="2460"/>
                  <a:pt x="1714" y="2466"/>
                </a:cubicBezTo>
                <a:cubicBezTo>
                  <a:pt x="1710" y="2468"/>
                  <a:pt x="1707" y="2468"/>
                  <a:pt x="1705" y="2468"/>
                </a:cubicBezTo>
                <a:cubicBezTo>
                  <a:pt x="1691" y="2468"/>
                  <a:pt x="1712" y="2433"/>
                  <a:pt x="1728" y="2433"/>
                </a:cubicBezTo>
                <a:close/>
                <a:moveTo>
                  <a:pt x="10219" y="2437"/>
                </a:moveTo>
                <a:cubicBezTo>
                  <a:pt x="10230" y="2449"/>
                  <a:pt x="10236" y="2460"/>
                  <a:pt x="10247" y="2477"/>
                </a:cubicBezTo>
                <a:cubicBezTo>
                  <a:pt x="10236" y="2471"/>
                  <a:pt x="10230" y="2466"/>
                  <a:pt x="10225" y="2454"/>
                </a:cubicBezTo>
                <a:cubicBezTo>
                  <a:pt x="10225" y="2449"/>
                  <a:pt x="10219" y="2443"/>
                  <a:pt x="10219" y="2437"/>
                </a:cubicBezTo>
                <a:close/>
                <a:moveTo>
                  <a:pt x="10207" y="2459"/>
                </a:moveTo>
                <a:cubicBezTo>
                  <a:pt x="10218" y="2467"/>
                  <a:pt x="10233" y="2473"/>
                  <a:pt x="10247" y="2483"/>
                </a:cubicBezTo>
                <a:cubicBezTo>
                  <a:pt x="10253" y="2483"/>
                  <a:pt x="10253" y="2488"/>
                  <a:pt x="10259" y="2494"/>
                </a:cubicBezTo>
                <a:cubicBezTo>
                  <a:pt x="10253" y="2494"/>
                  <a:pt x="10247" y="2500"/>
                  <a:pt x="10247" y="2505"/>
                </a:cubicBezTo>
                <a:cubicBezTo>
                  <a:pt x="10234" y="2490"/>
                  <a:pt x="10220" y="2475"/>
                  <a:pt x="10207" y="2459"/>
                </a:cubicBezTo>
                <a:close/>
                <a:moveTo>
                  <a:pt x="10281" y="2511"/>
                </a:moveTo>
                <a:cubicBezTo>
                  <a:pt x="10281" y="2522"/>
                  <a:pt x="10281" y="2534"/>
                  <a:pt x="10281" y="2551"/>
                </a:cubicBezTo>
                <a:lnTo>
                  <a:pt x="10270" y="2534"/>
                </a:lnTo>
                <a:cubicBezTo>
                  <a:pt x="10270" y="2528"/>
                  <a:pt x="10270" y="2522"/>
                  <a:pt x="10270" y="2517"/>
                </a:cubicBezTo>
                <a:cubicBezTo>
                  <a:pt x="10276" y="2517"/>
                  <a:pt x="10281" y="2511"/>
                  <a:pt x="10281" y="2511"/>
                </a:cubicBezTo>
                <a:close/>
                <a:moveTo>
                  <a:pt x="1912" y="2426"/>
                </a:moveTo>
                <a:lnTo>
                  <a:pt x="1912" y="2426"/>
                </a:lnTo>
                <a:cubicBezTo>
                  <a:pt x="1884" y="2460"/>
                  <a:pt x="1850" y="2494"/>
                  <a:pt x="1822" y="2522"/>
                </a:cubicBezTo>
                <a:cubicBezTo>
                  <a:pt x="1833" y="2528"/>
                  <a:pt x="1844" y="2528"/>
                  <a:pt x="1856" y="2528"/>
                </a:cubicBezTo>
                <a:cubicBezTo>
                  <a:pt x="1866" y="2517"/>
                  <a:pt x="1877" y="2508"/>
                  <a:pt x="1887" y="2499"/>
                </a:cubicBezTo>
                <a:lnTo>
                  <a:pt x="1887" y="2499"/>
                </a:lnTo>
                <a:cubicBezTo>
                  <a:pt x="1869" y="2519"/>
                  <a:pt x="1851" y="2541"/>
                  <a:pt x="1833" y="2562"/>
                </a:cubicBezTo>
                <a:cubicBezTo>
                  <a:pt x="1827" y="2557"/>
                  <a:pt x="1822" y="2545"/>
                  <a:pt x="1816" y="2539"/>
                </a:cubicBezTo>
                <a:lnTo>
                  <a:pt x="1822" y="2539"/>
                </a:lnTo>
                <a:cubicBezTo>
                  <a:pt x="1822" y="2534"/>
                  <a:pt x="1816" y="2522"/>
                  <a:pt x="1816" y="2517"/>
                </a:cubicBezTo>
                <a:cubicBezTo>
                  <a:pt x="1844" y="2483"/>
                  <a:pt x="1873" y="2449"/>
                  <a:pt x="1912" y="2426"/>
                </a:cubicBezTo>
                <a:close/>
                <a:moveTo>
                  <a:pt x="1663" y="2273"/>
                </a:moveTo>
                <a:cubicBezTo>
                  <a:pt x="1663" y="2273"/>
                  <a:pt x="1668" y="2278"/>
                  <a:pt x="1668" y="2278"/>
                </a:cubicBezTo>
                <a:cubicBezTo>
                  <a:pt x="1634" y="2330"/>
                  <a:pt x="1589" y="2369"/>
                  <a:pt x="1544" y="2415"/>
                </a:cubicBezTo>
                <a:cubicBezTo>
                  <a:pt x="1511" y="2469"/>
                  <a:pt x="1473" y="2519"/>
                  <a:pt x="1424" y="2563"/>
                </a:cubicBezTo>
                <a:lnTo>
                  <a:pt x="1424" y="2563"/>
                </a:lnTo>
                <a:cubicBezTo>
                  <a:pt x="1424" y="2563"/>
                  <a:pt x="1424" y="2562"/>
                  <a:pt x="1425" y="2562"/>
                </a:cubicBezTo>
                <a:lnTo>
                  <a:pt x="1425" y="2562"/>
                </a:lnTo>
                <a:cubicBezTo>
                  <a:pt x="1423" y="2563"/>
                  <a:pt x="1422" y="2563"/>
                  <a:pt x="1421" y="2564"/>
                </a:cubicBezTo>
                <a:lnTo>
                  <a:pt x="1421" y="2564"/>
                </a:lnTo>
                <a:cubicBezTo>
                  <a:pt x="1489" y="2458"/>
                  <a:pt x="1584" y="2368"/>
                  <a:pt x="1663" y="2273"/>
                </a:cubicBezTo>
                <a:close/>
                <a:moveTo>
                  <a:pt x="10283" y="2607"/>
                </a:moveTo>
                <a:cubicBezTo>
                  <a:pt x="10286" y="2607"/>
                  <a:pt x="10289" y="2610"/>
                  <a:pt x="10293" y="2613"/>
                </a:cubicBezTo>
                <a:cubicBezTo>
                  <a:pt x="10293" y="2623"/>
                  <a:pt x="10289" y="2627"/>
                  <a:pt x="10285" y="2627"/>
                </a:cubicBezTo>
                <a:cubicBezTo>
                  <a:pt x="10282" y="2627"/>
                  <a:pt x="10278" y="2624"/>
                  <a:pt x="10276" y="2619"/>
                </a:cubicBezTo>
                <a:cubicBezTo>
                  <a:pt x="10276" y="2619"/>
                  <a:pt x="10276" y="2613"/>
                  <a:pt x="10276" y="2613"/>
                </a:cubicBezTo>
                <a:cubicBezTo>
                  <a:pt x="10278" y="2608"/>
                  <a:pt x="10280" y="2607"/>
                  <a:pt x="10283" y="2607"/>
                </a:cubicBezTo>
                <a:close/>
                <a:moveTo>
                  <a:pt x="1776" y="2557"/>
                </a:moveTo>
                <a:cubicBezTo>
                  <a:pt x="1793" y="2585"/>
                  <a:pt x="1748" y="2602"/>
                  <a:pt x="1754" y="2636"/>
                </a:cubicBezTo>
                <a:cubicBezTo>
                  <a:pt x="1748" y="2630"/>
                  <a:pt x="1742" y="2613"/>
                  <a:pt x="1737" y="2608"/>
                </a:cubicBezTo>
                <a:cubicBezTo>
                  <a:pt x="1742" y="2596"/>
                  <a:pt x="1759" y="2591"/>
                  <a:pt x="1771" y="2579"/>
                </a:cubicBezTo>
                <a:cubicBezTo>
                  <a:pt x="1771" y="2574"/>
                  <a:pt x="1776" y="2562"/>
                  <a:pt x="1776" y="2557"/>
                </a:cubicBezTo>
                <a:close/>
                <a:moveTo>
                  <a:pt x="1566" y="2623"/>
                </a:moveTo>
                <a:cubicBezTo>
                  <a:pt x="1574" y="2623"/>
                  <a:pt x="1580" y="2634"/>
                  <a:pt x="1572" y="2642"/>
                </a:cubicBezTo>
                <a:cubicBezTo>
                  <a:pt x="1569" y="2647"/>
                  <a:pt x="1565" y="2649"/>
                  <a:pt x="1561" y="2649"/>
                </a:cubicBezTo>
                <a:cubicBezTo>
                  <a:pt x="1553" y="2649"/>
                  <a:pt x="1547" y="2638"/>
                  <a:pt x="1555" y="2630"/>
                </a:cubicBezTo>
                <a:cubicBezTo>
                  <a:pt x="1558" y="2625"/>
                  <a:pt x="1562" y="2623"/>
                  <a:pt x="1566" y="2623"/>
                </a:cubicBezTo>
                <a:close/>
                <a:moveTo>
                  <a:pt x="1424" y="2563"/>
                </a:moveTo>
                <a:cubicBezTo>
                  <a:pt x="1418" y="2580"/>
                  <a:pt x="1407" y="2591"/>
                  <a:pt x="1396" y="2602"/>
                </a:cubicBezTo>
                <a:lnTo>
                  <a:pt x="1356" y="2653"/>
                </a:lnTo>
                <a:cubicBezTo>
                  <a:pt x="1356" y="2642"/>
                  <a:pt x="1362" y="2630"/>
                  <a:pt x="1362" y="2619"/>
                </a:cubicBezTo>
                <a:cubicBezTo>
                  <a:pt x="1368" y="2619"/>
                  <a:pt x="1373" y="2613"/>
                  <a:pt x="1379" y="2613"/>
                </a:cubicBezTo>
                <a:cubicBezTo>
                  <a:pt x="1390" y="2597"/>
                  <a:pt x="1401" y="2576"/>
                  <a:pt x="1421" y="2564"/>
                </a:cubicBezTo>
                <a:lnTo>
                  <a:pt x="1421" y="2564"/>
                </a:lnTo>
                <a:cubicBezTo>
                  <a:pt x="1421" y="2565"/>
                  <a:pt x="1420" y="2567"/>
                  <a:pt x="1419" y="2568"/>
                </a:cubicBezTo>
                <a:cubicBezTo>
                  <a:pt x="1421" y="2566"/>
                  <a:pt x="1422" y="2565"/>
                  <a:pt x="1424" y="2563"/>
                </a:cubicBezTo>
                <a:close/>
                <a:moveTo>
                  <a:pt x="10293" y="2637"/>
                </a:moveTo>
                <a:cubicBezTo>
                  <a:pt x="10304" y="2637"/>
                  <a:pt x="10315" y="2645"/>
                  <a:pt x="10315" y="2653"/>
                </a:cubicBezTo>
                <a:cubicBezTo>
                  <a:pt x="10312" y="2656"/>
                  <a:pt x="10308" y="2658"/>
                  <a:pt x="10303" y="2658"/>
                </a:cubicBezTo>
                <a:cubicBezTo>
                  <a:pt x="10293" y="2658"/>
                  <a:pt x="10281" y="2650"/>
                  <a:pt x="10281" y="2642"/>
                </a:cubicBezTo>
                <a:cubicBezTo>
                  <a:pt x="10285" y="2638"/>
                  <a:pt x="10289" y="2637"/>
                  <a:pt x="10293" y="2637"/>
                </a:cubicBezTo>
                <a:close/>
                <a:moveTo>
                  <a:pt x="1731" y="2630"/>
                </a:moveTo>
                <a:lnTo>
                  <a:pt x="1731" y="2630"/>
                </a:lnTo>
                <a:cubicBezTo>
                  <a:pt x="1737" y="2642"/>
                  <a:pt x="1731" y="2653"/>
                  <a:pt x="1725" y="2659"/>
                </a:cubicBezTo>
                <a:cubicBezTo>
                  <a:pt x="1721" y="2663"/>
                  <a:pt x="1709" y="2669"/>
                  <a:pt x="1702" y="2669"/>
                </a:cubicBezTo>
                <a:cubicBezTo>
                  <a:pt x="1699" y="2669"/>
                  <a:pt x="1697" y="2668"/>
                  <a:pt x="1697" y="2664"/>
                </a:cubicBezTo>
                <a:cubicBezTo>
                  <a:pt x="1703" y="2653"/>
                  <a:pt x="1714" y="2636"/>
                  <a:pt x="1731" y="2630"/>
                </a:cubicBezTo>
                <a:close/>
                <a:moveTo>
                  <a:pt x="1680" y="2681"/>
                </a:moveTo>
                <a:cubicBezTo>
                  <a:pt x="1691" y="2693"/>
                  <a:pt x="1686" y="2710"/>
                  <a:pt x="1674" y="2715"/>
                </a:cubicBezTo>
                <a:cubicBezTo>
                  <a:pt x="1673" y="2716"/>
                  <a:pt x="1672" y="2716"/>
                  <a:pt x="1671" y="2716"/>
                </a:cubicBezTo>
                <a:cubicBezTo>
                  <a:pt x="1658" y="2716"/>
                  <a:pt x="1664" y="2681"/>
                  <a:pt x="1680" y="2681"/>
                </a:cubicBezTo>
                <a:close/>
                <a:moveTo>
                  <a:pt x="1328" y="2693"/>
                </a:moveTo>
                <a:lnTo>
                  <a:pt x="1328" y="2693"/>
                </a:lnTo>
                <a:cubicBezTo>
                  <a:pt x="1322" y="2715"/>
                  <a:pt x="1300" y="2727"/>
                  <a:pt x="1294" y="2749"/>
                </a:cubicBezTo>
                <a:cubicBezTo>
                  <a:pt x="1288" y="2755"/>
                  <a:pt x="1288" y="2755"/>
                  <a:pt x="1283" y="2755"/>
                </a:cubicBezTo>
                <a:cubicBezTo>
                  <a:pt x="1288" y="2749"/>
                  <a:pt x="1300" y="2732"/>
                  <a:pt x="1305" y="2727"/>
                </a:cubicBezTo>
                <a:cubicBezTo>
                  <a:pt x="1300" y="2727"/>
                  <a:pt x="1300" y="2721"/>
                  <a:pt x="1300" y="2721"/>
                </a:cubicBezTo>
                <a:cubicBezTo>
                  <a:pt x="1305" y="2710"/>
                  <a:pt x="1317" y="2698"/>
                  <a:pt x="1328" y="2693"/>
                </a:cubicBezTo>
                <a:close/>
                <a:moveTo>
                  <a:pt x="1039" y="2761"/>
                </a:moveTo>
                <a:cubicBezTo>
                  <a:pt x="1039" y="2772"/>
                  <a:pt x="1033" y="2778"/>
                  <a:pt x="1027" y="2783"/>
                </a:cubicBezTo>
                <a:cubicBezTo>
                  <a:pt x="1022" y="2772"/>
                  <a:pt x="1027" y="2761"/>
                  <a:pt x="1039" y="2761"/>
                </a:cubicBezTo>
                <a:close/>
                <a:moveTo>
                  <a:pt x="1606" y="1989"/>
                </a:moveTo>
                <a:lnTo>
                  <a:pt x="1606" y="1989"/>
                </a:lnTo>
                <a:cubicBezTo>
                  <a:pt x="1555" y="2063"/>
                  <a:pt x="1487" y="2131"/>
                  <a:pt x="1430" y="2199"/>
                </a:cubicBezTo>
                <a:cubicBezTo>
                  <a:pt x="1419" y="2216"/>
                  <a:pt x="1396" y="2227"/>
                  <a:pt x="1396" y="2250"/>
                </a:cubicBezTo>
                <a:cubicBezTo>
                  <a:pt x="1408" y="2244"/>
                  <a:pt x="1419" y="2244"/>
                  <a:pt x="1430" y="2244"/>
                </a:cubicBezTo>
                <a:cubicBezTo>
                  <a:pt x="1430" y="2250"/>
                  <a:pt x="1442" y="2267"/>
                  <a:pt x="1447" y="2273"/>
                </a:cubicBezTo>
                <a:cubicBezTo>
                  <a:pt x="1436" y="2278"/>
                  <a:pt x="1425" y="2278"/>
                  <a:pt x="1413" y="2278"/>
                </a:cubicBezTo>
                <a:cubicBezTo>
                  <a:pt x="1408" y="2267"/>
                  <a:pt x="1396" y="2261"/>
                  <a:pt x="1379" y="2261"/>
                </a:cubicBezTo>
                <a:cubicBezTo>
                  <a:pt x="1345" y="2290"/>
                  <a:pt x="1322" y="2335"/>
                  <a:pt x="1288" y="2369"/>
                </a:cubicBezTo>
                <a:cubicBezTo>
                  <a:pt x="1271" y="2386"/>
                  <a:pt x="1249" y="2409"/>
                  <a:pt x="1249" y="2437"/>
                </a:cubicBezTo>
                <a:cubicBezTo>
                  <a:pt x="1271" y="2426"/>
                  <a:pt x="1288" y="2409"/>
                  <a:pt x="1294" y="2386"/>
                </a:cubicBezTo>
                <a:cubicBezTo>
                  <a:pt x="1308" y="2377"/>
                  <a:pt x="1321" y="2346"/>
                  <a:pt x="1338" y="2346"/>
                </a:cubicBezTo>
                <a:cubicBezTo>
                  <a:pt x="1342" y="2346"/>
                  <a:pt x="1346" y="2348"/>
                  <a:pt x="1351" y="2352"/>
                </a:cubicBezTo>
                <a:cubicBezTo>
                  <a:pt x="1339" y="2364"/>
                  <a:pt x="1334" y="2381"/>
                  <a:pt x="1339" y="2398"/>
                </a:cubicBezTo>
                <a:cubicBezTo>
                  <a:pt x="1334" y="2392"/>
                  <a:pt x="1322" y="2386"/>
                  <a:pt x="1317" y="2386"/>
                </a:cubicBezTo>
                <a:lnTo>
                  <a:pt x="1317" y="2415"/>
                </a:lnTo>
                <a:cubicBezTo>
                  <a:pt x="1311" y="2426"/>
                  <a:pt x="1305" y="2437"/>
                  <a:pt x="1300" y="2449"/>
                </a:cubicBezTo>
                <a:cubicBezTo>
                  <a:pt x="1294" y="2443"/>
                  <a:pt x="1283" y="2426"/>
                  <a:pt x="1283" y="2420"/>
                </a:cubicBezTo>
                <a:cubicBezTo>
                  <a:pt x="1283" y="2437"/>
                  <a:pt x="1283" y="2454"/>
                  <a:pt x="1283" y="2471"/>
                </a:cubicBezTo>
                <a:cubicBezTo>
                  <a:pt x="1277" y="2466"/>
                  <a:pt x="1271" y="2460"/>
                  <a:pt x="1266" y="2460"/>
                </a:cubicBezTo>
                <a:cubicBezTo>
                  <a:pt x="1243" y="2494"/>
                  <a:pt x="1220" y="2522"/>
                  <a:pt x="1198" y="2557"/>
                </a:cubicBezTo>
                <a:cubicBezTo>
                  <a:pt x="1198" y="2591"/>
                  <a:pt x="1164" y="2596"/>
                  <a:pt x="1141" y="2613"/>
                </a:cubicBezTo>
                <a:cubicBezTo>
                  <a:pt x="1152" y="2551"/>
                  <a:pt x="1209" y="2511"/>
                  <a:pt x="1243" y="2460"/>
                </a:cubicBezTo>
                <a:cubicBezTo>
                  <a:pt x="1255" y="2452"/>
                  <a:pt x="1242" y="2436"/>
                  <a:pt x="1232" y="2436"/>
                </a:cubicBezTo>
                <a:cubicBezTo>
                  <a:pt x="1227" y="2436"/>
                  <a:pt x="1222" y="2440"/>
                  <a:pt x="1220" y="2449"/>
                </a:cubicBezTo>
                <a:cubicBezTo>
                  <a:pt x="1164" y="2534"/>
                  <a:pt x="1095" y="2613"/>
                  <a:pt x="1039" y="2698"/>
                </a:cubicBezTo>
                <a:cubicBezTo>
                  <a:pt x="1016" y="2727"/>
                  <a:pt x="993" y="2761"/>
                  <a:pt x="971" y="2789"/>
                </a:cubicBezTo>
                <a:cubicBezTo>
                  <a:pt x="988" y="2727"/>
                  <a:pt x="1033" y="2687"/>
                  <a:pt x="1067" y="2636"/>
                </a:cubicBezTo>
                <a:cubicBezTo>
                  <a:pt x="1067" y="2636"/>
                  <a:pt x="1061" y="2625"/>
                  <a:pt x="1056" y="2625"/>
                </a:cubicBezTo>
                <a:lnTo>
                  <a:pt x="1056" y="2625"/>
                </a:lnTo>
                <a:cubicBezTo>
                  <a:pt x="1061" y="2625"/>
                  <a:pt x="1073" y="2630"/>
                  <a:pt x="1078" y="2630"/>
                </a:cubicBezTo>
                <a:lnTo>
                  <a:pt x="1084" y="2596"/>
                </a:lnTo>
                <a:cubicBezTo>
                  <a:pt x="1090" y="2596"/>
                  <a:pt x="1101" y="2585"/>
                  <a:pt x="1107" y="2585"/>
                </a:cubicBezTo>
                <a:lnTo>
                  <a:pt x="1107" y="2557"/>
                </a:lnTo>
                <a:lnTo>
                  <a:pt x="1124" y="2557"/>
                </a:lnTo>
                <a:cubicBezTo>
                  <a:pt x="1215" y="2409"/>
                  <a:pt x="1339" y="2296"/>
                  <a:pt x="1436" y="2159"/>
                </a:cubicBezTo>
                <a:cubicBezTo>
                  <a:pt x="1504" y="2114"/>
                  <a:pt x="1538" y="2035"/>
                  <a:pt x="1606" y="1989"/>
                </a:cubicBezTo>
                <a:close/>
                <a:moveTo>
                  <a:pt x="1039" y="2789"/>
                </a:moveTo>
                <a:cubicBezTo>
                  <a:pt x="1039" y="2789"/>
                  <a:pt x="1039" y="2795"/>
                  <a:pt x="1033" y="2795"/>
                </a:cubicBezTo>
                <a:cubicBezTo>
                  <a:pt x="1033" y="2795"/>
                  <a:pt x="1033" y="2789"/>
                  <a:pt x="1033" y="2789"/>
                </a:cubicBezTo>
                <a:close/>
                <a:moveTo>
                  <a:pt x="1827" y="2574"/>
                </a:moveTo>
                <a:lnTo>
                  <a:pt x="1827" y="2574"/>
                </a:lnTo>
                <a:cubicBezTo>
                  <a:pt x="1759" y="2647"/>
                  <a:pt x="1698" y="2727"/>
                  <a:pt x="1635" y="2806"/>
                </a:cubicBezTo>
                <a:lnTo>
                  <a:pt x="1635" y="2806"/>
                </a:lnTo>
                <a:cubicBezTo>
                  <a:pt x="1646" y="2789"/>
                  <a:pt x="1655" y="2770"/>
                  <a:pt x="1657" y="2749"/>
                </a:cubicBezTo>
                <a:lnTo>
                  <a:pt x="1657" y="2749"/>
                </a:lnTo>
                <a:cubicBezTo>
                  <a:pt x="1651" y="2755"/>
                  <a:pt x="1634" y="2761"/>
                  <a:pt x="1623" y="2766"/>
                </a:cubicBezTo>
                <a:cubicBezTo>
                  <a:pt x="1623" y="2755"/>
                  <a:pt x="1623" y="2744"/>
                  <a:pt x="1629" y="2738"/>
                </a:cubicBezTo>
                <a:cubicBezTo>
                  <a:pt x="1634" y="2738"/>
                  <a:pt x="1646" y="2744"/>
                  <a:pt x="1651" y="2744"/>
                </a:cubicBezTo>
                <a:lnTo>
                  <a:pt x="1651" y="2721"/>
                </a:lnTo>
                <a:cubicBezTo>
                  <a:pt x="1651" y="2732"/>
                  <a:pt x="1657" y="2749"/>
                  <a:pt x="1663" y="2761"/>
                </a:cubicBezTo>
                <a:cubicBezTo>
                  <a:pt x="1725" y="2704"/>
                  <a:pt x="1765" y="2625"/>
                  <a:pt x="1827" y="2574"/>
                </a:cubicBezTo>
                <a:close/>
                <a:moveTo>
                  <a:pt x="1010" y="2789"/>
                </a:moveTo>
                <a:cubicBezTo>
                  <a:pt x="1022" y="2789"/>
                  <a:pt x="1027" y="2795"/>
                  <a:pt x="1016" y="2812"/>
                </a:cubicBezTo>
                <a:cubicBezTo>
                  <a:pt x="1005" y="2812"/>
                  <a:pt x="999" y="2806"/>
                  <a:pt x="1010" y="2789"/>
                </a:cubicBezTo>
                <a:close/>
                <a:moveTo>
                  <a:pt x="1249" y="2800"/>
                </a:moveTo>
                <a:lnTo>
                  <a:pt x="1249" y="2800"/>
                </a:lnTo>
                <a:cubicBezTo>
                  <a:pt x="1243" y="2812"/>
                  <a:pt x="1237" y="2818"/>
                  <a:pt x="1232" y="2829"/>
                </a:cubicBezTo>
                <a:cubicBezTo>
                  <a:pt x="1232" y="2818"/>
                  <a:pt x="1237" y="2806"/>
                  <a:pt x="1249" y="2800"/>
                </a:cubicBezTo>
                <a:close/>
                <a:moveTo>
                  <a:pt x="1419" y="2823"/>
                </a:moveTo>
                <a:cubicBezTo>
                  <a:pt x="1429" y="2833"/>
                  <a:pt x="1417" y="2852"/>
                  <a:pt x="1406" y="2852"/>
                </a:cubicBezTo>
                <a:cubicBezTo>
                  <a:pt x="1404" y="2852"/>
                  <a:pt x="1403" y="2852"/>
                  <a:pt x="1402" y="2852"/>
                </a:cubicBezTo>
                <a:cubicBezTo>
                  <a:pt x="1390" y="2846"/>
                  <a:pt x="1408" y="2823"/>
                  <a:pt x="1419" y="2823"/>
                </a:cubicBezTo>
                <a:close/>
                <a:moveTo>
                  <a:pt x="1561" y="2869"/>
                </a:moveTo>
                <a:lnTo>
                  <a:pt x="1549" y="2886"/>
                </a:lnTo>
                <a:lnTo>
                  <a:pt x="1566" y="2886"/>
                </a:lnTo>
                <a:lnTo>
                  <a:pt x="1566" y="2891"/>
                </a:lnTo>
                <a:cubicBezTo>
                  <a:pt x="1566" y="2897"/>
                  <a:pt x="1561" y="2903"/>
                  <a:pt x="1555" y="2908"/>
                </a:cubicBezTo>
                <a:cubicBezTo>
                  <a:pt x="1555" y="2903"/>
                  <a:pt x="1549" y="2891"/>
                  <a:pt x="1549" y="2886"/>
                </a:cubicBezTo>
                <a:cubicBezTo>
                  <a:pt x="1544" y="2897"/>
                  <a:pt x="1532" y="2908"/>
                  <a:pt x="1527" y="2914"/>
                </a:cubicBezTo>
                <a:lnTo>
                  <a:pt x="1498" y="2914"/>
                </a:lnTo>
                <a:cubicBezTo>
                  <a:pt x="1515" y="2897"/>
                  <a:pt x="1538" y="2886"/>
                  <a:pt x="1561" y="2869"/>
                </a:cubicBezTo>
                <a:close/>
                <a:moveTo>
                  <a:pt x="10361" y="3073"/>
                </a:moveTo>
                <a:cubicBezTo>
                  <a:pt x="10361" y="3078"/>
                  <a:pt x="10361" y="3078"/>
                  <a:pt x="10366" y="3084"/>
                </a:cubicBezTo>
                <a:lnTo>
                  <a:pt x="10355" y="3073"/>
                </a:lnTo>
                <a:close/>
                <a:moveTo>
                  <a:pt x="948" y="2823"/>
                </a:moveTo>
                <a:lnTo>
                  <a:pt x="948" y="2823"/>
                </a:lnTo>
                <a:cubicBezTo>
                  <a:pt x="908" y="2897"/>
                  <a:pt x="868" y="2971"/>
                  <a:pt x="829" y="3044"/>
                </a:cubicBezTo>
                <a:cubicBezTo>
                  <a:pt x="817" y="3061"/>
                  <a:pt x="806" y="3078"/>
                  <a:pt x="789" y="3096"/>
                </a:cubicBezTo>
                <a:lnTo>
                  <a:pt x="783" y="3096"/>
                </a:lnTo>
                <a:cubicBezTo>
                  <a:pt x="783" y="3096"/>
                  <a:pt x="789" y="3090"/>
                  <a:pt x="789" y="3090"/>
                </a:cubicBezTo>
                <a:cubicBezTo>
                  <a:pt x="789" y="3078"/>
                  <a:pt x="783" y="3073"/>
                  <a:pt x="783" y="3061"/>
                </a:cubicBezTo>
                <a:cubicBezTo>
                  <a:pt x="851" y="3005"/>
                  <a:pt x="857" y="2903"/>
                  <a:pt x="925" y="2852"/>
                </a:cubicBezTo>
                <a:lnTo>
                  <a:pt x="931" y="2852"/>
                </a:lnTo>
                <a:lnTo>
                  <a:pt x="914" y="2840"/>
                </a:lnTo>
                <a:cubicBezTo>
                  <a:pt x="925" y="2835"/>
                  <a:pt x="937" y="2829"/>
                  <a:pt x="948" y="2823"/>
                </a:cubicBezTo>
                <a:close/>
                <a:moveTo>
                  <a:pt x="10361" y="3084"/>
                </a:moveTo>
                <a:lnTo>
                  <a:pt x="10372" y="3096"/>
                </a:lnTo>
                <a:cubicBezTo>
                  <a:pt x="10372" y="3096"/>
                  <a:pt x="10372" y="3101"/>
                  <a:pt x="10372" y="3107"/>
                </a:cubicBezTo>
                <a:cubicBezTo>
                  <a:pt x="10372" y="3096"/>
                  <a:pt x="10367" y="3090"/>
                  <a:pt x="10361" y="3084"/>
                </a:cubicBezTo>
                <a:close/>
                <a:moveTo>
                  <a:pt x="10599" y="3090"/>
                </a:moveTo>
                <a:cubicBezTo>
                  <a:pt x="10608" y="3104"/>
                  <a:pt x="10606" y="3114"/>
                  <a:pt x="10596" y="3114"/>
                </a:cubicBezTo>
                <a:cubicBezTo>
                  <a:pt x="10593" y="3114"/>
                  <a:pt x="10591" y="3114"/>
                  <a:pt x="10588" y="3113"/>
                </a:cubicBezTo>
                <a:cubicBezTo>
                  <a:pt x="10576" y="3096"/>
                  <a:pt x="10582" y="3090"/>
                  <a:pt x="10599" y="3090"/>
                </a:cubicBezTo>
                <a:close/>
                <a:moveTo>
                  <a:pt x="766" y="3124"/>
                </a:moveTo>
                <a:cubicBezTo>
                  <a:pt x="766" y="3130"/>
                  <a:pt x="766" y="3135"/>
                  <a:pt x="766" y="3141"/>
                </a:cubicBezTo>
                <a:lnTo>
                  <a:pt x="755" y="3141"/>
                </a:lnTo>
                <a:cubicBezTo>
                  <a:pt x="761" y="3135"/>
                  <a:pt x="761" y="3130"/>
                  <a:pt x="766" y="3124"/>
                </a:cubicBezTo>
                <a:close/>
                <a:moveTo>
                  <a:pt x="851" y="3044"/>
                </a:moveTo>
                <a:lnTo>
                  <a:pt x="851" y="3061"/>
                </a:lnTo>
                <a:cubicBezTo>
                  <a:pt x="834" y="3073"/>
                  <a:pt x="829" y="3101"/>
                  <a:pt x="834" y="3124"/>
                </a:cubicBezTo>
                <a:lnTo>
                  <a:pt x="829" y="3135"/>
                </a:lnTo>
                <a:cubicBezTo>
                  <a:pt x="829" y="3141"/>
                  <a:pt x="823" y="3141"/>
                  <a:pt x="823" y="3147"/>
                </a:cubicBezTo>
                <a:cubicBezTo>
                  <a:pt x="817" y="3141"/>
                  <a:pt x="806" y="3141"/>
                  <a:pt x="800" y="3135"/>
                </a:cubicBezTo>
                <a:cubicBezTo>
                  <a:pt x="806" y="3130"/>
                  <a:pt x="806" y="3124"/>
                  <a:pt x="806" y="3124"/>
                </a:cubicBezTo>
                <a:lnTo>
                  <a:pt x="834" y="3124"/>
                </a:lnTo>
                <a:cubicBezTo>
                  <a:pt x="829" y="3124"/>
                  <a:pt x="817" y="3118"/>
                  <a:pt x="812" y="3113"/>
                </a:cubicBezTo>
                <a:cubicBezTo>
                  <a:pt x="823" y="3090"/>
                  <a:pt x="834" y="3067"/>
                  <a:pt x="851" y="3044"/>
                </a:cubicBezTo>
                <a:close/>
                <a:moveTo>
                  <a:pt x="10627" y="3147"/>
                </a:moveTo>
                <a:cubicBezTo>
                  <a:pt x="10632" y="3159"/>
                  <a:pt x="10630" y="3166"/>
                  <a:pt x="10623" y="3166"/>
                </a:cubicBezTo>
                <a:cubicBezTo>
                  <a:pt x="10621" y="3166"/>
                  <a:pt x="10619" y="3165"/>
                  <a:pt x="10616" y="3164"/>
                </a:cubicBezTo>
                <a:cubicBezTo>
                  <a:pt x="10605" y="3152"/>
                  <a:pt x="10610" y="3147"/>
                  <a:pt x="10627" y="3147"/>
                </a:cubicBezTo>
                <a:close/>
                <a:moveTo>
                  <a:pt x="817" y="3152"/>
                </a:moveTo>
                <a:cubicBezTo>
                  <a:pt x="817" y="3158"/>
                  <a:pt x="812" y="3169"/>
                  <a:pt x="812" y="3175"/>
                </a:cubicBezTo>
                <a:lnTo>
                  <a:pt x="812" y="3181"/>
                </a:lnTo>
                <a:cubicBezTo>
                  <a:pt x="806" y="3181"/>
                  <a:pt x="806" y="3181"/>
                  <a:pt x="806" y="3186"/>
                </a:cubicBezTo>
                <a:cubicBezTo>
                  <a:pt x="800" y="3192"/>
                  <a:pt x="795" y="3203"/>
                  <a:pt x="795" y="3209"/>
                </a:cubicBezTo>
                <a:lnTo>
                  <a:pt x="772" y="3209"/>
                </a:lnTo>
                <a:cubicBezTo>
                  <a:pt x="772" y="3203"/>
                  <a:pt x="778" y="3203"/>
                  <a:pt x="778" y="3198"/>
                </a:cubicBezTo>
                <a:lnTo>
                  <a:pt x="795" y="3186"/>
                </a:lnTo>
                <a:lnTo>
                  <a:pt x="795" y="3169"/>
                </a:lnTo>
                <a:cubicBezTo>
                  <a:pt x="806" y="3164"/>
                  <a:pt x="812" y="3158"/>
                  <a:pt x="817" y="3152"/>
                </a:cubicBezTo>
                <a:close/>
                <a:moveTo>
                  <a:pt x="10792" y="3090"/>
                </a:moveTo>
                <a:cubicBezTo>
                  <a:pt x="10792" y="3124"/>
                  <a:pt x="10803" y="3152"/>
                  <a:pt x="10809" y="3181"/>
                </a:cubicBezTo>
                <a:cubicBezTo>
                  <a:pt x="10815" y="3175"/>
                  <a:pt x="10832" y="3175"/>
                  <a:pt x="10837" y="3169"/>
                </a:cubicBezTo>
                <a:lnTo>
                  <a:pt x="10837" y="3169"/>
                </a:lnTo>
                <a:cubicBezTo>
                  <a:pt x="10823" y="3189"/>
                  <a:pt x="10821" y="3208"/>
                  <a:pt x="10838" y="3220"/>
                </a:cubicBezTo>
                <a:lnTo>
                  <a:pt x="10838" y="3220"/>
                </a:lnTo>
                <a:cubicBezTo>
                  <a:pt x="10844" y="3214"/>
                  <a:pt x="10860" y="3209"/>
                  <a:pt x="10866" y="3203"/>
                </a:cubicBezTo>
                <a:lnTo>
                  <a:pt x="10866" y="3203"/>
                </a:lnTo>
                <a:lnTo>
                  <a:pt x="10832" y="3209"/>
                </a:lnTo>
                <a:cubicBezTo>
                  <a:pt x="10837" y="3192"/>
                  <a:pt x="10854" y="3169"/>
                  <a:pt x="10826" y="3158"/>
                </a:cubicBezTo>
                <a:cubicBezTo>
                  <a:pt x="10815" y="3135"/>
                  <a:pt x="10803" y="3113"/>
                  <a:pt x="10792" y="3090"/>
                </a:cubicBezTo>
                <a:close/>
                <a:moveTo>
                  <a:pt x="10838" y="3220"/>
                </a:moveTo>
                <a:cubicBezTo>
                  <a:pt x="10838" y="3220"/>
                  <a:pt x="10837" y="3220"/>
                  <a:pt x="10837" y="3220"/>
                </a:cubicBezTo>
                <a:cubicBezTo>
                  <a:pt x="10838" y="3220"/>
                  <a:pt x="10838" y="3221"/>
                  <a:pt x="10838" y="3221"/>
                </a:cubicBezTo>
                <a:lnTo>
                  <a:pt x="10838" y="3221"/>
                </a:lnTo>
                <a:cubicBezTo>
                  <a:pt x="10838" y="3220"/>
                  <a:pt x="10838" y="3220"/>
                  <a:pt x="10838" y="3220"/>
                </a:cubicBezTo>
                <a:close/>
                <a:moveTo>
                  <a:pt x="772" y="3164"/>
                </a:moveTo>
                <a:lnTo>
                  <a:pt x="738" y="3237"/>
                </a:lnTo>
                <a:lnTo>
                  <a:pt x="732" y="3237"/>
                </a:lnTo>
                <a:cubicBezTo>
                  <a:pt x="738" y="3209"/>
                  <a:pt x="755" y="3186"/>
                  <a:pt x="766" y="3164"/>
                </a:cubicBezTo>
                <a:close/>
                <a:moveTo>
                  <a:pt x="10389" y="3130"/>
                </a:moveTo>
                <a:cubicBezTo>
                  <a:pt x="10400" y="3152"/>
                  <a:pt x="10406" y="3169"/>
                  <a:pt x="10429" y="3181"/>
                </a:cubicBezTo>
                <a:cubicBezTo>
                  <a:pt x="10435" y="3198"/>
                  <a:pt x="10446" y="3215"/>
                  <a:pt x="10457" y="3232"/>
                </a:cubicBezTo>
                <a:cubicBezTo>
                  <a:pt x="10452" y="3237"/>
                  <a:pt x="10452" y="3237"/>
                  <a:pt x="10452" y="3243"/>
                </a:cubicBezTo>
                <a:cubicBezTo>
                  <a:pt x="10429" y="3209"/>
                  <a:pt x="10406" y="3169"/>
                  <a:pt x="10383" y="3135"/>
                </a:cubicBezTo>
                <a:lnTo>
                  <a:pt x="10389" y="3135"/>
                </a:lnTo>
                <a:cubicBezTo>
                  <a:pt x="10389" y="3135"/>
                  <a:pt x="10389" y="3130"/>
                  <a:pt x="10389" y="3130"/>
                </a:cubicBezTo>
                <a:close/>
                <a:moveTo>
                  <a:pt x="10659" y="3218"/>
                </a:moveTo>
                <a:cubicBezTo>
                  <a:pt x="10670" y="3218"/>
                  <a:pt x="10687" y="3239"/>
                  <a:pt x="10667" y="3243"/>
                </a:cubicBezTo>
                <a:cubicBezTo>
                  <a:pt x="10661" y="3243"/>
                  <a:pt x="10656" y="3237"/>
                  <a:pt x="10650" y="3232"/>
                </a:cubicBezTo>
                <a:cubicBezTo>
                  <a:pt x="10650" y="3222"/>
                  <a:pt x="10654" y="3218"/>
                  <a:pt x="10659" y="3218"/>
                </a:cubicBezTo>
                <a:close/>
                <a:moveTo>
                  <a:pt x="10469" y="3254"/>
                </a:moveTo>
                <a:cubicBezTo>
                  <a:pt x="10469" y="3266"/>
                  <a:pt x="10474" y="3277"/>
                  <a:pt x="10480" y="3283"/>
                </a:cubicBezTo>
                <a:lnTo>
                  <a:pt x="10480" y="3294"/>
                </a:lnTo>
                <a:cubicBezTo>
                  <a:pt x="10474" y="3288"/>
                  <a:pt x="10469" y="3277"/>
                  <a:pt x="10463" y="3271"/>
                </a:cubicBezTo>
                <a:lnTo>
                  <a:pt x="10463" y="3254"/>
                </a:lnTo>
                <a:close/>
                <a:moveTo>
                  <a:pt x="10486" y="3305"/>
                </a:moveTo>
                <a:lnTo>
                  <a:pt x="10486" y="3305"/>
                </a:lnTo>
                <a:cubicBezTo>
                  <a:pt x="10486" y="3311"/>
                  <a:pt x="10491" y="3311"/>
                  <a:pt x="10497" y="3311"/>
                </a:cubicBezTo>
                <a:cubicBezTo>
                  <a:pt x="10497" y="3317"/>
                  <a:pt x="10503" y="3322"/>
                  <a:pt x="10503" y="3328"/>
                </a:cubicBezTo>
                <a:lnTo>
                  <a:pt x="10503" y="3334"/>
                </a:lnTo>
                <a:lnTo>
                  <a:pt x="10497" y="3334"/>
                </a:lnTo>
                <a:cubicBezTo>
                  <a:pt x="10491" y="3328"/>
                  <a:pt x="10486" y="3317"/>
                  <a:pt x="10486" y="3305"/>
                </a:cubicBezTo>
                <a:close/>
                <a:moveTo>
                  <a:pt x="10877" y="3317"/>
                </a:moveTo>
                <a:cubicBezTo>
                  <a:pt x="10883" y="3322"/>
                  <a:pt x="10888" y="3328"/>
                  <a:pt x="10894" y="3328"/>
                </a:cubicBezTo>
                <a:cubicBezTo>
                  <a:pt x="10894" y="3335"/>
                  <a:pt x="10891" y="3338"/>
                  <a:pt x="10887" y="3338"/>
                </a:cubicBezTo>
                <a:cubicBezTo>
                  <a:pt x="10878" y="3338"/>
                  <a:pt x="10865" y="3325"/>
                  <a:pt x="10877" y="3317"/>
                </a:cubicBezTo>
                <a:close/>
                <a:moveTo>
                  <a:pt x="10852" y="3339"/>
                </a:moveTo>
                <a:cubicBezTo>
                  <a:pt x="10851" y="3339"/>
                  <a:pt x="10850" y="3339"/>
                  <a:pt x="10849" y="3339"/>
                </a:cubicBezTo>
                <a:cubicBezTo>
                  <a:pt x="10851" y="3342"/>
                  <a:pt x="10852" y="3344"/>
                  <a:pt x="10854" y="3346"/>
                </a:cubicBezTo>
                <a:lnTo>
                  <a:pt x="10854" y="3346"/>
                </a:lnTo>
                <a:cubicBezTo>
                  <a:pt x="10853" y="3344"/>
                  <a:pt x="10852" y="3341"/>
                  <a:pt x="10852" y="3339"/>
                </a:cubicBezTo>
                <a:close/>
                <a:moveTo>
                  <a:pt x="10690" y="3249"/>
                </a:moveTo>
                <a:cubicBezTo>
                  <a:pt x="10713" y="3283"/>
                  <a:pt x="10730" y="3317"/>
                  <a:pt x="10741" y="3357"/>
                </a:cubicBezTo>
                <a:cubicBezTo>
                  <a:pt x="10701" y="3339"/>
                  <a:pt x="10690" y="3294"/>
                  <a:pt x="10661" y="3266"/>
                </a:cubicBezTo>
                <a:cubicBezTo>
                  <a:pt x="10673" y="3260"/>
                  <a:pt x="10679" y="3254"/>
                  <a:pt x="10690" y="3249"/>
                </a:cubicBezTo>
                <a:close/>
                <a:moveTo>
                  <a:pt x="1351" y="3192"/>
                </a:moveTo>
                <a:cubicBezTo>
                  <a:pt x="1345" y="3209"/>
                  <a:pt x="1334" y="3226"/>
                  <a:pt x="1328" y="3243"/>
                </a:cubicBezTo>
                <a:cubicBezTo>
                  <a:pt x="1317" y="3266"/>
                  <a:pt x="1305" y="3283"/>
                  <a:pt x="1294" y="3300"/>
                </a:cubicBezTo>
                <a:cubicBezTo>
                  <a:pt x="1288" y="3311"/>
                  <a:pt x="1283" y="3322"/>
                  <a:pt x="1277" y="3328"/>
                </a:cubicBezTo>
                <a:cubicBezTo>
                  <a:pt x="1271" y="3345"/>
                  <a:pt x="1266" y="3357"/>
                  <a:pt x="1260" y="3368"/>
                </a:cubicBezTo>
                <a:cubicBezTo>
                  <a:pt x="1260" y="3339"/>
                  <a:pt x="1266" y="3311"/>
                  <a:pt x="1288" y="3300"/>
                </a:cubicBezTo>
                <a:cubicBezTo>
                  <a:pt x="1288" y="3294"/>
                  <a:pt x="1294" y="3283"/>
                  <a:pt x="1294" y="3283"/>
                </a:cubicBezTo>
                <a:cubicBezTo>
                  <a:pt x="1305" y="3271"/>
                  <a:pt x="1317" y="3260"/>
                  <a:pt x="1311" y="3243"/>
                </a:cubicBezTo>
                <a:cubicBezTo>
                  <a:pt x="1328" y="3232"/>
                  <a:pt x="1339" y="3220"/>
                  <a:pt x="1334" y="3203"/>
                </a:cubicBezTo>
                <a:cubicBezTo>
                  <a:pt x="1339" y="3198"/>
                  <a:pt x="1345" y="3192"/>
                  <a:pt x="1351" y="3192"/>
                </a:cubicBezTo>
                <a:close/>
                <a:moveTo>
                  <a:pt x="10742" y="3358"/>
                </a:moveTo>
                <a:cubicBezTo>
                  <a:pt x="10747" y="3358"/>
                  <a:pt x="10752" y="3361"/>
                  <a:pt x="10752" y="3368"/>
                </a:cubicBezTo>
                <a:cubicBezTo>
                  <a:pt x="10756" y="3378"/>
                  <a:pt x="10747" y="3384"/>
                  <a:pt x="10740" y="3384"/>
                </a:cubicBezTo>
                <a:cubicBezTo>
                  <a:pt x="10735" y="3384"/>
                  <a:pt x="10730" y="3381"/>
                  <a:pt x="10730" y="3374"/>
                </a:cubicBezTo>
                <a:cubicBezTo>
                  <a:pt x="10726" y="3364"/>
                  <a:pt x="10734" y="3358"/>
                  <a:pt x="10742" y="3358"/>
                </a:cubicBezTo>
                <a:close/>
                <a:moveTo>
                  <a:pt x="10525" y="3368"/>
                </a:moveTo>
                <a:cubicBezTo>
                  <a:pt x="10525" y="3374"/>
                  <a:pt x="10531" y="3379"/>
                  <a:pt x="10531" y="3385"/>
                </a:cubicBezTo>
                <a:cubicBezTo>
                  <a:pt x="10531" y="3385"/>
                  <a:pt x="10525" y="3379"/>
                  <a:pt x="10520" y="3379"/>
                </a:cubicBezTo>
                <a:cubicBezTo>
                  <a:pt x="10520" y="3374"/>
                  <a:pt x="10525" y="3374"/>
                  <a:pt x="10525" y="3368"/>
                </a:cubicBezTo>
                <a:close/>
                <a:moveTo>
                  <a:pt x="10537" y="3391"/>
                </a:moveTo>
                <a:cubicBezTo>
                  <a:pt x="10542" y="3402"/>
                  <a:pt x="10548" y="3408"/>
                  <a:pt x="10554" y="3419"/>
                </a:cubicBezTo>
                <a:lnTo>
                  <a:pt x="10542" y="3419"/>
                </a:lnTo>
                <a:cubicBezTo>
                  <a:pt x="10537" y="3413"/>
                  <a:pt x="10537" y="3408"/>
                  <a:pt x="10531" y="3402"/>
                </a:cubicBezTo>
                <a:cubicBezTo>
                  <a:pt x="10537" y="3402"/>
                  <a:pt x="10537" y="3396"/>
                  <a:pt x="10537" y="3391"/>
                </a:cubicBezTo>
                <a:close/>
                <a:moveTo>
                  <a:pt x="10761" y="3400"/>
                </a:moveTo>
                <a:cubicBezTo>
                  <a:pt x="10767" y="3400"/>
                  <a:pt x="10772" y="3404"/>
                  <a:pt x="10775" y="3413"/>
                </a:cubicBezTo>
                <a:cubicBezTo>
                  <a:pt x="10771" y="3418"/>
                  <a:pt x="10766" y="3419"/>
                  <a:pt x="10762" y="3419"/>
                </a:cubicBezTo>
                <a:cubicBezTo>
                  <a:pt x="10756" y="3419"/>
                  <a:pt x="10750" y="3415"/>
                  <a:pt x="10747" y="3408"/>
                </a:cubicBezTo>
                <a:cubicBezTo>
                  <a:pt x="10752" y="3402"/>
                  <a:pt x="10757" y="3400"/>
                  <a:pt x="10761" y="3400"/>
                </a:cubicBezTo>
                <a:close/>
                <a:moveTo>
                  <a:pt x="10360" y="3382"/>
                </a:moveTo>
                <a:cubicBezTo>
                  <a:pt x="10371" y="3382"/>
                  <a:pt x="10396" y="3416"/>
                  <a:pt x="10378" y="3425"/>
                </a:cubicBezTo>
                <a:cubicBezTo>
                  <a:pt x="10372" y="3413"/>
                  <a:pt x="10361" y="3402"/>
                  <a:pt x="10355" y="3391"/>
                </a:cubicBezTo>
                <a:cubicBezTo>
                  <a:pt x="10355" y="3385"/>
                  <a:pt x="10357" y="3382"/>
                  <a:pt x="10360" y="3382"/>
                </a:cubicBezTo>
                <a:close/>
                <a:moveTo>
                  <a:pt x="10992" y="3420"/>
                </a:moveTo>
                <a:cubicBezTo>
                  <a:pt x="10995" y="3422"/>
                  <a:pt x="10998" y="3423"/>
                  <a:pt x="11002" y="3425"/>
                </a:cubicBezTo>
                <a:cubicBezTo>
                  <a:pt x="10999" y="3422"/>
                  <a:pt x="10996" y="3421"/>
                  <a:pt x="10992" y="3420"/>
                </a:cubicBezTo>
                <a:close/>
                <a:moveTo>
                  <a:pt x="10310" y="2585"/>
                </a:moveTo>
                <a:lnTo>
                  <a:pt x="10310" y="2585"/>
                </a:lnTo>
                <a:cubicBezTo>
                  <a:pt x="10361" y="2625"/>
                  <a:pt x="10383" y="2681"/>
                  <a:pt x="10418" y="2732"/>
                </a:cubicBezTo>
                <a:cubicBezTo>
                  <a:pt x="10423" y="2732"/>
                  <a:pt x="10429" y="2727"/>
                  <a:pt x="10435" y="2727"/>
                </a:cubicBezTo>
                <a:cubicBezTo>
                  <a:pt x="10429" y="2732"/>
                  <a:pt x="10423" y="2738"/>
                  <a:pt x="10418" y="2744"/>
                </a:cubicBezTo>
                <a:cubicBezTo>
                  <a:pt x="10423" y="2749"/>
                  <a:pt x="10440" y="2761"/>
                  <a:pt x="10446" y="2761"/>
                </a:cubicBezTo>
                <a:cubicBezTo>
                  <a:pt x="10452" y="2766"/>
                  <a:pt x="10452" y="2783"/>
                  <a:pt x="10457" y="2789"/>
                </a:cubicBezTo>
                <a:cubicBezTo>
                  <a:pt x="10463" y="2789"/>
                  <a:pt x="10474" y="2795"/>
                  <a:pt x="10480" y="2795"/>
                </a:cubicBezTo>
                <a:cubicBezTo>
                  <a:pt x="10480" y="2800"/>
                  <a:pt x="10474" y="2812"/>
                  <a:pt x="10474" y="2812"/>
                </a:cubicBezTo>
                <a:cubicBezTo>
                  <a:pt x="10582" y="2948"/>
                  <a:pt x="10644" y="3107"/>
                  <a:pt x="10735" y="3243"/>
                </a:cubicBezTo>
                <a:cubicBezTo>
                  <a:pt x="10758" y="3322"/>
                  <a:pt x="10815" y="3385"/>
                  <a:pt x="10837" y="3464"/>
                </a:cubicBezTo>
                <a:cubicBezTo>
                  <a:pt x="10786" y="3385"/>
                  <a:pt x="10747" y="3305"/>
                  <a:pt x="10701" y="3226"/>
                </a:cubicBezTo>
                <a:lnTo>
                  <a:pt x="10701" y="3220"/>
                </a:lnTo>
                <a:cubicBezTo>
                  <a:pt x="10690" y="3209"/>
                  <a:pt x="10690" y="3181"/>
                  <a:pt x="10667" y="3175"/>
                </a:cubicBezTo>
                <a:cubicBezTo>
                  <a:pt x="10667" y="3181"/>
                  <a:pt x="10661" y="3198"/>
                  <a:pt x="10661" y="3203"/>
                </a:cubicBezTo>
                <a:cubicBezTo>
                  <a:pt x="10650" y="3209"/>
                  <a:pt x="10633" y="3209"/>
                  <a:pt x="10627" y="3209"/>
                </a:cubicBezTo>
                <a:cubicBezTo>
                  <a:pt x="10627" y="3198"/>
                  <a:pt x="10627" y="3186"/>
                  <a:pt x="10633" y="3175"/>
                </a:cubicBezTo>
                <a:cubicBezTo>
                  <a:pt x="10644" y="3175"/>
                  <a:pt x="10656" y="3169"/>
                  <a:pt x="10661" y="3152"/>
                </a:cubicBezTo>
                <a:cubicBezTo>
                  <a:pt x="10650" y="3107"/>
                  <a:pt x="10610" y="3073"/>
                  <a:pt x="10588" y="3033"/>
                </a:cubicBezTo>
                <a:cubicBezTo>
                  <a:pt x="10576" y="3010"/>
                  <a:pt x="10565" y="2982"/>
                  <a:pt x="10542" y="2971"/>
                </a:cubicBezTo>
                <a:lnTo>
                  <a:pt x="10542" y="2971"/>
                </a:lnTo>
                <a:cubicBezTo>
                  <a:pt x="10542" y="2993"/>
                  <a:pt x="10548" y="3016"/>
                  <a:pt x="10571" y="3027"/>
                </a:cubicBezTo>
                <a:cubicBezTo>
                  <a:pt x="10576" y="3050"/>
                  <a:pt x="10610" y="3078"/>
                  <a:pt x="10582" y="3090"/>
                </a:cubicBezTo>
                <a:cubicBezTo>
                  <a:pt x="10577" y="3081"/>
                  <a:pt x="10569" y="3071"/>
                  <a:pt x="10557" y="3071"/>
                </a:cubicBezTo>
                <a:cubicBezTo>
                  <a:pt x="10554" y="3071"/>
                  <a:pt x="10551" y="3072"/>
                  <a:pt x="10548" y="3073"/>
                </a:cubicBezTo>
                <a:cubicBezTo>
                  <a:pt x="10554" y="3067"/>
                  <a:pt x="10559" y="3056"/>
                  <a:pt x="10565" y="3050"/>
                </a:cubicBezTo>
                <a:cubicBezTo>
                  <a:pt x="10554" y="3050"/>
                  <a:pt x="10542" y="3044"/>
                  <a:pt x="10537" y="3044"/>
                </a:cubicBezTo>
                <a:cubicBezTo>
                  <a:pt x="10525" y="3033"/>
                  <a:pt x="10520" y="3022"/>
                  <a:pt x="10514" y="3010"/>
                </a:cubicBezTo>
                <a:cubicBezTo>
                  <a:pt x="10520" y="3010"/>
                  <a:pt x="10537" y="3005"/>
                  <a:pt x="10542" y="3005"/>
                </a:cubicBezTo>
                <a:cubicBezTo>
                  <a:pt x="10525" y="2999"/>
                  <a:pt x="10514" y="2993"/>
                  <a:pt x="10497" y="2988"/>
                </a:cubicBezTo>
                <a:cubicBezTo>
                  <a:pt x="10503" y="2988"/>
                  <a:pt x="10508" y="2982"/>
                  <a:pt x="10514" y="2976"/>
                </a:cubicBezTo>
                <a:cubicBezTo>
                  <a:pt x="10491" y="2948"/>
                  <a:pt x="10469" y="2914"/>
                  <a:pt x="10446" y="2880"/>
                </a:cubicBezTo>
                <a:cubicBezTo>
                  <a:pt x="10418" y="2869"/>
                  <a:pt x="10423" y="2835"/>
                  <a:pt x="10412" y="2806"/>
                </a:cubicBezTo>
                <a:lnTo>
                  <a:pt x="10412" y="2806"/>
                </a:lnTo>
                <a:cubicBezTo>
                  <a:pt x="10469" y="2840"/>
                  <a:pt x="10486" y="2903"/>
                  <a:pt x="10520" y="2954"/>
                </a:cubicBezTo>
                <a:cubicBezTo>
                  <a:pt x="10521" y="2961"/>
                  <a:pt x="10526" y="2963"/>
                  <a:pt x="10532" y="2963"/>
                </a:cubicBezTo>
                <a:cubicBezTo>
                  <a:pt x="10543" y="2963"/>
                  <a:pt x="10556" y="2950"/>
                  <a:pt x="10537" y="2942"/>
                </a:cubicBezTo>
                <a:cubicBezTo>
                  <a:pt x="10480" y="2852"/>
                  <a:pt x="10429" y="2766"/>
                  <a:pt x="10372" y="2681"/>
                </a:cubicBezTo>
                <a:cubicBezTo>
                  <a:pt x="10349" y="2647"/>
                  <a:pt x="10327" y="2619"/>
                  <a:pt x="10310" y="2585"/>
                </a:cubicBezTo>
                <a:close/>
                <a:moveTo>
                  <a:pt x="10905" y="3447"/>
                </a:moveTo>
                <a:cubicBezTo>
                  <a:pt x="10917" y="3447"/>
                  <a:pt x="10934" y="3453"/>
                  <a:pt x="10940" y="3453"/>
                </a:cubicBezTo>
                <a:cubicBezTo>
                  <a:pt x="10951" y="3464"/>
                  <a:pt x="10951" y="3476"/>
                  <a:pt x="10951" y="3493"/>
                </a:cubicBezTo>
                <a:cubicBezTo>
                  <a:pt x="10944" y="3497"/>
                  <a:pt x="10935" y="3499"/>
                  <a:pt x="10927" y="3499"/>
                </a:cubicBezTo>
                <a:cubicBezTo>
                  <a:pt x="10916" y="3499"/>
                  <a:pt x="10904" y="3496"/>
                  <a:pt x="10894" y="3493"/>
                </a:cubicBezTo>
                <a:cubicBezTo>
                  <a:pt x="10900" y="3493"/>
                  <a:pt x="10922" y="3487"/>
                  <a:pt x="10928" y="3487"/>
                </a:cubicBezTo>
                <a:cubicBezTo>
                  <a:pt x="10922" y="3476"/>
                  <a:pt x="10917" y="3464"/>
                  <a:pt x="10905" y="3447"/>
                </a:cubicBezTo>
                <a:close/>
                <a:moveTo>
                  <a:pt x="10858" y="3501"/>
                </a:moveTo>
                <a:cubicBezTo>
                  <a:pt x="10860" y="3501"/>
                  <a:pt x="10863" y="3502"/>
                  <a:pt x="10866" y="3504"/>
                </a:cubicBezTo>
                <a:cubicBezTo>
                  <a:pt x="10875" y="3509"/>
                  <a:pt x="10877" y="3529"/>
                  <a:pt x="10867" y="3529"/>
                </a:cubicBezTo>
                <a:cubicBezTo>
                  <a:pt x="10865" y="3529"/>
                  <a:pt x="10863" y="3529"/>
                  <a:pt x="10860" y="3527"/>
                </a:cubicBezTo>
                <a:cubicBezTo>
                  <a:pt x="10846" y="3522"/>
                  <a:pt x="10847" y="3501"/>
                  <a:pt x="10858" y="3501"/>
                </a:cubicBezTo>
                <a:close/>
                <a:moveTo>
                  <a:pt x="10542" y="3425"/>
                </a:moveTo>
                <a:cubicBezTo>
                  <a:pt x="10582" y="3453"/>
                  <a:pt x="10588" y="3504"/>
                  <a:pt x="10610" y="3538"/>
                </a:cubicBezTo>
                <a:lnTo>
                  <a:pt x="10605" y="3538"/>
                </a:lnTo>
                <a:cubicBezTo>
                  <a:pt x="10588" y="3504"/>
                  <a:pt x="10565" y="3464"/>
                  <a:pt x="10542" y="3425"/>
                </a:cubicBezTo>
                <a:close/>
                <a:moveTo>
                  <a:pt x="887" y="3717"/>
                </a:moveTo>
                <a:cubicBezTo>
                  <a:pt x="890" y="3717"/>
                  <a:pt x="894" y="3717"/>
                  <a:pt x="897" y="3720"/>
                </a:cubicBezTo>
                <a:cubicBezTo>
                  <a:pt x="906" y="3729"/>
                  <a:pt x="893" y="3745"/>
                  <a:pt x="882" y="3745"/>
                </a:cubicBezTo>
                <a:cubicBezTo>
                  <a:pt x="879" y="3745"/>
                  <a:pt x="876" y="3744"/>
                  <a:pt x="874" y="3742"/>
                </a:cubicBezTo>
                <a:cubicBezTo>
                  <a:pt x="865" y="3733"/>
                  <a:pt x="874" y="3717"/>
                  <a:pt x="887" y="3717"/>
                </a:cubicBezTo>
                <a:close/>
                <a:moveTo>
                  <a:pt x="10888" y="3669"/>
                </a:moveTo>
                <a:lnTo>
                  <a:pt x="10888" y="3669"/>
                </a:lnTo>
                <a:cubicBezTo>
                  <a:pt x="10900" y="3686"/>
                  <a:pt x="10911" y="3708"/>
                  <a:pt x="10922" y="3725"/>
                </a:cubicBezTo>
                <a:lnTo>
                  <a:pt x="10917" y="3725"/>
                </a:lnTo>
                <a:cubicBezTo>
                  <a:pt x="10917" y="3737"/>
                  <a:pt x="10917" y="3748"/>
                  <a:pt x="10917" y="3754"/>
                </a:cubicBezTo>
                <a:cubicBezTo>
                  <a:pt x="10905" y="3725"/>
                  <a:pt x="10894" y="3697"/>
                  <a:pt x="10888" y="3669"/>
                </a:cubicBezTo>
                <a:close/>
                <a:moveTo>
                  <a:pt x="11122" y="3886"/>
                </a:moveTo>
                <a:cubicBezTo>
                  <a:pt x="11124" y="3887"/>
                  <a:pt x="11125" y="3889"/>
                  <a:pt x="11127" y="3890"/>
                </a:cubicBezTo>
                <a:cubicBezTo>
                  <a:pt x="11125" y="3889"/>
                  <a:pt x="11124" y="3887"/>
                  <a:pt x="11122" y="3886"/>
                </a:cubicBezTo>
                <a:close/>
                <a:moveTo>
                  <a:pt x="472" y="3916"/>
                </a:moveTo>
                <a:cubicBezTo>
                  <a:pt x="473" y="3916"/>
                  <a:pt x="475" y="3916"/>
                  <a:pt x="477" y="3918"/>
                </a:cubicBezTo>
                <a:cubicBezTo>
                  <a:pt x="492" y="3923"/>
                  <a:pt x="484" y="3947"/>
                  <a:pt x="470" y="3947"/>
                </a:cubicBezTo>
                <a:cubicBezTo>
                  <a:pt x="469" y="3947"/>
                  <a:pt x="467" y="3947"/>
                  <a:pt x="466" y="3947"/>
                </a:cubicBezTo>
                <a:cubicBezTo>
                  <a:pt x="456" y="3937"/>
                  <a:pt x="463" y="3916"/>
                  <a:pt x="472" y="3916"/>
                </a:cubicBezTo>
                <a:close/>
                <a:moveTo>
                  <a:pt x="1033" y="3799"/>
                </a:moveTo>
                <a:cubicBezTo>
                  <a:pt x="1010" y="3856"/>
                  <a:pt x="982" y="3913"/>
                  <a:pt x="959" y="3969"/>
                </a:cubicBezTo>
                <a:cubicBezTo>
                  <a:pt x="971" y="3930"/>
                  <a:pt x="988" y="3890"/>
                  <a:pt x="1010" y="3850"/>
                </a:cubicBezTo>
                <a:lnTo>
                  <a:pt x="982" y="3850"/>
                </a:lnTo>
                <a:lnTo>
                  <a:pt x="1010" y="3844"/>
                </a:lnTo>
                <a:cubicBezTo>
                  <a:pt x="1016" y="3827"/>
                  <a:pt x="1022" y="3810"/>
                  <a:pt x="1027" y="3799"/>
                </a:cubicBezTo>
                <a:close/>
                <a:moveTo>
                  <a:pt x="10962" y="3827"/>
                </a:moveTo>
                <a:cubicBezTo>
                  <a:pt x="10974" y="3879"/>
                  <a:pt x="11002" y="3918"/>
                  <a:pt x="11013" y="3969"/>
                </a:cubicBezTo>
                <a:cubicBezTo>
                  <a:pt x="10996" y="3969"/>
                  <a:pt x="10991" y="3958"/>
                  <a:pt x="10985" y="3947"/>
                </a:cubicBezTo>
                <a:lnTo>
                  <a:pt x="10962" y="3947"/>
                </a:lnTo>
                <a:cubicBezTo>
                  <a:pt x="10968" y="3935"/>
                  <a:pt x="10974" y="3924"/>
                  <a:pt x="10979" y="3918"/>
                </a:cubicBezTo>
                <a:lnTo>
                  <a:pt x="10957" y="3918"/>
                </a:lnTo>
                <a:cubicBezTo>
                  <a:pt x="10976" y="3899"/>
                  <a:pt x="10972" y="3885"/>
                  <a:pt x="10958" y="3885"/>
                </a:cubicBezTo>
                <a:cubicBezTo>
                  <a:pt x="10952" y="3885"/>
                  <a:pt x="10943" y="3888"/>
                  <a:pt x="10934" y="3896"/>
                </a:cubicBezTo>
                <a:cubicBezTo>
                  <a:pt x="10934" y="3890"/>
                  <a:pt x="10928" y="3879"/>
                  <a:pt x="10928" y="3873"/>
                </a:cubicBezTo>
                <a:lnTo>
                  <a:pt x="10962" y="3873"/>
                </a:lnTo>
                <a:cubicBezTo>
                  <a:pt x="10957" y="3856"/>
                  <a:pt x="10957" y="3844"/>
                  <a:pt x="10962" y="3827"/>
                </a:cubicBezTo>
                <a:close/>
                <a:moveTo>
                  <a:pt x="613" y="3470"/>
                </a:moveTo>
                <a:cubicBezTo>
                  <a:pt x="607" y="3493"/>
                  <a:pt x="596" y="3521"/>
                  <a:pt x="590" y="3544"/>
                </a:cubicBezTo>
                <a:cubicBezTo>
                  <a:pt x="573" y="3589"/>
                  <a:pt x="556" y="3629"/>
                  <a:pt x="534" y="3669"/>
                </a:cubicBezTo>
                <a:lnTo>
                  <a:pt x="551" y="3680"/>
                </a:lnTo>
                <a:cubicBezTo>
                  <a:pt x="556" y="3674"/>
                  <a:pt x="568" y="3652"/>
                  <a:pt x="573" y="3646"/>
                </a:cubicBezTo>
                <a:lnTo>
                  <a:pt x="596" y="3640"/>
                </a:lnTo>
                <a:lnTo>
                  <a:pt x="596" y="3657"/>
                </a:lnTo>
                <a:lnTo>
                  <a:pt x="568" y="3657"/>
                </a:lnTo>
                <a:cubicBezTo>
                  <a:pt x="568" y="3680"/>
                  <a:pt x="568" y="3703"/>
                  <a:pt x="562" y="3725"/>
                </a:cubicBezTo>
                <a:cubicBezTo>
                  <a:pt x="534" y="3742"/>
                  <a:pt x="528" y="3771"/>
                  <a:pt x="528" y="3799"/>
                </a:cubicBezTo>
                <a:cubicBezTo>
                  <a:pt x="528" y="3833"/>
                  <a:pt x="488" y="3861"/>
                  <a:pt x="505" y="3896"/>
                </a:cubicBezTo>
                <a:cubicBezTo>
                  <a:pt x="494" y="3890"/>
                  <a:pt x="477" y="3884"/>
                  <a:pt x="466" y="3879"/>
                </a:cubicBezTo>
                <a:cubicBezTo>
                  <a:pt x="449" y="3913"/>
                  <a:pt x="437" y="3941"/>
                  <a:pt x="432" y="3975"/>
                </a:cubicBezTo>
                <a:cubicBezTo>
                  <a:pt x="420" y="3986"/>
                  <a:pt x="409" y="4003"/>
                  <a:pt x="403" y="4015"/>
                </a:cubicBezTo>
                <a:cubicBezTo>
                  <a:pt x="426" y="3941"/>
                  <a:pt x="443" y="3861"/>
                  <a:pt x="483" y="3793"/>
                </a:cubicBezTo>
                <a:lnTo>
                  <a:pt x="483" y="3793"/>
                </a:lnTo>
                <a:cubicBezTo>
                  <a:pt x="477" y="3822"/>
                  <a:pt x="466" y="3844"/>
                  <a:pt x="466" y="3873"/>
                </a:cubicBezTo>
                <a:lnTo>
                  <a:pt x="488" y="3879"/>
                </a:lnTo>
                <a:cubicBezTo>
                  <a:pt x="494" y="3822"/>
                  <a:pt x="528" y="3771"/>
                  <a:pt x="539" y="3720"/>
                </a:cubicBezTo>
                <a:lnTo>
                  <a:pt x="539" y="3720"/>
                </a:lnTo>
                <a:cubicBezTo>
                  <a:pt x="505" y="3737"/>
                  <a:pt x="500" y="3771"/>
                  <a:pt x="477" y="3799"/>
                </a:cubicBezTo>
                <a:cubicBezTo>
                  <a:pt x="500" y="3708"/>
                  <a:pt x="539" y="3618"/>
                  <a:pt x="585" y="3532"/>
                </a:cubicBezTo>
                <a:cubicBezTo>
                  <a:pt x="585" y="3532"/>
                  <a:pt x="585" y="3527"/>
                  <a:pt x="585" y="3527"/>
                </a:cubicBezTo>
                <a:cubicBezTo>
                  <a:pt x="590" y="3527"/>
                  <a:pt x="590" y="3521"/>
                  <a:pt x="590" y="3521"/>
                </a:cubicBezTo>
                <a:cubicBezTo>
                  <a:pt x="596" y="3504"/>
                  <a:pt x="607" y="3487"/>
                  <a:pt x="613" y="3470"/>
                </a:cubicBezTo>
                <a:close/>
                <a:moveTo>
                  <a:pt x="10985" y="3981"/>
                </a:moveTo>
                <a:cubicBezTo>
                  <a:pt x="11008" y="3981"/>
                  <a:pt x="11025" y="3992"/>
                  <a:pt x="11025" y="4015"/>
                </a:cubicBezTo>
                <a:cubicBezTo>
                  <a:pt x="11019" y="4015"/>
                  <a:pt x="11002" y="4020"/>
                  <a:pt x="10996" y="4026"/>
                </a:cubicBezTo>
                <a:cubicBezTo>
                  <a:pt x="11002" y="4020"/>
                  <a:pt x="11008" y="4009"/>
                  <a:pt x="11013" y="4003"/>
                </a:cubicBezTo>
                <a:cubicBezTo>
                  <a:pt x="11008" y="3998"/>
                  <a:pt x="10996" y="3986"/>
                  <a:pt x="10985" y="3981"/>
                </a:cubicBezTo>
                <a:close/>
                <a:moveTo>
                  <a:pt x="10809" y="4020"/>
                </a:moveTo>
                <a:cubicBezTo>
                  <a:pt x="10826" y="4020"/>
                  <a:pt x="10832" y="4060"/>
                  <a:pt x="10815" y="4066"/>
                </a:cubicBezTo>
                <a:cubicBezTo>
                  <a:pt x="10803" y="4054"/>
                  <a:pt x="10803" y="4037"/>
                  <a:pt x="10809" y="4020"/>
                </a:cubicBezTo>
                <a:close/>
                <a:moveTo>
                  <a:pt x="920" y="4066"/>
                </a:moveTo>
                <a:cubicBezTo>
                  <a:pt x="920" y="4066"/>
                  <a:pt x="920" y="4071"/>
                  <a:pt x="920" y="4071"/>
                </a:cubicBezTo>
                <a:cubicBezTo>
                  <a:pt x="920" y="4071"/>
                  <a:pt x="914" y="4066"/>
                  <a:pt x="914" y="4066"/>
                </a:cubicBezTo>
                <a:close/>
                <a:moveTo>
                  <a:pt x="11047" y="4060"/>
                </a:moveTo>
                <a:cubicBezTo>
                  <a:pt x="11047" y="4083"/>
                  <a:pt x="11053" y="4105"/>
                  <a:pt x="11059" y="4128"/>
                </a:cubicBezTo>
                <a:cubicBezTo>
                  <a:pt x="11047" y="4122"/>
                  <a:pt x="11042" y="4122"/>
                  <a:pt x="11030" y="4117"/>
                </a:cubicBezTo>
                <a:cubicBezTo>
                  <a:pt x="11036" y="4111"/>
                  <a:pt x="11042" y="4105"/>
                  <a:pt x="11047" y="4094"/>
                </a:cubicBezTo>
                <a:cubicBezTo>
                  <a:pt x="11042" y="4083"/>
                  <a:pt x="11036" y="4071"/>
                  <a:pt x="11030" y="4060"/>
                </a:cubicBezTo>
                <a:close/>
                <a:moveTo>
                  <a:pt x="454" y="3992"/>
                </a:moveTo>
                <a:cubicBezTo>
                  <a:pt x="443" y="4054"/>
                  <a:pt x="409" y="4117"/>
                  <a:pt x="415" y="4179"/>
                </a:cubicBezTo>
                <a:cubicBezTo>
                  <a:pt x="409" y="4179"/>
                  <a:pt x="398" y="4168"/>
                  <a:pt x="392" y="4168"/>
                </a:cubicBezTo>
                <a:cubicBezTo>
                  <a:pt x="415" y="4105"/>
                  <a:pt x="420" y="4043"/>
                  <a:pt x="454" y="3992"/>
                </a:cubicBezTo>
                <a:close/>
                <a:moveTo>
                  <a:pt x="392" y="4196"/>
                </a:moveTo>
                <a:cubicBezTo>
                  <a:pt x="403" y="4208"/>
                  <a:pt x="398" y="4230"/>
                  <a:pt x="381" y="4230"/>
                </a:cubicBezTo>
                <a:cubicBezTo>
                  <a:pt x="375" y="4219"/>
                  <a:pt x="381" y="4196"/>
                  <a:pt x="392" y="4196"/>
                </a:cubicBezTo>
                <a:close/>
                <a:moveTo>
                  <a:pt x="10871" y="4213"/>
                </a:moveTo>
                <a:cubicBezTo>
                  <a:pt x="10888" y="4225"/>
                  <a:pt x="10883" y="4230"/>
                  <a:pt x="10871" y="4236"/>
                </a:cubicBezTo>
                <a:cubicBezTo>
                  <a:pt x="10860" y="4225"/>
                  <a:pt x="10860" y="4219"/>
                  <a:pt x="10871" y="4213"/>
                </a:cubicBezTo>
                <a:close/>
                <a:moveTo>
                  <a:pt x="386" y="4247"/>
                </a:moveTo>
                <a:cubicBezTo>
                  <a:pt x="381" y="4270"/>
                  <a:pt x="375" y="4293"/>
                  <a:pt x="358" y="4310"/>
                </a:cubicBezTo>
                <a:cubicBezTo>
                  <a:pt x="364" y="4287"/>
                  <a:pt x="364" y="4270"/>
                  <a:pt x="364" y="4247"/>
                </a:cubicBezTo>
                <a:close/>
                <a:moveTo>
                  <a:pt x="10871" y="3532"/>
                </a:moveTo>
                <a:lnTo>
                  <a:pt x="10871" y="3532"/>
                </a:lnTo>
                <a:cubicBezTo>
                  <a:pt x="10922" y="3595"/>
                  <a:pt x="10934" y="3680"/>
                  <a:pt x="10985" y="3731"/>
                </a:cubicBezTo>
                <a:cubicBezTo>
                  <a:pt x="10979" y="3737"/>
                  <a:pt x="10974" y="3737"/>
                  <a:pt x="10968" y="3742"/>
                </a:cubicBezTo>
                <a:cubicBezTo>
                  <a:pt x="11042" y="3896"/>
                  <a:pt x="11087" y="4054"/>
                  <a:pt x="11138" y="4219"/>
                </a:cubicBezTo>
                <a:cubicBezTo>
                  <a:pt x="11144" y="4219"/>
                  <a:pt x="11144" y="4213"/>
                  <a:pt x="11149" y="4213"/>
                </a:cubicBezTo>
                <a:cubicBezTo>
                  <a:pt x="11138" y="4259"/>
                  <a:pt x="11166" y="4298"/>
                  <a:pt x="11178" y="4344"/>
                </a:cubicBezTo>
                <a:cubicBezTo>
                  <a:pt x="11155" y="4327"/>
                  <a:pt x="11155" y="4298"/>
                  <a:pt x="11149" y="4276"/>
                </a:cubicBezTo>
                <a:cubicBezTo>
                  <a:pt x="11081" y="4071"/>
                  <a:pt x="11008" y="3873"/>
                  <a:pt x="10934" y="3674"/>
                </a:cubicBezTo>
                <a:cubicBezTo>
                  <a:pt x="10917" y="3623"/>
                  <a:pt x="10883" y="3583"/>
                  <a:pt x="10871" y="3532"/>
                </a:cubicBezTo>
                <a:close/>
                <a:moveTo>
                  <a:pt x="358" y="4326"/>
                </a:moveTo>
                <a:cubicBezTo>
                  <a:pt x="360" y="4326"/>
                  <a:pt x="362" y="4326"/>
                  <a:pt x="364" y="4327"/>
                </a:cubicBezTo>
                <a:cubicBezTo>
                  <a:pt x="374" y="4337"/>
                  <a:pt x="366" y="4356"/>
                  <a:pt x="352" y="4356"/>
                </a:cubicBezTo>
                <a:cubicBezTo>
                  <a:pt x="350" y="4356"/>
                  <a:pt x="348" y="4356"/>
                  <a:pt x="347" y="4355"/>
                </a:cubicBezTo>
                <a:cubicBezTo>
                  <a:pt x="336" y="4345"/>
                  <a:pt x="344" y="4326"/>
                  <a:pt x="358" y="4326"/>
                </a:cubicBezTo>
                <a:close/>
                <a:moveTo>
                  <a:pt x="403" y="4020"/>
                </a:moveTo>
                <a:lnTo>
                  <a:pt x="403" y="4020"/>
                </a:lnTo>
                <a:cubicBezTo>
                  <a:pt x="392" y="4122"/>
                  <a:pt x="347" y="4213"/>
                  <a:pt x="329" y="4315"/>
                </a:cubicBezTo>
                <a:cubicBezTo>
                  <a:pt x="324" y="4344"/>
                  <a:pt x="312" y="4361"/>
                  <a:pt x="301" y="4383"/>
                </a:cubicBezTo>
                <a:cubicBezTo>
                  <a:pt x="324" y="4259"/>
                  <a:pt x="358" y="4134"/>
                  <a:pt x="403" y="4020"/>
                </a:cubicBezTo>
                <a:close/>
                <a:moveTo>
                  <a:pt x="335" y="4400"/>
                </a:moveTo>
                <a:cubicBezTo>
                  <a:pt x="347" y="4406"/>
                  <a:pt x="347" y="4418"/>
                  <a:pt x="335" y="4423"/>
                </a:cubicBezTo>
                <a:cubicBezTo>
                  <a:pt x="324" y="4423"/>
                  <a:pt x="318" y="4412"/>
                  <a:pt x="335" y="4400"/>
                </a:cubicBezTo>
                <a:close/>
                <a:moveTo>
                  <a:pt x="681" y="4474"/>
                </a:moveTo>
                <a:cubicBezTo>
                  <a:pt x="676" y="4497"/>
                  <a:pt x="670" y="4520"/>
                  <a:pt x="659" y="4537"/>
                </a:cubicBezTo>
                <a:cubicBezTo>
                  <a:pt x="653" y="4514"/>
                  <a:pt x="659" y="4497"/>
                  <a:pt x="664" y="4480"/>
                </a:cubicBezTo>
                <a:lnTo>
                  <a:pt x="664" y="4474"/>
                </a:lnTo>
                <a:close/>
                <a:moveTo>
                  <a:pt x="11166" y="4344"/>
                </a:moveTo>
                <a:lnTo>
                  <a:pt x="11166" y="4344"/>
                </a:lnTo>
                <a:cubicBezTo>
                  <a:pt x="11200" y="4412"/>
                  <a:pt x="11206" y="4497"/>
                  <a:pt x="11223" y="4565"/>
                </a:cubicBezTo>
                <a:cubicBezTo>
                  <a:pt x="11200" y="4548"/>
                  <a:pt x="11200" y="4514"/>
                  <a:pt x="11195" y="4491"/>
                </a:cubicBezTo>
                <a:cubicBezTo>
                  <a:pt x="11183" y="4440"/>
                  <a:pt x="11161" y="4395"/>
                  <a:pt x="11166" y="4344"/>
                </a:cubicBezTo>
                <a:close/>
                <a:moveTo>
                  <a:pt x="11274" y="4491"/>
                </a:moveTo>
                <a:cubicBezTo>
                  <a:pt x="11274" y="4520"/>
                  <a:pt x="11274" y="4542"/>
                  <a:pt x="11291" y="4565"/>
                </a:cubicBezTo>
                <a:cubicBezTo>
                  <a:pt x="11297" y="4548"/>
                  <a:pt x="11303" y="4531"/>
                  <a:pt x="11303" y="4514"/>
                </a:cubicBezTo>
                <a:cubicBezTo>
                  <a:pt x="11297" y="4508"/>
                  <a:pt x="11286" y="4497"/>
                  <a:pt x="11274" y="4491"/>
                </a:cubicBezTo>
                <a:close/>
                <a:moveTo>
                  <a:pt x="11229" y="4571"/>
                </a:moveTo>
                <a:cubicBezTo>
                  <a:pt x="11238" y="4585"/>
                  <a:pt x="11236" y="4595"/>
                  <a:pt x="11225" y="4595"/>
                </a:cubicBezTo>
                <a:cubicBezTo>
                  <a:pt x="11223" y="4595"/>
                  <a:pt x="11221" y="4594"/>
                  <a:pt x="11218" y="4593"/>
                </a:cubicBezTo>
                <a:cubicBezTo>
                  <a:pt x="11206" y="4576"/>
                  <a:pt x="11212" y="4571"/>
                  <a:pt x="11229" y="4571"/>
                </a:cubicBezTo>
                <a:close/>
                <a:moveTo>
                  <a:pt x="11161" y="4469"/>
                </a:moveTo>
                <a:lnTo>
                  <a:pt x="11161" y="4469"/>
                </a:lnTo>
                <a:cubicBezTo>
                  <a:pt x="11178" y="4531"/>
                  <a:pt x="11178" y="4599"/>
                  <a:pt x="11206" y="4656"/>
                </a:cubicBezTo>
                <a:cubicBezTo>
                  <a:pt x="11212" y="4667"/>
                  <a:pt x="11206" y="4684"/>
                  <a:pt x="11200" y="4696"/>
                </a:cubicBezTo>
                <a:cubicBezTo>
                  <a:pt x="11196" y="4686"/>
                  <a:pt x="11204" y="4641"/>
                  <a:pt x="11179" y="4641"/>
                </a:cubicBezTo>
                <a:cubicBezTo>
                  <a:pt x="11176" y="4641"/>
                  <a:pt x="11172" y="4642"/>
                  <a:pt x="11166" y="4644"/>
                </a:cubicBezTo>
                <a:cubicBezTo>
                  <a:pt x="11172" y="4639"/>
                  <a:pt x="11178" y="4633"/>
                  <a:pt x="11183" y="4627"/>
                </a:cubicBezTo>
                <a:cubicBezTo>
                  <a:pt x="11166" y="4576"/>
                  <a:pt x="11155" y="4525"/>
                  <a:pt x="11161" y="4469"/>
                </a:cubicBezTo>
                <a:close/>
                <a:moveTo>
                  <a:pt x="267" y="4713"/>
                </a:moveTo>
                <a:cubicBezTo>
                  <a:pt x="284" y="4713"/>
                  <a:pt x="278" y="4741"/>
                  <a:pt x="267" y="4747"/>
                </a:cubicBezTo>
                <a:cubicBezTo>
                  <a:pt x="250" y="4741"/>
                  <a:pt x="256" y="4718"/>
                  <a:pt x="267" y="4713"/>
                </a:cubicBezTo>
                <a:close/>
                <a:moveTo>
                  <a:pt x="273" y="4503"/>
                </a:moveTo>
                <a:cubicBezTo>
                  <a:pt x="278" y="4593"/>
                  <a:pt x="244" y="4690"/>
                  <a:pt x="216" y="4775"/>
                </a:cubicBezTo>
                <a:cubicBezTo>
                  <a:pt x="227" y="4684"/>
                  <a:pt x="250" y="4593"/>
                  <a:pt x="273" y="4503"/>
                </a:cubicBezTo>
                <a:close/>
                <a:moveTo>
                  <a:pt x="619" y="4735"/>
                </a:moveTo>
                <a:cubicBezTo>
                  <a:pt x="613" y="4764"/>
                  <a:pt x="625" y="4803"/>
                  <a:pt x="602" y="4826"/>
                </a:cubicBezTo>
                <a:cubicBezTo>
                  <a:pt x="607" y="4798"/>
                  <a:pt x="613" y="4764"/>
                  <a:pt x="619" y="4735"/>
                </a:cubicBezTo>
                <a:close/>
                <a:moveTo>
                  <a:pt x="11342" y="4849"/>
                </a:moveTo>
                <a:lnTo>
                  <a:pt x="11342" y="4854"/>
                </a:lnTo>
                <a:cubicBezTo>
                  <a:pt x="11342" y="4883"/>
                  <a:pt x="11365" y="4917"/>
                  <a:pt x="11348" y="4945"/>
                </a:cubicBezTo>
                <a:cubicBezTo>
                  <a:pt x="11337" y="4917"/>
                  <a:pt x="11331" y="4888"/>
                  <a:pt x="11325" y="4854"/>
                </a:cubicBezTo>
                <a:cubicBezTo>
                  <a:pt x="11331" y="4854"/>
                  <a:pt x="11337" y="4854"/>
                  <a:pt x="11342" y="4849"/>
                </a:cubicBezTo>
                <a:close/>
                <a:moveTo>
                  <a:pt x="210" y="4781"/>
                </a:moveTo>
                <a:cubicBezTo>
                  <a:pt x="222" y="4849"/>
                  <a:pt x="205" y="4922"/>
                  <a:pt x="193" y="4991"/>
                </a:cubicBezTo>
                <a:cubicBezTo>
                  <a:pt x="188" y="4922"/>
                  <a:pt x="205" y="4849"/>
                  <a:pt x="210" y="4781"/>
                </a:cubicBezTo>
                <a:close/>
                <a:moveTo>
                  <a:pt x="581" y="5035"/>
                </a:moveTo>
                <a:cubicBezTo>
                  <a:pt x="582" y="5035"/>
                  <a:pt x="583" y="5035"/>
                  <a:pt x="585" y="5036"/>
                </a:cubicBezTo>
                <a:cubicBezTo>
                  <a:pt x="600" y="5046"/>
                  <a:pt x="592" y="5071"/>
                  <a:pt x="578" y="5071"/>
                </a:cubicBezTo>
                <a:cubicBezTo>
                  <a:pt x="576" y="5071"/>
                  <a:pt x="575" y="5071"/>
                  <a:pt x="573" y="5070"/>
                </a:cubicBezTo>
                <a:cubicBezTo>
                  <a:pt x="563" y="5060"/>
                  <a:pt x="567" y="5035"/>
                  <a:pt x="581" y="5035"/>
                </a:cubicBezTo>
                <a:close/>
                <a:moveTo>
                  <a:pt x="11235" y="4593"/>
                </a:moveTo>
                <a:cubicBezTo>
                  <a:pt x="11263" y="4661"/>
                  <a:pt x="11269" y="4741"/>
                  <a:pt x="11286" y="4815"/>
                </a:cubicBezTo>
                <a:cubicBezTo>
                  <a:pt x="11286" y="4815"/>
                  <a:pt x="11292" y="4812"/>
                  <a:pt x="11295" y="4808"/>
                </a:cubicBezTo>
                <a:lnTo>
                  <a:pt x="11295" y="4808"/>
                </a:lnTo>
                <a:cubicBezTo>
                  <a:pt x="11291" y="4816"/>
                  <a:pt x="11290" y="4821"/>
                  <a:pt x="11286" y="4826"/>
                </a:cubicBezTo>
                <a:cubicBezTo>
                  <a:pt x="11303" y="4934"/>
                  <a:pt x="11331" y="5036"/>
                  <a:pt x="11337" y="5138"/>
                </a:cubicBezTo>
                <a:cubicBezTo>
                  <a:pt x="11337" y="5138"/>
                  <a:pt x="11348" y="5132"/>
                  <a:pt x="11348" y="5132"/>
                </a:cubicBezTo>
                <a:lnTo>
                  <a:pt x="11348" y="5132"/>
                </a:lnTo>
                <a:cubicBezTo>
                  <a:pt x="11325" y="5166"/>
                  <a:pt x="11348" y="5212"/>
                  <a:pt x="11342" y="5252"/>
                </a:cubicBezTo>
                <a:cubicBezTo>
                  <a:pt x="11325" y="5229"/>
                  <a:pt x="11342" y="5200"/>
                  <a:pt x="11325" y="5178"/>
                </a:cubicBezTo>
                <a:cubicBezTo>
                  <a:pt x="11320" y="4979"/>
                  <a:pt x="11246" y="4786"/>
                  <a:pt x="11235" y="4593"/>
                </a:cubicBezTo>
                <a:close/>
                <a:moveTo>
                  <a:pt x="11291" y="5200"/>
                </a:moveTo>
                <a:cubicBezTo>
                  <a:pt x="11297" y="5229"/>
                  <a:pt x="11308" y="5263"/>
                  <a:pt x="11314" y="5291"/>
                </a:cubicBezTo>
                <a:cubicBezTo>
                  <a:pt x="11320" y="5291"/>
                  <a:pt x="11331" y="5297"/>
                  <a:pt x="11342" y="5297"/>
                </a:cubicBezTo>
                <a:cubicBezTo>
                  <a:pt x="11342" y="5286"/>
                  <a:pt x="11342" y="5269"/>
                  <a:pt x="11342" y="5257"/>
                </a:cubicBezTo>
                <a:cubicBezTo>
                  <a:pt x="11358" y="5300"/>
                  <a:pt x="11364" y="5352"/>
                  <a:pt x="11356" y="5400"/>
                </a:cubicBezTo>
                <a:lnTo>
                  <a:pt x="11356" y="5400"/>
                </a:lnTo>
                <a:cubicBezTo>
                  <a:pt x="11348" y="5375"/>
                  <a:pt x="11348" y="5350"/>
                  <a:pt x="11348" y="5325"/>
                </a:cubicBezTo>
                <a:cubicBezTo>
                  <a:pt x="11342" y="5314"/>
                  <a:pt x="11331" y="5297"/>
                  <a:pt x="11314" y="5291"/>
                </a:cubicBezTo>
                <a:lnTo>
                  <a:pt x="11314" y="5291"/>
                </a:lnTo>
                <a:cubicBezTo>
                  <a:pt x="11308" y="5320"/>
                  <a:pt x="11314" y="5348"/>
                  <a:pt x="11320" y="5376"/>
                </a:cubicBezTo>
                <a:cubicBezTo>
                  <a:pt x="11314" y="5376"/>
                  <a:pt x="11308" y="5371"/>
                  <a:pt x="11303" y="5371"/>
                </a:cubicBezTo>
                <a:cubicBezTo>
                  <a:pt x="11303" y="5359"/>
                  <a:pt x="11303" y="5348"/>
                  <a:pt x="11303" y="5337"/>
                </a:cubicBezTo>
                <a:cubicBezTo>
                  <a:pt x="11297" y="5331"/>
                  <a:pt x="11291" y="5331"/>
                  <a:pt x="11280" y="5325"/>
                </a:cubicBezTo>
                <a:lnTo>
                  <a:pt x="11297" y="5325"/>
                </a:lnTo>
                <a:cubicBezTo>
                  <a:pt x="11291" y="5280"/>
                  <a:pt x="11303" y="5240"/>
                  <a:pt x="11286" y="5200"/>
                </a:cubicBezTo>
                <a:close/>
                <a:moveTo>
                  <a:pt x="20" y="5601"/>
                </a:moveTo>
                <a:cubicBezTo>
                  <a:pt x="17" y="5602"/>
                  <a:pt x="14" y="5603"/>
                  <a:pt x="12" y="5603"/>
                </a:cubicBezTo>
                <a:cubicBezTo>
                  <a:pt x="15" y="5605"/>
                  <a:pt x="17" y="5606"/>
                  <a:pt x="20" y="5608"/>
                </a:cubicBezTo>
                <a:lnTo>
                  <a:pt x="20" y="5608"/>
                </a:lnTo>
                <a:cubicBezTo>
                  <a:pt x="20" y="5606"/>
                  <a:pt x="20" y="5604"/>
                  <a:pt x="20" y="5601"/>
                </a:cubicBezTo>
                <a:close/>
                <a:moveTo>
                  <a:pt x="11371" y="5592"/>
                </a:moveTo>
                <a:cubicBezTo>
                  <a:pt x="11388" y="5592"/>
                  <a:pt x="11388" y="5626"/>
                  <a:pt x="11376" y="5637"/>
                </a:cubicBezTo>
                <a:cubicBezTo>
                  <a:pt x="11354" y="5632"/>
                  <a:pt x="11354" y="5603"/>
                  <a:pt x="11371" y="5592"/>
                </a:cubicBezTo>
                <a:close/>
                <a:moveTo>
                  <a:pt x="199" y="4991"/>
                </a:moveTo>
                <a:cubicBezTo>
                  <a:pt x="171" y="5132"/>
                  <a:pt x="171" y="5274"/>
                  <a:pt x="154" y="5416"/>
                </a:cubicBezTo>
                <a:cubicBezTo>
                  <a:pt x="159" y="5422"/>
                  <a:pt x="171" y="5427"/>
                  <a:pt x="176" y="5433"/>
                </a:cubicBezTo>
                <a:cubicBezTo>
                  <a:pt x="182" y="5416"/>
                  <a:pt x="188" y="5405"/>
                  <a:pt x="193" y="5388"/>
                </a:cubicBezTo>
                <a:cubicBezTo>
                  <a:pt x="199" y="5416"/>
                  <a:pt x="199" y="5444"/>
                  <a:pt x="193" y="5473"/>
                </a:cubicBezTo>
                <a:lnTo>
                  <a:pt x="182" y="5473"/>
                </a:lnTo>
                <a:cubicBezTo>
                  <a:pt x="182" y="5461"/>
                  <a:pt x="182" y="5450"/>
                  <a:pt x="182" y="5433"/>
                </a:cubicBezTo>
                <a:cubicBezTo>
                  <a:pt x="176" y="5433"/>
                  <a:pt x="165" y="5439"/>
                  <a:pt x="154" y="5439"/>
                </a:cubicBezTo>
                <a:cubicBezTo>
                  <a:pt x="142" y="5513"/>
                  <a:pt x="148" y="5586"/>
                  <a:pt x="142" y="5660"/>
                </a:cubicBezTo>
                <a:lnTo>
                  <a:pt x="131" y="5660"/>
                </a:lnTo>
                <a:cubicBezTo>
                  <a:pt x="137" y="5461"/>
                  <a:pt x="154" y="5257"/>
                  <a:pt x="176" y="5059"/>
                </a:cubicBezTo>
                <a:cubicBezTo>
                  <a:pt x="182" y="5036"/>
                  <a:pt x="176" y="5008"/>
                  <a:pt x="199" y="4991"/>
                </a:cubicBezTo>
                <a:close/>
                <a:moveTo>
                  <a:pt x="142" y="5677"/>
                </a:moveTo>
                <a:cubicBezTo>
                  <a:pt x="142" y="5709"/>
                  <a:pt x="142" y="5736"/>
                  <a:pt x="142" y="5768"/>
                </a:cubicBezTo>
                <a:lnTo>
                  <a:pt x="142" y="5768"/>
                </a:lnTo>
                <a:cubicBezTo>
                  <a:pt x="142" y="5769"/>
                  <a:pt x="141" y="5770"/>
                  <a:pt x="140" y="5771"/>
                </a:cubicBezTo>
                <a:lnTo>
                  <a:pt x="140" y="5771"/>
                </a:lnTo>
                <a:cubicBezTo>
                  <a:pt x="120" y="5743"/>
                  <a:pt x="126" y="5705"/>
                  <a:pt x="142" y="5677"/>
                </a:cubicBezTo>
                <a:close/>
                <a:moveTo>
                  <a:pt x="11337" y="5700"/>
                </a:moveTo>
                <a:cubicBezTo>
                  <a:pt x="11337" y="5728"/>
                  <a:pt x="11359" y="5768"/>
                  <a:pt x="11325" y="5791"/>
                </a:cubicBezTo>
                <a:cubicBezTo>
                  <a:pt x="11325" y="5762"/>
                  <a:pt x="11320" y="5728"/>
                  <a:pt x="11337" y="5700"/>
                </a:cubicBezTo>
                <a:close/>
                <a:moveTo>
                  <a:pt x="63" y="5813"/>
                </a:moveTo>
                <a:cubicBezTo>
                  <a:pt x="63" y="5830"/>
                  <a:pt x="63" y="5847"/>
                  <a:pt x="63" y="5870"/>
                </a:cubicBezTo>
                <a:cubicBezTo>
                  <a:pt x="68" y="5853"/>
                  <a:pt x="80" y="5830"/>
                  <a:pt x="86" y="5813"/>
                </a:cubicBezTo>
                <a:close/>
                <a:moveTo>
                  <a:pt x="11444" y="5864"/>
                </a:moveTo>
                <a:cubicBezTo>
                  <a:pt x="11439" y="5876"/>
                  <a:pt x="11427" y="5904"/>
                  <a:pt x="11422" y="5915"/>
                </a:cubicBezTo>
                <a:lnTo>
                  <a:pt x="11444" y="5915"/>
                </a:lnTo>
                <a:cubicBezTo>
                  <a:pt x="11444" y="5898"/>
                  <a:pt x="11444" y="5881"/>
                  <a:pt x="11444" y="5864"/>
                </a:cubicBezTo>
                <a:close/>
                <a:moveTo>
                  <a:pt x="11376" y="5740"/>
                </a:moveTo>
                <a:cubicBezTo>
                  <a:pt x="11376" y="5813"/>
                  <a:pt x="11399" y="5898"/>
                  <a:pt x="11365" y="5961"/>
                </a:cubicBezTo>
                <a:cubicBezTo>
                  <a:pt x="11371" y="5887"/>
                  <a:pt x="11371" y="5813"/>
                  <a:pt x="11365" y="5745"/>
                </a:cubicBezTo>
                <a:lnTo>
                  <a:pt x="11376" y="5740"/>
                </a:lnTo>
                <a:close/>
                <a:moveTo>
                  <a:pt x="142" y="5768"/>
                </a:moveTo>
                <a:cubicBezTo>
                  <a:pt x="142" y="5770"/>
                  <a:pt x="142" y="5772"/>
                  <a:pt x="142" y="5774"/>
                </a:cubicBezTo>
                <a:cubicBezTo>
                  <a:pt x="142" y="5773"/>
                  <a:pt x="142" y="5773"/>
                  <a:pt x="142" y="5773"/>
                </a:cubicBezTo>
                <a:lnTo>
                  <a:pt x="142" y="5773"/>
                </a:lnTo>
                <a:cubicBezTo>
                  <a:pt x="137" y="5845"/>
                  <a:pt x="137" y="5917"/>
                  <a:pt x="148" y="5983"/>
                </a:cubicBezTo>
                <a:lnTo>
                  <a:pt x="137" y="5989"/>
                </a:lnTo>
                <a:cubicBezTo>
                  <a:pt x="131" y="5917"/>
                  <a:pt x="109" y="5833"/>
                  <a:pt x="140" y="5771"/>
                </a:cubicBezTo>
                <a:lnTo>
                  <a:pt x="140" y="5771"/>
                </a:lnTo>
                <a:cubicBezTo>
                  <a:pt x="141" y="5772"/>
                  <a:pt x="141" y="5772"/>
                  <a:pt x="142" y="5773"/>
                </a:cubicBezTo>
                <a:lnTo>
                  <a:pt x="142" y="5773"/>
                </a:lnTo>
                <a:cubicBezTo>
                  <a:pt x="142" y="5771"/>
                  <a:pt x="142" y="5770"/>
                  <a:pt x="142" y="5768"/>
                </a:cubicBezTo>
                <a:close/>
                <a:moveTo>
                  <a:pt x="188" y="5938"/>
                </a:moveTo>
                <a:cubicBezTo>
                  <a:pt x="188" y="5966"/>
                  <a:pt x="193" y="6001"/>
                  <a:pt x="176" y="6035"/>
                </a:cubicBezTo>
                <a:cubicBezTo>
                  <a:pt x="176" y="6001"/>
                  <a:pt x="159" y="5961"/>
                  <a:pt x="188" y="5938"/>
                </a:cubicBezTo>
                <a:close/>
                <a:moveTo>
                  <a:pt x="11371" y="5961"/>
                </a:moveTo>
                <a:lnTo>
                  <a:pt x="11371" y="5961"/>
                </a:lnTo>
                <a:cubicBezTo>
                  <a:pt x="11388" y="5983"/>
                  <a:pt x="11382" y="6023"/>
                  <a:pt x="11365" y="6052"/>
                </a:cubicBezTo>
                <a:cubicBezTo>
                  <a:pt x="11365" y="6018"/>
                  <a:pt x="11365" y="5989"/>
                  <a:pt x="11371" y="5961"/>
                </a:cubicBezTo>
                <a:close/>
                <a:moveTo>
                  <a:pt x="142" y="6091"/>
                </a:moveTo>
                <a:lnTo>
                  <a:pt x="142" y="6091"/>
                </a:lnTo>
                <a:cubicBezTo>
                  <a:pt x="159" y="6097"/>
                  <a:pt x="159" y="6125"/>
                  <a:pt x="148" y="6137"/>
                </a:cubicBezTo>
                <a:cubicBezTo>
                  <a:pt x="131" y="6137"/>
                  <a:pt x="125" y="6103"/>
                  <a:pt x="142" y="6091"/>
                </a:cubicBezTo>
                <a:close/>
                <a:moveTo>
                  <a:pt x="159" y="6318"/>
                </a:moveTo>
                <a:lnTo>
                  <a:pt x="159" y="6318"/>
                </a:lnTo>
                <a:cubicBezTo>
                  <a:pt x="165" y="6347"/>
                  <a:pt x="171" y="6375"/>
                  <a:pt x="165" y="6403"/>
                </a:cubicBezTo>
                <a:cubicBezTo>
                  <a:pt x="175" y="6413"/>
                  <a:pt x="180" y="6431"/>
                  <a:pt x="192" y="6436"/>
                </a:cubicBezTo>
                <a:lnTo>
                  <a:pt x="192" y="6436"/>
                </a:lnTo>
                <a:cubicBezTo>
                  <a:pt x="187" y="6434"/>
                  <a:pt x="180" y="6432"/>
                  <a:pt x="176" y="6432"/>
                </a:cubicBezTo>
                <a:cubicBezTo>
                  <a:pt x="176" y="6443"/>
                  <a:pt x="171" y="6460"/>
                  <a:pt x="171" y="6471"/>
                </a:cubicBezTo>
                <a:cubicBezTo>
                  <a:pt x="159" y="6426"/>
                  <a:pt x="148" y="6369"/>
                  <a:pt x="159" y="6318"/>
                </a:cubicBezTo>
                <a:close/>
                <a:moveTo>
                  <a:pt x="193" y="6352"/>
                </a:moveTo>
                <a:cubicBezTo>
                  <a:pt x="199" y="6352"/>
                  <a:pt x="210" y="6358"/>
                  <a:pt x="210" y="6358"/>
                </a:cubicBezTo>
                <a:cubicBezTo>
                  <a:pt x="210" y="6369"/>
                  <a:pt x="210" y="6381"/>
                  <a:pt x="210" y="6392"/>
                </a:cubicBezTo>
                <a:cubicBezTo>
                  <a:pt x="216" y="6398"/>
                  <a:pt x="227" y="6398"/>
                  <a:pt x="233" y="6403"/>
                </a:cubicBezTo>
                <a:lnTo>
                  <a:pt x="216" y="6403"/>
                </a:lnTo>
                <a:cubicBezTo>
                  <a:pt x="222" y="6449"/>
                  <a:pt x="216" y="6488"/>
                  <a:pt x="227" y="6528"/>
                </a:cubicBezTo>
                <a:lnTo>
                  <a:pt x="222" y="6528"/>
                </a:lnTo>
                <a:cubicBezTo>
                  <a:pt x="216" y="6500"/>
                  <a:pt x="210" y="6466"/>
                  <a:pt x="199" y="6437"/>
                </a:cubicBezTo>
                <a:cubicBezTo>
                  <a:pt x="210" y="6409"/>
                  <a:pt x="199" y="6381"/>
                  <a:pt x="193" y="6352"/>
                </a:cubicBezTo>
                <a:close/>
                <a:moveTo>
                  <a:pt x="11447" y="5588"/>
                </a:moveTo>
                <a:cubicBezTo>
                  <a:pt x="11450" y="5588"/>
                  <a:pt x="11452" y="5589"/>
                  <a:pt x="11456" y="5592"/>
                </a:cubicBezTo>
                <a:cubicBezTo>
                  <a:pt x="11479" y="5637"/>
                  <a:pt x="11444" y="5705"/>
                  <a:pt x="11490" y="5740"/>
                </a:cubicBezTo>
                <a:lnTo>
                  <a:pt x="11467" y="5740"/>
                </a:lnTo>
                <a:cubicBezTo>
                  <a:pt x="11467" y="5864"/>
                  <a:pt x="11479" y="5989"/>
                  <a:pt x="11473" y="6114"/>
                </a:cubicBezTo>
                <a:cubicBezTo>
                  <a:pt x="11479" y="6120"/>
                  <a:pt x="11484" y="6120"/>
                  <a:pt x="11496" y="6125"/>
                </a:cubicBezTo>
                <a:cubicBezTo>
                  <a:pt x="11490" y="6125"/>
                  <a:pt x="11479" y="6131"/>
                  <a:pt x="11479" y="6131"/>
                </a:cubicBezTo>
                <a:cubicBezTo>
                  <a:pt x="11484" y="6193"/>
                  <a:pt x="11450" y="6256"/>
                  <a:pt x="11473" y="6313"/>
                </a:cubicBezTo>
                <a:cubicBezTo>
                  <a:pt x="11439" y="6352"/>
                  <a:pt x="11467" y="6415"/>
                  <a:pt x="11444" y="6460"/>
                </a:cubicBezTo>
                <a:cubicBezTo>
                  <a:pt x="11439" y="6494"/>
                  <a:pt x="11456" y="6528"/>
                  <a:pt x="11422" y="6551"/>
                </a:cubicBezTo>
                <a:lnTo>
                  <a:pt x="11410" y="6522"/>
                </a:lnTo>
                <a:cubicBezTo>
                  <a:pt x="11427" y="6500"/>
                  <a:pt x="11416" y="6466"/>
                  <a:pt x="11416" y="6437"/>
                </a:cubicBezTo>
                <a:cubicBezTo>
                  <a:pt x="11410" y="6437"/>
                  <a:pt x="11393" y="6443"/>
                  <a:pt x="11388" y="6449"/>
                </a:cubicBezTo>
                <a:cubicBezTo>
                  <a:pt x="11388" y="6437"/>
                  <a:pt x="11393" y="6432"/>
                  <a:pt x="11393" y="6420"/>
                </a:cubicBezTo>
                <a:cubicBezTo>
                  <a:pt x="11388" y="6386"/>
                  <a:pt x="11427" y="6369"/>
                  <a:pt x="11416" y="6335"/>
                </a:cubicBezTo>
                <a:cubicBezTo>
                  <a:pt x="11410" y="6330"/>
                  <a:pt x="11405" y="6324"/>
                  <a:pt x="11399" y="6324"/>
                </a:cubicBezTo>
                <a:cubicBezTo>
                  <a:pt x="11405" y="6233"/>
                  <a:pt x="11422" y="6142"/>
                  <a:pt x="11410" y="6052"/>
                </a:cubicBezTo>
                <a:lnTo>
                  <a:pt x="11433" y="6052"/>
                </a:lnTo>
                <a:cubicBezTo>
                  <a:pt x="11439" y="6040"/>
                  <a:pt x="11444" y="6018"/>
                  <a:pt x="11444" y="6012"/>
                </a:cubicBezTo>
                <a:cubicBezTo>
                  <a:pt x="11433" y="6006"/>
                  <a:pt x="11427" y="6001"/>
                  <a:pt x="11422" y="5995"/>
                </a:cubicBezTo>
                <a:lnTo>
                  <a:pt x="11416" y="6018"/>
                </a:lnTo>
                <a:cubicBezTo>
                  <a:pt x="11416" y="6006"/>
                  <a:pt x="11410" y="5989"/>
                  <a:pt x="11410" y="5978"/>
                </a:cubicBezTo>
                <a:lnTo>
                  <a:pt x="11410" y="5978"/>
                </a:lnTo>
                <a:cubicBezTo>
                  <a:pt x="11410" y="5983"/>
                  <a:pt x="11422" y="5989"/>
                  <a:pt x="11427" y="5995"/>
                </a:cubicBezTo>
                <a:cubicBezTo>
                  <a:pt x="11433" y="5989"/>
                  <a:pt x="11439" y="5983"/>
                  <a:pt x="11444" y="5983"/>
                </a:cubicBezTo>
                <a:cubicBezTo>
                  <a:pt x="11444" y="5966"/>
                  <a:pt x="11444" y="5944"/>
                  <a:pt x="11444" y="5927"/>
                </a:cubicBezTo>
                <a:lnTo>
                  <a:pt x="11427" y="5921"/>
                </a:lnTo>
                <a:cubicBezTo>
                  <a:pt x="11427" y="5938"/>
                  <a:pt x="11422" y="5961"/>
                  <a:pt x="11410" y="5972"/>
                </a:cubicBezTo>
                <a:cubicBezTo>
                  <a:pt x="11416" y="5955"/>
                  <a:pt x="11416" y="5938"/>
                  <a:pt x="11410" y="5915"/>
                </a:cubicBezTo>
                <a:lnTo>
                  <a:pt x="11422" y="5915"/>
                </a:lnTo>
                <a:cubicBezTo>
                  <a:pt x="11416" y="5898"/>
                  <a:pt x="11416" y="5887"/>
                  <a:pt x="11422" y="5870"/>
                </a:cubicBezTo>
                <a:cubicBezTo>
                  <a:pt x="11416" y="5836"/>
                  <a:pt x="11422" y="5796"/>
                  <a:pt x="11416" y="5762"/>
                </a:cubicBezTo>
                <a:lnTo>
                  <a:pt x="11433" y="5757"/>
                </a:lnTo>
                <a:cubicBezTo>
                  <a:pt x="11427" y="5751"/>
                  <a:pt x="11416" y="5740"/>
                  <a:pt x="11410" y="5734"/>
                </a:cubicBezTo>
                <a:cubicBezTo>
                  <a:pt x="11422" y="5728"/>
                  <a:pt x="11433" y="5728"/>
                  <a:pt x="11439" y="5722"/>
                </a:cubicBezTo>
                <a:cubicBezTo>
                  <a:pt x="11433" y="5711"/>
                  <a:pt x="11422" y="5700"/>
                  <a:pt x="11410" y="5688"/>
                </a:cubicBezTo>
                <a:cubicBezTo>
                  <a:pt x="11410" y="5677"/>
                  <a:pt x="11416" y="5666"/>
                  <a:pt x="11416" y="5654"/>
                </a:cubicBezTo>
                <a:cubicBezTo>
                  <a:pt x="11422" y="5671"/>
                  <a:pt x="11433" y="5683"/>
                  <a:pt x="11444" y="5694"/>
                </a:cubicBezTo>
                <a:cubicBezTo>
                  <a:pt x="11444" y="5683"/>
                  <a:pt x="11439" y="5666"/>
                  <a:pt x="11439" y="5654"/>
                </a:cubicBezTo>
                <a:lnTo>
                  <a:pt x="11461" y="5654"/>
                </a:lnTo>
                <a:cubicBezTo>
                  <a:pt x="11456" y="5649"/>
                  <a:pt x="11439" y="5637"/>
                  <a:pt x="11433" y="5637"/>
                </a:cubicBezTo>
                <a:cubicBezTo>
                  <a:pt x="11438" y="5623"/>
                  <a:pt x="11435" y="5588"/>
                  <a:pt x="11447" y="5588"/>
                </a:cubicBezTo>
                <a:close/>
                <a:moveTo>
                  <a:pt x="590" y="6534"/>
                </a:moveTo>
                <a:cubicBezTo>
                  <a:pt x="602" y="6545"/>
                  <a:pt x="602" y="6557"/>
                  <a:pt x="590" y="6557"/>
                </a:cubicBezTo>
                <a:cubicBezTo>
                  <a:pt x="579" y="6551"/>
                  <a:pt x="579" y="6540"/>
                  <a:pt x="590" y="6534"/>
                </a:cubicBezTo>
                <a:close/>
                <a:moveTo>
                  <a:pt x="11376" y="6069"/>
                </a:moveTo>
                <a:cubicBezTo>
                  <a:pt x="11371" y="6273"/>
                  <a:pt x="11354" y="6471"/>
                  <a:pt x="11331" y="6676"/>
                </a:cubicBezTo>
                <a:cubicBezTo>
                  <a:pt x="11325" y="6698"/>
                  <a:pt x="11331" y="6721"/>
                  <a:pt x="11314" y="6738"/>
                </a:cubicBezTo>
                <a:cubicBezTo>
                  <a:pt x="11337" y="6596"/>
                  <a:pt x="11337" y="6454"/>
                  <a:pt x="11354" y="6313"/>
                </a:cubicBezTo>
                <a:cubicBezTo>
                  <a:pt x="11348" y="6307"/>
                  <a:pt x="11337" y="6301"/>
                  <a:pt x="11331" y="6296"/>
                </a:cubicBezTo>
                <a:cubicBezTo>
                  <a:pt x="11325" y="6313"/>
                  <a:pt x="11320" y="6324"/>
                  <a:pt x="11314" y="6341"/>
                </a:cubicBezTo>
                <a:cubicBezTo>
                  <a:pt x="11314" y="6313"/>
                  <a:pt x="11308" y="6284"/>
                  <a:pt x="11314" y="6256"/>
                </a:cubicBezTo>
                <a:lnTo>
                  <a:pt x="11325" y="6256"/>
                </a:lnTo>
                <a:cubicBezTo>
                  <a:pt x="11325" y="6267"/>
                  <a:pt x="11325" y="6284"/>
                  <a:pt x="11325" y="6296"/>
                </a:cubicBezTo>
                <a:cubicBezTo>
                  <a:pt x="11331" y="6296"/>
                  <a:pt x="11348" y="6290"/>
                  <a:pt x="11354" y="6290"/>
                </a:cubicBezTo>
                <a:cubicBezTo>
                  <a:pt x="11365" y="6216"/>
                  <a:pt x="11359" y="6142"/>
                  <a:pt x="11365" y="6069"/>
                </a:cubicBezTo>
                <a:close/>
                <a:moveTo>
                  <a:pt x="165" y="6783"/>
                </a:moveTo>
                <a:lnTo>
                  <a:pt x="165" y="6783"/>
                </a:lnTo>
                <a:cubicBezTo>
                  <a:pt x="176" y="6812"/>
                  <a:pt x="182" y="6840"/>
                  <a:pt x="188" y="6869"/>
                </a:cubicBezTo>
                <a:cubicBezTo>
                  <a:pt x="182" y="6874"/>
                  <a:pt x="176" y="6874"/>
                  <a:pt x="171" y="6874"/>
                </a:cubicBezTo>
                <a:cubicBezTo>
                  <a:pt x="171" y="6846"/>
                  <a:pt x="148" y="6812"/>
                  <a:pt x="165" y="6783"/>
                </a:cubicBezTo>
                <a:close/>
                <a:moveTo>
                  <a:pt x="11314" y="6738"/>
                </a:moveTo>
                <a:lnTo>
                  <a:pt x="11314" y="6738"/>
                </a:lnTo>
                <a:cubicBezTo>
                  <a:pt x="11320" y="6806"/>
                  <a:pt x="11303" y="6880"/>
                  <a:pt x="11297" y="6948"/>
                </a:cubicBezTo>
                <a:cubicBezTo>
                  <a:pt x="11286" y="6880"/>
                  <a:pt x="11303" y="6806"/>
                  <a:pt x="11314" y="6738"/>
                </a:cubicBezTo>
                <a:close/>
                <a:moveTo>
                  <a:pt x="10900" y="6948"/>
                </a:moveTo>
                <a:cubicBezTo>
                  <a:pt x="10894" y="6959"/>
                  <a:pt x="10894" y="6976"/>
                  <a:pt x="10894" y="6993"/>
                </a:cubicBezTo>
                <a:lnTo>
                  <a:pt x="10894" y="6982"/>
                </a:lnTo>
                <a:cubicBezTo>
                  <a:pt x="10894" y="6971"/>
                  <a:pt x="10894" y="6959"/>
                  <a:pt x="10900" y="6948"/>
                </a:cubicBezTo>
                <a:close/>
                <a:moveTo>
                  <a:pt x="11240" y="6988"/>
                </a:moveTo>
                <a:cubicBezTo>
                  <a:pt x="11257" y="6988"/>
                  <a:pt x="11252" y="7010"/>
                  <a:pt x="11240" y="7016"/>
                </a:cubicBezTo>
                <a:cubicBezTo>
                  <a:pt x="11223" y="7016"/>
                  <a:pt x="11229" y="6988"/>
                  <a:pt x="11240" y="6988"/>
                </a:cubicBezTo>
                <a:close/>
                <a:moveTo>
                  <a:pt x="171" y="6477"/>
                </a:moveTo>
                <a:lnTo>
                  <a:pt x="171" y="6477"/>
                </a:lnTo>
                <a:cubicBezTo>
                  <a:pt x="188" y="6500"/>
                  <a:pt x="171" y="6528"/>
                  <a:pt x="188" y="6551"/>
                </a:cubicBezTo>
                <a:cubicBezTo>
                  <a:pt x="193" y="6749"/>
                  <a:pt x="267" y="6942"/>
                  <a:pt x="278" y="7134"/>
                </a:cubicBezTo>
                <a:lnTo>
                  <a:pt x="278" y="7134"/>
                </a:lnTo>
                <a:cubicBezTo>
                  <a:pt x="279" y="7134"/>
                  <a:pt x="281" y="7134"/>
                  <a:pt x="282" y="7134"/>
                </a:cubicBezTo>
                <a:cubicBezTo>
                  <a:pt x="284" y="7134"/>
                  <a:pt x="287" y="7134"/>
                  <a:pt x="290" y="7135"/>
                </a:cubicBezTo>
                <a:cubicBezTo>
                  <a:pt x="301" y="7152"/>
                  <a:pt x="295" y="7158"/>
                  <a:pt x="278" y="7158"/>
                </a:cubicBezTo>
                <a:cubicBezTo>
                  <a:pt x="270" y="7146"/>
                  <a:pt x="271" y="7137"/>
                  <a:pt x="278" y="7134"/>
                </a:cubicBezTo>
                <a:lnTo>
                  <a:pt x="278" y="7134"/>
                </a:lnTo>
                <a:cubicBezTo>
                  <a:pt x="278" y="7135"/>
                  <a:pt x="278" y="7135"/>
                  <a:pt x="278" y="7135"/>
                </a:cubicBezTo>
                <a:cubicBezTo>
                  <a:pt x="278" y="7135"/>
                  <a:pt x="278" y="7135"/>
                  <a:pt x="278" y="7134"/>
                </a:cubicBezTo>
                <a:lnTo>
                  <a:pt x="278" y="7134"/>
                </a:lnTo>
                <a:cubicBezTo>
                  <a:pt x="278" y="7134"/>
                  <a:pt x="278" y="7134"/>
                  <a:pt x="278" y="7134"/>
                </a:cubicBezTo>
                <a:lnTo>
                  <a:pt x="278" y="7134"/>
                </a:lnTo>
                <a:cubicBezTo>
                  <a:pt x="250" y="7061"/>
                  <a:pt x="250" y="6987"/>
                  <a:pt x="227" y="6914"/>
                </a:cubicBezTo>
                <a:cubicBezTo>
                  <a:pt x="227" y="6914"/>
                  <a:pt x="222" y="6920"/>
                  <a:pt x="216" y="6920"/>
                </a:cubicBezTo>
                <a:cubicBezTo>
                  <a:pt x="222" y="6914"/>
                  <a:pt x="222" y="6908"/>
                  <a:pt x="227" y="6903"/>
                </a:cubicBezTo>
                <a:cubicBezTo>
                  <a:pt x="210" y="6795"/>
                  <a:pt x="182" y="6693"/>
                  <a:pt x="182" y="6591"/>
                </a:cubicBezTo>
                <a:cubicBezTo>
                  <a:pt x="178" y="6591"/>
                  <a:pt x="171" y="6591"/>
                  <a:pt x="167" y="6593"/>
                </a:cubicBezTo>
                <a:lnTo>
                  <a:pt x="167" y="6593"/>
                </a:lnTo>
                <a:cubicBezTo>
                  <a:pt x="186" y="6559"/>
                  <a:pt x="165" y="6515"/>
                  <a:pt x="171" y="6477"/>
                </a:cubicBezTo>
                <a:close/>
                <a:moveTo>
                  <a:pt x="11291" y="6954"/>
                </a:moveTo>
                <a:cubicBezTo>
                  <a:pt x="11280" y="7044"/>
                  <a:pt x="11257" y="7135"/>
                  <a:pt x="11235" y="7226"/>
                </a:cubicBezTo>
                <a:cubicBezTo>
                  <a:pt x="11229" y="7135"/>
                  <a:pt x="11263" y="7039"/>
                  <a:pt x="11291" y="6954"/>
                </a:cubicBezTo>
                <a:close/>
                <a:moveTo>
                  <a:pt x="10849" y="7192"/>
                </a:moveTo>
                <a:lnTo>
                  <a:pt x="10849" y="7192"/>
                </a:lnTo>
                <a:cubicBezTo>
                  <a:pt x="10854" y="7215"/>
                  <a:pt x="10849" y="7232"/>
                  <a:pt x="10843" y="7249"/>
                </a:cubicBezTo>
                <a:lnTo>
                  <a:pt x="10843" y="7254"/>
                </a:lnTo>
                <a:lnTo>
                  <a:pt x="10826" y="7254"/>
                </a:lnTo>
                <a:cubicBezTo>
                  <a:pt x="10832" y="7232"/>
                  <a:pt x="10843" y="7209"/>
                  <a:pt x="10849" y="7192"/>
                </a:cubicBezTo>
                <a:close/>
                <a:moveTo>
                  <a:pt x="307" y="7033"/>
                </a:moveTo>
                <a:cubicBezTo>
                  <a:pt x="316" y="7047"/>
                  <a:pt x="310" y="7089"/>
                  <a:pt x="328" y="7089"/>
                </a:cubicBezTo>
                <a:cubicBezTo>
                  <a:pt x="331" y="7089"/>
                  <a:pt x="335" y="7088"/>
                  <a:pt x="341" y="7084"/>
                </a:cubicBezTo>
                <a:lnTo>
                  <a:pt x="341" y="7084"/>
                </a:lnTo>
                <a:cubicBezTo>
                  <a:pt x="335" y="7090"/>
                  <a:pt x="329" y="7096"/>
                  <a:pt x="324" y="7101"/>
                </a:cubicBezTo>
                <a:cubicBezTo>
                  <a:pt x="341" y="7152"/>
                  <a:pt x="352" y="7203"/>
                  <a:pt x="347" y="7260"/>
                </a:cubicBezTo>
                <a:cubicBezTo>
                  <a:pt x="329" y="7198"/>
                  <a:pt x="329" y="7135"/>
                  <a:pt x="301" y="7073"/>
                </a:cubicBezTo>
                <a:cubicBezTo>
                  <a:pt x="295" y="7062"/>
                  <a:pt x="301" y="7044"/>
                  <a:pt x="307" y="7033"/>
                </a:cubicBezTo>
                <a:close/>
                <a:moveTo>
                  <a:pt x="11178" y="7305"/>
                </a:moveTo>
                <a:cubicBezTo>
                  <a:pt x="11189" y="7305"/>
                  <a:pt x="11195" y="7317"/>
                  <a:pt x="11178" y="7328"/>
                </a:cubicBezTo>
                <a:cubicBezTo>
                  <a:pt x="11166" y="7322"/>
                  <a:pt x="11166" y="7311"/>
                  <a:pt x="11178" y="7305"/>
                </a:cubicBezTo>
                <a:close/>
                <a:moveTo>
                  <a:pt x="738" y="7288"/>
                </a:moveTo>
                <a:lnTo>
                  <a:pt x="738" y="7288"/>
                </a:lnTo>
                <a:cubicBezTo>
                  <a:pt x="749" y="7317"/>
                  <a:pt x="755" y="7340"/>
                  <a:pt x="766" y="7362"/>
                </a:cubicBezTo>
                <a:cubicBezTo>
                  <a:pt x="761" y="7368"/>
                  <a:pt x="755" y="7368"/>
                  <a:pt x="755" y="7368"/>
                </a:cubicBezTo>
                <a:cubicBezTo>
                  <a:pt x="749" y="7345"/>
                  <a:pt x="744" y="7317"/>
                  <a:pt x="738" y="7288"/>
                </a:cubicBezTo>
                <a:close/>
                <a:moveTo>
                  <a:pt x="284" y="7164"/>
                </a:moveTo>
                <a:cubicBezTo>
                  <a:pt x="307" y="7181"/>
                  <a:pt x="307" y="7215"/>
                  <a:pt x="312" y="7237"/>
                </a:cubicBezTo>
                <a:cubicBezTo>
                  <a:pt x="324" y="7288"/>
                  <a:pt x="341" y="7334"/>
                  <a:pt x="341" y="7385"/>
                </a:cubicBezTo>
                <a:cubicBezTo>
                  <a:pt x="307" y="7317"/>
                  <a:pt x="301" y="7232"/>
                  <a:pt x="284" y="7164"/>
                </a:cubicBezTo>
                <a:close/>
                <a:moveTo>
                  <a:pt x="11161" y="7373"/>
                </a:moveTo>
                <a:cubicBezTo>
                  <a:pt x="11163" y="7373"/>
                  <a:pt x="11165" y="7373"/>
                  <a:pt x="11166" y="7374"/>
                </a:cubicBezTo>
                <a:cubicBezTo>
                  <a:pt x="11177" y="7384"/>
                  <a:pt x="11169" y="7403"/>
                  <a:pt x="11155" y="7403"/>
                </a:cubicBezTo>
                <a:cubicBezTo>
                  <a:pt x="11153" y="7403"/>
                  <a:pt x="11151" y="7403"/>
                  <a:pt x="11149" y="7402"/>
                </a:cubicBezTo>
                <a:cubicBezTo>
                  <a:pt x="11139" y="7392"/>
                  <a:pt x="11147" y="7373"/>
                  <a:pt x="11161" y="7373"/>
                </a:cubicBezTo>
                <a:close/>
                <a:moveTo>
                  <a:pt x="11149" y="7413"/>
                </a:moveTo>
                <a:cubicBezTo>
                  <a:pt x="11149" y="7436"/>
                  <a:pt x="11149" y="7459"/>
                  <a:pt x="11144" y="7481"/>
                </a:cubicBezTo>
                <a:lnTo>
                  <a:pt x="11127" y="7481"/>
                </a:lnTo>
                <a:cubicBezTo>
                  <a:pt x="11132" y="7459"/>
                  <a:pt x="11138" y="7436"/>
                  <a:pt x="11149" y="7413"/>
                </a:cubicBezTo>
                <a:close/>
                <a:moveTo>
                  <a:pt x="636" y="7493"/>
                </a:moveTo>
                <a:cubicBezTo>
                  <a:pt x="653" y="7504"/>
                  <a:pt x="647" y="7515"/>
                  <a:pt x="636" y="7515"/>
                </a:cubicBezTo>
                <a:cubicBezTo>
                  <a:pt x="625" y="7504"/>
                  <a:pt x="625" y="7498"/>
                  <a:pt x="636" y="7493"/>
                </a:cubicBezTo>
                <a:close/>
                <a:moveTo>
                  <a:pt x="11132" y="7498"/>
                </a:moveTo>
                <a:cubicBezTo>
                  <a:pt x="11137" y="7509"/>
                  <a:pt x="11134" y="7528"/>
                  <a:pt x="11121" y="7528"/>
                </a:cubicBezTo>
                <a:cubicBezTo>
                  <a:pt x="11119" y="7528"/>
                  <a:pt x="11117" y="7527"/>
                  <a:pt x="11115" y="7527"/>
                </a:cubicBezTo>
                <a:cubicBezTo>
                  <a:pt x="11110" y="7521"/>
                  <a:pt x="11115" y="7498"/>
                  <a:pt x="11132" y="7498"/>
                </a:cubicBezTo>
                <a:close/>
                <a:moveTo>
                  <a:pt x="454" y="7601"/>
                </a:moveTo>
                <a:lnTo>
                  <a:pt x="454" y="7601"/>
                </a:lnTo>
                <a:cubicBezTo>
                  <a:pt x="466" y="7606"/>
                  <a:pt x="471" y="7606"/>
                  <a:pt x="483" y="7612"/>
                </a:cubicBezTo>
                <a:cubicBezTo>
                  <a:pt x="477" y="7618"/>
                  <a:pt x="471" y="7623"/>
                  <a:pt x="466" y="7635"/>
                </a:cubicBezTo>
                <a:cubicBezTo>
                  <a:pt x="471" y="7646"/>
                  <a:pt x="477" y="7657"/>
                  <a:pt x="483" y="7669"/>
                </a:cubicBezTo>
                <a:lnTo>
                  <a:pt x="466" y="7669"/>
                </a:lnTo>
                <a:cubicBezTo>
                  <a:pt x="466" y="7646"/>
                  <a:pt x="460" y="7623"/>
                  <a:pt x="454" y="7601"/>
                </a:cubicBezTo>
                <a:close/>
                <a:moveTo>
                  <a:pt x="11189" y="7657"/>
                </a:moveTo>
                <a:lnTo>
                  <a:pt x="11155" y="7697"/>
                </a:lnTo>
                <a:cubicBezTo>
                  <a:pt x="11161" y="7697"/>
                  <a:pt x="11172" y="7697"/>
                  <a:pt x="11172" y="7703"/>
                </a:cubicBezTo>
                <a:cubicBezTo>
                  <a:pt x="11178" y="7686"/>
                  <a:pt x="11183" y="7669"/>
                  <a:pt x="11189" y="7657"/>
                </a:cubicBezTo>
                <a:close/>
                <a:moveTo>
                  <a:pt x="693" y="7663"/>
                </a:moveTo>
                <a:lnTo>
                  <a:pt x="693" y="7663"/>
                </a:lnTo>
                <a:cubicBezTo>
                  <a:pt x="704" y="7674"/>
                  <a:pt x="704" y="7691"/>
                  <a:pt x="698" y="7708"/>
                </a:cubicBezTo>
                <a:cubicBezTo>
                  <a:pt x="681" y="7708"/>
                  <a:pt x="676" y="7669"/>
                  <a:pt x="693" y="7663"/>
                </a:cubicBezTo>
                <a:close/>
                <a:moveTo>
                  <a:pt x="11206" y="7345"/>
                </a:moveTo>
                <a:lnTo>
                  <a:pt x="11206" y="7345"/>
                </a:lnTo>
                <a:cubicBezTo>
                  <a:pt x="11183" y="7470"/>
                  <a:pt x="11149" y="7595"/>
                  <a:pt x="11104" y="7714"/>
                </a:cubicBezTo>
                <a:cubicBezTo>
                  <a:pt x="11115" y="7606"/>
                  <a:pt x="11161" y="7515"/>
                  <a:pt x="11178" y="7413"/>
                </a:cubicBezTo>
                <a:cubicBezTo>
                  <a:pt x="11183" y="7391"/>
                  <a:pt x="11195" y="7368"/>
                  <a:pt x="11206" y="7345"/>
                </a:cubicBezTo>
                <a:close/>
                <a:moveTo>
                  <a:pt x="11098" y="7549"/>
                </a:moveTo>
                <a:cubicBezTo>
                  <a:pt x="11104" y="7549"/>
                  <a:pt x="11115" y="7561"/>
                  <a:pt x="11115" y="7561"/>
                </a:cubicBezTo>
                <a:cubicBezTo>
                  <a:pt x="11098" y="7618"/>
                  <a:pt x="11093" y="7686"/>
                  <a:pt x="11059" y="7737"/>
                </a:cubicBezTo>
                <a:cubicBezTo>
                  <a:pt x="11070" y="7674"/>
                  <a:pt x="11104" y="7612"/>
                  <a:pt x="11098" y="7549"/>
                </a:cubicBezTo>
                <a:close/>
                <a:moveTo>
                  <a:pt x="511" y="7703"/>
                </a:moveTo>
                <a:cubicBezTo>
                  <a:pt x="511" y="7708"/>
                  <a:pt x="500" y="7720"/>
                  <a:pt x="494" y="7725"/>
                </a:cubicBezTo>
                <a:cubicBezTo>
                  <a:pt x="505" y="7731"/>
                  <a:pt x="517" y="7742"/>
                  <a:pt x="522" y="7748"/>
                </a:cubicBezTo>
                <a:cubicBezTo>
                  <a:pt x="500" y="7748"/>
                  <a:pt x="483" y="7737"/>
                  <a:pt x="488" y="7714"/>
                </a:cubicBezTo>
                <a:cubicBezTo>
                  <a:pt x="494" y="7714"/>
                  <a:pt x="505" y="7708"/>
                  <a:pt x="511" y="7703"/>
                </a:cubicBezTo>
                <a:close/>
                <a:moveTo>
                  <a:pt x="11043" y="7781"/>
                </a:moveTo>
                <a:cubicBezTo>
                  <a:pt x="11044" y="7781"/>
                  <a:pt x="11046" y="7782"/>
                  <a:pt x="11047" y="7782"/>
                </a:cubicBezTo>
                <a:cubicBezTo>
                  <a:pt x="11057" y="7792"/>
                  <a:pt x="11049" y="7811"/>
                  <a:pt x="11036" y="7811"/>
                </a:cubicBezTo>
                <a:cubicBezTo>
                  <a:pt x="11034" y="7811"/>
                  <a:pt x="11032" y="7811"/>
                  <a:pt x="11030" y="7810"/>
                </a:cubicBezTo>
                <a:cubicBezTo>
                  <a:pt x="11020" y="7805"/>
                  <a:pt x="11028" y="7781"/>
                  <a:pt x="11043" y="7781"/>
                </a:cubicBezTo>
                <a:close/>
                <a:moveTo>
                  <a:pt x="494" y="7759"/>
                </a:moveTo>
                <a:cubicBezTo>
                  <a:pt x="511" y="7759"/>
                  <a:pt x="517" y="7771"/>
                  <a:pt x="522" y="7782"/>
                </a:cubicBezTo>
                <a:lnTo>
                  <a:pt x="545" y="7782"/>
                </a:lnTo>
                <a:cubicBezTo>
                  <a:pt x="545" y="7793"/>
                  <a:pt x="534" y="7805"/>
                  <a:pt x="534" y="7810"/>
                </a:cubicBezTo>
                <a:lnTo>
                  <a:pt x="551" y="7810"/>
                </a:lnTo>
                <a:cubicBezTo>
                  <a:pt x="532" y="7830"/>
                  <a:pt x="538" y="7844"/>
                  <a:pt x="552" y="7844"/>
                </a:cubicBezTo>
                <a:cubicBezTo>
                  <a:pt x="558" y="7844"/>
                  <a:pt x="566" y="7840"/>
                  <a:pt x="573" y="7833"/>
                </a:cubicBezTo>
                <a:cubicBezTo>
                  <a:pt x="579" y="7839"/>
                  <a:pt x="579" y="7850"/>
                  <a:pt x="579" y="7856"/>
                </a:cubicBezTo>
                <a:lnTo>
                  <a:pt x="545" y="7856"/>
                </a:lnTo>
                <a:cubicBezTo>
                  <a:pt x="550" y="7870"/>
                  <a:pt x="551" y="7880"/>
                  <a:pt x="548" y="7892"/>
                </a:cubicBezTo>
                <a:lnTo>
                  <a:pt x="548" y="7892"/>
                </a:lnTo>
                <a:cubicBezTo>
                  <a:pt x="531" y="7845"/>
                  <a:pt x="510" y="7807"/>
                  <a:pt x="494" y="7759"/>
                </a:cubicBezTo>
                <a:close/>
                <a:moveTo>
                  <a:pt x="10628" y="7980"/>
                </a:moveTo>
                <a:cubicBezTo>
                  <a:pt x="10630" y="7980"/>
                  <a:pt x="10632" y="7980"/>
                  <a:pt x="10633" y="7981"/>
                </a:cubicBezTo>
                <a:cubicBezTo>
                  <a:pt x="10642" y="7990"/>
                  <a:pt x="10629" y="8006"/>
                  <a:pt x="10618" y="8006"/>
                </a:cubicBezTo>
                <a:cubicBezTo>
                  <a:pt x="10615" y="8006"/>
                  <a:pt x="10613" y="8006"/>
                  <a:pt x="10610" y="8003"/>
                </a:cubicBezTo>
                <a:cubicBezTo>
                  <a:pt x="10601" y="7994"/>
                  <a:pt x="10616" y="7980"/>
                  <a:pt x="10628" y="7980"/>
                </a:cubicBezTo>
                <a:close/>
                <a:moveTo>
                  <a:pt x="590" y="7975"/>
                </a:moveTo>
                <a:cubicBezTo>
                  <a:pt x="602" y="8003"/>
                  <a:pt x="613" y="8032"/>
                  <a:pt x="619" y="8060"/>
                </a:cubicBezTo>
                <a:cubicBezTo>
                  <a:pt x="607" y="8043"/>
                  <a:pt x="596" y="8020"/>
                  <a:pt x="590" y="8003"/>
                </a:cubicBezTo>
                <a:cubicBezTo>
                  <a:pt x="590" y="7992"/>
                  <a:pt x="590" y="7981"/>
                  <a:pt x="590" y="7975"/>
                </a:cubicBezTo>
                <a:close/>
                <a:moveTo>
                  <a:pt x="335" y="7385"/>
                </a:moveTo>
                <a:lnTo>
                  <a:pt x="335" y="7385"/>
                </a:lnTo>
                <a:cubicBezTo>
                  <a:pt x="358" y="7396"/>
                  <a:pt x="358" y="7430"/>
                  <a:pt x="364" y="7453"/>
                </a:cubicBezTo>
                <a:cubicBezTo>
                  <a:pt x="432" y="7657"/>
                  <a:pt x="505" y="7856"/>
                  <a:pt x="579" y="8054"/>
                </a:cubicBezTo>
                <a:cubicBezTo>
                  <a:pt x="596" y="8100"/>
                  <a:pt x="625" y="8145"/>
                  <a:pt x="636" y="8196"/>
                </a:cubicBezTo>
                <a:cubicBezTo>
                  <a:pt x="590" y="8134"/>
                  <a:pt x="579" y="8049"/>
                  <a:pt x="528" y="7992"/>
                </a:cubicBezTo>
                <a:cubicBezTo>
                  <a:pt x="534" y="7992"/>
                  <a:pt x="539" y="7992"/>
                  <a:pt x="545" y="7986"/>
                </a:cubicBezTo>
                <a:cubicBezTo>
                  <a:pt x="471" y="7833"/>
                  <a:pt x="426" y="7669"/>
                  <a:pt x="375" y="7510"/>
                </a:cubicBezTo>
                <a:cubicBezTo>
                  <a:pt x="370" y="7510"/>
                  <a:pt x="366" y="7510"/>
                  <a:pt x="364" y="7513"/>
                </a:cubicBezTo>
                <a:lnTo>
                  <a:pt x="364" y="7513"/>
                </a:lnTo>
                <a:cubicBezTo>
                  <a:pt x="374" y="7468"/>
                  <a:pt x="346" y="7429"/>
                  <a:pt x="335" y="7385"/>
                </a:cubicBezTo>
                <a:close/>
                <a:moveTo>
                  <a:pt x="10991" y="8185"/>
                </a:moveTo>
                <a:lnTo>
                  <a:pt x="10957" y="8196"/>
                </a:lnTo>
                <a:cubicBezTo>
                  <a:pt x="10968" y="8196"/>
                  <a:pt x="10979" y="8202"/>
                  <a:pt x="10991" y="8202"/>
                </a:cubicBezTo>
                <a:cubicBezTo>
                  <a:pt x="10991" y="8196"/>
                  <a:pt x="10991" y="8191"/>
                  <a:pt x="10991" y="8185"/>
                </a:cubicBezTo>
                <a:close/>
                <a:moveTo>
                  <a:pt x="645" y="8199"/>
                </a:moveTo>
                <a:cubicBezTo>
                  <a:pt x="648" y="8199"/>
                  <a:pt x="650" y="8200"/>
                  <a:pt x="653" y="8202"/>
                </a:cubicBezTo>
                <a:cubicBezTo>
                  <a:pt x="662" y="8207"/>
                  <a:pt x="660" y="8227"/>
                  <a:pt x="649" y="8227"/>
                </a:cubicBezTo>
                <a:cubicBezTo>
                  <a:pt x="647" y="8227"/>
                  <a:pt x="644" y="8226"/>
                  <a:pt x="642" y="8225"/>
                </a:cubicBezTo>
                <a:cubicBezTo>
                  <a:pt x="632" y="8220"/>
                  <a:pt x="634" y="8199"/>
                  <a:pt x="645" y="8199"/>
                </a:cubicBezTo>
                <a:close/>
                <a:moveTo>
                  <a:pt x="11104" y="7714"/>
                </a:moveTo>
                <a:lnTo>
                  <a:pt x="11104" y="7714"/>
                </a:lnTo>
                <a:cubicBezTo>
                  <a:pt x="11081" y="7788"/>
                  <a:pt x="11064" y="7867"/>
                  <a:pt x="11025" y="7935"/>
                </a:cubicBezTo>
                <a:cubicBezTo>
                  <a:pt x="11030" y="7907"/>
                  <a:pt x="11042" y="7884"/>
                  <a:pt x="11047" y="7856"/>
                </a:cubicBezTo>
                <a:lnTo>
                  <a:pt x="11019" y="7850"/>
                </a:lnTo>
                <a:cubicBezTo>
                  <a:pt x="11013" y="7907"/>
                  <a:pt x="10979" y="7958"/>
                  <a:pt x="10974" y="8015"/>
                </a:cubicBezTo>
                <a:cubicBezTo>
                  <a:pt x="11002" y="7998"/>
                  <a:pt x="11008" y="7958"/>
                  <a:pt x="11030" y="7930"/>
                </a:cubicBezTo>
                <a:lnTo>
                  <a:pt x="11030" y="7930"/>
                </a:lnTo>
                <a:cubicBezTo>
                  <a:pt x="11008" y="8020"/>
                  <a:pt x="10968" y="8111"/>
                  <a:pt x="10922" y="8202"/>
                </a:cubicBezTo>
                <a:cubicBezTo>
                  <a:pt x="10922" y="8208"/>
                  <a:pt x="10922" y="8208"/>
                  <a:pt x="10917" y="8213"/>
                </a:cubicBezTo>
                <a:cubicBezTo>
                  <a:pt x="10911" y="8225"/>
                  <a:pt x="10905" y="8242"/>
                  <a:pt x="10894" y="8259"/>
                </a:cubicBezTo>
                <a:cubicBezTo>
                  <a:pt x="10900" y="8236"/>
                  <a:pt x="10911" y="8208"/>
                  <a:pt x="10917" y="8185"/>
                </a:cubicBezTo>
                <a:cubicBezTo>
                  <a:pt x="10934" y="8140"/>
                  <a:pt x="10951" y="8100"/>
                  <a:pt x="10974" y="8060"/>
                </a:cubicBezTo>
                <a:lnTo>
                  <a:pt x="10957" y="8049"/>
                </a:lnTo>
                <a:cubicBezTo>
                  <a:pt x="10951" y="8054"/>
                  <a:pt x="10940" y="8077"/>
                  <a:pt x="10934" y="8083"/>
                </a:cubicBezTo>
                <a:lnTo>
                  <a:pt x="10917" y="8094"/>
                </a:lnTo>
                <a:lnTo>
                  <a:pt x="10917" y="8071"/>
                </a:lnTo>
                <a:lnTo>
                  <a:pt x="10940" y="8071"/>
                </a:lnTo>
                <a:cubicBezTo>
                  <a:pt x="10940" y="8049"/>
                  <a:pt x="10945" y="8026"/>
                  <a:pt x="10945" y="8003"/>
                </a:cubicBezTo>
                <a:cubicBezTo>
                  <a:pt x="10974" y="7986"/>
                  <a:pt x="10979" y="7958"/>
                  <a:pt x="10985" y="7930"/>
                </a:cubicBezTo>
                <a:cubicBezTo>
                  <a:pt x="10979" y="7896"/>
                  <a:pt x="11019" y="7873"/>
                  <a:pt x="11002" y="7833"/>
                </a:cubicBezTo>
                <a:lnTo>
                  <a:pt x="11002" y="7833"/>
                </a:lnTo>
                <a:cubicBezTo>
                  <a:pt x="11019" y="7839"/>
                  <a:pt x="11030" y="7844"/>
                  <a:pt x="11042" y="7850"/>
                </a:cubicBezTo>
                <a:cubicBezTo>
                  <a:pt x="11059" y="7822"/>
                  <a:pt x="11070" y="7788"/>
                  <a:pt x="11076" y="7754"/>
                </a:cubicBezTo>
                <a:cubicBezTo>
                  <a:pt x="11087" y="7742"/>
                  <a:pt x="11098" y="7725"/>
                  <a:pt x="11104" y="7714"/>
                </a:cubicBezTo>
                <a:close/>
                <a:moveTo>
                  <a:pt x="584" y="8229"/>
                </a:moveTo>
                <a:cubicBezTo>
                  <a:pt x="595" y="8229"/>
                  <a:pt x="606" y="8233"/>
                  <a:pt x="619" y="8236"/>
                </a:cubicBezTo>
                <a:cubicBezTo>
                  <a:pt x="607" y="8236"/>
                  <a:pt x="590" y="8236"/>
                  <a:pt x="579" y="8242"/>
                </a:cubicBezTo>
                <a:cubicBezTo>
                  <a:pt x="590" y="8253"/>
                  <a:pt x="596" y="8264"/>
                  <a:pt x="602" y="8276"/>
                </a:cubicBezTo>
                <a:lnTo>
                  <a:pt x="568" y="8276"/>
                </a:lnTo>
                <a:cubicBezTo>
                  <a:pt x="562" y="8264"/>
                  <a:pt x="556" y="8253"/>
                  <a:pt x="562" y="8236"/>
                </a:cubicBezTo>
                <a:cubicBezTo>
                  <a:pt x="569" y="8231"/>
                  <a:pt x="576" y="8229"/>
                  <a:pt x="584" y="8229"/>
                </a:cubicBezTo>
                <a:close/>
                <a:moveTo>
                  <a:pt x="10866" y="8287"/>
                </a:moveTo>
                <a:cubicBezTo>
                  <a:pt x="10866" y="8287"/>
                  <a:pt x="10866" y="8293"/>
                  <a:pt x="10871" y="8293"/>
                </a:cubicBezTo>
                <a:lnTo>
                  <a:pt x="10866" y="8293"/>
                </a:lnTo>
                <a:cubicBezTo>
                  <a:pt x="10866" y="8287"/>
                  <a:pt x="10866" y="8287"/>
                  <a:pt x="10866" y="8287"/>
                </a:cubicBezTo>
                <a:close/>
                <a:moveTo>
                  <a:pt x="903" y="8185"/>
                </a:moveTo>
                <a:cubicBezTo>
                  <a:pt x="920" y="8225"/>
                  <a:pt x="942" y="8264"/>
                  <a:pt x="959" y="8298"/>
                </a:cubicBezTo>
                <a:cubicBezTo>
                  <a:pt x="925" y="8276"/>
                  <a:pt x="920" y="8225"/>
                  <a:pt x="891" y="8191"/>
                </a:cubicBezTo>
                <a:lnTo>
                  <a:pt x="903" y="8185"/>
                </a:lnTo>
                <a:close/>
                <a:moveTo>
                  <a:pt x="522" y="8298"/>
                </a:moveTo>
                <a:lnTo>
                  <a:pt x="522" y="8298"/>
                </a:lnTo>
                <a:cubicBezTo>
                  <a:pt x="525" y="8301"/>
                  <a:pt x="529" y="8302"/>
                  <a:pt x="533" y="8303"/>
                </a:cubicBezTo>
                <a:lnTo>
                  <a:pt x="533" y="8303"/>
                </a:lnTo>
                <a:cubicBezTo>
                  <a:pt x="529" y="8301"/>
                  <a:pt x="526" y="8300"/>
                  <a:pt x="522" y="8298"/>
                </a:cubicBezTo>
                <a:close/>
                <a:moveTo>
                  <a:pt x="747" y="8308"/>
                </a:moveTo>
                <a:cubicBezTo>
                  <a:pt x="753" y="8308"/>
                  <a:pt x="758" y="8312"/>
                  <a:pt x="761" y="8321"/>
                </a:cubicBezTo>
                <a:cubicBezTo>
                  <a:pt x="756" y="8325"/>
                  <a:pt x="752" y="8327"/>
                  <a:pt x="748" y="8327"/>
                </a:cubicBezTo>
                <a:cubicBezTo>
                  <a:pt x="742" y="8327"/>
                  <a:pt x="736" y="8322"/>
                  <a:pt x="732" y="8315"/>
                </a:cubicBezTo>
                <a:cubicBezTo>
                  <a:pt x="737" y="8310"/>
                  <a:pt x="743" y="8308"/>
                  <a:pt x="747" y="8308"/>
                </a:cubicBezTo>
                <a:close/>
                <a:moveTo>
                  <a:pt x="965" y="8304"/>
                </a:moveTo>
                <a:cubicBezTo>
                  <a:pt x="965" y="8310"/>
                  <a:pt x="971" y="8315"/>
                  <a:pt x="971" y="8321"/>
                </a:cubicBezTo>
                <a:cubicBezTo>
                  <a:pt x="971" y="8327"/>
                  <a:pt x="971" y="8332"/>
                  <a:pt x="971" y="8332"/>
                </a:cubicBezTo>
                <a:cubicBezTo>
                  <a:pt x="965" y="8327"/>
                  <a:pt x="959" y="8315"/>
                  <a:pt x="954" y="8310"/>
                </a:cubicBezTo>
                <a:cubicBezTo>
                  <a:pt x="959" y="8310"/>
                  <a:pt x="959" y="8304"/>
                  <a:pt x="965" y="8304"/>
                </a:cubicBezTo>
                <a:close/>
                <a:moveTo>
                  <a:pt x="1135" y="8304"/>
                </a:moveTo>
                <a:cubicBezTo>
                  <a:pt x="1141" y="8310"/>
                  <a:pt x="1147" y="8321"/>
                  <a:pt x="1152" y="8332"/>
                </a:cubicBezTo>
                <a:cubicBezTo>
                  <a:pt x="1154" y="8342"/>
                  <a:pt x="1152" y="8346"/>
                  <a:pt x="1148" y="8346"/>
                </a:cubicBezTo>
                <a:cubicBezTo>
                  <a:pt x="1138" y="8346"/>
                  <a:pt x="1114" y="8308"/>
                  <a:pt x="1135" y="8304"/>
                </a:cubicBezTo>
                <a:close/>
                <a:moveTo>
                  <a:pt x="988" y="8344"/>
                </a:moveTo>
                <a:cubicBezTo>
                  <a:pt x="982" y="8349"/>
                  <a:pt x="982" y="8355"/>
                  <a:pt x="982" y="8361"/>
                </a:cubicBezTo>
                <a:cubicBezTo>
                  <a:pt x="982" y="8355"/>
                  <a:pt x="976" y="8349"/>
                  <a:pt x="976" y="8344"/>
                </a:cubicBezTo>
                <a:close/>
                <a:moveTo>
                  <a:pt x="767" y="8345"/>
                </a:moveTo>
                <a:cubicBezTo>
                  <a:pt x="773" y="8345"/>
                  <a:pt x="778" y="8348"/>
                  <a:pt x="778" y="8355"/>
                </a:cubicBezTo>
                <a:cubicBezTo>
                  <a:pt x="781" y="8365"/>
                  <a:pt x="773" y="8371"/>
                  <a:pt x="765" y="8371"/>
                </a:cubicBezTo>
                <a:cubicBezTo>
                  <a:pt x="760" y="8371"/>
                  <a:pt x="755" y="8368"/>
                  <a:pt x="755" y="8361"/>
                </a:cubicBezTo>
                <a:cubicBezTo>
                  <a:pt x="752" y="8351"/>
                  <a:pt x="760" y="8345"/>
                  <a:pt x="767" y="8345"/>
                </a:cubicBezTo>
                <a:close/>
                <a:moveTo>
                  <a:pt x="594" y="8285"/>
                </a:moveTo>
                <a:cubicBezTo>
                  <a:pt x="602" y="8285"/>
                  <a:pt x="609" y="8290"/>
                  <a:pt x="613" y="8298"/>
                </a:cubicBezTo>
                <a:cubicBezTo>
                  <a:pt x="630" y="8327"/>
                  <a:pt x="642" y="8361"/>
                  <a:pt x="659" y="8389"/>
                </a:cubicBezTo>
                <a:cubicBezTo>
                  <a:pt x="657" y="8390"/>
                  <a:pt x="655" y="8390"/>
                  <a:pt x="654" y="8390"/>
                </a:cubicBezTo>
                <a:cubicBezTo>
                  <a:pt x="644" y="8390"/>
                  <a:pt x="634" y="8377"/>
                  <a:pt x="625" y="8372"/>
                </a:cubicBezTo>
                <a:cubicBezTo>
                  <a:pt x="625" y="8372"/>
                  <a:pt x="619" y="8378"/>
                  <a:pt x="613" y="8378"/>
                </a:cubicBezTo>
                <a:cubicBezTo>
                  <a:pt x="607" y="8344"/>
                  <a:pt x="585" y="8315"/>
                  <a:pt x="585" y="8287"/>
                </a:cubicBezTo>
                <a:cubicBezTo>
                  <a:pt x="588" y="8286"/>
                  <a:pt x="591" y="8285"/>
                  <a:pt x="594" y="8285"/>
                </a:cubicBezTo>
                <a:close/>
                <a:moveTo>
                  <a:pt x="626" y="8390"/>
                </a:moveTo>
                <a:cubicBezTo>
                  <a:pt x="636" y="8390"/>
                  <a:pt x="645" y="8401"/>
                  <a:pt x="630" y="8412"/>
                </a:cubicBezTo>
                <a:cubicBezTo>
                  <a:pt x="630" y="8406"/>
                  <a:pt x="619" y="8401"/>
                  <a:pt x="613" y="8401"/>
                </a:cubicBezTo>
                <a:cubicBezTo>
                  <a:pt x="615" y="8393"/>
                  <a:pt x="620" y="8390"/>
                  <a:pt x="626" y="8390"/>
                </a:cubicBezTo>
                <a:close/>
                <a:moveTo>
                  <a:pt x="1010" y="8389"/>
                </a:moveTo>
                <a:cubicBezTo>
                  <a:pt x="1016" y="8401"/>
                  <a:pt x="1022" y="8412"/>
                  <a:pt x="1022" y="8418"/>
                </a:cubicBezTo>
                <a:lnTo>
                  <a:pt x="1010" y="8418"/>
                </a:lnTo>
                <a:cubicBezTo>
                  <a:pt x="1010" y="8412"/>
                  <a:pt x="1005" y="8406"/>
                  <a:pt x="1005" y="8401"/>
                </a:cubicBezTo>
                <a:lnTo>
                  <a:pt x="1005" y="8389"/>
                </a:lnTo>
                <a:close/>
                <a:moveTo>
                  <a:pt x="1027" y="8435"/>
                </a:moveTo>
                <a:lnTo>
                  <a:pt x="1039" y="8457"/>
                </a:lnTo>
                <a:lnTo>
                  <a:pt x="1039" y="8474"/>
                </a:lnTo>
                <a:cubicBezTo>
                  <a:pt x="1033" y="8463"/>
                  <a:pt x="1027" y="8452"/>
                  <a:pt x="1022" y="8440"/>
                </a:cubicBezTo>
                <a:lnTo>
                  <a:pt x="1027" y="8435"/>
                </a:lnTo>
                <a:close/>
                <a:moveTo>
                  <a:pt x="761" y="8372"/>
                </a:moveTo>
                <a:lnTo>
                  <a:pt x="761" y="8372"/>
                </a:lnTo>
                <a:cubicBezTo>
                  <a:pt x="800" y="8389"/>
                  <a:pt x="817" y="8429"/>
                  <a:pt x="846" y="8463"/>
                </a:cubicBezTo>
                <a:cubicBezTo>
                  <a:pt x="834" y="8469"/>
                  <a:pt x="823" y="8474"/>
                  <a:pt x="817" y="8480"/>
                </a:cubicBezTo>
                <a:cubicBezTo>
                  <a:pt x="795" y="8446"/>
                  <a:pt x="778" y="8406"/>
                  <a:pt x="761" y="8372"/>
                </a:cubicBezTo>
                <a:close/>
                <a:moveTo>
                  <a:pt x="686" y="8502"/>
                </a:moveTo>
                <a:cubicBezTo>
                  <a:pt x="686" y="8503"/>
                  <a:pt x="686" y="8503"/>
                  <a:pt x="687" y="8503"/>
                </a:cubicBezTo>
                <a:lnTo>
                  <a:pt x="687" y="8503"/>
                </a:lnTo>
                <a:cubicBezTo>
                  <a:pt x="687" y="8503"/>
                  <a:pt x="687" y="8503"/>
                  <a:pt x="687" y="8503"/>
                </a:cubicBezTo>
                <a:cubicBezTo>
                  <a:pt x="687" y="8503"/>
                  <a:pt x="686" y="8502"/>
                  <a:pt x="686" y="8502"/>
                </a:cubicBezTo>
                <a:close/>
                <a:moveTo>
                  <a:pt x="840" y="8480"/>
                </a:moveTo>
                <a:lnTo>
                  <a:pt x="840" y="8480"/>
                </a:lnTo>
                <a:cubicBezTo>
                  <a:pt x="846" y="8486"/>
                  <a:pt x="851" y="8491"/>
                  <a:pt x="857" y="8497"/>
                </a:cubicBezTo>
                <a:cubicBezTo>
                  <a:pt x="857" y="8507"/>
                  <a:pt x="853" y="8510"/>
                  <a:pt x="849" y="8510"/>
                </a:cubicBezTo>
                <a:cubicBezTo>
                  <a:pt x="837" y="8510"/>
                  <a:pt x="820" y="8488"/>
                  <a:pt x="840" y="8480"/>
                </a:cubicBezTo>
                <a:close/>
                <a:moveTo>
                  <a:pt x="10775" y="8525"/>
                </a:moveTo>
                <a:cubicBezTo>
                  <a:pt x="10775" y="8525"/>
                  <a:pt x="10775" y="8531"/>
                  <a:pt x="10775" y="8531"/>
                </a:cubicBezTo>
                <a:lnTo>
                  <a:pt x="10769" y="8531"/>
                </a:lnTo>
                <a:cubicBezTo>
                  <a:pt x="10775" y="8525"/>
                  <a:pt x="10775" y="8525"/>
                  <a:pt x="10775" y="8525"/>
                </a:cubicBezTo>
                <a:close/>
                <a:moveTo>
                  <a:pt x="10769" y="8491"/>
                </a:moveTo>
                <a:lnTo>
                  <a:pt x="10769" y="8491"/>
                </a:lnTo>
                <a:cubicBezTo>
                  <a:pt x="10764" y="8520"/>
                  <a:pt x="10752" y="8542"/>
                  <a:pt x="10735" y="8559"/>
                </a:cubicBezTo>
                <a:lnTo>
                  <a:pt x="10769" y="8491"/>
                </a:lnTo>
                <a:close/>
                <a:moveTo>
                  <a:pt x="10735" y="8520"/>
                </a:moveTo>
                <a:cubicBezTo>
                  <a:pt x="10730" y="8520"/>
                  <a:pt x="10730" y="8525"/>
                  <a:pt x="10730" y="8531"/>
                </a:cubicBezTo>
                <a:lnTo>
                  <a:pt x="10713" y="8542"/>
                </a:lnTo>
                <a:lnTo>
                  <a:pt x="10707" y="8554"/>
                </a:lnTo>
                <a:cubicBezTo>
                  <a:pt x="10701" y="8559"/>
                  <a:pt x="10696" y="8571"/>
                  <a:pt x="10684" y="8576"/>
                </a:cubicBezTo>
                <a:cubicBezTo>
                  <a:pt x="10690" y="8565"/>
                  <a:pt x="10690" y="8559"/>
                  <a:pt x="10696" y="8554"/>
                </a:cubicBezTo>
                <a:lnTo>
                  <a:pt x="10696" y="8542"/>
                </a:lnTo>
                <a:lnTo>
                  <a:pt x="10701" y="8542"/>
                </a:lnTo>
                <a:cubicBezTo>
                  <a:pt x="10707" y="8531"/>
                  <a:pt x="10707" y="8525"/>
                  <a:pt x="10713" y="8520"/>
                </a:cubicBezTo>
                <a:close/>
                <a:moveTo>
                  <a:pt x="891" y="8559"/>
                </a:moveTo>
                <a:cubicBezTo>
                  <a:pt x="897" y="8576"/>
                  <a:pt x="897" y="8582"/>
                  <a:pt x="880" y="8582"/>
                </a:cubicBezTo>
                <a:cubicBezTo>
                  <a:pt x="874" y="8565"/>
                  <a:pt x="874" y="8559"/>
                  <a:pt x="891" y="8559"/>
                </a:cubicBezTo>
                <a:close/>
                <a:moveTo>
                  <a:pt x="1056" y="8486"/>
                </a:moveTo>
                <a:cubicBezTo>
                  <a:pt x="1078" y="8520"/>
                  <a:pt x="1101" y="8559"/>
                  <a:pt x="1118" y="8593"/>
                </a:cubicBezTo>
                <a:cubicBezTo>
                  <a:pt x="1118" y="8593"/>
                  <a:pt x="1118" y="8599"/>
                  <a:pt x="1112" y="8599"/>
                </a:cubicBezTo>
                <a:cubicBezTo>
                  <a:pt x="1107" y="8576"/>
                  <a:pt x="1095" y="8559"/>
                  <a:pt x="1078" y="8548"/>
                </a:cubicBezTo>
                <a:cubicBezTo>
                  <a:pt x="1073" y="8531"/>
                  <a:pt x="1061" y="8514"/>
                  <a:pt x="1050" y="8497"/>
                </a:cubicBezTo>
                <a:cubicBezTo>
                  <a:pt x="1050" y="8491"/>
                  <a:pt x="1056" y="8491"/>
                  <a:pt x="1056" y="8486"/>
                </a:cubicBezTo>
                <a:close/>
                <a:moveTo>
                  <a:pt x="10752" y="8582"/>
                </a:moveTo>
                <a:lnTo>
                  <a:pt x="10741" y="8605"/>
                </a:lnTo>
                <a:cubicBezTo>
                  <a:pt x="10741" y="8599"/>
                  <a:pt x="10741" y="8593"/>
                  <a:pt x="10741" y="8588"/>
                </a:cubicBezTo>
                <a:cubicBezTo>
                  <a:pt x="10747" y="8588"/>
                  <a:pt x="10747" y="8588"/>
                  <a:pt x="10752" y="8582"/>
                </a:cubicBezTo>
                <a:close/>
                <a:moveTo>
                  <a:pt x="687" y="8503"/>
                </a:moveTo>
                <a:cubicBezTo>
                  <a:pt x="675" y="8508"/>
                  <a:pt x="664" y="8514"/>
                  <a:pt x="659" y="8520"/>
                </a:cubicBezTo>
                <a:lnTo>
                  <a:pt x="693" y="8514"/>
                </a:lnTo>
                <a:lnTo>
                  <a:pt x="693" y="8514"/>
                </a:lnTo>
                <a:cubicBezTo>
                  <a:pt x="687" y="8531"/>
                  <a:pt x="670" y="8554"/>
                  <a:pt x="698" y="8565"/>
                </a:cubicBezTo>
                <a:cubicBezTo>
                  <a:pt x="710" y="8588"/>
                  <a:pt x="721" y="8610"/>
                  <a:pt x="732" y="8633"/>
                </a:cubicBezTo>
                <a:cubicBezTo>
                  <a:pt x="732" y="8599"/>
                  <a:pt x="721" y="8571"/>
                  <a:pt x="715" y="8542"/>
                </a:cubicBezTo>
                <a:cubicBezTo>
                  <a:pt x="710" y="8548"/>
                  <a:pt x="693" y="8548"/>
                  <a:pt x="687" y="8554"/>
                </a:cubicBezTo>
                <a:cubicBezTo>
                  <a:pt x="701" y="8534"/>
                  <a:pt x="704" y="8515"/>
                  <a:pt x="687" y="8503"/>
                </a:cubicBezTo>
                <a:close/>
                <a:moveTo>
                  <a:pt x="1135" y="8622"/>
                </a:moveTo>
                <a:cubicBezTo>
                  <a:pt x="1135" y="8633"/>
                  <a:pt x="1141" y="8639"/>
                  <a:pt x="1147" y="8644"/>
                </a:cubicBezTo>
                <a:lnTo>
                  <a:pt x="1135" y="8633"/>
                </a:lnTo>
                <a:cubicBezTo>
                  <a:pt x="1135" y="8633"/>
                  <a:pt x="1135" y="8627"/>
                  <a:pt x="1135" y="8622"/>
                </a:cubicBezTo>
                <a:close/>
                <a:moveTo>
                  <a:pt x="1141" y="8645"/>
                </a:moveTo>
                <a:lnTo>
                  <a:pt x="1152" y="8656"/>
                </a:lnTo>
                <a:lnTo>
                  <a:pt x="1147" y="8656"/>
                </a:lnTo>
                <a:cubicBezTo>
                  <a:pt x="1147" y="8650"/>
                  <a:pt x="1147" y="8650"/>
                  <a:pt x="1141" y="8645"/>
                </a:cubicBezTo>
                <a:close/>
                <a:moveTo>
                  <a:pt x="10684" y="8582"/>
                </a:moveTo>
                <a:cubicBezTo>
                  <a:pt x="10690" y="8582"/>
                  <a:pt x="10701" y="8588"/>
                  <a:pt x="10707" y="8593"/>
                </a:cubicBezTo>
                <a:cubicBezTo>
                  <a:pt x="10701" y="8599"/>
                  <a:pt x="10701" y="8599"/>
                  <a:pt x="10696" y="8605"/>
                </a:cubicBezTo>
                <a:cubicBezTo>
                  <a:pt x="10690" y="8605"/>
                  <a:pt x="10679" y="8599"/>
                  <a:pt x="10673" y="8599"/>
                </a:cubicBezTo>
                <a:cubicBezTo>
                  <a:pt x="10679" y="8605"/>
                  <a:pt x="10684" y="8610"/>
                  <a:pt x="10696" y="8616"/>
                </a:cubicBezTo>
                <a:cubicBezTo>
                  <a:pt x="10684" y="8639"/>
                  <a:pt x="10667" y="8662"/>
                  <a:pt x="10656" y="8684"/>
                </a:cubicBezTo>
                <a:lnTo>
                  <a:pt x="10656" y="8667"/>
                </a:lnTo>
                <a:cubicBezTo>
                  <a:pt x="10673" y="8656"/>
                  <a:pt x="10679" y="8622"/>
                  <a:pt x="10667" y="8599"/>
                </a:cubicBezTo>
                <a:lnTo>
                  <a:pt x="10673" y="8599"/>
                </a:lnTo>
                <a:lnTo>
                  <a:pt x="10679" y="8593"/>
                </a:lnTo>
                <a:cubicBezTo>
                  <a:pt x="10679" y="8588"/>
                  <a:pt x="10684" y="8582"/>
                  <a:pt x="10684" y="8582"/>
                </a:cubicBezTo>
                <a:close/>
                <a:moveTo>
                  <a:pt x="10718" y="8786"/>
                </a:moveTo>
                <a:cubicBezTo>
                  <a:pt x="10707" y="8792"/>
                  <a:pt x="10690" y="8798"/>
                  <a:pt x="10684" y="8803"/>
                </a:cubicBezTo>
                <a:cubicBezTo>
                  <a:pt x="10690" y="8815"/>
                  <a:pt x="10690" y="8832"/>
                  <a:pt x="10690" y="8843"/>
                </a:cubicBezTo>
                <a:cubicBezTo>
                  <a:pt x="10696" y="8820"/>
                  <a:pt x="10701" y="8803"/>
                  <a:pt x="10718" y="8786"/>
                </a:cubicBezTo>
                <a:close/>
                <a:moveTo>
                  <a:pt x="10724" y="8627"/>
                </a:moveTo>
                <a:cubicBezTo>
                  <a:pt x="10724" y="8633"/>
                  <a:pt x="10718" y="8633"/>
                  <a:pt x="10718" y="8639"/>
                </a:cubicBezTo>
                <a:cubicBezTo>
                  <a:pt x="10718" y="8644"/>
                  <a:pt x="10724" y="8656"/>
                  <a:pt x="10724" y="8667"/>
                </a:cubicBezTo>
                <a:cubicBezTo>
                  <a:pt x="10656" y="8724"/>
                  <a:pt x="10650" y="8826"/>
                  <a:pt x="10576" y="8877"/>
                </a:cubicBezTo>
                <a:lnTo>
                  <a:pt x="10593" y="8888"/>
                </a:lnTo>
                <a:cubicBezTo>
                  <a:pt x="10582" y="8894"/>
                  <a:pt x="10571" y="8900"/>
                  <a:pt x="10559" y="8905"/>
                </a:cubicBezTo>
                <a:cubicBezTo>
                  <a:pt x="10599" y="8832"/>
                  <a:pt x="10639" y="8758"/>
                  <a:pt x="10679" y="8684"/>
                </a:cubicBezTo>
                <a:cubicBezTo>
                  <a:pt x="10690" y="8662"/>
                  <a:pt x="10701" y="8644"/>
                  <a:pt x="10718" y="8627"/>
                </a:cubicBezTo>
                <a:close/>
                <a:moveTo>
                  <a:pt x="10105" y="8883"/>
                </a:moveTo>
                <a:cubicBezTo>
                  <a:pt x="10111" y="8893"/>
                  <a:pt x="10102" y="8912"/>
                  <a:pt x="10092" y="8912"/>
                </a:cubicBezTo>
                <a:cubicBezTo>
                  <a:pt x="10091" y="8912"/>
                  <a:pt x="10090" y="8912"/>
                  <a:pt x="10088" y="8911"/>
                </a:cubicBezTo>
                <a:cubicBezTo>
                  <a:pt x="10077" y="8900"/>
                  <a:pt x="10088" y="8883"/>
                  <a:pt x="10105" y="8883"/>
                </a:cubicBezTo>
                <a:close/>
                <a:moveTo>
                  <a:pt x="10281" y="8894"/>
                </a:moveTo>
                <a:cubicBezTo>
                  <a:pt x="10281" y="8911"/>
                  <a:pt x="10270" y="8917"/>
                  <a:pt x="10264" y="8923"/>
                </a:cubicBezTo>
                <a:cubicBezTo>
                  <a:pt x="10270" y="8917"/>
                  <a:pt x="10276" y="8905"/>
                  <a:pt x="10281" y="8894"/>
                </a:cubicBezTo>
                <a:close/>
                <a:moveTo>
                  <a:pt x="10469" y="8934"/>
                </a:moveTo>
                <a:cubicBezTo>
                  <a:pt x="10474" y="8934"/>
                  <a:pt x="10474" y="8940"/>
                  <a:pt x="10474" y="8940"/>
                </a:cubicBezTo>
                <a:lnTo>
                  <a:pt x="10469" y="8940"/>
                </a:lnTo>
                <a:cubicBezTo>
                  <a:pt x="10469" y="8940"/>
                  <a:pt x="10469" y="8934"/>
                  <a:pt x="10469" y="8934"/>
                </a:cubicBezTo>
                <a:close/>
                <a:moveTo>
                  <a:pt x="10486" y="8917"/>
                </a:moveTo>
                <a:cubicBezTo>
                  <a:pt x="10503" y="8917"/>
                  <a:pt x="10508" y="8923"/>
                  <a:pt x="10497" y="8940"/>
                </a:cubicBezTo>
                <a:cubicBezTo>
                  <a:pt x="10480" y="8940"/>
                  <a:pt x="10480" y="8934"/>
                  <a:pt x="10486" y="8917"/>
                </a:cubicBezTo>
                <a:close/>
                <a:moveTo>
                  <a:pt x="10480" y="8945"/>
                </a:moveTo>
                <a:cubicBezTo>
                  <a:pt x="10480" y="8957"/>
                  <a:pt x="10480" y="8968"/>
                  <a:pt x="10469" y="8968"/>
                </a:cubicBezTo>
                <a:lnTo>
                  <a:pt x="10463" y="8968"/>
                </a:lnTo>
                <a:cubicBezTo>
                  <a:pt x="10469" y="8957"/>
                  <a:pt x="10474" y="8951"/>
                  <a:pt x="10480" y="8945"/>
                </a:cubicBezTo>
                <a:close/>
                <a:moveTo>
                  <a:pt x="10225" y="8979"/>
                </a:moveTo>
                <a:cubicBezTo>
                  <a:pt x="10219" y="8985"/>
                  <a:pt x="10209" y="9000"/>
                  <a:pt x="10203" y="9007"/>
                </a:cubicBezTo>
                <a:lnTo>
                  <a:pt x="10203" y="9007"/>
                </a:lnTo>
                <a:cubicBezTo>
                  <a:pt x="10207" y="9000"/>
                  <a:pt x="10211" y="8993"/>
                  <a:pt x="10213" y="8985"/>
                </a:cubicBezTo>
                <a:cubicBezTo>
                  <a:pt x="10219" y="8985"/>
                  <a:pt x="10219" y="8979"/>
                  <a:pt x="10225" y="8979"/>
                </a:cubicBezTo>
                <a:close/>
                <a:moveTo>
                  <a:pt x="10202" y="9008"/>
                </a:moveTo>
                <a:cubicBezTo>
                  <a:pt x="10208" y="9013"/>
                  <a:pt x="10208" y="9013"/>
                  <a:pt x="10208" y="9013"/>
                </a:cubicBezTo>
                <a:cubicBezTo>
                  <a:pt x="10202" y="9025"/>
                  <a:pt x="10191" y="9036"/>
                  <a:pt x="10179" y="9047"/>
                </a:cubicBezTo>
                <a:cubicBezTo>
                  <a:pt x="10183" y="9033"/>
                  <a:pt x="10193" y="9021"/>
                  <a:pt x="10202" y="9008"/>
                </a:cubicBezTo>
                <a:close/>
                <a:moveTo>
                  <a:pt x="1204" y="9068"/>
                </a:moveTo>
                <a:cubicBezTo>
                  <a:pt x="1213" y="9068"/>
                  <a:pt x="1226" y="9074"/>
                  <a:pt x="1226" y="9087"/>
                </a:cubicBezTo>
                <a:cubicBezTo>
                  <a:pt x="1225" y="9088"/>
                  <a:pt x="1222" y="9089"/>
                  <a:pt x="1218" y="9089"/>
                </a:cubicBezTo>
                <a:cubicBezTo>
                  <a:pt x="1208" y="9089"/>
                  <a:pt x="1193" y="9083"/>
                  <a:pt x="1198" y="9070"/>
                </a:cubicBezTo>
                <a:cubicBezTo>
                  <a:pt x="1199" y="9069"/>
                  <a:pt x="1201" y="9068"/>
                  <a:pt x="1204" y="9068"/>
                </a:cubicBezTo>
                <a:close/>
                <a:moveTo>
                  <a:pt x="9941" y="9091"/>
                </a:moveTo>
                <a:cubicBezTo>
                  <a:pt x="9949" y="9091"/>
                  <a:pt x="9954" y="9102"/>
                  <a:pt x="9947" y="9110"/>
                </a:cubicBezTo>
                <a:cubicBezTo>
                  <a:pt x="9945" y="9115"/>
                  <a:pt x="9942" y="9117"/>
                  <a:pt x="9938" y="9117"/>
                </a:cubicBezTo>
                <a:cubicBezTo>
                  <a:pt x="9930" y="9117"/>
                  <a:pt x="9922" y="9106"/>
                  <a:pt x="9930" y="9098"/>
                </a:cubicBezTo>
                <a:cubicBezTo>
                  <a:pt x="9933" y="9093"/>
                  <a:pt x="9937" y="9091"/>
                  <a:pt x="9941" y="9091"/>
                </a:cubicBezTo>
                <a:close/>
                <a:moveTo>
                  <a:pt x="1225" y="9096"/>
                </a:moveTo>
                <a:cubicBezTo>
                  <a:pt x="1228" y="9096"/>
                  <a:pt x="1232" y="9099"/>
                  <a:pt x="1237" y="9104"/>
                </a:cubicBezTo>
                <a:cubicBezTo>
                  <a:pt x="1237" y="9104"/>
                  <a:pt x="1232" y="9110"/>
                  <a:pt x="1232" y="9110"/>
                </a:cubicBezTo>
                <a:cubicBezTo>
                  <a:pt x="1232" y="9110"/>
                  <a:pt x="1232" y="9115"/>
                  <a:pt x="1237" y="9115"/>
                </a:cubicBezTo>
                <a:cubicBezTo>
                  <a:pt x="1235" y="9118"/>
                  <a:pt x="1233" y="9119"/>
                  <a:pt x="1230" y="9119"/>
                </a:cubicBezTo>
                <a:cubicBezTo>
                  <a:pt x="1226" y="9119"/>
                  <a:pt x="1221" y="9116"/>
                  <a:pt x="1215" y="9110"/>
                </a:cubicBezTo>
                <a:cubicBezTo>
                  <a:pt x="1218" y="9100"/>
                  <a:pt x="1221" y="9096"/>
                  <a:pt x="1225" y="9096"/>
                </a:cubicBezTo>
                <a:close/>
                <a:moveTo>
                  <a:pt x="670" y="8264"/>
                </a:moveTo>
                <a:lnTo>
                  <a:pt x="670" y="8264"/>
                </a:lnTo>
                <a:cubicBezTo>
                  <a:pt x="721" y="8338"/>
                  <a:pt x="761" y="8423"/>
                  <a:pt x="806" y="8503"/>
                </a:cubicBezTo>
                <a:cubicBezTo>
                  <a:pt x="817" y="8520"/>
                  <a:pt x="817" y="8542"/>
                  <a:pt x="840" y="8548"/>
                </a:cubicBezTo>
                <a:cubicBezTo>
                  <a:pt x="840" y="8542"/>
                  <a:pt x="846" y="8525"/>
                  <a:pt x="846" y="8520"/>
                </a:cubicBezTo>
                <a:cubicBezTo>
                  <a:pt x="851" y="8520"/>
                  <a:pt x="874" y="8514"/>
                  <a:pt x="880" y="8514"/>
                </a:cubicBezTo>
                <a:cubicBezTo>
                  <a:pt x="880" y="8525"/>
                  <a:pt x="880" y="8537"/>
                  <a:pt x="874" y="8548"/>
                </a:cubicBezTo>
                <a:cubicBezTo>
                  <a:pt x="863" y="8548"/>
                  <a:pt x="851" y="8554"/>
                  <a:pt x="846" y="8571"/>
                </a:cubicBezTo>
                <a:cubicBezTo>
                  <a:pt x="857" y="8616"/>
                  <a:pt x="897" y="8650"/>
                  <a:pt x="914" y="8690"/>
                </a:cubicBezTo>
                <a:cubicBezTo>
                  <a:pt x="931" y="8713"/>
                  <a:pt x="942" y="8747"/>
                  <a:pt x="965" y="8758"/>
                </a:cubicBezTo>
                <a:cubicBezTo>
                  <a:pt x="965" y="8730"/>
                  <a:pt x="954" y="8707"/>
                  <a:pt x="937" y="8696"/>
                </a:cubicBezTo>
                <a:cubicBezTo>
                  <a:pt x="931" y="8674"/>
                  <a:pt x="894" y="8647"/>
                  <a:pt x="916" y="8635"/>
                </a:cubicBezTo>
                <a:lnTo>
                  <a:pt x="916" y="8635"/>
                </a:lnTo>
                <a:cubicBezTo>
                  <a:pt x="916" y="8635"/>
                  <a:pt x="916" y="8635"/>
                  <a:pt x="916" y="8635"/>
                </a:cubicBezTo>
                <a:cubicBezTo>
                  <a:pt x="914" y="8635"/>
                  <a:pt x="911" y="8634"/>
                  <a:pt x="908" y="8633"/>
                </a:cubicBezTo>
                <a:cubicBezTo>
                  <a:pt x="897" y="8616"/>
                  <a:pt x="903" y="8610"/>
                  <a:pt x="920" y="8610"/>
                </a:cubicBezTo>
                <a:cubicBezTo>
                  <a:pt x="927" y="8622"/>
                  <a:pt x="927" y="8631"/>
                  <a:pt x="920" y="8634"/>
                </a:cubicBezTo>
                <a:lnTo>
                  <a:pt x="920" y="8634"/>
                </a:lnTo>
                <a:cubicBezTo>
                  <a:pt x="920" y="8634"/>
                  <a:pt x="920" y="8633"/>
                  <a:pt x="920" y="8633"/>
                </a:cubicBezTo>
                <a:lnTo>
                  <a:pt x="920" y="8633"/>
                </a:lnTo>
                <a:cubicBezTo>
                  <a:pt x="918" y="8634"/>
                  <a:pt x="917" y="8634"/>
                  <a:pt x="916" y="8635"/>
                </a:cubicBezTo>
                <a:lnTo>
                  <a:pt x="916" y="8635"/>
                </a:lnTo>
                <a:cubicBezTo>
                  <a:pt x="918" y="8635"/>
                  <a:pt x="919" y="8634"/>
                  <a:pt x="920" y="8634"/>
                </a:cubicBezTo>
                <a:lnTo>
                  <a:pt x="920" y="8634"/>
                </a:lnTo>
                <a:cubicBezTo>
                  <a:pt x="931" y="8645"/>
                  <a:pt x="943" y="8656"/>
                  <a:pt x="959" y="8656"/>
                </a:cubicBezTo>
                <a:cubicBezTo>
                  <a:pt x="954" y="8656"/>
                  <a:pt x="948" y="8667"/>
                  <a:pt x="942" y="8673"/>
                </a:cubicBezTo>
                <a:cubicBezTo>
                  <a:pt x="948" y="8673"/>
                  <a:pt x="965" y="8679"/>
                  <a:pt x="971" y="8684"/>
                </a:cubicBezTo>
                <a:lnTo>
                  <a:pt x="993" y="8713"/>
                </a:lnTo>
                <a:cubicBezTo>
                  <a:pt x="988" y="8713"/>
                  <a:pt x="971" y="8718"/>
                  <a:pt x="965" y="8718"/>
                </a:cubicBezTo>
                <a:cubicBezTo>
                  <a:pt x="976" y="8724"/>
                  <a:pt x="993" y="8730"/>
                  <a:pt x="1010" y="8735"/>
                </a:cubicBezTo>
                <a:cubicBezTo>
                  <a:pt x="1005" y="8735"/>
                  <a:pt x="999" y="8741"/>
                  <a:pt x="993" y="8747"/>
                </a:cubicBezTo>
                <a:cubicBezTo>
                  <a:pt x="1016" y="8775"/>
                  <a:pt x="1039" y="8815"/>
                  <a:pt x="1061" y="8843"/>
                </a:cubicBezTo>
                <a:cubicBezTo>
                  <a:pt x="1090" y="8854"/>
                  <a:pt x="1084" y="8888"/>
                  <a:pt x="1090" y="8917"/>
                </a:cubicBezTo>
                <a:cubicBezTo>
                  <a:pt x="1039" y="8888"/>
                  <a:pt x="1022" y="8820"/>
                  <a:pt x="988" y="8769"/>
                </a:cubicBezTo>
                <a:cubicBezTo>
                  <a:pt x="986" y="8762"/>
                  <a:pt x="980" y="8760"/>
                  <a:pt x="974" y="8760"/>
                </a:cubicBezTo>
                <a:cubicBezTo>
                  <a:pt x="961" y="8760"/>
                  <a:pt x="945" y="8773"/>
                  <a:pt x="965" y="8781"/>
                </a:cubicBezTo>
                <a:cubicBezTo>
                  <a:pt x="1022" y="8871"/>
                  <a:pt x="1078" y="8957"/>
                  <a:pt x="1135" y="9042"/>
                </a:cubicBezTo>
                <a:cubicBezTo>
                  <a:pt x="1158" y="9076"/>
                  <a:pt x="1181" y="9104"/>
                  <a:pt x="1198" y="9138"/>
                </a:cubicBezTo>
                <a:cubicBezTo>
                  <a:pt x="1147" y="9098"/>
                  <a:pt x="1124" y="9042"/>
                  <a:pt x="1090" y="8991"/>
                </a:cubicBezTo>
                <a:lnTo>
                  <a:pt x="1090" y="8996"/>
                </a:lnTo>
                <a:cubicBezTo>
                  <a:pt x="1084" y="8996"/>
                  <a:pt x="1078" y="8996"/>
                  <a:pt x="1073" y="9002"/>
                </a:cubicBezTo>
                <a:cubicBezTo>
                  <a:pt x="1078" y="8996"/>
                  <a:pt x="1084" y="8985"/>
                  <a:pt x="1090" y="8979"/>
                </a:cubicBezTo>
                <a:cubicBezTo>
                  <a:pt x="1084" y="8979"/>
                  <a:pt x="1067" y="8968"/>
                  <a:pt x="1061" y="8962"/>
                </a:cubicBezTo>
                <a:cubicBezTo>
                  <a:pt x="1056" y="8957"/>
                  <a:pt x="1056" y="8945"/>
                  <a:pt x="1050" y="8940"/>
                </a:cubicBezTo>
                <a:cubicBezTo>
                  <a:pt x="1044" y="8940"/>
                  <a:pt x="1033" y="8934"/>
                  <a:pt x="1027" y="8934"/>
                </a:cubicBezTo>
                <a:cubicBezTo>
                  <a:pt x="1027" y="8928"/>
                  <a:pt x="1033" y="8917"/>
                  <a:pt x="1033" y="8911"/>
                </a:cubicBezTo>
                <a:cubicBezTo>
                  <a:pt x="925" y="8781"/>
                  <a:pt x="863" y="8622"/>
                  <a:pt x="772" y="8480"/>
                </a:cubicBezTo>
                <a:cubicBezTo>
                  <a:pt x="749" y="8406"/>
                  <a:pt x="693" y="8344"/>
                  <a:pt x="670" y="8264"/>
                </a:cubicBezTo>
                <a:close/>
                <a:moveTo>
                  <a:pt x="10151" y="9081"/>
                </a:moveTo>
                <a:cubicBezTo>
                  <a:pt x="10145" y="9093"/>
                  <a:pt x="10145" y="9104"/>
                  <a:pt x="10139" y="9115"/>
                </a:cubicBezTo>
                <a:cubicBezTo>
                  <a:pt x="10139" y="9115"/>
                  <a:pt x="10134" y="9121"/>
                  <a:pt x="10128" y="9121"/>
                </a:cubicBezTo>
                <a:cubicBezTo>
                  <a:pt x="10117" y="9144"/>
                  <a:pt x="10100" y="9161"/>
                  <a:pt x="10083" y="9178"/>
                </a:cubicBezTo>
                <a:cubicBezTo>
                  <a:pt x="10088" y="9161"/>
                  <a:pt x="10100" y="9144"/>
                  <a:pt x="10111" y="9132"/>
                </a:cubicBezTo>
                <a:lnTo>
                  <a:pt x="10151" y="9081"/>
                </a:lnTo>
                <a:close/>
                <a:moveTo>
                  <a:pt x="1226" y="9178"/>
                </a:moveTo>
                <a:lnTo>
                  <a:pt x="1243" y="9195"/>
                </a:lnTo>
                <a:cubicBezTo>
                  <a:pt x="1237" y="9195"/>
                  <a:pt x="1237" y="9201"/>
                  <a:pt x="1237" y="9206"/>
                </a:cubicBezTo>
                <a:cubicBezTo>
                  <a:pt x="1237" y="9212"/>
                  <a:pt x="1232" y="9212"/>
                  <a:pt x="1226" y="9212"/>
                </a:cubicBezTo>
                <a:cubicBezTo>
                  <a:pt x="1226" y="9201"/>
                  <a:pt x="1226" y="9189"/>
                  <a:pt x="1226" y="9178"/>
                </a:cubicBezTo>
                <a:close/>
                <a:moveTo>
                  <a:pt x="1266" y="9252"/>
                </a:moveTo>
                <a:lnTo>
                  <a:pt x="1266" y="9252"/>
                </a:lnTo>
                <a:cubicBezTo>
                  <a:pt x="1271" y="9257"/>
                  <a:pt x="1277" y="9263"/>
                  <a:pt x="1288" y="9269"/>
                </a:cubicBezTo>
                <a:cubicBezTo>
                  <a:pt x="1288" y="9274"/>
                  <a:pt x="1288" y="9280"/>
                  <a:pt x="1294" y="9286"/>
                </a:cubicBezTo>
                <a:cubicBezTo>
                  <a:pt x="1283" y="9274"/>
                  <a:pt x="1271" y="9263"/>
                  <a:pt x="1266" y="9252"/>
                </a:cubicBezTo>
                <a:close/>
                <a:moveTo>
                  <a:pt x="9800" y="9275"/>
                </a:moveTo>
                <a:cubicBezTo>
                  <a:pt x="9812" y="9275"/>
                  <a:pt x="9790" y="9307"/>
                  <a:pt x="9774" y="9307"/>
                </a:cubicBezTo>
                <a:cubicBezTo>
                  <a:pt x="9771" y="9307"/>
                  <a:pt x="9768" y="9306"/>
                  <a:pt x="9765" y="9303"/>
                </a:cubicBezTo>
                <a:cubicBezTo>
                  <a:pt x="9771" y="9291"/>
                  <a:pt x="9776" y="9286"/>
                  <a:pt x="9788" y="9280"/>
                </a:cubicBezTo>
                <a:cubicBezTo>
                  <a:pt x="9794" y="9277"/>
                  <a:pt x="9798" y="9275"/>
                  <a:pt x="9800" y="9275"/>
                </a:cubicBezTo>
                <a:close/>
                <a:moveTo>
                  <a:pt x="10148" y="9386"/>
                </a:moveTo>
                <a:cubicBezTo>
                  <a:pt x="10153" y="9386"/>
                  <a:pt x="10157" y="9390"/>
                  <a:pt x="10157" y="9399"/>
                </a:cubicBezTo>
                <a:cubicBezTo>
                  <a:pt x="10152" y="9406"/>
                  <a:pt x="10148" y="9409"/>
                  <a:pt x="10145" y="9409"/>
                </a:cubicBezTo>
                <a:cubicBezTo>
                  <a:pt x="10140" y="9409"/>
                  <a:pt x="10137" y="9403"/>
                  <a:pt x="10134" y="9393"/>
                </a:cubicBezTo>
                <a:cubicBezTo>
                  <a:pt x="10139" y="9388"/>
                  <a:pt x="10144" y="9386"/>
                  <a:pt x="10148" y="9386"/>
                </a:cubicBezTo>
                <a:close/>
                <a:moveTo>
                  <a:pt x="10108" y="9431"/>
                </a:moveTo>
                <a:cubicBezTo>
                  <a:pt x="10113" y="9431"/>
                  <a:pt x="10117" y="9435"/>
                  <a:pt x="10117" y="9444"/>
                </a:cubicBezTo>
                <a:cubicBezTo>
                  <a:pt x="10112" y="9450"/>
                  <a:pt x="10108" y="9452"/>
                  <a:pt x="10104" y="9452"/>
                </a:cubicBezTo>
                <a:cubicBezTo>
                  <a:pt x="10100" y="9452"/>
                  <a:pt x="10097" y="9448"/>
                  <a:pt x="10094" y="9439"/>
                </a:cubicBezTo>
                <a:cubicBezTo>
                  <a:pt x="10099" y="9434"/>
                  <a:pt x="10104" y="9431"/>
                  <a:pt x="10108" y="9431"/>
                </a:cubicBezTo>
                <a:close/>
                <a:moveTo>
                  <a:pt x="10083" y="9166"/>
                </a:moveTo>
                <a:lnTo>
                  <a:pt x="10083" y="9166"/>
                </a:lnTo>
                <a:cubicBezTo>
                  <a:pt x="10015" y="9274"/>
                  <a:pt x="9924" y="9365"/>
                  <a:pt x="9839" y="9462"/>
                </a:cubicBezTo>
                <a:cubicBezTo>
                  <a:pt x="9839" y="9462"/>
                  <a:pt x="9833" y="9456"/>
                  <a:pt x="9833" y="9450"/>
                </a:cubicBezTo>
                <a:cubicBezTo>
                  <a:pt x="9873" y="9405"/>
                  <a:pt x="9918" y="9359"/>
                  <a:pt x="9958" y="9314"/>
                </a:cubicBezTo>
                <a:cubicBezTo>
                  <a:pt x="9998" y="9263"/>
                  <a:pt x="10037" y="9212"/>
                  <a:pt x="10083" y="9166"/>
                </a:cubicBezTo>
                <a:close/>
                <a:moveTo>
                  <a:pt x="1260" y="9218"/>
                </a:moveTo>
                <a:cubicBezTo>
                  <a:pt x="1305" y="9269"/>
                  <a:pt x="1351" y="9325"/>
                  <a:pt x="1402" y="9376"/>
                </a:cubicBezTo>
                <a:cubicBezTo>
                  <a:pt x="1419" y="9399"/>
                  <a:pt x="1436" y="9422"/>
                  <a:pt x="1459" y="9439"/>
                </a:cubicBezTo>
                <a:cubicBezTo>
                  <a:pt x="1459" y="9450"/>
                  <a:pt x="1459" y="9462"/>
                  <a:pt x="1464" y="9473"/>
                </a:cubicBezTo>
                <a:cubicBezTo>
                  <a:pt x="1447" y="9456"/>
                  <a:pt x="1430" y="9439"/>
                  <a:pt x="1419" y="9422"/>
                </a:cubicBezTo>
                <a:cubicBezTo>
                  <a:pt x="1413" y="9422"/>
                  <a:pt x="1413" y="9416"/>
                  <a:pt x="1408" y="9416"/>
                </a:cubicBezTo>
                <a:cubicBezTo>
                  <a:pt x="1408" y="9416"/>
                  <a:pt x="1408" y="9416"/>
                  <a:pt x="1402" y="9410"/>
                </a:cubicBezTo>
                <a:cubicBezTo>
                  <a:pt x="1402" y="9410"/>
                  <a:pt x="1390" y="9405"/>
                  <a:pt x="1385" y="9405"/>
                </a:cubicBezTo>
                <a:cubicBezTo>
                  <a:pt x="1385" y="9399"/>
                  <a:pt x="1385" y="9399"/>
                  <a:pt x="1379" y="9393"/>
                </a:cubicBezTo>
                <a:cubicBezTo>
                  <a:pt x="1368" y="9348"/>
                  <a:pt x="1322" y="9320"/>
                  <a:pt x="1305" y="9274"/>
                </a:cubicBezTo>
                <a:cubicBezTo>
                  <a:pt x="1294" y="9263"/>
                  <a:pt x="1277" y="9252"/>
                  <a:pt x="1260" y="9246"/>
                </a:cubicBezTo>
                <a:cubicBezTo>
                  <a:pt x="1260" y="9240"/>
                  <a:pt x="1254" y="9235"/>
                  <a:pt x="1254" y="9229"/>
                </a:cubicBezTo>
                <a:cubicBezTo>
                  <a:pt x="1260" y="9229"/>
                  <a:pt x="1260" y="9223"/>
                  <a:pt x="1260" y="9218"/>
                </a:cubicBezTo>
                <a:close/>
                <a:moveTo>
                  <a:pt x="10055" y="9483"/>
                </a:moveTo>
                <a:cubicBezTo>
                  <a:pt x="10070" y="9483"/>
                  <a:pt x="10063" y="9512"/>
                  <a:pt x="10051" y="9512"/>
                </a:cubicBezTo>
                <a:cubicBezTo>
                  <a:pt x="10049" y="9512"/>
                  <a:pt x="10046" y="9511"/>
                  <a:pt x="10043" y="9507"/>
                </a:cubicBezTo>
                <a:cubicBezTo>
                  <a:pt x="10043" y="9501"/>
                  <a:pt x="10049" y="9490"/>
                  <a:pt x="10049" y="9484"/>
                </a:cubicBezTo>
                <a:cubicBezTo>
                  <a:pt x="10051" y="9483"/>
                  <a:pt x="10054" y="9483"/>
                  <a:pt x="10055" y="9483"/>
                </a:cubicBezTo>
                <a:close/>
                <a:moveTo>
                  <a:pt x="1487" y="9467"/>
                </a:moveTo>
                <a:cubicBezTo>
                  <a:pt x="1498" y="9479"/>
                  <a:pt x="1510" y="9490"/>
                  <a:pt x="1521" y="9501"/>
                </a:cubicBezTo>
                <a:cubicBezTo>
                  <a:pt x="1515" y="9507"/>
                  <a:pt x="1515" y="9513"/>
                  <a:pt x="1510" y="9518"/>
                </a:cubicBezTo>
                <a:cubicBezTo>
                  <a:pt x="1498" y="9507"/>
                  <a:pt x="1481" y="9496"/>
                  <a:pt x="1470" y="9484"/>
                </a:cubicBezTo>
                <a:cubicBezTo>
                  <a:pt x="1476" y="9479"/>
                  <a:pt x="1481" y="9473"/>
                  <a:pt x="1487" y="9467"/>
                </a:cubicBezTo>
                <a:close/>
                <a:moveTo>
                  <a:pt x="1634" y="9513"/>
                </a:moveTo>
                <a:lnTo>
                  <a:pt x="1646" y="9518"/>
                </a:lnTo>
                <a:lnTo>
                  <a:pt x="1651" y="9524"/>
                </a:lnTo>
                <a:cubicBezTo>
                  <a:pt x="1646" y="9530"/>
                  <a:pt x="1646" y="9541"/>
                  <a:pt x="1640" y="9547"/>
                </a:cubicBezTo>
                <a:lnTo>
                  <a:pt x="1646" y="9547"/>
                </a:lnTo>
                <a:lnTo>
                  <a:pt x="1646" y="9558"/>
                </a:lnTo>
                <a:cubicBezTo>
                  <a:pt x="1640" y="9552"/>
                  <a:pt x="1634" y="9541"/>
                  <a:pt x="1634" y="9535"/>
                </a:cubicBezTo>
                <a:lnTo>
                  <a:pt x="1634" y="9513"/>
                </a:lnTo>
                <a:close/>
                <a:moveTo>
                  <a:pt x="1493" y="9416"/>
                </a:moveTo>
                <a:lnTo>
                  <a:pt x="1493" y="9416"/>
                </a:lnTo>
                <a:cubicBezTo>
                  <a:pt x="1498" y="9422"/>
                  <a:pt x="1504" y="9422"/>
                  <a:pt x="1510" y="9427"/>
                </a:cubicBezTo>
                <a:cubicBezTo>
                  <a:pt x="1521" y="9450"/>
                  <a:pt x="1544" y="9473"/>
                  <a:pt x="1566" y="9490"/>
                </a:cubicBezTo>
                <a:cubicBezTo>
                  <a:pt x="1589" y="9513"/>
                  <a:pt x="1612" y="9541"/>
                  <a:pt x="1629" y="9564"/>
                </a:cubicBezTo>
                <a:cubicBezTo>
                  <a:pt x="1606" y="9547"/>
                  <a:pt x="1583" y="9530"/>
                  <a:pt x="1561" y="9507"/>
                </a:cubicBezTo>
                <a:lnTo>
                  <a:pt x="1561" y="9513"/>
                </a:lnTo>
                <a:cubicBezTo>
                  <a:pt x="1538" y="9479"/>
                  <a:pt x="1515" y="9450"/>
                  <a:pt x="1493" y="9416"/>
                </a:cubicBezTo>
                <a:close/>
                <a:moveTo>
                  <a:pt x="9827" y="9467"/>
                </a:moveTo>
                <a:cubicBezTo>
                  <a:pt x="9816" y="9513"/>
                  <a:pt x="9771" y="9535"/>
                  <a:pt x="9748" y="9569"/>
                </a:cubicBezTo>
                <a:lnTo>
                  <a:pt x="9742" y="9564"/>
                </a:lnTo>
                <a:cubicBezTo>
                  <a:pt x="9771" y="9530"/>
                  <a:pt x="9799" y="9501"/>
                  <a:pt x="9827" y="9467"/>
                </a:cubicBezTo>
                <a:close/>
                <a:moveTo>
                  <a:pt x="1651" y="9564"/>
                </a:moveTo>
                <a:lnTo>
                  <a:pt x="1697" y="9581"/>
                </a:lnTo>
                <a:cubicBezTo>
                  <a:pt x="1697" y="9586"/>
                  <a:pt x="1697" y="9586"/>
                  <a:pt x="1697" y="9586"/>
                </a:cubicBezTo>
                <a:cubicBezTo>
                  <a:pt x="1686" y="9586"/>
                  <a:pt x="1668" y="9592"/>
                  <a:pt x="1657" y="9592"/>
                </a:cubicBezTo>
                <a:cubicBezTo>
                  <a:pt x="1651" y="9586"/>
                  <a:pt x="1646" y="9581"/>
                  <a:pt x="1640" y="9575"/>
                </a:cubicBezTo>
                <a:lnTo>
                  <a:pt x="1657" y="9569"/>
                </a:lnTo>
                <a:cubicBezTo>
                  <a:pt x="1657" y="9569"/>
                  <a:pt x="1651" y="9564"/>
                  <a:pt x="1651" y="9564"/>
                </a:cubicBezTo>
                <a:close/>
                <a:moveTo>
                  <a:pt x="1527" y="9507"/>
                </a:moveTo>
                <a:cubicBezTo>
                  <a:pt x="1532" y="9518"/>
                  <a:pt x="1544" y="9524"/>
                  <a:pt x="1555" y="9535"/>
                </a:cubicBezTo>
                <a:cubicBezTo>
                  <a:pt x="1571" y="9551"/>
                  <a:pt x="1582" y="9572"/>
                  <a:pt x="1588" y="9594"/>
                </a:cubicBezTo>
                <a:lnTo>
                  <a:pt x="1588" y="9594"/>
                </a:lnTo>
                <a:cubicBezTo>
                  <a:pt x="1577" y="9578"/>
                  <a:pt x="1562" y="9562"/>
                  <a:pt x="1544" y="9552"/>
                </a:cubicBezTo>
                <a:cubicBezTo>
                  <a:pt x="1544" y="9547"/>
                  <a:pt x="1544" y="9547"/>
                  <a:pt x="1544" y="9547"/>
                </a:cubicBezTo>
                <a:cubicBezTo>
                  <a:pt x="1538" y="9541"/>
                  <a:pt x="1527" y="9535"/>
                  <a:pt x="1521" y="9530"/>
                </a:cubicBezTo>
                <a:cubicBezTo>
                  <a:pt x="1521" y="9518"/>
                  <a:pt x="1521" y="9513"/>
                  <a:pt x="1527" y="9507"/>
                </a:cubicBezTo>
                <a:close/>
                <a:moveTo>
                  <a:pt x="1606" y="9598"/>
                </a:moveTo>
                <a:cubicBezTo>
                  <a:pt x="1606" y="9603"/>
                  <a:pt x="1612" y="9609"/>
                  <a:pt x="1617" y="9609"/>
                </a:cubicBezTo>
                <a:cubicBezTo>
                  <a:pt x="1606" y="9609"/>
                  <a:pt x="1600" y="9603"/>
                  <a:pt x="1595" y="9603"/>
                </a:cubicBezTo>
                <a:cubicBezTo>
                  <a:pt x="1594" y="9602"/>
                  <a:pt x="1592" y="9600"/>
                  <a:pt x="1591" y="9598"/>
                </a:cubicBezTo>
                <a:close/>
                <a:moveTo>
                  <a:pt x="1668" y="9603"/>
                </a:moveTo>
                <a:cubicBezTo>
                  <a:pt x="1674" y="9603"/>
                  <a:pt x="1674" y="9603"/>
                  <a:pt x="1680" y="9609"/>
                </a:cubicBezTo>
                <a:cubicBezTo>
                  <a:pt x="1674" y="9609"/>
                  <a:pt x="1674" y="9603"/>
                  <a:pt x="1668" y="9603"/>
                </a:cubicBezTo>
                <a:close/>
                <a:moveTo>
                  <a:pt x="10020" y="9507"/>
                </a:moveTo>
                <a:cubicBezTo>
                  <a:pt x="10032" y="9513"/>
                  <a:pt x="10037" y="9524"/>
                  <a:pt x="10049" y="9530"/>
                </a:cubicBezTo>
                <a:cubicBezTo>
                  <a:pt x="10020" y="9564"/>
                  <a:pt x="9992" y="9592"/>
                  <a:pt x="9964" y="9615"/>
                </a:cubicBezTo>
                <a:cubicBezTo>
                  <a:pt x="9969" y="9575"/>
                  <a:pt x="10003" y="9541"/>
                  <a:pt x="10020" y="9507"/>
                </a:cubicBezTo>
                <a:close/>
                <a:moveTo>
                  <a:pt x="9952" y="9606"/>
                </a:moveTo>
                <a:cubicBezTo>
                  <a:pt x="9963" y="9606"/>
                  <a:pt x="9972" y="9627"/>
                  <a:pt x="9958" y="9632"/>
                </a:cubicBezTo>
                <a:cubicBezTo>
                  <a:pt x="9957" y="9632"/>
                  <a:pt x="9955" y="9633"/>
                  <a:pt x="9954" y="9633"/>
                </a:cubicBezTo>
                <a:cubicBezTo>
                  <a:pt x="9943" y="9633"/>
                  <a:pt x="9931" y="9614"/>
                  <a:pt x="9947" y="9609"/>
                </a:cubicBezTo>
                <a:cubicBezTo>
                  <a:pt x="9948" y="9607"/>
                  <a:pt x="9950" y="9606"/>
                  <a:pt x="9952" y="9606"/>
                </a:cubicBezTo>
                <a:close/>
                <a:moveTo>
                  <a:pt x="9918" y="9637"/>
                </a:moveTo>
                <a:lnTo>
                  <a:pt x="9918" y="9637"/>
                </a:lnTo>
                <a:cubicBezTo>
                  <a:pt x="9935" y="9649"/>
                  <a:pt x="9935" y="9654"/>
                  <a:pt x="9924" y="9666"/>
                </a:cubicBezTo>
                <a:cubicBezTo>
                  <a:pt x="9907" y="9660"/>
                  <a:pt x="9907" y="9649"/>
                  <a:pt x="9918" y="9637"/>
                </a:cubicBezTo>
                <a:close/>
                <a:moveTo>
                  <a:pt x="1652" y="9620"/>
                </a:moveTo>
                <a:cubicBezTo>
                  <a:pt x="1669" y="9632"/>
                  <a:pt x="1686" y="9649"/>
                  <a:pt x="1708" y="9660"/>
                </a:cubicBezTo>
                <a:cubicBezTo>
                  <a:pt x="1714" y="9671"/>
                  <a:pt x="1720" y="9677"/>
                  <a:pt x="1725" y="9688"/>
                </a:cubicBezTo>
                <a:cubicBezTo>
                  <a:pt x="1714" y="9683"/>
                  <a:pt x="1703" y="9671"/>
                  <a:pt x="1691" y="9660"/>
                </a:cubicBezTo>
                <a:cubicBezTo>
                  <a:pt x="1680" y="9649"/>
                  <a:pt x="1669" y="9632"/>
                  <a:pt x="1652" y="9620"/>
                </a:cubicBezTo>
                <a:close/>
                <a:moveTo>
                  <a:pt x="1697" y="9632"/>
                </a:moveTo>
                <a:cubicBezTo>
                  <a:pt x="1703" y="9632"/>
                  <a:pt x="1708" y="9637"/>
                  <a:pt x="1714" y="9637"/>
                </a:cubicBezTo>
                <a:cubicBezTo>
                  <a:pt x="1725" y="9649"/>
                  <a:pt x="1737" y="9654"/>
                  <a:pt x="1748" y="9666"/>
                </a:cubicBezTo>
                <a:cubicBezTo>
                  <a:pt x="1771" y="9677"/>
                  <a:pt x="1782" y="9700"/>
                  <a:pt x="1799" y="9717"/>
                </a:cubicBezTo>
                <a:cubicBezTo>
                  <a:pt x="1776" y="9694"/>
                  <a:pt x="1748" y="9677"/>
                  <a:pt x="1725" y="9660"/>
                </a:cubicBezTo>
                <a:cubicBezTo>
                  <a:pt x="1714" y="9649"/>
                  <a:pt x="1703" y="9637"/>
                  <a:pt x="1697" y="9632"/>
                </a:cubicBezTo>
                <a:close/>
                <a:moveTo>
                  <a:pt x="1725" y="9683"/>
                </a:moveTo>
                <a:lnTo>
                  <a:pt x="1725" y="9683"/>
                </a:lnTo>
                <a:cubicBezTo>
                  <a:pt x="1742" y="9700"/>
                  <a:pt x="1759" y="9717"/>
                  <a:pt x="1776" y="9728"/>
                </a:cubicBezTo>
                <a:cubicBezTo>
                  <a:pt x="1765" y="9723"/>
                  <a:pt x="1748" y="9711"/>
                  <a:pt x="1737" y="9705"/>
                </a:cubicBezTo>
                <a:cubicBezTo>
                  <a:pt x="1731" y="9700"/>
                  <a:pt x="1731" y="9688"/>
                  <a:pt x="1725" y="9683"/>
                </a:cubicBezTo>
                <a:close/>
                <a:moveTo>
                  <a:pt x="10531" y="8945"/>
                </a:moveTo>
                <a:lnTo>
                  <a:pt x="10531" y="8945"/>
                </a:lnTo>
                <a:cubicBezTo>
                  <a:pt x="10514" y="9001"/>
                  <a:pt x="10470" y="9040"/>
                  <a:pt x="10437" y="9095"/>
                </a:cubicBezTo>
                <a:lnTo>
                  <a:pt x="10437" y="9095"/>
                </a:lnTo>
                <a:cubicBezTo>
                  <a:pt x="10435" y="9094"/>
                  <a:pt x="10435" y="9093"/>
                  <a:pt x="10435" y="9093"/>
                </a:cubicBezTo>
                <a:lnTo>
                  <a:pt x="10435" y="9098"/>
                </a:lnTo>
                <a:cubicBezTo>
                  <a:pt x="10435" y="9097"/>
                  <a:pt x="10436" y="9096"/>
                  <a:pt x="10437" y="9095"/>
                </a:cubicBezTo>
                <a:lnTo>
                  <a:pt x="10437" y="9095"/>
                </a:lnTo>
                <a:cubicBezTo>
                  <a:pt x="10440" y="9098"/>
                  <a:pt x="10446" y="9104"/>
                  <a:pt x="10446" y="9104"/>
                </a:cubicBezTo>
                <a:cubicBezTo>
                  <a:pt x="10440" y="9104"/>
                  <a:pt x="10429" y="9098"/>
                  <a:pt x="10423" y="9098"/>
                </a:cubicBezTo>
                <a:lnTo>
                  <a:pt x="10418" y="9132"/>
                </a:lnTo>
                <a:cubicBezTo>
                  <a:pt x="10412" y="9138"/>
                  <a:pt x="10400" y="9144"/>
                  <a:pt x="10400" y="9149"/>
                </a:cubicBezTo>
                <a:lnTo>
                  <a:pt x="10400" y="9172"/>
                </a:lnTo>
                <a:cubicBezTo>
                  <a:pt x="10395" y="9172"/>
                  <a:pt x="10383" y="9172"/>
                  <a:pt x="10378" y="9178"/>
                </a:cubicBezTo>
                <a:cubicBezTo>
                  <a:pt x="10293" y="9320"/>
                  <a:pt x="10162" y="9433"/>
                  <a:pt x="10071" y="9569"/>
                </a:cubicBezTo>
                <a:cubicBezTo>
                  <a:pt x="10003" y="9620"/>
                  <a:pt x="9964" y="9694"/>
                  <a:pt x="9901" y="9740"/>
                </a:cubicBezTo>
                <a:cubicBezTo>
                  <a:pt x="9952" y="9666"/>
                  <a:pt x="10015" y="9598"/>
                  <a:pt x="10077" y="9530"/>
                </a:cubicBezTo>
                <a:cubicBezTo>
                  <a:pt x="10083" y="9513"/>
                  <a:pt x="10111" y="9501"/>
                  <a:pt x="10105" y="9484"/>
                </a:cubicBezTo>
                <a:cubicBezTo>
                  <a:pt x="10100" y="9484"/>
                  <a:pt x="10083" y="9484"/>
                  <a:pt x="10077" y="9490"/>
                </a:cubicBezTo>
                <a:cubicBezTo>
                  <a:pt x="10071" y="9479"/>
                  <a:pt x="10066" y="9462"/>
                  <a:pt x="10060" y="9456"/>
                </a:cubicBezTo>
                <a:cubicBezTo>
                  <a:pt x="10071" y="9456"/>
                  <a:pt x="10083" y="9450"/>
                  <a:pt x="10094" y="9450"/>
                </a:cubicBezTo>
                <a:cubicBezTo>
                  <a:pt x="10100" y="9462"/>
                  <a:pt x="10105" y="9467"/>
                  <a:pt x="10122" y="9467"/>
                </a:cubicBezTo>
                <a:cubicBezTo>
                  <a:pt x="10162" y="9444"/>
                  <a:pt x="10179" y="9393"/>
                  <a:pt x="10213" y="9359"/>
                </a:cubicBezTo>
                <a:cubicBezTo>
                  <a:pt x="10230" y="9342"/>
                  <a:pt x="10253" y="9320"/>
                  <a:pt x="10259" y="9291"/>
                </a:cubicBezTo>
                <a:lnTo>
                  <a:pt x="10259" y="9291"/>
                </a:lnTo>
                <a:cubicBezTo>
                  <a:pt x="10236" y="9303"/>
                  <a:pt x="10213" y="9320"/>
                  <a:pt x="10213" y="9342"/>
                </a:cubicBezTo>
                <a:cubicBezTo>
                  <a:pt x="10195" y="9351"/>
                  <a:pt x="10184" y="9383"/>
                  <a:pt x="10169" y="9383"/>
                </a:cubicBezTo>
                <a:cubicBezTo>
                  <a:pt x="10165" y="9383"/>
                  <a:pt x="10161" y="9381"/>
                  <a:pt x="10157" y="9376"/>
                </a:cubicBezTo>
                <a:cubicBezTo>
                  <a:pt x="10168" y="9365"/>
                  <a:pt x="10168" y="9348"/>
                  <a:pt x="10162" y="9337"/>
                </a:cubicBezTo>
                <a:cubicBezTo>
                  <a:pt x="10168" y="9337"/>
                  <a:pt x="10179" y="9342"/>
                  <a:pt x="10185" y="9342"/>
                </a:cubicBezTo>
                <a:lnTo>
                  <a:pt x="10185" y="9314"/>
                </a:lnTo>
                <a:cubicBezTo>
                  <a:pt x="10191" y="9303"/>
                  <a:pt x="10202" y="9291"/>
                  <a:pt x="10208" y="9280"/>
                </a:cubicBezTo>
                <a:cubicBezTo>
                  <a:pt x="10213" y="9291"/>
                  <a:pt x="10219" y="9303"/>
                  <a:pt x="10225" y="9308"/>
                </a:cubicBezTo>
                <a:cubicBezTo>
                  <a:pt x="10225" y="9291"/>
                  <a:pt x="10225" y="9274"/>
                  <a:pt x="10219" y="9263"/>
                </a:cubicBezTo>
                <a:cubicBezTo>
                  <a:pt x="10225" y="9263"/>
                  <a:pt x="10236" y="9269"/>
                  <a:pt x="10236" y="9274"/>
                </a:cubicBezTo>
                <a:cubicBezTo>
                  <a:pt x="10259" y="9240"/>
                  <a:pt x="10287" y="9206"/>
                  <a:pt x="10310" y="9172"/>
                </a:cubicBezTo>
                <a:cubicBezTo>
                  <a:pt x="10310" y="9144"/>
                  <a:pt x="10344" y="9132"/>
                  <a:pt x="10361" y="9115"/>
                </a:cubicBezTo>
                <a:lnTo>
                  <a:pt x="10361" y="9115"/>
                </a:lnTo>
                <a:cubicBezTo>
                  <a:pt x="10355" y="9178"/>
                  <a:pt x="10298" y="9218"/>
                  <a:pt x="10264" y="9269"/>
                </a:cubicBezTo>
                <a:cubicBezTo>
                  <a:pt x="10249" y="9276"/>
                  <a:pt x="10262" y="9295"/>
                  <a:pt x="10273" y="9295"/>
                </a:cubicBezTo>
                <a:cubicBezTo>
                  <a:pt x="10277" y="9295"/>
                  <a:pt x="10281" y="9291"/>
                  <a:pt x="10281" y="9280"/>
                </a:cubicBezTo>
                <a:cubicBezTo>
                  <a:pt x="10344" y="9195"/>
                  <a:pt x="10406" y="9115"/>
                  <a:pt x="10469" y="9030"/>
                </a:cubicBezTo>
                <a:cubicBezTo>
                  <a:pt x="10486" y="9002"/>
                  <a:pt x="10508" y="8968"/>
                  <a:pt x="10531" y="8945"/>
                </a:cubicBezTo>
                <a:close/>
                <a:moveTo>
                  <a:pt x="10041" y="9724"/>
                </a:moveTo>
                <a:cubicBezTo>
                  <a:pt x="10043" y="9724"/>
                  <a:pt x="10046" y="9725"/>
                  <a:pt x="10049" y="9728"/>
                </a:cubicBezTo>
                <a:cubicBezTo>
                  <a:pt x="10049" y="9728"/>
                  <a:pt x="10049" y="9740"/>
                  <a:pt x="10043" y="9745"/>
                </a:cubicBezTo>
                <a:cubicBezTo>
                  <a:pt x="10042" y="9746"/>
                  <a:pt x="10041" y="9746"/>
                  <a:pt x="10040" y="9746"/>
                </a:cubicBezTo>
                <a:cubicBezTo>
                  <a:pt x="10029" y="9746"/>
                  <a:pt x="10031" y="9724"/>
                  <a:pt x="10041" y="9724"/>
                </a:cubicBezTo>
                <a:close/>
                <a:moveTo>
                  <a:pt x="1799" y="9734"/>
                </a:moveTo>
                <a:cubicBezTo>
                  <a:pt x="1799" y="9734"/>
                  <a:pt x="1805" y="9740"/>
                  <a:pt x="1805" y="9740"/>
                </a:cubicBezTo>
                <a:cubicBezTo>
                  <a:pt x="1802" y="9742"/>
                  <a:pt x="1800" y="9745"/>
                  <a:pt x="1799" y="9748"/>
                </a:cubicBezTo>
                <a:lnTo>
                  <a:pt x="1799" y="9748"/>
                </a:lnTo>
                <a:cubicBezTo>
                  <a:pt x="1797" y="9745"/>
                  <a:pt x="1795" y="9743"/>
                  <a:pt x="1793" y="9740"/>
                </a:cubicBezTo>
                <a:cubicBezTo>
                  <a:pt x="1795" y="9738"/>
                  <a:pt x="1797" y="9736"/>
                  <a:pt x="1799" y="9734"/>
                </a:cubicBezTo>
                <a:close/>
                <a:moveTo>
                  <a:pt x="1793" y="9740"/>
                </a:moveTo>
                <a:lnTo>
                  <a:pt x="1793" y="9740"/>
                </a:lnTo>
                <a:cubicBezTo>
                  <a:pt x="1789" y="9743"/>
                  <a:pt x="1788" y="9747"/>
                  <a:pt x="1786" y="9751"/>
                </a:cubicBezTo>
                <a:lnTo>
                  <a:pt x="1786" y="9751"/>
                </a:lnTo>
                <a:cubicBezTo>
                  <a:pt x="1785" y="9751"/>
                  <a:pt x="1784" y="9751"/>
                  <a:pt x="1782" y="9751"/>
                </a:cubicBezTo>
                <a:cubicBezTo>
                  <a:pt x="1786" y="9747"/>
                  <a:pt x="1790" y="9743"/>
                  <a:pt x="1793" y="9740"/>
                </a:cubicBezTo>
                <a:close/>
                <a:moveTo>
                  <a:pt x="1831" y="9756"/>
                </a:moveTo>
                <a:cubicBezTo>
                  <a:pt x="1843" y="9756"/>
                  <a:pt x="1860" y="9775"/>
                  <a:pt x="1844" y="9785"/>
                </a:cubicBezTo>
                <a:cubicBezTo>
                  <a:pt x="1843" y="9786"/>
                  <a:pt x="1842" y="9786"/>
                  <a:pt x="1841" y="9786"/>
                </a:cubicBezTo>
                <a:cubicBezTo>
                  <a:pt x="1830" y="9786"/>
                  <a:pt x="1817" y="9767"/>
                  <a:pt x="1827" y="9757"/>
                </a:cubicBezTo>
                <a:cubicBezTo>
                  <a:pt x="1829" y="9756"/>
                  <a:pt x="1830" y="9756"/>
                  <a:pt x="1831" y="9756"/>
                </a:cubicBezTo>
                <a:close/>
                <a:moveTo>
                  <a:pt x="9863" y="9769"/>
                </a:moveTo>
                <a:cubicBezTo>
                  <a:pt x="9870" y="9769"/>
                  <a:pt x="9875" y="9772"/>
                  <a:pt x="9873" y="9779"/>
                </a:cubicBezTo>
                <a:cubicBezTo>
                  <a:pt x="9870" y="9786"/>
                  <a:pt x="9861" y="9792"/>
                  <a:pt x="9854" y="9792"/>
                </a:cubicBezTo>
                <a:cubicBezTo>
                  <a:pt x="9849" y="9792"/>
                  <a:pt x="9844" y="9789"/>
                  <a:pt x="9844" y="9779"/>
                </a:cubicBezTo>
                <a:cubicBezTo>
                  <a:pt x="9844" y="9773"/>
                  <a:pt x="9855" y="9769"/>
                  <a:pt x="9863" y="9769"/>
                </a:cubicBezTo>
                <a:close/>
                <a:moveTo>
                  <a:pt x="10020" y="9705"/>
                </a:moveTo>
                <a:cubicBezTo>
                  <a:pt x="10026" y="9717"/>
                  <a:pt x="10020" y="9734"/>
                  <a:pt x="10015" y="9745"/>
                </a:cubicBezTo>
                <a:cubicBezTo>
                  <a:pt x="10020" y="9745"/>
                  <a:pt x="10026" y="9751"/>
                  <a:pt x="10026" y="9751"/>
                </a:cubicBezTo>
                <a:cubicBezTo>
                  <a:pt x="9998" y="9768"/>
                  <a:pt x="9975" y="9802"/>
                  <a:pt x="9952" y="9813"/>
                </a:cubicBezTo>
                <a:cubicBezTo>
                  <a:pt x="9941" y="9802"/>
                  <a:pt x="9941" y="9796"/>
                  <a:pt x="9952" y="9785"/>
                </a:cubicBezTo>
                <a:cubicBezTo>
                  <a:pt x="9975" y="9757"/>
                  <a:pt x="10003" y="9734"/>
                  <a:pt x="10020" y="9705"/>
                </a:cubicBezTo>
                <a:close/>
                <a:moveTo>
                  <a:pt x="9935" y="9802"/>
                </a:moveTo>
                <a:cubicBezTo>
                  <a:pt x="9941" y="9808"/>
                  <a:pt x="9941" y="9825"/>
                  <a:pt x="9947" y="9830"/>
                </a:cubicBezTo>
                <a:cubicBezTo>
                  <a:pt x="9935" y="9847"/>
                  <a:pt x="9924" y="9853"/>
                  <a:pt x="9913" y="9853"/>
                </a:cubicBezTo>
                <a:cubicBezTo>
                  <a:pt x="9896" y="9842"/>
                  <a:pt x="9896" y="9819"/>
                  <a:pt x="9890" y="9802"/>
                </a:cubicBezTo>
                <a:lnTo>
                  <a:pt x="9890" y="9802"/>
                </a:lnTo>
                <a:cubicBezTo>
                  <a:pt x="9896" y="9808"/>
                  <a:pt x="9901" y="9825"/>
                  <a:pt x="9907" y="9836"/>
                </a:cubicBezTo>
                <a:cubicBezTo>
                  <a:pt x="9918" y="9825"/>
                  <a:pt x="9930" y="9813"/>
                  <a:pt x="9935" y="9802"/>
                </a:cubicBezTo>
                <a:close/>
                <a:moveTo>
                  <a:pt x="1799" y="9748"/>
                </a:moveTo>
                <a:cubicBezTo>
                  <a:pt x="1815" y="9773"/>
                  <a:pt x="1836" y="9793"/>
                  <a:pt x="1861" y="9813"/>
                </a:cubicBezTo>
                <a:cubicBezTo>
                  <a:pt x="1867" y="9825"/>
                  <a:pt x="1878" y="9842"/>
                  <a:pt x="1884" y="9859"/>
                </a:cubicBezTo>
                <a:cubicBezTo>
                  <a:pt x="1850" y="9825"/>
                  <a:pt x="1816" y="9791"/>
                  <a:pt x="1782" y="9757"/>
                </a:cubicBezTo>
                <a:cubicBezTo>
                  <a:pt x="1784" y="9755"/>
                  <a:pt x="1785" y="9753"/>
                  <a:pt x="1786" y="9751"/>
                </a:cubicBezTo>
                <a:lnTo>
                  <a:pt x="1786" y="9751"/>
                </a:lnTo>
                <a:cubicBezTo>
                  <a:pt x="1788" y="9751"/>
                  <a:pt x="1789" y="9753"/>
                  <a:pt x="1793" y="9757"/>
                </a:cubicBezTo>
                <a:cubicBezTo>
                  <a:pt x="1796" y="9754"/>
                  <a:pt x="1797" y="9751"/>
                  <a:pt x="1799" y="9748"/>
                </a:cubicBezTo>
                <a:close/>
                <a:moveTo>
                  <a:pt x="9992" y="9867"/>
                </a:moveTo>
                <a:cubicBezTo>
                  <a:pt x="9991" y="9870"/>
                  <a:pt x="9991" y="9873"/>
                  <a:pt x="9992" y="9876"/>
                </a:cubicBezTo>
                <a:cubicBezTo>
                  <a:pt x="9992" y="9873"/>
                  <a:pt x="9992" y="9870"/>
                  <a:pt x="9992" y="9867"/>
                </a:cubicBezTo>
                <a:close/>
                <a:moveTo>
                  <a:pt x="2417" y="9836"/>
                </a:moveTo>
                <a:cubicBezTo>
                  <a:pt x="2434" y="9853"/>
                  <a:pt x="2446" y="9864"/>
                  <a:pt x="2457" y="9881"/>
                </a:cubicBezTo>
                <a:cubicBezTo>
                  <a:pt x="2440" y="9876"/>
                  <a:pt x="2429" y="9864"/>
                  <a:pt x="2412" y="9847"/>
                </a:cubicBezTo>
                <a:cubicBezTo>
                  <a:pt x="2412" y="9847"/>
                  <a:pt x="2417" y="9842"/>
                  <a:pt x="2417" y="9836"/>
                </a:cubicBezTo>
                <a:close/>
                <a:moveTo>
                  <a:pt x="9725" y="9870"/>
                </a:moveTo>
                <a:lnTo>
                  <a:pt x="9725" y="9870"/>
                </a:lnTo>
                <a:cubicBezTo>
                  <a:pt x="9714" y="9887"/>
                  <a:pt x="9697" y="9904"/>
                  <a:pt x="9686" y="9915"/>
                </a:cubicBezTo>
                <a:cubicBezTo>
                  <a:pt x="9674" y="9921"/>
                  <a:pt x="9663" y="9921"/>
                  <a:pt x="9652" y="9927"/>
                </a:cubicBezTo>
                <a:cubicBezTo>
                  <a:pt x="9674" y="9904"/>
                  <a:pt x="9697" y="9887"/>
                  <a:pt x="9725" y="9870"/>
                </a:cubicBezTo>
                <a:close/>
                <a:moveTo>
                  <a:pt x="1884" y="9802"/>
                </a:moveTo>
                <a:lnTo>
                  <a:pt x="1884" y="9802"/>
                </a:lnTo>
                <a:cubicBezTo>
                  <a:pt x="1935" y="9836"/>
                  <a:pt x="1975" y="9893"/>
                  <a:pt x="2032" y="9921"/>
                </a:cubicBezTo>
                <a:cubicBezTo>
                  <a:pt x="2026" y="9927"/>
                  <a:pt x="2015" y="9927"/>
                  <a:pt x="2009" y="9932"/>
                </a:cubicBezTo>
                <a:cubicBezTo>
                  <a:pt x="1969" y="9887"/>
                  <a:pt x="1912" y="9853"/>
                  <a:pt x="1884" y="9802"/>
                </a:cubicBezTo>
                <a:close/>
                <a:moveTo>
                  <a:pt x="9362" y="9921"/>
                </a:moveTo>
                <a:cubicBezTo>
                  <a:pt x="9371" y="9930"/>
                  <a:pt x="9351" y="9947"/>
                  <a:pt x="9337" y="9947"/>
                </a:cubicBezTo>
                <a:cubicBezTo>
                  <a:pt x="9333" y="9947"/>
                  <a:pt x="9330" y="9946"/>
                  <a:pt x="9328" y="9944"/>
                </a:cubicBezTo>
                <a:cubicBezTo>
                  <a:pt x="9334" y="9927"/>
                  <a:pt x="9351" y="9921"/>
                  <a:pt x="9362" y="9921"/>
                </a:cubicBezTo>
                <a:close/>
                <a:moveTo>
                  <a:pt x="2047" y="9960"/>
                </a:moveTo>
                <a:cubicBezTo>
                  <a:pt x="2058" y="9960"/>
                  <a:pt x="2070" y="9979"/>
                  <a:pt x="2060" y="9989"/>
                </a:cubicBezTo>
                <a:cubicBezTo>
                  <a:pt x="2059" y="9990"/>
                  <a:pt x="2057" y="9990"/>
                  <a:pt x="2056" y="9990"/>
                </a:cubicBezTo>
                <a:cubicBezTo>
                  <a:pt x="2045" y="9990"/>
                  <a:pt x="2033" y="9971"/>
                  <a:pt x="2043" y="9961"/>
                </a:cubicBezTo>
                <a:cubicBezTo>
                  <a:pt x="2044" y="9960"/>
                  <a:pt x="2045" y="9960"/>
                  <a:pt x="2047" y="9960"/>
                </a:cubicBezTo>
                <a:close/>
                <a:moveTo>
                  <a:pt x="9022" y="9978"/>
                </a:moveTo>
                <a:cubicBezTo>
                  <a:pt x="9022" y="9984"/>
                  <a:pt x="9027" y="9989"/>
                  <a:pt x="9033" y="9989"/>
                </a:cubicBezTo>
                <a:lnTo>
                  <a:pt x="8965" y="10029"/>
                </a:lnTo>
                <a:cubicBezTo>
                  <a:pt x="8982" y="10012"/>
                  <a:pt x="8999" y="9995"/>
                  <a:pt x="9022" y="9978"/>
                </a:cubicBezTo>
                <a:close/>
                <a:moveTo>
                  <a:pt x="2077" y="9995"/>
                </a:moveTo>
                <a:cubicBezTo>
                  <a:pt x="2100" y="10006"/>
                  <a:pt x="2117" y="10023"/>
                  <a:pt x="2122" y="10046"/>
                </a:cubicBezTo>
                <a:cubicBezTo>
                  <a:pt x="2105" y="10035"/>
                  <a:pt x="2088" y="10023"/>
                  <a:pt x="2071" y="10012"/>
                </a:cubicBezTo>
                <a:cubicBezTo>
                  <a:pt x="2071" y="10006"/>
                  <a:pt x="2077" y="10001"/>
                  <a:pt x="2077" y="9995"/>
                </a:cubicBezTo>
                <a:close/>
                <a:moveTo>
                  <a:pt x="9201" y="10030"/>
                </a:moveTo>
                <a:cubicBezTo>
                  <a:pt x="9204" y="10030"/>
                  <a:pt x="9206" y="10033"/>
                  <a:pt x="9209" y="10040"/>
                </a:cubicBezTo>
                <a:cubicBezTo>
                  <a:pt x="9206" y="10046"/>
                  <a:pt x="9203" y="10049"/>
                  <a:pt x="9200" y="10049"/>
                </a:cubicBezTo>
                <a:cubicBezTo>
                  <a:pt x="9196" y="10049"/>
                  <a:pt x="9192" y="10046"/>
                  <a:pt x="9186" y="10040"/>
                </a:cubicBezTo>
                <a:cubicBezTo>
                  <a:pt x="9193" y="10034"/>
                  <a:pt x="9197" y="10030"/>
                  <a:pt x="9201" y="10030"/>
                </a:cubicBezTo>
                <a:close/>
                <a:moveTo>
                  <a:pt x="2622" y="10012"/>
                </a:moveTo>
                <a:cubicBezTo>
                  <a:pt x="2644" y="10029"/>
                  <a:pt x="2684" y="10035"/>
                  <a:pt x="2695" y="10069"/>
                </a:cubicBezTo>
                <a:cubicBezTo>
                  <a:pt x="2667" y="10046"/>
                  <a:pt x="2644" y="10029"/>
                  <a:pt x="2622" y="10012"/>
                </a:cubicBezTo>
                <a:close/>
                <a:moveTo>
                  <a:pt x="2144" y="10050"/>
                </a:moveTo>
                <a:cubicBezTo>
                  <a:pt x="2155" y="10050"/>
                  <a:pt x="2166" y="10064"/>
                  <a:pt x="2156" y="10074"/>
                </a:cubicBezTo>
                <a:cubicBezTo>
                  <a:pt x="2154" y="10076"/>
                  <a:pt x="2152" y="10077"/>
                  <a:pt x="2150" y="10077"/>
                </a:cubicBezTo>
                <a:cubicBezTo>
                  <a:pt x="2140" y="10077"/>
                  <a:pt x="2130" y="10061"/>
                  <a:pt x="2139" y="10052"/>
                </a:cubicBezTo>
                <a:cubicBezTo>
                  <a:pt x="2141" y="10051"/>
                  <a:pt x="2143" y="10050"/>
                  <a:pt x="2144" y="10050"/>
                </a:cubicBezTo>
                <a:close/>
                <a:moveTo>
                  <a:pt x="9544" y="9978"/>
                </a:moveTo>
                <a:cubicBezTo>
                  <a:pt x="9549" y="9989"/>
                  <a:pt x="9555" y="10001"/>
                  <a:pt x="9561" y="10012"/>
                </a:cubicBezTo>
                <a:cubicBezTo>
                  <a:pt x="9572" y="10001"/>
                  <a:pt x="9583" y="9995"/>
                  <a:pt x="9600" y="9995"/>
                </a:cubicBezTo>
                <a:cubicBezTo>
                  <a:pt x="9561" y="10023"/>
                  <a:pt x="9527" y="10063"/>
                  <a:pt x="9487" y="10091"/>
                </a:cubicBezTo>
                <a:cubicBezTo>
                  <a:pt x="9481" y="10080"/>
                  <a:pt x="9487" y="10069"/>
                  <a:pt x="9498" y="10057"/>
                </a:cubicBezTo>
                <a:cubicBezTo>
                  <a:pt x="9498" y="10052"/>
                  <a:pt x="9493" y="10040"/>
                  <a:pt x="9493" y="10035"/>
                </a:cubicBezTo>
                <a:cubicBezTo>
                  <a:pt x="9498" y="10035"/>
                  <a:pt x="9515" y="10040"/>
                  <a:pt x="9521" y="10040"/>
                </a:cubicBezTo>
                <a:cubicBezTo>
                  <a:pt x="9521" y="10035"/>
                  <a:pt x="9515" y="10029"/>
                  <a:pt x="9510" y="10023"/>
                </a:cubicBezTo>
                <a:lnTo>
                  <a:pt x="9510" y="10023"/>
                </a:lnTo>
                <a:cubicBezTo>
                  <a:pt x="9517" y="10027"/>
                  <a:pt x="9524" y="10028"/>
                  <a:pt x="9529" y="10028"/>
                </a:cubicBezTo>
                <a:cubicBezTo>
                  <a:pt x="9552" y="10028"/>
                  <a:pt x="9554" y="10004"/>
                  <a:pt x="9527" y="9995"/>
                </a:cubicBezTo>
                <a:lnTo>
                  <a:pt x="9544" y="9978"/>
                </a:lnTo>
                <a:close/>
                <a:moveTo>
                  <a:pt x="2209" y="10089"/>
                </a:moveTo>
                <a:cubicBezTo>
                  <a:pt x="2213" y="10089"/>
                  <a:pt x="2216" y="10093"/>
                  <a:pt x="2219" y="10103"/>
                </a:cubicBezTo>
                <a:cubicBezTo>
                  <a:pt x="2215" y="10107"/>
                  <a:pt x="2210" y="10109"/>
                  <a:pt x="2206" y="10109"/>
                </a:cubicBezTo>
                <a:cubicBezTo>
                  <a:pt x="2200" y="10109"/>
                  <a:pt x="2196" y="10104"/>
                  <a:pt x="2196" y="10097"/>
                </a:cubicBezTo>
                <a:cubicBezTo>
                  <a:pt x="2201" y="10092"/>
                  <a:pt x="2205" y="10089"/>
                  <a:pt x="2209" y="10089"/>
                </a:cubicBezTo>
                <a:close/>
                <a:moveTo>
                  <a:pt x="1884" y="9859"/>
                </a:moveTo>
                <a:cubicBezTo>
                  <a:pt x="1975" y="9910"/>
                  <a:pt x="2037" y="10001"/>
                  <a:pt x="2117" y="10063"/>
                </a:cubicBezTo>
                <a:cubicBezTo>
                  <a:pt x="2139" y="10074"/>
                  <a:pt x="2151" y="10091"/>
                  <a:pt x="2162" y="10114"/>
                </a:cubicBezTo>
                <a:cubicBezTo>
                  <a:pt x="2066" y="10035"/>
                  <a:pt x="1969" y="9949"/>
                  <a:pt x="1884" y="9859"/>
                </a:cubicBezTo>
                <a:close/>
                <a:moveTo>
                  <a:pt x="9464" y="10069"/>
                </a:moveTo>
                <a:lnTo>
                  <a:pt x="9464" y="10069"/>
                </a:lnTo>
                <a:cubicBezTo>
                  <a:pt x="9476" y="10091"/>
                  <a:pt x="9470" y="10108"/>
                  <a:pt x="9447" y="10120"/>
                </a:cubicBezTo>
                <a:cubicBezTo>
                  <a:pt x="9442" y="10114"/>
                  <a:pt x="9430" y="10103"/>
                  <a:pt x="9425" y="10097"/>
                </a:cubicBezTo>
                <a:lnTo>
                  <a:pt x="9425" y="10097"/>
                </a:lnTo>
                <a:lnTo>
                  <a:pt x="9453" y="10103"/>
                </a:lnTo>
                <a:cubicBezTo>
                  <a:pt x="9459" y="10097"/>
                  <a:pt x="9464" y="10080"/>
                  <a:pt x="9464" y="10069"/>
                </a:cubicBezTo>
                <a:close/>
                <a:moveTo>
                  <a:pt x="9408" y="10137"/>
                </a:moveTo>
                <a:lnTo>
                  <a:pt x="9413" y="10154"/>
                </a:lnTo>
                <a:cubicBezTo>
                  <a:pt x="9391" y="10165"/>
                  <a:pt x="9374" y="10176"/>
                  <a:pt x="9351" y="10188"/>
                </a:cubicBezTo>
                <a:lnTo>
                  <a:pt x="9351" y="10154"/>
                </a:lnTo>
                <a:cubicBezTo>
                  <a:pt x="9362" y="10159"/>
                  <a:pt x="9368" y="10165"/>
                  <a:pt x="9379" y="10165"/>
                </a:cubicBezTo>
                <a:lnTo>
                  <a:pt x="9379" y="10171"/>
                </a:lnTo>
                <a:cubicBezTo>
                  <a:pt x="9385" y="10159"/>
                  <a:pt x="9396" y="10148"/>
                  <a:pt x="9408" y="10137"/>
                </a:cubicBezTo>
                <a:close/>
                <a:moveTo>
                  <a:pt x="2878" y="10175"/>
                </a:moveTo>
                <a:cubicBezTo>
                  <a:pt x="2892" y="10175"/>
                  <a:pt x="2904" y="10189"/>
                  <a:pt x="2894" y="10199"/>
                </a:cubicBezTo>
                <a:cubicBezTo>
                  <a:pt x="2892" y="10201"/>
                  <a:pt x="2889" y="10202"/>
                  <a:pt x="2887" y="10202"/>
                </a:cubicBezTo>
                <a:cubicBezTo>
                  <a:pt x="2875" y="10202"/>
                  <a:pt x="2862" y="10186"/>
                  <a:pt x="2871" y="10176"/>
                </a:cubicBezTo>
                <a:cubicBezTo>
                  <a:pt x="2874" y="10176"/>
                  <a:pt x="2876" y="10175"/>
                  <a:pt x="2878" y="10175"/>
                </a:cubicBezTo>
                <a:close/>
                <a:moveTo>
                  <a:pt x="2450" y="10306"/>
                </a:moveTo>
                <a:cubicBezTo>
                  <a:pt x="2459" y="10306"/>
                  <a:pt x="2469" y="10321"/>
                  <a:pt x="2469" y="10330"/>
                </a:cubicBezTo>
                <a:cubicBezTo>
                  <a:pt x="2466" y="10332"/>
                  <a:pt x="2463" y="10333"/>
                  <a:pt x="2460" y="10333"/>
                </a:cubicBezTo>
                <a:cubicBezTo>
                  <a:pt x="2450" y="10333"/>
                  <a:pt x="2440" y="10321"/>
                  <a:pt x="2440" y="10313"/>
                </a:cubicBezTo>
                <a:cubicBezTo>
                  <a:pt x="2443" y="10308"/>
                  <a:pt x="2446" y="10306"/>
                  <a:pt x="2450" y="10306"/>
                </a:cubicBezTo>
                <a:close/>
                <a:moveTo>
                  <a:pt x="9844" y="9796"/>
                </a:moveTo>
                <a:lnTo>
                  <a:pt x="9844" y="9796"/>
                </a:lnTo>
                <a:cubicBezTo>
                  <a:pt x="9805" y="9859"/>
                  <a:pt x="9725" y="9904"/>
                  <a:pt x="9697" y="9966"/>
                </a:cubicBezTo>
                <a:cubicBezTo>
                  <a:pt x="9697" y="9966"/>
                  <a:pt x="9686" y="9961"/>
                  <a:pt x="9686" y="9955"/>
                </a:cubicBezTo>
                <a:cubicBezTo>
                  <a:pt x="9566" y="10074"/>
                  <a:pt x="9430" y="10182"/>
                  <a:pt x="9294" y="10284"/>
                </a:cubicBezTo>
                <a:cubicBezTo>
                  <a:pt x="9300" y="10284"/>
                  <a:pt x="9300" y="10290"/>
                  <a:pt x="9305" y="10290"/>
                </a:cubicBezTo>
                <a:cubicBezTo>
                  <a:pt x="9260" y="10301"/>
                  <a:pt x="9232" y="10341"/>
                  <a:pt x="9192" y="10364"/>
                </a:cubicBezTo>
                <a:cubicBezTo>
                  <a:pt x="9198" y="10335"/>
                  <a:pt x="9226" y="10330"/>
                  <a:pt x="9243" y="10313"/>
                </a:cubicBezTo>
                <a:cubicBezTo>
                  <a:pt x="9413" y="10182"/>
                  <a:pt x="9578" y="10040"/>
                  <a:pt x="9737" y="9898"/>
                </a:cubicBezTo>
                <a:cubicBezTo>
                  <a:pt x="9771" y="9864"/>
                  <a:pt x="9799" y="9825"/>
                  <a:pt x="9844" y="9796"/>
                </a:cubicBezTo>
                <a:close/>
                <a:moveTo>
                  <a:pt x="2253" y="10199"/>
                </a:moveTo>
                <a:lnTo>
                  <a:pt x="2253" y="10199"/>
                </a:lnTo>
                <a:cubicBezTo>
                  <a:pt x="2338" y="10233"/>
                  <a:pt x="2412" y="10307"/>
                  <a:pt x="2474" y="10369"/>
                </a:cubicBezTo>
                <a:cubicBezTo>
                  <a:pt x="2395" y="10318"/>
                  <a:pt x="2327" y="10256"/>
                  <a:pt x="2253" y="10199"/>
                </a:cubicBezTo>
                <a:close/>
                <a:moveTo>
                  <a:pt x="8321" y="10420"/>
                </a:moveTo>
                <a:cubicBezTo>
                  <a:pt x="8324" y="10420"/>
                  <a:pt x="8327" y="10422"/>
                  <a:pt x="8330" y="10426"/>
                </a:cubicBezTo>
                <a:cubicBezTo>
                  <a:pt x="8326" y="10436"/>
                  <a:pt x="8323" y="10442"/>
                  <a:pt x="8319" y="10442"/>
                </a:cubicBezTo>
                <a:cubicBezTo>
                  <a:pt x="8315" y="10442"/>
                  <a:pt x="8312" y="10439"/>
                  <a:pt x="8307" y="10432"/>
                </a:cubicBezTo>
                <a:cubicBezTo>
                  <a:pt x="8310" y="10425"/>
                  <a:pt x="8316" y="10420"/>
                  <a:pt x="8321" y="10420"/>
                </a:cubicBezTo>
                <a:close/>
                <a:moveTo>
                  <a:pt x="9192" y="10358"/>
                </a:moveTo>
                <a:lnTo>
                  <a:pt x="9192" y="10358"/>
                </a:lnTo>
                <a:cubicBezTo>
                  <a:pt x="9141" y="10415"/>
                  <a:pt x="9067" y="10449"/>
                  <a:pt x="9005" y="10488"/>
                </a:cubicBezTo>
                <a:cubicBezTo>
                  <a:pt x="9016" y="10466"/>
                  <a:pt x="9044" y="10454"/>
                  <a:pt x="9067" y="10437"/>
                </a:cubicBezTo>
                <a:cubicBezTo>
                  <a:pt x="9107" y="10409"/>
                  <a:pt x="9141" y="10375"/>
                  <a:pt x="9192" y="10358"/>
                </a:cubicBezTo>
                <a:close/>
                <a:moveTo>
                  <a:pt x="2474" y="10375"/>
                </a:moveTo>
                <a:lnTo>
                  <a:pt x="2474" y="10375"/>
                </a:lnTo>
                <a:cubicBezTo>
                  <a:pt x="2542" y="10398"/>
                  <a:pt x="2593" y="10449"/>
                  <a:pt x="2650" y="10494"/>
                </a:cubicBezTo>
                <a:cubicBezTo>
                  <a:pt x="2588" y="10460"/>
                  <a:pt x="2537" y="10415"/>
                  <a:pt x="2474" y="10375"/>
                </a:cubicBezTo>
                <a:close/>
                <a:moveTo>
                  <a:pt x="8989" y="10486"/>
                </a:moveTo>
                <a:cubicBezTo>
                  <a:pt x="8993" y="10486"/>
                  <a:pt x="8996" y="10490"/>
                  <a:pt x="8999" y="10500"/>
                </a:cubicBezTo>
                <a:cubicBezTo>
                  <a:pt x="8994" y="10505"/>
                  <a:pt x="8989" y="10508"/>
                  <a:pt x="8985" y="10508"/>
                </a:cubicBezTo>
                <a:cubicBezTo>
                  <a:pt x="8980" y="10508"/>
                  <a:pt x="8976" y="10504"/>
                  <a:pt x="8976" y="10494"/>
                </a:cubicBezTo>
                <a:cubicBezTo>
                  <a:pt x="8981" y="10489"/>
                  <a:pt x="8985" y="10486"/>
                  <a:pt x="8989" y="10486"/>
                </a:cubicBezTo>
                <a:close/>
                <a:moveTo>
                  <a:pt x="9073" y="10409"/>
                </a:moveTo>
                <a:lnTo>
                  <a:pt x="9073" y="10409"/>
                </a:lnTo>
                <a:cubicBezTo>
                  <a:pt x="9022" y="10443"/>
                  <a:pt x="8959" y="10471"/>
                  <a:pt x="8914" y="10517"/>
                </a:cubicBezTo>
                <a:cubicBezTo>
                  <a:pt x="8903" y="10528"/>
                  <a:pt x="8886" y="10528"/>
                  <a:pt x="8874" y="10528"/>
                </a:cubicBezTo>
                <a:cubicBezTo>
                  <a:pt x="8886" y="10511"/>
                  <a:pt x="8942" y="10505"/>
                  <a:pt x="8914" y="10477"/>
                </a:cubicBezTo>
                <a:lnTo>
                  <a:pt x="8914" y="10477"/>
                </a:lnTo>
                <a:cubicBezTo>
                  <a:pt x="8920" y="10483"/>
                  <a:pt x="8925" y="10483"/>
                  <a:pt x="8931" y="10488"/>
                </a:cubicBezTo>
                <a:cubicBezTo>
                  <a:pt x="8971" y="10454"/>
                  <a:pt x="9022" y="10420"/>
                  <a:pt x="9073" y="10409"/>
                </a:cubicBezTo>
                <a:close/>
                <a:moveTo>
                  <a:pt x="9090" y="10511"/>
                </a:moveTo>
                <a:lnTo>
                  <a:pt x="9090" y="10511"/>
                </a:lnTo>
                <a:cubicBezTo>
                  <a:pt x="9067" y="10517"/>
                  <a:pt x="9039" y="10528"/>
                  <a:pt x="9027" y="10551"/>
                </a:cubicBezTo>
                <a:cubicBezTo>
                  <a:pt x="9044" y="10551"/>
                  <a:pt x="9061" y="10545"/>
                  <a:pt x="9084" y="10545"/>
                </a:cubicBezTo>
                <a:lnTo>
                  <a:pt x="9090" y="10511"/>
                </a:lnTo>
                <a:close/>
                <a:moveTo>
                  <a:pt x="3008" y="10670"/>
                </a:moveTo>
                <a:cubicBezTo>
                  <a:pt x="3036" y="10681"/>
                  <a:pt x="3059" y="10693"/>
                  <a:pt x="3081" y="10710"/>
                </a:cubicBezTo>
                <a:cubicBezTo>
                  <a:pt x="3081" y="10710"/>
                  <a:pt x="3081" y="10715"/>
                  <a:pt x="3081" y="10721"/>
                </a:cubicBezTo>
                <a:cubicBezTo>
                  <a:pt x="3064" y="10715"/>
                  <a:pt x="3053" y="10710"/>
                  <a:pt x="3042" y="10704"/>
                </a:cubicBezTo>
                <a:cubicBezTo>
                  <a:pt x="3030" y="10693"/>
                  <a:pt x="3019" y="10681"/>
                  <a:pt x="3008" y="10676"/>
                </a:cubicBezTo>
                <a:lnTo>
                  <a:pt x="3008" y="10670"/>
                </a:lnTo>
                <a:close/>
                <a:moveTo>
                  <a:pt x="8766" y="10681"/>
                </a:moveTo>
                <a:lnTo>
                  <a:pt x="8778" y="10698"/>
                </a:lnTo>
                <a:cubicBezTo>
                  <a:pt x="8752" y="10709"/>
                  <a:pt x="8731" y="10733"/>
                  <a:pt x="8702" y="10733"/>
                </a:cubicBezTo>
                <a:cubicBezTo>
                  <a:pt x="8699" y="10733"/>
                  <a:pt x="8696" y="10733"/>
                  <a:pt x="8693" y="10732"/>
                </a:cubicBezTo>
                <a:cubicBezTo>
                  <a:pt x="8715" y="10715"/>
                  <a:pt x="8738" y="10698"/>
                  <a:pt x="8766" y="10681"/>
                </a:cubicBezTo>
                <a:close/>
                <a:moveTo>
                  <a:pt x="8976" y="10505"/>
                </a:moveTo>
                <a:cubicBezTo>
                  <a:pt x="8925" y="10557"/>
                  <a:pt x="8852" y="10585"/>
                  <a:pt x="8789" y="10630"/>
                </a:cubicBezTo>
                <a:cubicBezTo>
                  <a:pt x="8789" y="10630"/>
                  <a:pt x="8800" y="10636"/>
                  <a:pt x="8800" y="10636"/>
                </a:cubicBezTo>
                <a:lnTo>
                  <a:pt x="8778" y="10636"/>
                </a:lnTo>
                <a:cubicBezTo>
                  <a:pt x="8687" y="10687"/>
                  <a:pt x="8602" y="10749"/>
                  <a:pt x="8500" y="10789"/>
                </a:cubicBezTo>
                <a:cubicBezTo>
                  <a:pt x="8505" y="10795"/>
                  <a:pt x="8511" y="10801"/>
                  <a:pt x="8511" y="10801"/>
                </a:cubicBezTo>
                <a:cubicBezTo>
                  <a:pt x="8506" y="10799"/>
                  <a:pt x="8501" y="10799"/>
                  <a:pt x="8497" y="10799"/>
                </a:cubicBezTo>
                <a:cubicBezTo>
                  <a:pt x="8463" y="10799"/>
                  <a:pt x="8432" y="10830"/>
                  <a:pt x="8398" y="10840"/>
                </a:cubicBezTo>
                <a:cubicBezTo>
                  <a:pt x="8415" y="10812"/>
                  <a:pt x="8449" y="10818"/>
                  <a:pt x="8466" y="10795"/>
                </a:cubicBezTo>
                <a:cubicBezTo>
                  <a:pt x="8647" y="10721"/>
                  <a:pt x="8800" y="10579"/>
                  <a:pt x="8976" y="10505"/>
                </a:cubicBezTo>
                <a:close/>
                <a:moveTo>
                  <a:pt x="2656" y="10488"/>
                </a:moveTo>
                <a:cubicBezTo>
                  <a:pt x="2769" y="10579"/>
                  <a:pt x="2900" y="10636"/>
                  <a:pt x="3013" y="10721"/>
                </a:cubicBezTo>
                <a:cubicBezTo>
                  <a:pt x="3019" y="10715"/>
                  <a:pt x="3030" y="10710"/>
                  <a:pt x="3042" y="10704"/>
                </a:cubicBezTo>
                <a:lnTo>
                  <a:pt x="3042" y="10704"/>
                </a:lnTo>
                <a:cubicBezTo>
                  <a:pt x="3042" y="10710"/>
                  <a:pt x="3036" y="10721"/>
                  <a:pt x="3036" y="10727"/>
                </a:cubicBezTo>
                <a:cubicBezTo>
                  <a:pt x="3098" y="10772"/>
                  <a:pt x="3161" y="10806"/>
                  <a:pt x="3229" y="10840"/>
                </a:cubicBezTo>
                <a:cubicBezTo>
                  <a:pt x="3229" y="10846"/>
                  <a:pt x="3223" y="10852"/>
                  <a:pt x="3223" y="10852"/>
                </a:cubicBezTo>
                <a:cubicBezTo>
                  <a:pt x="3042" y="10755"/>
                  <a:pt x="2871" y="10647"/>
                  <a:pt x="2707" y="10534"/>
                </a:cubicBezTo>
                <a:cubicBezTo>
                  <a:pt x="2684" y="10523"/>
                  <a:pt x="2661" y="10511"/>
                  <a:pt x="2656" y="10488"/>
                </a:cubicBezTo>
                <a:close/>
                <a:moveTo>
                  <a:pt x="8432" y="10761"/>
                </a:moveTo>
                <a:cubicBezTo>
                  <a:pt x="8432" y="10766"/>
                  <a:pt x="8432" y="10766"/>
                  <a:pt x="8432" y="10772"/>
                </a:cubicBezTo>
                <a:cubicBezTo>
                  <a:pt x="8409" y="10789"/>
                  <a:pt x="8381" y="10806"/>
                  <a:pt x="8352" y="10823"/>
                </a:cubicBezTo>
                <a:cubicBezTo>
                  <a:pt x="8324" y="10823"/>
                  <a:pt x="8301" y="10840"/>
                  <a:pt x="8278" y="10857"/>
                </a:cubicBezTo>
                <a:cubicBezTo>
                  <a:pt x="8278" y="10852"/>
                  <a:pt x="8278" y="10840"/>
                  <a:pt x="8278" y="10840"/>
                </a:cubicBezTo>
                <a:cubicBezTo>
                  <a:pt x="8290" y="10835"/>
                  <a:pt x="8301" y="10835"/>
                  <a:pt x="8313" y="10829"/>
                </a:cubicBezTo>
                <a:cubicBezTo>
                  <a:pt x="8313" y="10823"/>
                  <a:pt x="8307" y="10812"/>
                  <a:pt x="8307" y="10806"/>
                </a:cubicBezTo>
                <a:lnTo>
                  <a:pt x="8307" y="10806"/>
                </a:lnTo>
                <a:lnTo>
                  <a:pt x="8318" y="10818"/>
                </a:lnTo>
                <a:cubicBezTo>
                  <a:pt x="8358" y="10795"/>
                  <a:pt x="8398" y="10789"/>
                  <a:pt x="8432" y="10761"/>
                </a:cubicBezTo>
                <a:close/>
                <a:moveTo>
                  <a:pt x="4222" y="10860"/>
                </a:moveTo>
                <a:cubicBezTo>
                  <a:pt x="4228" y="10860"/>
                  <a:pt x="4231" y="10864"/>
                  <a:pt x="4227" y="10874"/>
                </a:cubicBezTo>
                <a:cubicBezTo>
                  <a:pt x="4224" y="10876"/>
                  <a:pt x="4221" y="10877"/>
                  <a:pt x="4219" y="10877"/>
                </a:cubicBezTo>
                <a:cubicBezTo>
                  <a:pt x="4211" y="10877"/>
                  <a:pt x="4206" y="10871"/>
                  <a:pt x="4210" y="10863"/>
                </a:cubicBezTo>
                <a:cubicBezTo>
                  <a:pt x="4215" y="10861"/>
                  <a:pt x="4219" y="10860"/>
                  <a:pt x="4222" y="10860"/>
                </a:cubicBezTo>
                <a:close/>
                <a:moveTo>
                  <a:pt x="8354" y="10831"/>
                </a:moveTo>
                <a:lnTo>
                  <a:pt x="8358" y="10852"/>
                </a:lnTo>
                <a:cubicBezTo>
                  <a:pt x="8369" y="10846"/>
                  <a:pt x="8386" y="10840"/>
                  <a:pt x="8392" y="10835"/>
                </a:cubicBezTo>
                <a:lnTo>
                  <a:pt x="8392" y="10835"/>
                </a:lnTo>
                <a:cubicBezTo>
                  <a:pt x="8359" y="10867"/>
                  <a:pt x="8311" y="10894"/>
                  <a:pt x="8263" y="10902"/>
                </a:cubicBezTo>
                <a:lnTo>
                  <a:pt x="8263" y="10902"/>
                </a:lnTo>
                <a:cubicBezTo>
                  <a:pt x="8285" y="10885"/>
                  <a:pt x="8307" y="10874"/>
                  <a:pt x="8335" y="10869"/>
                </a:cubicBezTo>
                <a:cubicBezTo>
                  <a:pt x="8345" y="10854"/>
                  <a:pt x="8355" y="10844"/>
                  <a:pt x="8354" y="10831"/>
                </a:cubicBezTo>
                <a:close/>
                <a:moveTo>
                  <a:pt x="3320" y="10908"/>
                </a:moveTo>
                <a:cubicBezTo>
                  <a:pt x="3320" y="10909"/>
                  <a:pt x="3320" y="10909"/>
                  <a:pt x="3320" y="10909"/>
                </a:cubicBezTo>
                <a:lnTo>
                  <a:pt x="3320" y="10909"/>
                </a:lnTo>
                <a:cubicBezTo>
                  <a:pt x="3320" y="10909"/>
                  <a:pt x="3320" y="10909"/>
                  <a:pt x="3321" y="10909"/>
                </a:cubicBezTo>
                <a:lnTo>
                  <a:pt x="3321" y="10909"/>
                </a:lnTo>
                <a:cubicBezTo>
                  <a:pt x="3320" y="10909"/>
                  <a:pt x="3320" y="10909"/>
                  <a:pt x="3320" y="10908"/>
                </a:cubicBezTo>
                <a:close/>
                <a:moveTo>
                  <a:pt x="4806" y="10920"/>
                </a:moveTo>
                <a:cubicBezTo>
                  <a:pt x="4863" y="10931"/>
                  <a:pt x="4925" y="10942"/>
                  <a:pt x="4988" y="10948"/>
                </a:cubicBezTo>
                <a:cubicBezTo>
                  <a:pt x="5010" y="10954"/>
                  <a:pt x="5039" y="10959"/>
                  <a:pt x="5067" y="10971"/>
                </a:cubicBezTo>
                <a:cubicBezTo>
                  <a:pt x="4976" y="10959"/>
                  <a:pt x="4891" y="10942"/>
                  <a:pt x="4806" y="10920"/>
                </a:cubicBezTo>
                <a:close/>
                <a:moveTo>
                  <a:pt x="3490" y="10942"/>
                </a:moveTo>
                <a:lnTo>
                  <a:pt x="3490" y="10942"/>
                </a:lnTo>
                <a:cubicBezTo>
                  <a:pt x="3518" y="10959"/>
                  <a:pt x="3552" y="10971"/>
                  <a:pt x="3569" y="10999"/>
                </a:cubicBezTo>
                <a:cubicBezTo>
                  <a:pt x="3547" y="10982"/>
                  <a:pt x="3501" y="10982"/>
                  <a:pt x="3490" y="10942"/>
                </a:cubicBezTo>
                <a:close/>
                <a:moveTo>
                  <a:pt x="5061" y="10971"/>
                </a:moveTo>
                <a:cubicBezTo>
                  <a:pt x="5124" y="10971"/>
                  <a:pt x="5181" y="10982"/>
                  <a:pt x="5237" y="10999"/>
                </a:cubicBezTo>
                <a:cubicBezTo>
                  <a:pt x="5230" y="11000"/>
                  <a:pt x="5222" y="11000"/>
                  <a:pt x="5214" y="11000"/>
                </a:cubicBezTo>
                <a:cubicBezTo>
                  <a:pt x="5164" y="11000"/>
                  <a:pt x="5111" y="10985"/>
                  <a:pt x="5061" y="10971"/>
                </a:cubicBezTo>
                <a:close/>
                <a:moveTo>
                  <a:pt x="8081" y="10975"/>
                </a:moveTo>
                <a:cubicBezTo>
                  <a:pt x="8085" y="10975"/>
                  <a:pt x="8088" y="10975"/>
                  <a:pt x="8091" y="10976"/>
                </a:cubicBezTo>
                <a:cubicBezTo>
                  <a:pt x="8096" y="10990"/>
                  <a:pt x="8076" y="11003"/>
                  <a:pt x="8062" y="11003"/>
                </a:cubicBezTo>
                <a:cubicBezTo>
                  <a:pt x="8058" y="11003"/>
                  <a:pt x="8054" y="11002"/>
                  <a:pt x="8052" y="10999"/>
                </a:cubicBezTo>
                <a:cubicBezTo>
                  <a:pt x="8047" y="10985"/>
                  <a:pt x="8065" y="10975"/>
                  <a:pt x="8081" y="10975"/>
                </a:cubicBezTo>
                <a:close/>
                <a:moveTo>
                  <a:pt x="3240" y="10869"/>
                </a:moveTo>
                <a:cubicBezTo>
                  <a:pt x="3269" y="10880"/>
                  <a:pt x="3297" y="10891"/>
                  <a:pt x="3325" y="10908"/>
                </a:cubicBezTo>
                <a:cubicBezTo>
                  <a:pt x="3324" y="10909"/>
                  <a:pt x="3322" y="10909"/>
                  <a:pt x="3321" y="10909"/>
                </a:cubicBezTo>
                <a:lnTo>
                  <a:pt x="3321" y="10909"/>
                </a:lnTo>
                <a:cubicBezTo>
                  <a:pt x="3383" y="10948"/>
                  <a:pt x="3450" y="10977"/>
                  <a:pt x="3518" y="11005"/>
                </a:cubicBezTo>
                <a:lnTo>
                  <a:pt x="3512" y="11016"/>
                </a:lnTo>
                <a:cubicBezTo>
                  <a:pt x="3450" y="10988"/>
                  <a:pt x="3360" y="10965"/>
                  <a:pt x="3320" y="10909"/>
                </a:cubicBezTo>
                <a:lnTo>
                  <a:pt x="3320" y="10909"/>
                </a:lnTo>
                <a:cubicBezTo>
                  <a:pt x="3318" y="10909"/>
                  <a:pt x="3316" y="10909"/>
                  <a:pt x="3314" y="10909"/>
                </a:cubicBezTo>
                <a:cubicBezTo>
                  <a:pt x="3284" y="10909"/>
                  <a:pt x="3255" y="10889"/>
                  <a:pt x="3240" y="10869"/>
                </a:cubicBezTo>
                <a:close/>
                <a:moveTo>
                  <a:pt x="5267" y="10998"/>
                </a:moveTo>
                <a:cubicBezTo>
                  <a:pt x="5278" y="10998"/>
                  <a:pt x="5290" y="11002"/>
                  <a:pt x="5300" y="11005"/>
                </a:cubicBezTo>
                <a:cubicBezTo>
                  <a:pt x="5300" y="11010"/>
                  <a:pt x="5305" y="11010"/>
                  <a:pt x="5305" y="11016"/>
                </a:cubicBezTo>
                <a:lnTo>
                  <a:pt x="5300" y="11016"/>
                </a:lnTo>
                <a:cubicBezTo>
                  <a:pt x="5288" y="11010"/>
                  <a:pt x="5277" y="11010"/>
                  <a:pt x="5266" y="11010"/>
                </a:cubicBezTo>
                <a:cubicBezTo>
                  <a:pt x="5260" y="11005"/>
                  <a:pt x="5249" y="11005"/>
                  <a:pt x="5243" y="11005"/>
                </a:cubicBezTo>
                <a:cubicBezTo>
                  <a:pt x="5250" y="11000"/>
                  <a:pt x="5258" y="10998"/>
                  <a:pt x="5267" y="10998"/>
                </a:cubicBezTo>
                <a:close/>
                <a:moveTo>
                  <a:pt x="5311" y="10988"/>
                </a:moveTo>
                <a:cubicBezTo>
                  <a:pt x="5317" y="10988"/>
                  <a:pt x="5322" y="10988"/>
                  <a:pt x="5328" y="10993"/>
                </a:cubicBezTo>
                <a:cubicBezTo>
                  <a:pt x="5328" y="10999"/>
                  <a:pt x="5334" y="11005"/>
                  <a:pt x="5334" y="11010"/>
                </a:cubicBezTo>
                <a:cubicBezTo>
                  <a:pt x="5345" y="11010"/>
                  <a:pt x="5356" y="11016"/>
                  <a:pt x="5368" y="11016"/>
                </a:cubicBezTo>
                <a:cubicBezTo>
                  <a:pt x="5345" y="11016"/>
                  <a:pt x="5328" y="11010"/>
                  <a:pt x="5311" y="11005"/>
                </a:cubicBezTo>
                <a:cubicBezTo>
                  <a:pt x="5311" y="10999"/>
                  <a:pt x="5311" y="10993"/>
                  <a:pt x="5311" y="10988"/>
                </a:cubicBezTo>
                <a:close/>
                <a:moveTo>
                  <a:pt x="7970" y="10998"/>
                </a:moveTo>
                <a:cubicBezTo>
                  <a:pt x="7974" y="10998"/>
                  <a:pt x="7979" y="10998"/>
                  <a:pt x="7983" y="10999"/>
                </a:cubicBezTo>
                <a:cubicBezTo>
                  <a:pt x="7962" y="11008"/>
                  <a:pt x="7937" y="11029"/>
                  <a:pt x="7914" y="11029"/>
                </a:cubicBezTo>
                <a:cubicBezTo>
                  <a:pt x="7907" y="11029"/>
                  <a:pt x="7899" y="11027"/>
                  <a:pt x="7893" y="11022"/>
                </a:cubicBezTo>
                <a:cubicBezTo>
                  <a:pt x="7917" y="11012"/>
                  <a:pt x="7942" y="10998"/>
                  <a:pt x="7970" y="10998"/>
                </a:cubicBezTo>
                <a:close/>
                <a:moveTo>
                  <a:pt x="3625" y="11036"/>
                </a:moveTo>
                <a:cubicBezTo>
                  <a:pt x="3637" y="11036"/>
                  <a:pt x="3649" y="11045"/>
                  <a:pt x="3649" y="11056"/>
                </a:cubicBezTo>
                <a:cubicBezTo>
                  <a:pt x="3647" y="11061"/>
                  <a:pt x="3643" y="11063"/>
                  <a:pt x="3638" y="11063"/>
                </a:cubicBezTo>
                <a:cubicBezTo>
                  <a:pt x="3628" y="11063"/>
                  <a:pt x="3613" y="11052"/>
                  <a:pt x="3609" y="11045"/>
                </a:cubicBezTo>
                <a:cubicBezTo>
                  <a:pt x="3613" y="11039"/>
                  <a:pt x="3619" y="11036"/>
                  <a:pt x="3625" y="11036"/>
                </a:cubicBezTo>
                <a:close/>
                <a:moveTo>
                  <a:pt x="7949" y="11045"/>
                </a:moveTo>
                <a:lnTo>
                  <a:pt x="7955" y="11056"/>
                </a:lnTo>
                <a:cubicBezTo>
                  <a:pt x="7898" y="11077"/>
                  <a:pt x="7832" y="11125"/>
                  <a:pt x="7769" y="11125"/>
                </a:cubicBezTo>
                <a:cubicBezTo>
                  <a:pt x="7763" y="11125"/>
                  <a:pt x="7757" y="11125"/>
                  <a:pt x="7751" y="11124"/>
                </a:cubicBezTo>
                <a:cubicBezTo>
                  <a:pt x="7819" y="11101"/>
                  <a:pt x="7887" y="11079"/>
                  <a:pt x="7949" y="11045"/>
                </a:cubicBezTo>
                <a:close/>
                <a:moveTo>
                  <a:pt x="2803" y="10670"/>
                </a:moveTo>
                <a:cubicBezTo>
                  <a:pt x="2820" y="10698"/>
                  <a:pt x="2849" y="10704"/>
                  <a:pt x="2877" y="10715"/>
                </a:cubicBezTo>
                <a:cubicBezTo>
                  <a:pt x="2877" y="10710"/>
                  <a:pt x="2877" y="10693"/>
                  <a:pt x="2877" y="10687"/>
                </a:cubicBezTo>
                <a:cubicBezTo>
                  <a:pt x="2888" y="10693"/>
                  <a:pt x="2894" y="10698"/>
                  <a:pt x="2900" y="10710"/>
                </a:cubicBezTo>
                <a:cubicBezTo>
                  <a:pt x="2934" y="10715"/>
                  <a:pt x="2934" y="10761"/>
                  <a:pt x="2968" y="10766"/>
                </a:cubicBezTo>
                <a:cubicBezTo>
                  <a:pt x="2973" y="10766"/>
                  <a:pt x="2979" y="10761"/>
                  <a:pt x="2985" y="10755"/>
                </a:cubicBezTo>
                <a:cubicBezTo>
                  <a:pt x="3064" y="10801"/>
                  <a:pt x="3132" y="10857"/>
                  <a:pt x="3217" y="10886"/>
                </a:cubicBezTo>
                <a:cubicBezTo>
                  <a:pt x="3217" y="10891"/>
                  <a:pt x="3212" y="10908"/>
                  <a:pt x="3206" y="10914"/>
                </a:cubicBezTo>
                <a:cubicBezTo>
                  <a:pt x="3217" y="10920"/>
                  <a:pt x="3234" y="10931"/>
                  <a:pt x="3240" y="10937"/>
                </a:cubicBezTo>
                <a:lnTo>
                  <a:pt x="3269" y="10925"/>
                </a:lnTo>
                <a:lnTo>
                  <a:pt x="3251" y="10908"/>
                </a:lnTo>
                <a:lnTo>
                  <a:pt x="3251" y="10908"/>
                </a:lnTo>
                <a:cubicBezTo>
                  <a:pt x="3257" y="10914"/>
                  <a:pt x="3274" y="10920"/>
                  <a:pt x="3286" y="10920"/>
                </a:cubicBezTo>
                <a:lnTo>
                  <a:pt x="3263" y="10931"/>
                </a:lnTo>
                <a:cubicBezTo>
                  <a:pt x="3263" y="10937"/>
                  <a:pt x="3269" y="10948"/>
                  <a:pt x="3269" y="10954"/>
                </a:cubicBezTo>
                <a:cubicBezTo>
                  <a:pt x="3286" y="10959"/>
                  <a:pt x="3303" y="10965"/>
                  <a:pt x="3320" y="10976"/>
                </a:cubicBezTo>
                <a:lnTo>
                  <a:pt x="3331" y="10965"/>
                </a:lnTo>
                <a:cubicBezTo>
                  <a:pt x="3314" y="10954"/>
                  <a:pt x="3303" y="10942"/>
                  <a:pt x="3291" y="10925"/>
                </a:cubicBezTo>
                <a:lnTo>
                  <a:pt x="3291" y="10925"/>
                </a:lnTo>
                <a:cubicBezTo>
                  <a:pt x="3303" y="10942"/>
                  <a:pt x="3325" y="10948"/>
                  <a:pt x="3342" y="10954"/>
                </a:cubicBezTo>
                <a:cubicBezTo>
                  <a:pt x="3337" y="10959"/>
                  <a:pt x="3331" y="10971"/>
                  <a:pt x="3325" y="10982"/>
                </a:cubicBezTo>
                <a:cubicBezTo>
                  <a:pt x="3342" y="10988"/>
                  <a:pt x="3359" y="10999"/>
                  <a:pt x="3376" y="11005"/>
                </a:cubicBezTo>
                <a:lnTo>
                  <a:pt x="3337" y="10965"/>
                </a:lnTo>
                <a:cubicBezTo>
                  <a:pt x="3354" y="10965"/>
                  <a:pt x="3371" y="10971"/>
                  <a:pt x="3376" y="10988"/>
                </a:cubicBezTo>
                <a:cubicBezTo>
                  <a:pt x="3416" y="10993"/>
                  <a:pt x="3444" y="11016"/>
                  <a:pt x="3478" y="11027"/>
                </a:cubicBezTo>
                <a:lnTo>
                  <a:pt x="3473" y="11050"/>
                </a:lnTo>
                <a:cubicBezTo>
                  <a:pt x="3484" y="11045"/>
                  <a:pt x="3495" y="11039"/>
                  <a:pt x="3507" y="11033"/>
                </a:cubicBezTo>
                <a:lnTo>
                  <a:pt x="3507" y="11033"/>
                </a:lnTo>
                <a:cubicBezTo>
                  <a:pt x="3507" y="11045"/>
                  <a:pt x="3501" y="11056"/>
                  <a:pt x="3501" y="11067"/>
                </a:cubicBezTo>
                <a:cubicBezTo>
                  <a:pt x="3512" y="11062"/>
                  <a:pt x="3530" y="11062"/>
                  <a:pt x="3547" y="11056"/>
                </a:cubicBezTo>
                <a:cubicBezTo>
                  <a:pt x="3552" y="11062"/>
                  <a:pt x="3564" y="11067"/>
                  <a:pt x="3569" y="11079"/>
                </a:cubicBezTo>
                <a:cubicBezTo>
                  <a:pt x="3558" y="11079"/>
                  <a:pt x="3541" y="11079"/>
                  <a:pt x="3524" y="11084"/>
                </a:cubicBezTo>
                <a:cubicBezTo>
                  <a:pt x="3535" y="11090"/>
                  <a:pt x="3552" y="11096"/>
                  <a:pt x="3564" y="11096"/>
                </a:cubicBezTo>
                <a:cubicBezTo>
                  <a:pt x="3558" y="11101"/>
                  <a:pt x="3552" y="11113"/>
                  <a:pt x="3552" y="11118"/>
                </a:cubicBezTo>
                <a:cubicBezTo>
                  <a:pt x="3558" y="11113"/>
                  <a:pt x="3575" y="11107"/>
                  <a:pt x="3581" y="11101"/>
                </a:cubicBezTo>
                <a:cubicBezTo>
                  <a:pt x="3592" y="11113"/>
                  <a:pt x="3632" y="11124"/>
                  <a:pt x="3609" y="11141"/>
                </a:cubicBezTo>
                <a:lnTo>
                  <a:pt x="3603" y="11141"/>
                </a:lnTo>
                <a:cubicBezTo>
                  <a:pt x="3566" y="11141"/>
                  <a:pt x="3529" y="11100"/>
                  <a:pt x="3489" y="11100"/>
                </a:cubicBezTo>
                <a:cubicBezTo>
                  <a:pt x="3480" y="11100"/>
                  <a:pt x="3471" y="11102"/>
                  <a:pt x="3461" y="11107"/>
                </a:cubicBezTo>
                <a:cubicBezTo>
                  <a:pt x="3467" y="11101"/>
                  <a:pt x="3473" y="11090"/>
                  <a:pt x="3473" y="11084"/>
                </a:cubicBezTo>
                <a:cubicBezTo>
                  <a:pt x="3365" y="11027"/>
                  <a:pt x="3246" y="10976"/>
                  <a:pt x="3138" y="10914"/>
                </a:cubicBezTo>
                <a:cubicBezTo>
                  <a:pt x="3132" y="10920"/>
                  <a:pt x="3127" y="10925"/>
                  <a:pt x="3115" y="10931"/>
                </a:cubicBezTo>
                <a:cubicBezTo>
                  <a:pt x="3115" y="10925"/>
                  <a:pt x="3121" y="10914"/>
                  <a:pt x="3121" y="10908"/>
                </a:cubicBezTo>
                <a:cubicBezTo>
                  <a:pt x="3064" y="10886"/>
                  <a:pt x="3019" y="10829"/>
                  <a:pt x="2962" y="10823"/>
                </a:cubicBezTo>
                <a:cubicBezTo>
                  <a:pt x="2939" y="10772"/>
                  <a:pt x="2871" y="10772"/>
                  <a:pt x="2837" y="10732"/>
                </a:cubicBezTo>
                <a:cubicBezTo>
                  <a:pt x="2815" y="10715"/>
                  <a:pt x="2775" y="10710"/>
                  <a:pt x="2775" y="10670"/>
                </a:cubicBezTo>
                <a:close/>
                <a:moveTo>
                  <a:pt x="7751" y="11124"/>
                </a:moveTo>
                <a:cubicBezTo>
                  <a:pt x="7738" y="11146"/>
                  <a:pt x="7711" y="11154"/>
                  <a:pt x="7686" y="11154"/>
                </a:cubicBezTo>
                <a:cubicBezTo>
                  <a:pt x="7679" y="11154"/>
                  <a:pt x="7672" y="11154"/>
                  <a:pt x="7666" y="11152"/>
                </a:cubicBezTo>
                <a:cubicBezTo>
                  <a:pt x="7694" y="11141"/>
                  <a:pt x="7722" y="11130"/>
                  <a:pt x="7751" y="11124"/>
                </a:cubicBezTo>
                <a:close/>
                <a:moveTo>
                  <a:pt x="3881" y="11101"/>
                </a:moveTo>
                <a:cubicBezTo>
                  <a:pt x="3887" y="11107"/>
                  <a:pt x="3898" y="11113"/>
                  <a:pt x="3910" y="11118"/>
                </a:cubicBezTo>
                <a:cubicBezTo>
                  <a:pt x="3915" y="11113"/>
                  <a:pt x="3921" y="11107"/>
                  <a:pt x="3927" y="11101"/>
                </a:cubicBezTo>
                <a:lnTo>
                  <a:pt x="3927" y="11101"/>
                </a:lnTo>
                <a:lnTo>
                  <a:pt x="3921" y="11118"/>
                </a:lnTo>
                <a:cubicBezTo>
                  <a:pt x="3966" y="11130"/>
                  <a:pt x="3995" y="11158"/>
                  <a:pt x="4040" y="11164"/>
                </a:cubicBezTo>
                <a:cubicBezTo>
                  <a:pt x="4040" y="11164"/>
                  <a:pt x="4040" y="11169"/>
                  <a:pt x="4034" y="11169"/>
                </a:cubicBezTo>
                <a:cubicBezTo>
                  <a:pt x="4006" y="11164"/>
                  <a:pt x="3972" y="11152"/>
                  <a:pt x="3944" y="11147"/>
                </a:cubicBezTo>
                <a:cubicBezTo>
                  <a:pt x="3921" y="11124"/>
                  <a:pt x="3893" y="11124"/>
                  <a:pt x="3864" y="11113"/>
                </a:cubicBezTo>
                <a:cubicBezTo>
                  <a:pt x="3870" y="11113"/>
                  <a:pt x="3876" y="11107"/>
                  <a:pt x="3881" y="11101"/>
                </a:cubicBezTo>
                <a:close/>
                <a:moveTo>
                  <a:pt x="3819" y="11130"/>
                </a:moveTo>
                <a:lnTo>
                  <a:pt x="3819" y="11130"/>
                </a:lnTo>
                <a:cubicBezTo>
                  <a:pt x="3847" y="11135"/>
                  <a:pt x="3876" y="11147"/>
                  <a:pt x="3898" y="11164"/>
                </a:cubicBezTo>
                <a:cubicBezTo>
                  <a:pt x="3913" y="11164"/>
                  <a:pt x="3928" y="11164"/>
                  <a:pt x="3939" y="11153"/>
                </a:cubicBezTo>
                <a:lnTo>
                  <a:pt x="3939" y="11153"/>
                </a:lnTo>
                <a:cubicBezTo>
                  <a:pt x="3935" y="11158"/>
                  <a:pt x="3931" y="11165"/>
                  <a:pt x="3927" y="11169"/>
                </a:cubicBezTo>
                <a:cubicBezTo>
                  <a:pt x="3938" y="11175"/>
                  <a:pt x="3955" y="11181"/>
                  <a:pt x="3961" y="11186"/>
                </a:cubicBezTo>
                <a:cubicBezTo>
                  <a:pt x="3915" y="11181"/>
                  <a:pt x="3859" y="11164"/>
                  <a:pt x="3819" y="11130"/>
                </a:cubicBezTo>
                <a:close/>
                <a:moveTo>
                  <a:pt x="7649" y="11158"/>
                </a:moveTo>
                <a:cubicBezTo>
                  <a:pt x="7649" y="11164"/>
                  <a:pt x="7649" y="11169"/>
                  <a:pt x="7654" y="11175"/>
                </a:cubicBezTo>
                <a:lnTo>
                  <a:pt x="7603" y="11192"/>
                </a:lnTo>
                <a:cubicBezTo>
                  <a:pt x="7598" y="11186"/>
                  <a:pt x="7598" y="11186"/>
                  <a:pt x="7592" y="11186"/>
                </a:cubicBezTo>
                <a:cubicBezTo>
                  <a:pt x="7592" y="11186"/>
                  <a:pt x="7592" y="11192"/>
                  <a:pt x="7592" y="11192"/>
                </a:cubicBezTo>
                <a:lnTo>
                  <a:pt x="7552" y="11203"/>
                </a:lnTo>
                <a:cubicBezTo>
                  <a:pt x="7564" y="11198"/>
                  <a:pt x="7581" y="11186"/>
                  <a:pt x="7598" y="11175"/>
                </a:cubicBezTo>
                <a:cubicBezTo>
                  <a:pt x="7615" y="11169"/>
                  <a:pt x="7632" y="11164"/>
                  <a:pt x="7649" y="11158"/>
                </a:cubicBezTo>
                <a:close/>
                <a:moveTo>
                  <a:pt x="7501" y="11220"/>
                </a:moveTo>
                <a:cubicBezTo>
                  <a:pt x="7495" y="11226"/>
                  <a:pt x="7490" y="11226"/>
                  <a:pt x="7484" y="11226"/>
                </a:cubicBezTo>
                <a:cubicBezTo>
                  <a:pt x="7478" y="11226"/>
                  <a:pt x="7467" y="11220"/>
                  <a:pt x="7467" y="11220"/>
                </a:cubicBezTo>
                <a:close/>
                <a:moveTo>
                  <a:pt x="7518" y="11254"/>
                </a:moveTo>
                <a:lnTo>
                  <a:pt x="7518" y="11254"/>
                </a:lnTo>
                <a:cubicBezTo>
                  <a:pt x="7490" y="11271"/>
                  <a:pt x="7461" y="11283"/>
                  <a:pt x="7433" y="11300"/>
                </a:cubicBezTo>
                <a:cubicBezTo>
                  <a:pt x="7444" y="11288"/>
                  <a:pt x="7456" y="11277"/>
                  <a:pt x="7467" y="11271"/>
                </a:cubicBezTo>
                <a:cubicBezTo>
                  <a:pt x="7484" y="11266"/>
                  <a:pt x="7501" y="11260"/>
                  <a:pt x="7518" y="11254"/>
                </a:cubicBezTo>
                <a:close/>
                <a:moveTo>
                  <a:pt x="8052" y="11050"/>
                </a:moveTo>
                <a:cubicBezTo>
                  <a:pt x="8040" y="11062"/>
                  <a:pt x="8029" y="11073"/>
                  <a:pt x="8023" y="11090"/>
                </a:cubicBezTo>
                <a:cubicBezTo>
                  <a:pt x="8035" y="11084"/>
                  <a:pt x="8052" y="11073"/>
                  <a:pt x="8057" y="11067"/>
                </a:cubicBezTo>
                <a:cubicBezTo>
                  <a:pt x="8063" y="11073"/>
                  <a:pt x="8069" y="11090"/>
                  <a:pt x="8069" y="11096"/>
                </a:cubicBezTo>
                <a:cubicBezTo>
                  <a:pt x="8069" y="11084"/>
                  <a:pt x="8074" y="11067"/>
                  <a:pt x="8074" y="11062"/>
                </a:cubicBezTo>
                <a:cubicBezTo>
                  <a:pt x="8085" y="11062"/>
                  <a:pt x="8104" y="11053"/>
                  <a:pt x="8116" y="11053"/>
                </a:cubicBezTo>
                <a:cubicBezTo>
                  <a:pt x="8123" y="11053"/>
                  <a:pt x="8127" y="11056"/>
                  <a:pt x="8125" y="11067"/>
                </a:cubicBezTo>
                <a:cubicBezTo>
                  <a:pt x="8091" y="11107"/>
                  <a:pt x="8017" y="11096"/>
                  <a:pt x="8000" y="11152"/>
                </a:cubicBezTo>
                <a:cubicBezTo>
                  <a:pt x="8000" y="11147"/>
                  <a:pt x="7995" y="11135"/>
                  <a:pt x="7995" y="11130"/>
                </a:cubicBezTo>
                <a:cubicBezTo>
                  <a:pt x="7876" y="11169"/>
                  <a:pt x="7762" y="11226"/>
                  <a:pt x="7643" y="11260"/>
                </a:cubicBezTo>
                <a:cubicBezTo>
                  <a:pt x="7643" y="11271"/>
                  <a:pt x="7637" y="11277"/>
                  <a:pt x="7637" y="11288"/>
                </a:cubicBezTo>
                <a:cubicBezTo>
                  <a:pt x="7637" y="11283"/>
                  <a:pt x="7632" y="11277"/>
                  <a:pt x="7626" y="11271"/>
                </a:cubicBezTo>
                <a:cubicBezTo>
                  <a:pt x="7609" y="11283"/>
                  <a:pt x="7592" y="11288"/>
                  <a:pt x="7569" y="11288"/>
                </a:cubicBezTo>
                <a:cubicBezTo>
                  <a:pt x="7592" y="11283"/>
                  <a:pt x="7609" y="11271"/>
                  <a:pt x="7626" y="11266"/>
                </a:cubicBezTo>
                <a:cubicBezTo>
                  <a:pt x="7620" y="11254"/>
                  <a:pt x="7615" y="11249"/>
                  <a:pt x="7609" y="11237"/>
                </a:cubicBezTo>
                <a:cubicBezTo>
                  <a:pt x="7586" y="11260"/>
                  <a:pt x="7552" y="11271"/>
                  <a:pt x="7524" y="11283"/>
                </a:cubicBezTo>
                <a:cubicBezTo>
                  <a:pt x="7518" y="11288"/>
                  <a:pt x="7513" y="11300"/>
                  <a:pt x="7513" y="11306"/>
                </a:cubicBezTo>
                <a:cubicBezTo>
                  <a:pt x="7507" y="11300"/>
                  <a:pt x="7495" y="11294"/>
                  <a:pt x="7495" y="11288"/>
                </a:cubicBezTo>
                <a:cubicBezTo>
                  <a:pt x="7478" y="11300"/>
                  <a:pt x="7467" y="11317"/>
                  <a:pt x="7456" y="11328"/>
                </a:cubicBezTo>
                <a:lnTo>
                  <a:pt x="7427" y="11328"/>
                </a:lnTo>
                <a:cubicBezTo>
                  <a:pt x="7388" y="11328"/>
                  <a:pt x="7348" y="11362"/>
                  <a:pt x="7308" y="11362"/>
                </a:cubicBezTo>
                <a:cubicBezTo>
                  <a:pt x="7410" y="11323"/>
                  <a:pt x="7513" y="11277"/>
                  <a:pt x="7603" y="11220"/>
                </a:cubicBezTo>
                <a:lnTo>
                  <a:pt x="7603" y="11215"/>
                </a:lnTo>
                <a:cubicBezTo>
                  <a:pt x="7626" y="11209"/>
                  <a:pt x="7654" y="11198"/>
                  <a:pt x="7677" y="11181"/>
                </a:cubicBezTo>
                <a:cubicBezTo>
                  <a:pt x="7677" y="11192"/>
                  <a:pt x="7683" y="11203"/>
                  <a:pt x="7683" y="11209"/>
                </a:cubicBezTo>
                <a:cubicBezTo>
                  <a:pt x="7694" y="11209"/>
                  <a:pt x="7717" y="11203"/>
                  <a:pt x="7728" y="11203"/>
                </a:cubicBezTo>
                <a:cubicBezTo>
                  <a:pt x="7728" y="11192"/>
                  <a:pt x="7734" y="11181"/>
                  <a:pt x="7734" y="11169"/>
                </a:cubicBezTo>
                <a:lnTo>
                  <a:pt x="7734" y="11169"/>
                </a:lnTo>
                <a:lnTo>
                  <a:pt x="7711" y="11175"/>
                </a:lnTo>
                <a:cubicBezTo>
                  <a:pt x="7722" y="11169"/>
                  <a:pt x="7734" y="11164"/>
                  <a:pt x="7745" y="11158"/>
                </a:cubicBezTo>
                <a:lnTo>
                  <a:pt x="7745" y="11158"/>
                </a:lnTo>
                <a:cubicBezTo>
                  <a:pt x="7745" y="11164"/>
                  <a:pt x="7739" y="11175"/>
                  <a:pt x="7739" y="11181"/>
                </a:cubicBezTo>
                <a:cubicBezTo>
                  <a:pt x="7739" y="11181"/>
                  <a:pt x="7751" y="11192"/>
                  <a:pt x="7756" y="11192"/>
                </a:cubicBezTo>
                <a:cubicBezTo>
                  <a:pt x="7774" y="11186"/>
                  <a:pt x="7791" y="11175"/>
                  <a:pt x="7808" y="11169"/>
                </a:cubicBezTo>
                <a:lnTo>
                  <a:pt x="7808" y="11152"/>
                </a:lnTo>
                <a:cubicBezTo>
                  <a:pt x="7792" y="11156"/>
                  <a:pt x="7778" y="11160"/>
                  <a:pt x="7766" y="11160"/>
                </a:cubicBezTo>
                <a:cubicBezTo>
                  <a:pt x="7761" y="11160"/>
                  <a:pt x="7756" y="11160"/>
                  <a:pt x="7751" y="11158"/>
                </a:cubicBezTo>
                <a:cubicBezTo>
                  <a:pt x="7774" y="11158"/>
                  <a:pt x="7791" y="11147"/>
                  <a:pt x="7802" y="11135"/>
                </a:cubicBezTo>
                <a:cubicBezTo>
                  <a:pt x="7808" y="11147"/>
                  <a:pt x="7813" y="11158"/>
                  <a:pt x="7813" y="11169"/>
                </a:cubicBezTo>
                <a:lnTo>
                  <a:pt x="7864" y="11147"/>
                </a:lnTo>
                <a:lnTo>
                  <a:pt x="7808" y="11147"/>
                </a:lnTo>
                <a:cubicBezTo>
                  <a:pt x="7820" y="11138"/>
                  <a:pt x="7829" y="11133"/>
                  <a:pt x="7840" y="11133"/>
                </a:cubicBezTo>
                <a:cubicBezTo>
                  <a:pt x="7844" y="11133"/>
                  <a:pt x="7848" y="11134"/>
                  <a:pt x="7853" y="11135"/>
                </a:cubicBezTo>
                <a:cubicBezTo>
                  <a:pt x="7881" y="11113"/>
                  <a:pt x="7921" y="11101"/>
                  <a:pt x="7949" y="11090"/>
                </a:cubicBezTo>
                <a:lnTo>
                  <a:pt x="7961" y="11101"/>
                </a:lnTo>
                <a:cubicBezTo>
                  <a:pt x="7966" y="11096"/>
                  <a:pt x="7972" y="11079"/>
                  <a:pt x="7972" y="11073"/>
                </a:cubicBezTo>
                <a:cubicBezTo>
                  <a:pt x="7983" y="11079"/>
                  <a:pt x="7989" y="11090"/>
                  <a:pt x="7995" y="11096"/>
                </a:cubicBezTo>
                <a:cubicBezTo>
                  <a:pt x="8000" y="11084"/>
                  <a:pt x="8012" y="11067"/>
                  <a:pt x="8017" y="11056"/>
                </a:cubicBezTo>
                <a:cubicBezTo>
                  <a:pt x="8029" y="11056"/>
                  <a:pt x="8040" y="11050"/>
                  <a:pt x="8052" y="11050"/>
                </a:cubicBezTo>
                <a:close/>
                <a:moveTo>
                  <a:pt x="4239" y="11334"/>
                </a:moveTo>
                <a:lnTo>
                  <a:pt x="4239" y="11334"/>
                </a:lnTo>
                <a:cubicBezTo>
                  <a:pt x="4267" y="11340"/>
                  <a:pt x="4295" y="11351"/>
                  <a:pt x="4324" y="11357"/>
                </a:cubicBezTo>
                <a:cubicBezTo>
                  <a:pt x="4324" y="11362"/>
                  <a:pt x="4324" y="11368"/>
                  <a:pt x="4324" y="11374"/>
                </a:cubicBezTo>
                <a:cubicBezTo>
                  <a:pt x="4295" y="11362"/>
                  <a:pt x="4256" y="11368"/>
                  <a:pt x="4239" y="11334"/>
                </a:cubicBezTo>
                <a:close/>
                <a:moveTo>
                  <a:pt x="7427" y="11266"/>
                </a:moveTo>
                <a:cubicBezTo>
                  <a:pt x="7422" y="11277"/>
                  <a:pt x="7422" y="11283"/>
                  <a:pt x="7416" y="11294"/>
                </a:cubicBezTo>
                <a:cubicBezTo>
                  <a:pt x="7348" y="11317"/>
                  <a:pt x="7286" y="11345"/>
                  <a:pt x="7217" y="11374"/>
                </a:cubicBezTo>
                <a:cubicBezTo>
                  <a:pt x="7217" y="11374"/>
                  <a:pt x="7217" y="11374"/>
                  <a:pt x="7217" y="11368"/>
                </a:cubicBezTo>
                <a:lnTo>
                  <a:pt x="7235" y="11351"/>
                </a:lnTo>
                <a:cubicBezTo>
                  <a:pt x="7238" y="11352"/>
                  <a:pt x="7242" y="11352"/>
                  <a:pt x="7245" y="11352"/>
                </a:cubicBezTo>
                <a:cubicBezTo>
                  <a:pt x="7274" y="11352"/>
                  <a:pt x="7294" y="11333"/>
                  <a:pt x="7320" y="11323"/>
                </a:cubicBezTo>
                <a:lnTo>
                  <a:pt x="7308" y="11311"/>
                </a:lnTo>
                <a:cubicBezTo>
                  <a:pt x="7320" y="11306"/>
                  <a:pt x="7331" y="11300"/>
                  <a:pt x="7337" y="11294"/>
                </a:cubicBezTo>
                <a:cubicBezTo>
                  <a:pt x="7343" y="11292"/>
                  <a:pt x="7349" y="11291"/>
                  <a:pt x="7355" y="11291"/>
                </a:cubicBezTo>
                <a:cubicBezTo>
                  <a:pt x="7369" y="11291"/>
                  <a:pt x="7382" y="11295"/>
                  <a:pt x="7395" y="11295"/>
                </a:cubicBezTo>
                <a:cubicBezTo>
                  <a:pt x="7402" y="11295"/>
                  <a:pt x="7409" y="11294"/>
                  <a:pt x="7416" y="11288"/>
                </a:cubicBezTo>
                <a:lnTo>
                  <a:pt x="7422" y="11271"/>
                </a:lnTo>
                <a:cubicBezTo>
                  <a:pt x="7422" y="11271"/>
                  <a:pt x="7427" y="11266"/>
                  <a:pt x="7427" y="11266"/>
                </a:cubicBezTo>
                <a:close/>
                <a:moveTo>
                  <a:pt x="3974" y="11191"/>
                </a:moveTo>
                <a:cubicBezTo>
                  <a:pt x="3996" y="11191"/>
                  <a:pt x="4011" y="11210"/>
                  <a:pt x="4033" y="11210"/>
                </a:cubicBezTo>
                <a:cubicBezTo>
                  <a:pt x="4035" y="11210"/>
                  <a:pt x="4038" y="11210"/>
                  <a:pt x="4040" y="11209"/>
                </a:cubicBezTo>
                <a:cubicBezTo>
                  <a:pt x="4216" y="11294"/>
                  <a:pt x="4426" y="11317"/>
                  <a:pt x="4602" y="11396"/>
                </a:cubicBezTo>
                <a:cubicBezTo>
                  <a:pt x="4522" y="11391"/>
                  <a:pt x="4454" y="11357"/>
                  <a:pt x="4381" y="11340"/>
                </a:cubicBezTo>
                <a:lnTo>
                  <a:pt x="4381" y="11357"/>
                </a:lnTo>
                <a:cubicBezTo>
                  <a:pt x="4381" y="11345"/>
                  <a:pt x="4375" y="11340"/>
                  <a:pt x="4369" y="11334"/>
                </a:cubicBezTo>
                <a:cubicBezTo>
                  <a:pt x="4267" y="11300"/>
                  <a:pt x="4165" y="11283"/>
                  <a:pt x="4069" y="11232"/>
                </a:cubicBezTo>
                <a:cubicBezTo>
                  <a:pt x="4069" y="11237"/>
                  <a:pt x="4069" y="11249"/>
                  <a:pt x="4069" y="11249"/>
                </a:cubicBezTo>
                <a:cubicBezTo>
                  <a:pt x="4046" y="11215"/>
                  <a:pt x="3995" y="11215"/>
                  <a:pt x="3966" y="11192"/>
                </a:cubicBezTo>
                <a:cubicBezTo>
                  <a:pt x="3969" y="11192"/>
                  <a:pt x="3972" y="11191"/>
                  <a:pt x="3974" y="11191"/>
                </a:cubicBezTo>
                <a:close/>
                <a:moveTo>
                  <a:pt x="4608" y="11385"/>
                </a:moveTo>
                <a:cubicBezTo>
                  <a:pt x="4625" y="11385"/>
                  <a:pt x="4630" y="11391"/>
                  <a:pt x="4619" y="11408"/>
                </a:cubicBezTo>
                <a:cubicBezTo>
                  <a:pt x="4602" y="11408"/>
                  <a:pt x="4596" y="11402"/>
                  <a:pt x="4608" y="11385"/>
                </a:cubicBezTo>
                <a:close/>
                <a:moveTo>
                  <a:pt x="4579" y="11334"/>
                </a:moveTo>
                <a:lnTo>
                  <a:pt x="4579" y="11340"/>
                </a:lnTo>
                <a:cubicBezTo>
                  <a:pt x="4585" y="11345"/>
                  <a:pt x="4585" y="11351"/>
                  <a:pt x="4585" y="11357"/>
                </a:cubicBezTo>
                <a:cubicBezTo>
                  <a:pt x="4642" y="11368"/>
                  <a:pt x="4693" y="11379"/>
                  <a:pt x="4738" y="11408"/>
                </a:cubicBezTo>
                <a:cubicBezTo>
                  <a:pt x="4676" y="11396"/>
                  <a:pt x="4619" y="11368"/>
                  <a:pt x="4556" y="11362"/>
                </a:cubicBezTo>
                <a:cubicBezTo>
                  <a:pt x="4539" y="11362"/>
                  <a:pt x="4528" y="11351"/>
                  <a:pt x="4517" y="11340"/>
                </a:cubicBezTo>
                <a:cubicBezTo>
                  <a:pt x="4528" y="11340"/>
                  <a:pt x="4550" y="11356"/>
                  <a:pt x="4565" y="11356"/>
                </a:cubicBezTo>
                <a:cubicBezTo>
                  <a:pt x="4573" y="11356"/>
                  <a:pt x="4579" y="11350"/>
                  <a:pt x="4579" y="11334"/>
                </a:cubicBezTo>
                <a:close/>
                <a:moveTo>
                  <a:pt x="7171" y="11369"/>
                </a:moveTo>
                <a:cubicBezTo>
                  <a:pt x="7182" y="11369"/>
                  <a:pt x="7192" y="11371"/>
                  <a:pt x="7200" y="11374"/>
                </a:cubicBezTo>
                <a:cubicBezTo>
                  <a:pt x="7200" y="11374"/>
                  <a:pt x="7200" y="11374"/>
                  <a:pt x="7195" y="11379"/>
                </a:cubicBezTo>
                <a:lnTo>
                  <a:pt x="7200" y="11379"/>
                </a:lnTo>
                <a:cubicBezTo>
                  <a:pt x="7183" y="11385"/>
                  <a:pt x="7166" y="11391"/>
                  <a:pt x="7149" y="11391"/>
                </a:cubicBezTo>
                <a:cubicBezTo>
                  <a:pt x="7149" y="11391"/>
                  <a:pt x="7144" y="11385"/>
                  <a:pt x="7144" y="11385"/>
                </a:cubicBezTo>
                <a:cubicBezTo>
                  <a:pt x="7138" y="11391"/>
                  <a:pt x="7132" y="11391"/>
                  <a:pt x="7127" y="11396"/>
                </a:cubicBezTo>
                <a:cubicBezTo>
                  <a:pt x="7121" y="11402"/>
                  <a:pt x="7115" y="11402"/>
                  <a:pt x="7110" y="11402"/>
                </a:cubicBezTo>
                <a:lnTo>
                  <a:pt x="7104" y="11391"/>
                </a:lnTo>
                <a:cubicBezTo>
                  <a:pt x="7104" y="11391"/>
                  <a:pt x="7104" y="11396"/>
                  <a:pt x="7104" y="11402"/>
                </a:cubicBezTo>
                <a:cubicBezTo>
                  <a:pt x="7093" y="11402"/>
                  <a:pt x="7087" y="11408"/>
                  <a:pt x="7076" y="11408"/>
                </a:cubicBezTo>
                <a:cubicBezTo>
                  <a:pt x="7087" y="11396"/>
                  <a:pt x="7098" y="11391"/>
                  <a:pt x="7104" y="11379"/>
                </a:cubicBezTo>
                <a:cubicBezTo>
                  <a:pt x="7115" y="11379"/>
                  <a:pt x="7121" y="11374"/>
                  <a:pt x="7132" y="11374"/>
                </a:cubicBezTo>
                <a:cubicBezTo>
                  <a:pt x="7147" y="11371"/>
                  <a:pt x="7159" y="11369"/>
                  <a:pt x="7171" y="11369"/>
                </a:cubicBezTo>
                <a:close/>
                <a:moveTo>
                  <a:pt x="7195" y="11396"/>
                </a:moveTo>
                <a:lnTo>
                  <a:pt x="7195" y="11413"/>
                </a:lnTo>
                <a:cubicBezTo>
                  <a:pt x="7195" y="11413"/>
                  <a:pt x="7189" y="11408"/>
                  <a:pt x="7183" y="11402"/>
                </a:cubicBezTo>
                <a:cubicBezTo>
                  <a:pt x="7189" y="11402"/>
                  <a:pt x="7189" y="11396"/>
                  <a:pt x="7195" y="11396"/>
                </a:cubicBezTo>
                <a:close/>
                <a:moveTo>
                  <a:pt x="7144" y="11442"/>
                </a:moveTo>
                <a:cubicBezTo>
                  <a:pt x="7138" y="11447"/>
                  <a:pt x="7138" y="11447"/>
                  <a:pt x="7138" y="11447"/>
                </a:cubicBezTo>
                <a:lnTo>
                  <a:pt x="7127" y="11447"/>
                </a:lnTo>
                <a:cubicBezTo>
                  <a:pt x="7132" y="11447"/>
                  <a:pt x="7138" y="11447"/>
                  <a:pt x="7144" y="11442"/>
                </a:cubicBezTo>
                <a:close/>
                <a:moveTo>
                  <a:pt x="4641" y="11400"/>
                </a:moveTo>
                <a:cubicBezTo>
                  <a:pt x="4664" y="11400"/>
                  <a:pt x="4687" y="11409"/>
                  <a:pt x="4710" y="11413"/>
                </a:cubicBezTo>
                <a:cubicBezTo>
                  <a:pt x="4755" y="11425"/>
                  <a:pt x="4806" y="11430"/>
                  <a:pt x="4852" y="11453"/>
                </a:cubicBezTo>
                <a:cubicBezTo>
                  <a:pt x="4778" y="11453"/>
                  <a:pt x="4698" y="11425"/>
                  <a:pt x="4625" y="11402"/>
                </a:cubicBezTo>
                <a:cubicBezTo>
                  <a:pt x="4630" y="11401"/>
                  <a:pt x="4635" y="11400"/>
                  <a:pt x="4641" y="11400"/>
                </a:cubicBezTo>
                <a:close/>
                <a:moveTo>
                  <a:pt x="5118" y="11447"/>
                </a:moveTo>
                <a:cubicBezTo>
                  <a:pt x="5118" y="11453"/>
                  <a:pt x="5118" y="11459"/>
                  <a:pt x="5124" y="11464"/>
                </a:cubicBezTo>
                <a:lnTo>
                  <a:pt x="5101" y="11464"/>
                </a:lnTo>
                <a:cubicBezTo>
                  <a:pt x="5107" y="11459"/>
                  <a:pt x="5113" y="11453"/>
                  <a:pt x="5118" y="11447"/>
                </a:cubicBezTo>
                <a:close/>
                <a:moveTo>
                  <a:pt x="6798" y="11453"/>
                </a:moveTo>
                <a:cubicBezTo>
                  <a:pt x="6798" y="11459"/>
                  <a:pt x="6798" y="11464"/>
                  <a:pt x="6786" y="11464"/>
                </a:cubicBezTo>
                <a:cubicBezTo>
                  <a:pt x="6786" y="11464"/>
                  <a:pt x="6781" y="11459"/>
                  <a:pt x="6781" y="11459"/>
                </a:cubicBezTo>
                <a:cubicBezTo>
                  <a:pt x="6786" y="11459"/>
                  <a:pt x="6792" y="11453"/>
                  <a:pt x="6798" y="11453"/>
                </a:cubicBezTo>
                <a:close/>
                <a:moveTo>
                  <a:pt x="6764" y="11459"/>
                </a:moveTo>
                <a:lnTo>
                  <a:pt x="6764" y="11459"/>
                </a:lnTo>
                <a:cubicBezTo>
                  <a:pt x="6760" y="11463"/>
                  <a:pt x="6753" y="11467"/>
                  <a:pt x="6747" y="11467"/>
                </a:cubicBezTo>
                <a:cubicBezTo>
                  <a:pt x="6745" y="11467"/>
                  <a:pt x="6743" y="11466"/>
                  <a:pt x="6741" y="11464"/>
                </a:cubicBezTo>
                <a:cubicBezTo>
                  <a:pt x="6747" y="11464"/>
                  <a:pt x="6758" y="11464"/>
                  <a:pt x="6764" y="11459"/>
                </a:cubicBezTo>
                <a:close/>
                <a:moveTo>
                  <a:pt x="7008" y="11447"/>
                </a:moveTo>
                <a:cubicBezTo>
                  <a:pt x="6996" y="11453"/>
                  <a:pt x="6985" y="11464"/>
                  <a:pt x="6974" y="11476"/>
                </a:cubicBezTo>
                <a:cubicBezTo>
                  <a:pt x="6962" y="11481"/>
                  <a:pt x="6951" y="11481"/>
                  <a:pt x="6939" y="11487"/>
                </a:cubicBezTo>
                <a:cubicBezTo>
                  <a:pt x="6962" y="11476"/>
                  <a:pt x="6979" y="11464"/>
                  <a:pt x="6996" y="11453"/>
                </a:cubicBezTo>
                <a:cubicBezTo>
                  <a:pt x="7002" y="11447"/>
                  <a:pt x="7002" y="11447"/>
                  <a:pt x="7008" y="11447"/>
                </a:cubicBezTo>
                <a:close/>
                <a:moveTo>
                  <a:pt x="4618" y="11455"/>
                </a:moveTo>
                <a:cubicBezTo>
                  <a:pt x="4612" y="11455"/>
                  <a:pt x="4607" y="11456"/>
                  <a:pt x="4602" y="11459"/>
                </a:cubicBezTo>
                <a:cubicBezTo>
                  <a:pt x="4613" y="11470"/>
                  <a:pt x="4630" y="11481"/>
                  <a:pt x="4642" y="11493"/>
                </a:cubicBezTo>
                <a:cubicBezTo>
                  <a:pt x="4647" y="11487"/>
                  <a:pt x="4664" y="11481"/>
                  <a:pt x="4670" y="11476"/>
                </a:cubicBezTo>
                <a:cubicBezTo>
                  <a:pt x="4653" y="11467"/>
                  <a:pt x="4635" y="11455"/>
                  <a:pt x="4618" y="11455"/>
                </a:cubicBezTo>
                <a:close/>
                <a:moveTo>
                  <a:pt x="5135" y="11481"/>
                </a:moveTo>
                <a:cubicBezTo>
                  <a:pt x="5147" y="11481"/>
                  <a:pt x="5152" y="11487"/>
                  <a:pt x="5164" y="11493"/>
                </a:cubicBezTo>
                <a:lnTo>
                  <a:pt x="5158" y="11493"/>
                </a:lnTo>
                <a:cubicBezTo>
                  <a:pt x="5152" y="11487"/>
                  <a:pt x="5141" y="11487"/>
                  <a:pt x="5135" y="11481"/>
                </a:cubicBezTo>
                <a:close/>
                <a:moveTo>
                  <a:pt x="5226" y="11493"/>
                </a:moveTo>
                <a:cubicBezTo>
                  <a:pt x="5226" y="11493"/>
                  <a:pt x="5226" y="11498"/>
                  <a:pt x="5232" y="11498"/>
                </a:cubicBezTo>
                <a:lnTo>
                  <a:pt x="5215" y="11498"/>
                </a:lnTo>
                <a:cubicBezTo>
                  <a:pt x="5220" y="11493"/>
                  <a:pt x="5220" y="11493"/>
                  <a:pt x="5226" y="11493"/>
                </a:cubicBezTo>
                <a:close/>
                <a:moveTo>
                  <a:pt x="6701" y="11504"/>
                </a:moveTo>
                <a:cubicBezTo>
                  <a:pt x="6701" y="11504"/>
                  <a:pt x="6701" y="11504"/>
                  <a:pt x="6701" y="11510"/>
                </a:cubicBezTo>
                <a:cubicBezTo>
                  <a:pt x="6701" y="11510"/>
                  <a:pt x="6690" y="11504"/>
                  <a:pt x="6690" y="11504"/>
                </a:cubicBezTo>
                <a:close/>
                <a:moveTo>
                  <a:pt x="6775" y="11504"/>
                </a:moveTo>
                <a:cubicBezTo>
                  <a:pt x="6769" y="11504"/>
                  <a:pt x="6764" y="11510"/>
                  <a:pt x="6764" y="11510"/>
                </a:cubicBezTo>
                <a:cubicBezTo>
                  <a:pt x="6764" y="11510"/>
                  <a:pt x="6769" y="11504"/>
                  <a:pt x="6769" y="11504"/>
                </a:cubicBezTo>
                <a:close/>
                <a:moveTo>
                  <a:pt x="6520" y="11487"/>
                </a:moveTo>
                <a:cubicBezTo>
                  <a:pt x="6531" y="11493"/>
                  <a:pt x="6548" y="11498"/>
                  <a:pt x="6559" y="11498"/>
                </a:cubicBezTo>
                <a:cubicBezTo>
                  <a:pt x="6543" y="11510"/>
                  <a:pt x="6526" y="11517"/>
                  <a:pt x="6508" y="11520"/>
                </a:cubicBezTo>
                <a:lnTo>
                  <a:pt x="6508" y="11520"/>
                </a:lnTo>
                <a:cubicBezTo>
                  <a:pt x="6510" y="11515"/>
                  <a:pt x="6520" y="11509"/>
                  <a:pt x="6525" y="11504"/>
                </a:cubicBezTo>
                <a:cubicBezTo>
                  <a:pt x="6525" y="11498"/>
                  <a:pt x="6514" y="11493"/>
                  <a:pt x="6514" y="11493"/>
                </a:cubicBezTo>
                <a:cubicBezTo>
                  <a:pt x="6514" y="11493"/>
                  <a:pt x="6520" y="11487"/>
                  <a:pt x="6520" y="11487"/>
                </a:cubicBezTo>
                <a:close/>
                <a:moveTo>
                  <a:pt x="6344" y="11510"/>
                </a:moveTo>
                <a:cubicBezTo>
                  <a:pt x="6338" y="11515"/>
                  <a:pt x="6332" y="11515"/>
                  <a:pt x="6327" y="11521"/>
                </a:cubicBezTo>
                <a:lnTo>
                  <a:pt x="6338" y="11510"/>
                </a:lnTo>
                <a:close/>
                <a:moveTo>
                  <a:pt x="6503" y="11498"/>
                </a:moveTo>
                <a:cubicBezTo>
                  <a:pt x="6503" y="11504"/>
                  <a:pt x="6503" y="11514"/>
                  <a:pt x="6508" y="11520"/>
                </a:cubicBezTo>
                <a:lnTo>
                  <a:pt x="6508" y="11520"/>
                </a:lnTo>
                <a:cubicBezTo>
                  <a:pt x="6474" y="11527"/>
                  <a:pt x="6439" y="11523"/>
                  <a:pt x="6406" y="11527"/>
                </a:cubicBezTo>
                <a:cubicBezTo>
                  <a:pt x="6423" y="11521"/>
                  <a:pt x="6440" y="11515"/>
                  <a:pt x="6452" y="11504"/>
                </a:cubicBezTo>
                <a:lnTo>
                  <a:pt x="6457" y="11515"/>
                </a:lnTo>
                <a:cubicBezTo>
                  <a:pt x="6457" y="11515"/>
                  <a:pt x="6469" y="11510"/>
                  <a:pt x="6469" y="11510"/>
                </a:cubicBezTo>
                <a:lnTo>
                  <a:pt x="6480" y="11521"/>
                </a:lnTo>
                <a:lnTo>
                  <a:pt x="6486" y="11515"/>
                </a:lnTo>
                <a:cubicBezTo>
                  <a:pt x="6480" y="11510"/>
                  <a:pt x="6474" y="11504"/>
                  <a:pt x="6469" y="11498"/>
                </a:cubicBezTo>
                <a:close/>
                <a:moveTo>
                  <a:pt x="6242" y="11521"/>
                </a:moveTo>
                <a:lnTo>
                  <a:pt x="6242" y="11521"/>
                </a:lnTo>
                <a:cubicBezTo>
                  <a:pt x="6236" y="11521"/>
                  <a:pt x="6230" y="11532"/>
                  <a:pt x="6225" y="11532"/>
                </a:cubicBezTo>
                <a:cubicBezTo>
                  <a:pt x="6225" y="11532"/>
                  <a:pt x="6225" y="11527"/>
                  <a:pt x="6225" y="11527"/>
                </a:cubicBezTo>
                <a:cubicBezTo>
                  <a:pt x="6230" y="11527"/>
                  <a:pt x="6236" y="11521"/>
                  <a:pt x="6242" y="11521"/>
                </a:cubicBezTo>
                <a:close/>
                <a:moveTo>
                  <a:pt x="6156" y="11527"/>
                </a:moveTo>
                <a:cubicBezTo>
                  <a:pt x="6156" y="11527"/>
                  <a:pt x="6156" y="11532"/>
                  <a:pt x="6156" y="11538"/>
                </a:cubicBezTo>
                <a:cubicBezTo>
                  <a:pt x="6145" y="11538"/>
                  <a:pt x="6139" y="11532"/>
                  <a:pt x="6139" y="11527"/>
                </a:cubicBezTo>
                <a:close/>
                <a:moveTo>
                  <a:pt x="6219" y="11521"/>
                </a:moveTo>
                <a:cubicBezTo>
                  <a:pt x="6225" y="11527"/>
                  <a:pt x="6219" y="11532"/>
                  <a:pt x="6213" y="11538"/>
                </a:cubicBezTo>
                <a:cubicBezTo>
                  <a:pt x="6196" y="11538"/>
                  <a:pt x="6191" y="11532"/>
                  <a:pt x="6196" y="11521"/>
                </a:cubicBezTo>
                <a:close/>
                <a:moveTo>
                  <a:pt x="5850" y="11538"/>
                </a:moveTo>
                <a:cubicBezTo>
                  <a:pt x="5850" y="11541"/>
                  <a:pt x="5850" y="11542"/>
                  <a:pt x="5851" y="11544"/>
                </a:cubicBezTo>
                <a:lnTo>
                  <a:pt x="5850" y="11544"/>
                </a:lnTo>
                <a:cubicBezTo>
                  <a:pt x="5850" y="11544"/>
                  <a:pt x="5850" y="11538"/>
                  <a:pt x="5850" y="11538"/>
                </a:cubicBezTo>
                <a:close/>
                <a:moveTo>
                  <a:pt x="5915" y="11544"/>
                </a:moveTo>
                <a:cubicBezTo>
                  <a:pt x="5914" y="11544"/>
                  <a:pt x="5913" y="11544"/>
                  <a:pt x="5913" y="11544"/>
                </a:cubicBezTo>
                <a:lnTo>
                  <a:pt x="5915" y="11544"/>
                </a:lnTo>
                <a:cubicBezTo>
                  <a:pt x="5915" y="11544"/>
                  <a:pt x="5915" y="11544"/>
                  <a:pt x="5915" y="11544"/>
                </a:cubicBezTo>
                <a:close/>
                <a:moveTo>
                  <a:pt x="6077" y="11532"/>
                </a:moveTo>
                <a:cubicBezTo>
                  <a:pt x="6071" y="11538"/>
                  <a:pt x="6066" y="11544"/>
                  <a:pt x="6060" y="11544"/>
                </a:cubicBezTo>
                <a:cubicBezTo>
                  <a:pt x="6060" y="11538"/>
                  <a:pt x="6054" y="11538"/>
                  <a:pt x="6049" y="11538"/>
                </a:cubicBezTo>
                <a:cubicBezTo>
                  <a:pt x="6060" y="11532"/>
                  <a:pt x="6066" y="11532"/>
                  <a:pt x="6077" y="11532"/>
                </a:cubicBezTo>
                <a:close/>
                <a:moveTo>
                  <a:pt x="6576" y="11515"/>
                </a:moveTo>
                <a:lnTo>
                  <a:pt x="6576" y="11515"/>
                </a:lnTo>
                <a:cubicBezTo>
                  <a:pt x="6548" y="11527"/>
                  <a:pt x="6520" y="11532"/>
                  <a:pt x="6497" y="11544"/>
                </a:cubicBezTo>
                <a:cubicBezTo>
                  <a:pt x="6491" y="11538"/>
                  <a:pt x="6491" y="11532"/>
                  <a:pt x="6486" y="11527"/>
                </a:cubicBezTo>
                <a:cubicBezTo>
                  <a:pt x="6514" y="11521"/>
                  <a:pt x="6548" y="11521"/>
                  <a:pt x="6576" y="11515"/>
                </a:cubicBezTo>
                <a:close/>
                <a:moveTo>
                  <a:pt x="7013" y="11515"/>
                </a:moveTo>
                <a:cubicBezTo>
                  <a:pt x="7008" y="11521"/>
                  <a:pt x="6996" y="11538"/>
                  <a:pt x="6991" y="11544"/>
                </a:cubicBezTo>
                <a:cubicBezTo>
                  <a:pt x="7004" y="11535"/>
                  <a:pt x="7022" y="11525"/>
                  <a:pt x="7037" y="11525"/>
                </a:cubicBezTo>
                <a:cubicBezTo>
                  <a:pt x="7041" y="11525"/>
                  <a:pt x="7044" y="11526"/>
                  <a:pt x="7047" y="11527"/>
                </a:cubicBezTo>
                <a:cubicBezTo>
                  <a:pt x="7042" y="11521"/>
                  <a:pt x="7025" y="11515"/>
                  <a:pt x="7013" y="11515"/>
                </a:cubicBezTo>
                <a:close/>
                <a:moveTo>
                  <a:pt x="4873" y="11451"/>
                </a:moveTo>
                <a:cubicBezTo>
                  <a:pt x="4889" y="11451"/>
                  <a:pt x="4906" y="11460"/>
                  <a:pt x="4925" y="11464"/>
                </a:cubicBezTo>
                <a:cubicBezTo>
                  <a:pt x="4988" y="11476"/>
                  <a:pt x="5056" y="11481"/>
                  <a:pt x="5124" y="11493"/>
                </a:cubicBezTo>
                <a:cubicBezTo>
                  <a:pt x="5232" y="11510"/>
                  <a:pt x="5334" y="11521"/>
                  <a:pt x="5442" y="11532"/>
                </a:cubicBezTo>
                <a:cubicBezTo>
                  <a:pt x="5447" y="11538"/>
                  <a:pt x="5453" y="11544"/>
                  <a:pt x="5459" y="11549"/>
                </a:cubicBezTo>
                <a:cubicBezTo>
                  <a:pt x="5345" y="11538"/>
                  <a:pt x="5226" y="11521"/>
                  <a:pt x="5107" y="11504"/>
                </a:cubicBezTo>
                <a:lnTo>
                  <a:pt x="5101" y="11504"/>
                </a:lnTo>
                <a:cubicBezTo>
                  <a:pt x="5090" y="11498"/>
                  <a:pt x="5078" y="11498"/>
                  <a:pt x="5067" y="11498"/>
                </a:cubicBezTo>
                <a:cubicBezTo>
                  <a:pt x="5033" y="11493"/>
                  <a:pt x="5005" y="11487"/>
                  <a:pt x="4976" y="11481"/>
                </a:cubicBezTo>
                <a:cubicBezTo>
                  <a:pt x="4976" y="11487"/>
                  <a:pt x="4976" y="11487"/>
                  <a:pt x="4976" y="11493"/>
                </a:cubicBezTo>
                <a:cubicBezTo>
                  <a:pt x="4942" y="11464"/>
                  <a:pt x="4891" y="11470"/>
                  <a:pt x="4852" y="11459"/>
                </a:cubicBezTo>
                <a:cubicBezTo>
                  <a:pt x="4859" y="11453"/>
                  <a:pt x="4866" y="11451"/>
                  <a:pt x="4873" y="11451"/>
                </a:cubicBezTo>
                <a:close/>
                <a:moveTo>
                  <a:pt x="5989" y="11537"/>
                </a:moveTo>
                <a:cubicBezTo>
                  <a:pt x="6003" y="11537"/>
                  <a:pt x="6017" y="11538"/>
                  <a:pt x="6032" y="11538"/>
                </a:cubicBezTo>
                <a:lnTo>
                  <a:pt x="6032" y="11549"/>
                </a:lnTo>
                <a:lnTo>
                  <a:pt x="5958" y="11549"/>
                </a:lnTo>
                <a:cubicBezTo>
                  <a:pt x="5958" y="11549"/>
                  <a:pt x="5952" y="11544"/>
                  <a:pt x="5947" y="11544"/>
                </a:cubicBezTo>
                <a:cubicBezTo>
                  <a:pt x="5961" y="11538"/>
                  <a:pt x="5975" y="11537"/>
                  <a:pt x="5989" y="11537"/>
                </a:cubicBezTo>
                <a:close/>
                <a:moveTo>
                  <a:pt x="5913" y="11532"/>
                </a:moveTo>
                <a:cubicBezTo>
                  <a:pt x="5914" y="11536"/>
                  <a:pt x="5915" y="11540"/>
                  <a:pt x="5915" y="11544"/>
                </a:cubicBezTo>
                <a:lnTo>
                  <a:pt x="5915" y="11544"/>
                </a:lnTo>
                <a:cubicBezTo>
                  <a:pt x="5918" y="11542"/>
                  <a:pt x="5919" y="11538"/>
                  <a:pt x="5924" y="11538"/>
                </a:cubicBezTo>
                <a:cubicBezTo>
                  <a:pt x="5924" y="11538"/>
                  <a:pt x="5930" y="11544"/>
                  <a:pt x="5930" y="11544"/>
                </a:cubicBezTo>
                <a:lnTo>
                  <a:pt x="5915" y="11544"/>
                </a:lnTo>
                <a:cubicBezTo>
                  <a:pt x="5914" y="11548"/>
                  <a:pt x="5911" y="11551"/>
                  <a:pt x="5907" y="11551"/>
                </a:cubicBezTo>
                <a:cubicBezTo>
                  <a:pt x="5905" y="11551"/>
                  <a:pt x="5903" y="11551"/>
                  <a:pt x="5901" y="11549"/>
                </a:cubicBezTo>
                <a:cubicBezTo>
                  <a:pt x="5890" y="11549"/>
                  <a:pt x="5890" y="11544"/>
                  <a:pt x="5890" y="11538"/>
                </a:cubicBezTo>
                <a:cubicBezTo>
                  <a:pt x="5895" y="11538"/>
                  <a:pt x="5907" y="11532"/>
                  <a:pt x="5913" y="11532"/>
                </a:cubicBezTo>
                <a:close/>
                <a:moveTo>
                  <a:pt x="5464" y="11538"/>
                </a:moveTo>
                <a:cubicBezTo>
                  <a:pt x="5498" y="11538"/>
                  <a:pt x="5527" y="11544"/>
                  <a:pt x="5555" y="11549"/>
                </a:cubicBezTo>
                <a:lnTo>
                  <a:pt x="5572" y="11549"/>
                </a:lnTo>
                <a:cubicBezTo>
                  <a:pt x="5595" y="11549"/>
                  <a:pt x="5617" y="11548"/>
                  <a:pt x="5640" y="11548"/>
                </a:cubicBezTo>
                <a:cubicBezTo>
                  <a:pt x="5663" y="11548"/>
                  <a:pt x="5686" y="11549"/>
                  <a:pt x="5708" y="11555"/>
                </a:cubicBezTo>
                <a:cubicBezTo>
                  <a:pt x="5689" y="11560"/>
                  <a:pt x="5669" y="11561"/>
                  <a:pt x="5649" y="11561"/>
                </a:cubicBezTo>
                <a:cubicBezTo>
                  <a:pt x="5616" y="11561"/>
                  <a:pt x="5583" y="11557"/>
                  <a:pt x="5550" y="11557"/>
                </a:cubicBezTo>
                <a:cubicBezTo>
                  <a:pt x="5526" y="11557"/>
                  <a:pt x="5503" y="11559"/>
                  <a:pt x="5481" y="11566"/>
                </a:cubicBezTo>
                <a:cubicBezTo>
                  <a:pt x="5481" y="11561"/>
                  <a:pt x="5481" y="11555"/>
                  <a:pt x="5481" y="11549"/>
                </a:cubicBezTo>
                <a:lnTo>
                  <a:pt x="5470" y="11549"/>
                </a:lnTo>
                <a:cubicBezTo>
                  <a:pt x="5464" y="11544"/>
                  <a:pt x="5464" y="11544"/>
                  <a:pt x="5464" y="11538"/>
                </a:cubicBezTo>
                <a:close/>
                <a:moveTo>
                  <a:pt x="6128" y="11510"/>
                </a:moveTo>
                <a:cubicBezTo>
                  <a:pt x="6122" y="11521"/>
                  <a:pt x="6128" y="11532"/>
                  <a:pt x="6139" y="11544"/>
                </a:cubicBezTo>
                <a:cubicBezTo>
                  <a:pt x="6151" y="11547"/>
                  <a:pt x="6162" y="11548"/>
                  <a:pt x="6174" y="11548"/>
                </a:cubicBezTo>
                <a:cubicBezTo>
                  <a:pt x="6208" y="11548"/>
                  <a:pt x="6242" y="11538"/>
                  <a:pt x="6276" y="11538"/>
                </a:cubicBezTo>
                <a:cubicBezTo>
                  <a:pt x="6278" y="11538"/>
                  <a:pt x="6281" y="11538"/>
                  <a:pt x="6283" y="11538"/>
                </a:cubicBezTo>
                <a:lnTo>
                  <a:pt x="6283" y="11538"/>
                </a:lnTo>
                <a:cubicBezTo>
                  <a:pt x="6296" y="11527"/>
                  <a:pt x="6307" y="11515"/>
                  <a:pt x="6327" y="11510"/>
                </a:cubicBezTo>
                <a:lnTo>
                  <a:pt x="6327" y="11510"/>
                </a:lnTo>
                <a:cubicBezTo>
                  <a:pt x="6321" y="11515"/>
                  <a:pt x="6321" y="11521"/>
                  <a:pt x="6321" y="11527"/>
                </a:cubicBezTo>
                <a:cubicBezTo>
                  <a:pt x="6315" y="11527"/>
                  <a:pt x="6315" y="11532"/>
                  <a:pt x="6310" y="11532"/>
                </a:cubicBezTo>
                <a:cubicBezTo>
                  <a:pt x="6306" y="11536"/>
                  <a:pt x="6302" y="11537"/>
                  <a:pt x="6297" y="11539"/>
                </a:cubicBezTo>
                <a:lnTo>
                  <a:pt x="6297" y="11539"/>
                </a:lnTo>
                <a:cubicBezTo>
                  <a:pt x="6292" y="11539"/>
                  <a:pt x="6288" y="11538"/>
                  <a:pt x="6283" y="11538"/>
                </a:cubicBezTo>
                <a:lnTo>
                  <a:pt x="6283" y="11538"/>
                </a:lnTo>
                <a:cubicBezTo>
                  <a:pt x="6281" y="11540"/>
                  <a:pt x="6278" y="11542"/>
                  <a:pt x="6276" y="11544"/>
                </a:cubicBezTo>
                <a:lnTo>
                  <a:pt x="6287" y="11544"/>
                </a:lnTo>
                <a:cubicBezTo>
                  <a:pt x="6289" y="11541"/>
                  <a:pt x="6293" y="11540"/>
                  <a:pt x="6297" y="11539"/>
                </a:cubicBezTo>
                <a:lnTo>
                  <a:pt x="6297" y="11539"/>
                </a:lnTo>
                <a:cubicBezTo>
                  <a:pt x="6300" y="11539"/>
                  <a:pt x="6302" y="11539"/>
                  <a:pt x="6305" y="11539"/>
                </a:cubicBezTo>
                <a:cubicBezTo>
                  <a:pt x="6325" y="11539"/>
                  <a:pt x="6344" y="11536"/>
                  <a:pt x="6355" y="11521"/>
                </a:cubicBezTo>
                <a:lnTo>
                  <a:pt x="6344" y="11521"/>
                </a:lnTo>
                <a:cubicBezTo>
                  <a:pt x="6355" y="11521"/>
                  <a:pt x="6361" y="11515"/>
                  <a:pt x="6366" y="11515"/>
                </a:cubicBezTo>
                <a:cubicBezTo>
                  <a:pt x="6362" y="11525"/>
                  <a:pt x="6365" y="11541"/>
                  <a:pt x="6375" y="11541"/>
                </a:cubicBezTo>
                <a:cubicBezTo>
                  <a:pt x="6377" y="11541"/>
                  <a:pt x="6380" y="11540"/>
                  <a:pt x="6383" y="11538"/>
                </a:cubicBezTo>
                <a:cubicBezTo>
                  <a:pt x="6417" y="11532"/>
                  <a:pt x="6446" y="11527"/>
                  <a:pt x="6480" y="11527"/>
                </a:cubicBezTo>
                <a:cubicBezTo>
                  <a:pt x="6480" y="11532"/>
                  <a:pt x="6480" y="11538"/>
                  <a:pt x="6480" y="11544"/>
                </a:cubicBezTo>
                <a:lnTo>
                  <a:pt x="6474" y="11544"/>
                </a:lnTo>
                <a:cubicBezTo>
                  <a:pt x="6474" y="11538"/>
                  <a:pt x="6469" y="11532"/>
                  <a:pt x="6469" y="11532"/>
                </a:cubicBezTo>
                <a:cubicBezTo>
                  <a:pt x="6452" y="11538"/>
                  <a:pt x="6434" y="11544"/>
                  <a:pt x="6417" y="11549"/>
                </a:cubicBezTo>
                <a:cubicBezTo>
                  <a:pt x="6400" y="11547"/>
                  <a:pt x="6383" y="11544"/>
                  <a:pt x="6368" y="11544"/>
                </a:cubicBezTo>
                <a:cubicBezTo>
                  <a:pt x="6352" y="11544"/>
                  <a:pt x="6338" y="11547"/>
                  <a:pt x="6327" y="11555"/>
                </a:cubicBezTo>
                <a:lnTo>
                  <a:pt x="6310" y="11555"/>
                </a:lnTo>
                <a:lnTo>
                  <a:pt x="6298" y="11544"/>
                </a:lnTo>
                <a:cubicBezTo>
                  <a:pt x="6281" y="11549"/>
                  <a:pt x="6270" y="11555"/>
                  <a:pt x="6253" y="11561"/>
                </a:cubicBezTo>
                <a:cubicBezTo>
                  <a:pt x="6174" y="11561"/>
                  <a:pt x="6100" y="11561"/>
                  <a:pt x="6026" y="11572"/>
                </a:cubicBezTo>
                <a:cubicBezTo>
                  <a:pt x="6001" y="11567"/>
                  <a:pt x="5977" y="11565"/>
                  <a:pt x="5952" y="11565"/>
                </a:cubicBezTo>
                <a:cubicBezTo>
                  <a:pt x="5922" y="11565"/>
                  <a:pt x="5892" y="11568"/>
                  <a:pt x="5862" y="11568"/>
                </a:cubicBezTo>
                <a:cubicBezTo>
                  <a:pt x="5837" y="11568"/>
                  <a:pt x="5812" y="11566"/>
                  <a:pt x="5788" y="11561"/>
                </a:cubicBezTo>
                <a:cubicBezTo>
                  <a:pt x="5810" y="11555"/>
                  <a:pt x="5839" y="11555"/>
                  <a:pt x="5861" y="11555"/>
                </a:cubicBezTo>
                <a:lnTo>
                  <a:pt x="5867" y="11555"/>
                </a:lnTo>
                <a:cubicBezTo>
                  <a:pt x="5930" y="11549"/>
                  <a:pt x="5998" y="11549"/>
                  <a:pt x="6060" y="11549"/>
                </a:cubicBezTo>
                <a:cubicBezTo>
                  <a:pt x="6064" y="11548"/>
                  <a:pt x="6069" y="11548"/>
                  <a:pt x="6074" y="11548"/>
                </a:cubicBezTo>
                <a:cubicBezTo>
                  <a:pt x="6078" y="11548"/>
                  <a:pt x="6083" y="11548"/>
                  <a:pt x="6088" y="11548"/>
                </a:cubicBezTo>
                <a:cubicBezTo>
                  <a:pt x="6098" y="11548"/>
                  <a:pt x="6108" y="11547"/>
                  <a:pt x="6117" y="11538"/>
                </a:cubicBezTo>
                <a:cubicBezTo>
                  <a:pt x="6111" y="11538"/>
                  <a:pt x="6100" y="11527"/>
                  <a:pt x="6088" y="11521"/>
                </a:cubicBezTo>
                <a:cubicBezTo>
                  <a:pt x="6094" y="11521"/>
                  <a:pt x="6094" y="11515"/>
                  <a:pt x="6094" y="11510"/>
                </a:cubicBezTo>
                <a:close/>
                <a:moveTo>
                  <a:pt x="5723" y="11568"/>
                </a:moveTo>
                <a:cubicBezTo>
                  <a:pt x="5734" y="11568"/>
                  <a:pt x="5744" y="11579"/>
                  <a:pt x="5731" y="11584"/>
                </a:cubicBezTo>
                <a:cubicBezTo>
                  <a:pt x="5728" y="11586"/>
                  <a:pt x="5725" y="11587"/>
                  <a:pt x="5722" y="11587"/>
                </a:cubicBezTo>
                <a:cubicBezTo>
                  <a:pt x="5711" y="11587"/>
                  <a:pt x="5701" y="11576"/>
                  <a:pt x="5714" y="11572"/>
                </a:cubicBezTo>
                <a:cubicBezTo>
                  <a:pt x="5717" y="11569"/>
                  <a:pt x="5720" y="11568"/>
                  <a:pt x="5723" y="11568"/>
                </a:cubicBezTo>
                <a:close/>
                <a:moveTo>
                  <a:pt x="5731" y="11595"/>
                </a:moveTo>
                <a:cubicBezTo>
                  <a:pt x="5731" y="11606"/>
                  <a:pt x="5725" y="11623"/>
                  <a:pt x="5720" y="11629"/>
                </a:cubicBezTo>
                <a:lnTo>
                  <a:pt x="5765" y="11629"/>
                </a:lnTo>
                <a:cubicBezTo>
                  <a:pt x="5765" y="11635"/>
                  <a:pt x="5754" y="11652"/>
                  <a:pt x="5748" y="11657"/>
                </a:cubicBezTo>
                <a:cubicBezTo>
                  <a:pt x="5745" y="11659"/>
                  <a:pt x="5741" y="11660"/>
                  <a:pt x="5738" y="11660"/>
                </a:cubicBezTo>
                <a:cubicBezTo>
                  <a:pt x="5728" y="11660"/>
                  <a:pt x="5717" y="11654"/>
                  <a:pt x="5708" y="11646"/>
                </a:cubicBezTo>
                <a:cubicBezTo>
                  <a:pt x="5708" y="11629"/>
                  <a:pt x="5720" y="11612"/>
                  <a:pt x="5731" y="11595"/>
                </a:cubicBezTo>
                <a:close/>
                <a:moveTo>
                  <a:pt x="5788" y="11629"/>
                </a:moveTo>
                <a:cubicBezTo>
                  <a:pt x="5810" y="11629"/>
                  <a:pt x="5833" y="11631"/>
                  <a:pt x="5856" y="11631"/>
                </a:cubicBezTo>
                <a:cubicBezTo>
                  <a:pt x="5867" y="11631"/>
                  <a:pt x="5878" y="11631"/>
                  <a:pt x="5890" y="11629"/>
                </a:cubicBezTo>
                <a:lnTo>
                  <a:pt x="5890" y="11629"/>
                </a:lnTo>
                <a:cubicBezTo>
                  <a:pt x="5890" y="11640"/>
                  <a:pt x="5873" y="11646"/>
                  <a:pt x="5861" y="11652"/>
                </a:cubicBezTo>
                <a:cubicBezTo>
                  <a:pt x="5861" y="11652"/>
                  <a:pt x="5861" y="11663"/>
                  <a:pt x="5861" y="11663"/>
                </a:cubicBezTo>
                <a:cubicBezTo>
                  <a:pt x="5844" y="11657"/>
                  <a:pt x="5826" y="11657"/>
                  <a:pt x="5809" y="11657"/>
                </a:cubicBezTo>
                <a:cubicBezTo>
                  <a:pt x="5792" y="11657"/>
                  <a:pt x="5776" y="11657"/>
                  <a:pt x="5765" y="11652"/>
                </a:cubicBezTo>
                <a:cubicBezTo>
                  <a:pt x="5765" y="11635"/>
                  <a:pt x="5776" y="11629"/>
                  <a:pt x="5788" y="11629"/>
                </a:cubicBezTo>
                <a:close/>
                <a:moveTo>
                  <a:pt x="5888" y="11653"/>
                </a:moveTo>
                <a:cubicBezTo>
                  <a:pt x="5892" y="11653"/>
                  <a:pt x="5895" y="11656"/>
                  <a:pt x="5895" y="11663"/>
                </a:cubicBezTo>
                <a:cubicBezTo>
                  <a:pt x="5895" y="11669"/>
                  <a:pt x="5884" y="11674"/>
                  <a:pt x="5878" y="11674"/>
                </a:cubicBezTo>
                <a:cubicBezTo>
                  <a:pt x="5867" y="11666"/>
                  <a:pt x="5879" y="11653"/>
                  <a:pt x="5888" y="11653"/>
                </a:cubicBezTo>
                <a:close/>
                <a:moveTo>
                  <a:pt x="5759" y="11714"/>
                </a:moveTo>
                <a:cubicBezTo>
                  <a:pt x="5757" y="11716"/>
                  <a:pt x="5755" y="11718"/>
                  <a:pt x="5754" y="11720"/>
                </a:cubicBezTo>
                <a:cubicBezTo>
                  <a:pt x="5755" y="11718"/>
                  <a:pt x="5757" y="11716"/>
                  <a:pt x="5759" y="11714"/>
                </a:cubicBezTo>
                <a:close/>
                <a:moveTo>
                  <a:pt x="5648" y="0"/>
                </a:moveTo>
                <a:cubicBezTo>
                  <a:pt x="5638" y="0"/>
                  <a:pt x="5632" y="15"/>
                  <a:pt x="5623" y="15"/>
                </a:cubicBezTo>
                <a:cubicBezTo>
                  <a:pt x="5578" y="15"/>
                  <a:pt x="5544" y="20"/>
                  <a:pt x="5515" y="54"/>
                </a:cubicBezTo>
                <a:cubicBezTo>
                  <a:pt x="5515" y="49"/>
                  <a:pt x="5515" y="32"/>
                  <a:pt x="5515" y="26"/>
                </a:cubicBezTo>
                <a:cubicBezTo>
                  <a:pt x="5510" y="32"/>
                  <a:pt x="5504" y="49"/>
                  <a:pt x="5504" y="54"/>
                </a:cubicBezTo>
                <a:cubicBezTo>
                  <a:pt x="5496" y="46"/>
                  <a:pt x="5484" y="31"/>
                  <a:pt x="5472" y="31"/>
                </a:cubicBezTo>
                <a:cubicBezTo>
                  <a:pt x="5467" y="31"/>
                  <a:pt x="5463" y="33"/>
                  <a:pt x="5459" y="37"/>
                </a:cubicBezTo>
                <a:lnTo>
                  <a:pt x="5379" y="37"/>
                </a:lnTo>
                <a:cubicBezTo>
                  <a:pt x="5408" y="49"/>
                  <a:pt x="5436" y="54"/>
                  <a:pt x="5464" y="60"/>
                </a:cubicBezTo>
                <a:cubicBezTo>
                  <a:pt x="5470" y="54"/>
                  <a:pt x="5470" y="43"/>
                  <a:pt x="5470" y="37"/>
                </a:cubicBezTo>
                <a:cubicBezTo>
                  <a:pt x="5480" y="51"/>
                  <a:pt x="5491" y="59"/>
                  <a:pt x="5502" y="59"/>
                </a:cubicBezTo>
                <a:cubicBezTo>
                  <a:pt x="5510" y="59"/>
                  <a:pt x="5518" y="55"/>
                  <a:pt x="5527" y="49"/>
                </a:cubicBezTo>
                <a:lnTo>
                  <a:pt x="5527" y="49"/>
                </a:lnTo>
                <a:lnTo>
                  <a:pt x="5521" y="71"/>
                </a:lnTo>
                <a:cubicBezTo>
                  <a:pt x="5538" y="54"/>
                  <a:pt x="5549" y="32"/>
                  <a:pt x="5572" y="20"/>
                </a:cubicBezTo>
                <a:cubicBezTo>
                  <a:pt x="5600" y="37"/>
                  <a:pt x="5612" y="66"/>
                  <a:pt x="5617" y="94"/>
                </a:cubicBezTo>
                <a:cubicBezTo>
                  <a:pt x="5619" y="94"/>
                  <a:pt x="5620" y="95"/>
                  <a:pt x="5621" y="95"/>
                </a:cubicBezTo>
                <a:lnTo>
                  <a:pt x="5621" y="95"/>
                </a:lnTo>
                <a:cubicBezTo>
                  <a:pt x="5627" y="88"/>
                  <a:pt x="5636" y="87"/>
                  <a:pt x="5646" y="77"/>
                </a:cubicBezTo>
                <a:cubicBezTo>
                  <a:pt x="5646" y="77"/>
                  <a:pt x="5646" y="71"/>
                  <a:pt x="5646" y="66"/>
                </a:cubicBezTo>
                <a:cubicBezTo>
                  <a:pt x="5680" y="77"/>
                  <a:pt x="5720" y="71"/>
                  <a:pt x="5742" y="83"/>
                </a:cubicBezTo>
                <a:cubicBezTo>
                  <a:pt x="5742" y="94"/>
                  <a:pt x="5737" y="100"/>
                  <a:pt x="5720" y="100"/>
                </a:cubicBezTo>
                <a:lnTo>
                  <a:pt x="5642" y="100"/>
                </a:lnTo>
                <a:cubicBezTo>
                  <a:pt x="5659" y="104"/>
                  <a:pt x="5678" y="107"/>
                  <a:pt x="5697" y="111"/>
                </a:cubicBezTo>
                <a:cubicBezTo>
                  <a:pt x="5555" y="117"/>
                  <a:pt x="5408" y="122"/>
                  <a:pt x="5260" y="122"/>
                </a:cubicBezTo>
                <a:cubicBezTo>
                  <a:pt x="5260" y="117"/>
                  <a:pt x="5271" y="111"/>
                  <a:pt x="5277" y="105"/>
                </a:cubicBezTo>
                <a:cubicBezTo>
                  <a:pt x="5271" y="105"/>
                  <a:pt x="5266" y="100"/>
                  <a:pt x="5266" y="100"/>
                </a:cubicBezTo>
                <a:cubicBezTo>
                  <a:pt x="5262" y="119"/>
                  <a:pt x="5253" y="130"/>
                  <a:pt x="5238" y="130"/>
                </a:cubicBezTo>
                <a:cubicBezTo>
                  <a:pt x="5232" y="130"/>
                  <a:pt x="5224" y="128"/>
                  <a:pt x="5215" y="122"/>
                </a:cubicBezTo>
                <a:cubicBezTo>
                  <a:pt x="5220" y="117"/>
                  <a:pt x="5237" y="111"/>
                  <a:pt x="5243" y="105"/>
                </a:cubicBezTo>
                <a:lnTo>
                  <a:pt x="5215" y="105"/>
                </a:lnTo>
                <a:cubicBezTo>
                  <a:pt x="5215" y="117"/>
                  <a:pt x="5209" y="128"/>
                  <a:pt x="5209" y="134"/>
                </a:cubicBezTo>
                <a:cubicBezTo>
                  <a:pt x="5186" y="137"/>
                  <a:pt x="5164" y="137"/>
                  <a:pt x="5141" y="137"/>
                </a:cubicBezTo>
                <a:cubicBezTo>
                  <a:pt x="5118" y="137"/>
                  <a:pt x="5095" y="137"/>
                  <a:pt x="5073" y="139"/>
                </a:cubicBezTo>
                <a:cubicBezTo>
                  <a:pt x="5070" y="139"/>
                  <a:pt x="5067" y="139"/>
                  <a:pt x="5063" y="139"/>
                </a:cubicBezTo>
                <a:cubicBezTo>
                  <a:pt x="5031" y="139"/>
                  <a:pt x="4992" y="154"/>
                  <a:pt x="4957" y="154"/>
                </a:cubicBezTo>
                <a:cubicBezTo>
                  <a:pt x="4937" y="154"/>
                  <a:pt x="4918" y="149"/>
                  <a:pt x="4903" y="134"/>
                </a:cubicBezTo>
                <a:cubicBezTo>
                  <a:pt x="4880" y="134"/>
                  <a:pt x="4852" y="134"/>
                  <a:pt x="4829" y="128"/>
                </a:cubicBezTo>
                <a:cubicBezTo>
                  <a:pt x="4823" y="134"/>
                  <a:pt x="4812" y="139"/>
                  <a:pt x="4806" y="139"/>
                </a:cubicBezTo>
                <a:cubicBezTo>
                  <a:pt x="4802" y="138"/>
                  <a:pt x="4798" y="137"/>
                  <a:pt x="4793" y="137"/>
                </a:cubicBezTo>
                <a:cubicBezTo>
                  <a:pt x="4780" y="137"/>
                  <a:pt x="4766" y="145"/>
                  <a:pt x="4766" y="162"/>
                </a:cubicBezTo>
                <a:lnTo>
                  <a:pt x="4812" y="162"/>
                </a:lnTo>
                <a:cubicBezTo>
                  <a:pt x="4789" y="168"/>
                  <a:pt x="4766" y="174"/>
                  <a:pt x="4744" y="179"/>
                </a:cubicBezTo>
                <a:cubicBezTo>
                  <a:pt x="4744" y="168"/>
                  <a:pt x="4749" y="156"/>
                  <a:pt x="4749" y="145"/>
                </a:cubicBezTo>
                <a:lnTo>
                  <a:pt x="4749" y="145"/>
                </a:lnTo>
                <a:cubicBezTo>
                  <a:pt x="4738" y="151"/>
                  <a:pt x="4727" y="162"/>
                  <a:pt x="4715" y="162"/>
                </a:cubicBezTo>
                <a:cubicBezTo>
                  <a:pt x="4715" y="151"/>
                  <a:pt x="4715" y="134"/>
                  <a:pt x="4715" y="122"/>
                </a:cubicBezTo>
                <a:cubicBezTo>
                  <a:pt x="4732" y="117"/>
                  <a:pt x="4744" y="117"/>
                  <a:pt x="4761" y="111"/>
                </a:cubicBezTo>
                <a:cubicBezTo>
                  <a:pt x="4761" y="117"/>
                  <a:pt x="4766" y="117"/>
                  <a:pt x="4772" y="117"/>
                </a:cubicBezTo>
                <a:cubicBezTo>
                  <a:pt x="4806" y="117"/>
                  <a:pt x="4840" y="105"/>
                  <a:pt x="4869" y="88"/>
                </a:cubicBezTo>
                <a:cubicBezTo>
                  <a:pt x="4880" y="94"/>
                  <a:pt x="4891" y="100"/>
                  <a:pt x="4903" y="105"/>
                </a:cubicBezTo>
                <a:cubicBezTo>
                  <a:pt x="4903" y="100"/>
                  <a:pt x="4903" y="83"/>
                  <a:pt x="4908" y="77"/>
                </a:cubicBezTo>
                <a:cubicBezTo>
                  <a:pt x="4891" y="72"/>
                  <a:pt x="4874" y="71"/>
                  <a:pt x="4857" y="71"/>
                </a:cubicBezTo>
                <a:cubicBezTo>
                  <a:pt x="4812" y="71"/>
                  <a:pt x="4768" y="83"/>
                  <a:pt x="4727" y="83"/>
                </a:cubicBezTo>
                <a:lnTo>
                  <a:pt x="4727" y="66"/>
                </a:lnTo>
                <a:cubicBezTo>
                  <a:pt x="4727" y="71"/>
                  <a:pt x="4721" y="83"/>
                  <a:pt x="4721" y="88"/>
                </a:cubicBezTo>
                <a:cubicBezTo>
                  <a:pt x="4687" y="88"/>
                  <a:pt x="4659" y="94"/>
                  <a:pt x="4630" y="111"/>
                </a:cubicBezTo>
                <a:cubicBezTo>
                  <a:pt x="4623" y="109"/>
                  <a:pt x="4615" y="108"/>
                  <a:pt x="4608" y="108"/>
                </a:cubicBezTo>
                <a:cubicBezTo>
                  <a:pt x="4594" y="108"/>
                  <a:pt x="4581" y="113"/>
                  <a:pt x="4573" y="128"/>
                </a:cubicBezTo>
                <a:cubicBezTo>
                  <a:pt x="4568" y="122"/>
                  <a:pt x="4562" y="111"/>
                  <a:pt x="4562" y="105"/>
                </a:cubicBezTo>
                <a:cubicBezTo>
                  <a:pt x="4562" y="117"/>
                  <a:pt x="4562" y="134"/>
                  <a:pt x="4562" y="139"/>
                </a:cubicBezTo>
                <a:cubicBezTo>
                  <a:pt x="4551" y="134"/>
                  <a:pt x="4534" y="128"/>
                  <a:pt x="4522" y="128"/>
                </a:cubicBezTo>
                <a:cubicBezTo>
                  <a:pt x="4522" y="128"/>
                  <a:pt x="4522" y="134"/>
                  <a:pt x="4522" y="139"/>
                </a:cubicBezTo>
                <a:cubicBezTo>
                  <a:pt x="4538" y="142"/>
                  <a:pt x="4556" y="146"/>
                  <a:pt x="4574" y="146"/>
                </a:cubicBezTo>
                <a:cubicBezTo>
                  <a:pt x="4594" y="146"/>
                  <a:pt x="4612" y="141"/>
                  <a:pt x="4625" y="122"/>
                </a:cubicBezTo>
                <a:cubicBezTo>
                  <a:pt x="4630" y="122"/>
                  <a:pt x="4647" y="134"/>
                  <a:pt x="4653" y="134"/>
                </a:cubicBezTo>
                <a:cubicBezTo>
                  <a:pt x="4676" y="128"/>
                  <a:pt x="4693" y="128"/>
                  <a:pt x="4710" y="122"/>
                </a:cubicBezTo>
                <a:lnTo>
                  <a:pt x="4710" y="122"/>
                </a:lnTo>
                <a:cubicBezTo>
                  <a:pt x="4710" y="134"/>
                  <a:pt x="4704" y="156"/>
                  <a:pt x="4698" y="168"/>
                </a:cubicBezTo>
                <a:cubicBezTo>
                  <a:pt x="4693" y="168"/>
                  <a:pt x="4681" y="162"/>
                  <a:pt x="4670" y="156"/>
                </a:cubicBezTo>
                <a:lnTo>
                  <a:pt x="4670" y="191"/>
                </a:lnTo>
                <a:cubicBezTo>
                  <a:pt x="4664" y="191"/>
                  <a:pt x="4659" y="196"/>
                  <a:pt x="4653" y="196"/>
                </a:cubicBezTo>
                <a:lnTo>
                  <a:pt x="4653" y="162"/>
                </a:lnTo>
                <a:cubicBezTo>
                  <a:pt x="4647" y="168"/>
                  <a:pt x="4636" y="185"/>
                  <a:pt x="4630" y="196"/>
                </a:cubicBezTo>
                <a:cubicBezTo>
                  <a:pt x="4619" y="196"/>
                  <a:pt x="4613" y="202"/>
                  <a:pt x="4602" y="202"/>
                </a:cubicBezTo>
                <a:cubicBezTo>
                  <a:pt x="4613" y="196"/>
                  <a:pt x="4625" y="191"/>
                  <a:pt x="4630" y="179"/>
                </a:cubicBezTo>
                <a:cubicBezTo>
                  <a:pt x="4625" y="175"/>
                  <a:pt x="4621" y="173"/>
                  <a:pt x="4616" y="173"/>
                </a:cubicBezTo>
                <a:cubicBezTo>
                  <a:pt x="4597" y="173"/>
                  <a:pt x="4585" y="209"/>
                  <a:pt x="4562" y="213"/>
                </a:cubicBezTo>
                <a:cubicBezTo>
                  <a:pt x="4551" y="213"/>
                  <a:pt x="4522" y="213"/>
                  <a:pt x="4511" y="208"/>
                </a:cubicBezTo>
                <a:cubicBezTo>
                  <a:pt x="4517" y="202"/>
                  <a:pt x="4528" y="191"/>
                  <a:pt x="4534" y="179"/>
                </a:cubicBezTo>
                <a:lnTo>
                  <a:pt x="4534" y="179"/>
                </a:lnTo>
                <a:cubicBezTo>
                  <a:pt x="4517" y="196"/>
                  <a:pt x="4494" y="202"/>
                  <a:pt x="4477" y="202"/>
                </a:cubicBezTo>
                <a:cubicBezTo>
                  <a:pt x="4483" y="202"/>
                  <a:pt x="4500" y="208"/>
                  <a:pt x="4511" y="213"/>
                </a:cubicBezTo>
                <a:cubicBezTo>
                  <a:pt x="4502" y="222"/>
                  <a:pt x="4494" y="226"/>
                  <a:pt x="4485" y="226"/>
                </a:cubicBezTo>
                <a:cubicBezTo>
                  <a:pt x="4472" y="226"/>
                  <a:pt x="4459" y="216"/>
                  <a:pt x="4449" y="202"/>
                </a:cubicBezTo>
                <a:cubicBezTo>
                  <a:pt x="4449" y="208"/>
                  <a:pt x="4443" y="225"/>
                  <a:pt x="4437" y="230"/>
                </a:cubicBezTo>
                <a:cubicBezTo>
                  <a:pt x="4403" y="247"/>
                  <a:pt x="4358" y="253"/>
                  <a:pt x="4318" y="264"/>
                </a:cubicBezTo>
                <a:cubicBezTo>
                  <a:pt x="4330" y="253"/>
                  <a:pt x="4341" y="236"/>
                  <a:pt x="4347" y="225"/>
                </a:cubicBezTo>
                <a:lnTo>
                  <a:pt x="4347" y="225"/>
                </a:lnTo>
                <a:cubicBezTo>
                  <a:pt x="4330" y="230"/>
                  <a:pt x="4318" y="253"/>
                  <a:pt x="4312" y="270"/>
                </a:cubicBezTo>
                <a:lnTo>
                  <a:pt x="4284" y="242"/>
                </a:lnTo>
                <a:lnTo>
                  <a:pt x="4284" y="242"/>
                </a:lnTo>
                <a:cubicBezTo>
                  <a:pt x="4284" y="259"/>
                  <a:pt x="4290" y="270"/>
                  <a:pt x="4290" y="281"/>
                </a:cubicBezTo>
                <a:cubicBezTo>
                  <a:pt x="4286" y="281"/>
                  <a:pt x="4282" y="280"/>
                  <a:pt x="4278" y="280"/>
                </a:cubicBezTo>
                <a:cubicBezTo>
                  <a:pt x="4255" y="280"/>
                  <a:pt x="4236" y="294"/>
                  <a:pt x="4216" y="304"/>
                </a:cubicBezTo>
                <a:cubicBezTo>
                  <a:pt x="4216" y="298"/>
                  <a:pt x="4216" y="281"/>
                  <a:pt x="4216" y="276"/>
                </a:cubicBezTo>
                <a:cubicBezTo>
                  <a:pt x="4210" y="276"/>
                  <a:pt x="4199" y="281"/>
                  <a:pt x="4188" y="281"/>
                </a:cubicBezTo>
                <a:cubicBezTo>
                  <a:pt x="4222" y="310"/>
                  <a:pt x="4182" y="321"/>
                  <a:pt x="4159" y="327"/>
                </a:cubicBezTo>
                <a:lnTo>
                  <a:pt x="4154" y="321"/>
                </a:lnTo>
                <a:cubicBezTo>
                  <a:pt x="4154" y="321"/>
                  <a:pt x="4154" y="327"/>
                  <a:pt x="4148" y="327"/>
                </a:cubicBezTo>
                <a:cubicBezTo>
                  <a:pt x="4125" y="338"/>
                  <a:pt x="4097" y="349"/>
                  <a:pt x="4069" y="361"/>
                </a:cubicBezTo>
                <a:cubicBezTo>
                  <a:pt x="4051" y="366"/>
                  <a:pt x="4040" y="378"/>
                  <a:pt x="4023" y="383"/>
                </a:cubicBezTo>
                <a:lnTo>
                  <a:pt x="4017" y="389"/>
                </a:lnTo>
                <a:cubicBezTo>
                  <a:pt x="4012" y="391"/>
                  <a:pt x="4007" y="392"/>
                  <a:pt x="4002" y="392"/>
                </a:cubicBezTo>
                <a:cubicBezTo>
                  <a:pt x="3993" y="392"/>
                  <a:pt x="3985" y="389"/>
                  <a:pt x="3978" y="389"/>
                </a:cubicBezTo>
                <a:cubicBezTo>
                  <a:pt x="3972" y="395"/>
                  <a:pt x="3966" y="406"/>
                  <a:pt x="3961" y="412"/>
                </a:cubicBezTo>
                <a:cubicBezTo>
                  <a:pt x="3955" y="412"/>
                  <a:pt x="3949" y="400"/>
                  <a:pt x="3949" y="395"/>
                </a:cubicBezTo>
                <a:cubicBezTo>
                  <a:pt x="3938" y="400"/>
                  <a:pt x="3927" y="406"/>
                  <a:pt x="3921" y="412"/>
                </a:cubicBezTo>
                <a:cubicBezTo>
                  <a:pt x="3921" y="406"/>
                  <a:pt x="3915" y="406"/>
                  <a:pt x="3915" y="406"/>
                </a:cubicBezTo>
                <a:cubicBezTo>
                  <a:pt x="3910" y="406"/>
                  <a:pt x="3898" y="412"/>
                  <a:pt x="3893" y="423"/>
                </a:cubicBezTo>
                <a:cubicBezTo>
                  <a:pt x="3791" y="463"/>
                  <a:pt x="3688" y="474"/>
                  <a:pt x="3586" y="520"/>
                </a:cubicBezTo>
                <a:cubicBezTo>
                  <a:pt x="3575" y="542"/>
                  <a:pt x="3547" y="537"/>
                  <a:pt x="3524" y="542"/>
                </a:cubicBezTo>
                <a:cubicBezTo>
                  <a:pt x="3495" y="554"/>
                  <a:pt x="3467" y="571"/>
                  <a:pt x="3439" y="582"/>
                </a:cubicBezTo>
                <a:cubicBezTo>
                  <a:pt x="3439" y="582"/>
                  <a:pt x="3427" y="593"/>
                  <a:pt x="3427" y="593"/>
                </a:cubicBezTo>
                <a:lnTo>
                  <a:pt x="3382" y="599"/>
                </a:lnTo>
                <a:lnTo>
                  <a:pt x="3348" y="622"/>
                </a:lnTo>
                <a:cubicBezTo>
                  <a:pt x="3342" y="622"/>
                  <a:pt x="3337" y="616"/>
                  <a:pt x="3331" y="616"/>
                </a:cubicBezTo>
                <a:lnTo>
                  <a:pt x="3337" y="627"/>
                </a:lnTo>
                <a:cubicBezTo>
                  <a:pt x="3314" y="633"/>
                  <a:pt x="3291" y="639"/>
                  <a:pt x="3274" y="650"/>
                </a:cubicBezTo>
                <a:cubicBezTo>
                  <a:pt x="3269" y="650"/>
                  <a:pt x="3263" y="644"/>
                  <a:pt x="3263" y="644"/>
                </a:cubicBezTo>
                <a:cubicBezTo>
                  <a:pt x="3263" y="644"/>
                  <a:pt x="3257" y="656"/>
                  <a:pt x="3251" y="661"/>
                </a:cubicBezTo>
                <a:cubicBezTo>
                  <a:pt x="3206" y="661"/>
                  <a:pt x="3183" y="707"/>
                  <a:pt x="3138" y="713"/>
                </a:cubicBezTo>
                <a:cubicBezTo>
                  <a:pt x="3093" y="764"/>
                  <a:pt x="3025" y="769"/>
                  <a:pt x="2968" y="809"/>
                </a:cubicBezTo>
                <a:cubicBezTo>
                  <a:pt x="2968" y="815"/>
                  <a:pt x="2968" y="826"/>
                  <a:pt x="2968" y="832"/>
                </a:cubicBezTo>
                <a:cubicBezTo>
                  <a:pt x="2962" y="832"/>
                  <a:pt x="2951" y="826"/>
                  <a:pt x="2945" y="820"/>
                </a:cubicBezTo>
                <a:cubicBezTo>
                  <a:pt x="2883" y="866"/>
                  <a:pt x="2798" y="883"/>
                  <a:pt x="2741" y="939"/>
                </a:cubicBezTo>
                <a:cubicBezTo>
                  <a:pt x="2747" y="939"/>
                  <a:pt x="2752" y="951"/>
                  <a:pt x="2752" y="956"/>
                </a:cubicBezTo>
                <a:cubicBezTo>
                  <a:pt x="2781" y="934"/>
                  <a:pt x="2815" y="917"/>
                  <a:pt x="2843" y="894"/>
                </a:cubicBezTo>
                <a:cubicBezTo>
                  <a:pt x="2849" y="894"/>
                  <a:pt x="2854" y="900"/>
                  <a:pt x="2860" y="900"/>
                </a:cubicBezTo>
                <a:cubicBezTo>
                  <a:pt x="2900" y="860"/>
                  <a:pt x="2962" y="843"/>
                  <a:pt x="3013" y="820"/>
                </a:cubicBezTo>
                <a:cubicBezTo>
                  <a:pt x="3013" y="815"/>
                  <a:pt x="3013" y="803"/>
                  <a:pt x="3013" y="803"/>
                </a:cubicBezTo>
                <a:cubicBezTo>
                  <a:pt x="3030" y="798"/>
                  <a:pt x="3047" y="798"/>
                  <a:pt x="3059" y="798"/>
                </a:cubicBezTo>
                <a:cubicBezTo>
                  <a:pt x="3064" y="786"/>
                  <a:pt x="3070" y="775"/>
                  <a:pt x="3076" y="764"/>
                </a:cubicBezTo>
                <a:cubicBezTo>
                  <a:pt x="3076" y="769"/>
                  <a:pt x="3087" y="775"/>
                  <a:pt x="3087" y="781"/>
                </a:cubicBezTo>
                <a:cubicBezTo>
                  <a:pt x="3093" y="775"/>
                  <a:pt x="3104" y="764"/>
                  <a:pt x="3110" y="758"/>
                </a:cubicBezTo>
                <a:lnTo>
                  <a:pt x="3132" y="781"/>
                </a:lnTo>
                <a:lnTo>
                  <a:pt x="3132" y="781"/>
                </a:lnTo>
                <a:lnTo>
                  <a:pt x="3121" y="758"/>
                </a:lnTo>
                <a:cubicBezTo>
                  <a:pt x="3212" y="724"/>
                  <a:pt x="3303" y="690"/>
                  <a:pt x="3388" y="644"/>
                </a:cubicBezTo>
                <a:cubicBezTo>
                  <a:pt x="3388" y="649"/>
                  <a:pt x="3388" y="653"/>
                  <a:pt x="3388" y="656"/>
                </a:cubicBezTo>
                <a:lnTo>
                  <a:pt x="3388" y="656"/>
                </a:lnTo>
                <a:cubicBezTo>
                  <a:pt x="3424" y="628"/>
                  <a:pt x="3491" y="636"/>
                  <a:pt x="3507" y="582"/>
                </a:cubicBezTo>
                <a:cubicBezTo>
                  <a:pt x="3512" y="588"/>
                  <a:pt x="3512" y="599"/>
                  <a:pt x="3518" y="605"/>
                </a:cubicBezTo>
                <a:cubicBezTo>
                  <a:pt x="3632" y="559"/>
                  <a:pt x="3745" y="508"/>
                  <a:pt x="3864" y="469"/>
                </a:cubicBezTo>
                <a:cubicBezTo>
                  <a:pt x="3870" y="463"/>
                  <a:pt x="3870" y="452"/>
                  <a:pt x="3870" y="446"/>
                </a:cubicBezTo>
                <a:cubicBezTo>
                  <a:pt x="3870" y="446"/>
                  <a:pt x="3881" y="457"/>
                  <a:pt x="3881" y="457"/>
                </a:cubicBezTo>
                <a:cubicBezTo>
                  <a:pt x="3898" y="452"/>
                  <a:pt x="3915" y="446"/>
                  <a:pt x="3938" y="440"/>
                </a:cubicBezTo>
                <a:lnTo>
                  <a:pt x="3938" y="440"/>
                </a:lnTo>
                <a:cubicBezTo>
                  <a:pt x="3921" y="452"/>
                  <a:pt x="3898" y="457"/>
                  <a:pt x="3881" y="469"/>
                </a:cubicBezTo>
                <a:cubicBezTo>
                  <a:pt x="3887" y="474"/>
                  <a:pt x="3893" y="486"/>
                  <a:pt x="3898" y="497"/>
                </a:cubicBezTo>
                <a:cubicBezTo>
                  <a:pt x="3921" y="474"/>
                  <a:pt x="3955" y="457"/>
                  <a:pt x="3983" y="446"/>
                </a:cubicBezTo>
                <a:cubicBezTo>
                  <a:pt x="3989" y="446"/>
                  <a:pt x="3995" y="435"/>
                  <a:pt x="3995" y="429"/>
                </a:cubicBezTo>
                <a:cubicBezTo>
                  <a:pt x="4000" y="435"/>
                  <a:pt x="4012" y="440"/>
                  <a:pt x="4012" y="440"/>
                </a:cubicBezTo>
                <a:cubicBezTo>
                  <a:pt x="4029" y="429"/>
                  <a:pt x="4040" y="417"/>
                  <a:pt x="4051" y="406"/>
                </a:cubicBezTo>
                <a:cubicBezTo>
                  <a:pt x="4063" y="406"/>
                  <a:pt x="4069" y="406"/>
                  <a:pt x="4080" y="400"/>
                </a:cubicBezTo>
                <a:cubicBezTo>
                  <a:pt x="4120" y="400"/>
                  <a:pt x="4159" y="372"/>
                  <a:pt x="4199" y="372"/>
                </a:cubicBezTo>
                <a:cubicBezTo>
                  <a:pt x="4097" y="406"/>
                  <a:pt x="3995" y="452"/>
                  <a:pt x="3904" y="514"/>
                </a:cubicBezTo>
                <a:cubicBezTo>
                  <a:pt x="3881" y="525"/>
                  <a:pt x="3859" y="537"/>
                  <a:pt x="3830" y="548"/>
                </a:cubicBezTo>
                <a:cubicBezTo>
                  <a:pt x="3830" y="542"/>
                  <a:pt x="3825" y="531"/>
                  <a:pt x="3825" y="525"/>
                </a:cubicBezTo>
                <a:cubicBezTo>
                  <a:pt x="3813" y="525"/>
                  <a:pt x="3791" y="531"/>
                  <a:pt x="3779" y="531"/>
                </a:cubicBezTo>
                <a:cubicBezTo>
                  <a:pt x="3779" y="542"/>
                  <a:pt x="3773" y="548"/>
                  <a:pt x="3773" y="559"/>
                </a:cubicBezTo>
                <a:lnTo>
                  <a:pt x="3796" y="554"/>
                </a:lnTo>
                <a:lnTo>
                  <a:pt x="3796" y="554"/>
                </a:lnTo>
                <a:cubicBezTo>
                  <a:pt x="3791" y="559"/>
                  <a:pt x="3773" y="571"/>
                  <a:pt x="3762" y="576"/>
                </a:cubicBezTo>
                <a:cubicBezTo>
                  <a:pt x="3768" y="571"/>
                  <a:pt x="3768" y="559"/>
                  <a:pt x="3773" y="554"/>
                </a:cubicBezTo>
                <a:cubicBezTo>
                  <a:pt x="3768" y="548"/>
                  <a:pt x="3756" y="542"/>
                  <a:pt x="3751" y="537"/>
                </a:cubicBezTo>
                <a:cubicBezTo>
                  <a:pt x="3739" y="548"/>
                  <a:pt x="3717" y="554"/>
                  <a:pt x="3700" y="565"/>
                </a:cubicBezTo>
                <a:lnTo>
                  <a:pt x="3705" y="576"/>
                </a:lnTo>
                <a:cubicBezTo>
                  <a:pt x="3714" y="574"/>
                  <a:pt x="3722" y="572"/>
                  <a:pt x="3731" y="572"/>
                </a:cubicBezTo>
                <a:cubicBezTo>
                  <a:pt x="3739" y="572"/>
                  <a:pt x="3748" y="574"/>
                  <a:pt x="3756" y="576"/>
                </a:cubicBezTo>
                <a:cubicBezTo>
                  <a:pt x="3739" y="576"/>
                  <a:pt x="3722" y="582"/>
                  <a:pt x="3705" y="593"/>
                </a:cubicBezTo>
                <a:cubicBezTo>
                  <a:pt x="3700" y="582"/>
                  <a:pt x="3700" y="576"/>
                  <a:pt x="3694" y="565"/>
                </a:cubicBezTo>
                <a:lnTo>
                  <a:pt x="3643" y="582"/>
                </a:lnTo>
                <a:cubicBezTo>
                  <a:pt x="3654" y="582"/>
                  <a:pt x="3683" y="588"/>
                  <a:pt x="3700" y="588"/>
                </a:cubicBezTo>
                <a:cubicBezTo>
                  <a:pt x="3688" y="599"/>
                  <a:pt x="3671" y="599"/>
                  <a:pt x="3654" y="599"/>
                </a:cubicBezTo>
                <a:cubicBezTo>
                  <a:pt x="3626" y="622"/>
                  <a:pt x="3592" y="627"/>
                  <a:pt x="3558" y="644"/>
                </a:cubicBezTo>
                <a:lnTo>
                  <a:pt x="3547" y="627"/>
                </a:lnTo>
                <a:cubicBezTo>
                  <a:pt x="3541" y="639"/>
                  <a:pt x="3535" y="650"/>
                  <a:pt x="3535" y="661"/>
                </a:cubicBezTo>
                <a:cubicBezTo>
                  <a:pt x="3524" y="650"/>
                  <a:pt x="3518" y="644"/>
                  <a:pt x="3512" y="633"/>
                </a:cubicBezTo>
                <a:cubicBezTo>
                  <a:pt x="3507" y="650"/>
                  <a:pt x="3501" y="661"/>
                  <a:pt x="3490" y="673"/>
                </a:cubicBezTo>
                <a:cubicBezTo>
                  <a:pt x="3478" y="678"/>
                  <a:pt x="3467" y="678"/>
                  <a:pt x="3456" y="684"/>
                </a:cubicBezTo>
                <a:cubicBezTo>
                  <a:pt x="3467" y="673"/>
                  <a:pt x="3478" y="656"/>
                  <a:pt x="3484" y="639"/>
                </a:cubicBezTo>
                <a:lnTo>
                  <a:pt x="3484" y="639"/>
                </a:lnTo>
                <a:cubicBezTo>
                  <a:pt x="3473" y="644"/>
                  <a:pt x="3456" y="656"/>
                  <a:pt x="3450" y="661"/>
                </a:cubicBezTo>
                <a:cubicBezTo>
                  <a:pt x="3444" y="656"/>
                  <a:pt x="3439" y="644"/>
                  <a:pt x="3439" y="639"/>
                </a:cubicBezTo>
                <a:cubicBezTo>
                  <a:pt x="3439" y="644"/>
                  <a:pt x="3433" y="661"/>
                  <a:pt x="3433" y="673"/>
                </a:cubicBezTo>
                <a:cubicBezTo>
                  <a:pt x="3423" y="673"/>
                  <a:pt x="3406" y="680"/>
                  <a:pt x="3395" y="680"/>
                </a:cubicBezTo>
                <a:cubicBezTo>
                  <a:pt x="3393" y="680"/>
                  <a:pt x="3390" y="680"/>
                  <a:pt x="3389" y="679"/>
                </a:cubicBezTo>
                <a:lnTo>
                  <a:pt x="3389" y="679"/>
                </a:lnTo>
                <a:cubicBezTo>
                  <a:pt x="3389" y="686"/>
                  <a:pt x="3391" y="694"/>
                  <a:pt x="3393" y="701"/>
                </a:cubicBezTo>
                <a:cubicBezTo>
                  <a:pt x="3388" y="696"/>
                  <a:pt x="3382" y="684"/>
                  <a:pt x="3376" y="673"/>
                </a:cubicBezTo>
                <a:cubicBezTo>
                  <a:pt x="3337" y="690"/>
                  <a:pt x="3297" y="713"/>
                  <a:pt x="3257" y="735"/>
                </a:cubicBezTo>
                <a:cubicBezTo>
                  <a:pt x="3257" y="741"/>
                  <a:pt x="3269" y="747"/>
                  <a:pt x="3269" y="752"/>
                </a:cubicBezTo>
                <a:cubicBezTo>
                  <a:pt x="3217" y="786"/>
                  <a:pt x="3161" y="815"/>
                  <a:pt x="3098" y="837"/>
                </a:cubicBezTo>
                <a:cubicBezTo>
                  <a:pt x="3098" y="843"/>
                  <a:pt x="3098" y="848"/>
                  <a:pt x="3098" y="854"/>
                </a:cubicBezTo>
                <a:cubicBezTo>
                  <a:pt x="3081" y="854"/>
                  <a:pt x="3081" y="837"/>
                  <a:pt x="3070" y="826"/>
                </a:cubicBezTo>
                <a:cubicBezTo>
                  <a:pt x="3047" y="843"/>
                  <a:pt x="3025" y="854"/>
                  <a:pt x="2996" y="871"/>
                </a:cubicBezTo>
                <a:cubicBezTo>
                  <a:pt x="3013" y="871"/>
                  <a:pt x="3030" y="871"/>
                  <a:pt x="3047" y="866"/>
                </a:cubicBezTo>
                <a:lnTo>
                  <a:pt x="3047" y="866"/>
                </a:lnTo>
                <a:cubicBezTo>
                  <a:pt x="3020" y="879"/>
                  <a:pt x="2992" y="912"/>
                  <a:pt x="2962" y="912"/>
                </a:cubicBezTo>
                <a:cubicBezTo>
                  <a:pt x="2955" y="912"/>
                  <a:pt x="2947" y="910"/>
                  <a:pt x="2939" y="905"/>
                </a:cubicBezTo>
                <a:cubicBezTo>
                  <a:pt x="2922" y="911"/>
                  <a:pt x="2905" y="922"/>
                  <a:pt x="2888" y="934"/>
                </a:cubicBezTo>
                <a:cubicBezTo>
                  <a:pt x="2900" y="934"/>
                  <a:pt x="2911" y="928"/>
                  <a:pt x="2922" y="922"/>
                </a:cubicBezTo>
                <a:lnTo>
                  <a:pt x="2922" y="928"/>
                </a:lnTo>
                <a:cubicBezTo>
                  <a:pt x="2911" y="939"/>
                  <a:pt x="2894" y="951"/>
                  <a:pt x="2877" y="962"/>
                </a:cubicBezTo>
                <a:cubicBezTo>
                  <a:pt x="2873" y="958"/>
                  <a:pt x="2869" y="951"/>
                  <a:pt x="2867" y="945"/>
                </a:cubicBezTo>
                <a:lnTo>
                  <a:pt x="2867" y="945"/>
                </a:lnTo>
                <a:cubicBezTo>
                  <a:pt x="2869" y="964"/>
                  <a:pt x="2858" y="974"/>
                  <a:pt x="2837" y="974"/>
                </a:cubicBezTo>
                <a:cubicBezTo>
                  <a:pt x="2837" y="968"/>
                  <a:pt x="2837" y="956"/>
                  <a:pt x="2837" y="951"/>
                </a:cubicBezTo>
                <a:cubicBezTo>
                  <a:pt x="2786" y="985"/>
                  <a:pt x="2735" y="1013"/>
                  <a:pt x="2684" y="1042"/>
                </a:cubicBezTo>
                <a:cubicBezTo>
                  <a:pt x="2695" y="1042"/>
                  <a:pt x="2707" y="1036"/>
                  <a:pt x="2712" y="1030"/>
                </a:cubicBezTo>
                <a:lnTo>
                  <a:pt x="2730" y="1047"/>
                </a:lnTo>
                <a:cubicBezTo>
                  <a:pt x="2712" y="1059"/>
                  <a:pt x="2695" y="1070"/>
                  <a:pt x="2673" y="1081"/>
                </a:cubicBezTo>
                <a:lnTo>
                  <a:pt x="2667" y="1059"/>
                </a:lnTo>
                <a:cubicBezTo>
                  <a:pt x="2605" y="1087"/>
                  <a:pt x="2542" y="1127"/>
                  <a:pt x="2491" y="1172"/>
                </a:cubicBezTo>
                <a:cubicBezTo>
                  <a:pt x="2525" y="1161"/>
                  <a:pt x="2554" y="1132"/>
                  <a:pt x="2593" y="1121"/>
                </a:cubicBezTo>
                <a:lnTo>
                  <a:pt x="2593" y="1121"/>
                </a:lnTo>
                <a:cubicBezTo>
                  <a:pt x="2548" y="1161"/>
                  <a:pt x="2497" y="1189"/>
                  <a:pt x="2446" y="1217"/>
                </a:cubicBezTo>
                <a:cubicBezTo>
                  <a:pt x="2440" y="1212"/>
                  <a:pt x="2440" y="1212"/>
                  <a:pt x="2434" y="1212"/>
                </a:cubicBezTo>
                <a:cubicBezTo>
                  <a:pt x="2412" y="1212"/>
                  <a:pt x="2395" y="1223"/>
                  <a:pt x="2383" y="1235"/>
                </a:cubicBezTo>
                <a:cubicBezTo>
                  <a:pt x="2389" y="1238"/>
                  <a:pt x="2394" y="1239"/>
                  <a:pt x="2399" y="1239"/>
                </a:cubicBezTo>
                <a:cubicBezTo>
                  <a:pt x="2411" y="1239"/>
                  <a:pt x="2423" y="1233"/>
                  <a:pt x="2434" y="1229"/>
                </a:cubicBezTo>
                <a:lnTo>
                  <a:pt x="2434" y="1229"/>
                </a:lnTo>
                <a:cubicBezTo>
                  <a:pt x="2417" y="1252"/>
                  <a:pt x="2395" y="1263"/>
                  <a:pt x="2372" y="1274"/>
                </a:cubicBezTo>
                <a:cubicBezTo>
                  <a:pt x="2372" y="1269"/>
                  <a:pt x="2366" y="1257"/>
                  <a:pt x="2366" y="1252"/>
                </a:cubicBezTo>
                <a:cubicBezTo>
                  <a:pt x="2349" y="1263"/>
                  <a:pt x="2332" y="1274"/>
                  <a:pt x="2315" y="1286"/>
                </a:cubicBezTo>
                <a:lnTo>
                  <a:pt x="2361" y="1286"/>
                </a:lnTo>
                <a:cubicBezTo>
                  <a:pt x="2332" y="1303"/>
                  <a:pt x="2304" y="1320"/>
                  <a:pt x="2276" y="1337"/>
                </a:cubicBezTo>
                <a:cubicBezTo>
                  <a:pt x="2264" y="1325"/>
                  <a:pt x="2253" y="1320"/>
                  <a:pt x="2247" y="1308"/>
                </a:cubicBezTo>
                <a:cubicBezTo>
                  <a:pt x="2236" y="1371"/>
                  <a:pt x="2156" y="1382"/>
                  <a:pt x="2128" y="1433"/>
                </a:cubicBezTo>
                <a:cubicBezTo>
                  <a:pt x="2139" y="1427"/>
                  <a:pt x="2151" y="1422"/>
                  <a:pt x="2156" y="1416"/>
                </a:cubicBezTo>
                <a:cubicBezTo>
                  <a:pt x="2162" y="1422"/>
                  <a:pt x="2168" y="1427"/>
                  <a:pt x="2168" y="1427"/>
                </a:cubicBezTo>
                <a:cubicBezTo>
                  <a:pt x="2162" y="1433"/>
                  <a:pt x="2145" y="1439"/>
                  <a:pt x="2139" y="1444"/>
                </a:cubicBezTo>
                <a:cubicBezTo>
                  <a:pt x="2134" y="1450"/>
                  <a:pt x="2128" y="1461"/>
                  <a:pt x="2122" y="1467"/>
                </a:cubicBezTo>
                <a:cubicBezTo>
                  <a:pt x="2122" y="1461"/>
                  <a:pt x="2111" y="1444"/>
                  <a:pt x="2111" y="1433"/>
                </a:cubicBezTo>
                <a:cubicBezTo>
                  <a:pt x="2088" y="1450"/>
                  <a:pt x="2071" y="1461"/>
                  <a:pt x="2066" y="1484"/>
                </a:cubicBezTo>
                <a:cubicBezTo>
                  <a:pt x="2043" y="1501"/>
                  <a:pt x="2026" y="1513"/>
                  <a:pt x="1998" y="1524"/>
                </a:cubicBezTo>
                <a:lnTo>
                  <a:pt x="1992" y="1547"/>
                </a:lnTo>
                <a:cubicBezTo>
                  <a:pt x="1964" y="1558"/>
                  <a:pt x="1941" y="1575"/>
                  <a:pt x="1918" y="1598"/>
                </a:cubicBezTo>
                <a:cubicBezTo>
                  <a:pt x="1918" y="1586"/>
                  <a:pt x="1924" y="1569"/>
                  <a:pt x="1924" y="1564"/>
                </a:cubicBezTo>
                <a:lnTo>
                  <a:pt x="1924" y="1564"/>
                </a:lnTo>
                <a:cubicBezTo>
                  <a:pt x="1912" y="1598"/>
                  <a:pt x="1884" y="1615"/>
                  <a:pt x="1878" y="1649"/>
                </a:cubicBezTo>
                <a:cubicBezTo>
                  <a:pt x="1901" y="1632"/>
                  <a:pt x="1924" y="1615"/>
                  <a:pt x="1947" y="1603"/>
                </a:cubicBezTo>
                <a:lnTo>
                  <a:pt x="1947" y="1603"/>
                </a:lnTo>
                <a:cubicBezTo>
                  <a:pt x="1884" y="1671"/>
                  <a:pt x="1810" y="1734"/>
                  <a:pt x="1737" y="1785"/>
                </a:cubicBezTo>
                <a:cubicBezTo>
                  <a:pt x="1748" y="1774"/>
                  <a:pt x="1759" y="1762"/>
                  <a:pt x="1771" y="1745"/>
                </a:cubicBezTo>
                <a:cubicBezTo>
                  <a:pt x="1767" y="1744"/>
                  <a:pt x="1764" y="1744"/>
                  <a:pt x="1761" y="1744"/>
                </a:cubicBezTo>
                <a:cubicBezTo>
                  <a:pt x="1747" y="1744"/>
                  <a:pt x="1733" y="1752"/>
                  <a:pt x="1720" y="1757"/>
                </a:cubicBezTo>
                <a:cubicBezTo>
                  <a:pt x="1714" y="1774"/>
                  <a:pt x="1703" y="1791"/>
                  <a:pt x="1691" y="1802"/>
                </a:cubicBezTo>
                <a:cubicBezTo>
                  <a:pt x="1691" y="1802"/>
                  <a:pt x="1680" y="1796"/>
                  <a:pt x="1674" y="1796"/>
                </a:cubicBezTo>
                <a:cubicBezTo>
                  <a:pt x="1679" y="1814"/>
                  <a:pt x="1649" y="1855"/>
                  <a:pt x="1631" y="1855"/>
                </a:cubicBezTo>
                <a:cubicBezTo>
                  <a:pt x="1625" y="1855"/>
                  <a:pt x="1620" y="1851"/>
                  <a:pt x="1617" y="1842"/>
                </a:cubicBezTo>
                <a:cubicBezTo>
                  <a:pt x="1663" y="1768"/>
                  <a:pt x="1748" y="1728"/>
                  <a:pt x="1793" y="1649"/>
                </a:cubicBezTo>
                <a:lnTo>
                  <a:pt x="1810" y="1649"/>
                </a:lnTo>
                <a:cubicBezTo>
                  <a:pt x="1844" y="1609"/>
                  <a:pt x="1890" y="1581"/>
                  <a:pt x="1929" y="1547"/>
                </a:cubicBezTo>
                <a:cubicBezTo>
                  <a:pt x="1924" y="1535"/>
                  <a:pt x="1912" y="1518"/>
                  <a:pt x="1912" y="1507"/>
                </a:cubicBezTo>
                <a:cubicBezTo>
                  <a:pt x="1890" y="1530"/>
                  <a:pt x="1867" y="1552"/>
                  <a:pt x="1867" y="1581"/>
                </a:cubicBezTo>
                <a:cubicBezTo>
                  <a:pt x="1861" y="1586"/>
                  <a:pt x="1850" y="1592"/>
                  <a:pt x="1839" y="1598"/>
                </a:cubicBezTo>
                <a:cubicBezTo>
                  <a:pt x="1810" y="1598"/>
                  <a:pt x="1799" y="1632"/>
                  <a:pt x="1782" y="1643"/>
                </a:cubicBezTo>
                <a:lnTo>
                  <a:pt x="1765" y="1620"/>
                </a:lnTo>
                <a:lnTo>
                  <a:pt x="1776" y="1649"/>
                </a:lnTo>
                <a:cubicBezTo>
                  <a:pt x="1759" y="1649"/>
                  <a:pt x="1737" y="1654"/>
                  <a:pt x="1725" y="1654"/>
                </a:cubicBezTo>
                <a:cubicBezTo>
                  <a:pt x="1725" y="1666"/>
                  <a:pt x="1725" y="1677"/>
                  <a:pt x="1720" y="1688"/>
                </a:cubicBezTo>
                <a:lnTo>
                  <a:pt x="1691" y="1688"/>
                </a:lnTo>
                <a:cubicBezTo>
                  <a:pt x="1697" y="1688"/>
                  <a:pt x="1703" y="1694"/>
                  <a:pt x="1708" y="1700"/>
                </a:cubicBezTo>
                <a:cubicBezTo>
                  <a:pt x="1694" y="1710"/>
                  <a:pt x="1679" y="1724"/>
                  <a:pt x="1660" y="1724"/>
                </a:cubicBezTo>
                <a:cubicBezTo>
                  <a:pt x="1658" y="1724"/>
                  <a:pt x="1655" y="1723"/>
                  <a:pt x="1651" y="1722"/>
                </a:cubicBezTo>
                <a:lnTo>
                  <a:pt x="1651" y="1722"/>
                </a:lnTo>
                <a:cubicBezTo>
                  <a:pt x="1651" y="1728"/>
                  <a:pt x="1663" y="1734"/>
                  <a:pt x="1663" y="1734"/>
                </a:cubicBezTo>
                <a:cubicBezTo>
                  <a:pt x="1617" y="1774"/>
                  <a:pt x="1578" y="1825"/>
                  <a:pt x="1532" y="1870"/>
                </a:cubicBezTo>
                <a:cubicBezTo>
                  <a:pt x="1532" y="1864"/>
                  <a:pt x="1532" y="1853"/>
                  <a:pt x="1527" y="1847"/>
                </a:cubicBezTo>
                <a:lnTo>
                  <a:pt x="1527" y="1847"/>
                </a:lnTo>
                <a:cubicBezTo>
                  <a:pt x="1532" y="1887"/>
                  <a:pt x="1493" y="1932"/>
                  <a:pt x="1453" y="1932"/>
                </a:cubicBezTo>
                <a:cubicBezTo>
                  <a:pt x="1436" y="1938"/>
                  <a:pt x="1442" y="1961"/>
                  <a:pt x="1442" y="1966"/>
                </a:cubicBezTo>
                <a:cubicBezTo>
                  <a:pt x="1427" y="1979"/>
                  <a:pt x="1415" y="1992"/>
                  <a:pt x="1408" y="2006"/>
                </a:cubicBezTo>
                <a:lnTo>
                  <a:pt x="1408" y="2006"/>
                </a:lnTo>
                <a:cubicBezTo>
                  <a:pt x="1417" y="2003"/>
                  <a:pt x="1426" y="2002"/>
                  <a:pt x="1435" y="2002"/>
                </a:cubicBezTo>
                <a:cubicBezTo>
                  <a:pt x="1441" y="2002"/>
                  <a:pt x="1447" y="2002"/>
                  <a:pt x="1453" y="2004"/>
                </a:cubicBezTo>
                <a:lnTo>
                  <a:pt x="1453" y="2004"/>
                </a:lnTo>
                <a:cubicBezTo>
                  <a:pt x="1454" y="1998"/>
                  <a:pt x="1459" y="1988"/>
                  <a:pt x="1459" y="1983"/>
                </a:cubicBezTo>
                <a:cubicBezTo>
                  <a:pt x="1460" y="1983"/>
                  <a:pt x="1461" y="1983"/>
                  <a:pt x="1463" y="1983"/>
                </a:cubicBezTo>
                <a:cubicBezTo>
                  <a:pt x="1475" y="1983"/>
                  <a:pt x="1473" y="2002"/>
                  <a:pt x="1464" y="2007"/>
                </a:cubicBezTo>
                <a:lnTo>
                  <a:pt x="1464" y="2007"/>
                </a:lnTo>
                <a:cubicBezTo>
                  <a:pt x="1460" y="2006"/>
                  <a:pt x="1457" y="2005"/>
                  <a:pt x="1453" y="2004"/>
                </a:cubicBezTo>
                <a:lnTo>
                  <a:pt x="1453" y="2004"/>
                </a:lnTo>
                <a:cubicBezTo>
                  <a:pt x="1453" y="2005"/>
                  <a:pt x="1453" y="2005"/>
                  <a:pt x="1453" y="2006"/>
                </a:cubicBezTo>
                <a:cubicBezTo>
                  <a:pt x="1455" y="2008"/>
                  <a:pt x="1457" y="2008"/>
                  <a:pt x="1459" y="2008"/>
                </a:cubicBezTo>
                <a:cubicBezTo>
                  <a:pt x="1461" y="2008"/>
                  <a:pt x="1462" y="2008"/>
                  <a:pt x="1464" y="2007"/>
                </a:cubicBezTo>
                <a:lnTo>
                  <a:pt x="1464" y="2007"/>
                </a:lnTo>
                <a:cubicBezTo>
                  <a:pt x="1469" y="2009"/>
                  <a:pt x="1475" y="2012"/>
                  <a:pt x="1480" y="2015"/>
                </a:cubicBezTo>
                <a:lnTo>
                  <a:pt x="1480" y="2015"/>
                </a:lnTo>
                <a:cubicBezTo>
                  <a:pt x="1481" y="2006"/>
                  <a:pt x="1487" y="1996"/>
                  <a:pt x="1487" y="1983"/>
                </a:cubicBezTo>
                <a:cubicBezTo>
                  <a:pt x="1487" y="1983"/>
                  <a:pt x="1481" y="1978"/>
                  <a:pt x="1481" y="1978"/>
                </a:cubicBezTo>
                <a:cubicBezTo>
                  <a:pt x="1510" y="1961"/>
                  <a:pt x="1527" y="1927"/>
                  <a:pt x="1555" y="1915"/>
                </a:cubicBezTo>
                <a:cubicBezTo>
                  <a:pt x="1561" y="1927"/>
                  <a:pt x="1561" y="1938"/>
                  <a:pt x="1555" y="1944"/>
                </a:cubicBezTo>
                <a:cubicBezTo>
                  <a:pt x="1534" y="1970"/>
                  <a:pt x="1507" y="1992"/>
                  <a:pt x="1485" y="2018"/>
                </a:cubicBezTo>
                <a:lnTo>
                  <a:pt x="1485" y="2018"/>
                </a:lnTo>
                <a:cubicBezTo>
                  <a:pt x="1484" y="2017"/>
                  <a:pt x="1482" y="2016"/>
                  <a:pt x="1480" y="2015"/>
                </a:cubicBezTo>
                <a:lnTo>
                  <a:pt x="1480" y="2015"/>
                </a:lnTo>
                <a:cubicBezTo>
                  <a:pt x="1479" y="2018"/>
                  <a:pt x="1480" y="2020"/>
                  <a:pt x="1481" y="2023"/>
                </a:cubicBezTo>
                <a:cubicBezTo>
                  <a:pt x="1483" y="2021"/>
                  <a:pt x="1484" y="2020"/>
                  <a:pt x="1485" y="2018"/>
                </a:cubicBezTo>
                <a:lnTo>
                  <a:pt x="1485" y="2018"/>
                </a:lnTo>
                <a:cubicBezTo>
                  <a:pt x="1488" y="2020"/>
                  <a:pt x="1490" y="2021"/>
                  <a:pt x="1493" y="2023"/>
                </a:cubicBezTo>
                <a:cubicBezTo>
                  <a:pt x="1515" y="2006"/>
                  <a:pt x="1538" y="1989"/>
                  <a:pt x="1561" y="1972"/>
                </a:cubicBezTo>
                <a:lnTo>
                  <a:pt x="1561" y="1972"/>
                </a:lnTo>
                <a:cubicBezTo>
                  <a:pt x="1464" y="2086"/>
                  <a:pt x="1373" y="2199"/>
                  <a:pt x="1277" y="2313"/>
                </a:cubicBezTo>
                <a:cubicBezTo>
                  <a:pt x="1271" y="2301"/>
                  <a:pt x="1271" y="2290"/>
                  <a:pt x="1271" y="2284"/>
                </a:cubicBezTo>
                <a:cubicBezTo>
                  <a:pt x="1271" y="2284"/>
                  <a:pt x="1266" y="2290"/>
                  <a:pt x="1260" y="2290"/>
                </a:cubicBezTo>
                <a:cubicBezTo>
                  <a:pt x="1277" y="2313"/>
                  <a:pt x="1277" y="2335"/>
                  <a:pt x="1243" y="2341"/>
                </a:cubicBezTo>
                <a:cubicBezTo>
                  <a:pt x="1243" y="2335"/>
                  <a:pt x="1249" y="2318"/>
                  <a:pt x="1249" y="2307"/>
                </a:cubicBezTo>
                <a:lnTo>
                  <a:pt x="1249" y="2307"/>
                </a:lnTo>
                <a:cubicBezTo>
                  <a:pt x="1243" y="2313"/>
                  <a:pt x="1237" y="2324"/>
                  <a:pt x="1232" y="2330"/>
                </a:cubicBezTo>
                <a:cubicBezTo>
                  <a:pt x="1237" y="2335"/>
                  <a:pt x="1243" y="2347"/>
                  <a:pt x="1249" y="2352"/>
                </a:cubicBezTo>
                <a:cubicBezTo>
                  <a:pt x="1220" y="2386"/>
                  <a:pt x="1186" y="2420"/>
                  <a:pt x="1164" y="2454"/>
                </a:cubicBezTo>
                <a:cubicBezTo>
                  <a:pt x="1124" y="2494"/>
                  <a:pt x="1107" y="2574"/>
                  <a:pt x="1044" y="2579"/>
                </a:cubicBezTo>
                <a:cubicBezTo>
                  <a:pt x="1027" y="2596"/>
                  <a:pt x="1005" y="2613"/>
                  <a:pt x="988" y="2630"/>
                </a:cubicBezTo>
                <a:cubicBezTo>
                  <a:pt x="988" y="2636"/>
                  <a:pt x="982" y="2647"/>
                  <a:pt x="982" y="2653"/>
                </a:cubicBezTo>
                <a:cubicBezTo>
                  <a:pt x="965" y="2664"/>
                  <a:pt x="954" y="2681"/>
                  <a:pt x="971" y="2704"/>
                </a:cubicBezTo>
                <a:lnTo>
                  <a:pt x="999" y="2664"/>
                </a:lnTo>
                <a:lnTo>
                  <a:pt x="999" y="2664"/>
                </a:lnTo>
                <a:cubicBezTo>
                  <a:pt x="988" y="2687"/>
                  <a:pt x="982" y="2710"/>
                  <a:pt x="965" y="2727"/>
                </a:cubicBezTo>
                <a:cubicBezTo>
                  <a:pt x="965" y="2721"/>
                  <a:pt x="954" y="2710"/>
                  <a:pt x="948" y="2704"/>
                </a:cubicBezTo>
                <a:cubicBezTo>
                  <a:pt x="942" y="2715"/>
                  <a:pt x="942" y="2727"/>
                  <a:pt x="937" y="2738"/>
                </a:cubicBezTo>
                <a:cubicBezTo>
                  <a:pt x="925" y="2732"/>
                  <a:pt x="920" y="2721"/>
                  <a:pt x="908" y="2710"/>
                </a:cubicBezTo>
                <a:cubicBezTo>
                  <a:pt x="914" y="2698"/>
                  <a:pt x="920" y="2687"/>
                  <a:pt x="931" y="2670"/>
                </a:cubicBezTo>
                <a:lnTo>
                  <a:pt x="942" y="2670"/>
                </a:lnTo>
                <a:cubicBezTo>
                  <a:pt x="965" y="2642"/>
                  <a:pt x="976" y="2608"/>
                  <a:pt x="988" y="2574"/>
                </a:cubicBezTo>
                <a:cubicBezTo>
                  <a:pt x="993" y="2568"/>
                  <a:pt x="1010" y="2562"/>
                  <a:pt x="1016" y="2562"/>
                </a:cubicBezTo>
                <a:cubicBezTo>
                  <a:pt x="1016" y="2557"/>
                  <a:pt x="1005" y="2545"/>
                  <a:pt x="999" y="2539"/>
                </a:cubicBezTo>
                <a:cubicBezTo>
                  <a:pt x="948" y="2568"/>
                  <a:pt x="925" y="2630"/>
                  <a:pt x="886" y="2676"/>
                </a:cubicBezTo>
                <a:lnTo>
                  <a:pt x="874" y="2664"/>
                </a:lnTo>
                <a:lnTo>
                  <a:pt x="874" y="2664"/>
                </a:lnTo>
                <a:cubicBezTo>
                  <a:pt x="880" y="2670"/>
                  <a:pt x="880" y="2681"/>
                  <a:pt x="886" y="2681"/>
                </a:cubicBezTo>
                <a:cubicBezTo>
                  <a:pt x="863" y="2710"/>
                  <a:pt x="846" y="2732"/>
                  <a:pt x="840" y="2761"/>
                </a:cubicBezTo>
                <a:cubicBezTo>
                  <a:pt x="823" y="2778"/>
                  <a:pt x="806" y="2795"/>
                  <a:pt x="817" y="2823"/>
                </a:cubicBezTo>
                <a:lnTo>
                  <a:pt x="795" y="2812"/>
                </a:lnTo>
                <a:lnTo>
                  <a:pt x="795" y="2812"/>
                </a:lnTo>
                <a:cubicBezTo>
                  <a:pt x="800" y="2818"/>
                  <a:pt x="812" y="2829"/>
                  <a:pt x="817" y="2835"/>
                </a:cubicBezTo>
                <a:cubicBezTo>
                  <a:pt x="806" y="2840"/>
                  <a:pt x="789" y="2846"/>
                  <a:pt x="783" y="2852"/>
                </a:cubicBezTo>
                <a:cubicBezTo>
                  <a:pt x="783" y="2852"/>
                  <a:pt x="789" y="2863"/>
                  <a:pt x="789" y="2863"/>
                </a:cubicBezTo>
                <a:cubicBezTo>
                  <a:pt x="817" y="2840"/>
                  <a:pt x="851" y="2812"/>
                  <a:pt x="846" y="2772"/>
                </a:cubicBezTo>
                <a:cubicBezTo>
                  <a:pt x="851" y="2772"/>
                  <a:pt x="868" y="2766"/>
                  <a:pt x="874" y="2761"/>
                </a:cubicBezTo>
                <a:cubicBezTo>
                  <a:pt x="886" y="2744"/>
                  <a:pt x="891" y="2727"/>
                  <a:pt x="903" y="2710"/>
                </a:cubicBezTo>
                <a:cubicBezTo>
                  <a:pt x="908" y="2721"/>
                  <a:pt x="925" y="2738"/>
                  <a:pt x="931" y="2749"/>
                </a:cubicBezTo>
                <a:cubicBezTo>
                  <a:pt x="925" y="2755"/>
                  <a:pt x="908" y="2761"/>
                  <a:pt x="903" y="2761"/>
                </a:cubicBezTo>
                <a:cubicBezTo>
                  <a:pt x="914" y="2772"/>
                  <a:pt x="920" y="2778"/>
                  <a:pt x="925" y="2783"/>
                </a:cubicBezTo>
                <a:cubicBezTo>
                  <a:pt x="925" y="2789"/>
                  <a:pt x="920" y="2800"/>
                  <a:pt x="920" y="2806"/>
                </a:cubicBezTo>
                <a:cubicBezTo>
                  <a:pt x="914" y="2795"/>
                  <a:pt x="903" y="2783"/>
                  <a:pt x="891" y="2778"/>
                </a:cubicBezTo>
                <a:lnTo>
                  <a:pt x="891" y="2778"/>
                </a:lnTo>
                <a:cubicBezTo>
                  <a:pt x="897" y="2789"/>
                  <a:pt x="903" y="2806"/>
                  <a:pt x="903" y="2818"/>
                </a:cubicBezTo>
                <a:cubicBezTo>
                  <a:pt x="897" y="2829"/>
                  <a:pt x="897" y="2835"/>
                  <a:pt x="891" y="2846"/>
                </a:cubicBezTo>
                <a:cubicBezTo>
                  <a:pt x="891" y="2835"/>
                  <a:pt x="897" y="2818"/>
                  <a:pt x="891" y="2806"/>
                </a:cubicBezTo>
                <a:cubicBezTo>
                  <a:pt x="857" y="2812"/>
                  <a:pt x="886" y="2857"/>
                  <a:pt x="874" y="2880"/>
                </a:cubicBezTo>
                <a:cubicBezTo>
                  <a:pt x="863" y="2891"/>
                  <a:pt x="846" y="2908"/>
                  <a:pt x="834" y="2920"/>
                </a:cubicBezTo>
                <a:cubicBezTo>
                  <a:pt x="834" y="2908"/>
                  <a:pt x="829" y="2891"/>
                  <a:pt x="829" y="2880"/>
                </a:cubicBezTo>
                <a:cubicBezTo>
                  <a:pt x="829" y="2903"/>
                  <a:pt x="817" y="2920"/>
                  <a:pt x="806" y="2937"/>
                </a:cubicBezTo>
                <a:cubicBezTo>
                  <a:pt x="812" y="2931"/>
                  <a:pt x="829" y="2925"/>
                  <a:pt x="834" y="2920"/>
                </a:cubicBezTo>
                <a:lnTo>
                  <a:pt x="834" y="2920"/>
                </a:lnTo>
                <a:cubicBezTo>
                  <a:pt x="840" y="2954"/>
                  <a:pt x="817" y="2959"/>
                  <a:pt x="789" y="2959"/>
                </a:cubicBezTo>
                <a:cubicBezTo>
                  <a:pt x="795" y="2965"/>
                  <a:pt x="800" y="2976"/>
                  <a:pt x="800" y="2982"/>
                </a:cubicBezTo>
                <a:cubicBezTo>
                  <a:pt x="789" y="3022"/>
                  <a:pt x="766" y="3061"/>
                  <a:pt x="749" y="3096"/>
                </a:cubicBezTo>
                <a:cubicBezTo>
                  <a:pt x="744" y="3078"/>
                  <a:pt x="744" y="3067"/>
                  <a:pt x="738" y="3050"/>
                </a:cubicBezTo>
                <a:lnTo>
                  <a:pt x="738" y="3050"/>
                </a:lnTo>
                <a:cubicBezTo>
                  <a:pt x="727" y="3067"/>
                  <a:pt x="738" y="3090"/>
                  <a:pt x="749" y="3107"/>
                </a:cubicBezTo>
                <a:lnTo>
                  <a:pt x="732" y="3107"/>
                </a:lnTo>
                <a:cubicBezTo>
                  <a:pt x="732" y="3107"/>
                  <a:pt x="732" y="3101"/>
                  <a:pt x="732" y="3096"/>
                </a:cubicBezTo>
                <a:cubicBezTo>
                  <a:pt x="728" y="3094"/>
                  <a:pt x="724" y="3093"/>
                  <a:pt x="721" y="3093"/>
                </a:cubicBezTo>
                <a:cubicBezTo>
                  <a:pt x="713" y="3093"/>
                  <a:pt x="711" y="3099"/>
                  <a:pt x="715" y="3107"/>
                </a:cubicBezTo>
                <a:lnTo>
                  <a:pt x="710" y="3107"/>
                </a:lnTo>
                <a:cubicBezTo>
                  <a:pt x="710" y="3113"/>
                  <a:pt x="715" y="3113"/>
                  <a:pt x="715" y="3113"/>
                </a:cubicBezTo>
                <a:cubicBezTo>
                  <a:pt x="715" y="3113"/>
                  <a:pt x="715" y="3113"/>
                  <a:pt x="715" y="3118"/>
                </a:cubicBezTo>
                <a:lnTo>
                  <a:pt x="721" y="3118"/>
                </a:lnTo>
                <a:lnTo>
                  <a:pt x="738" y="3124"/>
                </a:lnTo>
                <a:cubicBezTo>
                  <a:pt x="727" y="3135"/>
                  <a:pt x="721" y="3152"/>
                  <a:pt x="715" y="3169"/>
                </a:cubicBezTo>
                <a:cubicBezTo>
                  <a:pt x="715" y="3181"/>
                  <a:pt x="710" y="3192"/>
                  <a:pt x="704" y="3203"/>
                </a:cubicBezTo>
                <a:cubicBezTo>
                  <a:pt x="704" y="3198"/>
                  <a:pt x="693" y="3186"/>
                  <a:pt x="687" y="3181"/>
                </a:cubicBezTo>
                <a:cubicBezTo>
                  <a:pt x="687" y="3186"/>
                  <a:pt x="676" y="3198"/>
                  <a:pt x="676" y="3203"/>
                </a:cubicBezTo>
                <a:cubicBezTo>
                  <a:pt x="679" y="3203"/>
                  <a:pt x="681" y="3202"/>
                  <a:pt x="684" y="3202"/>
                </a:cubicBezTo>
                <a:cubicBezTo>
                  <a:pt x="698" y="3202"/>
                  <a:pt x="698" y="3216"/>
                  <a:pt x="698" y="3226"/>
                </a:cubicBezTo>
                <a:cubicBezTo>
                  <a:pt x="693" y="3232"/>
                  <a:pt x="693" y="3232"/>
                  <a:pt x="687" y="3232"/>
                </a:cubicBezTo>
                <a:cubicBezTo>
                  <a:pt x="687" y="3237"/>
                  <a:pt x="687" y="3243"/>
                  <a:pt x="693" y="3243"/>
                </a:cubicBezTo>
                <a:cubicBezTo>
                  <a:pt x="687" y="3249"/>
                  <a:pt x="687" y="3254"/>
                  <a:pt x="687" y="3254"/>
                </a:cubicBezTo>
                <a:cubicBezTo>
                  <a:pt x="681" y="3260"/>
                  <a:pt x="681" y="3271"/>
                  <a:pt x="676" y="3277"/>
                </a:cubicBezTo>
                <a:lnTo>
                  <a:pt x="659" y="3277"/>
                </a:lnTo>
                <a:cubicBezTo>
                  <a:pt x="630" y="3328"/>
                  <a:pt x="596" y="3379"/>
                  <a:pt x="585" y="3436"/>
                </a:cubicBezTo>
                <a:cubicBezTo>
                  <a:pt x="568" y="3447"/>
                  <a:pt x="551" y="3464"/>
                  <a:pt x="534" y="3470"/>
                </a:cubicBezTo>
                <a:cubicBezTo>
                  <a:pt x="534" y="3430"/>
                  <a:pt x="556" y="3402"/>
                  <a:pt x="585" y="3379"/>
                </a:cubicBezTo>
                <a:cubicBezTo>
                  <a:pt x="585" y="3374"/>
                  <a:pt x="585" y="3362"/>
                  <a:pt x="579" y="3357"/>
                </a:cubicBezTo>
                <a:cubicBezTo>
                  <a:pt x="625" y="3322"/>
                  <a:pt x="625" y="3266"/>
                  <a:pt x="664" y="3232"/>
                </a:cubicBezTo>
                <a:cubicBezTo>
                  <a:pt x="670" y="3209"/>
                  <a:pt x="670" y="3186"/>
                  <a:pt x="670" y="3169"/>
                </a:cubicBezTo>
                <a:lnTo>
                  <a:pt x="670" y="3169"/>
                </a:lnTo>
                <a:cubicBezTo>
                  <a:pt x="664" y="3181"/>
                  <a:pt x="664" y="3192"/>
                  <a:pt x="659" y="3209"/>
                </a:cubicBezTo>
                <a:cubicBezTo>
                  <a:pt x="585" y="3277"/>
                  <a:pt x="556" y="3391"/>
                  <a:pt x="494" y="3476"/>
                </a:cubicBezTo>
                <a:cubicBezTo>
                  <a:pt x="506" y="3473"/>
                  <a:pt x="518" y="3472"/>
                  <a:pt x="529" y="3472"/>
                </a:cubicBezTo>
                <a:cubicBezTo>
                  <a:pt x="546" y="3472"/>
                  <a:pt x="563" y="3475"/>
                  <a:pt x="579" y="3481"/>
                </a:cubicBezTo>
                <a:cubicBezTo>
                  <a:pt x="573" y="3493"/>
                  <a:pt x="568" y="3510"/>
                  <a:pt x="562" y="3527"/>
                </a:cubicBezTo>
                <a:cubicBezTo>
                  <a:pt x="551" y="3527"/>
                  <a:pt x="539" y="3527"/>
                  <a:pt x="534" y="3521"/>
                </a:cubicBezTo>
                <a:cubicBezTo>
                  <a:pt x="534" y="3527"/>
                  <a:pt x="534" y="3532"/>
                  <a:pt x="528" y="3538"/>
                </a:cubicBezTo>
                <a:lnTo>
                  <a:pt x="562" y="3527"/>
                </a:lnTo>
                <a:lnTo>
                  <a:pt x="562" y="3527"/>
                </a:lnTo>
                <a:cubicBezTo>
                  <a:pt x="551" y="3561"/>
                  <a:pt x="534" y="3600"/>
                  <a:pt x="505" y="3629"/>
                </a:cubicBezTo>
                <a:cubicBezTo>
                  <a:pt x="511" y="3629"/>
                  <a:pt x="511" y="3640"/>
                  <a:pt x="511" y="3640"/>
                </a:cubicBezTo>
                <a:cubicBezTo>
                  <a:pt x="500" y="3669"/>
                  <a:pt x="488" y="3691"/>
                  <a:pt x="483" y="3720"/>
                </a:cubicBezTo>
                <a:cubicBezTo>
                  <a:pt x="476" y="3718"/>
                  <a:pt x="470" y="3716"/>
                  <a:pt x="465" y="3716"/>
                </a:cubicBezTo>
                <a:cubicBezTo>
                  <a:pt x="455" y="3716"/>
                  <a:pt x="447" y="3720"/>
                  <a:pt x="443" y="3731"/>
                </a:cubicBezTo>
                <a:lnTo>
                  <a:pt x="477" y="3731"/>
                </a:lnTo>
                <a:cubicBezTo>
                  <a:pt x="460" y="3771"/>
                  <a:pt x="443" y="3805"/>
                  <a:pt x="432" y="3850"/>
                </a:cubicBezTo>
                <a:cubicBezTo>
                  <a:pt x="420" y="3844"/>
                  <a:pt x="409" y="3839"/>
                  <a:pt x="392" y="3839"/>
                </a:cubicBezTo>
                <a:cubicBezTo>
                  <a:pt x="398" y="3844"/>
                  <a:pt x="398" y="3861"/>
                  <a:pt x="403" y="3873"/>
                </a:cubicBezTo>
                <a:cubicBezTo>
                  <a:pt x="409" y="3873"/>
                  <a:pt x="420" y="3867"/>
                  <a:pt x="426" y="3861"/>
                </a:cubicBezTo>
                <a:lnTo>
                  <a:pt x="426" y="3861"/>
                </a:lnTo>
                <a:cubicBezTo>
                  <a:pt x="420" y="3879"/>
                  <a:pt x="415" y="3896"/>
                  <a:pt x="415" y="3913"/>
                </a:cubicBezTo>
                <a:cubicBezTo>
                  <a:pt x="403" y="3913"/>
                  <a:pt x="392" y="3918"/>
                  <a:pt x="381" y="3918"/>
                </a:cubicBezTo>
                <a:cubicBezTo>
                  <a:pt x="369" y="3941"/>
                  <a:pt x="358" y="3969"/>
                  <a:pt x="358" y="3998"/>
                </a:cubicBezTo>
                <a:cubicBezTo>
                  <a:pt x="369" y="3975"/>
                  <a:pt x="381" y="3947"/>
                  <a:pt x="392" y="3930"/>
                </a:cubicBezTo>
                <a:lnTo>
                  <a:pt x="392" y="3930"/>
                </a:lnTo>
                <a:cubicBezTo>
                  <a:pt x="398" y="3964"/>
                  <a:pt x="381" y="3992"/>
                  <a:pt x="364" y="4026"/>
                </a:cubicBezTo>
                <a:lnTo>
                  <a:pt x="347" y="4026"/>
                </a:lnTo>
                <a:cubicBezTo>
                  <a:pt x="341" y="4037"/>
                  <a:pt x="335" y="4054"/>
                  <a:pt x="329" y="4066"/>
                </a:cubicBezTo>
                <a:lnTo>
                  <a:pt x="364" y="4026"/>
                </a:lnTo>
                <a:lnTo>
                  <a:pt x="364" y="4026"/>
                </a:lnTo>
                <a:cubicBezTo>
                  <a:pt x="352" y="4094"/>
                  <a:pt x="329" y="4157"/>
                  <a:pt x="312" y="4219"/>
                </a:cubicBezTo>
                <a:cubicBezTo>
                  <a:pt x="307" y="4213"/>
                  <a:pt x="307" y="4196"/>
                  <a:pt x="301" y="4191"/>
                </a:cubicBezTo>
                <a:cubicBezTo>
                  <a:pt x="295" y="4202"/>
                  <a:pt x="284" y="4208"/>
                  <a:pt x="278" y="4219"/>
                </a:cubicBezTo>
                <a:cubicBezTo>
                  <a:pt x="278" y="4247"/>
                  <a:pt x="301" y="4281"/>
                  <a:pt x="284" y="4315"/>
                </a:cubicBezTo>
                <a:cubicBezTo>
                  <a:pt x="278" y="4298"/>
                  <a:pt x="278" y="4281"/>
                  <a:pt x="273" y="4264"/>
                </a:cubicBezTo>
                <a:cubicBezTo>
                  <a:pt x="261" y="4310"/>
                  <a:pt x="233" y="4361"/>
                  <a:pt x="250" y="4412"/>
                </a:cubicBezTo>
                <a:lnTo>
                  <a:pt x="239" y="4412"/>
                </a:lnTo>
                <a:cubicBezTo>
                  <a:pt x="239" y="4418"/>
                  <a:pt x="239" y="4423"/>
                  <a:pt x="239" y="4429"/>
                </a:cubicBezTo>
                <a:lnTo>
                  <a:pt x="222" y="4435"/>
                </a:lnTo>
                <a:lnTo>
                  <a:pt x="227" y="4440"/>
                </a:lnTo>
                <a:cubicBezTo>
                  <a:pt x="233" y="4435"/>
                  <a:pt x="250" y="4429"/>
                  <a:pt x="256" y="4429"/>
                </a:cubicBezTo>
                <a:cubicBezTo>
                  <a:pt x="250" y="4435"/>
                  <a:pt x="244" y="4452"/>
                  <a:pt x="239" y="4463"/>
                </a:cubicBezTo>
                <a:lnTo>
                  <a:pt x="216" y="4457"/>
                </a:lnTo>
                <a:lnTo>
                  <a:pt x="216" y="4457"/>
                </a:lnTo>
                <a:cubicBezTo>
                  <a:pt x="222" y="4463"/>
                  <a:pt x="222" y="4474"/>
                  <a:pt x="227" y="4480"/>
                </a:cubicBezTo>
                <a:cubicBezTo>
                  <a:pt x="227" y="4480"/>
                  <a:pt x="239" y="4474"/>
                  <a:pt x="244" y="4474"/>
                </a:cubicBezTo>
                <a:cubicBezTo>
                  <a:pt x="244" y="4514"/>
                  <a:pt x="227" y="4554"/>
                  <a:pt x="222" y="4593"/>
                </a:cubicBezTo>
                <a:cubicBezTo>
                  <a:pt x="216" y="4593"/>
                  <a:pt x="205" y="4588"/>
                  <a:pt x="193" y="4588"/>
                </a:cubicBezTo>
                <a:lnTo>
                  <a:pt x="222" y="4599"/>
                </a:lnTo>
                <a:cubicBezTo>
                  <a:pt x="216" y="4622"/>
                  <a:pt x="210" y="4644"/>
                  <a:pt x="205" y="4667"/>
                </a:cubicBezTo>
                <a:cubicBezTo>
                  <a:pt x="205" y="4650"/>
                  <a:pt x="199" y="4627"/>
                  <a:pt x="188" y="4610"/>
                </a:cubicBezTo>
                <a:lnTo>
                  <a:pt x="188" y="4610"/>
                </a:lnTo>
                <a:cubicBezTo>
                  <a:pt x="193" y="4633"/>
                  <a:pt x="182" y="4644"/>
                  <a:pt x="165" y="4650"/>
                </a:cubicBezTo>
                <a:cubicBezTo>
                  <a:pt x="171" y="4656"/>
                  <a:pt x="182" y="4656"/>
                  <a:pt x="188" y="4661"/>
                </a:cubicBezTo>
                <a:cubicBezTo>
                  <a:pt x="165" y="4713"/>
                  <a:pt x="159" y="4775"/>
                  <a:pt x="148" y="4832"/>
                </a:cubicBezTo>
                <a:cubicBezTo>
                  <a:pt x="154" y="4832"/>
                  <a:pt x="171" y="4826"/>
                  <a:pt x="176" y="4826"/>
                </a:cubicBezTo>
                <a:cubicBezTo>
                  <a:pt x="176" y="4877"/>
                  <a:pt x="165" y="4934"/>
                  <a:pt x="154" y="4985"/>
                </a:cubicBezTo>
                <a:cubicBezTo>
                  <a:pt x="142" y="4957"/>
                  <a:pt x="148" y="4928"/>
                  <a:pt x="154" y="4894"/>
                </a:cubicBezTo>
                <a:lnTo>
                  <a:pt x="154" y="4894"/>
                </a:lnTo>
                <a:cubicBezTo>
                  <a:pt x="108" y="4905"/>
                  <a:pt x="142" y="5104"/>
                  <a:pt x="97" y="5155"/>
                </a:cubicBezTo>
                <a:cubicBezTo>
                  <a:pt x="86" y="5149"/>
                  <a:pt x="74" y="5144"/>
                  <a:pt x="57" y="5138"/>
                </a:cubicBezTo>
                <a:cubicBezTo>
                  <a:pt x="63" y="5132"/>
                  <a:pt x="74" y="5132"/>
                  <a:pt x="80" y="5132"/>
                </a:cubicBezTo>
                <a:cubicBezTo>
                  <a:pt x="80" y="5115"/>
                  <a:pt x="91" y="5104"/>
                  <a:pt x="103" y="5098"/>
                </a:cubicBezTo>
                <a:cubicBezTo>
                  <a:pt x="97" y="5087"/>
                  <a:pt x="91" y="5076"/>
                  <a:pt x="86" y="5059"/>
                </a:cubicBezTo>
                <a:lnTo>
                  <a:pt x="86" y="5059"/>
                </a:lnTo>
                <a:lnTo>
                  <a:pt x="114" y="5064"/>
                </a:lnTo>
                <a:cubicBezTo>
                  <a:pt x="108" y="5059"/>
                  <a:pt x="97" y="5053"/>
                  <a:pt x="91" y="5047"/>
                </a:cubicBezTo>
                <a:cubicBezTo>
                  <a:pt x="97" y="4996"/>
                  <a:pt x="103" y="4940"/>
                  <a:pt x="68" y="4894"/>
                </a:cubicBezTo>
                <a:cubicBezTo>
                  <a:pt x="68" y="4968"/>
                  <a:pt x="51" y="5036"/>
                  <a:pt x="46" y="5104"/>
                </a:cubicBezTo>
                <a:cubicBezTo>
                  <a:pt x="46" y="5110"/>
                  <a:pt x="40" y="5115"/>
                  <a:pt x="34" y="5115"/>
                </a:cubicBezTo>
                <a:cubicBezTo>
                  <a:pt x="51" y="5132"/>
                  <a:pt x="40" y="5161"/>
                  <a:pt x="29" y="5178"/>
                </a:cubicBezTo>
                <a:cubicBezTo>
                  <a:pt x="46" y="5218"/>
                  <a:pt x="29" y="5257"/>
                  <a:pt x="29" y="5303"/>
                </a:cubicBezTo>
                <a:lnTo>
                  <a:pt x="17" y="5303"/>
                </a:lnTo>
                <a:cubicBezTo>
                  <a:pt x="17" y="5303"/>
                  <a:pt x="29" y="5308"/>
                  <a:pt x="34" y="5314"/>
                </a:cubicBezTo>
                <a:cubicBezTo>
                  <a:pt x="29" y="5359"/>
                  <a:pt x="23" y="5405"/>
                  <a:pt x="34" y="5444"/>
                </a:cubicBezTo>
                <a:cubicBezTo>
                  <a:pt x="34" y="5461"/>
                  <a:pt x="23" y="5479"/>
                  <a:pt x="17" y="5490"/>
                </a:cubicBezTo>
                <a:cubicBezTo>
                  <a:pt x="23" y="5501"/>
                  <a:pt x="29" y="5507"/>
                  <a:pt x="34" y="5518"/>
                </a:cubicBezTo>
                <a:cubicBezTo>
                  <a:pt x="29" y="5518"/>
                  <a:pt x="23" y="5524"/>
                  <a:pt x="17" y="5524"/>
                </a:cubicBezTo>
                <a:cubicBezTo>
                  <a:pt x="20" y="5550"/>
                  <a:pt x="20" y="5576"/>
                  <a:pt x="20" y="5601"/>
                </a:cubicBezTo>
                <a:lnTo>
                  <a:pt x="20" y="5601"/>
                </a:lnTo>
                <a:cubicBezTo>
                  <a:pt x="25" y="5600"/>
                  <a:pt x="29" y="5598"/>
                  <a:pt x="29" y="5598"/>
                </a:cubicBezTo>
                <a:cubicBezTo>
                  <a:pt x="23" y="5535"/>
                  <a:pt x="57" y="5473"/>
                  <a:pt x="34" y="5416"/>
                </a:cubicBezTo>
                <a:cubicBezTo>
                  <a:pt x="68" y="5376"/>
                  <a:pt x="46" y="5314"/>
                  <a:pt x="63" y="5269"/>
                </a:cubicBezTo>
                <a:cubicBezTo>
                  <a:pt x="68" y="5235"/>
                  <a:pt x="51" y="5200"/>
                  <a:pt x="86" y="5178"/>
                </a:cubicBezTo>
                <a:lnTo>
                  <a:pt x="97" y="5206"/>
                </a:lnTo>
                <a:cubicBezTo>
                  <a:pt x="80" y="5235"/>
                  <a:pt x="91" y="5263"/>
                  <a:pt x="91" y="5291"/>
                </a:cubicBezTo>
                <a:cubicBezTo>
                  <a:pt x="103" y="5291"/>
                  <a:pt x="114" y="5286"/>
                  <a:pt x="120" y="5280"/>
                </a:cubicBezTo>
                <a:lnTo>
                  <a:pt x="120" y="5280"/>
                </a:lnTo>
                <a:cubicBezTo>
                  <a:pt x="120" y="5291"/>
                  <a:pt x="114" y="5303"/>
                  <a:pt x="114" y="5308"/>
                </a:cubicBezTo>
                <a:cubicBezTo>
                  <a:pt x="120" y="5342"/>
                  <a:pt x="80" y="5359"/>
                  <a:pt x="91" y="5393"/>
                </a:cubicBezTo>
                <a:cubicBezTo>
                  <a:pt x="97" y="5399"/>
                  <a:pt x="103" y="5405"/>
                  <a:pt x="108" y="5410"/>
                </a:cubicBezTo>
                <a:cubicBezTo>
                  <a:pt x="103" y="5496"/>
                  <a:pt x="86" y="5586"/>
                  <a:pt x="97" y="5677"/>
                </a:cubicBezTo>
                <a:lnTo>
                  <a:pt x="74" y="5677"/>
                </a:lnTo>
                <a:cubicBezTo>
                  <a:pt x="68" y="5688"/>
                  <a:pt x="63" y="5711"/>
                  <a:pt x="63" y="5722"/>
                </a:cubicBezTo>
                <a:cubicBezTo>
                  <a:pt x="74" y="5722"/>
                  <a:pt x="80" y="5728"/>
                  <a:pt x="86" y="5734"/>
                </a:cubicBezTo>
                <a:lnTo>
                  <a:pt x="91" y="5711"/>
                </a:lnTo>
                <a:cubicBezTo>
                  <a:pt x="91" y="5722"/>
                  <a:pt x="97" y="5740"/>
                  <a:pt x="97" y="5751"/>
                </a:cubicBezTo>
                <a:lnTo>
                  <a:pt x="80" y="5734"/>
                </a:lnTo>
                <a:cubicBezTo>
                  <a:pt x="74" y="5740"/>
                  <a:pt x="68" y="5745"/>
                  <a:pt x="63" y="5745"/>
                </a:cubicBezTo>
                <a:cubicBezTo>
                  <a:pt x="63" y="5768"/>
                  <a:pt x="63" y="5785"/>
                  <a:pt x="63" y="5802"/>
                </a:cubicBezTo>
                <a:lnTo>
                  <a:pt x="80" y="5808"/>
                </a:lnTo>
                <a:cubicBezTo>
                  <a:pt x="80" y="5791"/>
                  <a:pt x="86" y="5774"/>
                  <a:pt x="97" y="5757"/>
                </a:cubicBezTo>
                <a:lnTo>
                  <a:pt x="97" y="5757"/>
                </a:lnTo>
                <a:cubicBezTo>
                  <a:pt x="91" y="5774"/>
                  <a:pt x="91" y="5796"/>
                  <a:pt x="97" y="5813"/>
                </a:cubicBezTo>
                <a:lnTo>
                  <a:pt x="86" y="5813"/>
                </a:lnTo>
                <a:cubicBezTo>
                  <a:pt x="91" y="5830"/>
                  <a:pt x="91" y="5847"/>
                  <a:pt x="86" y="5859"/>
                </a:cubicBezTo>
                <a:cubicBezTo>
                  <a:pt x="91" y="5898"/>
                  <a:pt x="86" y="5932"/>
                  <a:pt x="91" y="5966"/>
                </a:cubicBezTo>
                <a:lnTo>
                  <a:pt x="74" y="5972"/>
                </a:lnTo>
                <a:cubicBezTo>
                  <a:pt x="80" y="5978"/>
                  <a:pt x="91" y="5989"/>
                  <a:pt x="97" y="5995"/>
                </a:cubicBezTo>
                <a:cubicBezTo>
                  <a:pt x="86" y="6001"/>
                  <a:pt x="74" y="6001"/>
                  <a:pt x="68" y="6006"/>
                </a:cubicBezTo>
                <a:cubicBezTo>
                  <a:pt x="74" y="6018"/>
                  <a:pt x="86" y="6029"/>
                  <a:pt x="97" y="6040"/>
                </a:cubicBezTo>
                <a:cubicBezTo>
                  <a:pt x="97" y="6052"/>
                  <a:pt x="91" y="6063"/>
                  <a:pt x="91" y="6074"/>
                </a:cubicBezTo>
                <a:cubicBezTo>
                  <a:pt x="86" y="6057"/>
                  <a:pt x="74" y="6046"/>
                  <a:pt x="63" y="6035"/>
                </a:cubicBezTo>
                <a:lnTo>
                  <a:pt x="63" y="6035"/>
                </a:lnTo>
                <a:cubicBezTo>
                  <a:pt x="63" y="6046"/>
                  <a:pt x="68" y="6063"/>
                  <a:pt x="68" y="6074"/>
                </a:cubicBezTo>
                <a:lnTo>
                  <a:pt x="46" y="6074"/>
                </a:lnTo>
                <a:cubicBezTo>
                  <a:pt x="51" y="6080"/>
                  <a:pt x="68" y="6091"/>
                  <a:pt x="74" y="6097"/>
                </a:cubicBezTo>
                <a:cubicBezTo>
                  <a:pt x="70" y="6106"/>
                  <a:pt x="72" y="6137"/>
                  <a:pt x="62" y="6140"/>
                </a:cubicBezTo>
                <a:lnTo>
                  <a:pt x="62" y="6140"/>
                </a:lnTo>
                <a:cubicBezTo>
                  <a:pt x="58" y="6139"/>
                  <a:pt x="55" y="6138"/>
                  <a:pt x="51" y="6137"/>
                </a:cubicBezTo>
                <a:lnTo>
                  <a:pt x="51" y="6137"/>
                </a:lnTo>
                <a:cubicBezTo>
                  <a:pt x="51" y="6137"/>
                  <a:pt x="51" y="6137"/>
                  <a:pt x="51" y="6137"/>
                </a:cubicBezTo>
                <a:cubicBezTo>
                  <a:pt x="29" y="6091"/>
                  <a:pt x="63" y="6023"/>
                  <a:pt x="17" y="5989"/>
                </a:cubicBezTo>
                <a:lnTo>
                  <a:pt x="40" y="5989"/>
                </a:lnTo>
                <a:cubicBezTo>
                  <a:pt x="40" y="5864"/>
                  <a:pt x="29" y="5740"/>
                  <a:pt x="34" y="5615"/>
                </a:cubicBezTo>
                <a:cubicBezTo>
                  <a:pt x="30" y="5615"/>
                  <a:pt x="26" y="5612"/>
                  <a:pt x="20" y="5608"/>
                </a:cubicBezTo>
                <a:lnTo>
                  <a:pt x="20" y="5608"/>
                </a:lnTo>
                <a:cubicBezTo>
                  <a:pt x="17" y="5705"/>
                  <a:pt x="0" y="5803"/>
                  <a:pt x="0" y="5904"/>
                </a:cubicBezTo>
                <a:cubicBezTo>
                  <a:pt x="17" y="5921"/>
                  <a:pt x="6" y="5949"/>
                  <a:pt x="0" y="5972"/>
                </a:cubicBezTo>
                <a:cubicBezTo>
                  <a:pt x="6" y="6001"/>
                  <a:pt x="12" y="6035"/>
                  <a:pt x="6" y="6063"/>
                </a:cubicBezTo>
                <a:cubicBezTo>
                  <a:pt x="12" y="6069"/>
                  <a:pt x="17" y="6074"/>
                  <a:pt x="17" y="6080"/>
                </a:cubicBezTo>
                <a:cubicBezTo>
                  <a:pt x="17" y="6097"/>
                  <a:pt x="12" y="6108"/>
                  <a:pt x="6" y="6125"/>
                </a:cubicBezTo>
                <a:cubicBezTo>
                  <a:pt x="12" y="6137"/>
                  <a:pt x="12" y="6148"/>
                  <a:pt x="17" y="6165"/>
                </a:cubicBezTo>
                <a:cubicBezTo>
                  <a:pt x="12" y="6165"/>
                  <a:pt x="6" y="6176"/>
                  <a:pt x="6" y="6176"/>
                </a:cubicBezTo>
                <a:lnTo>
                  <a:pt x="17" y="6176"/>
                </a:lnTo>
                <a:cubicBezTo>
                  <a:pt x="12" y="6199"/>
                  <a:pt x="12" y="6222"/>
                  <a:pt x="17" y="6244"/>
                </a:cubicBezTo>
                <a:cubicBezTo>
                  <a:pt x="12" y="6244"/>
                  <a:pt x="6" y="6250"/>
                  <a:pt x="6" y="6250"/>
                </a:cubicBezTo>
                <a:cubicBezTo>
                  <a:pt x="6" y="6256"/>
                  <a:pt x="17" y="6261"/>
                  <a:pt x="17" y="6267"/>
                </a:cubicBezTo>
                <a:cubicBezTo>
                  <a:pt x="6" y="6307"/>
                  <a:pt x="34" y="6352"/>
                  <a:pt x="23" y="6392"/>
                </a:cubicBezTo>
                <a:cubicBezTo>
                  <a:pt x="57" y="6449"/>
                  <a:pt x="40" y="6517"/>
                  <a:pt x="57" y="6585"/>
                </a:cubicBezTo>
                <a:cubicBezTo>
                  <a:pt x="63" y="6585"/>
                  <a:pt x="74" y="6591"/>
                  <a:pt x="80" y="6591"/>
                </a:cubicBezTo>
                <a:cubicBezTo>
                  <a:pt x="74" y="6596"/>
                  <a:pt x="68" y="6608"/>
                  <a:pt x="63" y="6613"/>
                </a:cubicBezTo>
                <a:cubicBezTo>
                  <a:pt x="80" y="6687"/>
                  <a:pt x="68" y="6772"/>
                  <a:pt x="97" y="6840"/>
                </a:cubicBezTo>
                <a:lnTo>
                  <a:pt x="120" y="6840"/>
                </a:lnTo>
                <a:cubicBezTo>
                  <a:pt x="114" y="6801"/>
                  <a:pt x="103" y="6766"/>
                  <a:pt x="97" y="6732"/>
                </a:cubicBezTo>
                <a:cubicBezTo>
                  <a:pt x="97" y="6727"/>
                  <a:pt x="103" y="6721"/>
                  <a:pt x="103" y="6715"/>
                </a:cubicBezTo>
                <a:cubicBezTo>
                  <a:pt x="86" y="6664"/>
                  <a:pt x="91" y="6602"/>
                  <a:pt x="86" y="6545"/>
                </a:cubicBezTo>
                <a:cubicBezTo>
                  <a:pt x="80" y="6545"/>
                  <a:pt x="68" y="6540"/>
                  <a:pt x="63" y="6540"/>
                </a:cubicBezTo>
                <a:cubicBezTo>
                  <a:pt x="68" y="6522"/>
                  <a:pt x="74" y="6505"/>
                  <a:pt x="80" y="6494"/>
                </a:cubicBezTo>
                <a:cubicBezTo>
                  <a:pt x="74" y="6488"/>
                  <a:pt x="57" y="6477"/>
                  <a:pt x="51" y="6471"/>
                </a:cubicBezTo>
                <a:cubicBezTo>
                  <a:pt x="57" y="6471"/>
                  <a:pt x="68" y="6466"/>
                  <a:pt x="74" y="6466"/>
                </a:cubicBezTo>
                <a:cubicBezTo>
                  <a:pt x="68" y="6454"/>
                  <a:pt x="63" y="6443"/>
                  <a:pt x="57" y="6437"/>
                </a:cubicBezTo>
                <a:cubicBezTo>
                  <a:pt x="68" y="6432"/>
                  <a:pt x="80" y="6426"/>
                  <a:pt x="91" y="6420"/>
                </a:cubicBezTo>
                <a:lnTo>
                  <a:pt x="63" y="6420"/>
                </a:lnTo>
                <a:cubicBezTo>
                  <a:pt x="63" y="6324"/>
                  <a:pt x="63" y="6227"/>
                  <a:pt x="51" y="6137"/>
                </a:cubicBezTo>
                <a:lnTo>
                  <a:pt x="51" y="6137"/>
                </a:lnTo>
                <a:cubicBezTo>
                  <a:pt x="55" y="6139"/>
                  <a:pt x="58" y="6140"/>
                  <a:pt x="60" y="6140"/>
                </a:cubicBezTo>
                <a:cubicBezTo>
                  <a:pt x="61" y="6140"/>
                  <a:pt x="61" y="6140"/>
                  <a:pt x="62" y="6140"/>
                </a:cubicBezTo>
                <a:lnTo>
                  <a:pt x="62" y="6140"/>
                </a:lnTo>
                <a:cubicBezTo>
                  <a:pt x="75" y="6145"/>
                  <a:pt x="89" y="6149"/>
                  <a:pt x="103" y="6154"/>
                </a:cubicBezTo>
                <a:lnTo>
                  <a:pt x="74" y="6154"/>
                </a:lnTo>
                <a:cubicBezTo>
                  <a:pt x="74" y="6199"/>
                  <a:pt x="86" y="6244"/>
                  <a:pt x="91" y="6290"/>
                </a:cubicBezTo>
                <a:cubicBezTo>
                  <a:pt x="91" y="6290"/>
                  <a:pt x="103" y="6284"/>
                  <a:pt x="108" y="6284"/>
                </a:cubicBezTo>
                <a:cubicBezTo>
                  <a:pt x="125" y="6347"/>
                  <a:pt x="131" y="6409"/>
                  <a:pt x="131" y="6471"/>
                </a:cubicBezTo>
                <a:cubicBezTo>
                  <a:pt x="114" y="6460"/>
                  <a:pt x="108" y="6443"/>
                  <a:pt x="108" y="6420"/>
                </a:cubicBezTo>
                <a:lnTo>
                  <a:pt x="103" y="6420"/>
                </a:lnTo>
                <a:lnTo>
                  <a:pt x="103" y="6466"/>
                </a:lnTo>
                <a:cubicBezTo>
                  <a:pt x="120" y="6471"/>
                  <a:pt x="131" y="6471"/>
                  <a:pt x="142" y="6477"/>
                </a:cubicBezTo>
                <a:cubicBezTo>
                  <a:pt x="137" y="6494"/>
                  <a:pt x="120" y="6488"/>
                  <a:pt x="108" y="6494"/>
                </a:cubicBezTo>
                <a:cubicBezTo>
                  <a:pt x="114" y="6522"/>
                  <a:pt x="120" y="6551"/>
                  <a:pt x="125" y="6579"/>
                </a:cubicBezTo>
                <a:cubicBezTo>
                  <a:pt x="131" y="6562"/>
                  <a:pt x="137" y="6551"/>
                  <a:pt x="137" y="6534"/>
                </a:cubicBezTo>
                <a:cubicBezTo>
                  <a:pt x="137" y="6568"/>
                  <a:pt x="171" y="6619"/>
                  <a:pt x="137" y="6647"/>
                </a:cubicBezTo>
                <a:cubicBezTo>
                  <a:pt x="137" y="6664"/>
                  <a:pt x="142" y="6687"/>
                  <a:pt x="148" y="6704"/>
                </a:cubicBezTo>
                <a:cubicBezTo>
                  <a:pt x="148" y="6693"/>
                  <a:pt x="148" y="6681"/>
                  <a:pt x="148" y="6670"/>
                </a:cubicBezTo>
                <a:lnTo>
                  <a:pt x="154" y="6670"/>
                </a:lnTo>
                <a:cubicBezTo>
                  <a:pt x="159" y="6687"/>
                  <a:pt x="165" y="6704"/>
                  <a:pt x="165" y="6721"/>
                </a:cubicBezTo>
                <a:cubicBezTo>
                  <a:pt x="159" y="6727"/>
                  <a:pt x="148" y="6727"/>
                  <a:pt x="142" y="6727"/>
                </a:cubicBezTo>
                <a:cubicBezTo>
                  <a:pt x="171" y="6727"/>
                  <a:pt x="171" y="6744"/>
                  <a:pt x="171" y="6766"/>
                </a:cubicBezTo>
                <a:cubicBezTo>
                  <a:pt x="159" y="6761"/>
                  <a:pt x="148" y="6761"/>
                  <a:pt x="142" y="6761"/>
                </a:cubicBezTo>
                <a:cubicBezTo>
                  <a:pt x="159" y="6818"/>
                  <a:pt x="165" y="6874"/>
                  <a:pt x="176" y="6931"/>
                </a:cubicBezTo>
                <a:cubicBezTo>
                  <a:pt x="176" y="6925"/>
                  <a:pt x="176" y="6908"/>
                  <a:pt x="176" y="6903"/>
                </a:cubicBezTo>
                <a:lnTo>
                  <a:pt x="199" y="6891"/>
                </a:lnTo>
                <a:lnTo>
                  <a:pt x="205" y="6954"/>
                </a:lnTo>
                <a:lnTo>
                  <a:pt x="182" y="6954"/>
                </a:lnTo>
                <a:cubicBezTo>
                  <a:pt x="193" y="7022"/>
                  <a:pt x="205" y="7096"/>
                  <a:pt x="227" y="7164"/>
                </a:cubicBezTo>
                <a:cubicBezTo>
                  <a:pt x="227" y="7124"/>
                  <a:pt x="216" y="7084"/>
                  <a:pt x="216" y="7050"/>
                </a:cubicBezTo>
                <a:lnTo>
                  <a:pt x="216" y="7050"/>
                </a:lnTo>
                <a:cubicBezTo>
                  <a:pt x="239" y="7101"/>
                  <a:pt x="250" y="7158"/>
                  <a:pt x="256" y="7215"/>
                </a:cubicBezTo>
                <a:cubicBezTo>
                  <a:pt x="250" y="7220"/>
                  <a:pt x="250" y="7226"/>
                  <a:pt x="250" y="7226"/>
                </a:cubicBezTo>
                <a:cubicBezTo>
                  <a:pt x="250" y="7203"/>
                  <a:pt x="250" y="7175"/>
                  <a:pt x="233" y="7158"/>
                </a:cubicBezTo>
                <a:cubicBezTo>
                  <a:pt x="227" y="7175"/>
                  <a:pt x="222" y="7192"/>
                  <a:pt x="216" y="7209"/>
                </a:cubicBezTo>
                <a:cubicBezTo>
                  <a:pt x="227" y="7215"/>
                  <a:pt x="239" y="7226"/>
                  <a:pt x="250" y="7232"/>
                </a:cubicBezTo>
                <a:cubicBezTo>
                  <a:pt x="239" y="7249"/>
                  <a:pt x="244" y="7266"/>
                  <a:pt x="250" y="7283"/>
                </a:cubicBezTo>
                <a:cubicBezTo>
                  <a:pt x="267" y="7271"/>
                  <a:pt x="261" y="7254"/>
                  <a:pt x="261" y="7232"/>
                </a:cubicBezTo>
                <a:lnTo>
                  <a:pt x="261" y="7232"/>
                </a:lnTo>
                <a:cubicBezTo>
                  <a:pt x="278" y="7254"/>
                  <a:pt x="284" y="7283"/>
                  <a:pt x="284" y="7305"/>
                </a:cubicBezTo>
                <a:lnTo>
                  <a:pt x="261" y="7305"/>
                </a:lnTo>
                <a:cubicBezTo>
                  <a:pt x="267" y="7328"/>
                  <a:pt x="273" y="7345"/>
                  <a:pt x="273" y="7368"/>
                </a:cubicBezTo>
                <a:cubicBezTo>
                  <a:pt x="278" y="7351"/>
                  <a:pt x="284" y="7340"/>
                  <a:pt x="290" y="7328"/>
                </a:cubicBezTo>
                <a:cubicBezTo>
                  <a:pt x="295" y="7357"/>
                  <a:pt x="301" y="7391"/>
                  <a:pt x="307" y="7425"/>
                </a:cubicBezTo>
                <a:cubicBezTo>
                  <a:pt x="295" y="7430"/>
                  <a:pt x="284" y="7430"/>
                  <a:pt x="273" y="7436"/>
                </a:cubicBezTo>
                <a:cubicBezTo>
                  <a:pt x="324" y="7470"/>
                  <a:pt x="312" y="7549"/>
                  <a:pt x="347" y="7589"/>
                </a:cubicBezTo>
                <a:lnTo>
                  <a:pt x="341" y="7561"/>
                </a:lnTo>
                <a:cubicBezTo>
                  <a:pt x="347" y="7555"/>
                  <a:pt x="352" y="7555"/>
                  <a:pt x="358" y="7549"/>
                </a:cubicBezTo>
                <a:cubicBezTo>
                  <a:pt x="358" y="7561"/>
                  <a:pt x="358" y="7578"/>
                  <a:pt x="358" y="7589"/>
                </a:cubicBezTo>
                <a:cubicBezTo>
                  <a:pt x="364" y="7595"/>
                  <a:pt x="369" y="7601"/>
                  <a:pt x="375" y="7606"/>
                </a:cubicBezTo>
                <a:cubicBezTo>
                  <a:pt x="369" y="7606"/>
                  <a:pt x="352" y="7612"/>
                  <a:pt x="341" y="7612"/>
                </a:cubicBezTo>
                <a:cubicBezTo>
                  <a:pt x="347" y="7635"/>
                  <a:pt x="352" y="7657"/>
                  <a:pt x="375" y="7669"/>
                </a:cubicBezTo>
                <a:cubicBezTo>
                  <a:pt x="381" y="7697"/>
                  <a:pt x="381" y="7720"/>
                  <a:pt x="386" y="7742"/>
                </a:cubicBezTo>
                <a:cubicBezTo>
                  <a:pt x="386" y="7748"/>
                  <a:pt x="398" y="7759"/>
                  <a:pt x="403" y="7759"/>
                </a:cubicBezTo>
                <a:cubicBezTo>
                  <a:pt x="403" y="7788"/>
                  <a:pt x="415" y="7816"/>
                  <a:pt x="426" y="7844"/>
                </a:cubicBezTo>
                <a:cubicBezTo>
                  <a:pt x="415" y="7844"/>
                  <a:pt x="403" y="7833"/>
                  <a:pt x="398" y="7833"/>
                </a:cubicBezTo>
                <a:cubicBezTo>
                  <a:pt x="420" y="7850"/>
                  <a:pt x="432" y="7884"/>
                  <a:pt x="460" y="7901"/>
                </a:cubicBezTo>
                <a:cubicBezTo>
                  <a:pt x="449" y="7879"/>
                  <a:pt x="443" y="7850"/>
                  <a:pt x="437" y="7822"/>
                </a:cubicBezTo>
                <a:lnTo>
                  <a:pt x="437" y="7822"/>
                </a:lnTo>
                <a:cubicBezTo>
                  <a:pt x="483" y="7901"/>
                  <a:pt x="511" y="7992"/>
                  <a:pt x="539" y="8083"/>
                </a:cubicBezTo>
                <a:cubicBezTo>
                  <a:pt x="528" y="8066"/>
                  <a:pt x="522" y="8054"/>
                  <a:pt x="517" y="8037"/>
                </a:cubicBezTo>
                <a:cubicBezTo>
                  <a:pt x="500" y="8049"/>
                  <a:pt x="505" y="8071"/>
                  <a:pt x="505" y="8088"/>
                </a:cubicBezTo>
                <a:cubicBezTo>
                  <a:pt x="517" y="8100"/>
                  <a:pt x="528" y="8117"/>
                  <a:pt x="539" y="8128"/>
                </a:cubicBezTo>
                <a:cubicBezTo>
                  <a:pt x="534" y="8134"/>
                  <a:pt x="528" y="8140"/>
                  <a:pt x="528" y="8140"/>
                </a:cubicBezTo>
                <a:cubicBezTo>
                  <a:pt x="544" y="8145"/>
                  <a:pt x="587" y="8214"/>
                  <a:pt x="555" y="8214"/>
                </a:cubicBezTo>
                <a:cubicBezTo>
                  <a:pt x="554" y="8214"/>
                  <a:pt x="552" y="8213"/>
                  <a:pt x="551" y="8213"/>
                </a:cubicBezTo>
                <a:cubicBezTo>
                  <a:pt x="500" y="8145"/>
                  <a:pt x="483" y="8049"/>
                  <a:pt x="432" y="7981"/>
                </a:cubicBezTo>
                <a:cubicBezTo>
                  <a:pt x="432" y="7975"/>
                  <a:pt x="432" y="7969"/>
                  <a:pt x="437" y="7964"/>
                </a:cubicBezTo>
                <a:cubicBezTo>
                  <a:pt x="409" y="7918"/>
                  <a:pt x="398" y="7867"/>
                  <a:pt x="381" y="7816"/>
                </a:cubicBezTo>
                <a:cubicBezTo>
                  <a:pt x="369" y="7816"/>
                  <a:pt x="352" y="7822"/>
                  <a:pt x="341" y="7822"/>
                </a:cubicBezTo>
                <a:cubicBezTo>
                  <a:pt x="347" y="7850"/>
                  <a:pt x="364" y="7879"/>
                  <a:pt x="392" y="7890"/>
                </a:cubicBezTo>
                <a:cubicBezTo>
                  <a:pt x="392" y="7896"/>
                  <a:pt x="398" y="7913"/>
                  <a:pt x="398" y="7924"/>
                </a:cubicBezTo>
                <a:cubicBezTo>
                  <a:pt x="386" y="7947"/>
                  <a:pt x="415" y="7969"/>
                  <a:pt x="420" y="7992"/>
                </a:cubicBezTo>
                <a:lnTo>
                  <a:pt x="392" y="7998"/>
                </a:lnTo>
                <a:lnTo>
                  <a:pt x="420" y="7998"/>
                </a:lnTo>
                <a:cubicBezTo>
                  <a:pt x="420" y="8015"/>
                  <a:pt x="415" y="8037"/>
                  <a:pt x="409" y="8049"/>
                </a:cubicBezTo>
                <a:lnTo>
                  <a:pt x="443" y="8066"/>
                </a:lnTo>
                <a:cubicBezTo>
                  <a:pt x="437" y="8071"/>
                  <a:pt x="432" y="8083"/>
                  <a:pt x="426" y="8094"/>
                </a:cubicBezTo>
                <a:cubicBezTo>
                  <a:pt x="432" y="8088"/>
                  <a:pt x="443" y="8083"/>
                  <a:pt x="443" y="8083"/>
                </a:cubicBezTo>
                <a:cubicBezTo>
                  <a:pt x="449" y="8100"/>
                  <a:pt x="460" y="8123"/>
                  <a:pt x="449" y="8145"/>
                </a:cubicBezTo>
                <a:cubicBezTo>
                  <a:pt x="454" y="8140"/>
                  <a:pt x="460" y="8140"/>
                  <a:pt x="466" y="8134"/>
                </a:cubicBezTo>
                <a:cubicBezTo>
                  <a:pt x="483" y="8196"/>
                  <a:pt x="522" y="8247"/>
                  <a:pt x="545" y="8304"/>
                </a:cubicBezTo>
                <a:cubicBezTo>
                  <a:pt x="542" y="8304"/>
                  <a:pt x="537" y="8304"/>
                  <a:pt x="533" y="8303"/>
                </a:cubicBezTo>
                <a:lnTo>
                  <a:pt x="533" y="8303"/>
                </a:lnTo>
                <a:cubicBezTo>
                  <a:pt x="563" y="8321"/>
                  <a:pt x="589" y="8370"/>
                  <a:pt x="573" y="8401"/>
                </a:cubicBezTo>
                <a:cubicBezTo>
                  <a:pt x="573" y="8418"/>
                  <a:pt x="596" y="8418"/>
                  <a:pt x="602" y="8429"/>
                </a:cubicBezTo>
                <a:cubicBezTo>
                  <a:pt x="619" y="8463"/>
                  <a:pt x="641" y="8491"/>
                  <a:pt x="686" y="8502"/>
                </a:cubicBezTo>
                <a:lnTo>
                  <a:pt x="686" y="8502"/>
                </a:lnTo>
                <a:cubicBezTo>
                  <a:pt x="683" y="8500"/>
                  <a:pt x="680" y="8499"/>
                  <a:pt x="676" y="8497"/>
                </a:cubicBezTo>
                <a:lnTo>
                  <a:pt x="698" y="8491"/>
                </a:lnTo>
                <a:cubicBezTo>
                  <a:pt x="676" y="8486"/>
                  <a:pt x="647" y="8480"/>
                  <a:pt x="630" y="8469"/>
                </a:cubicBezTo>
                <a:cubicBezTo>
                  <a:pt x="630" y="8435"/>
                  <a:pt x="653" y="8418"/>
                  <a:pt x="676" y="8395"/>
                </a:cubicBezTo>
                <a:cubicBezTo>
                  <a:pt x="670" y="8372"/>
                  <a:pt x="659" y="8344"/>
                  <a:pt x="647" y="8315"/>
                </a:cubicBezTo>
                <a:lnTo>
                  <a:pt x="647" y="8315"/>
                </a:lnTo>
                <a:cubicBezTo>
                  <a:pt x="721" y="8446"/>
                  <a:pt x="795" y="8571"/>
                  <a:pt x="863" y="8701"/>
                </a:cubicBezTo>
                <a:cubicBezTo>
                  <a:pt x="857" y="8701"/>
                  <a:pt x="846" y="8696"/>
                  <a:pt x="840" y="8696"/>
                </a:cubicBezTo>
                <a:cubicBezTo>
                  <a:pt x="840" y="8696"/>
                  <a:pt x="840" y="8701"/>
                  <a:pt x="840" y="8707"/>
                </a:cubicBezTo>
                <a:cubicBezTo>
                  <a:pt x="846" y="8706"/>
                  <a:pt x="852" y="8705"/>
                  <a:pt x="857" y="8705"/>
                </a:cubicBezTo>
                <a:cubicBezTo>
                  <a:pt x="875" y="8705"/>
                  <a:pt x="886" y="8714"/>
                  <a:pt x="886" y="8741"/>
                </a:cubicBezTo>
                <a:cubicBezTo>
                  <a:pt x="880" y="8735"/>
                  <a:pt x="863" y="8730"/>
                  <a:pt x="851" y="8724"/>
                </a:cubicBezTo>
                <a:lnTo>
                  <a:pt x="851" y="8724"/>
                </a:lnTo>
                <a:cubicBezTo>
                  <a:pt x="857" y="8730"/>
                  <a:pt x="863" y="8741"/>
                  <a:pt x="868" y="8747"/>
                </a:cubicBezTo>
                <a:cubicBezTo>
                  <a:pt x="880" y="8747"/>
                  <a:pt x="886" y="8741"/>
                  <a:pt x="897" y="8741"/>
                </a:cubicBezTo>
                <a:cubicBezTo>
                  <a:pt x="920" y="8781"/>
                  <a:pt x="937" y="8820"/>
                  <a:pt x="965" y="8860"/>
                </a:cubicBezTo>
                <a:cubicBezTo>
                  <a:pt x="988" y="8911"/>
                  <a:pt x="1056" y="8951"/>
                  <a:pt x="1039" y="9013"/>
                </a:cubicBezTo>
                <a:cubicBezTo>
                  <a:pt x="1050" y="9036"/>
                  <a:pt x="1056" y="9059"/>
                  <a:pt x="1067" y="9081"/>
                </a:cubicBezTo>
                <a:cubicBezTo>
                  <a:pt x="1073" y="9087"/>
                  <a:pt x="1078" y="9093"/>
                  <a:pt x="1084" y="9093"/>
                </a:cubicBezTo>
                <a:cubicBezTo>
                  <a:pt x="1089" y="9110"/>
                  <a:pt x="1096" y="9125"/>
                  <a:pt x="1110" y="9125"/>
                </a:cubicBezTo>
                <a:cubicBezTo>
                  <a:pt x="1114" y="9125"/>
                  <a:pt x="1119" y="9124"/>
                  <a:pt x="1124" y="9121"/>
                </a:cubicBezTo>
                <a:cubicBezTo>
                  <a:pt x="1118" y="9110"/>
                  <a:pt x="1112" y="9098"/>
                  <a:pt x="1101" y="9081"/>
                </a:cubicBezTo>
                <a:lnTo>
                  <a:pt x="1101" y="9081"/>
                </a:lnTo>
                <a:cubicBezTo>
                  <a:pt x="1118" y="9098"/>
                  <a:pt x="1135" y="9115"/>
                  <a:pt x="1147" y="9132"/>
                </a:cubicBezTo>
                <a:cubicBezTo>
                  <a:pt x="1141" y="9138"/>
                  <a:pt x="1124" y="9144"/>
                  <a:pt x="1118" y="9144"/>
                </a:cubicBezTo>
                <a:cubicBezTo>
                  <a:pt x="1129" y="9149"/>
                  <a:pt x="1141" y="9161"/>
                  <a:pt x="1152" y="9166"/>
                </a:cubicBezTo>
                <a:cubicBezTo>
                  <a:pt x="1135" y="9172"/>
                  <a:pt x="1124" y="9178"/>
                  <a:pt x="1112" y="9184"/>
                </a:cubicBezTo>
                <a:cubicBezTo>
                  <a:pt x="1101" y="9172"/>
                  <a:pt x="1095" y="9161"/>
                  <a:pt x="1084" y="9149"/>
                </a:cubicBezTo>
                <a:lnTo>
                  <a:pt x="1084" y="9138"/>
                </a:lnTo>
                <a:cubicBezTo>
                  <a:pt x="1067" y="9110"/>
                  <a:pt x="1039" y="9081"/>
                  <a:pt x="1010" y="9059"/>
                </a:cubicBezTo>
                <a:lnTo>
                  <a:pt x="1010" y="9025"/>
                </a:lnTo>
                <a:cubicBezTo>
                  <a:pt x="1005" y="9030"/>
                  <a:pt x="988" y="9036"/>
                  <a:pt x="982" y="9036"/>
                </a:cubicBezTo>
                <a:cubicBezTo>
                  <a:pt x="993" y="9098"/>
                  <a:pt x="1044" y="9138"/>
                  <a:pt x="1073" y="9195"/>
                </a:cubicBezTo>
                <a:lnTo>
                  <a:pt x="1056" y="9201"/>
                </a:lnTo>
                <a:cubicBezTo>
                  <a:pt x="1061" y="9201"/>
                  <a:pt x="1073" y="9195"/>
                  <a:pt x="1078" y="9195"/>
                </a:cubicBezTo>
                <a:cubicBezTo>
                  <a:pt x="1095" y="9223"/>
                  <a:pt x="1112" y="9246"/>
                  <a:pt x="1135" y="9269"/>
                </a:cubicBezTo>
                <a:cubicBezTo>
                  <a:pt x="1141" y="9291"/>
                  <a:pt x="1158" y="9308"/>
                  <a:pt x="1181" y="9308"/>
                </a:cubicBezTo>
                <a:cubicBezTo>
                  <a:pt x="1181" y="9314"/>
                  <a:pt x="1169" y="9325"/>
                  <a:pt x="1169" y="9325"/>
                </a:cubicBezTo>
                <a:cubicBezTo>
                  <a:pt x="1175" y="9325"/>
                  <a:pt x="1186" y="9320"/>
                  <a:pt x="1198" y="9314"/>
                </a:cubicBezTo>
                <a:cubicBezTo>
                  <a:pt x="1198" y="9325"/>
                  <a:pt x="1198" y="9342"/>
                  <a:pt x="1198" y="9354"/>
                </a:cubicBezTo>
                <a:lnTo>
                  <a:pt x="1215" y="9354"/>
                </a:lnTo>
                <a:cubicBezTo>
                  <a:pt x="1203" y="9320"/>
                  <a:pt x="1192" y="9274"/>
                  <a:pt x="1147" y="9269"/>
                </a:cubicBezTo>
                <a:lnTo>
                  <a:pt x="1147" y="9235"/>
                </a:lnTo>
                <a:cubicBezTo>
                  <a:pt x="1135" y="9218"/>
                  <a:pt x="1124" y="9206"/>
                  <a:pt x="1112" y="9189"/>
                </a:cubicBezTo>
                <a:cubicBezTo>
                  <a:pt x="1124" y="9189"/>
                  <a:pt x="1147" y="9184"/>
                  <a:pt x="1158" y="9178"/>
                </a:cubicBezTo>
                <a:cubicBezTo>
                  <a:pt x="1158" y="9184"/>
                  <a:pt x="1158" y="9201"/>
                  <a:pt x="1158" y="9206"/>
                </a:cubicBezTo>
                <a:cubicBezTo>
                  <a:pt x="1169" y="9206"/>
                  <a:pt x="1181" y="9201"/>
                  <a:pt x="1186" y="9195"/>
                </a:cubicBezTo>
                <a:cubicBezTo>
                  <a:pt x="1192" y="9195"/>
                  <a:pt x="1198" y="9206"/>
                  <a:pt x="1203" y="9206"/>
                </a:cubicBezTo>
                <a:cubicBezTo>
                  <a:pt x="1198" y="9212"/>
                  <a:pt x="1181" y="9218"/>
                  <a:pt x="1169" y="9223"/>
                </a:cubicBezTo>
                <a:cubicBezTo>
                  <a:pt x="1181" y="9229"/>
                  <a:pt x="1198" y="9229"/>
                  <a:pt x="1209" y="9229"/>
                </a:cubicBezTo>
                <a:cubicBezTo>
                  <a:pt x="1220" y="9235"/>
                  <a:pt x="1226" y="9240"/>
                  <a:pt x="1232" y="9252"/>
                </a:cubicBezTo>
                <a:cubicBezTo>
                  <a:pt x="1222" y="9247"/>
                  <a:pt x="1213" y="9239"/>
                  <a:pt x="1204" y="9239"/>
                </a:cubicBezTo>
                <a:cubicBezTo>
                  <a:pt x="1202" y="9239"/>
                  <a:pt x="1200" y="9239"/>
                  <a:pt x="1198" y="9240"/>
                </a:cubicBezTo>
                <a:cubicBezTo>
                  <a:pt x="1192" y="9274"/>
                  <a:pt x="1243" y="9257"/>
                  <a:pt x="1260" y="9274"/>
                </a:cubicBezTo>
                <a:cubicBezTo>
                  <a:pt x="1266" y="9291"/>
                  <a:pt x="1277" y="9314"/>
                  <a:pt x="1283" y="9325"/>
                </a:cubicBezTo>
                <a:cubicBezTo>
                  <a:pt x="1271" y="9325"/>
                  <a:pt x="1254" y="9320"/>
                  <a:pt x="1243" y="9320"/>
                </a:cubicBezTo>
                <a:cubicBezTo>
                  <a:pt x="1266" y="9331"/>
                  <a:pt x="1277" y="9342"/>
                  <a:pt x="1288" y="9365"/>
                </a:cubicBezTo>
                <a:cubicBezTo>
                  <a:pt x="1288" y="9354"/>
                  <a:pt x="1283" y="9337"/>
                  <a:pt x="1283" y="9325"/>
                </a:cubicBezTo>
                <a:lnTo>
                  <a:pt x="1283" y="9325"/>
                </a:lnTo>
                <a:cubicBezTo>
                  <a:pt x="1317" y="9337"/>
                  <a:pt x="1311" y="9359"/>
                  <a:pt x="1300" y="9382"/>
                </a:cubicBezTo>
                <a:lnTo>
                  <a:pt x="1334" y="9382"/>
                </a:lnTo>
                <a:cubicBezTo>
                  <a:pt x="1345" y="9393"/>
                  <a:pt x="1362" y="9405"/>
                  <a:pt x="1373" y="9422"/>
                </a:cubicBezTo>
                <a:cubicBezTo>
                  <a:pt x="1385" y="9439"/>
                  <a:pt x="1396" y="9450"/>
                  <a:pt x="1408" y="9467"/>
                </a:cubicBezTo>
                <a:lnTo>
                  <a:pt x="1368" y="9467"/>
                </a:lnTo>
                <a:cubicBezTo>
                  <a:pt x="1385" y="9479"/>
                  <a:pt x="1396" y="9479"/>
                  <a:pt x="1413" y="9479"/>
                </a:cubicBezTo>
                <a:cubicBezTo>
                  <a:pt x="1419" y="9484"/>
                  <a:pt x="1419" y="9484"/>
                  <a:pt x="1425" y="9490"/>
                </a:cubicBezTo>
                <a:cubicBezTo>
                  <a:pt x="1419" y="9501"/>
                  <a:pt x="1419" y="9507"/>
                  <a:pt x="1419" y="9513"/>
                </a:cubicBezTo>
                <a:cubicBezTo>
                  <a:pt x="1419" y="9507"/>
                  <a:pt x="1425" y="9507"/>
                  <a:pt x="1430" y="9501"/>
                </a:cubicBezTo>
                <a:cubicBezTo>
                  <a:pt x="1436" y="9513"/>
                  <a:pt x="1442" y="9524"/>
                  <a:pt x="1447" y="9535"/>
                </a:cubicBezTo>
                <a:cubicBezTo>
                  <a:pt x="1453" y="9530"/>
                  <a:pt x="1453" y="9518"/>
                  <a:pt x="1459" y="9513"/>
                </a:cubicBezTo>
                <a:cubicBezTo>
                  <a:pt x="1470" y="9524"/>
                  <a:pt x="1487" y="9535"/>
                  <a:pt x="1498" y="9547"/>
                </a:cubicBezTo>
                <a:lnTo>
                  <a:pt x="1476" y="9558"/>
                </a:lnTo>
                <a:lnTo>
                  <a:pt x="1493" y="9581"/>
                </a:lnTo>
                <a:cubicBezTo>
                  <a:pt x="1495" y="9566"/>
                  <a:pt x="1501" y="9561"/>
                  <a:pt x="1508" y="9561"/>
                </a:cubicBezTo>
                <a:cubicBezTo>
                  <a:pt x="1521" y="9561"/>
                  <a:pt x="1537" y="9576"/>
                  <a:pt x="1544" y="9586"/>
                </a:cubicBezTo>
                <a:cubicBezTo>
                  <a:pt x="1578" y="9620"/>
                  <a:pt x="1612" y="9649"/>
                  <a:pt x="1651" y="9671"/>
                </a:cubicBezTo>
                <a:cubicBezTo>
                  <a:pt x="1646" y="9683"/>
                  <a:pt x="1646" y="9688"/>
                  <a:pt x="1657" y="9700"/>
                </a:cubicBezTo>
                <a:cubicBezTo>
                  <a:pt x="1657" y="9694"/>
                  <a:pt x="1663" y="9688"/>
                  <a:pt x="1663" y="9683"/>
                </a:cubicBezTo>
                <a:cubicBezTo>
                  <a:pt x="1674" y="9688"/>
                  <a:pt x="1686" y="9700"/>
                  <a:pt x="1697" y="9705"/>
                </a:cubicBezTo>
                <a:cubicBezTo>
                  <a:pt x="1708" y="9723"/>
                  <a:pt x="1725" y="9740"/>
                  <a:pt x="1742" y="9757"/>
                </a:cubicBezTo>
                <a:cubicBezTo>
                  <a:pt x="1737" y="9757"/>
                  <a:pt x="1731" y="9757"/>
                  <a:pt x="1731" y="9768"/>
                </a:cubicBezTo>
                <a:cubicBezTo>
                  <a:pt x="1731" y="9774"/>
                  <a:pt x="1737" y="9779"/>
                  <a:pt x="1742" y="9779"/>
                </a:cubicBezTo>
                <a:cubicBezTo>
                  <a:pt x="1737" y="9785"/>
                  <a:pt x="1731" y="9791"/>
                  <a:pt x="1725" y="9796"/>
                </a:cubicBezTo>
                <a:cubicBezTo>
                  <a:pt x="1737" y="9796"/>
                  <a:pt x="1754" y="9802"/>
                  <a:pt x="1759" y="9808"/>
                </a:cubicBezTo>
                <a:cubicBezTo>
                  <a:pt x="1759" y="9796"/>
                  <a:pt x="1759" y="9785"/>
                  <a:pt x="1759" y="9779"/>
                </a:cubicBezTo>
                <a:cubicBezTo>
                  <a:pt x="1776" y="9791"/>
                  <a:pt x="1788" y="9802"/>
                  <a:pt x="1805" y="9813"/>
                </a:cubicBezTo>
                <a:cubicBezTo>
                  <a:pt x="1799" y="9825"/>
                  <a:pt x="1793" y="9836"/>
                  <a:pt x="1788" y="9847"/>
                </a:cubicBezTo>
                <a:cubicBezTo>
                  <a:pt x="1810" y="9864"/>
                  <a:pt x="1827" y="9887"/>
                  <a:pt x="1850" y="9898"/>
                </a:cubicBezTo>
                <a:cubicBezTo>
                  <a:pt x="1833" y="9881"/>
                  <a:pt x="1816" y="9859"/>
                  <a:pt x="1810" y="9836"/>
                </a:cubicBezTo>
                <a:lnTo>
                  <a:pt x="1810" y="9836"/>
                </a:lnTo>
                <a:cubicBezTo>
                  <a:pt x="1839" y="9853"/>
                  <a:pt x="1861" y="9881"/>
                  <a:pt x="1878" y="9910"/>
                </a:cubicBezTo>
                <a:cubicBezTo>
                  <a:pt x="1878" y="9910"/>
                  <a:pt x="1873" y="9921"/>
                  <a:pt x="1867" y="9921"/>
                </a:cubicBezTo>
                <a:lnTo>
                  <a:pt x="1901" y="9955"/>
                </a:lnTo>
                <a:cubicBezTo>
                  <a:pt x="1895" y="9938"/>
                  <a:pt x="1890" y="9927"/>
                  <a:pt x="1884" y="9910"/>
                </a:cubicBezTo>
                <a:lnTo>
                  <a:pt x="1884" y="9910"/>
                </a:lnTo>
                <a:cubicBezTo>
                  <a:pt x="1935" y="9949"/>
                  <a:pt x="1981" y="10001"/>
                  <a:pt x="2026" y="10040"/>
                </a:cubicBezTo>
                <a:lnTo>
                  <a:pt x="1998" y="10040"/>
                </a:lnTo>
                <a:cubicBezTo>
                  <a:pt x="2003" y="10052"/>
                  <a:pt x="2009" y="10063"/>
                  <a:pt x="2009" y="10074"/>
                </a:cubicBezTo>
                <a:cubicBezTo>
                  <a:pt x="2043" y="10086"/>
                  <a:pt x="2083" y="10080"/>
                  <a:pt x="2100" y="10114"/>
                </a:cubicBezTo>
                <a:cubicBezTo>
                  <a:pt x="2083" y="10108"/>
                  <a:pt x="2066" y="10103"/>
                  <a:pt x="2049" y="10097"/>
                </a:cubicBezTo>
                <a:lnTo>
                  <a:pt x="2049" y="10097"/>
                </a:lnTo>
                <a:cubicBezTo>
                  <a:pt x="2088" y="10131"/>
                  <a:pt x="2122" y="10176"/>
                  <a:pt x="2173" y="10188"/>
                </a:cubicBezTo>
                <a:lnTo>
                  <a:pt x="2168" y="10199"/>
                </a:lnTo>
                <a:cubicBezTo>
                  <a:pt x="2173" y="10199"/>
                  <a:pt x="2179" y="10199"/>
                  <a:pt x="2185" y="10205"/>
                </a:cubicBezTo>
                <a:lnTo>
                  <a:pt x="2179" y="10222"/>
                </a:lnTo>
                <a:lnTo>
                  <a:pt x="2190" y="10222"/>
                </a:lnTo>
                <a:lnTo>
                  <a:pt x="2190" y="10188"/>
                </a:lnTo>
                <a:cubicBezTo>
                  <a:pt x="2196" y="10199"/>
                  <a:pt x="2208" y="10210"/>
                  <a:pt x="2213" y="10216"/>
                </a:cubicBezTo>
                <a:cubicBezTo>
                  <a:pt x="2208" y="10222"/>
                  <a:pt x="2202" y="10233"/>
                  <a:pt x="2196" y="10239"/>
                </a:cubicBezTo>
                <a:lnTo>
                  <a:pt x="2225" y="10239"/>
                </a:lnTo>
                <a:cubicBezTo>
                  <a:pt x="2225" y="10239"/>
                  <a:pt x="2225" y="10227"/>
                  <a:pt x="2225" y="10222"/>
                </a:cubicBezTo>
                <a:cubicBezTo>
                  <a:pt x="2264" y="10239"/>
                  <a:pt x="2287" y="10273"/>
                  <a:pt x="2321" y="10296"/>
                </a:cubicBezTo>
                <a:cubicBezTo>
                  <a:pt x="2315" y="10301"/>
                  <a:pt x="2304" y="10313"/>
                  <a:pt x="2304" y="10313"/>
                </a:cubicBezTo>
                <a:cubicBezTo>
                  <a:pt x="2310" y="10307"/>
                  <a:pt x="2315" y="10307"/>
                  <a:pt x="2327" y="10301"/>
                </a:cubicBezTo>
                <a:cubicBezTo>
                  <a:pt x="2344" y="10313"/>
                  <a:pt x="2361" y="10330"/>
                  <a:pt x="2378" y="10341"/>
                </a:cubicBezTo>
                <a:cubicBezTo>
                  <a:pt x="2361" y="10335"/>
                  <a:pt x="2344" y="10330"/>
                  <a:pt x="2321" y="10330"/>
                </a:cubicBezTo>
                <a:cubicBezTo>
                  <a:pt x="2338" y="10341"/>
                  <a:pt x="2349" y="10352"/>
                  <a:pt x="2344" y="10369"/>
                </a:cubicBezTo>
                <a:cubicBezTo>
                  <a:pt x="2349" y="10369"/>
                  <a:pt x="2355" y="10364"/>
                  <a:pt x="2361" y="10358"/>
                </a:cubicBezTo>
                <a:cubicBezTo>
                  <a:pt x="2400" y="10403"/>
                  <a:pt x="2451" y="10432"/>
                  <a:pt x="2497" y="10471"/>
                </a:cubicBezTo>
                <a:cubicBezTo>
                  <a:pt x="2497" y="10466"/>
                  <a:pt x="2503" y="10449"/>
                  <a:pt x="2503" y="10443"/>
                </a:cubicBezTo>
                <a:cubicBezTo>
                  <a:pt x="2554" y="10466"/>
                  <a:pt x="2593" y="10500"/>
                  <a:pt x="2639" y="10534"/>
                </a:cubicBezTo>
                <a:cubicBezTo>
                  <a:pt x="2605" y="10528"/>
                  <a:pt x="2582" y="10511"/>
                  <a:pt x="2559" y="10494"/>
                </a:cubicBezTo>
                <a:lnTo>
                  <a:pt x="2559" y="10494"/>
                </a:lnTo>
                <a:cubicBezTo>
                  <a:pt x="2542" y="10540"/>
                  <a:pt x="2735" y="10602"/>
                  <a:pt x="2764" y="10664"/>
                </a:cubicBezTo>
                <a:cubicBezTo>
                  <a:pt x="2752" y="10670"/>
                  <a:pt x="2741" y="10681"/>
                  <a:pt x="2724" y="10687"/>
                </a:cubicBezTo>
                <a:cubicBezTo>
                  <a:pt x="2730" y="10681"/>
                  <a:pt x="2730" y="10676"/>
                  <a:pt x="2730" y="10670"/>
                </a:cubicBezTo>
                <a:cubicBezTo>
                  <a:pt x="2718" y="10659"/>
                  <a:pt x="2712" y="10647"/>
                  <a:pt x="2712" y="10630"/>
                </a:cubicBezTo>
                <a:lnTo>
                  <a:pt x="2673" y="10630"/>
                </a:lnTo>
                <a:lnTo>
                  <a:pt x="2690" y="10608"/>
                </a:lnTo>
                <a:cubicBezTo>
                  <a:pt x="2684" y="10608"/>
                  <a:pt x="2673" y="10619"/>
                  <a:pt x="2667" y="10619"/>
                </a:cubicBezTo>
                <a:cubicBezTo>
                  <a:pt x="2630" y="10596"/>
                  <a:pt x="2589" y="10569"/>
                  <a:pt x="2548" y="10569"/>
                </a:cubicBezTo>
                <a:cubicBezTo>
                  <a:pt x="2539" y="10569"/>
                  <a:pt x="2529" y="10570"/>
                  <a:pt x="2520" y="10574"/>
                </a:cubicBezTo>
                <a:cubicBezTo>
                  <a:pt x="2582" y="10602"/>
                  <a:pt x="2633" y="10647"/>
                  <a:pt x="2695" y="10687"/>
                </a:cubicBezTo>
                <a:cubicBezTo>
                  <a:pt x="2695" y="10687"/>
                  <a:pt x="2695" y="10698"/>
                  <a:pt x="2701" y="10698"/>
                </a:cubicBezTo>
                <a:cubicBezTo>
                  <a:pt x="2704" y="10698"/>
                  <a:pt x="2706" y="10698"/>
                  <a:pt x="2708" y="10698"/>
                </a:cubicBezTo>
                <a:cubicBezTo>
                  <a:pt x="2727" y="10698"/>
                  <a:pt x="2742" y="10717"/>
                  <a:pt x="2752" y="10732"/>
                </a:cubicBezTo>
                <a:cubicBezTo>
                  <a:pt x="2792" y="10738"/>
                  <a:pt x="2820" y="10772"/>
                  <a:pt x="2860" y="10789"/>
                </a:cubicBezTo>
                <a:lnTo>
                  <a:pt x="2854" y="10806"/>
                </a:lnTo>
                <a:cubicBezTo>
                  <a:pt x="2860" y="10801"/>
                  <a:pt x="2866" y="10795"/>
                  <a:pt x="2871" y="10795"/>
                </a:cubicBezTo>
                <a:cubicBezTo>
                  <a:pt x="2911" y="10818"/>
                  <a:pt x="2951" y="10846"/>
                  <a:pt x="2990" y="10857"/>
                </a:cubicBezTo>
                <a:cubicBezTo>
                  <a:pt x="3008" y="10857"/>
                  <a:pt x="3013" y="10880"/>
                  <a:pt x="3025" y="10891"/>
                </a:cubicBezTo>
                <a:cubicBezTo>
                  <a:pt x="3036" y="10886"/>
                  <a:pt x="3047" y="10886"/>
                  <a:pt x="3059" y="10880"/>
                </a:cubicBezTo>
                <a:lnTo>
                  <a:pt x="3059" y="10880"/>
                </a:lnTo>
                <a:cubicBezTo>
                  <a:pt x="3053" y="10886"/>
                  <a:pt x="3053" y="10897"/>
                  <a:pt x="3053" y="10903"/>
                </a:cubicBezTo>
                <a:cubicBezTo>
                  <a:pt x="3172" y="10948"/>
                  <a:pt x="3269" y="11039"/>
                  <a:pt x="3382" y="11090"/>
                </a:cubicBezTo>
                <a:cubicBezTo>
                  <a:pt x="3385" y="11089"/>
                  <a:pt x="3388" y="11089"/>
                  <a:pt x="3391" y="11089"/>
                </a:cubicBezTo>
                <a:cubicBezTo>
                  <a:pt x="3414" y="11089"/>
                  <a:pt x="3429" y="11109"/>
                  <a:pt x="3444" y="11124"/>
                </a:cubicBezTo>
                <a:cubicBezTo>
                  <a:pt x="3473" y="11135"/>
                  <a:pt x="3501" y="11141"/>
                  <a:pt x="3530" y="11158"/>
                </a:cubicBezTo>
                <a:lnTo>
                  <a:pt x="3552" y="11158"/>
                </a:lnTo>
                <a:cubicBezTo>
                  <a:pt x="3558" y="11169"/>
                  <a:pt x="3569" y="11175"/>
                  <a:pt x="3581" y="11186"/>
                </a:cubicBezTo>
                <a:cubicBezTo>
                  <a:pt x="3592" y="11192"/>
                  <a:pt x="3609" y="11192"/>
                  <a:pt x="3620" y="11198"/>
                </a:cubicBezTo>
                <a:cubicBezTo>
                  <a:pt x="3626" y="11203"/>
                  <a:pt x="3626" y="11209"/>
                  <a:pt x="3632" y="11215"/>
                </a:cubicBezTo>
                <a:lnTo>
                  <a:pt x="3637" y="11203"/>
                </a:lnTo>
                <a:cubicBezTo>
                  <a:pt x="3654" y="11215"/>
                  <a:pt x="3671" y="11226"/>
                  <a:pt x="3694" y="11232"/>
                </a:cubicBezTo>
                <a:cubicBezTo>
                  <a:pt x="3694" y="11237"/>
                  <a:pt x="3694" y="11243"/>
                  <a:pt x="3694" y="11249"/>
                </a:cubicBezTo>
                <a:cubicBezTo>
                  <a:pt x="3700" y="11243"/>
                  <a:pt x="3711" y="11243"/>
                  <a:pt x="3717" y="11243"/>
                </a:cubicBezTo>
                <a:cubicBezTo>
                  <a:pt x="3745" y="11271"/>
                  <a:pt x="3796" y="11266"/>
                  <a:pt x="3830" y="11294"/>
                </a:cubicBezTo>
                <a:cubicBezTo>
                  <a:pt x="3833" y="11294"/>
                  <a:pt x="3837" y="11294"/>
                  <a:pt x="3840" y="11294"/>
                </a:cubicBezTo>
                <a:cubicBezTo>
                  <a:pt x="3899" y="11294"/>
                  <a:pt x="3953" y="11340"/>
                  <a:pt x="4012" y="11351"/>
                </a:cubicBezTo>
                <a:cubicBezTo>
                  <a:pt x="4017" y="11345"/>
                  <a:pt x="4029" y="11340"/>
                  <a:pt x="4029" y="11334"/>
                </a:cubicBezTo>
                <a:cubicBezTo>
                  <a:pt x="4034" y="11340"/>
                  <a:pt x="4034" y="11351"/>
                  <a:pt x="4040" y="11357"/>
                </a:cubicBezTo>
                <a:cubicBezTo>
                  <a:pt x="4114" y="11379"/>
                  <a:pt x="4182" y="11430"/>
                  <a:pt x="4261" y="11436"/>
                </a:cubicBezTo>
                <a:cubicBezTo>
                  <a:pt x="4261" y="11430"/>
                  <a:pt x="4267" y="11419"/>
                  <a:pt x="4267" y="11413"/>
                </a:cubicBezTo>
                <a:cubicBezTo>
                  <a:pt x="4233" y="11402"/>
                  <a:pt x="4193" y="11391"/>
                  <a:pt x="4159" y="11385"/>
                </a:cubicBezTo>
                <a:cubicBezTo>
                  <a:pt x="4159" y="11379"/>
                  <a:pt x="4154" y="11374"/>
                  <a:pt x="4148" y="11368"/>
                </a:cubicBezTo>
                <a:cubicBezTo>
                  <a:pt x="4097" y="11362"/>
                  <a:pt x="4046" y="11334"/>
                  <a:pt x="3989" y="11311"/>
                </a:cubicBezTo>
                <a:cubicBezTo>
                  <a:pt x="3989" y="11311"/>
                  <a:pt x="3978" y="11317"/>
                  <a:pt x="3972" y="11323"/>
                </a:cubicBezTo>
                <a:cubicBezTo>
                  <a:pt x="3961" y="11311"/>
                  <a:pt x="3949" y="11300"/>
                  <a:pt x="3944" y="11294"/>
                </a:cubicBezTo>
                <a:cubicBezTo>
                  <a:pt x="3932" y="11294"/>
                  <a:pt x="3915" y="11300"/>
                  <a:pt x="3910" y="11306"/>
                </a:cubicBezTo>
                <a:lnTo>
                  <a:pt x="3910" y="11283"/>
                </a:lnTo>
                <a:lnTo>
                  <a:pt x="3881" y="11283"/>
                </a:lnTo>
                <a:cubicBezTo>
                  <a:pt x="3881" y="11271"/>
                  <a:pt x="3881" y="11260"/>
                  <a:pt x="3881" y="11249"/>
                </a:cubicBezTo>
                <a:cubicBezTo>
                  <a:pt x="3876" y="11254"/>
                  <a:pt x="3870" y="11266"/>
                  <a:pt x="3870" y="11271"/>
                </a:cubicBezTo>
                <a:cubicBezTo>
                  <a:pt x="3785" y="11226"/>
                  <a:pt x="3700" y="11186"/>
                  <a:pt x="3609" y="11152"/>
                </a:cubicBezTo>
                <a:cubicBezTo>
                  <a:pt x="3620" y="11135"/>
                  <a:pt x="3637" y="11124"/>
                  <a:pt x="3649" y="11113"/>
                </a:cubicBezTo>
                <a:lnTo>
                  <a:pt x="3649" y="11113"/>
                </a:lnTo>
                <a:cubicBezTo>
                  <a:pt x="3643" y="11118"/>
                  <a:pt x="3643" y="11130"/>
                  <a:pt x="3637" y="11135"/>
                </a:cubicBezTo>
                <a:cubicBezTo>
                  <a:pt x="3677" y="11158"/>
                  <a:pt x="3722" y="11175"/>
                  <a:pt x="3768" y="11186"/>
                </a:cubicBezTo>
                <a:cubicBezTo>
                  <a:pt x="3768" y="11181"/>
                  <a:pt x="3768" y="11169"/>
                  <a:pt x="3768" y="11164"/>
                </a:cubicBezTo>
                <a:cubicBezTo>
                  <a:pt x="3830" y="11181"/>
                  <a:pt x="3887" y="11203"/>
                  <a:pt x="3944" y="11232"/>
                </a:cubicBezTo>
                <a:cubicBezTo>
                  <a:pt x="3937" y="11237"/>
                  <a:pt x="3929" y="11238"/>
                  <a:pt x="3922" y="11238"/>
                </a:cubicBezTo>
                <a:cubicBezTo>
                  <a:pt x="3912" y="11238"/>
                  <a:pt x="3902" y="11235"/>
                  <a:pt x="3893" y="11232"/>
                </a:cubicBezTo>
                <a:lnTo>
                  <a:pt x="3887" y="11237"/>
                </a:lnTo>
                <a:cubicBezTo>
                  <a:pt x="3898" y="11243"/>
                  <a:pt x="3915" y="11249"/>
                  <a:pt x="3927" y="11254"/>
                </a:cubicBezTo>
                <a:cubicBezTo>
                  <a:pt x="3938" y="11243"/>
                  <a:pt x="3944" y="11237"/>
                  <a:pt x="3955" y="11226"/>
                </a:cubicBezTo>
                <a:cubicBezTo>
                  <a:pt x="3972" y="11237"/>
                  <a:pt x="3955" y="11254"/>
                  <a:pt x="3955" y="11266"/>
                </a:cubicBezTo>
                <a:cubicBezTo>
                  <a:pt x="3983" y="11271"/>
                  <a:pt x="4006" y="11283"/>
                  <a:pt x="4034" y="11288"/>
                </a:cubicBezTo>
                <a:cubicBezTo>
                  <a:pt x="4023" y="11277"/>
                  <a:pt x="4012" y="11266"/>
                  <a:pt x="4000" y="11254"/>
                </a:cubicBezTo>
                <a:lnTo>
                  <a:pt x="4000" y="11254"/>
                </a:lnTo>
                <a:cubicBezTo>
                  <a:pt x="4034" y="11271"/>
                  <a:pt x="4097" y="11266"/>
                  <a:pt x="4103" y="11311"/>
                </a:cubicBezTo>
                <a:cubicBezTo>
                  <a:pt x="4120" y="11317"/>
                  <a:pt x="4137" y="11323"/>
                  <a:pt x="4159" y="11328"/>
                </a:cubicBezTo>
                <a:cubicBezTo>
                  <a:pt x="4148" y="11323"/>
                  <a:pt x="4137" y="11317"/>
                  <a:pt x="4125" y="11311"/>
                </a:cubicBezTo>
                <a:lnTo>
                  <a:pt x="4131" y="11300"/>
                </a:lnTo>
                <a:cubicBezTo>
                  <a:pt x="4148" y="11306"/>
                  <a:pt x="4165" y="11311"/>
                  <a:pt x="4188" y="11317"/>
                </a:cubicBezTo>
                <a:cubicBezTo>
                  <a:pt x="4188" y="11323"/>
                  <a:pt x="4182" y="11334"/>
                  <a:pt x="4182" y="11340"/>
                </a:cubicBezTo>
                <a:cubicBezTo>
                  <a:pt x="4185" y="11328"/>
                  <a:pt x="4191" y="11324"/>
                  <a:pt x="4198" y="11324"/>
                </a:cubicBezTo>
                <a:cubicBezTo>
                  <a:pt x="4205" y="11324"/>
                  <a:pt x="4213" y="11328"/>
                  <a:pt x="4222" y="11334"/>
                </a:cubicBezTo>
                <a:cubicBezTo>
                  <a:pt x="4216" y="11340"/>
                  <a:pt x="4210" y="11351"/>
                  <a:pt x="4205" y="11357"/>
                </a:cubicBezTo>
                <a:cubicBezTo>
                  <a:pt x="4261" y="11368"/>
                  <a:pt x="4318" y="11385"/>
                  <a:pt x="4375" y="11402"/>
                </a:cubicBezTo>
                <a:cubicBezTo>
                  <a:pt x="4369" y="11396"/>
                  <a:pt x="4352" y="11391"/>
                  <a:pt x="4347" y="11391"/>
                </a:cubicBezTo>
                <a:lnTo>
                  <a:pt x="4352" y="11368"/>
                </a:lnTo>
                <a:cubicBezTo>
                  <a:pt x="4369" y="11374"/>
                  <a:pt x="4392" y="11379"/>
                  <a:pt x="4409" y="11385"/>
                </a:cubicBezTo>
                <a:cubicBezTo>
                  <a:pt x="4403" y="11391"/>
                  <a:pt x="4398" y="11402"/>
                  <a:pt x="4398" y="11408"/>
                </a:cubicBezTo>
                <a:cubicBezTo>
                  <a:pt x="4460" y="11430"/>
                  <a:pt x="4534" y="11453"/>
                  <a:pt x="4602" y="11464"/>
                </a:cubicBezTo>
                <a:cubicBezTo>
                  <a:pt x="4568" y="11447"/>
                  <a:pt x="4528" y="11442"/>
                  <a:pt x="4500" y="11419"/>
                </a:cubicBezTo>
                <a:lnTo>
                  <a:pt x="4500" y="11419"/>
                </a:lnTo>
                <a:cubicBezTo>
                  <a:pt x="4556" y="11425"/>
                  <a:pt x="4613" y="11442"/>
                  <a:pt x="4664" y="11464"/>
                </a:cubicBezTo>
                <a:cubicBezTo>
                  <a:pt x="4664" y="11470"/>
                  <a:pt x="4670" y="11470"/>
                  <a:pt x="4670" y="11476"/>
                </a:cubicBezTo>
                <a:cubicBezTo>
                  <a:pt x="4681" y="11493"/>
                  <a:pt x="4704" y="11493"/>
                  <a:pt x="4721" y="11498"/>
                </a:cubicBezTo>
                <a:cubicBezTo>
                  <a:pt x="4715" y="11481"/>
                  <a:pt x="4698" y="11470"/>
                  <a:pt x="4681" y="11464"/>
                </a:cubicBezTo>
                <a:cubicBezTo>
                  <a:pt x="4710" y="11464"/>
                  <a:pt x="4732" y="11470"/>
                  <a:pt x="4761" y="11476"/>
                </a:cubicBezTo>
                <a:cubicBezTo>
                  <a:pt x="4755" y="11487"/>
                  <a:pt x="4749" y="11493"/>
                  <a:pt x="4744" y="11498"/>
                </a:cubicBezTo>
                <a:cubicBezTo>
                  <a:pt x="4766" y="11504"/>
                  <a:pt x="4789" y="11510"/>
                  <a:pt x="4806" y="11515"/>
                </a:cubicBezTo>
                <a:cubicBezTo>
                  <a:pt x="4795" y="11504"/>
                  <a:pt x="4789" y="11493"/>
                  <a:pt x="4778" y="11481"/>
                </a:cubicBezTo>
                <a:lnTo>
                  <a:pt x="4778" y="11481"/>
                </a:lnTo>
                <a:cubicBezTo>
                  <a:pt x="4806" y="11493"/>
                  <a:pt x="4840" y="11498"/>
                  <a:pt x="4869" y="11510"/>
                </a:cubicBezTo>
                <a:lnTo>
                  <a:pt x="4869" y="11549"/>
                </a:lnTo>
                <a:cubicBezTo>
                  <a:pt x="4882" y="11541"/>
                  <a:pt x="4896" y="11537"/>
                  <a:pt x="4911" y="11537"/>
                </a:cubicBezTo>
                <a:cubicBezTo>
                  <a:pt x="4943" y="11537"/>
                  <a:pt x="4979" y="11553"/>
                  <a:pt x="5013" y="11553"/>
                </a:cubicBezTo>
                <a:cubicBezTo>
                  <a:pt x="5022" y="11553"/>
                  <a:pt x="5030" y="11552"/>
                  <a:pt x="5039" y="11549"/>
                </a:cubicBezTo>
                <a:cubicBezTo>
                  <a:pt x="5033" y="11549"/>
                  <a:pt x="5016" y="11544"/>
                  <a:pt x="5010" y="11544"/>
                </a:cubicBezTo>
                <a:cubicBezTo>
                  <a:pt x="5010" y="11538"/>
                  <a:pt x="5010" y="11532"/>
                  <a:pt x="5010" y="11527"/>
                </a:cubicBezTo>
                <a:cubicBezTo>
                  <a:pt x="5016" y="11532"/>
                  <a:pt x="5033" y="11538"/>
                  <a:pt x="5044" y="11538"/>
                </a:cubicBezTo>
                <a:cubicBezTo>
                  <a:pt x="5050" y="11538"/>
                  <a:pt x="5061" y="11538"/>
                  <a:pt x="5067" y="11532"/>
                </a:cubicBezTo>
                <a:lnTo>
                  <a:pt x="5067" y="11532"/>
                </a:lnTo>
                <a:cubicBezTo>
                  <a:pt x="5067" y="11544"/>
                  <a:pt x="5061" y="11561"/>
                  <a:pt x="5056" y="11566"/>
                </a:cubicBezTo>
                <a:cubicBezTo>
                  <a:pt x="5069" y="11570"/>
                  <a:pt x="5082" y="11573"/>
                  <a:pt x="5095" y="11573"/>
                </a:cubicBezTo>
                <a:cubicBezTo>
                  <a:pt x="5105" y="11573"/>
                  <a:pt x="5114" y="11571"/>
                  <a:pt x="5124" y="11566"/>
                </a:cubicBezTo>
                <a:cubicBezTo>
                  <a:pt x="5147" y="11572"/>
                  <a:pt x="5169" y="11578"/>
                  <a:pt x="5192" y="11589"/>
                </a:cubicBezTo>
                <a:cubicBezTo>
                  <a:pt x="5198" y="11589"/>
                  <a:pt x="5209" y="11584"/>
                  <a:pt x="5215" y="11584"/>
                </a:cubicBezTo>
                <a:cubicBezTo>
                  <a:pt x="5243" y="11595"/>
                  <a:pt x="5271" y="11601"/>
                  <a:pt x="5305" y="11601"/>
                </a:cubicBezTo>
                <a:cubicBezTo>
                  <a:pt x="5294" y="11606"/>
                  <a:pt x="5283" y="11612"/>
                  <a:pt x="5277" y="11618"/>
                </a:cubicBezTo>
                <a:cubicBezTo>
                  <a:pt x="5305" y="11606"/>
                  <a:pt x="5339" y="11612"/>
                  <a:pt x="5368" y="11595"/>
                </a:cubicBezTo>
                <a:cubicBezTo>
                  <a:pt x="5339" y="11589"/>
                  <a:pt x="5317" y="11584"/>
                  <a:pt x="5288" y="11578"/>
                </a:cubicBezTo>
                <a:cubicBezTo>
                  <a:pt x="5339" y="11578"/>
                  <a:pt x="5396" y="11584"/>
                  <a:pt x="5447" y="11589"/>
                </a:cubicBezTo>
                <a:cubicBezTo>
                  <a:pt x="5464" y="11589"/>
                  <a:pt x="5476" y="11595"/>
                  <a:pt x="5487" y="11595"/>
                </a:cubicBezTo>
                <a:cubicBezTo>
                  <a:pt x="5515" y="11595"/>
                  <a:pt x="5538" y="11601"/>
                  <a:pt x="5566" y="11606"/>
                </a:cubicBezTo>
                <a:lnTo>
                  <a:pt x="5515" y="11606"/>
                </a:lnTo>
                <a:cubicBezTo>
                  <a:pt x="5521" y="11629"/>
                  <a:pt x="5538" y="11629"/>
                  <a:pt x="5555" y="11640"/>
                </a:cubicBezTo>
                <a:cubicBezTo>
                  <a:pt x="5572" y="11635"/>
                  <a:pt x="5589" y="11629"/>
                  <a:pt x="5606" y="11629"/>
                </a:cubicBezTo>
                <a:cubicBezTo>
                  <a:pt x="5612" y="11635"/>
                  <a:pt x="5612" y="11640"/>
                  <a:pt x="5612" y="11646"/>
                </a:cubicBezTo>
                <a:cubicBezTo>
                  <a:pt x="5620" y="11638"/>
                  <a:pt x="5642" y="11632"/>
                  <a:pt x="5660" y="11632"/>
                </a:cubicBezTo>
                <a:cubicBezTo>
                  <a:pt x="5681" y="11632"/>
                  <a:pt x="5698" y="11639"/>
                  <a:pt x="5686" y="11657"/>
                </a:cubicBezTo>
                <a:cubicBezTo>
                  <a:pt x="5671" y="11659"/>
                  <a:pt x="5656" y="11660"/>
                  <a:pt x="5641" y="11660"/>
                </a:cubicBezTo>
                <a:cubicBezTo>
                  <a:pt x="5591" y="11660"/>
                  <a:pt x="5541" y="11652"/>
                  <a:pt x="5490" y="11652"/>
                </a:cubicBezTo>
                <a:cubicBezTo>
                  <a:pt x="5468" y="11652"/>
                  <a:pt x="5447" y="11653"/>
                  <a:pt x="5425" y="11657"/>
                </a:cubicBezTo>
                <a:cubicBezTo>
                  <a:pt x="5425" y="11657"/>
                  <a:pt x="5419" y="11646"/>
                  <a:pt x="5413" y="11646"/>
                </a:cubicBezTo>
                <a:cubicBezTo>
                  <a:pt x="5362" y="11646"/>
                  <a:pt x="5311" y="11629"/>
                  <a:pt x="5260" y="11623"/>
                </a:cubicBezTo>
                <a:cubicBezTo>
                  <a:pt x="5254" y="11635"/>
                  <a:pt x="5249" y="11657"/>
                  <a:pt x="5243" y="11663"/>
                </a:cubicBezTo>
                <a:cubicBezTo>
                  <a:pt x="5254" y="11665"/>
                  <a:pt x="5265" y="11666"/>
                  <a:pt x="5275" y="11666"/>
                </a:cubicBezTo>
                <a:cubicBezTo>
                  <a:pt x="5295" y="11666"/>
                  <a:pt x="5313" y="11661"/>
                  <a:pt x="5328" y="11646"/>
                </a:cubicBezTo>
                <a:cubicBezTo>
                  <a:pt x="5339" y="11652"/>
                  <a:pt x="5351" y="11657"/>
                  <a:pt x="5362" y="11657"/>
                </a:cubicBezTo>
                <a:cubicBezTo>
                  <a:pt x="5370" y="11667"/>
                  <a:pt x="5379" y="11669"/>
                  <a:pt x="5389" y="11669"/>
                </a:cubicBezTo>
                <a:cubicBezTo>
                  <a:pt x="5399" y="11669"/>
                  <a:pt x="5409" y="11667"/>
                  <a:pt x="5419" y="11667"/>
                </a:cubicBezTo>
                <a:cubicBezTo>
                  <a:pt x="5423" y="11667"/>
                  <a:pt x="5427" y="11668"/>
                  <a:pt x="5430" y="11669"/>
                </a:cubicBezTo>
                <a:lnTo>
                  <a:pt x="5425" y="11697"/>
                </a:lnTo>
                <a:cubicBezTo>
                  <a:pt x="5430" y="11691"/>
                  <a:pt x="5436" y="11680"/>
                  <a:pt x="5436" y="11674"/>
                </a:cubicBezTo>
                <a:cubicBezTo>
                  <a:pt x="5447" y="11680"/>
                  <a:pt x="5470" y="11697"/>
                  <a:pt x="5476" y="11708"/>
                </a:cubicBezTo>
                <a:cubicBezTo>
                  <a:pt x="5487" y="11697"/>
                  <a:pt x="5498" y="11691"/>
                  <a:pt x="5510" y="11686"/>
                </a:cubicBezTo>
                <a:lnTo>
                  <a:pt x="5527" y="11708"/>
                </a:lnTo>
                <a:cubicBezTo>
                  <a:pt x="5527" y="11703"/>
                  <a:pt x="5521" y="11697"/>
                  <a:pt x="5521" y="11691"/>
                </a:cubicBezTo>
                <a:lnTo>
                  <a:pt x="5521" y="11691"/>
                </a:lnTo>
                <a:cubicBezTo>
                  <a:pt x="5544" y="11697"/>
                  <a:pt x="5566" y="11697"/>
                  <a:pt x="5583" y="11714"/>
                </a:cubicBezTo>
                <a:cubicBezTo>
                  <a:pt x="5583" y="11708"/>
                  <a:pt x="5578" y="11703"/>
                  <a:pt x="5578" y="11697"/>
                </a:cubicBezTo>
                <a:lnTo>
                  <a:pt x="5578" y="11697"/>
                </a:lnTo>
                <a:cubicBezTo>
                  <a:pt x="5609" y="11700"/>
                  <a:pt x="5640" y="11700"/>
                  <a:pt x="5671" y="11700"/>
                </a:cubicBezTo>
                <a:cubicBezTo>
                  <a:pt x="5703" y="11700"/>
                  <a:pt x="5734" y="11700"/>
                  <a:pt x="5765" y="11703"/>
                </a:cubicBezTo>
                <a:cubicBezTo>
                  <a:pt x="5765" y="11707"/>
                  <a:pt x="5762" y="11710"/>
                  <a:pt x="5759" y="11714"/>
                </a:cubicBezTo>
                <a:lnTo>
                  <a:pt x="5759" y="11714"/>
                </a:lnTo>
                <a:cubicBezTo>
                  <a:pt x="5771" y="11704"/>
                  <a:pt x="5791" y="11698"/>
                  <a:pt x="5810" y="11698"/>
                </a:cubicBezTo>
                <a:cubicBezTo>
                  <a:pt x="5833" y="11698"/>
                  <a:pt x="5856" y="11706"/>
                  <a:pt x="5867" y="11720"/>
                </a:cubicBezTo>
                <a:cubicBezTo>
                  <a:pt x="5871" y="11722"/>
                  <a:pt x="5873" y="11723"/>
                  <a:pt x="5876" y="11723"/>
                </a:cubicBezTo>
                <a:cubicBezTo>
                  <a:pt x="5887" y="11723"/>
                  <a:pt x="5892" y="11708"/>
                  <a:pt x="5901" y="11708"/>
                </a:cubicBezTo>
                <a:cubicBezTo>
                  <a:pt x="5947" y="11708"/>
                  <a:pt x="5981" y="11703"/>
                  <a:pt x="6009" y="11669"/>
                </a:cubicBezTo>
                <a:cubicBezTo>
                  <a:pt x="6009" y="11674"/>
                  <a:pt x="6009" y="11691"/>
                  <a:pt x="6009" y="11697"/>
                </a:cubicBezTo>
                <a:cubicBezTo>
                  <a:pt x="6015" y="11691"/>
                  <a:pt x="6020" y="11674"/>
                  <a:pt x="6020" y="11669"/>
                </a:cubicBezTo>
                <a:cubicBezTo>
                  <a:pt x="6029" y="11677"/>
                  <a:pt x="6040" y="11692"/>
                  <a:pt x="6053" y="11692"/>
                </a:cubicBezTo>
                <a:cubicBezTo>
                  <a:pt x="6057" y="11692"/>
                  <a:pt x="6061" y="11690"/>
                  <a:pt x="6066" y="11686"/>
                </a:cubicBezTo>
                <a:lnTo>
                  <a:pt x="6145" y="11686"/>
                </a:lnTo>
                <a:cubicBezTo>
                  <a:pt x="6117" y="11674"/>
                  <a:pt x="6088" y="11669"/>
                  <a:pt x="6060" y="11663"/>
                </a:cubicBezTo>
                <a:cubicBezTo>
                  <a:pt x="6054" y="11669"/>
                  <a:pt x="6054" y="11680"/>
                  <a:pt x="6054" y="11686"/>
                </a:cubicBezTo>
                <a:cubicBezTo>
                  <a:pt x="6044" y="11672"/>
                  <a:pt x="6034" y="11664"/>
                  <a:pt x="6022" y="11664"/>
                </a:cubicBezTo>
                <a:cubicBezTo>
                  <a:pt x="6015" y="11664"/>
                  <a:pt x="6007" y="11668"/>
                  <a:pt x="5998" y="11674"/>
                </a:cubicBezTo>
                <a:lnTo>
                  <a:pt x="6003" y="11652"/>
                </a:lnTo>
                <a:lnTo>
                  <a:pt x="6003" y="11652"/>
                </a:lnTo>
                <a:cubicBezTo>
                  <a:pt x="5986" y="11669"/>
                  <a:pt x="5975" y="11691"/>
                  <a:pt x="5952" y="11703"/>
                </a:cubicBezTo>
                <a:cubicBezTo>
                  <a:pt x="5924" y="11686"/>
                  <a:pt x="5913" y="11657"/>
                  <a:pt x="5907" y="11629"/>
                </a:cubicBezTo>
                <a:cubicBezTo>
                  <a:pt x="5884" y="11623"/>
                  <a:pt x="5856" y="11618"/>
                  <a:pt x="5827" y="11612"/>
                </a:cubicBezTo>
                <a:cubicBezTo>
                  <a:pt x="5969" y="11606"/>
                  <a:pt x="6117" y="11601"/>
                  <a:pt x="6264" y="11601"/>
                </a:cubicBezTo>
                <a:cubicBezTo>
                  <a:pt x="6264" y="11606"/>
                  <a:pt x="6253" y="11612"/>
                  <a:pt x="6247" y="11618"/>
                </a:cubicBezTo>
                <a:cubicBezTo>
                  <a:pt x="6253" y="11618"/>
                  <a:pt x="6259" y="11623"/>
                  <a:pt x="6259" y="11623"/>
                </a:cubicBezTo>
                <a:cubicBezTo>
                  <a:pt x="6262" y="11604"/>
                  <a:pt x="6272" y="11593"/>
                  <a:pt x="6286" y="11593"/>
                </a:cubicBezTo>
                <a:cubicBezTo>
                  <a:pt x="6293" y="11593"/>
                  <a:pt x="6301" y="11595"/>
                  <a:pt x="6310" y="11601"/>
                </a:cubicBezTo>
                <a:cubicBezTo>
                  <a:pt x="6304" y="11606"/>
                  <a:pt x="6287" y="11612"/>
                  <a:pt x="6281" y="11618"/>
                </a:cubicBezTo>
                <a:lnTo>
                  <a:pt x="6310" y="11618"/>
                </a:lnTo>
                <a:cubicBezTo>
                  <a:pt x="6310" y="11606"/>
                  <a:pt x="6315" y="11601"/>
                  <a:pt x="6315" y="11589"/>
                </a:cubicBezTo>
                <a:cubicBezTo>
                  <a:pt x="6338" y="11586"/>
                  <a:pt x="6361" y="11586"/>
                  <a:pt x="6383" y="11586"/>
                </a:cubicBezTo>
                <a:cubicBezTo>
                  <a:pt x="6406" y="11586"/>
                  <a:pt x="6429" y="11586"/>
                  <a:pt x="6452" y="11584"/>
                </a:cubicBezTo>
                <a:cubicBezTo>
                  <a:pt x="6455" y="11584"/>
                  <a:pt x="6458" y="11584"/>
                  <a:pt x="6461" y="11584"/>
                </a:cubicBezTo>
                <a:cubicBezTo>
                  <a:pt x="6493" y="11584"/>
                  <a:pt x="6532" y="11569"/>
                  <a:pt x="6567" y="11569"/>
                </a:cubicBezTo>
                <a:cubicBezTo>
                  <a:pt x="6588" y="11569"/>
                  <a:pt x="6606" y="11574"/>
                  <a:pt x="6622" y="11589"/>
                </a:cubicBezTo>
                <a:cubicBezTo>
                  <a:pt x="6644" y="11589"/>
                  <a:pt x="6673" y="11589"/>
                  <a:pt x="6695" y="11595"/>
                </a:cubicBezTo>
                <a:cubicBezTo>
                  <a:pt x="6701" y="11589"/>
                  <a:pt x="6713" y="11584"/>
                  <a:pt x="6718" y="11584"/>
                </a:cubicBezTo>
                <a:cubicBezTo>
                  <a:pt x="6722" y="11585"/>
                  <a:pt x="6727" y="11586"/>
                  <a:pt x="6731" y="11586"/>
                </a:cubicBezTo>
                <a:cubicBezTo>
                  <a:pt x="6745" y="11586"/>
                  <a:pt x="6758" y="11578"/>
                  <a:pt x="6758" y="11561"/>
                </a:cubicBezTo>
                <a:lnTo>
                  <a:pt x="6713" y="11561"/>
                </a:lnTo>
                <a:cubicBezTo>
                  <a:pt x="6735" y="11555"/>
                  <a:pt x="6758" y="11549"/>
                  <a:pt x="6781" y="11544"/>
                </a:cubicBezTo>
                <a:lnTo>
                  <a:pt x="6781" y="11544"/>
                </a:lnTo>
                <a:cubicBezTo>
                  <a:pt x="6781" y="11555"/>
                  <a:pt x="6775" y="11566"/>
                  <a:pt x="6775" y="11578"/>
                </a:cubicBezTo>
                <a:cubicBezTo>
                  <a:pt x="6786" y="11572"/>
                  <a:pt x="6798" y="11561"/>
                  <a:pt x="6809" y="11561"/>
                </a:cubicBezTo>
                <a:cubicBezTo>
                  <a:pt x="6809" y="11572"/>
                  <a:pt x="6809" y="11589"/>
                  <a:pt x="6809" y="11601"/>
                </a:cubicBezTo>
                <a:cubicBezTo>
                  <a:pt x="6792" y="11606"/>
                  <a:pt x="6781" y="11606"/>
                  <a:pt x="6764" y="11612"/>
                </a:cubicBezTo>
                <a:lnTo>
                  <a:pt x="6752" y="11606"/>
                </a:lnTo>
                <a:cubicBezTo>
                  <a:pt x="6718" y="11606"/>
                  <a:pt x="6684" y="11618"/>
                  <a:pt x="6656" y="11635"/>
                </a:cubicBezTo>
                <a:cubicBezTo>
                  <a:pt x="6644" y="11629"/>
                  <a:pt x="6633" y="11623"/>
                  <a:pt x="6622" y="11618"/>
                </a:cubicBezTo>
                <a:cubicBezTo>
                  <a:pt x="6622" y="11623"/>
                  <a:pt x="6622" y="11640"/>
                  <a:pt x="6616" y="11646"/>
                </a:cubicBezTo>
                <a:cubicBezTo>
                  <a:pt x="6634" y="11652"/>
                  <a:pt x="6652" y="11655"/>
                  <a:pt x="6669" y="11655"/>
                </a:cubicBezTo>
                <a:cubicBezTo>
                  <a:pt x="6714" y="11655"/>
                  <a:pt x="6757" y="11640"/>
                  <a:pt x="6798" y="11640"/>
                </a:cubicBezTo>
                <a:lnTo>
                  <a:pt x="6798" y="11657"/>
                </a:lnTo>
                <a:cubicBezTo>
                  <a:pt x="6798" y="11652"/>
                  <a:pt x="6803" y="11640"/>
                  <a:pt x="6803" y="11635"/>
                </a:cubicBezTo>
                <a:cubicBezTo>
                  <a:pt x="6837" y="11635"/>
                  <a:pt x="6866" y="11629"/>
                  <a:pt x="6894" y="11618"/>
                </a:cubicBezTo>
                <a:cubicBezTo>
                  <a:pt x="6917" y="11618"/>
                  <a:pt x="6939" y="11618"/>
                  <a:pt x="6951" y="11595"/>
                </a:cubicBezTo>
                <a:cubicBezTo>
                  <a:pt x="6956" y="11601"/>
                  <a:pt x="6962" y="11612"/>
                  <a:pt x="6962" y="11618"/>
                </a:cubicBezTo>
                <a:cubicBezTo>
                  <a:pt x="6962" y="11606"/>
                  <a:pt x="6962" y="11595"/>
                  <a:pt x="6962" y="11584"/>
                </a:cubicBezTo>
                <a:cubicBezTo>
                  <a:pt x="6974" y="11589"/>
                  <a:pt x="6991" y="11595"/>
                  <a:pt x="7002" y="11601"/>
                </a:cubicBezTo>
                <a:cubicBezTo>
                  <a:pt x="7002" y="11595"/>
                  <a:pt x="7002" y="11589"/>
                  <a:pt x="7002" y="11584"/>
                </a:cubicBezTo>
                <a:cubicBezTo>
                  <a:pt x="6988" y="11584"/>
                  <a:pt x="6973" y="11582"/>
                  <a:pt x="6958" y="11582"/>
                </a:cubicBezTo>
                <a:cubicBezTo>
                  <a:pt x="6935" y="11582"/>
                  <a:pt x="6913" y="11586"/>
                  <a:pt x="6900" y="11606"/>
                </a:cubicBezTo>
                <a:cubicBezTo>
                  <a:pt x="6894" y="11601"/>
                  <a:pt x="6877" y="11595"/>
                  <a:pt x="6871" y="11589"/>
                </a:cubicBezTo>
                <a:cubicBezTo>
                  <a:pt x="6849" y="11595"/>
                  <a:pt x="6832" y="11601"/>
                  <a:pt x="6815" y="11601"/>
                </a:cubicBezTo>
                <a:cubicBezTo>
                  <a:pt x="6815" y="11589"/>
                  <a:pt x="6820" y="11566"/>
                  <a:pt x="6826" y="11555"/>
                </a:cubicBezTo>
                <a:cubicBezTo>
                  <a:pt x="6832" y="11561"/>
                  <a:pt x="6843" y="11566"/>
                  <a:pt x="6854" y="11566"/>
                </a:cubicBezTo>
                <a:lnTo>
                  <a:pt x="6854" y="11532"/>
                </a:lnTo>
                <a:cubicBezTo>
                  <a:pt x="6860" y="11532"/>
                  <a:pt x="6866" y="11527"/>
                  <a:pt x="6871" y="11527"/>
                </a:cubicBezTo>
                <a:lnTo>
                  <a:pt x="6871" y="11561"/>
                </a:lnTo>
                <a:cubicBezTo>
                  <a:pt x="6877" y="11555"/>
                  <a:pt x="6888" y="11538"/>
                  <a:pt x="6894" y="11532"/>
                </a:cubicBezTo>
                <a:cubicBezTo>
                  <a:pt x="6905" y="11527"/>
                  <a:pt x="6911" y="11527"/>
                  <a:pt x="6922" y="11521"/>
                </a:cubicBezTo>
                <a:lnTo>
                  <a:pt x="6922" y="11521"/>
                </a:lnTo>
                <a:cubicBezTo>
                  <a:pt x="6911" y="11532"/>
                  <a:pt x="6900" y="11532"/>
                  <a:pt x="6894" y="11549"/>
                </a:cubicBezTo>
                <a:cubicBezTo>
                  <a:pt x="6898" y="11552"/>
                  <a:pt x="6902" y="11553"/>
                  <a:pt x="6905" y="11553"/>
                </a:cubicBezTo>
                <a:cubicBezTo>
                  <a:pt x="6926" y="11553"/>
                  <a:pt x="6938" y="11515"/>
                  <a:pt x="6962" y="11510"/>
                </a:cubicBezTo>
                <a:cubicBezTo>
                  <a:pt x="6974" y="11510"/>
                  <a:pt x="7002" y="11515"/>
                  <a:pt x="7013" y="11515"/>
                </a:cubicBezTo>
                <a:cubicBezTo>
                  <a:pt x="7023" y="11504"/>
                  <a:pt x="7032" y="11499"/>
                  <a:pt x="7041" y="11499"/>
                </a:cubicBezTo>
                <a:cubicBezTo>
                  <a:pt x="7054" y="11499"/>
                  <a:pt x="7066" y="11508"/>
                  <a:pt x="7076" y="11521"/>
                </a:cubicBezTo>
                <a:cubicBezTo>
                  <a:pt x="7076" y="11515"/>
                  <a:pt x="7081" y="11498"/>
                  <a:pt x="7087" y="11493"/>
                </a:cubicBezTo>
                <a:cubicBezTo>
                  <a:pt x="7121" y="11476"/>
                  <a:pt x="7166" y="11470"/>
                  <a:pt x="7200" y="11459"/>
                </a:cubicBezTo>
                <a:lnTo>
                  <a:pt x="7200" y="11459"/>
                </a:lnTo>
                <a:cubicBezTo>
                  <a:pt x="7195" y="11470"/>
                  <a:pt x="7183" y="11487"/>
                  <a:pt x="7178" y="11498"/>
                </a:cubicBezTo>
                <a:cubicBezTo>
                  <a:pt x="7195" y="11493"/>
                  <a:pt x="7206" y="11470"/>
                  <a:pt x="7212" y="11453"/>
                </a:cubicBezTo>
                <a:lnTo>
                  <a:pt x="7240" y="11481"/>
                </a:lnTo>
                <a:cubicBezTo>
                  <a:pt x="7240" y="11470"/>
                  <a:pt x="7235" y="11459"/>
                  <a:pt x="7229" y="11447"/>
                </a:cubicBezTo>
                <a:cubicBezTo>
                  <a:pt x="7257" y="11447"/>
                  <a:pt x="7286" y="11430"/>
                  <a:pt x="7308" y="11419"/>
                </a:cubicBezTo>
                <a:cubicBezTo>
                  <a:pt x="7308" y="11430"/>
                  <a:pt x="7308" y="11442"/>
                  <a:pt x="7308" y="11447"/>
                </a:cubicBezTo>
                <a:cubicBezTo>
                  <a:pt x="7314" y="11447"/>
                  <a:pt x="7325" y="11447"/>
                  <a:pt x="7337" y="11442"/>
                </a:cubicBezTo>
                <a:cubicBezTo>
                  <a:pt x="7303" y="11419"/>
                  <a:pt x="7342" y="11408"/>
                  <a:pt x="7365" y="11396"/>
                </a:cubicBezTo>
                <a:lnTo>
                  <a:pt x="7371" y="11408"/>
                </a:lnTo>
                <a:cubicBezTo>
                  <a:pt x="7371" y="11408"/>
                  <a:pt x="7371" y="11396"/>
                  <a:pt x="7371" y="11396"/>
                </a:cubicBezTo>
                <a:cubicBezTo>
                  <a:pt x="7399" y="11385"/>
                  <a:pt x="7427" y="11374"/>
                  <a:pt x="7456" y="11362"/>
                </a:cubicBezTo>
                <a:cubicBezTo>
                  <a:pt x="7473" y="11357"/>
                  <a:pt x="7484" y="11351"/>
                  <a:pt x="7501" y="11340"/>
                </a:cubicBezTo>
                <a:lnTo>
                  <a:pt x="7507" y="11334"/>
                </a:lnTo>
                <a:cubicBezTo>
                  <a:pt x="7518" y="11334"/>
                  <a:pt x="7535" y="11340"/>
                  <a:pt x="7547" y="11340"/>
                </a:cubicBezTo>
                <a:cubicBezTo>
                  <a:pt x="7552" y="11328"/>
                  <a:pt x="7558" y="11317"/>
                  <a:pt x="7564" y="11311"/>
                </a:cubicBezTo>
                <a:cubicBezTo>
                  <a:pt x="7569" y="11317"/>
                  <a:pt x="7575" y="11323"/>
                  <a:pt x="7575" y="11328"/>
                </a:cubicBezTo>
                <a:cubicBezTo>
                  <a:pt x="7586" y="11323"/>
                  <a:pt x="7598" y="11317"/>
                  <a:pt x="7603" y="11317"/>
                </a:cubicBezTo>
                <a:lnTo>
                  <a:pt x="7609" y="11317"/>
                </a:lnTo>
                <a:cubicBezTo>
                  <a:pt x="7610" y="11318"/>
                  <a:pt x="7611" y="11318"/>
                  <a:pt x="7613" y="11318"/>
                </a:cubicBezTo>
                <a:cubicBezTo>
                  <a:pt x="7619" y="11318"/>
                  <a:pt x="7627" y="11310"/>
                  <a:pt x="7632" y="11306"/>
                </a:cubicBezTo>
                <a:cubicBezTo>
                  <a:pt x="7728" y="11266"/>
                  <a:pt x="7836" y="11249"/>
                  <a:pt x="7938" y="11209"/>
                </a:cubicBezTo>
                <a:cubicBezTo>
                  <a:pt x="7946" y="11189"/>
                  <a:pt x="7963" y="11186"/>
                  <a:pt x="7980" y="11186"/>
                </a:cubicBezTo>
                <a:cubicBezTo>
                  <a:pt x="7987" y="11186"/>
                  <a:pt x="7994" y="11186"/>
                  <a:pt x="8000" y="11186"/>
                </a:cubicBezTo>
                <a:cubicBezTo>
                  <a:pt x="8029" y="11169"/>
                  <a:pt x="8057" y="11152"/>
                  <a:pt x="8086" y="11147"/>
                </a:cubicBezTo>
                <a:cubicBezTo>
                  <a:pt x="8086" y="11141"/>
                  <a:pt x="8091" y="11130"/>
                  <a:pt x="8097" y="11130"/>
                </a:cubicBezTo>
                <a:cubicBezTo>
                  <a:pt x="8114" y="11130"/>
                  <a:pt x="8125" y="11130"/>
                  <a:pt x="8142" y="11124"/>
                </a:cubicBezTo>
                <a:lnTo>
                  <a:pt x="8176" y="11101"/>
                </a:lnTo>
                <a:cubicBezTo>
                  <a:pt x="8182" y="11107"/>
                  <a:pt x="8188" y="11107"/>
                  <a:pt x="8193" y="11107"/>
                </a:cubicBezTo>
                <a:lnTo>
                  <a:pt x="8188" y="11096"/>
                </a:lnTo>
                <a:cubicBezTo>
                  <a:pt x="8210" y="11090"/>
                  <a:pt x="8233" y="11084"/>
                  <a:pt x="8250" y="11073"/>
                </a:cubicBezTo>
                <a:cubicBezTo>
                  <a:pt x="8256" y="11073"/>
                  <a:pt x="8256" y="11079"/>
                  <a:pt x="8261" y="11084"/>
                </a:cubicBezTo>
                <a:cubicBezTo>
                  <a:pt x="8261" y="11079"/>
                  <a:pt x="8267" y="11067"/>
                  <a:pt x="8273" y="11062"/>
                </a:cubicBezTo>
                <a:cubicBezTo>
                  <a:pt x="8313" y="11062"/>
                  <a:pt x="8341" y="11016"/>
                  <a:pt x="8386" y="11010"/>
                </a:cubicBezTo>
                <a:cubicBezTo>
                  <a:pt x="8426" y="10959"/>
                  <a:pt x="8500" y="10954"/>
                  <a:pt x="8551" y="10914"/>
                </a:cubicBezTo>
                <a:cubicBezTo>
                  <a:pt x="8551" y="10908"/>
                  <a:pt x="8557" y="10897"/>
                  <a:pt x="8557" y="10891"/>
                </a:cubicBezTo>
                <a:cubicBezTo>
                  <a:pt x="8562" y="10891"/>
                  <a:pt x="8574" y="10897"/>
                  <a:pt x="8579" y="10903"/>
                </a:cubicBezTo>
                <a:cubicBezTo>
                  <a:pt x="8642" y="10857"/>
                  <a:pt x="8727" y="10840"/>
                  <a:pt x="8783" y="10789"/>
                </a:cubicBezTo>
                <a:cubicBezTo>
                  <a:pt x="8778" y="10784"/>
                  <a:pt x="8772" y="10772"/>
                  <a:pt x="8772" y="10766"/>
                </a:cubicBezTo>
                <a:cubicBezTo>
                  <a:pt x="8738" y="10789"/>
                  <a:pt x="8710" y="10806"/>
                  <a:pt x="8681" y="10829"/>
                </a:cubicBezTo>
                <a:cubicBezTo>
                  <a:pt x="8676" y="10829"/>
                  <a:pt x="8664" y="10829"/>
                  <a:pt x="8664" y="10823"/>
                </a:cubicBezTo>
                <a:cubicBezTo>
                  <a:pt x="8619" y="10863"/>
                  <a:pt x="8562" y="10880"/>
                  <a:pt x="8511" y="10903"/>
                </a:cubicBezTo>
                <a:cubicBezTo>
                  <a:pt x="8511" y="10908"/>
                  <a:pt x="8511" y="10920"/>
                  <a:pt x="8505" y="10925"/>
                </a:cubicBezTo>
                <a:lnTo>
                  <a:pt x="8460" y="10925"/>
                </a:lnTo>
                <a:cubicBezTo>
                  <a:pt x="8460" y="10937"/>
                  <a:pt x="8454" y="10954"/>
                  <a:pt x="8449" y="10959"/>
                </a:cubicBezTo>
                <a:cubicBezTo>
                  <a:pt x="8449" y="10954"/>
                  <a:pt x="8437" y="10948"/>
                  <a:pt x="8437" y="10942"/>
                </a:cubicBezTo>
                <a:cubicBezTo>
                  <a:pt x="8432" y="10948"/>
                  <a:pt x="8420" y="10959"/>
                  <a:pt x="8415" y="10965"/>
                </a:cubicBezTo>
                <a:cubicBezTo>
                  <a:pt x="8409" y="10959"/>
                  <a:pt x="8398" y="10948"/>
                  <a:pt x="8386" y="10942"/>
                </a:cubicBezTo>
                <a:lnTo>
                  <a:pt x="8386" y="10942"/>
                </a:lnTo>
                <a:lnTo>
                  <a:pt x="8398" y="10965"/>
                </a:lnTo>
                <a:cubicBezTo>
                  <a:pt x="8313" y="10999"/>
                  <a:pt x="8222" y="11033"/>
                  <a:pt x="8137" y="11079"/>
                </a:cubicBezTo>
                <a:cubicBezTo>
                  <a:pt x="8137" y="11062"/>
                  <a:pt x="8131" y="11039"/>
                  <a:pt x="8131" y="11022"/>
                </a:cubicBezTo>
                <a:lnTo>
                  <a:pt x="8131" y="11022"/>
                </a:lnTo>
                <a:cubicBezTo>
                  <a:pt x="8137" y="11027"/>
                  <a:pt x="8142" y="11045"/>
                  <a:pt x="8142" y="11050"/>
                </a:cubicBezTo>
                <a:cubicBezTo>
                  <a:pt x="8188" y="11033"/>
                  <a:pt x="8227" y="11010"/>
                  <a:pt x="8267" y="10988"/>
                </a:cubicBezTo>
                <a:cubicBezTo>
                  <a:pt x="8261" y="10982"/>
                  <a:pt x="8256" y="10976"/>
                  <a:pt x="8250" y="10971"/>
                </a:cubicBezTo>
                <a:cubicBezTo>
                  <a:pt x="8307" y="10937"/>
                  <a:pt x="8364" y="10908"/>
                  <a:pt x="8420" y="10886"/>
                </a:cubicBezTo>
                <a:lnTo>
                  <a:pt x="8420" y="10886"/>
                </a:lnTo>
                <a:cubicBezTo>
                  <a:pt x="8420" y="10903"/>
                  <a:pt x="8403" y="10914"/>
                  <a:pt x="8386" y="10925"/>
                </a:cubicBezTo>
                <a:lnTo>
                  <a:pt x="8386" y="10931"/>
                </a:lnTo>
                <a:cubicBezTo>
                  <a:pt x="8398" y="10925"/>
                  <a:pt x="8415" y="10920"/>
                  <a:pt x="8426" y="10914"/>
                </a:cubicBezTo>
                <a:cubicBezTo>
                  <a:pt x="8426" y="10897"/>
                  <a:pt x="8426" y="10886"/>
                  <a:pt x="8426" y="10869"/>
                </a:cubicBezTo>
                <a:cubicBezTo>
                  <a:pt x="8443" y="10869"/>
                  <a:pt x="8443" y="10891"/>
                  <a:pt x="8454" y="10903"/>
                </a:cubicBezTo>
                <a:cubicBezTo>
                  <a:pt x="8477" y="10886"/>
                  <a:pt x="8500" y="10869"/>
                  <a:pt x="8528" y="10852"/>
                </a:cubicBezTo>
                <a:cubicBezTo>
                  <a:pt x="8511" y="10852"/>
                  <a:pt x="8494" y="10857"/>
                  <a:pt x="8477" y="10857"/>
                </a:cubicBezTo>
                <a:cubicBezTo>
                  <a:pt x="8503" y="10844"/>
                  <a:pt x="8530" y="10814"/>
                  <a:pt x="8558" y="10814"/>
                </a:cubicBezTo>
                <a:cubicBezTo>
                  <a:pt x="8567" y="10814"/>
                  <a:pt x="8576" y="10817"/>
                  <a:pt x="8585" y="10823"/>
                </a:cubicBezTo>
                <a:cubicBezTo>
                  <a:pt x="8602" y="10812"/>
                  <a:pt x="8619" y="10801"/>
                  <a:pt x="8636" y="10789"/>
                </a:cubicBezTo>
                <a:lnTo>
                  <a:pt x="8636" y="10789"/>
                </a:lnTo>
                <a:cubicBezTo>
                  <a:pt x="8625" y="10795"/>
                  <a:pt x="8613" y="10795"/>
                  <a:pt x="8602" y="10801"/>
                </a:cubicBezTo>
                <a:lnTo>
                  <a:pt x="8596" y="10795"/>
                </a:lnTo>
                <a:cubicBezTo>
                  <a:pt x="8613" y="10784"/>
                  <a:pt x="8630" y="10772"/>
                  <a:pt x="8647" y="10761"/>
                </a:cubicBezTo>
                <a:cubicBezTo>
                  <a:pt x="8647" y="10766"/>
                  <a:pt x="8653" y="10778"/>
                  <a:pt x="8659" y="10784"/>
                </a:cubicBezTo>
                <a:cubicBezTo>
                  <a:pt x="8647" y="10761"/>
                  <a:pt x="8664" y="10755"/>
                  <a:pt x="8687" y="10749"/>
                </a:cubicBezTo>
                <a:cubicBezTo>
                  <a:pt x="8687" y="10755"/>
                  <a:pt x="8687" y="10766"/>
                  <a:pt x="8687" y="10772"/>
                </a:cubicBezTo>
                <a:cubicBezTo>
                  <a:pt x="8732" y="10738"/>
                  <a:pt x="8789" y="10710"/>
                  <a:pt x="8835" y="10681"/>
                </a:cubicBezTo>
                <a:cubicBezTo>
                  <a:pt x="8829" y="10681"/>
                  <a:pt x="8817" y="10687"/>
                  <a:pt x="8806" y="10693"/>
                </a:cubicBezTo>
                <a:lnTo>
                  <a:pt x="8795" y="10676"/>
                </a:lnTo>
                <a:cubicBezTo>
                  <a:pt x="8812" y="10664"/>
                  <a:pt x="8829" y="10653"/>
                  <a:pt x="8846" y="10642"/>
                </a:cubicBezTo>
                <a:lnTo>
                  <a:pt x="8852" y="10664"/>
                </a:lnTo>
                <a:cubicBezTo>
                  <a:pt x="8920" y="10636"/>
                  <a:pt x="8982" y="10596"/>
                  <a:pt x="9033" y="10551"/>
                </a:cubicBezTo>
                <a:lnTo>
                  <a:pt x="9033" y="10551"/>
                </a:lnTo>
                <a:cubicBezTo>
                  <a:pt x="8999" y="10568"/>
                  <a:pt x="8971" y="10591"/>
                  <a:pt x="8931" y="10602"/>
                </a:cubicBezTo>
                <a:cubicBezTo>
                  <a:pt x="8976" y="10562"/>
                  <a:pt x="9022" y="10534"/>
                  <a:pt x="9073" y="10505"/>
                </a:cubicBezTo>
                <a:cubicBezTo>
                  <a:pt x="9078" y="10511"/>
                  <a:pt x="9084" y="10511"/>
                  <a:pt x="9090" y="10511"/>
                </a:cubicBezTo>
                <a:cubicBezTo>
                  <a:pt x="9107" y="10511"/>
                  <a:pt x="9124" y="10500"/>
                  <a:pt x="9141" y="10488"/>
                </a:cubicBezTo>
                <a:cubicBezTo>
                  <a:pt x="9136" y="10487"/>
                  <a:pt x="9131" y="10486"/>
                  <a:pt x="9126" y="10486"/>
                </a:cubicBezTo>
                <a:cubicBezTo>
                  <a:pt x="9114" y="10486"/>
                  <a:pt x="9102" y="10490"/>
                  <a:pt x="9090" y="10494"/>
                </a:cubicBezTo>
                <a:cubicBezTo>
                  <a:pt x="9107" y="10477"/>
                  <a:pt x="9130" y="10460"/>
                  <a:pt x="9147" y="10449"/>
                </a:cubicBezTo>
                <a:cubicBezTo>
                  <a:pt x="9152" y="10454"/>
                  <a:pt x="9152" y="10466"/>
                  <a:pt x="9158" y="10471"/>
                </a:cubicBezTo>
                <a:cubicBezTo>
                  <a:pt x="9175" y="10460"/>
                  <a:pt x="9192" y="10449"/>
                  <a:pt x="9209" y="10437"/>
                </a:cubicBezTo>
                <a:lnTo>
                  <a:pt x="9164" y="10437"/>
                </a:lnTo>
                <a:cubicBezTo>
                  <a:pt x="9192" y="10420"/>
                  <a:pt x="9220" y="10403"/>
                  <a:pt x="9249" y="10386"/>
                </a:cubicBezTo>
                <a:cubicBezTo>
                  <a:pt x="9260" y="10398"/>
                  <a:pt x="9266" y="10403"/>
                  <a:pt x="9277" y="10415"/>
                </a:cubicBezTo>
                <a:cubicBezTo>
                  <a:pt x="9288" y="10352"/>
                  <a:pt x="9368" y="10341"/>
                  <a:pt x="9391" y="10290"/>
                </a:cubicBezTo>
                <a:lnTo>
                  <a:pt x="9391" y="10290"/>
                </a:lnTo>
                <a:cubicBezTo>
                  <a:pt x="9385" y="10296"/>
                  <a:pt x="9374" y="10301"/>
                  <a:pt x="9368" y="10307"/>
                </a:cubicBezTo>
                <a:cubicBezTo>
                  <a:pt x="9362" y="10307"/>
                  <a:pt x="9357" y="10296"/>
                  <a:pt x="9351" y="10296"/>
                </a:cubicBezTo>
                <a:cubicBezTo>
                  <a:pt x="9362" y="10290"/>
                  <a:pt x="9379" y="10284"/>
                  <a:pt x="9385" y="10279"/>
                </a:cubicBezTo>
                <a:cubicBezTo>
                  <a:pt x="9391" y="10273"/>
                  <a:pt x="9396" y="10262"/>
                  <a:pt x="9396" y="10256"/>
                </a:cubicBezTo>
                <a:cubicBezTo>
                  <a:pt x="9402" y="10262"/>
                  <a:pt x="9408" y="10279"/>
                  <a:pt x="9413" y="10290"/>
                </a:cubicBezTo>
                <a:cubicBezTo>
                  <a:pt x="9430" y="10273"/>
                  <a:pt x="9453" y="10262"/>
                  <a:pt x="9459" y="10239"/>
                </a:cubicBezTo>
                <a:cubicBezTo>
                  <a:pt x="9476" y="10222"/>
                  <a:pt x="9498" y="10210"/>
                  <a:pt x="9521" y="10199"/>
                </a:cubicBezTo>
                <a:lnTo>
                  <a:pt x="9532" y="10176"/>
                </a:lnTo>
                <a:cubicBezTo>
                  <a:pt x="9561" y="10165"/>
                  <a:pt x="9583" y="10148"/>
                  <a:pt x="9606" y="10125"/>
                </a:cubicBezTo>
                <a:lnTo>
                  <a:pt x="9606" y="10125"/>
                </a:lnTo>
                <a:cubicBezTo>
                  <a:pt x="9606" y="10137"/>
                  <a:pt x="9600" y="10154"/>
                  <a:pt x="9600" y="10159"/>
                </a:cubicBezTo>
                <a:cubicBezTo>
                  <a:pt x="9606" y="10125"/>
                  <a:pt x="9640" y="10108"/>
                  <a:pt x="9646" y="10074"/>
                </a:cubicBezTo>
                <a:lnTo>
                  <a:pt x="9646" y="10074"/>
                </a:lnTo>
                <a:cubicBezTo>
                  <a:pt x="9623" y="10091"/>
                  <a:pt x="9600" y="10108"/>
                  <a:pt x="9578" y="10120"/>
                </a:cubicBezTo>
                <a:cubicBezTo>
                  <a:pt x="9640" y="10052"/>
                  <a:pt x="9708" y="9995"/>
                  <a:pt x="9782" y="9938"/>
                </a:cubicBezTo>
                <a:lnTo>
                  <a:pt x="9782" y="9938"/>
                </a:lnTo>
                <a:cubicBezTo>
                  <a:pt x="9771" y="9949"/>
                  <a:pt x="9759" y="9961"/>
                  <a:pt x="9754" y="9978"/>
                </a:cubicBezTo>
                <a:cubicBezTo>
                  <a:pt x="9757" y="9979"/>
                  <a:pt x="9760" y="9979"/>
                  <a:pt x="9763" y="9979"/>
                </a:cubicBezTo>
                <a:cubicBezTo>
                  <a:pt x="9775" y="9979"/>
                  <a:pt x="9785" y="9971"/>
                  <a:pt x="9799" y="9966"/>
                </a:cubicBezTo>
                <a:cubicBezTo>
                  <a:pt x="9810" y="9949"/>
                  <a:pt x="9816" y="9932"/>
                  <a:pt x="9827" y="9921"/>
                </a:cubicBezTo>
                <a:cubicBezTo>
                  <a:pt x="9833" y="9921"/>
                  <a:pt x="9839" y="9927"/>
                  <a:pt x="9844" y="9927"/>
                </a:cubicBezTo>
                <a:cubicBezTo>
                  <a:pt x="9840" y="9909"/>
                  <a:pt x="9873" y="9868"/>
                  <a:pt x="9890" y="9868"/>
                </a:cubicBezTo>
                <a:cubicBezTo>
                  <a:pt x="9896" y="9868"/>
                  <a:pt x="9900" y="9872"/>
                  <a:pt x="9901" y="9881"/>
                </a:cubicBezTo>
                <a:cubicBezTo>
                  <a:pt x="9856" y="9955"/>
                  <a:pt x="9771" y="10001"/>
                  <a:pt x="9731" y="10074"/>
                </a:cubicBezTo>
                <a:lnTo>
                  <a:pt x="9714" y="10074"/>
                </a:lnTo>
                <a:cubicBezTo>
                  <a:pt x="9674" y="10114"/>
                  <a:pt x="9629" y="10142"/>
                  <a:pt x="9589" y="10176"/>
                </a:cubicBezTo>
                <a:cubicBezTo>
                  <a:pt x="9595" y="10188"/>
                  <a:pt x="9606" y="10205"/>
                  <a:pt x="9612" y="10216"/>
                </a:cubicBezTo>
                <a:cubicBezTo>
                  <a:pt x="9635" y="10199"/>
                  <a:pt x="9657" y="10176"/>
                  <a:pt x="9652" y="10142"/>
                </a:cubicBezTo>
                <a:cubicBezTo>
                  <a:pt x="9663" y="10137"/>
                  <a:pt x="9674" y="10131"/>
                  <a:pt x="9686" y="10125"/>
                </a:cubicBezTo>
                <a:cubicBezTo>
                  <a:pt x="9687" y="10126"/>
                  <a:pt x="9689" y="10126"/>
                  <a:pt x="9691" y="10126"/>
                </a:cubicBezTo>
                <a:cubicBezTo>
                  <a:pt x="9715" y="10126"/>
                  <a:pt x="9721" y="10091"/>
                  <a:pt x="9742" y="10080"/>
                </a:cubicBezTo>
                <a:lnTo>
                  <a:pt x="9754" y="10103"/>
                </a:lnTo>
                <a:lnTo>
                  <a:pt x="9754" y="10103"/>
                </a:lnTo>
                <a:lnTo>
                  <a:pt x="9748" y="10074"/>
                </a:lnTo>
                <a:cubicBezTo>
                  <a:pt x="9759" y="10074"/>
                  <a:pt x="9782" y="10069"/>
                  <a:pt x="9799" y="10069"/>
                </a:cubicBezTo>
                <a:cubicBezTo>
                  <a:pt x="9799" y="10057"/>
                  <a:pt x="9799" y="10046"/>
                  <a:pt x="9799" y="10035"/>
                </a:cubicBezTo>
                <a:cubicBezTo>
                  <a:pt x="9810" y="10035"/>
                  <a:pt x="9822" y="10035"/>
                  <a:pt x="9827" y="10040"/>
                </a:cubicBezTo>
                <a:cubicBezTo>
                  <a:pt x="9827" y="10035"/>
                  <a:pt x="9816" y="10029"/>
                  <a:pt x="9816" y="10029"/>
                </a:cubicBezTo>
                <a:cubicBezTo>
                  <a:pt x="9831" y="10019"/>
                  <a:pt x="9846" y="10000"/>
                  <a:pt x="9866" y="10000"/>
                </a:cubicBezTo>
                <a:cubicBezTo>
                  <a:pt x="9868" y="10000"/>
                  <a:pt x="9870" y="10000"/>
                  <a:pt x="9873" y="10001"/>
                </a:cubicBezTo>
                <a:cubicBezTo>
                  <a:pt x="9867" y="9995"/>
                  <a:pt x="9861" y="9995"/>
                  <a:pt x="9856" y="9989"/>
                </a:cubicBezTo>
                <a:cubicBezTo>
                  <a:pt x="9907" y="9949"/>
                  <a:pt x="9941" y="9898"/>
                  <a:pt x="9986" y="9853"/>
                </a:cubicBezTo>
                <a:cubicBezTo>
                  <a:pt x="9990" y="9856"/>
                  <a:pt x="9991" y="9862"/>
                  <a:pt x="9992" y="9867"/>
                </a:cubicBezTo>
                <a:lnTo>
                  <a:pt x="9992" y="9867"/>
                </a:lnTo>
                <a:cubicBezTo>
                  <a:pt x="9994" y="9833"/>
                  <a:pt x="10035" y="9791"/>
                  <a:pt x="10071" y="9791"/>
                </a:cubicBezTo>
                <a:cubicBezTo>
                  <a:pt x="10083" y="9785"/>
                  <a:pt x="10077" y="9768"/>
                  <a:pt x="10083" y="9757"/>
                </a:cubicBezTo>
                <a:cubicBezTo>
                  <a:pt x="10117" y="9728"/>
                  <a:pt x="10128" y="9700"/>
                  <a:pt x="10122" y="9654"/>
                </a:cubicBezTo>
                <a:lnTo>
                  <a:pt x="10122" y="9654"/>
                </a:lnTo>
                <a:cubicBezTo>
                  <a:pt x="10128" y="9660"/>
                  <a:pt x="10145" y="9666"/>
                  <a:pt x="10151" y="9671"/>
                </a:cubicBezTo>
                <a:cubicBezTo>
                  <a:pt x="10145" y="9666"/>
                  <a:pt x="10139" y="9649"/>
                  <a:pt x="10134" y="9643"/>
                </a:cubicBezTo>
                <a:cubicBezTo>
                  <a:pt x="10139" y="9643"/>
                  <a:pt x="10144" y="9644"/>
                  <a:pt x="10150" y="9644"/>
                </a:cubicBezTo>
                <a:cubicBezTo>
                  <a:pt x="10164" y="9644"/>
                  <a:pt x="10178" y="9641"/>
                  <a:pt x="10174" y="9620"/>
                </a:cubicBezTo>
                <a:cubicBezTo>
                  <a:pt x="10191" y="9603"/>
                  <a:pt x="10213" y="9586"/>
                  <a:pt x="10230" y="9564"/>
                </a:cubicBezTo>
                <a:lnTo>
                  <a:pt x="10230" y="9564"/>
                </a:lnTo>
                <a:cubicBezTo>
                  <a:pt x="10202" y="9575"/>
                  <a:pt x="10174" y="9592"/>
                  <a:pt x="10151" y="9609"/>
                </a:cubicBezTo>
                <a:cubicBezTo>
                  <a:pt x="10157" y="9615"/>
                  <a:pt x="10162" y="9626"/>
                  <a:pt x="10168" y="9632"/>
                </a:cubicBezTo>
                <a:cubicBezTo>
                  <a:pt x="10164" y="9631"/>
                  <a:pt x="10160" y="9630"/>
                  <a:pt x="10157" y="9630"/>
                </a:cubicBezTo>
                <a:cubicBezTo>
                  <a:pt x="10138" y="9630"/>
                  <a:pt x="10122" y="9642"/>
                  <a:pt x="10117" y="9666"/>
                </a:cubicBezTo>
                <a:lnTo>
                  <a:pt x="10105" y="9649"/>
                </a:lnTo>
                <a:lnTo>
                  <a:pt x="10105" y="9649"/>
                </a:lnTo>
                <a:cubicBezTo>
                  <a:pt x="10111" y="9671"/>
                  <a:pt x="10117" y="9694"/>
                  <a:pt x="10111" y="9717"/>
                </a:cubicBezTo>
                <a:cubicBezTo>
                  <a:pt x="10102" y="9720"/>
                  <a:pt x="10093" y="9721"/>
                  <a:pt x="10085" y="9721"/>
                </a:cubicBezTo>
                <a:cubicBezTo>
                  <a:pt x="10064" y="9721"/>
                  <a:pt x="10046" y="9712"/>
                  <a:pt x="10026" y="9700"/>
                </a:cubicBezTo>
                <a:cubicBezTo>
                  <a:pt x="10003" y="9717"/>
                  <a:pt x="9981" y="9734"/>
                  <a:pt x="9964" y="9751"/>
                </a:cubicBezTo>
                <a:cubicBezTo>
                  <a:pt x="10054" y="9637"/>
                  <a:pt x="10145" y="9524"/>
                  <a:pt x="10247" y="9416"/>
                </a:cubicBezTo>
                <a:cubicBezTo>
                  <a:pt x="10247" y="9422"/>
                  <a:pt x="10247" y="9433"/>
                  <a:pt x="10247" y="9439"/>
                </a:cubicBezTo>
                <a:cubicBezTo>
                  <a:pt x="10253" y="9439"/>
                  <a:pt x="10259" y="9433"/>
                  <a:pt x="10259" y="9433"/>
                </a:cubicBezTo>
                <a:cubicBezTo>
                  <a:pt x="10242" y="9410"/>
                  <a:pt x="10242" y="9393"/>
                  <a:pt x="10276" y="9382"/>
                </a:cubicBezTo>
                <a:lnTo>
                  <a:pt x="10276" y="9382"/>
                </a:lnTo>
                <a:cubicBezTo>
                  <a:pt x="10276" y="9393"/>
                  <a:pt x="10270" y="9410"/>
                  <a:pt x="10270" y="9416"/>
                </a:cubicBezTo>
                <a:cubicBezTo>
                  <a:pt x="10276" y="9410"/>
                  <a:pt x="10281" y="9405"/>
                  <a:pt x="10287" y="9393"/>
                </a:cubicBezTo>
                <a:cubicBezTo>
                  <a:pt x="10281" y="9388"/>
                  <a:pt x="10276" y="9382"/>
                  <a:pt x="10276" y="9371"/>
                </a:cubicBezTo>
                <a:cubicBezTo>
                  <a:pt x="10298" y="9337"/>
                  <a:pt x="10332" y="9303"/>
                  <a:pt x="10361" y="9269"/>
                </a:cubicBezTo>
                <a:cubicBezTo>
                  <a:pt x="10400" y="9229"/>
                  <a:pt x="10418" y="9149"/>
                  <a:pt x="10474" y="9144"/>
                </a:cubicBezTo>
                <a:cubicBezTo>
                  <a:pt x="10497" y="9127"/>
                  <a:pt x="10514" y="9110"/>
                  <a:pt x="10531" y="9093"/>
                </a:cubicBezTo>
                <a:cubicBezTo>
                  <a:pt x="10531" y="9087"/>
                  <a:pt x="10537" y="9076"/>
                  <a:pt x="10537" y="9070"/>
                </a:cubicBezTo>
                <a:cubicBezTo>
                  <a:pt x="10559" y="9059"/>
                  <a:pt x="10565" y="9042"/>
                  <a:pt x="10548" y="9019"/>
                </a:cubicBezTo>
                <a:lnTo>
                  <a:pt x="10548" y="9019"/>
                </a:lnTo>
                <a:lnTo>
                  <a:pt x="10520" y="9059"/>
                </a:lnTo>
                <a:cubicBezTo>
                  <a:pt x="10531" y="9036"/>
                  <a:pt x="10542" y="9013"/>
                  <a:pt x="10554" y="8996"/>
                </a:cubicBezTo>
                <a:cubicBezTo>
                  <a:pt x="10559" y="9002"/>
                  <a:pt x="10565" y="9013"/>
                  <a:pt x="10571" y="9019"/>
                </a:cubicBezTo>
                <a:cubicBezTo>
                  <a:pt x="10576" y="9008"/>
                  <a:pt x="10576" y="8996"/>
                  <a:pt x="10582" y="8985"/>
                </a:cubicBezTo>
                <a:cubicBezTo>
                  <a:pt x="10593" y="8991"/>
                  <a:pt x="10605" y="9002"/>
                  <a:pt x="10610" y="9013"/>
                </a:cubicBezTo>
                <a:cubicBezTo>
                  <a:pt x="10605" y="9025"/>
                  <a:pt x="10599" y="9036"/>
                  <a:pt x="10593" y="9053"/>
                </a:cubicBezTo>
                <a:lnTo>
                  <a:pt x="10582" y="9053"/>
                </a:lnTo>
                <a:cubicBezTo>
                  <a:pt x="10559" y="9087"/>
                  <a:pt x="10542" y="9115"/>
                  <a:pt x="10531" y="9149"/>
                </a:cubicBezTo>
                <a:cubicBezTo>
                  <a:pt x="10525" y="9155"/>
                  <a:pt x="10508" y="9161"/>
                  <a:pt x="10503" y="9161"/>
                </a:cubicBezTo>
                <a:cubicBezTo>
                  <a:pt x="10508" y="9166"/>
                  <a:pt x="10514" y="9178"/>
                  <a:pt x="10520" y="9184"/>
                </a:cubicBezTo>
                <a:cubicBezTo>
                  <a:pt x="10576" y="9155"/>
                  <a:pt x="10593" y="9093"/>
                  <a:pt x="10633" y="9047"/>
                </a:cubicBezTo>
                <a:lnTo>
                  <a:pt x="10644" y="9059"/>
                </a:lnTo>
                <a:cubicBezTo>
                  <a:pt x="10644" y="9053"/>
                  <a:pt x="10639" y="9047"/>
                  <a:pt x="10633" y="9042"/>
                </a:cubicBezTo>
                <a:cubicBezTo>
                  <a:pt x="10656" y="9019"/>
                  <a:pt x="10673" y="8991"/>
                  <a:pt x="10679" y="8962"/>
                </a:cubicBezTo>
                <a:cubicBezTo>
                  <a:pt x="10701" y="8945"/>
                  <a:pt x="10713" y="8928"/>
                  <a:pt x="10701" y="8905"/>
                </a:cubicBezTo>
                <a:lnTo>
                  <a:pt x="10701" y="8905"/>
                </a:lnTo>
                <a:lnTo>
                  <a:pt x="10724" y="8911"/>
                </a:lnTo>
                <a:cubicBezTo>
                  <a:pt x="10718" y="8905"/>
                  <a:pt x="10713" y="8894"/>
                  <a:pt x="10707" y="8888"/>
                </a:cubicBezTo>
                <a:cubicBezTo>
                  <a:pt x="10713" y="8883"/>
                  <a:pt x="10730" y="8877"/>
                  <a:pt x="10741" y="8871"/>
                </a:cubicBezTo>
                <a:cubicBezTo>
                  <a:pt x="10735" y="8871"/>
                  <a:pt x="10735" y="8866"/>
                  <a:pt x="10730" y="8860"/>
                </a:cubicBezTo>
                <a:cubicBezTo>
                  <a:pt x="10707" y="8883"/>
                  <a:pt x="10667" y="8911"/>
                  <a:pt x="10679" y="8951"/>
                </a:cubicBezTo>
                <a:cubicBezTo>
                  <a:pt x="10667" y="8951"/>
                  <a:pt x="10656" y="8957"/>
                  <a:pt x="10644" y="8962"/>
                </a:cubicBezTo>
                <a:cubicBezTo>
                  <a:pt x="10639" y="8979"/>
                  <a:pt x="10627" y="8996"/>
                  <a:pt x="10616" y="9013"/>
                </a:cubicBezTo>
                <a:cubicBezTo>
                  <a:pt x="10610" y="9002"/>
                  <a:pt x="10599" y="8985"/>
                  <a:pt x="10588" y="8974"/>
                </a:cubicBezTo>
                <a:cubicBezTo>
                  <a:pt x="10599" y="8968"/>
                  <a:pt x="10610" y="8962"/>
                  <a:pt x="10616" y="8962"/>
                </a:cubicBezTo>
                <a:cubicBezTo>
                  <a:pt x="10610" y="8951"/>
                  <a:pt x="10599" y="8945"/>
                  <a:pt x="10593" y="8940"/>
                </a:cubicBezTo>
                <a:cubicBezTo>
                  <a:pt x="10593" y="8934"/>
                  <a:pt x="10599" y="8923"/>
                  <a:pt x="10599" y="8917"/>
                </a:cubicBezTo>
                <a:cubicBezTo>
                  <a:pt x="10605" y="8928"/>
                  <a:pt x="10622" y="8940"/>
                  <a:pt x="10627" y="8945"/>
                </a:cubicBezTo>
                <a:cubicBezTo>
                  <a:pt x="10627" y="8934"/>
                  <a:pt x="10622" y="8917"/>
                  <a:pt x="10616" y="8905"/>
                </a:cubicBezTo>
                <a:cubicBezTo>
                  <a:pt x="10622" y="8894"/>
                  <a:pt x="10627" y="8888"/>
                  <a:pt x="10633" y="8877"/>
                </a:cubicBezTo>
                <a:lnTo>
                  <a:pt x="10633" y="8877"/>
                </a:lnTo>
                <a:cubicBezTo>
                  <a:pt x="10633" y="8888"/>
                  <a:pt x="10622" y="8905"/>
                  <a:pt x="10633" y="8917"/>
                </a:cubicBezTo>
                <a:cubicBezTo>
                  <a:pt x="10667" y="8911"/>
                  <a:pt x="10633" y="8866"/>
                  <a:pt x="10644" y="8843"/>
                </a:cubicBezTo>
                <a:cubicBezTo>
                  <a:pt x="10656" y="8832"/>
                  <a:pt x="10679" y="8815"/>
                  <a:pt x="10684" y="8803"/>
                </a:cubicBezTo>
                <a:cubicBezTo>
                  <a:pt x="10679" y="8769"/>
                  <a:pt x="10701" y="8764"/>
                  <a:pt x="10730" y="8764"/>
                </a:cubicBezTo>
                <a:cubicBezTo>
                  <a:pt x="10730" y="8758"/>
                  <a:pt x="10724" y="8747"/>
                  <a:pt x="10718" y="8741"/>
                </a:cubicBezTo>
                <a:cubicBezTo>
                  <a:pt x="10730" y="8701"/>
                  <a:pt x="10752" y="8662"/>
                  <a:pt x="10769" y="8627"/>
                </a:cubicBezTo>
                <a:cubicBezTo>
                  <a:pt x="10775" y="8644"/>
                  <a:pt x="10781" y="8656"/>
                  <a:pt x="10786" y="8673"/>
                </a:cubicBezTo>
                <a:cubicBezTo>
                  <a:pt x="10792" y="8656"/>
                  <a:pt x="10786" y="8633"/>
                  <a:pt x="10775" y="8616"/>
                </a:cubicBezTo>
                <a:lnTo>
                  <a:pt x="10786" y="8616"/>
                </a:lnTo>
                <a:cubicBezTo>
                  <a:pt x="10786" y="8616"/>
                  <a:pt x="10786" y="8622"/>
                  <a:pt x="10792" y="8633"/>
                </a:cubicBezTo>
                <a:cubicBezTo>
                  <a:pt x="10803" y="8633"/>
                  <a:pt x="10809" y="8627"/>
                  <a:pt x="10809" y="8616"/>
                </a:cubicBezTo>
                <a:lnTo>
                  <a:pt x="10815" y="8616"/>
                </a:lnTo>
                <a:cubicBezTo>
                  <a:pt x="10809" y="8610"/>
                  <a:pt x="10809" y="8610"/>
                  <a:pt x="10803" y="8610"/>
                </a:cubicBezTo>
                <a:lnTo>
                  <a:pt x="10781" y="8599"/>
                </a:lnTo>
                <a:cubicBezTo>
                  <a:pt x="10792" y="8588"/>
                  <a:pt x="10798" y="8571"/>
                  <a:pt x="10803" y="8559"/>
                </a:cubicBezTo>
                <a:lnTo>
                  <a:pt x="10809" y="8559"/>
                </a:lnTo>
                <a:lnTo>
                  <a:pt x="10803" y="8554"/>
                </a:lnTo>
                <a:cubicBezTo>
                  <a:pt x="10809" y="8542"/>
                  <a:pt x="10809" y="8531"/>
                  <a:pt x="10815" y="8525"/>
                </a:cubicBezTo>
                <a:cubicBezTo>
                  <a:pt x="10820" y="8525"/>
                  <a:pt x="10826" y="8537"/>
                  <a:pt x="10832" y="8542"/>
                </a:cubicBezTo>
                <a:cubicBezTo>
                  <a:pt x="10837" y="8537"/>
                  <a:pt x="10843" y="8525"/>
                  <a:pt x="10849" y="8520"/>
                </a:cubicBezTo>
                <a:lnTo>
                  <a:pt x="10849" y="8520"/>
                </a:lnTo>
                <a:cubicBezTo>
                  <a:pt x="10845" y="8520"/>
                  <a:pt x="10841" y="8521"/>
                  <a:pt x="10839" y="8521"/>
                </a:cubicBezTo>
                <a:cubicBezTo>
                  <a:pt x="10820" y="8521"/>
                  <a:pt x="10821" y="8507"/>
                  <a:pt x="10826" y="8497"/>
                </a:cubicBezTo>
                <a:cubicBezTo>
                  <a:pt x="10826" y="8497"/>
                  <a:pt x="10832" y="8491"/>
                  <a:pt x="10837" y="8491"/>
                </a:cubicBezTo>
                <a:cubicBezTo>
                  <a:pt x="10832" y="8486"/>
                  <a:pt x="10832" y="8486"/>
                  <a:pt x="10832" y="8480"/>
                </a:cubicBezTo>
                <a:cubicBezTo>
                  <a:pt x="10832" y="8474"/>
                  <a:pt x="10832" y="8469"/>
                  <a:pt x="10837" y="8469"/>
                </a:cubicBezTo>
                <a:cubicBezTo>
                  <a:pt x="10837" y="8463"/>
                  <a:pt x="10843" y="8452"/>
                  <a:pt x="10843" y="8446"/>
                </a:cubicBezTo>
                <a:lnTo>
                  <a:pt x="10860" y="8446"/>
                </a:lnTo>
                <a:cubicBezTo>
                  <a:pt x="10888" y="8395"/>
                  <a:pt x="10922" y="8344"/>
                  <a:pt x="10934" y="8287"/>
                </a:cubicBezTo>
                <a:cubicBezTo>
                  <a:pt x="10951" y="8276"/>
                  <a:pt x="10968" y="8259"/>
                  <a:pt x="10985" y="8253"/>
                </a:cubicBezTo>
                <a:lnTo>
                  <a:pt x="10985" y="8253"/>
                </a:lnTo>
                <a:cubicBezTo>
                  <a:pt x="10985" y="8293"/>
                  <a:pt x="10962" y="8321"/>
                  <a:pt x="10934" y="8344"/>
                </a:cubicBezTo>
                <a:cubicBezTo>
                  <a:pt x="10934" y="8349"/>
                  <a:pt x="10940" y="8361"/>
                  <a:pt x="10940" y="8366"/>
                </a:cubicBezTo>
                <a:cubicBezTo>
                  <a:pt x="10894" y="8401"/>
                  <a:pt x="10894" y="8457"/>
                  <a:pt x="10854" y="8491"/>
                </a:cubicBezTo>
                <a:cubicBezTo>
                  <a:pt x="10854" y="8514"/>
                  <a:pt x="10849" y="8537"/>
                  <a:pt x="10854" y="8559"/>
                </a:cubicBezTo>
                <a:cubicBezTo>
                  <a:pt x="10854" y="8542"/>
                  <a:pt x="10860" y="8531"/>
                  <a:pt x="10860" y="8514"/>
                </a:cubicBezTo>
                <a:cubicBezTo>
                  <a:pt x="10940" y="8446"/>
                  <a:pt x="10962" y="8332"/>
                  <a:pt x="11025" y="8247"/>
                </a:cubicBezTo>
                <a:lnTo>
                  <a:pt x="11025" y="8247"/>
                </a:lnTo>
                <a:cubicBezTo>
                  <a:pt x="11010" y="8250"/>
                  <a:pt x="10996" y="8252"/>
                  <a:pt x="10983" y="8252"/>
                </a:cubicBezTo>
                <a:cubicBezTo>
                  <a:pt x="10969" y="8252"/>
                  <a:pt x="10957" y="8250"/>
                  <a:pt x="10945" y="8247"/>
                </a:cubicBezTo>
                <a:cubicBezTo>
                  <a:pt x="10951" y="8230"/>
                  <a:pt x="10957" y="8213"/>
                  <a:pt x="10957" y="8196"/>
                </a:cubicBezTo>
                <a:cubicBezTo>
                  <a:pt x="10974" y="8162"/>
                  <a:pt x="10985" y="8123"/>
                  <a:pt x="11013" y="8094"/>
                </a:cubicBezTo>
                <a:cubicBezTo>
                  <a:pt x="11013" y="8094"/>
                  <a:pt x="11008" y="8088"/>
                  <a:pt x="11008" y="8083"/>
                </a:cubicBezTo>
                <a:cubicBezTo>
                  <a:pt x="11019" y="8054"/>
                  <a:pt x="11030" y="8032"/>
                  <a:pt x="11042" y="8003"/>
                </a:cubicBezTo>
                <a:cubicBezTo>
                  <a:pt x="11046" y="8005"/>
                  <a:pt x="11051" y="8007"/>
                  <a:pt x="11056" y="8007"/>
                </a:cubicBezTo>
                <a:cubicBezTo>
                  <a:pt x="11064" y="8007"/>
                  <a:pt x="11072" y="8003"/>
                  <a:pt x="11076" y="7992"/>
                </a:cubicBezTo>
                <a:lnTo>
                  <a:pt x="11042" y="7992"/>
                </a:lnTo>
                <a:cubicBezTo>
                  <a:pt x="11064" y="7958"/>
                  <a:pt x="11076" y="7918"/>
                  <a:pt x="11087" y="7879"/>
                </a:cubicBezTo>
                <a:cubicBezTo>
                  <a:pt x="11098" y="7879"/>
                  <a:pt x="11115" y="7884"/>
                  <a:pt x="11127" y="7884"/>
                </a:cubicBezTo>
                <a:cubicBezTo>
                  <a:pt x="11127" y="7879"/>
                  <a:pt x="11121" y="7862"/>
                  <a:pt x="11121" y="7850"/>
                </a:cubicBezTo>
                <a:cubicBezTo>
                  <a:pt x="11115" y="7856"/>
                  <a:pt x="11104" y="7862"/>
                  <a:pt x="11098" y="7862"/>
                </a:cubicBezTo>
                <a:cubicBezTo>
                  <a:pt x="11098" y="7844"/>
                  <a:pt x="11104" y="7827"/>
                  <a:pt x="11110" y="7810"/>
                </a:cubicBezTo>
                <a:cubicBezTo>
                  <a:pt x="11121" y="7810"/>
                  <a:pt x="11132" y="7810"/>
                  <a:pt x="11144" y="7805"/>
                </a:cubicBezTo>
                <a:cubicBezTo>
                  <a:pt x="11149" y="7782"/>
                  <a:pt x="11161" y="7754"/>
                  <a:pt x="11161" y="7725"/>
                </a:cubicBezTo>
                <a:lnTo>
                  <a:pt x="11161" y="7725"/>
                </a:lnTo>
                <a:cubicBezTo>
                  <a:pt x="11149" y="7748"/>
                  <a:pt x="11144" y="7776"/>
                  <a:pt x="11127" y="7793"/>
                </a:cubicBezTo>
                <a:cubicBezTo>
                  <a:pt x="11127" y="7759"/>
                  <a:pt x="11144" y="7731"/>
                  <a:pt x="11155" y="7697"/>
                </a:cubicBezTo>
                <a:cubicBezTo>
                  <a:pt x="11172" y="7629"/>
                  <a:pt x="11189" y="7566"/>
                  <a:pt x="11206" y="7504"/>
                </a:cubicBezTo>
                <a:cubicBezTo>
                  <a:pt x="11212" y="7510"/>
                  <a:pt x="11218" y="7527"/>
                  <a:pt x="11218" y="7532"/>
                </a:cubicBezTo>
                <a:cubicBezTo>
                  <a:pt x="11229" y="7521"/>
                  <a:pt x="11235" y="7515"/>
                  <a:pt x="11246" y="7504"/>
                </a:cubicBezTo>
                <a:cubicBezTo>
                  <a:pt x="11246" y="7476"/>
                  <a:pt x="11218" y="7442"/>
                  <a:pt x="11235" y="7408"/>
                </a:cubicBezTo>
                <a:lnTo>
                  <a:pt x="11235" y="7408"/>
                </a:lnTo>
                <a:cubicBezTo>
                  <a:pt x="11240" y="7425"/>
                  <a:pt x="11246" y="7442"/>
                  <a:pt x="11246" y="7459"/>
                </a:cubicBezTo>
                <a:cubicBezTo>
                  <a:pt x="11263" y="7413"/>
                  <a:pt x="11286" y="7362"/>
                  <a:pt x="11269" y="7311"/>
                </a:cubicBezTo>
                <a:lnTo>
                  <a:pt x="11286" y="7311"/>
                </a:lnTo>
                <a:cubicBezTo>
                  <a:pt x="11280" y="7305"/>
                  <a:pt x="11280" y="7300"/>
                  <a:pt x="11280" y="7294"/>
                </a:cubicBezTo>
                <a:lnTo>
                  <a:pt x="11297" y="7288"/>
                </a:lnTo>
                <a:lnTo>
                  <a:pt x="11291" y="7283"/>
                </a:lnTo>
                <a:cubicBezTo>
                  <a:pt x="11286" y="7288"/>
                  <a:pt x="11274" y="7294"/>
                  <a:pt x="11263" y="7294"/>
                </a:cubicBezTo>
                <a:cubicBezTo>
                  <a:pt x="11269" y="7288"/>
                  <a:pt x="11274" y="7271"/>
                  <a:pt x="11280" y="7260"/>
                </a:cubicBezTo>
                <a:lnTo>
                  <a:pt x="11303" y="7266"/>
                </a:lnTo>
                <a:cubicBezTo>
                  <a:pt x="11303" y="7260"/>
                  <a:pt x="11297" y="7249"/>
                  <a:pt x="11297" y="7243"/>
                </a:cubicBezTo>
                <a:cubicBezTo>
                  <a:pt x="11291" y="7243"/>
                  <a:pt x="11286" y="7249"/>
                  <a:pt x="11280" y="7249"/>
                </a:cubicBezTo>
                <a:cubicBezTo>
                  <a:pt x="11274" y="7209"/>
                  <a:pt x="11291" y="7169"/>
                  <a:pt x="11303" y="7130"/>
                </a:cubicBezTo>
                <a:cubicBezTo>
                  <a:pt x="11308" y="7130"/>
                  <a:pt x="11320" y="7135"/>
                  <a:pt x="11325" y="7135"/>
                </a:cubicBezTo>
                <a:lnTo>
                  <a:pt x="11297" y="7124"/>
                </a:lnTo>
                <a:cubicBezTo>
                  <a:pt x="11303" y="7101"/>
                  <a:pt x="11308" y="7079"/>
                  <a:pt x="11314" y="7056"/>
                </a:cubicBezTo>
                <a:cubicBezTo>
                  <a:pt x="11314" y="7073"/>
                  <a:pt x="11320" y="7096"/>
                  <a:pt x="11331" y="7113"/>
                </a:cubicBezTo>
                <a:cubicBezTo>
                  <a:pt x="11331" y="7090"/>
                  <a:pt x="11337" y="7079"/>
                  <a:pt x="11354" y="7073"/>
                </a:cubicBezTo>
                <a:cubicBezTo>
                  <a:pt x="11348" y="7067"/>
                  <a:pt x="11342" y="7067"/>
                  <a:pt x="11337" y="7062"/>
                </a:cubicBezTo>
                <a:cubicBezTo>
                  <a:pt x="11359" y="7010"/>
                  <a:pt x="11365" y="6948"/>
                  <a:pt x="11376" y="6891"/>
                </a:cubicBezTo>
                <a:cubicBezTo>
                  <a:pt x="11365" y="6891"/>
                  <a:pt x="11354" y="6897"/>
                  <a:pt x="11342" y="6897"/>
                </a:cubicBezTo>
                <a:cubicBezTo>
                  <a:pt x="11348" y="6846"/>
                  <a:pt x="11354" y="6789"/>
                  <a:pt x="11365" y="6738"/>
                </a:cubicBezTo>
                <a:cubicBezTo>
                  <a:pt x="11376" y="6766"/>
                  <a:pt x="11371" y="6801"/>
                  <a:pt x="11365" y="6829"/>
                </a:cubicBezTo>
                <a:cubicBezTo>
                  <a:pt x="11410" y="6818"/>
                  <a:pt x="11382" y="6619"/>
                  <a:pt x="11422" y="6568"/>
                </a:cubicBezTo>
                <a:cubicBezTo>
                  <a:pt x="11439" y="6574"/>
                  <a:pt x="11450" y="6579"/>
                  <a:pt x="11461" y="6585"/>
                </a:cubicBezTo>
                <a:cubicBezTo>
                  <a:pt x="11456" y="6591"/>
                  <a:pt x="11450" y="6591"/>
                  <a:pt x="11444" y="6591"/>
                </a:cubicBezTo>
                <a:cubicBezTo>
                  <a:pt x="11439" y="6608"/>
                  <a:pt x="11433" y="6619"/>
                  <a:pt x="11416" y="6625"/>
                </a:cubicBezTo>
                <a:cubicBezTo>
                  <a:pt x="11422" y="6636"/>
                  <a:pt x="11427" y="6647"/>
                  <a:pt x="11433" y="6664"/>
                </a:cubicBezTo>
                <a:lnTo>
                  <a:pt x="11410" y="6659"/>
                </a:lnTo>
                <a:lnTo>
                  <a:pt x="11410" y="6659"/>
                </a:lnTo>
                <a:cubicBezTo>
                  <a:pt x="11416" y="6664"/>
                  <a:pt x="11422" y="6670"/>
                  <a:pt x="11427" y="6676"/>
                </a:cubicBezTo>
                <a:cubicBezTo>
                  <a:pt x="11422" y="6727"/>
                  <a:pt x="11416" y="6783"/>
                  <a:pt x="11450" y="6829"/>
                </a:cubicBezTo>
                <a:cubicBezTo>
                  <a:pt x="11450" y="6755"/>
                  <a:pt x="11467" y="6687"/>
                  <a:pt x="11473" y="6619"/>
                </a:cubicBezTo>
                <a:cubicBezTo>
                  <a:pt x="11473" y="6613"/>
                  <a:pt x="11484" y="6608"/>
                  <a:pt x="11484" y="6608"/>
                </a:cubicBezTo>
                <a:cubicBezTo>
                  <a:pt x="11467" y="6591"/>
                  <a:pt x="11479" y="6562"/>
                  <a:pt x="11490" y="6545"/>
                </a:cubicBezTo>
                <a:cubicBezTo>
                  <a:pt x="11473" y="6505"/>
                  <a:pt x="11490" y="6466"/>
                  <a:pt x="11490" y="6426"/>
                </a:cubicBezTo>
                <a:lnTo>
                  <a:pt x="11507" y="6420"/>
                </a:lnTo>
                <a:cubicBezTo>
                  <a:pt x="11501" y="6420"/>
                  <a:pt x="11496" y="6415"/>
                  <a:pt x="11490" y="6409"/>
                </a:cubicBezTo>
                <a:cubicBezTo>
                  <a:pt x="11490" y="6364"/>
                  <a:pt x="11496" y="6318"/>
                  <a:pt x="11490" y="6279"/>
                </a:cubicBezTo>
                <a:cubicBezTo>
                  <a:pt x="11484" y="6261"/>
                  <a:pt x="11496" y="6244"/>
                  <a:pt x="11507" y="6233"/>
                </a:cubicBezTo>
                <a:cubicBezTo>
                  <a:pt x="11496" y="6222"/>
                  <a:pt x="11490" y="6216"/>
                  <a:pt x="11484" y="6205"/>
                </a:cubicBezTo>
                <a:cubicBezTo>
                  <a:pt x="11490" y="6205"/>
                  <a:pt x="11501" y="6205"/>
                  <a:pt x="11507" y="6199"/>
                </a:cubicBezTo>
                <a:cubicBezTo>
                  <a:pt x="11490" y="6074"/>
                  <a:pt x="11524" y="5949"/>
                  <a:pt x="11518" y="5819"/>
                </a:cubicBezTo>
                <a:lnTo>
                  <a:pt x="11524" y="5819"/>
                </a:lnTo>
                <a:cubicBezTo>
                  <a:pt x="11501" y="5796"/>
                  <a:pt x="11518" y="5774"/>
                  <a:pt x="11524" y="5751"/>
                </a:cubicBezTo>
                <a:cubicBezTo>
                  <a:pt x="11518" y="5717"/>
                  <a:pt x="11513" y="5688"/>
                  <a:pt x="11513" y="5660"/>
                </a:cubicBezTo>
                <a:cubicBezTo>
                  <a:pt x="11513" y="5654"/>
                  <a:pt x="11507" y="5643"/>
                  <a:pt x="11507" y="5637"/>
                </a:cubicBezTo>
                <a:cubicBezTo>
                  <a:pt x="11507" y="5626"/>
                  <a:pt x="11513" y="5609"/>
                  <a:pt x="11518" y="5598"/>
                </a:cubicBezTo>
                <a:cubicBezTo>
                  <a:pt x="11513" y="5586"/>
                  <a:pt x="11513" y="5569"/>
                  <a:pt x="11507" y="5558"/>
                </a:cubicBezTo>
                <a:cubicBezTo>
                  <a:pt x="11513" y="5552"/>
                  <a:pt x="11518" y="5547"/>
                  <a:pt x="11518" y="5541"/>
                </a:cubicBezTo>
                <a:lnTo>
                  <a:pt x="11507" y="5541"/>
                </a:lnTo>
                <a:cubicBezTo>
                  <a:pt x="11507" y="5518"/>
                  <a:pt x="11507" y="5496"/>
                  <a:pt x="11507" y="5473"/>
                </a:cubicBezTo>
                <a:lnTo>
                  <a:pt x="11518" y="5473"/>
                </a:lnTo>
                <a:cubicBezTo>
                  <a:pt x="11518" y="5467"/>
                  <a:pt x="11507" y="5456"/>
                  <a:pt x="11501" y="5456"/>
                </a:cubicBezTo>
                <a:cubicBezTo>
                  <a:pt x="11518" y="5410"/>
                  <a:pt x="11490" y="5371"/>
                  <a:pt x="11496" y="5331"/>
                </a:cubicBezTo>
                <a:cubicBezTo>
                  <a:pt x="11461" y="5269"/>
                  <a:pt x="11484" y="5200"/>
                  <a:pt x="11467" y="5138"/>
                </a:cubicBezTo>
                <a:cubicBezTo>
                  <a:pt x="11461" y="5138"/>
                  <a:pt x="11450" y="5132"/>
                  <a:pt x="11444" y="5127"/>
                </a:cubicBezTo>
                <a:cubicBezTo>
                  <a:pt x="11444" y="5121"/>
                  <a:pt x="11456" y="5115"/>
                  <a:pt x="11461" y="5110"/>
                </a:cubicBezTo>
                <a:cubicBezTo>
                  <a:pt x="11444" y="5036"/>
                  <a:pt x="11456" y="4951"/>
                  <a:pt x="11427" y="4877"/>
                </a:cubicBezTo>
                <a:cubicBezTo>
                  <a:pt x="11422" y="4877"/>
                  <a:pt x="11410" y="4883"/>
                  <a:pt x="11405" y="4883"/>
                </a:cubicBezTo>
                <a:cubicBezTo>
                  <a:pt x="11410" y="4917"/>
                  <a:pt x="11422" y="4957"/>
                  <a:pt x="11427" y="4991"/>
                </a:cubicBezTo>
                <a:cubicBezTo>
                  <a:pt x="11427" y="4996"/>
                  <a:pt x="11422" y="5002"/>
                  <a:pt x="11422" y="5002"/>
                </a:cubicBezTo>
                <a:cubicBezTo>
                  <a:pt x="11439" y="5059"/>
                  <a:pt x="11433" y="5115"/>
                  <a:pt x="11439" y="5172"/>
                </a:cubicBezTo>
                <a:cubicBezTo>
                  <a:pt x="11444" y="5178"/>
                  <a:pt x="11456" y="5178"/>
                  <a:pt x="11456" y="5183"/>
                </a:cubicBezTo>
                <a:cubicBezTo>
                  <a:pt x="11456" y="5200"/>
                  <a:pt x="11450" y="5212"/>
                  <a:pt x="11444" y="5229"/>
                </a:cubicBezTo>
                <a:cubicBezTo>
                  <a:pt x="11450" y="5235"/>
                  <a:pt x="11467" y="5246"/>
                  <a:pt x="11473" y="5252"/>
                </a:cubicBezTo>
                <a:cubicBezTo>
                  <a:pt x="11467" y="5252"/>
                  <a:pt x="11456" y="5257"/>
                  <a:pt x="11450" y="5257"/>
                </a:cubicBezTo>
                <a:cubicBezTo>
                  <a:pt x="11456" y="5263"/>
                  <a:pt x="11461" y="5274"/>
                  <a:pt x="11461" y="5286"/>
                </a:cubicBezTo>
                <a:cubicBezTo>
                  <a:pt x="11456" y="5291"/>
                  <a:pt x="11444" y="5297"/>
                  <a:pt x="11433" y="5303"/>
                </a:cubicBezTo>
                <a:cubicBezTo>
                  <a:pt x="11439" y="5303"/>
                  <a:pt x="11456" y="5297"/>
                  <a:pt x="11461" y="5297"/>
                </a:cubicBezTo>
                <a:cubicBezTo>
                  <a:pt x="11461" y="5393"/>
                  <a:pt x="11461" y="5490"/>
                  <a:pt x="11473" y="5586"/>
                </a:cubicBezTo>
                <a:cubicBezTo>
                  <a:pt x="11456" y="5581"/>
                  <a:pt x="11439" y="5575"/>
                  <a:pt x="11422" y="5569"/>
                </a:cubicBezTo>
                <a:cubicBezTo>
                  <a:pt x="11427" y="5569"/>
                  <a:pt x="11439" y="5569"/>
                  <a:pt x="11450" y="5564"/>
                </a:cubicBezTo>
                <a:cubicBezTo>
                  <a:pt x="11450" y="5518"/>
                  <a:pt x="11439" y="5473"/>
                  <a:pt x="11433" y="5427"/>
                </a:cubicBezTo>
                <a:cubicBezTo>
                  <a:pt x="11427" y="5433"/>
                  <a:pt x="11422" y="5433"/>
                  <a:pt x="11416" y="5439"/>
                </a:cubicBezTo>
                <a:cubicBezTo>
                  <a:pt x="11399" y="5376"/>
                  <a:pt x="11393" y="5314"/>
                  <a:pt x="11393" y="5246"/>
                </a:cubicBezTo>
                <a:lnTo>
                  <a:pt x="11393" y="5246"/>
                </a:lnTo>
                <a:cubicBezTo>
                  <a:pt x="11410" y="5257"/>
                  <a:pt x="11416" y="5280"/>
                  <a:pt x="11416" y="5297"/>
                </a:cubicBezTo>
                <a:lnTo>
                  <a:pt x="11422" y="5297"/>
                </a:lnTo>
                <a:lnTo>
                  <a:pt x="11422" y="5257"/>
                </a:lnTo>
                <a:cubicBezTo>
                  <a:pt x="11405" y="5252"/>
                  <a:pt x="11393" y="5246"/>
                  <a:pt x="11382" y="5240"/>
                </a:cubicBezTo>
                <a:cubicBezTo>
                  <a:pt x="11385" y="5230"/>
                  <a:pt x="11393" y="5228"/>
                  <a:pt x="11401" y="5228"/>
                </a:cubicBezTo>
                <a:cubicBezTo>
                  <a:pt x="11406" y="5228"/>
                  <a:pt x="11412" y="5229"/>
                  <a:pt x="11416" y="5229"/>
                </a:cubicBezTo>
                <a:cubicBezTo>
                  <a:pt x="11410" y="5200"/>
                  <a:pt x="11405" y="5172"/>
                  <a:pt x="11399" y="5144"/>
                </a:cubicBezTo>
                <a:cubicBezTo>
                  <a:pt x="11393" y="5155"/>
                  <a:pt x="11388" y="5172"/>
                  <a:pt x="11388" y="5189"/>
                </a:cubicBezTo>
                <a:cubicBezTo>
                  <a:pt x="11388" y="5149"/>
                  <a:pt x="11348" y="5104"/>
                  <a:pt x="11388" y="5076"/>
                </a:cubicBezTo>
                <a:cubicBezTo>
                  <a:pt x="11388" y="5053"/>
                  <a:pt x="11382" y="5036"/>
                  <a:pt x="11376" y="5013"/>
                </a:cubicBezTo>
                <a:cubicBezTo>
                  <a:pt x="11376" y="5025"/>
                  <a:pt x="11376" y="5042"/>
                  <a:pt x="11376" y="5053"/>
                </a:cubicBezTo>
                <a:lnTo>
                  <a:pt x="11371" y="5053"/>
                </a:lnTo>
                <a:cubicBezTo>
                  <a:pt x="11365" y="5036"/>
                  <a:pt x="11359" y="5013"/>
                  <a:pt x="11354" y="4996"/>
                </a:cubicBezTo>
                <a:cubicBezTo>
                  <a:pt x="11359" y="4996"/>
                  <a:pt x="11371" y="4996"/>
                  <a:pt x="11376" y="4991"/>
                </a:cubicBezTo>
                <a:cubicBezTo>
                  <a:pt x="11354" y="4991"/>
                  <a:pt x="11354" y="4974"/>
                  <a:pt x="11354" y="4957"/>
                </a:cubicBezTo>
                <a:cubicBezTo>
                  <a:pt x="11359" y="4957"/>
                  <a:pt x="11376" y="4962"/>
                  <a:pt x="11382" y="4962"/>
                </a:cubicBezTo>
                <a:cubicBezTo>
                  <a:pt x="11365" y="4905"/>
                  <a:pt x="11354" y="4849"/>
                  <a:pt x="11348" y="4792"/>
                </a:cubicBezTo>
                <a:cubicBezTo>
                  <a:pt x="11348" y="4798"/>
                  <a:pt x="11348" y="4815"/>
                  <a:pt x="11348" y="4820"/>
                </a:cubicBezTo>
                <a:lnTo>
                  <a:pt x="11325" y="4826"/>
                </a:lnTo>
                <a:lnTo>
                  <a:pt x="11314" y="4764"/>
                </a:lnTo>
                <a:cubicBezTo>
                  <a:pt x="11320" y="4764"/>
                  <a:pt x="11337" y="4769"/>
                  <a:pt x="11342" y="4769"/>
                </a:cubicBezTo>
                <a:cubicBezTo>
                  <a:pt x="11331" y="4696"/>
                  <a:pt x="11320" y="4627"/>
                  <a:pt x="11297" y="4559"/>
                </a:cubicBezTo>
                <a:lnTo>
                  <a:pt x="11297" y="4559"/>
                </a:lnTo>
                <a:cubicBezTo>
                  <a:pt x="11297" y="4599"/>
                  <a:pt x="11308" y="4633"/>
                  <a:pt x="11303" y="4673"/>
                </a:cubicBezTo>
                <a:cubicBezTo>
                  <a:pt x="11286" y="4616"/>
                  <a:pt x="11274" y="4559"/>
                  <a:pt x="11269" y="4503"/>
                </a:cubicBezTo>
                <a:cubicBezTo>
                  <a:pt x="11274" y="4503"/>
                  <a:pt x="11274" y="4497"/>
                  <a:pt x="11274" y="4491"/>
                </a:cubicBezTo>
                <a:cubicBezTo>
                  <a:pt x="11286" y="4474"/>
                  <a:pt x="11280" y="4452"/>
                  <a:pt x="11274" y="4435"/>
                </a:cubicBezTo>
                <a:cubicBezTo>
                  <a:pt x="11257" y="4452"/>
                  <a:pt x="11257" y="4469"/>
                  <a:pt x="11257" y="4486"/>
                </a:cubicBezTo>
                <a:cubicBezTo>
                  <a:pt x="11246" y="4463"/>
                  <a:pt x="11240" y="4440"/>
                  <a:pt x="11235" y="4412"/>
                </a:cubicBezTo>
                <a:cubicBezTo>
                  <a:pt x="11246" y="4412"/>
                  <a:pt x="11252" y="4412"/>
                  <a:pt x="11263" y="4418"/>
                </a:cubicBezTo>
                <a:cubicBezTo>
                  <a:pt x="11257" y="4395"/>
                  <a:pt x="11252" y="4372"/>
                  <a:pt x="11246" y="4355"/>
                </a:cubicBezTo>
                <a:cubicBezTo>
                  <a:pt x="11246" y="4366"/>
                  <a:pt x="11240" y="4383"/>
                  <a:pt x="11235" y="4395"/>
                </a:cubicBezTo>
                <a:cubicBezTo>
                  <a:pt x="11229" y="4361"/>
                  <a:pt x="11223" y="4332"/>
                  <a:pt x="11218" y="4298"/>
                </a:cubicBezTo>
                <a:cubicBezTo>
                  <a:pt x="11229" y="4293"/>
                  <a:pt x="11240" y="4287"/>
                  <a:pt x="11252" y="4281"/>
                </a:cubicBezTo>
                <a:cubicBezTo>
                  <a:pt x="11200" y="4253"/>
                  <a:pt x="11212" y="4174"/>
                  <a:pt x="11178" y="4128"/>
                </a:cubicBezTo>
                <a:lnTo>
                  <a:pt x="11178" y="4128"/>
                </a:lnTo>
                <a:lnTo>
                  <a:pt x="11183" y="4162"/>
                </a:lnTo>
                <a:cubicBezTo>
                  <a:pt x="11178" y="4162"/>
                  <a:pt x="11172" y="4168"/>
                  <a:pt x="11166" y="4168"/>
                </a:cubicBezTo>
                <a:cubicBezTo>
                  <a:pt x="11166" y="4162"/>
                  <a:pt x="11166" y="4139"/>
                  <a:pt x="11166" y="4134"/>
                </a:cubicBezTo>
                <a:cubicBezTo>
                  <a:pt x="11161" y="4128"/>
                  <a:pt x="11155" y="4117"/>
                  <a:pt x="11149" y="4111"/>
                </a:cubicBezTo>
                <a:lnTo>
                  <a:pt x="11183" y="4111"/>
                </a:lnTo>
                <a:cubicBezTo>
                  <a:pt x="11178" y="4088"/>
                  <a:pt x="11172" y="4066"/>
                  <a:pt x="11149" y="4054"/>
                </a:cubicBezTo>
                <a:cubicBezTo>
                  <a:pt x="11144" y="4026"/>
                  <a:pt x="11144" y="4003"/>
                  <a:pt x="11138" y="3975"/>
                </a:cubicBezTo>
                <a:cubicBezTo>
                  <a:pt x="11132" y="3975"/>
                  <a:pt x="11127" y="3964"/>
                  <a:pt x="11121" y="3958"/>
                </a:cubicBezTo>
                <a:cubicBezTo>
                  <a:pt x="11121" y="3930"/>
                  <a:pt x="11110" y="3901"/>
                  <a:pt x="11098" y="3873"/>
                </a:cubicBezTo>
                <a:lnTo>
                  <a:pt x="11098" y="3873"/>
                </a:lnTo>
                <a:cubicBezTo>
                  <a:pt x="11107" y="3877"/>
                  <a:pt x="11116" y="3882"/>
                  <a:pt x="11122" y="3886"/>
                </a:cubicBezTo>
                <a:lnTo>
                  <a:pt x="11122" y="3886"/>
                </a:lnTo>
                <a:cubicBezTo>
                  <a:pt x="11102" y="3868"/>
                  <a:pt x="11091" y="3837"/>
                  <a:pt x="11064" y="3816"/>
                </a:cubicBezTo>
                <a:lnTo>
                  <a:pt x="11064" y="3816"/>
                </a:lnTo>
                <a:cubicBezTo>
                  <a:pt x="11070" y="3844"/>
                  <a:pt x="11081" y="3873"/>
                  <a:pt x="11081" y="3901"/>
                </a:cubicBezTo>
                <a:cubicBezTo>
                  <a:pt x="11042" y="3816"/>
                  <a:pt x="11008" y="3731"/>
                  <a:pt x="10985" y="3640"/>
                </a:cubicBezTo>
                <a:lnTo>
                  <a:pt x="10985" y="3640"/>
                </a:lnTo>
                <a:cubicBezTo>
                  <a:pt x="10991" y="3652"/>
                  <a:pt x="11002" y="3669"/>
                  <a:pt x="11008" y="3686"/>
                </a:cubicBezTo>
                <a:cubicBezTo>
                  <a:pt x="11025" y="3669"/>
                  <a:pt x="11019" y="3652"/>
                  <a:pt x="11019" y="3635"/>
                </a:cubicBezTo>
                <a:cubicBezTo>
                  <a:pt x="11008" y="3623"/>
                  <a:pt x="10996" y="3606"/>
                  <a:pt x="10985" y="3595"/>
                </a:cubicBezTo>
                <a:cubicBezTo>
                  <a:pt x="10985" y="3589"/>
                  <a:pt x="10996" y="3583"/>
                  <a:pt x="10996" y="3578"/>
                </a:cubicBezTo>
                <a:cubicBezTo>
                  <a:pt x="10974" y="3578"/>
                  <a:pt x="10937" y="3509"/>
                  <a:pt x="10969" y="3509"/>
                </a:cubicBezTo>
                <a:cubicBezTo>
                  <a:pt x="10971" y="3509"/>
                  <a:pt x="10972" y="3509"/>
                  <a:pt x="10974" y="3510"/>
                </a:cubicBezTo>
                <a:cubicBezTo>
                  <a:pt x="11025" y="3578"/>
                  <a:pt x="11036" y="3674"/>
                  <a:pt x="11093" y="3742"/>
                </a:cubicBezTo>
                <a:cubicBezTo>
                  <a:pt x="11093" y="3742"/>
                  <a:pt x="11093" y="3754"/>
                  <a:pt x="11087" y="3754"/>
                </a:cubicBezTo>
                <a:cubicBezTo>
                  <a:pt x="11110" y="3805"/>
                  <a:pt x="11127" y="3856"/>
                  <a:pt x="11144" y="3901"/>
                </a:cubicBezTo>
                <a:cubicBezTo>
                  <a:pt x="11149" y="3901"/>
                  <a:pt x="11172" y="3901"/>
                  <a:pt x="11183" y="3896"/>
                </a:cubicBezTo>
                <a:cubicBezTo>
                  <a:pt x="11178" y="3873"/>
                  <a:pt x="11161" y="3844"/>
                  <a:pt x="11132" y="3833"/>
                </a:cubicBezTo>
                <a:cubicBezTo>
                  <a:pt x="11127" y="3822"/>
                  <a:pt x="11127" y="3810"/>
                  <a:pt x="11127" y="3799"/>
                </a:cubicBezTo>
                <a:cubicBezTo>
                  <a:pt x="11138" y="3776"/>
                  <a:pt x="11110" y="3754"/>
                  <a:pt x="11104" y="3731"/>
                </a:cubicBezTo>
                <a:lnTo>
                  <a:pt x="11127" y="3725"/>
                </a:lnTo>
                <a:lnTo>
                  <a:pt x="11104" y="3725"/>
                </a:lnTo>
                <a:cubicBezTo>
                  <a:pt x="11104" y="3708"/>
                  <a:pt x="11110" y="3686"/>
                  <a:pt x="11115" y="3674"/>
                </a:cubicBezTo>
                <a:lnTo>
                  <a:pt x="11081" y="3657"/>
                </a:lnTo>
                <a:cubicBezTo>
                  <a:pt x="11081" y="3652"/>
                  <a:pt x="11093" y="3640"/>
                  <a:pt x="11093" y="3629"/>
                </a:cubicBezTo>
                <a:lnTo>
                  <a:pt x="11093" y="3629"/>
                </a:lnTo>
                <a:cubicBezTo>
                  <a:pt x="11093" y="3635"/>
                  <a:pt x="11081" y="3640"/>
                  <a:pt x="11081" y="3640"/>
                </a:cubicBezTo>
                <a:cubicBezTo>
                  <a:pt x="11076" y="3623"/>
                  <a:pt x="11064" y="3600"/>
                  <a:pt x="11076" y="3578"/>
                </a:cubicBezTo>
                <a:lnTo>
                  <a:pt x="11076" y="3578"/>
                </a:lnTo>
                <a:cubicBezTo>
                  <a:pt x="11070" y="3583"/>
                  <a:pt x="11064" y="3583"/>
                  <a:pt x="11059" y="3589"/>
                </a:cubicBezTo>
                <a:cubicBezTo>
                  <a:pt x="11042" y="3527"/>
                  <a:pt x="11002" y="3476"/>
                  <a:pt x="10979" y="3419"/>
                </a:cubicBezTo>
                <a:cubicBezTo>
                  <a:pt x="10982" y="3419"/>
                  <a:pt x="10987" y="3419"/>
                  <a:pt x="10992" y="3420"/>
                </a:cubicBezTo>
                <a:lnTo>
                  <a:pt x="10992" y="3420"/>
                </a:lnTo>
                <a:cubicBezTo>
                  <a:pt x="10961" y="3402"/>
                  <a:pt x="10935" y="3353"/>
                  <a:pt x="10945" y="3322"/>
                </a:cubicBezTo>
                <a:cubicBezTo>
                  <a:pt x="10951" y="3305"/>
                  <a:pt x="10928" y="3305"/>
                  <a:pt x="10922" y="3294"/>
                </a:cubicBezTo>
                <a:cubicBezTo>
                  <a:pt x="10906" y="3255"/>
                  <a:pt x="10883" y="3232"/>
                  <a:pt x="10838" y="3221"/>
                </a:cubicBezTo>
                <a:lnTo>
                  <a:pt x="10838" y="3221"/>
                </a:lnTo>
                <a:cubicBezTo>
                  <a:pt x="10841" y="3223"/>
                  <a:pt x="10845" y="3224"/>
                  <a:pt x="10849" y="3226"/>
                </a:cubicBezTo>
                <a:lnTo>
                  <a:pt x="10826" y="3232"/>
                </a:lnTo>
                <a:cubicBezTo>
                  <a:pt x="10849" y="3237"/>
                  <a:pt x="10871" y="3243"/>
                  <a:pt x="10894" y="3254"/>
                </a:cubicBezTo>
                <a:cubicBezTo>
                  <a:pt x="10894" y="3288"/>
                  <a:pt x="10871" y="3305"/>
                  <a:pt x="10849" y="3328"/>
                </a:cubicBezTo>
                <a:cubicBezTo>
                  <a:pt x="10850" y="3332"/>
                  <a:pt x="10851" y="3335"/>
                  <a:pt x="10852" y="3339"/>
                </a:cubicBezTo>
                <a:lnTo>
                  <a:pt x="10852" y="3339"/>
                </a:lnTo>
                <a:cubicBezTo>
                  <a:pt x="10853" y="3338"/>
                  <a:pt x="10854" y="3338"/>
                  <a:pt x="10855" y="3338"/>
                </a:cubicBezTo>
                <a:cubicBezTo>
                  <a:pt x="10867" y="3338"/>
                  <a:pt x="10873" y="3352"/>
                  <a:pt x="10883" y="3357"/>
                </a:cubicBezTo>
                <a:cubicBezTo>
                  <a:pt x="10888" y="3351"/>
                  <a:pt x="10894" y="3351"/>
                  <a:pt x="10894" y="3351"/>
                </a:cubicBezTo>
                <a:cubicBezTo>
                  <a:pt x="10900" y="3379"/>
                  <a:pt x="10922" y="3413"/>
                  <a:pt x="10928" y="3442"/>
                </a:cubicBezTo>
                <a:cubicBezTo>
                  <a:pt x="10924" y="3443"/>
                  <a:pt x="10920" y="3444"/>
                  <a:pt x="10917" y="3444"/>
                </a:cubicBezTo>
                <a:cubicBezTo>
                  <a:pt x="10908" y="3444"/>
                  <a:pt x="10904" y="3439"/>
                  <a:pt x="10900" y="3430"/>
                </a:cubicBezTo>
                <a:cubicBezTo>
                  <a:pt x="10884" y="3399"/>
                  <a:pt x="10873" y="3373"/>
                  <a:pt x="10854" y="3346"/>
                </a:cubicBezTo>
                <a:lnTo>
                  <a:pt x="10854" y="3346"/>
                </a:lnTo>
                <a:cubicBezTo>
                  <a:pt x="10860" y="3365"/>
                  <a:pt x="10869" y="3386"/>
                  <a:pt x="10877" y="3408"/>
                </a:cubicBezTo>
                <a:cubicBezTo>
                  <a:pt x="10798" y="3277"/>
                  <a:pt x="10724" y="3152"/>
                  <a:pt x="10656" y="3022"/>
                </a:cubicBezTo>
                <a:cubicBezTo>
                  <a:pt x="10667" y="3022"/>
                  <a:pt x="10679" y="3027"/>
                  <a:pt x="10684" y="3027"/>
                </a:cubicBezTo>
                <a:cubicBezTo>
                  <a:pt x="10684" y="3022"/>
                  <a:pt x="10684" y="3016"/>
                  <a:pt x="10684" y="3016"/>
                </a:cubicBezTo>
                <a:cubicBezTo>
                  <a:pt x="10678" y="3017"/>
                  <a:pt x="10672" y="3018"/>
                  <a:pt x="10667" y="3018"/>
                </a:cubicBezTo>
                <a:cubicBezTo>
                  <a:pt x="10649" y="3018"/>
                  <a:pt x="10639" y="3009"/>
                  <a:pt x="10639" y="2982"/>
                </a:cubicBezTo>
                <a:lnTo>
                  <a:pt x="10639" y="2982"/>
                </a:lnTo>
                <a:cubicBezTo>
                  <a:pt x="10644" y="2988"/>
                  <a:pt x="10661" y="2993"/>
                  <a:pt x="10667" y="2999"/>
                </a:cubicBezTo>
                <a:cubicBezTo>
                  <a:pt x="10667" y="2993"/>
                  <a:pt x="10661" y="2982"/>
                  <a:pt x="10656" y="2976"/>
                </a:cubicBezTo>
                <a:cubicBezTo>
                  <a:pt x="10644" y="2976"/>
                  <a:pt x="10639" y="2982"/>
                  <a:pt x="10627" y="2982"/>
                </a:cubicBezTo>
                <a:cubicBezTo>
                  <a:pt x="10605" y="2942"/>
                  <a:pt x="10582" y="2903"/>
                  <a:pt x="10559" y="2863"/>
                </a:cubicBezTo>
                <a:cubicBezTo>
                  <a:pt x="10537" y="2812"/>
                  <a:pt x="10469" y="2772"/>
                  <a:pt x="10486" y="2710"/>
                </a:cubicBezTo>
                <a:cubicBezTo>
                  <a:pt x="10474" y="2687"/>
                  <a:pt x="10463" y="2664"/>
                  <a:pt x="10457" y="2636"/>
                </a:cubicBezTo>
                <a:cubicBezTo>
                  <a:pt x="10452" y="2636"/>
                  <a:pt x="10440" y="2630"/>
                  <a:pt x="10440" y="2630"/>
                </a:cubicBezTo>
                <a:cubicBezTo>
                  <a:pt x="10436" y="2613"/>
                  <a:pt x="10424" y="2598"/>
                  <a:pt x="10409" y="2598"/>
                </a:cubicBezTo>
                <a:cubicBezTo>
                  <a:pt x="10404" y="2598"/>
                  <a:pt x="10400" y="2599"/>
                  <a:pt x="10395" y="2602"/>
                </a:cubicBezTo>
                <a:cubicBezTo>
                  <a:pt x="10406" y="2613"/>
                  <a:pt x="10412" y="2625"/>
                  <a:pt x="10423" y="2636"/>
                </a:cubicBezTo>
                <a:cubicBezTo>
                  <a:pt x="10406" y="2625"/>
                  <a:pt x="10389" y="2608"/>
                  <a:pt x="10378" y="2591"/>
                </a:cubicBezTo>
                <a:cubicBezTo>
                  <a:pt x="10383" y="2585"/>
                  <a:pt x="10395" y="2579"/>
                  <a:pt x="10406" y="2579"/>
                </a:cubicBezTo>
                <a:lnTo>
                  <a:pt x="10372" y="2557"/>
                </a:lnTo>
                <a:cubicBezTo>
                  <a:pt x="10383" y="2551"/>
                  <a:pt x="10400" y="2545"/>
                  <a:pt x="10412" y="2539"/>
                </a:cubicBezTo>
                <a:cubicBezTo>
                  <a:pt x="10423" y="2551"/>
                  <a:pt x="10429" y="2562"/>
                  <a:pt x="10440" y="2574"/>
                </a:cubicBezTo>
                <a:lnTo>
                  <a:pt x="10440" y="2585"/>
                </a:lnTo>
                <a:cubicBezTo>
                  <a:pt x="10457" y="2613"/>
                  <a:pt x="10486" y="2642"/>
                  <a:pt x="10514" y="2659"/>
                </a:cubicBezTo>
                <a:lnTo>
                  <a:pt x="10514" y="2693"/>
                </a:lnTo>
                <a:cubicBezTo>
                  <a:pt x="10520" y="2693"/>
                  <a:pt x="10537" y="2687"/>
                  <a:pt x="10542" y="2687"/>
                </a:cubicBezTo>
                <a:cubicBezTo>
                  <a:pt x="10531" y="2625"/>
                  <a:pt x="10480" y="2585"/>
                  <a:pt x="10452" y="2528"/>
                </a:cubicBezTo>
                <a:lnTo>
                  <a:pt x="10469" y="2522"/>
                </a:lnTo>
                <a:cubicBezTo>
                  <a:pt x="10463" y="2522"/>
                  <a:pt x="10452" y="2528"/>
                  <a:pt x="10446" y="2528"/>
                </a:cubicBezTo>
                <a:cubicBezTo>
                  <a:pt x="10429" y="2500"/>
                  <a:pt x="10412" y="2471"/>
                  <a:pt x="10389" y="2454"/>
                </a:cubicBezTo>
                <a:cubicBezTo>
                  <a:pt x="10383" y="2432"/>
                  <a:pt x="10366" y="2415"/>
                  <a:pt x="10344" y="2415"/>
                </a:cubicBezTo>
                <a:cubicBezTo>
                  <a:pt x="10344" y="2409"/>
                  <a:pt x="10355" y="2398"/>
                  <a:pt x="10355" y="2398"/>
                </a:cubicBezTo>
                <a:cubicBezTo>
                  <a:pt x="10349" y="2398"/>
                  <a:pt x="10332" y="2403"/>
                  <a:pt x="10327" y="2409"/>
                </a:cubicBezTo>
                <a:cubicBezTo>
                  <a:pt x="10327" y="2398"/>
                  <a:pt x="10327" y="2381"/>
                  <a:pt x="10327" y="2369"/>
                </a:cubicBezTo>
                <a:lnTo>
                  <a:pt x="10310" y="2369"/>
                </a:lnTo>
                <a:cubicBezTo>
                  <a:pt x="10321" y="2403"/>
                  <a:pt x="10332" y="2449"/>
                  <a:pt x="10372" y="2454"/>
                </a:cubicBezTo>
                <a:lnTo>
                  <a:pt x="10372" y="2488"/>
                </a:lnTo>
                <a:cubicBezTo>
                  <a:pt x="10389" y="2505"/>
                  <a:pt x="10400" y="2517"/>
                  <a:pt x="10412" y="2534"/>
                </a:cubicBezTo>
                <a:cubicBezTo>
                  <a:pt x="10400" y="2534"/>
                  <a:pt x="10378" y="2539"/>
                  <a:pt x="10366" y="2545"/>
                </a:cubicBezTo>
                <a:cubicBezTo>
                  <a:pt x="10366" y="2539"/>
                  <a:pt x="10366" y="2522"/>
                  <a:pt x="10366" y="2517"/>
                </a:cubicBezTo>
                <a:cubicBezTo>
                  <a:pt x="10355" y="2517"/>
                  <a:pt x="10344" y="2522"/>
                  <a:pt x="10338" y="2528"/>
                </a:cubicBezTo>
                <a:cubicBezTo>
                  <a:pt x="10332" y="2528"/>
                  <a:pt x="10321" y="2517"/>
                  <a:pt x="10321" y="2517"/>
                </a:cubicBezTo>
                <a:cubicBezTo>
                  <a:pt x="10327" y="2511"/>
                  <a:pt x="10344" y="2505"/>
                  <a:pt x="10349" y="2500"/>
                </a:cubicBezTo>
                <a:cubicBezTo>
                  <a:pt x="10338" y="2494"/>
                  <a:pt x="10321" y="2494"/>
                  <a:pt x="10310" y="2494"/>
                </a:cubicBezTo>
                <a:cubicBezTo>
                  <a:pt x="10304" y="2488"/>
                  <a:pt x="10298" y="2483"/>
                  <a:pt x="10293" y="2471"/>
                </a:cubicBezTo>
                <a:lnTo>
                  <a:pt x="10293" y="2471"/>
                </a:lnTo>
                <a:cubicBezTo>
                  <a:pt x="10302" y="2476"/>
                  <a:pt x="10311" y="2484"/>
                  <a:pt x="10320" y="2484"/>
                </a:cubicBezTo>
                <a:cubicBezTo>
                  <a:pt x="10322" y="2484"/>
                  <a:pt x="10325" y="2484"/>
                  <a:pt x="10327" y="2483"/>
                </a:cubicBezTo>
                <a:cubicBezTo>
                  <a:pt x="10332" y="2449"/>
                  <a:pt x="10281" y="2466"/>
                  <a:pt x="10264" y="2449"/>
                </a:cubicBezTo>
                <a:cubicBezTo>
                  <a:pt x="10259" y="2432"/>
                  <a:pt x="10247" y="2409"/>
                  <a:pt x="10242" y="2398"/>
                </a:cubicBezTo>
                <a:cubicBezTo>
                  <a:pt x="10208" y="2386"/>
                  <a:pt x="10208" y="2364"/>
                  <a:pt x="10219" y="2341"/>
                </a:cubicBezTo>
                <a:lnTo>
                  <a:pt x="10191" y="2341"/>
                </a:lnTo>
                <a:cubicBezTo>
                  <a:pt x="10179" y="2330"/>
                  <a:pt x="10162" y="2318"/>
                  <a:pt x="10151" y="2301"/>
                </a:cubicBezTo>
                <a:cubicBezTo>
                  <a:pt x="10139" y="2284"/>
                  <a:pt x="10128" y="2273"/>
                  <a:pt x="10117" y="2256"/>
                </a:cubicBezTo>
                <a:lnTo>
                  <a:pt x="10157" y="2256"/>
                </a:lnTo>
                <a:cubicBezTo>
                  <a:pt x="10139" y="2244"/>
                  <a:pt x="10128" y="2244"/>
                  <a:pt x="10111" y="2244"/>
                </a:cubicBezTo>
                <a:cubicBezTo>
                  <a:pt x="10105" y="2239"/>
                  <a:pt x="10105" y="2239"/>
                  <a:pt x="10100" y="2233"/>
                </a:cubicBezTo>
                <a:cubicBezTo>
                  <a:pt x="10100" y="2222"/>
                  <a:pt x="10105" y="2216"/>
                  <a:pt x="10105" y="2211"/>
                </a:cubicBezTo>
                <a:lnTo>
                  <a:pt x="10105" y="2211"/>
                </a:lnTo>
                <a:cubicBezTo>
                  <a:pt x="10105" y="2216"/>
                  <a:pt x="10100" y="2216"/>
                  <a:pt x="10094" y="2222"/>
                </a:cubicBezTo>
                <a:cubicBezTo>
                  <a:pt x="10088" y="2210"/>
                  <a:pt x="10083" y="2199"/>
                  <a:pt x="10077" y="2188"/>
                </a:cubicBezTo>
                <a:cubicBezTo>
                  <a:pt x="10071" y="2193"/>
                  <a:pt x="10066" y="2205"/>
                  <a:pt x="10066" y="2210"/>
                </a:cubicBezTo>
                <a:cubicBezTo>
                  <a:pt x="10054" y="2199"/>
                  <a:pt x="10037" y="2188"/>
                  <a:pt x="10026" y="2176"/>
                </a:cubicBezTo>
                <a:cubicBezTo>
                  <a:pt x="10032" y="2171"/>
                  <a:pt x="10043" y="2171"/>
                  <a:pt x="10049" y="2165"/>
                </a:cubicBezTo>
                <a:lnTo>
                  <a:pt x="10032" y="2142"/>
                </a:lnTo>
                <a:cubicBezTo>
                  <a:pt x="10030" y="2157"/>
                  <a:pt x="10024" y="2162"/>
                  <a:pt x="10016" y="2162"/>
                </a:cubicBezTo>
                <a:cubicBezTo>
                  <a:pt x="10004" y="2162"/>
                  <a:pt x="9988" y="2147"/>
                  <a:pt x="9981" y="2137"/>
                </a:cubicBezTo>
                <a:cubicBezTo>
                  <a:pt x="9947" y="2103"/>
                  <a:pt x="9913" y="2074"/>
                  <a:pt x="9873" y="2052"/>
                </a:cubicBezTo>
                <a:cubicBezTo>
                  <a:pt x="9878" y="2040"/>
                  <a:pt x="9878" y="2035"/>
                  <a:pt x="9867" y="2023"/>
                </a:cubicBezTo>
                <a:cubicBezTo>
                  <a:pt x="9867" y="2029"/>
                  <a:pt x="9861" y="2035"/>
                  <a:pt x="9861" y="2040"/>
                </a:cubicBezTo>
                <a:cubicBezTo>
                  <a:pt x="9850" y="2035"/>
                  <a:pt x="9839" y="2023"/>
                  <a:pt x="9827" y="2017"/>
                </a:cubicBezTo>
                <a:cubicBezTo>
                  <a:pt x="9816" y="2000"/>
                  <a:pt x="9799" y="1983"/>
                  <a:pt x="9782" y="1966"/>
                </a:cubicBezTo>
                <a:cubicBezTo>
                  <a:pt x="9788" y="1966"/>
                  <a:pt x="9793" y="1966"/>
                  <a:pt x="9793" y="1955"/>
                </a:cubicBezTo>
                <a:cubicBezTo>
                  <a:pt x="9793" y="1949"/>
                  <a:pt x="9788" y="1944"/>
                  <a:pt x="9782" y="1944"/>
                </a:cubicBezTo>
                <a:cubicBezTo>
                  <a:pt x="9788" y="1938"/>
                  <a:pt x="9793" y="1932"/>
                  <a:pt x="9799" y="1927"/>
                </a:cubicBezTo>
                <a:cubicBezTo>
                  <a:pt x="9788" y="1927"/>
                  <a:pt x="9771" y="1921"/>
                  <a:pt x="9765" y="1915"/>
                </a:cubicBezTo>
                <a:cubicBezTo>
                  <a:pt x="9765" y="1927"/>
                  <a:pt x="9765" y="1938"/>
                  <a:pt x="9765" y="1944"/>
                </a:cubicBezTo>
                <a:cubicBezTo>
                  <a:pt x="9748" y="1932"/>
                  <a:pt x="9737" y="1921"/>
                  <a:pt x="9720" y="1910"/>
                </a:cubicBezTo>
                <a:cubicBezTo>
                  <a:pt x="9725" y="1898"/>
                  <a:pt x="9731" y="1887"/>
                  <a:pt x="9737" y="1876"/>
                </a:cubicBezTo>
                <a:cubicBezTo>
                  <a:pt x="9714" y="1859"/>
                  <a:pt x="9697" y="1836"/>
                  <a:pt x="9674" y="1825"/>
                </a:cubicBezTo>
                <a:lnTo>
                  <a:pt x="9674" y="1825"/>
                </a:lnTo>
                <a:cubicBezTo>
                  <a:pt x="9686" y="1842"/>
                  <a:pt x="9708" y="1864"/>
                  <a:pt x="9714" y="1887"/>
                </a:cubicBezTo>
                <a:cubicBezTo>
                  <a:pt x="9686" y="1870"/>
                  <a:pt x="9663" y="1842"/>
                  <a:pt x="9646" y="1813"/>
                </a:cubicBezTo>
                <a:cubicBezTo>
                  <a:pt x="9646" y="1813"/>
                  <a:pt x="9652" y="1802"/>
                  <a:pt x="9657" y="1802"/>
                </a:cubicBezTo>
                <a:lnTo>
                  <a:pt x="9623" y="1768"/>
                </a:lnTo>
                <a:lnTo>
                  <a:pt x="9623" y="1768"/>
                </a:lnTo>
                <a:cubicBezTo>
                  <a:pt x="9629" y="1785"/>
                  <a:pt x="9635" y="1796"/>
                  <a:pt x="9640" y="1813"/>
                </a:cubicBezTo>
                <a:cubicBezTo>
                  <a:pt x="9589" y="1774"/>
                  <a:pt x="9544" y="1722"/>
                  <a:pt x="9498" y="1683"/>
                </a:cubicBezTo>
                <a:lnTo>
                  <a:pt x="9527" y="1683"/>
                </a:lnTo>
                <a:cubicBezTo>
                  <a:pt x="9521" y="1671"/>
                  <a:pt x="9515" y="1660"/>
                  <a:pt x="9515" y="1649"/>
                </a:cubicBezTo>
                <a:cubicBezTo>
                  <a:pt x="9481" y="1637"/>
                  <a:pt x="9442" y="1643"/>
                  <a:pt x="9425" y="1609"/>
                </a:cubicBezTo>
                <a:lnTo>
                  <a:pt x="9425" y="1609"/>
                </a:lnTo>
                <a:cubicBezTo>
                  <a:pt x="9442" y="1615"/>
                  <a:pt x="9459" y="1620"/>
                  <a:pt x="9476" y="1626"/>
                </a:cubicBezTo>
                <a:cubicBezTo>
                  <a:pt x="9436" y="1592"/>
                  <a:pt x="9402" y="1547"/>
                  <a:pt x="9351" y="1535"/>
                </a:cubicBezTo>
                <a:lnTo>
                  <a:pt x="9357" y="1524"/>
                </a:lnTo>
                <a:cubicBezTo>
                  <a:pt x="9351" y="1524"/>
                  <a:pt x="9345" y="1524"/>
                  <a:pt x="9339" y="1518"/>
                </a:cubicBezTo>
                <a:lnTo>
                  <a:pt x="9345" y="1501"/>
                </a:lnTo>
                <a:lnTo>
                  <a:pt x="9334" y="1501"/>
                </a:lnTo>
                <a:lnTo>
                  <a:pt x="9334" y="1535"/>
                </a:lnTo>
                <a:cubicBezTo>
                  <a:pt x="9328" y="1524"/>
                  <a:pt x="9317" y="1513"/>
                  <a:pt x="9311" y="1507"/>
                </a:cubicBezTo>
                <a:cubicBezTo>
                  <a:pt x="9317" y="1501"/>
                  <a:pt x="9322" y="1490"/>
                  <a:pt x="9328" y="1484"/>
                </a:cubicBezTo>
                <a:lnTo>
                  <a:pt x="9300" y="1484"/>
                </a:lnTo>
                <a:cubicBezTo>
                  <a:pt x="9300" y="1484"/>
                  <a:pt x="9300" y="1496"/>
                  <a:pt x="9300" y="1501"/>
                </a:cubicBezTo>
                <a:cubicBezTo>
                  <a:pt x="9260" y="1484"/>
                  <a:pt x="9237" y="1450"/>
                  <a:pt x="9203" y="1427"/>
                </a:cubicBezTo>
                <a:cubicBezTo>
                  <a:pt x="9207" y="1424"/>
                  <a:pt x="9210" y="1418"/>
                  <a:pt x="9214" y="1414"/>
                </a:cubicBezTo>
                <a:lnTo>
                  <a:pt x="9214" y="1414"/>
                </a:lnTo>
                <a:cubicBezTo>
                  <a:pt x="9208" y="1417"/>
                  <a:pt x="9202" y="1418"/>
                  <a:pt x="9198" y="1422"/>
                </a:cubicBezTo>
                <a:cubicBezTo>
                  <a:pt x="9181" y="1410"/>
                  <a:pt x="9164" y="1393"/>
                  <a:pt x="9141" y="1382"/>
                </a:cubicBezTo>
                <a:lnTo>
                  <a:pt x="9141" y="1382"/>
                </a:lnTo>
                <a:cubicBezTo>
                  <a:pt x="9164" y="1388"/>
                  <a:pt x="9181" y="1393"/>
                  <a:pt x="9203" y="1393"/>
                </a:cubicBezTo>
                <a:cubicBezTo>
                  <a:pt x="9186" y="1382"/>
                  <a:pt x="9175" y="1371"/>
                  <a:pt x="9175" y="1354"/>
                </a:cubicBezTo>
                <a:cubicBezTo>
                  <a:pt x="9175" y="1354"/>
                  <a:pt x="9164" y="1359"/>
                  <a:pt x="9164" y="1365"/>
                </a:cubicBezTo>
                <a:cubicBezTo>
                  <a:pt x="9124" y="1320"/>
                  <a:pt x="9073" y="1291"/>
                  <a:pt x="9027" y="1252"/>
                </a:cubicBezTo>
                <a:cubicBezTo>
                  <a:pt x="9022" y="1257"/>
                  <a:pt x="9022" y="1274"/>
                  <a:pt x="9016" y="1280"/>
                </a:cubicBezTo>
                <a:cubicBezTo>
                  <a:pt x="8971" y="1257"/>
                  <a:pt x="8931" y="1223"/>
                  <a:pt x="8886" y="1189"/>
                </a:cubicBezTo>
                <a:lnTo>
                  <a:pt x="8886" y="1189"/>
                </a:lnTo>
                <a:cubicBezTo>
                  <a:pt x="8920" y="1195"/>
                  <a:pt x="8942" y="1212"/>
                  <a:pt x="8965" y="1229"/>
                </a:cubicBezTo>
                <a:cubicBezTo>
                  <a:pt x="8976" y="1183"/>
                  <a:pt x="8783" y="1121"/>
                  <a:pt x="8761" y="1059"/>
                </a:cubicBezTo>
                <a:cubicBezTo>
                  <a:pt x="8772" y="1053"/>
                  <a:pt x="8783" y="1042"/>
                  <a:pt x="8795" y="1036"/>
                </a:cubicBezTo>
                <a:lnTo>
                  <a:pt x="8795" y="1036"/>
                </a:lnTo>
                <a:cubicBezTo>
                  <a:pt x="8795" y="1042"/>
                  <a:pt x="8795" y="1047"/>
                  <a:pt x="8789" y="1053"/>
                </a:cubicBezTo>
                <a:cubicBezTo>
                  <a:pt x="8806" y="1064"/>
                  <a:pt x="8812" y="1076"/>
                  <a:pt x="8806" y="1093"/>
                </a:cubicBezTo>
                <a:lnTo>
                  <a:pt x="8852" y="1093"/>
                </a:lnTo>
                <a:lnTo>
                  <a:pt x="8835" y="1115"/>
                </a:lnTo>
                <a:cubicBezTo>
                  <a:pt x="8840" y="1110"/>
                  <a:pt x="8852" y="1104"/>
                  <a:pt x="8857" y="1104"/>
                </a:cubicBezTo>
                <a:cubicBezTo>
                  <a:pt x="8894" y="1127"/>
                  <a:pt x="8931" y="1154"/>
                  <a:pt x="8974" y="1154"/>
                </a:cubicBezTo>
                <a:cubicBezTo>
                  <a:pt x="8984" y="1154"/>
                  <a:pt x="8994" y="1153"/>
                  <a:pt x="9005" y="1149"/>
                </a:cubicBezTo>
                <a:cubicBezTo>
                  <a:pt x="8942" y="1121"/>
                  <a:pt x="8891" y="1076"/>
                  <a:pt x="8829" y="1036"/>
                </a:cubicBezTo>
                <a:cubicBezTo>
                  <a:pt x="8829" y="1036"/>
                  <a:pt x="8823" y="1025"/>
                  <a:pt x="8823" y="1025"/>
                </a:cubicBezTo>
                <a:cubicBezTo>
                  <a:pt x="8821" y="1025"/>
                  <a:pt x="8818" y="1025"/>
                  <a:pt x="8816" y="1025"/>
                </a:cubicBezTo>
                <a:cubicBezTo>
                  <a:pt x="8797" y="1025"/>
                  <a:pt x="8782" y="1006"/>
                  <a:pt x="8772" y="991"/>
                </a:cubicBezTo>
                <a:cubicBezTo>
                  <a:pt x="8732" y="985"/>
                  <a:pt x="8698" y="951"/>
                  <a:pt x="8664" y="934"/>
                </a:cubicBezTo>
                <a:lnTo>
                  <a:pt x="8664" y="917"/>
                </a:lnTo>
                <a:cubicBezTo>
                  <a:pt x="8664" y="922"/>
                  <a:pt x="8653" y="928"/>
                  <a:pt x="8653" y="928"/>
                </a:cubicBezTo>
                <a:cubicBezTo>
                  <a:pt x="8613" y="905"/>
                  <a:pt x="8574" y="877"/>
                  <a:pt x="8528" y="866"/>
                </a:cubicBezTo>
                <a:cubicBezTo>
                  <a:pt x="8511" y="866"/>
                  <a:pt x="8505" y="843"/>
                  <a:pt x="8500" y="832"/>
                </a:cubicBezTo>
                <a:cubicBezTo>
                  <a:pt x="8488" y="837"/>
                  <a:pt x="8477" y="837"/>
                  <a:pt x="8466" y="843"/>
                </a:cubicBezTo>
                <a:cubicBezTo>
                  <a:pt x="8466" y="837"/>
                  <a:pt x="8471" y="826"/>
                  <a:pt x="8471" y="820"/>
                </a:cubicBezTo>
                <a:cubicBezTo>
                  <a:pt x="8352" y="775"/>
                  <a:pt x="8256" y="684"/>
                  <a:pt x="8137" y="633"/>
                </a:cubicBezTo>
                <a:cubicBezTo>
                  <a:pt x="8134" y="634"/>
                  <a:pt x="8132" y="634"/>
                  <a:pt x="8130" y="634"/>
                </a:cubicBezTo>
                <a:cubicBezTo>
                  <a:pt x="8110" y="634"/>
                  <a:pt x="8095" y="614"/>
                  <a:pt x="8080" y="599"/>
                </a:cubicBezTo>
                <a:cubicBezTo>
                  <a:pt x="8052" y="588"/>
                  <a:pt x="8023" y="582"/>
                  <a:pt x="7995" y="565"/>
                </a:cubicBezTo>
                <a:lnTo>
                  <a:pt x="7972" y="565"/>
                </a:lnTo>
                <a:cubicBezTo>
                  <a:pt x="7961" y="554"/>
                  <a:pt x="7949" y="548"/>
                  <a:pt x="7944" y="537"/>
                </a:cubicBezTo>
                <a:cubicBezTo>
                  <a:pt x="7927" y="531"/>
                  <a:pt x="7915" y="531"/>
                  <a:pt x="7904" y="525"/>
                </a:cubicBezTo>
                <a:cubicBezTo>
                  <a:pt x="7898" y="520"/>
                  <a:pt x="7898" y="514"/>
                  <a:pt x="7893" y="508"/>
                </a:cubicBezTo>
                <a:lnTo>
                  <a:pt x="7887" y="520"/>
                </a:lnTo>
                <a:cubicBezTo>
                  <a:pt x="7870" y="508"/>
                  <a:pt x="7847" y="497"/>
                  <a:pt x="7830" y="491"/>
                </a:cubicBezTo>
                <a:cubicBezTo>
                  <a:pt x="7830" y="486"/>
                  <a:pt x="7830" y="480"/>
                  <a:pt x="7830" y="474"/>
                </a:cubicBezTo>
                <a:cubicBezTo>
                  <a:pt x="7825" y="480"/>
                  <a:pt x="7813" y="480"/>
                  <a:pt x="7808" y="480"/>
                </a:cubicBezTo>
                <a:cubicBezTo>
                  <a:pt x="7779" y="452"/>
                  <a:pt x="7728" y="457"/>
                  <a:pt x="7694" y="429"/>
                </a:cubicBezTo>
                <a:cubicBezTo>
                  <a:pt x="7691" y="429"/>
                  <a:pt x="7687" y="429"/>
                  <a:pt x="7684" y="429"/>
                </a:cubicBezTo>
                <a:cubicBezTo>
                  <a:pt x="7621" y="429"/>
                  <a:pt x="7572" y="383"/>
                  <a:pt x="7513" y="372"/>
                </a:cubicBezTo>
                <a:cubicBezTo>
                  <a:pt x="7507" y="378"/>
                  <a:pt x="7495" y="383"/>
                  <a:pt x="7490" y="389"/>
                </a:cubicBezTo>
                <a:cubicBezTo>
                  <a:pt x="7490" y="383"/>
                  <a:pt x="7484" y="372"/>
                  <a:pt x="7484" y="366"/>
                </a:cubicBezTo>
                <a:cubicBezTo>
                  <a:pt x="7410" y="344"/>
                  <a:pt x="7342" y="293"/>
                  <a:pt x="7263" y="287"/>
                </a:cubicBezTo>
                <a:cubicBezTo>
                  <a:pt x="7263" y="293"/>
                  <a:pt x="7257" y="304"/>
                  <a:pt x="7257" y="310"/>
                </a:cubicBezTo>
                <a:cubicBezTo>
                  <a:pt x="7291" y="321"/>
                  <a:pt x="7325" y="332"/>
                  <a:pt x="7365" y="338"/>
                </a:cubicBezTo>
                <a:cubicBezTo>
                  <a:pt x="7365" y="344"/>
                  <a:pt x="7371" y="349"/>
                  <a:pt x="7371" y="355"/>
                </a:cubicBezTo>
                <a:cubicBezTo>
                  <a:pt x="7427" y="361"/>
                  <a:pt x="7478" y="389"/>
                  <a:pt x="7530" y="412"/>
                </a:cubicBezTo>
                <a:cubicBezTo>
                  <a:pt x="7535" y="412"/>
                  <a:pt x="7547" y="406"/>
                  <a:pt x="7547" y="400"/>
                </a:cubicBezTo>
                <a:cubicBezTo>
                  <a:pt x="7558" y="412"/>
                  <a:pt x="7569" y="423"/>
                  <a:pt x="7581" y="429"/>
                </a:cubicBezTo>
                <a:cubicBezTo>
                  <a:pt x="7592" y="429"/>
                  <a:pt x="7603" y="423"/>
                  <a:pt x="7615" y="417"/>
                </a:cubicBezTo>
                <a:lnTo>
                  <a:pt x="7615" y="417"/>
                </a:lnTo>
                <a:lnTo>
                  <a:pt x="7609" y="440"/>
                </a:lnTo>
                <a:lnTo>
                  <a:pt x="7643" y="440"/>
                </a:lnTo>
                <a:cubicBezTo>
                  <a:pt x="7643" y="452"/>
                  <a:pt x="7643" y="463"/>
                  <a:pt x="7643" y="474"/>
                </a:cubicBezTo>
                <a:cubicBezTo>
                  <a:pt x="7643" y="469"/>
                  <a:pt x="7649" y="457"/>
                  <a:pt x="7654" y="452"/>
                </a:cubicBezTo>
                <a:cubicBezTo>
                  <a:pt x="7739" y="497"/>
                  <a:pt x="7825" y="537"/>
                  <a:pt x="7915" y="571"/>
                </a:cubicBezTo>
                <a:cubicBezTo>
                  <a:pt x="7898" y="588"/>
                  <a:pt x="7887" y="599"/>
                  <a:pt x="7876" y="610"/>
                </a:cubicBezTo>
                <a:cubicBezTo>
                  <a:pt x="7876" y="605"/>
                  <a:pt x="7881" y="593"/>
                  <a:pt x="7887" y="588"/>
                </a:cubicBezTo>
                <a:cubicBezTo>
                  <a:pt x="7847" y="565"/>
                  <a:pt x="7802" y="548"/>
                  <a:pt x="7756" y="537"/>
                </a:cubicBezTo>
                <a:cubicBezTo>
                  <a:pt x="7756" y="542"/>
                  <a:pt x="7756" y="554"/>
                  <a:pt x="7756" y="559"/>
                </a:cubicBezTo>
                <a:cubicBezTo>
                  <a:pt x="7694" y="542"/>
                  <a:pt x="7637" y="520"/>
                  <a:pt x="7581" y="491"/>
                </a:cubicBezTo>
                <a:cubicBezTo>
                  <a:pt x="7588" y="486"/>
                  <a:pt x="7595" y="485"/>
                  <a:pt x="7602" y="485"/>
                </a:cubicBezTo>
                <a:cubicBezTo>
                  <a:pt x="7612" y="485"/>
                  <a:pt x="7622" y="488"/>
                  <a:pt x="7632" y="491"/>
                </a:cubicBezTo>
                <a:lnTo>
                  <a:pt x="7637" y="486"/>
                </a:lnTo>
                <a:cubicBezTo>
                  <a:pt x="7620" y="480"/>
                  <a:pt x="7609" y="474"/>
                  <a:pt x="7598" y="469"/>
                </a:cubicBezTo>
                <a:cubicBezTo>
                  <a:pt x="7586" y="480"/>
                  <a:pt x="7575" y="486"/>
                  <a:pt x="7569" y="497"/>
                </a:cubicBezTo>
                <a:cubicBezTo>
                  <a:pt x="7552" y="486"/>
                  <a:pt x="7569" y="469"/>
                  <a:pt x="7569" y="457"/>
                </a:cubicBezTo>
                <a:cubicBezTo>
                  <a:pt x="7541" y="452"/>
                  <a:pt x="7513" y="440"/>
                  <a:pt x="7484" y="435"/>
                </a:cubicBezTo>
                <a:lnTo>
                  <a:pt x="7484" y="435"/>
                </a:lnTo>
                <a:cubicBezTo>
                  <a:pt x="7495" y="446"/>
                  <a:pt x="7507" y="457"/>
                  <a:pt x="7518" y="469"/>
                </a:cubicBezTo>
                <a:cubicBezTo>
                  <a:pt x="7490" y="452"/>
                  <a:pt x="7427" y="457"/>
                  <a:pt x="7422" y="412"/>
                </a:cubicBezTo>
                <a:cubicBezTo>
                  <a:pt x="7405" y="406"/>
                  <a:pt x="7382" y="400"/>
                  <a:pt x="7365" y="395"/>
                </a:cubicBezTo>
                <a:lnTo>
                  <a:pt x="7365" y="395"/>
                </a:lnTo>
                <a:cubicBezTo>
                  <a:pt x="7376" y="400"/>
                  <a:pt x="7388" y="406"/>
                  <a:pt x="7393" y="412"/>
                </a:cubicBezTo>
                <a:lnTo>
                  <a:pt x="7393" y="423"/>
                </a:lnTo>
                <a:lnTo>
                  <a:pt x="7337" y="406"/>
                </a:lnTo>
                <a:cubicBezTo>
                  <a:pt x="7337" y="400"/>
                  <a:pt x="7342" y="389"/>
                  <a:pt x="7342" y="383"/>
                </a:cubicBezTo>
                <a:lnTo>
                  <a:pt x="7342" y="383"/>
                </a:lnTo>
                <a:cubicBezTo>
                  <a:pt x="7339" y="395"/>
                  <a:pt x="7334" y="399"/>
                  <a:pt x="7327" y="399"/>
                </a:cubicBezTo>
                <a:cubicBezTo>
                  <a:pt x="7320" y="399"/>
                  <a:pt x="7311" y="395"/>
                  <a:pt x="7303" y="389"/>
                </a:cubicBezTo>
                <a:cubicBezTo>
                  <a:pt x="7308" y="383"/>
                  <a:pt x="7314" y="372"/>
                  <a:pt x="7320" y="366"/>
                </a:cubicBezTo>
                <a:cubicBezTo>
                  <a:pt x="7263" y="355"/>
                  <a:pt x="7206" y="338"/>
                  <a:pt x="7149" y="321"/>
                </a:cubicBezTo>
                <a:lnTo>
                  <a:pt x="7149" y="321"/>
                </a:lnTo>
                <a:cubicBezTo>
                  <a:pt x="7155" y="327"/>
                  <a:pt x="7172" y="332"/>
                  <a:pt x="7178" y="332"/>
                </a:cubicBezTo>
                <a:lnTo>
                  <a:pt x="7172" y="355"/>
                </a:lnTo>
                <a:cubicBezTo>
                  <a:pt x="7155" y="349"/>
                  <a:pt x="7132" y="344"/>
                  <a:pt x="7115" y="338"/>
                </a:cubicBezTo>
                <a:cubicBezTo>
                  <a:pt x="7121" y="332"/>
                  <a:pt x="7127" y="321"/>
                  <a:pt x="7127" y="315"/>
                </a:cubicBezTo>
                <a:cubicBezTo>
                  <a:pt x="7064" y="293"/>
                  <a:pt x="6991" y="270"/>
                  <a:pt x="6922" y="259"/>
                </a:cubicBezTo>
                <a:lnTo>
                  <a:pt x="6922" y="259"/>
                </a:lnTo>
                <a:cubicBezTo>
                  <a:pt x="6956" y="276"/>
                  <a:pt x="6996" y="281"/>
                  <a:pt x="7025" y="304"/>
                </a:cubicBezTo>
                <a:cubicBezTo>
                  <a:pt x="6968" y="298"/>
                  <a:pt x="6911" y="281"/>
                  <a:pt x="6860" y="259"/>
                </a:cubicBezTo>
                <a:cubicBezTo>
                  <a:pt x="6860" y="253"/>
                  <a:pt x="6854" y="253"/>
                  <a:pt x="6854" y="247"/>
                </a:cubicBezTo>
                <a:lnTo>
                  <a:pt x="6854" y="247"/>
                </a:lnTo>
                <a:cubicBezTo>
                  <a:pt x="6872" y="256"/>
                  <a:pt x="6889" y="268"/>
                  <a:pt x="6907" y="268"/>
                </a:cubicBezTo>
                <a:cubicBezTo>
                  <a:pt x="6912" y="268"/>
                  <a:pt x="6917" y="267"/>
                  <a:pt x="6922" y="264"/>
                </a:cubicBezTo>
                <a:cubicBezTo>
                  <a:pt x="6911" y="253"/>
                  <a:pt x="6894" y="242"/>
                  <a:pt x="6883" y="230"/>
                </a:cubicBezTo>
                <a:cubicBezTo>
                  <a:pt x="6877" y="236"/>
                  <a:pt x="6860" y="242"/>
                  <a:pt x="6854" y="247"/>
                </a:cubicBezTo>
                <a:cubicBezTo>
                  <a:pt x="6843" y="230"/>
                  <a:pt x="6820" y="230"/>
                  <a:pt x="6803" y="225"/>
                </a:cubicBezTo>
                <a:lnTo>
                  <a:pt x="6803" y="225"/>
                </a:lnTo>
                <a:cubicBezTo>
                  <a:pt x="6809" y="242"/>
                  <a:pt x="6826" y="253"/>
                  <a:pt x="6843" y="259"/>
                </a:cubicBezTo>
                <a:cubicBezTo>
                  <a:pt x="6815" y="259"/>
                  <a:pt x="6792" y="253"/>
                  <a:pt x="6764" y="247"/>
                </a:cubicBezTo>
                <a:cubicBezTo>
                  <a:pt x="6769" y="236"/>
                  <a:pt x="6775" y="230"/>
                  <a:pt x="6781" y="225"/>
                </a:cubicBezTo>
                <a:cubicBezTo>
                  <a:pt x="6758" y="219"/>
                  <a:pt x="6735" y="213"/>
                  <a:pt x="6718" y="208"/>
                </a:cubicBezTo>
                <a:lnTo>
                  <a:pt x="6718" y="208"/>
                </a:lnTo>
                <a:cubicBezTo>
                  <a:pt x="6730" y="219"/>
                  <a:pt x="6735" y="230"/>
                  <a:pt x="6747" y="242"/>
                </a:cubicBezTo>
                <a:cubicBezTo>
                  <a:pt x="6718" y="230"/>
                  <a:pt x="6684" y="225"/>
                  <a:pt x="6656" y="213"/>
                </a:cubicBezTo>
                <a:lnTo>
                  <a:pt x="6656" y="174"/>
                </a:lnTo>
                <a:cubicBezTo>
                  <a:pt x="6642" y="182"/>
                  <a:pt x="6628" y="185"/>
                  <a:pt x="6614" y="185"/>
                </a:cubicBezTo>
                <a:cubicBezTo>
                  <a:pt x="6581" y="185"/>
                  <a:pt x="6546" y="170"/>
                  <a:pt x="6512" y="170"/>
                </a:cubicBezTo>
                <a:cubicBezTo>
                  <a:pt x="6503" y="170"/>
                  <a:pt x="6494" y="171"/>
                  <a:pt x="6486" y="174"/>
                </a:cubicBezTo>
                <a:cubicBezTo>
                  <a:pt x="6491" y="174"/>
                  <a:pt x="6508" y="179"/>
                  <a:pt x="6514" y="179"/>
                </a:cubicBezTo>
                <a:cubicBezTo>
                  <a:pt x="6514" y="185"/>
                  <a:pt x="6514" y="191"/>
                  <a:pt x="6514" y="196"/>
                </a:cubicBezTo>
                <a:cubicBezTo>
                  <a:pt x="6508" y="191"/>
                  <a:pt x="6491" y="185"/>
                  <a:pt x="6480" y="185"/>
                </a:cubicBezTo>
                <a:cubicBezTo>
                  <a:pt x="6474" y="185"/>
                  <a:pt x="6463" y="185"/>
                  <a:pt x="6457" y="191"/>
                </a:cubicBezTo>
                <a:cubicBezTo>
                  <a:pt x="6457" y="179"/>
                  <a:pt x="6463" y="162"/>
                  <a:pt x="6469" y="156"/>
                </a:cubicBezTo>
                <a:cubicBezTo>
                  <a:pt x="6455" y="153"/>
                  <a:pt x="6442" y="150"/>
                  <a:pt x="6429" y="150"/>
                </a:cubicBezTo>
                <a:cubicBezTo>
                  <a:pt x="6420" y="150"/>
                  <a:pt x="6410" y="152"/>
                  <a:pt x="6400" y="156"/>
                </a:cubicBezTo>
                <a:cubicBezTo>
                  <a:pt x="6378" y="151"/>
                  <a:pt x="6355" y="145"/>
                  <a:pt x="6332" y="134"/>
                </a:cubicBezTo>
                <a:cubicBezTo>
                  <a:pt x="6327" y="134"/>
                  <a:pt x="6315" y="139"/>
                  <a:pt x="6310" y="139"/>
                </a:cubicBezTo>
                <a:cubicBezTo>
                  <a:pt x="6281" y="128"/>
                  <a:pt x="6253" y="122"/>
                  <a:pt x="6219" y="122"/>
                </a:cubicBezTo>
                <a:cubicBezTo>
                  <a:pt x="6230" y="117"/>
                  <a:pt x="6242" y="111"/>
                  <a:pt x="6247" y="105"/>
                </a:cubicBezTo>
                <a:lnTo>
                  <a:pt x="6247" y="105"/>
                </a:lnTo>
                <a:cubicBezTo>
                  <a:pt x="6219" y="117"/>
                  <a:pt x="6185" y="111"/>
                  <a:pt x="6156" y="128"/>
                </a:cubicBezTo>
                <a:cubicBezTo>
                  <a:pt x="6185" y="134"/>
                  <a:pt x="6208" y="139"/>
                  <a:pt x="6236" y="145"/>
                </a:cubicBezTo>
                <a:cubicBezTo>
                  <a:pt x="6185" y="145"/>
                  <a:pt x="6128" y="139"/>
                  <a:pt x="6077" y="134"/>
                </a:cubicBezTo>
                <a:cubicBezTo>
                  <a:pt x="6060" y="134"/>
                  <a:pt x="6049" y="128"/>
                  <a:pt x="6037" y="128"/>
                </a:cubicBezTo>
                <a:cubicBezTo>
                  <a:pt x="6009" y="128"/>
                  <a:pt x="5986" y="122"/>
                  <a:pt x="5958" y="117"/>
                </a:cubicBezTo>
                <a:lnTo>
                  <a:pt x="6009" y="117"/>
                </a:lnTo>
                <a:cubicBezTo>
                  <a:pt x="6003" y="94"/>
                  <a:pt x="5986" y="94"/>
                  <a:pt x="5969" y="83"/>
                </a:cubicBezTo>
                <a:cubicBezTo>
                  <a:pt x="5952" y="88"/>
                  <a:pt x="5935" y="94"/>
                  <a:pt x="5918" y="94"/>
                </a:cubicBezTo>
                <a:cubicBezTo>
                  <a:pt x="5913" y="88"/>
                  <a:pt x="5913" y="83"/>
                  <a:pt x="5913" y="77"/>
                </a:cubicBezTo>
                <a:cubicBezTo>
                  <a:pt x="5904" y="85"/>
                  <a:pt x="5883" y="91"/>
                  <a:pt x="5864" y="91"/>
                </a:cubicBezTo>
                <a:cubicBezTo>
                  <a:pt x="5843" y="91"/>
                  <a:pt x="5827" y="84"/>
                  <a:pt x="5839" y="66"/>
                </a:cubicBezTo>
                <a:cubicBezTo>
                  <a:pt x="5854" y="64"/>
                  <a:pt x="5869" y="63"/>
                  <a:pt x="5884" y="63"/>
                </a:cubicBezTo>
                <a:cubicBezTo>
                  <a:pt x="5933" y="63"/>
                  <a:pt x="5983" y="71"/>
                  <a:pt x="6035" y="71"/>
                </a:cubicBezTo>
                <a:cubicBezTo>
                  <a:pt x="6056" y="71"/>
                  <a:pt x="6078" y="70"/>
                  <a:pt x="6100" y="66"/>
                </a:cubicBezTo>
                <a:cubicBezTo>
                  <a:pt x="6100" y="66"/>
                  <a:pt x="6105" y="77"/>
                  <a:pt x="6111" y="77"/>
                </a:cubicBezTo>
                <a:cubicBezTo>
                  <a:pt x="6162" y="77"/>
                  <a:pt x="6213" y="94"/>
                  <a:pt x="6264" y="100"/>
                </a:cubicBezTo>
                <a:cubicBezTo>
                  <a:pt x="6270" y="88"/>
                  <a:pt x="6276" y="66"/>
                  <a:pt x="6281" y="60"/>
                </a:cubicBezTo>
                <a:cubicBezTo>
                  <a:pt x="6270" y="58"/>
                  <a:pt x="6259" y="57"/>
                  <a:pt x="6249" y="57"/>
                </a:cubicBezTo>
                <a:cubicBezTo>
                  <a:pt x="6229" y="57"/>
                  <a:pt x="6211" y="62"/>
                  <a:pt x="6196" y="77"/>
                </a:cubicBezTo>
                <a:cubicBezTo>
                  <a:pt x="6185" y="71"/>
                  <a:pt x="6174" y="66"/>
                  <a:pt x="6162" y="66"/>
                </a:cubicBezTo>
                <a:cubicBezTo>
                  <a:pt x="6155" y="56"/>
                  <a:pt x="6145" y="54"/>
                  <a:pt x="6135" y="54"/>
                </a:cubicBezTo>
                <a:cubicBezTo>
                  <a:pt x="6125" y="54"/>
                  <a:pt x="6115" y="56"/>
                  <a:pt x="6105" y="56"/>
                </a:cubicBezTo>
                <a:cubicBezTo>
                  <a:pt x="6101" y="56"/>
                  <a:pt x="6098" y="55"/>
                  <a:pt x="6094" y="54"/>
                </a:cubicBezTo>
                <a:lnTo>
                  <a:pt x="6100" y="26"/>
                </a:lnTo>
                <a:lnTo>
                  <a:pt x="6100" y="26"/>
                </a:lnTo>
                <a:cubicBezTo>
                  <a:pt x="6094" y="32"/>
                  <a:pt x="6088" y="43"/>
                  <a:pt x="6088" y="49"/>
                </a:cubicBezTo>
                <a:cubicBezTo>
                  <a:pt x="6077" y="43"/>
                  <a:pt x="6054" y="26"/>
                  <a:pt x="6049" y="15"/>
                </a:cubicBezTo>
                <a:cubicBezTo>
                  <a:pt x="6037" y="26"/>
                  <a:pt x="6026" y="32"/>
                  <a:pt x="6015" y="37"/>
                </a:cubicBezTo>
                <a:lnTo>
                  <a:pt x="5998" y="15"/>
                </a:lnTo>
                <a:lnTo>
                  <a:pt x="5998" y="15"/>
                </a:lnTo>
                <a:cubicBezTo>
                  <a:pt x="5998" y="20"/>
                  <a:pt x="6003" y="26"/>
                  <a:pt x="6003" y="32"/>
                </a:cubicBezTo>
                <a:cubicBezTo>
                  <a:pt x="5981" y="26"/>
                  <a:pt x="5958" y="26"/>
                  <a:pt x="5941" y="9"/>
                </a:cubicBezTo>
                <a:lnTo>
                  <a:pt x="5941" y="9"/>
                </a:lnTo>
                <a:cubicBezTo>
                  <a:pt x="5941" y="15"/>
                  <a:pt x="5947" y="20"/>
                  <a:pt x="5947" y="26"/>
                </a:cubicBezTo>
                <a:cubicBezTo>
                  <a:pt x="5915" y="23"/>
                  <a:pt x="5884" y="23"/>
                  <a:pt x="5853" y="23"/>
                </a:cubicBezTo>
                <a:cubicBezTo>
                  <a:pt x="5822" y="23"/>
                  <a:pt x="5791" y="23"/>
                  <a:pt x="5759" y="20"/>
                </a:cubicBezTo>
                <a:cubicBezTo>
                  <a:pt x="5759" y="16"/>
                  <a:pt x="5762" y="13"/>
                  <a:pt x="5766" y="9"/>
                </a:cubicBezTo>
                <a:lnTo>
                  <a:pt x="5766" y="9"/>
                </a:lnTo>
                <a:cubicBezTo>
                  <a:pt x="5753" y="19"/>
                  <a:pt x="5734" y="25"/>
                  <a:pt x="5714" y="25"/>
                </a:cubicBezTo>
                <a:cubicBezTo>
                  <a:pt x="5691" y="25"/>
                  <a:pt x="5669" y="17"/>
                  <a:pt x="5657" y="3"/>
                </a:cubicBezTo>
                <a:cubicBezTo>
                  <a:pt x="5654" y="1"/>
                  <a:pt x="5651" y="0"/>
                  <a:pt x="5648" y="0"/>
                </a:cubicBezTo>
                <a:close/>
              </a:path>
            </a:pathLst>
          </a:custGeom>
          <a:solidFill>
            <a:srgbClr val="7A866C">
              <a:alpha val="868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6" name="Google Shape;236;p31"/>
          <p:cNvSpPr/>
          <p:nvPr/>
        </p:nvSpPr>
        <p:spPr>
          <a:xfrm flipH="1">
            <a:off x="-1493231" y="-397515"/>
            <a:ext cx="2181953" cy="2023196"/>
          </a:xfrm>
          <a:custGeom>
            <a:rect b="b" l="l" r="r" t="t"/>
            <a:pathLst>
              <a:path extrusionOk="0" h="22850" w="24643">
                <a:moveTo>
                  <a:pt x="16327" y="225"/>
                </a:moveTo>
                <a:cubicBezTo>
                  <a:pt x="16327" y="225"/>
                  <a:pt x="16326" y="226"/>
                  <a:pt x="16324" y="228"/>
                </a:cubicBezTo>
                <a:cubicBezTo>
                  <a:pt x="16324" y="228"/>
                  <a:pt x="16324" y="228"/>
                  <a:pt x="16324" y="229"/>
                </a:cubicBezTo>
                <a:lnTo>
                  <a:pt x="16324" y="229"/>
                </a:lnTo>
                <a:cubicBezTo>
                  <a:pt x="16326" y="226"/>
                  <a:pt x="16327" y="225"/>
                  <a:pt x="16327" y="225"/>
                </a:cubicBezTo>
                <a:close/>
                <a:moveTo>
                  <a:pt x="8761" y="353"/>
                </a:moveTo>
                <a:cubicBezTo>
                  <a:pt x="8767" y="358"/>
                  <a:pt x="8739" y="358"/>
                  <a:pt x="8699" y="358"/>
                </a:cubicBezTo>
                <a:cubicBezTo>
                  <a:pt x="8722" y="353"/>
                  <a:pt x="8756" y="353"/>
                  <a:pt x="8761" y="353"/>
                </a:cubicBezTo>
                <a:close/>
                <a:moveTo>
                  <a:pt x="8557" y="302"/>
                </a:moveTo>
                <a:lnTo>
                  <a:pt x="8608" y="347"/>
                </a:lnTo>
                <a:cubicBezTo>
                  <a:pt x="8608" y="347"/>
                  <a:pt x="8614" y="358"/>
                  <a:pt x="8619" y="364"/>
                </a:cubicBezTo>
                <a:lnTo>
                  <a:pt x="8580" y="364"/>
                </a:lnTo>
                <a:cubicBezTo>
                  <a:pt x="8472" y="358"/>
                  <a:pt x="8495" y="324"/>
                  <a:pt x="8557" y="302"/>
                </a:cubicBezTo>
                <a:close/>
                <a:moveTo>
                  <a:pt x="13499" y="295"/>
                </a:moveTo>
                <a:cubicBezTo>
                  <a:pt x="13523" y="295"/>
                  <a:pt x="13545" y="300"/>
                  <a:pt x="13550" y="313"/>
                </a:cubicBezTo>
                <a:lnTo>
                  <a:pt x="13550" y="336"/>
                </a:lnTo>
                <a:lnTo>
                  <a:pt x="13544" y="358"/>
                </a:lnTo>
                <a:cubicBezTo>
                  <a:pt x="13523" y="367"/>
                  <a:pt x="13464" y="396"/>
                  <a:pt x="13430" y="396"/>
                </a:cubicBezTo>
                <a:cubicBezTo>
                  <a:pt x="13420" y="396"/>
                  <a:pt x="13412" y="393"/>
                  <a:pt x="13408" y="387"/>
                </a:cubicBezTo>
                <a:cubicBezTo>
                  <a:pt x="13397" y="358"/>
                  <a:pt x="13402" y="324"/>
                  <a:pt x="13425" y="313"/>
                </a:cubicBezTo>
                <a:lnTo>
                  <a:pt x="13425" y="307"/>
                </a:lnTo>
                <a:cubicBezTo>
                  <a:pt x="13440" y="301"/>
                  <a:pt x="13472" y="295"/>
                  <a:pt x="13499" y="295"/>
                </a:cubicBezTo>
                <a:close/>
                <a:moveTo>
                  <a:pt x="16367" y="301"/>
                </a:moveTo>
                <a:cubicBezTo>
                  <a:pt x="16384" y="301"/>
                  <a:pt x="16452" y="326"/>
                  <a:pt x="16478" y="341"/>
                </a:cubicBezTo>
                <a:cubicBezTo>
                  <a:pt x="16506" y="353"/>
                  <a:pt x="16495" y="375"/>
                  <a:pt x="16455" y="381"/>
                </a:cubicBezTo>
                <a:lnTo>
                  <a:pt x="16438" y="398"/>
                </a:lnTo>
                <a:cubicBezTo>
                  <a:pt x="16429" y="408"/>
                  <a:pt x="16423" y="412"/>
                  <a:pt x="16418" y="412"/>
                </a:cubicBezTo>
                <a:cubicBezTo>
                  <a:pt x="16403" y="412"/>
                  <a:pt x="16400" y="378"/>
                  <a:pt x="16387" y="370"/>
                </a:cubicBezTo>
                <a:cubicBezTo>
                  <a:pt x="16376" y="353"/>
                  <a:pt x="16370" y="324"/>
                  <a:pt x="16364" y="302"/>
                </a:cubicBezTo>
                <a:cubicBezTo>
                  <a:pt x="16365" y="301"/>
                  <a:pt x="16366" y="301"/>
                  <a:pt x="16367" y="301"/>
                </a:cubicBezTo>
                <a:close/>
                <a:moveTo>
                  <a:pt x="15561" y="133"/>
                </a:moveTo>
                <a:cubicBezTo>
                  <a:pt x="15567" y="133"/>
                  <a:pt x="15572" y="134"/>
                  <a:pt x="15576" y="137"/>
                </a:cubicBezTo>
                <a:cubicBezTo>
                  <a:pt x="15598" y="154"/>
                  <a:pt x="15621" y="182"/>
                  <a:pt x="15621" y="194"/>
                </a:cubicBezTo>
                <a:lnTo>
                  <a:pt x="15621" y="200"/>
                </a:lnTo>
                <a:cubicBezTo>
                  <a:pt x="15615" y="245"/>
                  <a:pt x="15598" y="290"/>
                  <a:pt x="15598" y="330"/>
                </a:cubicBezTo>
                <a:lnTo>
                  <a:pt x="15604" y="364"/>
                </a:lnTo>
                <a:cubicBezTo>
                  <a:pt x="15641" y="406"/>
                  <a:pt x="15639" y="438"/>
                  <a:pt x="15606" y="438"/>
                </a:cubicBezTo>
                <a:cubicBezTo>
                  <a:pt x="15604" y="438"/>
                  <a:pt x="15601" y="438"/>
                  <a:pt x="15598" y="438"/>
                </a:cubicBezTo>
                <a:lnTo>
                  <a:pt x="15576" y="426"/>
                </a:lnTo>
                <a:lnTo>
                  <a:pt x="15559" y="421"/>
                </a:lnTo>
                <a:cubicBezTo>
                  <a:pt x="15564" y="392"/>
                  <a:pt x="15581" y="330"/>
                  <a:pt x="15576" y="307"/>
                </a:cubicBezTo>
                <a:cubicBezTo>
                  <a:pt x="15576" y="290"/>
                  <a:pt x="15519" y="211"/>
                  <a:pt x="15507" y="188"/>
                </a:cubicBezTo>
                <a:cubicBezTo>
                  <a:pt x="15493" y="165"/>
                  <a:pt x="15534" y="133"/>
                  <a:pt x="15561" y="133"/>
                </a:cubicBezTo>
                <a:close/>
                <a:moveTo>
                  <a:pt x="15469" y="273"/>
                </a:moveTo>
                <a:cubicBezTo>
                  <a:pt x="15483" y="273"/>
                  <a:pt x="15503" y="288"/>
                  <a:pt x="15507" y="296"/>
                </a:cubicBezTo>
                <a:cubicBezTo>
                  <a:pt x="15519" y="307"/>
                  <a:pt x="15496" y="392"/>
                  <a:pt x="15507" y="426"/>
                </a:cubicBezTo>
                <a:cubicBezTo>
                  <a:pt x="15513" y="461"/>
                  <a:pt x="15519" y="489"/>
                  <a:pt x="15519" y="495"/>
                </a:cubicBezTo>
                <a:cubicBezTo>
                  <a:pt x="15516" y="495"/>
                  <a:pt x="15510" y="496"/>
                  <a:pt x="15504" y="496"/>
                </a:cubicBezTo>
                <a:cubicBezTo>
                  <a:pt x="15498" y="496"/>
                  <a:pt x="15490" y="495"/>
                  <a:pt x="15485" y="489"/>
                </a:cubicBezTo>
                <a:lnTo>
                  <a:pt x="15473" y="478"/>
                </a:lnTo>
                <a:lnTo>
                  <a:pt x="15451" y="438"/>
                </a:lnTo>
                <a:cubicBezTo>
                  <a:pt x="15422" y="392"/>
                  <a:pt x="15388" y="341"/>
                  <a:pt x="15371" y="324"/>
                </a:cubicBezTo>
                <a:lnTo>
                  <a:pt x="15383" y="302"/>
                </a:lnTo>
                <a:cubicBezTo>
                  <a:pt x="15385" y="296"/>
                  <a:pt x="15393" y="293"/>
                  <a:pt x="15400" y="293"/>
                </a:cubicBezTo>
                <a:cubicBezTo>
                  <a:pt x="15408" y="293"/>
                  <a:pt x="15417" y="296"/>
                  <a:pt x="15422" y="302"/>
                </a:cubicBezTo>
                <a:cubicBezTo>
                  <a:pt x="15428" y="308"/>
                  <a:pt x="15434" y="315"/>
                  <a:pt x="15439" y="315"/>
                </a:cubicBezTo>
                <a:cubicBezTo>
                  <a:pt x="15444" y="315"/>
                  <a:pt x="15448" y="309"/>
                  <a:pt x="15451" y="290"/>
                </a:cubicBezTo>
                <a:lnTo>
                  <a:pt x="15456" y="279"/>
                </a:lnTo>
                <a:cubicBezTo>
                  <a:pt x="15459" y="275"/>
                  <a:pt x="15464" y="273"/>
                  <a:pt x="15469" y="273"/>
                </a:cubicBezTo>
                <a:close/>
                <a:moveTo>
                  <a:pt x="8619" y="415"/>
                </a:moveTo>
                <a:lnTo>
                  <a:pt x="8614" y="426"/>
                </a:lnTo>
                <a:cubicBezTo>
                  <a:pt x="8597" y="438"/>
                  <a:pt x="8585" y="472"/>
                  <a:pt x="8591" y="489"/>
                </a:cubicBezTo>
                <a:cubicBezTo>
                  <a:pt x="8597" y="500"/>
                  <a:pt x="8591" y="517"/>
                  <a:pt x="8585" y="523"/>
                </a:cubicBezTo>
                <a:lnTo>
                  <a:pt x="8580" y="517"/>
                </a:lnTo>
                <a:cubicBezTo>
                  <a:pt x="8568" y="517"/>
                  <a:pt x="8557" y="506"/>
                  <a:pt x="8551" y="495"/>
                </a:cubicBezTo>
                <a:cubicBezTo>
                  <a:pt x="8529" y="461"/>
                  <a:pt x="8512" y="443"/>
                  <a:pt x="8506" y="438"/>
                </a:cubicBezTo>
                <a:cubicBezTo>
                  <a:pt x="8540" y="432"/>
                  <a:pt x="8585" y="421"/>
                  <a:pt x="8619" y="415"/>
                </a:cubicBezTo>
                <a:close/>
                <a:moveTo>
                  <a:pt x="2257" y="326"/>
                </a:moveTo>
                <a:cubicBezTo>
                  <a:pt x="2258" y="326"/>
                  <a:pt x="2259" y="331"/>
                  <a:pt x="2259" y="341"/>
                </a:cubicBezTo>
                <a:lnTo>
                  <a:pt x="2265" y="353"/>
                </a:lnTo>
                <a:lnTo>
                  <a:pt x="2310" y="415"/>
                </a:lnTo>
                <a:cubicBezTo>
                  <a:pt x="2293" y="438"/>
                  <a:pt x="2253" y="483"/>
                  <a:pt x="2225" y="506"/>
                </a:cubicBezTo>
                <a:lnTo>
                  <a:pt x="2197" y="523"/>
                </a:lnTo>
                <a:cubicBezTo>
                  <a:pt x="2196" y="524"/>
                  <a:pt x="2194" y="524"/>
                  <a:pt x="2192" y="524"/>
                </a:cubicBezTo>
                <a:cubicBezTo>
                  <a:pt x="2183" y="524"/>
                  <a:pt x="2168" y="515"/>
                  <a:pt x="2168" y="506"/>
                </a:cubicBezTo>
                <a:lnTo>
                  <a:pt x="2163" y="495"/>
                </a:lnTo>
                <a:cubicBezTo>
                  <a:pt x="2168" y="478"/>
                  <a:pt x="2248" y="409"/>
                  <a:pt x="2248" y="370"/>
                </a:cubicBezTo>
                <a:cubicBezTo>
                  <a:pt x="2251" y="341"/>
                  <a:pt x="2255" y="326"/>
                  <a:pt x="2257" y="326"/>
                </a:cubicBezTo>
                <a:close/>
                <a:moveTo>
                  <a:pt x="8744" y="398"/>
                </a:moveTo>
                <a:lnTo>
                  <a:pt x="8744" y="398"/>
                </a:lnTo>
                <a:cubicBezTo>
                  <a:pt x="8733" y="404"/>
                  <a:pt x="8778" y="483"/>
                  <a:pt x="8761" y="517"/>
                </a:cubicBezTo>
                <a:cubicBezTo>
                  <a:pt x="8753" y="529"/>
                  <a:pt x="8747" y="533"/>
                  <a:pt x="8742" y="533"/>
                </a:cubicBezTo>
                <a:cubicBezTo>
                  <a:pt x="8731" y="533"/>
                  <a:pt x="8731" y="507"/>
                  <a:pt x="8739" y="495"/>
                </a:cubicBezTo>
                <a:cubicBezTo>
                  <a:pt x="8750" y="478"/>
                  <a:pt x="8699" y="455"/>
                  <a:pt x="8671" y="455"/>
                </a:cubicBezTo>
                <a:cubicBezTo>
                  <a:pt x="8653" y="455"/>
                  <a:pt x="8659" y="426"/>
                  <a:pt x="8671" y="409"/>
                </a:cubicBezTo>
                <a:cubicBezTo>
                  <a:pt x="8709" y="400"/>
                  <a:pt x="8739" y="398"/>
                  <a:pt x="8744" y="398"/>
                </a:cubicBezTo>
                <a:close/>
                <a:moveTo>
                  <a:pt x="15399" y="462"/>
                </a:moveTo>
                <a:cubicBezTo>
                  <a:pt x="15412" y="462"/>
                  <a:pt x="15434" y="471"/>
                  <a:pt x="15451" y="483"/>
                </a:cubicBezTo>
                <a:lnTo>
                  <a:pt x="15451" y="529"/>
                </a:lnTo>
                <a:lnTo>
                  <a:pt x="15451" y="551"/>
                </a:lnTo>
                <a:cubicBezTo>
                  <a:pt x="15451" y="569"/>
                  <a:pt x="15444" y="580"/>
                  <a:pt x="15435" y="580"/>
                </a:cubicBezTo>
                <a:cubicBezTo>
                  <a:pt x="15429" y="580"/>
                  <a:pt x="15423" y="577"/>
                  <a:pt x="15417" y="568"/>
                </a:cubicBezTo>
                <a:cubicBezTo>
                  <a:pt x="15400" y="546"/>
                  <a:pt x="15377" y="472"/>
                  <a:pt x="15388" y="466"/>
                </a:cubicBezTo>
                <a:cubicBezTo>
                  <a:pt x="15390" y="463"/>
                  <a:pt x="15394" y="462"/>
                  <a:pt x="15399" y="462"/>
                </a:cubicBezTo>
                <a:close/>
                <a:moveTo>
                  <a:pt x="3388" y="495"/>
                </a:moveTo>
                <a:cubicBezTo>
                  <a:pt x="3394" y="495"/>
                  <a:pt x="3411" y="534"/>
                  <a:pt x="3422" y="557"/>
                </a:cubicBezTo>
                <a:lnTo>
                  <a:pt x="3422" y="568"/>
                </a:lnTo>
                <a:cubicBezTo>
                  <a:pt x="3399" y="582"/>
                  <a:pt x="3370" y="587"/>
                  <a:pt x="3347" y="587"/>
                </a:cubicBezTo>
                <a:cubicBezTo>
                  <a:pt x="3332" y="587"/>
                  <a:pt x="3319" y="584"/>
                  <a:pt x="3314" y="580"/>
                </a:cubicBezTo>
                <a:cubicBezTo>
                  <a:pt x="3303" y="574"/>
                  <a:pt x="3297" y="557"/>
                  <a:pt x="3297" y="546"/>
                </a:cubicBezTo>
                <a:cubicBezTo>
                  <a:pt x="3326" y="529"/>
                  <a:pt x="3354" y="506"/>
                  <a:pt x="3388" y="495"/>
                </a:cubicBezTo>
                <a:close/>
                <a:moveTo>
                  <a:pt x="18639" y="522"/>
                </a:moveTo>
                <a:cubicBezTo>
                  <a:pt x="18646" y="522"/>
                  <a:pt x="18652" y="526"/>
                  <a:pt x="18656" y="534"/>
                </a:cubicBezTo>
                <a:cubicBezTo>
                  <a:pt x="18668" y="557"/>
                  <a:pt x="18612" y="591"/>
                  <a:pt x="18583" y="602"/>
                </a:cubicBezTo>
                <a:lnTo>
                  <a:pt x="18583" y="602"/>
                </a:lnTo>
                <a:cubicBezTo>
                  <a:pt x="18584" y="584"/>
                  <a:pt x="18587" y="567"/>
                  <a:pt x="18594" y="557"/>
                </a:cubicBezTo>
                <a:cubicBezTo>
                  <a:pt x="18609" y="535"/>
                  <a:pt x="18626" y="522"/>
                  <a:pt x="18639" y="522"/>
                </a:cubicBezTo>
                <a:close/>
                <a:moveTo>
                  <a:pt x="18147" y="494"/>
                </a:moveTo>
                <a:cubicBezTo>
                  <a:pt x="18176" y="494"/>
                  <a:pt x="18207" y="497"/>
                  <a:pt x="18214" y="500"/>
                </a:cubicBezTo>
                <a:cubicBezTo>
                  <a:pt x="18225" y="512"/>
                  <a:pt x="18214" y="551"/>
                  <a:pt x="18208" y="557"/>
                </a:cubicBezTo>
                <a:cubicBezTo>
                  <a:pt x="18207" y="559"/>
                  <a:pt x="18206" y="560"/>
                  <a:pt x="18204" y="560"/>
                </a:cubicBezTo>
                <a:cubicBezTo>
                  <a:pt x="18196" y="560"/>
                  <a:pt x="18184" y="543"/>
                  <a:pt x="18180" y="534"/>
                </a:cubicBezTo>
                <a:cubicBezTo>
                  <a:pt x="18176" y="526"/>
                  <a:pt x="18172" y="521"/>
                  <a:pt x="18165" y="521"/>
                </a:cubicBezTo>
                <a:cubicBezTo>
                  <a:pt x="18163" y="521"/>
                  <a:pt x="18160" y="521"/>
                  <a:pt x="18157" y="523"/>
                </a:cubicBezTo>
                <a:lnTo>
                  <a:pt x="18157" y="534"/>
                </a:lnTo>
                <a:lnTo>
                  <a:pt x="18117" y="602"/>
                </a:lnTo>
                <a:cubicBezTo>
                  <a:pt x="18089" y="568"/>
                  <a:pt x="18066" y="534"/>
                  <a:pt x="18061" y="534"/>
                </a:cubicBezTo>
                <a:cubicBezTo>
                  <a:pt x="18061" y="529"/>
                  <a:pt x="18078" y="517"/>
                  <a:pt x="18095" y="500"/>
                </a:cubicBezTo>
                <a:cubicBezTo>
                  <a:pt x="18104" y="495"/>
                  <a:pt x="18125" y="494"/>
                  <a:pt x="18147" y="494"/>
                </a:cubicBezTo>
                <a:close/>
                <a:moveTo>
                  <a:pt x="17476" y="461"/>
                </a:moveTo>
                <a:lnTo>
                  <a:pt x="17516" y="478"/>
                </a:lnTo>
                <a:lnTo>
                  <a:pt x="17527" y="483"/>
                </a:lnTo>
                <a:cubicBezTo>
                  <a:pt x="17539" y="500"/>
                  <a:pt x="17539" y="529"/>
                  <a:pt x="17527" y="540"/>
                </a:cubicBezTo>
                <a:lnTo>
                  <a:pt x="17522" y="540"/>
                </a:lnTo>
                <a:lnTo>
                  <a:pt x="17505" y="546"/>
                </a:lnTo>
                <a:cubicBezTo>
                  <a:pt x="17488" y="551"/>
                  <a:pt x="17482" y="568"/>
                  <a:pt x="17493" y="585"/>
                </a:cubicBezTo>
                <a:lnTo>
                  <a:pt x="17488" y="597"/>
                </a:lnTo>
                <a:lnTo>
                  <a:pt x="17488" y="608"/>
                </a:lnTo>
                <a:cubicBezTo>
                  <a:pt x="17486" y="610"/>
                  <a:pt x="17483" y="611"/>
                  <a:pt x="17479" y="611"/>
                </a:cubicBezTo>
                <a:cubicBezTo>
                  <a:pt x="17463" y="611"/>
                  <a:pt x="17431" y="590"/>
                  <a:pt x="17403" y="557"/>
                </a:cubicBezTo>
                <a:lnTo>
                  <a:pt x="17374" y="523"/>
                </a:lnTo>
                <a:lnTo>
                  <a:pt x="17368" y="517"/>
                </a:lnTo>
                <a:cubicBezTo>
                  <a:pt x="17385" y="495"/>
                  <a:pt x="17431" y="472"/>
                  <a:pt x="17476" y="461"/>
                </a:cubicBezTo>
                <a:close/>
                <a:moveTo>
                  <a:pt x="17311" y="453"/>
                </a:moveTo>
                <a:cubicBezTo>
                  <a:pt x="17317" y="453"/>
                  <a:pt x="17322" y="462"/>
                  <a:pt x="17329" y="472"/>
                </a:cubicBezTo>
                <a:cubicBezTo>
                  <a:pt x="17346" y="489"/>
                  <a:pt x="17340" y="495"/>
                  <a:pt x="17334" y="517"/>
                </a:cubicBezTo>
                <a:lnTo>
                  <a:pt x="17317" y="568"/>
                </a:lnTo>
                <a:cubicBezTo>
                  <a:pt x="17301" y="598"/>
                  <a:pt x="17271" y="612"/>
                  <a:pt x="17240" y="612"/>
                </a:cubicBezTo>
                <a:cubicBezTo>
                  <a:pt x="17217" y="612"/>
                  <a:pt x="17194" y="605"/>
                  <a:pt x="17176" y="591"/>
                </a:cubicBezTo>
                <a:lnTo>
                  <a:pt x="17170" y="523"/>
                </a:lnTo>
                <a:cubicBezTo>
                  <a:pt x="17164" y="506"/>
                  <a:pt x="17147" y="495"/>
                  <a:pt x="17164" y="478"/>
                </a:cubicBezTo>
                <a:cubicBezTo>
                  <a:pt x="17172" y="470"/>
                  <a:pt x="17177" y="454"/>
                  <a:pt x="17187" y="454"/>
                </a:cubicBezTo>
                <a:cubicBezTo>
                  <a:pt x="17191" y="454"/>
                  <a:pt x="17197" y="457"/>
                  <a:pt x="17204" y="466"/>
                </a:cubicBezTo>
                <a:cubicBezTo>
                  <a:pt x="17211" y="475"/>
                  <a:pt x="17217" y="479"/>
                  <a:pt x="17223" y="479"/>
                </a:cubicBezTo>
                <a:cubicBezTo>
                  <a:pt x="17232" y="479"/>
                  <a:pt x="17241" y="471"/>
                  <a:pt x="17255" y="461"/>
                </a:cubicBezTo>
                <a:cubicBezTo>
                  <a:pt x="17256" y="460"/>
                  <a:pt x="17257" y="460"/>
                  <a:pt x="17258" y="460"/>
                </a:cubicBezTo>
                <a:cubicBezTo>
                  <a:pt x="17265" y="460"/>
                  <a:pt x="17280" y="469"/>
                  <a:pt x="17289" y="469"/>
                </a:cubicBezTo>
                <a:cubicBezTo>
                  <a:pt x="17291" y="469"/>
                  <a:pt x="17294" y="469"/>
                  <a:pt x="17295" y="466"/>
                </a:cubicBezTo>
                <a:cubicBezTo>
                  <a:pt x="17302" y="457"/>
                  <a:pt x="17307" y="453"/>
                  <a:pt x="17311" y="453"/>
                </a:cubicBezTo>
                <a:close/>
                <a:moveTo>
                  <a:pt x="17988" y="487"/>
                </a:moveTo>
                <a:cubicBezTo>
                  <a:pt x="18001" y="487"/>
                  <a:pt x="18010" y="518"/>
                  <a:pt x="18010" y="563"/>
                </a:cubicBezTo>
                <a:lnTo>
                  <a:pt x="18004" y="563"/>
                </a:lnTo>
                <a:lnTo>
                  <a:pt x="17970" y="574"/>
                </a:lnTo>
                <a:cubicBezTo>
                  <a:pt x="17965" y="605"/>
                  <a:pt x="17951" y="626"/>
                  <a:pt x="17944" y="626"/>
                </a:cubicBezTo>
                <a:cubicBezTo>
                  <a:pt x="17943" y="626"/>
                  <a:pt x="17942" y="626"/>
                  <a:pt x="17942" y="625"/>
                </a:cubicBezTo>
                <a:lnTo>
                  <a:pt x="17936" y="619"/>
                </a:lnTo>
                <a:cubicBezTo>
                  <a:pt x="17925" y="602"/>
                  <a:pt x="17925" y="574"/>
                  <a:pt x="17907" y="557"/>
                </a:cubicBezTo>
                <a:lnTo>
                  <a:pt x="17879" y="523"/>
                </a:lnTo>
                <a:cubicBezTo>
                  <a:pt x="17907" y="512"/>
                  <a:pt x="17964" y="500"/>
                  <a:pt x="17981" y="489"/>
                </a:cubicBezTo>
                <a:cubicBezTo>
                  <a:pt x="17983" y="487"/>
                  <a:pt x="17986" y="487"/>
                  <a:pt x="17988" y="487"/>
                </a:cubicBezTo>
                <a:close/>
                <a:moveTo>
                  <a:pt x="18795" y="512"/>
                </a:moveTo>
                <a:cubicBezTo>
                  <a:pt x="18814" y="512"/>
                  <a:pt x="18832" y="514"/>
                  <a:pt x="18838" y="523"/>
                </a:cubicBezTo>
                <a:lnTo>
                  <a:pt x="18838" y="534"/>
                </a:lnTo>
                <a:lnTo>
                  <a:pt x="18832" y="574"/>
                </a:lnTo>
                <a:cubicBezTo>
                  <a:pt x="18824" y="557"/>
                  <a:pt x="18810" y="547"/>
                  <a:pt x="18798" y="547"/>
                </a:cubicBezTo>
                <a:cubicBezTo>
                  <a:pt x="18794" y="547"/>
                  <a:pt x="18790" y="548"/>
                  <a:pt x="18787" y="551"/>
                </a:cubicBezTo>
                <a:cubicBezTo>
                  <a:pt x="18798" y="568"/>
                  <a:pt x="18810" y="585"/>
                  <a:pt x="18810" y="602"/>
                </a:cubicBezTo>
                <a:cubicBezTo>
                  <a:pt x="18815" y="619"/>
                  <a:pt x="18804" y="636"/>
                  <a:pt x="18793" y="648"/>
                </a:cubicBezTo>
                <a:cubicBezTo>
                  <a:pt x="18793" y="649"/>
                  <a:pt x="18792" y="649"/>
                  <a:pt x="18790" y="649"/>
                </a:cubicBezTo>
                <a:cubicBezTo>
                  <a:pt x="18785" y="649"/>
                  <a:pt x="18769" y="641"/>
                  <a:pt x="18764" y="636"/>
                </a:cubicBezTo>
                <a:lnTo>
                  <a:pt x="18747" y="602"/>
                </a:lnTo>
                <a:cubicBezTo>
                  <a:pt x="18730" y="563"/>
                  <a:pt x="18730" y="523"/>
                  <a:pt x="18747" y="517"/>
                </a:cubicBezTo>
                <a:cubicBezTo>
                  <a:pt x="18756" y="514"/>
                  <a:pt x="18776" y="512"/>
                  <a:pt x="18795" y="512"/>
                </a:cubicBezTo>
                <a:close/>
                <a:moveTo>
                  <a:pt x="18583" y="604"/>
                </a:moveTo>
                <a:lnTo>
                  <a:pt x="18594" y="642"/>
                </a:lnTo>
                <a:lnTo>
                  <a:pt x="18605" y="676"/>
                </a:lnTo>
                <a:cubicBezTo>
                  <a:pt x="18604" y="677"/>
                  <a:pt x="18603" y="678"/>
                  <a:pt x="18601" y="678"/>
                </a:cubicBezTo>
                <a:cubicBezTo>
                  <a:pt x="18591" y="678"/>
                  <a:pt x="18582" y="639"/>
                  <a:pt x="18583" y="604"/>
                </a:cubicBezTo>
                <a:close/>
                <a:moveTo>
                  <a:pt x="19842" y="716"/>
                </a:moveTo>
                <a:cubicBezTo>
                  <a:pt x="19859" y="716"/>
                  <a:pt x="19871" y="727"/>
                  <a:pt x="19871" y="744"/>
                </a:cubicBezTo>
                <a:cubicBezTo>
                  <a:pt x="19871" y="761"/>
                  <a:pt x="19825" y="812"/>
                  <a:pt x="19808" y="818"/>
                </a:cubicBezTo>
                <a:cubicBezTo>
                  <a:pt x="19791" y="824"/>
                  <a:pt x="19768" y="829"/>
                  <a:pt x="19757" y="835"/>
                </a:cubicBezTo>
                <a:lnTo>
                  <a:pt x="19746" y="812"/>
                </a:lnTo>
                <a:lnTo>
                  <a:pt x="19729" y="756"/>
                </a:lnTo>
                <a:cubicBezTo>
                  <a:pt x="19757" y="733"/>
                  <a:pt x="19825" y="716"/>
                  <a:pt x="19842" y="716"/>
                </a:cubicBezTo>
                <a:close/>
                <a:moveTo>
                  <a:pt x="10959" y="771"/>
                </a:moveTo>
                <a:cubicBezTo>
                  <a:pt x="11029" y="771"/>
                  <a:pt x="11078" y="852"/>
                  <a:pt x="11139" y="852"/>
                </a:cubicBezTo>
                <a:cubicBezTo>
                  <a:pt x="11116" y="858"/>
                  <a:pt x="11094" y="861"/>
                  <a:pt x="11073" y="861"/>
                </a:cubicBezTo>
                <a:cubicBezTo>
                  <a:pt x="11016" y="861"/>
                  <a:pt x="10966" y="838"/>
                  <a:pt x="10912" y="784"/>
                </a:cubicBezTo>
                <a:cubicBezTo>
                  <a:pt x="10929" y="775"/>
                  <a:pt x="10944" y="771"/>
                  <a:pt x="10959" y="771"/>
                </a:cubicBezTo>
                <a:close/>
                <a:moveTo>
                  <a:pt x="2952" y="765"/>
                </a:moveTo>
                <a:cubicBezTo>
                  <a:pt x="2965" y="765"/>
                  <a:pt x="2972" y="769"/>
                  <a:pt x="2968" y="773"/>
                </a:cubicBezTo>
                <a:cubicBezTo>
                  <a:pt x="2968" y="778"/>
                  <a:pt x="2974" y="801"/>
                  <a:pt x="2980" y="801"/>
                </a:cubicBezTo>
                <a:cubicBezTo>
                  <a:pt x="2983" y="804"/>
                  <a:pt x="2990" y="805"/>
                  <a:pt x="2997" y="805"/>
                </a:cubicBezTo>
                <a:cubicBezTo>
                  <a:pt x="3004" y="805"/>
                  <a:pt x="3011" y="804"/>
                  <a:pt x="3014" y="801"/>
                </a:cubicBezTo>
                <a:cubicBezTo>
                  <a:pt x="3014" y="800"/>
                  <a:pt x="3015" y="800"/>
                  <a:pt x="3016" y="800"/>
                </a:cubicBezTo>
                <a:cubicBezTo>
                  <a:pt x="3021" y="800"/>
                  <a:pt x="3024" y="815"/>
                  <a:pt x="3019" y="835"/>
                </a:cubicBezTo>
                <a:lnTo>
                  <a:pt x="3008" y="846"/>
                </a:lnTo>
                <a:lnTo>
                  <a:pt x="2991" y="869"/>
                </a:lnTo>
                <a:cubicBezTo>
                  <a:pt x="2983" y="874"/>
                  <a:pt x="2975" y="877"/>
                  <a:pt x="2968" y="877"/>
                </a:cubicBezTo>
                <a:cubicBezTo>
                  <a:pt x="2945" y="877"/>
                  <a:pt x="2929" y="854"/>
                  <a:pt x="2929" y="841"/>
                </a:cubicBezTo>
                <a:cubicBezTo>
                  <a:pt x="2924" y="828"/>
                  <a:pt x="2920" y="822"/>
                  <a:pt x="2913" y="822"/>
                </a:cubicBezTo>
                <a:cubicBezTo>
                  <a:pt x="2911" y="822"/>
                  <a:pt x="2909" y="822"/>
                  <a:pt x="2906" y="824"/>
                </a:cubicBezTo>
                <a:lnTo>
                  <a:pt x="2906" y="829"/>
                </a:lnTo>
                <a:cubicBezTo>
                  <a:pt x="2895" y="846"/>
                  <a:pt x="2889" y="863"/>
                  <a:pt x="2883" y="875"/>
                </a:cubicBezTo>
                <a:cubicBezTo>
                  <a:pt x="2878" y="875"/>
                  <a:pt x="2861" y="869"/>
                  <a:pt x="2861" y="869"/>
                </a:cubicBezTo>
                <a:lnTo>
                  <a:pt x="2861" y="846"/>
                </a:lnTo>
                <a:cubicBezTo>
                  <a:pt x="2866" y="829"/>
                  <a:pt x="2912" y="773"/>
                  <a:pt x="2934" y="767"/>
                </a:cubicBezTo>
                <a:cubicBezTo>
                  <a:pt x="2941" y="765"/>
                  <a:pt x="2947" y="765"/>
                  <a:pt x="2952" y="765"/>
                </a:cubicBezTo>
                <a:close/>
                <a:moveTo>
                  <a:pt x="22400" y="870"/>
                </a:moveTo>
                <a:cubicBezTo>
                  <a:pt x="22410" y="870"/>
                  <a:pt x="22421" y="877"/>
                  <a:pt x="22430" y="892"/>
                </a:cubicBezTo>
                <a:cubicBezTo>
                  <a:pt x="22447" y="920"/>
                  <a:pt x="22412" y="982"/>
                  <a:pt x="22390" y="988"/>
                </a:cubicBezTo>
                <a:cubicBezTo>
                  <a:pt x="22384" y="989"/>
                  <a:pt x="22379" y="990"/>
                  <a:pt x="22374" y="990"/>
                </a:cubicBezTo>
                <a:cubicBezTo>
                  <a:pt x="22354" y="990"/>
                  <a:pt x="22339" y="981"/>
                  <a:pt x="22339" y="977"/>
                </a:cubicBezTo>
                <a:cubicBezTo>
                  <a:pt x="22339" y="971"/>
                  <a:pt x="22367" y="909"/>
                  <a:pt x="22378" y="886"/>
                </a:cubicBezTo>
                <a:cubicBezTo>
                  <a:pt x="22384" y="875"/>
                  <a:pt x="22392" y="870"/>
                  <a:pt x="22400" y="870"/>
                </a:cubicBezTo>
                <a:close/>
                <a:moveTo>
                  <a:pt x="2452" y="608"/>
                </a:moveTo>
                <a:lnTo>
                  <a:pt x="2441" y="659"/>
                </a:lnTo>
                <a:lnTo>
                  <a:pt x="2424" y="727"/>
                </a:lnTo>
                <a:cubicBezTo>
                  <a:pt x="2458" y="721"/>
                  <a:pt x="2492" y="699"/>
                  <a:pt x="2497" y="682"/>
                </a:cubicBezTo>
                <a:cubicBezTo>
                  <a:pt x="2501" y="670"/>
                  <a:pt x="2527" y="650"/>
                  <a:pt x="2552" y="650"/>
                </a:cubicBezTo>
                <a:cubicBezTo>
                  <a:pt x="2563" y="650"/>
                  <a:pt x="2574" y="654"/>
                  <a:pt x="2583" y="665"/>
                </a:cubicBezTo>
                <a:lnTo>
                  <a:pt x="2605" y="693"/>
                </a:lnTo>
                <a:lnTo>
                  <a:pt x="2622" y="716"/>
                </a:lnTo>
                <a:cubicBezTo>
                  <a:pt x="2639" y="710"/>
                  <a:pt x="2668" y="699"/>
                  <a:pt x="2679" y="693"/>
                </a:cubicBezTo>
                <a:lnTo>
                  <a:pt x="2685" y="699"/>
                </a:lnTo>
                <a:lnTo>
                  <a:pt x="2713" y="727"/>
                </a:lnTo>
                <a:cubicBezTo>
                  <a:pt x="2736" y="767"/>
                  <a:pt x="2758" y="807"/>
                  <a:pt x="2758" y="818"/>
                </a:cubicBezTo>
                <a:lnTo>
                  <a:pt x="2753" y="829"/>
                </a:lnTo>
                <a:cubicBezTo>
                  <a:pt x="2753" y="829"/>
                  <a:pt x="2748" y="832"/>
                  <a:pt x="2743" y="832"/>
                </a:cubicBezTo>
                <a:cubicBezTo>
                  <a:pt x="2740" y="832"/>
                  <a:pt x="2738" y="831"/>
                  <a:pt x="2736" y="829"/>
                </a:cubicBezTo>
                <a:lnTo>
                  <a:pt x="2713" y="824"/>
                </a:lnTo>
                <a:cubicBezTo>
                  <a:pt x="2685" y="824"/>
                  <a:pt x="2685" y="852"/>
                  <a:pt x="2696" y="863"/>
                </a:cubicBezTo>
                <a:cubicBezTo>
                  <a:pt x="2707" y="869"/>
                  <a:pt x="2707" y="892"/>
                  <a:pt x="2707" y="892"/>
                </a:cubicBezTo>
                <a:cubicBezTo>
                  <a:pt x="2707" y="897"/>
                  <a:pt x="2690" y="897"/>
                  <a:pt x="2673" y="897"/>
                </a:cubicBezTo>
                <a:lnTo>
                  <a:pt x="2656" y="886"/>
                </a:lnTo>
                <a:lnTo>
                  <a:pt x="2622" y="863"/>
                </a:lnTo>
                <a:cubicBezTo>
                  <a:pt x="2602" y="847"/>
                  <a:pt x="2585" y="838"/>
                  <a:pt x="2573" y="838"/>
                </a:cubicBezTo>
                <a:cubicBezTo>
                  <a:pt x="2565" y="838"/>
                  <a:pt x="2560" y="843"/>
                  <a:pt x="2560" y="852"/>
                </a:cubicBezTo>
                <a:lnTo>
                  <a:pt x="2560" y="858"/>
                </a:lnTo>
                <a:lnTo>
                  <a:pt x="2617" y="875"/>
                </a:lnTo>
                <a:cubicBezTo>
                  <a:pt x="2636" y="929"/>
                  <a:pt x="2596" y="992"/>
                  <a:pt x="2577" y="992"/>
                </a:cubicBezTo>
                <a:cubicBezTo>
                  <a:pt x="2575" y="992"/>
                  <a:pt x="2573" y="991"/>
                  <a:pt x="2571" y="988"/>
                </a:cubicBezTo>
                <a:cubicBezTo>
                  <a:pt x="2566" y="971"/>
                  <a:pt x="2543" y="914"/>
                  <a:pt x="2537" y="903"/>
                </a:cubicBezTo>
                <a:cubicBezTo>
                  <a:pt x="2535" y="899"/>
                  <a:pt x="2531" y="897"/>
                  <a:pt x="2525" y="897"/>
                </a:cubicBezTo>
                <a:cubicBezTo>
                  <a:pt x="2513" y="897"/>
                  <a:pt x="2494" y="905"/>
                  <a:pt x="2475" y="920"/>
                </a:cubicBezTo>
                <a:lnTo>
                  <a:pt x="2446" y="937"/>
                </a:lnTo>
                <a:lnTo>
                  <a:pt x="2441" y="937"/>
                </a:lnTo>
                <a:cubicBezTo>
                  <a:pt x="2424" y="926"/>
                  <a:pt x="2418" y="897"/>
                  <a:pt x="2429" y="880"/>
                </a:cubicBezTo>
                <a:lnTo>
                  <a:pt x="2441" y="875"/>
                </a:lnTo>
                <a:lnTo>
                  <a:pt x="2452" y="869"/>
                </a:lnTo>
                <a:cubicBezTo>
                  <a:pt x="2475" y="869"/>
                  <a:pt x="2435" y="761"/>
                  <a:pt x="2412" y="721"/>
                </a:cubicBezTo>
                <a:cubicBezTo>
                  <a:pt x="2393" y="688"/>
                  <a:pt x="2370" y="675"/>
                  <a:pt x="2360" y="675"/>
                </a:cubicBezTo>
                <a:cubicBezTo>
                  <a:pt x="2358" y="675"/>
                  <a:pt x="2356" y="675"/>
                  <a:pt x="2356" y="676"/>
                </a:cubicBezTo>
                <a:lnTo>
                  <a:pt x="2350" y="676"/>
                </a:lnTo>
                <a:cubicBezTo>
                  <a:pt x="2349" y="678"/>
                  <a:pt x="2348" y="679"/>
                  <a:pt x="2347" y="679"/>
                </a:cubicBezTo>
                <a:cubicBezTo>
                  <a:pt x="2342" y="679"/>
                  <a:pt x="2339" y="659"/>
                  <a:pt x="2339" y="631"/>
                </a:cubicBezTo>
                <a:lnTo>
                  <a:pt x="2344" y="631"/>
                </a:lnTo>
                <a:lnTo>
                  <a:pt x="2367" y="614"/>
                </a:lnTo>
                <a:cubicBezTo>
                  <a:pt x="2390" y="608"/>
                  <a:pt x="2429" y="608"/>
                  <a:pt x="2452" y="608"/>
                </a:cubicBezTo>
                <a:close/>
                <a:moveTo>
                  <a:pt x="3564" y="778"/>
                </a:moveTo>
                <a:cubicBezTo>
                  <a:pt x="3587" y="778"/>
                  <a:pt x="3632" y="841"/>
                  <a:pt x="3632" y="869"/>
                </a:cubicBezTo>
                <a:cubicBezTo>
                  <a:pt x="3632" y="892"/>
                  <a:pt x="3678" y="948"/>
                  <a:pt x="3695" y="965"/>
                </a:cubicBezTo>
                <a:cubicBezTo>
                  <a:pt x="3712" y="977"/>
                  <a:pt x="3695" y="988"/>
                  <a:pt x="3655" y="994"/>
                </a:cubicBezTo>
                <a:cubicBezTo>
                  <a:pt x="3621" y="994"/>
                  <a:pt x="3530" y="841"/>
                  <a:pt x="3524" y="824"/>
                </a:cubicBezTo>
                <a:cubicBezTo>
                  <a:pt x="3519" y="812"/>
                  <a:pt x="3524" y="790"/>
                  <a:pt x="3530" y="778"/>
                </a:cubicBezTo>
                <a:close/>
                <a:moveTo>
                  <a:pt x="15354" y="875"/>
                </a:moveTo>
                <a:lnTo>
                  <a:pt x="15400" y="926"/>
                </a:lnTo>
                <a:cubicBezTo>
                  <a:pt x="15400" y="926"/>
                  <a:pt x="15418" y="908"/>
                  <a:pt x="15426" y="908"/>
                </a:cubicBezTo>
                <a:cubicBezTo>
                  <a:pt x="15427" y="908"/>
                  <a:pt x="15427" y="908"/>
                  <a:pt x="15428" y="909"/>
                </a:cubicBezTo>
                <a:cubicBezTo>
                  <a:pt x="15439" y="909"/>
                  <a:pt x="15462" y="926"/>
                  <a:pt x="15462" y="931"/>
                </a:cubicBezTo>
                <a:cubicBezTo>
                  <a:pt x="15456" y="960"/>
                  <a:pt x="15456" y="994"/>
                  <a:pt x="15439" y="1017"/>
                </a:cubicBezTo>
                <a:lnTo>
                  <a:pt x="15428" y="1028"/>
                </a:lnTo>
                <a:cubicBezTo>
                  <a:pt x="15406" y="1022"/>
                  <a:pt x="15357" y="937"/>
                  <a:pt x="15329" y="937"/>
                </a:cubicBezTo>
                <a:cubicBezTo>
                  <a:pt x="15328" y="937"/>
                  <a:pt x="15327" y="937"/>
                  <a:pt x="15326" y="937"/>
                </a:cubicBezTo>
                <a:cubicBezTo>
                  <a:pt x="15298" y="937"/>
                  <a:pt x="15309" y="914"/>
                  <a:pt x="15354" y="875"/>
                </a:cubicBezTo>
                <a:close/>
                <a:moveTo>
                  <a:pt x="3426" y="857"/>
                </a:moveTo>
                <a:cubicBezTo>
                  <a:pt x="3428" y="857"/>
                  <a:pt x="3431" y="857"/>
                  <a:pt x="3434" y="858"/>
                </a:cubicBezTo>
                <a:cubicBezTo>
                  <a:pt x="3462" y="858"/>
                  <a:pt x="3553" y="994"/>
                  <a:pt x="3536" y="1022"/>
                </a:cubicBezTo>
                <a:cubicBezTo>
                  <a:pt x="3531" y="1030"/>
                  <a:pt x="3526" y="1034"/>
                  <a:pt x="3521" y="1034"/>
                </a:cubicBezTo>
                <a:cubicBezTo>
                  <a:pt x="3510" y="1034"/>
                  <a:pt x="3500" y="1011"/>
                  <a:pt x="3496" y="971"/>
                </a:cubicBezTo>
                <a:lnTo>
                  <a:pt x="3479" y="943"/>
                </a:lnTo>
                <a:lnTo>
                  <a:pt x="3462" y="909"/>
                </a:lnTo>
                <a:cubicBezTo>
                  <a:pt x="3421" y="878"/>
                  <a:pt x="3408" y="857"/>
                  <a:pt x="3426" y="857"/>
                </a:cubicBezTo>
                <a:close/>
                <a:moveTo>
                  <a:pt x="4272" y="916"/>
                </a:moveTo>
                <a:cubicBezTo>
                  <a:pt x="4291" y="916"/>
                  <a:pt x="4318" y="933"/>
                  <a:pt x="4347" y="965"/>
                </a:cubicBezTo>
                <a:lnTo>
                  <a:pt x="4404" y="971"/>
                </a:lnTo>
                <a:lnTo>
                  <a:pt x="4415" y="971"/>
                </a:lnTo>
                <a:cubicBezTo>
                  <a:pt x="4421" y="994"/>
                  <a:pt x="4415" y="1022"/>
                  <a:pt x="4398" y="1034"/>
                </a:cubicBezTo>
                <a:lnTo>
                  <a:pt x="4370" y="982"/>
                </a:lnTo>
                <a:cubicBezTo>
                  <a:pt x="4341" y="1011"/>
                  <a:pt x="4285" y="1051"/>
                  <a:pt x="4245" y="1068"/>
                </a:cubicBezTo>
                <a:lnTo>
                  <a:pt x="4211" y="1079"/>
                </a:lnTo>
                <a:lnTo>
                  <a:pt x="4194" y="1085"/>
                </a:lnTo>
                <a:cubicBezTo>
                  <a:pt x="4177" y="1073"/>
                  <a:pt x="4183" y="1039"/>
                  <a:pt x="4217" y="1005"/>
                </a:cubicBezTo>
                <a:lnTo>
                  <a:pt x="4234" y="977"/>
                </a:lnTo>
                <a:lnTo>
                  <a:pt x="4245" y="948"/>
                </a:lnTo>
                <a:cubicBezTo>
                  <a:pt x="4247" y="926"/>
                  <a:pt x="4257" y="916"/>
                  <a:pt x="4272" y="916"/>
                </a:cubicBezTo>
                <a:close/>
                <a:moveTo>
                  <a:pt x="15071" y="897"/>
                </a:moveTo>
                <a:lnTo>
                  <a:pt x="15076" y="903"/>
                </a:lnTo>
                <a:cubicBezTo>
                  <a:pt x="15088" y="926"/>
                  <a:pt x="15088" y="954"/>
                  <a:pt x="15054" y="960"/>
                </a:cubicBezTo>
                <a:cubicBezTo>
                  <a:pt x="15048" y="960"/>
                  <a:pt x="15042" y="960"/>
                  <a:pt x="15037" y="971"/>
                </a:cubicBezTo>
                <a:cubicBezTo>
                  <a:pt x="15031" y="977"/>
                  <a:pt x="15031" y="988"/>
                  <a:pt x="15031" y="1000"/>
                </a:cubicBezTo>
                <a:lnTo>
                  <a:pt x="15037" y="1005"/>
                </a:lnTo>
                <a:cubicBezTo>
                  <a:pt x="15048" y="1005"/>
                  <a:pt x="15093" y="1000"/>
                  <a:pt x="15110" y="994"/>
                </a:cubicBezTo>
                <a:cubicBezTo>
                  <a:pt x="15111" y="994"/>
                  <a:pt x="15111" y="994"/>
                  <a:pt x="15112" y="994"/>
                </a:cubicBezTo>
                <a:cubicBezTo>
                  <a:pt x="15122" y="994"/>
                  <a:pt x="15075" y="1053"/>
                  <a:pt x="15046" y="1053"/>
                </a:cubicBezTo>
                <a:cubicBezTo>
                  <a:pt x="15042" y="1053"/>
                  <a:pt x="15039" y="1052"/>
                  <a:pt x="15037" y="1051"/>
                </a:cubicBezTo>
                <a:cubicBezTo>
                  <a:pt x="15031" y="1047"/>
                  <a:pt x="15026" y="1046"/>
                  <a:pt x="15021" y="1046"/>
                </a:cubicBezTo>
                <a:cubicBezTo>
                  <a:pt x="15000" y="1046"/>
                  <a:pt x="14984" y="1070"/>
                  <a:pt x="14980" y="1079"/>
                </a:cubicBezTo>
                <a:cubicBezTo>
                  <a:pt x="14980" y="1090"/>
                  <a:pt x="14975" y="1096"/>
                  <a:pt x="14967" y="1096"/>
                </a:cubicBezTo>
                <a:cubicBezTo>
                  <a:pt x="14963" y="1096"/>
                  <a:pt x="14957" y="1094"/>
                  <a:pt x="14951" y="1090"/>
                </a:cubicBezTo>
                <a:lnTo>
                  <a:pt x="14934" y="1085"/>
                </a:lnTo>
                <a:lnTo>
                  <a:pt x="14917" y="1079"/>
                </a:lnTo>
                <a:cubicBezTo>
                  <a:pt x="14914" y="1080"/>
                  <a:pt x="14911" y="1080"/>
                  <a:pt x="14908" y="1080"/>
                </a:cubicBezTo>
                <a:cubicBezTo>
                  <a:pt x="14896" y="1080"/>
                  <a:pt x="14889" y="1072"/>
                  <a:pt x="14889" y="1068"/>
                </a:cubicBezTo>
                <a:cubicBezTo>
                  <a:pt x="14889" y="1062"/>
                  <a:pt x="14906" y="1034"/>
                  <a:pt x="14934" y="1005"/>
                </a:cubicBezTo>
                <a:cubicBezTo>
                  <a:pt x="14963" y="977"/>
                  <a:pt x="15054" y="903"/>
                  <a:pt x="15071" y="897"/>
                </a:cubicBezTo>
                <a:close/>
                <a:moveTo>
                  <a:pt x="4602" y="977"/>
                </a:moveTo>
                <a:cubicBezTo>
                  <a:pt x="4631" y="977"/>
                  <a:pt x="4625" y="988"/>
                  <a:pt x="4597" y="1005"/>
                </a:cubicBezTo>
                <a:lnTo>
                  <a:pt x="4602" y="1062"/>
                </a:lnTo>
                <a:lnTo>
                  <a:pt x="4602" y="1096"/>
                </a:lnTo>
                <a:cubicBezTo>
                  <a:pt x="4557" y="1102"/>
                  <a:pt x="4512" y="1102"/>
                  <a:pt x="4506" y="1102"/>
                </a:cubicBezTo>
                <a:cubicBezTo>
                  <a:pt x="4500" y="1102"/>
                  <a:pt x="4438" y="1085"/>
                  <a:pt x="4444" y="1062"/>
                </a:cubicBezTo>
                <a:cubicBezTo>
                  <a:pt x="4449" y="1034"/>
                  <a:pt x="4466" y="1017"/>
                  <a:pt x="4483" y="1017"/>
                </a:cubicBezTo>
                <a:cubicBezTo>
                  <a:pt x="4485" y="1017"/>
                  <a:pt x="4487" y="1018"/>
                  <a:pt x="4488" y="1018"/>
                </a:cubicBezTo>
                <a:cubicBezTo>
                  <a:pt x="4500" y="1018"/>
                  <a:pt x="4517" y="1004"/>
                  <a:pt x="4512" y="994"/>
                </a:cubicBezTo>
                <a:cubicBezTo>
                  <a:pt x="4506" y="982"/>
                  <a:pt x="4574" y="977"/>
                  <a:pt x="4602" y="977"/>
                </a:cubicBezTo>
                <a:close/>
                <a:moveTo>
                  <a:pt x="12263" y="997"/>
                </a:moveTo>
                <a:cubicBezTo>
                  <a:pt x="12267" y="997"/>
                  <a:pt x="12270" y="997"/>
                  <a:pt x="12273" y="1000"/>
                </a:cubicBezTo>
                <a:cubicBezTo>
                  <a:pt x="12285" y="1011"/>
                  <a:pt x="12302" y="1056"/>
                  <a:pt x="12296" y="1079"/>
                </a:cubicBezTo>
                <a:lnTo>
                  <a:pt x="12290" y="1079"/>
                </a:lnTo>
                <a:lnTo>
                  <a:pt x="12256" y="1096"/>
                </a:lnTo>
                <a:cubicBezTo>
                  <a:pt x="12243" y="1100"/>
                  <a:pt x="12226" y="1102"/>
                  <a:pt x="12208" y="1102"/>
                </a:cubicBezTo>
                <a:cubicBezTo>
                  <a:pt x="12179" y="1102"/>
                  <a:pt x="12147" y="1097"/>
                  <a:pt x="12126" y="1090"/>
                </a:cubicBezTo>
                <a:lnTo>
                  <a:pt x="12092" y="1085"/>
                </a:lnTo>
                <a:cubicBezTo>
                  <a:pt x="12086" y="1085"/>
                  <a:pt x="12075" y="1062"/>
                  <a:pt x="12080" y="1045"/>
                </a:cubicBezTo>
                <a:cubicBezTo>
                  <a:pt x="12080" y="1039"/>
                  <a:pt x="12092" y="1028"/>
                  <a:pt x="12103" y="1022"/>
                </a:cubicBezTo>
                <a:cubicBezTo>
                  <a:pt x="12107" y="1022"/>
                  <a:pt x="12153" y="1051"/>
                  <a:pt x="12185" y="1051"/>
                </a:cubicBezTo>
                <a:cubicBezTo>
                  <a:pt x="12196" y="1051"/>
                  <a:pt x="12205" y="1048"/>
                  <a:pt x="12211" y="1039"/>
                </a:cubicBezTo>
                <a:cubicBezTo>
                  <a:pt x="12225" y="1016"/>
                  <a:pt x="12247" y="997"/>
                  <a:pt x="12263" y="997"/>
                </a:cubicBezTo>
                <a:close/>
                <a:moveTo>
                  <a:pt x="13983" y="721"/>
                </a:moveTo>
                <a:cubicBezTo>
                  <a:pt x="13984" y="721"/>
                  <a:pt x="13986" y="721"/>
                  <a:pt x="13987" y="721"/>
                </a:cubicBezTo>
                <a:cubicBezTo>
                  <a:pt x="13993" y="727"/>
                  <a:pt x="14032" y="733"/>
                  <a:pt x="14072" y="733"/>
                </a:cubicBezTo>
                <a:lnTo>
                  <a:pt x="14095" y="778"/>
                </a:lnTo>
                <a:cubicBezTo>
                  <a:pt x="14097" y="780"/>
                  <a:pt x="14099" y="781"/>
                  <a:pt x="14102" y="781"/>
                </a:cubicBezTo>
                <a:cubicBezTo>
                  <a:pt x="14108" y="781"/>
                  <a:pt x="14115" y="778"/>
                  <a:pt x="14123" y="778"/>
                </a:cubicBezTo>
                <a:cubicBezTo>
                  <a:pt x="14129" y="778"/>
                  <a:pt x="14140" y="778"/>
                  <a:pt x="14146" y="784"/>
                </a:cubicBezTo>
                <a:lnTo>
                  <a:pt x="14146" y="790"/>
                </a:lnTo>
                <a:cubicBezTo>
                  <a:pt x="14146" y="801"/>
                  <a:pt x="14123" y="835"/>
                  <a:pt x="14095" y="863"/>
                </a:cubicBezTo>
                <a:lnTo>
                  <a:pt x="14095" y="909"/>
                </a:lnTo>
                <a:lnTo>
                  <a:pt x="14089" y="926"/>
                </a:lnTo>
                <a:cubicBezTo>
                  <a:pt x="14072" y="943"/>
                  <a:pt x="14004" y="977"/>
                  <a:pt x="14015" y="1000"/>
                </a:cubicBezTo>
                <a:cubicBezTo>
                  <a:pt x="14021" y="1022"/>
                  <a:pt x="14021" y="1096"/>
                  <a:pt x="14010" y="1102"/>
                </a:cubicBezTo>
                <a:cubicBezTo>
                  <a:pt x="14008" y="1102"/>
                  <a:pt x="14006" y="1103"/>
                  <a:pt x="14005" y="1103"/>
                </a:cubicBezTo>
                <a:cubicBezTo>
                  <a:pt x="13993" y="1103"/>
                  <a:pt x="13994" y="1082"/>
                  <a:pt x="14010" y="1056"/>
                </a:cubicBezTo>
                <a:cubicBezTo>
                  <a:pt x="14027" y="1022"/>
                  <a:pt x="13947" y="931"/>
                  <a:pt x="13941" y="875"/>
                </a:cubicBezTo>
                <a:lnTo>
                  <a:pt x="13924" y="824"/>
                </a:lnTo>
                <a:lnTo>
                  <a:pt x="13919" y="790"/>
                </a:lnTo>
                <a:cubicBezTo>
                  <a:pt x="13934" y="744"/>
                  <a:pt x="13968" y="721"/>
                  <a:pt x="13983" y="721"/>
                </a:cubicBezTo>
                <a:close/>
                <a:moveTo>
                  <a:pt x="16858" y="960"/>
                </a:moveTo>
                <a:cubicBezTo>
                  <a:pt x="16875" y="960"/>
                  <a:pt x="16898" y="965"/>
                  <a:pt x="16903" y="977"/>
                </a:cubicBezTo>
                <a:lnTo>
                  <a:pt x="16909" y="1005"/>
                </a:lnTo>
                <a:cubicBezTo>
                  <a:pt x="16892" y="1017"/>
                  <a:pt x="16824" y="1085"/>
                  <a:pt x="16801" y="1096"/>
                </a:cubicBezTo>
                <a:cubicBezTo>
                  <a:pt x="16792" y="1101"/>
                  <a:pt x="16786" y="1104"/>
                  <a:pt x="16781" y="1104"/>
                </a:cubicBezTo>
                <a:cubicBezTo>
                  <a:pt x="16770" y="1104"/>
                  <a:pt x="16769" y="1091"/>
                  <a:pt x="16773" y="1068"/>
                </a:cubicBezTo>
                <a:lnTo>
                  <a:pt x="16778" y="1045"/>
                </a:lnTo>
                <a:cubicBezTo>
                  <a:pt x="16784" y="1028"/>
                  <a:pt x="16773" y="1005"/>
                  <a:pt x="16778" y="982"/>
                </a:cubicBezTo>
                <a:cubicBezTo>
                  <a:pt x="16783" y="968"/>
                  <a:pt x="16787" y="963"/>
                  <a:pt x="16791" y="963"/>
                </a:cubicBezTo>
                <a:cubicBezTo>
                  <a:pt x="16801" y="963"/>
                  <a:pt x="16808" y="989"/>
                  <a:pt x="16815" y="989"/>
                </a:cubicBezTo>
                <a:cubicBezTo>
                  <a:pt x="16816" y="989"/>
                  <a:pt x="16817" y="989"/>
                  <a:pt x="16818" y="988"/>
                </a:cubicBezTo>
                <a:cubicBezTo>
                  <a:pt x="16829" y="982"/>
                  <a:pt x="16846" y="965"/>
                  <a:pt x="16858" y="960"/>
                </a:cubicBezTo>
                <a:close/>
                <a:moveTo>
                  <a:pt x="12728" y="973"/>
                </a:moveTo>
                <a:cubicBezTo>
                  <a:pt x="12740" y="973"/>
                  <a:pt x="12755" y="992"/>
                  <a:pt x="12767" y="1028"/>
                </a:cubicBezTo>
                <a:lnTo>
                  <a:pt x="12767" y="1062"/>
                </a:lnTo>
                <a:lnTo>
                  <a:pt x="12761" y="1102"/>
                </a:lnTo>
                <a:cubicBezTo>
                  <a:pt x="12754" y="1103"/>
                  <a:pt x="12747" y="1104"/>
                  <a:pt x="12738" y="1104"/>
                </a:cubicBezTo>
                <a:cubicBezTo>
                  <a:pt x="12692" y="1104"/>
                  <a:pt x="12631" y="1079"/>
                  <a:pt x="12631" y="1045"/>
                </a:cubicBezTo>
                <a:cubicBezTo>
                  <a:pt x="12626" y="1018"/>
                  <a:pt x="12629" y="1002"/>
                  <a:pt x="12636" y="1002"/>
                </a:cubicBezTo>
                <a:cubicBezTo>
                  <a:pt x="12638" y="1002"/>
                  <a:pt x="12640" y="1003"/>
                  <a:pt x="12642" y="1005"/>
                </a:cubicBezTo>
                <a:cubicBezTo>
                  <a:pt x="12645" y="1008"/>
                  <a:pt x="12649" y="1009"/>
                  <a:pt x="12655" y="1009"/>
                </a:cubicBezTo>
                <a:cubicBezTo>
                  <a:pt x="12675" y="1009"/>
                  <a:pt x="12707" y="996"/>
                  <a:pt x="12716" y="982"/>
                </a:cubicBezTo>
                <a:cubicBezTo>
                  <a:pt x="12719" y="976"/>
                  <a:pt x="12724" y="973"/>
                  <a:pt x="12728" y="973"/>
                </a:cubicBezTo>
                <a:close/>
                <a:moveTo>
                  <a:pt x="16046" y="960"/>
                </a:moveTo>
                <a:cubicBezTo>
                  <a:pt x="16069" y="960"/>
                  <a:pt x="16092" y="1005"/>
                  <a:pt x="16092" y="1022"/>
                </a:cubicBezTo>
                <a:cubicBezTo>
                  <a:pt x="16092" y="1036"/>
                  <a:pt x="16100" y="1046"/>
                  <a:pt x="16105" y="1046"/>
                </a:cubicBezTo>
                <a:cubicBezTo>
                  <a:pt x="16107" y="1046"/>
                  <a:pt x="16108" y="1046"/>
                  <a:pt x="16109" y="1045"/>
                </a:cubicBezTo>
                <a:cubicBezTo>
                  <a:pt x="16110" y="1044"/>
                  <a:pt x="16111" y="1043"/>
                  <a:pt x="16113" y="1043"/>
                </a:cubicBezTo>
                <a:cubicBezTo>
                  <a:pt x="16120" y="1043"/>
                  <a:pt x="16132" y="1054"/>
                  <a:pt x="16132" y="1073"/>
                </a:cubicBezTo>
                <a:lnTo>
                  <a:pt x="16126" y="1085"/>
                </a:lnTo>
                <a:cubicBezTo>
                  <a:pt x="16120" y="1096"/>
                  <a:pt x="16109" y="1096"/>
                  <a:pt x="16098" y="1096"/>
                </a:cubicBezTo>
                <a:lnTo>
                  <a:pt x="16075" y="1102"/>
                </a:lnTo>
                <a:cubicBezTo>
                  <a:pt x="16067" y="1105"/>
                  <a:pt x="16060" y="1106"/>
                  <a:pt x="16054" y="1106"/>
                </a:cubicBezTo>
                <a:cubicBezTo>
                  <a:pt x="16039" y="1106"/>
                  <a:pt x="16031" y="1097"/>
                  <a:pt x="16035" y="1085"/>
                </a:cubicBezTo>
                <a:lnTo>
                  <a:pt x="16035" y="1062"/>
                </a:lnTo>
                <a:cubicBezTo>
                  <a:pt x="16035" y="1062"/>
                  <a:pt x="16018" y="1062"/>
                  <a:pt x="16012" y="1056"/>
                </a:cubicBezTo>
                <a:lnTo>
                  <a:pt x="15995" y="1034"/>
                </a:lnTo>
                <a:cubicBezTo>
                  <a:pt x="15967" y="994"/>
                  <a:pt x="16024" y="960"/>
                  <a:pt x="16046" y="960"/>
                </a:cubicBezTo>
                <a:close/>
                <a:moveTo>
                  <a:pt x="18673" y="1107"/>
                </a:moveTo>
                <a:cubicBezTo>
                  <a:pt x="18673" y="1107"/>
                  <a:pt x="18673" y="1107"/>
                  <a:pt x="18673" y="1107"/>
                </a:cubicBezTo>
                <a:cubicBezTo>
                  <a:pt x="18673" y="1107"/>
                  <a:pt x="18673" y="1107"/>
                  <a:pt x="18674" y="1107"/>
                </a:cubicBezTo>
                <a:lnTo>
                  <a:pt x="18674" y="1107"/>
                </a:lnTo>
                <a:cubicBezTo>
                  <a:pt x="18673" y="1107"/>
                  <a:pt x="18673" y="1107"/>
                  <a:pt x="18673" y="1107"/>
                </a:cubicBezTo>
                <a:close/>
                <a:moveTo>
                  <a:pt x="9550" y="1032"/>
                </a:moveTo>
                <a:cubicBezTo>
                  <a:pt x="9552" y="1032"/>
                  <a:pt x="9554" y="1033"/>
                  <a:pt x="9556" y="1034"/>
                </a:cubicBezTo>
                <a:cubicBezTo>
                  <a:pt x="9578" y="1051"/>
                  <a:pt x="9539" y="1096"/>
                  <a:pt x="9522" y="1107"/>
                </a:cubicBezTo>
                <a:cubicBezTo>
                  <a:pt x="9516" y="1111"/>
                  <a:pt x="9509" y="1113"/>
                  <a:pt x="9502" y="1113"/>
                </a:cubicBezTo>
                <a:cubicBezTo>
                  <a:pt x="9490" y="1113"/>
                  <a:pt x="9478" y="1107"/>
                  <a:pt x="9471" y="1096"/>
                </a:cubicBezTo>
                <a:cubicBezTo>
                  <a:pt x="9465" y="1080"/>
                  <a:pt x="9526" y="1032"/>
                  <a:pt x="9550" y="1032"/>
                </a:cubicBezTo>
                <a:close/>
                <a:moveTo>
                  <a:pt x="10756" y="957"/>
                </a:moveTo>
                <a:cubicBezTo>
                  <a:pt x="10761" y="957"/>
                  <a:pt x="10766" y="958"/>
                  <a:pt x="10770" y="960"/>
                </a:cubicBezTo>
                <a:cubicBezTo>
                  <a:pt x="10787" y="965"/>
                  <a:pt x="10770" y="1000"/>
                  <a:pt x="10736" y="1028"/>
                </a:cubicBezTo>
                <a:lnTo>
                  <a:pt x="10747" y="1090"/>
                </a:lnTo>
                <a:cubicBezTo>
                  <a:pt x="10747" y="1096"/>
                  <a:pt x="10736" y="1119"/>
                  <a:pt x="10730" y="1119"/>
                </a:cubicBezTo>
                <a:cubicBezTo>
                  <a:pt x="10719" y="1119"/>
                  <a:pt x="10707" y="1113"/>
                  <a:pt x="10696" y="1102"/>
                </a:cubicBezTo>
                <a:lnTo>
                  <a:pt x="10690" y="1090"/>
                </a:lnTo>
                <a:cubicBezTo>
                  <a:pt x="10685" y="1073"/>
                  <a:pt x="10628" y="1011"/>
                  <a:pt x="10639" y="994"/>
                </a:cubicBezTo>
                <a:cubicBezTo>
                  <a:pt x="10645" y="985"/>
                  <a:pt x="10652" y="981"/>
                  <a:pt x="10658" y="981"/>
                </a:cubicBezTo>
                <a:cubicBezTo>
                  <a:pt x="10665" y="981"/>
                  <a:pt x="10671" y="985"/>
                  <a:pt x="10673" y="994"/>
                </a:cubicBezTo>
                <a:cubicBezTo>
                  <a:pt x="10676" y="1000"/>
                  <a:pt x="10686" y="1003"/>
                  <a:pt x="10697" y="1003"/>
                </a:cubicBezTo>
                <a:cubicBezTo>
                  <a:pt x="10716" y="1003"/>
                  <a:pt x="10739" y="995"/>
                  <a:pt x="10736" y="977"/>
                </a:cubicBezTo>
                <a:cubicBezTo>
                  <a:pt x="10736" y="962"/>
                  <a:pt x="10746" y="957"/>
                  <a:pt x="10756" y="957"/>
                </a:cubicBezTo>
                <a:close/>
                <a:moveTo>
                  <a:pt x="16301" y="999"/>
                </a:moveTo>
                <a:cubicBezTo>
                  <a:pt x="16313" y="999"/>
                  <a:pt x="16326" y="1001"/>
                  <a:pt x="16336" y="1005"/>
                </a:cubicBezTo>
                <a:cubicBezTo>
                  <a:pt x="16356" y="1020"/>
                  <a:pt x="16402" y="1053"/>
                  <a:pt x="16421" y="1053"/>
                </a:cubicBezTo>
                <a:cubicBezTo>
                  <a:pt x="16423" y="1053"/>
                  <a:pt x="16425" y="1052"/>
                  <a:pt x="16427" y="1051"/>
                </a:cubicBezTo>
                <a:cubicBezTo>
                  <a:pt x="16429" y="1047"/>
                  <a:pt x="16432" y="1046"/>
                  <a:pt x="16435" y="1046"/>
                </a:cubicBezTo>
                <a:cubicBezTo>
                  <a:pt x="16448" y="1046"/>
                  <a:pt x="16467" y="1070"/>
                  <a:pt x="16472" y="1079"/>
                </a:cubicBezTo>
                <a:cubicBezTo>
                  <a:pt x="16478" y="1096"/>
                  <a:pt x="16472" y="1119"/>
                  <a:pt x="16472" y="1124"/>
                </a:cubicBezTo>
                <a:cubicBezTo>
                  <a:pt x="16466" y="1124"/>
                  <a:pt x="16461" y="1119"/>
                  <a:pt x="16449" y="1107"/>
                </a:cubicBezTo>
                <a:cubicBezTo>
                  <a:pt x="16444" y="1096"/>
                  <a:pt x="16313" y="1079"/>
                  <a:pt x="16279" y="1034"/>
                </a:cubicBezTo>
                <a:cubicBezTo>
                  <a:pt x="16261" y="1008"/>
                  <a:pt x="16278" y="999"/>
                  <a:pt x="16301" y="999"/>
                </a:cubicBezTo>
                <a:close/>
                <a:moveTo>
                  <a:pt x="5414" y="1022"/>
                </a:moveTo>
                <a:lnTo>
                  <a:pt x="5442" y="1034"/>
                </a:lnTo>
                <a:cubicBezTo>
                  <a:pt x="5453" y="1039"/>
                  <a:pt x="5465" y="1056"/>
                  <a:pt x="5465" y="1062"/>
                </a:cubicBezTo>
                <a:cubicBezTo>
                  <a:pt x="5465" y="1073"/>
                  <a:pt x="5453" y="1096"/>
                  <a:pt x="5448" y="1096"/>
                </a:cubicBezTo>
                <a:lnTo>
                  <a:pt x="5402" y="1085"/>
                </a:lnTo>
                <a:cubicBezTo>
                  <a:pt x="5383" y="1116"/>
                  <a:pt x="5363" y="1134"/>
                  <a:pt x="5351" y="1134"/>
                </a:cubicBezTo>
                <a:cubicBezTo>
                  <a:pt x="5345" y="1134"/>
                  <a:pt x="5342" y="1131"/>
                  <a:pt x="5340" y="1124"/>
                </a:cubicBezTo>
                <a:cubicBezTo>
                  <a:pt x="5334" y="1102"/>
                  <a:pt x="5368" y="1034"/>
                  <a:pt x="5414" y="1022"/>
                </a:cubicBezTo>
                <a:close/>
                <a:moveTo>
                  <a:pt x="9247" y="1059"/>
                </a:moveTo>
                <a:cubicBezTo>
                  <a:pt x="9269" y="1059"/>
                  <a:pt x="9312" y="1100"/>
                  <a:pt x="9312" y="1124"/>
                </a:cubicBezTo>
                <a:cubicBezTo>
                  <a:pt x="9309" y="1135"/>
                  <a:pt x="9301" y="1140"/>
                  <a:pt x="9291" y="1140"/>
                </a:cubicBezTo>
                <a:cubicBezTo>
                  <a:pt x="9274" y="1140"/>
                  <a:pt x="9252" y="1129"/>
                  <a:pt x="9238" y="1119"/>
                </a:cubicBezTo>
                <a:cubicBezTo>
                  <a:pt x="9215" y="1102"/>
                  <a:pt x="9215" y="1073"/>
                  <a:pt x="9238" y="1062"/>
                </a:cubicBezTo>
                <a:cubicBezTo>
                  <a:pt x="9240" y="1060"/>
                  <a:pt x="9243" y="1059"/>
                  <a:pt x="9247" y="1059"/>
                </a:cubicBezTo>
                <a:close/>
                <a:moveTo>
                  <a:pt x="11164" y="1004"/>
                </a:moveTo>
                <a:cubicBezTo>
                  <a:pt x="11167" y="1004"/>
                  <a:pt x="11170" y="1005"/>
                  <a:pt x="11173" y="1005"/>
                </a:cubicBezTo>
                <a:cubicBezTo>
                  <a:pt x="11201" y="1005"/>
                  <a:pt x="11201" y="1136"/>
                  <a:pt x="11173" y="1141"/>
                </a:cubicBezTo>
                <a:cubicBezTo>
                  <a:pt x="11172" y="1142"/>
                  <a:pt x="11170" y="1142"/>
                  <a:pt x="11169" y="1142"/>
                </a:cubicBezTo>
                <a:cubicBezTo>
                  <a:pt x="11143" y="1142"/>
                  <a:pt x="11122" y="1078"/>
                  <a:pt x="11122" y="1051"/>
                </a:cubicBezTo>
                <a:cubicBezTo>
                  <a:pt x="11122" y="1025"/>
                  <a:pt x="11140" y="1004"/>
                  <a:pt x="11164" y="1004"/>
                </a:cubicBezTo>
                <a:close/>
                <a:moveTo>
                  <a:pt x="11961" y="977"/>
                </a:moveTo>
                <a:cubicBezTo>
                  <a:pt x="11967" y="977"/>
                  <a:pt x="11971" y="978"/>
                  <a:pt x="11973" y="982"/>
                </a:cubicBezTo>
                <a:lnTo>
                  <a:pt x="11978" y="988"/>
                </a:lnTo>
                <a:lnTo>
                  <a:pt x="12001" y="1022"/>
                </a:lnTo>
                <a:cubicBezTo>
                  <a:pt x="12011" y="1015"/>
                  <a:pt x="12020" y="1012"/>
                  <a:pt x="12026" y="1012"/>
                </a:cubicBezTo>
                <a:cubicBezTo>
                  <a:pt x="12039" y="1012"/>
                  <a:pt x="12039" y="1029"/>
                  <a:pt x="12024" y="1056"/>
                </a:cubicBezTo>
                <a:cubicBezTo>
                  <a:pt x="11997" y="1094"/>
                  <a:pt x="11914" y="1142"/>
                  <a:pt x="11886" y="1142"/>
                </a:cubicBezTo>
                <a:cubicBezTo>
                  <a:pt x="11884" y="1142"/>
                  <a:pt x="11883" y="1142"/>
                  <a:pt x="11882" y="1141"/>
                </a:cubicBezTo>
                <a:lnTo>
                  <a:pt x="11882" y="1124"/>
                </a:lnTo>
                <a:cubicBezTo>
                  <a:pt x="11871" y="1073"/>
                  <a:pt x="11922" y="1102"/>
                  <a:pt x="11922" y="1073"/>
                </a:cubicBezTo>
                <a:cubicBezTo>
                  <a:pt x="11927" y="1056"/>
                  <a:pt x="11905" y="1022"/>
                  <a:pt x="11910" y="1011"/>
                </a:cubicBezTo>
                <a:lnTo>
                  <a:pt x="11922" y="994"/>
                </a:lnTo>
                <a:cubicBezTo>
                  <a:pt x="11936" y="983"/>
                  <a:pt x="11951" y="977"/>
                  <a:pt x="11961" y="977"/>
                </a:cubicBezTo>
                <a:close/>
                <a:moveTo>
                  <a:pt x="6355" y="1031"/>
                </a:moveTo>
                <a:cubicBezTo>
                  <a:pt x="6357" y="1031"/>
                  <a:pt x="6359" y="1032"/>
                  <a:pt x="6361" y="1034"/>
                </a:cubicBezTo>
                <a:cubicBezTo>
                  <a:pt x="6372" y="1041"/>
                  <a:pt x="6401" y="1048"/>
                  <a:pt x="6429" y="1048"/>
                </a:cubicBezTo>
                <a:cubicBezTo>
                  <a:pt x="6446" y="1048"/>
                  <a:pt x="6462" y="1045"/>
                  <a:pt x="6475" y="1039"/>
                </a:cubicBezTo>
                <a:lnTo>
                  <a:pt x="6475" y="1107"/>
                </a:lnTo>
                <a:lnTo>
                  <a:pt x="6469" y="1130"/>
                </a:lnTo>
                <a:cubicBezTo>
                  <a:pt x="6427" y="1143"/>
                  <a:pt x="6387" y="1149"/>
                  <a:pt x="6368" y="1149"/>
                </a:cubicBezTo>
                <a:cubicBezTo>
                  <a:pt x="6361" y="1149"/>
                  <a:pt x="6357" y="1148"/>
                  <a:pt x="6356" y="1147"/>
                </a:cubicBezTo>
                <a:lnTo>
                  <a:pt x="6350" y="1141"/>
                </a:lnTo>
                <a:lnTo>
                  <a:pt x="6344" y="1107"/>
                </a:lnTo>
                <a:cubicBezTo>
                  <a:pt x="6339" y="1063"/>
                  <a:pt x="6343" y="1031"/>
                  <a:pt x="6355" y="1031"/>
                </a:cubicBezTo>
                <a:close/>
                <a:moveTo>
                  <a:pt x="15309" y="1000"/>
                </a:moveTo>
                <a:cubicBezTo>
                  <a:pt x="15320" y="1005"/>
                  <a:pt x="15320" y="1034"/>
                  <a:pt x="15320" y="1068"/>
                </a:cubicBezTo>
                <a:lnTo>
                  <a:pt x="15309" y="1090"/>
                </a:lnTo>
                <a:lnTo>
                  <a:pt x="15292" y="1124"/>
                </a:lnTo>
                <a:cubicBezTo>
                  <a:pt x="15275" y="1141"/>
                  <a:pt x="15257" y="1150"/>
                  <a:pt x="15242" y="1150"/>
                </a:cubicBezTo>
                <a:cubicBezTo>
                  <a:pt x="15232" y="1150"/>
                  <a:pt x="15223" y="1145"/>
                  <a:pt x="15218" y="1136"/>
                </a:cubicBezTo>
                <a:cubicBezTo>
                  <a:pt x="15207" y="1113"/>
                  <a:pt x="15224" y="1022"/>
                  <a:pt x="15241" y="1017"/>
                </a:cubicBezTo>
                <a:cubicBezTo>
                  <a:pt x="15258" y="1011"/>
                  <a:pt x="15298" y="1000"/>
                  <a:pt x="15309" y="1000"/>
                </a:cubicBezTo>
                <a:close/>
                <a:moveTo>
                  <a:pt x="11401" y="1016"/>
                </a:moveTo>
                <a:cubicBezTo>
                  <a:pt x="11404" y="1016"/>
                  <a:pt x="11408" y="1020"/>
                  <a:pt x="11411" y="1028"/>
                </a:cubicBezTo>
                <a:cubicBezTo>
                  <a:pt x="11428" y="1056"/>
                  <a:pt x="11496" y="1090"/>
                  <a:pt x="11445" y="1113"/>
                </a:cubicBezTo>
                <a:lnTo>
                  <a:pt x="11405" y="1153"/>
                </a:lnTo>
                <a:cubicBezTo>
                  <a:pt x="11405" y="1153"/>
                  <a:pt x="11388" y="1130"/>
                  <a:pt x="11388" y="1119"/>
                </a:cubicBezTo>
                <a:lnTo>
                  <a:pt x="11388" y="1079"/>
                </a:lnTo>
                <a:cubicBezTo>
                  <a:pt x="11388" y="1039"/>
                  <a:pt x="11394" y="1016"/>
                  <a:pt x="11401" y="1016"/>
                </a:cubicBezTo>
                <a:close/>
                <a:moveTo>
                  <a:pt x="7151" y="1072"/>
                </a:moveTo>
                <a:cubicBezTo>
                  <a:pt x="7166" y="1072"/>
                  <a:pt x="7159" y="1093"/>
                  <a:pt x="7139" y="1113"/>
                </a:cubicBezTo>
                <a:cubicBezTo>
                  <a:pt x="7112" y="1134"/>
                  <a:pt x="7047" y="1165"/>
                  <a:pt x="7033" y="1165"/>
                </a:cubicBezTo>
                <a:cubicBezTo>
                  <a:pt x="7032" y="1165"/>
                  <a:pt x="7031" y="1164"/>
                  <a:pt x="7031" y="1164"/>
                </a:cubicBezTo>
                <a:cubicBezTo>
                  <a:pt x="7025" y="1153"/>
                  <a:pt x="7059" y="1124"/>
                  <a:pt x="7065" y="1102"/>
                </a:cubicBezTo>
                <a:cubicBezTo>
                  <a:pt x="7071" y="1085"/>
                  <a:pt x="7122" y="1073"/>
                  <a:pt x="7144" y="1073"/>
                </a:cubicBezTo>
                <a:cubicBezTo>
                  <a:pt x="7147" y="1073"/>
                  <a:pt x="7149" y="1072"/>
                  <a:pt x="7151" y="1072"/>
                </a:cubicBezTo>
                <a:close/>
                <a:moveTo>
                  <a:pt x="5958" y="1028"/>
                </a:moveTo>
                <a:cubicBezTo>
                  <a:pt x="5987" y="1028"/>
                  <a:pt x="5998" y="1056"/>
                  <a:pt x="5987" y="1085"/>
                </a:cubicBezTo>
                <a:lnTo>
                  <a:pt x="5981" y="1102"/>
                </a:lnTo>
                <a:cubicBezTo>
                  <a:pt x="5972" y="1154"/>
                  <a:pt x="5970" y="1166"/>
                  <a:pt x="5941" y="1166"/>
                </a:cubicBezTo>
                <a:cubicBezTo>
                  <a:pt x="5932" y="1166"/>
                  <a:pt x="5921" y="1165"/>
                  <a:pt x="5907" y="1164"/>
                </a:cubicBezTo>
                <a:cubicBezTo>
                  <a:pt x="5900" y="1162"/>
                  <a:pt x="5892" y="1162"/>
                  <a:pt x="5885" y="1162"/>
                </a:cubicBezTo>
                <a:cubicBezTo>
                  <a:pt x="5870" y="1162"/>
                  <a:pt x="5856" y="1164"/>
                  <a:pt x="5845" y="1164"/>
                </a:cubicBezTo>
                <a:lnTo>
                  <a:pt x="5828" y="1164"/>
                </a:lnTo>
                <a:cubicBezTo>
                  <a:pt x="5805" y="1164"/>
                  <a:pt x="5794" y="1130"/>
                  <a:pt x="5794" y="1119"/>
                </a:cubicBezTo>
                <a:cubicBezTo>
                  <a:pt x="5800" y="1107"/>
                  <a:pt x="5851" y="1096"/>
                  <a:pt x="5913" y="1096"/>
                </a:cubicBezTo>
                <a:lnTo>
                  <a:pt x="5953" y="1034"/>
                </a:lnTo>
                <a:lnTo>
                  <a:pt x="5958" y="1028"/>
                </a:lnTo>
                <a:close/>
                <a:moveTo>
                  <a:pt x="11763" y="982"/>
                </a:moveTo>
                <a:cubicBezTo>
                  <a:pt x="11814" y="988"/>
                  <a:pt x="11854" y="1034"/>
                  <a:pt x="11848" y="1051"/>
                </a:cubicBezTo>
                <a:cubicBezTo>
                  <a:pt x="11848" y="1060"/>
                  <a:pt x="11818" y="1074"/>
                  <a:pt x="11799" y="1074"/>
                </a:cubicBezTo>
                <a:cubicBezTo>
                  <a:pt x="11796" y="1074"/>
                  <a:pt x="11793" y="1074"/>
                  <a:pt x="11791" y="1073"/>
                </a:cubicBezTo>
                <a:cubicBezTo>
                  <a:pt x="11768" y="1073"/>
                  <a:pt x="11757" y="1096"/>
                  <a:pt x="11757" y="1130"/>
                </a:cubicBezTo>
                <a:lnTo>
                  <a:pt x="11757" y="1170"/>
                </a:lnTo>
                <a:lnTo>
                  <a:pt x="11757" y="1175"/>
                </a:lnTo>
                <a:cubicBezTo>
                  <a:pt x="11753" y="1177"/>
                  <a:pt x="11748" y="1178"/>
                  <a:pt x="11744" y="1178"/>
                </a:cubicBezTo>
                <a:cubicBezTo>
                  <a:pt x="11732" y="1178"/>
                  <a:pt x="11722" y="1172"/>
                  <a:pt x="11717" y="1164"/>
                </a:cubicBezTo>
                <a:lnTo>
                  <a:pt x="11717" y="1153"/>
                </a:lnTo>
                <a:lnTo>
                  <a:pt x="11723" y="1124"/>
                </a:lnTo>
                <a:cubicBezTo>
                  <a:pt x="11734" y="1085"/>
                  <a:pt x="11717" y="1051"/>
                  <a:pt x="11689" y="1051"/>
                </a:cubicBezTo>
                <a:cubicBezTo>
                  <a:pt x="11661" y="1051"/>
                  <a:pt x="11587" y="1011"/>
                  <a:pt x="11587" y="1000"/>
                </a:cubicBezTo>
                <a:cubicBezTo>
                  <a:pt x="11587" y="989"/>
                  <a:pt x="11637" y="985"/>
                  <a:pt x="11687" y="985"/>
                </a:cubicBezTo>
                <a:cubicBezTo>
                  <a:pt x="11715" y="985"/>
                  <a:pt x="11744" y="986"/>
                  <a:pt x="11763" y="988"/>
                </a:cubicBezTo>
                <a:lnTo>
                  <a:pt x="11763" y="982"/>
                </a:lnTo>
                <a:close/>
                <a:moveTo>
                  <a:pt x="7915" y="1162"/>
                </a:moveTo>
                <a:cubicBezTo>
                  <a:pt x="7916" y="1162"/>
                  <a:pt x="7922" y="1172"/>
                  <a:pt x="7922" y="1181"/>
                </a:cubicBezTo>
                <a:cubicBezTo>
                  <a:pt x="7922" y="1181"/>
                  <a:pt x="7922" y="1187"/>
                  <a:pt x="7922" y="1187"/>
                </a:cubicBezTo>
                <a:cubicBezTo>
                  <a:pt x="7914" y="1169"/>
                  <a:pt x="7913" y="1162"/>
                  <a:pt x="7915" y="1162"/>
                </a:cubicBezTo>
                <a:close/>
                <a:moveTo>
                  <a:pt x="12438" y="1027"/>
                </a:moveTo>
                <a:cubicBezTo>
                  <a:pt x="12445" y="1027"/>
                  <a:pt x="12455" y="1029"/>
                  <a:pt x="12466" y="1034"/>
                </a:cubicBezTo>
                <a:lnTo>
                  <a:pt x="12472" y="1045"/>
                </a:lnTo>
                <a:cubicBezTo>
                  <a:pt x="12478" y="1085"/>
                  <a:pt x="12472" y="1130"/>
                  <a:pt x="12495" y="1175"/>
                </a:cubicBezTo>
                <a:lnTo>
                  <a:pt x="12512" y="1215"/>
                </a:lnTo>
                <a:cubicBezTo>
                  <a:pt x="12503" y="1217"/>
                  <a:pt x="12495" y="1217"/>
                  <a:pt x="12487" y="1217"/>
                </a:cubicBezTo>
                <a:cubicBezTo>
                  <a:pt x="12439" y="1217"/>
                  <a:pt x="12410" y="1191"/>
                  <a:pt x="12410" y="1181"/>
                </a:cubicBezTo>
                <a:cubicBezTo>
                  <a:pt x="12404" y="1164"/>
                  <a:pt x="12376" y="1130"/>
                  <a:pt x="12364" y="1119"/>
                </a:cubicBezTo>
                <a:cubicBezTo>
                  <a:pt x="12353" y="1107"/>
                  <a:pt x="12313" y="1051"/>
                  <a:pt x="12330" y="1039"/>
                </a:cubicBezTo>
                <a:cubicBezTo>
                  <a:pt x="12333" y="1038"/>
                  <a:pt x="12336" y="1038"/>
                  <a:pt x="12339" y="1038"/>
                </a:cubicBezTo>
                <a:cubicBezTo>
                  <a:pt x="12355" y="1038"/>
                  <a:pt x="12372" y="1049"/>
                  <a:pt x="12381" y="1068"/>
                </a:cubicBezTo>
                <a:cubicBezTo>
                  <a:pt x="12384" y="1074"/>
                  <a:pt x="12388" y="1077"/>
                  <a:pt x="12393" y="1077"/>
                </a:cubicBezTo>
                <a:cubicBezTo>
                  <a:pt x="12408" y="1077"/>
                  <a:pt x="12431" y="1048"/>
                  <a:pt x="12427" y="1039"/>
                </a:cubicBezTo>
                <a:cubicBezTo>
                  <a:pt x="12420" y="1032"/>
                  <a:pt x="12426" y="1027"/>
                  <a:pt x="12438" y="1027"/>
                </a:cubicBezTo>
                <a:close/>
                <a:moveTo>
                  <a:pt x="23786" y="994"/>
                </a:moveTo>
                <a:cubicBezTo>
                  <a:pt x="23787" y="994"/>
                  <a:pt x="23788" y="1010"/>
                  <a:pt x="23791" y="1039"/>
                </a:cubicBezTo>
                <a:cubicBezTo>
                  <a:pt x="23797" y="1096"/>
                  <a:pt x="23769" y="1221"/>
                  <a:pt x="23752" y="1221"/>
                </a:cubicBezTo>
                <a:cubicBezTo>
                  <a:pt x="23734" y="1221"/>
                  <a:pt x="23740" y="1198"/>
                  <a:pt x="23763" y="1164"/>
                </a:cubicBezTo>
                <a:lnTo>
                  <a:pt x="23729" y="1130"/>
                </a:lnTo>
                <a:lnTo>
                  <a:pt x="23723" y="1124"/>
                </a:lnTo>
                <a:cubicBezTo>
                  <a:pt x="23723" y="1113"/>
                  <a:pt x="23791" y="1062"/>
                  <a:pt x="23786" y="1022"/>
                </a:cubicBezTo>
                <a:cubicBezTo>
                  <a:pt x="23786" y="1003"/>
                  <a:pt x="23786" y="994"/>
                  <a:pt x="23786" y="994"/>
                </a:cubicBezTo>
                <a:close/>
                <a:moveTo>
                  <a:pt x="16883" y="1135"/>
                </a:moveTo>
                <a:cubicBezTo>
                  <a:pt x="16891" y="1135"/>
                  <a:pt x="16916" y="1159"/>
                  <a:pt x="16926" y="1170"/>
                </a:cubicBezTo>
                <a:cubicBezTo>
                  <a:pt x="16943" y="1181"/>
                  <a:pt x="16988" y="1187"/>
                  <a:pt x="17000" y="1198"/>
                </a:cubicBezTo>
                <a:cubicBezTo>
                  <a:pt x="17017" y="1209"/>
                  <a:pt x="17005" y="1221"/>
                  <a:pt x="16977" y="1226"/>
                </a:cubicBezTo>
                <a:cubicBezTo>
                  <a:pt x="16976" y="1227"/>
                  <a:pt x="16975" y="1227"/>
                  <a:pt x="16974" y="1227"/>
                </a:cubicBezTo>
                <a:cubicBezTo>
                  <a:pt x="16944" y="1227"/>
                  <a:pt x="16870" y="1147"/>
                  <a:pt x="16881" y="1136"/>
                </a:cubicBezTo>
                <a:cubicBezTo>
                  <a:pt x="16881" y="1135"/>
                  <a:pt x="16882" y="1135"/>
                  <a:pt x="16883" y="1135"/>
                </a:cubicBezTo>
                <a:close/>
                <a:moveTo>
                  <a:pt x="18674" y="1107"/>
                </a:moveTo>
                <a:cubicBezTo>
                  <a:pt x="18717" y="1151"/>
                  <a:pt x="18765" y="1193"/>
                  <a:pt x="18781" y="1204"/>
                </a:cubicBezTo>
                <a:lnTo>
                  <a:pt x="18781" y="1215"/>
                </a:lnTo>
                <a:cubicBezTo>
                  <a:pt x="18781" y="1221"/>
                  <a:pt x="18781" y="1221"/>
                  <a:pt x="18781" y="1226"/>
                </a:cubicBezTo>
                <a:cubicBezTo>
                  <a:pt x="18795" y="1229"/>
                  <a:pt x="18807" y="1231"/>
                  <a:pt x="18815" y="1231"/>
                </a:cubicBezTo>
                <a:cubicBezTo>
                  <a:pt x="18822" y="1231"/>
                  <a:pt x="18827" y="1229"/>
                  <a:pt x="18827" y="1226"/>
                </a:cubicBezTo>
                <a:cubicBezTo>
                  <a:pt x="18832" y="1215"/>
                  <a:pt x="18770" y="1130"/>
                  <a:pt x="18747" y="1124"/>
                </a:cubicBezTo>
                <a:cubicBezTo>
                  <a:pt x="18725" y="1119"/>
                  <a:pt x="18685" y="1113"/>
                  <a:pt x="18674" y="1107"/>
                </a:cubicBezTo>
                <a:close/>
                <a:moveTo>
                  <a:pt x="17426" y="992"/>
                </a:moveTo>
                <a:cubicBezTo>
                  <a:pt x="17428" y="992"/>
                  <a:pt x="17430" y="993"/>
                  <a:pt x="17431" y="994"/>
                </a:cubicBezTo>
                <a:cubicBezTo>
                  <a:pt x="17438" y="1014"/>
                  <a:pt x="17447" y="1021"/>
                  <a:pt x="17458" y="1021"/>
                </a:cubicBezTo>
                <a:cubicBezTo>
                  <a:pt x="17479" y="1021"/>
                  <a:pt x="17504" y="993"/>
                  <a:pt x="17525" y="993"/>
                </a:cubicBezTo>
                <a:cubicBezTo>
                  <a:pt x="17534" y="993"/>
                  <a:pt x="17543" y="997"/>
                  <a:pt x="17550" y="1011"/>
                </a:cubicBezTo>
                <a:cubicBezTo>
                  <a:pt x="17578" y="1062"/>
                  <a:pt x="17584" y="1136"/>
                  <a:pt x="17618" y="1181"/>
                </a:cubicBezTo>
                <a:cubicBezTo>
                  <a:pt x="17618" y="1187"/>
                  <a:pt x="17618" y="1204"/>
                  <a:pt x="17612" y="1209"/>
                </a:cubicBezTo>
                <a:cubicBezTo>
                  <a:pt x="17607" y="1215"/>
                  <a:pt x="17595" y="1215"/>
                  <a:pt x="17590" y="1215"/>
                </a:cubicBezTo>
                <a:cubicBezTo>
                  <a:pt x="17584" y="1209"/>
                  <a:pt x="17573" y="1192"/>
                  <a:pt x="17573" y="1181"/>
                </a:cubicBezTo>
                <a:cubicBezTo>
                  <a:pt x="17570" y="1154"/>
                  <a:pt x="17559" y="1148"/>
                  <a:pt x="17547" y="1148"/>
                </a:cubicBezTo>
                <a:cubicBezTo>
                  <a:pt x="17536" y="1148"/>
                  <a:pt x="17524" y="1153"/>
                  <a:pt x="17516" y="1153"/>
                </a:cubicBezTo>
                <a:cubicBezTo>
                  <a:pt x="17510" y="1153"/>
                  <a:pt x="17505" y="1187"/>
                  <a:pt x="17493" y="1198"/>
                </a:cubicBezTo>
                <a:lnTo>
                  <a:pt x="17488" y="1215"/>
                </a:lnTo>
                <a:cubicBezTo>
                  <a:pt x="17484" y="1226"/>
                  <a:pt x="17468" y="1232"/>
                  <a:pt x="17458" y="1232"/>
                </a:cubicBezTo>
                <a:cubicBezTo>
                  <a:pt x="17452" y="1232"/>
                  <a:pt x="17448" y="1230"/>
                  <a:pt x="17448" y="1226"/>
                </a:cubicBezTo>
                <a:cubicBezTo>
                  <a:pt x="17448" y="1209"/>
                  <a:pt x="17420" y="1158"/>
                  <a:pt x="17385" y="1119"/>
                </a:cubicBezTo>
                <a:lnTo>
                  <a:pt x="17351" y="1130"/>
                </a:lnTo>
                <a:cubicBezTo>
                  <a:pt x="17346" y="1136"/>
                  <a:pt x="17306" y="1147"/>
                  <a:pt x="17289" y="1147"/>
                </a:cubicBezTo>
                <a:cubicBezTo>
                  <a:pt x="17278" y="1147"/>
                  <a:pt x="17244" y="1124"/>
                  <a:pt x="17238" y="1102"/>
                </a:cubicBezTo>
                <a:cubicBezTo>
                  <a:pt x="17232" y="1079"/>
                  <a:pt x="17244" y="1051"/>
                  <a:pt x="17266" y="1039"/>
                </a:cubicBezTo>
                <a:cubicBezTo>
                  <a:pt x="17270" y="1037"/>
                  <a:pt x="17276" y="1037"/>
                  <a:pt x="17282" y="1037"/>
                </a:cubicBezTo>
                <a:cubicBezTo>
                  <a:pt x="17316" y="1037"/>
                  <a:pt x="17379" y="1056"/>
                  <a:pt x="17403" y="1056"/>
                </a:cubicBezTo>
                <a:lnTo>
                  <a:pt x="17403" y="1051"/>
                </a:lnTo>
                <a:lnTo>
                  <a:pt x="17397" y="1005"/>
                </a:lnTo>
                <a:cubicBezTo>
                  <a:pt x="17397" y="1001"/>
                  <a:pt x="17415" y="992"/>
                  <a:pt x="17426" y="992"/>
                </a:cubicBezTo>
                <a:close/>
                <a:moveTo>
                  <a:pt x="6730" y="1043"/>
                </a:moveTo>
                <a:cubicBezTo>
                  <a:pt x="6765" y="1043"/>
                  <a:pt x="6793" y="1086"/>
                  <a:pt x="6798" y="1096"/>
                </a:cubicBezTo>
                <a:cubicBezTo>
                  <a:pt x="6798" y="1105"/>
                  <a:pt x="6808" y="1110"/>
                  <a:pt x="6820" y="1110"/>
                </a:cubicBezTo>
                <a:cubicBezTo>
                  <a:pt x="6829" y="1110"/>
                  <a:pt x="6838" y="1107"/>
                  <a:pt x="6844" y="1102"/>
                </a:cubicBezTo>
                <a:cubicBezTo>
                  <a:pt x="6845" y="1101"/>
                  <a:pt x="6847" y="1101"/>
                  <a:pt x="6848" y="1101"/>
                </a:cubicBezTo>
                <a:cubicBezTo>
                  <a:pt x="6860" y="1101"/>
                  <a:pt x="6859" y="1122"/>
                  <a:pt x="6849" y="1147"/>
                </a:cubicBezTo>
                <a:lnTo>
                  <a:pt x="6844" y="1170"/>
                </a:lnTo>
                <a:lnTo>
                  <a:pt x="6821" y="1243"/>
                </a:lnTo>
                <a:cubicBezTo>
                  <a:pt x="6764" y="1232"/>
                  <a:pt x="6724" y="1198"/>
                  <a:pt x="6736" y="1175"/>
                </a:cubicBezTo>
                <a:lnTo>
                  <a:pt x="6741" y="1153"/>
                </a:lnTo>
                <a:cubicBezTo>
                  <a:pt x="6741" y="1136"/>
                  <a:pt x="6724" y="1119"/>
                  <a:pt x="6719" y="1102"/>
                </a:cubicBezTo>
                <a:lnTo>
                  <a:pt x="6719" y="1045"/>
                </a:lnTo>
                <a:cubicBezTo>
                  <a:pt x="6723" y="1044"/>
                  <a:pt x="6727" y="1043"/>
                  <a:pt x="6730" y="1043"/>
                </a:cubicBezTo>
                <a:close/>
                <a:moveTo>
                  <a:pt x="15071" y="1158"/>
                </a:moveTo>
                <a:cubicBezTo>
                  <a:pt x="15084" y="1177"/>
                  <a:pt x="15098" y="1180"/>
                  <a:pt x="15112" y="1180"/>
                </a:cubicBezTo>
                <a:cubicBezTo>
                  <a:pt x="15124" y="1180"/>
                  <a:pt x="15135" y="1178"/>
                  <a:pt x="15147" y="1178"/>
                </a:cubicBezTo>
                <a:cubicBezTo>
                  <a:pt x="15154" y="1178"/>
                  <a:pt x="15160" y="1179"/>
                  <a:pt x="15167" y="1181"/>
                </a:cubicBezTo>
                <a:lnTo>
                  <a:pt x="15161" y="1181"/>
                </a:lnTo>
                <a:cubicBezTo>
                  <a:pt x="15173" y="1187"/>
                  <a:pt x="15178" y="1204"/>
                  <a:pt x="15178" y="1221"/>
                </a:cubicBezTo>
                <a:cubicBezTo>
                  <a:pt x="15178" y="1226"/>
                  <a:pt x="15173" y="1243"/>
                  <a:pt x="15167" y="1243"/>
                </a:cubicBezTo>
                <a:lnTo>
                  <a:pt x="15122" y="1249"/>
                </a:lnTo>
                <a:cubicBezTo>
                  <a:pt x="15076" y="1243"/>
                  <a:pt x="15037" y="1226"/>
                  <a:pt x="15031" y="1215"/>
                </a:cubicBezTo>
                <a:cubicBezTo>
                  <a:pt x="15031" y="1209"/>
                  <a:pt x="15048" y="1181"/>
                  <a:pt x="15071" y="1158"/>
                </a:cubicBezTo>
                <a:close/>
                <a:moveTo>
                  <a:pt x="5078" y="1056"/>
                </a:moveTo>
                <a:cubicBezTo>
                  <a:pt x="5083" y="1056"/>
                  <a:pt x="5089" y="1058"/>
                  <a:pt x="5096" y="1062"/>
                </a:cubicBezTo>
                <a:lnTo>
                  <a:pt x="5124" y="1085"/>
                </a:lnTo>
                <a:lnTo>
                  <a:pt x="5158" y="1113"/>
                </a:lnTo>
                <a:cubicBezTo>
                  <a:pt x="5130" y="1124"/>
                  <a:pt x="5102" y="1164"/>
                  <a:pt x="5085" y="1204"/>
                </a:cubicBezTo>
                <a:lnTo>
                  <a:pt x="5068" y="1238"/>
                </a:lnTo>
                <a:lnTo>
                  <a:pt x="5062" y="1249"/>
                </a:lnTo>
                <a:cubicBezTo>
                  <a:pt x="5060" y="1250"/>
                  <a:pt x="5057" y="1250"/>
                  <a:pt x="5055" y="1250"/>
                </a:cubicBezTo>
                <a:cubicBezTo>
                  <a:pt x="5041" y="1250"/>
                  <a:pt x="5027" y="1236"/>
                  <a:pt x="5022" y="1221"/>
                </a:cubicBezTo>
                <a:lnTo>
                  <a:pt x="5022" y="1215"/>
                </a:lnTo>
                <a:lnTo>
                  <a:pt x="5068" y="1158"/>
                </a:lnTo>
                <a:cubicBezTo>
                  <a:pt x="5049" y="1098"/>
                  <a:pt x="5053" y="1056"/>
                  <a:pt x="5078" y="1056"/>
                </a:cubicBezTo>
                <a:close/>
                <a:moveTo>
                  <a:pt x="10888" y="1009"/>
                </a:moveTo>
                <a:cubicBezTo>
                  <a:pt x="10892" y="1009"/>
                  <a:pt x="10895" y="1011"/>
                  <a:pt x="10895" y="1017"/>
                </a:cubicBezTo>
                <a:cubicBezTo>
                  <a:pt x="10895" y="1039"/>
                  <a:pt x="10934" y="1090"/>
                  <a:pt x="10951" y="1090"/>
                </a:cubicBezTo>
                <a:cubicBezTo>
                  <a:pt x="10968" y="1096"/>
                  <a:pt x="10951" y="1124"/>
                  <a:pt x="10917" y="1158"/>
                </a:cubicBezTo>
                <a:lnTo>
                  <a:pt x="10889" y="1187"/>
                </a:lnTo>
                <a:lnTo>
                  <a:pt x="10883" y="1192"/>
                </a:lnTo>
                <a:cubicBezTo>
                  <a:pt x="10883" y="1203"/>
                  <a:pt x="10894" y="1255"/>
                  <a:pt x="10885" y="1255"/>
                </a:cubicBezTo>
                <a:cubicBezTo>
                  <a:pt x="10884" y="1255"/>
                  <a:pt x="10884" y="1255"/>
                  <a:pt x="10883" y="1255"/>
                </a:cubicBezTo>
                <a:cubicBezTo>
                  <a:pt x="10872" y="1249"/>
                  <a:pt x="10838" y="1232"/>
                  <a:pt x="10832" y="1221"/>
                </a:cubicBezTo>
                <a:cubicBezTo>
                  <a:pt x="10827" y="1209"/>
                  <a:pt x="10810" y="1158"/>
                  <a:pt x="10787" y="1107"/>
                </a:cubicBezTo>
                <a:lnTo>
                  <a:pt x="10832" y="1062"/>
                </a:lnTo>
                <a:lnTo>
                  <a:pt x="10849" y="1039"/>
                </a:lnTo>
                <a:cubicBezTo>
                  <a:pt x="10865" y="1020"/>
                  <a:pt x="10880" y="1009"/>
                  <a:pt x="10888" y="1009"/>
                </a:cubicBezTo>
                <a:close/>
                <a:moveTo>
                  <a:pt x="18021" y="937"/>
                </a:moveTo>
                <a:cubicBezTo>
                  <a:pt x="18038" y="948"/>
                  <a:pt x="18072" y="954"/>
                  <a:pt x="18095" y="954"/>
                </a:cubicBezTo>
                <a:lnTo>
                  <a:pt x="18106" y="971"/>
                </a:lnTo>
                <a:cubicBezTo>
                  <a:pt x="18117" y="1000"/>
                  <a:pt x="18123" y="1034"/>
                  <a:pt x="18129" y="1068"/>
                </a:cubicBezTo>
                <a:lnTo>
                  <a:pt x="18134" y="1073"/>
                </a:lnTo>
                <a:cubicBezTo>
                  <a:pt x="18135" y="1073"/>
                  <a:pt x="18135" y="1074"/>
                  <a:pt x="18135" y="1074"/>
                </a:cubicBezTo>
                <a:cubicBezTo>
                  <a:pt x="18142" y="1074"/>
                  <a:pt x="18175" y="988"/>
                  <a:pt x="18203" y="988"/>
                </a:cubicBezTo>
                <a:cubicBezTo>
                  <a:pt x="18231" y="988"/>
                  <a:pt x="18276" y="1011"/>
                  <a:pt x="18288" y="1022"/>
                </a:cubicBezTo>
                <a:cubicBezTo>
                  <a:pt x="18299" y="1028"/>
                  <a:pt x="18271" y="1079"/>
                  <a:pt x="18254" y="1090"/>
                </a:cubicBezTo>
                <a:cubicBezTo>
                  <a:pt x="18242" y="1102"/>
                  <a:pt x="18220" y="1113"/>
                  <a:pt x="18214" y="1119"/>
                </a:cubicBezTo>
                <a:lnTo>
                  <a:pt x="18208" y="1119"/>
                </a:lnTo>
                <a:cubicBezTo>
                  <a:pt x="18200" y="1116"/>
                  <a:pt x="18193" y="1115"/>
                  <a:pt x="18187" y="1115"/>
                </a:cubicBezTo>
                <a:cubicBezTo>
                  <a:pt x="18152" y="1115"/>
                  <a:pt x="18152" y="1154"/>
                  <a:pt x="18157" y="1192"/>
                </a:cubicBezTo>
                <a:lnTo>
                  <a:pt x="18168" y="1261"/>
                </a:lnTo>
                <a:cubicBezTo>
                  <a:pt x="18134" y="1255"/>
                  <a:pt x="18078" y="1243"/>
                  <a:pt x="18061" y="1238"/>
                </a:cubicBezTo>
                <a:cubicBezTo>
                  <a:pt x="18049" y="1238"/>
                  <a:pt x="18038" y="1226"/>
                  <a:pt x="18038" y="1226"/>
                </a:cubicBezTo>
                <a:cubicBezTo>
                  <a:pt x="18038" y="1221"/>
                  <a:pt x="18049" y="1215"/>
                  <a:pt x="18066" y="1215"/>
                </a:cubicBezTo>
                <a:cubicBezTo>
                  <a:pt x="18083" y="1215"/>
                  <a:pt x="18112" y="1164"/>
                  <a:pt x="18106" y="1147"/>
                </a:cubicBezTo>
                <a:cubicBezTo>
                  <a:pt x="18105" y="1142"/>
                  <a:pt x="18102" y="1140"/>
                  <a:pt x="18098" y="1140"/>
                </a:cubicBezTo>
                <a:cubicBezTo>
                  <a:pt x="18088" y="1140"/>
                  <a:pt x="18072" y="1156"/>
                  <a:pt x="18055" y="1181"/>
                </a:cubicBezTo>
                <a:lnTo>
                  <a:pt x="18032" y="1124"/>
                </a:lnTo>
                <a:cubicBezTo>
                  <a:pt x="18032" y="1107"/>
                  <a:pt x="18027" y="1096"/>
                  <a:pt x="18021" y="1085"/>
                </a:cubicBezTo>
                <a:lnTo>
                  <a:pt x="17998" y="1056"/>
                </a:lnTo>
                <a:cubicBezTo>
                  <a:pt x="17993" y="1024"/>
                  <a:pt x="18003" y="942"/>
                  <a:pt x="18018" y="942"/>
                </a:cubicBezTo>
                <a:cubicBezTo>
                  <a:pt x="18019" y="942"/>
                  <a:pt x="18020" y="942"/>
                  <a:pt x="18021" y="943"/>
                </a:cubicBezTo>
                <a:lnTo>
                  <a:pt x="18021" y="937"/>
                </a:lnTo>
                <a:close/>
                <a:moveTo>
                  <a:pt x="18256" y="1169"/>
                </a:moveTo>
                <a:cubicBezTo>
                  <a:pt x="18269" y="1169"/>
                  <a:pt x="18335" y="1205"/>
                  <a:pt x="18367" y="1226"/>
                </a:cubicBezTo>
                <a:cubicBezTo>
                  <a:pt x="18395" y="1243"/>
                  <a:pt x="18390" y="1266"/>
                  <a:pt x="18350" y="1266"/>
                </a:cubicBezTo>
                <a:cubicBezTo>
                  <a:pt x="18349" y="1266"/>
                  <a:pt x="18348" y="1266"/>
                  <a:pt x="18346" y="1266"/>
                </a:cubicBezTo>
                <a:cubicBezTo>
                  <a:pt x="18307" y="1266"/>
                  <a:pt x="18248" y="1181"/>
                  <a:pt x="18254" y="1170"/>
                </a:cubicBezTo>
                <a:cubicBezTo>
                  <a:pt x="18254" y="1169"/>
                  <a:pt x="18255" y="1169"/>
                  <a:pt x="18256" y="1169"/>
                </a:cubicBezTo>
                <a:close/>
                <a:moveTo>
                  <a:pt x="13629" y="1170"/>
                </a:moveTo>
                <a:cubicBezTo>
                  <a:pt x="13652" y="1181"/>
                  <a:pt x="13680" y="1215"/>
                  <a:pt x="13692" y="1249"/>
                </a:cubicBezTo>
                <a:lnTo>
                  <a:pt x="13726" y="1215"/>
                </a:lnTo>
                <a:cubicBezTo>
                  <a:pt x="13726" y="1212"/>
                  <a:pt x="13730" y="1211"/>
                  <a:pt x="13735" y="1211"/>
                </a:cubicBezTo>
                <a:cubicBezTo>
                  <a:pt x="13740" y="1211"/>
                  <a:pt x="13746" y="1212"/>
                  <a:pt x="13749" y="1215"/>
                </a:cubicBezTo>
                <a:lnTo>
                  <a:pt x="13760" y="1221"/>
                </a:lnTo>
                <a:cubicBezTo>
                  <a:pt x="13766" y="1238"/>
                  <a:pt x="13766" y="1261"/>
                  <a:pt x="13760" y="1266"/>
                </a:cubicBezTo>
                <a:cubicBezTo>
                  <a:pt x="13760" y="1272"/>
                  <a:pt x="13698" y="1278"/>
                  <a:pt x="13669" y="1278"/>
                </a:cubicBezTo>
                <a:cubicBezTo>
                  <a:pt x="13646" y="1278"/>
                  <a:pt x="13629" y="1255"/>
                  <a:pt x="13629" y="1226"/>
                </a:cubicBezTo>
                <a:lnTo>
                  <a:pt x="13629" y="1209"/>
                </a:lnTo>
                <a:lnTo>
                  <a:pt x="13629" y="1170"/>
                </a:lnTo>
                <a:close/>
                <a:moveTo>
                  <a:pt x="16160" y="1158"/>
                </a:moveTo>
                <a:cubicBezTo>
                  <a:pt x="16175" y="1188"/>
                  <a:pt x="16203" y="1205"/>
                  <a:pt x="16228" y="1205"/>
                </a:cubicBezTo>
                <a:cubicBezTo>
                  <a:pt x="16232" y="1205"/>
                  <a:pt x="16236" y="1204"/>
                  <a:pt x="16239" y="1204"/>
                </a:cubicBezTo>
                <a:lnTo>
                  <a:pt x="16239" y="1204"/>
                </a:lnTo>
                <a:lnTo>
                  <a:pt x="16234" y="1243"/>
                </a:lnTo>
                <a:lnTo>
                  <a:pt x="16234" y="1266"/>
                </a:lnTo>
                <a:cubicBezTo>
                  <a:pt x="16227" y="1276"/>
                  <a:pt x="16216" y="1279"/>
                  <a:pt x="16206" y="1279"/>
                </a:cubicBezTo>
                <a:cubicBezTo>
                  <a:pt x="16192" y="1279"/>
                  <a:pt x="16178" y="1273"/>
                  <a:pt x="16171" y="1266"/>
                </a:cubicBezTo>
                <a:cubicBezTo>
                  <a:pt x="16166" y="1261"/>
                  <a:pt x="16103" y="1232"/>
                  <a:pt x="16086" y="1209"/>
                </a:cubicBezTo>
                <a:cubicBezTo>
                  <a:pt x="16078" y="1198"/>
                  <a:pt x="16078" y="1192"/>
                  <a:pt x="16085" y="1192"/>
                </a:cubicBezTo>
                <a:cubicBezTo>
                  <a:pt x="16092" y="1192"/>
                  <a:pt x="16106" y="1198"/>
                  <a:pt x="16126" y="1209"/>
                </a:cubicBezTo>
                <a:lnTo>
                  <a:pt x="16132" y="1204"/>
                </a:lnTo>
                <a:lnTo>
                  <a:pt x="16160" y="1158"/>
                </a:lnTo>
                <a:close/>
                <a:moveTo>
                  <a:pt x="12041" y="1204"/>
                </a:moveTo>
                <a:cubicBezTo>
                  <a:pt x="12078" y="1209"/>
                  <a:pt x="12131" y="1301"/>
                  <a:pt x="12122" y="1301"/>
                </a:cubicBezTo>
                <a:cubicBezTo>
                  <a:pt x="12122" y="1301"/>
                  <a:pt x="12121" y="1301"/>
                  <a:pt x="12120" y="1300"/>
                </a:cubicBezTo>
                <a:cubicBezTo>
                  <a:pt x="12103" y="1283"/>
                  <a:pt x="12075" y="1272"/>
                  <a:pt x="12052" y="1272"/>
                </a:cubicBezTo>
                <a:lnTo>
                  <a:pt x="12035" y="1278"/>
                </a:lnTo>
                <a:lnTo>
                  <a:pt x="11995" y="1289"/>
                </a:lnTo>
                <a:cubicBezTo>
                  <a:pt x="11985" y="1242"/>
                  <a:pt x="12004" y="1209"/>
                  <a:pt x="12034" y="1209"/>
                </a:cubicBezTo>
                <a:cubicBezTo>
                  <a:pt x="12036" y="1209"/>
                  <a:pt x="12038" y="1209"/>
                  <a:pt x="12041" y="1209"/>
                </a:cubicBezTo>
                <a:lnTo>
                  <a:pt x="12041" y="1204"/>
                </a:lnTo>
                <a:close/>
                <a:moveTo>
                  <a:pt x="11655" y="1187"/>
                </a:moveTo>
                <a:cubicBezTo>
                  <a:pt x="11678" y="1187"/>
                  <a:pt x="11678" y="1232"/>
                  <a:pt x="11661" y="1289"/>
                </a:cubicBezTo>
                <a:cubicBezTo>
                  <a:pt x="11649" y="1306"/>
                  <a:pt x="11632" y="1312"/>
                  <a:pt x="11615" y="1312"/>
                </a:cubicBezTo>
                <a:cubicBezTo>
                  <a:pt x="11615" y="1306"/>
                  <a:pt x="11621" y="1300"/>
                  <a:pt x="11627" y="1289"/>
                </a:cubicBezTo>
                <a:lnTo>
                  <a:pt x="11644" y="1255"/>
                </a:lnTo>
                <a:cubicBezTo>
                  <a:pt x="11632" y="1232"/>
                  <a:pt x="11627" y="1204"/>
                  <a:pt x="11632" y="1192"/>
                </a:cubicBezTo>
                <a:lnTo>
                  <a:pt x="11638" y="1192"/>
                </a:lnTo>
                <a:lnTo>
                  <a:pt x="11655" y="1187"/>
                </a:lnTo>
                <a:close/>
                <a:moveTo>
                  <a:pt x="12892" y="1034"/>
                </a:moveTo>
                <a:cubicBezTo>
                  <a:pt x="12892" y="1034"/>
                  <a:pt x="12909" y="1039"/>
                  <a:pt x="12915" y="1045"/>
                </a:cubicBezTo>
                <a:lnTo>
                  <a:pt x="12926" y="1073"/>
                </a:lnTo>
                <a:cubicBezTo>
                  <a:pt x="12920" y="1107"/>
                  <a:pt x="12892" y="1158"/>
                  <a:pt x="12869" y="1187"/>
                </a:cubicBezTo>
                <a:lnTo>
                  <a:pt x="12909" y="1221"/>
                </a:lnTo>
                <a:cubicBezTo>
                  <a:pt x="12915" y="1226"/>
                  <a:pt x="12875" y="1243"/>
                  <a:pt x="12829" y="1255"/>
                </a:cubicBezTo>
                <a:lnTo>
                  <a:pt x="12801" y="1306"/>
                </a:lnTo>
                <a:lnTo>
                  <a:pt x="12801" y="1312"/>
                </a:lnTo>
                <a:cubicBezTo>
                  <a:pt x="12778" y="1289"/>
                  <a:pt x="12761" y="1261"/>
                  <a:pt x="12761" y="1249"/>
                </a:cubicBezTo>
                <a:lnTo>
                  <a:pt x="12767" y="1232"/>
                </a:lnTo>
                <a:lnTo>
                  <a:pt x="12778" y="1170"/>
                </a:lnTo>
                <a:cubicBezTo>
                  <a:pt x="12787" y="1110"/>
                  <a:pt x="12808" y="1072"/>
                  <a:pt x="12833" y="1072"/>
                </a:cubicBezTo>
                <a:cubicBezTo>
                  <a:pt x="12841" y="1072"/>
                  <a:pt x="12849" y="1076"/>
                  <a:pt x="12858" y="1085"/>
                </a:cubicBezTo>
                <a:lnTo>
                  <a:pt x="12892" y="1034"/>
                </a:lnTo>
                <a:close/>
                <a:moveTo>
                  <a:pt x="17632" y="946"/>
                </a:moveTo>
                <a:cubicBezTo>
                  <a:pt x="17633" y="946"/>
                  <a:pt x="17634" y="947"/>
                  <a:pt x="17635" y="948"/>
                </a:cubicBezTo>
                <a:lnTo>
                  <a:pt x="17629" y="948"/>
                </a:lnTo>
                <a:cubicBezTo>
                  <a:pt x="17639" y="958"/>
                  <a:pt x="17679" y="987"/>
                  <a:pt x="17709" y="987"/>
                </a:cubicBezTo>
                <a:cubicBezTo>
                  <a:pt x="17715" y="987"/>
                  <a:pt x="17721" y="985"/>
                  <a:pt x="17726" y="982"/>
                </a:cubicBezTo>
                <a:cubicBezTo>
                  <a:pt x="17729" y="981"/>
                  <a:pt x="17732" y="980"/>
                  <a:pt x="17735" y="980"/>
                </a:cubicBezTo>
                <a:cubicBezTo>
                  <a:pt x="17753" y="980"/>
                  <a:pt x="17766" y="1008"/>
                  <a:pt x="17766" y="1022"/>
                </a:cubicBezTo>
                <a:cubicBezTo>
                  <a:pt x="17766" y="1030"/>
                  <a:pt x="17775" y="1033"/>
                  <a:pt x="17787" y="1033"/>
                </a:cubicBezTo>
                <a:cubicBezTo>
                  <a:pt x="17801" y="1033"/>
                  <a:pt x="17819" y="1028"/>
                  <a:pt x="17828" y="1022"/>
                </a:cubicBezTo>
                <a:cubicBezTo>
                  <a:pt x="17830" y="1021"/>
                  <a:pt x="17831" y="1021"/>
                  <a:pt x="17833" y="1021"/>
                </a:cubicBezTo>
                <a:cubicBezTo>
                  <a:pt x="17853" y="1021"/>
                  <a:pt x="17868" y="1085"/>
                  <a:pt x="17868" y="1164"/>
                </a:cubicBezTo>
                <a:lnTo>
                  <a:pt x="17862" y="1238"/>
                </a:lnTo>
                <a:cubicBezTo>
                  <a:pt x="17862" y="1261"/>
                  <a:pt x="17839" y="1289"/>
                  <a:pt x="17828" y="1312"/>
                </a:cubicBezTo>
                <a:cubicBezTo>
                  <a:pt x="17822" y="1312"/>
                  <a:pt x="17800" y="1306"/>
                  <a:pt x="17794" y="1300"/>
                </a:cubicBezTo>
                <a:lnTo>
                  <a:pt x="17754" y="1221"/>
                </a:lnTo>
                <a:cubicBezTo>
                  <a:pt x="17737" y="1221"/>
                  <a:pt x="17681" y="1187"/>
                  <a:pt x="17675" y="1158"/>
                </a:cubicBezTo>
                <a:cubicBezTo>
                  <a:pt x="17675" y="1136"/>
                  <a:pt x="17646" y="1090"/>
                  <a:pt x="17624" y="1056"/>
                </a:cubicBezTo>
                <a:cubicBezTo>
                  <a:pt x="17603" y="1025"/>
                  <a:pt x="17620" y="946"/>
                  <a:pt x="17632" y="946"/>
                </a:cubicBezTo>
                <a:close/>
                <a:moveTo>
                  <a:pt x="10515" y="1051"/>
                </a:moveTo>
                <a:cubicBezTo>
                  <a:pt x="10549" y="1056"/>
                  <a:pt x="10571" y="1085"/>
                  <a:pt x="10566" y="1119"/>
                </a:cubicBezTo>
                <a:cubicBezTo>
                  <a:pt x="10561" y="1149"/>
                  <a:pt x="10530" y="1170"/>
                  <a:pt x="10508" y="1170"/>
                </a:cubicBezTo>
                <a:cubicBezTo>
                  <a:pt x="10501" y="1170"/>
                  <a:pt x="10496" y="1168"/>
                  <a:pt x="10492" y="1164"/>
                </a:cubicBezTo>
                <a:cubicBezTo>
                  <a:pt x="10490" y="1162"/>
                  <a:pt x="10488" y="1161"/>
                  <a:pt x="10485" y="1161"/>
                </a:cubicBezTo>
                <a:cubicBezTo>
                  <a:pt x="10469" y="1161"/>
                  <a:pt x="10448" y="1212"/>
                  <a:pt x="10463" y="1232"/>
                </a:cubicBezTo>
                <a:cubicBezTo>
                  <a:pt x="10480" y="1261"/>
                  <a:pt x="10509" y="1283"/>
                  <a:pt x="10532" y="1289"/>
                </a:cubicBezTo>
                <a:lnTo>
                  <a:pt x="10526" y="1323"/>
                </a:lnTo>
                <a:cubicBezTo>
                  <a:pt x="10520" y="1334"/>
                  <a:pt x="10492" y="1340"/>
                  <a:pt x="10475" y="1346"/>
                </a:cubicBezTo>
                <a:lnTo>
                  <a:pt x="10463" y="1346"/>
                </a:lnTo>
                <a:cubicBezTo>
                  <a:pt x="10446" y="1346"/>
                  <a:pt x="10429" y="1300"/>
                  <a:pt x="10424" y="1283"/>
                </a:cubicBezTo>
                <a:cubicBezTo>
                  <a:pt x="10424" y="1270"/>
                  <a:pt x="10420" y="1264"/>
                  <a:pt x="10413" y="1264"/>
                </a:cubicBezTo>
                <a:cubicBezTo>
                  <a:pt x="10408" y="1264"/>
                  <a:pt x="10402" y="1267"/>
                  <a:pt x="10395" y="1272"/>
                </a:cubicBezTo>
                <a:lnTo>
                  <a:pt x="10384" y="1278"/>
                </a:lnTo>
                <a:cubicBezTo>
                  <a:pt x="10382" y="1279"/>
                  <a:pt x="10380" y="1280"/>
                  <a:pt x="10377" y="1280"/>
                </a:cubicBezTo>
                <a:cubicBezTo>
                  <a:pt x="10370" y="1280"/>
                  <a:pt x="10361" y="1276"/>
                  <a:pt x="10361" y="1272"/>
                </a:cubicBezTo>
                <a:lnTo>
                  <a:pt x="10356" y="1261"/>
                </a:lnTo>
                <a:cubicBezTo>
                  <a:pt x="10356" y="1243"/>
                  <a:pt x="10378" y="1187"/>
                  <a:pt x="10412" y="1130"/>
                </a:cubicBezTo>
                <a:lnTo>
                  <a:pt x="10441" y="1090"/>
                </a:lnTo>
                <a:cubicBezTo>
                  <a:pt x="10452" y="1073"/>
                  <a:pt x="10475" y="1062"/>
                  <a:pt x="10492" y="1056"/>
                </a:cubicBezTo>
                <a:lnTo>
                  <a:pt x="10515" y="1051"/>
                </a:lnTo>
                <a:close/>
                <a:moveTo>
                  <a:pt x="8132" y="1243"/>
                </a:moveTo>
                <a:cubicBezTo>
                  <a:pt x="8132" y="1243"/>
                  <a:pt x="8154" y="1261"/>
                  <a:pt x="8183" y="1278"/>
                </a:cubicBezTo>
                <a:lnTo>
                  <a:pt x="8251" y="1278"/>
                </a:lnTo>
                <a:cubicBezTo>
                  <a:pt x="8256" y="1276"/>
                  <a:pt x="8261" y="1275"/>
                  <a:pt x="8266" y="1275"/>
                </a:cubicBezTo>
                <a:cubicBezTo>
                  <a:pt x="8278" y="1275"/>
                  <a:pt x="8290" y="1279"/>
                  <a:pt x="8302" y="1283"/>
                </a:cubicBezTo>
                <a:cubicBezTo>
                  <a:pt x="8302" y="1283"/>
                  <a:pt x="8307" y="1300"/>
                  <a:pt x="8307" y="1306"/>
                </a:cubicBezTo>
                <a:lnTo>
                  <a:pt x="8302" y="1317"/>
                </a:lnTo>
                <a:cubicBezTo>
                  <a:pt x="8296" y="1323"/>
                  <a:pt x="8268" y="1346"/>
                  <a:pt x="8239" y="1363"/>
                </a:cubicBezTo>
                <a:lnTo>
                  <a:pt x="8205" y="1340"/>
                </a:lnTo>
                <a:lnTo>
                  <a:pt x="8183" y="1329"/>
                </a:lnTo>
                <a:cubicBezTo>
                  <a:pt x="8176" y="1330"/>
                  <a:pt x="8169" y="1330"/>
                  <a:pt x="8163" y="1330"/>
                </a:cubicBezTo>
                <a:cubicBezTo>
                  <a:pt x="8134" y="1330"/>
                  <a:pt x="8114" y="1320"/>
                  <a:pt x="8114" y="1306"/>
                </a:cubicBezTo>
                <a:cubicBezTo>
                  <a:pt x="8114" y="1289"/>
                  <a:pt x="8126" y="1249"/>
                  <a:pt x="8132" y="1243"/>
                </a:cubicBezTo>
                <a:close/>
                <a:moveTo>
                  <a:pt x="2243" y="1159"/>
                </a:moveTo>
                <a:cubicBezTo>
                  <a:pt x="2248" y="1159"/>
                  <a:pt x="2252" y="1160"/>
                  <a:pt x="2253" y="1164"/>
                </a:cubicBezTo>
                <a:cubicBezTo>
                  <a:pt x="2270" y="1187"/>
                  <a:pt x="2282" y="1226"/>
                  <a:pt x="2282" y="1255"/>
                </a:cubicBezTo>
                <a:cubicBezTo>
                  <a:pt x="2282" y="1282"/>
                  <a:pt x="2271" y="1352"/>
                  <a:pt x="2255" y="1352"/>
                </a:cubicBezTo>
                <a:cubicBezTo>
                  <a:pt x="2255" y="1352"/>
                  <a:pt x="2254" y="1351"/>
                  <a:pt x="2253" y="1351"/>
                </a:cubicBezTo>
                <a:lnTo>
                  <a:pt x="2248" y="1346"/>
                </a:lnTo>
                <a:cubicBezTo>
                  <a:pt x="2236" y="1329"/>
                  <a:pt x="2231" y="1295"/>
                  <a:pt x="2214" y="1295"/>
                </a:cubicBezTo>
                <a:cubicBezTo>
                  <a:pt x="2212" y="1294"/>
                  <a:pt x="2210" y="1294"/>
                  <a:pt x="2208" y="1294"/>
                </a:cubicBezTo>
                <a:cubicBezTo>
                  <a:pt x="2187" y="1294"/>
                  <a:pt x="2196" y="1325"/>
                  <a:pt x="2191" y="1346"/>
                </a:cubicBezTo>
                <a:lnTo>
                  <a:pt x="2185" y="1363"/>
                </a:lnTo>
                <a:cubicBezTo>
                  <a:pt x="2179" y="1369"/>
                  <a:pt x="2170" y="1372"/>
                  <a:pt x="2163" y="1372"/>
                </a:cubicBezTo>
                <a:cubicBezTo>
                  <a:pt x="2158" y="1372"/>
                  <a:pt x="2154" y="1371"/>
                  <a:pt x="2151" y="1368"/>
                </a:cubicBezTo>
                <a:cubicBezTo>
                  <a:pt x="2146" y="1363"/>
                  <a:pt x="2117" y="1312"/>
                  <a:pt x="2106" y="1289"/>
                </a:cubicBezTo>
                <a:cubicBezTo>
                  <a:pt x="2095" y="1266"/>
                  <a:pt x="2134" y="1221"/>
                  <a:pt x="2151" y="1209"/>
                </a:cubicBezTo>
                <a:cubicBezTo>
                  <a:pt x="2166" y="1200"/>
                  <a:pt x="2219" y="1159"/>
                  <a:pt x="2243" y="1159"/>
                </a:cubicBezTo>
                <a:close/>
                <a:moveTo>
                  <a:pt x="7848" y="1255"/>
                </a:moveTo>
                <a:cubicBezTo>
                  <a:pt x="7853" y="1261"/>
                  <a:pt x="7876" y="1278"/>
                  <a:pt x="7893" y="1283"/>
                </a:cubicBezTo>
                <a:cubicBezTo>
                  <a:pt x="7916" y="1329"/>
                  <a:pt x="7933" y="1368"/>
                  <a:pt x="7927" y="1380"/>
                </a:cubicBezTo>
                <a:cubicBezTo>
                  <a:pt x="7926" y="1387"/>
                  <a:pt x="7922" y="1390"/>
                  <a:pt x="7917" y="1390"/>
                </a:cubicBezTo>
                <a:cubicBezTo>
                  <a:pt x="7896" y="1390"/>
                  <a:pt x="7850" y="1345"/>
                  <a:pt x="7836" y="1323"/>
                </a:cubicBezTo>
                <a:cubicBezTo>
                  <a:pt x="7819" y="1295"/>
                  <a:pt x="7836" y="1255"/>
                  <a:pt x="7848" y="1255"/>
                </a:cubicBezTo>
                <a:close/>
                <a:moveTo>
                  <a:pt x="3575" y="1295"/>
                </a:moveTo>
                <a:cubicBezTo>
                  <a:pt x="3587" y="1295"/>
                  <a:pt x="3609" y="1295"/>
                  <a:pt x="3632" y="1306"/>
                </a:cubicBezTo>
                <a:lnTo>
                  <a:pt x="3649" y="1317"/>
                </a:lnTo>
                <a:lnTo>
                  <a:pt x="3672" y="1329"/>
                </a:lnTo>
                <a:cubicBezTo>
                  <a:pt x="3700" y="1357"/>
                  <a:pt x="3700" y="1425"/>
                  <a:pt x="3695" y="1448"/>
                </a:cubicBezTo>
                <a:cubicBezTo>
                  <a:pt x="3691" y="1456"/>
                  <a:pt x="3688" y="1460"/>
                  <a:pt x="3686" y="1460"/>
                </a:cubicBezTo>
                <a:cubicBezTo>
                  <a:pt x="3683" y="1460"/>
                  <a:pt x="3683" y="1447"/>
                  <a:pt x="3683" y="1425"/>
                </a:cubicBezTo>
                <a:cubicBezTo>
                  <a:pt x="3683" y="1397"/>
                  <a:pt x="3598" y="1374"/>
                  <a:pt x="3592" y="1363"/>
                </a:cubicBezTo>
                <a:cubicBezTo>
                  <a:pt x="3581" y="1351"/>
                  <a:pt x="3575" y="1329"/>
                  <a:pt x="3570" y="1312"/>
                </a:cubicBezTo>
                <a:lnTo>
                  <a:pt x="3575" y="1300"/>
                </a:lnTo>
                <a:lnTo>
                  <a:pt x="3575" y="1295"/>
                </a:lnTo>
                <a:close/>
                <a:moveTo>
                  <a:pt x="19859" y="1397"/>
                </a:moveTo>
                <a:cubicBezTo>
                  <a:pt x="19876" y="1397"/>
                  <a:pt x="19876" y="1414"/>
                  <a:pt x="19859" y="1442"/>
                </a:cubicBezTo>
                <a:cubicBezTo>
                  <a:pt x="19848" y="1457"/>
                  <a:pt x="19811" y="1467"/>
                  <a:pt x="19785" y="1467"/>
                </a:cubicBezTo>
                <a:cubicBezTo>
                  <a:pt x="19772" y="1467"/>
                  <a:pt x="19761" y="1465"/>
                  <a:pt x="19757" y="1459"/>
                </a:cubicBezTo>
                <a:cubicBezTo>
                  <a:pt x="19753" y="1444"/>
                  <a:pt x="19765" y="1439"/>
                  <a:pt x="19778" y="1439"/>
                </a:cubicBezTo>
                <a:cubicBezTo>
                  <a:pt x="19784" y="1439"/>
                  <a:pt x="19791" y="1440"/>
                  <a:pt x="19797" y="1442"/>
                </a:cubicBezTo>
                <a:cubicBezTo>
                  <a:pt x="19800" y="1444"/>
                  <a:pt x="19803" y="1444"/>
                  <a:pt x="19805" y="1444"/>
                </a:cubicBezTo>
                <a:cubicBezTo>
                  <a:pt x="19816" y="1444"/>
                  <a:pt x="19807" y="1419"/>
                  <a:pt x="19803" y="1414"/>
                </a:cubicBezTo>
                <a:cubicBezTo>
                  <a:pt x="19797" y="1402"/>
                  <a:pt x="19837" y="1397"/>
                  <a:pt x="19859" y="1397"/>
                </a:cubicBezTo>
                <a:close/>
                <a:moveTo>
                  <a:pt x="19434" y="1385"/>
                </a:moveTo>
                <a:cubicBezTo>
                  <a:pt x="19456" y="1385"/>
                  <a:pt x="19462" y="1402"/>
                  <a:pt x="19451" y="1425"/>
                </a:cubicBezTo>
                <a:cubicBezTo>
                  <a:pt x="19434" y="1453"/>
                  <a:pt x="19434" y="1539"/>
                  <a:pt x="19445" y="1556"/>
                </a:cubicBezTo>
                <a:cubicBezTo>
                  <a:pt x="19454" y="1568"/>
                  <a:pt x="19446" y="1575"/>
                  <a:pt x="19425" y="1575"/>
                </a:cubicBezTo>
                <a:cubicBezTo>
                  <a:pt x="19418" y="1575"/>
                  <a:pt x="19410" y="1574"/>
                  <a:pt x="19400" y="1573"/>
                </a:cubicBezTo>
                <a:lnTo>
                  <a:pt x="19383" y="1556"/>
                </a:lnTo>
                <a:cubicBezTo>
                  <a:pt x="19371" y="1544"/>
                  <a:pt x="19360" y="1516"/>
                  <a:pt x="19360" y="1493"/>
                </a:cubicBezTo>
                <a:lnTo>
                  <a:pt x="19366" y="1459"/>
                </a:lnTo>
                <a:lnTo>
                  <a:pt x="19366" y="1465"/>
                </a:lnTo>
                <a:cubicBezTo>
                  <a:pt x="19377" y="1431"/>
                  <a:pt x="19417" y="1385"/>
                  <a:pt x="19434" y="1385"/>
                </a:cubicBezTo>
                <a:close/>
                <a:moveTo>
                  <a:pt x="12464" y="1498"/>
                </a:moveTo>
                <a:cubicBezTo>
                  <a:pt x="12478" y="1498"/>
                  <a:pt x="12495" y="1503"/>
                  <a:pt x="12506" y="1510"/>
                </a:cubicBezTo>
                <a:cubicBezTo>
                  <a:pt x="12523" y="1522"/>
                  <a:pt x="12523" y="1544"/>
                  <a:pt x="12500" y="1561"/>
                </a:cubicBezTo>
                <a:cubicBezTo>
                  <a:pt x="12488" y="1573"/>
                  <a:pt x="12454" y="1585"/>
                  <a:pt x="12432" y="1585"/>
                </a:cubicBezTo>
                <a:cubicBezTo>
                  <a:pt x="12423" y="1585"/>
                  <a:pt x="12417" y="1583"/>
                  <a:pt x="12415" y="1578"/>
                </a:cubicBezTo>
                <a:cubicBezTo>
                  <a:pt x="12404" y="1561"/>
                  <a:pt x="12427" y="1516"/>
                  <a:pt x="12444" y="1504"/>
                </a:cubicBezTo>
                <a:cubicBezTo>
                  <a:pt x="12448" y="1500"/>
                  <a:pt x="12456" y="1498"/>
                  <a:pt x="12464" y="1498"/>
                </a:cubicBezTo>
                <a:close/>
                <a:moveTo>
                  <a:pt x="3634" y="1433"/>
                </a:moveTo>
                <a:cubicBezTo>
                  <a:pt x="3639" y="1433"/>
                  <a:pt x="3644" y="1434"/>
                  <a:pt x="3649" y="1436"/>
                </a:cubicBezTo>
                <a:lnTo>
                  <a:pt x="3632" y="1482"/>
                </a:lnTo>
                <a:cubicBezTo>
                  <a:pt x="3621" y="1504"/>
                  <a:pt x="3627" y="1539"/>
                  <a:pt x="3615" y="1550"/>
                </a:cubicBezTo>
                <a:lnTo>
                  <a:pt x="3587" y="1595"/>
                </a:lnTo>
                <a:cubicBezTo>
                  <a:pt x="3536" y="1595"/>
                  <a:pt x="3513" y="1584"/>
                  <a:pt x="3541" y="1561"/>
                </a:cubicBezTo>
                <a:lnTo>
                  <a:pt x="3553" y="1522"/>
                </a:lnTo>
                <a:lnTo>
                  <a:pt x="3564" y="1487"/>
                </a:lnTo>
                <a:cubicBezTo>
                  <a:pt x="3578" y="1455"/>
                  <a:pt x="3608" y="1433"/>
                  <a:pt x="3634" y="1433"/>
                </a:cubicBezTo>
                <a:close/>
                <a:moveTo>
                  <a:pt x="17936" y="1408"/>
                </a:moveTo>
                <a:cubicBezTo>
                  <a:pt x="17993" y="1425"/>
                  <a:pt x="18055" y="1459"/>
                  <a:pt x="18055" y="1470"/>
                </a:cubicBezTo>
                <a:cubicBezTo>
                  <a:pt x="18061" y="1476"/>
                  <a:pt x="18049" y="1493"/>
                  <a:pt x="18032" y="1499"/>
                </a:cubicBezTo>
                <a:lnTo>
                  <a:pt x="18021" y="1493"/>
                </a:lnTo>
                <a:lnTo>
                  <a:pt x="18004" y="1493"/>
                </a:lnTo>
                <a:cubicBezTo>
                  <a:pt x="17994" y="1480"/>
                  <a:pt x="17983" y="1474"/>
                  <a:pt x="17975" y="1474"/>
                </a:cubicBezTo>
                <a:cubicBezTo>
                  <a:pt x="17965" y="1474"/>
                  <a:pt x="17959" y="1483"/>
                  <a:pt x="17959" y="1499"/>
                </a:cubicBezTo>
                <a:cubicBezTo>
                  <a:pt x="17959" y="1533"/>
                  <a:pt x="17953" y="1595"/>
                  <a:pt x="17953" y="1595"/>
                </a:cubicBezTo>
                <a:cubicBezTo>
                  <a:pt x="17947" y="1595"/>
                  <a:pt x="17936" y="1573"/>
                  <a:pt x="17930" y="1533"/>
                </a:cubicBezTo>
                <a:lnTo>
                  <a:pt x="17925" y="1504"/>
                </a:lnTo>
                <a:lnTo>
                  <a:pt x="17925" y="1487"/>
                </a:lnTo>
                <a:cubicBezTo>
                  <a:pt x="17928" y="1472"/>
                  <a:pt x="17927" y="1465"/>
                  <a:pt x="17921" y="1465"/>
                </a:cubicBezTo>
                <a:cubicBezTo>
                  <a:pt x="17918" y="1465"/>
                  <a:pt x="17913" y="1467"/>
                  <a:pt x="17907" y="1470"/>
                </a:cubicBezTo>
                <a:lnTo>
                  <a:pt x="17896" y="1470"/>
                </a:lnTo>
                <a:cubicBezTo>
                  <a:pt x="17885" y="1465"/>
                  <a:pt x="17873" y="1453"/>
                  <a:pt x="17868" y="1442"/>
                </a:cubicBezTo>
                <a:cubicBezTo>
                  <a:pt x="17862" y="1436"/>
                  <a:pt x="17873" y="1408"/>
                  <a:pt x="17879" y="1408"/>
                </a:cubicBezTo>
                <a:close/>
                <a:moveTo>
                  <a:pt x="18412" y="1408"/>
                </a:moveTo>
                <a:cubicBezTo>
                  <a:pt x="18429" y="1425"/>
                  <a:pt x="18492" y="1459"/>
                  <a:pt x="18515" y="1465"/>
                </a:cubicBezTo>
                <a:cubicBezTo>
                  <a:pt x="18537" y="1470"/>
                  <a:pt x="18537" y="1504"/>
                  <a:pt x="18515" y="1533"/>
                </a:cubicBezTo>
                <a:lnTo>
                  <a:pt x="18503" y="1561"/>
                </a:lnTo>
                <a:lnTo>
                  <a:pt x="18498" y="1590"/>
                </a:lnTo>
                <a:lnTo>
                  <a:pt x="18498" y="1601"/>
                </a:lnTo>
                <a:cubicBezTo>
                  <a:pt x="18487" y="1581"/>
                  <a:pt x="18457" y="1570"/>
                  <a:pt x="18435" y="1570"/>
                </a:cubicBezTo>
                <a:cubicBezTo>
                  <a:pt x="18421" y="1570"/>
                  <a:pt x="18410" y="1575"/>
                  <a:pt x="18412" y="1584"/>
                </a:cubicBezTo>
                <a:cubicBezTo>
                  <a:pt x="18412" y="1594"/>
                  <a:pt x="18411" y="1597"/>
                  <a:pt x="18410" y="1597"/>
                </a:cubicBezTo>
                <a:cubicBezTo>
                  <a:pt x="18408" y="1597"/>
                  <a:pt x="18404" y="1590"/>
                  <a:pt x="18401" y="1584"/>
                </a:cubicBezTo>
                <a:cubicBezTo>
                  <a:pt x="18395" y="1578"/>
                  <a:pt x="18401" y="1544"/>
                  <a:pt x="18407" y="1522"/>
                </a:cubicBezTo>
                <a:lnTo>
                  <a:pt x="18390" y="1499"/>
                </a:lnTo>
                <a:cubicBezTo>
                  <a:pt x="18373" y="1476"/>
                  <a:pt x="18378" y="1459"/>
                  <a:pt x="18395" y="1436"/>
                </a:cubicBezTo>
                <a:lnTo>
                  <a:pt x="18412" y="1414"/>
                </a:lnTo>
                <a:lnTo>
                  <a:pt x="18412" y="1408"/>
                </a:lnTo>
                <a:close/>
                <a:moveTo>
                  <a:pt x="16237" y="1430"/>
                </a:moveTo>
                <a:cubicBezTo>
                  <a:pt x="16250" y="1430"/>
                  <a:pt x="16292" y="1450"/>
                  <a:pt x="16307" y="1465"/>
                </a:cubicBezTo>
                <a:cubicBezTo>
                  <a:pt x="16324" y="1482"/>
                  <a:pt x="16313" y="1499"/>
                  <a:pt x="16285" y="1504"/>
                </a:cubicBezTo>
                <a:lnTo>
                  <a:pt x="16262" y="1522"/>
                </a:lnTo>
                <a:lnTo>
                  <a:pt x="16234" y="1550"/>
                </a:lnTo>
                <a:cubicBezTo>
                  <a:pt x="16222" y="1535"/>
                  <a:pt x="16208" y="1527"/>
                  <a:pt x="16201" y="1527"/>
                </a:cubicBezTo>
                <a:cubicBezTo>
                  <a:pt x="16197" y="1527"/>
                  <a:pt x="16194" y="1529"/>
                  <a:pt x="16194" y="1533"/>
                </a:cubicBezTo>
                <a:cubicBezTo>
                  <a:pt x="16194" y="1538"/>
                  <a:pt x="16179" y="1613"/>
                  <a:pt x="16158" y="1613"/>
                </a:cubicBezTo>
                <a:cubicBezTo>
                  <a:pt x="16157" y="1613"/>
                  <a:pt x="16156" y="1613"/>
                  <a:pt x="16154" y="1612"/>
                </a:cubicBezTo>
                <a:cubicBezTo>
                  <a:pt x="16132" y="1607"/>
                  <a:pt x="16132" y="1516"/>
                  <a:pt x="16137" y="1487"/>
                </a:cubicBezTo>
                <a:cubicBezTo>
                  <a:pt x="16147" y="1458"/>
                  <a:pt x="16157" y="1441"/>
                  <a:pt x="16167" y="1441"/>
                </a:cubicBezTo>
                <a:cubicBezTo>
                  <a:pt x="16168" y="1441"/>
                  <a:pt x="16170" y="1441"/>
                  <a:pt x="16171" y="1442"/>
                </a:cubicBezTo>
                <a:cubicBezTo>
                  <a:pt x="16173" y="1445"/>
                  <a:pt x="16178" y="1447"/>
                  <a:pt x="16185" y="1447"/>
                </a:cubicBezTo>
                <a:cubicBezTo>
                  <a:pt x="16201" y="1447"/>
                  <a:pt x="16226" y="1439"/>
                  <a:pt x="16234" y="1431"/>
                </a:cubicBezTo>
                <a:cubicBezTo>
                  <a:pt x="16234" y="1430"/>
                  <a:pt x="16235" y="1430"/>
                  <a:pt x="16237" y="1430"/>
                </a:cubicBezTo>
                <a:close/>
                <a:moveTo>
                  <a:pt x="17202" y="1483"/>
                </a:moveTo>
                <a:cubicBezTo>
                  <a:pt x="17205" y="1483"/>
                  <a:pt x="17206" y="1488"/>
                  <a:pt x="17204" y="1499"/>
                </a:cubicBezTo>
                <a:cubicBezTo>
                  <a:pt x="17204" y="1527"/>
                  <a:pt x="17261" y="1567"/>
                  <a:pt x="17255" y="1595"/>
                </a:cubicBezTo>
                <a:cubicBezTo>
                  <a:pt x="17255" y="1609"/>
                  <a:pt x="17248" y="1617"/>
                  <a:pt x="17236" y="1617"/>
                </a:cubicBezTo>
                <a:cubicBezTo>
                  <a:pt x="17224" y="1617"/>
                  <a:pt x="17207" y="1609"/>
                  <a:pt x="17187" y="1595"/>
                </a:cubicBezTo>
                <a:lnTo>
                  <a:pt x="17181" y="1556"/>
                </a:lnTo>
                <a:lnTo>
                  <a:pt x="17170" y="1527"/>
                </a:lnTo>
                <a:cubicBezTo>
                  <a:pt x="17184" y="1498"/>
                  <a:pt x="17196" y="1483"/>
                  <a:pt x="17202" y="1483"/>
                </a:cubicBezTo>
                <a:close/>
                <a:moveTo>
                  <a:pt x="12858" y="1516"/>
                </a:moveTo>
                <a:cubicBezTo>
                  <a:pt x="12858" y="1516"/>
                  <a:pt x="12880" y="1539"/>
                  <a:pt x="12886" y="1556"/>
                </a:cubicBezTo>
                <a:cubicBezTo>
                  <a:pt x="12892" y="1561"/>
                  <a:pt x="12880" y="1584"/>
                  <a:pt x="12875" y="1584"/>
                </a:cubicBezTo>
                <a:cubicBezTo>
                  <a:pt x="12846" y="1595"/>
                  <a:pt x="12818" y="1595"/>
                  <a:pt x="12795" y="1607"/>
                </a:cubicBezTo>
                <a:lnTo>
                  <a:pt x="12778" y="1618"/>
                </a:lnTo>
                <a:cubicBezTo>
                  <a:pt x="12776" y="1623"/>
                  <a:pt x="12771" y="1625"/>
                  <a:pt x="12764" y="1625"/>
                </a:cubicBezTo>
                <a:cubicBezTo>
                  <a:pt x="12742" y="1625"/>
                  <a:pt x="12703" y="1599"/>
                  <a:pt x="12699" y="1573"/>
                </a:cubicBezTo>
                <a:cubicBezTo>
                  <a:pt x="12694" y="1557"/>
                  <a:pt x="12700" y="1550"/>
                  <a:pt x="12715" y="1550"/>
                </a:cubicBezTo>
                <a:cubicBezTo>
                  <a:pt x="12733" y="1550"/>
                  <a:pt x="12762" y="1560"/>
                  <a:pt x="12795" y="1578"/>
                </a:cubicBezTo>
                <a:lnTo>
                  <a:pt x="12858" y="1516"/>
                </a:lnTo>
                <a:close/>
                <a:moveTo>
                  <a:pt x="17039" y="1476"/>
                </a:moveTo>
                <a:lnTo>
                  <a:pt x="17062" y="1493"/>
                </a:lnTo>
                <a:cubicBezTo>
                  <a:pt x="17090" y="1516"/>
                  <a:pt x="17119" y="1567"/>
                  <a:pt x="17130" y="1601"/>
                </a:cubicBezTo>
                <a:lnTo>
                  <a:pt x="17113" y="1595"/>
                </a:lnTo>
                <a:lnTo>
                  <a:pt x="17062" y="1584"/>
                </a:lnTo>
                <a:cubicBezTo>
                  <a:pt x="17057" y="1624"/>
                  <a:pt x="17030" y="1642"/>
                  <a:pt x="17020" y="1642"/>
                </a:cubicBezTo>
                <a:cubicBezTo>
                  <a:pt x="17019" y="1642"/>
                  <a:pt x="17017" y="1641"/>
                  <a:pt x="17017" y="1641"/>
                </a:cubicBezTo>
                <a:cubicBezTo>
                  <a:pt x="17011" y="1629"/>
                  <a:pt x="17011" y="1612"/>
                  <a:pt x="17017" y="1601"/>
                </a:cubicBezTo>
                <a:cubicBezTo>
                  <a:pt x="17028" y="1595"/>
                  <a:pt x="17028" y="1544"/>
                  <a:pt x="17017" y="1533"/>
                </a:cubicBezTo>
                <a:lnTo>
                  <a:pt x="17022" y="1533"/>
                </a:lnTo>
                <a:cubicBezTo>
                  <a:pt x="17011" y="1527"/>
                  <a:pt x="17017" y="1499"/>
                  <a:pt x="17034" y="1476"/>
                </a:cubicBezTo>
                <a:close/>
                <a:moveTo>
                  <a:pt x="13690" y="1481"/>
                </a:moveTo>
                <a:cubicBezTo>
                  <a:pt x="13691" y="1481"/>
                  <a:pt x="13691" y="1481"/>
                  <a:pt x="13692" y="1482"/>
                </a:cubicBezTo>
                <a:cubicBezTo>
                  <a:pt x="13698" y="1493"/>
                  <a:pt x="13737" y="1510"/>
                  <a:pt x="13749" y="1510"/>
                </a:cubicBezTo>
                <a:cubicBezTo>
                  <a:pt x="13760" y="1516"/>
                  <a:pt x="13743" y="1595"/>
                  <a:pt x="13732" y="1629"/>
                </a:cubicBezTo>
                <a:cubicBezTo>
                  <a:pt x="13728" y="1641"/>
                  <a:pt x="13721" y="1647"/>
                  <a:pt x="13714" y="1647"/>
                </a:cubicBezTo>
                <a:cubicBezTo>
                  <a:pt x="13700" y="1647"/>
                  <a:pt x="13682" y="1628"/>
                  <a:pt x="13663" y="1595"/>
                </a:cubicBezTo>
                <a:lnTo>
                  <a:pt x="13652" y="1561"/>
                </a:lnTo>
                <a:lnTo>
                  <a:pt x="13646" y="1544"/>
                </a:lnTo>
                <a:cubicBezTo>
                  <a:pt x="13657" y="1518"/>
                  <a:pt x="13683" y="1481"/>
                  <a:pt x="13690" y="1481"/>
                </a:cubicBezTo>
                <a:close/>
                <a:moveTo>
                  <a:pt x="6321" y="1621"/>
                </a:moveTo>
                <a:cubicBezTo>
                  <a:pt x="6339" y="1621"/>
                  <a:pt x="6357" y="1624"/>
                  <a:pt x="6367" y="1629"/>
                </a:cubicBezTo>
                <a:cubicBezTo>
                  <a:pt x="6395" y="1646"/>
                  <a:pt x="6401" y="1663"/>
                  <a:pt x="6378" y="1669"/>
                </a:cubicBezTo>
                <a:cubicBezTo>
                  <a:pt x="6370" y="1671"/>
                  <a:pt x="6351" y="1673"/>
                  <a:pt x="6332" y="1673"/>
                </a:cubicBezTo>
                <a:cubicBezTo>
                  <a:pt x="6301" y="1673"/>
                  <a:pt x="6267" y="1668"/>
                  <a:pt x="6271" y="1646"/>
                </a:cubicBezTo>
                <a:cubicBezTo>
                  <a:pt x="6274" y="1627"/>
                  <a:pt x="6297" y="1621"/>
                  <a:pt x="6321" y="1621"/>
                </a:cubicBezTo>
                <a:close/>
                <a:moveTo>
                  <a:pt x="8568" y="1550"/>
                </a:moveTo>
                <a:cubicBezTo>
                  <a:pt x="8585" y="1550"/>
                  <a:pt x="8614" y="1561"/>
                  <a:pt x="8619" y="1578"/>
                </a:cubicBezTo>
                <a:lnTo>
                  <a:pt x="8631" y="1635"/>
                </a:lnTo>
                <a:cubicBezTo>
                  <a:pt x="8664" y="1663"/>
                  <a:pt x="8673" y="1676"/>
                  <a:pt x="8652" y="1676"/>
                </a:cubicBezTo>
                <a:cubicBezTo>
                  <a:pt x="8648" y="1676"/>
                  <a:pt x="8643" y="1676"/>
                  <a:pt x="8636" y="1675"/>
                </a:cubicBezTo>
                <a:cubicBezTo>
                  <a:pt x="8602" y="1663"/>
                  <a:pt x="8512" y="1607"/>
                  <a:pt x="8512" y="1590"/>
                </a:cubicBezTo>
                <a:lnTo>
                  <a:pt x="8523" y="1578"/>
                </a:lnTo>
                <a:cubicBezTo>
                  <a:pt x="8534" y="1561"/>
                  <a:pt x="8551" y="1550"/>
                  <a:pt x="8568" y="1550"/>
                </a:cubicBezTo>
                <a:close/>
                <a:moveTo>
                  <a:pt x="10583" y="1595"/>
                </a:moveTo>
                <a:lnTo>
                  <a:pt x="10583" y="1601"/>
                </a:lnTo>
                <a:lnTo>
                  <a:pt x="10622" y="1646"/>
                </a:lnTo>
                <a:cubicBezTo>
                  <a:pt x="10643" y="1641"/>
                  <a:pt x="10660" y="1638"/>
                  <a:pt x="10672" y="1638"/>
                </a:cubicBezTo>
                <a:cubicBezTo>
                  <a:pt x="10686" y="1638"/>
                  <a:pt x="10694" y="1643"/>
                  <a:pt x="10690" y="1652"/>
                </a:cubicBezTo>
                <a:cubicBezTo>
                  <a:pt x="10679" y="1663"/>
                  <a:pt x="10634" y="1726"/>
                  <a:pt x="10605" y="1748"/>
                </a:cubicBezTo>
                <a:lnTo>
                  <a:pt x="10594" y="1680"/>
                </a:lnTo>
                <a:cubicBezTo>
                  <a:pt x="10594" y="1675"/>
                  <a:pt x="10571" y="1675"/>
                  <a:pt x="10566" y="1663"/>
                </a:cubicBezTo>
                <a:lnTo>
                  <a:pt x="10560" y="1652"/>
                </a:lnTo>
                <a:cubicBezTo>
                  <a:pt x="10554" y="1629"/>
                  <a:pt x="10566" y="1607"/>
                  <a:pt x="10583" y="1595"/>
                </a:cubicBezTo>
                <a:close/>
                <a:moveTo>
                  <a:pt x="9479" y="1573"/>
                </a:moveTo>
                <a:cubicBezTo>
                  <a:pt x="9501" y="1573"/>
                  <a:pt x="9546" y="1608"/>
                  <a:pt x="9550" y="1652"/>
                </a:cubicBezTo>
                <a:cubicBezTo>
                  <a:pt x="9556" y="1709"/>
                  <a:pt x="9544" y="1760"/>
                  <a:pt x="9522" y="1765"/>
                </a:cubicBezTo>
                <a:cubicBezTo>
                  <a:pt x="9521" y="1766"/>
                  <a:pt x="9520" y="1766"/>
                  <a:pt x="9519" y="1766"/>
                </a:cubicBezTo>
                <a:cubicBezTo>
                  <a:pt x="9501" y="1766"/>
                  <a:pt x="9470" y="1714"/>
                  <a:pt x="9465" y="1714"/>
                </a:cubicBezTo>
                <a:cubicBezTo>
                  <a:pt x="9454" y="1714"/>
                  <a:pt x="9448" y="1692"/>
                  <a:pt x="9442" y="1658"/>
                </a:cubicBezTo>
                <a:lnTo>
                  <a:pt x="9459" y="1618"/>
                </a:lnTo>
                <a:lnTo>
                  <a:pt x="9471" y="1595"/>
                </a:lnTo>
                <a:cubicBezTo>
                  <a:pt x="9465" y="1580"/>
                  <a:pt x="9470" y="1573"/>
                  <a:pt x="9479" y="1573"/>
                </a:cubicBezTo>
                <a:close/>
                <a:moveTo>
                  <a:pt x="17154" y="1655"/>
                </a:moveTo>
                <a:cubicBezTo>
                  <a:pt x="17165" y="1655"/>
                  <a:pt x="17173" y="1660"/>
                  <a:pt x="17176" y="1669"/>
                </a:cubicBezTo>
                <a:cubicBezTo>
                  <a:pt x="17181" y="1686"/>
                  <a:pt x="17181" y="1760"/>
                  <a:pt x="17153" y="1782"/>
                </a:cubicBezTo>
                <a:cubicBezTo>
                  <a:pt x="17146" y="1789"/>
                  <a:pt x="17138" y="1792"/>
                  <a:pt x="17130" y="1792"/>
                </a:cubicBezTo>
                <a:cubicBezTo>
                  <a:pt x="17109" y="1792"/>
                  <a:pt x="17085" y="1773"/>
                  <a:pt x="17073" y="1737"/>
                </a:cubicBezTo>
                <a:lnTo>
                  <a:pt x="17079" y="1714"/>
                </a:lnTo>
                <a:lnTo>
                  <a:pt x="17096" y="1680"/>
                </a:lnTo>
                <a:cubicBezTo>
                  <a:pt x="17116" y="1664"/>
                  <a:pt x="17138" y="1655"/>
                  <a:pt x="17154" y="1655"/>
                </a:cubicBezTo>
                <a:close/>
                <a:moveTo>
                  <a:pt x="10733" y="1799"/>
                </a:moveTo>
                <a:cubicBezTo>
                  <a:pt x="10778" y="1799"/>
                  <a:pt x="10840" y="1814"/>
                  <a:pt x="10832" y="1822"/>
                </a:cubicBezTo>
                <a:cubicBezTo>
                  <a:pt x="10828" y="1830"/>
                  <a:pt x="10797" y="1848"/>
                  <a:pt x="10780" y="1848"/>
                </a:cubicBezTo>
                <a:cubicBezTo>
                  <a:pt x="10774" y="1848"/>
                  <a:pt x="10770" y="1845"/>
                  <a:pt x="10770" y="1839"/>
                </a:cubicBezTo>
                <a:cubicBezTo>
                  <a:pt x="10767" y="1830"/>
                  <a:pt x="10758" y="1826"/>
                  <a:pt x="10746" y="1826"/>
                </a:cubicBezTo>
                <a:cubicBezTo>
                  <a:pt x="10730" y="1826"/>
                  <a:pt x="10709" y="1833"/>
                  <a:pt x="10696" y="1839"/>
                </a:cubicBezTo>
                <a:cubicBezTo>
                  <a:pt x="10690" y="1844"/>
                  <a:pt x="10685" y="1846"/>
                  <a:pt x="10682" y="1846"/>
                </a:cubicBezTo>
                <a:cubicBezTo>
                  <a:pt x="10675" y="1846"/>
                  <a:pt x="10678" y="1831"/>
                  <a:pt x="10690" y="1811"/>
                </a:cubicBezTo>
                <a:cubicBezTo>
                  <a:pt x="10696" y="1802"/>
                  <a:pt x="10713" y="1799"/>
                  <a:pt x="10733" y="1799"/>
                </a:cubicBezTo>
                <a:close/>
                <a:moveTo>
                  <a:pt x="15417" y="1760"/>
                </a:moveTo>
                <a:cubicBezTo>
                  <a:pt x="15426" y="1760"/>
                  <a:pt x="15434" y="1762"/>
                  <a:pt x="15439" y="1765"/>
                </a:cubicBezTo>
                <a:cubicBezTo>
                  <a:pt x="15456" y="1771"/>
                  <a:pt x="15456" y="1800"/>
                  <a:pt x="15439" y="1828"/>
                </a:cubicBezTo>
                <a:cubicBezTo>
                  <a:pt x="15433" y="1845"/>
                  <a:pt x="15404" y="1856"/>
                  <a:pt x="15384" y="1856"/>
                </a:cubicBezTo>
                <a:cubicBezTo>
                  <a:pt x="15370" y="1856"/>
                  <a:pt x="15361" y="1851"/>
                  <a:pt x="15366" y="1839"/>
                </a:cubicBezTo>
                <a:lnTo>
                  <a:pt x="15371" y="1817"/>
                </a:lnTo>
                <a:lnTo>
                  <a:pt x="15371" y="1788"/>
                </a:lnTo>
                <a:cubicBezTo>
                  <a:pt x="15375" y="1769"/>
                  <a:pt x="15398" y="1760"/>
                  <a:pt x="15417" y="1760"/>
                </a:cubicBezTo>
                <a:close/>
                <a:moveTo>
                  <a:pt x="11815" y="1762"/>
                </a:moveTo>
                <a:cubicBezTo>
                  <a:pt x="11829" y="1762"/>
                  <a:pt x="11841" y="1765"/>
                  <a:pt x="11848" y="1771"/>
                </a:cubicBezTo>
                <a:lnTo>
                  <a:pt x="11854" y="1788"/>
                </a:lnTo>
                <a:cubicBezTo>
                  <a:pt x="11854" y="1794"/>
                  <a:pt x="11848" y="1817"/>
                  <a:pt x="11837" y="1822"/>
                </a:cubicBezTo>
                <a:cubicBezTo>
                  <a:pt x="11814" y="1839"/>
                  <a:pt x="11785" y="1868"/>
                  <a:pt x="11757" y="1868"/>
                </a:cubicBezTo>
                <a:cubicBezTo>
                  <a:pt x="11755" y="1868"/>
                  <a:pt x="11753" y="1868"/>
                  <a:pt x="11751" y="1868"/>
                </a:cubicBezTo>
                <a:cubicBezTo>
                  <a:pt x="11729" y="1868"/>
                  <a:pt x="11704" y="1843"/>
                  <a:pt x="11683" y="1828"/>
                </a:cubicBezTo>
                <a:cubicBezTo>
                  <a:pt x="11689" y="1811"/>
                  <a:pt x="11757" y="1771"/>
                  <a:pt x="11785" y="1765"/>
                </a:cubicBezTo>
                <a:cubicBezTo>
                  <a:pt x="11795" y="1763"/>
                  <a:pt x="11805" y="1762"/>
                  <a:pt x="11815" y="1762"/>
                </a:cubicBezTo>
                <a:close/>
                <a:moveTo>
                  <a:pt x="2428" y="1845"/>
                </a:moveTo>
                <a:cubicBezTo>
                  <a:pt x="2429" y="1845"/>
                  <a:pt x="2429" y="1845"/>
                  <a:pt x="2429" y="1845"/>
                </a:cubicBezTo>
                <a:lnTo>
                  <a:pt x="2435" y="1851"/>
                </a:lnTo>
                <a:cubicBezTo>
                  <a:pt x="2452" y="1873"/>
                  <a:pt x="2463" y="1913"/>
                  <a:pt x="2480" y="1924"/>
                </a:cubicBezTo>
                <a:cubicBezTo>
                  <a:pt x="2483" y="1926"/>
                  <a:pt x="2486" y="1927"/>
                  <a:pt x="2489" y="1927"/>
                </a:cubicBezTo>
                <a:cubicBezTo>
                  <a:pt x="2505" y="1927"/>
                  <a:pt x="2524" y="1906"/>
                  <a:pt x="2543" y="1902"/>
                </a:cubicBezTo>
                <a:lnTo>
                  <a:pt x="2554" y="1896"/>
                </a:lnTo>
                <a:lnTo>
                  <a:pt x="2554" y="1896"/>
                </a:lnTo>
                <a:cubicBezTo>
                  <a:pt x="2571" y="1902"/>
                  <a:pt x="2509" y="1964"/>
                  <a:pt x="2475" y="1964"/>
                </a:cubicBezTo>
                <a:cubicBezTo>
                  <a:pt x="2441" y="1964"/>
                  <a:pt x="2412" y="1941"/>
                  <a:pt x="2412" y="1919"/>
                </a:cubicBezTo>
                <a:cubicBezTo>
                  <a:pt x="2412" y="1897"/>
                  <a:pt x="2423" y="1845"/>
                  <a:pt x="2428" y="1845"/>
                </a:cubicBezTo>
                <a:close/>
                <a:moveTo>
                  <a:pt x="2981" y="1870"/>
                </a:moveTo>
                <a:cubicBezTo>
                  <a:pt x="2988" y="1870"/>
                  <a:pt x="3002" y="1878"/>
                  <a:pt x="3019" y="1896"/>
                </a:cubicBezTo>
                <a:cubicBezTo>
                  <a:pt x="3048" y="1924"/>
                  <a:pt x="3110" y="2004"/>
                  <a:pt x="3099" y="2004"/>
                </a:cubicBezTo>
                <a:cubicBezTo>
                  <a:pt x="3082" y="2004"/>
                  <a:pt x="2980" y="1919"/>
                  <a:pt x="2974" y="1890"/>
                </a:cubicBezTo>
                <a:cubicBezTo>
                  <a:pt x="2971" y="1877"/>
                  <a:pt x="2974" y="1870"/>
                  <a:pt x="2981" y="1870"/>
                </a:cubicBezTo>
                <a:close/>
                <a:moveTo>
                  <a:pt x="14219" y="1918"/>
                </a:moveTo>
                <a:cubicBezTo>
                  <a:pt x="14219" y="1918"/>
                  <a:pt x="14220" y="1918"/>
                  <a:pt x="14220" y="1919"/>
                </a:cubicBezTo>
                <a:lnTo>
                  <a:pt x="14259" y="1970"/>
                </a:lnTo>
                <a:cubicBezTo>
                  <a:pt x="14282" y="1952"/>
                  <a:pt x="14301" y="1943"/>
                  <a:pt x="14313" y="1943"/>
                </a:cubicBezTo>
                <a:cubicBezTo>
                  <a:pt x="14328" y="1943"/>
                  <a:pt x="14334" y="1956"/>
                  <a:pt x="14327" y="1981"/>
                </a:cubicBezTo>
                <a:lnTo>
                  <a:pt x="14316" y="1998"/>
                </a:lnTo>
                <a:cubicBezTo>
                  <a:pt x="14305" y="2020"/>
                  <a:pt x="14295" y="2031"/>
                  <a:pt x="14284" y="2031"/>
                </a:cubicBezTo>
                <a:cubicBezTo>
                  <a:pt x="14271" y="2031"/>
                  <a:pt x="14257" y="2019"/>
                  <a:pt x="14237" y="1992"/>
                </a:cubicBezTo>
                <a:cubicBezTo>
                  <a:pt x="14231" y="1975"/>
                  <a:pt x="14208" y="1975"/>
                  <a:pt x="14197" y="1964"/>
                </a:cubicBezTo>
                <a:cubicBezTo>
                  <a:pt x="14191" y="1964"/>
                  <a:pt x="14191" y="1941"/>
                  <a:pt x="14197" y="1936"/>
                </a:cubicBezTo>
                <a:cubicBezTo>
                  <a:pt x="14202" y="1931"/>
                  <a:pt x="14215" y="1918"/>
                  <a:pt x="14219" y="1918"/>
                </a:cubicBezTo>
                <a:close/>
                <a:moveTo>
                  <a:pt x="7606" y="1973"/>
                </a:moveTo>
                <a:cubicBezTo>
                  <a:pt x="7610" y="1973"/>
                  <a:pt x="7614" y="1974"/>
                  <a:pt x="7615" y="1975"/>
                </a:cubicBezTo>
                <a:cubicBezTo>
                  <a:pt x="7627" y="1975"/>
                  <a:pt x="7627" y="1998"/>
                  <a:pt x="7621" y="2015"/>
                </a:cubicBezTo>
                <a:lnTo>
                  <a:pt x="7615" y="2032"/>
                </a:lnTo>
                <a:cubicBezTo>
                  <a:pt x="7610" y="2038"/>
                  <a:pt x="7610" y="2043"/>
                  <a:pt x="7604" y="2043"/>
                </a:cubicBezTo>
                <a:cubicBezTo>
                  <a:pt x="7564" y="2049"/>
                  <a:pt x="7553" y="2049"/>
                  <a:pt x="7553" y="2049"/>
                </a:cubicBezTo>
                <a:cubicBezTo>
                  <a:pt x="7553" y="2043"/>
                  <a:pt x="7553" y="2038"/>
                  <a:pt x="7553" y="2032"/>
                </a:cubicBezTo>
                <a:cubicBezTo>
                  <a:pt x="7553" y="2015"/>
                  <a:pt x="7570" y="1992"/>
                  <a:pt x="7575" y="1981"/>
                </a:cubicBezTo>
                <a:cubicBezTo>
                  <a:pt x="7579" y="1977"/>
                  <a:pt x="7595" y="1973"/>
                  <a:pt x="7606" y="1973"/>
                </a:cubicBezTo>
                <a:close/>
                <a:moveTo>
                  <a:pt x="14492" y="1919"/>
                </a:moveTo>
                <a:lnTo>
                  <a:pt x="14492" y="1919"/>
                </a:lnTo>
                <a:cubicBezTo>
                  <a:pt x="14458" y="1975"/>
                  <a:pt x="14429" y="2021"/>
                  <a:pt x="14401" y="2072"/>
                </a:cubicBezTo>
                <a:cubicBezTo>
                  <a:pt x="14339" y="1964"/>
                  <a:pt x="14344" y="1953"/>
                  <a:pt x="14492" y="1919"/>
                </a:cubicBezTo>
                <a:close/>
                <a:moveTo>
                  <a:pt x="14098" y="1924"/>
                </a:moveTo>
                <a:cubicBezTo>
                  <a:pt x="14099" y="1924"/>
                  <a:pt x="14100" y="1924"/>
                  <a:pt x="14100" y="1924"/>
                </a:cubicBezTo>
                <a:cubicBezTo>
                  <a:pt x="14112" y="1930"/>
                  <a:pt x="14117" y="1947"/>
                  <a:pt x="14117" y="1964"/>
                </a:cubicBezTo>
                <a:lnTo>
                  <a:pt x="14112" y="1970"/>
                </a:lnTo>
                <a:lnTo>
                  <a:pt x="14078" y="2009"/>
                </a:lnTo>
                <a:cubicBezTo>
                  <a:pt x="14032" y="2021"/>
                  <a:pt x="13981" y="2032"/>
                  <a:pt x="13970" y="2032"/>
                </a:cubicBezTo>
                <a:lnTo>
                  <a:pt x="13964" y="2043"/>
                </a:lnTo>
                <a:lnTo>
                  <a:pt x="13953" y="2061"/>
                </a:lnTo>
                <a:cubicBezTo>
                  <a:pt x="13949" y="2069"/>
                  <a:pt x="13945" y="2073"/>
                  <a:pt x="13940" y="2073"/>
                </a:cubicBezTo>
                <a:cubicBezTo>
                  <a:pt x="13928" y="2073"/>
                  <a:pt x="13912" y="2051"/>
                  <a:pt x="13896" y="2015"/>
                </a:cubicBezTo>
                <a:lnTo>
                  <a:pt x="13856" y="2061"/>
                </a:lnTo>
                <a:cubicBezTo>
                  <a:pt x="13848" y="2068"/>
                  <a:pt x="13841" y="2071"/>
                  <a:pt x="13835" y="2071"/>
                </a:cubicBezTo>
                <a:cubicBezTo>
                  <a:pt x="13819" y="2071"/>
                  <a:pt x="13815" y="2046"/>
                  <a:pt x="13811" y="2038"/>
                </a:cubicBezTo>
                <a:cubicBezTo>
                  <a:pt x="13805" y="2026"/>
                  <a:pt x="13805" y="1998"/>
                  <a:pt x="13811" y="1987"/>
                </a:cubicBezTo>
                <a:cubicBezTo>
                  <a:pt x="13817" y="1970"/>
                  <a:pt x="13834" y="1958"/>
                  <a:pt x="13845" y="1947"/>
                </a:cubicBezTo>
                <a:cubicBezTo>
                  <a:pt x="13848" y="1944"/>
                  <a:pt x="13852" y="1943"/>
                  <a:pt x="13856" y="1943"/>
                </a:cubicBezTo>
                <a:cubicBezTo>
                  <a:pt x="13861" y="1943"/>
                  <a:pt x="13865" y="1944"/>
                  <a:pt x="13868" y="1947"/>
                </a:cubicBezTo>
                <a:lnTo>
                  <a:pt x="13907" y="1992"/>
                </a:lnTo>
                <a:cubicBezTo>
                  <a:pt x="13927" y="1981"/>
                  <a:pt x="13961" y="1981"/>
                  <a:pt x="13992" y="1981"/>
                </a:cubicBezTo>
                <a:cubicBezTo>
                  <a:pt x="14022" y="1981"/>
                  <a:pt x="14049" y="1981"/>
                  <a:pt x="14055" y="1970"/>
                </a:cubicBezTo>
                <a:cubicBezTo>
                  <a:pt x="14065" y="1949"/>
                  <a:pt x="14090" y="1924"/>
                  <a:pt x="14098" y="1924"/>
                </a:cubicBezTo>
                <a:close/>
                <a:moveTo>
                  <a:pt x="13261" y="1957"/>
                </a:moveTo>
                <a:cubicBezTo>
                  <a:pt x="13266" y="1957"/>
                  <a:pt x="13267" y="1965"/>
                  <a:pt x="13261" y="1981"/>
                </a:cubicBezTo>
                <a:lnTo>
                  <a:pt x="13261" y="1998"/>
                </a:lnTo>
                <a:cubicBezTo>
                  <a:pt x="13266" y="2021"/>
                  <a:pt x="13289" y="2026"/>
                  <a:pt x="13266" y="2055"/>
                </a:cubicBezTo>
                <a:cubicBezTo>
                  <a:pt x="13254" y="2070"/>
                  <a:pt x="13246" y="2077"/>
                  <a:pt x="13236" y="2077"/>
                </a:cubicBezTo>
                <a:cubicBezTo>
                  <a:pt x="13227" y="2077"/>
                  <a:pt x="13217" y="2071"/>
                  <a:pt x="13204" y="2061"/>
                </a:cubicBezTo>
                <a:lnTo>
                  <a:pt x="13193" y="2049"/>
                </a:lnTo>
                <a:cubicBezTo>
                  <a:pt x="13178" y="2052"/>
                  <a:pt x="13166" y="2053"/>
                  <a:pt x="13156" y="2053"/>
                </a:cubicBezTo>
                <a:cubicBezTo>
                  <a:pt x="13146" y="2053"/>
                  <a:pt x="13139" y="2052"/>
                  <a:pt x="13136" y="2049"/>
                </a:cubicBezTo>
                <a:lnTo>
                  <a:pt x="13136" y="2038"/>
                </a:lnTo>
                <a:lnTo>
                  <a:pt x="13141" y="2009"/>
                </a:lnTo>
                <a:cubicBezTo>
                  <a:pt x="13147" y="1975"/>
                  <a:pt x="13215" y="1998"/>
                  <a:pt x="13238" y="1975"/>
                </a:cubicBezTo>
                <a:cubicBezTo>
                  <a:pt x="13248" y="1963"/>
                  <a:pt x="13256" y="1957"/>
                  <a:pt x="13261" y="1957"/>
                </a:cubicBezTo>
                <a:close/>
                <a:moveTo>
                  <a:pt x="12892" y="1930"/>
                </a:moveTo>
                <a:cubicBezTo>
                  <a:pt x="12920" y="1975"/>
                  <a:pt x="13000" y="1998"/>
                  <a:pt x="13011" y="2015"/>
                </a:cubicBezTo>
                <a:cubicBezTo>
                  <a:pt x="13020" y="2029"/>
                  <a:pt x="13018" y="2039"/>
                  <a:pt x="13004" y="2039"/>
                </a:cubicBezTo>
                <a:cubicBezTo>
                  <a:pt x="13001" y="2039"/>
                  <a:pt x="12998" y="2039"/>
                  <a:pt x="12994" y="2038"/>
                </a:cubicBezTo>
                <a:lnTo>
                  <a:pt x="12977" y="2049"/>
                </a:lnTo>
                <a:lnTo>
                  <a:pt x="12949" y="2061"/>
                </a:lnTo>
                <a:cubicBezTo>
                  <a:pt x="12932" y="2072"/>
                  <a:pt x="12909" y="2078"/>
                  <a:pt x="12885" y="2078"/>
                </a:cubicBezTo>
                <a:cubicBezTo>
                  <a:pt x="12862" y="2078"/>
                  <a:pt x="12838" y="2072"/>
                  <a:pt x="12818" y="2061"/>
                </a:cubicBezTo>
                <a:lnTo>
                  <a:pt x="12818" y="2038"/>
                </a:lnTo>
                <a:cubicBezTo>
                  <a:pt x="12812" y="2026"/>
                  <a:pt x="12818" y="2015"/>
                  <a:pt x="12818" y="2004"/>
                </a:cubicBezTo>
                <a:lnTo>
                  <a:pt x="12818" y="1987"/>
                </a:lnTo>
                <a:cubicBezTo>
                  <a:pt x="12818" y="1975"/>
                  <a:pt x="12824" y="1958"/>
                  <a:pt x="12835" y="1953"/>
                </a:cubicBezTo>
                <a:lnTo>
                  <a:pt x="12841" y="1947"/>
                </a:lnTo>
                <a:lnTo>
                  <a:pt x="12892" y="1930"/>
                </a:lnTo>
                <a:close/>
                <a:moveTo>
                  <a:pt x="6554" y="1805"/>
                </a:moveTo>
                <a:cubicBezTo>
                  <a:pt x="6577" y="1805"/>
                  <a:pt x="6611" y="1811"/>
                  <a:pt x="6628" y="1828"/>
                </a:cubicBezTo>
                <a:cubicBezTo>
                  <a:pt x="6645" y="1839"/>
                  <a:pt x="6634" y="1873"/>
                  <a:pt x="6605" y="1896"/>
                </a:cubicBezTo>
                <a:lnTo>
                  <a:pt x="6588" y="1896"/>
                </a:lnTo>
                <a:lnTo>
                  <a:pt x="6549" y="1890"/>
                </a:lnTo>
                <a:cubicBezTo>
                  <a:pt x="6520" y="1913"/>
                  <a:pt x="6463" y="2021"/>
                  <a:pt x="6463" y="2066"/>
                </a:cubicBezTo>
                <a:cubicBezTo>
                  <a:pt x="6465" y="2077"/>
                  <a:pt x="6464" y="2083"/>
                  <a:pt x="6462" y="2083"/>
                </a:cubicBezTo>
                <a:cubicBezTo>
                  <a:pt x="6456" y="2083"/>
                  <a:pt x="6440" y="2048"/>
                  <a:pt x="6424" y="1987"/>
                </a:cubicBezTo>
                <a:lnTo>
                  <a:pt x="6407" y="1924"/>
                </a:lnTo>
                <a:lnTo>
                  <a:pt x="6401" y="1907"/>
                </a:lnTo>
                <a:cubicBezTo>
                  <a:pt x="6406" y="1889"/>
                  <a:pt x="6418" y="1878"/>
                  <a:pt x="6432" y="1878"/>
                </a:cubicBezTo>
                <a:cubicBezTo>
                  <a:pt x="6435" y="1878"/>
                  <a:pt x="6438" y="1878"/>
                  <a:pt x="6441" y="1879"/>
                </a:cubicBezTo>
                <a:lnTo>
                  <a:pt x="6452" y="1890"/>
                </a:lnTo>
                <a:lnTo>
                  <a:pt x="6458" y="1890"/>
                </a:lnTo>
                <a:cubicBezTo>
                  <a:pt x="6460" y="1891"/>
                  <a:pt x="6462" y="1892"/>
                  <a:pt x="6463" y="1892"/>
                </a:cubicBezTo>
                <a:cubicBezTo>
                  <a:pt x="6471" y="1892"/>
                  <a:pt x="6475" y="1882"/>
                  <a:pt x="6475" y="1868"/>
                </a:cubicBezTo>
                <a:cubicBezTo>
                  <a:pt x="6475" y="1851"/>
                  <a:pt x="6537" y="1805"/>
                  <a:pt x="6554" y="1805"/>
                </a:cubicBezTo>
                <a:close/>
                <a:moveTo>
                  <a:pt x="12753" y="1992"/>
                </a:moveTo>
                <a:cubicBezTo>
                  <a:pt x="12754" y="1992"/>
                  <a:pt x="12755" y="1992"/>
                  <a:pt x="12756" y="1992"/>
                </a:cubicBezTo>
                <a:lnTo>
                  <a:pt x="12750" y="1992"/>
                </a:lnTo>
                <a:cubicBezTo>
                  <a:pt x="12773" y="1992"/>
                  <a:pt x="12784" y="2009"/>
                  <a:pt x="12778" y="2026"/>
                </a:cubicBezTo>
                <a:cubicBezTo>
                  <a:pt x="12773" y="2049"/>
                  <a:pt x="12710" y="2066"/>
                  <a:pt x="12688" y="2083"/>
                </a:cubicBezTo>
                <a:lnTo>
                  <a:pt x="12665" y="2095"/>
                </a:lnTo>
                <a:cubicBezTo>
                  <a:pt x="12658" y="2101"/>
                  <a:pt x="12648" y="2104"/>
                  <a:pt x="12639" y="2104"/>
                </a:cubicBezTo>
                <a:cubicBezTo>
                  <a:pt x="12633" y="2104"/>
                  <a:pt x="12628" y="2103"/>
                  <a:pt x="12625" y="2100"/>
                </a:cubicBezTo>
                <a:lnTo>
                  <a:pt x="12614" y="2078"/>
                </a:lnTo>
                <a:cubicBezTo>
                  <a:pt x="12630" y="2061"/>
                  <a:pt x="12726" y="1992"/>
                  <a:pt x="12753" y="1992"/>
                </a:cubicBezTo>
                <a:close/>
                <a:moveTo>
                  <a:pt x="9754" y="2031"/>
                </a:moveTo>
                <a:cubicBezTo>
                  <a:pt x="9760" y="2031"/>
                  <a:pt x="9766" y="2031"/>
                  <a:pt x="9771" y="2032"/>
                </a:cubicBezTo>
                <a:cubicBezTo>
                  <a:pt x="9730" y="2093"/>
                  <a:pt x="9696" y="2118"/>
                  <a:pt x="9657" y="2118"/>
                </a:cubicBezTo>
                <a:cubicBezTo>
                  <a:pt x="9638" y="2118"/>
                  <a:pt x="9618" y="2112"/>
                  <a:pt x="9595" y="2100"/>
                </a:cubicBezTo>
                <a:cubicBezTo>
                  <a:pt x="9660" y="2050"/>
                  <a:pt x="9712" y="2031"/>
                  <a:pt x="9754" y="2031"/>
                </a:cubicBezTo>
                <a:close/>
                <a:moveTo>
                  <a:pt x="9153" y="2015"/>
                </a:moveTo>
                <a:cubicBezTo>
                  <a:pt x="9198" y="2038"/>
                  <a:pt x="9244" y="2066"/>
                  <a:pt x="9244" y="2078"/>
                </a:cubicBezTo>
                <a:cubicBezTo>
                  <a:pt x="9244" y="2089"/>
                  <a:pt x="9153" y="2123"/>
                  <a:pt x="9119" y="2129"/>
                </a:cubicBezTo>
                <a:cubicBezTo>
                  <a:pt x="9114" y="2130"/>
                  <a:pt x="9110" y="2131"/>
                  <a:pt x="9105" y="2131"/>
                </a:cubicBezTo>
                <a:cubicBezTo>
                  <a:pt x="9076" y="2131"/>
                  <a:pt x="9050" y="2100"/>
                  <a:pt x="9045" y="2061"/>
                </a:cubicBezTo>
                <a:lnTo>
                  <a:pt x="9096" y="2038"/>
                </a:lnTo>
                <a:lnTo>
                  <a:pt x="9153" y="2015"/>
                </a:lnTo>
                <a:close/>
                <a:moveTo>
                  <a:pt x="10197" y="1981"/>
                </a:moveTo>
                <a:cubicBezTo>
                  <a:pt x="10208" y="1987"/>
                  <a:pt x="10219" y="1998"/>
                  <a:pt x="10214" y="2015"/>
                </a:cubicBezTo>
                <a:lnTo>
                  <a:pt x="10214" y="2021"/>
                </a:lnTo>
                <a:lnTo>
                  <a:pt x="10225" y="2043"/>
                </a:lnTo>
                <a:cubicBezTo>
                  <a:pt x="10236" y="2072"/>
                  <a:pt x="10242" y="2112"/>
                  <a:pt x="10231" y="2123"/>
                </a:cubicBezTo>
                <a:cubicBezTo>
                  <a:pt x="10225" y="2131"/>
                  <a:pt x="10208" y="2136"/>
                  <a:pt x="10192" y="2136"/>
                </a:cubicBezTo>
                <a:cubicBezTo>
                  <a:pt x="10175" y="2136"/>
                  <a:pt x="10160" y="2131"/>
                  <a:pt x="10157" y="2123"/>
                </a:cubicBezTo>
                <a:cubicBezTo>
                  <a:pt x="10146" y="2112"/>
                  <a:pt x="10151" y="2066"/>
                  <a:pt x="10168" y="2026"/>
                </a:cubicBezTo>
                <a:lnTo>
                  <a:pt x="10191" y="1987"/>
                </a:lnTo>
                <a:lnTo>
                  <a:pt x="10197" y="1981"/>
                </a:lnTo>
                <a:close/>
                <a:moveTo>
                  <a:pt x="12118" y="1760"/>
                </a:moveTo>
                <a:cubicBezTo>
                  <a:pt x="12131" y="1760"/>
                  <a:pt x="12144" y="1777"/>
                  <a:pt x="12137" y="1788"/>
                </a:cubicBezTo>
                <a:cubicBezTo>
                  <a:pt x="12126" y="1800"/>
                  <a:pt x="12103" y="1862"/>
                  <a:pt x="12115" y="1868"/>
                </a:cubicBezTo>
                <a:cubicBezTo>
                  <a:pt x="12126" y="1879"/>
                  <a:pt x="12143" y="1896"/>
                  <a:pt x="12149" y="1907"/>
                </a:cubicBezTo>
                <a:lnTo>
                  <a:pt x="12154" y="1919"/>
                </a:lnTo>
                <a:lnTo>
                  <a:pt x="12166" y="1964"/>
                </a:lnTo>
                <a:cubicBezTo>
                  <a:pt x="12181" y="1969"/>
                  <a:pt x="12202" y="1972"/>
                  <a:pt x="12225" y="1972"/>
                </a:cubicBezTo>
                <a:cubicBezTo>
                  <a:pt x="12252" y="1972"/>
                  <a:pt x="12282" y="1968"/>
                  <a:pt x="12307" y="1958"/>
                </a:cubicBezTo>
                <a:lnTo>
                  <a:pt x="12341" y="2015"/>
                </a:lnTo>
                <a:cubicBezTo>
                  <a:pt x="12341" y="2015"/>
                  <a:pt x="12364" y="2009"/>
                  <a:pt x="12370" y="2004"/>
                </a:cubicBezTo>
                <a:lnTo>
                  <a:pt x="12393" y="1964"/>
                </a:lnTo>
                <a:cubicBezTo>
                  <a:pt x="12403" y="1957"/>
                  <a:pt x="12413" y="1954"/>
                  <a:pt x="12424" y="1954"/>
                </a:cubicBezTo>
                <a:cubicBezTo>
                  <a:pt x="12448" y="1954"/>
                  <a:pt x="12471" y="1972"/>
                  <a:pt x="12483" y="2004"/>
                </a:cubicBezTo>
                <a:lnTo>
                  <a:pt x="12529" y="1981"/>
                </a:lnTo>
                <a:lnTo>
                  <a:pt x="12557" y="1970"/>
                </a:lnTo>
                <a:cubicBezTo>
                  <a:pt x="12558" y="1970"/>
                  <a:pt x="12559" y="1970"/>
                  <a:pt x="12559" y="1970"/>
                </a:cubicBezTo>
                <a:cubicBezTo>
                  <a:pt x="12585" y="1970"/>
                  <a:pt x="12568" y="2066"/>
                  <a:pt x="12540" y="2066"/>
                </a:cubicBezTo>
                <a:cubicBezTo>
                  <a:pt x="12512" y="2066"/>
                  <a:pt x="12461" y="2066"/>
                  <a:pt x="12432" y="2061"/>
                </a:cubicBezTo>
                <a:lnTo>
                  <a:pt x="12404" y="2078"/>
                </a:lnTo>
                <a:lnTo>
                  <a:pt x="12358" y="2117"/>
                </a:lnTo>
                <a:cubicBezTo>
                  <a:pt x="12345" y="2128"/>
                  <a:pt x="12332" y="2132"/>
                  <a:pt x="12320" y="2132"/>
                </a:cubicBezTo>
                <a:cubicBezTo>
                  <a:pt x="12280" y="2132"/>
                  <a:pt x="12251" y="2087"/>
                  <a:pt x="12251" y="2061"/>
                </a:cubicBezTo>
                <a:cubicBezTo>
                  <a:pt x="12251" y="2043"/>
                  <a:pt x="12246" y="2034"/>
                  <a:pt x="12239" y="2034"/>
                </a:cubicBezTo>
                <a:cubicBezTo>
                  <a:pt x="12233" y="2034"/>
                  <a:pt x="12225" y="2041"/>
                  <a:pt x="12217" y="2055"/>
                </a:cubicBezTo>
                <a:lnTo>
                  <a:pt x="12200" y="2078"/>
                </a:lnTo>
                <a:cubicBezTo>
                  <a:pt x="12200" y="2087"/>
                  <a:pt x="12191" y="2101"/>
                  <a:pt x="12189" y="2101"/>
                </a:cubicBezTo>
                <a:cubicBezTo>
                  <a:pt x="12188" y="2101"/>
                  <a:pt x="12188" y="2101"/>
                  <a:pt x="12188" y="2100"/>
                </a:cubicBezTo>
                <a:lnTo>
                  <a:pt x="12115" y="2049"/>
                </a:lnTo>
                <a:cubicBezTo>
                  <a:pt x="12089" y="2091"/>
                  <a:pt x="12069" y="2104"/>
                  <a:pt x="12057" y="2104"/>
                </a:cubicBezTo>
                <a:cubicBezTo>
                  <a:pt x="12048" y="2104"/>
                  <a:pt x="12044" y="2096"/>
                  <a:pt x="12046" y="2089"/>
                </a:cubicBezTo>
                <a:cubicBezTo>
                  <a:pt x="12050" y="2074"/>
                  <a:pt x="12046" y="2064"/>
                  <a:pt x="12037" y="2064"/>
                </a:cubicBezTo>
                <a:cubicBezTo>
                  <a:pt x="12032" y="2064"/>
                  <a:pt x="12026" y="2066"/>
                  <a:pt x="12018" y="2072"/>
                </a:cubicBezTo>
                <a:cubicBezTo>
                  <a:pt x="12008" y="2079"/>
                  <a:pt x="11969" y="2084"/>
                  <a:pt x="11937" y="2084"/>
                </a:cubicBezTo>
                <a:cubicBezTo>
                  <a:pt x="11917" y="2084"/>
                  <a:pt x="11900" y="2082"/>
                  <a:pt x="11893" y="2078"/>
                </a:cubicBezTo>
                <a:cubicBezTo>
                  <a:pt x="11888" y="2072"/>
                  <a:pt x="11883" y="2070"/>
                  <a:pt x="11878" y="2070"/>
                </a:cubicBezTo>
                <a:cubicBezTo>
                  <a:pt x="11867" y="2070"/>
                  <a:pt x="11859" y="2082"/>
                  <a:pt x="11859" y="2106"/>
                </a:cubicBezTo>
                <a:lnTo>
                  <a:pt x="11854" y="2129"/>
                </a:lnTo>
                <a:lnTo>
                  <a:pt x="11854" y="2134"/>
                </a:lnTo>
                <a:cubicBezTo>
                  <a:pt x="11849" y="2136"/>
                  <a:pt x="11845" y="2136"/>
                  <a:pt x="11841" y="2136"/>
                </a:cubicBezTo>
                <a:cubicBezTo>
                  <a:pt x="11829" y="2136"/>
                  <a:pt x="11819" y="2130"/>
                  <a:pt x="11819" y="2117"/>
                </a:cubicBezTo>
                <a:lnTo>
                  <a:pt x="11819" y="2112"/>
                </a:lnTo>
                <a:lnTo>
                  <a:pt x="11825" y="2083"/>
                </a:lnTo>
                <a:cubicBezTo>
                  <a:pt x="11825" y="2070"/>
                  <a:pt x="11819" y="2066"/>
                  <a:pt x="11811" y="2066"/>
                </a:cubicBezTo>
                <a:cubicBezTo>
                  <a:pt x="11794" y="2066"/>
                  <a:pt x="11765" y="2083"/>
                  <a:pt x="11746" y="2083"/>
                </a:cubicBezTo>
                <a:cubicBezTo>
                  <a:pt x="11723" y="2083"/>
                  <a:pt x="11672" y="2072"/>
                  <a:pt x="11661" y="2072"/>
                </a:cubicBezTo>
                <a:cubicBezTo>
                  <a:pt x="11659" y="2072"/>
                  <a:pt x="11658" y="2072"/>
                  <a:pt x="11657" y="2072"/>
                </a:cubicBezTo>
                <a:cubicBezTo>
                  <a:pt x="11642" y="2072"/>
                  <a:pt x="11632" y="2041"/>
                  <a:pt x="11627" y="2009"/>
                </a:cubicBezTo>
                <a:lnTo>
                  <a:pt x="11638" y="1998"/>
                </a:lnTo>
                <a:lnTo>
                  <a:pt x="11661" y="1975"/>
                </a:lnTo>
                <a:cubicBezTo>
                  <a:pt x="11665" y="1974"/>
                  <a:pt x="11671" y="1973"/>
                  <a:pt x="11677" y="1973"/>
                </a:cubicBezTo>
                <a:cubicBezTo>
                  <a:pt x="11702" y="1973"/>
                  <a:pt x="11737" y="1984"/>
                  <a:pt x="11761" y="1984"/>
                </a:cubicBezTo>
                <a:cubicBezTo>
                  <a:pt x="11774" y="1984"/>
                  <a:pt x="11784" y="1980"/>
                  <a:pt x="11785" y="1970"/>
                </a:cubicBezTo>
                <a:cubicBezTo>
                  <a:pt x="11793" y="1950"/>
                  <a:pt x="11809" y="1939"/>
                  <a:pt x="11829" y="1939"/>
                </a:cubicBezTo>
                <a:cubicBezTo>
                  <a:pt x="11838" y="1939"/>
                  <a:pt x="11848" y="1942"/>
                  <a:pt x="11859" y="1947"/>
                </a:cubicBezTo>
                <a:lnTo>
                  <a:pt x="11882" y="1970"/>
                </a:lnTo>
                <a:lnTo>
                  <a:pt x="11910" y="1992"/>
                </a:lnTo>
                <a:cubicBezTo>
                  <a:pt x="11939" y="1975"/>
                  <a:pt x="12018" y="1958"/>
                  <a:pt x="12035" y="1953"/>
                </a:cubicBezTo>
                <a:cubicBezTo>
                  <a:pt x="12058" y="1953"/>
                  <a:pt x="12069" y="1919"/>
                  <a:pt x="12063" y="1902"/>
                </a:cubicBezTo>
                <a:cubicBezTo>
                  <a:pt x="12063" y="1890"/>
                  <a:pt x="12046" y="1845"/>
                  <a:pt x="12029" y="1800"/>
                </a:cubicBezTo>
                <a:lnTo>
                  <a:pt x="12086" y="1788"/>
                </a:lnTo>
                <a:lnTo>
                  <a:pt x="12098" y="1782"/>
                </a:lnTo>
                <a:cubicBezTo>
                  <a:pt x="12102" y="1766"/>
                  <a:pt x="12110" y="1760"/>
                  <a:pt x="12118" y="1760"/>
                </a:cubicBezTo>
                <a:close/>
                <a:moveTo>
                  <a:pt x="7547" y="2061"/>
                </a:moveTo>
                <a:cubicBezTo>
                  <a:pt x="7547" y="2105"/>
                  <a:pt x="7543" y="2136"/>
                  <a:pt x="7538" y="2136"/>
                </a:cubicBezTo>
                <a:cubicBezTo>
                  <a:pt x="7537" y="2136"/>
                  <a:pt x="7536" y="2136"/>
                  <a:pt x="7536" y="2134"/>
                </a:cubicBezTo>
                <a:cubicBezTo>
                  <a:pt x="7530" y="2123"/>
                  <a:pt x="7541" y="2089"/>
                  <a:pt x="7547" y="2061"/>
                </a:cubicBezTo>
                <a:close/>
                <a:moveTo>
                  <a:pt x="8538" y="2061"/>
                </a:moveTo>
                <a:cubicBezTo>
                  <a:pt x="8567" y="2061"/>
                  <a:pt x="8615" y="2097"/>
                  <a:pt x="8619" y="2123"/>
                </a:cubicBezTo>
                <a:cubicBezTo>
                  <a:pt x="8628" y="2144"/>
                  <a:pt x="8589" y="2156"/>
                  <a:pt x="8558" y="2156"/>
                </a:cubicBezTo>
                <a:cubicBezTo>
                  <a:pt x="8546" y="2156"/>
                  <a:pt x="8536" y="2154"/>
                  <a:pt x="8529" y="2151"/>
                </a:cubicBezTo>
                <a:cubicBezTo>
                  <a:pt x="8500" y="2146"/>
                  <a:pt x="8495" y="2112"/>
                  <a:pt x="8517" y="2072"/>
                </a:cubicBezTo>
                <a:cubicBezTo>
                  <a:pt x="8521" y="2064"/>
                  <a:pt x="8529" y="2061"/>
                  <a:pt x="8538" y="2061"/>
                </a:cubicBezTo>
                <a:close/>
                <a:moveTo>
                  <a:pt x="10856" y="1978"/>
                </a:moveTo>
                <a:cubicBezTo>
                  <a:pt x="10865" y="1978"/>
                  <a:pt x="10874" y="1981"/>
                  <a:pt x="10878" y="1987"/>
                </a:cubicBezTo>
                <a:cubicBezTo>
                  <a:pt x="10887" y="1999"/>
                  <a:pt x="10895" y="2003"/>
                  <a:pt x="10902" y="2003"/>
                </a:cubicBezTo>
                <a:cubicBezTo>
                  <a:pt x="10919" y="2003"/>
                  <a:pt x="10933" y="1982"/>
                  <a:pt x="10947" y="1982"/>
                </a:cubicBezTo>
                <a:cubicBezTo>
                  <a:pt x="10950" y="1982"/>
                  <a:pt x="10954" y="1983"/>
                  <a:pt x="10957" y="1987"/>
                </a:cubicBezTo>
                <a:lnTo>
                  <a:pt x="10980" y="2009"/>
                </a:lnTo>
                <a:cubicBezTo>
                  <a:pt x="11008" y="2043"/>
                  <a:pt x="11019" y="2089"/>
                  <a:pt x="11019" y="2100"/>
                </a:cubicBezTo>
                <a:cubicBezTo>
                  <a:pt x="11015" y="2104"/>
                  <a:pt x="11009" y="2108"/>
                  <a:pt x="11001" y="2108"/>
                </a:cubicBezTo>
                <a:cubicBezTo>
                  <a:pt x="10998" y="2108"/>
                  <a:pt x="10994" y="2108"/>
                  <a:pt x="10991" y="2106"/>
                </a:cubicBezTo>
                <a:cubicBezTo>
                  <a:pt x="10985" y="2106"/>
                  <a:pt x="10939" y="2098"/>
                  <a:pt x="10899" y="2098"/>
                </a:cubicBezTo>
                <a:cubicBezTo>
                  <a:pt x="10870" y="2098"/>
                  <a:pt x="10843" y="2103"/>
                  <a:pt x="10838" y="2117"/>
                </a:cubicBezTo>
                <a:cubicBezTo>
                  <a:pt x="10834" y="2127"/>
                  <a:pt x="10825" y="2130"/>
                  <a:pt x="10813" y="2130"/>
                </a:cubicBezTo>
                <a:cubicBezTo>
                  <a:pt x="10790" y="2130"/>
                  <a:pt x="10758" y="2115"/>
                  <a:pt x="10747" y="2100"/>
                </a:cubicBezTo>
                <a:cubicBezTo>
                  <a:pt x="10743" y="2096"/>
                  <a:pt x="10739" y="2095"/>
                  <a:pt x="10735" y="2095"/>
                </a:cubicBezTo>
                <a:cubicBezTo>
                  <a:pt x="10715" y="2095"/>
                  <a:pt x="10696" y="2133"/>
                  <a:pt x="10696" y="2151"/>
                </a:cubicBezTo>
                <a:cubicBezTo>
                  <a:pt x="10695" y="2156"/>
                  <a:pt x="10692" y="2158"/>
                  <a:pt x="10688" y="2158"/>
                </a:cubicBezTo>
                <a:cubicBezTo>
                  <a:pt x="10673" y="2158"/>
                  <a:pt x="10643" y="2131"/>
                  <a:pt x="10634" y="2117"/>
                </a:cubicBezTo>
                <a:cubicBezTo>
                  <a:pt x="10626" y="2102"/>
                  <a:pt x="10603" y="2100"/>
                  <a:pt x="10586" y="2100"/>
                </a:cubicBezTo>
                <a:cubicBezTo>
                  <a:pt x="10577" y="2100"/>
                  <a:pt x="10569" y="2100"/>
                  <a:pt x="10566" y="2100"/>
                </a:cubicBezTo>
                <a:cubicBezTo>
                  <a:pt x="10549" y="2106"/>
                  <a:pt x="10452" y="2140"/>
                  <a:pt x="10418" y="2146"/>
                </a:cubicBezTo>
                <a:cubicBezTo>
                  <a:pt x="10417" y="2146"/>
                  <a:pt x="10415" y="2146"/>
                  <a:pt x="10413" y="2146"/>
                </a:cubicBezTo>
                <a:cubicBezTo>
                  <a:pt x="10375" y="2146"/>
                  <a:pt x="10282" y="2036"/>
                  <a:pt x="10288" y="1998"/>
                </a:cubicBezTo>
                <a:cubicBezTo>
                  <a:pt x="10288" y="1985"/>
                  <a:pt x="10293" y="1980"/>
                  <a:pt x="10300" y="1980"/>
                </a:cubicBezTo>
                <a:cubicBezTo>
                  <a:pt x="10311" y="1980"/>
                  <a:pt x="10326" y="1991"/>
                  <a:pt x="10333" y="1998"/>
                </a:cubicBezTo>
                <a:lnTo>
                  <a:pt x="10333" y="2004"/>
                </a:lnTo>
                <a:cubicBezTo>
                  <a:pt x="10344" y="2015"/>
                  <a:pt x="10356" y="2049"/>
                  <a:pt x="10356" y="2061"/>
                </a:cubicBezTo>
                <a:cubicBezTo>
                  <a:pt x="10356" y="2063"/>
                  <a:pt x="10361" y="2064"/>
                  <a:pt x="10368" y="2064"/>
                </a:cubicBezTo>
                <a:cubicBezTo>
                  <a:pt x="10379" y="2064"/>
                  <a:pt x="10396" y="2061"/>
                  <a:pt x="10412" y="2055"/>
                </a:cubicBezTo>
                <a:lnTo>
                  <a:pt x="10424" y="2032"/>
                </a:lnTo>
                <a:cubicBezTo>
                  <a:pt x="10434" y="2013"/>
                  <a:pt x="10431" y="1985"/>
                  <a:pt x="10448" y="1985"/>
                </a:cubicBezTo>
                <a:cubicBezTo>
                  <a:pt x="10451" y="1985"/>
                  <a:pt x="10454" y="1985"/>
                  <a:pt x="10458" y="1987"/>
                </a:cubicBezTo>
                <a:cubicBezTo>
                  <a:pt x="10469" y="1992"/>
                  <a:pt x="10469" y="2015"/>
                  <a:pt x="10475" y="2032"/>
                </a:cubicBezTo>
                <a:cubicBezTo>
                  <a:pt x="10480" y="2038"/>
                  <a:pt x="10480" y="2043"/>
                  <a:pt x="10486" y="2043"/>
                </a:cubicBezTo>
                <a:lnTo>
                  <a:pt x="10492" y="2049"/>
                </a:lnTo>
                <a:cubicBezTo>
                  <a:pt x="10502" y="2049"/>
                  <a:pt x="10538" y="2019"/>
                  <a:pt x="10554" y="2019"/>
                </a:cubicBezTo>
                <a:cubicBezTo>
                  <a:pt x="10557" y="2019"/>
                  <a:pt x="10558" y="2019"/>
                  <a:pt x="10560" y="2021"/>
                </a:cubicBezTo>
                <a:cubicBezTo>
                  <a:pt x="10561" y="2022"/>
                  <a:pt x="10562" y="2022"/>
                  <a:pt x="10564" y="2022"/>
                </a:cubicBezTo>
                <a:cubicBezTo>
                  <a:pt x="10582" y="2022"/>
                  <a:pt x="10641" y="1978"/>
                  <a:pt x="10673" y="1978"/>
                </a:cubicBezTo>
                <a:cubicBezTo>
                  <a:pt x="10678" y="1978"/>
                  <a:pt x="10682" y="1979"/>
                  <a:pt x="10685" y="1981"/>
                </a:cubicBezTo>
                <a:cubicBezTo>
                  <a:pt x="10719" y="2004"/>
                  <a:pt x="10753" y="2026"/>
                  <a:pt x="10758" y="2038"/>
                </a:cubicBezTo>
                <a:lnTo>
                  <a:pt x="10770" y="2049"/>
                </a:lnTo>
                <a:lnTo>
                  <a:pt x="10781" y="2061"/>
                </a:lnTo>
                <a:cubicBezTo>
                  <a:pt x="10786" y="2065"/>
                  <a:pt x="10791" y="2067"/>
                  <a:pt x="10796" y="2067"/>
                </a:cubicBezTo>
                <a:cubicBezTo>
                  <a:pt x="10805" y="2067"/>
                  <a:pt x="10814" y="2062"/>
                  <a:pt x="10821" y="2055"/>
                </a:cubicBezTo>
                <a:lnTo>
                  <a:pt x="10821" y="2043"/>
                </a:lnTo>
                <a:cubicBezTo>
                  <a:pt x="10813" y="1994"/>
                  <a:pt x="10837" y="1978"/>
                  <a:pt x="10856" y="1978"/>
                </a:cubicBezTo>
                <a:close/>
                <a:moveTo>
                  <a:pt x="9323" y="2031"/>
                </a:moveTo>
                <a:cubicBezTo>
                  <a:pt x="9346" y="2031"/>
                  <a:pt x="9435" y="2050"/>
                  <a:pt x="9471" y="2061"/>
                </a:cubicBezTo>
                <a:cubicBezTo>
                  <a:pt x="9510" y="2072"/>
                  <a:pt x="9544" y="2100"/>
                  <a:pt x="9544" y="2112"/>
                </a:cubicBezTo>
                <a:cubicBezTo>
                  <a:pt x="9544" y="2117"/>
                  <a:pt x="9533" y="2129"/>
                  <a:pt x="9516" y="2140"/>
                </a:cubicBezTo>
                <a:cubicBezTo>
                  <a:pt x="9503" y="2149"/>
                  <a:pt x="9456" y="2161"/>
                  <a:pt x="9433" y="2161"/>
                </a:cubicBezTo>
                <a:cubicBezTo>
                  <a:pt x="9426" y="2161"/>
                  <a:pt x="9421" y="2160"/>
                  <a:pt x="9419" y="2157"/>
                </a:cubicBezTo>
                <a:cubicBezTo>
                  <a:pt x="9408" y="2151"/>
                  <a:pt x="9351" y="2100"/>
                  <a:pt x="9329" y="2083"/>
                </a:cubicBezTo>
                <a:cubicBezTo>
                  <a:pt x="9306" y="2072"/>
                  <a:pt x="9306" y="2038"/>
                  <a:pt x="9317" y="2032"/>
                </a:cubicBezTo>
                <a:cubicBezTo>
                  <a:pt x="9318" y="2032"/>
                  <a:pt x="9320" y="2031"/>
                  <a:pt x="9323" y="2031"/>
                </a:cubicBezTo>
                <a:close/>
                <a:moveTo>
                  <a:pt x="11246" y="1782"/>
                </a:moveTo>
                <a:cubicBezTo>
                  <a:pt x="11259" y="1782"/>
                  <a:pt x="11287" y="1791"/>
                  <a:pt x="11303" y="1791"/>
                </a:cubicBezTo>
                <a:cubicBezTo>
                  <a:pt x="11308" y="1791"/>
                  <a:pt x="11312" y="1791"/>
                  <a:pt x="11315" y="1788"/>
                </a:cubicBezTo>
                <a:cubicBezTo>
                  <a:pt x="11317" y="1787"/>
                  <a:pt x="11319" y="1787"/>
                  <a:pt x="11320" y="1787"/>
                </a:cubicBezTo>
                <a:cubicBezTo>
                  <a:pt x="11331" y="1787"/>
                  <a:pt x="11330" y="1804"/>
                  <a:pt x="11320" y="1834"/>
                </a:cubicBezTo>
                <a:lnTo>
                  <a:pt x="11315" y="1862"/>
                </a:lnTo>
                <a:lnTo>
                  <a:pt x="11309" y="1896"/>
                </a:lnTo>
                <a:cubicBezTo>
                  <a:pt x="11309" y="1936"/>
                  <a:pt x="11286" y="2026"/>
                  <a:pt x="11303" y="2032"/>
                </a:cubicBezTo>
                <a:cubicBezTo>
                  <a:pt x="11304" y="2032"/>
                  <a:pt x="11305" y="2033"/>
                  <a:pt x="11306" y="2033"/>
                </a:cubicBezTo>
                <a:cubicBezTo>
                  <a:pt x="11323" y="2033"/>
                  <a:pt x="11359" y="2000"/>
                  <a:pt x="11379" y="2000"/>
                </a:cubicBezTo>
                <a:cubicBezTo>
                  <a:pt x="11383" y="2000"/>
                  <a:pt x="11386" y="2001"/>
                  <a:pt x="11388" y="2004"/>
                </a:cubicBezTo>
                <a:cubicBezTo>
                  <a:pt x="11394" y="2010"/>
                  <a:pt x="11401" y="2012"/>
                  <a:pt x="11408" y="2012"/>
                </a:cubicBezTo>
                <a:cubicBezTo>
                  <a:pt x="11427" y="2012"/>
                  <a:pt x="11448" y="1994"/>
                  <a:pt x="11456" y="1981"/>
                </a:cubicBezTo>
                <a:cubicBezTo>
                  <a:pt x="11461" y="1974"/>
                  <a:pt x="11467" y="1972"/>
                  <a:pt x="11474" y="1972"/>
                </a:cubicBezTo>
                <a:cubicBezTo>
                  <a:pt x="11484" y="1972"/>
                  <a:pt x="11495" y="1978"/>
                  <a:pt x="11502" y="1981"/>
                </a:cubicBezTo>
                <a:cubicBezTo>
                  <a:pt x="11507" y="1992"/>
                  <a:pt x="11496" y="2015"/>
                  <a:pt x="11490" y="2026"/>
                </a:cubicBezTo>
                <a:cubicBezTo>
                  <a:pt x="11485" y="2038"/>
                  <a:pt x="11507" y="2043"/>
                  <a:pt x="11513" y="2043"/>
                </a:cubicBezTo>
                <a:cubicBezTo>
                  <a:pt x="11524" y="2038"/>
                  <a:pt x="11547" y="2015"/>
                  <a:pt x="11553" y="2004"/>
                </a:cubicBezTo>
                <a:cubicBezTo>
                  <a:pt x="11553" y="2002"/>
                  <a:pt x="11554" y="2001"/>
                  <a:pt x="11556" y="2001"/>
                </a:cubicBezTo>
                <a:cubicBezTo>
                  <a:pt x="11565" y="2001"/>
                  <a:pt x="11590" y="2018"/>
                  <a:pt x="11604" y="2032"/>
                </a:cubicBezTo>
                <a:cubicBezTo>
                  <a:pt x="11615" y="2043"/>
                  <a:pt x="11587" y="2066"/>
                  <a:pt x="11536" y="2078"/>
                </a:cubicBezTo>
                <a:lnTo>
                  <a:pt x="11513" y="2123"/>
                </a:lnTo>
                <a:lnTo>
                  <a:pt x="11485" y="2168"/>
                </a:lnTo>
                <a:cubicBezTo>
                  <a:pt x="11473" y="2138"/>
                  <a:pt x="11424" y="2138"/>
                  <a:pt x="11383" y="2138"/>
                </a:cubicBezTo>
                <a:cubicBezTo>
                  <a:pt x="11362" y="2138"/>
                  <a:pt x="11343" y="2138"/>
                  <a:pt x="11332" y="2134"/>
                </a:cubicBezTo>
                <a:cubicBezTo>
                  <a:pt x="11303" y="2123"/>
                  <a:pt x="11258" y="2106"/>
                  <a:pt x="11252" y="2100"/>
                </a:cubicBezTo>
                <a:cubicBezTo>
                  <a:pt x="11246" y="2100"/>
                  <a:pt x="11212" y="2134"/>
                  <a:pt x="11201" y="2146"/>
                </a:cubicBezTo>
                <a:cubicBezTo>
                  <a:pt x="11196" y="2153"/>
                  <a:pt x="11189" y="2156"/>
                  <a:pt x="11179" y="2156"/>
                </a:cubicBezTo>
                <a:cubicBezTo>
                  <a:pt x="11166" y="2156"/>
                  <a:pt x="11149" y="2150"/>
                  <a:pt x="11133" y="2140"/>
                </a:cubicBezTo>
                <a:lnTo>
                  <a:pt x="11105" y="2146"/>
                </a:lnTo>
                <a:lnTo>
                  <a:pt x="11099" y="2151"/>
                </a:lnTo>
                <a:cubicBezTo>
                  <a:pt x="11095" y="2156"/>
                  <a:pt x="11091" y="2158"/>
                  <a:pt x="11087" y="2158"/>
                </a:cubicBezTo>
                <a:cubicBezTo>
                  <a:pt x="11077" y="2158"/>
                  <a:pt x="11071" y="2140"/>
                  <a:pt x="11071" y="2106"/>
                </a:cubicBezTo>
                <a:cubicBezTo>
                  <a:pt x="11071" y="2061"/>
                  <a:pt x="11212" y="1975"/>
                  <a:pt x="11212" y="1958"/>
                </a:cubicBezTo>
                <a:cubicBezTo>
                  <a:pt x="11212" y="1940"/>
                  <a:pt x="11224" y="1929"/>
                  <a:pt x="11231" y="1929"/>
                </a:cubicBezTo>
                <a:cubicBezTo>
                  <a:pt x="11233" y="1929"/>
                  <a:pt x="11234" y="1929"/>
                  <a:pt x="11235" y="1930"/>
                </a:cubicBezTo>
                <a:cubicBezTo>
                  <a:pt x="11235" y="1930"/>
                  <a:pt x="11236" y="1930"/>
                  <a:pt x="11236" y="1930"/>
                </a:cubicBezTo>
                <a:cubicBezTo>
                  <a:pt x="11246" y="1930"/>
                  <a:pt x="11246" y="1850"/>
                  <a:pt x="11229" y="1834"/>
                </a:cubicBezTo>
                <a:cubicBezTo>
                  <a:pt x="11207" y="1822"/>
                  <a:pt x="11224" y="1788"/>
                  <a:pt x="11241" y="1782"/>
                </a:cubicBezTo>
                <a:cubicBezTo>
                  <a:pt x="11242" y="1782"/>
                  <a:pt x="11244" y="1782"/>
                  <a:pt x="11246" y="1782"/>
                </a:cubicBezTo>
                <a:close/>
                <a:moveTo>
                  <a:pt x="4749" y="2135"/>
                </a:moveTo>
                <a:cubicBezTo>
                  <a:pt x="4759" y="2135"/>
                  <a:pt x="4770" y="2145"/>
                  <a:pt x="4778" y="2157"/>
                </a:cubicBezTo>
                <a:lnTo>
                  <a:pt x="4773" y="2163"/>
                </a:lnTo>
                <a:lnTo>
                  <a:pt x="4744" y="2202"/>
                </a:lnTo>
                <a:cubicBezTo>
                  <a:pt x="4735" y="2255"/>
                  <a:pt x="4713" y="2291"/>
                  <a:pt x="4693" y="2291"/>
                </a:cubicBezTo>
                <a:cubicBezTo>
                  <a:pt x="4689" y="2291"/>
                  <a:pt x="4685" y="2290"/>
                  <a:pt x="4682" y="2287"/>
                </a:cubicBezTo>
                <a:cubicBezTo>
                  <a:pt x="4677" y="2284"/>
                  <a:pt x="4670" y="2283"/>
                  <a:pt x="4662" y="2283"/>
                </a:cubicBezTo>
                <a:cubicBezTo>
                  <a:pt x="4630" y="2283"/>
                  <a:pt x="4581" y="2305"/>
                  <a:pt x="4566" y="2305"/>
                </a:cubicBezTo>
                <a:cubicBezTo>
                  <a:pt x="4565" y="2305"/>
                  <a:pt x="4563" y="2305"/>
                  <a:pt x="4563" y="2304"/>
                </a:cubicBezTo>
                <a:lnTo>
                  <a:pt x="4557" y="2299"/>
                </a:lnTo>
                <a:cubicBezTo>
                  <a:pt x="4551" y="2293"/>
                  <a:pt x="4551" y="2270"/>
                  <a:pt x="4557" y="2265"/>
                </a:cubicBezTo>
                <a:lnTo>
                  <a:pt x="4580" y="2242"/>
                </a:lnTo>
                <a:cubicBezTo>
                  <a:pt x="4587" y="2241"/>
                  <a:pt x="4597" y="2240"/>
                  <a:pt x="4608" y="2240"/>
                </a:cubicBezTo>
                <a:cubicBezTo>
                  <a:pt x="4638" y="2240"/>
                  <a:pt x="4677" y="2245"/>
                  <a:pt x="4710" y="2253"/>
                </a:cubicBezTo>
                <a:lnTo>
                  <a:pt x="4727" y="2180"/>
                </a:lnTo>
                <a:cubicBezTo>
                  <a:pt x="4727" y="2168"/>
                  <a:pt x="4722" y="2151"/>
                  <a:pt x="4727" y="2151"/>
                </a:cubicBezTo>
                <a:lnTo>
                  <a:pt x="4739" y="2140"/>
                </a:lnTo>
                <a:cubicBezTo>
                  <a:pt x="4742" y="2137"/>
                  <a:pt x="4745" y="2135"/>
                  <a:pt x="4749" y="2135"/>
                </a:cubicBezTo>
                <a:close/>
                <a:moveTo>
                  <a:pt x="5836" y="2201"/>
                </a:moveTo>
                <a:cubicBezTo>
                  <a:pt x="5847" y="2201"/>
                  <a:pt x="5856" y="2267"/>
                  <a:pt x="5856" y="2299"/>
                </a:cubicBezTo>
                <a:cubicBezTo>
                  <a:pt x="5856" y="2324"/>
                  <a:pt x="5869" y="2340"/>
                  <a:pt x="5884" y="2340"/>
                </a:cubicBezTo>
                <a:cubicBezTo>
                  <a:pt x="5886" y="2340"/>
                  <a:pt x="5888" y="2339"/>
                  <a:pt x="5890" y="2339"/>
                </a:cubicBezTo>
                <a:cubicBezTo>
                  <a:pt x="5892" y="2338"/>
                  <a:pt x="5893" y="2337"/>
                  <a:pt x="5895" y="2337"/>
                </a:cubicBezTo>
                <a:cubicBezTo>
                  <a:pt x="5908" y="2337"/>
                  <a:pt x="5911" y="2385"/>
                  <a:pt x="5890" y="2395"/>
                </a:cubicBezTo>
                <a:cubicBezTo>
                  <a:pt x="5887" y="2397"/>
                  <a:pt x="5884" y="2398"/>
                  <a:pt x="5880" y="2398"/>
                </a:cubicBezTo>
                <a:cubicBezTo>
                  <a:pt x="5856" y="2398"/>
                  <a:pt x="5821" y="2371"/>
                  <a:pt x="5811" y="2361"/>
                </a:cubicBezTo>
                <a:cubicBezTo>
                  <a:pt x="5794" y="2350"/>
                  <a:pt x="5777" y="2333"/>
                  <a:pt x="5766" y="2322"/>
                </a:cubicBezTo>
                <a:lnTo>
                  <a:pt x="5760" y="2304"/>
                </a:lnTo>
                <a:cubicBezTo>
                  <a:pt x="5760" y="2299"/>
                  <a:pt x="5771" y="2282"/>
                  <a:pt x="5771" y="2282"/>
                </a:cubicBezTo>
                <a:lnTo>
                  <a:pt x="5783" y="2287"/>
                </a:lnTo>
                <a:cubicBezTo>
                  <a:pt x="5784" y="2288"/>
                  <a:pt x="5785" y="2288"/>
                  <a:pt x="5787" y="2288"/>
                </a:cubicBezTo>
                <a:cubicBezTo>
                  <a:pt x="5800" y="2288"/>
                  <a:pt x="5799" y="2264"/>
                  <a:pt x="5794" y="2253"/>
                </a:cubicBezTo>
                <a:cubicBezTo>
                  <a:pt x="5794" y="2242"/>
                  <a:pt x="5817" y="2214"/>
                  <a:pt x="5834" y="2202"/>
                </a:cubicBezTo>
                <a:cubicBezTo>
                  <a:pt x="5834" y="2202"/>
                  <a:pt x="5835" y="2201"/>
                  <a:pt x="5836" y="2201"/>
                </a:cubicBezTo>
                <a:close/>
                <a:moveTo>
                  <a:pt x="23641" y="2378"/>
                </a:moveTo>
                <a:cubicBezTo>
                  <a:pt x="23642" y="2378"/>
                  <a:pt x="23643" y="2378"/>
                  <a:pt x="23644" y="2378"/>
                </a:cubicBezTo>
                <a:cubicBezTo>
                  <a:pt x="23661" y="2378"/>
                  <a:pt x="23683" y="2390"/>
                  <a:pt x="23695" y="2407"/>
                </a:cubicBezTo>
                <a:lnTo>
                  <a:pt x="23689" y="2418"/>
                </a:lnTo>
                <a:lnTo>
                  <a:pt x="23683" y="2469"/>
                </a:lnTo>
                <a:cubicBezTo>
                  <a:pt x="23717" y="2497"/>
                  <a:pt x="23706" y="2560"/>
                  <a:pt x="23689" y="2571"/>
                </a:cubicBezTo>
                <a:cubicBezTo>
                  <a:pt x="23672" y="2583"/>
                  <a:pt x="23678" y="2594"/>
                  <a:pt x="23695" y="2600"/>
                </a:cubicBezTo>
                <a:lnTo>
                  <a:pt x="23706" y="2605"/>
                </a:lnTo>
                <a:cubicBezTo>
                  <a:pt x="23723" y="2611"/>
                  <a:pt x="23734" y="2622"/>
                  <a:pt x="23740" y="2639"/>
                </a:cubicBezTo>
                <a:cubicBezTo>
                  <a:pt x="23746" y="2662"/>
                  <a:pt x="23734" y="2662"/>
                  <a:pt x="23717" y="2673"/>
                </a:cubicBezTo>
                <a:lnTo>
                  <a:pt x="23689" y="2679"/>
                </a:lnTo>
                <a:cubicBezTo>
                  <a:pt x="23689" y="2690"/>
                  <a:pt x="23689" y="2702"/>
                  <a:pt x="23689" y="2713"/>
                </a:cubicBezTo>
                <a:cubicBezTo>
                  <a:pt x="23655" y="2702"/>
                  <a:pt x="23632" y="2685"/>
                  <a:pt x="23638" y="2662"/>
                </a:cubicBezTo>
                <a:cubicBezTo>
                  <a:pt x="23644" y="2642"/>
                  <a:pt x="23631" y="2635"/>
                  <a:pt x="23615" y="2635"/>
                </a:cubicBezTo>
                <a:cubicBezTo>
                  <a:pt x="23598" y="2635"/>
                  <a:pt x="23578" y="2642"/>
                  <a:pt x="23570" y="2651"/>
                </a:cubicBezTo>
                <a:cubicBezTo>
                  <a:pt x="23566" y="2653"/>
                  <a:pt x="23562" y="2655"/>
                  <a:pt x="23558" y="2655"/>
                </a:cubicBezTo>
                <a:cubicBezTo>
                  <a:pt x="23536" y="2655"/>
                  <a:pt x="23512" y="2625"/>
                  <a:pt x="23508" y="2611"/>
                </a:cubicBezTo>
                <a:cubicBezTo>
                  <a:pt x="23506" y="2608"/>
                  <a:pt x="23503" y="2607"/>
                  <a:pt x="23500" y="2607"/>
                </a:cubicBezTo>
                <a:cubicBezTo>
                  <a:pt x="23487" y="2607"/>
                  <a:pt x="23468" y="2636"/>
                  <a:pt x="23468" y="2645"/>
                </a:cubicBezTo>
                <a:cubicBezTo>
                  <a:pt x="23466" y="2648"/>
                  <a:pt x="23463" y="2650"/>
                  <a:pt x="23459" y="2650"/>
                </a:cubicBezTo>
                <a:cubicBezTo>
                  <a:pt x="23450" y="2650"/>
                  <a:pt x="23438" y="2643"/>
                  <a:pt x="23434" y="2639"/>
                </a:cubicBezTo>
                <a:cubicBezTo>
                  <a:pt x="23428" y="2634"/>
                  <a:pt x="23513" y="2560"/>
                  <a:pt x="23553" y="2560"/>
                </a:cubicBezTo>
                <a:lnTo>
                  <a:pt x="23559" y="2560"/>
                </a:lnTo>
                <a:cubicBezTo>
                  <a:pt x="23561" y="2560"/>
                  <a:pt x="23564" y="2560"/>
                  <a:pt x="23566" y="2560"/>
                </a:cubicBezTo>
                <a:cubicBezTo>
                  <a:pt x="23597" y="2560"/>
                  <a:pt x="23586" y="2525"/>
                  <a:pt x="23576" y="2509"/>
                </a:cubicBezTo>
                <a:cubicBezTo>
                  <a:pt x="23559" y="2497"/>
                  <a:pt x="23570" y="2458"/>
                  <a:pt x="23576" y="2441"/>
                </a:cubicBezTo>
                <a:cubicBezTo>
                  <a:pt x="23586" y="2430"/>
                  <a:pt x="23623" y="2378"/>
                  <a:pt x="23641" y="2378"/>
                </a:cubicBezTo>
                <a:close/>
                <a:moveTo>
                  <a:pt x="3190" y="2492"/>
                </a:moveTo>
                <a:cubicBezTo>
                  <a:pt x="3235" y="2503"/>
                  <a:pt x="3269" y="2537"/>
                  <a:pt x="3263" y="2560"/>
                </a:cubicBezTo>
                <a:cubicBezTo>
                  <a:pt x="3261" y="2566"/>
                  <a:pt x="3252" y="2568"/>
                  <a:pt x="3241" y="2568"/>
                </a:cubicBezTo>
                <a:cubicBezTo>
                  <a:pt x="3232" y="2568"/>
                  <a:pt x="3221" y="2567"/>
                  <a:pt x="3212" y="2567"/>
                </a:cubicBezTo>
                <a:cubicBezTo>
                  <a:pt x="3203" y="2567"/>
                  <a:pt x="3195" y="2568"/>
                  <a:pt x="3190" y="2571"/>
                </a:cubicBezTo>
                <a:cubicBezTo>
                  <a:pt x="3173" y="2583"/>
                  <a:pt x="3207" y="2656"/>
                  <a:pt x="3224" y="2679"/>
                </a:cubicBezTo>
                <a:cubicBezTo>
                  <a:pt x="3234" y="2694"/>
                  <a:pt x="3213" y="2726"/>
                  <a:pt x="3200" y="2726"/>
                </a:cubicBezTo>
                <a:cubicBezTo>
                  <a:pt x="3198" y="2726"/>
                  <a:pt x="3197" y="2726"/>
                  <a:pt x="3195" y="2724"/>
                </a:cubicBezTo>
                <a:cubicBezTo>
                  <a:pt x="3178" y="2713"/>
                  <a:pt x="3156" y="2645"/>
                  <a:pt x="3144" y="2577"/>
                </a:cubicBezTo>
                <a:lnTo>
                  <a:pt x="3161" y="2543"/>
                </a:lnTo>
                <a:lnTo>
                  <a:pt x="3190" y="2492"/>
                </a:lnTo>
                <a:close/>
                <a:moveTo>
                  <a:pt x="3706" y="2617"/>
                </a:moveTo>
                <a:cubicBezTo>
                  <a:pt x="3751" y="2628"/>
                  <a:pt x="3780" y="2668"/>
                  <a:pt x="3768" y="2702"/>
                </a:cubicBezTo>
                <a:cubicBezTo>
                  <a:pt x="3760" y="2728"/>
                  <a:pt x="3717" y="2754"/>
                  <a:pt x="3690" y="2754"/>
                </a:cubicBezTo>
                <a:cubicBezTo>
                  <a:pt x="3682" y="2754"/>
                  <a:pt x="3676" y="2752"/>
                  <a:pt x="3672" y="2747"/>
                </a:cubicBezTo>
                <a:cubicBezTo>
                  <a:pt x="3655" y="2724"/>
                  <a:pt x="3661" y="2707"/>
                  <a:pt x="3678" y="2702"/>
                </a:cubicBezTo>
                <a:lnTo>
                  <a:pt x="3689" y="2713"/>
                </a:lnTo>
                <a:cubicBezTo>
                  <a:pt x="3697" y="2719"/>
                  <a:pt x="3704" y="2723"/>
                  <a:pt x="3708" y="2723"/>
                </a:cubicBezTo>
                <a:cubicBezTo>
                  <a:pt x="3715" y="2723"/>
                  <a:pt x="3717" y="2714"/>
                  <a:pt x="3717" y="2696"/>
                </a:cubicBezTo>
                <a:lnTo>
                  <a:pt x="3706" y="2617"/>
                </a:lnTo>
                <a:close/>
                <a:moveTo>
                  <a:pt x="2514" y="2384"/>
                </a:moveTo>
                <a:cubicBezTo>
                  <a:pt x="2527" y="2384"/>
                  <a:pt x="2538" y="2407"/>
                  <a:pt x="2543" y="2446"/>
                </a:cubicBezTo>
                <a:lnTo>
                  <a:pt x="2531" y="2469"/>
                </a:lnTo>
                <a:cubicBezTo>
                  <a:pt x="2503" y="2554"/>
                  <a:pt x="2588" y="2565"/>
                  <a:pt x="2594" y="2628"/>
                </a:cubicBezTo>
                <a:lnTo>
                  <a:pt x="2594" y="2634"/>
                </a:lnTo>
                <a:cubicBezTo>
                  <a:pt x="2611" y="2634"/>
                  <a:pt x="2656" y="2600"/>
                  <a:pt x="2696" y="2565"/>
                </a:cubicBezTo>
                <a:lnTo>
                  <a:pt x="2741" y="2600"/>
                </a:lnTo>
                <a:cubicBezTo>
                  <a:pt x="2748" y="2602"/>
                  <a:pt x="2756" y="2603"/>
                  <a:pt x="2765" y="2603"/>
                </a:cubicBezTo>
                <a:cubicBezTo>
                  <a:pt x="2776" y="2603"/>
                  <a:pt x="2788" y="2600"/>
                  <a:pt x="2798" y="2594"/>
                </a:cubicBezTo>
                <a:cubicBezTo>
                  <a:pt x="2809" y="2585"/>
                  <a:pt x="2817" y="2578"/>
                  <a:pt x="2822" y="2578"/>
                </a:cubicBezTo>
                <a:cubicBezTo>
                  <a:pt x="2826" y="2578"/>
                  <a:pt x="2829" y="2585"/>
                  <a:pt x="2832" y="2605"/>
                </a:cubicBezTo>
                <a:lnTo>
                  <a:pt x="2838" y="2634"/>
                </a:lnTo>
                <a:cubicBezTo>
                  <a:pt x="2849" y="2639"/>
                  <a:pt x="2855" y="2639"/>
                  <a:pt x="2861" y="2639"/>
                </a:cubicBezTo>
                <a:cubicBezTo>
                  <a:pt x="2861" y="2634"/>
                  <a:pt x="2861" y="2628"/>
                  <a:pt x="2866" y="2622"/>
                </a:cubicBezTo>
                <a:cubicBezTo>
                  <a:pt x="2872" y="2622"/>
                  <a:pt x="2872" y="2622"/>
                  <a:pt x="2872" y="2628"/>
                </a:cubicBezTo>
                <a:cubicBezTo>
                  <a:pt x="2878" y="2622"/>
                  <a:pt x="2878" y="2617"/>
                  <a:pt x="2878" y="2605"/>
                </a:cubicBezTo>
                <a:cubicBezTo>
                  <a:pt x="2878" y="2577"/>
                  <a:pt x="2861" y="2520"/>
                  <a:pt x="2866" y="2514"/>
                </a:cubicBezTo>
                <a:cubicBezTo>
                  <a:pt x="2866" y="2509"/>
                  <a:pt x="2901" y="2474"/>
                  <a:pt x="2915" y="2474"/>
                </a:cubicBezTo>
                <a:cubicBezTo>
                  <a:pt x="2916" y="2474"/>
                  <a:pt x="2917" y="2474"/>
                  <a:pt x="2917" y="2475"/>
                </a:cubicBezTo>
                <a:cubicBezTo>
                  <a:pt x="2934" y="2480"/>
                  <a:pt x="2940" y="2531"/>
                  <a:pt x="2934" y="2583"/>
                </a:cubicBezTo>
                <a:lnTo>
                  <a:pt x="2968" y="2600"/>
                </a:lnTo>
                <a:cubicBezTo>
                  <a:pt x="2974" y="2602"/>
                  <a:pt x="2980" y="2603"/>
                  <a:pt x="2987" y="2603"/>
                </a:cubicBezTo>
                <a:cubicBezTo>
                  <a:pt x="2989" y="2603"/>
                  <a:pt x="2991" y="2603"/>
                  <a:pt x="2993" y="2603"/>
                </a:cubicBezTo>
                <a:cubicBezTo>
                  <a:pt x="3011" y="2603"/>
                  <a:pt x="3027" y="2605"/>
                  <a:pt x="3031" y="2651"/>
                </a:cubicBezTo>
                <a:lnTo>
                  <a:pt x="3036" y="2724"/>
                </a:lnTo>
                <a:cubicBezTo>
                  <a:pt x="3029" y="2741"/>
                  <a:pt x="3013" y="2748"/>
                  <a:pt x="2996" y="2748"/>
                </a:cubicBezTo>
                <a:cubicBezTo>
                  <a:pt x="2972" y="2748"/>
                  <a:pt x="2947" y="2735"/>
                  <a:pt x="2940" y="2719"/>
                </a:cubicBezTo>
                <a:cubicBezTo>
                  <a:pt x="2934" y="2702"/>
                  <a:pt x="2895" y="2679"/>
                  <a:pt x="2878" y="2656"/>
                </a:cubicBezTo>
                <a:cubicBezTo>
                  <a:pt x="2878" y="2685"/>
                  <a:pt x="2866" y="2719"/>
                  <a:pt x="2861" y="2719"/>
                </a:cubicBezTo>
                <a:cubicBezTo>
                  <a:pt x="2859" y="2719"/>
                  <a:pt x="2857" y="2720"/>
                  <a:pt x="2854" y="2720"/>
                </a:cubicBezTo>
                <a:cubicBezTo>
                  <a:pt x="2834" y="2720"/>
                  <a:pt x="2790" y="2706"/>
                  <a:pt x="2775" y="2696"/>
                </a:cubicBezTo>
                <a:cubicBezTo>
                  <a:pt x="2774" y="2695"/>
                  <a:pt x="2771" y="2694"/>
                  <a:pt x="2769" y="2694"/>
                </a:cubicBezTo>
                <a:cubicBezTo>
                  <a:pt x="2749" y="2694"/>
                  <a:pt x="2712" y="2732"/>
                  <a:pt x="2702" y="2753"/>
                </a:cubicBezTo>
                <a:cubicBezTo>
                  <a:pt x="2694" y="2764"/>
                  <a:pt x="2680" y="2772"/>
                  <a:pt x="2664" y="2772"/>
                </a:cubicBezTo>
                <a:cubicBezTo>
                  <a:pt x="2656" y="2772"/>
                  <a:pt x="2647" y="2770"/>
                  <a:pt x="2639" y="2764"/>
                </a:cubicBezTo>
                <a:lnTo>
                  <a:pt x="2622" y="2764"/>
                </a:lnTo>
                <a:cubicBezTo>
                  <a:pt x="2594" y="2764"/>
                  <a:pt x="2588" y="2753"/>
                  <a:pt x="2583" y="2719"/>
                </a:cubicBezTo>
                <a:cubicBezTo>
                  <a:pt x="2583" y="2696"/>
                  <a:pt x="2577" y="2662"/>
                  <a:pt x="2560" y="2656"/>
                </a:cubicBezTo>
                <a:lnTo>
                  <a:pt x="2543" y="2639"/>
                </a:lnTo>
                <a:cubicBezTo>
                  <a:pt x="2520" y="2639"/>
                  <a:pt x="2475" y="2656"/>
                  <a:pt x="2469" y="2673"/>
                </a:cubicBezTo>
                <a:cubicBezTo>
                  <a:pt x="2468" y="2676"/>
                  <a:pt x="2466" y="2677"/>
                  <a:pt x="2464" y="2677"/>
                </a:cubicBezTo>
                <a:cubicBezTo>
                  <a:pt x="2456" y="2677"/>
                  <a:pt x="2443" y="2661"/>
                  <a:pt x="2429" y="2634"/>
                </a:cubicBezTo>
                <a:lnTo>
                  <a:pt x="2412" y="2600"/>
                </a:lnTo>
                <a:cubicBezTo>
                  <a:pt x="2412" y="2588"/>
                  <a:pt x="2458" y="2571"/>
                  <a:pt x="2480" y="2571"/>
                </a:cubicBezTo>
                <a:cubicBezTo>
                  <a:pt x="2497" y="2571"/>
                  <a:pt x="2509" y="2520"/>
                  <a:pt x="2503" y="2509"/>
                </a:cubicBezTo>
                <a:cubicBezTo>
                  <a:pt x="2503" y="2498"/>
                  <a:pt x="2492" y="2494"/>
                  <a:pt x="2482" y="2494"/>
                </a:cubicBezTo>
                <a:cubicBezTo>
                  <a:pt x="2476" y="2494"/>
                  <a:pt x="2471" y="2495"/>
                  <a:pt x="2469" y="2497"/>
                </a:cubicBezTo>
                <a:cubicBezTo>
                  <a:pt x="2458" y="2497"/>
                  <a:pt x="2435" y="2497"/>
                  <a:pt x="2424" y="2492"/>
                </a:cubicBezTo>
                <a:cubicBezTo>
                  <a:pt x="2423" y="2491"/>
                  <a:pt x="2423" y="2490"/>
                  <a:pt x="2422" y="2490"/>
                </a:cubicBezTo>
                <a:cubicBezTo>
                  <a:pt x="2417" y="2490"/>
                  <a:pt x="2411" y="2539"/>
                  <a:pt x="2395" y="2554"/>
                </a:cubicBezTo>
                <a:cubicBezTo>
                  <a:pt x="2378" y="2565"/>
                  <a:pt x="2322" y="2605"/>
                  <a:pt x="2299" y="2611"/>
                </a:cubicBezTo>
                <a:cubicBezTo>
                  <a:pt x="2296" y="2611"/>
                  <a:pt x="2294" y="2612"/>
                  <a:pt x="2291" y="2612"/>
                </a:cubicBezTo>
                <a:cubicBezTo>
                  <a:pt x="2264" y="2612"/>
                  <a:pt x="2213" y="2591"/>
                  <a:pt x="2202" y="2565"/>
                </a:cubicBezTo>
                <a:cubicBezTo>
                  <a:pt x="2197" y="2537"/>
                  <a:pt x="2236" y="2509"/>
                  <a:pt x="2253" y="2509"/>
                </a:cubicBezTo>
                <a:cubicBezTo>
                  <a:pt x="2270" y="2509"/>
                  <a:pt x="2367" y="2509"/>
                  <a:pt x="2384" y="2497"/>
                </a:cubicBezTo>
                <a:cubicBezTo>
                  <a:pt x="2401" y="2486"/>
                  <a:pt x="2395" y="2429"/>
                  <a:pt x="2390" y="2407"/>
                </a:cubicBezTo>
                <a:cubicBezTo>
                  <a:pt x="2386" y="2401"/>
                  <a:pt x="2388" y="2399"/>
                  <a:pt x="2392" y="2399"/>
                </a:cubicBezTo>
                <a:cubicBezTo>
                  <a:pt x="2402" y="2399"/>
                  <a:pt x="2425" y="2410"/>
                  <a:pt x="2429" y="2418"/>
                </a:cubicBezTo>
                <a:cubicBezTo>
                  <a:pt x="2431" y="2420"/>
                  <a:pt x="2434" y="2421"/>
                  <a:pt x="2437" y="2421"/>
                </a:cubicBezTo>
                <a:cubicBezTo>
                  <a:pt x="2455" y="2421"/>
                  <a:pt x="2489" y="2399"/>
                  <a:pt x="2503" y="2390"/>
                </a:cubicBezTo>
                <a:cubicBezTo>
                  <a:pt x="2507" y="2386"/>
                  <a:pt x="2511" y="2384"/>
                  <a:pt x="2514" y="2384"/>
                </a:cubicBezTo>
                <a:close/>
                <a:moveTo>
                  <a:pt x="3998" y="2714"/>
                </a:moveTo>
                <a:cubicBezTo>
                  <a:pt x="4003" y="2714"/>
                  <a:pt x="4008" y="2716"/>
                  <a:pt x="4012" y="2719"/>
                </a:cubicBezTo>
                <a:lnTo>
                  <a:pt x="4012" y="2747"/>
                </a:lnTo>
                <a:cubicBezTo>
                  <a:pt x="4018" y="2764"/>
                  <a:pt x="4029" y="2781"/>
                  <a:pt x="4035" y="2798"/>
                </a:cubicBezTo>
                <a:lnTo>
                  <a:pt x="4035" y="2804"/>
                </a:lnTo>
                <a:cubicBezTo>
                  <a:pt x="4029" y="2815"/>
                  <a:pt x="3973" y="2821"/>
                  <a:pt x="3973" y="2843"/>
                </a:cubicBezTo>
                <a:cubicBezTo>
                  <a:pt x="3969" y="2861"/>
                  <a:pt x="3955" y="2868"/>
                  <a:pt x="3942" y="2868"/>
                </a:cubicBezTo>
                <a:cubicBezTo>
                  <a:pt x="3934" y="2868"/>
                  <a:pt x="3926" y="2865"/>
                  <a:pt x="3922" y="2861"/>
                </a:cubicBezTo>
                <a:cubicBezTo>
                  <a:pt x="3910" y="2849"/>
                  <a:pt x="3933" y="2826"/>
                  <a:pt x="3967" y="2809"/>
                </a:cubicBezTo>
                <a:lnTo>
                  <a:pt x="3961" y="2764"/>
                </a:lnTo>
                <a:lnTo>
                  <a:pt x="3961" y="2741"/>
                </a:lnTo>
                <a:cubicBezTo>
                  <a:pt x="3970" y="2725"/>
                  <a:pt x="3984" y="2714"/>
                  <a:pt x="3998" y="2714"/>
                </a:cubicBezTo>
                <a:close/>
                <a:moveTo>
                  <a:pt x="4239" y="2815"/>
                </a:moveTo>
                <a:cubicBezTo>
                  <a:pt x="4296" y="2815"/>
                  <a:pt x="4336" y="2843"/>
                  <a:pt x="4324" y="2872"/>
                </a:cubicBezTo>
                <a:cubicBezTo>
                  <a:pt x="4320" y="2884"/>
                  <a:pt x="4308" y="2887"/>
                  <a:pt x="4294" y="2887"/>
                </a:cubicBezTo>
                <a:cubicBezTo>
                  <a:pt x="4275" y="2887"/>
                  <a:pt x="4251" y="2881"/>
                  <a:pt x="4237" y="2881"/>
                </a:cubicBezTo>
                <a:cubicBezTo>
                  <a:pt x="4233" y="2881"/>
                  <a:pt x="4230" y="2881"/>
                  <a:pt x="4228" y="2883"/>
                </a:cubicBezTo>
                <a:lnTo>
                  <a:pt x="4211" y="2889"/>
                </a:lnTo>
                <a:cubicBezTo>
                  <a:pt x="4205" y="2889"/>
                  <a:pt x="4188" y="2878"/>
                  <a:pt x="4188" y="2872"/>
                </a:cubicBezTo>
                <a:cubicBezTo>
                  <a:pt x="4183" y="2861"/>
                  <a:pt x="4188" y="2832"/>
                  <a:pt x="4194" y="2832"/>
                </a:cubicBezTo>
                <a:lnTo>
                  <a:pt x="4239" y="2815"/>
                </a:lnTo>
                <a:close/>
                <a:moveTo>
                  <a:pt x="4457" y="2779"/>
                </a:moveTo>
                <a:cubicBezTo>
                  <a:pt x="4462" y="2779"/>
                  <a:pt x="4467" y="2782"/>
                  <a:pt x="4472" y="2787"/>
                </a:cubicBezTo>
                <a:lnTo>
                  <a:pt x="4478" y="2798"/>
                </a:lnTo>
                <a:cubicBezTo>
                  <a:pt x="4489" y="2809"/>
                  <a:pt x="4506" y="2826"/>
                  <a:pt x="4517" y="2826"/>
                </a:cubicBezTo>
                <a:lnTo>
                  <a:pt x="4534" y="2821"/>
                </a:lnTo>
                <a:cubicBezTo>
                  <a:pt x="4536" y="2820"/>
                  <a:pt x="4538" y="2819"/>
                  <a:pt x="4540" y="2819"/>
                </a:cubicBezTo>
                <a:cubicBezTo>
                  <a:pt x="4558" y="2819"/>
                  <a:pt x="4561" y="2872"/>
                  <a:pt x="4546" y="2878"/>
                </a:cubicBezTo>
                <a:cubicBezTo>
                  <a:pt x="4529" y="2883"/>
                  <a:pt x="4478" y="2895"/>
                  <a:pt x="4472" y="2912"/>
                </a:cubicBezTo>
                <a:cubicBezTo>
                  <a:pt x="4472" y="2916"/>
                  <a:pt x="4468" y="2918"/>
                  <a:pt x="4462" y="2918"/>
                </a:cubicBezTo>
                <a:cubicBezTo>
                  <a:pt x="4445" y="2918"/>
                  <a:pt x="4409" y="2903"/>
                  <a:pt x="4392" y="2895"/>
                </a:cubicBezTo>
                <a:cubicBezTo>
                  <a:pt x="4375" y="2878"/>
                  <a:pt x="4375" y="2849"/>
                  <a:pt x="4404" y="2826"/>
                </a:cubicBezTo>
                <a:lnTo>
                  <a:pt x="4432" y="2804"/>
                </a:lnTo>
                <a:lnTo>
                  <a:pt x="4438" y="2792"/>
                </a:lnTo>
                <a:cubicBezTo>
                  <a:pt x="4444" y="2783"/>
                  <a:pt x="4450" y="2779"/>
                  <a:pt x="4457" y="2779"/>
                </a:cubicBezTo>
                <a:close/>
                <a:moveTo>
                  <a:pt x="12019" y="3072"/>
                </a:moveTo>
                <a:cubicBezTo>
                  <a:pt x="12028" y="3072"/>
                  <a:pt x="12036" y="3074"/>
                  <a:pt x="12041" y="3076"/>
                </a:cubicBezTo>
                <a:cubicBezTo>
                  <a:pt x="12058" y="3087"/>
                  <a:pt x="12069" y="3099"/>
                  <a:pt x="12052" y="3110"/>
                </a:cubicBezTo>
                <a:lnTo>
                  <a:pt x="12052" y="3104"/>
                </a:lnTo>
                <a:lnTo>
                  <a:pt x="12041" y="3104"/>
                </a:lnTo>
                <a:cubicBezTo>
                  <a:pt x="12015" y="3110"/>
                  <a:pt x="12031" y="3175"/>
                  <a:pt x="12001" y="3175"/>
                </a:cubicBezTo>
                <a:cubicBezTo>
                  <a:pt x="11998" y="3175"/>
                  <a:pt x="11994" y="3174"/>
                  <a:pt x="11990" y="3173"/>
                </a:cubicBezTo>
                <a:lnTo>
                  <a:pt x="11973" y="3161"/>
                </a:lnTo>
                <a:cubicBezTo>
                  <a:pt x="11950" y="3144"/>
                  <a:pt x="11933" y="3116"/>
                  <a:pt x="11939" y="3099"/>
                </a:cubicBezTo>
                <a:cubicBezTo>
                  <a:pt x="11943" y="3086"/>
                  <a:pt x="11988" y="3072"/>
                  <a:pt x="12019" y="3072"/>
                </a:cubicBezTo>
                <a:close/>
                <a:moveTo>
                  <a:pt x="3243" y="3190"/>
                </a:moveTo>
                <a:cubicBezTo>
                  <a:pt x="3271" y="3190"/>
                  <a:pt x="3311" y="3211"/>
                  <a:pt x="3320" y="3229"/>
                </a:cubicBezTo>
                <a:cubicBezTo>
                  <a:pt x="3326" y="3241"/>
                  <a:pt x="3320" y="3252"/>
                  <a:pt x="3320" y="3258"/>
                </a:cubicBezTo>
                <a:cubicBezTo>
                  <a:pt x="3314" y="3269"/>
                  <a:pt x="3303" y="3275"/>
                  <a:pt x="3303" y="3275"/>
                </a:cubicBezTo>
                <a:lnTo>
                  <a:pt x="3263" y="3235"/>
                </a:lnTo>
                <a:cubicBezTo>
                  <a:pt x="3245" y="3263"/>
                  <a:pt x="3196" y="3298"/>
                  <a:pt x="3176" y="3298"/>
                </a:cubicBezTo>
                <a:cubicBezTo>
                  <a:pt x="3171" y="3298"/>
                  <a:pt x="3168" y="3296"/>
                  <a:pt x="3167" y="3292"/>
                </a:cubicBezTo>
                <a:cubicBezTo>
                  <a:pt x="3156" y="3275"/>
                  <a:pt x="3167" y="3235"/>
                  <a:pt x="3201" y="3212"/>
                </a:cubicBezTo>
                <a:lnTo>
                  <a:pt x="3224" y="3195"/>
                </a:lnTo>
                <a:cubicBezTo>
                  <a:pt x="3229" y="3192"/>
                  <a:pt x="3235" y="3190"/>
                  <a:pt x="3243" y="3190"/>
                </a:cubicBezTo>
                <a:close/>
                <a:moveTo>
                  <a:pt x="21546" y="3339"/>
                </a:moveTo>
                <a:cubicBezTo>
                  <a:pt x="21563" y="3339"/>
                  <a:pt x="21571" y="3351"/>
                  <a:pt x="21567" y="3377"/>
                </a:cubicBezTo>
                <a:lnTo>
                  <a:pt x="21561" y="3405"/>
                </a:lnTo>
                <a:lnTo>
                  <a:pt x="21556" y="3417"/>
                </a:lnTo>
                <a:cubicBezTo>
                  <a:pt x="21555" y="3418"/>
                  <a:pt x="21553" y="3418"/>
                  <a:pt x="21551" y="3418"/>
                </a:cubicBezTo>
                <a:cubicBezTo>
                  <a:pt x="21537" y="3418"/>
                  <a:pt x="21503" y="3388"/>
                  <a:pt x="21479" y="3388"/>
                </a:cubicBezTo>
                <a:cubicBezTo>
                  <a:pt x="21474" y="3388"/>
                  <a:pt x="21469" y="3390"/>
                  <a:pt x="21465" y="3394"/>
                </a:cubicBezTo>
                <a:cubicBezTo>
                  <a:pt x="21461" y="3400"/>
                  <a:pt x="21456" y="3402"/>
                  <a:pt x="21452" y="3402"/>
                </a:cubicBezTo>
                <a:cubicBezTo>
                  <a:pt x="21440" y="3402"/>
                  <a:pt x="21431" y="3382"/>
                  <a:pt x="21431" y="3365"/>
                </a:cubicBezTo>
                <a:cubicBezTo>
                  <a:pt x="21431" y="3348"/>
                  <a:pt x="21499" y="3354"/>
                  <a:pt x="21527" y="3343"/>
                </a:cubicBezTo>
                <a:cubicBezTo>
                  <a:pt x="21534" y="3340"/>
                  <a:pt x="21541" y="3339"/>
                  <a:pt x="21546" y="3339"/>
                </a:cubicBezTo>
                <a:close/>
                <a:moveTo>
                  <a:pt x="21387" y="3380"/>
                </a:moveTo>
                <a:cubicBezTo>
                  <a:pt x="21392" y="3380"/>
                  <a:pt x="21395" y="3381"/>
                  <a:pt x="21397" y="3383"/>
                </a:cubicBezTo>
                <a:lnTo>
                  <a:pt x="21397" y="3388"/>
                </a:lnTo>
                <a:cubicBezTo>
                  <a:pt x="21397" y="3405"/>
                  <a:pt x="21397" y="3428"/>
                  <a:pt x="21391" y="3428"/>
                </a:cubicBezTo>
                <a:lnTo>
                  <a:pt x="21363" y="3451"/>
                </a:lnTo>
                <a:cubicBezTo>
                  <a:pt x="21340" y="3460"/>
                  <a:pt x="21305" y="3469"/>
                  <a:pt x="21284" y="3469"/>
                </a:cubicBezTo>
                <a:cubicBezTo>
                  <a:pt x="21279" y="3469"/>
                  <a:pt x="21275" y="3469"/>
                  <a:pt x="21272" y="3468"/>
                </a:cubicBezTo>
                <a:lnTo>
                  <a:pt x="21261" y="3462"/>
                </a:lnTo>
                <a:cubicBezTo>
                  <a:pt x="21255" y="3462"/>
                  <a:pt x="21255" y="3445"/>
                  <a:pt x="21255" y="3439"/>
                </a:cubicBezTo>
                <a:lnTo>
                  <a:pt x="21255" y="3428"/>
                </a:lnTo>
                <a:cubicBezTo>
                  <a:pt x="21255" y="3422"/>
                  <a:pt x="21317" y="3400"/>
                  <a:pt x="21340" y="3394"/>
                </a:cubicBezTo>
                <a:lnTo>
                  <a:pt x="21340" y="3388"/>
                </a:lnTo>
                <a:cubicBezTo>
                  <a:pt x="21356" y="3384"/>
                  <a:pt x="21375" y="3380"/>
                  <a:pt x="21387" y="3380"/>
                </a:cubicBezTo>
                <a:close/>
                <a:moveTo>
                  <a:pt x="20684" y="3528"/>
                </a:moveTo>
                <a:cubicBezTo>
                  <a:pt x="20708" y="3528"/>
                  <a:pt x="20770" y="3557"/>
                  <a:pt x="20790" y="3587"/>
                </a:cubicBezTo>
                <a:cubicBezTo>
                  <a:pt x="20812" y="3621"/>
                  <a:pt x="20824" y="3655"/>
                  <a:pt x="20807" y="3661"/>
                </a:cubicBezTo>
                <a:cubicBezTo>
                  <a:pt x="20805" y="3663"/>
                  <a:pt x="20801" y="3664"/>
                  <a:pt x="20795" y="3664"/>
                </a:cubicBezTo>
                <a:cubicBezTo>
                  <a:pt x="20772" y="3664"/>
                  <a:pt x="20725" y="3646"/>
                  <a:pt x="20716" y="3632"/>
                </a:cubicBezTo>
                <a:cubicBezTo>
                  <a:pt x="20705" y="3615"/>
                  <a:pt x="20671" y="3547"/>
                  <a:pt x="20676" y="3530"/>
                </a:cubicBezTo>
                <a:cubicBezTo>
                  <a:pt x="20678" y="3529"/>
                  <a:pt x="20681" y="3528"/>
                  <a:pt x="20684" y="3528"/>
                </a:cubicBezTo>
                <a:close/>
                <a:moveTo>
                  <a:pt x="21185" y="3435"/>
                </a:moveTo>
                <a:cubicBezTo>
                  <a:pt x="21195" y="3435"/>
                  <a:pt x="21204" y="3442"/>
                  <a:pt x="21210" y="3456"/>
                </a:cubicBezTo>
                <a:cubicBezTo>
                  <a:pt x="21221" y="3490"/>
                  <a:pt x="21210" y="3626"/>
                  <a:pt x="21227" y="3655"/>
                </a:cubicBezTo>
                <a:cubicBezTo>
                  <a:pt x="21234" y="3670"/>
                  <a:pt x="21219" y="3675"/>
                  <a:pt x="21206" y="3675"/>
                </a:cubicBezTo>
                <a:cubicBezTo>
                  <a:pt x="21200" y="3675"/>
                  <a:pt x="21195" y="3674"/>
                  <a:pt x="21193" y="3672"/>
                </a:cubicBezTo>
                <a:cubicBezTo>
                  <a:pt x="21181" y="3666"/>
                  <a:pt x="21130" y="3672"/>
                  <a:pt x="21130" y="3649"/>
                </a:cubicBezTo>
                <a:cubicBezTo>
                  <a:pt x="21130" y="3635"/>
                  <a:pt x="21111" y="3625"/>
                  <a:pt x="21085" y="3625"/>
                </a:cubicBezTo>
                <a:cubicBezTo>
                  <a:pt x="21080" y="3625"/>
                  <a:pt x="21074" y="3625"/>
                  <a:pt x="21068" y="3626"/>
                </a:cubicBezTo>
                <a:lnTo>
                  <a:pt x="21073" y="3683"/>
                </a:lnTo>
                <a:cubicBezTo>
                  <a:pt x="21069" y="3685"/>
                  <a:pt x="21065" y="3685"/>
                  <a:pt x="21061" y="3685"/>
                </a:cubicBezTo>
                <a:cubicBezTo>
                  <a:pt x="21051" y="3685"/>
                  <a:pt x="21044" y="3680"/>
                  <a:pt x="21039" y="3672"/>
                </a:cubicBezTo>
                <a:lnTo>
                  <a:pt x="21045" y="3661"/>
                </a:lnTo>
                <a:lnTo>
                  <a:pt x="21051" y="3626"/>
                </a:lnTo>
                <a:cubicBezTo>
                  <a:pt x="21056" y="3598"/>
                  <a:pt x="21072" y="3585"/>
                  <a:pt x="21081" y="3585"/>
                </a:cubicBezTo>
                <a:cubicBezTo>
                  <a:pt x="21083" y="3585"/>
                  <a:pt x="21084" y="3586"/>
                  <a:pt x="21085" y="3587"/>
                </a:cubicBezTo>
                <a:cubicBezTo>
                  <a:pt x="21085" y="3587"/>
                  <a:pt x="21085" y="3587"/>
                  <a:pt x="21085" y="3587"/>
                </a:cubicBezTo>
                <a:cubicBezTo>
                  <a:pt x="21092" y="3587"/>
                  <a:pt x="21125" y="3489"/>
                  <a:pt x="21147" y="3456"/>
                </a:cubicBezTo>
                <a:cubicBezTo>
                  <a:pt x="21161" y="3442"/>
                  <a:pt x="21174" y="3435"/>
                  <a:pt x="21185" y="3435"/>
                </a:cubicBezTo>
                <a:close/>
                <a:moveTo>
                  <a:pt x="20574" y="3598"/>
                </a:moveTo>
                <a:lnTo>
                  <a:pt x="20614" y="3609"/>
                </a:lnTo>
                <a:cubicBezTo>
                  <a:pt x="20654" y="3632"/>
                  <a:pt x="20705" y="3672"/>
                  <a:pt x="20710" y="3689"/>
                </a:cubicBezTo>
                <a:cubicBezTo>
                  <a:pt x="20716" y="3706"/>
                  <a:pt x="20710" y="3723"/>
                  <a:pt x="20693" y="3729"/>
                </a:cubicBezTo>
                <a:cubicBezTo>
                  <a:pt x="20682" y="3729"/>
                  <a:pt x="20608" y="3695"/>
                  <a:pt x="20597" y="3678"/>
                </a:cubicBezTo>
                <a:cubicBezTo>
                  <a:pt x="20580" y="3661"/>
                  <a:pt x="20563" y="3638"/>
                  <a:pt x="20563" y="3626"/>
                </a:cubicBezTo>
                <a:lnTo>
                  <a:pt x="20563" y="3621"/>
                </a:lnTo>
                <a:cubicBezTo>
                  <a:pt x="20563" y="3609"/>
                  <a:pt x="20574" y="3598"/>
                  <a:pt x="20574" y="3598"/>
                </a:cubicBezTo>
                <a:close/>
                <a:moveTo>
                  <a:pt x="7008" y="3666"/>
                </a:moveTo>
                <a:cubicBezTo>
                  <a:pt x="7008" y="3666"/>
                  <a:pt x="7019" y="3700"/>
                  <a:pt x="7014" y="3706"/>
                </a:cubicBezTo>
                <a:lnTo>
                  <a:pt x="6968" y="3763"/>
                </a:lnTo>
                <a:cubicBezTo>
                  <a:pt x="7008" y="3780"/>
                  <a:pt x="7053" y="3802"/>
                  <a:pt x="7059" y="3814"/>
                </a:cubicBezTo>
                <a:cubicBezTo>
                  <a:pt x="7059" y="3819"/>
                  <a:pt x="7048" y="3842"/>
                  <a:pt x="7042" y="3842"/>
                </a:cubicBezTo>
                <a:cubicBezTo>
                  <a:pt x="7040" y="3843"/>
                  <a:pt x="7034" y="3844"/>
                  <a:pt x="7026" y="3844"/>
                </a:cubicBezTo>
                <a:cubicBezTo>
                  <a:pt x="7001" y="3844"/>
                  <a:pt x="6953" y="3836"/>
                  <a:pt x="6940" y="3814"/>
                </a:cubicBezTo>
                <a:cubicBezTo>
                  <a:pt x="6923" y="3785"/>
                  <a:pt x="6929" y="3757"/>
                  <a:pt x="6946" y="3751"/>
                </a:cubicBezTo>
                <a:cubicBezTo>
                  <a:pt x="6968" y="3746"/>
                  <a:pt x="6980" y="3672"/>
                  <a:pt x="6997" y="3666"/>
                </a:cubicBezTo>
                <a:close/>
                <a:moveTo>
                  <a:pt x="5294" y="3499"/>
                </a:moveTo>
                <a:cubicBezTo>
                  <a:pt x="5296" y="3499"/>
                  <a:pt x="5299" y="3500"/>
                  <a:pt x="5300" y="3502"/>
                </a:cubicBezTo>
                <a:cubicBezTo>
                  <a:pt x="5306" y="3502"/>
                  <a:pt x="5317" y="3519"/>
                  <a:pt x="5317" y="3536"/>
                </a:cubicBezTo>
                <a:lnTo>
                  <a:pt x="5317" y="3547"/>
                </a:lnTo>
                <a:cubicBezTo>
                  <a:pt x="5317" y="3564"/>
                  <a:pt x="5300" y="3615"/>
                  <a:pt x="5306" y="3621"/>
                </a:cubicBezTo>
                <a:cubicBezTo>
                  <a:pt x="5317" y="3626"/>
                  <a:pt x="5340" y="3649"/>
                  <a:pt x="5340" y="3678"/>
                </a:cubicBezTo>
                <a:cubicBezTo>
                  <a:pt x="5346" y="3700"/>
                  <a:pt x="5329" y="3723"/>
                  <a:pt x="5312" y="3723"/>
                </a:cubicBezTo>
                <a:cubicBezTo>
                  <a:pt x="5295" y="3723"/>
                  <a:pt x="5266" y="3751"/>
                  <a:pt x="5289" y="3791"/>
                </a:cubicBezTo>
                <a:lnTo>
                  <a:pt x="5323" y="3791"/>
                </a:lnTo>
                <a:lnTo>
                  <a:pt x="5329" y="3785"/>
                </a:lnTo>
                <a:lnTo>
                  <a:pt x="5329" y="3785"/>
                </a:lnTo>
                <a:cubicBezTo>
                  <a:pt x="5334" y="3808"/>
                  <a:pt x="5334" y="3836"/>
                  <a:pt x="5323" y="3848"/>
                </a:cubicBezTo>
                <a:lnTo>
                  <a:pt x="5317" y="3848"/>
                </a:lnTo>
                <a:lnTo>
                  <a:pt x="5295" y="3842"/>
                </a:lnTo>
                <a:cubicBezTo>
                  <a:pt x="5278" y="3836"/>
                  <a:pt x="5215" y="3814"/>
                  <a:pt x="5198" y="3814"/>
                </a:cubicBezTo>
                <a:cubicBezTo>
                  <a:pt x="5175" y="3814"/>
                  <a:pt x="5192" y="3797"/>
                  <a:pt x="5232" y="3785"/>
                </a:cubicBezTo>
                <a:lnTo>
                  <a:pt x="5221" y="3723"/>
                </a:lnTo>
                <a:cubicBezTo>
                  <a:pt x="5209" y="3661"/>
                  <a:pt x="5261" y="3609"/>
                  <a:pt x="5244" y="3547"/>
                </a:cubicBezTo>
                <a:cubicBezTo>
                  <a:pt x="5244" y="3536"/>
                  <a:pt x="5261" y="3519"/>
                  <a:pt x="5272" y="3513"/>
                </a:cubicBezTo>
                <a:cubicBezTo>
                  <a:pt x="5276" y="3505"/>
                  <a:pt x="5286" y="3499"/>
                  <a:pt x="5294" y="3499"/>
                </a:cubicBezTo>
                <a:close/>
                <a:moveTo>
                  <a:pt x="9539" y="3772"/>
                </a:moveTo>
                <a:cubicBezTo>
                  <a:pt x="9569" y="3772"/>
                  <a:pt x="9599" y="3781"/>
                  <a:pt x="9607" y="3791"/>
                </a:cubicBezTo>
                <a:cubicBezTo>
                  <a:pt x="9621" y="3815"/>
                  <a:pt x="9607" y="3826"/>
                  <a:pt x="9580" y="3826"/>
                </a:cubicBezTo>
                <a:cubicBezTo>
                  <a:pt x="9574" y="3826"/>
                  <a:pt x="9568" y="3826"/>
                  <a:pt x="9561" y="3825"/>
                </a:cubicBezTo>
                <a:lnTo>
                  <a:pt x="9556" y="3904"/>
                </a:lnTo>
                <a:cubicBezTo>
                  <a:pt x="9556" y="3910"/>
                  <a:pt x="9550" y="3913"/>
                  <a:pt x="9542" y="3913"/>
                </a:cubicBezTo>
                <a:cubicBezTo>
                  <a:pt x="9526" y="3913"/>
                  <a:pt x="9501" y="3903"/>
                  <a:pt x="9493" y="3887"/>
                </a:cubicBezTo>
                <a:lnTo>
                  <a:pt x="9465" y="3825"/>
                </a:lnTo>
                <a:cubicBezTo>
                  <a:pt x="9465" y="3785"/>
                  <a:pt x="9502" y="3772"/>
                  <a:pt x="9539" y="3772"/>
                </a:cubicBezTo>
                <a:close/>
                <a:moveTo>
                  <a:pt x="8902" y="3801"/>
                </a:moveTo>
                <a:cubicBezTo>
                  <a:pt x="8921" y="3801"/>
                  <a:pt x="8930" y="3811"/>
                  <a:pt x="8903" y="3848"/>
                </a:cubicBezTo>
                <a:lnTo>
                  <a:pt x="8897" y="3853"/>
                </a:lnTo>
                <a:cubicBezTo>
                  <a:pt x="8914" y="3887"/>
                  <a:pt x="8920" y="3922"/>
                  <a:pt x="8914" y="3922"/>
                </a:cubicBezTo>
                <a:cubicBezTo>
                  <a:pt x="8914" y="3923"/>
                  <a:pt x="8914" y="3924"/>
                  <a:pt x="8912" y="3924"/>
                </a:cubicBezTo>
                <a:cubicBezTo>
                  <a:pt x="8909" y="3924"/>
                  <a:pt x="8902" y="3918"/>
                  <a:pt x="8897" y="3910"/>
                </a:cubicBezTo>
                <a:cubicBezTo>
                  <a:pt x="8893" y="3906"/>
                  <a:pt x="8882" y="3904"/>
                  <a:pt x="8869" y="3904"/>
                </a:cubicBezTo>
                <a:cubicBezTo>
                  <a:pt x="8849" y="3904"/>
                  <a:pt x="8823" y="3909"/>
                  <a:pt x="8812" y="3916"/>
                </a:cubicBezTo>
                <a:cubicBezTo>
                  <a:pt x="8809" y="3920"/>
                  <a:pt x="8804" y="3921"/>
                  <a:pt x="8798" y="3921"/>
                </a:cubicBezTo>
                <a:cubicBezTo>
                  <a:pt x="8788" y="3921"/>
                  <a:pt x="8778" y="3916"/>
                  <a:pt x="8778" y="3916"/>
                </a:cubicBezTo>
                <a:cubicBezTo>
                  <a:pt x="8778" y="3916"/>
                  <a:pt x="8801" y="3865"/>
                  <a:pt x="8829" y="3808"/>
                </a:cubicBezTo>
                <a:lnTo>
                  <a:pt x="8886" y="3802"/>
                </a:lnTo>
                <a:cubicBezTo>
                  <a:pt x="8892" y="3801"/>
                  <a:pt x="8897" y="3801"/>
                  <a:pt x="8902" y="3801"/>
                </a:cubicBezTo>
                <a:close/>
                <a:moveTo>
                  <a:pt x="9766" y="3740"/>
                </a:moveTo>
                <a:cubicBezTo>
                  <a:pt x="9783" y="3740"/>
                  <a:pt x="9766" y="3859"/>
                  <a:pt x="9754" y="3904"/>
                </a:cubicBezTo>
                <a:cubicBezTo>
                  <a:pt x="9749" y="3927"/>
                  <a:pt x="9744" y="3939"/>
                  <a:pt x="9742" y="3939"/>
                </a:cubicBezTo>
                <a:cubicBezTo>
                  <a:pt x="9740" y="3939"/>
                  <a:pt x="9740" y="3927"/>
                  <a:pt x="9743" y="3904"/>
                </a:cubicBezTo>
                <a:cubicBezTo>
                  <a:pt x="9749" y="3859"/>
                  <a:pt x="9749" y="3746"/>
                  <a:pt x="9766" y="3740"/>
                </a:cubicBezTo>
                <a:close/>
                <a:moveTo>
                  <a:pt x="7275" y="3697"/>
                </a:moveTo>
                <a:cubicBezTo>
                  <a:pt x="7282" y="3697"/>
                  <a:pt x="7291" y="3699"/>
                  <a:pt x="7297" y="3706"/>
                </a:cubicBezTo>
                <a:cubicBezTo>
                  <a:pt x="7314" y="3717"/>
                  <a:pt x="7366" y="3734"/>
                  <a:pt x="7383" y="3751"/>
                </a:cubicBezTo>
                <a:lnTo>
                  <a:pt x="7388" y="3780"/>
                </a:lnTo>
                <a:cubicBezTo>
                  <a:pt x="7388" y="3780"/>
                  <a:pt x="7405" y="3780"/>
                  <a:pt x="7405" y="3774"/>
                </a:cubicBezTo>
                <a:lnTo>
                  <a:pt x="7439" y="3729"/>
                </a:lnTo>
                <a:cubicBezTo>
                  <a:pt x="7456" y="3768"/>
                  <a:pt x="7502" y="3848"/>
                  <a:pt x="7513" y="3876"/>
                </a:cubicBezTo>
                <a:cubicBezTo>
                  <a:pt x="7524" y="3899"/>
                  <a:pt x="7507" y="3961"/>
                  <a:pt x="7496" y="3978"/>
                </a:cubicBezTo>
                <a:cubicBezTo>
                  <a:pt x="7493" y="3983"/>
                  <a:pt x="7485" y="3985"/>
                  <a:pt x="7475" y="3985"/>
                </a:cubicBezTo>
                <a:cubicBezTo>
                  <a:pt x="7451" y="3985"/>
                  <a:pt x="7413" y="3972"/>
                  <a:pt x="7405" y="3956"/>
                </a:cubicBezTo>
                <a:cubicBezTo>
                  <a:pt x="7388" y="3933"/>
                  <a:pt x="7371" y="3904"/>
                  <a:pt x="7371" y="3893"/>
                </a:cubicBezTo>
                <a:cubicBezTo>
                  <a:pt x="7366" y="3882"/>
                  <a:pt x="7309" y="3797"/>
                  <a:pt x="7286" y="3768"/>
                </a:cubicBezTo>
                <a:cubicBezTo>
                  <a:pt x="7263" y="3746"/>
                  <a:pt x="7258" y="3706"/>
                  <a:pt x="7263" y="3700"/>
                </a:cubicBezTo>
                <a:cubicBezTo>
                  <a:pt x="7266" y="3698"/>
                  <a:pt x="7270" y="3697"/>
                  <a:pt x="7275" y="3697"/>
                </a:cubicBezTo>
                <a:close/>
                <a:moveTo>
                  <a:pt x="9176" y="3828"/>
                </a:moveTo>
                <a:cubicBezTo>
                  <a:pt x="9178" y="3828"/>
                  <a:pt x="9179" y="3829"/>
                  <a:pt x="9181" y="3831"/>
                </a:cubicBezTo>
                <a:cubicBezTo>
                  <a:pt x="9196" y="3846"/>
                  <a:pt x="9266" y="3866"/>
                  <a:pt x="9305" y="3866"/>
                </a:cubicBezTo>
                <a:cubicBezTo>
                  <a:pt x="9309" y="3866"/>
                  <a:pt x="9314" y="3865"/>
                  <a:pt x="9317" y="3865"/>
                </a:cubicBezTo>
                <a:cubicBezTo>
                  <a:pt x="9319" y="3864"/>
                  <a:pt x="9321" y="3864"/>
                  <a:pt x="9323" y="3864"/>
                </a:cubicBezTo>
                <a:cubicBezTo>
                  <a:pt x="9347" y="3864"/>
                  <a:pt x="9356" y="3896"/>
                  <a:pt x="9346" y="3939"/>
                </a:cubicBezTo>
                <a:lnTo>
                  <a:pt x="9346" y="3939"/>
                </a:lnTo>
                <a:lnTo>
                  <a:pt x="9300" y="3933"/>
                </a:lnTo>
                <a:cubicBezTo>
                  <a:pt x="9293" y="3932"/>
                  <a:pt x="9286" y="3931"/>
                  <a:pt x="9280" y="3931"/>
                </a:cubicBezTo>
                <a:cubicBezTo>
                  <a:pt x="9246" y="3931"/>
                  <a:pt x="9221" y="3945"/>
                  <a:pt x="9193" y="3978"/>
                </a:cubicBezTo>
                <a:lnTo>
                  <a:pt x="9158" y="4018"/>
                </a:lnTo>
                <a:cubicBezTo>
                  <a:pt x="9113" y="3984"/>
                  <a:pt x="9051" y="3904"/>
                  <a:pt x="9039" y="3893"/>
                </a:cubicBezTo>
                <a:cubicBezTo>
                  <a:pt x="9027" y="3880"/>
                  <a:pt x="9036" y="3874"/>
                  <a:pt x="9058" y="3874"/>
                </a:cubicBezTo>
                <a:cubicBezTo>
                  <a:pt x="9066" y="3874"/>
                  <a:pt x="9075" y="3875"/>
                  <a:pt x="9085" y="3876"/>
                </a:cubicBezTo>
                <a:lnTo>
                  <a:pt x="9119" y="3882"/>
                </a:lnTo>
                <a:lnTo>
                  <a:pt x="9124" y="3882"/>
                </a:lnTo>
                <a:cubicBezTo>
                  <a:pt x="9125" y="3882"/>
                  <a:pt x="9125" y="3882"/>
                  <a:pt x="9126" y="3882"/>
                </a:cubicBezTo>
                <a:cubicBezTo>
                  <a:pt x="9137" y="3882"/>
                  <a:pt x="9159" y="3828"/>
                  <a:pt x="9176" y="3828"/>
                </a:cubicBezTo>
                <a:close/>
                <a:moveTo>
                  <a:pt x="9383" y="4119"/>
                </a:moveTo>
                <a:cubicBezTo>
                  <a:pt x="9423" y="4119"/>
                  <a:pt x="9503" y="4134"/>
                  <a:pt x="9527" y="4148"/>
                </a:cubicBezTo>
                <a:cubicBezTo>
                  <a:pt x="9561" y="4160"/>
                  <a:pt x="9561" y="4171"/>
                  <a:pt x="9527" y="4171"/>
                </a:cubicBezTo>
                <a:cubicBezTo>
                  <a:pt x="9499" y="4171"/>
                  <a:pt x="9385" y="4183"/>
                  <a:pt x="9357" y="4188"/>
                </a:cubicBezTo>
                <a:cubicBezTo>
                  <a:pt x="9334" y="4188"/>
                  <a:pt x="9323" y="4171"/>
                  <a:pt x="9329" y="4143"/>
                </a:cubicBezTo>
                <a:lnTo>
                  <a:pt x="9340" y="4137"/>
                </a:lnTo>
                <a:lnTo>
                  <a:pt x="9368" y="4120"/>
                </a:lnTo>
                <a:cubicBezTo>
                  <a:pt x="9372" y="4119"/>
                  <a:pt x="9377" y="4119"/>
                  <a:pt x="9383" y="4119"/>
                </a:cubicBezTo>
                <a:close/>
                <a:moveTo>
                  <a:pt x="23984" y="4120"/>
                </a:moveTo>
                <a:cubicBezTo>
                  <a:pt x="24013" y="4120"/>
                  <a:pt x="24092" y="4148"/>
                  <a:pt x="24086" y="4160"/>
                </a:cubicBezTo>
                <a:cubicBezTo>
                  <a:pt x="24078" y="4168"/>
                  <a:pt x="24067" y="4173"/>
                  <a:pt x="24054" y="4173"/>
                </a:cubicBezTo>
                <a:cubicBezTo>
                  <a:pt x="24050" y="4173"/>
                  <a:pt x="24045" y="4173"/>
                  <a:pt x="24041" y="4171"/>
                </a:cubicBezTo>
                <a:lnTo>
                  <a:pt x="24035" y="4177"/>
                </a:lnTo>
                <a:lnTo>
                  <a:pt x="23978" y="4256"/>
                </a:lnTo>
                <a:cubicBezTo>
                  <a:pt x="23950" y="4177"/>
                  <a:pt x="23950" y="4120"/>
                  <a:pt x="23984" y="4120"/>
                </a:cubicBezTo>
                <a:close/>
                <a:moveTo>
                  <a:pt x="10517" y="4172"/>
                </a:moveTo>
                <a:cubicBezTo>
                  <a:pt x="10522" y="4172"/>
                  <a:pt x="10527" y="4174"/>
                  <a:pt x="10532" y="4177"/>
                </a:cubicBezTo>
                <a:cubicBezTo>
                  <a:pt x="10549" y="4183"/>
                  <a:pt x="10594" y="4217"/>
                  <a:pt x="10605" y="4222"/>
                </a:cubicBezTo>
                <a:cubicBezTo>
                  <a:pt x="10622" y="4234"/>
                  <a:pt x="10628" y="4251"/>
                  <a:pt x="10617" y="4256"/>
                </a:cubicBezTo>
                <a:cubicBezTo>
                  <a:pt x="10614" y="4262"/>
                  <a:pt x="10602" y="4265"/>
                  <a:pt x="10591" y="4265"/>
                </a:cubicBezTo>
                <a:cubicBezTo>
                  <a:pt x="10580" y="4265"/>
                  <a:pt x="10568" y="4262"/>
                  <a:pt x="10566" y="4256"/>
                </a:cubicBezTo>
                <a:cubicBezTo>
                  <a:pt x="10560" y="4251"/>
                  <a:pt x="10515" y="4245"/>
                  <a:pt x="10503" y="4245"/>
                </a:cubicBezTo>
                <a:cubicBezTo>
                  <a:pt x="10492" y="4245"/>
                  <a:pt x="10486" y="4205"/>
                  <a:pt x="10492" y="4194"/>
                </a:cubicBezTo>
                <a:cubicBezTo>
                  <a:pt x="10492" y="4182"/>
                  <a:pt x="10504" y="4172"/>
                  <a:pt x="10517" y="4172"/>
                </a:cubicBezTo>
                <a:close/>
                <a:moveTo>
                  <a:pt x="11025" y="4148"/>
                </a:moveTo>
                <a:lnTo>
                  <a:pt x="11054" y="4160"/>
                </a:lnTo>
                <a:cubicBezTo>
                  <a:pt x="11076" y="4177"/>
                  <a:pt x="11133" y="4239"/>
                  <a:pt x="11116" y="4256"/>
                </a:cubicBezTo>
                <a:cubicBezTo>
                  <a:pt x="11108" y="4264"/>
                  <a:pt x="11099" y="4268"/>
                  <a:pt x="11090" y="4268"/>
                </a:cubicBezTo>
                <a:cubicBezTo>
                  <a:pt x="11079" y="4268"/>
                  <a:pt x="11068" y="4263"/>
                  <a:pt x="11059" y="4251"/>
                </a:cubicBezTo>
                <a:cubicBezTo>
                  <a:pt x="11042" y="4234"/>
                  <a:pt x="11008" y="4165"/>
                  <a:pt x="11019" y="4148"/>
                </a:cubicBezTo>
                <a:close/>
                <a:moveTo>
                  <a:pt x="10782" y="4148"/>
                </a:moveTo>
                <a:cubicBezTo>
                  <a:pt x="10788" y="4148"/>
                  <a:pt x="10799" y="4184"/>
                  <a:pt x="10804" y="4205"/>
                </a:cubicBezTo>
                <a:cubicBezTo>
                  <a:pt x="10804" y="4209"/>
                  <a:pt x="10806" y="4211"/>
                  <a:pt x="10809" y="4211"/>
                </a:cubicBezTo>
                <a:cubicBezTo>
                  <a:pt x="10824" y="4211"/>
                  <a:pt x="10871" y="4171"/>
                  <a:pt x="10895" y="4171"/>
                </a:cubicBezTo>
                <a:cubicBezTo>
                  <a:pt x="10923" y="4171"/>
                  <a:pt x="10917" y="4273"/>
                  <a:pt x="10889" y="4279"/>
                </a:cubicBezTo>
                <a:cubicBezTo>
                  <a:pt x="10861" y="4285"/>
                  <a:pt x="10827" y="4290"/>
                  <a:pt x="10815" y="4290"/>
                </a:cubicBezTo>
                <a:lnTo>
                  <a:pt x="10804" y="4279"/>
                </a:lnTo>
                <a:lnTo>
                  <a:pt x="10770" y="4251"/>
                </a:lnTo>
                <a:cubicBezTo>
                  <a:pt x="10724" y="4205"/>
                  <a:pt x="10702" y="4171"/>
                  <a:pt x="10713" y="4171"/>
                </a:cubicBezTo>
                <a:cubicBezTo>
                  <a:pt x="10730" y="4171"/>
                  <a:pt x="10776" y="4154"/>
                  <a:pt x="10781" y="4148"/>
                </a:cubicBezTo>
                <a:cubicBezTo>
                  <a:pt x="10782" y="4148"/>
                  <a:pt x="10782" y="4148"/>
                  <a:pt x="10782" y="4148"/>
                </a:cubicBezTo>
                <a:close/>
                <a:moveTo>
                  <a:pt x="13164" y="4165"/>
                </a:moveTo>
                <a:lnTo>
                  <a:pt x="13181" y="4222"/>
                </a:lnTo>
                <a:lnTo>
                  <a:pt x="13187" y="4262"/>
                </a:lnTo>
                <a:cubicBezTo>
                  <a:pt x="13194" y="4295"/>
                  <a:pt x="13192" y="4311"/>
                  <a:pt x="13184" y="4311"/>
                </a:cubicBezTo>
                <a:cubicBezTo>
                  <a:pt x="13179" y="4311"/>
                  <a:pt x="13172" y="4306"/>
                  <a:pt x="13164" y="4296"/>
                </a:cubicBezTo>
                <a:cubicBezTo>
                  <a:pt x="13141" y="4262"/>
                  <a:pt x="13113" y="4183"/>
                  <a:pt x="13164" y="4165"/>
                </a:cubicBezTo>
                <a:close/>
                <a:moveTo>
                  <a:pt x="13896" y="4142"/>
                </a:moveTo>
                <a:cubicBezTo>
                  <a:pt x="13903" y="4142"/>
                  <a:pt x="13909" y="4144"/>
                  <a:pt x="13913" y="4148"/>
                </a:cubicBezTo>
                <a:cubicBezTo>
                  <a:pt x="13930" y="4160"/>
                  <a:pt x="13896" y="4245"/>
                  <a:pt x="13879" y="4285"/>
                </a:cubicBezTo>
                <a:lnTo>
                  <a:pt x="13868" y="4324"/>
                </a:lnTo>
                <a:cubicBezTo>
                  <a:pt x="13865" y="4327"/>
                  <a:pt x="13861" y="4329"/>
                  <a:pt x="13856" y="4329"/>
                </a:cubicBezTo>
                <a:cubicBezTo>
                  <a:pt x="13851" y="4329"/>
                  <a:pt x="13845" y="4327"/>
                  <a:pt x="13839" y="4324"/>
                </a:cubicBezTo>
                <a:cubicBezTo>
                  <a:pt x="13834" y="4313"/>
                  <a:pt x="13862" y="4256"/>
                  <a:pt x="13856" y="4239"/>
                </a:cubicBezTo>
                <a:cubicBezTo>
                  <a:pt x="13845" y="4222"/>
                  <a:pt x="13851" y="4171"/>
                  <a:pt x="13868" y="4154"/>
                </a:cubicBezTo>
                <a:cubicBezTo>
                  <a:pt x="13875" y="4147"/>
                  <a:pt x="13886" y="4142"/>
                  <a:pt x="13896" y="4142"/>
                </a:cubicBezTo>
                <a:close/>
                <a:moveTo>
                  <a:pt x="12659" y="4183"/>
                </a:moveTo>
                <a:lnTo>
                  <a:pt x="12659" y="4183"/>
                </a:lnTo>
                <a:cubicBezTo>
                  <a:pt x="12688" y="4188"/>
                  <a:pt x="12688" y="4222"/>
                  <a:pt x="12654" y="4251"/>
                </a:cubicBezTo>
                <a:cubicBezTo>
                  <a:pt x="12626" y="4278"/>
                  <a:pt x="12552" y="4342"/>
                  <a:pt x="12536" y="4342"/>
                </a:cubicBezTo>
                <a:cubicBezTo>
                  <a:pt x="12535" y="4342"/>
                  <a:pt x="12535" y="4342"/>
                  <a:pt x="12534" y="4341"/>
                </a:cubicBezTo>
                <a:lnTo>
                  <a:pt x="12523" y="4336"/>
                </a:lnTo>
                <a:lnTo>
                  <a:pt x="12517" y="4330"/>
                </a:lnTo>
                <a:cubicBezTo>
                  <a:pt x="12523" y="4319"/>
                  <a:pt x="12563" y="4273"/>
                  <a:pt x="12608" y="4228"/>
                </a:cubicBezTo>
                <a:lnTo>
                  <a:pt x="12654" y="4188"/>
                </a:lnTo>
                <a:lnTo>
                  <a:pt x="12659" y="4183"/>
                </a:lnTo>
                <a:close/>
                <a:moveTo>
                  <a:pt x="12883" y="4156"/>
                </a:moveTo>
                <a:cubicBezTo>
                  <a:pt x="12893" y="4156"/>
                  <a:pt x="12906" y="4163"/>
                  <a:pt x="12920" y="4177"/>
                </a:cubicBezTo>
                <a:lnTo>
                  <a:pt x="12943" y="4200"/>
                </a:lnTo>
                <a:cubicBezTo>
                  <a:pt x="12954" y="4211"/>
                  <a:pt x="12966" y="4234"/>
                  <a:pt x="12966" y="4239"/>
                </a:cubicBezTo>
                <a:lnTo>
                  <a:pt x="12949" y="4268"/>
                </a:lnTo>
                <a:cubicBezTo>
                  <a:pt x="12966" y="4285"/>
                  <a:pt x="12983" y="4313"/>
                  <a:pt x="12983" y="4336"/>
                </a:cubicBezTo>
                <a:lnTo>
                  <a:pt x="12988" y="4336"/>
                </a:lnTo>
                <a:lnTo>
                  <a:pt x="12983" y="4353"/>
                </a:lnTo>
                <a:cubicBezTo>
                  <a:pt x="12983" y="4353"/>
                  <a:pt x="12973" y="4355"/>
                  <a:pt x="12964" y="4355"/>
                </a:cubicBezTo>
                <a:cubicBezTo>
                  <a:pt x="12960" y="4355"/>
                  <a:pt x="12956" y="4355"/>
                  <a:pt x="12954" y="4353"/>
                </a:cubicBezTo>
                <a:lnTo>
                  <a:pt x="12909" y="4324"/>
                </a:lnTo>
                <a:cubicBezTo>
                  <a:pt x="12875" y="4268"/>
                  <a:pt x="12863" y="4183"/>
                  <a:pt x="12869" y="4165"/>
                </a:cubicBezTo>
                <a:cubicBezTo>
                  <a:pt x="12871" y="4159"/>
                  <a:pt x="12876" y="4156"/>
                  <a:pt x="12883" y="4156"/>
                </a:cubicBezTo>
                <a:close/>
                <a:moveTo>
                  <a:pt x="8863" y="4200"/>
                </a:moveTo>
                <a:cubicBezTo>
                  <a:pt x="8869" y="4205"/>
                  <a:pt x="8875" y="4222"/>
                  <a:pt x="8875" y="4239"/>
                </a:cubicBezTo>
                <a:lnTo>
                  <a:pt x="8875" y="4256"/>
                </a:lnTo>
                <a:cubicBezTo>
                  <a:pt x="8869" y="4278"/>
                  <a:pt x="8874" y="4333"/>
                  <a:pt x="8885" y="4377"/>
                </a:cubicBezTo>
                <a:lnTo>
                  <a:pt x="8885" y="4377"/>
                </a:lnTo>
                <a:cubicBezTo>
                  <a:pt x="8872" y="4329"/>
                  <a:pt x="8823" y="4312"/>
                  <a:pt x="8812" y="4256"/>
                </a:cubicBezTo>
                <a:cubicBezTo>
                  <a:pt x="8812" y="4245"/>
                  <a:pt x="8824" y="4222"/>
                  <a:pt x="8829" y="4211"/>
                </a:cubicBezTo>
                <a:cubicBezTo>
                  <a:pt x="8841" y="4205"/>
                  <a:pt x="8852" y="4200"/>
                  <a:pt x="8863" y="4200"/>
                </a:cubicBezTo>
                <a:close/>
                <a:moveTo>
                  <a:pt x="20818" y="4234"/>
                </a:moveTo>
                <a:cubicBezTo>
                  <a:pt x="20795" y="4245"/>
                  <a:pt x="20767" y="4279"/>
                  <a:pt x="20733" y="4319"/>
                </a:cubicBezTo>
                <a:cubicBezTo>
                  <a:pt x="20789" y="4297"/>
                  <a:pt x="20858" y="4279"/>
                  <a:pt x="20888" y="4279"/>
                </a:cubicBezTo>
                <a:cubicBezTo>
                  <a:pt x="20898" y="4279"/>
                  <a:pt x="20903" y="4281"/>
                  <a:pt x="20903" y="4285"/>
                </a:cubicBezTo>
                <a:cubicBezTo>
                  <a:pt x="20898" y="4313"/>
                  <a:pt x="20829" y="4313"/>
                  <a:pt x="20801" y="4324"/>
                </a:cubicBezTo>
                <a:cubicBezTo>
                  <a:pt x="20778" y="4341"/>
                  <a:pt x="20739" y="4353"/>
                  <a:pt x="20716" y="4353"/>
                </a:cubicBezTo>
                <a:lnTo>
                  <a:pt x="20705" y="4341"/>
                </a:lnTo>
                <a:cubicBezTo>
                  <a:pt x="20693" y="4358"/>
                  <a:pt x="20676" y="4375"/>
                  <a:pt x="20665" y="4392"/>
                </a:cubicBezTo>
                <a:lnTo>
                  <a:pt x="20654" y="4392"/>
                </a:lnTo>
                <a:cubicBezTo>
                  <a:pt x="20608" y="4392"/>
                  <a:pt x="20568" y="4409"/>
                  <a:pt x="20529" y="4426"/>
                </a:cubicBezTo>
                <a:lnTo>
                  <a:pt x="20517" y="4432"/>
                </a:lnTo>
                <a:cubicBezTo>
                  <a:pt x="20500" y="4421"/>
                  <a:pt x="20495" y="4392"/>
                  <a:pt x="20500" y="4375"/>
                </a:cubicBezTo>
                <a:lnTo>
                  <a:pt x="20512" y="4364"/>
                </a:lnTo>
                <a:lnTo>
                  <a:pt x="20523" y="4353"/>
                </a:lnTo>
                <a:cubicBezTo>
                  <a:pt x="20534" y="4341"/>
                  <a:pt x="20568" y="4319"/>
                  <a:pt x="20597" y="4296"/>
                </a:cubicBezTo>
                <a:lnTo>
                  <a:pt x="20625" y="4330"/>
                </a:lnTo>
                <a:lnTo>
                  <a:pt x="20637" y="4347"/>
                </a:lnTo>
                <a:cubicBezTo>
                  <a:pt x="20648" y="4341"/>
                  <a:pt x="20671" y="4336"/>
                  <a:pt x="20693" y="4330"/>
                </a:cubicBezTo>
                <a:cubicBezTo>
                  <a:pt x="20693" y="4319"/>
                  <a:pt x="20688" y="4307"/>
                  <a:pt x="20688" y="4302"/>
                </a:cubicBezTo>
                <a:lnTo>
                  <a:pt x="20688" y="4290"/>
                </a:lnTo>
                <a:cubicBezTo>
                  <a:pt x="20699" y="4279"/>
                  <a:pt x="20739" y="4251"/>
                  <a:pt x="20778" y="4234"/>
                </a:cubicBezTo>
                <a:close/>
                <a:moveTo>
                  <a:pt x="18913" y="4345"/>
                </a:moveTo>
                <a:cubicBezTo>
                  <a:pt x="18931" y="4345"/>
                  <a:pt x="18950" y="4351"/>
                  <a:pt x="18963" y="4364"/>
                </a:cubicBezTo>
                <a:lnTo>
                  <a:pt x="18957" y="4370"/>
                </a:lnTo>
                <a:cubicBezTo>
                  <a:pt x="18951" y="4392"/>
                  <a:pt x="18940" y="4415"/>
                  <a:pt x="18923" y="4426"/>
                </a:cubicBezTo>
                <a:lnTo>
                  <a:pt x="18895" y="4444"/>
                </a:lnTo>
                <a:cubicBezTo>
                  <a:pt x="18879" y="4448"/>
                  <a:pt x="18864" y="4449"/>
                  <a:pt x="18852" y="4449"/>
                </a:cubicBezTo>
                <a:cubicBezTo>
                  <a:pt x="18829" y="4449"/>
                  <a:pt x="18815" y="4443"/>
                  <a:pt x="18815" y="4432"/>
                </a:cubicBezTo>
                <a:cubicBezTo>
                  <a:pt x="18815" y="4415"/>
                  <a:pt x="18878" y="4358"/>
                  <a:pt x="18895" y="4347"/>
                </a:cubicBezTo>
                <a:cubicBezTo>
                  <a:pt x="18900" y="4346"/>
                  <a:pt x="18906" y="4345"/>
                  <a:pt x="18913" y="4345"/>
                </a:cubicBezTo>
                <a:close/>
                <a:moveTo>
                  <a:pt x="24018" y="4256"/>
                </a:moveTo>
                <a:lnTo>
                  <a:pt x="24018" y="4302"/>
                </a:lnTo>
                <a:lnTo>
                  <a:pt x="24018" y="4319"/>
                </a:lnTo>
                <a:cubicBezTo>
                  <a:pt x="24007" y="4341"/>
                  <a:pt x="24030" y="4364"/>
                  <a:pt x="24047" y="4370"/>
                </a:cubicBezTo>
                <a:cubicBezTo>
                  <a:pt x="24058" y="4370"/>
                  <a:pt x="24064" y="4358"/>
                  <a:pt x="24058" y="4341"/>
                </a:cubicBezTo>
                <a:lnTo>
                  <a:pt x="24052" y="4330"/>
                </a:lnTo>
                <a:cubicBezTo>
                  <a:pt x="24052" y="4313"/>
                  <a:pt x="24052" y="4296"/>
                  <a:pt x="24052" y="4279"/>
                </a:cubicBezTo>
                <a:cubicBezTo>
                  <a:pt x="24052" y="4275"/>
                  <a:pt x="24061" y="4271"/>
                  <a:pt x="24068" y="4271"/>
                </a:cubicBezTo>
                <a:cubicBezTo>
                  <a:pt x="24071" y="4271"/>
                  <a:pt x="24073" y="4272"/>
                  <a:pt x="24075" y="4273"/>
                </a:cubicBezTo>
                <a:cubicBezTo>
                  <a:pt x="24081" y="4279"/>
                  <a:pt x="24092" y="4296"/>
                  <a:pt x="24092" y="4307"/>
                </a:cubicBezTo>
                <a:lnTo>
                  <a:pt x="24103" y="4392"/>
                </a:lnTo>
                <a:cubicBezTo>
                  <a:pt x="24058" y="4415"/>
                  <a:pt x="23990" y="4449"/>
                  <a:pt x="23973" y="4461"/>
                </a:cubicBezTo>
                <a:cubicBezTo>
                  <a:pt x="23967" y="4465"/>
                  <a:pt x="23961" y="4466"/>
                  <a:pt x="23957" y="4466"/>
                </a:cubicBezTo>
                <a:cubicBezTo>
                  <a:pt x="23949" y="4466"/>
                  <a:pt x="23944" y="4460"/>
                  <a:pt x="23944" y="4449"/>
                </a:cubicBezTo>
                <a:cubicBezTo>
                  <a:pt x="23950" y="4432"/>
                  <a:pt x="23961" y="4347"/>
                  <a:pt x="23944" y="4336"/>
                </a:cubicBezTo>
                <a:cubicBezTo>
                  <a:pt x="23933" y="4330"/>
                  <a:pt x="23944" y="4296"/>
                  <a:pt x="23956" y="4290"/>
                </a:cubicBezTo>
                <a:cubicBezTo>
                  <a:pt x="23967" y="4279"/>
                  <a:pt x="23995" y="4268"/>
                  <a:pt x="24018" y="4256"/>
                </a:cubicBezTo>
                <a:close/>
                <a:moveTo>
                  <a:pt x="22526" y="4422"/>
                </a:moveTo>
                <a:cubicBezTo>
                  <a:pt x="22537" y="4422"/>
                  <a:pt x="22548" y="4428"/>
                  <a:pt x="22554" y="4438"/>
                </a:cubicBezTo>
                <a:cubicBezTo>
                  <a:pt x="22571" y="4460"/>
                  <a:pt x="22556" y="4518"/>
                  <a:pt x="22549" y="4518"/>
                </a:cubicBezTo>
                <a:cubicBezTo>
                  <a:pt x="22549" y="4518"/>
                  <a:pt x="22549" y="4518"/>
                  <a:pt x="22549" y="4517"/>
                </a:cubicBezTo>
                <a:lnTo>
                  <a:pt x="22543" y="4512"/>
                </a:lnTo>
                <a:cubicBezTo>
                  <a:pt x="22486" y="4500"/>
                  <a:pt x="22486" y="4449"/>
                  <a:pt x="22503" y="4432"/>
                </a:cubicBezTo>
                <a:cubicBezTo>
                  <a:pt x="22510" y="4425"/>
                  <a:pt x="22519" y="4422"/>
                  <a:pt x="22526" y="4422"/>
                </a:cubicBezTo>
                <a:close/>
                <a:moveTo>
                  <a:pt x="23542" y="4461"/>
                </a:moveTo>
                <a:cubicBezTo>
                  <a:pt x="23564" y="4466"/>
                  <a:pt x="23570" y="4483"/>
                  <a:pt x="23559" y="4500"/>
                </a:cubicBezTo>
                <a:cubicBezTo>
                  <a:pt x="23543" y="4516"/>
                  <a:pt x="23493" y="4575"/>
                  <a:pt x="23472" y="4575"/>
                </a:cubicBezTo>
                <a:cubicBezTo>
                  <a:pt x="23471" y="4575"/>
                  <a:pt x="23469" y="4575"/>
                  <a:pt x="23468" y="4574"/>
                </a:cubicBezTo>
                <a:cubicBezTo>
                  <a:pt x="23456" y="4568"/>
                  <a:pt x="23439" y="4546"/>
                  <a:pt x="23428" y="4529"/>
                </a:cubicBezTo>
                <a:lnTo>
                  <a:pt x="23445" y="4506"/>
                </a:lnTo>
                <a:cubicBezTo>
                  <a:pt x="23462" y="4483"/>
                  <a:pt x="23519" y="4461"/>
                  <a:pt x="23542" y="4461"/>
                </a:cubicBezTo>
                <a:close/>
                <a:moveTo>
                  <a:pt x="23628" y="4339"/>
                </a:moveTo>
                <a:cubicBezTo>
                  <a:pt x="23634" y="4339"/>
                  <a:pt x="23640" y="4341"/>
                  <a:pt x="23644" y="4341"/>
                </a:cubicBezTo>
                <a:lnTo>
                  <a:pt x="23655" y="4370"/>
                </a:lnTo>
                <a:cubicBezTo>
                  <a:pt x="23666" y="4398"/>
                  <a:pt x="23700" y="4461"/>
                  <a:pt x="23689" y="4472"/>
                </a:cubicBezTo>
                <a:cubicBezTo>
                  <a:pt x="23678" y="4478"/>
                  <a:pt x="23661" y="4500"/>
                  <a:pt x="23655" y="4512"/>
                </a:cubicBezTo>
                <a:lnTo>
                  <a:pt x="23649" y="4563"/>
                </a:lnTo>
                <a:lnTo>
                  <a:pt x="23644" y="4585"/>
                </a:lnTo>
                <a:cubicBezTo>
                  <a:pt x="23638" y="4595"/>
                  <a:pt x="23632" y="4599"/>
                  <a:pt x="23625" y="4599"/>
                </a:cubicBezTo>
                <a:cubicBezTo>
                  <a:pt x="23612" y="4599"/>
                  <a:pt x="23598" y="4582"/>
                  <a:pt x="23587" y="4551"/>
                </a:cubicBezTo>
                <a:lnTo>
                  <a:pt x="23581" y="4523"/>
                </a:lnTo>
                <a:lnTo>
                  <a:pt x="23581" y="4506"/>
                </a:lnTo>
                <a:cubicBezTo>
                  <a:pt x="23587" y="4483"/>
                  <a:pt x="23604" y="4444"/>
                  <a:pt x="23627" y="4409"/>
                </a:cubicBezTo>
                <a:lnTo>
                  <a:pt x="23604" y="4370"/>
                </a:lnTo>
                <a:cubicBezTo>
                  <a:pt x="23604" y="4370"/>
                  <a:pt x="23615" y="4347"/>
                  <a:pt x="23621" y="4341"/>
                </a:cubicBezTo>
                <a:cubicBezTo>
                  <a:pt x="23623" y="4339"/>
                  <a:pt x="23625" y="4339"/>
                  <a:pt x="23628" y="4339"/>
                </a:cubicBezTo>
                <a:close/>
                <a:moveTo>
                  <a:pt x="8576" y="4036"/>
                </a:moveTo>
                <a:cubicBezTo>
                  <a:pt x="8593" y="4036"/>
                  <a:pt x="8653" y="4078"/>
                  <a:pt x="8671" y="4109"/>
                </a:cubicBezTo>
                <a:cubicBezTo>
                  <a:pt x="8688" y="4148"/>
                  <a:pt x="8653" y="4205"/>
                  <a:pt x="8591" y="4239"/>
                </a:cubicBezTo>
                <a:lnTo>
                  <a:pt x="8546" y="4285"/>
                </a:lnTo>
                <a:lnTo>
                  <a:pt x="8495" y="4336"/>
                </a:lnTo>
                <a:cubicBezTo>
                  <a:pt x="8432" y="4341"/>
                  <a:pt x="8381" y="4387"/>
                  <a:pt x="8381" y="4404"/>
                </a:cubicBezTo>
                <a:cubicBezTo>
                  <a:pt x="8381" y="4421"/>
                  <a:pt x="8472" y="4438"/>
                  <a:pt x="8506" y="4438"/>
                </a:cubicBezTo>
                <a:cubicBezTo>
                  <a:pt x="8540" y="4438"/>
                  <a:pt x="8580" y="4523"/>
                  <a:pt x="8585" y="4546"/>
                </a:cubicBezTo>
                <a:cubicBezTo>
                  <a:pt x="8590" y="4569"/>
                  <a:pt x="8548" y="4581"/>
                  <a:pt x="8517" y="4581"/>
                </a:cubicBezTo>
                <a:cubicBezTo>
                  <a:pt x="8511" y="4581"/>
                  <a:pt x="8505" y="4581"/>
                  <a:pt x="8500" y="4580"/>
                </a:cubicBezTo>
                <a:cubicBezTo>
                  <a:pt x="8478" y="4574"/>
                  <a:pt x="8387" y="4563"/>
                  <a:pt x="8358" y="4540"/>
                </a:cubicBezTo>
                <a:cubicBezTo>
                  <a:pt x="8354" y="4537"/>
                  <a:pt x="8349" y="4535"/>
                  <a:pt x="8344" y="4535"/>
                </a:cubicBezTo>
                <a:cubicBezTo>
                  <a:pt x="8322" y="4535"/>
                  <a:pt x="8295" y="4561"/>
                  <a:pt x="8290" y="4580"/>
                </a:cubicBezTo>
                <a:cubicBezTo>
                  <a:pt x="8287" y="4586"/>
                  <a:pt x="8283" y="4588"/>
                  <a:pt x="8279" y="4588"/>
                </a:cubicBezTo>
                <a:cubicBezTo>
                  <a:pt x="8268" y="4588"/>
                  <a:pt x="8255" y="4571"/>
                  <a:pt x="8251" y="4563"/>
                </a:cubicBezTo>
                <a:cubicBezTo>
                  <a:pt x="8248" y="4558"/>
                  <a:pt x="8244" y="4556"/>
                  <a:pt x="8237" y="4556"/>
                </a:cubicBezTo>
                <a:cubicBezTo>
                  <a:pt x="8227" y="4556"/>
                  <a:pt x="8211" y="4561"/>
                  <a:pt x="8194" y="4568"/>
                </a:cubicBezTo>
                <a:lnTo>
                  <a:pt x="8171" y="4568"/>
                </a:lnTo>
                <a:lnTo>
                  <a:pt x="8149" y="4574"/>
                </a:lnTo>
                <a:cubicBezTo>
                  <a:pt x="8120" y="4574"/>
                  <a:pt x="8075" y="4597"/>
                  <a:pt x="8063" y="4608"/>
                </a:cubicBezTo>
                <a:cubicBezTo>
                  <a:pt x="8062" y="4610"/>
                  <a:pt x="8061" y="4611"/>
                  <a:pt x="8059" y="4611"/>
                </a:cubicBezTo>
                <a:cubicBezTo>
                  <a:pt x="8050" y="4611"/>
                  <a:pt x="8033" y="4594"/>
                  <a:pt x="8024" y="4580"/>
                </a:cubicBezTo>
                <a:cubicBezTo>
                  <a:pt x="8018" y="4568"/>
                  <a:pt x="8041" y="4506"/>
                  <a:pt x="8029" y="4489"/>
                </a:cubicBezTo>
                <a:cubicBezTo>
                  <a:pt x="8024" y="4472"/>
                  <a:pt x="8041" y="4438"/>
                  <a:pt x="8052" y="4426"/>
                </a:cubicBezTo>
                <a:cubicBezTo>
                  <a:pt x="8053" y="4426"/>
                  <a:pt x="8055" y="4426"/>
                  <a:pt x="8056" y="4426"/>
                </a:cubicBezTo>
                <a:cubicBezTo>
                  <a:pt x="8069" y="4426"/>
                  <a:pt x="8092" y="4445"/>
                  <a:pt x="8097" y="4455"/>
                </a:cubicBezTo>
                <a:cubicBezTo>
                  <a:pt x="8101" y="4462"/>
                  <a:pt x="8118" y="4464"/>
                  <a:pt x="8139" y="4464"/>
                </a:cubicBezTo>
                <a:cubicBezTo>
                  <a:pt x="8154" y="4464"/>
                  <a:pt x="8172" y="4463"/>
                  <a:pt x="8188" y="4461"/>
                </a:cubicBezTo>
                <a:lnTo>
                  <a:pt x="8222" y="4483"/>
                </a:lnTo>
                <a:cubicBezTo>
                  <a:pt x="8237" y="4491"/>
                  <a:pt x="8249" y="4505"/>
                  <a:pt x="8262" y="4505"/>
                </a:cubicBezTo>
                <a:cubicBezTo>
                  <a:pt x="8269" y="4505"/>
                  <a:pt x="8277" y="4501"/>
                  <a:pt x="8285" y="4489"/>
                </a:cubicBezTo>
                <a:lnTo>
                  <a:pt x="8302" y="4466"/>
                </a:lnTo>
                <a:cubicBezTo>
                  <a:pt x="8319" y="4444"/>
                  <a:pt x="8336" y="4404"/>
                  <a:pt x="8341" y="4387"/>
                </a:cubicBezTo>
                <a:lnTo>
                  <a:pt x="8353" y="4370"/>
                </a:lnTo>
                <a:lnTo>
                  <a:pt x="8358" y="4358"/>
                </a:lnTo>
                <a:cubicBezTo>
                  <a:pt x="8370" y="4347"/>
                  <a:pt x="8387" y="4313"/>
                  <a:pt x="8393" y="4279"/>
                </a:cubicBezTo>
                <a:cubicBezTo>
                  <a:pt x="8398" y="4245"/>
                  <a:pt x="8341" y="4154"/>
                  <a:pt x="8347" y="4143"/>
                </a:cubicBezTo>
                <a:cubicBezTo>
                  <a:pt x="8358" y="4126"/>
                  <a:pt x="8375" y="4103"/>
                  <a:pt x="8381" y="4097"/>
                </a:cubicBezTo>
                <a:cubicBezTo>
                  <a:pt x="8387" y="4097"/>
                  <a:pt x="8438" y="4143"/>
                  <a:pt x="8455" y="4165"/>
                </a:cubicBezTo>
                <a:cubicBezTo>
                  <a:pt x="8466" y="4183"/>
                  <a:pt x="8500" y="4211"/>
                  <a:pt x="8506" y="4211"/>
                </a:cubicBezTo>
                <a:cubicBezTo>
                  <a:pt x="8517" y="4211"/>
                  <a:pt x="8523" y="4194"/>
                  <a:pt x="8523" y="4177"/>
                </a:cubicBezTo>
                <a:lnTo>
                  <a:pt x="8517" y="4154"/>
                </a:lnTo>
                <a:lnTo>
                  <a:pt x="8517" y="4148"/>
                </a:lnTo>
                <a:cubicBezTo>
                  <a:pt x="8513" y="4142"/>
                  <a:pt x="8519" y="4139"/>
                  <a:pt x="8529" y="4139"/>
                </a:cubicBezTo>
                <a:cubicBezTo>
                  <a:pt x="8545" y="4139"/>
                  <a:pt x="8572" y="4145"/>
                  <a:pt x="8585" y="4148"/>
                </a:cubicBezTo>
                <a:cubicBezTo>
                  <a:pt x="8586" y="4149"/>
                  <a:pt x="8587" y="4149"/>
                  <a:pt x="8588" y="4149"/>
                </a:cubicBezTo>
                <a:cubicBezTo>
                  <a:pt x="8607" y="4149"/>
                  <a:pt x="8585" y="4074"/>
                  <a:pt x="8574" y="4046"/>
                </a:cubicBezTo>
                <a:cubicBezTo>
                  <a:pt x="8570" y="4039"/>
                  <a:pt x="8572" y="4036"/>
                  <a:pt x="8576" y="4036"/>
                </a:cubicBezTo>
                <a:close/>
                <a:moveTo>
                  <a:pt x="10032" y="4450"/>
                </a:moveTo>
                <a:cubicBezTo>
                  <a:pt x="10050" y="4450"/>
                  <a:pt x="10061" y="4486"/>
                  <a:pt x="10078" y="4495"/>
                </a:cubicBezTo>
                <a:cubicBezTo>
                  <a:pt x="10117" y="4551"/>
                  <a:pt x="10112" y="4608"/>
                  <a:pt x="10061" y="4614"/>
                </a:cubicBezTo>
                <a:lnTo>
                  <a:pt x="10038" y="4540"/>
                </a:lnTo>
                <a:cubicBezTo>
                  <a:pt x="10027" y="4517"/>
                  <a:pt x="9987" y="4495"/>
                  <a:pt x="10010" y="4466"/>
                </a:cubicBezTo>
                <a:cubicBezTo>
                  <a:pt x="10018" y="4454"/>
                  <a:pt x="10026" y="4450"/>
                  <a:pt x="10032" y="4450"/>
                </a:cubicBezTo>
                <a:close/>
                <a:moveTo>
                  <a:pt x="11547" y="4461"/>
                </a:moveTo>
                <a:lnTo>
                  <a:pt x="11553" y="4466"/>
                </a:lnTo>
                <a:cubicBezTo>
                  <a:pt x="11564" y="4466"/>
                  <a:pt x="11581" y="4483"/>
                  <a:pt x="11593" y="4483"/>
                </a:cubicBezTo>
                <a:cubicBezTo>
                  <a:pt x="11613" y="4483"/>
                  <a:pt x="11633" y="4465"/>
                  <a:pt x="11649" y="4465"/>
                </a:cubicBezTo>
                <a:cubicBezTo>
                  <a:pt x="11651" y="4465"/>
                  <a:pt x="11653" y="4466"/>
                  <a:pt x="11655" y="4466"/>
                </a:cubicBezTo>
                <a:lnTo>
                  <a:pt x="11672" y="4478"/>
                </a:lnTo>
                <a:cubicBezTo>
                  <a:pt x="11695" y="4506"/>
                  <a:pt x="11672" y="4574"/>
                  <a:pt x="11666" y="4585"/>
                </a:cubicBezTo>
                <a:lnTo>
                  <a:pt x="11661" y="4585"/>
                </a:lnTo>
                <a:cubicBezTo>
                  <a:pt x="11652" y="4598"/>
                  <a:pt x="11644" y="4605"/>
                  <a:pt x="11637" y="4605"/>
                </a:cubicBezTo>
                <a:cubicBezTo>
                  <a:pt x="11635" y="4605"/>
                  <a:pt x="11634" y="4604"/>
                  <a:pt x="11632" y="4602"/>
                </a:cubicBezTo>
                <a:cubicBezTo>
                  <a:pt x="11631" y="4601"/>
                  <a:pt x="11630" y="4601"/>
                  <a:pt x="11628" y="4601"/>
                </a:cubicBezTo>
                <a:cubicBezTo>
                  <a:pt x="11619" y="4601"/>
                  <a:pt x="11604" y="4610"/>
                  <a:pt x="11604" y="4619"/>
                </a:cubicBezTo>
                <a:cubicBezTo>
                  <a:pt x="11600" y="4628"/>
                  <a:pt x="11596" y="4633"/>
                  <a:pt x="11591" y="4633"/>
                </a:cubicBezTo>
                <a:cubicBezTo>
                  <a:pt x="11590" y="4633"/>
                  <a:pt x="11588" y="4632"/>
                  <a:pt x="11587" y="4631"/>
                </a:cubicBezTo>
                <a:lnTo>
                  <a:pt x="11581" y="4631"/>
                </a:lnTo>
                <a:cubicBezTo>
                  <a:pt x="11536" y="4602"/>
                  <a:pt x="11587" y="4568"/>
                  <a:pt x="11581" y="4546"/>
                </a:cubicBezTo>
                <a:lnTo>
                  <a:pt x="11570" y="4523"/>
                </a:lnTo>
                <a:cubicBezTo>
                  <a:pt x="11547" y="4500"/>
                  <a:pt x="11536" y="4472"/>
                  <a:pt x="11547" y="4461"/>
                </a:cubicBezTo>
                <a:close/>
                <a:moveTo>
                  <a:pt x="23212" y="4506"/>
                </a:moveTo>
                <a:lnTo>
                  <a:pt x="23212" y="4506"/>
                </a:lnTo>
                <a:cubicBezTo>
                  <a:pt x="23218" y="4563"/>
                  <a:pt x="23212" y="4619"/>
                  <a:pt x="23201" y="4631"/>
                </a:cubicBezTo>
                <a:cubicBezTo>
                  <a:pt x="23191" y="4641"/>
                  <a:pt x="23168" y="4649"/>
                  <a:pt x="23148" y="4649"/>
                </a:cubicBezTo>
                <a:cubicBezTo>
                  <a:pt x="23135" y="4649"/>
                  <a:pt x="23123" y="4645"/>
                  <a:pt x="23116" y="4636"/>
                </a:cubicBezTo>
                <a:lnTo>
                  <a:pt x="23110" y="4602"/>
                </a:lnTo>
                <a:cubicBezTo>
                  <a:pt x="23105" y="4563"/>
                  <a:pt x="23127" y="4540"/>
                  <a:pt x="23156" y="4529"/>
                </a:cubicBezTo>
                <a:lnTo>
                  <a:pt x="23212" y="4506"/>
                </a:lnTo>
                <a:close/>
                <a:moveTo>
                  <a:pt x="22322" y="4466"/>
                </a:moveTo>
                <a:cubicBezTo>
                  <a:pt x="22327" y="4466"/>
                  <a:pt x="22339" y="4483"/>
                  <a:pt x="22344" y="4495"/>
                </a:cubicBezTo>
                <a:lnTo>
                  <a:pt x="22350" y="4500"/>
                </a:lnTo>
                <a:cubicBezTo>
                  <a:pt x="22344" y="4512"/>
                  <a:pt x="22242" y="4574"/>
                  <a:pt x="22242" y="4636"/>
                </a:cubicBezTo>
                <a:cubicBezTo>
                  <a:pt x="22242" y="4671"/>
                  <a:pt x="22232" y="4688"/>
                  <a:pt x="22214" y="4688"/>
                </a:cubicBezTo>
                <a:cubicBezTo>
                  <a:pt x="22202" y="4688"/>
                  <a:pt x="22187" y="4681"/>
                  <a:pt x="22169" y="4665"/>
                </a:cubicBezTo>
                <a:lnTo>
                  <a:pt x="22214" y="4619"/>
                </a:lnTo>
                <a:lnTo>
                  <a:pt x="22231" y="4602"/>
                </a:lnTo>
                <a:cubicBezTo>
                  <a:pt x="22231" y="4580"/>
                  <a:pt x="22254" y="4529"/>
                  <a:pt x="22282" y="4483"/>
                </a:cubicBezTo>
                <a:lnTo>
                  <a:pt x="22322" y="4466"/>
                </a:lnTo>
                <a:close/>
                <a:moveTo>
                  <a:pt x="8818" y="4392"/>
                </a:moveTo>
                <a:cubicBezTo>
                  <a:pt x="8863" y="4404"/>
                  <a:pt x="8875" y="4449"/>
                  <a:pt x="8846" y="4495"/>
                </a:cubicBezTo>
                <a:lnTo>
                  <a:pt x="8846" y="4557"/>
                </a:lnTo>
                <a:lnTo>
                  <a:pt x="8841" y="4625"/>
                </a:lnTo>
                <a:cubicBezTo>
                  <a:pt x="8878" y="4672"/>
                  <a:pt x="8885" y="4705"/>
                  <a:pt x="8863" y="4705"/>
                </a:cubicBezTo>
                <a:cubicBezTo>
                  <a:pt x="8862" y="4705"/>
                  <a:pt x="8860" y="4705"/>
                  <a:pt x="8858" y="4705"/>
                </a:cubicBezTo>
                <a:cubicBezTo>
                  <a:pt x="8835" y="4705"/>
                  <a:pt x="8795" y="4625"/>
                  <a:pt x="8807" y="4608"/>
                </a:cubicBezTo>
                <a:cubicBezTo>
                  <a:pt x="8818" y="4591"/>
                  <a:pt x="8790" y="4557"/>
                  <a:pt x="8778" y="4551"/>
                </a:cubicBezTo>
                <a:cubicBezTo>
                  <a:pt x="8767" y="4546"/>
                  <a:pt x="8739" y="4529"/>
                  <a:pt x="8722" y="4512"/>
                </a:cubicBezTo>
                <a:lnTo>
                  <a:pt x="8727" y="4489"/>
                </a:lnTo>
                <a:cubicBezTo>
                  <a:pt x="8727" y="4472"/>
                  <a:pt x="8739" y="4455"/>
                  <a:pt x="8750" y="4444"/>
                </a:cubicBezTo>
                <a:cubicBezTo>
                  <a:pt x="8750" y="4444"/>
                  <a:pt x="8767" y="4455"/>
                  <a:pt x="8773" y="4466"/>
                </a:cubicBezTo>
                <a:lnTo>
                  <a:pt x="8784" y="4478"/>
                </a:lnTo>
                <a:cubicBezTo>
                  <a:pt x="8790" y="4486"/>
                  <a:pt x="8797" y="4490"/>
                  <a:pt x="8804" y="4490"/>
                </a:cubicBezTo>
                <a:cubicBezTo>
                  <a:pt x="8811" y="4490"/>
                  <a:pt x="8818" y="4486"/>
                  <a:pt x="8824" y="4478"/>
                </a:cubicBezTo>
                <a:lnTo>
                  <a:pt x="8824" y="4466"/>
                </a:lnTo>
                <a:lnTo>
                  <a:pt x="8818" y="4392"/>
                </a:lnTo>
                <a:close/>
                <a:moveTo>
                  <a:pt x="22758" y="4606"/>
                </a:moveTo>
                <a:cubicBezTo>
                  <a:pt x="22774" y="4606"/>
                  <a:pt x="22789" y="4644"/>
                  <a:pt x="22776" y="4653"/>
                </a:cubicBezTo>
                <a:cubicBezTo>
                  <a:pt x="22759" y="4670"/>
                  <a:pt x="22776" y="4687"/>
                  <a:pt x="22793" y="4693"/>
                </a:cubicBezTo>
                <a:cubicBezTo>
                  <a:pt x="22810" y="4693"/>
                  <a:pt x="22815" y="4705"/>
                  <a:pt x="22804" y="4716"/>
                </a:cubicBezTo>
                <a:cubicBezTo>
                  <a:pt x="22803" y="4718"/>
                  <a:pt x="22798" y="4720"/>
                  <a:pt x="22790" y="4720"/>
                </a:cubicBezTo>
                <a:cubicBezTo>
                  <a:pt x="22767" y="4720"/>
                  <a:pt x="22719" y="4708"/>
                  <a:pt x="22702" y="4699"/>
                </a:cubicBezTo>
                <a:cubicBezTo>
                  <a:pt x="22673" y="4682"/>
                  <a:pt x="22730" y="4636"/>
                  <a:pt x="22747" y="4614"/>
                </a:cubicBezTo>
                <a:cubicBezTo>
                  <a:pt x="22751" y="4608"/>
                  <a:pt x="22754" y="4606"/>
                  <a:pt x="22758" y="4606"/>
                </a:cubicBezTo>
                <a:close/>
                <a:moveTo>
                  <a:pt x="9966" y="4556"/>
                </a:moveTo>
                <a:cubicBezTo>
                  <a:pt x="9972" y="4556"/>
                  <a:pt x="9982" y="4583"/>
                  <a:pt x="9993" y="4614"/>
                </a:cubicBezTo>
                <a:cubicBezTo>
                  <a:pt x="9998" y="4653"/>
                  <a:pt x="10021" y="4739"/>
                  <a:pt x="10010" y="4739"/>
                </a:cubicBezTo>
                <a:cubicBezTo>
                  <a:pt x="9998" y="4739"/>
                  <a:pt x="9964" y="4722"/>
                  <a:pt x="9924" y="4693"/>
                </a:cubicBezTo>
                <a:lnTo>
                  <a:pt x="9913" y="4659"/>
                </a:lnTo>
                <a:lnTo>
                  <a:pt x="9896" y="4619"/>
                </a:lnTo>
                <a:cubicBezTo>
                  <a:pt x="9924" y="4597"/>
                  <a:pt x="9964" y="4557"/>
                  <a:pt x="9964" y="4557"/>
                </a:cubicBezTo>
                <a:cubicBezTo>
                  <a:pt x="9965" y="4556"/>
                  <a:pt x="9965" y="4556"/>
                  <a:pt x="9966" y="4556"/>
                </a:cubicBezTo>
                <a:close/>
                <a:moveTo>
                  <a:pt x="21631" y="4687"/>
                </a:moveTo>
                <a:cubicBezTo>
                  <a:pt x="21642" y="4687"/>
                  <a:pt x="21650" y="4689"/>
                  <a:pt x="21652" y="4693"/>
                </a:cubicBezTo>
                <a:cubicBezTo>
                  <a:pt x="21658" y="4705"/>
                  <a:pt x="21652" y="4722"/>
                  <a:pt x="21641" y="4739"/>
                </a:cubicBezTo>
                <a:cubicBezTo>
                  <a:pt x="21637" y="4745"/>
                  <a:pt x="21625" y="4746"/>
                  <a:pt x="21610" y="4746"/>
                </a:cubicBezTo>
                <a:cubicBezTo>
                  <a:pt x="21591" y="4746"/>
                  <a:pt x="21566" y="4743"/>
                  <a:pt x="21550" y="4743"/>
                </a:cubicBezTo>
                <a:cubicBezTo>
                  <a:pt x="21545" y="4743"/>
                  <a:pt x="21541" y="4743"/>
                  <a:pt x="21539" y="4744"/>
                </a:cubicBezTo>
                <a:cubicBezTo>
                  <a:pt x="21522" y="4753"/>
                  <a:pt x="21505" y="4758"/>
                  <a:pt x="21496" y="4758"/>
                </a:cubicBezTo>
                <a:cubicBezTo>
                  <a:pt x="21492" y="4758"/>
                  <a:pt x="21489" y="4757"/>
                  <a:pt x="21488" y="4756"/>
                </a:cubicBezTo>
                <a:lnTo>
                  <a:pt x="21482" y="4750"/>
                </a:lnTo>
                <a:cubicBezTo>
                  <a:pt x="21482" y="4739"/>
                  <a:pt x="21482" y="4722"/>
                  <a:pt x="21488" y="4722"/>
                </a:cubicBezTo>
                <a:lnTo>
                  <a:pt x="21539" y="4705"/>
                </a:lnTo>
                <a:cubicBezTo>
                  <a:pt x="21575" y="4694"/>
                  <a:pt x="21610" y="4687"/>
                  <a:pt x="21631" y="4687"/>
                </a:cubicBezTo>
                <a:close/>
                <a:moveTo>
                  <a:pt x="23623" y="4713"/>
                </a:moveTo>
                <a:cubicBezTo>
                  <a:pt x="23663" y="4713"/>
                  <a:pt x="23723" y="4736"/>
                  <a:pt x="23723" y="4756"/>
                </a:cubicBezTo>
                <a:cubicBezTo>
                  <a:pt x="23725" y="4762"/>
                  <a:pt x="23714" y="4764"/>
                  <a:pt x="23698" y="4764"/>
                </a:cubicBezTo>
                <a:cubicBezTo>
                  <a:pt x="23670" y="4764"/>
                  <a:pt x="23626" y="4757"/>
                  <a:pt x="23604" y="4750"/>
                </a:cubicBezTo>
                <a:cubicBezTo>
                  <a:pt x="23576" y="4739"/>
                  <a:pt x="23576" y="4722"/>
                  <a:pt x="23604" y="4716"/>
                </a:cubicBezTo>
                <a:cubicBezTo>
                  <a:pt x="23609" y="4714"/>
                  <a:pt x="23616" y="4713"/>
                  <a:pt x="23623" y="4713"/>
                </a:cubicBezTo>
                <a:close/>
                <a:moveTo>
                  <a:pt x="18884" y="4562"/>
                </a:moveTo>
                <a:cubicBezTo>
                  <a:pt x="18909" y="4562"/>
                  <a:pt x="18934" y="4575"/>
                  <a:pt x="18934" y="4580"/>
                </a:cubicBezTo>
                <a:cubicBezTo>
                  <a:pt x="18934" y="4585"/>
                  <a:pt x="18883" y="4693"/>
                  <a:pt x="18883" y="4733"/>
                </a:cubicBezTo>
                <a:cubicBezTo>
                  <a:pt x="18881" y="4750"/>
                  <a:pt x="18876" y="4758"/>
                  <a:pt x="18871" y="4758"/>
                </a:cubicBezTo>
                <a:cubicBezTo>
                  <a:pt x="18866" y="4758"/>
                  <a:pt x="18861" y="4750"/>
                  <a:pt x="18855" y="4733"/>
                </a:cubicBezTo>
                <a:cubicBezTo>
                  <a:pt x="18852" y="4715"/>
                  <a:pt x="18837" y="4699"/>
                  <a:pt x="18818" y="4699"/>
                </a:cubicBezTo>
                <a:cubicBezTo>
                  <a:pt x="18800" y="4699"/>
                  <a:pt x="18780" y="4712"/>
                  <a:pt x="18764" y="4750"/>
                </a:cubicBezTo>
                <a:lnTo>
                  <a:pt x="18707" y="4773"/>
                </a:lnTo>
                <a:lnTo>
                  <a:pt x="18696" y="4773"/>
                </a:lnTo>
                <a:cubicBezTo>
                  <a:pt x="18679" y="4750"/>
                  <a:pt x="18707" y="4693"/>
                  <a:pt x="18725" y="4682"/>
                </a:cubicBezTo>
                <a:lnTo>
                  <a:pt x="18730" y="4682"/>
                </a:lnTo>
                <a:cubicBezTo>
                  <a:pt x="18747" y="4670"/>
                  <a:pt x="18736" y="4625"/>
                  <a:pt x="18747" y="4614"/>
                </a:cubicBezTo>
                <a:cubicBezTo>
                  <a:pt x="18759" y="4602"/>
                  <a:pt x="18844" y="4568"/>
                  <a:pt x="18872" y="4563"/>
                </a:cubicBezTo>
                <a:cubicBezTo>
                  <a:pt x="18876" y="4562"/>
                  <a:pt x="18880" y="4562"/>
                  <a:pt x="18884" y="4562"/>
                </a:cubicBezTo>
                <a:close/>
                <a:moveTo>
                  <a:pt x="9753" y="4618"/>
                </a:moveTo>
                <a:cubicBezTo>
                  <a:pt x="9760" y="4618"/>
                  <a:pt x="9774" y="4627"/>
                  <a:pt x="9788" y="4636"/>
                </a:cubicBezTo>
                <a:cubicBezTo>
                  <a:pt x="9811" y="4653"/>
                  <a:pt x="9856" y="4733"/>
                  <a:pt x="9839" y="4767"/>
                </a:cubicBezTo>
                <a:lnTo>
                  <a:pt x="9817" y="4773"/>
                </a:lnTo>
                <a:lnTo>
                  <a:pt x="9783" y="4784"/>
                </a:lnTo>
                <a:cubicBezTo>
                  <a:pt x="9743" y="4750"/>
                  <a:pt x="9749" y="4710"/>
                  <a:pt x="9766" y="4710"/>
                </a:cubicBezTo>
                <a:cubicBezTo>
                  <a:pt x="9783" y="4705"/>
                  <a:pt x="9766" y="4665"/>
                  <a:pt x="9754" y="4653"/>
                </a:cubicBezTo>
                <a:cubicBezTo>
                  <a:pt x="9743" y="4642"/>
                  <a:pt x="9749" y="4619"/>
                  <a:pt x="9749" y="4619"/>
                </a:cubicBezTo>
                <a:cubicBezTo>
                  <a:pt x="9750" y="4618"/>
                  <a:pt x="9751" y="4618"/>
                  <a:pt x="9753" y="4618"/>
                </a:cubicBezTo>
                <a:close/>
                <a:moveTo>
                  <a:pt x="9005" y="4080"/>
                </a:moveTo>
                <a:lnTo>
                  <a:pt x="9005" y="4086"/>
                </a:lnTo>
                <a:cubicBezTo>
                  <a:pt x="9051" y="4092"/>
                  <a:pt x="9102" y="4120"/>
                  <a:pt x="9119" y="4148"/>
                </a:cubicBezTo>
                <a:lnTo>
                  <a:pt x="9119" y="4165"/>
                </a:lnTo>
                <a:lnTo>
                  <a:pt x="9113" y="4205"/>
                </a:lnTo>
                <a:cubicBezTo>
                  <a:pt x="9090" y="4239"/>
                  <a:pt x="9090" y="4307"/>
                  <a:pt x="9096" y="4319"/>
                </a:cubicBezTo>
                <a:cubicBezTo>
                  <a:pt x="9102" y="4336"/>
                  <a:pt x="9096" y="4364"/>
                  <a:pt x="9085" y="4370"/>
                </a:cubicBezTo>
                <a:cubicBezTo>
                  <a:pt x="9079" y="4375"/>
                  <a:pt x="9102" y="4449"/>
                  <a:pt x="9102" y="4483"/>
                </a:cubicBezTo>
                <a:cubicBezTo>
                  <a:pt x="9102" y="4502"/>
                  <a:pt x="9112" y="4510"/>
                  <a:pt x="9129" y="4510"/>
                </a:cubicBezTo>
                <a:cubicBezTo>
                  <a:pt x="9143" y="4510"/>
                  <a:pt x="9161" y="4505"/>
                  <a:pt x="9181" y="4495"/>
                </a:cubicBezTo>
                <a:lnTo>
                  <a:pt x="9193" y="4449"/>
                </a:lnTo>
                <a:cubicBezTo>
                  <a:pt x="9204" y="4415"/>
                  <a:pt x="9215" y="4409"/>
                  <a:pt x="9232" y="4409"/>
                </a:cubicBezTo>
                <a:cubicBezTo>
                  <a:pt x="9266" y="4409"/>
                  <a:pt x="9283" y="4438"/>
                  <a:pt x="9295" y="4478"/>
                </a:cubicBezTo>
                <a:lnTo>
                  <a:pt x="9295" y="4483"/>
                </a:lnTo>
                <a:cubicBezTo>
                  <a:pt x="9289" y="4495"/>
                  <a:pt x="9278" y="4495"/>
                  <a:pt x="9272" y="4495"/>
                </a:cubicBezTo>
                <a:lnTo>
                  <a:pt x="9198" y="4495"/>
                </a:lnTo>
                <a:lnTo>
                  <a:pt x="9210" y="4574"/>
                </a:lnTo>
                <a:lnTo>
                  <a:pt x="9210" y="4580"/>
                </a:lnTo>
                <a:cubicBezTo>
                  <a:pt x="9210" y="4595"/>
                  <a:pt x="9188" y="4627"/>
                  <a:pt x="9175" y="4627"/>
                </a:cubicBezTo>
                <a:cubicBezTo>
                  <a:pt x="9173" y="4627"/>
                  <a:pt x="9171" y="4626"/>
                  <a:pt x="9170" y="4625"/>
                </a:cubicBezTo>
                <a:cubicBezTo>
                  <a:pt x="9169" y="4623"/>
                  <a:pt x="9168" y="4622"/>
                  <a:pt x="9167" y="4622"/>
                </a:cubicBezTo>
                <a:cubicBezTo>
                  <a:pt x="9162" y="4622"/>
                  <a:pt x="9159" y="4642"/>
                  <a:pt x="9164" y="4670"/>
                </a:cubicBezTo>
                <a:lnTo>
                  <a:pt x="9158" y="4699"/>
                </a:lnTo>
                <a:cubicBezTo>
                  <a:pt x="9153" y="4722"/>
                  <a:pt x="9136" y="4750"/>
                  <a:pt x="9119" y="4773"/>
                </a:cubicBezTo>
                <a:lnTo>
                  <a:pt x="9113" y="4784"/>
                </a:lnTo>
                <a:cubicBezTo>
                  <a:pt x="9111" y="4785"/>
                  <a:pt x="9109" y="4785"/>
                  <a:pt x="9106" y="4785"/>
                </a:cubicBezTo>
                <a:cubicBezTo>
                  <a:pt x="9092" y="4785"/>
                  <a:pt x="9078" y="4770"/>
                  <a:pt x="9073" y="4750"/>
                </a:cubicBezTo>
                <a:lnTo>
                  <a:pt x="9079" y="4739"/>
                </a:lnTo>
                <a:lnTo>
                  <a:pt x="9113" y="4699"/>
                </a:lnTo>
                <a:cubicBezTo>
                  <a:pt x="9109" y="4666"/>
                  <a:pt x="9076" y="4655"/>
                  <a:pt x="9049" y="4655"/>
                </a:cubicBezTo>
                <a:cubicBezTo>
                  <a:pt x="9034" y="4655"/>
                  <a:pt x="9021" y="4659"/>
                  <a:pt x="9017" y="4665"/>
                </a:cubicBezTo>
                <a:cubicBezTo>
                  <a:pt x="9013" y="4673"/>
                  <a:pt x="9006" y="4676"/>
                  <a:pt x="8998" y="4676"/>
                </a:cubicBezTo>
                <a:cubicBezTo>
                  <a:pt x="8984" y="4676"/>
                  <a:pt x="8967" y="4666"/>
                  <a:pt x="8960" y="4659"/>
                </a:cubicBezTo>
                <a:cubicBezTo>
                  <a:pt x="8949" y="4642"/>
                  <a:pt x="9000" y="4580"/>
                  <a:pt x="9017" y="4557"/>
                </a:cubicBezTo>
                <a:cubicBezTo>
                  <a:pt x="9034" y="4540"/>
                  <a:pt x="9011" y="4426"/>
                  <a:pt x="8988" y="4398"/>
                </a:cubicBezTo>
                <a:cubicBezTo>
                  <a:pt x="8974" y="4380"/>
                  <a:pt x="8951" y="4372"/>
                  <a:pt x="8927" y="4372"/>
                </a:cubicBezTo>
                <a:cubicBezTo>
                  <a:pt x="8913" y="4372"/>
                  <a:pt x="8899" y="4375"/>
                  <a:pt x="8886" y="4381"/>
                </a:cubicBezTo>
                <a:cubicBezTo>
                  <a:pt x="8886" y="4381"/>
                  <a:pt x="8886" y="4381"/>
                  <a:pt x="8886" y="4375"/>
                </a:cubicBezTo>
                <a:cubicBezTo>
                  <a:pt x="8886" y="4375"/>
                  <a:pt x="8897" y="4370"/>
                  <a:pt x="8937" y="4347"/>
                </a:cubicBezTo>
                <a:cubicBezTo>
                  <a:pt x="8938" y="4348"/>
                  <a:pt x="8940" y="4349"/>
                  <a:pt x="8941" y="4349"/>
                </a:cubicBezTo>
                <a:cubicBezTo>
                  <a:pt x="8952" y="4349"/>
                  <a:pt x="8966" y="4312"/>
                  <a:pt x="8971" y="4302"/>
                </a:cubicBezTo>
                <a:cubicBezTo>
                  <a:pt x="8972" y="4299"/>
                  <a:pt x="8975" y="4299"/>
                  <a:pt x="8978" y="4299"/>
                </a:cubicBezTo>
                <a:cubicBezTo>
                  <a:pt x="8991" y="4299"/>
                  <a:pt x="9019" y="4315"/>
                  <a:pt x="9028" y="4324"/>
                </a:cubicBezTo>
                <a:cubicBezTo>
                  <a:pt x="9030" y="4327"/>
                  <a:pt x="9032" y="4328"/>
                  <a:pt x="9034" y="4328"/>
                </a:cubicBezTo>
                <a:cubicBezTo>
                  <a:pt x="9041" y="4328"/>
                  <a:pt x="9044" y="4312"/>
                  <a:pt x="9039" y="4285"/>
                </a:cubicBezTo>
                <a:lnTo>
                  <a:pt x="9022" y="4262"/>
                </a:lnTo>
                <a:lnTo>
                  <a:pt x="9005" y="4245"/>
                </a:lnTo>
                <a:cubicBezTo>
                  <a:pt x="8999" y="4226"/>
                  <a:pt x="8985" y="4219"/>
                  <a:pt x="8973" y="4219"/>
                </a:cubicBezTo>
                <a:cubicBezTo>
                  <a:pt x="8964" y="4219"/>
                  <a:pt x="8957" y="4223"/>
                  <a:pt x="8954" y="4228"/>
                </a:cubicBezTo>
                <a:cubicBezTo>
                  <a:pt x="8951" y="4231"/>
                  <a:pt x="8946" y="4233"/>
                  <a:pt x="8941" y="4233"/>
                </a:cubicBezTo>
                <a:cubicBezTo>
                  <a:pt x="8930" y="4233"/>
                  <a:pt x="8918" y="4226"/>
                  <a:pt x="8914" y="4222"/>
                </a:cubicBezTo>
                <a:cubicBezTo>
                  <a:pt x="8909" y="4211"/>
                  <a:pt x="8966" y="4080"/>
                  <a:pt x="9005" y="4080"/>
                </a:cubicBezTo>
                <a:close/>
                <a:moveTo>
                  <a:pt x="7987" y="4704"/>
                </a:moveTo>
                <a:cubicBezTo>
                  <a:pt x="8011" y="4704"/>
                  <a:pt x="8047" y="4728"/>
                  <a:pt x="8065" y="4728"/>
                </a:cubicBezTo>
                <a:cubicBezTo>
                  <a:pt x="8067" y="4728"/>
                  <a:pt x="8068" y="4728"/>
                  <a:pt x="8069" y="4727"/>
                </a:cubicBezTo>
                <a:cubicBezTo>
                  <a:pt x="8070" y="4727"/>
                  <a:pt x="8072" y="4726"/>
                  <a:pt x="8073" y="4726"/>
                </a:cubicBezTo>
                <a:cubicBezTo>
                  <a:pt x="8090" y="4726"/>
                  <a:pt x="8079" y="4807"/>
                  <a:pt x="8052" y="4818"/>
                </a:cubicBezTo>
                <a:cubicBezTo>
                  <a:pt x="8046" y="4820"/>
                  <a:pt x="8040" y="4821"/>
                  <a:pt x="8034" y="4821"/>
                </a:cubicBezTo>
                <a:cubicBezTo>
                  <a:pt x="8008" y="4821"/>
                  <a:pt x="7981" y="4804"/>
                  <a:pt x="7967" y="4773"/>
                </a:cubicBezTo>
                <a:lnTo>
                  <a:pt x="7967" y="4744"/>
                </a:lnTo>
                <a:lnTo>
                  <a:pt x="7967" y="4716"/>
                </a:lnTo>
                <a:cubicBezTo>
                  <a:pt x="7971" y="4707"/>
                  <a:pt x="7979" y="4704"/>
                  <a:pt x="7987" y="4704"/>
                </a:cubicBezTo>
                <a:close/>
                <a:moveTo>
                  <a:pt x="21862" y="4738"/>
                </a:moveTo>
                <a:cubicBezTo>
                  <a:pt x="21873" y="4738"/>
                  <a:pt x="21889" y="4743"/>
                  <a:pt x="21908" y="4756"/>
                </a:cubicBezTo>
                <a:cubicBezTo>
                  <a:pt x="21938" y="4771"/>
                  <a:pt x="21946" y="4832"/>
                  <a:pt x="21927" y="4832"/>
                </a:cubicBezTo>
                <a:cubicBezTo>
                  <a:pt x="21924" y="4832"/>
                  <a:pt x="21922" y="4831"/>
                  <a:pt x="21919" y="4829"/>
                </a:cubicBezTo>
                <a:cubicBezTo>
                  <a:pt x="21896" y="4807"/>
                  <a:pt x="21856" y="4773"/>
                  <a:pt x="21851" y="4750"/>
                </a:cubicBezTo>
                <a:cubicBezTo>
                  <a:pt x="21848" y="4742"/>
                  <a:pt x="21853" y="4738"/>
                  <a:pt x="21862" y="4738"/>
                </a:cubicBezTo>
                <a:close/>
                <a:moveTo>
                  <a:pt x="5244" y="4707"/>
                </a:moveTo>
                <a:cubicBezTo>
                  <a:pt x="5266" y="4707"/>
                  <a:pt x="5298" y="4720"/>
                  <a:pt x="5329" y="4750"/>
                </a:cubicBezTo>
                <a:lnTo>
                  <a:pt x="5363" y="4801"/>
                </a:lnTo>
                <a:cubicBezTo>
                  <a:pt x="5368" y="4807"/>
                  <a:pt x="5357" y="4829"/>
                  <a:pt x="5351" y="4841"/>
                </a:cubicBezTo>
                <a:cubicBezTo>
                  <a:pt x="5351" y="4844"/>
                  <a:pt x="5347" y="4845"/>
                  <a:pt x="5342" y="4845"/>
                </a:cubicBezTo>
                <a:cubicBezTo>
                  <a:pt x="5337" y="4845"/>
                  <a:pt x="5331" y="4844"/>
                  <a:pt x="5329" y="4841"/>
                </a:cubicBezTo>
                <a:cubicBezTo>
                  <a:pt x="5317" y="4829"/>
                  <a:pt x="5295" y="4812"/>
                  <a:pt x="5289" y="4790"/>
                </a:cubicBezTo>
                <a:lnTo>
                  <a:pt x="5266" y="4744"/>
                </a:lnTo>
                <a:cubicBezTo>
                  <a:pt x="5232" y="4744"/>
                  <a:pt x="5209" y="4727"/>
                  <a:pt x="5221" y="4716"/>
                </a:cubicBezTo>
                <a:cubicBezTo>
                  <a:pt x="5225" y="4710"/>
                  <a:pt x="5233" y="4707"/>
                  <a:pt x="5244" y="4707"/>
                </a:cubicBezTo>
                <a:close/>
                <a:moveTo>
                  <a:pt x="8252" y="4692"/>
                </a:moveTo>
                <a:cubicBezTo>
                  <a:pt x="8262" y="4692"/>
                  <a:pt x="8279" y="4696"/>
                  <a:pt x="8302" y="4705"/>
                </a:cubicBezTo>
                <a:lnTo>
                  <a:pt x="8353" y="4705"/>
                </a:lnTo>
                <a:cubicBezTo>
                  <a:pt x="8356" y="4703"/>
                  <a:pt x="8359" y="4702"/>
                  <a:pt x="8362" y="4702"/>
                </a:cubicBezTo>
                <a:cubicBezTo>
                  <a:pt x="8386" y="4702"/>
                  <a:pt x="8404" y="4759"/>
                  <a:pt x="8404" y="4784"/>
                </a:cubicBezTo>
                <a:cubicBezTo>
                  <a:pt x="8404" y="4812"/>
                  <a:pt x="8398" y="4846"/>
                  <a:pt x="8393" y="4846"/>
                </a:cubicBezTo>
                <a:cubicBezTo>
                  <a:pt x="8393" y="4847"/>
                  <a:pt x="8392" y="4847"/>
                  <a:pt x="8392" y="4847"/>
                </a:cubicBezTo>
                <a:cubicBezTo>
                  <a:pt x="8390" y="4847"/>
                  <a:pt x="8380" y="4831"/>
                  <a:pt x="8370" y="4807"/>
                </a:cubicBezTo>
                <a:lnTo>
                  <a:pt x="8358" y="4790"/>
                </a:lnTo>
                <a:cubicBezTo>
                  <a:pt x="8353" y="4784"/>
                  <a:pt x="8336" y="4778"/>
                  <a:pt x="8324" y="4778"/>
                </a:cubicBezTo>
                <a:lnTo>
                  <a:pt x="8302" y="4778"/>
                </a:lnTo>
                <a:cubicBezTo>
                  <a:pt x="8296" y="4807"/>
                  <a:pt x="8262" y="4812"/>
                  <a:pt x="8251" y="4818"/>
                </a:cubicBezTo>
                <a:cubicBezTo>
                  <a:pt x="8239" y="4824"/>
                  <a:pt x="8217" y="4835"/>
                  <a:pt x="8200" y="4841"/>
                </a:cubicBezTo>
                <a:lnTo>
                  <a:pt x="8188" y="4841"/>
                </a:lnTo>
                <a:cubicBezTo>
                  <a:pt x="8160" y="4835"/>
                  <a:pt x="8149" y="4807"/>
                  <a:pt x="8166" y="4761"/>
                </a:cubicBezTo>
                <a:lnTo>
                  <a:pt x="8171" y="4744"/>
                </a:lnTo>
                <a:cubicBezTo>
                  <a:pt x="8171" y="4739"/>
                  <a:pt x="8173" y="4736"/>
                  <a:pt x="8176" y="4736"/>
                </a:cubicBezTo>
                <a:cubicBezTo>
                  <a:pt x="8182" y="4736"/>
                  <a:pt x="8192" y="4746"/>
                  <a:pt x="8200" y="4761"/>
                </a:cubicBezTo>
                <a:cubicBezTo>
                  <a:pt x="8202" y="4765"/>
                  <a:pt x="8206" y="4767"/>
                  <a:pt x="8210" y="4767"/>
                </a:cubicBezTo>
                <a:cubicBezTo>
                  <a:pt x="8230" y="4767"/>
                  <a:pt x="8259" y="4724"/>
                  <a:pt x="8245" y="4705"/>
                </a:cubicBezTo>
                <a:cubicBezTo>
                  <a:pt x="8239" y="4696"/>
                  <a:pt x="8242" y="4692"/>
                  <a:pt x="8252" y="4692"/>
                </a:cubicBezTo>
                <a:close/>
                <a:moveTo>
                  <a:pt x="21377" y="4732"/>
                </a:moveTo>
                <a:cubicBezTo>
                  <a:pt x="21392" y="4732"/>
                  <a:pt x="21395" y="4836"/>
                  <a:pt x="21363" y="4846"/>
                </a:cubicBezTo>
                <a:cubicBezTo>
                  <a:pt x="21357" y="4847"/>
                  <a:pt x="21350" y="4848"/>
                  <a:pt x="21342" y="4848"/>
                </a:cubicBezTo>
                <a:cubicBezTo>
                  <a:pt x="21301" y="4848"/>
                  <a:pt x="21235" y="4836"/>
                  <a:pt x="21221" y="4812"/>
                </a:cubicBezTo>
                <a:cubicBezTo>
                  <a:pt x="21198" y="4790"/>
                  <a:pt x="21204" y="4773"/>
                  <a:pt x="21227" y="4773"/>
                </a:cubicBezTo>
                <a:cubicBezTo>
                  <a:pt x="21229" y="4773"/>
                  <a:pt x="21231" y="4773"/>
                  <a:pt x="21235" y="4773"/>
                </a:cubicBezTo>
                <a:cubicBezTo>
                  <a:pt x="21268" y="4773"/>
                  <a:pt x="21359" y="4748"/>
                  <a:pt x="21374" y="4733"/>
                </a:cubicBezTo>
                <a:cubicBezTo>
                  <a:pt x="21375" y="4732"/>
                  <a:pt x="21376" y="4732"/>
                  <a:pt x="21377" y="4732"/>
                </a:cubicBezTo>
                <a:close/>
                <a:moveTo>
                  <a:pt x="10364" y="4014"/>
                </a:moveTo>
                <a:cubicBezTo>
                  <a:pt x="10370" y="4014"/>
                  <a:pt x="10375" y="4017"/>
                  <a:pt x="10378" y="4024"/>
                </a:cubicBezTo>
                <a:lnTo>
                  <a:pt x="10378" y="4035"/>
                </a:lnTo>
                <a:cubicBezTo>
                  <a:pt x="10373" y="4069"/>
                  <a:pt x="10327" y="4097"/>
                  <a:pt x="10373" y="4137"/>
                </a:cubicBezTo>
                <a:lnTo>
                  <a:pt x="10378" y="4143"/>
                </a:lnTo>
                <a:cubicBezTo>
                  <a:pt x="10378" y="4154"/>
                  <a:pt x="10390" y="4205"/>
                  <a:pt x="10407" y="4251"/>
                </a:cubicBezTo>
                <a:lnTo>
                  <a:pt x="10367" y="4290"/>
                </a:lnTo>
                <a:lnTo>
                  <a:pt x="10350" y="4307"/>
                </a:lnTo>
                <a:cubicBezTo>
                  <a:pt x="10350" y="4341"/>
                  <a:pt x="10373" y="4409"/>
                  <a:pt x="10384" y="4432"/>
                </a:cubicBezTo>
                <a:cubicBezTo>
                  <a:pt x="10384" y="4438"/>
                  <a:pt x="10384" y="4444"/>
                  <a:pt x="10378" y="4472"/>
                </a:cubicBezTo>
                <a:cubicBezTo>
                  <a:pt x="10373" y="4483"/>
                  <a:pt x="10361" y="4500"/>
                  <a:pt x="10350" y="4512"/>
                </a:cubicBezTo>
                <a:cubicBezTo>
                  <a:pt x="10339" y="4512"/>
                  <a:pt x="10327" y="4472"/>
                  <a:pt x="10333" y="4432"/>
                </a:cubicBezTo>
                <a:lnTo>
                  <a:pt x="10327" y="4392"/>
                </a:lnTo>
                <a:lnTo>
                  <a:pt x="10327" y="4375"/>
                </a:lnTo>
                <a:cubicBezTo>
                  <a:pt x="10316" y="4364"/>
                  <a:pt x="10282" y="4302"/>
                  <a:pt x="10293" y="4290"/>
                </a:cubicBezTo>
                <a:cubicBezTo>
                  <a:pt x="10309" y="4285"/>
                  <a:pt x="10282" y="4243"/>
                  <a:pt x="10273" y="4243"/>
                </a:cubicBezTo>
                <a:cubicBezTo>
                  <a:pt x="10272" y="4243"/>
                  <a:pt x="10271" y="4244"/>
                  <a:pt x="10271" y="4245"/>
                </a:cubicBezTo>
                <a:cubicBezTo>
                  <a:pt x="10260" y="4255"/>
                  <a:pt x="10235" y="4285"/>
                  <a:pt x="10222" y="4285"/>
                </a:cubicBezTo>
                <a:cubicBezTo>
                  <a:pt x="10221" y="4285"/>
                  <a:pt x="10220" y="4285"/>
                  <a:pt x="10219" y="4285"/>
                </a:cubicBezTo>
                <a:cubicBezTo>
                  <a:pt x="10214" y="4279"/>
                  <a:pt x="10191" y="4234"/>
                  <a:pt x="10185" y="4222"/>
                </a:cubicBezTo>
                <a:cubicBezTo>
                  <a:pt x="10185" y="4221"/>
                  <a:pt x="10185" y="4221"/>
                  <a:pt x="10183" y="4221"/>
                </a:cubicBezTo>
                <a:cubicBezTo>
                  <a:pt x="10175" y="4221"/>
                  <a:pt x="10139" y="4237"/>
                  <a:pt x="10095" y="4256"/>
                </a:cubicBezTo>
                <a:cubicBezTo>
                  <a:pt x="10078" y="4290"/>
                  <a:pt x="10038" y="4330"/>
                  <a:pt x="10027" y="4347"/>
                </a:cubicBezTo>
                <a:cubicBezTo>
                  <a:pt x="10015" y="4359"/>
                  <a:pt x="9978" y="4374"/>
                  <a:pt x="9951" y="4374"/>
                </a:cubicBezTo>
                <a:cubicBezTo>
                  <a:pt x="9939" y="4374"/>
                  <a:pt x="9930" y="4371"/>
                  <a:pt x="9924" y="4364"/>
                </a:cubicBezTo>
                <a:cubicBezTo>
                  <a:pt x="9924" y="4358"/>
                  <a:pt x="9958" y="4330"/>
                  <a:pt x="10010" y="4296"/>
                </a:cubicBezTo>
                <a:lnTo>
                  <a:pt x="10010" y="4296"/>
                </a:lnTo>
                <a:cubicBezTo>
                  <a:pt x="9936" y="4336"/>
                  <a:pt x="9862" y="4375"/>
                  <a:pt x="9856" y="4381"/>
                </a:cubicBezTo>
                <a:cubicBezTo>
                  <a:pt x="9853" y="4386"/>
                  <a:pt x="9850" y="4388"/>
                  <a:pt x="9848" y="4388"/>
                </a:cubicBezTo>
                <a:cubicBezTo>
                  <a:pt x="9840" y="4388"/>
                  <a:pt x="9834" y="4371"/>
                  <a:pt x="9834" y="4341"/>
                </a:cubicBezTo>
                <a:lnTo>
                  <a:pt x="9834" y="4302"/>
                </a:lnTo>
                <a:cubicBezTo>
                  <a:pt x="9834" y="4279"/>
                  <a:pt x="9828" y="4262"/>
                  <a:pt x="9822" y="4262"/>
                </a:cubicBezTo>
                <a:cubicBezTo>
                  <a:pt x="9822" y="4262"/>
                  <a:pt x="9811" y="4296"/>
                  <a:pt x="9811" y="4313"/>
                </a:cubicBezTo>
                <a:cubicBezTo>
                  <a:pt x="9811" y="4322"/>
                  <a:pt x="9761" y="4358"/>
                  <a:pt x="9731" y="4358"/>
                </a:cubicBezTo>
                <a:cubicBezTo>
                  <a:pt x="9724" y="4358"/>
                  <a:pt x="9719" y="4357"/>
                  <a:pt x="9715" y="4353"/>
                </a:cubicBezTo>
                <a:cubicBezTo>
                  <a:pt x="9709" y="4349"/>
                  <a:pt x="9704" y="4348"/>
                  <a:pt x="9701" y="4348"/>
                </a:cubicBezTo>
                <a:cubicBezTo>
                  <a:pt x="9684" y="4348"/>
                  <a:pt x="9682" y="4373"/>
                  <a:pt x="9686" y="4387"/>
                </a:cubicBezTo>
                <a:cubicBezTo>
                  <a:pt x="9689" y="4394"/>
                  <a:pt x="9695" y="4398"/>
                  <a:pt x="9701" y="4398"/>
                </a:cubicBezTo>
                <a:cubicBezTo>
                  <a:pt x="9709" y="4398"/>
                  <a:pt x="9717" y="4393"/>
                  <a:pt x="9720" y="4387"/>
                </a:cubicBezTo>
                <a:cubicBezTo>
                  <a:pt x="9722" y="4386"/>
                  <a:pt x="9723" y="4386"/>
                  <a:pt x="9724" y="4386"/>
                </a:cubicBezTo>
                <a:cubicBezTo>
                  <a:pt x="9733" y="4386"/>
                  <a:pt x="9737" y="4402"/>
                  <a:pt x="9737" y="4426"/>
                </a:cubicBezTo>
                <a:lnTo>
                  <a:pt x="9737" y="4444"/>
                </a:lnTo>
                <a:lnTo>
                  <a:pt x="9737" y="4466"/>
                </a:lnTo>
                <a:cubicBezTo>
                  <a:pt x="9730" y="4466"/>
                  <a:pt x="9704" y="4456"/>
                  <a:pt x="9687" y="4456"/>
                </a:cubicBezTo>
                <a:cubicBezTo>
                  <a:pt x="9678" y="4456"/>
                  <a:pt x="9671" y="4459"/>
                  <a:pt x="9669" y="4466"/>
                </a:cubicBezTo>
                <a:cubicBezTo>
                  <a:pt x="9669" y="4483"/>
                  <a:pt x="9732" y="4540"/>
                  <a:pt x="9760" y="4546"/>
                </a:cubicBezTo>
                <a:cubicBezTo>
                  <a:pt x="9788" y="4557"/>
                  <a:pt x="9766" y="4574"/>
                  <a:pt x="9749" y="4580"/>
                </a:cubicBezTo>
                <a:cubicBezTo>
                  <a:pt x="9732" y="4585"/>
                  <a:pt x="9705" y="4665"/>
                  <a:pt x="9683" y="4665"/>
                </a:cubicBezTo>
                <a:cubicBezTo>
                  <a:pt x="9682" y="4665"/>
                  <a:pt x="9681" y="4665"/>
                  <a:pt x="9680" y="4665"/>
                </a:cubicBezTo>
                <a:cubicBezTo>
                  <a:pt x="9680" y="4665"/>
                  <a:pt x="9679" y="4664"/>
                  <a:pt x="9678" y="4664"/>
                </a:cubicBezTo>
                <a:cubicBezTo>
                  <a:pt x="9657" y="4664"/>
                  <a:pt x="9651" y="4728"/>
                  <a:pt x="9635" y="4739"/>
                </a:cubicBezTo>
                <a:cubicBezTo>
                  <a:pt x="9618" y="4756"/>
                  <a:pt x="9652" y="4767"/>
                  <a:pt x="9663" y="4767"/>
                </a:cubicBezTo>
                <a:cubicBezTo>
                  <a:pt x="9675" y="4767"/>
                  <a:pt x="9703" y="4784"/>
                  <a:pt x="9720" y="4801"/>
                </a:cubicBezTo>
                <a:lnTo>
                  <a:pt x="9737" y="4824"/>
                </a:lnTo>
                <a:cubicBezTo>
                  <a:pt x="9737" y="4829"/>
                  <a:pt x="9737" y="4846"/>
                  <a:pt x="9732" y="4852"/>
                </a:cubicBezTo>
                <a:cubicBezTo>
                  <a:pt x="9723" y="4856"/>
                  <a:pt x="9713" y="4860"/>
                  <a:pt x="9705" y="4860"/>
                </a:cubicBezTo>
                <a:cubicBezTo>
                  <a:pt x="9702" y="4860"/>
                  <a:pt x="9699" y="4859"/>
                  <a:pt x="9697" y="4858"/>
                </a:cubicBezTo>
                <a:lnTo>
                  <a:pt x="9692" y="4846"/>
                </a:lnTo>
                <a:cubicBezTo>
                  <a:pt x="9690" y="4838"/>
                  <a:pt x="9676" y="4837"/>
                  <a:pt x="9658" y="4837"/>
                </a:cubicBezTo>
                <a:cubicBezTo>
                  <a:pt x="9647" y="4837"/>
                  <a:pt x="9633" y="4837"/>
                  <a:pt x="9619" y="4837"/>
                </a:cubicBezTo>
                <a:cubicBezTo>
                  <a:pt x="9596" y="4837"/>
                  <a:pt x="9573" y="4835"/>
                  <a:pt x="9561" y="4824"/>
                </a:cubicBezTo>
                <a:cubicBezTo>
                  <a:pt x="9535" y="4797"/>
                  <a:pt x="9501" y="4788"/>
                  <a:pt x="9482" y="4788"/>
                </a:cubicBezTo>
                <a:cubicBezTo>
                  <a:pt x="9477" y="4788"/>
                  <a:pt x="9473" y="4788"/>
                  <a:pt x="9471" y="4790"/>
                </a:cubicBezTo>
                <a:cubicBezTo>
                  <a:pt x="9465" y="4795"/>
                  <a:pt x="9436" y="4824"/>
                  <a:pt x="9425" y="4835"/>
                </a:cubicBezTo>
                <a:cubicBezTo>
                  <a:pt x="9420" y="4850"/>
                  <a:pt x="9390" y="4864"/>
                  <a:pt x="9374" y="4864"/>
                </a:cubicBezTo>
                <a:cubicBezTo>
                  <a:pt x="9372" y="4864"/>
                  <a:pt x="9370" y="4864"/>
                  <a:pt x="9368" y="4863"/>
                </a:cubicBezTo>
                <a:cubicBezTo>
                  <a:pt x="9351" y="4863"/>
                  <a:pt x="9374" y="4756"/>
                  <a:pt x="9346" y="4750"/>
                </a:cubicBezTo>
                <a:cubicBezTo>
                  <a:pt x="9320" y="4750"/>
                  <a:pt x="9350" y="4691"/>
                  <a:pt x="9376" y="4691"/>
                </a:cubicBezTo>
                <a:cubicBezTo>
                  <a:pt x="9379" y="4691"/>
                  <a:pt x="9382" y="4691"/>
                  <a:pt x="9385" y="4693"/>
                </a:cubicBezTo>
                <a:cubicBezTo>
                  <a:pt x="9392" y="4700"/>
                  <a:pt x="9402" y="4703"/>
                  <a:pt x="9413" y="4703"/>
                </a:cubicBezTo>
                <a:cubicBezTo>
                  <a:pt x="9436" y="4703"/>
                  <a:pt x="9463" y="4690"/>
                  <a:pt x="9471" y="4682"/>
                </a:cubicBezTo>
                <a:cubicBezTo>
                  <a:pt x="9482" y="4665"/>
                  <a:pt x="9527" y="4665"/>
                  <a:pt x="9544" y="4665"/>
                </a:cubicBezTo>
                <a:cubicBezTo>
                  <a:pt x="9556" y="4659"/>
                  <a:pt x="9573" y="4659"/>
                  <a:pt x="9578" y="4659"/>
                </a:cubicBezTo>
                <a:cubicBezTo>
                  <a:pt x="9584" y="4659"/>
                  <a:pt x="9584" y="4636"/>
                  <a:pt x="9584" y="4631"/>
                </a:cubicBezTo>
                <a:cubicBezTo>
                  <a:pt x="9584" y="4625"/>
                  <a:pt x="9527" y="4585"/>
                  <a:pt x="9505" y="4574"/>
                </a:cubicBezTo>
                <a:cubicBezTo>
                  <a:pt x="9482" y="4568"/>
                  <a:pt x="9482" y="4534"/>
                  <a:pt x="9488" y="4529"/>
                </a:cubicBezTo>
                <a:cubicBezTo>
                  <a:pt x="9488" y="4528"/>
                  <a:pt x="9489" y="4528"/>
                  <a:pt x="9489" y="4528"/>
                </a:cubicBezTo>
                <a:cubicBezTo>
                  <a:pt x="9499" y="4528"/>
                  <a:pt x="9535" y="4543"/>
                  <a:pt x="9559" y="4543"/>
                </a:cubicBezTo>
                <a:cubicBezTo>
                  <a:pt x="9573" y="4543"/>
                  <a:pt x="9584" y="4538"/>
                  <a:pt x="9584" y="4523"/>
                </a:cubicBezTo>
                <a:cubicBezTo>
                  <a:pt x="9584" y="4493"/>
                  <a:pt x="9587" y="4483"/>
                  <a:pt x="9588" y="4483"/>
                </a:cubicBezTo>
                <a:cubicBezTo>
                  <a:pt x="9589" y="4483"/>
                  <a:pt x="9590" y="4485"/>
                  <a:pt x="9590" y="4489"/>
                </a:cubicBezTo>
                <a:cubicBezTo>
                  <a:pt x="9590" y="4491"/>
                  <a:pt x="9591" y="4492"/>
                  <a:pt x="9593" y="4492"/>
                </a:cubicBezTo>
                <a:cubicBezTo>
                  <a:pt x="9602" y="4492"/>
                  <a:pt x="9627" y="4439"/>
                  <a:pt x="9652" y="4364"/>
                </a:cubicBezTo>
                <a:lnTo>
                  <a:pt x="9607" y="4290"/>
                </a:lnTo>
                <a:lnTo>
                  <a:pt x="9595" y="4268"/>
                </a:lnTo>
                <a:cubicBezTo>
                  <a:pt x="9600" y="4232"/>
                  <a:pt x="9611" y="4211"/>
                  <a:pt x="9621" y="4211"/>
                </a:cubicBezTo>
                <a:cubicBezTo>
                  <a:pt x="9624" y="4211"/>
                  <a:pt x="9627" y="4213"/>
                  <a:pt x="9629" y="4217"/>
                </a:cubicBezTo>
                <a:lnTo>
                  <a:pt x="9635" y="4234"/>
                </a:lnTo>
                <a:lnTo>
                  <a:pt x="9641" y="4251"/>
                </a:lnTo>
                <a:cubicBezTo>
                  <a:pt x="9644" y="4263"/>
                  <a:pt x="9653" y="4268"/>
                  <a:pt x="9666" y="4268"/>
                </a:cubicBezTo>
                <a:cubicBezTo>
                  <a:pt x="9677" y="4268"/>
                  <a:pt x="9690" y="4264"/>
                  <a:pt x="9703" y="4256"/>
                </a:cubicBezTo>
                <a:lnTo>
                  <a:pt x="9732" y="4256"/>
                </a:lnTo>
                <a:cubicBezTo>
                  <a:pt x="9754" y="4251"/>
                  <a:pt x="9760" y="4239"/>
                  <a:pt x="9766" y="4205"/>
                </a:cubicBezTo>
                <a:lnTo>
                  <a:pt x="9766" y="4183"/>
                </a:lnTo>
                <a:cubicBezTo>
                  <a:pt x="9777" y="4160"/>
                  <a:pt x="9805" y="4131"/>
                  <a:pt x="9828" y="4120"/>
                </a:cubicBezTo>
                <a:lnTo>
                  <a:pt x="9834" y="4160"/>
                </a:lnTo>
                <a:cubicBezTo>
                  <a:pt x="9839" y="4177"/>
                  <a:pt x="9834" y="4194"/>
                  <a:pt x="9839" y="4205"/>
                </a:cubicBezTo>
                <a:lnTo>
                  <a:pt x="9845" y="4217"/>
                </a:lnTo>
                <a:cubicBezTo>
                  <a:pt x="9847" y="4218"/>
                  <a:pt x="9849" y="4218"/>
                  <a:pt x="9852" y="4218"/>
                </a:cubicBezTo>
                <a:cubicBezTo>
                  <a:pt x="9862" y="4218"/>
                  <a:pt x="9873" y="4209"/>
                  <a:pt x="9873" y="4200"/>
                </a:cubicBezTo>
                <a:lnTo>
                  <a:pt x="9873" y="4194"/>
                </a:lnTo>
                <a:cubicBezTo>
                  <a:pt x="9873" y="4177"/>
                  <a:pt x="9862" y="4154"/>
                  <a:pt x="9862" y="4154"/>
                </a:cubicBezTo>
                <a:lnTo>
                  <a:pt x="9873" y="4143"/>
                </a:lnTo>
                <a:cubicBezTo>
                  <a:pt x="9875" y="4141"/>
                  <a:pt x="9878" y="4140"/>
                  <a:pt x="9880" y="4140"/>
                </a:cubicBezTo>
                <a:cubicBezTo>
                  <a:pt x="9892" y="4140"/>
                  <a:pt x="9908" y="4159"/>
                  <a:pt x="9913" y="4183"/>
                </a:cubicBezTo>
                <a:lnTo>
                  <a:pt x="9919" y="4183"/>
                </a:lnTo>
                <a:lnTo>
                  <a:pt x="9964" y="4177"/>
                </a:lnTo>
                <a:cubicBezTo>
                  <a:pt x="9985" y="4202"/>
                  <a:pt x="10015" y="4215"/>
                  <a:pt x="10042" y="4215"/>
                </a:cubicBezTo>
                <a:cubicBezTo>
                  <a:pt x="10058" y="4215"/>
                  <a:pt x="10073" y="4210"/>
                  <a:pt x="10083" y="4200"/>
                </a:cubicBezTo>
                <a:lnTo>
                  <a:pt x="10112" y="4171"/>
                </a:lnTo>
                <a:lnTo>
                  <a:pt x="10123" y="4154"/>
                </a:lnTo>
                <a:cubicBezTo>
                  <a:pt x="10126" y="4148"/>
                  <a:pt x="10130" y="4146"/>
                  <a:pt x="10135" y="4146"/>
                </a:cubicBezTo>
                <a:cubicBezTo>
                  <a:pt x="10148" y="4146"/>
                  <a:pt x="10164" y="4163"/>
                  <a:pt x="10168" y="4171"/>
                </a:cubicBezTo>
                <a:cubicBezTo>
                  <a:pt x="10174" y="4183"/>
                  <a:pt x="10112" y="4200"/>
                  <a:pt x="10106" y="4234"/>
                </a:cubicBezTo>
                <a:cubicBezTo>
                  <a:pt x="10106" y="4234"/>
                  <a:pt x="10100" y="4239"/>
                  <a:pt x="10100" y="4245"/>
                </a:cubicBezTo>
                <a:cubicBezTo>
                  <a:pt x="10163" y="4205"/>
                  <a:pt x="10225" y="4171"/>
                  <a:pt x="10231" y="4171"/>
                </a:cubicBezTo>
                <a:cubicBezTo>
                  <a:pt x="10248" y="4165"/>
                  <a:pt x="10293" y="4154"/>
                  <a:pt x="10310" y="4154"/>
                </a:cubicBezTo>
                <a:cubicBezTo>
                  <a:pt x="10311" y="4154"/>
                  <a:pt x="10312" y="4155"/>
                  <a:pt x="10312" y="4155"/>
                </a:cubicBezTo>
                <a:cubicBezTo>
                  <a:pt x="10326" y="4155"/>
                  <a:pt x="10316" y="4097"/>
                  <a:pt x="10310" y="4080"/>
                </a:cubicBezTo>
                <a:cubicBezTo>
                  <a:pt x="10305" y="4063"/>
                  <a:pt x="10339" y="4024"/>
                  <a:pt x="10350" y="4018"/>
                </a:cubicBezTo>
                <a:cubicBezTo>
                  <a:pt x="10355" y="4016"/>
                  <a:pt x="10359" y="4014"/>
                  <a:pt x="10364" y="4014"/>
                </a:cubicBezTo>
                <a:close/>
                <a:moveTo>
                  <a:pt x="10971" y="4265"/>
                </a:moveTo>
                <a:cubicBezTo>
                  <a:pt x="10978" y="4265"/>
                  <a:pt x="10985" y="4268"/>
                  <a:pt x="10985" y="4268"/>
                </a:cubicBezTo>
                <a:lnTo>
                  <a:pt x="10985" y="4336"/>
                </a:lnTo>
                <a:cubicBezTo>
                  <a:pt x="11031" y="4336"/>
                  <a:pt x="11122" y="4370"/>
                  <a:pt x="11150" y="4387"/>
                </a:cubicBezTo>
                <a:cubicBezTo>
                  <a:pt x="11173" y="4404"/>
                  <a:pt x="11184" y="4455"/>
                  <a:pt x="11173" y="4478"/>
                </a:cubicBezTo>
                <a:cubicBezTo>
                  <a:pt x="11167" y="4495"/>
                  <a:pt x="11269" y="4489"/>
                  <a:pt x="11280" y="4512"/>
                </a:cubicBezTo>
                <a:cubicBezTo>
                  <a:pt x="11285" y="4518"/>
                  <a:pt x="11290" y="4520"/>
                  <a:pt x="11294" y="4520"/>
                </a:cubicBezTo>
                <a:cubicBezTo>
                  <a:pt x="11306" y="4520"/>
                  <a:pt x="11316" y="4501"/>
                  <a:pt x="11320" y="4489"/>
                </a:cubicBezTo>
                <a:cubicBezTo>
                  <a:pt x="11320" y="4472"/>
                  <a:pt x="11354" y="4461"/>
                  <a:pt x="11366" y="4461"/>
                </a:cubicBezTo>
                <a:cubicBezTo>
                  <a:pt x="11383" y="4461"/>
                  <a:pt x="11388" y="4523"/>
                  <a:pt x="11388" y="4540"/>
                </a:cubicBezTo>
                <a:cubicBezTo>
                  <a:pt x="11388" y="4547"/>
                  <a:pt x="11391" y="4550"/>
                  <a:pt x="11396" y="4550"/>
                </a:cubicBezTo>
                <a:cubicBezTo>
                  <a:pt x="11407" y="4550"/>
                  <a:pt x="11427" y="4535"/>
                  <a:pt x="11439" y="4523"/>
                </a:cubicBezTo>
                <a:cubicBezTo>
                  <a:pt x="11445" y="4511"/>
                  <a:pt x="11460" y="4505"/>
                  <a:pt x="11476" y="4505"/>
                </a:cubicBezTo>
                <a:cubicBezTo>
                  <a:pt x="11490" y="4505"/>
                  <a:pt x="11506" y="4509"/>
                  <a:pt x="11519" y="4517"/>
                </a:cubicBezTo>
                <a:lnTo>
                  <a:pt x="11513" y="4568"/>
                </a:lnTo>
                <a:cubicBezTo>
                  <a:pt x="11507" y="4591"/>
                  <a:pt x="11496" y="4614"/>
                  <a:pt x="11485" y="4631"/>
                </a:cubicBezTo>
                <a:cubicBezTo>
                  <a:pt x="11477" y="4643"/>
                  <a:pt x="11471" y="4648"/>
                  <a:pt x="11464" y="4648"/>
                </a:cubicBezTo>
                <a:cubicBezTo>
                  <a:pt x="11456" y="4648"/>
                  <a:pt x="11446" y="4640"/>
                  <a:pt x="11434" y="4631"/>
                </a:cubicBezTo>
                <a:lnTo>
                  <a:pt x="11428" y="4625"/>
                </a:lnTo>
                <a:cubicBezTo>
                  <a:pt x="11405" y="4636"/>
                  <a:pt x="11377" y="4659"/>
                  <a:pt x="11366" y="4670"/>
                </a:cubicBezTo>
                <a:cubicBezTo>
                  <a:pt x="11362" y="4674"/>
                  <a:pt x="11358" y="4675"/>
                  <a:pt x="11354" y="4675"/>
                </a:cubicBezTo>
                <a:cubicBezTo>
                  <a:pt x="11335" y="4675"/>
                  <a:pt x="11309" y="4645"/>
                  <a:pt x="11309" y="4585"/>
                </a:cubicBezTo>
                <a:lnTo>
                  <a:pt x="11235" y="4614"/>
                </a:lnTo>
                <a:cubicBezTo>
                  <a:pt x="11235" y="4614"/>
                  <a:pt x="11224" y="4591"/>
                  <a:pt x="11218" y="4580"/>
                </a:cubicBezTo>
                <a:cubicBezTo>
                  <a:pt x="11208" y="4570"/>
                  <a:pt x="11194" y="4556"/>
                  <a:pt x="11187" y="4556"/>
                </a:cubicBezTo>
                <a:cubicBezTo>
                  <a:pt x="11186" y="4556"/>
                  <a:pt x="11185" y="4556"/>
                  <a:pt x="11184" y="4557"/>
                </a:cubicBezTo>
                <a:cubicBezTo>
                  <a:pt x="11150" y="4580"/>
                  <a:pt x="11201" y="4585"/>
                  <a:pt x="11195" y="4608"/>
                </a:cubicBezTo>
                <a:lnTo>
                  <a:pt x="11190" y="4619"/>
                </a:lnTo>
                <a:cubicBezTo>
                  <a:pt x="11190" y="4636"/>
                  <a:pt x="11093" y="4648"/>
                  <a:pt x="11059" y="4648"/>
                </a:cubicBezTo>
                <a:cubicBezTo>
                  <a:pt x="11025" y="4648"/>
                  <a:pt x="10985" y="4705"/>
                  <a:pt x="10980" y="4733"/>
                </a:cubicBezTo>
                <a:cubicBezTo>
                  <a:pt x="10976" y="4748"/>
                  <a:pt x="10980" y="4756"/>
                  <a:pt x="10988" y="4756"/>
                </a:cubicBezTo>
                <a:cubicBezTo>
                  <a:pt x="10992" y="4756"/>
                  <a:pt x="10997" y="4754"/>
                  <a:pt x="11002" y="4750"/>
                </a:cubicBezTo>
                <a:lnTo>
                  <a:pt x="11019" y="4744"/>
                </a:lnTo>
                <a:cubicBezTo>
                  <a:pt x="11025" y="4744"/>
                  <a:pt x="11048" y="4761"/>
                  <a:pt x="11042" y="4767"/>
                </a:cubicBezTo>
                <a:cubicBezTo>
                  <a:pt x="11036" y="4801"/>
                  <a:pt x="11025" y="4841"/>
                  <a:pt x="11008" y="4869"/>
                </a:cubicBezTo>
                <a:lnTo>
                  <a:pt x="11002" y="4880"/>
                </a:lnTo>
                <a:cubicBezTo>
                  <a:pt x="10968" y="4875"/>
                  <a:pt x="10946" y="4829"/>
                  <a:pt x="10951" y="4778"/>
                </a:cubicBezTo>
                <a:lnTo>
                  <a:pt x="10946" y="4733"/>
                </a:lnTo>
                <a:lnTo>
                  <a:pt x="10946" y="4676"/>
                </a:lnTo>
                <a:lnTo>
                  <a:pt x="10861" y="4676"/>
                </a:lnTo>
                <a:lnTo>
                  <a:pt x="10855" y="4670"/>
                </a:lnTo>
                <a:lnTo>
                  <a:pt x="10798" y="4602"/>
                </a:lnTo>
                <a:lnTo>
                  <a:pt x="10798" y="4602"/>
                </a:lnTo>
                <a:cubicBezTo>
                  <a:pt x="10803" y="4647"/>
                  <a:pt x="10800" y="4670"/>
                  <a:pt x="10799" y="4670"/>
                </a:cubicBezTo>
                <a:cubicBezTo>
                  <a:pt x="10798" y="4670"/>
                  <a:pt x="10798" y="4668"/>
                  <a:pt x="10798" y="4665"/>
                </a:cubicBezTo>
                <a:cubicBezTo>
                  <a:pt x="10797" y="4663"/>
                  <a:pt x="10796" y="4662"/>
                  <a:pt x="10795" y="4662"/>
                </a:cubicBezTo>
                <a:cubicBezTo>
                  <a:pt x="10787" y="4662"/>
                  <a:pt x="10774" y="4685"/>
                  <a:pt x="10764" y="4705"/>
                </a:cubicBezTo>
                <a:cubicBezTo>
                  <a:pt x="10763" y="4709"/>
                  <a:pt x="10761" y="4711"/>
                  <a:pt x="10760" y="4711"/>
                </a:cubicBezTo>
                <a:cubicBezTo>
                  <a:pt x="10756" y="4711"/>
                  <a:pt x="10753" y="4693"/>
                  <a:pt x="10753" y="4659"/>
                </a:cubicBezTo>
                <a:lnTo>
                  <a:pt x="10747" y="4636"/>
                </a:lnTo>
                <a:cubicBezTo>
                  <a:pt x="10747" y="4625"/>
                  <a:pt x="10730" y="4619"/>
                  <a:pt x="10724" y="4614"/>
                </a:cubicBezTo>
                <a:cubicBezTo>
                  <a:pt x="10719" y="4614"/>
                  <a:pt x="10702" y="4625"/>
                  <a:pt x="10702" y="4631"/>
                </a:cubicBezTo>
                <a:lnTo>
                  <a:pt x="10702" y="4670"/>
                </a:lnTo>
                <a:cubicBezTo>
                  <a:pt x="10711" y="4714"/>
                  <a:pt x="10671" y="4766"/>
                  <a:pt x="10649" y="4766"/>
                </a:cubicBezTo>
                <a:cubicBezTo>
                  <a:pt x="10645" y="4766"/>
                  <a:pt x="10642" y="4765"/>
                  <a:pt x="10639" y="4761"/>
                </a:cubicBezTo>
                <a:cubicBezTo>
                  <a:pt x="10618" y="4740"/>
                  <a:pt x="10549" y="4681"/>
                  <a:pt x="10523" y="4681"/>
                </a:cubicBezTo>
                <a:cubicBezTo>
                  <a:pt x="10522" y="4681"/>
                  <a:pt x="10521" y="4682"/>
                  <a:pt x="10520" y="4682"/>
                </a:cubicBezTo>
                <a:cubicBezTo>
                  <a:pt x="10497" y="4682"/>
                  <a:pt x="10526" y="4716"/>
                  <a:pt x="10537" y="4727"/>
                </a:cubicBezTo>
                <a:cubicBezTo>
                  <a:pt x="10554" y="4739"/>
                  <a:pt x="10571" y="4761"/>
                  <a:pt x="10571" y="4773"/>
                </a:cubicBezTo>
                <a:cubicBezTo>
                  <a:pt x="10571" y="4790"/>
                  <a:pt x="10560" y="4801"/>
                  <a:pt x="10549" y="4807"/>
                </a:cubicBezTo>
                <a:lnTo>
                  <a:pt x="10537" y="4801"/>
                </a:lnTo>
                <a:lnTo>
                  <a:pt x="10486" y="4767"/>
                </a:lnTo>
                <a:cubicBezTo>
                  <a:pt x="10429" y="4727"/>
                  <a:pt x="10395" y="4676"/>
                  <a:pt x="10412" y="4653"/>
                </a:cubicBezTo>
                <a:lnTo>
                  <a:pt x="10429" y="4648"/>
                </a:lnTo>
                <a:cubicBezTo>
                  <a:pt x="10475" y="4631"/>
                  <a:pt x="10429" y="4608"/>
                  <a:pt x="10435" y="4602"/>
                </a:cubicBezTo>
                <a:lnTo>
                  <a:pt x="10446" y="4585"/>
                </a:lnTo>
                <a:cubicBezTo>
                  <a:pt x="10463" y="4574"/>
                  <a:pt x="10429" y="4517"/>
                  <a:pt x="10429" y="4495"/>
                </a:cubicBezTo>
                <a:cubicBezTo>
                  <a:pt x="10429" y="4483"/>
                  <a:pt x="10424" y="4472"/>
                  <a:pt x="10418" y="4461"/>
                </a:cubicBezTo>
                <a:lnTo>
                  <a:pt x="10418" y="4461"/>
                </a:lnTo>
                <a:cubicBezTo>
                  <a:pt x="10452" y="4483"/>
                  <a:pt x="10509" y="4534"/>
                  <a:pt x="10515" y="4568"/>
                </a:cubicBezTo>
                <a:cubicBezTo>
                  <a:pt x="10524" y="4602"/>
                  <a:pt x="10550" y="4628"/>
                  <a:pt x="10579" y="4628"/>
                </a:cubicBezTo>
                <a:cubicBezTo>
                  <a:pt x="10584" y="4628"/>
                  <a:pt x="10589" y="4627"/>
                  <a:pt x="10594" y="4625"/>
                </a:cubicBezTo>
                <a:lnTo>
                  <a:pt x="10560" y="4568"/>
                </a:lnTo>
                <a:lnTo>
                  <a:pt x="10543" y="4546"/>
                </a:lnTo>
                <a:cubicBezTo>
                  <a:pt x="10554" y="4495"/>
                  <a:pt x="10566" y="4455"/>
                  <a:pt x="10577" y="4455"/>
                </a:cubicBezTo>
                <a:cubicBezTo>
                  <a:pt x="10605" y="4466"/>
                  <a:pt x="10622" y="4489"/>
                  <a:pt x="10628" y="4534"/>
                </a:cubicBezTo>
                <a:lnTo>
                  <a:pt x="10634" y="4580"/>
                </a:lnTo>
                <a:cubicBezTo>
                  <a:pt x="10662" y="4563"/>
                  <a:pt x="10713" y="4546"/>
                  <a:pt x="10741" y="4546"/>
                </a:cubicBezTo>
                <a:lnTo>
                  <a:pt x="10764" y="4580"/>
                </a:lnTo>
                <a:lnTo>
                  <a:pt x="10770" y="4597"/>
                </a:lnTo>
                <a:cubicBezTo>
                  <a:pt x="10772" y="4598"/>
                  <a:pt x="10775" y="4598"/>
                  <a:pt x="10777" y="4598"/>
                </a:cubicBezTo>
                <a:cubicBezTo>
                  <a:pt x="10806" y="4598"/>
                  <a:pt x="10850" y="4543"/>
                  <a:pt x="10861" y="4517"/>
                </a:cubicBezTo>
                <a:cubicBezTo>
                  <a:pt x="10863" y="4512"/>
                  <a:pt x="10866" y="4510"/>
                  <a:pt x="10871" y="4510"/>
                </a:cubicBezTo>
                <a:cubicBezTo>
                  <a:pt x="10893" y="4510"/>
                  <a:pt x="10938" y="4557"/>
                  <a:pt x="10957" y="4585"/>
                </a:cubicBezTo>
                <a:cubicBezTo>
                  <a:pt x="10961" y="4592"/>
                  <a:pt x="10965" y="4595"/>
                  <a:pt x="10968" y="4595"/>
                </a:cubicBezTo>
                <a:cubicBezTo>
                  <a:pt x="10979" y="4595"/>
                  <a:pt x="10978" y="4545"/>
                  <a:pt x="10968" y="4517"/>
                </a:cubicBezTo>
                <a:cubicBezTo>
                  <a:pt x="10951" y="4483"/>
                  <a:pt x="10934" y="4444"/>
                  <a:pt x="10934" y="4426"/>
                </a:cubicBezTo>
                <a:lnTo>
                  <a:pt x="10940" y="4415"/>
                </a:lnTo>
                <a:lnTo>
                  <a:pt x="10968" y="4381"/>
                </a:lnTo>
                <a:cubicBezTo>
                  <a:pt x="10963" y="4330"/>
                  <a:pt x="10957" y="4285"/>
                  <a:pt x="10957" y="4273"/>
                </a:cubicBezTo>
                <a:lnTo>
                  <a:pt x="10963" y="4268"/>
                </a:lnTo>
                <a:cubicBezTo>
                  <a:pt x="10965" y="4266"/>
                  <a:pt x="10968" y="4265"/>
                  <a:pt x="10971" y="4265"/>
                </a:cubicBezTo>
                <a:close/>
                <a:moveTo>
                  <a:pt x="7558" y="4696"/>
                </a:moveTo>
                <a:cubicBezTo>
                  <a:pt x="7561" y="4696"/>
                  <a:pt x="7563" y="4699"/>
                  <a:pt x="7564" y="4705"/>
                </a:cubicBezTo>
                <a:cubicBezTo>
                  <a:pt x="7564" y="4727"/>
                  <a:pt x="7627" y="4744"/>
                  <a:pt x="7644" y="4756"/>
                </a:cubicBezTo>
                <a:lnTo>
                  <a:pt x="7638" y="4767"/>
                </a:lnTo>
                <a:cubicBezTo>
                  <a:pt x="7635" y="4787"/>
                  <a:pt x="7627" y="4795"/>
                  <a:pt x="7619" y="4795"/>
                </a:cubicBezTo>
                <a:cubicBezTo>
                  <a:pt x="7612" y="4795"/>
                  <a:pt x="7605" y="4791"/>
                  <a:pt x="7598" y="4784"/>
                </a:cubicBezTo>
                <a:lnTo>
                  <a:pt x="7587" y="4778"/>
                </a:lnTo>
                <a:cubicBezTo>
                  <a:pt x="7586" y="4777"/>
                  <a:pt x="7585" y="4777"/>
                  <a:pt x="7583" y="4777"/>
                </a:cubicBezTo>
                <a:cubicBezTo>
                  <a:pt x="7577" y="4777"/>
                  <a:pt x="7569" y="4786"/>
                  <a:pt x="7564" y="4795"/>
                </a:cubicBezTo>
                <a:lnTo>
                  <a:pt x="7570" y="4807"/>
                </a:lnTo>
                <a:cubicBezTo>
                  <a:pt x="7575" y="4824"/>
                  <a:pt x="7587" y="4835"/>
                  <a:pt x="7592" y="4858"/>
                </a:cubicBezTo>
                <a:cubicBezTo>
                  <a:pt x="7592" y="4863"/>
                  <a:pt x="7581" y="4880"/>
                  <a:pt x="7575" y="4886"/>
                </a:cubicBezTo>
                <a:cubicBezTo>
                  <a:pt x="7574" y="4888"/>
                  <a:pt x="7571" y="4888"/>
                  <a:pt x="7568" y="4888"/>
                </a:cubicBezTo>
                <a:cubicBezTo>
                  <a:pt x="7561" y="4888"/>
                  <a:pt x="7553" y="4884"/>
                  <a:pt x="7553" y="4880"/>
                </a:cubicBezTo>
                <a:cubicBezTo>
                  <a:pt x="7541" y="4852"/>
                  <a:pt x="7530" y="4824"/>
                  <a:pt x="7530" y="4795"/>
                </a:cubicBezTo>
                <a:lnTo>
                  <a:pt x="7530" y="4756"/>
                </a:lnTo>
                <a:cubicBezTo>
                  <a:pt x="7543" y="4718"/>
                  <a:pt x="7552" y="4696"/>
                  <a:pt x="7558" y="4696"/>
                </a:cubicBezTo>
                <a:close/>
                <a:moveTo>
                  <a:pt x="22113" y="4823"/>
                </a:moveTo>
                <a:cubicBezTo>
                  <a:pt x="22121" y="4823"/>
                  <a:pt x="22131" y="4825"/>
                  <a:pt x="22140" y="4829"/>
                </a:cubicBezTo>
                <a:lnTo>
                  <a:pt x="22180" y="4852"/>
                </a:lnTo>
                <a:lnTo>
                  <a:pt x="22191" y="4858"/>
                </a:lnTo>
                <a:cubicBezTo>
                  <a:pt x="22191" y="4879"/>
                  <a:pt x="22176" y="4906"/>
                  <a:pt x="22169" y="4909"/>
                </a:cubicBezTo>
                <a:lnTo>
                  <a:pt x="22169" y="4909"/>
                </a:lnTo>
                <a:cubicBezTo>
                  <a:pt x="22159" y="4908"/>
                  <a:pt x="22138" y="4906"/>
                  <a:pt x="22119" y="4906"/>
                </a:cubicBezTo>
                <a:cubicBezTo>
                  <a:pt x="22107" y="4906"/>
                  <a:pt x="22097" y="4907"/>
                  <a:pt x="22089" y="4909"/>
                </a:cubicBezTo>
                <a:cubicBezTo>
                  <a:pt x="22072" y="4909"/>
                  <a:pt x="22055" y="4892"/>
                  <a:pt x="22055" y="4869"/>
                </a:cubicBezTo>
                <a:cubicBezTo>
                  <a:pt x="22055" y="4851"/>
                  <a:pt x="22080" y="4823"/>
                  <a:pt x="22113" y="4823"/>
                </a:cubicBezTo>
                <a:close/>
                <a:moveTo>
                  <a:pt x="18187" y="4755"/>
                </a:moveTo>
                <a:cubicBezTo>
                  <a:pt x="18207" y="4755"/>
                  <a:pt x="18190" y="4841"/>
                  <a:pt x="18163" y="4846"/>
                </a:cubicBezTo>
                <a:lnTo>
                  <a:pt x="18163" y="4852"/>
                </a:lnTo>
                <a:cubicBezTo>
                  <a:pt x="18146" y="4858"/>
                  <a:pt x="18117" y="4863"/>
                  <a:pt x="18100" y="4869"/>
                </a:cubicBezTo>
                <a:cubicBezTo>
                  <a:pt x="18100" y="4869"/>
                  <a:pt x="18112" y="4886"/>
                  <a:pt x="18106" y="4897"/>
                </a:cubicBezTo>
                <a:lnTo>
                  <a:pt x="18106" y="4909"/>
                </a:lnTo>
                <a:cubicBezTo>
                  <a:pt x="18100" y="4920"/>
                  <a:pt x="18061" y="4926"/>
                  <a:pt x="18021" y="4926"/>
                </a:cubicBezTo>
                <a:lnTo>
                  <a:pt x="17993" y="4926"/>
                </a:lnTo>
                <a:cubicBezTo>
                  <a:pt x="17981" y="4926"/>
                  <a:pt x="17964" y="4914"/>
                  <a:pt x="17964" y="4909"/>
                </a:cubicBezTo>
                <a:lnTo>
                  <a:pt x="17959" y="4897"/>
                </a:lnTo>
                <a:cubicBezTo>
                  <a:pt x="17964" y="4880"/>
                  <a:pt x="18010" y="4835"/>
                  <a:pt x="18027" y="4818"/>
                </a:cubicBezTo>
                <a:cubicBezTo>
                  <a:pt x="18044" y="4807"/>
                  <a:pt x="18066" y="4801"/>
                  <a:pt x="18083" y="4801"/>
                </a:cubicBezTo>
                <a:cubicBezTo>
                  <a:pt x="18084" y="4801"/>
                  <a:pt x="18085" y="4801"/>
                  <a:pt x="18086" y="4801"/>
                </a:cubicBezTo>
                <a:cubicBezTo>
                  <a:pt x="18103" y="4801"/>
                  <a:pt x="18169" y="4761"/>
                  <a:pt x="18185" y="4756"/>
                </a:cubicBezTo>
                <a:cubicBezTo>
                  <a:pt x="18186" y="4755"/>
                  <a:pt x="18187" y="4755"/>
                  <a:pt x="18187" y="4755"/>
                </a:cubicBezTo>
                <a:close/>
                <a:moveTo>
                  <a:pt x="21824" y="4817"/>
                </a:moveTo>
                <a:cubicBezTo>
                  <a:pt x="21846" y="4817"/>
                  <a:pt x="21860" y="4831"/>
                  <a:pt x="21851" y="4869"/>
                </a:cubicBezTo>
                <a:lnTo>
                  <a:pt x="21845" y="4909"/>
                </a:lnTo>
                <a:cubicBezTo>
                  <a:pt x="21868" y="4920"/>
                  <a:pt x="21868" y="4937"/>
                  <a:pt x="21839" y="4943"/>
                </a:cubicBezTo>
                <a:cubicBezTo>
                  <a:pt x="21832" y="4945"/>
                  <a:pt x="21820" y="4946"/>
                  <a:pt x="21807" y="4946"/>
                </a:cubicBezTo>
                <a:cubicBezTo>
                  <a:pt x="21783" y="4946"/>
                  <a:pt x="21756" y="4941"/>
                  <a:pt x="21760" y="4926"/>
                </a:cubicBezTo>
                <a:lnTo>
                  <a:pt x="21771" y="4914"/>
                </a:lnTo>
                <a:lnTo>
                  <a:pt x="21805" y="4880"/>
                </a:lnTo>
                <a:cubicBezTo>
                  <a:pt x="21788" y="4852"/>
                  <a:pt x="21788" y="4824"/>
                  <a:pt x="21800" y="4818"/>
                </a:cubicBezTo>
                <a:lnTo>
                  <a:pt x="21811" y="4818"/>
                </a:lnTo>
                <a:cubicBezTo>
                  <a:pt x="21815" y="4817"/>
                  <a:pt x="21820" y="4817"/>
                  <a:pt x="21824" y="4817"/>
                </a:cubicBezTo>
                <a:close/>
                <a:moveTo>
                  <a:pt x="18951" y="4818"/>
                </a:moveTo>
                <a:cubicBezTo>
                  <a:pt x="18957" y="4829"/>
                  <a:pt x="18963" y="4841"/>
                  <a:pt x="18957" y="4846"/>
                </a:cubicBezTo>
                <a:lnTo>
                  <a:pt x="18940" y="4880"/>
                </a:lnTo>
                <a:cubicBezTo>
                  <a:pt x="18917" y="4914"/>
                  <a:pt x="18878" y="4954"/>
                  <a:pt x="18849" y="4971"/>
                </a:cubicBezTo>
                <a:lnTo>
                  <a:pt x="18827" y="4965"/>
                </a:lnTo>
                <a:lnTo>
                  <a:pt x="18804" y="4965"/>
                </a:lnTo>
                <a:cubicBezTo>
                  <a:pt x="18776" y="4943"/>
                  <a:pt x="18764" y="4909"/>
                  <a:pt x="18770" y="4886"/>
                </a:cubicBezTo>
                <a:lnTo>
                  <a:pt x="18776" y="4875"/>
                </a:lnTo>
                <a:lnTo>
                  <a:pt x="18804" y="4829"/>
                </a:lnTo>
                <a:cubicBezTo>
                  <a:pt x="18849" y="4829"/>
                  <a:pt x="18900" y="4841"/>
                  <a:pt x="18923" y="4846"/>
                </a:cubicBezTo>
                <a:lnTo>
                  <a:pt x="18940" y="4824"/>
                </a:lnTo>
                <a:cubicBezTo>
                  <a:pt x="18940" y="4818"/>
                  <a:pt x="18951" y="4818"/>
                  <a:pt x="18951" y="4818"/>
                </a:cubicBezTo>
                <a:close/>
                <a:moveTo>
                  <a:pt x="8888" y="4834"/>
                </a:moveTo>
                <a:cubicBezTo>
                  <a:pt x="8889" y="4834"/>
                  <a:pt x="8891" y="4834"/>
                  <a:pt x="8892" y="4835"/>
                </a:cubicBezTo>
                <a:lnTo>
                  <a:pt x="8909" y="4841"/>
                </a:lnTo>
                <a:lnTo>
                  <a:pt x="8937" y="4852"/>
                </a:lnTo>
                <a:cubicBezTo>
                  <a:pt x="8926" y="4875"/>
                  <a:pt x="8858" y="4926"/>
                  <a:pt x="8846" y="4954"/>
                </a:cubicBezTo>
                <a:cubicBezTo>
                  <a:pt x="8842" y="4966"/>
                  <a:pt x="8838" y="4972"/>
                  <a:pt x="8836" y="4972"/>
                </a:cubicBezTo>
                <a:cubicBezTo>
                  <a:pt x="8832" y="4972"/>
                  <a:pt x="8832" y="4960"/>
                  <a:pt x="8835" y="4937"/>
                </a:cubicBezTo>
                <a:cubicBezTo>
                  <a:pt x="8840" y="4905"/>
                  <a:pt x="8870" y="4834"/>
                  <a:pt x="8888" y="4834"/>
                </a:cubicBezTo>
                <a:close/>
                <a:moveTo>
                  <a:pt x="20659" y="4923"/>
                </a:moveTo>
                <a:cubicBezTo>
                  <a:pt x="20703" y="4923"/>
                  <a:pt x="20767" y="4946"/>
                  <a:pt x="20767" y="4960"/>
                </a:cubicBezTo>
                <a:cubicBezTo>
                  <a:pt x="20767" y="4970"/>
                  <a:pt x="20748" y="4973"/>
                  <a:pt x="20725" y="4973"/>
                </a:cubicBezTo>
                <a:cubicBezTo>
                  <a:pt x="20696" y="4973"/>
                  <a:pt x="20661" y="4969"/>
                  <a:pt x="20642" y="4965"/>
                </a:cubicBezTo>
                <a:cubicBezTo>
                  <a:pt x="20603" y="4954"/>
                  <a:pt x="20603" y="4937"/>
                  <a:pt x="20637" y="4926"/>
                </a:cubicBezTo>
                <a:cubicBezTo>
                  <a:pt x="20643" y="4924"/>
                  <a:pt x="20651" y="4923"/>
                  <a:pt x="20659" y="4923"/>
                </a:cubicBezTo>
                <a:close/>
                <a:moveTo>
                  <a:pt x="6855" y="4754"/>
                </a:moveTo>
                <a:cubicBezTo>
                  <a:pt x="6857" y="4754"/>
                  <a:pt x="6859" y="4755"/>
                  <a:pt x="6861" y="4756"/>
                </a:cubicBezTo>
                <a:lnTo>
                  <a:pt x="6889" y="4773"/>
                </a:lnTo>
                <a:cubicBezTo>
                  <a:pt x="6912" y="4801"/>
                  <a:pt x="6934" y="4841"/>
                  <a:pt x="6940" y="4858"/>
                </a:cubicBezTo>
                <a:lnTo>
                  <a:pt x="6934" y="4863"/>
                </a:lnTo>
                <a:lnTo>
                  <a:pt x="6895" y="4920"/>
                </a:lnTo>
                <a:cubicBezTo>
                  <a:pt x="6929" y="4943"/>
                  <a:pt x="6974" y="4977"/>
                  <a:pt x="6991" y="4988"/>
                </a:cubicBezTo>
                <a:lnTo>
                  <a:pt x="6985" y="5017"/>
                </a:lnTo>
                <a:lnTo>
                  <a:pt x="6985" y="5028"/>
                </a:lnTo>
                <a:cubicBezTo>
                  <a:pt x="6968" y="5034"/>
                  <a:pt x="6940" y="5039"/>
                  <a:pt x="6923" y="5039"/>
                </a:cubicBezTo>
                <a:lnTo>
                  <a:pt x="6912" y="5005"/>
                </a:lnTo>
                <a:lnTo>
                  <a:pt x="6900" y="4948"/>
                </a:lnTo>
                <a:cubicBezTo>
                  <a:pt x="6875" y="4898"/>
                  <a:pt x="6845" y="4856"/>
                  <a:pt x="6827" y="4856"/>
                </a:cubicBezTo>
                <a:cubicBezTo>
                  <a:pt x="6825" y="4856"/>
                  <a:pt x="6823" y="4857"/>
                  <a:pt x="6821" y="4858"/>
                </a:cubicBezTo>
                <a:cubicBezTo>
                  <a:pt x="6820" y="4858"/>
                  <a:pt x="6820" y="4858"/>
                  <a:pt x="6819" y="4858"/>
                </a:cubicBezTo>
                <a:cubicBezTo>
                  <a:pt x="6807" y="4858"/>
                  <a:pt x="6782" y="4811"/>
                  <a:pt x="6792" y="4795"/>
                </a:cubicBezTo>
                <a:lnTo>
                  <a:pt x="6810" y="4778"/>
                </a:lnTo>
                <a:cubicBezTo>
                  <a:pt x="6824" y="4768"/>
                  <a:pt x="6843" y="4754"/>
                  <a:pt x="6855" y="4754"/>
                </a:cubicBezTo>
                <a:close/>
                <a:moveTo>
                  <a:pt x="6798" y="4934"/>
                </a:moveTo>
                <a:cubicBezTo>
                  <a:pt x="6802" y="4934"/>
                  <a:pt x="6807" y="4937"/>
                  <a:pt x="6810" y="4943"/>
                </a:cubicBezTo>
                <a:cubicBezTo>
                  <a:pt x="6827" y="4977"/>
                  <a:pt x="6832" y="5022"/>
                  <a:pt x="6821" y="5039"/>
                </a:cubicBezTo>
                <a:cubicBezTo>
                  <a:pt x="6817" y="5043"/>
                  <a:pt x="6811" y="5045"/>
                  <a:pt x="6804" y="5045"/>
                </a:cubicBezTo>
                <a:cubicBezTo>
                  <a:pt x="6779" y="5045"/>
                  <a:pt x="6740" y="5024"/>
                  <a:pt x="6736" y="5011"/>
                </a:cubicBezTo>
                <a:cubicBezTo>
                  <a:pt x="6736" y="4992"/>
                  <a:pt x="6775" y="4934"/>
                  <a:pt x="6798" y="4934"/>
                </a:cubicBezTo>
                <a:close/>
                <a:moveTo>
                  <a:pt x="21399" y="4874"/>
                </a:moveTo>
                <a:cubicBezTo>
                  <a:pt x="21401" y="4874"/>
                  <a:pt x="21402" y="4874"/>
                  <a:pt x="21403" y="4875"/>
                </a:cubicBezTo>
                <a:cubicBezTo>
                  <a:pt x="21403" y="4880"/>
                  <a:pt x="21408" y="4920"/>
                  <a:pt x="21420" y="4971"/>
                </a:cubicBezTo>
                <a:lnTo>
                  <a:pt x="21414" y="4971"/>
                </a:lnTo>
                <a:lnTo>
                  <a:pt x="21431" y="5005"/>
                </a:lnTo>
                <a:cubicBezTo>
                  <a:pt x="21437" y="5017"/>
                  <a:pt x="21431" y="5039"/>
                  <a:pt x="21425" y="5051"/>
                </a:cubicBezTo>
                <a:cubicBezTo>
                  <a:pt x="21421" y="5055"/>
                  <a:pt x="21412" y="5059"/>
                  <a:pt x="21404" y="5059"/>
                </a:cubicBezTo>
                <a:cubicBezTo>
                  <a:pt x="21401" y="5059"/>
                  <a:pt x="21399" y="5058"/>
                  <a:pt x="21397" y="5056"/>
                </a:cubicBezTo>
                <a:cubicBezTo>
                  <a:pt x="21374" y="5017"/>
                  <a:pt x="21351" y="4983"/>
                  <a:pt x="21334" y="4943"/>
                </a:cubicBezTo>
                <a:lnTo>
                  <a:pt x="21323" y="4914"/>
                </a:lnTo>
                <a:cubicBezTo>
                  <a:pt x="21358" y="4890"/>
                  <a:pt x="21388" y="4874"/>
                  <a:pt x="21399" y="4874"/>
                </a:cubicBezTo>
                <a:close/>
                <a:moveTo>
                  <a:pt x="8232" y="4886"/>
                </a:moveTo>
                <a:cubicBezTo>
                  <a:pt x="8262" y="4887"/>
                  <a:pt x="8262" y="4898"/>
                  <a:pt x="8256" y="4903"/>
                </a:cubicBezTo>
                <a:cubicBezTo>
                  <a:pt x="8245" y="4903"/>
                  <a:pt x="8256" y="4937"/>
                  <a:pt x="8273" y="4971"/>
                </a:cubicBezTo>
                <a:lnTo>
                  <a:pt x="8279" y="5011"/>
                </a:lnTo>
                <a:cubicBezTo>
                  <a:pt x="8285" y="5039"/>
                  <a:pt x="8279" y="5073"/>
                  <a:pt x="8262" y="5096"/>
                </a:cubicBezTo>
                <a:lnTo>
                  <a:pt x="8256" y="5113"/>
                </a:lnTo>
                <a:cubicBezTo>
                  <a:pt x="8234" y="5113"/>
                  <a:pt x="8217" y="5102"/>
                  <a:pt x="8217" y="5079"/>
                </a:cubicBezTo>
                <a:lnTo>
                  <a:pt x="8217" y="5062"/>
                </a:lnTo>
                <a:lnTo>
                  <a:pt x="8222" y="5034"/>
                </a:lnTo>
                <a:cubicBezTo>
                  <a:pt x="8219" y="5014"/>
                  <a:pt x="8215" y="5004"/>
                  <a:pt x="8210" y="5004"/>
                </a:cubicBezTo>
                <a:cubicBezTo>
                  <a:pt x="8205" y="5004"/>
                  <a:pt x="8200" y="5014"/>
                  <a:pt x="8194" y="5034"/>
                </a:cubicBezTo>
                <a:lnTo>
                  <a:pt x="8183" y="5068"/>
                </a:lnTo>
                <a:cubicBezTo>
                  <a:pt x="8177" y="5079"/>
                  <a:pt x="8166" y="5085"/>
                  <a:pt x="8160" y="5090"/>
                </a:cubicBezTo>
                <a:lnTo>
                  <a:pt x="8149" y="5090"/>
                </a:lnTo>
                <a:cubicBezTo>
                  <a:pt x="8137" y="5051"/>
                  <a:pt x="8114" y="4983"/>
                  <a:pt x="8120" y="4977"/>
                </a:cubicBezTo>
                <a:cubicBezTo>
                  <a:pt x="8126" y="4971"/>
                  <a:pt x="8192" y="4889"/>
                  <a:pt x="8232" y="4886"/>
                </a:cubicBezTo>
                <a:close/>
                <a:moveTo>
                  <a:pt x="21073" y="5051"/>
                </a:moveTo>
                <a:cubicBezTo>
                  <a:pt x="21136" y="5079"/>
                  <a:pt x="21187" y="5113"/>
                  <a:pt x="21193" y="5130"/>
                </a:cubicBezTo>
                <a:lnTo>
                  <a:pt x="21187" y="5130"/>
                </a:lnTo>
                <a:lnTo>
                  <a:pt x="21181" y="5141"/>
                </a:lnTo>
                <a:cubicBezTo>
                  <a:pt x="21180" y="5142"/>
                  <a:pt x="21178" y="5142"/>
                  <a:pt x="21175" y="5142"/>
                </a:cubicBezTo>
                <a:cubicBezTo>
                  <a:pt x="21157" y="5142"/>
                  <a:pt x="21117" y="5128"/>
                  <a:pt x="21102" y="5113"/>
                </a:cubicBezTo>
                <a:cubicBezTo>
                  <a:pt x="21095" y="5109"/>
                  <a:pt x="21087" y="5107"/>
                  <a:pt x="21079" y="5107"/>
                </a:cubicBezTo>
                <a:cubicBezTo>
                  <a:pt x="21065" y="5107"/>
                  <a:pt x="21050" y="5112"/>
                  <a:pt x="21039" y="5119"/>
                </a:cubicBezTo>
                <a:cubicBezTo>
                  <a:pt x="21036" y="5123"/>
                  <a:pt x="21030" y="5124"/>
                  <a:pt x="21025" y="5124"/>
                </a:cubicBezTo>
                <a:cubicBezTo>
                  <a:pt x="21005" y="5124"/>
                  <a:pt x="20981" y="5103"/>
                  <a:pt x="20994" y="5068"/>
                </a:cubicBezTo>
                <a:lnTo>
                  <a:pt x="21017" y="5062"/>
                </a:lnTo>
                <a:lnTo>
                  <a:pt x="21073" y="5051"/>
                </a:lnTo>
                <a:close/>
                <a:moveTo>
                  <a:pt x="15785" y="5059"/>
                </a:moveTo>
                <a:cubicBezTo>
                  <a:pt x="15794" y="5059"/>
                  <a:pt x="15810" y="5076"/>
                  <a:pt x="15820" y="5107"/>
                </a:cubicBezTo>
                <a:cubicBezTo>
                  <a:pt x="15828" y="5138"/>
                  <a:pt x="15783" y="5175"/>
                  <a:pt x="15759" y="5175"/>
                </a:cubicBezTo>
                <a:cubicBezTo>
                  <a:pt x="15752" y="5175"/>
                  <a:pt x="15747" y="5172"/>
                  <a:pt x="15746" y="5164"/>
                </a:cubicBezTo>
                <a:cubicBezTo>
                  <a:pt x="15746" y="5130"/>
                  <a:pt x="15768" y="5073"/>
                  <a:pt x="15780" y="5062"/>
                </a:cubicBezTo>
                <a:cubicBezTo>
                  <a:pt x="15781" y="5060"/>
                  <a:pt x="15783" y="5059"/>
                  <a:pt x="15785" y="5059"/>
                </a:cubicBezTo>
                <a:close/>
                <a:moveTo>
                  <a:pt x="10472" y="5131"/>
                </a:moveTo>
                <a:cubicBezTo>
                  <a:pt x="10507" y="5131"/>
                  <a:pt x="10548" y="5164"/>
                  <a:pt x="10520" y="5215"/>
                </a:cubicBezTo>
                <a:lnTo>
                  <a:pt x="10486" y="5181"/>
                </a:lnTo>
                <a:cubicBezTo>
                  <a:pt x="10463" y="5153"/>
                  <a:pt x="10452" y="5141"/>
                  <a:pt x="10452" y="5136"/>
                </a:cubicBezTo>
                <a:cubicBezTo>
                  <a:pt x="10458" y="5133"/>
                  <a:pt x="10465" y="5131"/>
                  <a:pt x="10472" y="5131"/>
                </a:cubicBezTo>
                <a:close/>
                <a:moveTo>
                  <a:pt x="17008" y="5086"/>
                </a:moveTo>
                <a:cubicBezTo>
                  <a:pt x="17036" y="5086"/>
                  <a:pt x="17061" y="5090"/>
                  <a:pt x="17068" y="5102"/>
                </a:cubicBezTo>
                <a:cubicBezTo>
                  <a:pt x="17085" y="5124"/>
                  <a:pt x="16983" y="5192"/>
                  <a:pt x="16937" y="5209"/>
                </a:cubicBezTo>
                <a:cubicBezTo>
                  <a:pt x="16923" y="5215"/>
                  <a:pt x="16909" y="5217"/>
                  <a:pt x="16898" y="5217"/>
                </a:cubicBezTo>
                <a:cubicBezTo>
                  <a:pt x="16874" y="5217"/>
                  <a:pt x="16858" y="5206"/>
                  <a:pt x="16858" y="5187"/>
                </a:cubicBezTo>
                <a:cubicBezTo>
                  <a:pt x="16858" y="5158"/>
                  <a:pt x="16903" y="5096"/>
                  <a:pt x="16920" y="5096"/>
                </a:cubicBezTo>
                <a:cubicBezTo>
                  <a:pt x="16930" y="5093"/>
                  <a:pt x="16972" y="5086"/>
                  <a:pt x="17008" y="5086"/>
                </a:cubicBezTo>
                <a:close/>
                <a:moveTo>
                  <a:pt x="8420" y="4897"/>
                </a:moveTo>
                <a:cubicBezTo>
                  <a:pt x="8424" y="4897"/>
                  <a:pt x="8431" y="4902"/>
                  <a:pt x="8438" y="4909"/>
                </a:cubicBezTo>
                <a:cubicBezTo>
                  <a:pt x="8455" y="4920"/>
                  <a:pt x="8461" y="5011"/>
                  <a:pt x="8449" y="5028"/>
                </a:cubicBezTo>
                <a:cubicBezTo>
                  <a:pt x="8438" y="5039"/>
                  <a:pt x="8461" y="5056"/>
                  <a:pt x="8495" y="5056"/>
                </a:cubicBezTo>
                <a:lnTo>
                  <a:pt x="8500" y="5073"/>
                </a:lnTo>
                <a:cubicBezTo>
                  <a:pt x="8512" y="5124"/>
                  <a:pt x="8534" y="5158"/>
                  <a:pt x="8574" y="5170"/>
                </a:cubicBezTo>
                <a:cubicBezTo>
                  <a:pt x="8580" y="5170"/>
                  <a:pt x="8585" y="5204"/>
                  <a:pt x="8580" y="5209"/>
                </a:cubicBezTo>
                <a:cubicBezTo>
                  <a:pt x="8576" y="5218"/>
                  <a:pt x="8565" y="5223"/>
                  <a:pt x="8556" y="5223"/>
                </a:cubicBezTo>
                <a:cubicBezTo>
                  <a:pt x="8552" y="5223"/>
                  <a:pt x="8549" y="5222"/>
                  <a:pt x="8546" y="5221"/>
                </a:cubicBezTo>
                <a:lnTo>
                  <a:pt x="8506" y="5198"/>
                </a:lnTo>
                <a:cubicBezTo>
                  <a:pt x="8461" y="5164"/>
                  <a:pt x="8387" y="5090"/>
                  <a:pt x="8387" y="5062"/>
                </a:cubicBezTo>
                <a:cubicBezTo>
                  <a:pt x="8387" y="5034"/>
                  <a:pt x="8353" y="4954"/>
                  <a:pt x="8370" y="4943"/>
                </a:cubicBezTo>
                <a:cubicBezTo>
                  <a:pt x="8387" y="4931"/>
                  <a:pt x="8410" y="4914"/>
                  <a:pt x="8415" y="4903"/>
                </a:cubicBezTo>
                <a:cubicBezTo>
                  <a:pt x="8415" y="4899"/>
                  <a:pt x="8417" y="4897"/>
                  <a:pt x="8420" y="4897"/>
                </a:cubicBezTo>
                <a:close/>
                <a:moveTo>
                  <a:pt x="8679" y="4999"/>
                </a:moveTo>
                <a:cubicBezTo>
                  <a:pt x="8693" y="4999"/>
                  <a:pt x="8687" y="5040"/>
                  <a:pt x="8682" y="5056"/>
                </a:cubicBezTo>
                <a:cubicBezTo>
                  <a:pt x="8676" y="5073"/>
                  <a:pt x="8727" y="5096"/>
                  <a:pt x="8750" y="5096"/>
                </a:cubicBezTo>
                <a:cubicBezTo>
                  <a:pt x="8767" y="5102"/>
                  <a:pt x="8733" y="5187"/>
                  <a:pt x="8716" y="5215"/>
                </a:cubicBezTo>
                <a:cubicBezTo>
                  <a:pt x="8711" y="5222"/>
                  <a:pt x="8705" y="5225"/>
                  <a:pt x="8700" y="5225"/>
                </a:cubicBezTo>
                <a:cubicBezTo>
                  <a:pt x="8687" y="5225"/>
                  <a:pt x="8675" y="5207"/>
                  <a:pt x="8671" y="5175"/>
                </a:cubicBezTo>
                <a:cubicBezTo>
                  <a:pt x="8671" y="5130"/>
                  <a:pt x="8665" y="5005"/>
                  <a:pt x="8676" y="5000"/>
                </a:cubicBezTo>
                <a:cubicBezTo>
                  <a:pt x="8677" y="4999"/>
                  <a:pt x="8678" y="4999"/>
                  <a:pt x="8679" y="4999"/>
                </a:cubicBezTo>
                <a:close/>
                <a:moveTo>
                  <a:pt x="10208" y="5137"/>
                </a:moveTo>
                <a:cubicBezTo>
                  <a:pt x="10216" y="5137"/>
                  <a:pt x="10226" y="5142"/>
                  <a:pt x="10236" y="5153"/>
                </a:cubicBezTo>
                <a:lnTo>
                  <a:pt x="10254" y="5170"/>
                </a:lnTo>
                <a:cubicBezTo>
                  <a:pt x="10262" y="5181"/>
                  <a:pt x="10269" y="5187"/>
                  <a:pt x="10277" y="5187"/>
                </a:cubicBezTo>
                <a:cubicBezTo>
                  <a:pt x="10285" y="5187"/>
                  <a:pt x="10293" y="5181"/>
                  <a:pt x="10305" y="5170"/>
                </a:cubicBezTo>
                <a:cubicBezTo>
                  <a:pt x="10311" y="5164"/>
                  <a:pt x="10315" y="5161"/>
                  <a:pt x="10318" y="5161"/>
                </a:cubicBezTo>
                <a:cubicBezTo>
                  <a:pt x="10327" y="5161"/>
                  <a:pt x="10327" y="5180"/>
                  <a:pt x="10327" y="5192"/>
                </a:cubicBezTo>
                <a:lnTo>
                  <a:pt x="10316" y="5232"/>
                </a:lnTo>
                <a:cubicBezTo>
                  <a:pt x="10288" y="5226"/>
                  <a:pt x="10254" y="5215"/>
                  <a:pt x="10236" y="5204"/>
                </a:cubicBezTo>
                <a:lnTo>
                  <a:pt x="10219" y="5198"/>
                </a:lnTo>
                <a:lnTo>
                  <a:pt x="10185" y="5181"/>
                </a:lnTo>
                <a:cubicBezTo>
                  <a:pt x="10185" y="5152"/>
                  <a:pt x="10195" y="5137"/>
                  <a:pt x="10208" y="5137"/>
                </a:cubicBezTo>
                <a:close/>
                <a:moveTo>
                  <a:pt x="19766" y="5170"/>
                </a:moveTo>
                <a:cubicBezTo>
                  <a:pt x="19773" y="5170"/>
                  <a:pt x="19770" y="5189"/>
                  <a:pt x="19757" y="5215"/>
                </a:cubicBezTo>
                <a:lnTo>
                  <a:pt x="19729" y="5238"/>
                </a:lnTo>
                <a:cubicBezTo>
                  <a:pt x="19724" y="5243"/>
                  <a:pt x="19716" y="5244"/>
                  <a:pt x="19707" y="5244"/>
                </a:cubicBezTo>
                <a:cubicBezTo>
                  <a:pt x="19694" y="5244"/>
                  <a:pt x="19679" y="5241"/>
                  <a:pt x="19666" y="5238"/>
                </a:cubicBezTo>
                <a:cubicBezTo>
                  <a:pt x="19655" y="5238"/>
                  <a:pt x="19638" y="5209"/>
                  <a:pt x="19644" y="5198"/>
                </a:cubicBezTo>
                <a:lnTo>
                  <a:pt x="19649" y="5181"/>
                </a:lnTo>
                <a:cubicBezTo>
                  <a:pt x="19652" y="5178"/>
                  <a:pt x="19660" y="5177"/>
                  <a:pt x="19671" y="5177"/>
                </a:cubicBezTo>
                <a:cubicBezTo>
                  <a:pt x="19687" y="5177"/>
                  <a:pt x="19710" y="5180"/>
                  <a:pt x="19729" y="5180"/>
                </a:cubicBezTo>
                <a:cubicBezTo>
                  <a:pt x="19741" y="5180"/>
                  <a:pt x="19751" y="5179"/>
                  <a:pt x="19757" y="5175"/>
                </a:cubicBezTo>
                <a:cubicBezTo>
                  <a:pt x="19761" y="5171"/>
                  <a:pt x="19764" y="5170"/>
                  <a:pt x="19766" y="5170"/>
                </a:cubicBezTo>
                <a:close/>
                <a:moveTo>
                  <a:pt x="9227" y="5164"/>
                </a:moveTo>
                <a:cubicBezTo>
                  <a:pt x="9255" y="5164"/>
                  <a:pt x="9317" y="5249"/>
                  <a:pt x="9295" y="5249"/>
                </a:cubicBezTo>
                <a:cubicBezTo>
                  <a:pt x="9272" y="5249"/>
                  <a:pt x="9210" y="5249"/>
                  <a:pt x="9198" y="5221"/>
                </a:cubicBezTo>
                <a:cubicBezTo>
                  <a:pt x="9187" y="5187"/>
                  <a:pt x="9204" y="5164"/>
                  <a:pt x="9227" y="5164"/>
                </a:cubicBezTo>
                <a:close/>
                <a:moveTo>
                  <a:pt x="9374" y="5085"/>
                </a:moveTo>
                <a:cubicBezTo>
                  <a:pt x="9385" y="5090"/>
                  <a:pt x="9402" y="5113"/>
                  <a:pt x="9414" y="5130"/>
                </a:cubicBezTo>
                <a:cubicBezTo>
                  <a:pt x="9391" y="5170"/>
                  <a:pt x="9385" y="5204"/>
                  <a:pt x="9414" y="5249"/>
                </a:cubicBezTo>
                <a:lnTo>
                  <a:pt x="9414" y="5255"/>
                </a:lnTo>
                <a:cubicBezTo>
                  <a:pt x="9410" y="5263"/>
                  <a:pt x="9404" y="5267"/>
                  <a:pt x="9397" y="5267"/>
                </a:cubicBezTo>
                <a:cubicBezTo>
                  <a:pt x="9384" y="5267"/>
                  <a:pt x="9368" y="5254"/>
                  <a:pt x="9357" y="5232"/>
                </a:cubicBezTo>
                <a:lnTo>
                  <a:pt x="9363" y="5192"/>
                </a:lnTo>
                <a:lnTo>
                  <a:pt x="9374" y="5158"/>
                </a:lnTo>
                <a:cubicBezTo>
                  <a:pt x="9346" y="5102"/>
                  <a:pt x="9368" y="5085"/>
                  <a:pt x="9374" y="5085"/>
                </a:cubicBezTo>
                <a:close/>
                <a:moveTo>
                  <a:pt x="7428" y="5181"/>
                </a:moveTo>
                <a:cubicBezTo>
                  <a:pt x="7456" y="5181"/>
                  <a:pt x="7456" y="5244"/>
                  <a:pt x="7451" y="5266"/>
                </a:cubicBezTo>
                <a:cubicBezTo>
                  <a:pt x="7446" y="5284"/>
                  <a:pt x="7429" y="5291"/>
                  <a:pt x="7408" y="5291"/>
                </a:cubicBezTo>
                <a:cubicBezTo>
                  <a:pt x="7402" y="5291"/>
                  <a:pt x="7395" y="5290"/>
                  <a:pt x="7388" y="5289"/>
                </a:cubicBezTo>
                <a:cubicBezTo>
                  <a:pt x="7366" y="5278"/>
                  <a:pt x="7405" y="5181"/>
                  <a:pt x="7428" y="5181"/>
                </a:cubicBezTo>
                <a:close/>
                <a:moveTo>
                  <a:pt x="17447" y="5181"/>
                </a:moveTo>
                <a:cubicBezTo>
                  <a:pt x="17447" y="5181"/>
                  <a:pt x="17448" y="5181"/>
                  <a:pt x="17448" y="5181"/>
                </a:cubicBezTo>
                <a:cubicBezTo>
                  <a:pt x="17459" y="5192"/>
                  <a:pt x="17437" y="5255"/>
                  <a:pt x="17425" y="5278"/>
                </a:cubicBezTo>
                <a:cubicBezTo>
                  <a:pt x="17420" y="5288"/>
                  <a:pt x="17413" y="5294"/>
                  <a:pt x="17407" y="5294"/>
                </a:cubicBezTo>
                <a:cubicBezTo>
                  <a:pt x="17400" y="5294"/>
                  <a:pt x="17394" y="5287"/>
                  <a:pt x="17391" y="5272"/>
                </a:cubicBezTo>
                <a:cubicBezTo>
                  <a:pt x="17386" y="5245"/>
                  <a:pt x="17438" y="5181"/>
                  <a:pt x="17447" y="5181"/>
                </a:cubicBezTo>
                <a:close/>
                <a:moveTo>
                  <a:pt x="20523" y="5085"/>
                </a:moveTo>
                <a:cubicBezTo>
                  <a:pt x="20489" y="5192"/>
                  <a:pt x="20421" y="5226"/>
                  <a:pt x="20370" y="5295"/>
                </a:cubicBezTo>
                <a:cubicBezTo>
                  <a:pt x="20342" y="5170"/>
                  <a:pt x="20347" y="5164"/>
                  <a:pt x="20523" y="5085"/>
                </a:cubicBezTo>
                <a:close/>
                <a:moveTo>
                  <a:pt x="21527" y="5147"/>
                </a:moveTo>
                <a:cubicBezTo>
                  <a:pt x="21544" y="5153"/>
                  <a:pt x="21561" y="5187"/>
                  <a:pt x="21556" y="5226"/>
                </a:cubicBezTo>
                <a:lnTo>
                  <a:pt x="21544" y="5249"/>
                </a:lnTo>
                <a:lnTo>
                  <a:pt x="21533" y="5266"/>
                </a:lnTo>
                <a:cubicBezTo>
                  <a:pt x="21510" y="5278"/>
                  <a:pt x="21476" y="5283"/>
                  <a:pt x="21454" y="5289"/>
                </a:cubicBezTo>
                <a:lnTo>
                  <a:pt x="21437" y="5295"/>
                </a:lnTo>
                <a:lnTo>
                  <a:pt x="21425" y="5300"/>
                </a:lnTo>
                <a:cubicBezTo>
                  <a:pt x="21420" y="5303"/>
                  <a:pt x="21417" y="5304"/>
                  <a:pt x="21414" y="5304"/>
                </a:cubicBezTo>
                <a:cubicBezTo>
                  <a:pt x="21403" y="5304"/>
                  <a:pt x="21406" y="5289"/>
                  <a:pt x="21420" y="5266"/>
                </a:cubicBezTo>
                <a:lnTo>
                  <a:pt x="21431" y="5244"/>
                </a:lnTo>
                <a:lnTo>
                  <a:pt x="21442" y="5215"/>
                </a:lnTo>
                <a:cubicBezTo>
                  <a:pt x="21459" y="5181"/>
                  <a:pt x="21505" y="5147"/>
                  <a:pt x="21527" y="5147"/>
                </a:cubicBezTo>
                <a:close/>
                <a:moveTo>
                  <a:pt x="8120" y="5096"/>
                </a:moveTo>
                <a:cubicBezTo>
                  <a:pt x="8120" y="5130"/>
                  <a:pt x="8132" y="5187"/>
                  <a:pt x="8143" y="5244"/>
                </a:cubicBezTo>
                <a:lnTo>
                  <a:pt x="8120" y="5266"/>
                </a:lnTo>
                <a:lnTo>
                  <a:pt x="8097" y="5289"/>
                </a:lnTo>
                <a:cubicBezTo>
                  <a:pt x="8086" y="5300"/>
                  <a:pt x="8076" y="5306"/>
                  <a:pt x="8069" y="5306"/>
                </a:cubicBezTo>
                <a:cubicBezTo>
                  <a:pt x="8062" y="5306"/>
                  <a:pt x="8058" y="5300"/>
                  <a:pt x="8058" y="5289"/>
                </a:cubicBezTo>
                <a:lnTo>
                  <a:pt x="8063" y="5272"/>
                </a:lnTo>
                <a:lnTo>
                  <a:pt x="8069" y="5261"/>
                </a:lnTo>
                <a:cubicBezTo>
                  <a:pt x="8080" y="5249"/>
                  <a:pt x="8109" y="5209"/>
                  <a:pt x="8126" y="5170"/>
                </a:cubicBezTo>
                <a:lnTo>
                  <a:pt x="8103" y="5130"/>
                </a:lnTo>
                <a:lnTo>
                  <a:pt x="8097" y="5119"/>
                </a:lnTo>
                <a:cubicBezTo>
                  <a:pt x="8103" y="5113"/>
                  <a:pt x="8109" y="5102"/>
                  <a:pt x="8120" y="5096"/>
                </a:cubicBezTo>
                <a:close/>
                <a:moveTo>
                  <a:pt x="8358" y="5187"/>
                </a:moveTo>
                <a:cubicBezTo>
                  <a:pt x="8364" y="5187"/>
                  <a:pt x="8370" y="5204"/>
                  <a:pt x="8381" y="5204"/>
                </a:cubicBezTo>
                <a:cubicBezTo>
                  <a:pt x="8387" y="5204"/>
                  <a:pt x="8398" y="5204"/>
                  <a:pt x="8404" y="5198"/>
                </a:cubicBezTo>
                <a:cubicBezTo>
                  <a:pt x="8408" y="5198"/>
                  <a:pt x="8411" y="5196"/>
                  <a:pt x="8415" y="5196"/>
                </a:cubicBezTo>
                <a:cubicBezTo>
                  <a:pt x="8417" y="5196"/>
                  <a:pt x="8419" y="5196"/>
                  <a:pt x="8421" y="5198"/>
                </a:cubicBezTo>
                <a:lnTo>
                  <a:pt x="8449" y="5209"/>
                </a:lnTo>
                <a:cubicBezTo>
                  <a:pt x="8470" y="5218"/>
                  <a:pt x="8476" y="5223"/>
                  <a:pt x="8466" y="5223"/>
                </a:cubicBezTo>
                <a:cubicBezTo>
                  <a:pt x="8462" y="5223"/>
                  <a:pt x="8457" y="5222"/>
                  <a:pt x="8449" y="5221"/>
                </a:cubicBezTo>
                <a:cubicBezTo>
                  <a:pt x="8449" y="5221"/>
                  <a:pt x="8448" y="5221"/>
                  <a:pt x="8447" y="5221"/>
                </a:cubicBezTo>
                <a:cubicBezTo>
                  <a:pt x="8425" y="5221"/>
                  <a:pt x="8392" y="5306"/>
                  <a:pt x="8381" y="5306"/>
                </a:cubicBezTo>
                <a:lnTo>
                  <a:pt x="8381" y="5300"/>
                </a:lnTo>
                <a:cubicBezTo>
                  <a:pt x="8364" y="5272"/>
                  <a:pt x="8324" y="5255"/>
                  <a:pt x="8330" y="5204"/>
                </a:cubicBezTo>
                <a:cubicBezTo>
                  <a:pt x="8330" y="5198"/>
                  <a:pt x="8347" y="5192"/>
                  <a:pt x="8358" y="5187"/>
                </a:cubicBezTo>
                <a:close/>
                <a:moveTo>
                  <a:pt x="17896" y="5261"/>
                </a:moveTo>
                <a:cubicBezTo>
                  <a:pt x="17901" y="5261"/>
                  <a:pt x="17936" y="5295"/>
                  <a:pt x="17961" y="5295"/>
                </a:cubicBezTo>
                <a:cubicBezTo>
                  <a:pt x="17966" y="5295"/>
                  <a:pt x="17971" y="5293"/>
                  <a:pt x="17976" y="5289"/>
                </a:cubicBezTo>
                <a:cubicBezTo>
                  <a:pt x="17983" y="5281"/>
                  <a:pt x="17991" y="5277"/>
                  <a:pt x="17998" y="5277"/>
                </a:cubicBezTo>
                <a:cubicBezTo>
                  <a:pt x="18005" y="5277"/>
                  <a:pt x="18010" y="5282"/>
                  <a:pt x="18010" y="5295"/>
                </a:cubicBezTo>
                <a:cubicBezTo>
                  <a:pt x="18010" y="5312"/>
                  <a:pt x="17936" y="5312"/>
                  <a:pt x="17913" y="5329"/>
                </a:cubicBezTo>
                <a:lnTo>
                  <a:pt x="17907" y="5329"/>
                </a:lnTo>
                <a:cubicBezTo>
                  <a:pt x="17902" y="5334"/>
                  <a:pt x="17897" y="5336"/>
                  <a:pt x="17893" y="5336"/>
                </a:cubicBezTo>
                <a:cubicBezTo>
                  <a:pt x="17880" y="5336"/>
                  <a:pt x="17875" y="5313"/>
                  <a:pt x="17879" y="5300"/>
                </a:cubicBezTo>
                <a:cubicBezTo>
                  <a:pt x="17885" y="5278"/>
                  <a:pt x="17896" y="5261"/>
                  <a:pt x="17896" y="5261"/>
                </a:cubicBezTo>
                <a:close/>
                <a:moveTo>
                  <a:pt x="19095" y="5277"/>
                </a:moveTo>
                <a:cubicBezTo>
                  <a:pt x="19127" y="5277"/>
                  <a:pt x="19164" y="5293"/>
                  <a:pt x="19173" y="5306"/>
                </a:cubicBezTo>
                <a:cubicBezTo>
                  <a:pt x="19184" y="5323"/>
                  <a:pt x="19065" y="5357"/>
                  <a:pt x="19014" y="5368"/>
                </a:cubicBezTo>
                <a:cubicBezTo>
                  <a:pt x="19001" y="5370"/>
                  <a:pt x="18989" y="5370"/>
                  <a:pt x="18978" y="5370"/>
                </a:cubicBezTo>
                <a:cubicBezTo>
                  <a:pt x="18945" y="5370"/>
                  <a:pt x="18923" y="5364"/>
                  <a:pt x="18923" y="5351"/>
                </a:cubicBezTo>
                <a:cubicBezTo>
                  <a:pt x="18923" y="5334"/>
                  <a:pt x="19025" y="5300"/>
                  <a:pt x="19065" y="5283"/>
                </a:cubicBezTo>
                <a:cubicBezTo>
                  <a:pt x="19073" y="5279"/>
                  <a:pt x="19084" y="5277"/>
                  <a:pt x="19095" y="5277"/>
                </a:cubicBezTo>
                <a:close/>
                <a:moveTo>
                  <a:pt x="5890" y="5244"/>
                </a:moveTo>
                <a:cubicBezTo>
                  <a:pt x="5902" y="5244"/>
                  <a:pt x="5902" y="5266"/>
                  <a:pt x="5902" y="5272"/>
                </a:cubicBezTo>
                <a:cubicBezTo>
                  <a:pt x="5896" y="5278"/>
                  <a:pt x="5919" y="5340"/>
                  <a:pt x="5913" y="5357"/>
                </a:cubicBezTo>
                <a:cubicBezTo>
                  <a:pt x="5913" y="5368"/>
                  <a:pt x="5907" y="5374"/>
                  <a:pt x="5898" y="5374"/>
                </a:cubicBezTo>
                <a:cubicBezTo>
                  <a:pt x="5889" y="5374"/>
                  <a:pt x="5876" y="5368"/>
                  <a:pt x="5862" y="5357"/>
                </a:cubicBezTo>
                <a:cubicBezTo>
                  <a:pt x="5839" y="5334"/>
                  <a:pt x="5885" y="5244"/>
                  <a:pt x="5890" y="5244"/>
                </a:cubicBezTo>
                <a:close/>
                <a:moveTo>
                  <a:pt x="10049" y="5096"/>
                </a:moveTo>
                <a:cubicBezTo>
                  <a:pt x="10049" y="5102"/>
                  <a:pt x="10038" y="5124"/>
                  <a:pt x="10015" y="5158"/>
                </a:cubicBezTo>
                <a:lnTo>
                  <a:pt x="10010" y="5192"/>
                </a:lnTo>
                <a:lnTo>
                  <a:pt x="9998" y="5226"/>
                </a:lnTo>
                <a:cubicBezTo>
                  <a:pt x="9987" y="5266"/>
                  <a:pt x="10004" y="5334"/>
                  <a:pt x="10015" y="5346"/>
                </a:cubicBezTo>
                <a:cubicBezTo>
                  <a:pt x="10027" y="5357"/>
                  <a:pt x="10010" y="5391"/>
                  <a:pt x="9998" y="5397"/>
                </a:cubicBezTo>
                <a:cubicBezTo>
                  <a:pt x="9997" y="5397"/>
                  <a:pt x="9995" y="5398"/>
                  <a:pt x="9993" y="5398"/>
                </a:cubicBezTo>
                <a:cubicBezTo>
                  <a:pt x="9979" y="5398"/>
                  <a:pt x="9952" y="5381"/>
                  <a:pt x="9947" y="5351"/>
                </a:cubicBezTo>
                <a:cubicBezTo>
                  <a:pt x="9947" y="5317"/>
                  <a:pt x="9958" y="5266"/>
                  <a:pt x="9964" y="5261"/>
                </a:cubicBezTo>
                <a:cubicBezTo>
                  <a:pt x="9970" y="5255"/>
                  <a:pt x="9987" y="5187"/>
                  <a:pt x="9964" y="5187"/>
                </a:cubicBezTo>
                <a:lnTo>
                  <a:pt x="9970" y="5187"/>
                </a:lnTo>
                <a:cubicBezTo>
                  <a:pt x="9947" y="5181"/>
                  <a:pt x="9947" y="5164"/>
                  <a:pt x="9970" y="5147"/>
                </a:cubicBezTo>
                <a:cubicBezTo>
                  <a:pt x="9993" y="5130"/>
                  <a:pt x="10049" y="5096"/>
                  <a:pt x="10049" y="5096"/>
                </a:cubicBezTo>
                <a:close/>
                <a:moveTo>
                  <a:pt x="7550" y="5223"/>
                </a:moveTo>
                <a:cubicBezTo>
                  <a:pt x="7552" y="5223"/>
                  <a:pt x="7531" y="5270"/>
                  <a:pt x="7496" y="5334"/>
                </a:cubicBezTo>
                <a:lnTo>
                  <a:pt x="7479" y="5402"/>
                </a:lnTo>
                <a:cubicBezTo>
                  <a:pt x="7479" y="5402"/>
                  <a:pt x="7462" y="5402"/>
                  <a:pt x="7456" y="5397"/>
                </a:cubicBezTo>
                <a:lnTo>
                  <a:pt x="7451" y="5397"/>
                </a:lnTo>
                <a:cubicBezTo>
                  <a:pt x="7451" y="5385"/>
                  <a:pt x="7490" y="5317"/>
                  <a:pt x="7502" y="5295"/>
                </a:cubicBezTo>
                <a:cubicBezTo>
                  <a:pt x="7513" y="5272"/>
                  <a:pt x="7541" y="5238"/>
                  <a:pt x="7547" y="5226"/>
                </a:cubicBezTo>
                <a:cubicBezTo>
                  <a:pt x="7549" y="5224"/>
                  <a:pt x="7549" y="5223"/>
                  <a:pt x="7550" y="5223"/>
                </a:cubicBezTo>
                <a:close/>
                <a:moveTo>
                  <a:pt x="9499" y="5239"/>
                </a:moveTo>
                <a:cubicBezTo>
                  <a:pt x="9512" y="5239"/>
                  <a:pt x="9532" y="5252"/>
                  <a:pt x="9544" y="5278"/>
                </a:cubicBezTo>
                <a:cubicBezTo>
                  <a:pt x="9561" y="5312"/>
                  <a:pt x="9607" y="5408"/>
                  <a:pt x="9607" y="5408"/>
                </a:cubicBezTo>
                <a:cubicBezTo>
                  <a:pt x="9607" y="5410"/>
                  <a:pt x="9605" y="5410"/>
                  <a:pt x="9603" y="5410"/>
                </a:cubicBezTo>
                <a:cubicBezTo>
                  <a:pt x="9596" y="5410"/>
                  <a:pt x="9583" y="5406"/>
                  <a:pt x="9567" y="5402"/>
                </a:cubicBezTo>
                <a:lnTo>
                  <a:pt x="9556" y="5385"/>
                </a:lnTo>
                <a:lnTo>
                  <a:pt x="9510" y="5323"/>
                </a:lnTo>
                <a:cubicBezTo>
                  <a:pt x="9482" y="5317"/>
                  <a:pt x="9454" y="5312"/>
                  <a:pt x="9448" y="5306"/>
                </a:cubicBezTo>
                <a:cubicBezTo>
                  <a:pt x="9442" y="5300"/>
                  <a:pt x="9471" y="5261"/>
                  <a:pt x="9488" y="5244"/>
                </a:cubicBezTo>
                <a:cubicBezTo>
                  <a:pt x="9490" y="5241"/>
                  <a:pt x="9494" y="5239"/>
                  <a:pt x="9499" y="5239"/>
                </a:cubicBezTo>
                <a:close/>
                <a:moveTo>
                  <a:pt x="17683" y="5244"/>
                </a:moveTo>
                <a:cubicBezTo>
                  <a:pt x="17692" y="5244"/>
                  <a:pt x="17705" y="5251"/>
                  <a:pt x="17720" y="5266"/>
                </a:cubicBezTo>
                <a:cubicBezTo>
                  <a:pt x="17749" y="5295"/>
                  <a:pt x="17800" y="5374"/>
                  <a:pt x="17794" y="5380"/>
                </a:cubicBezTo>
                <a:cubicBezTo>
                  <a:pt x="17788" y="5380"/>
                  <a:pt x="17732" y="5408"/>
                  <a:pt x="17715" y="5419"/>
                </a:cubicBezTo>
                <a:cubicBezTo>
                  <a:pt x="17712" y="5421"/>
                  <a:pt x="17707" y="5422"/>
                  <a:pt x="17703" y="5422"/>
                </a:cubicBezTo>
                <a:cubicBezTo>
                  <a:pt x="17681" y="5422"/>
                  <a:pt x="17644" y="5402"/>
                  <a:pt x="17635" y="5374"/>
                </a:cubicBezTo>
                <a:cubicBezTo>
                  <a:pt x="17620" y="5349"/>
                  <a:pt x="17644" y="5333"/>
                  <a:pt x="17662" y="5333"/>
                </a:cubicBezTo>
                <a:cubicBezTo>
                  <a:pt x="17665" y="5333"/>
                  <a:pt x="17667" y="5334"/>
                  <a:pt x="17669" y="5334"/>
                </a:cubicBezTo>
                <a:cubicBezTo>
                  <a:pt x="17670" y="5335"/>
                  <a:pt x="17670" y="5335"/>
                  <a:pt x="17671" y="5335"/>
                </a:cubicBezTo>
                <a:cubicBezTo>
                  <a:pt x="17681" y="5335"/>
                  <a:pt x="17680" y="5282"/>
                  <a:pt x="17675" y="5261"/>
                </a:cubicBezTo>
                <a:cubicBezTo>
                  <a:pt x="17672" y="5250"/>
                  <a:pt x="17676" y="5244"/>
                  <a:pt x="17683" y="5244"/>
                </a:cubicBezTo>
                <a:close/>
                <a:moveTo>
                  <a:pt x="7785" y="5306"/>
                </a:moveTo>
                <a:cubicBezTo>
                  <a:pt x="7802" y="5306"/>
                  <a:pt x="7876" y="5346"/>
                  <a:pt x="7876" y="5391"/>
                </a:cubicBezTo>
                <a:cubicBezTo>
                  <a:pt x="7880" y="5419"/>
                  <a:pt x="7862" y="5435"/>
                  <a:pt x="7836" y="5435"/>
                </a:cubicBezTo>
                <a:cubicBezTo>
                  <a:pt x="7824" y="5435"/>
                  <a:pt x="7811" y="5432"/>
                  <a:pt x="7797" y="5425"/>
                </a:cubicBezTo>
                <a:lnTo>
                  <a:pt x="7785" y="5351"/>
                </a:lnTo>
                <a:lnTo>
                  <a:pt x="7785" y="5323"/>
                </a:lnTo>
                <a:cubicBezTo>
                  <a:pt x="7765" y="5335"/>
                  <a:pt x="7734" y="5347"/>
                  <a:pt x="7717" y="5347"/>
                </a:cubicBezTo>
                <a:cubicBezTo>
                  <a:pt x="7710" y="5347"/>
                  <a:pt x="7706" y="5345"/>
                  <a:pt x="7706" y="5340"/>
                </a:cubicBezTo>
                <a:cubicBezTo>
                  <a:pt x="7712" y="5323"/>
                  <a:pt x="7763" y="5306"/>
                  <a:pt x="7785" y="5306"/>
                </a:cubicBezTo>
                <a:close/>
                <a:moveTo>
                  <a:pt x="14047" y="5359"/>
                </a:moveTo>
                <a:cubicBezTo>
                  <a:pt x="14053" y="5359"/>
                  <a:pt x="14069" y="5372"/>
                  <a:pt x="14078" y="5385"/>
                </a:cubicBezTo>
                <a:cubicBezTo>
                  <a:pt x="14089" y="5397"/>
                  <a:pt x="14072" y="5425"/>
                  <a:pt x="14038" y="5442"/>
                </a:cubicBezTo>
                <a:cubicBezTo>
                  <a:pt x="14013" y="5454"/>
                  <a:pt x="13951" y="5464"/>
                  <a:pt x="13917" y="5464"/>
                </a:cubicBezTo>
                <a:cubicBezTo>
                  <a:pt x="13905" y="5464"/>
                  <a:pt x="13896" y="5462"/>
                  <a:pt x="13896" y="5459"/>
                </a:cubicBezTo>
                <a:cubicBezTo>
                  <a:pt x="13896" y="5448"/>
                  <a:pt x="13907" y="5402"/>
                  <a:pt x="13919" y="5363"/>
                </a:cubicBezTo>
                <a:lnTo>
                  <a:pt x="13959" y="5408"/>
                </a:lnTo>
                <a:lnTo>
                  <a:pt x="13976" y="5425"/>
                </a:lnTo>
                <a:cubicBezTo>
                  <a:pt x="14010" y="5419"/>
                  <a:pt x="14038" y="5374"/>
                  <a:pt x="14044" y="5363"/>
                </a:cubicBezTo>
                <a:cubicBezTo>
                  <a:pt x="14044" y="5360"/>
                  <a:pt x="14045" y="5359"/>
                  <a:pt x="14047" y="5359"/>
                </a:cubicBezTo>
                <a:close/>
                <a:moveTo>
                  <a:pt x="18617" y="5374"/>
                </a:moveTo>
                <a:cubicBezTo>
                  <a:pt x="18645" y="5374"/>
                  <a:pt x="18673" y="5391"/>
                  <a:pt x="18673" y="5397"/>
                </a:cubicBezTo>
                <a:cubicBezTo>
                  <a:pt x="18673" y="5402"/>
                  <a:pt x="18639" y="5431"/>
                  <a:pt x="18600" y="5453"/>
                </a:cubicBezTo>
                <a:lnTo>
                  <a:pt x="18566" y="5470"/>
                </a:lnTo>
                <a:cubicBezTo>
                  <a:pt x="18562" y="5472"/>
                  <a:pt x="18558" y="5473"/>
                  <a:pt x="18554" y="5473"/>
                </a:cubicBezTo>
                <a:cubicBezTo>
                  <a:pt x="18543" y="5473"/>
                  <a:pt x="18532" y="5469"/>
                  <a:pt x="18532" y="5465"/>
                </a:cubicBezTo>
                <a:cubicBezTo>
                  <a:pt x="18532" y="5448"/>
                  <a:pt x="18532" y="5419"/>
                  <a:pt x="18543" y="5414"/>
                </a:cubicBezTo>
                <a:cubicBezTo>
                  <a:pt x="18554" y="5397"/>
                  <a:pt x="18571" y="5385"/>
                  <a:pt x="18588" y="5380"/>
                </a:cubicBezTo>
                <a:lnTo>
                  <a:pt x="18617" y="5374"/>
                </a:lnTo>
                <a:close/>
                <a:moveTo>
                  <a:pt x="21215" y="5244"/>
                </a:moveTo>
                <a:cubicBezTo>
                  <a:pt x="21227" y="5244"/>
                  <a:pt x="21230" y="5251"/>
                  <a:pt x="21227" y="5266"/>
                </a:cubicBezTo>
                <a:lnTo>
                  <a:pt x="21232" y="5266"/>
                </a:lnTo>
                <a:lnTo>
                  <a:pt x="21221" y="5283"/>
                </a:lnTo>
                <a:cubicBezTo>
                  <a:pt x="21204" y="5323"/>
                  <a:pt x="21176" y="5357"/>
                  <a:pt x="21164" y="5397"/>
                </a:cubicBezTo>
                <a:lnTo>
                  <a:pt x="21159" y="5442"/>
                </a:lnTo>
                <a:cubicBezTo>
                  <a:pt x="21159" y="5496"/>
                  <a:pt x="21154" y="5539"/>
                  <a:pt x="21143" y="5539"/>
                </a:cubicBezTo>
                <a:cubicBezTo>
                  <a:pt x="21143" y="5539"/>
                  <a:pt x="21142" y="5539"/>
                  <a:pt x="21142" y="5539"/>
                </a:cubicBezTo>
                <a:cubicBezTo>
                  <a:pt x="21125" y="5533"/>
                  <a:pt x="21113" y="5470"/>
                  <a:pt x="21113" y="5408"/>
                </a:cubicBezTo>
                <a:lnTo>
                  <a:pt x="21073" y="5363"/>
                </a:lnTo>
                <a:lnTo>
                  <a:pt x="21056" y="5346"/>
                </a:lnTo>
                <a:cubicBezTo>
                  <a:pt x="21060" y="5311"/>
                  <a:pt x="21085" y="5295"/>
                  <a:pt x="21100" y="5295"/>
                </a:cubicBezTo>
                <a:cubicBezTo>
                  <a:pt x="21108" y="5295"/>
                  <a:pt x="21113" y="5299"/>
                  <a:pt x="21113" y="5306"/>
                </a:cubicBezTo>
                <a:cubicBezTo>
                  <a:pt x="21113" y="5321"/>
                  <a:pt x="21126" y="5329"/>
                  <a:pt x="21144" y="5329"/>
                </a:cubicBezTo>
                <a:cubicBezTo>
                  <a:pt x="21154" y="5329"/>
                  <a:pt x="21164" y="5327"/>
                  <a:pt x="21176" y="5323"/>
                </a:cubicBezTo>
                <a:lnTo>
                  <a:pt x="21187" y="5272"/>
                </a:lnTo>
                <a:lnTo>
                  <a:pt x="21193" y="5249"/>
                </a:lnTo>
                <a:cubicBezTo>
                  <a:pt x="21202" y="5245"/>
                  <a:pt x="21210" y="5244"/>
                  <a:pt x="21215" y="5244"/>
                </a:cubicBezTo>
                <a:close/>
                <a:moveTo>
                  <a:pt x="17188" y="5443"/>
                </a:moveTo>
                <a:cubicBezTo>
                  <a:pt x="17218" y="5443"/>
                  <a:pt x="17264" y="5518"/>
                  <a:pt x="17249" y="5533"/>
                </a:cubicBezTo>
                <a:cubicBezTo>
                  <a:pt x="17241" y="5541"/>
                  <a:pt x="17222" y="5546"/>
                  <a:pt x="17204" y="5546"/>
                </a:cubicBezTo>
                <a:cubicBezTo>
                  <a:pt x="17185" y="5546"/>
                  <a:pt x="17167" y="5541"/>
                  <a:pt x="17159" y="5533"/>
                </a:cubicBezTo>
                <a:cubicBezTo>
                  <a:pt x="17142" y="5516"/>
                  <a:pt x="17147" y="5482"/>
                  <a:pt x="17176" y="5448"/>
                </a:cubicBezTo>
                <a:cubicBezTo>
                  <a:pt x="17179" y="5444"/>
                  <a:pt x="17183" y="5443"/>
                  <a:pt x="17188" y="5443"/>
                </a:cubicBezTo>
                <a:close/>
                <a:moveTo>
                  <a:pt x="21672" y="5354"/>
                </a:moveTo>
                <a:cubicBezTo>
                  <a:pt x="21681" y="5354"/>
                  <a:pt x="21689" y="5356"/>
                  <a:pt x="21692" y="5363"/>
                </a:cubicBezTo>
                <a:cubicBezTo>
                  <a:pt x="21698" y="5380"/>
                  <a:pt x="21686" y="5414"/>
                  <a:pt x="21669" y="5431"/>
                </a:cubicBezTo>
                <a:cubicBezTo>
                  <a:pt x="21648" y="5447"/>
                  <a:pt x="21583" y="5546"/>
                  <a:pt x="21565" y="5546"/>
                </a:cubicBezTo>
                <a:cubicBezTo>
                  <a:pt x="21563" y="5546"/>
                  <a:pt x="21562" y="5545"/>
                  <a:pt x="21561" y="5544"/>
                </a:cubicBezTo>
                <a:cubicBezTo>
                  <a:pt x="21544" y="5522"/>
                  <a:pt x="21527" y="5493"/>
                  <a:pt x="21516" y="5476"/>
                </a:cubicBezTo>
                <a:lnTo>
                  <a:pt x="21510" y="5453"/>
                </a:lnTo>
                <a:lnTo>
                  <a:pt x="21510" y="5419"/>
                </a:lnTo>
                <a:cubicBezTo>
                  <a:pt x="21525" y="5419"/>
                  <a:pt x="21548" y="5424"/>
                  <a:pt x="21563" y="5424"/>
                </a:cubicBezTo>
                <a:cubicBezTo>
                  <a:pt x="21571" y="5424"/>
                  <a:pt x="21577" y="5423"/>
                  <a:pt x="21578" y="5419"/>
                </a:cubicBezTo>
                <a:cubicBezTo>
                  <a:pt x="21584" y="5414"/>
                  <a:pt x="21595" y="5363"/>
                  <a:pt x="21612" y="5363"/>
                </a:cubicBezTo>
                <a:cubicBezTo>
                  <a:pt x="21614" y="5363"/>
                  <a:pt x="21615" y="5363"/>
                  <a:pt x="21617" y="5363"/>
                </a:cubicBezTo>
                <a:cubicBezTo>
                  <a:pt x="21629" y="5363"/>
                  <a:pt x="21654" y="5354"/>
                  <a:pt x="21672" y="5354"/>
                </a:cubicBezTo>
                <a:close/>
                <a:moveTo>
                  <a:pt x="21361" y="5421"/>
                </a:moveTo>
                <a:cubicBezTo>
                  <a:pt x="21369" y="5421"/>
                  <a:pt x="21377" y="5424"/>
                  <a:pt x="21386" y="5431"/>
                </a:cubicBezTo>
                <a:lnTo>
                  <a:pt x="21403" y="5442"/>
                </a:lnTo>
                <a:lnTo>
                  <a:pt x="21437" y="5470"/>
                </a:lnTo>
                <a:cubicBezTo>
                  <a:pt x="21420" y="5493"/>
                  <a:pt x="21391" y="5533"/>
                  <a:pt x="21386" y="5556"/>
                </a:cubicBezTo>
                <a:lnTo>
                  <a:pt x="21369" y="5561"/>
                </a:lnTo>
                <a:lnTo>
                  <a:pt x="21357" y="5567"/>
                </a:lnTo>
                <a:cubicBezTo>
                  <a:pt x="21340" y="5556"/>
                  <a:pt x="21295" y="5539"/>
                  <a:pt x="21283" y="5539"/>
                </a:cubicBezTo>
                <a:cubicBezTo>
                  <a:pt x="21272" y="5539"/>
                  <a:pt x="21255" y="5590"/>
                  <a:pt x="21255" y="5607"/>
                </a:cubicBezTo>
                <a:cubicBezTo>
                  <a:pt x="21255" y="5613"/>
                  <a:pt x="21246" y="5617"/>
                  <a:pt x="21233" y="5617"/>
                </a:cubicBezTo>
                <a:cubicBezTo>
                  <a:pt x="21222" y="5617"/>
                  <a:pt x="21208" y="5614"/>
                  <a:pt x="21193" y="5607"/>
                </a:cubicBezTo>
                <a:lnTo>
                  <a:pt x="21187" y="5567"/>
                </a:lnTo>
                <a:cubicBezTo>
                  <a:pt x="21177" y="5529"/>
                  <a:pt x="21220" y="5475"/>
                  <a:pt x="21250" y="5475"/>
                </a:cubicBezTo>
                <a:cubicBezTo>
                  <a:pt x="21256" y="5475"/>
                  <a:pt x="21262" y="5477"/>
                  <a:pt x="21266" y="5482"/>
                </a:cubicBezTo>
                <a:cubicBezTo>
                  <a:pt x="21278" y="5490"/>
                  <a:pt x="21288" y="5494"/>
                  <a:pt x="21295" y="5494"/>
                </a:cubicBezTo>
                <a:cubicBezTo>
                  <a:pt x="21313" y="5494"/>
                  <a:pt x="21321" y="5475"/>
                  <a:pt x="21329" y="5459"/>
                </a:cubicBezTo>
                <a:lnTo>
                  <a:pt x="21340" y="5448"/>
                </a:lnTo>
                <a:cubicBezTo>
                  <a:pt x="21340" y="5430"/>
                  <a:pt x="21349" y="5421"/>
                  <a:pt x="21361" y="5421"/>
                </a:cubicBezTo>
                <a:close/>
                <a:moveTo>
                  <a:pt x="15887" y="5552"/>
                </a:moveTo>
                <a:cubicBezTo>
                  <a:pt x="15915" y="5552"/>
                  <a:pt x="15953" y="5563"/>
                  <a:pt x="15961" y="5567"/>
                </a:cubicBezTo>
                <a:cubicBezTo>
                  <a:pt x="15978" y="5578"/>
                  <a:pt x="15961" y="5578"/>
                  <a:pt x="15922" y="5578"/>
                </a:cubicBezTo>
                <a:lnTo>
                  <a:pt x="15905" y="5629"/>
                </a:lnTo>
                <a:cubicBezTo>
                  <a:pt x="15904" y="5630"/>
                  <a:pt x="15901" y="5631"/>
                  <a:pt x="15899" y="5631"/>
                </a:cubicBezTo>
                <a:cubicBezTo>
                  <a:pt x="15887" y="5631"/>
                  <a:pt x="15862" y="5623"/>
                  <a:pt x="15848" y="5618"/>
                </a:cubicBezTo>
                <a:cubicBezTo>
                  <a:pt x="15842" y="5618"/>
                  <a:pt x="15842" y="5584"/>
                  <a:pt x="15848" y="5578"/>
                </a:cubicBezTo>
                <a:lnTo>
                  <a:pt x="15865" y="5556"/>
                </a:lnTo>
                <a:cubicBezTo>
                  <a:pt x="15870" y="5553"/>
                  <a:pt x="15878" y="5552"/>
                  <a:pt x="15887" y="5552"/>
                </a:cubicBezTo>
                <a:close/>
                <a:moveTo>
                  <a:pt x="17584" y="5351"/>
                </a:moveTo>
                <a:cubicBezTo>
                  <a:pt x="17601" y="5374"/>
                  <a:pt x="17607" y="5431"/>
                  <a:pt x="17584" y="5476"/>
                </a:cubicBezTo>
                <a:lnTo>
                  <a:pt x="17573" y="5470"/>
                </a:lnTo>
                <a:lnTo>
                  <a:pt x="17527" y="5470"/>
                </a:lnTo>
                <a:cubicBezTo>
                  <a:pt x="17499" y="5505"/>
                  <a:pt x="17459" y="5561"/>
                  <a:pt x="17431" y="5595"/>
                </a:cubicBezTo>
                <a:lnTo>
                  <a:pt x="17414" y="5629"/>
                </a:lnTo>
                <a:cubicBezTo>
                  <a:pt x="17410" y="5633"/>
                  <a:pt x="17403" y="5637"/>
                  <a:pt x="17397" y="5637"/>
                </a:cubicBezTo>
                <a:cubicBezTo>
                  <a:pt x="17395" y="5637"/>
                  <a:pt x="17393" y="5637"/>
                  <a:pt x="17391" y="5635"/>
                </a:cubicBezTo>
                <a:cubicBezTo>
                  <a:pt x="17385" y="5629"/>
                  <a:pt x="17380" y="5618"/>
                  <a:pt x="17385" y="5607"/>
                </a:cubicBezTo>
                <a:lnTo>
                  <a:pt x="17385" y="5590"/>
                </a:lnTo>
                <a:cubicBezTo>
                  <a:pt x="17391" y="5567"/>
                  <a:pt x="17403" y="5493"/>
                  <a:pt x="17414" y="5419"/>
                </a:cubicBezTo>
                <a:lnTo>
                  <a:pt x="17499" y="5380"/>
                </a:lnTo>
                <a:cubicBezTo>
                  <a:pt x="17522" y="5374"/>
                  <a:pt x="17544" y="5351"/>
                  <a:pt x="17561" y="5351"/>
                </a:cubicBezTo>
                <a:close/>
                <a:moveTo>
                  <a:pt x="8025" y="5464"/>
                </a:moveTo>
                <a:cubicBezTo>
                  <a:pt x="8029" y="5464"/>
                  <a:pt x="8033" y="5470"/>
                  <a:pt x="8035" y="5482"/>
                </a:cubicBezTo>
                <a:cubicBezTo>
                  <a:pt x="8041" y="5516"/>
                  <a:pt x="8126" y="5567"/>
                  <a:pt x="8092" y="5601"/>
                </a:cubicBezTo>
                <a:lnTo>
                  <a:pt x="8058" y="5590"/>
                </a:lnTo>
                <a:lnTo>
                  <a:pt x="8029" y="5578"/>
                </a:lnTo>
                <a:cubicBezTo>
                  <a:pt x="8007" y="5584"/>
                  <a:pt x="7967" y="5595"/>
                  <a:pt x="7933" y="5607"/>
                </a:cubicBezTo>
                <a:lnTo>
                  <a:pt x="7939" y="5663"/>
                </a:lnTo>
                <a:lnTo>
                  <a:pt x="7939" y="5669"/>
                </a:lnTo>
                <a:cubicBezTo>
                  <a:pt x="7934" y="5673"/>
                  <a:pt x="7928" y="5675"/>
                  <a:pt x="7922" y="5675"/>
                </a:cubicBezTo>
                <a:cubicBezTo>
                  <a:pt x="7912" y="5675"/>
                  <a:pt x="7900" y="5670"/>
                  <a:pt x="7893" y="5663"/>
                </a:cubicBezTo>
                <a:lnTo>
                  <a:pt x="7893" y="5652"/>
                </a:lnTo>
                <a:lnTo>
                  <a:pt x="7893" y="5629"/>
                </a:lnTo>
                <a:cubicBezTo>
                  <a:pt x="7905" y="5601"/>
                  <a:pt x="7990" y="5539"/>
                  <a:pt x="8001" y="5499"/>
                </a:cubicBezTo>
                <a:cubicBezTo>
                  <a:pt x="8011" y="5476"/>
                  <a:pt x="8019" y="5464"/>
                  <a:pt x="8025" y="5464"/>
                </a:cubicBezTo>
                <a:close/>
                <a:moveTo>
                  <a:pt x="17299" y="5585"/>
                </a:moveTo>
                <a:cubicBezTo>
                  <a:pt x="17308" y="5585"/>
                  <a:pt x="17315" y="5588"/>
                  <a:pt x="17317" y="5595"/>
                </a:cubicBezTo>
                <a:cubicBezTo>
                  <a:pt x="17323" y="5612"/>
                  <a:pt x="17346" y="5658"/>
                  <a:pt x="17363" y="5675"/>
                </a:cubicBezTo>
                <a:cubicBezTo>
                  <a:pt x="17374" y="5686"/>
                  <a:pt x="17317" y="5686"/>
                  <a:pt x="17300" y="5697"/>
                </a:cubicBezTo>
                <a:cubicBezTo>
                  <a:pt x="17283" y="5703"/>
                  <a:pt x="17215" y="5703"/>
                  <a:pt x="17193" y="5709"/>
                </a:cubicBezTo>
                <a:cubicBezTo>
                  <a:pt x="17190" y="5710"/>
                  <a:pt x="17186" y="5710"/>
                  <a:pt x="17183" y="5710"/>
                </a:cubicBezTo>
                <a:cubicBezTo>
                  <a:pt x="17166" y="5710"/>
                  <a:pt x="17146" y="5700"/>
                  <a:pt x="17142" y="5686"/>
                </a:cubicBezTo>
                <a:cubicBezTo>
                  <a:pt x="17130" y="5663"/>
                  <a:pt x="17238" y="5612"/>
                  <a:pt x="17261" y="5601"/>
                </a:cubicBezTo>
                <a:cubicBezTo>
                  <a:pt x="17271" y="5591"/>
                  <a:pt x="17286" y="5585"/>
                  <a:pt x="17299" y="5585"/>
                </a:cubicBezTo>
                <a:close/>
                <a:moveTo>
                  <a:pt x="17612" y="5595"/>
                </a:moveTo>
                <a:lnTo>
                  <a:pt x="17612" y="5635"/>
                </a:lnTo>
                <a:lnTo>
                  <a:pt x="17612" y="5646"/>
                </a:lnTo>
                <a:cubicBezTo>
                  <a:pt x="17601" y="5658"/>
                  <a:pt x="17590" y="5663"/>
                  <a:pt x="17578" y="5663"/>
                </a:cubicBezTo>
                <a:lnTo>
                  <a:pt x="17573" y="5669"/>
                </a:lnTo>
                <a:cubicBezTo>
                  <a:pt x="17561" y="5669"/>
                  <a:pt x="17550" y="5675"/>
                  <a:pt x="17539" y="5686"/>
                </a:cubicBezTo>
                <a:cubicBezTo>
                  <a:pt x="17539" y="5703"/>
                  <a:pt x="17527" y="5714"/>
                  <a:pt x="17522" y="5714"/>
                </a:cubicBezTo>
                <a:cubicBezTo>
                  <a:pt x="17516" y="5714"/>
                  <a:pt x="17459" y="5658"/>
                  <a:pt x="17476" y="5624"/>
                </a:cubicBezTo>
                <a:cubicBezTo>
                  <a:pt x="17484" y="5610"/>
                  <a:pt x="17491" y="5603"/>
                  <a:pt x="17497" y="5603"/>
                </a:cubicBezTo>
                <a:cubicBezTo>
                  <a:pt x="17503" y="5603"/>
                  <a:pt x="17507" y="5612"/>
                  <a:pt x="17510" y="5629"/>
                </a:cubicBezTo>
                <a:cubicBezTo>
                  <a:pt x="17510" y="5635"/>
                  <a:pt x="17513" y="5637"/>
                  <a:pt x="17519" y="5637"/>
                </a:cubicBezTo>
                <a:cubicBezTo>
                  <a:pt x="17540" y="5637"/>
                  <a:pt x="17594" y="5600"/>
                  <a:pt x="17612" y="5595"/>
                </a:cubicBezTo>
                <a:close/>
                <a:moveTo>
                  <a:pt x="20855" y="5517"/>
                </a:moveTo>
                <a:cubicBezTo>
                  <a:pt x="20860" y="5517"/>
                  <a:pt x="20866" y="5520"/>
                  <a:pt x="20875" y="5527"/>
                </a:cubicBezTo>
                <a:lnTo>
                  <a:pt x="20898" y="5544"/>
                </a:lnTo>
                <a:cubicBezTo>
                  <a:pt x="20937" y="5533"/>
                  <a:pt x="20977" y="5522"/>
                  <a:pt x="20983" y="5522"/>
                </a:cubicBezTo>
                <a:cubicBezTo>
                  <a:pt x="20988" y="5522"/>
                  <a:pt x="20988" y="5544"/>
                  <a:pt x="20988" y="5556"/>
                </a:cubicBezTo>
                <a:cubicBezTo>
                  <a:pt x="20988" y="5559"/>
                  <a:pt x="20992" y="5562"/>
                  <a:pt x="20998" y="5562"/>
                </a:cubicBezTo>
                <a:cubicBezTo>
                  <a:pt x="21001" y="5562"/>
                  <a:pt x="21006" y="5560"/>
                  <a:pt x="21011" y="5556"/>
                </a:cubicBezTo>
                <a:cubicBezTo>
                  <a:pt x="21012" y="5555"/>
                  <a:pt x="21012" y="5555"/>
                  <a:pt x="21013" y="5555"/>
                </a:cubicBezTo>
                <a:cubicBezTo>
                  <a:pt x="21028" y="5555"/>
                  <a:pt x="21067" y="5596"/>
                  <a:pt x="21062" y="5612"/>
                </a:cubicBezTo>
                <a:cubicBezTo>
                  <a:pt x="21051" y="5635"/>
                  <a:pt x="21005" y="5680"/>
                  <a:pt x="20988" y="5686"/>
                </a:cubicBezTo>
                <a:cubicBezTo>
                  <a:pt x="20985" y="5688"/>
                  <a:pt x="20980" y="5688"/>
                  <a:pt x="20975" y="5688"/>
                </a:cubicBezTo>
                <a:cubicBezTo>
                  <a:pt x="20963" y="5688"/>
                  <a:pt x="20949" y="5684"/>
                  <a:pt x="20949" y="5680"/>
                </a:cubicBezTo>
                <a:cubicBezTo>
                  <a:pt x="20946" y="5678"/>
                  <a:pt x="20940" y="5676"/>
                  <a:pt x="20932" y="5676"/>
                </a:cubicBezTo>
                <a:cubicBezTo>
                  <a:pt x="20925" y="5676"/>
                  <a:pt x="20915" y="5678"/>
                  <a:pt x="20903" y="5680"/>
                </a:cubicBezTo>
                <a:lnTo>
                  <a:pt x="20892" y="5641"/>
                </a:lnTo>
                <a:lnTo>
                  <a:pt x="20886" y="5624"/>
                </a:lnTo>
                <a:cubicBezTo>
                  <a:pt x="20883" y="5621"/>
                  <a:pt x="20879" y="5620"/>
                  <a:pt x="20876" y="5620"/>
                </a:cubicBezTo>
                <a:cubicBezTo>
                  <a:pt x="20865" y="5620"/>
                  <a:pt x="20859" y="5634"/>
                  <a:pt x="20864" y="5652"/>
                </a:cubicBezTo>
                <a:lnTo>
                  <a:pt x="20869" y="5680"/>
                </a:lnTo>
                <a:lnTo>
                  <a:pt x="20869" y="5697"/>
                </a:lnTo>
                <a:cubicBezTo>
                  <a:pt x="20861" y="5710"/>
                  <a:pt x="20850" y="5719"/>
                  <a:pt x="20840" y="5719"/>
                </a:cubicBezTo>
                <a:cubicBezTo>
                  <a:pt x="20836" y="5719"/>
                  <a:pt x="20833" y="5718"/>
                  <a:pt x="20829" y="5714"/>
                </a:cubicBezTo>
                <a:lnTo>
                  <a:pt x="20818" y="5703"/>
                </a:lnTo>
                <a:lnTo>
                  <a:pt x="20807" y="5680"/>
                </a:lnTo>
                <a:cubicBezTo>
                  <a:pt x="20802" y="5673"/>
                  <a:pt x="20798" y="5670"/>
                  <a:pt x="20793" y="5670"/>
                </a:cubicBezTo>
                <a:cubicBezTo>
                  <a:pt x="20781" y="5670"/>
                  <a:pt x="20771" y="5692"/>
                  <a:pt x="20767" y="5709"/>
                </a:cubicBezTo>
                <a:cubicBezTo>
                  <a:pt x="20767" y="5716"/>
                  <a:pt x="20765" y="5719"/>
                  <a:pt x="20761" y="5719"/>
                </a:cubicBezTo>
                <a:cubicBezTo>
                  <a:pt x="20753" y="5719"/>
                  <a:pt x="20737" y="5704"/>
                  <a:pt x="20722" y="5680"/>
                </a:cubicBezTo>
                <a:lnTo>
                  <a:pt x="20722" y="5663"/>
                </a:lnTo>
                <a:cubicBezTo>
                  <a:pt x="20733" y="5629"/>
                  <a:pt x="20750" y="5601"/>
                  <a:pt x="20773" y="5573"/>
                </a:cubicBezTo>
                <a:lnTo>
                  <a:pt x="20773" y="5567"/>
                </a:lnTo>
                <a:cubicBezTo>
                  <a:pt x="20779" y="5574"/>
                  <a:pt x="20787" y="5577"/>
                  <a:pt x="20795" y="5577"/>
                </a:cubicBezTo>
                <a:cubicBezTo>
                  <a:pt x="20806" y="5577"/>
                  <a:pt x="20817" y="5569"/>
                  <a:pt x="20824" y="5556"/>
                </a:cubicBezTo>
                <a:lnTo>
                  <a:pt x="20835" y="5539"/>
                </a:lnTo>
                <a:cubicBezTo>
                  <a:pt x="20842" y="5525"/>
                  <a:pt x="20847" y="5517"/>
                  <a:pt x="20855" y="5517"/>
                </a:cubicBezTo>
                <a:close/>
                <a:moveTo>
                  <a:pt x="12875" y="5607"/>
                </a:moveTo>
                <a:cubicBezTo>
                  <a:pt x="12880" y="5612"/>
                  <a:pt x="12880" y="5624"/>
                  <a:pt x="12880" y="5635"/>
                </a:cubicBezTo>
                <a:lnTo>
                  <a:pt x="12875" y="5646"/>
                </a:lnTo>
                <a:lnTo>
                  <a:pt x="12863" y="5663"/>
                </a:lnTo>
                <a:cubicBezTo>
                  <a:pt x="12846" y="5686"/>
                  <a:pt x="12824" y="5720"/>
                  <a:pt x="12818" y="5737"/>
                </a:cubicBezTo>
                <a:cubicBezTo>
                  <a:pt x="12817" y="5739"/>
                  <a:pt x="12816" y="5740"/>
                  <a:pt x="12814" y="5740"/>
                </a:cubicBezTo>
                <a:cubicBezTo>
                  <a:pt x="12804" y="5740"/>
                  <a:pt x="12785" y="5718"/>
                  <a:pt x="12761" y="5680"/>
                </a:cubicBezTo>
                <a:lnTo>
                  <a:pt x="12801" y="5646"/>
                </a:lnTo>
                <a:lnTo>
                  <a:pt x="12818" y="5629"/>
                </a:lnTo>
                <a:cubicBezTo>
                  <a:pt x="12841" y="5618"/>
                  <a:pt x="12869" y="5607"/>
                  <a:pt x="12875" y="5607"/>
                </a:cubicBezTo>
                <a:close/>
                <a:moveTo>
                  <a:pt x="5785" y="5378"/>
                </a:moveTo>
                <a:cubicBezTo>
                  <a:pt x="5805" y="5378"/>
                  <a:pt x="5844" y="5392"/>
                  <a:pt x="5839" y="5425"/>
                </a:cubicBezTo>
                <a:lnTo>
                  <a:pt x="5828" y="5522"/>
                </a:lnTo>
                <a:cubicBezTo>
                  <a:pt x="5833" y="5521"/>
                  <a:pt x="5837" y="5521"/>
                  <a:pt x="5841" y="5521"/>
                </a:cubicBezTo>
                <a:cubicBezTo>
                  <a:pt x="5885" y="5521"/>
                  <a:pt x="5912" y="5545"/>
                  <a:pt x="5902" y="5556"/>
                </a:cubicBezTo>
                <a:cubicBezTo>
                  <a:pt x="5896" y="5567"/>
                  <a:pt x="5890" y="5590"/>
                  <a:pt x="5890" y="5601"/>
                </a:cubicBezTo>
                <a:lnTo>
                  <a:pt x="5890" y="5612"/>
                </a:lnTo>
                <a:lnTo>
                  <a:pt x="5890" y="5669"/>
                </a:lnTo>
                <a:cubicBezTo>
                  <a:pt x="5851" y="5703"/>
                  <a:pt x="5788" y="5748"/>
                  <a:pt x="5771" y="5748"/>
                </a:cubicBezTo>
                <a:cubicBezTo>
                  <a:pt x="5754" y="5748"/>
                  <a:pt x="5760" y="5686"/>
                  <a:pt x="5766" y="5669"/>
                </a:cubicBezTo>
                <a:cubicBezTo>
                  <a:pt x="5766" y="5652"/>
                  <a:pt x="5811" y="5601"/>
                  <a:pt x="5822" y="5584"/>
                </a:cubicBezTo>
                <a:cubicBezTo>
                  <a:pt x="5839" y="5573"/>
                  <a:pt x="5828" y="5522"/>
                  <a:pt x="5817" y="5510"/>
                </a:cubicBezTo>
                <a:cubicBezTo>
                  <a:pt x="5815" y="5508"/>
                  <a:pt x="5813" y="5507"/>
                  <a:pt x="5809" y="5507"/>
                </a:cubicBezTo>
                <a:cubicBezTo>
                  <a:pt x="5785" y="5507"/>
                  <a:pt x="5717" y="5553"/>
                  <a:pt x="5697" y="5578"/>
                </a:cubicBezTo>
                <a:cubicBezTo>
                  <a:pt x="5669" y="5601"/>
                  <a:pt x="5641" y="5652"/>
                  <a:pt x="5629" y="5686"/>
                </a:cubicBezTo>
                <a:lnTo>
                  <a:pt x="5618" y="5703"/>
                </a:lnTo>
                <a:lnTo>
                  <a:pt x="5601" y="5726"/>
                </a:lnTo>
                <a:cubicBezTo>
                  <a:pt x="5584" y="5709"/>
                  <a:pt x="5561" y="5680"/>
                  <a:pt x="5556" y="5669"/>
                </a:cubicBezTo>
                <a:cubicBezTo>
                  <a:pt x="5550" y="5663"/>
                  <a:pt x="5533" y="5646"/>
                  <a:pt x="5516" y="5629"/>
                </a:cubicBezTo>
                <a:lnTo>
                  <a:pt x="5527" y="5607"/>
                </a:lnTo>
                <a:cubicBezTo>
                  <a:pt x="5527" y="5600"/>
                  <a:pt x="5537" y="5597"/>
                  <a:pt x="5547" y="5597"/>
                </a:cubicBezTo>
                <a:cubicBezTo>
                  <a:pt x="5555" y="5597"/>
                  <a:pt x="5562" y="5599"/>
                  <a:pt x="5567" y="5601"/>
                </a:cubicBezTo>
                <a:lnTo>
                  <a:pt x="5590" y="5607"/>
                </a:lnTo>
                <a:cubicBezTo>
                  <a:pt x="5593" y="5608"/>
                  <a:pt x="5596" y="5609"/>
                  <a:pt x="5599" y="5609"/>
                </a:cubicBezTo>
                <a:cubicBezTo>
                  <a:pt x="5621" y="5609"/>
                  <a:pt x="5617" y="5555"/>
                  <a:pt x="5603" y="5555"/>
                </a:cubicBezTo>
                <a:cubicBezTo>
                  <a:pt x="5602" y="5555"/>
                  <a:pt x="5602" y="5555"/>
                  <a:pt x="5601" y="5556"/>
                </a:cubicBezTo>
                <a:cubicBezTo>
                  <a:pt x="5590" y="5556"/>
                  <a:pt x="5561" y="5561"/>
                  <a:pt x="5544" y="5567"/>
                </a:cubicBezTo>
                <a:lnTo>
                  <a:pt x="5539" y="5556"/>
                </a:lnTo>
                <a:cubicBezTo>
                  <a:pt x="5533" y="5544"/>
                  <a:pt x="5522" y="5510"/>
                  <a:pt x="5527" y="5510"/>
                </a:cubicBezTo>
                <a:lnTo>
                  <a:pt x="5561" y="5482"/>
                </a:lnTo>
                <a:cubicBezTo>
                  <a:pt x="5580" y="5466"/>
                  <a:pt x="5601" y="5460"/>
                  <a:pt x="5619" y="5460"/>
                </a:cubicBezTo>
                <a:cubicBezTo>
                  <a:pt x="5639" y="5460"/>
                  <a:pt x="5655" y="5467"/>
                  <a:pt x="5658" y="5476"/>
                </a:cubicBezTo>
                <a:cubicBezTo>
                  <a:pt x="5661" y="5483"/>
                  <a:pt x="5669" y="5488"/>
                  <a:pt x="5679" y="5488"/>
                </a:cubicBezTo>
                <a:cubicBezTo>
                  <a:pt x="5684" y="5488"/>
                  <a:pt x="5691" y="5486"/>
                  <a:pt x="5697" y="5482"/>
                </a:cubicBezTo>
                <a:lnTo>
                  <a:pt x="5697" y="5476"/>
                </a:lnTo>
                <a:cubicBezTo>
                  <a:pt x="5692" y="5402"/>
                  <a:pt x="5743" y="5402"/>
                  <a:pt x="5777" y="5380"/>
                </a:cubicBezTo>
                <a:cubicBezTo>
                  <a:pt x="5779" y="5379"/>
                  <a:pt x="5782" y="5378"/>
                  <a:pt x="5785" y="5378"/>
                </a:cubicBezTo>
                <a:close/>
                <a:moveTo>
                  <a:pt x="20577" y="5612"/>
                </a:moveTo>
                <a:cubicBezTo>
                  <a:pt x="20578" y="5612"/>
                  <a:pt x="20579" y="5612"/>
                  <a:pt x="20580" y="5612"/>
                </a:cubicBezTo>
                <a:cubicBezTo>
                  <a:pt x="20620" y="5612"/>
                  <a:pt x="20637" y="5629"/>
                  <a:pt x="20620" y="5641"/>
                </a:cubicBezTo>
                <a:cubicBezTo>
                  <a:pt x="20608" y="5658"/>
                  <a:pt x="20568" y="5726"/>
                  <a:pt x="20563" y="5783"/>
                </a:cubicBezTo>
                <a:lnTo>
                  <a:pt x="20517" y="5760"/>
                </a:lnTo>
                <a:lnTo>
                  <a:pt x="20495" y="5748"/>
                </a:lnTo>
                <a:cubicBezTo>
                  <a:pt x="20484" y="5704"/>
                  <a:pt x="20542" y="5612"/>
                  <a:pt x="20577" y="5612"/>
                </a:cubicBezTo>
                <a:close/>
                <a:moveTo>
                  <a:pt x="12324" y="5675"/>
                </a:moveTo>
                <a:cubicBezTo>
                  <a:pt x="12341" y="5675"/>
                  <a:pt x="12410" y="5726"/>
                  <a:pt x="12404" y="5743"/>
                </a:cubicBezTo>
                <a:cubicBezTo>
                  <a:pt x="12393" y="5760"/>
                  <a:pt x="12381" y="5783"/>
                  <a:pt x="12376" y="5794"/>
                </a:cubicBezTo>
                <a:lnTo>
                  <a:pt x="12347" y="5794"/>
                </a:lnTo>
                <a:cubicBezTo>
                  <a:pt x="12330" y="5783"/>
                  <a:pt x="12307" y="5726"/>
                  <a:pt x="12296" y="5709"/>
                </a:cubicBezTo>
                <a:cubicBezTo>
                  <a:pt x="12290" y="5692"/>
                  <a:pt x="12302" y="5675"/>
                  <a:pt x="12324" y="5675"/>
                </a:cubicBezTo>
                <a:close/>
                <a:moveTo>
                  <a:pt x="6095" y="5720"/>
                </a:moveTo>
                <a:cubicBezTo>
                  <a:pt x="6100" y="5720"/>
                  <a:pt x="6112" y="5737"/>
                  <a:pt x="6112" y="5748"/>
                </a:cubicBezTo>
                <a:lnTo>
                  <a:pt x="6112" y="5760"/>
                </a:lnTo>
                <a:cubicBezTo>
                  <a:pt x="6106" y="5771"/>
                  <a:pt x="6038" y="5800"/>
                  <a:pt x="6015" y="5800"/>
                </a:cubicBezTo>
                <a:cubicBezTo>
                  <a:pt x="6013" y="5800"/>
                  <a:pt x="6012" y="5800"/>
                  <a:pt x="6010" y="5800"/>
                </a:cubicBezTo>
                <a:cubicBezTo>
                  <a:pt x="5989" y="5800"/>
                  <a:pt x="5970" y="5770"/>
                  <a:pt x="5970" y="5754"/>
                </a:cubicBezTo>
                <a:cubicBezTo>
                  <a:pt x="5970" y="5731"/>
                  <a:pt x="6010" y="5720"/>
                  <a:pt x="6055" y="5720"/>
                </a:cubicBezTo>
                <a:close/>
                <a:moveTo>
                  <a:pt x="17865" y="5634"/>
                </a:moveTo>
                <a:cubicBezTo>
                  <a:pt x="17866" y="5634"/>
                  <a:pt x="17867" y="5634"/>
                  <a:pt x="17868" y="5635"/>
                </a:cubicBezTo>
                <a:cubicBezTo>
                  <a:pt x="17879" y="5646"/>
                  <a:pt x="17925" y="5697"/>
                  <a:pt x="17936" y="5714"/>
                </a:cubicBezTo>
                <a:cubicBezTo>
                  <a:pt x="17947" y="5731"/>
                  <a:pt x="17987" y="5777"/>
                  <a:pt x="17981" y="5805"/>
                </a:cubicBezTo>
                <a:cubicBezTo>
                  <a:pt x="17981" y="5810"/>
                  <a:pt x="17979" y="5812"/>
                  <a:pt x="17975" y="5812"/>
                </a:cubicBezTo>
                <a:cubicBezTo>
                  <a:pt x="17961" y="5812"/>
                  <a:pt x="17925" y="5783"/>
                  <a:pt x="17907" y="5766"/>
                </a:cubicBezTo>
                <a:cubicBezTo>
                  <a:pt x="17902" y="5759"/>
                  <a:pt x="17895" y="5756"/>
                  <a:pt x="17887" y="5756"/>
                </a:cubicBezTo>
                <a:cubicBezTo>
                  <a:pt x="17869" y="5756"/>
                  <a:pt x="17847" y="5771"/>
                  <a:pt x="17839" y="5783"/>
                </a:cubicBezTo>
                <a:cubicBezTo>
                  <a:pt x="17836" y="5789"/>
                  <a:pt x="17833" y="5792"/>
                  <a:pt x="17830" y="5792"/>
                </a:cubicBezTo>
                <a:cubicBezTo>
                  <a:pt x="17823" y="5792"/>
                  <a:pt x="17817" y="5772"/>
                  <a:pt x="17817" y="5743"/>
                </a:cubicBezTo>
                <a:cubicBezTo>
                  <a:pt x="17817" y="5701"/>
                  <a:pt x="17851" y="5634"/>
                  <a:pt x="17865" y="5634"/>
                </a:cubicBezTo>
                <a:close/>
                <a:moveTo>
                  <a:pt x="20376" y="5685"/>
                </a:moveTo>
                <a:cubicBezTo>
                  <a:pt x="20379" y="5685"/>
                  <a:pt x="20383" y="5686"/>
                  <a:pt x="20387" y="5686"/>
                </a:cubicBezTo>
                <a:lnTo>
                  <a:pt x="20421" y="5703"/>
                </a:lnTo>
                <a:cubicBezTo>
                  <a:pt x="20438" y="5709"/>
                  <a:pt x="20455" y="5726"/>
                  <a:pt x="20466" y="5743"/>
                </a:cubicBezTo>
                <a:lnTo>
                  <a:pt x="20472" y="5754"/>
                </a:lnTo>
                <a:cubicBezTo>
                  <a:pt x="20466" y="5777"/>
                  <a:pt x="20438" y="5794"/>
                  <a:pt x="20410" y="5794"/>
                </a:cubicBezTo>
                <a:lnTo>
                  <a:pt x="20381" y="5822"/>
                </a:lnTo>
                <a:cubicBezTo>
                  <a:pt x="20381" y="5823"/>
                  <a:pt x="20381" y="5823"/>
                  <a:pt x="20380" y="5823"/>
                </a:cubicBezTo>
                <a:cubicBezTo>
                  <a:pt x="20375" y="5823"/>
                  <a:pt x="20341" y="5798"/>
                  <a:pt x="20330" y="5777"/>
                </a:cubicBezTo>
                <a:lnTo>
                  <a:pt x="20313" y="5748"/>
                </a:lnTo>
                <a:cubicBezTo>
                  <a:pt x="20313" y="5712"/>
                  <a:pt x="20337" y="5685"/>
                  <a:pt x="20376" y="5685"/>
                </a:cubicBezTo>
                <a:close/>
                <a:moveTo>
                  <a:pt x="17068" y="5646"/>
                </a:moveTo>
                <a:lnTo>
                  <a:pt x="17068" y="5652"/>
                </a:lnTo>
                <a:lnTo>
                  <a:pt x="17085" y="5680"/>
                </a:lnTo>
                <a:cubicBezTo>
                  <a:pt x="17102" y="5709"/>
                  <a:pt x="17124" y="5805"/>
                  <a:pt x="17107" y="5822"/>
                </a:cubicBezTo>
                <a:cubicBezTo>
                  <a:pt x="17100" y="5832"/>
                  <a:pt x="17092" y="5836"/>
                  <a:pt x="17084" y="5836"/>
                </a:cubicBezTo>
                <a:cubicBezTo>
                  <a:pt x="17072" y="5836"/>
                  <a:pt x="17061" y="5827"/>
                  <a:pt x="17051" y="5811"/>
                </a:cubicBezTo>
                <a:lnTo>
                  <a:pt x="17051" y="5805"/>
                </a:lnTo>
                <a:cubicBezTo>
                  <a:pt x="17093" y="5739"/>
                  <a:pt x="17075" y="5732"/>
                  <a:pt x="17048" y="5732"/>
                </a:cubicBezTo>
                <a:cubicBezTo>
                  <a:pt x="17040" y="5732"/>
                  <a:pt x="17032" y="5732"/>
                  <a:pt x="17024" y="5732"/>
                </a:cubicBezTo>
                <a:cubicBezTo>
                  <a:pt x="17019" y="5732"/>
                  <a:pt x="17015" y="5732"/>
                  <a:pt x="17011" y="5731"/>
                </a:cubicBezTo>
                <a:lnTo>
                  <a:pt x="17005" y="5731"/>
                </a:lnTo>
                <a:cubicBezTo>
                  <a:pt x="17005" y="5726"/>
                  <a:pt x="17028" y="5686"/>
                  <a:pt x="17045" y="5675"/>
                </a:cubicBezTo>
                <a:cubicBezTo>
                  <a:pt x="17056" y="5658"/>
                  <a:pt x="17068" y="5646"/>
                  <a:pt x="17068" y="5646"/>
                </a:cubicBezTo>
                <a:close/>
                <a:moveTo>
                  <a:pt x="12267" y="5744"/>
                </a:moveTo>
                <a:cubicBezTo>
                  <a:pt x="12275" y="5744"/>
                  <a:pt x="12276" y="5756"/>
                  <a:pt x="12268" y="5777"/>
                </a:cubicBezTo>
                <a:cubicBezTo>
                  <a:pt x="12256" y="5805"/>
                  <a:pt x="12183" y="5868"/>
                  <a:pt x="12166" y="5868"/>
                </a:cubicBezTo>
                <a:cubicBezTo>
                  <a:pt x="12143" y="5862"/>
                  <a:pt x="12120" y="5862"/>
                  <a:pt x="12115" y="5856"/>
                </a:cubicBezTo>
                <a:cubicBezTo>
                  <a:pt x="12103" y="5851"/>
                  <a:pt x="12103" y="5828"/>
                  <a:pt x="12103" y="5811"/>
                </a:cubicBezTo>
                <a:lnTo>
                  <a:pt x="12115" y="5800"/>
                </a:lnTo>
                <a:lnTo>
                  <a:pt x="12120" y="5783"/>
                </a:lnTo>
                <a:cubicBezTo>
                  <a:pt x="12135" y="5778"/>
                  <a:pt x="12172" y="5746"/>
                  <a:pt x="12188" y="5746"/>
                </a:cubicBezTo>
                <a:cubicBezTo>
                  <a:pt x="12191" y="5746"/>
                  <a:pt x="12193" y="5747"/>
                  <a:pt x="12194" y="5748"/>
                </a:cubicBezTo>
                <a:cubicBezTo>
                  <a:pt x="12201" y="5752"/>
                  <a:pt x="12215" y="5755"/>
                  <a:pt x="12229" y="5755"/>
                </a:cubicBezTo>
                <a:cubicBezTo>
                  <a:pt x="12239" y="5755"/>
                  <a:pt x="12249" y="5753"/>
                  <a:pt x="12256" y="5748"/>
                </a:cubicBezTo>
                <a:cubicBezTo>
                  <a:pt x="12261" y="5746"/>
                  <a:pt x="12264" y="5744"/>
                  <a:pt x="12267" y="5744"/>
                </a:cubicBezTo>
                <a:close/>
                <a:moveTo>
                  <a:pt x="15040" y="5804"/>
                </a:moveTo>
                <a:cubicBezTo>
                  <a:pt x="15058" y="5804"/>
                  <a:pt x="15075" y="5806"/>
                  <a:pt x="15082" y="5811"/>
                </a:cubicBezTo>
                <a:cubicBezTo>
                  <a:pt x="15099" y="5822"/>
                  <a:pt x="15122" y="5845"/>
                  <a:pt x="15127" y="5856"/>
                </a:cubicBezTo>
                <a:lnTo>
                  <a:pt x="15122" y="5868"/>
                </a:lnTo>
                <a:cubicBezTo>
                  <a:pt x="15122" y="5879"/>
                  <a:pt x="15110" y="5885"/>
                  <a:pt x="15099" y="5890"/>
                </a:cubicBezTo>
                <a:lnTo>
                  <a:pt x="15059" y="5907"/>
                </a:lnTo>
                <a:cubicBezTo>
                  <a:pt x="15028" y="5898"/>
                  <a:pt x="14969" y="5865"/>
                  <a:pt x="14942" y="5865"/>
                </a:cubicBezTo>
                <a:cubicBezTo>
                  <a:pt x="14935" y="5865"/>
                  <a:pt x="14930" y="5867"/>
                  <a:pt x="14929" y="5873"/>
                </a:cubicBezTo>
                <a:cubicBezTo>
                  <a:pt x="14925" y="5894"/>
                  <a:pt x="14914" y="5906"/>
                  <a:pt x="14907" y="5906"/>
                </a:cubicBezTo>
                <a:cubicBezTo>
                  <a:pt x="14904" y="5906"/>
                  <a:pt x="14902" y="5905"/>
                  <a:pt x="14900" y="5902"/>
                </a:cubicBezTo>
                <a:cubicBezTo>
                  <a:pt x="14895" y="5890"/>
                  <a:pt x="14946" y="5822"/>
                  <a:pt x="14968" y="5811"/>
                </a:cubicBezTo>
                <a:cubicBezTo>
                  <a:pt x="14985" y="5808"/>
                  <a:pt x="15014" y="5804"/>
                  <a:pt x="15040" y="5804"/>
                </a:cubicBezTo>
                <a:close/>
                <a:moveTo>
                  <a:pt x="20039" y="5742"/>
                </a:moveTo>
                <a:cubicBezTo>
                  <a:pt x="20058" y="5742"/>
                  <a:pt x="20093" y="5807"/>
                  <a:pt x="20103" y="5834"/>
                </a:cubicBezTo>
                <a:cubicBezTo>
                  <a:pt x="20115" y="5862"/>
                  <a:pt x="20115" y="5902"/>
                  <a:pt x="20109" y="5919"/>
                </a:cubicBezTo>
                <a:cubicBezTo>
                  <a:pt x="20107" y="5922"/>
                  <a:pt x="20103" y="5923"/>
                  <a:pt x="20097" y="5923"/>
                </a:cubicBezTo>
                <a:cubicBezTo>
                  <a:pt x="20072" y="5923"/>
                  <a:pt x="20019" y="5896"/>
                  <a:pt x="19995" y="5873"/>
                </a:cubicBezTo>
                <a:cubicBezTo>
                  <a:pt x="19973" y="5851"/>
                  <a:pt x="19922" y="5788"/>
                  <a:pt x="19927" y="5760"/>
                </a:cubicBezTo>
                <a:cubicBezTo>
                  <a:pt x="19929" y="5754"/>
                  <a:pt x="19932" y="5751"/>
                  <a:pt x="19936" y="5751"/>
                </a:cubicBezTo>
                <a:cubicBezTo>
                  <a:pt x="19946" y="5751"/>
                  <a:pt x="19963" y="5770"/>
                  <a:pt x="19967" y="5783"/>
                </a:cubicBezTo>
                <a:cubicBezTo>
                  <a:pt x="19968" y="5784"/>
                  <a:pt x="19970" y="5785"/>
                  <a:pt x="19972" y="5785"/>
                </a:cubicBezTo>
                <a:cubicBezTo>
                  <a:pt x="19986" y="5785"/>
                  <a:pt x="20025" y="5757"/>
                  <a:pt x="20035" y="5743"/>
                </a:cubicBezTo>
                <a:cubicBezTo>
                  <a:pt x="20036" y="5742"/>
                  <a:pt x="20038" y="5742"/>
                  <a:pt x="20039" y="5742"/>
                </a:cubicBezTo>
                <a:close/>
                <a:moveTo>
                  <a:pt x="6339" y="5830"/>
                </a:moveTo>
                <a:cubicBezTo>
                  <a:pt x="6343" y="5830"/>
                  <a:pt x="6348" y="5832"/>
                  <a:pt x="6350" y="5834"/>
                </a:cubicBezTo>
                <a:cubicBezTo>
                  <a:pt x="6356" y="5839"/>
                  <a:pt x="6401" y="5890"/>
                  <a:pt x="6418" y="5907"/>
                </a:cubicBezTo>
                <a:cubicBezTo>
                  <a:pt x="6435" y="5924"/>
                  <a:pt x="6429" y="5941"/>
                  <a:pt x="6401" y="5941"/>
                </a:cubicBezTo>
                <a:cubicBezTo>
                  <a:pt x="6378" y="5941"/>
                  <a:pt x="6310" y="5919"/>
                  <a:pt x="6310" y="5890"/>
                </a:cubicBezTo>
                <a:lnTo>
                  <a:pt x="6310" y="5862"/>
                </a:lnTo>
                <a:lnTo>
                  <a:pt x="6316" y="5845"/>
                </a:lnTo>
                <a:cubicBezTo>
                  <a:pt x="6319" y="5834"/>
                  <a:pt x="6330" y="5830"/>
                  <a:pt x="6339" y="5830"/>
                </a:cubicBezTo>
                <a:close/>
                <a:moveTo>
                  <a:pt x="4438" y="5822"/>
                </a:moveTo>
                <a:cubicBezTo>
                  <a:pt x="4461" y="5822"/>
                  <a:pt x="4483" y="5828"/>
                  <a:pt x="4483" y="5845"/>
                </a:cubicBezTo>
                <a:lnTo>
                  <a:pt x="4483" y="5856"/>
                </a:lnTo>
                <a:cubicBezTo>
                  <a:pt x="4488" y="5881"/>
                  <a:pt x="4485" y="5910"/>
                  <a:pt x="4502" y="5910"/>
                </a:cubicBezTo>
                <a:cubicBezTo>
                  <a:pt x="4505" y="5910"/>
                  <a:pt x="4508" y="5909"/>
                  <a:pt x="4512" y="5907"/>
                </a:cubicBezTo>
                <a:cubicBezTo>
                  <a:pt x="4563" y="5890"/>
                  <a:pt x="4506" y="5879"/>
                  <a:pt x="4512" y="5862"/>
                </a:cubicBezTo>
                <a:lnTo>
                  <a:pt x="4512" y="5845"/>
                </a:lnTo>
                <a:cubicBezTo>
                  <a:pt x="4519" y="5834"/>
                  <a:pt x="4529" y="5828"/>
                  <a:pt x="4538" y="5828"/>
                </a:cubicBezTo>
                <a:cubicBezTo>
                  <a:pt x="4543" y="5828"/>
                  <a:pt x="4547" y="5830"/>
                  <a:pt x="4551" y="5834"/>
                </a:cubicBezTo>
                <a:lnTo>
                  <a:pt x="4557" y="5851"/>
                </a:lnTo>
                <a:lnTo>
                  <a:pt x="4568" y="5885"/>
                </a:lnTo>
                <a:cubicBezTo>
                  <a:pt x="4578" y="5925"/>
                  <a:pt x="4500" y="5960"/>
                  <a:pt x="4454" y="5960"/>
                </a:cubicBezTo>
                <a:cubicBezTo>
                  <a:pt x="4448" y="5960"/>
                  <a:pt x="4443" y="5960"/>
                  <a:pt x="4438" y="5958"/>
                </a:cubicBezTo>
                <a:cubicBezTo>
                  <a:pt x="4398" y="5953"/>
                  <a:pt x="4341" y="5919"/>
                  <a:pt x="4330" y="5913"/>
                </a:cubicBezTo>
                <a:cubicBezTo>
                  <a:pt x="4324" y="5902"/>
                  <a:pt x="4336" y="5868"/>
                  <a:pt x="4347" y="5862"/>
                </a:cubicBezTo>
                <a:cubicBezTo>
                  <a:pt x="4358" y="5856"/>
                  <a:pt x="4421" y="5828"/>
                  <a:pt x="4438" y="5822"/>
                </a:cubicBezTo>
                <a:close/>
                <a:moveTo>
                  <a:pt x="21716" y="5791"/>
                </a:moveTo>
                <a:cubicBezTo>
                  <a:pt x="21747" y="5791"/>
                  <a:pt x="21784" y="5843"/>
                  <a:pt x="21794" y="5868"/>
                </a:cubicBezTo>
                <a:cubicBezTo>
                  <a:pt x="21800" y="5896"/>
                  <a:pt x="21788" y="5930"/>
                  <a:pt x="21783" y="5930"/>
                </a:cubicBezTo>
                <a:cubicBezTo>
                  <a:pt x="21777" y="5936"/>
                  <a:pt x="21726" y="5970"/>
                  <a:pt x="21709" y="5981"/>
                </a:cubicBezTo>
                <a:cubicBezTo>
                  <a:pt x="21707" y="5982"/>
                  <a:pt x="21706" y="5982"/>
                  <a:pt x="21704" y="5982"/>
                </a:cubicBezTo>
                <a:cubicBezTo>
                  <a:pt x="21692" y="5982"/>
                  <a:pt x="21672" y="5965"/>
                  <a:pt x="21652" y="5936"/>
                </a:cubicBezTo>
                <a:cubicBezTo>
                  <a:pt x="21664" y="5868"/>
                  <a:pt x="21686" y="5800"/>
                  <a:pt x="21703" y="5794"/>
                </a:cubicBezTo>
                <a:cubicBezTo>
                  <a:pt x="21707" y="5792"/>
                  <a:pt x="21711" y="5791"/>
                  <a:pt x="21716" y="5791"/>
                </a:cubicBezTo>
                <a:close/>
                <a:moveTo>
                  <a:pt x="17286" y="5775"/>
                </a:moveTo>
                <a:cubicBezTo>
                  <a:pt x="17294" y="5775"/>
                  <a:pt x="17301" y="5775"/>
                  <a:pt x="17306" y="5777"/>
                </a:cubicBezTo>
                <a:lnTo>
                  <a:pt x="17323" y="5783"/>
                </a:lnTo>
                <a:lnTo>
                  <a:pt x="17357" y="5800"/>
                </a:lnTo>
                <a:lnTo>
                  <a:pt x="17522" y="5800"/>
                </a:lnTo>
                <a:cubicBezTo>
                  <a:pt x="17539" y="5800"/>
                  <a:pt x="17539" y="5851"/>
                  <a:pt x="17527" y="5913"/>
                </a:cubicBezTo>
                <a:lnTo>
                  <a:pt x="17471" y="5879"/>
                </a:lnTo>
                <a:cubicBezTo>
                  <a:pt x="17471" y="5879"/>
                  <a:pt x="17465" y="5868"/>
                  <a:pt x="17465" y="5868"/>
                </a:cubicBezTo>
                <a:cubicBezTo>
                  <a:pt x="17444" y="5883"/>
                  <a:pt x="17418" y="5914"/>
                  <a:pt x="17405" y="5914"/>
                </a:cubicBezTo>
                <a:cubicBezTo>
                  <a:pt x="17404" y="5914"/>
                  <a:pt x="17403" y="5913"/>
                  <a:pt x="17403" y="5913"/>
                </a:cubicBezTo>
                <a:lnTo>
                  <a:pt x="17380" y="5890"/>
                </a:lnTo>
                <a:cubicBezTo>
                  <a:pt x="17357" y="5902"/>
                  <a:pt x="17306" y="5941"/>
                  <a:pt x="17261" y="5970"/>
                </a:cubicBezTo>
                <a:lnTo>
                  <a:pt x="17215" y="5981"/>
                </a:lnTo>
                <a:lnTo>
                  <a:pt x="17198" y="5987"/>
                </a:lnTo>
                <a:cubicBezTo>
                  <a:pt x="17181" y="5974"/>
                  <a:pt x="17151" y="5968"/>
                  <a:pt x="17135" y="5968"/>
                </a:cubicBezTo>
                <a:cubicBezTo>
                  <a:pt x="17130" y="5968"/>
                  <a:pt x="17126" y="5968"/>
                  <a:pt x="17124" y="5970"/>
                </a:cubicBezTo>
                <a:cubicBezTo>
                  <a:pt x="17121" y="5971"/>
                  <a:pt x="17116" y="5972"/>
                  <a:pt x="17109" y="5972"/>
                </a:cubicBezTo>
                <a:cubicBezTo>
                  <a:pt x="17091" y="5972"/>
                  <a:pt x="17065" y="5967"/>
                  <a:pt x="17056" y="5958"/>
                </a:cubicBezTo>
                <a:cubicBezTo>
                  <a:pt x="17045" y="5953"/>
                  <a:pt x="17034" y="5936"/>
                  <a:pt x="17034" y="5936"/>
                </a:cubicBezTo>
                <a:cubicBezTo>
                  <a:pt x="17034" y="5930"/>
                  <a:pt x="17051" y="5930"/>
                  <a:pt x="17079" y="5930"/>
                </a:cubicBezTo>
                <a:cubicBezTo>
                  <a:pt x="17102" y="5930"/>
                  <a:pt x="17164" y="5868"/>
                  <a:pt x="17159" y="5851"/>
                </a:cubicBezTo>
                <a:cubicBezTo>
                  <a:pt x="17153" y="5834"/>
                  <a:pt x="17210" y="5794"/>
                  <a:pt x="17232" y="5783"/>
                </a:cubicBezTo>
                <a:cubicBezTo>
                  <a:pt x="17244" y="5779"/>
                  <a:pt x="17268" y="5775"/>
                  <a:pt x="17286" y="5775"/>
                </a:cubicBezTo>
                <a:close/>
                <a:moveTo>
                  <a:pt x="16665" y="5856"/>
                </a:moveTo>
                <a:cubicBezTo>
                  <a:pt x="16699" y="5862"/>
                  <a:pt x="16727" y="5936"/>
                  <a:pt x="16727" y="5958"/>
                </a:cubicBezTo>
                <a:cubicBezTo>
                  <a:pt x="16727" y="5978"/>
                  <a:pt x="16717" y="5989"/>
                  <a:pt x="16703" y="5989"/>
                </a:cubicBezTo>
                <a:cubicBezTo>
                  <a:pt x="16696" y="5989"/>
                  <a:pt x="16689" y="5987"/>
                  <a:pt x="16682" y="5981"/>
                </a:cubicBezTo>
                <a:lnTo>
                  <a:pt x="16682" y="5947"/>
                </a:lnTo>
                <a:lnTo>
                  <a:pt x="16676" y="5907"/>
                </a:lnTo>
                <a:cubicBezTo>
                  <a:pt x="16654" y="5919"/>
                  <a:pt x="16620" y="5953"/>
                  <a:pt x="16614" y="5964"/>
                </a:cubicBezTo>
                <a:cubicBezTo>
                  <a:pt x="16614" y="5966"/>
                  <a:pt x="16613" y="5967"/>
                  <a:pt x="16611" y="5967"/>
                </a:cubicBezTo>
                <a:cubicBezTo>
                  <a:pt x="16602" y="5967"/>
                  <a:pt x="16578" y="5951"/>
                  <a:pt x="16568" y="5941"/>
                </a:cubicBezTo>
                <a:cubicBezTo>
                  <a:pt x="16557" y="5930"/>
                  <a:pt x="16631" y="5856"/>
                  <a:pt x="16665" y="5856"/>
                </a:cubicBezTo>
                <a:close/>
                <a:moveTo>
                  <a:pt x="5392" y="5751"/>
                </a:moveTo>
                <a:cubicBezTo>
                  <a:pt x="5400" y="5751"/>
                  <a:pt x="5406" y="5754"/>
                  <a:pt x="5408" y="5766"/>
                </a:cubicBezTo>
                <a:cubicBezTo>
                  <a:pt x="5414" y="5805"/>
                  <a:pt x="5397" y="5839"/>
                  <a:pt x="5385" y="5845"/>
                </a:cubicBezTo>
                <a:cubicBezTo>
                  <a:pt x="5374" y="5856"/>
                  <a:pt x="5351" y="5856"/>
                  <a:pt x="5346" y="5856"/>
                </a:cubicBezTo>
                <a:cubicBezTo>
                  <a:pt x="5334" y="5856"/>
                  <a:pt x="5329" y="5873"/>
                  <a:pt x="5329" y="5896"/>
                </a:cubicBezTo>
                <a:lnTo>
                  <a:pt x="5334" y="5913"/>
                </a:lnTo>
                <a:lnTo>
                  <a:pt x="5346" y="5930"/>
                </a:lnTo>
                <a:cubicBezTo>
                  <a:pt x="5363" y="5947"/>
                  <a:pt x="5346" y="5987"/>
                  <a:pt x="5334" y="6004"/>
                </a:cubicBezTo>
                <a:cubicBezTo>
                  <a:pt x="5334" y="6005"/>
                  <a:pt x="5333" y="6005"/>
                  <a:pt x="5332" y="6005"/>
                </a:cubicBezTo>
                <a:cubicBezTo>
                  <a:pt x="5319" y="6005"/>
                  <a:pt x="5288" y="5933"/>
                  <a:pt x="5278" y="5902"/>
                </a:cubicBezTo>
                <a:cubicBezTo>
                  <a:pt x="5266" y="5873"/>
                  <a:pt x="5255" y="5851"/>
                  <a:pt x="5244" y="5851"/>
                </a:cubicBezTo>
                <a:lnTo>
                  <a:pt x="5227" y="5845"/>
                </a:lnTo>
                <a:lnTo>
                  <a:pt x="5209" y="5839"/>
                </a:lnTo>
                <a:cubicBezTo>
                  <a:pt x="5192" y="5834"/>
                  <a:pt x="5181" y="5805"/>
                  <a:pt x="5181" y="5794"/>
                </a:cubicBezTo>
                <a:cubicBezTo>
                  <a:pt x="5182" y="5793"/>
                  <a:pt x="5183" y="5793"/>
                  <a:pt x="5185" y="5793"/>
                </a:cubicBezTo>
                <a:cubicBezTo>
                  <a:pt x="5193" y="5793"/>
                  <a:pt x="5208" y="5798"/>
                  <a:pt x="5222" y="5798"/>
                </a:cubicBezTo>
                <a:cubicBezTo>
                  <a:pt x="5228" y="5798"/>
                  <a:pt x="5233" y="5797"/>
                  <a:pt x="5238" y="5794"/>
                </a:cubicBezTo>
                <a:cubicBezTo>
                  <a:pt x="5240" y="5792"/>
                  <a:pt x="5243" y="5791"/>
                  <a:pt x="5248" y="5791"/>
                </a:cubicBezTo>
                <a:cubicBezTo>
                  <a:pt x="5267" y="5791"/>
                  <a:pt x="5305" y="5806"/>
                  <a:pt x="5327" y="5806"/>
                </a:cubicBezTo>
                <a:cubicBezTo>
                  <a:pt x="5330" y="5806"/>
                  <a:pt x="5332" y="5806"/>
                  <a:pt x="5334" y="5805"/>
                </a:cubicBezTo>
                <a:cubicBezTo>
                  <a:pt x="5363" y="5794"/>
                  <a:pt x="5368" y="5783"/>
                  <a:pt x="5363" y="5771"/>
                </a:cubicBezTo>
                <a:cubicBezTo>
                  <a:pt x="5355" y="5767"/>
                  <a:pt x="5376" y="5751"/>
                  <a:pt x="5392" y="5751"/>
                </a:cubicBezTo>
                <a:close/>
                <a:moveTo>
                  <a:pt x="21302" y="5957"/>
                </a:moveTo>
                <a:cubicBezTo>
                  <a:pt x="21309" y="5957"/>
                  <a:pt x="21324" y="6005"/>
                  <a:pt x="21329" y="6021"/>
                </a:cubicBezTo>
                <a:cubicBezTo>
                  <a:pt x="21329" y="6021"/>
                  <a:pt x="21323" y="6026"/>
                  <a:pt x="21317" y="6032"/>
                </a:cubicBezTo>
                <a:cubicBezTo>
                  <a:pt x="21283" y="6032"/>
                  <a:pt x="21249" y="6038"/>
                  <a:pt x="21232" y="6044"/>
                </a:cubicBezTo>
                <a:cubicBezTo>
                  <a:pt x="21261" y="6004"/>
                  <a:pt x="21295" y="5970"/>
                  <a:pt x="21300" y="5958"/>
                </a:cubicBezTo>
                <a:cubicBezTo>
                  <a:pt x="21301" y="5957"/>
                  <a:pt x="21302" y="5957"/>
                  <a:pt x="21302" y="5957"/>
                </a:cubicBezTo>
                <a:close/>
                <a:moveTo>
                  <a:pt x="21550" y="5902"/>
                </a:moveTo>
                <a:lnTo>
                  <a:pt x="21595" y="5964"/>
                </a:lnTo>
                <a:cubicBezTo>
                  <a:pt x="21612" y="5981"/>
                  <a:pt x="21624" y="6004"/>
                  <a:pt x="21630" y="6026"/>
                </a:cubicBezTo>
                <a:cubicBezTo>
                  <a:pt x="21635" y="6038"/>
                  <a:pt x="21635" y="6044"/>
                  <a:pt x="21641" y="6049"/>
                </a:cubicBezTo>
                <a:cubicBezTo>
                  <a:pt x="21616" y="6042"/>
                  <a:pt x="21594" y="6037"/>
                  <a:pt x="21572" y="6037"/>
                </a:cubicBezTo>
                <a:cubicBezTo>
                  <a:pt x="21559" y="6037"/>
                  <a:pt x="21546" y="6039"/>
                  <a:pt x="21533" y="6044"/>
                </a:cubicBezTo>
                <a:lnTo>
                  <a:pt x="21527" y="6038"/>
                </a:lnTo>
                <a:cubicBezTo>
                  <a:pt x="21505" y="6021"/>
                  <a:pt x="21493" y="5998"/>
                  <a:pt x="21493" y="5992"/>
                </a:cubicBezTo>
                <a:cubicBezTo>
                  <a:pt x="21493" y="5987"/>
                  <a:pt x="21522" y="5947"/>
                  <a:pt x="21550" y="5902"/>
                </a:cubicBezTo>
                <a:close/>
                <a:moveTo>
                  <a:pt x="20988" y="6032"/>
                </a:moveTo>
                <a:lnTo>
                  <a:pt x="21000" y="6044"/>
                </a:lnTo>
                <a:cubicBezTo>
                  <a:pt x="20998" y="6048"/>
                  <a:pt x="20994" y="6050"/>
                  <a:pt x="20989" y="6050"/>
                </a:cubicBezTo>
                <a:cubicBezTo>
                  <a:pt x="20981" y="6050"/>
                  <a:pt x="20971" y="6045"/>
                  <a:pt x="20960" y="6038"/>
                </a:cubicBezTo>
                <a:cubicBezTo>
                  <a:pt x="20966" y="6038"/>
                  <a:pt x="20977" y="6032"/>
                  <a:pt x="20988" y="6032"/>
                </a:cubicBezTo>
                <a:close/>
                <a:moveTo>
                  <a:pt x="19197" y="5881"/>
                </a:moveTo>
                <a:cubicBezTo>
                  <a:pt x="19205" y="5881"/>
                  <a:pt x="19231" y="5921"/>
                  <a:pt x="19241" y="5936"/>
                </a:cubicBezTo>
                <a:cubicBezTo>
                  <a:pt x="19248" y="5951"/>
                  <a:pt x="19241" y="5958"/>
                  <a:pt x="19225" y="5958"/>
                </a:cubicBezTo>
                <a:cubicBezTo>
                  <a:pt x="19217" y="5958"/>
                  <a:pt x="19207" y="5957"/>
                  <a:pt x="19195" y="5953"/>
                </a:cubicBezTo>
                <a:lnTo>
                  <a:pt x="19190" y="6026"/>
                </a:lnTo>
                <a:lnTo>
                  <a:pt x="19190" y="6066"/>
                </a:lnTo>
                <a:cubicBezTo>
                  <a:pt x="19156" y="6055"/>
                  <a:pt x="19099" y="5998"/>
                  <a:pt x="19088" y="5975"/>
                </a:cubicBezTo>
                <a:cubicBezTo>
                  <a:pt x="19079" y="5958"/>
                  <a:pt x="19087" y="5943"/>
                  <a:pt x="19102" y="5943"/>
                </a:cubicBezTo>
                <a:cubicBezTo>
                  <a:pt x="19106" y="5943"/>
                  <a:pt x="19111" y="5945"/>
                  <a:pt x="19116" y="5947"/>
                </a:cubicBezTo>
                <a:lnTo>
                  <a:pt x="19139" y="5953"/>
                </a:lnTo>
                <a:lnTo>
                  <a:pt x="19156" y="5958"/>
                </a:lnTo>
                <a:cubicBezTo>
                  <a:pt x="19173" y="5953"/>
                  <a:pt x="19195" y="5902"/>
                  <a:pt x="19195" y="5885"/>
                </a:cubicBezTo>
                <a:cubicBezTo>
                  <a:pt x="19195" y="5882"/>
                  <a:pt x="19196" y="5881"/>
                  <a:pt x="19197" y="5881"/>
                </a:cubicBezTo>
                <a:close/>
                <a:moveTo>
                  <a:pt x="21652" y="5953"/>
                </a:moveTo>
                <a:cubicBezTo>
                  <a:pt x="21669" y="5981"/>
                  <a:pt x="21681" y="6015"/>
                  <a:pt x="21698" y="6044"/>
                </a:cubicBezTo>
                <a:lnTo>
                  <a:pt x="21703" y="6072"/>
                </a:lnTo>
                <a:cubicBezTo>
                  <a:pt x="21698" y="6066"/>
                  <a:pt x="21686" y="6061"/>
                  <a:pt x="21681" y="6055"/>
                </a:cubicBezTo>
                <a:cubicBezTo>
                  <a:pt x="21669" y="6049"/>
                  <a:pt x="21658" y="6044"/>
                  <a:pt x="21647" y="6038"/>
                </a:cubicBezTo>
                <a:cubicBezTo>
                  <a:pt x="21647" y="6009"/>
                  <a:pt x="21647" y="5981"/>
                  <a:pt x="21652" y="5953"/>
                </a:cubicBezTo>
                <a:close/>
                <a:moveTo>
                  <a:pt x="18895" y="5919"/>
                </a:moveTo>
                <a:cubicBezTo>
                  <a:pt x="18905" y="5924"/>
                  <a:pt x="18947" y="6002"/>
                  <a:pt x="18972" y="6002"/>
                </a:cubicBezTo>
                <a:cubicBezTo>
                  <a:pt x="18975" y="6002"/>
                  <a:pt x="18977" y="6001"/>
                  <a:pt x="18980" y="5998"/>
                </a:cubicBezTo>
                <a:cubicBezTo>
                  <a:pt x="19005" y="5978"/>
                  <a:pt x="19026" y="5958"/>
                  <a:pt x="19034" y="5958"/>
                </a:cubicBezTo>
                <a:cubicBezTo>
                  <a:pt x="19035" y="5958"/>
                  <a:pt x="19036" y="5958"/>
                  <a:pt x="19037" y="5958"/>
                </a:cubicBezTo>
                <a:cubicBezTo>
                  <a:pt x="19037" y="5958"/>
                  <a:pt x="19042" y="6015"/>
                  <a:pt x="19042" y="6038"/>
                </a:cubicBezTo>
                <a:cubicBezTo>
                  <a:pt x="19042" y="6061"/>
                  <a:pt x="19031" y="6089"/>
                  <a:pt x="19014" y="6100"/>
                </a:cubicBezTo>
                <a:cubicBezTo>
                  <a:pt x="19002" y="6108"/>
                  <a:pt x="18966" y="6121"/>
                  <a:pt x="18937" y="6121"/>
                </a:cubicBezTo>
                <a:cubicBezTo>
                  <a:pt x="18925" y="6121"/>
                  <a:pt x="18913" y="6119"/>
                  <a:pt x="18906" y="6112"/>
                </a:cubicBezTo>
                <a:lnTo>
                  <a:pt x="18900" y="6089"/>
                </a:lnTo>
                <a:lnTo>
                  <a:pt x="18889" y="6044"/>
                </a:lnTo>
                <a:cubicBezTo>
                  <a:pt x="18883" y="5998"/>
                  <a:pt x="18878" y="5947"/>
                  <a:pt x="18883" y="5930"/>
                </a:cubicBezTo>
                <a:lnTo>
                  <a:pt x="18889" y="5924"/>
                </a:lnTo>
                <a:lnTo>
                  <a:pt x="18895" y="5919"/>
                </a:lnTo>
                <a:close/>
                <a:moveTo>
                  <a:pt x="18203" y="6146"/>
                </a:moveTo>
                <a:cubicBezTo>
                  <a:pt x="18208" y="6151"/>
                  <a:pt x="18214" y="6151"/>
                  <a:pt x="18220" y="6151"/>
                </a:cubicBezTo>
                <a:cubicBezTo>
                  <a:pt x="18208" y="6151"/>
                  <a:pt x="18203" y="6157"/>
                  <a:pt x="18197" y="6157"/>
                </a:cubicBezTo>
                <a:cubicBezTo>
                  <a:pt x="18197" y="6151"/>
                  <a:pt x="18203" y="6146"/>
                  <a:pt x="18203" y="6146"/>
                </a:cubicBezTo>
                <a:close/>
                <a:moveTo>
                  <a:pt x="17976" y="6083"/>
                </a:moveTo>
                <a:cubicBezTo>
                  <a:pt x="17987" y="6083"/>
                  <a:pt x="18004" y="6089"/>
                  <a:pt x="18004" y="6095"/>
                </a:cubicBezTo>
                <a:lnTo>
                  <a:pt x="18010" y="6129"/>
                </a:lnTo>
                <a:cubicBezTo>
                  <a:pt x="18010" y="6140"/>
                  <a:pt x="18015" y="6151"/>
                  <a:pt x="18021" y="6163"/>
                </a:cubicBezTo>
                <a:cubicBezTo>
                  <a:pt x="17998" y="6157"/>
                  <a:pt x="17993" y="6151"/>
                  <a:pt x="17998" y="6146"/>
                </a:cubicBezTo>
                <a:lnTo>
                  <a:pt x="17964" y="6100"/>
                </a:lnTo>
                <a:cubicBezTo>
                  <a:pt x="17964" y="6100"/>
                  <a:pt x="17970" y="6083"/>
                  <a:pt x="17976" y="6083"/>
                </a:cubicBezTo>
                <a:close/>
                <a:moveTo>
                  <a:pt x="18072" y="6117"/>
                </a:moveTo>
                <a:cubicBezTo>
                  <a:pt x="18085" y="6117"/>
                  <a:pt x="18108" y="6131"/>
                  <a:pt x="18134" y="6157"/>
                </a:cubicBezTo>
                <a:lnTo>
                  <a:pt x="18134" y="6163"/>
                </a:lnTo>
                <a:lnTo>
                  <a:pt x="18061" y="6163"/>
                </a:lnTo>
                <a:lnTo>
                  <a:pt x="18061" y="6129"/>
                </a:lnTo>
                <a:cubicBezTo>
                  <a:pt x="18061" y="6121"/>
                  <a:pt x="18065" y="6117"/>
                  <a:pt x="18072" y="6117"/>
                </a:cubicBezTo>
                <a:close/>
                <a:moveTo>
                  <a:pt x="18570" y="5935"/>
                </a:moveTo>
                <a:cubicBezTo>
                  <a:pt x="18570" y="5935"/>
                  <a:pt x="18571" y="5935"/>
                  <a:pt x="18571" y="5936"/>
                </a:cubicBezTo>
                <a:lnTo>
                  <a:pt x="18577" y="5941"/>
                </a:lnTo>
                <a:cubicBezTo>
                  <a:pt x="18611" y="5964"/>
                  <a:pt x="18588" y="6009"/>
                  <a:pt x="18605" y="6038"/>
                </a:cubicBezTo>
                <a:cubicBezTo>
                  <a:pt x="18611" y="6044"/>
                  <a:pt x="18625" y="6046"/>
                  <a:pt x="18639" y="6046"/>
                </a:cubicBezTo>
                <a:cubicBezTo>
                  <a:pt x="18652" y="6046"/>
                  <a:pt x="18665" y="6044"/>
                  <a:pt x="18668" y="6038"/>
                </a:cubicBezTo>
                <a:lnTo>
                  <a:pt x="18685" y="5987"/>
                </a:lnTo>
                <a:cubicBezTo>
                  <a:pt x="18695" y="5995"/>
                  <a:pt x="18710" y="5997"/>
                  <a:pt x="18725" y="5997"/>
                </a:cubicBezTo>
                <a:cubicBezTo>
                  <a:pt x="18741" y="5997"/>
                  <a:pt x="18759" y="5995"/>
                  <a:pt x="18773" y="5995"/>
                </a:cubicBezTo>
                <a:cubicBezTo>
                  <a:pt x="18781" y="5995"/>
                  <a:pt x="18787" y="5996"/>
                  <a:pt x="18793" y="5998"/>
                </a:cubicBezTo>
                <a:cubicBezTo>
                  <a:pt x="18815" y="6009"/>
                  <a:pt x="18838" y="6026"/>
                  <a:pt x="18844" y="6032"/>
                </a:cubicBezTo>
                <a:lnTo>
                  <a:pt x="18849" y="6038"/>
                </a:lnTo>
                <a:cubicBezTo>
                  <a:pt x="18849" y="6049"/>
                  <a:pt x="18849" y="6066"/>
                  <a:pt x="18844" y="6066"/>
                </a:cubicBezTo>
                <a:lnTo>
                  <a:pt x="18821" y="6083"/>
                </a:lnTo>
                <a:cubicBezTo>
                  <a:pt x="18798" y="6095"/>
                  <a:pt x="18764" y="6100"/>
                  <a:pt x="18759" y="6100"/>
                </a:cubicBezTo>
                <a:cubicBezTo>
                  <a:pt x="18758" y="6100"/>
                  <a:pt x="18758" y="6100"/>
                  <a:pt x="18758" y="6100"/>
                </a:cubicBezTo>
                <a:cubicBezTo>
                  <a:pt x="18752" y="6100"/>
                  <a:pt x="18733" y="6164"/>
                  <a:pt x="18717" y="6164"/>
                </a:cubicBezTo>
                <a:cubicBezTo>
                  <a:pt x="18715" y="6164"/>
                  <a:pt x="18714" y="6163"/>
                  <a:pt x="18713" y="6163"/>
                </a:cubicBezTo>
                <a:cubicBezTo>
                  <a:pt x="18690" y="6151"/>
                  <a:pt x="18651" y="6129"/>
                  <a:pt x="18628" y="6112"/>
                </a:cubicBezTo>
                <a:lnTo>
                  <a:pt x="18605" y="6151"/>
                </a:lnTo>
                <a:cubicBezTo>
                  <a:pt x="18594" y="6168"/>
                  <a:pt x="18583" y="6174"/>
                  <a:pt x="18560" y="6180"/>
                </a:cubicBezTo>
                <a:cubicBezTo>
                  <a:pt x="18554" y="6180"/>
                  <a:pt x="18543" y="6174"/>
                  <a:pt x="18537" y="6174"/>
                </a:cubicBezTo>
                <a:lnTo>
                  <a:pt x="18526" y="6185"/>
                </a:lnTo>
                <a:cubicBezTo>
                  <a:pt x="18515" y="6185"/>
                  <a:pt x="18509" y="6185"/>
                  <a:pt x="18498" y="6191"/>
                </a:cubicBezTo>
                <a:lnTo>
                  <a:pt x="18481" y="6191"/>
                </a:lnTo>
                <a:cubicBezTo>
                  <a:pt x="18469" y="6191"/>
                  <a:pt x="18464" y="6197"/>
                  <a:pt x="18458" y="6197"/>
                </a:cubicBezTo>
                <a:cubicBezTo>
                  <a:pt x="18446" y="6185"/>
                  <a:pt x="18435" y="6168"/>
                  <a:pt x="18418" y="6151"/>
                </a:cubicBezTo>
                <a:lnTo>
                  <a:pt x="18418" y="6146"/>
                </a:lnTo>
                <a:cubicBezTo>
                  <a:pt x="18412" y="6146"/>
                  <a:pt x="18395" y="6191"/>
                  <a:pt x="18395" y="6208"/>
                </a:cubicBezTo>
                <a:cubicBezTo>
                  <a:pt x="18395" y="6208"/>
                  <a:pt x="18390" y="6208"/>
                  <a:pt x="18390" y="6214"/>
                </a:cubicBezTo>
                <a:cubicBezTo>
                  <a:pt x="18390" y="6208"/>
                  <a:pt x="18384" y="6208"/>
                  <a:pt x="18384" y="6202"/>
                </a:cubicBezTo>
                <a:lnTo>
                  <a:pt x="18356" y="6191"/>
                </a:lnTo>
                <a:lnTo>
                  <a:pt x="18344" y="6191"/>
                </a:lnTo>
                <a:cubicBezTo>
                  <a:pt x="18344" y="6191"/>
                  <a:pt x="18339" y="6197"/>
                  <a:pt x="18339" y="6202"/>
                </a:cubicBezTo>
                <a:lnTo>
                  <a:pt x="18333" y="6202"/>
                </a:lnTo>
                <a:cubicBezTo>
                  <a:pt x="18322" y="6208"/>
                  <a:pt x="18288" y="6225"/>
                  <a:pt x="18259" y="6236"/>
                </a:cubicBezTo>
                <a:cubicBezTo>
                  <a:pt x="18248" y="6231"/>
                  <a:pt x="18237" y="6225"/>
                  <a:pt x="18225" y="6225"/>
                </a:cubicBezTo>
                <a:lnTo>
                  <a:pt x="18197" y="6208"/>
                </a:lnTo>
                <a:cubicBezTo>
                  <a:pt x="18197" y="6208"/>
                  <a:pt x="18191" y="6202"/>
                  <a:pt x="18185" y="6197"/>
                </a:cubicBezTo>
                <a:cubicBezTo>
                  <a:pt x="18254" y="6180"/>
                  <a:pt x="18333" y="6151"/>
                  <a:pt x="18418" y="6123"/>
                </a:cubicBezTo>
                <a:lnTo>
                  <a:pt x="18418" y="6123"/>
                </a:lnTo>
                <a:cubicBezTo>
                  <a:pt x="18395" y="6129"/>
                  <a:pt x="18373" y="6129"/>
                  <a:pt x="18350" y="6134"/>
                </a:cubicBezTo>
                <a:cubicBezTo>
                  <a:pt x="18373" y="6129"/>
                  <a:pt x="18395" y="6123"/>
                  <a:pt x="18424" y="6112"/>
                </a:cubicBezTo>
                <a:lnTo>
                  <a:pt x="18429" y="6055"/>
                </a:lnTo>
                <a:cubicBezTo>
                  <a:pt x="18433" y="6033"/>
                  <a:pt x="18436" y="6021"/>
                  <a:pt x="18442" y="6021"/>
                </a:cubicBezTo>
                <a:cubicBezTo>
                  <a:pt x="18447" y="6021"/>
                  <a:pt x="18453" y="6028"/>
                  <a:pt x="18464" y="6044"/>
                </a:cubicBezTo>
                <a:cubicBezTo>
                  <a:pt x="18475" y="6061"/>
                  <a:pt x="18498" y="6066"/>
                  <a:pt x="18503" y="6083"/>
                </a:cubicBezTo>
                <a:cubicBezTo>
                  <a:pt x="18503" y="6089"/>
                  <a:pt x="18503" y="6095"/>
                  <a:pt x="18503" y="6100"/>
                </a:cubicBezTo>
                <a:cubicBezTo>
                  <a:pt x="18532" y="6089"/>
                  <a:pt x="18554" y="6083"/>
                  <a:pt x="18583" y="6072"/>
                </a:cubicBezTo>
                <a:lnTo>
                  <a:pt x="18571" y="6061"/>
                </a:lnTo>
                <a:lnTo>
                  <a:pt x="18537" y="6009"/>
                </a:lnTo>
                <a:cubicBezTo>
                  <a:pt x="18548" y="5967"/>
                  <a:pt x="18563" y="5935"/>
                  <a:pt x="18570" y="5935"/>
                </a:cubicBezTo>
                <a:close/>
                <a:moveTo>
                  <a:pt x="14815" y="6123"/>
                </a:moveTo>
                <a:cubicBezTo>
                  <a:pt x="14872" y="6123"/>
                  <a:pt x="14855" y="6140"/>
                  <a:pt x="14776" y="6157"/>
                </a:cubicBezTo>
                <a:lnTo>
                  <a:pt x="14724" y="6231"/>
                </a:lnTo>
                <a:lnTo>
                  <a:pt x="14719" y="6242"/>
                </a:lnTo>
                <a:cubicBezTo>
                  <a:pt x="14685" y="6236"/>
                  <a:pt x="14753" y="6123"/>
                  <a:pt x="14815" y="6123"/>
                </a:cubicBezTo>
                <a:close/>
                <a:moveTo>
                  <a:pt x="18168" y="6208"/>
                </a:moveTo>
                <a:cubicBezTo>
                  <a:pt x="18180" y="6219"/>
                  <a:pt x="18180" y="6219"/>
                  <a:pt x="18180" y="6219"/>
                </a:cubicBezTo>
                <a:cubicBezTo>
                  <a:pt x="18180" y="6231"/>
                  <a:pt x="18180" y="6236"/>
                  <a:pt x="18174" y="6242"/>
                </a:cubicBezTo>
                <a:cubicBezTo>
                  <a:pt x="18163" y="6236"/>
                  <a:pt x="18146" y="6231"/>
                  <a:pt x="18134" y="6225"/>
                </a:cubicBezTo>
                <a:lnTo>
                  <a:pt x="18123" y="6225"/>
                </a:lnTo>
                <a:cubicBezTo>
                  <a:pt x="18140" y="6219"/>
                  <a:pt x="18151" y="6214"/>
                  <a:pt x="18168" y="6208"/>
                </a:cubicBezTo>
                <a:close/>
                <a:moveTo>
                  <a:pt x="17708" y="6054"/>
                </a:moveTo>
                <a:cubicBezTo>
                  <a:pt x="17729" y="6054"/>
                  <a:pt x="17771" y="6080"/>
                  <a:pt x="17771" y="6100"/>
                </a:cubicBezTo>
                <a:cubicBezTo>
                  <a:pt x="17771" y="6129"/>
                  <a:pt x="17771" y="6174"/>
                  <a:pt x="17777" y="6180"/>
                </a:cubicBezTo>
                <a:cubicBezTo>
                  <a:pt x="17788" y="6185"/>
                  <a:pt x="17817" y="6208"/>
                  <a:pt x="17822" y="6219"/>
                </a:cubicBezTo>
                <a:cubicBezTo>
                  <a:pt x="17828" y="6231"/>
                  <a:pt x="17822" y="6242"/>
                  <a:pt x="17822" y="6253"/>
                </a:cubicBezTo>
                <a:cubicBezTo>
                  <a:pt x="17802" y="6245"/>
                  <a:pt x="17784" y="6240"/>
                  <a:pt x="17774" y="6240"/>
                </a:cubicBezTo>
                <a:cubicBezTo>
                  <a:pt x="17770" y="6240"/>
                  <a:pt x="17767" y="6241"/>
                  <a:pt x="17766" y="6242"/>
                </a:cubicBezTo>
                <a:cubicBezTo>
                  <a:pt x="17760" y="6248"/>
                  <a:pt x="17749" y="6253"/>
                  <a:pt x="17737" y="6259"/>
                </a:cubicBezTo>
                <a:cubicBezTo>
                  <a:pt x="17737" y="6259"/>
                  <a:pt x="17737" y="6253"/>
                  <a:pt x="17737" y="6248"/>
                </a:cubicBezTo>
                <a:cubicBezTo>
                  <a:pt x="17733" y="6233"/>
                  <a:pt x="17725" y="6228"/>
                  <a:pt x="17718" y="6228"/>
                </a:cubicBezTo>
                <a:cubicBezTo>
                  <a:pt x="17714" y="6228"/>
                  <a:pt x="17711" y="6229"/>
                  <a:pt x="17709" y="6231"/>
                </a:cubicBezTo>
                <a:cubicBezTo>
                  <a:pt x="17708" y="6232"/>
                  <a:pt x="17707" y="6233"/>
                  <a:pt x="17707" y="6233"/>
                </a:cubicBezTo>
                <a:cubicBezTo>
                  <a:pt x="17703" y="6233"/>
                  <a:pt x="17704" y="6203"/>
                  <a:pt x="17709" y="6168"/>
                </a:cubicBezTo>
                <a:cubicBezTo>
                  <a:pt x="17715" y="6123"/>
                  <a:pt x="17686" y="6055"/>
                  <a:pt x="17703" y="6055"/>
                </a:cubicBezTo>
                <a:cubicBezTo>
                  <a:pt x="17705" y="6054"/>
                  <a:pt x="17706" y="6054"/>
                  <a:pt x="17708" y="6054"/>
                </a:cubicBezTo>
                <a:close/>
                <a:moveTo>
                  <a:pt x="9683" y="6070"/>
                </a:moveTo>
                <a:cubicBezTo>
                  <a:pt x="9686" y="6070"/>
                  <a:pt x="9689" y="6070"/>
                  <a:pt x="9692" y="6072"/>
                </a:cubicBezTo>
                <a:lnTo>
                  <a:pt x="9692" y="6078"/>
                </a:lnTo>
                <a:lnTo>
                  <a:pt x="9692" y="6157"/>
                </a:lnTo>
                <a:cubicBezTo>
                  <a:pt x="9731" y="6135"/>
                  <a:pt x="9818" y="6102"/>
                  <a:pt x="9886" y="6074"/>
                </a:cubicBezTo>
                <a:lnTo>
                  <a:pt x="9886" y="6074"/>
                </a:lnTo>
                <a:lnTo>
                  <a:pt x="9907" y="6106"/>
                </a:lnTo>
                <a:cubicBezTo>
                  <a:pt x="9913" y="6112"/>
                  <a:pt x="9907" y="6134"/>
                  <a:pt x="9902" y="6146"/>
                </a:cubicBezTo>
                <a:cubicBezTo>
                  <a:pt x="9890" y="6157"/>
                  <a:pt x="9828" y="6242"/>
                  <a:pt x="9822" y="6253"/>
                </a:cubicBezTo>
                <a:lnTo>
                  <a:pt x="9817" y="6259"/>
                </a:lnTo>
                <a:cubicBezTo>
                  <a:pt x="9816" y="6261"/>
                  <a:pt x="9814" y="6262"/>
                  <a:pt x="9812" y="6262"/>
                </a:cubicBezTo>
                <a:cubicBezTo>
                  <a:pt x="9799" y="6262"/>
                  <a:pt x="9770" y="6239"/>
                  <a:pt x="9766" y="6219"/>
                </a:cubicBezTo>
                <a:cubicBezTo>
                  <a:pt x="9766" y="6210"/>
                  <a:pt x="9759" y="6204"/>
                  <a:pt x="9749" y="6204"/>
                </a:cubicBezTo>
                <a:cubicBezTo>
                  <a:pt x="9740" y="6204"/>
                  <a:pt x="9728" y="6209"/>
                  <a:pt x="9715" y="6219"/>
                </a:cubicBezTo>
                <a:cubicBezTo>
                  <a:pt x="9712" y="6221"/>
                  <a:pt x="9708" y="6222"/>
                  <a:pt x="9705" y="6222"/>
                </a:cubicBezTo>
                <a:cubicBezTo>
                  <a:pt x="9677" y="6222"/>
                  <a:pt x="9624" y="6173"/>
                  <a:pt x="9624" y="6163"/>
                </a:cubicBezTo>
                <a:cubicBezTo>
                  <a:pt x="9624" y="6157"/>
                  <a:pt x="9646" y="6106"/>
                  <a:pt x="9658" y="6089"/>
                </a:cubicBezTo>
                <a:cubicBezTo>
                  <a:pt x="9666" y="6076"/>
                  <a:pt x="9675" y="6070"/>
                  <a:pt x="9683" y="6070"/>
                </a:cubicBezTo>
                <a:close/>
                <a:moveTo>
                  <a:pt x="18038" y="6248"/>
                </a:moveTo>
                <a:cubicBezTo>
                  <a:pt x="18027" y="6259"/>
                  <a:pt x="18021" y="6270"/>
                  <a:pt x="18021" y="6276"/>
                </a:cubicBezTo>
                <a:cubicBezTo>
                  <a:pt x="18021" y="6279"/>
                  <a:pt x="18020" y="6281"/>
                  <a:pt x="18019" y="6281"/>
                </a:cubicBezTo>
                <a:cubicBezTo>
                  <a:pt x="18015" y="6281"/>
                  <a:pt x="18006" y="6271"/>
                  <a:pt x="17998" y="6259"/>
                </a:cubicBezTo>
                <a:cubicBezTo>
                  <a:pt x="18010" y="6253"/>
                  <a:pt x="18021" y="6248"/>
                  <a:pt x="18038" y="6248"/>
                </a:cubicBezTo>
                <a:close/>
                <a:moveTo>
                  <a:pt x="9238" y="5981"/>
                </a:moveTo>
                <a:cubicBezTo>
                  <a:pt x="9255" y="5998"/>
                  <a:pt x="9300" y="6026"/>
                  <a:pt x="9312" y="6026"/>
                </a:cubicBezTo>
                <a:cubicBezTo>
                  <a:pt x="9317" y="6026"/>
                  <a:pt x="9306" y="6055"/>
                  <a:pt x="9295" y="6083"/>
                </a:cubicBezTo>
                <a:lnTo>
                  <a:pt x="9334" y="6083"/>
                </a:lnTo>
                <a:lnTo>
                  <a:pt x="9351" y="6095"/>
                </a:lnTo>
                <a:cubicBezTo>
                  <a:pt x="9374" y="6095"/>
                  <a:pt x="9385" y="6117"/>
                  <a:pt x="9380" y="6140"/>
                </a:cubicBezTo>
                <a:lnTo>
                  <a:pt x="9385" y="6151"/>
                </a:lnTo>
                <a:cubicBezTo>
                  <a:pt x="9397" y="6180"/>
                  <a:pt x="9419" y="6197"/>
                  <a:pt x="9431" y="6219"/>
                </a:cubicBezTo>
                <a:lnTo>
                  <a:pt x="9442" y="6236"/>
                </a:lnTo>
                <a:cubicBezTo>
                  <a:pt x="9436" y="6253"/>
                  <a:pt x="9419" y="6270"/>
                  <a:pt x="9397" y="6270"/>
                </a:cubicBezTo>
                <a:lnTo>
                  <a:pt x="9397" y="6265"/>
                </a:lnTo>
                <a:cubicBezTo>
                  <a:pt x="9374" y="6185"/>
                  <a:pt x="9334" y="6146"/>
                  <a:pt x="9283" y="6112"/>
                </a:cubicBezTo>
                <a:cubicBezTo>
                  <a:pt x="9266" y="6151"/>
                  <a:pt x="9255" y="6185"/>
                  <a:pt x="9261" y="6197"/>
                </a:cubicBezTo>
                <a:cubicBezTo>
                  <a:pt x="9283" y="6214"/>
                  <a:pt x="9215" y="6242"/>
                  <a:pt x="9187" y="6242"/>
                </a:cubicBezTo>
                <a:cubicBezTo>
                  <a:pt x="9158" y="6248"/>
                  <a:pt x="9113" y="6253"/>
                  <a:pt x="9090" y="6259"/>
                </a:cubicBezTo>
                <a:lnTo>
                  <a:pt x="9068" y="6270"/>
                </a:lnTo>
                <a:cubicBezTo>
                  <a:pt x="9054" y="6276"/>
                  <a:pt x="9041" y="6282"/>
                  <a:pt x="9029" y="6282"/>
                </a:cubicBezTo>
                <a:cubicBezTo>
                  <a:pt x="9017" y="6282"/>
                  <a:pt x="9005" y="6276"/>
                  <a:pt x="8994" y="6259"/>
                </a:cubicBezTo>
                <a:lnTo>
                  <a:pt x="8994" y="6253"/>
                </a:lnTo>
                <a:cubicBezTo>
                  <a:pt x="8981" y="6278"/>
                  <a:pt x="8966" y="6294"/>
                  <a:pt x="8954" y="6294"/>
                </a:cubicBezTo>
                <a:cubicBezTo>
                  <a:pt x="8950" y="6294"/>
                  <a:pt x="8946" y="6292"/>
                  <a:pt x="8943" y="6287"/>
                </a:cubicBezTo>
                <a:lnTo>
                  <a:pt x="8937" y="6276"/>
                </a:lnTo>
                <a:cubicBezTo>
                  <a:pt x="8914" y="6248"/>
                  <a:pt x="8926" y="6231"/>
                  <a:pt x="8943" y="6208"/>
                </a:cubicBezTo>
                <a:lnTo>
                  <a:pt x="8949" y="6202"/>
                </a:lnTo>
                <a:cubicBezTo>
                  <a:pt x="8966" y="6202"/>
                  <a:pt x="9011" y="6214"/>
                  <a:pt x="9056" y="6225"/>
                </a:cubicBezTo>
                <a:lnTo>
                  <a:pt x="9090" y="6174"/>
                </a:lnTo>
                <a:cubicBezTo>
                  <a:pt x="9102" y="6163"/>
                  <a:pt x="9119" y="6151"/>
                  <a:pt x="9136" y="6151"/>
                </a:cubicBezTo>
                <a:cubicBezTo>
                  <a:pt x="9142" y="6153"/>
                  <a:pt x="9149" y="6154"/>
                  <a:pt x="9154" y="6154"/>
                </a:cubicBezTo>
                <a:cubicBezTo>
                  <a:pt x="9183" y="6154"/>
                  <a:pt x="9200" y="6131"/>
                  <a:pt x="9210" y="6089"/>
                </a:cubicBezTo>
                <a:lnTo>
                  <a:pt x="9210" y="6083"/>
                </a:lnTo>
                <a:cubicBezTo>
                  <a:pt x="9221" y="6083"/>
                  <a:pt x="9238" y="6089"/>
                  <a:pt x="9255" y="6089"/>
                </a:cubicBezTo>
                <a:cubicBezTo>
                  <a:pt x="9249" y="6078"/>
                  <a:pt x="9244" y="6072"/>
                  <a:pt x="9238" y="6061"/>
                </a:cubicBezTo>
                <a:cubicBezTo>
                  <a:pt x="9232" y="6044"/>
                  <a:pt x="9221" y="6021"/>
                  <a:pt x="9227" y="6009"/>
                </a:cubicBezTo>
                <a:lnTo>
                  <a:pt x="9238" y="5981"/>
                </a:lnTo>
                <a:close/>
                <a:moveTo>
                  <a:pt x="17527" y="6276"/>
                </a:moveTo>
                <a:cubicBezTo>
                  <a:pt x="17527" y="6276"/>
                  <a:pt x="17533" y="6282"/>
                  <a:pt x="17539" y="6293"/>
                </a:cubicBezTo>
                <a:cubicBezTo>
                  <a:pt x="17527" y="6293"/>
                  <a:pt x="17516" y="6299"/>
                  <a:pt x="17510" y="6299"/>
                </a:cubicBezTo>
                <a:cubicBezTo>
                  <a:pt x="17516" y="6287"/>
                  <a:pt x="17522" y="6282"/>
                  <a:pt x="17527" y="6276"/>
                </a:cubicBezTo>
                <a:close/>
                <a:moveTo>
                  <a:pt x="16268" y="6287"/>
                </a:moveTo>
                <a:cubicBezTo>
                  <a:pt x="16273" y="6287"/>
                  <a:pt x="16307" y="6299"/>
                  <a:pt x="16336" y="6316"/>
                </a:cubicBezTo>
                <a:cubicBezTo>
                  <a:pt x="16324" y="6322"/>
                  <a:pt x="16319" y="6322"/>
                  <a:pt x="16307" y="6327"/>
                </a:cubicBezTo>
                <a:cubicBezTo>
                  <a:pt x="16302" y="6327"/>
                  <a:pt x="16296" y="6327"/>
                  <a:pt x="16268" y="6322"/>
                </a:cubicBezTo>
                <a:cubicBezTo>
                  <a:pt x="16268" y="6322"/>
                  <a:pt x="16268" y="6299"/>
                  <a:pt x="16268" y="6293"/>
                </a:cubicBezTo>
                <a:lnTo>
                  <a:pt x="16268" y="6287"/>
                </a:lnTo>
                <a:close/>
                <a:moveTo>
                  <a:pt x="8688" y="6276"/>
                </a:moveTo>
                <a:cubicBezTo>
                  <a:pt x="8716" y="6276"/>
                  <a:pt x="8716" y="6316"/>
                  <a:pt x="8688" y="6361"/>
                </a:cubicBezTo>
                <a:lnTo>
                  <a:pt x="8653" y="6356"/>
                </a:lnTo>
                <a:cubicBezTo>
                  <a:pt x="8631" y="6350"/>
                  <a:pt x="8614" y="6350"/>
                  <a:pt x="8597" y="6339"/>
                </a:cubicBezTo>
                <a:cubicBezTo>
                  <a:pt x="8591" y="6333"/>
                  <a:pt x="8580" y="6316"/>
                  <a:pt x="8580" y="6305"/>
                </a:cubicBezTo>
                <a:lnTo>
                  <a:pt x="8580" y="6293"/>
                </a:lnTo>
                <a:cubicBezTo>
                  <a:pt x="8591" y="6287"/>
                  <a:pt x="8659" y="6276"/>
                  <a:pt x="8688" y="6276"/>
                </a:cubicBezTo>
                <a:close/>
                <a:moveTo>
                  <a:pt x="14180" y="6270"/>
                </a:moveTo>
                <a:lnTo>
                  <a:pt x="14197" y="6299"/>
                </a:lnTo>
                <a:lnTo>
                  <a:pt x="14208" y="6327"/>
                </a:lnTo>
                <a:cubicBezTo>
                  <a:pt x="14222" y="6350"/>
                  <a:pt x="14221" y="6370"/>
                  <a:pt x="14207" y="6370"/>
                </a:cubicBezTo>
                <a:cubicBezTo>
                  <a:pt x="14204" y="6370"/>
                  <a:pt x="14201" y="6369"/>
                  <a:pt x="14197" y="6367"/>
                </a:cubicBezTo>
                <a:cubicBezTo>
                  <a:pt x="14195" y="6366"/>
                  <a:pt x="14192" y="6366"/>
                  <a:pt x="14190" y="6366"/>
                </a:cubicBezTo>
                <a:cubicBezTo>
                  <a:pt x="14166" y="6366"/>
                  <a:pt x="14121" y="6385"/>
                  <a:pt x="14105" y="6385"/>
                </a:cubicBezTo>
                <a:cubicBezTo>
                  <a:pt x="14103" y="6385"/>
                  <a:pt x="14101" y="6384"/>
                  <a:pt x="14100" y="6384"/>
                </a:cubicBezTo>
                <a:lnTo>
                  <a:pt x="14100" y="6367"/>
                </a:lnTo>
                <a:cubicBezTo>
                  <a:pt x="14106" y="6350"/>
                  <a:pt x="14140" y="6305"/>
                  <a:pt x="14180" y="6270"/>
                </a:cubicBezTo>
                <a:close/>
                <a:moveTo>
                  <a:pt x="8094" y="6192"/>
                </a:moveTo>
                <a:cubicBezTo>
                  <a:pt x="8100" y="6192"/>
                  <a:pt x="8114" y="6199"/>
                  <a:pt x="8132" y="6214"/>
                </a:cubicBezTo>
                <a:lnTo>
                  <a:pt x="8143" y="6276"/>
                </a:lnTo>
                <a:lnTo>
                  <a:pt x="8149" y="6316"/>
                </a:lnTo>
                <a:cubicBezTo>
                  <a:pt x="8188" y="6367"/>
                  <a:pt x="8205" y="6407"/>
                  <a:pt x="8183" y="6412"/>
                </a:cubicBezTo>
                <a:cubicBezTo>
                  <a:pt x="8160" y="6412"/>
                  <a:pt x="8092" y="6361"/>
                  <a:pt x="8080" y="6339"/>
                </a:cubicBezTo>
                <a:cubicBezTo>
                  <a:pt x="8075" y="6316"/>
                  <a:pt x="8114" y="6231"/>
                  <a:pt x="8097" y="6208"/>
                </a:cubicBezTo>
                <a:cubicBezTo>
                  <a:pt x="8089" y="6197"/>
                  <a:pt x="8089" y="6192"/>
                  <a:pt x="8094" y="6192"/>
                </a:cubicBezTo>
                <a:close/>
                <a:moveTo>
                  <a:pt x="7847" y="6233"/>
                </a:moveTo>
                <a:cubicBezTo>
                  <a:pt x="7857" y="6233"/>
                  <a:pt x="7868" y="6254"/>
                  <a:pt x="7876" y="6287"/>
                </a:cubicBezTo>
                <a:lnTo>
                  <a:pt x="7888" y="6333"/>
                </a:lnTo>
                <a:cubicBezTo>
                  <a:pt x="7893" y="6344"/>
                  <a:pt x="7905" y="6361"/>
                  <a:pt x="7910" y="6361"/>
                </a:cubicBezTo>
                <a:cubicBezTo>
                  <a:pt x="7950" y="6367"/>
                  <a:pt x="7939" y="6390"/>
                  <a:pt x="7916" y="6401"/>
                </a:cubicBezTo>
                <a:lnTo>
                  <a:pt x="7899" y="6418"/>
                </a:lnTo>
                <a:cubicBezTo>
                  <a:pt x="7890" y="6419"/>
                  <a:pt x="7882" y="6420"/>
                  <a:pt x="7873" y="6420"/>
                </a:cubicBezTo>
                <a:cubicBezTo>
                  <a:pt x="7846" y="6420"/>
                  <a:pt x="7821" y="6414"/>
                  <a:pt x="7808" y="6401"/>
                </a:cubicBezTo>
                <a:cubicBezTo>
                  <a:pt x="7797" y="6384"/>
                  <a:pt x="7825" y="6265"/>
                  <a:pt x="7836" y="6242"/>
                </a:cubicBezTo>
                <a:cubicBezTo>
                  <a:pt x="7840" y="6236"/>
                  <a:pt x="7843" y="6233"/>
                  <a:pt x="7847" y="6233"/>
                </a:cubicBezTo>
                <a:close/>
                <a:moveTo>
                  <a:pt x="15273" y="6389"/>
                </a:moveTo>
                <a:cubicBezTo>
                  <a:pt x="15281" y="6389"/>
                  <a:pt x="15284" y="6402"/>
                  <a:pt x="15281" y="6424"/>
                </a:cubicBezTo>
                <a:cubicBezTo>
                  <a:pt x="15268" y="6428"/>
                  <a:pt x="15256" y="6432"/>
                  <a:pt x="15246" y="6432"/>
                </a:cubicBezTo>
                <a:cubicBezTo>
                  <a:pt x="15242" y="6432"/>
                  <a:pt x="15238" y="6431"/>
                  <a:pt x="15235" y="6429"/>
                </a:cubicBezTo>
                <a:cubicBezTo>
                  <a:pt x="15241" y="6418"/>
                  <a:pt x="15252" y="6407"/>
                  <a:pt x="15258" y="6401"/>
                </a:cubicBezTo>
                <a:cubicBezTo>
                  <a:pt x="15264" y="6393"/>
                  <a:pt x="15269" y="6389"/>
                  <a:pt x="15273" y="6389"/>
                </a:cubicBezTo>
                <a:close/>
                <a:moveTo>
                  <a:pt x="8490" y="6422"/>
                </a:moveTo>
                <a:cubicBezTo>
                  <a:pt x="8499" y="6422"/>
                  <a:pt x="8509" y="6427"/>
                  <a:pt x="8517" y="6435"/>
                </a:cubicBezTo>
                <a:cubicBezTo>
                  <a:pt x="8529" y="6441"/>
                  <a:pt x="8546" y="6469"/>
                  <a:pt x="8546" y="6486"/>
                </a:cubicBezTo>
                <a:cubicBezTo>
                  <a:pt x="8529" y="6480"/>
                  <a:pt x="8506" y="6480"/>
                  <a:pt x="8489" y="6475"/>
                </a:cubicBezTo>
                <a:lnTo>
                  <a:pt x="8466" y="6458"/>
                </a:lnTo>
                <a:lnTo>
                  <a:pt x="8461" y="6458"/>
                </a:lnTo>
                <a:cubicBezTo>
                  <a:pt x="8466" y="6446"/>
                  <a:pt x="8466" y="6441"/>
                  <a:pt x="8472" y="6435"/>
                </a:cubicBezTo>
                <a:cubicBezTo>
                  <a:pt x="8475" y="6427"/>
                  <a:pt x="8482" y="6422"/>
                  <a:pt x="8490" y="6422"/>
                </a:cubicBezTo>
                <a:close/>
                <a:moveTo>
                  <a:pt x="6775" y="6356"/>
                </a:moveTo>
                <a:lnTo>
                  <a:pt x="6804" y="6373"/>
                </a:lnTo>
                <a:lnTo>
                  <a:pt x="6821" y="6384"/>
                </a:lnTo>
                <a:cubicBezTo>
                  <a:pt x="6844" y="6390"/>
                  <a:pt x="6883" y="6424"/>
                  <a:pt x="6889" y="6446"/>
                </a:cubicBezTo>
                <a:cubicBezTo>
                  <a:pt x="6866" y="6452"/>
                  <a:pt x="6827" y="6469"/>
                  <a:pt x="6798" y="6486"/>
                </a:cubicBezTo>
                <a:cubicBezTo>
                  <a:pt x="6775" y="6486"/>
                  <a:pt x="6747" y="6486"/>
                  <a:pt x="6719" y="6492"/>
                </a:cubicBezTo>
                <a:cubicBezTo>
                  <a:pt x="6719" y="6486"/>
                  <a:pt x="6713" y="6486"/>
                  <a:pt x="6713" y="6486"/>
                </a:cubicBezTo>
                <a:cubicBezTo>
                  <a:pt x="6690" y="6452"/>
                  <a:pt x="6702" y="6429"/>
                  <a:pt x="6707" y="6429"/>
                </a:cubicBezTo>
                <a:cubicBezTo>
                  <a:pt x="6719" y="6429"/>
                  <a:pt x="6741" y="6452"/>
                  <a:pt x="6764" y="6480"/>
                </a:cubicBezTo>
                <a:lnTo>
                  <a:pt x="6775" y="6435"/>
                </a:lnTo>
                <a:lnTo>
                  <a:pt x="6781" y="6424"/>
                </a:lnTo>
                <a:cubicBezTo>
                  <a:pt x="6758" y="6390"/>
                  <a:pt x="6758" y="6361"/>
                  <a:pt x="6775" y="6356"/>
                </a:cubicBezTo>
                <a:close/>
                <a:moveTo>
                  <a:pt x="6316" y="6356"/>
                </a:moveTo>
                <a:cubicBezTo>
                  <a:pt x="6378" y="6356"/>
                  <a:pt x="6429" y="6384"/>
                  <a:pt x="6429" y="6412"/>
                </a:cubicBezTo>
                <a:cubicBezTo>
                  <a:pt x="6429" y="6435"/>
                  <a:pt x="6429" y="6475"/>
                  <a:pt x="6424" y="6497"/>
                </a:cubicBezTo>
                <a:lnTo>
                  <a:pt x="6412" y="6497"/>
                </a:lnTo>
                <a:lnTo>
                  <a:pt x="6373" y="6486"/>
                </a:lnTo>
                <a:cubicBezTo>
                  <a:pt x="6369" y="6488"/>
                  <a:pt x="6365" y="6488"/>
                  <a:pt x="6360" y="6488"/>
                </a:cubicBezTo>
                <a:cubicBezTo>
                  <a:pt x="6348" y="6488"/>
                  <a:pt x="6332" y="6484"/>
                  <a:pt x="6316" y="6480"/>
                </a:cubicBezTo>
                <a:cubicBezTo>
                  <a:pt x="6327" y="6480"/>
                  <a:pt x="6339" y="6475"/>
                  <a:pt x="6333" y="6469"/>
                </a:cubicBezTo>
                <a:lnTo>
                  <a:pt x="6316" y="6356"/>
                </a:lnTo>
                <a:close/>
                <a:moveTo>
                  <a:pt x="4512" y="6537"/>
                </a:moveTo>
                <a:cubicBezTo>
                  <a:pt x="4523" y="6548"/>
                  <a:pt x="4540" y="6560"/>
                  <a:pt x="4540" y="6571"/>
                </a:cubicBezTo>
                <a:lnTo>
                  <a:pt x="4540" y="6605"/>
                </a:lnTo>
                <a:cubicBezTo>
                  <a:pt x="4540" y="6611"/>
                  <a:pt x="4540" y="6617"/>
                  <a:pt x="4540" y="6628"/>
                </a:cubicBezTo>
                <a:lnTo>
                  <a:pt x="4506" y="6628"/>
                </a:lnTo>
                <a:cubicBezTo>
                  <a:pt x="4512" y="6594"/>
                  <a:pt x="4500" y="6543"/>
                  <a:pt x="4512" y="6537"/>
                </a:cubicBezTo>
                <a:close/>
                <a:moveTo>
                  <a:pt x="4347" y="6585"/>
                </a:moveTo>
                <a:cubicBezTo>
                  <a:pt x="4378" y="6585"/>
                  <a:pt x="4399" y="6591"/>
                  <a:pt x="4392" y="6617"/>
                </a:cubicBezTo>
                <a:lnTo>
                  <a:pt x="4392" y="6634"/>
                </a:lnTo>
                <a:cubicBezTo>
                  <a:pt x="4381" y="6639"/>
                  <a:pt x="4370" y="6639"/>
                  <a:pt x="4364" y="6639"/>
                </a:cubicBezTo>
                <a:cubicBezTo>
                  <a:pt x="4358" y="6639"/>
                  <a:pt x="4313" y="6605"/>
                  <a:pt x="4268" y="6588"/>
                </a:cubicBezTo>
                <a:cubicBezTo>
                  <a:pt x="4294" y="6588"/>
                  <a:pt x="4323" y="6585"/>
                  <a:pt x="4347" y="6585"/>
                </a:cubicBezTo>
                <a:close/>
                <a:moveTo>
                  <a:pt x="4124" y="6557"/>
                </a:moveTo>
                <a:cubicBezTo>
                  <a:pt x="4141" y="6557"/>
                  <a:pt x="4172" y="6566"/>
                  <a:pt x="4205" y="6577"/>
                </a:cubicBezTo>
                <a:cubicBezTo>
                  <a:pt x="4166" y="6594"/>
                  <a:pt x="4126" y="6617"/>
                  <a:pt x="4114" y="6622"/>
                </a:cubicBezTo>
                <a:lnTo>
                  <a:pt x="4103" y="6628"/>
                </a:lnTo>
                <a:cubicBezTo>
                  <a:pt x="4089" y="6642"/>
                  <a:pt x="4062" y="6665"/>
                  <a:pt x="4051" y="6665"/>
                </a:cubicBezTo>
                <a:cubicBezTo>
                  <a:pt x="4049" y="6665"/>
                  <a:pt x="4047" y="6664"/>
                  <a:pt x="4046" y="6662"/>
                </a:cubicBezTo>
                <a:lnTo>
                  <a:pt x="3990" y="6594"/>
                </a:lnTo>
                <a:cubicBezTo>
                  <a:pt x="3990" y="6617"/>
                  <a:pt x="3984" y="6634"/>
                  <a:pt x="3984" y="6645"/>
                </a:cubicBezTo>
                <a:cubicBezTo>
                  <a:pt x="3978" y="6628"/>
                  <a:pt x="3973" y="6605"/>
                  <a:pt x="3973" y="6577"/>
                </a:cubicBezTo>
                <a:lnTo>
                  <a:pt x="3973" y="6577"/>
                </a:lnTo>
                <a:lnTo>
                  <a:pt x="4018" y="6583"/>
                </a:lnTo>
                <a:lnTo>
                  <a:pt x="4046" y="6588"/>
                </a:lnTo>
                <a:cubicBezTo>
                  <a:pt x="4054" y="6592"/>
                  <a:pt x="4061" y="6594"/>
                  <a:pt x="4068" y="6594"/>
                </a:cubicBezTo>
                <a:cubicBezTo>
                  <a:pt x="4092" y="6594"/>
                  <a:pt x="4109" y="6574"/>
                  <a:pt x="4109" y="6566"/>
                </a:cubicBezTo>
                <a:cubicBezTo>
                  <a:pt x="4109" y="6560"/>
                  <a:pt x="4114" y="6557"/>
                  <a:pt x="4124" y="6557"/>
                </a:cubicBezTo>
                <a:close/>
                <a:moveTo>
                  <a:pt x="3802" y="6620"/>
                </a:moveTo>
                <a:cubicBezTo>
                  <a:pt x="3805" y="6620"/>
                  <a:pt x="3807" y="6621"/>
                  <a:pt x="3808" y="6622"/>
                </a:cubicBezTo>
                <a:cubicBezTo>
                  <a:pt x="3825" y="6634"/>
                  <a:pt x="3853" y="6662"/>
                  <a:pt x="3870" y="6662"/>
                </a:cubicBezTo>
                <a:cubicBezTo>
                  <a:pt x="3882" y="6662"/>
                  <a:pt x="3888" y="6668"/>
                  <a:pt x="3893" y="6679"/>
                </a:cubicBezTo>
                <a:cubicBezTo>
                  <a:pt x="3882" y="6679"/>
                  <a:pt x="3859" y="6673"/>
                  <a:pt x="3848" y="6673"/>
                </a:cubicBezTo>
                <a:cubicBezTo>
                  <a:pt x="3831" y="6673"/>
                  <a:pt x="3797" y="6673"/>
                  <a:pt x="3768" y="6685"/>
                </a:cubicBezTo>
                <a:lnTo>
                  <a:pt x="3768" y="6673"/>
                </a:lnTo>
                <a:cubicBezTo>
                  <a:pt x="3763" y="6649"/>
                  <a:pt x="3788" y="6620"/>
                  <a:pt x="3802" y="6620"/>
                </a:cubicBezTo>
                <a:close/>
                <a:moveTo>
                  <a:pt x="3644" y="6622"/>
                </a:moveTo>
                <a:cubicBezTo>
                  <a:pt x="3672" y="6622"/>
                  <a:pt x="3678" y="6639"/>
                  <a:pt x="3666" y="6656"/>
                </a:cubicBezTo>
                <a:cubicBezTo>
                  <a:pt x="3666" y="6662"/>
                  <a:pt x="3666" y="6673"/>
                  <a:pt x="3666" y="6685"/>
                </a:cubicBezTo>
                <a:cubicBezTo>
                  <a:pt x="3661" y="6696"/>
                  <a:pt x="3649" y="6707"/>
                  <a:pt x="3644" y="6719"/>
                </a:cubicBezTo>
                <a:lnTo>
                  <a:pt x="3638" y="6719"/>
                </a:lnTo>
                <a:cubicBezTo>
                  <a:pt x="3627" y="6707"/>
                  <a:pt x="3627" y="6707"/>
                  <a:pt x="3627" y="6707"/>
                </a:cubicBezTo>
                <a:cubicBezTo>
                  <a:pt x="3575" y="6662"/>
                  <a:pt x="3621" y="6622"/>
                  <a:pt x="3644" y="6622"/>
                </a:cubicBezTo>
                <a:close/>
                <a:moveTo>
                  <a:pt x="3512" y="6639"/>
                </a:moveTo>
                <a:cubicBezTo>
                  <a:pt x="3516" y="6639"/>
                  <a:pt x="3519" y="6645"/>
                  <a:pt x="3519" y="6656"/>
                </a:cubicBezTo>
                <a:cubicBezTo>
                  <a:pt x="3519" y="6677"/>
                  <a:pt x="3487" y="6733"/>
                  <a:pt x="3460" y="6733"/>
                </a:cubicBezTo>
                <a:cubicBezTo>
                  <a:pt x="3457" y="6733"/>
                  <a:pt x="3454" y="6732"/>
                  <a:pt x="3451" y="6730"/>
                </a:cubicBezTo>
                <a:cubicBezTo>
                  <a:pt x="3422" y="6713"/>
                  <a:pt x="3434" y="6673"/>
                  <a:pt x="3451" y="6668"/>
                </a:cubicBezTo>
                <a:cubicBezTo>
                  <a:pt x="3462" y="6662"/>
                  <a:pt x="3485" y="6656"/>
                  <a:pt x="3502" y="6645"/>
                </a:cubicBezTo>
                <a:cubicBezTo>
                  <a:pt x="3506" y="6641"/>
                  <a:pt x="3509" y="6639"/>
                  <a:pt x="3512" y="6639"/>
                </a:cubicBezTo>
                <a:close/>
                <a:moveTo>
                  <a:pt x="2719" y="6719"/>
                </a:moveTo>
                <a:lnTo>
                  <a:pt x="2719" y="6724"/>
                </a:lnTo>
                <a:lnTo>
                  <a:pt x="2719" y="6741"/>
                </a:lnTo>
                <a:cubicBezTo>
                  <a:pt x="2719" y="6749"/>
                  <a:pt x="2738" y="6766"/>
                  <a:pt x="2758" y="6785"/>
                </a:cubicBezTo>
                <a:lnTo>
                  <a:pt x="2758" y="6785"/>
                </a:lnTo>
                <a:cubicBezTo>
                  <a:pt x="2757" y="6780"/>
                  <a:pt x="2755" y="6775"/>
                  <a:pt x="2753" y="6770"/>
                </a:cubicBezTo>
                <a:cubicBezTo>
                  <a:pt x="2749" y="6757"/>
                  <a:pt x="2737" y="6738"/>
                  <a:pt x="2724" y="6719"/>
                </a:cubicBezTo>
                <a:lnTo>
                  <a:pt x="2724" y="6719"/>
                </a:lnTo>
                <a:cubicBezTo>
                  <a:pt x="2722" y="6719"/>
                  <a:pt x="2720" y="6719"/>
                  <a:pt x="2719" y="6719"/>
                </a:cubicBezTo>
                <a:close/>
                <a:moveTo>
                  <a:pt x="3137" y="6651"/>
                </a:moveTo>
                <a:cubicBezTo>
                  <a:pt x="3141" y="6651"/>
                  <a:pt x="3144" y="6652"/>
                  <a:pt x="3144" y="6656"/>
                </a:cubicBezTo>
                <a:cubicBezTo>
                  <a:pt x="3149" y="6674"/>
                  <a:pt x="3136" y="6681"/>
                  <a:pt x="3115" y="6681"/>
                </a:cubicBezTo>
                <a:cubicBezTo>
                  <a:pt x="3109" y="6681"/>
                  <a:pt x="3101" y="6680"/>
                  <a:pt x="3093" y="6679"/>
                </a:cubicBezTo>
                <a:lnTo>
                  <a:pt x="3076" y="6741"/>
                </a:lnTo>
                <a:cubicBezTo>
                  <a:pt x="3076" y="6753"/>
                  <a:pt x="3076" y="6758"/>
                  <a:pt x="3076" y="6764"/>
                </a:cubicBezTo>
                <a:cubicBezTo>
                  <a:pt x="3059" y="6775"/>
                  <a:pt x="3031" y="6792"/>
                  <a:pt x="3008" y="6809"/>
                </a:cubicBezTo>
                <a:cubicBezTo>
                  <a:pt x="3002" y="6804"/>
                  <a:pt x="3002" y="6804"/>
                  <a:pt x="2997" y="6804"/>
                </a:cubicBezTo>
                <a:cubicBezTo>
                  <a:pt x="2997" y="6798"/>
                  <a:pt x="2991" y="6792"/>
                  <a:pt x="2985" y="6792"/>
                </a:cubicBezTo>
                <a:cubicBezTo>
                  <a:pt x="2980" y="6787"/>
                  <a:pt x="2980" y="6787"/>
                  <a:pt x="2980" y="6787"/>
                </a:cubicBezTo>
                <a:lnTo>
                  <a:pt x="2951" y="6724"/>
                </a:lnTo>
                <a:cubicBezTo>
                  <a:pt x="2940" y="6736"/>
                  <a:pt x="2929" y="6741"/>
                  <a:pt x="2917" y="6741"/>
                </a:cubicBezTo>
                <a:cubicBezTo>
                  <a:pt x="2917" y="6736"/>
                  <a:pt x="2917" y="6730"/>
                  <a:pt x="2923" y="6719"/>
                </a:cubicBezTo>
                <a:lnTo>
                  <a:pt x="2934" y="6713"/>
                </a:lnTo>
                <a:lnTo>
                  <a:pt x="2963" y="6696"/>
                </a:lnTo>
                <a:cubicBezTo>
                  <a:pt x="2991" y="6685"/>
                  <a:pt x="3059" y="6679"/>
                  <a:pt x="3076" y="6673"/>
                </a:cubicBezTo>
                <a:cubicBezTo>
                  <a:pt x="3085" y="6669"/>
                  <a:pt x="3121" y="6651"/>
                  <a:pt x="3137" y="6651"/>
                </a:cubicBezTo>
                <a:close/>
                <a:moveTo>
                  <a:pt x="22736" y="9663"/>
                </a:moveTo>
                <a:cubicBezTo>
                  <a:pt x="22759" y="9720"/>
                  <a:pt x="22798" y="9822"/>
                  <a:pt x="22810" y="9851"/>
                </a:cubicBezTo>
                <a:cubicBezTo>
                  <a:pt x="22818" y="9872"/>
                  <a:pt x="22814" y="9883"/>
                  <a:pt x="22800" y="9883"/>
                </a:cubicBezTo>
                <a:cubicBezTo>
                  <a:pt x="22795" y="9883"/>
                  <a:pt x="22789" y="9882"/>
                  <a:pt x="22781" y="9879"/>
                </a:cubicBezTo>
                <a:cubicBezTo>
                  <a:pt x="22764" y="9868"/>
                  <a:pt x="22708" y="9811"/>
                  <a:pt x="22673" y="9783"/>
                </a:cubicBezTo>
                <a:cubicBezTo>
                  <a:pt x="22673" y="9783"/>
                  <a:pt x="22679" y="9771"/>
                  <a:pt x="22696" y="9731"/>
                </a:cubicBezTo>
                <a:lnTo>
                  <a:pt x="22736" y="9663"/>
                </a:lnTo>
                <a:close/>
                <a:moveTo>
                  <a:pt x="23153" y="9804"/>
                </a:moveTo>
                <a:cubicBezTo>
                  <a:pt x="23157" y="9804"/>
                  <a:pt x="23164" y="9814"/>
                  <a:pt x="23173" y="9834"/>
                </a:cubicBezTo>
                <a:lnTo>
                  <a:pt x="23173" y="9839"/>
                </a:lnTo>
                <a:lnTo>
                  <a:pt x="23195" y="9851"/>
                </a:lnTo>
                <a:lnTo>
                  <a:pt x="23212" y="9862"/>
                </a:lnTo>
                <a:cubicBezTo>
                  <a:pt x="23234" y="9844"/>
                  <a:pt x="23249" y="9835"/>
                  <a:pt x="23257" y="9835"/>
                </a:cubicBezTo>
                <a:cubicBezTo>
                  <a:pt x="23266" y="9835"/>
                  <a:pt x="23267" y="9846"/>
                  <a:pt x="23258" y="9868"/>
                </a:cubicBezTo>
                <a:lnTo>
                  <a:pt x="23258" y="9885"/>
                </a:lnTo>
                <a:lnTo>
                  <a:pt x="23258" y="9924"/>
                </a:lnTo>
                <a:cubicBezTo>
                  <a:pt x="23235" y="9919"/>
                  <a:pt x="23156" y="9879"/>
                  <a:pt x="23150" y="9834"/>
                </a:cubicBezTo>
                <a:cubicBezTo>
                  <a:pt x="23147" y="9814"/>
                  <a:pt x="23149" y="9804"/>
                  <a:pt x="23153" y="9804"/>
                </a:cubicBezTo>
                <a:close/>
                <a:moveTo>
                  <a:pt x="1210" y="11293"/>
                </a:moveTo>
                <a:cubicBezTo>
                  <a:pt x="1215" y="11293"/>
                  <a:pt x="1219" y="11298"/>
                  <a:pt x="1221" y="11309"/>
                </a:cubicBezTo>
                <a:lnTo>
                  <a:pt x="1221" y="11331"/>
                </a:lnTo>
                <a:cubicBezTo>
                  <a:pt x="1215" y="11371"/>
                  <a:pt x="1226" y="11400"/>
                  <a:pt x="1261" y="11400"/>
                </a:cubicBezTo>
                <a:lnTo>
                  <a:pt x="1266" y="11400"/>
                </a:lnTo>
                <a:cubicBezTo>
                  <a:pt x="1271" y="11424"/>
                  <a:pt x="1263" y="11440"/>
                  <a:pt x="1250" y="11440"/>
                </a:cubicBezTo>
                <a:cubicBezTo>
                  <a:pt x="1248" y="11440"/>
                  <a:pt x="1246" y="11440"/>
                  <a:pt x="1244" y="11439"/>
                </a:cubicBezTo>
                <a:cubicBezTo>
                  <a:pt x="1221" y="11434"/>
                  <a:pt x="1170" y="11366"/>
                  <a:pt x="1187" y="11326"/>
                </a:cubicBezTo>
                <a:cubicBezTo>
                  <a:pt x="1194" y="11305"/>
                  <a:pt x="1203" y="11293"/>
                  <a:pt x="1210" y="11293"/>
                </a:cubicBezTo>
                <a:close/>
                <a:moveTo>
                  <a:pt x="864" y="12074"/>
                </a:moveTo>
                <a:cubicBezTo>
                  <a:pt x="873" y="12074"/>
                  <a:pt x="878" y="12088"/>
                  <a:pt x="886" y="12092"/>
                </a:cubicBezTo>
                <a:lnTo>
                  <a:pt x="897" y="12103"/>
                </a:lnTo>
                <a:cubicBezTo>
                  <a:pt x="914" y="12109"/>
                  <a:pt x="926" y="12126"/>
                  <a:pt x="926" y="12137"/>
                </a:cubicBezTo>
                <a:lnTo>
                  <a:pt x="920" y="12149"/>
                </a:lnTo>
                <a:lnTo>
                  <a:pt x="926" y="12149"/>
                </a:lnTo>
                <a:cubicBezTo>
                  <a:pt x="909" y="12177"/>
                  <a:pt x="892" y="12222"/>
                  <a:pt x="875" y="12222"/>
                </a:cubicBezTo>
                <a:cubicBezTo>
                  <a:pt x="873" y="12223"/>
                  <a:pt x="871" y="12223"/>
                  <a:pt x="870" y="12223"/>
                </a:cubicBezTo>
                <a:cubicBezTo>
                  <a:pt x="832" y="12223"/>
                  <a:pt x="863" y="12159"/>
                  <a:pt x="846" y="12143"/>
                </a:cubicBezTo>
                <a:cubicBezTo>
                  <a:pt x="824" y="12114"/>
                  <a:pt x="835" y="12103"/>
                  <a:pt x="846" y="12086"/>
                </a:cubicBezTo>
                <a:cubicBezTo>
                  <a:pt x="854" y="12077"/>
                  <a:pt x="859" y="12074"/>
                  <a:pt x="864" y="12074"/>
                </a:cubicBezTo>
                <a:close/>
                <a:moveTo>
                  <a:pt x="20983" y="14191"/>
                </a:moveTo>
                <a:cubicBezTo>
                  <a:pt x="20983" y="14197"/>
                  <a:pt x="20983" y="14197"/>
                  <a:pt x="20983" y="14197"/>
                </a:cubicBezTo>
                <a:lnTo>
                  <a:pt x="20988" y="14197"/>
                </a:lnTo>
                <a:cubicBezTo>
                  <a:pt x="20994" y="14230"/>
                  <a:pt x="20919" y="14316"/>
                  <a:pt x="20899" y="14316"/>
                </a:cubicBezTo>
                <a:cubicBezTo>
                  <a:pt x="20899" y="14316"/>
                  <a:pt x="20898" y="14316"/>
                  <a:pt x="20898" y="14316"/>
                </a:cubicBezTo>
                <a:cubicBezTo>
                  <a:pt x="20875" y="14310"/>
                  <a:pt x="20864" y="14299"/>
                  <a:pt x="20869" y="14288"/>
                </a:cubicBezTo>
                <a:lnTo>
                  <a:pt x="20875" y="14282"/>
                </a:lnTo>
                <a:cubicBezTo>
                  <a:pt x="20892" y="14265"/>
                  <a:pt x="20909" y="14259"/>
                  <a:pt x="20920" y="14242"/>
                </a:cubicBezTo>
                <a:cubicBezTo>
                  <a:pt x="20926" y="14236"/>
                  <a:pt x="20920" y="14219"/>
                  <a:pt x="20920" y="14208"/>
                </a:cubicBezTo>
                <a:cubicBezTo>
                  <a:pt x="20937" y="14202"/>
                  <a:pt x="20960" y="14197"/>
                  <a:pt x="20983" y="14191"/>
                </a:cubicBezTo>
                <a:close/>
                <a:moveTo>
                  <a:pt x="21280" y="14499"/>
                </a:moveTo>
                <a:cubicBezTo>
                  <a:pt x="21289" y="14499"/>
                  <a:pt x="21297" y="14502"/>
                  <a:pt x="21300" y="14509"/>
                </a:cubicBezTo>
                <a:cubicBezTo>
                  <a:pt x="21306" y="14537"/>
                  <a:pt x="21317" y="14617"/>
                  <a:pt x="21317" y="14639"/>
                </a:cubicBezTo>
                <a:cubicBezTo>
                  <a:pt x="21321" y="14653"/>
                  <a:pt x="21314" y="14661"/>
                  <a:pt x="21303" y="14661"/>
                </a:cubicBezTo>
                <a:cubicBezTo>
                  <a:pt x="21296" y="14661"/>
                  <a:pt x="21287" y="14657"/>
                  <a:pt x="21278" y="14651"/>
                </a:cubicBezTo>
                <a:lnTo>
                  <a:pt x="21261" y="14651"/>
                </a:lnTo>
                <a:cubicBezTo>
                  <a:pt x="21244" y="14651"/>
                  <a:pt x="21227" y="14673"/>
                  <a:pt x="21210" y="14679"/>
                </a:cubicBezTo>
                <a:lnTo>
                  <a:pt x="21136" y="14685"/>
                </a:lnTo>
                <a:cubicBezTo>
                  <a:pt x="21146" y="14618"/>
                  <a:pt x="21161" y="14570"/>
                  <a:pt x="21172" y="14570"/>
                </a:cubicBezTo>
                <a:cubicBezTo>
                  <a:pt x="21173" y="14570"/>
                  <a:pt x="21175" y="14570"/>
                  <a:pt x="21176" y="14571"/>
                </a:cubicBezTo>
                <a:cubicBezTo>
                  <a:pt x="21176" y="14573"/>
                  <a:pt x="21178" y="14574"/>
                  <a:pt x="21180" y="14574"/>
                </a:cubicBezTo>
                <a:cubicBezTo>
                  <a:pt x="21193" y="14574"/>
                  <a:pt x="21221" y="14551"/>
                  <a:pt x="21221" y="14532"/>
                </a:cubicBezTo>
                <a:cubicBezTo>
                  <a:pt x="21225" y="14515"/>
                  <a:pt x="21257" y="14499"/>
                  <a:pt x="21280" y="14499"/>
                </a:cubicBezTo>
                <a:close/>
                <a:moveTo>
                  <a:pt x="1839" y="14401"/>
                </a:moveTo>
                <a:cubicBezTo>
                  <a:pt x="1862" y="14401"/>
                  <a:pt x="1930" y="14412"/>
                  <a:pt x="1930" y="14412"/>
                </a:cubicBezTo>
                <a:cubicBezTo>
                  <a:pt x="1930" y="14418"/>
                  <a:pt x="1913" y="14418"/>
                  <a:pt x="1890" y="14424"/>
                </a:cubicBezTo>
                <a:lnTo>
                  <a:pt x="1873" y="14429"/>
                </a:lnTo>
                <a:lnTo>
                  <a:pt x="1800" y="14469"/>
                </a:lnTo>
                <a:cubicBezTo>
                  <a:pt x="1789" y="14572"/>
                  <a:pt x="1830" y="14634"/>
                  <a:pt x="1843" y="14634"/>
                </a:cubicBezTo>
                <a:cubicBezTo>
                  <a:pt x="1844" y="14634"/>
                  <a:pt x="1844" y="14634"/>
                  <a:pt x="1845" y="14634"/>
                </a:cubicBezTo>
                <a:cubicBezTo>
                  <a:pt x="1850" y="14630"/>
                  <a:pt x="1855" y="14629"/>
                  <a:pt x="1860" y="14629"/>
                </a:cubicBezTo>
                <a:cubicBezTo>
                  <a:pt x="1871" y="14629"/>
                  <a:pt x="1881" y="14637"/>
                  <a:pt x="1885" y="14645"/>
                </a:cubicBezTo>
                <a:lnTo>
                  <a:pt x="1885" y="14651"/>
                </a:lnTo>
                <a:lnTo>
                  <a:pt x="1868" y="14696"/>
                </a:lnTo>
                <a:cubicBezTo>
                  <a:pt x="1858" y="14722"/>
                  <a:pt x="1840" y="14737"/>
                  <a:pt x="1822" y="14737"/>
                </a:cubicBezTo>
                <a:cubicBezTo>
                  <a:pt x="1808" y="14737"/>
                  <a:pt x="1794" y="14730"/>
                  <a:pt x="1783" y="14713"/>
                </a:cubicBezTo>
                <a:lnTo>
                  <a:pt x="1760" y="14685"/>
                </a:lnTo>
                <a:cubicBezTo>
                  <a:pt x="1743" y="14668"/>
                  <a:pt x="1726" y="14651"/>
                  <a:pt x="1714" y="14628"/>
                </a:cubicBezTo>
                <a:cubicBezTo>
                  <a:pt x="1697" y="14600"/>
                  <a:pt x="1754" y="14588"/>
                  <a:pt x="1720" y="14554"/>
                </a:cubicBezTo>
                <a:cubicBezTo>
                  <a:pt x="1720" y="14554"/>
                  <a:pt x="1726" y="14532"/>
                  <a:pt x="1731" y="14526"/>
                </a:cubicBezTo>
                <a:lnTo>
                  <a:pt x="1777" y="14486"/>
                </a:lnTo>
                <a:cubicBezTo>
                  <a:pt x="1783" y="14441"/>
                  <a:pt x="1811" y="14401"/>
                  <a:pt x="1839" y="14401"/>
                </a:cubicBezTo>
                <a:close/>
                <a:moveTo>
                  <a:pt x="631" y="15184"/>
                </a:moveTo>
                <a:cubicBezTo>
                  <a:pt x="636" y="15184"/>
                  <a:pt x="631" y="15201"/>
                  <a:pt x="619" y="15218"/>
                </a:cubicBezTo>
                <a:lnTo>
                  <a:pt x="625" y="15229"/>
                </a:lnTo>
                <a:lnTo>
                  <a:pt x="619" y="15229"/>
                </a:lnTo>
                <a:lnTo>
                  <a:pt x="625" y="15275"/>
                </a:lnTo>
                <a:cubicBezTo>
                  <a:pt x="617" y="15288"/>
                  <a:pt x="602" y="15292"/>
                  <a:pt x="585" y="15292"/>
                </a:cubicBezTo>
                <a:cubicBezTo>
                  <a:pt x="558" y="15292"/>
                  <a:pt x="526" y="15280"/>
                  <a:pt x="512" y="15280"/>
                </a:cubicBezTo>
                <a:cubicBezTo>
                  <a:pt x="483" y="15280"/>
                  <a:pt x="461" y="15263"/>
                  <a:pt x="455" y="15246"/>
                </a:cubicBezTo>
                <a:lnTo>
                  <a:pt x="455" y="15224"/>
                </a:lnTo>
                <a:cubicBezTo>
                  <a:pt x="455" y="15224"/>
                  <a:pt x="469" y="15216"/>
                  <a:pt x="478" y="15216"/>
                </a:cubicBezTo>
                <a:cubicBezTo>
                  <a:pt x="480" y="15216"/>
                  <a:pt x="482" y="15217"/>
                  <a:pt x="483" y="15218"/>
                </a:cubicBezTo>
                <a:cubicBezTo>
                  <a:pt x="508" y="15223"/>
                  <a:pt x="534" y="15242"/>
                  <a:pt x="555" y="15242"/>
                </a:cubicBezTo>
                <a:cubicBezTo>
                  <a:pt x="558" y="15242"/>
                  <a:pt x="560" y="15241"/>
                  <a:pt x="563" y="15241"/>
                </a:cubicBezTo>
                <a:cubicBezTo>
                  <a:pt x="585" y="15235"/>
                  <a:pt x="602" y="15207"/>
                  <a:pt x="625" y="15184"/>
                </a:cubicBezTo>
                <a:close/>
                <a:moveTo>
                  <a:pt x="355" y="15083"/>
                </a:moveTo>
                <a:cubicBezTo>
                  <a:pt x="363" y="15083"/>
                  <a:pt x="394" y="15135"/>
                  <a:pt x="432" y="15212"/>
                </a:cubicBezTo>
                <a:lnTo>
                  <a:pt x="421" y="15280"/>
                </a:lnTo>
                <a:cubicBezTo>
                  <a:pt x="421" y="15292"/>
                  <a:pt x="409" y="15309"/>
                  <a:pt x="404" y="15309"/>
                </a:cubicBezTo>
                <a:cubicBezTo>
                  <a:pt x="392" y="15309"/>
                  <a:pt x="375" y="15303"/>
                  <a:pt x="375" y="15292"/>
                </a:cubicBezTo>
                <a:lnTo>
                  <a:pt x="370" y="15246"/>
                </a:lnTo>
                <a:cubicBezTo>
                  <a:pt x="358" y="15190"/>
                  <a:pt x="353" y="15105"/>
                  <a:pt x="353" y="15088"/>
                </a:cubicBezTo>
                <a:cubicBezTo>
                  <a:pt x="353" y="15084"/>
                  <a:pt x="353" y="15083"/>
                  <a:pt x="355" y="15083"/>
                </a:cubicBezTo>
                <a:close/>
                <a:moveTo>
                  <a:pt x="21820" y="15529"/>
                </a:moveTo>
                <a:cubicBezTo>
                  <a:pt x="21822" y="15529"/>
                  <a:pt x="21825" y="15530"/>
                  <a:pt x="21828" y="15530"/>
                </a:cubicBezTo>
                <a:cubicBezTo>
                  <a:pt x="21854" y="15535"/>
                  <a:pt x="21904" y="15588"/>
                  <a:pt x="21916" y="15588"/>
                </a:cubicBezTo>
                <a:cubicBezTo>
                  <a:pt x="21918" y="15588"/>
                  <a:pt x="21918" y="15588"/>
                  <a:pt x="21919" y="15587"/>
                </a:cubicBezTo>
                <a:cubicBezTo>
                  <a:pt x="21919" y="15586"/>
                  <a:pt x="21920" y="15586"/>
                  <a:pt x="21920" y="15586"/>
                </a:cubicBezTo>
                <a:cubicBezTo>
                  <a:pt x="21925" y="15586"/>
                  <a:pt x="21929" y="15650"/>
                  <a:pt x="21919" y="15661"/>
                </a:cubicBezTo>
                <a:cubicBezTo>
                  <a:pt x="21918" y="15662"/>
                  <a:pt x="21916" y="15663"/>
                  <a:pt x="21913" y="15663"/>
                </a:cubicBezTo>
                <a:cubicBezTo>
                  <a:pt x="21893" y="15663"/>
                  <a:pt x="21837" y="15606"/>
                  <a:pt x="21817" y="15575"/>
                </a:cubicBezTo>
                <a:cubicBezTo>
                  <a:pt x="21796" y="15550"/>
                  <a:pt x="21799" y="15529"/>
                  <a:pt x="21820" y="15529"/>
                </a:cubicBezTo>
                <a:close/>
                <a:moveTo>
                  <a:pt x="222" y="15581"/>
                </a:moveTo>
                <a:lnTo>
                  <a:pt x="239" y="15598"/>
                </a:lnTo>
                <a:lnTo>
                  <a:pt x="256" y="15610"/>
                </a:lnTo>
                <a:cubicBezTo>
                  <a:pt x="257" y="15609"/>
                  <a:pt x="258" y="15609"/>
                  <a:pt x="259" y="15609"/>
                </a:cubicBezTo>
                <a:cubicBezTo>
                  <a:pt x="283" y="15609"/>
                  <a:pt x="267" y="15678"/>
                  <a:pt x="251" y="15700"/>
                </a:cubicBezTo>
                <a:cubicBezTo>
                  <a:pt x="246" y="15711"/>
                  <a:pt x="239" y="15716"/>
                  <a:pt x="232" y="15716"/>
                </a:cubicBezTo>
                <a:cubicBezTo>
                  <a:pt x="220" y="15716"/>
                  <a:pt x="206" y="15704"/>
                  <a:pt x="200" y="15683"/>
                </a:cubicBezTo>
                <a:lnTo>
                  <a:pt x="188" y="15661"/>
                </a:lnTo>
                <a:lnTo>
                  <a:pt x="171" y="15632"/>
                </a:lnTo>
                <a:cubicBezTo>
                  <a:pt x="183" y="15610"/>
                  <a:pt x="205" y="15587"/>
                  <a:pt x="222" y="15581"/>
                </a:cubicBezTo>
                <a:close/>
                <a:moveTo>
                  <a:pt x="22189" y="15642"/>
                </a:moveTo>
                <a:cubicBezTo>
                  <a:pt x="22213" y="15642"/>
                  <a:pt x="22252" y="15655"/>
                  <a:pt x="22271" y="15655"/>
                </a:cubicBezTo>
                <a:cubicBezTo>
                  <a:pt x="22274" y="15654"/>
                  <a:pt x="22276" y="15654"/>
                  <a:pt x="22279" y="15654"/>
                </a:cubicBezTo>
                <a:cubicBezTo>
                  <a:pt x="22306" y="15654"/>
                  <a:pt x="22315" y="15681"/>
                  <a:pt x="22299" y="15717"/>
                </a:cubicBezTo>
                <a:lnTo>
                  <a:pt x="22276" y="15751"/>
                </a:lnTo>
                <a:lnTo>
                  <a:pt x="22265" y="15768"/>
                </a:lnTo>
                <a:cubicBezTo>
                  <a:pt x="22242" y="15768"/>
                  <a:pt x="22214" y="15751"/>
                  <a:pt x="22203" y="15751"/>
                </a:cubicBezTo>
                <a:cubicBezTo>
                  <a:pt x="22202" y="15752"/>
                  <a:pt x="22202" y="15752"/>
                  <a:pt x="22201" y="15752"/>
                </a:cubicBezTo>
                <a:cubicBezTo>
                  <a:pt x="22190" y="15752"/>
                  <a:pt x="22169" y="15682"/>
                  <a:pt x="22169" y="15655"/>
                </a:cubicBezTo>
                <a:cubicBezTo>
                  <a:pt x="22169" y="15645"/>
                  <a:pt x="22177" y="15642"/>
                  <a:pt x="22189" y="15642"/>
                </a:cubicBezTo>
                <a:close/>
                <a:moveTo>
                  <a:pt x="21772" y="15636"/>
                </a:moveTo>
                <a:cubicBezTo>
                  <a:pt x="21776" y="15636"/>
                  <a:pt x="21780" y="15636"/>
                  <a:pt x="21783" y="15638"/>
                </a:cubicBezTo>
                <a:lnTo>
                  <a:pt x="21794" y="15644"/>
                </a:lnTo>
                <a:cubicBezTo>
                  <a:pt x="21822" y="15672"/>
                  <a:pt x="21834" y="15723"/>
                  <a:pt x="21879" y="15729"/>
                </a:cubicBezTo>
                <a:lnTo>
                  <a:pt x="21913" y="15734"/>
                </a:lnTo>
                <a:cubicBezTo>
                  <a:pt x="21913" y="15774"/>
                  <a:pt x="21873" y="15836"/>
                  <a:pt x="21822" y="15871"/>
                </a:cubicBezTo>
                <a:lnTo>
                  <a:pt x="21794" y="15808"/>
                </a:lnTo>
                <a:lnTo>
                  <a:pt x="21794" y="15802"/>
                </a:lnTo>
                <a:cubicBezTo>
                  <a:pt x="21811" y="15785"/>
                  <a:pt x="21794" y="15751"/>
                  <a:pt x="21760" y="15729"/>
                </a:cubicBezTo>
                <a:lnTo>
                  <a:pt x="21754" y="15734"/>
                </a:lnTo>
                <a:lnTo>
                  <a:pt x="21720" y="15774"/>
                </a:lnTo>
                <a:cubicBezTo>
                  <a:pt x="21703" y="15740"/>
                  <a:pt x="21726" y="15666"/>
                  <a:pt x="21737" y="15655"/>
                </a:cubicBezTo>
                <a:cubicBezTo>
                  <a:pt x="21746" y="15642"/>
                  <a:pt x="21761" y="15636"/>
                  <a:pt x="21772" y="15636"/>
                </a:cubicBezTo>
                <a:close/>
                <a:moveTo>
                  <a:pt x="22197" y="15825"/>
                </a:moveTo>
                <a:cubicBezTo>
                  <a:pt x="22203" y="15831"/>
                  <a:pt x="22214" y="15859"/>
                  <a:pt x="22231" y="15888"/>
                </a:cubicBezTo>
                <a:lnTo>
                  <a:pt x="22248" y="15916"/>
                </a:lnTo>
                <a:lnTo>
                  <a:pt x="22271" y="15950"/>
                </a:lnTo>
                <a:cubicBezTo>
                  <a:pt x="22259" y="15958"/>
                  <a:pt x="22247" y="15963"/>
                  <a:pt x="22234" y="15963"/>
                </a:cubicBezTo>
                <a:cubicBezTo>
                  <a:pt x="22222" y="15963"/>
                  <a:pt x="22211" y="15958"/>
                  <a:pt x="22203" y="15950"/>
                </a:cubicBezTo>
                <a:cubicBezTo>
                  <a:pt x="22180" y="15939"/>
                  <a:pt x="22151" y="15859"/>
                  <a:pt x="22163" y="15842"/>
                </a:cubicBezTo>
                <a:cubicBezTo>
                  <a:pt x="22169" y="15831"/>
                  <a:pt x="22191" y="15825"/>
                  <a:pt x="22197" y="15825"/>
                </a:cubicBezTo>
                <a:close/>
                <a:moveTo>
                  <a:pt x="3799" y="16056"/>
                </a:moveTo>
                <a:cubicBezTo>
                  <a:pt x="3801" y="16056"/>
                  <a:pt x="3802" y="16057"/>
                  <a:pt x="3802" y="16058"/>
                </a:cubicBezTo>
                <a:cubicBezTo>
                  <a:pt x="3808" y="16075"/>
                  <a:pt x="3808" y="16115"/>
                  <a:pt x="3808" y="16143"/>
                </a:cubicBezTo>
                <a:lnTo>
                  <a:pt x="3780" y="16137"/>
                </a:lnTo>
                <a:lnTo>
                  <a:pt x="3740" y="16126"/>
                </a:lnTo>
                <a:cubicBezTo>
                  <a:pt x="3734" y="16155"/>
                  <a:pt x="3729" y="16169"/>
                  <a:pt x="3727" y="16169"/>
                </a:cubicBezTo>
                <a:cubicBezTo>
                  <a:pt x="3726" y="16169"/>
                  <a:pt x="3726" y="16160"/>
                  <a:pt x="3729" y="16143"/>
                </a:cubicBezTo>
                <a:cubicBezTo>
                  <a:pt x="3734" y="16102"/>
                  <a:pt x="3785" y="16056"/>
                  <a:pt x="3799" y="16056"/>
                </a:cubicBezTo>
                <a:close/>
                <a:moveTo>
                  <a:pt x="3004" y="16049"/>
                </a:moveTo>
                <a:cubicBezTo>
                  <a:pt x="3007" y="16049"/>
                  <a:pt x="3010" y="16050"/>
                  <a:pt x="3014" y="16052"/>
                </a:cubicBezTo>
                <a:lnTo>
                  <a:pt x="3031" y="16058"/>
                </a:lnTo>
                <a:lnTo>
                  <a:pt x="3048" y="16063"/>
                </a:lnTo>
                <a:cubicBezTo>
                  <a:pt x="3076" y="16063"/>
                  <a:pt x="3059" y="16132"/>
                  <a:pt x="3048" y="16160"/>
                </a:cubicBezTo>
                <a:cubicBezTo>
                  <a:pt x="3043" y="16172"/>
                  <a:pt x="3036" y="16178"/>
                  <a:pt x="3029" y="16178"/>
                </a:cubicBezTo>
                <a:cubicBezTo>
                  <a:pt x="3019" y="16178"/>
                  <a:pt x="3009" y="16168"/>
                  <a:pt x="3002" y="16149"/>
                </a:cubicBezTo>
                <a:lnTo>
                  <a:pt x="3002" y="16154"/>
                </a:lnTo>
                <a:cubicBezTo>
                  <a:pt x="2992" y="16124"/>
                  <a:pt x="2982" y="16049"/>
                  <a:pt x="3004" y="16049"/>
                </a:cubicBezTo>
                <a:close/>
                <a:moveTo>
                  <a:pt x="3473" y="16046"/>
                </a:moveTo>
                <a:cubicBezTo>
                  <a:pt x="3490" y="16052"/>
                  <a:pt x="3547" y="16120"/>
                  <a:pt x="3558" y="16143"/>
                </a:cubicBezTo>
                <a:cubicBezTo>
                  <a:pt x="3571" y="16160"/>
                  <a:pt x="3538" y="16194"/>
                  <a:pt x="3514" y="16194"/>
                </a:cubicBezTo>
                <a:cubicBezTo>
                  <a:pt x="3507" y="16194"/>
                  <a:pt x="3500" y="16191"/>
                  <a:pt x="3496" y="16183"/>
                </a:cubicBezTo>
                <a:cubicBezTo>
                  <a:pt x="3489" y="16171"/>
                  <a:pt x="3479" y="16165"/>
                  <a:pt x="3468" y="16165"/>
                </a:cubicBezTo>
                <a:cubicBezTo>
                  <a:pt x="3452" y="16165"/>
                  <a:pt x="3433" y="16176"/>
                  <a:pt x="3417" y="16200"/>
                </a:cubicBezTo>
                <a:lnTo>
                  <a:pt x="3400" y="16194"/>
                </a:lnTo>
                <a:lnTo>
                  <a:pt x="3366" y="16183"/>
                </a:lnTo>
                <a:cubicBezTo>
                  <a:pt x="3369" y="16146"/>
                  <a:pt x="3384" y="16127"/>
                  <a:pt x="3404" y="16127"/>
                </a:cubicBezTo>
                <a:cubicBezTo>
                  <a:pt x="3418" y="16127"/>
                  <a:pt x="3434" y="16136"/>
                  <a:pt x="3451" y="16154"/>
                </a:cubicBezTo>
                <a:lnTo>
                  <a:pt x="3473" y="16052"/>
                </a:lnTo>
                <a:lnTo>
                  <a:pt x="3473" y="16046"/>
                </a:lnTo>
                <a:close/>
                <a:moveTo>
                  <a:pt x="3995" y="16073"/>
                </a:moveTo>
                <a:cubicBezTo>
                  <a:pt x="4007" y="16073"/>
                  <a:pt x="4021" y="16078"/>
                  <a:pt x="4029" y="16086"/>
                </a:cubicBezTo>
                <a:lnTo>
                  <a:pt x="4035" y="16097"/>
                </a:lnTo>
                <a:cubicBezTo>
                  <a:pt x="4035" y="16126"/>
                  <a:pt x="4012" y="16171"/>
                  <a:pt x="3990" y="16205"/>
                </a:cubicBezTo>
                <a:lnTo>
                  <a:pt x="3967" y="16234"/>
                </a:lnTo>
                <a:cubicBezTo>
                  <a:pt x="3966" y="16235"/>
                  <a:pt x="3964" y="16235"/>
                  <a:pt x="3962" y="16235"/>
                </a:cubicBezTo>
                <a:cubicBezTo>
                  <a:pt x="3954" y="16235"/>
                  <a:pt x="3939" y="16226"/>
                  <a:pt x="3939" y="16217"/>
                </a:cubicBezTo>
                <a:cubicBezTo>
                  <a:pt x="3933" y="16205"/>
                  <a:pt x="3939" y="16183"/>
                  <a:pt x="3944" y="16177"/>
                </a:cubicBezTo>
                <a:lnTo>
                  <a:pt x="3956" y="16166"/>
                </a:lnTo>
                <a:cubicBezTo>
                  <a:pt x="3967" y="16160"/>
                  <a:pt x="3967" y="16120"/>
                  <a:pt x="3944" y="16086"/>
                </a:cubicBezTo>
                <a:lnTo>
                  <a:pt x="3984" y="16075"/>
                </a:lnTo>
                <a:cubicBezTo>
                  <a:pt x="3987" y="16073"/>
                  <a:pt x="3991" y="16073"/>
                  <a:pt x="3995" y="16073"/>
                </a:cubicBezTo>
                <a:close/>
                <a:moveTo>
                  <a:pt x="4144" y="16136"/>
                </a:moveTo>
                <a:cubicBezTo>
                  <a:pt x="4145" y="16136"/>
                  <a:pt x="4147" y="16137"/>
                  <a:pt x="4148" y="16137"/>
                </a:cubicBezTo>
                <a:lnTo>
                  <a:pt x="4148" y="16149"/>
                </a:lnTo>
                <a:lnTo>
                  <a:pt x="4148" y="16188"/>
                </a:lnTo>
                <a:cubicBezTo>
                  <a:pt x="4135" y="16233"/>
                  <a:pt x="4115" y="16256"/>
                  <a:pt x="4099" y="16256"/>
                </a:cubicBezTo>
                <a:cubicBezTo>
                  <a:pt x="4094" y="16256"/>
                  <a:pt x="4090" y="16254"/>
                  <a:pt x="4086" y="16251"/>
                </a:cubicBezTo>
                <a:cubicBezTo>
                  <a:pt x="4070" y="16229"/>
                  <a:pt x="4115" y="16136"/>
                  <a:pt x="4144" y="16136"/>
                </a:cubicBezTo>
                <a:close/>
                <a:moveTo>
                  <a:pt x="1753" y="16161"/>
                </a:moveTo>
                <a:cubicBezTo>
                  <a:pt x="1757" y="16161"/>
                  <a:pt x="1761" y="16162"/>
                  <a:pt x="1765" y="16166"/>
                </a:cubicBezTo>
                <a:lnTo>
                  <a:pt x="1788" y="16188"/>
                </a:lnTo>
                <a:lnTo>
                  <a:pt x="1794" y="16200"/>
                </a:lnTo>
                <a:cubicBezTo>
                  <a:pt x="1805" y="16217"/>
                  <a:pt x="1800" y="16239"/>
                  <a:pt x="1783" y="16245"/>
                </a:cubicBezTo>
                <a:lnTo>
                  <a:pt x="1788" y="16245"/>
                </a:lnTo>
                <a:lnTo>
                  <a:pt x="1771" y="16251"/>
                </a:lnTo>
                <a:lnTo>
                  <a:pt x="1754" y="16262"/>
                </a:lnTo>
                <a:cubicBezTo>
                  <a:pt x="1748" y="16265"/>
                  <a:pt x="1743" y="16266"/>
                  <a:pt x="1738" y="16266"/>
                </a:cubicBezTo>
                <a:cubicBezTo>
                  <a:pt x="1724" y="16266"/>
                  <a:pt x="1714" y="16255"/>
                  <a:pt x="1714" y="16234"/>
                </a:cubicBezTo>
                <a:cubicBezTo>
                  <a:pt x="1714" y="16210"/>
                  <a:pt x="1731" y="16161"/>
                  <a:pt x="1753" y="16161"/>
                </a:cubicBezTo>
                <a:close/>
                <a:moveTo>
                  <a:pt x="1652" y="16007"/>
                </a:moveTo>
                <a:lnTo>
                  <a:pt x="1669" y="16024"/>
                </a:lnTo>
                <a:lnTo>
                  <a:pt x="1680" y="16035"/>
                </a:lnTo>
                <a:cubicBezTo>
                  <a:pt x="1686" y="16058"/>
                  <a:pt x="1697" y="16160"/>
                  <a:pt x="1686" y="16194"/>
                </a:cubicBezTo>
                <a:lnTo>
                  <a:pt x="1692" y="16194"/>
                </a:lnTo>
                <a:cubicBezTo>
                  <a:pt x="1680" y="16228"/>
                  <a:pt x="1646" y="16290"/>
                  <a:pt x="1641" y="16307"/>
                </a:cubicBezTo>
                <a:cubicBezTo>
                  <a:pt x="1629" y="16324"/>
                  <a:pt x="1612" y="16330"/>
                  <a:pt x="1612" y="16330"/>
                </a:cubicBezTo>
                <a:cubicBezTo>
                  <a:pt x="1607" y="16324"/>
                  <a:pt x="1612" y="16307"/>
                  <a:pt x="1618" y="16279"/>
                </a:cubicBezTo>
                <a:cubicBezTo>
                  <a:pt x="1629" y="16256"/>
                  <a:pt x="1624" y="16171"/>
                  <a:pt x="1624" y="16137"/>
                </a:cubicBezTo>
                <a:lnTo>
                  <a:pt x="1618" y="16109"/>
                </a:lnTo>
                <a:lnTo>
                  <a:pt x="1612" y="16092"/>
                </a:lnTo>
                <a:cubicBezTo>
                  <a:pt x="1624" y="16069"/>
                  <a:pt x="1641" y="16029"/>
                  <a:pt x="1652" y="16007"/>
                </a:cubicBezTo>
                <a:close/>
                <a:moveTo>
                  <a:pt x="21017" y="16410"/>
                </a:moveTo>
                <a:cubicBezTo>
                  <a:pt x="21017" y="16410"/>
                  <a:pt x="21017" y="16421"/>
                  <a:pt x="21022" y="16432"/>
                </a:cubicBezTo>
                <a:cubicBezTo>
                  <a:pt x="21028" y="16438"/>
                  <a:pt x="21034" y="16449"/>
                  <a:pt x="21039" y="16455"/>
                </a:cubicBezTo>
                <a:lnTo>
                  <a:pt x="21056" y="16466"/>
                </a:lnTo>
                <a:cubicBezTo>
                  <a:pt x="21062" y="16472"/>
                  <a:pt x="21068" y="16478"/>
                  <a:pt x="21068" y="16478"/>
                </a:cubicBezTo>
                <a:cubicBezTo>
                  <a:pt x="21017" y="16483"/>
                  <a:pt x="21017" y="16483"/>
                  <a:pt x="21017" y="16483"/>
                </a:cubicBezTo>
                <a:cubicBezTo>
                  <a:pt x="21011" y="16461"/>
                  <a:pt x="21011" y="16432"/>
                  <a:pt x="21017" y="16410"/>
                </a:cubicBezTo>
                <a:close/>
                <a:moveTo>
                  <a:pt x="21156" y="16284"/>
                </a:moveTo>
                <a:cubicBezTo>
                  <a:pt x="21181" y="16284"/>
                  <a:pt x="21217" y="16298"/>
                  <a:pt x="21238" y="16302"/>
                </a:cubicBezTo>
                <a:cubicBezTo>
                  <a:pt x="21261" y="16302"/>
                  <a:pt x="21306" y="16438"/>
                  <a:pt x="21278" y="16472"/>
                </a:cubicBezTo>
                <a:cubicBezTo>
                  <a:pt x="21255" y="16506"/>
                  <a:pt x="21193" y="16500"/>
                  <a:pt x="21176" y="16517"/>
                </a:cubicBezTo>
                <a:cubicBezTo>
                  <a:pt x="21174" y="16519"/>
                  <a:pt x="21173" y="16519"/>
                  <a:pt x="21172" y="16519"/>
                </a:cubicBezTo>
                <a:cubicBezTo>
                  <a:pt x="21159" y="16519"/>
                  <a:pt x="21159" y="16435"/>
                  <a:pt x="21164" y="16398"/>
                </a:cubicBezTo>
                <a:cubicBezTo>
                  <a:pt x="21169" y="16368"/>
                  <a:pt x="21161" y="16346"/>
                  <a:pt x="21147" y="16346"/>
                </a:cubicBezTo>
                <a:cubicBezTo>
                  <a:pt x="21145" y="16346"/>
                  <a:pt x="21143" y="16347"/>
                  <a:pt x="21142" y="16347"/>
                </a:cubicBezTo>
                <a:cubicBezTo>
                  <a:pt x="21128" y="16356"/>
                  <a:pt x="21095" y="16366"/>
                  <a:pt x="21083" y="16366"/>
                </a:cubicBezTo>
                <a:cubicBezTo>
                  <a:pt x="21081" y="16366"/>
                  <a:pt x="21079" y="16365"/>
                  <a:pt x="21079" y="16364"/>
                </a:cubicBezTo>
                <a:cubicBezTo>
                  <a:pt x="21073" y="16358"/>
                  <a:pt x="21119" y="16313"/>
                  <a:pt x="21136" y="16290"/>
                </a:cubicBezTo>
                <a:cubicBezTo>
                  <a:pt x="21140" y="16286"/>
                  <a:pt x="21148" y="16284"/>
                  <a:pt x="21156" y="16284"/>
                </a:cubicBezTo>
                <a:close/>
                <a:moveTo>
                  <a:pt x="3978" y="16523"/>
                </a:moveTo>
                <a:cubicBezTo>
                  <a:pt x="3990" y="16523"/>
                  <a:pt x="4007" y="16534"/>
                  <a:pt x="4007" y="16540"/>
                </a:cubicBezTo>
                <a:lnTo>
                  <a:pt x="4001" y="16597"/>
                </a:lnTo>
                <a:cubicBezTo>
                  <a:pt x="4007" y="16608"/>
                  <a:pt x="4018" y="16625"/>
                  <a:pt x="4024" y="16648"/>
                </a:cubicBezTo>
                <a:cubicBezTo>
                  <a:pt x="4015" y="16652"/>
                  <a:pt x="4006" y="16654"/>
                  <a:pt x="3996" y="16654"/>
                </a:cubicBezTo>
                <a:cubicBezTo>
                  <a:pt x="3980" y="16654"/>
                  <a:pt x="3961" y="16649"/>
                  <a:pt x="3933" y="16642"/>
                </a:cubicBezTo>
                <a:cubicBezTo>
                  <a:pt x="3916" y="16642"/>
                  <a:pt x="3893" y="16642"/>
                  <a:pt x="3882" y="16648"/>
                </a:cubicBezTo>
                <a:cubicBezTo>
                  <a:pt x="3888" y="16619"/>
                  <a:pt x="3893" y="16585"/>
                  <a:pt x="3888" y="16574"/>
                </a:cubicBezTo>
                <a:cubicBezTo>
                  <a:pt x="3870" y="16557"/>
                  <a:pt x="3859" y="16540"/>
                  <a:pt x="3865" y="16529"/>
                </a:cubicBezTo>
                <a:lnTo>
                  <a:pt x="3888" y="16529"/>
                </a:lnTo>
                <a:cubicBezTo>
                  <a:pt x="3889" y="16528"/>
                  <a:pt x="3890" y="16528"/>
                  <a:pt x="3891" y="16528"/>
                </a:cubicBezTo>
                <a:cubicBezTo>
                  <a:pt x="3913" y="16528"/>
                  <a:pt x="3933" y="16569"/>
                  <a:pt x="3933" y="16585"/>
                </a:cubicBezTo>
                <a:lnTo>
                  <a:pt x="3939" y="16585"/>
                </a:lnTo>
                <a:cubicBezTo>
                  <a:pt x="3939" y="16599"/>
                  <a:pt x="3946" y="16610"/>
                  <a:pt x="3952" y="16610"/>
                </a:cubicBezTo>
                <a:cubicBezTo>
                  <a:pt x="3953" y="16610"/>
                  <a:pt x="3955" y="16609"/>
                  <a:pt x="3956" y="16608"/>
                </a:cubicBezTo>
                <a:lnTo>
                  <a:pt x="3956" y="16602"/>
                </a:lnTo>
                <a:cubicBezTo>
                  <a:pt x="3961" y="16585"/>
                  <a:pt x="3956" y="16568"/>
                  <a:pt x="3961" y="16557"/>
                </a:cubicBezTo>
                <a:cubicBezTo>
                  <a:pt x="3961" y="16540"/>
                  <a:pt x="3973" y="16523"/>
                  <a:pt x="3978" y="16523"/>
                </a:cubicBezTo>
                <a:close/>
                <a:moveTo>
                  <a:pt x="3530" y="16654"/>
                </a:moveTo>
                <a:cubicBezTo>
                  <a:pt x="3553" y="16654"/>
                  <a:pt x="3609" y="16676"/>
                  <a:pt x="3598" y="16699"/>
                </a:cubicBezTo>
                <a:lnTo>
                  <a:pt x="3598" y="16716"/>
                </a:lnTo>
                <a:lnTo>
                  <a:pt x="3598" y="16739"/>
                </a:lnTo>
                <a:cubicBezTo>
                  <a:pt x="3604" y="16744"/>
                  <a:pt x="3598" y="16750"/>
                  <a:pt x="3604" y="16756"/>
                </a:cubicBezTo>
                <a:lnTo>
                  <a:pt x="3598" y="16756"/>
                </a:lnTo>
                <a:cubicBezTo>
                  <a:pt x="3592" y="16778"/>
                  <a:pt x="3581" y="16795"/>
                  <a:pt x="3570" y="16807"/>
                </a:cubicBezTo>
                <a:cubicBezTo>
                  <a:pt x="3558" y="16801"/>
                  <a:pt x="3547" y="16790"/>
                  <a:pt x="3541" y="16778"/>
                </a:cubicBezTo>
                <a:lnTo>
                  <a:pt x="3502" y="16722"/>
                </a:lnTo>
                <a:cubicBezTo>
                  <a:pt x="3496" y="16682"/>
                  <a:pt x="3507" y="16654"/>
                  <a:pt x="3530" y="16654"/>
                </a:cubicBezTo>
                <a:close/>
                <a:moveTo>
                  <a:pt x="3258" y="16748"/>
                </a:moveTo>
                <a:cubicBezTo>
                  <a:pt x="3271" y="16748"/>
                  <a:pt x="3286" y="16753"/>
                  <a:pt x="3286" y="16761"/>
                </a:cubicBezTo>
                <a:cubicBezTo>
                  <a:pt x="3292" y="16761"/>
                  <a:pt x="3292" y="16767"/>
                  <a:pt x="3292" y="16767"/>
                </a:cubicBezTo>
                <a:lnTo>
                  <a:pt x="3286" y="16767"/>
                </a:lnTo>
                <a:cubicBezTo>
                  <a:pt x="3286" y="16778"/>
                  <a:pt x="3275" y="16795"/>
                  <a:pt x="3263" y="16807"/>
                </a:cubicBezTo>
                <a:cubicBezTo>
                  <a:pt x="3263" y="16807"/>
                  <a:pt x="3263" y="16807"/>
                  <a:pt x="3263" y="16812"/>
                </a:cubicBezTo>
                <a:cubicBezTo>
                  <a:pt x="3246" y="16812"/>
                  <a:pt x="3241" y="16824"/>
                  <a:pt x="3241" y="16835"/>
                </a:cubicBezTo>
                <a:cubicBezTo>
                  <a:pt x="3241" y="16835"/>
                  <a:pt x="3235" y="16824"/>
                  <a:pt x="3224" y="16812"/>
                </a:cubicBezTo>
                <a:cubicBezTo>
                  <a:pt x="3212" y="16795"/>
                  <a:pt x="3207" y="16790"/>
                  <a:pt x="3195" y="16784"/>
                </a:cubicBezTo>
                <a:cubicBezTo>
                  <a:pt x="3195" y="16773"/>
                  <a:pt x="3207" y="16767"/>
                  <a:pt x="3218" y="16756"/>
                </a:cubicBezTo>
                <a:lnTo>
                  <a:pt x="3246" y="16750"/>
                </a:lnTo>
                <a:cubicBezTo>
                  <a:pt x="3249" y="16748"/>
                  <a:pt x="3254" y="16748"/>
                  <a:pt x="3258" y="16748"/>
                </a:cubicBezTo>
                <a:close/>
                <a:moveTo>
                  <a:pt x="4256" y="16790"/>
                </a:moveTo>
                <a:lnTo>
                  <a:pt x="4256" y="16790"/>
                </a:lnTo>
                <a:cubicBezTo>
                  <a:pt x="4245" y="16818"/>
                  <a:pt x="4239" y="16841"/>
                  <a:pt x="4228" y="16863"/>
                </a:cubicBezTo>
                <a:cubicBezTo>
                  <a:pt x="4211" y="16841"/>
                  <a:pt x="4222" y="16812"/>
                  <a:pt x="4256" y="16790"/>
                </a:cubicBezTo>
                <a:close/>
                <a:moveTo>
                  <a:pt x="2718" y="16859"/>
                </a:moveTo>
                <a:cubicBezTo>
                  <a:pt x="2723" y="16859"/>
                  <a:pt x="2729" y="16861"/>
                  <a:pt x="2736" y="16863"/>
                </a:cubicBezTo>
                <a:cubicBezTo>
                  <a:pt x="2741" y="16863"/>
                  <a:pt x="2747" y="16886"/>
                  <a:pt x="2747" y="16903"/>
                </a:cubicBezTo>
                <a:cubicBezTo>
                  <a:pt x="2747" y="16926"/>
                  <a:pt x="2753" y="16954"/>
                  <a:pt x="2719" y="16960"/>
                </a:cubicBezTo>
                <a:cubicBezTo>
                  <a:pt x="2713" y="16960"/>
                  <a:pt x="2707" y="16966"/>
                  <a:pt x="2696" y="16966"/>
                </a:cubicBezTo>
                <a:cubicBezTo>
                  <a:pt x="2696" y="16954"/>
                  <a:pt x="2690" y="16949"/>
                  <a:pt x="2685" y="16949"/>
                </a:cubicBezTo>
                <a:lnTo>
                  <a:pt x="2679" y="16943"/>
                </a:lnTo>
                <a:cubicBezTo>
                  <a:pt x="2656" y="16932"/>
                  <a:pt x="2634" y="16920"/>
                  <a:pt x="2605" y="16915"/>
                </a:cubicBezTo>
                <a:lnTo>
                  <a:pt x="2594" y="16915"/>
                </a:lnTo>
                <a:cubicBezTo>
                  <a:pt x="2594" y="16909"/>
                  <a:pt x="2594" y="16909"/>
                  <a:pt x="2594" y="16909"/>
                </a:cubicBezTo>
                <a:lnTo>
                  <a:pt x="2656" y="16926"/>
                </a:lnTo>
                <a:cubicBezTo>
                  <a:pt x="2668" y="16926"/>
                  <a:pt x="2696" y="16909"/>
                  <a:pt x="2696" y="16903"/>
                </a:cubicBezTo>
                <a:cubicBezTo>
                  <a:pt x="2696" y="16873"/>
                  <a:pt x="2703" y="16859"/>
                  <a:pt x="2718" y="16859"/>
                </a:cubicBezTo>
                <a:close/>
                <a:moveTo>
                  <a:pt x="2435" y="16988"/>
                </a:moveTo>
                <a:cubicBezTo>
                  <a:pt x="2441" y="17000"/>
                  <a:pt x="2441" y="17000"/>
                  <a:pt x="2441" y="17000"/>
                </a:cubicBezTo>
                <a:cubicBezTo>
                  <a:pt x="2441" y="17005"/>
                  <a:pt x="2435" y="17011"/>
                  <a:pt x="2424" y="17022"/>
                </a:cubicBezTo>
                <a:cubicBezTo>
                  <a:pt x="2424" y="17011"/>
                  <a:pt x="2429" y="17000"/>
                  <a:pt x="2435" y="16994"/>
                </a:cubicBezTo>
                <a:cubicBezTo>
                  <a:pt x="2435" y="16988"/>
                  <a:pt x="2435" y="16988"/>
                  <a:pt x="2435" y="16988"/>
                </a:cubicBezTo>
                <a:close/>
                <a:moveTo>
                  <a:pt x="19956" y="16925"/>
                </a:moveTo>
                <a:cubicBezTo>
                  <a:pt x="19960" y="16925"/>
                  <a:pt x="19961" y="16930"/>
                  <a:pt x="19961" y="16937"/>
                </a:cubicBezTo>
                <a:cubicBezTo>
                  <a:pt x="19956" y="16949"/>
                  <a:pt x="19956" y="16966"/>
                  <a:pt x="19967" y="16966"/>
                </a:cubicBezTo>
                <a:cubicBezTo>
                  <a:pt x="19973" y="16971"/>
                  <a:pt x="19990" y="16988"/>
                  <a:pt x="19990" y="16994"/>
                </a:cubicBezTo>
                <a:lnTo>
                  <a:pt x="19990" y="17000"/>
                </a:lnTo>
                <a:cubicBezTo>
                  <a:pt x="19961" y="17011"/>
                  <a:pt x="19927" y="17022"/>
                  <a:pt x="19899" y="17034"/>
                </a:cubicBezTo>
                <a:cubicBezTo>
                  <a:pt x="19893" y="17034"/>
                  <a:pt x="19882" y="17022"/>
                  <a:pt x="19876" y="17011"/>
                </a:cubicBezTo>
                <a:cubicBezTo>
                  <a:pt x="19871" y="17005"/>
                  <a:pt x="19876" y="16983"/>
                  <a:pt x="19876" y="16983"/>
                </a:cubicBezTo>
                <a:lnTo>
                  <a:pt x="19922" y="16971"/>
                </a:lnTo>
                <a:cubicBezTo>
                  <a:pt x="19939" y="16937"/>
                  <a:pt x="19950" y="16925"/>
                  <a:pt x="19956" y="16925"/>
                </a:cubicBezTo>
                <a:close/>
                <a:moveTo>
                  <a:pt x="19694" y="17059"/>
                </a:moveTo>
                <a:cubicBezTo>
                  <a:pt x="19702" y="17059"/>
                  <a:pt x="19710" y="17062"/>
                  <a:pt x="19717" y="17068"/>
                </a:cubicBezTo>
                <a:cubicBezTo>
                  <a:pt x="19740" y="17085"/>
                  <a:pt x="19751" y="17113"/>
                  <a:pt x="19729" y="17124"/>
                </a:cubicBezTo>
                <a:cubicBezTo>
                  <a:pt x="19726" y="17127"/>
                  <a:pt x="19721" y="17127"/>
                  <a:pt x="19716" y="17127"/>
                </a:cubicBezTo>
                <a:cubicBezTo>
                  <a:pt x="19695" y="17127"/>
                  <a:pt x="19660" y="17109"/>
                  <a:pt x="19655" y="17090"/>
                </a:cubicBezTo>
                <a:cubicBezTo>
                  <a:pt x="19651" y="17078"/>
                  <a:pt x="19671" y="17059"/>
                  <a:pt x="19694" y="17059"/>
                </a:cubicBezTo>
                <a:close/>
                <a:moveTo>
                  <a:pt x="2117" y="17140"/>
                </a:moveTo>
                <a:cubicBezTo>
                  <a:pt x="2123" y="17140"/>
                  <a:pt x="2129" y="17148"/>
                  <a:pt x="2134" y="17164"/>
                </a:cubicBezTo>
                <a:cubicBezTo>
                  <a:pt x="2112" y="17181"/>
                  <a:pt x="2100" y="17210"/>
                  <a:pt x="2106" y="17215"/>
                </a:cubicBezTo>
                <a:cubicBezTo>
                  <a:pt x="2106" y="17215"/>
                  <a:pt x="2112" y="17221"/>
                  <a:pt x="2112" y="17221"/>
                </a:cubicBezTo>
                <a:cubicBezTo>
                  <a:pt x="2106" y="17232"/>
                  <a:pt x="2100" y="17238"/>
                  <a:pt x="2100" y="17244"/>
                </a:cubicBezTo>
                <a:cubicBezTo>
                  <a:pt x="2095" y="17232"/>
                  <a:pt x="2083" y="17221"/>
                  <a:pt x="2072" y="17215"/>
                </a:cubicBezTo>
                <a:lnTo>
                  <a:pt x="2066" y="17261"/>
                </a:lnTo>
                <a:cubicBezTo>
                  <a:pt x="2061" y="17272"/>
                  <a:pt x="2066" y="17295"/>
                  <a:pt x="2061" y="17306"/>
                </a:cubicBezTo>
                <a:lnTo>
                  <a:pt x="2055" y="17317"/>
                </a:lnTo>
                <a:lnTo>
                  <a:pt x="2038" y="17317"/>
                </a:lnTo>
                <a:cubicBezTo>
                  <a:pt x="2032" y="17295"/>
                  <a:pt x="2032" y="17266"/>
                  <a:pt x="2038" y="17255"/>
                </a:cubicBezTo>
                <a:cubicBezTo>
                  <a:pt x="2059" y="17234"/>
                  <a:pt x="2051" y="17174"/>
                  <a:pt x="2085" y="17174"/>
                </a:cubicBezTo>
                <a:cubicBezTo>
                  <a:pt x="2088" y="17174"/>
                  <a:pt x="2091" y="17175"/>
                  <a:pt x="2095" y="17176"/>
                </a:cubicBezTo>
                <a:lnTo>
                  <a:pt x="2100" y="17176"/>
                </a:lnTo>
                <a:cubicBezTo>
                  <a:pt x="2103" y="17151"/>
                  <a:pt x="2110" y="17140"/>
                  <a:pt x="2117" y="17140"/>
                </a:cubicBezTo>
                <a:close/>
                <a:moveTo>
                  <a:pt x="2118" y="17372"/>
                </a:moveTo>
                <a:cubicBezTo>
                  <a:pt x="2126" y="17372"/>
                  <a:pt x="2139" y="17377"/>
                  <a:pt x="2151" y="17385"/>
                </a:cubicBezTo>
                <a:cubicBezTo>
                  <a:pt x="2140" y="17397"/>
                  <a:pt x="2123" y="17402"/>
                  <a:pt x="2112" y="17402"/>
                </a:cubicBezTo>
                <a:cubicBezTo>
                  <a:pt x="2100" y="17402"/>
                  <a:pt x="2095" y="17402"/>
                  <a:pt x="2089" y="17397"/>
                </a:cubicBezTo>
                <a:cubicBezTo>
                  <a:pt x="2100" y="17385"/>
                  <a:pt x="2106" y="17374"/>
                  <a:pt x="2112" y="17374"/>
                </a:cubicBezTo>
                <a:cubicBezTo>
                  <a:pt x="2113" y="17373"/>
                  <a:pt x="2115" y="17372"/>
                  <a:pt x="2118" y="17372"/>
                </a:cubicBezTo>
                <a:close/>
                <a:moveTo>
                  <a:pt x="1702" y="17464"/>
                </a:moveTo>
                <a:lnTo>
                  <a:pt x="1702" y="17464"/>
                </a:lnTo>
                <a:cubicBezTo>
                  <a:pt x="1702" y="17465"/>
                  <a:pt x="1702" y="17465"/>
                  <a:pt x="1703" y="17465"/>
                </a:cubicBezTo>
                <a:lnTo>
                  <a:pt x="1703" y="17465"/>
                </a:lnTo>
                <a:cubicBezTo>
                  <a:pt x="1703" y="17465"/>
                  <a:pt x="1703" y="17465"/>
                  <a:pt x="1703" y="17465"/>
                </a:cubicBezTo>
                <a:cubicBezTo>
                  <a:pt x="1703" y="17465"/>
                  <a:pt x="1702" y="17465"/>
                  <a:pt x="1702" y="17464"/>
                </a:cubicBezTo>
                <a:close/>
                <a:moveTo>
                  <a:pt x="1953" y="17261"/>
                </a:moveTo>
                <a:cubicBezTo>
                  <a:pt x="1953" y="17266"/>
                  <a:pt x="1953" y="17266"/>
                  <a:pt x="1953" y="17272"/>
                </a:cubicBezTo>
                <a:cubicBezTo>
                  <a:pt x="1964" y="17295"/>
                  <a:pt x="1936" y="17334"/>
                  <a:pt x="1924" y="17340"/>
                </a:cubicBezTo>
                <a:cubicBezTo>
                  <a:pt x="1919" y="17346"/>
                  <a:pt x="1924" y="17346"/>
                  <a:pt x="1936" y="17351"/>
                </a:cubicBezTo>
                <a:cubicBezTo>
                  <a:pt x="1924" y="17380"/>
                  <a:pt x="1924" y="17431"/>
                  <a:pt x="1930" y="17471"/>
                </a:cubicBezTo>
                <a:cubicBezTo>
                  <a:pt x="1895" y="17441"/>
                  <a:pt x="1847" y="17406"/>
                  <a:pt x="1832" y="17406"/>
                </a:cubicBezTo>
                <a:cubicBezTo>
                  <a:pt x="1830" y="17406"/>
                  <a:pt x="1829" y="17407"/>
                  <a:pt x="1828" y="17408"/>
                </a:cubicBezTo>
                <a:cubicBezTo>
                  <a:pt x="1822" y="17425"/>
                  <a:pt x="1788" y="17465"/>
                  <a:pt x="1754" y="17493"/>
                </a:cubicBezTo>
                <a:lnTo>
                  <a:pt x="1748" y="17493"/>
                </a:lnTo>
                <a:cubicBezTo>
                  <a:pt x="1765" y="17476"/>
                  <a:pt x="1783" y="17465"/>
                  <a:pt x="1788" y="17454"/>
                </a:cubicBezTo>
                <a:cubicBezTo>
                  <a:pt x="1800" y="17431"/>
                  <a:pt x="1794" y="17402"/>
                  <a:pt x="1777" y="17385"/>
                </a:cubicBezTo>
                <a:lnTo>
                  <a:pt x="1771" y="17363"/>
                </a:lnTo>
                <a:cubicBezTo>
                  <a:pt x="1760" y="17346"/>
                  <a:pt x="1754" y="17306"/>
                  <a:pt x="1765" y="17295"/>
                </a:cubicBezTo>
                <a:cubicBezTo>
                  <a:pt x="1770" y="17282"/>
                  <a:pt x="1793" y="17276"/>
                  <a:pt x="1807" y="17276"/>
                </a:cubicBezTo>
                <a:cubicBezTo>
                  <a:pt x="1812" y="17276"/>
                  <a:pt x="1815" y="17276"/>
                  <a:pt x="1817" y="17278"/>
                </a:cubicBezTo>
                <a:cubicBezTo>
                  <a:pt x="1833" y="17297"/>
                  <a:pt x="1845" y="17305"/>
                  <a:pt x="1858" y="17305"/>
                </a:cubicBezTo>
                <a:cubicBezTo>
                  <a:pt x="1871" y="17305"/>
                  <a:pt x="1884" y="17295"/>
                  <a:pt x="1902" y="17278"/>
                </a:cubicBezTo>
                <a:lnTo>
                  <a:pt x="1919" y="17261"/>
                </a:lnTo>
                <a:close/>
                <a:moveTo>
                  <a:pt x="2801" y="17447"/>
                </a:moveTo>
                <a:cubicBezTo>
                  <a:pt x="2805" y="17447"/>
                  <a:pt x="2809" y="17450"/>
                  <a:pt x="2815" y="17459"/>
                </a:cubicBezTo>
                <a:cubicBezTo>
                  <a:pt x="2821" y="17476"/>
                  <a:pt x="2838" y="17499"/>
                  <a:pt x="2832" y="17510"/>
                </a:cubicBezTo>
                <a:lnTo>
                  <a:pt x="2821" y="17544"/>
                </a:lnTo>
                <a:cubicBezTo>
                  <a:pt x="2821" y="17556"/>
                  <a:pt x="2815" y="17561"/>
                  <a:pt x="2815" y="17573"/>
                </a:cubicBezTo>
                <a:cubicBezTo>
                  <a:pt x="2804" y="17567"/>
                  <a:pt x="2798" y="17567"/>
                  <a:pt x="2787" y="17561"/>
                </a:cubicBezTo>
                <a:lnTo>
                  <a:pt x="2758" y="17544"/>
                </a:lnTo>
                <a:lnTo>
                  <a:pt x="2741" y="17544"/>
                </a:lnTo>
                <a:lnTo>
                  <a:pt x="2741" y="17539"/>
                </a:lnTo>
                <a:cubicBezTo>
                  <a:pt x="2741" y="17522"/>
                  <a:pt x="2741" y="17493"/>
                  <a:pt x="2747" y="17471"/>
                </a:cubicBezTo>
                <a:lnTo>
                  <a:pt x="2781" y="17459"/>
                </a:lnTo>
                <a:cubicBezTo>
                  <a:pt x="2789" y="17459"/>
                  <a:pt x="2794" y="17447"/>
                  <a:pt x="2801" y="17447"/>
                </a:cubicBezTo>
                <a:close/>
                <a:moveTo>
                  <a:pt x="2520" y="17533"/>
                </a:moveTo>
                <a:lnTo>
                  <a:pt x="2571" y="17550"/>
                </a:lnTo>
                <a:cubicBezTo>
                  <a:pt x="2600" y="17556"/>
                  <a:pt x="2622" y="17567"/>
                  <a:pt x="2645" y="17573"/>
                </a:cubicBezTo>
                <a:cubicBezTo>
                  <a:pt x="2645" y="17590"/>
                  <a:pt x="2656" y="17607"/>
                  <a:pt x="2668" y="17629"/>
                </a:cubicBezTo>
                <a:cubicBezTo>
                  <a:pt x="2660" y="17633"/>
                  <a:pt x="2649" y="17637"/>
                  <a:pt x="2637" y="17637"/>
                </a:cubicBezTo>
                <a:cubicBezTo>
                  <a:pt x="2632" y="17637"/>
                  <a:pt x="2627" y="17637"/>
                  <a:pt x="2622" y="17635"/>
                </a:cubicBezTo>
                <a:lnTo>
                  <a:pt x="2588" y="17629"/>
                </a:lnTo>
                <a:cubicBezTo>
                  <a:pt x="2560" y="17624"/>
                  <a:pt x="2531" y="17612"/>
                  <a:pt x="2503" y="17595"/>
                </a:cubicBezTo>
                <a:cubicBezTo>
                  <a:pt x="2492" y="17590"/>
                  <a:pt x="2486" y="17567"/>
                  <a:pt x="2492" y="17556"/>
                </a:cubicBezTo>
                <a:cubicBezTo>
                  <a:pt x="2492" y="17544"/>
                  <a:pt x="2509" y="17533"/>
                  <a:pt x="2520" y="17533"/>
                </a:cubicBezTo>
                <a:close/>
                <a:moveTo>
                  <a:pt x="2741" y="17590"/>
                </a:moveTo>
                <a:lnTo>
                  <a:pt x="2741" y="17590"/>
                </a:lnTo>
                <a:cubicBezTo>
                  <a:pt x="2758" y="17612"/>
                  <a:pt x="2747" y="17635"/>
                  <a:pt x="2736" y="17641"/>
                </a:cubicBezTo>
                <a:cubicBezTo>
                  <a:pt x="2736" y="17624"/>
                  <a:pt x="2741" y="17607"/>
                  <a:pt x="2741" y="17590"/>
                </a:cubicBezTo>
                <a:close/>
                <a:moveTo>
                  <a:pt x="2245" y="17565"/>
                </a:moveTo>
                <a:cubicBezTo>
                  <a:pt x="2253" y="17565"/>
                  <a:pt x="2262" y="17571"/>
                  <a:pt x="2270" y="17584"/>
                </a:cubicBezTo>
                <a:cubicBezTo>
                  <a:pt x="2267" y="17582"/>
                  <a:pt x="2264" y="17581"/>
                  <a:pt x="2261" y="17581"/>
                </a:cubicBezTo>
                <a:cubicBezTo>
                  <a:pt x="2247" y="17581"/>
                  <a:pt x="2235" y="17598"/>
                  <a:pt x="2231" y="17607"/>
                </a:cubicBezTo>
                <a:cubicBezTo>
                  <a:pt x="2231" y="17624"/>
                  <a:pt x="2185" y="17641"/>
                  <a:pt x="2163" y="17646"/>
                </a:cubicBezTo>
                <a:cubicBezTo>
                  <a:pt x="2174" y="17635"/>
                  <a:pt x="2219" y="17590"/>
                  <a:pt x="2236" y="17567"/>
                </a:cubicBezTo>
                <a:cubicBezTo>
                  <a:pt x="2239" y="17566"/>
                  <a:pt x="2242" y="17565"/>
                  <a:pt x="2245" y="17565"/>
                </a:cubicBezTo>
                <a:close/>
                <a:moveTo>
                  <a:pt x="2356" y="17533"/>
                </a:moveTo>
                <a:lnTo>
                  <a:pt x="2373" y="17539"/>
                </a:lnTo>
                <a:cubicBezTo>
                  <a:pt x="2390" y="17544"/>
                  <a:pt x="2407" y="17573"/>
                  <a:pt x="2412" y="17601"/>
                </a:cubicBezTo>
                <a:cubicBezTo>
                  <a:pt x="2424" y="17635"/>
                  <a:pt x="2429" y="17646"/>
                  <a:pt x="2429" y="17646"/>
                </a:cubicBezTo>
                <a:cubicBezTo>
                  <a:pt x="2426" y="17647"/>
                  <a:pt x="2423" y="17648"/>
                  <a:pt x="2419" y="17648"/>
                </a:cubicBezTo>
                <a:cubicBezTo>
                  <a:pt x="2401" y="17648"/>
                  <a:pt x="2376" y="17638"/>
                  <a:pt x="2367" y="17624"/>
                </a:cubicBezTo>
                <a:cubicBezTo>
                  <a:pt x="2361" y="17612"/>
                  <a:pt x="2356" y="17612"/>
                  <a:pt x="2350" y="17612"/>
                </a:cubicBezTo>
                <a:cubicBezTo>
                  <a:pt x="2350" y="17607"/>
                  <a:pt x="2339" y="17595"/>
                  <a:pt x="2333" y="17590"/>
                </a:cubicBezTo>
                <a:cubicBezTo>
                  <a:pt x="2322" y="17590"/>
                  <a:pt x="2333" y="17561"/>
                  <a:pt x="2356" y="17533"/>
                </a:cubicBezTo>
                <a:close/>
                <a:moveTo>
                  <a:pt x="2282" y="17595"/>
                </a:moveTo>
                <a:cubicBezTo>
                  <a:pt x="2287" y="17612"/>
                  <a:pt x="2293" y="17629"/>
                  <a:pt x="2305" y="17652"/>
                </a:cubicBezTo>
                <a:lnTo>
                  <a:pt x="2236" y="17663"/>
                </a:lnTo>
                <a:cubicBezTo>
                  <a:pt x="2248" y="17646"/>
                  <a:pt x="2259" y="17629"/>
                  <a:pt x="2282" y="17595"/>
                </a:cubicBezTo>
                <a:close/>
                <a:moveTo>
                  <a:pt x="2099" y="17627"/>
                </a:moveTo>
                <a:cubicBezTo>
                  <a:pt x="2102" y="17627"/>
                  <a:pt x="2104" y="17628"/>
                  <a:pt x="2106" y="17629"/>
                </a:cubicBezTo>
                <a:cubicBezTo>
                  <a:pt x="2112" y="17641"/>
                  <a:pt x="2117" y="17658"/>
                  <a:pt x="2117" y="17669"/>
                </a:cubicBezTo>
                <a:lnTo>
                  <a:pt x="2117" y="17680"/>
                </a:lnTo>
                <a:cubicBezTo>
                  <a:pt x="2117" y="17680"/>
                  <a:pt x="2112" y="17692"/>
                  <a:pt x="2112" y="17709"/>
                </a:cubicBezTo>
                <a:cubicBezTo>
                  <a:pt x="2112" y="17709"/>
                  <a:pt x="2106" y="17703"/>
                  <a:pt x="2106" y="17703"/>
                </a:cubicBezTo>
                <a:cubicBezTo>
                  <a:pt x="2100" y="17680"/>
                  <a:pt x="2089" y="17652"/>
                  <a:pt x="2078" y="17635"/>
                </a:cubicBezTo>
                <a:cubicBezTo>
                  <a:pt x="2083" y="17635"/>
                  <a:pt x="2083" y="17635"/>
                  <a:pt x="2083" y="17629"/>
                </a:cubicBezTo>
                <a:cubicBezTo>
                  <a:pt x="2087" y="17629"/>
                  <a:pt x="2093" y="17627"/>
                  <a:pt x="2099" y="17627"/>
                </a:cubicBezTo>
                <a:close/>
                <a:moveTo>
                  <a:pt x="2492" y="17686"/>
                </a:moveTo>
                <a:cubicBezTo>
                  <a:pt x="2497" y="17686"/>
                  <a:pt x="2503" y="17709"/>
                  <a:pt x="2509" y="17732"/>
                </a:cubicBezTo>
                <a:cubicBezTo>
                  <a:pt x="2503" y="17732"/>
                  <a:pt x="2503" y="17737"/>
                  <a:pt x="2503" y="17737"/>
                </a:cubicBezTo>
                <a:cubicBezTo>
                  <a:pt x="2503" y="17737"/>
                  <a:pt x="2486" y="17715"/>
                  <a:pt x="2486" y="17703"/>
                </a:cubicBezTo>
                <a:cubicBezTo>
                  <a:pt x="2486" y="17697"/>
                  <a:pt x="2486" y="17692"/>
                  <a:pt x="2492" y="17686"/>
                </a:cubicBezTo>
                <a:close/>
                <a:moveTo>
                  <a:pt x="2373" y="17675"/>
                </a:moveTo>
                <a:cubicBezTo>
                  <a:pt x="2378" y="17680"/>
                  <a:pt x="2361" y="17732"/>
                  <a:pt x="2350" y="17754"/>
                </a:cubicBezTo>
                <a:cubicBezTo>
                  <a:pt x="2348" y="17758"/>
                  <a:pt x="2344" y="17760"/>
                  <a:pt x="2337" y="17760"/>
                </a:cubicBezTo>
                <a:cubicBezTo>
                  <a:pt x="2325" y="17760"/>
                  <a:pt x="2305" y="17752"/>
                  <a:pt x="2282" y="17737"/>
                </a:cubicBezTo>
                <a:cubicBezTo>
                  <a:pt x="2293" y="17732"/>
                  <a:pt x="2299" y="17726"/>
                  <a:pt x="2310" y="17720"/>
                </a:cubicBezTo>
                <a:lnTo>
                  <a:pt x="2344" y="17709"/>
                </a:lnTo>
                <a:lnTo>
                  <a:pt x="2350" y="17709"/>
                </a:lnTo>
                <a:cubicBezTo>
                  <a:pt x="2356" y="17709"/>
                  <a:pt x="2367" y="17692"/>
                  <a:pt x="2361" y="17675"/>
                </a:cubicBezTo>
                <a:close/>
                <a:moveTo>
                  <a:pt x="925" y="18175"/>
                </a:moveTo>
                <a:cubicBezTo>
                  <a:pt x="930" y="18175"/>
                  <a:pt x="934" y="18177"/>
                  <a:pt x="937" y="18180"/>
                </a:cubicBezTo>
                <a:cubicBezTo>
                  <a:pt x="954" y="18197"/>
                  <a:pt x="954" y="18219"/>
                  <a:pt x="937" y="18219"/>
                </a:cubicBezTo>
                <a:lnTo>
                  <a:pt x="920" y="18219"/>
                </a:lnTo>
                <a:cubicBezTo>
                  <a:pt x="886" y="18225"/>
                  <a:pt x="892" y="18237"/>
                  <a:pt x="909" y="18265"/>
                </a:cubicBezTo>
                <a:cubicBezTo>
                  <a:pt x="909" y="18271"/>
                  <a:pt x="886" y="18316"/>
                  <a:pt x="880" y="18316"/>
                </a:cubicBezTo>
                <a:cubicBezTo>
                  <a:pt x="841" y="18310"/>
                  <a:pt x="807" y="18288"/>
                  <a:pt x="773" y="18271"/>
                </a:cubicBezTo>
                <a:cubicBezTo>
                  <a:pt x="767" y="18271"/>
                  <a:pt x="767" y="18248"/>
                  <a:pt x="767" y="18242"/>
                </a:cubicBezTo>
                <a:cubicBezTo>
                  <a:pt x="777" y="18237"/>
                  <a:pt x="786" y="18224"/>
                  <a:pt x="793" y="18224"/>
                </a:cubicBezTo>
                <a:cubicBezTo>
                  <a:pt x="794" y="18224"/>
                  <a:pt x="794" y="18224"/>
                  <a:pt x="795" y="18225"/>
                </a:cubicBezTo>
                <a:lnTo>
                  <a:pt x="818" y="18231"/>
                </a:lnTo>
                <a:cubicBezTo>
                  <a:pt x="837" y="18226"/>
                  <a:pt x="895" y="18175"/>
                  <a:pt x="925" y="18175"/>
                </a:cubicBezTo>
                <a:close/>
                <a:moveTo>
                  <a:pt x="1477" y="18047"/>
                </a:moveTo>
                <a:cubicBezTo>
                  <a:pt x="1480" y="18047"/>
                  <a:pt x="1484" y="18049"/>
                  <a:pt x="1487" y="18055"/>
                </a:cubicBezTo>
                <a:lnTo>
                  <a:pt x="1499" y="18066"/>
                </a:lnTo>
                <a:lnTo>
                  <a:pt x="1510" y="18083"/>
                </a:lnTo>
                <a:cubicBezTo>
                  <a:pt x="1521" y="18094"/>
                  <a:pt x="1496" y="18135"/>
                  <a:pt x="1479" y="18135"/>
                </a:cubicBezTo>
                <a:cubicBezTo>
                  <a:pt x="1478" y="18135"/>
                  <a:pt x="1477" y="18135"/>
                  <a:pt x="1476" y="18134"/>
                </a:cubicBezTo>
                <a:cubicBezTo>
                  <a:pt x="1475" y="18134"/>
                  <a:pt x="1475" y="18134"/>
                  <a:pt x="1474" y="18134"/>
                </a:cubicBezTo>
                <a:cubicBezTo>
                  <a:pt x="1454" y="18134"/>
                  <a:pt x="1397" y="18193"/>
                  <a:pt x="1402" y="18225"/>
                </a:cubicBezTo>
                <a:cubicBezTo>
                  <a:pt x="1402" y="18237"/>
                  <a:pt x="1408" y="18242"/>
                  <a:pt x="1408" y="18248"/>
                </a:cubicBezTo>
                <a:cubicBezTo>
                  <a:pt x="1400" y="18236"/>
                  <a:pt x="1370" y="18221"/>
                  <a:pt x="1349" y="18221"/>
                </a:cubicBezTo>
                <a:cubicBezTo>
                  <a:pt x="1340" y="18221"/>
                  <a:pt x="1332" y="18224"/>
                  <a:pt x="1329" y="18231"/>
                </a:cubicBezTo>
                <a:cubicBezTo>
                  <a:pt x="1317" y="18254"/>
                  <a:pt x="1255" y="18305"/>
                  <a:pt x="1232" y="18316"/>
                </a:cubicBezTo>
                <a:cubicBezTo>
                  <a:pt x="1231" y="18316"/>
                  <a:pt x="1230" y="18317"/>
                  <a:pt x="1229" y="18317"/>
                </a:cubicBezTo>
                <a:cubicBezTo>
                  <a:pt x="1208" y="18317"/>
                  <a:pt x="1192" y="18212"/>
                  <a:pt x="1192" y="18174"/>
                </a:cubicBezTo>
                <a:cubicBezTo>
                  <a:pt x="1192" y="18145"/>
                  <a:pt x="1235" y="18116"/>
                  <a:pt x="1262" y="18116"/>
                </a:cubicBezTo>
                <a:cubicBezTo>
                  <a:pt x="1272" y="18116"/>
                  <a:pt x="1280" y="18120"/>
                  <a:pt x="1283" y="18129"/>
                </a:cubicBezTo>
                <a:cubicBezTo>
                  <a:pt x="1286" y="18138"/>
                  <a:pt x="1294" y="18142"/>
                  <a:pt x="1302" y="18142"/>
                </a:cubicBezTo>
                <a:cubicBezTo>
                  <a:pt x="1324" y="18142"/>
                  <a:pt x="1354" y="18117"/>
                  <a:pt x="1346" y="18100"/>
                </a:cubicBezTo>
                <a:cubicBezTo>
                  <a:pt x="1339" y="18087"/>
                  <a:pt x="1344" y="18079"/>
                  <a:pt x="1356" y="18079"/>
                </a:cubicBezTo>
                <a:cubicBezTo>
                  <a:pt x="1364" y="18079"/>
                  <a:pt x="1374" y="18082"/>
                  <a:pt x="1385" y="18089"/>
                </a:cubicBezTo>
                <a:lnTo>
                  <a:pt x="1408" y="18095"/>
                </a:lnTo>
                <a:cubicBezTo>
                  <a:pt x="1425" y="18095"/>
                  <a:pt x="1442" y="18095"/>
                  <a:pt x="1453" y="18083"/>
                </a:cubicBezTo>
                <a:lnTo>
                  <a:pt x="1459" y="18078"/>
                </a:lnTo>
                <a:cubicBezTo>
                  <a:pt x="1463" y="18058"/>
                  <a:pt x="1469" y="18047"/>
                  <a:pt x="1477" y="18047"/>
                </a:cubicBezTo>
                <a:close/>
                <a:moveTo>
                  <a:pt x="21110" y="18346"/>
                </a:moveTo>
                <a:cubicBezTo>
                  <a:pt x="21125" y="18346"/>
                  <a:pt x="21138" y="18357"/>
                  <a:pt x="21142" y="18378"/>
                </a:cubicBezTo>
                <a:cubicBezTo>
                  <a:pt x="21147" y="18406"/>
                  <a:pt x="21078" y="18498"/>
                  <a:pt x="21053" y="18498"/>
                </a:cubicBezTo>
                <a:cubicBezTo>
                  <a:pt x="21052" y="18498"/>
                  <a:pt x="21051" y="18498"/>
                  <a:pt x="21051" y="18498"/>
                </a:cubicBezTo>
                <a:cubicBezTo>
                  <a:pt x="21034" y="18492"/>
                  <a:pt x="21017" y="18480"/>
                  <a:pt x="21022" y="18463"/>
                </a:cubicBezTo>
                <a:lnTo>
                  <a:pt x="21028" y="18458"/>
                </a:lnTo>
                <a:cubicBezTo>
                  <a:pt x="21045" y="18446"/>
                  <a:pt x="21068" y="18441"/>
                  <a:pt x="21079" y="18424"/>
                </a:cubicBezTo>
                <a:cubicBezTo>
                  <a:pt x="21085" y="18418"/>
                  <a:pt x="21068" y="18384"/>
                  <a:pt x="21073" y="18373"/>
                </a:cubicBezTo>
                <a:lnTo>
                  <a:pt x="21085" y="18356"/>
                </a:lnTo>
                <a:cubicBezTo>
                  <a:pt x="21093" y="18350"/>
                  <a:pt x="21102" y="18346"/>
                  <a:pt x="21110" y="18346"/>
                </a:cubicBezTo>
                <a:close/>
                <a:moveTo>
                  <a:pt x="21441" y="18701"/>
                </a:moveTo>
                <a:cubicBezTo>
                  <a:pt x="21450" y="18701"/>
                  <a:pt x="21458" y="18705"/>
                  <a:pt x="21459" y="18713"/>
                </a:cubicBezTo>
                <a:cubicBezTo>
                  <a:pt x="21471" y="18736"/>
                  <a:pt x="21482" y="18815"/>
                  <a:pt x="21482" y="18844"/>
                </a:cubicBezTo>
                <a:cubicBezTo>
                  <a:pt x="21482" y="18856"/>
                  <a:pt x="21477" y="18864"/>
                  <a:pt x="21467" y="18864"/>
                </a:cubicBezTo>
                <a:cubicBezTo>
                  <a:pt x="21459" y="18864"/>
                  <a:pt x="21449" y="18859"/>
                  <a:pt x="21437" y="18849"/>
                </a:cubicBezTo>
                <a:lnTo>
                  <a:pt x="21420" y="18849"/>
                </a:lnTo>
                <a:cubicBezTo>
                  <a:pt x="21403" y="18849"/>
                  <a:pt x="21386" y="18878"/>
                  <a:pt x="21369" y="18878"/>
                </a:cubicBezTo>
                <a:lnTo>
                  <a:pt x="21300" y="18889"/>
                </a:lnTo>
                <a:cubicBezTo>
                  <a:pt x="21311" y="18817"/>
                  <a:pt x="21326" y="18768"/>
                  <a:pt x="21333" y="18768"/>
                </a:cubicBezTo>
                <a:cubicBezTo>
                  <a:pt x="21333" y="18768"/>
                  <a:pt x="21334" y="18769"/>
                  <a:pt x="21334" y="18770"/>
                </a:cubicBezTo>
                <a:cubicBezTo>
                  <a:pt x="21336" y="18772"/>
                  <a:pt x="21339" y="18772"/>
                  <a:pt x="21341" y="18772"/>
                </a:cubicBezTo>
                <a:cubicBezTo>
                  <a:pt x="21356" y="18772"/>
                  <a:pt x="21381" y="18750"/>
                  <a:pt x="21386" y="18736"/>
                </a:cubicBezTo>
                <a:cubicBezTo>
                  <a:pt x="21386" y="18720"/>
                  <a:pt x="21419" y="18701"/>
                  <a:pt x="21441" y="18701"/>
                </a:cubicBezTo>
                <a:close/>
                <a:moveTo>
                  <a:pt x="1992" y="18583"/>
                </a:moveTo>
                <a:cubicBezTo>
                  <a:pt x="2021" y="18583"/>
                  <a:pt x="2089" y="18588"/>
                  <a:pt x="2089" y="18594"/>
                </a:cubicBezTo>
                <a:cubicBezTo>
                  <a:pt x="2089" y="18594"/>
                  <a:pt x="2072" y="18600"/>
                  <a:pt x="2049" y="18600"/>
                </a:cubicBezTo>
                <a:lnTo>
                  <a:pt x="2032" y="18611"/>
                </a:lnTo>
                <a:lnTo>
                  <a:pt x="1958" y="18651"/>
                </a:lnTo>
                <a:cubicBezTo>
                  <a:pt x="1948" y="18745"/>
                  <a:pt x="1981" y="18811"/>
                  <a:pt x="2000" y="18811"/>
                </a:cubicBezTo>
                <a:cubicBezTo>
                  <a:pt x="2001" y="18811"/>
                  <a:pt x="2003" y="18810"/>
                  <a:pt x="2004" y="18810"/>
                </a:cubicBezTo>
                <a:cubicBezTo>
                  <a:pt x="2007" y="18808"/>
                  <a:pt x="2010" y="18807"/>
                  <a:pt x="2014" y="18807"/>
                </a:cubicBezTo>
                <a:cubicBezTo>
                  <a:pt x="2025" y="18807"/>
                  <a:pt x="2039" y="18814"/>
                  <a:pt x="2044" y="18827"/>
                </a:cubicBezTo>
                <a:lnTo>
                  <a:pt x="2038" y="18832"/>
                </a:lnTo>
                <a:lnTo>
                  <a:pt x="2026" y="18878"/>
                </a:lnTo>
                <a:cubicBezTo>
                  <a:pt x="2014" y="18904"/>
                  <a:pt x="1997" y="18917"/>
                  <a:pt x="1980" y="18917"/>
                </a:cubicBezTo>
                <a:cubicBezTo>
                  <a:pt x="1967" y="18917"/>
                  <a:pt x="1954" y="18909"/>
                  <a:pt x="1941" y="18895"/>
                </a:cubicBezTo>
                <a:lnTo>
                  <a:pt x="1919" y="18866"/>
                </a:lnTo>
                <a:cubicBezTo>
                  <a:pt x="1902" y="18844"/>
                  <a:pt x="1885" y="18827"/>
                  <a:pt x="1868" y="18804"/>
                </a:cubicBezTo>
                <a:cubicBezTo>
                  <a:pt x="1856" y="18781"/>
                  <a:pt x="1913" y="18764"/>
                  <a:pt x="1879" y="18730"/>
                </a:cubicBezTo>
                <a:cubicBezTo>
                  <a:pt x="1879" y="18730"/>
                  <a:pt x="1885" y="18713"/>
                  <a:pt x="1890" y="18707"/>
                </a:cubicBezTo>
                <a:lnTo>
                  <a:pt x="1936" y="18668"/>
                </a:lnTo>
                <a:cubicBezTo>
                  <a:pt x="1941" y="18622"/>
                  <a:pt x="1970" y="18583"/>
                  <a:pt x="1992" y="18583"/>
                </a:cubicBezTo>
                <a:close/>
                <a:moveTo>
                  <a:pt x="784" y="19360"/>
                </a:moveTo>
                <a:cubicBezTo>
                  <a:pt x="790" y="19366"/>
                  <a:pt x="784" y="19383"/>
                  <a:pt x="773" y="19394"/>
                </a:cubicBezTo>
                <a:lnTo>
                  <a:pt x="778" y="19411"/>
                </a:lnTo>
                <a:lnTo>
                  <a:pt x="778" y="19456"/>
                </a:lnTo>
                <a:cubicBezTo>
                  <a:pt x="772" y="19469"/>
                  <a:pt x="758" y="19473"/>
                  <a:pt x="741" y="19473"/>
                </a:cubicBezTo>
                <a:cubicBezTo>
                  <a:pt x="713" y="19473"/>
                  <a:pt x="679" y="19462"/>
                  <a:pt x="665" y="19462"/>
                </a:cubicBezTo>
                <a:cubicBezTo>
                  <a:pt x="636" y="19462"/>
                  <a:pt x="614" y="19445"/>
                  <a:pt x="608" y="19422"/>
                </a:cubicBezTo>
                <a:lnTo>
                  <a:pt x="608" y="19405"/>
                </a:lnTo>
                <a:cubicBezTo>
                  <a:pt x="608" y="19400"/>
                  <a:pt x="631" y="19394"/>
                  <a:pt x="642" y="19394"/>
                </a:cubicBezTo>
                <a:cubicBezTo>
                  <a:pt x="662" y="19404"/>
                  <a:pt x="687" y="19423"/>
                  <a:pt x="708" y="19423"/>
                </a:cubicBezTo>
                <a:cubicBezTo>
                  <a:pt x="711" y="19423"/>
                  <a:pt x="713" y="19423"/>
                  <a:pt x="716" y="19422"/>
                </a:cubicBezTo>
                <a:cubicBezTo>
                  <a:pt x="739" y="19417"/>
                  <a:pt x="756" y="19383"/>
                  <a:pt x="778" y="19366"/>
                </a:cubicBezTo>
                <a:lnTo>
                  <a:pt x="784" y="19360"/>
                </a:lnTo>
                <a:close/>
                <a:moveTo>
                  <a:pt x="507" y="19260"/>
                </a:moveTo>
                <a:cubicBezTo>
                  <a:pt x="514" y="19260"/>
                  <a:pt x="545" y="19314"/>
                  <a:pt x="585" y="19394"/>
                </a:cubicBezTo>
                <a:lnTo>
                  <a:pt x="580" y="19462"/>
                </a:lnTo>
                <a:cubicBezTo>
                  <a:pt x="574" y="19473"/>
                  <a:pt x="568" y="19490"/>
                  <a:pt x="557" y="19490"/>
                </a:cubicBezTo>
                <a:cubicBezTo>
                  <a:pt x="551" y="19490"/>
                  <a:pt x="534" y="19479"/>
                  <a:pt x="529" y="19473"/>
                </a:cubicBezTo>
                <a:lnTo>
                  <a:pt x="523" y="19422"/>
                </a:lnTo>
                <a:cubicBezTo>
                  <a:pt x="512" y="19371"/>
                  <a:pt x="506" y="19286"/>
                  <a:pt x="506" y="19263"/>
                </a:cubicBezTo>
                <a:cubicBezTo>
                  <a:pt x="506" y="19261"/>
                  <a:pt x="506" y="19260"/>
                  <a:pt x="507" y="19260"/>
                </a:cubicBezTo>
                <a:close/>
                <a:moveTo>
                  <a:pt x="21987" y="19706"/>
                </a:moveTo>
                <a:cubicBezTo>
                  <a:pt x="22013" y="19711"/>
                  <a:pt x="22064" y="19770"/>
                  <a:pt x="22076" y="19770"/>
                </a:cubicBezTo>
                <a:cubicBezTo>
                  <a:pt x="22077" y="19770"/>
                  <a:pt x="22077" y="19769"/>
                  <a:pt x="22078" y="19768"/>
                </a:cubicBezTo>
                <a:cubicBezTo>
                  <a:pt x="22078" y="19768"/>
                  <a:pt x="22079" y="19767"/>
                  <a:pt x="22079" y="19767"/>
                </a:cubicBezTo>
                <a:cubicBezTo>
                  <a:pt x="22084" y="19767"/>
                  <a:pt x="22088" y="19832"/>
                  <a:pt x="22078" y="19842"/>
                </a:cubicBezTo>
                <a:cubicBezTo>
                  <a:pt x="22077" y="19843"/>
                  <a:pt x="22076" y="19844"/>
                  <a:pt x="22074" y="19844"/>
                </a:cubicBezTo>
                <a:cubicBezTo>
                  <a:pt x="22056" y="19844"/>
                  <a:pt x="21996" y="19788"/>
                  <a:pt x="21976" y="19757"/>
                </a:cubicBezTo>
                <a:cubicBezTo>
                  <a:pt x="21953" y="19723"/>
                  <a:pt x="21959" y="19706"/>
                  <a:pt x="21987" y="19706"/>
                </a:cubicBezTo>
                <a:close/>
                <a:moveTo>
                  <a:pt x="375" y="19763"/>
                </a:moveTo>
                <a:lnTo>
                  <a:pt x="392" y="19774"/>
                </a:lnTo>
                <a:lnTo>
                  <a:pt x="409" y="19785"/>
                </a:lnTo>
                <a:cubicBezTo>
                  <a:pt x="438" y="19785"/>
                  <a:pt x="421" y="19854"/>
                  <a:pt x="404" y="19882"/>
                </a:cubicBezTo>
                <a:cubicBezTo>
                  <a:pt x="399" y="19893"/>
                  <a:pt x="394" y="19898"/>
                  <a:pt x="387" y="19898"/>
                </a:cubicBezTo>
                <a:cubicBezTo>
                  <a:pt x="376" y="19898"/>
                  <a:pt x="363" y="19884"/>
                  <a:pt x="353" y="19859"/>
                </a:cubicBezTo>
                <a:lnTo>
                  <a:pt x="341" y="19837"/>
                </a:lnTo>
                <a:lnTo>
                  <a:pt x="324" y="19808"/>
                </a:lnTo>
                <a:cubicBezTo>
                  <a:pt x="336" y="19791"/>
                  <a:pt x="364" y="19768"/>
                  <a:pt x="375" y="19763"/>
                </a:cubicBezTo>
                <a:close/>
                <a:moveTo>
                  <a:pt x="22342" y="19819"/>
                </a:moveTo>
                <a:cubicBezTo>
                  <a:pt x="22362" y="19819"/>
                  <a:pt x="22400" y="19831"/>
                  <a:pt x="22422" y="19831"/>
                </a:cubicBezTo>
                <a:cubicBezTo>
                  <a:pt x="22425" y="19831"/>
                  <a:pt x="22427" y="19831"/>
                  <a:pt x="22430" y="19831"/>
                </a:cubicBezTo>
                <a:cubicBezTo>
                  <a:pt x="22432" y="19830"/>
                  <a:pt x="22434" y="19830"/>
                  <a:pt x="22436" y="19830"/>
                </a:cubicBezTo>
                <a:cubicBezTo>
                  <a:pt x="22460" y="19830"/>
                  <a:pt x="22468" y="19857"/>
                  <a:pt x="22458" y="19893"/>
                </a:cubicBezTo>
                <a:lnTo>
                  <a:pt x="22435" y="19927"/>
                </a:lnTo>
                <a:lnTo>
                  <a:pt x="22424" y="19950"/>
                </a:lnTo>
                <a:cubicBezTo>
                  <a:pt x="22404" y="19945"/>
                  <a:pt x="22376" y="19932"/>
                  <a:pt x="22365" y="19932"/>
                </a:cubicBezTo>
                <a:cubicBezTo>
                  <a:pt x="22364" y="19932"/>
                  <a:pt x="22362" y="19932"/>
                  <a:pt x="22361" y="19933"/>
                </a:cubicBezTo>
                <a:cubicBezTo>
                  <a:pt x="22350" y="19933"/>
                  <a:pt x="22327" y="19859"/>
                  <a:pt x="22327" y="19831"/>
                </a:cubicBezTo>
                <a:cubicBezTo>
                  <a:pt x="22326" y="19822"/>
                  <a:pt x="22332" y="19819"/>
                  <a:pt x="22342" y="19819"/>
                </a:cubicBezTo>
                <a:close/>
                <a:moveTo>
                  <a:pt x="21926" y="19814"/>
                </a:moveTo>
                <a:cubicBezTo>
                  <a:pt x="21932" y="19814"/>
                  <a:pt x="21938" y="19815"/>
                  <a:pt x="21942" y="19819"/>
                </a:cubicBezTo>
                <a:lnTo>
                  <a:pt x="21953" y="19825"/>
                </a:lnTo>
                <a:cubicBezTo>
                  <a:pt x="21981" y="19848"/>
                  <a:pt x="21993" y="19899"/>
                  <a:pt x="22032" y="19905"/>
                </a:cubicBezTo>
                <a:lnTo>
                  <a:pt x="22066" y="19910"/>
                </a:lnTo>
                <a:cubicBezTo>
                  <a:pt x="22066" y="19956"/>
                  <a:pt x="22032" y="20018"/>
                  <a:pt x="21981" y="20046"/>
                </a:cubicBezTo>
                <a:lnTo>
                  <a:pt x="21953" y="19984"/>
                </a:lnTo>
                <a:lnTo>
                  <a:pt x="21953" y="19978"/>
                </a:lnTo>
                <a:cubicBezTo>
                  <a:pt x="21964" y="19961"/>
                  <a:pt x="21953" y="19927"/>
                  <a:pt x="21919" y="19905"/>
                </a:cubicBezTo>
                <a:lnTo>
                  <a:pt x="21908" y="19916"/>
                </a:lnTo>
                <a:lnTo>
                  <a:pt x="21873" y="19956"/>
                </a:lnTo>
                <a:cubicBezTo>
                  <a:pt x="21862" y="19922"/>
                  <a:pt x="21885" y="19848"/>
                  <a:pt x="21896" y="19831"/>
                </a:cubicBezTo>
                <a:cubicBezTo>
                  <a:pt x="21903" y="19820"/>
                  <a:pt x="21916" y="19814"/>
                  <a:pt x="21926" y="19814"/>
                </a:cubicBezTo>
                <a:close/>
                <a:moveTo>
                  <a:pt x="22349" y="20005"/>
                </a:moveTo>
                <a:cubicBezTo>
                  <a:pt x="22352" y="20005"/>
                  <a:pt x="22354" y="20005"/>
                  <a:pt x="22356" y="20007"/>
                </a:cubicBezTo>
                <a:cubicBezTo>
                  <a:pt x="22361" y="20007"/>
                  <a:pt x="22373" y="20035"/>
                  <a:pt x="22390" y="20069"/>
                </a:cubicBezTo>
                <a:lnTo>
                  <a:pt x="22407" y="20092"/>
                </a:lnTo>
                <a:lnTo>
                  <a:pt x="22430" y="20132"/>
                </a:lnTo>
                <a:cubicBezTo>
                  <a:pt x="22418" y="20140"/>
                  <a:pt x="22404" y="20144"/>
                  <a:pt x="22391" y="20144"/>
                </a:cubicBezTo>
                <a:cubicBezTo>
                  <a:pt x="22377" y="20144"/>
                  <a:pt x="22364" y="20140"/>
                  <a:pt x="22356" y="20132"/>
                </a:cubicBezTo>
                <a:cubicBezTo>
                  <a:pt x="22339" y="20115"/>
                  <a:pt x="22310" y="20035"/>
                  <a:pt x="22322" y="20024"/>
                </a:cubicBezTo>
                <a:cubicBezTo>
                  <a:pt x="22326" y="20011"/>
                  <a:pt x="22340" y="20005"/>
                  <a:pt x="22349" y="20005"/>
                </a:cubicBezTo>
                <a:close/>
                <a:moveTo>
                  <a:pt x="3945" y="20225"/>
                </a:moveTo>
                <a:cubicBezTo>
                  <a:pt x="3948" y="20225"/>
                  <a:pt x="3949" y="20226"/>
                  <a:pt x="3950" y="20228"/>
                </a:cubicBezTo>
                <a:cubicBezTo>
                  <a:pt x="3956" y="20245"/>
                  <a:pt x="3961" y="20279"/>
                  <a:pt x="3961" y="20313"/>
                </a:cubicBezTo>
                <a:lnTo>
                  <a:pt x="3933" y="20302"/>
                </a:lnTo>
                <a:lnTo>
                  <a:pt x="3893" y="20296"/>
                </a:lnTo>
                <a:cubicBezTo>
                  <a:pt x="3884" y="20324"/>
                  <a:pt x="3878" y="20338"/>
                  <a:pt x="3875" y="20338"/>
                </a:cubicBezTo>
                <a:cubicBezTo>
                  <a:pt x="3873" y="20338"/>
                  <a:pt x="3874" y="20328"/>
                  <a:pt x="3876" y="20307"/>
                </a:cubicBezTo>
                <a:cubicBezTo>
                  <a:pt x="3881" y="20273"/>
                  <a:pt x="3930" y="20225"/>
                  <a:pt x="3945" y="20225"/>
                </a:cubicBezTo>
                <a:close/>
                <a:moveTo>
                  <a:pt x="3158" y="20230"/>
                </a:moveTo>
                <a:cubicBezTo>
                  <a:pt x="3160" y="20230"/>
                  <a:pt x="3163" y="20231"/>
                  <a:pt x="3167" y="20234"/>
                </a:cubicBezTo>
                <a:lnTo>
                  <a:pt x="3190" y="20239"/>
                </a:lnTo>
                <a:lnTo>
                  <a:pt x="3207" y="20245"/>
                </a:lnTo>
                <a:cubicBezTo>
                  <a:pt x="3229" y="20245"/>
                  <a:pt x="3218" y="20313"/>
                  <a:pt x="3207" y="20341"/>
                </a:cubicBezTo>
                <a:cubicBezTo>
                  <a:pt x="3202" y="20354"/>
                  <a:pt x="3195" y="20360"/>
                  <a:pt x="3187" y="20360"/>
                </a:cubicBezTo>
                <a:cubicBezTo>
                  <a:pt x="3178" y="20360"/>
                  <a:pt x="3168" y="20349"/>
                  <a:pt x="3161" y="20330"/>
                </a:cubicBezTo>
                <a:cubicBezTo>
                  <a:pt x="3151" y="20305"/>
                  <a:pt x="3137" y="20230"/>
                  <a:pt x="3158" y="20230"/>
                </a:cubicBezTo>
                <a:close/>
                <a:moveTo>
                  <a:pt x="3621" y="20217"/>
                </a:moveTo>
                <a:cubicBezTo>
                  <a:pt x="3644" y="20222"/>
                  <a:pt x="3700" y="20285"/>
                  <a:pt x="3712" y="20313"/>
                </a:cubicBezTo>
                <a:cubicBezTo>
                  <a:pt x="3720" y="20331"/>
                  <a:pt x="3688" y="20362"/>
                  <a:pt x="3666" y="20362"/>
                </a:cubicBezTo>
                <a:cubicBezTo>
                  <a:pt x="3659" y="20362"/>
                  <a:pt x="3653" y="20359"/>
                  <a:pt x="3649" y="20353"/>
                </a:cubicBezTo>
                <a:cubicBezTo>
                  <a:pt x="3642" y="20341"/>
                  <a:pt x="3630" y="20335"/>
                  <a:pt x="3617" y="20335"/>
                </a:cubicBezTo>
                <a:cubicBezTo>
                  <a:pt x="3600" y="20335"/>
                  <a:pt x="3581" y="20344"/>
                  <a:pt x="3565" y="20363"/>
                </a:cubicBezTo>
                <a:lnTo>
                  <a:pt x="3565" y="20363"/>
                </a:lnTo>
                <a:lnTo>
                  <a:pt x="3553" y="20359"/>
                </a:lnTo>
                <a:lnTo>
                  <a:pt x="3519" y="20347"/>
                </a:lnTo>
                <a:cubicBezTo>
                  <a:pt x="3519" y="20314"/>
                  <a:pt x="3532" y="20296"/>
                  <a:pt x="3552" y="20296"/>
                </a:cubicBezTo>
                <a:cubicBezTo>
                  <a:pt x="3567" y="20296"/>
                  <a:pt x="3585" y="20306"/>
                  <a:pt x="3604" y="20324"/>
                </a:cubicBezTo>
                <a:lnTo>
                  <a:pt x="3621" y="20222"/>
                </a:lnTo>
                <a:lnTo>
                  <a:pt x="3621" y="20217"/>
                </a:lnTo>
                <a:close/>
                <a:moveTo>
                  <a:pt x="4137" y="20251"/>
                </a:moveTo>
                <a:cubicBezTo>
                  <a:pt x="4154" y="20251"/>
                  <a:pt x="4177" y="20251"/>
                  <a:pt x="4183" y="20262"/>
                </a:cubicBezTo>
                <a:lnTo>
                  <a:pt x="4188" y="20273"/>
                </a:lnTo>
                <a:cubicBezTo>
                  <a:pt x="4188" y="20302"/>
                  <a:pt x="4166" y="20347"/>
                  <a:pt x="4143" y="20381"/>
                </a:cubicBezTo>
                <a:lnTo>
                  <a:pt x="4120" y="20410"/>
                </a:lnTo>
                <a:cubicBezTo>
                  <a:pt x="4119" y="20411"/>
                  <a:pt x="4118" y="20411"/>
                  <a:pt x="4116" y="20411"/>
                </a:cubicBezTo>
                <a:cubicBezTo>
                  <a:pt x="4109" y="20411"/>
                  <a:pt x="4096" y="20402"/>
                  <a:pt x="4092" y="20393"/>
                </a:cubicBezTo>
                <a:cubicBezTo>
                  <a:pt x="4086" y="20381"/>
                  <a:pt x="4092" y="20359"/>
                  <a:pt x="4097" y="20353"/>
                </a:cubicBezTo>
                <a:lnTo>
                  <a:pt x="4109" y="20341"/>
                </a:lnTo>
                <a:cubicBezTo>
                  <a:pt x="4126" y="20336"/>
                  <a:pt x="4120" y="20302"/>
                  <a:pt x="4097" y="20262"/>
                </a:cubicBezTo>
                <a:lnTo>
                  <a:pt x="4137" y="20251"/>
                </a:lnTo>
                <a:close/>
                <a:moveTo>
                  <a:pt x="4294" y="20306"/>
                </a:moveTo>
                <a:cubicBezTo>
                  <a:pt x="4296" y="20306"/>
                  <a:pt x="4299" y="20306"/>
                  <a:pt x="4302" y="20307"/>
                </a:cubicBezTo>
                <a:lnTo>
                  <a:pt x="4302" y="20313"/>
                </a:lnTo>
                <a:lnTo>
                  <a:pt x="4296" y="20359"/>
                </a:lnTo>
                <a:cubicBezTo>
                  <a:pt x="4287" y="20397"/>
                  <a:pt x="4269" y="20423"/>
                  <a:pt x="4253" y="20423"/>
                </a:cubicBezTo>
                <a:cubicBezTo>
                  <a:pt x="4248" y="20423"/>
                  <a:pt x="4243" y="20421"/>
                  <a:pt x="4239" y="20415"/>
                </a:cubicBezTo>
                <a:cubicBezTo>
                  <a:pt x="4224" y="20394"/>
                  <a:pt x="4261" y="20306"/>
                  <a:pt x="4294" y="20306"/>
                </a:cubicBezTo>
                <a:close/>
                <a:moveTo>
                  <a:pt x="1908" y="20342"/>
                </a:moveTo>
                <a:cubicBezTo>
                  <a:pt x="1912" y="20342"/>
                  <a:pt x="1915" y="20344"/>
                  <a:pt x="1919" y="20347"/>
                </a:cubicBezTo>
                <a:lnTo>
                  <a:pt x="1941" y="20370"/>
                </a:lnTo>
                <a:lnTo>
                  <a:pt x="1953" y="20381"/>
                </a:lnTo>
                <a:cubicBezTo>
                  <a:pt x="1958" y="20398"/>
                  <a:pt x="1953" y="20415"/>
                  <a:pt x="1941" y="20427"/>
                </a:cubicBezTo>
                <a:lnTo>
                  <a:pt x="1930" y="20432"/>
                </a:lnTo>
                <a:lnTo>
                  <a:pt x="1913" y="20444"/>
                </a:lnTo>
                <a:cubicBezTo>
                  <a:pt x="1907" y="20447"/>
                  <a:pt x="1901" y="20448"/>
                  <a:pt x="1896" y="20448"/>
                </a:cubicBezTo>
                <a:cubicBezTo>
                  <a:pt x="1880" y="20448"/>
                  <a:pt x="1868" y="20436"/>
                  <a:pt x="1868" y="20415"/>
                </a:cubicBezTo>
                <a:cubicBezTo>
                  <a:pt x="1868" y="20391"/>
                  <a:pt x="1888" y="20342"/>
                  <a:pt x="1908" y="20342"/>
                </a:cubicBezTo>
                <a:close/>
                <a:moveTo>
                  <a:pt x="1794" y="20171"/>
                </a:moveTo>
                <a:lnTo>
                  <a:pt x="1811" y="20183"/>
                </a:lnTo>
                <a:lnTo>
                  <a:pt x="1822" y="20194"/>
                </a:lnTo>
                <a:cubicBezTo>
                  <a:pt x="1828" y="20222"/>
                  <a:pt x="1834" y="20324"/>
                  <a:pt x="1828" y="20359"/>
                </a:cubicBezTo>
                <a:cubicBezTo>
                  <a:pt x="1822" y="20387"/>
                  <a:pt x="1788" y="20455"/>
                  <a:pt x="1777" y="20472"/>
                </a:cubicBezTo>
                <a:cubicBezTo>
                  <a:pt x="1768" y="20481"/>
                  <a:pt x="1758" y="20491"/>
                  <a:pt x="1752" y="20491"/>
                </a:cubicBezTo>
                <a:cubicBezTo>
                  <a:pt x="1751" y="20491"/>
                  <a:pt x="1750" y="20490"/>
                  <a:pt x="1748" y="20489"/>
                </a:cubicBezTo>
                <a:cubicBezTo>
                  <a:pt x="1748" y="20489"/>
                  <a:pt x="1754" y="20466"/>
                  <a:pt x="1760" y="20444"/>
                </a:cubicBezTo>
                <a:cubicBezTo>
                  <a:pt x="1765" y="20421"/>
                  <a:pt x="1765" y="20336"/>
                  <a:pt x="1760" y="20302"/>
                </a:cubicBezTo>
                <a:lnTo>
                  <a:pt x="1754" y="20268"/>
                </a:lnTo>
                <a:lnTo>
                  <a:pt x="1754" y="20251"/>
                </a:lnTo>
                <a:cubicBezTo>
                  <a:pt x="1760" y="20228"/>
                  <a:pt x="1783" y="20188"/>
                  <a:pt x="1794" y="20171"/>
                </a:cubicBezTo>
                <a:close/>
                <a:moveTo>
                  <a:pt x="18128" y="20425"/>
                </a:moveTo>
                <a:cubicBezTo>
                  <a:pt x="18146" y="20425"/>
                  <a:pt x="18179" y="20480"/>
                  <a:pt x="18174" y="20506"/>
                </a:cubicBezTo>
                <a:cubicBezTo>
                  <a:pt x="18172" y="20515"/>
                  <a:pt x="18167" y="20518"/>
                  <a:pt x="18160" y="20518"/>
                </a:cubicBezTo>
                <a:cubicBezTo>
                  <a:pt x="18144" y="20518"/>
                  <a:pt x="18120" y="20499"/>
                  <a:pt x="18112" y="20483"/>
                </a:cubicBezTo>
                <a:cubicBezTo>
                  <a:pt x="18095" y="20461"/>
                  <a:pt x="18100" y="20438"/>
                  <a:pt x="18123" y="20427"/>
                </a:cubicBezTo>
                <a:cubicBezTo>
                  <a:pt x="18124" y="20426"/>
                  <a:pt x="18126" y="20425"/>
                  <a:pt x="18128" y="20425"/>
                </a:cubicBezTo>
                <a:close/>
                <a:moveTo>
                  <a:pt x="16648" y="20478"/>
                </a:moveTo>
                <a:cubicBezTo>
                  <a:pt x="16671" y="20483"/>
                  <a:pt x="16699" y="20500"/>
                  <a:pt x="16705" y="20529"/>
                </a:cubicBezTo>
                <a:lnTo>
                  <a:pt x="16688" y="20546"/>
                </a:lnTo>
                <a:lnTo>
                  <a:pt x="16654" y="20580"/>
                </a:lnTo>
                <a:cubicBezTo>
                  <a:pt x="16665" y="20602"/>
                  <a:pt x="16665" y="20637"/>
                  <a:pt x="16642" y="20648"/>
                </a:cubicBezTo>
                <a:lnTo>
                  <a:pt x="16625" y="20659"/>
                </a:lnTo>
                <a:lnTo>
                  <a:pt x="16614" y="20665"/>
                </a:lnTo>
                <a:cubicBezTo>
                  <a:pt x="16597" y="20665"/>
                  <a:pt x="16585" y="20642"/>
                  <a:pt x="16585" y="20631"/>
                </a:cubicBezTo>
                <a:cubicBezTo>
                  <a:pt x="16585" y="20625"/>
                  <a:pt x="16591" y="20602"/>
                  <a:pt x="16591" y="20585"/>
                </a:cubicBezTo>
                <a:lnTo>
                  <a:pt x="16585" y="20568"/>
                </a:lnTo>
                <a:cubicBezTo>
                  <a:pt x="16574" y="20529"/>
                  <a:pt x="16597" y="20483"/>
                  <a:pt x="16625" y="20483"/>
                </a:cubicBezTo>
                <a:lnTo>
                  <a:pt x="16648" y="20478"/>
                </a:lnTo>
                <a:close/>
                <a:moveTo>
                  <a:pt x="16818" y="20534"/>
                </a:moveTo>
                <a:lnTo>
                  <a:pt x="16858" y="20574"/>
                </a:lnTo>
                <a:cubicBezTo>
                  <a:pt x="16875" y="20585"/>
                  <a:pt x="16875" y="20625"/>
                  <a:pt x="16858" y="20637"/>
                </a:cubicBezTo>
                <a:cubicBezTo>
                  <a:pt x="16835" y="20648"/>
                  <a:pt x="16812" y="20659"/>
                  <a:pt x="16795" y="20665"/>
                </a:cubicBezTo>
                <a:lnTo>
                  <a:pt x="16784" y="20671"/>
                </a:lnTo>
                <a:cubicBezTo>
                  <a:pt x="16761" y="20671"/>
                  <a:pt x="16750" y="20659"/>
                  <a:pt x="16756" y="20642"/>
                </a:cubicBezTo>
                <a:cubicBezTo>
                  <a:pt x="16761" y="20631"/>
                  <a:pt x="16790" y="20574"/>
                  <a:pt x="16818" y="20534"/>
                </a:cubicBezTo>
                <a:close/>
                <a:moveTo>
                  <a:pt x="19281" y="20552"/>
                </a:moveTo>
                <a:cubicBezTo>
                  <a:pt x="19292" y="20552"/>
                  <a:pt x="19303" y="20558"/>
                  <a:pt x="19309" y="20585"/>
                </a:cubicBezTo>
                <a:cubicBezTo>
                  <a:pt x="19315" y="20608"/>
                  <a:pt x="19343" y="20631"/>
                  <a:pt x="19366" y="20642"/>
                </a:cubicBezTo>
                <a:lnTo>
                  <a:pt x="19400" y="20665"/>
                </a:lnTo>
                <a:cubicBezTo>
                  <a:pt x="19397" y="20678"/>
                  <a:pt x="19388" y="20685"/>
                  <a:pt x="19374" y="20685"/>
                </a:cubicBezTo>
                <a:cubicBezTo>
                  <a:pt x="19353" y="20685"/>
                  <a:pt x="19321" y="20670"/>
                  <a:pt x="19286" y="20642"/>
                </a:cubicBezTo>
                <a:lnTo>
                  <a:pt x="19235" y="20602"/>
                </a:lnTo>
                <a:cubicBezTo>
                  <a:pt x="19235" y="20602"/>
                  <a:pt x="19247" y="20557"/>
                  <a:pt x="19252" y="20557"/>
                </a:cubicBezTo>
                <a:cubicBezTo>
                  <a:pt x="19260" y="20557"/>
                  <a:pt x="19271" y="20552"/>
                  <a:pt x="19281" y="20552"/>
                </a:cubicBezTo>
                <a:close/>
                <a:moveTo>
                  <a:pt x="21062" y="20489"/>
                </a:moveTo>
                <a:lnTo>
                  <a:pt x="21096" y="20540"/>
                </a:lnTo>
                <a:lnTo>
                  <a:pt x="21102" y="20546"/>
                </a:lnTo>
                <a:cubicBezTo>
                  <a:pt x="21108" y="20543"/>
                  <a:pt x="21114" y="20542"/>
                  <a:pt x="21120" y="20542"/>
                </a:cubicBezTo>
                <a:cubicBezTo>
                  <a:pt x="21143" y="20542"/>
                  <a:pt x="21167" y="20559"/>
                  <a:pt x="21176" y="20585"/>
                </a:cubicBezTo>
                <a:lnTo>
                  <a:pt x="21187" y="20614"/>
                </a:lnTo>
                <a:cubicBezTo>
                  <a:pt x="21187" y="20625"/>
                  <a:pt x="21193" y="20637"/>
                  <a:pt x="21198" y="20642"/>
                </a:cubicBezTo>
                <a:lnTo>
                  <a:pt x="21221" y="20654"/>
                </a:lnTo>
                <a:cubicBezTo>
                  <a:pt x="21244" y="20671"/>
                  <a:pt x="21249" y="20693"/>
                  <a:pt x="21238" y="20705"/>
                </a:cubicBezTo>
                <a:lnTo>
                  <a:pt x="21232" y="20705"/>
                </a:lnTo>
                <a:lnTo>
                  <a:pt x="21204" y="20688"/>
                </a:lnTo>
                <a:cubicBezTo>
                  <a:pt x="21196" y="20690"/>
                  <a:pt x="21187" y="20691"/>
                  <a:pt x="21178" y="20691"/>
                </a:cubicBezTo>
                <a:cubicBezTo>
                  <a:pt x="21148" y="20691"/>
                  <a:pt x="21116" y="20679"/>
                  <a:pt x="21108" y="20671"/>
                </a:cubicBezTo>
                <a:cubicBezTo>
                  <a:pt x="21096" y="20665"/>
                  <a:pt x="21113" y="20625"/>
                  <a:pt x="21119" y="20614"/>
                </a:cubicBezTo>
                <a:cubicBezTo>
                  <a:pt x="21130" y="20597"/>
                  <a:pt x="21090" y="20580"/>
                  <a:pt x="21068" y="20574"/>
                </a:cubicBezTo>
                <a:cubicBezTo>
                  <a:pt x="21051" y="20568"/>
                  <a:pt x="21045" y="20534"/>
                  <a:pt x="21062" y="20489"/>
                </a:cubicBezTo>
                <a:close/>
                <a:moveTo>
                  <a:pt x="21317" y="20488"/>
                </a:moveTo>
                <a:cubicBezTo>
                  <a:pt x="21343" y="20488"/>
                  <a:pt x="21380" y="20500"/>
                  <a:pt x="21397" y="20500"/>
                </a:cubicBezTo>
                <a:cubicBezTo>
                  <a:pt x="21425" y="20506"/>
                  <a:pt x="21465" y="20642"/>
                  <a:pt x="21442" y="20676"/>
                </a:cubicBezTo>
                <a:cubicBezTo>
                  <a:pt x="21414" y="20710"/>
                  <a:pt x="21357" y="20705"/>
                  <a:pt x="21340" y="20722"/>
                </a:cubicBezTo>
                <a:cubicBezTo>
                  <a:pt x="21339" y="20723"/>
                  <a:pt x="21338" y="20724"/>
                  <a:pt x="21336" y="20724"/>
                </a:cubicBezTo>
                <a:cubicBezTo>
                  <a:pt x="21323" y="20724"/>
                  <a:pt x="21324" y="20639"/>
                  <a:pt x="21329" y="20602"/>
                </a:cubicBezTo>
                <a:cubicBezTo>
                  <a:pt x="21334" y="20574"/>
                  <a:pt x="21326" y="20549"/>
                  <a:pt x="21313" y="20549"/>
                </a:cubicBezTo>
                <a:cubicBezTo>
                  <a:pt x="21311" y="20549"/>
                  <a:pt x="21309" y="20550"/>
                  <a:pt x="21306" y="20551"/>
                </a:cubicBezTo>
                <a:cubicBezTo>
                  <a:pt x="21289" y="20563"/>
                  <a:pt x="21244" y="20568"/>
                  <a:pt x="21238" y="20568"/>
                </a:cubicBezTo>
                <a:cubicBezTo>
                  <a:pt x="21238" y="20563"/>
                  <a:pt x="21278" y="20512"/>
                  <a:pt x="21295" y="20495"/>
                </a:cubicBezTo>
                <a:cubicBezTo>
                  <a:pt x="21299" y="20490"/>
                  <a:pt x="21307" y="20488"/>
                  <a:pt x="21317" y="20488"/>
                </a:cubicBezTo>
                <a:close/>
                <a:moveTo>
                  <a:pt x="16369" y="20666"/>
                </a:moveTo>
                <a:cubicBezTo>
                  <a:pt x="16379" y="20666"/>
                  <a:pt x="16388" y="20669"/>
                  <a:pt x="16398" y="20676"/>
                </a:cubicBezTo>
                <a:lnTo>
                  <a:pt x="16404" y="20682"/>
                </a:lnTo>
                <a:cubicBezTo>
                  <a:pt x="16421" y="20705"/>
                  <a:pt x="16410" y="20739"/>
                  <a:pt x="16387" y="20761"/>
                </a:cubicBezTo>
                <a:lnTo>
                  <a:pt x="16364" y="20761"/>
                </a:lnTo>
                <a:cubicBezTo>
                  <a:pt x="16349" y="20761"/>
                  <a:pt x="16332" y="20768"/>
                  <a:pt x="16317" y="20768"/>
                </a:cubicBezTo>
                <a:cubicBezTo>
                  <a:pt x="16303" y="20768"/>
                  <a:pt x="16290" y="20763"/>
                  <a:pt x="16279" y="20744"/>
                </a:cubicBezTo>
                <a:cubicBezTo>
                  <a:pt x="16273" y="20739"/>
                  <a:pt x="16279" y="20716"/>
                  <a:pt x="16279" y="20716"/>
                </a:cubicBezTo>
                <a:lnTo>
                  <a:pt x="16285" y="20716"/>
                </a:lnTo>
                <a:cubicBezTo>
                  <a:pt x="16311" y="20703"/>
                  <a:pt x="16338" y="20666"/>
                  <a:pt x="16369" y="20666"/>
                </a:cubicBezTo>
                <a:close/>
                <a:moveTo>
                  <a:pt x="18282" y="20746"/>
                </a:moveTo>
                <a:cubicBezTo>
                  <a:pt x="18284" y="20746"/>
                  <a:pt x="18286" y="20747"/>
                  <a:pt x="18288" y="20750"/>
                </a:cubicBezTo>
                <a:cubicBezTo>
                  <a:pt x="18293" y="20756"/>
                  <a:pt x="18282" y="20783"/>
                  <a:pt x="18271" y="20795"/>
                </a:cubicBezTo>
                <a:lnTo>
                  <a:pt x="18271" y="20795"/>
                </a:lnTo>
                <a:cubicBezTo>
                  <a:pt x="18271" y="20793"/>
                  <a:pt x="18271" y="20791"/>
                  <a:pt x="18271" y="20790"/>
                </a:cubicBezTo>
                <a:cubicBezTo>
                  <a:pt x="18266" y="20760"/>
                  <a:pt x="18275" y="20746"/>
                  <a:pt x="18282" y="20746"/>
                </a:cubicBezTo>
                <a:close/>
                <a:moveTo>
                  <a:pt x="5531" y="20799"/>
                </a:moveTo>
                <a:cubicBezTo>
                  <a:pt x="5546" y="20799"/>
                  <a:pt x="5561" y="20812"/>
                  <a:pt x="5573" y="20835"/>
                </a:cubicBezTo>
                <a:lnTo>
                  <a:pt x="5584" y="20863"/>
                </a:lnTo>
                <a:lnTo>
                  <a:pt x="5595" y="20880"/>
                </a:lnTo>
                <a:cubicBezTo>
                  <a:pt x="5599" y="20900"/>
                  <a:pt x="5596" y="20910"/>
                  <a:pt x="5590" y="20910"/>
                </a:cubicBezTo>
                <a:cubicBezTo>
                  <a:pt x="5584" y="20910"/>
                  <a:pt x="5577" y="20904"/>
                  <a:pt x="5567" y="20892"/>
                </a:cubicBezTo>
                <a:lnTo>
                  <a:pt x="5539" y="20880"/>
                </a:lnTo>
                <a:lnTo>
                  <a:pt x="5510" y="20875"/>
                </a:lnTo>
                <a:cubicBezTo>
                  <a:pt x="5465" y="20875"/>
                  <a:pt x="5493" y="20824"/>
                  <a:pt x="5510" y="20807"/>
                </a:cubicBezTo>
                <a:cubicBezTo>
                  <a:pt x="5517" y="20801"/>
                  <a:pt x="5524" y="20799"/>
                  <a:pt x="5531" y="20799"/>
                </a:cubicBezTo>
                <a:close/>
                <a:moveTo>
                  <a:pt x="10310" y="20772"/>
                </a:moveTo>
                <a:cubicBezTo>
                  <a:pt x="10312" y="20772"/>
                  <a:pt x="10314" y="20772"/>
                  <a:pt x="10316" y="20773"/>
                </a:cubicBezTo>
                <a:cubicBezTo>
                  <a:pt x="10339" y="20778"/>
                  <a:pt x="10390" y="20846"/>
                  <a:pt x="10373" y="20886"/>
                </a:cubicBezTo>
                <a:cubicBezTo>
                  <a:pt x="10366" y="20907"/>
                  <a:pt x="10357" y="20919"/>
                  <a:pt x="10349" y="20919"/>
                </a:cubicBezTo>
                <a:cubicBezTo>
                  <a:pt x="10345" y="20919"/>
                  <a:pt x="10341" y="20914"/>
                  <a:pt x="10339" y="20903"/>
                </a:cubicBezTo>
                <a:lnTo>
                  <a:pt x="10339" y="20880"/>
                </a:lnTo>
                <a:cubicBezTo>
                  <a:pt x="10344" y="20841"/>
                  <a:pt x="10333" y="20812"/>
                  <a:pt x="10299" y="20812"/>
                </a:cubicBezTo>
                <a:lnTo>
                  <a:pt x="10293" y="20812"/>
                </a:lnTo>
                <a:cubicBezTo>
                  <a:pt x="10288" y="20788"/>
                  <a:pt x="10296" y="20772"/>
                  <a:pt x="10310" y="20772"/>
                </a:cubicBezTo>
                <a:close/>
                <a:moveTo>
                  <a:pt x="4126" y="20688"/>
                </a:moveTo>
                <a:cubicBezTo>
                  <a:pt x="4137" y="20688"/>
                  <a:pt x="4154" y="20699"/>
                  <a:pt x="4154" y="20705"/>
                </a:cubicBezTo>
                <a:lnTo>
                  <a:pt x="4154" y="20761"/>
                </a:lnTo>
                <a:cubicBezTo>
                  <a:pt x="4177" y="20807"/>
                  <a:pt x="4217" y="20915"/>
                  <a:pt x="4200" y="20932"/>
                </a:cubicBezTo>
                <a:cubicBezTo>
                  <a:pt x="4198" y="20933"/>
                  <a:pt x="4196" y="20933"/>
                  <a:pt x="4193" y="20933"/>
                </a:cubicBezTo>
                <a:cubicBezTo>
                  <a:pt x="4176" y="20933"/>
                  <a:pt x="4152" y="20895"/>
                  <a:pt x="4137" y="20835"/>
                </a:cubicBezTo>
                <a:lnTo>
                  <a:pt x="4035" y="20846"/>
                </a:lnTo>
                <a:lnTo>
                  <a:pt x="4024" y="20852"/>
                </a:lnTo>
                <a:cubicBezTo>
                  <a:pt x="4024" y="20835"/>
                  <a:pt x="4052" y="20756"/>
                  <a:pt x="4035" y="20739"/>
                </a:cubicBezTo>
                <a:cubicBezTo>
                  <a:pt x="4024" y="20722"/>
                  <a:pt x="4012" y="20705"/>
                  <a:pt x="4012" y="20699"/>
                </a:cubicBezTo>
                <a:lnTo>
                  <a:pt x="4018" y="20699"/>
                </a:lnTo>
                <a:lnTo>
                  <a:pt x="4035" y="20693"/>
                </a:lnTo>
                <a:cubicBezTo>
                  <a:pt x="4036" y="20693"/>
                  <a:pt x="4038" y="20693"/>
                  <a:pt x="4039" y="20693"/>
                </a:cubicBezTo>
                <a:cubicBezTo>
                  <a:pt x="4061" y="20693"/>
                  <a:pt x="4086" y="20734"/>
                  <a:pt x="4086" y="20750"/>
                </a:cubicBezTo>
                <a:cubicBezTo>
                  <a:pt x="4086" y="20764"/>
                  <a:pt x="4094" y="20774"/>
                  <a:pt x="4103" y="20774"/>
                </a:cubicBezTo>
                <a:cubicBezTo>
                  <a:pt x="4105" y="20774"/>
                  <a:pt x="4107" y="20774"/>
                  <a:pt x="4109" y="20773"/>
                </a:cubicBezTo>
                <a:lnTo>
                  <a:pt x="4109" y="20767"/>
                </a:lnTo>
                <a:cubicBezTo>
                  <a:pt x="4109" y="20750"/>
                  <a:pt x="4103" y="20733"/>
                  <a:pt x="4109" y="20722"/>
                </a:cubicBezTo>
                <a:cubicBezTo>
                  <a:pt x="4114" y="20710"/>
                  <a:pt x="4120" y="20693"/>
                  <a:pt x="4126" y="20688"/>
                </a:cubicBezTo>
                <a:close/>
                <a:moveTo>
                  <a:pt x="10645" y="20852"/>
                </a:moveTo>
                <a:cubicBezTo>
                  <a:pt x="10673" y="20880"/>
                  <a:pt x="10696" y="20932"/>
                  <a:pt x="10707" y="20943"/>
                </a:cubicBezTo>
                <a:cubicBezTo>
                  <a:pt x="10711" y="20954"/>
                  <a:pt x="10708" y="20958"/>
                  <a:pt x="10698" y="20958"/>
                </a:cubicBezTo>
                <a:cubicBezTo>
                  <a:pt x="10692" y="20958"/>
                  <a:pt x="10684" y="20956"/>
                  <a:pt x="10673" y="20954"/>
                </a:cubicBezTo>
                <a:cubicBezTo>
                  <a:pt x="10645" y="20943"/>
                  <a:pt x="10554" y="20949"/>
                  <a:pt x="10537" y="20937"/>
                </a:cubicBezTo>
                <a:cubicBezTo>
                  <a:pt x="10526" y="20920"/>
                  <a:pt x="10543" y="20886"/>
                  <a:pt x="10571" y="20858"/>
                </a:cubicBezTo>
                <a:lnTo>
                  <a:pt x="10577" y="20863"/>
                </a:lnTo>
                <a:cubicBezTo>
                  <a:pt x="10586" y="20875"/>
                  <a:pt x="10593" y="20879"/>
                  <a:pt x="10600" y="20879"/>
                </a:cubicBezTo>
                <a:cubicBezTo>
                  <a:pt x="10611" y="20879"/>
                  <a:pt x="10620" y="20870"/>
                  <a:pt x="10634" y="20863"/>
                </a:cubicBezTo>
                <a:lnTo>
                  <a:pt x="10645" y="20852"/>
                </a:lnTo>
                <a:close/>
                <a:moveTo>
                  <a:pt x="3678" y="20818"/>
                </a:moveTo>
                <a:cubicBezTo>
                  <a:pt x="3700" y="20818"/>
                  <a:pt x="3757" y="20841"/>
                  <a:pt x="3751" y="20863"/>
                </a:cubicBezTo>
                <a:lnTo>
                  <a:pt x="3751" y="20886"/>
                </a:lnTo>
                <a:lnTo>
                  <a:pt x="3751" y="20903"/>
                </a:lnTo>
                <a:cubicBezTo>
                  <a:pt x="3757" y="20926"/>
                  <a:pt x="3751" y="20960"/>
                  <a:pt x="3740" y="20977"/>
                </a:cubicBezTo>
                <a:lnTo>
                  <a:pt x="3723" y="20977"/>
                </a:lnTo>
                <a:cubicBezTo>
                  <a:pt x="3712" y="20971"/>
                  <a:pt x="3700" y="20960"/>
                  <a:pt x="3689" y="20943"/>
                </a:cubicBezTo>
                <a:lnTo>
                  <a:pt x="3649" y="20892"/>
                </a:lnTo>
                <a:cubicBezTo>
                  <a:pt x="3644" y="20852"/>
                  <a:pt x="3655" y="20818"/>
                  <a:pt x="3678" y="20818"/>
                </a:cubicBezTo>
                <a:close/>
                <a:moveTo>
                  <a:pt x="17930" y="20983"/>
                </a:moveTo>
                <a:cubicBezTo>
                  <a:pt x="17930" y="20985"/>
                  <a:pt x="17937" y="20985"/>
                  <a:pt x="17946" y="20985"/>
                </a:cubicBezTo>
                <a:cubicBezTo>
                  <a:pt x="17954" y="20985"/>
                  <a:pt x="17964" y="20985"/>
                  <a:pt x="17970" y="20988"/>
                </a:cubicBezTo>
                <a:lnTo>
                  <a:pt x="17953" y="20988"/>
                </a:lnTo>
                <a:cubicBezTo>
                  <a:pt x="17950" y="20990"/>
                  <a:pt x="17946" y="20991"/>
                  <a:pt x="17943" y="20991"/>
                </a:cubicBezTo>
                <a:cubicBezTo>
                  <a:pt x="17936" y="20991"/>
                  <a:pt x="17930" y="20987"/>
                  <a:pt x="17930" y="20983"/>
                </a:cubicBezTo>
                <a:close/>
                <a:moveTo>
                  <a:pt x="18346" y="20700"/>
                </a:moveTo>
                <a:cubicBezTo>
                  <a:pt x="18381" y="20700"/>
                  <a:pt x="18409" y="20738"/>
                  <a:pt x="18395" y="20756"/>
                </a:cubicBezTo>
                <a:cubicBezTo>
                  <a:pt x="18384" y="20778"/>
                  <a:pt x="18435" y="20898"/>
                  <a:pt x="18458" y="20943"/>
                </a:cubicBezTo>
                <a:cubicBezTo>
                  <a:pt x="18470" y="20980"/>
                  <a:pt x="18462" y="20993"/>
                  <a:pt x="18452" y="20993"/>
                </a:cubicBezTo>
                <a:cubicBezTo>
                  <a:pt x="18448" y="20993"/>
                  <a:pt x="18444" y="20991"/>
                  <a:pt x="18441" y="20988"/>
                </a:cubicBezTo>
                <a:cubicBezTo>
                  <a:pt x="18424" y="20983"/>
                  <a:pt x="18384" y="20966"/>
                  <a:pt x="18356" y="20954"/>
                </a:cubicBezTo>
                <a:lnTo>
                  <a:pt x="18339" y="20971"/>
                </a:lnTo>
                <a:cubicBezTo>
                  <a:pt x="18328" y="20987"/>
                  <a:pt x="18318" y="20992"/>
                  <a:pt x="18309" y="20992"/>
                </a:cubicBezTo>
                <a:cubicBezTo>
                  <a:pt x="18287" y="20992"/>
                  <a:pt x="18267" y="20963"/>
                  <a:pt x="18247" y="20963"/>
                </a:cubicBezTo>
                <a:cubicBezTo>
                  <a:pt x="18243" y="20963"/>
                  <a:pt x="18240" y="20964"/>
                  <a:pt x="18237" y="20966"/>
                </a:cubicBezTo>
                <a:lnTo>
                  <a:pt x="18203" y="20983"/>
                </a:lnTo>
                <a:cubicBezTo>
                  <a:pt x="18163" y="20977"/>
                  <a:pt x="18123" y="20960"/>
                  <a:pt x="18123" y="20943"/>
                </a:cubicBezTo>
                <a:cubicBezTo>
                  <a:pt x="18123" y="20932"/>
                  <a:pt x="18180" y="20880"/>
                  <a:pt x="18163" y="20858"/>
                </a:cubicBezTo>
                <a:cubicBezTo>
                  <a:pt x="18151" y="20835"/>
                  <a:pt x="18134" y="20807"/>
                  <a:pt x="18129" y="20801"/>
                </a:cubicBezTo>
                <a:cubicBezTo>
                  <a:pt x="18123" y="20790"/>
                  <a:pt x="18157" y="20784"/>
                  <a:pt x="18168" y="20778"/>
                </a:cubicBezTo>
                <a:cubicBezTo>
                  <a:pt x="18180" y="20778"/>
                  <a:pt x="18214" y="20898"/>
                  <a:pt x="18237" y="20909"/>
                </a:cubicBezTo>
                <a:cubicBezTo>
                  <a:pt x="18238" y="20910"/>
                  <a:pt x="18239" y="20910"/>
                  <a:pt x="18240" y="20910"/>
                </a:cubicBezTo>
                <a:cubicBezTo>
                  <a:pt x="18254" y="20910"/>
                  <a:pt x="18271" y="20845"/>
                  <a:pt x="18271" y="20804"/>
                </a:cubicBezTo>
                <a:lnTo>
                  <a:pt x="18271" y="20804"/>
                </a:lnTo>
                <a:cubicBezTo>
                  <a:pt x="18273" y="20806"/>
                  <a:pt x="18275" y="20806"/>
                  <a:pt x="18279" y="20806"/>
                </a:cubicBezTo>
                <a:cubicBezTo>
                  <a:pt x="18288" y="20806"/>
                  <a:pt x="18303" y="20802"/>
                  <a:pt x="18322" y="20795"/>
                </a:cubicBezTo>
                <a:lnTo>
                  <a:pt x="18322" y="20790"/>
                </a:lnTo>
                <a:lnTo>
                  <a:pt x="18316" y="20710"/>
                </a:lnTo>
                <a:cubicBezTo>
                  <a:pt x="18326" y="20703"/>
                  <a:pt x="18336" y="20700"/>
                  <a:pt x="18346" y="20700"/>
                </a:cubicBezTo>
                <a:close/>
                <a:moveTo>
                  <a:pt x="16028" y="20936"/>
                </a:moveTo>
                <a:cubicBezTo>
                  <a:pt x="16037" y="20936"/>
                  <a:pt x="16049" y="20941"/>
                  <a:pt x="16063" y="20954"/>
                </a:cubicBezTo>
                <a:lnTo>
                  <a:pt x="16103" y="20988"/>
                </a:lnTo>
                <a:cubicBezTo>
                  <a:pt x="16109" y="20994"/>
                  <a:pt x="16109" y="21011"/>
                  <a:pt x="16103" y="21022"/>
                </a:cubicBezTo>
                <a:cubicBezTo>
                  <a:pt x="16103" y="21026"/>
                  <a:pt x="16095" y="21030"/>
                  <a:pt x="16090" y="21030"/>
                </a:cubicBezTo>
                <a:cubicBezTo>
                  <a:pt x="16088" y="21030"/>
                  <a:pt x="16086" y="21030"/>
                  <a:pt x="16086" y="21028"/>
                </a:cubicBezTo>
                <a:lnTo>
                  <a:pt x="16063" y="20988"/>
                </a:lnTo>
                <a:cubicBezTo>
                  <a:pt x="16049" y="21006"/>
                  <a:pt x="16034" y="21015"/>
                  <a:pt x="16022" y="21015"/>
                </a:cubicBezTo>
                <a:cubicBezTo>
                  <a:pt x="16012" y="21015"/>
                  <a:pt x="16004" y="21008"/>
                  <a:pt x="16001" y="20994"/>
                </a:cubicBezTo>
                <a:cubicBezTo>
                  <a:pt x="15997" y="20970"/>
                  <a:pt x="16005" y="20936"/>
                  <a:pt x="16028" y="20936"/>
                </a:cubicBezTo>
                <a:close/>
                <a:moveTo>
                  <a:pt x="17541" y="20768"/>
                </a:moveTo>
                <a:cubicBezTo>
                  <a:pt x="17558" y="20768"/>
                  <a:pt x="17578" y="20785"/>
                  <a:pt x="17590" y="20812"/>
                </a:cubicBezTo>
                <a:lnTo>
                  <a:pt x="17573" y="20835"/>
                </a:lnTo>
                <a:lnTo>
                  <a:pt x="17550" y="20869"/>
                </a:lnTo>
                <a:cubicBezTo>
                  <a:pt x="17554" y="20895"/>
                  <a:pt x="17587" y="20909"/>
                  <a:pt x="17614" y="20909"/>
                </a:cubicBezTo>
                <a:cubicBezTo>
                  <a:pt x="17628" y="20909"/>
                  <a:pt x="17641" y="20905"/>
                  <a:pt x="17646" y="20898"/>
                </a:cubicBezTo>
                <a:cubicBezTo>
                  <a:pt x="17669" y="20875"/>
                  <a:pt x="17703" y="20852"/>
                  <a:pt x="17715" y="20852"/>
                </a:cubicBezTo>
                <a:lnTo>
                  <a:pt x="17732" y="20841"/>
                </a:lnTo>
                <a:lnTo>
                  <a:pt x="17743" y="20835"/>
                </a:lnTo>
                <a:cubicBezTo>
                  <a:pt x="17745" y="20834"/>
                  <a:pt x="17747" y="20833"/>
                  <a:pt x="17748" y="20833"/>
                </a:cubicBezTo>
                <a:cubicBezTo>
                  <a:pt x="17763" y="20833"/>
                  <a:pt x="17777" y="20872"/>
                  <a:pt x="17777" y="20892"/>
                </a:cubicBezTo>
                <a:cubicBezTo>
                  <a:pt x="17780" y="20906"/>
                  <a:pt x="17805" y="20913"/>
                  <a:pt x="17822" y="20913"/>
                </a:cubicBezTo>
                <a:cubicBezTo>
                  <a:pt x="17833" y="20913"/>
                  <a:pt x="17842" y="20910"/>
                  <a:pt x="17839" y="20903"/>
                </a:cubicBezTo>
                <a:cubicBezTo>
                  <a:pt x="17839" y="20886"/>
                  <a:pt x="17839" y="20863"/>
                  <a:pt x="17845" y="20846"/>
                </a:cubicBezTo>
                <a:cubicBezTo>
                  <a:pt x="17848" y="20847"/>
                  <a:pt x="17851" y="20848"/>
                  <a:pt x="17854" y="20848"/>
                </a:cubicBezTo>
                <a:cubicBezTo>
                  <a:pt x="17882" y="20848"/>
                  <a:pt x="17869" y="20795"/>
                  <a:pt x="17885" y="20790"/>
                </a:cubicBezTo>
                <a:cubicBezTo>
                  <a:pt x="17887" y="20789"/>
                  <a:pt x="17890" y="20789"/>
                  <a:pt x="17892" y="20789"/>
                </a:cubicBezTo>
                <a:cubicBezTo>
                  <a:pt x="17908" y="20789"/>
                  <a:pt x="17928" y="20803"/>
                  <a:pt x="17947" y="20812"/>
                </a:cubicBezTo>
                <a:lnTo>
                  <a:pt x="17970" y="20824"/>
                </a:lnTo>
                <a:cubicBezTo>
                  <a:pt x="17990" y="20830"/>
                  <a:pt x="18010" y="20833"/>
                  <a:pt x="18025" y="20833"/>
                </a:cubicBezTo>
                <a:cubicBezTo>
                  <a:pt x="18036" y="20833"/>
                  <a:pt x="18045" y="20832"/>
                  <a:pt x="18049" y="20829"/>
                </a:cubicBezTo>
                <a:lnTo>
                  <a:pt x="18049" y="20818"/>
                </a:lnTo>
                <a:cubicBezTo>
                  <a:pt x="18049" y="20793"/>
                  <a:pt x="18059" y="20780"/>
                  <a:pt x="18071" y="20780"/>
                </a:cubicBezTo>
                <a:cubicBezTo>
                  <a:pt x="18075" y="20780"/>
                  <a:pt x="18079" y="20781"/>
                  <a:pt x="18083" y="20784"/>
                </a:cubicBezTo>
                <a:lnTo>
                  <a:pt x="18095" y="20784"/>
                </a:lnTo>
                <a:cubicBezTo>
                  <a:pt x="18095" y="20812"/>
                  <a:pt x="18055" y="20903"/>
                  <a:pt x="18038" y="20932"/>
                </a:cubicBezTo>
                <a:cubicBezTo>
                  <a:pt x="18015" y="20954"/>
                  <a:pt x="17998" y="20983"/>
                  <a:pt x="17998" y="20988"/>
                </a:cubicBezTo>
                <a:cubicBezTo>
                  <a:pt x="17996" y="20990"/>
                  <a:pt x="17994" y="20991"/>
                  <a:pt x="17992" y="20991"/>
                </a:cubicBezTo>
                <a:cubicBezTo>
                  <a:pt x="17991" y="20991"/>
                  <a:pt x="17990" y="20991"/>
                  <a:pt x="17989" y="20990"/>
                </a:cubicBezTo>
                <a:lnTo>
                  <a:pt x="17989" y="20990"/>
                </a:lnTo>
                <a:cubicBezTo>
                  <a:pt x="17994" y="20989"/>
                  <a:pt x="17998" y="20986"/>
                  <a:pt x="17998" y="20983"/>
                </a:cubicBezTo>
                <a:cubicBezTo>
                  <a:pt x="17998" y="20977"/>
                  <a:pt x="18004" y="20954"/>
                  <a:pt x="18004" y="20932"/>
                </a:cubicBezTo>
                <a:lnTo>
                  <a:pt x="18010" y="20915"/>
                </a:lnTo>
                <a:lnTo>
                  <a:pt x="18015" y="20892"/>
                </a:lnTo>
                <a:cubicBezTo>
                  <a:pt x="18017" y="20881"/>
                  <a:pt x="18011" y="20878"/>
                  <a:pt x="18001" y="20878"/>
                </a:cubicBezTo>
                <a:cubicBezTo>
                  <a:pt x="17985" y="20878"/>
                  <a:pt x="17959" y="20886"/>
                  <a:pt x="17942" y="20886"/>
                </a:cubicBezTo>
                <a:cubicBezTo>
                  <a:pt x="17919" y="20886"/>
                  <a:pt x="17913" y="20932"/>
                  <a:pt x="17919" y="20949"/>
                </a:cubicBezTo>
                <a:cubicBezTo>
                  <a:pt x="17925" y="20960"/>
                  <a:pt x="17930" y="20977"/>
                  <a:pt x="17930" y="20983"/>
                </a:cubicBezTo>
                <a:cubicBezTo>
                  <a:pt x="17930" y="20981"/>
                  <a:pt x="17928" y="20980"/>
                  <a:pt x="17925" y="20980"/>
                </a:cubicBezTo>
                <a:cubicBezTo>
                  <a:pt x="17915" y="20980"/>
                  <a:pt x="17895" y="20987"/>
                  <a:pt x="17890" y="21000"/>
                </a:cubicBezTo>
                <a:cubicBezTo>
                  <a:pt x="17889" y="21002"/>
                  <a:pt x="17888" y="21003"/>
                  <a:pt x="17886" y="21003"/>
                </a:cubicBezTo>
                <a:cubicBezTo>
                  <a:pt x="17877" y="21003"/>
                  <a:pt x="17858" y="20981"/>
                  <a:pt x="17839" y="20949"/>
                </a:cubicBezTo>
                <a:lnTo>
                  <a:pt x="17805" y="20994"/>
                </a:lnTo>
                <a:lnTo>
                  <a:pt x="17771" y="21034"/>
                </a:lnTo>
                <a:cubicBezTo>
                  <a:pt x="17757" y="21010"/>
                  <a:pt x="17723" y="20998"/>
                  <a:pt x="17693" y="20998"/>
                </a:cubicBezTo>
                <a:cubicBezTo>
                  <a:pt x="17687" y="20998"/>
                  <a:pt x="17681" y="20999"/>
                  <a:pt x="17675" y="21000"/>
                </a:cubicBezTo>
                <a:lnTo>
                  <a:pt x="17641" y="21005"/>
                </a:lnTo>
                <a:cubicBezTo>
                  <a:pt x="17630" y="21005"/>
                  <a:pt x="17610" y="20976"/>
                  <a:pt x="17598" y="20976"/>
                </a:cubicBezTo>
                <a:cubicBezTo>
                  <a:pt x="17597" y="20976"/>
                  <a:pt x="17596" y="20977"/>
                  <a:pt x="17595" y="20977"/>
                </a:cubicBezTo>
                <a:cubicBezTo>
                  <a:pt x="17578" y="20983"/>
                  <a:pt x="17578" y="21022"/>
                  <a:pt x="17567" y="21039"/>
                </a:cubicBezTo>
                <a:lnTo>
                  <a:pt x="17561" y="21051"/>
                </a:lnTo>
                <a:cubicBezTo>
                  <a:pt x="17557" y="21053"/>
                  <a:pt x="17548" y="21054"/>
                  <a:pt x="17537" y="21054"/>
                </a:cubicBezTo>
                <a:cubicBezTo>
                  <a:pt x="17522" y="21054"/>
                  <a:pt x="17502" y="21052"/>
                  <a:pt x="17482" y="21045"/>
                </a:cubicBezTo>
                <a:lnTo>
                  <a:pt x="17448" y="21034"/>
                </a:lnTo>
                <a:cubicBezTo>
                  <a:pt x="17442" y="21034"/>
                  <a:pt x="17437" y="21022"/>
                  <a:pt x="17437" y="21017"/>
                </a:cubicBezTo>
                <a:cubicBezTo>
                  <a:pt x="17437" y="21000"/>
                  <a:pt x="17437" y="20983"/>
                  <a:pt x="17448" y="20977"/>
                </a:cubicBezTo>
                <a:lnTo>
                  <a:pt x="17465" y="20960"/>
                </a:lnTo>
                <a:cubicBezTo>
                  <a:pt x="17488" y="20949"/>
                  <a:pt x="17499" y="20892"/>
                  <a:pt x="17482" y="20880"/>
                </a:cubicBezTo>
                <a:cubicBezTo>
                  <a:pt x="17465" y="20875"/>
                  <a:pt x="17505" y="20801"/>
                  <a:pt x="17522" y="20778"/>
                </a:cubicBezTo>
                <a:cubicBezTo>
                  <a:pt x="17527" y="20771"/>
                  <a:pt x="17534" y="20768"/>
                  <a:pt x="17541" y="20768"/>
                </a:cubicBezTo>
                <a:close/>
                <a:moveTo>
                  <a:pt x="3411" y="20912"/>
                </a:moveTo>
                <a:cubicBezTo>
                  <a:pt x="3422" y="20912"/>
                  <a:pt x="3435" y="20918"/>
                  <a:pt x="3439" y="20926"/>
                </a:cubicBezTo>
                <a:cubicBezTo>
                  <a:pt x="3451" y="20954"/>
                  <a:pt x="3445" y="20977"/>
                  <a:pt x="3417" y="20977"/>
                </a:cubicBezTo>
                <a:cubicBezTo>
                  <a:pt x="3383" y="20983"/>
                  <a:pt x="3400" y="21017"/>
                  <a:pt x="3394" y="21039"/>
                </a:cubicBezTo>
                <a:lnTo>
                  <a:pt x="3388" y="21056"/>
                </a:lnTo>
                <a:cubicBezTo>
                  <a:pt x="3386" y="21057"/>
                  <a:pt x="3384" y="21058"/>
                  <a:pt x="3381" y="21058"/>
                </a:cubicBezTo>
                <a:cubicBezTo>
                  <a:pt x="3371" y="21058"/>
                  <a:pt x="3359" y="21049"/>
                  <a:pt x="3354" y="21039"/>
                </a:cubicBezTo>
                <a:cubicBezTo>
                  <a:pt x="3348" y="21034"/>
                  <a:pt x="3383" y="20966"/>
                  <a:pt x="3360" y="20966"/>
                </a:cubicBezTo>
                <a:cubicBezTo>
                  <a:pt x="3337" y="20966"/>
                  <a:pt x="3343" y="20943"/>
                  <a:pt x="3371" y="20926"/>
                </a:cubicBezTo>
                <a:lnTo>
                  <a:pt x="3400" y="20915"/>
                </a:lnTo>
                <a:cubicBezTo>
                  <a:pt x="3403" y="20913"/>
                  <a:pt x="3406" y="20912"/>
                  <a:pt x="3411" y="20912"/>
                </a:cubicBezTo>
                <a:close/>
                <a:moveTo>
                  <a:pt x="4392" y="20846"/>
                </a:moveTo>
                <a:lnTo>
                  <a:pt x="4432" y="20869"/>
                </a:lnTo>
                <a:lnTo>
                  <a:pt x="4444" y="20875"/>
                </a:lnTo>
                <a:cubicBezTo>
                  <a:pt x="4466" y="20886"/>
                  <a:pt x="4466" y="20903"/>
                  <a:pt x="4444" y="20909"/>
                </a:cubicBezTo>
                <a:cubicBezTo>
                  <a:pt x="4415" y="20920"/>
                  <a:pt x="4370" y="21056"/>
                  <a:pt x="4364" y="21062"/>
                </a:cubicBezTo>
                <a:cubicBezTo>
                  <a:pt x="4363" y="21063"/>
                  <a:pt x="4362" y="21064"/>
                  <a:pt x="4360" y="21064"/>
                </a:cubicBezTo>
                <a:cubicBezTo>
                  <a:pt x="4353" y="21064"/>
                  <a:pt x="4339" y="21053"/>
                  <a:pt x="4330" y="21039"/>
                </a:cubicBezTo>
                <a:lnTo>
                  <a:pt x="4336" y="21028"/>
                </a:lnTo>
                <a:lnTo>
                  <a:pt x="4341" y="20988"/>
                </a:lnTo>
                <a:cubicBezTo>
                  <a:pt x="4353" y="20949"/>
                  <a:pt x="4375" y="20886"/>
                  <a:pt x="4392" y="20846"/>
                </a:cubicBezTo>
                <a:close/>
                <a:moveTo>
                  <a:pt x="15831" y="20869"/>
                </a:moveTo>
                <a:cubicBezTo>
                  <a:pt x="15848" y="20875"/>
                  <a:pt x="15871" y="20886"/>
                  <a:pt x="15882" y="20898"/>
                </a:cubicBezTo>
                <a:cubicBezTo>
                  <a:pt x="15893" y="20915"/>
                  <a:pt x="15922" y="20960"/>
                  <a:pt x="15916" y="20971"/>
                </a:cubicBezTo>
                <a:cubicBezTo>
                  <a:pt x="15910" y="20983"/>
                  <a:pt x="15922" y="20994"/>
                  <a:pt x="15939" y="21000"/>
                </a:cubicBezTo>
                <a:lnTo>
                  <a:pt x="15944" y="21011"/>
                </a:lnTo>
                <a:cubicBezTo>
                  <a:pt x="15956" y="21022"/>
                  <a:pt x="15956" y="21039"/>
                  <a:pt x="15956" y="21056"/>
                </a:cubicBezTo>
                <a:cubicBezTo>
                  <a:pt x="15956" y="21062"/>
                  <a:pt x="15944" y="21068"/>
                  <a:pt x="15933" y="21068"/>
                </a:cubicBezTo>
                <a:lnTo>
                  <a:pt x="15916" y="21079"/>
                </a:lnTo>
                <a:cubicBezTo>
                  <a:pt x="15888" y="21073"/>
                  <a:pt x="15854" y="21062"/>
                  <a:pt x="15837" y="21051"/>
                </a:cubicBezTo>
                <a:lnTo>
                  <a:pt x="15820" y="21034"/>
                </a:lnTo>
                <a:cubicBezTo>
                  <a:pt x="15814" y="21028"/>
                  <a:pt x="15808" y="21000"/>
                  <a:pt x="15814" y="20983"/>
                </a:cubicBezTo>
                <a:lnTo>
                  <a:pt x="15820" y="20971"/>
                </a:lnTo>
                <a:cubicBezTo>
                  <a:pt x="15837" y="20960"/>
                  <a:pt x="15837" y="20949"/>
                  <a:pt x="15820" y="20943"/>
                </a:cubicBezTo>
                <a:lnTo>
                  <a:pt x="15814" y="20926"/>
                </a:lnTo>
                <a:cubicBezTo>
                  <a:pt x="15808" y="20920"/>
                  <a:pt x="15814" y="20892"/>
                  <a:pt x="15825" y="20880"/>
                </a:cubicBezTo>
                <a:lnTo>
                  <a:pt x="15831" y="20869"/>
                </a:lnTo>
                <a:close/>
                <a:moveTo>
                  <a:pt x="15275" y="20971"/>
                </a:moveTo>
                <a:cubicBezTo>
                  <a:pt x="15279" y="20971"/>
                  <a:pt x="15283" y="20971"/>
                  <a:pt x="15286" y="20971"/>
                </a:cubicBezTo>
                <a:cubicBezTo>
                  <a:pt x="15326" y="20977"/>
                  <a:pt x="15349" y="21005"/>
                  <a:pt x="15349" y="21028"/>
                </a:cubicBezTo>
                <a:cubicBezTo>
                  <a:pt x="15345" y="21047"/>
                  <a:pt x="15325" y="21061"/>
                  <a:pt x="15311" y="21061"/>
                </a:cubicBezTo>
                <a:cubicBezTo>
                  <a:pt x="15305" y="21061"/>
                  <a:pt x="15299" y="21058"/>
                  <a:pt x="15298" y="21051"/>
                </a:cubicBezTo>
                <a:cubicBezTo>
                  <a:pt x="15290" y="21036"/>
                  <a:pt x="15275" y="21028"/>
                  <a:pt x="15259" y="21028"/>
                </a:cubicBezTo>
                <a:cubicBezTo>
                  <a:pt x="15251" y="21028"/>
                  <a:pt x="15243" y="21030"/>
                  <a:pt x="15235" y="21034"/>
                </a:cubicBezTo>
                <a:lnTo>
                  <a:pt x="15212" y="21056"/>
                </a:lnTo>
                <a:lnTo>
                  <a:pt x="15195" y="21079"/>
                </a:lnTo>
                <a:cubicBezTo>
                  <a:pt x="15188" y="21091"/>
                  <a:pt x="15179" y="21095"/>
                  <a:pt x="15170" y="21095"/>
                </a:cubicBezTo>
                <a:cubicBezTo>
                  <a:pt x="15153" y="21095"/>
                  <a:pt x="15139" y="21079"/>
                  <a:pt x="15139" y="21068"/>
                </a:cubicBezTo>
                <a:cubicBezTo>
                  <a:pt x="15133" y="21051"/>
                  <a:pt x="15117" y="20982"/>
                  <a:pt x="15131" y="20982"/>
                </a:cubicBezTo>
                <a:cubicBezTo>
                  <a:pt x="15132" y="20982"/>
                  <a:pt x="15132" y="20982"/>
                  <a:pt x="15133" y="20983"/>
                </a:cubicBezTo>
                <a:cubicBezTo>
                  <a:pt x="15135" y="20985"/>
                  <a:pt x="15140" y="20985"/>
                  <a:pt x="15146" y="20985"/>
                </a:cubicBezTo>
                <a:cubicBezTo>
                  <a:pt x="15175" y="20985"/>
                  <a:pt x="15241" y="20971"/>
                  <a:pt x="15275" y="20971"/>
                </a:cubicBezTo>
                <a:close/>
                <a:moveTo>
                  <a:pt x="10748" y="21003"/>
                </a:moveTo>
                <a:cubicBezTo>
                  <a:pt x="10758" y="21003"/>
                  <a:pt x="10768" y="21005"/>
                  <a:pt x="10776" y="21011"/>
                </a:cubicBezTo>
                <a:lnTo>
                  <a:pt x="10821" y="21045"/>
                </a:lnTo>
                <a:cubicBezTo>
                  <a:pt x="10838" y="21020"/>
                  <a:pt x="10871" y="21007"/>
                  <a:pt x="10891" y="21007"/>
                </a:cubicBezTo>
                <a:cubicBezTo>
                  <a:pt x="10898" y="21007"/>
                  <a:pt x="10903" y="21008"/>
                  <a:pt x="10906" y="21011"/>
                </a:cubicBezTo>
                <a:cubicBezTo>
                  <a:pt x="10917" y="21017"/>
                  <a:pt x="10895" y="21062"/>
                  <a:pt x="10889" y="21079"/>
                </a:cubicBezTo>
                <a:cubicBezTo>
                  <a:pt x="10882" y="21090"/>
                  <a:pt x="10867" y="21096"/>
                  <a:pt x="10853" y="21096"/>
                </a:cubicBezTo>
                <a:cubicBezTo>
                  <a:pt x="10846" y="21096"/>
                  <a:pt x="10838" y="21094"/>
                  <a:pt x="10832" y="21090"/>
                </a:cubicBezTo>
                <a:cubicBezTo>
                  <a:pt x="10810" y="21079"/>
                  <a:pt x="10662" y="21085"/>
                  <a:pt x="10656" y="21062"/>
                </a:cubicBezTo>
                <a:cubicBezTo>
                  <a:pt x="10656" y="21039"/>
                  <a:pt x="10662" y="21017"/>
                  <a:pt x="10673" y="21011"/>
                </a:cubicBezTo>
                <a:lnTo>
                  <a:pt x="10679" y="21011"/>
                </a:lnTo>
                <a:cubicBezTo>
                  <a:pt x="10702" y="21011"/>
                  <a:pt x="10727" y="21003"/>
                  <a:pt x="10748" y="21003"/>
                </a:cubicBezTo>
                <a:close/>
                <a:moveTo>
                  <a:pt x="17244" y="20790"/>
                </a:moveTo>
                <a:cubicBezTo>
                  <a:pt x="17278" y="20863"/>
                  <a:pt x="17289" y="20926"/>
                  <a:pt x="17272" y="20926"/>
                </a:cubicBezTo>
                <a:cubicBezTo>
                  <a:pt x="17271" y="20926"/>
                  <a:pt x="17270" y="20926"/>
                  <a:pt x="17269" y="20926"/>
                </a:cubicBezTo>
                <a:cubicBezTo>
                  <a:pt x="17241" y="20926"/>
                  <a:pt x="17147" y="20983"/>
                  <a:pt x="17136" y="21000"/>
                </a:cubicBezTo>
                <a:cubicBezTo>
                  <a:pt x="17119" y="21017"/>
                  <a:pt x="17136" y="21028"/>
                  <a:pt x="17170" y="21034"/>
                </a:cubicBezTo>
                <a:lnTo>
                  <a:pt x="17193" y="21039"/>
                </a:lnTo>
                <a:cubicBezTo>
                  <a:pt x="17198" y="21039"/>
                  <a:pt x="17210" y="21056"/>
                  <a:pt x="17210" y="21068"/>
                </a:cubicBezTo>
                <a:cubicBezTo>
                  <a:pt x="17210" y="21079"/>
                  <a:pt x="17204" y="21096"/>
                  <a:pt x="17198" y="21096"/>
                </a:cubicBezTo>
                <a:lnTo>
                  <a:pt x="17153" y="21102"/>
                </a:lnTo>
                <a:cubicBezTo>
                  <a:pt x="17113" y="21102"/>
                  <a:pt x="17022" y="21011"/>
                  <a:pt x="17000" y="20977"/>
                </a:cubicBezTo>
                <a:cubicBezTo>
                  <a:pt x="16977" y="20943"/>
                  <a:pt x="16937" y="20903"/>
                  <a:pt x="16915" y="20898"/>
                </a:cubicBezTo>
                <a:cubicBezTo>
                  <a:pt x="16892" y="20892"/>
                  <a:pt x="16892" y="20875"/>
                  <a:pt x="16920" y="20858"/>
                </a:cubicBezTo>
                <a:lnTo>
                  <a:pt x="16932" y="20841"/>
                </a:lnTo>
                <a:cubicBezTo>
                  <a:pt x="16940" y="20827"/>
                  <a:pt x="16946" y="20822"/>
                  <a:pt x="16953" y="20822"/>
                </a:cubicBezTo>
                <a:cubicBezTo>
                  <a:pt x="16961" y="20822"/>
                  <a:pt x="16968" y="20829"/>
                  <a:pt x="16977" y="20841"/>
                </a:cubicBezTo>
                <a:lnTo>
                  <a:pt x="16988" y="20852"/>
                </a:lnTo>
                <a:cubicBezTo>
                  <a:pt x="17011" y="20841"/>
                  <a:pt x="17062" y="20824"/>
                  <a:pt x="17102" y="20812"/>
                </a:cubicBezTo>
                <a:lnTo>
                  <a:pt x="17136" y="20852"/>
                </a:lnTo>
                <a:cubicBezTo>
                  <a:pt x="17146" y="20862"/>
                  <a:pt x="17164" y="20876"/>
                  <a:pt x="17172" y="20876"/>
                </a:cubicBezTo>
                <a:cubicBezTo>
                  <a:pt x="17174" y="20876"/>
                  <a:pt x="17175" y="20876"/>
                  <a:pt x="17176" y="20875"/>
                </a:cubicBezTo>
                <a:lnTo>
                  <a:pt x="17244" y="20790"/>
                </a:lnTo>
                <a:close/>
                <a:moveTo>
                  <a:pt x="9175" y="20960"/>
                </a:moveTo>
                <a:lnTo>
                  <a:pt x="9204" y="20994"/>
                </a:lnTo>
                <a:lnTo>
                  <a:pt x="9244" y="21039"/>
                </a:lnTo>
                <a:cubicBezTo>
                  <a:pt x="9248" y="21088"/>
                  <a:pt x="9221" y="21106"/>
                  <a:pt x="9204" y="21106"/>
                </a:cubicBezTo>
                <a:cubicBezTo>
                  <a:pt x="9199" y="21106"/>
                  <a:pt x="9195" y="21104"/>
                  <a:pt x="9193" y="21102"/>
                </a:cubicBezTo>
                <a:cubicBezTo>
                  <a:pt x="9193" y="21096"/>
                  <a:pt x="9187" y="21085"/>
                  <a:pt x="9175" y="21073"/>
                </a:cubicBezTo>
                <a:cubicBezTo>
                  <a:pt x="9181" y="21051"/>
                  <a:pt x="9181" y="21011"/>
                  <a:pt x="9175" y="20960"/>
                </a:cubicBezTo>
                <a:close/>
                <a:moveTo>
                  <a:pt x="4273" y="20852"/>
                </a:moveTo>
                <a:cubicBezTo>
                  <a:pt x="4273" y="20852"/>
                  <a:pt x="4279" y="20869"/>
                  <a:pt x="4285" y="20886"/>
                </a:cubicBezTo>
                <a:lnTo>
                  <a:pt x="4279" y="20903"/>
                </a:lnTo>
                <a:cubicBezTo>
                  <a:pt x="4273" y="20971"/>
                  <a:pt x="4307" y="21051"/>
                  <a:pt x="4234" y="21096"/>
                </a:cubicBezTo>
                <a:lnTo>
                  <a:pt x="4222" y="21107"/>
                </a:lnTo>
                <a:cubicBezTo>
                  <a:pt x="4215" y="21122"/>
                  <a:pt x="4210" y="21127"/>
                  <a:pt x="4207" y="21127"/>
                </a:cubicBezTo>
                <a:cubicBezTo>
                  <a:pt x="4202" y="21127"/>
                  <a:pt x="4202" y="21117"/>
                  <a:pt x="4205" y="21107"/>
                </a:cubicBezTo>
                <a:cubicBezTo>
                  <a:pt x="4205" y="21090"/>
                  <a:pt x="4228" y="21005"/>
                  <a:pt x="4228" y="20977"/>
                </a:cubicBezTo>
                <a:cubicBezTo>
                  <a:pt x="4234" y="20954"/>
                  <a:pt x="4239" y="20892"/>
                  <a:pt x="4245" y="20875"/>
                </a:cubicBezTo>
                <a:cubicBezTo>
                  <a:pt x="4256" y="20863"/>
                  <a:pt x="4268" y="20852"/>
                  <a:pt x="4273" y="20852"/>
                </a:cubicBezTo>
                <a:close/>
                <a:moveTo>
                  <a:pt x="15513" y="20876"/>
                </a:moveTo>
                <a:cubicBezTo>
                  <a:pt x="15520" y="20876"/>
                  <a:pt x="15527" y="20878"/>
                  <a:pt x="15530" y="20880"/>
                </a:cubicBezTo>
                <a:cubicBezTo>
                  <a:pt x="15536" y="20898"/>
                  <a:pt x="15536" y="20920"/>
                  <a:pt x="15547" y="20937"/>
                </a:cubicBezTo>
                <a:lnTo>
                  <a:pt x="15547" y="20943"/>
                </a:lnTo>
                <a:lnTo>
                  <a:pt x="15615" y="20943"/>
                </a:lnTo>
                <a:lnTo>
                  <a:pt x="15632" y="20926"/>
                </a:lnTo>
                <a:cubicBezTo>
                  <a:pt x="15645" y="20913"/>
                  <a:pt x="15658" y="20906"/>
                  <a:pt x="15672" y="20906"/>
                </a:cubicBezTo>
                <a:cubicBezTo>
                  <a:pt x="15682" y="20906"/>
                  <a:pt x="15694" y="20910"/>
                  <a:pt x="15706" y="20920"/>
                </a:cubicBezTo>
                <a:lnTo>
                  <a:pt x="15734" y="20943"/>
                </a:lnTo>
                <a:cubicBezTo>
                  <a:pt x="15717" y="20977"/>
                  <a:pt x="15655" y="21079"/>
                  <a:pt x="15627" y="21107"/>
                </a:cubicBezTo>
                <a:cubicBezTo>
                  <a:pt x="15617" y="21122"/>
                  <a:pt x="15608" y="21128"/>
                  <a:pt x="15600" y="21128"/>
                </a:cubicBezTo>
                <a:cubicBezTo>
                  <a:pt x="15589" y="21128"/>
                  <a:pt x="15581" y="21116"/>
                  <a:pt x="15581" y="21096"/>
                </a:cubicBezTo>
                <a:cubicBezTo>
                  <a:pt x="15581" y="21063"/>
                  <a:pt x="15526" y="21003"/>
                  <a:pt x="15501" y="21003"/>
                </a:cubicBezTo>
                <a:cubicBezTo>
                  <a:pt x="15496" y="21003"/>
                  <a:pt x="15492" y="21005"/>
                  <a:pt x="15490" y="21011"/>
                </a:cubicBezTo>
                <a:cubicBezTo>
                  <a:pt x="15481" y="21035"/>
                  <a:pt x="15475" y="21046"/>
                  <a:pt x="15474" y="21046"/>
                </a:cubicBezTo>
                <a:cubicBezTo>
                  <a:pt x="15474" y="21046"/>
                  <a:pt x="15473" y="21046"/>
                  <a:pt x="15473" y="21045"/>
                </a:cubicBezTo>
                <a:cubicBezTo>
                  <a:pt x="15473" y="21039"/>
                  <a:pt x="15502" y="20983"/>
                  <a:pt x="15496" y="20960"/>
                </a:cubicBezTo>
                <a:cubicBezTo>
                  <a:pt x="15490" y="20943"/>
                  <a:pt x="15490" y="20909"/>
                  <a:pt x="15490" y="20892"/>
                </a:cubicBezTo>
                <a:lnTo>
                  <a:pt x="15496" y="20880"/>
                </a:lnTo>
                <a:cubicBezTo>
                  <a:pt x="15499" y="20878"/>
                  <a:pt x="15506" y="20876"/>
                  <a:pt x="15513" y="20876"/>
                </a:cubicBezTo>
                <a:close/>
                <a:moveTo>
                  <a:pt x="9067" y="21039"/>
                </a:moveTo>
                <a:cubicBezTo>
                  <a:pt x="9073" y="21039"/>
                  <a:pt x="9079" y="21055"/>
                  <a:pt x="9079" y="21068"/>
                </a:cubicBezTo>
                <a:cubicBezTo>
                  <a:pt x="9079" y="21079"/>
                  <a:pt x="9045" y="21102"/>
                  <a:pt x="9000" y="21113"/>
                </a:cubicBezTo>
                <a:lnTo>
                  <a:pt x="8960" y="21119"/>
                </a:lnTo>
                <a:lnTo>
                  <a:pt x="8926" y="21124"/>
                </a:lnTo>
                <a:cubicBezTo>
                  <a:pt x="8892" y="21130"/>
                  <a:pt x="8846" y="21136"/>
                  <a:pt x="8829" y="21141"/>
                </a:cubicBezTo>
                <a:lnTo>
                  <a:pt x="8812" y="21136"/>
                </a:lnTo>
                <a:lnTo>
                  <a:pt x="8801" y="21130"/>
                </a:lnTo>
                <a:cubicBezTo>
                  <a:pt x="8795" y="21113"/>
                  <a:pt x="8801" y="21085"/>
                  <a:pt x="8812" y="21085"/>
                </a:cubicBezTo>
                <a:lnTo>
                  <a:pt x="8812" y="21079"/>
                </a:lnTo>
                <a:cubicBezTo>
                  <a:pt x="8816" y="21079"/>
                  <a:pt x="8840" y="21096"/>
                  <a:pt x="8854" y="21096"/>
                </a:cubicBezTo>
                <a:cubicBezTo>
                  <a:pt x="8860" y="21096"/>
                  <a:pt x="8863" y="21093"/>
                  <a:pt x="8863" y="21085"/>
                </a:cubicBezTo>
                <a:cubicBezTo>
                  <a:pt x="8868" y="21067"/>
                  <a:pt x="8912" y="21060"/>
                  <a:pt x="8945" y="21060"/>
                </a:cubicBezTo>
                <a:cubicBezTo>
                  <a:pt x="8955" y="21060"/>
                  <a:pt x="8965" y="21061"/>
                  <a:pt x="8971" y="21062"/>
                </a:cubicBezTo>
                <a:cubicBezTo>
                  <a:pt x="9000" y="21068"/>
                  <a:pt x="9034" y="21068"/>
                  <a:pt x="9051" y="21068"/>
                </a:cubicBezTo>
                <a:lnTo>
                  <a:pt x="9056" y="21056"/>
                </a:lnTo>
                <a:lnTo>
                  <a:pt x="9062" y="21045"/>
                </a:lnTo>
                <a:cubicBezTo>
                  <a:pt x="9063" y="21041"/>
                  <a:pt x="9065" y="21039"/>
                  <a:pt x="9067" y="21039"/>
                </a:cubicBezTo>
                <a:close/>
                <a:moveTo>
                  <a:pt x="11076" y="21000"/>
                </a:moveTo>
                <a:cubicBezTo>
                  <a:pt x="11116" y="21005"/>
                  <a:pt x="11127" y="21107"/>
                  <a:pt x="11105" y="21130"/>
                </a:cubicBezTo>
                <a:cubicBezTo>
                  <a:pt x="11094" y="21138"/>
                  <a:pt x="11080" y="21142"/>
                  <a:pt x="11066" y="21142"/>
                </a:cubicBezTo>
                <a:cubicBezTo>
                  <a:pt x="11050" y="21142"/>
                  <a:pt x="11034" y="21137"/>
                  <a:pt x="11025" y="21124"/>
                </a:cubicBezTo>
                <a:cubicBezTo>
                  <a:pt x="11008" y="21107"/>
                  <a:pt x="10980" y="21039"/>
                  <a:pt x="11008" y="21017"/>
                </a:cubicBezTo>
                <a:lnTo>
                  <a:pt x="11042" y="21011"/>
                </a:lnTo>
                <a:lnTo>
                  <a:pt x="11076" y="21000"/>
                </a:lnTo>
                <a:close/>
                <a:moveTo>
                  <a:pt x="13278" y="20943"/>
                </a:moveTo>
                <a:cubicBezTo>
                  <a:pt x="13283" y="20949"/>
                  <a:pt x="13278" y="20971"/>
                  <a:pt x="13278" y="20983"/>
                </a:cubicBezTo>
                <a:cubicBezTo>
                  <a:pt x="13272" y="20988"/>
                  <a:pt x="13283" y="21017"/>
                  <a:pt x="13300" y="21034"/>
                </a:cubicBezTo>
                <a:lnTo>
                  <a:pt x="13317" y="21056"/>
                </a:lnTo>
                <a:cubicBezTo>
                  <a:pt x="13334" y="21073"/>
                  <a:pt x="13363" y="21102"/>
                  <a:pt x="13334" y="21130"/>
                </a:cubicBezTo>
                <a:lnTo>
                  <a:pt x="13329" y="21130"/>
                </a:lnTo>
                <a:lnTo>
                  <a:pt x="13306" y="21153"/>
                </a:lnTo>
                <a:cubicBezTo>
                  <a:pt x="13289" y="21119"/>
                  <a:pt x="13272" y="21073"/>
                  <a:pt x="13266" y="21051"/>
                </a:cubicBezTo>
                <a:lnTo>
                  <a:pt x="13255" y="21039"/>
                </a:lnTo>
                <a:cubicBezTo>
                  <a:pt x="13221" y="20983"/>
                  <a:pt x="13221" y="20960"/>
                  <a:pt x="13272" y="20943"/>
                </a:cubicBezTo>
                <a:close/>
                <a:moveTo>
                  <a:pt x="16568" y="20835"/>
                </a:moveTo>
                <a:cubicBezTo>
                  <a:pt x="16682" y="20852"/>
                  <a:pt x="16778" y="20863"/>
                  <a:pt x="16790" y="20863"/>
                </a:cubicBezTo>
                <a:lnTo>
                  <a:pt x="16795" y="20858"/>
                </a:lnTo>
                <a:cubicBezTo>
                  <a:pt x="16804" y="20850"/>
                  <a:pt x="16810" y="20847"/>
                  <a:pt x="16816" y="20847"/>
                </a:cubicBezTo>
                <a:cubicBezTo>
                  <a:pt x="16827" y="20847"/>
                  <a:pt x="16836" y="20856"/>
                  <a:pt x="16846" y="20863"/>
                </a:cubicBezTo>
                <a:cubicBezTo>
                  <a:pt x="16881" y="20892"/>
                  <a:pt x="16835" y="20915"/>
                  <a:pt x="16852" y="20932"/>
                </a:cubicBezTo>
                <a:lnTo>
                  <a:pt x="16864" y="20954"/>
                </a:lnTo>
                <a:cubicBezTo>
                  <a:pt x="16875" y="20977"/>
                  <a:pt x="16869" y="21000"/>
                  <a:pt x="16852" y="21005"/>
                </a:cubicBezTo>
                <a:cubicBezTo>
                  <a:pt x="16835" y="21005"/>
                  <a:pt x="16835" y="21147"/>
                  <a:pt x="16824" y="21159"/>
                </a:cubicBezTo>
                <a:cubicBezTo>
                  <a:pt x="16823" y="21162"/>
                  <a:pt x="16821" y="21163"/>
                  <a:pt x="16817" y="21163"/>
                </a:cubicBezTo>
                <a:cubicBezTo>
                  <a:pt x="16802" y="21163"/>
                  <a:pt x="16764" y="21132"/>
                  <a:pt x="16722" y="21090"/>
                </a:cubicBezTo>
                <a:lnTo>
                  <a:pt x="16682" y="21034"/>
                </a:lnTo>
                <a:lnTo>
                  <a:pt x="16688" y="21039"/>
                </a:lnTo>
                <a:lnTo>
                  <a:pt x="16648" y="20988"/>
                </a:lnTo>
                <a:cubicBezTo>
                  <a:pt x="16631" y="20958"/>
                  <a:pt x="16615" y="20942"/>
                  <a:pt x="16603" y="20942"/>
                </a:cubicBezTo>
                <a:cubicBezTo>
                  <a:pt x="16590" y="20942"/>
                  <a:pt x="16583" y="20959"/>
                  <a:pt x="16585" y="20994"/>
                </a:cubicBezTo>
                <a:lnTo>
                  <a:pt x="16517" y="20971"/>
                </a:lnTo>
                <a:lnTo>
                  <a:pt x="16506" y="20971"/>
                </a:lnTo>
                <a:cubicBezTo>
                  <a:pt x="16495" y="20988"/>
                  <a:pt x="16449" y="21022"/>
                  <a:pt x="16404" y="21045"/>
                </a:cubicBezTo>
                <a:lnTo>
                  <a:pt x="16387" y="21034"/>
                </a:lnTo>
                <a:lnTo>
                  <a:pt x="16359" y="21028"/>
                </a:lnTo>
                <a:cubicBezTo>
                  <a:pt x="16336" y="21017"/>
                  <a:pt x="16296" y="21005"/>
                  <a:pt x="16273" y="21005"/>
                </a:cubicBezTo>
                <a:lnTo>
                  <a:pt x="16256" y="21005"/>
                </a:lnTo>
                <a:lnTo>
                  <a:pt x="16234" y="21011"/>
                </a:lnTo>
                <a:cubicBezTo>
                  <a:pt x="16229" y="21014"/>
                  <a:pt x="16225" y="21015"/>
                  <a:pt x="16222" y="21015"/>
                </a:cubicBezTo>
                <a:cubicBezTo>
                  <a:pt x="16195" y="21015"/>
                  <a:pt x="16201" y="20945"/>
                  <a:pt x="16211" y="20920"/>
                </a:cubicBezTo>
                <a:cubicBezTo>
                  <a:pt x="16216" y="20907"/>
                  <a:pt x="16228" y="20902"/>
                  <a:pt x="16239" y="20902"/>
                </a:cubicBezTo>
                <a:cubicBezTo>
                  <a:pt x="16252" y="20902"/>
                  <a:pt x="16265" y="20908"/>
                  <a:pt x="16268" y="20915"/>
                </a:cubicBezTo>
                <a:cubicBezTo>
                  <a:pt x="16268" y="20915"/>
                  <a:pt x="16269" y="20915"/>
                  <a:pt x="16269" y="20915"/>
                </a:cubicBezTo>
                <a:cubicBezTo>
                  <a:pt x="16279" y="20915"/>
                  <a:pt x="16314" y="20879"/>
                  <a:pt x="16330" y="20858"/>
                </a:cubicBezTo>
                <a:cubicBezTo>
                  <a:pt x="16335" y="20853"/>
                  <a:pt x="16342" y="20850"/>
                  <a:pt x="16351" y="20850"/>
                </a:cubicBezTo>
                <a:cubicBezTo>
                  <a:pt x="16371" y="20850"/>
                  <a:pt x="16399" y="20864"/>
                  <a:pt x="16427" y="20892"/>
                </a:cubicBezTo>
                <a:lnTo>
                  <a:pt x="16466" y="20875"/>
                </a:lnTo>
                <a:lnTo>
                  <a:pt x="16568" y="20835"/>
                </a:lnTo>
                <a:close/>
                <a:moveTo>
                  <a:pt x="10367" y="21051"/>
                </a:moveTo>
                <a:cubicBezTo>
                  <a:pt x="10384" y="21051"/>
                  <a:pt x="10435" y="21102"/>
                  <a:pt x="10435" y="21124"/>
                </a:cubicBezTo>
                <a:cubicBezTo>
                  <a:pt x="10435" y="21147"/>
                  <a:pt x="10412" y="21164"/>
                  <a:pt x="10378" y="21170"/>
                </a:cubicBezTo>
                <a:lnTo>
                  <a:pt x="10367" y="21147"/>
                </a:lnTo>
                <a:lnTo>
                  <a:pt x="10350" y="21130"/>
                </a:lnTo>
                <a:cubicBezTo>
                  <a:pt x="10339" y="21085"/>
                  <a:pt x="10350" y="21051"/>
                  <a:pt x="10367" y="21051"/>
                </a:cubicBezTo>
                <a:close/>
                <a:moveTo>
                  <a:pt x="10586" y="21043"/>
                </a:moveTo>
                <a:cubicBezTo>
                  <a:pt x="10602" y="21043"/>
                  <a:pt x="10611" y="21049"/>
                  <a:pt x="10611" y="21062"/>
                </a:cubicBezTo>
                <a:lnTo>
                  <a:pt x="10611" y="21107"/>
                </a:lnTo>
                <a:cubicBezTo>
                  <a:pt x="10611" y="21136"/>
                  <a:pt x="10600" y="21164"/>
                  <a:pt x="10583" y="21170"/>
                </a:cubicBezTo>
                <a:lnTo>
                  <a:pt x="10577" y="21170"/>
                </a:lnTo>
                <a:cubicBezTo>
                  <a:pt x="10475" y="21141"/>
                  <a:pt x="10446" y="21113"/>
                  <a:pt x="10463" y="21102"/>
                </a:cubicBezTo>
                <a:lnTo>
                  <a:pt x="10509" y="21068"/>
                </a:lnTo>
                <a:cubicBezTo>
                  <a:pt x="10540" y="21052"/>
                  <a:pt x="10568" y="21043"/>
                  <a:pt x="10586" y="21043"/>
                </a:cubicBezTo>
                <a:close/>
                <a:moveTo>
                  <a:pt x="5854" y="20912"/>
                </a:moveTo>
                <a:cubicBezTo>
                  <a:pt x="5858" y="20912"/>
                  <a:pt x="5863" y="20913"/>
                  <a:pt x="5868" y="20915"/>
                </a:cubicBezTo>
                <a:cubicBezTo>
                  <a:pt x="5873" y="20915"/>
                  <a:pt x="5879" y="20943"/>
                  <a:pt x="5879" y="20966"/>
                </a:cubicBezTo>
                <a:cubicBezTo>
                  <a:pt x="5879" y="20971"/>
                  <a:pt x="5868" y="20977"/>
                  <a:pt x="5862" y="20988"/>
                </a:cubicBezTo>
                <a:lnTo>
                  <a:pt x="5851" y="21017"/>
                </a:lnTo>
                <a:cubicBezTo>
                  <a:pt x="5896" y="21045"/>
                  <a:pt x="5913" y="21073"/>
                  <a:pt x="5890" y="21090"/>
                </a:cubicBezTo>
                <a:lnTo>
                  <a:pt x="5879" y="21096"/>
                </a:lnTo>
                <a:lnTo>
                  <a:pt x="5868" y="21102"/>
                </a:lnTo>
                <a:cubicBezTo>
                  <a:pt x="5851" y="21102"/>
                  <a:pt x="5834" y="21056"/>
                  <a:pt x="5828" y="21039"/>
                </a:cubicBezTo>
                <a:cubicBezTo>
                  <a:pt x="5828" y="21022"/>
                  <a:pt x="5817" y="21011"/>
                  <a:pt x="5817" y="21011"/>
                </a:cubicBezTo>
                <a:cubicBezTo>
                  <a:pt x="5811" y="21011"/>
                  <a:pt x="5811" y="21113"/>
                  <a:pt x="5811" y="21153"/>
                </a:cubicBezTo>
                <a:cubicBezTo>
                  <a:pt x="5811" y="21174"/>
                  <a:pt x="5798" y="21179"/>
                  <a:pt x="5782" y="21179"/>
                </a:cubicBezTo>
                <a:cubicBezTo>
                  <a:pt x="5769" y="21179"/>
                  <a:pt x="5753" y="21176"/>
                  <a:pt x="5743" y="21176"/>
                </a:cubicBezTo>
                <a:cubicBezTo>
                  <a:pt x="5720" y="21176"/>
                  <a:pt x="5737" y="21153"/>
                  <a:pt x="5788" y="21136"/>
                </a:cubicBezTo>
                <a:lnTo>
                  <a:pt x="5754" y="21090"/>
                </a:lnTo>
                <a:cubicBezTo>
                  <a:pt x="5726" y="21056"/>
                  <a:pt x="5760" y="21034"/>
                  <a:pt x="5749" y="21005"/>
                </a:cubicBezTo>
                <a:lnTo>
                  <a:pt x="5731" y="20949"/>
                </a:lnTo>
                <a:cubicBezTo>
                  <a:pt x="5739" y="20933"/>
                  <a:pt x="5753" y="20927"/>
                  <a:pt x="5766" y="20927"/>
                </a:cubicBezTo>
                <a:cubicBezTo>
                  <a:pt x="5781" y="20927"/>
                  <a:pt x="5796" y="20936"/>
                  <a:pt x="5800" y="20949"/>
                </a:cubicBezTo>
                <a:cubicBezTo>
                  <a:pt x="5807" y="20960"/>
                  <a:pt x="5814" y="20966"/>
                  <a:pt x="5822" y="20966"/>
                </a:cubicBezTo>
                <a:cubicBezTo>
                  <a:pt x="5826" y="20966"/>
                  <a:pt x="5830" y="20964"/>
                  <a:pt x="5834" y="20960"/>
                </a:cubicBezTo>
                <a:cubicBezTo>
                  <a:pt x="5829" y="20932"/>
                  <a:pt x="5836" y="20912"/>
                  <a:pt x="5854" y="20912"/>
                </a:cubicBezTo>
                <a:close/>
                <a:moveTo>
                  <a:pt x="13482" y="21056"/>
                </a:moveTo>
                <a:lnTo>
                  <a:pt x="13539" y="21085"/>
                </a:lnTo>
                <a:cubicBezTo>
                  <a:pt x="13541" y="21086"/>
                  <a:pt x="13544" y="21086"/>
                  <a:pt x="13546" y="21086"/>
                </a:cubicBezTo>
                <a:cubicBezTo>
                  <a:pt x="13562" y="21086"/>
                  <a:pt x="13582" y="21073"/>
                  <a:pt x="13601" y="21073"/>
                </a:cubicBezTo>
                <a:lnTo>
                  <a:pt x="13618" y="21073"/>
                </a:lnTo>
                <a:cubicBezTo>
                  <a:pt x="13626" y="21078"/>
                  <a:pt x="13639" y="21079"/>
                  <a:pt x="13651" y="21079"/>
                </a:cubicBezTo>
                <a:cubicBezTo>
                  <a:pt x="13665" y="21079"/>
                  <a:pt x="13680" y="21077"/>
                  <a:pt x="13690" y="21077"/>
                </a:cubicBezTo>
                <a:cubicBezTo>
                  <a:pt x="13696" y="21077"/>
                  <a:pt x="13701" y="21078"/>
                  <a:pt x="13703" y="21079"/>
                </a:cubicBezTo>
                <a:cubicBezTo>
                  <a:pt x="13709" y="21085"/>
                  <a:pt x="13754" y="21147"/>
                  <a:pt x="13749" y="21164"/>
                </a:cubicBezTo>
                <a:lnTo>
                  <a:pt x="13743" y="21164"/>
                </a:lnTo>
                <a:cubicBezTo>
                  <a:pt x="13741" y="21169"/>
                  <a:pt x="13739" y="21171"/>
                  <a:pt x="13735" y="21171"/>
                </a:cubicBezTo>
                <a:cubicBezTo>
                  <a:pt x="13726" y="21171"/>
                  <a:pt x="13710" y="21154"/>
                  <a:pt x="13698" y="21124"/>
                </a:cubicBezTo>
                <a:lnTo>
                  <a:pt x="13646" y="21159"/>
                </a:lnTo>
                <a:lnTo>
                  <a:pt x="13601" y="21193"/>
                </a:lnTo>
                <a:cubicBezTo>
                  <a:pt x="13522" y="21176"/>
                  <a:pt x="13471" y="21119"/>
                  <a:pt x="13482" y="21056"/>
                </a:cubicBezTo>
                <a:close/>
                <a:moveTo>
                  <a:pt x="14458" y="21045"/>
                </a:moveTo>
                <a:cubicBezTo>
                  <a:pt x="14475" y="21045"/>
                  <a:pt x="14515" y="21068"/>
                  <a:pt x="14509" y="21073"/>
                </a:cubicBezTo>
                <a:cubicBezTo>
                  <a:pt x="14503" y="21079"/>
                  <a:pt x="14520" y="21090"/>
                  <a:pt x="14537" y="21102"/>
                </a:cubicBezTo>
                <a:lnTo>
                  <a:pt x="14549" y="21119"/>
                </a:lnTo>
                <a:cubicBezTo>
                  <a:pt x="14566" y="21141"/>
                  <a:pt x="14622" y="21124"/>
                  <a:pt x="14594" y="21181"/>
                </a:cubicBezTo>
                <a:cubicBezTo>
                  <a:pt x="14591" y="21191"/>
                  <a:pt x="14570" y="21197"/>
                  <a:pt x="14549" y="21197"/>
                </a:cubicBezTo>
                <a:cubicBezTo>
                  <a:pt x="14534" y="21197"/>
                  <a:pt x="14518" y="21194"/>
                  <a:pt x="14509" y="21187"/>
                </a:cubicBezTo>
                <a:lnTo>
                  <a:pt x="14475" y="21153"/>
                </a:lnTo>
                <a:cubicBezTo>
                  <a:pt x="14446" y="21096"/>
                  <a:pt x="14435" y="21045"/>
                  <a:pt x="14458" y="21045"/>
                </a:cubicBezTo>
                <a:close/>
                <a:moveTo>
                  <a:pt x="13977" y="21002"/>
                </a:moveTo>
                <a:cubicBezTo>
                  <a:pt x="13992" y="21002"/>
                  <a:pt x="14011" y="21008"/>
                  <a:pt x="14021" y="21011"/>
                </a:cubicBezTo>
                <a:cubicBezTo>
                  <a:pt x="14030" y="21020"/>
                  <a:pt x="14062" y="21030"/>
                  <a:pt x="14083" y="21030"/>
                </a:cubicBezTo>
                <a:cubicBezTo>
                  <a:pt x="14087" y="21030"/>
                  <a:pt x="14092" y="21029"/>
                  <a:pt x="14095" y="21028"/>
                </a:cubicBezTo>
                <a:cubicBezTo>
                  <a:pt x="14108" y="21028"/>
                  <a:pt x="14155" y="21006"/>
                  <a:pt x="14175" y="21006"/>
                </a:cubicBezTo>
                <a:cubicBezTo>
                  <a:pt x="14181" y="21006"/>
                  <a:pt x="14184" y="21008"/>
                  <a:pt x="14185" y="21011"/>
                </a:cubicBezTo>
                <a:cubicBezTo>
                  <a:pt x="14197" y="21034"/>
                  <a:pt x="14146" y="21085"/>
                  <a:pt x="14072" y="21119"/>
                </a:cubicBezTo>
                <a:lnTo>
                  <a:pt x="14032" y="21085"/>
                </a:lnTo>
                <a:lnTo>
                  <a:pt x="14027" y="21079"/>
                </a:lnTo>
                <a:cubicBezTo>
                  <a:pt x="14030" y="21065"/>
                  <a:pt x="14025" y="21058"/>
                  <a:pt x="14016" y="21058"/>
                </a:cubicBezTo>
                <a:cubicBezTo>
                  <a:pt x="14010" y="21058"/>
                  <a:pt x="14002" y="21061"/>
                  <a:pt x="13993" y="21068"/>
                </a:cubicBezTo>
                <a:cubicBezTo>
                  <a:pt x="13970" y="21085"/>
                  <a:pt x="13930" y="21176"/>
                  <a:pt x="13924" y="21198"/>
                </a:cubicBezTo>
                <a:lnTo>
                  <a:pt x="13902" y="21198"/>
                </a:lnTo>
                <a:cubicBezTo>
                  <a:pt x="13879" y="21193"/>
                  <a:pt x="13873" y="21153"/>
                  <a:pt x="13873" y="21136"/>
                </a:cubicBezTo>
                <a:cubicBezTo>
                  <a:pt x="13877" y="21125"/>
                  <a:pt x="13862" y="21121"/>
                  <a:pt x="13847" y="21121"/>
                </a:cubicBezTo>
                <a:cubicBezTo>
                  <a:pt x="13838" y="21121"/>
                  <a:pt x="13829" y="21122"/>
                  <a:pt x="13822" y="21124"/>
                </a:cubicBezTo>
                <a:cubicBezTo>
                  <a:pt x="13819" y="21126"/>
                  <a:pt x="13816" y="21126"/>
                  <a:pt x="13813" y="21126"/>
                </a:cubicBezTo>
                <a:cubicBezTo>
                  <a:pt x="13801" y="21126"/>
                  <a:pt x="13794" y="21118"/>
                  <a:pt x="13794" y="21113"/>
                </a:cubicBezTo>
                <a:cubicBezTo>
                  <a:pt x="13794" y="21107"/>
                  <a:pt x="13828" y="21051"/>
                  <a:pt x="13845" y="21034"/>
                </a:cubicBezTo>
                <a:cubicBezTo>
                  <a:pt x="13849" y="21031"/>
                  <a:pt x="13854" y="21030"/>
                  <a:pt x="13859" y="21030"/>
                </a:cubicBezTo>
                <a:cubicBezTo>
                  <a:pt x="13877" y="21030"/>
                  <a:pt x="13899" y="21042"/>
                  <a:pt x="13907" y="21051"/>
                </a:cubicBezTo>
                <a:cubicBezTo>
                  <a:pt x="13909" y="21052"/>
                  <a:pt x="13911" y="21053"/>
                  <a:pt x="13913" y="21053"/>
                </a:cubicBezTo>
                <a:cubicBezTo>
                  <a:pt x="13926" y="21053"/>
                  <a:pt x="13949" y="21026"/>
                  <a:pt x="13959" y="21011"/>
                </a:cubicBezTo>
                <a:cubicBezTo>
                  <a:pt x="13961" y="21004"/>
                  <a:pt x="13968" y="21002"/>
                  <a:pt x="13977" y="21002"/>
                </a:cubicBezTo>
                <a:close/>
                <a:moveTo>
                  <a:pt x="2891" y="21058"/>
                </a:moveTo>
                <a:cubicBezTo>
                  <a:pt x="2895" y="21058"/>
                  <a:pt x="2900" y="21059"/>
                  <a:pt x="2906" y="21062"/>
                </a:cubicBezTo>
                <a:cubicBezTo>
                  <a:pt x="2912" y="21062"/>
                  <a:pt x="2917" y="21085"/>
                  <a:pt x="2917" y="21102"/>
                </a:cubicBezTo>
                <a:cubicBezTo>
                  <a:pt x="2917" y="21124"/>
                  <a:pt x="2923" y="21153"/>
                  <a:pt x="2889" y="21159"/>
                </a:cubicBezTo>
                <a:lnTo>
                  <a:pt x="2895" y="21159"/>
                </a:lnTo>
                <a:cubicBezTo>
                  <a:pt x="2872" y="21159"/>
                  <a:pt x="2861" y="21181"/>
                  <a:pt x="2838" y="21187"/>
                </a:cubicBezTo>
                <a:lnTo>
                  <a:pt x="2815" y="21198"/>
                </a:lnTo>
                <a:cubicBezTo>
                  <a:pt x="2811" y="21200"/>
                  <a:pt x="2806" y="21200"/>
                  <a:pt x="2802" y="21200"/>
                </a:cubicBezTo>
                <a:cubicBezTo>
                  <a:pt x="2771" y="21200"/>
                  <a:pt x="2755" y="21162"/>
                  <a:pt x="2770" y="21102"/>
                </a:cubicBezTo>
                <a:lnTo>
                  <a:pt x="2770" y="21102"/>
                </a:lnTo>
                <a:lnTo>
                  <a:pt x="2832" y="21119"/>
                </a:lnTo>
                <a:cubicBezTo>
                  <a:pt x="2834" y="21120"/>
                  <a:pt x="2836" y="21120"/>
                  <a:pt x="2837" y="21120"/>
                </a:cubicBezTo>
                <a:cubicBezTo>
                  <a:pt x="2849" y="21120"/>
                  <a:pt x="2866" y="21107"/>
                  <a:pt x="2866" y="21102"/>
                </a:cubicBezTo>
                <a:cubicBezTo>
                  <a:pt x="2866" y="21072"/>
                  <a:pt x="2876" y="21058"/>
                  <a:pt x="2891" y="21058"/>
                </a:cubicBezTo>
                <a:close/>
                <a:moveTo>
                  <a:pt x="15876" y="21152"/>
                </a:moveTo>
                <a:cubicBezTo>
                  <a:pt x="15891" y="21152"/>
                  <a:pt x="15905" y="21170"/>
                  <a:pt x="15910" y="21176"/>
                </a:cubicBezTo>
                <a:cubicBezTo>
                  <a:pt x="15916" y="21187"/>
                  <a:pt x="15905" y="21221"/>
                  <a:pt x="15905" y="21232"/>
                </a:cubicBezTo>
                <a:cubicBezTo>
                  <a:pt x="15903" y="21236"/>
                  <a:pt x="15892" y="21237"/>
                  <a:pt x="15876" y="21237"/>
                </a:cubicBezTo>
                <a:cubicBezTo>
                  <a:pt x="15842" y="21237"/>
                  <a:pt x="15785" y="21231"/>
                  <a:pt x="15757" y="21227"/>
                </a:cubicBezTo>
                <a:cubicBezTo>
                  <a:pt x="15717" y="21221"/>
                  <a:pt x="15712" y="21215"/>
                  <a:pt x="15740" y="21215"/>
                </a:cubicBezTo>
                <a:cubicBezTo>
                  <a:pt x="15763" y="21210"/>
                  <a:pt x="15854" y="21164"/>
                  <a:pt x="15871" y="21153"/>
                </a:cubicBezTo>
                <a:cubicBezTo>
                  <a:pt x="15872" y="21152"/>
                  <a:pt x="15874" y="21152"/>
                  <a:pt x="15876" y="21152"/>
                </a:cubicBezTo>
                <a:close/>
                <a:moveTo>
                  <a:pt x="10122" y="20876"/>
                </a:moveTo>
                <a:cubicBezTo>
                  <a:pt x="10136" y="20876"/>
                  <a:pt x="10153" y="20890"/>
                  <a:pt x="10157" y="20898"/>
                </a:cubicBezTo>
                <a:cubicBezTo>
                  <a:pt x="10168" y="20909"/>
                  <a:pt x="10146" y="20960"/>
                  <a:pt x="10134" y="20977"/>
                </a:cubicBezTo>
                <a:cubicBezTo>
                  <a:pt x="10123" y="20994"/>
                  <a:pt x="10134" y="21028"/>
                  <a:pt x="10163" y="21051"/>
                </a:cubicBezTo>
                <a:lnTo>
                  <a:pt x="10202" y="21045"/>
                </a:lnTo>
                <a:cubicBezTo>
                  <a:pt x="10209" y="21043"/>
                  <a:pt x="10219" y="21041"/>
                  <a:pt x="10229" y="21041"/>
                </a:cubicBezTo>
                <a:cubicBezTo>
                  <a:pt x="10242" y="21041"/>
                  <a:pt x="10254" y="21044"/>
                  <a:pt x="10254" y="21051"/>
                </a:cubicBezTo>
                <a:lnTo>
                  <a:pt x="10271" y="21085"/>
                </a:lnTo>
                <a:cubicBezTo>
                  <a:pt x="10293" y="21102"/>
                  <a:pt x="10293" y="21113"/>
                  <a:pt x="10271" y="21113"/>
                </a:cubicBezTo>
                <a:lnTo>
                  <a:pt x="10248" y="21107"/>
                </a:lnTo>
                <a:lnTo>
                  <a:pt x="10231" y="21102"/>
                </a:lnTo>
                <a:cubicBezTo>
                  <a:pt x="10208" y="21124"/>
                  <a:pt x="10191" y="21170"/>
                  <a:pt x="10197" y="21204"/>
                </a:cubicBezTo>
                <a:lnTo>
                  <a:pt x="10163" y="21198"/>
                </a:lnTo>
                <a:cubicBezTo>
                  <a:pt x="10123" y="21198"/>
                  <a:pt x="10146" y="21153"/>
                  <a:pt x="10140" y="21130"/>
                </a:cubicBezTo>
                <a:lnTo>
                  <a:pt x="10140" y="21124"/>
                </a:lnTo>
                <a:cubicBezTo>
                  <a:pt x="10134" y="21113"/>
                  <a:pt x="10089" y="21107"/>
                  <a:pt x="10072" y="21107"/>
                </a:cubicBezTo>
                <a:cubicBezTo>
                  <a:pt x="10055" y="21107"/>
                  <a:pt x="10044" y="21113"/>
                  <a:pt x="10049" y="21124"/>
                </a:cubicBezTo>
                <a:lnTo>
                  <a:pt x="10049" y="21130"/>
                </a:lnTo>
                <a:lnTo>
                  <a:pt x="10055" y="21147"/>
                </a:lnTo>
                <a:cubicBezTo>
                  <a:pt x="10061" y="21170"/>
                  <a:pt x="10055" y="21193"/>
                  <a:pt x="10038" y="21198"/>
                </a:cubicBezTo>
                <a:lnTo>
                  <a:pt x="10027" y="21193"/>
                </a:lnTo>
                <a:cubicBezTo>
                  <a:pt x="9998" y="21187"/>
                  <a:pt x="9975" y="21176"/>
                  <a:pt x="9947" y="21170"/>
                </a:cubicBezTo>
                <a:cubicBezTo>
                  <a:pt x="9941" y="21170"/>
                  <a:pt x="9924" y="21187"/>
                  <a:pt x="9919" y="21204"/>
                </a:cubicBezTo>
                <a:cubicBezTo>
                  <a:pt x="9915" y="21228"/>
                  <a:pt x="9908" y="21237"/>
                  <a:pt x="9899" y="21237"/>
                </a:cubicBezTo>
                <a:cubicBezTo>
                  <a:pt x="9893" y="21237"/>
                  <a:pt x="9886" y="21233"/>
                  <a:pt x="9879" y="21227"/>
                </a:cubicBezTo>
                <a:lnTo>
                  <a:pt x="9868" y="21215"/>
                </a:lnTo>
                <a:cubicBezTo>
                  <a:pt x="9868" y="21204"/>
                  <a:pt x="9845" y="21198"/>
                  <a:pt x="9811" y="21198"/>
                </a:cubicBezTo>
                <a:cubicBezTo>
                  <a:pt x="9800" y="21215"/>
                  <a:pt x="9794" y="21215"/>
                  <a:pt x="9794" y="21215"/>
                </a:cubicBezTo>
                <a:cubicBezTo>
                  <a:pt x="9783" y="21210"/>
                  <a:pt x="9771" y="21204"/>
                  <a:pt x="9760" y="21198"/>
                </a:cubicBezTo>
                <a:cubicBezTo>
                  <a:pt x="9732" y="21198"/>
                  <a:pt x="9692" y="21204"/>
                  <a:pt x="9658" y="21215"/>
                </a:cubicBezTo>
                <a:lnTo>
                  <a:pt x="9624" y="21198"/>
                </a:lnTo>
                <a:lnTo>
                  <a:pt x="9578" y="21181"/>
                </a:lnTo>
                <a:cubicBezTo>
                  <a:pt x="9575" y="21204"/>
                  <a:pt x="9567" y="21215"/>
                  <a:pt x="9557" y="21215"/>
                </a:cubicBezTo>
                <a:cubicBezTo>
                  <a:pt x="9547" y="21215"/>
                  <a:pt x="9536" y="21204"/>
                  <a:pt x="9527" y="21181"/>
                </a:cubicBezTo>
                <a:lnTo>
                  <a:pt x="9499" y="21153"/>
                </a:lnTo>
                <a:lnTo>
                  <a:pt x="9471" y="21119"/>
                </a:lnTo>
                <a:cubicBezTo>
                  <a:pt x="9471" y="21073"/>
                  <a:pt x="9482" y="21028"/>
                  <a:pt x="9488" y="21011"/>
                </a:cubicBezTo>
                <a:lnTo>
                  <a:pt x="9505" y="21011"/>
                </a:lnTo>
                <a:cubicBezTo>
                  <a:pt x="9516" y="21022"/>
                  <a:pt x="9539" y="21062"/>
                  <a:pt x="9561" y="21102"/>
                </a:cubicBezTo>
                <a:lnTo>
                  <a:pt x="9601" y="21073"/>
                </a:lnTo>
                <a:lnTo>
                  <a:pt x="9618" y="21068"/>
                </a:lnTo>
                <a:cubicBezTo>
                  <a:pt x="9623" y="21070"/>
                  <a:pt x="9627" y="21071"/>
                  <a:pt x="9631" y="21071"/>
                </a:cubicBezTo>
                <a:cubicBezTo>
                  <a:pt x="9653" y="21071"/>
                  <a:pt x="9657" y="21031"/>
                  <a:pt x="9652" y="21017"/>
                </a:cubicBezTo>
                <a:cubicBezTo>
                  <a:pt x="9649" y="21003"/>
                  <a:pt x="9641" y="20995"/>
                  <a:pt x="9632" y="20995"/>
                </a:cubicBezTo>
                <a:cubicBezTo>
                  <a:pt x="9626" y="20995"/>
                  <a:pt x="9619" y="20999"/>
                  <a:pt x="9612" y="21005"/>
                </a:cubicBezTo>
                <a:lnTo>
                  <a:pt x="9601" y="21005"/>
                </a:lnTo>
                <a:cubicBezTo>
                  <a:pt x="9600" y="21006"/>
                  <a:pt x="9599" y="21006"/>
                  <a:pt x="9598" y="21006"/>
                </a:cubicBezTo>
                <a:cubicBezTo>
                  <a:pt x="9591" y="21006"/>
                  <a:pt x="9578" y="20993"/>
                  <a:pt x="9578" y="20988"/>
                </a:cubicBezTo>
                <a:cubicBezTo>
                  <a:pt x="9573" y="20971"/>
                  <a:pt x="9584" y="20949"/>
                  <a:pt x="9590" y="20949"/>
                </a:cubicBezTo>
                <a:lnTo>
                  <a:pt x="9624" y="20937"/>
                </a:lnTo>
                <a:cubicBezTo>
                  <a:pt x="9635" y="20933"/>
                  <a:pt x="9647" y="20932"/>
                  <a:pt x="9659" y="20932"/>
                </a:cubicBezTo>
                <a:cubicBezTo>
                  <a:pt x="9682" y="20932"/>
                  <a:pt x="9703" y="20939"/>
                  <a:pt x="9715" y="20954"/>
                </a:cubicBezTo>
                <a:lnTo>
                  <a:pt x="9715" y="20971"/>
                </a:lnTo>
                <a:lnTo>
                  <a:pt x="9709" y="21011"/>
                </a:lnTo>
                <a:cubicBezTo>
                  <a:pt x="9703" y="21051"/>
                  <a:pt x="9732" y="21113"/>
                  <a:pt x="9749" y="21119"/>
                </a:cubicBezTo>
                <a:cubicBezTo>
                  <a:pt x="9751" y="21121"/>
                  <a:pt x="9756" y="21122"/>
                  <a:pt x="9763" y="21122"/>
                </a:cubicBezTo>
                <a:cubicBezTo>
                  <a:pt x="9789" y="21122"/>
                  <a:pt x="9839" y="21107"/>
                  <a:pt x="9856" y="21085"/>
                </a:cubicBezTo>
                <a:cubicBezTo>
                  <a:pt x="9862" y="21077"/>
                  <a:pt x="9867" y="21074"/>
                  <a:pt x="9870" y="21074"/>
                </a:cubicBezTo>
                <a:cubicBezTo>
                  <a:pt x="9877" y="21074"/>
                  <a:pt x="9879" y="21085"/>
                  <a:pt x="9879" y="21096"/>
                </a:cubicBezTo>
                <a:cubicBezTo>
                  <a:pt x="9873" y="21107"/>
                  <a:pt x="9862" y="21124"/>
                  <a:pt x="9851" y="21147"/>
                </a:cubicBezTo>
                <a:lnTo>
                  <a:pt x="9902" y="21147"/>
                </a:lnTo>
                <a:lnTo>
                  <a:pt x="9907" y="21136"/>
                </a:lnTo>
                <a:cubicBezTo>
                  <a:pt x="9917" y="21093"/>
                  <a:pt x="9934" y="21071"/>
                  <a:pt x="9962" y="21071"/>
                </a:cubicBezTo>
                <a:cubicBezTo>
                  <a:pt x="9968" y="21071"/>
                  <a:pt x="9974" y="21071"/>
                  <a:pt x="9981" y="21073"/>
                </a:cubicBezTo>
                <a:lnTo>
                  <a:pt x="9987" y="21073"/>
                </a:lnTo>
                <a:cubicBezTo>
                  <a:pt x="9990" y="21068"/>
                  <a:pt x="9995" y="21066"/>
                  <a:pt x="10000" y="21066"/>
                </a:cubicBezTo>
                <a:cubicBezTo>
                  <a:pt x="10011" y="21066"/>
                  <a:pt x="10024" y="21077"/>
                  <a:pt x="10032" y="21085"/>
                </a:cubicBezTo>
                <a:cubicBezTo>
                  <a:pt x="10033" y="21086"/>
                  <a:pt x="10034" y="21087"/>
                  <a:pt x="10036" y="21087"/>
                </a:cubicBezTo>
                <a:cubicBezTo>
                  <a:pt x="10047" y="21087"/>
                  <a:pt x="10080" y="21054"/>
                  <a:pt x="10095" y="21039"/>
                </a:cubicBezTo>
                <a:cubicBezTo>
                  <a:pt x="10106" y="21022"/>
                  <a:pt x="10095" y="20903"/>
                  <a:pt x="10106" y="20886"/>
                </a:cubicBezTo>
                <a:cubicBezTo>
                  <a:pt x="10110" y="20879"/>
                  <a:pt x="10115" y="20876"/>
                  <a:pt x="10122" y="20876"/>
                </a:cubicBezTo>
                <a:close/>
                <a:moveTo>
                  <a:pt x="3581" y="21073"/>
                </a:moveTo>
                <a:cubicBezTo>
                  <a:pt x="3587" y="21085"/>
                  <a:pt x="3575" y="21164"/>
                  <a:pt x="3570" y="21187"/>
                </a:cubicBezTo>
                <a:cubicBezTo>
                  <a:pt x="3558" y="21210"/>
                  <a:pt x="3536" y="21249"/>
                  <a:pt x="3524" y="21255"/>
                </a:cubicBezTo>
                <a:cubicBezTo>
                  <a:pt x="3524" y="21255"/>
                  <a:pt x="3523" y="21255"/>
                  <a:pt x="3523" y="21255"/>
                </a:cubicBezTo>
                <a:cubicBezTo>
                  <a:pt x="3509" y="21255"/>
                  <a:pt x="3461" y="21198"/>
                  <a:pt x="3439" y="21198"/>
                </a:cubicBezTo>
                <a:cubicBezTo>
                  <a:pt x="3411" y="21198"/>
                  <a:pt x="3417" y="21187"/>
                  <a:pt x="3439" y="21176"/>
                </a:cubicBezTo>
                <a:lnTo>
                  <a:pt x="3462" y="21181"/>
                </a:lnTo>
                <a:lnTo>
                  <a:pt x="3519" y="21193"/>
                </a:lnTo>
                <a:cubicBezTo>
                  <a:pt x="3530" y="21159"/>
                  <a:pt x="3541" y="21113"/>
                  <a:pt x="3541" y="21096"/>
                </a:cubicBezTo>
                <a:lnTo>
                  <a:pt x="3547" y="21085"/>
                </a:lnTo>
                <a:cubicBezTo>
                  <a:pt x="3553" y="21079"/>
                  <a:pt x="3570" y="21073"/>
                  <a:pt x="3581" y="21073"/>
                </a:cubicBezTo>
                <a:close/>
                <a:moveTo>
                  <a:pt x="8739" y="21039"/>
                </a:moveTo>
                <a:cubicBezTo>
                  <a:pt x="8739" y="21039"/>
                  <a:pt x="8756" y="21056"/>
                  <a:pt x="8761" y="21062"/>
                </a:cubicBezTo>
                <a:lnTo>
                  <a:pt x="8727" y="21204"/>
                </a:lnTo>
                <a:lnTo>
                  <a:pt x="8722" y="21244"/>
                </a:lnTo>
                <a:cubicBezTo>
                  <a:pt x="8719" y="21252"/>
                  <a:pt x="8713" y="21256"/>
                  <a:pt x="8705" y="21256"/>
                </a:cubicBezTo>
                <a:cubicBezTo>
                  <a:pt x="8696" y="21256"/>
                  <a:pt x="8685" y="21252"/>
                  <a:pt x="8671" y="21244"/>
                </a:cubicBezTo>
                <a:cubicBezTo>
                  <a:pt x="8682" y="21232"/>
                  <a:pt x="8688" y="21221"/>
                  <a:pt x="8688" y="21198"/>
                </a:cubicBezTo>
                <a:lnTo>
                  <a:pt x="8699" y="21170"/>
                </a:lnTo>
                <a:lnTo>
                  <a:pt x="8716" y="21141"/>
                </a:lnTo>
                <a:cubicBezTo>
                  <a:pt x="8699" y="21119"/>
                  <a:pt x="8705" y="21085"/>
                  <a:pt x="8722" y="21062"/>
                </a:cubicBezTo>
                <a:lnTo>
                  <a:pt x="8739" y="21039"/>
                </a:lnTo>
                <a:close/>
                <a:moveTo>
                  <a:pt x="9351" y="20977"/>
                </a:moveTo>
                <a:cubicBezTo>
                  <a:pt x="9368" y="21005"/>
                  <a:pt x="9385" y="21039"/>
                  <a:pt x="9397" y="21051"/>
                </a:cubicBezTo>
                <a:lnTo>
                  <a:pt x="9402" y="21062"/>
                </a:lnTo>
                <a:lnTo>
                  <a:pt x="9465" y="21130"/>
                </a:lnTo>
                <a:cubicBezTo>
                  <a:pt x="9431" y="21170"/>
                  <a:pt x="9414" y="21227"/>
                  <a:pt x="9419" y="21232"/>
                </a:cubicBezTo>
                <a:cubicBezTo>
                  <a:pt x="9419" y="21244"/>
                  <a:pt x="9414" y="21255"/>
                  <a:pt x="9397" y="21261"/>
                </a:cubicBezTo>
                <a:lnTo>
                  <a:pt x="9385" y="21255"/>
                </a:lnTo>
                <a:lnTo>
                  <a:pt x="9368" y="21255"/>
                </a:lnTo>
                <a:cubicBezTo>
                  <a:pt x="9350" y="21261"/>
                  <a:pt x="9333" y="21264"/>
                  <a:pt x="9318" y="21264"/>
                </a:cubicBezTo>
                <a:cubicBezTo>
                  <a:pt x="9280" y="21264"/>
                  <a:pt x="9258" y="21244"/>
                  <a:pt x="9266" y="21215"/>
                </a:cubicBezTo>
                <a:lnTo>
                  <a:pt x="9283" y="21181"/>
                </a:lnTo>
                <a:lnTo>
                  <a:pt x="9300" y="21136"/>
                </a:lnTo>
                <a:cubicBezTo>
                  <a:pt x="9319" y="21144"/>
                  <a:pt x="9335" y="21148"/>
                  <a:pt x="9346" y="21148"/>
                </a:cubicBezTo>
                <a:cubicBezTo>
                  <a:pt x="9359" y="21148"/>
                  <a:pt x="9366" y="21142"/>
                  <a:pt x="9363" y="21130"/>
                </a:cubicBezTo>
                <a:cubicBezTo>
                  <a:pt x="9357" y="21113"/>
                  <a:pt x="9289" y="21034"/>
                  <a:pt x="9278" y="21011"/>
                </a:cubicBezTo>
                <a:cubicBezTo>
                  <a:pt x="9266" y="20994"/>
                  <a:pt x="9278" y="20977"/>
                  <a:pt x="9300" y="20977"/>
                </a:cubicBezTo>
                <a:close/>
                <a:moveTo>
                  <a:pt x="12942" y="21168"/>
                </a:moveTo>
                <a:cubicBezTo>
                  <a:pt x="12944" y="21168"/>
                  <a:pt x="12947" y="21168"/>
                  <a:pt x="12949" y="21170"/>
                </a:cubicBezTo>
                <a:lnTo>
                  <a:pt x="12988" y="21193"/>
                </a:lnTo>
                <a:cubicBezTo>
                  <a:pt x="13022" y="21244"/>
                  <a:pt x="13034" y="21289"/>
                  <a:pt x="13022" y="21289"/>
                </a:cubicBezTo>
                <a:lnTo>
                  <a:pt x="13022" y="21283"/>
                </a:lnTo>
                <a:cubicBezTo>
                  <a:pt x="13011" y="21283"/>
                  <a:pt x="12983" y="21261"/>
                  <a:pt x="12988" y="21249"/>
                </a:cubicBezTo>
                <a:cubicBezTo>
                  <a:pt x="12994" y="21238"/>
                  <a:pt x="12977" y="21227"/>
                  <a:pt x="12954" y="21227"/>
                </a:cubicBezTo>
                <a:lnTo>
                  <a:pt x="12937" y="21227"/>
                </a:lnTo>
                <a:lnTo>
                  <a:pt x="12915" y="21232"/>
                </a:lnTo>
                <a:cubicBezTo>
                  <a:pt x="12906" y="21236"/>
                  <a:pt x="12899" y="21238"/>
                  <a:pt x="12893" y="21238"/>
                </a:cubicBezTo>
                <a:cubicBezTo>
                  <a:pt x="12881" y="21238"/>
                  <a:pt x="12873" y="21232"/>
                  <a:pt x="12869" y="21221"/>
                </a:cubicBezTo>
                <a:lnTo>
                  <a:pt x="12875" y="21221"/>
                </a:lnTo>
                <a:cubicBezTo>
                  <a:pt x="12895" y="21201"/>
                  <a:pt x="12923" y="21168"/>
                  <a:pt x="12942" y="21168"/>
                </a:cubicBezTo>
                <a:close/>
                <a:moveTo>
                  <a:pt x="8613" y="21230"/>
                </a:moveTo>
                <a:cubicBezTo>
                  <a:pt x="8623" y="21230"/>
                  <a:pt x="8633" y="21237"/>
                  <a:pt x="8642" y="21249"/>
                </a:cubicBezTo>
                <a:lnTo>
                  <a:pt x="8648" y="21261"/>
                </a:lnTo>
                <a:lnTo>
                  <a:pt x="8653" y="21261"/>
                </a:lnTo>
                <a:cubicBezTo>
                  <a:pt x="8653" y="21272"/>
                  <a:pt x="8653" y="21283"/>
                  <a:pt x="8648" y="21300"/>
                </a:cubicBezTo>
                <a:lnTo>
                  <a:pt x="8619" y="21300"/>
                </a:lnTo>
                <a:cubicBezTo>
                  <a:pt x="8597" y="21295"/>
                  <a:pt x="8580" y="21278"/>
                  <a:pt x="8591" y="21249"/>
                </a:cubicBezTo>
                <a:cubicBezTo>
                  <a:pt x="8596" y="21236"/>
                  <a:pt x="8604" y="21230"/>
                  <a:pt x="8613" y="21230"/>
                </a:cubicBezTo>
                <a:close/>
                <a:moveTo>
                  <a:pt x="8619" y="21073"/>
                </a:moveTo>
                <a:cubicBezTo>
                  <a:pt x="8653" y="21096"/>
                  <a:pt x="8665" y="21159"/>
                  <a:pt x="8659" y="21238"/>
                </a:cubicBezTo>
                <a:cubicBezTo>
                  <a:pt x="8631" y="21215"/>
                  <a:pt x="8597" y="21193"/>
                  <a:pt x="8580" y="21181"/>
                </a:cubicBezTo>
                <a:cubicBezTo>
                  <a:pt x="8558" y="21163"/>
                  <a:pt x="8542" y="21155"/>
                  <a:pt x="8533" y="21155"/>
                </a:cubicBezTo>
                <a:cubicBezTo>
                  <a:pt x="8528" y="21155"/>
                  <a:pt x="8527" y="21158"/>
                  <a:pt x="8529" y="21164"/>
                </a:cubicBezTo>
                <a:lnTo>
                  <a:pt x="8529" y="21170"/>
                </a:lnTo>
                <a:cubicBezTo>
                  <a:pt x="8540" y="21198"/>
                  <a:pt x="8585" y="21210"/>
                  <a:pt x="8557" y="21255"/>
                </a:cubicBezTo>
                <a:cubicBezTo>
                  <a:pt x="8552" y="21263"/>
                  <a:pt x="8547" y="21266"/>
                  <a:pt x="8542" y="21266"/>
                </a:cubicBezTo>
                <a:cubicBezTo>
                  <a:pt x="8527" y="21266"/>
                  <a:pt x="8515" y="21238"/>
                  <a:pt x="8503" y="21238"/>
                </a:cubicBezTo>
                <a:cubicBezTo>
                  <a:pt x="8502" y="21238"/>
                  <a:pt x="8501" y="21238"/>
                  <a:pt x="8500" y="21238"/>
                </a:cubicBezTo>
                <a:lnTo>
                  <a:pt x="8483" y="21238"/>
                </a:lnTo>
                <a:cubicBezTo>
                  <a:pt x="8478" y="21246"/>
                  <a:pt x="8470" y="21250"/>
                  <a:pt x="8459" y="21250"/>
                </a:cubicBezTo>
                <a:cubicBezTo>
                  <a:pt x="8435" y="21250"/>
                  <a:pt x="8403" y="21231"/>
                  <a:pt x="8387" y="21215"/>
                </a:cubicBezTo>
                <a:cubicBezTo>
                  <a:pt x="8383" y="21212"/>
                  <a:pt x="8380" y="21210"/>
                  <a:pt x="8376" y="21210"/>
                </a:cubicBezTo>
                <a:cubicBezTo>
                  <a:pt x="8359" y="21210"/>
                  <a:pt x="8346" y="21253"/>
                  <a:pt x="8341" y="21272"/>
                </a:cubicBezTo>
                <a:cubicBezTo>
                  <a:pt x="8341" y="21288"/>
                  <a:pt x="8326" y="21335"/>
                  <a:pt x="8305" y="21335"/>
                </a:cubicBezTo>
                <a:cubicBezTo>
                  <a:pt x="8304" y="21335"/>
                  <a:pt x="8303" y="21335"/>
                  <a:pt x="8302" y="21334"/>
                </a:cubicBezTo>
                <a:cubicBezTo>
                  <a:pt x="8285" y="21323"/>
                  <a:pt x="8262" y="21312"/>
                  <a:pt x="8256" y="21300"/>
                </a:cubicBezTo>
                <a:cubicBezTo>
                  <a:pt x="8241" y="21323"/>
                  <a:pt x="8230" y="21331"/>
                  <a:pt x="8220" y="21331"/>
                </a:cubicBezTo>
                <a:cubicBezTo>
                  <a:pt x="8199" y="21331"/>
                  <a:pt x="8186" y="21297"/>
                  <a:pt x="8171" y="21278"/>
                </a:cubicBezTo>
                <a:cubicBezTo>
                  <a:pt x="8154" y="21255"/>
                  <a:pt x="8114" y="21278"/>
                  <a:pt x="8126" y="21227"/>
                </a:cubicBezTo>
                <a:cubicBezTo>
                  <a:pt x="8132" y="21187"/>
                  <a:pt x="8137" y="21136"/>
                  <a:pt x="8154" y="21119"/>
                </a:cubicBezTo>
                <a:lnTo>
                  <a:pt x="8188" y="21079"/>
                </a:lnTo>
                <a:cubicBezTo>
                  <a:pt x="8222" y="21124"/>
                  <a:pt x="8234" y="21164"/>
                  <a:pt x="8211" y="21164"/>
                </a:cubicBezTo>
                <a:lnTo>
                  <a:pt x="8194" y="21170"/>
                </a:lnTo>
                <a:cubicBezTo>
                  <a:pt x="8183" y="21170"/>
                  <a:pt x="8177" y="21193"/>
                  <a:pt x="8177" y="21198"/>
                </a:cubicBezTo>
                <a:cubicBezTo>
                  <a:pt x="8177" y="21210"/>
                  <a:pt x="8188" y="21227"/>
                  <a:pt x="8194" y="21232"/>
                </a:cubicBezTo>
                <a:lnTo>
                  <a:pt x="8228" y="21238"/>
                </a:lnTo>
                <a:cubicBezTo>
                  <a:pt x="8262" y="21249"/>
                  <a:pt x="8296" y="21249"/>
                  <a:pt x="8296" y="21249"/>
                </a:cubicBezTo>
                <a:cubicBezTo>
                  <a:pt x="8296" y="21244"/>
                  <a:pt x="8319" y="21187"/>
                  <a:pt x="8307" y="21164"/>
                </a:cubicBezTo>
                <a:cubicBezTo>
                  <a:pt x="8302" y="21141"/>
                  <a:pt x="8330" y="21096"/>
                  <a:pt x="8341" y="21096"/>
                </a:cubicBezTo>
                <a:cubicBezTo>
                  <a:pt x="8358" y="21090"/>
                  <a:pt x="8381" y="21090"/>
                  <a:pt x="8387" y="21090"/>
                </a:cubicBezTo>
                <a:lnTo>
                  <a:pt x="8398" y="21090"/>
                </a:lnTo>
                <a:cubicBezTo>
                  <a:pt x="8417" y="21095"/>
                  <a:pt x="8439" y="21103"/>
                  <a:pt x="8461" y="21103"/>
                </a:cubicBezTo>
                <a:cubicBezTo>
                  <a:pt x="8467" y="21103"/>
                  <a:pt x="8472" y="21103"/>
                  <a:pt x="8478" y="21102"/>
                </a:cubicBezTo>
                <a:cubicBezTo>
                  <a:pt x="8517" y="21096"/>
                  <a:pt x="8551" y="21073"/>
                  <a:pt x="8591" y="21073"/>
                </a:cubicBezTo>
                <a:close/>
                <a:moveTo>
                  <a:pt x="14223" y="21239"/>
                </a:moveTo>
                <a:cubicBezTo>
                  <a:pt x="14225" y="21239"/>
                  <a:pt x="14228" y="21241"/>
                  <a:pt x="14231" y="21244"/>
                </a:cubicBezTo>
                <a:cubicBezTo>
                  <a:pt x="14237" y="21249"/>
                  <a:pt x="14225" y="21306"/>
                  <a:pt x="14191" y="21340"/>
                </a:cubicBezTo>
                <a:lnTo>
                  <a:pt x="14157" y="21368"/>
                </a:lnTo>
                <a:cubicBezTo>
                  <a:pt x="14157" y="21368"/>
                  <a:pt x="14032" y="21346"/>
                  <a:pt x="14032" y="21340"/>
                </a:cubicBezTo>
                <a:cubicBezTo>
                  <a:pt x="14032" y="21329"/>
                  <a:pt x="14032" y="21317"/>
                  <a:pt x="14032" y="21306"/>
                </a:cubicBezTo>
                <a:cubicBezTo>
                  <a:pt x="14037" y="21301"/>
                  <a:pt x="14045" y="21293"/>
                  <a:pt x="14048" y="21293"/>
                </a:cubicBezTo>
                <a:cubicBezTo>
                  <a:pt x="14049" y="21293"/>
                  <a:pt x="14049" y="21294"/>
                  <a:pt x="14049" y="21295"/>
                </a:cubicBezTo>
                <a:lnTo>
                  <a:pt x="14089" y="21334"/>
                </a:lnTo>
                <a:cubicBezTo>
                  <a:pt x="14129" y="21312"/>
                  <a:pt x="14214" y="21289"/>
                  <a:pt x="14214" y="21266"/>
                </a:cubicBezTo>
                <a:cubicBezTo>
                  <a:pt x="14214" y="21250"/>
                  <a:pt x="14217" y="21239"/>
                  <a:pt x="14223" y="21239"/>
                </a:cubicBezTo>
                <a:close/>
                <a:moveTo>
                  <a:pt x="15235" y="21244"/>
                </a:moveTo>
                <a:cubicBezTo>
                  <a:pt x="15246" y="21249"/>
                  <a:pt x="15332" y="21329"/>
                  <a:pt x="15349" y="21346"/>
                </a:cubicBezTo>
                <a:cubicBezTo>
                  <a:pt x="15360" y="21357"/>
                  <a:pt x="15360" y="21380"/>
                  <a:pt x="15343" y="21397"/>
                </a:cubicBezTo>
                <a:cubicBezTo>
                  <a:pt x="15366" y="21397"/>
                  <a:pt x="15377" y="21397"/>
                  <a:pt x="15371" y="21408"/>
                </a:cubicBezTo>
                <a:lnTo>
                  <a:pt x="15343" y="21397"/>
                </a:lnTo>
                <a:cubicBezTo>
                  <a:pt x="15332" y="21397"/>
                  <a:pt x="15326" y="21391"/>
                  <a:pt x="15315" y="21391"/>
                </a:cubicBezTo>
                <a:lnTo>
                  <a:pt x="15269" y="21374"/>
                </a:lnTo>
                <a:cubicBezTo>
                  <a:pt x="15241" y="21329"/>
                  <a:pt x="15218" y="21272"/>
                  <a:pt x="15218" y="21255"/>
                </a:cubicBezTo>
                <a:lnTo>
                  <a:pt x="15229" y="21249"/>
                </a:lnTo>
                <a:lnTo>
                  <a:pt x="15235" y="21244"/>
                </a:lnTo>
                <a:close/>
                <a:moveTo>
                  <a:pt x="10520" y="21232"/>
                </a:moveTo>
                <a:lnTo>
                  <a:pt x="10554" y="21278"/>
                </a:lnTo>
                <a:cubicBezTo>
                  <a:pt x="10562" y="21286"/>
                  <a:pt x="10568" y="21289"/>
                  <a:pt x="10573" y="21289"/>
                </a:cubicBezTo>
                <a:cubicBezTo>
                  <a:pt x="10582" y="21289"/>
                  <a:pt x="10587" y="21279"/>
                  <a:pt x="10594" y="21272"/>
                </a:cubicBezTo>
                <a:cubicBezTo>
                  <a:pt x="10603" y="21264"/>
                  <a:pt x="10611" y="21261"/>
                  <a:pt x="10619" y="21261"/>
                </a:cubicBezTo>
                <a:cubicBezTo>
                  <a:pt x="10647" y="21261"/>
                  <a:pt x="10671" y="21297"/>
                  <a:pt x="10702" y="21306"/>
                </a:cubicBezTo>
                <a:cubicBezTo>
                  <a:pt x="10719" y="21312"/>
                  <a:pt x="10707" y="21374"/>
                  <a:pt x="10685" y="21391"/>
                </a:cubicBezTo>
                <a:lnTo>
                  <a:pt x="10662" y="21414"/>
                </a:lnTo>
                <a:cubicBezTo>
                  <a:pt x="10654" y="21422"/>
                  <a:pt x="10645" y="21425"/>
                  <a:pt x="10636" y="21425"/>
                </a:cubicBezTo>
                <a:cubicBezTo>
                  <a:pt x="10619" y="21425"/>
                  <a:pt x="10601" y="21412"/>
                  <a:pt x="10594" y="21385"/>
                </a:cubicBezTo>
                <a:lnTo>
                  <a:pt x="10560" y="21374"/>
                </a:lnTo>
                <a:lnTo>
                  <a:pt x="10532" y="21368"/>
                </a:lnTo>
                <a:cubicBezTo>
                  <a:pt x="10509" y="21334"/>
                  <a:pt x="10503" y="21278"/>
                  <a:pt x="10520" y="21232"/>
                </a:cubicBezTo>
                <a:close/>
                <a:moveTo>
                  <a:pt x="11922" y="21136"/>
                </a:moveTo>
                <a:lnTo>
                  <a:pt x="11933" y="21147"/>
                </a:lnTo>
                <a:lnTo>
                  <a:pt x="11950" y="21164"/>
                </a:lnTo>
                <a:cubicBezTo>
                  <a:pt x="11956" y="21198"/>
                  <a:pt x="11944" y="21266"/>
                  <a:pt x="11939" y="21289"/>
                </a:cubicBezTo>
                <a:cubicBezTo>
                  <a:pt x="11935" y="21300"/>
                  <a:pt x="11922" y="21304"/>
                  <a:pt x="11911" y="21304"/>
                </a:cubicBezTo>
                <a:cubicBezTo>
                  <a:pt x="11904" y="21304"/>
                  <a:pt x="11897" y="21302"/>
                  <a:pt x="11893" y="21300"/>
                </a:cubicBezTo>
                <a:cubicBezTo>
                  <a:pt x="11890" y="21299"/>
                  <a:pt x="11888" y="21298"/>
                  <a:pt x="11885" y="21298"/>
                </a:cubicBezTo>
                <a:cubicBezTo>
                  <a:pt x="11877" y="21298"/>
                  <a:pt x="11871" y="21305"/>
                  <a:pt x="11871" y="21317"/>
                </a:cubicBezTo>
                <a:lnTo>
                  <a:pt x="11871" y="21323"/>
                </a:lnTo>
                <a:lnTo>
                  <a:pt x="11893" y="21363"/>
                </a:lnTo>
                <a:cubicBezTo>
                  <a:pt x="11919" y="21399"/>
                  <a:pt x="11926" y="21426"/>
                  <a:pt x="11914" y="21426"/>
                </a:cubicBezTo>
                <a:cubicBezTo>
                  <a:pt x="11913" y="21426"/>
                  <a:pt x="11912" y="21426"/>
                  <a:pt x="11910" y="21425"/>
                </a:cubicBezTo>
                <a:lnTo>
                  <a:pt x="11899" y="21425"/>
                </a:lnTo>
                <a:lnTo>
                  <a:pt x="11882" y="21420"/>
                </a:lnTo>
                <a:cubicBezTo>
                  <a:pt x="11880" y="21420"/>
                  <a:pt x="11877" y="21420"/>
                  <a:pt x="11875" y="21420"/>
                </a:cubicBezTo>
                <a:cubicBezTo>
                  <a:pt x="11855" y="21420"/>
                  <a:pt x="11837" y="21400"/>
                  <a:pt x="11837" y="21374"/>
                </a:cubicBezTo>
                <a:cubicBezTo>
                  <a:pt x="11837" y="21353"/>
                  <a:pt x="11805" y="21322"/>
                  <a:pt x="11789" y="21322"/>
                </a:cubicBezTo>
                <a:cubicBezTo>
                  <a:pt x="11783" y="21322"/>
                  <a:pt x="11780" y="21326"/>
                  <a:pt x="11780" y="21334"/>
                </a:cubicBezTo>
                <a:cubicBezTo>
                  <a:pt x="11780" y="21343"/>
                  <a:pt x="11775" y="21346"/>
                  <a:pt x="11769" y="21346"/>
                </a:cubicBezTo>
                <a:cubicBezTo>
                  <a:pt x="11755" y="21346"/>
                  <a:pt x="11730" y="21326"/>
                  <a:pt x="11734" y="21306"/>
                </a:cubicBezTo>
                <a:cubicBezTo>
                  <a:pt x="11740" y="21272"/>
                  <a:pt x="11763" y="21221"/>
                  <a:pt x="11785" y="21193"/>
                </a:cubicBezTo>
                <a:lnTo>
                  <a:pt x="11825" y="21198"/>
                </a:lnTo>
                <a:lnTo>
                  <a:pt x="11854" y="21204"/>
                </a:lnTo>
                <a:cubicBezTo>
                  <a:pt x="11876" y="21176"/>
                  <a:pt x="11905" y="21141"/>
                  <a:pt x="11922" y="21136"/>
                </a:cubicBezTo>
                <a:close/>
                <a:moveTo>
                  <a:pt x="10962" y="21292"/>
                </a:moveTo>
                <a:cubicBezTo>
                  <a:pt x="10964" y="21292"/>
                  <a:pt x="10966" y="21293"/>
                  <a:pt x="10968" y="21295"/>
                </a:cubicBezTo>
                <a:cubicBezTo>
                  <a:pt x="10985" y="21312"/>
                  <a:pt x="10997" y="21380"/>
                  <a:pt x="10951" y="21402"/>
                </a:cubicBezTo>
                <a:lnTo>
                  <a:pt x="10912" y="21425"/>
                </a:lnTo>
                <a:lnTo>
                  <a:pt x="10906" y="21431"/>
                </a:lnTo>
                <a:lnTo>
                  <a:pt x="10906" y="21425"/>
                </a:lnTo>
                <a:cubicBezTo>
                  <a:pt x="10895" y="21420"/>
                  <a:pt x="10889" y="21391"/>
                  <a:pt x="10889" y="21363"/>
                </a:cubicBezTo>
                <a:lnTo>
                  <a:pt x="10895" y="21363"/>
                </a:lnTo>
                <a:lnTo>
                  <a:pt x="10957" y="21368"/>
                </a:lnTo>
                <a:cubicBezTo>
                  <a:pt x="10947" y="21320"/>
                  <a:pt x="10950" y="21292"/>
                  <a:pt x="10962" y="21292"/>
                </a:cubicBezTo>
                <a:close/>
                <a:moveTo>
                  <a:pt x="13709" y="21295"/>
                </a:moveTo>
                <a:cubicBezTo>
                  <a:pt x="13726" y="21306"/>
                  <a:pt x="13732" y="21329"/>
                  <a:pt x="13726" y="21351"/>
                </a:cubicBezTo>
                <a:lnTo>
                  <a:pt x="13715" y="21357"/>
                </a:lnTo>
                <a:cubicBezTo>
                  <a:pt x="13686" y="21374"/>
                  <a:pt x="13658" y="21380"/>
                  <a:pt x="13624" y="21391"/>
                </a:cubicBezTo>
                <a:cubicBezTo>
                  <a:pt x="13624" y="21391"/>
                  <a:pt x="13629" y="21414"/>
                  <a:pt x="13629" y="21425"/>
                </a:cubicBezTo>
                <a:lnTo>
                  <a:pt x="13629" y="21437"/>
                </a:lnTo>
                <a:cubicBezTo>
                  <a:pt x="13625" y="21441"/>
                  <a:pt x="13616" y="21445"/>
                  <a:pt x="13608" y="21445"/>
                </a:cubicBezTo>
                <a:cubicBezTo>
                  <a:pt x="13605" y="21445"/>
                  <a:pt x="13603" y="21444"/>
                  <a:pt x="13601" y="21442"/>
                </a:cubicBezTo>
                <a:cubicBezTo>
                  <a:pt x="13595" y="21442"/>
                  <a:pt x="13590" y="21391"/>
                  <a:pt x="13590" y="21374"/>
                </a:cubicBezTo>
                <a:cubicBezTo>
                  <a:pt x="13590" y="21357"/>
                  <a:pt x="13624" y="21329"/>
                  <a:pt x="13663" y="21312"/>
                </a:cubicBezTo>
                <a:lnTo>
                  <a:pt x="13698" y="21300"/>
                </a:lnTo>
                <a:lnTo>
                  <a:pt x="13709" y="21295"/>
                </a:lnTo>
                <a:close/>
                <a:moveTo>
                  <a:pt x="16846" y="21259"/>
                </a:moveTo>
                <a:cubicBezTo>
                  <a:pt x="16858" y="21259"/>
                  <a:pt x="16883" y="21268"/>
                  <a:pt x="16892" y="21278"/>
                </a:cubicBezTo>
                <a:cubicBezTo>
                  <a:pt x="16903" y="21295"/>
                  <a:pt x="16920" y="21329"/>
                  <a:pt x="16915" y="21340"/>
                </a:cubicBezTo>
                <a:cubicBezTo>
                  <a:pt x="16910" y="21354"/>
                  <a:pt x="16903" y="21359"/>
                  <a:pt x="16896" y="21359"/>
                </a:cubicBezTo>
                <a:cubicBezTo>
                  <a:pt x="16886" y="21359"/>
                  <a:pt x="16874" y="21348"/>
                  <a:pt x="16864" y="21334"/>
                </a:cubicBezTo>
                <a:lnTo>
                  <a:pt x="16858" y="21329"/>
                </a:lnTo>
                <a:cubicBezTo>
                  <a:pt x="16857" y="21329"/>
                  <a:pt x="16857" y="21328"/>
                  <a:pt x="16857" y="21328"/>
                </a:cubicBezTo>
                <a:cubicBezTo>
                  <a:pt x="16844" y="21328"/>
                  <a:pt x="16801" y="21409"/>
                  <a:pt x="16790" y="21442"/>
                </a:cubicBezTo>
                <a:cubicBezTo>
                  <a:pt x="16786" y="21449"/>
                  <a:pt x="16782" y="21452"/>
                  <a:pt x="16777" y="21452"/>
                </a:cubicBezTo>
                <a:cubicBezTo>
                  <a:pt x="16757" y="21452"/>
                  <a:pt x="16725" y="21403"/>
                  <a:pt x="16716" y="21380"/>
                </a:cubicBezTo>
                <a:cubicBezTo>
                  <a:pt x="16705" y="21351"/>
                  <a:pt x="16722" y="21312"/>
                  <a:pt x="16744" y="21283"/>
                </a:cubicBezTo>
                <a:lnTo>
                  <a:pt x="16773" y="21272"/>
                </a:lnTo>
                <a:cubicBezTo>
                  <a:pt x="16775" y="21271"/>
                  <a:pt x="16778" y="21271"/>
                  <a:pt x="16781" y="21271"/>
                </a:cubicBezTo>
                <a:cubicBezTo>
                  <a:pt x="16792" y="21271"/>
                  <a:pt x="16802" y="21275"/>
                  <a:pt x="16813" y="21275"/>
                </a:cubicBezTo>
                <a:cubicBezTo>
                  <a:pt x="16822" y="21275"/>
                  <a:pt x="16832" y="21272"/>
                  <a:pt x="16841" y="21261"/>
                </a:cubicBezTo>
                <a:cubicBezTo>
                  <a:pt x="16842" y="21260"/>
                  <a:pt x="16844" y="21259"/>
                  <a:pt x="16846" y="21259"/>
                </a:cubicBezTo>
                <a:close/>
                <a:moveTo>
                  <a:pt x="11593" y="20903"/>
                </a:moveTo>
                <a:lnTo>
                  <a:pt x="11610" y="20949"/>
                </a:lnTo>
                <a:cubicBezTo>
                  <a:pt x="11634" y="20992"/>
                  <a:pt x="11662" y="21007"/>
                  <a:pt x="11698" y="21007"/>
                </a:cubicBezTo>
                <a:cubicBezTo>
                  <a:pt x="11704" y="21007"/>
                  <a:pt x="11710" y="21006"/>
                  <a:pt x="11717" y="21005"/>
                </a:cubicBezTo>
                <a:lnTo>
                  <a:pt x="11780" y="21000"/>
                </a:lnTo>
                <a:cubicBezTo>
                  <a:pt x="11787" y="21000"/>
                  <a:pt x="11794" y="21000"/>
                  <a:pt x="11800" y="21000"/>
                </a:cubicBezTo>
                <a:cubicBezTo>
                  <a:pt x="11867" y="21000"/>
                  <a:pt x="11904" y="20976"/>
                  <a:pt x="11899" y="20966"/>
                </a:cubicBezTo>
                <a:cubicBezTo>
                  <a:pt x="11894" y="20960"/>
                  <a:pt x="11947" y="20931"/>
                  <a:pt x="11977" y="20931"/>
                </a:cubicBezTo>
                <a:cubicBezTo>
                  <a:pt x="11979" y="20931"/>
                  <a:pt x="11982" y="20931"/>
                  <a:pt x="11984" y="20932"/>
                </a:cubicBezTo>
                <a:cubicBezTo>
                  <a:pt x="12012" y="20932"/>
                  <a:pt x="12029" y="21000"/>
                  <a:pt x="12029" y="21028"/>
                </a:cubicBezTo>
                <a:cubicBezTo>
                  <a:pt x="12029" y="21051"/>
                  <a:pt x="12012" y="21073"/>
                  <a:pt x="11984" y="21073"/>
                </a:cubicBezTo>
                <a:lnTo>
                  <a:pt x="11984" y="21079"/>
                </a:lnTo>
                <a:lnTo>
                  <a:pt x="11973" y="21068"/>
                </a:lnTo>
                <a:lnTo>
                  <a:pt x="11950" y="21045"/>
                </a:lnTo>
                <a:cubicBezTo>
                  <a:pt x="11939" y="21056"/>
                  <a:pt x="11904" y="21091"/>
                  <a:pt x="11886" y="21091"/>
                </a:cubicBezTo>
                <a:cubicBezTo>
                  <a:pt x="11884" y="21091"/>
                  <a:pt x="11883" y="21091"/>
                  <a:pt x="11882" y="21090"/>
                </a:cubicBezTo>
                <a:cubicBezTo>
                  <a:pt x="11871" y="21090"/>
                  <a:pt x="11837" y="21079"/>
                  <a:pt x="11808" y="21073"/>
                </a:cubicBezTo>
                <a:lnTo>
                  <a:pt x="11797" y="21085"/>
                </a:lnTo>
                <a:lnTo>
                  <a:pt x="11763" y="21113"/>
                </a:lnTo>
                <a:cubicBezTo>
                  <a:pt x="11751" y="21085"/>
                  <a:pt x="11734" y="21056"/>
                  <a:pt x="11723" y="21051"/>
                </a:cubicBezTo>
                <a:lnTo>
                  <a:pt x="11717" y="21056"/>
                </a:lnTo>
                <a:cubicBezTo>
                  <a:pt x="11695" y="21056"/>
                  <a:pt x="11678" y="21062"/>
                  <a:pt x="11661" y="21073"/>
                </a:cubicBezTo>
                <a:lnTo>
                  <a:pt x="11649" y="21079"/>
                </a:lnTo>
                <a:cubicBezTo>
                  <a:pt x="11647" y="21080"/>
                  <a:pt x="11645" y="21081"/>
                  <a:pt x="11643" y="21081"/>
                </a:cubicBezTo>
                <a:cubicBezTo>
                  <a:pt x="11628" y="21081"/>
                  <a:pt x="11615" y="21048"/>
                  <a:pt x="11615" y="21028"/>
                </a:cubicBezTo>
                <a:cubicBezTo>
                  <a:pt x="11614" y="21025"/>
                  <a:pt x="11612" y="21024"/>
                  <a:pt x="11610" y="21024"/>
                </a:cubicBezTo>
                <a:cubicBezTo>
                  <a:pt x="11598" y="21024"/>
                  <a:pt x="11570" y="21055"/>
                  <a:pt x="11541" y="21102"/>
                </a:cubicBezTo>
                <a:lnTo>
                  <a:pt x="11502" y="21130"/>
                </a:lnTo>
                <a:cubicBezTo>
                  <a:pt x="11473" y="21153"/>
                  <a:pt x="11468" y="21164"/>
                  <a:pt x="11468" y="21198"/>
                </a:cubicBezTo>
                <a:cubicBezTo>
                  <a:pt x="11468" y="21238"/>
                  <a:pt x="11496" y="21227"/>
                  <a:pt x="11513" y="21232"/>
                </a:cubicBezTo>
                <a:cubicBezTo>
                  <a:pt x="11519" y="21232"/>
                  <a:pt x="11530" y="21232"/>
                  <a:pt x="11536" y="21238"/>
                </a:cubicBezTo>
                <a:lnTo>
                  <a:pt x="11541" y="21249"/>
                </a:lnTo>
                <a:cubicBezTo>
                  <a:pt x="11541" y="21266"/>
                  <a:pt x="11536" y="21278"/>
                  <a:pt x="11524" y="21278"/>
                </a:cubicBezTo>
                <a:lnTo>
                  <a:pt x="11519" y="21278"/>
                </a:lnTo>
                <a:lnTo>
                  <a:pt x="11502" y="21272"/>
                </a:lnTo>
                <a:cubicBezTo>
                  <a:pt x="11490" y="21272"/>
                  <a:pt x="11468" y="21363"/>
                  <a:pt x="11445" y="21380"/>
                </a:cubicBezTo>
                <a:cubicBezTo>
                  <a:pt x="11422" y="21391"/>
                  <a:pt x="11400" y="21414"/>
                  <a:pt x="11394" y="21425"/>
                </a:cubicBezTo>
                <a:lnTo>
                  <a:pt x="11400" y="21431"/>
                </a:lnTo>
                <a:lnTo>
                  <a:pt x="11400" y="21442"/>
                </a:lnTo>
                <a:cubicBezTo>
                  <a:pt x="11405" y="21448"/>
                  <a:pt x="11445" y="21459"/>
                  <a:pt x="11479" y="21471"/>
                </a:cubicBezTo>
                <a:lnTo>
                  <a:pt x="11513" y="21493"/>
                </a:lnTo>
                <a:cubicBezTo>
                  <a:pt x="11517" y="21500"/>
                  <a:pt x="11509" y="21505"/>
                  <a:pt x="11496" y="21505"/>
                </a:cubicBezTo>
                <a:cubicBezTo>
                  <a:pt x="11489" y="21505"/>
                  <a:pt x="11479" y="21503"/>
                  <a:pt x="11468" y="21499"/>
                </a:cubicBezTo>
                <a:cubicBezTo>
                  <a:pt x="11439" y="21493"/>
                  <a:pt x="11360" y="21454"/>
                  <a:pt x="11349" y="21442"/>
                </a:cubicBezTo>
                <a:lnTo>
                  <a:pt x="11360" y="21414"/>
                </a:lnTo>
                <a:cubicBezTo>
                  <a:pt x="11380" y="21389"/>
                  <a:pt x="11365" y="21319"/>
                  <a:pt x="11408" y="21319"/>
                </a:cubicBezTo>
                <a:cubicBezTo>
                  <a:pt x="11413" y="21319"/>
                  <a:pt x="11420" y="21320"/>
                  <a:pt x="11428" y="21323"/>
                </a:cubicBezTo>
                <a:cubicBezTo>
                  <a:pt x="11428" y="21323"/>
                  <a:pt x="11451" y="21278"/>
                  <a:pt x="11445" y="21261"/>
                </a:cubicBezTo>
                <a:lnTo>
                  <a:pt x="11434" y="21215"/>
                </a:lnTo>
                <a:cubicBezTo>
                  <a:pt x="11434" y="21164"/>
                  <a:pt x="11428" y="21102"/>
                  <a:pt x="11417" y="21073"/>
                </a:cubicBezTo>
                <a:lnTo>
                  <a:pt x="11400" y="21085"/>
                </a:lnTo>
                <a:cubicBezTo>
                  <a:pt x="11383" y="21090"/>
                  <a:pt x="11360" y="21102"/>
                  <a:pt x="11349" y="21119"/>
                </a:cubicBezTo>
                <a:lnTo>
                  <a:pt x="11320" y="21147"/>
                </a:lnTo>
                <a:cubicBezTo>
                  <a:pt x="11309" y="21119"/>
                  <a:pt x="11349" y="21045"/>
                  <a:pt x="11400" y="20988"/>
                </a:cubicBezTo>
                <a:lnTo>
                  <a:pt x="11473" y="21005"/>
                </a:lnTo>
                <a:lnTo>
                  <a:pt x="11502" y="21011"/>
                </a:lnTo>
                <a:cubicBezTo>
                  <a:pt x="11530" y="20971"/>
                  <a:pt x="11570" y="20920"/>
                  <a:pt x="11593" y="20903"/>
                </a:cubicBezTo>
                <a:close/>
                <a:moveTo>
                  <a:pt x="9153" y="21102"/>
                </a:moveTo>
                <a:cubicBezTo>
                  <a:pt x="9164" y="21130"/>
                  <a:pt x="9175" y="21164"/>
                  <a:pt x="9193" y="21198"/>
                </a:cubicBezTo>
                <a:lnTo>
                  <a:pt x="9181" y="21221"/>
                </a:lnTo>
                <a:lnTo>
                  <a:pt x="9175" y="21215"/>
                </a:lnTo>
                <a:cubicBezTo>
                  <a:pt x="9168" y="21234"/>
                  <a:pt x="9160" y="21254"/>
                  <a:pt x="9144" y="21254"/>
                </a:cubicBezTo>
                <a:cubicBezTo>
                  <a:pt x="9136" y="21254"/>
                  <a:pt x="9126" y="21249"/>
                  <a:pt x="9113" y="21238"/>
                </a:cubicBezTo>
                <a:lnTo>
                  <a:pt x="9090" y="21210"/>
                </a:lnTo>
                <a:cubicBezTo>
                  <a:pt x="9073" y="21272"/>
                  <a:pt x="9062" y="21465"/>
                  <a:pt x="9028" y="21499"/>
                </a:cubicBezTo>
                <a:cubicBezTo>
                  <a:pt x="9020" y="21507"/>
                  <a:pt x="9012" y="21510"/>
                  <a:pt x="9005" y="21510"/>
                </a:cubicBezTo>
                <a:cubicBezTo>
                  <a:pt x="8980" y="21510"/>
                  <a:pt x="8960" y="21474"/>
                  <a:pt x="8960" y="21448"/>
                </a:cubicBezTo>
                <a:cubicBezTo>
                  <a:pt x="8960" y="21420"/>
                  <a:pt x="8988" y="21397"/>
                  <a:pt x="9000" y="21397"/>
                </a:cubicBezTo>
                <a:cubicBezTo>
                  <a:pt x="9011" y="21397"/>
                  <a:pt x="9039" y="21334"/>
                  <a:pt x="9028" y="21317"/>
                </a:cubicBezTo>
                <a:cubicBezTo>
                  <a:pt x="9018" y="21302"/>
                  <a:pt x="8982" y="21270"/>
                  <a:pt x="8962" y="21270"/>
                </a:cubicBezTo>
                <a:cubicBezTo>
                  <a:pt x="8959" y="21270"/>
                  <a:pt x="8956" y="21271"/>
                  <a:pt x="8954" y="21272"/>
                </a:cubicBezTo>
                <a:cubicBezTo>
                  <a:pt x="8937" y="21283"/>
                  <a:pt x="8897" y="21312"/>
                  <a:pt x="8869" y="21340"/>
                </a:cubicBezTo>
                <a:lnTo>
                  <a:pt x="8841" y="21368"/>
                </a:lnTo>
                <a:cubicBezTo>
                  <a:pt x="8829" y="21391"/>
                  <a:pt x="8829" y="21420"/>
                  <a:pt x="8858" y="21425"/>
                </a:cubicBezTo>
                <a:lnTo>
                  <a:pt x="8892" y="21425"/>
                </a:lnTo>
                <a:cubicBezTo>
                  <a:pt x="8886" y="21454"/>
                  <a:pt x="8863" y="21482"/>
                  <a:pt x="8841" y="21493"/>
                </a:cubicBezTo>
                <a:lnTo>
                  <a:pt x="8824" y="21488"/>
                </a:lnTo>
                <a:lnTo>
                  <a:pt x="8801" y="21476"/>
                </a:lnTo>
                <a:cubicBezTo>
                  <a:pt x="8801" y="21408"/>
                  <a:pt x="8812" y="21334"/>
                  <a:pt x="8824" y="21306"/>
                </a:cubicBezTo>
                <a:lnTo>
                  <a:pt x="8835" y="21278"/>
                </a:lnTo>
                <a:cubicBezTo>
                  <a:pt x="8841" y="21266"/>
                  <a:pt x="8852" y="21261"/>
                  <a:pt x="8858" y="21244"/>
                </a:cubicBezTo>
                <a:cubicBezTo>
                  <a:pt x="8863" y="21221"/>
                  <a:pt x="8886" y="21198"/>
                  <a:pt x="8909" y="21198"/>
                </a:cubicBezTo>
                <a:cubicBezTo>
                  <a:pt x="8917" y="21199"/>
                  <a:pt x="8925" y="21200"/>
                  <a:pt x="8932" y="21200"/>
                </a:cubicBezTo>
                <a:cubicBezTo>
                  <a:pt x="8961" y="21200"/>
                  <a:pt x="8984" y="21190"/>
                  <a:pt x="9011" y="21159"/>
                </a:cubicBezTo>
                <a:lnTo>
                  <a:pt x="9034" y="21119"/>
                </a:lnTo>
                <a:cubicBezTo>
                  <a:pt x="9042" y="21139"/>
                  <a:pt x="9054" y="21151"/>
                  <a:pt x="9066" y="21151"/>
                </a:cubicBezTo>
                <a:cubicBezTo>
                  <a:pt x="9077" y="21151"/>
                  <a:pt x="9088" y="21141"/>
                  <a:pt x="9096" y="21119"/>
                </a:cubicBezTo>
                <a:lnTo>
                  <a:pt x="9119" y="21113"/>
                </a:lnTo>
                <a:lnTo>
                  <a:pt x="9141" y="21102"/>
                </a:lnTo>
                <a:close/>
                <a:moveTo>
                  <a:pt x="9844" y="21346"/>
                </a:moveTo>
                <a:cubicBezTo>
                  <a:pt x="9847" y="21346"/>
                  <a:pt x="9850" y="21348"/>
                  <a:pt x="9851" y="21351"/>
                </a:cubicBezTo>
                <a:cubicBezTo>
                  <a:pt x="9856" y="21368"/>
                  <a:pt x="9834" y="21425"/>
                  <a:pt x="9822" y="21425"/>
                </a:cubicBezTo>
                <a:cubicBezTo>
                  <a:pt x="9811" y="21431"/>
                  <a:pt x="9800" y="21442"/>
                  <a:pt x="9805" y="21454"/>
                </a:cubicBezTo>
                <a:lnTo>
                  <a:pt x="9828" y="21454"/>
                </a:lnTo>
                <a:cubicBezTo>
                  <a:pt x="9839" y="21475"/>
                  <a:pt x="9824" y="21533"/>
                  <a:pt x="9812" y="21533"/>
                </a:cubicBezTo>
                <a:cubicBezTo>
                  <a:pt x="9812" y="21533"/>
                  <a:pt x="9811" y="21533"/>
                  <a:pt x="9811" y="21533"/>
                </a:cubicBezTo>
                <a:cubicBezTo>
                  <a:pt x="9794" y="21527"/>
                  <a:pt x="9754" y="21493"/>
                  <a:pt x="9726" y="21459"/>
                </a:cubicBezTo>
                <a:lnTo>
                  <a:pt x="9686" y="21454"/>
                </a:lnTo>
                <a:cubicBezTo>
                  <a:pt x="9675" y="21454"/>
                  <a:pt x="9663" y="21437"/>
                  <a:pt x="9658" y="21425"/>
                </a:cubicBezTo>
                <a:cubicBezTo>
                  <a:pt x="9652" y="21408"/>
                  <a:pt x="9652" y="21385"/>
                  <a:pt x="9658" y="21368"/>
                </a:cubicBezTo>
                <a:cubicBezTo>
                  <a:pt x="9658" y="21368"/>
                  <a:pt x="9675" y="21363"/>
                  <a:pt x="9686" y="21363"/>
                </a:cubicBezTo>
                <a:cubicBezTo>
                  <a:pt x="9703" y="21368"/>
                  <a:pt x="9720" y="21385"/>
                  <a:pt x="9737" y="21391"/>
                </a:cubicBezTo>
                <a:lnTo>
                  <a:pt x="9783" y="21408"/>
                </a:lnTo>
                <a:cubicBezTo>
                  <a:pt x="9805" y="21372"/>
                  <a:pt x="9832" y="21346"/>
                  <a:pt x="9844" y="21346"/>
                </a:cubicBezTo>
                <a:close/>
                <a:moveTo>
                  <a:pt x="2290" y="21338"/>
                </a:moveTo>
                <a:cubicBezTo>
                  <a:pt x="2298" y="21338"/>
                  <a:pt x="2307" y="21351"/>
                  <a:pt x="2316" y="21374"/>
                </a:cubicBezTo>
                <a:lnTo>
                  <a:pt x="2287" y="21420"/>
                </a:lnTo>
                <a:cubicBezTo>
                  <a:pt x="2276" y="21437"/>
                  <a:pt x="2259" y="21459"/>
                  <a:pt x="2253" y="21482"/>
                </a:cubicBezTo>
                <a:cubicBezTo>
                  <a:pt x="2249" y="21505"/>
                  <a:pt x="2252" y="21539"/>
                  <a:pt x="2235" y="21539"/>
                </a:cubicBezTo>
                <a:cubicBezTo>
                  <a:pt x="2231" y="21539"/>
                  <a:pt x="2226" y="21537"/>
                  <a:pt x="2219" y="21533"/>
                </a:cubicBezTo>
                <a:cubicBezTo>
                  <a:pt x="2208" y="21533"/>
                  <a:pt x="2202" y="21465"/>
                  <a:pt x="2214" y="21459"/>
                </a:cubicBezTo>
                <a:cubicBezTo>
                  <a:pt x="2230" y="21432"/>
                  <a:pt x="2220" y="21374"/>
                  <a:pt x="2264" y="21374"/>
                </a:cubicBezTo>
                <a:cubicBezTo>
                  <a:pt x="2266" y="21374"/>
                  <a:pt x="2268" y="21374"/>
                  <a:pt x="2270" y="21374"/>
                </a:cubicBezTo>
                <a:cubicBezTo>
                  <a:pt x="2276" y="21349"/>
                  <a:pt x="2283" y="21338"/>
                  <a:pt x="2290" y="21338"/>
                </a:cubicBezTo>
                <a:close/>
                <a:moveTo>
                  <a:pt x="10961" y="21507"/>
                </a:moveTo>
                <a:cubicBezTo>
                  <a:pt x="10986" y="21507"/>
                  <a:pt x="11006" y="21556"/>
                  <a:pt x="10991" y="21561"/>
                </a:cubicBezTo>
                <a:cubicBezTo>
                  <a:pt x="10980" y="21573"/>
                  <a:pt x="10980" y="21595"/>
                  <a:pt x="10985" y="21601"/>
                </a:cubicBezTo>
                <a:cubicBezTo>
                  <a:pt x="10985" y="21602"/>
                  <a:pt x="10985" y="21602"/>
                  <a:pt x="10985" y="21602"/>
                </a:cubicBezTo>
                <a:cubicBezTo>
                  <a:pt x="10979" y="21602"/>
                  <a:pt x="10950" y="21577"/>
                  <a:pt x="10934" y="21567"/>
                </a:cubicBezTo>
                <a:cubicBezTo>
                  <a:pt x="10917" y="21556"/>
                  <a:pt x="10929" y="21527"/>
                  <a:pt x="10951" y="21510"/>
                </a:cubicBezTo>
                <a:cubicBezTo>
                  <a:pt x="10955" y="21508"/>
                  <a:pt x="10958" y="21507"/>
                  <a:pt x="10961" y="21507"/>
                </a:cubicBezTo>
                <a:close/>
                <a:moveTo>
                  <a:pt x="7816" y="21008"/>
                </a:moveTo>
                <a:cubicBezTo>
                  <a:pt x="7826" y="21008"/>
                  <a:pt x="7843" y="21015"/>
                  <a:pt x="7865" y="21028"/>
                </a:cubicBezTo>
                <a:lnTo>
                  <a:pt x="7876" y="21096"/>
                </a:lnTo>
                <a:lnTo>
                  <a:pt x="7882" y="21107"/>
                </a:lnTo>
                <a:cubicBezTo>
                  <a:pt x="7882" y="21115"/>
                  <a:pt x="7884" y="21118"/>
                  <a:pt x="7886" y="21118"/>
                </a:cubicBezTo>
                <a:cubicBezTo>
                  <a:pt x="7893" y="21118"/>
                  <a:pt x="7904" y="21102"/>
                  <a:pt x="7916" y="21079"/>
                </a:cubicBezTo>
                <a:lnTo>
                  <a:pt x="7933" y="21056"/>
                </a:lnTo>
                <a:cubicBezTo>
                  <a:pt x="7939" y="21045"/>
                  <a:pt x="7961" y="21045"/>
                  <a:pt x="7961" y="21045"/>
                </a:cubicBezTo>
                <a:lnTo>
                  <a:pt x="8007" y="21176"/>
                </a:lnTo>
                <a:cubicBezTo>
                  <a:pt x="8065" y="21142"/>
                  <a:pt x="8114" y="21121"/>
                  <a:pt x="8132" y="21121"/>
                </a:cubicBezTo>
                <a:cubicBezTo>
                  <a:pt x="8138" y="21121"/>
                  <a:pt x="8140" y="21124"/>
                  <a:pt x="8137" y="21130"/>
                </a:cubicBezTo>
                <a:lnTo>
                  <a:pt x="8132" y="21147"/>
                </a:lnTo>
                <a:lnTo>
                  <a:pt x="8109" y="21204"/>
                </a:lnTo>
                <a:cubicBezTo>
                  <a:pt x="8105" y="21202"/>
                  <a:pt x="8102" y="21202"/>
                  <a:pt x="8099" y="21202"/>
                </a:cubicBezTo>
                <a:cubicBezTo>
                  <a:pt x="8070" y="21202"/>
                  <a:pt x="8075" y="21269"/>
                  <a:pt x="8080" y="21295"/>
                </a:cubicBezTo>
                <a:cubicBezTo>
                  <a:pt x="8092" y="21323"/>
                  <a:pt x="8058" y="21363"/>
                  <a:pt x="8001" y="21385"/>
                </a:cubicBezTo>
                <a:lnTo>
                  <a:pt x="7939" y="21368"/>
                </a:lnTo>
                <a:lnTo>
                  <a:pt x="7916" y="21363"/>
                </a:lnTo>
                <a:cubicBezTo>
                  <a:pt x="7894" y="21384"/>
                  <a:pt x="7862" y="21437"/>
                  <a:pt x="7845" y="21437"/>
                </a:cubicBezTo>
                <a:cubicBezTo>
                  <a:pt x="7844" y="21437"/>
                  <a:pt x="7843" y="21437"/>
                  <a:pt x="7842" y="21437"/>
                </a:cubicBezTo>
                <a:cubicBezTo>
                  <a:pt x="7827" y="21431"/>
                  <a:pt x="7765" y="21366"/>
                  <a:pt x="7732" y="21366"/>
                </a:cubicBezTo>
                <a:cubicBezTo>
                  <a:pt x="7729" y="21366"/>
                  <a:pt x="7726" y="21367"/>
                  <a:pt x="7723" y="21368"/>
                </a:cubicBezTo>
                <a:cubicBezTo>
                  <a:pt x="7700" y="21391"/>
                  <a:pt x="7706" y="21431"/>
                  <a:pt x="7712" y="21437"/>
                </a:cubicBezTo>
                <a:cubicBezTo>
                  <a:pt x="7723" y="21448"/>
                  <a:pt x="7751" y="21493"/>
                  <a:pt x="7780" y="21544"/>
                </a:cubicBezTo>
                <a:lnTo>
                  <a:pt x="7871" y="21527"/>
                </a:lnTo>
                <a:cubicBezTo>
                  <a:pt x="7872" y="21526"/>
                  <a:pt x="7874" y="21525"/>
                  <a:pt x="7877" y="21525"/>
                </a:cubicBezTo>
                <a:cubicBezTo>
                  <a:pt x="7882" y="21525"/>
                  <a:pt x="7889" y="21529"/>
                  <a:pt x="7893" y="21533"/>
                </a:cubicBezTo>
                <a:lnTo>
                  <a:pt x="7905" y="21544"/>
                </a:lnTo>
                <a:cubicBezTo>
                  <a:pt x="7910" y="21556"/>
                  <a:pt x="7905" y="21578"/>
                  <a:pt x="7882" y="21595"/>
                </a:cubicBezTo>
                <a:lnTo>
                  <a:pt x="7825" y="21590"/>
                </a:lnTo>
                <a:lnTo>
                  <a:pt x="7768" y="21590"/>
                </a:lnTo>
                <a:cubicBezTo>
                  <a:pt x="7717" y="21635"/>
                  <a:pt x="7666" y="21675"/>
                  <a:pt x="7649" y="21675"/>
                </a:cubicBezTo>
                <a:lnTo>
                  <a:pt x="7638" y="21681"/>
                </a:lnTo>
                <a:lnTo>
                  <a:pt x="7524" y="21624"/>
                </a:lnTo>
                <a:lnTo>
                  <a:pt x="7490" y="21641"/>
                </a:lnTo>
                <a:cubicBezTo>
                  <a:pt x="7479" y="21645"/>
                  <a:pt x="7468" y="21647"/>
                  <a:pt x="7458" y="21647"/>
                </a:cubicBezTo>
                <a:cubicBezTo>
                  <a:pt x="7429" y="21647"/>
                  <a:pt x="7409" y="21629"/>
                  <a:pt x="7405" y="21595"/>
                </a:cubicBezTo>
                <a:lnTo>
                  <a:pt x="7434" y="21567"/>
                </a:lnTo>
                <a:cubicBezTo>
                  <a:pt x="7445" y="21556"/>
                  <a:pt x="7468" y="21556"/>
                  <a:pt x="7479" y="21544"/>
                </a:cubicBezTo>
                <a:cubicBezTo>
                  <a:pt x="7508" y="21510"/>
                  <a:pt x="7524" y="21493"/>
                  <a:pt x="7537" y="21493"/>
                </a:cubicBezTo>
                <a:cubicBezTo>
                  <a:pt x="7550" y="21493"/>
                  <a:pt x="7562" y="21508"/>
                  <a:pt x="7581" y="21539"/>
                </a:cubicBezTo>
                <a:lnTo>
                  <a:pt x="7604" y="21584"/>
                </a:lnTo>
                <a:cubicBezTo>
                  <a:pt x="7632" y="21578"/>
                  <a:pt x="7644" y="21488"/>
                  <a:pt x="7627" y="21459"/>
                </a:cubicBezTo>
                <a:cubicBezTo>
                  <a:pt x="7615" y="21431"/>
                  <a:pt x="7581" y="21402"/>
                  <a:pt x="7553" y="21397"/>
                </a:cubicBezTo>
                <a:lnTo>
                  <a:pt x="7536" y="21408"/>
                </a:lnTo>
                <a:cubicBezTo>
                  <a:pt x="7520" y="21416"/>
                  <a:pt x="7510" y="21427"/>
                  <a:pt x="7499" y="21427"/>
                </a:cubicBezTo>
                <a:cubicBezTo>
                  <a:pt x="7495" y="21427"/>
                  <a:pt x="7490" y="21425"/>
                  <a:pt x="7485" y="21420"/>
                </a:cubicBezTo>
                <a:lnTo>
                  <a:pt x="7468" y="21402"/>
                </a:lnTo>
                <a:cubicBezTo>
                  <a:pt x="7451" y="21391"/>
                  <a:pt x="7439" y="21363"/>
                  <a:pt x="7451" y="21340"/>
                </a:cubicBezTo>
                <a:lnTo>
                  <a:pt x="7456" y="21317"/>
                </a:lnTo>
                <a:cubicBezTo>
                  <a:pt x="7456" y="21300"/>
                  <a:pt x="7451" y="21283"/>
                  <a:pt x="7445" y="21272"/>
                </a:cubicBezTo>
                <a:cubicBezTo>
                  <a:pt x="7443" y="21270"/>
                  <a:pt x="7441" y="21270"/>
                  <a:pt x="7438" y="21270"/>
                </a:cubicBezTo>
                <a:cubicBezTo>
                  <a:pt x="7430" y="21270"/>
                  <a:pt x="7419" y="21274"/>
                  <a:pt x="7411" y="21278"/>
                </a:cubicBezTo>
                <a:lnTo>
                  <a:pt x="7394" y="21300"/>
                </a:lnTo>
                <a:cubicBezTo>
                  <a:pt x="7394" y="21334"/>
                  <a:pt x="7394" y="21391"/>
                  <a:pt x="7400" y="21425"/>
                </a:cubicBezTo>
                <a:lnTo>
                  <a:pt x="7411" y="21448"/>
                </a:lnTo>
                <a:cubicBezTo>
                  <a:pt x="7422" y="21471"/>
                  <a:pt x="7479" y="21459"/>
                  <a:pt x="7445" y="21516"/>
                </a:cubicBezTo>
                <a:cubicBezTo>
                  <a:pt x="7442" y="21521"/>
                  <a:pt x="7438" y="21523"/>
                  <a:pt x="7432" y="21523"/>
                </a:cubicBezTo>
                <a:cubicBezTo>
                  <a:pt x="7412" y="21523"/>
                  <a:pt x="7376" y="21495"/>
                  <a:pt x="7354" y="21459"/>
                </a:cubicBezTo>
                <a:lnTo>
                  <a:pt x="7349" y="21454"/>
                </a:lnTo>
                <a:cubicBezTo>
                  <a:pt x="7349" y="21452"/>
                  <a:pt x="7347" y="21451"/>
                  <a:pt x="7346" y="21451"/>
                </a:cubicBezTo>
                <a:cubicBezTo>
                  <a:pt x="7336" y="21451"/>
                  <a:pt x="7306" y="21472"/>
                  <a:pt x="7292" y="21482"/>
                </a:cubicBezTo>
                <a:cubicBezTo>
                  <a:pt x="7290" y="21484"/>
                  <a:pt x="7288" y="21485"/>
                  <a:pt x="7286" y="21485"/>
                </a:cubicBezTo>
                <a:cubicBezTo>
                  <a:pt x="7275" y="21485"/>
                  <a:pt x="7275" y="21434"/>
                  <a:pt x="7275" y="21414"/>
                </a:cubicBezTo>
                <a:cubicBezTo>
                  <a:pt x="7277" y="21406"/>
                  <a:pt x="7276" y="21402"/>
                  <a:pt x="7273" y="21402"/>
                </a:cubicBezTo>
                <a:cubicBezTo>
                  <a:pt x="7268" y="21402"/>
                  <a:pt x="7256" y="21416"/>
                  <a:pt x="7241" y="21442"/>
                </a:cubicBezTo>
                <a:lnTo>
                  <a:pt x="7207" y="21448"/>
                </a:lnTo>
                <a:cubicBezTo>
                  <a:pt x="7201" y="21448"/>
                  <a:pt x="7184" y="21442"/>
                  <a:pt x="7184" y="21442"/>
                </a:cubicBezTo>
                <a:cubicBezTo>
                  <a:pt x="7181" y="21407"/>
                  <a:pt x="7172" y="21392"/>
                  <a:pt x="7161" y="21392"/>
                </a:cubicBezTo>
                <a:cubicBezTo>
                  <a:pt x="7151" y="21392"/>
                  <a:pt x="7140" y="21402"/>
                  <a:pt x="7127" y="21420"/>
                </a:cubicBezTo>
                <a:cubicBezTo>
                  <a:pt x="7122" y="21431"/>
                  <a:pt x="7116" y="21442"/>
                  <a:pt x="7105" y="21454"/>
                </a:cubicBezTo>
                <a:lnTo>
                  <a:pt x="7093" y="21459"/>
                </a:lnTo>
                <a:cubicBezTo>
                  <a:pt x="7082" y="21459"/>
                  <a:pt x="7071" y="21431"/>
                  <a:pt x="7071" y="21425"/>
                </a:cubicBezTo>
                <a:cubicBezTo>
                  <a:pt x="7071" y="21414"/>
                  <a:pt x="7071" y="21357"/>
                  <a:pt x="7071" y="21340"/>
                </a:cubicBezTo>
                <a:cubicBezTo>
                  <a:pt x="7071" y="21325"/>
                  <a:pt x="7071" y="21317"/>
                  <a:pt x="7069" y="21317"/>
                </a:cubicBezTo>
                <a:cubicBezTo>
                  <a:pt x="7068" y="21317"/>
                  <a:pt x="7067" y="21319"/>
                  <a:pt x="7065" y="21323"/>
                </a:cubicBezTo>
                <a:lnTo>
                  <a:pt x="7059" y="21334"/>
                </a:lnTo>
                <a:lnTo>
                  <a:pt x="7059" y="21346"/>
                </a:lnTo>
                <a:cubicBezTo>
                  <a:pt x="7059" y="21346"/>
                  <a:pt x="7058" y="21346"/>
                  <a:pt x="7057" y="21346"/>
                </a:cubicBezTo>
                <a:cubicBezTo>
                  <a:pt x="7048" y="21346"/>
                  <a:pt x="7012" y="21316"/>
                  <a:pt x="6997" y="21300"/>
                </a:cubicBezTo>
                <a:cubicBezTo>
                  <a:pt x="6996" y="21299"/>
                  <a:pt x="6995" y="21298"/>
                  <a:pt x="6994" y="21298"/>
                </a:cubicBezTo>
                <a:cubicBezTo>
                  <a:pt x="6981" y="21298"/>
                  <a:pt x="6959" y="21382"/>
                  <a:pt x="6985" y="21402"/>
                </a:cubicBezTo>
                <a:cubicBezTo>
                  <a:pt x="7014" y="21425"/>
                  <a:pt x="7025" y="21493"/>
                  <a:pt x="7019" y="21510"/>
                </a:cubicBezTo>
                <a:cubicBezTo>
                  <a:pt x="7014" y="21522"/>
                  <a:pt x="6980" y="21550"/>
                  <a:pt x="6968" y="21556"/>
                </a:cubicBezTo>
                <a:cubicBezTo>
                  <a:pt x="6968" y="21556"/>
                  <a:pt x="6968" y="21556"/>
                  <a:pt x="6967" y="21556"/>
                </a:cubicBezTo>
                <a:cubicBezTo>
                  <a:pt x="6954" y="21556"/>
                  <a:pt x="6917" y="21481"/>
                  <a:pt x="6912" y="21454"/>
                </a:cubicBezTo>
                <a:cubicBezTo>
                  <a:pt x="6907" y="21432"/>
                  <a:pt x="6876" y="21423"/>
                  <a:pt x="6854" y="21423"/>
                </a:cubicBezTo>
                <a:cubicBezTo>
                  <a:pt x="6847" y="21423"/>
                  <a:pt x="6842" y="21424"/>
                  <a:pt x="6838" y="21425"/>
                </a:cubicBezTo>
                <a:cubicBezTo>
                  <a:pt x="6815" y="21425"/>
                  <a:pt x="6781" y="21431"/>
                  <a:pt x="6764" y="21437"/>
                </a:cubicBezTo>
                <a:lnTo>
                  <a:pt x="6747" y="21442"/>
                </a:lnTo>
                <a:lnTo>
                  <a:pt x="6713" y="21448"/>
                </a:lnTo>
                <a:cubicBezTo>
                  <a:pt x="6709" y="21449"/>
                  <a:pt x="6706" y="21450"/>
                  <a:pt x="6702" y="21450"/>
                </a:cubicBezTo>
                <a:cubicBezTo>
                  <a:pt x="6672" y="21450"/>
                  <a:pt x="6644" y="21412"/>
                  <a:pt x="6639" y="21397"/>
                </a:cubicBezTo>
                <a:cubicBezTo>
                  <a:pt x="6639" y="21386"/>
                  <a:pt x="6635" y="21380"/>
                  <a:pt x="6628" y="21380"/>
                </a:cubicBezTo>
                <a:cubicBezTo>
                  <a:pt x="6625" y="21380"/>
                  <a:pt x="6621" y="21381"/>
                  <a:pt x="6617" y="21385"/>
                </a:cubicBezTo>
                <a:lnTo>
                  <a:pt x="6611" y="21391"/>
                </a:lnTo>
                <a:cubicBezTo>
                  <a:pt x="6588" y="21408"/>
                  <a:pt x="6605" y="21420"/>
                  <a:pt x="6611" y="21437"/>
                </a:cubicBezTo>
                <a:lnTo>
                  <a:pt x="6617" y="21465"/>
                </a:lnTo>
                <a:cubicBezTo>
                  <a:pt x="6612" y="21490"/>
                  <a:pt x="6599" y="21506"/>
                  <a:pt x="6586" y="21506"/>
                </a:cubicBezTo>
                <a:cubicBezTo>
                  <a:pt x="6581" y="21506"/>
                  <a:pt x="6576" y="21504"/>
                  <a:pt x="6571" y="21499"/>
                </a:cubicBezTo>
                <a:lnTo>
                  <a:pt x="6554" y="21488"/>
                </a:lnTo>
                <a:lnTo>
                  <a:pt x="6543" y="21476"/>
                </a:lnTo>
                <a:cubicBezTo>
                  <a:pt x="6526" y="21459"/>
                  <a:pt x="6543" y="21391"/>
                  <a:pt x="6554" y="21368"/>
                </a:cubicBezTo>
                <a:cubicBezTo>
                  <a:pt x="6558" y="21358"/>
                  <a:pt x="6548" y="21354"/>
                  <a:pt x="6535" y="21354"/>
                </a:cubicBezTo>
                <a:cubicBezTo>
                  <a:pt x="6528" y="21354"/>
                  <a:pt x="6521" y="21355"/>
                  <a:pt x="6514" y="21357"/>
                </a:cubicBezTo>
                <a:cubicBezTo>
                  <a:pt x="6503" y="21368"/>
                  <a:pt x="6486" y="21374"/>
                  <a:pt x="6475" y="21374"/>
                </a:cubicBezTo>
                <a:lnTo>
                  <a:pt x="6463" y="21374"/>
                </a:lnTo>
                <a:lnTo>
                  <a:pt x="6452" y="21368"/>
                </a:lnTo>
                <a:cubicBezTo>
                  <a:pt x="6435" y="21374"/>
                  <a:pt x="6424" y="21397"/>
                  <a:pt x="6424" y="21414"/>
                </a:cubicBezTo>
                <a:lnTo>
                  <a:pt x="6429" y="21425"/>
                </a:lnTo>
                <a:cubicBezTo>
                  <a:pt x="6441" y="21437"/>
                  <a:pt x="6452" y="21454"/>
                  <a:pt x="6469" y="21459"/>
                </a:cubicBezTo>
                <a:cubicBezTo>
                  <a:pt x="6497" y="21471"/>
                  <a:pt x="6526" y="21499"/>
                  <a:pt x="6520" y="21533"/>
                </a:cubicBezTo>
                <a:lnTo>
                  <a:pt x="6497" y="21601"/>
                </a:lnTo>
                <a:cubicBezTo>
                  <a:pt x="6475" y="21561"/>
                  <a:pt x="6333" y="21567"/>
                  <a:pt x="6288" y="21556"/>
                </a:cubicBezTo>
                <a:cubicBezTo>
                  <a:pt x="6242" y="21544"/>
                  <a:pt x="6202" y="21482"/>
                  <a:pt x="6202" y="21465"/>
                </a:cubicBezTo>
                <a:cubicBezTo>
                  <a:pt x="6202" y="21448"/>
                  <a:pt x="6248" y="21431"/>
                  <a:pt x="6265" y="21431"/>
                </a:cubicBezTo>
                <a:cubicBezTo>
                  <a:pt x="6282" y="21431"/>
                  <a:pt x="6293" y="21420"/>
                  <a:pt x="6288" y="21402"/>
                </a:cubicBezTo>
                <a:lnTo>
                  <a:pt x="6253" y="21397"/>
                </a:lnTo>
                <a:cubicBezTo>
                  <a:pt x="6214" y="21397"/>
                  <a:pt x="6180" y="21431"/>
                  <a:pt x="6180" y="21471"/>
                </a:cubicBezTo>
                <a:lnTo>
                  <a:pt x="6174" y="21505"/>
                </a:lnTo>
                <a:cubicBezTo>
                  <a:pt x="6168" y="21522"/>
                  <a:pt x="6140" y="21539"/>
                  <a:pt x="6129" y="21556"/>
                </a:cubicBezTo>
                <a:cubicBezTo>
                  <a:pt x="6117" y="21567"/>
                  <a:pt x="6112" y="21584"/>
                  <a:pt x="6100" y="21590"/>
                </a:cubicBezTo>
                <a:cubicBezTo>
                  <a:pt x="6091" y="21593"/>
                  <a:pt x="6082" y="21594"/>
                  <a:pt x="6073" y="21594"/>
                </a:cubicBezTo>
                <a:cubicBezTo>
                  <a:pt x="6055" y="21594"/>
                  <a:pt x="6037" y="21590"/>
                  <a:pt x="6020" y="21590"/>
                </a:cubicBezTo>
                <a:cubicBezTo>
                  <a:pt x="6002" y="21590"/>
                  <a:pt x="5986" y="21594"/>
                  <a:pt x="5970" y="21612"/>
                </a:cubicBezTo>
                <a:cubicBezTo>
                  <a:pt x="5968" y="21614"/>
                  <a:pt x="5966" y="21615"/>
                  <a:pt x="5963" y="21615"/>
                </a:cubicBezTo>
                <a:cubicBezTo>
                  <a:pt x="5947" y="21615"/>
                  <a:pt x="5916" y="21592"/>
                  <a:pt x="5902" y="21573"/>
                </a:cubicBezTo>
                <a:lnTo>
                  <a:pt x="5890" y="21550"/>
                </a:lnTo>
                <a:cubicBezTo>
                  <a:pt x="5883" y="21524"/>
                  <a:pt x="5888" y="21510"/>
                  <a:pt x="5898" y="21510"/>
                </a:cubicBezTo>
                <a:cubicBezTo>
                  <a:pt x="5904" y="21510"/>
                  <a:pt x="5911" y="21514"/>
                  <a:pt x="5919" y="21522"/>
                </a:cubicBezTo>
                <a:lnTo>
                  <a:pt x="5953" y="21482"/>
                </a:lnTo>
                <a:lnTo>
                  <a:pt x="5970" y="21465"/>
                </a:lnTo>
                <a:cubicBezTo>
                  <a:pt x="5973" y="21466"/>
                  <a:pt x="5976" y="21466"/>
                  <a:pt x="5980" y="21466"/>
                </a:cubicBezTo>
                <a:cubicBezTo>
                  <a:pt x="6009" y="21466"/>
                  <a:pt x="6050" y="21446"/>
                  <a:pt x="6055" y="21431"/>
                </a:cubicBezTo>
                <a:cubicBezTo>
                  <a:pt x="6058" y="21420"/>
                  <a:pt x="6021" y="21416"/>
                  <a:pt x="5982" y="21416"/>
                </a:cubicBezTo>
                <a:cubicBezTo>
                  <a:pt x="5959" y="21416"/>
                  <a:pt x="5935" y="21417"/>
                  <a:pt x="5919" y="21420"/>
                </a:cubicBezTo>
                <a:cubicBezTo>
                  <a:pt x="5883" y="21425"/>
                  <a:pt x="5803" y="21443"/>
                  <a:pt x="5770" y="21443"/>
                </a:cubicBezTo>
                <a:cubicBezTo>
                  <a:pt x="5766" y="21443"/>
                  <a:pt x="5762" y="21443"/>
                  <a:pt x="5760" y="21442"/>
                </a:cubicBezTo>
                <a:cubicBezTo>
                  <a:pt x="5731" y="21437"/>
                  <a:pt x="5726" y="21380"/>
                  <a:pt x="5731" y="21357"/>
                </a:cubicBezTo>
                <a:cubicBezTo>
                  <a:pt x="5734" y="21346"/>
                  <a:pt x="5734" y="21340"/>
                  <a:pt x="5731" y="21340"/>
                </a:cubicBezTo>
                <a:cubicBezTo>
                  <a:pt x="5727" y="21340"/>
                  <a:pt x="5720" y="21346"/>
                  <a:pt x="5709" y="21357"/>
                </a:cubicBezTo>
                <a:lnTo>
                  <a:pt x="5703" y="21363"/>
                </a:lnTo>
                <a:lnTo>
                  <a:pt x="5692" y="21368"/>
                </a:lnTo>
                <a:cubicBezTo>
                  <a:pt x="5675" y="21368"/>
                  <a:pt x="5669" y="21385"/>
                  <a:pt x="5669" y="21385"/>
                </a:cubicBezTo>
                <a:cubicBezTo>
                  <a:pt x="5669" y="21391"/>
                  <a:pt x="5686" y="21448"/>
                  <a:pt x="5709" y="21510"/>
                </a:cubicBezTo>
                <a:lnTo>
                  <a:pt x="5771" y="21493"/>
                </a:lnTo>
                <a:cubicBezTo>
                  <a:pt x="5771" y="21493"/>
                  <a:pt x="5783" y="21510"/>
                  <a:pt x="5783" y="21522"/>
                </a:cubicBezTo>
                <a:cubicBezTo>
                  <a:pt x="5783" y="21533"/>
                  <a:pt x="5771" y="21556"/>
                  <a:pt x="5771" y="21556"/>
                </a:cubicBezTo>
                <a:cubicBezTo>
                  <a:pt x="5767" y="21554"/>
                  <a:pt x="5763" y="21553"/>
                  <a:pt x="5760" y="21553"/>
                </a:cubicBezTo>
                <a:cubicBezTo>
                  <a:pt x="5729" y="21553"/>
                  <a:pt x="5735" y="21626"/>
                  <a:pt x="5713" y="21626"/>
                </a:cubicBezTo>
                <a:cubicBezTo>
                  <a:pt x="5709" y="21626"/>
                  <a:pt x="5704" y="21624"/>
                  <a:pt x="5697" y="21618"/>
                </a:cubicBezTo>
                <a:lnTo>
                  <a:pt x="5635" y="21561"/>
                </a:lnTo>
                <a:cubicBezTo>
                  <a:pt x="5602" y="21599"/>
                  <a:pt x="5563" y="21612"/>
                  <a:pt x="5542" y="21612"/>
                </a:cubicBezTo>
                <a:cubicBezTo>
                  <a:pt x="5534" y="21612"/>
                  <a:pt x="5529" y="21610"/>
                  <a:pt x="5527" y="21607"/>
                </a:cubicBezTo>
                <a:cubicBezTo>
                  <a:pt x="5522" y="21590"/>
                  <a:pt x="5476" y="21544"/>
                  <a:pt x="5465" y="21527"/>
                </a:cubicBezTo>
                <a:cubicBezTo>
                  <a:pt x="5453" y="21505"/>
                  <a:pt x="5431" y="21476"/>
                  <a:pt x="5419" y="21459"/>
                </a:cubicBezTo>
                <a:lnTo>
                  <a:pt x="5408" y="21465"/>
                </a:lnTo>
                <a:lnTo>
                  <a:pt x="5391" y="21471"/>
                </a:lnTo>
                <a:cubicBezTo>
                  <a:pt x="5380" y="21493"/>
                  <a:pt x="5363" y="21544"/>
                  <a:pt x="5357" y="21578"/>
                </a:cubicBezTo>
                <a:lnTo>
                  <a:pt x="5340" y="21601"/>
                </a:lnTo>
                <a:cubicBezTo>
                  <a:pt x="5335" y="21608"/>
                  <a:pt x="5328" y="21610"/>
                  <a:pt x="5321" y="21610"/>
                </a:cubicBezTo>
                <a:cubicBezTo>
                  <a:pt x="5313" y="21610"/>
                  <a:pt x="5305" y="21608"/>
                  <a:pt x="5296" y="21608"/>
                </a:cubicBezTo>
                <a:cubicBezTo>
                  <a:pt x="5286" y="21608"/>
                  <a:pt x="5275" y="21611"/>
                  <a:pt x="5266" y="21624"/>
                </a:cubicBezTo>
                <a:cubicBezTo>
                  <a:pt x="5255" y="21612"/>
                  <a:pt x="5227" y="21607"/>
                  <a:pt x="5209" y="21607"/>
                </a:cubicBezTo>
                <a:lnTo>
                  <a:pt x="5192" y="21578"/>
                </a:lnTo>
                <a:lnTo>
                  <a:pt x="5187" y="21567"/>
                </a:lnTo>
                <a:cubicBezTo>
                  <a:pt x="5107" y="21590"/>
                  <a:pt x="5000" y="21624"/>
                  <a:pt x="4943" y="21646"/>
                </a:cubicBezTo>
                <a:lnTo>
                  <a:pt x="4886" y="21624"/>
                </a:lnTo>
                <a:lnTo>
                  <a:pt x="4869" y="21612"/>
                </a:lnTo>
                <a:cubicBezTo>
                  <a:pt x="4864" y="21607"/>
                  <a:pt x="4858" y="21604"/>
                  <a:pt x="4852" y="21604"/>
                </a:cubicBezTo>
                <a:cubicBezTo>
                  <a:pt x="4839" y="21604"/>
                  <a:pt x="4826" y="21616"/>
                  <a:pt x="4818" y="21635"/>
                </a:cubicBezTo>
                <a:lnTo>
                  <a:pt x="4807" y="21652"/>
                </a:lnTo>
                <a:cubicBezTo>
                  <a:pt x="4807" y="21654"/>
                  <a:pt x="4805" y="21654"/>
                  <a:pt x="4803" y="21654"/>
                </a:cubicBezTo>
                <a:cubicBezTo>
                  <a:pt x="4796" y="21654"/>
                  <a:pt x="4782" y="21649"/>
                  <a:pt x="4778" y="21641"/>
                </a:cubicBezTo>
                <a:cubicBezTo>
                  <a:pt x="4767" y="21624"/>
                  <a:pt x="4824" y="21607"/>
                  <a:pt x="4778" y="21595"/>
                </a:cubicBezTo>
                <a:lnTo>
                  <a:pt x="4733" y="21578"/>
                </a:lnTo>
                <a:lnTo>
                  <a:pt x="4733" y="21578"/>
                </a:lnTo>
                <a:cubicBezTo>
                  <a:pt x="4741" y="21574"/>
                  <a:pt x="4748" y="21569"/>
                  <a:pt x="4756" y="21561"/>
                </a:cubicBezTo>
                <a:lnTo>
                  <a:pt x="4767" y="21544"/>
                </a:lnTo>
                <a:cubicBezTo>
                  <a:pt x="4784" y="21527"/>
                  <a:pt x="4739" y="21459"/>
                  <a:pt x="4727" y="21431"/>
                </a:cubicBezTo>
                <a:cubicBezTo>
                  <a:pt x="4713" y="21407"/>
                  <a:pt x="4761" y="21368"/>
                  <a:pt x="4797" y="21368"/>
                </a:cubicBezTo>
                <a:cubicBezTo>
                  <a:pt x="4805" y="21368"/>
                  <a:pt x="4812" y="21370"/>
                  <a:pt x="4818" y="21374"/>
                </a:cubicBezTo>
                <a:cubicBezTo>
                  <a:pt x="4846" y="21397"/>
                  <a:pt x="4841" y="21425"/>
                  <a:pt x="4824" y="21431"/>
                </a:cubicBezTo>
                <a:cubicBezTo>
                  <a:pt x="4812" y="21431"/>
                  <a:pt x="4812" y="21454"/>
                  <a:pt x="4818" y="21465"/>
                </a:cubicBezTo>
                <a:cubicBezTo>
                  <a:pt x="4824" y="21471"/>
                  <a:pt x="4858" y="21499"/>
                  <a:pt x="4869" y="21510"/>
                </a:cubicBezTo>
                <a:cubicBezTo>
                  <a:pt x="4870" y="21511"/>
                  <a:pt x="4871" y="21511"/>
                  <a:pt x="4872" y="21511"/>
                </a:cubicBezTo>
                <a:cubicBezTo>
                  <a:pt x="4883" y="21511"/>
                  <a:pt x="4898" y="21481"/>
                  <a:pt x="4903" y="21465"/>
                </a:cubicBezTo>
                <a:cubicBezTo>
                  <a:pt x="4903" y="21454"/>
                  <a:pt x="4926" y="21437"/>
                  <a:pt x="4949" y="21431"/>
                </a:cubicBezTo>
                <a:lnTo>
                  <a:pt x="4949" y="21380"/>
                </a:lnTo>
                <a:lnTo>
                  <a:pt x="4943" y="21312"/>
                </a:lnTo>
                <a:lnTo>
                  <a:pt x="4943" y="21312"/>
                </a:lnTo>
                <a:cubicBezTo>
                  <a:pt x="4980" y="21321"/>
                  <a:pt x="5013" y="21330"/>
                  <a:pt x="5027" y="21330"/>
                </a:cubicBezTo>
                <a:cubicBezTo>
                  <a:pt x="5030" y="21330"/>
                  <a:pt x="5033" y="21330"/>
                  <a:pt x="5034" y="21329"/>
                </a:cubicBezTo>
                <a:cubicBezTo>
                  <a:pt x="5038" y="21329"/>
                  <a:pt x="5072" y="21300"/>
                  <a:pt x="5085" y="21300"/>
                </a:cubicBezTo>
                <a:cubicBezTo>
                  <a:pt x="5088" y="21300"/>
                  <a:pt x="5090" y="21301"/>
                  <a:pt x="5090" y="21306"/>
                </a:cubicBezTo>
                <a:cubicBezTo>
                  <a:pt x="5090" y="21319"/>
                  <a:pt x="5098" y="21323"/>
                  <a:pt x="5108" y="21323"/>
                </a:cubicBezTo>
                <a:cubicBezTo>
                  <a:pt x="5121" y="21323"/>
                  <a:pt x="5138" y="21316"/>
                  <a:pt x="5147" y="21306"/>
                </a:cubicBezTo>
                <a:cubicBezTo>
                  <a:pt x="5152" y="21303"/>
                  <a:pt x="5156" y="21301"/>
                  <a:pt x="5161" y="21301"/>
                </a:cubicBezTo>
                <a:cubicBezTo>
                  <a:pt x="5181" y="21301"/>
                  <a:pt x="5202" y="21326"/>
                  <a:pt x="5215" y="21363"/>
                </a:cubicBezTo>
                <a:lnTo>
                  <a:pt x="5261" y="21306"/>
                </a:lnTo>
                <a:cubicBezTo>
                  <a:pt x="5263" y="21300"/>
                  <a:pt x="5272" y="21298"/>
                  <a:pt x="5281" y="21298"/>
                </a:cubicBezTo>
                <a:cubicBezTo>
                  <a:pt x="5290" y="21298"/>
                  <a:pt x="5300" y="21300"/>
                  <a:pt x="5306" y="21306"/>
                </a:cubicBezTo>
                <a:cubicBezTo>
                  <a:pt x="5320" y="21327"/>
                  <a:pt x="5331" y="21335"/>
                  <a:pt x="5341" y="21335"/>
                </a:cubicBezTo>
                <a:cubicBezTo>
                  <a:pt x="5361" y="21335"/>
                  <a:pt x="5376" y="21306"/>
                  <a:pt x="5391" y="21283"/>
                </a:cubicBezTo>
                <a:lnTo>
                  <a:pt x="5476" y="21176"/>
                </a:lnTo>
                <a:cubicBezTo>
                  <a:pt x="5488" y="21181"/>
                  <a:pt x="5505" y="21181"/>
                  <a:pt x="5510" y="21187"/>
                </a:cubicBezTo>
                <a:cubicBezTo>
                  <a:pt x="5542" y="21231"/>
                  <a:pt x="5557" y="21244"/>
                  <a:pt x="5585" y="21244"/>
                </a:cubicBezTo>
                <a:cubicBezTo>
                  <a:pt x="5597" y="21244"/>
                  <a:pt x="5611" y="21241"/>
                  <a:pt x="5629" y="21238"/>
                </a:cubicBezTo>
                <a:lnTo>
                  <a:pt x="5709" y="21227"/>
                </a:lnTo>
                <a:cubicBezTo>
                  <a:pt x="5730" y="21242"/>
                  <a:pt x="5755" y="21249"/>
                  <a:pt x="5780" y="21249"/>
                </a:cubicBezTo>
                <a:cubicBezTo>
                  <a:pt x="5819" y="21249"/>
                  <a:pt x="5858" y="21229"/>
                  <a:pt x="5879" y="21187"/>
                </a:cubicBezTo>
                <a:lnTo>
                  <a:pt x="5947" y="21198"/>
                </a:lnTo>
                <a:cubicBezTo>
                  <a:pt x="5958" y="21198"/>
                  <a:pt x="5964" y="21147"/>
                  <a:pt x="5975" y="21147"/>
                </a:cubicBezTo>
                <a:cubicBezTo>
                  <a:pt x="5977" y="21147"/>
                  <a:pt x="5979" y="21146"/>
                  <a:pt x="5980" y="21146"/>
                </a:cubicBezTo>
                <a:cubicBezTo>
                  <a:pt x="5996" y="21146"/>
                  <a:pt x="6011" y="21170"/>
                  <a:pt x="6027" y="21176"/>
                </a:cubicBezTo>
                <a:cubicBezTo>
                  <a:pt x="6036" y="21176"/>
                  <a:pt x="6046" y="21176"/>
                  <a:pt x="6057" y="21176"/>
                </a:cubicBezTo>
                <a:cubicBezTo>
                  <a:pt x="6073" y="21176"/>
                  <a:pt x="6088" y="21174"/>
                  <a:pt x="6095" y="21164"/>
                </a:cubicBezTo>
                <a:cubicBezTo>
                  <a:pt x="6107" y="21152"/>
                  <a:pt x="6114" y="21147"/>
                  <a:pt x="6118" y="21147"/>
                </a:cubicBezTo>
                <a:cubicBezTo>
                  <a:pt x="6126" y="21147"/>
                  <a:pt x="6125" y="21163"/>
                  <a:pt x="6129" y="21181"/>
                </a:cubicBezTo>
                <a:cubicBezTo>
                  <a:pt x="6129" y="21193"/>
                  <a:pt x="6146" y="21204"/>
                  <a:pt x="6157" y="21204"/>
                </a:cubicBezTo>
                <a:cubicBezTo>
                  <a:pt x="6163" y="21207"/>
                  <a:pt x="6170" y="21207"/>
                  <a:pt x="6178" y="21207"/>
                </a:cubicBezTo>
                <a:cubicBezTo>
                  <a:pt x="6185" y="21207"/>
                  <a:pt x="6194" y="21207"/>
                  <a:pt x="6202" y="21210"/>
                </a:cubicBezTo>
                <a:lnTo>
                  <a:pt x="6276" y="21227"/>
                </a:lnTo>
                <a:cubicBezTo>
                  <a:pt x="6287" y="21199"/>
                  <a:pt x="6310" y="21190"/>
                  <a:pt x="6329" y="21190"/>
                </a:cubicBezTo>
                <a:cubicBezTo>
                  <a:pt x="6341" y="21190"/>
                  <a:pt x="6351" y="21194"/>
                  <a:pt x="6356" y="21198"/>
                </a:cubicBezTo>
                <a:cubicBezTo>
                  <a:pt x="6372" y="21215"/>
                  <a:pt x="6420" y="21278"/>
                  <a:pt x="6449" y="21278"/>
                </a:cubicBezTo>
                <a:cubicBezTo>
                  <a:pt x="6450" y="21278"/>
                  <a:pt x="6451" y="21278"/>
                  <a:pt x="6452" y="21278"/>
                </a:cubicBezTo>
                <a:cubicBezTo>
                  <a:pt x="6480" y="21266"/>
                  <a:pt x="6497" y="21244"/>
                  <a:pt x="6486" y="21221"/>
                </a:cubicBezTo>
                <a:lnTo>
                  <a:pt x="6486" y="21204"/>
                </a:lnTo>
                <a:cubicBezTo>
                  <a:pt x="6480" y="21187"/>
                  <a:pt x="6492" y="21170"/>
                  <a:pt x="6497" y="21159"/>
                </a:cubicBezTo>
                <a:cubicBezTo>
                  <a:pt x="6504" y="21151"/>
                  <a:pt x="6508" y="21147"/>
                  <a:pt x="6511" y="21147"/>
                </a:cubicBezTo>
                <a:cubicBezTo>
                  <a:pt x="6518" y="21147"/>
                  <a:pt x="6518" y="21167"/>
                  <a:pt x="6526" y="21176"/>
                </a:cubicBezTo>
                <a:lnTo>
                  <a:pt x="6543" y="21215"/>
                </a:lnTo>
                <a:cubicBezTo>
                  <a:pt x="6560" y="21198"/>
                  <a:pt x="6571" y="21159"/>
                  <a:pt x="6566" y="21130"/>
                </a:cubicBezTo>
                <a:lnTo>
                  <a:pt x="6566" y="21130"/>
                </a:lnTo>
                <a:lnTo>
                  <a:pt x="6605" y="21164"/>
                </a:lnTo>
                <a:cubicBezTo>
                  <a:pt x="6619" y="21176"/>
                  <a:pt x="6635" y="21178"/>
                  <a:pt x="6652" y="21178"/>
                </a:cubicBezTo>
                <a:cubicBezTo>
                  <a:pt x="6662" y="21178"/>
                  <a:pt x="6672" y="21178"/>
                  <a:pt x="6682" y="21178"/>
                </a:cubicBezTo>
                <a:cubicBezTo>
                  <a:pt x="6704" y="21178"/>
                  <a:pt x="6727" y="21181"/>
                  <a:pt x="6747" y="21204"/>
                </a:cubicBezTo>
                <a:lnTo>
                  <a:pt x="6758" y="21210"/>
                </a:lnTo>
                <a:cubicBezTo>
                  <a:pt x="6764" y="21206"/>
                  <a:pt x="6768" y="21205"/>
                  <a:pt x="6773" y="21205"/>
                </a:cubicBezTo>
                <a:cubicBezTo>
                  <a:pt x="6799" y="21205"/>
                  <a:pt x="6815" y="21253"/>
                  <a:pt x="6815" y="21272"/>
                </a:cubicBezTo>
                <a:cubicBezTo>
                  <a:pt x="6815" y="21300"/>
                  <a:pt x="6792" y="21334"/>
                  <a:pt x="6770" y="21351"/>
                </a:cubicBezTo>
                <a:lnTo>
                  <a:pt x="6815" y="21363"/>
                </a:lnTo>
                <a:cubicBezTo>
                  <a:pt x="6819" y="21364"/>
                  <a:pt x="6823" y="21365"/>
                  <a:pt x="6826" y="21365"/>
                </a:cubicBezTo>
                <a:cubicBezTo>
                  <a:pt x="6848" y="21365"/>
                  <a:pt x="6844" y="21332"/>
                  <a:pt x="6844" y="21312"/>
                </a:cubicBezTo>
                <a:lnTo>
                  <a:pt x="6844" y="21278"/>
                </a:lnTo>
                <a:cubicBezTo>
                  <a:pt x="6844" y="21245"/>
                  <a:pt x="6884" y="21158"/>
                  <a:pt x="6912" y="21158"/>
                </a:cubicBezTo>
                <a:cubicBezTo>
                  <a:pt x="6914" y="21158"/>
                  <a:pt x="6916" y="21158"/>
                  <a:pt x="6917" y="21159"/>
                </a:cubicBezTo>
                <a:cubicBezTo>
                  <a:pt x="6923" y="21161"/>
                  <a:pt x="6929" y="21163"/>
                  <a:pt x="6935" y="21163"/>
                </a:cubicBezTo>
                <a:cubicBezTo>
                  <a:pt x="6950" y="21163"/>
                  <a:pt x="6963" y="21151"/>
                  <a:pt x="6963" y="21130"/>
                </a:cubicBezTo>
                <a:lnTo>
                  <a:pt x="6963" y="21113"/>
                </a:lnTo>
                <a:lnTo>
                  <a:pt x="6968" y="21073"/>
                </a:lnTo>
                <a:cubicBezTo>
                  <a:pt x="6990" y="21079"/>
                  <a:pt x="7090" y="21136"/>
                  <a:pt x="7118" y="21136"/>
                </a:cubicBezTo>
                <a:cubicBezTo>
                  <a:pt x="7119" y="21136"/>
                  <a:pt x="7121" y="21136"/>
                  <a:pt x="7122" y="21136"/>
                </a:cubicBezTo>
                <a:cubicBezTo>
                  <a:pt x="7144" y="21130"/>
                  <a:pt x="7207" y="21096"/>
                  <a:pt x="7252" y="21068"/>
                </a:cubicBezTo>
                <a:lnTo>
                  <a:pt x="7297" y="21045"/>
                </a:lnTo>
                <a:lnTo>
                  <a:pt x="7314" y="21039"/>
                </a:lnTo>
                <a:lnTo>
                  <a:pt x="7314" y="21039"/>
                </a:lnTo>
                <a:cubicBezTo>
                  <a:pt x="7343" y="21045"/>
                  <a:pt x="7343" y="21079"/>
                  <a:pt x="7309" y="21119"/>
                </a:cubicBezTo>
                <a:lnTo>
                  <a:pt x="7280" y="21141"/>
                </a:lnTo>
                <a:lnTo>
                  <a:pt x="7246" y="21159"/>
                </a:lnTo>
                <a:cubicBezTo>
                  <a:pt x="7201" y="21170"/>
                  <a:pt x="7178" y="21210"/>
                  <a:pt x="7184" y="21238"/>
                </a:cubicBezTo>
                <a:lnTo>
                  <a:pt x="7229" y="21210"/>
                </a:lnTo>
                <a:cubicBezTo>
                  <a:pt x="7269" y="21187"/>
                  <a:pt x="7309" y="21193"/>
                  <a:pt x="7337" y="21130"/>
                </a:cubicBezTo>
                <a:lnTo>
                  <a:pt x="7354" y="21096"/>
                </a:lnTo>
                <a:cubicBezTo>
                  <a:pt x="7372" y="21092"/>
                  <a:pt x="7396" y="21090"/>
                  <a:pt x="7424" y="21090"/>
                </a:cubicBezTo>
                <a:cubicBezTo>
                  <a:pt x="7468" y="21090"/>
                  <a:pt x="7520" y="21095"/>
                  <a:pt x="7558" y="21102"/>
                </a:cubicBezTo>
                <a:lnTo>
                  <a:pt x="7615" y="21107"/>
                </a:lnTo>
                <a:lnTo>
                  <a:pt x="7678" y="21113"/>
                </a:lnTo>
                <a:cubicBezTo>
                  <a:pt x="7740" y="21113"/>
                  <a:pt x="7819" y="21039"/>
                  <a:pt x="7808" y="21022"/>
                </a:cubicBezTo>
                <a:cubicBezTo>
                  <a:pt x="7806" y="21012"/>
                  <a:pt x="7809" y="21008"/>
                  <a:pt x="7816" y="21008"/>
                </a:cubicBezTo>
                <a:close/>
                <a:moveTo>
                  <a:pt x="7323" y="21552"/>
                </a:moveTo>
                <a:cubicBezTo>
                  <a:pt x="7352" y="21552"/>
                  <a:pt x="7377" y="21567"/>
                  <a:pt x="7377" y="21590"/>
                </a:cubicBezTo>
                <a:lnTo>
                  <a:pt x="7371" y="21612"/>
                </a:lnTo>
                <a:cubicBezTo>
                  <a:pt x="7366" y="21629"/>
                  <a:pt x="7354" y="21646"/>
                  <a:pt x="7337" y="21658"/>
                </a:cubicBezTo>
                <a:cubicBezTo>
                  <a:pt x="7320" y="21675"/>
                  <a:pt x="7326" y="21686"/>
                  <a:pt x="7337" y="21703"/>
                </a:cubicBezTo>
                <a:lnTo>
                  <a:pt x="7349" y="21715"/>
                </a:lnTo>
                <a:cubicBezTo>
                  <a:pt x="7343" y="21729"/>
                  <a:pt x="7336" y="21736"/>
                  <a:pt x="7328" y="21736"/>
                </a:cubicBezTo>
                <a:cubicBezTo>
                  <a:pt x="7320" y="21736"/>
                  <a:pt x="7312" y="21729"/>
                  <a:pt x="7303" y="21715"/>
                </a:cubicBezTo>
                <a:lnTo>
                  <a:pt x="7297" y="21686"/>
                </a:lnTo>
                <a:cubicBezTo>
                  <a:pt x="7297" y="21658"/>
                  <a:pt x="7297" y="21629"/>
                  <a:pt x="7263" y="21629"/>
                </a:cubicBezTo>
                <a:cubicBezTo>
                  <a:pt x="7241" y="21629"/>
                  <a:pt x="7246" y="21578"/>
                  <a:pt x="7263" y="21567"/>
                </a:cubicBezTo>
                <a:lnTo>
                  <a:pt x="7297" y="21556"/>
                </a:lnTo>
                <a:cubicBezTo>
                  <a:pt x="7306" y="21553"/>
                  <a:pt x="7314" y="21552"/>
                  <a:pt x="7323" y="21552"/>
                </a:cubicBezTo>
                <a:close/>
                <a:moveTo>
                  <a:pt x="2906" y="21771"/>
                </a:moveTo>
                <a:cubicBezTo>
                  <a:pt x="2929" y="21794"/>
                  <a:pt x="2912" y="21817"/>
                  <a:pt x="2906" y="21828"/>
                </a:cubicBezTo>
                <a:cubicBezTo>
                  <a:pt x="2900" y="21834"/>
                  <a:pt x="2878" y="21834"/>
                  <a:pt x="2855" y="21834"/>
                </a:cubicBezTo>
                <a:cubicBezTo>
                  <a:pt x="2866" y="21822"/>
                  <a:pt x="2878" y="21805"/>
                  <a:pt x="2900" y="21771"/>
                </a:cubicBezTo>
                <a:close/>
                <a:moveTo>
                  <a:pt x="6578" y="21672"/>
                </a:moveTo>
                <a:cubicBezTo>
                  <a:pt x="6592" y="21672"/>
                  <a:pt x="6614" y="21693"/>
                  <a:pt x="6628" y="21698"/>
                </a:cubicBezTo>
                <a:cubicBezTo>
                  <a:pt x="6685" y="21703"/>
                  <a:pt x="6634" y="21732"/>
                  <a:pt x="6639" y="21749"/>
                </a:cubicBezTo>
                <a:lnTo>
                  <a:pt x="6651" y="21771"/>
                </a:lnTo>
                <a:cubicBezTo>
                  <a:pt x="6659" y="21782"/>
                  <a:pt x="6657" y="21786"/>
                  <a:pt x="6651" y="21786"/>
                </a:cubicBezTo>
                <a:cubicBezTo>
                  <a:pt x="6641" y="21786"/>
                  <a:pt x="6618" y="21774"/>
                  <a:pt x="6611" y="21760"/>
                </a:cubicBezTo>
                <a:cubicBezTo>
                  <a:pt x="6608" y="21750"/>
                  <a:pt x="6605" y="21745"/>
                  <a:pt x="6601" y="21745"/>
                </a:cubicBezTo>
                <a:cubicBezTo>
                  <a:pt x="6595" y="21745"/>
                  <a:pt x="6589" y="21753"/>
                  <a:pt x="6583" y="21766"/>
                </a:cubicBezTo>
                <a:cubicBezTo>
                  <a:pt x="6577" y="21788"/>
                  <a:pt x="6549" y="21851"/>
                  <a:pt x="6531" y="21856"/>
                </a:cubicBezTo>
                <a:lnTo>
                  <a:pt x="6526" y="21856"/>
                </a:lnTo>
                <a:cubicBezTo>
                  <a:pt x="6520" y="21851"/>
                  <a:pt x="6509" y="21828"/>
                  <a:pt x="6514" y="21817"/>
                </a:cubicBezTo>
                <a:lnTo>
                  <a:pt x="6514" y="21800"/>
                </a:lnTo>
                <a:cubicBezTo>
                  <a:pt x="6526" y="21783"/>
                  <a:pt x="6537" y="21732"/>
                  <a:pt x="6543" y="21686"/>
                </a:cubicBezTo>
                <a:lnTo>
                  <a:pt x="6571" y="21675"/>
                </a:lnTo>
                <a:cubicBezTo>
                  <a:pt x="6573" y="21673"/>
                  <a:pt x="6575" y="21672"/>
                  <a:pt x="6578" y="21672"/>
                </a:cubicBezTo>
                <a:close/>
                <a:moveTo>
                  <a:pt x="7059" y="21607"/>
                </a:moveTo>
                <a:cubicBezTo>
                  <a:pt x="7076" y="21607"/>
                  <a:pt x="7099" y="21612"/>
                  <a:pt x="7099" y="21618"/>
                </a:cubicBezTo>
                <a:cubicBezTo>
                  <a:pt x="7102" y="21653"/>
                  <a:pt x="7109" y="21667"/>
                  <a:pt x="7120" y="21667"/>
                </a:cubicBezTo>
                <a:cubicBezTo>
                  <a:pt x="7129" y="21667"/>
                  <a:pt x="7141" y="21659"/>
                  <a:pt x="7156" y="21646"/>
                </a:cubicBezTo>
                <a:lnTo>
                  <a:pt x="7161" y="21635"/>
                </a:lnTo>
                <a:cubicBezTo>
                  <a:pt x="7178" y="21641"/>
                  <a:pt x="7195" y="21663"/>
                  <a:pt x="7195" y="21669"/>
                </a:cubicBezTo>
                <a:cubicBezTo>
                  <a:pt x="7195" y="21681"/>
                  <a:pt x="7190" y="21715"/>
                  <a:pt x="7184" y="21743"/>
                </a:cubicBezTo>
                <a:lnTo>
                  <a:pt x="7235" y="21737"/>
                </a:lnTo>
                <a:cubicBezTo>
                  <a:pt x="7238" y="21736"/>
                  <a:pt x="7242" y="21735"/>
                  <a:pt x="7246" y="21735"/>
                </a:cubicBezTo>
                <a:cubicBezTo>
                  <a:pt x="7256" y="21735"/>
                  <a:pt x="7267" y="21739"/>
                  <a:pt x="7275" y="21743"/>
                </a:cubicBezTo>
                <a:lnTo>
                  <a:pt x="7286" y="21760"/>
                </a:lnTo>
                <a:cubicBezTo>
                  <a:pt x="7292" y="21788"/>
                  <a:pt x="7297" y="21845"/>
                  <a:pt x="7292" y="21856"/>
                </a:cubicBezTo>
                <a:cubicBezTo>
                  <a:pt x="7292" y="21869"/>
                  <a:pt x="7279" y="21876"/>
                  <a:pt x="7265" y="21876"/>
                </a:cubicBezTo>
                <a:cubicBezTo>
                  <a:pt x="7261" y="21876"/>
                  <a:pt x="7256" y="21875"/>
                  <a:pt x="7252" y="21873"/>
                </a:cubicBezTo>
                <a:lnTo>
                  <a:pt x="7246" y="21839"/>
                </a:lnTo>
                <a:cubicBezTo>
                  <a:pt x="7246" y="21822"/>
                  <a:pt x="7229" y="21811"/>
                  <a:pt x="7218" y="21805"/>
                </a:cubicBezTo>
                <a:lnTo>
                  <a:pt x="7207" y="21800"/>
                </a:lnTo>
                <a:cubicBezTo>
                  <a:pt x="7190" y="21800"/>
                  <a:pt x="7178" y="21822"/>
                  <a:pt x="7184" y="21839"/>
                </a:cubicBezTo>
                <a:lnTo>
                  <a:pt x="7190" y="21856"/>
                </a:lnTo>
                <a:lnTo>
                  <a:pt x="7195" y="21862"/>
                </a:lnTo>
                <a:cubicBezTo>
                  <a:pt x="7212" y="21868"/>
                  <a:pt x="7218" y="21890"/>
                  <a:pt x="7218" y="21919"/>
                </a:cubicBezTo>
                <a:lnTo>
                  <a:pt x="7212" y="21919"/>
                </a:lnTo>
                <a:lnTo>
                  <a:pt x="7178" y="21924"/>
                </a:lnTo>
                <a:cubicBezTo>
                  <a:pt x="7139" y="21919"/>
                  <a:pt x="7105" y="21873"/>
                  <a:pt x="7110" y="21817"/>
                </a:cubicBezTo>
                <a:cubicBezTo>
                  <a:pt x="7116" y="21766"/>
                  <a:pt x="7059" y="21629"/>
                  <a:pt x="7059" y="21607"/>
                </a:cubicBezTo>
                <a:close/>
                <a:moveTo>
                  <a:pt x="4790" y="21856"/>
                </a:moveTo>
                <a:cubicBezTo>
                  <a:pt x="4790" y="21856"/>
                  <a:pt x="4807" y="21868"/>
                  <a:pt x="4812" y="21879"/>
                </a:cubicBezTo>
                <a:lnTo>
                  <a:pt x="4829" y="21913"/>
                </a:lnTo>
                <a:cubicBezTo>
                  <a:pt x="4846" y="21947"/>
                  <a:pt x="4858" y="21993"/>
                  <a:pt x="4858" y="21998"/>
                </a:cubicBezTo>
                <a:lnTo>
                  <a:pt x="4852" y="21998"/>
                </a:lnTo>
                <a:cubicBezTo>
                  <a:pt x="4852" y="21999"/>
                  <a:pt x="4851" y="22000"/>
                  <a:pt x="4850" y="22000"/>
                </a:cubicBezTo>
                <a:cubicBezTo>
                  <a:pt x="4840" y="22000"/>
                  <a:pt x="4787" y="21959"/>
                  <a:pt x="4761" y="21959"/>
                </a:cubicBezTo>
                <a:cubicBezTo>
                  <a:pt x="4755" y="21960"/>
                  <a:pt x="4750" y="21961"/>
                  <a:pt x="4748" y="21961"/>
                </a:cubicBezTo>
                <a:cubicBezTo>
                  <a:pt x="4744" y="21961"/>
                  <a:pt x="4753" y="21957"/>
                  <a:pt x="4773" y="21953"/>
                </a:cubicBezTo>
                <a:lnTo>
                  <a:pt x="4767" y="21896"/>
                </a:lnTo>
                <a:cubicBezTo>
                  <a:pt x="4761" y="21885"/>
                  <a:pt x="4778" y="21868"/>
                  <a:pt x="4790" y="21856"/>
                </a:cubicBezTo>
                <a:close/>
                <a:moveTo>
                  <a:pt x="4521" y="21831"/>
                </a:moveTo>
                <a:cubicBezTo>
                  <a:pt x="4525" y="21831"/>
                  <a:pt x="4530" y="21832"/>
                  <a:pt x="4534" y="21834"/>
                </a:cubicBezTo>
                <a:lnTo>
                  <a:pt x="4546" y="21845"/>
                </a:lnTo>
                <a:lnTo>
                  <a:pt x="4574" y="21873"/>
                </a:lnTo>
                <a:cubicBezTo>
                  <a:pt x="4557" y="21907"/>
                  <a:pt x="4568" y="21953"/>
                  <a:pt x="4608" y="21976"/>
                </a:cubicBezTo>
                <a:lnTo>
                  <a:pt x="4636" y="21998"/>
                </a:lnTo>
                <a:cubicBezTo>
                  <a:pt x="4642" y="22004"/>
                  <a:pt x="4642" y="22021"/>
                  <a:pt x="4636" y="22032"/>
                </a:cubicBezTo>
                <a:cubicBezTo>
                  <a:pt x="4636" y="22038"/>
                  <a:pt x="4631" y="22044"/>
                  <a:pt x="4625" y="22044"/>
                </a:cubicBezTo>
                <a:lnTo>
                  <a:pt x="4574" y="22055"/>
                </a:lnTo>
                <a:cubicBezTo>
                  <a:pt x="4567" y="22062"/>
                  <a:pt x="4558" y="22067"/>
                  <a:pt x="4551" y="22067"/>
                </a:cubicBezTo>
                <a:cubicBezTo>
                  <a:pt x="4546" y="22067"/>
                  <a:pt x="4542" y="22065"/>
                  <a:pt x="4540" y="22061"/>
                </a:cubicBezTo>
                <a:cubicBezTo>
                  <a:pt x="4534" y="22054"/>
                  <a:pt x="4514" y="22050"/>
                  <a:pt x="4494" y="22050"/>
                </a:cubicBezTo>
                <a:cubicBezTo>
                  <a:pt x="4478" y="22050"/>
                  <a:pt x="4463" y="22053"/>
                  <a:pt x="4455" y="22061"/>
                </a:cubicBezTo>
                <a:cubicBezTo>
                  <a:pt x="4452" y="22064"/>
                  <a:pt x="4450" y="22066"/>
                  <a:pt x="4449" y="22066"/>
                </a:cubicBezTo>
                <a:cubicBezTo>
                  <a:pt x="4444" y="22066"/>
                  <a:pt x="4446" y="22045"/>
                  <a:pt x="4455" y="22010"/>
                </a:cubicBezTo>
                <a:lnTo>
                  <a:pt x="4472" y="22004"/>
                </a:lnTo>
                <a:lnTo>
                  <a:pt x="4517" y="21976"/>
                </a:lnTo>
                <a:cubicBezTo>
                  <a:pt x="4512" y="21924"/>
                  <a:pt x="4495" y="21862"/>
                  <a:pt x="4500" y="21845"/>
                </a:cubicBezTo>
                <a:cubicBezTo>
                  <a:pt x="4500" y="21837"/>
                  <a:pt x="4509" y="21831"/>
                  <a:pt x="4521" y="21831"/>
                </a:cubicBezTo>
                <a:close/>
                <a:moveTo>
                  <a:pt x="3159" y="22038"/>
                </a:moveTo>
                <a:cubicBezTo>
                  <a:pt x="3167" y="22038"/>
                  <a:pt x="3174" y="22039"/>
                  <a:pt x="3178" y="22044"/>
                </a:cubicBezTo>
                <a:cubicBezTo>
                  <a:pt x="3195" y="22061"/>
                  <a:pt x="3167" y="22083"/>
                  <a:pt x="3110" y="22100"/>
                </a:cubicBezTo>
                <a:lnTo>
                  <a:pt x="3110" y="22095"/>
                </a:lnTo>
                <a:lnTo>
                  <a:pt x="3059" y="22117"/>
                </a:lnTo>
                <a:lnTo>
                  <a:pt x="3048" y="22123"/>
                </a:lnTo>
                <a:cubicBezTo>
                  <a:pt x="3041" y="22140"/>
                  <a:pt x="3031" y="22148"/>
                  <a:pt x="3021" y="22148"/>
                </a:cubicBezTo>
                <a:cubicBezTo>
                  <a:pt x="3014" y="22148"/>
                  <a:pt x="3007" y="22144"/>
                  <a:pt x="3002" y="22134"/>
                </a:cubicBezTo>
                <a:lnTo>
                  <a:pt x="2991" y="22112"/>
                </a:lnTo>
                <a:lnTo>
                  <a:pt x="2985" y="22095"/>
                </a:lnTo>
                <a:cubicBezTo>
                  <a:pt x="2976" y="22076"/>
                  <a:pt x="2990" y="22065"/>
                  <a:pt x="3011" y="22065"/>
                </a:cubicBezTo>
                <a:cubicBezTo>
                  <a:pt x="3016" y="22065"/>
                  <a:pt x="3020" y="22065"/>
                  <a:pt x="3025" y="22066"/>
                </a:cubicBezTo>
                <a:cubicBezTo>
                  <a:pt x="3027" y="22067"/>
                  <a:pt x="3029" y="22067"/>
                  <a:pt x="3031" y="22067"/>
                </a:cubicBezTo>
                <a:cubicBezTo>
                  <a:pt x="3062" y="22067"/>
                  <a:pt x="3125" y="22038"/>
                  <a:pt x="3159" y="22038"/>
                </a:cubicBezTo>
                <a:close/>
                <a:moveTo>
                  <a:pt x="2868" y="22013"/>
                </a:moveTo>
                <a:cubicBezTo>
                  <a:pt x="2873" y="22013"/>
                  <a:pt x="2878" y="22014"/>
                  <a:pt x="2883" y="22015"/>
                </a:cubicBezTo>
                <a:lnTo>
                  <a:pt x="2849" y="22061"/>
                </a:lnTo>
                <a:lnTo>
                  <a:pt x="2849" y="22066"/>
                </a:lnTo>
                <a:cubicBezTo>
                  <a:pt x="2838" y="22078"/>
                  <a:pt x="2844" y="22112"/>
                  <a:pt x="2844" y="22140"/>
                </a:cubicBezTo>
                <a:lnTo>
                  <a:pt x="2844" y="22157"/>
                </a:lnTo>
                <a:cubicBezTo>
                  <a:pt x="2844" y="22174"/>
                  <a:pt x="2813" y="22182"/>
                  <a:pt x="2781" y="22182"/>
                </a:cubicBezTo>
                <a:cubicBezTo>
                  <a:pt x="2759" y="22182"/>
                  <a:pt x="2736" y="22178"/>
                  <a:pt x="2724" y="22168"/>
                </a:cubicBezTo>
                <a:cubicBezTo>
                  <a:pt x="2707" y="22155"/>
                  <a:pt x="2694" y="22147"/>
                  <a:pt x="2689" y="22147"/>
                </a:cubicBezTo>
                <a:cubicBezTo>
                  <a:pt x="2686" y="22147"/>
                  <a:pt x="2686" y="22150"/>
                  <a:pt x="2690" y="22157"/>
                </a:cubicBezTo>
                <a:lnTo>
                  <a:pt x="2707" y="22174"/>
                </a:lnTo>
                <a:lnTo>
                  <a:pt x="2713" y="22185"/>
                </a:lnTo>
                <a:cubicBezTo>
                  <a:pt x="2736" y="22191"/>
                  <a:pt x="2713" y="22214"/>
                  <a:pt x="2656" y="22242"/>
                </a:cubicBezTo>
                <a:lnTo>
                  <a:pt x="2617" y="22265"/>
                </a:lnTo>
                <a:lnTo>
                  <a:pt x="2600" y="22271"/>
                </a:lnTo>
                <a:cubicBezTo>
                  <a:pt x="2583" y="22271"/>
                  <a:pt x="2520" y="22265"/>
                  <a:pt x="2458" y="22259"/>
                </a:cubicBezTo>
                <a:lnTo>
                  <a:pt x="2401" y="22254"/>
                </a:lnTo>
                <a:cubicBezTo>
                  <a:pt x="2378" y="22254"/>
                  <a:pt x="2378" y="22259"/>
                  <a:pt x="2373" y="22276"/>
                </a:cubicBezTo>
                <a:cubicBezTo>
                  <a:pt x="2368" y="22286"/>
                  <a:pt x="2353" y="22306"/>
                  <a:pt x="2342" y="22306"/>
                </a:cubicBezTo>
                <a:cubicBezTo>
                  <a:pt x="2341" y="22306"/>
                  <a:pt x="2340" y="22305"/>
                  <a:pt x="2339" y="22305"/>
                </a:cubicBezTo>
                <a:lnTo>
                  <a:pt x="2305" y="22288"/>
                </a:lnTo>
                <a:cubicBezTo>
                  <a:pt x="2274" y="22272"/>
                  <a:pt x="2247" y="22262"/>
                  <a:pt x="2226" y="22262"/>
                </a:cubicBezTo>
                <a:cubicBezTo>
                  <a:pt x="2216" y="22262"/>
                  <a:pt x="2208" y="22265"/>
                  <a:pt x="2202" y="22271"/>
                </a:cubicBezTo>
                <a:cubicBezTo>
                  <a:pt x="2197" y="22279"/>
                  <a:pt x="2184" y="22283"/>
                  <a:pt x="2172" y="22283"/>
                </a:cubicBezTo>
                <a:cubicBezTo>
                  <a:pt x="2160" y="22283"/>
                  <a:pt x="2148" y="22279"/>
                  <a:pt x="2146" y="22271"/>
                </a:cubicBezTo>
                <a:cubicBezTo>
                  <a:pt x="2140" y="22248"/>
                  <a:pt x="2129" y="22174"/>
                  <a:pt x="2146" y="22174"/>
                </a:cubicBezTo>
                <a:cubicBezTo>
                  <a:pt x="2147" y="22175"/>
                  <a:pt x="2149" y="22175"/>
                  <a:pt x="2150" y="22175"/>
                </a:cubicBezTo>
                <a:cubicBezTo>
                  <a:pt x="2166" y="22175"/>
                  <a:pt x="2180" y="22150"/>
                  <a:pt x="2180" y="22140"/>
                </a:cubicBezTo>
                <a:cubicBezTo>
                  <a:pt x="2185" y="22129"/>
                  <a:pt x="2197" y="22123"/>
                  <a:pt x="2214" y="22123"/>
                </a:cubicBezTo>
                <a:lnTo>
                  <a:pt x="2225" y="22134"/>
                </a:lnTo>
                <a:cubicBezTo>
                  <a:pt x="2242" y="22151"/>
                  <a:pt x="2259" y="22180"/>
                  <a:pt x="2276" y="22202"/>
                </a:cubicBezTo>
                <a:cubicBezTo>
                  <a:pt x="2287" y="22222"/>
                  <a:pt x="2292" y="22232"/>
                  <a:pt x="2297" y="22232"/>
                </a:cubicBezTo>
                <a:cubicBezTo>
                  <a:pt x="2303" y="22232"/>
                  <a:pt x="2310" y="22222"/>
                  <a:pt x="2327" y="22202"/>
                </a:cubicBezTo>
                <a:lnTo>
                  <a:pt x="2344" y="22174"/>
                </a:lnTo>
                <a:cubicBezTo>
                  <a:pt x="2365" y="22148"/>
                  <a:pt x="2429" y="22093"/>
                  <a:pt x="2461" y="22093"/>
                </a:cubicBezTo>
                <a:cubicBezTo>
                  <a:pt x="2464" y="22093"/>
                  <a:pt x="2467" y="22094"/>
                  <a:pt x="2469" y="22095"/>
                </a:cubicBezTo>
                <a:cubicBezTo>
                  <a:pt x="2492" y="22112"/>
                  <a:pt x="2554" y="22146"/>
                  <a:pt x="2566" y="22146"/>
                </a:cubicBezTo>
                <a:cubicBezTo>
                  <a:pt x="2576" y="22141"/>
                  <a:pt x="2620" y="22111"/>
                  <a:pt x="2636" y="22111"/>
                </a:cubicBezTo>
                <a:cubicBezTo>
                  <a:pt x="2637" y="22111"/>
                  <a:pt x="2638" y="22111"/>
                  <a:pt x="2639" y="22112"/>
                </a:cubicBezTo>
                <a:cubicBezTo>
                  <a:pt x="2656" y="22112"/>
                  <a:pt x="2673" y="22083"/>
                  <a:pt x="2679" y="22044"/>
                </a:cubicBezTo>
                <a:lnTo>
                  <a:pt x="2707" y="22055"/>
                </a:lnTo>
                <a:lnTo>
                  <a:pt x="2787" y="22089"/>
                </a:lnTo>
                <a:cubicBezTo>
                  <a:pt x="2806" y="22041"/>
                  <a:pt x="2838" y="22013"/>
                  <a:pt x="2868" y="22013"/>
                </a:cubicBezTo>
                <a:close/>
                <a:moveTo>
                  <a:pt x="4106" y="22201"/>
                </a:moveTo>
                <a:cubicBezTo>
                  <a:pt x="4109" y="22201"/>
                  <a:pt x="4112" y="22201"/>
                  <a:pt x="4114" y="22202"/>
                </a:cubicBezTo>
                <a:cubicBezTo>
                  <a:pt x="4137" y="22214"/>
                  <a:pt x="4131" y="22242"/>
                  <a:pt x="4109" y="22265"/>
                </a:cubicBezTo>
                <a:lnTo>
                  <a:pt x="4103" y="22254"/>
                </a:lnTo>
                <a:cubicBezTo>
                  <a:pt x="4096" y="22249"/>
                  <a:pt x="4089" y="22247"/>
                  <a:pt x="4082" y="22247"/>
                </a:cubicBezTo>
                <a:cubicBezTo>
                  <a:pt x="4058" y="22247"/>
                  <a:pt x="4039" y="22273"/>
                  <a:pt x="4035" y="22282"/>
                </a:cubicBezTo>
                <a:lnTo>
                  <a:pt x="4007" y="22322"/>
                </a:lnTo>
                <a:cubicBezTo>
                  <a:pt x="3984" y="22282"/>
                  <a:pt x="3978" y="22254"/>
                  <a:pt x="3990" y="22248"/>
                </a:cubicBezTo>
                <a:cubicBezTo>
                  <a:pt x="4000" y="22243"/>
                  <a:pt x="4074" y="22201"/>
                  <a:pt x="4106" y="22201"/>
                </a:cubicBezTo>
                <a:close/>
                <a:moveTo>
                  <a:pt x="3326" y="22180"/>
                </a:moveTo>
                <a:lnTo>
                  <a:pt x="3326" y="22185"/>
                </a:lnTo>
                <a:lnTo>
                  <a:pt x="3337" y="22220"/>
                </a:lnTo>
                <a:cubicBezTo>
                  <a:pt x="3348" y="22265"/>
                  <a:pt x="3320" y="22310"/>
                  <a:pt x="3275" y="22327"/>
                </a:cubicBezTo>
                <a:lnTo>
                  <a:pt x="3235" y="22339"/>
                </a:lnTo>
                <a:cubicBezTo>
                  <a:pt x="3229" y="22339"/>
                  <a:pt x="3218" y="22322"/>
                  <a:pt x="3212" y="22310"/>
                </a:cubicBezTo>
                <a:cubicBezTo>
                  <a:pt x="3212" y="22299"/>
                  <a:pt x="3218" y="22282"/>
                  <a:pt x="3229" y="22276"/>
                </a:cubicBezTo>
                <a:cubicBezTo>
                  <a:pt x="3246" y="22265"/>
                  <a:pt x="3269" y="22259"/>
                  <a:pt x="3292" y="22248"/>
                </a:cubicBezTo>
                <a:cubicBezTo>
                  <a:pt x="3309" y="22237"/>
                  <a:pt x="3314" y="22220"/>
                  <a:pt x="3297" y="22202"/>
                </a:cubicBezTo>
                <a:lnTo>
                  <a:pt x="3292" y="22202"/>
                </a:lnTo>
                <a:cubicBezTo>
                  <a:pt x="3292" y="22191"/>
                  <a:pt x="3309" y="22180"/>
                  <a:pt x="3326" y="22180"/>
                </a:cubicBezTo>
                <a:close/>
                <a:moveTo>
                  <a:pt x="3456" y="22193"/>
                </a:moveTo>
                <a:cubicBezTo>
                  <a:pt x="3472" y="22193"/>
                  <a:pt x="3488" y="22200"/>
                  <a:pt x="3496" y="22208"/>
                </a:cubicBezTo>
                <a:cubicBezTo>
                  <a:pt x="3507" y="22225"/>
                  <a:pt x="3524" y="22265"/>
                  <a:pt x="3524" y="22293"/>
                </a:cubicBezTo>
                <a:lnTo>
                  <a:pt x="3530" y="22322"/>
                </a:lnTo>
                <a:cubicBezTo>
                  <a:pt x="3530" y="22322"/>
                  <a:pt x="3507" y="22333"/>
                  <a:pt x="3496" y="22339"/>
                </a:cubicBezTo>
                <a:cubicBezTo>
                  <a:pt x="3491" y="22340"/>
                  <a:pt x="3487" y="22341"/>
                  <a:pt x="3484" y="22341"/>
                </a:cubicBezTo>
                <a:cubicBezTo>
                  <a:pt x="3461" y="22341"/>
                  <a:pt x="3456" y="22312"/>
                  <a:pt x="3456" y="22288"/>
                </a:cubicBezTo>
                <a:lnTo>
                  <a:pt x="3456" y="22282"/>
                </a:lnTo>
                <a:cubicBezTo>
                  <a:pt x="3455" y="22280"/>
                  <a:pt x="3453" y="22280"/>
                  <a:pt x="3451" y="22280"/>
                </a:cubicBezTo>
                <a:cubicBezTo>
                  <a:pt x="3445" y="22280"/>
                  <a:pt x="3436" y="22285"/>
                  <a:pt x="3428" y="22293"/>
                </a:cubicBezTo>
                <a:cubicBezTo>
                  <a:pt x="3427" y="22295"/>
                  <a:pt x="3426" y="22296"/>
                  <a:pt x="3424" y="22296"/>
                </a:cubicBezTo>
                <a:cubicBezTo>
                  <a:pt x="3415" y="22296"/>
                  <a:pt x="3396" y="22269"/>
                  <a:pt x="3411" y="22225"/>
                </a:cubicBezTo>
                <a:cubicBezTo>
                  <a:pt x="3420" y="22201"/>
                  <a:pt x="3438" y="22193"/>
                  <a:pt x="3456" y="22193"/>
                </a:cubicBezTo>
                <a:close/>
                <a:moveTo>
                  <a:pt x="2073" y="22190"/>
                </a:moveTo>
                <a:cubicBezTo>
                  <a:pt x="2087" y="22190"/>
                  <a:pt x="2100" y="22206"/>
                  <a:pt x="2100" y="22231"/>
                </a:cubicBezTo>
                <a:lnTo>
                  <a:pt x="2095" y="22237"/>
                </a:lnTo>
                <a:cubicBezTo>
                  <a:pt x="2061" y="22259"/>
                  <a:pt x="2066" y="22344"/>
                  <a:pt x="2015" y="22350"/>
                </a:cubicBezTo>
                <a:lnTo>
                  <a:pt x="2004" y="22350"/>
                </a:lnTo>
                <a:cubicBezTo>
                  <a:pt x="2002" y="22354"/>
                  <a:pt x="1999" y="22356"/>
                  <a:pt x="1995" y="22356"/>
                </a:cubicBezTo>
                <a:cubicBezTo>
                  <a:pt x="1987" y="22356"/>
                  <a:pt x="1977" y="22348"/>
                  <a:pt x="1970" y="22333"/>
                </a:cubicBezTo>
                <a:lnTo>
                  <a:pt x="1958" y="22316"/>
                </a:lnTo>
                <a:cubicBezTo>
                  <a:pt x="1958" y="22305"/>
                  <a:pt x="1970" y="22276"/>
                  <a:pt x="1970" y="22276"/>
                </a:cubicBezTo>
                <a:cubicBezTo>
                  <a:pt x="1977" y="22279"/>
                  <a:pt x="1984" y="22281"/>
                  <a:pt x="1989" y="22281"/>
                </a:cubicBezTo>
                <a:cubicBezTo>
                  <a:pt x="2027" y="22281"/>
                  <a:pt x="2030" y="22221"/>
                  <a:pt x="2055" y="22197"/>
                </a:cubicBezTo>
                <a:lnTo>
                  <a:pt x="2066" y="22191"/>
                </a:lnTo>
                <a:cubicBezTo>
                  <a:pt x="2068" y="22190"/>
                  <a:pt x="2071" y="22190"/>
                  <a:pt x="2073" y="22190"/>
                </a:cubicBezTo>
                <a:close/>
                <a:moveTo>
                  <a:pt x="3944" y="22193"/>
                </a:moveTo>
                <a:cubicBezTo>
                  <a:pt x="3954" y="22193"/>
                  <a:pt x="3959" y="22202"/>
                  <a:pt x="3956" y="22220"/>
                </a:cubicBezTo>
                <a:lnTo>
                  <a:pt x="3950" y="22225"/>
                </a:lnTo>
                <a:cubicBezTo>
                  <a:pt x="3922" y="22248"/>
                  <a:pt x="3905" y="22271"/>
                  <a:pt x="3876" y="22344"/>
                </a:cubicBezTo>
                <a:lnTo>
                  <a:pt x="3870" y="22356"/>
                </a:lnTo>
                <a:cubicBezTo>
                  <a:pt x="3864" y="22362"/>
                  <a:pt x="3858" y="22365"/>
                  <a:pt x="3853" y="22365"/>
                </a:cubicBezTo>
                <a:cubicBezTo>
                  <a:pt x="3840" y="22365"/>
                  <a:pt x="3831" y="22345"/>
                  <a:pt x="3831" y="22316"/>
                </a:cubicBezTo>
                <a:cubicBezTo>
                  <a:pt x="3831" y="22279"/>
                  <a:pt x="3851" y="22207"/>
                  <a:pt x="3876" y="22207"/>
                </a:cubicBezTo>
                <a:cubicBezTo>
                  <a:pt x="3878" y="22207"/>
                  <a:pt x="3880" y="22207"/>
                  <a:pt x="3882" y="22208"/>
                </a:cubicBezTo>
                <a:lnTo>
                  <a:pt x="3905" y="22208"/>
                </a:lnTo>
                <a:lnTo>
                  <a:pt x="3922" y="22202"/>
                </a:lnTo>
                <a:cubicBezTo>
                  <a:pt x="3930" y="22196"/>
                  <a:pt x="3938" y="22193"/>
                  <a:pt x="3944" y="22193"/>
                </a:cubicBezTo>
                <a:close/>
                <a:moveTo>
                  <a:pt x="3098" y="22244"/>
                </a:moveTo>
                <a:cubicBezTo>
                  <a:pt x="3110" y="22244"/>
                  <a:pt x="3120" y="22254"/>
                  <a:pt x="3127" y="22276"/>
                </a:cubicBezTo>
                <a:cubicBezTo>
                  <a:pt x="3132" y="22302"/>
                  <a:pt x="3083" y="22412"/>
                  <a:pt x="3065" y="22412"/>
                </a:cubicBezTo>
                <a:cubicBezTo>
                  <a:pt x="3062" y="22412"/>
                  <a:pt x="3060" y="22410"/>
                  <a:pt x="3059" y="22407"/>
                </a:cubicBezTo>
                <a:cubicBezTo>
                  <a:pt x="3048" y="22378"/>
                  <a:pt x="3059" y="22271"/>
                  <a:pt x="3076" y="22254"/>
                </a:cubicBezTo>
                <a:cubicBezTo>
                  <a:pt x="3084" y="22247"/>
                  <a:pt x="3092" y="22244"/>
                  <a:pt x="3098" y="22244"/>
                </a:cubicBezTo>
                <a:close/>
                <a:moveTo>
                  <a:pt x="1083" y="22353"/>
                </a:moveTo>
                <a:cubicBezTo>
                  <a:pt x="1086" y="22353"/>
                  <a:pt x="1088" y="22354"/>
                  <a:pt x="1090" y="22356"/>
                </a:cubicBezTo>
                <a:cubicBezTo>
                  <a:pt x="1113" y="22378"/>
                  <a:pt x="1107" y="22401"/>
                  <a:pt x="1090" y="22401"/>
                </a:cubicBezTo>
                <a:lnTo>
                  <a:pt x="1073" y="22401"/>
                </a:lnTo>
                <a:cubicBezTo>
                  <a:pt x="1039" y="22407"/>
                  <a:pt x="1045" y="22418"/>
                  <a:pt x="1062" y="22446"/>
                </a:cubicBezTo>
                <a:cubicBezTo>
                  <a:pt x="1068" y="22452"/>
                  <a:pt x="1039" y="22498"/>
                  <a:pt x="1034" y="22498"/>
                </a:cubicBezTo>
                <a:cubicBezTo>
                  <a:pt x="994" y="22486"/>
                  <a:pt x="960" y="22469"/>
                  <a:pt x="926" y="22452"/>
                </a:cubicBezTo>
                <a:cubicBezTo>
                  <a:pt x="926" y="22452"/>
                  <a:pt x="920" y="22429"/>
                  <a:pt x="926" y="22424"/>
                </a:cubicBezTo>
                <a:cubicBezTo>
                  <a:pt x="931" y="22412"/>
                  <a:pt x="943" y="22401"/>
                  <a:pt x="948" y="22401"/>
                </a:cubicBezTo>
                <a:lnTo>
                  <a:pt x="971" y="22412"/>
                </a:lnTo>
                <a:cubicBezTo>
                  <a:pt x="991" y="22407"/>
                  <a:pt x="1056" y="22353"/>
                  <a:pt x="1083" y="22353"/>
                </a:cubicBezTo>
                <a:close/>
                <a:moveTo>
                  <a:pt x="1630" y="22229"/>
                </a:moveTo>
                <a:cubicBezTo>
                  <a:pt x="1633" y="22229"/>
                  <a:pt x="1637" y="22231"/>
                  <a:pt x="1641" y="22237"/>
                </a:cubicBezTo>
                <a:lnTo>
                  <a:pt x="1652" y="22248"/>
                </a:lnTo>
                <a:lnTo>
                  <a:pt x="1663" y="22259"/>
                </a:lnTo>
                <a:cubicBezTo>
                  <a:pt x="1674" y="22275"/>
                  <a:pt x="1650" y="22316"/>
                  <a:pt x="1632" y="22316"/>
                </a:cubicBezTo>
                <a:cubicBezTo>
                  <a:pt x="1631" y="22316"/>
                  <a:pt x="1630" y="22316"/>
                  <a:pt x="1629" y="22316"/>
                </a:cubicBezTo>
                <a:cubicBezTo>
                  <a:pt x="1629" y="22316"/>
                  <a:pt x="1628" y="22316"/>
                  <a:pt x="1628" y="22316"/>
                </a:cubicBezTo>
                <a:cubicBezTo>
                  <a:pt x="1612" y="22316"/>
                  <a:pt x="1550" y="22374"/>
                  <a:pt x="1556" y="22407"/>
                </a:cubicBezTo>
                <a:cubicBezTo>
                  <a:pt x="1561" y="22418"/>
                  <a:pt x="1561" y="22424"/>
                  <a:pt x="1561" y="22429"/>
                </a:cubicBezTo>
                <a:cubicBezTo>
                  <a:pt x="1553" y="22418"/>
                  <a:pt x="1523" y="22403"/>
                  <a:pt x="1502" y="22403"/>
                </a:cubicBezTo>
                <a:cubicBezTo>
                  <a:pt x="1493" y="22403"/>
                  <a:pt x="1485" y="22406"/>
                  <a:pt x="1482" y="22412"/>
                </a:cubicBezTo>
                <a:cubicBezTo>
                  <a:pt x="1470" y="22435"/>
                  <a:pt x="1408" y="22486"/>
                  <a:pt x="1391" y="22498"/>
                </a:cubicBezTo>
                <a:cubicBezTo>
                  <a:pt x="1390" y="22498"/>
                  <a:pt x="1389" y="22498"/>
                  <a:pt x="1388" y="22498"/>
                </a:cubicBezTo>
                <a:cubicBezTo>
                  <a:pt x="1366" y="22498"/>
                  <a:pt x="1346" y="22394"/>
                  <a:pt x="1346" y="22356"/>
                </a:cubicBezTo>
                <a:cubicBezTo>
                  <a:pt x="1346" y="22326"/>
                  <a:pt x="1391" y="22293"/>
                  <a:pt x="1418" y="22293"/>
                </a:cubicBezTo>
                <a:cubicBezTo>
                  <a:pt x="1427" y="22293"/>
                  <a:pt x="1434" y="22296"/>
                  <a:pt x="1436" y="22305"/>
                </a:cubicBezTo>
                <a:cubicBezTo>
                  <a:pt x="1440" y="22316"/>
                  <a:pt x="1447" y="22320"/>
                  <a:pt x="1456" y="22320"/>
                </a:cubicBezTo>
                <a:cubicBezTo>
                  <a:pt x="1477" y="22320"/>
                  <a:pt x="1507" y="22292"/>
                  <a:pt x="1499" y="22276"/>
                </a:cubicBezTo>
                <a:cubicBezTo>
                  <a:pt x="1496" y="22264"/>
                  <a:pt x="1500" y="22256"/>
                  <a:pt x="1509" y="22256"/>
                </a:cubicBezTo>
                <a:cubicBezTo>
                  <a:pt x="1516" y="22256"/>
                  <a:pt x="1526" y="22261"/>
                  <a:pt x="1539" y="22271"/>
                </a:cubicBezTo>
                <a:lnTo>
                  <a:pt x="1561" y="22276"/>
                </a:lnTo>
                <a:cubicBezTo>
                  <a:pt x="1578" y="22276"/>
                  <a:pt x="1595" y="22271"/>
                  <a:pt x="1607" y="22265"/>
                </a:cubicBezTo>
                <a:lnTo>
                  <a:pt x="1618" y="22259"/>
                </a:lnTo>
                <a:cubicBezTo>
                  <a:pt x="1618" y="22240"/>
                  <a:pt x="1623" y="22229"/>
                  <a:pt x="1630" y="22229"/>
                </a:cubicBezTo>
                <a:close/>
                <a:moveTo>
                  <a:pt x="4007" y="1"/>
                </a:moveTo>
                <a:cubicBezTo>
                  <a:pt x="3995" y="7"/>
                  <a:pt x="3967" y="35"/>
                  <a:pt x="3961" y="46"/>
                </a:cubicBezTo>
                <a:cubicBezTo>
                  <a:pt x="3960" y="48"/>
                  <a:pt x="3959" y="49"/>
                  <a:pt x="3957" y="49"/>
                </a:cubicBezTo>
                <a:cubicBezTo>
                  <a:pt x="3949" y="49"/>
                  <a:pt x="3937" y="33"/>
                  <a:pt x="3933" y="24"/>
                </a:cubicBezTo>
                <a:cubicBezTo>
                  <a:pt x="3931" y="19"/>
                  <a:pt x="3926" y="18"/>
                  <a:pt x="3920" y="18"/>
                </a:cubicBezTo>
                <a:cubicBezTo>
                  <a:pt x="3913" y="18"/>
                  <a:pt x="3906" y="20"/>
                  <a:pt x="3900" y="20"/>
                </a:cubicBezTo>
                <a:cubicBezTo>
                  <a:pt x="3897" y="20"/>
                  <a:pt x="3894" y="19"/>
                  <a:pt x="3893" y="18"/>
                </a:cubicBezTo>
                <a:cubicBezTo>
                  <a:pt x="3891" y="17"/>
                  <a:pt x="3889" y="17"/>
                  <a:pt x="3886" y="17"/>
                </a:cubicBezTo>
                <a:cubicBezTo>
                  <a:pt x="3874" y="17"/>
                  <a:pt x="3857" y="28"/>
                  <a:pt x="3848" y="46"/>
                </a:cubicBezTo>
                <a:lnTo>
                  <a:pt x="3836" y="75"/>
                </a:lnTo>
                <a:lnTo>
                  <a:pt x="3831" y="97"/>
                </a:lnTo>
                <a:cubicBezTo>
                  <a:pt x="3825" y="103"/>
                  <a:pt x="3815" y="105"/>
                  <a:pt x="3803" y="105"/>
                </a:cubicBezTo>
                <a:cubicBezTo>
                  <a:pt x="3780" y="105"/>
                  <a:pt x="3749" y="97"/>
                  <a:pt x="3734" y="97"/>
                </a:cubicBezTo>
                <a:cubicBezTo>
                  <a:pt x="3723" y="97"/>
                  <a:pt x="3707" y="95"/>
                  <a:pt x="3694" y="95"/>
                </a:cubicBezTo>
                <a:cubicBezTo>
                  <a:pt x="3687" y="95"/>
                  <a:pt x="3681" y="95"/>
                  <a:pt x="3678" y="97"/>
                </a:cubicBezTo>
                <a:lnTo>
                  <a:pt x="3672" y="86"/>
                </a:lnTo>
                <a:lnTo>
                  <a:pt x="3638" y="41"/>
                </a:lnTo>
                <a:lnTo>
                  <a:pt x="3638" y="41"/>
                </a:lnTo>
                <a:cubicBezTo>
                  <a:pt x="3627" y="80"/>
                  <a:pt x="3644" y="126"/>
                  <a:pt x="3649" y="131"/>
                </a:cubicBezTo>
                <a:cubicBezTo>
                  <a:pt x="3654" y="134"/>
                  <a:pt x="3661" y="135"/>
                  <a:pt x="3668" y="135"/>
                </a:cubicBezTo>
                <a:cubicBezTo>
                  <a:pt x="3679" y="135"/>
                  <a:pt x="3693" y="132"/>
                  <a:pt x="3706" y="126"/>
                </a:cubicBezTo>
                <a:lnTo>
                  <a:pt x="3723" y="131"/>
                </a:lnTo>
                <a:cubicBezTo>
                  <a:pt x="3746" y="137"/>
                  <a:pt x="3768" y="171"/>
                  <a:pt x="3791" y="177"/>
                </a:cubicBezTo>
                <a:lnTo>
                  <a:pt x="3814" y="182"/>
                </a:lnTo>
                <a:cubicBezTo>
                  <a:pt x="3823" y="179"/>
                  <a:pt x="3835" y="177"/>
                  <a:pt x="3847" y="177"/>
                </a:cubicBezTo>
                <a:cubicBezTo>
                  <a:pt x="3870" y="177"/>
                  <a:pt x="3897" y="184"/>
                  <a:pt x="3916" y="200"/>
                </a:cubicBezTo>
                <a:lnTo>
                  <a:pt x="3922" y="188"/>
                </a:lnTo>
                <a:lnTo>
                  <a:pt x="3990" y="120"/>
                </a:lnTo>
                <a:lnTo>
                  <a:pt x="3990" y="120"/>
                </a:lnTo>
                <a:cubicBezTo>
                  <a:pt x="4007" y="188"/>
                  <a:pt x="3939" y="285"/>
                  <a:pt x="3910" y="296"/>
                </a:cubicBezTo>
                <a:cubicBezTo>
                  <a:pt x="3882" y="307"/>
                  <a:pt x="3859" y="347"/>
                  <a:pt x="3859" y="353"/>
                </a:cubicBezTo>
                <a:cubicBezTo>
                  <a:pt x="3859" y="358"/>
                  <a:pt x="3876" y="370"/>
                  <a:pt x="3876" y="370"/>
                </a:cubicBezTo>
                <a:cubicBezTo>
                  <a:pt x="3880" y="370"/>
                  <a:pt x="3909" y="361"/>
                  <a:pt x="3932" y="361"/>
                </a:cubicBezTo>
                <a:cubicBezTo>
                  <a:pt x="3947" y="361"/>
                  <a:pt x="3959" y="364"/>
                  <a:pt x="3961" y="375"/>
                </a:cubicBezTo>
                <a:cubicBezTo>
                  <a:pt x="3971" y="399"/>
                  <a:pt x="3915" y="436"/>
                  <a:pt x="3884" y="436"/>
                </a:cubicBezTo>
                <a:cubicBezTo>
                  <a:pt x="3879" y="436"/>
                  <a:pt x="3874" y="435"/>
                  <a:pt x="3870" y="432"/>
                </a:cubicBezTo>
                <a:cubicBezTo>
                  <a:pt x="3853" y="409"/>
                  <a:pt x="3836" y="370"/>
                  <a:pt x="3842" y="353"/>
                </a:cubicBezTo>
                <a:cubicBezTo>
                  <a:pt x="3848" y="330"/>
                  <a:pt x="3853" y="319"/>
                  <a:pt x="3859" y="319"/>
                </a:cubicBezTo>
                <a:cubicBezTo>
                  <a:pt x="3859" y="319"/>
                  <a:pt x="3859" y="279"/>
                  <a:pt x="3859" y="256"/>
                </a:cubicBezTo>
                <a:cubicBezTo>
                  <a:pt x="3859" y="239"/>
                  <a:pt x="3842" y="228"/>
                  <a:pt x="3819" y="228"/>
                </a:cubicBezTo>
                <a:lnTo>
                  <a:pt x="3802" y="228"/>
                </a:lnTo>
                <a:cubicBezTo>
                  <a:pt x="3785" y="222"/>
                  <a:pt x="3768" y="205"/>
                  <a:pt x="3751" y="200"/>
                </a:cubicBezTo>
                <a:cubicBezTo>
                  <a:pt x="3740" y="194"/>
                  <a:pt x="3729" y="194"/>
                  <a:pt x="3717" y="194"/>
                </a:cubicBezTo>
                <a:cubicBezTo>
                  <a:pt x="3712" y="194"/>
                  <a:pt x="3700" y="200"/>
                  <a:pt x="3695" y="200"/>
                </a:cubicBezTo>
                <a:cubicBezTo>
                  <a:pt x="3666" y="222"/>
                  <a:pt x="3649" y="279"/>
                  <a:pt x="3672" y="307"/>
                </a:cubicBezTo>
                <a:lnTo>
                  <a:pt x="3678" y="319"/>
                </a:lnTo>
                <a:cubicBezTo>
                  <a:pt x="3681" y="318"/>
                  <a:pt x="3684" y="318"/>
                  <a:pt x="3686" y="318"/>
                </a:cubicBezTo>
                <a:cubicBezTo>
                  <a:pt x="3715" y="318"/>
                  <a:pt x="3734" y="343"/>
                  <a:pt x="3734" y="358"/>
                </a:cubicBezTo>
                <a:cubicBezTo>
                  <a:pt x="3734" y="370"/>
                  <a:pt x="3683" y="370"/>
                  <a:pt x="3661" y="370"/>
                </a:cubicBezTo>
                <a:cubicBezTo>
                  <a:pt x="3649" y="374"/>
                  <a:pt x="3631" y="378"/>
                  <a:pt x="3619" y="378"/>
                </a:cubicBezTo>
                <a:cubicBezTo>
                  <a:pt x="3615" y="378"/>
                  <a:pt x="3611" y="377"/>
                  <a:pt x="3609" y="375"/>
                </a:cubicBezTo>
                <a:cubicBezTo>
                  <a:pt x="3598" y="375"/>
                  <a:pt x="3598" y="347"/>
                  <a:pt x="3604" y="324"/>
                </a:cubicBezTo>
                <a:lnTo>
                  <a:pt x="3609" y="324"/>
                </a:lnTo>
                <a:lnTo>
                  <a:pt x="3638" y="319"/>
                </a:lnTo>
                <a:cubicBezTo>
                  <a:pt x="3638" y="296"/>
                  <a:pt x="3587" y="245"/>
                  <a:pt x="3564" y="239"/>
                </a:cubicBezTo>
                <a:cubicBezTo>
                  <a:pt x="3562" y="238"/>
                  <a:pt x="3559" y="238"/>
                  <a:pt x="3556" y="238"/>
                </a:cubicBezTo>
                <a:cubicBezTo>
                  <a:pt x="3537" y="238"/>
                  <a:pt x="3505" y="253"/>
                  <a:pt x="3490" y="268"/>
                </a:cubicBezTo>
                <a:lnTo>
                  <a:pt x="3479" y="296"/>
                </a:lnTo>
                <a:cubicBezTo>
                  <a:pt x="3473" y="307"/>
                  <a:pt x="3485" y="336"/>
                  <a:pt x="3490" y="358"/>
                </a:cubicBezTo>
                <a:cubicBezTo>
                  <a:pt x="3490" y="364"/>
                  <a:pt x="3496" y="381"/>
                  <a:pt x="3490" y="387"/>
                </a:cubicBezTo>
                <a:cubicBezTo>
                  <a:pt x="3485" y="398"/>
                  <a:pt x="3479" y="415"/>
                  <a:pt x="3473" y="415"/>
                </a:cubicBezTo>
                <a:cubicBezTo>
                  <a:pt x="3472" y="416"/>
                  <a:pt x="3470" y="416"/>
                  <a:pt x="3468" y="416"/>
                </a:cubicBezTo>
                <a:cubicBezTo>
                  <a:pt x="3458" y="416"/>
                  <a:pt x="3445" y="403"/>
                  <a:pt x="3445" y="398"/>
                </a:cubicBezTo>
                <a:lnTo>
                  <a:pt x="3462" y="324"/>
                </a:lnTo>
                <a:cubicBezTo>
                  <a:pt x="3417" y="307"/>
                  <a:pt x="3297" y="239"/>
                  <a:pt x="3280" y="200"/>
                </a:cubicBezTo>
                <a:cubicBezTo>
                  <a:pt x="3258" y="160"/>
                  <a:pt x="3241" y="115"/>
                  <a:pt x="3241" y="92"/>
                </a:cubicBezTo>
                <a:lnTo>
                  <a:pt x="3241" y="92"/>
                </a:lnTo>
                <a:cubicBezTo>
                  <a:pt x="3241" y="103"/>
                  <a:pt x="3245" y="109"/>
                  <a:pt x="3251" y="109"/>
                </a:cubicBezTo>
                <a:cubicBezTo>
                  <a:pt x="3256" y="109"/>
                  <a:pt x="3263" y="103"/>
                  <a:pt x="3269" y="92"/>
                </a:cubicBezTo>
                <a:cubicBezTo>
                  <a:pt x="3277" y="75"/>
                  <a:pt x="3261" y="65"/>
                  <a:pt x="3241" y="65"/>
                </a:cubicBezTo>
                <a:cubicBezTo>
                  <a:pt x="3234" y="65"/>
                  <a:pt x="3226" y="66"/>
                  <a:pt x="3218" y="69"/>
                </a:cubicBezTo>
                <a:cubicBezTo>
                  <a:pt x="3195" y="86"/>
                  <a:pt x="3184" y="114"/>
                  <a:pt x="3201" y="137"/>
                </a:cubicBezTo>
                <a:cubicBezTo>
                  <a:pt x="3184" y="114"/>
                  <a:pt x="3161" y="97"/>
                  <a:pt x="3156" y="97"/>
                </a:cubicBezTo>
                <a:cubicBezTo>
                  <a:pt x="3150" y="97"/>
                  <a:pt x="3156" y="154"/>
                  <a:pt x="3167" y="171"/>
                </a:cubicBezTo>
                <a:cubicBezTo>
                  <a:pt x="3178" y="188"/>
                  <a:pt x="3190" y="217"/>
                  <a:pt x="3195" y="228"/>
                </a:cubicBezTo>
                <a:lnTo>
                  <a:pt x="3195" y="245"/>
                </a:lnTo>
                <a:cubicBezTo>
                  <a:pt x="3195" y="249"/>
                  <a:pt x="3184" y="258"/>
                  <a:pt x="3177" y="258"/>
                </a:cubicBezTo>
                <a:cubicBezTo>
                  <a:pt x="3175" y="258"/>
                  <a:pt x="3174" y="257"/>
                  <a:pt x="3173" y="256"/>
                </a:cubicBezTo>
                <a:lnTo>
                  <a:pt x="3093" y="194"/>
                </a:lnTo>
                <a:cubicBezTo>
                  <a:pt x="3002" y="143"/>
                  <a:pt x="2872" y="97"/>
                  <a:pt x="2849" y="97"/>
                </a:cubicBezTo>
                <a:cubicBezTo>
                  <a:pt x="2821" y="97"/>
                  <a:pt x="2866" y="137"/>
                  <a:pt x="2878" y="148"/>
                </a:cubicBezTo>
                <a:cubicBezTo>
                  <a:pt x="2895" y="154"/>
                  <a:pt x="2934" y="171"/>
                  <a:pt x="2968" y="182"/>
                </a:cubicBezTo>
                <a:lnTo>
                  <a:pt x="2974" y="228"/>
                </a:lnTo>
                <a:lnTo>
                  <a:pt x="2974" y="273"/>
                </a:lnTo>
                <a:cubicBezTo>
                  <a:pt x="2957" y="303"/>
                  <a:pt x="2940" y="320"/>
                  <a:pt x="2933" y="320"/>
                </a:cubicBezTo>
                <a:cubicBezTo>
                  <a:pt x="2930" y="320"/>
                  <a:pt x="2929" y="317"/>
                  <a:pt x="2929" y="313"/>
                </a:cubicBezTo>
                <a:lnTo>
                  <a:pt x="2923" y="302"/>
                </a:lnTo>
                <a:cubicBezTo>
                  <a:pt x="2912" y="268"/>
                  <a:pt x="2968" y="251"/>
                  <a:pt x="2929" y="211"/>
                </a:cubicBezTo>
                <a:lnTo>
                  <a:pt x="2895" y="182"/>
                </a:lnTo>
                <a:cubicBezTo>
                  <a:pt x="2878" y="211"/>
                  <a:pt x="2809" y="251"/>
                  <a:pt x="2753" y="268"/>
                </a:cubicBezTo>
                <a:lnTo>
                  <a:pt x="2798" y="364"/>
                </a:lnTo>
                <a:cubicBezTo>
                  <a:pt x="2787" y="375"/>
                  <a:pt x="2741" y="415"/>
                  <a:pt x="2702" y="449"/>
                </a:cubicBezTo>
                <a:lnTo>
                  <a:pt x="2719" y="551"/>
                </a:lnTo>
                <a:cubicBezTo>
                  <a:pt x="2719" y="557"/>
                  <a:pt x="2719" y="574"/>
                  <a:pt x="2719" y="574"/>
                </a:cubicBezTo>
                <a:cubicBezTo>
                  <a:pt x="2707" y="580"/>
                  <a:pt x="2696" y="580"/>
                  <a:pt x="2696" y="580"/>
                </a:cubicBezTo>
                <a:cubicBezTo>
                  <a:pt x="2679" y="551"/>
                  <a:pt x="2662" y="523"/>
                  <a:pt x="2656" y="489"/>
                </a:cubicBezTo>
                <a:cubicBezTo>
                  <a:pt x="2651" y="478"/>
                  <a:pt x="2673" y="455"/>
                  <a:pt x="2673" y="438"/>
                </a:cubicBezTo>
                <a:lnTo>
                  <a:pt x="2673" y="370"/>
                </a:lnTo>
                <a:cubicBezTo>
                  <a:pt x="2719" y="353"/>
                  <a:pt x="2758" y="239"/>
                  <a:pt x="2764" y="200"/>
                </a:cubicBezTo>
                <a:cubicBezTo>
                  <a:pt x="2769" y="163"/>
                  <a:pt x="2732" y="136"/>
                  <a:pt x="2712" y="136"/>
                </a:cubicBezTo>
                <a:cubicBezTo>
                  <a:pt x="2710" y="136"/>
                  <a:pt x="2709" y="137"/>
                  <a:pt x="2707" y="137"/>
                </a:cubicBezTo>
                <a:cubicBezTo>
                  <a:pt x="2690" y="137"/>
                  <a:pt x="2679" y="217"/>
                  <a:pt x="2679" y="239"/>
                </a:cubicBezTo>
                <a:cubicBezTo>
                  <a:pt x="2679" y="266"/>
                  <a:pt x="2632" y="330"/>
                  <a:pt x="2613" y="330"/>
                </a:cubicBezTo>
                <a:cubicBezTo>
                  <a:pt x="2612" y="330"/>
                  <a:pt x="2612" y="330"/>
                  <a:pt x="2611" y="330"/>
                </a:cubicBezTo>
                <a:cubicBezTo>
                  <a:pt x="2594" y="319"/>
                  <a:pt x="2588" y="279"/>
                  <a:pt x="2594" y="273"/>
                </a:cubicBezTo>
                <a:cubicBezTo>
                  <a:pt x="2600" y="262"/>
                  <a:pt x="2622" y="234"/>
                  <a:pt x="2634" y="211"/>
                </a:cubicBezTo>
                <a:lnTo>
                  <a:pt x="2611" y="194"/>
                </a:lnTo>
                <a:lnTo>
                  <a:pt x="2588" y="182"/>
                </a:lnTo>
                <a:cubicBezTo>
                  <a:pt x="2584" y="182"/>
                  <a:pt x="2580" y="181"/>
                  <a:pt x="2576" y="181"/>
                </a:cubicBezTo>
                <a:cubicBezTo>
                  <a:pt x="2548" y="181"/>
                  <a:pt x="2514" y="196"/>
                  <a:pt x="2514" y="211"/>
                </a:cubicBezTo>
                <a:cubicBezTo>
                  <a:pt x="2520" y="234"/>
                  <a:pt x="2520" y="251"/>
                  <a:pt x="2509" y="256"/>
                </a:cubicBezTo>
                <a:lnTo>
                  <a:pt x="2486" y="256"/>
                </a:lnTo>
                <a:cubicBezTo>
                  <a:pt x="2469" y="256"/>
                  <a:pt x="2458" y="228"/>
                  <a:pt x="2458" y="194"/>
                </a:cubicBezTo>
                <a:lnTo>
                  <a:pt x="2452" y="165"/>
                </a:lnTo>
                <a:cubicBezTo>
                  <a:pt x="2452" y="126"/>
                  <a:pt x="2475" y="131"/>
                  <a:pt x="2492" y="126"/>
                </a:cubicBezTo>
                <a:lnTo>
                  <a:pt x="2509" y="114"/>
                </a:lnTo>
                <a:cubicBezTo>
                  <a:pt x="2512" y="110"/>
                  <a:pt x="2507" y="108"/>
                  <a:pt x="2499" y="108"/>
                </a:cubicBezTo>
                <a:cubicBezTo>
                  <a:pt x="2475" y="108"/>
                  <a:pt x="2418" y="125"/>
                  <a:pt x="2401" y="154"/>
                </a:cubicBezTo>
                <a:cubicBezTo>
                  <a:pt x="2378" y="188"/>
                  <a:pt x="2344" y="239"/>
                  <a:pt x="2339" y="245"/>
                </a:cubicBezTo>
                <a:cubicBezTo>
                  <a:pt x="2338" y="246"/>
                  <a:pt x="2337" y="246"/>
                  <a:pt x="2336" y="246"/>
                </a:cubicBezTo>
                <a:cubicBezTo>
                  <a:pt x="2330" y="246"/>
                  <a:pt x="2320" y="231"/>
                  <a:pt x="2310" y="217"/>
                </a:cubicBezTo>
                <a:lnTo>
                  <a:pt x="2310" y="194"/>
                </a:lnTo>
                <a:cubicBezTo>
                  <a:pt x="2305" y="182"/>
                  <a:pt x="2310" y="177"/>
                  <a:pt x="2316" y="165"/>
                </a:cubicBezTo>
                <a:lnTo>
                  <a:pt x="2322" y="154"/>
                </a:lnTo>
                <a:cubicBezTo>
                  <a:pt x="2327" y="143"/>
                  <a:pt x="2310" y="126"/>
                  <a:pt x="2282" y="126"/>
                </a:cubicBezTo>
                <a:lnTo>
                  <a:pt x="2253" y="126"/>
                </a:lnTo>
                <a:cubicBezTo>
                  <a:pt x="2248" y="131"/>
                  <a:pt x="2214" y="234"/>
                  <a:pt x="2191" y="251"/>
                </a:cubicBezTo>
                <a:cubicBezTo>
                  <a:pt x="2174" y="273"/>
                  <a:pt x="2157" y="290"/>
                  <a:pt x="2151" y="290"/>
                </a:cubicBezTo>
                <a:lnTo>
                  <a:pt x="2146" y="285"/>
                </a:lnTo>
                <a:cubicBezTo>
                  <a:pt x="2140" y="273"/>
                  <a:pt x="2129" y="268"/>
                  <a:pt x="2123" y="251"/>
                </a:cubicBezTo>
                <a:cubicBezTo>
                  <a:pt x="2114" y="218"/>
                  <a:pt x="2104" y="189"/>
                  <a:pt x="2076" y="189"/>
                </a:cubicBezTo>
                <a:cubicBezTo>
                  <a:pt x="2070" y="189"/>
                  <a:pt x="2063" y="191"/>
                  <a:pt x="2055" y="194"/>
                </a:cubicBezTo>
                <a:lnTo>
                  <a:pt x="2015" y="205"/>
                </a:lnTo>
                <a:cubicBezTo>
                  <a:pt x="2021" y="251"/>
                  <a:pt x="1992" y="290"/>
                  <a:pt x="1981" y="290"/>
                </a:cubicBezTo>
                <a:cubicBezTo>
                  <a:pt x="1970" y="290"/>
                  <a:pt x="1947" y="313"/>
                  <a:pt x="1936" y="336"/>
                </a:cubicBezTo>
                <a:lnTo>
                  <a:pt x="1919" y="358"/>
                </a:lnTo>
                <a:lnTo>
                  <a:pt x="1907" y="381"/>
                </a:lnTo>
                <a:cubicBezTo>
                  <a:pt x="1890" y="381"/>
                  <a:pt x="1856" y="358"/>
                  <a:pt x="1834" y="358"/>
                </a:cubicBezTo>
                <a:cubicBezTo>
                  <a:pt x="1839" y="347"/>
                  <a:pt x="1839" y="330"/>
                  <a:pt x="1845" y="313"/>
                </a:cubicBezTo>
                <a:lnTo>
                  <a:pt x="1845" y="313"/>
                </a:lnTo>
                <a:lnTo>
                  <a:pt x="1788" y="324"/>
                </a:lnTo>
                <a:cubicBezTo>
                  <a:pt x="1748" y="330"/>
                  <a:pt x="1777" y="381"/>
                  <a:pt x="1765" y="415"/>
                </a:cubicBezTo>
                <a:lnTo>
                  <a:pt x="1765" y="421"/>
                </a:lnTo>
                <a:cubicBezTo>
                  <a:pt x="1771" y="432"/>
                  <a:pt x="1811" y="449"/>
                  <a:pt x="1822" y="455"/>
                </a:cubicBezTo>
                <a:cubicBezTo>
                  <a:pt x="1834" y="461"/>
                  <a:pt x="1873" y="483"/>
                  <a:pt x="1913" y="512"/>
                </a:cubicBezTo>
                <a:lnTo>
                  <a:pt x="1919" y="426"/>
                </a:lnTo>
                <a:cubicBezTo>
                  <a:pt x="1919" y="421"/>
                  <a:pt x="1941" y="415"/>
                  <a:pt x="1953" y="415"/>
                </a:cubicBezTo>
                <a:cubicBezTo>
                  <a:pt x="1953" y="415"/>
                  <a:pt x="1964" y="432"/>
                  <a:pt x="1964" y="438"/>
                </a:cubicBezTo>
                <a:lnTo>
                  <a:pt x="1958" y="472"/>
                </a:lnTo>
                <a:cubicBezTo>
                  <a:pt x="1953" y="506"/>
                  <a:pt x="1987" y="580"/>
                  <a:pt x="2038" y="625"/>
                </a:cubicBezTo>
                <a:lnTo>
                  <a:pt x="2089" y="665"/>
                </a:lnTo>
                <a:lnTo>
                  <a:pt x="2123" y="687"/>
                </a:lnTo>
                <a:cubicBezTo>
                  <a:pt x="2146" y="670"/>
                  <a:pt x="2202" y="670"/>
                  <a:pt x="2214" y="665"/>
                </a:cubicBezTo>
                <a:cubicBezTo>
                  <a:pt x="2217" y="663"/>
                  <a:pt x="2220" y="662"/>
                  <a:pt x="2224" y="662"/>
                </a:cubicBezTo>
                <a:cubicBezTo>
                  <a:pt x="2240" y="662"/>
                  <a:pt x="2262" y="682"/>
                  <a:pt x="2276" y="710"/>
                </a:cubicBezTo>
                <a:lnTo>
                  <a:pt x="2293" y="733"/>
                </a:lnTo>
                <a:cubicBezTo>
                  <a:pt x="2299" y="736"/>
                  <a:pt x="2307" y="736"/>
                  <a:pt x="2317" y="736"/>
                </a:cubicBezTo>
                <a:cubicBezTo>
                  <a:pt x="2326" y="736"/>
                  <a:pt x="2336" y="736"/>
                  <a:pt x="2344" y="739"/>
                </a:cubicBezTo>
                <a:cubicBezTo>
                  <a:pt x="2353" y="739"/>
                  <a:pt x="2363" y="737"/>
                  <a:pt x="2373" y="737"/>
                </a:cubicBezTo>
                <a:cubicBezTo>
                  <a:pt x="2383" y="737"/>
                  <a:pt x="2392" y="739"/>
                  <a:pt x="2401" y="744"/>
                </a:cubicBezTo>
                <a:lnTo>
                  <a:pt x="2412" y="756"/>
                </a:lnTo>
                <a:cubicBezTo>
                  <a:pt x="2412" y="790"/>
                  <a:pt x="2401" y="829"/>
                  <a:pt x="2401" y="846"/>
                </a:cubicBezTo>
                <a:cubicBezTo>
                  <a:pt x="2400" y="848"/>
                  <a:pt x="2398" y="849"/>
                  <a:pt x="2395" y="849"/>
                </a:cubicBezTo>
                <a:cubicBezTo>
                  <a:pt x="2374" y="849"/>
                  <a:pt x="2307" y="819"/>
                  <a:pt x="2287" y="790"/>
                </a:cubicBezTo>
                <a:cubicBezTo>
                  <a:pt x="2271" y="773"/>
                  <a:pt x="2258" y="764"/>
                  <a:pt x="2251" y="764"/>
                </a:cubicBezTo>
                <a:cubicBezTo>
                  <a:pt x="2245" y="764"/>
                  <a:pt x="2242" y="769"/>
                  <a:pt x="2242" y="778"/>
                </a:cubicBezTo>
                <a:lnTo>
                  <a:pt x="2242" y="795"/>
                </a:lnTo>
                <a:lnTo>
                  <a:pt x="2248" y="807"/>
                </a:lnTo>
                <a:cubicBezTo>
                  <a:pt x="2248" y="824"/>
                  <a:pt x="2174" y="863"/>
                  <a:pt x="2163" y="897"/>
                </a:cubicBezTo>
                <a:cubicBezTo>
                  <a:pt x="2153" y="917"/>
                  <a:pt x="2145" y="923"/>
                  <a:pt x="2140" y="923"/>
                </a:cubicBezTo>
                <a:cubicBezTo>
                  <a:pt x="2136" y="923"/>
                  <a:pt x="2134" y="919"/>
                  <a:pt x="2134" y="914"/>
                </a:cubicBezTo>
                <a:cubicBezTo>
                  <a:pt x="2134" y="904"/>
                  <a:pt x="2115" y="874"/>
                  <a:pt x="2103" y="874"/>
                </a:cubicBezTo>
                <a:cubicBezTo>
                  <a:pt x="2102" y="874"/>
                  <a:pt x="2101" y="874"/>
                  <a:pt x="2100" y="875"/>
                </a:cubicBezTo>
                <a:cubicBezTo>
                  <a:pt x="2100" y="875"/>
                  <a:pt x="2099" y="875"/>
                  <a:pt x="2099" y="875"/>
                </a:cubicBezTo>
                <a:cubicBezTo>
                  <a:pt x="2085" y="875"/>
                  <a:pt x="2031" y="795"/>
                  <a:pt x="1992" y="773"/>
                </a:cubicBezTo>
                <a:cubicBezTo>
                  <a:pt x="1980" y="766"/>
                  <a:pt x="1971" y="762"/>
                  <a:pt x="1964" y="762"/>
                </a:cubicBezTo>
                <a:cubicBezTo>
                  <a:pt x="1949" y="762"/>
                  <a:pt x="1948" y="779"/>
                  <a:pt x="1964" y="807"/>
                </a:cubicBezTo>
                <a:lnTo>
                  <a:pt x="1975" y="835"/>
                </a:lnTo>
                <a:lnTo>
                  <a:pt x="1981" y="852"/>
                </a:lnTo>
                <a:cubicBezTo>
                  <a:pt x="1987" y="869"/>
                  <a:pt x="1970" y="886"/>
                  <a:pt x="1958" y="886"/>
                </a:cubicBezTo>
                <a:cubicBezTo>
                  <a:pt x="1953" y="886"/>
                  <a:pt x="1924" y="892"/>
                  <a:pt x="1890" y="897"/>
                </a:cubicBezTo>
                <a:lnTo>
                  <a:pt x="1873" y="886"/>
                </a:lnTo>
                <a:cubicBezTo>
                  <a:pt x="1864" y="880"/>
                  <a:pt x="1856" y="878"/>
                  <a:pt x="1849" y="878"/>
                </a:cubicBezTo>
                <a:cubicBezTo>
                  <a:pt x="1821" y="878"/>
                  <a:pt x="1805" y="916"/>
                  <a:pt x="1783" y="920"/>
                </a:cubicBezTo>
                <a:cubicBezTo>
                  <a:pt x="1743" y="926"/>
                  <a:pt x="1737" y="960"/>
                  <a:pt x="1743" y="1011"/>
                </a:cubicBezTo>
                <a:cubicBezTo>
                  <a:pt x="1743" y="1011"/>
                  <a:pt x="1722" y="1023"/>
                  <a:pt x="1716" y="1023"/>
                </a:cubicBezTo>
                <a:cubicBezTo>
                  <a:pt x="1715" y="1023"/>
                  <a:pt x="1714" y="1023"/>
                  <a:pt x="1714" y="1022"/>
                </a:cubicBezTo>
                <a:cubicBezTo>
                  <a:pt x="1703" y="1011"/>
                  <a:pt x="1692" y="988"/>
                  <a:pt x="1692" y="977"/>
                </a:cubicBezTo>
                <a:lnTo>
                  <a:pt x="1709" y="943"/>
                </a:lnTo>
                <a:cubicBezTo>
                  <a:pt x="1718" y="920"/>
                  <a:pt x="1701" y="907"/>
                  <a:pt x="1683" y="907"/>
                </a:cubicBezTo>
                <a:cubicBezTo>
                  <a:pt x="1670" y="907"/>
                  <a:pt x="1658" y="914"/>
                  <a:pt x="1658" y="931"/>
                </a:cubicBezTo>
                <a:cubicBezTo>
                  <a:pt x="1655" y="949"/>
                  <a:pt x="1649" y="959"/>
                  <a:pt x="1640" y="959"/>
                </a:cubicBezTo>
                <a:cubicBezTo>
                  <a:pt x="1631" y="959"/>
                  <a:pt x="1620" y="951"/>
                  <a:pt x="1607" y="931"/>
                </a:cubicBezTo>
                <a:lnTo>
                  <a:pt x="1595" y="892"/>
                </a:lnTo>
                <a:cubicBezTo>
                  <a:pt x="1589" y="867"/>
                  <a:pt x="1574" y="859"/>
                  <a:pt x="1561" y="859"/>
                </a:cubicBezTo>
                <a:cubicBezTo>
                  <a:pt x="1550" y="859"/>
                  <a:pt x="1541" y="864"/>
                  <a:pt x="1539" y="869"/>
                </a:cubicBezTo>
                <a:cubicBezTo>
                  <a:pt x="1493" y="926"/>
                  <a:pt x="1448" y="977"/>
                  <a:pt x="1425" y="1056"/>
                </a:cubicBezTo>
                <a:cubicBezTo>
                  <a:pt x="1419" y="1062"/>
                  <a:pt x="1425" y="1079"/>
                  <a:pt x="1431" y="1085"/>
                </a:cubicBezTo>
                <a:cubicBezTo>
                  <a:pt x="1438" y="1085"/>
                  <a:pt x="1446" y="1087"/>
                  <a:pt x="1453" y="1087"/>
                </a:cubicBezTo>
                <a:cubicBezTo>
                  <a:pt x="1457" y="1087"/>
                  <a:pt x="1461" y="1087"/>
                  <a:pt x="1465" y="1085"/>
                </a:cubicBezTo>
                <a:cubicBezTo>
                  <a:pt x="1465" y="1085"/>
                  <a:pt x="1470" y="1068"/>
                  <a:pt x="1470" y="1056"/>
                </a:cubicBezTo>
                <a:cubicBezTo>
                  <a:pt x="1478" y="1023"/>
                  <a:pt x="1490" y="1007"/>
                  <a:pt x="1508" y="1007"/>
                </a:cubicBezTo>
                <a:cubicBezTo>
                  <a:pt x="1518" y="1007"/>
                  <a:pt x="1530" y="1012"/>
                  <a:pt x="1544" y="1022"/>
                </a:cubicBezTo>
                <a:lnTo>
                  <a:pt x="1578" y="1045"/>
                </a:lnTo>
                <a:cubicBezTo>
                  <a:pt x="1616" y="1056"/>
                  <a:pt x="1698" y="1096"/>
                  <a:pt x="1722" y="1096"/>
                </a:cubicBezTo>
                <a:cubicBezTo>
                  <a:pt x="1724" y="1096"/>
                  <a:pt x="1725" y="1096"/>
                  <a:pt x="1726" y="1096"/>
                </a:cubicBezTo>
                <a:cubicBezTo>
                  <a:pt x="1743" y="1096"/>
                  <a:pt x="1794" y="1085"/>
                  <a:pt x="1834" y="1079"/>
                </a:cubicBezTo>
                <a:lnTo>
                  <a:pt x="1868" y="1073"/>
                </a:lnTo>
                <a:cubicBezTo>
                  <a:pt x="1879" y="1073"/>
                  <a:pt x="1896" y="1068"/>
                  <a:pt x="1907" y="1068"/>
                </a:cubicBezTo>
                <a:cubicBezTo>
                  <a:pt x="1917" y="1068"/>
                  <a:pt x="1923" y="1080"/>
                  <a:pt x="1931" y="1080"/>
                </a:cubicBezTo>
                <a:cubicBezTo>
                  <a:pt x="1933" y="1080"/>
                  <a:pt x="1934" y="1080"/>
                  <a:pt x="1936" y="1079"/>
                </a:cubicBezTo>
                <a:cubicBezTo>
                  <a:pt x="1946" y="1079"/>
                  <a:pt x="1965" y="1061"/>
                  <a:pt x="1973" y="1061"/>
                </a:cubicBezTo>
                <a:cubicBezTo>
                  <a:pt x="1974" y="1061"/>
                  <a:pt x="1975" y="1061"/>
                  <a:pt x="1975" y="1062"/>
                </a:cubicBezTo>
                <a:lnTo>
                  <a:pt x="1987" y="1073"/>
                </a:lnTo>
                <a:cubicBezTo>
                  <a:pt x="1990" y="1090"/>
                  <a:pt x="1997" y="1099"/>
                  <a:pt x="2006" y="1099"/>
                </a:cubicBezTo>
                <a:cubicBezTo>
                  <a:pt x="2012" y="1099"/>
                  <a:pt x="2019" y="1094"/>
                  <a:pt x="2026" y="1085"/>
                </a:cubicBezTo>
                <a:lnTo>
                  <a:pt x="2038" y="1073"/>
                </a:lnTo>
                <a:cubicBezTo>
                  <a:pt x="2046" y="1069"/>
                  <a:pt x="2060" y="1065"/>
                  <a:pt x="2069" y="1065"/>
                </a:cubicBezTo>
                <a:cubicBezTo>
                  <a:pt x="2073" y="1065"/>
                  <a:pt x="2076" y="1066"/>
                  <a:pt x="2078" y="1068"/>
                </a:cubicBezTo>
                <a:lnTo>
                  <a:pt x="2095" y="1079"/>
                </a:lnTo>
                <a:cubicBezTo>
                  <a:pt x="2100" y="1107"/>
                  <a:pt x="2106" y="1170"/>
                  <a:pt x="2100" y="1226"/>
                </a:cubicBezTo>
                <a:lnTo>
                  <a:pt x="2083" y="1272"/>
                </a:lnTo>
                <a:cubicBezTo>
                  <a:pt x="2072" y="1295"/>
                  <a:pt x="2015" y="1283"/>
                  <a:pt x="2044" y="1334"/>
                </a:cubicBezTo>
                <a:cubicBezTo>
                  <a:pt x="2061" y="1357"/>
                  <a:pt x="2078" y="1380"/>
                  <a:pt x="2095" y="1397"/>
                </a:cubicBezTo>
                <a:lnTo>
                  <a:pt x="2117" y="1419"/>
                </a:lnTo>
                <a:cubicBezTo>
                  <a:pt x="2151" y="1419"/>
                  <a:pt x="2180" y="1459"/>
                  <a:pt x="2180" y="1476"/>
                </a:cubicBezTo>
                <a:cubicBezTo>
                  <a:pt x="2180" y="1482"/>
                  <a:pt x="2175" y="1485"/>
                  <a:pt x="2169" y="1485"/>
                </a:cubicBezTo>
                <a:cubicBezTo>
                  <a:pt x="2163" y="1485"/>
                  <a:pt x="2154" y="1482"/>
                  <a:pt x="2146" y="1476"/>
                </a:cubicBezTo>
                <a:lnTo>
                  <a:pt x="2134" y="1453"/>
                </a:lnTo>
                <a:lnTo>
                  <a:pt x="2129" y="1448"/>
                </a:lnTo>
                <a:cubicBezTo>
                  <a:pt x="2123" y="1448"/>
                  <a:pt x="2112" y="1493"/>
                  <a:pt x="2106" y="1516"/>
                </a:cubicBezTo>
                <a:cubicBezTo>
                  <a:pt x="2106" y="1527"/>
                  <a:pt x="2094" y="1533"/>
                  <a:pt x="2080" y="1533"/>
                </a:cubicBezTo>
                <a:cubicBezTo>
                  <a:pt x="2072" y="1533"/>
                  <a:pt x="2063" y="1531"/>
                  <a:pt x="2055" y="1527"/>
                </a:cubicBezTo>
                <a:lnTo>
                  <a:pt x="2032" y="1516"/>
                </a:lnTo>
                <a:cubicBezTo>
                  <a:pt x="1992" y="1487"/>
                  <a:pt x="2049" y="1465"/>
                  <a:pt x="2038" y="1442"/>
                </a:cubicBezTo>
                <a:cubicBezTo>
                  <a:pt x="2032" y="1431"/>
                  <a:pt x="2021" y="1419"/>
                  <a:pt x="2009" y="1408"/>
                </a:cubicBezTo>
                <a:cubicBezTo>
                  <a:pt x="1981" y="1391"/>
                  <a:pt x="1981" y="1374"/>
                  <a:pt x="1998" y="1346"/>
                </a:cubicBezTo>
                <a:lnTo>
                  <a:pt x="2004" y="1340"/>
                </a:lnTo>
                <a:cubicBezTo>
                  <a:pt x="2004" y="1323"/>
                  <a:pt x="1992" y="1312"/>
                  <a:pt x="1987" y="1312"/>
                </a:cubicBezTo>
                <a:lnTo>
                  <a:pt x="1981" y="1312"/>
                </a:lnTo>
                <a:lnTo>
                  <a:pt x="1964" y="1323"/>
                </a:lnTo>
                <a:cubicBezTo>
                  <a:pt x="1953" y="1334"/>
                  <a:pt x="1941" y="1368"/>
                  <a:pt x="1941" y="1374"/>
                </a:cubicBezTo>
                <a:cubicBezTo>
                  <a:pt x="1941" y="1385"/>
                  <a:pt x="1913" y="1442"/>
                  <a:pt x="1885" y="1504"/>
                </a:cubicBezTo>
                <a:lnTo>
                  <a:pt x="1890" y="1573"/>
                </a:lnTo>
                <a:lnTo>
                  <a:pt x="1890" y="1584"/>
                </a:lnTo>
                <a:cubicBezTo>
                  <a:pt x="1892" y="1586"/>
                  <a:pt x="1895" y="1586"/>
                  <a:pt x="1898" y="1586"/>
                </a:cubicBezTo>
                <a:cubicBezTo>
                  <a:pt x="1905" y="1586"/>
                  <a:pt x="1915" y="1582"/>
                  <a:pt x="1919" y="1578"/>
                </a:cubicBezTo>
                <a:cubicBezTo>
                  <a:pt x="1919" y="1578"/>
                  <a:pt x="1920" y="1578"/>
                  <a:pt x="1920" y="1578"/>
                </a:cubicBezTo>
                <a:cubicBezTo>
                  <a:pt x="1925" y="1578"/>
                  <a:pt x="1930" y="1610"/>
                  <a:pt x="1936" y="1658"/>
                </a:cubicBezTo>
                <a:lnTo>
                  <a:pt x="1907" y="1686"/>
                </a:lnTo>
                <a:cubicBezTo>
                  <a:pt x="1900" y="1693"/>
                  <a:pt x="1894" y="1696"/>
                  <a:pt x="1889" y="1696"/>
                </a:cubicBezTo>
                <a:cubicBezTo>
                  <a:pt x="1873" y="1696"/>
                  <a:pt x="1863" y="1670"/>
                  <a:pt x="1851" y="1658"/>
                </a:cubicBezTo>
                <a:lnTo>
                  <a:pt x="1839" y="1652"/>
                </a:lnTo>
                <a:cubicBezTo>
                  <a:pt x="1836" y="1646"/>
                  <a:pt x="1828" y="1643"/>
                  <a:pt x="1816" y="1643"/>
                </a:cubicBezTo>
                <a:cubicBezTo>
                  <a:pt x="1804" y="1643"/>
                  <a:pt x="1788" y="1646"/>
                  <a:pt x="1771" y="1652"/>
                </a:cubicBezTo>
                <a:lnTo>
                  <a:pt x="1743" y="1635"/>
                </a:lnTo>
                <a:cubicBezTo>
                  <a:pt x="1741" y="1633"/>
                  <a:pt x="1739" y="1633"/>
                  <a:pt x="1737" y="1633"/>
                </a:cubicBezTo>
                <a:cubicBezTo>
                  <a:pt x="1731" y="1633"/>
                  <a:pt x="1724" y="1638"/>
                  <a:pt x="1720" y="1646"/>
                </a:cubicBezTo>
                <a:cubicBezTo>
                  <a:pt x="1714" y="1652"/>
                  <a:pt x="1714" y="1669"/>
                  <a:pt x="1720" y="1675"/>
                </a:cubicBezTo>
                <a:lnTo>
                  <a:pt x="1754" y="1714"/>
                </a:lnTo>
                <a:cubicBezTo>
                  <a:pt x="1794" y="1749"/>
                  <a:pt x="1846" y="1779"/>
                  <a:pt x="1866" y="1779"/>
                </a:cubicBezTo>
                <a:cubicBezTo>
                  <a:pt x="1869" y="1779"/>
                  <a:pt x="1872" y="1778"/>
                  <a:pt x="1873" y="1777"/>
                </a:cubicBezTo>
                <a:cubicBezTo>
                  <a:pt x="1875" y="1776"/>
                  <a:pt x="1876" y="1775"/>
                  <a:pt x="1878" y="1775"/>
                </a:cubicBezTo>
                <a:cubicBezTo>
                  <a:pt x="1893" y="1775"/>
                  <a:pt x="1926" y="1813"/>
                  <a:pt x="1936" y="1828"/>
                </a:cubicBezTo>
                <a:cubicBezTo>
                  <a:pt x="1937" y="1833"/>
                  <a:pt x="1940" y="1836"/>
                  <a:pt x="1943" y="1836"/>
                </a:cubicBezTo>
                <a:cubicBezTo>
                  <a:pt x="1954" y="1836"/>
                  <a:pt x="1974" y="1811"/>
                  <a:pt x="1987" y="1777"/>
                </a:cubicBezTo>
                <a:lnTo>
                  <a:pt x="2026" y="1800"/>
                </a:lnTo>
                <a:cubicBezTo>
                  <a:pt x="2049" y="1811"/>
                  <a:pt x="2078" y="1839"/>
                  <a:pt x="2038" y="1879"/>
                </a:cubicBezTo>
                <a:lnTo>
                  <a:pt x="2032" y="1885"/>
                </a:lnTo>
                <a:cubicBezTo>
                  <a:pt x="2044" y="1919"/>
                  <a:pt x="2095" y="1975"/>
                  <a:pt x="2083" y="1992"/>
                </a:cubicBezTo>
                <a:cubicBezTo>
                  <a:pt x="2078" y="2015"/>
                  <a:pt x="2061" y="2072"/>
                  <a:pt x="2066" y="2095"/>
                </a:cubicBezTo>
                <a:cubicBezTo>
                  <a:pt x="2072" y="2117"/>
                  <a:pt x="2049" y="2151"/>
                  <a:pt x="2015" y="2168"/>
                </a:cubicBezTo>
                <a:lnTo>
                  <a:pt x="2015" y="2117"/>
                </a:lnTo>
                <a:lnTo>
                  <a:pt x="2015" y="2021"/>
                </a:lnTo>
                <a:cubicBezTo>
                  <a:pt x="1970" y="2043"/>
                  <a:pt x="1936" y="2106"/>
                  <a:pt x="1936" y="2134"/>
                </a:cubicBezTo>
                <a:cubicBezTo>
                  <a:pt x="1936" y="2139"/>
                  <a:pt x="1935" y="2141"/>
                  <a:pt x="1933" y="2141"/>
                </a:cubicBezTo>
                <a:cubicBezTo>
                  <a:pt x="1927" y="2141"/>
                  <a:pt x="1912" y="2109"/>
                  <a:pt x="1907" y="2100"/>
                </a:cubicBezTo>
                <a:cubicBezTo>
                  <a:pt x="1907" y="2095"/>
                  <a:pt x="1924" y="2021"/>
                  <a:pt x="1907" y="2009"/>
                </a:cubicBezTo>
                <a:cubicBezTo>
                  <a:pt x="1905" y="2008"/>
                  <a:pt x="1903" y="2007"/>
                  <a:pt x="1900" y="2007"/>
                </a:cubicBezTo>
                <a:cubicBezTo>
                  <a:pt x="1882" y="2007"/>
                  <a:pt x="1853" y="2040"/>
                  <a:pt x="1834" y="2095"/>
                </a:cubicBezTo>
                <a:lnTo>
                  <a:pt x="1783" y="2021"/>
                </a:lnTo>
                <a:cubicBezTo>
                  <a:pt x="1782" y="2020"/>
                  <a:pt x="1781" y="2020"/>
                  <a:pt x="1779" y="2020"/>
                </a:cubicBezTo>
                <a:cubicBezTo>
                  <a:pt x="1771" y="2020"/>
                  <a:pt x="1753" y="2033"/>
                  <a:pt x="1743" y="2038"/>
                </a:cubicBezTo>
                <a:lnTo>
                  <a:pt x="1720" y="2043"/>
                </a:lnTo>
                <a:cubicBezTo>
                  <a:pt x="1718" y="2044"/>
                  <a:pt x="1716" y="2044"/>
                  <a:pt x="1714" y="2044"/>
                </a:cubicBezTo>
                <a:cubicBezTo>
                  <a:pt x="1689" y="2044"/>
                  <a:pt x="1669" y="2012"/>
                  <a:pt x="1669" y="1975"/>
                </a:cubicBezTo>
                <a:lnTo>
                  <a:pt x="1669" y="1947"/>
                </a:lnTo>
                <a:lnTo>
                  <a:pt x="1663" y="1907"/>
                </a:lnTo>
                <a:cubicBezTo>
                  <a:pt x="1641" y="1913"/>
                  <a:pt x="1629" y="1953"/>
                  <a:pt x="1646" y="1987"/>
                </a:cubicBezTo>
                <a:lnTo>
                  <a:pt x="1624" y="2038"/>
                </a:lnTo>
                <a:cubicBezTo>
                  <a:pt x="1612" y="2073"/>
                  <a:pt x="1595" y="2084"/>
                  <a:pt x="1580" y="2084"/>
                </a:cubicBezTo>
                <a:cubicBezTo>
                  <a:pt x="1573" y="2084"/>
                  <a:pt x="1567" y="2081"/>
                  <a:pt x="1561" y="2078"/>
                </a:cubicBezTo>
                <a:lnTo>
                  <a:pt x="1516" y="2043"/>
                </a:lnTo>
                <a:cubicBezTo>
                  <a:pt x="1476" y="1981"/>
                  <a:pt x="1487" y="1924"/>
                  <a:pt x="1505" y="1919"/>
                </a:cubicBezTo>
                <a:cubicBezTo>
                  <a:pt x="1522" y="1919"/>
                  <a:pt x="1544" y="1970"/>
                  <a:pt x="1550" y="1987"/>
                </a:cubicBezTo>
                <a:cubicBezTo>
                  <a:pt x="1550" y="1990"/>
                  <a:pt x="1551" y="1991"/>
                  <a:pt x="1553" y="1991"/>
                </a:cubicBezTo>
                <a:cubicBezTo>
                  <a:pt x="1564" y="1991"/>
                  <a:pt x="1595" y="1959"/>
                  <a:pt x="1595" y="1936"/>
                </a:cubicBezTo>
                <a:cubicBezTo>
                  <a:pt x="1595" y="1913"/>
                  <a:pt x="1595" y="1868"/>
                  <a:pt x="1595" y="1845"/>
                </a:cubicBezTo>
                <a:lnTo>
                  <a:pt x="1595" y="1828"/>
                </a:lnTo>
                <a:lnTo>
                  <a:pt x="1590" y="1811"/>
                </a:lnTo>
                <a:cubicBezTo>
                  <a:pt x="1584" y="1805"/>
                  <a:pt x="1561" y="1800"/>
                  <a:pt x="1544" y="1800"/>
                </a:cubicBezTo>
                <a:lnTo>
                  <a:pt x="1544" y="1811"/>
                </a:lnTo>
                <a:cubicBezTo>
                  <a:pt x="1542" y="1849"/>
                  <a:pt x="1535" y="1862"/>
                  <a:pt x="1526" y="1862"/>
                </a:cubicBezTo>
                <a:cubicBezTo>
                  <a:pt x="1516" y="1862"/>
                  <a:pt x="1502" y="1846"/>
                  <a:pt x="1487" y="1828"/>
                </a:cubicBezTo>
                <a:lnTo>
                  <a:pt x="1476" y="1817"/>
                </a:lnTo>
                <a:cubicBezTo>
                  <a:pt x="1475" y="1816"/>
                  <a:pt x="1474" y="1816"/>
                  <a:pt x="1472" y="1816"/>
                </a:cubicBezTo>
                <a:cubicBezTo>
                  <a:pt x="1460" y="1816"/>
                  <a:pt x="1435" y="1825"/>
                  <a:pt x="1416" y="1825"/>
                </a:cubicBezTo>
                <a:cubicBezTo>
                  <a:pt x="1407" y="1825"/>
                  <a:pt x="1400" y="1823"/>
                  <a:pt x="1397" y="1817"/>
                </a:cubicBezTo>
                <a:cubicBezTo>
                  <a:pt x="1385" y="1794"/>
                  <a:pt x="1368" y="1771"/>
                  <a:pt x="1363" y="1765"/>
                </a:cubicBezTo>
                <a:cubicBezTo>
                  <a:pt x="1358" y="1765"/>
                  <a:pt x="1327" y="1800"/>
                  <a:pt x="1306" y="1800"/>
                </a:cubicBezTo>
                <a:cubicBezTo>
                  <a:pt x="1302" y="1800"/>
                  <a:pt x="1298" y="1798"/>
                  <a:pt x="1295" y="1794"/>
                </a:cubicBezTo>
                <a:cubicBezTo>
                  <a:pt x="1288" y="1784"/>
                  <a:pt x="1267" y="1780"/>
                  <a:pt x="1245" y="1780"/>
                </a:cubicBezTo>
                <a:cubicBezTo>
                  <a:pt x="1228" y="1780"/>
                  <a:pt x="1211" y="1783"/>
                  <a:pt x="1204" y="1788"/>
                </a:cubicBezTo>
                <a:cubicBezTo>
                  <a:pt x="1192" y="1800"/>
                  <a:pt x="1192" y="1817"/>
                  <a:pt x="1209" y="1828"/>
                </a:cubicBezTo>
                <a:lnTo>
                  <a:pt x="1221" y="1845"/>
                </a:lnTo>
                <a:lnTo>
                  <a:pt x="1232" y="1856"/>
                </a:lnTo>
                <a:cubicBezTo>
                  <a:pt x="1244" y="1862"/>
                  <a:pt x="1266" y="1873"/>
                  <a:pt x="1283" y="1879"/>
                </a:cubicBezTo>
                <a:lnTo>
                  <a:pt x="1295" y="1873"/>
                </a:lnTo>
                <a:cubicBezTo>
                  <a:pt x="1305" y="1863"/>
                  <a:pt x="1315" y="1852"/>
                  <a:pt x="1326" y="1852"/>
                </a:cubicBezTo>
                <a:cubicBezTo>
                  <a:pt x="1332" y="1852"/>
                  <a:pt x="1339" y="1857"/>
                  <a:pt x="1346" y="1868"/>
                </a:cubicBezTo>
                <a:cubicBezTo>
                  <a:pt x="1351" y="1885"/>
                  <a:pt x="1334" y="1913"/>
                  <a:pt x="1323" y="1936"/>
                </a:cubicBezTo>
                <a:lnTo>
                  <a:pt x="1317" y="1953"/>
                </a:lnTo>
                <a:cubicBezTo>
                  <a:pt x="1310" y="1963"/>
                  <a:pt x="1324" y="1971"/>
                  <a:pt x="1339" y="1971"/>
                </a:cubicBezTo>
                <a:cubicBezTo>
                  <a:pt x="1348" y="1971"/>
                  <a:pt x="1358" y="1967"/>
                  <a:pt x="1363" y="1958"/>
                </a:cubicBezTo>
                <a:cubicBezTo>
                  <a:pt x="1365" y="1955"/>
                  <a:pt x="1368" y="1954"/>
                  <a:pt x="1371" y="1954"/>
                </a:cubicBezTo>
                <a:cubicBezTo>
                  <a:pt x="1386" y="1954"/>
                  <a:pt x="1409" y="1979"/>
                  <a:pt x="1414" y="1992"/>
                </a:cubicBezTo>
                <a:cubicBezTo>
                  <a:pt x="1419" y="2009"/>
                  <a:pt x="1391" y="2043"/>
                  <a:pt x="1346" y="2066"/>
                </a:cubicBezTo>
                <a:lnTo>
                  <a:pt x="1306" y="2078"/>
                </a:lnTo>
                <a:lnTo>
                  <a:pt x="1266" y="2089"/>
                </a:lnTo>
                <a:cubicBezTo>
                  <a:pt x="1269" y="2073"/>
                  <a:pt x="1259" y="2066"/>
                  <a:pt x="1247" y="2066"/>
                </a:cubicBezTo>
                <a:cubicBezTo>
                  <a:pt x="1229" y="2066"/>
                  <a:pt x="1205" y="2080"/>
                  <a:pt x="1198" y="2100"/>
                </a:cubicBezTo>
                <a:cubicBezTo>
                  <a:pt x="1187" y="2134"/>
                  <a:pt x="1204" y="2174"/>
                  <a:pt x="1215" y="2185"/>
                </a:cubicBezTo>
                <a:cubicBezTo>
                  <a:pt x="1226" y="2191"/>
                  <a:pt x="1204" y="2225"/>
                  <a:pt x="1192" y="2236"/>
                </a:cubicBezTo>
                <a:cubicBezTo>
                  <a:pt x="1181" y="2248"/>
                  <a:pt x="1187" y="2270"/>
                  <a:pt x="1209" y="2287"/>
                </a:cubicBezTo>
                <a:lnTo>
                  <a:pt x="1209" y="2304"/>
                </a:lnTo>
                <a:cubicBezTo>
                  <a:pt x="1221" y="2361"/>
                  <a:pt x="1249" y="2373"/>
                  <a:pt x="1289" y="2373"/>
                </a:cubicBezTo>
                <a:lnTo>
                  <a:pt x="1306" y="2367"/>
                </a:lnTo>
                <a:cubicBezTo>
                  <a:pt x="1308" y="2368"/>
                  <a:pt x="1310" y="2369"/>
                  <a:pt x="1311" y="2369"/>
                </a:cubicBezTo>
                <a:cubicBezTo>
                  <a:pt x="1327" y="2369"/>
                  <a:pt x="1320" y="2298"/>
                  <a:pt x="1295" y="2293"/>
                </a:cubicBezTo>
                <a:cubicBezTo>
                  <a:pt x="1272" y="2287"/>
                  <a:pt x="1244" y="2236"/>
                  <a:pt x="1249" y="2219"/>
                </a:cubicBezTo>
                <a:cubicBezTo>
                  <a:pt x="1249" y="2202"/>
                  <a:pt x="1295" y="2151"/>
                  <a:pt x="1312" y="2151"/>
                </a:cubicBezTo>
                <a:cubicBezTo>
                  <a:pt x="1334" y="2157"/>
                  <a:pt x="1346" y="2191"/>
                  <a:pt x="1340" y="2231"/>
                </a:cubicBezTo>
                <a:lnTo>
                  <a:pt x="1340" y="2270"/>
                </a:lnTo>
                <a:lnTo>
                  <a:pt x="1340" y="2282"/>
                </a:lnTo>
                <a:cubicBezTo>
                  <a:pt x="1334" y="2293"/>
                  <a:pt x="1351" y="2299"/>
                  <a:pt x="1357" y="2299"/>
                </a:cubicBezTo>
                <a:cubicBezTo>
                  <a:pt x="1363" y="2293"/>
                  <a:pt x="1391" y="2219"/>
                  <a:pt x="1397" y="2191"/>
                </a:cubicBezTo>
                <a:cubicBezTo>
                  <a:pt x="1400" y="2182"/>
                  <a:pt x="1404" y="2179"/>
                  <a:pt x="1408" y="2179"/>
                </a:cubicBezTo>
                <a:cubicBezTo>
                  <a:pt x="1417" y="2179"/>
                  <a:pt x="1425" y="2196"/>
                  <a:pt x="1425" y="2208"/>
                </a:cubicBezTo>
                <a:cubicBezTo>
                  <a:pt x="1431" y="2231"/>
                  <a:pt x="1402" y="2299"/>
                  <a:pt x="1408" y="2322"/>
                </a:cubicBezTo>
                <a:cubicBezTo>
                  <a:pt x="1414" y="2344"/>
                  <a:pt x="1431" y="2395"/>
                  <a:pt x="1431" y="2418"/>
                </a:cubicBezTo>
                <a:cubicBezTo>
                  <a:pt x="1430" y="2422"/>
                  <a:pt x="1430" y="2424"/>
                  <a:pt x="1430" y="2424"/>
                </a:cubicBezTo>
                <a:cubicBezTo>
                  <a:pt x="1433" y="2424"/>
                  <a:pt x="1454" y="2363"/>
                  <a:pt x="1459" y="2339"/>
                </a:cubicBezTo>
                <a:cubicBezTo>
                  <a:pt x="1465" y="2316"/>
                  <a:pt x="1482" y="2253"/>
                  <a:pt x="1487" y="2236"/>
                </a:cubicBezTo>
                <a:cubicBezTo>
                  <a:pt x="1493" y="2219"/>
                  <a:pt x="1505" y="2208"/>
                  <a:pt x="1505" y="2208"/>
                </a:cubicBezTo>
                <a:cubicBezTo>
                  <a:pt x="1505" y="2208"/>
                  <a:pt x="1510" y="2236"/>
                  <a:pt x="1510" y="2276"/>
                </a:cubicBezTo>
                <a:lnTo>
                  <a:pt x="1516" y="2304"/>
                </a:lnTo>
                <a:lnTo>
                  <a:pt x="1527" y="2333"/>
                </a:lnTo>
                <a:cubicBezTo>
                  <a:pt x="1522" y="2369"/>
                  <a:pt x="1555" y="2396"/>
                  <a:pt x="1569" y="2396"/>
                </a:cubicBezTo>
                <a:cubicBezTo>
                  <a:pt x="1570" y="2396"/>
                  <a:pt x="1572" y="2396"/>
                  <a:pt x="1573" y="2395"/>
                </a:cubicBezTo>
                <a:cubicBezTo>
                  <a:pt x="1590" y="2395"/>
                  <a:pt x="1612" y="2395"/>
                  <a:pt x="1624" y="2407"/>
                </a:cubicBezTo>
                <a:lnTo>
                  <a:pt x="1629" y="2401"/>
                </a:lnTo>
                <a:lnTo>
                  <a:pt x="1680" y="2339"/>
                </a:lnTo>
                <a:cubicBezTo>
                  <a:pt x="1694" y="2342"/>
                  <a:pt x="1705" y="2344"/>
                  <a:pt x="1715" y="2344"/>
                </a:cubicBezTo>
                <a:cubicBezTo>
                  <a:pt x="1747" y="2344"/>
                  <a:pt x="1752" y="2325"/>
                  <a:pt x="1743" y="2316"/>
                </a:cubicBezTo>
                <a:cubicBezTo>
                  <a:pt x="1729" y="2302"/>
                  <a:pt x="1764" y="2277"/>
                  <a:pt x="1786" y="2277"/>
                </a:cubicBezTo>
                <a:cubicBezTo>
                  <a:pt x="1792" y="2277"/>
                  <a:pt x="1796" y="2279"/>
                  <a:pt x="1800" y="2282"/>
                </a:cubicBezTo>
                <a:cubicBezTo>
                  <a:pt x="1806" y="2285"/>
                  <a:pt x="1816" y="2286"/>
                  <a:pt x="1827" y="2286"/>
                </a:cubicBezTo>
                <a:cubicBezTo>
                  <a:pt x="1845" y="2286"/>
                  <a:pt x="1867" y="2283"/>
                  <a:pt x="1884" y="2283"/>
                </a:cubicBezTo>
                <a:cubicBezTo>
                  <a:pt x="1894" y="2283"/>
                  <a:pt x="1903" y="2284"/>
                  <a:pt x="1907" y="2287"/>
                </a:cubicBezTo>
                <a:cubicBezTo>
                  <a:pt x="1924" y="2304"/>
                  <a:pt x="1924" y="2344"/>
                  <a:pt x="1924" y="2350"/>
                </a:cubicBezTo>
                <a:cubicBezTo>
                  <a:pt x="1923" y="2353"/>
                  <a:pt x="1927" y="2354"/>
                  <a:pt x="1934" y="2354"/>
                </a:cubicBezTo>
                <a:cubicBezTo>
                  <a:pt x="1955" y="2354"/>
                  <a:pt x="1999" y="2344"/>
                  <a:pt x="2015" y="2327"/>
                </a:cubicBezTo>
                <a:cubicBezTo>
                  <a:pt x="2018" y="2324"/>
                  <a:pt x="2022" y="2322"/>
                  <a:pt x="2027" y="2322"/>
                </a:cubicBezTo>
                <a:cubicBezTo>
                  <a:pt x="2060" y="2322"/>
                  <a:pt x="2135" y="2383"/>
                  <a:pt x="2168" y="2383"/>
                </a:cubicBezTo>
                <a:cubicBezTo>
                  <a:pt x="2173" y="2383"/>
                  <a:pt x="2177" y="2382"/>
                  <a:pt x="2180" y="2378"/>
                </a:cubicBezTo>
                <a:cubicBezTo>
                  <a:pt x="2190" y="2368"/>
                  <a:pt x="2199" y="2365"/>
                  <a:pt x="2207" y="2365"/>
                </a:cubicBezTo>
                <a:cubicBezTo>
                  <a:pt x="2221" y="2365"/>
                  <a:pt x="2231" y="2377"/>
                  <a:pt x="2231" y="2384"/>
                </a:cubicBezTo>
                <a:cubicBezTo>
                  <a:pt x="2231" y="2395"/>
                  <a:pt x="2197" y="2446"/>
                  <a:pt x="2174" y="2446"/>
                </a:cubicBezTo>
                <a:cubicBezTo>
                  <a:pt x="2157" y="2446"/>
                  <a:pt x="2123" y="2452"/>
                  <a:pt x="2123" y="2452"/>
                </a:cubicBezTo>
                <a:cubicBezTo>
                  <a:pt x="2117" y="2452"/>
                  <a:pt x="2112" y="2463"/>
                  <a:pt x="2112" y="2475"/>
                </a:cubicBezTo>
                <a:lnTo>
                  <a:pt x="2112" y="2480"/>
                </a:lnTo>
                <a:cubicBezTo>
                  <a:pt x="2129" y="2497"/>
                  <a:pt x="2146" y="2514"/>
                  <a:pt x="2157" y="2526"/>
                </a:cubicBezTo>
                <a:lnTo>
                  <a:pt x="2197" y="2565"/>
                </a:lnTo>
                <a:cubicBezTo>
                  <a:pt x="2174" y="2600"/>
                  <a:pt x="2129" y="2645"/>
                  <a:pt x="2123" y="2656"/>
                </a:cubicBezTo>
                <a:cubicBezTo>
                  <a:pt x="2123" y="2657"/>
                  <a:pt x="2122" y="2657"/>
                  <a:pt x="2122" y="2657"/>
                </a:cubicBezTo>
                <a:cubicBezTo>
                  <a:pt x="2113" y="2657"/>
                  <a:pt x="2065" y="2604"/>
                  <a:pt x="2049" y="2577"/>
                </a:cubicBezTo>
                <a:cubicBezTo>
                  <a:pt x="2044" y="2565"/>
                  <a:pt x="2035" y="2561"/>
                  <a:pt x="2027" y="2561"/>
                </a:cubicBezTo>
                <a:cubicBezTo>
                  <a:pt x="2019" y="2561"/>
                  <a:pt x="2012" y="2565"/>
                  <a:pt x="2009" y="2571"/>
                </a:cubicBezTo>
                <a:cubicBezTo>
                  <a:pt x="2009" y="2573"/>
                  <a:pt x="2007" y="2574"/>
                  <a:pt x="2005" y="2574"/>
                </a:cubicBezTo>
                <a:cubicBezTo>
                  <a:pt x="1995" y="2574"/>
                  <a:pt x="1975" y="2552"/>
                  <a:pt x="1970" y="2543"/>
                </a:cubicBezTo>
                <a:cubicBezTo>
                  <a:pt x="1958" y="2526"/>
                  <a:pt x="2015" y="2497"/>
                  <a:pt x="2032" y="2492"/>
                </a:cubicBezTo>
                <a:cubicBezTo>
                  <a:pt x="2055" y="2486"/>
                  <a:pt x="2009" y="2458"/>
                  <a:pt x="1992" y="2446"/>
                </a:cubicBezTo>
                <a:cubicBezTo>
                  <a:pt x="1987" y="2444"/>
                  <a:pt x="1982" y="2443"/>
                  <a:pt x="1978" y="2443"/>
                </a:cubicBezTo>
                <a:cubicBezTo>
                  <a:pt x="1960" y="2443"/>
                  <a:pt x="1943" y="2457"/>
                  <a:pt x="1930" y="2475"/>
                </a:cubicBezTo>
                <a:lnTo>
                  <a:pt x="1924" y="2503"/>
                </a:lnTo>
                <a:cubicBezTo>
                  <a:pt x="1904" y="2564"/>
                  <a:pt x="1896" y="2589"/>
                  <a:pt x="1877" y="2589"/>
                </a:cubicBezTo>
                <a:cubicBezTo>
                  <a:pt x="1864" y="2589"/>
                  <a:pt x="1846" y="2578"/>
                  <a:pt x="1817" y="2560"/>
                </a:cubicBezTo>
                <a:lnTo>
                  <a:pt x="1805" y="2548"/>
                </a:lnTo>
                <a:cubicBezTo>
                  <a:pt x="1801" y="2546"/>
                  <a:pt x="1797" y="2545"/>
                  <a:pt x="1792" y="2545"/>
                </a:cubicBezTo>
                <a:cubicBezTo>
                  <a:pt x="1776" y="2545"/>
                  <a:pt x="1757" y="2557"/>
                  <a:pt x="1748" y="2565"/>
                </a:cubicBezTo>
                <a:cubicBezTo>
                  <a:pt x="1746" y="2570"/>
                  <a:pt x="1735" y="2572"/>
                  <a:pt x="1720" y="2572"/>
                </a:cubicBezTo>
                <a:cubicBezTo>
                  <a:pt x="1701" y="2572"/>
                  <a:pt x="1676" y="2569"/>
                  <a:pt x="1663" y="2565"/>
                </a:cubicBezTo>
                <a:cubicBezTo>
                  <a:pt x="1646" y="2560"/>
                  <a:pt x="1618" y="2543"/>
                  <a:pt x="1607" y="2537"/>
                </a:cubicBezTo>
                <a:lnTo>
                  <a:pt x="1601" y="2537"/>
                </a:lnTo>
                <a:cubicBezTo>
                  <a:pt x="1590" y="2548"/>
                  <a:pt x="1579" y="2562"/>
                  <a:pt x="1567" y="2562"/>
                </a:cubicBezTo>
                <a:cubicBezTo>
                  <a:pt x="1562" y="2562"/>
                  <a:pt x="1556" y="2558"/>
                  <a:pt x="1550" y="2548"/>
                </a:cubicBezTo>
                <a:cubicBezTo>
                  <a:pt x="1539" y="2526"/>
                  <a:pt x="1527" y="2480"/>
                  <a:pt x="1527" y="2475"/>
                </a:cubicBezTo>
                <a:lnTo>
                  <a:pt x="1567" y="2441"/>
                </a:lnTo>
                <a:cubicBezTo>
                  <a:pt x="1544" y="2418"/>
                  <a:pt x="1499" y="2395"/>
                  <a:pt x="1470" y="2384"/>
                </a:cubicBezTo>
                <a:lnTo>
                  <a:pt x="1470" y="2441"/>
                </a:lnTo>
                <a:lnTo>
                  <a:pt x="1470" y="2497"/>
                </a:lnTo>
                <a:cubicBezTo>
                  <a:pt x="1436" y="2497"/>
                  <a:pt x="1397" y="2509"/>
                  <a:pt x="1385" y="2520"/>
                </a:cubicBezTo>
                <a:lnTo>
                  <a:pt x="1374" y="2531"/>
                </a:lnTo>
                <a:lnTo>
                  <a:pt x="1368" y="2537"/>
                </a:lnTo>
                <a:cubicBezTo>
                  <a:pt x="1368" y="2538"/>
                  <a:pt x="1367" y="2538"/>
                  <a:pt x="1366" y="2538"/>
                </a:cubicBezTo>
                <a:cubicBezTo>
                  <a:pt x="1356" y="2538"/>
                  <a:pt x="1313" y="2519"/>
                  <a:pt x="1283" y="2519"/>
                </a:cubicBezTo>
                <a:cubicBezTo>
                  <a:pt x="1274" y="2519"/>
                  <a:pt x="1266" y="2521"/>
                  <a:pt x="1261" y="2526"/>
                </a:cubicBezTo>
                <a:cubicBezTo>
                  <a:pt x="1257" y="2529"/>
                  <a:pt x="1253" y="2531"/>
                  <a:pt x="1248" y="2531"/>
                </a:cubicBezTo>
                <a:cubicBezTo>
                  <a:pt x="1224" y="2531"/>
                  <a:pt x="1192" y="2488"/>
                  <a:pt x="1187" y="2469"/>
                </a:cubicBezTo>
                <a:cubicBezTo>
                  <a:pt x="1183" y="2460"/>
                  <a:pt x="1178" y="2455"/>
                  <a:pt x="1171" y="2455"/>
                </a:cubicBezTo>
                <a:cubicBezTo>
                  <a:pt x="1157" y="2455"/>
                  <a:pt x="1138" y="2474"/>
                  <a:pt x="1119" y="2509"/>
                </a:cubicBezTo>
                <a:lnTo>
                  <a:pt x="1102" y="2548"/>
                </a:lnTo>
                <a:lnTo>
                  <a:pt x="1096" y="2548"/>
                </a:lnTo>
                <a:cubicBezTo>
                  <a:pt x="1090" y="2548"/>
                  <a:pt x="1079" y="2509"/>
                  <a:pt x="1073" y="2492"/>
                </a:cubicBezTo>
                <a:cubicBezTo>
                  <a:pt x="1073" y="2481"/>
                  <a:pt x="1060" y="2478"/>
                  <a:pt x="1044" y="2478"/>
                </a:cubicBezTo>
                <a:cubicBezTo>
                  <a:pt x="1024" y="2478"/>
                  <a:pt x="998" y="2483"/>
                  <a:pt x="983" y="2486"/>
                </a:cubicBezTo>
                <a:cubicBezTo>
                  <a:pt x="980" y="2487"/>
                  <a:pt x="978" y="2488"/>
                  <a:pt x="977" y="2488"/>
                </a:cubicBezTo>
                <a:cubicBezTo>
                  <a:pt x="964" y="2488"/>
                  <a:pt x="984" y="2445"/>
                  <a:pt x="994" y="2429"/>
                </a:cubicBezTo>
                <a:cubicBezTo>
                  <a:pt x="1005" y="2412"/>
                  <a:pt x="988" y="2401"/>
                  <a:pt x="954" y="2395"/>
                </a:cubicBezTo>
                <a:lnTo>
                  <a:pt x="931" y="2401"/>
                </a:lnTo>
                <a:cubicBezTo>
                  <a:pt x="930" y="2401"/>
                  <a:pt x="928" y="2401"/>
                  <a:pt x="926" y="2401"/>
                </a:cubicBezTo>
                <a:cubicBezTo>
                  <a:pt x="894" y="2401"/>
                  <a:pt x="913" y="2349"/>
                  <a:pt x="892" y="2339"/>
                </a:cubicBezTo>
                <a:cubicBezTo>
                  <a:pt x="889" y="2336"/>
                  <a:pt x="885" y="2334"/>
                  <a:pt x="880" y="2334"/>
                </a:cubicBezTo>
                <a:cubicBezTo>
                  <a:pt x="876" y="2334"/>
                  <a:pt x="872" y="2336"/>
                  <a:pt x="869" y="2339"/>
                </a:cubicBezTo>
                <a:cubicBezTo>
                  <a:pt x="869" y="2344"/>
                  <a:pt x="869" y="2356"/>
                  <a:pt x="869" y="2367"/>
                </a:cubicBezTo>
                <a:lnTo>
                  <a:pt x="880" y="2412"/>
                </a:lnTo>
                <a:cubicBezTo>
                  <a:pt x="897" y="2469"/>
                  <a:pt x="875" y="2531"/>
                  <a:pt x="858" y="2543"/>
                </a:cubicBezTo>
                <a:cubicBezTo>
                  <a:pt x="850" y="2547"/>
                  <a:pt x="836" y="2551"/>
                  <a:pt x="825" y="2551"/>
                </a:cubicBezTo>
                <a:cubicBezTo>
                  <a:pt x="820" y="2551"/>
                  <a:pt x="816" y="2550"/>
                  <a:pt x="812" y="2548"/>
                </a:cubicBezTo>
                <a:lnTo>
                  <a:pt x="807" y="2543"/>
                </a:lnTo>
                <a:cubicBezTo>
                  <a:pt x="807" y="2531"/>
                  <a:pt x="812" y="2509"/>
                  <a:pt x="818" y="2503"/>
                </a:cubicBezTo>
                <a:lnTo>
                  <a:pt x="829" y="2492"/>
                </a:lnTo>
                <a:cubicBezTo>
                  <a:pt x="858" y="2486"/>
                  <a:pt x="807" y="2446"/>
                  <a:pt x="790" y="2435"/>
                </a:cubicBezTo>
                <a:cubicBezTo>
                  <a:pt x="786" y="2431"/>
                  <a:pt x="783" y="2430"/>
                  <a:pt x="781" y="2430"/>
                </a:cubicBezTo>
                <a:cubicBezTo>
                  <a:pt x="773" y="2430"/>
                  <a:pt x="774" y="2450"/>
                  <a:pt x="778" y="2463"/>
                </a:cubicBezTo>
                <a:cubicBezTo>
                  <a:pt x="784" y="2475"/>
                  <a:pt x="767" y="2492"/>
                  <a:pt x="767" y="2492"/>
                </a:cubicBezTo>
                <a:cubicBezTo>
                  <a:pt x="767" y="2492"/>
                  <a:pt x="766" y="2492"/>
                  <a:pt x="766" y="2492"/>
                </a:cubicBezTo>
                <a:cubicBezTo>
                  <a:pt x="755" y="2492"/>
                  <a:pt x="685" y="2462"/>
                  <a:pt x="653" y="2452"/>
                </a:cubicBezTo>
                <a:cubicBezTo>
                  <a:pt x="633" y="2448"/>
                  <a:pt x="613" y="2444"/>
                  <a:pt x="599" y="2444"/>
                </a:cubicBezTo>
                <a:cubicBezTo>
                  <a:pt x="593" y="2444"/>
                  <a:pt x="589" y="2445"/>
                  <a:pt x="585" y="2446"/>
                </a:cubicBezTo>
                <a:lnTo>
                  <a:pt x="585" y="2452"/>
                </a:lnTo>
                <a:cubicBezTo>
                  <a:pt x="591" y="2486"/>
                  <a:pt x="574" y="2497"/>
                  <a:pt x="551" y="2497"/>
                </a:cubicBezTo>
                <a:cubicBezTo>
                  <a:pt x="529" y="2503"/>
                  <a:pt x="506" y="2514"/>
                  <a:pt x="489" y="2531"/>
                </a:cubicBezTo>
                <a:cubicBezTo>
                  <a:pt x="478" y="2537"/>
                  <a:pt x="461" y="2560"/>
                  <a:pt x="466" y="2571"/>
                </a:cubicBezTo>
                <a:cubicBezTo>
                  <a:pt x="469" y="2584"/>
                  <a:pt x="472" y="2588"/>
                  <a:pt x="476" y="2588"/>
                </a:cubicBezTo>
                <a:cubicBezTo>
                  <a:pt x="483" y="2588"/>
                  <a:pt x="490" y="2564"/>
                  <a:pt x="497" y="2564"/>
                </a:cubicBezTo>
                <a:cubicBezTo>
                  <a:pt x="498" y="2564"/>
                  <a:pt x="499" y="2565"/>
                  <a:pt x="500" y="2565"/>
                </a:cubicBezTo>
                <a:lnTo>
                  <a:pt x="540" y="2577"/>
                </a:lnTo>
                <a:cubicBezTo>
                  <a:pt x="574" y="2594"/>
                  <a:pt x="597" y="2622"/>
                  <a:pt x="597" y="2634"/>
                </a:cubicBezTo>
                <a:cubicBezTo>
                  <a:pt x="591" y="2639"/>
                  <a:pt x="614" y="2651"/>
                  <a:pt x="642" y="2662"/>
                </a:cubicBezTo>
                <a:lnTo>
                  <a:pt x="642" y="2707"/>
                </a:lnTo>
                <a:cubicBezTo>
                  <a:pt x="642" y="2707"/>
                  <a:pt x="659" y="2719"/>
                  <a:pt x="670" y="2719"/>
                </a:cubicBezTo>
                <a:cubicBezTo>
                  <a:pt x="676" y="2719"/>
                  <a:pt x="682" y="2702"/>
                  <a:pt x="682" y="2696"/>
                </a:cubicBezTo>
                <a:lnTo>
                  <a:pt x="682" y="2668"/>
                </a:lnTo>
                <a:cubicBezTo>
                  <a:pt x="670" y="2628"/>
                  <a:pt x="704" y="2571"/>
                  <a:pt x="727" y="2554"/>
                </a:cubicBezTo>
                <a:cubicBezTo>
                  <a:pt x="730" y="2552"/>
                  <a:pt x="733" y="2551"/>
                  <a:pt x="735" y="2551"/>
                </a:cubicBezTo>
                <a:cubicBezTo>
                  <a:pt x="748" y="2551"/>
                  <a:pt x="755" y="2574"/>
                  <a:pt x="750" y="2617"/>
                </a:cubicBezTo>
                <a:lnTo>
                  <a:pt x="744" y="2656"/>
                </a:lnTo>
                <a:cubicBezTo>
                  <a:pt x="744" y="2679"/>
                  <a:pt x="733" y="2702"/>
                  <a:pt x="733" y="2730"/>
                </a:cubicBezTo>
                <a:cubicBezTo>
                  <a:pt x="733" y="2780"/>
                  <a:pt x="742" y="2799"/>
                  <a:pt x="772" y="2799"/>
                </a:cubicBezTo>
                <a:cubicBezTo>
                  <a:pt x="782" y="2799"/>
                  <a:pt x="796" y="2797"/>
                  <a:pt x="812" y="2792"/>
                </a:cubicBezTo>
                <a:lnTo>
                  <a:pt x="824" y="2792"/>
                </a:lnTo>
                <a:cubicBezTo>
                  <a:pt x="825" y="2793"/>
                  <a:pt x="827" y="2794"/>
                  <a:pt x="828" y="2794"/>
                </a:cubicBezTo>
                <a:cubicBezTo>
                  <a:pt x="844" y="2794"/>
                  <a:pt x="858" y="2745"/>
                  <a:pt x="863" y="2724"/>
                </a:cubicBezTo>
                <a:cubicBezTo>
                  <a:pt x="863" y="2720"/>
                  <a:pt x="866" y="2719"/>
                  <a:pt x="872" y="2719"/>
                </a:cubicBezTo>
                <a:cubicBezTo>
                  <a:pt x="896" y="2719"/>
                  <a:pt x="970" y="2759"/>
                  <a:pt x="994" y="2787"/>
                </a:cubicBezTo>
                <a:cubicBezTo>
                  <a:pt x="1013" y="2810"/>
                  <a:pt x="1033" y="2823"/>
                  <a:pt x="1043" y="2823"/>
                </a:cubicBezTo>
                <a:cubicBezTo>
                  <a:pt x="1048" y="2823"/>
                  <a:pt x="1051" y="2820"/>
                  <a:pt x="1051" y="2815"/>
                </a:cubicBezTo>
                <a:lnTo>
                  <a:pt x="1051" y="2798"/>
                </a:lnTo>
                <a:lnTo>
                  <a:pt x="1056" y="2781"/>
                </a:lnTo>
                <a:cubicBezTo>
                  <a:pt x="1057" y="2781"/>
                  <a:pt x="1057" y="2780"/>
                  <a:pt x="1057" y="2780"/>
                </a:cubicBezTo>
                <a:cubicBezTo>
                  <a:pt x="1064" y="2780"/>
                  <a:pt x="1086" y="2895"/>
                  <a:pt x="1124" y="2895"/>
                </a:cubicBezTo>
                <a:cubicBezTo>
                  <a:pt x="1164" y="2895"/>
                  <a:pt x="1204" y="2917"/>
                  <a:pt x="1198" y="2929"/>
                </a:cubicBezTo>
                <a:cubicBezTo>
                  <a:pt x="1198" y="2934"/>
                  <a:pt x="1215" y="2951"/>
                  <a:pt x="1244" y="2963"/>
                </a:cubicBezTo>
                <a:lnTo>
                  <a:pt x="1249" y="2912"/>
                </a:lnTo>
                <a:lnTo>
                  <a:pt x="1255" y="2889"/>
                </a:lnTo>
                <a:cubicBezTo>
                  <a:pt x="1257" y="2887"/>
                  <a:pt x="1260" y="2885"/>
                  <a:pt x="1264" y="2885"/>
                </a:cubicBezTo>
                <a:cubicBezTo>
                  <a:pt x="1285" y="2885"/>
                  <a:pt x="1325" y="2926"/>
                  <a:pt x="1334" y="2946"/>
                </a:cubicBezTo>
                <a:cubicBezTo>
                  <a:pt x="1339" y="2953"/>
                  <a:pt x="1346" y="2956"/>
                  <a:pt x="1354" y="2956"/>
                </a:cubicBezTo>
                <a:cubicBezTo>
                  <a:pt x="1372" y="2956"/>
                  <a:pt x="1394" y="2939"/>
                  <a:pt x="1414" y="2912"/>
                </a:cubicBezTo>
                <a:lnTo>
                  <a:pt x="1408" y="2883"/>
                </a:lnTo>
                <a:lnTo>
                  <a:pt x="1397" y="2821"/>
                </a:lnTo>
                <a:cubicBezTo>
                  <a:pt x="1404" y="2814"/>
                  <a:pt x="1411" y="2810"/>
                  <a:pt x="1418" y="2810"/>
                </a:cubicBezTo>
                <a:cubicBezTo>
                  <a:pt x="1450" y="2810"/>
                  <a:pt x="1477" y="2871"/>
                  <a:pt x="1482" y="2895"/>
                </a:cubicBezTo>
                <a:cubicBezTo>
                  <a:pt x="1487" y="2923"/>
                  <a:pt x="1459" y="3048"/>
                  <a:pt x="1470" y="3087"/>
                </a:cubicBezTo>
                <a:cubicBezTo>
                  <a:pt x="1475" y="3105"/>
                  <a:pt x="1484" y="3114"/>
                  <a:pt x="1493" y="3114"/>
                </a:cubicBezTo>
                <a:cubicBezTo>
                  <a:pt x="1506" y="3114"/>
                  <a:pt x="1520" y="3099"/>
                  <a:pt x="1533" y="3070"/>
                </a:cubicBezTo>
                <a:lnTo>
                  <a:pt x="1550" y="3048"/>
                </a:lnTo>
                <a:lnTo>
                  <a:pt x="1590" y="3008"/>
                </a:lnTo>
                <a:cubicBezTo>
                  <a:pt x="1561" y="2974"/>
                  <a:pt x="1561" y="2912"/>
                  <a:pt x="1567" y="2900"/>
                </a:cubicBezTo>
                <a:cubicBezTo>
                  <a:pt x="1568" y="2898"/>
                  <a:pt x="1570" y="2897"/>
                  <a:pt x="1572" y="2897"/>
                </a:cubicBezTo>
                <a:cubicBezTo>
                  <a:pt x="1582" y="2897"/>
                  <a:pt x="1606" y="2919"/>
                  <a:pt x="1629" y="2951"/>
                </a:cubicBezTo>
                <a:lnTo>
                  <a:pt x="1612" y="2997"/>
                </a:lnTo>
                <a:cubicBezTo>
                  <a:pt x="1607" y="3019"/>
                  <a:pt x="1595" y="3031"/>
                  <a:pt x="1595" y="3053"/>
                </a:cubicBezTo>
                <a:lnTo>
                  <a:pt x="1590" y="3110"/>
                </a:lnTo>
                <a:cubicBezTo>
                  <a:pt x="1629" y="3110"/>
                  <a:pt x="1714" y="3087"/>
                  <a:pt x="1703" y="3070"/>
                </a:cubicBezTo>
                <a:cubicBezTo>
                  <a:pt x="1692" y="3053"/>
                  <a:pt x="1743" y="3019"/>
                  <a:pt x="1754" y="2997"/>
                </a:cubicBezTo>
                <a:cubicBezTo>
                  <a:pt x="1771" y="2968"/>
                  <a:pt x="1783" y="2957"/>
                  <a:pt x="1788" y="2957"/>
                </a:cubicBezTo>
                <a:lnTo>
                  <a:pt x="1822" y="2968"/>
                </a:lnTo>
                <a:cubicBezTo>
                  <a:pt x="1851" y="2991"/>
                  <a:pt x="1902" y="3031"/>
                  <a:pt x="1936" y="3059"/>
                </a:cubicBezTo>
                <a:lnTo>
                  <a:pt x="1958" y="3087"/>
                </a:lnTo>
                <a:lnTo>
                  <a:pt x="1964" y="3093"/>
                </a:lnTo>
                <a:cubicBezTo>
                  <a:pt x="1964" y="3103"/>
                  <a:pt x="1955" y="3106"/>
                  <a:pt x="1943" y="3106"/>
                </a:cubicBezTo>
                <a:cubicBezTo>
                  <a:pt x="1927" y="3106"/>
                  <a:pt x="1906" y="3100"/>
                  <a:pt x="1896" y="3093"/>
                </a:cubicBezTo>
                <a:cubicBezTo>
                  <a:pt x="1892" y="3091"/>
                  <a:pt x="1890" y="3090"/>
                  <a:pt x="1890" y="3090"/>
                </a:cubicBezTo>
                <a:cubicBezTo>
                  <a:pt x="1887" y="3090"/>
                  <a:pt x="1903" y="3105"/>
                  <a:pt x="1930" y="3127"/>
                </a:cubicBezTo>
                <a:lnTo>
                  <a:pt x="1936" y="3178"/>
                </a:lnTo>
                <a:lnTo>
                  <a:pt x="1941" y="3207"/>
                </a:lnTo>
                <a:cubicBezTo>
                  <a:pt x="1964" y="3195"/>
                  <a:pt x="2021" y="3167"/>
                  <a:pt x="2061" y="3139"/>
                </a:cubicBezTo>
                <a:lnTo>
                  <a:pt x="2100" y="3201"/>
                </a:lnTo>
                <a:lnTo>
                  <a:pt x="2106" y="3212"/>
                </a:lnTo>
                <a:cubicBezTo>
                  <a:pt x="2146" y="3207"/>
                  <a:pt x="2123" y="3144"/>
                  <a:pt x="2106" y="3127"/>
                </a:cubicBezTo>
                <a:cubicBezTo>
                  <a:pt x="2089" y="3116"/>
                  <a:pt x="2112" y="3070"/>
                  <a:pt x="2123" y="3059"/>
                </a:cubicBezTo>
                <a:cubicBezTo>
                  <a:pt x="2124" y="3058"/>
                  <a:pt x="2126" y="3058"/>
                  <a:pt x="2129" y="3058"/>
                </a:cubicBezTo>
                <a:cubicBezTo>
                  <a:pt x="2150" y="3058"/>
                  <a:pt x="2211" y="3078"/>
                  <a:pt x="2236" y="3093"/>
                </a:cubicBezTo>
                <a:cubicBezTo>
                  <a:pt x="2241" y="3096"/>
                  <a:pt x="2246" y="3098"/>
                  <a:pt x="2251" y="3098"/>
                </a:cubicBezTo>
                <a:cubicBezTo>
                  <a:pt x="2274" y="3098"/>
                  <a:pt x="2302" y="3071"/>
                  <a:pt x="2316" y="3025"/>
                </a:cubicBezTo>
                <a:lnTo>
                  <a:pt x="2367" y="3099"/>
                </a:lnTo>
                <a:cubicBezTo>
                  <a:pt x="2373" y="3104"/>
                  <a:pt x="2390" y="3104"/>
                  <a:pt x="2390" y="3104"/>
                </a:cubicBezTo>
                <a:lnTo>
                  <a:pt x="2435" y="3019"/>
                </a:lnTo>
                <a:cubicBezTo>
                  <a:pt x="2480" y="3065"/>
                  <a:pt x="2520" y="3116"/>
                  <a:pt x="2526" y="3133"/>
                </a:cubicBezTo>
                <a:lnTo>
                  <a:pt x="2531" y="3144"/>
                </a:lnTo>
                <a:cubicBezTo>
                  <a:pt x="2531" y="3150"/>
                  <a:pt x="2520" y="3167"/>
                  <a:pt x="2514" y="3167"/>
                </a:cubicBezTo>
                <a:lnTo>
                  <a:pt x="2497" y="3167"/>
                </a:lnTo>
                <a:cubicBezTo>
                  <a:pt x="2483" y="3167"/>
                  <a:pt x="2441" y="3135"/>
                  <a:pt x="2421" y="3135"/>
                </a:cubicBezTo>
                <a:cubicBezTo>
                  <a:pt x="2417" y="3135"/>
                  <a:pt x="2414" y="3136"/>
                  <a:pt x="2412" y="3139"/>
                </a:cubicBezTo>
                <a:cubicBezTo>
                  <a:pt x="2401" y="3156"/>
                  <a:pt x="2384" y="3184"/>
                  <a:pt x="2378" y="3207"/>
                </a:cubicBezTo>
                <a:lnTo>
                  <a:pt x="2384" y="3212"/>
                </a:lnTo>
                <a:lnTo>
                  <a:pt x="2390" y="3224"/>
                </a:lnTo>
                <a:cubicBezTo>
                  <a:pt x="2392" y="3225"/>
                  <a:pt x="2395" y="3225"/>
                  <a:pt x="2398" y="3225"/>
                </a:cubicBezTo>
                <a:cubicBezTo>
                  <a:pt x="2415" y="3225"/>
                  <a:pt x="2447" y="3215"/>
                  <a:pt x="2475" y="3201"/>
                </a:cubicBezTo>
                <a:lnTo>
                  <a:pt x="2503" y="3241"/>
                </a:lnTo>
                <a:lnTo>
                  <a:pt x="2554" y="3320"/>
                </a:lnTo>
                <a:cubicBezTo>
                  <a:pt x="2558" y="3277"/>
                  <a:pt x="2573" y="3253"/>
                  <a:pt x="2587" y="3253"/>
                </a:cubicBezTo>
                <a:cubicBezTo>
                  <a:pt x="2593" y="3253"/>
                  <a:pt x="2600" y="3258"/>
                  <a:pt x="2605" y="3269"/>
                </a:cubicBezTo>
                <a:lnTo>
                  <a:pt x="2651" y="3269"/>
                </a:lnTo>
                <a:lnTo>
                  <a:pt x="2679" y="3263"/>
                </a:lnTo>
                <a:cubicBezTo>
                  <a:pt x="2712" y="3285"/>
                  <a:pt x="2771" y="3366"/>
                  <a:pt x="2791" y="3366"/>
                </a:cubicBezTo>
                <a:cubicBezTo>
                  <a:pt x="2791" y="3366"/>
                  <a:pt x="2792" y="3366"/>
                  <a:pt x="2792" y="3365"/>
                </a:cubicBezTo>
                <a:cubicBezTo>
                  <a:pt x="2804" y="3365"/>
                  <a:pt x="2821" y="3360"/>
                  <a:pt x="2832" y="3360"/>
                </a:cubicBezTo>
                <a:cubicBezTo>
                  <a:pt x="2826" y="3360"/>
                  <a:pt x="2821" y="3377"/>
                  <a:pt x="2809" y="3394"/>
                </a:cubicBezTo>
                <a:cubicBezTo>
                  <a:pt x="2805" y="3406"/>
                  <a:pt x="2780" y="3427"/>
                  <a:pt x="2758" y="3427"/>
                </a:cubicBezTo>
                <a:cubicBezTo>
                  <a:pt x="2750" y="3427"/>
                  <a:pt x="2742" y="3424"/>
                  <a:pt x="2736" y="3417"/>
                </a:cubicBezTo>
                <a:lnTo>
                  <a:pt x="2713" y="3394"/>
                </a:lnTo>
                <a:cubicBezTo>
                  <a:pt x="2712" y="3392"/>
                  <a:pt x="2709" y="3392"/>
                  <a:pt x="2706" y="3392"/>
                </a:cubicBezTo>
                <a:cubicBezTo>
                  <a:pt x="2699" y="3392"/>
                  <a:pt x="2689" y="3397"/>
                  <a:pt x="2685" y="3405"/>
                </a:cubicBezTo>
                <a:lnTo>
                  <a:pt x="2679" y="3411"/>
                </a:lnTo>
                <a:cubicBezTo>
                  <a:pt x="2679" y="3428"/>
                  <a:pt x="2713" y="3490"/>
                  <a:pt x="2736" y="3490"/>
                </a:cubicBezTo>
                <a:cubicBezTo>
                  <a:pt x="2753" y="3490"/>
                  <a:pt x="2861" y="3462"/>
                  <a:pt x="2861" y="3422"/>
                </a:cubicBezTo>
                <a:cubicBezTo>
                  <a:pt x="2855" y="3388"/>
                  <a:pt x="2838" y="3365"/>
                  <a:pt x="2832" y="3360"/>
                </a:cubicBezTo>
                <a:lnTo>
                  <a:pt x="2844" y="3360"/>
                </a:lnTo>
                <a:cubicBezTo>
                  <a:pt x="2844" y="3360"/>
                  <a:pt x="2889" y="3360"/>
                  <a:pt x="2906" y="3354"/>
                </a:cubicBezTo>
                <a:cubicBezTo>
                  <a:pt x="2917" y="3354"/>
                  <a:pt x="2940" y="3348"/>
                  <a:pt x="2946" y="3337"/>
                </a:cubicBezTo>
                <a:lnTo>
                  <a:pt x="2946" y="3331"/>
                </a:lnTo>
                <a:lnTo>
                  <a:pt x="2951" y="3252"/>
                </a:lnTo>
                <a:cubicBezTo>
                  <a:pt x="2963" y="3270"/>
                  <a:pt x="2975" y="3277"/>
                  <a:pt x="2985" y="3277"/>
                </a:cubicBezTo>
                <a:cubicBezTo>
                  <a:pt x="2993" y="3277"/>
                  <a:pt x="3000" y="3271"/>
                  <a:pt x="3002" y="3263"/>
                </a:cubicBezTo>
                <a:cubicBezTo>
                  <a:pt x="3002" y="3250"/>
                  <a:pt x="3006" y="3245"/>
                  <a:pt x="3013" y="3245"/>
                </a:cubicBezTo>
                <a:cubicBezTo>
                  <a:pt x="3018" y="3245"/>
                  <a:pt x="3024" y="3247"/>
                  <a:pt x="3031" y="3252"/>
                </a:cubicBezTo>
                <a:lnTo>
                  <a:pt x="3031" y="3263"/>
                </a:lnTo>
                <a:lnTo>
                  <a:pt x="3048" y="3309"/>
                </a:lnTo>
                <a:cubicBezTo>
                  <a:pt x="3077" y="3319"/>
                  <a:pt x="3129" y="3363"/>
                  <a:pt x="3149" y="3363"/>
                </a:cubicBezTo>
                <a:cubicBezTo>
                  <a:pt x="3152" y="3363"/>
                  <a:pt x="3154" y="3362"/>
                  <a:pt x="3156" y="3360"/>
                </a:cubicBezTo>
                <a:cubicBezTo>
                  <a:pt x="3161" y="3355"/>
                  <a:pt x="3169" y="3353"/>
                  <a:pt x="3177" y="3353"/>
                </a:cubicBezTo>
                <a:cubicBezTo>
                  <a:pt x="3198" y="3353"/>
                  <a:pt x="3223" y="3363"/>
                  <a:pt x="3235" y="3371"/>
                </a:cubicBezTo>
                <a:cubicBezTo>
                  <a:pt x="3236" y="3372"/>
                  <a:pt x="3238" y="3372"/>
                  <a:pt x="3240" y="3372"/>
                </a:cubicBezTo>
                <a:cubicBezTo>
                  <a:pt x="3257" y="3372"/>
                  <a:pt x="3302" y="3351"/>
                  <a:pt x="3343" y="3320"/>
                </a:cubicBezTo>
                <a:lnTo>
                  <a:pt x="3366" y="3269"/>
                </a:lnTo>
                <a:lnTo>
                  <a:pt x="3394" y="3195"/>
                </a:lnTo>
                <a:cubicBezTo>
                  <a:pt x="3422" y="3224"/>
                  <a:pt x="3417" y="3314"/>
                  <a:pt x="3405" y="3331"/>
                </a:cubicBezTo>
                <a:cubicBezTo>
                  <a:pt x="3394" y="3354"/>
                  <a:pt x="3400" y="3383"/>
                  <a:pt x="3405" y="3388"/>
                </a:cubicBezTo>
                <a:cubicBezTo>
                  <a:pt x="3405" y="3388"/>
                  <a:pt x="3490" y="3388"/>
                  <a:pt x="3524" y="3400"/>
                </a:cubicBezTo>
                <a:cubicBezTo>
                  <a:pt x="3530" y="3402"/>
                  <a:pt x="3537" y="3403"/>
                  <a:pt x="3543" y="3403"/>
                </a:cubicBezTo>
                <a:cubicBezTo>
                  <a:pt x="3568" y="3403"/>
                  <a:pt x="3596" y="3387"/>
                  <a:pt x="3609" y="3360"/>
                </a:cubicBezTo>
                <a:lnTo>
                  <a:pt x="3615" y="3434"/>
                </a:lnTo>
                <a:cubicBezTo>
                  <a:pt x="3615" y="3434"/>
                  <a:pt x="3627" y="3445"/>
                  <a:pt x="3638" y="3445"/>
                </a:cubicBezTo>
                <a:cubicBezTo>
                  <a:pt x="3661" y="3434"/>
                  <a:pt x="3683" y="3422"/>
                  <a:pt x="3712" y="3411"/>
                </a:cubicBezTo>
                <a:lnTo>
                  <a:pt x="3717" y="3411"/>
                </a:lnTo>
                <a:cubicBezTo>
                  <a:pt x="3729" y="3411"/>
                  <a:pt x="3734" y="3434"/>
                  <a:pt x="3734" y="3439"/>
                </a:cubicBezTo>
                <a:cubicBezTo>
                  <a:pt x="3734" y="3451"/>
                  <a:pt x="3774" y="3473"/>
                  <a:pt x="3785" y="3479"/>
                </a:cubicBezTo>
                <a:cubicBezTo>
                  <a:pt x="3786" y="3479"/>
                  <a:pt x="3788" y="3480"/>
                  <a:pt x="3789" y="3480"/>
                </a:cubicBezTo>
                <a:cubicBezTo>
                  <a:pt x="3805" y="3480"/>
                  <a:pt x="3850" y="3465"/>
                  <a:pt x="3884" y="3465"/>
                </a:cubicBezTo>
                <a:cubicBezTo>
                  <a:pt x="3897" y="3465"/>
                  <a:pt x="3909" y="3467"/>
                  <a:pt x="3916" y="3473"/>
                </a:cubicBezTo>
                <a:cubicBezTo>
                  <a:pt x="3944" y="3490"/>
                  <a:pt x="3939" y="3558"/>
                  <a:pt x="3927" y="3575"/>
                </a:cubicBezTo>
                <a:cubicBezTo>
                  <a:pt x="3922" y="3592"/>
                  <a:pt x="3956" y="3621"/>
                  <a:pt x="3973" y="3626"/>
                </a:cubicBezTo>
                <a:cubicBezTo>
                  <a:pt x="3976" y="3629"/>
                  <a:pt x="3980" y="3630"/>
                  <a:pt x="3984" y="3630"/>
                </a:cubicBezTo>
                <a:cubicBezTo>
                  <a:pt x="4002" y="3630"/>
                  <a:pt x="4025" y="3613"/>
                  <a:pt x="4029" y="3604"/>
                </a:cubicBezTo>
                <a:cubicBezTo>
                  <a:pt x="4030" y="3603"/>
                  <a:pt x="4031" y="3603"/>
                  <a:pt x="4032" y="3603"/>
                </a:cubicBezTo>
                <a:cubicBezTo>
                  <a:pt x="4043" y="3603"/>
                  <a:pt x="4063" y="3666"/>
                  <a:pt x="4084" y="3666"/>
                </a:cubicBezTo>
                <a:cubicBezTo>
                  <a:pt x="4085" y="3666"/>
                  <a:pt x="4085" y="3666"/>
                  <a:pt x="4086" y="3666"/>
                </a:cubicBezTo>
                <a:cubicBezTo>
                  <a:pt x="4109" y="3666"/>
                  <a:pt x="4120" y="3689"/>
                  <a:pt x="4114" y="3695"/>
                </a:cubicBezTo>
                <a:cubicBezTo>
                  <a:pt x="4109" y="3706"/>
                  <a:pt x="4154" y="3712"/>
                  <a:pt x="4160" y="3734"/>
                </a:cubicBezTo>
                <a:cubicBezTo>
                  <a:pt x="4161" y="3741"/>
                  <a:pt x="4163" y="3744"/>
                  <a:pt x="4166" y="3744"/>
                </a:cubicBezTo>
                <a:cubicBezTo>
                  <a:pt x="4173" y="3744"/>
                  <a:pt x="4184" y="3717"/>
                  <a:pt x="4188" y="3700"/>
                </a:cubicBezTo>
                <a:cubicBezTo>
                  <a:pt x="4188" y="3692"/>
                  <a:pt x="4190" y="3688"/>
                  <a:pt x="4194" y="3688"/>
                </a:cubicBezTo>
                <a:cubicBezTo>
                  <a:pt x="4200" y="3688"/>
                  <a:pt x="4209" y="3701"/>
                  <a:pt x="4217" y="3723"/>
                </a:cubicBezTo>
                <a:lnTo>
                  <a:pt x="4222" y="3740"/>
                </a:lnTo>
                <a:lnTo>
                  <a:pt x="4222" y="3751"/>
                </a:lnTo>
                <a:cubicBezTo>
                  <a:pt x="4217" y="3763"/>
                  <a:pt x="4228" y="3774"/>
                  <a:pt x="4245" y="3774"/>
                </a:cubicBezTo>
                <a:lnTo>
                  <a:pt x="4251" y="3768"/>
                </a:lnTo>
                <a:lnTo>
                  <a:pt x="4262" y="3734"/>
                </a:lnTo>
                <a:cubicBezTo>
                  <a:pt x="4273" y="3706"/>
                  <a:pt x="4228" y="3621"/>
                  <a:pt x="4211" y="3604"/>
                </a:cubicBezTo>
                <a:cubicBezTo>
                  <a:pt x="4194" y="3581"/>
                  <a:pt x="4183" y="3553"/>
                  <a:pt x="4183" y="3536"/>
                </a:cubicBezTo>
                <a:lnTo>
                  <a:pt x="4188" y="3524"/>
                </a:lnTo>
                <a:cubicBezTo>
                  <a:pt x="4192" y="3523"/>
                  <a:pt x="4195" y="3522"/>
                  <a:pt x="4199" y="3522"/>
                </a:cubicBezTo>
                <a:cubicBezTo>
                  <a:pt x="4209" y="3522"/>
                  <a:pt x="4218" y="3526"/>
                  <a:pt x="4222" y="3530"/>
                </a:cubicBezTo>
                <a:cubicBezTo>
                  <a:pt x="4234" y="3547"/>
                  <a:pt x="4245" y="3581"/>
                  <a:pt x="4251" y="3581"/>
                </a:cubicBezTo>
                <a:cubicBezTo>
                  <a:pt x="4302" y="3581"/>
                  <a:pt x="4324" y="3615"/>
                  <a:pt x="4336" y="3672"/>
                </a:cubicBezTo>
                <a:lnTo>
                  <a:pt x="4336" y="3689"/>
                </a:lnTo>
                <a:cubicBezTo>
                  <a:pt x="4339" y="3694"/>
                  <a:pt x="4345" y="3696"/>
                  <a:pt x="4351" y="3696"/>
                </a:cubicBezTo>
                <a:cubicBezTo>
                  <a:pt x="4366" y="3696"/>
                  <a:pt x="4385" y="3685"/>
                  <a:pt x="4392" y="3678"/>
                </a:cubicBezTo>
                <a:cubicBezTo>
                  <a:pt x="4398" y="3672"/>
                  <a:pt x="4387" y="3649"/>
                  <a:pt x="4370" y="3626"/>
                </a:cubicBezTo>
                <a:lnTo>
                  <a:pt x="4358" y="3609"/>
                </a:lnTo>
                <a:lnTo>
                  <a:pt x="4347" y="3587"/>
                </a:lnTo>
                <a:cubicBezTo>
                  <a:pt x="4330" y="3570"/>
                  <a:pt x="4358" y="3530"/>
                  <a:pt x="4404" y="3507"/>
                </a:cubicBezTo>
                <a:lnTo>
                  <a:pt x="4444" y="3502"/>
                </a:lnTo>
                <a:cubicBezTo>
                  <a:pt x="4445" y="3501"/>
                  <a:pt x="4446" y="3501"/>
                  <a:pt x="4448" y="3501"/>
                </a:cubicBezTo>
                <a:cubicBezTo>
                  <a:pt x="4464" y="3501"/>
                  <a:pt x="4485" y="3531"/>
                  <a:pt x="4506" y="3541"/>
                </a:cubicBezTo>
                <a:cubicBezTo>
                  <a:pt x="4512" y="3544"/>
                  <a:pt x="4520" y="3546"/>
                  <a:pt x="4528" y="3546"/>
                </a:cubicBezTo>
                <a:cubicBezTo>
                  <a:pt x="4536" y="3546"/>
                  <a:pt x="4543" y="3544"/>
                  <a:pt x="4546" y="3541"/>
                </a:cubicBezTo>
                <a:lnTo>
                  <a:pt x="4557" y="3513"/>
                </a:lnTo>
                <a:cubicBezTo>
                  <a:pt x="4540" y="3502"/>
                  <a:pt x="4517" y="3490"/>
                  <a:pt x="4512" y="3490"/>
                </a:cubicBezTo>
                <a:lnTo>
                  <a:pt x="4512" y="3485"/>
                </a:lnTo>
                <a:cubicBezTo>
                  <a:pt x="4506" y="3473"/>
                  <a:pt x="4500" y="3456"/>
                  <a:pt x="4500" y="3445"/>
                </a:cubicBezTo>
                <a:cubicBezTo>
                  <a:pt x="4505" y="3436"/>
                  <a:pt x="4517" y="3426"/>
                  <a:pt x="4525" y="3426"/>
                </a:cubicBezTo>
                <a:cubicBezTo>
                  <a:pt x="4526" y="3426"/>
                  <a:pt x="4528" y="3427"/>
                  <a:pt x="4529" y="3428"/>
                </a:cubicBezTo>
                <a:cubicBezTo>
                  <a:pt x="4557" y="3439"/>
                  <a:pt x="4597" y="3456"/>
                  <a:pt x="4597" y="3473"/>
                </a:cubicBezTo>
                <a:lnTo>
                  <a:pt x="4602" y="3541"/>
                </a:lnTo>
                <a:cubicBezTo>
                  <a:pt x="4628" y="3531"/>
                  <a:pt x="4676" y="3512"/>
                  <a:pt x="4690" y="3512"/>
                </a:cubicBezTo>
                <a:cubicBezTo>
                  <a:pt x="4691" y="3512"/>
                  <a:pt x="4693" y="3512"/>
                  <a:pt x="4693" y="3513"/>
                </a:cubicBezTo>
                <a:cubicBezTo>
                  <a:pt x="4705" y="3519"/>
                  <a:pt x="4744" y="3581"/>
                  <a:pt x="4767" y="3592"/>
                </a:cubicBezTo>
                <a:cubicBezTo>
                  <a:pt x="4772" y="3595"/>
                  <a:pt x="4778" y="3596"/>
                  <a:pt x="4785" y="3596"/>
                </a:cubicBezTo>
                <a:cubicBezTo>
                  <a:pt x="4805" y="3596"/>
                  <a:pt x="4830" y="3589"/>
                  <a:pt x="4848" y="3589"/>
                </a:cubicBezTo>
                <a:cubicBezTo>
                  <a:pt x="4854" y="3589"/>
                  <a:pt x="4860" y="3590"/>
                  <a:pt x="4863" y="3592"/>
                </a:cubicBezTo>
                <a:cubicBezTo>
                  <a:pt x="4880" y="3604"/>
                  <a:pt x="4943" y="3655"/>
                  <a:pt x="4943" y="3672"/>
                </a:cubicBezTo>
                <a:cubicBezTo>
                  <a:pt x="4943" y="3683"/>
                  <a:pt x="4911" y="3763"/>
                  <a:pt x="4929" y="3763"/>
                </a:cubicBezTo>
                <a:cubicBezTo>
                  <a:pt x="4930" y="3763"/>
                  <a:pt x="4931" y="3763"/>
                  <a:pt x="4931" y="3763"/>
                </a:cubicBezTo>
                <a:cubicBezTo>
                  <a:pt x="4933" y="3762"/>
                  <a:pt x="4934" y="3762"/>
                  <a:pt x="4935" y="3762"/>
                </a:cubicBezTo>
                <a:cubicBezTo>
                  <a:pt x="4951" y="3762"/>
                  <a:pt x="4924" y="3836"/>
                  <a:pt x="4892" y="3836"/>
                </a:cubicBezTo>
                <a:cubicBezTo>
                  <a:pt x="4889" y="3836"/>
                  <a:pt x="4887" y="3836"/>
                  <a:pt x="4885" y="3836"/>
                </a:cubicBezTo>
                <a:cubicBezTo>
                  <a:pt x="4861" y="3836"/>
                  <a:pt x="4847" y="3862"/>
                  <a:pt x="4858" y="3893"/>
                </a:cubicBezTo>
                <a:lnTo>
                  <a:pt x="4903" y="3853"/>
                </a:lnTo>
                <a:lnTo>
                  <a:pt x="4920" y="3842"/>
                </a:lnTo>
                <a:cubicBezTo>
                  <a:pt x="4952" y="3842"/>
                  <a:pt x="5014" y="3882"/>
                  <a:pt x="5036" y="3882"/>
                </a:cubicBezTo>
                <a:cubicBezTo>
                  <a:pt x="5037" y="3882"/>
                  <a:pt x="5038" y="3882"/>
                  <a:pt x="5039" y="3882"/>
                </a:cubicBezTo>
                <a:cubicBezTo>
                  <a:pt x="5062" y="3876"/>
                  <a:pt x="5113" y="3876"/>
                  <a:pt x="5130" y="3876"/>
                </a:cubicBezTo>
                <a:cubicBezTo>
                  <a:pt x="5144" y="3876"/>
                  <a:pt x="5183" y="3898"/>
                  <a:pt x="5204" y="3898"/>
                </a:cubicBezTo>
                <a:cubicBezTo>
                  <a:pt x="5209" y="3898"/>
                  <a:pt x="5213" y="3897"/>
                  <a:pt x="5215" y="3893"/>
                </a:cubicBezTo>
                <a:cubicBezTo>
                  <a:pt x="5227" y="3882"/>
                  <a:pt x="5266" y="3870"/>
                  <a:pt x="5295" y="3865"/>
                </a:cubicBezTo>
                <a:lnTo>
                  <a:pt x="5306" y="3882"/>
                </a:lnTo>
                <a:lnTo>
                  <a:pt x="5340" y="3922"/>
                </a:lnTo>
                <a:cubicBezTo>
                  <a:pt x="5363" y="3893"/>
                  <a:pt x="5414" y="3802"/>
                  <a:pt x="5414" y="3774"/>
                </a:cubicBezTo>
                <a:cubicBezTo>
                  <a:pt x="5408" y="3746"/>
                  <a:pt x="5397" y="3706"/>
                  <a:pt x="5391" y="3683"/>
                </a:cubicBezTo>
                <a:lnTo>
                  <a:pt x="5408" y="3672"/>
                </a:lnTo>
                <a:lnTo>
                  <a:pt x="5425" y="3655"/>
                </a:lnTo>
                <a:cubicBezTo>
                  <a:pt x="5449" y="3636"/>
                  <a:pt x="5441" y="3625"/>
                  <a:pt x="5412" y="3625"/>
                </a:cubicBezTo>
                <a:cubicBezTo>
                  <a:pt x="5406" y="3625"/>
                  <a:pt x="5399" y="3626"/>
                  <a:pt x="5391" y="3626"/>
                </a:cubicBezTo>
                <a:lnTo>
                  <a:pt x="5374" y="3581"/>
                </a:lnTo>
                <a:lnTo>
                  <a:pt x="5368" y="3575"/>
                </a:lnTo>
                <a:cubicBezTo>
                  <a:pt x="5368" y="3564"/>
                  <a:pt x="5402" y="3553"/>
                  <a:pt x="5414" y="3547"/>
                </a:cubicBezTo>
                <a:cubicBezTo>
                  <a:pt x="5431" y="3541"/>
                  <a:pt x="5419" y="3513"/>
                  <a:pt x="5414" y="3502"/>
                </a:cubicBezTo>
                <a:cubicBezTo>
                  <a:pt x="5410" y="3495"/>
                  <a:pt x="5415" y="3490"/>
                  <a:pt x="5427" y="3490"/>
                </a:cubicBezTo>
                <a:cubicBezTo>
                  <a:pt x="5433" y="3490"/>
                  <a:pt x="5443" y="3492"/>
                  <a:pt x="5453" y="3496"/>
                </a:cubicBezTo>
                <a:lnTo>
                  <a:pt x="5465" y="3507"/>
                </a:lnTo>
                <a:cubicBezTo>
                  <a:pt x="5493" y="3558"/>
                  <a:pt x="5539" y="3564"/>
                  <a:pt x="5584" y="3564"/>
                </a:cubicBezTo>
                <a:cubicBezTo>
                  <a:pt x="5594" y="3564"/>
                  <a:pt x="5607" y="3553"/>
                  <a:pt x="5617" y="3553"/>
                </a:cubicBezTo>
                <a:cubicBezTo>
                  <a:pt x="5624" y="3553"/>
                  <a:pt x="5629" y="3559"/>
                  <a:pt x="5629" y="3581"/>
                </a:cubicBezTo>
                <a:cubicBezTo>
                  <a:pt x="5632" y="3609"/>
                  <a:pt x="5624" y="3615"/>
                  <a:pt x="5612" y="3615"/>
                </a:cubicBezTo>
                <a:cubicBezTo>
                  <a:pt x="5605" y="3615"/>
                  <a:pt x="5596" y="3613"/>
                  <a:pt x="5588" y="3613"/>
                </a:cubicBezTo>
                <a:cubicBezTo>
                  <a:pt x="5585" y="3613"/>
                  <a:pt x="5581" y="3613"/>
                  <a:pt x="5578" y="3615"/>
                </a:cubicBezTo>
                <a:lnTo>
                  <a:pt x="5573" y="3615"/>
                </a:lnTo>
                <a:cubicBezTo>
                  <a:pt x="5568" y="3625"/>
                  <a:pt x="5615" y="3678"/>
                  <a:pt x="5644" y="3678"/>
                </a:cubicBezTo>
                <a:cubicBezTo>
                  <a:pt x="5649" y="3678"/>
                  <a:pt x="5654" y="3676"/>
                  <a:pt x="5658" y="3672"/>
                </a:cubicBezTo>
                <a:cubicBezTo>
                  <a:pt x="5663" y="3668"/>
                  <a:pt x="5667" y="3666"/>
                  <a:pt x="5671" y="3666"/>
                </a:cubicBezTo>
                <a:cubicBezTo>
                  <a:pt x="5690" y="3666"/>
                  <a:pt x="5696" y="3705"/>
                  <a:pt x="5692" y="3729"/>
                </a:cubicBezTo>
                <a:cubicBezTo>
                  <a:pt x="5686" y="3751"/>
                  <a:pt x="5697" y="3780"/>
                  <a:pt x="5720" y="3785"/>
                </a:cubicBezTo>
                <a:lnTo>
                  <a:pt x="5731" y="3797"/>
                </a:lnTo>
                <a:lnTo>
                  <a:pt x="5766" y="3853"/>
                </a:lnTo>
                <a:cubicBezTo>
                  <a:pt x="5795" y="3844"/>
                  <a:pt x="5854" y="3830"/>
                  <a:pt x="5880" y="3830"/>
                </a:cubicBezTo>
                <a:cubicBezTo>
                  <a:pt x="5885" y="3830"/>
                  <a:pt x="5888" y="3830"/>
                  <a:pt x="5890" y="3831"/>
                </a:cubicBezTo>
                <a:cubicBezTo>
                  <a:pt x="5892" y="3831"/>
                  <a:pt x="5894" y="3831"/>
                  <a:pt x="5895" y="3831"/>
                </a:cubicBezTo>
                <a:cubicBezTo>
                  <a:pt x="5917" y="3831"/>
                  <a:pt x="5943" y="3799"/>
                  <a:pt x="5958" y="3763"/>
                </a:cubicBezTo>
                <a:lnTo>
                  <a:pt x="5953" y="3740"/>
                </a:lnTo>
                <a:cubicBezTo>
                  <a:pt x="5913" y="3661"/>
                  <a:pt x="5981" y="3621"/>
                  <a:pt x="5987" y="3558"/>
                </a:cubicBezTo>
                <a:cubicBezTo>
                  <a:pt x="6004" y="3558"/>
                  <a:pt x="6021" y="3570"/>
                  <a:pt x="6027" y="3581"/>
                </a:cubicBezTo>
                <a:lnTo>
                  <a:pt x="6027" y="3598"/>
                </a:lnTo>
                <a:lnTo>
                  <a:pt x="6021" y="3609"/>
                </a:lnTo>
                <a:cubicBezTo>
                  <a:pt x="6010" y="3621"/>
                  <a:pt x="6049" y="3649"/>
                  <a:pt x="6066" y="3655"/>
                </a:cubicBezTo>
                <a:cubicBezTo>
                  <a:pt x="6089" y="3661"/>
                  <a:pt x="6123" y="3666"/>
                  <a:pt x="6151" y="3666"/>
                </a:cubicBezTo>
                <a:lnTo>
                  <a:pt x="6168" y="3689"/>
                </a:lnTo>
                <a:cubicBezTo>
                  <a:pt x="6180" y="3700"/>
                  <a:pt x="6214" y="3712"/>
                  <a:pt x="6185" y="3746"/>
                </a:cubicBezTo>
                <a:cubicBezTo>
                  <a:pt x="6157" y="3780"/>
                  <a:pt x="6185" y="3802"/>
                  <a:pt x="6202" y="3825"/>
                </a:cubicBezTo>
                <a:cubicBezTo>
                  <a:pt x="6210" y="3835"/>
                  <a:pt x="6216" y="3840"/>
                  <a:pt x="6223" y="3840"/>
                </a:cubicBezTo>
                <a:cubicBezTo>
                  <a:pt x="6232" y="3840"/>
                  <a:pt x="6241" y="3832"/>
                  <a:pt x="6253" y="3819"/>
                </a:cubicBezTo>
                <a:lnTo>
                  <a:pt x="6259" y="3814"/>
                </a:lnTo>
                <a:cubicBezTo>
                  <a:pt x="6265" y="3811"/>
                  <a:pt x="6271" y="3809"/>
                  <a:pt x="6276" y="3809"/>
                </a:cubicBezTo>
                <a:cubicBezTo>
                  <a:pt x="6282" y="3809"/>
                  <a:pt x="6288" y="3811"/>
                  <a:pt x="6293" y="3814"/>
                </a:cubicBezTo>
                <a:cubicBezTo>
                  <a:pt x="6310" y="3848"/>
                  <a:pt x="6322" y="3876"/>
                  <a:pt x="6339" y="3899"/>
                </a:cubicBezTo>
                <a:lnTo>
                  <a:pt x="6344" y="3904"/>
                </a:lnTo>
                <a:cubicBezTo>
                  <a:pt x="6367" y="3887"/>
                  <a:pt x="6435" y="3853"/>
                  <a:pt x="6497" y="3831"/>
                </a:cubicBezTo>
                <a:lnTo>
                  <a:pt x="6554" y="3870"/>
                </a:lnTo>
                <a:lnTo>
                  <a:pt x="6560" y="3876"/>
                </a:lnTo>
                <a:cubicBezTo>
                  <a:pt x="6577" y="3865"/>
                  <a:pt x="6588" y="3831"/>
                  <a:pt x="6583" y="3808"/>
                </a:cubicBezTo>
                <a:lnTo>
                  <a:pt x="6600" y="3785"/>
                </a:lnTo>
                <a:lnTo>
                  <a:pt x="6611" y="3763"/>
                </a:lnTo>
                <a:cubicBezTo>
                  <a:pt x="6614" y="3755"/>
                  <a:pt x="6617" y="3752"/>
                  <a:pt x="6619" y="3752"/>
                </a:cubicBezTo>
                <a:cubicBezTo>
                  <a:pt x="6625" y="3752"/>
                  <a:pt x="6626" y="3778"/>
                  <a:pt x="6622" y="3819"/>
                </a:cubicBezTo>
                <a:lnTo>
                  <a:pt x="6679" y="3751"/>
                </a:lnTo>
                <a:lnTo>
                  <a:pt x="6685" y="3746"/>
                </a:lnTo>
                <a:cubicBezTo>
                  <a:pt x="6719" y="3768"/>
                  <a:pt x="6719" y="3819"/>
                  <a:pt x="6713" y="3831"/>
                </a:cubicBezTo>
                <a:cubicBezTo>
                  <a:pt x="6702" y="3842"/>
                  <a:pt x="6724" y="3893"/>
                  <a:pt x="6730" y="3916"/>
                </a:cubicBezTo>
                <a:cubicBezTo>
                  <a:pt x="6741" y="3933"/>
                  <a:pt x="6696" y="3939"/>
                  <a:pt x="6679" y="3944"/>
                </a:cubicBezTo>
                <a:cubicBezTo>
                  <a:pt x="6662" y="3950"/>
                  <a:pt x="6594" y="3939"/>
                  <a:pt x="6588" y="3967"/>
                </a:cubicBezTo>
                <a:cubicBezTo>
                  <a:pt x="6577" y="3990"/>
                  <a:pt x="6651" y="3995"/>
                  <a:pt x="6673" y="4018"/>
                </a:cubicBezTo>
                <a:cubicBezTo>
                  <a:pt x="6681" y="4030"/>
                  <a:pt x="6691" y="4036"/>
                  <a:pt x="6702" y="4036"/>
                </a:cubicBezTo>
                <a:cubicBezTo>
                  <a:pt x="6716" y="4036"/>
                  <a:pt x="6729" y="4026"/>
                  <a:pt x="6736" y="4007"/>
                </a:cubicBezTo>
                <a:lnTo>
                  <a:pt x="6741" y="4012"/>
                </a:lnTo>
                <a:cubicBezTo>
                  <a:pt x="6755" y="4028"/>
                  <a:pt x="6767" y="4034"/>
                  <a:pt x="6779" y="4034"/>
                </a:cubicBezTo>
                <a:cubicBezTo>
                  <a:pt x="6801" y="4034"/>
                  <a:pt x="6821" y="4010"/>
                  <a:pt x="6844" y="3984"/>
                </a:cubicBezTo>
                <a:lnTo>
                  <a:pt x="6855" y="3967"/>
                </a:lnTo>
                <a:cubicBezTo>
                  <a:pt x="6883" y="3967"/>
                  <a:pt x="6929" y="3950"/>
                  <a:pt x="6963" y="3939"/>
                </a:cubicBezTo>
                <a:lnTo>
                  <a:pt x="6968" y="4007"/>
                </a:lnTo>
                <a:cubicBezTo>
                  <a:pt x="6968" y="4012"/>
                  <a:pt x="6980" y="4029"/>
                  <a:pt x="6991" y="4029"/>
                </a:cubicBezTo>
                <a:lnTo>
                  <a:pt x="7048" y="4029"/>
                </a:lnTo>
                <a:cubicBezTo>
                  <a:pt x="7057" y="4031"/>
                  <a:pt x="7065" y="4032"/>
                  <a:pt x="7073" y="4032"/>
                </a:cubicBezTo>
                <a:cubicBezTo>
                  <a:pt x="7120" y="4032"/>
                  <a:pt x="7148" y="4006"/>
                  <a:pt x="7139" y="4001"/>
                </a:cubicBezTo>
                <a:cubicBezTo>
                  <a:pt x="7127" y="3995"/>
                  <a:pt x="7099" y="3978"/>
                  <a:pt x="7071" y="3961"/>
                </a:cubicBezTo>
                <a:lnTo>
                  <a:pt x="7105" y="3927"/>
                </a:lnTo>
                <a:cubicBezTo>
                  <a:pt x="7133" y="3899"/>
                  <a:pt x="7133" y="3870"/>
                  <a:pt x="7139" y="3831"/>
                </a:cubicBezTo>
                <a:lnTo>
                  <a:pt x="7139" y="3797"/>
                </a:lnTo>
                <a:cubicBezTo>
                  <a:pt x="7143" y="3789"/>
                  <a:pt x="7149" y="3786"/>
                  <a:pt x="7155" y="3786"/>
                </a:cubicBezTo>
                <a:cubicBezTo>
                  <a:pt x="7173" y="3786"/>
                  <a:pt x="7197" y="3813"/>
                  <a:pt x="7218" y="3859"/>
                </a:cubicBezTo>
                <a:lnTo>
                  <a:pt x="7212" y="3922"/>
                </a:lnTo>
                <a:lnTo>
                  <a:pt x="7201" y="3984"/>
                </a:lnTo>
                <a:cubicBezTo>
                  <a:pt x="7235" y="4018"/>
                  <a:pt x="7314" y="4075"/>
                  <a:pt x="7337" y="4075"/>
                </a:cubicBezTo>
                <a:cubicBezTo>
                  <a:pt x="7360" y="4075"/>
                  <a:pt x="7405" y="4069"/>
                  <a:pt x="7434" y="4063"/>
                </a:cubicBezTo>
                <a:lnTo>
                  <a:pt x="7468" y="4086"/>
                </a:lnTo>
                <a:cubicBezTo>
                  <a:pt x="7469" y="4086"/>
                  <a:pt x="7470" y="4087"/>
                  <a:pt x="7471" y="4087"/>
                </a:cubicBezTo>
                <a:cubicBezTo>
                  <a:pt x="7490" y="4087"/>
                  <a:pt x="7526" y="4051"/>
                  <a:pt x="7553" y="4029"/>
                </a:cubicBezTo>
                <a:lnTo>
                  <a:pt x="7558" y="4029"/>
                </a:lnTo>
                <a:cubicBezTo>
                  <a:pt x="7567" y="4034"/>
                  <a:pt x="7604" y="4059"/>
                  <a:pt x="7617" y="4059"/>
                </a:cubicBezTo>
                <a:cubicBezTo>
                  <a:pt x="7620" y="4059"/>
                  <a:pt x="7622" y="4057"/>
                  <a:pt x="7621" y="4052"/>
                </a:cubicBezTo>
                <a:cubicBezTo>
                  <a:pt x="7621" y="4047"/>
                  <a:pt x="7622" y="4045"/>
                  <a:pt x="7623" y="4045"/>
                </a:cubicBezTo>
                <a:cubicBezTo>
                  <a:pt x="7630" y="4045"/>
                  <a:pt x="7652" y="4086"/>
                  <a:pt x="7674" y="4086"/>
                </a:cubicBezTo>
                <a:cubicBezTo>
                  <a:pt x="7675" y="4086"/>
                  <a:pt x="7676" y="4086"/>
                  <a:pt x="7678" y="4086"/>
                </a:cubicBezTo>
                <a:cubicBezTo>
                  <a:pt x="7706" y="4086"/>
                  <a:pt x="7740" y="4080"/>
                  <a:pt x="7751" y="4080"/>
                </a:cubicBezTo>
                <a:lnTo>
                  <a:pt x="7780" y="3990"/>
                </a:lnTo>
                <a:cubicBezTo>
                  <a:pt x="7780" y="3984"/>
                  <a:pt x="7785" y="3973"/>
                  <a:pt x="7791" y="3967"/>
                </a:cubicBezTo>
                <a:cubicBezTo>
                  <a:pt x="7797" y="3967"/>
                  <a:pt x="7808" y="3967"/>
                  <a:pt x="7814" y="3973"/>
                </a:cubicBezTo>
                <a:cubicBezTo>
                  <a:pt x="7819" y="3973"/>
                  <a:pt x="7825" y="3990"/>
                  <a:pt x="7819" y="3995"/>
                </a:cubicBezTo>
                <a:cubicBezTo>
                  <a:pt x="7814" y="4007"/>
                  <a:pt x="7791" y="4024"/>
                  <a:pt x="7819" y="4029"/>
                </a:cubicBezTo>
                <a:cubicBezTo>
                  <a:pt x="7831" y="4029"/>
                  <a:pt x="7853" y="4007"/>
                  <a:pt x="7848" y="4001"/>
                </a:cubicBezTo>
                <a:lnTo>
                  <a:pt x="7836" y="3922"/>
                </a:lnTo>
                <a:cubicBezTo>
                  <a:pt x="7852" y="3914"/>
                  <a:pt x="7868" y="3910"/>
                  <a:pt x="7882" y="3910"/>
                </a:cubicBezTo>
                <a:cubicBezTo>
                  <a:pt x="7910" y="3910"/>
                  <a:pt x="7933" y="3924"/>
                  <a:pt x="7944" y="3950"/>
                </a:cubicBezTo>
                <a:lnTo>
                  <a:pt x="7944" y="3978"/>
                </a:lnTo>
                <a:lnTo>
                  <a:pt x="7944" y="4012"/>
                </a:lnTo>
                <a:cubicBezTo>
                  <a:pt x="7929" y="4062"/>
                  <a:pt x="7963" y="4081"/>
                  <a:pt x="7982" y="4081"/>
                </a:cubicBezTo>
                <a:cubicBezTo>
                  <a:pt x="7985" y="4081"/>
                  <a:pt x="7988" y="4081"/>
                  <a:pt x="7990" y="4080"/>
                </a:cubicBezTo>
                <a:cubicBezTo>
                  <a:pt x="8000" y="4080"/>
                  <a:pt x="8052" y="4104"/>
                  <a:pt x="8079" y="4104"/>
                </a:cubicBezTo>
                <a:cubicBezTo>
                  <a:pt x="8082" y="4104"/>
                  <a:pt x="8084" y="4104"/>
                  <a:pt x="8086" y="4103"/>
                </a:cubicBezTo>
                <a:cubicBezTo>
                  <a:pt x="8103" y="4097"/>
                  <a:pt x="8154" y="4097"/>
                  <a:pt x="8200" y="4092"/>
                </a:cubicBezTo>
                <a:lnTo>
                  <a:pt x="8222" y="4120"/>
                </a:lnTo>
                <a:lnTo>
                  <a:pt x="8262" y="4165"/>
                </a:lnTo>
                <a:cubicBezTo>
                  <a:pt x="8273" y="4156"/>
                  <a:pt x="8282" y="4152"/>
                  <a:pt x="8289" y="4152"/>
                </a:cubicBezTo>
                <a:cubicBezTo>
                  <a:pt x="8302" y="4152"/>
                  <a:pt x="8306" y="4167"/>
                  <a:pt x="8302" y="4183"/>
                </a:cubicBezTo>
                <a:cubicBezTo>
                  <a:pt x="8290" y="4200"/>
                  <a:pt x="8268" y="4234"/>
                  <a:pt x="8245" y="4262"/>
                </a:cubicBezTo>
                <a:lnTo>
                  <a:pt x="8245" y="4307"/>
                </a:lnTo>
                <a:lnTo>
                  <a:pt x="8245" y="4324"/>
                </a:lnTo>
                <a:cubicBezTo>
                  <a:pt x="8240" y="4329"/>
                  <a:pt x="8236" y="4331"/>
                  <a:pt x="8232" y="4331"/>
                </a:cubicBezTo>
                <a:cubicBezTo>
                  <a:pt x="8213" y="4331"/>
                  <a:pt x="8205" y="4281"/>
                  <a:pt x="8205" y="4262"/>
                </a:cubicBezTo>
                <a:cubicBezTo>
                  <a:pt x="8206" y="4259"/>
                  <a:pt x="8205" y="4257"/>
                  <a:pt x="8203" y="4257"/>
                </a:cubicBezTo>
                <a:cubicBezTo>
                  <a:pt x="8191" y="4257"/>
                  <a:pt x="8132" y="4311"/>
                  <a:pt x="8137" y="4336"/>
                </a:cubicBezTo>
                <a:cubicBezTo>
                  <a:pt x="8143" y="4358"/>
                  <a:pt x="8120" y="4387"/>
                  <a:pt x="8080" y="4392"/>
                </a:cubicBezTo>
                <a:lnTo>
                  <a:pt x="8058" y="4375"/>
                </a:lnTo>
                <a:lnTo>
                  <a:pt x="8018" y="4341"/>
                </a:lnTo>
                <a:cubicBezTo>
                  <a:pt x="7995" y="4375"/>
                  <a:pt x="7990" y="4421"/>
                  <a:pt x="8007" y="4455"/>
                </a:cubicBezTo>
                <a:lnTo>
                  <a:pt x="8012" y="4483"/>
                </a:lnTo>
                <a:lnTo>
                  <a:pt x="8018" y="4512"/>
                </a:lnTo>
                <a:cubicBezTo>
                  <a:pt x="8012" y="4546"/>
                  <a:pt x="8007" y="4602"/>
                  <a:pt x="8001" y="4642"/>
                </a:cubicBezTo>
                <a:lnTo>
                  <a:pt x="7984" y="4670"/>
                </a:lnTo>
                <a:cubicBezTo>
                  <a:pt x="7984" y="4670"/>
                  <a:pt x="7961" y="4659"/>
                  <a:pt x="7950" y="4648"/>
                </a:cubicBezTo>
                <a:lnTo>
                  <a:pt x="7944" y="4636"/>
                </a:lnTo>
                <a:cubicBezTo>
                  <a:pt x="7943" y="4628"/>
                  <a:pt x="7939" y="4624"/>
                  <a:pt x="7934" y="4624"/>
                </a:cubicBezTo>
                <a:cubicBezTo>
                  <a:pt x="7923" y="4624"/>
                  <a:pt x="7908" y="4642"/>
                  <a:pt x="7905" y="4653"/>
                </a:cubicBezTo>
                <a:cubicBezTo>
                  <a:pt x="7903" y="4656"/>
                  <a:pt x="7901" y="4657"/>
                  <a:pt x="7898" y="4657"/>
                </a:cubicBezTo>
                <a:cubicBezTo>
                  <a:pt x="7883" y="4657"/>
                  <a:pt x="7858" y="4622"/>
                  <a:pt x="7853" y="4608"/>
                </a:cubicBezTo>
                <a:cubicBezTo>
                  <a:pt x="7852" y="4606"/>
                  <a:pt x="7851" y="4605"/>
                  <a:pt x="7850" y="4605"/>
                </a:cubicBezTo>
                <a:cubicBezTo>
                  <a:pt x="7839" y="4605"/>
                  <a:pt x="7826" y="4661"/>
                  <a:pt x="7836" y="4676"/>
                </a:cubicBezTo>
                <a:cubicBezTo>
                  <a:pt x="7853" y="4693"/>
                  <a:pt x="7871" y="4727"/>
                  <a:pt x="7876" y="4756"/>
                </a:cubicBezTo>
                <a:lnTo>
                  <a:pt x="7871" y="4761"/>
                </a:lnTo>
                <a:cubicBezTo>
                  <a:pt x="7864" y="4768"/>
                  <a:pt x="7856" y="4772"/>
                  <a:pt x="7849" y="4772"/>
                </a:cubicBezTo>
                <a:cubicBezTo>
                  <a:pt x="7838" y="4772"/>
                  <a:pt x="7829" y="4763"/>
                  <a:pt x="7825" y="4739"/>
                </a:cubicBezTo>
                <a:lnTo>
                  <a:pt x="7825" y="4670"/>
                </a:lnTo>
                <a:cubicBezTo>
                  <a:pt x="7820" y="4672"/>
                  <a:pt x="7814" y="4673"/>
                  <a:pt x="7809" y="4673"/>
                </a:cubicBezTo>
                <a:cubicBezTo>
                  <a:pt x="7780" y="4673"/>
                  <a:pt x="7763" y="4646"/>
                  <a:pt x="7763" y="4636"/>
                </a:cubicBezTo>
                <a:cubicBezTo>
                  <a:pt x="7757" y="4619"/>
                  <a:pt x="7706" y="4574"/>
                  <a:pt x="7712" y="4551"/>
                </a:cubicBezTo>
                <a:cubicBezTo>
                  <a:pt x="7712" y="4534"/>
                  <a:pt x="7746" y="4512"/>
                  <a:pt x="7757" y="4506"/>
                </a:cubicBezTo>
                <a:cubicBezTo>
                  <a:pt x="7768" y="4506"/>
                  <a:pt x="7774" y="4495"/>
                  <a:pt x="7774" y="4495"/>
                </a:cubicBezTo>
                <a:cubicBezTo>
                  <a:pt x="7774" y="4489"/>
                  <a:pt x="7740" y="4478"/>
                  <a:pt x="7729" y="4472"/>
                </a:cubicBezTo>
                <a:cubicBezTo>
                  <a:pt x="7720" y="4468"/>
                  <a:pt x="7698" y="4457"/>
                  <a:pt x="7686" y="4457"/>
                </a:cubicBezTo>
                <a:cubicBezTo>
                  <a:pt x="7682" y="4457"/>
                  <a:pt x="7679" y="4458"/>
                  <a:pt x="7678" y="4461"/>
                </a:cubicBezTo>
                <a:cubicBezTo>
                  <a:pt x="7678" y="4472"/>
                  <a:pt x="7666" y="4512"/>
                  <a:pt x="7661" y="4551"/>
                </a:cubicBezTo>
                <a:lnTo>
                  <a:pt x="7644" y="4568"/>
                </a:lnTo>
                <a:cubicBezTo>
                  <a:pt x="7628" y="4583"/>
                  <a:pt x="7608" y="4583"/>
                  <a:pt x="7590" y="4583"/>
                </a:cubicBezTo>
                <a:cubicBezTo>
                  <a:pt x="7581" y="4583"/>
                  <a:pt x="7572" y="4583"/>
                  <a:pt x="7564" y="4585"/>
                </a:cubicBezTo>
                <a:cubicBezTo>
                  <a:pt x="7547" y="4591"/>
                  <a:pt x="7541" y="4619"/>
                  <a:pt x="7524" y="4631"/>
                </a:cubicBezTo>
                <a:lnTo>
                  <a:pt x="7519" y="4636"/>
                </a:lnTo>
                <a:cubicBezTo>
                  <a:pt x="7510" y="4636"/>
                  <a:pt x="7464" y="4603"/>
                  <a:pt x="7436" y="4603"/>
                </a:cubicBezTo>
                <a:cubicBezTo>
                  <a:pt x="7427" y="4603"/>
                  <a:pt x="7421" y="4606"/>
                  <a:pt x="7417" y="4614"/>
                </a:cubicBezTo>
                <a:cubicBezTo>
                  <a:pt x="7411" y="4627"/>
                  <a:pt x="7401" y="4634"/>
                  <a:pt x="7389" y="4634"/>
                </a:cubicBezTo>
                <a:cubicBezTo>
                  <a:pt x="7375" y="4634"/>
                  <a:pt x="7360" y="4626"/>
                  <a:pt x="7349" y="4608"/>
                </a:cubicBezTo>
                <a:lnTo>
                  <a:pt x="7360" y="4517"/>
                </a:lnTo>
                <a:lnTo>
                  <a:pt x="7360" y="4506"/>
                </a:lnTo>
                <a:cubicBezTo>
                  <a:pt x="7353" y="4499"/>
                  <a:pt x="7344" y="4494"/>
                  <a:pt x="7334" y="4494"/>
                </a:cubicBezTo>
                <a:cubicBezTo>
                  <a:pt x="7327" y="4494"/>
                  <a:pt x="7321" y="4496"/>
                  <a:pt x="7314" y="4500"/>
                </a:cubicBezTo>
                <a:lnTo>
                  <a:pt x="7309" y="4512"/>
                </a:lnTo>
                <a:lnTo>
                  <a:pt x="7303" y="4529"/>
                </a:lnTo>
                <a:cubicBezTo>
                  <a:pt x="7309" y="4557"/>
                  <a:pt x="7286" y="4574"/>
                  <a:pt x="7252" y="4574"/>
                </a:cubicBezTo>
                <a:lnTo>
                  <a:pt x="7229" y="4580"/>
                </a:lnTo>
                <a:lnTo>
                  <a:pt x="7212" y="4585"/>
                </a:lnTo>
                <a:cubicBezTo>
                  <a:pt x="7201" y="4594"/>
                  <a:pt x="7190" y="4598"/>
                  <a:pt x="7180" y="4598"/>
                </a:cubicBezTo>
                <a:cubicBezTo>
                  <a:pt x="7171" y="4598"/>
                  <a:pt x="7164" y="4594"/>
                  <a:pt x="7161" y="4585"/>
                </a:cubicBezTo>
                <a:lnTo>
                  <a:pt x="7161" y="4574"/>
                </a:lnTo>
                <a:cubicBezTo>
                  <a:pt x="7156" y="4546"/>
                  <a:pt x="7133" y="4517"/>
                  <a:pt x="7144" y="4495"/>
                </a:cubicBezTo>
                <a:cubicBezTo>
                  <a:pt x="7149" y="4465"/>
                  <a:pt x="7171" y="4448"/>
                  <a:pt x="7200" y="4448"/>
                </a:cubicBezTo>
                <a:cubicBezTo>
                  <a:pt x="7204" y="4448"/>
                  <a:pt x="7208" y="4448"/>
                  <a:pt x="7212" y="4449"/>
                </a:cubicBezTo>
                <a:lnTo>
                  <a:pt x="7252" y="4455"/>
                </a:lnTo>
                <a:cubicBezTo>
                  <a:pt x="7297" y="4449"/>
                  <a:pt x="7297" y="4421"/>
                  <a:pt x="7280" y="4421"/>
                </a:cubicBezTo>
                <a:cubicBezTo>
                  <a:pt x="7273" y="4417"/>
                  <a:pt x="7229" y="4404"/>
                  <a:pt x="7192" y="4404"/>
                </a:cubicBezTo>
                <a:cubicBezTo>
                  <a:pt x="7171" y="4404"/>
                  <a:pt x="7152" y="4408"/>
                  <a:pt x="7144" y="4421"/>
                </a:cubicBezTo>
                <a:cubicBezTo>
                  <a:pt x="7122" y="4455"/>
                  <a:pt x="7099" y="4489"/>
                  <a:pt x="7099" y="4506"/>
                </a:cubicBezTo>
                <a:lnTo>
                  <a:pt x="7099" y="4512"/>
                </a:lnTo>
                <a:cubicBezTo>
                  <a:pt x="7105" y="4534"/>
                  <a:pt x="7105" y="4551"/>
                  <a:pt x="7110" y="4574"/>
                </a:cubicBezTo>
                <a:lnTo>
                  <a:pt x="7116" y="4591"/>
                </a:lnTo>
                <a:cubicBezTo>
                  <a:pt x="7125" y="4613"/>
                  <a:pt x="7103" y="4621"/>
                  <a:pt x="7085" y="4621"/>
                </a:cubicBezTo>
                <a:cubicBezTo>
                  <a:pt x="7079" y="4621"/>
                  <a:pt x="7074" y="4621"/>
                  <a:pt x="7071" y="4619"/>
                </a:cubicBezTo>
                <a:cubicBezTo>
                  <a:pt x="7069" y="4618"/>
                  <a:pt x="7066" y="4617"/>
                  <a:pt x="7063" y="4617"/>
                </a:cubicBezTo>
                <a:cubicBezTo>
                  <a:pt x="7058" y="4617"/>
                  <a:pt x="7052" y="4619"/>
                  <a:pt x="7048" y="4619"/>
                </a:cubicBezTo>
                <a:cubicBezTo>
                  <a:pt x="7059" y="4614"/>
                  <a:pt x="7076" y="4585"/>
                  <a:pt x="7082" y="4574"/>
                </a:cubicBezTo>
                <a:cubicBezTo>
                  <a:pt x="7082" y="4563"/>
                  <a:pt x="7025" y="4444"/>
                  <a:pt x="6991" y="4409"/>
                </a:cubicBezTo>
                <a:cubicBezTo>
                  <a:pt x="6979" y="4397"/>
                  <a:pt x="6968" y="4392"/>
                  <a:pt x="6960" y="4392"/>
                </a:cubicBezTo>
                <a:cubicBezTo>
                  <a:pt x="6945" y="4392"/>
                  <a:pt x="6938" y="4411"/>
                  <a:pt x="6946" y="4444"/>
                </a:cubicBezTo>
                <a:lnTo>
                  <a:pt x="6957" y="4444"/>
                </a:lnTo>
                <a:cubicBezTo>
                  <a:pt x="7019" y="4455"/>
                  <a:pt x="7019" y="4529"/>
                  <a:pt x="7036" y="4580"/>
                </a:cubicBezTo>
                <a:cubicBezTo>
                  <a:pt x="7042" y="4608"/>
                  <a:pt x="7042" y="4619"/>
                  <a:pt x="7042" y="4619"/>
                </a:cubicBezTo>
                <a:cubicBezTo>
                  <a:pt x="7031" y="4625"/>
                  <a:pt x="7014" y="4631"/>
                  <a:pt x="7002" y="4642"/>
                </a:cubicBezTo>
                <a:lnTo>
                  <a:pt x="6985" y="4636"/>
                </a:lnTo>
                <a:lnTo>
                  <a:pt x="6968" y="4636"/>
                </a:lnTo>
                <a:cubicBezTo>
                  <a:pt x="6951" y="4614"/>
                  <a:pt x="6934" y="4568"/>
                  <a:pt x="6929" y="4534"/>
                </a:cubicBezTo>
                <a:lnTo>
                  <a:pt x="6906" y="4512"/>
                </a:lnTo>
                <a:lnTo>
                  <a:pt x="6900" y="4506"/>
                </a:lnTo>
                <a:cubicBezTo>
                  <a:pt x="6906" y="4478"/>
                  <a:pt x="6855" y="4455"/>
                  <a:pt x="6832" y="4455"/>
                </a:cubicBezTo>
                <a:cubicBezTo>
                  <a:pt x="6815" y="4455"/>
                  <a:pt x="6787" y="4500"/>
                  <a:pt x="6781" y="4512"/>
                </a:cubicBezTo>
                <a:cubicBezTo>
                  <a:pt x="6775" y="4529"/>
                  <a:pt x="6821" y="4546"/>
                  <a:pt x="6838" y="4551"/>
                </a:cubicBezTo>
                <a:cubicBezTo>
                  <a:pt x="6855" y="4551"/>
                  <a:pt x="6861" y="4563"/>
                  <a:pt x="6855" y="4574"/>
                </a:cubicBezTo>
                <a:lnTo>
                  <a:pt x="6849" y="4585"/>
                </a:lnTo>
                <a:cubicBezTo>
                  <a:pt x="6844" y="4591"/>
                  <a:pt x="6781" y="4676"/>
                  <a:pt x="6770" y="4682"/>
                </a:cubicBezTo>
                <a:lnTo>
                  <a:pt x="6764" y="4687"/>
                </a:lnTo>
                <a:cubicBezTo>
                  <a:pt x="6753" y="4699"/>
                  <a:pt x="6730" y="4722"/>
                  <a:pt x="6713" y="4750"/>
                </a:cubicBezTo>
                <a:lnTo>
                  <a:pt x="6702" y="4727"/>
                </a:lnTo>
                <a:lnTo>
                  <a:pt x="6685" y="4699"/>
                </a:lnTo>
                <a:cubicBezTo>
                  <a:pt x="6680" y="4685"/>
                  <a:pt x="6674" y="4679"/>
                  <a:pt x="6667" y="4679"/>
                </a:cubicBezTo>
                <a:cubicBezTo>
                  <a:pt x="6649" y="4679"/>
                  <a:pt x="6629" y="4719"/>
                  <a:pt x="6634" y="4744"/>
                </a:cubicBezTo>
                <a:cubicBezTo>
                  <a:pt x="6639" y="4778"/>
                  <a:pt x="6651" y="4812"/>
                  <a:pt x="6662" y="4824"/>
                </a:cubicBezTo>
                <a:lnTo>
                  <a:pt x="6668" y="4818"/>
                </a:lnTo>
                <a:lnTo>
                  <a:pt x="6690" y="4812"/>
                </a:lnTo>
                <a:cubicBezTo>
                  <a:pt x="6692" y="4812"/>
                  <a:pt x="6693" y="4812"/>
                  <a:pt x="6694" y="4812"/>
                </a:cubicBezTo>
                <a:cubicBezTo>
                  <a:pt x="6722" y="4812"/>
                  <a:pt x="6701" y="4870"/>
                  <a:pt x="6690" y="4892"/>
                </a:cubicBezTo>
                <a:cubicBezTo>
                  <a:pt x="6673" y="4909"/>
                  <a:pt x="6673" y="4943"/>
                  <a:pt x="6679" y="4960"/>
                </a:cubicBezTo>
                <a:lnTo>
                  <a:pt x="6690" y="4971"/>
                </a:lnTo>
                <a:lnTo>
                  <a:pt x="6702" y="4977"/>
                </a:lnTo>
                <a:cubicBezTo>
                  <a:pt x="6719" y="4988"/>
                  <a:pt x="6724" y="5011"/>
                  <a:pt x="6719" y="5017"/>
                </a:cubicBezTo>
                <a:cubicBezTo>
                  <a:pt x="6719" y="5022"/>
                  <a:pt x="6679" y="5022"/>
                  <a:pt x="6668" y="5022"/>
                </a:cubicBezTo>
                <a:cubicBezTo>
                  <a:pt x="6656" y="5022"/>
                  <a:pt x="6656" y="5062"/>
                  <a:pt x="6662" y="5073"/>
                </a:cubicBezTo>
                <a:cubicBezTo>
                  <a:pt x="6673" y="5085"/>
                  <a:pt x="6702" y="5113"/>
                  <a:pt x="6730" y="5136"/>
                </a:cubicBezTo>
                <a:lnTo>
                  <a:pt x="6724" y="5192"/>
                </a:lnTo>
                <a:cubicBezTo>
                  <a:pt x="6719" y="5221"/>
                  <a:pt x="6719" y="5244"/>
                  <a:pt x="6719" y="5272"/>
                </a:cubicBezTo>
                <a:lnTo>
                  <a:pt x="6719" y="5312"/>
                </a:lnTo>
                <a:cubicBezTo>
                  <a:pt x="6747" y="5329"/>
                  <a:pt x="6798" y="5357"/>
                  <a:pt x="6838" y="5380"/>
                </a:cubicBezTo>
                <a:lnTo>
                  <a:pt x="6844" y="5300"/>
                </a:lnTo>
                <a:lnTo>
                  <a:pt x="6849" y="5266"/>
                </a:lnTo>
                <a:cubicBezTo>
                  <a:pt x="6878" y="5232"/>
                  <a:pt x="6889" y="5198"/>
                  <a:pt x="6878" y="5187"/>
                </a:cubicBezTo>
                <a:lnTo>
                  <a:pt x="6878" y="5187"/>
                </a:lnTo>
                <a:lnTo>
                  <a:pt x="6878" y="5192"/>
                </a:lnTo>
                <a:cubicBezTo>
                  <a:pt x="6866" y="5204"/>
                  <a:pt x="6855" y="5217"/>
                  <a:pt x="6844" y="5217"/>
                </a:cubicBezTo>
                <a:cubicBezTo>
                  <a:pt x="6838" y="5217"/>
                  <a:pt x="6832" y="5214"/>
                  <a:pt x="6827" y="5204"/>
                </a:cubicBezTo>
                <a:lnTo>
                  <a:pt x="6815" y="5192"/>
                </a:lnTo>
                <a:cubicBezTo>
                  <a:pt x="6821" y="5158"/>
                  <a:pt x="6872" y="5085"/>
                  <a:pt x="6895" y="5068"/>
                </a:cubicBezTo>
                <a:cubicBezTo>
                  <a:pt x="6898" y="5065"/>
                  <a:pt x="6901" y="5064"/>
                  <a:pt x="6904" y="5064"/>
                </a:cubicBezTo>
                <a:cubicBezTo>
                  <a:pt x="6923" y="5064"/>
                  <a:pt x="6940" y="5104"/>
                  <a:pt x="6940" y="5119"/>
                </a:cubicBezTo>
                <a:cubicBezTo>
                  <a:pt x="6946" y="5136"/>
                  <a:pt x="6997" y="5153"/>
                  <a:pt x="7019" y="5153"/>
                </a:cubicBezTo>
                <a:cubicBezTo>
                  <a:pt x="7036" y="5153"/>
                  <a:pt x="7082" y="5238"/>
                  <a:pt x="7105" y="5272"/>
                </a:cubicBezTo>
                <a:cubicBezTo>
                  <a:pt x="7110" y="5278"/>
                  <a:pt x="7116" y="5295"/>
                  <a:pt x="7127" y="5312"/>
                </a:cubicBezTo>
                <a:lnTo>
                  <a:pt x="7161" y="5306"/>
                </a:lnTo>
                <a:cubicBezTo>
                  <a:pt x="7139" y="5266"/>
                  <a:pt x="7105" y="5226"/>
                  <a:pt x="7093" y="5215"/>
                </a:cubicBezTo>
                <a:lnTo>
                  <a:pt x="7093" y="5204"/>
                </a:lnTo>
                <a:cubicBezTo>
                  <a:pt x="7088" y="5192"/>
                  <a:pt x="7088" y="5170"/>
                  <a:pt x="7093" y="5164"/>
                </a:cubicBezTo>
                <a:cubicBezTo>
                  <a:pt x="7100" y="5157"/>
                  <a:pt x="7108" y="5155"/>
                  <a:pt x="7116" y="5155"/>
                </a:cubicBezTo>
                <a:cubicBezTo>
                  <a:pt x="7121" y="5155"/>
                  <a:pt x="7125" y="5156"/>
                  <a:pt x="7127" y="5158"/>
                </a:cubicBezTo>
                <a:cubicBezTo>
                  <a:pt x="7150" y="5204"/>
                  <a:pt x="7201" y="5215"/>
                  <a:pt x="7224" y="5278"/>
                </a:cubicBezTo>
                <a:cubicBezTo>
                  <a:pt x="7229" y="5295"/>
                  <a:pt x="7258" y="5306"/>
                  <a:pt x="7280" y="5323"/>
                </a:cubicBezTo>
                <a:cubicBezTo>
                  <a:pt x="7280" y="5323"/>
                  <a:pt x="7286" y="5340"/>
                  <a:pt x="7286" y="5346"/>
                </a:cubicBezTo>
                <a:cubicBezTo>
                  <a:pt x="7280" y="5357"/>
                  <a:pt x="7269" y="5374"/>
                  <a:pt x="7263" y="5374"/>
                </a:cubicBezTo>
                <a:lnTo>
                  <a:pt x="7241" y="5374"/>
                </a:lnTo>
                <a:cubicBezTo>
                  <a:pt x="7207" y="5357"/>
                  <a:pt x="7173" y="5346"/>
                  <a:pt x="7139" y="5334"/>
                </a:cubicBezTo>
                <a:lnTo>
                  <a:pt x="7139" y="5334"/>
                </a:lnTo>
                <a:cubicBezTo>
                  <a:pt x="7156" y="5368"/>
                  <a:pt x="7178" y="5402"/>
                  <a:pt x="7195" y="5436"/>
                </a:cubicBezTo>
                <a:lnTo>
                  <a:pt x="7144" y="5459"/>
                </a:lnTo>
                <a:lnTo>
                  <a:pt x="7105" y="5470"/>
                </a:lnTo>
                <a:cubicBezTo>
                  <a:pt x="7093" y="5448"/>
                  <a:pt x="7088" y="5402"/>
                  <a:pt x="7088" y="5368"/>
                </a:cubicBezTo>
                <a:lnTo>
                  <a:pt x="7088" y="5346"/>
                </a:lnTo>
                <a:cubicBezTo>
                  <a:pt x="7088" y="5334"/>
                  <a:pt x="7093" y="5323"/>
                  <a:pt x="7099" y="5317"/>
                </a:cubicBezTo>
                <a:cubicBezTo>
                  <a:pt x="7088" y="5312"/>
                  <a:pt x="7082" y="5312"/>
                  <a:pt x="7076" y="5312"/>
                </a:cubicBezTo>
                <a:lnTo>
                  <a:pt x="7065" y="5323"/>
                </a:lnTo>
                <a:cubicBezTo>
                  <a:pt x="7064" y="5324"/>
                  <a:pt x="7064" y="5324"/>
                  <a:pt x="7063" y="5324"/>
                </a:cubicBezTo>
                <a:cubicBezTo>
                  <a:pt x="7053" y="5324"/>
                  <a:pt x="7024" y="5275"/>
                  <a:pt x="7014" y="5249"/>
                </a:cubicBezTo>
                <a:cubicBezTo>
                  <a:pt x="7010" y="5241"/>
                  <a:pt x="7002" y="5238"/>
                  <a:pt x="6993" y="5238"/>
                </a:cubicBezTo>
                <a:cubicBezTo>
                  <a:pt x="6975" y="5238"/>
                  <a:pt x="6953" y="5249"/>
                  <a:pt x="6946" y="5261"/>
                </a:cubicBezTo>
                <a:cubicBezTo>
                  <a:pt x="6929" y="5272"/>
                  <a:pt x="6940" y="5295"/>
                  <a:pt x="6968" y="5300"/>
                </a:cubicBezTo>
                <a:lnTo>
                  <a:pt x="6985" y="5312"/>
                </a:lnTo>
                <a:lnTo>
                  <a:pt x="6997" y="5317"/>
                </a:lnTo>
                <a:cubicBezTo>
                  <a:pt x="7002" y="5334"/>
                  <a:pt x="7002" y="5357"/>
                  <a:pt x="6991" y="5368"/>
                </a:cubicBezTo>
                <a:lnTo>
                  <a:pt x="6980" y="5374"/>
                </a:lnTo>
                <a:lnTo>
                  <a:pt x="6963" y="5385"/>
                </a:lnTo>
                <a:cubicBezTo>
                  <a:pt x="6960" y="5386"/>
                  <a:pt x="6956" y="5386"/>
                  <a:pt x="6953" y="5386"/>
                </a:cubicBezTo>
                <a:cubicBezTo>
                  <a:pt x="6930" y="5386"/>
                  <a:pt x="6900" y="5372"/>
                  <a:pt x="6895" y="5363"/>
                </a:cubicBezTo>
                <a:cubicBezTo>
                  <a:pt x="6893" y="5361"/>
                  <a:pt x="6892" y="5361"/>
                  <a:pt x="6890" y="5361"/>
                </a:cubicBezTo>
                <a:cubicBezTo>
                  <a:pt x="6875" y="5361"/>
                  <a:pt x="6848" y="5393"/>
                  <a:pt x="6838" y="5408"/>
                </a:cubicBezTo>
                <a:cubicBezTo>
                  <a:pt x="6830" y="5423"/>
                  <a:pt x="6818" y="5428"/>
                  <a:pt x="6808" y="5428"/>
                </a:cubicBezTo>
                <a:cubicBezTo>
                  <a:pt x="6804" y="5428"/>
                  <a:pt x="6800" y="5427"/>
                  <a:pt x="6798" y="5425"/>
                </a:cubicBezTo>
                <a:cubicBezTo>
                  <a:pt x="6792" y="5419"/>
                  <a:pt x="6758" y="5374"/>
                  <a:pt x="6730" y="5323"/>
                </a:cubicBezTo>
                <a:lnTo>
                  <a:pt x="6713" y="5425"/>
                </a:lnTo>
                <a:cubicBezTo>
                  <a:pt x="6713" y="5440"/>
                  <a:pt x="6684" y="5467"/>
                  <a:pt x="6668" y="5467"/>
                </a:cubicBezTo>
                <a:cubicBezTo>
                  <a:pt x="6666" y="5467"/>
                  <a:pt x="6664" y="5466"/>
                  <a:pt x="6662" y="5465"/>
                </a:cubicBezTo>
                <a:lnTo>
                  <a:pt x="6639" y="5453"/>
                </a:lnTo>
                <a:cubicBezTo>
                  <a:pt x="6637" y="5453"/>
                  <a:pt x="6635" y="5453"/>
                  <a:pt x="6632" y="5453"/>
                </a:cubicBezTo>
                <a:cubicBezTo>
                  <a:pt x="6612" y="5453"/>
                  <a:pt x="6594" y="5475"/>
                  <a:pt x="6594" y="5510"/>
                </a:cubicBezTo>
                <a:lnTo>
                  <a:pt x="6605" y="5527"/>
                </a:lnTo>
                <a:lnTo>
                  <a:pt x="6639" y="5578"/>
                </a:lnTo>
                <a:cubicBezTo>
                  <a:pt x="6635" y="5580"/>
                  <a:pt x="6630" y="5581"/>
                  <a:pt x="6625" y="5581"/>
                </a:cubicBezTo>
                <a:cubicBezTo>
                  <a:pt x="6597" y="5581"/>
                  <a:pt x="6571" y="5552"/>
                  <a:pt x="6571" y="5533"/>
                </a:cubicBezTo>
                <a:cubicBezTo>
                  <a:pt x="6566" y="5516"/>
                  <a:pt x="6497" y="5510"/>
                  <a:pt x="6469" y="5510"/>
                </a:cubicBezTo>
                <a:cubicBezTo>
                  <a:pt x="6467" y="5511"/>
                  <a:pt x="6465" y="5511"/>
                  <a:pt x="6463" y="5511"/>
                </a:cubicBezTo>
                <a:cubicBezTo>
                  <a:pt x="6440" y="5511"/>
                  <a:pt x="6435" y="5481"/>
                  <a:pt x="6435" y="5465"/>
                </a:cubicBezTo>
                <a:cubicBezTo>
                  <a:pt x="6441" y="5453"/>
                  <a:pt x="6401" y="5431"/>
                  <a:pt x="6350" y="5425"/>
                </a:cubicBezTo>
                <a:lnTo>
                  <a:pt x="6316" y="5493"/>
                </a:lnTo>
                <a:cubicBezTo>
                  <a:pt x="6316" y="5493"/>
                  <a:pt x="6299" y="5482"/>
                  <a:pt x="6293" y="5476"/>
                </a:cubicBezTo>
                <a:lnTo>
                  <a:pt x="6271" y="5476"/>
                </a:lnTo>
                <a:cubicBezTo>
                  <a:pt x="6249" y="5471"/>
                  <a:pt x="6238" y="5419"/>
                  <a:pt x="6256" y="5419"/>
                </a:cubicBezTo>
                <a:cubicBezTo>
                  <a:pt x="6257" y="5419"/>
                  <a:pt x="6258" y="5419"/>
                  <a:pt x="6259" y="5419"/>
                </a:cubicBezTo>
                <a:cubicBezTo>
                  <a:pt x="6261" y="5420"/>
                  <a:pt x="6262" y="5420"/>
                  <a:pt x="6263" y="5420"/>
                </a:cubicBezTo>
                <a:cubicBezTo>
                  <a:pt x="6278" y="5420"/>
                  <a:pt x="6287" y="5393"/>
                  <a:pt x="6276" y="5351"/>
                </a:cubicBezTo>
                <a:lnTo>
                  <a:pt x="6276" y="5351"/>
                </a:lnTo>
                <a:lnTo>
                  <a:pt x="6236" y="5402"/>
                </a:lnTo>
                <a:cubicBezTo>
                  <a:pt x="6234" y="5408"/>
                  <a:pt x="6220" y="5415"/>
                  <a:pt x="6206" y="5415"/>
                </a:cubicBezTo>
                <a:cubicBezTo>
                  <a:pt x="6190" y="5415"/>
                  <a:pt x="6174" y="5405"/>
                  <a:pt x="6174" y="5368"/>
                </a:cubicBezTo>
                <a:cubicBezTo>
                  <a:pt x="6174" y="5357"/>
                  <a:pt x="6163" y="5346"/>
                  <a:pt x="6163" y="5346"/>
                </a:cubicBezTo>
                <a:lnTo>
                  <a:pt x="6151" y="5357"/>
                </a:lnTo>
                <a:cubicBezTo>
                  <a:pt x="6147" y="5358"/>
                  <a:pt x="6144" y="5359"/>
                  <a:pt x="6141" y="5359"/>
                </a:cubicBezTo>
                <a:cubicBezTo>
                  <a:pt x="6132" y="5359"/>
                  <a:pt x="6129" y="5353"/>
                  <a:pt x="6129" y="5340"/>
                </a:cubicBezTo>
                <a:lnTo>
                  <a:pt x="6129" y="5329"/>
                </a:lnTo>
                <a:cubicBezTo>
                  <a:pt x="6117" y="5312"/>
                  <a:pt x="6100" y="5300"/>
                  <a:pt x="6095" y="5283"/>
                </a:cubicBezTo>
                <a:lnTo>
                  <a:pt x="6078" y="5209"/>
                </a:lnTo>
                <a:cubicBezTo>
                  <a:pt x="6049" y="5192"/>
                  <a:pt x="6016" y="5183"/>
                  <a:pt x="5989" y="5183"/>
                </a:cubicBezTo>
                <a:cubicBezTo>
                  <a:pt x="5972" y="5183"/>
                  <a:pt x="5958" y="5186"/>
                  <a:pt x="5947" y="5192"/>
                </a:cubicBezTo>
                <a:lnTo>
                  <a:pt x="5924" y="5209"/>
                </a:lnTo>
                <a:cubicBezTo>
                  <a:pt x="5913" y="5209"/>
                  <a:pt x="5896" y="5192"/>
                  <a:pt x="5890" y="5175"/>
                </a:cubicBezTo>
                <a:lnTo>
                  <a:pt x="5885" y="5170"/>
                </a:lnTo>
                <a:cubicBezTo>
                  <a:pt x="5896" y="5141"/>
                  <a:pt x="5862" y="5124"/>
                  <a:pt x="5845" y="5124"/>
                </a:cubicBezTo>
                <a:cubicBezTo>
                  <a:pt x="5828" y="5124"/>
                  <a:pt x="5828" y="5011"/>
                  <a:pt x="5845" y="5005"/>
                </a:cubicBezTo>
                <a:cubicBezTo>
                  <a:pt x="5868" y="5000"/>
                  <a:pt x="5896" y="4977"/>
                  <a:pt x="5913" y="4960"/>
                </a:cubicBezTo>
                <a:lnTo>
                  <a:pt x="5913" y="4960"/>
                </a:lnTo>
                <a:cubicBezTo>
                  <a:pt x="5896" y="4977"/>
                  <a:pt x="5879" y="5000"/>
                  <a:pt x="5879" y="5011"/>
                </a:cubicBezTo>
                <a:cubicBezTo>
                  <a:pt x="5879" y="5017"/>
                  <a:pt x="5890" y="5039"/>
                  <a:pt x="5902" y="5045"/>
                </a:cubicBezTo>
                <a:lnTo>
                  <a:pt x="5907" y="5039"/>
                </a:lnTo>
                <a:lnTo>
                  <a:pt x="5941" y="5011"/>
                </a:lnTo>
                <a:cubicBezTo>
                  <a:pt x="5955" y="5024"/>
                  <a:pt x="5968" y="5032"/>
                  <a:pt x="5979" y="5032"/>
                </a:cubicBezTo>
                <a:cubicBezTo>
                  <a:pt x="5990" y="5032"/>
                  <a:pt x="5998" y="5023"/>
                  <a:pt x="5998" y="5005"/>
                </a:cubicBezTo>
                <a:lnTo>
                  <a:pt x="6004" y="4988"/>
                </a:lnTo>
                <a:cubicBezTo>
                  <a:pt x="6015" y="4971"/>
                  <a:pt x="6038" y="4965"/>
                  <a:pt x="6049" y="4948"/>
                </a:cubicBezTo>
                <a:cubicBezTo>
                  <a:pt x="6066" y="4920"/>
                  <a:pt x="6078" y="4886"/>
                  <a:pt x="6095" y="4863"/>
                </a:cubicBezTo>
                <a:lnTo>
                  <a:pt x="6112" y="4841"/>
                </a:lnTo>
                <a:cubicBezTo>
                  <a:pt x="6134" y="4818"/>
                  <a:pt x="6168" y="4784"/>
                  <a:pt x="6174" y="4778"/>
                </a:cubicBezTo>
                <a:cubicBezTo>
                  <a:pt x="6176" y="4777"/>
                  <a:pt x="6177" y="4776"/>
                  <a:pt x="6180" y="4776"/>
                </a:cubicBezTo>
                <a:cubicBezTo>
                  <a:pt x="6186" y="4776"/>
                  <a:pt x="6194" y="4781"/>
                  <a:pt x="6202" y="4790"/>
                </a:cubicBezTo>
                <a:lnTo>
                  <a:pt x="6202" y="4801"/>
                </a:lnTo>
                <a:lnTo>
                  <a:pt x="6202" y="4824"/>
                </a:lnTo>
                <a:cubicBezTo>
                  <a:pt x="6191" y="4846"/>
                  <a:pt x="6117" y="4897"/>
                  <a:pt x="6106" y="4920"/>
                </a:cubicBezTo>
                <a:cubicBezTo>
                  <a:pt x="6089" y="4948"/>
                  <a:pt x="6078" y="5011"/>
                  <a:pt x="6072" y="5062"/>
                </a:cubicBezTo>
                <a:lnTo>
                  <a:pt x="6038" y="5090"/>
                </a:lnTo>
                <a:cubicBezTo>
                  <a:pt x="6038" y="5090"/>
                  <a:pt x="6044" y="5113"/>
                  <a:pt x="6044" y="5119"/>
                </a:cubicBezTo>
                <a:cubicBezTo>
                  <a:pt x="6055" y="5130"/>
                  <a:pt x="6072" y="5130"/>
                  <a:pt x="6078" y="5136"/>
                </a:cubicBezTo>
                <a:lnTo>
                  <a:pt x="6083" y="5147"/>
                </a:lnTo>
                <a:cubicBezTo>
                  <a:pt x="6083" y="5152"/>
                  <a:pt x="6088" y="5154"/>
                  <a:pt x="6096" y="5154"/>
                </a:cubicBezTo>
                <a:cubicBezTo>
                  <a:pt x="6115" y="5154"/>
                  <a:pt x="6151" y="5141"/>
                  <a:pt x="6163" y="5124"/>
                </a:cubicBezTo>
                <a:cubicBezTo>
                  <a:pt x="6185" y="5107"/>
                  <a:pt x="6208" y="5051"/>
                  <a:pt x="6219" y="5045"/>
                </a:cubicBezTo>
                <a:cubicBezTo>
                  <a:pt x="6225" y="5034"/>
                  <a:pt x="6265" y="5034"/>
                  <a:pt x="6276" y="5034"/>
                </a:cubicBezTo>
                <a:cubicBezTo>
                  <a:pt x="6279" y="5035"/>
                  <a:pt x="6283" y="5036"/>
                  <a:pt x="6286" y="5036"/>
                </a:cubicBezTo>
                <a:cubicBezTo>
                  <a:pt x="6296" y="5036"/>
                  <a:pt x="6308" y="5031"/>
                  <a:pt x="6316" y="5022"/>
                </a:cubicBezTo>
                <a:lnTo>
                  <a:pt x="6327" y="5011"/>
                </a:lnTo>
                <a:cubicBezTo>
                  <a:pt x="6333" y="5000"/>
                  <a:pt x="6344" y="4994"/>
                  <a:pt x="6356" y="4994"/>
                </a:cubicBezTo>
                <a:cubicBezTo>
                  <a:pt x="6361" y="4994"/>
                  <a:pt x="6373" y="5017"/>
                  <a:pt x="6373" y="5022"/>
                </a:cubicBezTo>
                <a:lnTo>
                  <a:pt x="6367" y="5056"/>
                </a:lnTo>
                <a:cubicBezTo>
                  <a:pt x="6356" y="5090"/>
                  <a:pt x="6384" y="5119"/>
                  <a:pt x="6395" y="5119"/>
                </a:cubicBezTo>
                <a:cubicBezTo>
                  <a:pt x="6412" y="5119"/>
                  <a:pt x="6407" y="5034"/>
                  <a:pt x="6418" y="5028"/>
                </a:cubicBezTo>
                <a:cubicBezTo>
                  <a:pt x="6435" y="5017"/>
                  <a:pt x="6424" y="4994"/>
                  <a:pt x="6412" y="4988"/>
                </a:cubicBezTo>
                <a:cubicBezTo>
                  <a:pt x="6401" y="4983"/>
                  <a:pt x="6412" y="4926"/>
                  <a:pt x="6418" y="4903"/>
                </a:cubicBezTo>
                <a:cubicBezTo>
                  <a:pt x="6421" y="4891"/>
                  <a:pt x="6429" y="4887"/>
                  <a:pt x="6437" y="4887"/>
                </a:cubicBezTo>
                <a:cubicBezTo>
                  <a:pt x="6444" y="4887"/>
                  <a:pt x="6450" y="4889"/>
                  <a:pt x="6452" y="4892"/>
                </a:cubicBezTo>
                <a:cubicBezTo>
                  <a:pt x="6458" y="4897"/>
                  <a:pt x="6492" y="4943"/>
                  <a:pt x="6497" y="4960"/>
                </a:cubicBezTo>
                <a:cubicBezTo>
                  <a:pt x="6497" y="4983"/>
                  <a:pt x="6520" y="4994"/>
                  <a:pt x="6549" y="4994"/>
                </a:cubicBezTo>
                <a:lnTo>
                  <a:pt x="6594" y="4994"/>
                </a:lnTo>
                <a:cubicBezTo>
                  <a:pt x="6596" y="4995"/>
                  <a:pt x="6597" y="4996"/>
                  <a:pt x="6599" y="4996"/>
                </a:cubicBezTo>
                <a:cubicBezTo>
                  <a:pt x="6618" y="4996"/>
                  <a:pt x="6593" y="4897"/>
                  <a:pt x="6568" y="4897"/>
                </a:cubicBezTo>
                <a:cubicBezTo>
                  <a:pt x="6567" y="4897"/>
                  <a:pt x="6566" y="4897"/>
                  <a:pt x="6566" y="4897"/>
                </a:cubicBezTo>
                <a:cubicBezTo>
                  <a:pt x="6564" y="4898"/>
                  <a:pt x="6563" y="4898"/>
                  <a:pt x="6562" y="4898"/>
                </a:cubicBezTo>
                <a:cubicBezTo>
                  <a:pt x="6542" y="4898"/>
                  <a:pt x="6539" y="4811"/>
                  <a:pt x="6566" y="4795"/>
                </a:cubicBezTo>
                <a:cubicBezTo>
                  <a:pt x="6600" y="4784"/>
                  <a:pt x="6583" y="4756"/>
                  <a:pt x="6566" y="4744"/>
                </a:cubicBezTo>
                <a:cubicBezTo>
                  <a:pt x="6549" y="4739"/>
                  <a:pt x="6509" y="4699"/>
                  <a:pt x="6497" y="4676"/>
                </a:cubicBezTo>
                <a:cubicBezTo>
                  <a:pt x="6495" y="4668"/>
                  <a:pt x="6485" y="4665"/>
                  <a:pt x="6475" y="4665"/>
                </a:cubicBezTo>
                <a:cubicBezTo>
                  <a:pt x="6462" y="4665"/>
                  <a:pt x="6447" y="4670"/>
                  <a:pt x="6441" y="4676"/>
                </a:cubicBezTo>
                <a:cubicBezTo>
                  <a:pt x="6429" y="4687"/>
                  <a:pt x="6458" y="4716"/>
                  <a:pt x="6458" y="4733"/>
                </a:cubicBezTo>
                <a:cubicBezTo>
                  <a:pt x="6460" y="4738"/>
                  <a:pt x="6456" y="4740"/>
                  <a:pt x="6449" y="4740"/>
                </a:cubicBezTo>
                <a:cubicBezTo>
                  <a:pt x="6434" y="4740"/>
                  <a:pt x="6407" y="4731"/>
                  <a:pt x="6395" y="4727"/>
                </a:cubicBezTo>
                <a:cubicBezTo>
                  <a:pt x="6378" y="4716"/>
                  <a:pt x="6299" y="4705"/>
                  <a:pt x="6293" y="4682"/>
                </a:cubicBezTo>
                <a:cubicBezTo>
                  <a:pt x="6291" y="4678"/>
                  <a:pt x="6289" y="4676"/>
                  <a:pt x="6287" y="4676"/>
                </a:cubicBezTo>
                <a:cubicBezTo>
                  <a:pt x="6280" y="4676"/>
                  <a:pt x="6276" y="4710"/>
                  <a:pt x="6276" y="4733"/>
                </a:cubicBezTo>
                <a:cubicBezTo>
                  <a:pt x="6276" y="4740"/>
                  <a:pt x="6273" y="4743"/>
                  <a:pt x="6268" y="4743"/>
                </a:cubicBezTo>
                <a:cubicBezTo>
                  <a:pt x="6253" y="4743"/>
                  <a:pt x="6221" y="4717"/>
                  <a:pt x="6208" y="4705"/>
                </a:cubicBezTo>
                <a:cubicBezTo>
                  <a:pt x="6197" y="4687"/>
                  <a:pt x="6146" y="4648"/>
                  <a:pt x="6151" y="4631"/>
                </a:cubicBezTo>
                <a:cubicBezTo>
                  <a:pt x="6157" y="4619"/>
                  <a:pt x="6163" y="4574"/>
                  <a:pt x="6157" y="4534"/>
                </a:cubicBezTo>
                <a:lnTo>
                  <a:pt x="6140" y="4517"/>
                </a:lnTo>
                <a:lnTo>
                  <a:pt x="6123" y="4506"/>
                </a:lnTo>
                <a:cubicBezTo>
                  <a:pt x="6106" y="4512"/>
                  <a:pt x="6095" y="4580"/>
                  <a:pt x="6095" y="4602"/>
                </a:cubicBezTo>
                <a:cubicBezTo>
                  <a:pt x="6098" y="4615"/>
                  <a:pt x="6089" y="4620"/>
                  <a:pt x="6075" y="4620"/>
                </a:cubicBezTo>
                <a:cubicBezTo>
                  <a:pt x="6062" y="4620"/>
                  <a:pt x="6045" y="4616"/>
                  <a:pt x="6027" y="4608"/>
                </a:cubicBezTo>
                <a:lnTo>
                  <a:pt x="6004" y="4580"/>
                </a:lnTo>
                <a:lnTo>
                  <a:pt x="5970" y="4551"/>
                </a:lnTo>
                <a:cubicBezTo>
                  <a:pt x="5964" y="4568"/>
                  <a:pt x="5930" y="4608"/>
                  <a:pt x="5896" y="4636"/>
                </a:cubicBezTo>
                <a:lnTo>
                  <a:pt x="5902" y="4687"/>
                </a:lnTo>
                <a:lnTo>
                  <a:pt x="5902" y="4693"/>
                </a:lnTo>
                <a:cubicBezTo>
                  <a:pt x="5896" y="4693"/>
                  <a:pt x="5856" y="4665"/>
                  <a:pt x="5839" y="4648"/>
                </a:cubicBezTo>
                <a:cubicBezTo>
                  <a:pt x="5838" y="4647"/>
                  <a:pt x="5837" y="4646"/>
                  <a:pt x="5836" y="4646"/>
                </a:cubicBezTo>
                <a:cubicBezTo>
                  <a:pt x="5824" y="4646"/>
                  <a:pt x="5805" y="4689"/>
                  <a:pt x="5800" y="4705"/>
                </a:cubicBezTo>
                <a:cubicBezTo>
                  <a:pt x="5800" y="4717"/>
                  <a:pt x="5777" y="4724"/>
                  <a:pt x="5764" y="4724"/>
                </a:cubicBezTo>
                <a:cubicBezTo>
                  <a:pt x="5759" y="4724"/>
                  <a:pt x="5756" y="4723"/>
                  <a:pt x="5754" y="4722"/>
                </a:cubicBezTo>
                <a:cubicBezTo>
                  <a:pt x="5743" y="4722"/>
                  <a:pt x="5726" y="4750"/>
                  <a:pt x="5720" y="4784"/>
                </a:cubicBezTo>
                <a:lnTo>
                  <a:pt x="5692" y="4761"/>
                </a:lnTo>
                <a:cubicBezTo>
                  <a:pt x="5669" y="4744"/>
                  <a:pt x="5680" y="4716"/>
                  <a:pt x="5697" y="4699"/>
                </a:cubicBezTo>
                <a:cubicBezTo>
                  <a:pt x="5703" y="4693"/>
                  <a:pt x="5692" y="4676"/>
                  <a:pt x="5686" y="4665"/>
                </a:cubicBezTo>
                <a:lnTo>
                  <a:pt x="5652" y="4597"/>
                </a:lnTo>
                <a:cubicBezTo>
                  <a:pt x="5697" y="4591"/>
                  <a:pt x="5709" y="4568"/>
                  <a:pt x="5680" y="4551"/>
                </a:cubicBezTo>
                <a:lnTo>
                  <a:pt x="5680" y="4551"/>
                </a:lnTo>
                <a:lnTo>
                  <a:pt x="5658" y="4557"/>
                </a:lnTo>
                <a:cubicBezTo>
                  <a:pt x="5635" y="4563"/>
                  <a:pt x="5607" y="4585"/>
                  <a:pt x="5595" y="4614"/>
                </a:cubicBezTo>
                <a:lnTo>
                  <a:pt x="5584" y="4631"/>
                </a:lnTo>
                <a:cubicBezTo>
                  <a:pt x="5586" y="4644"/>
                  <a:pt x="5575" y="4651"/>
                  <a:pt x="5559" y="4651"/>
                </a:cubicBezTo>
                <a:cubicBezTo>
                  <a:pt x="5528" y="4651"/>
                  <a:pt x="5480" y="4627"/>
                  <a:pt x="5476" y="4585"/>
                </a:cubicBezTo>
                <a:cubicBezTo>
                  <a:pt x="5473" y="4549"/>
                  <a:pt x="5466" y="4536"/>
                  <a:pt x="5463" y="4536"/>
                </a:cubicBezTo>
                <a:cubicBezTo>
                  <a:pt x="5461" y="4536"/>
                  <a:pt x="5459" y="4540"/>
                  <a:pt x="5459" y="4546"/>
                </a:cubicBezTo>
                <a:cubicBezTo>
                  <a:pt x="5455" y="4557"/>
                  <a:pt x="5445" y="4563"/>
                  <a:pt x="5430" y="4563"/>
                </a:cubicBezTo>
                <a:cubicBezTo>
                  <a:pt x="5422" y="4563"/>
                  <a:pt x="5412" y="4561"/>
                  <a:pt x="5402" y="4557"/>
                </a:cubicBezTo>
                <a:lnTo>
                  <a:pt x="5380" y="4540"/>
                </a:lnTo>
                <a:lnTo>
                  <a:pt x="5334" y="4523"/>
                </a:lnTo>
                <a:cubicBezTo>
                  <a:pt x="5329" y="4539"/>
                  <a:pt x="5326" y="4545"/>
                  <a:pt x="5324" y="4545"/>
                </a:cubicBezTo>
                <a:cubicBezTo>
                  <a:pt x="5321" y="4545"/>
                  <a:pt x="5325" y="4514"/>
                  <a:pt x="5329" y="4495"/>
                </a:cubicBezTo>
                <a:cubicBezTo>
                  <a:pt x="5332" y="4477"/>
                  <a:pt x="5320" y="4468"/>
                  <a:pt x="5300" y="4468"/>
                </a:cubicBezTo>
                <a:cubicBezTo>
                  <a:pt x="5287" y="4468"/>
                  <a:pt x="5272" y="4471"/>
                  <a:pt x="5255" y="4478"/>
                </a:cubicBezTo>
                <a:lnTo>
                  <a:pt x="5261" y="4557"/>
                </a:lnTo>
                <a:lnTo>
                  <a:pt x="5261" y="4591"/>
                </a:lnTo>
                <a:cubicBezTo>
                  <a:pt x="5233" y="4632"/>
                  <a:pt x="5206" y="4644"/>
                  <a:pt x="5196" y="4644"/>
                </a:cubicBezTo>
                <a:cubicBezTo>
                  <a:pt x="5194" y="4644"/>
                  <a:pt x="5192" y="4643"/>
                  <a:pt x="5192" y="4642"/>
                </a:cubicBezTo>
                <a:cubicBezTo>
                  <a:pt x="5192" y="4638"/>
                  <a:pt x="5156" y="4615"/>
                  <a:pt x="5130" y="4615"/>
                </a:cubicBezTo>
                <a:cubicBezTo>
                  <a:pt x="5123" y="4615"/>
                  <a:pt x="5118" y="4616"/>
                  <a:pt x="5113" y="4619"/>
                </a:cubicBezTo>
                <a:cubicBezTo>
                  <a:pt x="5085" y="4631"/>
                  <a:pt x="5051" y="4665"/>
                  <a:pt x="5034" y="4670"/>
                </a:cubicBezTo>
                <a:cubicBezTo>
                  <a:pt x="5033" y="4671"/>
                  <a:pt x="5033" y="4671"/>
                  <a:pt x="5033" y="4671"/>
                </a:cubicBezTo>
                <a:cubicBezTo>
                  <a:pt x="5024" y="4671"/>
                  <a:pt x="5062" y="4562"/>
                  <a:pt x="5079" y="4523"/>
                </a:cubicBezTo>
                <a:cubicBezTo>
                  <a:pt x="5096" y="4483"/>
                  <a:pt x="5119" y="4461"/>
                  <a:pt x="5124" y="4461"/>
                </a:cubicBezTo>
                <a:cubicBezTo>
                  <a:pt x="5125" y="4462"/>
                  <a:pt x="5127" y="4462"/>
                  <a:pt x="5128" y="4462"/>
                </a:cubicBezTo>
                <a:cubicBezTo>
                  <a:pt x="5134" y="4462"/>
                  <a:pt x="5141" y="4451"/>
                  <a:pt x="5141" y="4432"/>
                </a:cubicBezTo>
                <a:lnTo>
                  <a:pt x="5136" y="4426"/>
                </a:lnTo>
                <a:cubicBezTo>
                  <a:pt x="5124" y="4409"/>
                  <a:pt x="5102" y="4404"/>
                  <a:pt x="5090" y="4387"/>
                </a:cubicBezTo>
                <a:lnTo>
                  <a:pt x="5085" y="4370"/>
                </a:lnTo>
                <a:cubicBezTo>
                  <a:pt x="5085" y="4349"/>
                  <a:pt x="5063" y="4337"/>
                  <a:pt x="5045" y="4337"/>
                </a:cubicBezTo>
                <a:cubicBezTo>
                  <a:pt x="5038" y="4337"/>
                  <a:pt x="5032" y="4338"/>
                  <a:pt x="5028" y="4341"/>
                </a:cubicBezTo>
                <a:cubicBezTo>
                  <a:pt x="5017" y="4347"/>
                  <a:pt x="5000" y="4358"/>
                  <a:pt x="4994" y="4364"/>
                </a:cubicBezTo>
                <a:lnTo>
                  <a:pt x="4994" y="4370"/>
                </a:lnTo>
                <a:cubicBezTo>
                  <a:pt x="4994" y="4381"/>
                  <a:pt x="4994" y="4398"/>
                  <a:pt x="4994" y="4404"/>
                </a:cubicBezTo>
                <a:lnTo>
                  <a:pt x="5005" y="4409"/>
                </a:lnTo>
                <a:cubicBezTo>
                  <a:pt x="5017" y="4409"/>
                  <a:pt x="5051" y="4415"/>
                  <a:pt x="5073" y="4415"/>
                </a:cubicBezTo>
                <a:lnTo>
                  <a:pt x="5068" y="4455"/>
                </a:lnTo>
                <a:lnTo>
                  <a:pt x="5062" y="4478"/>
                </a:lnTo>
                <a:cubicBezTo>
                  <a:pt x="5034" y="4483"/>
                  <a:pt x="4926" y="4483"/>
                  <a:pt x="4914" y="4517"/>
                </a:cubicBezTo>
                <a:cubicBezTo>
                  <a:pt x="4903" y="4551"/>
                  <a:pt x="4954" y="4580"/>
                  <a:pt x="4983" y="4580"/>
                </a:cubicBezTo>
                <a:cubicBezTo>
                  <a:pt x="5005" y="4580"/>
                  <a:pt x="4983" y="4619"/>
                  <a:pt x="4966" y="4631"/>
                </a:cubicBezTo>
                <a:cubicBezTo>
                  <a:pt x="4949" y="4642"/>
                  <a:pt x="4971" y="4682"/>
                  <a:pt x="4983" y="4693"/>
                </a:cubicBezTo>
                <a:cubicBezTo>
                  <a:pt x="5000" y="4705"/>
                  <a:pt x="4977" y="4727"/>
                  <a:pt x="4977" y="4727"/>
                </a:cubicBezTo>
                <a:cubicBezTo>
                  <a:pt x="4977" y="4727"/>
                  <a:pt x="4976" y="4728"/>
                  <a:pt x="4976" y="4728"/>
                </a:cubicBezTo>
                <a:cubicBezTo>
                  <a:pt x="4966" y="4728"/>
                  <a:pt x="4914" y="4669"/>
                  <a:pt x="4909" y="4636"/>
                </a:cubicBezTo>
                <a:cubicBezTo>
                  <a:pt x="4903" y="4602"/>
                  <a:pt x="4863" y="4574"/>
                  <a:pt x="4852" y="4574"/>
                </a:cubicBezTo>
                <a:cubicBezTo>
                  <a:pt x="4835" y="4574"/>
                  <a:pt x="4824" y="4563"/>
                  <a:pt x="4824" y="4551"/>
                </a:cubicBezTo>
                <a:lnTo>
                  <a:pt x="4818" y="4472"/>
                </a:lnTo>
                <a:cubicBezTo>
                  <a:pt x="4835" y="4461"/>
                  <a:pt x="4858" y="4455"/>
                  <a:pt x="4869" y="4444"/>
                </a:cubicBezTo>
                <a:cubicBezTo>
                  <a:pt x="4863" y="4444"/>
                  <a:pt x="4852" y="4449"/>
                  <a:pt x="4841" y="4449"/>
                </a:cubicBezTo>
                <a:lnTo>
                  <a:pt x="4818" y="4455"/>
                </a:lnTo>
                <a:cubicBezTo>
                  <a:pt x="4797" y="4502"/>
                  <a:pt x="4748" y="4582"/>
                  <a:pt x="4731" y="4582"/>
                </a:cubicBezTo>
                <a:cubicBezTo>
                  <a:pt x="4729" y="4582"/>
                  <a:pt x="4728" y="4581"/>
                  <a:pt x="4727" y="4580"/>
                </a:cubicBezTo>
                <a:cubicBezTo>
                  <a:pt x="4726" y="4579"/>
                  <a:pt x="4725" y="4578"/>
                  <a:pt x="4724" y="4578"/>
                </a:cubicBezTo>
                <a:cubicBezTo>
                  <a:pt x="4711" y="4578"/>
                  <a:pt x="4711" y="4637"/>
                  <a:pt x="4720" y="4637"/>
                </a:cubicBezTo>
                <a:cubicBezTo>
                  <a:pt x="4721" y="4637"/>
                  <a:pt x="4721" y="4637"/>
                  <a:pt x="4722" y="4636"/>
                </a:cubicBezTo>
                <a:cubicBezTo>
                  <a:pt x="4733" y="4625"/>
                  <a:pt x="4778" y="4625"/>
                  <a:pt x="4818" y="4625"/>
                </a:cubicBezTo>
                <a:lnTo>
                  <a:pt x="4818" y="4659"/>
                </a:lnTo>
                <a:lnTo>
                  <a:pt x="4818" y="4693"/>
                </a:lnTo>
                <a:cubicBezTo>
                  <a:pt x="4810" y="4728"/>
                  <a:pt x="4792" y="4741"/>
                  <a:pt x="4776" y="4741"/>
                </a:cubicBezTo>
                <a:cubicBezTo>
                  <a:pt x="4768" y="4741"/>
                  <a:pt x="4761" y="4738"/>
                  <a:pt x="4756" y="4733"/>
                </a:cubicBezTo>
                <a:cubicBezTo>
                  <a:pt x="4744" y="4716"/>
                  <a:pt x="4642" y="4653"/>
                  <a:pt x="4614" y="4636"/>
                </a:cubicBezTo>
                <a:cubicBezTo>
                  <a:pt x="4589" y="4624"/>
                  <a:pt x="4556" y="4615"/>
                  <a:pt x="4531" y="4615"/>
                </a:cubicBezTo>
                <a:cubicBezTo>
                  <a:pt x="4521" y="4615"/>
                  <a:pt x="4512" y="4616"/>
                  <a:pt x="4506" y="4619"/>
                </a:cubicBezTo>
                <a:lnTo>
                  <a:pt x="4500" y="4563"/>
                </a:lnTo>
                <a:lnTo>
                  <a:pt x="4489" y="4506"/>
                </a:lnTo>
                <a:cubicBezTo>
                  <a:pt x="4487" y="4509"/>
                  <a:pt x="4484" y="4511"/>
                  <a:pt x="4482" y="4511"/>
                </a:cubicBezTo>
                <a:cubicBezTo>
                  <a:pt x="4465" y="4511"/>
                  <a:pt x="4444" y="4434"/>
                  <a:pt x="4444" y="4404"/>
                </a:cubicBezTo>
                <a:cubicBezTo>
                  <a:pt x="4449" y="4375"/>
                  <a:pt x="4421" y="4347"/>
                  <a:pt x="4381" y="4347"/>
                </a:cubicBezTo>
                <a:lnTo>
                  <a:pt x="4375" y="4347"/>
                </a:lnTo>
                <a:cubicBezTo>
                  <a:pt x="4372" y="4348"/>
                  <a:pt x="4368" y="4348"/>
                  <a:pt x="4364" y="4348"/>
                </a:cubicBezTo>
                <a:cubicBezTo>
                  <a:pt x="4362" y="4348"/>
                  <a:pt x="4359" y="4348"/>
                  <a:pt x="4356" y="4348"/>
                </a:cubicBezTo>
                <a:cubicBezTo>
                  <a:pt x="4343" y="4348"/>
                  <a:pt x="4330" y="4351"/>
                  <a:pt x="4330" y="4381"/>
                </a:cubicBezTo>
                <a:cubicBezTo>
                  <a:pt x="4330" y="4392"/>
                  <a:pt x="4347" y="4404"/>
                  <a:pt x="4358" y="4415"/>
                </a:cubicBezTo>
                <a:lnTo>
                  <a:pt x="4387" y="4444"/>
                </a:lnTo>
                <a:cubicBezTo>
                  <a:pt x="4392" y="4506"/>
                  <a:pt x="4370" y="4557"/>
                  <a:pt x="4336" y="4557"/>
                </a:cubicBezTo>
                <a:lnTo>
                  <a:pt x="4302" y="4540"/>
                </a:lnTo>
                <a:lnTo>
                  <a:pt x="4290" y="4534"/>
                </a:lnTo>
                <a:cubicBezTo>
                  <a:pt x="4286" y="4530"/>
                  <a:pt x="4281" y="4527"/>
                  <a:pt x="4275" y="4527"/>
                </a:cubicBezTo>
                <a:cubicBezTo>
                  <a:pt x="4262" y="4527"/>
                  <a:pt x="4249" y="4542"/>
                  <a:pt x="4245" y="4563"/>
                </a:cubicBezTo>
                <a:lnTo>
                  <a:pt x="4228" y="4585"/>
                </a:lnTo>
                <a:lnTo>
                  <a:pt x="4222" y="4597"/>
                </a:lnTo>
                <a:cubicBezTo>
                  <a:pt x="4205" y="4597"/>
                  <a:pt x="4188" y="4580"/>
                  <a:pt x="4183" y="4557"/>
                </a:cubicBezTo>
                <a:lnTo>
                  <a:pt x="4188" y="4546"/>
                </a:lnTo>
                <a:cubicBezTo>
                  <a:pt x="4200" y="4523"/>
                  <a:pt x="4217" y="4506"/>
                  <a:pt x="4234" y="4489"/>
                </a:cubicBezTo>
                <a:lnTo>
                  <a:pt x="4262" y="4455"/>
                </a:lnTo>
                <a:cubicBezTo>
                  <a:pt x="4258" y="4444"/>
                  <a:pt x="4255" y="4440"/>
                  <a:pt x="4251" y="4440"/>
                </a:cubicBezTo>
                <a:cubicBezTo>
                  <a:pt x="4238" y="4440"/>
                  <a:pt x="4222" y="4505"/>
                  <a:pt x="4200" y="4523"/>
                </a:cubicBezTo>
                <a:cubicBezTo>
                  <a:pt x="4171" y="4546"/>
                  <a:pt x="4137" y="4568"/>
                  <a:pt x="4120" y="4574"/>
                </a:cubicBezTo>
                <a:lnTo>
                  <a:pt x="4114" y="4563"/>
                </a:lnTo>
                <a:lnTo>
                  <a:pt x="4086" y="4523"/>
                </a:lnTo>
                <a:cubicBezTo>
                  <a:pt x="4063" y="4551"/>
                  <a:pt x="4035" y="4602"/>
                  <a:pt x="4024" y="4636"/>
                </a:cubicBezTo>
                <a:lnTo>
                  <a:pt x="4046" y="4670"/>
                </a:lnTo>
                <a:lnTo>
                  <a:pt x="4058" y="4693"/>
                </a:lnTo>
                <a:cubicBezTo>
                  <a:pt x="4075" y="4716"/>
                  <a:pt x="4046" y="4773"/>
                  <a:pt x="4029" y="4784"/>
                </a:cubicBezTo>
                <a:cubicBezTo>
                  <a:pt x="4018" y="4795"/>
                  <a:pt x="4029" y="4812"/>
                  <a:pt x="4058" y="4812"/>
                </a:cubicBezTo>
                <a:lnTo>
                  <a:pt x="4086" y="4807"/>
                </a:lnTo>
                <a:lnTo>
                  <a:pt x="4097" y="4807"/>
                </a:lnTo>
                <a:lnTo>
                  <a:pt x="4103" y="4812"/>
                </a:lnTo>
                <a:cubicBezTo>
                  <a:pt x="4103" y="4823"/>
                  <a:pt x="4065" y="4876"/>
                  <a:pt x="4041" y="4876"/>
                </a:cubicBezTo>
                <a:cubicBezTo>
                  <a:pt x="4039" y="4876"/>
                  <a:pt x="4037" y="4876"/>
                  <a:pt x="4035" y="4875"/>
                </a:cubicBezTo>
                <a:cubicBezTo>
                  <a:pt x="4012" y="4863"/>
                  <a:pt x="3967" y="4812"/>
                  <a:pt x="3950" y="4807"/>
                </a:cubicBezTo>
                <a:cubicBezTo>
                  <a:pt x="3939" y="4801"/>
                  <a:pt x="3916" y="4784"/>
                  <a:pt x="3910" y="4773"/>
                </a:cubicBezTo>
                <a:lnTo>
                  <a:pt x="3910" y="4761"/>
                </a:lnTo>
                <a:cubicBezTo>
                  <a:pt x="3910" y="4750"/>
                  <a:pt x="3922" y="4733"/>
                  <a:pt x="3927" y="4733"/>
                </a:cubicBezTo>
                <a:cubicBezTo>
                  <a:pt x="3932" y="4732"/>
                  <a:pt x="3938" y="4731"/>
                  <a:pt x="3943" y="4731"/>
                </a:cubicBezTo>
                <a:cubicBezTo>
                  <a:pt x="3952" y="4731"/>
                  <a:pt x="3960" y="4732"/>
                  <a:pt x="3969" y="4732"/>
                </a:cubicBezTo>
                <a:cubicBezTo>
                  <a:pt x="3976" y="4732"/>
                  <a:pt x="3983" y="4731"/>
                  <a:pt x="3990" y="4727"/>
                </a:cubicBezTo>
                <a:lnTo>
                  <a:pt x="4001" y="4727"/>
                </a:lnTo>
                <a:cubicBezTo>
                  <a:pt x="4006" y="4702"/>
                  <a:pt x="3925" y="4681"/>
                  <a:pt x="3895" y="4681"/>
                </a:cubicBezTo>
                <a:cubicBezTo>
                  <a:pt x="3892" y="4681"/>
                  <a:pt x="3889" y="4681"/>
                  <a:pt x="3888" y="4682"/>
                </a:cubicBezTo>
                <a:cubicBezTo>
                  <a:pt x="3870" y="4693"/>
                  <a:pt x="3859" y="4722"/>
                  <a:pt x="3859" y="4750"/>
                </a:cubicBezTo>
                <a:lnTo>
                  <a:pt x="3859" y="4773"/>
                </a:lnTo>
                <a:lnTo>
                  <a:pt x="3859" y="4841"/>
                </a:lnTo>
                <a:cubicBezTo>
                  <a:pt x="3819" y="4852"/>
                  <a:pt x="3814" y="4926"/>
                  <a:pt x="3831" y="4931"/>
                </a:cubicBezTo>
                <a:cubicBezTo>
                  <a:pt x="3847" y="4940"/>
                  <a:pt x="3870" y="4945"/>
                  <a:pt x="3888" y="4945"/>
                </a:cubicBezTo>
                <a:cubicBezTo>
                  <a:pt x="3894" y="4945"/>
                  <a:pt x="3900" y="4944"/>
                  <a:pt x="3905" y="4943"/>
                </a:cubicBezTo>
                <a:lnTo>
                  <a:pt x="3905" y="4931"/>
                </a:lnTo>
                <a:lnTo>
                  <a:pt x="3916" y="4858"/>
                </a:lnTo>
                <a:cubicBezTo>
                  <a:pt x="3950" y="4880"/>
                  <a:pt x="3984" y="4943"/>
                  <a:pt x="3984" y="4960"/>
                </a:cubicBezTo>
                <a:cubicBezTo>
                  <a:pt x="3990" y="4977"/>
                  <a:pt x="4029" y="4988"/>
                  <a:pt x="4046" y="4988"/>
                </a:cubicBezTo>
                <a:cubicBezTo>
                  <a:pt x="4058" y="4988"/>
                  <a:pt x="4103" y="4897"/>
                  <a:pt x="4131" y="4880"/>
                </a:cubicBezTo>
                <a:cubicBezTo>
                  <a:pt x="4139" y="4878"/>
                  <a:pt x="4145" y="4877"/>
                  <a:pt x="4150" y="4877"/>
                </a:cubicBezTo>
                <a:cubicBezTo>
                  <a:pt x="4169" y="4877"/>
                  <a:pt x="4173" y="4893"/>
                  <a:pt x="4160" y="4920"/>
                </a:cubicBezTo>
                <a:lnTo>
                  <a:pt x="4154" y="4943"/>
                </a:lnTo>
                <a:lnTo>
                  <a:pt x="4154" y="4954"/>
                </a:lnTo>
                <a:cubicBezTo>
                  <a:pt x="4156" y="4961"/>
                  <a:pt x="4166" y="4961"/>
                  <a:pt x="4177" y="4961"/>
                </a:cubicBezTo>
                <a:cubicBezTo>
                  <a:pt x="4181" y="4961"/>
                  <a:pt x="4185" y="4961"/>
                  <a:pt x="4189" y="4961"/>
                </a:cubicBezTo>
                <a:cubicBezTo>
                  <a:pt x="4205" y="4961"/>
                  <a:pt x="4222" y="4963"/>
                  <a:pt x="4228" y="4977"/>
                </a:cubicBezTo>
                <a:cubicBezTo>
                  <a:pt x="4232" y="4999"/>
                  <a:pt x="4273" y="5036"/>
                  <a:pt x="4298" y="5036"/>
                </a:cubicBezTo>
                <a:cubicBezTo>
                  <a:pt x="4304" y="5036"/>
                  <a:pt x="4310" y="5034"/>
                  <a:pt x="4313" y="5028"/>
                </a:cubicBezTo>
                <a:cubicBezTo>
                  <a:pt x="4324" y="5005"/>
                  <a:pt x="4302" y="4937"/>
                  <a:pt x="4290" y="4920"/>
                </a:cubicBezTo>
                <a:cubicBezTo>
                  <a:pt x="4286" y="4913"/>
                  <a:pt x="4289" y="4910"/>
                  <a:pt x="4296" y="4910"/>
                </a:cubicBezTo>
                <a:cubicBezTo>
                  <a:pt x="4306" y="4910"/>
                  <a:pt x="4323" y="4918"/>
                  <a:pt x="4330" y="4931"/>
                </a:cubicBezTo>
                <a:cubicBezTo>
                  <a:pt x="4341" y="4954"/>
                  <a:pt x="4364" y="4977"/>
                  <a:pt x="4370" y="4983"/>
                </a:cubicBezTo>
                <a:cubicBezTo>
                  <a:pt x="4375" y="4983"/>
                  <a:pt x="4358" y="4914"/>
                  <a:pt x="4353" y="4886"/>
                </a:cubicBezTo>
                <a:cubicBezTo>
                  <a:pt x="4352" y="4881"/>
                  <a:pt x="4353" y="4879"/>
                  <a:pt x="4356" y="4879"/>
                </a:cubicBezTo>
                <a:cubicBezTo>
                  <a:pt x="4368" y="4879"/>
                  <a:pt x="4413" y="4924"/>
                  <a:pt x="4427" y="4943"/>
                </a:cubicBezTo>
                <a:cubicBezTo>
                  <a:pt x="4444" y="4965"/>
                  <a:pt x="4529" y="4988"/>
                  <a:pt x="4557" y="4988"/>
                </a:cubicBezTo>
                <a:cubicBezTo>
                  <a:pt x="4585" y="4988"/>
                  <a:pt x="4625" y="4994"/>
                  <a:pt x="4642" y="5000"/>
                </a:cubicBezTo>
                <a:lnTo>
                  <a:pt x="4642" y="5011"/>
                </a:lnTo>
                <a:cubicBezTo>
                  <a:pt x="4647" y="5039"/>
                  <a:pt x="4656" y="5052"/>
                  <a:pt x="4672" y="5052"/>
                </a:cubicBezTo>
                <a:cubicBezTo>
                  <a:pt x="4675" y="5052"/>
                  <a:pt x="4678" y="5052"/>
                  <a:pt x="4682" y="5051"/>
                </a:cubicBezTo>
                <a:lnTo>
                  <a:pt x="4699" y="5045"/>
                </a:lnTo>
                <a:cubicBezTo>
                  <a:pt x="4710" y="5045"/>
                  <a:pt x="4750" y="5022"/>
                  <a:pt x="4756" y="5017"/>
                </a:cubicBezTo>
                <a:cubicBezTo>
                  <a:pt x="4767" y="5011"/>
                  <a:pt x="4710" y="4977"/>
                  <a:pt x="4688" y="4965"/>
                </a:cubicBezTo>
                <a:cubicBezTo>
                  <a:pt x="4659" y="4954"/>
                  <a:pt x="4693" y="4863"/>
                  <a:pt x="4688" y="4829"/>
                </a:cubicBezTo>
                <a:cubicBezTo>
                  <a:pt x="4685" y="4816"/>
                  <a:pt x="4686" y="4810"/>
                  <a:pt x="4688" y="4810"/>
                </a:cubicBezTo>
                <a:cubicBezTo>
                  <a:pt x="4693" y="4810"/>
                  <a:pt x="4702" y="4825"/>
                  <a:pt x="4716" y="4852"/>
                </a:cubicBezTo>
                <a:lnTo>
                  <a:pt x="4722" y="4903"/>
                </a:lnTo>
                <a:lnTo>
                  <a:pt x="4727" y="4920"/>
                </a:lnTo>
                <a:cubicBezTo>
                  <a:pt x="4732" y="4925"/>
                  <a:pt x="4738" y="4927"/>
                  <a:pt x="4744" y="4927"/>
                </a:cubicBezTo>
                <a:cubicBezTo>
                  <a:pt x="4756" y="4927"/>
                  <a:pt x="4769" y="4917"/>
                  <a:pt x="4773" y="4909"/>
                </a:cubicBezTo>
                <a:cubicBezTo>
                  <a:pt x="4778" y="4903"/>
                  <a:pt x="4790" y="4875"/>
                  <a:pt x="4795" y="4852"/>
                </a:cubicBezTo>
                <a:lnTo>
                  <a:pt x="4801" y="4835"/>
                </a:lnTo>
                <a:cubicBezTo>
                  <a:pt x="4805" y="4831"/>
                  <a:pt x="4815" y="4827"/>
                  <a:pt x="4824" y="4827"/>
                </a:cubicBezTo>
                <a:cubicBezTo>
                  <a:pt x="4828" y="4827"/>
                  <a:pt x="4832" y="4828"/>
                  <a:pt x="4835" y="4829"/>
                </a:cubicBezTo>
                <a:lnTo>
                  <a:pt x="4841" y="4841"/>
                </a:lnTo>
                <a:cubicBezTo>
                  <a:pt x="4841" y="4858"/>
                  <a:pt x="4818" y="4931"/>
                  <a:pt x="4824" y="4954"/>
                </a:cubicBezTo>
                <a:cubicBezTo>
                  <a:pt x="4829" y="4977"/>
                  <a:pt x="4829" y="5011"/>
                  <a:pt x="4818" y="5034"/>
                </a:cubicBezTo>
                <a:lnTo>
                  <a:pt x="4824" y="5039"/>
                </a:lnTo>
                <a:lnTo>
                  <a:pt x="4841" y="5068"/>
                </a:lnTo>
                <a:cubicBezTo>
                  <a:pt x="4858" y="5045"/>
                  <a:pt x="4903" y="5034"/>
                  <a:pt x="4937" y="5034"/>
                </a:cubicBezTo>
                <a:lnTo>
                  <a:pt x="4937" y="5079"/>
                </a:lnTo>
                <a:lnTo>
                  <a:pt x="4943" y="5153"/>
                </a:lnTo>
                <a:cubicBezTo>
                  <a:pt x="4936" y="5143"/>
                  <a:pt x="4924" y="5139"/>
                  <a:pt x="4910" y="5139"/>
                </a:cubicBezTo>
                <a:cubicBezTo>
                  <a:pt x="4877" y="5139"/>
                  <a:pt x="4832" y="5158"/>
                  <a:pt x="4812" y="5158"/>
                </a:cubicBezTo>
                <a:cubicBezTo>
                  <a:pt x="4784" y="5153"/>
                  <a:pt x="4705" y="5147"/>
                  <a:pt x="4682" y="5147"/>
                </a:cubicBezTo>
                <a:cubicBezTo>
                  <a:pt x="4659" y="5147"/>
                  <a:pt x="4659" y="5204"/>
                  <a:pt x="4659" y="5221"/>
                </a:cubicBezTo>
                <a:cubicBezTo>
                  <a:pt x="4665" y="5238"/>
                  <a:pt x="4625" y="5300"/>
                  <a:pt x="4602" y="5306"/>
                </a:cubicBezTo>
                <a:cubicBezTo>
                  <a:pt x="4580" y="5306"/>
                  <a:pt x="4523" y="5334"/>
                  <a:pt x="4506" y="5334"/>
                </a:cubicBezTo>
                <a:cubicBezTo>
                  <a:pt x="4489" y="5329"/>
                  <a:pt x="4506" y="5289"/>
                  <a:pt x="4523" y="5278"/>
                </a:cubicBezTo>
                <a:cubicBezTo>
                  <a:pt x="4531" y="5269"/>
                  <a:pt x="4496" y="5245"/>
                  <a:pt x="4470" y="5245"/>
                </a:cubicBezTo>
                <a:cubicBezTo>
                  <a:pt x="4461" y="5245"/>
                  <a:pt x="4454" y="5248"/>
                  <a:pt x="4449" y="5255"/>
                </a:cubicBezTo>
                <a:cubicBezTo>
                  <a:pt x="4441" y="5271"/>
                  <a:pt x="4427" y="5277"/>
                  <a:pt x="4413" y="5277"/>
                </a:cubicBezTo>
                <a:cubicBezTo>
                  <a:pt x="4397" y="5277"/>
                  <a:pt x="4381" y="5270"/>
                  <a:pt x="4375" y="5261"/>
                </a:cubicBezTo>
                <a:cubicBezTo>
                  <a:pt x="4373" y="5258"/>
                  <a:pt x="4370" y="5256"/>
                  <a:pt x="4367" y="5256"/>
                </a:cubicBezTo>
                <a:cubicBezTo>
                  <a:pt x="4359" y="5256"/>
                  <a:pt x="4351" y="5268"/>
                  <a:pt x="4347" y="5289"/>
                </a:cubicBezTo>
                <a:lnTo>
                  <a:pt x="4353" y="5300"/>
                </a:lnTo>
                <a:lnTo>
                  <a:pt x="4358" y="5329"/>
                </a:lnTo>
                <a:cubicBezTo>
                  <a:pt x="4370" y="5357"/>
                  <a:pt x="4353" y="5408"/>
                  <a:pt x="4341" y="5419"/>
                </a:cubicBezTo>
                <a:cubicBezTo>
                  <a:pt x="4330" y="5431"/>
                  <a:pt x="4341" y="5431"/>
                  <a:pt x="4364" y="5431"/>
                </a:cubicBezTo>
                <a:lnTo>
                  <a:pt x="4375" y="5436"/>
                </a:lnTo>
                <a:cubicBezTo>
                  <a:pt x="4388" y="5447"/>
                  <a:pt x="4400" y="5454"/>
                  <a:pt x="4411" y="5454"/>
                </a:cubicBezTo>
                <a:cubicBezTo>
                  <a:pt x="4425" y="5454"/>
                  <a:pt x="4437" y="5444"/>
                  <a:pt x="4449" y="5419"/>
                </a:cubicBezTo>
                <a:cubicBezTo>
                  <a:pt x="4455" y="5408"/>
                  <a:pt x="4466" y="5402"/>
                  <a:pt x="4476" y="5402"/>
                </a:cubicBezTo>
                <a:cubicBezTo>
                  <a:pt x="4486" y="5402"/>
                  <a:pt x="4495" y="5408"/>
                  <a:pt x="4495" y="5419"/>
                </a:cubicBezTo>
                <a:lnTo>
                  <a:pt x="4500" y="5493"/>
                </a:lnTo>
                <a:cubicBezTo>
                  <a:pt x="4534" y="5476"/>
                  <a:pt x="4585" y="5448"/>
                  <a:pt x="4614" y="5431"/>
                </a:cubicBezTo>
                <a:lnTo>
                  <a:pt x="4631" y="5442"/>
                </a:lnTo>
                <a:cubicBezTo>
                  <a:pt x="4648" y="5448"/>
                  <a:pt x="4653" y="5487"/>
                  <a:pt x="4665" y="5510"/>
                </a:cubicBezTo>
                <a:lnTo>
                  <a:pt x="4670" y="5516"/>
                </a:lnTo>
                <a:cubicBezTo>
                  <a:pt x="4671" y="5516"/>
                  <a:pt x="4671" y="5517"/>
                  <a:pt x="4672" y="5517"/>
                </a:cubicBezTo>
                <a:cubicBezTo>
                  <a:pt x="4683" y="5517"/>
                  <a:pt x="4740" y="5424"/>
                  <a:pt x="4767" y="5397"/>
                </a:cubicBezTo>
                <a:cubicBezTo>
                  <a:pt x="4795" y="5368"/>
                  <a:pt x="4790" y="5323"/>
                  <a:pt x="4778" y="5317"/>
                </a:cubicBezTo>
                <a:cubicBezTo>
                  <a:pt x="4767" y="5312"/>
                  <a:pt x="4744" y="5289"/>
                  <a:pt x="4722" y="5266"/>
                </a:cubicBezTo>
                <a:lnTo>
                  <a:pt x="4722" y="5249"/>
                </a:lnTo>
                <a:lnTo>
                  <a:pt x="4722" y="5226"/>
                </a:lnTo>
                <a:cubicBezTo>
                  <a:pt x="4726" y="5219"/>
                  <a:pt x="4734" y="5216"/>
                  <a:pt x="4743" y="5216"/>
                </a:cubicBezTo>
                <a:cubicBezTo>
                  <a:pt x="4766" y="5216"/>
                  <a:pt x="4800" y="5238"/>
                  <a:pt x="4812" y="5255"/>
                </a:cubicBezTo>
                <a:cubicBezTo>
                  <a:pt x="4815" y="5258"/>
                  <a:pt x="4818" y="5259"/>
                  <a:pt x="4821" y="5259"/>
                </a:cubicBezTo>
                <a:cubicBezTo>
                  <a:pt x="4841" y="5259"/>
                  <a:pt x="4876" y="5206"/>
                  <a:pt x="4886" y="5181"/>
                </a:cubicBezTo>
                <a:cubicBezTo>
                  <a:pt x="4887" y="5179"/>
                  <a:pt x="4888" y="5178"/>
                  <a:pt x="4889" y="5178"/>
                </a:cubicBezTo>
                <a:cubicBezTo>
                  <a:pt x="4900" y="5178"/>
                  <a:pt x="4912" y="5315"/>
                  <a:pt x="4880" y="5357"/>
                </a:cubicBezTo>
                <a:cubicBezTo>
                  <a:pt x="4854" y="5392"/>
                  <a:pt x="4855" y="5414"/>
                  <a:pt x="4880" y="5414"/>
                </a:cubicBezTo>
                <a:cubicBezTo>
                  <a:pt x="4888" y="5414"/>
                  <a:pt x="4897" y="5412"/>
                  <a:pt x="4909" y="5408"/>
                </a:cubicBezTo>
                <a:lnTo>
                  <a:pt x="5000" y="5408"/>
                </a:lnTo>
                <a:cubicBezTo>
                  <a:pt x="5003" y="5409"/>
                  <a:pt x="5007" y="5410"/>
                  <a:pt x="5010" y="5410"/>
                </a:cubicBezTo>
                <a:cubicBezTo>
                  <a:pt x="5054" y="5410"/>
                  <a:pt x="5073" y="5315"/>
                  <a:pt x="5062" y="5283"/>
                </a:cubicBezTo>
                <a:cubicBezTo>
                  <a:pt x="5051" y="5244"/>
                  <a:pt x="5034" y="5170"/>
                  <a:pt x="5034" y="5153"/>
                </a:cubicBezTo>
                <a:cubicBezTo>
                  <a:pt x="5034" y="5136"/>
                  <a:pt x="5005" y="5056"/>
                  <a:pt x="5022" y="5045"/>
                </a:cubicBezTo>
                <a:cubicBezTo>
                  <a:pt x="5034" y="5039"/>
                  <a:pt x="5022" y="4971"/>
                  <a:pt x="5011" y="4948"/>
                </a:cubicBezTo>
                <a:cubicBezTo>
                  <a:pt x="5005" y="4926"/>
                  <a:pt x="5000" y="4903"/>
                  <a:pt x="5000" y="4897"/>
                </a:cubicBezTo>
                <a:lnTo>
                  <a:pt x="5005" y="4892"/>
                </a:lnTo>
                <a:lnTo>
                  <a:pt x="5028" y="4869"/>
                </a:lnTo>
                <a:cubicBezTo>
                  <a:pt x="5036" y="4861"/>
                  <a:pt x="5045" y="4857"/>
                  <a:pt x="5053" y="4857"/>
                </a:cubicBezTo>
                <a:cubicBezTo>
                  <a:pt x="5069" y="4857"/>
                  <a:pt x="5083" y="4870"/>
                  <a:pt x="5090" y="4892"/>
                </a:cubicBezTo>
                <a:lnTo>
                  <a:pt x="5073" y="4937"/>
                </a:lnTo>
                <a:lnTo>
                  <a:pt x="5068" y="4954"/>
                </a:lnTo>
                <a:cubicBezTo>
                  <a:pt x="5083" y="4986"/>
                  <a:pt x="5104" y="5017"/>
                  <a:pt x="5112" y="5017"/>
                </a:cubicBezTo>
                <a:cubicBezTo>
                  <a:pt x="5112" y="5017"/>
                  <a:pt x="5113" y="5017"/>
                  <a:pt x="5113" y="5017"/>
                </a:cubicBezTo>
                <a:lnTo>
                  <a:pt x="5141" y="5022"/>
                </a:lnTo>
                <a:cubicBezTo>
                  <a:pt x="5146" y="5020"/>
                  <a:pt x="5150" y="5019"/>
                  <a:pt x="5154" y="5019"/>
                </a:cubicBezTo>
                <a:cubicBezTo>
                  <a:pt x="5171" y="5019"/>
                  <a:pt x="5185" y="5037"/>
                  <a:pt x="5175" y="5051"/>
                </a:cubicBezTo>
                <a:cubicBezTo>
                  <a:pt x="5171" y="5063"/>
                  <a:pt x="5176" y="5072"/>
                  <a:pt x="5188" y="5072"/>
                </a:cubicBezTo>
                <a:cubicBezTo>
                  <a:pt x="5192" y="5072"/>
                  <a:pt x="5197" y="5071"/>
                  <a:pt x="5204" y="5068"/>
                </a:cubicBezTo>
                <a:lnTo>
                  <a:pt x="5209" y="5107"/>
                </a:lnTo>
                <a:cubicBezTo>
                  <a:pt x="5215" y="5119"/>
                  <a:pt x="5209" y="5136"/>
                  <a:pt x="5215" y="5141"/>
                </a:cubicBezTo>
                <a:lnTo>
                  <a:pt x="5227" y="5164"/>
                </a:lnTo>
                <a:cubicBezTo>
                  <a:pt x="5237" y="5177"/>
                  <a:pt x="5250" y="5181"/>
                  <a:pt x="5263" y="5181"/>
                </a:cubicBezTo>
                <a:cubicBezTo>
                  <a:pt x="5279" y="5181"/>
                  <a:pt x="5294" y="5174"/>
                  <a:pt x="5300" y="5164"/>
                </a:cubicBezTo>
                <a:cubicBezTo>
                  <a:pt x="5312" y="5153"/>
                  <a:pt x="5283" y="5079"/>
                  <a:pt x="5272" y="5056"/>
                </a:cubicBezTo>
                <a:cubicBezTo>
                  <a:pt x="5263" y="5042"/>
                  <a:pt x="5283" y="5025"/>
                  <a:pt x="5304" y="5025"/>
                </a:cubicBezTo>
                <a:cubicBezTo>
                  <a:pt x="5308" y="5025"/>
                  <a:pt x="5313" y="5026"/>
                  <a:pt x="5317" y="5028"/>
                </a:cubicBezTo>
                <a:cubicBezTo>
                  <a:pt x="5319" y="5028"/>
                  <a:pt x="5321" y="5029"/>
                  <a:pt x="5323" y="5029"/>
                </a:cubicBezTo>
                <a:cubicBezTo>
                  <a:pt x="5346" y="5029"/>
                  <a:pt x="5381" y="4998"/>
                  <a:pt x="5391" y="4983"/>
                </a:cubicBezTo>
                <a:cubicBezTo>
                  <a:pt x="5402" y="4965"/>
                  <a:pt x="5425" y="4937"/>
                  <a:pt x="5442" y="4920"/>
                </a:cubicBezTo>
                <a:lnTo>
                  <a:pt x="5459" y="4897"/>
                </a:lnTo>
                <a:cubicBezTo>
                  <a:pt x="5476" y="4875"/>
                  <a:pt x="5414" y="4852"/>
                  <a:pt x="5453" y="4829"/>
                </a:cubicBezTo>
                <a:lnTo>
                  <a:pt x="5482" y="4818"/>
                </a:lnTo>
                <a:cubicBezTo>
                  <a:pt x="5499" y="4858"/>
                  <a:pt x="5612" y="4886"/>
                  <a:pt x="5641" y="4909"/>
                </a:cubicBezTo>
                <a:cubicBezTo>
                  <a:pt x="5663" y="4931"/>
                  <a:pt x="5709" y="4948"/>
                  <a:pt x="5737" y="4948"/>
                </a:cubicBezTo>
                <a:lnTo>
                  <a:pt x="5737" y="4886"/>
                </a:lnTo>
                <a:lnTo>
                  <a:pt x="5743" y="4846"/>
                </a:lnTo>
                <a:cubicBezTo>
                  <a:pt x="5755" y="4842"/>
                  <a:pt x="5771" y="4840"/>
                  <a:pt x="5785" y="4840"/>
                </a:cubicBezTo>
                <a:cubicBezTo>
                  <a:pt x="5813" y="4840"/>
                  <a:pt x="5837" y="4847"/>
                  <a:pt x="5834" y="4858"/>
                </a:cubicBezTo>
                <a:cubicBezTo>
                  <a:pt x="5834" y="4875"/>
                  <a:pt x="5834" y="4892"/>
                  <a:pt x="5839" y="4903"/>
                </a:cubicBezTo>
                <a:cubicBezTo>
                  <a:pt x="5839" y="4903"/>
                  <a:pt x="5834" y="4903"/>
                  <a:pt x="5834" y="4897"/>
                </a:cubicBezTo>
                <a:lnTo>
                  <a:pt x="5788" y="4897"/>
                </a:lnTo>
                <a:lnTo>
                  <a:pt x="5783" y="4914"/>
                </a:lnTo>
                <a:cubicBezTo>
                  <a:pt x="5753" y="4967"/>
                  <a:pt x="5738" y="4992"/>
                  <a:pt x="5713" y="4992"/>
                </a:cubicBezTo>
                <a:cubicBezTo>
                  <a:pt x="5700" y="4992"/>
                  <a:pt x="5685" y="4985"/>
                  <a:pt x="5663" y="4971"/>
                </a:cubicBezTo>
                <a:lnTo>
                  <a:pt x="5629" y="4948"/>
                </a:lnTo>
                <a:lnTo>
                  <a:pt x="5629" y="4948"/>
                </a:lnTo>
                <a:cubicBezTo>
                  <a:pt x="5618" y="4971"/>
                  <a:pt x="5680" y="5051"/>
                  <a:pt x="5714" y="5056"/>
                </a:cubicBezTo>
                <a:cubicBezTo>
                  <a:pt x="5749" y="5056"/>
                  <a:pt x="5771" y="5107"/>
                  <a:pt x="5766" y="5164"/>
                </a:cubicBezTo>
                <a:lnTo>
                  <a:pt x="5754" y="5215"/>
                </a:lnTo>
                <a:cubicBezTo>
                  <a:pt x="5754" y="5226"/>
                  <a:pt x="5743" y="5244"/>
                  <a:pt x="5731" y="5244"/>
                </a:cubicBezTo>
                <a:cubicBezTo>
                  <a:pt x="5726" y="5244"/>
                  <a:pt x="5709" y="5232"/>
                  <a:pt x="5709" y="5221"/>
                </a:cubicBezTo>
                <a:lnTo>
                  <a:pt x="5697" y="5192"/>
                </a:lnTo>
                <a:cubicBezTo>
                  <a:pt x="5692" y="5170"/>
                  <a:pt x="5612" y="5164"/>
                  <a:pt x="5607" y="5130"/>
                </a:cubicBezTo>
                <a:cubicBezTo>
                  <a:pt x="5605" y="5120"/>
                  <a:pt x="5602" y="5116"/>
                  <a:pt x="5599" y="5116"/>
                </a:cubicBezTo>
                <a:cubicBezTo>
                  <a:pt x="5592" y="5116"/>
                  <a:pt x="5582" y="5137"/>
                  <a:pt x="5578" y="5153"/>
                </a:cubicBezTo>
                <a:cubicBezTo>
                  <a:pt x="5578" y="5170"/>
                  <a:pt x="5522" y="5164"/>
                  <a:pt x="5499" y="5170"/>
                </a:cubicBezTo>
                <a:cubicBezTo>
                  <a:pt x="5476" y="5175"/>
                  <a:pt x="5499" y="5226"/>
                  <a:pt x="5516" y="5244"/>
                </a:cubicBezTo>
                <a:cubicBezTo>
                  <a:pt x="5527" y="5261"/>
                  <a:pt x="5550" y="5278"/>
                  <a:pt x="5550" y="5283"/>
                </a:cubicBezTo>
                <a:cubicBezTo>
                  <a:pt x="5556" y="5289"/>
                  <a:pt x="5527" y="5323"/>
                  <a:pt x="5533" y="5340"/>
                </a:cubicBezTo>
                <a:cubicBezTo>
                  <a:pt x="5544" y="5357"/>
                  <a:pt x="5533" y="5385"/>
                  <a:pt x="5527" y="5391"/>
                </a:cubicBezTo>
                <a:cubicBezTo>
                  <a:pt x="5527" y="5392"/>
                  <a:pt x="5526" y="5393"/>
                  <a:pt x="5525" y="5393"/>
                </a:cubicBezTo>
                <a:cubicBezTo>
                  <a:pt x="5517" y="5393"/>
                  <a:pt x="5498" y="5355"/>
                  <a:pt x="5488" y="5340"/>
                </a:cubicBezTo>
                <a:cubicBezTo>
                  <a:pt x="5484" y="5329"/>
                  <a:pt x="5458" y="5325"/>
                  <a:pt x="5433" y="5325"/>
                </a:cubicBezTo>
                <a:cubicBezTo>
                  <a:pt x="5419" y="5325"/>
                  <a:pt x="5405" y="5327"/>
                  <a:pt x="5397" y="5329"/>
                </a:cubicBezTo>
                <a:cubicBezTo>
                  <a:pt x="5380" y="5334"/>
                  <a:pt x="5351" y="5391"/>
                  <a:pt x="5346" y="5414"/>
                </a:cubicBezTo>
                <a:cubicBezTo>
                  <a:pt x="5340" y="5431"/>
                  <a:pt x="5374" y="5476"/>
                  <a:pt x="5391" y="5487"/>
                </a:cubicBezTo>
                <a:cubicBezTo>
                  <a:pt x="5402" y="5499"/>
                  <a:pt x="5402" y="5527"/>
                  <a:pt x="5385" y="5550"/>
                </a:cubicBezTo>
                <a:lnTo>
                  <a:pt x="5374" y="5556"/>
                </a:lnTo>
                <a:cubicBezTo>
                  <a:pt x="5373" y="5556"/>
                  <a:pt x="5371" y="5556"/>
                  <a:pt x="5370" y="5556"/>
                </a:cubicBezTo>
                <a:cubicBezTo>
                  <a:pt x="5359" y="5556"/>
                  <a:pt x="5344" y="5538"/>
                  <a:pt x="5334" y="5533"/>
                </a:cubicBezTo>
                <a:lnTo>
                  <a:pt x="5323" y="5522"/>
                </a:lnTo>
                <a:cubicBezTo>
                  <a:pt x="5321" y="5520"/>
                  <a:pt x="5318" y="5519"/>
                  <a:pt x="5315" y="5519"/>
                </a:cubicBezTo>
                <a:cubicBezTo>
                  <a:pt x="5298" y="5519"/>
                  <a:pt x="5276" y="5545"/>
                  <a:pt x="5266" y="5550"/>
                </a:cubicBezTo>
                <a:cubicBezTo>
                  <a:pt x="5255" y="5556"/>
                  <a:pt x="5192" y="5561"/>
                  <a:pt x="5187" y="5584"/>
                </a:cubicBezTo>
                <a:cubicBezTo>
                  <a:pt x="5184" y="5594"/>
                  <a:pt x="5178" y="5597"/>
                  <a:pt x="5170" y="5597"/>
                </a:cubicBezTo>
                <a:cubicBezTo>
                  <a:pt x="5160" y="5597"/>
                  <a:pt x="5148" y="5590"/>
                  <a:pt x="5141" y="5584"/>
                </a:cubicBezTo>
                <a:cubicBezTo>
                  <a:pt x="5136" y="5573"/>
                  <a:pt x="5107" y="5561"/>
                  <a:pt x="5085" y="5556"/>
                </a:cubicBezTo>
                <a:lnTo>
                  <a:pt x="5062" y="5561"/>
                </a:lnTo>
                <a:lnTo>
                  <a:pt x="5039" y="5561"/>
                </a:lnTo>
                <a:cubicBezTo>
                  <a:pt x="5038" y="5560"/>
                  <a:pt x="5036" y="5560"/>
                  <a:pt x="5035" y="5560"/>
                </a:cubicBezTo>
                <a:cubicBezTo>
                  <a:pt x="5018" y="5560"/>
                  <a:pt x="5029" y="5624"/>
                  <a:pt x="5045" y="5635"/>
                </a:cubicBezTo>
                <a:cubicBezTo>
                  <a:pt x="5062" y="5646"/>
                  <a:pt x="5096" y="5658"/>
                  <a:pt x="5113" y="5658"/>
                </a:cubicBezTo>
                <a:lnTo>
                  <a:pt x="5130" y="5663"/>
                </a:lnTo>
                <a:cubicBezTo>
                  <a:pt x="5136" y="5663"/>
                  <a:pt x="5141" y="5680"/>
                  <a:pt x="5141" y="5686"/>
                </a:cubicBezTo>
                <a:lnTo>
                  <a:pt x="5136" y="5697"/>
                </a:lnTo>
                <a:cubicBezTo>
                  <a:pt x="5133" y="5706"/>
                  <a:pt x="5106" y="5710"/>
                  <a:pt x="5075" y="5710"/>
                </a:cubicBezTo>
                <a:cubicBezTo>
                  <a:pt x="5045" y="5710"/>
                  <a:pt x="5011" y="5706"/>
                  <a:pt x="4994" y="5697"/>
                </a:cubicBezTo>
                <a:cubicBezTo>
                  <a:pt x="4960" y="5680"/>
                  <a:pt x="4875" y="5635"/>
                  <a:pt x="4852" y="5618"/>
                </a:cubicBezTo>
                <a:cubicBezTo>
                  <a:pt x="4829" y="5607"/>
                  <a:pt x="4784" y="5544"/>
                  <a:pt x="4773" y="5522"/>
                </a:cubicBezTo>
                <a:cubicBezTo>
                  <a:pt x="4769" y="5512"/>
                  <a:pt x="4765" y="5508"/>
                  <a:pt x="4761" y="5508"/>
                </a:cubicBezTo>
                <a:cubicBezTo>
                  <a:pt x="4754" y="5508"/>
                  <a:pt x="4748" y="5525"/>
                  <a:pt x="4744" y="5556"/>
                </a:cubicBezTo>
                <a:lnTo>
                  <a:pt x="4744" y="5590"/>
                </a:lnTo>
                <a:lnTo>
                  <a:pt x="4750" y="5629"/>
                </a:lnTo>
                <a:cubicBezTo>
                  <a:pt x="4727" y="5629"/>
                  <a:pt x="4710" y="5652"/>
                  <a:pt x="4710" y="5669"/>
                </a:cubicBezTo>
                <a:cubicBezTo>
                  <a:pt x="4716" y="5680"/>
                  <a:pt x="4659" y="5743"/>
                  <a:pt x="4631" y="5766"/>
                </a:cubicBezTo>
                <a:cubicBezTo>
                  <a:pt x="4620" y="5777"/>
                  <a:pt x="4609" y="5782"/>
                  <a:pt x="4599" y="5782"/>
                </a:cubicBezTo>
                <a:cubicBezTo>
                  <a:pt x="4585" y="5782"/>
                  <a:pt x="4574" y="5769"/>
                  <a:pt x="4574" y="5748"/>
                </a:cubicBezTo>
                <a:lnTo>
                  <a:pt x="4580" y="5731"/>
                </a:lnTo>
                <a:cubicBezTo>
                  <a:pt x="4597" y="5669"/>
                  <a:pt x="4585" y="5635"/>
                  <a:pt x="4546" y="5629"/>
                </a:cubicBezTo>
                <a:lnTo>
                  <a:pt x="4512" y="5624"/>
                </a:lnTo>
                <a:cubicBezTo>
                  <a:pt x="4472" y="5624"/>
                  <a:pt x="4432" y="5624"/>
                  <a:pt x="4415" y="5618"/>
                </a:cubicBezTo>
                <a:lnTo>
                  <a:pt x="4404" y="5612"/>
                </a:lnTo>
                <a:lnTo>
                  <a:pt x="4387" y="5601"/>
                </a:lnTo>
                <a:cubicBezTo>
                  <a:pt x="4385" y="5603"/>
                  <a:pt x="4383" y="5603"/>
                  <a:pt x="4381" y="5603"/>
                </a:cubicBezTo>
                <a:cubicBezTo>
                  <a:pt x="4365" y="5603"/>
                  <a:pt x="4334" y="5576"/>
                  <a:pt x="4324" y="5561"/>
                </a:cubicBezTo>
                <a:cubicBezTo>
                  <a:pt x="4322" y="5558"/>
                  <a:pt x="4320" y="5556"/>
                  <a:pt x="4318" y="5556"/>
                </a:cubicBezTo>
                <a:cubicBezTo>
                  <a:pt x="4313" y="5556"/>
                  <a:pt x="4313" y="5576"/>
                  <a:pt x="4313" y="5590"/>
                </a:cubicBezTo>
                <a:cubicBezTo>
                  <a:pt x="4319" y="5607"/>
                  <a:pt x="4245" y="5658"/>
                  <a:pt x="4222" y="5680"/>
                </a:cubicBezTo>
                <a:cubicBezTo>
                  <a:pt x="4213" y="5693"/>
                  <a:pt x="4198" y="5697"/>
                  <a:pt x="4186" y="5697"/>
                </a:cubicBezTo>
                <a:cubicBezTo>
                  <a:pt x="4176" y="5697"/>
                  <a:pt x="4168" y="5694"/>
                  <a:pt x="4166" y="5692"/>
                </a:cubicBezTo>
                <a:cubicBezTo>
                  <a:pt x="4160" y="5680"/>
                  <a:pt x="4177" y="5658"/>
                  <a:pt x="4188" y="5652"/>
                </a:cubicBezTo>
                <a:cubicBezTo>
                  <a:pt x="4200" y="5646"/>
                  <a:pt x="4188" y="5635"/>
                  <a:pt x="4183" y="5629"/>
                </a:cubicBezTo>
                <a:cubicBezTo>
                  <a:pt x="4175" y="5629"/>
                  <a:pt x="4152" y="5627"/>
                  <a:pt x="4133" y="5627"/>
                </a:cubicBezTo>
                <a:cubicBezTo>
                  <a:pt x="4123" y="5627"/>
                  <a:pt x="4114" y="5627"/>
                  <a:pt x="4109" y="5629"/>
                </a:cubicBezTo>
                <a:cubicBezTo>
                  <a:pt x="4094" y="5629"/>
                  <a:pt x="4050" y="5617"/>
                  <a:pt x="4024" y="5617"/>
                </a:cubicBezTo>
                <a:cubicBezTo>
                  <a:pt x="4020" y="5617"/>
                  <a:pt x="4016" y="5617"/>
                  <a:pt x="4012" y="5618"/>
                </a:cubicBezTo>
                <a:cubicBezTo>
                  <a:pt x="3990" y="5618"/>
                  <a:pt x="3944" y="5624"/>
                  <a:pt x="3916" y="5629"/>
                </a:cubicBezTo>
                <a:lnTo>
                  <a:pt x="3910" y="5663"/>
                </a:lnTo>
                <a:lnTo>
                  <a:pt x="3899" y="5686"/>
                </a:lnTo>
                <a:cubicBezTo>
                  <a:pt x="3892" y="5700"/>
                  <a:pt x="3868" y="5707"/>
                  <a:pt x="3851" y="5707"/>
                </a:cubicBezTo>
                <a:cubicBezTo>
                  <a:pt x="3840" y="5707"/>
                  <a:pt x="3831" y="5704"/>
                  <a:pt x="3831" y="5697"/>
                </a:cubicBezTo>
                <a:cubicBezTo>
                  <a:pt x="3829" y="5691"/>
                  <a:pt x="3823" y="5689"/>
                  <a:pt x="3816" y="5689"/>
                </a:cubicBezTo>
                <a:cubicBezTo>
                  <a:pt x="3803" y="5689"/>
                  <a:pt x="3787" y="5696"/>
                  <a:pt x="3780" y="5703"/>
                </a:cubicBezTo>
                <a:cubicBezTo>
                  <a:pt x="3768" y="5714"/>
                  <a:pt x="3712" y="5760"/>
                  <a:pt x="3729" y="5777"/>
                </a:cubicBezTo>
                <a:cubicBezTo>
                  <a:pt x="3746" y="5788"/>
                  <a:pt x="3746" y="5817"/>
                  <a:pt x="3757" y="5817"/>
                </a:cubicBezTo>
                <a:cubicBezTo>
                  <a:pt x="3764" y="5813"/>
                  <a:pt x="3802" y="5808"/>
                  <a:pt x="3831" y="5808"/>
                </a:cubicBezTo>
                <a:cubicBezTo>
                  <a:pt x="3850" y="5808"/>
                  <a:pt x="3865" y="5810"/>
                  <a:pt x="3865" y="5817"/>
                </a:cubicBezTo>
                <a:cubicBezTo>
                  <a:pt x="3870" y="5828"/>
                  <a:pt x="3848" y="5902"/>
                  <a:pt x="3853" y="5924"/>
                </a:cubicBezTo>
                <a:cubicBezTo>
                  <a:pt x="3853" y="5947"/>
                  <a:pt x="3808" y="5998"/>
                  <a:pt x="3785" y="6015"/>
                </a:cubicBezTo>
                <a:cubicBezTo>
                  <a:pt x="3781" y="6021"/>
                  <a:pt x="3776" y="6023"/>
                  <a:pt x="3770" y="6023"/>
                </a:cubicBezTo>
                <a:cubicBezTo>
                  <a:pt x="3751" y="6023"/>
                  <a:pt x="3726" y="6000"/>
                  <a:pt x="3717" y="5987"/>
                </a:cubicBezTo>
                <a:cubicBezTo>
                  <a:pt x="3712" y="5970"/>
                  <a:pt x="3700" y="5902"/>
                  <a:pt x="3717" y="5885"/>
                </a:cubicBezTo>
                <a:cubicBezTo>
                  <a:pt x="3734" y="5868"/>
                  <a:pt x="3785" y="5839"/>
                  <a:pt x="3785" y="5828"/>
                </a:cubicBezTo>
                <a:cubicBezTo>
                  <a:pt x="3783" y="5822"/>
                  <a:pt x="3768" y="5820"/>
                  <a:pt x="3748" y="5820"/>
                </a:cubicBezTo>
                <a:cubicBezTo>
                  <a:pt x="3720" y="5820"/>
                  <a:pt x="3684" y="5823"/>
                  <a:pt x="3663" y="5823"/>
                </a:cubicBezTo>
                <a:cubicBezTo>
                  <a:pt x="3657" y="5823"/>
                  <a:pt x="3652" y="5823"/>
                  <a:pt x="3649" y="5822"/>
                </a:cubicBezTo>
                <a:cubicBezTo>
                  <a:pt x="3632" y="5817"/>
                  <a:pt x="3627" y="5800"/>
                  <a:pt x="3644" y="5794"/>
                </a:cubicBezTo>
                <a:lnTo>
                  <a:pt x="3655" y="5788"/>
                </a:lnTo>
                <a:lnTo>
                  <a:pt x="3666" y="5777"/>
                </a:lnTo>
                <a:cubicBezTo>
                  <a:pt x="3678" y="5766"/>
                  <a:pt x="3678" y="5743"/>
                  <a:pt x="3666" y="5726"/>
                </a:cubicBezTo>
                <a:lnTo>
                  <a:pt x="3627" y="5726"/>
                </a:lnTo>
                <a:cubicBezTo>
                  <a:pt x="3592" y="5731"/>
                  <a:pt x="3530" y="5737"/>
                  <a:pt x="3519" y="5737"/>
                </a:cubicBezTo>
                <a:cubicBezTo>
                  <a:pt x="3502" y="5737"/>
                  <a:pt x="3451" y="5748"/>
                  <a:pt x="3428" y="5766"/>
                </a:cubicBezTo>
                <a:cubicBezTo>
                  <a:pt x="3405" y="5777"/>
                  <a:pt x="3428" y="5822"/>
                  <a:pt x="3439" y="5828"/>
                </a:cubicBezTo>
                <a:cubicBezTo>
                  <a:pt x="3445" y="5839"/>
                  <a:pt x="3411" y="5851"/>
                  <a:pt x="3388" y="5856"/>
                </a:cubicBezTo>
                <a:cubicBezTo>
                  <a:pt x="3366" y="5856"/>
                  <a:pt x="3394" y="5924"/>
                  <a:pt x="3405" y="5947"/>
                </a:cubicBezTo>
                <a:cubicBezTo>
                  <a:pt x="3406" y="5949"/>
                  <a:pt x="3408" y="5950"/>
                  <a:pt x="3410" y="5950"/>
                </a:cubicBezTo>
                <a:cubicBezTo>
                  <a:pt x="3425" y="5950"/>
                  <a:pt x="3459" y="5900"/>
                  <a:pt x="3484" y="5900"/>
                </a:cubicBezTo>
                <a:cubicBezTo>
                  <a:pt x="3486" y="5900"/>
                  <a:pt x="3488" y="5901"/>
                  <a:pt x="3490" y="5902"/>
                </a:cubicBezTo>
                <a:cubicBezTo>
                  <a:pt x="3513" y="5907"/>
                  <a:pt x="3524" y="6044"/>
                  <a:pt x="3502" y="6078"/>
                </a:cubicBezTo>
                <a:cubicBezTo>
                  <a:pt x="3479" y="6112"/>
                  <a:pt x="3485" y="6163"/>
                  <a:pt x="3496" y="6168"/>
                </a:cubicBezTo>
                <a:cubicBezTo>
                  <a:pt x="3507" y="6180"/>
                  <a:pt x="3513" y="6191"/>
                  <a:pt x="3513" y="6197"/>
                </a:cubicBezTo>
                <a:cubicBezTo>
                  <a:pt x="3507" y="6202"/>
                  <a:pt x="3473" y="6202"/>
                  <a:pt x="3462" y="6202"/>
                </a:cubicBezTo>
                <a:cubicBezTo>
                  <a:pt x="3451" y="6202"/>
                  <a:pt x="3445" y="6163"/>
                  <a:pt x="3451" y="6117"/>
                </a:cubicBezTo>
                <a:lnTo>
                  <a:pt x="3439" y="6095"/>
                </a:lnTo>
                <a:cubicBezTo>
                  <a:pt x="3422" y="6066"/>
                  <a:pt x="3394" y="6055"/>
                  <a:pt x="3371" y="6032"/>
                </a:cubicBezTo>
                <a:lnTo>
                  <a:pt x="3354" y="6015"/>
                </a:lnTo>
                <a:cubicBezTo>
                  <a:pt x="3349" y="6008"/>
                  <a:pt x="3343" y="6005"/>
                  <a:pt x="3337" y="6005"/>
                </a:cubicBezTo>
                <a:cubicBezTo>
                  <a:pt x="3324" y="6005"/>
                  <a:pt x="3313" y="6017"/>
                  <a:pt x="3309" y="6021"/>
                </a:cubicBezTo>
                <a:cubicBezTo>
                  <a:pt x="3303" y="6032"/>
                  <a:pt x="3190" y="6044"/>
                  <a:pt x="3173" y="6061"/>
                </a:cubicBezTo>
                <a:cubicBezTo>
                  <a:pt x="3156" y="6078"/>
                  <a:pt x="3150" y="6095"/>
                  <a:pt x="3161" y="6100"/>
                </a:cubicBezTo>
                <a:lnTo>
                  <a:pt x="3167" y="6106"/>
                </a:lnTo>
                <a:lnTo>
                  <a:pt x="3173" y="6112"/>
                </a:lnTo>
                <a:cubicBezTo>
                  <a:pt x="3184" y="6117"/>
                  <a:pt x="3178" y="6129"/>
                  <a:pt x="3161" y="6140"/>
                </a:cubicBezTo>
                <a:lnTo>
                  <a:pt x="3144" y="6134"/>
                </a:lnTo>
                <a:cubicBezTo>
                  <a:pt x="3133" y="6134"/>
                  <a:pt x="3122" y="6123"/>
                  <a:pt x="3122" y="6112"/>
                </a:cubicBezTo>
                <a:cubicBezTo>
                  <a:pt x="3122" y="6077"/>
                  <a:pt x="3109" y="6072"/>
                  <a:pt x="3094" y="6072"/>
                </a:cubicBezTo>
                <a:cubicBezTo>
                  <a:pt x="3088" y="6072"/>
                  <a:pt x="3081" y="6073"/>
                  <a:pt x="3074" y="6073"/>
                </a:cubicBezTo>
                <a:cubicBezTo>
                  <a:pt x="3071" y="6073"/>
                  <a:pt x="3068" y="6073"/>
                  <a:pt x="3065" y="6072"/>
                </a:cubicBezTo>
                <a:cubicBezTo>
                  <a:pt x="3061" y="6072"/>
                  <a:pt x="3057" y="6072"/>
                  <a:pt x="3053" y="6072"/>
                </a:cubicBezTo>
                <a:cubicBezTo>
                  <a:pt x="3036" y="6072"/>
                  <a:pt x="3023" y="6076"/>
                  <a:pt x="3014" y="6117"/>
                </a:cubicBezTo>
                <a:lnTo>
                  <a:pt x="3008" y="6157"/>
                </a:lnTo>
                <a:cubicBezTo>
                  <a:pt x="2980" y="6185"/>
                  <a:pt x="2963" y="6248"/>
                  <a:pt x="2968" y="6265"/>
                </a:cubicBezTo>
                <a:cubicBezTo>
                  <a:pt x="2974" y="6276"/>
                  <a:pt x="2940" y="6287"/>
                  <a:pt x="2900" y="6293"/>
                </a:cubicBezTo>
                <a:lnTo>
                  <a:pt x="2878" y="6310"/>
                </a:lnTo>
                <a:cubicBezTo>
                  <a:pt x="2867" y="6321"/>
                  <a:pt x="2866" y="6362"/>
                  <a:pt x="2838" y="6362"/>
                </a:cubicBezTo>
                <a:cubicBezTo>
                  <a:pt x="2836" y="6362"/>
                  <a:pt x="2834" y="6362"/>
                  <a:pt x="2832" y="6361"/>
                </a:cubicBezTo>
                <a:lnTo>
                  <a:pt x="2815" y="6361"/>
                </a:lnTo>
                <a:cubicBezTo>
                  <a:pt x="2814" y="6362"/>
                  <a:pt x="2812" y="6362"/>
                  <a:pt x="2811" y="6362"/>
                </a:cubicBezTo>
                <a:cubicBezTo>
                  <a:pt x="2792" y="6362"/>
                  <a:pt x="2788" y="6298"/>
                  <a:pt x="2804" y="6293"/>
                </a:cubicBezTo>
                <a:cubicBezTo>
                  <a:pt x="2822" y="6284"/>
                  <a:pt x="2801" y="6258"/>
                  <a:pt x="2783" y="6258"/>
                </a:cubicBezTo>
                <a:cubicBezTo>
                  <a:pt x="2778" y="6258"/>
                  <a:pt x="2773" y="6260"/>
                  <a:pt x="2770" y="6265"/>
                </a:cubicBezTo>
                <a:cubicBezTo>
                  <a:pt x="2766" y="6268"/>
                  <a:pt x="2764" y="6270"/>
                  <a:pt x="2761" y="6270"/>
                </a:cubicBezTo>
                <a:cubicBezTo>
                  <a:pt x="2751" y="6270"/>
                  <a:pt x="2748" y="6242"/>
                  <a:pt x="2753" y="6197"/>
                </a:cubicBezTo>
                <a:lnTo>
                  <a:pt x="2753" y="6197"/>
                </a:lnTo>
                <a:lnTo>
                  <a:pt x="2702" y="6219"/>
                </a:lnTo>
                <a:lnTo>
                  <a:pt x="2656" y="6236"/>
                </a:lnTo>
                <a:cubicBezTo>
                  <a:pt x="2652" y="6229"/>
                  <a:pt x="2648" y="6226"/>
                  <a:pt x="2645" y="6226"/>
                </a:cubicBezTo>
                <a:cubicBezTo>
                  <a:pt x="2637" y="6226"/>
                  <a:pt x="2635" y="6250"/>
                  <a:pt x="2639" y="6270"/>
                </a:cubicBezTo>
                <a:cubicBezTo>
                  <a:pt x="2645" y="6293"/>
                  <a:pt x="2628" y="6339"/>
                  <a:pt x="2605" y="6367"/>
                </a:cubicBezTo>
                <a:lnTo>
                  <a:pt x="2583" y="6395"/>
                </a:lnTo>
                <a:lnTo>
                  <a:pt x="2560" y="6412"/>
                </a:lnTo>
                <a:cubicBezTo>
                  <a:pt x="2541" y="6403"/>
                  <a:pt x="2500" y="6394"/>
                  <a:pt x="2461" y="6394"/>
                </a:cubicBezTo>
                <a:cubicBezTo>
                  <a:pt x="2452" y="6394"/>
                  <a:pt x="2443" y="6394"/>
                  <a:pt x="2435" y="6395"/>
                </a:cubicBezTo>
                <a:lnTo>
                  <a:pt x="2395" y="6418"/>
                </a:lnTo>
                <a:lnTo>
                  <a:pt x="2373" y="6435"/>
                </a:lnTo>
                <a:cubicBezTo>
                  <a:pt x="2344" y="6446"/>
                  <a:pt x="2310" y="6475"/>
                  <a:pt x="2293" y="6492"/>
                </a:cubicBezTo>
                <a:lnTo>
                  <a:pt x="2282" y="6514"/>
                </a:lnTo>
                <a:lnTo>
                  <a:pt x="2270" y="6526"/>
                </a:lnTo>
                <a:cubicBezTo>
                  <a:pt x="2265" y="6537"/>
                  <a:pt x="2231" y="6566"/>
                  <a:pt x="2202" y="6577"/>
                </a:cubicBezTo>
                <a:lnTo>
                  <a:pt x="2202" y="6628"/>
                </a:lnTo>
                <a:cubicBezTo>
                  <a:pt x="2202" y="6633"/>
                  <a:pt x="2181" y="6646"/>
                  <a:pt x="2172" y="6646"/>
                </a:cubicBezTo>
                <a:cubicBezTo>
                  <a:pt x="2170" y="6646"/>
                  <a:pt x="2169" y="6646"/>
                  <a:pt x="2168" y="6645"/>
                </a:cubicBezTo>
                <a:cubicBezTo>
                  <a:pt x="2157" y="6628"/>
                  <a:pt x="2146" y="6605"/>
                  <a:pt x="2146" y="6583"/>
                </a:cubicBezTo>
                <a:lnTo>
                  <a:pt x="2140" y="6566"/>
                </a:lnTo>
                <a:cubicBezTo>
                  <a:pt x="2143" y="6554"/>
                  <a:pt x="2116" y="6548"/>
                  <a:pt x="2087" y="6548"/>
                </a:cubicBezTo>
                <a:cubicBezTo>
                  <a:pt x="2059" y="6548"/>
                  <a:pt x="2029" y="6554"/>
                  <a:pt x="2026" y="6566"/>
                </a:cubicBezTo>
                <a:cubicBezTo>
                  <a:pt x="2015" y="6588"/>
                  <a:pt x="2021" y="6605"/>
                  <a:pt x="2026" y="6605"/>
                </a:cubicBezTo>
                <a:cubicBezTo>
                  <a:pt x="2026" y="6605"/>
                  <a:pt x="2072" y="6594"/>
                  <a:pt x="2117" y="6577"/>
                </a:cubicBezTo>
                <a:lnTo>
                  <a:pt x="2117" y="6577"/>
                </a:lnTo>
                <a:lnTo>
                  <a:pt x="2106" y="6685"/>
                </a:lnTo>
                <a:lnTo>
                  <a:pt x="2106" y="6713"/>
                </a:lnTo>
                <a:cubicBezTo>
                  <a:pt x="2106" y="6746"/>
                  <a:pt x="2118" y="6767"/>
                  <a:pt x="2134" y="6767"/>
                </a:cubicBezTo>
                <a:cubicBezTo>
                  <a:pt x="2138" y="6767"/>
                  <a:pt x="2142" y="6766"/>
                  <a:pt x="2146" y="6764"/>
                </a:cubicBezTo>
                <a:lnTo>
                  <a:pt x="2157" y="6758"/>
                </a:lnTo>
                <a:lnTo>
                  <a:pt x="2174" y="6758"/>
                </a:lnTo>
                <a:cubicBezTo>
                  <a:pt x="2175" y="6759"/>
                  <a:pt x="2177" y="6759"/>
                  <a:pt x="2178" y="6759"/>
                </a:cubicBezTo>
                <a:cubicBezTo>
                  <a:pt x="2193" y="6759"/>
                  <a:pt x="2208" y="6728"/>
                  <a:pt x="2208" y="6707"/>
                </a:cubicBezTo>
                <a:cubicBezTo>
                  <a:pt x="2208" y="6690"/>
                  <a:pt x="2259" y="6679"/>
                  <a:pt x="2270" y="6679"/>
                </a:cubicBezTo>
                <a:cubicBezTo>
                  <a:pt x="2287" y="6679"/>
                  <a:pt x="2287" y="6628"/>
                  <a:pt x="2282" y="6611"/>
                </a:cubicBezTo>
                <a:cubicBezTo>
                  <a:pt x="2280" y="6606"/>
                  <a:pt x="2283" y="6604"/>
                  <a:pt x="2289" y="6604"/>
                </a:cubicBezTo>
                <a:cubicBezTo>
                  <a:pt x="2301" y="6604"/>
                  <a:pt x="2327" y="6614"/>
                  <a:pt x="2339" y="6622"/>
                </a:cubicBezTo>
                <a:cubicBezTo>
                  <a:pt x="2350" y="6634"/>
                  <a:pt x="2361" y="6707"/>
                  <a:pt x="2361" y="6730"/>
                </a:cubicBezTo>
                <a:cubicBezTo>
                  <a:pt x="2361" y="6738"/>
                  <a:pt x="2372" y="6742"/>
                  <a:pt x="2388" y="6742"/>
                </a:cubicBezTo>
                <a:cubicBezTo>
                  <a:pt x="2427" y="6742"/>
                  <a:pt x="2498" y="6720"/>
                  <a:pt x="2514" y="6696"/>
                </a:cubicBezTo>
                <a:cubicBezTo>
                  <a:pt x="2537" y="6668"/>
                  <a:pt x="2509" y="6583"/>
                  <a:pt x="2492" y="6566"/>
                </a:cubicBezTo>
                <a:cubicBezTo>
                  <a:pt x="2469" y="6543"/>
                  <a:pt x="2526" y="6520"/>
                  <a:pt x="2526" y="6486"/>
                </a:cubicBezTo>
                <a:cubicBezTo>
                  <a:pt x="2526" y="6467"/>
                  <a:pt x="2527" y="6458"/>
                  <a:pt x="2529" y="6458"/>
                </a:cubicBezTo>
                <a:cubicBezTo>
                  <a:pt x="2531" y="6458"/>
                  <a:pt x="2534" y="6468"/>
                  <a:pt x="2537" y="6486"/>
                </a:cubicBezTo>
                <a:lnTo>
                  <a:pt x="2554" y="6503"/>
                </a:lnTo>
                <a:lnTo>
                  <a:pt x="2571" y="6520"/>
                </a:lnTo>
                <a:cubicBezTo>
                  <a:pt x="2594" y="6526"/>
                  <a:pt x="2611" y="6594"/>
                  <a:pt x="2605" y="6617"/>
                </a:cubicBezTo>
                <a:cubicBezTo>
                  <a:pt x="2605" y="6639"/>
                  <a:pt x="2651" y="6656"/>
                  <a:pt x="2662" y="6656"/>
                </a:cubicBezTo>
                <a:cubicBezTo>
                  <a:pt x="2673" y="6656"/>
                  <a:pt x="2701" y="6688"/>
                  <a:pt x="2724" y="6719"/>
                </a:cubicBezTo>
                <a:lnTo>
                  <a:pt x="2724" y="6719"/>
                </a:lnTo>
                <a:cubicBezTo>
                  <a:pt x="2746" y="6724"/>
                  <a:pt x="2800" y="6754"/>
                  <a:pt x="2826" y="6770"/>
                </a:cubicBezTo>
                <a:cubicBezTo>
                  <a:pt x="2826" y="6781"/>
                  <a:pt x="2826" y="6792"/>
                  <a:pt x="2826" y="6821"/>
                </a:cubicBezTo>
                <a:lnTo>
                  <a:pt x="2826" y="6827"/>
                </a:lnTo>
                <a:cubicBezTo>
                  <a:pt x="2826" y="6827"/>
                  <a:pt x="2804" y="6815"/>
                  <a:pt x="2781" y="6809"/>
                </a:cubicBezTo>
                <a:cubicBezTo>
                  <a:pt x="2774" y="6801"/>
                  <a:pt x="2766" y="6793"/>
                  <a:pt x="2758" y="6785"/>
                </a:cubicBezTo>
                <a:lnTo>
                  <a:pt x="2758" y="6785"/>
                </a:lnTo>
                <a:cubicBezTo>
                  <a:pt x="2759" y="6791"/>
                  <a:pt x="2761" y="6797"/>
                  <a:pt x="2764" y="6804"/>
                </a:cubicBezTo>
                <a:cubicBezTo>
                  <a:pt x="2758" y="6804"/>
                  <a:pt x="2758" y="6804"/>
                  <a:pt x="2753" y="6809"/>
                </a:cubicBezTo>
                <a:cubicBezTo>
                  <a:pt x="2732" y="6835"/>
                  <a:pt x="2702" y="6861"/>
                  <a:pt x="2692" y="6861"/>
                </a:cubicBezTo>
                <a:cubicBezTo>
                  <a:pt x="2692" y="6861"/>
                  <a:pt x="2691" y="6861"/>
                  <a:pt x="2690" y="6861"/>
                </a:cubicBezTo>
                <a:cubicBezTo>
                  <a:pt x="2685" y="6861"/>
                  <a:pt x="2645" y="6844"/>
                  <a:pt x="2600" y="6821"/>
                </a:cubicBezTo>
                <a:lnTo>
                  <a:pt x="2594" y="6838"/>
                </a:lnTo>
                <a:cubicBezTo>
                  <a:pt x="2585" y="6850"/>
                  <a:pt x="2577" y="6853"/>
                  <a:pt x="2567" y="6853"/>
                </a:cubicBezTo>
                <a:cubicBezTo>
                  <a:pt x="2556" y="6853"/>
                  <a:pt x="2544" y="6848"/>
                  <a:pt x="2532" y="6848"/>
                </a:cubicBezTo>
                <a:cubicBezTo>
                  <a:pt x="2522" y="6848"/>
                  <a:pt x="2512" y="6851"/>
                  <a:pt x="2503" y="6866"/>
                </a:cubicBezTo>
                <a:cubicBezTo>
                  <a:pt x="2500" y="6873"/>
                  <a:pt x="2483" y="6892"/>
                  <a:pt x="2463" y="6892"/>
                </a:cubicBezTo>
                <a:cubicBezTo>
                  <a:pt x="2452" y="6892"/>
                  <a:pt x="2440" y="6885"/>
                  <a:pt x="2429" y="6866"/>
                </a:cubicBezTo>
                <a:cubicBezTo>
                  <a:pt x="2429" y="6866"/>
                  <a:pt x="2401" y="6878"/>
                  <a:pt x="2401" y="6883"/>
                </a:cubicBezTo>
                <a:cubicBezTo>
                  <a:pt x="2401" y="6913"/>
                  <a:pt x="2398" y="6922"/>
                  <a:pt x="2392" y="6922"/>
                </a:cubicBezTo>
                <a:cubicBezTo>
                  <a:pt x="2385" y="6922"/>
                  <a:pt x="2374" y="6907"/>
                  <a:pt x="2361" y="6900"/>
                </a:cubicBezTo>
                <a:lnTo>
                  <a:pt x="2339" y="6895"/>
                </a:lnTo>
                <a:cubicBezTo>
                  <a:pt x="2315" y="6895"/>
                  <a:pt x="2228" y="6875"/>
                  <a:pt x="2180" y="6875"/>
                </a:cubicBezTo>
                <a:cubicBezTo>
                  <a:pt x="2171" y="6875"/>
                  <a:pt x="2163" y="6876"/>
                  <a:pt x="2157" y="6878"/>
                </a:cubicBezTo>
                <a:cubicBezTo>
                  <a:pt x="2123" y="6895"/>
                  <a:pt x="2089" y="6906"/>
                  <a:pt x="2083" y="6912"/>
                </a:cubicBezTo>
                <a:lnTo>
                  <a:pt x="2083" y="6917"/>
                </a:lnTo>
                <a:lnTo>
                  <a:pt x="2078" y="6997"/>
                </a:lnTo>
                <a:cubicBezTo>
                  <a:pt x="2044" y="6968"/>
                  <a:pt x="1998" y="6946"/>
                  <a:pt x="1981" y="6946"/>
                </a:cubicBezTo>
                <a:lnTo>
                  <a:pt x="1981" y="6974"/>
                </a:lnTo>
                <a:lnTo>
                  <a:pt x="1981" y="6980"/>
                </a:lnTo>
                <a:cubicBezTo>
                  <a:pt x="1980" y="6980"/>
                  <a:pt x="1978" y="6981"/>
                  <a:pt x="1976" y="6981"/>
                </a:cubicBezTo>
                <a:cubicBezTo>
                  <a:pt x="1965" y="6981"/>
                  <a:pt x="1946" y="6971"/>
                  <a:pt x="1931" y="6971"/>
                </a:cubicBezTo>
                <a:cubicBezTo>
                  <a:pt x="1926" y="6971"/>
                  <a:pt x="1922" y="6972"/>
                  <a:pt x="1919" y="6974"/>
                </a:cubicBezTo>
                <a:cubicBezTo>
                  <a:pt x="1910" y="6979"/>
                  <a:pt x="1882" y="6987"/>
                  <a:pt x="1862" y="6987"/>
                </a:cubicBezTo>
                <a:cubicBezTo>
                  <a:pt x="1858" y="6987"/>
                  <a:pt x="1854" y="6986"/>
                  <a:pt x="1851" y="6985"/>
                </a:cubicBezTo>
                <a:cubicBezTo>
                  <a:pt x="1849" y="6984"/>
                  <a:pt x="1847" y="6984"/>
                  <a:pt x="1846" y="6984"/>
                </a:cubicBezTo>
                <a:cubicBezTo>
                  <a:pt x="1828" y="6984"/>
                  <a:pt x="1799" y="7033"/>
                  <a:pt x="1794" y="7059"/>
                </a:cubicBezTo>
                <a:cubicBezTo>
                  <a:pt x="1789" y="7069"/>
                  <a:pt x="1781" y="7072"/>
                  <a:pt x="1773" y="7072"/>
                </a:cubicBezTo>
                <a:cubicBezTo>
                  <a:pt x="1763" y="7072"/>
                  <a:pt x="1752" y="7066"/>
                  <a:pt x="1748" y="7059"/>
                </a:cubicBezTo>
                <a:cubicBezTo>
                  <a:pt x="1743" y="7053"/>
                  <a:pt x="1692" y="7036"/>
                  <a:pt x="1675" y="7036"/>
                </a:cubicBezTo>
                <a:cubicBezTo>
                  <a:pt x="1659" y="7036"/>
                  <a:pt x="1634" y="7083"/>
                  <a:pt x="1617" y="7083"/>
                </a:cubicBezTo>
                <a:cubicBezTo>
                  <a:pt x="1615" y="7083"/>
                  <a:pt x="1614" y="7083"/>
                  <a:pt x="1612" y="7082"/>
                </a:cubicBezTo>
                <a:cubicBezTo>
                  <a:pt x="1595" y="7070"/>
                  <a:pt x="1567" y="7065"/>
                  <a:pt x="1539" y="7065"/>
                </a:cubicBezTo>
                <a:lnTo>
                  <a:pt x="1522" y="7093"/>
                </a:lnTo>
                <a:lnTo>
                  <a:pt x="1510" y="7122"/>
                </a:lnTo>
                <a:cubicBezTo>
                  <a:pt x="1504" y="7138"/>
                  <a:pt x="1494" y="7144"/>
                  <a:pt x="1483" y="7144"/>
                </a:cubicBezTo>
                <a:cubicBezTo>
                  <a:pt x="1464" y="7144"/>
                  <a:pt x="1442" y="7127"/>
                  <a:pt x="1431" y="7116"/>
                </a:cubicBezTo>
                <a:cubicBezTo>
                  <a:pt x="1429" y="7114"/>
                  <a:pt x="1425" y="7113"/>
                  <a:pt x="1419" y="7113"/>
                </a:cubicBezTo>
                <a:cubicBezTo>
                  <a:pt x="1399" y="7113"/>
                  <a:pt x="1359" y="7124"/>
                  <a:pt x="1333" y="7124"/>
                </a:cubicBezTo>
                <a:cubicBezTo>
                  <a:pt x="1327" y="7124"/>
                  <a:pt x="1321" y="7124"/>
                  <a:pt x="1317" y="7122"/>
                </a:cubicBezTo>
                <a:cubicBezTo>
                  <a:pt x="1304" y="7109"/>
                  <a:pt x="1282" y="7102"/>
                  <a:pt x="1265" y="7102"/>
                </a:cubicBezTo>
                <a:cubicBezTo>
                  <a:pt x="1259" y="7102"/>
                  <a:pt x="1253" y="7103"/>
                  <a:pt x="1249" y="7105"/>
                </a:cubicBezTo>
                <a:lnTo>
                  <a:pt x="1244" y="7116"/>
                </a:lnTo>
                <a:lnTo>
                  <a:pt x="1226" y="7139"/>
                </a:lnTo>
                <a:cubicBezTo>
                  <a:pt x="1219" y="7158"/>
                  <a:pt x="1208" y="7165"/>
                  <a:pt x="1198" y="7165"/>
                </a:cubicBezTo>
                <a:cubicBezTo>
                  <a:pt x="1185" y="7165"/>
                  <a:pt x="1173" y="7154"/>
                  <a:pt x="1170" y="7144"/>
                </a:cubicBezTo>
                <a:cubicBezTo>
                  <a:pt x="1168" y="7140"/>
                  <a:pt x="1166" y="7139"/>
                  <a:pt x="1164" y="7139"/>
                </a:cubicBezTo>
                <a:cubicBezTo>
                  <a:pt x="1155" y="7139"/>
                  <a:pt x="1141" y="7158"/>
                  <a:pt x="1141" y="7167"/>
                </a:cubicBezTo>
                <a:cubicBezTo>
                  <a:pt x="1136" y="7173"/>
                  <a:pt x="1107" y="7167"/>
                  <a:pt x="1102" y="7184"/>
                </a:cubicBezTo>
                <a:cubicBezTo>
                  <a:pt x="1097" y="7193"/>
                  <a:pt x="1089" y="7202"/>
                  <a:pt x="1080" y="7202"/>
                </a:cubicBezTo>
                <a:cubicBezTo>
                  <a:pt x="1077" y="7202"/>
                  <a:pt x="1075" y="7202"/>
                  <a:pt x="1073" y="7201"/>
                </a:cubicBezTo>
                <a:lnTo>
                  <a:pt x="1062" y="7201"/>
                </a:lnTo>
                <a:cubicBezTo>
                  <a:pt x="1045" y="7195"/>
                  <a:pt x="1028" y="7190"/>
                  <a:pt x="1005" y="7190"/>
                </a:cubicBezTo>
                <a:cubicBezTo>
                  <a:pt x="1000" y="7201"/>
                  <a:pt x="1022" y="7224"/>
                  <a:pt x="1028" y="7224"/>
                </a:cubicBezTo>
                <a:cubicBezTo>
                  <a:pt x="1039" y="7229"/>
                  <a:pt x="1011" y="7269"/>
                  <a:pt x="971" y="7314"/>
                </a:cubicBezTo>
                <a:lnTo>
                  <a:pt x="954" y="7275"/>
                </a:lnTo>
                <a:lnTo>
                  <a:pt x="926" y="7195"/>
                </a:lnTo>
                <a:cubicBezTo>
                  <a:pt x="886" y="7212"/>
                  <a:pt x="846" y="7275"/>
                  <a:pt x="841" y="7292"/>
                </a:cubicBezTo>
                <a:cubicBezTo>
                  <a:pt x="841" y="7297"/>
                  <a:pt x="838" y="7300"/>
                  <a:pt x="835" y="7300"/>
                </a:cubicBezTo>
                <a:cubicBezTo>
                  <a:pt x="826" y="7300"/>
                  <a:pt x="809" y="7287"/>
                  <a:pt x="790" y="7263"/>
                </a:cubicBezTo>
                <a:lnTo>
                  <a:pt x="767" y="7309"/>
                </a:lnTo>
                <a:cubicBezTo>
                  <a:pt x="753" y="7334"/>
                  <a:pt x="739" y="7346"/>
                  <a:pt x="724" y="7346"/>
                </a:cubicBezTo>
                <a:cubicBezTo>
                  <a:pt x="709" y="7346"/>
                  <a:pt x="693" y="7334"/>
                  <a:pt x="676" y="7314"/>
                </a:cubicBezTo>
                <a:lnTo>
                  <a:pt x="676" y="7314"/>
                </a:lnTo>
                <a:cubicBezTo>
                  <a:pt x="665" y="7320"/>
                  <a:pt x="687" y="7405"/>
                  <a:pt x="670" y="7428"/>
                </a:cubicBezTo>
                <a:cubicBezTo>
                  <a:pt x="656" y="7442"/>
                  <a:pt x="627" y="7452"/>
                  <a:pt x="611" y="7452"/>
                </a:cubicBezTo>
                <a:cubicBezTo>
                  <a:pt x="607" y="7452"/>
                  <a:pt x="604" y="7452"/>
                  <a:pt x="602" y="7451"/>
                </a:cubicBezTo>
                <a:cubicBezTo>
                  <a:pt x="591" y="7451"/>
                  <a:pt x="591" y="7462"/>
                  <a:pt x="597" y="7479"/>
                </a:cubicBezTo>
                <a:lnTo>
                  <a:pt x="602" y="7490"/>
                </a:lnTo>
                <a:cubicBezTo>
                  <a:pt x="602" y="7507"/>
                  <a:pt x="597" y="7519"/>
                  <a:pt x="591" y="7536"/>
                </a:cubicBezTo>
                <a:lnTo>
                  <a:pt x="585" y="7592"/>
                </a:lnTo>
                <a:cubicBezTo>
                  <a:pt x="608" y="7644"/>
                  <a:pt x="619" y="7689"/>
                  <a:pt x="614" y="7695"/>
                </a:cubicBezTo>
                <a:cubicBezTo>
                  <a:pt x="608" y="7695"/>
                  <a:pt x="591" y="7712"/>
                  <a:pt x="580" y="7723"/>
                </a:cubicBezTo>
                <a:lnTo>
                  <a:pt x="580" y="7734"/>
                </a:lnTo>
                <a:cubicBezTo>
                  <a:pt x="583" y="7752"/>
                  <a:pt x="587" y="7758"/>
                  <a:pt x="592" y="7758"/>
                </a:cubicBezTo>
                <a:cubicBezTo>
                  <a:pt x="600" y="7758"/>
                  <a:pt x="609" y="7734"/>
                  <a:pt x="613" y="7734"/>
                </a:cubicBezTo>
                <a:cubicBezTo>
                  <a:pt x="613" y="7734"/>
                  <a:pt x="613" y="7734"/>
                  <a:pt x="614" y="7734"/>
                </a:cubicBezTo>
                <a:cubicBezTo>
                  <a:pt x="625" y="7751"/>
                  <a:pt x="659" y="7751"/>
                  <a:pt x="636" y="7797"/>
                </a:cubicBezTo>
                <a:lnTo>
                  <a:pt x="619" y="7848"/>
                </a:lnTo>
                <a:cubicBezTo>
                  <a:pt x="627" y="7843"/>
                  <a:pt x="634" y="7841"/>
                  <a:pt x="641" y="7841"/>
                </a:cubicBezTo>
                <a:cubicBezTo>
                  <a:pt x="661" y="7841"/>
                  <a:pt x="676" y="7858"/>
                  <a:pt x="676" y="7888"/>
                </a:cubicBezTo>
                <a:lnTo>
                  <a:pt x="676" y="7905"/>
                </a:lnTo>
                <a:cubicBezTo>
                  <a:pt x="670" y="7961"/>
                  <a:pt x="670" y="8012"/>
                  <a:pt x="722" y="8041"/>
                </a:cubicBezTo>
                <a:lnTo>
                  <a:pt x="744" y="8052"/>
                </a:lnTo>
                <a:cubicBezTo>
                  <a:pt x="761" y="8092"/>
                  <a:pt x="767" y="8154"/>
                  <a:pt x="767" y="8194"/>
                </a:cubicBezTo>
                <a:lnTo>
                  <a:pt x="773" y="8222"/>
                </a:lnTo>
                <a:lnTo>
                  <a:pt x="778" y="8234"/>
                </a:lnTo>
                <a:cubicBezTo>
                  <a:pt x="784" y="8239"/>
                  <a:pt x="829" y="8296"/>
                  <a:pt x="880" y="8358"/>
                </a:cubicBezTo>
                <a:lnTo>
                  <a:pt x="875" y="8512"/>
                </a:lnTo>
                <a:lnTo>
                  <a:pt x="875" y="8523"/>
                </a:lnTo>
                <a:cubicBezTo>
                  <a:pt x="875" y="8546"/>
                  <a:pt x="909" y="8563"/>
                  <a:pt x="948" y="8563"/>
                </a:cubicBezTo>
                <a:lnTo>
                  <a:pt x="988" y="8563"/>
                </a:lnTo>
                <a:lnTo>
                  <a:pt x="1005" y="8557"/>
                </a:lnTo>
                <a:cubicBezTo>
                  <a:pt x="1012" y="8554"/>
                  <a:pt x="1018" y="8552"/>
                  <a:pt x="1022" y="8552"/>
                </a:cubicBezTo>
                <a:cubicBezTo>
                  <a:pt x="1040" y="8552"/>
                  <a:pt x="1038" y="8577"/>
                  <a:pt x="1011" y="8614"/>
                </a:cubicBezTo>
                <a:lnTo>
                  <a:pt x="994" y="8648"/>
                </a:lnTo>
                <a:lnTo>
                  <a:pt x="994" y="8653"/>
                </a:lnTo>
                <a:cubicBezTo>
                  <a:pt x="994" y="8666"/>
                  <a:pt x="1000" y="8673"/>
                  <a:pt x="1008" y="8673"/>
                </a:cubicBezTo>
                <a:cubicBezTo>
                  <a:pt x="1011" y="8673"/>
                  <a:pt x="1014" y="8672"/>
                  <a:pt x="1017" y="8670"/>
                </a:cubicBezTo>
                <a:lnTo>
                  <a:pt x="1022" y="8670"/>
                </a:lnTo>
                <a:lnTo>
                  <a:pt x="1034" y="8665"/>
                </a:lnTo>
                <a:cubicBezTo>
                  <a:pt x="1051" y="8665"/>
                  <a:pt x="1062" y="8676"/>
                  <a:pt x="1062" y="8699"/>
                </a:cubicBezTo>
                <a:lnTo>
                  <a:pt x="1062" y="8716"/>
                </a:lnTo>
                <a:lnTo>
                  <a:pt x="1062" y="8733"/>
                </a:lnTo>
                <a:cubicBezTo>
                  <a:pt x="1051" y="8750"/>
                  <a:pt x="1028" y="8835"/>
                  <a:pt x="1034" y="8858"/>
                </a:cubicBezTo>
                <a:cubicBezTo>
                  <a:pt x="1039" y="8880"/>
                  <a:pt x="1051" y="8909"/>
                  <a:pt x="1051" y="8909"/>
                </a:cubicBezTo>
                <a:cubicBezTo>
                  <a:pt x="1056" y="8909"/>
                  <a:pt x="1068" y="8931"/>
                  <a:pt x="1073" y="8937"/>
                </a:cubicBezTo>
                <a:cubicBezTo>
                  <a:pt x="1074" y="8937"/>
                  <a:pt x="1074" y="8938"/>
                  <a:pt x="1074" y="8938"/>
                </a:cubicBezTo>
                <a:cubicBezTo>
                  <a:pt x="1081" y="8938"/>
                  <a:pt x="1106" y="8891"/>
                  <a:pt x="1127" y="8891"/>
                </a:cubicBezTo>
                <a:cubicBezTo>
                  <a:pt x="1128" y="8891"/>
                  <a:pt x="1129" y="8891"/>
                  <a:pt x="1130" y="8892"/>
                </a:cubicBezTo>
                <a:cubicBezTo>
                  <a:pt x="1147" y="8897"/>
                  <a:pt x="1147" y="8994"/>
                  <a:pt x="1130" y="9107"/>
                </a:cubicBezTo>
                <a:lnTo>
                  <a:pt x="1261" y="9119"/>
                </a:lnTo>
                <a:cubicBezTo>
                  <a:pt x="1266" y="9119"/>
                  <a:pt x="1283" y="9175"/>
                  <a:pt x="1278" y="9198"/>
                </a:cubicBezTo>
                <a:lnTo>
                  <a:pt x="1272" y="9227"/>
                </a:lnTo>
                <a:cubicBezTo>
                  <a:pt x="1250" y="9222"/>
                  <a:pt x="1203" y="9202"/>
                  <a:pt x="1179" y="9202"/>
                </a:cubicBezTo>
                <a:cubicBezTo>
                  <a:pt x="1171" y="9202"/>
                  <a:pt x="1165" y="9204"/>
                  <a:pt x="1164" y="9209"/>
                </a:cubicBezTo>
                <a:cubicBezTo>
                  <a:pt x="1153" y="9232"/>
                  <a:pt x="1170" y="9283"/>
                  <a:pt x="1181" y="9300"/>
                </a:cubicBezTo>
                <a:cubicBezTo>
                  <a:pt x="1184" y="9303"/>
                  <a:pt x="1189" y="9304"/>
                  <a:pt x="1196" y="9304"/>
                </a:cubicBezTo>
                <a:cubicBezTo>
                  <a:pt x="1219" y="9304"/>
                  <a:pt x="1259" y="9292"/>
                  <a:pt x="1272" y="9283"/>
                </a:cubicBezTo>
                <a:cubicBezTo>
                  <a:pt x="1289" y="9272"/>
                  <a:pt x="1317" y="9261"/>
                  <a:pt x="1329" y="9249"/>
                </a:cubicBezTo>
                <a:lnTo>
                  <a:pt x="1340" y="9238"/>
                </a:lnTo>
                <a:lnTo>
                  <a:pt x="1346" y="9227"/>
                </a:lnTo>
                <a:cubicBezTo>
                  <a:pt x="1347" y="9223"/>
                  <a:pt x="1350" y="9222"/>
                  <a:pt x="1354" y="9222"/>
                </a:cubicBezTo>
                <a:cubicBezTo>
                  <a:pt x="1363" y="9222"/>
                  <a:pt x="1376" y="9230"/>
                  <a:pt x="1380" y="9238"/>
                </a:cubicBezTo>
                <a:cubicBezTo>
                  <a:pt x="1385" y="9244"/>
                  <a:pt x="1397" y="9283"/>
                  <a:pt x="1414" y="9317"/>
                </a:cubicBezTo>
                <a:lnTo>
                  <a:pt x="1391" y="9357"/>
                </a:lnTo>
                <a:cubicBezTo>
                  <a:pt x="1402" y="9380"/>
                  <a:pt x="1476" y="9425"/>
                  <a:pt x="1499" y="9436"/>
                </a:cubicBezTo>
                <a:cubicBezTo>
                  <a:pt x="1504" y="9437"/>
                  <a:pt x="1508" y="9438"/>
                  <a:pt x="1513" y="9438"/>
                </a:cubicBezTo>
                <a:cubicBezTo>
                  <a:pt x="1536" y="9438"/>
                  <a:pt x="1558" y="9426"/>
                  <a:pt x="1573" y="9402"/>
                </a:cubicBezTo>
                <a:lnTo>
                  <a:pt x="1584" y="9448"/>
                </a:lnTo>
                <a:cubicBezTo>
                  <a:pt x="1589" y="9471"/>
                  <a:pt x="1593" y="9490"/>
                  <a:pt x="1610" y="9490"/>
                </a:cubicBezTo>
                <a:cubicBezTo>
                  <a:pt x="1614" y="9490"/>
                  <a:pt x="1619" y="9490"/>
                  <a:pt x="1624" y="9488"/>
                </a:cubicBezTo>
                <a:lnTo>
                  <a:pt x="1680" y="9476"/>
                </a:lnTo>
                <a:cubicBezTo>
                  <a:pt x="1737" y="9510"/>
                  <a:pt x="1805" y="9539"/>
                  <a:pt x="1817" y="9544"/>
                </a:cubicBezTo>
                <a:cubicBezTo>
                  <a:pt x="1818" y="9545"/>
                  <a:pt x="1821" y="9545"/>
                  <a:pt x="1824" y="9545"/>
                </a:cubicBezTo>
                <a:cubicBezTo>
                  <a:pt x="1838" y="9545"/>
                  <a:pt x="1863" y="9540"/>
                  <a:pt x="1882" y="9540"/>
                </a:cubicBezTo>
                <a:cubicBezTo>
                  <a:pt x="1890" y="9540"/>
                  <a:pt x="1897" y="9541"/>
                  <a:pt x="1902" y="9544"/>
                </a:cubicBezTo>
                <a:cubicBezTo>
                  <a:pt x="1919" y="9561"/>
                  <a:pt x="1879" y="9601"/>
                  <a:pt x="1822" y="9641"/>
                </a:cubicBezTo>
                <a:lnTo>
                  <a:pt x="1828" y="9737"/>
                </a:lnTo>
                <a:cubicBezTo>
                  <a:pt x="1828" y="9737"/>
                  <a:pt x="1817" y="9743"/>
                  <a:pt x="1805" y="9749"/>
                </a:cubicBezTo>
                <a:lnTo>
                  <a:pt x="1771" y="9754"/>
                </a:lnTo>
                <a:cubicBezTo>
                  <a:pt x="1760" y="9800"/>
                  <a:pt x="1731" y="9885"/>
                  <a:pt x="1748" y="9896"/>
                </a:cubicBezTo>
                <a:cubicBezTo>
                  <a:pt x="1752" y="9898"/>
                  <a:pt x="1757" y="9898"/>
                  <a:pt x="1762" y="9898"/>
                </a:cubicBezTo>
                <a:cubicBezTo>
                  <a:pt x="1774" y="9898"/>
                  <a:pt x="1790" y="9894"/>
                  <a:pt x="1794" y="9890"/>
                </a:cubicBezTo>
                <a:cubicBezTo>
                  <a:pt x="1800" y="9890"/>
                  <a:pt x="1800" y="9902"/>
                  <a:pt x="1800" y="9924"/>
                </a:cubicBezTo>
                <a:lnTo>
                  <a:pt x="1794" y="9941"/>
                </a:lnTo>
                <a:lnTo>
                  <a:pt x="1794" y="9958"/>
                </a:lnTo>
                <a:cubicBezTo>
                  <a:pt x="1791" y="9967"/>
                  <a:pt x="1794" y="9971"/>
                  <a:pt x="1800" y="9971"/>
                </a:cubicBezTo>
                <a:cubicBezTo>
                  <a:pt x="1807" y="9971"/>
                  <a:pt x="1817" y="9967"/>
                  <a:pt x="1828" y="9958"/>
                </a:cubicBezTo>
                <a:lnTo>
                  <a:pt x="1845" y="9941"/>
                </a:lnTo>
                <a:lnTo>
                  <a:pt x="1851" y="9936"/>
                </a:lnTo>
                <a:cubicBezTo>
                  <a:pt x="1868" y="9947"/>
                  <a:pt x="1879" y="9981"/>
                  <a:pt x="1879" y="9987"/>
                </a:cubicBezTo>
                <a:cubicBezTo>
                  <a:pt x="1875" y="9991"/>
                  <a:pt x="1825" y="10016"/>
                  <a:pt x="1790" y="10016"/>
                </a:cubicBezTo>
                <a:cubicBezTo>
                  <a:pt x="1780" y="10016"/>
                  <a:pt x="1772" y="10014"/>
                  <a:pt x="1765" y="10010"/>
                </a:cubicBezTo>
                <a:cubicBezTo>
                  <a:pt x="1750" y="9997"/>
                  <a:pt x="1737" y="9992"/>
                  <a:pt x="1727" y="9992"/>
                </a:cubicBezTo>
                <a:cubicBezTo>
                  <a:pt x="1718" y="9992"/>
                  <a:pt x="1711" y="9996"/>
                  <a:pt x="1709" y="10004"/>
                </a:cubicBezTo>
                <a:lnTo>
                  <a:pt x="1714" y="10015"/>
                </a:lnTo>
                <a:lnTo>
                  <a:pt x="1720" y="10061"/>
                </a:lnTo>
                <a:cubicBezTo>
                  <a:pt x="1731" y="10106"/>
                  <a:pt x="1731" y="10180"/>
                  <a:pt x="1720" y="10225"/>
                </a:cubicBezTo>
                <a:lnTo>
                  <a:pt x="1737" y="10265"/>
                </a:lnTo>
                <a:lnTo>
                  <a:pt x="1743" y="10282"/>
                </a:lnTo>
                <a:cubicBezTo>
                  <a:pt x="1760" y="10299"/>
                  <a:pt x="1788" y="10316"/>
                  <a:pt x="1817" y="10316"/>
                </a:cubicBezTo>
                <a:lnTo>
                  <a:pt x="1811" y="10367"/>
                </a:lnTo>
                <a:lnTo>
                  <a:pt x="1811" y="10390"/>
                </a:lnTo>
                <a:cubicBezTo>
                  <a:pt x="1839" y="10418"/>
                  <a:pt x="1828" y="10452"/>
                  <a:pt x="1822" y="10458"/>
                </a:cubicBezTo>
                <a:cubicBezTo>
                  <a:pt x="1811" y="10463"/>
                  <a:pt x="1913" y="10577"/>
                  <a:pt x="1902" y="10617"/>
                </a:cubicBezTo>
                <a:cubicBezTo>
                  <a:pt x="1890" y="10656"/>
                  <a:pt x="1930" y="10719"/>
                  <a:pt x="1947" y="10736"/>
                </a:cubicBezTo>
                <a:cubicBezTo>
                  <a:pt x="1964" y="10747"/>
                  <a:pt x="1924" y="10804"/>
                  <a:pt x="1896" y="10804"/>
                </a:cubicBezTo>
                <a:cubicBezTo>
                  <a:pt x="1881" y="10804"/>
                  <a:pt x="1853" y="10801"/>
                  <a:pt x="1831" y="10801"/>
                </a:cubicBezTo>
                <a:cubicBezTo>
                  <a:pt x="1820" y="10801"/>
                  <a:pt x="1811" y="10802"/>
                  <a:pt x="1805" y="10804"/>
                </a:cubicBezTo>
                <a:cubicBezTo>
                  <a:pt x="1790" y="10804"/>
                  <a:pt x="1741" y="10827"/>
                  <a:pt x="1720" y="10827"/>
                </a:cubicBezTo>
                <a:cubicBezTo>
                  <a:pt x="1718" y="10827"/>
                  <a:pt x="1716" y="10827"/>
                  <a:pt x="1714" y="10827"/>
                </a:cubicBezTo>
                <a:cubicBezTo>
                  <a:pt x="1697" y="10821"/>
                  <a:pt x="1675" y="10815"/>
                  <a:pt x="1663" y="10815"/>
                </a:cubicBezTo>
                <a:cubicBezTo>
                  <a:pt x="1661" y="10856"/>
                  <a:pt x="1654" y="10868"/>
                  <a:pt x="1644" y="10868"/>
                </a:cubicBezTo>
                <a:cubicBezTo>
                  <a:pt x="1630" y="10868"/>
                  <a:pt x="1612" y="10844"/>
                  <a:pt x="1595" y="10838"/>
                </a:cubicBezTo>
                <a:lnTo>
                  <a:pt x="1584" y="10832"/>
                </a:lnTo>
                <a:cubicBezTo>
                  <a:pt x="1573" y="10844"/>
                  <a:pt x="1573" y="10866"/>
                  <a:pt x="1578" y="10872"/>
                </a:cubicBezTo>
                <a:cubicBezTo>
                  <a:pt x="1583" y="10877"/>
                  <a:pt x="1545" y="10905"/>
                  <a:pt x="1519" y="10905"/>
                </a:cubicBezTo>
                <a:cubicBezTo>
                  <a:pt x="1513" y="10905"/>
                  <a:pt x="1508" y="10903"/>
                  <a:pt x="1505" y="10900"/>
                </a:cubicBezTo>
                <a:cubicBezTo>
                  <a:pt x="1502" y="10898"/>
                  <a:pt x="1500" y="10897"/>
                  <a:pt x="1497" y="10897"/>
                </a:cubicBezTo>
                <a:cubicBezTo>
                  <a:pt x="1482" y="10897"/>
                  <a:pt x="1464" y="10938"/>
                  <a:pt x="1459" y="10963"/>
                </a:cubicBezTo>
                <a:cubicBezTo>
                  <a:pt x="1459" y="10979"/>
                  <a:pt x="1449" y="10984"/>
                  <a:pt x="1440" y="10984"/>
                </a:cubicBezTo>
                <a:cubicBezTo>
                  <a:pt x="1433" y="10984"/>
                  <a:pt x="1427" y="10982"/>
                  <a:pt x="1425" y="10980"/>
                </a:cubicBezTo>
                <a:cubicBezTo>
                  <a:pt x="1420" y="10970"/>
                  <a:pt x="1393" y="10938"/>
                  <a:pt x="1383" y="10938"/>
                </a:cubicBezTo>
                <a:cubicBezTo>
                  <a:pt x="1381" y="10938"/>
                  <a:pt x="1380" y="10939"/>
                  <a:pt x="1380" y="10940"/>
                </a:cubicBezTo>
                <a:cubicBezTo>
                  <a:pt x="1374" y="10951"/>
                  <a:pt x="1351" y="10980"/>
                  <a:pt x="1346" y="10980"/>
                </a:cubicBezTo>
                <a:cubicBezTo>
                  <a:pt x="1340" y="10985"/>
                  <a:pt x="1289" y="10997"/>
                  <a:pt x="1272" y="10997"/>
                </a:cubicBezTo>
                <a:cubicBezTo>
                  <a:pt x="1255" y="10997"/>
                  <a:pt x="1232" y="11042"/>
                  <a:pt x="1226" y="11048"/>
                </a:cubicBezTo>
                <a:cubicBezTo>
                  <a:pt x="1215" y="11053"/>
                  <a:pt x="1192" y="11071"/>
                  <a:pt x="1175" y="11082"/>
                </a:cubicBezTo>
                <a:lnTo>
                  <a:pt x="1175" y="11099"/>
                </a:lnTo>
                <a:cubicBezTo>
                  <a:pt x="1158" y="11173"/>
                  <a:pt x="1153" y="11252"/>
                  <a:pt x="1147" y="11326"/>
                </a:cubicBezTo>
                <a:lnTo>
                  <a:pt x="1141" y="11349"/>
                </a:lnTo>
                <a:cubicBezTo>
                  <a:pt x="1153" y="11383"/>
                  <a:pt x="1136" y="11417"/>
                  <a:pt x="1107" y="11434"/>
                </a:cubicBezTo>
                <a:lnTo>
                  <a:pt x="1090" y="11377"/>
                </a:lnTo>
                <a:cubicBezTo>
                  <a:pt x="1085" y="11349"/>
                  <a:pt x="1062" y="11314"/>
                  <a:pt x="1045" y="11314"/>
                </a:cubicBezTo>
                <a:lnTo>
                  <a:pt x="983" y="11331"/>
                </a:lnTo>
                <a:cubicBezTo>
                  <a:pt x="971" y="11322"/>
                  <a:pt x="957" y="11318"/>
                  <a:pt x="941" y="11318"/>
                </a:cubicBezTo>
                <a:cubicBezTo>
                  <a:pt x="882" y="11318"/>
                  <a:pt x="804" y="11375"/>
                  <a:pt x="773" y="11388"/>
                </a:cubicBezTo>
                <a:cubicBezTo>
                  <a:pt x="727" y="11411"/>
                  <a:pt x="727" y="11434"/>
                  <a:pt x="761" y="11439"/>
                </a:cubicBezTo>
                <a:lnTo>
                  <a:pt x="767" y="11456"/>
                </a:lnTo>
                <a:cubicBezTo>
                  <a:pt x="778" y="11485"/>
                  <a:pt x="784" y="11502"/>
                  <a:pt x="812" y="11513"/>
                </a:cubicBezTo>
                <a:cubicBezTo>
                  <a:pt x="835" y="11519"/>
                  <a:pt x="829" y="11581"/>
                  <a:pt x="807" y="11598"/>
                </a:cubicBezTo>
                <a:cubicBezTo>
                  <a:pt x="795" y="11610"/>
                  <a:pt x="778" y="11610"/>
                  <a:pt x="773" y="11621"/>
                </a:cubicBezTo>
                <a:cubicBezTo>
                  <a:pt x="761" y="11638"/>
                  <a:pt x="750" y="11661"/>
                  <a:pt x="756" y="11683"/>
                </a:cubicBezTo>
                <a:lnTo>
                  <a:pt x="756" y="11695"/>
                </a:lnTo>
                <a:cubicBezTo>
                  <a:pt x="778" y="11706"/>
                  <a:pt x="784" y="11723"/>
                  <a:pt x="761" y="11729"/>
                </a:cubicBezTo>
                <a:lnTo>
                  <a:pt x="756" y="11740"/>
                </a:lnTo>
                <a:cubicBezTo>
                  <a:pt x="750" y="11751"/>
                  <a:pt x="745" y="11755"/>
                  <a:pt x="740" y="11755"/>
                </a:cubicBezTo>
                <a:cubicBezTo>
                  <a:pt x="728" y="11755"/>
                  <a:pt x="719" y="11736"/>
                  <a:pt x="709" y="11736"/>
                </a:cubicBezTo>
                <a:cubicBezTo>
                  <a:pt x="706" y="11736"/>
                  <a:pt x="702" y="11739"/>
                  <a:pt x="699" y="11746"/>
                </a:cubicBezTo>
                <a:cubicBezTo>
                  <a:pt x="687" y="11774"/>
                  <a:pt x="670" y="11802"/>
                  <a:pt x="659" y="11831"/>
                </a:cubicBezTo>
                <a:cubicBezTo>
                  <a:pt x="653" y="11848"/>
                  <a:pt x="653" y="11859"/>
                  <a:pt x="648" y="11876"/>
                </a:cubicBezTo>
                <a:lnTo>
                  <a:pt x="636" y="11916"/>
                </a:lnTo>
                <a:cubicBezTo>
                  <a:pt x="655" y="11957"/>
                  <a:pt x="684" y="11983"/>
                  <a:pt x="703" y="11983"/>
                </a:cubicBezTo>
                <a:cubicBezTo>
                  <a:pt x="708" y="11983"/>
                  <a:pt x="712" y="11982"/>
                  <a:pt x="716" y="11978"/>
                </a:cubicBezTo>
                <a:lnTo>
                  <a:pt x="733" y="11961"/>
                </a:lnTo>
                <a:lnTo>
                  <a:pt x="750" y="11944"/>
                </a:lnTo>
                <a:cubicBezTo>
                  <a:pt x="751" y="11944"/>
                  <a:pt x="752" y="11944"/>
                  <a:pt x="752" y="11944"/>
                </a:cubicBezTo>
                <a:cubicBezTo>
                  <a:pt x="773" y="11944"/>
                  <a:pt x="771" y="12070"/>
                  <a:pt x="739" y="12092"/>
                </a:cubicBezTo>
                <a:cubicBezTo>
                  <a:pt x="699" y="12114"/>
                  <a:pt x="676" y="12200"/>
                  <a:pt x="676" y="12222"/>
                </a:cubicBezTo>
                <a:cubicBezTo>
                  <a:pt x="682" y="12251"/>
                  <a:pt x="699" y="12313"/>
                  <a:pt x="716" y="12375"/>
                </a:cubicBezTo>
                <a:lnTo>
                  <a:pt x="716" y="12432"/>
                </a:lnTo>
                <a:lnTo>
                  <a:pt x="710" y="12455"/>
                </a:lnTo>
                <a:cubicBezTo>
                  <a:pt x="707" y="12468"/>
                  <a:pt x="711" y="12475"/>
                  <a:pt x="720" y="12475"/>
                </a:cubicBezTo>
                <a:cubicBezTo>
                  <a:pt x="727" y="12475"/>
                  <a:pt x="737" y="12471"/>
                  <a:pt x="750" y="12461"/>
                </a:cubicBezTo>
                <a:lnTo>
                  <a:pt x="761" y="12472"/>
                </a:lnTo>
                <a:lnTo>
                  <a:pt x="784" y="12483"/>
                </a:lnTo>
                <a:cubicBezTo>
                  <a:pt x="767" y="12512"/>
                  <a:pt x="756" y="12551"/>
                  <a:pt x="750" y="12574"/>
                </a:cubicBezTo>
                <a:lnTo>
                  <a:pt x="761" y="12602"/>
                </a:lnTo>
                <a:lnTo>
                  <a:pt x="784" y="12648"/>
                </a:lnTo>
                <a:cubicBezTo>
                  <a:pt x="807" y="12619"/>
                  <a:pt x="829" y="12597"/>
                  <a:pt x="829" y="12597"/>
                </a:cubicBezTo>
                <a:lnTo>
                  <a:pt x="829" y="12597"/>
                </a:lnTo>
                <a:cubicBezTo>
                  <a:pt x="835" y="12602"/>
                  <a:pt x="818" y="12733"/>
                  <a:pt x="812" y="12784"/>
                </a:cubicBezTo>
                <a:cubicBezTo>
                  <a:pt x="801" y="12835"/>
                  <a:pt x="795" y="12966"/>
                  <a:pt x="818" y="12977"/>
                </a:cubicBezTo>
                <a:cubicBezTo>
                  <a:pt x="827" y="12986"/>
                  <a:pt x="844" y="12990"/>
                  <a:pt x="859" y="12990"/>
                </a:cubicBezTo>
                <a:cubicBezTo>
                  <a:pt x="872" y="12990"/>
                  <a:pt x="884" y="12988"/>
                  <a:pt x="892" y="12983"/>
                </a:cubicBezTo>
                <a:lnTo>
                  <a:pt x="914" y="12983"/>
                </a:lnTo>
                <a:lnTo>
                  <a:pt x="931" y="12977"/>
                </a:lnTo>
                <a:lnTo>
                  <a:pt x="931" y="12977"/>
                </a:lnTo>
                <a:cubicBezTo>
                  <a:pt x="960" y="12983"/>
                  <a:pt x="931" y="13090"/>
                  <a:pt x="909" y="13119"/>
                </a:cubicBezTo>
                <a:cubicBezTo>
                  <a:pt x="886" y="13147"/>
                  <a:pt x="852" y="13187"/>
                  <a:pt x="841" y="13210"/>
                </a:cubicBezTo>
                <a:lnTo>
                  <a:pt x="852" y="13227"/>
                </a:lnTo>
                <a:cubicBezTo>
                  <a:pt x="869" y="13249"/>
                  <a:pt x="875" y="13261"/>
                  <a:pt x="852" y="13272"/>
                </a:cubicBezTo>
                <a:cubicBezTo>
                  <a:pt x="835" y="13283"/>
                  <a:pt x="818" y="13295"/>
                  <a:pt x="801" y="13300"/>
                </a:cubicBezTo>
                <a:cubicBezTo>
                  <a:pt x="761" y="13306"/>
                  <a:pt x="790" y="13323"/>
                  <a:pt x="790" y="13340"/>
                </a:cubicBezTo>
                <a:cubicBezTo>
                  <a:pt x="790" y="13371"/>
                  <a:pt x="766" y="13397"/>
                  <a:pt x="801" y="13397"/>
                </a:cubicBezTo>
                <a:cubicBezTo>
                  <a:pt x="804" y="13397"/>
                  <a:pt x="808" y="13397"/>
                  <a:pt x="812" y="13397"/>
                </a:cubicBezTo>
                <a:cubicBezTo>
                  <a:pt x="835" y="13397"/>
                  <a:pt x="875" y="13391"/>
                  <a:pt x="903" y="13368"/>
                </a:cubicBezTo>
                <a:cubicBezTo>
                  <a:pt x="908" y="13366"/>
                  <a:pt x="913" y="13365"/>
                  <a:pt x="919" y="13365"/>
                </a:cubicBezTo>
                <a:cubicBezTo>
                  <a:pt x="927" y="13365"/>
                  <a:pt x="934" y="13367"/>
                  <a:pt x="937" y="13374"/>
                </a:cubicBezTo>
                <a:lnTo>
                  <a:pt x="948" y="13385"/>
                </a:lnTo>
                <a:cubicBezTo>
                  <a:pt x="954" y="13408"/>
                  <a:pt x="971" y="13414"/>
                  <a:pt x="977" y="13414"/>
                </a:cubicBezTo>
                <a:cubicBezTo>
                  <a:pt x="977" y="13413"/>
                  <a:pt x="979" y="13413"/>
                  <a:pt x="980" y="13413"/>
                </a:cubicBezTo>
                <a:cubicBezTo>
                  <a:pt x="992" y="13413"/>
                  <a:pt x="1030" y="13431"/>
                  <a:pt x="1045" y="13436"/>
                </a:cubicBezTo>
                <a:cubicBezTo>
                  <a:pt x="1062" y="13448"/>
                  <a:pt x="1113" y="13476"/>
                  <a:pt x="1119" y="13488"/>
                </a:cubicBezTo>
                <a:cubicBezTo>
                  <a:pt x="1124" y="13505"/>
                  <a:pt x="1158" y="13527"/>
                  <a:pt x="1187" y="13544"/>
                </a:cubicBezTo>
                <a:lnTo>
                  <a:pt x="1215" y="13522"/>
                </a:lnTo>
                <a:cubicBezTo>
                  <a:pt x="1221" y="13522"/>
                  <a:pt x="1238" y="13539"/>
                  <a:pt x="1238" y="13544"/>
                </a:cubicBezTo>
                <a:lnTo>
                  <a:pt x="1249" y="13629"/>
                </a:lnTo>
                <a:cubicBezTo>
                  <a:pt x="1300" y="13624"/>
                  <a:pt x="1414" y="13612"/>
                  <a:pt x="1442" y="13612"/>
                </a:cubicBezTo>
                <a:cubicBezTo>
                  <a:pt x="1470" y="13618"/>
                  <a:pt x="1505" y="13618"/>
                  <a:pt x="1516" y="13618"/>
                </a:cubicBezTo>
                <a:cubicBezTo>
                  <a:pt x="1522" y="13624"/>
                  <a:pt x="1590" y="13635"/>
                  <a:pt x="1669" y="13652"/>
                </a:cubicBezTo>
                <a:lnTo>
                  <a:pt x="1714" y="13737"/>
                </a:lnTo>
                <a:cubicBezTo>
                  <a:pt x="1714" y="13737"/>
                  <a:pt x="1737" y="13743"/>
                  <a:pt x="1754" y="13743"/>
                </a:cubicBezTo>
                <a:cubicBezTo>
                  <a:pt x="1751" y="13746"/>
                  <a:pt x="1749" y="13748"/>
                  <a:pt x="1745" y="13752"/>
                </a:cubicBezTo>
                <a:lnTo>
                  <a:pt x="1745" y="13752"/>
                </a:lnTo>
                <a:cubicBezTo>
                  <a:pt x="1741" y="13751"/>
                  <a:pt x="1736" y="13749"/>
                  <a:pt x="1731" y="13749"/>
                </a:cubicBezTo>
                <a:lnTo>
                  <a:pt x="1731" y="13749"/>
                </a:lnTo>
                <a:cubicBezTo>
                  <a:pt x="1731" y="13749"/>
                  <a:pt x="1737" y="13754"/>
                  <a:pt x="1737" y="13754"/>
                </a:cubicBezTo>
                <a:cubicBezTo>
                  <a:pt x="1737" y="13756"/>
                  <a:pt x="1737" y="13757"/>
                  <a:pt x="1738" y="13759"/>
                </a:cubicBezTo>
                <a:lnTo>
                  <a:pt x="1738" y="13759"/>
                </a:lnTo>
                <a:cubicBezTo>
                  <a:pt x="1741" y="13756"/>
                  <a:pt x="1743" y="13754"/>
                  <a:pt x="1745" y="13752"/>
                </a:cubicBezTo>
                <a:lnTo>
                  <a:pt x="1745" y="13752"/>
                </a:lnTo>
                <a:cubicBezTo>
                  <a:pt x="1767" y="13758"/>
                  <a:pt x="1783" y="13768"/>
                  <a:pt x="1788" y="13783"/>
                </a:cubicBezTo>
                <a:cubicBezTo>
                  <a:pt x="1783" y="13788"/>
                  <a:pt x="1777" y="13790"/>
                  <a:pt x="1772" y="13790"/>
                </a:cubicBezTo>
                <a:cubicBezTo>
                  <a:pt x="1756" y="13790"/>
                  <a:pt x="1741" y="13772"/>
                  <a:pt x="1738" y="13759"/>
                </a:cubicBezTo>
                <a:lnTo>
                  <a:pt x="1738" y="13759"/>
                </a:lnTo>
                <a:cubicBezTo>
                  <a:pt x="1736" y="13761"/>
                  <a:pt x="1734" y="13763"/>
                  <a:pt x="1731" y="13766"/>
                </a:cubicBezTo>
                <a:lnTo>
                  <a:pt x="1720" y="13783"/>
                </a:lnTo>
                <a:cubicBezTo>
                  <a:pt x="1709" y="13794"/>
                  <a:pt x="1692" y="13828"/>
                  <a:pt x="1697" y="13839"/>
                </a:cubicBezTo>
                <a:lnTo>
                  <a:pt x="1703" y="13868"/>
                </a:lnTo>
                <a:cubicBezTo>
                  <a:pt x="1714" y="13896"/>
                  <a:pt x="1726" y="13919"/>
                  <a:pt x="1737" y="13919"/>
                </a:cubicBezTo>
                <a:lnTo>
                  <a:pt x="1737" y="13941"/>
                </a:lnTo>
                <a:cubicBezTo>
                  <a:pt x="1741" y="13959"/>
                  <a:pt x="1751" y="13968"/>
                  <a:pt x="1764" y="13968"/>
                </a:cubicBezTo>
                <a:cubicBezTo>
                  <a:pt x="1771" y="13968"/>
                  <a:pt x="1780" y="13965"/>
                  <a:pt x="1788" y="13958"/>
                </a:cubicBezTo>
                <a:lnTo>
                  <a:pt x="1794" y="13998"/>
                </a:lnTo>
                <a:lnTo>
                  <a:pt x="1800" y="14066"/>
                </a:lnTo>
                <a:cubicBezTo>
                  <a:pt x="1834" y="14106"/>
                  <a:pt x="1839" y="14151"/>
                  <a:pt x="1805" y="14157"/>
                </a:cubicBezTo>
                <a:lnTo>
                  <a:pt x="1788" y="14140"/>
                </a:lnTo>
                <a:cubicBezTo>
                  <a:pt x="1776" y="14131"/>
                  <a:pt x="1766" y="14124"/>
                  <a:pt x="1756" y="14124"/>
                </a:cubicBezTo>
                <a:cubicBezTo>
                  <a:pt x="1748" y="14124"/>
                  <a:pt x="1740" y="14130"/>
                  <a:pt x="1731" y="14146"/>
                </a:cubicBezTo>
                <a:cubicBezTo>
                  <a:pt x="1720" y="14174"/>
                  <a:pt x="1692" y="14174"/>
                  <a:pt x="1669" y="14180"/>
                </a:cubicBezTo>
                <a:cubicBezTo>
                  <a:pt x="1652" y="14180"/>
                  <a:pt x="1641" y="14208"/>
                  <a:pt x="1624" y="14225"/>
                </a:cubicBezTo>
                <a:cubicBezTo>
                  <a:pt x="1624" y="14225"/>
                  <a:pt x="1624" y="14231"/>
                  <a:pt x="1624" y="14236"/>
                </a:cubicBezTo>
                <a:lnTo>
                  <a:pt x="1624" y="14248"/>
                </a:lnTo>
                <a:cubicBezTo>
                  <a:pt x="1624" y="14259"/>
                  <a:pt x="1578" y="14333"/>
                  <a:pt x="1561" y="14356"/>
                </a:cubicBezTo>
                <a:cubicBezTo>
                  <a:pt x="1544" y="14378"/>
                  <a:pt x="1567" y="14401"/>
                  <a:pt x="1578" y="14401"/>
                </a:cubicBezTo>
                <a:cubicBezTo>
                  <a:pt x="1584" y="14401"/>
                  <a:pt x="1652" y="14458"/>
                  <a:pt x="1641" y="14475"/>
                </a:cubicBezTo>
                <a:cubicBezTo>
                  <a:pt x="1624" y="14486"/>
                  <a:pt x="1607" y="14526"/>
                  <a:pt x="1601" y="14560"/>
                </a:cubicBezTo>
                <a:lnTo>
                  <a:pt x="1595" y="14594"/>
                </a:lnTo>
                <a:lnTo>
                  <a:pt x="1595" y="14622"/>
                </a:lnTo>
                <a:cubicBezTo>
                  <a:pt x="1580" y="14658"/>
                  <a:pt x="1551" y="14680"/>
                  <a:pt x="1529" y="14680"/>
                </a:cubicBezTo>
                <a:cubicBezTo>
                  <a:pt x="1526" y="14680"/>
                  <a:pt x="1524" y="14680"/>
                  <a:pt x="1522" y="14679"/>
                </a:cubicBezTo>
                <a:lnTo>
                  <a:pt x="1505" y="14673"/>
                </a:lnTo>
                <a:cubicBezTo>
                  <a:pt x="1499" y="14668"/>
                  <a:pt x="1544" y="14509"/>
                  <a:pt x="1522" y="14486"/>
                </a:cubicBezTo>
                <a:cubicBezTo>
                  <a:pt x="1502" y="14461"/>
                  <a:pt x="1486" y="14445"/>
                  <a:pt x="1479" y="14445"/>
                </a:cubicBezTo>
                <a:cubicBezTo>
                  <a:pt x="1478" y="14445"/>
                  <a:pt x="1477" y="14446"/>
                  <a:pt x="1476" y="14446"/>
                </a:cubicBezTo>
                <a:lnTo>
                  <a:pt x="1470" y="14452"/>
                </a:lnTo>
                <a:cubicBezTo>
                  <a:pt x="1465" y="14452"/>
                  <a:pt x="1459" y="14458"/>
                  <a:pt x="1453" y="14463"/>
                </a:cubicBezTo>
                <a:lnTo>
                  <a:pt x="1442" y="14469"/>
                </a:lnTo>
                <a:cubicBezTo>
                  <a:pt x="1414" y="14452"/>
                  <a:pt x="1346" y="14401"/>
                  <a:pt x="1329" y="14390"/>
                </a:cubicBezTo>
                <a:cubicBezTo>
                  <a:pt x="1325" y="14387"/>
                  <a:pt x="1322" y="14386"/>
                  <a:pt x="1319" y="14386"/>
                </a:cubicBezTo>
                <a:cubicBezTo>
                  <a:pt x="1305" y="14386"/>
                  <a:pt x="1302" y="14422"/>
                  <a:pt x="1312" y="14475"/>
                </a:cubicBezTo>
                <a:lnTo>
                  <a:pt x="1295" y="14514"/>
                </a:lnTo>
                <a:lnTo>
                  <a:pt x="1283" y="14549"/>
                </a:lnTo>
                <a:cubicBezTo>
                  <a:pt x="1279" y="14550"/>
                  <a:pt x="1275" y="14551"/>
                  <a:pt x="1271" y="14551"/>
                </a:cubicBezTo>
                <a:cubicBezTo>
                  <a:pt x="1238" y="14551"/>
                  <a:pt x="1218" y="14497"/>
                  <a:pt x="1238" y="14492"/>
                </a:cubicBezTo>
                <a:cubicBezTo>
                  <a:pt x="1261" y="14480"/>
                  <a:pt x="1266" y="14463"/>
                  <a:pt x="1249" y="14446"/>
                </a:cubicBezTo>
                <a:lnTo>
                  <a:pt x="1249" y="14446"/>
                </a:lnTo>
                <a:lnTo>
                  <a:pt x="1226" y="14452"/>
                </a:lnTo>
                <a:lnTo>
                  <a:pt x="1175" y="14469"/>
                </a:lnTo>
                <a:cubicBezTo>
                  <a:pt x="1124" y="14424"/>
                  <a:pt x="1073" y="14378"/>
                  <a:pt x="1062" y="14367"/>
                </a:cubicBezTo>
                <a:lnTo>
                  <a:pt x="1051" y="14367"/>
                </a:lnTo>
                <a:cubicBezTo>
                  <a:pt x="1045" y="14373"/>
                  <a:pt x="1034" y="14390"/>
                  <a:pt x="1034" y="14401"/>
                </a:cubicBezTo>
                <a:lnTo>
                  <a:pt x="1028" y="14429"/>
                </a:lnTo>
                <a:cubicBezTo>
                  <a:pt x="1034" y="14458"/>
                  <a:pt x="971" y="14509"/>
                  <a:pt x="948" y="14514"/>
                </a:cubicBezTo>
                <a:cubicBezTo>
                  <a:pt x="947" y="14515"/>
                  <a:pt x="947" y="14515"/>
                  <a:pt x="946" y="14515"/>
                </a:cubicBezTo>
                <a:cubicBezTo>
                  <a:pt x="931" y="14515"/>
                  <a:pt x="926" y="14473"/>
                  <a:pt x="926" y="14452"/>
                </a:cubicBezTo>
                <a:cubicBezTo>
                  <a:pt x="927" y="14449"/>
                  <a:pt x="926" y="14447"/>
                  <a:pt x="924" y="14447"/>
                </a:cubicBezTo>
                <a:cubicBezTo>
                  <a:pt x="917" y="14447"/>
                  <a:pt x="890" y="14471"/>
                  <a:pt x="880" y="14480"/>
                </a:cubicBezTo>
                <a:cubicBezTo>
                  <a:pt x="869" y="14492"/>
                  <a:pt x="886" y="14571"/>
                  <a:pt x="892" y="14600"/>
                </a:cubicBezTo>
                <a:cubicBezTo>
                  <a:pt x="903" y="14622"/>
                  <a:pt x="909" y="14656"/>
                  <a:pt x="909" y="14668"/>
                </a:cubicBezTo>
                <a:lnTo>
                  <a:pt x="909" y="14673"/>
                </a:lnTo>
                <a:cubicBezTo>
                  <a:pt x="900" y="14695"/>
                  <a:pt x="874" y="14706"/>
                  <a:pt x="849" y="14706"/>
                </a:cubicBezTo>
                <a:cubicBezTo>
                  <a:pt x="827" y="14706"/>
                  <a:pt x="806" y="14697"/>
                  <a:pt x="795" y="14679"/>
                </a:cubicBezTo>
                <a:lnTo>
                  <a:pt x="790" y="14662"/>
                </a:lnTo>
                <a:cubicBezTo>
                  <a:pt x="788" y="14658"/>
                  <a:pt x="785" y="14656"/>
                  <a:pt x="782" y="14656"/>
                </a:cubicBezTo>
                <a:cubicBezTo>
                  <a:pt x="769" y="14656"/>
                  <a:pt x="748" y="14695"/>
                  <a:pt x="739" y="14719"/>
                </a:cubicBezTo>
                <a:cubicBezTo>
                  <a:pt x="737" y="14722"/>
                  <a:pt x="736" y="14724"/>
                  <a:pt x="734" y="14724"/>
                </a:cubicBezTo>
                <a:cubicBezTo>
                  <a:pt x="725" y="14724"/>
                  <a:pt x="716" y="14647"/>
                  <a:pt x="716" y="14622"/>
                </a:cubicBezTo>
                <a:cubicBezTo>
                  <a:pt x="716" y="14588"/>
                  <a:pt x="756" y="14554"/>
                  <a:pt x="767" y="14549"/>
                </a:cubicBezTo>
                <a:cubicBezTo>
                  <a:pt x="773" y="14549"/>
                  <a:pt x="756" y="14537"/>
                  <a:pt x="722" y="14526"/>
                </a:cubicBezTo>
                <a:lnTo>
                  <a:pt x="676" y="14526"/>
                </a:lnTo>
                <a:cubicBezTo>
                  <a:pt x="670" y="14543"/>
                  <a:pt x="653" y="14577"/>
                  <a:pt x="642" y="14600"/>
                </a:cubicBezTo>
                <a:lnTo>
                  <a:pt x="625" y="14583"/>
                </a:lnTo>
                <a:lnTo>
                  <a:pt x="602" y="14560"/>
                </a:lnTo>
                <a:cubicBezTo>
                  <a:pt x="584" y="14527"/>
                  <a:pt x="565" y="14506"/>
                  <a:pt x="556" y="14506"/>
                </a:cubicBezTo>
                <a:cubicBezTo>
                  <a:pt x="554" y="14506"/>
                  <a:pt x="552" y="14507"/>
                  <a:pt x="551" y="14509"/>
                </a:cubicBezTo>
                <a:cubicBezTo>
                  <a:pt x="546" y="14514"/>
                  <a:pt x="529" y="14566"/>
                  <a:pt x="512" y="14605"/>
                </a:cubicBezTo>
                <a:lnTo>
                  <a:pt x="489" y="14588"/>
                </a:lnTo>
                <a:lnTo>
                  <a:pt x="432" y="14532"/>
                </a:lnTo>
                <a:cubicBezTo>
                  <a:pt x="381" y="14571"/>
                  <a:pt x="387" y="14668"/>
                  <a:pt x="387" y="14696"/>
                </a:cubicBezTo>
                <a:cubicBezTo>
                  <a:pt x="392" y="14719"/>
                  <a:pt x="398" y="14775"/>
                  <a:pt x="404" y="14787"/>
                </a:cubicBezTo>
                <a:cubicBezTo>
                  <a:pt x="404" y="14798"/>
                  <a:pt x="404" y="14815"/>
                  <a:pt x="398" y="14821"/>
                </a:cubicBezTo>
                <a:cubicBezTo>
                  <a:pt x="398" y="14821"/>
                  <a:pt x="358" y="14781"/>
                  <a:pt x="341" y="14764"/>
                </a:cubicBezTo>
                <a:cubicBezTo>
                  <a:pt x="330" y="14747"/>
                  <a:pt x="353" y="14668"/>
                  <a:pt x="336" y="14656"/>
                </a:cubicBezTo>
                <a:cubicBezTo>
                  <a:pt x="327" y="14648"/>
                  <a:pt x="313" y="14645"/>
                  <a:pt x="300" y="14645"/>
                </a:cubicBezTo>
                <a:cubicBezTo>
                  <a:pt x="286" y="14645"/>
                  <a:pt x="273" y="14648"/>
                  <a:pt x="268" y="14651"/>
                </a:cubicBezTo>
                <a:cubicBezTo>
                  <a:pt x="262" y="14656"/>
                  <a:pt x="262" y="14690"/>
                  <a:pt x="268" y="14730"/>
                </a:cubicBezTo>
                <a:lnTo>
                  <a:pt x="256" y="14741"/>
                </a:lnTo>
                <a:cubicBezTo>
                  <a:pt x="239" y="14770"/>
                  <a:pt x="222" y="14815"/>
                  <a:pt x="183" y="14815"/>
                </a:cubicBezTo>
                <a:cubicBezTo>
                  <a:pt x="177" y="14827"/>
                  <a:pt x="194" y="14844"/>
                  <a:pt x="205" y="14849"/>
                </a:cubicBezTo>
                <a:cubicBezTo>
                  <a:pt x="210" y="14849"/>
                  <a:pt x="180" y="14916"/>
                  <a:pt x="157" y="14916"/>
                </a:cubicBezTo>
                <a:cubicBezTo>
                  <a:pt x="154" y="14916"/>
                  <a:pt x="151" y="14914"/>
                  <a:pt x="148" y="14912"/>
                </a:cubicBezTo>
                <a:cubicBezTo>
                  <a:pt x="146" y="14909"/>
                  <a:pt x="144" y="14908"/>
                  <a:pt x="141" y="14908"/>
                </a:cubicBezTo>
                <a:cubicBezTo>
                  <a:pt x="118" y="14908"/>
                  <a:pt x="87" y="14995"/>
                  <a:pt x="92" y="15031"/>
                </a:cubicBezTo>
                <a:cubicBezTo>
                  <a:pt x="96" y="15064"/>
                  <a:pt x="91" y="15085"/>
                  <a:pt x="79" y="15085"/>
                </a:cubicBezTo>
                <a:cubicBezTo>
                  <a:pt x="75" y="15085"/>
                  <a:pt x="69" y="15082"/>
                  <a:pt x="63" y="15076"/>
                </a:cubicBezTo>
                <a:lnTo>
                  <a:pt x="58" y="15071"/>
                </a:lnTo>
                <a:cubicBezTo>
                  <a:pt x="55" y="15068"/>
                  <a:pt x="49" y="15066"/>
                  <a:pt x="44" y="15066"/>
                </a:cubicBezTo>
                <a:cubicBezTo>
                  <a:pt x="39" y="15066"/>
                  <a:pt x="35" y="15068"/>
                  <a:pt x="35" y="15071"/>
                </a:cubicBezTo>
                <a:lnTo>
                  <a:pt x="24" y="15082"/>
                </a:lnTo>
                <a:cubicBezTo>
                  <a:pt x="24" y="15099"/>
                  <a:pt x="52" y="15139"/>
                  <a:pt x="63" y="15144"/>
                </a:cubicBezTo>
                <a:cubicBezTo>
                  <a:pt x="66" y="15145"/>
                  <a:pt x="68" y="15145"/>
                  <a:pt x="71" y="15145"/>
                </a:cubicBezTo>
                <a:cubicBezTo>
                  <a:pt x="89" y="15145"/>
                  <a:pt x="116" y="15132"/>
                  <a:pt x="126" y="15127"/>
                </a:cubicBezTo>
                <a:cubicBezTo>
                  <a:pt x="137" y="15116"/>
                  <a:pt x="131" y="15008"/>
                  <a:pt x="148" y="15008"/>
                </a:cubicBezTo>
                <a:cubicBezTo>
                  <a:pt x="171" y="15014"/>
                  <a:pt x="183" y="15048"/>
                  <a:pt x="177" y="15059"/>
                </a:cubicBezTo>
                <a:cubicBezTo>
                  <a:pt x="171" y="15071"/>
                  <a:pt x="205" y="15099"/>
                  <a:pt x="217" y="15105"/>
                </a:cubicBezTo>
                <a:cubicBezTo>
                  <a:pt x="228" y="15105"/>
                  <a:pt x="228" y="15144"/>
                  <a:pt x="228" y="15161"/>
                </a:cubicBezTo>
                <a:cubicBezTo>
                  <a:pt x="225" y="15167"/>
                  <a:pt x="226" y="15170"/>
                  <a:pt x="230" y="15170"/>
                </a:cubicBezTo>
                <a:cubicBezTo>
                  <a:pt x="234" y="15170"/>
                  <a:pt x="239" y="15167"/>
                  <a:pt x="245" y="15161"/>
                </a:cubicBezTo>
                <a:lnTo>
                  <a:pt x="256" y="15167"/>
                </a:lnTo>
                <a:lnTo>
                  <a:pt x="285" y="15178"/>
                </a:lnTo>
                <a:cubicBezTo>
                  <a:pt x="324" y="15201"/>
                  <a:pt x="336" y="15229"/>
                  <a:pt x="302" y="15246"/>
                </a:cubicBezTo>
                <a:lnTo>
                  <a:pt x="296" y="15241"/>
                </a:lnTo>
                <a:cubicBezTo>
                  <a:pt x="288" y="15236"/>
                  <a:pt x="282" y="15234"/>
                  <a:pt x="278" y="15234"/>
                </a:cubicBezTo>
                <a:cubicBezTo>
                  <a:pt x="268" y="15234"/>
                  <a:pt x="268" y="15247"/>
                  <a:pt x="268" y="15263"/>
                </a:cubicBezTo>
                <a:cubicBezTo>
                  <a:pt x="273" y="15280"/>
                  <a:pt x="290" y="15303"/>
                  <a:pt x="290" y="15309"/>
                </a:cubicBezTo>
                <a:lnTo>
                  <a:pt x="273" y="15337"/>
                </a:lnTo>
                <a:cubicBezTo>
                  <a:pt x="256" y="15320"/>
                  <a:pt x="222" y="15297"/>
                  <a:pt x="205" y="15297"/>
                </a:cubicBezTo>
                <a:lnTo>
                  <a:pt x="188" y="15315"/>
                </a:lnTo>
                <a:lnTo>
                  <a:pt x="165" y="15337"/>
                </a:lnTo>
                <a:cubicBezTo>
                  <a:pt x="137" y="15360"/>
                  <a:pt x="165" y="15388"/>
                  <a:pt x="188" y="15388"/>
                </a:cubicBezTo>
                <a:cubicBezTo>
                  <a:pt x="205" y="15394"/>
                  <a:pt x="194" y="15417"/>
                  <a:pt x="160" y="15451"/>
                </a:cubicBezTo>
                <a:lnTo>
                  <a:pt x="120" y="15451"/>
                </a:lnTo>
                <a:lnTo>
                  <a:pt x="29" y="15462"/>
                </a:lnTo>
                <a:cubicBezTo>
                  <a:pt x="12" y="15547"/>
                  <a:pt x="1" y="15644"/>
                  <a:pt x="1" y="15649"/>
                </a:cubicBezTo>
                <a:cubicBezTo>
                  <a:pt x="1" y="15661"/>
                  <a:pt x="24" y="15672"/>
                  <a:pt x="52" y="15672"/>
                </a:cubicBezTo>
                <a:lnTo>
                  <a:pt x="69" y="15695"/>
                </a:lnTo>
                <a:cubicBezTo>
                  <a:pt x="86" y="15712"/>
                  <a:pt x="92" y="15746"/>
                  <a:pt x="97" y="15774"/>
                </a:cubicBezTo>
                <a:cubicBezTo>
                  <a:pt x="97" y="15791"/>
                  <a:pt x="97" y="15814"/>
                  <a:pt x="97" y="15836"/>
                </a:cubicBezTo>
                <a:lnTo>
                  <a:pt x="92" y="15871"/>
                </a:lnTo>
                <a:cubicBezTo>
                  <a:pt x="88" y="15899"/>
                  <a:pt x="104" y="15907"/>
                  <a:pt x="120" y="15907"/>
                </a:cubicBezTo>
                <a:cubicBezTo>
                  <a:pt x="126" y="15907"/>
                  <a:pt x="132" y="15906"/>
                  <a:pt x="137" y="15905"/>
                </a:cubicBezTo>
                <a:cubicBezTo>
                  <a:pt x="148" y="15899"/>
                  <a:pt x="154" y="15859"/>
                  <a:pt x="143" y="15819"/>
                </a:cubicBezTo>
                <a:lnTo>
                  <a:pt x="154" y="15814"/>
                </a:lnTo>
                <a:lnTo>
                  <a:pt x="165" y="15791"/>
                </a:lnTo>
                <a:cubicBezTo>
                  <a:pt x="183" y="15814"/>
                  <a:pt x="217" y="15854"/>
                  <a:pt x="245" y="15871"/>
                </a:cubicBezTo>
                <a:lnTo>
                  <a:pt x="279" y="15865"/>
                </a:lnTo>
                <a:lnTo>
                  <a:pt x="279" y="15865"/>
                </a:lnTo>
                <a:cubicBezTo>
                  <a:pt x="285" y="15871"/>
                  <a:pt x="268" y="15916"/>
                  <a:pt x="262" y="15927"/>
                </a:cubicBezTo>
                <a:cubicBezTo>
                  <a:pt x="256" y="15944"/>
                  <a:pt x="279" y="16063"/>
                  <a:pt x="251" y="16080"/>
                </a:cubicBezTo>
                <a:cubicBezTo>
                  <a:pt x="222" y="16097"/>
                  <a:pt x="217" y="16166"/>
                  <a:pt x="217" y="16188"/>
                </a:cubicBezTo>
                <a:cubicBezTo>
                  <a:pt x="217" y="16211"/>
                  <a:pt x="222" y="16239"/>
                  <a:pt x="228" y="16245"/>
                </a:cubicBezTo>
                <a:lnTo>
                  <a:pt x="234" y="16251"/>
                </a:lnTo>
                <a:cubicBezTo>
                  <a:pt x="239" y="16251"/>
                  <a:pt x="256" y="16251"/>
                  <a:pt x="256" y="16245"/>
                </a:cubicBezTo>
                <a:lnTo>
                  <a:pt x="273" y="16194"/>
                </a:lnTo>
                <a:cubicBezTo>
                  <a:pt x="282" y="16162"/>
                  <a:pt x="297" y="16151"/>
                  <a:pt x="311" y="16151"/>
                </a:cubicBezTo>
                <a:cubicBezTo>
                  <a:pt x="324" y="16151"/>
                  <a:pt x="336" y="16160"/>
                  <a:pt x="341" y="16171"/>
                </a:cubicBezTo>
                <a:cubicBezTo>
                  <a:pt x="345" y="16186"/>
                  <a:pt x="354" y="16194"/>
                  <a:pt x="364" y="16194"/>
                </a:cubicBezTo>
                <a:cubicBezTo>
                  <a:pt x="370" y="16194"/>
                  <a:pt x="375" y="16192"/>
                  <a:pt x="381" y="16188"/>
                </a:cubicBezTo>
                <a:lnTo>
                  <a:pt x="443" y="16188"/>
                </a:lnTo>
                <a:cubicBezTo>
                  <a:pt x="442" y="16204"/>
                  <a:pt x="443" y="16210"/>
                  <a:pt x="446" y="16210"/>
                </a:cubicBezTo>
                <a:cubicBezTo>
                  <a:pt x="453" y="16210"/>
                  <a:pt x="470" y="16178"/>
                  <a:pt x="478" y="16154"/>
                </a:cubicBezTo>
                <a:cubicBezTo>
                  <a:pt x="489" y="16120"/>
                  <a:pt x="517" y="16092"/>
                  <a:pt x="517" y="16092"/>
                </a:cubicBezTo>
                <a:cubicBezTo>
                  <a:pt x="523" y="16092"/>
                  <a:pt x="551" y="16166"/>
                  <a:pt x="585" y="16262"/>
                </a:cubicBezTo>
                <a:lnTo>
                  <a:pt x="676" y="16194"/>
                </a:lnTo>
                <a:lnTo>
                  <a:pt x="682" y="16194"/>
                </a:lnTo>
                <a:cubicBezTo>
                  <a:pt x="693" y="16211"/>
                  <a:pt x="699" y="16251"/>
                  <a:pt x="693" y="16279"/>
                </a:cubicBezTo>
                <a:lnTo>
                  <a:pt x="682" y="16302"/>
                </a:lnTo>
                <a:lnTo>
                  <a:pt x="670" y="16313"/>
                </a:lnTo>
                <a:cubicBezTo>
                  <a:pt x="653" y="16313"/>
                  <a:pt x="631" y="16341"/>
                  <a:pt x="619" y="16376"/>
                </a:cubicBezTo>
                <a:lnTo>
                  <a:pt x="653" y="16370"/>
                </a:lnTo>
                <a:cubicBezTo>
                  <a:pt x="663" y="16367"/>
                  <a:pt x="673" y="16361"/>
                  <a:pt x="680" y="16361"/>
                </a:cubicBezTo>
                <a:cubicBezTo>
                  <a:pt x="685" y="16361"/>
                  <a:pt x="687" y="16365"/>
                  <a:pt x="682" y="16381"/>
                </a:cubicBezTo>
                <a:cubicBezTo>
                  <a:pt x="665" y="16432"/>
                  <a:pt x="670" y="16455"/>
                  <a:pt x="699" y="16472"/>
                </a:cubicBezTo>
                <a:lnTo>
                  <a:pt x="744" y="16495"/>
                </a:lnTo>
                <a:cubicBezTo>
                  <a:pt x="744" y="16473"/>
                  <a:pt x="752" y="16466"/>
                  <a:pt x="761" y="16466"/>
                </a:cubicBezTo>
                <a:cubicBezTo>
                  <a:pt x="772" y="16466"/>
                  <a:pt x="784" y="16474"/>
                  <a:pt x="790" y="16483"/>
                </a:cubicBezTo>
                <a:cubicBezTo>
                  <a:pt x="798" y="16489"/>
                  <a:pt x="826" y="16495"/>
                  <a:pt x="854" y="16495"/>
                </a:cubicBezTo>
                <a:cubicBezTo>
                  <a:pt x="882" y="16495"/>
                  <a:pt x="909" y="16489"/>
                  <a:pt x="914" y="16472"/>
                </a:cubicBezTo>
                <a:cubicBezTo>
                  <a:pt x="925" y="16450"/>
                  <a:pt x="938" y="16442"/>
                  <a:pt x="948" y="16442"/>
                </a:cubicBezTo>
                <a:cubicBezTo>
                  <a:pt x="953" y="16442"/>
                  <a:pt x="958" y="16445"/>
                  <a:pt x="960" y="16449"/>
                </a:cubicBezTo>
                <a:cubicBezTo>
                  <a:pt x="960" y="16451"/>
                  <a:pt x="960" y="16452"/>
                  <a:pt x="962" y="16452"/>
                </a:cubicBezTo>
                <a:cubicBezTo>
                  <a:pt x="969" y="16452"/>
                  <a:pt x="995" y="16424"/>
                  <a:pt x="1005" y="16410"/>
                </a:cubicBezTo>
                <a:cubicBezTo>
                  <a:pt x="1017" y="16393"/>
                  <a:pt x="1062" y="16319"/>
                  <a:pt x="1062" y="16296"/>
                </a:cubicBezTo>
                <a:cubicBezTo>
                  <a:pt x="1056" y="16273"/>
                  <a:pt x="1124" y="16256"/>
                  <a:pt x="1153" y="16256"/>
                </a:cubicBezTo>
                <a:cubicBezTo>
                  <a:pt x="1181" y="16256"/>
                  <a:pt x="1187" y="16313"/>
                  <a:pt x="1181" y="16330"/>
                </a:cubicBezTo>
                <a:cubicBezTo>
                  <a:pt x="1181" y="16353"/>
                  <a:pt x="1181" y="16370"/>
                  <a:pt x="1187" y="16376"/>
                </a:cubicBezTo>
                <a:cubicBezTo>
                  <a:pt x="1187" y="16376"/>
                  <a:pt x="1215" y="16330"/>
                  <a:pt x="1226" y="16313"/>
                </a:cubicBezTo>
                <a:cubicBezTo>
                  <a:pt x="1228" y="16310"/>
                  <a:pt x="1230" y="16309"/>
                  <a:pt x="1232" y="16309"/>
                </a:cubicBezTo>
                <a:cubicBezTo>
                  <a:pt x="1242" y="16309"/>
                  <a:pt x="1250" y="16340"/>
                  <a:pt x="1255" y="16387"/>
                </a:cubicBezTo>
                <a:lnTo>
                  <a:pt x="1226" y="16432"/>
                </a:lnTo>
                <a:cubicBezTo>
                  <a:pt x="1221" y="16438"/>
                  <a:pt x="1232" y="16466"/>
                  <a:pt x="1238" y="16472"/>
                </a:cubicBezTo>
                <a:cubicBezTo>
                  <a:pt x="1239" y="16473"/>
                  <a:pt x="1242" y="16474"/>
                  <a:pt x="1245" y="16474"/>
                </a:cubicBezTo>
                <a:cubicBezTo>
                  <a:pt x="1254" y="16474"/>
                  <a:pt x="1268" y="16469"/>
                  <a:pt x="1272" y="16461"/>
                </a:cubicBezTo>
                <a:lnTo>
                  <a:pt x="1283" y="16438"/>
                </a:lnTo>
                <a:cubicBezTo>
                  <a:pt x="1293" y="16412"/>
                  <a:pt x="1303" y="16399"/>
                  <a:pt x="1309" y="16399"/>
                </a:cubicBezTo>
                <a:cubicBezTo>
                  <a:pt x="1314" y="16399"/>
                  <a:pt x="1317" y="16406"/>
                  <a:pt x="1317" y="16421"/>
                </a:cubicBezTo>
                <a:lnTo>
                  <a:pt x="1323" y="16421"/>
                </a:lnTo>
                <a:cubicBezTo>
                  <a:pt x="1351" y="16432"/>
                  <a:pt x="1374" y="16438"/>
                  <a:pt x="1402" y="16444"/>
                </a:cubicBezTo>
                <a:cubicBezTo>
                  <a:pt x="1434" y="16444"/>
                  <a:pt x="1412" y="16507"/>
                  <a:pt x="1445" y="16507"/>
                </a:cubicBezTo>
                <a:cubicBezTo>
                  <a:pt x="1447" y="16507"/>
                  <a:pt x="1450" y="16507"/>
                  <a:pt x="1453" y="16506"/>
                </a:cubicBezTo>
                <a:lnTo>
                  <a:pt x="1510" y="16495"/>
                </a:lnTo>
                <a:cubicBezTo>
                  <a:pt x="1573" y="16495"/>
                  <a:pt x="1618" y="16415"/>
                  <a:pt x="1612" y="16393"/>
                </a:cubicBezTo>
                <a:cubicBezTo>
                  <a:pt x="1612" y="16364"/>
                  <a:pt x="1646" y="16341"/>
                  <a:pt x="1692" y="16336"/>
                </a:cubicBezTo>
                <a:lnTo>
                  <a:pt x="1709" y="16358"/>
                </a:lnTo>
                <a:lnTo>
                  <a:pt x="1754" y="16415"/>
                </a:lnTo>
                <a:cubicBezTo>
                  <a:pt x="1811" y="16432"/>
                  <a:pt x="1885" y="16449"/>
                  <a:pt x="1913" y="16461"/>
                </a:cubicBezTo>
                <a:lnTo>
                  <a:pt x="1930" y="16483"/>
                </a:lnTo>
                <a:cubicBezTo>
                  <a:pt x="1936" y="16493"/>
                  <a:pt x="1942" y="16496"/>
                  <a:pt x="1947" y="16496"/>
                </a:cubicBezTo>
                <a:cubicBezTo>
                  <a:pt x="1958" y="16496"/>
                  <a:pt x="1966" y="16481"/>
                  <a:pt x="1975" y="16481"/>
                </a:cubicBezTo>
                <a:cubicBezTo>
                  <a:pt x="1977" y="16481"/>
                  <a:pt x="1979" y="16482"/>
                  <a:pt x="1981" y="16483"/>
                </a:cubicBezTo>
                <a:cubicBezTo>
                  <a:pt x="2004" y="16500"/>
                  <a:pt x="2026" y="16523"/>
                  <a:pt x="2049" y="16534"/>
                </a:cubicBezTo>
                <a:cubicBezTo>
                  <a:pt x="2055" y="16537"/>
                  <a:pt x="2061" y="16539"/>
                  <a:pt x="2065" y="16539"/>
                </a:cubicBezTo>
                <a:cubicBezTo>
                  <a:pt x="2069" y="16539"/>
                  <a:pt x="2072" y="16537"/>
                  <a:pt x="2072" y="16534"/>
                </a:cubicBezTo>
                <a:cubicBezTo>
                  <a:pt x="2095" y="16495"/>
                  <a:pt x="2129" y="16517"/>
                  <a:pt x="2151" y="16500"/>
                </a:cubicBezTo>
                <a:lnTo>
                  <a:pt x="2168" y="16483"/>
                </a:lnTo>
                <a:cubicBezTo>
                  <a:pt x="2183" y="16449"/>
                  <a:pt x="2202" y="16431"/>
                  <a:pt x="2211" y="16431"/>
                </a:cubicBezTo>
                <a:cubicBezTo>
                  <a:pt x="2212" y="16431"/>
                  <a:pt x="2213" y="16432"/>
                  <a:pt x="2214" y="16432"/>
                </a:cubicBezTo>
                <a:cubicBezTo>
                  <a:pt x="2214" y="16438"/>
                  <a:pt x="2236" y="16472"/>
                  <a:pt x="2253" y="16512"/>
                </a:cubicBezTo>
                <a:lnTo>
                  <a:pt x="2310" y="16483"/>
                </a:lnTo>
                <a:lnTo>
                  <a:pt x="2327" y="16478"/>
                </a:lnTo>
                <a:cubicBezTo>
                  <a:pt x="2339" y="16483"/>
                  <a:pt x="2367" y="16506"/>
                  <a:pt x="2390" y="16529"/>
                </a:cubicBezTo>
                <a:lnTo>
                  <a:pt x="2407" y="16551"/>
                </a:lnTo>
                <a:lnTo>
                  <a:pt x="2452" y="16614"/>
                </a:lnTo>
                <a:cubicBezTo>
                  <a:pt x="2469" y="16591"/>
                  <a:pt x="2509" y="16546"/>
                  <a:pt x="2531" y="16506"/>
                </a:cubicBezTo>
                <a:lnTo>
                  <a:pt x="2577" y="16500"/>
                </a:lnTo>
                <a:cubicBezTo>
                  <a:pt x="2600" y="16500"/>
                  <a:pt x="2622" y="16444"/>
                  <a:pt x="2645" y="16410"/>
                </a:cubicBezTo>
                <a:lnTo>
                  <a:pt x="2645" y="16404"/>
                </a:lnTo>
                <a:cubicBezTo>
                  <a:pt x="2662" y="16410"/>
                  <a:pt x="2662" y="16506"/>
                  <a:pt x="2651" y="16540"/>
                </a:cubicBezTo>
                <a:cubicBezTo>
                  <a:pt x="2645" y="16574"/>
                  <a:pt x="2679" y="16597"/>
                  <a:pt x="2690" y="16597"/>
                </a:cubicBezTo>
                <a:cubicBezTo>
                  <a:pt x="2704" y="16597"/>
                  <a:pt x="2750" y="16568"/>
                  <a:pt x="2777" y="16568"/>
                </a:cubicBezTo>
                <a:cubicBezTo>
                  <a:pt x="2784" y="16568"/>
                  <a:pt x="2789" y="16570"/>
                  <a:pt x="2792" y="16574"/>
                </a:cubicBezTo>
                <a:cubicBezTo>
                  <a:pt x="2809" y="16597"/>
                  <a:pt x="2832" y="16636"/>
                  <a:pt x="2844" y="16665"/>
                </a:cubicBezTo>
                <a:lnTo>
                  <a:pt x="2878" y="16671"/>
                </a:lnTo>
                <a:cubicBezTo>
                  <a:pt x="2895" y="16671"/>
                  <a:pt x="2917" y="16693"/>
                  <a:pt x="2940" y="16699"/>
                </a:cubicBezTo>
                <a:lnTo>
                  <a:pt x="2968" y="16699"/>
                </a:lnTo>
                <a:cubicBezTo>
                  <a:pt x="3002" y="16699"/>
                  <a:pt x="3036" y="16705"/>
                  <a:pt x="3042" y="16710"/>
                </a:cubicBezTo>
                <a:lnTo>
                  <a:pt x="3048" y="16716"/>
                </a:lnTo>
                <a:cubicBezTo>
                  <a:pt x="3048" y="16727"/>
                  <a:pt x="3048" y="16744"/>
                  <a:pt x="3042" y="16750"/>
                </a:cubicBezTo>
                <a:cubicBezTo>
                  <a:pt x="3038" y="16755"/>
                  <a:pt x="3025" y="16763"/>
                  <a:pt x="3018" y="16763"/>
                </a:cubicBezTo>
                <a:cubicBezTo>
                  <a:pt x="3016" y="16763"/>
                  <a:pt x="3015" y="16762"/>
                  <a:pt x="3014" y="16761"/>
                </a:cubicBezTo>
                <a:cubicBezTo>
                  <a:pt x="3007" y="16759"/>
                  <a:pt x="3001" y="16758"/>
                  <a:pt x="2994" y="16758"/>
                </a:cubicBezTo>
                <a:cubicBezTo>
                  <a:pt x="2972" y="16758"/>
                  <a:pt x="2948" y="16766"/>
                  <a:pt x="2926" y="16766"/>
                </a:cubicBezTo>
                <a:cubicBezTo>
                  <a:pt x="2899" y="16766"/>
                  <a:pt x="2874" y="16754"/>
                  <a:pt x="2861" y="16699"/>
                </a:cubicBezTo>
                <a:cubicBezTo>
                  <a:pt x="2861" y="16699"/>
                  <a:pt x="2838" y="16699"/>
                  <a:pt x="2826" y="16710"/>
                </a:cubicBezTo>
                <a:lnTo>
                  <a:pt x="2809" y="16733"/>
                </a:lnTo>
                <a:cubicBezTo>
                  <a:pt x="2801" y="16757"/>
                  <a:pt x="2787" y="16765"/>
                  <a:pt x="2775" y="16765"/>
                </a:cubicBezTo>
                <a:cubicBezTo>
                  <a:pt x="2765" y="16765"/>
                  <a:pt x="2755" y="16758"/>
                  <a:pt x="2753" y="16750"/>
                </a:cubicBezTo>
                <a:cubicBezTo>
                  <a:pt x="2752" y="16748"/>
                  <a:pt x="2751" y="16748"/>
                  <a:pt x="2750" y="16748"/>
                </a:cubicBezTo>
                <a:cubicBezTo>
                  <a:pt x="2741" y="16748"/>
                  <a:pt x="2712" y="16816"/>
                  <a:pt x="2707" y="16846"/>
                </a:cubicBezTo>
                <a:cubicBezTo>
                  <a:pt x="2703" y="16857"/>
                  <a:pt x="2686" y="16860"/>
                  <a:pt x="2664" y="16860"/>
                </a:cubicBezTo>
                <a:cubicBezTo>
                  <a:pt x="2643" y="16860"/>
                  <a:pt x="2619" y="16858"/>
                  <a:pt x="2597" y="16858"/>
                </a:cubicBezTo>
                <a:cubicBezTo>
                  <a:pt x="2580" y="16858"/>
                  <a:pt x="2565" y="16859"/>
                  <a:pt x="2554" y="16863"/>
                </a:cubicBezTo>
                <a:cubicBezTo>
                  <a:pt x="2520" y="16880"/>
                  <a:pt x="2475" y="16920"/>
                  <a:pt x="2452" y="16954"/>
                </a:cubicBezTo>
                <a:cubicBezTo>
                  <a:pt x="2452" y="16954"/>
                  <a:pt x="2452" y="16954"/>
                  <a:pt x="2463" y="16977"/>
                </a:cubicBezTo>
                <a:cubicBezTo>
                  <a:pt x="2457" y="16974"/>
                  <a:pt x="2446" y="16970"/>
                  <a:pt x="2433" y="16970"/>
                </a:cubicBezTo>
                <a:cubicBezTo>
                  <a:pt x="2424" y="16970"/>
                  <a:pt x="2413" y="16972"/>
                  <a:pt x="2401" y="16977"/>
                </a:cubicBezTo>
                <a:lnTo>
                  <a:pt x="2361" y="16954"/>
                </a:lnTo>
                <a:lnTo>
                  <a:pt x="2316" y="16932"/>
                </a:lnTo>
                <a:cubicBezTo>
                  <a:pt x="2299" y="16949"/>
                  <a:pt x="2282" y="16966"/>
                  <a:pt x="2265" y="16977"/>
                </a:cubicBezTo>
                <a:cubicBezTo>
                  <a:pt x="2265" y="16966"/>
                  <a:pt x="2265" y="16960"/>
                  <a:pt x="2265" y="16960"/>
                </a:cubicBezTo>
                <a:cubicBezTo>
                  <a:pt x="2276" y="16943"/>
                  <a:pt x="2214" y="16886"/>
                  <a:pt x="2185" y="16875"/>
                </a:cubicBezTo>
                <a:cubicBezTo>
                  <a:pt x="2182" y="16874"/>
                  <a:pt x="2180" y="16874"/>
                  <a:pt x="2177" y="16874"/>
                </a:cubicBezTo>
                <a:cubicBezTo>
                  <a:pt x="2153" y="16874"/>
                  <a:pt x="2134" y="16895"/>
                  <a:pt x="2134" y="16926"/>
                </a:cubicBezTo>
                <a:lnTo>
                  <a:pt x="2191" y="16926"/>
                </a:lnTo>
                <a:cubicBezTo>
                  <a:pt x="2197" y="16926"/>
                  <a:pt x="2208" y="16937"/>
                  <a:pt x="2208" y="16943"/>
                </a:cubicBezTo>
                <a:cubicBezTo>
                  <a:pt x="2208" y="16954"/>
                  <a:pt x="2208" y="16966"/>
                  <a:pt x="2208" y="16971"/>
                </a:cubicBezTo>
                <a:cubicBezTo>
                  <a:pt x="2191" y="16983"/>
                  <a:pt x="2185" y="16994"/>
                  <a:pt x="2180" y="17000"/>
                </a:cubicBezTo>
                <a:cubicBezTo>
                  <a:pt x="2180" y="16994"/>
                  <a:pt x="2174" y="16994"/>
                  <a:pt x="2168" y="16994"/>
                </a:cubicBezTo>
                <a:lnTo>
                  <a:pt x="2163" y="16988"/>
                </a:lnTo>
                <a:cubicBezTo>
                  <a:pt x="2151" y="16988"/>
                  <a:pt x="2140" y="17005"/>
                  <a:pt x="2140" y="17017"/>
                </a:cubicBezTo>
                <a:lnTo>
                  <a:pt x="2146" y="17022"/>
                </a:lnTo>
                <a:cubicBezTo>
                  <a:pt x="2113" y="17041"/>
                  <a:pt x="2072" y="17052"/>
                  <a:pt x="2053" y="17052"/>
                </a:cubicBezTo>
                <a:cubicBezTo>
                  <a:pt x="2049" y="17052"/>
                  <a:pt x="2045" y="17052"/>
                  <a:pt x="2044" y="17051"/>
                </a:cubicBezTo>
                <a:cubicBezTo>
                  <a:pt x="2026" y="17045"/>
                  <a:pt x="2049" y="16920"/>
                  <a:pt x="2032" y="16909"/>
                </a:cubicBezTo>
                <a:cubicBezTo>
                  <a:pt x="2025" y="16904"/>
                  <a:pt x="2017" y="16902"/>
                  <a:pt x="2010" y="16902"/>
                </a:cubicBezTo>
                <a:cubicBezTo>
                  <a:pt x="2000" y="16902"/>
                  <a:pt x="1992" y="16906"/>
                  <a:pt x="1992" y="16909"/>
                </a:cubicBezTo>
                <a:cubicBezTo>
                  <a:pt x="1992" y="16909"/>
                  <a:pt x="1975" y="16988"/>
                  <a:pt x="1964" y="17085"/>
                </a:cubicBezTo>
                <a:lnTo>
                  <a:pt x="1885" y="17119"/>
                </a:lnTo>
                <a:lnTo>
                  <a:pt x="1862" y="17124"/>
                </a:lnTo>
                <a:cubicBezTo>
                  <a:pt x="1853" y="17140"/>
                  <a:pt x="1839" y="17145"/>
                  <a:pt x="1827" y="17145"/>
                </a:cubicBezTo>
                <a:cubicBezTo>
                  <a:pt x="1817" y="17145"/>
                  <a:pt x="1808" y="17141"/>
                  <a:pt x="1805" y="17136"/>
                </a:cubicBezTo>
                <a:cubicBezTo>
                  <a:pt x="1804" y="17133"/>
                  <a:pt x="1801" y="17132"/>
                  <a:pt x="1798" y="17132"/>
                </a:cubicBezTo>
                <a:cubicBezTo>
                  <a:pt x="1788" y="17132"/>
                  <a:pt x="1770" y="17144"/>
                  <a:pt x="1765" y="17153"/>
                </a:cubicBezTo>
                <a:cubicBezTo>
                  <a:pt x="1759" y="17159"/>
                  <a:pt x="1752" y="17162"/>
                  <a:pt x="1747" y="17162"/>
                </a:cubicBezTo>
                <a:cubicBezTo>
                  <a:pt x="1743" y="17162"/>
                  <a:pt x="1739" y="17161"/>
                  <a:pt x="1737" y="17158"/>
                </a:cubicBezTo>
                <a:cubicBezTo>
                  <a:pt x="1731" y="17153"/>
                  <a:pt x="1720" y="17096"/>
                  <a:pt x="1703" y="17034"/>
                </a:cubicBezTo>
                <a:lnTo>
                  <a:pt x="1652" y="17011"/>
                </a:lnTo>
                <a:lnTo>
                  <a:pt x="1646" y="17011"/>
                </a:lnTo>
                <a:cubicBezTo>
                  <a:pt x="1642" y="16984"/>
                  <a:pt x="1634" y="16975"/>
                  <a:pt x="1628" y="16975"/>
                </a:cubicBezTo>
                <a:cubicBezTo>
                  <a:pt x="1626" y="16975"/>
                  <a:pt x="1625" y="16976"/>
                  <a:pt x="1624" y="16977"/>
                </a:cubicBezTo>
                <a:cubicBezTo>
                  <a:pt x="1624" y="16983"/>
                  <a:pt x="1612" y="17034"/>
                  <a:pt x="1601" y="17085"/>
                </a:cubicBezTo>
                <a:lnTo>
                  <a:pt x="1533" y="17022"/>
                </a:lnTo>
                <a:cubicBezTo>
                  <a:pt x="1530" y="17019"/>
                  <a:pt x="1526" y="17018"/>
                  <a:pt x="1522" y="17018"/>
                </a:cubicBezTo>
                <a:cubicBezTo>
                  <a:pt x="1517" y="17018"/>
                  <a:pt x="1513" y="17019"/>
                  <a:pt x="1510" y="17022"/>
                </a:cubicBezTo>
                <a:cubicBezTo>
                  <a:pt x="1505" y="17022"/>
                  <a:pt x="1499" y="17039"/>
                  <a:pt x="1499" y="17039"/>
                </a:cubicBezTo>
                <a:lnTo>
                  <a:pt x="1550" y="17124"/>
                </a:lnTo>
                <a:cubicBezTo>
                  <a:pt x="1499" y="17141"/>
                  <a:pt x="1431" y="17170"/>
                  <a:pt x="1402" y="17193"/>
                </a:cubicBezTo>
                <a:lnTo>
                  <a:pt x="1380" y="17170"/>
                </a:lnTo>
                <a:lnTo>
                  <a:pt x="1368" y="17158"/>
                </a:lnTo>
                <a:cubicBezTo>
                  <a:pt x="1363" y="17117"/>
                  <a:pt x="1344" y="17090"/>
                  <a:pt x="1314" y="17090"/>
                </a:cubicBezTo>
                <a:cubicBezTo>
                  <a:pt x="1312" y="17090"/>
                  <a:pt x="1309" y="17090"/>
                  <a:pt x="1306" y="17090"/>
                </a:cubicBezTo>
                <a:lnTo>
                  <a:pt x="1278" y="17090"/>
                </a:lnTo>
                <a:cubicBezTo>
                  <a:pt x="1272" y="17107"/>
                  <a:pt x="1289" y="17113"/>
                  <a:pt x="1306" y="17113"/>
                </a:cubicBezTo>
                <a:lnTo>
                  <a:pt x="1323" y="17113"/>
                </a:lnTo>
                <a:cubicBezTo>
                  <a:pt x="1329" y="17119"/>
                  <a:pt x="1340" y="17119"/>
                  <a:pt x="1340" y="17124"/>
                </a:cubicBezTo>
                <a:cubicBezTo>
                  <a:pt x="1346" y="17141"/>
                  <a:pt x="1340" y="17170"/>
                  <a:pt x="1340" y="17170"/>
                </a:cubicBezTo>
                <a:lnTo>
                  <a:pt x="1295" y="17176"/>
                </a:lnTo>
                <a:cubicBezTo>
                  <a:pt x="1289" y="17178"/>
                  <a:pt x="1283" y="17178"/>
                  <a:pt x="1278" y="17178"/>
                </a:cubicBezTo>
                <a:cubicBezTo>
                  <a:pt x="1238" y="17178"/>
                  <a:pt x="1194" y="17135"/>
                  <a:pt x="1173" y="17135"/>
                </a:cubicBezTo>
                <a:cubicBezTo>
                  <a:pt x="1172" y="17135"/>
                  <a:pt x="1171" y="17136"/>
                  <a:pt x="1170" y="17136"/>
                </a:cubicBezTo>
                <a:cubicBezTo>
                  <a:pt x="1147" y="17136"/>
                  <a:pt x="1107" y="17119"/>
                  <a:pt x="1090" y="17113"/>
                </a:cubicBezTo>
                <a:cubicBezTo>
                  <a:pt x="1088" y="17112"/>
                  <a:pt x="1086" y="17112"/>
                  <a:pt x="1085" y="17112"/>
                </a:cubicBezTo>
                <a:cubicBezTo>
                  <a:pt x="1074" y="17112"/>
                  <a:pt x="1075" y="17128"/>
                  <a:pt x="1090" y="17153"/>
                </a:cubicBezTo>
                <a:lnTo>
                  <a:pt x="1096" y="17158"/>
                </a:lnTo>
                <a:cubicBezTo>
                  <a:pt x="1141" y="17187"/>
                  <a:pt x="1102" y="17215"/>
                  <a:pt x="1102" y="17244"/>
                </a:cubicBezTo>
                <a:cubicBezTo>
                  <a:pt x="1098" y="17271"/>
                  <a:pt x="1086" y="17280"/>
                  <a:pt x="1075" y="17280"/>
                </a:cubicBezTo>
                <a:cubicBezTo>
                  <a:pt x="1068" y="17280"/>
                  <a:pt x="1061" y="17276"/>
                  <a:pt x="1056" y="17272"/>
                </a:cubicBezTo>
                <a:lnTo>
                  <a:pt x="1005" y="17244"/>
                </a:lnTo>
                <a:cubicBezTo>
                  <a:pt x="948" y="17261"/>
                  <a:pt x="852" y="17249"/>
                  <a:pt x="835" y="17266"/>
                </a:cubicBezTo>
                <a:cubicBezTo>
                  <a:pt x="824" y="17289"/>
                  <a:pt x="790" y="17317"/>
                  <a:pt x="761" y="17329"/>
                </a:cubicBezTo>
                <a:lnTo>
                  <a:pt x="756" y="17278"/>
                </a:lnTo>
                <a:cubicBezTo>
                  <a:pt x="756" y="17263"/>
                  <a:pt x="748" y="17247"/>
                  <a:pt x="741" y="17247"/>
                </a:cubicBezTo>
                <a:cubicBezTo>
                  <a:pt x="738" y="17247"/>
                  <a:pt x="735" y="17251"/>
                  <a:pt x="733" y="17261"/>
                </a:cubicBezTo>
                <a:lnTo>
                  <a:pt x="727" y="17317"/>
                </a:lnTo>
                <a:cubicBezTo>
                  <a:pt x="699" y="17357"/>
                  <a:pt x="665" y="17488"/>
                  <a:pt x="648" y="17527"/>
                </a:cubicBezTo>
                <a:cubicBezTo>
                  <a:pt x="642" y="17539"/>
                  <a:pt x="636" y="17544"/>
                  <a:pt x="629" y="17544"/>
                </a:cubicBezTo>
                <a:cubicBezTo>
                  <a:pt x="617" y="17544"/>
                  <a:pt x="604" y="17522"/>
                  <a:pt x="597" y="17476"/>
                </a:cubicBezTo>
                <a:lnTo>
                  <a:pt x="631" y="17385"/>
                </a:lnTo>
                <a:lnTo>
                  <a:pt x="648" y="17340"/>
                </a:lnTo>
                <a:cubicBezTo>
                  <a:pt x="665" y="17289"/>
                  <a:pt x="676" y="17232"/>
                  <a:pt x="670" y="17210"/>
                </a:cubicBezTo>
                <a:lnTo>
                  <a:pt x="670" y="17210"/>
                </a:lnTo>
                <a:lnTo>
                  <a:pt x="648" y="17238"/>
                </a:lnTo>
                <a:cubicBezTo>
                  <a:pt x="646" y="17237"/>
                  <a:pt x="644" y="17237"/>
                  <a:pt x="642" y="17237"/>
                </a:cubicBezTo>
                <a:cubicBezTo>
                  <a:pt x="622" y="17237"/>
                  <a:pt x="608" y="17291"/>
                  <a:pt x="608" y="17317"/>
                </a:cubicBezTo>
                <a:cubicBezTo>
                  <a:pt x="608" y="17333"/>
                  <a:pt x="599" y="17342"/>
                  <a:pt x="586" y="17342"/>
                </a:cubicBezTo>
                <a:cubicBezTo>
                  <a:pt x="575" y="17342"/>
                  <a:pt x="561" y="17336"/>
                  <a:pt x="546" y="17323"/>
                </a:cubicBezTo>
                <a:lnTo>
                  <a:pt x="529" y="17289"/>
                </a:lnTo>
                <a:lnTo>
                  <a:pt x="506" y="17255"/>
                </a:lnTo>
                <a:cubicBezTo>
                  <a:pt x="461" y="17238"/>
                  <a:pt x="449" y="17193"/>
                  <a:pt x="478" y="17158"/>
                </a:cubicBezTo>
                <a:lnTo>
                  <a:pt x="478" y="17130"/>
                </a:lnTo>
                <a:lnTo>
                  <a:pt x="483" y="17096"/>
                </a:lnTo>
                <a:cubicBezTo>
                  <a:pt x="476" y="17080"/>
                  <a:pt x="467" y="17074"/>
                  <a:pt x="458" y="17074"/>
                </a:cubicBezTo>
                <a:cubicBezTo>
                  <a:pt x="436" y="17074"/>
                  <a:pt x="413" y="17105"/>
                  <a:pt x="409" y="17124"/>
                </a:cubicBezTo>
                <a:cubicBezTo>
                  <a:pt x="405" y="17151"/>
                  <a:pt x="376" y="17160"/>
                  <a:pt x="356" y="17160"/>
                </a:cubicBezTo>
                <a:cubicBezTo>
                  <a:pt x="350" y="17160"/>
                  <a:pt x="345" y="17160"/>
                  <a:pt x="341" y="17158"/>
                </a:cubicBezTo>
                <a:cubicBezTo>
                  <a:pt x="341" y="17158"/>
                  <a:pt x="341" y="17158"/>
                  <a:pt x="341" y="17158"/>
                </a:cubicBezTo>
                <a:cubicBezTo>
                  <a:pt x="334" y="17158"/>
                  <a:pt x="432" y="17306"/>
                  <a:pt x="426" y="17329"/>
                </a:cubicBezTo>
                <a:cubicBezTo>
                  <a:pt x="426" y="17351"/>
                  <a:pt x="392" y="17351"/>
                  <a:pt x="381" y="17357"/>
                </a:cubicBezTo>
                <a:cubicBezTo>
                  <a:pt x="375" y="17363"/>
                  <a:pt x="353" y="17408"/>
                  <a:pt x="336" y="17459"/>
                </a:cubicBezTo>
                <a:lnTo>
                  <a:pt x="296" y="17476"/>
                </a:lnTo>
                <a:cubicBezTo>
                  <a:pt x="273" y="17482"/>
                  <a:pt x="256" y="17505"/>
                  <a:pt x="234" y="17522"/>
                </a:cubicBezTo>
                <a:cubicBezTo>
                  <a:pt x="205" y="17539"/>
                  <a:pt x="245" y="17573"/>
                  <a:pt x="234" y="17584"/>
                </a:cubicBezTo>
                <a:lnTo>
                  <a:pt x="211" y="17618"/>
                </a:lnTo>
                <a:cubicBezTo>
                  <a:pt x="183" y="17641"/>
                  <a:pt x="137" y="17675"/>
                  <a:pt x="131" y="17680"/>
                </a:cubicBezTo>
                <a:cubicBezTo>
                  <a:pt x="120" y="17692"/>
                  <a:pt x="137" y="17709"/>
                  <a:pt x="165" y="17732"/>
                </a:cubicBezTo>
                <a:lnTo>
                  <a:pt x="171" y="17720"/>
                </a:lnTo>
                <a:cubicBezTo>
                  <a:pt x="182" y="17706"/>
                  <a:pt x="191" y="17701"/>
                  <a:pt x="200" y="17701"/>
                </a:cubicBezTo>
                <a:cubicBezTo>
                  <a:pt x="219" y="17701"/>
                  <a:pt x="235" y="17726"/>
                  <a:pt x="251" y="17726"/>
                </a:cubicBezTo>
                <a:lnTo>
                  <a:pt x="285" y="17726"/>
                </a:lnTo>
                <a:cubicBezTo>
                  <a:pt x="319" y="17726"/>
                  <a:pt x="358" y="17720"/>
                  <a:pt x="381" y="17715"/>
                </a:cubicBezTo>
                <a:lnTo>
                  <a:pt x="387" y="17754"/>
                </a:lnTo>
                <a:lnTo>
                  <a:pt x="398" y="17817"/>
                </a:lnTo>
                <a:cubicBezTo>
                  <a:pt x="432" y="17794"/>
                  <a:pt x="443" y="17737"/>
                  <a:pt x="443" y="17726"/>
                </a:cubicBezTo>
                <a:cubicBezTo>
                  <a:pt x="443" y="17715"/>
                  <a:pt x="455" y="17697"/>
                  <a:pt x="472" y="17697"/>
                </a:cubicBezTo>
                <a:lnTo>
                  <a:pt x="478" y="17703"/>
                </a:lnTo>
                <a:cubicBezTo>
                  <a:pt x="492" y="17717"/>
                  <a:pt x="503" y="17724"/>
                  <a:pt x="513" y="17724"/>
                </a:cubicBezTo>
                <a:cubicBezTo>
                  <a:pt x="523" y="17724"/>
                  <a:pt x="531" y="17717"/>
                  <a:pt x="540" y="17703"/>
                </a:cubicBezTo>
                <a:cubicBezTo>
                  <a:pt x="551" y="17688"/>
                  <a:pt x="560" y="17665"/>
                  <a:pt x="573" y="17665"/>
                </a:cubicBezTo>
                <a:cubicBezTo>
                  <a:pt x="580" y="17665"/>
                  <a:pt x="587" y="17671"/>
                  <a:pt x="597" y="17686"/>
                </a:cubicBezTo>
                <a:lnTo>
                  <a:pt x="597" y="17692"/>
                </a:lnTo>
                <a:cubicBezTo>
                  <a:pt x="619" y="17680"/>
                  <a:pt x="653" y="17663"/>
                  <a:pt x="682" y="17658"/>
                </a:cubicBezTo>
                <a:lnTo>
                  <a:pt x="710" y="17658"/>
                </a:lnTo>
                <a:lnTo>
                  <a:pt x="756" y="17652"/>
                </a:lnTo>
                <a:cubicBezTo>
                  <a:pt x="769" y="17676"/>
                  <a:pt x="785" y="17686"/>
                  <a:pt x="795" y="17686"/>
                </a:cubicBezTo>
                <a:cubicBezTo>
                  <a:pt x="802" y="17686"/>
                  <a:pt x="807" y="17682"/>
                  <a:pt x="807" y="17675"/>
                </a:cubicBezTo>
                <a:cubicBezTo>
                  <a:pt x="808" y="17673"/>
                  <a:pt x="809" y="17672"/>
                  <a:pt x="811" y="17672"/>
                </a:cubicBezTo>
                <a:cubicBezTo>
                  <a:pt x="821" y="17672"/>
                  <a:pt x="842" y="17695"/>
                  <a:pt x="846" y="17709"/>
                </a:cubicBezTo>
                <a:cubicBezTo>
                  <a:pt x="848" y="17712"/>
                  <a:pt x="851" y="17713"/>
                  <a:pt x="855" y="17713"/>
                </a:cubicBezTo>
                <a:cubicBezTo>
                  <a:pt x="867" y="17713"/>
                  <a:pt x="887" y="17702"/>
                  <a:pt x="892" y="17697"/>
                </a:cubicBezTo>
                <a:cubicBezTo>
                  <a:pt x="897" y="17686"/>
                  <a:pt x="875" y="17629"/>
                  <a:pt x="863" y="17607"/>
                </a:cubicBezTo>
                <a:cubicBezTo>
                  <a:pt x="846" y="17590"/>
                  <a:pt x="863" y="17567"/>
                  <a:pt x="897" y="17561"/>
                </a:cubicBezTo>
                <a:lnTo>
                  <a:pt x="914" y="17567"/>
                </a:lnTo>
                <a:cubicBezTo>
                  <a:pt x="937" y="17578"/>
                  <a:pt x="960" y="17601"/>
                  <a:pt x="983" y="17618"/>
                </a:cubicBezTo>
                <a:cubicBezTo>
                  <a:pt x="1000" y="17629"/>
                  <a:pt x="1034" y="17624"/>
                  <a:pt x="1045" y="17641"/>
                </a:cubicBezTo>
                <a:cubicBezTo>
                  <a:pt x="1052" y="17649"/>
                  <a:pt x="1059" y="17653"/>
                  <a:pt x="1064" y="17653"/>
                </a:cubicBezTo>
                <a:cubicBezTo>
                  <a:pt x="1079" y="17653"/>
                  <a:pt x="1089" y="17625"/>
                  <a:pt x="1106" y="17625"/>
                </a:cubicBezTo>
                <a:cubicBezTo>
                  <a:pt x="1110" y="17625"/>
                  <a:pt x="1114" y="17626"/>
                  <a:pt x="1119" y="17629"/>
                </a:cubicBezTo>
                <a:lnTo>
                  <a:pt x="1147" y="17652"/>
                </a:lnTo>
                <a:cubicBezTo>
                  <a:pt x="1164" y="17607"/>
                  <a:pt x="1136" y="17561"/>
                  <a:pt x="1124" y="17561"/>
                </a:cubicBezTo>
                <a:cubicBezTo>
                  <a:pt x="1113" y="17556"/>
                  <a:pt x="1136" y="17544"/>
                  <a:pt x="1175" y="17527"/>
                </a:cubicBezTo>
                <a:lnTo>
                  <a:pt x="1209" y="17533"/>
                </a:lnTo>
                <a:cubicBezTo>
                  <a:pt x="1230" y="17538"/>
                  <a:pt x="1213" y="17597"/>
                  <a:pt x="1241" y="17597"/>
                </a:cubicBezTo>
                <a:cubicBezTo>
                  <a:pt x="1243" y="17597"/>
                  <a:pt x="1246" y="17596"/>
                  <a:pt x="1249" y="17595"/>
                </a:cubicBezTo>
                <a:cubicBezTo>
                  <a:pt x="1278" y="17590"/>
                  <a:pt x="1300" y="17567"/>
                  <a:pt x="1329" y="17567"/>
                </a:cubicBezTo>
                <a:lnTo>
                  <a:pt x="1368" y="17561"/>
                </a:lnTo>
                <a:cubicBezTo>
                  <a:pt x="1414" y="17561"/>
                  <a:pt x="1448" y="17482"/>
                  <a:pt x="1448" y="17454"/>
                </a:cubicBezTo>
                <a:cubicBezTo>
                  <a:pt x="1448" y="17439"/>
                  <a:pt x="1477" y="17425"/>
                  <a:pt x="1498" y="17425"/>
                </a:cubicBezTo>
                <a:cubicBezTo>
                  <a:pt x="1509" y="17425"/>
                  <a:pt x="1518" y="17430"/>
                  <a:pt x="1516" y="17442"/>
                </a:cubicBezTo>
                <a:cubicBezTo>
                  <a:pt x="1513" y="17450"/>
                  <a:pt x="1513" y="17453"/>
                  <a:pt x="1515" y="17453"/>
                </a:cubicBezTo>
                <a:cubicBezTo>
                  <a:pt x="1521" y="17453"/>
                  <a:pt x="1542" y="17430"/>
                  <a:pt x="1550" y="17414"/>
                </a:cubicBezTo>
                <a:cubicBezTo>
                  <a:pt x="1552" y="17411"/>
                  <a:pt x="1555" y="17410"/>
                  <a:pt x="1559" y="17410"/>
                </a:cubicBezTo>
                <a:cubicBezTo>
                  <a:pt x="1577" y="17410"/>
                  <a:pt x="1615" y="17440"/>
                  <a:pt x="1629" y="17459"/>
                </a:cubicBezTo>
                <a:cubicBezTo>
                  <a:pt x="1633" y="17465"/>
                  <a:pt x="1642" y="17467"/>
                  <a:pt x="1651" y="17467"/>
                </a:cubicBezTo>
                <a:cubicBezTo>
                  <a:pt x="1665" y="17467"/>
                  <a:pt x="1681" y="17464"/>
                  <a:pt x="1693" y="17464"/>
                </a:cubicBezTo>
                <a:cubicBezTo>
                  <a:pt x="1696" y="17464"/>
                  <a:pt x="1699" y="17464"/>
                  <a:pt x="1702" y="17464"/>
                </a:cubicBezTo>
                <a:lnTo>
                  <a:pt x="1702" y="17464"/>
                </a:lnTo>
                <a:cubicBezTo>
                  <a:pt x="1695" y="17460"/>
                  <a:pt x="1689" y="17457"/>
                  <a:pt x="1686" y="17454"/>
                </a:cubicBezTo>
                <a:cubicBezTo>
                  <a:pt x="1686" y="17442"/>
                  <a:pt x="1686" y="17437"/>
                  <a:pt x="1692" y="17425"/>
                </a:cubicBezTo>
                <a:cubicBezTo>
                  <a:pt x="1692" y="17410"/>
                  <a:pt x="1702" y="17401"/>
                  <a:pt x="1717" y="17401"/>
                </a:cubicBezTo>
                <a:cubicBezTo>
                  <a:pt x="1729" y="17401"/>
                  <a:pt x="1744" y="17407"/>
                  <a:pt x="1760" y="17419"/>
                </a:cubicBezTo>
                <a:lnTo>
                  <a:pt x="1726" y="17465"/>
                </a:lnTo>
                <a:cubicBezTo>
                  <a:pt x="1726" y="17471"/>
                  <a:pt x="1720" y="17471"/>
                  <a:pt x="1720" y="17476"/>
                </a:cubicBezTo>
                <a:cubicBezTo>
                  <a:pt x="1714" y="17472"/>
                  <a:pt x="1708" y="17468"/>
                  <a:pt x="1703" y="17465"/>
                </a:cubicBezTo>
                <a:lnTo>
                  <a:pt x="1703" y="17465"/>
                </a:lnTo>
                <a:cubicBezTo>
                  <a:pt x="1675" y="17510"/>
                  <a:pt x="1680" y="17550"/>
                  <a:pt x="1720" y="17550"/>
                </a:cubicBezTo>
                <a:lnTo>
                  <a:pt x="1743" y="17567"/>
                </a:lnTo>
                <a:lnTo>
                  <a:pt x="1771" y="17584"/>
                </a:lnTo>
                <a:cubicBezTo>
                  <a:pt x="1781" y="17602"/>
                  <a:pt x="1800" y="17611"/>
                  <a:pt x="1821" y="17611"/>
                </a:cubicBezTo>
                <a:cubicBezTo>
                  <a:pt x="1847" y="17611"/>
                  <a:pt x="1877" y="17598"/>
                  <a:pt x="1902" y="17573"/>
                </a:cubicBezTo>
                <a:lnTo>
                  <a:pt x="1947" y="17561"/>
                </a:lnTo>
                <a:lnTo>
                  <a:pt x="2004" y="17539"/>
                </a:lnTo>
                <a:cubicBezTo>
                  <a:pt x="2026" y="17595"/>
                  <a:pt x="2049" y="17635"/>
                  <a:pt x="2072" y="17641"/>
                </a:cubicBezTo>
                <a:cubicBezTo>
                  <a:pt x="2066" y="17663"/>
                  <a:pt x="2055" y="17692"/>
                  <a:pt x="2044" y="17709"/>
                </a:cubicBezTo>
                <a:cubicBezTo>
                  <a:pt x="2031" y="17726"/>
                  <a:pt x="2041" y="17734"/>
                  <a:pt x="2051" y="17734"/>
                </a:cubicBezTo>
                <a:cubicBezTo>
                  <a:pt x="2055" y="17734"/>
                  <a:pt x="2058" y="17733"/>
                  <a:pt x="2061" y="17732"/>
                </a:cubicBezTo>
                <a:cubicBezTo>
                  <a:pt x="2061" y="17731"/>
                  <a:pt x="2062" y="17730"/>
                  <a:pt x="2063" y="17730"/>
                </a:cubicBezTo>
                <a:cubicBezTo>
                  <a:pt x="2068" y="17730"/>
                  <a:pt x="2071" y="17746"/>
                  <a:pt x="2066" y="17766"/>
                </a:cubicBezTo>
                <a:lnTo>
                  <a:pt x="2055" y="17783"/>
                </a:lnTo>
                <a:lnTo>
                  <a:pt x="2044" y="17800"/>
                </a:lnTo>
                <a:cubicBezTo>
                  <a:pt x="2039" y="17804"/>
                  <a:pt x="2033" y="17806"/>
                  <a:pt x="2026" y="17806"/>
                </a:cubicBezTo>
                <a:cubicBezTo>
                  <a:pt x="2008" y="17806"/>
                  <a:pt x="1985" y="17792"/>
                  <a:pt x="1964" y="17771"/>
                </a:cubicBezTo>
                <a:lnTo>
                  <a:pt x="1941" y="17760"/>
                </a:lnTo>
                <a:cubicBezTo>
                  <a:pt x="1913" y="17754"/>
                  <a:pt x="1919" y="17732"/>
                  <a:pt x="1913" y="17703"/>
                </a:cubicBezTo>
                <a:lnTo>
                  <a:pt x="1902" y="17652"/>
                </a:lnTo>
                <a:cubicBezTo>
                  <a:pt x="1886" y="17665"/>
                  <a:pt x="1866" y="17672"/>
                  <a:pt x="1848" y="17672"/>
                </a:cubicBezTo>
                <a:cubicBezTo>
                  <a:pt x="1834" y="17672"/>
                  <a:pt x="1821" y="17668"/>
                  <a:pt x="1811" y="17658"/>
                </a:cubicBezTo>
                <a:lnTo>
                  <a:pt x="1788" y="17646"/>
                </a:lnTo>
                <a:lnTo>
                  <a:pt x="1754" y="17624"/>
                </a:lnTo>
                <a:cubicBezTo>
                  <a:pt x="1720" y="17629"/>
                  <a:pt x="1697" y="17680"/>
                  <a:pt x="1697" y="17697"/>
                </a:cubicBezTo>
                <a:cubicBezTo>
                  <a:pt x="1697" y="17709"/>
                  <a:pt x="1720" y="17726"/>
                  <a:pt x="1726" y="17726"/>
                </a:cubicBezTo>
                <a:cubicBezTo>
                  <a:pt x="1726" y="17726"/>
                  <a:pt x="1726" y="17726"/>
                  <a:pt x="1727" y="17726"/>
                </a:cubicBezTo>
                <a:cubicBezTo>
                  <a:pt x="1733" y="17726"/>
                  <a:pt x="1751" y="17778"/>
                  <a:pt x="1767" y="17778"/>
                </a:cubicBezTo>
                <a:cubicBezTo>
                  <a:pt x="1769" y="17778"/>
                  <a:pt x="1770" y="17778"/>
                  <a:pt x="1771" y="17777"/>
                </a:cubicBezTo>
                <a:cubicBezTo>
                  <a:pt x="1774" y="17775"/>
                  <a:pt x="1777" y="17775"/>
                  <a:pt x="1780" y="17775"/>
                </a:cubicBezTo>
                <a:cubicBezTo>
                  <a:pt x="1800" y="17775"/>
                  <a:pt x="1836" y="17800"/>
                  <a:pt x="1851" y="17805"/>
                </a:cubicBezTo>
                <a:cubicBezTo>
                  <a:pt x="1868" y="17805"/>
                  <a:pt x="1868" y="17834"/>
                  <a:pt x="1845" y="17856"/>
                </a:cubicBezTo>
                <a:lnTo>
                  <a:pt x="1754" y="17879"/>
                </a:lnTo>
                <a:cubicBezTo>
                  <a:pt x="1751" y="17882"/>
                  <a:pt x="1746" y="17883"/>
                  <a:pt x="1740" y="17883"/>
                </a:cubicBezTo>
                <a:cubicBezTo>
                  <a:pt x="1734" y="17883"/>
                  <a:pt x="1729" y="17882"/>
                  <a:pt x="1726" y="17879"/>
                </a:cubicBezTo>
                <a:lnTo>
                  <a:pt x="1714" y="17862"/>
                </a:lnTo>
                <a:cubicBezTo>
                  <a:pt x="1712" y="17853"/>
                  <a:pt x="1709" y="17848"/>
                  <a:pt x="1705" y="17848"/>
                </a:cubicBezTo>
                <a:cubicBezTo>
                  <a:pt x="1700" y="17848"/>
                  <a:pt x="1693" y="17859"/>
                  <a:pt x="1686" y="17879"/>
                </a:cubicBezTo>
                <a:lnTo>
                  <a:pt x="1680" y="17879"/>
                </a:lnTo>
                <a:cubicBezTo>
                  <a:pt x="1641" y="17885"/>
                  <a:pt x="1601" y="17885"/>
                  <a:pt x="1567" y="17919"/>
                </a:cubicBezTo>
                <a:lnTo>
                  <a:pt x="1561" y="17919"/>
                </a:lnTo>
                <a:cubicBezTo>
                  <a:pt x="1556" y="17913"/>
                  <a:pt x="1539" y="17885"/>
                  <a:pt x="1533" y="17868"/>
                </a:cubicBezTo>
                <a:lnTo>
                  <a:pt x="1516" y="17851"/>
                </a:lnTo>
                <a:lnTo>
                  <a:pt x="1499" y="17839"/>
                </a:lnTo>
                <a:cubicBezTo>
                  <a:pt x="1497" y="17832"/>
                  <a:pt x="1489" y="17830"/>
                  <a:pt x="1477" y="17830"/>
                </a:cubicBezTo>
                <a:cubicBezTo>
                  <a:pt x="1452" y="17830"/>
                  <a:pt x="1412" y="17843"/>
                  <a:pt x="1397" y="17851"/>
                </a:cubicBezTo>
                <a:cubicBezTo>
                  <a:pt x="1394" y="17853"/>
                  <a:pt x="1390" y="17853"/>
                  <a:pt x="1387" y="17853"/>
                </a:cubicBezTo>
                <a:cubicBezTo>
                  <a:pt x="1358" y="17853"/>
                  <a:pt x="1316" y="17797"/>
                  <a:pt x="1306" y="17771"/>
                </a:cubicBezTo>
                <a:cubicBezTo>
                  <a:pt x="1298" y="17756"/>
                  <a:pt x="1268" y="17751"/>
                  <a:pt x="1242" y="17751"/>
                </a:cubicBezTo>
                <a:cubicBezTo>
                  <a:pt x="1229" y="17751"/>
                  <a:pt x="1217" y="17752"/>
                  <a:pt x="1209" y="17754"/>
                </a:cubicBezTo>
                <a:cubicBezTo>
                  <a:pt x="1192" y="17766"/>
                  <a:pt x="1175" y="17794"/>
                  <a:pt x="1175" y="17828"/>
                </a:cubicBezTo>
                <a:lnTo>
                  <a:pt x="1175" y="17856"/>
                </a:lnTo>
                <a:cubicBezTo>
                  <a:pt x="1175" y="17868"/>
                  <a:pt x="1158" y="17885"/>
                  <a:pt x="1153" y="17885"/>
                </a:cubicBezTo>
                <a:cubicBezTo>
                  <a:pt x="1141" y="17885"/>
                  <a:pt x="1124" y="17868"/>
                  <a:pt x="1124" y="17862"/>
                </a:cubicBezTo>
                <a:lnTo>
                  <a:pt x="1124" y="17805"/>
                </a:lnTo>
                <a:cubicBezTo>
                  <a:pt x="1124" y="17749"/>
                  <a:pt x="1079" y="17697"/>
                  <a:pt x="1068" y="17697"/>
                </a:cubicBezTo>
                <a:cubicBezTo>
                  <a:pt x="1056" y="17697"/>
                  <a:pt x="1068" y="17726"/>
                  <a:pt x="1073" y="17743"/>
                </a:cubicBezTo>
                <a:cubicBezTo>
                  <a:pt x="1073" y="17760"/>
                  <a:pt x="1079" y="17800"/>
                  <a:pt x="1085" y="17811"/>
                </a:cubicBezTo>
                <a:cubicBezTo>
                  <a:pt x="1090" y="17822"/>
                  <a:pt x="1096" y="17856"/>
                  <a:pt x="1102" y="17885"/>
                </a:cubicBezTo>
                <a:lnTo>
                  <a:pt x="1068" y="17885"/>
                </a:lnTo>
                <a:cubicBezTo>
                  <a:pt x="1045" y="17885"/>
                  <a:pt x="1022" y="17885"/>
                  <a:pt x="1028" y="17924"/>
                </a:cubicBezTo>
                <a:cubicBezTo>
                  <a:pt x="1032" y="17974"/>
                  <a:pt x="1012" y="17988"/>
                  <a:pt x="992" y="17988"/>
                </a:cubicBezTo>
                <a:cubicBezTo>
                  <a:pt x="983" y="17988"/>
                  <a:pt x="973" y="17985"/>
                  <a:pt x="965" y="17981"/>
                </a:cubicBezTo>
                <a:cubicBezTo>
                  <a:pt x="926" y="17947"/>
                  <a:pt x="858" y="17947"/>
                  <a:pt x="852" y="17856"/>
                </a:cubicBezTo>
                <a:lnTo>
                  <a:pt x="852" y="17834"/>
                </a:lnTo>
                <a:cubicBezTo>
                  <a:pt x="848" y="17811"/>
                  <a:pt x="836" y="17796"/>
                  <a:pt x="826" y="17796"/>
                </a:cubicBezTo>
                <a:cubicBezTo>
                  <a:pt x="823" y="17796"/>
                  <a:pt x="820" y="17797"/>
                  <a:pt x="818" y="17800"/>
                </a:cubicBezTo>
                <a:lnTo>
                  <a:pt x="807" y="17805"/>
                </a:lnTo>
                <a:lnTo>
                  <a:pt x="790" y="17811"/>
                </a:lnTo>
                <a:cubicBezTo>
                  <a:pt x="778" y="17811"/>
                  <a:pt x="767" y="17788"/>
                  <a:pt x="767" y="17783"/>
                </a:cubicBezTo>
                <a:cubicBezTo>
                  <a:pt x="773" y="17771"/>
                  <a:pt x="739" y="17766"/>
                  <a:pt x="722" y="17766"/>
                </a:cubicBezTo>
                <a:cubicBezTo>
                  <a:pt x="704" y="17766"/>
                  <a:pt x="761" y="17856"/>
                  <a:pt x="784" y="17890"/>
                </a:cubicBezTo>
                <a:cubicBezTo>
                  <a:pt x="807" y="17919"/>
                  <a:pt x="824" y="17947"/>
                  <a:pt x="818" y="17953"/>
                </a:cubicBezTo>
                <a:cubicBezTo>
                  <a:pt x="818" y="17953"/>
                  <a:pt x="790" y="17941"/>
                  <a:pt x="784" y="17936"/>
                </a:cubicBezTo>
                <a:cubicBezTo>
                  <a:pt x="783" y="17935"/>
                  <a:pt x="782" y="17935"/>
                  <a:pt x="781" y="17935"/>
                </a:cubicBezTo>
                <a:cubicBezTo>
                  <a:pt x="767" y="17935"/>
                  <a:pt x="726" y="17971"/>
                  <a:pt x="716" y="17993"/>
                </a:cubicBezTo>
                <a:cubicBezTo>
                  <a:pt x="699" y="18010"/>
                  <a:pt x="699" y="18061"/>
                  <a:pt x="699" y="18072"/>
                </a:cubicBezTo>
                <a:cubicBezTo>
                  <a:pt x="704" y="18089"/>
                  <a:pt x="687" y="18100"/>
                  <a:pt x="665" y="18112"/>
                </a:cubicBezTo>
                <a:lnTo>
                  <a:pt x="648" y="18106"/>
                </a:lnTo>
                <a:cubicBezTo>
                  <a:pt x="636" y="18106"/>
                  <a:pt x="631" y="18083"/>
                  <a:pt x="619" y="18078"/>
                </a:cubicBezTo>
                <a:cubicBezTo>
                  <a:pt x="578" y="18059"/>
                  <a:pt x="540" y="18013"/>
                  <a:pt x="499" y="18013"/>
                </a:cubicBezTo>
                <a:cubicBezTo>
                  <a:pt x="477" y="18013"/>
                  <a:pt x="455" y="18026"/>
                  <a:pt x="432" y="18061"/>
                </a:cubicBezTo>
                <a:cubicBezTo>
                  <a:pt x="432" y="18063"/>
                  <a:pt x="430" y="18063"/>
                  <a:pt x="428" y="18063"/>
                </a:cubicBezTo>
                <a:cubicBezTo>
                  <a:pt x="422" y="18063"/>
                  <a:pt x="413" y="18061"/>
                  <a:pt x="409" y="18061"/>
                </a:cubicBezTo>
                <a:cubicBezTo>
                  <a:pt x="396" y="18057"/>
                  <a:pt x="381" y="18054"/>
                  <a:pt x="368" y="18054"/>
                </a:cubicBezTo>
                <a:cubicBezTo>
                  <a:pt x="358" y="18054"/>
                  <a:pt x="349" y="18056"/>
                  <a:pt x="341" y="18061"/>
                </a:cubicBezTo>
                <a:cubicBezTo>
                  <a:pt x="333" y="18066"/>
                  <a:pt x="327" y="18071"/>
                  <a:pt x="322" y="18071"/>
                </a:cubicBezTo>
                <a:cubicBezTo>
                  <a:pt x="317" y="18071"/>
                  <a:pt x="313" y="18066"/>
                  <a:pt x="307" y="18055"/>
                </a:cubicBezTo>
                <a:lnTo>
                  <a:pt x="296" y="18038"/>
                </a:lnTo>
                <a:cubicBezTo>
                  <a:pt x="291" y="18033"/>
                  <a:pt x="285" y="18031"/>
                  <a:pt x="277" y="18031"/>
                </a:cubicBezTo>
                <a:cubicBezTo>
                  <a:pt x="247" y="18031"/>
                  <a:pt x="199" y="18062"/>
                  <a:pt x="154" y="18112"/>
                </a:cubicBezTo>
                <a:lnTo>
                  <a:pt x="97" y="18066"/>
                </a:lnTo>
                <a:lnTo>
                  <a:pt x="46" y="18027"/>
                </a:lnTo>
                <a:lnTo>
                  <a:pt x="46" y="18027"/>
                </a:lnTo>
                <a:cubicBezTo>
                  <a:pt x="31" y="18063"/>
                  <a:pt x="44" y="18095"/>
                  <a:pt x="78" y="18095"/>
                </a:cubicBezTo>
                <a:cubicBezTo>
                  <a:pt x="80" y="18095"/>
                  <a:pt x="83" y="18095"/>
                  <a:pt x="86" y="18095"/>
                </a:cubicBezTo>
                <a:lnTo>
                  <a:pt x="109" y="18146"/>
                </a:lnTo>
                <a:cubicBezTo>
                  <a:pt x="118" y="18169"/>
                  <a:pt x="126" y="18176"/>
                  <a:pt x="135" y="18176"/>
                </a:cubicBezTo>
                <a:cubicBezTo>
                  <a:pt x="153" y="18176"/>
                  <a:pt x="172" y="18145"/>
                  <a:pt x="193" y="18145"/>
                </a:cubicBezTo>
                <a:cubicBezTo>
                  <a:pt x="195" y="18145"/>
                  <a:pt x="197" y="18145"/>
                  <a:pt x="200" y="18146"/>
                </a:cubicBezTo>
                <a:cubicBezTo>
                  <a:pt x="211" y="18146"/>
                  <a:pt x="217" y="18163"/>
                  <a:pt x="228" y="18174"/>
                </a:cubicBezTo>
                <a:lnTo>
                  <a:pt x="245" y="18191"/>
                </a:lnTo>
                <a:cubicBezTo>
                  <a:pt x="273" y="18214"/>
                  <a:pt x="279" y="18254"/>
                  <a:pt x="251" y="18276"/>
                </a:cubicBezTo>
                <a:lnTo>
                  <a:pt x="234" y="18299"/>
                </a:lnTo>
                <a:cubicBezTo>
                  <a:pt x="211" y="18322"/>
                  <a:pt x="245" y="18361"/>
                  <a:pt x="217" y="18395"/>
                </a:cubicBezTo>
                <a:cubicBezTo>
                  <a:pt x="206" y="18406"/>
                  <a:pt x="205" y="18464"/>
                  <a:pt x="245" y="18464"/>
                </a:cubicBezTo>
                <a:cubicBezTo>
                  <a:pt x="247" y="18464"/>
                  <a:pt x="249" y="18464"/>
                  <a:pt x="251" y="18463"/>
                </a:cubicBezTo>
                <a:cubicBezTo>
                  <a:pt x="268" y="18463"/>
                  <a:pt x="279" y="18480"/>
                  <a:pt x="296" y="18486"/>
                </a:cubicBezTo>
                <a:lnTo>
                  <a:pt x="307" y="18486"/>
                </a:lnTo>
                <a:cubicBezTo>
                  <a:pt x="324" y="18486"/>
                  <a:pt x="336" y="18412"/>
                  <a:pt x="353" y="18407"/>
                </a:cubicBezTo>
                <a:cubicBezTo>
                  <a:pt x="370" y="18407"/>
                  <a:pt x="358" y="18378"/>
                  <a:pt x="324" y="18356"/>
                </a:cubicBezTo>
                <a:lnTo>
                  <a:pt x="302" y="18327"/>
                </a:lnTo>
                <a:cubicBezTo>
                  <a:pt x="290" y="18322"/>
                  <a:pt x="290" y="18288"/>
                  <a:pt x="296" y="18276"/>
                </a:cubicBezTo>
                <a:cubicBezTo>
                  <a:pt x="304" y="18268"/>
                  <a:pt x="309" y="18246"/>
                  <a:pt x="322" y="18246"/>
                </a:cubicBezTo>
                <a:cubicBezTo>
                  <a:pt x="327" y="18246"/>
                  <a:pt x="333" y="18249"/>
                  <a:pt x="341" y="18259"/>
                </a:cubicBezTo>
                <a:lnTo>
                  <a:pt x="347" y="18265"/>
                </a:lnTo>
                <a:cubicBezTo>
                  <a:pt x="370" y="18265"/>
                  <a:pt x="404" y="18237"/>
                  <a:pt x="438" y="18208"/>
                </a:cubicBezTo>
                <a:lnTo>
                  <a:pt x="489" y="18208"/>
                </a:lnTo>
                <a:cubicBezTo>
                  <a:pt x="506" y="18208"/>
                  <a:pt x="523" y="18202"/>
                  <a:pt x="534" y="18191"/>
                </a:cubicBezTo>
                <a:lnTo>
                  <a:pt x="568" y="18168"/>
                </a:lnTo>
                <a:cubicBezTo>
                  <a:pt x="602" y="18174"/>
                  <a:pt x="636" y="18237"/>
                  <a:pt x="648" y="18299"/>
                </a:cubicBezTo>
                <a:lnTo>
                  <a:pt x="659" y="18356"/>
                </a:lnTo>
                <a:cubicBezTo>
                  <a:pt x="665" y="18373"/>
                  <a:pt x="682" y="18384"/>
                  <a:pt x="693" y="18401"/>
                </a:cubicBezTo>
                <a:lnTo>
                  <a:pt x="699" y="18401"/>
                </a:lnTo>
                <a:cubicBezTo>
                  <a:pt x="710" y="18401"/>
                  <a:pt x="722" y="18390"/>
                  <a:pt x="722" y="18373"/>
                </a:cubicBezTo>
                <a:lnTo>
                  <a:pt x="716" y="18367"/>
                </a:lnTo>
                <a:cubicBezTo>
                  <a:pt x="704" y="18344"/>
                  <a:pt x="699" y="18316"/>
                  <a:pt x="722" y="18305"/>
                </a:cubicBezTo>
                <a:cubicBezTo>
                  <a:pt x="733" y="18305"/>
                  <a:pt x="750" y="18322"/>
                  <a:pt x="756" y="18333"/>
                </a:cubicBezTo>
                <a:cubicBezTo>
                  <a:pt x="767" y="18350"/>
                  <a:pt x="773" y="18373"/>
                  <a:pt x="784" y="18384"/>
                </a:cubicBezTo>
                <a:cubicBezTo>
                  <a:pt x="807" y="18407"/>
                  <a:pt x="818" y="18435"/>
                  <a:pt x="829" y="18458"/>
                </a:cubicBezTo>
                <a:cubicBezTo>
                  <a:pt x="824" y="18463"/>
                  <a:pt x="824" y="18463"/>
                  <a:pt x="829" y="18463"/>
                </a:cubicBezTo>
                <a:cubicBezTo>
                  <a:pt x="829" y="18480"/>
                  <a:pt x="829" y="18498"/>
                  <a:pt x="829" y="18515"/>
                </a:cubicBezTo>
                <a:cubicBezTo>
                  <a:pt x="824" y="18515"/>
                  <a:pt x="824" y="18520"/>
                  <a:pt x="824" y="18520"/>
                </a:cubicBezTo>
                <a:lnTo>
                  <a:pt x="812" y="18543"/>
                </a:lnTo>
                <a:cubicBezTo>
                  <a:pt x="807" y="18577"/>
                  <a:pt x="722" y="18628"/>
                  <a:pt x="716" y="18645"/>
                </a:cubicBezTo>
                <a:cubicBezTo>
                  <a:pt x="716" y="18653"/>
                  <a:pt x="728" y="18659"/>
                  <a:pt x="748" y="18659"/>
                </a:cubicBezTo>
                <a:cubicBezTo>
                  <a:pt x="755" y="18659"/>
                  <a:pt x="763" y="18658"/>
                  <a:pt x="773" y="18656"/>
                </a:cubicBezTo>
                <a:lnTo>
                  <a:pt x="801" y="18645"/>
                </a:lnTo>
                <a:lnTo>
                  <a:pt x="829" y="18634"/>
                </a:lnTo>
                <a:cubicBezTo>
                  <a:pt x="858" y="18628"/>
                  <a:pt x="886" y="18566"/>
                  <a:pt x="903" y="18566"/>
                </a:cubicBezTo>
                <a:cubicBezTo>
                  <a:pt x="920" y="18566"/>
                  <a:pt x="909" y="18549"/>
                  <a:pt x="880" y="18520"/>
                </a:cubicBezTo>
                <a:lnTo>
                  <a:pt x="869" y="18509"/>
                </a:lnTo>
                <a:cubicBezTo>
                  <a:pt x="875" y="18503"/>
                  <a:pt x="880" y="18498"/>
                  <a:pt x="880" y="18498"/>
                </a:cubicBezTo>
                <a:lnTo>
                  <a:pt x="920" y="18509"/>
                </a:lnTo>
                <a:cubicBezTo>
                  <a:pt x="965" y="18532"/>
                  <a:pt x="1005" y="18577"/>
                  <a:pt x="1017" y="18605"/>
                </a:cubicBezTo>
                <a:lnTo>
                  <a:pt x="1045" y="18583"/>
                </a:lnTo>
                <a:cubicBezTo>
                  <a:pt x="1045" y="18577"/>
                  <a:pt x="1039" y="18537"/>
                  <a:pt x="1028" y="18520"/>
                </a:cubicBezTo>
                <a:cubicBezTo>
                  <a:pt x="1011" y="18492"/>
                  <a:pt x="988" y="18458"/>
                  <a:pt x="960" y="18441"/>
                </a:cubicBezTo>
                <a:cubicBezTo>
                  <a:pt x="931" y="18412"/>
                  <a:pt x="926" y="18412"/>
                  <a:pt x="948" y="18395"/>
                </a:cubicBezTo>
                <a:cubicBezTo>
                  <a:pt x="983" y="18361"/>
                  <a:pt x="1028" y="18310"/>
                  <a:pt x="1062" y="18310"/>
                </a:cubicBezTo>
                <a:cubicBezTo>
                  <a:pt x="1113" y="18316"/>
                  <a:pt x="1085" y="18418"/>
                  <a:pt x="1124" y="18452"/>
                </a:cubicBezTo>
                <a:cubicBezTo>
                  <a:pt x="1124" y="18452"/>
                  <a:pt x="1124" y="18463"/>
                  <a:pt x="1124" y="18469"/>
                </a:cubicBezTo>
                <a:cubicBezTo>
                  <a:pt x="1136" y="18513"/>
                  <a:pt x="1143" y="18528"/>
                  <a:pt x="1161" y="18528"/>
                </a:cubicBezTo>
                <a:cubicBezTo>
                  <a:pt x="1168" y="18528"/>
                  <a:pt x="1179" y="18525"/>
                  <a:pt x="1192" y="18520"/>
                </a:cubicBezTo>
                <a:cubicBezTo>
                  <a:pt x="1209" y="18515"/>
                  <a:pt x="1226" y="18498"/>
                  <a:pt x="1244" y="18498"/>
                </a:cubicBezTo>
                <a:lnTo>
                  <a:pt x="1306" y="18515"/>
                </a:lnTo>
                <a:cubicBezTo>
                  <a:pt x="1340" y="18463"/>
                  <a:pt x="1329" y="18384"/>
                  <a:pt x="1317" y="18373"/>
                </a:cubicBezTo>
                <a:cubicBezTo>
                  <a:pt x="1302" y="18362"/>
                  <a:pt x="1344" y="18332"/>
                  <a:pt x="1373" y="18332"/>
                </a:cubicBezTo>
                <a:cubicBezTo>
                  <a:pt x="1375" y="18332"/>
                  <a:pt x="1378" y="18333"/>
                  <a:pt x="1380" y="18333"/>
                </a:cubicBezTo>
                <a:cubicBezTo>
                  <a:pt x="1402" y="18333"/>
                  <a:pt x="1431" y="18322"/>
                  <a:pt x="1436" y="18316"/>
                </a:cubicBezTo>
                <a:lnTo>
                  <a:pt x="1442" y="18316"/>
                </a:lnTo>
                <a:cubicBezTo>
                  <a:pt x="1436" y="18316"/>
                  <a:pt x="1431" y="18322"/>
                  <a:pt x="1431" y="18327"/>
                </a:cubicBezTo>
                <a:cubicBezTo>
                  <a:pt x="1425" y="18333"/>
                  <a:pt x="1419" y="18350"/>
                  <a:pt x="1419" y="18361"/>
                </a:cubicBezTo>
                <a:lnTo>
                  <a:pt x="1419" y="18367"/>
                </a:lnTo>
                <a:cubicBezTo>
                  <a:pt x="1380" y="18429"/>
                  <a:pt x="1402" y="18492"/>
                  <a:pt x="1431" y="18526"/>
                </a:cubicBezTo>
                <a:cubicBezTo>
                  <a:pt x="1437" y="18531"/>
                  <a:pt x="1442" y="18534"/>
                  <a:pt x="1447" y="18534"/>
                </a:cubicBezTo>
                <a:cubicBezTo>
                  <a:pt x="1468" y="18534"/>
                  <a:pt x="1463" y="18473"/>
                  <a:pt x="1482" y="18463"/>
                </a:cubicBezTo>
                <a:lnTo>
                  <a:pt x="1493" y="18463"/>
                </a:lnTo>
                <a:lnTo>
                  <a:pt x="1567" y="18469"/>
                </a:lnTo>
                <a:cubicBezTo>
                  <a:pt x="1550" y="18412"/>
                  <a:pt x="1476" y="18395"/>
                  <a:pt x="1470" y="18373"/>
                </a:cubicBezTo>
                <a:cubicBezTo>
                  <a:pt x="1470" y="18363"/>
                  <a:pt x="1466" y="18345"/>
                  <a:pt x="1461" y="18329"/>
                </a:cubicBezTo>
                <a:lnTo>
                  <a:pt x="1461" y="18329"/>
                </a:lnTo>
                <a:cubicBezTo>
                  <a:pt x="1469" y="18333"/>
                  <a:pt x="1489" y="18333"/>
                  <a:pt x="1499" y="18333"/>
                </a:cubicBezTo>
                <a:cubicBezTo>
                  <a:pt x="1505" y="18327"/>
                  <a:pt x="1476" y="18248"/>
                  <a:pt x="1499" y="18225"/>
                </a:cubicBezTo>
                <a:cubicBezTo>
                  <a:pt x="1505" y="18214"/>
                  <a:pt x="1520" y="18210"/>
                  <a:pt x="1536" y="18210"/>
                </a:cubicBezTo>
                <a:cubicBezTo>
                  <a:pt x="1561" y="18210"/>
                  <a:pt x="1591" y="18220"/>
                  <a:pt x="1601" y="18231"/>
                </a:cubicBezTo>
                <a:cubicBezTo>
                  <a:pt x="1604" y="18233"/>
                  <a:pt x="1606" y="18235"/>
                  <a:pt x="1609" y="18235"/>
                </a:cubicBezTo>
                <a:cubicBezTo>
                  <a:pt x="1623" y="18235"/>
                  <a:pt x="1635" y="18199"/>
                  <a:pt x="1635" y="18180"/>
                </a:cubicBezTo>
                <a:cubicBezTo>
                  <a:pt x="1635" y="18166"/>
                  <a:pt x="1631" y="18159"/>
                  <a:pt x="1625" y="18159"/>
                </a:cubicBezTo>
                <a:cubicBezTo>
                  <a:pt x="1621" y="18159"/>
                  <a:pt x="1617" y="18162"/>
                  <a:pt x="1612" y="18168"/>
                </a:cubicBezTo>
                <a:lnTo>
                  <a:pt x="1607" y="18174"/>
                </a:lnTo>
                <a:lnTo>
                  <a:pt x="1584" y="18180"/>
                </a:lnTo>
                <a:cubicBezTo>
                  <a:pt x="1578" y="18163"/>
                  <a:pt x="1573" y="18112"/>
                  <a:pt x="1578" y="18078"/>
                </a:cubicBezTo>
                <a:lnTo>
                  <a:pt x="1567" y="18044"/>
                </a:lnTo>
                <a:cubicBezTo>
                  <a:pt x="1567" y="18044"/>
                  <a:pt x="1586" y="18020"/>
                  <a:pt x="1598" y="18020"/>
                </a:cubicBezTo>
                <a:cubicBezTo>
                  <a:pt x="1599" y="18020"/>
                  <a:pt x="1600" y="18020"/>
                  <a:pt x="1601" y="18021"/>
                </a:cubicBezTo>
                <a:lnTo>
                  <a:pt x="1612" y="18021"/>
                </a:lnTo>
                <a:cubicBezTo>
                  <a:pt x="1614" y="18024"/>
                  <a:pt x="1616" y="18025"/>
                  <a:pt x="1619" y="18025"/>
                </a:cubicBezTo>
                <a:cubicBezTo>
                  <a:pt x="1632" y="18025"/>
                  <a:pt x="1654" y="17990"/>
                  <a:pt x="1663" y="17976"/>
                </a:cubicBezTo>
                <a:cubicBezTo>
                  <a:pt x="1664" y="17973"/>
                  <a:pt x="1665" y="17973"/>
                  <a:pt x="1667" y="17973"/>
                </a:cubicBezTo>
                <a:cubicBezTo>
                  <a:pt x="1682" y="17973"/>
                  <a:pt x="1729" y="18021"/>
                  <a:pt x="1754" y="18021"/>
                </a:cubicBezTo>
                <a:cubicBezTo>
                  <a:pt x="1778" y="18021"/>
                  <a:pt x="1793" y="18048"/>
                  <a:pt x="1795" y="18086"/>
                </a:cubicBezTo>
                <a:lnTo>
                  <a:pt x="1795" y="18086"/>
                </a:lnTo>
                <a:cubicBezTo>
                  <a:pt x="1797" y="18081"/>
                  <a:pt x="1800" y="18078"/>
                  <a:pt x="1800" y="18078"/>
                </a:cubicBezTo>
                <a:cubicBezTo>
                  <a:pt x="1806" y="18082"/>
                  <a:pt x="1812" y="18084"/>
                  <a:pt x="1817" y="18084"/>
                </a:cubicBezTo>
                <a:cubicBezTo>
                  <a:pt x="1825" y="18084"/>
                  <a:pt x="1832" y="18079"/>
                  <a:pt x="1839" y="18072"/>
                </a:cubicBezTo>
                <a:cubicBezTo>
                  <a:pt x="1845" y="18089"/>
                  <a:pt x="1851" y="18095"/>
                  <a:pt x="1856" y="18095"/>
                </a:cubicBezTo>
                <a:lnTo>
                  <a:pt x="1856" y="18100"/>
                </a:lnTo>
                <a:lnTo>
                  <a:pt x="1856" y="18123"/>
                </a:lnTo>
                <a:cubicBezTo>
                  <a:pt x="1862" y="18129"/>
                  <a:pt x="1862" y="18134"/>
                  <a:pt x="1868" y="18140"/>
                </a:cubicBezTo>
                <a:cubicBezTo>
                  <a:pt x="1862" y="18146"/>
                  <a:pt x="1851" y="18151"/>
                  <a:pt x="1839" y="18151"/>
                </a:cubicBezTo>
                <a:lnTo>
                  <a:pt x="1834" y="18151"/>
                </a:lnTo>
                <a:cubicBezTo>
                  <a:pt x="1832" y="18155"/>
                  <a:pt x="1829" y="18157"/>
                  <a:pt x="1825" y="18157"/>
                </a:cubicBezTo>
                <a:cubicBezTo>
                  <a:pt x="1817" y="18157"/>
                  <a:pt x="1805" y="18150"/>
                  <a:pt x="1794" y="18134"/>
                </a:cubicBezTo>
                <a:cubicBezTo>
                  <a:pt x="1800" y="18129"/>
                  <a:pt x="1805" y="18117"/>
                  <a:pt x="1811" y="18112"/>
                </a:cubicBezTo>
                <a:cubicBezTo>
                  <a:pt x="1819" y="18106"/>
                  <a:pt x="1822" y="18103"/>
                  <a:pt x="1820" y="18103"/>
                </a:cubicBezTo>
                <a:cubicBezTo>
                  <a:pt x="1818" y="18103"/>
                  <a:pt x="1811" y="18106"/>
                  <a:pt x="1800" y="18112"/>
                </a:cubicBezTo>
                <a:cubicBezTo>
                  <a:pt x="1796" y="18112"/>
                  <a:pt x="1795" y="18114"/>
                  <a:pt x="1793" y="18116"/>
                </a:cubicBezTo>
                <a:lnTo>
                  <a:pt x="1793" y="18116"/>
                </a:lnTo>
                <a:lnTo>
                  <a:pt x="1794" y="18112"/>
                </a:lnTo>
                <a:cubicBezTo>
                  <a:pt x="1795" y="18103"/>
                  <a:pt x="1795" y="18094"/>
                  <a:pt x="1795" y="18086"/>
                </a:cubicBezTo>
                <a:lnTo>
                  <a:pt x="1795" y="18086"/>
                </a:lnTo>
                <a:cubicBezTo>
                  <a:pt x="1790" y="18096"/>
                  <a:pt x="1785" y="18110"/>
                  <a:pt x="1788" y="18117"/>
                </a:cubicBezTo>
                <a:lnTo>
                  <a:pt x="1788" y="18123"/>
                </a:lnTo>
                <a:cubicBezTo>
                  <a:pt x="1791" y="18121"/>
                  <a:pt x="1792" y="18118"/>
                  <a:pt x="1793" y="18116"/>
                </a:cubicBezTo>
                <a:lnTo>
                  <a:pt x="1793" y="18116"/>
                </a:lnTo>
                <a:lnTo>
                  <a:pt x="1788" y="18151"/>
                </a:lnTo>
                <a:cubicBezTo>
                  <a:pt x="1783" y="18163"/>
                  <a:pt x="1771" y="18174"/>
                  <a:pt x="1765" y="18174"/>
                </a:cubicBezTo>
                <a:lnTo>
                  <a:pt x="1754" y="18174"/>
                </a:lnTo>
                <a:cubicBezTo>
                  <a:pt x="1748" y="18163"/>
                  <a:pt x="1720" y="18055"/>
                  <a:pt x="1686" y="18055"/>
                </a:cubicBezTo>
                <a:cubicBezTo>
                  <a:pt x="1685" y="18055"/>
                  <a:pt x="1683" y="18055"/>
                  <a:pt x="1682" y="18055"/>
                </a:cubicBezTo>
                <a:cubicBezTo>
                  <a:pt x="1659" y="18055"/>
                  <a:pt x="1670" y="18107"/>
                  <a:pt x="1680" y="18123"/>
                </a:cubicBezTo>
                <a:cubicBezTo>
                  <a:pt x="1697" y="18140"/>
                  <a:pt x="1720" y="18191"/>
                  <a:pt x="1737" y="18237"/>
                </a:cubicBezTo>
                <a:lnTo>
                  <a:pt x="1765" y="18242"/>
                </a:lnTo>
                <a:lnTo>
                  <a:pt x="1794" y="18242"/>
                </a:lnTo>
                <a:cubicBezTo>
                  <a:pt x="1821" y="18242"/>
                  <a:pt x="1885" y="18228"/>
                  <a:pt x="1918" y="18228"/>
                </a:cubicBezTo>
                <a:cubicBezTo>
                  <a:pt x="1926" y="18228"/>
                  <a:pt x="1932" y="18229"/>
                  <a:pt x="1936" y="18231"/>
                </a:cubicBezTo>
                <a:cubicBezTo>
                  <a:pt x="1953" y="18248"/>
                  <a:pt x="1947" y="18276"/>
                  <a:pt x="1913" y="18293"/>
                </a:cubicBezTo>
                <a:lnTo>
                  <a:pt x="1890" y="18305"/>
                </a:lnTo>
                <a:lnTo>
                  <a:pt x="1879" y="18316"/>
                </a:lnTo>
                <a:cubicBezTo>
                  <a:pt x="1873" y="18322"/>
                  <a:pt x="1873" y="18327"/>
                  <a:pt x="1879" y="18327"/>
                </a:cubicBezTo>
                <a:cubicBezTo>
                  <a:pt x="1873" y="18339"/>
                  <a:pt x="1862" y="18350"/>
                  <a:pt x="1856" y="18350"/>
                </a:cubicBezTo>
                <a:cubicBezTo>
                  <a:pt x="1834" y="18333"/>
                  <a:pt x="1805" y="18310"/>
                  <a:pt x="1777" y="18310"/>
                </a:cubicBezTo>
                <a:lnTo>
                  <a:pt x="1760" y="18305"/>
                </a:lnTo>
                <a:lnTo>
                  <a:pt x="1760" y="18305"/>
                </a:lnTo>
                <a:cubicBezTo>
                  <a:pt x="1754" y="18327"/>
                  <a:pt x="1760" y="18378"/>
                  <a:pt x="1771" y="18412"/>
                </a:cubicBezTo>
                <a:lnTo>
                  <a:pt x="1771" y="18418"/>
                </a:lnTo>
                <a:lnTo>
                  <a:pt x="1771" y="18429"/>
                </a:lnTo>
                <a:cubicBezTo>
                  <a:pt x="1771" y="18441"/>
                  <a:pt x="1726" y="18515"/>
                  <a:pt x="1709" y="18537"/>
                </a:cubicBezTo>
                <a:cubicBezTo>
                  <a:pt x="1686" y="18560"/>
                  <a:pt x="1714" y="18583"/>
                  <a:pt x="1720" y="18583"/>
                </a:cubicBezTo>
                <a:cubicBezTo>
                  <a:pt x="1731" y="18583"/>
                  <a:pt x="1800" y="18639"/>
                  <a:pt x="1783" y="18656"/>
                </a:cubicBezTo>
                <a:cubicBezTo>
                  <a:pt x="1771" y="18668"/>
                  <a:pt x="1754" y="18707"/>
                  <a:pt x="1743" y="18741"/>
                </a:cubicBezTo>
                <a:lnTo>
                  <a:pt x="1743" y="18776"/>
                </a:lnTo>
                <a:lnTo>
                  <a:pt x="1743" y="18810"/>
                </a:lnTo>
                <a:cubicBezTo>
                  <a:pt x="1722" y="18840"/>
                  <a:pt x="1698" y="18861"/>
                  <a:pt x="1676" y="18861"/>
                </a:cubicBezTo>
                <a:cubicBezTo>
                  <a:pt x="1674" y="18861"/>
                  <a:pt x="1671" y="18861"/>
                  <a:pt x="1669" y="18861"/>
                </a:cubicBezTo>
                <a:lnTo>
                  <a:pt x="1646" y="18861"/>
                </a:lnTo>
                <a:cubicBezTo>
                  <a:pt x="1646" y="18849"/>
                  <a:pt x="1692" y="18690"/>
                  <a:pt x="1669" y="18668"/>
                </a:cubicBezTo>
                <a:cubicBezTo>
                  <a:pt x="1646" y="18639"/>
                  <a:pt x="1624" y="18628"/>
                  <a:pt x="1624" y="18628"/>
                </a:cubicBezTo>
                <a:lnTo>
                  <a:pt x="1618" y="18634"/>
                </a:lnTo>
                <a:cubicBezTo>
                  <a:pt x="1612" y="18639"/>
                  <a:pt x="1607" y="18639"/>
                  <a:pt x="1595" y="18645"/>
                </a:cubicBezTo>
                <a:lnTo>
                  <a:pt x="1584" y="18651"/>
                </a:lnTo>
                <a:cubicBezTo>
                  <a:pt x="1561" y="18634"/>
                  <a:pt x="1493" y="18583"/>
                  <a:pt x="1470" y="18571"/>
                </a:cubicBezTo>
                <a:cubicBezTo>
                  <a:pt x="1468" y="18569"/>
                  <a:pt x="1465" y="18567"/>
                  <a:pt x="1463" y="18567"/>
                </a:cubicBezTo>
                <a:cubicBezTo>
                  <a:pt x="1452" y="18567"/>
                  <a:pt x="1450" y="18604"/>
                  <a:pt x="1459" y="18656"/>
                </a:cubicBezTo>
                <a:lnTo>
                  <a:pt x="1442" y="18696"/>
                </a:lnTo>
                <a:lnTo>
                  <a:pt x="1431" y="18730"/>
                </a:lnTo>
                <a:cubicBezTo>
                  <a:pt x="1426" y="18732"/>
                  <a:pt x="1421" y="18733"/>
                  <a:pt x="1417" y="18733"/>
                </a:cubicBezTo>
                <a:cubicBezTo>
                  <a:pt x="1381" y="18733"/>
                  <a:pt x="1365" y="18678"/>
                  <a:pt x="1380" y="18673"/>
                </a:cubicBezTo>
                <a:cubicBezTo>
                  <a:pt x="1402" y="18662"/>
                  <a:pt x="1408" y="18645"/>
                  <a:pt x="1397" y="18628"/>
                </a:cubicBezTo>
                <a:lnTo>
                  <a:pt x="1397" y="18628"/>
                </a:lnTo>
                <a:lnTo>
                  <a:pt x="1368" y="18634"/>
                </a:lnTo>
                <a:lnTo>
                  <a:pt x="1323" y="18651"/>
                </a:lnTo>
                <a:cubicBezTo>
                  <a:pt x="1272" y="18605"/>
                  <a:pt x="1221" y="18560"/>
                  <a:pt x="1209" y="18549"/>
                </a:cubicBezTo>
                <a:lnTo>
                  <a:pt x="1198" y="18549"/>
                </a:lnTo>
                <a:cubicBezTo>
                  <a:pt x="1192" y="18554"/>
                  <a:pt x="1181" y="18571"/>
                  <a:pt x="1181" y="18583"/>
                </a:cubicBezTo>
                <a:lnTo>
                  <a:pt x="1175" y="18611"/>
                </a:lnTo>
                <a:cubicBezTo>
                  <a:pt x="1175" y="18639"/>
                  <a:pt x="1119" y="18690"/>
                  <a:pt x="1096" y="18696"/>
                </a:cubicBezTo>
                <a:cubicBezTo>
                  <a:pt x="1095" y="18696"/>
                  <a:pt x="1094" y="18697"/>
                  <a:pt x="1093" y="18697"/>
                </a:cubicBezTo>
                <a:cubicBezTo>
                  <a:pt x="1078" y="18697"/>
                  <a:pt x="1068" y="18655"/>
                  <a:pt x="1073" y="18634"/>
                </a:cubicBezTo>
                <a:cubicBezTo>
                  <a:pt x="1074" y="18630"/>
                  <a:pt x="1074" y="18629"/>
                  <a:pt x="1072" y="18629"/>
                </a:cubicBezTo>
                <a:cubicBezTo>
                  <a:pt x="1065" y="18629"/>
                  <a:pt x="1037" y="18653"/>
                  <a:pt x="1028" y="18662"/>
                </a:cubicBezTo>
                <a:cubicBezTo>
                  <a:pt x="1017" y="18679"/>
                  <a:pt x="1034" y="18758"/>
                  <a:pt x="1039" y="18781"/>
                </a:cubicBezTo>
                <a:cubicBezTo>
                  <a:pt x="1051" y="18804"/>
                  <a:pt x="1056" y="18838"/>
                  <a:pt x="1056" y="18849"/>
                </a:cubicBezTo>
                <a:lnTo>
                  <a:pt x="1051" y="18855"/>
                </a:lnTo>
                <a:cubicBezTo>
                  <a:pt x="1041" y="18877"/>
                  <a:pt x="1016" y="18889"/>
                  <a:pt x="991" y="18889"/>
                </a:cubicBezTo>
                <a:cubicBezTo>
                  <a:pt x="972" y="18889"/>
                  <a:pt x="953" y="18881"/>
                  <a:pt x="943" y="18866"/>
                </a:cubicBezTo>
                <a:lnTo>
                  <a:pt x="931" y="18849"/>
                </a:lnTo>
                <a:cubicBezTo>
                  <a:pt x="930" y="18843"/>
                  <a:pt x="928" y="18841"/>
                  <a:pt x="925" y="18841"/>
                </a:cubicBezTo>
                <a:cubicBezTo>
                  <a:pt x="913" y="18841"/>
                  <a:pt x="891" y="18878"/>
                  <a:pt x="886" y="18900"/>
                </a:cubicBezTo>
                <a:cubicBezTo>
                  <a:pt x="885" y="18904"/>
                  <a:pt x="883" y="18906"/>
                  <a:pt x="882" y="18906"/>
                </a:cubicBezTo>
                <a:cubicBezTo>
                  <a:pt x="872" y="18906"/>
                  <a:pt x="863" y="18833"/>
                  <a:pt x="863" y="18804"/>
                </a:cubicBezTo>
                <a:cubicBezTo>
                  <a:pt x="863" y="18770"/>
                  <a:pt x="897" y="18736"/>
                  <a:pt x="909" y="18736"/>
                </a:cubicBezTo>
                <a:cubicBezTo>
                  <a:pt x="920" y="18730"/>
                  <a:pt x="903" y="18719"/>
                  <a:pt x="863" y="18707"/>
                </a:cubicBezTo>
                <a:lnTo>
                  <a:pt x="824" y="18707"/>
                </a:lnTo>
                <a:cubicBezTo>
                  <a:pt x="818" y="18724"/>
                  <a:pt x="801" y="18758"/>
                  <a:pt x="784" y="18787"/>
                </a:cubicBezTo>
                <a:lnTo>
                  <a:pt x="773" y="18770"/>
                </a:lnTo>
                <a:lnTo>
                  <a:pt x="750" y="18741"/>
                </a:lnTo>
                <a:cubicBezTo>
                  <a:pt x="730" y="18711"/>
                  <a:pt x="709" y="18690"/>
                  <a:pt x="701" y="18690"/>
                </a:cubicBezTo>
                <a:cubicBezTo>
                  <a:pt x="700" y="18690"/>
                  <a:pt x="699" y="18690"/>
                  <a:pt x="699" y="18690"/>
                </a:cubicBezTo>
                <a:cubicBezTo>
                  <a:pt x="693" y="18696"/>
                  <a:pt x="676" y="18747"/>
                  <a:pt x="659" y="18787"/>
                </a:cubicBezTo>
                <a:lnTo>
                  <a:pt x="636" y="18770"/>
                </a:lnTo>
                <a:lnTo>
                  <a:pt x="580" y="18719"/>
                </a:lnTo>
                <a:cubicBezTo>
                  <a:pt x="529" y="18758"/>
                  <a:pt x="529" y="18849"/>
                  <a:pt x="534" y="18878"/>
                </a:cubicBezTo>
                <a:cubicBezTo>
                  <a:pt x="534" y="18900"/>
                  <a:pt x="546" y="18957"/>
                  <a:pt x="546" y="18968"/>
                </a:cubicBezTo>
                <a:cubicBezTo>
                  <a:pt x="551" y="18980"/>
                  <a:pt x="546" y="18997"/>
                  <a:pt x="546" y="19002"/>
                </a:cubicBezTo>
                <a:cubicBezTo>
                  <a:pt x="540" y="19002"/>
                  <a:pt x="506" y="18963"/>
                  <a:pt x="489" y="18946"/>
                </a:cubicBezTo>
                <a:cubicBezTo>
                  <a:pt x="478" y="18929"/>
                  <a:pt x="500" y="18855"/>
                  <a:pt x="483" y="18838"/>
                </a:cubicBezTo>
                <a:cubicBezTo>
                  <a:pt x="475" y="18829"/>
                  <a:pt x="461" y="18827"/>
                  <a:pt x="447" y="18827"/>
                </a:cubicBezTo>
                <a:cubicBezTo>
                  <a:pt x="434" y="18827"/>
                  <a:pt x="421" y="18829"/>
                  <a:pt x="415" y="18832"/>
                </a:cubicBezTo>
                <a:cubicBezTo>
                  <a:pt x="409" y="18838"/>
                  <a:pt x="404" y="18878"/>
                  <a:pt x="415" y="18912"/>
                </a:cubicBezTo>
                <a:lnTo>
                  <a:pt x="404" y="18923"/>
                </a:lnTo>
                <a:cubicBezTo>
                  <a:pt x="382" y="18955"/>
                  <a:pt x="371" y="18997"/>
                  <a:pt x="337" y="18997"/>
                </a:cubicBezTo>
                <a:cubicBezTo>
                  <a:pt x="335" y="18997"/>
                  <a:pt x="332" y="18997"/>
                  <a:pt x="330" y="18997"/>
                </a:cubicBezTo>
                <a:lnTo>
                  <a:pt x="324" y="18997"/>
                </a:lnTo>
                <a:cubicBezTo>
                  <a:pt x="324" y="19008"/>
                  <a:pt x="341" y="19025"/>
                  <a:pt x="347" y="19031"/>
                </a:cubicBezTo>
                <a:cubicBezTo>
                  <a:pt x="357" y="19036"/>
                  <a:pt x="326" y="19101"/>
                  <a:pt x="303" y="19101"/>
                </a:cubicBezTo>
                <a:cubicBezTo>
                  <a:pt x="301" y="19101"/>
                  <a:pt x="298" y="19101"/>
                  <a:pt x="296" y="19099"/>
                </a:cubicBezTo>
                <a:cubicBezTo>
                  <a:pt x="293" y="19097"/>
                  <a:pt x="290" y="19096"/>
                  <a:pt x="287" y="19096"/>
                </a:cubicBezTo>
                <a:cubicBezTo>
                  <a:pt x="261" y="19096"/>
                  <a:pt x="234" y="19177"/>
                  <a:pt x="239" y="19218"/>
                </a:cubicBezTo>
                <a:cubicBezTo>
                  <a:pt x="239" y="19250"/>
                  <a:pt x="234" y="19268"/>
                  <a:pt x="224" y="19268"/>
                </a:cubicBezTo>
                <a:cubicBezTo>
                  <a:pt x="221" y="19268"/>
                  <a:pt x="216" y="19265"/>
                  <a:pt x="211" y="19258"/>
                </a:cubicBezTo>
                <a:lnTo>
                  <a:pt x="200" y="19252"/>
                </a:lnTo>
                <a:cubicBezTo>
                  <a:pt x="194" y="19252"/>
                  <a:pt x="183" y="19252"/>
                  <a:pt x="177" y="19258"/>
                </a:cubicBezTo>
                <a:lnTo>
                  <a:pt x="171" y="19269"/>
                </a:lnTo>
                <a:cubicBezTo>
                  <a:pt x="171" y="19286"/>
                  <a:pt x="194" y="19326"/>
                  <a:pt x="211" y="19332"/>
                </a:cubicBezTo>
                <a:cubicBezTo>
                  <a:pt x="212" y="19332"/>
                  <a:pt x="215" y="19333"/>
                  <a:pt x="217" y="19333"/>
                </a:cubicBezTo>
                <a:cubicBezTo>
                  <a:pt x="233" y="19333"/>
                  <a:pt x="264" y="19319"/>
                  <a:pt x="273" y="19315"/>
                </a:cubicBezTo>
                <a:cubicBezTo>
                  <a:pt x="284" y="19303"/>
                  <a:pt x="274" y="19195"/>
                  <a:pt x="294" y="19195"/>
                </a:cubicBezTo>
                <a:cubicBezTo>
                  <a:pt x="295" y="19195"/>
                  <a:pt x="295" y="19195"/>
                  <a:pt x="296" y="19195"/>
                </a:cubicBezTo>
                <a:cubicBezTo>
                  <a:pt x="319" y="19201"/>
                  <a:pt x="324" y="19235"/>
                  <a:pt x="324" y="19246"/>
                </a:cubicBezTo>
                <a:cubicBezTo>
                  <a:pt x="319" y="19258"/>
                  <a:pt x="353" y="19280"/>
                  <a:pt x="364" y="19286"/>
                </a:cubicBezTo>
                <a:cubicBezTo>
                  <a:pt x="375" y="19292"/>
                  <a:pt x="375" y="19332"/>
                  <a:pt x="370" y="19343"/>
                </a:cubicBezTo>
                <a:cubicBezTo>
                  <a:pt x="370" y="19352"/>
                  <a:pt x="371" y="19356"/>
                  <a:pt x="376" y="19356"/>
                </a:cubicBezTo>
                <a:cubicBezTo>
                  <a:pt x="379" y="19356"/>
                  <a:pt x="385" y="19354"/>
                  <a:pt x="392" y="19349"/>
                </a:cubicBezTo>
                <a:lnTo>
                  <a:pt x="404" y="19349"/>
                </a:lnTo>
                <a:lnTo>
                  <a:pt x="432" y="19360"/>
                </a:lnTo>
                <a:cubicBezTo>
                  <a:pt x="472" y="19383"/>
                  <a:pt x="483" y="19417"/>
                  <a:pt x="449" y="19434"/>
                </a:cubicBezTo>
                <a:lnTo>
                  <a:pt x="438" y="19428"/>
                </a:lnTo>
                <a:cubicBezTo>
                  <a:pt x="431" y="19421"/>
                  <a:pt x="426" y="19419"/>
                  <a:pt x="423" y="19419"/>
                </a:cubicBezTo>
                <a:cubicBezTo>
                  <a:pt x="415" y="19419"/>
                  <a:pt x="415" y="19435"/>
                  <a:pt x="415" y="19451"/>
                </a:cubicBezTo>
                <a:cubicBezTo>
                  <a:pt x="415" y="19468"/>
                  <a:pt x="438" y="19490"/>
                  <a:pt x="432" y="19496"/>
                </a:cubicBezTo>
                <a:lnTo>
                  <a:pt x="415" y="19524"/>
                </a:lnTo>
                <a:cubicBezTo>
                  <a:pt x="398" y="19502"/>
                  <a:pt x="370" y="19485"/>
                  <a:pt x="347" y="19485"/>
                </a:cubicBezTo>
                <a:lnTo>
                  <a:pt x="336" y="19502"/>
                </a:lnTo>
                <a:lnTo>
                  <a:pt x="313" y="19524"/>
                </a:lnTo>
                <a:cubicBezTo>
                  <a:pt x="285" y="19547"/>
                  <a:pt x="313" y="19576"/>
                  <a:pt x="330" y="19576"/>
                </a:cubicBezTo>
                <a:cubicBezTo>
                  <a:pt x="353" y="19581"/>
                  <a:pt x="336" y="19604"/>
                  <a:pt x="302" y="19632"/>
                </a:cubicBezTo>
                <a:lnTo>
                  <a:pt x="268" y="19638"/>
                </a:lnTo>
                <a:lnTo>
                  <a:pt x="171" y="19644"/>
                </a:lnTo>
                <a:cubicBezTo>
                  <a:pt x="154" y="19734"/>
                  <a:pt x="143" y="19831"/>
                  <a:pt x="143" y="19837"/>
                </a:cubicBezTo>
                <a:cubicBezTo>
                  <a:pt x="143" y="19842"/>
                  <a:pt x="171" y="19854"/>
                  <a:pt x="200" y="19859"/>
                </a:cubicBezTo>
                <a:lnTo>
                  <a:pt x="217" y="19876"/>
                </a:lnTo>
                <a:cubicBezTo>
                  <a:pt x="228" y="19893"/>
                  <a:pt x="234" y="19933"/>
                  <a:pt x="239" y="19961"/>
                </a:cubicBezTo>
                <a:cubicBezTo>
                  <a:pt x="245" y="19978"/>
                  <a:pt x="245" y="20001"/>
                  <a:pt x="239" y="20024"/>
                </a:cubicBezTo>
                <a:lnTo>
                  <a:pt x="234" y="20052"/>
                </a:lnTo>
                <a:cubicBezTo>
                  <a:pt x="229" y="20084"/>
                  <a:pt x="253" y="20094"/>
                  <a:pt x="269" y="20094"/>
                </a:cubicBezTo>
                <a:cubicBezTo>
                  <a:pt x="273" y="20094"/>
                  <a:pt x="277" y="20093"/>
                  <a:pt x="279" y="20092"/>
                </a:cubicBezTo>
                <a:cubicBezTo>
                  <a:pt x="290" y="20086"/>
                  <a:pt x="296" y="20046"/>
                  <a:pt x="290" y="20007"/>
                </a:cubicBezTo>
                <a:lnTo>
                  <a:pt x="296" y="19995"/>
                </a:lnTo>
                <a:lnTo>
                  <a:pt x="313" y="19978"/>
                </a:lnTo>
                <a:cubicBezTo>
                  <a:pt x="324" y="20001"/>
                  <a:pt x="364" y="20035"/>
                  <a:pt x="392" y="20058"/>
                </a:cubicBezTo>
                <a:lnTo>
                  <a:pt x="421" y="20052"/>
                </a:lnTo>
                <a:lnTo>
                  <a:pt x="426" y="20052"/>
                </a:lnTo>
                <a:cubicBezTo>
                  <a:pt x="432" y="20058"/>
                  <a:pt x="415" y="20103"/>
                  <a:pt x="409" y="20115"/>
                </a:cubicBezTo>
                <a:cubicBezTo>
                  <a:pt x="404" y="20126"/>
                  <a:pt x="426" y="20251"/>
                  <a:pt x="398" y="20268"/>
                </a:cubicBezTo>
                <a:cubicBezTo>
                  <a:pt x="364" y="20285"/>
                  <a:pt x="358" y="20353"/>
                  <a:pt x="364" y="20376"/>
                </a:cubicBezTo>
                <a:cubicBezTo>
                  <a:pt x="364" y="20398"/>
                  <a:pt x="370" y="20427"/>
                  <a:pt x="375" y="20432"/>
                </a:cubicBezTo>
                <a:lnTo>
                  <a:pt x="381" y="20432"/>
                </a:lnTo>
                <a:cubicBezTo>
                  <a:pt x="384" y="20435"/>
                  <a:pt x="388" y="20437"/>
                  <a:pt x="392" y="20437"/>
                </a:cubicBezTo>
                <a:cubicBezTo>
                  <a:pt x="397" y="20437"/>
                  <a:pt x="401" y="20435"/>
                  <a:pt x="404" y="20432"/>
                </a:cubicBezTo>
                <a:lnTo>
                  <a:pt x="421" y="20381"/>
                </a:lnTo>
                <a:cubicBezTo>
                  <a:pt x="430" y="20349"/>
                  <a:pt x="444" y="20338"/>
                  <a:pt x="458" y="20338"/>
                </a:cubicBezTo>
                <a:cubicBezTo>
                  <a:pt x="470" y="20338"/>
                  <a:pt x="480" y="20348"/>
                  <a:pt x="483" y="20359"/>
                </a:cubicBezTo>
                <a:cubicBezTo>
                  <a:pt x="487" y="20374"/>
                  <a:pt x="498" y="20381"/>
                  <a:pt x="509" y="20381"/>
                </a:cubicBezTo>
                <a:cubicBezTo>
                  <a:pt x="514" y="20381"/>
                  <a:pt x="519" y="20379"/>
                  <a:pt x="523" y="20376"/>
                </a:cubicBezTo>
                <a:lnTo>
                  <a:pt x="585" y="20376"/>
                </a:lnTo>
                <a:cubicBezTo>
                  <a:pt x="585" y="20391"/>
                  <a:pt x="588" y="20397"/>
                  <a:pt x="592" y="20397"/>
                </a:cubicBezTo>
                <a:cubicBezTo>
                  <a:pt x="601" y="20397"/>
                  <a:pt x="617" y="20365"/>
                  <a:pt x="625" y="20341"/>
                </a:cubicBezTo>
                <a:cubicBezTo>
                  <a:pt x="636" y="20302"/>
                  <a:pt x="659" y="20273"/>
                  <a:pt x="665" y="20273"/>
                </a:cubicBezTo>
                <a:cubicBezTo>
                  <a:pt x="665" y="20273"/>
                  <a:pt x="693" y="20353"/>
                  <a:pt x="727" y="20449"/>
                </a:cubicBezTo>
                <a:lnTo>
                  <a:pt x="824" y="20381"/>
                </a:lnTo>
                <a:lnTo>
                  <a:pt x="824" y="20376"/>
                </a:lnTo>
                <a:cubicBezTo>
                  <a:pt x="835" y="20393"/>
                  <a:pt x="841" y="20438"/>
                  <a:pt x="835" y="20466"/>
                </a:cubicBezTo>
                <a:lnTo>
                  <a:pt x="824" y="20489"/>
                </a:lnTo>
                <a:lnTo>
                  <a:pt x="818" y="20500"/>
                </a:lnTo>
                <a:cubicBezTo>
                  <a:pt x="795" y="20500"/>
                  <a:pt x="773" y="20529"/>
                  <a:pt x="767" y="20563"/>
                </a:cubicBezTo>
                <a:lnTo>
                  <a:pt x="795" y="20551"/>
                </a:lnTo>
                <a:cubicBezTo>
                  <a:pt x="807" y="20549"/>
                  <a:pt x="818" y="20543"/>
                  <a:pt x="825" y="20543"/>
                </a:cubicBezTo>
                <a:cubicBezTo>
                  <a:pt x="832" y="20543"/>
                  <a:pt x="835" y="20549"/>
                  <a:pt x="829" y="20568"/>
                </a:cubicBezTo>
                <a:cubicBezTo>
                  <a:pt x="807" y="20614"/>
                  <a:pt x="818" y="20642"/>
                  <a:pt x="846" y="20659"/>
                </a:cubicBezTo>
                <a:lnTo>
                  <a:pt x="886" y="20682"/>
                </a:lnTo>
                <a:cubicBezTo>
                  <a:pt x="889" y="20659"/>
                  <a:pt x="897" y="20652"/>
                  <a:pt x="907" y="20652"/>
                </a:cubicBezTo>
                <a:cubicBezTo>
                  <a:pt x="917" y="20652"/>
                  <a:pt x="929" y="20659"/>
                  <a:pt x="937" y="20665"/>
                </a:cubicBezTo>
                <a:cubicBezTo>
                  <a:pt x="942" y="20673"/>
                  <a:pt x="967" y="20678"/>
                  <a:pt x="993" y="20678"/>
                </a:cubicBezTo>
                <a:cubicBezTo>
                  <a:pt x="1022" y="20678"/>
                  <a:pt x="1053" y="20672"/>
                  <a:pt x="1062" y="20654"/>
                </a:cubicBezTo>
                <a:cubicBezTo>
                  <a:pt x="1072" y="20634"/>
                  <a:pt x="1083" y="20628"/>
                  <a:pt x="1091" y="20628"/>
                </a:cubicBezTo>
                <a:cubicBezTo>
                  <a:pt x="1097" y="20628"/>
                  <a:pt x="1102" y="20632"/>
                  <a:pt x="1102" y="20637"/>
                </a:cubicBezTo>
                <a:cubicBezTo>
                  <a:pt x="1102" y="20637"/>
                  <a:pt x="1103" y="20637"/>
                  <a:pt x="1103" y="20637"/>
                </a:cubicBezTo>
                <a:cubicBezTo>
                  <a:pt x="1112" y="20637"/>
                  <a:pt x="1142" y="20607"/>
                  <a:pt x="1153" y="20591"/>
                </a:cubicBezTo>
                <a:cubicBezTo>
                  <a:pt x="1158" y="20580"/>
                  <a:pt x="1209" y="20500"/>
                  <a:pt x="1209" y="20483"/>
                </a:cubicBezTo>
                <a:cubicBezTo>
                  <a:pt x="1204" y="20461"/>
                  <a:pt x="1272" y="20444"/>
                  <a:pt x="1300" y="20444"/>
                </a:cubicBezTo>
                <a:cubicBezTo>
                  <a:pt x="1329" y="20444"/>
                  <a:pt x="1334" y="20500"/>
                  <a:pt x="1329" y="20517"/>
                </a:cubicBezTo>
                <a:cubicBezTo>
                  <a:pt x="1323" y="20534"/>
                  <a:pt x="1329" y="20557"/>
                  <a:pt x="1329" y="20557"/>
                </a:cubicBezTo>
                <a:cubicBezTo>
                  <a:pt x="1329" y="20557"/>
                  <a:pt x="1329" y="20558"/>
                  <a:pt x="1330" y="20558"/>
                </a:cubicBezTo>
                <a:cubicBezTo>
                  <a:pt x="1338" y="20558"/>
                  <a:pt x="1363" y="20516"/>
                  <a:pt x="1374" y="20500"/>
                </a:cubicBezTo>
                <a:cubicBezTo>
                  <a:pt x="1376" y="20496"/>
                  <a:pt x="1379" y="20493"/>
                  <a:pt x="1381" y="20493"/>
                </a:cubicBezTo>
                <a:cubicBezTo>
                  <a:pt x="1390" y="20493"/>
                  <a:pt x="1398" y="20525"/>
                  <a:pt x="1402" y="20574"/>
                </a:cubicBezTo>
                <a:lnTo>
                  <a:pt x="1374" y="20620"/>
                </a:lnTo>
                <a:cubicBezTo>
                  <a:pt x="1368" y="20625"/>
                  <a:pt x="1380" y="20654"/>
                  <a:pt x="1385" y="20654"/>
                </a:cubicBezTo>
                <a:cubicBezTo>
                  <a:pt x="1387" y="20655"/>
                  <a:pt x="1390" y="20656"/>
                  <a:pt x="1394" y="20656"/>
                </a:cubicBezTo>
                <a:cubicBezTo>
                  <a:pt x="1402" y="20656"/>
                  <a:pt x="1414" y="20652"/>
                  <a:pt x="1414" y="20648"/>
                </a:cubicBezTo>
                <a:lnTo>
                  <a:pt x="1431" y="20620"/>
                </a:lnTo>
                <a:cubicBezTo>
                  <a:pt x="1440" y="20594"/>
                  <a:pt x="1450" y="20581"/>
                  <a:pt x="1457" y="20581"/>
                </a:cubicBezTo>
                <a:cubicBezTo>
                  <a:pt x="1462" y="20581"/>
                  <a:pt x="1465" y="20588"/>
                  <a:pt x="1465" y="20602"/>
                </a:cubicBezTo>
                <a:lnTo>
                  <a:pt x="1470" y="20608"/>
                </a:lnTo>
                <a:cubicBezTo>
                  <a:pt x="1499" y="20614"/>
                  <a:pt x="1522" y="20625"/>
                  <a:pt x="1550" y="20625"/>
                </a:cubicBezTo>
                <a:cubicBezTo>
                  <a:pt x="1583" y="20631"/>
                  <a:pt x="1558" y="20694"/>
                  <a:pt x="1596" y="20694"/>
                </a:cubicBezTo>
                <a:cubicBezTo>
                  <a:pt x="1597" y="20694"/>
                  <a:pt x="1599" y="20693"/>
                  <a:pt x="1601" y="20693"/>
                </a:cubicBezTo>
                <a:lnTo>
                  <a:pt x="1658" y="20682"/>
                </a:lnTo>
                <a:cubicBezTo>
                  <a:pt x="1720" y="20682"/>
                  <a:pt x="1765" y="20602"/>
                  <a:pt x="1760" y="20574"/>
                </a:cubicBezTo>
                <a:cubicBezTo>
                  <a:pt x="1760" y="20551"/>
                  <a:pt x="1794" y="20523"/>
                  <a:pt x="1839" y="20517"/>
                </a:cubicBezTo>
                <a:lnTo>
                  <a:pt x="1856" y="20546"/>
                </a:lnTo>
                <a:lnTo>
                  <a:pt x="1902" y="20597"/>
                </a:lnTo>
                <a:cubicBezTo>
                  <a:pt x="1958" y="20614"/>
                  <a:pt x="2032" y="20637"/>
                  <a:pt x="2061" y="20642"/>
                </a:cubicBezTo>
                <a:lnTo>
                  <a:pt x="2078" y="20665"/>
                </a:lnTo>
                <a:cubicBezTo>
                  <a:pt x="2084" y="20676"/>
                  <a:pt x="2090" y="20680"/>
                  <a:pt x="2095" y="20680"/>
                </a:cubicBezTo>
                <a:cubicBezTo>
                  <a:pt x="2105" y="20680"/>
                  <a:pt x="2114" y="20663"/>
                  <a:pt x="2123" y="20663"/>
                </a:cubicBezTo>
                <a:cubicBezTo>
                  <a:pt x="2125" y="20663"/>
                  <a:pt x="2127" y="20664"/>
                  <a:pt x="2129" y="20665"/>
                </a:cubicBezTo>
                <a:cubicBezTo>
                  <a:pt x="2151" y="20688"/>
                  <a:pt x="2174" y="20705"/>
                  <a:pt x="2197" y="20722"/>
                </a:cubicBezTo>
                <a:cubicBezTo>
                  <a:pt x="2200" y="20724"/>
                  <a:pt x="2205" y="20726"/>
                  <a:pt x="2210" y="20726"/>
                </a:cubicBezTo>
                <a:cubicBezTo>
                  <a:pt x="2215" y="20726"/>
                  <a:pt x="2219" y="20724"/>
                  <a:pt x="2219" y="20722"/>
                </a:cubicBezTo>
                <a:cubicBezTo>
                  <a:pt x="2242" y="20682"/>
                  <a:pt x="2276" y="20705"/>
                  <a:pt x="2299" y="20682"/>
                </a:cubicBezTo>
                <a:lnTo>
                  <a:pt x="2316" y="20665"/>
                </a:lnTo>
                <a:cubicBezTo>
                  <a:pt x="2333" y="20631"/>
                  <a:pt x="2356" y="20614"/>
                  <a:pt x="2361" y="20614"/>
                </a:cubicBezTo>
                <a:cubicBezTo>
                  <a:pt x="2367" y="20620"/>
                  <a:pt x="2384" y="20654"/>
                  <a:pt x="2401" y="20693"/>
                </a:cubicBezTo>
                <a:lnTo>
                  <a:pt x="2458" y="20671"/>
                </a:lnTo>
                <a:lnTo>
                  <a:pt x="2475" y="20665"/>
                </a:lnTo>
                <a:cubicBezTo>
                  <a:pt x="2492" y="20671"/>
                  <a:pt x="2520" y="20693"/>
                  <a:pt x="2537" y="20716"/>
                </a:cubicBezTo>
                <a:lnTo>
                  <a:pt x="2554" y="20739"/>
                </a:lnTo>
                <a:lnTo>
                  <a:pt x="2600" y="20801"/>
                </a:lnTo>
                <a:cubicBezTo>
                  <a:pt x="2617" y="20778"/>
                  <a:pt x="2656" y="20727"/>
                  <a:pt x="2679" y="20693"/>
                </a:cubicBezTo>
                <a:lnTo>
                  <a:pt x="2724" y="20688"/>
                </a:lnTo>
                <a:cubicBezTo>
                  <a:pt x="2747" y="20682"/>
                  <a:pt x="2770" y="20625"/>
                  <a:pt x="2792" y="20597"/>
                </a:cubicBezTo>
                <a:lnTo>
                  <a:pt x="2792" y="20591"/>
                </a:lnTo>
                <a:cubicBezTo>
                  <a:pt x="2809" y="20591"/>
                  <a:pt x="2809" y="20688"/>
                  <a:pt x="2798" y="20727"/>
                </a:cubicBezTo>
                <a:cubicBezTo>
                  <a:pt x="2793" y="20758"/>
                  <a:pt x="2820" y="20779"/>
                  <a:pt x="2834" y="20779"/>
                </a:cubicBezTo>
                <a:cubicBezTo>
                  <a:pt x="2835" y="20779"/>
                  <a:pt x="2837" y="20779"/>
                  <a:pt x="2838" y="20778"/>
                </a:cubicBezTo>
                <a:cubicBezTo>
                  <a:pt x="2851" y="20778"/>
                  <a:pt x="2901" y="20749"/>
                  <a:pt x="2927" y="20749"/>
                </a:cubicBezTo>
                <a:cubicBezTo>
                  <a:pt x="2933" y="20749"/>
                  <a:pt x="2938" y="20751"/>
                  <a:pt x="2940" y="20756"/>
                </a:cubicBezTo>
                <a:cubicBezTo>
                  <a:pt x="2957" y="20778"/>
                  <a:pt x="2980" y="20824"/>
                  <a:pt x="2991" y="20852"/>
                </a:cubicBezTo>
                <a:lnTo>
                  <a:pt x="3025" y="20852"/>
                </a:lnTo>
                <a:cubicBezTo>
                  <a:pt x="3048" y="20852"/>
                  <a:pt x="3065" y="20880"/>
                  <a:pt x="3087" y="20880"/>
                </a:cubicBezTo>
                <a:lnTo>
                  <a:pt x="3116" y="20880"/>
                </a:lnTo>
                <a:cubicBezTo>
                  <a:pt x="3150" y="20886"/>
                  <a:pt x="3184" y="20892"/>
                  <a:pt x="3190" y="20898"/>
                </a:cubicBezTo>
                <a:lnTo>
                  <a:pt x="3195" y="20903"/>
                </a:lnTo>
                <a:cubicBezTo>
                  <a:pt x="3195" y="20909"/>
                  <a:pt x="3195" y="20926"/>
                  <a:pt x="3190" y="20932"/>
                </a:cubicBezTo>
                <a:cubicBezTo>
                  <a:pt x="3185" y="20936"/>
                  <a:pt x="3173" y="20944"/>
                  <a:pt x="3166" y="20944"/>
                </a:cubicBezTo>
                <a:cubicBezTo>
                  <a:pt x="3164" y="20944"/>
                  <a:pt x="3162" y="20944"/>
                  <a:pt x="3161" y="20943"/>
                </a:cubicBezTo>
                <a:cubicBezTo>
                  <a:pt x="3157" y="20942"/>
                  <a:pt x="3153" y="20942"/>
                  <a:pt x="3148" y="20942"/>
                </a:cubicBezTo>
                <a:cubicBezTo>
                  <a:pt x="3124" y="20942"/>
                  <a:pt x="3097" y="20953"/>
                  <a:pt x="3072" y="20953"/>
                </a:cubicBezTo>
                <a:cubicBezTo>
                  <a:pt x="3045" y="20953"/>
                  <a:pt x="3022" y="20940"/>
                  <a:pt x="3008" y="20886"/>
                </a:cubicBezTo>
                <a:cubicBezTo>
                  <a:pt x="3008" y="20885"/>
                  <a:pt x="3006" y="20884"/>
                  <a:pt x="3003" y="20884"/>
                </a:cubicBezTo>
                <a:cubicBezTo>
                  <a:pt x="2996" y="20884"/>
                  <a:pt x="2984" y="20888"/>
                  <a:pt x="2980" y="20892"/>
                </a:cubicBezTo>
                <a:lnTo>
                  <a:pt x="2963" y="20920"/>
                </a:lnTo>
                <a:cubicBezTo>
                  <a:pt x="2951" y="20940"/>
                  <a:pt x="2937" y="20947"/>
                  <a:pt x="2925" y="20947"/>
                </a:cubicBezTo>
                <a:cubicBezTo>
                  <a:pt x="2913" y="20947"/>
                  <a:pt x="2903" y="20940"/>
                  <a:pt x="2900" y="20932"/>
                </a:cubicBezTo>
                <a:cubicBezTo>
                  <a:pt x="2900" y="20930"/>
                  <a:pt x="2899" y="20929"/>
                  <a:pt x="2898" y="20929"/>
                </a:cubicBezTo>
                <a:cubicBezTo>
                  <a:pt x="2889" y="20929"/>
                  <a:pt x="2860" y="21002"/>
                  <a:pt x="2855" y="21028"/>
                </a:cubicBezTo>
                <a:cubicBezTo>
                  <a:pt x="2850" y="21043"/>
                  <a:pt x="2827" y="21046"/>
                  <a:pt x="2800" y="21046"/>
                </a:cubicBezTo>
                <a:cubicBezTo>
                  <a:pt x="2783" y="21046"/>
                  <a:pt x="2764" y="21045"/>
                  <a:pt x="2747" y="21045"/>
                </a:cubicBezTo>
                <a:cubicBezTo>
                  <a:pt x="2729" y="21045"/>
                  <a:pt x="2713" y="21046"/>
                  <a:pt x="2702" y="21051"/>
                </a:cubicBezTo>
                <a:cubicBezTo>
                  <a:pt x="2668" y="21068"/>
                  <a:pt x="2622" y="21107"/>
                  <a:pt x="2605" y="21136"/>
                </a:cubicBezTo>
                <a:lnTo>
                  <a:pt x="2611" y="21164"/>
                </a:lnTo>
                <a:lnTo>
                  <a:pt x="2617" y="21181"/>
                </a:lnTo>
                <a:cubicBezTo>
                  <a:pt x="2621" y="21195"/>
                  <a:pt x="2541" y="21252"/>
                  <a:pt x="2490" y="21252"/>
                </a:cubicBezTo>
                <a:cubicBezTo>
                  <a:pt x="2480" y="21252"/>
                  <a:pt x="2470" y="21250"/>
                  <a:pt x="2463" y="21244"/>
                </a:cubicBezTo>
                <a:cubicBezTo>
                  <a:pt x="2418" y="21210"/>
                  <a:pt x="2407" y="21153"/>
                  <a:pt x="2412" y="21141"/>
                </a:cubicBezTo>
                <a:cubicBezTo>
                  <a:pt x="2424" y="21130"/>
                  <a:pt x="2361" y="21068"/>
                  <a:pt x="2333" y="21056"/>
                </a:cubicBezTo>
                <a:cubicBezTo>
                  <a:pt x="2330" y="21056"/>
                  <a:pt x="2327" y="21056"/>
                  <a:pt x="2324" y="21056"/>
                </a:cubicBezTo>
                <a:cubicBezTo>
                  <a:pt x="2300" y="21056"/>
                  <a:pt x="2282" y="21077"/>
                  <a:pt x="2282" y="21113"/>
                </a:cubicBezTo>
                <a:lnTo>
                  <a:pt x="2339" y="21113"/>
                </a:lnTo>
                <a:cubicBezTo>
                  <a:pt x="2344" y="21113"/>
                  <a:pt x="2356" y="21119"/>
                  <a:pt x="2356" y="21124"/>
                </a:cubicBezTo>
                <a:cubicBezTo>
                  <a:pt x="2356" y="21136"/>
                  <a:pt x="2361" y="21153"/>
                  <a:pt x="2356" y="21159"/>
                </a:cubicBezTo>
                <a:lnTo>
                  <a:pt x="2316" y="21193"/>
                </a:lnTo>
                <a:cubicBezTo>
                  <a:pt x="2283" y="21221"/>
                  <a:pt x="2225" y="21234"/>
                  <a:pt x="2201" y="21234"/>
                </a:cubicBezTo>
                <a:cubicBezTo>
                  <a:pt x="2196" y="21234"/>
                  <a:pt x="2193" y="21233"/>
                  <a:pt x="2191" y="21232"/>
                </a:cubicBezTo>
                <a:cubicBezTo>
                  <a:pt x="2174" y="21227"/>
                  <a:pt x="2197" y="21107"/>
                  <a:pt x="2180" y="21096"/>
                </a:cubicBezTo>
                <a:cubicBezTo>
                  <a:pt x="2170" y="21089"/>
                  <a:pt x="2160" y="21087"/>
                  <a:pt x="2152" y="21087"/>
                </a:cubicBezTo>
                <a:cubicBezTo>
                  <a:pt x="2147" y="21087"/>
                  <a:pt x="2142" y="21088"/>
                  <a:pt x="2140" y="21090"/>
                </a:cubicBezTo>
                <a:cubicBezTo>
                  <a:pt x="2140" y="21096"/>
                  <a:pt x="2123" y="21176"/>
                  <a:pt x="2112" y="21266"/>
                </a:cubicBezTo>
                <a:lnTo>
                  <a:pt x="2038" y="21300"/>
                </a:lnTo>
                <a:lnTo>
                  <a:pt x="2009" y="21312"/>
                </a:lnTo>
                <a:cubicBezTo>
                  <a:pt x="2001" y="21323"/>
                  <a:pt x="1988" y="21327"/>
                  <a:pt x="1977" y="21327"/>
                </a:cubicBezTo>
                <a:cubicBezTo>
                  <a:pt x="1965" y="21327"/>
                  <a:pt x="1956" y="21323"/>
                  <a:pt x="1953" y="21317"/>
                </a:cubicBezTo>
                <a:cubicBezTo>
                  <a:pt x="1951" y="21315"/>
                  <a:pt x="1949" y="21314"/>
                  <a:pt x="1946" y="21314"/>
                </a:cubicBezTo>
                <a:cubicBezTo>
                  <a:pt x="1937" y="21314"/>
                  <a:pt x="1922" y="21326"/>
                  <a:pt x="1913" y="21334"/>
                </a:cubicBezTo>
                <a:cubicBezTo>
                  <a:pt x="1910" y="21341"/>
                  <a:pt x="1902" y="21344"/>
                  <a:pt x="1896" y="21344"/>
                </a:cubicBezTo>
                <a:cubicBezTo>
                  <a:pt x="1891" y="21344"/>
                  <a:pt x="1887" y="21342"/>
                  <a:pt x="1885" y="21340"/>
                </a:cubicBezTo>
                <a:cubicBezTo>
                  <a:pt x="1885" y="21334"/>
                  <a:pt x="1868" y="21278"/>
                  <a:pt x="1856" y="21215"/>
                </a:cubicBezTo>
                <a:lnTo>
                  <a:pt x="1800" y="21193"/>
                </a:lnTo>
                <a:lnTo>
                  <a:pt x="1794" y="21193"/>
                </a:lnTo>
                <a:cubicBezTo>
                  <a:pt x="1794" y="21169"/>
                  <a:pt x="1782" y="21157"/>
                  <a:pt x="1778" y="21157"/>
                </a:cubicBezTo>
                <a:cubicBezTo>
                  <a:pt x="1777" y="21157"/>
                  <a:pt x="1777" y="21158"/>
                  <a:pt x="1777" y="21159"/>
                </a:cubicBezTo>
                <a:cubicBezTo>
                  <a:pt x="1771" y="21164"/>
                  <a:pt x="1760" y="21215"/>
                  <a:pt x="1748" y="21266"/>
                </a:cubicBezTo>
                <a:lnTo>
                  <a:pt x="1680" y="21204"/>
                </a:lnTo>
                <a:cubicBezTo>
                  <a:pt x="1678" y="21201"/>
                  <a:pt x="1673" y="21200"/>
                  <a:pt x="1669" y="21200"/>
                </a:cubicBezTo>
                <a:cubicBezTo>
                  <a:pt x="1665" y="21200"/>
                  <a:pt x="1661" y="21201"/>
                  <a:pt x="1658" y="21204"/>
                </a:cubicBezTo>
                <a:cubicBezTo>
                  <a:pt x="1652" y="21204"/>
                  <a:pt x="1646" y="21221"/>
                  <a:pt x="1646" y="21227"/>
                </a:cubicBezTo>
                <a:lnTo>
                  <a:pt x="1697" y="21306"/>
                </a:lnTo>
                <a:cubicBezTo>
                  <a:pt x="1646" y="21323"/>
                  <a:pt x="1578" y="21357"/>
                  <a:pt x="1550" y="21374"/>
                </a:cubicBezTo>
                <a:lnTo>
                  <a:pt x="1527" y="21351"/>
                </a:lnTo>
                <a:lnTo>
                  <a:pt x="1516" y="21340"/>
                </a:lnTo>
                <a:cubicBezTo>
                  <a:pt x="1511" y="21303"/>
                  <a:pt x="1491" y="21271"/>
                  <a:pt x="1461" y="21271"/>
                </a:cubicBezTo>
                <a:cubicBezTo>
                  <a:pt x="1458" y="21271"/>
                  <a:pt x="1456" y="21272"/>
                  <a:pt x="1453" y="21272"/>
                </a:cubicBezTo>
                <a:lnTo>
                  <a:pt x="1425" y="21278"/>
                </a:lnTo>
                <a:cubicBezTo>
                  <a:pt x="1425" y="21289"/>
                  <a:pt x="1436" y="21300"/>
                  <a:pt x="1453" y="21300"/>
                </a:cubicBezTo>
                <a:lnTo>
                  <a:pt x="1470" y="21300"/>
                </a:lnTo>
                <a:cubicBezTo>
                  <a:pt x="1476" y="21300"/>
                  <a:pt x="1487" y="21306"/>
                  <a:pt x="1487" y="21312"/>
                </a:cubicBezTo>
                <a:cubicBezTo>
                  <a:pt x="1493" y="21323"/>
                  <a:pt x="1493" y="21351"/>
                  <a:pt x="1487" y="21351"/>
                </a:cubicBezTo>
                <a:lnTo>
                  <a:pt x="1442" y="21357"/>
                </a:lnTo>
                <a:cubicBezTo>
                  <a:pt x="1436" y="21359"/>
                  <a:pt x="1430" y="21360"/>
                  <a:pt x="1424" y="21360"/>
                </a:cubicBezTo>
                <a:cubicBezTo>
                  <a:pt x="1382" y="21360"/>
                  <a:pt x="1337" y="21317"/>
                  <a:pt x="1317" y="21317"/>
                </a:cubicBezTo>
                <a:cubicBezTo>
                  <a:pt x="1315" y="21318"/>
                  <a:pt x="1312" y="21318"/>
                  <a:pt x="1309" y="21318"/>
                </a:cubicBezTo>
                <a:cubicBezTo>
                  <a:pt x="1286" y="21318"/>
                  <a:pt x="1253" y="21300"/>
                  <a:pt x="1238" y="21295"/>
                </a:cubicBezTo>
                <a:cubicBezTo>
                  <a:pt x="1236" y="21294"/>
                  <a:pt x="1234" y="21294"/>
                  <a:pt x="1232" y="21294"/>
                </a:cubicBezTo>
                <a:cubicBezTo>
                  <a:pt x="1221" y="21294"/>
                  <a:pt x="1223" y="21310"/>
                  <a:pt x="1238" y="21340"/>
                </a:cubicBezTo>
                <a:lnTo>
                  <a:pt x="1244" y="21346"/>
                </a:lnTo>
                <a:cubicBezTo>
                  <a:pt x="1289" y="21368"/>
                  <a:pt x="1249" y="21402"/>
                  <a:pt x="1249" y="21431"/>
                </a:cubicBezTo>
                <a:cubicBezTo>
                  <a:pt x="1246" y="21457"/>
                  <a:pt x="1232" y="21463"/>
                  <a:pt x="1220" y="21463"/>
                </a:cubicBezTo>
                <a:cubicBezTo>
                  <a:pt x="1214" y="21463"/>
                  <a:pt x="1208" y="21461"/>
                  <a:pt x="1204" y="21459"/>
                </a:cubicBezTo>
                <a:lnTo>
                  <a:pt x="1153" y="21425"/>
                </a:lnTo>
                <a:cubicBezTo>
                  <a:pt x="1096" y="21442"/>
                  <a:pt x="1000" y="21431"/>
                  <a:pt x="983" y="21454"/>
                </a:cubicBezTo>
                <a:cubicBezTo>
                  <a:pt x="971" y="21471"/>
                  <a:pt x="937" y="21499"/>
                  <a:pt x="909" y="21510"/>
                </a:cubicBezTo>
                <a:lnTo>
                  <a:pt x="903" y="21459"/>
                </a:lnTo>
                <a:cubicBezTo>
                  <a:pt x="903" y="21445"/>
                  <a:pt x="896" y="21431"/>
                  <a:pt x="890" y="21431"/>
                </a:cubicBezTo>
                <a:cubicBezTo>
                  <a:pt x="886" y="21431"/>
                  <a:pt x="882" y="21435"/>
                  <a:pt x="880" y="21448"/>
                </a:cubicBezTo>
                <a:lnTo>
                  <a:pt x="875" y="21499"/>
                </a:lnTo>
                <a:cubicBezTo>
                  <a:pt x="846" y="21539"/>
                  <a:pt x="812" y="21675"/>
                  <a:pt x="795" y="21709"/>
                </a:cubicBezTo>
                <a:cubicBezTo>
                  <a:pt x="790" y="21722"/>
                  <a:pt x="783" y="21729"/>
                  <a:pt x="777" y="21729"/>
                </a:cubicBezTo>
                <a:cubicBezTo>
                  <a:pt x="764" y="21729"/>
                  <a:pt x="752" y="21705"/>
                  <a:pt x="744" y="21663"/>
                </a:cubicBezTo>
                <a:lnTo>
                  <a:pt x="778" y="21567"/>
                </a:lnTo>
                <a:lnTo>
                  <a:pt x="795" y="21522"/>
                </a:lnTo>
                <a:cubicBezTo>
                  <a:pt x="812" y="21476"/>
                  <a:pt x="824" y="21414"/>
                  <a:pt x="818" y="21391"/>
                </a:cubicBezTo>
                <a:lnTo>
                  <a:pt x="818" y="21391"/>
                </a:lnTo>
                <a:lnTo>
                  <a:pt x="795" y="21420"/>
                </a:lnTo>
                <a:lnTo>
                  <a:pt x="795" y="21425"/>
                </a:lnTo>
                <a:cubicBezTo>
                  <a:pt x="793" y="21423"/>
                  <a:pt x="790" y="21422"/>
                  <a:pt x="788" y="21422"/>
                </a:cubicBezTo>
                <a:cubicBezTo>
                  <a:pt x="769" y="21422"/>
                  <a:pt x="756" y="21479"/>
                  <a:pt x="756" y="21505"/>
                </a:cubicBezTo>
                <a:cubicBezTo>
                  <a:pt x="756" y="21519"/>
                  <a:pt x="748" y="21526"/>
                  <a:pt x="737" y="21526"/>
                </a:cubicBezTo>
                <a:cubicBezTo>
                  <a:pt x="726" y="21526"/>
                  <a:pt x="710" y="21519"/>
                  <a:pt x="693" y="21505"/>
                </a:cubicBezTo>
                <a:lnTo>
                  <a:pt x="676" y="21471"/>
                </a:lnTo>
                <a:lnTo>
                  <a:pt x="653" y="21442"/>
                </a:lnTo>
                <a:cubicBezTo>
                  <a:pt x="608" y="21420"/>
                  <a:pt x="597" y="21374"/>
                  <a:pt x="625" y="21340"/>
                </a:cubicBezTo>
                <a:lnTo>
                  <a:pt x="625" y="21312"/>
                </a:lnTo>
                <a:lnTo>
                  <a:pt x="631" y="21278"/>
                </a:lnTo>
                <a:cubicBezTo>
                  <a:pt x="624" y="21262"/>
                  <a:pt x="615" y="21256"/>
                  <a:pt x="606" y="21256"/>
                </a:cubicBezTo>
                <a:cubicBezTo>
                  <a:pt x="584" y="21256"/>
                  <a:pt x="561" y="21288"/>
                  <a:pt x="557" y="21312"/>
                </a:cubicBezTo>
                <a:cubicBezTo>
                  <a:pt x="553" y="21334"/>
                  <a:pt x="524" y="21342"/>
                  <a:pt x="504" y="21342"/>
                </a:cubicBezTo>
                <a:cubicBezTo>
                  <a:pt x="498" y="21342"/>
                  <a:pt x="493" y="21341"/>
                  <a:pt x="489" y="21340"/>
                </a:cubicBezTo>
                <a:cubicBezTo>
                  <a:pt x="489" y="21340"/>
                  <a:pt x="489" y="21340"/>
                  <a:pt x="488" y="21340"/>
                </a:cubicBezTo>
                <a:cubicBezTo>
                  <a:pt x="481" y="21340"/>
                  <a:pt x="580" y="21488"/>
                  <a:pt x="574" y="21510"/>
                </a:cubicBezTo>
                <a:cubicBezTo>
                  <a:pt x="574" y="21533"/>
                  <a:pt x="540" y="21533"/>
                  <a:pt x="529" y="21539"/>
                </a:cubicBezTo>
                <a:cubicBezTo>
                  <a:pt x="523" y="21550"/>
                  <a:pt x="500" y="21595"/>
                  <a:pt x="483" y="21641"/>
                </a:cubicBezTo>
                <a:lnTo>
                  <a:pt x="443" y="21658"/>
                </a:lnTo>
                <a:cubicBezTo>
                  <a:pt x="421" y="21669"/>
                  <a:pt x="404" y="21692"/>
                  <a:pt x="381" y="21703"/>
                </a:cubicBezTo>
                <a:cubicBezTo>
                  <a:pt x="353" y="21726"/>
                  <a:pt x="392" y="21754"/>
                  <a:pt x="381" y="21771"/>
                </a:cubicBezTo>
                <a:lnTo>
                  <a:pt x="358" y="21800"/>
                </a:lnTo>
                <a:cubicBezTo>
                  <a:pt x="330" y="21822"/>
                  <a:pt x="285" y="21856"/>
                  <a:pt x="279" y="21868"/>
                </a:cubicBezTo>
                <a:cubicBezTo>
                  <a:pt x="268" y="21873"/>
                  <a:pt x="285" y="21896"/>
                  <a:pt x="319" y="21913"/>
                </a:cubicBezTo>
                <a:lnTo>
                  <a:pt x="319" y="21907"/>
                </a:lnTo>
                <a:cubicBezTo>
                  <a:pt x="329" y="21891"/>
                  <a:pt x="339" y="21886"/>
                  <a:pt x="348" y="21886"/>
                </a:cubicBezTo>
                <a:cubicBezTo>
                  <a:pt x="366" y="21886"/>
                  <a:pt x="382" y="21908"/>
                  <a:pt x="400" y="21908"/>
                </a:cubicBezTo>
                <a:cubicBezTo>
                  <a:pt x="401" y="21908"/>
                  <a:pt x="402" y="21908"/>
                  <a:pt x="404" y="21907"/>
                </a:cubicBezTo>
                <a:lnTo>
                  <a:pt x="432" y="21907"/>
                </a:lnTo>
                <a:cubicBezTo>
                  <a:pt x="466" y="21907"/>
                  <a:pt x="506" y="21907"/>
                  <a:pt x="529" y="21902"/>
                </a:cubicBezTo>
                <a:lnTo>
                  <a:pt x="534" y="21941"/>
                </a:lnTo>
                <a:lnTo>
                  <a:pt x="551" y="21998"/>
                </a:lnTo>
                <a:cubicBezTo>
                  <a:pt x="580" y="21981"/>
                  <a:pt x="597" y="21924"/>
                  <a:pt x="591" y="21907"/>
                </a:cubicBezTo>
                <a:cubicBezTo>
                  <a:pt x="591" y="21896"/>
                  <a:pt x="602" y="21885"/>
                  <a:pt x="619" y="21879"/>
                </a:cubicBezTo>
                <a:lnTo>
                  <a:pt x="631" y="21890"/>
                </a:lnTo>
                <a:cubicBezTo>
                  <a:pt x="641" y="21903"/>
                  <a:pt x="650" y="21909"/>
                  <a:pt x="658" y="21909"/>
                </a:cubicBezTo>
                <a:cubicBezTo>
                  <a:pt x="669" y="21909"/>
                  <a:pt x="678" y="21900"/>
                  <a:pt x="687" y="21885"/>
                </a:cubicBezTo>
                <a:cubicBezTo>
                  <a:pt x="699" y="21870"/>
                  <a:pt x="708" y="21849"/>
                  <a:pt x="721" y="21849"/>
                </a:cubicBezTo>
                <a:cubicBezTo>
                  <a:pt x="727" y="21849"/>
                  <a:pt x="735" y="21854"/>
                  <a:pt x="744" y="21868"/>
                </a:cubicBezTo>
                <a:lnTo>
                  <a:pt x="744" y="21873"/>
                </a:lnTo>
                <a:cubicBezTo>
                  <a:pt x="767" y="21862"/>
                  <a:pt x="801" y="21851"/>
                  <a:pt x="829" y="21839"/>
                </a:cubicBezTo>
                <a:lnTo>
                  <a:pt x="903" y="21839"/>
                </a:lnTo>
                <a:cubicBezTo>
                  <a:pt x="916" y="21859"/>
                  <a:pt x="932" y="21868"/>
                  <a:pt x="943" y="21868"/>
                </a:cubicBezTo>
                <a:cubicBezTo>
                  <a:pt x="951" y="21868"/>
                  <a:pt x="957" y="21863"/>
                  <a:pt x="960" y="21856"/>
                </a:cubicBezTo>
                <a:cubicBezTo>
                  <a:pt x="960" y="21855"/>
                  <a:pt x="960" y="21854"/>
                  <a:pt x="961" y="21854"/>
                </a:cubicBezTo>
                <a:cubicBezTo>
                  <a:pt x="967" y="21854"/>
                  <a:pt x="989" y="21881"/>
                  <a:pt x="994" y="21890"/>
                </a:cubicBezTo>
                <a:cubicBezTo>
                  <a:pt x="997" y="21893"/>
                  <a:pt x="1000" y="21894"/>
                  <a:pt x="1004" y="21894"/>
                </a:cubicBezTo>
                <a:cubicBezTo>
                  <a:pt x="1018" y="21894"/>
                  <a:pt x="1035" y="21883"/>
                  <a:pt x="1039" y="21879"/>
                </a:cubicBezTo>
                <a:cubicBezTo>
                  <a:pt x="1045" y="21868"/>
                  <a:pt x="1022" y="21817"/>
                  <a:pt x="1011" y="21794"/>
                </a:cubicBezTo>
                <a:cubicBezTo>
                  <a:pt x="1000" y="21771"/>
                  <a:pt x="1011" y="21749"/>
                  <a:pt x="1045" y="21743"/>
                </a:cubicBezTo>
                <a:lnTo>
                  <a:pt x="1062" y="21749"/>
                </a:lnTo>
                <a:cubicBezTo>
                  <a:pt x="1085" y="21760"/>
                  <a:pt x="1107" y="21788"/>
                  <a:pt x="1130" y="21800"/>
                </a:cubicBezTo>
                <a:cubicBezTo>
                  <a:pt x="1153" y="21811"/>
                  <a:pt x="1181" y="21805"/>
                  <a:pt x="1198" y="21828"/>
                </a:cubicBezTo>
                <a:cubicBezTo>
                  <a:pt x="1204" y="21836"/>
                  <a:pt x="1209" y="21839"/>
                  <a:pt x="1213" y="21839"/>
                </a:cubicBezTo>
                <a:cubicBezTo>
                  <a:pt x="1227" y="21839"/>
                  <a:pt x="1236" y="21807"/>
                  <a:pt x="1254" y="21807"/>
                </a:cubicBezTo>
                <a:cubicBezTo>
                  <a:pt x="1258" y="21807"/>
                  <a:pt x="1262" y="21808"/>
                  <a:pt x="1266" y="21811"/>
                </a:cubicBezTo>
                <a:lnTo>
                  <a:pt x="1300" y="21834"/>
                </a:lnTo>
                <a:cubicBezTo>
                  <a:pt x="1312" y="21794"/>
                  <a:pt x="1289" y="21749"/>
                  <a:pt x="1278" y="21743"/>
                </a:cubicBezTo>
                <a:cubicBezTo>
                  <a:pt x="1261" y="21743"/>
                  <a:pt x="1283" y="21726"/>
                  <a:pt x="1329" y="21715"/>
                </a:cubicBezTo>
                <a:lnTo>
                  <a:pt x="1363" y="21720"/>
                </a:lnTo>
                <a:cubicBezTo>
                  <a:pt x="1384" y="21720"/>
                  <a:pt x="1366" y="21778"/>
                  <a:pt x="1394" y="21778"/>
                </a:cubicBezTo>
                <a:cubicBezTo>
                  <a:pt x="1397" y="21778"/>
                  <a:pt x="1399" y="21778"/>
                  <a:pt x="1402" y="21777"/>
                </a:cubicBezTo>
                <a:cubicBezTo>
                  <a:pt x="1425" y="21771"/>
                  <a:pt x="1453" y="21754"/>
                  <a:pt x="1476" y="21749"/>
                </a:cubicBezTo>
                <a:lnTo>
                  <a:pt x="1516" y="21743"/>
                </a:lnTo>
                <a:cubicBezTo>
                  <a:pt x="1517" y="21743"/>
                  <a:pt x="1519" y="21743"/>
                  <a:pt x="1520" y="21743"/>
                </a:cubicBezTo>
                <a:cubicBezTo>
                  <a:pt x="1564" y="21743"/>
                  <a:pt x="1601" y="21663"/>
                  <a:pt x="1601" y="21641"/>
                </a:cubicBezTo>
                <a:cubicBezTo>
                  <a:pt x="1601" y="21623"/>
                  <a:pt x="1629" y="21609"/>
                  <a:pt x="1647" y="21609"/>
                </a:cubicBezTo>
                <a:cubicBezTo>
                  <a:pt x="1658" y="21609"/>
                  <a:pt x="1665" y="21614"/>
                  <a:pt x="1663" y="21624"/>
                </a:cubicBezTo>
                <a:cubicBezTo>
                  <a:pt x="1662" y="21633"/>
                  <a:pt x="1663" y="21637"/>
                  <a:pt x="1666" y="21637"/>
                </a:cubicBezTo>
                <a:cubicBezTo>
                  <a:pt x="1673" y="21637"/>
                  <a:pt x="1691" y="21613"/>
                  <a:pt x="1703" y="21601"/>
                </a:cubicBezTo>
                <a:cubicBezTo>
                  <a:pt x="1705" y="21597"/>
                  <a:pt x="1709" y="21595"/>
                  <a:pt x="1714" y="21595"/>
                </a:cubicBezTo>
                <a:cubicBezTo>
                  <a:pt x="1733" y="21595"/>
                  <a:pt x="1768" y="21627"/>
                  <a:pt x="1777" y="21641"/>
                </a:cubicBezTo>
                <a:cubicBezTo>
                  <a:pt x="1782" y="21647"/>
                  <a:pt x="1790" y="21649"/>
                  <a:pt x="1800" y="21649"/>
                </a:cubicBezTo>
                <a:cubicBezTo>
                  <a:pt x="1813" y="21649"/>
                  <a:pt x="1828" y="21646"/>
                  <a:pt x="1839" y="21646"/>
                </a:cubicBezTo>
                <a:cubicBezTo>
                  <a:pt x="1849" y="21646"/>
                  <a:pt x="1856" y="21648"/>
                  <a:pt x="1856" y="21658"/>
                </a:cubicBezTo>
                <a:cubicBezTo>
                  <a:pt x="1858" y="21666"/>
                  <a:pt x="1859" y="21669"/>
                  <a:pt x="1860" y="21669"/>
                </a:cubicBezTo>
                <a:cubicBezTo>
                  <a:pt x="1864" y="21669"/>
                  <a:pt x="1868" y="21634"/>
                  <a:pt x="1868" y="21612"/>
                </a:cubicBezTo>
                <a:cubicBezTo>
                  <a:pt x="1871" y="21596"/>
                  <a:pt x="1882" y="21587"/>
                  <a:pt x="1898" y="21587"/>
                </a:cubicBezTo>
                <a:cubicBezTo>
                  <a:pt x="1910" y="21587"/>
                  <a:pt x="1925" y="21592"/>
                  <a:pt x="1941" y="21601"/>
                </a:cubicBezTo>
                <a:lnTo>
                  <a:pt x="1907" y="21646"/>
                </a:lnTo>
                <a:lnTo>
                  <a:pt x="1873" y="21698"/>
                </a:lnTo>
                <a:cubicBezTo>
                  <a:pt x="1876" y="21699"/>
                  <a:pt x="1879" y="21699"/>
                  <a:pt x="1882" y="21699"/>
                </a:cubicBezTo>
                <a:cubicBezTo>
                  <a:pt x="1911" y="21699"/>
                  <a:pt x="1954" y="21656"/>
                  <a:pt x="1964" y="21635"/>
                </a:cubicBezTo>
                <a:cubicBezTo>
                  <a:pt x="1975" y="21612"/>
                  <a:pt x="1975" y="21584"/>
                  <a:pt x="1958" y="21573"/>
                </a:cubicBezTo>
                <a:lnTo>
                  <a:pt x="1947" y="21550"/>
                </a:lnTo>
                <a:cubicBezTo>
                  <a:pt x="1941" y="21527"/>
                  <a:pt x="1936" y="21493"/>
                  <a:pt x="1947" y="21476"/>
                </a:cubicBezTo>
                <a:cubicBezTo>
                  <a:pt x="1951" y="21468"/>
                  <a:pt x="1969" y="21460"/>
                  <a:pt x="1984" y="21460"/>
                </a:cubicBezTo>
                <a:cubicBezTo>
                  <a:pt x="1990" y="21460"/>
                  <a:pt x="1995" y="21462"/>
                  <a:pt x="1998" y="21465"/>
                </a:cubicBezTo>
                <a:cubicBezTo>
                  <a:pt x="2012" y="21482"/>
                  <a:pt x="2025" y="21490"/>
                  <a:pt x="2038" y="21490"/>
                </a:cubicBezTo>
                <a:cubicBezTo>
                  <a:pt x="2051" y="21490"/>
                  <a:pt x="2063" y="21482"/>
                  <a:pt x="2078" y="21465"/>
                </a:cubicBezTo>
                <a:lnTo>
                  <a:pt x="2100" y="21442"/>
                </a:lnTo>
                <a:cubicBezTo>
                  <a:pt x="2140" y="21442"/>
                  <a:pt x="2163" y="21459"/>
                  <a:pt x="2151" y="21482"/>
                </a:cubicBezTo>
                <a:lnTo>
                  <a:pt x="2146" y="21493"/>
                </a:lnTo>
                <a:lnTo>
                  <a:pt x="2117" y="21522"/>
                </a:lnTo>
                <a:cubicBezTo>
                  <a:pt x="2089" y="21556"/>
                  <a:pt x="2112" y="21652"/>
                  <a:pt x="2106" y="21686"/>
                </a:cubicBezTo>
                <a:cubicBezTo>
                  <a:pt x="2106" y="21714"/>
                  <a:pt x="2106" y="21735"/>
                  <a:pt x="2109" y="21735"/>
                </a:cubicBezTo>
                <a:cubicBezTo>
                  <a:pt x="2110" y="21735"/>
                  <a:pt x="2111" y="21734"/>
                  <a:pt x="2112" y="21732"/>
                </a:cubicBezTo>
                <a:lnTo>
                  <a:pt x="2112" y="21720"/>
                </a:lnTo>
                <a:cubicBezTo>
                  <a:pt x="2117" y="21698"/>
                  <a:pt x="2117" y="21663"/>
                  <a:pt x="2129" y="21658"/>
                </a:cubicBezTo>
                <a:cubicBezTo>
                  <a:pt x="2134" y="21656"/>
                  <a:pt x="2138" y="21655"/>
                  <a:pt x="2142" y="21655"/>
                </a:cubicBezTo>
                <a:cubicBezTo>
                  <a:pt x="2159" y="21655"/>
                  <a:pt x="2163" y="21675"/>
                  <a:pt x="2163" y="21703"/>
                </a:cubicBezTo>
                <a:cubicBezTo>
                  <a:pt x="2163" y="21703"/>
                  <a:pt x="2163" y="21703"/>
                  <a:pt x="2164" y="21703"/>
                </a:cubicBezTo>
                <a:cubicBezTo>
                  <a:pt x="2175" y="21703"/>
                  <a:pt x="2197" y="21623"/>
                  <a:pt x="2219" y="21612"/>
                </a:cubicBezTo>
                <a:cubicBezTo>
                  <a:pt x="2242" y="21595"/>
                  <a:pt x="2270" y="21550"/>
                  <a:pt x="2282" y="21539"/>
                </a:cubicBezTo>
                <a:cubicBezTo>
                  <a:pt x="2283" y="21538"/>
                  <a:pt x="2284" y="21537"/>
                  <a:pt x="2286" y="21537"/>
                </a:cubicBezTo>
                <a:cubicBezTo>
                  <a:pt x="2307" y="21537"/>
                  <a:pt x="2374" y="21587"/>
                  <a:pt x="2384" y="21612"/>
                </a:cubicBezTo>
                <a:cubicBezTo>
                  <a:pt x="2401" y="21646"/>
                  <a:pt x="2418" y="21675"/>
                  <a:pt x="2424" y="21686"/>
                </a:cubicBezTo>
                <a:lnTo>
                  <a:pt x="2429" y="21686"/>
                </a:lnTo>
                <a:cubicBezTo>
                  <a:pt x="2441" y="21681"/>
                  <a:pt x="2452" y="21675"/>
                  <a:pt x="2458" y="21663"/>
                </a:cubicBezTo>
                <a:cubicBezTo>
                  <a:pt x="2463" y="21658"/>
                  <a:pt x="2458" y="21641"/>
                  <a:pt x="2458" y="21635"/>
                </a:cubicBezTo>
                <a:cubicBezTo>
                  <a:pt x="2458" y="21605"/>
                  <a:pt x="2465" y="21587"/>
                  <a:pt x="2479" y="21587"/>
                </a:cubicBezTo>
                <a:cubicBezTo>
                  <a:pt x="2485" y="21587"/>
                  <a:pt x="2494" y="21592"/>
                  <a:pt x="2503" y="21601"/>
                </a:cubicBezTo>
                <a:lnTo>
                  <a:pt x="2520" y="21618"/>
                </a:lnTo>
                <a:cubicBezTo>
                  <a:pt x="2526" y="21607"/>
                  <a:pt x="2594" y="21578"/>
                  <a:pt x="2668" y="21556"/>
                </a:cubicBezTo>
                <a:lnTo>
                  <a:pt x="2724" y="21618"/>
                </a:lnTo>
                <a:lnTo>
                  <a:pt x="2730" y="21624"/>
                </a:lnTo>
                <a:cubicBezTo>
                  <a:pt x="2741" y="21618"/>
                  <a:pt x="2753" y="21573"/>
                  <a:pt x="2758" y="21556"/>
                </a:cubicBezTo>
                <a:cubicBezTo>
                  <a:pt x="2758" y="21548"/>
                  <a:pt x="2771" y="21544"/>
                  <a:pt x="2786" y="21544"/>
                </a:cubicBezTo>
                <a:cubicBezTo>
                  <a:pt x="2806" y="21544"/>
                  <a:pt x="2829" y="21551"/>
                  <a:pt x="2832" y="21567"/>
                </a:cubicBezTo>
                <a:cubicBezTo>
                  <a:pt x="2834" y="21577"/>
                  <a:pt x="2837" y="21581"/>
                  <a:pt x="2840" y="21581"/>
                </a:cubicBezTo>
                <a:cubicBezTo>
                  <a:pt x="2845" y="21581"/>
                  <a:pt x="2851" y="21569"/>
                  <a:pt x="2855" y="21561"/>
                </a:cubicBezTo>
                <a:cubicBezTo>
                  <a:pt x="2855" y="21551"/>
                  <a:pt x="2873" y="21547"/>
                  <a:pt x="2899" y="21547"/>
                </a:cubicBezTo>
                <a:cubicBezTo>
                  <a:pt x="2915" y="21547"/>
                  <a:pt x="2933" y="21548"/>
                  <a:pt x="2951" y="21550"/>
                </a:cubicBezTo>
                <a:lnTo>
                  <a:pt x="2997" y="21556"/>
                </a:lnTo>
                <a:cubicBezTo>
                  <a:pt x="3000" y="21557"/>
                  <a:pt x="3004" y="21558"/>
                  <a:pt x="3008" y="21558"/>
                </a:cubicBezTo>
                <a:cubicBezTo>
                  <a:pt x="3018" y="21558"/>
                  <a:pt x="3030" y="21554"/>
                  <a:pt x="3042" y="21550"/>
                </a:cubicBezTo>
                <a:lnTo>
                  <a:pt x="3048" y="21550"/>
                </a:lnTo>
                <a:cubicBezTo>
                  <a:pt x="3051" y="21547"/>
                  <a:pt x="3054" y="21546"/>
                  <a:pt x="3057" y="21546"/>
                </a:cubicBezTo>
                <a:cubicBezTo>
                  <a:pt x="3065" y="21546"/>
                  <a:pt x="3072" y="21556"/>
                  <a:pt x="3076" y="21573"/>
                </a:cubicBezTo>
                <a:lnTo>
                  <a:pt x="3087" y="21590"/>
                </a:lnTo>
                <a:cubicBezTo>
                  <a:pt x="3105" y="21584"/>
                  <a:pt x="3133" y="21510"/>
                  <a:pt x="3150" y="21510"/>
                </a:cubicBezTo>
                <a:cubicBezTo>
                  <a:pt x="3151" y="21510"/>
                  <a:pt x="3152" y="21510"/>
                  <a:pt x="3154" y="21510"/>
                </a:cubicBezTo>
                <a:cubicBezTo>
                  <a:pt x="3172" y="21510"/>
                  <a:pt x="3207" y="21545"/>
                  <a:pt x="3218" y="21561"/>
                </a:cubicBezTo>
                <a:cubicBezTo>
                  <a:pt x="3220" y="21564"/>
                  <a:pt x="3222" y="21565"/>
                  <a:pt x="3224" y="21565"/>
                </a:cubicBezTo>
                <a:cubicBezTo>
                  <a:pt x="3234" y="21565"/>
                  <a:pt x="3248" y="21527"/>
                  <a:pt x="3258" y="21465"/>
                </a:cubicBezTo>
                <a:lnTo>
                  <a:pt x="3337" y="21465"/>
                </a:lnTo>
                <a:cubicBezTo>
                  <a:pt x="3343" y="21482"/>
                  <a:pt x="3326" y="21533"/>
                  <a:pt x="3314" y="21550"/>
                </a:cubicBezTo>
                <a:cubicBezTo>
                  <a:pt x="3303" y="21567"/>
                  <a:pt x="3343" y="21584"/>
                  <a:pt x="3400" y="21584"/>
                </a:cubicBezTo>
                <a:lnTo>
                  <a:pt x="3394" y="21488"/>
                </a:lnTo>
                <a:cubicBezTo>
                  <a:pt x="3394" y="21482"/>
                  <a:pt x="3405" y="21465"/>
                  <a:pt x="3417" y="21465"/>
                </a:cubicBezTo>
                <a:lnTo>
                  <a:pt x="3422" y="21465"/>
                </a:lnTo>
                <a:cubicBezTo>
                  <a:pt x="3434" y="21476"/>
                  <a:pt x="3456" y="21505"/>
                  <a:pt x="3468" y="21527"/>
                </a:cubicBezTo>
                <a:lnTo>
                  <a:pt x="3490" y="21488"/>
                </a:lnTo>
                <a:lnTo>
                  <a:pt x="3519" y="21448"/>
                </a:lnTo>
                <a:cubicBezTo>
                  <a:pt x="3524" y="21444"/>
                  <a:pt x="3530" y="21442"/>
                  <a:pt x="3536" y="21442"/>
                </a:cubicBezTo>
                <a:cubicBezTo>
                  <a:pt x="3568" y="21442"/>
                  <a:pt x="3592" y="21506"/>
                  <a:pt x="3592" y="21544"/>
                </a:cubicBezTo>
                <a:cubicBezTo>
                  <a:pt x="3592" y="21556"/>
                  <a:pt x="3596" y="21560"/>
                  <a:pt x="3602" y="21560"/>
                </a:cubicBezTo>
                <a:cubicBezTo>
                  <a:pt x="3616" y="21560"/>
                  <a:pt x="3641" y="21534"/>
                  <a:pt x="3649" y="21522"/>
                </a:cubicBezTo>
                <a:cubicBezTo>
                  <a:pt x="3655" y="21509"/>
                  <a:pt x="3663" y="21504"/>
                  <a:pt x="3671" y="21504"/>
                </a:cubicBezTo>
                <a:cubicBezTo>
                  <a:pt x="3677" y="21504"/>
                  <a:pt x="3684" y="21508"/>
                  <a:pt x="3689" y="21516"/>
                </a:cubicBezTo>
                <a:lnTo>
                  <a:pt x="3695" y="21516"/>
                </a:lnTo>
                <a:cubicBezTo>
                  <a:pt x="3701" y="21518"/>
                  <a:pt x="3708" y="21519"/>
                  <a:pt x="3716" y="21519"/>
                </a:cubicBezTo>
                <a:cubicBezTo>
                  <a:pt x="3754" y="21519"/>
                  <a:pt x="3810" y="21500"/>
                  <a:pt x="3842" y="21476"/>
                </a:cubicBezTo>
                <a:cubicBezTo>
                  <a:pt x="3843" y="21475"/>
                  <a:pt x="3845" y="21475"/>
                  <a:pt x="3846" y="21475"/>
                </a:cubicBezTo>
                <a:cubicBezTo>
                  <a:pt x="3852" y="21475"/>
                  <a:pt x="3860" y="21482"/>
                  <a:pt x="3865" y="21482"/>
                </a:cubicBezTo>
                <a:lnTo>
                  <a:pt x="3888" y="21488"/>
                </a:lnTo>
                <a:cubicBezTo>
                  <a:pt x="3891" y="21488"/>
                  <a:pt x="3895" y="21489"/>
                  <a:pt x="3900" y="21489"/>
                </a:cubicBezTo>
                <a:cubicBezTo>
                  <a:pt x="3932" y="21489"/>
                  <a:pt x="3984" y="21473"/>
                  <a:pt x="4024" y="21448"/>
                </a:cubicBezTo>
                <a:lnTo>
                  <a:pt x="4063" y="21414"/>
                </a:lnTo>
                <a:cubicBezTo>
                  <a:pt x="4065" y="21412"/>
                  <a:pt x="4067" y="21411"/>
                  <a:pt x="4070" y="21411"/>
                </a:cubicBezTo>
                <a:cubicBezTo>
                  <a:pt x="4075" y="21411"/>
                  <a:pt x="4082" y="21415"/>
                  <a:pt x="4086" y="21420"/>
                </a:cubicBezTo>
                <a:lnTo>
                  <a:pt x="4114" y="21459"/>
                </a:lnTo>
                <a:cubicBezTo>
                  <a:pt x="4148" y="21448"/>
                  <a:pt x="4200" y="21420"/>
                  <a:pt x="4234" y="21402"/>
                </a:cubicBezTo>
                <a:lnTo>
                  <a:pt x="4262" y="21431"/>
                </a:lnTo>
                <a:cubicBezTo>
                  <a:pt x="4277" y="21444"/>
                  <a:pt x="4292" y="21448"/>
                  <a:pt x="4308" y="21448"/>
                </a:cubicBezTo>
                <a:cubicBezTo>
                  <a:pt x="4340" y="21448"/>
                  <a:pt x="4373" y="21429"/>
                  <a:pt x="4404" y="21425"/>
                </a:cubicBezTo>
                <a:lnTo>
                  <a:pt x="4449" y="21420"/>
                </a:lnTo>
                <a:cubicBezTo>
                  <a:pt x="4452" y="21430"/>
                  <a:pt x="4456" y="21435"/>
                  <a:pt x="4461" y="21435"/>
                </a:cubicBezTo>
                <a:cubicBezTo>
                  <a:pt x="4477" y="21435"/>
                  <a:pt x="4502" y="21388"/>
                  <a:pt x="4506" y="21357"/>
                </a:cubicBezTo>
                <a:cubicBezTo>
                  <a:pt x="4517" y="21323"/>
                  <a:pt x="4540" y="21278"/>
                  <a:pt x="4551" y="21278"/>
                </a:cubicBezTo>
                <a:cubicBezTo>
                  <a:pt x="4557" y="21278"/>
                  <a:pt x="4563" y="21283"/>
                  <a:pt x="4563" y="21295"/>
                </a:cubicBezTo>
                <a:lnTo>
                  <a:pt x="4563" y="21306"/>
                </a:lnTo>
                <a:lnTo>
                  <a:pt x="4557" y="21380"/>
                </a:lnTo>
                <a:cubicBezTo>
                  <a:pt x="4574" y="21425"/>
                  <a:pt x="4670" y="21459"/>
                  <a:pt x="4688" y="21482"/>
                </a:cubicBezTo>
                <a:cubicBezTo>
                  <a:pt x="4705" y="21505"/>
                  <a:pt x="4699" y="21550"/>
                  <a:pt x="4682" y="21590"/>
                </a:cubicBezTo>
                <a:cubicBezTo>
                  <a:pt x="4701" y="21590"/>
                  <a:pt x="4717" y="21587"/>
                  <a:pt x="4733" y="21579"/>
                </a:cubicBezTo>
                <a:lnTo>
                  <a:pt x="4733" y="21579"/>
                </a:lnTo>
                <a:cubicBezTo>
                  <a:pt x="4727" y="21630"/>
                  <a:pt x="4733" y="21703"/>
                  <a:pt x="4733" y="21737"/>
                </a:cubicBezTo>
                <a:lnTo>
                  <a:pt x="4716" y="21715"/>
                </a:lnTo>
                <a:lnTo>
                  <a:pt x="4670" y="21669"/>
                </a:lnTo>
                <a:cubicBezTo>
                  <a:pt x="4669" y="21669"/>
                  <a:pt x="4667" y="21670"/>
                  <a:pt x="4665" y="21670"/>
                </a:cubicBezTo>
                <a:cubicBezTo>
                  <a:pt x="4620" y="21670"/>
                  <a:pt x="4563" y="21611"/>
                  <a:pt x="4563" y="21584"/>
                </a:cubicBezTo>
                <a:cubicBezTo>
                  <a:pt x="4557" y="21556"/>
                  <a:pt x="4585" y="21482"/>
                  <a:pt x="4585" y="21476"/>
                </a:cubicBezTo>
                <a:cubicBezTo>
                  <a:pt x="4585" y="21476"/>
                  <a:pt x="4585" y="21476"/>
                  <a:pt x="4585" y="21476"/>
                </a:cubicBezTo>
                <a:cubicBezTo>
                  <a:pt x="4581" y="21476"/>
                  <a:pt x="4511" y="21556"/>
                  <a:pt x="4506" y="21578"/>
                </a:cubicBezTo>
                <a:cubicBezTo>
                  <a:pt x="4506" y="21601"/>
                  <a:pt x="4500" y="21641"/>
                  <a:pt x="4495" y="21669"/>
                </a:cubicBezTo>
                <a:lnTo>
                  <a:pt x="4483" y="21686"/>
                </a:lnTo>
                <a:cubicBezTo>
                  <a:pt x="4472" y="21703"/>
                  <a:pt x="4444" y="21715"/>
                  <a:pt x="4427" y="21715"/>
                </a:cubicBezTo>
                <a:lnTo>
                  <a:pt x="4415" y="21715"/>
                </a:lnTo>
                <a:cubicBezTo>
                  <a:pt x="4406" y="21691"/>
                  <a:pt x="4393" y="21672"/>
                  <a:pt x="4382" y="21672"/>
                </a:cubicBezTo>
                <a:cubicBezTo>
                  <a:pt x="4380" y="21672"/>
                  <a:pt x="4377" y="21673"/>
                  <a:pt x="4375" y="21675"/>
                </a:cubicBezTo>
                <a:lnTo>
                  <a:pt x="4370" y="21686"/>
                </a:lnTo>
                <a:lnTo>
                  <a:pt x="4358" y="21692"/>
                </a:lnTo>
                <a:cubicBezTo>
                  <a:pt x="4355" y="21701"/>
                  <a:pt x="4349" y="21705"/>
                  <a:pt x="4342" y="21705"/>
                </a:cubicBezTo>
                <a:cubicBezTo>
                  <a:pt x="4336" y="21705"/>
                  <a:pt x="4329" y="21703"/>
                  <a:pt x="4324" y="21698"/>
                </a:cubicBezTo>
                <a:lnTo>
                  <a:pt x="4319" y="21686"/>
                </a:lnTo>
                <a:lnTo>
                  <a:pt x="4302" y="21652"/>
                </a:lnTo>
                <a:cubicBezTo>
                  <a:pt x="4285" y="21607"/>
                  <a:pt x="4313" y="21561"/>
                  <a:pt x="4330" y="21556"/>
                </a:cubicBezTo>
                <a:cubicBezTo>
                  <a:pt x="4341" y="21550"/>
                  <a:pt x="4353" y="21544"/>
                  <a:pt x="4353" y="21539"/>
                </a:cubicBezTo>
                <a:cubicBezTo>
                  <a:pt x="4353" y="21539"/>
                  <a:pt x="4313" y="21527"/>
                  <a:pt x="4296" y="21527"/>
                </a:cubicBezTo>
                <a:cubicBezTo>
                  <a:pt x="4279" y="21527"/>
                  <a:pt x="4256" y="21561"/>
                  <a:pt x="4245" y="21601"/>
                </a:cubicBezTo>
                <a:lnTo>
                  <a:pt x="4234" y="21641"/>
                </a:lnTo>
                <a:cubicBezTo>
                  <a:pt x="4228" y="21658"/>
                  <a:pt x="4222" y="21675"/>
                  <a:pt x="4211" y="21686"/>
                </a:cubicBezTo>
                <a:cubicBezTo>
                  <a:pt x="4194" y="21703"/>
                  <a:pt x="4171" y="21709"/>
                  <a:pt x="4148" y="21720"/>
                </a:cubicBezTo>
                <a:cubicBezTo>
                  <a:pt x="4143" y="21720"/>
                  <a:pt x="4137" y="21703"/>
                  <a:pt x="4131" y="21698"/>
                </a:cubicBezTo>
                <a:cubicBezTo>
                  <a:pt x="4131" y="21686"/>
                  <a:pt x="4131" y="21669"/>
                  <a:pt x="4137" y="21669"/>
                </a:cubicBezTo>
                <a:lnTo>
                  <a:pt x="4160" y="21652"/>
                </a:lnTo>
                <a:cubicBezTo>
                  <a:pt x="4194" y="21624"/>
                  <a:pt x="4183" y="21578"/>
                  <a:pt x="4131" y="21550"/>
                </a:cubicBezTo>
                <a:lnTo>
                  <a:pt x="4092" y="21527"/>
                </a:lnTo>
                <a:cubicBezTo>
                  <a:pt x="4088" y="21525"/>
                  <a:pt x="4082" y="21523"/>
                  <a:pt x="4076" y="21523"/>
                </a:cubicBezTo>
                <a:cubicBezTo>
                  <a:pt x="4066" y="21523"/>
                  <a:pt x="4058" y="21530"/>
                  <a:pt x="4069" y="21556"/>
                </a:cubicBezTo>
                <a:lnTo>
                  <a:pt x="4069" y="21561"/>
                </a:lnTo>
                <a:cubicBezTo>
                  <a:pt x="4075" y="21573"/>
                  <a:pt x="4041" y="21584"/>
                  <a:pt x="3990" y="21590"/>
                </a:cubicBezTo>
                <a:lnTo>
                  <a:pt x="3967" y="21516"/>
                </a:lnTo>
                <a:lnTo>
                  <a:pt x="3961" y="21505"/>
                </a:lnTo>
                <a:cubicBezTo>
                  <a:pt x="3961" y="21504"/>
                  <a:pt x="3960" y="21504"/>
                  <a:pt x="3960" y="21504"/>
                </a:cubicBezTo>
                <a:cubicBezTo>
                  <a:pt x="3949" y="21504"/>
                  <a:pt x="3939" y="21568"/>
                  <a:pt x="3939" y="21595"/>
                </a:cubicBezTo>
                <a:cubicBezTo>
                  <a:pt x="3939" y="21624"/>
                  <a:pt x="3973" y="21635"/>
                  <a:pt x="3984" y="21635"/>
                </a:cubicBezTo>
                <a:cubicBezTo>
                  <a:pt x="3995" y="21635"/>
                  <a:pt x="4007" y="21658"/>
                  <a:pt x="4012" y="21692"/>
                </a:cubicBezTo>
                <a:lnTo>
                  <a:pt x="4007" y="21703"/>
                </a:lnTo>
                <a:lnTo>
                  <a:pt x="3978" y="21732"/>
                </a:lnTo>
                <a:cubicBezTo>
                  <a:pt x="3960" y="21747"/>
                  <a:pt x="3944" y="21754"/>
                  <a:pt x="3932" y="21754"/>
                </a:cubicBezTo>
                <a:cubicBezTo>
                  <a:pt x="3922" y="21754"/>
                  <a:pt x="3916" y="21748"/>
                  <a:pt x="3916" y="21737"/>
                </a:cubicBezTo>
                <a:lnTo>
                  <a:pt x="3910" y="21720"/>
                </a:lnTo>
                <a:cubicBezTo>
                  <a:pt x="3905" y="21709"/>
                  <a:pt x="3888" y="21686"/>
                  <a:pt x="3882" y="21686"/>
                </a:cubicBezTo>
                <a:cubicBezTo>
                  <a:pt x="3853" y="21698"/>
                  <a:pt x="3859" y="21720"/>
                  <a:pt x="3870" y="21749"/>
                </a:cubicBezTo>
                <a:lnTo>
                  <a:pt x="3876" y="21754"/>
                </a:lnTo>
                <a:cubicBezTo>
                  <a:pt x="3883" y="21768"/>
                  <a:pt x="3878" y="21773"/>
                  <a:pt x="3864" y="21773"/>
                </a:cubicBezTo>
                <a:cubicBezTo>
                  <a:pt x="3855" y="21773"/>
                  <a:pt x="3842" y="21770"/>
                  <a:pt x="3825" y="21766"/>
                </a:cubicBezTo>
                <a:lnTo>
                  <a:pt x="3802" y="21749"/>
                </a:lnTo>
                <a:cubicBezTo>
                  <a:pt x="3797" y="21749"/>
                  <a:pt x="3791" y="21732"/>
                  <a:pt x="3791" y="21726"/>
                </a:cubicBezTo>
                <a:cubicBezTo>
                  <a:pt x="3797" y="21698"/>
                  <a:pt x="3802" y="21669"/>
                  <a:pt x="3808" y="21641"/>
                </a:cubicBezTo>
                <a:cubicBezTo>
                  <a:pt x="3814" y="21635"/>
                  <a:pt x="3802" y="21624"/>
                  <a:pt x="3797" y="21624"/>
                </a:cubicBezTo>
                <a:cubicBezTo>
                  <a:pt x="3794" y="21621"/>
                  <a:pt x="3790" y="21620"/>
                  <a:pt x="3785" y="21620"/>
                </a:cubicBezTo>
                <a:cubicBezTo>
                  <a:pt x="3781" y="21620"/>
                  <a:pt x="3777" y="21621"/>
                  <a:pt x="3774" y="21624"/>
                </a:cubicBezTo>
                <a:lnTo>
                  <a:pt x="3768" y="21635"/>
                </a:lnTo>
                <a:cubicBezTo>
                  <a:pt x="3768" y="21652"/>
                  <a:pt x="3774" y="21743"/>
                  <a:pt x="3763" y="21766"/>
                </a:cubicBezTo>
                <a:cubicBezTo>
                  <a:pt x="3746" y="21783"/>
                  <a:pt x="3706" y="21811"/>
                  <a:pt x="3695" y="21811"/>
                </a:cubicBezTo>
                <a:cubicBezTo>
                  <a:pt x="3694" y="21811"/>
                  <a:pt x="3693" y="21811"/>
                  <a:pt x="3693" y="21811"/>
                </a:cubicBezTo>
                <a:cubicBezTo>
                  <a:pt x="3676" y="21811"/>
                  <a:pt x="3655" y="21736"/>
                  <a:pt x="3661" y="21715"/>
                </a:cubicBezTo>
                <a:cubicBezTo>
                  <a:pt x="3666" y="21692"/>
                  <a:pt x="3678" y="21663"/>
                  <a:pt x="3683" y="21658"/>
                </a:cubicBezTo>
                <a:lnTo>
                  <a:pt x="3695" y="21652"/>
                </a:lnTo>
                <a:lnTo>
                  <a:pt x="3712" y="21652"/>
                </a:lnTo>
                <a:cubicBezTo>
                  <a:pt x="3727" y="21637"/>
                  <a:pt x="3728" y="21570"/>
                  <a:pt x="3716" y="21570"/>
                </a:cubicBezTo>
                <a:cubicBezTo>
                  <a:pt x="3715" y="21570"/>
                  <a:pt x="3713" y="21571"/>
                  <a:pt x="3712" y="21573"/>
                </a:cubicBezTo>
                <a:cubicBezTo>
                  <a:pt x="3700" y="21590"/>
                  <a:pt x="3678" y="21607"/>
                  <a:pt x="3661" y="21612"/>
                </a:cubicBezTo>
                <a:lnTo>
                  <a:pt x="3649" y="21624"/>
                </a:lnTo>
                <a:cubicBezTo>
                  <a:pt x="3625" y="21653"/>
                  <a:pt x="3600" y="21683"/>
                  <a:pt x="3568" y="21683"/>
                </a:cubicBezTo>
                <a:cubicBezTo>
                  <a:pt x="3563" y="21683"/>
                  <a:pt x="3558" y="21682"/>
                  <a:pt x="3553" y="21681"/>
                </a:cubicBezTo>
                <a:lnTo>
                  <a:pt x="3519" y="21669"/>
                </a:lnTo>
                <a:cubicBezTo>
                  <a:pt x="3479" y="21652"/>
                  <a:pt x="3445" y="21601"/>
                  <a:pt x="3439" y="21578"/>
                </a:cubicBezTo>
                <a:cubicBezTo>
                  <a:pt x="3439" y="21575"/>
                  <a:pt x="3438" y="21573"/>
                  <a:pt x="3436" y="21573"/>
                </a:cubicBezTo>
                <a:cubicBezTo>
                  <a:pt x="3427" y="21573"/>
                  <a:pt x="3399" y="21615"/>
                  <a:pt x="3394" y="21629"/>
                </a:cubicBezTo>
                <a:cubicBezTo>
                  <a:pt x="3383" y="21646"/>
                  <a:pt x="3405" y="21709"/>
                  <a:pt x="3439" y="21760"/>
                </a:cubicBezTo>
                <a:lnTo>
                  <a:pt x="3490" y="21754"/>
                </a:lnTo>
                <a:lnTo>
                  <a:pt x="3496" y="21749"/>
                </a:lnTo>
                <a:cubicBezTo>
                  <a:pt x="3507" y="21771"/>
                  <a:pt x="3507" y="21800"/>
                  <a:pt x="3496" y="21811"/>
                </a:cubicBezTo>
                <a:lnTo>
                  <a:pt x="3485" y="21811"/>
                </a:lnTo>
                <a:cubicBezTo>
                  <a:pt x="3476" y="21814"/>
                  <a:pt x="3468" y="21815"/>
                  <a:pt x="3461" y="21815"/>
                </a:cubicBezTo>
                <a:cubicBezTo>
                  <a:pt x="3437" y="21815"/>
                  <a:pt x="3417" y="21801"/>
                  <a:pt x="3400" y="21771"/>
                </a:cubicBezTo>
                <a:cubicBezTo>
                  <a:pt x="3366" y="21726"/>
                  <a:pt x="3326" y="21681"/>
                  <a:pt x="3292" y="21635"/>
                </a:cubicBezTo>
                <a:lnTo>
                  <a:pt x="3292" y="21629"/>
                </a:lnTo>
                <a:cubicBezTo>
                  <a:pt x="3280" y="21629"/>
                  <a:pt x="3269" y="21686"/>
                  <a:pt x="3269" y="21709"/>
                </a:cubicBezTo>
                <a:cubicBezTo>
                  <a:pt x="3269" y="21717"/>
                  <a:pt x="3265" y="21722"/>
                  <a:pt x="3258" y="21722"/>
                </a:cubicBezTo>
                <a:cubicBezTo>
                  <a:pt x="3251" y="21722"/>
                  <a:pt x="3241" y="21717"/>
                  <a:pt x="3229" y="21709"/>
                </a:cubicBezTo>
                <a:lnTo>
                  <a:pt x="3218" y="21698"/>
                </a:lnTo>
                <a:cubicBezTo>
                  <a:pt x="3213" y="21696"/>
                  <a:pt x="3209" y="21696"/>
                  <a:pt x="3204" y="21696"/>
                </a:cubicBezTo>
                <a:cubicBezTo>
                  <a:pt x="3186" y="21696"/>
                  <a:pt x="3168" y="21703"/>
                  <a:pt x="3150" y="21703"/>
                </a:cubicBezTo>
                <a:lnTo>
                  <a:pt x="3144" y="21703"/>
                </a:lnTo>
                <a:cubicBezTo>
                  <a:pt x="3144" y="21696"/>
                  <a:pt x="3140" y="21693"/>
                  <a:pt x="3134" y="21693"/>
                </a:cubicBezTo>
                <a:cubicBezTo>
                  <a:pt x="3114" y="21693"/>
                  <a:pt x="3072" y="21720"/>
                  <a:pt x="3059" y="21737"/>
                </a:cubicBezTo>
                <a:cubicBezTo>
                  <a:pt x="3049" y="21747"/>
                  <a:pt x="3035" y="21752"/>
                  <a:pt x="3020" y="21752"/>
                </a:cubicBezTo>
                <a:cubicBezTo>
                  <a:pt x="3000" y="21752"/>
                  <a:pt x="2979" y="21744"/>
                  <a:pt x="2963" y="21732"/>
                </a:cubicBezTo>
                <a:lnTo>
                  <a:pt x="2934" y="21720"/>
                </a:lnTo>
                <a:cubicBezTo>
                  <a:pt x="2906" y="21709"/>
                  <a:pt x="2878" y="21703"/>
                  <a:pt x="2849" y="21703"/>
                </a:cubicBezTo>
                <a:lnTo>
                  <a:pt x="2826" y="21703"/>
                </a:lnTo>
                <a:cubicBezTo>
                  <a:pt x="2804" y="21720"/>
                  <a:pt x="2815" y="21771"/>
                  <a:pt x="2855" y="21822"/>
                </a:cubicBezTo>
                <a:cubicBezTo>
                  <a:pt x="2838" y="21822"/>
                  <a:pt x="2815" y="21822"/>
                  <a:pt x="2804" y="21834"/>
                </a:cubicBezTo>
                <a:cubicBezTo>
                  <a:pt x="2781" y="21851"/>
                  <a:pt x="2730" y="21879"/>
                  <a:pt x="2702" y="21896"/>
                </a:cubicBezTo>
                <a:lnTo>
                  <a:pt x="2673" y="21907"/>
                </a:lnTo>
                <a:cubicBezTo>
                  <a:pt x="2673" y="21907"/>
                  <a:pt x="2656" y="21890"/>
                  <a:pt x="2656" y="21879"/>
                </a:cubicBezTo>
                <a:cubicBezTo>
                  <a:pt x="2656" y="21868"/>
                  <a:pt x="2668" y="21851"/>
                  <a:pt x="2673" y="21851"/>
                </a:cubicBezTo>
                <a:lnTo>
                  <a:pt x="2690" y="21845"/>
                </a:lnTo>
                <a:cubicBezTo>
                  <a:pt x="2713" y="21839"/>
                  <a:pt x="2639" y="21828"/>
                  <a:pt x="2617" y="21794"/>
                </a:cubicBezTo>
                <a:cubicBezTo>
                  <a:pt x="2609" y="21783"/>
                  <a:pt x="2605" y="21778"/>
                  <a:pt x="2604" y="21778"/>
                </a:cubicBezTo>
                <a:cubicBezTo>
                  <a:pt x="2601" y="21778"/>
                  <a:pt x="2607" y="21796"/>
                  <a:pt x="2611" y="21811"/>
                </a:cubicBezTo>
                <a:cubicBezTo>
                  <a:pt x="2615" y="21820"/>
                  <a:pt x="2609" y="21823"/>
                  <a:pt x="2598" y="21823"/>
                </a:cubicBezTo>
                <a:cubicBezTo>
                  <a:pt x="2581" y="21823"/>
                  <a:pt x="2553" y="21814"/>
                  <a:pt x="2543" y="21800"/>
                </a:cubicBezTo>
                <a:cubicBezTo>
                  <a:pt x="2536" y="21789"/>
                  <a:pt x="2528" y="21784"/>
                  <a:pt x="2520" y="21784"/>
                </a:cubicBezTo>
                <a:cubicBezTo>
                  <a:pt x="2507" y="21784"/>
                  <a:pt x="2495" y="21795"/>
                  <a:pt x="2492" y="21805"/>
                </a:cubicBezTo>
                <a:cubicBezTo>
                  <a:pt x="2486" y="21817"/>
                  <a:pt x="2503" y="21834"/>
                  <a:pt x="2520" y="21839"/>
                </a:cubicBezTo>
                <a:lnTo>
                  <a:pt x="2537" y="21851"/>
                </a:lnTo>
                <a:lnTo>
                  <a:pt x="2543" y="21851"/>
                </a:lnTo>
                <a:cubicBezTo>
                  <a:pt x="2548" y="21856"/>
                  <a:pt x="2537" y="21907"/>
                  <a:pt x="2526" y="21930"/>
                </a:cubicBezTo>
                <a:cubicBezTo>
                  <a:pt x="2525" y="21934"/>
                  <a:pt x="2521" y="21935"/>
                  <a:pt x="2516" y="21935"/>
                </a:cubicBezTo>
                <a:cubicBezTo>
                  <a:pt x="2495" y="21935"/>
                  <a:pt x="2444" y="21909"/>
                  <a:pt x="2390" y="21868"/>
                </a:cubicBezTo>
                <a:lnTo>
                  <a:pt x="2458" y="21766"/>
                </a:lnTo>
                <a:cubicBezTo>
                  <a:pt x="2451" y="21758"/>
                  <a:pt x="2445" y="21755"/>
                  <a:pt x="2439" y="21755"/>
                </a:cubicBezTo>
                <a:cubicBezTo>
                  <a:pt x="2424" y="21755"/>
                  <a:pt x="2411" y="21774"/>
                  <a:pt x="2407" y="21783"/>
                </a:cubicBezTo>
                <a:cubicBezTo>
                  <a:pt x="2407" y="21800"/>
                  <a:pt x="2356" y="21817"/>
                  <a:pt x="2333" y="21822"/>
                </a:cubicBezTo>
                <a:cubicBezTo>
                  <a:pt x="2316" y="21822"/>
                  <a:pt x="2339" y="21845"/>
                  <a:pt x="2350" y="21851"/>
                </a:cubicBezTo>
                <a:cubicBezTo>
                  <a:pt x="2361" y="21851"/>
                  <a:pt x="2395" y="21885"/>
                  <a:pt x="2401" y="21902"/>
                </a:cubicBezTo>
                <a:cubicBezTo>
                  <a:pt x="2406" y="21906"/>
                  <a:pt x="2388" y="21910"/>
                  <a:pt x="2365" y="21910"/>
                </a:cubicBezTo>
                <a:cubicBezTo>
                  <a:pt x="2333" y="21910"/>
                  <a:pt x="2289" y="21903"/>
                  <a:pt x="2282" y="21879"/>
                </a:cubicBezTo>
                <a:cubicBezTo>
                  <a:pt x="2270" y="21839"/>
                  <a:pt x="2248" y="21794"/>
                  <a:pt x="2242" y="21788"/>
                </a:cubicBezTo>
                <a:cubicBezTo>
                  <a:pt x="2231" y="21788"/>
                  <a:pt x="2214" y="21868"/>
                  <a:pt x="2197" y="21896"/>
                </a:cubicBezTo>
                <a:cubicBezTo>
                  <a:pt x="2184" y="21913"/>
                  <a:pt x="2191" y="21921"/>
                  <a:pt x="2200" y="21921"/>
                </a:cubicBezTo>
                <a:cubicBezTo>
                  <a:pt x="2202" y="21921"/>
                  <a:pt x="2205" y="21920"/>
                  <a:pt x="2208" y="21919"/>
                </a:cubicBezTo>
                <a:cubicBezTo>
                  <a:pt x="2210" y="21918"/>
                  <a:pt x="2211" y="21918"/>
                  <a:pt x="2212" y="21918"/>
                </a:cubicBezTo>
                <a:cubicBezTo>
                  <a:pt x="2221" y="21918"/>
                  <a:pt x="2224" y="21933"/>
                  <a:pt x="2219" y="21953"/>
                </a:cubicBezTo>
                <a:lnTo>
                  <a:pt x="2208" y="21964"/>
                </a:lnTo>
                <a:lnTo>
                  <a:pt x="2191" y="21981"/>
                </a:lnTo>
                <a:cubicBezTo>
                  <a:pt x="2187" y="21988"/>
                  <a:pt x="2182" y="21992"/>
                  <a:pt x="2175" y="21992"/>
                </a:cubicBezTo>
                <a:cubicBezTo>
                  <a:pt x="2159" y="21992"/>
                  <a:pt x="2137" y="21976"/>
                  <a:pt x="2117" y="21953"/>
                </a:cubicBezTo>
                <a:lnTo>
                  <a:pt x="2095" y="21947"/>
                </a:lnTo>
                <a:cubicBezTo>
                  <a:pt x="2066" y="21936"/>
                  <a:pt x="2072" y="21919"/>
                  <a:pt x="2066" y="21890"/>
                </a:cubicBezTo>
                <a:lnTo>
                  <a:pt x="2055" y="21839"/>
                </a:lnTo>
                <a:cubicBezTo>
                  <a:pt x="2040" y="21852"/>
                  <a:pt x="2021" y="21857"/>
                  <a:pt x="2004" y="21857"/>
                </a:cubicBezTo>
                <a:cubicBezTo>
                  <a:pt x="1989" y="21857"/>
                  <a:pt x="1975" y="21853"/>
                  <a:pt x="1964" y="21845"/>
                </a:cubicBezTo>
                <a:lnTo>
                  <a:pt x="1941" y="21834"/>
                </a:lnTo>
                <a:lnTo>
                  <a:pt x="1907" y="21811"/>
                </a:lnTo>
                <a:cubicBezTo>
                  <a:pt x="1873" y="21817"/>
                  <a:pt x="1851" y="21868"/>
                  <a:pt x="1851" y="21885"/>
                </a:cubicBezTo>
                <a:cubicBezTo>
                  <a:pt x="1851" y="21896"/>
                  <a:pt x="1873" y="21913"/>
                  <a:pt x="1879" y="21913"/>
                </a:cubicBezTo>
                <a:cubicBezTo>
                  <a:pt x="1879" y="21913"/>
                  <a:pt x="1879" y="21913"/>
                  <a:pt x="1880" y="21913"/>
                </a:cubicBezTo>
                <a:cubicBezTo>
                  <a:pt x="1886" y="21913"/>
                  <a:pt x="1905" y="21965"/>
                  <a:pt x="1920" y="21965"/>
                </a:cubicBezTo>
                <a:cubicBezTo>
                  <a:pt x="1922" y="21965"/>
                  <a:pt x="1923" y="21965"/>
                  <a:pt x="1924" y="21964"/>
                </a:cubicBezTo>
                <a:cubicBezTo>
                  <a:pt x="1927" y="21963"/>
                  <a:pt x="1930" y="21962"/>
                  <a:pt x="1933" y="21962"/>
                </a:cubicBezTo>
                <a:cubicBezTo>
                  <a:pt x="1954" y="21962"/>
                  <a:pt x="1989" y="21988"/>
                  <a:pt x="2004" y="21993"/>
                </a:cubicBezTo>
                <a:cubicBezTo>
                  <a:pt x="2021" y="21993"/>
                  <a:pt x="2021" y="22021"/>
                  <a:pt x="1998" y="22044"/>
                </a:cubicBezTo>
                <a:lnTo>
                  <a:pt x="1907" y="22066"/>
                </a:lnTo>
                <a:cubicBezTo>
                  <a:pt x="1902" y="22069"/>
                  <a:pt x="1895" y="22071"/>
                  <a:pt x="1889" y="22071"/>
                </a:cubicBezTo>
                <a:cubicBezTo>
                  <a:pt x="1883" y="22071"/>
                  <a:pt x="1879" y="22069"/>
                  <a:pt x="1879" y="22066"/>
                </a:cubicBezTo>
                <a:lnTo>
                  <a:pt x="1868" y="22049"/>
                </a:lnTo>
                <a:cubicBezTo>
                  <a:pt x="1865" y="22040"/>
                  <a:pt x="1862" y="22036"/>
                  <a:pt x="1858" y="22036"/>
                </a:cubicBezTo>
                <a:cubicBezTo>
                  <a:pt x="1853" y="22036"/>
                  <a:pt x="1846" y="22046"/>
                  <a:pt x="1839" y="22066"/>
                </a:cubicBezTo>
                <a:lnTo>
                  <a:pt x="1834" y="22066"/>
                </a:lnTo>
                <a:cubicBezTo>
                  <a:pt x="1794" y="22072"/>
                  <a:pt x="1754" y="22072"/>
                  <a:pt x="1720" y="22106"/>
                </a:cubicBezTo>
                <a:lnTo>
                  <a:pt x="1714" y="22106"/>
                </a:lnTo>
                <a:cubicBezTo>
                  <a:pt x="1709" y="22100"/>
                  <a:pt x="1692" y="22072"/>
                  <a:pt x="1686" y="22055"/>
                </a:cubicBezTo>
                <a:lnTo>
                  <a:pt x="1669" y="22038"/>
                </a:lnTo>
                <a:lnTo>
                  <a:pt x="1652" y="22027"/>
                </a:lnTo>
                <a:cubicBezTo>
                  <a:pt x="1650" y="22019"/>
                  <a:pt x="1640" y="22016"/>
                  <a:pt x="1627" y="22016"/>
                </a:cubicBezTo>
                <a:cubicBezTo>
                  <a:pt x="1601" y="22016"/>
                  <a:pt x="1565" y="22027"/>
                  <a:pt x="1550" y="22038"/>
                </a:cubicBezTo>
                <a:cubicBezTo>
                  <a:pt x="1547" y="22040"/>
                  <a:pt x="1543" y="22041"/>
                  <a:pt x="1540" y="22041"/>
                </a:cubicBezTo>
                <a:cubicBezTo>
                  <a:pt x="1511" y="22041"/>
                  <a:pt x="1469" y="21984"/>
                  <a:pt x="1459" y="21959"/>
                </a:cubicBezTo>
                <a:cubicBezTo>
                  <a:pt x="1452" y="21943"/>
                  <a:pt x="1419" y="21938"/>
                  <a:pt x="1393" y="21938"/>
                </a:cubicBezTo>
                <a:cubicBezTo>
                  <a:pt x="1380" y="21938"/>
                  <a:pt x="1368" y="21940"/>
                  <a:pt x="1363" y="21941"/>
                </a:cubicBezTo>
                <a:cubicBezTo>
                  <a:pt x="1340" y="21953"/>
                  <a:pt x="1329" y="21981"/>
                  <a:pt x="1329" y="22015"/>
                </a:cubicBezTo>
                <a:lnTo>
                  <a:pt x="1329" y="22044"/>
                </a:lnTo>
                <a:cubicBezTo>
                  <a:pt x="1323" y="22055"/>
                  <a:pt x="1312" y="22072"/>
                  <a:pt x="1300" y="22072"/>
                </a:cubicBezTo>
                <a:cubicBezTo>
                  <a:pt x="1295" y="22072"/>
                  <a:pt x="1278" y="22055"/>
                  <a:pt x="1278" y="22049"/>
                </a:cubicBezTo>
                <a:lnTo>
                  <a:pt x="1278" y="21993"/>
                </a:lnTo>
                <a:cubicBezTo>
                  <a:pt x="1278" y="21936"/>
                  <a:pt x="1232" y="21885"/>
                  <a:pt x="1221" y="21885"/>
                </a:cubicBezTo>
                <a:cubicBezTo>
                  <a:pt x="1209" y="21885"/>
                  <a:pt x="1221" y="21913"/>
                  <a:pt x="1221" y="21930"/>
                </a:cubicBezTo>
                <a:cubicBezTo>
                  <a:pt x="1226" y="21947"/>
                  <a:pt x="1232" y="21987"/>
                  <a:pt x="1238" y="21998"/>
                </a:cubicBezTo>
                <a:cubicBezTo>
                  <a:pt x="1244" y="22010"/>
                  <a:pt x="1249" y="22044"/>
                  <a:pt x="1255" y="22072"/>
                </a:cubicBezTo>
                <a:lnTo>
                  <a:pt x="1221" y="22072"/>
                </a:lnTo>
                <a:cubicBezTo>
                  <a:pt x="1198" y="22072"/>
                  <a:pt x="1175" y="22072"/>
                  <a:pt x="1181" y="22112"/>
                </a:cubicBezTo>
                <a:cubicBezTo>
                  <a:pt x="1185" y="22162"/>
                  <a:pt x="1165" y="22175"/>
                  <a:pt x="1145" y="22175"/>
                </a:cubicBezTo>
                <a:cubicBezTo>
                  <a:pt x="1136" y="22175"/>
                  <a:pt x="1126" y="22172"/>
                  <a:pt x="1119" y="22168"/>
                </a:cubicBezTo>
                <a:cubicBezTo>
                  <a:pt x="1079" y="22134"/>
                  <a:pt x="1011" y="22134"/>
                  <a:pt x="1005" y="22044"/>
                </a:cubicBezTo>
                <a:lnTo>
                  <a:pt x="1005" y="22021"/>
                </a:lnTo>
                <a:cubicBezTo>
                  <a:pt x="1001" y="21999"/>
                  <a:pt x="989" y="21983"/>
                  <a:pt x="976" y="21983"/>
                </a:cubicBezTo>
                <a:cubicBezTo>
                  <a:pt x="973" y="21983"/>
                  <a:pt x="969" y="21984"/>
                  <a:pt x="965" y="21987"/>
                </a:cubicBezTo>
                <a:lnTo>
                  <a:pt x="960" y="21993"/>
                </a:lnTo>
                <a:lnTo>
                  <a:pt x="943" y="21998"/>
                </a:lnTo>
                <a:cubicBezTo>
                  <a:pt x="926" y="21998"/>
                  <a:pt x="920" y="21976"/>
                  <a:pt x="920" y="21970"/>
                </a:cubicBezTo>
                <a:cubicBezTo>
                  <a:pt x="926" y="21959"/>
                  <a:pt x="886" y="21953"/>
                  <a:pt x="869" y="21953"/>
                </a:cubicBezTo>
                <a:cubicBezTo>
                  <a:pt x="852" y="21953"/>
                  <a:pt x="914" y="22044"/>
                  <a:pt x="937" y="22078"/>
                </a:cubicBezTo>
                <a:cubicBezTo>
                  <a:pt x="960" y="22106"/>
                  <a:pt x="977" y="22134"/>
                  <a:pt x="971" y="22140"/>
                </a:cubicBezTo>
                <a:cubicBezTo>
                  <a:pt x="971" y="22140"/>
                  <a:pt x="943" y="22129"/>
                  <a:pt x="937" y="22123"/>
                </a:cubicBezTo>
                <a:cubicBezTo>
                  <a:pt x="936" y="22123"/>
                  <a:pt x="935" y="22123"/>
                  <a:pt x="934" y="22123"/>
                </a:cubicBezTo>
                <a:cubicBezTo>
                  <a:pt x="920" y="22123"/>
                  <a:pt x="880" y="22159"/>
                  <a:pt x="869" y="22180"/>
                </a:cubicBezTo>
                <a:cubicBezTo>
                  <a:pt x="852" y="22197"/>
                  <a:pt x="846" y="22248"/>
                  <a:pt x="852" y="22259"/>
                </a:cubicBezTo>
                <a:cubicBezTo>
                  <a:pt x="852" y="22276"/>
                  <a:pt x="841" y="22288"/>
                  <a:pt x="818" y="22299"/>
                </a:cubicBezTo>
                <a:lnTo>
                  <a:pt x="801" y="22293"/>
                </a:lnTo>
                <a:cubicBezTo>
                  <a:pt x="790" y="22293"/>
                  <a:pt x="784" y="22271"/>
                  <a:pt x="773" y="22265"/>
                </a:cubicBezTo>
                <a:cubicBezTo>
                  <a:pt x="732" y="22246"/>
                  <a:pt x="693" y="22201"/>
                  <a:pt x="652" y="22201"/>
                </a:cubicBezTo>
                <a:cubicBezTo>
                  <a:pt x="631" y="22201"/>
                  <a:pt x="609" y="22213"/>
                  <a:pt x="585" y="22248"/>
                </a:cubicBezTo>
                <a:cubicBezTo>
                  <a:pt x="585" y="22250"/>
                  <a:pt x="583" y="22250"/>
                  <a:pt x="581" y="22250"/>
                </a:cubicBezTo>
                <a:cubicBezTo>
                  <a:pt x="575" y="22250"/>
                  <a:pt x="566" y="22248"/>
                  <a:pt x="563" y="22248"/>
                </a:cubicBezTo>
                <a:cubicBezTo>
                  <a:pt x="548" y="22248"/>
                  <a:pt x="530" y="22243"/>
                  <a:pt x="515" y="22243"/>
                </a:cubicBezTo>
                <a:cubicBezTo>
                  <a:pt x="507" y="22243"/>
                  <a:pt x="500" y="22244"/>
                  <a:pt x="495" y="22248"/>
                </a:cubicBezTo>
                <a:cubicBezTo>
                  <a:pt x="486" y="22254"/>
                  <a:pt x="480" y="22258"/>
                  <a:pt x="475" y="22258"/>
                </a:cubicBezTo>
                <a:cubicBezTo>
                  <a:pt x="470" y="22258"/>
                  <a:pt x="466" y="22254"/>
                  <a:pt x="461" y="22242"/>
                </a:cubicBezTo>
                <a:lnTo>
                  <a:pt x="449" y="22225"/>
                </a:lnTo>
                <a:cubicBezTo>
                  <a:pt x="444" y="22220"/>
                  <a:pt x="438" y="22218"/>
                  <a:pt x="430" y="22218"/>
                </a:cubicBezTo>
                <a:cubicBezTo>
                  <a:pt x="400" y="22218"/>
                  <a:pt x="352" y="22250"/>
                  <a:pt x="307" y="22299"/>
                </a:cubicBezTo>
                <a:lnTo>
                  <a:pt x="251" y="22254"/>
                </a:lnTo>
                <a:lnTo>
                  <a:pt x="200" y="22214"/>
                </a:lnTo>
                <a:lnTo>
                  <a:pt x="200" y="22214"/>
                </a:lnTo>
                <a:cubicBezTo>
                  <a:pt x="184" y="22251"/>
                  <a:pt x="197" y="22283"/>
                  <a:pt x="231" y="22283"/>
                </a:cubicBezTo>
                <a:cubicBezTo>
                  <a:pt x="234" y="22283"/>
                  <a:pt x="236" y="22282"/>
                  <a:pt x="239" y="22282"/>
                </a:cubicBezTo>
                <a:lnTo>
                  <a:pt x="262" y="22333"/>
                </a:lnTo>
                <a:cubicBezTo>
                  <a:pt x="271" y="22356"/>
                  <a:pt x="279" y="22363"/>
                  <a:pt x="288" y="22363"/>
                </a:cubicBezTo>
                <a:cubicBezTo>
                  <a:pt x="307" y="22363"/>
                  <a:pt x="325" y="22332"/>
                  <a:pt x="346" y="22332"/>
                </a:cubicBezTo>
                <a:cubicBezTo>
                  <a:pt x="348" y="22332"/>
                  <a:pt x="351" y="22332"/>
                  <a:pt x="353" y="22333"/>
                </a:cubicBezTo>
                <a:cubicBezTo>
                  <a:pt x="364" y="22333"/>
                  <a:pt x="370" y="22350"/>
                  <a:pt x="381" y="22361"/>
                </a:cubicBezTo>
                <a:lnTo>
                  <a:pt x="398" y="22378"/>
                </a:lnTo>
                <a:cubicBezTo>
                  <a:pt x="426" y="22401"/>
                  <a:pt x="426" y="22441"/>
                  <a:pt x="404" y="22463"/>
                </a:cubicBezTo>
                <a:lnTo>
                  <a:pt x="381" y="22486"/>
                </a:lnTo>
                <a:cubicBezTo>
                  <a:pt x="358" y="22509"/>
                  <a:pt x="398" y="22549"/>
                  <a:pt x="370" y="22583"/>
                </a:cubicBezTo>
                <a:cubicBezTo>
                  <a:pt x="359" y="22599"/>
                  <a:pt x="353" y="22651"/>
                  <a:pt x="397" y="22651"/>
                </a:cubicBezTo>
                <a:cubicBezTo>
                  <a:pt x="399" y="22651"/>
                  <a:pt x="401" y="22651"/>
                  <a:pt x="404" y="22651"/>
                </a:cubicBezTo>
                <a:cubicBezTo>
                  <a:pt x="421" y="22651"/>
                  <a:pt x="432" y="22668"/>
                  <a:pt x="449" y="22673"/>
                </a:cubicBezTo>
                <a:lnTo>
                  <a:pt x="461" y="22679"/>
                </a:lnTo>
                <a:cubicBezTo>
                  <a:pt x="478" y="22673"/>
                  <a:pt x="489" y="22600"/>
                  <a:pt x="506" y="22600"/>
                </a:cubicBezTo>
                <a:cubicBezTo>
                  <a:pt x="523" y="22594"/>
                  <a:pt x="512" y="22566"/>
                  <a:pt x="478" y="22543"/>
                </a:cubicBezTo>
                <a:lnTo>
                  <a:pt x="449" y="22520"/>
                </a:lnTo>
                <a:cubicBezTo>
                  <a:pt x="443" y="22509"/>
                  <a:pt x="443" y="22475"/>
                  <a:pt x="449" y="22469"/>
                </a:cubicBezTo>
                <a:cubicBezTo>
                  <a:pt x="457" y="22457"/>
                  <a:pt x="463" y="22433"/>
                  <a:pt x="475" y="22433"/>
                </a:cubicBezTo>
                <a:cubicBezTo>
                  <a:pt x="480" y="22433"/>
                  <a:pt x="487" y="22437"/>
                  <a:pt x="495" y="22446"/>
                </a:cubicBezTo>
                <a:lnTo>
                  <a:pt x="500" y="22452"/>
                </a:lnTo>
                <a:cubicBezTo>
                  <a:pt x="517" y="22452"/>
                  <a:pt x="557" y="22424"/>
                  <a:pt x="591" y="22395"/>
                </a:cubicBezTo>
                <a:lnTo>
                  <a:pt x="642" y="22395"/>
                </a:lnTo>
                <a:cubicBezTo>
                  <a:pt x="659" y="22395"/>
                  <a:pt x="676" y="22390"/>
                  <a:pt x="687" y="22378"/>
                </a:cubicBezTo>
                <a:lnTo>
                  <a:pt x="722" y="22356"/>
                </a:lnTo>
                <a:cubicBezTo>
                  <a:pt x="756" y="22367"/>
                  <a:pt x="790" y="22424"/>
                  <a:pt x="801" y="22492"/>
                </a:cubicBezTo>
                <a:lnTo>
                  <a:pt x="812" y="22543"/>
                </a:lnTo>
                <a:cubicBezTo>
                  <a:pt x="818" y="22560"/>
                  <a:pt x="835" y="22577"/>
                  <a:pt x="846" y="22588"/>
                </a:cubicBezTo>
                <a:lnTo>
                  <a:pt x="852" y="22594"/>
                </a:lnTo>
                <a:cubicBezTo>
                  <a:pt x="863" y="22588"/>
                  <a:pt x="869" y="22577"/>
                  <a:pt x="875" y="22560"/>
                </a:cubicBezTo>
                <a:lnTo>
                  <a:pt x="869" y="22554"/>
                </a:lnTo>
                <a:cubicBezTo>
                  <a:pt x="852" y="22532"/>
                  <a:pt x="852" y="22509"/>
                  <a:pt x="875" y="22492"/>
                </a:cubicBezTo>
                <a:cubicBezTo>
                  <a:pt x="880" y="22492"/>
                  <a:pt x="897" y="22509"/>
                  <a:pt x="909" y="22520"/>
                </a:cubicBezTo>
                <a:cubicBezTo>
                  <a:pt x="920" y="22537"/>
                  <a:pt x="920" y="22560"/>
                  <a:pt x="931" y="22571"/>
                </a:cubicBezTo>
                <a:cubicBezTo>
                  <a:pt x="983" y="22622"/>
                  <a:pt x="1000" y="22685"/>
                  <a:pt x="960" y="22759"/>
                </a:cubicBezTo>
                <a:lnTo>
                  <a:pt x="954" y="22759"/>
                </a:lnTo>
                <a:cubicBezTo>
                  <a:pt x="958" y="22762"/>
                  <a:pt x="962" y="22764"/>
                  <a:pt x="966" y="22764"/>
                </a:cubicBezTo>
                <a:cubicBezTo>
                  <a:pt x="976" y="22764"/>
                  <a:pt x="986" y="22755"/>
                  <a:pt x="994" y="22736"/>
                </a:cubicBezTo>
                <a:lnTo>
                  <a:pt x="1005" y="22719"/>
                </a:lnTo>
                <a:cubicBezTo>
                  <a:pt x="1017" y="22707"/>
                  <a:pt x="1028" y="22685"/>
                  <a:pt x="1034" y="22685"/>
                </a:cubicBezTo>
                <a:lnTo>
                  <a:pt x="1073" y="22702"/>
                </a:lnTo>
                <a:cubicBezTo>
                  <a:pt x="1119" y="22719"/>
                  <a:pt x="1158" y="22764"/>
                  <a:pt x="1170" y="22793"/>
                </a:cubicBezTo>
                <a:lnTo>
                  <a:pt x="1198" y="22770"/>
                </a:lnTo>
                <a:cubicBezTo>
                  <a:pt x="1204" y="22764"/>
                  <a:pt x="1192" y="22724"/>
                  <a:pt x="1181" y="22707"/>
                </a:cubicBezTo>
                <a:cubicBezTo>
                  <a:pt x="1164" y="22679"/>
                  <a:pt x="1141" y="22645"/>
                  <a:pt x="1113" y="22628"/>
                </a:cubicBezTo>
                <a:cubicBezTo>
                  <a:pt x="1085" y="22600"/>
                  <a:pt x="1079" y="22600"/>
                  <a:pt x="1096" y="22583"/>
                </a:cubicBezTo>
                <a:cubicBezTo>
                  <a:pt x="1134" y="22550"/>
                  <a:pt x="1176" y="22503"/>
                  <a:pt x="1210" y="22503"/>
                </a:cubicBezTo>
                <a:cubicBezTo>
                  <a:pt x="1212" y="22503"/>
                  <a:pt x="1213" y="22503"/>
                  <a:pt x="1215" y="22503"/>
                </a:cubicBezTo>
                <a:cubicBezTo>
                  <a:pt x="1266" y="22503"/>
                  <a:pt x="1238" y="22605"/>
                  <a:pt x="1278" y="22639"/>
                </a:cubicBezTo>
                <a:cubicBezTo>
                  <a:pt x="1278" y="22639"/>
                  <a:pt x="1278" y="22651"/>
                  <a:pt x="1278" y="22656"/>
                </a:cubicBezTo>
                <a:cubicBezTo>
                  <a:pt x="1289" y="22699"/>
                  <a:pt x="1296" y="22718"/>
                  <a:pt x="1313" y="22718"/>
                </a:cubicBezTo>
                <a:cubicBezTo>
                  <a:pt x="1321" y="22718"/>
                  <a:pt x="1332" y="22714"/>
                  <a:pt x="1346" y="22707"/>
                </a:cubicBezTo>
                <a:cubicBezTo>
                  <a:pt x="1363" y="22702"/>
                  <a:pt x="1380" y="22685"/>
                  <a:pt x="1397" y="22685"/>
                </a:cubicBezTo>
                <a:lnTo>
                  <a:pt x="1459" y="22702"/>
                </a:lnTo>
                <a:cubicBezTo>
                  <a:pt x="1493" y="22651"/>
                  <a:pt x="1482" y="22571"/>
                  <a:pt x="1470" y="22560"/>
                </a:cubicBezTo>
                <a:cubicBezTo>
                  <a:pt x="1455" y="22549"/>
                  <a:pt x="1497" y="22520"/>
                  <a:pt x="1526" y="22520"/>
                </a:cubicBezTo>
                <a:cubicBezTo>
                  <a:pt x="1528" y="22520"/>
                  <a:pt x="1531" y="22520"/>
                  <a:pt x="1533" y="22520"/>
                </a:cubicBezTo>
                <a:cubicBezTo>
                  <a:pt x="1556" y="22520"/>
                  <a:pt x="1584" y="22509"/>
                  <a:pt x="1590" y="22503"/>
                </a:cubicBezTo>
                <a:lnTo>
                  <a:pt x="1595" y="22503"/>
                </a:lnTo>
                <a:cubicBezTo>
                  <a:pt x="1590" y="22503"/>
                  <a:pt x="1584" y="22509"/>
                  <a:pt x="1584" y="22515"/>
                </a:cubicBezTo>
                <a:cubicBezTo>
                  <a:pt x="1578" y="22520"/>
                  <a:pt x="1573" y="22537"/>
                  <a:pt x="1578" y="22549"/>
                </a:cubicBezTo>
                <a:lnTo>
                  <a:pt x="1573" y="22554"/>
                </a:lnTo>
                <a:cubicBezTo>
                  <a:pt x="1533" y="22617"/>
                  <a:pt x="1556" y="22679"/>
                  <a:pt x="1584" y="22713"/>
                </a:cubicBezTo>
                <a:cubicBezTo>
                  <a:pt x="1591" y="22719"/>
                  <a:pt x="1596" y="22722"/>
                  <a:pt x="1600" y="22722"/>
                </a:cubicBezTo>
                <a:cubicBezTo>
                  <a:pt x="1621" y="22722"/>
                  <a:pt x="1616" y="22665"/>
                  <a:pt x="1635" y="22651"/>
                </a:cubicBezTo>
                <a:lnTo>
                  <a:pt x="1646" y="22651"/>
                </a:lnTo>
                <a:lnTo>
                  <a:pt x="1720" y="22656"/>
                </a:lnTo>
                <a:cubicBezTo>
                  <a:pt x="1703" y="22600"/>
                  <a:pt x="1629" y="22583"/>
                  <a:pt x="1624" y="22560"/>
                </a:cubicBezTo>
                <a:cubicBezTo>
                  <a:pt x="1624" y="22545"/>
                  <a:pt x="1619" y="22531"/>
                  <a:pt x="1615" y="22516"/>
                </a:cubicBezTo>
                <a:lnTo>
                  <a:pt x="1615" y="22516"/>
                </a:lnTo>
                <a:cubicBezTo>
                  <a:pt x="1623" y="22520"/>
                  <a:pt x="1642" y="22520"/>
                  <a:pt x="1652" y="22520"/>
                </a:cubicBezTo>
                <a:cubicBezTo>
                  <a:pt x="1658" y="22515"/>
                  <a:pt x="1629" y="22435"/>
                  <a:pt x="1646" y="22412"/>
                </a:cubicBezTo>
                <a:cubicBezTo>
                  <a:pt x="1655" y="22401"/>
                  <a:pt x="1671" y="22397"/>
                  <a:pt x="1688" y="22397"/>
                </a:cubicBezTo>
                <a:cubicBezTo>
                  <a:pt x="1714" y="22397"/>
                  <a:pt x="1744" y="22408"/>
                  <a:pt x="1754" y="22418"/>
                </a:cubicBezTo>
                <a:cubicBezTo>
                  <a:pt x="1757" y="22421"/>
                  <a:pt x="1759" y="22422"/>
                  <a:pt x="1762" y="22422"/>
                </a:cubicBezTo>
                <a:cubicBezTo>
                  <a:pt x="1776" y="22422"/>
                  <a:pt x="1788" y="22386"/>
                  <a:pt x="1788" y="22367"/>
                </a:cubicBezTo>
                <a:cubicBezTo>
                  <a:pt x="1788" y="22353"/>
                  <a:pt x="1784" y="22346"/>
                  <a:pt x="1778" y="22346"/>
                </a:cubicBezTo>
                <a:cubicBezTo>
                  <a:pt x="1774" y="22346"/>
                  <a:pt x="1770" y="22349"/>
                  <a:pt x="1765" y="22356"/>
                </a:cubicBezTo>
                <a:lnTo>
                  <a:pt x="1760" y="22361"/>
                </a:lnTo>
                <a:lnTo>
                  <a:pt x="1737" y="22367"/>
                </a:lnTo>
                <a:cubicBezTo>
                  <a:pt x="1726" y="22350"/>
                  <a:pt x="1726" y="22299"/>
                  <a:pt x="1731" y="22265"/>
                </a:cubicBezTo>
                <a:lnTo>
                  <a:pt x="1720" y="22231"/>
                </a:lnTo>
                <a:cubicBezTo>
                  <a:pt x="1720" y="22231"/>
                  <a:pt x="1739" y="22207"/>
                  <a:pt x="1751" y="22207"/>
                </a:cubicBezTo>
                <a:cubicBezTo>
                  <a:pt x="1752" y="22207"/>
                  <a:pt x="1753" y="22208"/>
                  <a:pt x="1754" y="22208"/>
                </a:cubicBezTo>
                <a:lnTo>
                  <a:pt x="1765" y="22208"/>
                </a:lnTo>
                <a:cubicBezTo>
                  <a:pt x="1767" y="22211"/>
                  <a:pt x="1769" y="22212"/>
                  <a:pt x="1772" y="22212"/>
                </a:cubicBezTo>
                <a:cubicBezTo>
                  <a:pt x="1785" y="22212"/>
                  <a:pt x="1807" y="22177"/>
                  <a:pt x="1817" y="22163"/>
                </a:cubicBezTo>
                <a:cubicBezTo>
                  <a:pt x="1817" y="22161"/>
                  <a:pt x="1819" y="22160"/>
                  <a:pt x="1821" y="22160"/>
                </a:cubicBezTo>
                <a:cubicBezTo>
                  <a:pt x="1835" y="22160"/>
                  <a:pt x="1882" y="22208"/>
                  <a:pt x="1907" y="22208"/>
                </a:cubicBezTo>
                <a:cubicBezTo>
                  <a:pt x="1936" y="22208"/>
                  <a:pt x="1953" y="22248"/>
                  <a:pt x="1947" y="22299"/>
                </a:cubicBezTo>
                <a:lnTo>
                  <a:pt x="1941" y="22339"/>
                </a:lnTo>
                <a:cubicBezTo>
                  <a:pt x="1936" y="22350"/>
                  <a:pt x="1924" y="22361"/>
                  <a:pt x="1913" y="22361"/>
                </a:cubicBezTo>
                <a:lnTo>
                  <a:pt x="1907" y="22361"/>
                </a:lnTo>
                <a:cubicBezTo>
                  <a:pt x="1896" y="22350"/>
                  <a:pt x="1868" y="22242"/>
                  <a:pt x="1839" y="22242"/>
                </a:cubicBezTo>
                <a:cubicBezTo>
                  <a:pt x="1805" y="22242"/>
                  <a:pt x="1817" y="22293"/>
                  <a:pt x="1834" y="22310"/>
                </a:cubicBezTo>
                <a:cubicBezTo>
                  <a:pt x="1845" y="22327"/>
                  <a:pt x="1873" y="22378"/>
                  <a:pt x="1890" y="22424"/>
                </a:cubicBezTo>
                <a:lnTo>
                  <a:pt x="1913" y="22429"/>
                </a:lnTo>
                <a:lnTo>
                  <a:pt x="1947" y="22429"/>
                </a:lnTo>
                <a:cubicBezTo>
                  <a:pt x="1974" y="22429"/>
                  <a:pt x="2034" y="22415"/>
                  <a:pt x="2069" y="22415"/>
                </a:cubicBezTo>
                <a:cubicBezTo>
                  <a:pt x="2077" y="22415"/>
                  <a:pt x="2084" y="22416"/>
                  <a:pt x="2089" y="22418"/>
                </a:cubicBezTo>
                <a:cubicBezTo>
                  <a:pt x="2106" y="22435"/>
                  <a:pt x="2100" y="22463"/>
                  <a:pt x="2066" y="22481"/>
                </a:cubicBezTo>
                <a:lnTo>
                  <a:pt x="2044" y="22492"/>
                </a:lnTo>
                <a:lnTo>
                  <a:pt x="2032" y="22503"/>
                </a:lnTo>
                <a:cubicBezTo>
                  <a:pt x="2023" y="22512"/>
                  <a:pt x="2029" y="22522"/>
                  <a:pt x="2040" y="22522"/>
                </a:cubicBezTo>
                <a:cubicBezTo>
                  <a:pt x="2043" y="22522"/>
                  <a:pt x="2046" y="22521"/>
                  <a:pt x="2049" y="22520"/>
                </a:cubicBezTo>
                <a:lnTo>
                  <a:pt x="2049" y="22526"/>
                </a:lnTo>
                <a:lnTo>
                  <a:pt x="2066" y="22628"/>
                </a:lnTo>
                <a:cubicBezTo>
                  <a:pt x="2129" y="22605"/>
                  <a:pt x="2208" y="22577"/>
                  <a:pt x="2253" y="22566"/>
                </a:cubicBezTo>
                <a:lnTo>
                  <a:pt x="2293" y="22554"/>
                </a:lnTo>
                <a:lnTo>
                  <a:pt x="2299" y="22554"/>
                </a:lnTo>
                <a:cubicBezTo>
                  <a:pt x="2305" y="22549"/>
                  <a:pt x="2282" y="22520"/>
                  <a:pt x="2265" y="22509"/>
                </a:cubicBezTo>
                <a:cubicBezTo>
                  <a:pt x="2248" y="22503"/>
                  <a:pt x="2270" y="22492"/>
                  <a:pt x="2316" y="22486"/>
                </a:cubicBezTo>
                <a:lnTo>
                  <a:pt x="2322" y="22498"/>
                </a:lnTo>
                <a:cubicBezTo>
                  <a:pt x="2350" y="22577"/>
                  <a:pt x="2424" y="22537"/>
                  <a:pt x="2463" y="22583"/>
                </a:cubicBezTo>
                <a:cubicBezTo>
                  <a:pt x="2470" y="22590"/>
                  <a:pt x="2477" y="22592"/>
                  <a:pt x="2482" y="22592"/>
                </a:cubicBezTo>
                <a:cubicBezTo>
                  <a:pt x="2500" y="22592"/>
                  <a:pt x="2513" y="22566"/>
                  <a:pt x="2526" y="22549"/>
                </a:cubicBezTo>
                <a:cubicBezTo>
                  <a:pt x="2543" y="22526"/>
                  <a:pt x="2526" y="22498"/>
                  <a:pt x="2509" y="22486"/>
                </a:cubicBezTo>
                <a:lnTo>
                  <a:pt x="2469" y="22463"/>
                </a:lnTo>
                <a:cubicBezTo>
                  <a:pt x="2435" y="22412"/>
                  <a:pt x="2446" y="22373"/>
                  <a:pt x="2486" y="22367"/>
                </a:cubicBezTo>
                <a:lnTo>
                  <a:pt x="2520" y="22367"/>
                </a:lnTo>
                <a:cubicBezTo>
                  <a:pt x="2545" y="22363"/>
                  <a:pt x="2571" y="22330"/>
                  <a:pt x="2594" y="22330"/>
                </a:cubicBezTo>
                <a:cubicBezTo>
                  <a:pt x="2602" y="22330"/>
                  <a:pt x="2609" y="22334"/>
                  <a:pt x="2617" y="22344"/>
                </a:cubicBezTo>
                <a:cubicBezTo>
                  <a:pt x="2622" y="22350"/>
                  <a:pt x="2628" y="22352"/>
                  <a:pt x="2634" y="22352"/>
                </a:cubicBezTo>
                <a:cubicBezTo>
                  <a:pt x="2652" y="22352"/>
                  <a:pt x="2670" y="22330"/>
                  <a:pt x="2685" y="22330"/>
                </a:cubicBezTo>
                <a:cubicBezTo>
                  <a:pt x="2693" y="22330"/>
                  <a:pt x="2701" y="22336"/>
                  <a:pt x="2707" y="22356"/>
                </a:cubicBezTo>
                <a:cubicBezTo>
                  <a:pt x="2707" y="22356"/>
                  <a:pt x="2724" y="22350"/>
                  <a:pt x="2730" y="22344"/>
                </a:cubicBezTo>
                <a:lnTo>
                  <a:pt x="2741" y="22322"/>
                </a:lnTo>
                <a:cubicBezTo>
                  <a:pt x="2746" y="22311"/>
                  <a:pt x="2750" y="22307"/>
                  <a:pt x="2755" y="22307"/>
                </a:cubicBezTo>
                <a:cubicBezTo>
                  <a:pt x="2766" y="22307"/>
                  <a:pt x="2775" y="22339"/>
                  <a:pt x="2775" y="22356"/>
                </a:cubicBezTo>
                <a:cubicBezTo>
                  <a:pt x="2775" y="22378"/>
                  <a:pt x="2764" y="22418"/>
                  <a:pt x="2747" y="22446"/>
                </a:cubicBezTo>
                <a:lnTo>
                  <a:pt x="2730" y="22458"/>
                </a:lnTo>
                <a:cubicBezTo>
                  <a:pt x="2727" y="22460"/>
                  <a:pt x="2723" y="22461"/>
                  <a:pt x="2720" y="22461"/>
                </a:cubicBezTo>
                <a:cubicBezTo>
                  <a:pt x="2706" y="22461"/>
                  <a:pt x="2693" y="22445"/>
                  <a:pt x="2679" y="22441"/>
                </a:cubicBezTo>
                <a:lnTo>
                  <a:pt x="2611" y="22395"/>
                </a:lnTo>
                <a:cubicBezTo>
                  <a:pt x="2594" y="22412"/>
                  <a:pt x="2571" y="22418"/>
                  <a:pt x="2566" y="22435"/>
                </a:cubicBezTo>
                <a:cubicBezTo>
                  <a:pt x="2560" y="22446"/>
                  <a:pt x="2571" y="22475"/>
                  <a:pt x="2577" y="22498"/>
                </a:cubicBezTo>
                <a:cubicBezTo>
                  <a:pt x="2581" y="22517"/>
                  <a:pt x="2586" y="22524"/>
                  <a:pt x="2590" y="22524"/>
                </a:cubicBezTo>
                <a:cubicBezTo>
                  <a:pt x="2599" y="22524"/>
                  <a:pt x="2609" y="22501"/>
                  <a:pt x="2617" y="22498"/>
                </a:cubicBezTo>
                <a:cubicBezTo>
                  <a:pt x="2624" y="22492"/>
                  <a:pt x="2632" y="22490"/>
                  <a:pt x="2638" y="22490"/>
                </a:cubicBezTo>
                <a:cubicBezTo>
                  <a:pt x="2666" y="22490"/>
                  <a:pt x="2686" y="22527"/>
                  <a:pt x="2713" y="22532"/>
                </a:cubicBezTo>
                <a:lnTo>
                  <a:pt x="2724" y="22532"/>
                </a:lnTo>
                <a:cubicBezTo>
                  <a:pt x="2727" y="22547"/>
                  <a:pt x="2734" y="22556"/>
                  <a:pt x="2740" y="22556"/>
                </a:cubicBezTo>
                <a:cubicBezTo>
                  <a:pt x="2745" y="22556"/>
                  <a:pt x="2750" y="22550"/>
                  <a:pt x="2753" y="22537"/>
                </a:cubicBezTo>
                <a:lnTo>
                  <a:pt x="2770" y="22526"/>
                </a:lnTo>
                <a:lnTo>
                  <a:pt x="2826" y="22498"/>
                </a:lnTo>
                <a:cubicBezTo>
                  <a:pt x="2831" y="22438"/>
                  <a:pt x="2847" y="22400"/>
                  <a:pt x="2865" y="22400"/>
                </a:cubicBezTo>
                <a:cubicBezTo>
                  <a:pt x="2869" y="22400"/>
                  <a:pt x="2873" y="22402"/>
                  <a:pt x="2878" y="22407"/>
                </a:cubicBezTo>
                <a:lnTo>
                  <a:pt x="2872" y="22418"/>
                </a:lnTo>
                <a:lnTo>
                  <a:pt x="2866" y="22458"/>
                </a:lnTo>
                <a:cubicBezTo>
                  <a:pt x="2846" y="22488"/>
                  <a:pt x="2857" y="22510"/>
                  <a:pt x="2889" y="22510"/>
                </a:cubicBezTo>
                <a:cubicBezTo>
                  <a:pt x="2892" y="22510"/>
                  <a:pt x="2896" y="22509"/>
                  <a:pt x="2900" y="22509"/>
                </a:cubicBezTo>
                <a:lnTo>
                  <a:pt x="2929" y="22481"/>
                </a:lnTo>
                <a:cubicBezTo>
                  <a:pt x="2935" y="22471"/>
                  <a:pt x="2951" y="22465"/>
                  <a:pt x="2966" y="22465"/>
                </a:cubicBezTo>
                <a:cubicBezTo>
                  <a:pt x="2977" y="22465"/>
                  <a:pt x="2986" y="22468"/>
                  <a:pt x="2991" y="22475"/>
                </a:cubicBezTo>
                <a:cubicBezTo>
                  <a:pt x="3014" y="22509"/>
                  <a:pt x="2997" y="22526"/>
                  <a:pt x="2963" y="22532"/>
                </a:cubicBezTo>
                <a:lnTo>
                  <a:pt x="2957" y="22532"/>
                </a:lnTo>
                <a:cubicBezTo>
                  <a:pt x="2951" y="22560"/>
                  <a:pt x="2940" y="22600"/>
                  <a:pt x="2934" y="22617"/>
                </a:cubicBezTo>
                <a:lnTo>
                  <a:pt x="2923" y="22622"/>
                </a:lnTo>
                <a:cubicBezTo>
                  <a:pt x="2895" y="22628"/>
                  <a:pt x="2889" y="22662"/>
                  <a:pt x="2906" y="22673"/>
                </a:cubicBezTo>
                <a:lnTo>
                  <a:pt x="2923" y="22690"/>
                </a:lnTo>
                <a:cubicBezTo>
                  <a:pt x="2951" y="22685"/>
                  <a:pt x="2974" y="22617"/>
                  <a:pt x="2974" y="22600"/>
                </a:cubicBezTo>
                <a:cubicBezTo>
                  <a:pt x="2974" y="22577"/>
                  <a:pt x="3019" y="22532"/>
                  <a:pt x="3076" y="22498"/>
                </a:cubicBezTo>
                <a:lnTo>
                  <a:pt x="3116" y="22452"/>
                </a:lnTo>
                <a:cubicBezTo>
                  <a:pt x="3126" y="22442"/>
                  <a:pt x="3144" y="22428"/>
                  <a:pt x="3152" y="22428"/>
                </a:cubicBezTo>
                <a:cubicBezTo>
                  <a:pt x="3154" y="22428"/>
                  <a:pt x="3155" y="22429"/>
                  <a:pt x="3156" y="22429"/>
                </a:cubicBezTo>
                <a:lnTo>
                  <a:pt x="3173" y="22446"/>
                </a:lnTo>
                <a:cubicBezTo>
                  <a:pt x="3174" y="22452"/>
                  <a:pt x="3177" y="22454"/>
                  <a:pt x="3182" y="22454"/>
                </a:cubicBezTo>
                <a:cubicBezTo>
                  <a:pt x="3203" y="22454"/>
                  <a:pt x="3252" y="22418"/>
                  <a:pt x="3276" y="22418"/>
                </a:cubicBezTo>
                <a:cubicBezTo>
                  <a:pt x="3278" y="22418"/>
                  <a:pt x="3279" y="22418"/>
                  <a:pt x="3280" y="22418"/>
                </a:cubicBezTo>
                <a:cubicBezTo>
                  <a:pt x="3314" y="22429"/>
                  <a:pt x="3348" y="22486"/>
                  <a:pt x="3348" y="22498"/>
                </a:cubicBezTo>
                <a:cubicBezTo>
                  <a:pt x="3348" y="22509"/>
                  <a:pt x="3360" y="22520"/>
                  <a:pt x="3360" y="22520"/>
                </a:cubicBezTo>
                <a:cubicBezTo>
                  <a:pt x="3360" y="22515"/>
                  <a:pt x="3366" y="22475"/>
                  <a:pt x="3371" y="22458"/>
                </a:cubicBezTo>
                <a:cubicBezTo>
                  <a:pt x="3371" y="22454"/>
                  <a:pt x="3373" y="22453"/>
                  <a:pt x="3377" y="22453"/>
                </a:cubicBezTo>
                <a:cubicBezTo>
                  <a:pt x="3385" y="22453"/>
                  <a:pt x="3402" y="22462"/>
                  <a:pt x="3422" y="22486"/>
                </a:cubicBezTo>
                <a:lnTo>
                  <a:pt x="3445" y="22492"/>
                </a:lnTo>
                <a:lnTo>
                  <a:pt x="3468" y="22498"/>
                </a:lnTo>
                <a:cubicBezTo>
                  <a:pt x="3480" y="22489"/>
                  <a:pt x="3488" y="22486"/>
                  <a:pt x="3493" y="22486"/>
                </a:cubicBezTo>
                <a:cubicBezTo>
                  <a:pt x="3501" y="22486"/>
                  <a:pt x="3495" y="22498"/>
                  <a:pt x="3473" y="22520"/>
                </a:cubicBezTo>
                <a:lnTo>
                  <a:pt x="3468" y="22549"/>
                </a:lnTo>
                <a:lnTo>
                  <a:pt x="3462" y="22583"/>
                </a:lnTo>
                <a:cubicBezTo>
                  <a:pt x="3462" y="22622"/>
                  <a:pt x="3434" y="22651"/>
                  <a:pt x="3394" y="22651"/>
                </a:cubicBezTo>
                <a:lnTo>
                  <a:pt x="3405" y="22588"/>
                </a:lnTo>
                <a:lnTo>
                  <a:pt x="3405" y="22583"/>
                </a:lnTo>
                <a:cubicBezTo>
                  <a:pt x="3411" y="22571"/>
                  <a:pt x="3405" y="22560"/>
                  <a:pt x="3394" y="22554"/>
                </a:cubicBezTo>
                <a:lnTo>
                  <a:pt x="3388" y="22560"/>
                </a:lnTo>
                <a:cubicBezTo>
                  <a:pt x="3371" y="22577"/>
                  <a:pt x="3354" y="22600"/>
                  <a:pt x="3331" y="22617"/>
                </a:cubicBezTo>
                <a:lnTo>
                  <a:pt x="3326" y="22622"/>
                </a:lnTo>
                <a:cubicBezTo>
                  <a:pt x="3309" y="22622"/>
                  <a:pt x="3292" y="22554"/>
                  <a:pt x="3292" y="22532"/>
                </a:cubicBezTo>
                <a:cubicBezTo>
                  <a:pt x="3292" y="22509"/>
                  <a:pt x="3252" y="22498"/>
                  <a:pt x="3241" y="22498"/>
                </a:cubicBezTo>
                <a:cubicBezTo>
                  <a:pt x="3229" y="22503"/>
                  <a:pt x="3241" y="22520"/>
                  <a:pt x="3246" y="22526"/>
                </a:cubicBezTo>
                <a:cubicBezTo>
                  <a:pt x="3252" y="22526"/>
                  <a:pt x="3263" y="22571"/>
                  <a:pt x="3280" y="22628"/>
                </a:cubicBezTo>
                <a:lnTo>
                  <a:pt x="3286" y="22679"/>
                </a:lnTo>
                <a:lnTo>
                  <a:pt x="3286" y="22685"/>
                </a:lnTo>
                <a:cubicBezTo>
                  <a:pt x="3279" y="22691"/>
                  <a:pt x="3266" y="22695"/>
                  <a:pt x="3250" y="22695"/>
                </a:cubicBezTo>
                <a:cubicBezTo>
                  <a:pt x="3224" y="22695"/>
                  <a:pt x="3190" y="22687"/>
                  <a:pt x="3156" y="22673"/>
                </a:cubicBezTo>
                <a:lnTo>
                  <a:pt x="3127" y="22611"/>
                </a:lnTo>
                <a:cubicBezTo>
                  <a:pt x="3117" y="22598"/>
                  <a:pt x="3107" y="22589"/>
                  <a:pt x="3098" y="22589"/>
                </a:cubicBezTo>
                <a:cubicBezTo>
                  <a:pt x="3090" y="22589"/>
                  <a:pt x="3083" y="22593"/>
                  <a:pt x="3076" y="22605"/>
                </a:cubicBezTo>
                <a:cubicBezTo>
                  <a:pt x="3070" y="22611"/>
                  <a:pt x="3082" y="22639"/>
                  <a:pt x="3087" y="22656"/>
                </a:cubicBezTo>
                <a:lnTo>
                  <a:pt x="3099" y="22673"/>
                </a:lnTo>
                <a:cubicBezTo>
                  <a:pt x="3116" y="22696"/>
                  <a:pt x="3099" y="22736"/>
                  <a:pt x="3087" y="22747"/>
                </a:cubicBezTo>
                <a:cubicBezTo>
                  <a:pt x="3070" y="22759"/>
                  <a:pt x="3144" y="22798"/>
                  <a:pt x="3178" y="22804"/>
                </a:cubicBezTo>
                <a:cubicBezTo>
                  <a:pt x="3186" y="22807"/>
                  <a:pt x="3193" y="22808"/>
                  <a:pt x="3198" y="22808"/>
                </a:cubicBezTo>
                <a:cubicBezTo>
                  <a:pt x="3213" y="22808"/>
                  <a:pt x="3219" y="22798"/>
                  <a:pt x="3207" y="22781"/>
                </a:cubicBezTo>
                <a:lnTo>
                  <a:pt x="3207" y="22781"/>
                </a:lnTo>
                <a:lnTo>
                  <a:pt x="3178" y="22787"/>
                </a:lnTo>
                <a:cubicBezTo>
                  <a:pt x="3173" y="22759"/>
                  <a:pt x="3184" y="22724"/>
                  <a:pt x="3201" y="22713"/>
                </a:cubicBezTo>
                <a:lnTo>
                  <a:pt x="3224" y="22736"/>
                </a:lnTo>
                <a:cubicBezTo>
                  <a:pt x="3252" y="22770"/>
                  <a:pt x="3292" y="22804"/>
                  <a:pt x="3326" y="22838"/>
                </a:cubicBezTo>
                <a:cubicBezTo>
                  <a:pt x="3333" y="22845"/>
                  <a:pt x="3341" y="22849"/>
                  <a:pt x="3348" y="22849"/>
                </a:cubicBezTo>
                <a:cubicBezTo>
                  <a:pt x="3358" y="22849"/>
                  <a:pt x="3366" y="22841"/>
                  <a:pt x="3366" y="22821"/>
                </a:cubicBezTo>
                <a:cubicBezTo>
                  <a:pt x="3371" y="22776"/>
                  <a:pt x="3394" y="22787"/>
                  <a:pt x="3405" y="22776"/>
                </a:cubicBezTo>
                <a:cubicBezTo>
                  <a:pt x="3417" y="22770"/>
                  <a:pt x="3411" y="22742"/>
                  <a:pt x="3411" y="22724"/>
                </a:cubicBezTo>
                <a:lnTo>
                  <a:pt x="3411" y="22713"/>
                </a:lnTo>
                <a:cubicBezTo>
                  <a:pt x="3400" y="22702"/>
                  <a:pt x="3439" y="22690"/>
                  <a:pt x="3456" y="22690"/>
                </a:cubicBezTo>
                <a:cubicBezTo>
                  <a:pt x="3473" y="22690"/>
                  <a:pt x="3496" y="22764"/>
                  <a:pt x="3479" y="22776"/>
                </a:cubicBezTo>
                <a:cubicBezTo>
                  <a:pt x="3456" y="22793"/>
                  <a:pt x="3496" y="22821"/>
                  <a:pt x="3519" y="22832"/>
                </a:cubicBezTo>
                <a:cubicBezTo>
                  <a:pt x="3520" y="22833"/>
                  <a:pt x="3522" y="22833"/>
                  <a:pt x="3523" y="22833"/>
                </a:cubicBezTo>
                <a:cubicBezTo>
                  <a:pt x="3542" y="22833"/>
                  <a:pt x="3547" y="22797"/>
                  <a:pt x="3547" y="22781"/>
                </a:cubicBezTo>
                <a:cubicBezTo>
                  <a:pt x="3541" y="22764"/>
                  <a:pt x="3547" y="22713"/>
                  <a:pt x="3553" y="22668"/>
                </a:cubicBezTo>
                <a:lnTo>
                  <a:pt x="3519" y="22634"/>
                </a:lnTo>
                <a:cubicBezTo>
                  <a:pt x="3519" y="22634"/>
                  <a:pt x="3524" y="22594"/>
                  <a:pt x="3536" y="22583"/>
                </a:cubicBezTo>
                <a:lnTo>
                  <a:pt x="3547" y="22566"/>
                </a:lnTo>
                <a:cubicBezTo>
                  <a:pt x="3570" y="22549"/>
                  <a:pt x="3581" y="22537"/>
                  <a:pt x="3575" y="22532"/>
                </a:cubicBezTo>
                <a:lnTo>
                  <a:pt x="3564" y="22526"/>
                </a:lnTo>
                <a:lnTo>
                  <a:pt x="3558" y="22520"/>
                </a:lnTo>
                <a:cubicBezTo>
                  <a:pt x="3547" y="22515"/>
                  <a:pt x="3598" y="22469"/>
                  <a:pt x="3609" y="22446"/>
                </a:cubicBezTo>
                <a:cubicBezTo>
                  <a:pt x="3615" y="22424"/>
                  <a:pt x="3638" y="22378"/>
                  <a:pt x="3644" y="22373"/>
                </a:cubicBezTo>
                <a:cubicBezTo>
                  <a:pt x="3644" y="22372"/>
                  <a:pt x="3644" y="22372"/>
                  <a:pt x="3645" y="22372"/>
                </a:cubicBezTo>
                <a:cubicBezTo>
                  <a:pt x="3651" y="22372"/>
                  <a:pt x="3666" y="22413"/>
                  <a:pt x="3666" y="22429"/>
                </a:cubicBezTo>
                <a:cubicBezTo>
                  <a:pt x="3666" y="22440"/>
                  <a:pt x="3715" y="22470"/>
                  <a:pt x="3735" y="22470"/>
                </a:cubicBezTo>
                <a:cubicBezTo>
                  <a:pt x="3737" y="22470"/>
                  <a:pt x="3739" y="22470"/>
                  <a:pt x="3740" y="22469"/>
                </a:cubicBezTo>
                <a:cubicBezTo>
                  <a:pt x="3757" y="22458"/>
                  <a:pt x="3808" y="22446"/>
                  <a:pt x="3853" y="22441"/>
                </a:cubicBezTo>
                <a:lnTo>
                  <a:pt x="3893" y="22429"/>
                </a:lnTo>
                <a:cubicBezTo>
                  <a:pt x="3899" y="22424"/>
                  <a:pt x="3899" y="22390"/>
                  <a:pt x="3910" y="22384"/>
                </a:cubicBezTo>
                <a:cubicBezTo>
                  <a:pt x="3919" y="22376"/>
                  <a:pt x="3933" y="22370"/>
                  <a:pt x="3942" y="22370"/>
                </a:cubicBezTo>
                <a:cubicBezTo>
                  <a:pt x="3946" y="22370"/>
                  <a:pt x="3948" y="22371"/>
                  <a:pt x="3950" y="22373"/>
                </a:cubicBezTo>
                <a:cubicBezTo>
                  <a:pt x="3973" y="22390"/>
                  <a:pt x="3990" y="22418"/>
                  <a:pt x="4007" y="22429"/>
                </a:cubicBezTo>
                <a:lnTo>
                  <a:pt x="4041" y="22441"/>
                </a:lnTo>
                <a:cubicBezTo>
                  <a:pt x="4052" y="22407"/>
                  <a:pt x="4069" y="22373"/>
                  <a:pt x="4075" y="22373"/>
                </a:cubicBezTo>
                <a:lnTo>
                  <a:pt x="4080" y="22378"/>
                </a:lnTo>
                <a:cubicBezTo>
                  <a:pt x="4099" y="22395"/>
                  <a:pt x="4120" y="22402"/>
                  <a:pt x="4140" y="22402"/>
                </a:cubicBezTo>
                <a:cubicBezTo>
                  <a:pt x="4162" y="22402"/>
                  <a:pt x="4184" y="22393"/>
                  <a:pt x="4205" y="22378"/>
                </a:cubicBezTo>
                <a:lnTo>
                  <a:pt x="4228" y="22367"/>
                </a:lnTo>
                <a:cubicBezTo>
                  <a:pt x="4228" y="22384"/>
                  <a:pt x="4256" y="22429"/>
                  <a:pt x="4268" y="22441"/>
                </a:cubicBezTo>
                <a:cubicBezTo>
                  <a:pt x="4269" y="22442"/>
                  <a:pt x="4270" y="22442"/>
                  <a:pt x="4272" y="22442"/>
                </a:cubicBezTo>
                <a:cubicBezTo>
                  <a:pt x="4289" y="22442"/>
                  <a:pt x="4338" y="22409"/>
                  <a:pt x="4368" y="22409"/>
                </a:cubicBezTo>
                <a:cubicBezTo>
                  <a:pt x="4373" y="22409"/>
                  <a:pt x="4377" y="22410"/>
                  <a:pt x="4381" y="22412"/>
                </a:cubicBezTo>
                <a:cubicBezTo>
                  <a:pt x="4389" y="22419"/>
                  <a:pt x="4393" y="22421"/>
                  <a:pt x="4395" y="22421"/>
                </a:cubicBezTo>
                <a:cubicBezTo>
                  <a:pt x="4400" y="22421"/>
                  <a:pt x="4388" y="22404"/>
                  <a:pt x="4375" y="22395"/>
                </a:cubicBezTo>
                <a:cubicBezTo>
                  <a:pt x="4358" y="22378"/>
                  <a:pt x="4375" y="22361"/>
                  <a:pt x="4415" y="22361"/>
                </a:cubicBezTo>
                <a:lnTo>
                  <a:pt x="4438" y="22367"/>
                </a:lnTo>
                <a:cubicBezTo>
                  <a:pt x="4461" y="22373"/>
                  <a:pt x="4478" y="22390"/>
                  <a:pt x="4500" y="22395"/>
                </a:cubicBezTo>
                <a:cubicBezTo>
                  <a:pt x="4517" y="22395"/>
                  <a:pt x="4546" y="22384"/>
                  <a:pt x="4551" y="22373"/>
                </a:cubicBezTo>
                <a:cubicBezTo>
                  <a:pt x="4551" y="22339"/>
                  <a:pt x="4561" y="22332"/>
                  <a:pt x="4574" y="22332"/>
                </a:cubicBezTo>
                <a:cubicBezTo>
                  <a:pt x="4583" y="22332"/>
                  <a:pt x="4594" y="22335"/>
                  <a:pt x="4603" y="22335"/>
                </a:cubicBezTo>
                <a:cubicBezTo>
                  <a:pt x="4607" y="22335"/>
                  <a:pt x="4611" y="22335"/>
                  <a:pt x="4614" y="22333"/>
                </a:cubicBezTo>
                <a:lnTo>
                  <a:pt x="4659" y="22310"/>
                </a:lnTo>
                <a:cubicBezTo>
                  <a:pt x="4661" y="22331"/>
                  <a:pt x="4668" y="22339"/>
                  <a:pt x="4675" y="22339"/>
                </a:cubicBezTo>
                <a:cubicBezTo>
                  <a:pt x="4686" y="22339"/>
                  <a:pt x="4700" y="22324"/>
                  <a:pt x="4710" y="22310"/>
                </a:cubicBezTo>
                <a:cubicBezTo>
                  <a:pt x="4714" y="22302"/>
                  <a:pt x="4722" y="22298"/>
                  <a:pt x="4731" y="22298"/>
                </a:cubicBezTo>
                <a:cubicBezTo>
                  <a:pt x="4749" y="22298"/>
                  <a:pt x="4773" y="22311"/>
                  <a:pt x="4795" y="22333"/>
                </a:cubicBezTo>
                <a:lnTo>
                  <a:pt x="4846" y="22339"/>
                </a:lnTo>
                <a:lnTo>
                  <a:pt x="4886" y="22344"/>
                </a:lnTo>
                <a:cubicBezTo>
                  <a:pt x="4896" y="22347"/>
                  <a:pt x="4905" y="22348"/>
                  <a:pt x="4913" y="22348"/>
                </a:cubicBezTo>
                <a:cubicBezTo>
                  <a:pt x="4944" y="22348"/>
                  <a:pt x="4964" y="22333"/>
                  <a:pt x="4960" y="22310"/>
                </a:cubicBezTo>
                <a:lnTo>
                  <a:pt x="4988" y="22299"/>
                </a:lnTo>
                <a:cubicBezTo>
                  <a:pt x="5005" y="22293"/>
                  <a:pt x="5017" y="22276"/>
                  <a:pt x="5028" y="22276"/>
                </a:cubicBezTo>
                <a:lnTo>
                  <a:pt x="5039" y="22271"/>
                </a:lnTo>
                <a:cubicBezTo>
                  <a:pt x="5040" y="22271"/>
                  <a:pt x="5041" y="22272"/>
                  <a:pt x="5043" y="22272"/>
                </a:cubicBezTo>
                <a:cubicBezTo>
                  <a:pt x="5060" y="22272"/>
                  <a:pt x="5095" y="22197"/>
                  <a:pt x="5122" y="22197"/>
                </a:cubicBezTo>
                <a:cubicBezTo>
                  <a:pt x="5123" y="22197"/>
                  <a:pt x="5124" y="22197"/>
                  <a:pt x="5124" y="22197"/>
                </a:cubicBezTo>
                <a:cubicBezTo>
                  <a:pt x="5158" y="22202"/>
                  <a:pt x="5192" y="22225"/>
                  <a:pt x="5204" y="22248"/>
                </a:cubicBezTo>
                <a:lnTo>
                  <a:pt x="5204" y="22265"/>
                </a:lnTo>
                <a:lnTo>
                  <a:pt x="5204" y="22299"/>
                </a:lnTo>
                <a:cubicBezTo>
                  <a:pt x="5200" y="22316"/>
                  <a:pt x="5202" y="22322"/>
                  <a:pt x="5208" y="22322"/>
                </a:cubicBezTo>
                <a:cubicBezTo>
                  <a:pt x="5218" y="22322"/>
                  <a:pt x="5236" y="22304"/>
                  <a:pt x="5244" y="22293"/>
                </a:cubicBezTo>
                <a:cubicBezTo>
                  <a:pt x="5255" y="22276"/>
                  <a:pt x="5312" y="22214"/>
                  <a:pt x="5312" y="22185"/>
                </a:cubicBezTo>
                <a:cubicBezTo>
                  <a:pt x="5313" y="22179"/>
                  <a:pt x="5315" y="22175"/>
                  <a:pt x="5315" y="22175"/>
                </a:cubicBezTo>
                <a:cubicBezTo>
                  <a:pt x="5317" y="22175"/>
                  <a:pt x="5316" y="22193"/>
                  <a:pt x="5312" y="22225"/>
                </a:cubicBezTo>
                <a:lnTo>
                  <a:pt x="5357" y="22237"/>
                </a:lnTo>
                <a:lnTo>
                  <a:pt x="5402" y="22248"/>
                </a:lnTo>
                <a:cubicBezTo>
                  <a:pt x="5418" y="22220"/>
                  <a:pt x="5445" y="22206"/>
                  <a:pt x="5468" y="22206"/>
                </a:cubicBezTo>
                <a:cubicBezTo>
                  <a:pt x="5478" y="22206"/>
                  <a:pt x="5486" y="22209"/>
                  <a:pt x="5493" y="22214"/>
                </a:cubicBezTo>
                <a:lnTo>
                  <a:pt x="5516" y="22237"/>
                </a:lnTo>
                <a:cubicBezTo>
                  <a:pt x="5533" y="22265"/>
                  <a:pt x="5550" y="22299"/>
                  <a:pt x="5573" y="22327"/>
                </a:cubicBezTo>
                <a:lnTo>
                  <a:pt x="5573" y="22333"/>
                </a:lnTo>
                <a:cubicBezTo>
                  <a:pt x="5590" y="22327"/>
                  <a:pt x="5595" y="22305"/>
                  <a:pt x="5590" y="22293"/>
                </a:cubicBezTo>
                <a:cubicBezTo>
                  <a:pt x="5590" y="22282"/>
                  <a:pt x="5652" y="22242"/>
                  <a:pt x="5675" y="22231"/>
                </a:cubicBezTo>
                <a:cubicBezTo>
                  <a:pt x="5683" y="22228"/>
                  <a:pt x="5692" y="22226"/>
                  <a:pt x="5701" y="22226"/>
                </a:cubicBezTo>
                <a:cubicBezTo>
                  <a:pt x="5723" y="22226"/>
                  <a:pt x="5744" y="22234"/>
                  <a:pt x="5749" y="22242"/>
                </a:cubicBezTo>
                <a:cubicBezTo>
                  <a:pt x="5752" y="22249"/>
                  <a:pt x="5763" y="22252"/>
                  <a:pt x="5776" y="22252"/>
                </a:cubicBezTo>
                <a:cubicBezTo>
                  <a:pt x="5785" y="22252"/>
                  <a:pt x="5796" y="22250"/>
                  <a:pt x="5805" y="22248"/>
                </a:cubicBezTo>
                <a:lnTo>
                  <a:pt x="5828" y="22237"/>
                </a:lnTo>
                <a:cubicBezTo>
                  <a:pt x="5845" y="22225"/>
                  <a:pt x="5873" y="22208"/>
                  <a:pt x="5873" y="22197"/>
                </a:cubicBezTo>
                <a:lnTo>
                  <a:pt x="5868" y="22112"/>
                </a:lnTo>
                <a:cubicBezTo>
                  <a:pt x="5913" y="22061"/>
                  <a:pt x="5941" y="22015"/>
                  <a:pt x="5941" y="22015"/>
                </a:cubicBezTo>
                <a:cubicBezTo>
                  <a:pt x="5936" y="22015"/>
                  <a:pt x="5879" y="22072"/>
                  <a:pt x="5856" y="22095"/>
                </a:cubicBezTo>
                <a:cubicBezTo>
                  <a:pt x="5849" y="22102"/>
                  <a:pt x="5841" y="22106"/>
                  <a:pt x="5834" y="22106"/>
                </a:cubicBezTo>
                <a:cubicBezTo>
                  <a:pt x="5821" y="22106"/>
                  <a:pt x="5811" y="22092"/>
                  <a:pt x="5811" y="22066"/>
                </a:cubicBezTo>
                <a:lnTo>
                  <a:pt x="5766" y="22078"/>
                </a:lnTo>
                <a:lnTo>
                  <a:pt x="5726" y="22083"/>
                </a:lnTo>
                <a:cubicBezTo>
                  <a:pt x="5731" y="22044"/>
                  <a:pt x="5749" y="21981"/>
                  <a:pt x="5754" y="21964"/>
                </a:cubicBezTo>
                <a:cubicBezTo>
                  <a:pt x="5755" y="21963"/>
                  <a:pt x="5757" y="21962"/>
                  <a:pt x="5759" y="21962"/>
                </a:cubicBezTo>
                <a:cubicBezTo>
                  <a:pt x="5773" y="21962"/>
                  <a:pt x="5800" y="21999"/>
                  <a:pt x="5805" y="22010"/>
                </a:cubicBezTo>
                <a:cubicBezTo>
                  <a:pt x="5806" y="22012"/>
                  <a:pt x="5809" y="22013"/>
                  <a:pt x="5813" y="22013"/>
                </a:cubicBezTo>
                <a:cubicBezTo>
                  <a:pt x="5834" y="22013"/>
                  <a:pt x="5895" y="21978"/>
                  <a:pt x="5919" y="21959"/>
                </a:cubicBezTo>
                <a:cubicBezTo>
                  <a:pt x="5926" y="21953"/>
                  <a:pt x="5933" y="21951"/>
                  <a:pt x="5940" y="21951"/>
                </a:cubicBezTo>
                <a:cubicBezTo>
                  <a:pt x="5961" y="21951"/>
                  <a:pt x="5981" y="21973"/>
                  <a:pt x="5981" y="21981"/>
                </a:cubicBezTo>
                <a:cubicBezTo>
                  <a:pt x="5981" y="21998"/>
                  <a:pt x="6049" y="21993"/>
                  <a:pt x="6061" y="22021"/>
                </a:cubicBezTo>
                <a:cubicBezTo>
                  <a:pt x="6072" y="22044"/>
                  <a:pt x="6061" y="22066"/>
                  <a:pt x="6038" y="22072"/>
                </a:cubicBezTo>
                <a:lnTo>
                  <a:pt x="6021" y="22078"/>
                </a:lnTo>
                <a:lnTo>
                  <a:pt x="5919" y="22106"/>
                </a:lnTo>
                <a:cubicBezTo>
                  <a:pt x="5942" y="22149"/>
                  <a:pt x="5973" y="22159"/>
                  <a:pt x="5999" y="22159"/>
                </a:cubicBezTo>
                <a:cubicBezTo>
                  <a:pt x="6018" y="22159"/>
                  <a:pt x="6034" y="22154"/>
                  <a:pt x="6044" y="22151"/>
                </a:cubicBezTo>
                <a:cubicBezTo>
                  <a:pt x="6047" y="22150"/>
                  <a:pt x="6050" y="22149"/>
                  <a:pt x="6054" y="22149"/>
                </a:cubicBezTo>
                <a:cubicBezTo>
                  <a:pt x="6078" y="22149"/>
                  <a:pt x="6113" y="22176"/>
                  <a:pt x="6123" y="22185"/>
                </a:cubicBezTo>
                <a:cubicBezTo>
                  <a:pt x="6124" y="22187"/>
                  <a:pt x="6126" y="22187"/>
                  <a:pt x="6127" y="22187"/>
                </a:cubicBezTo>
                <a:cubicBezTo>
                  <a:pt x="6138" y="22187"/>
                  <a:pt x="6152" y="22149"/>
                  <a:pt x="6157" y="22129"/>
                </a:cubicBezTo>
                <a:cubicBezTo>
                  <a:pt x="6158" y="22122"/>
                  <a:pt x="6160" y="22119"/>
                  <a:pt x="6162" y="22119"/>
                </a:cubicBezTo>
                <a:cubicBezTo>
                  <a:pt x="6168" y="22119"/>
                  <a:pt x="6177" y="22150"/>
                  <a:pt x="6185" y="22197"/>
                </a:cubicBezTo>
                <a:lnTo>
                  <a:pt x="6202" y="22237"/>
                </a:lnTo>
                <a:cubicBezTo>
                  <a:pt x="6202" y="22247"/>
                  <a:pt x="6220" y="22266"/>
                  <a:pt x="6228" y="22266"/>
                </a:cubicBezTo>
                <a:cubicBezTo>
                  <a:pt x="6229" y="22266"/>
                  <a:pt x="6230" y="22266"/>
                  <a:pt x="6231" y="22265"/>
                </a:cubicBezTo>
                <a:cubicBezTo>
                  <a:pt x="6259" y="22254"/>
                  <a:pt x="6236" y="22242"/>
                  <a:pt x="6231" y="22225"/>
                </a:cubicBezTo>
                <a:cubicBezTo>
                  <a:pt x="6219" y="22202"/>
                  <a:pt x="6219" y="22180"/>
                  <a:pt x="6248" y="22168"/>
                </a:cubicBezTo>
                <a:cubicBezTo>
                  <a:pt x="6249" y="22168"/>
                  <a:pt x="6250" y="22168"/>
                  <a:pt x="6251" y="22168"/>
                </a:cubicBezTo>
                <a:cubicBezTo>
                  <a:pt x="6265" y="22168"/>
                  <a:pt x="6273" y="22196"/>
                  <a:pt x="6286" y="22196"/>
                </a:cubicBezTo>
                <a:cubicBezTo>
                  <a:pt x="6291" y="22196"/>
                  <a:pt x="6297" y="22192"/>
                  <a:pt x="6305" y="22180"/>
                </a:cubicBezTo>
                <a:cubicBezTo>
                  <a:pt x="6313" y="22171"/>
                  <a:pt x="6327" y="22167"/>
                  <a:pt x="6342" y="22167"/>
                </a:cubicBezTo>
                <a:cubicBezTo>
                  <a:pt x="6357" y="22167"/>
                  <a:pt x="6373" y="22171"/>
                  <a:pt x="6384" y="22180"/>
                </a:cubicBezTo>
                <a:cubicBezTo>
                  <a:pt x="6395" y="22185"/>
                  <a:pt x="6402" y="22188"/>
                  <a:pt x="6409" y="22188"/>
                </a:cubicBezTo>
                <a:cubicBezTo>
                  <a:pt x="6415" y="22188"/>
                  <a:pt x="6421" y="22185"/>
                  <a:pt x="6429" y="22180"/>
                </a:cubicBezTo>
                <a:cubicBezTo>
                  <a:pt x="6445" y="22170"/>
                  <a:pt x="6464" y="22166"/>
                  <a:pt x="6483" y="22166"/>
                </a:cubicBezTo>
                <a:cubicBezTo>
                  <a:pt x="6498" y="22166"/>
                  <a:pt x="6513" y="22169"/>
                  <a:pt x="6526" y="22174"/>
                </a:cubicBezTo>
                <a:cubicBezTo>
                  <a:pt x="6531" y="22176"/>
                  <a:pt x="6535" y="22177"/>
                  <a:pt x="6540" y="22177"/>
                </a:cubicBezTo>
                <a:cubicBezTo>
                  <a:pt x="6564" y="22177"/>
                  <a:pt x="6583" y="22150"/>
                  <a:pt x="6604" y="22150"/>
                </a:cubicBezTo>
                <a:cubicBezTo>
                  <a:pt x="6610" y="22150"/>
                  <a:pt x="6616" y="22152"/>
                  <a:pt x="6622" y="22157"/>
                </a:cubicBezTo>
                <a:lnTo>
                  <a:pt x="6645" y="22174"/>
                </a:lnTo>
                <a:cubicBezTo>
                  <a:pt x="6673" y="22168"/>
                  <a:pt x="6702" y="22157"/>
                  <a:pt x="6713" y="22146"/>
                </a:cubicBezTo>
                <a:lnTo>
                  <a:pt x="6719" y="22140"/>
                </a:lnTo>
                <a:cubicBezTo>
                  <a:pt x="6724" y="22130"/>
                  <a:pt x="6738" y="22111"/>
                  <a:pt x="6745" y="22111"/>
                </a:cubicBezTo>
                <a:cubicBezTo>
                  <a:pt x="6746" y="22111"/>
                  <a:pt x="6746" y="22111"/>
                  <a:pt x="6747" y="22112"/>
                </a:cubicBezTo>
                <a:lnTo>
                  <a:pt x="6787" y="22123"/>
                </a:lnTo>
                <a:cubicBezTo>
                  <a:pt x="6803" y="22132"/>
                  <a:pt x="6819" y="22136"/>
                  <a:pt x="6832" y="22136"/>
                </a:cubicBezTo>
                <a:cubicBezTo>
                  <a:pt x="6853" y="22136"/>
                  <a:pt x="6869" y="22128"/>
                  <a:pt x="6872" y="22117"/>
                </a:cubicBezTo>
                <a:cubicBezTo>
                  <a:pt x="6872" y="22114"/>
                  <a:pt x="6874" y="22113"/>
                  <a:pt x="6877" y="22113"/>
                </a:cubicBezTo>
                <a:cubicBezTo>
                  <a:pt x="6886" y="22113"/>
                  <a:pt x="6906" y="22125"/>
                  <a:pt x="6923" y="22146"/>
                </a:cubicBezTo>
                <a:lnTo>
                  <a:pt x="6946" y="22163"/>
                </a:lnTo>
                <a:lnTo>
                  <a:pt x="6951" y="22168"/>
                </a:lnTo>
                <a:cubicBezTo>
                  <a:pt x="6968" y="22168"/>
                  <a:pt x="6980" y="22151"/>
                  <a:pt x="6980" y="22129"/>
                </a:cubicBezTo>
                <a:lnTo>
                  <a:pt x="6980" y="22112"/>
                </a:lnTo>
                <a:cubicBezTo>
                  <a:pt x="6980" y="22112"/>
                  <a:pt x="6974" y="22106"/>
                  <a:pt x="6968" y="22100"/>
                </a:cubicBezTo>
                <a:cubicBezTo>
                  <a:pt x="6968" y="22095"/>
                  <a:pt x="6968" y="22083"/>
                  <a:pt x="6974" y="22078"/>
                </a:cubicBezTo>
                <a:cubicBezTo>
                  <a:pt x="6978" y="22078"/>
                  <a:pt x="6984" y="22075"/>
                  <a:pt x="6990" y="22075"/>
                </a:cubicBezTo>
                <a:cubicBezTo>
                  <a:pt x="6992" y="22075"/>
                  <a:pt x="6995" y="22076"/>
                  <a:pt x="6997" y="22078"/>
                </a:cubicBezTo>
                <a:lnTo>
                  <a:pt x="7019" y="22123"/>
                </a:lnTo>
                <a:cubicBezTo>
                  <a:pt x="7046" y="22182"/>
                  <a:pt x="7053" y="22231"/>
                  <a:pt x="7029" y="22231"/>
                </a:cubicBezTo>
                <a:cubicBezTo>
                  <a:pt x="7028" y="22231"/>
                  <a:pt x="7027" y="22231"/>
                  <a:pt x="7025" y="22231"/>
                </a:cubicBezTo>
                <a:lnTo>
                  <a:pt x="7008" y="22237"/>
                </a:lnTo>
                <a:cubicBezTo>
                  <a:pt x="7002" y="22242"/>
                  <a:pt x="6991" y="22254"/>
                  <a:pt x="6991" y="22265"/>
                </a:cubicBezTo>
                <a:cubicBezTo>
                  <a:pt x="6985" y="22305"/>
                  <a:pt x="7014" y="22299"/>
                  <a:pt x="7025" y="22305"/>
                </a:cubicBezTo>
                <a:lnTo>
                  <a:pt x="7036" y="22310"/>
                </a:lnTo>
                <a:cubicBezTo>
                  <a:pt x="7048" y="22310"/>
                  <a:pt x="7076" y="22293"/>
                  <a:pt x="7093" y="22265"/>
                </a:cubicBezTo>
                <a:lnTo>
                  <a:pt x="7122" y="22299"/>
                </a:lnTo>
                <a:cubicBezTo>
                  <a:pt x="7123" y="22300"/>
                  <a:pt x="7126" y="22301"/>
                  <a:pt x="7129" y="22301"/>
                </a:cubicBezTo>
                <a:cubicBezTo>
                  <a:pt x="7138" y="22301"/>
                  <a:pt x="7151" y="22296"/>
                  <a:pt x="7156" y="22288"/>
                </a:cubicBezTo>
                <a:cubicBezTo>
                  <a:pt x="7161" y="22282"/>
                  <a:pt x="7161" y="22259"/>
                  <a:pt x="7156" y="22248"/>
                </a:cubicBezTo>
                <a:cubicBezTo>
                  <a:pt x="7150" y="22237"/>
                  <a:pt x="7139" y="22225"/>
                  <a:pt x="7127" y="22214"/>
                </a:cubicBezTo>
                <a:cubicBezTo>
                  <a:pt x="7116" y="22197"/>
                  <a:pt x="7076" y="22214"/>
                  <a:pt x="7088" y="22163"/>
                </a:cubicBezTo>
                <a:lnTo>
                  <a:pt x="7093" y="22129"/>
                </a:lnTo>
                <a:cubicBezTo>
                  <a:pt x="7097" y="22121"/>
                  <a:pt x="7102" y="22117"/>
                  <a:pt x="7108" y="22117"/>
                </a:cubicBezTo>
                <a:cubicBezTo>
                  <a:pt x="7127" y="22117"/>
                  <a:pt x="7153" y="22152"/>
                  <a:pt x="7161" y="22174"/>
                </a:cubicBezTo>
                <a:cubicBezTo>
                  <a:pt x="7164" y="22182"/>
                  <a:pt x="7171" y="22185"/>
                  <a:pt x="7179" y="22185"/>
                </a:cubicBezTo>
                <a:cubicBezTo>
                  <a:pt x="7203" y="22185"/>
                  <a:pt x="7246" y="22159"/>
                  <a:pt x="7292" y="22117"/>
                </a:cubicBezTo>
                <a:lnTo>
                  <a:pt x="7360" y="22106"/>
                </a:lnTo>
                <a:lnTo>
                  <a:pt x="7434" y="22095"/>
                </a:lnTo>
                <a:cubicBezTo>
                  <a:pt x="7445" y="22004"/>
                  <a:pt x="7439" y="21902"/>
                  <a:pt x="7434" y="21890"/>
                </a:cubicBezTo>
                <a:cubicBezTo>
                  <a:pt x="7428" y="21879"/>
                  <a:pt x="7456" y="21856"/>
                  <a:pt x="7496" y="21851"/>
                </a:cubicBezTo>
                <a:lnTo>
                  <a:pt x="7519" y="21890"/>
                </a:lnTo>
                <a:cubicBezTo>
                  <a:pt x="7519" y="21896"/>
                  <a:pt x="7507" y="21919"/>
                  <a:pt x="7502" y="21936"/>
                </a:cubicBezTo>
                <a:cubicBezTo>
                  <a:pt x="7502" y="21959"/>
                  <a:pt x="7507" y="21981"/>
                  <a:pt x="7513" y="22010"/>
                </a:cubicBezTo>
                <a:cubicBezTo>
                  <a:pt x="7519" y="22027"/>
                  <a:pt x="7524" y="22044"/>
                  <a:pt x="7524" y="22066"/>
                </a:cubicBezTo>
                <a:cubicBezTo>
                  <a:pt x="7524" y="22066"/>
                  <a:pt x="7513" y="22072"/>
                  <a:pt x="7507" y="22078"/>
                </a:cubicBezTo>
                <a:lnTo>
                  <a:pt x="7490" y="22095"/>
                </a:lnTo>
                <a:cubicBezTo>
                  <a:pt x="7468" y="22112"/>
                  <a:pt x="7473" y="22185"/>
                  <a:pt x="7479" y="22202"/>
                </a:cubicBezTo>
                <a:cubicBezTo>
                  <a:pt x="7480" y="22206"/>
                  <a:pt x="7482" y="22207"/>
                  <a:pt x="7484" y="22207"/>
                </a:cubicBezTo>
                <a:cubicBezTo>
                  <a:pt x="7493" y="22207"/>
                  <a:pt x="7511" y="22180"/>
                  <a:pt x="7524" y="22134"/>
                </a:cubicBezTo>
                <a:lnTo>
                  <a:pt x="7564" y="22112"/>
                </a:lnTo>
                <a:cubicBezTo>
                  <a:pt x="7565" y="22111"/>
                  <a:pt x="7565" y="22111"/>
                  <a:pt x="7566" y="22111"/>
                </a:cubicBezTo>
                <a:cubicBezTo>
                  <a:pt x="7573" y="22111"/>
                  <a:pt x="7585" y="22137"/>
                  <a:pt x="7593" y="22137"/>
                </a:cubicBezTo>
                <a:cubicBezTo>
                  <a:pt x="7598" y="22137"/>
                  <a:pt x="7602" y="22129"/>
                  <a:pt x="7604" y="22106"/>
                </a:cubicBezTo>
                <a:cubicBezTo>
                  <a:pt x="7610" y="22078"/>
                  <a:pt x="7632" y="22055"/>
                  <a:pt x="7649" y="22032"/>
                </a:cubicBezTo>
                <a:cubicBezTo>
                  <a:pt x="7659" y="22019"/>
                  <a:pt x="7669" y="22010"/>
                  <a:pt x="7679" y="22010"/>
                </a:cubicBezTo>
                <a:cubicBezTo>
                  <a:pt x="7686" y="22010"/>
                  <a:pt x="7693" y="22015"/>
                  <a:pt x="7700" y="22027"/>
                </a:cubicBezTo>
                <a:cubicBezTo>
                  <a:pt x="7706" y="22038"/>
                  <a:pt x="7689" y="22066"/>
                  <a:pt x="7683" y="22083"/>
                </a:cubicBezTo>
                <a:lnTo>
                  <a:pt x="7683" y="22089"/>
                </a:lnTo>
                <a:cubicBezTo>
                  <a:pt x="7683" y="22100"/>
                  <a:pt x="7723" y="22106"/>
                  <a:pt x="7729" y="22106"/>
                </a:cubicBezTo>
                <a:cubicBezTo>
                  <a:pt x="7740" y="22106"/>
                  <a:pt x="7780" y="22021"/>
                  <a:pt x="7797" y="22004"/>
                </a:cubicBezTo>
                <a:cubicBezTo>
                  <a:pt x="7804" y="21998"/>
                  <a:pt x="7811" y="21996"/>
                  <a:pt x="7818" y="21996"/>
                </a:cubicBezTo>
                <a:cubicBezTo>
                  <a:pt x="7833" y="21996"/>
                  <a:pt x="7848" y="22007"/>
                  <a:pt x="7859" y="22027"/>
                </a:cubicBezTo>
                <a:lnTo>
                  <a:pt x="7876" y="22044"/>
                </a:lnTo>
                <a:cubicBezTo>
                  <a:pt x="7882" y="22061"/>
                  <a:pt x="7899" y="22078"/>
                  <a:pt x="7905" y="22078"/>
                </a:cubicBezTo>
                <a:cubicBezTo>
                  <a:pt x="7933" y="22061"/>
                  <a:pt x="7927" y="22038"/>
                  <a:pt x="7910" y="22015"/>
                </a:cubicBezTo>
                <a:cubicBezTo>
                  <a:pt x="7893" y="21993"/>
                  <a:pt x="7888" y="21964"/>
                  <a:pt x="7910" y="21953"/>
                </a:cubicBezTo>
                <a:cubicBezTo>
                  <a:pt x="7911" y="21952"/>
                  <a:pt x="7913" y="21952"/>
                  <a:pt x="7914" y="21952"/>
                </a:cubicBezTo>
                <a:cubicBezTo>
                  <a:pt x="7927" y="21952"/>
                  <a:pt x="7951" y="21972"/>
                  <a:pt x="7961" y="21987"/>
                </a:cubicBezTo>
                <a:lnTo>
                  <a:pt x="7967" y="21998"/>
                </a:lnTo>
                <a:cubicBezTo>
                  <a:pt x="7973" y="22021"/>
                  <a:pt x="7978" y="22061"/>
                  <a:pt x="7984" y="22061"/>
                </a:cubicBezTo>
                <a:cubicBezTo>
                  <a:pt x="7984" y="22066"/>
                  <a:pt x="8018" y="22095"/>
                  <a:pt x="8058" y="22123"/>
                </a:cubicBezTo>
                <a:lnTo>
                  <a:pt x="8097" y="22134"/>
                </a:lnTo>
                <a:lnTo>
                  <a:pt x="8143" y="22146"/>
                </a:lnTo>
                <a:cubicBezTo>
                  <a:pt x="8166" y="22117"/>
                  <a:pt x="8166" y="22066"/>
                  <a:pt x="8160" y="22061"/>
                </a:cubicBezTo>
                <a:cubicBezTo>
                  <a:pt x="8154" y="22055"/>
                  <a:pt x="8149" y="21993"/>
                  <a:pt x="8160" y="21981"/>
                </a:cubicBezTo>
                <a:cubicBezTo>
                  <a:pt x="8162" y="21978"/>
                  <a:pt x="8164" y="21977"/>
                  <a:pt x="8167" y="21977"/>
                </a:cubicBezTo>
                <a:cubicBezTo>
                  <a:pt x="8182" y="21977"/>
                  <a:pt x="8207" y="22007"/>
                  <a:pt x="8217" y="22021"/>
                </a:cubicBezTo>
                <a:cubicBezTo>
                  <a:pt x="8218" y="22026"/>
                  <a:pt x="8221" y="22029"/>
                  <a:pt x="8224" y="22029"/>
                </a:cubicBezTo>
                <a:cubicBezTo>
                  <a:pt x="8232" y="22029"/>
                  <a:pt x="8241" y="22016"/>
                  <a:pt x="8245" y="21993"/>
                </a:cubicBezTo>
                <a:lnTo>
                  <a:pt x="8262" y="21981"/>
                </a:lnTo>
                <a:lnTo>
                  <a:pt x="8296" y="21964"/>
                </a:lnTo>
                <a:cubicBezTo>
                  <a:pt x="8296" y="22004"/>
                  <a:pt x="8353" y="22123"/>
                  <a:pt x="8381" y="22129"/>
                </a:cubicBezTo>
                <a:cubicBezTo>
                  <a:pt x="8415" y="22129"/>
                  <a:pt x="8444" y="22015"/>
                  <a:pt x="8438" y="21970"/>
                </a:cubicBezTo>
                <a:cubicBezTo>
                  <a:pt x="8435" y="21949"/>
                  <a:pt x="8437" y="21939"/>
                  <a:pt x="8443" y="21939"/>
                </a:cubicBezTo>
                <a:cubicBezTo>
                  <a:pt x="8449" y="21939"/>
                  <a:pt x="8460" y="21953"/>
                  <a:pt x="8472" y="21981"/>
                </a:cubicBezTo>
                <a:lnTo>
                  <a:pt x="8534" y="21987"/>
                </a:lnTo>
                <a:lnTo>
                  <a:pt x="8563" y="21993"/>
                </a:lnTo>
                <a:cubicBezTo>
                  <a:pt x="8597" y="21981"/>
                  <a:pt x="8659" y="21964"/>
                  <a:pt x="8693" y="21941"/>
                </a:cubicBezTo>
                <a:lnTo>
                  <a:pt x="8710" y="21953"/>
                </a:lnTo>
                <a:cubicBezTo>
                  <a:pt x="8724" y="21965"/>
                  <a:pt x="8735" y="21970"/>
                  <a:pt x="8743" y="21970"/>
                </a:cubicBezTo>
                <a:cubicBezTo>
                  <a:pt x="8764" y="21970"/>
                  <a:pt x="8776" y="21944"/>
                  <a:pt x="8795" y="21924"/>
                </a:cubicBezTo>
                <a:cubicBezTo>
                  <a:pt x="8795" y="21924"/>
                  <a:pt x="8812" y="21941"/>
                  <a:pt x="8818" y="21947"/>
                </a:cubicBezTo>
                <a:lnTo>
                  <a:pt x="8841" y="21953"/>
                </a:lnTo>
                <a:cubicBezTo>
                  <a:pt x="8852" y="21936"/>
                  <a:pt x="8869" y="21902"/>
                  <a:pt x="8880" y="21896"/>
                </a:cubicBezTo>
                <a:cubicBezTo>
                  <a:pt x="8881" y="21895"/>
                  <a:pt x="8882" y="21895"/>
                  <a:pt x="8883" y="21895"/>
                </a:cubicBezTo>
                <a:cubicBezTo>
                  <a:pt x="8889" y="21895"/>
                  <a:pt x="8898" y="21914"/>
                  <a:pt x="8903" y="21919"/>
                </a:cubicBezTo>
                <a:cubicBezTo>
                  <a:pt x="8903" y="21930"/>
                  <a:pt x="8875" y="22004"/>
                  <a:pt x="8897" y="22021"/>
                </a:cubicBezTo>
                <a:cubicBezTo>
                  <a:pt x="8902" y="22024"/>
                  <a:pt x="8906" y="22026"/>
                  <a:pt x="8909" y="22026"/>
                </a:cubicBezTo>
                <a:cubicBezTo>
                  <a:pt x="8922" y="22026"/>
                  <a:pt x="8927" y="22002"/>
                  <a:pt x="8932" y="21993"/>
                </a:cubicBezTo>
                <a:cubicBezTo>
                  <a:pt x="8937" y="21981"/>
                  <a:pt x="8943" y="21947"/>
                  <a:pt x="8949" y="21930"/>
                </a:cubicBezTo>
                <a:cubicBezTo>
                  <a:pt x="8954" y="21913"/>
                  <a:pt x="8977" y="21862"/>
                  <a:pt x="8983" y="21845"/>
                </a:cubicBezTo>
                <a:cubicBezTo>
                  <a:pt x="8986" y="21842"/>
                  <a:pt x="8990" y="21841"/>
                  <a:pt x="8995" y="21841"/>
                </a:cubicBezTo>
                <a:cubicBezTo>
                  <a:pt x="9009" y="21841"/>
                  <a:pt x="9031" y="21852"/>
                  <a:pt x="9056" y="21873"/>
                </a:cubicBezTo>
                <a:lnTo>
                  <a:pt x="9079" y="21902"/>
                </a:lnTo>
                <a:lnTo>
                  <a:pt x="9085" y="21907"/>
                </a:lnTo>
                <a:cubicBezTo>
                  <a:pt x="9083" y="21920"/>
                  <a:pt x="9077" y="21925"/>
                  <a:pt x="9071" y="21925"/>
                </a:cubicBezTo>
                <a:cubicBezTo>
                  <a:pt x="9060" y="21925"/>
                  <a:pt x="9046" y="21912"/>
                  <a:pt x="9039" y="21902"/>
                </a:cubicBezTo>
                <a:cubicBezTo>
                  <a:pt x="9038" y="21899"/>
                  <a:pt x="9035" y="21898"/>
                  <a:pt x="9032" y="21898"/>
                </a:cubicBezTo>
                <a:cubicBezTo>
                  <a:pt x="9021" y="21898"/>
                  <a:pt x="9004" y="21909"/>
                  <a:pt x="9000" y="21913"/>
                </a:cubicBezTo>
                <a:cubicBezTo>
                  <a:pt x="8994" y="21924"/>
                  <a:pt x="9028" y="21970"/>
                  <a:pt x="9045" y="21981"/>
                </a:cubicBezTo>
                <a:cubicBezTo>
                  <a:pt x="9050" y="21987"/>
                  <a:pt x="9057" y="21989"/>
                  <a:pt x="9064" y="21989"/>
                </a:cubicBezTo>
                <a:cubicBezTo>
                  <a:pt x="9079" y="21989"/>
                  <a:pt x="9096" y="21978"/>
                  <a:pt x="9107" y="21959"/>
                </a:cubicBezTo>
                <a:lnTo>
                  <a:pt x="9130" y="21941"/>
                </a:lnTo>
                <a:cubicBezTo>
                  <a:pt x="9140" y="21932"/>
                  <a:pt x="9158" y="21918"/>
                  <a:pt x="9167" y="21918"/>
                </a:cubicBezTo>
                <a:cubicBezTo>
                  <a:pt x="9168" y="21918"/>
                  <a:pt x="9169" y="21918"/>
                  <a:pt x="9170" y="21919"/>
                </a:cubicBezTo>
                <a:lnTo>
                  <a:pt x="9181" y="21936"/>
                </a:lnTo>
                <a:cubicBezTo>
                  <a:pt x="9182" y="21939"/>
                  <a:pt x="9183" y="21940"/>
                  <a:pt x="9184" y="21940"/>
                </a:cubicBezTo>
                <a:cubicBezTo>
                  <a:pt x="9194" y="21940"/>
                  <a:pt x="9217" y="21880"/>
                  <a:pt x="9227" y="21851"/>
                </a:cubicBezTo>
                <a:cubicBezTo>
                  <a:pt x="9229" y="21841"/>
                  <a:pt x="9233" y="21836"/>
                  <a:pt x="9238" y="21836"/>
                </a:cubicBezTo>
                <a:cubicBezTo>
                  <a:pt x="9252" y="21836"/>
                  <a:pt x="9275" y="21880"/>
                  <a:pt x="9300" y="21953"/>
                </a:cubicBezTo>
                <a:lnTo>
                  <a:pt x="9346" y="21947"/>
                </a:lnTo>
                <a:lnTo>
                  <a:pt x="9397" y="21941"/>
                </a:lnTo>
                <a:cubicBezTo>
                  <a:pt x="9438" y="21905"/>
                  <a:pt x="9504" y="21894"/>
                  <a:pt x="9540" y="21894"/>
                </a:cubicBezTo>
                <a:cubicBezTo>
                  <a:pt x="9550" y="21894"/>
                  <a:pt x="9557" y="21895"/>
                  <a:pt x="9561" y="21896"/>
                </a:cubicBezTo>
                <a:cubicBezTo>
                  <a:pt x="9564" y="21897"/>
                  <a:pt x="9566" y="21897"/>
                  <a:pt x="9568" y="21897"/>
                </a:cubicBezTo>
                <a:cubicBezTo>
                  <a:pt x="9587" y="21897"/>
                  <a:pt x="9601" y="21877"/>
                  <a:pt x="9601" y="21856"/>
                </a:cubicBezTo>
                <a:lnTo>
                  <a:pt x="9595" y="21834"/>
                </a:lnTo>
                <a:lnTo>
                  <a:pt x="9590" y="21817"/>
                </a:lnTo>
                <a:cubicBezTo>
                  <a:pt x="9570" y="21812"/>
                  <a:pt x="9632" y="21768"/>
                  <a:pt x="9671" y="21768"/>
                </a:cubicBezTo>
                <a:cubicBezTo>
                  <a:pt x="9676" y="21768"/>
                  <a:pt x="9682" y="21769"/>
                  <a:pt x="9686" y="21771"/>
                </a:cubicBezTo>
                <a:cubicBezTo>
                  <a:pt x="9720" y="21794"/>
                  <a:pt x="9737" y="21817"/>
                  <a:pt x="9726" y="21822"/>
                </a:cubicBezTo>
                <a:lnTo>
                  <a:pt x="9732" y="21828"/>
                </a:lnTo>
                <a:cubicBezTo>
                  <a:pt x="9736" y="21850"/>
                  <a:pt x="9766" y="21868"/>
                  <a:pt x="9786" y="21868"/>
                </a:cubicBezTo>
                <a:cubicBezTo>
                  <a:pt x="9792" y="21868"/>
                  <a:pt x="9797" y="21866"/>
                  <a:pt x="9800" y="21862"/>
                </a:cubicBezTo>
                <a:cubicBezTo>
                  <a:pt x="9818" y="21844"/>
                  <a:pt x="9832" y="21820"/>
                  <a:pt x="9848" y="21820"/>
                </a:cubicBezTo>
                <a:cubicBezTo>
                  <a:pt x="9857" y="21820"/>
                  <a:pt x="9867" y="21827"/>
                  <a:pt x="9879" y="21845"/>
                </a:cubicBezTo>
                <a:cubicBezTo>
                  <a:pt x="9882" y="21848"/>
                  <a:pt x="9886" y="21849"/>
                  <a:pt x="9891" y="21849"/>
                </a:cubicBezTo>
                <a:cubicBezTo>
                  <a:pt x="9906" y="21849"/>
                  <a:pt x="9930" y="21838"/>
                  <a:pt x="9947" y="21834"/>
                </a:cubicBezTo>
                <a:cubicBezTo>
                  <a:pt x="9958" y="21834"/>
                  <a:pt x="9975" y="21822"/>
                  <a:pt x="9993" y="21822"/>
                </a:cubicBezTo>
                <a:cubicBezTo>
                  <a:pt x="9998" y="21822"/>
                  <a:pt x="10015" y="21834"/>
                  <a:pt x="10015" y="21845"/>
                </a:cubicBezTo>
                <a:cubicBezTo>
                  <a:pt x="10021" y="21856"/>
                  <a:pt x="10015" y="21873"/>
                  <a:pt x="10004" y="21885"/>
                </a:cubicBezTo>
                <a:lnTo>
                  <a:pt x="9987" y="21902"/>
                </a:lnTo>
                <a:cubicBezTo>
                  <a:pt x="9958" y="21919"/>
                  <a:pt x="9970" y="21941"/>
                  <a:pt x="10010" y="21947"/>
                </a:cubicBezTo>
                <a:lnTo>
                  <a:pt x="10032" y="21913"/>
                </a:lnTo>
                <a:cubicBezTo>
                  <a:pt x="10040" y="21905"/>
                  <a:pt x="10048" y="21890"/>
                  <a:pt x="10056" y="21890"/>
                </a:cubicBezTo>
                <a:cubicBezTo>
                  <a:pt x="10059" y="21890"/>
                  <a:pt x="10063" y="21893"/>
                  <a:pt x="10066" y="21902"/>
                </a:cubicBezTo>
                <a:lnTo>
                  <a:pt x="10078" y="21919"/>
                </a:lnTo>
                <a:cubicBezTo>
                  <a:pt x="10078" y="21936"/>
                  <a:pt x="10078" y="21964"/>
                  <a:pt x="10078" y="21981"/>
                </a:cubicBezTo>
                <a:lnTo>
                  <a:pt x="10100" y="21981"/>
                </a:lnTo>
                <a:cubicBezTo>
                  <a:pt x="10112" y="21964"/>
                  <a:pt x="10123" y="21907"/>
                  <a:pt x="10123" y="21885"/>
                </a:cubicBezTo>
                <a:cubicBezTo>
                  <a:pt x="10123" y="21866"/>
                  <a:pt x="10142" y="21855"/>
                  <a:pt x="10165" y="21855"/>
                </a:cubicBezTo>
                <a:cubicBezTo>
                  <a:pt x="10170" y="21855"/>
                  <a:pt x="10175" y="21855"/>
                  <a:pt x="10180" y="21856"/>
                </a:cubicBezTo>
                <a:lnTo>
                  <a:pt x="10185" y="21868"/>
                </a:lnTo>
                <a:cubicBezTo>
                  <a:pt x="10197" y="21896"/>
                  <a:pt x="10191" y="21919"/>
                  <a:pt x="10163" y="21919"/>
                </a:cubicBezTo>
                <a:lnTo>
                  <a:pt x="10151" y="21919"/>
                </a:lnTo>
                <a:cubicBezTo>
                  <a:pt x="10146" y="21947"/>
                  <a:pt x="10157" y="21976"/>
                  <a:pt x="10180" y="21981"/>
                </a:cubicBezTo>
                <a:lnTo>
                  <a:pt x="10180" y="21976"/>
                </a:lnTo>
                <a:cubicBezTo>
                  <a:pt x="10187" y="21964"/>
                  <a:pt x="10193" y="21961"/>
                  <a:pt x="10199" y="21961"/>
                </a:cubicBezTo>
                <a:cubicBezTo>
                  <a:pt x="10210" y="21961"/>
                  <a:pt x="10217" y="21977"/>
                  <a:pt x="10225" y="21981"/>
                </a:cubicBezTo>
                <a:lnTo>
                  <a:pt x="10248" y="21987"/>
                </a:lnTo>
                <a:cubicBezTo>
                  <a:pt x="10271" y="21970"/>
                  <a:pt x="10293" y="21941"/>
                  <a:pt x="10305" y="21913"/>
                </a:cubicBezTo>
                <a:lnTo>
                  <a:pt x="10333" y="21930"/>
                </a:lnTo>
                <a:lnTo>
                  <a:pt x="10390" y="21953"/>
                </a:lnTo>
                <a:cubicBezTo>
                  <a:pt x="10394" y="21954"/>
                  <a:pt x="10398" y="21954"/>
                  <a:pt x="10402" y="21954"/>
                </a:cubicBezTo>
                <a:cubicBezTo>
                  <a:pt x="10458" y="21954"/>
                  <a:pt x="10458" y="21877"/>
                  <a:pt x="10458" y="21839"/>
                </a:cubicBezTo>
                <a:cubicBezTo>
                  <a:pt x="10458" y="21794"/>
                  <a:pt x="10458" y="21698"/>
                  <a:pt x="10452" y="21669"/>
                </a:cubicBezTo>
                <a:cubicBezTo>
                  <a:pt x="10441" y="21641"/>
                  <a:pt x="10458" y="21601"/>
                  <a:pt x="10480" y="21584"/>
                </a:cubicBezTo>
                <a:lnTo>
                  <a:pt x="10503" y="21567"/>
                </a:lnTo>
                <a:lnTo>
                  <a:pt x="10520" y="21567"/>
                </a:lnTo>
                <a:cubicBezTo>
                  <a:pt x="10526" y="21573"/>
                  <a:pt x="10532" y="21578"/>
                  <a:pt x="10537" y="21584"/>
                </a:cubicBezTo>
                <a:cubicBezTo>
                  <a:pt x="10543" y="21612"/>
                  <a:pt x="10549" y="21641"/>
                  <a:pt x="10560" y="21669"/>
                </a:cubicBezTo>
                <a:cubicBezTo>
                  <a:pt x="10566" y="21681"/>
                  <a:pt x="10583" y="21692"/>
                  <a:pt x="10594" y="21692"/>
                </a:cubicBezTo>
                <a:lnTo>
                  <a:pt x="10622" y="21703"/>
                </a:lnTo>
                <a:cubicBezTo>
                  <a:pt x="10626" y="21704"/>
                  <a:pt x="10629" y="21704"/>
                  <a:pt x="10632" y="21704"/>
                </a:cubicBezTo>
                <a:cubicBezTo>
                  <a:pt x="10658" y="21704"/>
                  <a:pt x="10665" y="21682"/>
                  <a:pt x="10645" y="21646"/>
                </a:cubicBezTo>
                <a:lnTo>
                  <a:pt x="10634" y="21612"/>
                </a:lnTo>
                <a:lnTo>
                  <a:pt x="10628" y="21601"/>
                </a:lnTo>
                <a:cubicBezTo>
                  <a:pt x="10639" y="21584"/>
                  <a:pt x="10668" y="21561"/>
                  <a:pt x="10702" y="21550"/>
                </a:cubicBezTo>
                <a:lnTo>
                  <a:pt x="10730" y="21567"/>
                </a:lnTo>
                <a:lnTo>
                  <a:pt x="10770" y="21578"/>
                </a:lnTo>
                <a:cubicBezTo>
                  <a:pt x="10770" y="21624"/>
                  <a:pt x="10753" y="21663"/>
                  <a:pt x="10747" y="21669"/>
                </a:cubicBezTo>
                <a:cubicBezTo>
                  <a:pt x="10741" y="21669"/>
                  <a:pt x="10764" y="21732"/>
                  <a:pt x="10776" y="21749"/>
                </a:cubicBezTo>
                <a:cubicBezTo>
                  <a:pt x="10778" y="21754"/>
                  <a:pt x="10781" y="21756"/>
                  <a:pt x="10785" y="21756"/>
                </a:cubicBezTo>
                <a:cubicBezTo>
                  <a:pt x="10796" y="21756"/>
                  <a:pt x="10810" y="21732"/>
                  <a:pt x="10810" y="21715"/>
                </a:cubicBezTo>
                <a:cubicBezTo>
                  <a:pt x="10811" y="21710"/>
                  <a:pt x="10814" y="21708"/>
                  <a:pt x="10818" y="21708"/>
                </a:cubicBezTo>
                <a:cubicBezTo>
                  <a:pt x="10838" y="21708"/>
                  <a:pt x="10882" y="21742"/>
                  <a:pt x="10900" y="21760"/>
                </a:cubicBezTo>
                <a:cubicBezTo>
                  <a:pt x="10917" y="21777"/>
                  <a:pt x="10929" y="21805"/>
                  <a:pt x="10923" y="21817"/>
                </a:cubicBezTo>
                <a:cubicBezTo>
                  <a:pt x="10861" y="21828"/>
                  <a:pt x="10804" y="21839"/>
                  <a:pt x="10747" y="21856"/>
                </a:cubicBezTo>
                <a:cubicBezTo>
                  <a:pt x="10741" y="21856"/>
                  <a:pt x="10736" y="21879"/>
                  <a:pt x="10730" y="21890"/>
                </a:cubicBezTo>
                <a:lnTo>
                  <a:pt x="10730" y="21896"/>
                </a:lnTo>
                <a:cubicBezTo>
                  <a:pt x="10736" y="21907"/>
                  <a:pt x="10764" y="21913"/>
                  <a:pt x="10787" y="21913"/>
                </a:cubicBezTo>
                <a:lnTo>
                  <a:pt x="10804" y="21930"/>
                </a:lnTo>
                <a:lnTo>
                  <a:pt x="10815" y="21941"/>
                </a:lnTo>
                <a:cubicBezTo>
                  <a:pt x="10821" y="21919"/>
                  <a:pt x="10861" y="21873"/>
                  <a:pt x="10895" y="21834"/>
                </a:cubicBezTo>
                <a:lnTo>
                  <a:pt x="10929" y="21879"/>
                </a:lnTo>
                <a:cubicBezTo>
                  <a:pt x="10970" y="21920"/>
                  <a:pt x="11010" y="21942"/>
                  <a:pt x="11051" y="21942"/>
                </a:cubicBezTo>
                <a:cubicBezTo>
                  <a:pt x="11056" y="21942"/>
                  <a:pt x="11060" y="21942"/>
                  <a:pt x="11065" y="21941"/>
                </a:cubicBezTo>
                <a:lnTo>
                  <a:pt x="11116" y="21930"/>
                </a:lnTo>
                <a:cubicBezTo>
                  <a:pt x="11167" y="21890"/>
                  <a:pt x="11229" y="21822"/>
                  <a:pt x="11218" y="21811"/>
                </a:cubicBezTo>
                <a:cubicBezTo>
                  <a:pt x="11207" y="21800"/>
                  <a:pt x="11178" y="21766"/>
                  <a:pt x="11150" y="21732"/>
                </a:cubicBezTo>
                <a:lnTo>
                  <a:pt x="11127" y="21698"/>
                </a:lnTo>
                <a:cubicBezTo>
                  <a:pt x="11122" y="21692"/>
                  <a:pt x="11127" y="21675"/>
                  <a:pt x="11133" y="21669"/>
                </a:cubicBezTo>
                <a:cubicBezTo>
                  <a:pt x="11139" y="21666"/>
                  <a:pt x="11146" y="21665"/>
                  <a:pt x="11152" y="21665"/>
                </a:cubicBezTo>
                <a:cubicBezTo>
                  <a:pt x="11158" y="21665"/>
                  <a:pt x="11164" y="21666"/>
                  <a:pt x="11167" y="21669"/>
                </a:cubicBezTo>
                <a:lnTo>
                  <a:pt x="11173" y="21681"/>
                </a:lnTo>
                <a:cubicBezTo>
                  <a:pt x="11174" y="21686"/>
                  <a:pt x="11178" y="21688"/>
                  <a:pt x="11184" y="21688"/>
                </a:cubicBezTo>
                <a:cubicBezTo>
                  <a:pt x="11203" y="21688"/>
                  <a:pt x="11239" y="21664"/>
                  <a:pt x="11252" y="21646"/>
                </a:cubicBezTo>
                <a:cubicBezTo>
                  <a:pt x="11254" y="21645"/>
                  <a:pt x="11256" y="21644"/>
                  <a:pt x="11258" y="21644"/>
                </a:cubicBezTo>
                <a:cubicBezTo>
                  <a:pt x="11278" y="21644"/>
                  <a:pt x="11297" y="21729"/>
                  <a:pt x="11292" y="21760"/>
                </a:cubicBezTo>
                <a:cubicBezTo>
                  <a:pt x="11287" y="21791"/>
                  <a:pt x="11319" y="21817"/>
                  <a:pt x="11338" y="21817"/>
                </a:cubicBezTo>
                <a:cubicBezTo>
                  <a:pt x="11340" y="21817"/>
                  <a:pt x="11341" y="21817"/>
                  <a:pt x="11343" y="21817"/>
                </a:cubicBezTo>
                <a:cubicBezTo>
                  <a:pt x="11360" y="21817"/>
                  <a:pt x="11303" y="21754"/>
                  <a:pt x="11309" y="21720"/>
                </a:cubicBezTo>
                <a:cubicBezTo>
                  <a:pt x="11318" y="21687"/>
                  <a:pt x="11347" y="21666"/>
                  <a:pt x="11382" y="21666"/>
                </a:cubicBezTo>
                <a:cubicBezTo>
                  <a:pt x="11390" y="21666"/>
                  <a:pt x="11397" y="21667"/>
                  <a:pt x="11405" y="21669"/>
                </a:cubicBezTo>
                <a:lnTo>
                  <a:pt x="11434" y="21698"/>
                </a:lnTo>
                <a:cubicBezTo>
                  <a:pt x="11452" y="21720"/>
                  <a:pt x="11473" y="21732"/>
                  <a:pt x="11491" y="21732"/>
                </a:cubicBezTo>
                <a:cubicBezTo>
                  <a:pt x="11501" y="21732"/>
                  <a:pt x="11511" y="21728"/>
                  <a:pt x="11519" y="21720"/>
                </a:cubicBezTo>
                <a:cubicBezTo>
                  <a:pt x="11537" y="21709"/>
                  <a:pt x="11552" y="21703"/>
                  <a:pt x="11565" y="21703"/>
                </a:cubicBezTo>
                <a:cubicBezTo>
                  <a:pt x="11584" y="21703"/>
                  <a:pt x="11601" y="21716"/>
                  <a:pt x="11621" y="21743"/>
                </a:cubicBezTo>
                <a:lnTo>
                  <a:pt x="11644" y="21771"/>
                </a:lnTo>
                <a:cubicBezTo>
                  <a:pt x="11672" y="21754"/>
                  <a:pt x="11706" y="21715"/>
                  <a:pt x="11717" y="21681"/>
                </a:cubicBezTo>
                <a:lnTo>
                  <a:pt x="11712" y="21675"/>
                </a:lnTo>
                <a:lnTo>
                  <a:pt x="11678" y="21629"/>
                </a:lnTo>
                <a:cubicBezTo>
                  <a:pt x="11684" y="21627"/>
                  <a:pt x="11690" y="21626"/>
                  <a:pt x="11696" y="21626"/>
                </a:cubicBezTo>
                <a:cubicBezTo>
                  <a:pt x="11719" y="21626"/>
                  <a:pt x="11744" y="21642"/>
                  <a:pt x="11757" y="21669"/>
                </a:cubicBezTo>
                <a:lnTo>
                  <a:pt x="11780" y="21686"/>
                </a:lnTo>
                <a:cubicBezTo>
                  <a:pt x="11787" y="21694"/>
                  <a:pt x="11795" y="21697"/>
                  <a:pt x="11803" y="21697"/>
                </a:cubicBezTo>
                <a:cubicBezTo>
                  <a:pt x="11818" y="21697"/>
                  <a:pt x="11835" y="21684"/>
                  <a:pt x="11854" y="21669"/>
                </a:cubicBezTo>
                <a:lnTo>
                  <a:pt x="11871" y="21652"/>
                </a:lnTo>
                <a:cubicBezTo>
                  <a:pt x="11910" y="21663"/>
                  <a:pt x="11933" y="21703"/>
                  <a:pt x="11916" y="21743"/>
                </a:cubicBezTo>
                <a:lnTo>
                  <a:pt x="11916" y="21766"/>
                </a:lnTo>
                <a:lnTo>
                  <a:pt x="11916" y="21783"/>
                </a:lnTo>
                <a:cubicBezTo>
                  <a:pt x="11944" y="21800"/>
                  <a:pt x="11956" y="21817"/>
                  <a:pt x="11944" y="21822"/>
                </a:cubicBezTo>
                <a:lnTo>
                  <a:pt x="11933" y="21822"/>
                </a:lnTo>
                <a:lnTo>
                  <a:pt x="11922" y="21828"/>
                </a:lnTo>
                <a:cubicBezTo>
                  <a:pt x="11905" y="21834"/>
                  <a:pt x="11893" y="21856"/>
                  <a:pt x="11893" y="21879"/>
                </a:cubicBezTo>
                <a:lnTo>
                  <a:pt x="11922" y="21890"/>
                </a:lnTo>
                <a:lnTo>
                  <a:pt x="11950" y="21896"/>
                </a:lnTo>
                <a:cubicBezTo>
                  <a:pt x="11944" y="21941"/>
                  <a:pt x="11944" y="21987"/>
                  <a:pt x="11944" y="22010"/>
                </a:cubicBezTo>
                <a:lnTo>
                  <a:pt x="11950" y="22010"/>
                </a:lnTo>
                <a:lnTo>
                  <a:pt x="11961" y="22015"/>
                </a:lnTo>
                <a:cubicBezTo>
                  <a:pt x="11973" y="22010"/>
                  <a:pt x="12012" y="21953"/>
                  <a:pt x="12018" y="21936"/>
                </a:cubicBezTo>
                <a:cubicBezTo>
                  <a:pt x="12029" y="21919"/>
                  <a:pt x="11990" y="21839"/>
                  <a:pt x="12007" y="21817"/>
                </a:cubicBezTo>
                <a:cubicBezTo>
                  <a:pt x="12024" y="21788"/>
                  <a:pt x="12001" y="21760"/>
                  <a:pt x="11984" y="21754"/>
                </a:cubicBezTo>
                <a:cubicBezTo>
                  <a:pt x="11973" y="21749"/>
                  <a:pt x="11984" y="21698"/>
                  <a:pt x="12018" y="21635"/>
                </a:cubicBezTo>
                <a:lnTo>
                  <a:pt x="12058" y="21635"/>
                </a:lnTo>
                <a:lnTo>
                  <a:pt x="12063" y="21629"/>
                </a:lnTo>
                <a:cubicBezTo>
                  <a:pt x="12080" y="21646"/>
                  <a:pt x="12080" y="21675"/>
                  <a:pt x="12075" y="21686"/>
                </a:cubicBezTo>
                <a:lnTo>
                  <a:pt x="12069" y="21692"/>
                </a:lnTo>
                <a:lnTo>
                  <a:pt x="12058" y="21703"/>
                </a:lnTo>
                <a:cubicBezTo>
                  <a:pt x="12046" y="21703"/>
                  <a:pt x="12058" y="21737"/>
                  <a:pt x="12069" y="21749"/>
                </a:cubicBezTo>
                <a:cubicBezTo>
                  <a:pt x="12070" y="21750"/>
                  <a:pt x="12071" y="21750"/>
                  <a:pt x="12073" y="21750"/>
                </a:cubicBezTo>
                <a:cubicBezTo>
                  <a:pt x="12089" y="21750"/>
                  <a:pt x="12133" y="21701"/>
                  <a:pt x="12143" y="21681"/>
                </a:cubicBezTo>
                <a:cubicBezTo>
                  <a:pt x="12152" y="21666"/>
                  <a:pt x="12162" y="21658"/>
                  <a:pt x="12172" y="21658"/>
                </a:cubicBezTo>
                <a:cubicBezTo>
                  <a:pt x="12181" y="21658"/>
                  <a:pt x="12189" y="21664"/>
                  <a:pt x="12194" y="21675"/>
                </a:cubicBezTo>
                <a:lnTo>
                  <a:pt x="12205" y="21692"/>
                </a:lnTo>
                <a:lnTo>
                  <a:pt x="12222" y="21715"/>
                </a:lnTo>
                <a:cubicBezTo>
                  <a:pt x="12245" y="21732"/>
                  <a:pt x="12273" y="21766"/>
                  <a:pt x="12279" y="21777"/>
                </a:cubicBezTo>
                <a:cubicBezTo>
                  <a:pt x="12279" y="21778"/>
                  <a:pt x="12280" y="21779"/>
                  <a:pt x="12282" y="21779"/>
                </a:cubicBezTo>
                <a:cubicBezTo>
                  <a:pt x="12287" y="21779"/>
                  <a:pt x="12298" y="21774"/>
                  <a:pt x="12302" y="21766"/>
                </a:cubicBezTo>
                <a:lnTo>
                  <a:pt x="12307" y="21749"/>
                </a:lnTo>
                <a:lnTo>
                  <a:pt x="12313" y="21732"/>
                </a:lnTo>
                <a:cubicBezTo>
                  <a:pt x="12313" y="21720"/>
                  <a:pt x="12387" y="21607"/>
                  <a:pt x="12398" y="21561"/>
                </a:cubicBezTo>
                <a:cubicBezTo>
                  <a:pt x="12402" y="21546"/>
                  <a:pt x="12413" y="21541"/>
                  <a:pt x="12427" y="21541"/>
                </a:cubicBezTo>
                <a:cubicBezTo>
                  <a:pt x="12453" y="21541"/>
                  <a:pt x="12489" y="21555"/>
                  <a:pt x="12517" y="21555"/>
                </a:cubicBezTo>
                <a:cubicBezTo>
                  <a:pt x="12526" y="21555"/>
                  <a:pt x="12533" y="21554"/>
                  <a:pt x="12540" y="21550"/>
                </a:cubicBezTo>
                <a:cubicBezTo>
                  <a:pt x="12545" y="21546"/>
                  <a:pt x="12549" y="21544"/>
                  <a:pt x="12553" y="21544"/>
                </a:cubicBezTo>
                <a:cubicBezTo>
                  <a:pt x="12577" y="21544"/>
                  <a:pt x="12581" y="21608"/>
                  <a:pt x="12557" y="21612"/>
                </a:cubicBezTo>
                <a:cubicBezTo>
                  <a:pt x="12529" y="21618"/>
                  <a:pt x="12517" y="21669"/>
                  <a:pt x="12517" y="21686"/>
                </a:cubicBezTo>
                <a:cubicBezTo>
                  <a:pt x="12523" y="21703"/>
                  <a:pt x="12500" y="21783"/>
                  <a:pt x="12512" y="21788"/>
                </a:cubicBezTo>
                <a:cubicBezTo>
                  <a:pt x="12513" y="21789"/>
                  <a:pt x="12514" y="21789"/>
                  <a:pt x="12516" y="21789"/>
                </a:cubicBezTo>
                <a:cubicBezTo>
                  <a:pt x="12536" y="21789"/>
                  <a:pt x="12589" y="21719"/>
                  <a:pt x="12637" y="21629"/>
                </a:cubicBezTo>
                <a:lnTo>
                  <a:pt x="12727" y="21709"/>
                </a:lnTo>
                <a:lnTo>
                  <a:pt x="12739" y="21720"/>
                </a:lnTo>
                <a:cubicBezTo>
                  <a:pt x="12756" y="21720"/>
                  <a:pt x="12784" y="21686"/>
                  <a:pt x="12773" y="21675"/>
                </a:cubicBezTo>
                <a:cubicBezTo>
                  <a:pt x="12767" y="21663"/>
                  <a:pt x="12733" y="21601"/>
                  <a:pt x="12739" y="21573"/>
                </a:cubicBezTo>
                <a:cubicBezTo>
                  <a:pt x="12741" y="21563"/>
                  <a:pt x="12750" y="21560"/>
                  <a:pt x="12759" y="21560"/>
                </a:cubicBezTo>
                <a:cubicBezTo>
                  <a:pt x="12773" y="21560"/>
                  <a:pt x="12789" y="21566"/>
                  <a:pt x="12795" y="21573"/>
                </a:cubicBezTo>
                <a:cubicBezTo>
                  <a:pt x="12798" y="21576"/>
                  <a:pt x="12801" y="21577"/>
                  <a:pt x="12804" y="21577"/>
                </a:cubicBezTo>
                <a:cubicBezTo>
                  <a:pt x="12818" y="21577"/>
                  <a:pt x="12829" y="21547"/>
                  <a:pt x="12829" y="21533"/>
                </a:cubicBezTo>
                <a:cubicBezTo>
                  <a:pt x="12829" y="21525"/>
                  <a:pt x="12833" y="21522"/>
                  <a:pt x="12838" y="21522"/>
                </a:cubicBezTo>
                <a:cubicBezTo>
                  <a:pt x="12847" y="21522"/>
                  <a:pt x="12860" y="21531"/>
                  <a:pt x="12863" y="21539"/>
                </a:cubicBezTo>
                <a:cubicBezTo>
                  <a:pt x="12869" y="21544"/>
                  <a:pt x="12863" y="21578"/>
                  <a:pt x="12852" y="21601"/>
                </a:cubicBezTo>
                <a:lnTo>
                  <a:pt x="12903" y="21601"/>
                </a:lnTo>
                <a:cubicBezTo>
                  <a:pt x="12915" y="21601"/>
                  <a:pt x="12932" y="21584"/>
                  <a:pt x="12937" y="21584"/>
                </a:cubicBezTo>
                <a:cubicBezTo>
                  <a:pt x="12937" y="21583"/>
                  <a:pt x="12938" y="21582"/>
                  <a:pt x="12938" y="21582"/>
                </a:cubicBezTo>
                <a:cubicBezTo>
                  <a:pt x="12940" y="21582"/>
                  <a:pt x="12944" y="21587"/>
                  <a:pt x="12949" y="21595"/>
                </a:cubicBezTo>
                <a:cubicBezTo>
                  <a:pt x="12937" y="21590"/>
                  <a:pt x="12932" y="21590"/>
                  <a:pt x="12932" y="21590"/>
                </a:cubicBezTo>
                <a:cubicBezTo>
                  <a:pt x="12926" y="21595"/>
                  <a:pt x="12926" y="21635"/>
                  <a:pt x="12932" y="21681"/>
                </a:cubicBezTo>
                <a:cubicBezTo>
                  <a:pt x="12932" y="21691"/>
                  <a:pt x="12937" y="21695"/>
                  <a:pt x="12946" y="21695"/>
                </a:cubicBezTo>
                <a:cubicBezTo>
                  <a:pt x="12960" y="21695"/>
                  <a:pt x="12981" y="21682"/>
                  <a:pt x="12988" y="21663"/>
                </a:cubicBezTo>
                <a:cubicBezTo>
                  <a:pt x="12994" y="21681"/>
                  <a:pt x="13005" y="21698"/>
                  <a:pt x="13005" y="21709"/>
                </a:cubicBezTo>
                <a:cubicBezTo>
                  <a:pt x="13017" y="21754"/>
                  <a:pt x="13090" y="21805"/>
                  <a:pt x="13119" y="21805"/>
                </a:cubicBezTo>
                <a:cubicBezTo>
                  <a:pt x="13120" y="21806"/>
                  <a:pt x="13121" y="21806"/>
                  <a:pt x="13122" y="21806"/>
                </a:cubicBezTo>
                <a:cubicBezTo>
                  <a:pt x="13147" y="21806"/>
                  <a:pt x="13141" y="21730"/>
                  <a:pt x="13130" y="21698"/>
                </a:cubicBezTo>
                <a:cubicBezTo>
                  <a:pt x="13119" y="21669"/>
                  <a:pt x="13130" y="21607"/>
                  <a:pt x="13141" y="21590"/>
                </a:cubicBezTo>
                <a:cubicBezTo>
                  <a:pt x="13145" y="21584"/>
                  <a:pt x="13149" y="21582"/>
                  <a:pt x="13153" y="21582"/>
                </a:cubicBezTo>
                <a:cubicBezTo>
                  <a:pt x="13162" y="21582"/>
                  <a:pt x="13170" y="21592"/>
                  <a:pt x="13170" y="21595"/>
                </a:cubicBezTo>
                <a:cubicBezTo>
                  <a:pt x="13170" y="21607"/>
                  <a:pt x="13193" y="21663"/>
                  <a:pt x="13215" y="21720"/>
                </a:cubicBezTo>
                <a:lnTo>
                  <a:pt x="13266" y="21726"/>
                </a:lnTo>
                <a:lnTo>
                  <a:pt x="13272" y="21726"/>
                </a:lnTo>
                <a:cubicBezTo>
                  <a:pt x="13283" y="21715"/>
                  <a:pt x="13278" y="21686"/>
                  <a:pt x="13272" y="21675"/>
                </a:cubicBezTo>
                <a:cubicBezTo>
                  <a:pt x="13269" y="21672"/>
                  <a:pt x="13280" y="21671"/>
                  <a:pt x="13295" y="21671"/>
                </a:cubicBezTo>
                <a:cubicBezTo>
                  <a:pt x="13309" y="21671"/>
                  <a:pt x="13326" y="21672"/>
                  <a:pt x="13334" y="21675"/>
                </a:cubicBezTo>
                <a:cubicBezTo>
                  <a:pt x="13351" y="21675"/>
                  <a:pt x="13368" y="21652"/>
                  <a:pt x="13368" y="21635"/>
                </a:cubicBezTo>
                <a:cubicBezTo>
                  <a:pt x="13374" y="21619"/>
                  <a:pt x="13394" y="21578"/>
                  <a:pt x="13411" y="21578"/>
                </a:cubicBezTo>
                <a:cubicBezTo>
                  <a:pt x="13412" y="21578"/>
                  <a:pt x="13413" y="21578"/>
                  <a:pt x="13414" y="21578"/>
                </a:cubicBezTo>
                <a:cubicBezTo>
                  <a:pt x="13415" y="21579"/>
                  <a:pt x="13415" y="21579"/>
                  <a:pt x="13416" y="21579"/>
                </a:cubicBezTo>
                <a:cubicBezTo>
                  <a:pt x="13427" y="21579"/>
                  <a:pt x="13442" y="21543"/>
                  <a:pt x="13442" y="21527"/>
                </a:cubicBezTo>
                <a:cubicBezTo>
                  <a:pt x="13443" y="21524"/>
                  <a:pt x="13446" y="21523"/>
                  <a:pt x="13451" y="21523"/>
                </a:cubicBezTo>
                <a:cubicBezTo>
                  <a:pt x="13468" y="21523"/>
                  <a:pt x="13506" y="21541"/>
                  <a:pt x="13532" y="21541"/>
                </a:cubicBezTo>
                <a:cubicBezTo>
                  <a:pt x="13536" y="21541"/>
                  <a:pt x="13541" y="21540"/>
                  <a:pt x="13544" y="21539"/>
                </a:cubicBezTo>
                <a:cubicBezTo>
                  <a:pt x="13553" y="21532"/>
                  <a:pt x="13562" y="21529"/>
                  <a:pt x="13570" y="21529"/>
                </a:cubicBezTo>
                <a:cubicBezTo>
                  <a:pt x="13581" y="21529"/>
                  <a:pt x="13590" y="21536"/>
                  <a:pt x="13590" y="21550"/>
                </a:cubicBezTo>
                <a:lnTo>
                  <a:pt x="13590" y="21561"/>
                </a:lnTo>
                <a:cubicBezTo>
                  <a:pt x="13590" y="21587"/>
                  <a:pt x="13599" y="21599"/>
                  <a:pt x="13611" y="21599"/>
                </a:cubicBezTo>
                <a:cubicBezTo>
                  <a:pt x="13617" y="21599"/>
                  <a:pt x="13624" y="21596"/>
                  <a:pt x="13629" y="21590"/>
                </a:cubicBezTo>
                <a:cubicBezTo>
                  <a:pt x="13641" y="21578"/>
                  <a:pt x="13646" y="21544"/>
                  <a:pt x="13658" y="21533"/>
                </a:cubicBezTo>
                <a:lnTo>
                  <a:pt x="13675" y="21522"/>
                </a:lnTo>
                <a:cubicBezTo>
                  <a:pt x="13676" y="21522"/>
                  <a:pt x="13677" y="21522"/>
                  <a:pt x="13678" y="21522"/>
                </a:cubicBezTo>
                <a:cubicBezTo>
                  <a:pt x="13692" y="21522"/>
                  <a:pt x="13697" y="21481"/>
                  <a:pt x="13692" y="21465"/>
                </a:cubicBezTo>
                <a:cubicBezTo>
                  <a:pt x="13692" y="21463"/>
                  <a:pt x="13694" y="21462"/>
                  <a:pt x="13698" y="21462"/>
                </a:cubicBezTo>
                <a:cubicBezTo>
                  <a:pt x="13717" y="21462"/>
                  <a:pt x="13781" y="21485"/>
                  <a:pt x="13805" y="21499"/>
                </a:cubicBezTo>
                <a:cubicBezTo>
                  <a:pt x="13826" y="21520"/>
                  <a:pt x="13866" y="21574"/>
                  <a:pt x="13886" y="21574"/>
                </a:cubicBezTo>
                <a:cubicBezTo>
                  <a:pt x="13887" y="21574"/>
                  <a:pt x="13889" y="21574"/>
                  <a:pt x="13890" y="21573"/>
                </a:cubicBezTo>
                <a:cubicBezTo>
                  <a:pt x="13892" y="21571"/>
                  <a:pt x="13894" y="21570"/>
                  <a:pt x="13895" y="21570"/>
                </a:cubicBezTo>
                <a:cubicBezTo>
                  <a:pt x="13901" y="21570"/>
                  <a:pt x="13900" y="21590"/>
                  <a:pt x="13890" y="21618"/>
                </a:cubicBezTo>
                <a:lnTo>
                  <a:pt x="13907" y="21658"/>
                </a:lnTo>
                <a:lnTo>
                  <a:pt x="13913" y="21669"/>
                </a:lnTo>
                <a:cubicBezTo>
                  <a:pt x="13913" y="21669"/>
                  <a:pt x="13913" y="21670"/>
                  <a:pt x="13914" y="21670"/>
                </a:cubicBezTo>
                <a:cubicBezTo>
                  <a:pt x="13919" y="21670"/>
                  <a:pt x="13971" y="21623"/>
                  <a:pt x="13987" y="21601"/>
                </a:cubicBezTo>
                <a:cubicBezTo>
                  <a:pt x="13994" y="21596"/>
                  <a:pt x="14001" y="21594"/>
                  <a:pt x="14007" y="21594"/>
                </a:cubicBezTo>
                <a:cubicBezTo>
                  <a:pt x="14022" y="21594"/>
                  <a:pt x="14034" y="21605"/>
                  <a:pt x="14038" y="21612"/>
                </a:cubicBezTo>
                <a:cubicBezTo>
                  <a:pt x="14038" y="21613"/>
                  <a:pt x="14038" y="21613"/>
                  <a:pt x="14038" y="21613"/>
                </a:cubicBezTo>
                <a:cubicBezTo>
                  <a:pt x="14040" y="21613"/>
                  <a:pt x="14056" y="21520"/>
                  <a:pt x="14078" y="21493"/>
                </a:cubicBezTo>
                <a:cubicBezTo>
                  <a:pt x="14089" y="21474"/>
                  <a:pt x="14111" y="21463"/>
                  <a:pt x="14131" y="21463"/>
                </a:cubicBezTo>
                <a:cubicBezTo>
                  <a:pt x="14141" y="21463"/>
                  <a:pt x="14150" y="21465"/>
                  <a:pt x="14157" y="21471"/>
                </a:cubicBezTo>
                <a:lnTo>
                  <a:pt x="14163" y="21465"/>
                </a:lnTo>
                <a:lnTo>
                  <a:pt x="14197" y="21425"/>
                </a:lnTo>
                <a:cubicBezTo>
                  <a:pt x="14224" y="21452"/>
                  <a:pt x="14277" y="21505"/>
                  <a:pt x="14296" y="21505"/>
                </a:cubicBezTo>
                <a:cubicBezTo>
                  <a:pt x="14297" y="21505"/>
                  <a:pt x="14298" y="21505"/>
                  <a:pt x="14299" y="21505"/>
                </a:cubicBezTo>
                <a:cubicBezTo>
                  <a:pt x="14310" y="21493"/>
                  <a:pt x="14367" y="21459"/>
                  <a:pt x="14390" y="21448"/>
                </a:cubicBezTo>
                <a:cubicBezTo>
                  <a:pt x="14395" y="21443"/>
                  <a:pt x="14401" y="21441"/>
                  <a:pt x="14407" y="21441"/>
                </a:cubicBezTo>
                <a:cubicBezTo>
                  <a:pt x="14421" y="21441"/>
                  <a:pt x="14437" y="21453"/>
                  <a:pt x="14441" y="21465"/>
                </a:cubicBezTo>
                <a:cubicBezTo>
                  <a:pt x="14446" y="21476"/>
                  <a:pt x="14469" y="21488"/>
                  <a:pt x="14492" y="21488"/>
                </a:cubicBezTo>
                <a:lnTo>
                  <a:pt x="14515" y="21471"/>
                </a:lnTo>
                <a:lnTo>
                  <a:pt x="14520" y="21465"/>
                </a:lnTo>
                <a:cubicBezTo>
                  <a:pt x="14522" y="21465"/>
                  <a:pt x="14523" y="21466"/>
                  <a:pt x="14525" y="21466"/>
                </a:cubicBezTo>
                <a:cubicBezTo>
                  <a:pt x="14543" y="21466"/>
                  <a:pt x="14572" y="21441"/>
                  <a:pt x="14577" y="21431"/>
                </a:cubicBezTo>
                <a:cubicBezTo>
                  <a:pt x="14578" y="21430"/>
                  <a:pt x="14579" y="21429"/>
                  <a:pt x="14581" y="21429"/>
                </a:cubicBezTo>
                <a:cubicBezTo>
                  <a:pt x="14596" y="21429"/>
                  <a:pt x="14648" y="21466"/>
                  <a:pt x="14668" y="21476"/>
                </a:cubicBezTo>
                <a:cubicBezTo>
                  <a:pt x="14670" y="21477"/>
                  <a:pt x="14673" y="21478"/>
                  <a:pt x="14676" y="21478"/>
                </a:cubicBezTo>
                <a:cubicBezTo>
                  <a:pt x="14700" y="21478"/>
                  <a:pt x="14736" y="21440"/>
                  <a:pt x="14736" y="21420"/>
                </a:cubicBezTo>
                <a:cubicBezTo>
                  <a:pt x="14735" y="21416"/>
                  <a:pt x="14735" y="21415"/>
                  <a:pt x="14737" y="21415"/>
                </a:cubicBezTo>
                <a:cubicBezTo>
                  <a:pt x="14745" y="21415"/>
                  <a:pt x="14784" y="21463"/>
                  <a:pt x="14798" y="21482"/>
                </a:cubicBezTo>
                <a:cubicBezTo>
                  <a:pt x="14805" y="21493"/>
                  <a:pt x="14816" y="21497"/>
                  <a:pt x="14827" y="21497"/>
                </a:cubicBezTo>
                <a:cubicBezTo>
                  <a:pt x="14847" y="21497"/>
                  <a:pt x="14868" y="21485"/>
                  <a:pt x="14872" y="21471"/>
                </a:cubicBezTo>
                <a:cubicBezTo>
                  <a:pt x="14878" y="21448"/>
                  <a:pt x="14889" y="21420"/>
                  <a:pt x="14889" y="21397"/>
                </a:cubicBezTo>
                <a:lnTo>
                  <a:pt x="14889" y="21380"/>
                </a:lnTo>
                <a:lnTo>
                  <a:pt x="14883" y="21357"/>
                </a:lnTo>
                <a:cubicBezTo>
                  <a:pt x="14878" y="21329"/>
                  <a:pt x="14844" y="21300"/>
                  <a:pt x="14810" y="21289"/>
                </a:cubicBezTo>
                <a:lnTo>
                  <a:pt x="14787" y="21272"/>
                </a:lnTo>
                <a:cubicBezTo>
                  <a:pt x="14776" y="21272"/>
                  <a:pt x="14776" y="21249"/>
                  <a:pt x="14770" y="21238"/>
                </a:cubicBezTo>
                <a:lnTo>
                  <a:pt x="14770" y="21198"/>
                </a:lnTo>
                <a:cubicBezTo>
                  <a:pt x="14798" y="21136"/>
                  <a:pt x="14815" y="21056"/>
                  <a:pt x="14810" y="21028"/>
                </a:cubicBezTo>
                <a:lnTo>
                  <a:pt x="14838" y="21022"/>
                </a:lnTo>
                <a:lnTo>
                  <a:pt x="14889" y="21011"/>
                </a:lnTo>
                <a:cubicBezTo>
                  <a:pt x="14924" y="21004"/>
                  <a:pt x="14959" y="20999"/>
                  <a:pt x="14983" y="20999"/>
                </a:cubicBezTo>
                <a:cubicBezTo>
                  <a:pt x="14999" y="20999"/>
                  <a:pt x="15010" y="21001"/>
                  <a:pt x="15014" y="21005"/>
                </a:cubicBezTo>
                <a:lnTo>
                  <a:pt x="15025" y="21017"/>
                </a:lnTo>
                <a:cubicBezTo>
                  <a:pt x="15059" y="21045"/>
                  <a:pt x="15020" y="21051"/>
                  <a:pt x="15020" y="21073"/>
                </a:cubicBezTo>
                <a:cubicBezTo>
                  <a:pt x="15020" y="21102"/>
                  <a:pt x="15012" y="21115"/>
                  <a:pt x="14996" y="21115"/>
                </a:cubicBezTo>
                <a:cubicBezTo>
                  <a:pt x="14993" y="21115"/>
                  <a:pt x="14989" y="21114"/>
                  <a:pt x="14985" y="21113"/>
                </a:cubicBezTo>
                <a:lnTo>
                  <a:pt x="14974" y="21113"/>
                </a:lnTo>
                <a:cubicBezTo>
                  <a:pt x="14965" y="21109"/>
                  <a:pt x="14919" y="21078"/>
                  <a:pt x="14893" y="21078"/>
                </a:cubicBezTo>
                <a:cubicBezTo>
                  <a:pt x="14886" y="21078"/>
                  <a:pt x="14881" y="21080"/>
                  <a:pt x="14878" y="21085"/>
                </a:cubicBezTo>
                <a:cubicBezTo>
                  <a:pt x="14861" y="21102"/>
                  <a:pt x="14878" y="21204"/>
                  <a:pt x="14878" y="21238"/>
                </a:cubicBezTo>
                <a:cubicBezTo>
                  <a:pt x="14872" y="21278"/>
                  <a:pt x="14889" y="21312"/>
                  <a:pt x="14912" y="21323"/>
                </a:cubicBezTo>
                <a:lnTo>
                  <a:pt x="14917" y="21283"/>
                </a:lnTo>
                <a:cubicBezTo>
                  <a:pt x="14923" y="21261"/>
                  <a:pt x="14923" y="21221"/>
                  <a:pt x="14934" y="21215"/>
                </a:cubicBezTo>
                <a:cubicBezTo>
                  <a:pt x="14938" y="21213"/>
                  <a:pt x="14943" y="21211"/>
                  <a:pt x="14948" y="21211"/>
                </a:cubicBezTo>
                <a:cubicBezTo>
                  <a:pt x="14962" y="21211"/>
                  <a:pt x="14978" y="21222"/>
                  <a:pt x="14991" y="21227"/>
                </a:cubicBezTo>
                <a:lnTo>
                  <a:pt x="15025" y="21232"/>
                </a:lnTo>
                <a:cubicBezTo>
                  <a:pt x="15065" y="21249"/>
                  <a:pt x="15071" y="21278"/>
                  <a:pt x="15065" y="21283"/>
                </a:cubicBezTo>
                <a:cubicBezTo>
                  <a:pt x="15063" y="21288"/>
                  <a:pt x="15057" y="21290"/>
                  <a:pt x="15050" y="21290"/>
                </a:cubicBezTo>
                <a:cubicBezTo>
                  <a:pt x="15038" y="21290"/>
                  <a:pt x="15022" y="21285"/>
                  <a:pt x="15008" y="21278"/>
                </a:cubicBezTo>
                <a:lnTo>
                  <a:pt x="14980" y="21306"/>
                </a:lnTo>
                <a:lnTo>
                  <a:pt x="14923" y="21363"/>
                </a:lnTo>
                <a:cubicBezTo>
                  <a:pt x="14923" y="21443"/>
                  <a:pt x="14945" y="21496"/>
                  <a:pt x="14977" y="21496"/>
                </a:cubicBezTo>
                <a:cubicBezTo>
                  <a:pt x="14982" y="21496"/>
                  <a:pt x="14986" y="21495"/>
                  <a:pt x="14991" y="21493"/>
                </a:cubicBezTo>
                <a:lnTo>
                  <a:pt x="14980" y="21437"/>
                </a:lnTo>
                <a:lnTo>
                  <a:pt x="14980" y="21425"/>
                </a:lnTo>
                <a:cubicBezTo>
                  <a:pt x="14980" y="21416"/>
                  <a:pt x="14987" y="21407"/>
                  <a:pt x="14999" y="21407"/>
                </a:cubicBezTo>
                <a:cubicBezTo>
                  <a:pt x="15002" y="21407"/>
                  <a:pt x="15005" y="21407"/>
                  <a:pt x="15008" y="21408"/>
                </a:cubicBezTo>
                <a:lnTo>
                  <a:pt x="15014" y="21414"/>
                </a:lnTo>
                <a:cubicBezTo>
                  <a:pt x="15025" y="21437"/>
                  <a:pt x="15037" y="21459"/>
                  <a:pt x="15042" y="21482"/>
                </a:cubicBezTo>
                <a:lnTo>
                  <a:pt x="15048" y="21561"/>
                </a:lnTo>
                <a:cubicBezTo>
                  <a:pt x="15088" y="21539"/>
                  <a:pt x="15105" y="21499"/>
                  <a:pt x="15099" y="21493"/>
                </a:cubicBezTo>
                <a:cubicBezTo>
                  <a:pt x="15093" y="21482"/>
                  <a:pt x="15212" y="21437"/>
                  <a:pt x="15275" y="21414"/>
                </a:cubicBezTo>
                <a:cubicBezTo>
                  <a:pt x="15298" y="21402"/>
                  <a:pt x="15326" y="21402"/>
                  <a:pt x="15343" y="21397"/>
                </a:cubicBezTo>
                <a:lnTo>
                  <a:pt x="15343" y="21397"/>
                </a:lnTo>
                <a:cubicBezTo>
                  <a:pt x="15337" y="21408"/>
                  <a:pt x="15332" y="21420"/>
                  <a:pt x="15320" y="21431"/>
                </a:cubicBezTo>
                <a:lnTo>
                  <a:pt x="15377" y="21442"/>
                </a:lnTo>
                <a:cubicBezTo>
                  <a:pt x="15423" y="21419"/>
                  <a:pt x="15496" y="21398"/>
                  <a:pt x="15545" y="21398"/>
                </a:cubicBezTo>
                <a:cubicBezTo>
                  <a:pt x="15568" y="21398"/>
                  <a:pt x="15585" y="21403"/>
                  <a:pt x="15593" y="21414"/>
                </a:cubicBezTo>
                <a:cubicBezTo>
                  <a:pt x="15615" y="21454"/>
                  <a:pt x="15627" y="21505"/>
                  <a:pt x="15621" y="21522"/>
                </a:cubicBezTo>
                <a:lnTo>
                  <a:pt x="15610" y="21533"/>
                </a:lnTo>
                <a:cubicBezTo>
                  <a:pt x="15608" y="21534"/>
                  <a:pt x="15607" y="21535"/>
                  <a:pt x="15605" y="21535"/>
                </a:cubicBezTo>
                <a:cubicBezTo>
                  <a:pt x="15599" y="21535"/>
                  <a:pt x="15591" y="21531"/>
                  <a:pt x="15583" y="21531"/>
                </a:cubicBezTo>
                <a:cubicBezTo>
                  <a:pt x="15581" y="21531"/>
                  <a:pt x="15578" y="21532"/>
                  <a:pt x="15576" y="21533"/>
                </a:cubicBezTo>
                <a:cubicBezTo>
                  <a:pt x="15570" y="21539"/>
                  <a:pt x="15559" y="21556"/>
                  <a:pt x="15559" y="21567"/>
                </a:cubicBezTo>
                <a:cubicBezTo>
                  <a:pt x="15564" y="21578"/>
                  <a:pt x="15576" y="21595"/>
                  <a:pt x="15581" y="21595"/>
                </a:cubicBezTo>
                <a:lnTo>
                  <a:pt x="15610" y="21590"/>
                </a:lnTo>
                <a:cubicBezTo>
                  <a:pt x="15638" y="21573"/>
                  <a:pt x="15655" y="21527"/>
                  <a:pt x="15655" y="21476"/>
                </a:cubicBezTo>
                <a:lnTo>
                  <a:pt x="15661" y="21437"/>
                </a:lnTo>
                <a:cubicBezTo>
                  <a:pt x="15661" y="21425"/>
                  <a:pt x="15678" y="21414"/>
                  <a:pt x="15689" y="21402"/>
                </a:cubicBezTo>
                <a:cubicBezTo>
                  <a:pt x="15695" y="21397"/>
                  <a:pt x="15700" y="21380"/>
                  <a:pt x="15695" y="21374"/>
                </a:cubicBezTo>
                <a:cubicBezTo>
                  <a:pt x="15683" y="21357"/>
                  <a:pt x="15678" y="21340"/>
                  <a:pt x="15706" y="21340"/>
                </a:cubicBezTo>
                <a:lnTo>
                  <a:pt x="15712" y="21340"/>
                </a:lnTo>
                <a:cubicBezTo>
                  <a:pt x="15723" y="21351"/>
                  <a:pt x="15712" y="21459"/>
                  <a:pt x="15706" y="21499"/>
                </a:cubicBezTo>
                <a:cubicBezTo>
                  <a:pt x="15700" y="21533"/>
                  <a:pt x="15683" y="21567"/>
                  <a:pt x="15678" y="21567"/>
                </a:cubicBezTo>
                <a:cubicBezTo>
                  <a:pt x="15666" y="21567"/>
                  <a:pt x="15678" y="21607"/>
                  <a:pt x="15683" y="21624"/>
                </a:cubicBezTo>
                <a:cubicBezTo>
                  <a:pt x="15685" y="21628"/>
                  <a:pt x="15688" y="21630"/>
                  <a:pt x="15693" y="21630"/>
                </a:cubicBezTo>
                <a:cubicBezTo>
                  <a:pt x="15706" y="21630"/>
                  <a:pt x="15729" y="21613"/>
                  <a:pt x="15729" y="21595"/>
                </a:cubicBezTo>
                <a:cubicBezTo>
                  <a:pt x="15729" y="21573"/>
                  <a:pt x="15740" y="21544"/>
                  <a:pt x="15751" y="21533"/>
                </a:cubicBezTo>
                <a:lnTo>
                  <a:pt x="15757" y="21533"/>
                </a:lnTo>
                <a:cubicBezTo>
                  <a:pt x="15768" y="21533"/>
                  <a:pt x="15780" y="21550"/>
                  <a:pt x="15780" y="21556"/>
                </a:cubicBezTo>
                <a:lnTo>
                  <a:pt x="15785" y="21578"/>
                </a:lnTo>
                <a:cubicBezTo>
                  <a:pt x="15785" y="21607"/>
                  <a:pt x="15797" y="21629"/>
                  <a:pt x="15802" y="21629"/>
                </a:cubicBezTo>
                <a:cubicBezTo>
                  <a:pt x="15802" y="21629"/>
                  <a:pt x="15820" y="21578"/>
                  <a:pt x="15825" y="21556"/>
                </a:cubicBezTo>
                <a:cubicBezTo>
                  <a:pt x="15825" y="21533"/>
                  <a:pt x="15768" y="21476"/>
                  <a:pt x="15763" y="21437"/>
                </a:cubicBezTo>
                <a:cubicBezTo>
                  <a:pt x="15763" y="21406"/>
                  <a:pt x="15795" y="21385"/>
                  <a:pt x="15810" y="21385"/>
                </a:cubicBezTo>
                <a:cubicBezTo>
                  <a:pt x="15811" y="21385"/>
                  <a:pt x="15813" y="21385"/>
                  <a:pt x="15814" y="21385"/>
                </a:cubicBezTo>
                <a:cubicBezTo>
                  <a:pt x="15815" y="21386"/>
                  <a:pt x="15816" y="21386"/>
                  <a:pt x="15817" y="21386"/>
                </a:cubicBezTo>
                <a:cubicBezTo>
                  <a:pt x="15827" y="21386"/>
                  <a:pt x="15837" y="21365"/>
                  <a:pt x="15842" y="21340"/>
                </a:cubicBezTo>
                <a:lnTo>
                  <a:pt x="15893" y="21340"/>
                </a:lnTo>
                <a:cubicBezTo>
                  <a:pt x="15911" y="21344"/>
                  <a:pt x="15929" y="21357"/>
                  <a:pt x="15949" y="21357"/>
                </a:cubicBezTo>
                <a:cubicBezTo>
                  <a:pt x="15960" y="21357"/>
                  <a:pt x="15972" y="21352"/>
                  <a:pt x="15984" y="21340"/>
                </a:cubicBezTo>
                <a:cubicBezTo>
                  <a:pt x="15985" y="21339"/>
                  <a:pt x="15986" y="21339"/>
                  <a:pt x="15987" y="21339"/>
                </a:cubicBezTo>
                <a:cubicBezTo>
                  <a:pt x="15996" y="21339"/>
                  <a:pt x="16015" y="21352"/>
                  <a:pt x="16029" y="21357"/>
                </a:cubicBezTo>
                <a:cubicBezTo>
                  <a:pt x="16043" y="21362"/>
                  <a:pt x="16046" y="21394"/>
                  <a:pt x="16063" y="21394"/>
                </a:cubicBezTo>
                <a:cubicBezTo>
                  <a:pt x="16067" y="21394"/>
                  <a:pt x="16073" y="21392"/>
                  <a:pt x="16081" y="21385"/>
                </a:cubicBezTo>
                <a:lnTo>
                  <a:pt x="16098" y="21374"/>
                </a:lnTo>
                <a:cubicBezTo>
                  <a:pt x="16103" y="21377"/>
                  <a:pt x="16109" y="21379"/>
                  <a:pt x="16113" y="21379"/>
                </a:cubicBezTo>
                <a:cubicBezTo>
                  <a:pt x="16134" y="21379"/>
                  <a:pt x="16147" y="21353"/>
                  <a:pt x="16143" y="21312"/>
                </a:cubicBezTo>
                <a:lnTo>
                  <a:pt x="16166" y="21312"/>
                </a:lnTo>
                <a:lnTo>
                  <a:pt x="16228" y="21306"/>
                </a:lnTo>
                <a:cubicBezTo>
                  <a:pt x="16296" y="21312"/>
                  <a:pt x="16319" y="21408"/>
                  <a:pt x="16290" y="21414"/>
                </a:cubicBezTo>
                <a:cubicBezTo>
                  <a:pt x="16274" y="21420"/>
                  <a:pt x="16271" y="21423"/>
                  <a:pt x="16281" y="21423"/>
                </a:cubicBezTo>
                <a:cubicBezTo>
                  <a:pt x="16289" y="21423"/>
                  <a:pt x="16303" y="21422"/>
                  <a:pt x="16324" y="21420"/>
                </a:cubicBezTo>
                <a:lnTo>
                  <a:pt x="16370" y="21402"/>
                </a:lnTo>
                <a:lnTo>
                  <a:pt x="16432" y="21368"/>
                </a:lnTo>
                <a:cubicBezTo>
                  <a:pt x="16478" y="21335"/>
                  <a:pt x="16518" y="21314"/>
                  <a:pt x="16536" y="21314"/>
                </a:cubicBezTo>
                <a:cubicBezTo>
                  <a:pt x="16542" y="21314"/>
                  <a:pt x="16546" y="21317"/>
                  <a:pt x="16546" y="21323"/>
                </a:cubicBezTo>
                <a:lnTo>
                  <a:pt x="16546" y="21334"/>
                </a:lnTo>
                <a:cubicBezTo>
                  <a:pt x="16546" y="21363"/>
                  <a:pt x="16557" y="21374"/>
                  <a:pt x="16570" y="21374"/>
                </a:cubicBezTo>
                <a:cubicBezTo>
                  <a:pt x="16575" y="21374"/>
                  <a:pt x="16581" y="21372"/>
                  <a:pt x="16585" y="21368"/>
                </a:cubicBezTo>
                <a:cubicBezTo>
                  <a:pt x="16602" y="21358"/>
                  <a:pt x="16587" y="21306"/>
                  <a:pt x="16620" y="21306"/>
                </a:cubicBezTo>
                <a:cubicBezTo>
                  <a:pt x="16622" y="21306"/>
                  <a:pt x="16623" y="21306"/>
                  <a:pt x="16625" y="21306"/>
                </a:cubicBezTo>
                <a:lnTo>
                  <a:pt x="16648" y="21306"/>
                </a:lnTo>
                <a:cubicBezTo>
                  <a:pt x="16650" y="21305"/>
                  <a:pt x="16651" y="21305"/>
                  <a:pt x="16653" y="21305"/>
                </a:cubicBezTo>
                <a:cubicBezTo>
                  <a:pt x="16674" y="21305"/>
                  <a:pt x="16698" y="21370"/>
                  <a:pt x="16682" y="21391"/>
                </a:cubicBezTo>
                <a:cubicBezTo>
                  <a:pt x="16674" y="21406"/>
                  <a:pt x="16662" y="21416"/>
                  <a:pt x="16653" y="21416"/>
                </a:cubicBezTo>
                <a:cubicBezTo>
                  <a:pt x="16648" y="21416"/>
                  <a:pt x="16644" y="21414"/>
                  <a:pt x="16642" y="21408"/>
                </a:cubicBezTo>
                <a:lnTo>
                  <a:pt x="16631" y="21402"/>
                </a:lnTo>
                <a:lnTo>
                  <a:pt x="16620" y="21402"/>
                </a:lnTo>
                <a:cubicBezTo>
                  <a:pt x="16614" y="21408"/>
                  <a:pt x="16614" y="21471"/>
                  <a:pt x="16614" y="21493"/>
                </a:cubicBezTo>
                <a:cubicBezTo>
                  <a:pt x="16616" y="21500"/>
                  <a:pt x="16621" y="21503"/>
                  <a:pt x="16628" y="21503"/>
                </a:cubicBezTo>
                <a:cubicBezTo>
                  <a:pt x="16646" y="21503"/>
                  <a:pt x="16674" y="21487"/>
                  <a:pt x="16682" y="21471"/>
                </a:cubicBezTo>
                <a:cubicBezTo>
                  <a:pt x="16684" y="21468"/>
                  <a:pt x="16686" y="21467"/>
                  <a:pt x="16687" y="21467"/>
                </a:cubicBezTo>
                <a:cubicBezTo>
                  <a:pt x="16704" y="21467"/>
                  <a:pt x="16725" y="21545"/>
                  <a:pt x="16756" y="21550"/>
                </a:cubicBezTo>
                <a:cubicBezTo>
                  <a:pt x="16757" y="21550"/>
                  <a:pt x="16758" y="21550"/>
                  <a:pt x="16760" y="21550"/>
                </a:cubicBezTo>
                <a:cubicBezTo>
                  <a:pt x="16795" y="21550"/>
                  <a:pt x="16858" y="21481"/>
                  <a:pt x="16875" y="21454"/>
                </a:cubicBezTo>
                <a:cubicBezTo>
                  <a:pt x="16880" y="21443"/>
                  <a:pt x="16886" y="21438"/>
                  <a:pt x="16891" y="21438"/>
                </a:cubicBezTo>
                <a:cubicBezTo>
                  <a:pt x="16901" y="21438"/>
                  <a:pt x="16911" y="21462"/>
                  <a:pt x="16915" y="21505"/>
                </a:cubicBezTo>
                <a:lnTo>
                  <a:pt x="16966" y="21522"/>
                </a:lnTo>
                <a:lnTo>
                  <a:pt x="16988" y="21527"/>
                </a:lnTo>
                <a:cubicBezTo>
                  <a:pt x="17011" y="21527"/>
                  <a:pt x="17034" y="21488"/>
                  <a:pt x="17034" y="21476"/>
                </a:cubicBezTo>
                <a:cubicBezTo>
                  <a:pt x="17039" y="21459"/>
                  <a:pt x="17000" y="21437"/>
                  <a:pt x="16983" y="21431"/>
                </a:cubicBezTo>
                <a:cubicBezTo>
                  <a:pt x="16971" y="21431"/>
                  <a:pt x="16977" y="21351"/>
                  <a:pt x="16983" y="21329"/>
                </a:cubicBezTo>
                <a:cubicBezTo>
                  <a:pt x="16988" y="21300"/>
                  <a:pt x="17051" y="21278"/>
                  <a:pt x="17068" y="21272"/>
                </a:cubicBezTo>
                <a:cubicBezTo>
                  <a:pt x="17085" y="21272"/>
                  <a:pt x="17124" y="21295"/>
                  <a:pt x="17153" y="21323"/>
                </a:cubicBezTo>
                <a:lnTo>
                  <a:pt x="17187" y="21312"/>
                </a:lnTo>
                <a:lnTo>
                  <a:pt x="17198" y="21300"/>
                </a:lnTo>
                <a:cubicBezTo>
                  <a:pt x="17227" y="21300"/>
                  <a:pt x="17221" y="21278"/>
                  <a:pt x="17198" y="21261"/>
                </a:cubicBezTo>
                <a:lnTo>
                  <a:pt x="17198" y="21244"/>
                </a:lnTo>
                <a:lnTo>
                  <a:pt x="17215" y="21181"/>
                </a:lnTo>
                <a:cubicBezTo>
                  <a:pt x="17255" y="21193"/>
                  <a:pt x="17289" y="21249"/>
                  <a:pt x="17289" y="21266"/>
                </a:cubicBezTo>
                <a:cubicBezTo>
                  <a:pt x="17289" y="21273"/>
                  <a:pt x="17295" y="21276"/>
                  <a:pt x="17304" y="21276"/>
                </a:cubicBezTo>
                <a:cubicBezTo>
                  <a:pt x="17320" y="21276"/>
                  <a:pt x="17346" y="21267"/>
                  <a:pt x="17374" y="21249"/>
                </a:cubicBezTo>
                <a:lnTo>
                  <a:pt x="17482" y="21249"/>
                </a:lnTo>
                <a:cubicBezTo>
                  <a:pt x="17496" y="21215"/>
                  <a:pt x="17534" y="21204"/>
                  <a:pt x="17569" y="21204"/>
                </a:cubicBezTo>
                <a:cubicBezTo>
                  <a:pt x="17591" y="21204"/>
                  <a:pt x="17613" y="21209"/>
                  <a:pt x="17624" y="21215"/>
                </a:cubicBezTo>
                <a:cubicBezTo>
                  <a:pt x="17652" y="21238"/>
                  <a:pt x="17692" y="21266"/>
                  <a:pt x="17698" y="21272"/>
                </a:cubicBezTo>
                <a:cubicBezTo>
                  <a:pt x="17709" y="21272"/>
                  <a:pt x="17737" y="21249"/>
                  <a:pt x="17766" y="21221"/>
                </a:cubicBezTo>
                <a:lnTo>
                  <a:pt x="17800" y="21227"/>
                </a:lnTo>
                <a:cubicBezTo>
                  <a:pt x="17800" y="21227"/>
                  <a:pt x="17811" y="21198"/>
                  <a:pt x="17817" y="21181"/>
                </a:cubicBezTo>
                <a:cubicBezTo>
                  <a:pt x="17817" y="21147"/>
                  <a:pt x="17817" y="21135"/>
                  <a:pt x="17829" y="21135"/>
                </a:cubicBezTo>
                <a:cubicBezTo>
                  <a:pt x="17835" y="21135"/>
                  <a:pt x="17844" y="21138"/>
                  <a:pt x="17856" y="21141"/>
                </a:cubicBezTo>
                <a:cubicBezTo>
                  <a:pt x="17868" y="21145"/>
                  <a:pt x="17883" y="21152"/>
                  <a:pt x="17892" y="21152"/>
                </a:cubicBezTo>
                <a:cubicBezTo>
                  <a:pt x="17897" y="21152"/>
                  <a:pt x="17900" y="21151"/>
                  <a:pt x="17902" y="21147"/>
                </a:cubicBezTo>
                <a:lnTo>
                  <a:pt x="17947" y="21096"/>
                </a:lnTo>
                <a:cubicBezTo>
                  <a:pt x="17961" y="21132"/>
                  <a:pt x="18003" y="21151"/>
                  <a:pt x="18029" y="21151"/>
                </a:cubicBezTo>
                <a:cubicBezTo>
                  <a:pt x="18035" y="21151"/>
                  <a:pt x="18040" y="21149"/>
                  <a:pt x="18044" y="21147"/>
                </a:cubicBezTo>
                <a:cubicBezTo>
                  <a:pt x="18046" y="21146"/>
                  <a:pt x="18048" y="21145"/>
                  <a:pt x="18049" y="21145"/>
                </a:cubicBezTo>
                <a:cubicBezTo>
                  <a:pt x="18056" y="21145"/>
                  <a:pt x="18043" y="21172"/>
                  <a:pt x="18038" y="21187"/>
                </a:cubicBezTo>
                <a:cubicBezTo>
                  <a:pt x="18035" y="21191"/>
                  <a:pt x="18037" y="21192"/>
                  <a:pt x="18041" y="21192"/>
                </a:cubicBezTo>
                <a:cubicBezTo>
                  <a:pt x="18054" y="21192"/>
                  <a:pt x="18097" y="21173"/>
                  <a:pt x="18106" y="21164"/>
                </a:cubicBezTo>
                <a:cubicBezTo>
                  <a:pt x="18112" y="21153"/>
                  <a:pt x="18134" y="21130"/>
                  <a:pt x="18146" y="21124"/>
                </a:cubicBezTo>
                <a:cubicBezTo>
                  <a:pt x="18146" y="21124"/>
                  <a:pt x="18147" y="21124"/>
                  <a:pt x="18148" y="21124"/>
                </a:cubicBezTo>
                <a:cubicBezTo>
                  <a:pt x="18154" y="21124"/>
                  <a:pt x="18169" y="21149"/>
                  <a:pt x="18174" y="21164"/>
                </a:cubicBezTo>
                <a:cubicBezTo>
                  <a:pt x="18175" y="21166"/>
                  <a:pt x="18177" y="21167"/>
                  <a:pt x="18179" y="21167"/>
                </a:cubicBezTo>
                <a:cubicBezTo>
                  <a:pt x="18188" y="21167"/>
                  <a:pt x="18204" y="21151"/>
                  <a:pt x="18208" y="21141"/>
                </a:cubicBezTo>
                <a:cubicBezTo>
                  <a:pt x="18214" y="21130"/>
                  <a:pt x="18231" y="21096"/>
                  <a:pt x="18242" y="21073"/>
                </a:cubicBezTo>
                <a:lnTo>
                  <a:pt x="18271" y="21119"/>
                </a:lnTo>
                <a:cubicBezTo>
                  <a:pt x="18281" y="21140"/>
                  <a:pt x="18302" y="21176"/>
                  <a:pt x="18314" y="21176"/>
                </a:cubicBezTo>
                <a:cubicBezTo>
                  <a:pt x="18314" y="21176"/>
                  <a:pt x="18315" y="21176"/>
                  <a:pt x="18316" y="21176"/>
                </a:cubicBezTo>
                <a:cubicBezTo>
                  <a:pt x="18346" y="21165"/>
                  <a:pt x="18372" y="21146"/>
                  <a:pt x="18406" y="21146"/>
                </a:cubicBezTo>
                <a:cubicBezTo>
                  <a:pt x="18410" y="21146"/>
                  <a:pt x="18414" y="21147"/>
                  <a:pt x="18418" y="21147"/>
                </a:cubicBezTo>
                <a:lnTo>
                  <a:pt x="18452" y="21153"/>
                </a:lnTo>
                <a:cubicBezTo>
                  <a:pt x="18446" y="21124"/>
                  <a:pt x="18458" y="21096"/>
                  <a:pt x="18475" y="21090"/>
                </a:cubicBezTo>
                <a:lnTo>
                  <a:pt x="18486" y="21096"/>
                </a:lnTo>
                <a:cubicBezTo>
                  <a:pt x="18520" y="21119"/>
                  <a:pt x="18520" y="21159"/>
                  <a:pt x="18515" y="21193"/>
                </a:cubicBezTo>
                <a:lnTo>
                  <a:pt x="18515" y="21198"/>
                </a:lnTo>
                <a:cubicBezTo>
                  <a:pt x="18516" y="21199"/>
                  <a:pt x="18517" y="21200"/>
                  <a:pt x="18519" y="21200"/>
                </a:cubicBezTo>
                <a:cubicBezTo>
                  <a:pt x="18533" y="21200"/>
                  <a:pt x="18543" y="21145"/>
                  <a:pt x="18543" y="21119"/>
                </a:cubicBezTo>
                <a:cubicBezTo>
                  <a:pt x="18543" y="21104"/>
                  <a:pt x="18568" y="21099"/>
                  <a:pt x="18590" y="21099"/>
                </a:cubicBezTo>
                <a:cubicBezTo>
                  <a:pt x="18601" y="21099"/>
                  <a:pt x="18611" y="21100"/>
                  <a:pt x="18617" y="21102"/>
                </a:cubicBezTo>
                <a:cubicBezTo>
                  <a:pt x="18618" y="21103"/>
                  <a:pt x="18621" y="21103"/>
                  <a:pt x="18624" y="21103"/>
                </a:cubicBezTo>
                <a:cubicBezTo>
                  <a:pt x="18641" y="21103"/>
                  <a:pt x="18677" y="21084"/>
                  <a:pt x="18702" y="21084"/>
                </a:cubicBezTo>
                <a:cubicBezTo>
                  <a:pt x="18712" y="21084"/>
                  <a:pt x="18720" y="21087"/>
                  <a:pt x="18725" y="21096"/>
                </a:cubicBezTo>
                <a:cubicBezTo>
                  <a:pt x="18734" y="21111"/>
                  <a:pt x="18746" y="21117"/>
                  <a:pt x="18756" y="21117"/>
                </a:cubicBezTo>
                <a:cubicBezTo>
                  <a:pt x="18765" y="21117"/>
                  <a:pt x="18773" y="21113"/>
                  <a:pt x="18776" y="21107"/>
                </a:cubicBezTo>
                <a:cubicBezTo>
                  <a:pt x="18780" y="21099"/>
                  <a:pt x="18772" y="21094"/>
                  <a:pt x="18754" y="21094"/>
                </a:cubicBezTo>
                <a:cubicBezTo>
                  <a:pt x="18747" y="21094"/>
                  <a:pt x="18739" y="21095"/>
                  <a:pt x="18730" y="21096"/>
                </a:cubicBezTo>
                <a:lnTo>
                  <a:pt x="18736" y="21045"/>
                </a:lnTo>
                <a:lnTo>
                  <a:pt x="18742" y="21022"/>
                </a:lnTo>
                <a:cubicBezTo>
                  <a:pt x="18747" y="21005"/>
                  <a:pt x="18753" y="20960"/>
                  <a:pt x="18753" y="20949"/>
                </a:cubicBezTo>
                <a:cubicBezTo>
                  <a:pt x="18753" y="20943"/>
                  <a:pt x="18742" y="20937"/>
                  <a:pt x="18730" y="20937"/>
                </a:cubicBezTo>
                <a:lnTo>
                  <a:pt x="18679" y="20937"/>
                </a:lnTo>
                <a:cubicBezTo>
                  <a:pt x="18665" y="20949"/>
                  <a:pt x="18646" y="20954"/>
                  <a:pt x="18627" y="20954"/>
                </a:cubicBezTo>
                <a:cubicBezTo>
                  <a:pt x="18608" y="20954"/>
                  <a:pt x="18588" y="20949"/>
                  <a:pt x="18571" y="20937"/>
                </a:cubicBezTo>
                <a:lnTo>
                  <a:pt x="18543" y="20909"/>
                </a:lnTo>
                <a:cubicBezTo>
                  <a:pt x="18537" y="20903"/>
                  <a:pt x="18537" y="20886"/>
                  <a:pt x="18543" y="20880"/>
                </a:cubicBezTo>
                <a:cubicBezTo>
                  <a:pt x="18543" y="20876"/>
                  <a:pt x="18550" y="20868"/>
                  <a:pt x="18553" y="20868"/>
                </a:cubicBezTo>
                <a:cubicBezTo>
                  <a:pt x="18554" y="20868"/>
                  <a:pt x="18554" y="20868"/>
                  <a:pt x="18554" y="20869"/>
                </a:cubicBezTo>
                <a:cubicBezTo>
                  <a:pt x="18577" y="20875"/>
                  <a:pt x="18600" y="20892"/>
                  <a:pt x="18622" y="20892"/>
                </a:cubicBezTo>
                <a:lnTo>
                  <a:pt x="18639" y="20886"/>
                </a:lnTo>
                <a:cubicBezTo>
                  <a:pt x="18662" y="20886"/>
                  <a:pt x="18702" y="20875"/>
                  <a:pt x="18730" y="20858"/>
                </a:cubicBezTo>
                <a:lnTo>
                  <a:pt x="18753" y="20863"/>
                </a:lnTo>
                <a:lnTo>
                  <a:pt x="18861" y="20886"/>
                </a:lnTo>
                <a:cubicBezTo>
                  <a:pt x="18980" y="20875"/>
                  <a:pt x="19093" y="20852"/>
                  <a:pt x="19110" y="20846"/>
                </a:cubicBezTo>
                <a:lnTo>
                  <a:pt x="19133" y="20846"/>
                </a:lnTo>
                <a:lnTo>
                  <a:pt x="19173" y="20852"/>
                </a:lnTo>
                <a:cubicBezTo>
                  <a:pt x="19218" y="20852"/>
                  <a:pt x="19258" y="20790"/>
                  <a:pt x="19258" y="20767"/>
                </a:cubicBezTo>
                <a:cubicBezTo>
                  <a:pt x="19258" y="20758"/>
                  <a:pt x="19261" y="20753"/>
                  <a:pt x="19266" y="20753"/>
                </a:cubicBezTo>
                <a:cubicBezTo>
                  <a:pt x="19277" y="20753"/>
                  <a:pt x="19298" y="20771"/>
                  <a:pt x="19320" y="20801"/>
                </a:cubicBezTo>
                <a:cubicBezTo>
                  <a:pt x="19331" y="20815"/>
                  <a:pt x="19339" y="20825"/>
                  <a:pt x="19351" y="20825"/>
                </a:cubicBezTo>
                <a:cubicBezTo>
                  <a:pt x="19358" y="20825"/>
                  <a:pt x="19366" y="20821"/>
                  <a:pt x="19377" y="20812"/>
                </a:cubicBezTo>
                <a:lnTo>
                  <a:pt x="19405" y="20795"/>
                </a:lnTo>
                <a:cubicBezTo>
                  <a:pt x="19445" y="20835"/>
                  <a:pt x="19462" y="20892"/>
                  <a:pt x="19445" y="20920"/>
                </a:cubicBezTo>
                <a:lnTo>
                  <a:pt x="19417" y="20926"/>
                </a:lnTo>
                <a:lnTo>
                  <a:pt x="19411" y="20926"/>
                </a:lnTo>
                <a:cubicBezTo>
                  <a:pt x="19405" y="20937"/>
                  <a:pt x="19405" y="20960"/>
                  <a:pt x="19411" y="20977"/>
                </a:cubicBezTo>
                <a:lnTo>
                  <a:pt x="19417" y="20988"/>
                </a:lnTo>
                <a:cubicBezTo>
                  <a:pt x="19419" y="20990"/>
                  <a:pt x="19421" y="20991"/>
                  <a:pt x="19424" y="20991"/>
                </a:cubicBezTo>
                <a:cubicBezTo>
                  <a:pt x="19429" y="20991"/>
                  <a:pt x="19436" y="20988"/>
                  <a:pt x="19439" y="20988"/>
                </a:cubicBezTo>
                <a:cubicBezTo>
                  <a:pt x="19442" y="20989"/>
                  <a:pt x="19444" y="20989"/>
                  <a:pt x="19447" y="20989"/>
                </a:cubicBezTo>
                <a:cubicBezTo>
                  <a:pt x="19465" y="20989"/>
                  <a:pt x="19493" y="20975"/>
                  <a:pt x="19507" y="20966"/>
                </a:cubicBezTo>
                <a:lnTo>
                  <a:pt x="19519" y="20960"/>
                </a:lnTo>
                <a:cubicBezTo>
                  <a:pt x="19536" y="20966"/>
                  <a:pt x="19559" y="20994"/>
                  <a:pt x="19570" y="21022"/>
                </a:cubicBezTo>
                <a:lnTo>
                  <a:pt x="19593" y="21022"/>
                </a:lnTo>
                <a:lnTo>
                  <a:pt x="19627" y="21017"/>
                </a:lnTo>
                <a:cubicBezTo>
                  <a:pt x="19655" y="21017"/>
                  <a:pt x="19712" y="20960"/>
                  <a:pt x="19723" y="20937"/>
                </a:cubicBezTo>
                <a:cubicBezTo>
                  <a:pt x="19734" y="20920"/>
                  <a:pt x="19712" y="20886"/>
                  <a:pt x="19700" y="20880"/>
                </a:cubicBezTo>
                <a:cubicBezTo>
                  <a:pt x="19689" y="20880"/>
                  <a:pt x="19661" y="20892"/>
                  <a:pt x="19649" y="20898"/>
                </a:cubicBezTo>
                <a:cubicBezTo>
                  <a:pt x="19644" y="20898"/>
                  <a:pt x="19615" y="20903"/>
                  <a:pt x="19581" y="20909"/>
                </a:cubicBezTo>
                <a:lnTo>
                  <a:pt x="19553" y="20926"/>
                </a:lnTo>
                <a:lnTo>
                  <a:pt x="19547" y="20926"/>
                </a:lnTo>
                <a:cubicBezTo>
                  <a:pt x="19536" y="20920"/>
                  <a:pt x="19530" y="20880"/>
                  <a:pt x="19530" y="20863"/>
                </a:cubicBezTo>
                <a:cubicBezTo>
                  <a:pt x="19530" y="20846"/>
                  <a:pt x="19627" y="20835"/>
                  <a:pt x="19666" y="20829"/>
                </a:cubicBezTo>
                <a:cubicBezTo>
                  <a:pt x="19706" y="20829"/>
                  <a:pt x="19746" y="20829"/>
                  <a:pt x="19757" y="20824"/>
                </a:cubicBezTo>
                <a:cubicBezTo>
                  <a:pt x="19762" y="20819"/>
                  <a:pt x="19805" y="20795"/>
                  <a:pt x="19826" y="20795"/>
                </a:cubicBezTo>
                <a:cubicBezTo>
                  <a:pt x="19828" y="20795"/>
                  <a:pt x="19829" y="20795"/>
                  <a:pt x="19831" y="20795"/>
                </a:cubicBezTo>
                <a:cubicBezTo>
                  <a:pt x="19848" y="20801"/>
                  <a:pt x="19875" y="20909"/>
                  <a:pt x="19850" y="20909"/>
                </a:cubicBezTo>
                <a:cubicBezTo>
                  <a:pt x="19849" y="20909"/>
                  <a:pt x="19849" y="20909"/>
                  <a:pt x="19848" y="20909"/>
                </a:cubicBezTo>
                <a:cubicBezTo>
                  <a:pt x="19846" y="20909"/>
                  <a:pt x="19845" y="20908"/>
                  <a:pt x="19843" y="20908"/>
                </a:cubicBezTo>
                <a:cubicBezTo>
                  <a:pt x="19819" y="20908"/>
                  <a:pt x="19815" y="20951"/>
                  <a:pt x="19842" y="21000"/>
                </a:cubicBezTo>
                <a:lnTo>
                  <a:pt x="19871" y="21017"/>
                </a:lnTo>
                <a:lnTo>
                  <a:pt x="19893" y="21028"/>
                </a:lnTo>
                <a:cubicBezTo>
                  <a:pt x="19939" y="21000"/>
                  <a:pt x="19933" y="20949"/>
                  <a:pt x="19927" y="20937"/>
                </a:cubicBezTo>
                <a:cubicBezTo>
                  <a:pt x="19916" y="20926"/>
                  <a:pt x="19910" y="20863"/>
                  <a:pt x="19916" y="20841"/>
                </a:cubicBezTo>
                <a:cubicBezTo>
                  <a:pt x="19922" y="20818"/>
                  <a:pt x="19978" y="20784"/>
                  <a:pt x="20041" y="20773"/>
                </a:cubicBezTo>
                <a:lnTo>
                  <a:pt x="20075" y="20801"/>
                </a:lnTo>
                <a:lnTo>
                  <a:pt x="20143" y="20863"/>
                </a:lnTo>
                <a:cubicBezTo>
                  <a:pt x="20172" y="20831"/>
                  <a:pt x="20209" y="20812"/>
                  <a:pt x="20238" y="20812"/>
                </a:cubicBezTo>
                <a:cubicBezTo>
                  <a:pt x="20255" y="20812"/>
                  <a:pt x="20269" y="20817"/>
                  <a:pt x="20279" y="20829"/>
                </a:cubicBezTo>
                <a:lnTo>
                  <a:pt x="20290" y="20824"/>
                </a:lnTo>
                <a:lnTo>
                  <a:pt x="20319" y="20812"/>
                </a:lnTo>
                <a:cubicBezTo>
                  <a:pt x="20328" y="20797"/>
                  <a:pt x="20340" y="20791"/>
                  <a:pt x="20353" y="20791"/>
                </a:cubicBezTo>
                <a:cubicBezTo>
                  <a:pt x="20371" y="20791"/>
                  <a:pt x="20389" y="20804"/>
                  <a:pt x="20393" y="20818"/>
                </a:cubicBezTo>
                <a:cubicBezTo>
                  <a:pt x="20404" y="20841"/>
                  <a:pt x="20393" y="20858"/>
                  <a:pt x="20387" y="20858"/>
                </a:cubicBezTo>
                <a:cubicBezTo>
                  <a:pt x="20383" y="20858"/>
                  <a:pt x="20345" y="20831"/>
                  <a:pt x="20330" y="20831"/>
                </a:cubicBezTo>
                <a:cubicBezTo>
                  <a:pt x="20326" y="20831"/>
                  <a:pt x="20323" y="20834"/>
                  <a:pt x="20325" y="20841"/>
                </a:cubicBezTo>
                <a:cubicBezTo>
                  <a:pt x="20336" y="20869"/>
                  <a:pt x="20381" y="20909"/>
                  <a:pt x="20398" y="20915"/>
                </a:cubicBezTo>
                <a:cubicBezTo>
                  <a:pt x="20399" y="20915"/>
                  <a:pt x="20399" y="20915"/>
                  <a:pt x="20400" y="20915"/>
                </a:cubicBezTo>
                <a:cubicBezTo>
                  <a:pt x="20417" y="20915"/>
                  <a:pt x="20438" y="20817"/>
                  <a:pt x="20427" y="20778"/>
                </a:cubicBezTo>
                <a:cubicBezTo>
                  <a:pt x="20418" y="20750"/>
                  <a:pt x="20452" y="20730"/>
                  <a:pt x="20478" y="20730"/>
                </a:cubicBezTo>
                <a:cubicBezTo>
                  <a:pt x="20487" y="20730"/>
                  <a:pt x="20496" y="20732"/>
                  <a:pt x="20500" y="20739"/>
                </a:cubicBezTo>
                <a:cubicBezTo>
                  <a:pt x="20523" y="20756"/>
                  <a:pt x="20546" y="20778"/>
                  <a:pt x="20557" y="20790"/>
                </a:cubicBezTo>
                <a:lnTo>
                  <a:pt x="20568" y="20795"/>
                </a:lnTo>
                <a:lnTo>
                  <a:pt x="20591" y="20801"/>
                </a:lnTo>
                <a:cubicBezTo>
                  <a:pt x="20620" y="20807"/>
                  <a:pt x="20603" y="20835"/>
                  <a:pt x="20591" y="20841"/>
                </a:cubicBezTo>
                <a:cubicBezTo>
                  <a:pt x="20574" y="20846"/>
                  <a:pt x="20637" y="20852"/>
                  <a:pt x="20654" y="20852"/>
                </a:cubicBezTo>
                <a:cubicBezTo>
                  <a:pt x="20671" y="20852"/>
                  <a:pt x="20676" y="20835"/>
                  <a:pt x="20665" y="20812"/>
                </a:cubicBezTo>
                <a:lnTo>
                  <a:pt x="20671" y="20807"/>
                </a:lnTo>
                <a:cubicBezTo>
                  <a:pt x="20671" y="20790"/>
                  <a:pt x="20699" y="20773"/>
                  <a:pt x="20699" y="20773"/>
                </a:cubicBezTo>
                <a:lnTo>
                  <a:pt x="20727" y="20801"/>
                </a:lnTo>
                <a:cubicBezTo>
                  <a:pt x="20741" y="20818"/>
                  <a:pt x="20766" y="20825"/>
                  <a:pt x="20785" y="20825"/>
                </a:cubicBezTo>
                <a:cubicBezTo>
                  <a:pt x="20798" y="20825"/>
                  <a:pt x="20808" y="20822"/>
                  <a:pt x="20812" y="20818"/>
                </a:cubicBezTo>
                <a:cubicBezTo>
                  <a:pt x="20815" y="20816"/>
                  <a:pt x="20820" y="20815"/>
                  <a:pt x="20828" y="20815"/>
                </a:cubicBezTo>
                <a:cubicBezTo>
                  <a:pt x="20848" y="20815"/>
                  <a:pt x="20881" y="20821"/>
                  <a:pt x="20905" y="20821"/>
                </a:cubicBezTo>
                <a:cubicBezTo>
                  <a:pt x="20914" y="20821"/>
                  <a:pt x="20921" y="20820"/>
                  <a:pt x="20926" y="20818"/>
                </a:cubicBezTo>
                <a:cubicBezTo>
                  <a:pt x="20949" y="20807"/>
                  <a:pt x="20988" y="20733"/>
                  <a:pt x="20994" y="20710"/>
                </a:cubicBezTo>
                <a:cubicBezTo>
                  <a:pt x="20995" y="20708"/>
                  <a:pt x="20996" y="20707"/>
                  <a:pt x="20998" y="20707"/>
                </a:cubicBezTo>
                <a:cubicBezTo>
                  <a:pt x="21014" y="20707"/>
                  <a:pt x="21064" y="20759"/>
                  <a:pt x="21079" y="20784"/>
                </a:cubicBezTo>
                <a:cubicBezTo>
                  <a:pt x="21087" y="20797"/>
                  <a:pt x="21113" y="20802"/>
                  <a:pt x="21142" y="20802"/>
                </a:cubicBezTo>
                <a:cubicBezTo>
                  <a:pt x="21175" y="20802"/>
                  <a:pt x="21211" y="20796"/>
                  <a:pt x="21227" y="20790"/>
                </a:cubicBezTo>
                <a:cubicBezTo>
                  <a:pt x="21249" y="20778"/>
                  <a:pt x="21317" y="20773"/>
                  <a:pt x="21369" y="20773"/>
                </a:cubicBezTo>
                <a:lnTo>
                  <a:pt x="21414" y="20767"/>
                </a:lnTo>
                <a:lnTo>
                  <a:pt x="21431" y="20767"/>
                </a:lnTo>
                <a:cubicBezTo>
                  <a:pt x="21434" y="20769"/>
                  <a:pt x="21436" y="20770"/>
                  <a:pt x="21439" y="20770"/>
                </a:cubicBezTo>
                <a:cubicBezTo>
                  <a:pt x="21455" y="20770"/>
                  <a:pt x="21471" y="20746"/>
                  <a:pt x="21471" y="20727"/>
                </a:cubicBezTo>
                <a:cubicBezTo>
                  <a:pt x="21473" y="20719"/>
                  <a:pt x="21481" y="20715"/>
                  <a:pt x="21491" y="20715"/>
                </a:cubicBezTo>
                <a:cubicBezTo>
                  <a:pt x="21504" y="20715"/>
                  <a:pt x="21520" y="20721"/>
                  <a:pt x="21539" y="20733"/>
                </a:cubicBezTo>
                <a:lnTo>
                  <a:pt x="21567" y="20744"/>
                </a:lnTo>
                <a:cubicBezTo>
                  <a:pt x="21580" y="20749"/>
                  <a:pt x="21583" y="20791"/>
                  <a:pt x="21603" y="20791"/>
                </a:cubicBezTo>
                <a:cubicBezTo>
                  <a:pt x="21609" y="20791"/>
                  <a:pt x="21618" y="20786"/>
                  <a:pt x="21630" y="20773"/>
                </a:cubicBezTo>
                <a:cubicBezTo>
                  <a:pt x="21647" y="20750"/>
                  <a:pt x="21681" y="20750"/>
                  <a:pt x="21709" y="20739"/>
                </a:cubicBezTo>
                <a:cubicBezTo>
                  <a:pt x="21715" y="20739"/>
                  <a:pt x="21715" y="20750"/>
                  <a:pt x="21720" y="20750"/>
                </a:cubicBezTo>
                <a:cubicBezTo>
                  <a:pt x="21766" y="20784"/>
                  <a:pt x="21822" y="20744"/>
                  <a:pt x="21868" y="20795"/>
                </a:cubicBezTo>
                <a:cubicBezTo>
                  <a:pt x="21868" y="20796"/>
                  <a:pt x="21869" y="20796"/>
                  <a:pt x="21870" y="20796"/>
                </a:cubicBezTo>
                <a:cubicBezTo>
                  <a:pt x="21878" y="20796"/>
                  <a:pt x="21898" y="20772"/>
                  <a:pt x="21913" y="20767"/>
                </a:cubicBezTo>
                <a:lnTo>
                  <a:pt x="21930" y="20767"/>
                </a:lnTo>
                <a:cubicBezTo>
                  <a:pt x="21936" y="20771"/>
                  <a:pt x="21940" y="20773"/>
                  <a:pt x="21943" y="20773"/>
                </a:cubicBezTo>
                <a:cubicBezTo>
                  <a:pt x="21956" y="20773"/>
                  <a:pt x="21951" y="20742"/>
                  <a:pt x="21942" y="20733"/>
                </a:cubicBezTo>
                <a:cubicBezTo>
                  <a:pt x="21936" y="20716"/>
                  <a:pt x="21919" y="20659"/>
                  <a:pt x="21913" y="20642"/>
                </a:cubicBezTo>
                <a:cubicBezTo>
                  <a:pt x="21912" y="20639"/>
                  <a:pt x="21910" y="20638"/>
                  <a:pt x="21906" y="20638"/>
                </a:cubicBezTo>
                <a:cubicBezTo>
                  <a:pt x="21889" y="20638"/>
                  <a:pt x="21847" y="20669"/>
                  <a:pt x="21828" y="20688"/>
                </a:cubicBezTo>
                <a:cubicBezTo>
                  <a:pt x="21825" y="20692"/>
                  <a:pt x="21822" y="20694"/>
                  <a:pt x="21821" y="20694"/>
                </a:cubicBezTo>
                <a:cubicBezTo>
                  <a:pt x="21813" y="20694"/>
                  <a:pt x="21819" y="20662"/>
                  <a:pt x="21828" y="20648"/>
                </a:cubicBezTo>
                <a:cubicBezTo>
                  <a:pt x="21833" y="20630"/>
                  <a:pt x="21784" y="20609"/>
                  <a:pt x="21755" y="20609"/>
                </a:cubicBezTo>
                <a:cubicBezTo>
                  <a:pt x="21747" y="20609"/>
                  <a:pt x="21741" y="20610"/>
                  <a:pt x="21737" y="20614"/>
                </a:cubicBezTo>
                <a:cubicBezTo>
                  <a:pt x="21729" y="20622"/>
                  <a:pt x="21699" y="20630"/>
                  <a:pt x="21677" y="20630"/>
                </a:cubicBezTo>
                <a:cubicBezTo>
                  <a:pt x="21668" y="20630"/>
                  <a:pt x="21661" y="20629"/>
                  <a:pt x="21658" y="20625"/>
                </a:cubicBezTo>
                <a:cubicBezTo>
                  <a:pt x="21641" y="20614"/>
                  <a:pt x="21595" y="20568"/>
                  <a:pt x="21556" y="20523"/>
                </a:cubicBezTo>
                <a:lnTo>
                  <a:pt x="21573" y="20466"/>
                </a:lnTo>
                <a:lnTo>
                  <a:pt x="21578" y="20449"/>
                </a:lnTo>
                <a:cubicBezTo>
                  <a:pt x="21587" y="20438"/>
                  <a:pt x="21597" y="20432"/>
                  <a:pt x="21605" y="20432"/>
                </a:cubicBezTo>
                <a:cubicBezTo>
                  <a:pt x="21614" y="20432"/>
                  <a:pt x="21621" y="20438"/>
                  <a:pt x="21624" y="20449"/>
                </a:cubicBezTo>
                <a:lnTo>
                  <a:pt x="21618" y="20461"/>
                </a:lnTo>
                <a:cubicBezTo>
                  <a:pt x="21608" y="20506"/>
                  <a:pt x="21616" y="20542"/>
                  <a:pt x="21633" y="20542"/>
                </a:cubicBezTo>
                <a:cubicBezTo>
                  <a:pt x="21636" y="20542"/>
                  <a:pt x="21638" y="20541"/>
                  <a:pt x="21641" y="20540"/>
                </a:cubicBezTo>
                <a:lnTo>
                  <a:pt x="21675" y="20529"/>
                </a:lnTo>
                <a:cubicBezTo>
                  <a:pt x="21677" y="20529"/>
                  <a:pt x="21680" y="20529"/>
                  <a:pt x="21682" y="20529"/>
                </a:cubicBezTo>
                <a:cubicBezTo>
                  <a:pt x="21712" y="20529"/>
                  <a:pt x="21732" y="20499"/>
                  <a:pt x="21732" y="20483"/>
                </a:cubicBezTo>
                <a:cubicBezTo>
                  <a:pt x="21732" y="20466"/>
                  <a:pt x="21726" y="20449"/>
                  <a:pt x="21726" y="20449"/>
                </a:cubicBezTo>
                <a:lnTo>
                  <a:pt x="21749" y="20449"/>
                </a:lnTo>
                <a:cubicBezTo>
                  <a:pt x="21771" y="20449"/>
                  <a:pt x="21788" y="20455"/>
                  <a:pt x="21783" y="20466"/>
                </a:cubicBezTo>
                <a:lnTo>
                  <a:pt x="21783" y="20478"/>
                </a:lnTo>
                <a:lnTo>
                  <a:pt x="21777" y="20495"/>
                </a:lnTo>
                <a:cubicBezTo>
                  <a:pt x="21771" y="20512"/>
                  <a:pt x="21783" y="20534"/>
                  <a:pt x="21805" y="20540"/>
                </a:cubicBezTo>
                <a:lnTo>
                  <a:pt x="21811" y="20529"/>
                </a:lnTo>
                <a:lnTo>
                  <a:pt x="21828" y="20517"/>
                </a:lnTo>
                <a:cubicBezTo>
                  <a:pt x="21832" y="20507"/>
                  <a:pt x="21839" y="20504"/>
                  <a:pt x="21846" y="20504"/>
                </a:cubicBezTo>
                <a:cubicBezTo>
                  <a:pt x="21860" y="20504"/>
                  <a:pt x="21875" y="20516"/>
                  <a:pt x="21879" y="20523"/>
                </a:cubicBezTo>
                <a:cubicBezTo>
                  <a:pt x="21882" y="20528"/>
                  <a:pt x="21900" y="20531"/>
                  <a:pt x="21922" y="20531"/>
                </a:cubicBezTo>
                <a:cubicBezTo>
                  <a:pt x="21949" y="20531"/>
                  <a:pt x="21980" y="20527"/>
                  <a:pt x="21993" y="20517"/>
                </a:cubicBezTo>
                <a:cubicBezTo>
                  <a:pt x="22004" y="20508"/>
                  <a:pt x="22016" y="20505"/>
                  <a:pt x="22028" y="20505"/>
                </a:cubicBezTo>
                <a:cubicBezTo>
                  <a:pt x="22045" y="20505"/>
                  <a:pt x="22060" y="20513"/>
                  <a:pt x="22066" y="20523"/>
                </a:cubicBezTo>
                <a:cubicBezTo>
                  <a:pt x="22067" y="20526"/>
                  <a:pt x="22069" y="20527"/>
                  <a:pt x="22071" y="20527"/>
                </a:cubicBezTo>
                <a:cubicBezTo>
                  <a:pt x="22082" y="20527"/>
                  <a:pt x="22107" y="20492"/>
                  <a:pt x="22112" y="20478"/>
                </a:cubicBezTo>
                <a:cubicBezTo>
                  <a:pt x="22117" y="20461"/>
                  <a:pt x="22180" y="20449"/>
                  <a:pt x="22203" y="20449"/>
                </a:cubicBezTo>
                <a:cubicBezTo>
                  <a:pt x="22225" y="20449"/>
                  <a:pt x="22248" y="20455"/>
                  <a:pt x="22259" y="20461"/>
                </a:cubicBezTo>
                <a:lnTo>
                  <a:pt x="22248" y="20551"/>
                </a:lnTo>
                <a:cubicBezTo>
                  <a:pt x="22299" y="20534"/>
                  <a:pt x="22356" y="20534"/>
                  <a:pt x="22361" y="20512"/>
                </a:cubicBezTo>
                <a:cubicBezTo>
                  <a:pt x="22361" y="20495"/>
                  <a:pt x="22378" y="20438"/>
                  <a:pt x="22390" y="20387"/>
                </a:cubicBezTo>
                <a:lnTo>
                  <a:pt x="22407" y="20370"/>
                </a:lnTo>
                <a:cubicBezTo>
                  <a:pt x="22423" y="20362"/>
                  <a:pt x="22440" y="20330"/>
                  <a:pt x="22465" y="20330"/>
                </a:cubicBezTo>
                <a:cubicBezTo>
                  <a:pt x="22474" y="20330"/>
                  <a:pt x="22485" y="20335"/>
                  <a:pt x="22498" y="20347"/>
                </a:cubicBezTo>
                <a:lnTo>
                  <a:pt x="22515" y="20364"/>
                </a:lnTo>
                <a:cubicBezTo>
                  <a:pt x="22509" y="20381"/>
                  <a:pt x="22515" y="20421"/>
                  <a:pt x="22520" y="20455"/>
                </a:cubicBezTo>
                <a:lnTo>
                  <a:pt x="22554" y="20432"/>
                </a:lnTo>
                <a:lnTo>
                  <a:pt x="22588" y="20415"/>
                </a:lnTo>
                <a:cubicBezTo>
                  <a:pt x="22622" y="20398"/>
                  <a:pt x="22668" y="20370"/>
                  <a:pt x="22668" y="20359"/>
                </a:cubicBezTo>
                <a:cubicBezTo>
                  <a:pt x="22673" y="20353"/>
                  <a:pt x="22668" y="20336"/>
                  <a:pt x="22651" y="20319"/>
                </a:cubicBezTo>
                <a:lnTo>
                  <a:pt x="22639" y="20319"/>
                </a:lnTo>
                <a:cubicBezTo>
                  <a:pt x="22636" y="20319"/>
                  <a:pt x="22634" y="20320"/>
                  <a:pt x="22631" y="20320"/>
                </a:cubicBezTo>
                <a:cubicBezTo>
                  <a:pt x="22604" y="20320"/>
                  <a:pt x="22600" y="20293"/>
                  <a:pt x="22605" y="20262"/>
                </a:cubicBezTo>
                <a:lnTo>
                  <a:pt x="22617" y="20205"/>
                </a:lnTo>
                <a:cubicBezTo>
                  <a:pt x="22634" y="20143"/>
                  <a:pt x="22645" y="19967"/>
                  <a:pt x="22617" y="19933"/>
                </a:cubicBezTo>
                <a:cubicBezTo>
                  <a:pt x="22594" y="19899"/>
                  <a:pt x="22554" y="19831"/>
                  <a:pt x="22532" y="19785"/>
                </a:cubicBezTo>
                <a:lnTo>
                  <a:pt x="22560" y="19757"/>
                </a:lnTo>
                <a:cubicBezTo>
                  <a:pt x="22577" y="19740"/>
                  <a:pt x="22594" y="19729"/>
                  <a:pt x="22605" y="19712"/>
                </a:cubicBezTo>
                <a:cubicBezTo>
                  <a:pt x="22617" y="19700"/>
                  <a:pt x="22628" y="19672"/>
                  <a:pt x="22628" y="19666"/>
                </a:cubicBezTo>
                <a:cubicBezTo>
                  <a:pt x="22583" y="19615"/>
                  <a:pt x="22628" y="19598"/>
                  <a:pt x="22651" y="19587"/>
                </a:cubicBezTo>
                <a:lnTo>
                  <a:pt x="22673" y="19581"/>
                </a:lnTo>
                <a:cubicBezTo>
                  <a:pt x="22680" y="19576"/>
                  <a:pt x="22688" y="19574"/>
                  <a:pt x="22696" y="19574"/>
                </a:cubicBezTo>
                <a:cubicBezTo>
                  <a:pt x="22714" y="19574"/>
                  <a:pt x="22732" y="19585"/>
                  <a:pt x="22736" y="19593"/>
                </a:cubicBezTo>
                <a:cubicBezTo>
                  <a:pt x="22740" y="19601"/>
                  <a:pt x="22774" y="19623"/>
                  <a:pt x="22795" y="19623"/>
                </a:cubicBezTo>
                <a:cubicBezTo>
                  <a:pt x="22802" y="19623"/>
                  <a:pt x="22807" y="19621"/>
                  <a:pt x="22810" y="19615"/>
                </a:cubicBezTo>
                <a:cubicBezTo>
                  <a:pt x="22815" y="19587"/>
                  <a:pt x="22832" y="19513"/>
                  <a:pt x="22838" y="19490"/>
                </a:cubicBezTo>
                <a:cubicBezTo>
                  <a:pt x="22838" y="19475"/>
                  <a:pt x="22835" y="19468"/>
                  <a:pt x="22829" y="19468"/>
                </a:cubicBezTo>
                <a:cubicBezTo>
                  <a:pt x="22823" y="19468"/>
                  <a:pt x="22815" y="19474"/>
                  <a:pt x="22804" y="19485"/>
                </a:cubicBezTo>
                <a:lnTo>
                  <a:pt x="22793" y="19485"/>
                </a:lnTo>
                <a:cubicBezTo>
                  <a:pt x="22776" y="19485"/>
                  <a:pt x="22753" y="19468"/>
                  <a:pt x="22742" y="19451"/>
                </a:cubicBezTo>
                <a:lnTo>
                  <a:pt x="22713" y="19422"/>
                </a:lnTo>
                <a:cubicBezTo>
                  <a:pt x="22708" y="19445"/>
                  <a:pt x="22656" y="19479"/>
                  <a:pt x="22605" y="19496"/>
                </a:cubicBezTo>
                <a:lnTo>
                  <a:pt x="22583" y="19468"/>
                </a:lnTo>
                <a:lnTo>
                  <a:pt x="22560" y="19451"/>
                </a:lnTo>
                <a:cubicBezTo>
                  <a:pt x="22560" y="19451"/>
                  <a:pt x="22560" y="19452"/>
                  <a:pt x="22559" y="19452"/>
                </a:cubicBezTo>
                <a:cubicBezTo>
                  <a:pt x="22553" y="19452"/>
                  <a:pt x="22524" y="19432"/>
                  <a:pt x="22509" y="19422"/>
                </a:cubicBezTo>
                <a:cubicBezTo>
                  <a:pt x="22492" y="19411"/>
                  <a:pt x="22503" y="19383"/>
                  <a:pt x="22509" y="19377"/>
                </a:cubicBezTo>
                <a:cubicBezTo>
                  <a:pt x="22510" y="19376"/>
                  <a:pt x="22511" y="19376"/>
                  <a:pt x="22512" y="19376"/>
                </a:cubicBezTo>
                <a:cubicBezTo>
                  <a:pt x="22524" y="19376"/>
                  <a:pt x="22550" y="19391"/>
                  <a:pt x="22568" y="19391"/>
                </a:cubicBezTo>
                <a:cubicBezTo>
                  <a:pt x="22574" y="19391"/>
                  <a:pt x="22580" y="19388"/>
                  <a:pt x="22583" y="19383"/>
                </a:cubicBezTo>
                <a:cubicBezTo>
                  <a:pt x="22594" y="19360"/>
                  <a:pt x="22577" y="19309"/>
                  <a:pt x="22571" y="19298"/>
                </a:cubicBezTo>
                <a:cubicBezTo>
                  <a:pt x="22560" y="19286"/>
                  <a:pt x="22588" y="19246"/>
                  <a:pt x="22605" y="19235"/>
                </a:cubicBezTo>
                <a:cubicBezTo>
                  <a:pt x="22617" y="19224"/>
                  <a:pt x="22617" y="19201"/>
                  <a:pt x="22611" y="19195"/>
                </a:cubicBezTo>
                <a:cubicBezTo>
                  <a:pt x="22611" y="19184"/>
                  <a:pt x="22639" y="19161"/>
                  <a:pt x="22656" y="19156"/>
                </a:cubicBezTo>
                <a:cubicBezTo>
                  <a:pt x="22668" y="19150"/>
                  <a:pt x="22708" y="19037"/>
                  <a:pt x="22713" y="18991"/>
                </a:cubicBezTo>
                <a:cubicBezTo>
                  <a:pt x="22719" y="18951"/>
                  <a:pt x="22673" y="18934"/>
                  <a:pt x="22651" y="18929"/>
                </a:cubicBezTo>
                <a:cubicBezTo>
                  <a:pt x="22648" y="18927"/>
                  <a:pt x="22645" y="18926"/>
                  <a:pt x="22641" y="18926"/>
                </a:cubicBezTo>
                <a:cubicBezTo>
                  <a:pt x="22617" y="18926"/>
                  <a:pt x="22568" y="18953"/>
                  <a:pt x="22549" y="18963"/>
                </a:cubicBezTo>
                <a:cubicBezTo>
                  <a:pt x="22547" y="18964"/>
                  <a:pt x="22545" y="18965"/>
                  <a:pt x="22543" y="18965"/>
                </a:cubicBezTo>
                <a:cubicBezTo>
                  <a:pt x="22526" y="18965"/>
                  <a:pt x="22503" y="18927"/>
                  <a:pt x="22503" y="18912"/>
                </a:cubicBezTo>
                <a:cubicBezTo>
                  <a:pt x="22500" y="18901"/>
                  <a:pt x="22486" y="18894"/>
                  <a:pt x="22470" y="18894"/>
                </a:cubicBezTo>
                <a:cubicBezTo>
                  <a:pt x="22461" y="18894"/>
                  <a:pt x="22451" y="18896"/>
                  <a:pt x="22441" y="18900"/>
                </a:cubicBezTo>
                <a:lnTo>
                  <a:pt x="22412" y="18912"/>
                </a:lnTo>
                <a:cubicBezTo>
                  <a:pt x="22401" y="18917"/>
                  <a:pt x="22390" y="18934"/>
                  <a:pt x="22384" y="18946"/>
                </a:cubicBezTo>
                <a:lnTo>
                  <a:pt x="22367" y="18985"/>
                </a:lnTo>
                <a:cubicBezTo>
                  <a:pt x="22378" y="19025"/>
                  <a:pt x="22401" y="19065"/>
                  <a:pt x="22424" y="19071"/>
                </a:cubicBezTo>
                <a:lnTo>
                  <a:pt x="22447" y="19071"/>
                </a:lnTo>
                <a:lnTo>
                  <a:pt x="22469" y="19076"/>
                </a:lnTo>
                <a:cubicBezTo>
                  <a:pt x="22474" y="19056"/>
                  <a:pt x="22498" y="19012"/>
                  <a:pt x="22507" y="19012"/>
                </a:cubicBezTo>
                <a:cubicBezTo>
                  <a:pt x="22508" y="19012"/>
                  <a:pt x="22508" y="19013"/>
                  <a:pt x="22509" y="19014"/>
                </a:cubicBezTo>
                <a:cubicBezTo>
                  <a:pt x="22520" y="19025"/>
                  <a:pt x="22543" y="19065"/>
                  <a:pt x="22543" y="19082"/>
                </a:cubicBezTo>
                <a:cubicBezTo>
                  <a:pt x="22549" y="19093"/>
                  <a:pt x="22447" y="19122"/>
                  <a:pt x="22407" y="19133"/>
                </a:cubicBezTo>
                <a:cubicBezTo>
                  <a:pt x="22397" y="19137"/>
                  <a:pt x="22388" y="19139"/>
                  <a:pt x="22380" y="19139"/>
                </a:cubicBezTo>
                <a:cubicBezTo>
                  <a:pt x="22357" y="19139"/>
                  <a:pt x="22344" y="19124"/>
                  <a:pt x="22344" y="19116"/>
                </a:cubicBezTo>
                <a:cubicBezTo>
                  <a:pt x="22350" y="19105"/>
                  <a:pt x="22356" y="19059"/>
                  <a:pt x="22356" y="19042"/>
                </a:cubicBezTo>
                <a:cubicBezTo>
                  <a:pt x="22356" y="19031"/>
                  <a:pt x="22339" y="18991"/>
                  <a:pt x="22322" y="18951"/>
                </a:cubicBezTo>
                <a:lnTo>
                  <a:pt x="22299" y="18923"/>
                </a:lnTo>
                <a:lnTo>
                  <a:pt x="22288" y="18895"/>
                </a:lnTo>
                <a:cubicBezTo>
                  <a:pt x="22259" y="18895"/>
                  <a:pt x="22225" y="18906"/>
                  <a:pt x="22220" y="18912"/>
                </a:cubicBezTo>
                <a:lnTo>
                  <a:pt x="22214" y="18912"/>
                </a:lnTo>
                <a:lnTo>
                  <a:pt x="22180" y="18900"/>
                </a:lnTo>
                <a:cubicBezTo>
                  <a:pt x="22140" y="18900"/>
                  <a:pt x="22072" y="18889"/>
                  <a:pt x="22027" y="18878"/>
                </a:cubicBezTo>
                <a:lnTo>
                  <a:pt x="21993" y="18866"/>
                </a:lnTo>
                <a:cubicBezTo>
                  <a:pt x="21985" y="18866"/>
                  <a:pt x="21977" y="18864"/>
                  <a:pt x="21972" y="18864"/>
                </a:cubicBezTo>
                <a:cubicBezTo>
                  <a:pt x="21969" y="18864"/>
                  <a:pt x="21966" y="18864"/>
                  <a:pt x="21964" y="18866"/>
                </a:cubicBezTo>
                <a:lnTo>
                  <a:pt x="21902" y="18912"/>
                </a:lnTo>
                <a:cubicBezTo>
                  <a:pt x="21839" y="18866"/>
                  <a:pt x="21805" y="18747"/>
                  <a:pt x="21805" y="18713"/>
                </a:cubicBezTo>
                <a:cubicBezTo>
                  <a:pt x="21805" y="18685"/>
                  <a:pt x="21760" y="18639"/>
                  <a:pt x="21709" y="18622"/>
                </a:cubicBezTo>
                <a:lnTo>
                  <a:pt x="21669" y="18628"/>
                </a:lnTo>
                <a:lnTo>
                  <a:pt x="21624" y="18639"/>
                </a:lnTo>
                <a:cubicBezTo>
                  <a:pt x="21608" y="18655"/>
                  <a:pt x="21595" y="18663"/>
                  <a:pt x="21584" y="18663"/>
                </a:cubicBezTo>
                <a:cubicBezTo>
                  <a:pt x="21568" y="18663"/>
                  <a:pt x="21560" y="18643"/>
                  <a:pt x="21567" y="18605"/>
                </a:cubicBezTo>
                <a:lnTo>
                  <a:pt x="21567" y="18605"/>
                </a:lnTo>
                <a:lnTo>
                  <a:pt x="21499" y="18622"/>
                </a:lnTo>
                <a:cubicBezTo>
                  <a:pt x="21497" y="18623"/>
                  <a:pt x="21495" y="18623"/>
                  <a:pt x="21493" y="18623"/>
                </a:cubicBezTo>
                <a:cubicBezTo>
                  <a:pt x="21470" y="18623"/>
                  <a:pt x="21466" y="18592"/>
                  <a:pt x="21476" y="18571"/>
                </a:cubicBezTo>
                <a:cubicBezTo>
                  <a:pt x="21488" y="18555"/>
                  <a:pt x="21501" y="18527"/>
                  <a:pt x="21519" y="18527"/>
                </a:cubicBezTo>
                <a:cubicBezTo>
                  <a:pt x="21526" y="18527"/>
                  <a:pt x="21535" y="18532"/>
                  <a:pt x="21544" y="18543"/>
                </a:cubicBezTo>
                <a:cubicBezTo>
                  <a:pt x="21556" y="18554"/>
                  <a:pt x="21573" y="18554"/>
                  <a:pt x="21584" y="18554"/>
                </a:cubicBezTo>
                <a:lnTo>
                  <a:pt x="21624" y="18554"/>
                </a:lnTo>
                <a:cubicBezTo>
                  <a:pt x="21638" y="18557"/>
                  <a:pt x="21651" y="18559"/>
                  <a:pt x="21663" y="18559"/>
                </a:cubicBezTo>
                <a:cubicBezTo>
                  <a:pt x="21721" y="18559"/>
                  <a:pt x="21758" y="18526"/>
                  <a:pt x="21749" y="18475"/>
                </a:cubicBezTo>
                <a:lnTo>
                  <a:pt x="21749" y="18475"/>
                </a:lnTo>
                <a:lnTo>
                  <a:pt x="21698" y="18515"/>
                </a:lnTo>
                <a:cubicBezTo>
                  <a:pt x="21691" y="18520"/>
                  <a:pt x="21685" y="18522"/>
                  <a:pt x="21680" y="18522"/>
                </a:cubicBezTo>
                <a:cubicBezTo>
                  <a:pt x="21666" y="18522"/>
                  <a:pt x="21661" y="18502"/>
                  <a:pt x="21652" y="18498"/>
                </a:cubicBezTo>
                <a:cubicBezTo>
                  <a:pt x="21599" y="18471"/>
                  <a:pt x="21577" y="18462"/>
                  <a:pt x="21523" y="18462"/>
                </a:cubicBezTo>
                <a:cubicBezTo>
                  <a:pt x="21508" y="18462"/>
                  <a:pt x="21491" y="18462"/>
                  <a:pt x="21471" y="18463"/>
                </a:cubicBezTo>
                <a:cubicBezTo>
                  <a:pt x="21465" y="18463"/>
                  <a:pt x="21459" y="18452"/>
                  <a:pt x="21448" y="18452"/>
                </a:cubicBezTo>
                <a:lnTo>
                  <a:pt x="21414" y="18446"/>
                </a:lnTo>
                <a:cubicBezTo>
                  <a:pt x="21403" y="18480"/>
                  <a:pt x="21357" y="18611"/>
                  <a:pt x="21357" y="18651"/>
                </a:cubicBezTo>
                <a:cubicBezTo>
                  <a:pt x="21357" y="18679"/>
                  <a:pt x="21354" y="18690"/>
                  <a:pt x="21353" y="18690"/>
                </a:cubicBezTo>
                <a:cubicBezTo>
                  <a:pt x="21352" y="18690"/>
                  <a:pt x="21351" y="18688"/>
                  <a:pt x="21351" y="18685"/>
                </a:cubicBezTo>
                <a:cubicBezTo>
                  <a:pt x="21346" y="18673"/>
                  <a:pt x="21323" y="18634"/>
                  <a:pt x="21295" y="18588"/>
                </a:cubicBezTo>
                <a:lnTo>
                  <a:pt x="21323" y="18526"/>
                </a:lnTo>
                <a:lnTo>
                  <a:pt x="21340" y="18480"/>
                </a:lnTo>
                <a:cubicBezTo>
                  <a:pt x="21300" y="18475"/>
                  <a:pt x="21244" y="18463"/>
                  <a:pt x="21210" y="18463"/>
                </a:cubicBezTo>
                <a:lnTo>
                  <a:pt x="21204" y="18424"/>
                </a:lnTo>
                <a:cubicBezTo>
                  <a:pt x="21198" y="18401"/>
                  <a:pt x="21198" y="18361"/>
                  <a:pt x="21210" y="18350"/>
                </a:cubicBezTo>
                <a:lnTo>
                  <a:pt x="21221" y="18327"/>
                </a:lnTo>
                <a:cubicBezTo>
                  <a:pt x="21225" y="18326"/>
                  <a:pt x="21229" y="18325"/>
                  <a:pt x="21232" y="18325"/>
                </a:cubicBezTo>
                <a:cubicBezTo>
                  <a:pt x="21258" y="18325"/>
                  <a:pt x="21266" y="18358"/>
                  <a:pt x="21261" y="18373"/>
                </a:cubicBezTo>
                <a:cubicBezTo>
                  <a:pt x="21261" y="18384"/>
                  <a:pt x="21289" y="18407"/>
                  <a:pt x="21323" y="18424"/>
                </a:cubicBezTo>
                <a:lnTo>
                  <a:pt x="21329" y="18350"/>
                </a:lnTo>
                <a:lnTo>
                  <a:pt x="21329" y="18310"/>
                </a:lnTo>
                <a:cubicBezTo>
                  <a:pt x="21363" y="18305"/>
                  <a:pt x="21403" y="18299"/>
                  <a:pt x="21408" y="18293"/>
                </a:cubicBezTo>
                <a:cubicBezTo>
                  <a:pt x="21414" y="18282"/>
                  <a:pt x="21414" y="18259"/>
                  <a:pt x="21403" y="18242"/>
                </a:cubicBezTo>
                <a:lnTo>
                  <a:pt x="21397" y="18242"/>
                </a:lnTo>
                <a:lnTo>
                  <a:pt x="21346" y="18237"/>
                </a:lnTo>
                <a:cubicBezTo>
                  <a:pt x="21343" y="18237"/>
                  <a:pt x="21340" y="18237"/>
                  <a:pt x="21337" y="18237"/>
                </a:cubicBezTo>
                <a:cubicBezTo>
                  <a:pt x="21286" y="18237"/>
                  <a:pt x="21255" y="18190"/>
                  <a:pt x="21255" y="18174"/>
                </a:cubicBezTo>
                <a:cubicBezTo>
                  <a:pt x="21259" y="18166"/>
                  <a:pt x="21269" y="18161"/>
                  <a:pt x="21281" y="18161"/>
                </a:cubicBezTo>
                <a:cubicBezTo>
                  <a:pt x="21286" y="18161"/>
                  <a:pt x="21290" y="18161"/>
                  <a:pt x="21295" y="18163"/>
                </a:cubicBezTo>
                <a:lnTo>
                  <a:pt x="21312" y="18174"/>
                </a:lnTo>
                <a:cubicBezTo>
                  <a:pt x="21327" y="18189"/>
                  <a:pt x="21337" y="18209"/>
                  <a:pt x="21352" y="18209"/>
                </a:cubicBezTo>
                <a:cubicBezTo>
                  <a:pt x="21360" y="18209"/>
                  <a:pt x="21369" y="18204"/>
                  <a:pt x="21380" y="18191"/>
                </a:cubicBezTo>
                <a:cubicBezTo>
                  <a:pt x="21386" y="18183"/>
                  <a:pt x="21398" y="18178"/>
                  <a:pt x="21411" y="18178"/>
                </a:cubicBezTo>
                <a:cubicBezTo>
                  <a:pt x="21424" y="18178"/>
                  <a:pt x="21437" y="18183"/>
                  <a:pt x="21442" y="18191"/>
                </a:cubicBezTo>
                <a:cubicBezTo>
                  <a:pt x="21452" y="18199"/>
                  <a:pt x="21459" y="18203"/>
                  <a:pt x="21464" y="18203"/>
                </a:cubicBezTo>
                <a:cubicBezTo>
                  <a:pt x="21479" y="18203"/>
                  <a:pt x="21475" y="18171"/>
                  <a:pt x="21471" y="18163"/>
                </a:cubicBezTo>
                <a:lnTo>
                  <a:pt x="21454" y="18134"/>
                </a:lnTo>
                <a:cubicBezTo>
                  <a:pt x="21459" y="18112"/>
                  <a:pt x="21482" y="18055"/>
                  <a:pt x="21505" y="18015"/>
                </a:cubicBezTo>
                <a:lnTo>
                  <a:pt x="21544" y="18015"/>
                </a:lnTo>
                <a:cubicBezTo>
                  <a:pt x="21573" y="18015"/>
                  <a:pt x="21573" y="17993"/>
                  <a:pt x="21567" y="17964"/>
                </a:cubicBezTo>
                <a:cubicBezTo>
                  <a:pt x="21561" y="17953"/>
                  <a:pt x="21550" y="17936"/>
                  <a:pt x="21556" y="17930"/>
                </a:cubicBezTo>
                <a:lnTo>
                  <a:pt x="21590" y="17868"/>
                </a:lnTo>
                <a:cubicBezTo>
                  <a:pt x="21584" y="17788"/>
                  <a:pt x="21544" y="17726"/>
                  <a:pt x="21533" y="17726"/>
                </a:cubicBezTo>
                <a:cubicBezTo>
                  <a:pt x="21527" y="17726"/>
                  <a:pt x="21482" y="17749"/>
                  <a:pt x="21437" y="17777"/>
                </a:cubicBezTo>
                <a:lnTo>
                  <a:pt x="21386" y="17732"/>
                </a:lnTo>
                <a:cubicBezTo>
                  <a:pt x="21385" y="17731"/>
                  <a:pt x="21383" y="17730"/>
                  <a:pt x="21382" y="17730"/>
                </a:cubicBezTo>
                <a:cubicBezTo>
                  <a:pt x="21371" y="17730"/>
                  <a:pt x="21345" y="17745"/>
                  <a:pt x="21340" y="17760"/>
                </a:cubicBezTo>
                <a:lnTo>
                  <a:pt x="21329" y="17788"/>
                </a:lnTo>
                <a:cubicBezTo>
                  <a:pt x="21323" y="17805"/>
                  <a:pt x="21306" y="17817"/>
                  <a:pt x="21295" y="17822"/>
                </a:cubicBezTo>
                <a:cubicBezTo>
                  <a:pt x="21306" y="17800"/>
                  <a:pt x="21312" y="17771"/>
                  <a:pt x="21312" y="17760"/>
                </a:cubicBezTo>
                <a:cubicBezTo>
                  <a:pt x="21312" y="17760"/>
                  <a:pt x="21312" y="17759"/>
                  <a:pt x="21311" y="17759"/>
                </a:cubicBezTo>
                <a:cubicBezTo>
                  <a:pt x="21308" y="17759"/>
                  <a:pt x="21282" y="17796"/>
                  <a:pt x="21266" y="17822"/>
                </a:cubicBezTo>
                <a:lnTo>
                  <a:pt x="21255" y="17822"/>
                </a:lnTo>
                <a:cubicBezTo>
                  <a:pt x="21238" y="17811"/>
                  <a:pt x="21227" y="17743"/>
                  <a:pt x="21227" y="17715"/>
                </a:cubicBezTo>
                <a:cubicBezTo>
                  <a:pt x="21227" y="17692"/>
                  <a:pt x="21198" y="17675"/>
                  <a:pt x="21193" y="17675"/>
                </a:cubicBezTo>
                <a:cubicBezTo>
                  <a:pt x="21187" y="17675"/>
                  <a:pt x="21181" y="17618"/>
                  <a:pt x="21164" y="17612"/>
                </a:cubicBezTo>
                <a:cubicBezTo>
                  <a:pt x="21147" y="17612"/>
                  <a:pt x="21142" y="17601"/>
                  <a:pt x="21153" y="17595"/>
                </a:cubicBezTo>
                <a:lnTo>
                  <a:pt x="21153" y="17595"/>
                </a:lnTo>
                <a:lnTo>
                  <a:pt x="21164" y="17601"/>
                </a:lnTo>
                <a:lnTo>
                  <a:pt x="21255" y="17618"/>
                </a:lnTo>
                <a:cubicBezTo>
                  <a:pt x="21278" y="17567"/>
                  <a:pt x="21323" y="17488"/>
                  <a:pt x="21340" y="17482"/>
                </a:cubicBezTo>
                <a:cubicBezTo>
                  <a:pt x="21351" y="17476"/>
                  <a:pt x="21329" y="17459"/>
                  <a:pt x="21295" y="17448"/>
                </a:cubicBezTo>
                <a:lnTo>
                  <a:pt x="21295" y="17437"/>
                </a:lnTo>
                <a:cubicBezTo>
                  <a:pt x="21279" y="17399"/>
                  <a:pt x="21257" y="17387"/>
                  <a:pt x="21237" y="17387"/>
                </a:cubicBezTo>
                <a:cubicBezTo>
                  <a:pt x="21213" y="17387"/>
                  <a:pt x="21191" y="17402"/>
                  <a:pt x="21176" y="17414"/>
                </a:cubicBezTo>
                <a:lnTo>
                  <a:pt x="21130" y="17442"/>
                </a:lnTo>
                <a:cubicBezTo>
                  <a:pt x="21096" y="17414"/>
                  <a:pt x="21096" y="17334"/>
                  <a:pt x="21102" y="17312"/>
                </a:cubicBezTo>
                <a:cubicBezTo>
                  <a:pt x="21111" y="17298"/>
                  <a:pt x="21117" y="17288"/>
                  <a:pt x="21121" y="17288"/>
                </a:cubicBezTo>
                <a:cubicBezTo>
                  <a:pt x="21123" y="17288"/>
                  <a:pt x="21124" y="17288"/>
                  <a:pt x="21125" y="17289"/>
                </a:cubicBezTo>
                <a:lnTo>
                  <a:pt x="21125" y="17295"/>
                </a:lnTo>
                <a:cubicBezTo>
                  <a:pt x="21125" y="17342"/>
                  <a:pt x="21144" y="17346"/>
                  <a:pt x="21167" y="17346"/>
                </a:cubicBezTo>
                <a:cubicBezTo>
                  <a:pt x="21172" y="17346"/>
                  <a:pt x="21177" y="17346"/>
                  <a:pt x="21181" y="17346"/>
                </a:cubicBezTo>
                <a:lnTo>
                  <a:pt x="21232" y="17334"/>
                </a:lnTo>
                <a:cubicBezTo>
                  <a:pt x="21210" y="17306"/>
                  <a:pt x="21176" y="17261"/>
                  <a:pt x="21164" y="17238"/>
                </a:cubicBezTo>
                <a:lnTo>
                  <a:pt x="21176" y="17210"/>
                </a:lnTo>
                <a:cubicBezTo>
                  <a:pt x="21187" y="17181"/>
                  <a:pt x="21198" y="17153"/>
                  <a:pt x="21204" y="17124"/>
                </a:cubicBezTo>
                <a:lnTo>
                  <a:pt x="21204" y="17113"/>
                </a:lnTo>
                <a:cubicBezTo>
                  <a:pt x="21203" y="17111"/>
                  <a:pt x="21201" y="17110"/>
                  <a:pt x="21199" y="17110"/>
                </a:cubicBezTo>
                <a:cubicBezTo>
                  <a:pt x="21191" y="17110"/>
                  <a:pt x="21177" y="17126"/>
                  <a:pt x="21159" y="17153"/>
                </a:cubicBezTo>
                <a:lnTo>
                  <a:pt x="21147" y="17147"/>
                </a:lnTo>
                <a:cubicBezTo>
                  <a:pt x="21108" y="17136"/>
                  <a:pt x="21130" y="17107"/>
                  <a:pt x="21147" y="17085"/>
                </a:cubicBezTo>
                <a:lnTo>
                  <a:pt x="21147" y="17079"/>
                </a:lnTo>
                <a:cubicBezTo>
                  <a:pt x="21147" y="17073"/>
                  <a:pt x="21136" y="17034"/>
                  <a:pt x="21113" y="16988"/>
                </a:cubicBezTo>
                <a:lnTo>
                  <a:pt x="21068" y="16994"/>
                </a:lnTo>
                <a:cubicBezTo>
                  <a:pt x="21061" y="16995"/>
                  <a:pt x="21055" y="16996"/>
                  <a:pt x="21049" y="16996"/>
                </a:cubicBezTo>
                <a:cubicBezTo>
                  <a:pt x="21022" y="16996"/>
                  <a:pt x="21000" y="16983"/>
                  <a:pt x="21000" y="16937"/>
                </a:cubicBezTo>
                <a:cubicBezTo>
                  <a:pt x="21000" y="16937"/>
                  <a:pt x="20966" y="16932"/>
                  <a:pt x="20966" y="16932"/>
                </a:cubicBezTo>
                <a:lnTo>
                  <a:pt x="20949" y="17017"/>
                </a:lnTo>
                <a:cubicBezTo>
                  <a:pt x="20898" y="17000"/>
                  <a:pt x="20875" y="16932"/>
                  <a:pt x="20881" y="16909"/>
                </a:cubicBezTo>
                <a:cubicBezTo>
                  <a:pt x="20881" y="16892"/>
                  <a:pt x="20903" y="16863"/>
                  <a:pt x="20920" y="16841"/>
                </a:cubicBezTo>
                <a:lnTo>
                  <a:pt x="20926" y="16846"/>
                </a:lnTo>
                <a:lnTo>
                  <a:pt x="20966" y="16875"/>
                </a:lnTo>
                <a:cubicBezTo>
                  <a:pt x="21005" y="16863"/>
                  <a:pt x="21022" y="16801"/>
                  <a:pt x="21022" y="16778"/>
                </a:cubicBezTo>
                <a:cubicBezTo>
                  <a:pt x="21017" y="16761"/>
                  <a:pt x="21028" y="16739"/>
                  <a:pt x="21034" y="16733"/>
                </a:cubicBezTo>
                <a:cubicBezTo>
                  <a:pt x="21039" y="16733"/>
                  <a:pt x="21119" y="16654"/>
                  <a:pt x="21130" y="16608"/>
                </a:cubicBezTo>
                <a:cubicBezTo>
                  <a:pt x="21130" y="16608"/>
                  <a:pt x="21130" y="16602"/>
                  <a:pt x="21136" y="16597"/>
                </a:cubicBezTo>
                <a:lnTo>
                  <a:pt x="21215" y="16597"/>
                </a:lnTo>
                <a:lnTo>
                  <a:pt x="21261" y="16591"/>
                </a:lnTo>
                <a:lnTo>
                  <a:pt x="21278" y="16585"/>
                </a:lnTo>
                <a:cubicBezTo>
                  <a:pt x="21281" y="16589"/>
                  <a:pt x="21284" y="16590"/>
                  <a:pt x="21288" y="16590"/>
                </a:cubicBezTo>
                <a:cubicBezTo>
                  <a:pt x="21303" y="16590"/>
                  <a:pt x="21317" y="16565"/>
                  <a:pt x="21317" y="16551"/>
                </a:cubicBezTo>
                <a:cubicBezTo>
                  <a:pt x="21320" y="16543"/>
                  <a:pt x="21328" y="16539"/>
                  <a:pt x="21338" y="16539"/>
                </a:cubicBezTo>
                <a:cubicBezTo>
                  <a:pt x="21351" y="16539"/>
                  <a:pt x="21367" y="16545"/>
                  <a:pt x="21386" y="16557"/>
                </a:cubicBezTo>
                <a:lnTo>
                  <a:pt x="21414" y="16568"/>
                </a:lnTo>
                <a:cubicBezTo>
                  <a:pt x="21427" y="16573"/>
                  <a:pt x="21430" y="16615"/>
                  <a:pt x="21449" y="16615"/>
                </a:cubicBezTo>
                <a:cubicBezTo>
                  <a:pt x="21456" y="16615"/>
                  <a:pt x="21465" y="16610"/>
                  <a:pt x="21476" y="16597"/>
                </a:cubicBezTo>
                <a:cubicBezTo>
                  <a:pt x="21493" y="16574"/>
                  <a:pt x="21527" y="16574"/>
                  <a:pt x="21556" y="16563"/>
                </a:cubicBezTo>
                <a:cubicBezTo>
                  <a:pt x="21561" y="16563"/>
                  <a:pt x="21561" y="16574"/>
                  <a:pt x="21567" y="16574"/>
                </a:cubicBezTo>
                <a:cubicBezTo>
                  <a:pt x="21612" y="16608"/>
                  <a:pt x="21669" y="16568"/>
                  <a:pt x="21715" y="16619"/>
                </a:cubicBezTo>
                <a:cubicBezTo>
                  <a:pt x="21715" y="16620"/>
                  <a:pt x="21716" y="16620"/>
                  <a:pt x="21716" y="16620"/>
                </a:cubicBezTo>
                <a:cubicBezTo>
                  <a:pt x="21724" y="16620"/>
                  <a:pt x="21744" y="16591"/>
                  <a:pt x="21760" y="16591"/>
                </a:cubicBezTo>
                <a:lnTo>
                  <a:pt x="21777" y="16591"/>
                </a:lnTo>
                <a:cubicBezTo>
                  <a:pt x="21782" y="16595"/>
                  <a:pt x="21787" y="16597"/>
                  <a:pt x="21790" y="16597"/>
                </a:cubicBezTo>
                <a:cubicBezTo>
                  <a:pt x="21803" y="16597"/>
                  <a:pt x="21798" y="16565"/>
                  <a:pt x="21788" y="16551"/>
                </a:cubicBezTo>
                <a:cubicBezTo>
                  <a:pt x="21783" y="16540"/>
                  <a:pt x="21766" y="16483"/>
                  <a:pt x="21760" y="16466"/>
                </a:cubicBezTo>
                <a:cubicBezTo>
                  <a:pt x="21759" y="16463"/>
                  <a:pt x="21757" y="16462"/>
                  <a:pt x="21753" y="16462"/>
                </a:cubicBezTo>
                <a:cubicBezTo>
                  <a:pt x="21736" y="16462"/>
                  <a:pt x="21694" y="16492"/>
                  <a:pt x="21675" y="16506"/>
                </a:cubicBezTo>
                <a:cubicBezTo>
                  <a:pt x="21671" y="16511"/>
                  <a:pt x="21669" y="16513"/>
                  <a:pt x="21667" y="16513"/>
                </a:cubicBezTo>
                <a:cubicBezTo>
                  <a:pt x="21661" y="16513"/>
                  <a:pt x="21666" y="16484"/>
                  <a:pt x="21675" y="16466"/>
                </a:cubicBezTo>
                <a:cubicBezTo>
                  <a:pt x="21680" y="16452"/>
                  <a:pt x="21624" y="16430"/>
                  <a:pt x="21596" y="16430"/>
                </a:cubicBezTo>
                <a:cubicBezTo>
                  <a:pt x="21591" y="16430"/>
                  <a:pt x="21587" y="16430"/>
                  <a:pt x="21584" y="16432"/>
                </a:cubicBezTo>
                <a:cubicBezTo>
                  <a:pt x="21571" y="16441"/>
                  <a:pt x="21538" y="16453"/>
                  <a:pt x="21518" y="16453"/>
                </a:cubicBezTo>
                <a:cubicBezTo>
                  <a:pt x="21512" y="16453"/>
                  <a:pt x="21507" y="16452"/>
                  <a:pt x="21505" y="16449"/>
                </a:cubicBezTo>
                <a:cubicBezTo>
                  <a:pt x="21488" y="16438"/>
                  <a:pt x="21442" y="16393"/>
                  <a:pt x="21403" y="16347"/>
                </a:cubicBezTo>
                <a:lnTo>
                  <a:pt x="21420" y="16290"/>
                </a:lnTo>
                <a:lnTo>
                  <a:pt x="21425" y="16268"/>
                </a:lnTo>
                <a:cubicBezTo>
                  <a:pt x="21433" y="16257"/>
                  <a:pt x="21443" y="16251"/>
                  <a:pt x="21450" y="16251"/>
                </a:cubicBezTo>
                <a:cubicBezTo>
                  <a:pt x="21459" y="16251"/>
                  <a:pt x="21465" y="16258"/>
                  <a:pt x="21465" y="16273"/>
                </a:cubicBezTo>
                <a:lnTo>
                  <a:pt x="21465" y="16285"/>
                </a:lnTo>
                <a:cubicBezTo>
                  <a:pt x="21454" y="16327"/>
                  <a:pt x="21464" y="16365"/>
                  <a:pt x="21483" y="16365"/>
                </a:cubicBezTo>
                <a:cubicBezTo>
                  <a:pt x="21485" y="16365"/>
                  <a:pt x="21486" y="16365"/>
                  <a:pt x="21488" y="16364"/>
                </a:cubicBezTo>
                <a:lnTo>
                  <a:pt x="21522" y="16353"/>
                </a:lnTo>
                <a:cubicBezTo>
                  <a:pt x="21524" y="16353"/>
                  <a:pt x="21525" y="16353"/>
                  <a:pt x="21527" y="16353"/>
                </a:cubicBezTo>
                <a:cubicBezTo>
                  <a:pt x="21554" y="16353"/>
                  <a:pt x="21578" y="16318"/>
                  <a:pt x="21578" y="16302"/>
                </a:cubicBezTo>
                <a:cubicBezTo>
                  <a:pt x="21573" y="16285"/>
                  <a:pt x="21573" y="16273"/>
                  <a:pt x="21573" y="16273"/>
                </a:cubicBezTo>
                <a:lnTo>
                  <a:pt x="21595" y="16273"/>
                </a:lnTo>
                <a:cubicBezTo>
                  <a:pt x="21600" y="16272"/>
                  <a:pt x="21604" y="16272"/>
                  <a:pt x="21607" y="16272"/>
                </a:cubicBezTo>
                <a:cubicBezTo>
                  <a:pt x="21624" y="16272"/>
                  <a:pt x="21634" y="16281"/>
                  <a:pt x="21630" y="16290"/>
                </a:cubicBezTo>
                <a:lnTo>
                  <a:pt x="21630" y="16296"/>
                </a:lnTo>
                <a:lnTo>
                  <a:pt x="21624" y="16319"/>
                </a:lnTo>
                <a:cubicBezTo>
                  <a:pt x="21618" y="16336"/>
                  <a:pt x="21630" y="16358"/>
                  <a:pt x="21652" y="16364"/>
                </a:cubicBezTo>
                <a:lnTo>
                  <a:pt x="21658" y="16353"/>
                </a:lnTo>
                <a:lnTo>
                  <a:pt x="21675" y="16341"/>
                </a:lnTo>
                <a:cubicBezTo>
                  <a:pt x="21679" y="16330"/>
                  <a:pt x="21687" y="16326"/>
                  <a:pt x="21695" y="16326"/>
                </a:cubicBezTo>
                <a:cubicBezTo>
                  <a:pt x="21708" y="16326"/>
                  <a:pt x="21722" y="16337"/>
                  <a:pt x="21726" y="16347"/>
                </a:cubicBezTo>
                <a:cubicBezTo>
                  <a:pt x="21729" y="16352"/>
                  <a:pt x="21747" y="16355"/>
                  <a:pt x="21769" y="16355"/>
                </a:cubicBezTo>
                <a:cubicBezTo>
                  <a:pt x="21796" y="16355"/>
                  <a:pt x="21827" y="16351"/>
                  <a:pt x="21839" y="16341"/>
                </a:cubicBezTo>
                <a:cubicBezTo>
                  <a:pt x="21851" y="16332"/>
                  <a:pt x="21863" y="16329"/>
                  <a:pt x="21874" y="16329"/>
                </a:cubicBezTo>
                <a:cubicBezTo>
                  <a:pt x="21891" y="16329"/>
                  <a:pt x="21906" y="16337"/>
                  <a:pt x="21913" y="16347"/>
                </a:cubicBezTo>
                <a:cubicBezTo>
                  <a:pt x="21914" y="16350"/>
                  <a:pt x="21916" y="16351"/>
                  <a:pt x="21918" y="16351"/>
                </a:cubicBezTo>
                <a:cubicBezTo>
                  <a:pt x="21929" y="16351"/>
                  <a:pt x="21954" y="16316"/>
                  <a:pt x="21959" y="16302"/>
                </a:cubicBezTo>
                <a:cubicBezTo>
                  <a:pt x="21963" y="16287"/>
                  <a:pt x="22011" y="16272"/>
                  <a:pt x="22038" y="16272"/>
                </a:cubicBezTo>
                <a:cubicBezTo>
                  <a:pt x="22043" y="16272"/>
                  <a:pt x="22046" y="16273"/>
                  <a:pt x="22049" y="16273"/>
                </a:cubicBezTo>
                <a:cubicBezTo>
                  <a:pt x="22072" y="16273"/>
                  <a:pt x="22095" y="16279"/>
                  <a:pt x="22106" y="16285"/>
                </a:cubicBezTo>
                <a:lnTo>
                  <a:pt x="22095" y="16376"/>
                </a:lnTo>
                <a:cubicBezTo>
                  <a:pt x="22146" y="16358"/>
                  <a:pt x="22203" y="16353"/>
                  <a:pt x="22208" y="16336"/>
                </a:cubicBezTo>
                <a:cubicBezTo>
                  <a:pt x="22208" y="16319"/>
                  <a:pt x="22225" y="16262"/>
                  <a:pt x="22237" y="16211"/>
                </a:cubicBezTo>
                <a:lnTo>
                  <a:pt x="22254" y="16194"/>
                </a:lnTo>
                <a:cubicBezTo>
                  <a:pt x="22270" y="16186"/>
                  <a:pt x="22286" y="16154"/>
                  <a:pt x="22311" y="16154"/>
                </a:cubicBezTo>
                <a:cubicBezTo>
                  <a:pt x="22321" y="16154"/>
                  <a:pt x="22332" y="16159"/>
                  <a:pt x="22344" y="16171"/>
                </a:cubicBezTo>
                <a:lnTo>
                  <a:pt x="22361" y="16188"/>
                </a:lnTo>
                <a:cubicBezTo>
                  <a:pt x="22356" y="16205"/>
                  <a:pt x="22361" y="16245"/>
                  <a:pt x="22367" y="16273"/>
                </a:cubicBezTo>
                <a:lnTo>
                  <a:pt x="22401" y="16256"/>
                </a:lnTo>
                <a:lnTo>
                  <a:pt x="22435" y="16234"/>
                </a:lnTo>
                <a:cubicBezTo>
                  <a:pt x="22469" y="16222"/>
                  <a:pt x="22515" y="16194"/>
                  <a:pt x="22515" y="16183"/>
                </a:cubicBezTo>
                <a:cubicBezTo>
                  <a:pt x="22520" y="16177"/>
                  <a:pt x="22515" y="16160"/>
                  <a:pt x="22498" y="16143"/>
                </a:cubicBezTo>
                <a:lnTo>
                  <a:pt x="22486" y="16143"/>
                </a:lnTo>
                <a:cubicBezTo>
                  <a:pt x="22483" y="16143"/>
                  <a:pt x="22481" y="16144"/>
                  <a:pt x="22478" y="16144"/>
                </a:cubicBezTo>
                <a:cubicBezTo>
                  <a:pt x="22451" y="16144"/>
                  <a:pt x="22447" y="16117"/>
                  <a:pt x="22452" y="16086"/>
                </a:cubicBezTo>
                <a:lnTo>
                  <a:pt x="22464" y="16029"/>
                </a:lnTo>
                <a:cubicBezTo>
                  <a:pt x="22481" y="15967"/>
                  <a:pt x="22492" y="15791"/>
                  <a:pt x="22464" y="15757"/>
                </a:cubicBezTo>
                <a:cubicBezTo>
                  <a:pt x="22441" y="15723"/>
                  <a:pt x="22401" y="15655"/>
                  <a:pt x="22378" y="15604"/>
                </a:cubicBezTo>
                <a:lnTo>
                  <a:pt x="22407" y="15575"/>
                </a:lnTo>
                <a:cubicBezTo>
                  <a:pt x="22424" y="15558"/>
                  <a:pt x="22441" y="15553"/>
                  <a:pt x="22452" y="15536"/>
                </a:cubicBezTo>
                <a:cubicBezTo>
                  <a:pt x="22464" y="15524"/>
                  <a:pt x="22475" y="15490"/>
                  <a:pt x="22475" y="15490"/>
                </a:cubicBezTo>
                <a:cubicBezTo>
                  <a:pt x="22430" y="15434"/>
                  <a:pt x="22469" y="15417"/>
                  <a:pt x="22498" y="15411"/>
                </a:cubicBezTo>
                <a:lnTo>
                  <a:pt x="22520" y="15400"/>
                </a:lnTo>
                <a:cubicBezTo>
                  <a:pt x="22526" y="15397"/>
                  <a:pt x="22531" y="15396"/>
                  <a:pt x="22537" y="15396"/>
                </a:cubicBezTo>
                <a:cubicBezTo>
                  <a:pt x="22557" y="15396"/>
                  <a:pt x="22577" y="15408"/>
                  <a:pt x="22577" y="15417"/>
                </a:cubicBezTo>
                <a:cubicBezTo>
                  <a:pt x="22581" y="15425"/>
                  <a:pt x="22612" y="15445"/>
                  <a:pt x="22633" y="15445"/>
                </a:cubicBezTo>
                <a:cubicBezTo>
                  <a:pt x="22641" y="15445"/>
                  <a:pt x="22648" y="15442"/>
                  <a:pt x="22651" y="15434"/>
                </a:cubicBezTo>
                <a:cubicBezTo>
                  <a:pt x="22662" y="15411"/>
                  <a:pt x="22679" y="15332"/>
                  <a:pt x="22685" y="15309"/>
                </a:cubicBezTo>
                <a:cubicBezTo>
                  <a:pt x="22685" y="15297"/>
                  <a:pt x="22682" y="15292"/>
                  <a:pt x="22676" y="15292"/>
                </a:cubicBezTo>
                <a:cubicBezTo>
                  <a:pt x="22671" y="15292"/>
                  <a:pt x="22662" y="15297"/>
                  <a:pt x="22651" y="15309"/>
                </a:cubicBezTo>
                <a:lnTo>
                  <a:pt x="22634" y="15309"/>
                </a:lnTo>
                <a:cubicBezTo>
                  <a:pt x="22617" y="15309"/>
                  <a:pt x="22600" y="15292"/>
                  <a:pt x="22583" y="15275"/>
                </a:cubicBezTo>
                <a:lnTo>
                  <a:pt x="22560" y="15241"/>
                </a:lnTo>
                <a:cubicBezTo>
                  <a:pt x="22554" y="15269"/>
                  <a:pt x="22503" y="15303"/>
                  <a:pt x="22452" y="15320"/>
                </a:cubicBezTo>
                <a:lnTo>
                  <a:pt x="22424" y="15292"/>
                </a:lnTo>
                <a:lnTo>
                  <a:pt x="22407" y="15275"/>
                </a:lnTo>
                <a:cubicBezTo>
                  <a:pt x="22401" y="15275"/>
                  <a:pt x="22367" y="15258"/>
                  <a:pt x="22356" y="15246"/>
                </a:cubicBezTo>
                <a:cubicBezTo>
                  <a:pt x="22339" y="15235"/>
                  <a:pt x="22350" y="15207"/>
                  <a:pt x="22356" y="15201"/>
                </a:cubicBezTo>
                <a:cubicBezTo>
                  <a:pt x="22356" y="15201"/>
                  <a:pt x="22357" y="15200"/>
                  <a:pt x="22358" y="15200"/>
                </a:cubicBezTo>
                <a:cubicBezTo>
                  <a:pt x="22367" y="15200"/>
                  <a:pt x="22395" y="15215"/>
                  <a:pt x="22414" y="15215"/>
                </a:cubicBezTo>
                <a:cubicBezTo>
                  <a:pt x="22421" y="15215"/>
                  <a:pt x="22427" y="15212"/>
                  <a:pt x="22430" y="15207"/>
                </a:cubicBezTo>
                <a:cubicBezTo>
                  <a:pt x="22441" y="15184"/>
                  <a:pt x="22424" y="15133"/>
                  <a:pt x="22418" y="15122"/>
                </a:cubicBezTo>
                <a:cubicBezTo>
                  <a:pt x="22407" y="15110"/>
                  <a:pt x="22435" y="15071"/>
                  <a:pt x="22447" y="15059"/>
                </a:cubicBezTo>
                <a:cubicBezTo>
                  <a:pt x="22464" y="15048"/>
                  <a:pt x="22464" y="15019"/>
                  <a:pt x="22458" y="15014"/>
                </a:cubicBezTo>
                <a:cubicBezTo>
                  <a:pt x="22452" y="15008"/>
                  <a:pt x="22486" y="14985"/>
                  <a:pt x="22498" y="14980"/>
                </a:cubicBezTo>
                <a:cubicBezTo>
                  <a:pt x="22509" y="14968"/>
                  <a:pt x="22549" y="14861"/>
                  <a:pt x="22560" y="14815"/>
                </a:cubicBezTo>
                <a:cubicBezTo>
                  <a:pt x="22566" y="14770"/>
                  <a:pt x="22515" y="14753"/>
                  <a:pt x="22498" y="14747"/>
                </a:cubicBezTo>
                <a:cubicBezTo>
                  <a:pt x="22496" y="14747"/>
                  <a:pt x="22494" y="14746"/>
                  <a:pt x="22492" y="14746"/>
                </a:cubicBezTo>
                <a:cubicBezTo>
                  <a:pt x="22470" y="14746"/>
                  <a:pt x="22416" y="14771"/>
                  <a:pt x="22395" y="14787"/>
                </a:cubicBezTo>
                <a:cubicBezTo>
                  <a:pt x="22394" y="14788"/>
                  <a:pt x="22392" y="14789"/>
                  <a:pt x="22390" y="14789"/>
                </a:cubicBezTo>
                <a:cubicBezTo>
                  <a:pt x="22373" y="14789"/>
                  <a:pt x="22350" y="14751"/>
                  <a:pt x="22350" y="14736"/>
                </a:cubicBezTo>
                <a:cubicBezTo>
                  <a:pt x="22347" y="14722"/>
                  <a:pt x="22336" y="14717"/>
                  <a:pt x="22320" y="14717"/>
                </a:cubicBezTo>
                <a:cubicBezTo>
                  <a:pt x="22309" y="14717"/>
                  <a:pt x="22296" y="14720"/>
                  <a:pt x="22282" y="14724"/>
                </a:cubicBezTo>
                <a:lnTo>
                  <a:pt x="22259" y="14736"/>
                </a:lnTo>
                <a:cubicBezTo>
                  <a:pt x="22248" y="14741"/>
                  <a:pt x="22237" y="14753"/>
                  <a:pt x="22231" y="14770"/>
                </a:cubicBezTo>
                <a:lnTo>
                  <a:pt x="22214" y="14804"/>
                </a:lnTo>
                <a:cubicBezTo>
                  <a:pt x="22225" y="14849"/>
                  <a:pt x="22248" y="14889"/>
                  <a:pt x="22271" y="14895"/>
                </a:cubicBezTo>
                <a:lnTo>
                  <a:pt x="22288" y="14895"/>
                </a:lnTo>
                <a:lnTo>
                  <a:pt x="22310" y="14900"/>
                </a:lnTo>
                <a:cubicBezTo>
                  <a:pt x="22321" y="14880"/>
                  <a:pt x="22340" y="14836"/>
                  <a:pt x="22352" y="14836"/>
                </a:cubicBezTo>
                <a:cubicBezTo>
                  <a:pt x="22353" y="14836"/>
                  <a:pt x="22355" y="14837"/>
                  <a:pt x="22356" y="14838"/>
                </a:cubicBezTo>
                <a:cubicBezTo>
                  <a:pt x="22367" y="14849"/>
                  <a:pt x="22384" y="14889"/>
                  <a:pt x="22390" y="14906"/>
                </a:cubicBezTo>
                <a:cubicBezTo>
                  <a:pt x="22395" y="14917"/>
                  <a:pt x="22288" y="14940"/>
                  <a:pt x="22248" y="14957"/>
                </a:cubicBezTo>
                <a:cubicBezTo>
                  <a:pt x="22240" y="14961"/>
                  <a:pt x="22233" y="14962"/>
                  <a:pt x="22227" y="14962"/>
                </a:cubicBezTo>
                <a:cubicBezTo>
                  <a:pt x="22203" y="14962"/>
                  <a:pt x="22187" y="14943"/>
                  <a:pt x="22191" y="14934"/>
                </a:cubicBezTo>
                <a:cubicBezTo>
                  <a:pt x="22197" y="14923"/>
                  <a:pt x="22203" y="14883"/>
                  <a:pt x="22203" y="14866"/>
                </a:cubicBezTo>
                <a:cubicBezTo>
                  <a:pt x="22197" y="14855"/>
                  <a:pt x="22186" y="14810"/>
                  <a:pt x="22163" y="14775"/>
                </a:cubicBezTo>
                <a:lnTo>
                  <a:pt x="22146" y="14747"/>
                </a:lnTo>
                <a:lnTo>
                  <a:pt x="22129" y="14719"/>
                </a:lnTo>
                <a:cubicBezTo>
                  <a:pt x="22100" y="14719"/>
                  <a:pt x="22072" y="14730"/>
                  <a:pt x="22066" y="14736"/>
                </a:cubicBezTo>
                <a:lnTo>
                  <a:pt x="22061" y="14736"/>
                </a:lnTo>
                <a:lnTo>
                  <a:pt x="22021" y="14724"/>
                </a:lnTo>
                <a:cubicBezTo>
                  <a:pt x="21981" y="14724"/>
                  <a:pt x="21913" y="14713"/>
                  <a:pt x="21873" y="14702"/>
                </a:cubicBezTo>
                <a:lnTo>
                  <a:pt x="21834" y="14690"/>
                </a:lnTo>
                <a:cubicBezTo>
                  <a:pt x="21830" y="14690"/>
                  <a:pt x="21824" y="14688"/>
                  <a:pt x="21818" y="14688"/>
                </a:cubicBezTo>
                <a:cubicBezTo>
                  <a:pt x="21815" y="14688"/>
                  <a:pt x="21813" y="14688"/>
                  <a:pt x="21811" y="14690"/>
                </a:cubicBezTo>
                <a:lnTo>
                  <a:pt x="21743" y="14736"/>
                </a:lnTo>
                <a:cubicBezTo>
                  <a:pt x="21681" y="14690"/>
                  <a:pt x="21647" y="14571"/>
                  <a:pt x="21647" y="14537"/>
                </a:cubicBezTo>
                <a:cubicBezTo>
                  <a:pt x="21647" y="14509"/>
                  <a:pt x="21607" y="14463"/>
                  <a:pt x="21556" y="14441"/>
                </a:cubicBezTo>
                <a:lnTo>
                  <a:pt x="21510" y="14452"/>
                </a:lnTo>
                <a:lnTo>
                  <a:pt x="21471" y="14463"/>
                </a:lnTo>
                <a:cubicBezTo>
                  <a:pt x="21456" y="14478"/>
                  <a:pt x="21443" y="14485"/>
                  <a:pt x="21432" y="14485"/>
                </a:cubicBezTo>
                <a:cubicBezTo>
                  <a:pt x="21415" y="14485"/>
                  <a:pt x="21405" y="14465"/>
                  <a:pt x="21408" y="14429"/>
                </a:cubicBezTo>
                <a:lnTo>
                  <a:pt x="21408" y="14429"/>
                </a:lnTo>
                <a:lnTo>
                  <a:pt x="21340" y="14446"/>
                </a:lnTo>
                <a:cubicBezTo>
                  <a:pt x="21338" y="14447"/>
                  <a:pt x="21336" y="14447"/>
                  <a:pt x="21334" y="14447"/>
                </a:cubicBezTo>
                <a:cubicBezTo>
                  <a:pt x="21312" y="14447"/>
                  <a:pt x="21313" y="14416"/>
                  <a:pt x="21323" y="14395"/>
                </a:cubicBezTo>
                <a:cubicBezTo>
                  <a:pt x="21331" y="14379"/>
                  <a:pt x="21342" y="14351"/>
                  <a:pt x="21362" y="14351"/>
                </a:cubicBezTo>
                <a:cubicBezTo>
                  <a:pt x="21370" y="14351"/>
                  <a:pt x="21380" y="14356"/>
                  <a:pt x="21391" y="14367"/>
                </a:cubicBezTo>
                <a:cubicBezTo>
                  <a:pt x="21397" y="14373"/>
                  <a:pt x="21420" y="14378"/>
                  <a:pt x="21431" y="14378"/>
                </a:cubicBezTo>
                <a:lnTo>
                  <a:pt x="21465" y="14378"/>
                </a:lnTo>
                <a:cubicBezTo>
                  <a:pt x="21480" y="14381"/>
                  <a:pt x="21494" y="14383"/>
                  <a:pt x="21506" y="14383"/>
                </a:cubicBezTo>
                <a:cubicBezTo>
                  <a:pt x="21568" y="14383"/>
                  <a:pt x="21604" y="14350"/>
                  <a:pt x="21590" y="14299"/>
                </a:cubicBezTo>
                <a:lnTo>
                  <a:pt x="21590" y="14299"/>
                </a:lnTo>
                <a:lnTo>
                  <a:pt x="21539" y="14339"/>
                </a:lnTo>
                <a:cubicBezTo>
                  <a:pt x="21533" y="14342"/>
                  <a:pt x="21529" y="14343"/>
                  <a:pt x="21525" y="14343"/>
                </a:cubicBezTo>
                <a:cubicBezTo>
                  <a:pt x="21510" y="14343"/>
                  <a:pt x="21507" y="14320"/>
                  <a:pt x="21493" y="14316"/>
                </a:cubicBezTo>
                <a:cubicBezTo>
                  <a:pt x="21445" y="14294"/>
                  <a:pt x="21424" y="14286"/>
                  <a:pt x="21372" y="14286"/>
                </a:cubicBezTo>
                <a:cubicBezTo>
                  <a:pt x="21357" y="14286"/>
                  <a:pt x="21339" y="14286"/>
                  <a:pt x="21317" y="14288"/>
                </a:cubicBezTo>
                <a:cubicBezTo>
                  <a:pt x="21306" y="14288"/>
                  <a:pt x="21300" y="14276"/>
                  <a:pt x="21295" y="14276"/>
                </a:cubicBezTo>
                <a:lnTo>
                  <a:pt x="21255" y="14265"/>
                </a:lnTo>
                <a:cubicBezTo>
                  <a:pt x="21244" y="14305"/>
                  <a:pt x="21198" y="14435"/>
                  <a:pt x="21204" y="14475"/>
                </a:cubicBezTo>
                <a:cubicBezTo>
                  <a:pt x="21204" y="14503"/>
                  <a:pt x="21201" y="14514"/>
                  <a:pt x="21197" y="14514"/>
                </a:cubicBezTo>
                <a:cubicBezTo>
                  <a:pt x="21196" y="14514"/>
                  <a:pt x="21194" y="14512"/>
                  <a:pt x="21193" y="14509"/>
                </a:cubicBezTo>
                <a:cubicBezTo>
                  <a:pt x="21193" y="14497"/>
                  <a:pt x="21170" y="14458"/>
                  <a:pt x="21142" y="14412"/>
                </a:cubicBezTo>
                <a:lnTo>
                  <a:pt x="21164" y="14350"/>
                </a:lnTo>
                <a:lnTo>
                  <a:pt x="21187" y="14305"/>
                </a:lnTo>
                <a:cubicBezTo>
                  <a:pt x="21147" y="14299"/>
                  <a:pt x="21085" y="14288"/>
                  <a:pt x="21056" y="14288"/>
                </a:cubicBezTo>
                <a:lnTo>
                  <a:pt x="21045" y="14248"/>
                </a:lnTo>
                <a:cubicBezTo>
                  <a:pt x="21045" y="14231"/>
                  <a:pt x="21045" y="14219"/>
                  <a:pt x="21045" y="14202"/>
                </a:cubicBezTo>
                <a:cubicBezTo>
                  <a:pt x="21045" y="14202"/>
                  <a:pt x="21051" y="14208"/>
                  <a:pt x="21051" y="14208"/>
                </a:cubicBezTo>
                <a:lnTo>
                  <a:pt x="21073" y="14214"/>
                </a:lnTo>
                <a:cubicBezTo>
                  <a:pt x="21085" y="14214"/>
                  <a:pt x="21096" y="14202"/>
                  <a:pt x="21108" y="14197"/>
                </a:cubicBezTo>
                <a:cubicBezTo>
                  <a:pt x="21108" y="14214"/>
                  <a:pt x="21136" y="14231"/>
                  <a:pt x="21170" y="14248"/>
                </a:cubicBezTo>
                <a:lnTo>
                  <a:pt x="21170" y="14174"/>
                </a:lnTo>
                <a:lnTo>
                  <a:pt x="21181" y="14174"/>
                </a:lnTo>
                <a:cubicBezTo>
                  <a:pt x="21183" y="14175"/>
                  <a:pt x="21186" y="14176"/>
                  <a:pt x="21189" y="14176"/>
                </a:cubicBezTo>
                <a:cubicBezTo>
                  <a:pt x="21217" y="14176"/>
                  <a:pt x="21300" y="14146"/>
                  <a:pt x="21334" y="14146"/>
                </a:cubicBezTo>
                <a:cubicBezTo>
                  <a:pt x="21374" y="14146"/>
                  <a:pt x="21454" y="14129"/>
                  <a:pt x="21465" y="14123"/>
                </a:cubicBezTo>
                <a:cubicBezTo>
                  <a:pt x="21467" y="14122"/>
                  <a:pt x="21469" y="14122"/>
                  <a:pt x="21471" y="14122"/>
                </a:cubicBezTo>
                <a:cubicBezTo>
                  <a:pt x="21489" y="14122"/>
                  <a:pt x="21527" y="14137"/>
                  <a:pt x="21549" y="14137"/>
                </a:cubicBezTo>
                <a:cubicBezTo>
                  <a:pt x="21554" y="14137"/>
                  <a:pt x="21559" y="14136"/>
                  <a:pt x="21561" y="14134"/>
                </a:cubicBezTo>
                <a:cubicBezTo>
                  <a:pt x="21570" y="14126"/>
                  <a:pt x="21596" y="14121"/>
                  <a:pt x="21625" y="14121"/>
                </a:cubicBezTo>
                <a:cubicBezTo>
                  <a:pt x="21636" y="14121"/>
                  <a:pt x="21647" y="14121"/>
                  <a:pt x="21658" y="14123"/>
                </a:cubicBezTo>
                <a:lnTo>
                  <a:pt x="21686" y="14083"/>
                </a:lnTo>
                <a:lnTo>
                  <a:pt x="21692" y="14083"/>
                </a:lnTo>
                <a:cubicBezTo>
                  <a:pt x="21693" y="14084"/>
                  <a:pt x="21695" y="14084"/>
                  <a:pt x="21698" y="14084"/>
                </a:cubicBezTo>
                <a:cubicBezTo>
                  <a:pt x="21713" y="14084"/>
                  <a:pt x="21747" y="14068"/>
                  <a:pt x="21777" y="14038"/>
                </a:cubicBezTo>
                <a:lnTo>
                  <a:pt x="21783" y="14061"/>
                </a:lnTo>
                <a:cubicBezTo>
                  <a:pt x="21788" y="14072"/>
                  <a:pt x="21793" y="14075"/>
                  <a:pt x="21798" y="14075"/>
                </a:cubicBezTo>
                <a:cubicBezTo>
                  <a:pt x="21811" y="14075"/>
                  <a:pt x="21825" y="14051"/>
                  <a:pt x="21836" y="14051"/>
                </a:cubicBezTo>
                <a:cubicBezTo>
                  <a:pt x="21842" y="14051"/>
                  <a:pt x="21847" y="14056"/>
                  <a:pt x="21851" y="14072"/>
                </a:cubicBezTo>
                <a:cubicBezTo>
                  <a:pt x="21851" y="14072"/>
                  <a:pt x="21891" y="14054"/>
                  <a:pt x="21904" y="14054"/>
                </a:cubicBezTo>
                <a:cubicBezTo>
                  <a:pt x="21906" y="14054"/>
                  <a:pt x="21907" y="14054"/>
                  <a:pt x="21908" y="14055"/>
                </a:cubicBezTo>
                <a:lnTo>
                  <a:pt x="21936" y="14112"/>
                </a:lnTo>
                <a:cubicBezTo>
                  <a:pt x="21959" y="14078"/>
                  <a:pt x="21998" y="14032"/>
                  <a:pt x="22032" y="14015"/>
                </a:cubicBezTo>
                <a:lnTo>
                  <a:pt x="22123" y="14015"/>
                </a:lnTo>
                <a:cubicBezTo>
                  <a:pt x="22191" y="14015"/>
                  <a:pt x="22271" y="14004"/>
                  <a:pt x="22305" y="13993"/>
                </a:cubicBezTo>
                <a:lnTo>
                  <a:pt x="22333" y="13987"/>
                </a:lnTo>
                <a:lnTo>
                  <a:pt x="22367" y="13981"/>
                </a:lnTo>
                <a:cubicBezTo>
                  <a:pt x="22395" y="13964"/>
                  <a:pt x="22588" y="13947"/>
                  <a:pt x="22645" y="13924"/>
                </a:cubicBezTo>
                <a:cubicBezTo>
                  <a:pt x="22694" y="13905"/>
                  <a:pt x="22752" y="13889"/>
                  <a:pt x="22785" y="13889"/>
                </a:cubicBezTo>
                <a:cubicBezTo>
                  <a:pt x="22790" y="13889"/>
                  <a:pt x="22795" y="13890"/>
                  <a:pt x="22798" y="13890"/>
                </a:cubicBezTo>
                <a:lnTo>
                  <a:pt x="22827" y="13873"/>
                </a:lnTo>
                <a:lnTo>
                  <a:pt x="22844" y="13862"/>
                </a:lnTo>
                <a:cubicBezTo>
                  <a:pt x="22866" y="13845"/>
                  <a:pt x="22912" y="13834"/>
                  <a:pt x="22923" y="13834"/>
                </a:cubicBezTo>
                <a:cubicBezTo>
                  <a:pt x="22934" y="13834"/>
                  <a:pt x="22974" y="13805"/>
                  <a:pt x="22986" y="13794"/>
                </a:cubicBezTo>
                <a:cubicBezTo>
                  <a:pt x="22997" y="13783"/>
                  <a:pt x="23014" y="13771"/>
                  <a:pt x="23014" y="13771"/>
                </a:cubicBezTo>
                <a:cubicBezTo>
                  <a:pt x="23020" y="13771"/>
                  <a:pt x="23037" y="13783"/>
                  <a:pt x="23059" y="13788"/>
                </a:cubicBezTo>
                <a:lnTo>
                  <a:pt x="23048" y="13766"/>
                </a:lnTo>
                <a:lnTo>
                  <a:pt x="23014" y="13680"/>
                </a:lnTo>
                <a:cubicBezTo>
                  <a:pt x="22963" y="13595"/>
                  <a:pt x="22934" y="13510"/>
                  <a:pt x="22934" y="13505"/>
                </a:cubicBezTo>
                <a:cubicBezTo>
                  <a:pt x="22940" y="13505"/>
                  <a:pt x="22974" y="13476"/>
                  <a:pt x="23014" y="13436"/>
                </a:cubicBezTo>
                <a:lnTo>
                  <a:pt x="22963" y="13351"/>
                </a:lnTo>
                <a:lnTo>
                  <a:pt x="22946" y="13312"/>
                </a:lnTo>
                <a:cubicBezTo>
                  <a:pt x="22957" y="13278"/>
                  <a:pt x="22969" y="13227"/>
                  <a:pt x="22974" y="13198"/>
                </a:cubicBezTo>
                <a:lnTo>
                  <a:pt x="22951" y="13175"/>
                </a:lnTo>
                <a:lnTo>
                  <a:pt x="22940" y="13153"/>
                </a:lnTo>
                <a:cubicBezTo>
                  <a:pt x="22934" y="13124"/>
                  <a:pt x="22929" y="13068"/>
                  <a:pt x="22929" y="13034"/>
                </a:cubicBezTo>
                <a:lnTo>
                  <a:pt x="22929" y="13011"/>
                </a:lnTo>
                <a:lnTo>
                  <a:pt x="22934" y="12949"/>
                </a:lnTo>
                <a:cubicBezTo>
                  <a:pt x="22900" y="12943"/>
                  <a:pt x="22934" y="12909"/>
                  <a:pt x="22946" y="12886"/>
                </a:cubicBezTo>
                <a:cubicBezTo>
                  <a:pt x="22957" y="12858"/>
                  <a:pt x="22991" y="12801"/>
                  <a:pt x="23014" y="12756"/>
                </a:cubicBezTo>
                <a:lnTo>
                  <a:pt x="22974" y="12727"/>
                </a:lnTo>
                <a:cubicBezTo>
                  <a:pt x="22917" y="12688"/>
                  <a:pt x="22912" y="12653"/>
                  <a:pt x="22951" y="12585"/>
                </a:cubicBezTo>
                <a:lnTo>
                  <a:pt x="22963" y="12563"/>
                </a:lnTo>
                <a:cubicBezTo>
                  <a:pt x="22963" y="12523"/>
                  <a:pt x="22940" y="12449"/>
                  <a:pt x="22923" y="12432"/>
                </a:cubicBezTo>
                <a:cubicBezTo>
                  <a:pt x="22912" y="12415"/>
                  <a:pt x="22906" y="12392"/>
                  <a:pt x="22912" y="12392"/>
                </a:cubicBezTo>
                <a:cubicBezTo>
                  <a:pt x="22912" y="12387"/>
                  <a:pt x="22917" y="12364"/>
                  <a:pt x="22929" y="12364"/>
                </a:cubicBezTo>
                <a:cubicBezTo>
                  <a:pt x="22934" y="12358"/>
                  <a:pt x="22934" y="12319"/>
                  <a:pt x="22940" y="12307"/>
                </a:cubicBezTo>
                <a:cubicBezTo>
                  <a:pt x="22946" y="12296"/>
                  <a:pt x="22997" y="12251"/>
                  <a:pt x="23008" y="12228"/>
                </a:cubicBezTo>
                <a:cubicBezTo>
                  <a:pt x="23020" y="12205"/>
                  <a:pt x="23020" y="12177"/>
                  <a:pt x="23014" y="12166"/>
                </a:cubicBezTo>
                <a:lnTo>
                  <a:pt x="23008" y="12166"/>
                </a:lnTo>
                <a:cubicBezTo>
                  <a:pt x="22974" y="12160"/>
                  <a:pt x="22963" y="12132"/>
                  <a:pt x="22951" y="12097"/>
                </a:cubicBezTo>
                <a:lnTo>
                  <a:pt x="22940" y="12052"/>
                </a:lnTo>
                <a:cubicBezTo>
                  <a:pt x="22951" y="12012"/>
                  <a:pt x="22986" y="11984"/>
                  <a:pt x="22997" y="11984"/>
                </a:cubicBezTo>
                <a:cubicBezTo>
                  <a:pt x="22997" y="11984"/>
                  <a:pt x="22998" y="11984"/>
                  <a:pt x="22998" y="11984"/>
                </a:cubicBezTo>
                <a:cubicBezTo>
                  <a:pt x="23010" y="11984"/>
                  <a:pt x="23037" y="11910"/>
                  <a:pt x="23042" y="11910"/>
                </a:cubicBezTo>
                <a:cubicBezTo>
                  <a:pt x="23054" y="11910"/>
                  <a:pt x="23076" y="11927"/>
                  <a:pt x="23076" y="11939"/>
                </a:cubicBezTo>
                <a:cubicBezTo>
                  <a:pt x="23078" y="11942"/>
                  <a:pt x="23081" y="11944"/>
                  <a:pt x="23087" y="11944"/>
                </a:cubicBezTo>
                <a:cubicBezTo>
                  <a:pt x="23105" y="11944"/>
                  <a:pt x="23144" y="11925"/>
                  <a:pt x="23161" y="11916"/>
                </a:cubicBezTo>
                <a:cubicBezTo>
                  <a:pt x="23178" y="11905"/>
                  <a:pt x="23161" y="11882"/>
                  <a:pt x="23150" y="11882"/>
                </a:cubicBezTo>
                <a:cubicBezTo>
                  <a:pt x="23142" y="11886"/>
                  <a:pt x="23111" y="11897"/>
                  <a:pt x="23092" y="11897"/>
                </a:cubicBezTo>
                <a:cubicBezTo>
                  <a:pt x="23083" y="11897"/>
                  <a:pt x="23076" y="11895"/>
                  <a:pt x="23076" y="11888"/>
                </a:cubicBezTo>
                <a:cubicBezTo>
                  <a:pt x="23082" y="11865"/>
                  <a:pt x="23071" y="11848"/>
                  <a:pt x="23065" y="11848"/>
                </a:cubicBezTo>
                <a:cubicBezTo>
                  <a:pt x="23065" y="11848"/>
                  <a:pt x="23037" y="11868"/>
                  <a:pt x="23022" y="11868"/>
                </a:cubicBezTo>
                <a:cubicBezTo>
                  <a:pt x="23018" y="11868"/>
                  <a:pt x="23016" y="11867"/>
                  <a:pt x="23014" y="11865"/>
                </a:cubicBezTo>
                <a:cubicBezTo>
                  <a:pt x="23003" y="11853"/>
                  <a:pt x="22974" y="11819"/>
                  <a:pt x="22969" y="11808"/>
                </a:cubicBezTo>
                <a:cubicBezTo>
                  <a:pt x="22957" y="11802"/>
                  <a:pt x="23003" y="11791"/>
                  <a:pt x="23014" y="11791"/>
                </a:cubicBezTo>
                <a:cubicBezTo>
                  <a:pt x="23024" y="11794"/>
                  <a:pt x="23041" y="11798"/>
                  <a:pt x="23056" y="11798"/>
                </a:cubicBezTo>
                <a:cubicBezTo>
                  <a:pt x="23067" y="11798"/>
                  <a:pt x="23077" y="11796"/>
                  <a:pt x="23082" y="11791"/>
                </a:cubicBezTo>
                <a:cubicBezTo>
                  <a:pt x="23085" y="11790"/>
                  <a:pt x="23089" y="11790"/>
                  <a:pt x="23093" y="11790"/>
                </a:cubicBezTo>
                <a:cubicBezTo>
                  <a:pt x="23112" y="11790"/>
                  <a:pt x="23140" y="11800"/>
                  <a:pt x="23144" y="11814"/>
                </a:cubicBezTo>
                <a:cubicBezTo>
                  <a:pt x="23147" y="11816"/>
                  <a:pt x="23149" y="11817"/>
                  <a:pt x="23150" y="11817"/>
                </a:cubicBezTo>
                <a:cubicBezTo>
                  <a:pt x="23156" y="11817"/>
                  <a:pt x="23155" y="11801"/>
                  <a:pt x="23150" y="11774"/>
                </a:cubicBezTo>
                <a:lnTo>
                  <a:pt x="23139" y="11746"/>
                </a:lnTo>
                <a:lnTo>
                  <a:pt x="23133" y="11729"/>
                </a:lnTo>
                <a:cubicBezTo>
                  <a:pt x="23133" y="11706"/>
                  <a:pt x="23190" y="11678"/>
                  <a:pt x="23207" y="11649"/>
                </a:cubicBezTo>
                <a:cubicBezTo>
                  <a:pt x="23218" y="11627"/>
                  <a:pt x="23201" y="11570"/>
                  <a:pt x="23190" y="11553"/>
                </a:cubicBezTo>
                <a:cubicBezTo>
                  <a:pt x="23184" y="11541"/>
                  <a:pt x="23178" y="11502"/>
                  <a:pt x="23190" y="11468"/>
                </a:cubicBezTo>
                <a:lnTo>
                  <a:pt x="23201" y="11434"/>
                </a:lnTo>
                <a:lnTo>
                  <a:pt x="23218" y="11377"/>
                </a:lnTo>
                <a:cubicBezTo>
                  <a:pt x="23174" y="11347"/>
                  <a:pt x="23168" y="11330"/>
                  <a:pt x="23201" y="11330"/>
                </a:cubicBezTo>
                <a:cubicBezTo>
                  <a:pt x="23206" y="11330"/>
                  <a:pt x="23212" y="11331"/>
                  <a:pt x="23218" y="11331"/>
                </a:cubicBezTo>
                <a:lnTo>
                  <a:pt x="23218" y="11349"/>
                </a:lnTo>
                <a:lnTo>
                  <a:pt x="23230" y="11377"/>
                </a:lnTo>
                <a:cubicBezTo>
                  <a:pt x="23232" y="11378"/>
                  <a:pt x="23234" y="11378"/>
                  <a:pt x="23236" y="11378"/>
                </a:cubicBezTo>
                <a:cubicBezTo>
                  <a:pt x="23252" y="11378"/>
                  <a:pt x="23269" y="11363"/>
                  <a:pt x="23269" y="11343"/>
                </a:cubicBezTo>
                <a:lnTo>
                  <a:pt x="23258" y="11320"/>
                </a:lnTo>
                <a:cubicBezTo>
                  <a:pt x="23252" y="11320"/>
                  <a:pt x="23264" y="11303"/>
                  <a:pt x="23269" y="11292"/>
                </a:cubicBezTo>
                <a:cubicBezTo>
                  <a:pt x="23281" y="11246"/>
                  <a:pt x="23269" y="11235"/>
                  <a:pt x="23235" y="11235"/>
                </a:cubicBezTo>
                <a:lnTo>
                  <a:pt x="23224" y="11235"/>
                </a:lnTo>
                <a:cubicBezTo>
                  <a:pt x="23212" y="11218"/>
                  <a:pt x="23212" y="11190"/>
                  <a:pt x="23218" y="11184"/>
                </a:cubicBezTo>
                <a:cubicBezTo>
                  <a:pt x="23224" y="11178"/>
                  <a:pt x="23235" y="11144"/>
                  <a:pt x="23252" y="11110"/>
                </a:cubicBezTo>
                <a:lnTo>
                  <a:pt x="23241" y="11082"/>
                </a:lnTo>
                <a:cubicBezTo>
                  <a:pt x="23220" y="11019"/>
                  <a:pt x="23184" y="10985"/>
                  <a:pt x="23161" y="10985"/>
                </a:cubicBezTo>
                <a:cubicBezTo>
                  <a:pt x="23159" y="10985"/>
                  <a:pt x="23157" y="10985"/>
                  <a:pt x="23156" y="10985"/>
                </a:cubicBezTo>
                <a:lnTo>
                  <a:pt x="23150" y="10991"/>
                </a:lnTo>
                <a:cubicBezTo>
                  <a:pt x="23149" y="10992"/>
                  <a:pt x="23149" y="10993"/>
                  <a:pt x="23147" y="10993"/>
                </a:cubicBezTo>
                <a:cubicBezTo>
                  <a:pt x="23138" y="10993"/>
                  <a:pt x="23115" y="10955"/>
                  <a:pt x="23110" y="10940"/>
                </a:cubicBezTo>
                <a:cubicBezTo>
                  <a:pt x="23105" y="10923"/>
                  <a:pt x="23144" y="10866"/>
                  <a:pt x="23156" y="10855"/>
                </a:cubicBezTo>
                <a:cubicBezTo>
                  <a:pt x="23173" y="10838"/>
                  <a:pt x="23122" y="10815"/>
                  <a:pt x="23105" y="10815"/>
                </a:cubicBezTo>
                <a:cubicBezTo>
                  <a:pt x="23088" y="10815"/>
                  <a:pt x="23099" y="10764"/>
                  <a:pt x="23105" y="10747"/>
                </a:cubicBezTo>
                <a:cubicBezTo>
                  <a:pt x="23110" y="10736"/>
                  <a:pt x="23122" y="10724"/>
                  <a:pt x="23133" y="10719"/>
                </a:cubicBezTo>
                <a:lnTo>
                  <a:pt x="23133" y="10724"/>
                </a:lnTo>
                <a:lnTo>
                  <a:pt x="23150" y="10747"/>
                </a:lnTo>
                <a:cubicBezTo>
                  <a:pt x="23163" y="10760"/>
                  <a:pt x="23177" y="10764"/>
                  <a:pt x="23189" y="10764"/>
                </a:cubicBezTo>
                <a:cubicBezTo>
                  <a:pt x="23199" y="10764"/>
                  <a:pt x="23207" y="10761"/>
                  <a:pt x="23212" y="10758"/>
                </a:cubicBezTo>
                <a:cubicBezTo>
                  <a:pt x="23218" y="10747"/>
                  <a:pt x="23201" y="10696"/>
                  <a:pt x="23184" y="10651"/>
                </a:cubicBezTo>
                <a:cubicBezTo>
                  <a:pt x="23174" y="10611"/>
                  <a:pt x="23147" y="10580"/>
                  <a:pt x="23126" y="10580"/>
                </a:cubicBezTo>
                <a:cubicBezTo>
                  <a:pt x="23122" y="10580"/>
                  <a:pt x="23119" y="10581"/>
                  <a:pt x="23116" y="10583"/>
                </a:cubicBezTo>
                <a:lnTo>
                  <a:pt x="23110" y="10560"/>
                </a:lnTo>
                <a:lnTo>
                  <a:pt x="23088" y="10509"/>
                </a:lnTo>
                <a:cubicBezTo>
                  <a:pt x="23122" y="10475"/>
                  <a:pt x="23122" y="10435"/>
                  <a:pt x="23116" y="10429"/>
                </a:cubicBezTo>
                <a:cubicBezTo>
                  <a:pt x="23114" y="10428"/>
                  <a:pt x="23112" y="10428"/>
                  <a:pt x="23109" y="10428"/>
                </a:cubicBezTo>
                <a:cubicBezTo>
                  <a:pt x="23094" y="10428"/>
                  <a:pt x="23066" y="10440"/>
                  <a:pt x="23042" y="10463"/>
                </a:cubicBezTo>
                <a:lnTo>
                  <a:pt x="23020" y="10412"/>
                </a:lnTo>
                <a:cubicBezTo>
                  <a:pt x="23019" y="10412"/>
                  <a:pt x="23018" y="10411"/>
                  <a:pt x="23017" y="10411"/>
                </a:cubicBezTo>
                <a:cubicBezTo>
                  <a:pt x="23013" y="10411"/>
                  <a:pt x="23008" y="10427"/>
                  <a:pt x="23008" y="10446"/>
                </a:cubicBezTo>
                <a:lnTo>
                  <a:pt x="22997" y="10463"/>
                </a:lnTo>
                <a:lnTo>
                  <a:pt x="22986" y="10492"/>
                </a:lnTo>
                <a:cubicBezTo>
                  <a:pt x="22975" y="10503"/>
                  <a:pt x="22954" y="10509"/>
                  <a:pt x="22938" y="10509"/>
                </a:cubicBezTo>
                <a:cubicBezTo>
                  <a:pt x="22929" y="10509"/>
                  <a:pt x="22921" y="10507"/>
                  <a:pt x="22917" y="10503"/>
                </a:cubicBezTo>
                <a:cubicBezTo>
                  <a:pt x="22906" y="10486"/>
                  <a:pt x="22923" y="10435"/>
                  <a:pt x="22957" y="10384"/>
                </a:cubicBezTo>
                <a:lnTo>
                  <a:pt x="22963" y="10339"/>
                </a:lnTo>
                <a:cubicBezTo>
                  <a:pt x="22963" y="10299"/>
                  <a:pt x="22940" y="10253"/>
                  <a:pt x="22929" y="10208"/>
                </a:cubicBezTo>
                <a:lnTo>
                  <a:pt x="22923" y="10202"/>
                </a:lnTo>
                <a:cubicBezTo>
                  <a:pt x="22924" y="10201"/>
                  <a:pt x="22925" y="10201"/>
                  <a:pt x="22927" y="10201"/>
                </a:cubicBezTo>
                <a:cubicBezTo>
                  <a:pt x="22942" y="10201"/>
                  <a:pt x="22982" y="10255"/>
                  <a:pt x="23003" y="10270"/>
                </a:cubicBezTo>
                <a:cubicBezTo>
                  <a:pt x="23009" y="10279"/>
                  <a:pt x="23019" y="10282"/>
                  <a:pt x="23029" y="10282"/>
                </a:cubicBezTo>
                <a:cubicBezTo>
                  <a:pt x="23046" y="10282"/>
                  <a:pt x="23064" y="10274"/>
                  <a:pt x="23071" y="10270"/>
                </a:cubicBezTo>
                <a:cubicBezTo>
                  <a:pt x="23073" y="10266"/>
                  <a:pt x="23080" y="10265"/>
                  <a:pt x="23090" y="10265"/>
                </a:cubicBezTo>
                <a:cubicBezTo>
                  <a:pt x="23108" y="10265"/>
                  <a:pt x="23131" y="10271"/>
                  <a:pt x="23139" y="10282"/>
                </a:cubicBezTo>
                <a:cubicBezTo>
                  <a:pt x="23141" y="10284"/>
                  <a:pt x="23143" y="10285"/>
                  <a:pt x="23144" y="10285"/>
                </a:cubicBezTo>
                <a:cubicBezTo>
                  <a:pt x="23152" y="10285"/>
                  <a:pt x="23155" y="10264"/>
                  <a:pt x="23150" y="10236"/>
                </a:cubicBezTo>
                <a:lnTo>
                  <a:pt x="23150" y="10202"/>
                </a:lnTo>
                <a:lnTo>
                  <a:pt x="23144" y="10163"/>
                </a:lnTo>
                <a:cubicBezTo>
                  <a:pt x="23116" y="10163"/>
                  <a:pt x="23076" y="10157"/>
                  <a:pt x="23054" y="10146"/>
                </a:cubicBezTo>
                <a:lnTo>
                  <a:pt x="23054" y="10129"/>
                </a:lnTo>
                <a:lnTo>
                  <a:pt x="23048" y="10066"/>
                </a:lnTo>
                <a:cubicBezTo>
                  <a:pt x="23038" y="10079"/>
                  <a:pt x="23028" y="10084"/>
                  <a:pt x="23019" y="10084"/>
                </a:cubicBezTo>
                <a:cubicBezTo>
                  <a:pt x="23008" y="10084"/>
                  <a:pt x="22998" y="10074"/>
                  <a:pt x="22991" y="10055"/>
                </a:cubicBezTo>
                <a:lnTo>
                  <a:pt x="22986" y="10055"/>
                </a:lnTo>
                <a:cubicBezTo>
                  <a:pt x="22982" y="10056"/>
                  <a:pt x="22978" y="10057"/>
                  <a:pt x="22975" y="10057"/>
                </a:cubicBezTo>
                <a:cubicBezTo>
                  <a:pt x="22948" y="10057"/>
                  <a:pt x="22956" y="10014"/>
                  <a:pt x="22946" y="9998"/>
                </a:cubicBezTo>
                <a:lnTo>
                  <a:pt x="22934" y="9992"/>
                </a:lnTo>
                <a:cubicBezTo>
                  <a:pt x="22923" y="9992"/>
                  <a:pt x="22861" y="9975"/>
                  <a:pt x="22855" y="9953"/>
                </a:cubicBezTo>
                <a:cubicBezTo>
                  <a:pt x="22855" y="9930"/>
                  <a:pt x="22866" y="9868"/>
                  <a:pt x="22872" y="9851"/>
                </a:cubicBezTo>
                <a:cubicBezTo>
                  <a:pt x="22873" y="9848"/>
                  <a:pt x="22875" y="9847"/>
                  <a:pt x="22878" y="9847"/>
                </a:cubicBezTo>
                <a:cubicBezTo>
                  <a:pt x="22895" y="9847"/>
                  <a:pt x="22937" y="9880"/>
                  <a:pt x="22951" y="9885"/>
                </a:cubicBezTo>
                <a:cubicBezTo>
                  <a:pt x="22957" y="9886"/>
                  <a:pt x="22967" y="9886"/>
                  <a:pt x="22980" y="9886"/>
                </a:cubicBezTo>
                <a:cubicBezTo>
                  <a:pt x="22993" y="9886"/>
                  <a:pt x="23008" y="9886"/>
                  <a:pt x="23023" y="9886"/>
                </a:cubicBezTo>
                <a:cubicBezTo>
                  <a:pt x="23054" y="9886"/>
                  <a:pt x="23085" y="9888"/>
                  <a:pt x="23099" y="9896"/>
                </a:cubicBezTo>
                <a:cubicBezTo>
                  <a:pt x="23119" y="9911"/>
                  <a:pt x="23207" y="9949"/>
                  <a:pt x="23250" y="9949"/>
                </a:cubicBezTo>
                <a:cubicBezTo>
                  <a:pt x="23255" y="9949"/>
                  <a:pt x="23260" y="9948"/>
                  <a:pt x="23264" y="9947"/>
                </a:cubicBezTo>
                <a:cubicBezTo>
                  <a:pt x="23289" y="9939"/>
                  <a:pt x="23336" y="9924"/>
                  <a:pt x="23368" y="9924"/>
                </a:cubicBezTo>
                <a:cubicBezTo>
                  <a:pt x="23379" y="9924"/>
                  <a:pt x="23388" y="9926"/>
                  <a:pt x="23394" y="9930"/>
                </a:cubicBezTo>
                <a:cubicBezTo>
                  <a:pt x="23411" y="9941"/>
                  <a:pt x="23439" y="9953"/>
                  <a:pt x="23456" y="9958"/>
                </a:cubicBezTo>
                <a:lnTo>
                  <a:pt x="23456" y="9953"/>
                </a:lnTo>
                <a:cubicBezTo>
                  <a:pt x="23462" y="9940"/>
                  <a:pt x="23468" y="9936"/>
                  <a:pt x="23474" y="9936"/>
                </a:cubicBezTo>
                <a:cubicBezTo>
                  <a:pt x="23486" y="9936"/>
                  <a:pt x="23499" y="9953"/>
                  <a:pt x="23510" y="9953"/>
                </a:cubicBezTo>
                <a:cubicBezTo>
                  <a:pt x="23511" y="9953"/>
                  <a:pt x="23512" y="9953"/>
                  <a:pt x="23513" y="9953"/>
                </a:cubicBezTo>
                <a:lnTo>
                  <a:pt x="23530" y="9941"/>
                </a:lnTo>
                <a:cubicBezTo>
                  <a:pt x="23547" y="9924"/>
                  <a:pt x="23525" y="9873"/>
                  <a:pt x="23513" y="9862"/>
                </a:cubicBezTo>
                <a:cubicBezTo>
                  <a:pt x="23502" y="9845"/>
                  <a:pt x="23485" y="9760"/>
                  <a:pt x="23508" y="9749"/>
                </a:cubicBezTo>
                <a:cubicBezTo>
                  <a:pt x="23525" y="9737"/>
                  <a:pt x="23502" y="9573"/>
                  <a:pt x="23491" y="9527"/>
                </a:cubicBezTo>
                <a:cubicBezTo>
                  <a:pt x="23479" y="9476"/>
                  <a:pt x="23473" y="9385"/>
                  <a:pt x="23491" y="9385"/>
                </a:cubicBezTo>
                <a:cubicBezTo>
                  <a:pt x="23513" y="9380"/>
                  <a:pt x="23553" y="9368"/>
                  <a:pt x="23581" y="9357"/>
                </a:cubicBezTo>
                <a:lnTo>
                  <a:pt x="23593" y="9312"/>
                </a:lnTo>
                <a:lnTo>
                  <a:pt x="23598" y="9283"/>
                </a:lnTo>
                <a:cubicBezTo>
                  <a:pt x="23598" y="9255"/>
                  <a:pt x="23607" y="9239"/>
                  <a:pt x="23623" y="9239"/>
                </a:cubicBezTo>
                <a:cubicBezTo>
                  <a:pt x="23632" y="9239"/>
                  <a:pt x="23643" y="9244"/>
                  <a:pt x="23655" y="9255"/>
                </a:cubicBezTo>
                <a:lnTo>
                  <a:pt x="23678" y="9249"/>
                </a:lnTo>
                <a:lnTo>
                  <a:pt x="23706" y="9249"/>
                </a:lnTo>
                <a:cubicBezTo>
                  <a:pt x="23740" y="9227"/>
                  <a:pt x="23740" y="9192"/>
                  <a:pt x="23706" y="9175"/>
                </a:cubicBezTo>
                <a:lnTo>
                  <a:pt x="23683" y="9158"/>
                </a:lnTo>
                <a:cubicBezTo>
                  <a:pt x="23672" y="9153"/>
                  <a:pt x="23666" y="9136"/>
                  <a:pt x="23666" y="9124"/>
                </a:cubicBezTo>
                <a:cubicBezTo>
                  <a:pt x="23666" y="9113"/>
                  <a:pt x="23683" y="9096"/>
                  <a:pt x="23689" y="9096"/>
                </a:cubicBezTo>
                <a:cubicBezTo>
                  <a:pt x="23693" y="9097"/>
                  <a:pt x="23696" y="9097"/>
                  <a:pt x="23700" y="9097"/>
                </a:cubicBezTo>
                <a:cubicBezTo>
                  <a:pt x="23723" y="9097"/>
                  <a:pt x="23742" y="9080"/>
                  <a:pt x="23757" y="9051"/>
                </a:cubicBezTo>
                <a:cubicBezTo>
                  <a:pt x="23763" y="9039"/>
                  <a:pt x="23763" y="9017"/>
                  <a:pt x="23757" y="9011"/>
                </a:cubicBezTo>
                <a:cubicBezTo>
                  <a:pt x="23752" y="9000"/>
                  <a:pt x="23734" y="9000"/>
                  <a:pt x="23723" y="9000"/>
                </a:cubicBezTo>
                <a:lnTo>
                  <a:pt x="23717" y="9005"/>
                </a:lnTo>
                <a:cubicBezTo>
                  <a:pt x="23716" y="9007"/>
                  <a:pt x="23714" y="9008"/>
                  <a:pt x="23712" y="9008"/>
                </a:cubicBezTo>
                <a:cubicBezTo>
                  <a:pt x="23703" y="9008"/>
                  <a:pt x="23695" y="8981"/>
                  <a:pt x="23695" y="8937"/>
                </a:cubicBezTo>
                <a:lnTo>
                  <a:pt x="23655" y="8903"/>
                </a:lnTo>
                <a:cubicBezTo>
                  <a:pt x="23638" y="8892"/>
                  <a:pt x="23632" y="8858"/>
                  <a:pt x="23621" y="8829"/>
                </a:cubicBezTo>
                <a:cubicBezTo>
                  <a:pt x="23611" y="8794"/>
                  <a:pt x="23623" y="8759"/>
                  <a:pt x="23649" y="8759"/>
                </a:cubicBezTo>
                <a:cubicBezTo>
                  <a:pt x="23653" y="8759"/>
                  <a:pt x="23657" y="8760"/>
                  <a:pt x="23661" y="8761"/>
                </a:cubicBezTo>
                <a:lnTo>
                  <a:pt x="23683" y="8761"/>
                </a:lnTo>
                <a:cubicBezTo>
                  <a:pt x="23683" y="8756"/>
                  <a:pt x="23644" y="8631"/>
                  <a:pt x="23610" y="8631"/>
                </a:cubicBezTo>
                <a:cubicBezTo>
                  <a:pt x="23582" y="8631"/>
                  <a:pt x="23530" y="8638"/>
                  <a:pt x="23504" y="8638"/>
                </a:cubicBezTo>
                <a:cubicBezTo>
                  <a:pt x="23498" y="8638"/>
                  <a:pt x="23493" y="8638"/>
                  <a:pt x="23491" y="8636"/>
                </a:cubicBezTo>
                <a:cubicBezTo>
                  <a:pt x="23473" y="8631"/>
                  <a:pt x="23451" y="8625"/>
                  <a:pt x="23434" y="8625"/>
                </a:cubicBezTo>
                <a:lnTo>
                  <a:pt x="23422" y="8631"/>
                </a:lnTo>
                <a:lnTo>
                  <a:pt x="23394" y="8631"/>
                </a:lnTo>
                <a:cubicBezTo>
                  <a:pt x="23392" y="8632"/>
                  <a:pt x="23390" y="8632"/>
                  <a:pt x="23388" y="8632"/>
                </a:cubicBezTo>
                <a:cubicBezTo>
                  <a:pt x="23368" y="8632"/>
                  <a:pt x="23349" y="8578"/>
                  <a:pt x="23349" y="8557"/>
                </a:cubicBezTo>
                <a:cubicBezTo>
                  <a:pt x="23349" y="8540"/>
                  <a:pt x="23411" y="8517"/>
                  <a:pt x="23428" y="8517"/>
                </a:cubicBezTo>
                <a:cubicBezTo>
                  <a:pt x="23451" y="8512"/>
                  <a:pt x="23434" y="8500"/>
                  <a:pt x="23388" y="8489"/>
                </a:cubicBezTo>
                <a:lnTo>
                  <a:pt x="23349" y="8483"/>
                </a:lnTo>
                <a:cubicBezTo>
                  <a:pt x="23303" y="8478"/>
                  <a:pt x="23264" y="8381"/>
                  <a:pt x="23286" y="8324"/>
                </a:cubicBezTo>
                <a:lnTo>
                  <a:pt x="23303" y="8273"/>
                </a:lnTo>
                <a:cubicBezTo>
                  <a:pt x="23298" y="8211"/>
                  <a:pt x="23269" y="8092"/>
                  <a:pt x="23281" y="8069"/>
                </a:cubicBezTo>
                <a:cubicBezTo>
                  <a:pt x="23292" y="8046"/>
                  <a:pt x="23275" y="8012"/>
                  <a:pt x="23247" y="7995"/>
                </a:cubicBezTo>
                <a:lnTo>
                  <a:pt x="23235" y="7973"/>
                </a:lnTo>
                <a:cubicBezTo>
                  <a:pt x="23232" y="7966"/>
                  <a:pt x="23228" y="7964"/>
                  <a:pt x="23225" y="7964"/>
                </a:cubicBezTo>
                <a:cubicBezTo>
                  <a:pt x="23212" y="7964"/>
                  <a:pt x="23201" y="7998"/>
                  <a:pt x="23189" y="7998"/>
                </a:cubicBezTo>
                <a:cubicBezTo>
                  <a:pt x="23184" y="7998"/>
                  <a:pt x="23179" y="7992"/>
                  <a:pt x="23173" y="7973"/>
                </a:cubicBezTo>
                <a:lnTo>
                  <a:pt x="23167" y="7950"/>
                </a:lnTo>
                <a:cubicBezTo>
                  <a:pt x="23144" y="7927"/>
                  <a:pt x="23116" y="7899"/>
                  <a:pt x="23105" y="7899"/>
                </a:cubicBezTo>
                <a:cubicBezTo>
                  <a:pt x="23099" y="7893"/>
                  <a:pt x="23161" y="7859"/>
                  <a:pt x="23184" y="7848"/>
                </a:cubicBezTo>
                <a:cubicBezTo>
                  <a:pt x="23207" y="7842"/>
                  <a:pt x="23201" y="7621"/>
                  <a:pt x="23178" y="7541"/>
                </a:cubicBezTo>
                <a:cubicBezTo>
                  <a:pt x="23161" y="7478"/>
                  <a:pt x="23195" y="7455"/>
                  <a:pt x="23226" y="7455"/>
                </a:cubicBezTo>
                <a:cubicBezTo>
                  <a:pt x="23236" y="7455"/>
                  <a:pt x="23245" y="7458"/>
                  <a:pt x="23252" y="7462"/>
                </a:cubicBezTo>
                <a:cubicBezTo>
                  <a:pt x="23258" y="7466"/>
                  <a:pt x="23264" y="7469"/>
                  <a:pt x="23270" y="7469"/>
                </a:cubicBezTo>
                <a:cubicBezTo>
                  <a:pt x="23285" y="7469"/>
                  <a:pt x="23298" y="7452"/>
                  <a:pt x="23298" y="7422"/>
                </a:cubicBezTo>
                <a:lnTo>
                  <a:pt x="23286" y="7405"/>
                </a:lnTo>
                <a:lnTo>
                  <a:pt x="23269" y="7377"/>
                </a:lnTo>
                <a:cubicBezTo>
                  <a:pt x="23247" y="7348"/>
                  <a:pt x="23230" y="7297"/>
                  <a:pt x="23235" y="7286"/>
                </a:cubicBezTo>
                <a:cubicBezTo>
                  <a:pt x="23235" y="7280"/>
                  <a:pt x="23218" y="7275"/>
                  <a:pt x="23195" y="7275"/>
                </a:cubicBezTo>
                <a:lnTo>
                  <a:pt x="23178" y="7280"/>
                </a:lnTo>
                <a:cubicBezTo>
                  <a:pt x="23178" y="7280"/>
                  <a:pt x="23173" y="7292"/>
                  <a:pt x="23167" y="7292"/>
                </a:cubicBezTo>
                <a:cubicBezTo>
                  <a:pt x="23161" y="7292"/>
                  <a:pt x="23150" y="7292"/>
                  <a:pt x="23150" y="7286"/>
                </a:cubicBezTo>
                <a:cubicBezTo>
                  <a:pt x="23150" y="7280"/>
                  <a:pt x="23144" y="7263"/>
                  <a:pt x="23150" y="7258"/>
                </a:cubicBezTo>
                <a:lnTo>
                  <a:pt x="23167" y="7246"/>
                </a:lnTo>
                <a:cubicBezTo>
                  <a:pt x="23184" y="7229"/>
                  <a:pt x="23201" y="7212"/>
                  <a:pt x="23201" y="7207"/>
                </a:cubicBezTo>
                <a:cubicBezTo>
                  <a:pt x="23201" y="7195"/>
                  <a:pt x="23190" y="7190"/>
                  <a:pt x="23184" y="7190"/>
                </a:cubicBezTo>
                <a:lnTo>
                  <a:pt x="23167" y="7190"/>
                </a:lnTo>
                <a:cubicBezTo>
                  <a:pt x="23156" y="7190"/>
                  <a:pt x="23144" y="7127"/>
                  <a:pt x="23133" y="7053"/>
                </a:cubicBezTo>
                <a:lnTo>
                  <a:pt x="23127" y="6991"/>
                </a:lnTo>
                <a:lnTo>
                  <a:pt x="23122" y="6957"/>
                </a:lnTo>
                <a:cubicBezTo>
                  <a:pt x="23122" y="6929"/>
                  <a:pt x="23127" y="6872"/>
                  <a:pt x="23144" y="6838"/>
                </a:cubicBezTo>
                <a:lnTo>
                  <a:pt x="23110" y="6815"/>
                </a:lnTo>
                <a:cubicBezTo>
                  <a:pt x="23116" y="6792"/>
                  <a:pt x="23105" y="6758"/>
                  <a:pt x="23093" y="6758"/>
                </a:cubicBezTo>
                <a:cubicBezTo>
                  <a:pt x="23088" y="6753"/>
                  <a:pt x="23048" y="6730"/>
                  <a:pt x="23014" y="6707"/>
                </a:cubicBezTo>
                <a:lnTo>
                  <a:pt x="23008" y="6679"/>
                </a:lnTo>
                <a:cubicBezTo>
                  <a:pt x="22997" y="6617"/>
                  <a:pt x="22940" y="6611"/>
                  <a:pt x="22934" y="6583"/>
                </a:cubicBezTo>
                <a:lnTo>
                  <a:pt x="22917" y="6514"/>
                </a:lnTo>
                <a:cubicBezTo>
                  <a:pt x="22881" y="6499"/>
                  <a:pt x="22793" y="6451"/>
                  <a:pt x="22752" y="6451"/>
                </a:cubicBezTo>
                <a:cubicBezTo>
                  <a:pt x="22748" y="6451"/>
                  <a:pt x="22745" y="6451"/>
                  <a:pt x="22742" y="6452"/>
                </a:cubicBezTo>
                <a:cubicBezTo>
                  <a:pt x="22740" y="6452"/>
                  <a:pt x="22738" y="6453"/>
                  <a:pt x="22736" y="6453"/>
                </a:cubicBezTo>
                <a:cubicBezTo>
                  <a:pt x="22709" y="6453"/>
                  <a:pt x="22679" y="6417"/>
                  <a:pt x="22679" y="6401"/>
                </a:cubicBezTo>
                <a:cubicBezTo>
                  <a:pt x="22679" y="6394"/>
                  <a:pt x="22669" y="6392"/>
                  <a:pt x="22659" y="6392"/>
                </a:cubicBezTo>
                <a:cubicBezTo>
                  <a:pt x="22652" y="6392"/>
                  <a:pt x="22644" y="6393"/>
                  <a:pt x="22639" y="6395"/>
                </a:cubicBezTo>
                <a:cubicBezTo>
                  <a:pt x="22639" y="6396"/>
                  <a:pt x="22639" y="6396"/>
                  <a:pt x="22638" y="6396"/>
                </a:cubicBezTo>
                <a:cubicBezTo>
                  <a:pt x="22626" y="6396"/>
                  <a:pt x="22553" y="6344"/>
                  <a:pt x="22520" y="6344"/>
                </a:cubicBezTo>
                <a:cubicBezTo>
                  <a:pt x="22498" y="6344"/>
                  <a:pt x="22472" y="6342"/>
                  <a:pt x="22455" y="6342"/>
                </a:cubicBezTo>
                <a:cubicBezTo>
                  <a:pt x="22446" y="6342"/>
                  <a:pt x="22439" y="6342"/>
                  <a:pt x="22435" y="6344"/>
                </a:cubicBezTo>
                <a:cubicBezTo>
                  <a:pt x="22427" y="6349"/>
                  <a:pt x="22389" y="6369"/>
                  <a:pt x="22373" y="6369"/>
                </a:cubicBezTo>
                <a:cubicBezTo>
                  <a:pt x="22368" y="6369"/>
                  <a:pt x="22366" y="6367"/>
                  <a:pt x="22367" y="6361"/>
                </a:cubicBezTo>
                <a:cubicBezTo>
                  <a:pt x="22367" y="6344"/>
                  <a:pt x="22359" y="6340"/>
                  <a:pt x="22350" y="6340"/>
                </a:cubicBezTo>
                <a:cubicBezTo>
                  <a:pt x="22344" y="6340"/>
                  <a:pt x="22338" y="6342"/>
                  <a:pt x="22333" y="6344"/>
                </a:cubicBezTo>
                <a:cubicBezTo>
                  <a:pt x="22332" y="6345"/>
                  <a:pt x="22330" y="6345"/>
                  <a:pt x="22328" y="6345"/>
                </a:cubicBezTo>
                <a:cubicBezTo>
                  <a:pt x="22313" y="6345"/>
                  <a:pt x="22279" y="6332"/>
                  <a:pt x="22261" y="6332"/>
                </a:cubicBezTo>
                <a:cubicBezTo>
                  <a:pt x="22258" y="6332"/>
                  <a:pt x="22256" y="6332"/>
                  <a:pt x="22254" y="6333"/>
                </a:cubicBezTo>
                <a:cubicBezTo>
                  <a:pt x="22252" y="6333"/>
                  <a:pt x="22249" y="6334"/>
                  <a:pt x="22246" y="6334"/>
                </a:cubicBezTo>
                <a:cubicBezTo>
                  <a:pt x="22219" y="6334"/>
                  <a:pt x="22148" y="6314"/>
                  <a:pt x="22123" y="6299"/>
                </a:cubicBezTo>
                <a:cubicBezTo>
                  <a:pt x="22100" y="6293"/>
                  <a:pt x="22061" y="6270"/>
                  <a:pt x="22027" y="6259"/>
                </a:cubicBezTo>
                <a:cubicBezTo>
                  <a:pt x="22032" y="6253"/>
                  <a:pt x="22032" y="6248"/>
                  <a:pt x="22038" y="6242"/>
                </a:cubicBezTo>
                <a:cubicBezTo>
                  <a:pt x="22055" y="6214"/>
                  <a:pt x="22066" y="6168"/>
                  <a:pt x="22066" y="6134"/>
                </a:cubicBezTo>
                <a:lnTo>
                  <a:pt x="22072" y="6100"/>
                </a:lnTo>
                <a:cubicBezTo>
                  <a:pt x="22063" y="6061"/>
                  <a:pt x="22078" y="6045"/>
                  <a:pt x="22091" y="6045"/>
                </a:cubicBezTo>
                <a:cubicBezTo>
                  <a:pt x="22094" y="6045"/>
                  <a:pt x="22098" y="6047"/>
                  <a:pt x="22100" y="6049"/>
                </a:cubicBezTo>
                <a:cubicBezTo>
                  <a:pt x="22102" y="6050"/>
                  <a:pt x="22103" y="6050"/>
                  <a:pt x="22104" y="6050"/>
                </a:cubicBezTo>
                <a:cubicBezTo>
                  <a:pt x="22113" y="6050"/>
                  <a:pt x="22117" y="6033"/>
                  <a:pt x="22112" y="5998"/>
                </a:cubicBezTo>
                <a:lnTo>
                  <a:pt x="22123" y="5987"/>
                </a:lnTo>
                <a:lnTo>
                  <a:pt x="22134" y="5958"/>
                </a:lnTo>
                <a:cubicBezTo>
                  <a:pt x="22139" y="5929"/>
                  <a:pt x="22131" y="5912"/>
                  <a:pt x="22122" y="5912"/>
                </a:cubicBezTo>
                <a:cubicBezTo>
                  <a:pt x="22120" y="5912"/>
                  <a:pt x="22119" y="5912"/>
                  <a:pt x="22117" y="5913"/>
                </a:cubicBezTo>
                <a:cubicBezTo>
                  <a:pt x="22111" y="5917"/>
                  <a:pt x="22097" y="5919"/>
                  <a:pt x="22080" y="5919"/>
                </a:cubicBezTo>
                <a:cubicBezTo>
                  <a:pt x="22049" y="5919"/>
                  <a:pt x="22011" y="5913"/>
                  <a:pt x="22004" y="5902"/>
                </a:cubicBezTo>
                <a:cubicBezTo>
                  <a:pt x="21994" y="5892"/>
                  <a:pt x="21980" y="5886"/>
                  <a:pt x="21966" y="5886"/>
                </a:cubicBezTo>
                <a:cubicBezTo>
                  <a:pt x="21956" y="5886"/>
                  <a:pt x="21945" y="5889"/>
                  <a:pt x="21936" y="5896"/>
                </a:cubicBezTo>
                <a:lnTo>
                  <a:pt x="21925" y="5913"/>
                </a:lnTo>
                <a:lnTo>
                  <a:pt x="21913" y="5930"/>
                </a:lnTo>
                <a:cubicBezTo>
                  <a:pt x="21936" y="5936"/>
                  <a:pt x="21987" y="5958"/>
                  <a:pt x="21998" y="5964"/>
                </a:cubicBezTo>
                <a:cubicBezTo>
                  <a:pt x="22010" y="5975"/>
                  <a:pt x="22021" y="6032"/>
                  <a:pt x="22010" y="6032"/>
                </a:cubicBezTo>
                <a:cubicBezTo>
                  <a:pt x="21993" y="6032"/>
                  <a:pt x="21976" y="6038"/>
                  <a:pt x="21970" y="6044"/>
                </a:cubicBezTo>
                <a:lnTo>
                  <a:pt x="21970" y="6049"/>
                </a:lnTo>
                <a:cubicBezTo>
                  <a:pt x="21970" y="6089"/>
                  <a:pt x="21976" y="6134"/>
                  <a:pt x="21970" y="6174"/>
                </a:cubicBezTo>
                <a:cubicBezTo>
                  <a:pt x="21959" y="6163"/>
                  <a:pt x="21936" y="6157"/>
                  <a:pt x="21925" y="6157"/>
                </a:cubicBezTo>
                <a:cubicBezTo>
                  <a:pt x="21914" y="6157"/>
                  <a:pt x="21895" y="6180"/>
                  <a:pt x="21887" y="6180"/>
                </a:cubicBezTo>
                <a:cubicBezTo>
                  <a:pt x="21886" y="6180"/>
                  <a:pt x="21885" y="6180"/>
                  <a:pt x="21885" y="6180"/>
                </a:cubicBezTo>
                <a:cubicBezTo>
                  <a:pt x="21851" y="6157"/>
                  <a:pt x="21902" y="6134"/>
                  <a:pt x="21885" y="6129"/>
                </a:cubicBezTo>
                <a:cubicBezTo>
                  <a:pt x="21862" y="6110"/>
                  <a:pt x="21828" y="6084"/>
                  <a:pt x="21806" y="6084"/>
                </a:cubicBezTo>
                <a:cubicBezTo>
                  <a:pt x="21801" y="6084"/>
                  <a:pt x="21797" y="6086"/>
                  <a:pt x="21794" y="6089"/>
                </a:cubicBezTo>
                <a:cubicBezTo>
                  <a:pt x="21783" y="6100"/>
                  <a:pt x="21771" y="6106"/>
                  <a:pt x="21760" y="6106"/>
                </a:cubicBezTo>
                <a:cubicBezTo>
                  <a:pt x="21754" y="6095"/>
                  <a:pt x="21754" y="6083"/>
                  <a:pt x="21754" y="6078"/>
                </a:cubicBezTo>
                <a:cubicBezTo>
                  <a:pt x="21755" y="6073"/>
                  <a:pt x="21759" y="6072"/>
                  <a:pt x="21765" y="6072"/>
                </a:cubicBezTo>
                <a:cubicBezTo>
                  <a:pt x="21784" y="6072"/>
                  <a:pt x="21820" y="6086"/>
                  <a:pt x="21849" y="6086"/>
                </a:cubicBezTo>
                <a:cubicBezTo>
                  <a:pt x="21861" y="6086"/>
                  <a:pt x="21871" y="6084"/>
                  <a:pt x="21879" y="6078"/>
                </a:cubicBezTo>
                <a:cubicBezTo>
                  <a:pt x="21908" y="6055"/>
                  <a:pt x="21902" y="5981"/>
                  <a:pt x="21885" y="5964"/>
                </a:cubicBezTo>
                <a:cubicBezTo>
                  <a:pt x="21873" y="5941"/>
                  <a:pt x="21890" y="5896"/>
                  <a:pt x="21919" y="5862"/>
                </a:cubicBezTo>
                <a:lnTo>
                  <a:pt x="21942" y="5839"/>
                </a:lnTo>
                <a:lnTo>
                  <a:pt x="21942" y="5834"/>
                </a:lnTo>
                <a:cubicBezTo>
                  <a:pt x="21950" y="5842"/>
                  <a:pt x="21969" y="5845"/>
                  <a:pt x="21986" y="5845"/>
                </a:cubicBezTo>
                <a:cubicBezTo>
                  <a:pt x="22004" y="5845"/>
                  <a:pt x="22021" y="5842"/>
                  <a:pt x="22027" y="5839"/>
                </a:cubicBezTo>
                <a:cubicBezTo>
                  <a:pt x="22044" y="5834"/>
                  <a:pt x="22072" y="5811"/>
                  <a:pt x="22089" y="5788"/>
                </a:cubicBezTo>
                <a:lnTo>
                  <a:pt x="22117" y="5817"/>
                </a:lnTo>
                <a:lnTo>
                  <a:pt x="22140" y="5839"/>
                </a:lnTo>
                <a:cubicBezTo>
                  <a:pt x="22140" y="5856"/>
                  <a:pt x="22151" y="5862"/>
                  <a:pt x="22165" y="5862"/>
                </a:cubicBezTo>
                <a:cubicBezTo>
                  <a:pt x="22178" y="5862"/>
                  <a:pt x="22194" y="5856"/>
                  <a:pt x="22203" y="5851"/>
                </a:cubicBezTo>
                <a:cubicBezTo>
                  <a:pt x="22220" y="5839"/>
                  <a:pt x="22242" y="5805"/>
                  <a:pt x="22242" y="5794"/>
                </a:cubicBezTo>
                <a:cubicBezTo>
                  <a:pt x="22242" y="5783"/>
                  <a:pt x="22237" y="5766"/>
                  <a:pt x="22225" y="5754"/>
                </a:cubicBezTo>
                <a:lnTo>
                  <a:pt x="22220" y="5748"/>
                </a:lnTo>
                <a:lnTo>
                  <a:pt x="22214" y="5737"/>
                </a:lnTo>
                <a:cubicBezTo>
                  <a:pt x="22212" y="5728"/>
                  <a:pt x="22209" y="5723"/>
                  <a:pt x="22207" y="5723"/>
                </a:cubicBezTo>
                <a:cubicBezTo>
                  <a:pt x="22203" y="5723"/>
                  <a:pt x="22200" y="5732"/>
                  <a:pt x="22197" y="5748"/>
                </a:cubicBezTo>
                <a:lnTo>
                  <a:pt x="22186" y="5760"/>
                </a:lnTo>
                <a:lnTo>
                  <a:pt x="22180" y="5771"/>
                </a:lnTo>
                <a:cubicBezTo>
                  <a:pt x="22169" y="5771"/>
                  <a:pt x="22157" y="5760"/>
                  <a:pt x="22157" y="5743"/>
                </a:cubicBezTo>
                <a:lnTo>
                  <a:pt x="22163" y="5731"/>
                </a:lnTo>
                <a:lnTo>
                  <a:pt x="22163" y="5714"/>
                </a:lnTo>
                <a:cubicBezTo>
                  <a:pt x="22151" y="5709"/>
                  <a:pt x="22140" y="5709"/>
                  <a:pt x="22123" y="5709"/>
                </a:cubicBezTo>
                <a:cubicBezTo>
                  <a:pt x="22100" y="5731"/>
                  <a:pt x="22055" y="5771"/>
                  <a:pt x="22044" y="5783"/>
                </a:cubicBezTo>
                <a:cubicBezTo>
                  <a:pt x="22036" y="5785"/>
                  <a:pt x="22023" y="5788"/>
                  <a:pt x="22010" y="5788"/>
                </a:cubicBezTo>
                <a:cubicBezTo>
                  <a:pt x="21994" y="5788"/>
                  <a:pt x="21979" y="5784"/>
                  <a:pt x="21976" y="5771"/>
                </a:cubicBezTo>
                <a:cubicBezTo>
                  <a:pt x="21970" y="5754"/>
                  <a:pt x="21981" y="5726"/>
                  <a:pt x="22004" y="5714"/>
                </a:cubicBezTo>
                <a:cubicBezTo>
                  <a:pt x="22015" y="5709"/>
                  <a:pt x="22044" y="5697"/>
                  <a:pt x="22078" y="5686"/>
                </a:cubicBezTo>
                <a:cubicBezTo>
                  <a:pt x="22089" y="5675"/>
                  <a:pt x="22100" y="5658"/>
                  <a:pt x="22112" y="5641"/>
                </a:cubicBezTo>
                <a:lnTo>
                  <a:pt x="22129" y="5618"/>
                </a:lnTo>
                <a:lnTo>
                  <a:pt x="22134" y="5612"/>
                </a:lnTo>
                <a:cubicBezTo>
                  <a:pt x="22151" y="5618"/>
                  <a:pt x="22169" y="5641"/>
                  <a:pt x="22163" y="5658"/>
                </a:cubicBezTo>
                <a:cubicBezTo>
                  <a:pt x="22174" y="5658"/>
                  <a:pt x="22186" y="5652"/>
                  <a:pt x="22197" y="5652"/>
                </a:cubicBezTo>
                <a:lnTo>
                  <a:pt x="22208" y="5641"/>
                </a:lnTo>
                <a:cubicBezTo>
                  <a:pt x="22229" y="5619"/>
                  <a:pt x="22256" y="5583"/>
                  <a:pt x="22268" y="5583"/>
                </a:cubicBezTo>
                <a:cubicBezTo>
                  <a:pt x="22269" y="5583"/>
                  <a:pt x="22270" y="5584"/>
                  <a:pt x="22271" y="5584"/>
                </a:cubicBezTo>
                <a:cubicBezTo>
                  <a:pt x="22299" y="5601"/>
                  <a:pt x="22322" y="5641"/>
                  <a:pt x="22339" y="5675"/>
                </a:cubicBezTo>
                <a:lnTo>
                  <a:pt x="22344" y="5680"/>
                </a:lnTo>
                <a:cubicBezTo>
                  <a:pt x="22384" y="5709"/>
                  <a:pt x="22447" y="5754"/>
                  <a:pt x="22486" y="5794"/>
                </a:cubicBezTo>
                <a:lnTo>
                  <a:pt x="22435" y="5794"/>
                </a:lnTo>
                <a:cubicBezTo>
                  <a:pt x="22384" y="5788"/>
                  <a:pt x="22333" y="5777"/>
                  <a:pt x="22322" y="5760"/>
                </a:cubicBezTo>
                <a:lnTo>
                  <a:pt x="22327" y="5743"/>
                </a:lnTo>
                <a:lnTo>
                  <a:pt x="22327" y="5731"/>
                </a:lnTo>
                <a:cubicBezTo>
                  <a:pt x="22330" y="5729"/>
                  <a:pt x="22334" y="5728"/>
                  <a:pt x="22338" y="5728"/>
                </a:cubicBezTo>
                <a:cubicBezTo>
                  <a:pt x="22357" y="5728"/>
                  <a:pt x="22387" y="5750"/>
                  <a:pt x="22398" y="5750"/>
                </a:cubicBezTo>
                <a:cubicBezTo>
                  <a:pt x="22399" y="5750"/>
                  <a:pt x="22400" y="5750"/>
                  <a:pt x="22401" y="5748"/>
                </a:cubicBezTo>
                <a:cubicBezTo>
                  <a:pt x="22407" y="5737"/>
                  <a:pt x="22373" y="5720"/>
                  <a:pt x="22322" y="5709"/>
                </a:cubicBezTo>
                <a:lnTo>
                  <a:pt x="22316" y="5709"/>
                </a:lnTo>
                <a:cubicBezTo>
                  <a:pt x="22296" y="5699"/>
                  <a:pt x="22276" y="5680"/>
                  <a:pt x="22259" y="5680"/>
                </a:cubicBezTo>
                <a:cubicBezTo>
                  <a:pt x="22257" y="5680"/>
                  <a:pt x="22255" y="5680"/>
                  <a:pt x="22254" y="5680"/>
                </a:cubicBezTo>
                <a:lnTo>
                  <a:pt x="22225" y="5692"/>
                </a:lnTo>
                <a:cubicBezTo>
                  <a:pt x="22242" y="5720"/>
                  <a:pt x="22248" y="5754"/>
                  <a:pt x="22242" y="5760"/>
                </a:cubicBezTo>
                <a:cubicBezTo>
                  <a:pt x="22242" y="5766"/>
                  <a:pt x="22259" y="5777"/>
                  <a:pt x="22288" y="5777"/>
                </a:cubicBezTo>
                <a:lnTo>
                  <a:pt x="22305" y="5805"/>
                </a:lnTo>
                <a:lnTo>
                  <a:pt x="22333" y="5839"/>
                </a:lnTo>
                <a:cubicBezTo>
                  <a:pt x="22367" y="5868"/>
                  <a:pt x="22469" y="5913"/>
                  <a:pt x="22492" y="5930"/>
                </a:cubicBezTo>
                <a:cubicBezTo>
                  <a:pt x="22496" y="5933"/>
                  <a:pt x="22499" y="5934"/>
                  <a:pt x="22502" y="5934"/>
                </a:cubicBezTo>
                <a:cubicBezTo>
                  <a:pt x="22523" y="5934"/>
                  <a:pt x="22531" y="5875"/>
                  <a:pt x="22526" y="5851"/>
                </a:cubicBezTo>
                <a:cubicBezTo>
                  <a:pt x="22526" y="5841"/>
                  <a:pt x="22535" y="5837"/>
                  <a:pt x="22548" y="5837"/>
                </a:cubicBezTo>
                <a:cubicBezTo>
                  <a:pt x="22573" y="5837"/>
                  <a:pt x="22615" y="5853"/>
                  <a:pt x="22634" y="5868"/>
                </a:cubicBezTo>
                <a:cubicBezTo>
                  <a:pt x="22638" y="5870"/>
                  <a:pt x="22642" y="5871"/>
                  <a:pt x="22645" y="5871"/>
                </a:cubicBezTo>
                <a:cubicBezTo>
                  <a:pt x="22665" y="5871"/>
                  <a:pt x="22673" y="5835"/>
                  <a:pt x="22668" y="5811"/>
                </a:cubicBezTo>
                <a:cubicBezTo>
                  <a:pt x="22665" y="5800"/>
                  <a:pt x="22669" y="5794"/>
                  <a:pt x="22678" y="5794"/>
                </a:cubicBezTo>
                <a:cubicBezTo>
                  <a:pt x="22686" y="5794"/>
                  <a:pt x="22699" y="5800"/>
                  <a:pt x="22713" y="5811"/>
                </a:cubicBezTo>
                <a:lnTo>
                  <a:pt x="22742" y="5828"/>
                </a:lnTo>
                <a:lnTo>
                  <a:pt x="22770" y="5839"/>
                </a:lnTo>
                <a:cubicBezTo>
                  <a:pt x="22772" y="5843"/>
                  <a:pt x="22774" y="5844"/>
                  <a:pt x="22777" y="5844"/>
                </a:cubicBezTo>
                <a:cubicBezTo>
                  <a:pt x="22795" y="5844"/>
                  <a:pt x="22823" y="5766"/>
                  <a:pt x="22838" y="5726"/>
                </a:cubicBezTo>
                <a:cubicBezTo>
                  <a:pt x="22857" y="5687"/>
                  <a:pt x="22832" y="5673"/>
                  <a:pt x="22817" y="5673"/>
                </a:cubicBezTo>
                <a:cubicBezTo>
                  <a:pt x="22814" y="5673"/>
                  <a:pt x="22811" y="5674"/>
                  <a:pt x="22810" y="5675"/>
                </a:cubicBezTo>
                <a:cubicBezTo>
                  <a:pt x="22793" y="5675"/>
                  <a:pt x="22830" y="5589"/>
                  <a:pt x="22863" y="5589"/>
                </a:cubicBezTo>
                <a:cubicBezTo>
                  <a:pt x="22864" y="5589"/>
                  <a:pt x="22865" y="5589"/>
                  <a:pt x="22866" y="5590"/>
                </a:cubicBezTo>
                <a:cubicBezTo>
                  <a:pt x="22869" y="5590"/>
                  <a:pt x="22872" y="5590"/>
                  <a:pt x="22874" y="5590"/>
                </a:cubicBezTo>
                <a:cubicBezTo>
                  <a:pt x="22896" y="5590"/>
                  <a:pt x="22898" y="5569"/>
                  <a:pt x="22878" y="5539"/>
                </a:cubicBezTo>
                <a:lnTo>
                  <a:pt x="22861" y="5516"/>
                </a:lnTo>
                <a:lnTo>
                  <a:pt x="22855" y="5505"/>
                </a:lnTo>
                <a:cubicBezTo>
                  <a:pt x="22844" y="5493"/>
                  <a:pt x="22849" y="5465"/>
                  <a:pt x="22855" y="5465"/>
                </a:cubicBezTo>
                <a:cubicBezTo>
                  <a:pt x="22856" y="5463"/>
                  <a:pt x="22861" y="5463"/>
                  <a:pt x="22867" y="5463"/>
                </a:cubicBezTo>
                <a:cubicBezTo>
                  <a:pt x="22886" y="5463"/>
                  <a:pt x="22925" y="5469"/>
                  <a:pt x="22963" y="5482"/>
                </a:cubicBezTo>
                <a:lnTo>
                  <a:pt x="22974" y="5533"/>
                </a:lnTo>
                <a:cubicBezTo>
                  <a:pt x="22983" y="5571"/>
                  <a:pt x="22998" y="5581"/>
                  <a:pt x="23016" y="5581"/>
                </a:cubicBezTo>
                <a:cubicBezTo>
                  <a:pt x="23023" y="5581"/>
                  <a:pt x="23030" y="5580"/>
                  <a:pt x="23037" y="5578"/>
                </a:cubicBezTo>
                <a:lnTo>
                  <a:pt x="23054" y="5578"/>
                </a:lnTo>
                <a:cubicBezTo>
                  <a:pt x="23076" y="5578"/>
                  <a:pt x="23116" y="5578"/>
                  <a:pt x="23139" y="5584"/>
                </a:cubicBezTo>
                <a:lnTo>
                  <a:pt x="23150" y="5601"/>
                </a:lnTo>
                <a:lnTo>
                  <a:pt x="23161" y="5618"/>
                </a:lnTo>
                <a:cubicBezTo>
                  <a:pt x="23161" y="5627"/>
                  <a:pt x="23163" y="5631"/>
                  <a:pt x="23166" y="5631"/>
                </a:cubicBezTo>
                <a:cubicBezTo>
                  <a:pt x="23176" y="5631"/>
                  <a:pt x="23198" y="5589"/>
                  <a:pt x="23207" y="5567"/>
                </a:cubicBezTo>
                <a:cubicBezTo>
                  <a:pt x="23210" y="5559"/>
                  <a:pt x="23214" y="5556"/>
                  <a:pt x="23218" y="5556"/>
                </a:cubicBezTo>
                <a:cubicBezTo>
                  <a:pt x="23229" y="5556"/>
                  <a:pt x="23242" y="5579"/>
                  <a:pt x="23247" y="5595"/>
                </a:cubicBezTo>
                <a:cubicBezTo>
                  <a:pt x="23251" y="5609"/>
                  <a:pt x="23290" y="5619"/>
                  <a:pt x="23314" y="5619"/>
                </a:cubicBezTo>
                <a:cubicBezTo>
                  <a:pt x="23319" y="5619"/>
                  <a:pt x="23323" y="5619"/>
                  <a:pt x="23326" y="5618"/>
                </a:cubicBezTo>
                <a:cubicBezTo>
                  <a:pt x="23343" y="5612"/>
                  <a:pt x="23366" y="5601"/>
                  <a:pt x="23371" y="5590"/>
                </a:cubicBezTo>
                <a:lnTo>
                  <a:pt x="23371" y="5578"/>
                </a:lnTo>
                <a:cubicBezTo>
                  <a:pt x="23377" y="5567"/>
                  <a:pt x="23366" y="5556"/>
                  <a:pt x="23366" y="5550"/>
                </a:cubicBezTo>
                <a:cubicBezTo>
                  <a:pt x="23358" y="5550"/>
                  <a:pt x="23348" y="5552"/>
                  <a:pt x="23339" y="5552"/>
                </a:cubicBezTo>
                <a:cubicBezTo>
                  <a:pt x="23334" y="5552"/>
                  <a:pt x="23330" y="5552"/>
                  <a:pt x="23326" y="5550"/>
                </a:cubicBezTo>
                <a:lnTo>
                  <a:pt x="23315" y="5539"/>
                </a:lnTo>
                <a:cubicBezTo>
                  <a:pt x="23309" y="5522"/>
                  <a:pt x="23315" y="5499"/>
                  <a:pt x="23332" y="5482"/>
                </a:cubicBezTo>
                <a:lnTo>
                  <a:pt x="23337" y="5487"/>
                </a:lnTo>
                <a:lnTo>
                  <a:pt x="23360" y="5522"/>
                </a:lnTo>
                <a:cubicBezTo>
                  <a:pt x="23383" y="5561"/>
                  <a:pt x="23405" y="5635"/>
                  <a:pt x="23417" y="5658"/>
                </a:cubicBezTo>
                <a:cubicBezTo>
                  <a:pt x="23419" y="5662"/>
                  <a:pt x="23421" y="5663"/>
                  <a:pt x="23424" y="5663"/>
                </a:cubicBezTo>
                <a:cubicBezTo>
                  <a:pt x="23435" y="5663"/>
                  <a:pt x="23451" y="5626"/>
                  <a:pt x="23451" y="5612"/>
                </a:cubicBezTo>
                <a:cubicBezTo>
                  <a:pt x="23451" y="5590"/>
                  <a:pt x="23479" y="5578"/>
                  <a:pt x="23508" y="5578"/>
                </a:cubicBezTo>
                <a:lnTo>
                  <a:pt x="23513" y="5590"/>
                </a:lnTo>
                <a:lnTo>
                  <a:pt x="23525" y="5612"/>
                </a:lnTo>
                <a:cubicBezTo>
                  <a:pt x="23525" y="5639"/>
                  <a:pt x="23535" y="5656"/>
                  <a:pt x="23548" y="5656"/>
                </a:cubicBezTo>
                <a:cubicBezTo>
                  <a:pt x="23551" y="5656"/>
                  <a:pt x="23555" y="5654"/>
                  <a:pt x="23559" y="5652"/>
                </a:cubicBezTo>
                <a:lnTo>
                  <a:pt x="23570" y="5646"/>
                </a:lnTo>
                <a:lnTo>
                  <a:pt x="23627" y="5629"/>
                </a:lnTo>
                <a:cubicBezTo>
                  <a:pt x="23615" y="5599"/>
                  <a:pt x="23642" y="5584"/>
                  <a:pt x="23667" y="5584"/>
                </a:cubicBezTo>
                <a:cubicBezTo>
                  <a:pt x="23680" y="5584"/>
                  <a:pt x="23693" y="5588"/>
                  <a:pt x="23700" y="5595"/>
                </a:cubicBezTo>
                <a:cubicBezTo>
                  <a:pt x="23706" y="5603"/>
                  <a:pt x="23711" y="5606"/>
                  <a:pt x="23715" y="5606"/>
                </a:cubicBezTo>
                <a:cubicBezTo>
                  <a:pt x="23725" y="5606"/>
                  <a:pt x="23726" y="5579"/>
                  <a:pt x="23717" y="5533"/>
                </a:cubicBezTo>
                <a:lnTo>
                  <a:pt x="23706" y="5482"/>
                </a:lnTo>
                <a:cubicBezTo>
                  <a:pt x="23706" y="5476"/>
                  <a:pt x="23706" y="5459"/>
                  <a:pt x="23712" y="5453"/>
                </a:cubicBezTo>
                <a:lnTo>
                  <a:pt x="23717" y="5448"/>
                </a:lnTo>
                <a:cubicBezTo>
                  <a:pt x="23729" y="5453"/>
                  <a:pt x="23825" y="5533"/>
                  <a:pt x="23848" y="5533"/>
                </a:cubicBezTo>
                <a:cubicBezTo>
                  <a:pt x="23849" y="5533"/>
                  <a:pt x="23850" y="5533"/>
                  <a:pt x="23850" y="5533"/>
                </a:cubicBezTo>
                <a:cubicBezTo>
                  <a:pt x="23871" y="5533"/>
                  <a:pt x="23871" y="5464"/>
                  <a:pt x="23888" y="5436"/>
                </a:cubicBezTo>
                <a:cubicBezTo>
                  <a:pt x="23889" y="5433"/>
                  <a:pt x="23892" y="5432"/>
                  <a:pt x="23895" y="5432"/>
                </a:cubicBezTo>
                <a:cubicBezTo>
                  <a:pt x="23913" y="5432"/>
                  <a:pt x="23954" y="5469"/>
                  <a:pt x="23978" y="5469"/>
                </a:cubicBezTo>
                <a:cubicBezTo>
                  <a:pt x="23983" y="5469"/>
                  <a:pt x="23987" y="5468"/>
                  <a:pt x="23990" y="5465"/>
                </a:cubicBezTo>
                <a:cubicBezTo>
                  <a:pt x="24007" y="5442"/>
                  <a:pt x="24001" y="5425"/>
                  <a:pt x="23978" y="5425"/>
                </a:cubicBezTo>
                <a:lnTo>
                  <a:pt x="23967" y="5419"/>
                </a:lnTo>
                <a:lnTo>
                  <a:pt x="23956" y="5414"/>
                </a:lnTo>
                <a:cubicBezTo>
                  <a:pt x="23950" y="5397"/>
                  <a:pt x="23956" y="5368"/>
                  <a:pt x="23961" y="5363"/>
                </a:cubicBezTo>
                <a:cubicBezTo>
                  <a:pt x="23961" y="5363"/>
                  <a:pt x="23984" y="5363"/>
                  <a:pt x="24007" y="5368"/>
                </a:cubicBezTo>
                <a:lnTo>
                  <a:pt x="24018" y="5380"/>
                </a:lnTo>
                <a:lnTo>
                  <a:pt x="24052" y="5414"/>
                </a:lnTo>
                <a:cubicBezTo>
                  <a:pt x="24078" y="5450"/>
                  <a:pt x="24104" y="5477"/>
                  <a:pt x="24113" y="5477"/>
                </a:cubicBezTo>
                <a:cubicBezTo>
                  <a:pt x="24113" y="5477"/>
                  <a:pt x="24114" y="5477"/>
                  <a:pt x="24115" y="5476"/>
                </a:cubicBezTo>
                <a:cubicBezTo>
                  <a:pt x="24115" y="5476"/>
                  <a:pt x="24103" y="5402"/>
                  <a:pt x="24098" y="5374"/>
                </a:cubicBezTo>
                <a:cubicBezTo>
                  <a:pt x="24092" y="5346"/>
                  <a:pt x="24126" y="5323"/>
                  <a:pt x="24166" y="5323"/>
                </a:cubicBezTo>
                <a:lnTo>
                  <a:pt x="24200" y="5323"/>
                </a:lnTo>
                <a:cubicBezTo>
                  <a:pt x="24211" y="5323"/>
                  <a:pt x="24234" y="5317"/>
                  <a:pt x="24234" y="5312"/>
                </a:cubicBezTo>
                <a:lnTo>
                  <a:pt x="24251" y="5215"/>
                </a:lnTo>
                <a:cubicBezTo>
                  <a:pt x="24308" y="5238"/>
                  <a:pt x="24342" y="5295"/>
                  <a:pt x="24325" y="5340"/>
                </a:cubicBezTo>
                <a:lnTo>
                  <a:pt x="24251" y="5340"/>
                </a:lnTo>
                <a:cubicBezTo>
                  <a:pt x="24256" y="5402"/>
                  <a:pt x="24262" y="5459"/>
                  <a:pt x="24268" y="5465"/>
                </a:cubicBezTo>
                <a:cubicBezTo>
                  <a:pt x="24271" y="5471"/>
                  <a:pt x="24278" y="5474"/>
                  <a:pt x="24287" y="5474"/>
                </a:cubicBezTo>
                <a:cubicBezTo>
                  <a:pt x="24293" y="5474"/>
                  <a:pt x="24300" y="5473"/>
                  <a:pt x="24308" y="5470"/>
                </a:cubicBezTo>
                <a:lnTo>
                  <a:pt x="24308" y="5459"/>
                </a:lnTo>
                <a:cubicBezTo>
                  <a:pt x="24313" y="5419"/>
                  <a:pt x="24313" y="5402"/>
                  <a:pt x="24347" y="5380"/>
                </a:cubicBezTo>
                <a:lnTo>
                  <a:pt x="24393" y="5357"/>
                </a:lnTo>
                <a:cubicBezTo>
                  <a:pt x="24427" y="5300"/>
                  <a:pt x="24461" y="5232"/>
                  <a:pt x="24455" y="5226"/>
                </a:cubicBezTo>
                <a:cubicBezTo>
                  <a:pt x="24455" y="5215"/>
                  <a:pt x="24444" y="5215"/>
                  <a:pt x="24438" y="5215"/>
                </a:cubicBezTo>
                <a:cubicBezTo>
                  <a:pt x="24432" y="5215"/>
                  <a:pt x="24393" y="5209"/>
                  <a:pt x="24381" y="5204"/>
                </a:cubicBezTo>
                <a:cubicBezTo>
                  <a:pt x="24364" y="5198"/>
                  <a:pt x="24347" y="5187"/>
                  <a:pt x="24336" y="5175"/>
                </a:cubicBezTo>
                <a:lnTo>
                  <a:pt x="24336" y="5164"/>
                </a:lnTo>
                <a:cubicBezTo>
                  <a:pt x="24336" y="5153"/>
                  <a:pt x="24353" y="5136"/>
                  <a:pt x="24359" y="5136"/>
                </a:cubicBezTo>
                <a:lnTo>
                  <a:pt x="24438" y="5153"/>
                </a:lnTo>
                <a:cubicBezTo>
                  <a:pt x="24486" y="5079"/>
                  <a:pt x="24474" y="5010"/>
                  <a:pt x="24454" y="5010"/>
                </a:cubicBezTo>
                <a:cubicBezTo>
                  <a:pt x="24452" y="5010"/>
                  <a:pt x="24451" y="5010"/>
                  <a:pt x="24449" y="5011"/>
                </a:cubicBezTo>
                <a:cubicBezTo>
                  <a:pt x="24448" y="5011"/>
                  <a:pt x="24446" y="5012"/>
                  <a:pt x="24445" y="5012"/>
                </a:cubicBezTo>
                <a:cubicBezTo>
                  <a:pt x="24431" y="5012"/>
                  <a:pt x="24427" y="4987"/>
                  <a:pt x="24427" y="4977"/>
                </a:cubicBezTo>
                <a:cubicBezTo>
                  <a:pt x="24432" y="4965"/>
                  <a:pt x="24415" y="4948"/>
                  <a:pt x="24398" y="4943"/>
                </a:cubicBezTo>
                <a:lnTo>
                  <a:pt x="24393" y="4948"/>
                </a:lnTo>
                <a:lnTo>
                  <a:pt x="24364" y="4988"/>
                </a:lnTo>
                <a:cubicBezTo>
                  <a:pt x="24355" y="4965"/>
                  <a:pt x="24298" y="4924"/>
                  <a:pt x="24267" y="4924"/>
                </a:cubicBezTo>
                <a:cubicBezTo>
                  <a:pt x="24260" y="4924"/>
                  <a:pt x="24254" y="4926"/>
                  <a:pt x="24251" y="4931"/>
                </a:cubicBezTo>
                <a:cubicBezTo>
                  <a:pt x="24228" y="4965"/>
                  <a:pt x="24222" y="4994"/>
                  <a:pt x="24228" y="5000"/>
                </a:cubicBezTo>
                <a:lnTo>
                  <a:pt x="24228" y="4994"/>
                </a:lnTo>
                <a:lnTo>
                  <a:pt x="24256" y="4960"/>
                </a:lnTo>
                <a:cubicBezTo>
                  <a:pt x="24284" y="4982"/>
                  <a:pt x="24301" y="5057"/>
                  <a:pt x="24281" y="5057"/>
                </a:cubicBezTo>
                <a:cubicBezTo>
                  <a:pt x="24281" y="5057"/>
                  <a:pt x="24280" y="5056"/>
                  <a:pt x="24279" y="5056"/>
                </a:cubicBezTo>
                <a:cubicBezTo>
                  <a:pt x="24277" y="5056"/>
                  <a:pt x="24276" y="5056"/>
                  <a:pt x="24274" y="5056"/>
                </a:cubicBezTo>
                <a:cubicBezTo>
                  <a:pt x="24257" y="5056"/>
                  <a:pt x="24263" y="5086"/>
                  <a:pt x="24268" y="5096"/>
                </a:cubicBezTo>
                <a:cubicBezTo>
                  <a:pt x="24274" y="5106"/>
                  <a:pt x="24253" y="5116"/>
                  <a:pt x="24230" y="5116"/>
                </a:cubicBezTo>
                <a:cubicBezTo>
                  <a:pt x="24213" y="5116"/>
                  <a:pt x="24196" y="5110"/>
                  <a:pt x="24188" y="5096"/>
                </a:cubicBezTo>
                <a:cubicBezTo>
                  <a:pt x="24171" y="5068"/>
                  <a:pt x="24177" y="4960"/>
                  <a:pt x="24166" y="4931"/>
                </a:cubicBezTo>
                <a:cubicBezTo>
                  <a:pt x="24161" y="4920"/>
                  <a:pt x="24156" y="4916"/>
                  <a:pt x="24151" y="4916"/>
                </a:cubicBezTo>
                <a:cubicBezTo>
                  <a:pt x="24144" y="4916"/>
                  <a:pt x="24137" y="4927"/>
                  <a:pt x="24137" y="4937"/>
                </a:cubicBezTo>
                <a:cubicBezTo>
                  <a:pt x="24137" y="4943"/>
                  <a:pt x="24135" y="4945"/>
                  <a:pt x="24131" y="4945"/>
                </a:cubicBezTo>
                <a:cubicBezTo>
                  <a:pt x="24122" y="4945"/>
                  <a:pt x="24106" y="4934"/>
                  <a:pt x="24086" y="4914"/>
                </a:cubicBezTo>
                <a:lnTo>
                  <a:pt x="24064" y="4909"/>
                </a:lnTo>
                <a:cubicBezTo>
                  <a:pt x="24041" y="4909"/>
                  <a:pt x="24018" y="4926"/>
                  <a:pt x="23990" y="4926"/>
                </a:cubicBezTo>
                <a:lnTo>
                  <a:pt x="23967" y="4920"/>
                </a:lnTo>
                <a:cubicBezTo>
                  <a:pt x="23939" y="4937"/>
                  <a:pt x="23910" y="5005"/>
                  <a:pt x="23910" y="5028"/>
                </a:cubicBezTo>
                <a:cubicBezTo>
                  <a:pt x="23910" y="5045"/>
                  <a:pt x="23899" y="5062"/>
                  <a:pt x="23888" y="5062"/>
                </a:cubicBezTo>
                <a:lnTo>
                  <a:pt x="23865" y="5017"/>
                </a:lnTo>
                <a:lnTo>
                  <a:pt x="23848" y="4983"/>
                </a:lnTo>
                <a:cubicBezTo>
                  <a:pt x="23824" y="4959"/>
                  <a:pt x="23801" y="4947"/>
                  <a:pt x="23784" y="4947"/>
                </a:cubicBezTo>
                <a:cubicBezTo>
                  <a:pt x="23780" y="4947"/>
                  <a:pt x="23777" y="4948"/>
                  <a:pt x="23774" y="4948"/>
                </a:cubicBezTo>
                <a:lnTo>
                  <a:pt x="23769" y="4954"/>
                </a:lnTo>
                <a:lnTo>
                  <a:pt x="23734" y="4965"/>
                </a:lnTo>
                <a:cubicBezTo>
                  <a:pt x="23724" y="5002"/>
                  <a:pt x="23690" y="5029"/>
                  <a:pt x="23658" y="5029"/>
                </a:cubicBezTo>
                <a:cubicBezTo>
                  <a:pt x="23655" y="5029"/>
                  <a:pt x="23652" y="5028"/>
                  <a:pt x="23649" y="5028"/>
                </a:cubicBezTo>
                <a:lnTo>
                  <a:pt x="23621" y="5005"/>
                </a:lnTo>
                <a:lnTo>
                  <a:pt x="23604" y="4988"/>
                </a:lnTo>
                <a:cubicBezTo>
                  <a:pt x="23581" y="4977"/>
                  <a:pt x="23553" y="4977"/>
                  <a:pt x="23553" y="4977"/>
                </a:cubicBezTo>
                <a:cubicBezTo>
                  <a:pt x="23553" y="4983"/>
                  <a:pt x="23513" y="5073"/>
                  <a:pt x="23485" y="5073"/>
                </a:cubicBezTo>
                <a:cubicBezTo>
                  <a:pt x="23462" y="5073"/>
                  <a:pt x="23422" y="5073"/>
                  <a:pt x="23405" y="5068"/>
                </a:cubicBezTo>
                <a:lnTo>
                  <a:pt x="23394" y="5068"/>
                </a:lnTo>
                <a:lnTo>
                  <a:pt x="23320" y="5062"/>
                </a:lnTo>
                <a:cubicBezTo>
                  <a:pt x="23306" y="5051"/>
                  <a:pt x="23295" y="5047"/>
                  <a:pt x="23286" y="5047"/>
                </a:cubicBezTo>
                <a:cubicBezTo>
                  <a:pt x="23267" y="5047"/>
                  <a:pt x="23260" y="5067"/>
                  <a:pt x="23264" y="5079"/>
                </a:cubicBezTo>
                <a:cubicBezTo>
                  <a:pt x="23269" y="5096"/>
                  <a:pt x="23230" y="5147"/>
                  <a:pt x="23212" y="5164"/>
                </a:cubicBezTo>
                <a:cubicBezTo>
                  <a:pt x="23211" y="5165"/>
                  <a:pt x="23210" y="5166"/>
                  <a:pt x="23208" y="5166"/>
                </a:cubicBezTo>
                <a:cubicBezTo>
                  <a:pt x="23194" y="5166"/>
                  <a:pt x="23165" y="5128"/>
                  <a:pt x="23150" y="5068"/>
                </a:cubicBezTo>
                <a:lnTo>
                  <a:pt x="23122" y="5102"/>
                </a:lnTo>
                <a:lnTo>
                  <a:pt x="23088" y="5147"/>
                </a:lnTo>
                <a:cubicBezTo>
                  <a:pt x="23037" y="5170"/>
                  <a:pt x="22946" y="5226"/>
                  <a:pt x="22923" y="5226"/>
                </a:cubicBezTo>
                <a:cubicBezTo>
                  <a:pt x="22900" y="5221"/>
                  <a:pt x="22895" y="5136"/>
                  <a:pt x="22912" y="5124"/>
                </a:cubicBezTo>
                <a:cubicBezTo>
                  <a:pt x="22934" y="5119"/>
                  <a:pt x="22929" y="5090"/>
                  <a:pt x="22923" y="5085"/>
                </a:cubicBezTo>
                <a:cubicBezTo>
                  <a:pt x="22923" y="5084"/>
                  <a:pt x="22922" y="5084"/>
                  <a:pt x="22921" y="5084"/>
                </a:cubicBezTo>
                <a:cubicBezTo>
                  <a:pt x="22903" y="5084"/>
                  <a:pt x="22819" y="5182"/>
                  <a:pt x="22781" y="5204"/>
                </a:cubicBezTo>
                <a:cubicBezTo>
                  <a:pt x="22756" y="5220"/>
                  <a:pt x="22719" y="5231"/>
                  <a:pt x="22690" y="5231"/>
                </a:cubicBezTo>
                <a:cubicBezTo>
                  <a:pt x="22679" y="5231"/>
                  <a:pt x="22670" y="5230"/>
                  <a:pt x="22662" y="5226"/>
                </a:cubicBezTo>
                <a:lnTo>
                  <a:pt x="22639" y="5226"/>
                </a:lnTo>
                <a:lnTo>
                  <a:pt x="22588" y="5238"/>
                </a:lnTo>
                <a:cubicBezTo>
                  <a:pt x="22532" y="5255"/>
                  <a:pt x="22447" y="5283"/>
                  <a:pt x="22435" y="5283"/>
                </a:cubicBezTo>
                <a:cubicBezTo>
                  <a:pt x="22418" y="5283"/>
                  <a:pt x="22441" y="5187"/>
                  <a:pt x="22464" y="5170"/>
                </a:cubicBezTo>
                <a:cubicBezTo>
                  <a:pt x="22481" y="5147"/>
                  <a:pt x="22543" y="5147"/>
                  <a:pt x="22560" y="5147"/>
                </a:cubicBezTo>
                <a:cubicBezTo>
                  <a:pt x="22561" y="5147"/>
                  <a:pt x="22562" y="5148"/>
                  <a:pt x="22564" y="5148"/>
                </a:cubicBezTo>
                <a:cubicBezTo>
                  <a:pt x="22581" y="5148"/>
                  <a:pt x="22617" y="5126"/>
                  <a:pt x="22638" y="5126"/>
                </a:cubicBezTo>
                <a:cubicBezTo>
                  <a:pt x="22643" y="5126"/>
                  <a:pt x="22648" y="5127"/>
                  <a:pt x="22651" y="5130"/>
                </a:cubicBezTo>
                <a:cubicBezTo>
                  <a:pt x="22652" y="5132"/>
                  <a:pt x="22654" y="5132"/>
                  <a:pt x="22655" y="5132"/>
                </a:cubicBezTo>
                <a:cubicBezTo>
                  <a:pt x="22670" y="5132"/>
                  <a:pt x="22679" y="5064"/>
                  <a:pt x="22673" y="5034"/>
                </a:cubicBezTo>
                <a:cubicBezTo>
                  <a:pt x="22665" y="5004"/>
                  <a:pt x="22672" y="4987"/>
                  <a:pt x="22690" y="4987"/>
                </a:cubicBezTo>
                <a:cubicBezTo>
                  <a:pt x="22697" y="4987"/>
                  <a:pt x="22704" y="4989"/>
                  <a:pt x="22713" y="4994"/>
                </a:cubicBezTo>
                <a:lnTo>
                  <a:pt x="22730" y="4983"/>
                </a:lnTo>
                <a:lnTo>
                  <a:pt x="22753" y="4971"/>
                </a:lnTo>
                <a:cubicBezTo>
                  <a:pt x="22757" y="4957"/>
                  <a:pt x="22773" y="4950"/>
                  <a:pt x="22792" y="4950"/>
                </a:cubicBezTo>
                <a:cubicBezTo>
                  <a:pt x="22824" y="4950"/>
                  <a:pt x="22867" y="4969"/>
                  <a:pt x="22878" y="4994"/>
                </a:cubicBezTo>
                <a:cubicBezTo>
                  <a:pt x="22884" y="5010"/>
                  <a:pt x="22894" y="5014"/>
                  <a:pt x="22904" y="5014"/>
                </a:cubicBezTo>
                <a:cubicBezTo>
                  <a:pt x="22916" y="5014"/>
                  <a:pt x="22929" y="5008"/>
                  <a:pt x="22940" y="5008"/>
                </a:cubicBezTo>
                <a:cubicBezTo>
                  <a:pt x="22944" y="5008"/>
                  <a:pt x="22948" y="5009"/>
                  <a:pt x="22951" y="5011"/>
                </a:cubicBezTo>
                <a:cubicBezTo>
                  <a:pt x="22953" y="5012"/>
                  <a:pt x="22953" y="5012"/>
                  <a:pt x="22954" y="5012"/>
                </a:cubicBezTo>
                <a:cubicBezTo>
                  <a:pt x="22967" y="5012"/>
                  <a:pt x="22956" y="4935"/>
                  <a:pt x="22946" y="4909"/>
                </a:cubicBezTo>
                <a:cubicBezTo>
                  <a:pt x="22937" y="4882"/>
                  <a:pt x="22974" y="4858"/>
                  <a:pt x="23001" y="4858"/>
                </a:cubicBezTo>
                <a:cubicBezTo>
                  <a:pt x="23009" y="4858"/>
                  <a:pt x="23015" y="4860"/>
                  <a:pt x="23020" y="4863"/>
                </a:cubicBezTo>
                <a:cubicBezTo>
                  <a:pt x="23037" y="4875"/>
                  <a:pt x="23048" y="4892"/>
                  <a:pt x="23042" y="4897"/>
                </a:cubicBezTo>
                <a:lnTo>
                  <a:pt x="23037" y="4903"/>
                </a:lnTo>
                <a:lnTo>
                  <a:pt x="23025" y="4909"/>
                </a:lnTo>
                <a:cubicBezTo>
                  <a:pt x="23014" y="4920"/>
                  <a:pt x="23008" y="4937"/>
                  <a:pt x="23014" y="4960"/>
                </a:cubicBezTo>
                <a:lnTo>
                  <a:pt x="23025" y="4965"/>
                </a:lnTo>
                <a:cubicBezTo>
                  <a:pt x="23040" y="4975"/>
                  <a:pt x="23055" y="4989"/>
                  <a:pt x="23069" y="4989"/>
                </a:cubicBezTo>
                <a:cubicBezTo>
                  <a:pt x="23072" y="4989"/>
                  <a:pt x="23074" y="4989"/>
                  <a:pt x="23076" y="4988"/>
                </a:cubicBezTo>
                <a:cubicBezTo>
                  <a:pt x="23088" y="4983"/>
                  <a:pt x="23093" y="4960"/>
                  <a:pt x="23105" y="4943"/>
                </a:cubicBezTo>
                <a:cubicBezTo>
                  <a:pt x="23105" y="4926"/>
                  <a:pt x="23099" y="4909"/>
                  <a:pt x="23105" y="4892"/>
                </a:cubicBezTo>
                <a:cubicBezTo>
                  <a:pt x="23110" y="4886"/>
                  <a:pt x="23122" y="4875"/>
                  <a:pt x="23133" y="4875"/>
                </a:cubicBezTo>
                <a:lnTo>
                  <a:pt x="23139" y="4875"/>
                </a:lnTo>
                <a:cubicBezTo>
                  <a:pt x="23144" y="4892"/>
                  <a:pt x="23156" y="4948"/>
                  <a:pt x="23156" y="4965"/>
                </a:cubicBezTo>
                <a:cubicBezTo>
                  <a:pt x="23156" y="4978"/>
                  <a:pt x="23169" y="4985"/>
                  <a:pt x="23177" y="4985"/>
                </a:cubicBezTo>
                <a:cubicBezTo>
                  <a:pt x="23180" y="4985"/>
                  <a:pt x="23183" y="4984"/>
                  <a:pt x="23184" y="4983"/>
                </a:cubicBezTo>
                <a:cubicBezTo>
                  <a:pt x="23188" y="4983"/>
                  <a:pt x="23202" y="4980"/>
                  <a:pt x="23217" y="4980"/>
                </a:cubicBezTo>
                <a:cubicBezTo>
                  <a:pt x="23225" y="4980"/>
                  <a:pt x="23233" y="4981"/>
                  <a:pt x="23241" y="4983"/>
                </a:cubicBezTo>
                <a:lnTo>
                  <a:pt x="23230" y="4926"/>
                </a:lnTo>
                <a:lnTo>
                  <a:pt x="23224" y="4909"/>
                </a:lnTo>
                <a:cubicBezTo>
                  <a:pt x="23225" y="4904"/>
                  <a:pt x="23229" y="4902"/>
                  <a:pt x="23235" y="4902"/>
                </a:cubicBezTo>
                <a:cubicBezTo>
                  <a:pt x="23256" y="4902"/>
                  <a:pt x="23302" y="4931"/>
                  <a:pt x="23320" y="4948"/>
                </a:cubicBezTo>
                <a:cubicBezTo>
                  <a:pt x="23328" y="4953"/>
                  <a:pt x="23334" y="4955"/>
                  <a:pt x="23341" y="4955"/>
                </a:cubicBezTo>
                <a:cubicBezTo>
                  <a:pt x="23359" y="4955"/>
                  <a:pt x="23371" y="4937"/>
                  <a:pt x="23371" y="4903"/>
                </a:cubicBezTo>
                <a:lnTo>
                  <a:pt x="23377" y="4869"/>
                </a:lnTo>
                <a:lnTo>
                  <a:pt x="23377" y="4824"/>
                </a:lnTo>
                <a:cubicBezTo>
                  <a:pt x="23386" y="4827"/>
                  <a:pt x="23395" y="4829"/>
                  <a:pt x="23403" y="4829"/>
                </a:cubicBezTo>
                <a:cubicBezTo>
                  <a:pt x="23421" y="4829"/>
                  <a:pt x="23436" y="4822"/>
                  <a:pt x="23439" y="4818"/>
                </a:cubicBezTo>
                <a:cubicBezTo>
                  <a:pt x="23445" y="4812"/>
                  <a:pt x="23445" y="4795"/>
                  <a:pt x="23445" y="4778"/>
                </a:cubicBezTo>
                <a:lnTo>
                  <a:pt x="23451" y="4761"/>
                </a:lnTo>
                <a:cubicBezTo>
                  <a:pt x="23451" y="4744"/>
                  <a:pt x="23456" y="4727"/>
                  <a:pt x="23468" y="4716"/>
                </a:cubicBezTo>
                <a:cubicBezTo>
                  <a:pt x="23468" y="4715"/>
                  <a:pt x="23468" y="4715"/>
                  <a:pt x="23469" y="4715"/>
                </a:cubicBezTo>
                <a:cubicBezTo>
                  <a:pt x="23475" y="4715"/>
                  <a:pt x="23496" y="4728"/>
                  <a:pt x="23496" y="4733"/>
                </a:cubicBezTo>
                <a:lnTo>
                  <a:pt x="23502" y="4801"/>
                </a:lnTo>
                <a:cubicBezTo>
                  <a:pt x="23527" y="4823"/>
                  <a:pt x="23552" y="4835"/>
                  <a:pt x="23573" y="4835"/>
                </a:cubicBezTo>
                <a:cubicBezTo>
                  <a:pt x="23589" y="4835"/>
                  <a:pt x="23602" y="4827"/>
                  <a:pt x="23610" y="4812"/>
                </a:cubicBezTo>
                <a:lnTo>
                  <a:pt x="23621" y="4875"/>
                </a:lnTo>
                <a:cubicBezTo>
                  <a:pt x="23621" y="4897"/>
                  <a:pt x="23610" y="4937"/>
                  <a:pt x="23638" y="4937"/>
                </a:cubicBezTo>
                <a:cubicBezTo>
                  <a:pt x="23655" y="4937"/>
                  <a:pt x="23672" y="4914"/>
                  <a:pt x="23689" y="4897"/>
                </a:cubicBezTo>
                <a:lnTo>
                  <a:pt x="23695" y="4880"/>
                </a:lnTo>
                <a:cubicBezTo>
                  <a:pt x="23698" y="4869"/>
                  <a:pt x="23726" y="4866"/>
                  <a:pt x="23759" y="4866"/>
                </a:cubicBezTo>
                <a:cubicBezTo>
                  <a:pt x="23791" y="4866"/>
                  <a:pt x="23828" y="4869"/>
                  <a:pt x="23848" y="4869"/>
                </a:cubicBezTo>
                <a:cubicBezTo>
                  <a:pt x="23882" y="4863"/>
                  <a:pt x="23910" y="4807"/>
                  <a:pt x="23910" y="4784"/>
                </a:cubicBezTo>
                <a:cubicBezTo>
                  <a:pt x="23910" y="4761"/>
                  <a:pt x="23893" y="4750"/>
                  <a:pt x="23876" y="4750"/>
                </a:cubicBezTo>
                <a:lnTo>
                  <a:pt x="23859" y="4744"/>
                </a:lnTo>
                <a:cubicBezTo>
                  <a:pt x="23854" y="4744"/>
                  <a:pt x="23842" y="4722"/>
                  <a:pt x="23842" y="4710"/>
                </a:cubicBezTo>
                <a:lnTo>
                  <a:pt x="23842" y="4699"/>
                </a:lnTo>
                <a:cubicBezTo>
                  <a:pt x="23845" y="4698"/>
                  <a:pt x="23850" y="4697"/>
                  <a:pt x="23856" y="4697"/>
                </a:cubicBezTo>
                <a:cubicBezTo>
                  <a:pt x="23867" y="4697"/>
                  <a:pt x="23882" y="4698"/>
                  <a:pt x="23895" y="4698"/>
                </a:cubicBezTo>
                <a:cubicBezTo>
                  <a:pt x="23907" y="4698"/>
                  <a:pt x="23918" y="4697"/>
                  <a:pt x="23922" y="4693"/>
                </a:cubicBezTo>
                <a:cubicBezTo>
                  <a:pt x="23931" y="4679"/>
                  <a:pt x="23973" y="4657"/>
                  <a:pt x="23999" y="4657"/>
                </a:cubicBezTo>
                <a:cubicBezTo>
                  <a:pt x="24004" y="4657"/>
                  <a:pt x="24009" y="4657"/>
                  <a:pt x="24013" y="4659"/>
                </a:cubicBezTo>
                <a:cubicBezTo>
                  <a:pt x="24030" y="4665"/>
                  <a:pt x="24041" y="4705"/>
                  <a:pt x="24035" y="4744"/>
                </a:cubicBezTo>
                <a:lnTo>
                  <a:pt x="24041" y="4778"/>
                </a:lnTo>
                <a:lnTo>
                  <a:pt x="24041" y="4790"/>
                </a:lnTo>
                <a:cubicBezTo>
                  <a:pt x="24042" y="4792"/>
                  <a:pt x="24044" y="4793"/>
                  <a:pt x="24048" y="4793"/>
                </a:cubicBezTo>
                <a:cubicBezTo>
                  <a:pt x="24059" y="4793"/>
                  <a:pt x="24082" y="4779"/>
                  <a:pt x="24109" y="4761"/>
                </a:cubicBezTo>
                <a:lnTo>
                  <a:pt x="24143" y="4801"/>
                </a:lnTo>
                <a:lnTo>
                  <a:pt x="24160" y="4818"/>
                </a:lnTo>
                <a:cubicBezTo>
                  <a:pt x="24162" y="4820"/>
                  <a:pt x="24163" y="4820"/>
                  <a:pt x="24166" y="4820"/>
                </a:cubicBezTo>
                <a:cubicBezTo>
                  <a:pt x="24188" y="4820"/>
                  <a:pt x="24243" y="4748"/>
                  <a:pt x="24273" y="4727"/>
                </a:cubicBezTo>
                <a:cubicBezTo>
                  <a:pt x="24302" y="4705"/>
                  <a:pt x="24262" y="4682"/>
                  <a:pt x="24239" y="4682"/>
                </a:cubicBezTo>
                <a:cubicBezTo>
                  <a:pt x="24222" y="4682"/>
                  <a:pt x="24211" y="4653"/>
                  <a:pt x="24217" y="4614"/>
                </a:cubicBezTo>
                <a:lnTo>
                  <a:pt x="24222" y="4585"/>
                </a:lnTo>
                <a:lnTo>
                  <a:pt x="24222" y="4574"/>
                </a:lnTo>
                <a:cubicBezTo>
                  <a:pt x="24222" y="4566"/>
                  <a:pt x="24213" y="4560"/>
                  <a:pt x="24202" y="4560"/>
                </a:cubicBezTo>
                <a:cubicBezTo>
                  <a:pt x="24198" y="4560"/>
                  <a:pt x="24193" y="4561"/>
                  <a:pt x="24188" y="4563"/>
                </a:cubicBezTo>
                <a:lnTo>
                  <a:pt x="24188" y="4568"/>
                </a:lnTo>
                <a:lnTo>
                  <a:pt x="24183" y="4602"/>
                </a:lnTo>
                <a:cubicBezTo>
                  <a:pt x="24183" y="4634"/>
                  <a:pt x="24172" y="4652"/>
                  <a:pt x="24153" y="4652"/>
                </a:cubicBezTo>
                <a:cubicBezTo>
                  <a:pt x="24145" y="4652"/>
                  <a:pt x="24136" y="4649"/>
                  <a:pt x="24126" y="4642"/>
                </a:cubicBezTo>
                <a:lnTo>
                  <a:pt x="24103" y="4619"/>
                </a:lnTo>
                <a:cubicBezTo>
                  <a:pt x="24098" y="4614"/>
                  <a:pt x="24086" y="4585"/>
                  <a:pt x="24086" y="4585"/>
                </a:cubicBezTo>
                <a:cubicBezTo>
                  <a:pt x="24098" y="4568"/>
                  <a:pt x="24109" y="4557"/>
                  <a:pt x="24120" y="4557"/>
                </a:cubicBezTo>
                <a:cubicBezTo>
                  <a:pt x="24160" y="4557"/>
                  <a:pt x="24166" y="4534"/>
                  <a:pt x="24160" y="4500"/>
                </a:cubicBezTo>
                <a:lnTo>
                  <a:pt x="24154" y="4472"/>
                </a:lnTo>
                <a:cubicBezTo>
                  <a:pt x="24143" y="4444"/>
                  <a:pt x="24171" y="4387"/>
                  <a:pt x="24211" y="4347"/>
                </a:cubicBezTo>
                <a:lnTo>
                  <a:pt x="24211" y="4279"/>
                </a:lnTo>
                <a:cubicBezTo>
                  <a:pt x="24234" y="4279"/>
                  <a:pt x="24256" y="4296"/>
                  <a:pt x="24256" y="4302"/>
                </a:cubicBezTo>
                <a:cubicBezTo>
                  <a:pt x="24256" y="4313"/>
                  <a:pt x="24205" y="4404"/>
                  <a:pt x="24205" y="4449"/>
                </a:cubicBezTo>
                <a:cubicBezTo>
                  <a:pt x="24210" y="4489"/>
                  <a:pt x="24268" y="4507"/>
                  <a:pt x="24301" y="4507"/>
                </a:cubicBezTo>
                <a:cubicBezTo>
                  <a:pt x="24306" y="4507"/>
                  <a:pt x="24310" y="4507"/>
                  <a:pt x="24313" y="4506"/>
                </a:cubicBezTo>
                <a:cubicBezTo>
                  <a:pt x="24315" y="4506"/>
                  <a:pt x="24317" y="4505"/>
                  <a:pt x="24318" y="4505"/>
                </a:cubicBezTo>
                <a:cubicBezTo>
                  <a:pt x="24341" y="4505"/>
                  <a:pt x="24335" y="4541"/>
                  <a:pt x="24325" y="4551"/>
                </a:cubicBezTo>
                <a:cubicBezTo>
                  <a:pt x="24319" y="4563"/>
                  <a:pt x="24353" y="4602"/>
                  <a:pt x="24370" y="4614"/>
                </a:cubicBezTo>
                <a:cubicBezTo>
                  <a:pt x="24371" y="4614"/>
                  <a:pt x="24372" y="4614"/>
                  <a:pt x="24372" y="4614"/>
                </a:cubicBezTo>
                <a:cubicBezTo>
                  <a:pt x="24389" y="4614"/>
                  <a:pt x="24410" y="4562"/>
                  <a:pt x="24410" y="4540"/>
                </a:cubicBezTo>
                <a:cubicBezTo>
                  <a:pt x="24410" y="4517"/>
                  <a:pt x="24444" y="4512"/>
                  <a:pt x="24455" y="4512"/>
                </a:cubicBezTo>
                <a:cubicBezTo>
                  <a:pt x="24455" y="4512"/>
                  <a:pt x="24456" y="4512"/>
                  <a:pt x="24457" y="4512"/>
                </a:cubicBezTo>
                <a:cubicBezTo>
                  <a:pt x="24467" y="4512"/>
                  <a:pt x="24507" y="4476"/>
                  <a:pt x="24517" y="4461"/>
                </a:cubicBezTo>
                <a:cubicBezTo>
                  <a:pt x="24534" y="4444"/>
                  <a:pt x="24552" y="4432"/>
                  <a:pt x="24569" y="4432"/>
                </a:cubicBezTo>
                <a:lnTo>
                  <a:pt x="24574" y="4438"/>
                </a:lnTo>
                <a:lnTo>
                  <a:pt x="24580" y="4449"/>
                </a:lnTo>
                <a:cubicBezTo>
                  <a:pt x="24574" y="4466"/>
                  <a:pt x="24540" y="4517"/>
                  <a:pt x="24523" y="4529"/>
                </a:cubicBezTo>
                <a:cubicBezTo>
                  <a:pt x="24506" y="4546"/>
                  <a:pt x="24529" y="4597"/>
                  <a:pt x="24540" y="4614"/>
                </a:cubicBezTo>
                <a:cubicBezTo>
                  <a:pt x="24552" y="4631"/>
                  <a:pt x="24512" y="4653"/>
                  <a:pt x="24500" y="4653"/>
                </a:cubicBezTo>
                <a:cubicBezTo>
                  <a:pt x="24489" y="4659"/>
                  <a:pt x="24500" y="4693"/>
                  <a:pt x="24506" y="4699"/>
                </a:cubicBezTo>
                <a:cubicBezTo>
                  <a:pt x="24507" y="4700"/>
                  <a:pt x="24508" y="4700"/>
                  <a:pt x="24510" y="4700"/>
                </a:cubicBezTo>
                <a:cubicBezTo>
                  <a:pt x="24524" y="4700"/>
                  <a:pt x="24564" y="4684"/>
                  <a:pt x="24608" y="4659"/>
                </a:cubicBezTo>
                <a:lnTo>
                  <a:pt x="24597" y="4597"/>
                </a:lnTo>
                <a:lnTo>
                  <a:pt x="24597" y="4585"/>
                </a:lnTo>
                <a:cubicBezTo>
                  <a:pt x="24591" y="4574"/>
                  <a:pt x="24637" y="4546"/>
                  <a:pt x="24642" y="4523"/>
                </a:cubicBezTo>
                <a:cubicBezTo>
                  <a:pt x="24642" y="4495"/>
                  <a:pt x="24591" y="4375"/>
                  <a:pt x="24563" y="4353"/>
                </a:cubicBezTo>
                <a:lnTo>
                  <a:pt x="24569" y="4336"/>
                </a:lnTo>
                <a:cubicBezTo>
                  <a:pt x="24559" y="4326"/>
                  <a:pt x="24549" y="4322"/>
                  <a:pt x="24540" y="4322"/>
                </a:cubicBezTo>
                <a:cubicBezTo>
                  <a:pt x="24523" y="4322"/>
                  <a:pt x="24510" y="4336"/>
                  <a:pt x="24506" y="4347"/>
                </a:cubicBezTo>
                <a:cubicBezTo>
                  <a:pt x="24506" y="4361"/>
                  <a:pt x="24487" y="4371"/>
                  <a:pt x="24461" y="4371"/>
                </a:cubicBezTo>
                <a:cubicBezTo>
                  <a:pt x="24456" y="4371"/>
                  <a:pt x="24450" y="4371"/>
                  <a:pt x="24444" y="4370"/>
                </a:cubicBezTo>
                <a:lnTo>
                  <a:pt x="24427" y="4381"/>
                </a:lnTo>
                <a:cubicBezTo>
                  <a:pt x="24423" y="4384"/>
                  <a:pt x="24420" y="4385"/>
                  <a:pt x="24417" y="4385"/>
                </a:cubicBezTo>
                <a:cubicBezTo>
                  <a:pt x="24399" y="4385"/>
                  <a:pt x="24385" y="4353"/>
                  <a:pt x="24374" y="4353"/>
                </a:cubicBezTo>
                <a:cubicBezTo>
                  <a:pt x="24370" y="4353"/>
                  <a:pt x="24367" y="4358"/>
                  <a:pt x="24364" y="4370"/>
                </a:cubicBezTo>
                <a:cubicBezTo>
                  <a:pt x="24359" y="4421"/>
                  <a:pt x="24330" y="4398"/>
                  <a:pt x="24319" y="4421"/>
                </a:cubicBezTo>
                <a:cubicBezTo>
                  <a:pt x="24313" y="4426"/>
                  <a:pt x="24308" y="4432"/>
                  <a:pt x="24308" y="4432"/>
                </a:cubicBezTo>
                <a:cubicBezTo>
                  <a:pt x="24291" y="4421"/>
                  <a:pt x="24273" y="4409"/>
                  <a:pt x="24268" y="4392"/>
                </a:cubicBezTo>
                <a:lnTo>
                  <a:pt x="24262" y="4387"/>
                </a:lnTo>
                <a:cubicBezTo>
                  <a:pt x="24268" y="4370"/>
                  <a:pt x="24302" y="4319"/>
                  <a:pt x="24336" y="4285"/>
                </a:cubicBezTo>
                <a:lnTo>
                  <a:pt x="24381" y="4279"/>
                </a:lnTo>
                <a:lnTo>
                  <a:pt x="24415" y="4279"/>
                </a:lnTo>
                <a:cubicBezTo>
                  <a:pt x="24419" y="4242"/>
                  <a:pt x="24403" y="4229"/>
                  <a:pt x="24386" y="4229"/>
                </a:cubicBezTo>
                <a:cubicBezTo>
                  <a:pt x="24380" y="4229"/>
                  <a:pt x="24375" y="4230"/>
                  <a:pt x="24370" y="4234"/>
                </a:cubicBezTo>
                <a:cubicBezTo>
                  <a:pt x="24363" y="4237"/>
                  <a:pt x="24351" y="4240"/>
                  <a:pt x="24338" y="4240"/>
                </a:cubicBezTo>
                <a:cubicBezTo>
                  <a:pt x="24328" y="4240"/>
                  <a:pt x="24317" y="4238"/>
                  <a:pt x="24308" y="4234"/>
                </a:cubicBezTo>
                <a:lnTo>
                  <a:pt x="24313" y="4205"/>
                </a:lnTo>
                <a:lnTo>
                  <a:pt x="24319" y="4188"/>
                </a:lnTo>
                <a:cubicBezTo>
                  <a:pt x="24325" y="4171"/>
                  <a:pt x="24313" y="4160"/>
                  <a:pt x="24308" y="4160"/>
                </a:cubicBezTo>
                <a:cubicBezTo>
                  <a:pt x="24302" y="4165"/>
                  <a:pt x="24273" y="4188"/>
                  <a:pt x="24251" y="4217"/>
                </a:cubicBezTo>
                <a:lnTo>
                  <a:pt x="24239" y="4148"/>
                </a:lnTo>
                <a:lnTo>
                  <a:pt x="24239" y="4137"/>
                </a:lnTo>
                <a:cubicBezTo>
                  <a:pt x="24238" y="4136"/>
                  <a:pt x="24234" y="4135"/>
                  <a:pt x="24228" y="4135"/>
                </a:cubicBezTo>
                <a:cubicBezTo>
                  <a:pt x="24212" y="4135"/>
                  <a:pt x="24183" y="4140"/>
                  <a:pt x="24154" y="4148"/>
                </a:cubicBezTo>
                <a:lnTo>
                  <a:pt x="24143" y="4097"/>
                </a:lnTo>
                <a:lnTo>
                  <a:pt x="24126" y="4024"/>
                </a:lnTo>
                <a:cubicBezTo>
                  <a:pt x="24112" y="4033"/>
                  <a:pt x="24093" y="4037"/>
                  <a:pt x="24076" y="4037"/>
                </a:cubicBezTo>
                <a:cubicBezTo>
                  <a:pt x="24052" y="4037"/>
                  <a:pt x="24030" y="4030"/>
                  <a:pt x="24024" y="4024"/>
                </a:cubicBezTo>
                <a:cubicBezTo>
                  <a:pt x="24022" y="4022"/>
                  <a:pt x="24020" y="4022"/>
                  <a:pt x="24016" y="4022"/>
                </a:cubicBezTo>
                <a:cubicBezTo>
                  <a:pt x="24000" y="4022"/>
                  <a:pt x="23966" y="4034"/>
                  <a:pt x="23939" y="4034"/>
                </a:cubicBezTo>
                <a:cubicBezTo>
                  <a:pt x="23927" y="4034"/>
                  <a:pt x="23917" y="4031"/>
                  <a:pt x="23910" y="4024"/>
                </a:cubicBezTo>
                <a:cubicBezTo>
                  <a:pt x="23893" y="4002"/>
                  <a:pt x="23872" y="3993"/>
                  <a:pt x="23863" y="3993"/>
                </a:cubicBezTo>
                <a:cubicBezTo>
                  <a:pt x="23861" y="3993"/>
                  <a:pt x="23859" y="3994"/>
                  <a:pt x="23859" y="3995"/>
                </a:cubicBezTo>
                <a:cubicBezTo>
                  <a:pt x="23854" y="4001"/>
                  <a:pt x="23882" y="4041"/>
                  <a:pt x="23899" y="4052"/>
                </a:cubicBezTo>
                <a:cubicBezTo>
                  <a:pt x="23910" y="4063"/>
                  <a:pt x="23910" y="4086"/>
                  <a:pt x="23893" y="4103"/>
                </a:cubicBezTo>
                <a:lnTo>
                  <a:pt x="23859" y="4092"/>
                </a:lnTo>
                <a:lnTo>
                  <a:pt x="23848" y="4086"/>
                </a:lnTo>
                <a:cubicBezTo>
                  <a:pt x="23831" y="4086"/>
                  <a:pt x="23814" y="4120"/>
                  <a:pt x="23808" y="4131"/>
                </a:cubicBezTo>
                <a:cubicBezTo>
                  <a:pt x="23808" y="4148"/>
                  <a:pt x="23791" y="4165"/>
                  <a:pt x="23774" y="4171"/>
                </a:cubicBezTo>
                <a:lnTo>
                  <a:pt x="23763" y="4183"/>
                </a:lnTo>
                <a:lnTo>
                  <a:pt x="23752" y="4188"/>
                </a:lnTo>
                <a:cubicBezTo>
                  <a:pt x="23751" y="4190"/>
                  <a:pt x="23749" y="4191"/>
                  <a:pt x="23748" y="4191"/>
                </a:cubicBezTo>
                <a:cubicBezTo>
                  <a:pt x="23736" y="4191"/>
                  <a:pt x="23708" y="4147"/>
                  <a:pt x="23717" y="4137"/>
                </a:cubicBezTo>
                <a:cubicBezTo>
                  <a:pt x="23729" y="4120"/>
                  <a:pt x="23769" y="4086"/>
                  <a:pt x="23780" y="4075"/>
                </a:cubicBezTo>
                <a:cubicBezTo>
                  <a:pt x="23791" y="4063"/>
                  <a:pt x="23780" y="4041"/>
                  <a:pt x="23763" y="4018"/>
                </a:cubicBezTo>
                <a:lnTo>
                  <a:pt x="23757" y="4035"/>
                </a:lnTo>
                <a:cubicBezTo>
                  <a:pt x="23729" y="4097"/>
                  <a:pt x="23678" y="4080"/>
                  <a:pt x="23644" y="4114"/>
                </a:cubicBezTo>
                <a:cubicBezTo>
                  <a:pt x="23637" y="4121"/>
                  <a:pt x="23629" y="4122"/>
                  <a:pt x="23620" y="4122"/>
                </a:cubicBezTo>
                <a:cubicBezTo>
                  <a:pt x="23613" y="4122"/>
                  <a:pt x="23606" y="4122"/>
                  <a:pt x="23599" y="4122"/>
                </a:cubicBezTo>
                <a:cubicBezTo>
                  <a:pt x="23583" y="4122"/>
                  <a:pt x="23567" y="4126"/>
                  <a:pt x="23559" y="4154"/>
                </a:cubicBezTo>
                <a:lnTo>
                  <a:pt x="23559" y="4171"/>
                </a:lnTo>
                <a:cubicBezTo>
                  <a:pt x="23553" y="4188"/>
                  <a:pt x="23564" y="4205"/>
                  <a:pt x="23587" y="4217"/>
                </a:cubicBezTo>
                <a:lnTo>
                  <a:pt x="23587" y="4211"/>
                </a:lnTo>
                <a:lnTo>
                  <a:pt x="23627" y="4165"/>
                </a:lnTo>
                <a:lnTo>
                  <a:pt x="23627" y="4165"/>
                </a:lnTo>
                <a:cubicBezTo>
                  <a:pt x="23644" y="4211"/>
                  <a:pt x="23604" y="4273"/>
                  <a:pt x="23587" y="4279"/>
                </a:cubicBezTo>
                <a:cubicBezTo>
                  <a:pt x="23570" y="4290"/>
                  <a:pt x="23559" y="4302"/>
                  <a:pt x="23559" y="4307"/>
                </a:cubicBezTo>
                <a:lnTo>
                  <a:pt x="23564" y="4319"/>
                </a:lnTo>
                <a:lnTo>
                  <a:pt x="23576" y="4341"/>
                </a:lnTo>
                <a:cubicBezTo>
                  <a:pt x="23587" y="4370"/>
                  <a:pt x="23576" y="4392"/>
                  <a:pt x="23547" y="4392"/>
                </a:cubicBezTo>
                <a:lnTo>
                  <a:pt x="23525" y="4409"/>
                </a:lnTo>
                <a:cubicBezTo>
                  <a:pt x="23525" y="4409"/>
                  <a:pt x="23508" y="4387"/>
                  <a:pt x="23502" y="4370"/>
                </a:cubicBezTo>
                <a:lnTo>
                  <a:pt x="23496" y="4353"/>
                </a:lnTo>
                <a:cubicBezTo>
                  <a:pt x="23496" y="4344"/>
                  <a:pt x="23481" y="4340"/>
                  <a:pt x="23462" y="4340"/>
                </a:cubicBezTo>
                <a:cubicBezTo>
                  <a:pt x="23431" y="4340"/>
                  <a:pt x="23390" y="4350"/>
                  <a:pt x="23383" y="4364"/>
                </a:cubicBezTo>
                <a:cubicBezTo>
                  <a:pt x="23377" y="4378"/>
                  <a:pt x="23334" y="4380"/>
                  <a:pt x="23286" y="4380"/>
                </a:cubicBezTo>
                <a:cubicBezTo>
                  <a:pt x="23274" y="4380"/>
                  <a:pt x="23262" y="4380"/>
                  <a:pt x="23250" y="4380"/>
                </a:cubicBezTo>
                <a:cubicBezTo>
                  <a:pt x="23213" y="4380"/>
                  <a:pt x="23177" y="4380"/>
                  <a:pt x="23156" y="4387"/>
                </a:cubicBezTo>
                <a:cubicBezTo>
                  <a:pt x="23099" y="4409"/>
                  <a:pt x="23071" y="4580"/>
                  <a:pt x="23076" y="4636"/>
                </a:cubicBezTo>
                <a:cubicBezTo>
                  <a:pt x="23079" y="4662"/>
                  <a:pt x="23064" y="4673"/>
                  <a:pt x="23046" y="4673"/>
                </a:cubicBezTo>
                <a:cubicBezTo>
                  <a:pt x="23026" y="4673"/>
                  <a:pt x="23003" y="4658"/>
                  <a:pt x="23003" y="4636"/>
                </a:cubicBezTo>
                <a:cubicBezTo>
                  <a:pt x="23000" y="4624"/>
                  <a:pt x="22992" y="4619"/>
                  <a:pt x="22981" y="4619"/>
                </a:cubicBezTo>
                <a:cubicBezTo>
                  <a:pt x="22963" y="4619"/>
                  <a:pt x="22939" y="4632"/>
                  <a:pt x="22929" y="4642"/>
                </a:cubicBezTo>
                <a:cubicBezTo>
                  <a:pt x="22923" y="4648"/>
                  <a:pt x="22915" y="4651"/>
                  <a:pt x="22906" y="4651"/>
                </a:cubicBezTo>
                <a:cubicBezTo>
                  <a:pt x="22891" y="4651"/>
                  <a:pt x="22874" y="4642"/>
                  <a:pt x="22866" y="4631"/>
                </a:cubicBezTo>
                <a:cubicBezTo>
                  <a:pt x="22855" y="4614"/>
                  <a:pt x="22878" y="4580"/>
                  <a:pt x="22889" y="4568"/>
                </a:cubicBezTo>
                <a:cubicBezTo>
                  <a:pt x="22900" y="4563"/>
                  <a:pt x="22866" y="4523"/>
                  <a:pt x="22849" y="4517"/>
                </a:cubicBezTo>
                <a:cubicBezTo>
                  <a:pt x="22832" y="4506"/>
                  <a:pt x="22810" y="4489"/>
                  <a:pt x="22793" y="4483"/>
                </a:cubicBezTo>
                <a:cubicBezTo>
                  <a:pt x="22782" y="4499"/>
                  <a:pt x="22771" y="4507"/>
                  <a:pt x="22761" y="4507"/>
                </a:cubicBezTo>
                <a:cubicBezTo>
                  <a:pt x="22750" y="4507"/>
                  <a:pt x="22739" y="4498"/>
                  <a:pt x="22730" y="4483"/>
                </a:cubicBezTo>
                <a:cubicBezTo>
                  <a:pt x="22722" y="4463"/>
                  <a:pt x="22712" y="4456"/>
                  <a:pt x="22701" y="4456"/>
                </a:cubicBezTo>
                <a:cubicBezTo>
                  <a:pt x="22691" y="4456"/>
                  <a:pt x="22679" y="4463"/>
                  <a:pt x="22668" y="4472"/>
                </a:cubicBezTo>
                <a:lnTo>
                  <a:pt x="22656" y="4478"/>
                </a:lnTo>
                <a:cubicBezTo>
                  <a:pt x="22634" y="4472"/>
                  <a:pt x="22702" y="4415"/>
                  <a:pt x="22730" y="4409"/>
                </a:cubicBezTo>
                <a:cubicBezTo>
                  <a:pt x="22764" y="4398"/>
                  <a:pt x="22793" y="4381"/>
                  <a:pt x="22798" y="4381"/>
                </a:cubicBezTo>
                <a:lnTo>
                  <a:pt x="22827" y="4398"/>
                </a:lnTo>
                <a:cubicBezTo>
                  <a:pt x="22834" y="4405"/>
                  <a:pt x="22842" y="4408"/>
                  <a:pt x="22852" y="4408"/>
                </a:cubicBezTo>
                <a:cubicBezTo>
                  <a:pt x="22873" y="4408"/>
                  <a:pt x="22896" y="4393"/>
                  <a:pt x="22900" y="4381"/>
                </a:cubicBezTo>
                <a:cubicBezTo>
                  <a:pt x="22906" y="4370"/>
                  <a:pt x="22934" y="4279"/>
                  <a:pt x="22923" y="4262"/>
                </a:cubicBezTo>
                <a:cubicBezTo>
                  <a:pt x="22918" y="4252"/>
                  <a:pt x="22909" y="4249"/>
                  <a:pt x="22900" y="4249"/>
                </a:cubicBezTo>
                <a:cubicBezTo>
                  <a:pt x="22888" y="4249"/>
                  <a:pt x="22875" y="4255"/>
                  <a:pt x="22872" y="4262"/>
                </a:cubicBezTo>
                <a:cubicBezTo>
                  <a:pt x="22871" y="4265"/>
                  <a:pt x="22869" y="4266"/>
                  <a:pt x="22866" y="4266"/>
                </a:cubicBezTo>
                <a:cubicBezTo>
                  <a:pt x="22857" y="4266"/>
                  <a:pt x="22842" y="4252"/>
                  <a:pt x="22838" y="4239"/>
                </a:cubicBezTo>
                <a:cubicBezTo>
                  <a:pt x="22836" y="4234"/>
                  <a:pt x="22825" y="4233"/>
                  <a:pt x="22812" y="4233"/>
                </a:cubicBezTo>
                <a:cubicBezTo>
                  <a:pt x="22794" y="4233"/>
                  <a:pt x="22772" y="4236"/>
                  <a:pt x="22759" y="4239"/>
                </a:cubicBezTo>
                <a:cubicBezTo>
                  <a:pt x="22742" y="4245"/>
                  <a:pt x="22719" y="4262"/>
                  <a:pt x="22713" y="4279"/>
                </a:cubicBezTo>
                <a:lnTo>
                  <a:pt x="22713" y="4290"/>
                </a:lnTo>
                <a:lnTo>
                  <a:pt x="22713" y="4307"/>
                </a:lnTo>
                <a:cubicBezTo>
                  <a:pt x="22723" y="4321"/>
                  <a:pt x="22717" y="4332"/>
                  <a:pt x="22708" y="4332"/>
                </a:cubicBezTo>
                <a:cubicBezTo>
                  <a:pt x="22706" y="4332"/>
                  <a:pt x="22704" y="4331"/>
                  <a:pt x="22702" y="4330"/>
                </a:cubicBezTo>
                <a:cubicBezTo>
                  <a:pt x="22696" y="4330"/>
                  <a:pt x="22668" y="4319"/>
                  <a:pt x="22634" y="4302"/>
                </a:cubicBezTo>
                <a:lnTo>
                  <a:pt x="22605" y="4313"/>
                </a:lnTo>
                <a:lnTo>
                  <a:pt x="22577" y="4324"/>
                </a:lnTo>
                <a:cubicBezTo>
                  <a:pt x="22574" y="4326"/>
                  <a:pt x="22571" y="4326"/>
                  <a:pt x="22567" y="4326"/>
                </a:cubicBezTo>
                <a:cubicBezTo>
                  <a:pt x="22547" y="4326"/>
                  <a:pt x="22511" y="4311"/>
                  <a:pt x="22491" y="4311"/>
                </a:cubicBezTo>
                <a:cubicBezTo>
                  <a:pt x="22481" y="4311"/>
                  <a:pt x="22475" y="4315"/>
                  <a:pt x="22475" y="4324"/>
                </a:cubicBezTo>
                <a:cubicBezTo>
                  <a:pt x="22475" y="4353"/>
                  <a:pt x="22458" y="4375"/>
                  <a:pt x="22452" y="4375"/>
                </a:cubicBezTo>
                <a:cubicBezTo>
                  <a:pt x="22448" y="4375"/>
                  <a:pt x="22391" y="4349"/>
                  <a:pt x="22351" y="4349"/>
                </a:cubicBezTo>
                <a:cubicBezTo>
                  <a:pt x="22339" y="4349"/>
                  <a:pt x="22328" y="4352"/>
                  <a:pt x="22322" y="4358"/>
                </a:cubicBezTo>
                <a:cubicBezTo>
                  <a:pt x="22293" y="4387"/>
                  <a:pt x="22254" y="4426"/>
                  <a:pt x="22242" y="4426"/>
                </a:cubicBezTo>
                <a:cubicBezTo>
                  <a:pt x="22242" y="4427"/>
                  <a:pt x="22241" y="4427"/>
                  <a:pt x="22240" y="4427"/>
                </a:cubicBezTo>
                <a:cubicBezTo>
                  <a:pt x="22227" y="4427"/>
                  <a:pt x="22202" y="4391"/>
                  <a:pt x="22197" y="4375"/>
                </a:cubicBezTo>
                <a:cubicBezTo>
                  <a:pt x="22195" y="4372"/>
                  <a:pt x="22192" y="4371"/>
                  <a:pt x="22189" y="4371"/>
                </a:cubicBezTo>
                <a:cubicBezTo>
                  <a:pt x="22177" y="4371"/>
                  <a:pt x="22162" y="4396"/>
                  <a:pt x="22157" y="4409"/>
                </a:cubicBezTo>
                <a:cubicBezTo>
                  <a:pt x="22151" y="4426"/>
                  <a:pt x="22157" y="4449"/>
                  <a:pt x="22169" y="4466"/>
                </a:cubicBezTo>
                <a:cubicBezTo>
                  <a:pt x="22161" y="4455"/>
                  <a:pt x="22152" y="4451"/>
                  <a:pt x="22143" y="4451"/>
                </a:cubicBezTo>
                <a:cubicBezTo>
                  <a:pt x="22138" y="4451"/>
                  <a:pt x="22133" y="4453"/>
                  <a:pt x="22129" y="4455"/>
                </a:cubicBezTo>
                <a:cubicBezTo>
                  <a:pt x="22117" y="4466"/>
                  <a:pt x="22021" y="4478"/>
                  <a:pt x="22021" y="4500"/>
                </a:cubicBezTo>
                <a:cubicBezTo>
                  <a:pt x="22021" y="4517"/>
                  <a:pt x="22015" y="4568"/>
                  <a:pt x="22010" y="4580"/>
                </a:cubicBezTo>
                <a:cubicBezTo>
                  <a:pt x="22004" y="4591"/>
                  <a:pt x="22027" y="4631"/>
                  <a:pt x="22066" y="4670"/>
                </a:cubicBezTo>
                <a:cubicBezTo>
                  <a:pt x="22048" y="4652"/>
                  <a:pt x="22022" y="4645"/>
                  <a:pt x="21998" y="4645"/>
                </a:cubicBezTo>
                <a:cubicBezTo>
                  <a:pt x="21969" y="4645"/>
                  <a:pt x="21945" y="4655"/>
                  <a:pt x="21942" y="4670"/>
                </a:cubicBezTo>
                <a:cubicBezTo>
                  <a:pt x="21942" y="4690"/>
                  <a:pt x="21917" y="4696"/>
                  <a:pt x="21896" y="4696"/>
                </a:cubicBezTo>
                <a:cubicBezTo>
                  <a:pt x="21887" y="4696"/>
                  <a:pt x="21879" y="4695"/>
                  <a:pt x="21873" y="4693"/>
                </a:cubicBezTo>
                <a:cubicBezTo>
                  <a:pt x="21872" y="4693"/>
                  <a:pt x="21871" y="4693"/>
                  <a:pt x="21869" y="4693"/>
                </a:cubicBezTo>
                <a:cubicBezTo>
                  <a:pt x="21848" y="4693"/>
                  <a:pt x="21796" y="4724"/>
                  <a:pt x="21749" y="4756"/>
                </a:cubicBezTo>
                <a:lnTo>
                  <a:pt x="21732" y="4824"/>
                </a:lnTo>
                <a:lnTo>
                  <a:pt x="21715" y="4869"/>
                </a:lnTo>
                <a:cubicBezTo>
                  <a:pt x="21698" y="4852"/>
                  <a:pt x="21686" y="4818"/>
                  <a:pt x="21698" y="4795"/>
                </a:cubicBezTo>
                <a:lnTo>
                  <a:pt x="21703" y="4705"/>
                </a:lnTo>
                <a:lnTo>
                  <a:pt x="21703" y="4665"/>
                </a:lnTo>
                <a:cubicBezTo>
                  <a:pt x="21729" y="4652"/>
                  <a:pt x="21761" y="4646"/>
                  <a:pt x="21775" y="4646"/>
                </a:cubicBezTo>
                <a:cubicBezTo>
                  <a:pt x="21780" y="4646"/>
                  <a:pt x="21783" y="4646"/>
                  <a:pt x="21783" y="4648"/>
                </a:cubicBezTo>
                <a:cubicBezTo>
                  <a:pt x="21783" y="4648"/>
                  <a:pt x="21783" y="4648"/>
                  <a:pt x="21784" y="4648"/>
                </a:cubicBezTo>
                <a:cubicBezTo>
                  <a:pt x="21794" y="4648"/>
                  <a:pt x="21841" y="4602"/>
                  <a:pt x="21862" y="4597"/>
                </a:cubicBezTo>
                <a:cubicBezTo>
                  <a:pt x="21890" y="4597"/>
                  <a:pt x="21930" y="4580"/>
                  <a:pt x="21936" y="4563"/>
                </a:cubicBezTo>
                <a:cubicBezTo>
                  <a:pt x="21942" y="4546"/>
                  <a:pt x="21930" y="4517"/>
                  <a:pt x="21913" y="4506"/>
                </a:cubicBezTo>
                <a:lnTo>
                  <a:pt x="21896" y="4529"/>
                </a:lnTo>
                <a:cubicBezTo>
                  <a:pt x="21896" y="4529"/>
                  <a:pt x="21879" y="4512"/>
                  <a:pt x="21868" y="4512"/>
                </a:cubicBezTo>
                <a:cubicBezTo>
                  <a:pt x="21856" y="4512"/>
                  <a:pt x="21828" y="4517"/>
                  <a:pt x="21828" y="4523"/>
                </a:cubicBezTo>
                <a:lnTo>
                  <a:pt x="21828" y="4580"/>
                </a:lnTo>
                <a:cubicBezTo>
                  <a:pt x="21800" y="4563"/>
                  <a:pt x="21726" y="4506"/>
                  <a:pt x="21703" y="4495"/>
                </a:cubicBezTo>
                <a:cubicBezTo>
                  <a:pt x="21691" y="4486"/>
                  <a:pt x="21669" y="4481"/>
                  <a:pt x="21652" y="4481"/>
                </a:cubicBezTo>
                <a:cubicBezTo>
                  <a:pt x="21646" y="4481"/>
                  <a:pt x="21640" y="4482"/>
                  <a:pt x="21635" y="4483"/>
                </a:cubicBezTo>
                <a:lnTo>
                  <a:pt x="21630" y="4495"/>
                </a:lnTo>
                <a:lnTo>
                  <a:pt x="21624" y="4517"/>
                </a:lnTo>
                <a:cubicBezTo>
                  <a:pt x="21624" y="4551"/>
                  <a:pt x="21578" y="4563"/>
                  <a:pt x="21561" y="4563"/>
                </a:cubicBezTo>
                <a:cubicBezTo>
                  <a:pt x="21550" y="4559"/>
                  <a:pt x="21520" y="4545"/>
                  <a:pt x="21507" y="4545"/>
                </a:cubicBezTo>
                <a:cubicBezTo>
                  <a:pt x="21501" y="4545"/>
                  <a:pt x="21499" y="4548"/>
                  <a:pt x="21505" y="4557"/>
                </a:cubicBezTo>
                <a:cubicBezTo>
                  <a:pt x="21516" y="4580"/>
                  <a:pt x="21386" y="4608"/>
                  <a:pt x="21346" y="4625"/>
                </a:cubicBezTo>
                <a:cubicBezTo>
                  <a:pt x="21318" y="4641"/>
                  <a:pt x="21270" y="4657"/>
                  <a:pt x="21244" y="4657"/>
                </a:cubicBezTo>
                <a:cubicBezTo>
                  <a:pt x="21233" y="4657"/>
                  <a:pt x="21227" y="4654"/>
                  <a:pt x="21227" y="4648"/>
                </a:cubicBezTo>
                <a:cubicBezTo>
                  <a:pt x="21227" y="4630"/>
                  <a:pt x="21213" y="4623"/>
                  <a:pt x="21205" y="4623"/>
                </a:cubicBezTo>
                <a:cubicBezTo>
                  <a:pt x="21202" y="4623"/>
                  <a:pt x="21200" y="4624"/>
                  <a:pt x="21198" y="4625"/>
                </a:cubicBezTo>
                <a:cubicBezTo>
                  <a:pt x="21193" y="4625"/>
                  <a:pt x="21119" y="4653"/>
                  <a:pt x="21090" y="4659"/>
                </a:cubicBezTo>
                <a:cubicBezTo>
                  <a:pt x="21062" y="4665"/>
                  <a:pt x="21028" y="4676"/>
                  <a:pt x="21017" y="4682"/>
                </a:cubicBezTo>
                <a:lnTo>
                  <a:pt x="21005" y="4693"/>
                </a:lnTo>
                <a:lnTo>
                  <a:pt x="20988" y="4710"/>
                </a:lnTo>
                <a:cubicBezTo>
                  <a:pt x="20985" y="4713"/>
                  <a:pt x="20982" y="4715"/>
                  <a:pt x="20978" y="4715"/>
                </a:cubicBezTo>
                <a:cubicBezTo>
                  <a:pt x="20963" y="4715"/>
                  <a:pt x="20948" y="4688"/>
                  <a:pt x="20943" y="4642"/>
                </a:cubicBezTo>
                <a:lnTo>
                  <a:pt x="20926" y="4636"/>
                </a:lnTo>
                <a:lnTo>
                  <a:pt x="20881" y="4614"/>
                </a:lnTo>
                <a:cubicBezTo>
                  <a:pt x="20875" y="4670"/>
                  <a:pt x="20864" y="4733"/>
                  <a:pt x="20852" y="4761"/>
                </a:cubicBezTo>
                <a:lnTo>
                  <a:pt x="20841" y="4778"/>
                </a:lnTo>
                <a:cubicBezTo>
                  <a:pt x="20838" y="4785"/>
                  <a:pt x="20828" y="4788"/>
                  <a:pt x="20819" y="4788"/>
                </a:cubicBezTo>
                <a:cubicBezTo>
                  <a:pt x="20812" y="4788"/>
                  <a:pt x="20806" y="4786"/>
                  <a:pt x="20801" y="4784"/>
                </a:cubicBezTo>
                <a:cubicBezTo>
                  <a:pt x="20790" y="4777"/>
                  <a:pt x="20786" y="4770"/>
                  <a:pt x="20779" y="4770"/>
                </a:cubicBezTo>
                <a:cubicBezTo>
                  <a:pt x="20775" y="4770"/>
                  <a:pt x="20770" y="4772"/>
                  <a:pt x="20761" y="4778"/>
                </a:cubicBezTo>
                <a:lnTo>
                  <a:pt x="20739" y="4801"/>
                </a:lnTo>
                <a:cubicBezTo>
                  <a:pt x="20734" y="4804"/>
                  <a:pt x="20728" y="4805"/>
                  <a:pt x="20723" y="4805"/>
                </a:cubicBezTo>
                <a:cubicBezTo>
                  <a:pt x="20694" y="4805"/>
                  <a:pt x="20657" y="4775"/>
                  <a:pt x="20648" y="4761"/>
                </a:cubicBezTo>
                <a:cubicBezTo>
                  <a:pt x="20646" y="4754"/>
                  <a:pt x="20642" y="4752"/>
                  <a:pt x="20636" y="4752"/>
                </a:cubicBezTo>
                <a:cubicBezTo>
                  <a:pt x="20624" y="4752"/>
                  <a:pt x="20606" y="4765"/>
                  <a:pt x="20603" y="4773"/>
                </a:cubicBezTo>
                <a:cubicBezTo>
                  <a:pt x="20591" y="4784"/>
                  <a:pt x="20557" y="4790"/>
                  <a:pt x="20523" y="4790"/>
                </a:cubicBezTo>
                <a:lnTo>
                  <a:pt x="20500" y="4835"/>
                </a:lnTo>
                <a:cubicBezTo>
                  <a:pt x="20495" y="4852"/>
                  <a:pt x="20461" y="4858"/>
                  <a:pt x="20483" y="4892"/>
                </a:cubicBezTo>
                <a:cubicBezTo>
                  <a:pt x="20499" y="4912"/>
                  <a:pt x="20496" y="4956"/>
                  <a:pt x="20528" y="4956"/>
                </a:cubicBezTo>
                <a:cubicBezTo>
                  <a:pt x="20532" y="4956"/>
                  <a:pt x="20536" y="4955"/>
                  <a:pt x="20540" y="4954"/>
                </a:cubicBezTo>
                <a:lnTo>
                  <a:pt x="20557" y="4948"/>
                </a:lnTo>
                <a:lnTo>
                  <a:pt x="20557" y="4948"/>
                </a:lnTo>
                <a:cubicBezTo>
                  <a:pt x="20591" y="4954"/>
                  <a:pt x="20540" y="4988"/>
                  <a:pt x="20523" y="5000"/>
                </a:cubicBezTo>
                <a:cubicBezTo>
                  <a:pt x="20518" y="5001"/>
                  <a:pt x="20509" y="5003"/>
                  <a:pt x="20498" y="5003"/>
                </a:cubicBezTo>
                <a:cubicBezTo>
                  <a:pt x="20475" y="5003"/>
                  <a:pt x="20446" y="4996"/>
                  <a:pt x="20438" y="4977"/>
                </a:cubicBezTo>
                <a:cubicBezTo>
                  <a:pt x="20432" y="4954"/>
                  <a:pt x="20421" y="4869"/>
                  <a:pt x="20410" y="4869"/>
                </a:cubicBezTo>
                <a:cubicBezTo>
                  <a:pt x="20405" y="4867"/>
                  <a:pt x="20399" y="4867"/>
                  <a:pt x="20394" y="4867"/>
                </a:cubicBezTo>
                <a:cubicBezTo>
                  <a:pt x="20380" y="4867"/>
                  <a:pt x="20365" y="4871"/>
                  <a:pt x="20353" y="4875"/>
                </a:cubicBezTo>
                <a:lnTo>
                  <a:pt x="20347" y="4841"/>
                </a:lnTo>
                <a:lnTo>
                  <a:pt x="20342" y="4824"/>
                </a:lnTo>
                <a:cubicBezTo>
                  <a:pt x="20308" y="4824"/>
                  <a:pt x="20273" y="4892"/>
                  <a:pt x="20273" y="4914"/>
                </a:cubicBezTo>
                <a:cubicBezTo>
                  <a:pt x="20273" y="4922"/>
                  <a:pt x="20270" y="4925"/>
                  <a:pt x="20266" y="4925"/>
                </a:cubicBezTo>
                <a:cubicBezTo>
                  <a:pt x="20254" y="4925"/>
                  <a:pt x="20231" y="4904"/>
                  <a:pt x="20222" y="4892"/>
                </a:cubicBezTo>
                <a:cubicBezTo>
                  <a:pt x="20215" y="4881"/>
                  <a:pt x="20183" y="4867"/>
                  <a:pt x="20157" y="4867"/>
                </a:cubicBezTo>
                <a:cubicBezTo>
                  <a:pt x="20144" y="4867"/>
                  <a:pt x="20132" y="4871"/>
                  <a:pt x="20126" y="4880"/>
                </a:cubicBezTo>
                <a:cubicBezTo>
                  <a:pt x="20117" y="4892"/>
                  <a:pt x="20106" y="4896"/>
                  <a:pt x="20096" y="4896"/>
                </a:cubicBezTo>
                <a:cubicBezTo>
                  <a:pt x="20086" y="4896"/>
                  <a:pt x="20078" y="4892"/>
                  <a:pt x="20075" y="4886"/>
                </a:cubicBezTo>
                <a:cubicBezTo>
                  <a:pt x="20074" y="4884"/>
                  <a:pt x="20072" y="4883"/>
                  <a:pt x="20071" y="4883"/>
                </a:cubicBezTo>
                <a:cubicBezTo>
                  <a:pt x="20065" y="4883"/>
                  <a:pt x="20057" y="4900"/>
                  <a:pt x="20052" y="4931"/>
                </a:cubicBezTo>
                <a:lnTo>
                  <a:pt x="20041" y="4948"/>
                </a:lnTo>
                <a:lnTo>
                  <a:pt x="20012" y="5000"/>
                </a:lnTo>
                <a:cubicBezTo>
                  <a:pt x="20018" y="5007"/>
                  <a:pt x="20028" y="5010"/>
                  <a:pt x="20039" y="5010"/>
                </a:cubicBezTo>
                <a:cubicBezTo>
                  <a:pt x="20053" y="5010"/>
                  <a:pt x="20066" y="5006"/>
                  <a:pt x="20069" y="5000"/>
                </a:cubicBezTo>
                <a:cubicBezTo>
                  <a:pt x="20074" y="4997"/>
                  <a:pt x="20083" y="4996"/>
                  <a:pt x="20096" y="4996"/>
                </a:cubicBezTo>
                <a:cubicBezTo>
                  <a:pt x="20113" y="4996"/>
                  <a:pt x="20137" y="4999"/>
                  <a:pt x="20160" y="5005"/>
                </a:cubicBezTo>
                <a:lnTo>
                  <a:pt x="20188" y="5045"/>
                </a:lnTo>
                <a:cubicBezTo>
                  <a:pt x="20205" y="5073"/>
                  <a:pt x="20205" y="5073"/>
                  <a:pt x="20160" y="5085"/>
                </a:cubicBezTo>
                <a:cubicBezTo>
                  <a:pt x="20145" y="5090"/>
                  <a:pt x="20125" y="5108"/>
                  <a:pt x="20105" y="5108"/>
                </a:cubicBezTo>
                <a:cubicBezTo>
                  <a:pt x="20103" y="5108"/>
                  <a:pt x="20100" y="5108"/>
                  <a:pt x="20098" y="5107"/>
                </a:cubicBezTo>
                <a:cubicBezTo>
                  <a:pt x="20075" y="5107"/>
                  <a:pt x="20058" y="5090"/>
                  <a:pt x="20035" y="5079"/>
                </a:cubicBezTo>
                <a:lnTo>
                  <a:pt x="20007" y="5068"/>
                </a:lnTo>
                <a:cubicBezTo>
                  <a:pt x="19984" y="5056"/>
                  <a:pt x="19916" y="5028"/>
                  <a:pt x="19927" y="5017"/>
                </a:cubicBezTo>
                <a:cubicBezTo>
                  <a:pt x="19939" y="5005"/>
                  <a:pt x="19899" y="4960"/>
                  <a:pt x="19882" y="4948"/>
                </a:cubicBezTo>
                <a:cubicBezTo>
                  <a:pt x="19878" y="4946"/>
                  <a:pt x="19872" y="4945"/>
                  <a:pt x="19867" y="4945"/>
                </a:cubicBezTo>
                <a:cubicBezTo>
                  <a:pt x="19843" y="4945"/>
                  <a:pt x="19812" y="4962"/>
                  <a:pt x="19803" y="4971"/>
                </a:cubicBezTo>
                <a:cubicBezTo>
                  <a:pt x="19800" y="4973"/>
                  <a:pt x="19796" y="4974"/>
                  <a:pt x="19793" y="4974"/>
                </a:cubicBezTo>
                <a:cubicBezTo>
                  <a:pt x="19774" y="4974"/>
                  <a:pt x="19745" y="4952"/>
                  <a:pt x="19740" y="4943"/>
                </a:cubicBezTo>
                <a:cubicBezTo>
                  <a:pt x="19739" y="4942"/>
                  <a:pt x="19737" y="4941"/>
                  <a:pt x="19735" y="4941"/>
                </a:cubicBezTo>
                <a:cubicBezTo>
                  <a:pt x="19716" y="4941"/>
                  <a:pt x="19658" y="4984"/>
                  <a:pt x="19632" y="4994"/>
                </a:cubicBezTo>
                <a:cubicBezTo>
                  <a:pt x="19604" y="5005"/>
                  <a:pt x="19576" y="5017"/>
                  <a:pt x="19570" y="5022"/>
                </a:cubicBezTo>
                <a:lnTo>
                  <a:pt x="19564" y="5034"/>
                </a:lnTo>
                <a:cubicBezTo>
                  <a:pt x="19564" y="5045"/>
                  <a:pt x="19547" y="5068"/>
                  <a:pt x="19536" y="5073"/>
                </a:cubicBezTo>
                <a:cubicBezTo>
                  <a:pt x="19530" y="5073"/>
                  <a:pt x="19519" y="5062"/>
                  <a:pt x="19513" y="5045"/>
                </a:cubicBezTo>
                <a:lnTo>
                  <a:pt x="19513" y="5028"/>
                </a:lnTo>
                <a:lnTo>
                  <a:pt x="19519" y="5011"/>
                </a:lnTo>
                <a:cubicBezTo>
                  <a:pt x="19519" y="5003"/>
                  <a:pt x="19516" y="4997"/>
                  <a:pt x="19507" y="4997"/>
                </a:cubicBezTo>
                <a:cubicBezTo>
                  <a:pt x="19504" y="4997"/>
                  <a:pt x="19501" y="4998"/>
                  <a:pt x="19496" y="5000"/>
                </a:cubicBezTo>
                <a:lnTo>
                  <a:pt x="19485" y="5011"/>
                </a:lnTo>
                <a:lnTo>
                  <a:pt x="19479" y="5022"/>
                </a:lnTo>
                <a:cubicBezTo>
                  <a:pt x="19468" y="5034"/>
                  <a:pt x="19371" y="5079"/>
                  <a:pt x="19337" y="5085"/>
                </a:cubicBezTo>
                <a:cubicBezTo>
                  <a:pt x="19329" y="5087"/>
                  <a:pt x="19321" y="5088"/>
                  <a:pt x="19312" y="5088"/>
                </a:cubicBezTo>
                <a:cubicBezTo>
                  <a:pt x="19282" y="5088"/>
                  <a:pt x="19250" y="5076"/>
                  <a:pt x="19241" y="5068"/>
                </a:cubicBezTo>
                <a:cubicBezTo>
                  <a:pt x="19238" y="5065"/>
                  <a:pt x="19234" y="5065"/>
                  <a:pt x="19231" y="5065"/>
                </a:cubicBezTo>
                <a:cubicBezTo>
                  <a:pt x="19218" y="5065"/>
                  <a:pt x="19207" y="5081"/>
                  <a:pt x="19207" y="5090"/>
                </a:cubicBezTo>
                <a:cubicBezTo>
                  <a:pt x="19203" y="5097"/>
                  <a:pt x="19192" y="5100"/>
                  <a:pt x="19177" y="5100"/>
                </a:cubicBezTo>
                <a:cubicBezTo>
                  <a:pt x="19166" y="5100"/>
                  <a:pt x="19153" y="5098"/>
                  <a:pt x="19139" y="5096"/>
                </a:cubicBezTo>
                <a:lnTo>
                  <a:pt x="19139" y="5158"/>
                </a:lnTo>
                <a:lnTo>
                  <a:pt x="19139" y="5164"/>
                </a:lnTo>
                <a:cubicBezTo>
                  <a:pt x="19136" y="5165"/>
                  <a:pt x="19134" y="5165"/>
                  <a:pt x="19131" y="5165"/>
                </a:cubicBezTo>
                <a:cubicBezTo>
                  <a:pt x="19104" y="5165"/>
                  <a:pt x="19070" y="5139"/>
                  <a:pt x="19065" y="5119"/>
                </a:cubicBezTo>
                <a:cubicBezTo>
                  <a:pt x="19065" y="5111"/>
                  <a:pt x="19061" y="5107"/>
                  <a:pt x="19056" y="5107"/>
                </a:cubicBezTo>
                <a:cubicBezTo>
                  <a:pt x="19050" y="5107"/>
                  <a:pt x="19043" y="5112"/>
                  <a:pt x="19037" y="5124"/>
                </a:cubicBezTo>
                <a:lnTo>
                  <a:pt x="19014" y="5130"/>
                </a:lnTo>
                <a:cubicBezTo>
                  <a:pt x="18991" y="5141"/>
                  <a:pt x="18968" y="5136"/>
                  <a:pt x="18946" y="5141"/>
                </a:cubicBezTo>
                <a:cubicBezTo>
                  <a:pt x="18934" y="5147"/>
                  <a:pt x="18923" y="5158"/>
                  <a:pt x="18917" y="5164"/>
                </a:cubicBezTo>
                <a:cubicBezTo>
                  <a:pt x="18897" y="5197"/>
                  <a:pt x="18876" y="5211"/>
                  <a:pt x="18852" y="5211"/>
                </a:cubicBezTo>
                <a:cubicBezTo>
                  <a:pt x="18835" y="5211"/>
                  <a:pt x="18817" y="5204"/>
                  <a:pt x="18798" y="5192"/>
                </a:cubicBezTo>
                <a:lnTo>
                  <a:pt x="18725" y="5147"/>
                </a:lnTo>
                <a:cubicBezTo>
                  <a:pt x="18662" y="5204"/>
                  <a:pt x="18571" y="5278"/>
                  <a:pt x="18554" y="5289"/>
                </a:cubicBezTo>
                <a:cubicBezTo>
                  <a:pt x="18537" y="5295"/>
                  <a:pt x="18515" y="5317"/>
                  <a:pt x="18503" y="5329"/>
                </a:cubicBezTo>
                <a:lnTo>
                  <a:pt x="18503" y="5346"/>
                </a:lnTo>
                <a:cubicBezTo>
                  <a:pt x="18509" y="5402"/>
                  <a:pt x="18469" y="5419"/>
                  <a:pt x="18446" y="5453"/>
                </a:cubicBezTo>
                <a:cubicBezTo>
                  <a:pt x="18444" y="5459"/>
                  <a:pt x="18437" y="5462"/>
                  <a:pt x="18429" y="5462"/>
                </a:cubicBezTo>
                <a:cubicBezTo>
                  <a:pt x="18422" y="5462"/>
                  <a:pt x="18415" y="5459"/>
                  <a:pt x="18412" y="5453"/>
                </a:cubicBezTo>
                <a:cubicBezTo>
                  <a:pt x="18407" y="5448"/>
                  <a:pt x="18401" y="5419"/>
                  <a:pt x="18407" y="5414"/>
                </a:cubicBezTo>
                <a:cubicBezTo>
                  <a:pt x="18446" y="5368"/>
                  <a:pt x="18435" y="5346"/>
                  <a:pt x="18384" y="5323"/>
                </a:cubicBezTo>
                <a:lnTo>
                  <a:pt x="18367" y="5317"/>
                </a:lnTo>
                <a:cubicBezTo>
                  <a:pt x="18349" y="5295"/>
                  <a:pt x="18328" y="5287"/>
                  <a:pt x="18317" y="5287"/>
                </a:cubicBezTo>
                <a:cubicBezTo>
                  <a:pt x="18314" y="5287"/>
                  <a:pt x="18312" y="5288"/>
                  <a:pt x="18310" y="5289"/>
                </a:cubicBezTo>
                <a:cubicBezTo>
                  <a:pt x="18309" y="5290"/>
                  <a:pt x="18306" y="5291"/>
                  <a:pt x="18302" y="5291"/>
                </a:cubicBezTo>
                <a:cubicBezTo>
                  <a:pt x="18291" y="5291"/>
                  <a:pt x="18273" y="5286"/>
                  <a:pt x="18265" y="5278"/>
                </a:cubicBezTo>
                <a:cubicBezTo>
                  <a:pt x="18264" y="5277"/>
                  <a:pt x="18264" y="5277"/>
                  <a:pt x="18263" y="5277"/>
                </a:cubicBezTo>
                <a:cubicBezTo>
                  <a:pt x="18249" y="5277"/>
                  <a:pt x="18208" y="5330"/>
                  <a:pt x="18197" y="5357"/>
                </a:cubicBezTo>
                <a:cubicBezTo>
                  <a:pt x="18180" y="5380"/>
                  <a:pt x="18163" y="5425"/>
                  <a:pt x="18157" y="5453"/>
                </a:cubicBezTo>
                <a:cubicBezTo>
                  <a:pt x="18157" y="5464"/>
                  <a:pt x="18162" y="5470"/>
                  <a:pt x="18171" y="5470"/>
                </a:cubicBezTo>
                <a:cubicBezTo>
                  <a:pt x="18181" y="5470"/>
                  <a:pt x="18196" y="5463"/>
                  <a:pt x="18214" y="5448"/>
                </a:cubicBezTo>
                <a:lnTo>
                  <a:pt x="18237" y="5431"/>
                </a:lnTo>
                <a:lnTo>
                  <a:pt x="18265" y="5419"/>
                </a:lnTo>
                <a:cubicBezTo>
                  <a:pt x="18293" y="5419"/>
                  <a:pt x="18344" y="5470"/>
                  <a:pt x="18356" y="5499"/>
                </a:cubicBezTo>
                <a:cubicBezTo>
                  <a:pt x="18367" y="5527"/>
                  <a:pt x="18350" y="5567"/>
                  <a:pt x="18316" y="5578"/>
                </a:cubicBezTo>
                <a:lnTo>
                  <a:pt x="18282" y="5573"/>
                </a:lnTo>
                <a:lnTo>
                  <a:pt x="18242" y="5567"/>
                </a:lnTo>
                <a:cubicBezTo>
                  <a:pt x="18247" y="5526"/>
                  <a:pt x="18233" y="5500"/>
                  <a:pt x="18213" y="5500"/>
                </a:cubicBezTo>
                <a:cubicBezTo>
                  <a:pt x="18208" y="5500"/>
                  <a:pt x="18202" y="5501"/>
                  <a:pt x="18197" y="5505"/>
                </a:cubicBezTo>
                <a:lnTo>
                  <a:pt x="18174" y="5527"/>
                </a:lnTo>
                <a:cubicBezTo>
                  <a:pt x="18168" y="5539"/>
                  <a:pt x="18180" y="5584"/>
                  <a:pt x="18168" y="5590"/>
                </a:cubicBezTo>
                <a:cubicBezTo>
                  <a:pt x="18151" y="5607"/>
                  <a:pt x="18129" y="5612"/>
                  <a:pt x="18106" y="5612"/>
                </a:cubicBezTo>
                <a:lnTo>
                  <a:pt x="18089" y="5618"/>
                </a:lnTo>
                <a:cubicBezTo>
                  <a:pt x="18078" y="5612"/>
                  <a:pt x="18066" y="5595"/>
                  <a:pt x="18072" y="5578"/>
                </a:cubicBezTo>
                <a:lnTo>
                  <a:pt x="18078" y="5561"/>
                </a:lnTo>
                <a:lnTo>
                  <a:pt x="18089" y="5561"/>
                </a:lnTo>
                <a:lnTo>
                  <a:pt x="18100" y="5544"/>
                </a:lnTo>
                <a:cubicBezTo>
                  <a:pt x="18106" y="5527"/>
                  <a:pt x="18100" y="5505"/>
                  <a:pt x="18083" y="5499"/>
                </a:cubicBezTo>
                <a:lnTo>
                  <a:pt x="18072" y="5505"/>
                </a:lnTo>
                <a:lnTo>
                  <a:pt x="18055" y="5510"/>
                </a:lnTo>
                <a:cubicBezTo>
                  <a:pt x="18053" y="5513"/>
                  <a:pt x="18050" y="5514"/>
                  <a:pt x="18048" y="5514"/>
                </a:cubicBezTo>
                <a:cubicBezTo>
                  <a:pt x="18032" y="5514"/>
                  <a:pt x="18016" y="5474"/>
                  <a:pt x="18021" y="5459"/>
                </a:cubicBezTo>
                <a:cubicBezTo>
                  <a:pt x="18027" y="5436"/>
                  <a:pt x="18078" y="5351"/>
                  <a:pt x="18078" y="5317"/>
                </a:cubicBezTo>
                <a:cubicBezTo>
                  <a:pt x="18083" y="5283"/>
                  <a:pt x="18129" y="5215"/>
                  <a:pt x="18146" y="5198"/>
                </a:cubicBezTo>
                <a:cubicBezTo>
                  <a:pt x="18149" y="5195"/>
                  <a:pt x="18153" y="5193"/>
                  <a:pt x="18157" y="5193"/>
                </a:cubicBezTo>
                <a:cubicBezTo>
                  <a:pt x="18173" y="5193"/>
                  <a:pt x="18193" y="5218"/>
                  <a:pt x="18203" y="5232"/>
                </a:cubicBezTo>
                <a:cubicBezTo>
                  <a:pt x="18205" y="5239"/>
                  <a:pt x="18208" y="5242"/>
                  <a:pt x="18211" y="5242"/>
                </a:cubicBezTo>
                <a:cubicBezTo>
                  <a:pt x="18217" y="5242"/>
                  <a:pt x="18224" y="5233"/>
                  <a:pt x="18231" y="5215"/>
                </a:cubicBezTo>
                <a:lnTo>
                  <a:pt x="18237" y="5204"/>
                </a:lnTo>
                <a:cubicBezTo>
                  <a:pt x="18237" y="5198"/>
                  <a:pt x="18248" y="5187"/>
                  <a:pt x="18254" y="5187"/>
                </a:cubicBezTo>
                <a:lnTo>
                  <a:pt x="18271" y="5192"/>
                </a:lnTo>
                <a:cubicBezTo>
                  <a:pt x="18274" y="5193"/>
                  <a:pt x="18276" y="5194"/>
                  <a:pt x="18279" y="5194"/>
                </a:cubicBezTo>
                <a:cubicBezTo>
                  <a:pt x="18295" y="5194"/>
                  <a:pt x="18297" y="5179"/>
                  <a:pt x="18288" y="5164"/>
                </a:cubicBezTo>
                <a:cubicBezTo>
                  <a:pt x="18286" y="5160"/>
                  <a:pt x="18288" y="5158"/>
                  <a:pt x="18293" y="5158"/>
                </a:cubicBezTo>
                <a:cubicBezTo>
                  <a:pt x="18303" y="5158"/>
                  <a:pt x="18322" y="5164"/>
                  <a:pt x="18344" y="5175"/>
                </a:cubicBezTo>
                <a:lnTo>
                  <a:pt x="18367" y="5170"/>
                </a:lnTo>
                <a:lnTo>
                  <a:pt x="18390" y="5164"/>
                </a:lnTo>
                <a:cubicBezTo>
                  <a:pt x="18403" y="5145"/>
                  <a:pt x="18418" y="5139"/>
                  <a:pt x="18430" y="5139"/>
                </a:cubicBezTo>
                <a:cubicBezTo>
                  <a:pt x="18444" y="5139"/>
                  <a:pt x="18455" y="5147"/>
                  <a:pt x="18458" y="5153"/>
                </a:cubicBezTo>
                <a:cubicBezTo>
                  <a:pt x="18458" y="5155"/>
                  <a:pt x="18460" y="5156"/>
                  <a:pt x="18463" y="5156"/>
                </a:cubicBezTo>
                <a:cubicBezTo>
                  <a:pt x="18474" y="5156"/>
                  <a:pt x="18506" y="5140"/>
                  <a:pt x="18537" y="5113"/>
                </a:cubicBezTo>
                <a:lnTo>
                  <a:pt x="18583" y="5130"/>
                </a:lnTo>
                <a:cubicBezTo>
                  <a:pt x="18584" y="5130"/>
                  <a:pt x="18586" y="5130"/>
                  <a:pt x="18587" y="5130"/>
                </a:cubicBezTo>
                <a:cubicBezTo>
                  <a:pt x="18614" y="5130"/>
                  <a:pt x="18641" y="5085"/>
                  <a:pt x="18673" y="5085"/>
                </a:cubicBezTo>
                <a:cubicBezTo>
                  <a:pt x="18707" y="5085"/>
                  <a:pt x="18730" y="5062"/>
                  <a:pt x="18753" y="5034"/>
                </a:cubicBezTo>
                <a:lnTo>
                  <a:pt x="18764" y="5022"/>
                </a:lnTo>
                <a:cubicBezTo>
                  <a:pt x="18778" y="5022"/>
                  <a:pt x="18831" y="5051"/>
                  <a:pt x="18864" y="5051"/>
                </a:cubicBezTo>
                <a:cubicBezTo>
                  <a:pt x="18872" y="5051"/>
                  <a:pt x="18879" y="5049"/>
                  <a:pt x="18883" y="5045"/>
                </a:cubicBezTo>
                <a:cubicBezTo>
                  <a:pt x="18906" y="5022"/>
                  <a:pt x="18929" y="4977"/>
                  <a:pt x="18929" y="4965"/>
                </a:cubicBezTo>
                <a:cubicBezTo>
                  <a:pt x="18929" y="4964"/>
                  <a:pt x="18929" y="4964"/>
                  <a:pt x="18930" y="4964"/>
                </a:cubicBezTo>
                <a:cubicBezTo>
                  <a:pt x="18936" y="4964"/>
                  <a:pt x="18964" y="5001"/>
                  <a:pt x="18974" y="5017"/>
                </a:cubicBezTo>
                <a:cubicBezTo>
                  <a:pt x="18976" y="5020"/>
                  <a:pt x="18981" y="5021"/>
                  <a:pt x="18986" y="5021"/>
                </a:cubicBezTo>
                <a:cubicBezTo>
                  <a:pt x="19010" y="5021"/>
                  <a:pt x="19059" y="4996"/>
                  <a:pt x="19082" y="4983"/>
                </a:cubicBezTo>
                <a:cubicBezTo>
                  <a:pt x="19104" y="4966"/>
                  <a:pt x="19152" y="4886"/>
                  <a:pt x="19176" y="4886"/>
                </a:cubicBezTo>
                <a:cubicBezTo>
                  <a:pt x="19177" y="4886"/>
                  <a:pt x="19178" y="4886"/>
                  <a:pt x="19178" y="4886"/>
                </a:cubicBezTo>
                <a:cubicBezTo>
                  <a:pt x="19201" y="4886"/>
                  <a:pt x="19173" y="4824"/>
                  <a:pt x="19144" y="4824"/>
                </a:cubicBezTo>
                <a:cubicBezTo>
                  <a:pt x="19122" y="4824"/>
                  <a:pt x="19059" y="4812"/>
                  <a:pt x="19048" y="4801"/>
                </a:cubicBezTo>
                <a:cubicBezTo>
                  <a:pt x="19037" y="4784"/>
                  <a:pt x="19065" y="4756"/>
                  <a:pt x="19116" y="4739"/>
                </a:cubicBezTo>
                <a:lnTo>
                  <a:pt x="19161" y="4727"/>
                </a:lnTo>
                <a:lnTo>
                  <a:pt x="19207" y="4722"/>
                </a:lnTo>
                <a:cubicBezTo>
                  <a:pt x="19252" y="4739"/>
                  <a:pt x="19258" y="4756"/>
                  <a:pt x="19247" y="4761"/>
                </a:cubicBezTo>
                <a:cubicBezTo>
                  <a:pt x="19229" y="4767"/>
                  <a:pt x="19235" y="4829"/>
                  <a:pt x="19241" y="4852"/>
                </a:cubicBezTo>
                <a:cubicBezTo>
                  <a:pt x="19241" y="4857"/>
                  <a:pt x="19243" y="4860"/>
                  <a:pt x="19247" y="4860"/>
                </a:cubicBezTo>
                <a:cubicBezTo>
                  <a:pt x="19255" y="4860"/>
                  <a:pt x="19269" y="4849"/>
                  <a:pt x="19281" y="4829"/>
                </a:cubicBezTo>
                <a:lnTo>
                  <a:pt x="19303" y="4880"/>
                </a:lnTo>
                <a:lnTo>
                  <a:pt x="19303" y="4886"/>
                </a:lnTo>
                <a:cubicBezTo>
                  <a:pt x="19315" y="4886"/>
                  <a:pt x="19371" y="4841"/>
                  <a:pt x="19422" y="4784"/>
                </a:cubicBezTo>
                <a:lnTo>
                  <a:pt x="19490" y="4773"/>
                </a:lnTo>
                <a:cubicBezTo>
                  <a:pt x="19490" y="4773"/>
                  <a:pt x="19490" y="4750"/>
                  <a:pt x="19496" y="4744"/>
                </a:cubicBezTo>
                <a:lnTo>
                  <a:pt x="19507" y="4705"/>
                </a:lnTo>
                <a:cubicBezTo>
                  <a:pt x="19514" y="4687"/>
                  <a:pt x="19524" y="4680"/>
                  <a:pt x="19534" y="4680"/>
                </a:cubicBezTo>
                <a:cubicBezTo>
                  <a:pt x="19550" y="4680"/>
                  <a:pt x="19566" y="4696"/>
                  <a:pt x="19570" y="4710"/>
                </a:cubicBezTo>
                <a:cubicBezTo>
                  <a:pt x="19581" y="4733"/>
                  <a:pt x="19564" y="4761"/>
                  <a:pt x="19559" y="4761"/>
                </a:cubicBezTo>
                <a:cubicBezTo>
                  <a:pt x="19553" y="4767"/>
                  <a:pt x="19536" y="4841"/>
                  <a:pt x="19553" y="4858"/>
                </a:cubicBezTo>
                <a:cubicBezTo>
                  <a:pt x="19557" y="4863"/>
                  <a:pt x="19563" y="4865"/>
                  <a:pt x="19569" y="4865"/>
                </a:cubicBezTo>
                <a:cubicBezTo>
                  <a:pt x="19590" y="4865"/>
                  <a:pt x="19618" y="4844"/>
                  <a:pt x="19627" y="4835"/>
                </a:cubicBezTo>
                <a:cubicBezTo>
                  <a:pt x="19630" y="4824"/>
                  <a:pt x="19657" y="4820"/>
                  <a:pt x="19678" y="4820"/>
                </a:cubicBezTo>
                <a:cubicBezTo>
                  <a:pt x="19691" y="4820"/>
                  <a:pt x="19702" y="4822"/>
                  <a:pt x="19706" y="4824"/>
                </a:cubicBezTo>
                <a:cubicBezTo>
                  <a:pt x="19723" y="4824"/>
                  <a:pt x="19740" y="4778"/>
                  <a:pt x="19740" y="4761"/>
                </a:cubicBezTo>
                <a:cubicBezTo>
                  <a:pt x="19740" y="4755"/>
                  <a:pt x="19743" y="4752"/>
                  <a:pt x="19749" y="4752"/>
                </a:cubicBezTo>
                <a:cubicBezTo>
                  <a:pt x="19758" y="4752"/>
                  <a:pt x="19773" y="4761"/>
                  <a:pt x="19791" y="4778"/>
                </a:cubicBezTo>
                <a:lnTo>
                  <a:pt x="19842" y="4778"/>
                </a:lnTo>
                <a:cubicBezTo>
                  <a:pt x="19876" y="4761"/>
                  <a:pt x="19933" y="4733"/>
                  <a:pt x="19961" y="4716"/>
                </a:cubicBezTo>
                <a:lnTo>
                  <a:pt x="19995" y="4727"/>
                </a:lnTo>
                <a:cubicBezTo>
                  <a:pt x="19995" y="4727"/>
                  <a:pt x="20012" y="4716"/>
                  <a:pt x="20012" y="4710"/>
                </a:cubicBezTo>
                <a:lnTo>
                  <a:pt x="20007" y="4631"/>
                </a:lnTo>
                <a:lnTo>
                  <a:pt x="20007" y="4631"/>
                </a:lnTo>
                <a:cubicBezTo>
                  <a:pt x="20047" y="4648"/>
                  <a:pt x="20126" y="4631"/>
                  <a:pt x="20137" y="4653"/>
                </a:cubicBezTo>
                <a:cubicBezTo>
                  <a:pt x="20140" y="4659"/>
                  <a:pt x="20142" y="4662"/>
                  <a:pt x="20144" y="4662"/>
                </a:cubicBezTo>
                <a:cubicBezTo>
                  <a:pt x="20149" y="4662"/>
                  <a:pt x="20149" y="4642"/>
                  <a:pt x="20149" y="4625"/>
                </a:cubicBezTo>
                <a:cubicBezTo>
                  <a:pt x="20147" y="4618"/>
                  <a:pt x="20150" y="4615"/>
                  <a:pt x="20156" y="4615"/>
                </a:cubicBezTo>
                <a:cubicBezTo>
                  <a:pt x="20168" y="4615"/>
                  <a:pt x="20192" y="4629"/>
                  <a:pt x="20200" y="4636"/>
                </a:cubicBezTo>
                <a:cubicBezTo>
                  <a:pt x="20202" y="4639"/>
                  <a:pt x="20205" y="4640"/>
                  <a:pt x="20208" y="4640"/>
                </a:cubicBezTo>
                <a:cubicBezTo>
                  <a:pt x="20225" y="4640"/>
                  <a:pt x="20247" y="4606"/>
                  <a:pt x="20256" y="4597"/>
                </a:cubicBezTo>
                <a:cubicBezTo>
                  <a:pt x="20262" y="4580"/>
                  <a:pt x="20308" y="4557"/>
                  <a:pt x="20353" y="4540"/>
                </a:cubicBezTo>
                <a:lnTo>
                  <a:pt x="20313" y="4466"/>
                </a:lnTo>
                <a:cubicBezTo>
                  <a:pt x="20313" y="4461"/>
                  <a:pt x="20330" y="4426"/>
                  <a:pt x="20342" y="4409"/>
                </a:cubicBezTo>
                <a:cubicBezTo>
                  <a:pt x="20343" y="4408"/>
                  <a:pt x="20347" y="4407"/>
                  <a:pt x="20350" y="4407"/>
                </a:cubicBezTo>
                <a:cubicBezTo>
                  <a:pt x="20357" y="4407"/>
                  <a:pt x="20364" y="4409"/>
                  <a:pt x="20364" y="4409"/>
                </a:cubicBezTo>
                <a:cubicBezTo>
                  <a:pt x="20370" y="4426"/>
                  <a:pt x="20376" y="4444"/>
                  <a:pt x="20376" y="4461"/>
                </a:cubicBezTo>
                <a:lnTo>
                  <a:pt x="20376" y="4478"/>
                </a:lnTo>
                <a:cubicBezTo>
                  <a:pt x="20376" y="4489"/>
                  <a:pt x="20393" y="4517"/>
                  <a:pt x="20415" y="4534"/>
                </a:cubicBezTo>
                <a:lnTo>
                  <a:pt x="20432" y="4568"/>
                </a:lnTo>
                <a:cubicBezTo>
                  <a:pt x="20444" y="4597"/>
                  <a:pt x="20466" y="4608"/>
                  <a:pt x="20478" y="4636"/>
                </a:cubicBezTo>
                <a:lnTo>
                  <a:pt x="20489" y="4665"/>
                </a:lnTo>
                <a:cubicBezTo>
                  <a:pt x="20500" y="4653"/>
                  <a:pt x="20529" y="4631"/>
                  <a:pt x="20540" y="4625"/>
                </a:cubicBezTo>
                <a:cubicBezTo>
                  <a:pt x="20551" y="4619"/>
                  <a:pt x="20523" y="4585"/>
                  <a:pt x="20512" y="4580"/>
                </a:cubicBezTo>
                <a:cubicBezTo>
                  <a:pt x="20500" y="4574"/>
                  <a:pt x="20483" y="4551"/>
                  <a:pt x="20478" y="4534"/>
                </a:cubicBezTo>
                <a:lnTo>
                  <a:pt x="20483" y="4523"/>
                </a:lnTo>
                <a:lnTo>
                  <a:pt x="20483" y="4517"/>
                </a:lnTo>
                <a:cubicBezTo>
                  <a:pt x="20484" y="4517"/>
                  <a:pt x="20485" y="4517"/>
                  <a:pt x="20486" y="4517"/>
                </a:cubicBezTo>
                <a:cubicBezTo>
                  <a:pt x="20499" y="4517"/>
                  <a:pt x="20542" y="4538"/>
                  <a:pt x="20570" y="4538"/>
                </a:cubicBezTo>
                <a:cubicBezTo>
                  <a:pt x="20579" y="4538"/>
                  <a:pt x="20587" y="4535"/>
                  <a:pt x="20591" y="4529"/>
                </a:cubicBezTo>
                <a:cubicBezTo>
                  <a:pt x="20608" y="4506"/>
                  <a:pt x="20648" y="4472"/>
                  <a:pt x="20676" y="4461"/>
                </a:cubicBezTo>
                <a:lnTo>
                  <a:pt x="20699" y="4432"/>
                </a:lnTo>
                <a:lnTo>
                  <a:pt x="20733" y="4387"/>
                </a:lnTo>
                <a:cubicBezTo>
                  <a:pt x="20743" y="4407"/>
                  <a:pt x="20755" y="4414"/>
                  <a:pt x="20766" y="4414"/>
                </a:cubicBezTo>
                <a:cubicBezTo>
                  <a:pt x="20779" y="4414"/>
                  <a:pt x="20792" y="4404"/>
                  <a:pt x="20801" y="4398"/>
                </a:cubicBezTo>
                <a:cubicBezTo>
                  <a:pt x="20807" y="4395"/>
                  <a:pt x="20818" y="4393"/>
                  <a:pt x="20830" y="4393"/>
                </a:cubicBezTo>
                <a:cubicBezTo>
                  <a:pt x="20858" y="4393"/>
                  <a:pt x="20894" y="4401"/>
                  <a:pt x="20898" y="4421"/>
                </a:cubicBezTo>
                <a:cubicBezTo>
                  <a:pt x="20899" y="4427"/>
                  <a:pt x="20903" y="4429"/>
                  <a:pt x="20909" y="4429"/>
                </a:cubicBezTo>
                <a:cubicBezTo>
                  <a:pt x="20931" y="4429"/>
                  <a:pt x="20982" y="4392"/>
                  <a:pt x="21000" y="4370"/>
                </a:cubicBezTo>
                <a:cubicBezTo>
                  <a:pt x="21022" y="4341"/>
                  <a:pt x="21079" y="4273"/>
                  <a:pt x="21090" y="4262"/>
                </a:cubicBezTo>
                <a:cubicBezTo>
                  <a:pt x="21102" y="4254"/>
                  <a:pt x="21138" y="4241"/>
                  <a:pt x="21163" y="4241"/>
                </a:cubicBezTo>
                <a:cubicBezTo>
                  <a:pt x="21174" y="4241"/>
                  <a:pt x="21183" y="4244"/>
                  <a:pt x="21187" y="4251"/>
                </a:cubicBezTo>
                <a:cubicBezTo>
                  <a:pt x="21198" y="4273"/>
                  <a:pt x="21221" y="4290"/>
                  <a:pt x="21221" y="4296"/>
                </a:cubicBezTo>
                <a:cubicBezTo>
                  <a:pt x="21222" y="4297"/>
                  <a:pt x="21223" y="4297"/>
                  <a:pt x="21223" y="4297"/>
                </a:cubicBezTo>
                <a:cubicBezTo>
                  <a:pt x="21230" y="4297"/>
                  <a:pt x="21240" y="4281"/>
                  <a:pt x="21255" y="4256"/>
                </a:cubicBezTo>
                <a:lnTo>
                  <a:pt x="21266" y="4251"/>
                </a:lnTo>
                <a:lnTo>
                  <a:pt x="21278" y="4245"/>
                </a:lnTo>
                <a:cubicBezTo>
                  <a:pt x="21280" y="4247"/>
                  <a:pt x="21283" y="4248"/>
                  <a:pt x="21285" y="4248"/>
                </a:cubicBezTo>
                <a:cubicBezTo>
                  <a:pt x="21301" y="4248"/>
                  <a:pt x="21317" y="4208"/>
                  <a:pt x="21317" y="4188"/>
                </a:cubicBezTo>
                <a:cubicBezTo>
                  <a:pt x="21319" y="4180"/>
                  <a:pt x="21324" y="4177"/>
                  <a:pt x="21331" y="4177"/>
                </a:cubicBezTo>
                <a:cubicBezTo>
                  <a:pt x="21344" y="4177"/>
                  <a:pt x="21365" y="4190"/>
                  <a:pt x="21391" y="4217"/>
                </a:cubicBezTo>
                <a:lnTo>
                  <a:pt x="21425" y="4245"/>
                </a:lnTo>
                <a:cubicBezTo>
                  <a:pt x="21427" y="4247"/>
                  <a:pt x="21430" y="4247"/>
                  <a:pt x="21433" y="4247"/>
                </a:cubicBezTo>
                <a:cubicBezTo>
                  <a:pt x="21440" y="4247"/>
                  <a:pt x="21451" y="4243"/>
                  <a:pt x="21459" y="4239"/>
                </a:cubicBezTo>
                <a:cubicBezTo>
                  <a:pt x="21459" y="4234"/>
                  <a:pt x="21465" y="4217"/>
                  <a:pt x="21465" y="4211"/>
                </a:cubicBezTo>
                <a:lnTo>
                  <a:pt x="21437" y="4143"/>
                </a:lnTo>
                <a:cubicBezTo>
                  <a:pt x="21369" y="4126"/>
                  <a:pt x="21272" y="4120"/>
                  <a:pt x="21261" y="4120"/>
                </a:cubicBezTo>
                <a:cubicBezTo>
                  <a:pt x="21244" y="4114"/>
                  <a:pt x="21312" y="4046"/>
                  <a:pt x="21340" y="4035"/>
                </a:cubicBezTo>
                <a:cubicBezTo>
                  <a:pt x="21369" y="4029"/>
                  <a:pt x="21420" y="4024"/>
                  <a:pt x="21425" y="4012"/>
                </a:cubicBezTo>
                <a:cubicBezTo>
                  <a:pt x="21437" y="4007"/>
                  <a:pt x="21488" y="3956"/>
                  <a:pt x="21482" y="3933"/>
                </a:cubicBezTo>
                <a:cubicBezTo>
                  <a:pt x="21476" y="3916"/>
                  <a:pt x="21459" y="3882"/>
                  <a:pt x="21454" y="3876"/>
                </a:cubicBezTo>
                <a:cubicBezTo>
                  <a:pt x="21453" y="3876"/>
                  <a:pt x="21453" y="3876"/>
                  <a:pt x="21453" y="3876"/>
                </a:cubicBezTo>
                <a:cubicBezTo>
                  <a:pt x="21446" y="3876"/>
                  <a:pt x="21425" y="3956"/>
                  <a:pt x="21408" y="3956"/>
                </a:cubicBezTo>
                <a:cubicBezTo>
                  <a:pt x="21399" y="3956"/>
                  <a:pt x="21350" y="3939"/>
                  <a:pt x="21318" y="3939"/>
                </a:cubicBezTo>
                <a:cubicBezTo>
                  <a:pt x="21308" y="3939"/>
                  <a:pt x="21300" y="3940"/>
                  <a:pt x="21295" y="3944"/>
                </a:cubicBezTo>
                <a:cubicBezTo>
                  <a:pt x="21280" y="3964"/>
                  <a:pt x="21248" y="3992"/>
                  <a:pt x="21233" y="3992"/>
                </a:cubicBezTo>
                <a:cubicBezTo>
                  <a:pt x="21230" y="3992"/>
                  <a:pt x="21228" y="3991"/>
                  <a:pt x="21227" y="3990"/>
                </a:cubicBezTo>
                <a:cubicBezTo>
                  <a:pt x="21223" y="3986"/>
                  <a:pt x="21203" y="3979"/>
                  <a:pt x="21185" y="3979"/>
                </a:cubicBezTo>
                <a:cubicBezTo>
                  <a:pt x="21177" y="3979"/>
                  <a:pt x="21170" y="3980"/>
                  <a:pt x="21164" y="3984"/>
                </a:cubicBezTo>
                <a:cubicBezTo>
                  <a:pt x="21164" y="3984"/>
                  <a:pt x="21164" y="3984"/>
                  <a:pt x="21163" y="3984"/>
                </a:cubicBezTo>
                <a:cubicBezTo>
                  <a:pt x="21152" y="3984"/>
                  <a:pt x="21270" y="3842"/>
                  <a:pt x="21328" y="3842"/>
                </a:cubicBezTo>
                <a:cubicBezTo>
                  <a:pt x="21330" y="3842"/>
                  <a:pt x="21333" y="3842"/>
                  <a:pt x="21334" y="3842"/>
                </a:cubicBezTo>
                <a:cubicBezTo>
                  <a:pt x="21342" y="3844"/>
                  <a:pt x="21350" y="3844"/>
                  <a:pt x="21357" y="3844"/>
                </a:cubicBezTo>
                <a:cubicBezTo>
                  <a:pt x="21401" y="3844"/>
                  <a:pt x="21430" y="3816"/>
                  <a:pt x="21425" y="3797"/>
                </a:cubicBezTo>
                <a:cubicBezTo>
                  <a:pt x="21424" y="3792"/>
                  <a:pt x="21427" y="3790"/>
                  <a:pt x="21433" y="3790"/>
                </a:cubicBezTo>
                <a:cubicBezTo>
                  <a:pt x="21457" y="3790"/>
                  <a:pt x="21530" y="3823"/>
                  <a:pt x="21567" y="3836"/>
                </a:cubicBezTo>
                <a:cubicBezTo>
                  <a:pt x="21570" y="3837"/>
                  <a:pt x="21573" y="3838"/>
                  <a:pt x="21576" y="3838"/>
                </a:cubicBezTo>
                <a:cubicBezTo>
                  <a:pt x="21607" y="3838"/>
                  <a:pt x="21607" y="3783"/>
                  <a:pt x="21607" y="3757"/>
                </a:cubicBezTo>
                <a:cubicBezTo>
                  <a:pt x="21602" y="3735"/>
                  <a:pt x="21632" y="3727"/>
                  <a:pt x="21654" y="3727"/>
                </a:cubicBezTo>
                <a:cubicBezTo>
                  <a:pt x="21660" y="3727"/>
                  <a:pt x="21665" y="3727"/>
                  <a:pt x="21669" y="3729"/>
                </a:cubicBezTo>
                <a:cubicBezTo>
                  <a:pt x="21670" y="3729"/>
                  <a:pt x="21671" y="3729"/>
                  <a:pt x="21672" y="3729"/>
                </a:cubicBezTo>
                <a:cubicBezTo>
                  <a:pt x="21693" y="3729"/>
                  <a:pt x="21715" y="3655"/>
                  <a:pt x="21737" y="3649"/>
                </a:cubicBezTo>
                <a:cubicBezTo>
                  <a:pt x="21760" y="3649"/>
                  <a:pt x="21794" y="3649"/>
                  <a:pt x="21805" y="3661"/>
                </a:cubicBezTo>
                <a:lnTo>
                  <a:pt x="21811" y="3689"/>
                </a:lnTo>
                <a:cubicBezTo>
                  <a:pt x="21811" y="3693"/>
                  <a:pt x="21822" y="3702"/>
                  <a:pt x="21832" y="3702"/>
                </a:cubicBezTo>
                <a:cubicBezTo>
                  <a:pt x="21835" y="3702"/>
                  <a:pt x="21837" y="3701"/>
                  <a:pt x="21839" y="3700"/>
                </a:cubicBezTo>
                <a:cubicBezTo>
                  <a:pt x="21845" y="3700"/>
                  <a:pt x="21856" y="3683"/>
                  <a:pt x="21856" y="3672"/>
                </a:cubicBezTo>
                <a:lnTo>
                  <a:pt x="21851" y="3638"/>
                </a:lnTo>
                <a:cubicBezTo>
                  <a:pt x="21847" y="3614"/>
                  <a:pt x="21860" y="3607"/>
                  <a:pt x="21874" y="3607"/>
                </a:cubicBezTo>
                <a:cubicBezTo>
                  <a:pt x="21884" y="3607"/>
                  <a:pt x="21895" y="3610"/>
                  <a:pt x="21902" y="3615"/>
                </a:cubicBezTo>
                <a:cubicBezTo>
                  <a:pt x="21906" y="3619"/>
                  <a:pt x="21909" y="3621"/>
                  <a:pt x="21912" y="3621"/>
                </a:cubicBezTo>
                <a:cubicBezTo>
                  <a:pt x="21921" y="3621"/>
                  <a:pt x="21925" y="3600"/>
                  <a:pt x="21925" y="3570"/>
                </a:cubicBezTo>
                <a:lnTo>
                  <a:pt x="21947" y="3581"/>
                </a:lnTo>
                <a:lnTo>
                  <a:pt x="21998" y="3609"/>
                </a:lnTo>
                <a:cubicBezTo>
                  <a:pt x="22049" y="3592"/>
                  <a:pt x="22112" y="3507"/>
                  <a:pt x="22134" y="3507"/>
                </a:cubicBezTo>
                <a:cubicBezTo>
                  <a:pt x="22157" y="3502"/>
                  <a:pt x="22163" y="3485"/>
                  <a:pt x="22163" y="3479"/>
                </a:cubicBezTo>
                <a:cubicBezTo>
                  <a:pt x="22157" y="3473"/>
                  <a:pt x="22163" y="3439"/>
                  <a:pt x="22169" y="3411"/>
                </a:cubicBezTo>
                <a:lnTo>
                  <a:pt x="22157" y="3365"/>
                </a:lnTo>
                <a:lnTo>
                  <a:pt x="22140" y="3292"/>
                </a:lnTo>
                <a:cubicBezTo>
                  <a:pt x="22117" y="3303"/>
                  <a:pt x="22083" y="3314"/>
                  <a:pt x="22078" y="3320"/>
                </a:cubicBezTo>
                <a:cubicBezTo>
                  <a:pt x="22066" y="3320"/>
                  <a:pt x="22066" y="3303"/>
                  <a:pt x="22078" y="3292"/>
                </a:cubicBezTo>
                <a:lnTo>
                  <a:pt x="22078" y="3275"/>
                </a:lnTo>
                <a:lnTo>
                  <a:pt x="22083" y="3241"/>
                </a:lnTo>
                <a:cubicBezTo>
                  <a:pt x="22082" y="3240"/>
                  <a:pt x="22080" y="3240"/>
                  <a:pt x="22078" y="3240"/>
                </a:cubicBezTo>
                <a:cubicBezTo>
                  <a:pt x="22055" y="3240"/>
                  <a:pt x="21993" y="3267"/>
                  <a:pt x="21942" y="3303"/>
                </a:cubicBezTo>
                <a:lnTo>
                  <a:pt x="21959" y="3377"/>
                </a:lnTo>
                <a:lnTo>
                  <a:pt x="21964" y="3422"/>
                </a:lnTo>
                <a:cubicBezTo>
                  <a:pt x="21987" y="3468"/>
                  <a:pt x="21953" y="3524"/>
                  <a:pt x="21930" y="3530"/>
                </a:cubicBezTo>
                <a:cubicBezTo>
                  <a:pt x="21929" y="3531"/>
                  <a:pt x="21927" y="3531"/>
                  <a:pt x="21925" y="3531"/>
                </a:cubicBezTo>
                <a:cubicBezTo>
                  <a:pt x="21903" y="3531"/>
                  <a:pt x="21851" y="3504"/>
                  <a:pt x="21851" y="3473"/>
                </a:cubicBezTo>
                <a:cubicBezTo>
                  <a:pt x="21851" y="3445"/>
                  <a:pt x="21828" y="3425"/>
                  <a:pt x="21801" y="3425"/>
                </a:cubicBezTo>
                <a:cubicBezTo>
                  <a:pt x="21795" y="3425"/>
                  <a:pt x="21789" y="3426"/>
                  <a:pt x="21783" y="3428"/>
                </a:cubicBezTo>
                <a:lnTo>
                  <a:pt x="21754" y="3439"/>
                </a:lnTo>
                <a:cubicBezTo>
                  <a:pt x="21745" y="3439"/>
                  <a:pt x="21733" y="3447"/>
                  <a:pt x="21728" y="3447"/>
                </a:cubicBezTo>
                <a:cubicBezTo>
                  <a:pt x="21727" y="3447"/>
                  <a:pt x="21726" y="3446"/>
                  <a:pt x="21726" y="3445"/>
                </a:cubicBezTo>
                <a:lnTo>
                  <a:pt x="21675" y="3383"/>
                </a:lnTo>
                <a:cubicBezTo>
                  <a:pt x="21652" y="3434"/>
                  <a:pt x="21601" y="3536"/>
                  <a:pt x="21584" y="3541"/>
                </a:cubicBezTo>
                <a:cubicBezTo>
                  <a:pt x="21583" y="3542"/>
                  <a:pt x="21582" y="3542"/>
                  <a:pt x="21581" y="3542"/>
                </a:cubicBezTo>
                <a:cubicBezTo>
                  <a:pt x="21565" y="3542"/>
                  <a:pt x="21590" y="3461"/>
                  <a:pt x="21595" y="3439"/>
                </a:cubicBezTo>
                <a:cubicBezTo>
                  <a:pt x="21607" y="3417"/>
                  <a:pt x="21652" y="3383"/>
                  <a:pt x="21692" y="3365"/>
                </a:cubicBezTo>
                <a:lnTo>
                  <a:pt x="21726" y="3354"/>
                </a:lnTo>
                <a:cubicBezTo>
                  <a:pt x="21737" y="3348"/>
                  <a:pt x="21760" y="3331"/>
                  <a:pt x="21760" y="3320"/>
                </a:cubicBezTo>
                <a:lnTo>
                  <a:pt x="21749" y="3229"/>
                </a:lnTo>
                <a:cubicBezTo>
                  <a:pt x="21755" y="3228"/>
                  <a:pt x="21760" y="3228"/>
                  <a:pt x="21766" y="3228"/>
                </a:cubicBezTo>
                <a:cubicBezTo>
                  <a:pt x="21815" y="3228"/>
                  <a:pt x="21833" y="3271"/>
                  <a:pt x="21822" y="3292"/>
                </a:cubicBezTo>
                <a:cubicBezTo>
                  <a:pt x="21819" y="3308"/>
                  <a:pt x="21823" y="3315"/>
                  <a:pt x="21834" y="3315"/>
                </a:cubicBezTo>
                <a:cubicBezTo>
                  <a:pt x="21843" y="3315"/>
                  <a:pt x="21856" y="3311"/>
                  <a:pt x="21873" y="3303"/>
                </a:cubicBezTo>
                <a:lnTo>
                  <a:pt x="21902" y="3292"/>
                </a:lnTo>
                <a:lnTo>
                  <a:pt x="21964" y="3263"/>
                </a:lnTo>
                <a:cubicBezTo>
                  <a:pt x="21936" y="3235"/>
                  <a:pt x="21953" y="3184"/>
                  <a:pt x="21976" y="3178"/>
                </a:cubicBezTo>
                <a:cubicBezTo>
                  <a:pt x="21991" y="3168"/>
                  <a:pt x="22038" y="3149"/>
                  <a:pt x="22060" y="3149"/>
                </a:cubicBezTo>
                <a:cubicBezTo>
                  <a:pt x="22062" y="3149"/>
                  <a:pt x="22065" y="3149"/>
                  <a:pt x="22066" y="3150"/>
                </a:cubicBezTo>
                <a:cubicBezTo>
                  <a:pt x="22083" y="3156"/>
                  <a:pt x="22129" y="3178"/>
                  <a:pt x="22169" y="3201"/>
                </a:cubicBezTo>
                <a:lnTo>
                  <a:pt x="22191" y="3235"/>
                </a:lnTo>
                <a:lnTo>
                  <a:pt x="22220" y="3263"/>
                </a:lnTo>
                <a:cubicBezTo>
                  <a:pt x="22231" y="3309"/>
                  <a:pt x="22237" y="3354"/>
                  <a:pt x="22231" y="3365"/>
                </a:cubicBezTo>
                <a:lnTo>
                  <a:pt x="22220" y="3377"/>
                </a:lnTo>
                <a:lnTo>
                  <a:pt x="22191" y="3400"/>
                </a:lnTo>
                <a:cubicBezTo>
                  <a:pt x="22197" y="3434"/>
                  <a:pt x="22231" y="3473"/>
                  <a:pt x="22242" y="3473"/>
                </a:cubicBezTo>
                <a:cubicBezTo>
                  <a:pt x="22243" y="3474"/>
                  <a:pt x="22244" y="3474"/>
                  <a:pt x="22245" y="3474"/>
                </a:cubicBezTo>
                <a:cubicBezTo>
                  <a:pt x="22257" y="3474"/>
                  <a:pt x="22296" y="3448"/>
                  <a:pt x="22321" y="3448"/>
                </a:cubicBezTo>
                <a:cubicBezTo>
                  <a:pt x="22329" y="3448"/>
                  <a:pt x="22335" y="3450"/>
                  <a:pt x="22339" y="3456"/>
                </a:cubicBezTo>
                <a:cubicBezTo>
                  <a:pt x="22346" y="3474"/>
                  <a:pt x="22359" y="3480"/>
                  <a:pt x="22370" y="3480"/>
                </a:cubicBezTo>
                <a:cubicBezTo>
                  <a:pt x="22376" y="3480"/>
                  <a:pt x="22382" y="3478"/>
                  <a:pt x="22384" y="3473"/>
                </a:cubicBezTo>
                <a:cubicBezTo>
                  <a:pt x="22388" y="3465"/>
                  <a:pt x="22399" y="3460"/>
                  <a:pt x="22413" y="3460"/>
                </a:cubicBezTo>
                <a:cubicBezTo>
                  <a:pt x="22418" y="3460"/>
                  <a:pt x="22423" y="3460"/>
                  <a:pt x="22430" y="3462"/>
                </a:cubicBezTo>
                <a:lnTo>
                  <a:pt x="22424" y="3434"/>
                </a:lnTo>
                <a:lnTo>
                  <a:pt x="22412" y="3394"/>
                </a:lnTo>
                <a:cubicBezTo>
                  <a:pt x="22395" y="3360"/>
                  <a:pt x="22401" y="3320"/>
                  <a:pt x="22412" y="3314"/>
                </a:cubicBezTo>
                <a:cubicBezTo>
                  <a:pt x="22417" y="3310"/>
                  <a:pt x="22385" y="3294"/>
                  <a:pt x="22361" y="3294"/>
                </a:cubicBezTo>
                <a:cubicBezTo>
                  <a:pt x="22352" y="3294"/>
                  <a:pt x="22343" y="3297"/>
                  <a:pt x="22339" y="3303"/>
                </a:cubicBezTo>
                <a:cubicBezTo>
                  <a:pt x="22332" y="3315"/>
                  <a:pt x="22325" y="3321"/>
                  <a:pt x="22318" y="3321"/>
                </a:cubicBezTo>
                <a:cubicBezTo>
                  <a:pt x="22309" y="3321"/>
                  <a:pt x="22302" y="3309"/>
                  <a:pt x="22299" y="3286"/>
                </a:cubicBezTo>
                <a:lnTo>
                  <a:pt x="22288" y="3263"/>
                </a:lnTo>
                <a:lnTo>
                  <a:pt x="22282" y="3235"/>
                </a:lnTo>
                <a:cubicBezTo>
                  <a:pt x="22259" y="3212"/>
                  <a:pt x="22271" y="3156"/>
                  <a:pt x="22276" y="3144"/>
                </a:cubicBezTo>
                <a:cubicBezTo>
                  <a:pt x="22278" y="3143"/>
                  <a:pt x="22279" y="3142"/>
                  <a:pt x="22280" y="3142"/>
                </a:cubicBezTo>
                <a:cubicBezTo>
                  <a:pt x="22290" y="3142"/>
                  <a:pt x="22300" y="3180"/>
                  <a:pt x="22305" y="3195"/>
                </a:cubicBezTo>
                <a:cubicBezTo>
                  <a:pt x="22305" y="3201"/>
                  <a:pt x="22308" y="3203"/>
                  <a:pt x="22314" y="3203"/>
                </a:cubicBezTo>
                <a:cubicBezTo>
                  <a:pt x="22331" y="3203"/>
                  <a:pt x="22367" y="3184"/>
                  <a:pt x="22384" y="3184"/>
                </a:cubicBezTo>
                <a:cubicBezTo>
                  <a:pt x="22391" y="3186"/>
                  <a:pt x="22399" y="3186"/>
                  <a:pt x="22409" y="3186"/>
                </a:cubicBezTo>
                <a:cubicBezTo>
                  <a:pt x="22433" y="3186"/>
                  <a:pt x="22464" y="3182"/>
                  <a:pt x="22492" y="3178"/>
                </a:cubicBezTo>
                <a:lnTo>
                  <a:pt x="22498" y="3133"/>
                </a:lnTo>
                <a:cubicBezTo>
                  <a:pt x="22502" y="3106"/>
                  <a:pt x="22510" y="3097"/>
                  <a:pt x="22524" y="3097"/>
                </a:cubicBezTo>
                <a:cubicBezTo>
                  <a:pt x="22528" y="3097"/>
                  <a:pt x="22532" y="3098"/>
                  <a:pt x="22537" y="3099"/>
                </a:cubicBezTo>
                <a:lnTo>
                  <a:pt x="22554" y="3099"/>
                </a:lnTo>
                <a:cubicBezTo>
                  <a:pt x="22583" y="3099"/>
                  <a:pt x="22583" y="3065"/>
                  <a:pt x="22577" y="3059"/>
                </a:cubicBezTo>
                <a:cubicBezTo>
                  <a:pt x="22571" y="3048"/>
                  <a:pt x="22594" y="3036"/>
                  <a:pt x="22600" y="3036"/>
                </a:cubicBezTo>
                <a:cubicBezTo>
                  <a:pt x="22611" y="3036"/>
                  <a:pt x="22668" y="3042"/>
                  <a:pt x="22685" y="3042"/>
                </a:cubicBezTo>
                <a:cubicBezTo>
                  <a:pt x="22686" y="3042"/>
                  <a:pt x="22688" y="3041"/>
                  <a:pt x="22691" y="3041"/>
                </a:cubicBezTo>
                <a:cubicBezTo>
                  <a:pt x="22708" y="3041"/>
                  <a:pt x="22744" y="3053"/>
                  <a:pt x="22768" y="3053"/>
                </a:cubicBezTo>
                <a:cubicBezTo>
                  <a:pt x="22776" y="3053"/>
                  <a:pt x="22783" y="3052"/>
                  <a:pt x="22787" y="3048"/>
                </a:cubicBezTo>
                <a:cubicBezTo>
                  <a:pt x="22797" y="3033"/>
                  <a:pt x="22830" y="3013"/>
                  <a:pt x="22841" y="3013"/>
                </a:cubicBezTo>
                <a:cubicBezTo>
                  <a:pt x="22842" y="3013"/>
                  <a:pt x="22843" y="3013"/>
                  <a:pt x="22844" y="3014"/>
                </a:cubicBezTo>
                <a:cubicBezTo>
                  <a:pt x="22849" y="3019"/>
                  <a:pt x="22883" y="3031"/>
                  <a:pt x="22917" y="3031"/>
                </a:cubicBezTo>
                <a:lnTo>
                  <a:pt x="22951" y="3036"/>
                </a:lnTo>
                <a:cubicBezTo>
                  <a:pt x="22953" y="3037"/>
                  <a:pt x="22954" y="3037"/>
                  <a:pt x="22956" y="3037"/>
                </a:cubicBezTo>
                <a:cubicBezTo>
                  <a:pt x="23006" y="3037"/>
                  <a:pt x="22988" y="2934"/>
                  <a:pt x="23038" y="2934"/>
                </a:cubicBezTo>
                <a:cubicBezTo>
                  <a:pt x="23040" y="2934"/>
                  <a:pt x="23041" y="2934"/>
                  <a:pt x="23042" y="2934"/>
                </a:cubicBezTo>
                <a:lnTo>
                  <a:pt x="23048" y="2934"/>
                </a:lnTo>
                <a:cubicBezTo>
                  <a:pt x="23059" y="2929"/>
                  <a:pt x="23037" y="2906"/>
                  <a:pt x="23025" y="2900"/>
                </a:cubicBezTo>
                <a:cubicBezTo>
                  <a:pt x="23020" y="2895"/>
                  <a:pt x="23020" y="2878"/>
                  <a:pt x="23037" y="2861"/>
                </a:cubicBezTo>
                <a:lnTo>
                  <a:pt x="23048" y="2849"/>
                </a:lnTo>
                <a:cubicBezTo>
                  <a:pt x="23063" y="2834"/>
                  <a:pt x="23078" y="2814"/>
                  <a:pt x="23094" y="2814"/>
                </a:cubicBezTo>
                <a:cubicBezTo>
                  <a:pt x="23095" y="2814"/>
                  <a:pt x="23097" y="2815"/>
                  <a:pt x="23099" y="2815"/>
                </a:cubicBezTo>
                <a:lnTo>
                  <a:pt x="23110" y="2815"/>
                </a:lnTo>
                <a:cubicBezTo>
                  <a:pt x="23139" y="2849"/>
                  <a:pt x="23122" y="2912"/>
                  <a:pt x="23105" y="2923"/>
                </a:cubicBezTo>
                <a:cubicBezTo>
                  <a:pt x="23093" y="2929"/>
                  <a:pt x="23139" y="2934"/>
                  <a:pt x="23156" y="2934"/>
                </a:cubicBezTo>
                <a:cubicBezTo>
                  <a:pt x="23173" y="2934"/>
                  <a:pt x="23190" y="2917"/>
                  <a:pt x="23190" y="2900"/>
                </a:cubicBezTo>
                <a:lnTo>
                  <a:pt x="23184" y="2889"/>
                </a:lnTo>
                <a:lnTo>
                  <a:pt x="23184" y="2872"/>
                </a:lnTo>
                <a:cubicBezTo>
                  <a:pt x="23179" y="2863"/>
                  <a:pt x="23182" y="2853"/>
                  <a:pt x="23193" y="2853"/>
                </a:cubicBezTo>
                <a:cubicBezTo>
                  <a:pt x="23195" y="2853"/>
                  <a:pt x="23198" y="2854"/>
                  <a:pt x="23201" y="2855"/>
                </a:cubicBezTo>
                <a:lnTo>
                  <a:pt x="23212" y="2866"/>
                </a:lnTo>
                <a:lnTo>
                  <a:pt x="23218" y="2872"/>
                </a:lnTo>
                <a:cubicBezTo>
                  <a:pt x="23219" y="2874"/>
                  <a:pt x="23220" y="2875"/>
                  <a:pt x="23222" y="2875"/>
                </a:cubicBezTo>
                <a:cubicBezTo>
                  <a:pt x="23241" y="2875"/>
                  <a:pt x="23329" y="2774"/>
                  <a:pt x="23366" y="2764"/>
                </a:cubicBezTo>
                <a:cubicBezTo>
                  <a:pt x="23400" y="2753"/>
                  <a:pt x="23445" y="2741"/>
                  <a:pt x="23456" y="2736"/>
                </a:cubicBezTo>
                <a:lnTo>
                  <a:pt x="23456" y="2730"/>
                </a:lnTo>
                <a:cubicBezTo>
                  <a:pt x="23456" y="2690"/>
                  <a:pt x="23470" y="2683"/>
                  <a:pt x="23486" y="2683"/>
                </a:cubicBezTo>
                <a:cubicBezTo>
                  <a:pt x="23494" y="2683"/>
                  <a:pt x="23503" y="2685"/>
                  <a:pt x="23511" y="2685"/>
                </a:cubicBezTo>
                <a:cubicBezTo>
                  <a:pt x="23514" y="2685"/>
                  <a:pt x="23517" y="2685"/>
                  <a:pt x="23519" y="2685"/>
                </a:cubicBezTo>
                <a:cubicBezTo>
                  <a:pt x="23525" y="2685"/>
                  <a:pt x="23542" y="2753"/>
                  <a:pt x="23542" y="2781"/>
                </a:cubicBezTo>
                <a:lnTo>
                  <a:pt x="23542" y="2792"/>
                </a:lnTo>
                <a:cubicBezTo>
                  <a:pt x="23546" y="2801"/>
                  <a:pt x="23553" y="2806"/>
                  <a:pt x="23563" y="2806"/>
                </a:cubicBezTo>
                <a:cubicBezTo>
                  <a:pt x="23567" y="2806"/>
                  <a:pt x="23571" y="2805"/>
                  <a:pt x="23576" y="2804"/>
                </a:cubicBezTo>
                <a:lnTo>
                  <a:pt x="23581" y="2798"/>
                </a:lnTo>
                <a:lnTo>
                  <a:pt x="23587" y="2770"/>
                </a:lnTo>
                <a:cubicBezTo>
                  <a:pt x="23587" y="2760"/>
                  <a:pt x="23595" y="2755"/>
                  <a:pt x="23605" y="2755"/>
                </a:cubicBezTo>
                <a:cubicBezTo>
                  <a:pt x="23623" y="2755"/>
                  <a:pt x="23649" y="2770"/>
                  <a:pt x="23649" y="2792"/>
                </a:cubicBezTo>
                <a:cubicBezTo>
                  <a:pt x="23649" y="2802"/>
                  <a:pt x="23656" y="2805"/>
                  <a:pt x="23665" y="2805"/>
                </a:cubicBezTo>
                <a:cubicBezTo>
                  <a:pt x="23685" y="2805"/>
                  <a:pt x="23715" y="2789"/>
                  <a:pt x="23723" y="2770"/>
                </a:cubicBezTo>
                <a:cubicBezTo>
                  <a:pt x="23734" y="2741"/>
                  <a:pt x="23803" y="2713"/>
                  <a:pt x="23769" y="2713"/>
                </a:cubicBezTo>
                <a:cubicBezTo>
                  <a:pt x="23757" y="2713"/>
                  <a:pt x="23740" y="2713"/>
                  <a:pt x="23723" y="2707"/>
                </a:cubicBezTo>
                <a:cubicBezTo>
                  <a:pt x="23752" y="2679"/>
                  <a:pt x="23797" y="2634"/>
                  <a:pt x="23808" y="2628"/>
                </a:cubicBezTo>
                <a:cubicBezTo>
                  <a:pt x="23820" y="2622"/>
                  <a:pt x="23848" y="2605"/>
                  <a:pt x="23865" y="2588"/>
                </a:cubicBezTo>
                <a:lnTo>
                  <a:pt x="23825" y="2554"/>
                </a:lnTo>
                <a:cubicBezTo>
                  <a:pt x="23803" y="2537"/>
                  <a:pt x="23803" y="2526"/>
                  <a:pt x="23814" y="2497"/>
                </a:cubicBezTo>
                <a:lnTo>
                  <a:pt x="23814" y="2486"/>
                </a:lnTo>
                <a:cubicBezTo>
                  <a:pt x="23820" y="2475"/>
                  <a:pt x="23786" y="2322"/>
                  <a:pt x="23769" y="2293"/>
                </a:cubicBezTo>
                <a:cubicBezTo>
                  <a:pt x="23752" y="2266"/>
                  <a:pt x="23782" y="2225"/>
                  <a:pt x="23799" y="2225"/>
                </a:cubicBezTo>
                <a:cubicBezTo>
                  <a:pt x="23801" y="2225"/>
                  <a:pt x="23802" y="2225"/>
                  <a:pt x="23803" y="2225"/>
                </a:cubicBezTo>
                <a:cubicBezTo>
                  <a:pt x="23814" y="2231"/>
                  <a:pt x="23831" y="2234"/>
                  <a:pt x="23849" y="2234"/>
                </a:cubicBezTo>
                <a:cubicBezTo>
                  <a:pt x="23868" y="2234"/>
                  <a:pt x="23888" y="2231"/>
                  <a:pt x="23905" y="2225"/>
                </a:cubicBezTo>
                <a:lnTo>
                  <a:pt x="23933" y="2202"/>
                </a:lnTo>
                <a:lnTo>
                  <a:pt x="23967" y="2174"/>
                </a:lnTo>
                <a:cubicBezTo>
                  <a:pt x="23988" y="2150"/>
                  <a:pt x="24019" y="2140"/>
                  <a:pt x="24042" y="2140"/>
                </a:cubicBezTo>
                <a:cubicBezTo>
                  <a:pt x="24058" y="2140"/>
                  <a:pt x="24070" y="2145"/>
                  <a:pt x="24075" y="2151"/>
                </a:cubicBezTo>
                <a:cubicBezTo>
                  <a:pt x="24079" y="2155"/>
                  <a:pt x="24082" y="2157"/>
                  <a:pt x="24086" y="2157"/>
                </a:cubicBezTo>
                <a:cubicBezTo>
                  <a:pt x="24093" y="2157"/>
                  <a:pt x="24098" y="2149"/>
                  <a:pt x="24098" y="2134"/>
                </a:cubicBezTo>
                <a:lnTo>
                  <a:pt x="24098" y="2123"/>
                </a:lnTo>
                <a:cubicBezTo>
                  <a:pt x="24098" y="2083"/>
                  <a:pt x="24064" y="2038"/>
                  <a:pt x="24115" y="2009"/>
                </a:cubicBezTo>
                <a:cubicBezTo>
                  <a:pt x="24109" y="1992"/>
                  <a:pt x="24069" y="1975"/>
                  <a:pt x="24069" y="1958"/>
                </a:cubicBezTo>
                <a:cubicBezTo>
                  <a:pt x="24069" y="1936"/>
                  <a:pt x="24001" y="1822"/>
                  <a:pt x="23973" y="1822"/>
                </a:cubicBezTo>
                <a:cubicBezTo>
                  <a:pt x="23954" y="1826"/>
                  <a:pt x="23908" y="1840"/>
                  <a:pt x="23881" y="1840"/>
                </a:cubicBezTo>
                <a:cubicBezTo>
                  <a:pt x="23868" y="1840"/>
                  <a:pt x="23859" y="1837"/>
                  <a:pt x="23859" y="1828"/>
                </a:cubicBezTo>
                <a:cubicBezTo>
                  <a:pt x="23859" y="1824"/>
                  <a:pt x="23858" y="1822"/>
                  <a:pt x="23855" y="1822"/>
                </a:cubicBezTo>
                <a:cubicBezTo>
                  <a:pt x="23843" y="1822"/>
                  <a:pt x="23810" y="1854"/>
                  <a:pt x="23791" y="1868"/>
                </a:cubicBezTo>
                <a:cubicBezTo>
                  <a:pt x="23769" y="1890"/>
                  <a:pt x="23740" y="1913"/>
                  <a:pt x="23734" y="1919"/>
                </a:cubicBezTo>
                <a:lnTo>
                  <a:pt x="23729" y="1913"/>
                </a:lnTo>
                <a:cubicBezTo>
                  <a:pt x="23717" y="1907"/>
                  <a:pt x="23706" y="1896"/>
                  <a:pt x="23706" y="1885"/>
                </a:cubicBezTo>
                <a:lnTo>
                  <a:pt x="23712" y="1851"/>
                </a:lnTo>
                <a:cubicBezTo>
                  <a:pt x="23700" y="1845"/>
                  <a:pt x="23695" y="1834"/>
                  <a:pt x="23683" y="1828"/>
                </a:cubicBezTo>
                <a:cubicBezTo>
                  <a:pt x="23683" y="1834"/>
                  <a:pt x="23683" y="1839"/>
                  <a:pt x="23678" y="1845"/>
                </a:cubicBezTo>
                <a:cubicBezTo>
                  <a:pt x="23672" y="1856"/>
                  <a:pt x="23666" y="1879"/>
                  <a:pt x="23655" y="1879"/>
                </a:cubicBezTo>
                <a:lnTo>
                  <a:pt x="23627" y="1896"/>
                </a:lnTo>
                <a:cubicBezTo>
                  <a:pt x="23625" y="1896"/>
                  <a:pt x="23623" y="1896"/>
                  <a:pt x="23622" y="1896"/>
                </a:cubicBezTo>
                <a:cubicBezTo>
                  <a:pt x="23593" y="1896"/>
                  <a:pt x="23555" y="1854"/>
                  <a:pt x="23581" y="1822"/>
                </a:cubicBezTo>
                <a:cubicBezTo>
                  <a:pt x="23587" y="1817"/>
                  <a:pt x="23610" y="1805"/>
                  <a:pt x="23644" y="1794"/>
                </a:cubicBezTo>
                <a:cubicBezTo>
                  <a:pt x="23615" y="1771"/>
                  <a:pt x="23598" y="1748"/>
                  <a:pt x="23610" y="1731"/>
                </a:cubicBezTo>
                <a:cubicBezTo>
                  <a:pt x="23620" y="1708"/>
                  <a:pt x="23633" y="1697"/>
                  <a:pt x="23648" y="1697"/>
                </a:cubicBezTo>
                <a:cubicBezTo>
                  <a:pt x="23658" y="1697"/>
                  <a:pt x="23668" y="1703"/>
                  <a:pt x="23678" y="1714"/>
                </a:cubicBezTo>
                <a:lnTo>
                  <a:pt x="23700" y="1720"/>
                </a:lnTo>
                <a:cubicBezTo>
                  <a:pt x="23723" y="1726"/>
                  <a:pt x="23734" y="1737"/>
                  <a:pt x="23729" y="1760"/>
                </a:cubicBezTo>
                <a:cubicBezTo>
                  <a:pt x="23757" y="1748"/>
                  <a:pt x="23780" y="1743"/>
                  <a:pt x="23786" y="1731"/>
                </a:cubicBezTo>
                <a:cubicBezTo>
                  <a:pt x="23791" y="1709"/>
                  <a:pt x="23803" y="1675"/>
                  <a:pt x="23808" y="1669"/>
                </a:cubicBezTo>
                <a:cubicBezTo>
                  <a:pt x="23809" y="1669"/>
                  <a:pt x="23809" y="1669"/>
                  <a:pt x="23810" y="1669"/>
                </a:cubicBezTo>
                <a:cubicBezTo>
                  <a:pt x="23818" y="1669"/>
                  <a:pt x="23854" y="1710"/>
                  <a:pt x="23865" y="1726"/>
                </a:cubicBezTo>
                <a:cubicBezTo>
                  <a:pt x="23882" y="1737"/>
                  <a:pt x="23893" y="1748"/>
                  <a:pt x="23899" y="1748"/>
                </a:cubicBezTo>
                <a:cubicBezTo>
                  <a:pt x="23899" y="1743"/>
                  <a:pt x="23905" y="1669"/>
                  <a:pt x="23905" y="1646"/>
                </a:cubicBezTo>
                <a:cubicBezTo>
                  <a:pt x="23905" y="1632"/>
                  <a:pt x="23912" y="1625"/>
                  <a:pt x="23923" y="1625"/>
                </a:cubicBezTo>
                <a:cubicBezTo>
                  <a:pt x="23934" y="1625"/>
                  <a:pt x="23950" y="1632"/>
                  <a:pt x="23967" y="1646"/>
                </a:cubicBezTo>
                <a:lnTo>
                  <a:pt x="23995" y="1658"/>
                </a:lnTo>
                <a:cubicBezTo>
                  <a:pt x="24000" y="1659"/>
                  <a:pt x="24005" y="1659"/>
                  <a:pt x="24010" y="1659"/>
                </a:cubicBezTo>
                <a:cubicBezTo>
                  <a:pt x="24035" y="1659"/>
                  <a:pt x="24069" y="1650"/>
                  <a:pt x="24069" y="1641"/>
                </a:cubicBezTo>
                <a:cubicBezTo>
                  <a:pt x="24079" y="1601"/>
                  <a:pt x="24068" y="1594"/>
                  <a:pt x="24052" y="1594"/>
                </a:cubicBezTo>
                <a:cubicBezTo>
                  <a:pt x="24044" y="1594"/>
                  <a:pt x="24034" y="1596"/>
                  <a:pt x="24026" y="1596"/>
                </a:cubicBezTo>
                <a:cubicBezTo>
                  <a:pt x="24023" y="1596"/>
                  <a:pt x="24021" y="1596"/>
                  <a:pt x="24018" y="1595"/>
                </a:cubicBezTo>
                <a:cubicBezTo>
                  <a:pt x="24013" y="1595"/>
                  <a:pt x="24013" y="1590"/>
                  <a:pt x="24007" y="1584"/>
                </a:cubicBezTo>
                <a:cubicBezTo>
                  <a:pt x="23984" y="1561"/>
                  <a:pt x="23973" y="1533"/>
                  <a:pt x="23978" y="1493"/>
                </a:cubicBezTo>
                <a:cubicBezTo>
                  <a:pt x="23981" y="1470"/>
                  <a:pt x="23990" y="1466"/>
                  <a:pt x="23999" y="1466"/>
                </a:cubicBezTo>
                <a:cubicBezTo>
                  <a:pt x="24005" y="1466"/>
                  <a:pt x="24010" y="1468"/>
                  <a:pt x="24015" y="1468"/>
                </a:cubicBezTo>
                <a:cubicBezTo>
                  <a:pt x="24019" y="1468"/>
                  <a:pt x="24022" y="1467"/>
                  <a:pt x="24024" y="1465"/>
                </a:cubicBezTo>
                <a:cubicBezTo>
                  <a:pt x="24041" y="1448"/>
                  <a:pt x="24052" y="1419"/>
                  <a:pt x="24064" y="1402"/>
                </a:cubicBezTo>
                <a:cubicBezTo>
                  <a:pt x="24065" y="1400"/>
                  <a:pt x="24068" y="1400"/>
                  <a:pt x="24071" y="1400"/>
                </a:cubicBezTo>
                <a:cubicBezTo>
                  <a:pt x="24076" y="1400"/>
                  <a:pt x="24082" y="1402"/>
                  <a:pt x="24086" y="1402"/>
                </a:cubicBezTo>
                <a:lnTo>
                  <a:pt x="24092" y="1408"/>
                </a:lnTo>
                <a:cubicBezTo>
                  <a:pt x="24092" y="1419"/>
                  <a:pt x="24064" y="1482"/>
                  <a:pt x="24086" y="1487"/>
                </a:cubicBezTo>
                <a:cubicBezTo>
                  <a:pt x="24088" y="1488"/>
                  <a:pt x="24089" y="1488"/>
                  <a:pt x="24091" y="1488"/>
                </a:cubicBezTo>
                <a:cubicBezTo>
                  <a:pt x="24107" y="1488"/>
                  <a:pt x="24126" y="1461"/>
                  <a:pt x="24132" y="1425"/>
                </a:cubicBezTo>
                <a:lnTo>
                  <a:pt x="24120" y="1402"/>
                </a:lnTo>
                <a:cubicBezTo>
                  <a:pt x="24115" y="1380"/>
                  <a:pt x="24086" y="1368"/>
                  <a:pt x="24075" y="1351"/>
                </a:cubicBezTo>
                <a:lnTo>
                  <a:pt x="24058" y="1334"/>
                </a:lnTo>
                <a:cubicBezTo>
                  <a:pt x="24047" y="1317"/>
                  <a:pt x="24013" y="1261"/>
                  <a:pt x="24024" y="1243"/>
                </a:cubicBezTo>
                <a:cubicBezTo>
                  <a:pt x="24032" y="1235"/>
                  <a:pt x="24005" y="1213"/>
                  <a:pt x="23984" y="1213"/>
                </a:cubicBezTo>
                <a:cubicBezTo>
                  <a:pt x="23977" y="1213"/>
                  <a:pt x="23971" y="1215"/>
                  <a:pt x="23967" y="1221"/>
                </a:cubicBezTo>
                <a:cubicBezTo>
                  <a:pt x="23964" y="1229"/>
                  <a:pt x="23959" y="1233"/>
                  <a:pt x="23952" y="1233"/>
                </a:cubicBezTo>
                <a:cubicBezTo>
                  <a:pt x="23936" y="1233"/>
                  <a:pt x="23913" y="1210"/>
                  <a:pt x="23893" y="1170"/>
                </a:cubicBezTo>
                <a:lnTo>
                  <a:pt x="23910" y="1164"/>
                </a:lnTo>
                <a:lnTo>
                  <a:pt x="23967" y="1136"/>
                </a:lnTo>
                <a:cubicBezTo>
                  <a:pt x="23956" y="1085"/>
                  <a:pt x="23950" y="1034"/>
                  <a:pt x="23950" y="1028"/>
                </a:cubicBezTo>
                <a:cubicBezTo>
                  <a:pt x="23944" y="1028"/>
                  <a:pt x="23899" y="1062"/>
                  <a:pt x="23882" y="1079"/>
                </a:cubicBezTo>
                <a:cubicBezTo>
                  <a:pt x="23879" y="1081"/>
                  <a:pt x="23876" y="1082"/>
                  <a:pt x="23873" y="1082"/>
                </a:cubicBezTo>
                <a:cubicBezTo>
                  <a:pt x="23864" y="1082"/>
                  <a:pt x="23863" y="1065"/>
                  <a:pt x="23876" y="1034"/>
                </a:cubicBezTo>
                <a:lnTo>
                  <a:pt x="23876" y="1011"/>
                </a:lnTo>
                <a:cubicBezTo>
                  <a:pt x="23882" y="982"/>
                  <a:pt x="23888" y="954"/>
                  <a:pt x="23888" y="926"/>
                </a:cubicBezTo>
                <a:lnTo>
                  <a:pt x="23893" y="914"/>
                </a:lnTo>
                <a:cubicBezTo>
                  <a:pt x="23889" y="905"/>
                  <a:pt x="23880" y="896"/>
                  <a:pt x="23871" y="896"/>
                </a:cubicBezTo>
                <a:cubicBezTo>
                  <a:pt x="23869" y="896"/>
                  <a:pt x="23867" y="896"/>
                  <a:pt x="23865" y="897"/>
                </a:cubicBezTo>
                <a:lnTo>
                  <a:pt x="23859" y="903"/>
                </a:lnTo>
                <a:lnTo>
                  <a:pt x="23848" y="920"/>
                </a:lnTo>
                <a:cubicBezTo>
                  <a:pt x="23848" y="926"/>
                  <a:pt x="23844" y="929"/>
                  <a:pt x="23838" y="929"/>
                </a:cubicBezTo>
                <a:cubicBezTo>
                  <a:pt x="23823" y="929"/>
                  <a:pt x="23792" y="911"/>
                  <a:pt x="23780" y="903"/>
                </a:cubicBezTo>
                <a:cubicBezTo>
                  <a:pt x="23763" y="897"/>
                  <a:pt x="23734" y="892"/>
                  <a:pt x="23717" y="886"/>
                </a:cubicBezTo>
                <a:lnTo>
                  <a:pt x="23700" y="790"/>
                </a:lnTo>
                <a:cubicBezTo>
                  <a:pt x="23649" y="812"/>
                  <a:pt x="23536" y="835"/>
                  <a:pt x="23525" y="869"/>
                </a:cubicBezTo>
                <a:cubicBezTo>
                  <a:pt x="23511" y="891"/>
                  <a:pt x="23480" y="907"/>
                  <a:pt x="23448" y="907"/>
                </a:cubicBezTo>
                <a:cubicBezTo>
                  <a:pt x="23440" y="907"/>
                  <a:pt x="23431" y="905"/>
                  <a:pt x="23422" y="903"/>
                </a:cubicBezTo>
                <a:lnTo>
                  <a:pt x="23388" y="875"/>
                </a:lnTo>
                <a:lnTo>
                  <a:pt x="23377" y="863"/>
                </a:lnTo>
                <a:cubicBezTo>
                  <a:pt x="23368" y="859"/>
                  <a:pt x="23307" y="838"/>
                  <a:pt x="23270" y="838"/>
                </a:cubicBezTo>
                <a:cubicBezTo>
                  <a:pt x="23263" y="838"/>
                  <a:pt x="23257" y="839"/>
                  <a:pt x="23252" y="841"/>
                </a:cubicBezTo>
                <a:cubicBezTo>
                  <a:pt x="23240" y="843"/>
                  <a:pt x="23228" y="844"/>
                  <a:pt x="23215" y="844"/>
                </a:cubicBezTo>
                <a:cubicBezTo>
                  <a:pt x="23198" y="844"/>
                  <a:pt x="23180" y="842"/>
                  <a:pt x="23167" y="835"/>
                </a:cubicBezTo>
                <a:lnTo>
                  <a:pt x="23150" y="863"/>
                </a:lnTo>
                <a:lnTo>
                  <a:pt x="23144" y="875"/>
                </a:lnTo>
                <a:cubicBezTo>
                  <a:pt x="23133" y="880"/>
                  <a:pt x="23099" y="886"/>
                  <a:pt x="23071" y="886"/>
                </a:cubicBezTo>
                <a:lnTo>
                  <a:pt x="23042" y="892"/>
                </a:lnTo>
                <a:cubicBezTo>
                  <a:pt x="23037" y="893"/>
                  <a:pt x="23032" y="893"/>
                  <a:pt x="23026" y="893"/>
                </a:cubicBezTo>
                <a:cubicBezTo>
                  <a:pt x="23020" y="893"/>
                  <a:pt x="23014" y="893"/>
                  <a:pt x="23007" y="893"/>
                </a:cubicBezTo>
                <a:cubicBezTo>
                  <a:pt x="22988" y="893"/>
                  <a:pt x="22969" y="896"/>
                  <a:pt x="22951" y="920"/>
                </a:cubicBezTo>
                <a:cubicBezTo>
                  <a:pt x="22950" y="923"/>
                  <a:pt x="22947" y="924"/>
                  <a:pt x="22943" y="924"/>
                </a:cubicBezTo>
                <a:cubicBezTo>
                  <a:pt x="22931" y="924"/>
                  <a:pt x="22907" y="912"/>
                  <a:pt x="22889" y="903"/>
                </a:cubicBezTo>
                <a:cubicBezTo>
                  <a:pt x="22878" y="892"/>
                  <a:pt x="22866" y="869"/>
                  <a:pt x="22855" y="863"/>
                </a:cubicBezTo>
                <a:cubicBezTo>
                  <a:pt x="22849" y="858"/>
                  <a:pt x="22843" y="856"/>
                  <a:pt x="22837" y="856"/>
                </a:cubicBezTo>
                <a:cubicBezTo>
                  <a:pt x="22817" y="856"/>
                  <a:pt x="22801" y="885"/>
                  <a:pt x="22793" y="920"/>
                </a:cubicBezTo>
                <a:lnTo>
                  <a:pt x="22793" y="937"/>
                </a:lnTo>
                <a:cubicBezTo>
                  <a:pt x="22792" y="939"/>
                  <a:pt x="22790" y="939"/>
                  <a:pt x="22787" y="939"/>
                </a:cubicBezTo>
                <a:cubicBezTo>
                  <a:pt x="22764" y="939"/>
                  <a:pt x="22687" y="874"/>
                  <a:pt x="22651" y="869"/>
                </a:cubicBezTo>
                <a:cubicBezTo>
                  <a:pt x="22641" y="868"/>
                  <a:pt x="22632" y="867"/>
                  <a:pt x="22624" y="867"/>
                </a:cubicBezTo>
                <a:cubicBezTo>
                  <a:pt x="22597" y="867"/>
                  <a:pt x="22576" y="874"/>
                  <a:pt x="22571" y="892"/>
                </a:cubicBezTo>
                <a:lnTo>
                  <a:pt x="22571" y="903"/>
                </a:lnTo>
                <a:lnTo>
                  <a:pt x="22571" y="926"/>
                </a:lnTo>
                <a:cubicBezTo>
                  <a:pt x="22565" y="935"/>
                  <a:pt x="22555" y="939"/>
                  <a:pt x="22547" y="939"/>
                </a:cubicBezTo>
                <a:cubicBezTo>
                  <a:pt x="22540" y="939"/>
                  <a:pt x="22534" y="937"/>
                  <a:pt x="22532" y="931"/>
                </a:cubicBezTo>
                <a:cubicBezTo>
                  <a:pt x="22526" y="926"/>
                  <a:pt x="22509" y="835"/>
                  <a:pt x="22486" y="824"/>
                </a:cubicBezTo>
                <a:cubicBezTo>
                  <a:pt x="22458" y="812"/>
                  <a:pt x="22498" y="773"/>
                  <a:pt x="22520" y="761"/>
                </a:cubicBezTo>
                <a:cubicBezTo>
                  <a:pt x="22543" y="744"/>
                  <a:pt x="22526" y="710"/>
                  <a:pt x="22515" y="704"/>
                </a:cubicBezTo>
                <a:cubicBezTo>
                  <a:pt x="22503" y="693"/>
                  <a:pt x="22515" y="682"/>
                  <a:pt x="22543" y="676"/>
                </a:cubicBezTo>
                <a:lnTo>
                  <a:pt x="22560" y="670"/>
                </a:lnTo>
                <a:cubicBezTo>
                  <a:pt x="22564" y="669"/>
                  <a:pt x="22568" y="668"/>
                  <a:pt x="22573" y="668"/>
                </a:cubicBezTo>
                <a:cubicBezTo>
                  <a:pt x="22587" y="668"/>
                  <a:pt x="22603" y="674"/>
                  <a:pt x="22616" y="674"/>
                </a:cubicBezTo>
                <a:cubicBezTo>
                  <a:pt x="22631" y="674"/>
                  <a:pt x="22643" y="667"/>
                  <a:pt x="22645" y="642"/>
                </a:cubicBezTo>
                <a:lnTo>
                  <a:pt x="22645" y="597"/>
                </a:lnTo>
                <a:cubicBezTo>
                  <a:pt x="22633" y="598"/>
                  <a:pt x="22622" y="599"/>
                  <a:pt x="22611" y="599"/>
                </a:cubicBezTo>
                <a:cubicBezTo>
                  <a:pt x="22584" y="599"/>
                  <a:pt x="22561" y="595"/>
                  <a:pt x="22549" y="591"/>
                </a:cubicBezTo>
                <a:lnTo>
                  <a:pt x="22549" y="585"/>
                </a:lnTo>
                <a:cubicBezTo>
                  <a:pt x="22549" y="557"/>
                  <a:pt x="22546" y="548"/>
                  <a:pt x="22541" y="548"/>
                </a:cubicBezTo>
                <a:cubicBezTo>
                  <a:pt x="22533" y="548"/>
                  <a:pt x="22522" y="565"/>
                  <a:pt x="22509" y="568"/>
                </a:cubicBezTo>
                <a:lnTo>
                  <a:pt x="22492" y="574"/>
                </a:lnTo>
                <a:cubicBezTo>
                  <a:pt x="22478" y="560"/>
                  <a:pt x="22460" y="550"/>
                  <a:pt x="22454" y="550"/>
                </a:cubicBezTo>
                <a:cubicBezTo>
                  <a:pt x="22453" y="550"/>
                  <a:pt x="22452" y="550"/>
                  <a:pt x="22452" y="551"/>
                </a:cubicBezTo>
                <a:cubicBezTo>
                  <a:pt x="22452" y="551"/>
                  <a:pt x="22475" y="585"/>
                  <a:pt x="22481" y="602"/>
                </a:cubicBezTo>
                <a:cubicBezTo>
                  <a:pt x="22491" y="613"/>
                  <a:pt x="22462" y="648"/>
                  <a:pt x="22444" y="648"/>
                </a:cubicBezTo>
                <a:cubicBezTo>
                  <a:pt x="22443" y="648"/>
                  <a:pt x="22442" y="648"/>
                  <a:pt x="22441" y="648"/>
                </a:cubicBezTo>
                <a:cubicBezTo>
                  <a:pt x="22439" y="647"/>
                  <a:pt x="22438" y="647"/>
                  <a:pt x="22436" y="647"/>
                </a:cubicBezTo>
                <a:cubicBezTo>
                  <a:pt x="22421" y="647"/>
                  <a:pt x="22406" y="674"/>
                  <a:pt x="22401" y="710"/>
                </a:cubicBezTo>
                <a:lnTo>
                  <a:pt x="22384" y="733"/>
                </a:lnTo>
                <a:lnTo>
                  <a:pt x="22333" y="812"/>
                </a:lnTo>
                <a:cubicBezTo>
                  <a:pt x="22310" y="920"/>
                  <a:pt x="22293" y="1011"/>
                  <a:pt x="22288" y="1011"/>
                </a:cubicBezTo>
                <a:cubicBezTo>
                  <a:pt x="22288" y="1011"/>
                  <a:pt x="22271" y="982"/>
                  <a:pt x="22271" y="971"/>
                </a:cubicBezTo>
                <a:cubicBezTo>
                  <a:pt x="22270" y="968"/>
                  <a:pt x="22268" y="967"/>
                  <a:pt x="22265" y="967"/>
                </a:cubicBezTo>
                <a:cubicBezTo>
                  <a:pt x="22255" y="967"/>
                  <a:pt x="22234" y="991"/>
                  <a:pt x="22225" y="1005"/>
                </a:cubicBezTo>
                <a:cubicBezTo>
                  <a:pt x="22224" y="1007"/>
                  <a:pt x="22221" y="1008"/>
                  <a:pt x="22217" y="1008"/>
                </a:cubicBezTo>
                <a:cubicBezTo>
                  <a:pt x="22199" y="1008"/>
                  <a:pt x="22160" y="992"/>
                  <a:pt x="22146" y="982"/>
                </a:cubicBezTo>
                <a:cubicBezTo>
                  <a:pt x="22144" y="981"/>
                  <a:pt x="22142" y="980"/>
                  <a:pt x="22139" y="980"/>
                </a:cubicBezTo>
                <a:cubicBezTo>
                  <a:pt x="22124" y="980"/>
                  <a:pt x="22095" y="993"/>
                  <a:pt x="22077" y="993"/>
                </a:cubicBezTo>
                <a:cubicBezTo>
                  <a:pt x="22069" y="993"/>
                  <a:pt x="22062" y="990"/>
                  <a:pt x="22061" y="982"/>
                </a:cubicBezTo>
                <a:cubicBezTo>
                  <a:pt x="22061" y="972"/>
                  <a:pt x="22060" y="968"/>
                  <a:pt x="22059" y="968"/>
                </a:cubicBezTo>
                <a:cubicBezTo>
                  <a:pt x="22058" y="968"/>
                  <a:pt x="22055" y="989"/>
                  <a:pt x="22055" y="1005"/>
                </a:cubicBezTo>
                <a:cubicBezTo>
                  <a:pt x="22055" y="1028"/>
                  <a:pt x="21993" y="1045"/>
                  <a:pt x="21970" y="1045"/>
                </a:cubicBezTo>
                <a:cubicBezTo>
                  <a:pt x="21953" y="1045"/>
                  <a:pt x="21913" y="960"/>
                  <a:pt x="21890" y="954"/>
                </a:cubicBezTo>
                <a:cubicBezTo>
                  <a:pt x="21873" y="948"/>
                  <a:pt x="21896" y="914"/>
                  <a:pt x="21908" y="903"/>
                </a:cubicBezTo>
                <a:cubicBezTo>
                  <a:pt x="21919" y="892"/>
                  <a:pt x="21879" y="858"/>
                  <a:pt x="21862" y="846"/>
                </a:cubicBezTo>
                <a:cubicBezTo>
                  <a:pt x="21852" y="832"/>
                  <a:pt x="21826" y="804"/>
                  <a:pt x="21815" y="804"/>
                </a:cubicBezTo>
                <a:cubicBezTo>
                  <a:pt x="21813" y="804"/>
                  <a:pt x="21812" y="805"/>
                  <a:pt x="21811" y="807"/>
                </a:cubicBezTo>
                <a:cubicBezTo>
                  <a:pt x="21805" y="812"/>
                  <a:pt x="21771" y="835"/>
                  <a:pt x="21760" y="835"/>
                </a:cubicBezTo>
                <a:cubicBezTo>
                  <a:pt x="21743" y="835"/>
                  <a:pt x="21766" y="852"/>
                  <a:pt x="21777" y="858"/>
                </a:cubicBezTo>
                <a:cubicBezTo>
                  <a:pt x="21788" y="863"/>
                  <a:pt x="21805" y="863"/>
                  <a:pt x="21822" y="863"/>
                </a:cubicBezTo>
                <a:lnTo>
                  <a:pt x="21828" y="875"/>
                </a:lnTo>
                <a:cubicBezTo>
                  <a:pt x="21834" y="880"/>
                  <a:pt x="21834" y="903"/>
                  <a:pt x="21828" y="914"/>
                </a:cubicBezTo>
                <a:lnTo>
                  <a:pt x="21817" y="937"/>
                </a:lnTo>
                <a:cubicBezTo>
                  <a:pt x="21800" y="960"/>
                  <a:pt x="21834" y="1011"/>
                  <a:pt x="21856" y="1017"/>
                </a:cubicBezTo>
                <a:cubicBezTo>
                  <a:pt x="21873" y="1028"/>
                  <a:pt x="21845" y="1056"/>
                  <a:pt x="21834" y="1062"/>
                </a:cubicBezTo>
                <a:cubicBezTo>
                  <a:pt x="21817" y="1068"/>
                  <a:pt x="21788" y="1079"/>
                  <a:pt x="21766" y="1090"/>
                </a:cubicBezTo>
                <a:lnTo>
                  <a:pt x="21749" y="1085"/>
                </a:lnTo>
                <a:lnTo>
                  <a:pt x="21737" y="1073"/>
                </a:lnTo>
                <a:cubicBezTo>
                  <a:pt x="21737" y="1046"/>
                  <a:pt x="21722" y="982"/>
                  <a:pt x="21705" y="982"/>
                </a:cubicBezTo>
                <a:cubicBezTo>
                  <a:pt x="21705" y="982"/>
                  <a:pt x="21704" y="982"/>
                  <a:pt x="21703" y="982"/>
                </a:cubicBezTo>
                <a:cubicBezTo>
                  <a:pt x="21692" y="988"/>
                  <a:pt x="21681" y="1045"/>
                  <a:pt x="21681" y="1056"/>
                </a:cubicBezTo>
                <a:cubicBezTo>
                  <a:pt x="21681" y="1065"/>
                  <a:pt x="21678" y="1069"/>
                  <a:pt x="21673" y="1069"/>
                </a:cubicBezTo>
                <a:cubicBezTo>
                  <a:pt x="21668" y="1069"/>
                  <a:pt x="21661" y="1065"/>
                  <a:pt x="21652" y="1056"/>
                </a:cubicBezTo>
                <a:lnTo>
                  <a:pt x="21641" y="1056"/>
                </a:lnTo>
                <a:lnTo>
                  <a:pt x="21635" y="1051"/>
                </a:lnTo>
                <a:cubicBezTo>
                  <a:pt x="21624" y="1062"/>
                  <a:pt x="21612" y="1102"/>
                  <a:pt x="21612" y="1136"/>
                </a:cubicBezTo>
                <a:lnTo>
                  <a:pt x="21590" y="1147"/>
                </a:lnTo>
                <a:lnTo>
                  <a:pt x="21573" y="1153"/>
                </a:lnTo>
                <a:cubicBezTo>
                  <a:pt x="21556" y="1130"/>
                  <a:pt x="21590" y="1011"/>
                  <a:pt x="21624" y="1005"/>
                </a:cubicBezTo>
                <a:cubicBezTo>
                  <a:pt x="21658" y="1000"/>
                  <a:pt x="21692" y="937"/>
                  <a:pt x="21703" y="869"/>
                </a:cubicBezTo>
                <a:lnTo>
                  <a:pt x="21681" y="812"/>
                </a:lnTo>
                <a:lnTo>
                  <a:pt x="21658" y="744"/>
                </a:lnTo>
                <a:cubicBezTo>
                  <a:pt x="21601" y="761"/>
                  <a:pt x="21601" y="835"/>
                  <a:pt x="21618" y="852"/>
                </a:cubicBezTo>
                <a:cubicBezTo>
                  <a:pt x="21628" y="872"/>
                  <a:pt x="21586" y="935"/>
                  <a:pt x="21564" y="935"/>
                </a:cubicBezTo>
                <a:cubicBezTo>
                  <a:pt x="21561" y="935"/>
                  <a:pt x="21558" y="934"/>
                  <a:pt x="21556" y="931"/>
                </a:cubicBezTo>
                <a:cubicBezTo>
                  <a:pt x="21552" y="928"/>
                  <a:pt x="21549" y="927"/>
                  <a:pt x="21544" y="927"/>
                </a:cubicBezTo>
                <a:cubicBezTo>
                  <a:pt x="21526" y="927"/>
                  <a:pt x="21499" y="955"/>
                  <a:pt x="21476" y="1005"/>
                </a:cubicBezTo>
                <a:lnTo>
                  <a:pt x="21425" y="931"/>
                </a:lnTo>
                <a:cubicBezTo>
                  <a:pt x="21425" y="931"/>
                  <a:pt x="21425" y="930"/>
                  <a:pt x="21424" y="930"/>
                </a:cubicBezTo>
                <a:cubicBezTo>
                  <a:pt x="21419" y="930"/>
                  <a:pt x="21400" y="944"/>
                  <a:pt x="21386" y="948"/>
                </a:cubicBezTo>
                <a:lnTo>
                  <a:pt x="21363" y="948"/>
                </a:lnTo>
                <a:cubicBezTo>
                  <a:pt x="21340" y="948"/>
                  <a:pt x="21312" y="943"/>
                  <a:pt x="21295" y="937"/>
                </a:cubicBezTo>
                <a:lnTo>
                  <a:pt x="21295" y="943"/>
                </a:lnTo>
                <a:lnTo>
                  <a:pt x="21278" y="965"/>
                </a:lnTo>
                <a:cubicBezTo>
                  <a:pt x="21261" y="1000"/>
                  <a:pt x="21249" y="1056"/>
                  <a:pt x="21249" y="1096"/>
                </a:cubicBezTo>
                <a:lnTo>
                  <a:pt x="21210" y="1085"/>
                </a:lnTo>
                <a:cubicBezTo>
                  <a:pt x="21198" y="1079"/>
                  <a:pt x="21198" y="1039"/>
                  <a:pt x="21193" y="1017"/>
                </a:cubicBezTo>
                <a:lnTo>
                  <a:pt x="21193" y="1000"/>
                </a:lnTo>
                <a:cubicBezTo>
                  <a:pt x="21193" y="992"/>
                  <a:pt x="21187" y="990"/>
                  <a:pt x="21179" y="990"/>
                </a:cubicBezTo>
                <a:cubicBezTo>
                  <a:pt x="21161" y="990"/>
                  <a:pt x="21131" y="1000"/>
                  <a:pt x="21112" y="1000"/>
                </a:cubicBezTo>
                <a:cubicBezTo>
                  <a:pt x="21104" y="1000"/>
                  <a:pt x="21099" y="999"/>
                  <a:pt x="21096" y="994"/>
                </a:cubicBezTo>
                <a:cubicBezTo>
                  <a:pt x="21094" y="988"/>
                  <a:pt x="21088" y="985"/>
                  <a:pt x="21080" y="985"/>
                </a:cubicBezTo>
                <a:cubicBezTo>
                  <a:pt x="21051" y="985"/>
                  <a:pt x="20992" y="1018"/>
                  <a:pt x="20966" y="1022"/>
                </a:cubicBezTo>
                <a:cubicBezTo>
                  <a:pt x="20932" y="1022"/>
                  <a:pt x="20881" y="1034"/>
                  <a:pt x="20875" y="1051"/>
                </a:cubicBezTo>
                <a:cubicBezTo>
                  <a:pt x="20871" y="1056"/>
                  <a:pt x="20866" y="1058"/>
                  <a:pt x="20860" y="1058"/>
                </a:cubicBezTo>
                <a:cubicBezTo>
                  <a:pt x="20848" y="1058"/>
                  <a:pt x="20833" y="1049"/>
                  <a:pt x="20829" y="1045"/>
                </a:cubicBezTo>
                <a:cubicBezTo>
                  <a:pt x="20826" y="1041"/>
                  <a:pt x="20816" y="1040"/>
                  <a:pt x="20804" y="1040"/>
                </a:cubicBezTo>
                <a:cubicBezTo>
                  <a:pt x="20777" y="1040"/>
                  <a:pt x="20737" y="1047"/>
                  <a:pt x="20722" y="1051"/>
                </a:cubicBezTo>
                <a:cubicBezTo>
                  <a:pt x="20705" y="1056"/>
                  <a:pt x="20682" y="1068"/>
                  <a:pt x="20676" y="1079"/>
                </a:cubicBezTo>
                <a:cubicBezTo>
                  <a:pt x="20676" y="1090"/>
                  <a:pt x="20699" y="1096"/>
                  <a:pt x="20705" y="1096"/>
                </a:cubicBezTo>
                <a:cubicBezTo>
                  <a:pt x="20716" y="1096"/>
                  <a:pt x="20716" y="1141"/>
                  <a:pt x="20705" y="1158"/>
                </a:cubicBezTo>
                <a:cubicBezTo>
                  <a:pt x="20699" y="1170"/>
                  <a:pt x="20659" y="1204"/>
                  <a:pt x="20654" y="1221"/>
                </a:cubicBezTo>
                <a:cubicBezTo>
                  <a:pt x="20648" y="1238"/>
                  <a:pt x="20614" y="1272"/>
                  <a:pt x="20608" y="1295"/>
                </a:cubicBezTo>
                <a:cubicBezTo>
                  <a:pt x="20606" y="1299"/>
                  <a:pt x="20601" y="1301"/>
                  <a:pt x="20595" y="1301"/>
                </a:cubicBezTo>
                <a:cubicBezTo>
                  <a:pt x="20570" y="1301"/>
                  <a:pt x="20524" y="1273"/>
                  <a:pt x="20506" y="1255"/>
                </a:cubicBezTo>
                <a:cubicBezTo>
                  <a:pt x="20502" y="1251"/>
                  <a:pt x="20499" y="1250"/>
                  <a:pt x="20496" y="1250"/>
                </a:cubicBezTo>
                <a:cubicBezTo>
                  <a:pt x="20480" y="1250"/>
                  <a:pt x="20471" y="1293"/>
                  <a:pt x="20466" y="1312"/>
                </a:cubicBezTo>
                <a:cubicBezTo>
                  <a:pt x="20461" y="1334"/>
                  <a:pt x="20449" y="1363"/>
                  <a:pt x="20444" y="1368"/>
                </a:cubicBezTo>
                <a:lnTo>
                  <a:pt x="20438" y="1374"/>
                </a:lnTo>
                <a:cubicBezTo>
                  <a:pt x="20432" y="1374"/>
                  <a:pt x="20421" y="1374"/>
                  <a:pt x="20415" y="1368"/>
                </a:cubicBezTo>
                <a:cubicBezTo>
                  <a:pt x="20410" y="1357"/>
                  <a:pt x="20410" y="1340"/>
                  <a:pt x="20410" y="1329"/>
                </a:cubicBezTo>
                <a:lnTo>
                  <a:pt x="20404" y="1289"/>
                </a:lnTo>
                <a:cubicBezTo>
                  <a:pt x="20415" y="1255"/>
                  <a:pt x="20398" y="1187"/>
                  <a:pt x="20387" y="1170"/>
                </a:cubicBezTo>
                <a:cubicBezTo>
                  <a:pt x="20376" y="1153"/>
                  <a:pt x="20342" y="1051"/>
                  <a:pt x="20325" y="1039"/>
                </a:cubicBezTo>
                <a:cubicBezTo>
                  <a:pt x="20323" y="1038"/>
                  <a:pt x="20321" y="1038"/>
                  <a:pt x="20320" y="1038"/>
                </a:cubicBezTo>
                <a:cubicBezTo>
                  <a:pt x="20293" y="1038"/>
                  <a:pt x="20233" y="1110"/>
                  <a:pt x="20222" y="1147"/>
                </a:cubicBezTo>
                <a:cubicBezTo>
                  <a:pt x="20215" y="1169"/>
                  <a:pt x="20197" y="1177"/>
                  <a:pt x="20181" y="1177"/>
                </a:cubicBezTo>
                <a:cubicBezTo>
                  <a:pt x="20172" y="1177"/>
                  <a:pt x="20164" y="1174"/>
                  <a:pt x="20160" y="1170"/>
                </a:cubicBezTo>
                <a:cubicBezTo>
                  <a:pt x="20159" y="1169"/>
                  <a:pt x="20156" y="1168"/>
                  <a:pt x="20153" y="1168"/>
                </a:cubicBezTo>
                <a:cubicBezTo>
                  <a:pt x="20130" y="1168"/>
                  <a:pt x="20060" y="1193"/>
                  <a:pt x="20014" y="1193"/>
                </a:cubicBezTo>
                <a:cubicBezTo>
                  <a:pt x="20002" y="1193"/>
                  <a:pt x="19991" y="1191"/>
                  <a:pt x="19984" y="1187"/>
                </a:cubicBezTo>
                <a:cubicBezTo>
                  <a:pt x="19950" y="1158"/>
                  <a:pt x="19933" y="1085"/>
                  <a:pt x="19939" y="1062"/>
                </a:cubicBezTo>
                <a:cubicBezTo>
                  <a:pt x="19940" y="1055"/>
                  <a:pt x="19934" y="1052"/>
                  <a:pt x="19924" y="1052"/>
                </a:cubicBezTo>
                <a:cubicBezTo>
                  <a:pt x="19901" y="1052"/>
                  <a:pt x="19855" y="1067"/>
                  <a:pt x="19831" y="1079"/>
                </a:cubicBezTo>
                <a:cubicBezTo>
                  <a:pt x="19803" y="1090"/>
                  <a:pt x="19831" y="1136"/>
                  <a:pt x="19854" y="1147"/>
                </a:cubicBezTo>
                <a:cubicBezTo>
                  <a:pt x="19871" y="1158"/>
                  <a:pt x="19882" y="1209"/>
                  <a:pt x="19882" y="1238"/>
                </a:cubicBezTo>
                <a:cubicBezTo>
                  <a:pt x="19882" y="1261"/>
                  <a:pt x="19831" y="1272"/>
                  <a:pt x="19814" y="1283"/>
                </a:cubicBezTo>
                <a:cubicBezTo>
                  <a:pt x="19791" y="1300"/>
                  <a:pt x="19723" y="1317"/>
                  <a:pt x="19706" y="1340"/>
                </a:cubicBezTo>
                <a:cubicBezTo>
                  <a:pt x="19698" y="1353"/>
                  <a:pt x="19691" y="1359"/>
                  <a:pt x="19684" y="1359"/>
                </a:cubicBezTo>
                <a:cubicBezTo>
                  <a:pt x="19676" y="1359"/>
                  <a:pt x="19669" y="1350"/>
                  <a:pt x="19666" y="1334"/>
                </a:cubicBezTo>
                <a:lnTo>
                  <a:pt x="19666" y="1317"/>
                </a:lnTo>
                <a:cubicBezTo>
                  <a:pt x="19666" y="1255"/>
                  <a:pt x="19649" y="1238"/>
                  <a:pt x="19593" y="1232"/>
                </a:cubicBezTo>
                <a:lnTo>
                  <a:pt x="19576" y="1232"/>
                </a:lnTo>
                <a:cubicBezTo>
                  <a:pt x="19559" y="1209"/>
                  <a:pt x="19621" y="1136"/>
                  <a:pt x="19615" y="1096"/>
                </a:cubicBezTo>
                <a:cubicBezTo>
                  <a:pt x="19604" y="1056"/>
                  <a:pt x="19570" y="1005"/>
                  <a:pt x="19530" y="988"/>
                </a:cubicBezTo>
                <a:lnTo>
                  <a:pt x="19519" y="1062"/>
                </a:lnTo>
                <a:lnTo>
                  <a:pt x="19513" y="1107"/>
                </a:lnTo>
                <a:cubicBezTo>
                  <a:pt x="19504" y="1104"/>
                  <a:pt x="19494" y="1103"/>
                  <a:pt x="19484" y="1103"/>
                </a:cubicBezTo>
                <a:cubicBezTo>
                  <a:pt x="19454" y="1103"/>
                  <a:pt x="19418" y="1115"/>
                  <a:pt x="19388" y="1136"/>
                </a:cubicBezTo>
                <a:lnTo>
                  <a:pt x="19394" y="1198"/>
                </a:lnTo>
                <a:lnTo>
                  <a:pt x="19405" y="1249"/>
                </a:lnTo>
                <a:cubicBezTo>
                  <a:pt x="19401" y="1252"/>
                  <a:pt x="19396" y="1253"/>
                  <a:pt x="19391" y="1253"/>
                </a:cubicBezTo>
                <a:cubicBezTo>
                  <a:pt x="19362" y="1253"/>
                  <a:pt x="19324" y="1217"/>
                  <a:pt x="19315" y="1198"/>
                </a:cubicBezTo>
                <a:cubicBezTo>
                  <a:pt x="19313" y="1188"/>
                  <a:pt x="19311" y="1185"/>
                  <a:pt x="19309" y="1185"/>
                </a:cubicBezTo>
                <a:cubicBezTo>
                  <a:pt x="19306" y="1185"/>
                  <a:pt x="19305" y="1198"/>
                  <a:pt x="19309" y="1209"/>
                </a:cubicBezTo>
                <a:cubicBezTo>
                  <a:pt x="19315" y="1226"/>
                  <a:pt x="19286" y="1255"/>
                  <a:pt x="19275" y="1266"/>
                </a:cubicBezTo>
                <a:cubicBezTo>
                  <a:pt x="19264" y="1272"/>
                  <a:pt x="19218" y="1300"/>
                  <a:pt x="19184" y="1323"/>
                </a:cubicBezTo>
                <a:lnTo>
                  <a:pt x="19150" y="1266"/>
                </a:lnTo>
                <a:lnTo>
                  <a:pt x="19144" y="1255"/>
                </a:lnTo>
                <a:cubicBezTo>
                  <a:pt x="19132" y="1255"/>
                  <a:pt x="19087" y="1279"/>
                  <a:pt x="19056" y="1279"/>
                </a:cubicBezTo>
                <a:cubicBezTo>
                  <a:pt x="19045" y="1279"/>
                  <a:pt x="19036" y="1275"/>
                  <a:pt x="19031" y="1266"/>
                </a:cubicBezTo>
                <a:cubicBezTo>
                  <a:pt x="19025" y="1253"/>
                  <a:pt x="19017" y="1246"/>
                  <a:pt x="19009" y="1246"/>
                </a:cubicBezTo>
                <a:cubicBezTo>
                  <a:pt x="19000" y="1246"/>
                  <a:pt x="18991" y="1254"/>
                  <a:pt x="18986" y="1272"/>
                </a:cubicBezTo>
                <a:lnTo>
                  <a:pt x="18980" y="1306"/>
                </a:lnTo>
                <a:lnTo>
                  <a:pt x="18974" y="1340"/>
                </a:lnTo>
                <a:cubicBezTo>
                  <a:pt x="18968" y="1380"/>
                  <a:pt x="18968" y="1436"/>
                  <a:pt x="18968" y="1476"/>
                </a:cubicBezTo>
                <a:lnTo>
                  <a:pt x="18986" y="1499"/>
                </a:lnTo>
                <a:cubicBezTo>
                  <a:pt x="18991" y="1505"/>
                  <a:pt x="18998" y="1508"/>
                  <a:pt x="19004" y="1508"/>
                </a:cubicBezTo>
                <a:cubicBezTo>
                  <a:pt x="19015" y="1508"/>
                  <a:pt x="19025" y="1496"/>
                  <a:pt x="19025" y="1470"/>
                </a:cubicBezTo>
                <a:lnTo>
                  <a:pt x="19025" y="1448"/>
                </a:lnTo>
                <a:cubicBezTo>
                  <a:pt x="19027" y="1444"/>
                  <a:pt x="19029" y="1443"/>
                  <a:pt x="19032" y="1443"/>
                </a:cubicBezTo>
                <a:cubicBezTo>
                  <a:pt x="19045" y="1443"/>
                  <a:pt x="19066" y="1486"/>
                  <a:pt x="19071" y="1510"/>
                </a:cubicBezTo>
                <a:cubicBezTo>
                  <a:pt x="19078" y="1529"/>
                  <a:pt x="19070" y="1541"/>
                  <a:pt x="19054" y="1541"/>
                </a:cubicBezTo>
                <a:cubicBezTo>
                  <a:pt x="19046" y="1541"/>
                  <a:pt x="19036" y="1538"/>
                  <a:pt x="19025" y="1533"/>
                </a:cubicBezTo>
                <a:lnTo>
                  <a:pt x="19014" y="1539"/>
                </a:lnTo>
                <a:lnTo>
                  <a:pt x="18997" y="1556"/>
                </a:lnTo>
                <a:cubicBezTo>
                  <a:pt x="18994" y="1562"/>
                  <a:pt x="18984" y="1564"/>
                  <a:pt x="18972" y="1564"/>
                </a:cubicBezTo>
                <a:cubicBezTo>
                  <a:pt x="18938" y="1564"/>
                  <a:pt x="18883" y="1543"/>
                  <a:pt x="18883" y="1510"/>
                </a:cubicBezTo>
                <a:cubicBezTo>
                  <a:pt x="18885" y="1501"/>
                  <a:pt x="18885" y="1497"/>
                  <a:pt x="18884" y="1497"/>
                </a:cubicBezTo>
                <a:cubicBezTo>
                  <a:pt x="18881" y="1497"/>
                  <a:pt x="18867" y="1538"/>
                  <a:pt x="18849" y="1556"/>
                </a:cubicBezTo>
                <a:cubicBezTo>
                  <a:pt x="18839" y="1568"/>
                  <a:pt x="18822" y="1573"/>
                  <a:pt x="18804" y="1573"/>
                </a:cubicBezTo>
                <a:cubicBezTo>
                  <a:pt x="18780" y="1573"/>
                  <a:pt x="18757" y="1565"/>
                  <a:pt x="18747" y="1556"/>
                </a:cubicBezTo>
                <a:cubicBezTo>
                  <a:pt x="18725" y="1544"/>
                  <a:pt x="18753" y="1470"/>
                  <a:pt x="18770" y="1448"/>
                </a:cubicBezTo>
                <a:cubicBezTo>
                  <a:pt x="18773" y="1442"/>
                  <a:pt x="18777" y="1440"/>
                  <a:pt x="18783" y="1440"/>
                </a:cubicBezTo>
                <a:cubicBezTo>
                  <a:pt x="18799" y="1440"/>
                  <a:pt x="18824" y="1459"/>
                  <a:pt x="18832" y="1459"/>
                </a:cubicBezTo>
                <a:cubicBezTo>
                  <a:pt x="18844" y="1459"/>
                  <a:pt x="18855" y="1453"/>
                  <a:pt x="18849" y="1448"/>
                </a:cubicBezTo>
                <a:lnTo>
                  <a:pt x="18844" y="1436"/>
                </a:lnTo>
                <a:cubicBezTo>
                  <a:pt x="18832" y="1425"/>
                  <a:pt x="18878" y="1408"/>
                  <a:pt x="18895" y="1408"/>
                </a:cubicBezTo>
                <a:cubicBezTo>
                  <a:pt x="18912" y="1402"/>
                  <a:pt x="18917" y="1380"/>
                  <a:pt x="18906" y="1351"/>
                </a:cubicBezTo>
                <a:lnTo>
                  <a:pt x="18912" y="1323"/>
                </a:lnTo>
                <a:lnTo>
                  <a:pt x="18912" y="1300"/>
                </a:lnTo>
                <a:cubicBezTo>
                  <a:pt x="18929" y="1278"/>
                  <a:pt x="18900" y="1238"/>
                  <a:pt x="18849" y="1215"/>
                </a:cubicBezTo>
                <a:lnTo>
                  <a:pt x="18849" y="1215"/>
                </a:lnTo>
                <a:lnTo>
                  <a:pt x="18855" y="1306"/>
                </a:lnTo>
                <a:lnTo>
                  <a:pt x="18855" y="1317"/>
                </a:lnTo>
                <a:cubicBezTo>
                  <a:pt x="18851" y="1328"/>
                  <a:pt x="18841" y="1332"/>
                  <a:pt x="18831" y="1332"/>
                </a:cubicBezTo>
                <a:cubicBezTo>
                  <a:pt x="18825" y="1332"/>
                  <a:pt x="18819" y="1331"/>
                  <a:pt x="18815" y="1329"/>
                </a:cubicBezTo>
                <a:lnTo>
                  <a:pt x="18810" y="1312"/>
                </a:lnTo>
                <a:lnTo>
                  <a:pt x="18798" y="1295"/>
                </a:lnTo>
                <a:cubicBezTo>
                  <a:pt x="18781" y="1278"/>
                  <a:pt x="18759" y="1266"/>
                  <a:pt x="18742" y="1249"/>
                </a:cubicBezTo>
                <a:cubicBezTo>
                  <a:pt x="18725" y="1255"/>
                  <a:pt x="18713" y="1261"/>
                  <a:pt x="18702" y="1272"/>
                </a:cubicBezTo>
                <a:lnTo>
                  <a:pt x="18673" y="1317"/>
                </a:lnTo>
                <a:cubicBezTo>
                  <a:pt x="18645" y="1283"/>
                  <a:pt x="18600" y="1221"/>
                  <a:pt x="18583" y="1209"/>
                </a:cubicBezTo>
                <a:cubicBezTo>
                  <a:pt x="18566" y="1198"/>
                  <a:pt x="18549" y="1187"/>
                  <a:pt x="18549" y="1187"/>
                </a:cubicBezTo>
                <a:lnTo>
                  <a:pt x="18543" y="1187"/>
                </a:lnTo>
                <a:cubicBezTo>
                  <a:pt x="18533" y="1203"/>
                  <a:pt x="18521" y="1218"/>
                  <a:pt x="18510" y="1218"/>
                </a:cubicBezTo>
                <a:cubicBezTo>
                  <a:pt x="18503" y="1218"/>
                  <a:pt x="18497" y="1211"/>
                  <a:pt x="18492" y="1192"/>
                </a:cubicBezTo>
                <a:lnTo>
                  <a:pt x="18481" y="1158"/>
                </a:lnTo>
                <a:lnTo>
                  <a:pt x="18481" y="1158"/>
                </a:lnTo>
                <a:cubicBezTo>
                  <a:pt x="18520" y="1164"/>
                  <a:pt x="18594" y="1181"/>
                  <a:pt x="18656" y="1198"/>
                </a:cubicBezTo>
                <a:cubicBezTo>
                  <a:pt x="18645" y="1187"/>
                  <a:pt x="18634" y="1181"/>
                  <a:pt x="18628" y="1175"/>
                </a:cubicBezTo>
                <a:cubicBezTo>
                  <a:pt x="18668" y="1102"/>
                  <a:pt x="18668" y="1102"/>
                  <a:pt x="18668" y="1102"/>
                </a:cubicBezTo>
                <a:cubicBezTo>
                  <a:pt x="18670" y="1104"/>
                  <a:pt x="18672" y="1105"/>
                  <a:pt x="18673" y="1107"/>
                </a:cubicBezTo>
                <a:lnTo>
                  <a:pt x="18673" y="1107"/>
                </a:lnTo>
                <a:cubicBezTo>
                  <a:pt x="18668" y="1097"/>
                  <a:pt x="18668" y="1048"/>
                  <a:pt x="18676" y="1048"/>
                </a:cubicBezTo>
                <a:cubicBezTo>
                  <a:pt x="18677" y="1048"/>
                  <a:pt x="18678" y="1049"/>
                  <a:pt x="18679" y="1051"/>
                </a:cubicBezTo>
                <a:cubicBezTo>
                  <a:pt x="18684" y="1058"/>
                  <a:pt x="18695" y="1061"/>
                  <a:pt x="18706" y="1061"/>
                </a:cubicBezTo>
                <a:cubicBezTo>
                  <a:pt x="18719" y="1061"/>
                  <a:pt x="18733" y="1057"/>
                  <a:pt x="18736" y="1051"/>
                </a:cubicBezTo>
                <a:cubicBezTo>
                  <a:pt x="18747" y="1045"/>
                  <a:pt x="18713" y="1034"/>
                  <a:pt x="18702" y="1028"/>
                </a:cubicBezTo>
                <a:cubicBezTo>
                  <a:pt x="18685" y="1028"/>
                  <a:pt x="18662" y="994"/>
                  <a:pt x="18656" y="977"/>
                </a:cubicBezTo>
                <a:cubicBezTo>
                  <a:pt x="18656" y="973"/>
                  <a:pt x="18665" y="972"/>
                  <a:pt x="18676" y="972"/>
                </a:cubicBezTo>
                <a:cubicBezTo>
                  <a:pt x="18700" y="972"/>
                  <a:pt x="18738" y="977"/>
                  <a:pt x="18753" y="977"/>
                </a:cubicBezTo>
                <a:cubicBezTo>
                  <a:pt x="18776" y="981"/>
                  <a:pt x="18810" y="990"/>
                  <a:pt x="18831" y="990"/>
                </a:cubicBezTo>
                <a:cubicBezTo>
                  <a:pt x="18836" y="990"/>
                  <a:pt x="18840" y="989"/>
                  <a:pt x="18844" y="988"/>
                </a:cubicBezTo>
                <a:cubicBezTo>
                  <a:pt x="18844" y="988"/>
                  <a:pt x="18845" y="987"/>
                  <a:pt x="18846" y="987"/>
                </a:cubicBezTo>
                <a:cubicBezTo>
                  <a:pt x="18865" y="987"/>
                  <a:pt x="18905" y="1092"/>
                  <a:pt x="18878" y="1130"/>
                </a:cubicBezTo>
                <a:cubicBezTo>
                  <a:pt x="18863" y="1156"/>
                  <a:pt x="18867" y="1167"/>
                  <a:pt x="18876" y="1167"/>
                </a:cubicBezTo>
                <a:cubicBezTo>
                  <a:pt x="18880" y="1167"/>
                  <a:pt x="18885" y="1164"/>
                  <a:pt x="18889" y="1158"/>
                </a:cubicBezTo>
                <a:cubicBezTo>
                  <a:pt x="18895" y="1136"/>
                  <a:pt x="18923" y="1045"/>
                  <a:pt x="18929" y="1017"/>
                </a:cubicBezTo>
                <a:cubicBezTo>
                  <a:pt x="18934" y="982"/>
                  <a:pt x="18980" y="960"/>
                  <a:pt x="18997" y="960"/>
                </a:cubicBezTo>
                <a:cubicBezTo>
                  <a:pt x="19014" y="960"/>
                  <a:pt x="19014" y="994"/>
                  <a:pt x="18997" y="1028"/>
                </a:cubicBezTo>
                <a:lnTo>
                  <a:pt x="18980" y="1062"/>
                </a:lnTo>
                <a:lnTo>
                  <a:pt x="18963" y="1090"/>
                </a:lnTo>
                <a:cubicBezTo>
                  <a:pt x="18947" y="1119"/>
                  <a:pt x="18974" y="1141"/>
                  <a:pt x="18993" y="1141"/>
                </a:cubicBezTo>
                <a:cubicBezTo>
                  <a:pt x="19001" y="1141"/>
                  <a:pt x="19007" y="1138"/>
                  <a:pt x="19008" y="1130"/>
                </a:cubicBezTo>
                <a:cubicBezTo>
                  <a:pt x="19008" y="1102"/>
                  <a:pt x="19014" y="1068"/>
                  <a:pt x="19020" y="1056"/>
                </a:cubicBezTo>
                <a:lnTo>
                  <a:pt x="19025" y="1045"/>
                </a:lnTo>
                <a:lnTo>
                  <a:pt x="19088" y="943"/>
                </a:lnTo>
                <a:cubicBezTo>
                  <a:pt x="19094" y="895"/>
                  <a:pt x="19126" y="878"/>
                  <a:pt x="19154" y="878"/>
                </a:cubicBezTo>
                <a:cubicBezTo>
                  <a:pt x="19174" y="878"/>
                  <a:pt x="19192" y="886"/>
                  <a:pt x="19201" y="897"/>
                </a:cubicBezTo>
                <a:cubicBezTo>
                  <a:pt x="19229" y="920"/>
                  <a:pt x="19224" y="954"/>
                  <a:pt x="19218" y="965"/>
                </a:cubicBezTo>
                <a:cubicBezTo>
                  <a:pt x="19207" y="971"/>
                  <a:pt x="19224" y="988"/>
                  <a:pt x="19235" y="994"/>
                </a:cubicBezTo>
                <a:cubicBezTo>
                  <a:pt x="19241" y="1000"/>
                  <a:pt x="19235" y="1085"/>
                  <a:pt x="19229" y="1119"/>
                </a:cubicBezTo>
                <a:cubicBezTo>
                  <a:pt x="19224" y="1147"/>
                  <a:pt x="19264" y="1158"/>
                  <a:pt x="19275" y="1158"/>
                </a:cubicBezTo>
                <a:cubicBezTo>
                  <a:pt x="19292" y="1153"/>
                  <a:pt x="19315" y="1079"/>
                  <a:pt x="19326" y="1051"/>
                </a:cubicBezTo>
                <a:cubicBezTo>
                  <a:pt x="19332" y="1022"/>
                  <a:pt x="19366" y="988"/>
                  <a:pt x="19383" y="977"/>
                </a:cubicBezTo>
                <a:cubicBezTo>
                  <a:pt x="19384" y="976"/>
                  <a:pt x="19385" y="976"/>
                  <a:pt x="19387" y="976"/>
                </a:cubicBezTo>
                <a:cubicBezTo>
                  <a:pt x="19404" y="976"/>
                  <a:pt x="19429" y="1006"/>
                  <a:pt x="19439" y="1022"/>
                </a:cubicBezTo>
                <a:cubicBezTo>
                  <a:pt x="19441" y="1026"/>
                  <a:pt x="19444" y="1027"/>
                  <a:pt x="19448" y="1027"/>
                </a:cubicBezTo>
                <a:cubicBezTo>
                  <a:pt x="19468" y="1027"/>
                  <a:pt x="19511" y="985"/>
                  <a:pt x="19530" y="965"/>
                </a:cubicBezTo>
                <a:cubicBezTo>
                  <a:pt x="19536" y="957"/>
                  <a:pt x="19546" y="953"/>
                  <a:pt x="19558" y="953"/>
                </a:cubicBezTo>
                <a:cubicBezTo>
                  <a:pt x="19585" y="953"/>
                  <a:pt x="19621" y="969"/>
                  <a:pt x="19632" y="977"/>
                </a:cubicBezTo>
                <a:cubicBezTo>
                  <a:pt x="19655" y="994"/>
                  <a:pt x="19644" y="1039"/>
                  <a:pt x="19632" y="1056"/>
                </a:cubicBezTo>
                <a:cubicBezTo>
                  <a:pt x="19621" y="1073"/>
                  <a:pt x="19655" y="1079"/>
                  <a:pt x="19666" y="1079"/>
                </a:cubicBezTo>
                <a:cubicBezTo>
                  <a:pt x="19678" y="1079"/>
                  <a:pt x="19695" y="1068"/>
                  <a:pt x="19706" y="1056"/>
                </a:cubicBezTo>
                <a:lnTo>
                  <a:pt x="19717" y="1056"/>
                </a:lnTo>
                <a:lnTo>
                  <a:pt x="19740" y="1051"/>
                </a:lnTo>
                <a:cubicBezTo>
                  <a:pt x="19763" y="1051"/>
                  <a:pt x="19786" y="1028"/>
                  <a:pt x="19786" y="994"/>
                </a:cubicBezTo>
                <a:lnTo>
                  <a:pt x="19768" y="971"/>
                </a:lnTo>
                <a:lnTo>
                  <a:pt x="19768" y="965"/>
                </a:lnTo>
                <a:cubicBezTo>
                  <a:pt x="19774" y="960"/>
                  <a:pt x="19783" y="958"/>
                  <a:pt x="19793" y="958"/>
                </a:cubicBezTo>
                <a:cubicBezTo>
                  <a:pt x="19816" y="958"/>
                  <a:pt x="19846" y="969"/>
                  <a:pt x="19854" y="977"/>
                </a:cubicBezTo>
                <a:cubicBezTo>
                  <a:pt x="19856" y="979"/>
                  <a:pt x="19859" y="981"/>
                  <a:pt x="19862" y="981"/>
                </a:cubicBezTo>
                <a:cubicBezTo>
                  <a:pt x="19877" y="981"/>
                  <a:pt x="19893" y="946"/>
                  <a:pt x="19893" y="931"/>
                </a:cubicBezTo>
                <a:cubicBezTo>
                  <a:pt x="19893" y="927"/>
                  <a:pt x="19913" y="925"/>
                  <a:pt x="19938" y="925"/>
                </a:cubicBezTo>
                <a:cubicBezTo>
                  <a:pt x="19972" y="925"/>
                  <a:pt x="20018" y="928"/>
                  <a:pt x="20041" y="931"/>
                </a:cubicBezTo>
                <a:cubicBezTo>
                  <a:pt x="20048" y="932"/>
                  <a:pt x="20056" y="933"/>
                  <a:pt x="20063" y="933"/>
                </a:cubicBezTo>
                <a:cubicBezTo>
                  <a:pt x="20096" y="933"/>
                  <a:pt x="20128" y="924"/>
                  <a:pt x="20137" y="914"/>
                </a:cubicBezTo>
                <a:cubicBezTo>
                  <a:pt x="20138" y="913"/>
                  <a:pt x="20139" y="913"/>
                  <a:pt x="20140" y="913"/>
                </a:cubicBezTo>
                <a:cubicBezTo>
                  <a:pt x="20154" y="913"/>
                  <a:pt x="20213" y="967"/>
                  <a:pt x="20239" y="982"/>
                </a:cubicBezTo>
                <a:cubicBezTo>
                  <a:pt x="20255" y="998"/>
                  <a:pt x="20277" y="1005"/>
                  <a:pt x="20294" y="1005"/>
                </a:cubicBezTo>
                <a:cubicBezTo>
                  <a:pt x="20302" y="1005"/>
                  <a:pt x="20309" y="1003"/>
                  <a:pt x="20313" y="1000"/>
                </a:cubicBezTo>
                <a:lnTo>
                  <a:pt x="20325" y="988"/>
                </a:lnTo>
                <a:cubicBezTo>
                  <a:pt x="20325" y="977"/>
                  <a:pt x="20308" y="948"/>
                  <a:pt x="20313" y="943"/>
                </a:cubicBezTo>
                <a:cubicBezTo>
                  <a:pt x="20325" y="926"/>
                  <a:pt x="20353" y="920"/>
                  <a:pt x="20359" y="909"/>
                </a:cubicBezTo>
                <a:cubicBezTo>
                  <a:pt x="20370" y="852"/>
                  <a:pt x="20421" y="841"/>
                  <a:pt x="20427" y="790"/>
                </a:cubicBezTo>
                <a:lnTo>
                  <a:pt x="20432" y="750"/>
                </a:lnTo>
                <a:cubicBezTo>
                  <a:pt x="20415" y="721"/>
                  <a:pt x="20381" y="676"/>
                  <a:pt x="20376" y="653"/>
                </a:cubicBezTo>
                <a:cubicBezTo>
                  <a:pt x="20373" y="646"/>
                  <a:pt x="20370" y="642"/>
                  <a:pt x="20369" y="642"/>
                </a:cubicBezTo>
                <a:cubicBezTo>
                  <a:pt x="20365" y="642"/>
                  <a:pt x="20366" y="670"/>
                  <a:pt x="20370" y="716"/>
                </a:cubicBezTo>
                <a:lnTo>
                  <a:pt x="20359" y="744"/>
                </a:lnTo>
                <a:lnTo>
                  <a:pt x="20347" y="778"/>
                </a:lnTo>
                <a:cubicBezTo>
                  <a:pt x="20313" y="778"/>
                  <a:pt x="20330" y="676"/>
                  <a:pt x="20313" y="665"/>
                </a:cubicBezTo>
                <a:cubicBezTo>
                  <a:pt x="20290" y="648"/>
                  <a:pt x="20256" y="619"/>
                  <a:pt x="20251" y="614"/>
                </a:cubicBezTo>
                <a:cubicBezTo>
                  <a:pt x="20250" y="613"/>
                  <a:pt x="20249" y="613"/>
                  <a:pt x="20248" y="613"/>
                </a:cubicBezTo>
                <a:cubicBezTo>
                  <a:pt x="20241" y="613"/>
                  <a:pt x="20227" y="629"/>
                  <a:pt x="20217" y="659"/>
                </a:cubicBezTo>
                <a:lnTo>
                  <a:pt x="20217" y="687"/>
                </a:lnTo>
                <a:lnTo>
                  <a:pt x="20211" y="710"/>
                </a:lnTo>
                <a:cubicBezTo>
                  <a:pt x="20222" y="739"/>
                  <a:pt x="20188" y="773"/>
                  <a:pt x="20171" y="773"/>
                </a:cubicBezTo>
                <a:cubicBezTo>
                  <a:pt x="20160" y="767"/>
                  <a:pt x="20126" y="744"/>
                  <a:pt x="20098" y="710"/>
                </a:cubicBezTo>
                <a:lnTo>
                  <a:pt x="20069" y="704"/>
                </a:lnTo>
                <a:lnTo>
                  <a:pt x="20029" y="693"/>
                </a:lnTo>
                <a:cubicBezTo>
                  <a:pt x="20035" y="665"/>
                  <a:pt x="20052" y="574"/>
                  <a:pt x="20041" y="563"/>
                </a:cubicBezTo>
                <a:cubicBezTo>
                  <a:pt x="20024" y="551"/>
                  <a:pt x="19967" y="529"/>
                  <a:pt x="19956" y="529"/>
                </a:cubicBezTo>
                <a:cubicBezTo>
                  <a:pt x="19953" y="529"/>
                  <a:pt x="19951" y="530"/>
                  <a:pt x="19948" y="530"/>
                </a:cubicBezTo>
                <a:cubicBezTo>
                  <a:pt x="19927" y="530"/>
                  <a:pt x="19889" y="514"/>
                  <a:pt x="19859" y="495"/>
                </a:cubicBezTo>
                <a:lnTo>
                  <a:pt x="19831" y="540"/>
                </a:lnTo>
                <a:lnTo>
                  <a:pt x="19814" y="580"/>
                </a:lnTo>
                <a:cubicBezTo>
                  <a:pt x="19786" y="614"/>
                  <a:pt x="19757" y="653"/>
                  <a:pt x="19751" y="659"/>
                </a:cubicBezTo>
                <a:cubicBezTo>
                  <a:pt x="19749" y="660"/>
                  <a:pt x="19747" y="661"/>
                  <a:pt x="19745" y="661"/>
                </a:cubicBezTo>
                <a:cubicBezTo>
                  <a:pt x="19734" y="661"/>
                  <a:pt x="19722" y="651"/>
                  <a:pt x="19717" y="642"/>
                </a:cubicBezTo>
                <a:lnTo>
                  <a:pt x="19723" y="625"/>
                </a:lnTo>
                <a:lnTo>
                  <a:pt x="19723" y="614"/>
                </a:lnTo>
                <a:cubicBezTo>
                  <a:pt x="19734" y="602"/>
                  <a:pt x="19717" y="574"/>
                  <a:pt x="19683" y="557"/>
                </a:cubicBezTo>
                <a:lnTo>
                  <a:pt x="19649" y="534"/>
                </a:lnTo>
                <a:lnTo>
                  <a:pt x="19638" y="523"/>
                </a:lnTo>
                <a:cubicBezTo>
                  <a:pt x="19604" y="538"/>
                  <a:pt x="19553" y="565"/>
                  <a:pt x="19532" y="565"/>
                </a:cubicBezTo>
                <a:cubicBezTo>
                  <a:pt x="19529" y="565"/>
                  <a:pt x="19526" y="564"/>
                  <a:pt x="19525" y="563"/>
                </a:cubicBezTo>
                <a:cubicBezTo>
                  <a:pt x="19507" y="551"/>
                  <a:pt x="19479" y="506"/>
                  <a:pt x="19479" y="489"/>
                </a:cubicBezTo>
                <a:cubicBezTo>
                  <a:pt x="19473" y="478"/>
                  <a:pt x="19496" y="438"/>
                  <a:pt x="19536" y="404"/>
                </a:cubicBezTo>
                <a:lnTo>
                  <a:pt x="19570" y="443"/>
                </a:lnTo>
                <a:lnTo>
                  <a:pt x="19576" y="449"/>
                </a:lnTo>
                <a:cubicBezTo>
                  <a:pt x="19587" y="438"/>
                  <a:pt x="19576" y="392"/>
                  <a:pt x="19570" y="381"/>
                </a:cubicBezTo>
                <a:cubicBezTo>
                  <a:pt x="19564" y="364"/>
                  <a:pt x="19536" y="347"/>
                  <a:pt x="19513" y="347"/>
                </a:cubicBezTo>
                <a:lnTo>
                  <a:pt x="19496" y="330"/>
                </a:lnTo>
                <a:lnTo>
                  <a:pt x="19485" y="313"/>
                </a:lnTo>
                <a:cubicBezTo>
                  <a:pt x="19483" y="309"/>
                  <a:pt x="19480" y="307"/>
                  <a:pt x="19476" y="307"/>
                </a:cubicBezTo>
                <a:cubicBezTo>
                  <a:pt x="19461" y="307"/>
                  <a:pt x="19438" y="339"/>
                  <a:pt x="19434" y="353"/>
                </a:cubicBezTo>
                <a:cubicBezTo>
                  <a:pt x="19428" y="375"/>
                  <a:pt x="19422" y="432"/>
                  <a:pt x="19417" y="478"/>
                </a:cubicBezTo>
                <a:lnTo>
                  <a:pt x="19422" y="523"/>
                </a:lnTo>
                <a:lnTo>
                  <a:pt x="19422" y="529"/>
                </a:lnTo>
                <a:cubicBezTo>
                  <a:pt x="19422" y="529"/>
                  <a:pt x="19421" y="529"/>
                  <a:pt x="19420" y="529"/>
                </a:cubicBezTo>
                <a:cubicBezTo>
                  <a:pt x="19407" y="529"/>
                  <a:pt x="19382" y="494"/>
                  <a:pt x="19377" y="483"/>
                </a:cubicBezTo>
                <a:cubicBezTo>
                  <a:pt x="19374" y="476"/>
                  <a:pt x="19367" y="472"/>
                  <a:pt x="19359" y="472"/>
                </a:cubicBezTo>
                <a:cubicBezTo>
                  <a:pt x="19348" y="472"/>
                  <a:pt x="19335" y="477"/>
                  <a:pt x="19326" y="483"/>
                </a:cubicBezTo>
                <a:cubicBezTo>
                  <a:pt x="19309" y="495"/>
                  <a:pt x="19337" y="546"/>
                  <a:pt x="19349" y="551"/>
                </a:cubicBezTo>
                <a:cubicBezTo>
                  <a:pt x="19360" y="563"/>
                  <a:pt x="19309" y="597"/>
                  <a:pt x="19286" y="602"/>
                </a:cubicBezTo>
                <a:cubicBezTo>
                  <a:pt x="19285" y="603"/>
                  <a:pt x="19284" y="603"/>
                  <a:pt x="19282" y="603"/>
                </a:cubicBezTo>
                <a:cubicBezTo>
                  <a:pt x="19253" y="603"/>
                  <a:pt x="19201" y="545"/>
                  <a:pt x="19190" y="523"/>
                </a:cubicBezTo>
                <a:cubicBezTo>
                  <a:pt x="19187" y="518"/>
                  <a:pt x="19183" y="516"/>
                  <a:pt x="19177" y="516"/>
                </a:cubicBezTo>
                <a:cubicBezTo>
                  <a:pt x="19155" y="516"/>
                  <a:pt x="19116" y="546"/>
                  <a:pt x="19116" y="568"/>
                </a:cubicBezTo>
                <a:cubicBezTo>
                  <a:pt x="19122" y="602"/>
                  <a:pt x="19065" y="648"/>
                  <a:pt x="19065" y="676"/>
                </a:cubicBezTo>
                <a:cubicBezTo>
                  <a:pt x="19067" y="687"/>
                  <a:pt x="19064" y="692"/>
                  <a:pt x="19060" y="692"/>
                </a:cubicBezTo>
                <a:cubicBezTo>
                  <a:pt x="19052" y="692"/>
                  <a:pt x="19037" y="674"/>
                  <a:pt x="19037" y="659"/>
                </a:cubicBezTo>
                <a:cubicBezTo>
                  <a:pt x="19037" y="631"/>
                  <a:pt x="19042" y="591"/>
                  <a:pt x="19042" y="563"/>
                </a:cubicBezTo>
                <a:lnTo>
                  <a:pt x="19031" y="557"/>
                </a:lnTo>
                <a:lnTo>
                  <a:pt x="18997" y="534"/>
                </a:lnTo>
                <a:cubicBezTo>
                  <a:pt x="18963" y="546"/>
                  <a:pt x="18946" y="625"/>
                  <a:pt x="18934" y="642"/>
                </a:cubicBezTo>
                <a:cubicBezTo>
                  <a:pt x="18933" y="643"/>
                  <a:pt x="18932" y="644"/>
                  <a:pt x="18931" y="644"/>
                </a:cubicBezTo>
                <a:cubicBezTo>
                  <a:pt x="18920" y="644"/>
                  <a:pt x="18905" y="606"/>
                  <a:pt x="18900" y="585"/>
                </a:cubicBezTo>
                <a:cubicBezTo>
                  <a:pt x="18900" y="568"/>
                  <a:pt x="18883" y="512"/>
                  <a:pt x="18872" y="472"/>
                </a:cubicBezTo>
                <a:lnTo>
                  <a:pt x="18866" y="432"/>
                </a:lnTo>
                <a:cubicBezTo>
                  <a:pt x="18861" y="421"/>
                  <a:pt x="18883" y="398"/>
                  <a:pt x="18883" y="387"/>
                </a:cubicBezTo>
                <a:lnTo>
                  <a:pt x="18878" y="364"/>
                </a:lnTo>
                <a:cubicBezTo>
                  <a:pt x="18873" y="358"/>
                  <a:pt x="18867" y="356"/>
                  <a:pt x="18861" y="356"/>
                </a:cubicBezTo>
                <a:cubicBezTo>
                  <a:pt x="18842" y="356"/>
                  <a:pt x="18818" y="376"/>
                  <a:pt x="18810" y="392"/>
                </a:cubicBezTo>
                <a:cubicBezTo>
                  <a:pt x="18807" y="396"/>
                  <a:pt x="18805" y="398"/>
                  <a:pt x="18802" y="398"/>
                </a:cubicBezTo>
                <a:cubicBezTo>
                  <a:pt x="18794" y="398"/>
                  <a:pt x="18786" y="374"/>
                  <a:pt x="18781" y="330"/>
                </a:cubicBezTo>
                <a:lnTo>
                  <a:pt x="18781" y="296"/>
                </a:lnTo>
                <a:lnTo>
                  <a:pt x="18781" y="290"/>
                </a:lnTo>
                <a:cubicBezTo>
                  <a:pt x="18776" y="290"/>
                  <a:pt x="18718" y="359"/>
                  <a:pt x="18693" y="359"/>
                </a:cubicBezTo>
                <a:cubicBezTo>
                  <a:pt x="18692" y="359"/>
                  <a:pt x="18691" y="359"/>
                  <a:pt x="18690" y="358"/>
                </a:cubicBezTo>
                <a:cubicBezTo>
                  <a:pt x="18672" y="358"/>
                  <a:pt x="18635" y="356"/>
                  <a:pt x="18606" y="356"/>
                </a:cubicBezTo>
                <a:cubicBezTo>
                  <a:pt x="18591" y="356"/>
                  <a:pt x="18579" y="356"/>
                  <a:pt x="18571" y="358"/>
                </a:cubicBezTo>
                <a:cubicBezTo>
                  <a:pt x="18560" y="361"/>
                  <a:pt x="18549" y="363"/>
                  <a:pt x="18539" y="363"/>
                </a:cubicBezTo>
                <a:cubicBezTo>
                  <a:pt x="18530" y="363"/>
                  <a:pt x="18523" y="361"/>
                  <a:pt x="18520" y="358"/>
                </a:cubicBezTo>
                <a:lnTo>
                  <a:pt x="18509" y="358"/>
                </a:lnTo>
                <a:lnTo>
                  <a:pt x="18492" y="353"/>
                </a:lnTo>
                <a:cubicBezTo>
                  <a:pt x="18473" y="353"/>
                  <a:pt x="18428" y="380"/>
                  <a:pt x="18406" y="380"/>
                </a:cubicBezTo>
                <a:cubicBezTo>
                  <a:pt x="18401" y="380"/>
                  <a:pt x="18397" y="378"/>
                  <a:pt x="18395" y="375"/>
                </a:cubicBezTo>
                <a:cubicBezTo>
                  <a:pt x="18384" y="358"/>
                  <a:pt x="18367" y="336"/>
                  <a:pt x="18367" y="324"/>
                </a:cubicBezTo>
                <a:lnTo>
                  <a:pt x="18367" y="319"/>
                </a:lnTo>
                <a:cubicBezTo>
                  <a:pt x="18373" y="302"/>
                  <a:pt x="18378" y="285"/>
                  <a:pt x="18384" y="285"/>
                </a:cubicBezTo>
                <a:cubicBezTo>
                  <a:pt x="18407" y="290"/>
                  <a:pt x="18424" y="302"/>
                  <a:pt x="18441" y="302"/>
                </a:cubicBezTo>
                <a:lnTo>
                  <a:pt x="18458" y="307"/>
                </a:lnTo>
                <a:cubicBezTo>
                  <a:pt x="18469" y="307"/>
                  <a:pt x="18475" y="279"/>
                  <a:pt x="18469" y="268"/>
                </a:cubicBezTo>
                <a:cubicBezTo>
                  <a:pt x="18469" y="256"/>
                  <a:pt x="18435" y="200"/>
                  <a:pt x="18424" y="182"/>
                </a:cubicBezTo>
                <a:cubicBezTo>
                  <a:pt x="18418" y="160"/>
                  <a:pt x="18378" y="137"/>
                  <a:pt x="18367" y="131"/>
                </a:cubicBezTo>
                <a:cubicBezTo>
                  <a:pt x="18356" y="131"/>
                  <a:pt x="18339" y="137"/>
                  <a:pt x="18339" y="143"/>
                </a:cubicBezTo>
                <a:cubicBezTo>
                  <a:pt x="18333" y="148"/>
                  <a:pt x="18361" y="177"/>
                  <a:pt x="18373" y="182"/>
                </a:cubicBezTo>
                <a:cubicBezTo>
                  <a:pt x="18384" y="194"/>
                  <a:pt x="18367" y="217"/>
                  <a:pt x="18344" y="234"/>
                </a:cubicBezTo>
                <a:lnTo>
                  <a:pt x="18327" y="256"/>
                </a:lnTo>
                <a:cubicBezTo>
                  <a:pt x="18317" y="267"/>
                  <a:pt x="18311" y="277"/>
                  <a:pt x="18302" y="277"/>
                </a:cubicBezTo>
                <a:cubicBezTo>
                  <a:pt x="18297" y="277"/>
                  <a:pt x="18291" y="273"/>
                  <a:pt x="18282" y="262"/>
                </a:cubicBezTo>
                <a:cubicBezTo>
                  <a:pt x="18274" y="254"/>
                  <a:pt x="18259" y="246"/>
                  <a:pt x="18246" y="246"/>
                </a:cubicBezTo>
                <a:cubicBezTo>
                  <a:pt x="18232" y="246"/>
                  <a:pt x="18220" y="255"/>
                  <a:pt x="18220" y="285"/>
                </a:cubicBezTo>
                <a:cubicBezTo>
                  <a:pt x="18216" y="312"/>
                  <a:pt x="18227" y="317"/>
                  <a:pt x="18239" y="317"/>
                </a:cubicBezTo>
                <a:cubicBezTo>
                  <a:pt x="18245" y="317"/>
                  <a:pt x="18252" y="316"/>
                  <a:pt x="18258" y="316"/>
                </a:cubicBezTo>
                <a:cubicBezTo>
                  <a:pt x="18263" y="316"/>
                  <a:pt x="18267" y="316"/>
                  <a:pt x="18271" y="319"/>
                </a:cubicBezTo>
                <a:cubicBezTo>
                  <a:pt x="18282" y="324"/>
                  <a:pt x="18288" y="341"/>
                  <a:pt x="18288" y="353"/>
                </a:cubicBezTo>
                <a:cubicBezTo>
                  <a:pt x="18288" y="364"/>
                  <a:pt x="18276" y="375"/>
                  <a:pt x="18271" y="381"/>
                </a:cubicBezTo>
                <a:cubicBezTo>
                  <a:pt x="18267" y="383"/>
                  <a:pt x="18264" y="384"/>
                  <a:pt x="18261" y="384"/>
                </a:cubicBezTo>
                <a:cubicBezTo>
                  <a:pt x="18255" y="384"/>
                  <a:pt x="18250" y="381"/>
                  <a:pt x="18242" y="381"/>
                </a:cubicBezTo>
                <a:cubicBezTo>
                  <a:pt x="18232" y="381"/>
                  <a:pt x="18216" y="359"/>
                  <a:pt x="18203" y="359"/>
                </a:cubicBezTo>
                <a:cubicBezTo>
                  <a:pt x="18195" y="359"/>
                  <a:pt x="18188" y="369"/>
                  <a:pt x="18185" y="404"/>
                </a:cubicBezTo>
                <a:lnTo>
                  <a:pt x="18185" y="409"/>
                </a:lnTo>
                <a:cubicBezTo>
                  <a:pt x="18168" y="409"/>
                  <a:pt x="18140" y="392"/>
                  <a:pt x="18117" y="364"/>
                </a:cubicBezTo>
                <a:lnTo>
                  <a:pt x="18117" y="426"/>
                </a:lnTo>
                <a:cubicBezTo>
                  <a:pt x="18117" y="432"/>
                  <a:pt x="18100" y="443"/>
                  <a:pt x="18089" y="443"/>
                </a:cubicBezTo>
                <a:lnTo>
                  <a:pt x="18049" y="449"/>
                </a:lnTo>
                <a:cubicBezTo>
                  <a:pt x="18015" y="409"/>
                  <a:pt x="17987" y="370"/>
                  <a:pt x="17976" y="353"/>
                </a:cubicBezTo>
                <a:lnTo>
                  <a:pt x="17947" y="387"/>
                </a:lnTo>
                <a:cubicBezTo>
                  <a:pt x="17902" y="432"/>
                  <a:pt x="17839" y="438"/>
                  <a:pt x="17794" y="478"/>
                </a:cubicBezTo>
                <a:cubicBezTo>
                  <a:pt x="17793" y="479"/>
                  <a:pt x="17792" y="479"/>
                  <a:pt x="17790" y="479"/>
                </a:cubicBezTo>
                <a:cubicBezTo>
                  <a:pt x="17784" y="479"/>
                  <a:pt x="17777" y="471"/>
                  <a:pt x="17777" y="466"/>
                </a:cubicBezTo>
                <a:cubicBezTo>
                  <a:pt x="17777" y="449"/>
                  <a:pt x="17777" y="432"/>
                  <a:pt x="17783" y="421"/>
                </a:cubicBezTo>
                <a:lnTo>
                  <a:pt x="17794" y="409"/>
                </a:lnTo>
                <a:cubicBezTo>
                  <a:pt x="17822" y="398"/>
                  <a:pt x="17794" y="387"/>
                  <a:pt x="17783" y="387"/>
                </a:cubicBezTo>
                <a:cubicBezTo>
                  <a:pt x="17777" y="387"/>
                  <a:pt x="17737" y="398"/>
                  <a:pt x="17703" y="409"/>
                </a:cubicBezTo>
                <a:lnTo>
                  <a:pt x="17720" y="489"/>
                </a:lnTo>
                <a:cubicBezTo>
                  <a:pt x="17726" y="512"/>
                  <a:pt x="17726" y="534"/>
                  <a:pt x="17726" y="551"/>
                </a:cubicBezTo>
                <a:cubicBezTo>
                  <a:pt x="17720" y="563"/>
                  <a:pt x="17709" y="568"/>
                  <a:pt x="17698" y="574"/>
                </a:cubicBezTo>
                <a:cubicBezTo>
                  <a:pt x="17692" y="574"/>
                  <a:pt x="17681" y="563"/>
                  <a:pt x="17681" y="563"/>
                </a:cubicBezTo>
                <a:cubicBezTo>
                  <a:pt x="17698" y="489"/>
                  <a:pt x="17629" y="426"/>
                  <a:pt x="17675" y="347"/>
                </a:cubicBezTo>
                <a:lnTo>
                  <a:pt x="17686" y="330"/>
                </a:lnTo>
                <a:cubicBezTo>
                  <a:pt x="17685" y="318"/>
                  <a:pt x="17681" y="313"/>
                  <a:pt x="17676" y="313"/>
                </a:cubicBezTo>
                <a:cubicBezTo>
                  <a:pt x="17656" y="313"/>
                  <a:pt x="17613" y="378"/>
                  <a:pt x="17595" y="387"/>
                </a:cubicBezTo>
                <a:cubicBezTo>
                  <a:pt x="17567" y="398"/>
                  <a:pt x="17533" y="409"/>
                  <a:pt x="17516" y="409"/>
                </a:cubicBezTo>
                <a:lnTo>
                  <a:pt x="17499" y="415"/>
                </a:lnTo>
                <a:lnTo>
                  <a:pt x="17488" y="421"/>
                </a:lnTo>
                <a:cubicBezTo>
                  <a:pt x="17482" y="426"/>
                  <a:pt x="17477" y="429"/>
                  <a:pt x="17472" y="429"/>
                </a:cubicBezTo>
                <a:cubicBezTo>
                  <a:pt x="17461" y="429"/>
                  <a:pt x="17454" y="417"/>
                  <a:pt x="17454" y="398"/>
                </a:cubicBezTo>
                <a:lnTo>
                  <a:pt x="17454" y="387"/>
                </a:lnTo>
                <a:lnTo>
                  <a:pt x="17448" y="370"/>
                </a:lnTo>
                <a:cubicBezTo>
                  <a:pt x="17443" y="365"/>
                  <a:pt x="17431" y="357"/>
                  <a:pt x="17421" y="357"/>
                </a:cubicBezTo>
                <a:cubicBezTo>
                  <a:pt x="17418" y="357"/>
                  <a:pt x="17416" y="357"/>
                  <a:pt x="17414" y="358"/>
                </a:cubicBezTo>
                <a:lnTo>
                  <a:pt x="17408" y="370"/>
                </a:lnTo>
                <a:lnTo>
                  <a:pt x="17397" y="381"/>
                </a:lnTo>
                <a:cubicBezTo>
                  <a:pt x="17396" y="382"/>
                  <a:pt x="17393" y="383"/>
                  <a:pt x="17390" y="383"/>
                </a:cubicBezTo>
                <a:cubicBezTo>
                  <a:pt x="17362" y="383"/>
                  <a:pt x="17273" y="347"/>
                  <a:pt x="17232" y="347"/>
                </a:cubicBezTo>
                <a:cubicBezTo>
                  <a:pt x="17193" y="347"/>
                  <a:pt x="17164" y="387"/>
                  <a:pt x="17159" y="398"/>
                </a:cubicBezTo>
                <a:cubicBezTo>
                  <a:pt x="17159" y="409"/>
                  <a:pt x="17147" y="432"/>
                  <a:pt x="17142" y="438"/>
                </a:cubicBezTo>
                <a:cubicBezTo>
                  <a:pt x="17140" y="439"/>
                  <a:pt x="17137" y="440"/>
                  <a:pt x="17132" y="440"/>
                </a:cubicBezTo>
                <a:cubicBezTo>
                  <a:pt x="17122" y="440"/>
                  <a:pt x="17103" y="436"/>
                  <a:pt x="17079" y="432"/>
                </a:cubicBezTo>
                <a:lnTo>
                  <a:pt x="17073" y="415"/>
                </a:lnTo>
                <a:lnTo>
                  <a:pt x="17039" y="307"/>
                </a:lnTo>
                <a:cubicBezTo>
                  <a:pt x="16988" y="347"/>
                  <a:pt x="16943" y="392"/>
                  <a:pt x="16943" y="404"/>
                </a:cubicBezTo>
                <a:lnTo>
                  <a:pt x="16937" y="409"/>
                </a:lnTo>
                <a:lnTo>
                  <a:pt x="16932" y="421"/>
                </a:lnTo>
                <a:cubicBezTo>
                  <a:pt x="16928" y="427"/>
                  <a:pt x="16925" y="430"/>
                  <a:pt x="16922" y="430"/>
                </a:cubicBezTo>
                <a:cubicBezTo>
                  <a:pt x="16919" y="430"/>
                  <a:pt x="16917" y="429"/>
                  <a:pt x="16915" y="426"/>
                </a:cubicBezTo>
                <a:lnTo>
                  <a:pt x="16915" y="415"/>
                </a:lnTo>
                <a:lnTo>
                  <a:pt x="16909" y="404"/>
                </a:lnTo>
                <a:cubicBezTo>
                  <a:pt x="16898" y="392"/>
                  <a:pt x="16829" y="375"/>
                  <a:pt x="16829" y="341"/>
                </a:cubicBezTo>
                <a:cubicBezTo>
                  <a:pt x="16831" y="334"/>
                  <a:pt x="16829" y="332"/>
                  <a:pt x="16825" y="332"/>
                </a:cubicBezTo>
                <a:cubicBezTo>
                  <a:pt x="16813" y="332"/>
                  <a:pt x="16781" y="360"/>
                  <a:pt x="16773" y="381"/>
                </a:cubicBezTo>
                <a:cubicBezTo>
                  <a:pt x="16762" y="403"/>
                  <a:pt x="16751" y="411"/>
                  <a:pt x="16743" y="411"/>
                </a:cubicBezTo>
                <a:cubicBezTo>
                  <a:pt x="16739" y="411"/>
                  <a:pt x="16735" y="408"/>
                  <a:pt x="16733" y="404"/>
                </a:cubicBezTo>
                <a:cubicBezTo>
                  <a:pt x="16733" y="392"/>
                  <a:pt x="16710" y="387"/>
                  <a:pt x="16688" y="387"/>
                </a:cubicBezTo>
                <a:lnTo>
                  <a:pt x="16665" y="381"/>
                </a:lnTo>
                <a:lnTo>
                  <a:pt x="16614" y="370"/>
                </a:lnTo>
                <a:cubicBezTo>
                  <a:pt x="16619" y="333"/>
                  <a:pt x="16648" y="307"/>
                  <a:pt x="16657" y="307"/>
                </a:cubicBezTo>
                <a:cubicBezTo>
                  <a:pt x="16658" y="307"/>
                  <a:pt x="16659" y="307"/>
                  <a:pt x="16659" y="307"/>
                </a:cubicBezTo>
                <a:cubicBezTo>
                  <a:pt x="16668" y="307"/>
                  <a:pt x="16704" y="286"/>
                  <a:pt x="16720" y="286"/>
                </a:cubicBezTo>
                <a:cubicBezTo>
                  <a:pt x="16726" y="286"/>
                  <a:pt x="16729" y="288"/>
                  <a:pt x="16727" y="296"/>
                </a:cubicBezTo>
                <a:cubicBezTo>
                  <a:pt x="16727" y="310"/>
                  <a:pt x="16729" y="317"/>
                  <a:pt x="16732" y="317"/>
                </a:cubicBezTo>
                <a:cubicBezTo>
                  <a:pt x="16734" y="317"/>
                  <a:pt x="16739" y="310"/>
                  <a:pt x="16744" y="296"/>
                </a:cubicBezTo>
                <a:lnTo>
                  <a:pt x="16761" y="290"/>
                </a:lnTo>
                <a:lnTo>
                  <a:pt x="16801" y="273"/>
                </a:lnTo>
                <a:cubicBezTo>
                  <a:pt x="16785" y="257"/>
                  <a:pt x="16730" y="222"/>
                  <a:pt x="16704" y="222"/>
                </a:cubicBezTo>
                <a:cubicBezTo>
                  <a:pt x="16702" y="222"/>
                  <a:pt x="16700" y="222"/>
                  <a:pt x="16699" y="222"/>
                </a:cubicBezTo>
                <a:cubicBezTo>
                  <a:pt x="16682" y="228"/>
                  <a:pt x="16648" y="245"/>
                  <a:pt x="16637" y="245"/>
                </a:cubicBezTo>
                <a:cubicBezTo>
                  <a:pt x="16632" y="245"/>
                  <a:pt x="16588" y="214"/>
                  <a:pt x="16561" y="214"/>
                </a:cubicBezTo>
                <a:cubicBezTo>
                  <a:pt x="16558" y="214"/>
                  <a:pt x="16554" y="215"/>
                  <a:pt x="16551" y="217"/>
                </a:cubicBezTo>
                <a:cubicBezTo>
                  <a:pt x="16547" y="218"/>
                  <a:pt x="16543" y="218"/>
                  <a:pt x="16537" y="218"/>
                </a:cubicBezTo>
                <a:cubicBezTo>
                  <a:pt x="16511" y="218"/>
                  <a:pt x="16470" y="208"/>
                  <a:pt x="16432" y="194"/>
                </a:cubicBezTo>
                <a:lnTo>
                  <a:pt x="16393" y="222"/>
                </a:lnTo>
                <a:cubicBezTo>
                  <a:pt x="16387" y="228"/>
                  <a:pt x="16370" y="239"/>
                  <a:pt x="16370" y="245"/>
                </a:cubicBezTo>
                <a:lnTo>
                  <a:pt x="16359" y="324"/>
                </a:lnTo>
                <a:cubicBezTo>
                  <a:pt x="16325" y="302"/>
                  <a:pt x="16319" y="241"/>
                  <a:pt x="16324" y="229"/>
                </a:cubicBezTo>
                <a:lnTo>
                  <a:pt x="16324" y="229"/>
                </a:lnTo>
                <a:cubicBezTo>
                  <a:pt x="16317" y="237"/>
                  <a:pt x="16295" y="261"/>
                  <a:pt x="16268" y="296"/>
                </a:cubicBezTo>
                <a:lnTo>
                  <a:pt x="16211" y="256"/>
                </a:lnTo>
                <a:cubicBezTo>
                  <a:pt x="16211" y="256"/>
                  <a:pt x="16194" y="268"/>
                  <a:pt x="16200" y="273"/>
                </a:cubicBezTo>
                <a:lnTo>
                  <a:pt x="16200" y="302"/>
                </a:lnTo>
                <a:cubicBezTo>
                  <a:pt x="16205" y="324"/>
                  <a:pt x="16273" y="381"/>
                  <a:pt x="16262" y="415"/>
                </a:cubicBezTo>
                <a:cubicBezTo>
                  <a:pt x="16261" y="424"/>
                  <a:pt x="16252" y="427"/>
                  <a:pt x="16240" y="427"/>
                </a:cubicBezTo>
                <a:cubicBezTo>
                  <a:pt x="16206" y="427"/>
                  <a:pt x="16141" y="399"/>
                  <a:pt x="16120" y="387"/>
                </a:cubicBezTo>
                <a:cubicBezTo>
                  <a:pt x="16111" y="380"/>
                  <a:pt x="16101" y="376"/>
                  <a:pt x="16090" y="376"/>
                </a:cubicBezTo>
                <a:cubicBezTo>
                  <a:pt x="16066" y="376"/>
                  <a:pt x="16039" y="392"/>
                  <a:pt x="16024" y="415"/>
                </a:cubicBezTo>
                <a:lnTo>
                  <a:pt x="16024" y="466"/>
                </a:lnTo>
                <a:cubicBezTo>
                  <a:pt x="16008" y="517"/>
                  <a:pt x="15961" y="541"/>
                  <a:pt x="15939" y="541"/>
                </a:cubicBezTo>
                <a:cubicBezTo>
                  <a:pt x="15937" y="541"/>
                  <a:pt x="15935" y="540"/>
                  <a:pt x="15933" y="540"/>
                </a:cubicBezTo>
                <a:cubicBezTo>
                  <a:pt x="15917" y="535"/>
                  <a:pt x="15881" y="448"/>
                  <a:pt x="15857" y="448"/>
                </a:cubicBezTo>
                <a:cubicBezTo>
                  <a:pt x="15856" y="448"/>
                  <a:pt x="15855" y="449"/>
                  <a:pt x="15854" y="449"/>
                </a:cubicBezTo>
                <a:cubicBezTo>
                  <a:pt x="15847" y="453"/>
                  <a:pt x="15838" y="454"/>
                  <a:pt x="15830" y="454"/>
                </a:cubicBezTo>
                <a:cubicBezTo>
                  <a:pt x="15812" y="454"/>
                  <a:pt x="15795" y="447"/>
                  <a:pt x="15791" y="443"/>
                </a:cubicBezTo>
                <a:cubicBezTo>
                  <a:pt x="15785" y="432"/>
                  <a:pt x="15825" y="364"/>
                  <a:pt x="15808" y="341"/>
                </a:cubicBezTo>
                <a:cubicBezTo>
                  <a:pt x="15800" y="320"/>
                  <a:pt x="15801" y="309"/>
                  <a:pt x="15811" y="309"/>
                </a:cubicBezTo>
                <a:cubicBezTo>
                  <a:pt x="15815" y="309"/>
                  <a:pt x="15819" y="310"/>
                  <a:pt x="15825" y="313"/>
                </a:cubicBezTo>
                <a:lnTo>
                  <a:pt x="15842" y="319"/>
                </a:lnTo>
                <a:lnTo>
                  <a:pt x="15888" y="324"/>
                </a:lnTo>
                <a:cubicBezTo>
                  <a:pt x="15882" y="285"/>
                  <a:pt x="15831" y="239"/>
                  <a:pt x="15820" y="234"/>
                </a:cubicBezTo>
                <a:cubicBezTo>
                  <a:pt x="15802" y="234"/>
                  <a:pt x="15763" y="222"/>
                  <a:pt x="15729" y="211"/>
                </a:cubicBezTo>
                <a:lnTo>
                  <a:pt x="15712" y="182"/>
                </a:lnTo>
                <a:cubicBezTo>
                  <a:pt x="15700" y="171"/>
                  <a:pt x="15683" y="154"/>
                  <a:pt x="15683" y="137"/>
                </a:cubicBezTo>
                <a:lnTo>
                  <a:pt x="15678" y="126"/>
                </a:lnTo>
                <a:cubicBezTo>
                  <a:pt x="15678" y="113"/>
                  <a:pt x="15668" y="107"/>
                  <a:pt x="15661" y="107"/>
                </a:cubicBezTo>
                <a:cubicBezTo>
                  <a:pt x="15659" y="107"/>
                  <a:pt x="15656" y="107"/>
                  <a:pt x="15655" y="109"/>
                </a:cubicBezTo>
                <a:cubicBezTo>
                  <a:pt x="15653" y="111"/>
                  <a:pt x="15650" y="112"/>
                  <a:pt x="15648" y="112"/>
                </a:cubicBezTo>
                <a:cubicBezTo>
                  <a:pt x="15638" y="112"/>
                  <a:pt x="15626" y="95"/>
                  <a:pt x="15621" y="86"/>
                </a:cubicBezTo>
                <a:cubicBezTo>
                  <a:pt x="15620" y="84"/>
                  <a:pt x="15619" y="84"/>
                  <a:pt x="15616" y="84"/>
                </a:cubicBezTo>
                <a:cubicBezTo>
                  <a:pt x="15607" y="84"/>
                  <a:pt x="15587" y="97"/>
                  <a:pt x="15572" y="97"/>
                </a:cubicBezTo>
                <a:cubicBezTo>
                  <a:pt x="15567" y="97"/>
                  <a:pt x="15562" y="95"/>
                  <a:pt x="15559" y="92"/>
                </a:cubicBezTo>
                <a:cubicBezTo>
                  <a:pt x="15549" y="77"/>
                  <a:pt x="15513" y="62"/>
                  <a:pt x="15493" y="62"/>
                </a:cubicBezTo>
                <a:cubicBezTo>
                  <a:pt x="15490" y="62"/>
                  <a:pt x="15487" y="63"/>
                  <a:pt x="15485" y="63"/>
                </a:cubicBezTo>
                <a:cubicBezTo>
                  <a:pt x="15473" y="69"/>
                  <a:pt x="15468" y="109"/>
                  <a:pt x="15473" y="126"/>
                </a:cubicBezTo>
                <a:cubicBezTo>
                  <a:pt x="15473" y="137"/>
                  <a:pt x="15462" y="160"/>
                  <a:pt x="15445" y="182"/>
                </a:cubicBezTo>
                <a:lnTo>
                  <a:pt x="15434" y="205"/>
                </a:lnTo>
                <a:lnTo>
                  <a:pt x="15434" y="211"/>
                </a:lnTo>
                <a:cubicBezTo>
                  <a:pt x="15438" y="230"/>
                  <a:pt x="15431" y="241"/>
                  <a:pt x="15426" y="241"/>
                </a:cubicBezTo>
                <a:cubicBezTo>
                  <a:pt x="15424" y="241"/>
                  <a:pt x="15423" y="240"/>
                  <a:pt x="15422" y="239"/>
                </a:cubicBezTo>
                <a:cubicBezTo>
                  <a:pt x="15411" y="239"/>
                  <a:pt x="15326" y="188"/>
                  <a:pt x="15292" y="171"/>
                </a:cubicBezTo>
                <a:cubicBezTo>
                  <a:pt x="15290" y="171"/>
                  <a:pt x="15289" y="170"/>
                  <a:pt x="15287" y="170"/>
                </a:cubicBezTo>
                <a:cubicBezTo>
                  <a:pt x="15256" y="170"/>
                  <a:pt x="15241" y="275"/>
                  <a:pt x="15246" y="313"/>
                </a:cubicBezTo>
                <a:cubicBezTo>
                  <a:pt x="15248" y="323"/>
                  <a:pt x="15249" y="327"/>
                  <a:pt x="15251" y="327"/>
                </a:cubicBezTo>
                <a:cubicBezTo>
                  <a:pt x="15255" y="327"/>
                  <a:pt x="15259" y="293"/>
                  <a:pt x="15263" y="268"/>
                </a:cubicBezTo>
                <a:cubicBezTo>
                  <a:pt x="15263" y="263"/>
                  <a:pt x="15266" y="260"/>
                  <a:pt x="15271" y="260"/>
                </a:cubicBezTo>
                <a:cubicBezTo>
                  <a:pt x="15292" y="260"/>
                  <a:pt x="15354" y="310"/>
                  <a:pt x="15354" y="353"/>
                </a:cubicBezTo>
                <a:cubicBezTo>
                  <a:pt x="15354" y="404"/>
                  <a:pt x="15320" y="449"/>
                  <a:pt x="15286" y="449"/>
                </a:cubicBezTo>
                <a:lnTo>
                  <a:pt x="15258" y="466"/>
                </a:lnTo>
                <a:cubicBezTo>
                  <a:pt x="15207" y="495"/>
                  <a:pt x="15275" y="523"/>
                  <a:pt x="15258" y="551"/>
                </a:cubicBezTo>
                <a:cubicBezTo>
                  <a:pt x="15252" y="563"/>
                  <a:pt x="15246" y="574"/>
                  <a:pt x="15246" y="574"/>
                </a:cubicBezTo>
                <a:cubicBezTo>
                  <a:pt x="15235" y="574"/>
                  <a:pt x="15212" y="568"/>
                  <a:pt x="15212" y="563"/>
                </a:cubicBezTo>
                <a:lnTo>
                  <a:pt x="15207" y="523"/>
                </a:lnTo>
                <a:cubicBezTo>
                  <a:pt x="15207" y="503"/>
                  <a:pt x="15201" y="496"/>
                  <a:pt x="15193" y="496"/>
                </a:cubicBezTo>
                <a:cubicBezTo>
                  <a:pt x="15181" y="496"/>
                  <a:pt x="15165" y="515"/>
                  <a:pt x="15161" y="529"/>
                </a:cubicBezTo>
                <a:cubicBezTo>
                  <a:pt x="15155" y="541"/>
                  <a:pt x="15144" y="546"/>
                  <a:pt x="15132" y="546"/>
                </a:cubicBezTo>
                <a:cubicBezTo>
                  <a:pt x="15121" y="546"/>
                  <a:pt x="15109" y="542"/>
                  <a:pt x="15099" y="534"/>
                </a:cubicBezTo>
                <a:lnTo>
                  <a:pt x="15133" y="495"/>
                </a:lnTo>
                <a:cubicBezTo>
                  <a:pt x="15150" y="478"/>
                  <a:pt x="15150" y="432"/>
                  <a:pt x="15161" y="404"/>
                </a:cubicBezTo>
                <a:lnTo>
                  <a:pt x="15173" y="387"/>
                </a:lnTo>
                <a:cubicBezTo>
                  <a:pt x="15201" y="364"/>
                  <a:pt x="15201" y="353"/>
                  <a:pt x="15173" y="353"/>
                </a:cubicBezTo>
                <a:lnTo>
                  <a:pt x="15133" y="353"/>
                </a:lnTo>
                <a:cubicBezTo>
                  <a:pt x="15122" y="341"/>
                  <a:pt x="15110" y="330"/>
                  <a:pt x="15116" y="319"/>
                </a:cubicBezTo>
                <a:lnTo>
                  <a:pt x="15116" y="307"/>
                </a:lnTo>
                <a:cubicBezTo>
                  <a:pt x="15122" y="296"/>
                  <a:pt x="15178" y="279"/>
                  <a:pt x="15190" y="262"/>
                </a:cubicBezTo>
                <a:cubicBezTo>
                  <a:pt x="15195" y="245"/>
                  <a:pt x="15167" y="217"/>
                  <a:pt x="15150" y="211"/>
                </a:cubicBezTo>
                <a:cubicBezTo>
                  <a:pt x="15149" y="211"/>
                  <a:pt x="15149" y="210"/>
                  <a:pt x="15148" y="210"/>
                </a:cubicBezTo>
                <a:cubicBezTo>
                  <a:pt x="15130" y="210"/>
                  <a:pt x="15099" y="269"/>
                  <a:pt x="15093" y="296"/>
                </a:cubicBezTo>
                <a:cubicBezTo>
                  <a:pt x="15088" y="324"/>
                  <a:pt x="15048" y="358"/>
                  <a:pt x="15002" y="375"/>
                </a:cubicBezTo>
                <a:lnTo>
                  <a:pt x="14985" y="432"/>
                </a:lnTo>
                <a:lnTo>
                  <a:pt x="14985" y="438"/>
                </a:lnTo>
                <a:cubicBezTo>
                  <a:pt x="14974" y="438"/>
                  <a:pt x="14946" y="353"/>
                  <a:pt x="14917" y="347"/>
                </a:cubicBezTo>
                <a:cubicBezTo>
                  <a:pt x="14889" y="347"/>
                  <a:pt x="14872" y="302"/>
                  <a:pt x="14872" y="290"/>
                </a:cubicBezTo>
                <a:cubicBezTo>
                  <a:pt x="14872" y="273"/>
                  <a:pt x="14906" y="256"/>
                  <a:pt x="14923" y="251"/>
                </a:cubicBezTo>
                <a:cubicBezTo>
                  <a:pt x="14940" y="245"/>
                  <a:pt x="14872" y="194"/>
                  <a:pt x="14849" y="171"/>
                </a:cubicBezTo>
                <a:cubicBezTo>
                  <a:pt x="14827" y="148"/>
                  <a:pt x="14798" y="126"/>
                  <a:pt x="14787" y="126"/>
                </a:cubicBezTo>
                <a:lnTo>
                  <a:pt x="14781" y="131"/>
                </a:lnTo>
                <a:cubicBezTo>
                  <a:pt x="14781" y="137"/>
                  <a:pt x="14776" y="148"/>
                  <a:pt x="14781" y="160"/>
                </a:cubicBezTo>
                <a:cubicBezTo>
                  <a:pt x="14781" y="177"/>
                  <a:pt x="14793" y="194"/>
                  <a:pt x="14793" y="200"/>
                </a:cubicBezTo>
                <a:lnTo>
                  <a:pt x="14776" y="234"/>
                </a:lnTo>
                <a:cubicBezTo>
                  <a:pt x="14793" y="251"/>
                  <a:pt x="14821" y="273"/>
                  <a:pt x="14821" y="290"/>
                </a:cubicBezTo>
                <a:cubicBezTo>
                  <a:pt x="14827" y="302"/>
                  <a:pt x="14815" y="364"/>
                  <a:pt x="14827" y="370"/>
                </a:cubicBezTo>
                <a:cubicBezTo>
                  <a:pt x="14838" y="381"/>
                  <a:pt x="14889" y="426"/>
                  <a:pt x="14883" y="461"/>
                </a:cubicBezTo>
                <a:cubicBezTo>
                  <a:pt x="14883" y="474"/>
                  <a:pt x="14864" y="480"/>
                  <a:pt x="14844" y="480"/>
                </a:cubicBezTo>
                <a:cubicBezTo>
                  <a:pt x="14822" y="480"/>
                  <a:pt x="14798" y="472"/>
                  <a:pt x="14798" y="461"/>
                </a:cubicBezTo>
                <a:cubicBezTo>
                  <a:pt x="14793" y="438"/>
                  <a:pt x="14747" y="285"/>
                  <a:pt x="14713" y="245"/>
                </a:cubicBezTo>
                <a:cubicBezTo>
                  <a:pt x="14696" y="221"/>
                  <a:pt x="14670" y="214"/>
                  <a:pt x="14648" y="214"/>
                </a:cubicBezTo>
                <a:cubicBezTo>
                  <a:pt x="14634" y="214"/>
                  <a:pt x="14621" y="218"/>
                  <a:pt x="14617" y="222"/>
                </a:cubicBezTo>
                <a:cubicBezTo>
                  <a:pt x="14605" y="239"/>
                  <a:pt x="14617" y="251"/>
                  <a:pt x="14622" y="256"/>
                </a:cubicBezTo>
                <a:cubicBezTo>
                  <a:pt x="14628" y="262"/>
                  <a:pt x="14656" y="285"/>
                  <a:pt x="14679" y="307"/>
                </a:cubicBezTo>
                <a:lnTo>
                  <a:pt x="14645" y="341"/>
                </a:lnTo>
                <a:cubicBezTo>
                  <a:pt x="14645" y="341"/>
                  <a:pt x="14662" y="370"/>
                  <a:pt x="14668" y="381"/>
                </a:cubicBezTo>
                <a:cubicBezTo>
                  <a:pt x="14669" y="382"/>
                  <a:pt x="14670" y="383"/>
                  <a:pt x="14671" y="383"/>
                </a:cubicBezTo>
                <a:cubicBezTo>
                  <a:pt x="14677" y="383"/>
                  <a:pt x="14686" y="373"/>
                  <a:pt x="14690" y="364"/>
                </a:cubicBezTo>
                <a:cubicBezTo>
                  <a:pt x="14690" y="370"/>
                  <a:pt x="14690" y="370"/>
                  <a:pt x="14690" y="375"/>
                </a:cubicBezTo>
                <a:cubicBezTo>
                  <a:pt x="14685" y="398"/>
                  <a:pt x="14685" y="426"/>
                  <a:pt x="14685" y="443"/>
                </a:cubicBezTo>
                <a:lnTo>
                  <a:pt x="14685" y="455"/>
                </a:lnTo>
                <a:lnTo>
                  <a:pt x="14685" y="472"/>
                </a:lnTo>
                <a:cubicBezTo>
                  <a:pt x="14685" y="489"/>
                  <a:pt x="14668" y="500"/>
                  <a:pt x="14656" y="500"/>
                </a:cubicBezTo>
                <a:cubicBezTo>
                  <a:pt x="14651" y="495"/>
                  <a:pt x="14617" y="449"/>
                  <a:pt x="14600" y="426"/>
                </a:cubicBezTo>
                <a:cubicBezTo>
                  <a:pt x="14598" y="424"/>
                  <a:pt x="14597" y="422"/>
                  <a:pt x="14595" y="422"/>
                </a:cubicBezTo>
                <a:cubicBezTo>
                  <a:pt x="14584" y="422"/>
                  <a:pt x="14571" y="487"/>
                  <a:pt x="14571" y="512"/>
                </a:cubicBezTo>
                <a:cubicBezTo>
                  <a:pt x="14570" y="516"/>
                  <a:pt x="14568" y="517"/>
                  <a:pt x="14566" y="517"/>
                </a:cubicBezTo>
                <a:cubicBezTo>
                  <a:pt x="14553" y="517"/>
                  <a:pt x="14524" y="479"/>
                  <a:pt x="14515" y="461"/>
                </a:cubicBezTo>
                <a:cubicBezTo>
                  <a:pt x="14506" y="438"/>
                  <a:pt x="14457" y="408"/>
                  <a:pt x="14429" y="408"/>
                </a:cubicBezTo>
                <a:cubicBezTo>
                  <a:pt x="14422" y="408"/>
                  <a:pt x="14416" y="410"/>
                  <a:pt x="14412" y="415"/>
                </a:cubicBezTo>
                <a:cubicBezTo>
                  <a:pt x="14408" y="420"/>
                  <a:pt x="14403" y="422"/>
                  <a:pt x="14397" y="422"/>
                </a:cubicBezTo>
                <a:cubicBezTo>
                  <a:pt x="14381" y="422"/>
                  <a:pt x="14361" y="405"/>
                  <a:pt x="14344" y="375"/>
                </a:cubicBezTo>
                <a:lnTo>
                  <a:pt x="14316" y="364"/>
                </a:lnTo>
                <a:cubicBezTo>
                  <a:pt x="14265" y="341"/>
                  <a:pt x="14265" y="319"/>
                  <a:pt x="14299" y="268"/>
                </a:cubicBezTo>
                <a:cubicBezTo>
                  <a:pt x="14305" y="268"/>
                  <a:pt x="14299" y="239"/>
                  <a:pt x="14288" y="228"/>
                </a:cubicBezTo>
                <a:cubicBezTo>
                  <a:pt x="14286" y="226"/>
                  <a:pt x="14283" y="226"/>
                  <a:pt x="14280" y="226"/>
                </a:cubicBezTo>
                <a:cubicBezTo>
                  <a:pt x="14273" y="226"/>
                  <a:pt x="14263" y="230"/>
                  <a:pt x="14259" y="234"/>
                </a:cubicBezTo>
                <a:lnTo>
                  <a:pt x="14231" y="256"/>
                </a:lnTo>
                <a:cubicBezTo>
                  <a:pt x="14202" y="273"/>
                  <a:pt x="14185" y="341"/>
                  <a:pt x="14202" y="347"/>
                </a:cubicBezTo>
                <a:cubicBezTo>
                  <a:pt x="14220" y="353"/>
                  <a:pt x="14208" y="392"/>
                  <a:pt x="14202" y="398"/>
                </a:cubicBezTo>
                <a:cubicBezTo>
                  <a:pt x="14202" y="400"/>
                  <a:pt x="14199" y="401"/>
                  <a:pt x="14194" y="401"/>
                </a:cubicBezTo>
                <a:cubicBezTo>
                  <a:pt x="14175" y="401"/>
                  <a:pt x="14128" y="386"/>
                  <a:pt x="14095" y="386"/>
                </a:cubicBezTo>
                <a:cubicBezTo>
                  <a:pt x="14091" y="386"/>
                  <a:pt x="14087" y="386"/>
                  <a:pt x="14083" y="387"/>
                </a:cubicBezTo>
                <a:cubicBezTo>
                  <a:pt x="14038" y="387"/>
                  <a:pt x="14015" y="415"/>
                  <a:pt x="14021" y="421"/>
                </a:cubicBezTo>
                <a:cubicBezTo>
                  <a:pt x="14022" y="421"/>
                  <a:pt x="14021" y="422"/>
                  <a:pt x="14020" y="422"/>
                </a:cubicBezTo>
                <a:cubicBezTo>
                  <a:pt x="14010" y="422"/>
                  <a:pt x="13941" y="400"/>
                  <a:pt x="13941" y="370"/>
                </a:cubicBezTo>
                <a:cubicBezTo>
                  <a:pt x="13936" y="330"/>
                  <a:pt x="13953" y="273"/>
                  <a:pt x="13970" y="234"/>
                </a:cubicBezTo>
                <a:lnTo>
                  <a:pt x="13993" y="262"/>
                </a:lnTo>
                <a:lnTo>
                  <a:pt x="14038" y="313"/>
                </a:lnTo>
                <a:cubicBezTo>
                  <a:pt x="14049" y="268"/>
                  <a:pt x="14027" y="211"/>
                  <a:pt x="14021" y="205"/>
                </a:cubicBezTo>
                <a:cubicBezTo>
                  <a:pt x="14015" y="202"/>
                  <a:pt x="13997" y="201"/>
                  <a:pt x="13971" y="201"/>
                </a:cubicBezTo>
                <a:cubicBezTo>
                  <a:pt x="13946" y="201"/>
                  <a:pt x="13913" y="202"/>
                  <a:pt x="13879" y="205"/>
                </a:cubicBezTo>
                <a:lnTo>
                  <a:pt x="13817" y="234"/>
                </a:lnTo>
                <a:cubicBezTo>
                  <a:pt x="13794" y="239"/>
                  <a:pt x="13771" y="273"/>
                  <a:pt x="13805" y="313"/>
                </a:cubicBezTo>
                <a:cubicBezTo>
                  <a:pt x="13811" y="313"/>
                  <a:pt x="13788" y="364"/>
                  <a:pt x="13771" y="381"/>
                </a:cubicBezTo>
                <a:lnTo>
                  <a:pt x="13760" y="387"/>
                </a:lnTo>
                <a:cubicBezTo>
                  <a:pt x="13737" y="370"/>
                  <a:pt x="13675" y="262"/>
                  <a:pt x="13646" y="234"/>
                </a:cubicBezTo>
                <a:cubicBezTo>
                  <a:pt x="13624" y="211"/>
                  <a:pt x="13595" y="171"/>
                  <a:pt x="13590" y="148"/>
                </a:cubicBezTo>
                <a:lnTo>
                  <a:pt x="13584" y="126"/>
                </a:lnTo>
                <a:cubicBezTo>
                  <a:pt x="13578" y="114"/>
                  <a:pt x="13573" y="97"/>
                  <a:pt x="13561" y="97"/>
                </a:cubicBezTo>
                <a:cubicBezTo>
                  <a:pt x="13556" y="97"/>
                  <a:pt x="13544" y="109"/>
                  <a:pt x="13539" y="120"/>
                </a:cubicBezTo>
                <a:cubicBezTo>
                  <a:pt x="13533" y="126"/>
                  <a:pt x="13539" y="143"/>
                  <a:pt x="13533" y="148"/>
                </a:cubicBezTo>
                <a:cubicBezTo>
                  <a:pt x="13533" y="181"/>
                  <a:pt x="13528" y="195"/>
                  <a:pt x="13516" y="195"/>
                </a:cubicBezTo>
                <a:cubicBezTo>
                  <a:pt x="13509" y="195"/>
                  <a:pt x="13500" y="191"/>
                  <a:pt x="13488" y="182"/>
                </a:cubicBezTo>
                <a:lnTo>
                  <a:pt x="13482" y="177"/>
                </a:lnTo>
                <a:cubicBezTo>
                  <a:pt x="13471" y="177"/>
                  <a:pt x="13454" y="194"/>
                  <a:pt x="13437" y="222"/>
                </a:cubicBezTo>
                <a:lnTo>
                  <a:pt x="13408" y="228"/>
                </a:lnTo>
                <a:cubicBezTo>
                  <a:pt x="13402" y="228"/>
                  <a:pt x="13391" y="256"/>
                  <a:pt x="13391" y="273"/>
                </a:cubicBezTo>
                <a:lnTo>
                  <a:pt x="13385" y="302"/>
                </a:lnTo>
                <a:cubicBezTo>
                  <a:pt x="13374" y="313"/>
                  <a:pt x="13334" y="313"/>
                  <a:pt x="13329" y="313"/>
                </a:cubicBezTo>
                <a:cubicBezTo>
                  <a:pt x="13323" y="307"/>
                  <a:pt x="13323" y="273"/>
                  <a:pt x="13329" y="256"/>
                </a:cubicBezTo>
                <a:cubicBezTo>
                  <a:pt x="13334" y="245"/>
                  <a:pt x="13306" y="211"/>
                  <a:pt x="13266" y="182"/>
                </a:cubicBezTo>
                <a:lnTo>
                  <a:pt x="13255" y="194"/>
                </a:lnTo>
                <a:lnTo>
                  <a:pt x="13204" y="251"/>
                </a:lnTo>
                <a:cubicBezTo>
                  <a:pt x="13141" y="239"/>
                  <a:pt x="13045" y="228"/>
                  <a:pt x="13022" y="222"/>
                </a:cubicBezTo>
                <a:cubicBezTo>
                  <a:pt x="13005" y="222"/>
                  <a:pt x="12926" y="200"/>
                  <a:pt x="12903" y="171"/>
                </a:cubicBezTo>
                <a:cubicBezTo>
                  <a:pt x="12897" y="165"/>
                  <a:pt x="12891" y="163"/>
                  <a:pt x="12886" y="163"/>
                </a:cubicBezTo>
                <a:cubicBezTo>
                  <a:pt x="12865" y="163"/>
                  <a:pt x="12849" y="199"/>
                  <a:pt x="12858" y="217"/>
                </a:cubicBezTo>
                <a:cubicBezTo>
                  <a:pt x="12862" y="223"/>
                  <a:pt x="12869" y="226"/>
                  <a:pt x="12875" y="226"/>
                </a:cubicBezTo>
                <a:cubicBezTo>
                  <a:pt x="12886" y="226"/>
                  <a:pt x="12899" y="219"/>
                  <a:pt x="12909" y="205"/>
                </a:cubicBezTo>
                <a:lnTo>
                  <a:pt x="12932" y="251"/>
                </a:lnTo>
                <a:lnTo>
                  <a:pt x="12954" y="302"/>
                </a:lnTo>
                <a:cubicBezTo>
                  <a:pt x="12994" y="292"/>
                  <a:pt x="13061" y="242"/>
                  <a:pt x="13088" y="242"/>
                </a:cubicBezTo>
                <a:cubicBezTo>
                  <a:pt x="13091" y="242"/>
                  <a:pt x="13094" y="243"/>
                  <a:pt x="13096" y="245"/>
                </a:cubicBezTo>
                <a:cubicBezTo>
                  <a:pt x="13113" y="256"/>
                  <a:pt x="13153" y="279"/>
                  <a:pt x="13193" y="296"/>
                </a:cubicBezTo>
                <a:lnTo>
                  <a:pt x="13261" y="296"/>
                </a:lnTo>
                <a:cubicBezTo>
                  <a:pt x="13306" y="341"/>
                  <a:pt x="13278" y="381"/>
                  <a:pt x="13261" y="381"/>
                </a:cubicBezTo>
                <a:cubicBezTo>
                  <a:pt x="13252" y="381"/>
                  <a:pt x="13204" y="355"/>
                  <a:pt x="13174" y="355"/>
                </a:cubicBezTo>
                <a:cubicBezTo>
                  <a:pt x="13164" y="355"/>
                  <a:pt x="13157" y="357"/>
                  <a:pt x="13153" y="364"/>
                </a:cubicBezTo>
                <a:cubicBezTo>
                  <a:pt x="13147" y="379"/>
                  <a:pt x="13132" y="385"/>
                  <a:pt x="13120" y="385"/>
                </a:cubicBezTo>
                <a:cubicBezTo>
                  <a:pt x="13109" y="385"/>
                  <a:pt x="13099" y="381"/>
                  <a:pt x="13096" y="375"/>
                </a:cubicBezTo>
                <a:cubicBezTo>
                  <a:pt x="13093" y="372"/>
                  <a:pt x="13088" y="371"/>
                  <a:pt x="13082" y="371"/>
                </a:cubicBezTo>
                <a:cubicBezTo>
                  <a:pt x="13066" y="371"/>
                  <a:pt x="13041" y="380"/>
                  <a:pt x="13017" y="392"/>
                </a:cubicBezTo>
                <a:lnTo>
                  <a:pt x="12983" y="358"/>
                </a:lnTo>
                <a:lnTo>
                  <a:pt x="12971" y="341"/>
                </a:lnTo>
                <a:cubicBezTo>
                  <a:pt x="12943" y="358"/>
                  <a:pt x="12915" y="392"/>
                  <a:pt x="12903" y="421"/>
                </a:cubicBezTo>
                <a:lnTo>
                  <a:pt x="12892" y="432"/>
                </a:lnTo>
                <a:lnTo>
                  <a:pt x="12886" y="443"/>
                </a:lnTo>
                <a:cubicBezTo>
                  <a:pt x="12883" y="443"/>
                  <a:pt x="12880" y="442"/>
                  <a:pt x="12876" y="442"/>
                </a:cubicBezTo>
                <a:cubicBezTo>
                  <a:pt x="12852" y="442"/>
                  <a:pt x="12816" y="456"/>
                  <a:pt x="12801" y="466"/>
                </a:cubicBezTo>
                <a:cubicBezTo>
                  <a:pt x="12790" y="472"/>
                  <a:pt x="12727" y="483"/>
                  <a:pt x="12722" y="506"/>
                </a:cubicBezTo>
                <a:cubicBezTo>
                  <a:pt x="12722" y="529"/>
                  <a:pt x="12693" y="557"/>
                  <a:pt x="12682" y="574"/>
                </a:cubicBezTo>
                <a:cubicBezTo>
                  <a:pt x="12681" y="575"/>
                  <a:pt x="12680" y="575"/>
                  <a:pt x="12678" y="575"/>
                </a:cubicBezTo>
                <a:cubicBezTo>
                  <a:pt x="12659" y="575"/>
                  <a:pt x="12598" y="521"/>
                  <a:pt x="12608" y="500"/>
                </a:cubicBezTo>
                <a:cubicBezTo>
                  <a:pt x="12619" y="478"/>
                  <a:pt x="12608" y="409"/>
                  <a:pt x="12597" y="387"/>
                </a:cubicBezTo>
                <a:cubicBezTo>
                  <a:pt x="12596" y="384"/>
                  <a:pt x="12594" y="383"/>
                  <a:pt x="12592" y="383"/>
                </a:cubicBezTo>
                <a:cubicBezTo>
                  <a:pt x="12580" y="383"/>
                  <a:pt x="12555" y="411"/>
                  <a:pt x="12546" y="421"/>
                </a:cubicBezTo>
                <a:cubicBezTo>
                  <a:pt x="12534" y="438"/>
                  <a:pt x="12517" y="461"/>
                  <a:pt x="12506" y="472"/>
                </a:cubicBezTo>
                <a:lnTo>
                  <a:pt x="12500" y="489"/>
                </a:lnTo>
                <a:lnTo>
                  <a:pt x="12489" y="517"/>
                </a:lnTo>
                <a:cubicBezTo>
                  <a:pt x="12485" y="540"/>
                  <a:pt x="12466" y="555"/>
                  <a:pt x="12445" y="555"/>
                </a:cubicBezTo>
                <a:cubicBezTo>
                  <a:pt x="12439" y="555"/>
                  <a:pt x="12433" y="554"/>
                  <a:pt x="12427" y="551"/>
                </a:cubicBezTo>
                <a:lnTo>
                  <a:pt x="12410" y="534"/>
                </a:lnTo>
                <a:lnTo>
                  <a:pt x="12393" y="523"/>
                </a:lnTo>
                <a:cubicBezTo>
                  <a:pt x="12364" y="500"/>
                  <a:pt x="12358" y="466"/>
                  <a:pt x="12376" y="438"/>
                </a:cubicBezTo>
                <a:lnTo>
                  <a:pt x="12393" y="415"/>
                </a:lnTo>
                <a:cubicBezTo>
                  <a:pt x="12398" y="415"/>
                  <a:pt x="12412" y="433"/>
                  <a:pt x="12423" y="433"/>
                </a:cubicBezTo>
                <a:cubicBezTo>
                  <a:pt x="12424" y="433"/>
                  <a:pt x="12425" y="433"/>
                  <a:pt x="12427" y="432"/>
                </a:cubicBezTo>
                <a:lnTo>
                  <a:pt x="12438" y="426"/>
                </a:lnTo>
                <a:cubicBezTo>
                  <a:pt x="12449" y="404"/>
                  <a:pt x="12398" y="381"/>
                  <a:pt x="12381" y="381"/>
                </a:cubicBezTo>
                <a:cubicBezTo>
                  <a:pt x="12364" y="381"/>
                  <a:pt x="12302" y="364"/>
                  <a:pt x="12285" y="347"/>
                </a:cubicBezTo>
                <a:cubicBezTo>
                  <a:pt x="12284" y="346"/>
                  <a:pt x="12282" y="346"/>
                  <a:pt x="12281" y="346"/>
                </a:cubicBezTo>
                <a:cubicBezTo>
                  <a:pt x="12264" y="346"/>
                  <a:pt x="12232" y="399"/>
                  <a:pt x="12210" y="399"/>
                </a:cubicBezTo>
                <a:cubicBezTo>
                  <a:pt x="12209" y="399"/>
                  <a:pt x="12207" y="399"/>
                  <a:pt x="12205" y="398"/>
                </a:cubicBezTo>
                <a:cubicBezTo>
                  <a:pt x="12183" y="387"/>
                  <a:pt x="12154" y="313"/>
                  <a:pt x="12149" y="279"/>
                </a:cubicBezTo>
                <a:cubicBezTo>
                  <a:pt x="12148" y="275"/>
                  <a:pt x="12146" y="273"/>
                  <a:pt x="12143" y="273"/>
                </a:cubicBezTo>
                <a:cubicBezTo>
                  <a:pt x="12127" y="273"/>
                  <a:pt x="12084" y="334"/>
                  <a:pt x="12075" y="358"/>
                </a:cubicBezTo>
                <a:cubicBezTo>
                  <a:pt x="12068" y="371"/>
                  <a:pt x="12058" y="375"/>
                  <a:pt x="12046" y="375"/>
                </a:cubicBezTo>
                <a:cubicBezTo>
                  <a:pt x="12027" y="375"/>
                  <a:pt x="12004" y="364"/>
                  <a:pt x="11990" y="364"/>
                </a:cubicBezTo>
                <a:cubicBezTo>
                  <a:pt x="11973" y="364"/>
                  <a:pt x="11922" y="381"/>
                  <a:pt x="11916" y="404"/>
                </a:cubicBezTo>
                <a:cubicBezTo>
                  <a:pt x="11915" y="406"/>
                  <a:pt x="11913" y="408"/>
                  <a:pt x="11912" y="408"/>
                </a:cubicBezTo>
                <a:cubicBezTo>
                  <a:pt x="11901" y="408"/>
                  <a:pt x="11889" y="339"/>
                  <a:pt x="11899" y="319"/>
                </a:cubicBezTo>
                <a:cubicBezTo>
                  <a:pt x="11905" y="296"/>
                  <a:pt x="11905" y="251"/>
                  <a:pt x="11899" y="239"/>
                </a:cubicBezTo>
                <a:cubicBezTo>
                  <a:pt x="11897" y="238"/>
                  <a:pt x="11895" y="237"/>
                  <a:pt x="11892" y="237"/>
                </a:cubicBezTo>
                <a:cubicBezTo>
                  <a:pt x="11884" y="237"/>
                  <a:pt x="11875" y="241"/>
                  <a:pt x="11871" y="245"/>
                </a:cubicBezTo>
                <a:cubicBezTo>
                  <a:pt x="11865" y="251"/>
                  <a:pt x="11854" y="319"/>
                  <a:pt x="11842" y="387"/>
                </a:cubicBezTo>
                <a:lnTo>
                  <a:pt x="11763" y="387"/>
                </a:lnTo>
                <a:cubicBezTo>
                  <a:pt x="11717" y="381"/>
                  <a:pt x="11672" y="341"/>
                  <a:pt x="11689" y="313"/>
                </a:cubicBezTo>
                <a:cubicBezTo>
                  <a:pt x="11697" y="294"/>
                  <a:pt x="11709" y="285"/>
                  <a:pt x="11723" y="285"/>
                </a:cubicBezTo>
                <a:cubicBezTo>
                  <a:pt x="11737" y="285"/>
                  <a:pt x="11754" y="295"/>
                  <a:pt x="11768" y="313"/>
                </a:cubicBezTo>
                <a:cubicBezTo>
                  <a:pt x="11768" y="313"/>
                  <a:pt x="11785" y="307"/>
                  <a:pt x="11785" y="307"/>
                </a:cubicBezTo>
                <a:cubicBezTo>
                  <a:pt x="11785" y="290"/>
                  <a:pt x="11785" y="273"/>
                  <a:pt x="11780" y="262"/>
                </a:cubicBezTo>
                <a:lnTo>
                  <a:pt x="11768" y="251"/>
                </a:lnTo>
                <a:cubicBezTo>
                  <a:pt x="11746" y="245"/>
                  <a:pt x="11763" y="222"/>
                  <a:pt x="11774" y="217"/>
                </a:cubicBezTo>
                <a:cubicBezTo>
                  <a:pt x="11785" y="211"/>
                  <a:pt x="11768" y="148"/>
                  <a:pt x="11763" y="126"/>
                </a:cubicBezTo>
                <a:cubicBezTo>
                  <a:pt x="11760" y="121"/>
                  <a:pt x="11752" y="120"/>
                  <a:pt x="11742" y="120"/>
                </a:cubicBezTo>
                <a:cubicBezTo>
                  <a:pt x="11710" y="120"/>
                  <a:pt x="11655" y="136"/>
                  <a:pt x="11638" y="148"/>
                </a:cubicBezTo>
                <a:cubicBezTo>
                  <a:pt x="11625" y="156"/>
                  <a:pt x="11617" y="159"/>
                  <a:pt x="11612" y="159"/>
                </a:cubicBezTo>
                <a:cubicBezTo>
                  <a:pt x="11607" y="159"/>
                  <a:pt x="11606" y="155"/>
                  <a:pt x="11610" y="148"/>
                </a:cubicBezTo>
                <a:cubicBezTo>
                  <a:pt x="11615" y="143"/>
                  <a:pt x="11581" y="137"/>
                  <a:pt x="11564" y="137"/>
                </a:cubicBezTo>
                <a:cubicBezTo>
                  <a:pt x="11553" y="137"/>
                  <a:pt x="11547" y="148"/>
                  <a:pt x="11558" y="171"/>
                </a:cubicBezTo>
                <a:lnTo>
                  <a:pt x="11564" y="188"/>
                </a:lnTo>
                <a:lnTo>
                  <a:pt x="11570" y="205"/>
                </a:lnTo>
                <a:cubicBezTo>
                  <a:pt x="11567" y="215"/>
                  <a:pt x="11543" y="221"/>
                  <a:pt x="11516" y="221"/>
                </a:cubicBezTo>
                <a:cubicBezTo>
                  <a:pt x="11484" y="221"/>
                  <a:pt x="11448" y="213"/>
                  <a:pt x="11445" y="194"/>
                </a:cubicBezTo>
                <a:cubicBezTo>
                  <a:pt x="11439" y="154"/>
                  <a:pt x="11388" y="131"/>
                  <a:pt x="11371" y="131"/>
                </a:cubicBezTo>
                <a:cubicBezTo>
                  <a:pt x="11349" y="131"/>
                  <a:pt x="11388" y="234"/>
                  <a:pt x="11383" y="268"/>
                </a:cubicBezTo>
                <a:cubicBezTo>
                  <a:pt x="11377" y="307"/>
                  <a:pt x="11337" y="358"/>
                  <a:pt x="11326" y="364"/>
                </a:cubicBezTo>
                <a:cubicBezTo>
                  <a:pt x="11324" y="366"/>
                  <a:pt x="11321" y="367"/>
                  <a:pt x="11317" y="367"/>
                </a:cubicBezTo>
                <a:cubicBezTo>
                  <a:pt x="11302" y="367"/>
                  <a:pt x="11278" y="351"/>
                  <a:pt x="11269" y="341"/>
                </a:cubicBezTo>
                <a:cubicBezTo>
                  <a:pt x="11268" y="339"/>
                  <a:pt x="11267" y="338"/>
                  <a:pt x="11265" y="338"/>
                </a:cubicBezTo>
                <a:cubicBezTo>
                  <a:pt x="11257" y="338"/>
                  <a:pt x="11245" y="355"/>
                  <a:pt x="11241" y="364"/>
                </a:cubicBezTo>
                <a:cubicBezTo>
                  <a:pt x="11240" y="366"/>
                  <a:pt x="11238" y="368"/>
                  <a:pt x="11235" y="368"/>
                </a:cubicBezTo>
                <a:cubicBezTo>
                  <a:pt x="11225" y="368"/>
                  <a:pt x="11208" y="352"/>
                  <a:pt x="11190" y="330"/>
                </a:cubicBezTo>
                <a:lnTo>
                  <a:pt x="11167" y="302"/>
                </a:lnTo>
                <a:lnTo>
                  <a:pt x="11161" y="296"/>
                </a:lnTo>
                <a:cubicBezTo>
                  <a:pt x="11156" y="296"/>
                  <a:pt x="11139" y="336"/>
                  <a:pt x="11133" y="353"/>
                </a:cubicBezTo>
                <a:cubicBezTo>
                  <a:pt x="11127" y="370"/>
                  <a:pt x="11173" y="404"/>
                  <a:pt x="11178" y="426"/>
                </a:cubicBezTo>
                <a:cubicBezTo>
                  <a:pt x="11190" y="449"/>
                  <a:pt x="11167" y="489"/>
                  <a:pt x="11156" y="495"/>
                </a:cubicBezTo>
                <a:cubicBezTo>
                  <a:pt x="11139" y="506"/>
                  <a:pt x="11178" y="557"/>
                  <a:pt x="11190" y="574"/>
                </a:cubicBezTo>
                <a:cubicBezTo>
                  <a:pt x="11201" y="585"/>
                  <a:pt x="11241" y="585"/>
                  <a:pt x="11252" y="585"/>
                </a:cubicBezTo>
                <a:cubicBezTo>
                  <a:pt x="11253" y="585"/>
                  <a:pt x="11253" y="585"/>
                  <a:pt x="11254" y="585"/>
                </a:cubicBezTo>
                <a:cubicBezTo>
                  <a:pt x="11266" y="585"/>
                  <a:pt x="11223" y="660"/>
                  <a:pt x="11207" y="687"/>
                </a:cubicBezTo>
                <a:cubicBezTo>
                  <a:pt x="11203" y="693"/>
                  <a:pt x="11200" y="695"/>
                  <a:pt x="11198" y="695"/>
                </a:cubicBezTo>
                <a:cubicBezTo>
                  <a:pt x="11186" y="695"/>
                  <a:pt x="11179" y="650"/>
                  <a:pt x="11184" y="585"/>
                </a:cubicBezTo>
                <a:lnTo>
                  <a:pt x="11110" y="574"/>
                </a:lnTo>
                <a:cubicBezTo>
                  <a:pt x="11110" y="574"/>
                  <a:pt x="11099" y="529"/>
                  <a:pt x="11105" y="523"/>
                </a:cubicBezTo>
                <a:lnTo>
                  <a:pt x="11133" y="483"/>
                </a:lnTo>
                <a:cubicBezTo>
                  <a:pt x="11110" y="461"/>
                  <a:pt x="11071" y="432"/>
                  <a:pt x="11065" y="421"/>
                </a:cubicBezTo>
                <a:cubicBezTo>
                  <a:pt x="11059" y="409"/>
                  <a:pt x="11076" y="358"/>
                  <a:pt x="11059" y="358"/>
                </a:cubicBezTo>
                <a:cubicBezTo>
                  <a:pt x="11048" y="358"/>
                  <a:pt x="11008" y="364"/>
                  <a:pt x="10980" y="375"/>
                </a:cubicBezTo>
                <a:lnTo>
                  <a:pt x="10946" y="387"/>
                </a:lnTo>
                <a:lnTo>
                  <a:pt x="10923" y="392"/>
                </a:lnTo>
                <a:cubicBezTo>
                  <a:pt x="10889" y="409"/>
                  <a:pt x="10917" y="478"/>
                  <a:pt x="10934" y="495"/>
                </a:cubicBezTo>
                <a:cubicBezTo>
                  <a:pt x="10951" y="512"/>
                  <a:pt x="10934" y="546"/>
                  <a:pt x="10923" y="557"/>
                </a:cubicBezTo>
                <a:cubicBezTo>
                  <a:pt x="10922" y="558"/>
                  <a:pt x="10921" y="558"/>
                  <a:pt x="10920" y="558"/>
                </a:cubicBezTo>
                <a:cubicBezTo>
                  <a:pt x="10913" y="558"/>
                  <a:pt x="10900" y="544"/>
                  <a:pt x="10895" y="534"/>
                </a:cubicBezTo>
                <a:cubicBezTo>
                  <a:pt x="10893" y="530"/>
                  <a:pt x="10889" y="528"/>
                  <a:pt x="10885" y="528"/>
                </a:cubicBezTo>
                <a:cubicBezTo>
                  <a:pt x="10877" y="528"/>
                  <a:pt x="10866" y="535"/>
                  <a:pt x="10855" y="546"/>
                </a:cubicBezTo>
                <a:lnTo>
                  <a:pt x="10849" y="495"/>
                </a:lnTo>
                <a:lnTo>
                  <a:pt x="10849" y="478"/>
                </a:lnTo>
                <a:cubicBezTo>
                  <a:pt x="10845" y="475"/>
                  <a:pt x="10840" y="474"/>
                  <a:pt x="10835" y="474"/>
                </a:cubicBezTo>
                <a:cubicBezTo>
                  <a:pt x="10818" y="474"/>
                  <a:pt x="10797" y="486"/>
                  <a:pt x="10793" y="495"/>
                </a:cubicBezTo>
                <a:cubicBezTo>
                  <a:pt x="10791" y="497"/>
                  <a:pt x="10789" y="498"/>
                  <a:pt x="10785" y="498"/>
                </a:cubicBezTo>
                <a:cubicBezTo>
                  <a:pt x="10775" y="498"/>
                  <a:pt x="10756" y="486"/>
                  <a:pt x="10747" y="478"/>
                </a:cubicBezTo>
                <a:cubicBezTo>
                  <a:pt x="10741" y="466"/>
                  <a:pt x="10764" y="421"/>
                  <a:pt x="10753" y="409"/>
                </a:cubicBezTo>
                <a:cubicBezTo>
                  <a:pt x="10741" y="398"/>
                  <a:pt x="10668" y="370"/>
                  <a:pt x="10656" y="336"/>
                </a:cubicBezTo>
                <a:cubicBezTo>
                  <a:pt x="10645" y="307"/>
                  <a:pt x="10600" y="251"/>
                  <a:pt x="10588" y="222"/>
                </a:cubicBezTo>
                <a:cubicBezTo>
                  <a:pt x="10582" y="212"/>
                  <a:pt x="10573" y="207"/>
                  <a:pt x="10562" y="207"/>
                </a:cubicBezTo>
                <a:cubicBezTo>
                  <a:pt x="10543" y="207"/>
                  <a:pt x="10519" y="222"/>
                  <a:pt x="10497" y="251"/>
                </a:cubicBezTo>
                <a:lnTo>
                  <a:pt x="10486" y="200"/>
                </a:lnTo>
                <a:lnTo>
                  <a:pt x="10469" y="126"/>
                </a:lnTo>
                <a:cubicBezTo>
                  <a:pt x="10435" y="148"/>
                  <a:pt x="10429" y="200"/>
                  <a:pt x="10458" y="239"/>
                </a:cubicBezTo>
                <a:lnTo>
                  <a:pt x="10458" y="273"/>
                </a:lnTo>
                <a:cubicBezTo>
                  <a:pt x="10458" y="314"/>
                  <a:pt x="10470" y="323"/>
                  <a:pt x="10486" y="323"/>
                </a:cubicBezTo>
                <a:cubicBezTo>
                  <a:pt x="10495" y="323"/>
                  <a:pt x="10505" y="321"/>
                  <a:pt x="10515" y="319"/>
                </a:cubicBezTo>
                <a:lnTo>
                  <a:pt x="10526" y="319"/>
                </a:lnTo>
                <a:cubicBezTo>
                  <a:pt x="10527" y="318"/>
                  <a:pt x="10528" y="318"/>
                  <a:pt x="10529" y="318"/>
                </a:cubicBezTo>
                <a:cubicBezTo>
                  <a:pt x="10543" y="318"/>
                  <a:pt x="10541" y="398"/>
                  <a:pt x="10515" y="404"/>
                </a:cubicBezTo>
                <a:cubicBezTo>
                  <a:pt x="10514" y="404"/>
                  <a:pt x="10513" y="404"/>
                  <a:pt x="10512" y="404"/>
                </a:cubicBezTo>
                <a:cubicBezTo>
                  <a:pt x="10488" y="404"/>
                  <a:pt x="10435" y="323"/>
                  <a:pt x="10424" y="290"/>
                </a:cubicBezTo>
                <a:cubicBezTo>
                  <a:pt x="10413" y="269"/>
                  <a:pt x="10388" y="261"/>
                  <a:pt x="10369" y="261"/>
                </a:cubicBezTo>
                <a:cubicBezTo>
                  <a:pt x="10358" y="261"/>
                  <a:pt x="10348" y="263"/>
                  <a:pt x="10344" y="268"/>
                </a:cubicBezTo>
                <a:cubicBezTo>
                  <a:pt x="10339" y="269"/>
                  <a:pt x="10331" y="270"/>
                  <a:pt x="10323" y="270"/>
                </a:cubicBezTo>
                <a:cubicBezTo>
                  <a:pt x="10307" y="270"/>
                  <a:pt x="10289" y="268"/>
                  <a:pt x="10282" y="268"/>
                </a:cubicBezTo>
                <a:cubicBezTo>
                  <a:pt x="10276" y="268"/>
                  <a:pt x="10265" y="290"/>
                  <a:pt x="10271" y="313"/>
                </a:cubicBezTo>
                <a:lnTo>
                  <a:pt x="10276" y="324"/>
                </a:lnTo>
                <a:cubicBezTo>
                  <a:pt x="10293" y="353"/>
                  <a:pt x="10288" y="375"/>
                  <a:pt x="10271" y="392"/>
                </a:cubicBezTo>
                <a:cubicBezTo>
                  <a:pt x="10254" y="404"/>
                  <a:pt x="10236" y="409"/>
                  <a:pt x="10219" y="426"/>
                </a:cubicBezTo>
                <a:lnTo>
                  <a:pt x="10208" y="438"/>
                </a:lnTo>
                <a:cubicBezTo>
                  <a:pt x="10207" y="443"/>
                  <a:pt x="10205" y="445"/>
                  <a:pt x="10204" y="445"/>
                </a:cubicBezTo>
                <a:cubicBezTo>
                  <a:pt x="10200" y="445"/>
                  <a:pt x="10195" y="422"/>
                  <a:pt x="10191" y="409"/>
                </a:cubicBezTo>
                <a:cubicBezTo>
                  <a:pt x="10185" y="392"/>
                  <a:pt x="10191" y="353"/>
                  <a:pt x="10202" y="324"/>
                </a:cubicBezTo>
                <a:lnTo>
                  <a:pt x="10214" y="296"/>
                </a:lnTo>
                <a:lnTo>
                  <a:pt x="10214" y="290"/>
                </a:lnTo>
                <a:cubicBezTo>
                  <a:pt x="10208" y="279"/>
                  <a:pt x="10174" y="268"/>
                  <a:pt x="10163" y="268"/>
                </a:cubicBezTo>
                <a:cubicBezTo>
                  <a:pt x="10146" y="268"/>
                  <a:pt x="10146" y="319"/>
                  <a:pt x="10140" y="330"/>
                </a:cubicBezTo>
                <a:cubicBezTo>
                  <a:pt x="10132" y="338"/>
                  <a:pt x="10117" y="344"/>
                  <a:pt x="10108" y="344"/>
                </a:cubicBezTo>
                <a:cubicBezTo>
                  <a:pt x="10105" y="344"/>
                  <a:pt x="10102" y="343"/>
                  <a:pt x="10100" y="341"/>
                </a:cubicBezTo>
                <a:cubicBezTo>
                  <a:pt x="10100" y="341"/>
                  <a:pt x="10100" y="341"/>
                  <a:pt x="10100" y="341"/>
                </a:cubicBezTo>
                <a:cubicBezTo>
                  <a:pt x="10098" y="341"/>
                  <a:pt x="10065" y="427"/>
                  <a:pt x="10038" y="432"/>
                </a:cubicBezTo>
                <a:cubicBezTo>
                  <a:pt x="10015" y="432"/>
                  <a:pt x="10010" y="307"/>
                  <a:pt x="10038" y="296"/>
                </a:cubicBezTo>
                <a:cubicBezTo>
                  <a:pt x="10061" y="285"/>
                  <a:pt x="10072" y="239"/>
                  <a:pt x="10078" y="222"/>
                </a:cubicBezTo>
                <a:cubicBezTo>
                  <a:pt x="10083" y="205"/>
                  <a:pt x="10106" y="171"/>
                  <a:pt x="10117" y="160"/>
                </a:cubicBezTo>
                <a:cubicBezTo>
                  <a:pt x="10123" y="143"/>
                  <a:pt x="10072" y="120"/>
                  <a:pt x="10004" y="109"/>
                </a:cubicBezTo>
                <a:lnTo>
                  <a:pt x="9958" y="182"/>
                </a:lnTo>
                <a:lnTo>
                  <a:pt x="9941" y="217"/>
                </a:lnTo>
                <a:cubicBezTo>
                  <a:pt x="9896" y="222"/>
                  <a:pt x="9834" y="251"/>
                  <a:pt x="9839" y="268"/>
                </a:cubicBezTo>
                <a:cubicBezTo>
                  <a:pt x="9839" y="279"/>
                  <a:pt x="9896" y="302"/>
                  <a:pt x="9919" y="307"/>
                </a:cubicBezTo>
                <a:cubicBezTo>
                  <a:pt x="9941" y="313"/>
                  <a:pt x="9964" y="370"/>
                  <a:pt x="9964" y="398"/>
                </a:cubicBezTo>
                <a:cubicBezTo>
                  <a:pt x="9964" y="417"/>
                  <a:pt x="9924" y="426"/>
                  <a:pt x="9888" y="426"/>
                </a:cubicBezTo>
                <a:cubicBezTo>
                  <a:pt x="9872" y="426"/>
                  <a:pt x="9856" y="424"/>
                  <a:pt x="9845" y="421"/>
                </a:cubicBezTo>
                <a:cubicBezTo>
                  <a:pt x="9817" y="415"/>
                  <a:pt x="9805" y="364"/>
                  <a:pt x="9811" y="347"/>
                </a:cubicBezTo>
                <a:cubicBezTo>
                  <a:pt x="9817" y="336"/>
                  <a:pt x="9794" y="324"/>
                  <a:pt x="9788" y="319"/>
                </a:cubicBezTo>
                <a:cubicBezTo>
                  <a:pt x="9777" y="319"/>
                  <a:pt x="9771" y="336"/>
                  <a:pt x="9771" y="353"/>
                </a:cubicBezTo>
                <a:lnTo>
                  <a:pt x="9771" y="370"/>
                </a:lnTo>
                <a:lnTo>
                  <a:pt x="9760" y="443"/>
                </a:lnTo>
                <a:cubicBezTo>
                  <a:pt x="9715" y="443"/>
                  <a:pt x="9612" y="404"/>
                  <a:pt x="9590" y="398"/>
                </a:cubicBezTo>
                <a:cubicBezTo>
                  <a:pt x="9561" y="392"/>
                  <a:pt x="9533" y="375"/>
                  <a:pt x="9527" y="358"/>
                </a:cubicBezTo>
                <a:cubicBezTo>
                  <a:pt x="9522" y="347"/>
                  <a:pt x="9584" y="319"/>
                  <a:pt x="9607" y="313"/>
                </a:cubicBezTo>
                <a:cubicBezTo>
                  <a:pt x="9625" y="308"/>
                  <a:pt x="9684" y="293"/>
                  <a:pt x="9715" y="293"/>
                </a:cubicBezTo>
                <a:cubicBezTo>
                  <a:pt x="9722" y="293"/>
                  <a:pt x="9728" y="294"/>
                  <a:pt x="9732" y="296"/>
                </a:cubicBezTo>
                <a:cubicBezTo>
                  <a:pt x="9739" y="300"/>
                  <a:pt x="9747" y="302"/>
                  <a:pt x="9754" y="302"/>
                </a:cubicBezTo>
                <a:cubicBezTo>
                  <a:pt x="9768" y="302"/>
                  <a:pt x="9781" y="294"/>
                  <a:pt x="9788" y="279"/>
                </a:cubicBezTo>
                <a:lnTo>
                  <a:pt x="9783" y="262"/>
                </a:lnTo>
                <a:cubicBezTo>
                  <a:pt x="9776" y="246"/>
                  <a:pt x="9770" y="235"/>
                  <a:pt x="9760" y="235"/>
                </a:cubicBezTo>
                <a:cubicBezTo>
                  <a:pt x="9753" y="235"/>
                  <a:pt x="9744" y="241"/>
                  <a:pt x="9732" y="256"/>
                </a:cubicBezTo>
                <a:cubicBezTo>
                  <a:pt x="9726" y="265"/>
                  <a:pt x="9712" y="269"/>
                  <a:pt x="9697" y="269"/>
                </a:cubicBezTo>
                <a:cubicBezTo>
                  <a:pt x="9683" y="269"/>
                  <a:pt x="9669" y="265"/>
                  <a:pt x="9663" y="256"/>
                </a:cubicBezTo>
                <a:lnTo>
                  <a:pt x="9618" y="200"/>
                </a:lnTo>
                <a:cubicBezTo>
                  <a:pt x="9561" y="211"/>
                  <a:pt x="9465" y="228"/>
                  <a:pt x="9465" y="251"/>
                </a:cubicBezTo>
                <a:cubicBezTo>
                  <a:pt x="9465" y="266"/>
                  <a:pt x="9460" y="273"/>
                  <a:pt x="9453" y="273"/>
                </a:cubicBezTo>
                <a:cubicBezTo>
                  <a:pt x="9450" y="273"/>
                  <a:pt x="9446" y="271"/>
                  <a:pt x="9442" y="268"/>
                </a:cubicBezTo>
                <a:lnTo>
                  <a:pt x="9436" y="256"/>
                </a:lnTo>
                <a:cubicBezTo>
                  <a:pt x="9427" y="242"/>
                  <a:pt x="9396" y="225"/>
                  <a:pt x="9372" y="225"/>
                </a:cubicBezTo>
                <a:cubicBezTo>
                  <a:pt x="9366" y="225"/>
                  <a:pt x="9361" y="226"/>
                  <a:pt x="9357" y="228"/>
                </a:cubicBezTo>
                <a:cubicBezTo>
                  <a:pt x="9349" y="228"/>
                  <a:pt x="9342" y="225"/>
                  <a:pt x="9334" y="225"/>
                </a:cubicBezTo>
                <a:cubicBezTo>
                  <a:pt x="9331" y="225"/>
                  <a:pt x="9327" y="226"/>
                  <a:pt x="9323" y="228"/>
                </a:cubicBezTo>
                <a:lnTo>
                  <a:pt x="9289" y="245"/>
                </a:lnTo>
                <a:cubicBezTo>
                  <a:pt x="9306" y="256"/>
                  <a:pt x="9317" y="285"/>
                  <a:pt x="9329" y="313"/>
                </a:cubicBezTo>
                <a:cubicBezTo>
                  <a:pt x="9351" y="313"/>
                  <a:pt x="9374" y="313"/>
                  <a:pt x="9374" y="319"/>
                </a:cubicBezTo>
                <a:cubicBezTo>
                  <a:pt x="9372" y="321"/>
                  <a:pt x="9370" y="321"/>
                  <a:pt x="9366" y="321"/>
                </a:cubicBezTo>
                <a:cubicBezTo>
                  <a:pt x="9360" y="321"/>
                  <a:pt x="9349" y="319"/>
                  <a:pt x="9334" y="319"/>
                </a:cubicBezTo>
                <a:cubicBezTo>
                  <a:pt x="9357" y="370"/>
                  <a:pt x="9368" y="432"/>
                  <a:pt x="9346" y="438"/>
                </a:cubicBezTo>
                <a:cubicBezTo>
                  <a:pt x="9341" y="439"/>
                  <a:pt x="9336" y="439"/>
                  <a:pt x="9331" y="439"/>
                </a:cubicBezTo>
                <a:cubicBezTo>
                  <a:pt x="9299" y="439"/>
                  <a:pt x="9278" y="422"/>
                  <a:pt x="9278" y="392"/>
                </a:cubicBezTo>
                <a:lnTo>
                  <a:pt x="9278" y="370"/>
                </a:lnTo>
                <a:cubicBezTo>
                  <a:pt x="9278" y="353"/>
                  <a:pt x="9283" y="330"/>
                  <a:pt x="9289" y="324"/>
                </a:cubicBezTo>
                <a:lnTo>
                  <a:pt x="9306" y="313"/>
                </a:lnTo>
                <a:lnTo>
                  <a:pt x="9312" y="313"/>
                </a:lnTo>
                <a:cubicBezTo>
                  <a:pt x="9289" y="307"/>
                  <a:pt x="9266" y="302"/>
                  <a:pt x="9244" y="296"/>
                </a:cubicBezTo>
                <a:lnTo>
                  <a:pt x="9232" y="279"/>
                </a:lnTo>
                <a:lnTo>
                  <a:pt x="9221" y="262"/>
                </a:lnTo>
                <a:cubicBezTo>
                  <a:pt x="9227" y="245"/>
                  <a:pt x="9210" y="217"/>
                  <a:pt x="9181" y="205"/>
                </a:cubicBezTo>
                <a:lnTo>
                  <a:pt x="9175" y="262"/>
                </a:lnTo>
                <a:lnTo>
                  <a:pt x="9175" y="279"/>
                </a:lnTo>
                <a:cubicBezTo>
                  <a:pt x="9164" y="302"/>
                  <a:pt x="9198" y="341"/>
                  <a:pt x="9210" y="353"/>
                </a:cubicBezTo>
                <a:cubicBezTo>
                  <a:pt x="9220" y="369"/>
                  <a:pt x="9216" y="433"/>
                  <a:pt x="9202" y="433"/>
                </a:cubicBezTo>
                <a:cubicBezTo>
                  <a:pt x="9201" y="433"/>
                  <a:pt x="9199" y="433"/>
                  <a:pt x="9198" y="432"/>
                </a:cubicBezTo>
                <a:cubicBezTo>
                  <a:pt x="9190" y="426"/>
                  <a:pt x="9175" y="426"/>
                  <a:pt x="9162" y="426"/>
                </a:cubicBezTo>
                <a:cubicBezTo>
                  <a:pt x="9149" y="426"/>
                  <a:pt x="9136" y="426"/>
                  <a:pt x="9130" y="421"/>
                </a:cubicBezTo>
                <a:cubicBezTo>
                  <a:pt x="9123" y="410"/>
                  <a:pt x="9108" y="404"/>
                  <a:pt x="9093" y="404"/>
                </a:cubicBezTo>
                <a:cubicBezTo>
                  <a:pt x="9084" y="404"/>
                  <a:pt x="9076" y="405"/>
                  <a:pt x="9068" y="409"/>
                </a:cubicBezTo>
                <a:lnTo>
                  <a:pt x="9045" y="421"/>
                </a:lnTo>
                <a:cubicBezTo>
                  <a:pt x="9045" y="421"/>
                  <a:pt x="9034" y="409"/>
                  <a:pt x="9028" y="398"/>
                </a:cubicBezTo>
                <a:lnTo>
                  <a:pt x="9017" y="341"/>
                </a:lnTo>
                <a:cubicBezTo>
                  <a:pt x="8983" y="290"/>
                  <a:pt x="8983" y="211"/>
                  <a:pt x="8994" y="188"/>
                </a:cubicBezTo>
                <a:cubicBezTo>
                  <a:pt x="9003" y="174"/>
                  <a:pt x="8990" y="164"/>
                  <a:pt x="8959" y="164"/>
                </a:cubicBezTo>
                <a:cubicBezTo>
                  <a:pt x="8953" y="164"/>
                  <a:pt x="8945" y="164"/>
                  <a:pt x="8937" y="165"/>
                </a:cubicBezTo>
                <a:lnTo>
                  <a:pt x="8937" y="182"/>
                </a:lnTo>
                <a:lnTo>
                  <a:pt x="8926" y="211"/>
                </a:lnTo>
                <a:cubicBezTo>
                  <a:pt x="8914" y="215"/>
                  <a:pt x="8855" y="224"/>
                  <a:pt x="8806" y="224"/>
                </a:cubicBezTo>
                <a:cubicBezTo>
                  <a:pt x="8783" y="224"/>
                  <a:pt x="8763" y="222"/>
                  <a:pt x="8750" y="217"/>
                </a:cubicBezTo>
                <a:cubicBezTo>
                  <a:pt x="8710" y="205"/>
                  <a:pt x="8671" y="188"/>
                  <a:pt x="8659" y="177"/>
                </a:cubicBezTo>
                <a:lnTo>
                  <a:pt x="8659" y="171"/>
                </a:lnTo>
                <a:lnTo>
                  <a:pt x="8665" y="120"/>
                </a:lnTo>
                <a:lnTo>
                  <a:pt x="8665" y="120"/>
                </a:lnTo>
                <a:cubicBezTo>
                  <a:pt x="8636" y="126"/>
                  <a:pt x="8580" y="131"/>
                  <a:pt x="8568" y="143"/>
                </a:cubicBezTo>
                <a:cubicBezTo>
                  <a:pt x="8567" y="144"/>
                  <a:pt x="8566" y="144"/>
                  <a:pt x="8563" y="144"/>
                </a:cubicBezTo>
                <a:cubicBezTo>
                  <a:pt x="8543" y="144"/>
                  <a:pt x="8482" y="115"/>
                  <a:pt x="8443" y="115"/>
                </a:cubicBezTo>
                <a:cubicBezTo>
                  <a:pt x="8434" y="115"/>
                  <a:pt x="8427" y="116"/>
                  <a:pt x="8421" y="120"/>
                </a:cubicBezTo>
                <a:cubicBezTo>
                  <a:pt x="8381" y="148"/>
                  <a:pt x="8375" y="228"/>
                  <a:pt x="8381" y="245"/>
                </a:cubicBezTo>
                <a:cubicBezTo>
                  <a:pt x="8387" y="268"/>
                  <a:pt x="8341" y="290"/>
                  <a:pt x="8324" y="296"/>
                </a:cubicBezTo>
                <a:cubicBezTo>
                  <a:pt x="8307" y="296"/>
                  <a:pt x="8319" y="324"/>
                  <a:pt x="8358" y="347"/>
                </a:cubicBezTo>
                <a:lnTo>
                  <a:pt x="8387" y="370"/>
                </a:lnTo>
                <a:cubicBezTo>
                  <a:pt x="8398" y="381"/>
                  <a:pt x="8415" y="415"/>
                  <a:pt x="8410" y="432"/>
                </a:cubicBezTo>
                <a:cubicBezTo>
                  <a:pt x="8407" y="446"/>
                  <a:pt x="8400" y="452"/>
                  <a:pt x="8391" y="452"/>
                </a:cubicBezTo>
                <a:cubicBezTo>
                  <a:pt x="8383" y="452"/>
                  <a:pt x="8373" y="446"/>
                  <a:pt x="8364" y="438"/>
                </a:cubicBezTo>
                <a:lnTo>
                  <a:pt x="8353" y="426"/>
                </a:lnTo>
                <a:cubicBezTo>
                  <a:pt x="8345" y="423"/>
                  <a:pt x="8339" y="422"/>
                  <a:pt x="8334" y="422"/>
                </a:cubicBezTo>
                <a:cubicBezTo>
                  <a:pt x="8320" y="422"/>
                  <a:pt x="8318" y="433"/>
                  <a:pt x="8330" y="449"/>
                </a:cubicBezTo>
                <a:lnTo>
                  <a:pt x="8336" y="461"/>
                </a:lnTo>
                <a:lnTo>
                  <a:pt x="8336" y="472"/>
                </a:lnTo>
                <a:cubicBezTo>
                  <a:pt x="8336" y="489"/>
                  <a:pt x="8324" y="506"/>
                  <a:pt x="8307" y="506"/>
                </a:cubicBezTo>
                <a:lnTo>
                  <a:pt x="8296" y="506"/>
                </a:lnTo>
                <a:lnTo>
                  <a:pt x="8273" y="500"/>
                </a:lnTo>
                <a:cubicBezTo>
                  <a:pt x="8256" y="478"/>
                  <a:pt x="8217" y="461"/>
                  <a:pt x="8188" y="455"/>
                </a:cubicBezTo>
                <a:lnTo>
                  <a:pt x="8177" y="387"/>
                </a:lnTo>
                <a:cubicBezTo>
                  <a:pt x="8171" y="341"/>
                  <a:pt x="8205" y="347"/>
                  <a:pt x="8205" y="319"/>
                </a:cubicBezTo>
                <a:lnTo>
                  <a:pt x="8211" y="302"/>
                </a:lnTo>
                <a:cubicBezTo>
                  <a:pt x="8211" y="285"/>
                  <a:pt x="8194" y="268"/>
                  <a:pt x="8177" y="268"/>
                </a:cubicBezTo>
                <a:lnTo>
                  <a:pt x="8166" y="279"/>
                </a:lnTo>
                <a:lnTo>
                  <a:pt x="8154" y="290"/>
                </a:lnTo>
                <a:cubicBezTo>
                  <a:pt x="8152" y="293"/>
                  <a:pt x="8147" y="294"/>
                  <a:pt x="8140" y="294"/>
                </a:cubicBezTo>
                <a:cubicBezTo>
                  <a:pt x="8120" y="294"/>
                  <a:pt x="8082" y="285"/>
                  <a:pt x="8053" y="285"/>
                </a:cubicBezTo>
                <a:cubicBezTo>
                  <a:pt x="8034" y="285"/>
                  <a:pt x="8018" y="289"/>
                  <a:pt x="8012" y="302"/>
                </a:cubicBezTo>
                <a:cubicBezTo>
                  <a:pt x="7992" y="337"/>
                  <a:pt x="8030" y="390"/>
                  <a:pt x="8055" y="390"/>
                </a:cubicBezTo>
                <a:cubicBezTo>
                  <a:pt x="8058" y="390"/>
                  <a:pt x="8061" y="389"/>
                  <a:pt x="8063" y="387"/>
                </a:cubicBezTo>
                <a:cubicBezTo>
                  <a:pt x="8077" y="377"/>
                  <a:pt x="8090" y="371"/>
                  <a:pt x="8100" y="371"/>
                </a:cubicBezTo>
                <a:cubicBezTo>
                  <a:pt x="8107" y="371"/>
                  <a:pt x="8112" y="374"/>
                  <a:pt x="8114" y="381"/>
                </a:cubicBezTo>
                <a:lnTo>
                  <a:pt x="8120" y="392"/>
                </a:lnTo>
                <a:cubicBezTo>
                  <a:pt x="8126" y="426"/>
                  <a:pt x="8171" y="449"/>
                  <a:pt x="8126" y="483"/>
                </a:cubicBezTo>
                <a:lnTo>
                  <a:pt x="8120" y="489"/>
                </a:lnTo>
                <a:cubicBezTo>
                  <a:pt x="8092" y="461"/>
                  <a:pt x="8063" y="432"/>
                  <a:pt x="8058" y="432"/>
                </a:cubicBezTo>
                <a:cubicBezTo>
                  <a:pt x="8058" y="432"/>
                  <a:pt x="8058" y="431"/>
                  <a:pt x="8057" y="431"/>
                </a:cubicBezTo>
                <a:cubicBezTo>
                  <a:pt x="8053" y="431"/>
                  <a:pt x="8029" y="456"/>
                  <a:pt x="8024" y="466"/>
                </a:cubicBezTo>
                <a:cubicBezTo>
                  <a:pt x="8021" y="469"/>
                  <a:pt x="8019" y="470"/>
                  <a:pt x="8016" y="470"/>
                </a:cubicBezTo>
                <a:cubicBezTo>
                  <a:pt x="8008" y="470"/>
                  <a:pt x="8000" y="454"/>
                  <a:pt x="7995" y="432"/>
                </a:cubicBezTo>
                <a:lnTo>
                  <a:pt x="7984" y="421"/>
                </a:lnTo>
                <a:lnTo>
                  <a:pt x="7967" y="415"/>
                </a:lnTo>
                <a:cubicBezTo>
                  <a:pt x="7944" y="415"/>
                  <a:pt x="7922" y="358"/>
                  <a:pt x="7922" y="285"/>
                </a:cubicBezTo>
                <a:lnTo>
                  <a:pt x="7922" y="222"/>
                </a:lnTo>
                <a:cubicBezTo>
                  <a:pt x="7922" y="211"/>
                  <a:pt x="7916" y="200"/>
                  <a:pt x="7910" y="200"/>
                </a:cubicBezTo>
                <a:lnTo>
                  <a:pt x="7899" y="194"/>
                </a:lnTo>
                <a:cubicBezTo>
                  <a:pt x="7893" y="194"/>
                  <a:pt x="7888" y="268"/>
                  <a:pt x="7876" y="290"/>
                </a:cubicBezTo>
                <a:cubicBezTo>
                  <a:pt x="7871" y="313"/>
                  <a:pt x="7876" y="409"/>
                  <a:pt x="7848" y="421"/>
                </a:cubicBezTo>
                <a:cubicBezTo>
                  <a:pt x="7840" y="425"/>
                  <a:pt x="7833" y="428"/>
                  <a:pt x="7826" y="428"/>
                </a:cubicBezTo>
                <a:cubicBezTo>
                  <a:pt x="7809" y="428"/>
                  <a:pt x="7797" y="413"/>
                  <a:pt x="7797" y="392"/>
                </a:cubicBezTo>
                <a:lnTo>
                  <a:pt x="7802" y="370"/>
                </a:lnTo>
                <a:cubicBezTo>
                  <a:pt x="7808" y="353"/>
                  <a:pt x="7819" y="336"/>
                  <a:pt x="7825" y="313"/>
                </a:cubicBezTo>
                <a:cubicBezTo>
                  <a:pt x="7831" y="273"/>
                  <a:pt x="7808" y="239"/>
                  <a:pt x="7780" y="234"/>
                </a:cubicBezTo>
                <a:cubicBezTo>
                  <a:pt x="7775" y="231"/>
                  <a:pt x="7771" y="230"/>
                  <a:pt x="7768" y="230"/>
                </a:cubicBezTo>
                <a:cubicBezTo>
                  <a:pt x="7748" y="230"/>
                  <a:pt x="7755" y="271"/>
                  <a:pt x="7746" y="290"/>
                </a:cubicBezTo>
                <a:lnTo>
                  <a:pt x="7729" y="330"/>
                </a:lnTo>
                <a:cubicBezTo>
                  <a:pt x="7695" y="364"/>
                  <a:pt x="7661" y="409"/>
                  <a:pt x="7655" y="432"/>
                </a:cubicBezTo>
                <a:lnTo>
                  <a:pt x="7649" y="455"/>
                </a:lnTo>
                <a:lnTo>
                  <a:pt x="7649" y="466"/>
                </a:lnTo>
                <a:cubicBezTo>
                  <a:pt x="7648" y="468"/>
                  <a:pt x="7647" y="469"/>
                  <a:pt x="7645" y="469"/>
                </a:cubicBezTo>
                <a:cubicBezTo>
                  <a:pt x="7637" y="469"/>
                  <a:pt x="7632" y="419"/>
                  <a:pt x="7632" y="404"/>
                </a:cubicBezTo>
                <a:cubicBezTo>
                  <a:pt x="7632" y="387"/>
                  <a:pt x="7661" y="358"/>
                  <a:pt x="7695" y="347"/>
                </a:cubicBezTo>
                <a:lnTo>
                  <a:pt x="7700" y="330"/>
                </a:lnTo>
                <a:cubicBezTo>
                  <a:pt x="7712" y="285"/>
                  <a:pt x="7666" y="302"/>
                  <a:pt x="7655" y="279"/>
                </a:cubicBezTo>
                <a:cubicBezTo>
                  <a:pt x="7643" y="264"/>
                  <a:pt x="7629" y="257"/>
                  <a:pt x="7616" y="257"/>
                </a:cubicBezTo>
                <a:cubicBezTo>
                  <a:pt x="7604" y="257"/>
                  <a:pt x="7592" y="263"/>
                  <a:pt x="7581" y="273"/>
                </a:cubicBezTo>
                <a:cubicBezTo>
                  <a:pt x="7570" y="287"/>
                  <a:pt x="7560" y="293"/>
                  <a:pt x="7551" y="293"/>
                </a:cubicBezTo>
                <a:cubicBezTo>
                  <a:pt x="7539" y="293"/>
                  <a:pt x="7529" y="281"/>
                  <a:pt x="7519" y="268"/>
                </a:cubicBezTo>
                <a:cubicBezTo>
                  <a:pt x="7502" y="245"/>
                  <a:pt x="7496" y="222"/>
                  <a:pt x="7513" y="200"/>
                </a:cubicBezTo>
                <a:cubicBezTo>
                  <a:pt x="7530" y="177"/>
                  <a:pt x="7530" y="165"/>
                  <a:pt x="7502" y="165"/>
                </a:cubicBezTo>
                <a:cubicBezTo>
                  <a:pt x="7496" y="165"/>
                  <a:pt x="7479" y="182"/>
                  <a:pt x="7479" y="188"/>
                </a:cubicBezTo>
                <a:lnTo>
                  <a:pt x="7473" y="222"/>
                </a:lnTo>
                <a:cubicBezTo>
                  <a:pt x="7473" y="243"/>
                  <a:pt x="7442" y="255"/>
                  <a:pt x="7410" y="255"/>
                </a:cubicBezTo>
                <a:cubicBezTo>
                  <a:pt x="7382" y="255"/>
                  <a:pt x="7353" y="246"/>
                  <a:pt x="7343" y="228"/>
                </a:cubicBezTo>
                <a:cubicBezTo>
                  <a:pt x="7332" y="215"/>
                  <a:pt x="7318" y="210"/>
                  <a:pt x="7304" y="210"/>
                </a:cubicBezTo>
                <a:cubicBezTo>
                  <a:pt x="7281" y="210"/>
                  <a:pt x="7259" y="223"/>
                  <a:pt x="7252" y="234"/>
                </a:cubicBezTo>
                <a:cubicBezTo>
                  <a:pt x="7246" y="251"/>
                  <a:pt x="7195" y="279"/>
                  <a:pt x="7144" y="296"/>
                </a:cubicBezTo>
                <a:lnTo>
                  <a:pt x="7184" y="415"/>
                </a:lnTo>
                <a:lnTo>
                  <a:pt x="7184" y="421"/>
                </a:lnTo>
                <a:cubicBezTo>
                  <a:pt x="7184" y="432"/>
                  <a:pt x="7133" y="461"/>
                  <a:pt x="7110" y="461"/>
                </a:cubicBezTo>
                <a:cubicBezTo>
                  <a:pt x="7096" y="456"/>
                  <a:pt x="7039" y="442"/>
                  <a:pt x="7009" y="442"/>
                </a:cubicBezTo>
                <a:cubicBezTo>
                  <a:pt x="7004" y="442"/>
                  <a:pt x="7000" y="443"/>
                  <a:pt x="6997" y="443"/>
                </a:cubicBezTo>
                <a:cubicBezTo>
                  <a:pt x="6968" y="443"/>
                  <a:pt x="6963" y="409"/>
                  <a:pt x="6974" y="364"/>
                </a:cubicBezTo>
                <a:lnTo>
                  <a:pt x="6985" y="336"/>
                </a:lnTo>
                <a:lnTo>
                  <a:pt x="6997" y="302"/>
                </a:lnTo>
                <a:cubicBezTo>
                  <a:pt x="7006" y="264"/>
                  <a:pt x="6992" y="242"/>
                  <a:pt x="6961" y="242"/>
                </a:cubicBezTo>
                <a:cubicBezTo>
                  <a:pt x="6955" y="242"/>
                  <a:pt x="6948" y="243"/>
                  <a:pt x="6940" y="245"/>
                </a:cubicBezTo>
                <a:lnTo>
                  <a:pt x="6912" y="262"/>
                </a:lnTo>
                <a:cubicBezTo>
                  <a:pt x="6900" y="262"/>
                  <a:pt x="6889" y="279"/>
                  <a:pt x="6889" y="290"/>
                </a:cubicBezTo>
                <a:cubicBezTo>
                  <a:pt x="6889" y="302"/>
                  <a:pt x="6900" y="313"/>
                  <a:pt x="6906" y="324"/>
                </a:cubicBezTo>
                <a:cubicBezTo>
                  <a:pt x="6917" y="336"/>
                  <a:pt x="6934" y="341"/>
                  <a:pt x="6934" y="358"/>
                </a:cubicBezTo>
                <a:lnTo>
                  <a:pt x="6940" y="392"/>
                </a:lnTo>
                <a:cubicBezTo>
                  <a:pt x="6900" y="404"/>
                  <a:pt x="6838" y="415"/>
                  <a:pt x="6798" y="415"/>
                </a:cubicBezTo>
                <a:lnTo>
                  <a:pt x="6832" y="341"/>
                </a:lnTo>
                <a:lnTo>
                  <a:pt x="6855" y="296"/>
                </a:lnTo>
                <a:cubicBezTo>
                  <a:pt x="6844" y="222"/>
                  <a:pt x="6798" y="165"/>
                  <a:pt x="6787" y="165"/>
                </a:cubicBezTo>
                <a:cubicBezTo>
                  <a:pt x="6775" y="165"/>
                  <a:pt x="6787" y="262"/>
                  <a:pt x="6770" y="273"/>
                </a:cubicBezTo>
                <a:cubicBezTo>
                  <a:pt x="6758" y="290"/>
                  <a:pt x="6719" y="353"/>
                  <a:pt x="6713" y="381"/>
                </a:cubicBezTo>
                <a:cubicBezTo>
                  <a:pt x="6713" y="409"/>
                  <a:pt x="6719" y="483"/>
                  <a:pt x="6707" y="506"/>
                </a:cubicBezTo>
                <a:cubicBezTo>
                  <a:pt x="6696" y="523"/>
                  <a:pt x="6651" y="580"/>
                  <a:pt x="6639" y="597"/>
                </a:cubicBezTo>
                <a:cubicBezTo>
                  <a:pt x="6638" y="599"/>
                  <a:pt x="6637" y="599"/>
                  <a:pt x="6635" y="599"/>
                </a:cubicBezTo>
                <a:cubicBezTo>
                  <a:pt x="6620" y="599"/>
                  <a:pt x="6610" y="492"/>
                  <a:pt x="6600" y="461"/>
                </a:cubicBezTo>
                <a:cubicBezTo>
                  <a:pt x="6588" y="432"/>
                  <a:pt x="6526" y="404"/>
                  <a:pt x="6514" y="404"/>
                </a:cubicBezTo>
                <a:cubicBezTo>
                  <a:pt x="6503" y="404"/>
                  <a:pt x="6486" y="290"/>
                  <a:pt x="6463" y="268"/>
                </a:cubicBezTo>
                <a:cubicBezTo>
                  <a:pt x="6451" y="258"/>
                  <a:pt x="6433" y="254"/>
                  <a:pt x="6416" y="254"/>
                </a:cubicBezTo>
                <a:cubicBezTo>
                  <a:pt x="6391" y="254"/>
                  <a:pt x="6368" y="261"/>
                  <a:pt x="6361" y="268"/>
                </a:cubicBezTo>
                <a:cubicBezTo>
                  <a:pt x="6360" y="269"/>
                  <a:pt x="6358" y="269"/>
                  <a:pt x="6356" y="269"/>
                </a:cubicBezTo>
                <a:cubicBezTo>
                  <a:pt x="6339" y="269"/>
                  <a:pt x="6312" y="221"/>
                  <a:pt x="6327" y="205"/>
                </a:cubicBezTo>
                <a:cubicBezTo>
                  <a:pt x="6350" y="188"/>
                  <a:pt x="6333" y="154"/>
                  <a:pt x="6293" y="131"/>
                </a:cubicBezTo>
                <a:lnTo>
                  <a:pt x="6282" y="148"/>
                </a:lnTo>
                <a:lnTo>
                  <a:pt x="6236" y="205"/>
                </a:lnTo>
                <a:cubicBezTo>
                  <a:pt x="6229" y="197"/>
                  <a:pt x="6220" y="194"/>
                  <a:pt x="6213" y="194"/>
                </a:cubicBezTo>
                <a:cubicBezTo>
                  <a:pt x="6186" y="194"/>
                  <a:pt x="6161" y="231"/>
                  <a:pt x="6157" y="262"/>
                </a:cubicBezTo>
                <a:cubicBezTo>
                  <a:pt x="6151" y="296"/>
                  <a:pt x="6180" y="347"/>
                  <a:pt x="6174" y="364"/>
                </a:cubicBezTo>
                <a:cubicBezTo>
                  <a:pt x="6168" y="375"/>
                  <a:pt x="6140" y="398"/>
                  <a:pt x="6112" y="415"/>
                </a:cubicBezTo>
                <a:lnTo>
                  <a:pt x="6106" y="438"/>
                </a:lnTo>
                <a:lnTo>
                  <a:pt x="6095" y="461"/>
                </a:lnTo>
                <a:cubicBezTo>
                  <a:pt x="6083" y="472"/>
                  <a:pt x="6038" y="489"/>
                  <a:pt x="6027" y="495"/>
                </a:cubicBezTo>
                <a:cubicBezTo>
                  <a:pt x="6026" y="496"/>
                  <a:pt x="6024" y="496"/>
                  <a:pt x="6023" y="496"/>
                </a:cubicBezTo>
                <a:cubicBezTo>
                  <a:pt x="6008" y="496"/>
                  <a:pt x="5974" y="447"/>
                  <a:pt x="5964" y="426"/>
                </a:cubicBezTo>
                <a:cubicBezTo>
                  <a:pt x="5962" y="423"/>
                  <a:pt x="5957" y="421"/>
                  <a:pt x="5950" y="421"/>
                </a:cubicBezTo>
                <a:cubicBezTo>
                  <a:pt x="5923" y="421"/>
                  <a:pt x="5865" y="443"/>
                  <a:pt x="5826" y="443"/>
                </a:cubicBezTo>
                <a:cubicBezTo>
                  <a:pt x="5815" y="443"/>
                  <a:pt x="5806" y="442"/>
                  <a:pt x="5800" y="438"/>
                </a:cubicBezTo>
                <a:cubicBezTo>
                  <a:pt x="5760" y="415"/>
                  <a:pt x="5766" y="319"/>
                  <a:pt x="5777" y="296"/>
                </a:cubicBezTo>
                <a:cubicBezTo>
                  <a:pt x="5788" y="268"/>
                  <a:pt x="5788" y="228"/>
                  <a:pt x="5771" y="211"/>
                </a:cubicBezTo>
                <a:lnTo>
                  <a:pt x="5754" y="194"/>
                </a:lnTo>
                <a:cubicBezTo>
                  <a:pt x="5743" y="188"/>
                  <a:pt x="5731" y="165"/>
                  <a:pt x="5726" y="165"/>
                </a:cubicBezTo>
                <a:cubicBezTo>
                  <a:pt x="5686" y="188"/>
                  <a:pt x="5731" y="200"/>
                  <a:pt x="5731" y="217"/>
                </a:cubicBezTo>
                <a:lnTo>
                  <a:pt x="5731" y="239"/>
                </a:lnTo>
                <a:cubicBezTo>
                  <a:pt x="5728" y="263"/>
                  <a:pt x="5715" y="270"/>
                  <a:pt x="5702" y="270"/>
                </a:cubicBezTo>
                <a:cubicBezTo>
                  <a:pt x="5694" y="270"/>
                  <a:pt x="5685" y="267"/>
                  <a:pt x="5680" y="262"/>
                </a:cubicBezTo>
                <a:cubicBezTo>
                  <a:pt x="5669" y="256"/>
                  <a:pt x="5652" y="245"/>
                  <a:pt x="5641" y="245"/>
                </a:cubicBezTo>
                <a:lnTo>
                  <a:pt x="5624" y="251"/>
                </a:lnTo>
                <a:cubicBezTo>
                  <a:pt x="5617" y="257"/>
                  <a:pt x="5609" y="261"/>
                  <a:pt x="5603" y="261"/>
                </a:cubicBezTo>
                <a:cubicBezTo>
                  <a:pt x="5592" y="261"/>
                  <a:pt x="5584" y="252"/>
                  <a:pt x="5584" y="228"/>
                </a:cubicBezTo>
                <a:cubicBezTo>
                  <a:pt x="5584" y="201"/>
                  <a:pt x="5574" y="165"/>
                  <a:pt x="5610" y="165"/>
                </a:cubicBezTo>
                <a:cubicBezTo>
                  <a:pt x="5612" y="165"/>
                  <a:pt x="5615" y="165"/>
                  <a:pt x="5618" y="165"/>
                </a:cubicBezTo>
                <a:lnTo>
                  <a:pt x="5646" y="165"/>
                </a:lnTo>
                <a:cubicBezTo>
                  <a:pt x="5652" y="137"/>
                  <a:pt x="5641" y="109"/>
                  <a:pt x="5624" y="97"/>
                </a:cubicBezTo>
                <a:lnTo>
                  <a:pt x="5607" y="120"/>
                </a:lnTo>
                <a:cubicBezTo>
                  <a:pt x="5595" y="131"/>
                  <a:pt x="5573" y="126"/>
                  <a:pt x="5561" y="131"/>
                </a:cubicBezTo>
                <a:cubicBezTo>
                  <a:pt x="5550" y="143"/>
                  <a:pt x="5539" y="154"/>
                  <a:pt x="5539" y="171"/>
                </a:cubicBezTo>
                <a:lnTo>
                  <a:pt x="5522" y="222"/>
                </a:lnTo>
                <a:cubicBezTo>
                  <a:pt x="5493" y="222"/>
                  <a:pt x="5448" y="211"/>
                  <a:pt x="5436" y="205"/>
                </a:cubicBezTo>
                <a:cubicBezTo>
                  <a:pt x="5431" y="200"/>
                  <a:pt x="5419" y="182"/>
                  <a:pt x="5419" y="177"/>
                </a:cubicBezTo>
                <a:cubicBezTo>
                  <a:pt x="5419" y="171"/>
                  <a:pt x="5431" y="165"/>
                  <a:pt x="5453" y="165"/>
                </a:cubicBezTo>
                <a:lnTo>
                  <a:pt x="5465" y="160"/>
                </a:lnTo>
                <a:lnTo>
                  <a:pt x="5482" y="160"/>
                </a:lnTo>
                <a:cubicBezTo>
                  <a:pt x="5505" y="154"/>
                  <a:pt x="5448" y="126"/>
                  <a:pt x="5419" y="114"/>
                </a:cubicBezTo>
                <a:cubicBezTo>
                  <a:pt x="5401" y="110"/>
                  <a:pt x="5372" y="102"/>
                  <a:pt x="5355" y="102"/>
                </a:cubicBezTo>
                <a:cubicBezTo>
                  <a:pt x="5351" y="102"/>
                  <a:pt x="5348" y="102"/>
                  <a:pt x="5346" y="103"/>
                </a:cubicBezTo>
                <a:cubicBezTo>
                  <a:pt x="5334" y="109"/>
                  <a:pt x="5340" y="137"/>
                  <a:pt x="5357" y="165"/>
                </a:cubicBezTo>
                <a:lnTo>
                  <a:pt x="5363" y="188"/>
                </a:lnTo>
                <a:lnTo>
                  <a:pt x="5363" y="200"/>
                </a:lnTo>
                <a:cubicBezTo>
                  <a:pt x="5359" y="208"/>
                  <a:pt x="5348" y="213"/>
                  <a:pt x="5336" y="213"/>
                </a:cubicBezTo>
                <a:cubicBezTo>
                  <a:pt x="5332" y="213"/>
                  <a:pt x="5328" y="212"/>
                  <a:pt x="5323" y="211"/>
                </a:cubicBezTo>
                <a:lnTo>
                  <a:pt x="5312" y="200"/>
                </a:lnTo>
                <a:lnTo>
                  <a:pt x="5306" y="188"/>
                </a:lnTo>
                <a:cubicBezTo>
                  <a:pt x="5306" y="186"/>
                  <a:pt x="5306" y="185"/>
                  <a:pt x="5305" y="185"/>
                </a:cubicBezTo>
                <a:cubicBezTo>
                  <a:pt x="5300" y="185"/>
                  <a:pt x="5283" y="225"/>
                  <a:pt x="5283" y="239"/>
                </a:cubicBezTo>
                <a:cubicBezTo>
                  <a:pt x="5278" y="262"/>
                  <a:pt x="5329" y="302"/>
                  <a:pt x="5357" y="302"/>
                </a:cubicBezTo>
                <a:cubicBezTo>
                  <a:pt x="5380" y="302"/>
                  <a:pt x="5346" y="347"/>
                  <a:pt x="5329" y="358"/>
                </a:cubicBezTo>
                <a:cubicBezTo>
                  <a:pt x="5312" y="370"/>
                  <a:pt x="5238" y="392"/>
                  <a:pt x="5227" y="409"/>
                </a:cubicBezTo>
                <a:cubicBezTo>
                  <a:pt x="5224" y="414"/>
                  <a:pt x="5220" y="416"/>
                  <a:pt x="5216" y="416"/>
                </a:cubicBezTo>
                <a:cubicBezTo>
                  <a:pt x="5200" y="416"/>
                  <a:pt x="5174" y="389"/>
                  <a:pt x="5170" y="375"/>
                </a:cubicBezTo>
                <a:cubicBezTo>
                  <a:pt x="5167" y="372"/>
                  <a:pt x="5165" y="370"/>
                  <a:pt x="5162" y="370"/>
                </a:cubicBezTo>
                <a:cubicBezTo>
                  <a:pt x="5154" y="370"/>
                  <a:pt x="5147" y="391"/>
                  <a:pt x="5147" y="426"/>
                </a:cubicBezTo>
                <a:lnTo>
                  <a:pt x="5136" y="438"/>
                </a:lnTo>
                <a:lnTo>
                  <a:pt x="5124" y="449"/>
                </a:lnTo>
                <a:cubicBezTo>
                  <a:pt x="5119" y="448"/>
                  <a:pt x="5114" y="447"/>
                  <a:pt x="5110" y="447"/>
                </a:cubicBezTo>
                <a:cubicBezTo>
                  <a:pt x="5083" y="447"/>
                  <a:pt x="5080" y="473"/>
                  <a:pt x="5085" y="483"/>
                </a:cubicBezTo>
                <a:cubicBezTo>
                  <a:pt x="5085" y="495"/>
                  <a:pt x="5056" y="517"/>
                  <a:pt x="5011" y="534"/>
                </a:cubicBezTo>
                <a:lnTo>
                  <a:pt x="4971" y="546"/>
                </a:lnTo>
                <a:cubicBezTo>
                  <a:pt x="4966" y="546"/>
                  <a:pt x="4949" y="529"/>
                  <a:pt x="4949" y="523"/>
                </a:cubicBezTo>
                <a:lnTo>
                  <a:pt x="4943" y="512"/>
                </a:lnTo>
                <a:cubicBezTo>
                  <a:pt x="4952" y="498"/>
                  <a:pt x="4969" y="487"/>
                  <a:pt x="4984" y="487"/>
                </a:cubicBezTo>
                <a:cubicBezTo>
                  <a:pt x="4988" y="487"/>
                  <a:pt x="4991" y="488"/>
                  <a:pt x="4994" y="489"/>
                </a:cubicBezTo>
                <a:lnTo>
                  <a:pt x="5011" y="483"/>
                </a:lnTo>
                <a:lnTo>
                  <a:pt x="5022" y="478"/>
                </a:lnTo>
                <a:cubicBezTo>
                  <a:pt x="5034" y="466"/>
                  <a:pt x="5034" y="443"/>
                  <a:pt x="5028" y="426"/>
                </a:cubicBezTo>
                <a:lnTo>
                  <a:pt x="5017" y="421"/>
                </a:lnTo>
                <a:lnTo>
                  <a:pt x="4949" y="392"/>
                </a:lnTo>
                <a:cubicBezTo>
                  <a:pt x="4897" y="324"/>
                  <a:pt x="4880" y="222"/>
                  <a:pt x="4886" y="200"/>
                </a:cubicBezTo>
                <a:cubicBezTo>
                  <a:pt x="4890" y="188"/>
                  <a:pt x="4869" y="177"/>
                  <a:pt x="4851" y="177"/>
                </a:cubicBezTo>
                <a:cubicBezTo>
                  <a:pt x="4842" y="177"/>
                  <a:pt x="4833" y="180"/>
                  <a:pt x="4829" y="188"/>
                </a:cubicBezTo>
                <a:cubicBezTo>
                  <a:pt x="4823" y="197"/>
                  <a:pt x="4816" y="202"/>
                  <a:pt x="4809" y="202"/>
                </a:cubicBezTo>
                <a:cubicBezTo>
                  <a:pt x="4800" y="202"/>
                  <a:pt x="4791" y="192"/>
                  <a:pt x="4784" y="171"/>
                </a:cubicBezTo>
                <a:lnTo>
                  <a:pt x="4773" y="143"/>
                </a:lnTo>
                <a:cubicBezTo>
                  <a:pt x="4767" y="126"/>
                  <a:pt x="4756" y="97"/>
                  <a:pt x="4744" y="80"/>
                </a:cubicBezTo>
                <a:lnTo>
                  <a:pt x="4739" y="69"/>
                </a:lnTo>
                <a:cubicBezTo>
                  <a:pt x="4727" y="69"/>
                  <a:pt x="4716" y="80"/>
                  <a:pt x="4716" y="92"/>
                </a:cubicBezTo>
                <a:lnTo>
                  <a:pt x="4722" y="109"/>
                </a:lnTo>
                <a:lnTo>
                  <a:pt x="4722" y="120"/>
                </a:lnTo>
                <a:cubicBezTo>
                  <a:pt x="4722" y="134"/>
                  <a:pt x="4714" y="144"/>
                  <a:pt x="4708" y="144"/>
                </a:cubicBezTo>
                <a:cubicBezTo>
                  <a:pt x="4707" y="144"/>
                  <a:pt x="4706" y="144"/>
                  <a:pt x="4705" y="143"/>
                </a:cubicBezTo>
                <a:lnTo>
                  <a:pt x="4693" y="137"/>
                </a:lnTo>
                <a:lnTo>
                  <a:pt x="4653" y="109"/>
                </a:lnTo>
                <a:cubicBezTo>
                  <a:pt x="4631" y="154"/>
                  <a:pt x="4642" y="211"/>
                  <a:pt x="4653" y="217"/>
                </a:cubicBezTo>
                <a:cubicBezTo>
                  <a:pt x="4659" y="228"/>
                  <a:pt x="4625" y="290"/>
                  <a:pt x="4608" y="307"/>
                </a:cubicBezTo>
                <a:cubicBezTo>
                  <a:pt x="4597" y="330"/>
                  <a:pt x="4534" y="330"/>
                  <a:pt x="4529" y="347"/>
                </a:cubicBezTo>
                <a:cubicBezTo>
                  <a:pt x="4523" y="370"/>
                  <a:pt x="4517" y="381"/>
                  <a:pt x="4512" y="381"/>
                </a:cubicBezTo>
                <a:lnTo>
                  <a:pt x="4478" y="364"/>
                </a:lnTo>
                <a:cubicBezTo>
                  <a:pt x="4444" y="341"/>
                  <a:pt x="4409" y="313"/>
                  <a:pt x="4404" y="302"/>
                </a:cubicBezTo>
                <a:lnTo>
                  <a:pt x="4404" y="296"/>
                </a:lnTo>
                <a:lnTo>
                  <a:pt x="4398" y="279"/>
                </a:lnTo>
                <a:cubicBezTo>
                  <a:pt x="4387" y="273"/>
                  <a:pt x="4353" y="273"/>
                  <a:pt x="4319" y="273"/>
                </a:cubicBezTo>
                <a:lnTo>
                  <a:pt x="4330" y="222"/>
                </a:lnTo>
                <a:lnTo>
                  <a:pt x="4341" y="182"/>
                </a:lnTo>
                <a:cubicBezTo>
                  <a:pt x="4341" y="151"/>
                  <a:pt x="4325" y="133"/>
                  <a:pt x="4301" y="133"/>
                </a:cubicBezTo>
                <a:cubicBezTo>
                  <a:pt x="4291" y="133"/>
                  <a:pt x="4279" y="136"/>
                  <a:pt x="4268" y="143"/>
                </a:cubicBezTo>
                <a:lnTo>
                  <a:pt x="4262" y="177"/>
                </a:lnTo>
                <a:lnTo>
                  <a:pt x="4251" y="256"/>
                </a:lnTo>
                <a:cubicBezTo>
                  <a:pt x="4200" y="262"/>
                  <a:pt x="4166" y="279"/>
                  <a:pt x="4177" y="296"/>
                </a:cubicBezTo>
                <a:lnTo>
                  <a:pt x="4183" y="307"/>
                </a:lnTo>
                <a:cubicBezTo>
                  <a:pt x="4200" y="330"/>
                  <a:pt x="4256" y="313"/>
                  <a:pt x="4228" y="370"/>
                </a:cubicBezTo>
                <a:lnTo>
                  <a:pt x="4211" y="404"/>
                </a:lnTo>
                <a:cubicBezTo>
                  <a:pt x="4183" y="381"/>
                  <a:pt x="4137" y="358"/>
                  <a:pt x="4114" y="347"/>
                </a:cubicBezTo>
                <a:lnTo>
                  <a:pt x="4114" y="341"/>
                </a:lnTo>
                <a:lnTo>
                  <a:pt x="4120" y="262"/>
                </a:lnTo>
                <a:lnTo>
                  <a:pt x="4120" y="262"/>
                </a:lnTo>
                <a:cubicBezTo>
                  <a:pt x="4114" y="263"/>
                  <a:pt x="4107" y="263"/>
                  <a:pt x="4102" y="263"/>
                </a:cubicBezTo>
                <a:cubicBezTo>
                  <a:pt x="4062" y="263"/>
                  <a:pt x="4043" y="247"/>
                  <a:pt x="4058" y="222"/>
                </a:cubicBezTo>
                <a:lnTo>
                  <a:pt x="4058" y="194"/>
                </a:lnTo>
                <a:cubicBezTo>
                  <a:pt x="4061" y="173"/>
                  <a:pt x="4066" y="166"/>
                  <a:pt x="4071" y="166"/>
                </a:cubicBezTo>
                <a:cubicBezTo>
                  <a:pt x="4080" y="166"/>
                  <a:pt x="4091" y="191"/>
                  <a:pt x="4099" y="191"/>
                </a:cubicBezTo>
                <a:cubicBezTo>
                  <a:pt x="4101" y="191"/>
                  <a:pt x="4102" y="190"/>
                  <a:pt x="4103" y="188"/>
                </a:cubicBezTo>
                <a:cubicBezTo>
                  <a:pt x="4114" y="154"/>
                  <a:pt x="4126" y="120"/>
                  <a:pt x="4086" y="97"/>
                </a:cubicBezTo>
                <a:cubicBezTo>
                  <a:pt x="4069" y="86"/>
                  <a:pt x="4052" y="75"/>
                  <a:pt x="4041" y="52"/>
                </a:cubicBezTo>
                <a:lnTo>
                  <a:pt x="4007" y="1"/>
                </a:lnTo>
                <a:close/>
              </a:path>
            </a:pathLst>
          </a:custGeom>
          <a:solidFill>
            <a:srgbClr val="E98650">
              <a:alpha val="475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7" name="Google Shape;237;p31"/>
          <p:cNvSpPr/>
          <p:nvPr/>
        </p:nvSpPr>
        <p:spPr>
          <a:xfrm flipH="1">
            <a:off x="287148" y="-477338"/>
            <a:ext cx="926951" cy="1017885"/>
          </a:xfrm>
          <a:custGeom>
            <a:rect b="b" l="l" r="r" t="t"/>
            <a:pathLst>
              <a:path extrusionOk="0" h="11496" w="10469">
                <a:moveTo>
                  <a:pt x="8249" y="233"/>
                </a:moveTo>
                <a:cubicBezTo>
                  <a:pt x="8249" y="235"/>
                  <a:pt x="8250" y="236"/>
                  <a:pt x="8250" y="237"/>
                </a:cubicBezTo>
                <a:lnTo>
                  <a:pt x="8250" y="237"/>
                </a:lnTo>
                <a:cubicBezTo>
                  <a:pt x="8250" y="236"/>
                  <a:pt x="8250" y="234"/>
                  <a:pt x="8250" y="233"/>
                </a:cubicBezTo>
                <a:close/>
                <a:moveTo>
                  <a:pt x="8224" y="447"/>
                </a:moveTo>
                <a:cubicBezTo>
                  <a:pt x="8230" y="447"/>
                  <a:pt x="8232" y="452"/>
                  <a:pt x="8228" y="460"/>
                </a:cubicBezTo>
                <a:cubicBezTo>
                  <a:pt x="8222" y="472"/>
                  <a:pt x="8194" y="500"/>
                  <a:pt x="8182" y="511"/>
                </a:cubicBezTo>
                <a:cubicBezTo>
                  <a:pt x="8177" y="511"/>
                  <a:pt x="8177" y="511"/>
                  <a:pt x="8154" y="500"/>
                </a:cubicBezTo>
                <a:lnTo>
                  <a:pt x="8120" y="483"/>
                </a:lnTo>
                <a:lnTo>
                  <a:pt x="8126" y="483"/>
                </a:lnTo>
                <a:cubicBezTo>
                  <a:pt x="8148" y="472"/>
                  <a:pt x="8199" y="454"/>
                  <a:pt x="8216" y="449"/>
                </a:cubicBezTo>
                <a:cubicBezTo>
                  <a:pt x="8219" y="447"/>
                  <a:pt x="8222" y="447"/>
                  <a:pt x="8224" y="447"/>
                </a:cubicBezTo>
                <a:close/>
                <a:moveTo>
                  <a:pt x="3513" y="625"/>
                </a:moveTo>
                <a:cubicBezTo>
                  <a:pt x="3524" y="625"/>
                  <a:pt x="3541" y="625"/>
                  <a:pt x="3541" y="630"/>
                </a:cubicBezTo>
                <a:cubicBezTo>
                  <a:pt x="3541" y="636"/>
                  <a:pt x="3536" y="636"/>
                  <a:pt x="3530" y="642"/>
                </a:cubicBezTo>
                <a:cubicBezTo>
                  <a:pt x="3524" y="636"/>
                  <a:pt x="3519" y="630"/>
                  <a:pt x="3513" y="630"/>
                </a:cubicBezTo>
                <a:cubicBezTo>
                  <a:pt x="3513" y="630"/>
                  <a:pt x="3513" y="630"/>
                  <a:pt x="3513" y="625"/>
                </a:cubicBezTo>
                <a:close/>
                <a:moveTo>
                  <a:pt x="1152" y="635"/>
                </a:moveTo>
                <a:cubicBezTo>
                  <a:pt x="1157" y="635"/>
                  <a:pt x="1161" y="638"/>
                  <a:pt x="1164" y="642"/>
                </a:cubicBezTo>
                <a:cubicBezTo>
                  <a:pt x="1181" y="653"/>
                  <a:pt x="1164" y="653"/>
                  <a:pt x="1164" y="659"/>
                </a:cubicBezTo>
                <a:lnTo>
                  <a:pt x="1158" y="664"/>
                </a:lnTo>
                <a:cubicBezTo>
                  <a:pt x="1153" y="676"/>
                  <a:pt x="1147" y="681"/>
                  <a:pt x="1136" y="681"/>
                </a:cubicBezTo>
                <a:lnTo>
                  <a:pt x="1136" y="676"/>
                </a:lnTo>
                <a:cubicBezTo>
                  <a:pt x="1124" y="670"/>
                  <a:pt x="1101" y="664"/>
                  <a:pt x="1096" y="659"/>
                </a:cubicBezTo>
                <a:cubicBezTo>
                  <a:pt x="1096" y="647"/>
                  <a:pt x="1104" y="646"/>
                  <a:pt x="1114" y="646"/>
                </a:cubicBezTo>
                <a:cubicBezTo>
                  <a:pt x="1117" y="646"/>
                  <a:pt x="1120" y="646"/>
                  <a:pt x="1123" y="646"/>
                </a:cubicBezTo>
                <a:cubicBezTo>
                  <a:pt x="1129" y="646"/>
                  <a:pt x="1134" y="646"/>
                  <a:pt x="1136" y="642"/>
                </a:cubicBezTo>
                <a:cubicBezTo>
                  <a:pt x="1143" y="637"/>
                  <a:pt x="1148" y="635"/>
                  <a:pt x="1152" y="635"/>
                </a:cubicBezTo>
                <a:close/>
                <a:moveTo>
                  <a:pt x="4552" y="635"/>
                </a:moveTo>
                <a:cubicBezTo>
                  <a:pt x="4557" y="635"/>
                  <a:pt x="4562" y="638"/>
                  <a:pt x="4568" y="642"/>
                </a:cubicBezTo>
                <a:cubicBezTo>
                  <a:pt x="4580" y="653"/>
                  <a:pt x="4568" y="653"/>
                  <a:pt x="4562" y="659"/>
                </a:cubicBezTo>
                <a:lnTo>
                  <a:pt x="4557" y="670"/>
                </a:lnTo>
                <a:cubicBezTo>
                  <a:pt x="4557" y="676"/>
                  <a:pt x="4545" y="681"/>
                  <a:pt x="4540" y="681"/>
                </a:cubicBezTo>
                <a:lnTo>
                  <a:pt x="4534" y="681"/>
                </a:lnTo>
                <a:cubicBezTo>
                  <a:pt x="4523" y="670"/>
                  <a:pt x="4500" y="664"/>
                  <a:pt x="4500" y="659"/>
                </a:cubicBezTo>
                <a:cubicBezTo>
                  <a:pt x="4497" y="647"/>
                  <a:pt x="4504" y="646"/>
                  <a:pt x="4514" y="646"/>
                </a:cubicBezTo>
                <a:cubicBezTo>
                  <a:pt x="4517" y="646"/>
                  <a:pt x="4520" y="646"/>
                  <a:pt x="4523" y="646"/>
                </a:cubicBezTo>
                <a:cubicBezTo>
                  <a:pt x="4530" y="646"/>
                  <a:pt x="4536" y="646"/>
                  <a:pt x="4540" y="642"/>
                </a:cubicBezTo>
                <a:cubicBezTo>
                  <a:pt x="4545" y="637"/>
                  <a:pt x="4548" y="635"/>
                  <a:pt x="4552" y="635"/>
                </a:cubicBezTo>
                <a:close/>
                <a:moveTo>
                  <a:pt x="6009" y="647"/>
                </a:moveTo>
                <a:cubicBezTo>
                  <a:pt x="6021" y="653"/>
                  <a:pt x="6038" y="670"/>
                  <a:pt x="6038" y="676"/>
                </a:cubicBezTo>
                <a:lnTo>
                  <a:pt x="6032" y="681"/>
                </a:lnTo>
                <a:lnTo>
                  <a:pt x="6026" y="687"/>
                </a:lnTo>
                <a:cubicBezTo>
                  <a:pt x="6026" y="694"/>
                  <a:pt x="6019" y="696"/>
                  <a:pt x="6010" y="696"/>
                </a:cubicBezTo>
                <a:cubicBezTo>
                  <a:pt x="5995" y="696"/>
                  <a:pt x="5974" y="691"/>
                  <a:pt x="5964" y="687"/>
                </a:cubicBezTo>
                <a:cubicBezTo>
                  <a:pt x="5947" y="681"/>
                  <a:pt x="5953" y="670"/>
                  <a:pt x="5975" y="664"/>
                </a:cubicBezTo>
                <a:lnTo>
                  <a:pt x="5992" y="659"/>
                </a:lnTo>
                <a:lnTo>
                  <a:pt x="6009" y="647"/>
                </a:lnTo>
                <a:close/>
                <a:moveTo>
                  <a:pt x="1532" y="800"/>
                </a:moveTo>
                <a:cubicBezTo>
                  <a:pt x="1534" y="800"/>
                  <a:pt x="1537" y="800"/>
                  <a:pt x="1538" y="801"/>
                </a:cubicBezTo>
                <a:cubicBezTo>
                  <a:pt x="1555" y="812"/>
                  <a:pt x="1561" y="818"/>
                  <a:pt x="1544" y="818"/>
                </a:cubicBezTo>
                <a:lnTo>
                  <a:pt x="1538" y="818"/>
                </a:lnTo>
                <a:cubicBezTo>
                  <a:pt x="1516" y="818"/>
                  <a:pt x="1504" y="823"/>
                  <a:pt x="1504" y="840"/>
                </a:cubicBezTo>
                <a:cubicBezTo>
                  <a:pt x="1500" y="842"/>
                  <a:pt x="1496" y="843"/>
                  <a:pt x="1493" y="843"/>
                </a:cubicBezTo>
                <a:cubicBezTo>
                  <a:pt x="1485" y="843"/>
                  <a:pt x="1482" y="837"/>
                  <a:pt x="1482" y="829"/>
                </a:cubicBezTo>
                <a:cubicBezTo>
                  <a:pt x="1487" y="819"/>
                  <a:pt x="1514" y="800"/>
                  <a:pt x="1532" y="800"/>
                </a:cubicBezTo>
                <a:close/>
                <a:moveTo>
                  <a:pt x="4937" y="801"/>
                </a:moveTo>
                <a:cubicBezTo>
                  <a:pt x="4960" y="812"/>
                  <a:pt x="4960" y="818"/>
                  <a:pt x="4948" y="818"/>
                </a:cubicBezTo>
                <a:lnTo>
                  <a:pt x="4937" y="818"/>
                </a:lnTo>
                <a:cubicBezTo>
                  <a:pt x="4914" y="818"/>
                  <a:pt x="4903" y="823"/>
                  <a:pt x="4903" y="840"/>
                </a:cubicBezTo>
                <a:cubicBezTo>
                  <a:pt x="4898" y="842"/>
                  <a:pt x="4895" y="843"/>
                  <a:pt x="4892" y="843"/>
                </a:cubicBezTo>
                <a:cubicBezTo>
                  <a:pt x="4884" y="843"/>
                  <a:pt x="4882" y="837"/>
                  <a:pt x="4886" y="829"/>
                </a:cubicBezTo>
                <a:cubicBezTo>
                  <a:pt x="4886" y="829"/>
                  <a:pt x="4886" y="829"/>
                  <a:pt x="4886" y="823"/>
                </a:cubicBezTo>
                <a:cubicBezTo>
                  <a:pt x="4892" y="823"/>
                  <a:pt x="4897" y="818"/>
                  <a:pt x="4909" y="818"/>
                </a:cubicBezTo>
                <a:lnTo>
                  <a:pt x="4931" y="806"/>
                </a:lnTo>
                <a:lnTo>
                  <a:pt x="4931" y="801"/>
                </a:lnTo>
                <a:cubicBezTo>
                  <a:pt x="4931" y="801"/>
                  <a:pt x="4937" y="801"/>
                  <a:pt x="4937" y="806"/>
                </a:cubicBezTo>
                <a:lnTo>
                  <a:pt x="4937" y="801"/>
                </a:lnTo>
                <a:close/>
                <a:moveTo>
                  <a:pt x="3791" y="1005"/>
                </a:moveTo>
                <a:cubicBezTo>
                  <a:pt x="3791" y="1011"/>
                  <a:pt x="3791" y="1016"/>
                  <a:pt x="3791" y="1022"/>
                </a:cubicBezTo>
                <a:cubicBezTo>
                  <a:pt x="3791" y="1022"/>
                  <a:pt x="3785" y="1016"/>
                  <a:pt x="3785" y="1016"/>
                </a:cubicBezTo>
                <a:cubicBezTo>
                  <a:pt x="3780" y="1011"/>
                  <a:pt x="3785" y="1011"/>
                  <a:pt x="3791" y="1005"/>
                </a:cubicBezTo>
                <a:close/>
                <a:moveTo>
                  <a:pt x="1958" y="937"/>
                </a:moveTo>
                <a:cubicBezTo>
                  <a:pt x="1958" y="942"/>
                  <a:pt x="1970" y="948"/>
                  <a:pt x="1964" y="948"/>
                </a:cubicBezTo>
                <a:lnTo>
                  <a:pt x="1964" y="959"/>
                </a:lnTo>
                <a:cubicBezTo>
                  <a:pt x="1964" y="971"/>
                  <a:pt x="1998" y="1011"/>
                  <a:pt x="1987" y="1016"/>
                </a:cubicBezTo>
                <a:cubicBezTo>
                  <a:pt x="1984" y="1022"/>
                  <a:pt x="1979" y="1025"/>
                  <a:pt x="1976" y="1025"/>
                </a:cubicBezTo>
                <a:cubicBezTo>
                  <a:pt x="1972" y="1025"/>
                  <a:pt x="1970" y="1022"/>
                  <a:pt x="1970" y="1016"/>
                </a:cubicBezTo>
                <a:lnTo>
                  <a:pt x="1970" y="1011"/>
                </a:lnTo>
                <a:cubicBezTo>
                  <a:pt x="1967" y="1002"/>
                  <a:pt x="1964" y="999"/>
                  <a:pt x="1960" y="999"/>
                </a:cubicBezTo>
                <a:cubicBezTo>
                  <a:pt x="1957" y="999"/>
                  <a:pt x="1953" y="1002"/>
                  <a:pt x="1947" y="1005"/>
                </a:cubicBezTo>
                <a:cubicBezTo>
                  <a:pt x="1947" y="1005"/>
                  <a:pt x="1919" y="994"/>
                  <a:pt x="1919" y="988"/>
                </a:cubicBezTo>
                <a:cubicBezTo>
                  <a:pt x="1924" y="971"/>
                  <a:pt x="1936" y="954"/>
                  <a:pt x="1941" y="937"/>
                </a:cubicBezTo>
                <a:close/>
                <a:moveTo>
                  <a:pt x="2435" y="1011"/>
                </a:moveTo>
                <a:cubicBezTo>
                  <a:pt x="2440" y="1028"/>
                  <a:pt x="2440" y="1028"/>
                  <a:pt x="2440" y="1028"/>
                </a:cubicBezTo>
                <a:cubicBezTo>
                  <a:pt x="2440" y="1028"/>
                  <a:pt x="2440" y="1028"/>
                  <a:pt x="2435" y="1033"/>
                </a:cubicBezTo>
                <a:cubicBezTo>
                  <a:pt x="2435" y="1028"/>
                  <a:pt x="2435" y="1016"/>
                  <a:pt x="2435" y="1011"/>
                </a:cubicBezTo>
                <a:close/>
                <a:moveTo>
                  <a:pt x="2202" y="1090"/>
                </a:moveTo>
                <a:cubicBezTo>
                  <a:pt x="2202" y="1090"/>
                  <a:pt x="2202" y="1096"/>
                  <a:pt x="2202" y="1096"/>
                </a:cubicBezTo>
                <a:lnTo>
                  <a:pt x="2208" y="1107"/>
                </a:lnTo>
                <a:lnTo>
                  <a:pt x="2214" y="1107"/>
                </a:lnTo>
                <a:cubicBezTo>
                  <a:pt x="2208" y="1118"/>
                  <a:pt x="2191" y="1118"/>
                  <a:pt x="2191" y="1118"/>
                </a:cubicBezTo>
                <a:cubicBezTo>
                  <a:pt x="2185" y="1118"/>
                  <a:pt x="2179" y="1107"/>
                  <a:pt x="2179" y="1096"/>
                </a:cubicBezTo>
                <a:cubicBezTo>
                  <a:pt x="2185" y="1096"/>
                  <a:pt x="2191" y="1096"/>
                  <a:pt x="2202" y="1090"/>
                </a:cubicBezTo>
                <a:close/>
                <a:moveTo>
                  <a:pt x="1866" y="1010"/>
                </a:moveTo>
                <a:cubicBezTo>
                  <a:pt x="1869" y="1010"/>
                  <a:pt x="1871" y="1012"/>
                  <a:pt x="1873" y="1016"/>
                </a:cubicBezTo>
                <a:cubicBezTo>
                  <a:pt x="1890" y="1039"/>
                  <a:pt x="1913" y="1056"/>
                  <a:pt x="1913" y="1073"/>
                </a:cubicBezTo>
                <a:cubicBezTo>
                  <a:pt x="1913" y="1101"/>
                  <a:pt x="1862" y="1084"/>
                  <a:pt x="1845" y="1101"/>
                </a:cubicBezTo>
                <a:lnTo>
                  <a:pt x="1839" y="1101"/>
                </a:lnTo>
                <a:cubicBezTo>
                  <a:pt x="1805" y="1113"/>
                  <a:pt x="1805" y="1113"/>
                  <a:pt x="1811" y="1135"/>
                </a:cubicBezTo>
                <a:cubicBezTo>
                  <a:pt x="1816" y="1141"/>
                  <a:pt x="1816" y="1147"/>
                  <a:pt x="1822" y="1152"/>
                </a:cubicBezTo>
                <a:cubicBezTo>
                  <a:pt x="1822" y="1152"/>
                  <a:pt x="1816" y="1152"/>
                  <a:pt x="1816" y="1158"/>
                </a:cubicBezTo>
                <a:cubicBezTo>
                  <a:pt x="1816" y="1159"/>
                  <a:pt x="1815" y="1159"/>
                  <a:pt x="1814" y="1159"/>
                </a:cubicBezTo>
                <a:cubicBezTo>
                  <a:pt x="1805" y="1159"/>
                  <a:pt x="1782" y="1140"/>
                  <a:pt x="1782" y="1130"/>
                </a:cubicBezTo>
                <a:cubicBezTo>
                  <a:pt x="1782" y="1118"/>
                  <a:pt x="1788" y="1096"/>
                  <a:pt x="1788" y="1090"/>
                </a:cubicBezTo>
                <a:cubicBezTo>
                  <a:pt x="1788" y="1084"/>
                  <a:pt x="1777" y="1067"/>
                  <a:pt x="1771" y="1056"/>
                </a:cubicBezTo>
                <a:cubicBezTo>
                  <a:pt x="1777" y="1056"/>
                  <a:pt x="1777" y="1062"/>
                  <a:pt x="1782" y="1062"/>
                </a:cubicBezTo>
                <a:cubicBezTo>
                  <a:pt x="1782" y="1063"/>
                  <a:pt x="1784" y="1064"/>
                  <a:pt x="1787" y="1064"/>
                </a:cubicBezTo>
                <a:cubicBezTo>
                  <a:pt x="1794" y="1064"/>
                  <a:pt x="1807" y="1060"/>
                  <a:pt x="1811" y="1056"/>
                </a:cubicBezTo>
                <a:cubicBezTo>
                  <a:pt x="1828" y="1050"/>
                  <a:pt x="1845" y="1039"/>
                  <a:pt x="1850" y="1022"/>
                </a:cubicBezTo>
                <a:cubicBezTo>
                  <a:pt x="1857" y="1015"/>
                  <a:pt x="1862" y="1010"/>
                  <a:pt x="1866" y="1010"/>
                </a:cubicBezTo>
                <a:close/>
                <a:moveTo>
                  <a:pt x="251" y="3392"/>
                </a:moveTo>
                <a:cubicBezTo>
                  <a:pt x="254" y="3392"/>
                  <a:pt x="263" y="3403"/>
                  <a:pt x="267" y="3422"/>
                </a:cubicBezTo>
                <a:lnTo>
                  <a:pt x="245" y="3445"/>
                </a:lnTo>
                <a:lnTo>
                  <a:pt x="239" y="3445"/>
                </a:lnTo>
                <a:cubicBezTo>
                  <a:pt x="245" y="3456"/>
                  <a:pt x="228" y="3467"/>
                  <a:pt x="211" y="3467"/>
                </a:cubicBezTo>
                <a:cubicBezTo>
                  <a:pt x="199" y="3467"/>
                  <a:pt x="211" y="3445"/>
                  <a:pt x="216" y="3439"/>
                </a:cubicBezTo>
                <a:cubicBezTo>
                  <a:pt x="228" y="3433"/>
                  <a:pt x="250" y="3405"/>
                  <a:pt x="250" y="3394"/>
                </a:cubicBezTo>
                <a:cubicBezTo>
                  <a:pt x="250" y="3393"/>
                  <a:pt x="251" y="3392"/>
                  <a:pt x="251" y="3392"/>
                </a:cubicBezTo>
                <a:close/>
                <a:moveTo>
                  <a:pt x="10265" y="3542"/>
                </a:moveTo>
                <a:cubicBezTo>
                  <a:pt x="10269" y="3542"/>
                  <a:pt x="10273" y="3544"/>
                  <a:pt x="10276" y="3547"/>
                </a:cubicBezTo>
                <a:cubicBezTo>
                  <a:pt x="10282" y="3558"/>
                  <a:pt x="10253" y="3581"/>
                  <a:pt x="10236" y="3586"/>
                </a:cubicBezTo>
                <a:cubicBezTo>
                  <a:pt x="10234" y="3587"/>
                  <a:pt x="10232" y="3588"/>
                  <a:pt x="10230" y="3588"/>
                </a:cubicBezTo>
                <a:cubicBezTo>
                  <a:pt x="10216" y="3588"/>
                  <a:pt x="10209" y="3574"/>
                  <a:pt x="10214" y="3569"/>
                </a:cubicBezTo>
                <a:cubicBezTo>
                  <a:pt x="10225" y="3569"/>
                  <a:pt x="10242" y="3552"/>
                  <a:pt x="10253" y="3547"/>
                </a:cubicBezTo>
                <a:cubicBezTo>
                  <a:pt x="10256" y="3544"/>
                  <a:pt x="10260" y="3542"/>
                  <a:pt x="10265" y="3542"/>
                </a:cubicBezTo>
                <a:close/>
                <a:moveTo>
                  <a:pt x="220" y="3499"/>
                </a:moveTo>
                <a:cubicBezTo>
                  <a:pt x="230" y="3499"/>
                  <a:pt x="242" y="3506"/>
                  <a:pt x="250" y="3518"/>
                </a:cubicBezTo>
                <a:lnTo>
                  <a:pt x="256" y="3530"/>
                </a:lnTo>
                <a:lnTo>
                  <a:pt x="267" y="3541"/>
                </a:lnTo>
                <a:cubicBezTo>
                  <a:pt x="262" y="3558"/>
                  <a:pt x="256" y="3581"/>
                  <a:pt x="262" y="3586"/>
                </a:cubicBezTo>
                <a:cubicBezTo>
                  <a:pt x="262" y="3592"/>
                  <a:pt x="273" y="3620"/>
                  <a:pt x="262" y="3626"/>
                </a:cubicBezTo>
                <a:cubicBezTo>
                  <a:pt x="261" y="3627"/>
                  <a:pt x="260" y="3627"/>
                  <a:pt x="259" y="3627"/>
                </a:cubicBezTo>
                <a:cubicBezTo>
                  <a:pt x="248" y="3627"/>
                  <a:pt x="239" y="3602"/>
                  <a:pt x="239" y="3592"/>
                </a:cubicBezTo>
                <a:cubicBezTo>
                  <a:pt x="239" y="3581"/>
                  <a:pt x="239" y="3547"/>
                  <a:pt x="233" y="3541"/>
                </a:cubicBezTo>
                <a:cubicBezTo>
                  <a:pt x="222" y="3535"/>
                  <a:pt x="199" y="3507"/>
                  <a:pt x="211" y="3501"/>
                </a:cubicBezTo>
                <a:cubicBezTo>
                  <a:pt x="214" y="3500"/>
                  <a:pt x="217" y="3499"/>
                  <a:pt x="220" y="3499"/>
                </a:cubicBezTo>
                <a:close/>
                <a:moveTo>
                  <a:pt x="284" y="3808"/>
                </a:moveTo>
                <a:cubicBezTo>
                  <a:pt x="284" y="3813"/>
                  <a:pt x="284" y="3819"/>
                  <a:pt x="279" y="3830"/>
                </a:cubicBezTo>
                <a:cubicBezTo>
                  <a:pt x="273" y="3842"/>
                  <a:pt x="290" y="3887"/>
                  <a:pt x="290" y="3898"/>
                </a:cubicBezTo>
                <a:cubicBezTo>
                  <a:pt x="287" y="3905"/>
                  <a:pt x="282" y="3908"/>
                  <a:pt x="274" y="3908"/>
                </a:cubicBezTo>
                <a:cubicBezTo>
                  <a:pt x="269" y="3908"/>
                  <a:pt x="263" y="3907"/>
                  <a:pt x="256" y="3904"/>
                </a:cubicBezTo>
                <a:lnTo>
                  <a:pt x="245" y="3898"/>
                </a:lnTo>
                <a:cubicBezTo>
                  <a:pt x="245" y="3898"/>
                  <a:pt x="239" y="3893"/>
                  <a:pt x="239" y="3893"/>
                </a:cubicBezTo>
                <a:lnTo>
                  <a:pt x="262" y="3876"/>
                </a:lnTo>
                <a:cubicBezTo>
                  <a:pt x="250" y="3859"/>
                  <a:pt x="256" y="3825"/>
                  <a:pt x="262" y="3819"/>
                </a:cubicBezTo>
                <a:cubicBezTo>
                  <a:pt x="273" y="3813"/>
                  <a:pt x="284" y="3808"/>
                  <a:pt x="284" y="3808"/>
                </a:cubicBezTo>
                <a:close/>
                <a:moveTo>
                  <a:pt x="165" y="4131"/>
                </a:moveTo>
                <a:cubicBezTo>
                  <a:pt x="182" y="4131"/>
                  <a:pt x="177" y="4131"/>
                  <a:pt x="160" y="4137"/>
                </a:cubicBezTo>
                <a:cubicBezTo>
                  <a:pt x="144" y="4137"/>
                  <a:pt x="124" y="4142"/>
                  <a:pt x="111" y="4142"/>
                </a:cubicBezTo>
                <a:cubicBezTo>
                  <a:pt x="104" y="4142"/>
                  <a:pt x="99" y="4141"/>
                  <a:pt x="97" y="4137"/>
                </a:cubicBezTo>
                <a:cubicBezTo>
                  <a:pt x="97" y="4131"/>
                  <a:pt x="143" y="4131"/>
                  <a:pt x="165" y="4131"/>
                </a:cubicBezTo>
                <a:close/>
                <a:moveTo>
                  <a:pt x="185" y="4479"/>
                </a:moveTo>
                <a:cubicBezTo>
                  <a:pt x="191" y="4479"/>
                  <a:pt x="194" y="4481"/>
                  <a:pt x="194" y="4483"/>
                </a:cubicBezTo>
                <a:cubicBezTo>
                  <a:pt x="194" y="4489"/>
                  <a:pt x="171" y="4500"/>
                  <a:pt x="154" y="4506"/>
                </a:cubicBezTo>
                <a:lnTo>
                  <a:pt x="148" y="4517"/>
                </a:lnTo>
                <a:lnTo>
                  <a:pt x="143" y="4528"/>
                </a:lnTo>
                <a:cubicBezTo>
                  <a:pt x="143" y="4540"/>
                  <a:pt x="137" y="4557"/>
                  <a:pt x="120" y="4557"/>
                </a:cubicBezTo>
                <a:lnTo>
                  <a:pt x="114" y="4557"/>
                </a:lnTo>
                <a:lnTo>
                  <a:pt x="114" y="4551"/>
                </a:lnTo>
                <a:lnTo>
                  <a:pt x="109" y="4551"/>
                </a:lnTo>
                <a:cubicBezTo>
                  <a:pt x="103" y="4545"/>
                  <a:pt x="109" y="4528"/>
                  <a:pt x="126" y="4511"/>
                </a:cubicBezTo>
                <a:lnTo>
                  <a:pt x="137" y="4500"/>
                </a:lnTo>
                <a:lnTo>
                  <a:pt x="148" y="4489"/>
                </a:lnTo>
                <a:cubicBezTo>
                  <a:pt x="165" y="4482"/>
                  <a:pt x="178" y="4479"/>
                  <a:pt x="185" y="4479"/>
                </a:cubicBezTo>
                <a:close/>
                <a:moveTo>
                  <a:pt x="10260" y="5498"/>
                </a:moveTo>
                <a:cubicBezTo>
                  <a:pt x="10268" y="5498"/>
                  <a:pt x="10274" y="5500"/>
                  <a:pt x="10276" y="5504"/>
                </a:cubicBezTo>
                <a:cubicBezTo>
                  <a:pt x="10282" y="5510"/>
                  <a:pt x="10299" y="5533"/>
                  <a:pt x="10293" y="5538"/>
                </a:cubicBezTo>
                <a:cubicBezTo>
                  <a:pt x="10287" y="5544"/>
                  <a:pt x="10276" y="5544"/>
                  <a:pt x="10259" y="5544"/>
                </a:cubicBezTo>
                <a:lnTo>
                  <a:pt x="10242" y="5544"/>
                </a:lnTo>
                <a:cubicBezTo>
                  <a:pt x="10236" y="5544"/>
                  <a:pt x="10236" y="5527"/>
                  <a:pt x="10231" y="5516"/>
                </a:cubicBezTo>
                <a:cubicBezTo>
                  <a:pt x="10231" y="5505"/>
                  <a:pt x="10247" y="5498"/>
                  <a:pt x="10260" y="5498"/>
                </a:cubicBezTo>
                <a:close/>
                <a:moveTo>
                  <a:pt x="228" y="6003"/>
                </a:moveTo>
                <a:cubicBezTo>
                  <a:pt x="233" y="6003"/>
                  <a:pt x="239" y="6020"/>
                  <a:pt x="239" y="6032"/>
                </a:cubicBezTo>
                <a:cubicBezTo>
                  <a:pt x="239" y="6043"/>
                  <a:pt x="222" y="6049"/>
                  <a:pt x="211" y="6049"/>
                </a:cubicBezTo>
                <a:cubicBezTo>
                  <a:pt x="204" y="6049"/>
                  <a:pt x="199" y="6047"/>
                  <a:pt x="199" y="6043"/>
                </a:cubicBezTo>
                <a:lnTo>
                  <a:pt x="194" y="6043"/>
                </a:lnTo>
                <a:cubicBezTo>
                  <a:pt x="194" y="6038"/>
                  <a:pt x="177" y="6015"/>
                  <a:pt x="182" y="6009"/>
                </a:cubicBezTo>
                <a:cubicBezTo>
                  <a:pt x="182" y="6006"/>
                  <a:pt x="187" y="6005"/>
                  <a:pt x="192" y="6005"/>
                </a:cubicBezTo>
                <a:cubicBezTo>
                  <a:pt x="198" y="6005"/>
                  <a:pt x="205" y="6006"/>
                  <a:pt x="211" y="6009"/>
                </a:cubicBezTo>
                <a:lnTo>
                  <a:pt x="228" y="6003"/>
                </a:lnTo>
                <a:close/>
                <a:moveTo>
                  <a:pt x="10350" y="7002"/>
                </a:moveTo>
                <a:lnTo>
                  <a:pt x="10361" y="7008"/>
                </a:lnTo>
                <a:lnTo>
                  <a:pt x="10367" y="7008"/>
                </a:lnTo>
                <a:cubicBezTo>
                  <a:pt x="10372" y="7013"/>
                  <a:pt x="10361" y="7036"/>
                  <a:pt x="10350" y="7047"/>
                </a:cubicBezTo>
                <a:lnTo>
                  <a:pt x="10338" y="7059"/>
                </a:lnTo>
                <a:lnTo>
                  <a:pt x="10327" y="7076"/>
                </a:lnTo>
                <a:cubicBezTo>
                  <a:pt x="10307" y="7080"/>
                  <a:pt x="10290" y="7084"/>
                  <a:pt x="10283" y="7084"/>
                </a:cubicBezTo>
                <a:cubicBezTo>
                  <a:pt x="10281" y="7084"/>
                  <a:pt x="10280" y="7083"/>
                  <a:pt x="10282" y="7081"/>
                </a:cubicBezTo>
                <a:cubicBezTo>
                  <a:pt x="10282" y="7076"/>
                  <a:pt x="10299" y="7059"/>
                  <a:pt x="10316" y="7053"/>
                </a:cubicBezTo>
                <a:lnTo>
                  <a:pt x="10327" y="7042"/>
                </a:lnTo>
                <a:lnTo>
                  <a:pt x="10333" y="7036"/>
                </a:lnTo>
                <a:cubicBezTo>
                  <a:pt x="10327" y="7019"/>
                  <a:pt x="10338" y="7002"/>
                  <a:pt x="10350" y="7002"/>
                </a:cubicBezTo>
                <a:close/>
                <a:moveTo>
                  <a:pt x="10363" y="7423"/>
                </a:moveTo>
                <a:cubicBezTo>
                  <a:pt x="10369" y="7423"/>
                  <a:pt x="10372" y="7424"/>
                  <a:pt x="10372" y="7428"/>
                </a:cubicBezTo>
                <a:cubicBezTo>
                  <a:pt x="10378" y="7433"/>
                  <a:pt x="10327" y="7433"/>
                  <a:pt x="10310" y="7433"/>
                </a:cubicBezTo>
                <a:cubicBezTo>
                  <a:pt x="10293" y="7433"/>
                  <a:pt x="10293" y="7433"/>
                  <a:pt x="10316" y="7428"/>
                </a:cubicBezTo>
                <a:cubicBezTo>
                  <a:pt x="10331" y="7428"/>
                  <a:pt x="10351" y="7423"/>
                  <a:pt x="10363" y="7423"/>
                </a:cubicBezTo>
                <a:close/>
                <a:moveTo>
                  <a:pt x="10201" y="7656"/>
                </a:moveTo>
                <a:cubicBezTo>
                  <a:pt x="10206" y="7656"/>
                  <a:pt x="10212" y="7658"/>
                  <a:pt x="10219" y="7660"/>
                </a:cubicBezTo>
                <a:lnTo>
                  <a:pt x="10225" y="7666"/>
                </a:lnTo>
                <a:cubicBezTo>
                  <a:pt x="10225" y="7666"/>
                  <a:pt x="10236" y="7677"/>
                  <a:pt x="10231" y="7677"/>
                </a:cubicBezTo>
                <a:lnTo>
                  <a:pt x="10214" y="7694"/>
                </a:lnTo>
                <a:cubicBezTo>
                  <a:pt x="10225" y="7711"/>
                  <a:pt x="10219" y="7745"/>
                  <a:pt x="10214" y="7751"/>
                </a:cubicBezTo>
                <a:cubicBezTo>
                  <a:pt x="10202" y="7757"/>
                  <a:pt x="10191" y="7757"/>
                  <a:pt x="10191" y="7757"/>
                </a:cubicBezTo>
                <a:cubicBezTo>
                  <a:pt x="10185" y="7757"/>
                  <a:pt x="10191" y="7745"/>
                  <a:pt x="10197" y="7734"/>
                </a:cubicBezTo>
                <a:cubicBezTo>
                  <a:pt x="10202" y="7728"/>
                  <a:pt x="10185" y="7677"/>
                  <a:pt x="10185" y="7666"/>
                </a:cubicBezTo>
                <a:cubicBezTo>
                  <a:pt x="10189" y="7659"/>
                  <a:pt x="10194" y="7656"/>
                  <a:pt x="10201" y="7656"/>
                </a:cubicBezTo>
                <a:close/>
                <a:moveTo>
                  <a:pt x="246" y="7943"/>
                </a:moveTo>
                <a:cubicBezTo>
                  <a:pt x="257" y="7943"/>
                  <a:pt x="261" y="7956"/>
                  <a:pt x="256" y="7961"/>
                </a:cubicBezTo>
                <a:cubicBezTo>
                  <a:pt x="250" y="7961"/>
                  <a:pt x="228" y="7978"/>
                  <a:pt x="222" y="7984"/>
                </a:cubicBezTo>
                <a:cubicBezTo>
                  <a:pt x="220" y="7986"/>
                  <a:pt x="216" y="7987"/>
                  <a:pt x="213" y="7987"/>
                </a:cubicBezTo>
                <a:cubicBezTo>
                  <a:pt x="208" y="7987"/>
                  <a:pt x="203" y="7985"/>
                  <a:pt x="199" y="7978"/>
                </a:cubicBezTo>
                <a:cubicBezTo>
                  <a:pt x="194" y="7972"/>
                  <a:pt x="222" y="7944"/>
                  <a:pt x="239" y="7944"/>
                </a:cubicBezTo>
                <a:cubicBezTo>
                  <a:pt x="241" y="7943"/>
                  <a:pt x="244" y="7943"/>
                  <a:pt x="246" y="7943"/>
                </a:cubicBezTo>
                <a:close/>
                <a:moveTo>
                  <a:pt x="10217" y="7943"/>
                </a:moveTo>
                <a:cubicBezTo>
                  <a:pt x="10226" y="7943"/>
                  <a:pt x="10231" y="7968"/>
                  <a:pt x="10231" y="7978"/>
                </a:cubicBezTo>
                <a:cubicBezTo>
                  <a:pt x="10231" y="7989"/>
                  <a:pt x="10236" y="8023"/>
                  <a:pt x="10242" y="8029"/>
                </a:cubicBezTo>
                <a:cubicBezTo>
                  <a:pt x="10248" y="8035"/>
                  <a:pt x="10276" y="8063"/>
                  <a:pt x="10259" y="8069"/>
                </a:cubicBezTo>
                <a:cubicBezTo>
                  <a:pt x="10256" y="8070"/>
                  <a:pt x="10253" y="8071"/>
                  <a:pt x="10250" y="8071"/>
                </a:cubicBezTo>
                <a:cubicBezTo>
                  <a:pt x="10242" y="8071"/>
                  <a:pt x="10233" y="8064"/>
                  <a:pt x="10225" y="8052"/>
                </a:cubicBezTo>
                <a:lnTo>
                  <a:pt x="10219" y="8040"/>
                </a:lnTo>
                <a:lnTo>
                  <a:pt x="10208" y="8029"/>
                </a:lnTo>
                <a:cubicBezTo>
                  <a:pt x="10214" y="8012"/>
                  <a:pt x="10219" y="7995"/>
                  <a:pt x="10214" y="7984"/>
                </a:cubicBezTo>
                <a:cubicBezTo>
                  <a:pt x="10208" y="7978"/>
                  <a:pt x="10202" y="7950"/>
                  <a:pt x="10214" y="7944"/>
                </a:cubicBezTo>
                <a:cubicBezTo>
                  <a:pt x="10215" y="7943"/>
                  <a:pt x="10216" y="7943"/>
                  <a:pt x="10217" y="7943"/>
                </a:cubicBezTo>
                <a:close/>
                <a:moveTo>
                  <a:pt x="10259" y="8103"/>
                </a:moveTo>
                <a:cubicBezTo>
                  <a:pt x="10270" y="8103"/>
                  <a:pt x="10265" y="8125"/>
                  <a:pt x="10253" y="8131"/>
                </a:cubicBezTo>
                <a:cubicBezTo>
                  <a:pt x="10248" y="8142"/>
                  <a:pt x="10225" y="8171"/>
                  <a:pt x="10225" y="8177"/>
                </a:cubicBezTo>
                <a:cubicBezTo>
                  <a:pt x="10225" y="8179"/>
                  <a:pt x="10224" y="8181"/>
                  <a:pt x="10223" y="8181"/>
                </a:cubicBezTo>
                <a:cubicBezTo>
                  <a:pt x="10219" y="8181"/>
                  <a:pt x="10212" y="8169"/>
                  <a:pt x="10208" y="8148"/>
                </a:cubicBezTo>
                <a:lnTo>
                  <a:pt x="10231" y="8131"/>
                </a:lnTo>
                <a:lnTo>
                  <a:pt x="10236" y="8125"/>
                </a:lnTo>
                <a:cubicBezTo>
                  <a:pt x="10225" y="8114"/>
                  <a:pt x="10248" y="8103"/>
                  <a:pt x="10259" y="8103"/>
                </a:cubicBezTo>
                <a:close/>
                <a:moveTo>
                  <a:pt x="8977" y="10752"/>
                </a:moveTo>
                <a:cubicBezTo>
                  <a:pt x="8994" y="10752"/>
                  <a:pt x="8999" y="10758"/>
                  <a:pt x="8999" y="10764"/>
                </a:cubicBezTo>
                <a:cubicBezTo>
                  <a:pt x="8994" y="10774"/>
                  <a:pt x="8967" y="10793"/>
                  <a:pt x="8949" y="10793"/>
                </a:cubicBezTo>
                <a:cubicBezTo>
                  <a:pt x="8947" y="10793"/>
                  <a:pt x="8945" y="10793"/>
                  <a:pt x="8943" y="10792"/>
                </a:cubicBezTo>
                <a:cubicBezTo>
                  <a:pt x="8926" y="10786"/>
                  <a:pt x="8920" y="10781"/>
                  <a:pt x="8931" y="10775"/>
                </a:cubicBezTo>
                <a:lnTo>
                  <a:pt x="8943" y="10775"/>
                </a:lnTo>
                <a:cubicBezTo>
                  <a:pt x="8965" y="10775"/>
                  <a:pt x="8977" y="10775"/>
                  <a:pt x="8977" y="10758"/>
                </a:cubicBezTo>
                <a:lnTo>
                  <a:pt x="8977" y="10752"/>
                </a:lnTo>
                <a:close/>
                <a:moveTo>
                  <a:pt x="9346" y="10917"/>
                </a:moveTo>
                <a:cubicBezTo>
                  <a:pt x="9357" y="10923"/>
                  <a:pt x="9380" y="10934"/>
                  <a:pt x="9385" y="10940"/>
                </a:cubicBezTo>
                <a:cubicBezTo>
                  <a:pt x="9385" y="10951"/>
                  <a:pt x="9377" y="10952"/>
                  <a:pt x="9368" y="10952"/>
                </a:cubicBezTo>
                <a:cubicBezTo>
                  <a:pt x="9364" y="10952"/>
                  <a:pt x="9361" y="10952"/>
                  <a:pt x="9358" y="10952"/>
                </a:cubicBezTo>
                <a:cubicBezTo>
                  <a:pt x="9352" y="10952"/>
                  <a:pt x="9347" y="10953"/>
                  <a:pt x="9346" y="10957"/>
                </a:cubicBezTo>
                <a:cubicBezTo>
                  <a:pt x="9339" y="10961"/>
                  <a:pt x="9334" y="10963"/>
                  <a:pt x="9330" y="10963"/>
                </a:cubicBezTo>
                <a:cubicBezTo>
                  <a:pt x="9324" y="10963"/>
                  <a:pt x="9321" y="10958"/>
                  <a:pt x="9317" y="10951"/>
                </a:cubicBezTo>
                <a:cubicBezTo>
                  <a:pt x="9300" y="10945"/>
                  <a:pt x="9317" y="10940"/>
                  <a:pt x="9317" y="10934"/>
                </a:cubicBezTo>
                <a:lnTo>
                  <a:pt x="9323" y="10928"/>
                </a:lnTo>
                <a:cubicBezTo>
                  <a:pt x="9328" y="10923"/>
                  <a:pt x="9334" y="10917"/>
                  <a:pt x="9346" y="10917"/>
                </a:cubicBezTo>
                <a:close/>
                <a:moveTo>
                  <a:pt x="2293" y="10991"/>
                </a:moveTo>
                <a:cubicBezTo>
                  <a:pt x="2293" y="10991"/>
                  <a:pt x="2299" y="10991"/>
                  <a:pt x="2316" y="11002"/>
                </a:cubicBezTo>
                <a:lnTo>
                  <a:pt x="2350" y="11019"/>
                </a:lnTo>
                <a:cubicBezTo>
                  <a:pt x="2321" y="11030"/>
                  <a:pt x="2276" y="11047"/>
                  <a:pt x="2259" y="11053"/>
                </a:cubicBezTo>
                <a:cubicBezTo>
                  <a:pt x="2256" y="11055"/>
                  <a:pt x="2253" y="11055"/>
                  <a:pt x="2251" y="11055"/>
                </a:cubicBezTo>
                <a:cubicBezTo>
                  <a:pt x="2245" y="11055"/>
                  <a:pt x="2243" y="11050"/>
                  <a:pt x="2248" y="11042"/>
                </a:cubicBezTo>
                <a:cubicBezTo>
                  <a:pt x="2248" y="11036"/>
                  <a:pt x="2276" y="11008"/>
                  <a:pt x="2293" y="10991"/>
                </a:cubicBezTo>
                <a:close/>
                <a:moveTo>
                  <a:pt x="5584" y="11116"/>
                </a:moveTo>
                <a:cubicBezTo>
                  <a:pt x="5584" y="11127"/>
                  <a:pt x="5578" y="11133"/>
                  <a:pt x="5578" y="11138"/>
                </a:cubicBezTo>
                <a:cubicBezTo>
                  <a:pt x="5572" y="11138"/>
                  <a:pt x="5572" y="11138"/>
                  <a:pt x="5567" y="11133"/>
                </a:cubicBezTo>
                <a:cubicBezTo>
                  <a:pt x="5561" y="11121"/>
                  <a:pt x="5572" y="11121"/>
                  <a:pt x="5584" y="11116"/>
                </a:cubicBezTo>
                <a:close/>
                <a:moveTo>
                  <a:pt x="5459" y="11161"/>
                </a:moveTo>
                <a:cubicBezTo>
                  <a:pt x="5453" y="11161"/>
                  <a:pt x="5442" y="11167"/>
                  <a:pt x="5436" y="11167"/>
                </a:cubicBezTo>
                <a:cubicBezTo>
                  <a:pt x="5431" y="11172"/>
                  <a:pt x="5368" y="11195"/>
                  <a:pt x="5374" y="11212"/>
                </a:cubicBezTo>
                <a:cubicBezTo>
                  <a:pt x="5377" y="11221"/>
                  <a:pt x="5381" y="11225"/>
                  <a:pt x="5386" y="11225"/>
                </a:cubicBezTo>
                <a:cubicBezTo>
                  <a:pt x="5391" y="11225"/>
                  <a:pt x="5397" y="11221"/>
                  <a:pt x="5402" y="11212"/>
                </a:cubicBezTo>
                <a:cubicBezTo>
                  <a:pt x="5414" y="11195"/>
                  <a:pt x="5453" y="11172"/>
                  <a:pt x="5459" y="11161"/>
                </a:cubicBezTo>
                <a:close/>
                <a:moveTo>
                  <a:pt x="3229" y="11189"/>
                </a:moveTo>
                <a:cubicBezTo>
                  <a:pt x="3229" y="11189"/>
                  <a:pt x="3229" y="11195"/>
                  <a:pt x="3235" y="11201"/>
                </a:cubicBezTo>
                <a:cubicBezTo>
                  <a:pt x="3235" y="11206"/>
                  <a:pt x="3235" y="11218"/>
                  <a:pt x="3235" y="11223"/>
                </a:cubicBezTo>
                <a:cubicBezTo>
                  <a:pt x="3235" y="11232"/>
                  <a:pt x="3229" y="11237"/>
                  <a:pt x="3217" y="11237"/>
                </a:cubicBezTo>
                <a:cubicBezTo>
                  <a:pt x="3212" y="11237"/>
                  <a:pt x="3207" y="11236"/>
                  <a:pt x="3201" y="11235"/>
                </a:cubicBezTo>
                <a:lnTo>
                  <a:pt x="3184" y="11223"/>
                </a:lnTo>
                <a:lnTo>
                  <a:pt x="3178" y="11223"/>
                </a:lnTo>
                <a:cubicBezTo>
                  <a:pt x="3184" y="11223"/>
                  <a:pt x="3184" y="11223"/>
                  <a:pt x="3189" y="11218"/>
                </a:cubicBezTo>
                <a:lnTo>
                  <a:pt x="3201" y="11218"/>
                </a:lnTo>
                <a:cubicBezTo>
                  <a:pt x="3212" y="11206"/>
                  <a:pt x="3223" y="11195"/>
                  <a:pt x="3229" y="11189"/>
                </a:cubicBezTo>
                <a:close/>
                <a:moveTo>
                  <a:pt x="5658" y="11223"/>
                </a:moveTo>
                <a:lnTo>
                  <a:pt x="5658" y="11223"/>
                </a:lnTo>
                <a:cubicBezTo>
                  <a:pt x="5669" y="11229"/>
                  <a:pt x="5669" y="11240"/>
                  <a:pt x="5652" y="11252"/>
                </a:cubicBezTo>
                <a:lnTo>
                  <a:pt x="5641" y="11257"/>
                </a:lnTo>
                <a:lnTo>
                  <a:pt x="5635" y="11257"/>
                </a:lnTo>
                <a:cubicBezTo>
                  <a:pt x="5641" y="11246"/>
                  <a:pt x="5646" y="11235"/>
                  <a:pt x="5658" y="11223"/>
                </a:cubicBezTo>
                <a:close/>
                <a:moveTo>
                  <a:pt x="2265" y="11218"/>
                </a:moveTo>
                <a:cubicBezTo>
                  <a:pt x="2287" y="11218"/>
                  <a:pt x="2287" y="11218"/>
                  <a:pt x="2265" y="11229"/>
                </a:cubicBezTo>
                <a:lnTo>
                  <a:pt x="2259" y="11240"/>
                </a:lnTo>
                <a:lnTo>
                  <a:pt x="2253" y="11246"/>
                </a:lnTo>
                <a:cubicBezTo>
                  <a:pt x="2267" y="11260"/>
                  <a:pt x="2270" y="11270"/>
                  <a:pt x="2261" y="11270"/>
                </a:cubicBezTo>
                <a:cubicBezTo>
                  <a:pt x="2259" y="11270"/>
                  <a:pt x="2256" y="11270"/>
                  <a:pt x="2253" y="11269"/>
                </a:cubicBezTo>
                <a:lnTo>
                  <a:pt x="2225" y="11269"/>
                </a:lnTo>
                <a:cubicBezTo>
                  <a:pt x="2225" y="11257"/>
                  <a:pt x="2248" y="11218"/>
                  <a:pt x="2265" y="11218"/>
                </a:cubicBezTo>
                <a:close/>
                <a:moveTo>
                  <a:pt x="3612" y="11207"/>
                </a:moveTo>
                <a:cubicBezTo>
                  <a:pt x="3609" y="11209"/>
                  <a:pt x="3609" y="11214"/>
                  <a:pt x="3609" y="11218"/>
                </a:cubicBezTo>
                <a:lnTo>
                  <a:pt x="3604" y="11223"/>
                </a:lnTo>
                <a:lnTo>
                  <a:pt x="3604" y="11235"/>
                </a:lnTo>
                <a:cubicBezTo>
                  <a:pt x="3615" y="11240"/>
                  <a:pt x="3638" y="11252"/>
                  <a:pt x="3632" y="11257"/>
                </a:cubicBezTo>
                <a:cubicBezTo>
                  <a:pt x="3626" y="11263"/>
                  <a:pt x="3609" y="11269"/>
                  <a:pt x="3604" y="11274"/>
                </a:cubicBezTo>
                <a:cubicBezTo>
                  <a:pt x="3598" y="11274"/>
                  <a:pt x="3587" y="11235"/>
                  <a:pt x="3581" y="11218"/>
                </a:cubicBezTo>
                <a:cubicBezTo>
                  <a:pt x="3586" y="11212"/>
                  <a:pt x="3596" y="11212"/>
                  <a:pt x="3612" y="11207"/>
                </a:cubicBezTo>
                <a:close/>
                <a:moveTo>
                  <a:pt x="7791" y="1"/>
                </a:moveTo>
                <a:cubicBezTo>
                  <a:pt x="7785" y="6"/>
                  <a:pt x="7785" y="12"/>
                  <a:pt x="7785" y="18"/>
                </a:cubicBezTo>
                <a:lnTo>
                  <a:pt x="7791" y="23"/>
                </a:lnTo>
                <a:cubicBezTo>
                  <a:pt x="7797" y="29"/>
                  <a:pt x="7780" y="29"/>
                  <a:pt x="7757" y="35"/>
                </a:cubicBezTo>
                <a:lnTo>
                  <a:pt x="7740" y="52"/>
                </a:lnTo>
                <a:cubicBezTo>
                  <a:pt x="7734" y="57"/>
                  <a:pt x="7717" y="63"/>
                  <a:pt x="7706" y="69"/>
                </a:cubicBezTo>
                <a:cubicBezTo>
                  <a:pt x="7702" y="70"/>
                  <a:pt x="7698" y="70"/>
                  <a:pt x="7694" y="70"/>
                </a:cubicBezTo>
                <a:cubicBezTo>
                  <a:pt x="7678" y="70"/>
                  <a:pt x="7666" y="60"/>
                  <a:pt x="7666" y="46"/>
                </a:cubicBezTo>
                <a:lnTo>
                  <a:pt x="7672" y="40"/>
                </a:lnTo>
                <a:cubicBezTo>
                  <a:pt x="7671" y="40"/>
                  <a:pt x="7670" y="39"/>
                  <a:pt x="7668" y="39"/>
                </a:cubicBezTo>
                <a:cubicBezTo>
                  <a:pt x="7653" y="39"/>
                  <a:pt x="7604" y="59"/>
                  <a:pt x="7604" y="74"/>
                </a:cubicBezTo>
                <a:cubicBezTo>
                  <a:pt x="7604" y="91"/>
                  <a:pt x="7609" y="125"/>
                  <a:pt x="7609" y="131"/>
                </a:cubicBezTo>
                <a:cubicBezTo>
                  <a:pt x="7604" y="137"/>
                  <a:pt x="7604" y="148"/>
                  <a:pt x="7604" y="159"/>
                </a:cubicBezTo>
                <a:lnTo>
                  <a:pt x="7604" y="165"/>
                </a:lnTo>
                <a:lnTo>
                  <a:pt x="7609" y="176"/>
                </a:lnTo>
                <a:cubicBezTo>
                  <a:pt x="7609" y="188"/>
                  <a:pt x="7581" y="199"/>
                  <a:pt x="7570" y="199"/>
                </a:cubicBezTo>
                <a:cubicBezTo>
                  <a:pt x="7564" y="199"/>
                  <a:pt x="7553" y="171"/>
                  <a:pt x="7547" y="159"/>
                </a:cubicBezTo>
                <a:cubicBezTo>
                  <a:pt x="7547" y="156"/>
                  <a:pt x="7547" y="155"/>
                  <a:pt x="7546" y="155"/>
                </a:cubicBezTo>
                <a:cubicBezTo>
                  <a:pt x="7544" y="155"/>
                  <a:pt x="7540" y="166"/>
                  <a:pt x="7536" y="182"/>
                </a:cubicBezTo>
                <a:lnTo>
                  <a:pt x="7536" y="199"/>
                </a:lnTo>
                <a:cubicBezTo>
                  <a:pt x="7531" y="217"/>
                  <a:pt x="7503" y="231"/>
                  <a:pt x="7477" y="231"/>
                </a:cubicBezTo>
                <a:cubicBezTo>
                  <a:pt x="7469" y="231"/>
                  <a:pt x="7462" y="230"/>
                  <a:pt x="7456" y="228"/>
                </a:cubicBezTo>
                <a:lnTo>
                  <a:pt x="7428" y="222"/>
                </a:lnTo>
                <a:cubicBezTo>
                  <a:pt x="7403" y="222"/>
                  <a:pt x="7358" y="234"/>
                  <a:pt x="7339" y="234"/>
                </a:cubicBezTo>
                <a:cubicBezTo>
                  <a:pt x="7335" y="234"/>
                  <a:pt x="7333" y="234"/>
                  <a:pt x="7331" y="233"/>
                </a:cubicBezTo>
                <a:cubicBezTo>
                  <a:pt x="7328" y="232"/>
                  <a:pt x="7325" y="231"/>
                  <a:pt x="7322" y="231"/>
                </a:cubicBezTo>
                <a:cubicBezTo>
                  <a:pt x="7312" y="231"/>
                  <a:pt x="7300" y="237"/>
                  <a:pt x="7292" y="250"/>
                </a:cubicBezTo>
                <a:lnTo>
                  <a:pt x="7280" y="256"/>
                </a:lnTo>
                <a:cubicBezTo>
                  <a:pt x="7263" y="267"/>
                  <a:pt x="7320" y="273"/>
                  <a:pt x="7286" y="284"/>
                </a:cubicBezTo>
                <a:lnTo>
                  <a:pt x="7269" y="290"/>
                </a:lnTo>
                <a:cubicBezTo>
                  <a:pt x="7258" y="296"/>
                  <a:pt x="7246" y="313"/>
                  <a:pt x="7246" y="318"/>
                </a:cubicBezTo>
                <a:cubicBezTo>
                  <a:pt x="7246" y="318"/>
                  <a:pt x="7229" y="290"/>
                  <a:pt x="7224" y="279"/>
                </a:cubicBezTo>
                <a:cubicBezTo>
                  <a:pt x="7221" y="274"/>
                  <a:pt x="7204" y="272"/>
                  <a:pt x="7182" y="272"/>
                </a:cubicBezTo>
                <a:cubicBezTo>
                  <a:pt x="7145" y="272"/>
                  <a:pt x="7095" y="277"/>
                  <a:pt x="7070" y="284"/>
                </a:cubicBezTo>
                <a:cubicBezTo>
                  <a:pt x="7067" y="285"/>
                  <a:pt x="7064" y="285"/>
                  <a:pt x="7061" y="285"/>
                </a:cubicBezTo>
                <a:cubicBezTo>
                  <a:pt x="7030" y="285"/>
                  <a:pt x="7025" y="260"/>
                  <a:pt x="7031" y="245"/>
                </a:cubicBezTo>
                <a:cubicBezTo>
                  <a:pt x="7042" y="233"/>
                  <a:pt x="7031" y="222"/>
                  <a:pt x="7014" y="222"/>
                </a:cubicBezTo>
                <a:lnTo>
                  <a:pt x="7002" y="228"/>
                </a:lnTo>
                <a:lnTo>
                  <a:pt x="6991" y="239"/>
                </a:lnTo>
                <a:cubicBezTo>
                  <a:pt x="6974" y="250"/>
                  <a:pt x="6951" y="256"/>
                  <a:pt x="6945" y="256"/>
                </a:cubicBezTo>
                <a:cubicBezTo>
                  <a:pt x="6940" y="256"/>
                  <a:pt x="6940" y="262"/>
                  <a:pt x="6940" y="273"/>
                </a:cubicBezTo>
                <a:lnTo>
                  <a:pt x="6940" y="284"/>
                </a:lnTo>
                <a:lnTo>
                  <a:pt x="6945" y="284"/>
                </a:lnTo>
                <a:cubicBezTo>
                  <a:pt x="6945" y="290"/>
                  <a:pt x="6945" y="296"/>
                  <a:pt x="6945" y="296"/>
                </a:cubicBezTo>
                <a:lnTo>
                  <a:pt x="6934" y="296"/>
                </a:lnTo>
                <a:lnTo>
                  <a:pt x="6923" y="290"/>
                </a:lnTo>
                <a:cubicBezTo>
                  <a:pt x="6917" y="279"/>
                  <a:pt x="6906" y="273"/>
                  <a:pt x="6906" y="273"/>
                </a:cubicBezTo>
                <a:cubicBezTo>
                  <a:pt x="6900" y="273"/>
                  <a:pt x="6900" y="273"/>
                  <a:pt x="6900" y="279"/>
                </a:cubicBezTo>
                <a:lnTo>
                  <a:pt x="6900" y="284"/>
                </a:lnTo>
                <a:lnTo>
                  <a:pt x="6900" y="290"/>
                </a:lnTo>
                <a:cubicBezTo>
                  <a:pt x="6894" y="290"/>
                  <a:pt x="6866" y="301"/>
                  <a:pt x="6832" y="301"/>
                </a:cubicBezTo>
                <a:lnTo>
                  <a:pt x="6798" y="307"/>
                </a:lnTo>
                <a:lnTo>
                  <a:pt x="6787" y="307"/>
                </a:lnTo>
                <a:cubicBezTo>
                  <a:pt x="6770" y="307"/>
                  <a:pt x="6741" y="301"/>
                  <a:pt x="6724" y="296"/>
                </a:cubicBezTo>
                <a:lnTo>
                  <a:pt x="6713" y="313"/>
                </a:lnTo>
                <a:cubicBezTo>
                  <a:pt x="6702" y="313"/>
                  <a:pt x="6690" y="318"/>
                  <a:pt x="6685" y="318"/>
                </a:cubicBezTo>
                <a:cubicBezTo>
                  <a:pt x="6685" y="324"/>
                  <a:pt x="6673" y="341"/>
                  <a:pt x="6662" y="358"/>
                </a:cubicBezTo>
                <a:lnTo>
                  <a:pt x="6650" y="364"/>
                </a:lnTo>
                <a:cubicBezTo>
                  <a:pt x="6616" y="369"/>
                  <a:pt x="6616" y="398"/>
                  <a:pt x="6599" y="398"/>
                </a:cubicBezTo>
                <a:lnTo>
                  <a:pt x="6565" y="403"/>
                </a:lnTo>
                <a:cubicBezTo>
                  <a:pt x="6560" y="426"/>
                  <a:pt x="6531" y="472"/>
                  <a:pt x="6531" y="489"/>
                </a:cubicBezTo>
                <a:cubicBezTo>
                  <a:pt x="6537" y="506"/>
                  <a:pt x="6520" y="517"/>
                  <a:pt x="6509" y="517"/>
                </a:cubicBezTo>
                <a:cubicBezTo>
                  <a:pt x="6503" y="517"/>
                  <a:pt x="6503" y="534"/>
                  <a:pt x="6509" y="540"/>
                </a:cubicBezTo>
                <a:cubicBezTo>
                  <a:pt x="6509" y="540"/>
                  <a:pt x="6480" y="579"/>
                  <a:pt x="6480" y="596"/>
                </a:cubicBezTo>
                <a:lnTo>
                  <a:pt x="6469" y="596"/>
                </a:lnTo>
                <a:lnTo>
                  <a:pt x="6452" y="602"/>
                </a:lnTo>
                <a:cubicBezTo>
                  <a:pt x="6452" y="602"/>
                  <a:pt x="6441" y="608"/>
                  <a:pt x="6435" y="613"/>
                </a:cubicBezTo>
                <a:cubicBezTo>
                  <a:pt x="6418" y="608"/>
                  <a:pt x="6395" y="608"/>
                  <a:pt x="6384" y="608"/>
                </a:cubicBezTo>
                <a:cubicBezTo>
                  <a:pt x="6355" y="608"/>
                  <a:pt x="6338" y="602"/>
                  <a:pt x="6355" y="596"/>
                </a:cubicBezTo>
                <a:lnTo>
                  <a:pt x="6355" y="591"/>
                </a:lnTo>
                <a:cubicBezTo>
                  <a:pt x="6355" y="591"/>
                  <a:pt x="6361" y="579"/>
                  <a:pt x="6355" y="579"/>
                </a:cubicBezTo>
                <a:lnTo>
                  <a:pt x="6350" y="574"/>
                </a:lnTo>
                <a:cubicBezTo>
                  <a:pt x="6338" y="574"/>
                  <a:pt x="6310" y="591"/>
                  <a:pt x="6304" y="596"/>
                </a:cubicBezTo>
                <a:cubicBezTo>
                  <a:pt x="6304" y="602"/>
                  <a:pt x="6316" y="619"/>
                  <a:pt x="6321" y="625"/>
                </a:cubicBezTo>
                <a:cubicBezTo>
                  <a:pt x="6327" y="630"/>
                  <a:pt x="6401" y="625"/>
                  <a:pt x="6395" y="636"/>
                </a:cubicBezTo>
                <a:cubicBezTo>
                  <a:pt x="6395" y="647"/>
                  <a:pt x="6372" y="647"/>
                  <a:pt x="6361" y="647"/>
                </a:cubicBezTo>
                <a:cubicBezTo>
                  <a:pt x="6361" y="647"/>
                  <a:pt x="6361" y="647"/>
                  <a:pt x="6355" y="653"/>
                </a:cubicBezTo>
                <a:cubicBezTo>
                  <a:pt x="6344" y="653"/>
                  <a:pt x="6333" y="647"/>
                  <a:pt x="6310" y="647"/>
                </a:cubicBezTo>
                <a:lnTo>
                  <a:pt x="6304" y="647"/>
                </a:lnTo>
                <a:cubicBezTo>
                  <a:pt x="6293" y="647"/>
                  <a:pt x="6287" y="664"/>
                  <a:pt x="6287" y="687"/>
                </a:cubicBezTo>
                <a:lnTo>
                  <a:pt x="6287" y="698"/>
                </a:lnTo>
                <a:cubicBezTo>
                  <a:pt x="6282" y="710"/>
                  <a:pt x="6270" y="715"/>
                  <a:pt x="6265" y="715"/>
                </a:cubicBezTo>
                <a:lnTo>
                  <a:pt x="6259" y="715"/>
                </a:lnTo>
                <a:lnTo>
                  <a:pt x="6242" y="704"/>
                </a:lnTo>
                <a:cubicBezTo>
                  <a:pt x="6259" y="693"/>
                  <a:pt x="6242" y="693"/>
                  <a:pt x="6231" y="693"/>
                </a:cubicBezTo>
                <a:cubicBezTo>
                  <a:pt x="6219" y="693"/>
                  <a:pt x="6202" y="704"/>
                  <a:pt x="6202" y="704"/>
                </a:cubicBezTo>
                <a:lnTo>
                  <a:pt x="6180" y="693"/>
                </a:lnTo>
                <a:cubicBezTo>
                  <a:pt x="6197" y="687"/>
                  <a:pt x="6208" y="670"/>
                  <a:pt x="6208" y="664"/>
                </a:cubicBezTo>
                <a:lnTo>
                  <a:pt x="6197" y="653"/>
                </a:lnTo>
                <a:lnTo>
                  <a:pt x="6185" y="647"/>
                </a:lnTo>
                <a:cubicBezTo>
                  <a:pt x="6180" y="642"/>
                  <a:pt x="6174" y="640"/>
                  <a:pt x="6169" y="640"/>
                </a:cubicBezTo>
                <a:cubicBezTo>
                  <a:pt x="6159" y="640"/>
                  <a:pt x="6149" y="649"/>
                  <a:pt x="6145" y="653"/>
                </a:cubicBezTo>
                <a:cubicBezTo>
                  <a:pt x="6145" y="657"/>
                  <a:pt x="6143" y="659"/>
                  <a:pt x="6140" y="659"/>
                </a:cubicBezTo>
                <a:cubicBezTo>
                  <a:pt x="6133" y="659"/>
                  <a:pt x="6122" y="653"/>
                  <a:pt x="6111" y="642"/>
                </a:cubicBezTo>
                <a:lnTo>
                  <a:pt x="6106" y="625"/>
                </a:lnTo>
                <a:lnTo>
                  <a:pt x="6100" y="579"/>
                </a:lnTo>
                <a:cubicBezTo>
                  <a:pt x="6043" y="568"/>
                  <a:pt x="5981" y="562"/>
                  <a:pt x="5975" y="562"/>
                </a:cubicBezTo>
                <a:cubicBezTo>
                  <a:pt x="5970" y="562"/>
                  <a:pt x="5964" y="579"/>
                  <a:pt x="5958" y="591"/>
                </a:cubicBezTo>
                <a:lnTo>
                  <a:pt x="5947" y="596"/>
                </a:lnTo>
                <a:cubicBezTo>
                  <a:pt x="5936" y="608"/>
                  <a:pt x="5913" y="608"/>
                  <a:pt x="5896" y="608"/>
                </a:cubicBezTo>
                <a:cubicBezTo>
                  <a:pt x="5890" y="611"/>
                  <a:pt x="5883" y="612"/>
                  <a:pt x="5876" y="612"/>
                </a:cubicBezTo>
                <a:cubicBezTo>
                  <a:pt x="5869" y="612"/>
                  <a:pt x="5862" y="611"/>
                  <a:pt x="5856" y="608"/>
                </a:cubicBezTo>
                <a:lnTo>
                  <a:pt x="5833" y="608"/>
                </a:lnTo>
                <a:cubicBezTo>
                  <a:pt x="5805" y="608"/>
                  <a:pt x="5805" y="625"/>
                  <a:pt x="5811" y="630"/>
                </a:cubicBezTo>
                <a:cubicBezTo>
                  <a:pt x="5816" y="636"/>
                  <a:pt x="5839" y="636"/>
                  <a:pt x="5862" y="636"/>
                </a:cubicBezTo>
                <a:lnTo>
                  <a:pt x="5873" y="636"/>
                </a:lnTo>
                <a:lnTo>
                  <a:pt x="5884" y="647"/>
                </a:lnTo>
                <a:cubicBezTo>
                  <a:pt x="5867" y="653"/>
                  <a:pt x="5845" y="670"/>
                  <a:pt x="5833" y="681"/>
                </a:cubicBezTo>
                <a:lnTo>
                  <a:pt x="5833" y="698"/>
                </a:lnTo>
                <a:cubicBezTo>
                  <a:pt x="5833" y="698"/>
                  <a:pt x="5805" y="693"/>
                  <a:pt x="5794" y="693"/>
                </a:cubicBezTo>
                <a:cubicBezTo>
                  <a:pt x="5792" y="692"/>
                  <a:pt x="5787" y="691"/>
                  <a:pt x="5779" y="691"/>
                </a:cubicBezTo>
                <a:cubicBezTo>
                  <a:pt x="5766" y="691"/>
                  <a:pt x="5745" y="692"/>
                  <a:pt x="5728" y="692"/>
                </a:cubicBezTo>
                <a:cubicBezTo>
                  <a:pt x="5712" y="692"/>
                  <a:pt x="5699" y="691"/>
                  <a:pt x="5697" y="687"/>
                </a:cubicBezTo>
                <a:cubicBezTo>
                  <a:pt x="5686" y="670"/>
                  <a:pt x="5641" y="670"/>
                  <a:pt x="5624" y="670"/>
                </a:cubicBezTo>
                <a:cubicBezTo>
                  <a:pt x="5606" y="670"/>
                  <a:pt x="5589" y="670"/>
                  <a:pt x="5584" y="676"/>
                </a:cubicBezTo>
                <a:cubicBezTo>
                  <a:pt x="5584" y="676"/>
                  <a:pt x="5584" y="687"/>
                  <a:pt x="5584" y="687"/>
                </a:cubicBezTo>
                <a:lnTo>
                  <a:pt x="5618" y="698"/>
                </a:lnTo>
                <a:cubicBezTo>
                  <a:pt x="5658" y="704"/>
                  <a:pt x="5646" y="721"/>
                  <a:pt x="5635" y="727"/>
                </a:cubicBezTo>
                <a:cubicBezTo>
                  <a:pt x="5618" y="733"/>
                  <a:pt x="5612" y="738"/>
                  <a:pt x="5624" y="744"/>
                </a:cubicBezTo>
                <a:lnTo>
                  <a:pt x="5624" y="755"/>
                </a:lnTo>
                <a:lnTo>
                  <a:pt x="5624" y="778"/>
                </a:lnTo>
                <a:cubicBezTo>
                  <a:pt x="5619" y="777"/>
                  <a:pt x="5615" y="777"/>
                  <a:pt x="5613" y="777"/>
                </a:cubicBezTo>
                <a:cubicBezTo>
                  <a:pt x="5599" y="777"/>
                  <a:pt x="5627" y="790"/>
                  <a:pt x="5646" y="795"/>
                </a:cubicBezTo>
                <a:cubicBezTo>
                  <a:pt x="5669" y="801"/>
                  <a:pt x="5686" y="812"/>
                  <a:pt x="5686" y="812"/>
                </a:cubicBezTo>
                <a:cubicBezTo>
                  <a:pt x="5686" y="818"/>
                  <a:pt x="5635" y="829"/>
                  <a:pt x="5572" y="846"/>
                </a:cubicBezTo>
                <a:lnTo>
                  <a:pt x="5618" y="891"/>
                </a:lnTo>
                <a:lnTo>
                  <a:pt x="5624" y="891"/>
                </a:lnTo>
                <a:cubicBezTo>
                  <a:pt x="5606" y="897"/>
                  <a:pt x="5584" y="897"/>
                  <a:pt x="5561" y="897"/>
                </a:cubicBezTo>
                <a:lnTo>
                  <a:pt x="5550" y="891"/>
                </a:lnTo>
                <a:lnTo>
                  <a:pt x="5538" y="886"/>
                </a:lnTo>
                <a:cubicBezTo>
                  <a:pt x="5538" y="880"/>
                  <a:pt x="5521" y="869"/>
                  <a:pt x="5499" y="863"/>
                </a:cubicBezTo>
                <a:lnTo>
                  <a:pt x="5499" y="863"/>
                </a:lnTo>
                <a:lnTo>
                  <a:pt x="5504" y="880"/>
                </a:lnTo>
                <a:cubicBezTo>
                  <a:pt x="5509" y="885"/>
                  <a:pt x="5517" y="893"/>
                  <a:pt x="5508" y="893"/>
                </a:cubicBezTo>
                <a:cubicBezTo>
                  <a:pt x="5506" y="893"/>
                  <a:pt x="5503" y="892"/>
                  <a:pt x="5499" y="891"/>
                </a:cubicBezTo>
                <a:cubicBezTo>
                  <a:pt x="5486" y="889"/>
                  <a:pt x="5476" y="888"/>
                  <a:pt x="5468" y="888"/>
                </a:cubicBezTo>
                <a:cubicBezTo>
                  <a:pt x="5453" y="888"/>
                  <a:pt x="5443" y="892"/>
                  <a:pt x="5436" y="903"/>
                </a:cubicBezTo>
                <a:lnTo>
                  <a:pt x="5419" y="920"/>
                </a:lnTo>
                <a:cubicBezTo>
                  <a:pt x="5453" y="925"/>
                  <a:pt x="5442" y="937"/>
                  <a:pt x="5431" y="942"/>
                </a:cubicBezTo>
                <a:cubicBezTo>
                  <a:pt x="5419" y="954"/>
                  <a:pt x="5419" y="999"/>
                  <a:pt x="5436" y="1005"/>
                </a:cubicBezTo>
                <a:cubicBezTo>
                  <a:pt x="5459" y="1011"/>
                  <a:pt x="5459" y="1022"/>
                  <a:pt x="5453" y="1028"/>
                </a:cubicBezTo>
                <a:cubicBezTo>
                  <a:pt x="5448" y="1028"/>
                  <a:pt x="5470" y="1045"/>
                  <a:pt x="5482" y="1045"/>
                </a:cubicBezTo>
                <a:cubicBezTo>
                  <a:pt x="5482" y="1050"/>
                  <a:pt x="5487" y="1050"/>
                  <a:pt x="5493" y="1056"/>
                </a:cubicBezTo>
                <a:cubicBezTo>
                  <a:pt x="5482" y="1050"/>
                  <a:pt x="5476" y="1050"/>
                  <a:pt x="5470" y="1050"/>
                </a:cubicBezTo>
                <a:lnTo>
                  <a:pt x="5448" y="1056"/>
                </a:lnTo>
                <a:lnTo>
                  <a:pt x="5442" y="1062"/>
                </a:lnTo>
                <a:cubicBezTo>
                  <a:pt x="5431" y="1067"/>
                  <a:pt x="5425" y="1084"/>
                  <a:pt x="5425" y="1096"/>
                </a:cubicBezTo>
                <a:lnTo>
                  <a:pt x="5391" y="1096"/>
                </a:lnTo>
                <a:cubicBezTo>
                  <a:pt x="5382" y="1101"/>
                  <a:pt x="5374" y="1103"/>
                  <a:pt x="5367" y="1103"/>
                </a:cubicBezTo>
                <a:cubicBezTo>
                  <a:pt x="5361" y="1103"/>
                  <a:pt x="5357" y="1101"/>
                  <a:pt x="5357" y="1101"/>
                </a:cubicBezTo>
                <a:cubicBezTo>
                  <a:pt x="5357" y="1101"/>
                  <a:pt x="5357" y="1101"/>
                  <a:pt x="5356" y="1101"/>
                </a:cubicBezTo>
                <a:cubicBezTo>
                  <a:pt x="5351" y="1101"/>
                  <a:pt x="5305" y="1136"/>
                  <a:pt x="5282" y="1136"/>
                </a:cubicBezTo>
                <a:cubicBezTo>
                  <a:pt x="5280" y="1136"/>
                  <a:pt x="5279" y="1136"/>
                  <a:pt x="5277" y="1135"/>
                </a:cubicBezTo>
                <a:cubicBezTo>
                  <a:pt x="5276" y="1135"/>
                  <a:pt x="5273" y="1134"/>
                  <a:pt x="5271" y="1134"/>
                </a:cubicBezTo>
                <a:cubicBezTo>
                  <a:pt x="5253" y="1134"/>
                  <a:pt x="5226" y="1153"/>
                  <a:pt x="5221" y="1158"/>
                </a:cubicBezTo>
                <a:cubicBezTo>
                  <a:pt x="5220" y="1160"/>
                  <a:pt x="5218" y="1161"/>
                  <a:pt x="5215" y="1161"/>
                </a:cubicBezTo>
                <a:cubicBezTo>
                  <a:pt x="5205" y="1161"/>
                  <a:pt x="5187" y="1145"/>
                  <a:pt x="5187" y="1135"/>
                </a:cubicBezTo>
                <a:cubicBezTo>
                  <a:pt x="5187" y="1124"/>
                  <a:pt x="5187" y="1101"/>
                  <a:pt x="5187" y="1090"/>
                </a:cubicBezTo>
                <a:cubicBezTo>
                  <a:pt x="5187" y="1084"/>
                  <a:pt x="5170" y="1056"/>
                  <a:pt x="5175" y="1050"/>
                </a:cubicBezTo>
                <a:cubicBezTo>
                  <a:pt x="5175" y="1039"/>
                  <a:pt x="5181" y="1028"/>
                  <a:pt x="5181" y="1028"/>
                </a:cubicBezTo>
                <a:cubicBezTo>
                  <a:pt x="5130" y="1022"/>
                  <a:pt x="5164" y="1005"/>
                  <a:pt x="5170" y="994"/>
                </a:cubicBezTo>
                <a:lnTo>
                  <a:pt x="5170" y="988"/>
                </a:lnTo>
                <a:cubicBezTo>
                  <a:pt x="5170" y="982"/>
                  <a:pt x="5153" y="982"/>
                  <a:pt x="5153" y="982"/>
                </a:cubicBezTo>
                <a:cubicBezTo>
                  <a:pt x="5152" y="983"/>
                  <a:pt x="5151" y="983"/>
                  <a:pt x="5151" y="983"/>
                </a:cubicBezTo>
                <a:cubicBezTo>
                  <a:pt x="5144" y="983"/>
                  <a:pt x="5130" y="958"/>
                  <a:pt x="5136" y="948"/>
                </a:cubicBezTo>
                <a:cubicBezTo>
                  <a:pt x="5147" y="942"/>
                  <a:pt x="5124" y="931"/>
                  <a:pt x="5107" y="931"/>
                </a:cubicBezTo>
                <a:cubicBezTo>
                  <a:pt x="5096" y="925"/>
                  <a:pt x="5096" y="914"/>
                  <a:pt x="5102" y="914"/>
                </a:cubicBezTo>
                <a:cubicBezTo>
                  <a:pt x="5102" y="908"/>
                  <a:pt x="5124" y="891"/>
                  <a:pt x="5119" y="891"/>
                </a:cubicBezTo>
                <a:cubicBezTo>
                  <a:pt x="5113" y="886"/>
                  <a:pt x="5102" y="874"/>
                  <a:pt x="5096" y="874"/>
                </a:cubicBezTo>
                <a:cubicBezTo>
                  <a:pt x="5096" y="869"/>
                  <a:pt x="5090" y="846"/>
                  <a:pt x="5090" y="840"/>
                </a:cubicBezTo>
                <a:cubicBezTo>
                  <a:pt x="5090" y="835"/>
                  <a:pt x="5067" y="823"/>
                  <a:pt x="5067" y="818"/>
                </a:cubicBezTo>
                <a:cubicBezTo>
                  <a:pt x="5062" y="812"/>
                  <a:pt x="5056" y="801"/>
                  <a:pt x="5050" y="795"/>
                </a:cubicBezTo>
                <a:lnTo>
                  <a:pt x="5045" y="795"/>
                </a:lnTo>
                <a:cubicBezTo>
                  <a:pt x="5056" y="784"/>
                  <a:pt x="5028" y="767"/>
                  <a:pt x="5011" y="767"/>
                </a:cubicBezTo>
                <a:cubicBezTo>
                  <a:pt x="4994" y="761"/>
                  <a:pt x="4988" y="738"/>
                  <a:pt x="4988" y="733"/>
                </a:cubicBezTo>
                <a:cubicBezTo>
                  <a:pt x="4988" y="732"/>
                  <a:pt x="4988" y="732"/>
                  <a:pt x="4988" y="732"/>
                </a:cubicBezTo>
                <a:cubicBezTo>
                  <a:pt x="4983" y="732"/>
                  <a:pt x="4912" y="767"/>
                  <a:pt x="4886" y="772"/>
                </a:cubicBezTo>
                <a:cubicBezTo>
                  <a:pt x="4880" y="767"/>
                  <a:pt x="4880" y="767"/>
                  <a:pt x="4875" y="761"/>
                </a:cubicBezTo>
                <a:lnTo>
                  <a:pt x="4903" y="755"/>
                </a:lnTo>
                <a:cubicBezTo>
                  <a:pt x="4914" y="750"/>
                  <a:pt x="4937" y="738"/>
                  <a:pt x="4931" y="733"/>
                </a:cubicBezTo>
                <a:lnTo>
                  <a:pt x="4926" y="704"/>
                </a:lnTo>
                <a:cubicBezTo>
                  <a:pt x="4948" y="676"/>
                  <a:pt x="4909" y="625"/>
                  <a:pt x="4897" y="602"/>
                </a:cubicBezTo>
                <a:cubicBezTo>
                  <a:pt x="4891" y="590"/>
                  <a:pt x="4885" y="584"/>
                  <a:pt x="4881" y="584"/>
                </a:cubicBezTo>
                <a:cubicBezTo>
                  <a:pt x="4877" y="584"/>
                  <a:pt x="4875" y="588"/>
                  <a:pt x="4875" y="596"/>
                </a:cubicBezTo>
                <a:lnTo>
                  <a:pt x="4863" y="602"/>
                </a:lnTo>
                <a:cubicBezTo>
                  <a:pt x="4852" y="602"/>
                  <a:pt x="4846" y="608"/>
                  <a:pt x="4841" y="619"/>
                </a:cubicBezTo>
                <a:cubicBezTo>
                  <a:pt x="4838" y="625"/>
                  <a:pt x="4829" y="628"/>
                  <a:pt x="4820" y="628"/>
                </a:cubicBezTo>
                <a:cubicBezTo>
                  <a:pt x="4811" y="628"/>
                  <a:pt x="4801" y="625"/>
                  <a:pt x="4795" y="619"/>
                </a:cubicBezTo>
                <a:cubicBezTo>
                  <a:pt x="4789" y="613"/>
                  <a:pt x="4789" y="608"/>
                  <a:pt x="4784" y="602"/>
                </a:cubicBezTo>
                <a:cubicBezTo>
                  <a:pt x="4778" y="596"/>
                  <a:pt x="4761" y="591"/>
                  <a:pt x="4755" y="591"/>
                </a:cubicBezTo>
                <a:lnTo>
                  <a:pt x="4750" y="591"/>
                </a:lnTo>
                <a:cubicBezTo>
                  <a:pt x="4744" y="596"/>
                  <a:pt x="4744" y="602"/>
                  <a:pt x="4738" y="602"/>
                </a:cubicBezTo>
                <a:lnTo>
                  <a:pt x="4733" y="602"/>
                </a:lnTo>
                <a:cubicBezTo>
                  <a:pt x="4733" y="596"/>
                  <a:pt x="4733" y="596"/>
                  <a:pt x="4733" y="596"/>
                </a:cubicBezTo>
                <a:lnTo>
                  <a:pt x="4727" y="591"/>
                </a:lnTo>
                <a:cubicBezTo>
                  <a:pt x="4704" y="585"/>
                  <a:pt x="4738" y="574"/>
                  <a:pt x="4721" y="568"/>
                </a:cubicBezTo>
                <a:cubicBezTo>
                  <a:pt x="4710" y="562"/>
                  <a:pt x="4693" y="551"/>
                  <a:pt x="4682" y="545"/>
                </a:cubicBezTo>
                <a:lnTo>
                  <a:pt x="4659" y="545"/>
                </a:lnTo>
                <a:lnTo>
                  <a:pt x="4636" y="534"/>
                </a:lnTo>
                <a:cubicBezTo>
                  <a:pt x="4614" y="551"/>
                  <a:pt x="4602" y="568"/>
                  <a:pt x="4608" y="574"/>
                </a:cubicBezTo>
                <a:lnTo>
                  <a:pt x="4619" y="585"/>
                </a:lnTo>
                <a:lnTo>
                  <a:pt x="4625" y="591"/>
                </a:lnTo>
                <a:cubicBezTo>
                  <a:pt x="4627" y="596"/>
                  <a:pt x="4615" y="599"/>
                  <a:pt x="4600" y="599"/>
                </a:cubicBezTo>
                <a:cubicBezTo>
                  <a:pt x="4581" y="599"/>
                  <a:pt x="4557" y="594"/>
                  <a:pt x="4551" y="585"/>
                </a:cubicBezTo>
                <a:cubicBezTo>
                  <a:pt x="4540" y="568"/>
                  <a:pt x="4500" y="557"/>
                  <a:pt x="4489" y="557"/>
                </a:cubicBezTo>
                <a:cubicBezTo>
                  <a:pt x="4477" y="557"/>
                  <a:pt x="4443" y="568"/>
                  <a:pt x="4415" y="574"/>
                </a:cubicBezTo>
                <a:lnTo>
                  <a:pt x="4375" y="574"/>
                </a:lnTo>
                <a:cubicBezTo>
                  <a:pt x="4373" y="573"/>
                  <a:pt x="4371" y="572"/>
                  <a:pt x="4370" y="572"/>
                </a:cubicBezTo>
                <a:cubicBezTo>
                  <a:pt x="4362" y="572"/>
                  <a:pt x="4360" y="581"/>
                  <a:pt x="4370" y="591"/>
                </a:cubicBezTo>
                <a:lnTo>
                  <a:pt x="4370" y="596"/>
                </a:lnTo>
                <a:lnTo>
                  <a:pt x="4358" y="608"/>
                </a:lnTo>
                <a:cubicBezTo>
                  <a:pt x="4347" y="602"/>
                  <a:pt x="4324" y="596"/>
                  <a:pt x="4313" y="591"/>
                </a:cubicBezTo>
                <a:lnTo>
                  <a:pt x="4302" y="596"/>
                </a:lnTo>
                <a:lnTo>
                  <a:pt x="4279" y="608"/>
                </a:lnTo>
                <a:cubicBezTo>
                  <a:pt x="4296" y="619"/>
                  <a:pt x="4307" y="630"/>
                  <a:pt x="4302" y="630"/>
                </a:cubicBezTo>
                <a:cubicBezTo>
                  <a:pt x="4302" y="630"/>
                  <a:pt x="4239" y="625"/>
                  <a:pt x="4211" y="619"/>
                </a:cubicBezTo>
                <a:cubicBezTo>
                  <a:pt x="4199" y="619"/>
                  <a:pt x="4178" y="618"/>
                  <a:pt x="4159" y="618"/>
                </a:cubicBezTo>
                <a:cubicBezTo>
                  <a:pt x="4140" y="618"/>
                  <a:pt x="4123" y="619"/>
                  <a:pt x="4120" y="625"/>
                </a:cubicBezTo>
                <a:cubicBezTo>
                  <a:pt x="4109" y="630"/>
                  <a:pt x="4109" y="647"/>
                  <a:pt x="4114" y="659"/>
                </a:cubicBezTo>
                <a:lnTo>
                  <a:pt x="4114" y="670"/>
                </a:lnTo>
                <a:lnTo>
                  <a:pt x="4120" y="676"/>
                </a:lnTo>
                <a:cubicBezTo>
                  <a:pt x="4118" y="679"/>
                  <a:pt x="4113" y="680"/>
                  <a:pt x="4105" y="680"/>
                </a:cubicBezTo>
                <a:cubicBezTo>
                  <a:pt x="4087" y="680"/>
                  <a:pt x="4058" y="672"/>
                  <a:pt x="4046" y="664"/>
                </a:cubicBezTo>
                <a:cubicBezTo>
                  <a:pt x="4035" y="659"/>
                  <a:pt x="4018" y="642"/>
                  <a:pt x="4006" y="636"/>
                </a:cubicBezTo>
                <a:lnTo>
                  <a:pt x="3995" y="642"/>
                </a:lnTo>
                <a:cubicBezTo>
                  <a:pt x="3989" y="645"/>
                  <a:pt x="3985" y="646"/>
                  <a:pt x="3982" y="646"/>
                </a:cubicBezTo>
                <a:cubicBezTo>
                  <a:pt x="3978" y="646"/>
                  <a:pt x="3975" y="645"/>
                  <a:pt x="3972" y="642"/>
                </a:cubicBezTo>
                <a:cubicBezTo>
                  <a:pt x="3967" y="636"/>
                  <a:pt x="3961" y="625"/>
                  <a:pt x="3961" y="613"/>
                </a:cubicBezTo>
                <a:cubicBezTo>
                  <a:pt x="3959" y="608"/>
                  <a:pt x="3957" y="606"/>
                  <a:pt x="3955" y="606"/>
                </a:cubicBezTo>
                <a:cubicBezTo>
                  <a:pt x="3951" y="606"/>
                  <a:pt x="3946" y="613"/>
                  <a:pt x="3938" y="613"/>
                </a:cubicBezTo>
                <a:cubicBezTo>
                  <a:pt x="3929" y="610"/>
                  <a:pt x="3921" y="605"/>
                  <a:pt x="3916" y="605"/>
                </a:cubicBezTo>
                <a:cubicBezTo>
                  <a:pt x="3912" y="605"/>
                  <a:pt x="3910" y="609"/>
                  <a:pt x="3910" y="619"/>
                </a:cubicBezTo>
                <a:cubicBezTo>
                  <a:pt x="3910" y="630"/>
                  <a:pt x="3916" y="647"/>
                  <a:pt x="3927" y="664"/>
                </a:cubicBezTo>
                <a:cubicBezTo>
                  <a:pt x="3927" y="670"/>
                  <a:pt x="3927" y="676"/>
                  <a:pt x="3921" y="681"/>
                </a:cubicBezTo>
                <a:lnTo>
                  <a:pt x="3916" y="687"/>
                </a:lnTo>
                <a:cubicBezTo>
                  <a:pt x="3904" y="687"/>
                  <a:pt x="3904" y="698"/>
                  <a:pt x="3904" y="698"/>
                </a:cubicBezTo>
                <a:cubicBezTo>
                  <a:pt x="3904" y="704"/>
                  <a:pt x="3893" y="727"/>
                  <a:pt x="3893" y="733"/>
                </a:cubicBezTo>
                <a:cubicBezTo>
                  <a:pt x="3887" y="738"/>
                  <a:pt x="3870" y="761"/>
                  <a:pt x="3865" y="767"/>
                </a:cubicBezTo>
                <a:cubicBezTo>
                  <a:pt x="3859" y="772"/>
                  <a:pt x="3848" y="784"/>
                  <a:pt x="3836" y="801"/>
                </a:cubicBezTo>
                <a:lnTo>
                  <a:pt x="3848" y="812"/>
                </a:lnTo>
                <a:cubicBezTo>
                  <a:pt x="3848" y="812"/>
                  <a:pt x="3842" y="823"/>
                  <a:pt x="3836" y="823"/>
                </a:cubicBezTo>
                <a:lnTo>
                  <a:pt x="3797" y="829"/>
                </a:lnTo>
                <a:cubicBezTo>
                  <a:pt x="3802" y="852"/>
                  <a:pt x="3802" y="908"/>
                  <a:pt x="3802" y="920"/>
                </a:cubicBezTo>
                <a:cubicBezTo>
                  <a:pt x="3802" y="931"/>
                  <a:pt x="3802" y="948"/>
                  <a:pt x="3802" y="954"/>
                </a:cubicBezTo>
                <a:cubicBezTo>
                  <a:pt x="3802" y="954"/>
                  <a:pt x="3797" y="971"/>
                  <a:pt x="3797" y="988"/>
                </a:cubicBezTo>
                <a:cubicBezTo>
                  <a:pt x="3793" y="986"/>
                  <a:pt x="3788" y="985"/>
                  <a:pt x="3782" y="985"/>
                </a:cubicBezTo>
                <a:cubicBezTo>
                  <a:pt x="3767" y="985"/>
                  <a:pt x="3748" y="989"/>
                  <a:pt x="3740" y="994"/>
                </a:cubicBezTo>
                <a:cubicBezTo>
                  <a:pt x="3728" y="994"/>
                  <a:pt x="3711" y="999"/>
                  <a:pt x="3706" y="999"/>
                </a:cubicBezTo>
                <a:lnTo>
                  <a:pt x="3700" y="999"/>
                </a:lnTo>
                <a:cubicBezTo>
                  <a:pt x="3683" y="988"/>
                  <a:pt x="3677" y="954"/>
                  <a:pt x="3700" y="942"/>
                </a:cubicBezTo>
                <a:lnTo>
                  <a:pt x="3706" y="942"/>
                </a:lnTo>
                <a:cubicBezTo>
                  <a:pt x="3717" y="937"/>
                  <a:pt x="3694" y="920"/>
                  <a:pt x="3683" y="914"/>
                </a:cubicBezTo>
                <a:cubicBezTo>
                  <a:pt x="3666" y="914"/>
                  <a:pt x="3711" y="908"/>
                  <a:pt x="3728" y="908"/>
                </a:cubicBezTo>
                <a:cubicBezTo>
                  <a:pt x="3745" y="908"/>
                  <a:pt x="3762" y="925"/>
                  <a:pt x="3762" y="931"/>
                </a:cubicBezTo>
                <a:cubicBezTo>
                  <a:pt x="3762" y="932"/>
                  <a:pt x="3763" y="933"/>
                  <a:pt x="3763" y="933"/>
                </a:cubicBezTo>
                <a:cubicBezTo>
                  <a:pt x="3765" y="933"/>
                  <a:pt x="3769" y="922"/>
                  <a:pt x="3774" y="908"/>
                </a:cubicBezTo>
                <a:lnTo>
                  <a:pt x="3774" y="891"/>
                </a:lnTo>
                <a:lnTo>
                  <a:pt x="3774" y="886"/>
                </a:lnTo>
                <a:cubicBezTo>
                  <a:pt x="3768" y="886"/>
                  <a:pt x="3751" y="874"/>
                  <a:pt x="3734" y="869"/>
                </a:cubicBezTo>
                <a:lnTo>
                  <a:pt x="3745" y="863"/>
                </a:lnTo>
                <a:lnTo>
                  <a:pt x="3757" y="852"/>
                </a:lnTo>
                <a:cubicBezTo>
                  <a:pt x="3774" y="840"/>
                  <a:pt x="3785" y="829"/>
                  <a:pt x="3785" y="829"/>
                </a:cubicBezTo>
                <a:cubicBezTo>
                  <a:pt x="3780" y="823"/>
                  <a:pt x="3757" y="818"/>
                  <a:pt x="3734" y="806"/>
                </a:cubicBezTo>
                <a:lnTo>
                  <a:pt x="3745" y="801"/>
                </a:lnTo>
                <a:lnTo>
                  <a:pt x="3768" y="772"/>
                </a:lnTo>
                <a:cubicBezTo>
                  <a:pt x="3751" y="750"/>
                  <a:pt x="3706" y="750"/>
                  <a:pt x="3689" y="750"/>
                </a:cubicBezTo>
                <a:cubicBezTo>
                  <a:pt x="3677" y="750"/>
                  <a:pt x="3649" y="755"/>
                  <a:pt x="3643" y="755"/>
                </a:cubicBezTo>
                <a:lnTo>
                  <a:pt x="3632" y="755"/>
                </a:lnTo>
                <a:cubicBezTo>
                  <a:pt x="3626" y="755"/>
                  <a:pt x="3649" y="733"/>
                  <a:pt x="3660" y="727"/>
                </a:cubicBezTo>
                <a:cubicBezTo>
                  <a:pt x="3662" y="726"/>
                  <a:pt x="3665" y="725"/>
                  <a:pt x="3669" y="725"/>
                </a:cubicBezTo>
                <a:cubicBezTo>
                  <a:pt x="3676" y="725"/>
                  <a:pt x="3686" y="726"/>
                  <a:pt x="3695" y="726"/>
                </a:cubicBezTo>
                <a:cubicBezTo>
                  <a:pt x="3703" y="726"/>
                  <a:pt x="3709" y="725"/>
                  <a:pt x="3711" y="721"/>
                </a:cubicBezTo>
                <a:cubicBezTo>
                  <a:pt x="3717" y="715"/>
                  <a:pt x="3717" y="698"/>
                  <a:pt x="3711" y="693"/>
                </a:cubicBezTo>
                <a:cubicBezTo>
                  <a:pt x="3711" y="690"/>
                  <a:pt x="3707" y="689"/>
                  <a:pt x="3700" y="689"/>
                </a:cubicBezTo>
                <a:cubicBezTo>
                  <a:pt x="3693" y="689"/>
                  <a:pt x="3683" y="690"/>
                  <a:pt x="3672" y="693"/>
                </a:cubicBezTo>
                <a:lnTo>
                  <a:pt x="3666" y="687"/>
                </a:lnTo>
                <a:cubicBezTo>
                  <a:pt x="3655" y="676"/>
                  <a:pt x="3632" y="670"/>
                  <a:pt x="3632" y="653"/>
                </a:cubicBezTo>
                <a:lnTo>
                  <a:pt x="3632" y="647"/>
                </a:lnTo>
                <a:cubicBezTo>
                  <a:pt x="3626" y="647"/>
                  <a:pt x="3621" y="659"/>
                  <a:pt x="3615" y="659"/>
                </a:cubicBezTo>
                <a:cubicBezTo>
                  <a:pt x="3615" y="660"/>
                  <a:pt x="3614" y="660"/>
                  <a:pt x="3613" y="660"/>
                </a:cubicBezTo>
                <a:cubicBezTo>
                  <a:pt x="3605" y="660"/>
                  <a:pt x="3577" y="646"/>
                  <a:pt x="3587" y="636"/>
                </a:cubicBezTo>
                <a:cubicBezTo>
                  <a:pt x="3592" y="625"/>
                  <a:pt x="3547" y="608"/>
                  <a:pt x="3524" y="608"/>
                </a:cubicBezTo>
                <a:lnTo>
                  <a:pt x="3519" y="608"/>
                </a:lnTo>
                <a:cubicBezTo>
                  <a:pt x="3519" y="608"/>
                  <a:pt x="3513" y="602"/>
                  <a:pt x="3501" y="596"/>
                </a:cubicBezTo>
                <a:lnTo>
                  <a:pt x="3507" y="591"/>
                </a:lnTo>
                <a:cubicBezTo>
                  <a:pt x="3507" y="591"/>
                  <a:pt x="3507" y="579"/>
                  <a:pt x="3507" y="579"/>
                </a:cubicBezTo>
                <a:lnTo>
                  <a:pt x="3484" y="579"/>
                </a:lnTo>
                <a:cubicBezTo>
                  <a:pt x="3484" y="574"/>
                  <a:pt x="3490" y="568"/>
                  <a:pt x="3501" y="557"/>
                </a:cubicBezTo>
                <a:cubicBezTo>
                  <a:pt x="3500" y="555"/>
                  <a:pt x="3497" y="555"/>
                  <a:pt x="3493" y="555"/>
                </a:cubicBezTo>
                <a:cubicBezTo>
                  <a:pt x="3486" y="555"/>
                  <a:pt x="3475" y="556"/>
                  <a:pt x="3466" y="556"/>
                </a:cubicBezTo>
                <a:cubicBezTo>
                  <a:pt x="3457" y="556"/>
                  <a:pt x="3449" y="555"/>
                  <a:pt x="3445" y="551"/>
                </a:cubicBezTo>
                <a:cubicBezTo>
                  <a:pt x="3433" y="545"/>
                  <a:pt x="3428" y="528"/>
                  <a:pt x="3433" y="523"/>
                </a:cubicBezTo>
                <a:cubicBezTo>
                  <a:pt x="3433" y="517"/>
                  <a:pt x="3428" y="517"/>
                  <a:pt x="3422" y="517"/>
                </a:cubicBezTo>
                <a:lnTo>
                  <a:pt x="3411" y="517"/>
                </a:lnTo>
                <a:cubicBezTo>
                  <a:pt x="3409" y="519"/>
                  <a:pt x="3407" y="519"/>
                  <a:pt x="3405" y="519"/>
                </a:cubicBezTo>
                <a:cubicBezTo>
                  <a:pt x="3401" y="519"/>
                  <a:pt x="3397" y="517"/>
                  <a:pt x="3394" y="517"/>
                </a:cubicBezTo>
                <a:lnTo>
                  <a:pt x="3365" y="511"/>
                </a:lnTo>
                <a:cubicBezTo>
                  <a:pt x="3337" y="523"/>
                  <a:pt x="3314" y="528"/>
                  <a:pt x="3314" y="528"/>
                </a:cubicBezTo>
                <a:cubicBezTo>
                  <a:pt x="3314" y="523"/>
                  <a:pt x="3303" y="517"/>
                  <a:pt x="3297" y="511"/>
                </a:cubicBezTo>
                <a:lnTo>
                  <a:pt x="3292" y="511"/>
                </a:lnTo>
                <a:cubicBezTo>
                  <a:pt x="3263" y="517"/>
                  <a:pt x="3297" y="523"/>
                  <a:pt x="3292" y="523"/>
                </a:cubicBezTo>
                <a:cubicBezTo>
                  <a:pt x="3287" y="527"/>
                  <a:pt x="3286" y="541"/>
                  <a:pt x="3271" y="541"/>
                </a:cubicBezTo>
                <a:cubicBezTo>
                  <a:pt x="3269" y="541"/>
                  <a:pt x="3266" y="540"/>
                  <a:pt x="3263" y="540"/>
                </a:cubicBezTo>
                <a:lnTo>
                  <a:pt x="3235" y="528"/>
                </a:lnTo>
                <a:lnTo>
                  <a:pt x="3235" y="528"/>
                </a:lnTo>
                <a:cubicBezTo>
                  <a:pt x="3246" y="545"/>
                  <a:pt x="3241" y="557"/>
                  <a:pt x="3218" y="557"/>
                </a:cubicBezTo>
                <a:lnTo>
                  <a:pt x="3206" y="557"/>
                </a:lnTo>
                <a:cubicBezTo>
                  <a:pt x="3184" y="557"/>
                  <a:pt x="3155" y="557"/>
                  <a:pt x="3144" y="579"/>
                </a:cubicBezTo>
                <a:lnTo>
                  <a:pt x="3138" y="591"/>
                </a:lnTo>
                <a:cubicBezTo>
                  <a:pt x="3122" y="595"/>
                  <a:pt x="3103" y="599"/>
                  <a:pt x="3088" y="599"/>
                </a:cubicBezTo>
                <a:cubicBezTo>
                  <a:pt x="3081" y="599"/>
                  <a:pt x="3075" y="598"/>
                  <a:pt x="3070" y="596"/>
                </a:cubicBezTo>
                <a:lnTo>
                  <a:pt x="3053" y="602"/>
                </a:lnTo>
                <a:lnTo>
                  <a:pt x="3048" y="602"/>
                </a:lnTo>
                <a:cubicBezTo>
                  <a:pt x="3048" y="608"/>
                  <a:pt x="3019" y="630"/>
                  <a:pt x="2985" y="653"/>
                </a:cubicBezTo>
                <a:lnTo>
                  <a:pt x="2911" y="647"/>
                </a:lnTo>
                <a:lnTo>
                  <a:pt x="2906" y="647"/>
                </a:lnTo>
                <a:cubicBezTo>
                  <a:pt x="2894" y="653"/>
                  <a:pt x="2883" y="670"/>
                  <a:pt x="2883" y="687"/>
                </a:cubicBezTo>
                <a:lnTo>
                  <a:pt x="2889" y="704"/>
                </a:lnTo>
                <a:lnTo>
                  <a:pt x="2889" y="715"/>
                </a:lnTo>
                <a:cubicBezTo>
                  <a:pt x="2892" y="722"/>
                  <a:pt x="2890" y="726"/>
                  <a:pt x="2884" y="726"/>
                </a:cubicBezTo>
                <a:cubicBezTo>
                  <a:pt x="2879" y="726"/>
                  <a:pt x="2871" y="723"/>
                  <a:pt x="2860" y="715"/>
                </a:cubicBezTo>
                <a:lnTo>
                  <a:pt x="2843" y="710"/>
                </a:lnTo>
                <a:cubicBezTo>
                  <a:pt x="2832" y="710"/>
                  <a:pt x="2832" y="715"/>
                  <a:pt x="2832" y="721"/>
                </a:cubicBezTo>
                <a:lnTo>
                  <a:pt x="2838" y="727"/>
                </a:lnTo>
                <a:cubicBezTo>
                  <a:pt x="2838" y="733"/>
                  <a:pt x="2832" y="738"/>
                  <a:pt x="2821" y="744"/>
                </a:cubicBezTo>
                <a:lnTo>
                  <a:pt x="2809" y="738"/>
                </a:lnTo>
                <a:lnTo>
                  <a:pt x="2804" y="738"/>
                </a:lnTo>
                <a:cubicBezTo>
                  <a:pt x="2794" y="734"/>
                  <a:pt x="2767" y="725"/>
                  <a:pt x="2750" y="725"/>
                </a:cubicBezTo>
                <a:cubicBezTo>
                  <a:pt x="2747" y="725"/>
                  <a:pt x="2743" y="726"/>
                  <a:pt x="2741" y="727"/>
                </a:cubicBezTo>
                <a:cubicBezTo>
                  <a:pt x="2730" y="727"/>
                  <a:pt x="2719" y="733"/>
                  <a:pt x="2719" y="733"/>
                </a:cubicBezTo>
                <a:cubicBezTo>
                  <a:pt x="2713" y="738"/>
                  <a:pt x="2707" y="744"/>
                  <a:pt x="2701" y="744"/>
                </a:cubicBezTo>
                <a:cubicBezTo>
                  <a:pt x="2701" y="744"/>
                  <a:pt x="2724" y="761"/>
                  <a:pt x="2724" y="772"/>
                </a:cubicBezTo>
                <a:cubicBezTo>
                  <a:pt x="2724" y="775"/>
                  <a:pt x="2711" y="776"/>
                  <a:pt x="2692" y="776"/>
                </a:cubicBezTo>
                <a:cubicBezTo>
                  <a:pt x="2672" y="776"/>
                  <a:pt x="2645" y="775"/>
                  <a:pt x="2616" y="772"/>
                </a:cubicBezTo>
                <a:lnTo>
                  <a:pt x="2616" y="835"/>
                </a:lnTo>
                <a:cubicBezTo>
                  <a:pt x="2616" y="835"/>
                  <a:pt x="2598" y="842"/>
                  <a:pt x="2582" y="842"/>
                </a:cubicBezTo>
                <a:cubicBezTo>
                  <a:pt x="2578" y="842"/>
                  <a:pt x="2574" y="841"/>
                  <a:pt x="2571" y="840"/>
                </a:cubicBezTo>
                <a:lnTo>
                  <a:pt x="2560" y="840"/>
                </a:lnTo>
                <a:cubicBezTo>
                  <a:pt x="2560" y="823"/>
                  <a:pt x="2577" y="789"/>
                  <a:pt x="2571" y="789"/>
                </a:cubicBezTo>
                <a:cubicBezTo>
                  <a:pt x="2568" y="788"/>
                  <a:pt x="2563" y="787"/>
                  <a:pt x="2558" y="787"/>
                </a:cubicBezTo>
                <a:cubicBezTo>
                  <a:pt x="2545" y="787"/>
                  <a:pt x="2530" y="791"/>
                  <a:pt x="2526" y="795"/>
                </a:cubicBezTo>
                <a:cubicBezTo>
                  <a:pt x="2520" y="801"/>
                  <a:pt x="2526" y="829"/>
                  <a:pt x="2531" y="840"/>
                </a:cubicBezTo>
                <a:cubicBezTo>
                  <a:pt x="2537" y="846"/>
                  <a:pt x="2543" y="863"/>
                  <a:pt x="2548" y="869"/>
                </a:cubicBezTo>
                <a:lnTo>
                  <a:pt x="2554" y="869"/>
                </a:lnTo>
                <a:lnTo>
                  <a:pt x="2560" y="874"/>
                </a:lnTo>
                <a:cubicBezTo>
                  <a:pt x="2565" y="874"/>
                  <a:pt x="2560" y="886"/>
                  <a:pt x="2554" y="891"/>
                </a:cubicBezTo>
                <a:cubicBezTo>
                  <a:pt x="2548" y="891"/>
                  <a:pt x="2531" y="897"/>
                  <a:pt x="2514" y="903"/>
                </a:cubicBezTo>
                <a:lnTo>
                  <a:pt x="2497" y="897"/>
                </a:lnTo>
                <a:lnTo>
                  <a:pt x="2492" y="897"/>
                </a:lnTo>
                <a:cubicBezTo>
                  <a:pt x="2486" y="903"/>
                  <a:pt x="2463" y="937"/>
                  <a:pt x="2458" y="948"/>
                </a:cubicBezTo>
                <a:cubicBezTo>
                  <a:pt x="2452" y="954"/>
                  <a:pt x="2458" y="965"/>
                  <a:pt x="2463" y="971"/>
                </a:cubicBezTo>
                <a:cubicBezTo>
                  <a:pt x="2458" y="976"/>
                  <a:pt x="2458" y="976"/>
                  <a:pt x="2452" y="982"/>
                </a:cubicBezTo>
                <a:lnTo>
                  <a:pt x="2452" y="988"/>
                </a:lnTo>
                <a:cubicBezTo>
                  <a:pt x="2440" y="988"/>
                  <a:pt x="2435" y="988"/>
                  <a:pt x="2435" y="994"/>
                </a:cubicBezTo>
                <a:cubicBezTo>
                  <a:pt x="2429" y="982"/>
                  <a:pt x="2429" y="971"/>
                  <a:pt x="2423" y="965"/>
                </a:cubicBezTo>
                <a:cubicBezTo>
                  <a:pt x="2418" y="959"/>
                  <a:pt x="2401" y="942"/>
                  <a:pt x="2395" y="931"/>
                </a:cubicBezTo>
                <a:lnTo>
                  <a:pt x="2423" y="925"/>
                </a:lnTo>
                <a:cubicBezTo>
                  <a:pt x="2435" y="925"/>
                  <a:pt x="2446" y="920"/>
                  <a:pt x="2429" y="920"/>
                </a:cubicBezTo>
                <a:lnTo>
                  <a:pt x="2401" y="914"/>
                </a:lnTo>
                <a:cubicBezTo>
                  <a:pt x="2384" y="903"/>
                  <a:pt x="2316" y="886"/>
                  <a:pt x="2299" y="874"/>
                </a:cubicBezTo>
                <a:cubicBezTo>
                  <a:pt x="2282" y="869"/>
                  <a:pt x="2293" y="857"/>
                  <a:pt x="2321" y="852"/>
                </a:cubicBezTo>
                <a:lnTo>
                  <a:pt x="2372" y="869"/>
                </a:lnTo>
                <a:lnTo>
                  <a:pt x="2389" y="874"/>
                </a:lnTo>
                <a:cubicBezTo>
                  <a:pt x="2410" y="883"/>
                  <a:pt x="2431" y="888"/>
                  <a:pt x="2445" y="888"/>
                </a:cubicBezTo>
                <a:cubicBezTo>
                  <a:pt x="2450" y="888"/>
                  <a:pt x="2454" y="887"/>
                  <a:pt x="2458" y="886"/>
                </a:cubicBezTo>
                <a:lnTo>
                  <a:pt x="2440" y="874"/>
                </a:lnTo>
                <a:cubicBezTo>
                  <a:pt x="2446" y="863"/>
                  <a:pt x="2418" y="857"/>
                  <a:pt x="2401" y="857"/>
                </a:cubicBezTo>
                <a:cubicBezTo>
                  <a:pt x="2389" y="857"/>
                  <a:pt x="2389" y="846"/>
                  <a:pt x="2401" y="829"/>
                </a:cubicBezTo>
                <a:lnTo>
                  <a:pt x="2418" y="818"/>
                </a:lnTo>
                <a:lnTo>
                  <a:pt x="2435" y="806"/>
                </a:lnTo>
                <a:cubicBezTo>
                  <a:pt x="2438" y="795"/>
                  <a:pt x="2449" y="789"/>
                  <a:pt x="2461" y="789"/>
                </a:cubicBezTo>
                <a:cubicBezTo>
                  <a:pt x="2467" y="789"/>
                  <a:pt x="2474" y="791"/>
                  <a:pt x="2480" y="795"/>
                </a:cubicBezTo>
                <a:lnTo>
                  <a:pt x="2514" y="795"/>
                </a:lnTo>
                <a:cubicBezTo>
                  <a:pt x="2537" y="789"/>
                  <a:pt x="2514" y="767"/>
                  <a:pt x="2497" y="761"/>
                </a:cubicBezTo>
                <a:cubicBezTo>
                  <a:pt x="2480" y="761"/>
                  <a:pt x="2475" y="738"/>
                  <a:pt x="2480" y="733"/>
                </a:cubicBezTo>
                <a:cubicBezTo>
                  <a:pt x="2480" y="731"/>
                  <a:pt x="2479" y="731"/>
                  <a:pt x="2478" y="731"/>
                </a:cubicBezTo>
                <a:cubicBezTo>
                  <a:pt x="2466" y="731"/>
                  <a:pt x="2405" y="772"/>
                  <a:pt x="2395" y="772"/>
                </a:cubicBezTo>
                <a:cubicBezTo>
                  <a:pt x="2384" y="772"/>
                  <a:pt x="2384" y="755"/>
                  <a:pt x="2384" y="750"/>
                </a:cubicBezTo>
                <a:cubicBezTo>
                  <a:pt x="2378" y="744"/>
                  <a:pt x="2355" y="738"/>
                  <a:pt x="2333" y="727"/>
                </a:cubicBezTo>
                <a:lnTo>
                  <a:pt x="2327" y="710"/>
                </a:lnTo>
                <a:cubicBezTo>
                  <a:pt x="2321" y="698"/>
                  <a:pt x="2310" y="687"/>
                  <a:pt x="2304" y="681"/>
                </a:cubicBezTo>
                <a:cubicBezTo>
                  <a:pt x="2300" y="675"/>
                  <a:pt x="2296" y="674"/>
                  <a:pt x="2291" y="674"/>
                </a:cubicBezTo>
                <a:cubicBezTo>
                  <a:pt x="2284" y="674"/>
                  <a:pt x="2278" y="677"/>
                  <a:pt x="2274" y="677"/>
                </a:cubicBezTo>
                <a:cubicBezTo>
                  <a:pt x="2272" y="677"/>
                  <a:pt x="2271" y="677"/>
                  <a:pt x="2270" y="676"/>
                </a:cubicBezTo>
                <a:lnTo>
                  <a:pt x="2259" y="670"/>
                </a:lnTo>
                <a:cubicBezTo>
                  <a:pt x="2248" y="653"/>
                  <a:pt x="2231" y="630"/>
                  <a:pt x="2225" y="630"/>
                </a:cubicBezTo>
                <a:cubicBezTo>
                  <a:pt x="2224" y="629"/>
                  <a:pt x="2223" y="629"/>
                  <a:pt x="2221" y="629"/>
                </a:cubicBezTo>
                <a:cubicBezTo>
                  <a:pt x="2215" y="629"/>
                  <a:pt x="2207" y="638"/>
                  <a:pt x="2202" y="647"/>
                </a:cubicBezTo>
                <a:cubicBezTo>
                  <a:pt x="2231" y="664"/>
                  <a:pt x="2202" y="676"/>
                  <a:pt x="2202" y="687"/>
                </a:cubicBezTo>
                <a:lnTo>
                  <a:pt x="2202" y="704"/>
                </a:lnTo>
                <a:cubicBezTo>
                  <a:pt x="2202" y="721"/>
                  <a:pt x="2208" y="738"/>
                  <a:pt x="2208" y="750"/>
                </a:cubicBezTo>
                <a:lnTo>
                  <a:pt x="2185" y="755"/>
                </a:lnTo>
                <a:lnTo>
                  <a:pt x="2157" y="761"/>
                </a:lnTo>
                <a:cubicBezTo>
                  <a:pt x="2168" y="772"/>
                  <a:pt x="2197" y="778"/>
                  <a:pt x="2202" y="778"/>
                </a:cubicBezTo>
                <a:cubicBezTo>
                  <a:pt x="2208" y="778"/>
                  <a:pt x="2214" y="784"/>
                  <a:pt x="2219" y="795"/>
                </a:cubicBezTo>
                <a:lnTo>
                  <a:pt x="2214" y="795"/>
                </a:lnTo>
                <a:cubicBezTo>
                  <a:pt x="2197" y="806"/>
                  <a:pt x="2202" y="818"/>
                  <a:pt x="2214" y="823"/>
                </a:cubicBezTo>
                <a:cubicBezTo>
                  <a:pt x="2225" y="835"/>
                  <a:pt x="2242" y="840"/>
                  <a:pt x="2219" y="852"/>
                </a:cubicBezTo>
                <a:cubicBezTo>
                  <a:pt x="2225" y="863"/>
                  <a:pt x="2231" y="880"/>
                  <a:pt x="2236" y="891"/>
                </a:cubicBezTo>
                <a:lnTo>
                  <a:pt x="2236" y="903"/>
                </a:lnTo>
                <a:lnTo>
                  <a:pt x="2236" y="925"/>
                </a:lnTo>
                <a:cubicBezTo>
                  <a:pt x="2219" y="937"/>
                  <a:pt x="2219" y="954"/>
                  <a:pt x="2225" y="954"/>
                </a:cubicBezTo>
                <a:cubicBezTo>
                  <a:pt x="2231" y="954"/>
                  <a:pt x="2219" y="965"/>
                  <a:pt x="2214" y="971"/>
                </a:cubicBezTo>
                <a:cubicBezTo>
                  <a:pt x="2202" y="976"/>
                  <a:pt x="2214" y="988"/>
                  <a:pt x="2219" y="994"/>
                </a:cubicBezTo>
                <a:cubicBezTo>
                  <a:pt x="2219" y="994"/>
                  <a:pt x="2248" y="982"/>
                  <a:pt x="2259" y="976"/>
                </a:cubicBezTo>
                <a:cubicBezTo>
                  <a:pt x="2261" y="975"/>
                  <a:pt x="2263" y="975"/>
                  <a:pt x="2265" y="975"/>
                </a:cubicBezTo>
                <a:cubicBezTo>
                  <a:pt x="2274" y="975"/>
                  <a:pt x="2282" y="984"/>
                  <a:pt x="2282" y="994"/>
                </a:cubicBezTo>
                <a:lnTo>
                  <a:pt x="2282" y="1005"/>
                </a:lnTo>
                <a:cubicBezTo>
                  <a:pt x="2276" y="1016"/>
                  <a:pt x="2265" y="1022"/>
                  <a:pt x="2253" y="1033"/>
                </a:cubicBezTo>
                <a:cubicBezTo>
                  <a:pt x="2253" y="1045"/>
                  <a:pt x="2253" y="1056"/>
                  <a:pt x="2248" y="1062"/>
                </a:cubicBezTo>
                <a:lnTo>
                  <a:pt x="2231" y="1062"/>
                </a:lnTo>
                <a:cubicBezTo>
                  <a:pt x="2231" y="1067"/>
                  <a:pt x="2231" y="1079"/>
                  <a:pt x="2231" y="1084"/>
                </a:cubicBezTo>
                <a:cubicBezTo>
                  <a:pt x="2234" y="1084"/>
                  <a:pt x="2233" y="1087"/>
                  <a:pt x="2228" y="1087"/>
                </a:cubicBezTo>
                <a:cubicBezTo>
                  <a:pt x="2226" y="1087"/>
                  <a:pt x="2223" y="1086"/>
                  <a:pt x="2219" y="1084"/>
                </a:cubicBezTo>
                <a:lnTo>
                  <a:pt x="2208" y="1084"/>
                </a:lnTo>
                <a:cubicBezTo>
                  <a:pt x="2214" y="1079"/>
                  <a:pt x="2214" y="1079"/>
                  <a:pt x="2214" y="1079"/>
                </a:cubicBezTo>
                <a:cubicBezTo>
                  <a:pt x="2214" y="1075"/>
                  <a:pt x="2212" y="1074"/>
                  <a:pt x="2210" y="1074"/>
                </a:cubicBezTo>
                <a:cubicBezTo>
                  <a:pt x="2206" y="1074"/>
                  <a:pt x="2198" y="1079"/>
                  <a:pt x="2191" y="1079"/>
                </a:cubicBezTo>
                <a:cubicBezTo>
                  <a:pt x="2191" y="1079"/>
                  <a:pt x="2179" y="1079"/>
                  <a:pt x="2174" y="1084"/>
                </a:cubicBezTo>
                <a:cubicBezTo>
                  <a:pt x="2174" y="1079"/>
                  <a:pt x="2174" y="1073"/>
                  <a:pt x="2174" y="1067"/>
                </a:cubicBezTo>
                <a:cubicBezTo>
                  <a:pt x="2185" y="1056"/>
                  <a:pt x="2185" y="1045"/>
                  <a:pt x="2179" y="1045"/>
                </a:cubicBezTo>
                <a:lnTo>
                  <a:pt x="2151" y="1045"/>
                </a:lnTo>
                <a:cubicBezTo>
                  <a:pt x="2140" y="1047"/>
                  <a:pt x="2127" y="1049"/>
                  <a:pt x="2114" y="1049"/>
                </a:cubicBezTo>
                <a:cubicBezTo>
                  <a:pt x="2101" y="1049"/>
                  <a:pt x="2089" y="1047"/>
                  <a:pt x="2077" y="1045"/>
                </a:cubicBezTo>
                <a:cubicBezTo>
                  <a:pt x="2072" y="1039"/>
                  <a:pt x="2077" y="1033"/>
                  <a:pt x="2077" y="1028"/>
                </a:cubicBezTo>
                <a:cubicBezTo>
                  <a:pt x="2094" y="1005"/>
                  <a:pt x="2094" y="976"/>
                  <a:pt x="2140" y="971"/>
                </a:cubicBezTo>
                <a:lnTo>
                  <a:pt x="2151" y="971"/>
                </a:lnTo>
                <a:cubicBezTo>
                  <a:pt x="2162" y="971"/>
                  <a:pt x="2174" y="959"/>
                  <a:pt x="2168" y="954"/>
                </a:cubicBezTo>
                <a:lnTo>
                  <a:pt x="2162" y="948"/>
                </a:lnTo>
                <a:lnTo>
                  <a:pt x="2162" y="942"/>
                </a:lnTo>
                <a:cubicBezTo>
                  <a:pt x="2162" y="937"/>
                  <a:pt x="2174" y="931"/>
                  <a:pt x="2174" y="931"/>
                </a:cubicBezTo>
                <a:cubicBezTo>
                  <a:pt x="2179" y="931"/>
                  <a:pt x="2185" y="914"/>
                  <a:pt x="2185" y="908"/>
                </a:cubicBezTo>
                <a:cubicBezTo>
                  <a:pt x="2185" y="908"/>
                  <a:pt x="2185" y="908"/>
                  <a:pt x="2184" y="908"/>
                </a:cubicBezTo>
                <a:cubicBezTo>
                  <a:pt x="2177" y="908"/>
                  <a:pt x="2138" y="932"/>
                  <a:pt x="2123" y="942"/>
                </a:cubicBezTo>
                <a:cubicBezTo>
                  <a:pt x="2114" y="947"/>
                  <a:pt x="2101" y="955"/>
                  <a:pt x="2096" y="955"/>
                </a:cubicBezTo>
                <a:cubicBezTo>
                  <a:pt x="2095" y="955"/>
                  <a:pt x="2094" y="955"/>
                  <a:pt x="2094" y="954"/>
                </a:cubicBezTo>
                <a:cubicBezTo>
                  <a:pt x="2089" y="954"/>
                  <a:pt x="2100" y="942"/>
                  <a:pt x="2100" y="937"/>
                </a:cubicBezTo>
                <a:cubicBezTo>
                  <a:pt x="2106" y="937"/>
                  <a:pt x="2083" y="914"/>
                  <a:pt x="2072" y="908"/>
                </a:cubicBezTo>
                <a:cubicBezTo>
                  <a:pt x="2066" y="897"/>
                  <a:pt x="2038" y="897"/>
                  <a:pt x="2032" y="897"/>
                </a:cubicBezTo>
                <a:cubicBezTo>
                  <a:pt x="2031" y="898"/>
                  <a:pt x="2030" y="899"/>
                  <a:pt x="2029" y="899"/>
                </a:cubicBezTo>
                <a:cubicBezTo>
                  <a:pt x="2024" y="899"/>
                  <a:pt x="2020" y="890"/>
                  <a:pt x="2015" y="886"/>
                </a:cubicBezTo>
                <a:lnTo>
                  <a:pt x="2015" y="874"/>
                </a:lnTo>
                <a:cubicBezTo>
                  <a:pt x="2015" y="869"/>
                  <a:pt x="2026" y="869"/>
                  <a:pt x="2032" y="863"/>
                </a:cubicBezTo>
                <a:cubicBezTo>
                  <a:pt x="2043" y="835"/>
                  <a:pt x="2089" y="806"/>
                  <a:pt x="2038" y="772"/>
                </a:cubicBezTo>
                <a:cubicBezTo>
                  <a:pt x="2038" y="772"/>
                  <a:pt x="2038" y="767"/>
                  <a:pt x="2038" y="761"/>
                </a:cubicBezTo>
                <a:cubicBezTo>
                  <a:pt x="2038" y="750"/>
                  <a:pt x="2043" y="738"/>
                  <a:pt x="2038" y="727"/>
                </a:cubicBezTo>
                <a:cubicBezTo>
                  <a:pt x="2032" y="721"/>
                  <a:pt x="2032" y="721"/>
                  <a:pt x="2043" y="710"/>
                </a:cubicBezTo>
                <a:lnTo>
                  <a:pt x="2049" y="704"/>
                </a:lnTo>
                <a:cubicBezTo>
                  <a:pt x="2060" y="698"/>
                  <a:pt x="2043" y="664"/>
                  <a:pt x="2015" y="636"/>
                </a:cubicBezTo>
                <a:lnTo>
                  <a:pt x="2038" y="613"/>
                </a:lnTo>
                <a:lnTo>
                  <a:pt x="2055" y="585"/>
                </a:lnTo>
                <a:cubicBezTo>
                  <a:pt x="2051" y="584"/>
                  <a:pt x="2047" y="583"/>
                  <a:pt x="2043" y="583"/>
                </a:cubicBezTo>
                <a:cubicBezTo>
                  <a:pt x="2031" y="583"/>
                  <a:pt x="2021" y="590"/>
                  <a:pt x="2021" y="608"/>
                </a:cubicBezTo>
                <a:lnTo>
                  <a:pt x="1998" y="619"/>
                </a:lnTo>
                <a:cubicBezTo>
                  <a:pt x="1964" y="630"/>
                  <a:pt x="2004" y="647"/>
                  <a:pt x="1998" y="659"/>
                </a:cubicBezTo>
                <a:cubicBezTo>
                  <a:pt x="1998" y="664"/>
                  <a:pt x="1987" y="670"/>
                  <a:pt x="1987" y="676"/>
                </a:cubicBezTo>
                <a:lnTo>
                  <a:pt x="1975" y="681"/>
                </a:lnTo>
                <a:cubicBezTo>
                  <a:pt x="1969" y="691"/>
                  <a:pt x="1961" y="695"/>
                  <a:pt x="1953" y="695"/>
                </a:cubicBezTo>
                <a:cubicBezTo>
                  <a:pt x="1947" y="695"/>
                  <a:pt x="1941" y="692"/>
                  <a:pt x="1936" y="687"/>
                </a:cubicBezTo>
                <a:lnTo>
                  <a:pt x="1924" y="676"/>
                </a:lnTo>
                <a:cubicBezTo>
                  <a:pt x="1921" y="673"/>
                  <a:pt x="1917" y="672"/>
                  <a:pt x="1913" y="672"/>
                </a:cubicBezTo>
                <a:cubicBezTo>
                  <a:pt x="1905" y="672"/>
                  <a:pt x="1897" y="674"/>
                  <a:pt x="1888" y="674"/>
                </a:cubicBezTo>
                <a:cubicBezTo>
                  <a:pt x="1883" y="674"/>
                  <a:pt x="1878" y="673"/>
                  <a:pt x="1873" y="670"/>
                </a:cubicBezTo>
                <a:cubicBezTo>
                  <a:pt x="1871" y="668"/>
                  <a:pt x="1867" y="667"/>
                  <a:pt x="1862" y="667"/>
                </a:cubicBezTo>
                <a:cubicBezTo>
                  <a:pt x="1852" y="667"/>
                  <a:pt x="1839" y="672"/>
                  <a:pt x="1839" y="687"/>
                </a:cubicBezTo>
                <a:cubicBezTo>
                  <a:pt x="1839" y="693"/>
                  <a:pt x="1833" y="698"/>
                  <a:pt x="1828" y="704"/>
                </a:cubicBezTo>
                <a:lnTo>
                  <a:pt x="1828" y="715"/>
                </a:lnTo>
                <a:cubicBezTo>
                  <a:pt x="1833" y="721"/>
                  <a:pt x="1867" y="727"/>
                  <a:pt x="1867" y="733"/>
                </a:cubicBezTo>
                <a:cubicBezTo>
                  <a:pt x="1867" y="737"/>
                  <a:pt x="1870" y="738"/>
                  <a:pt x="1873" y="738"/>
                </a:cubicBezTo>
                <a:cubicBezTo>
                  <a:pt x="1879" y="738"/>
                  <a:pt x="1888" y="732"/>
                  <a:pt x="1896" y="721"/>
                </a:cubicBezTo>
                <a:lnTo>
                  <a:pt x="1907" y="710"/>
                </a:lnTo>
                <a:cubicBezTo>
                  <a:pt x="1907" y="710"/>
                  <a:pt x="1917" y="707"/>
                  <a:pt x="1924" y="707"/>
                </a:cubicBezTo>
                <a:cubicBezTo>
                  <a:pt x="1927" y="707"/>
                  <a:pt x="1930" y="708"/>
                  <a:pt x="1930" y="710"/>
                </a:cubicBezTo>
                <a:cubicBezTo>
                  <a:pt x="1941" y="715"/>
                  <a:pt x="1958" y="715"/>
                  <a:pt x="1941" y="733"/>
                </a:cubicBezTo>
                <a:lnTo>
                  <a:pt x="1936" y="733"/>
                </a:lnTo>
                <a:cubicBezTo>
                  <a:pt x="1941" y="744"/>
                  <a:pt x="1953" y="761"/>
                  <a:pt x="1964" y="778"/>
                </a:cubicBezTo>
                <a:lnTo>
                  <a:pt x="1964" y="801"/>
                </a:lnTo>
                <a:cubicBezTo>
                  <a:pt x="1970" y="806"/>
                  <a:pt x="1970" y="818"/>
                  <a:pt x="1975" y="823"/>
                </a:cubicBezTo>
                <a:lnTo>
                  <a:pt x="1987" y="840"/>
                </a:lnTo>
                <a:cubicBezTo>
                  <a:pt x="1981" y="857"/>
                  <a:pt x="1953" y="874"/>
                  <a:pt x="1919" y="874"/>
                </a:cubicBezTo>
                <a:lnTo>
                  <a:pt x="1896" y="886"/>
                </a:lnTo>
                <a:cubicBezTo>
                  <a:pt x="1884" y="886"/>
                  <a:pt x="1879" y="891"/>
                  <a:pt x="1873" y="897"/>
                </a:cubicBezTo>
                <a:lnTo>
                  <a:pt x="1873" y="903"/>
                </a:lnTo>
                <a:cubicBezTo>
                  <a:pt x="1873" y="908"/>
                  <a:pt x="1879" y="914"/>
                  <a:pt x="1884" y="914"/>
                </a:cubicBezTo>
                <a:lnTo>
                  <a:pt x="1890" y="908"/>
                </a:lnTo>
                <a:cubicBezTo>
                  <a:pt x="1895" y="906"/>
                  <a:pt x="1900" y="905"/>
                  <a:pt x="1904" y="905"/>
                </a:cubicBezTo>
                <a:cubicBezTo>
                  <a:pt x="1910" y="905"/>
                  <a:pt x="1915" y="907"/>
                  <a:pt x="1919" y="914"/>
                </a:cubicBezTo>
                <a:cubicBezTo>
                  <a:pt x="1919" y="920"/>
                  <a:pt x="1913" y="925"/>
                  <a:pt x="1907" y="931"/>
                </a:cubicBezTo>
                <a:cubicBezTo>
                  <a:pt x="1896" y="937"/>
                  <a:pt x="1884" y="937"/>
                  <a:pt x="1879" y="942"/>
                </a:cubicBezTo>
                <a:cubicBezTo>
                  <a:pt x="1865" y="956"/>
                  <a:pt x="1849" y="964"/>
                  <a:pt x="1830" y="964"/>
                </a:cubicBezTo>
                <a:cubicBezTo>
                  <a:pt x="1818" y="964"/>
                  <a:pt x="1804" y="961"/>
                  <a:pt x="1788" y="954"/>
                </a:cubicBezTo>
                <a:lnTo>
                  <a:pt x="1788" y="954"/>
                </a:lnTo>
                <a:cubicBezTo>
                  <a:pt x="1782" y="959"/>
                  <a:pt x="1788" y="965"/>
                  <a:pt x="1799" y="971"/>
                </a:cubicBezTo>
                <a:lnTo>
                  <a:pt x="1805" y="976"/>
                </a:lnTo>
                <a:cubicBezTo>
                  <a:pt x="1811" y="982"/>
                  <a:pt x="1822" y="988"/>
                  <a:pt x="1822" y="994"/>
                </a:cubicBezTo>
                <a:lnTo>
                  <a:pt x="1816" y="1011"/>
                </a:lnTo>
                <a:cubicBezTo>
                  <a:pt x="1805" y="1028"/>
                  <a:pt x="1788" y="1045"/>
                  <a:pt x="1771" y="1050"/>
                </a:cubicBezTo>
                <a:cubicBezTo>
                  <a:pt x="1777" y="1039"/>
                  <a:pt x="1782" y="1028"/>
                  <a:pt x="1777" y="1028"/>
                </a:cubicBezTo>
                <a:cubicBezTo>
                  <a:pt x="1731" y="1022"/>
                  <a:pt x="1760" y="1005"/>
                  <a:pt x="1765" y="994"/>
                </a:cubicBezTo>
                <a:lnTo>
                  <a:pt x="1771" y="988"/>
                </a:lnTo>
                <a:cubicBezTo>
                  <a:pt x="1765" y="982"/>
                  <a:pt x="1754" y="982"/>
                  <a:pt x="1748" y="982"/>
                </a:cubicBezTo>
                <a:cubicBezTo>
                  <a:pt x="1748" y="983"/>
                  <a:pt x="1748" y="983"/>
                  <a:pt x="1748" y="983"/>
                </a:cubicBezTo>
                <a:cubicBezTo>
                  <a:pt x="1745" y="983"/>
                  <a:pt x="1727" y="958"/>
                  <a:pt x="1737" y="948"/>
                </a:cubicBezTo>
                <a:cubicBezTo>
                  <a:pt x="1743" y="937"/>
                  <a:pt x="1720" y="931"/>
                  <a:pt x="1703" y="925"/>
                </a:cubicBezTo>
                <a:cubicBezTo>
                  <a:pt x="1692" y="925"/>
                  <a:pt x="1692" y="914"/>
                  <a:pt x="1697" y="908"/>
                </a:cubicBezTo>
                <a:cubicBezTo>
                  <a:pt x="1703" y="908"/>
                  <a:pt x="1720" y="891"/>
                  <a:pt x="1714" y="891"/>
                </a:cubicBezTo>
                <a:cubicBezTo>
                  <a:pt x="1709" y="886"/>
                  <a:pt x="1697" y="874"/>
                  <a:pt x="1697" y="874"/>
                </a:cubicBezTo>
                <a:cubicBezTo>
                  <a:pt x="1692" y="869"/>
                  <a:pt x="1686" y="846"/>
                  <a:pt x="1686" y="840"/>
                </a:cubicBezTo>
                <a:cubicBezTo>
                  <a:pt x="1686" y="829"/>
                  <a:pt x="1663" y="818"/>
                  <a:pt x="1663" y="818"/>
                </a:cubicBezTo>
                <a:cubicBezTo>
                  <a:pt x="1658" y="812"/>
                  <a:pt x="1652" y="801"/>
                  <a:pt x="1646" y="795"/>
                </a:cubicBezTo>
                <a:lnTo>
                  <a:pt x="1640" y="789"/>
                </a:lnTo>
                <a:cubicBezTo>
                  <a:pt x="1601" y="784"/>
                  <a:pt x="1567" y="784"/>
                  <a:pt x="1527" y="778"/>
                </a:cubicBezTo>
                <a:lnTo>
                  <a:pt x="1516" y="778"/>
                </a:lnTo>
                <a:cubicBezTo>
                  <a:pt x="1513" y="779"/>
                  <a:pt x="1509" y="779"/>
                  <a:pt x="1506" y="779"/>
                </a:cubicBezTo>
                <a:cubicBezTo>
                  <a:pt x="1493" y="779"/>
                  <a:pt x="1480" y="770"/>
                  <a:pt x="1470" y="761"/>
                </a:cubicBezTo>
                <a:lnTo>
                  <a:pt x="1504" y="755"/>
                </a:lnTo>
                <a:cubicBezTo>
                  <a:pt x="1516" y="750"/>
                  <a:pt x="1533" y="738"/>
                  <a:pt x="1533" y="733"/>
                </a:cubicBezTo>
                <a:lnTo>
                  <a:pt x="1527" y="698"/>
                </a:lnTo>
                <a:cubicBezTo>
                  <a:pt x="1550" y="676"/>
                  <a:pt x="1504" y="619"/>
                  <a:pt x="1493" y="602"/>
                </a:cubicBezTo>
                <a:cubicBezTo>
                  <a:pt x="1490" y="590"/>
                  <a:pt x="1485" y="584"/>
                  <a:pt x="1481" y="584"/>
                </a:cubicBezTo>
                <a:cubicBezTo>
                  <a:pt x="1477" y="584"/>
                  <a:pt x="1473" y="588"/>
                  <a:pt x="1470" y="596"/>
                </a:cubicBezTo>
                <a:lnTo>
                  <a:pt x="1465" y="596"/>
                </a:lnTo>
                <a:cubicBezTo>
                  <a:pt x="1448" y="602"/>
                  <a:pt x="1442" y="608"/>
                  <a:pt x="1436" y="619"/>
                </a:cubicBezTo>
                <a:cubicBezTo>
                  <a:pt x="1434" y="624"/>
                  <a:pt x="1427" y="626"/>
                  <a:pt x="1420" y="626"/>
                </a:cubicBezTo>
                <a:cubicBezTo>
                  <a:pt x="1410" y="626"/>
                  <a:pt x="1397" y="622"/>
                  <a:pt x="1391" y="619"/>
                </a:cubicBezTo>
                <a:cubicBezTo>
                  <a:pt x="1385" y="613"/>
                  <a:pt x="1391" y="602"/>
                  <a:pt x="1385" y="602"/>
                </a:cubicBezTo>
                <a:cubicBezTo>
                  <a:pt x="1374" y="596"/>
                  <a:pt x="1362" y="591"/>
                  <a:pt x="1351" y="591"/>
                </a:cubicBezTo>
                <a:lnTo>
                  <a:pt x="1345" y="591"/>
                </a:lnTo>
                <a:cubicBezTo>
                  <a:pt x="1342" y="598"/>
                  <a:pt x="1338" y="603"/>
                  <a:pt x="1335" y="603"/>
                </a:cubicBezTo>
                <a:cubicBezTo>
                  <a:pt x="1333" y="603"/>
                  <a:pt x="1331" y="601"/>
                  <a:pt x="1328" y="596"/>
                </a:cubicBezTo>
                <a:lnTo>
                  <a:pt x="1323" y="591"/>
                </a:lnTo>
                <a:cubicBezTo>
                  <a:pt x="1300" y="585"/>
                  <a:pt x="1340" y="574"/>
                  <a:pt x="1323" y="568"/>
                </a:cubicBezTo>
                <a:cubicBezTo>
                  <a:pt x="1306" y="557"/>
                  <a:pt x="1294" y="551"/>
                  <a:pt x="1277" y="545"/>
                </a:cubicBezTo>
                <a:cubicBezTo>
                  <a:pt x="1272" y="545"/>
                  <a:pt x="1260" y="545"/>
                  <a:pt x="1255" y="540"/>
                </a:cubicBezTo>
                <a:lnTo>
                  <a:pt x="1238" y="534"/>
                </a:lnTo>
                <a:cubicBezTo>
                  <a:pt x="1209" y="545"/>
                  <a:pt x="1198" y="562"/>
                  <a:pt x="1204" y="574"/>
                </a:cubicBezTo>
                <a:lnTo>
                  <a:pt x="1215" y="579"/>
                </a:lnTo>
                <a:lnTo>
                  <a:pt x="1221" y="591"/>
                </a:lnTo>
                <a:cubicBezTo>
                  <a:pt x="1223" y="596"/>
                  <a:pt x="1212" y="599"/>
                  <a:pt x="1198" y="599"/>
                </a:cubicBezTo>
                <a:cubicBezTo>
                  <a:pt x="1181" y="599"/>
                  <a:pt x="1159" y="594"/>
                  <a:pt x="1153" y="585"/>
                </a:cubicBezTo>
                <a:cubicBezTo>
                  <a:pt x="1141" y="568"/>
                  <a:pt x="1096" y="557"/>
                  <a:pt x="1084" y="557"/>
                </a:cubicBezTo>
                <a:cubicBezTo>
                  <a:pt x="1073" y="557"/>
                  <a:pt x="1039" y="568"/>
                  <a:pt x="1011" y="574"/>
                </a:cubicBezTo>
                <a:lnTo>
                  <a:pt x="971" y="574"/>
                </a:lnTo>
                <a:cubicBezTo>
                  <a:pt x="968" y="572"/>
                  <a:pt x="966" y="572"/>
                  <a:pt x="965" y="572"/>
                </a:cubicBezTo>
                <a:cubicBezTo>
                  <a:pt x="960" y="572"/>
                  <a:pt x="961" y="578"/>
                  <a:pt x="965" y="591"/>
                </a:cubicBezTo>
                <a:lnTo>
                  <a:pt x="965" y="596"/>
                </a:lnTo>
                <a:lnTo>
                  <a:pt x="960" y="608"/>
                </a:lnTo>
                <a:cubicBezTo>
                  <a:pt x="943" y="602"/>
                  <a:pt x="926" y="591"/>
                  <a:pt x="914" y="591"/>
                </a:cubicBezTo>
                <a:lnTo>
                  <a:pt x="903" y="596"/>
                </a:lnTo>
                <a:lnTo>
                  <a:pt x="875" y="608"/>
                </a:lnTo>
                <a:cubicBezTo>
                  <a:pt x="892" y="613"/>
                  <a:pt x="903" y="625"/>
                  <a:pt x="903" y="630"/>
                </a:cubicBezTo>
                <a:cubicBezTo>
                  <a:pt x="903" y="630"/>
                  <a:pt x="835" y="625"/>
                  <a:pt x="812" y="619"/>
                </a:cubicBezTo>
                <a:cubicBezTo>
                  <a:pt x="800" y="617"/>
                  <a:pt x="783" y="615"/>
                  <a:pt x="766" y="615"/>
                </a:cubicBezTo>
                <a:cubicBezTo>
                  <a:pt x="742" y="615"/>
                  <a:pt x="719" y="618"/>
                  <a:pt x="716" y="625"/>
                </a:cubicBezTo>
                <a:cubicBezTo>
                  <a:pt x="710" y="630"/>
                  <a:pt x="704" y="647"/>
                  <a:pt x="710" y="659"/>
                </a:cubicBezTo>
                <a:lnTo>
                  <a:pt x="716" y="670"/>
                </a:lnTo>
                <a:lnTo>
                  <a:pt x="716" y="676"/>
                </a:lnTo>
                <a:cubicBezTo>
                  <a:pt x="714" y="679"/>
                  <a:pt x="708" y="680"/>
                  <a:pt x="701" y="680"/>
                </a:cubicBezTo>
                <a:cubicBezTo>
                  <a:pt x="683" y="680"/>
                  <a:pt x="654" y="672"/>
                  <a:pt x="642" y="664"/>
                </a:cubicBezTo>
                <a:cubicBezTo>
                  <a:pt x="631" y="653"/>
                  <a:pt x="614" y="642"/>
                  <a:pt x="602" y="630"/>
                </a:cubicBezTo>
                <a:lnTo>
                  <a:pt x="591" y="642"/>
                </a:lnTo>
                <a:cubicBezTo>
                  <a:pt x="585" y="645"/>
                  <a:pt x="581" y="646"/>
                  <a:pt x="577" y="646"/>
                </a:cubicBezTo>
                <a:cubicBezTo>
                  <a:pt x="574" y="646"/>
                  <a:pt x="571" y="645"/>
                  <a:pt x="568" y="642"/>
                </a:cubicBezTo>
                <a:cubicBezTo>
                  <a:pt x="562" y="630"/>
                  <a:pt x="557" y="625"/>
                  <a:pt x="557" y="613"/>
                </a:cubicBezTo>
                <a:cubicBezTo>
                  <a:pt x="554" y="606"/>
                  <a:pt x="552" y="604"/>
                  <a:pt x="549" y="604"/>
                </a:cubicBezTo>
                <a:cubicBezTo>
                  <a:pt x="545" y="604"/>
                  <a:pt x="541" y="608"/>
                  <a:pt x="534" y="608"/>
                </a:cubicBezTo>
                <a:cubicBezTo>
                  <a:pt x="526" y="608"/>
                  <a:pt x="518" y="605"/>
                  <a:pt x="514" y="605"/>
                </a:cubicBezTo>
                <a:cubicBezTo>
                  <a:pt x="509" y="605"/>
                  <a:pt x="506" y="608"/>
                  <a:pt x="506" y="619"/>
                </a:cubicBezTo>
                <a:cubicBezTo>
                  <a:pt x="511" y="630"/>
                  <a:pt x="511" y="647"/>
                  <a:pt x="523" y="664"/>
                </a:cubicBezTo>
                <a:cubicBezTo>
                  <a:pt x="523" y="670"/>
                  <a:pt x="523" y="676"/>
                  <a:pt x="523" y="681"/>
                </a:cubicBezTo>
                <a:lnTo>
                  <a:pt x="511" y="681"/>
                </a:lnTo>
                <a:cubicBezTo>
                  <a:pt x="506" y="687"/>
                  <a:pt x="500" y="693"/>
                  <a:pt x="500" y="698"/>
                </a:cubicBezTo>
                <a:cubicBezTo>
                  <a:pt x="500" y="698"/>
                  <a:pt x="494" y="721"/>
                  <a:pt x="489" y="733"/>
                </a:cubicBezTo>
                <a:cubicBezTo>
                  <a:pt x="483" y="738"/>
                  <a:pt x="472" y="761"/>
                  <a:pt x="460" y="767"/>
                </a:cubicBezTo>
                <a:cubicBezTo>
                  <a:pt x="455" y="767"/>
                  <a:pt x="443" y="784"/>
                  <a:pt x="438" y="795"/>
                </a:cubicBezTo>
                <a:lnTo>
                  <a:pt x="443" y="812"/>
                </a:lnTo>
                <a:cubicBezTo>
                  <a:pt x="443" y="812"/>
                  <a:pt x="438" y="823"/>
                  <a:pt x="438" y="823"/>
                </a:cubicBezTo>
                <a:lnTo>
                  <a:pt x="392" y="829"/>
                </a:lnTo>
                <a:cubicBezTo>
                  <a:pt x="398" y="852"/>
                  <a:pt x="404" y="908"/>
                  <a:pt x="404" y="920"/>
                </a:cubicBezTo>
                <a:cubicBezTo>
                  <a:pt x="398" y="931"/>
                  <a:pt x="404" y="948"/>
                  <a:pt x="398" y="954"/>
                </a:cubicBezTo>
                <a:cubicBezTo>
                  <a:pt x="398" y="954"/>
                  <a:pt x="392" y="988"/>
                  <a:pt x="387" y="1028"/>
                </a:cubicBezTo>
                <a:lnTo>
                  <a:pt x="341" y="1045"/>
                </a:lnTo>
                <a:cubicBezTo>
                  <a:pt x="341" y="1050"/>
                  <a:pt x="330" y="1096"/>
                  <a:pt x="318" y="1101"/>
                </a:cubicBezTo>
                <a:cubicBezTo>
                  <a:pt x="301" y="1107"/>
                  <a:pt x="307" y="1130"/>
                  <a:pt x="307" y="1141"/>
                </a:cubicBezTo>
                <a:cubicBezTo>
                  <a:pt x="313" y="1152"/>
                  <a:pt x="284" y="1186"/>
                  <a:pt x="290" y="1198"/>
                </a:cubicBezTo>
                <a:cubicBezTo>
                  <a:pt x="290" y="1215"/>
                  <a:pt x="290" y="1254"/>
                  <a:pt x="284" y="1266"/>
                </a:cubicBezTo>
                <a:cubicBezTo>
                  <a:pt x="279" y="1277"/>
                  <a:pt x="279" y="1289"/>
                  <a:pt x="279" y="1289"/>
                </a:cubicBezTo>
                <a:lnTo>
                  <a:pt x="284" y="1294"/>
                </a:lnTo>
                <a:lnTo>
                  <a:pt x="290" y="1311"/>
                </a:lnTo>
                <a:cubicBezTo>
                  <a:pt x="286" y="1310"/>
                  <a:pt x="281" y="1309"/>
                  <a:pt x="278" y="1309"/>
                </a:cubicBezTo>
                <a:cubicBezTo>
                  <a:pt x="268" y="1309"/>
                  <a:pt x="263" y="1314"/>
                  <a:pt x="267" y="1323"/>
                </a:cubicBezTo>
                <a:lnTo>
                  <a:pt x="267" y="1334"/>
                </a:lnTo>
                <a:lnTo>
                  <a:pt x="245" y="1334"/>
                </a:lnTo>
                <a:cubicBezTo>
                  <a:pt x="228" y="1334"/>
                  <a:pt x="245" y="1357"/>
                  <a:pt x="256" y="1357"/>
                </a:cubicBezTo>
                <a:cubicBezTo>
                  <a:pt x="262" y="1362"/>
                  <a:pt x="262" y="1379"/>
                  <a:pt x="256" y="1385"/>
                </a:cubicBezTo>
                <a:cubicBezTo>
                  <a:pt x="255" y="1387"/>
                  <a:pt x="253" y="1387"/>
                  <a:pt x="251" y="1387"/>
                </a:cubicBezTo>
                <a:cubicBezTo>
                  <a:pt x="245" y="1387"/>
                  <a:pt x="238" y="1382"/>
                  <a:pt x="233" y="1374"/>
                </a:cubicBezTo>
                <a:lnTo>
                  <a:pt x="228" y="1374"/>
                </a:lnTo>
                <a:cubicBezTo>
                  <a:pt x="199" y="1374"/>
                  <a:pt x="211" y="1391"/>
                  <a:pt x="211" y="1396"/>
                </a:cubicBezTo>
                <a:cubicBezTo>
                  <a:pt x="211" y="1402"/>
                  <a:pt x="222" y="1402"/>
                  <a:pt x="222" y="1408"/>
                </a:cubicBezTo>
                <a:lnTo>
                  <a:pt x="228" y="1408"/>
                </a:lnTo>
                <a:cubicBezTo>
                  <a:pt x="233" y="1413"/>
                  <a:pt x="216" y="1430"/>
                  <a:pt x="222" y="1436"/>
                </a:cubicBezTo>
                <a:cubicBezTo>
                  <a:pt x="233" y="1442"/>
                  <a:pt x="216" y="1459"/>
                  <a:pt x="211" y="1464"/>
                </a:cubicBezTo>
                <a:cubicBezTo>
                  <a:pt x="199" y="1470"/>
                  <a:pt x="228" y="1515"/>
                  <a:pt x="216" y="1521"/>
                </a:cubicBezTo>
                <a:cubicBezTo>
                  <a:pt x="205" y="1533"/>
                  <a:pt x="199" y="1544"/>
                  <a:pt x="194" y="1550"/>
                </a:cubicBezTo>
                <a:lnTo>
                  <a:pt x="199" y="1555"/>
                </a:lnTo>
                <a:lnTo>
                  <a:pt x="205" y="1567"/>
                </a:lnTo>
                <a:cubicBezTo>
                  <a:pt x="216" y="1572"/>
                  <a:pt x="205" y="1601"/>
                  <a:pt x="205" y="1612"/>
                </a:cubicBezTo>
                <a:cubicBezTo>
                  <a:pt x="205" y="1623"/>
                  <a:pt x="211" y="1640"/>
                  <a:pt x="211" y="1646"/>
                </a:cubicBezTo>
                <a:cubicBezTo>
                  <a:pt x="211" y="1652"/>
                  <a:pt x="211" y="1669"/>
                  <a:pt x="211" y="1686"/>
                </a:cubicBezTo>
                <a:lnTo>
                  <a:pt x="216" y="1697"/>
                </a:lnTo>
                <a:cubicBezTo>
                  <a:pt x="233" y="1720"/>
                  <a:pt x="188" y="1720"/>
                  <a:pt x="194" y="1737"/>
                </a:cubicBezTo>
                <a:cubicBezTo>
                  <a:pt x="194" y="1737"/>
                  <a:pt x="222" y="1765"/>
                  <a:pt x="205" y="1765"/>
                </a:cubicBezTo>
                <a:cubicBezTo>
                  <a:pt x="194" y="1765"/>
                  <a:pt x="194" y="1771"/>
                  <a:pt x="199" y="1771"/>
                </a:cubicBezTo>
                <a:cubicBezTo>
                  <a:pt x="205" y="1776"/>
                  <a:pt x="194" y="1788"/>
                  <a:pt x="199" y="1794"/>
                </a:cubicBezTo>
                <a:cubicBezTo>
                  <a:pt x="205" y="1799"/>
                  <a:pt x="233" y="1816"/>
                  <a:pt x="228" y="1822"/>
                </a:cubicBezTo>
                <a:cubicBezTo>
                  <a:pt x="228" y="1828"/>
                  <a:pt x="211" y="1839"/>
                  <a:pt x="199" y="1845"/>
                </a:cubicBezTo>
                <a:cubicBezTo>
                  <a:pt x="194" y="1845"/>
                  <a:pt x="211" y="1856"/>
                  <a:pt x="216" y="1862"/>
                </a:cubicBezTo>
                <a:cubicBezTo>
                  <a:pt x="222" y="1867"/>
                  <a:pt x="205" y="1873"/>
                  <a:pt x="177" y="1879"/>
                </a:cubicBezTo>
                <a:lnTo>
                  <a:pt x="199" y="1890"/>
                </a:lnTo>
                <a:cubicBezTo>
                  <a:pt x="239" y="1907"/>
                  <a:pt x="228" y="1913"/>
                  <a:pt x="205" y="1930"/>
                </a:cubicBezTo>
                <a:cubicBezTo>
                  <a:pt x="199" y="1935"/>
                  <a:pt x="199" y="1941"/>
                  <a:pt x="199" y="1941"/>
                </a:cubicBezTo>
                <a:cubicBezTo>
                  <a:pt x="222" y="1958"/>
                  <a:pt x="199" y="1964"/>
                  <a:pt x="194" y="1975"/>
                </a:cubicBezTo>
                <a:cubicBezTo>
                  <a:pt x="188" y="1986"/>
                  <a:pt x="182" y="1992"/>
                  <a:pt x="177" y="1998"/>
                </a:cubicBezTo>
                <a:lnTo>
                  <a:pt x="171" y="2015"/>
                </a:lnTo>
                <a:cubicBezTo>
                  <a:pt x="177" y="2037"/>
                  <a:pt x="182" y="2055"/>
                  <a:pt x="182" y="2055"/>
                </a:cubicBezTo>
                <a:cubicBezTo>
                  <a:pt x="188" y="2060"/>
                  <a:pt x="199" y="2077"/>
                  <a:pt x="194" y="2083"/>
                </a:cubicBezTo>
                <a:cubicBezTo>
                  <a:pt x="188" y="2083"/>
                  <a:pt x="194" y="2094"/>
                  <a:pt x="199" y="2100"/>
                </a:cubicBezTo>
                <a:cubicBezTo>
                  <a:pt x="205" y="2100"/>
                  <a:pt x="205" y="2111"/>
                  <a:pt x="205" y="2117"/>
                </a:cubicBezTo>
                <a:lnTo>
                  <a:pt x="199" y="2117"/>
                </a:lnTo>
                <a:lnTo>
                  <a:pt x="194" y="2128"/>
                </a:lnTo>
                <a:cubicBezTo>
                  <a:pt x="188" y="2134"/>
                  <a:pt x="194" y="2151"/>
                  <a:pt x="199" y="2151"/>
                </a:cubicBezTo>
                <a:cubicBezTo>
                  <a:pt x="205" y="2157"/>
                  <a:pt x="199" y="2168"/>
                  <a:pt x="194" y="2168"/>
                </a:cubicBezTo>
                <a:cubicBezTo>
                  <a:pt x="188" y="2168"/>
                  <a:pt x="194" y="2202"/>
                  <a:pt x="194" y="2219"/>
                </a:cubicBezTo>
                <a:cubicBezTo>
                  <a:pt x="194" y="2230"/>
                  <a:pt x="194" y="2253"/>
                  <a:pt x="194" y="2259"/>
                </a:cubicBezTo>
                <a:cubicBezTo>
                  <a:pt x="199" y="2264"/>
                  <a:pt x="211" y="2293"/>
                  <a:pt x="216" y="2321"/>
                </a:cubicBezTo>
                <a:lnTo>
                  <a:pt x="205" y="2333"/>
                </a:lnTo>
                <a:lnTo>
                  <a:pt x="188" y="2355"/>
                </a:lnTo>
                <a:cubicBezTo>
                  <a:pt x="194" y="2378"/>
                  <a:pt x="177" y="2429"/>
                  <a:pt x="188" y="2446"/>
                </a:cubicBezTo>
                <a:cubicBezTo>
                  <a:pt x="194" y="2463"/>
                  <a:pt x="205" y="2508"/>
                  <a:pt x="211" y="2520"/>
                </a:cubicBezTo>
                <a:cubicBezTo>
                  <a:pt x="211" y="2537"/>
                  <a:pt x="205" y="2559"/>
                  <a:pt x="205" y="2576"/>
                </a:cubicBezTo>
                <a:lnTo>
                  <a:pt x="211" y="2594"/>
                </a:lnTo>
                <a:lnTo>
                  <a:pt x="216" y="2611"/>
                </a:lnTo>
                <a:cubicBezTo>
                  <a:pt x="194" y="2628"/>
                  <a:pt x="211" y="2662"/>
                  <a:pt x="222" y="2667"/>
                </a:cubicBezTo>
                <a:cubicBezTo>
                  <a:pt x="233" y="2679"/>
                  <a:pt x="228" y="2707"/>
                  <a:pt x="228" y="2718"/>
                </a:cubicBezTo>
                <a:cubicBezTo>
                  <a:pt x="228" y="2724"/>
                  <a:pt x="228" y="2747"/>
                  <a:pt x="228" y="2752"/>
                </a:cubicBezTo>
                <a:cubicBezTo>
                  <a:pt x="222" y="2764"/>
                  <a:pt x="211" y="2798"/>
                  <a:pt x="216" y="2803"/>
                </a:cubicBezTo>
                <a:cubicBezTo>
                  <a:pt x="216" y="2815"/>
                  <a:pt x="228" y="2832"/>
                  <a:pt x="228" y="2843"/>
                </a:cubicBezTo>
                <a:lnTo>
                  <a:pt x="216" y="2860"/>
                </a:lnTo>
                <a:lnTo>
                  <a:pt x="211" y="2866"/>
                </a:lnTo>
                <a:cubicBezTo>
                  <a:pt x="216" y="2889"/>
                  <a:pt x="222" y="2911"/>
                  <a:pt x="228" y="2928"/>
                </a:cubicBezTo>
                <a:lnTo>
                  <a:pt x="222" y="2940"/>
                </a:lnTo>
                <a:cubicBezTo>
                  <a:pt x="222" y="2951"/>
                  <a:pt x="205" y="2951"/>
                  <a:pt x="211" y="2968"/>
                </a:cubicBezTo>
                <a:cubicBezTo>
                  <a:pt x="219" y="2985"/>
                  <a:pt x="215" y="2993"/>
                  <a:pt x="199" y="2993"/>
                </a:cubicBezTo>
                <a:cubicBezTo>
                  <a:pt x="195" y="2993"/>
                  <a:pt x="189" y="2992"/>
                  <a:pt x="182" y="2991"/>
                </a:cubicBezTo>
                <a:lnTo>
                  <a:pt x="171" y="2991"/>
                </a:lnTo>
                <a:cubicBezTo>
                  <a:pt x="171" y="2990"/>
                  <a:pt x="170" y="2990"/>
                  <a:pt x="170" y="2990"/>
                </a:cubicBezTo>
                <a:cubicBezTo>
                  <a:pt x="162" y="2990"/>
                  <a:pt x="137" y="3025"/>
                  <a:pt x="143" y="3030"/>
                </a:cubicBezTo>
                <a:cubicBezTo>
                  <a:pt x="145" y="3031"/>
                  <a:pt x="147" y="3032"/>
                  <a:pt x="150" y="3032"/>
                </a:cubicBezTo>
                <a:cubicBezTo>
                  <a:pt x="160" y="3032"/>
                  <a:pt x="172" y="3024"/>
                  <a:pt x="177" y="3019"/>
                </a:cubicBezTo>
                <a:cubicBezTo>
                  <a:pt x="179" y="3016"/>
                  <a:pt x="182" y="3015"/>
                  <a:pt x="185" y="3015"/>
                </a:cubicBezTo>
                <a:cubicBezTo>
                  <a:pt x="188" y="3015"/>
                  <a:pt x="191" y="3016"/>
                  <a:pt x="194" y="3019"/>
                </a:cubicBezTo>
                <a:cubicBezTo>
                  <a:pt x="205" y="3025"/>
                  <a:pt x="216" y="3025"/>
                  <a:pt x="222" y="3036"/>
                </a:cubicBezTo>
                <a:cubicBezTo>
                  <a:pt x="222" y="3042"/>
                  <a:pt x="211" y="3047"/>
                  <a:pt x="211" y="3059"/>
                </a:cubicBezTo>
                <a:cubicBezTo>
                  <a:pt x="211" y="3076"/>
                  <a:pt x="211" y="3087"/>
                  <a:pt x="182" y="3093"/>
                </a:cubicBezTo>
                <a:lnTo>
                  <a:pt x="165" y="3098"/>
                </a:lnTo>
                <a:cubicBezTo>
                  <a:pt x="160" y="3110"/>
                  <a:pt x="143" y="3133"/>
                  <a:pt x="131" y="3144"/>
                </a:cubicBezTo>
                <a:lnTo>
                  <a:pt x="109" y="3144"/>
                </a:lnTo>
                <a:cubicBezTo>
                  <a:pt x="97" y="3150"/>
                  <a:pt x="103" y="3155"/>
                  <a:pt x="126" y="3167"/>
                </a:cubicBezTo>
                <a:lnTo>
                  <a:pt x="137" y="3178"/>
                </a:lnTo>
                <a:cubicBezTo>
                  <a:pt x="160" y="3189"/>
                  <a:pt x="160" y="3212"/>
                  <a:pt x="194" y="3223"/>
                </a:cubicBezTo>
                <a:cubicBezTo>
                  <a:pt x="211" y="3223"/>
                  <a:pt x="239" y="3246"/>
                  <a:pt x="188" y="3252"/>
                </a:cubicBezTo>
                <a:lnTo>
                  <a:pt x="182" y="3252"/>
                </a:lnTo>
                <a:cubicBezTo>
                  <a:pt x="182" y="3263"/>
                  <a:pt x="165" y="3286"/>
                  <a:pt x="154" y="3286"/>
                </a:cubicBezTo>
                <a:cubicBezTo>
                  <a:pt x="148" y="3286"/>
                  <a:pt x="126" y="3280"/>
                  <a:pt x="126" y="3274"/>
                </a:cubicBezTo>
                <a:cubicBezTo>
                  <a:pt x="120" y="3269"/>
                  <a:pt x="114" y="3252"/>
                  <a:pt x="109" y="3240"/>
                </a:cubicBezTo>
                <a:lnTo>
                  <a:pt x="137" y="3229"/>
                </a:lnTo>
                <a:lnTo>
                  <a:pt x="143" y="3229"/>
                </a:lnTo>
                <a:cubicBezTo>
                  <a:pt x="143" y="3223"/>
                  <a:pt x="137" y="3212"/>
                  <a:pt x="131" y="3206"/>
                </a:cubicBezTo>
                <a:cubicBezTo>
                  <a:pt x="126" y="3206"/>
                  <a:pt x="114" y="3218"/>
                  <a:pt x="109" y="3223"/>
                </a:cubicBezTo>
                <a:cubicBezTo>
                  <a:pt x="103" y="3229"/>
                  <a:pt x="92" y="3240"/>
                  <a:pt x="92" y="3246"/>
                </a:cubicBezTo>
                <a:cubicBezTo>
                  <a:pt x="86" y="3246"/>
                  <a:pt x="63" y="3257"/>
                  <a:pt x="69" y="3263"/>
                </a:cubicBezTo>
                <a:cubicBezTo>
                  <a:pt x="75" y="3269"/>
                  <a:pt x="97" y="3286"/>
                  <a:pt x="120" y="3291"/>
                </a:cubicBezTo>
                <a:lnTo>
                  <a:pt x="114" y="3314"/>
                </a:lnTo>
                <a:cubicBezTo>
                  <a:pt x="114" y="3348"/>
                  <a:pt x="131" y="3376"/>
                  <a:pt x="143" y="3405"/>
                </a:cubicBezTo>
                <a:cubicBezTo>
                  <a:pt x="143" y="3405"/>
                  <a:pt x="137" y="3411"/>
                  <a:pt x="131" y="3411"/>
                </a:cubicBezTo>
                <a:cubicBezTo>
                  <a:pt x="126" y="3411"/>
                  <a:pt x="114" y="3394"/>
                  <a:pt x="114" y="3388"/>
                </a:cubicBezTo>
                <a:cubicBezTo>
                  <a:pt x="109" y="3382"/>
                  <a:pt x="92" y="3354"/>
                  <a:pt x="80" y="3354"/>
                </a:cubicBezTo>
                <a:cubicBezTo>
                  <a:pt x="69" y="3354"/>
                  <a:pt x="52" y="3331"/>
                  <a:pt x="52" y="3325"/>
                </a:cubicBezTo>
                <a:cubicBezTo>
                  <a:pt x="52" y="3314"/>
                  <a:pt x="46" y="3308"/>
                  <a:pt x="40" y="3308"/>
                </a:cubicBezTo>
                <a:cubicBezTo>
                  <a:pt x="40" y="3308"/>
                  <a:pt x="40" y="3337"/>
                  <a:pt x="40" y="3348"/>
                </a:cubicBezTo>
                <a:cubicBezTo>
                  <a:pt x="40" y="3359"/>
                  <a:pt x="69" y="3388"/>
                  <a:pt x="80" y="3394"/>
                </a:cubicBezTo>
                <a:cubicBezTo>
                  <a:pt x="97" y="3405"/>
                  <a:pt x="75" y="3416"/>
                  <a:pt x="69" y="3416"/>
                </a:cubicBezTo>
                <a:cubicBezTo>
                  <a:pt x="67" y="3417"/>
                  <a:pt x="65" y="3418"/>
                  <a:pt x="63" y="3418"/>
                </a:cubicBezTo>
                <a:cubicBezTo>
                  <a:pt x="55" y="3418"/>
                  <a:pt x="51" y="3408"/>
                  <a:pt x="46" y="3399"/>
                </a:cubicBezTo>
                <a:lnTo>
                  <a:pt x="29" y="3405"/>
                </a:lnTo>
                <a:lnTo>
                  <a:pt x="23" y="3405"/>
                </a:lnTo>
                <a:cubicBezTo>
                  <a:pt x="29" y="3416"/>
                  <a:pt x="35" y="3439"/>
                  <a:pt x="29" y="3439"/>
                </a:cubicBezTo>
                <a:cubicBezTo>
                  <a:pt x="23" y="3445"/>
                  <a:pt x="40" y="3450"/>
                  <a:pt x="63" y="3450"/>
                </a:cubicBezTo>
                <a:lnTo>
                  <a:pt x="63" y="3456"/>
                </a:lnTo>
                <a:lnTo>
                  <a:pt x="63" y="3467"/>
                </a:lnTo>
                <a:cubicBezTo>
                  <a:pt x="63" y="3484"/>
                  <a:pt x="69" y="3496"/>
                  <a:pt x="75" y="3496"/>
                </a:cubicBezTo>
                <a:lnTo>
                  <a:pt x="97" y="3496"/>
                </a:lnTo>
                <a:cubicBezTo>
                  <a:pt x="105" y="3492"/>
                  <a:pt x="122" y="3488"/>
                  <a:pt x="133" y="3488"/>
                </a:cubicBezTo>
                <a:cubicBezTo>
                  <a:pt x="137" y="3488"/>
                  <a:pt x="141" y="3488"/>
                  <a:pt x="143" y="3490"/>
                </a:cubicBezTo>
                <a:cubicBezTo>
                  <a:pt x="143" y="3496"/>
                  <a:pt x="114" y="3524"/>
                  <a:pt x="126" y="3535"/>
                </a:cubicBezTo>
                <a:cubicBezTo>
                  <a:pt x="132" y="3542"/>
                  <a:pt x="131" y="3545"/>
                  <a:pt x="127" y="3545"/>
                </a:cubicBezTo>
                <a:cubicBezTo>
                  <a:pt x="124" y="3545"/>
                  <a:pt x="119" y="3543"/>
                  <a:pt x="114" y="3541"/>
                </a:cubicBezTo>
                <a:cubicBezTo>
                  <a:pt x="109" y="3541"/>
                  <a:pt x="90" y="3518"/>
                  <a:pt x="82" y="3518"/>
                </a:cubicBezTo>
                <a:cubicBezTo>
                  <a:pt x="81" y="3518"/>
                  <a:pt x="81" y="3518"/>
                  <a:pt x="80" y="3518"/>
                </a:cubicBezTo>
                <a:cubicBezTo>
                  <a:pt x="69" y="3524"/>
                  <a:pt x="46" y="3535"/>
                  <a:pt x="40" y="3541"/>
                </a:cubicBezTo>
                <a:cubicBezTo>
                  <a:pt x="35" y="3541"/>
                  <a:pt x="35" y="3552"/>
                  <a:pt x="35" y="3552"/>
                </a:cubicBezTo>
                <a:cubicBezTo>
                  <a:pt x="35" y="3552"/>
                  <a:pt x="92" y="3558"/>
                  <a:pt x="114" y="3564"/>
                </a:cubicBezTo>
                <a:cubicBezTo>
                  <a:pt x="131" y="3569"/>
                  <a:pt x="154" y="3569"/>
                  <a:pt x="160" y="3569"/>
                </a:cubicBezTo>
                <a:lnTo>
                  <a:pt x="182" y="3569"/>
                </a:lnTo>
                <a:cubicBezTo>
                  <a:pt x="194" y="3575"/>
                  <a:pt x="216" y="3592"/>
                  <a:pt x="211" y="3592"/>
                </a:cubicBezTo>
                <a:cubicBezTo>
                  <a:pt x="199" y="3598"/>
                  <a:pt x="177" y="3603"/>
                  <a:pt x="160" y="3615"/>
                </a:cubicBezTo>
                <a:lnTo>
                  <a:pt x="143" y="3626"/>
                </a:lnTo>
                <a:lnTo>
                  <a:pt x="137" y="3632"/>
                </a:lnTo>
                <a:cubicBezTo>
                  <a:pt x="127" y="3632"/>
                  <a:pt x="112" y="3650"/>
                  <a:pt x="101" y="3650"/>
                </a:cubicBezTo>
                <a:cubicBezTo>
                  <a:pt x="100" y="3650"/>
                  <a:pt x="98" y="3649"/>
                  <a:pt x="97" y="3649"/>
                </a:cubicBezTo>
                <a:cubicBezTo>
                  <a:pt x="92" y="3649"/>
                  <a:pt x="57" y="3632"/>
                  <a:pt x="46" y="3626"/>
                </a:cubicBezTo>
                <a:cubicBezTo>
                  <a:pt x="45" y="3626"/>
                  <a:pt x="45" y="3626"/>
                  <a:pt x="44" y="3626"/>
                </a:cubicBezTo>
                <a:cubicBezTo>
                  <a:pt x="37" y="3626"/>
                  <a:pt x="53" y="3655"/>
                  <a:pt x="69" y="3660"/>
                </a:cubicBezTo>
                <a:cubicBezTo>
                  <a:pt x="86" y="3666"/>
                  <a:pt x="109" y="3683"/>
                  <a:pt x="120" y="3694"/>
                </a:cubicBezTo>
                <a:lnTo>
                  <a:pt x="114" y="3706"/>
                </a:lnTo>
                <a:cubicBezTo>
                  <a:pt x="97" y="3717"/>
                  <a:pt x="97" y="3728"/>
                  <a:pt x="114" y="3734"/>
                </a:cubicBezTo>
                <a:lnTo>
                  <a:pt x="131" y="3745"/>
                </a:lnTo>
                <a:cubicBezTo>
                  <a:pt x="131" y="3757"/>
                  <a:pt x="188" y="3768"/>
                  <a:pt x="205" y="3768"/>
                </a:cubicBezTo>
                <a:cubicBezTo>
                  <a:pt x="228" y="3768"/>
                  <a:pt x="239" y="3785"/>
                  <a:pt x="239" y="3791"/>
                </a:cubicBezTo>
                <a:cubicBezTo>
                  <a:pt x="233" y="3796"/>
                  <a:pt x="222" y="3808"/>
                  <a:pt x="205" y="3819"/>
                </a:cubicBezTo>
                <a:lnTo>
                  <a:pt x="182" y="3802"/>
                </a:lnTo>
                <a:cubicBezTo>
                  <a:pt x="171" y="3791"/>
                  <a:pt x="154" y="3791"/>
                  <a:pt x="137" y="3785"/>
                </a:cubicBezTo>
                <a:lnTo>
                  <a:pt x="131" y="3785"/>
                </a:lnTo>
                <a:cubicBezTo>
                  <a:pt x="131" y="3774"/>
                  <a:pt x="114" y="3762"/>
                  <a:pt x="97" y="3757"/>
                </a:cubicBezTo>
                <a:lnTo>
                  <a:pt x="75" y="3751"/>
                </a:lnTo>
                <a:cubicBezTo>
                  <a:pt x="75" y="3751"/>
                  <a:pt x="69" y="3745"/>
                  <a:pt x="69" y="3740"/>
                </a:cubicBezTo>
                <a:lnTo>
                  <a:pt x="75" y="3728"/>
                </a:lnTo>
                <a:cubicBezTo>
                  <a:pt x="75" y="3717"/>
                  <a:pt x="86" y="3706"/>
                  <a:pt x="92" y="3700"/>
                </a:cubicBezTo>
                <a:lnTo>
                  <a:pt x="97" y="3694"/>
                </a:lnTo>
                <a:lnTo>
                  <a:pt x="97" y="3689"/>
                </a:lnTo>
                <a:cubicBezTo>
                  <a:pt x="97" y="3677"/>
                  <a:pt x="75" y="3666"/>
                  <a:pt x="69" y="3666"/>
                </a:cubicBezTo>
                <a:lnTo>
                  <a:pt x="35" y="3666"/>
                </a:lnTo>
                <a:cubicBezTo>
                  <a:pt x="29" y="3666"/>
                  <a:pt x="29" y="3666"/>
                  <a:pt x="35" y="3672"/>
                </a:cubicBezTo>
                <a:lnTo>
                  <a:pt x="35" y="3677"/>
                </a:lnTo>
                <a:lnTo>
                  <a:pt x="35" y="3694"/>
                </a:lnTo>
                <a:cubicBezTo>
                  <a:pt x="35" y="3717"/>
                  <a:pt x="35" y="3745"/>
                  <a:pt x="35" y="3751"/>
                </a:cubicBezTo>
                <a:cubicBezTo>
                  <a:pt x="35" y="3757"/>
                  <a:pt x="69" y="3768"/>
                  <a:pt x="75" y="3774"/>
                </a:cubicBezTo>
                <a:cubicBezTo>
                  <a:pt x="86" y="3774"/>
                  <a:pt x="137" y="3791"/>
                  <a:pt x="126" y="3796"/>
                </a:cubicBezTo>
                <a:cubicBezTo>
                  <a:pt x="114" y="3808"/>
                  <a:pt x="143" y="3813"/>
                  <a:pt x="154" y="3813"/>
                </a:cubicBezTo>
                <a:cubicBezTo>
                  <a:pt x="171" y="3819"/>
                  <a:pt x="177" y="3819"/>
                  <a:pt x="171" y="3825"/>
                </a:cubicBezTo>
                <a:cubicBezTo>
                  <a:pt x="154" y="3830"/>
                  <a:pt x="103" y="3819"/>
                  <a:pt x="143" y="3853"/>
                </a:cubicBezTo>
                <a:cubicBezTo>
                  <a:pt x="143" y="3853"/>
                  <a:pt x="131" y="3870"/>
                  <a:pt x="120" y="3870"/>
                </a:cubicBezTo>
                <a:lnTo>
                  <a:pt x="57" y="3870"/>
                </a:lnTo>
                <a:cubicBezTo>
                  <a:pt x="40" y="3887"/>
                  <a:pt x="23" y="3904"/>
                  <a:pt x="18" y="3910"/>
                </a:cubicBezTo>
                <a:lnTo>
                  <a:pt x="23" y="3916"/>
                </a:lnTo>
                <a:lnTo>
                  <a:pt x="23" y="3921"/>
                </a:lnTo>
                <a:cubicBezTo>
                  <a:pt x="26" y="3924"/>
                  <a:pt x="32" y="3925"/>
                  <a:pt x="37" y="3925"/>
                </a:cubicBezTo>
                <a:cubicBezTo>
                  <a:pt x="42" y="3925"/>
                  <a:pt x="46" y="3924"/>
                  <a:pt x="46" y="3921"/>
                </a:cubicBezTo>
                <a:cubicBezTo>
                  <a:pt x="51" y="3921"/>
                  <a:pt x="61" y="3892"/>
                  <a:pt x="72" y="3892"/>
                </a:cubicBezTo>
                <a:cubicBezTo>
                  <a:pt x="73" y="3892"/>
                  <a:pt x="74" y="3892"/>
                  <a:pt x="75" y="3893"/>
                </a:cubicBezTo>
                <a:cubicBezTo>
                  <a:pt x="92" y="3898"/>
                  <a:pt x="52" y="3916"/>
                  <a:pt x="52" y="3927"/>
                </a:cubicBezTo>
                <a:cubicBezTo>
                  <a:pt x="52" y="3944"/>
                  <a:pt x="52" y="3989"/>
                  <a:pt x="69" y="4001"/>
                </a:cubicBezTo>
                <a:cubicBezTo>
                  <a:pt x="86" y="4006"/>
                  <a:pt x="97" y="4018"/>
                  <a:pt x="97" y="4018"/>
                </a:cubicBezTo>
                <a:cubicBezTo>
                  <a:pt x="93" y="4021"/>
                  <a:pt x="87" y="4022"/>
                  <a:pt x="80" y="4022"/>
                </a:cubicBezTo>
                <a:cubicBezTo>
                  <a:pt x="77" y="4022"/>
                  <a:pt x="74" y="4022"/>
                  <a:pt x="70" y="4022"/>
                </a:cubicBezTo>
                <a:cubicBezTo>
                  <a:pt x="60" y="4022"/>
                  <a:pt x="52" y="4023"/>
                  <a:pt x="52" y="4035"/>
                </a:cubicBezTo>
                <a:cubicBezTo>
                  <a:pt x="52" y="4040"/>
                  <a:pt x="75" y="4052"/>
                  <a:pt x="92" y="4057"/>
                </a:cubicBezTo>
                <a:lnTo>
                  <a:pt x="103" y="4063"/>
                </a:lnTo>
                <a:cubicBezTo>
                  <a:pt x="114" y="4063"/>
                  <a:pt x="114" y="4091"/>
                  <a:pt x="114" y="4097"/>
                </a:cubicBezTo>
                <a:cubicBezTo>
                  <a:pt x="112" y="4102"/>
                  <a:pt x="104" y="4104"/>
                  <a:pt x="96" y="4104"/>
                </a:cubicBezTo>
                <a:cubicBezTo>
                  <a:pt x="85" y="4104"/>
                  <a:pt x="72" y="4100"/>
                  <a:pt x="69" y="4097"/>
                </a:cubicBezTo>
                <a:cubicBezTo>
                  <a:pt x="69" y="4086"/>
                  <a:pt x="69" y="4069"/>
                  <a:pt x="69" y="4057"/>
                </a:cubicBezTo>
                <a:lnTo>
                  <a:pt x="46" y="4057"/>
                </a:lnTo>
                <a:cubicBezTo>
                  <a:pt x="40" y="4069"/>
                  <a:pt x="35" y="4086"/>
                  <a:pt x="35" y="4091"/>
                </a:cubicBezTo>
                <a:cubicBezTo>
                  <a:pt x="35" y="4091"/>
                  <a:pt x="57" y="4120"/>
                  <a:pt x="46" y="4125"/>
                </a:cubicBezTo>
                <a:cubicBezTo>
                  <a:pt x="35" y="4131"/>
                  <a:pt x="23" y="4142"/>
                  <a:pt x="23" y="4148"/>
                </a:cubicBezTo>
                <a:cubicBezTo>
                  <a:pt x="23" y="4148"/>
                  <a:pt x="23" y="4154"/>
                  <a:pt x="29" y="4159"/>
                </a:cubicBezTo>
                <a:lnTo>
                  <a:pt x="40" y="4159"/>
                </a:lnTo>
                <a:cubicBezTo>
                  <a:pt x="41" y="4159"/>
                  <a:pt x="42" y="4159"/>
                  <a:pt x="43" y="4159"/>
                </a:cubicBezTo>
                <a:cubicBezTo>
                  <a:pt x="51" y="4159"/>
                  <a:pt x="69" y="4178"/>
                  <a:pt x="75" y="4188"/>
                </a:cubicBezTo>
                <a:cubicBezTo>
                  <a:pt x="80" y="4194"/>
                  <a:pt x="69" y="4205"/>
                  <a:pt x="46" y="4216"/>
                </a:cubicBezTo>
                <a:lnTo>
                  <a:pt x="40" y="4222"/>
                </a:lnTo>
                <a:lnTo>
                  <a:pt x="35" y="4233"/>
                </a:lnTo>
                <a:cubicBezTo>
                  <a:pt x="46" y="4250"/>
                  <a:pt x="46" y="4284"/>
                  <a:pt x="46" y="4290"/>
                </a:cubicBezTo>
                <a:cubicBezTo>
                  <a:pt x="40" y="4301"/>
                  <a:pt x="35" y="4313"/>
                  <a:pt x="29" y="4318"/>
                </a:cubicBezTo>
                <a:cubicBezTo>
                  <a:pt x="29" y="4318"/>
                  <a:pt x="40" y="4364"/>
                  <a:pt x="35" y="4375"/>
                </a:cubicBezTo>
                <a:cubicBezTo>
                  <a:pt x="29" y="4392"/>
                  <a:pt x="23" y="4415"/>
                  <a:pt x="23" y="4432"/>
                </a:cubicBezTo>
                <a:lnTo>
                  <a:pt x="75" y="4432"/>
                </a:lnTo>
                <a:cubicBezTo>
                  <a:pt x="92" y="4437"/>
                  <a:pt x="69" y="4460"/>
                  <a:pt x="57" y="4460"/>
                </a:cubicBezTo>
                <a:cubicBezTo>
                  <a:pt x="46" y="4466"/>
                  <a:pt x="52" y="4500"/>
                  <a:pt x="63" y="4511"/>
                </a:cubicBezTo>
                <a:cubicBezTo>
                  <a:pt x="75" y="4523"/>
                  <a:pt x="69" y="4534"/>
                  <a:pt x="52" y="4540"/>
                </a:cubicBezTo>
                <a:lnTo>
                  <a:pt x="40" y="4545"/>
                </a:lnTo>
                <a:lnTo>
                  <a:pt x="35" y="4551"/>
                </a:lnTo>
                <a:cubicBezTo>
                  <a:pt x="29" y="4562"/>
                  <a:pt x="69" y="4568"/>
                  <a:pt x="86" y="4568"/>
                </a:cubicBezTo>
                <a:cubicBezTo>
                  <a:pt x="103" y="4574"/>
                  <a:pt x="92" y="4579"/>
                  <a:pt x="86" y="4585"/>
                </a:cubicBezTo>
                <a:cubicBezTo>
                  <a:pt x="82" y="4585"/>
                  <a:pt x="68" y="4595"/>
                  <a:pt x="59" y="4595"/>
                </a:cubicBezTo>
                <a:cubicBezTo>
                  <a:pt x="56" y="4595"/>
                  <a:pt x="53" y="4594"/>
                  <a:pt x="52" y="4591"/>
                </a:cubicBezTo>
                <a:cubicBezTo>
                  <a:pt x="51" y="4590"/>
                  <a:pt x="50" y="4589"/>
                  <a:pt x="49" y="4589"/>
                </a:cubicBezTo>
                <a:cubicBezTo>
                  <a:pt x="43" y="4589"/>
                  <a:pt x="34" y="4601"/>
                  <a:pt x="29" y="4625"/>
                </a:cubicBezTo>
                <a:lnTo>
                  <a:pt x="23" y="4642"/>
                </a:lnTo>
                <a:cubicBezTo>
                  <a:pt x="23" y="4642"/>
                  <a:pt x="29" y="4664"/>
                  <a:pt x="35" y="4681"/>
                </a:cubicBezTo>
                <a:lnTo>
                  <a:pt x="35" y="4693"/>
                </a:lnTo>
                <a:cubicBezTo>
                  <a:pt x="40" y="4716"/>
                  <a:pt x="23" y="4738"/>
                  <a:pt x="46" y="4761"/>
                </a:cubicBezTo>
                <a:cubicBezTo>
                  <a:pt x="57" y="4767"/>
                  <a:pt x="52" y="4778"/>
                  <a:pt x="35" y="4778"/>
                </a:cubicBezTo>
                <a:cubicBezTo>
                  <a:pt x="18" y="4784"/>
                  <a:pt x="23" y="4784"/>
                  <a:pt x="29" y="4795"/>
                </a:cubicBezTo>
                <a:lnTo>
                  <a:pt x="35" y="4806"/>
                </a:lnTo>
                <a:cubicBezTo>
                  <a:pt x="29" y="4818"/>
                  <a:pt x="52" y="4829"/>
                  <a:pt x="57" y="4829"/>
                </a:cubicBezTo>
                <a:cubicBezTo>
                  <a:pt x="69" y="4829"/>
                  <a:pt x="75" y="4852"/>
                  <a:pt x="63" y="4874"/>
                </a:cubicBezTo>
                <a:lnTo>
                  <a:pt x="29" y="4874"/>
                </a:lnTo>
                <a:cubicBezTo>
                  <a:pt x="29" y="4874"/>
                  <a:pt x="18" y="4891"/>
                  <a:pt x="23" y="4891"/>
                </a:cubicBezTo>
                <a:lnTo>
                  <a:pt x="29" y="4903"/>
                </a:lnTo>
                <a:cubicBezTo>
                  <a:pt x="46" y="4908"/>
                  <a:pt x="35" y="4925"/>
                  <a:pt x="23" y="4931"/>
                </a:cubicBezTo>
                <a:cubicBezTo>
                  <a:pt x="18" y="4937"/>
                  <a:pt x="35" y="4954"/>
                  <a:pt x="40" y="4954"/>
                </a:cubicBezTo>
                <a:cubicBezTo>
                  <a:pt x="52" y="4959"/>
                  <a:pt x="46" y="4977"/>
                  <a:pt x="35" y="4994"/>
                </a:cubicBezTo>
                <a:lnTo>
                  <a:pt x="23" y="5005"/>
                </a:lnTo>
                <a:lnTo>
                  <a:pt x="1" y="5022"/>
                </a:lnTo>
                <a:cubicBezTo>
                  <a:pt x="18" y="5033"/>
                  <a:pt x="29" y="5056"/>
                  <a:pt x="18" y="5067"/>
                </a:cubicBezTo>
                <a:lnTo>
                  <a:pt x="23" y="5079"/>
                </a:lnTo>
                <a:cubicBezTo>
                  <a:pt x="23" y="5090"/>
                  <a:pt x="52" y="5107"/>
                  <a:pt x="46" y="5113"/>
                </a:cubicBezTo>
                <a:lnTo>
                  <a:pt x="23" y="5135"/>
                </a:lnTo>
                <a:cubicBezTo>
                  <a:pt x="46" y="5147"/>
                  <a:pt x="57" y="5152"/>
                  <a:pt x="52" y="5152"/>
                </a:cubicBezTo>
                <a:cubicBezTo>
                  <a:pt x="46" y="5152"/>
                  <a:pt x="35" y="5186"/>
                  <a:pt x="29" y="5203"/>
                </a:cubicBezTo>
                <a:cubicBezTo>
                  <a:pt x="29" y="5215"/>
                  <a:pt x="29" y="5243"/>
                  <a:pt x="35" y="5249"/>
                </a:cubicBezTo>
                <a:cubicBezTo>
                  <a:pt x="35" y="5255"/>
                  <a:pt x="40" y="5272"/>
                  <a:pt x="35" y="5277"/>
                </a:cubicBezTo>
                <a:cubicBezTo>
                  <a:pt x="29" y="5283"/>
                  <a:pt x="35" y="5294"/>
                  <a:pt x="29" y="5300"/>
                </a:cubicBezTo>
                <a:cubicBezTo>
                  <a:pt x="29" y="5311"/>
                  <a:pt x="6" y="5351"/>
                  <a:pt x="12" y="5368"/>
                </a:cubicBezTo>
                <a:cubicBezTo>
                  <a:pt x="12" y="5379"/>
                  <a:pt x="23" y="5391"/>
                  <a:pt x="29" y="5396"/>
                </a:cubicBezTo>
                <a:lnTo>
                  <a:pt x="35" y="5396"/>
                </a:lnTo>
                <a:lnTo>
                  <a:pt x="46" y="5402"/>
                </a:lnTo>
                <a:cubicBezTo>
                  <a:pt x="63" y="5413"/>
                  <a:pt x="35" y="5425"/>
                  <a:pt x="35" y="5430"/>
                </a:cubicBezTo>
                <a:cubicBezTo>
                  <a:pt x="35" y="5436"/>
                  <a:pt x="35" y="5464"/>
                  <a:pt x="35" y="5493"/>
                </a:cubicBezTo>
                <a:lnTo>
                  <a:pt x="29" y="5510"/>
                </a:lnTo>
                <a:cubicBezTo>
                  <a:pt x="18" y="5533"/>
                  <a:pt x="18" y="5550"/>
                  <a:pt x="23" y="5572"/>
                </a:cubicBezTo>
                <a:cubicBezTo>
                  <a:pt x="29" y="5578"/>
                  <a:pt x="18" y="5606"/>
                  <a:pt x="23" y="5612"/>
                </a:cubicBezTo>
                <a:cubicBezTo>
                  <a:pt x="29" y="5623"/>
                  <a:pt x="18" y="5646"/>
                  <a:pt x="23" y="5657"/>
                </a:cubicBezTo>
                <a:cubicBezTo>
                  <a:pt x="29" y="5663"/>
                  <a:pt x="18" y="5703"/>
                  <a:pt x="18" y="5720"/>
                </a:cubicBezTo>
                <a:cubicBezTo>
                  <a:pt x="18" y="5731"/>
                  <a:pt x="23" y="5754"/>
                  <a:pt x="29" y="5765"/>
                </a:cubicBezTo>
                <a:lnTo>
                  <a:pt x="29" y="5771"/>
                </a:lnTo>
                <a:lnTo>
                  <a:pt x="29" y="5782"/>
                </a:lnTo>
                <a:cubicBezTo>
                  <a:pt x="23" y="5799"/>
                  <a:pt x="29" y="5811"/>
                  <a:pt x="46" y="5811"/>
                </a:cubicBezTo>
                <a:lnTo>
                  <a:pt x="57" y="5811"/>
                </a:lnTo>
                <a:lnTo>
                  <a:pt x="69" y="5805"/>
                </a:lnTo>
                <a:cubicBezTo>
                  <a:pt x="75" y="5805"/>
                  <a:pt x="80" y="5816"/>
                  <a:pt x="80" y="5816"/>
                </a:cubicBezTo>
                <a:cubicBezTo>
                  <a:pt x="80" y="5822"/>
                  <a:pt x="57" y="5828"/>
                  <a:pt x="52" y="5828"/>
                </a:cubicBezTo>
                <a:cubicBezTo>
                  <a:pt x="40" y="5828"/>
                  <a:pt x="29" y="5833"/>
                  <a:pt x="18" y="5845"/>
                </a:cubicBezTo>
                <a:lnTo>
                  <a:pt x="23" y="5862"/>
                </a:lnTo>
                <a:lnTo>
                  <a:pt x="35" y="5867"/>
                </a:lnTo>
                <a:cubicBezTo>
                  <a:pt x="35" y="5867"/>
                  <a:pt x="52" y="5924"/>
                  <a:pt x="52" y="5924"/>
                </a:cubicBezTo>
                <a:lnTo>
                  <a:pt x="29" y="5947"/>
                </a:lnTo>
                <a:cubicBezTo>
                  <a:pt x="35" y="5969"/>
                  <a:pt x="46" y="6032"/>
                  <a:pt x="40" y="6043"/>
                </a:cubicBezTo>
                <a:cubicBezTo>
                  <a:pt x="40" y="6060"/>
                  <a:pt x="35" y="6083"/>
                  <a:pt x="40" y="6089"/>
                </a:cubicBezTo>
                <a:cubicBezTo>
                  <a:pt x="40" y="6089"/>
                  <a:pt x="57" y="6117"/>
                  <a:pt x="46" y="6123"/>
                </a:cubicBezTo>
                <a:cubicBezTo>
                  <a:pt x="40" y="6134"/>
                  <a:pt x="46" y="6151"/>
                  <a:pt x="46" y="6157"/>
                </a:cubicBezTo>
                <a:cubicBezTo>
                  <a:pt x="40" y="6162"/>
                  <a:pt x="35" y="6179"/>
                  <a:pt x="29" y="6196"/>
                </a:cubicBezTo>
                <a:lnTo>
                  <a:pt x="40" y="6202"/>
                </a:lnTo>
                <a:lnTo>
                  <a:pt x="69" y="6230"/>
                </a:lnTo>
                <a:cubicBezTo>
                  <a:pt x="57" y="6259"/>
                  <a:pt x="23" y="6327"/>
                  <a:pt x="29" y="6344"/>
                </a:cubicBezTo>
                <a:cubicBezTo>
                  <a:pt x="35" y="6361"/>
                  <a:pt x="63" y="6372"/>
                  <a:pt x="69" y="6378"/>
                </a:cubicBezTo>
                <a:cubicBezTo>
                  <a:pt x="75" y="6384"/>
                  <a:pt x="35" y="6418"/>
                  <a:pt x="35" y="6429"/>
                </a:cubicBezTo>
                <a:cubicBezTo>
                  <a:pt x="35" y="6440"/>
                  <a:pt x="46" y="6491"/>
                  <a:pt x="46" y="6508"/>
                </a:cubicBezTo>
                <a:cubicBezTo>
                  <a:pt x="52" y="6525"/>
                  <a:pt x="52" y="6537"/>
                  <a:pt x="46" y="6537"/>
                </a:cubicBezTo>
                <a:cubicBezTo>
                  <a:pt x="46" y="6537"/>
                  <a:pt x="18" y="6542"/>
                  <a:pt x="23" y="6548"/>
                </a:cubicBezTo>
                <a:cubicBezTo>
                  <a:pt x="29" y="6559"/>
                  <a:pt x="40" y="6577"/>
                  <a:pt x="46" y="6588"/>
                </a:cubicBezTo>
                <a:cubicBezTo>
                  <a:pt x="46" y="6594"/>
                  <a:pt x="35" y="6611"/>
                  <a:pt x="29" y="6622"/>
                </a:cubicBezTo>
                <a:lnTo>
                  <a:pt x="46" y="6639"/>
                </a:lnTo>
                <a:cubicBezTo>
                  <a:pt x="52" y="6645"/>
                  <a:pt x="35" y="6667"/>
                  <a:pt x="35" y="6684"/>
                </a:cubicBezTo>
                <a:lnTo>
                  <a:pt x="35" y="6690"/>
                </a:lnTo>
                <a:cubicBezTo>
                  <a:pt x="46" y="6701"/>
                  <a:pt x="46" y="6724"/>
                  <a:pt x="40" y="6730"/>
                </a:cubicBezTo>
                <a:cubicBezTo>
                  <a:pt x="40" y="6735"/>
                  <a:pt x="40" y="6747"/>
                  <a:pt x="40" y="6747"/>
                </a:cubicBezTo>
                <a:cubicBezTo>
                  <a:pt x="40" y="6747"/>
                  <a:pt x="46" y="6747"/>
                  <a:pt x="52" y="6741"/>
                </a:cubicBezTo>
                <a:lnTo>
                  <a:pt x="57" y="6741"/>
                </a:lnTo>
                <a:cubicBezTo>
                  <a:pt x="63" y="6741"/>
                  <a:pt x="69" y="6747"/>
                  <a:pt x="69" y="6752"/>
                </a:cubicBezTo>
                <a:cubicBezTo>
                  <a:pt x="63" y="6758"/>
                  <a:pt x="52" y="6764"/>
                  <a:pt x="52" y="6769"/>
                </a:cubicBezTo>
                <a:cubicBezTo>
                  <a:pt x="57" y="6775"/>
                  <a:pt x="75" y="6781"/>
                  <a:pt x="57" y="6792"/>
                </a:cubicBezTo>
                <a:cubicBezTo>
                  <a:pt x="57" y="6792"/>
                  <a:pt x="69" y="6803"/>
                  <a:pt x="63" y="6803"/>
                </a:cubicBezTo>
                <a:lnTo>
                  <a:pt x="63" y="6815"/>
                </a:lnTo>
                <a:cubicBezTo>
                  <a:pt x="57" y="6832"/>
                  <a:pt x="57" y="6860"/>
                  <a:pt x="52" y="6866"/>
                </a:cubicBezTo>
                <a:cubicBezTo>
                  <a:pt x="46" y="6877"/>
                  <a:pt x="40" y="6900"/>
                  <a:pt x="46" y="6906"/>
                </a:cubicBezTo>
                <a:cubicBezTo>
                  <a:pt x="46" y="6917"/>
                  <a:pt x="35" y="6940"/>
                  <a:pt x="35" y="6945"/>
                </a:cubicBezTo>
                <a:cubicBezTo>
                  <a:pt x="35" y="6951"/>
                  <a:pt x="40" y="6962"/>
                  <a:pt x="46" y="6974"/>
                </a:cubicBezTo>
                <a:lnTo>
                  <a:pt x="40" y="6979"/>
                </a:lnTo>
                <a:lnTo>
                  <a:pt x="29" y="7002"/>
                </a:lnTo>
                <a:cubicBezTo>
                  <a:pt x="52" y="7002"/>
                  <a:pt x="46" y="7008"/>
                  <a:pt x="40" y="7008"/>
                </a:cubicBezTo>
                <a:cubicBezTo>
                  <a:pt x="29" y="7008"/>
                  <a:pt x="35" y="7025"/>
                  <a:pt x="40" y="7030"/>
                </a:cubicBezTo>
                <a:cubicBezTo>
                  <a:pt x="46" y="7036"/>
                  <a:pt x="40" y="7047"/>
                  <a:pt x="35" y="7059"/>
                </a:cubicBezTo>
                <a:lnTo>
                  <a:pt x="52" y="7070"/>
                </a:lnTo>
                <a:lnTo>
                  <a:pt x="63" y="7076"/>
                </a:lnTo>
                <a:cubicBezTo>
                  <a:pt x="75" y="7087"/>
                  <a:pt x="63" y="7104"/>
                  <a:pt x="52" y="7104"/>
                </a:cubicBezTo>
                <a:cubicBezTo>
                  <a:pt x="46" y="7104"/>
                  <a:pt x="35" y="7127"/>
                  <a:pt x="35" y="7138"/>
                </a:cubicBezTo>
                <a:cubicBezTo>
                  <a:pt x="35" y="7150"/>
                  <a:pt x="63" y="7172"/>
                  <a:pt x="57" y="7178"/>
                </a:cubicBezTo>
                <a:cubicBezTo>
                  <a:pt x="52" y="7189"/>
                  <a:pt x="52" y="7206"/>
                  <a:pt x="57" y="7223"/>
                </a:cubicBezTo>
                <a:lnTo>
                  <a:pt x="40" y="7235"/>
                </a:lnTo>
                <a:lnTo>
                  <a:pt x="18" y="7252"/>
                </a:lnTo>
                <a:cubicBezTo>
                  <a:pt x="35" y="7269"/>
                  <a:pt x="35" y="7308"/>
                  <a:pt x="40" y="7320"/>
                </a:cubicBezTo>
                <a:cubicBezTo>
                  <a:pt x="46" y="7325"/>
                  <a:pt x="63" y="7354"/>
                  <a:pt x="63" y="7360"/>
                </a:cubicBezTo>
                <a:cubicBezTo>
                  <a:pt x="57" y="7365"/>
                  <a:pt x="46" y="7416"/>
                  <a:pt x="46" y="7433"/>
                </a:cubicBezTo>
                <a:cubicBezTo>
                  <a:pt x="46" y="7450"/>
                  <a:pt x="46" y="7467"/>
                  <a:pt x="46" y="7473"/>
                </a:cubicBezTo>
                <a:cubicBezTo>
                  <a:pt x="52" y="7473"/>
                  <a:pt x="69" y="7490"/>
                  <a:pt x="57" y="7496"/>
                </a:cubicBezTo>
                <a:cubicBezTo>
                  <a:pt x="52" y="7501"/>
                  <a:pt x="57" y="7518"/>
                  <a:pt x="75" y="7535"/>
                </a:cubicBezTo>
                <a:lnTo>
                  <a:pt x="69" y="7547"/>
                </a:lnTo>
                <a:lnTo>
                  <a:pt x="46" y="7586"/>
                </a:lnTo>
                <a:cubicBezTo>
                  <a:pt x="57" y="7626"/>
                  <a:pt x="52" y="7683"/>
                  <a:pt x="52" y="7694"/>
                </a:cubicBezTo>
                <a:cubicBezTo>
                  <a:pt x="57" y="7706"/>
                  <a:pt x="80" y="7723"/>
                  <a:pt x="86" y="7723"/>
                </a:cubicBezTo>
                <a:cubicBezTo>
                  <a:pt x="97" y="7723"/>
                  <a:pt x="75" y="7745"/>
                  <a:pt x="69" y="7751"/>
                </a:cubicBezTo>
                <a:cubicBezTo>
                  <a:pt x="57" y="7762"/>
                  <a:pt x="69" y="7785"/>
                  <a:pt x="75" y="7791"/>
                </a:cubicBezTo>
                <a:cubicBezTo>
                  <a:pt x="80" y="7796"/>
                  <a:pt x="86" y="7802"/>
                  <a:pt x="80" y="7808"/>
                </a:cubicBezTo>
                <a:lnTo>
                  <a:pt x="75" y="7813"/>
                </a:lnTo>
                <a:cubicBezTo>
                  <a:pt x="46" y="7842"/>
                  <a:pt x="46" y="7842"/>
                  <a:pt x="69" y="7864"/>
                </a:cubicBezTo>
                <a:cubicBezTo>
                  <a:pt x="80" y="7876"/>
                  <a:pt x="86" y="7893"/>
                  <a:pt x="97" y="7893"/>
                </a:cubicBezTo>
                <a:lnTo>
                  <a:pt x="109" y="7899"/>
                </a:lnTo>
                <a:cubicBezTo>
                  <a:pt x="114" y="7904"/>
                  <a:pt x="109" y="7916"/>
                  <a:pt x="97" y="7921"/>
                </a:cubicBezTo>
                <a:cubicBezTo>
                  <a:pt x="92" y="7921"/>
                  <a:pt x="92" y="7933"/>
                  <a:pt x="97" y="7933"/>
                </a:cubicBezTo>
                <a:cubicBezTo>
                  <a:pt x="97" y="7938"/>
                  <a:pt x="75" y="7944"/>
                  <a:pt x="69" y="7944"/>
                </a:cubicBezTo>
                <a:cubicBezTo>
                  <a:pt x="63" y="7944"/>
                  <a:pt x="52" y="7967"/>
                  <a:pt x="52" y="7972"/>
                </a:cubicBezTo>
                <a:cubicBezTo>
                  <a:pt x="52" y="7984"/>
                  <a:pt x="46" y="8006"/>
                  <a:pt x="52" y="8018"/>
                </a:cubicBezTo>
                <a:cubicBezTo>
                  <a:pt x="52" y="8023"/>
                  <a:pt x="46" y="8046"/>
                  <a:pt x="52" y="8057"/>
                </a:cubicBezTo>
                <a:cubicBezTo>
                  <a:pt x="63" y="8063"/>
                  <a:pt x="69" y="8086"/>
                  <a:pt x="69" y="8091"/>
                </a:cubicBezTo>
                <a:cubicBezTo>
                  <a:pt x="69" y="8097"/>
                  <a:pt x="57" y="8120"/>
                  <a:pt x="52" y="8125"/>
                </a:cubicBezTo>
                <a:cubicBezTo>
                  <a:pt x="52" y="8131"/>
                  <a:pt x="57" y="8148"/>
                  <a:pt x="63" y="8160"/>
                </a:cubicBezTo>
                <a:lnTo>
                  <a:pt x="52" y="8171"/>
                </a:lnTo>
                <a:cubicBezTo>
                  <a:pt x="46" y="8182"/>
                  <a:pt x="40" y="8199"/>
                  <a:pt x="52" y="8216"/>
                </a:cubicBezTo>
                <a:lnTo>
                  <a:pt x="63" y="8228"/>
                </a:lnTo>
                <a:cubicBezTo>
                  <a:pt x="63" y="8250"/>
                  <a:pt x="52" y="8273"/>
                  <a:pt x="46" y="8279"/>
                </a:cubicBezTo>
                <a:cubicBezTo>
                  <a:pt x="35" y="8284"/>
                  <a:pt x="52" y="8307"/>
                  <a:pt x="63" y="8313"/>
                </a:cubicBezTo>
                <a:cubicBezTo>
                  <a:pt x="69" y="8318"/>
                  <a:pt x="57" y="8347"/>
                  <a:pt x="52" y="8352"/>
                </a:cubicBezTo>
                <a:cubicBezTo>
                  <a:pt x="40" y="8364"/>
                  <a:pt x="52" y="8381"/>
                  <a:pt x="75" y="8386"/>
                </a:cubicBezTo>
                <a:lnTo>
                  <a:pt x="69" y="8398"/>
                </a:lnTo>
                <a:lnTo>
                  <a:pt x="57" y="8421"/>
                </a:lnTo>
                <a:cubicBezTo>
                  <a:pt x="63" y="8443"/>
                  <a:pt x="69" y="8466"/>
                  <a:pt x="69" y="8466"/>
                </a:cubicBezTo>
                <a:cubicBezTo>
                  <a:pt x="69" y="8472"/>
                  <a:pt x="40" y="8540"/>
                  <a:pt x="46" y="8562"/>
                </a:cubicBezTo>
                <a:cubicBezTo>
                  <a:pt x="52" y="8585"/>
                  <a:pt x="75" y="8642"/>
                  <a:pt x="63" y="8653"/>
                </a:cubicBezTo>
                <a:cubicBezTo>
                  <a:pt x="52" y="8664"/>
                  <a:pt x="52" y="8681"/>
                  <a:pt x="69" y="8687"/>
                </a:cubicBezTo>
                <a:lnTo>
                  <a:pt x="63" y="8693"/>
                </a:lnTo>
                <a:lnTo>
                  <a:pt x="52" y="8716"/>
                </a:lnTo>
                <a:cubicBezTo>
                  <a:pt x="63" y="8733"/>
                  <a:pt x="69" y="8772"/>
                  <a:pt x="69" y="8795"/>
                </a:cubicBezTo>
                <a:lnTo>
                  <a:pt x="52" y="8812"/>
                </a:lnTo>
                <a:lnTo>
                  <a:pt x="29" y="8829"/>
                </a:lnTo>
                <a:cubicBezTo>
                  <a:pt x="46" y="8846"/>
                  <a:pt x="52" y="8891"/>
                  <a:pt x="52" y="8903"/>
                </a:cubicBezTo>
                <a:cubicBezTo>
                  <a:pt x="52" y="8914"/>
                  <a:pt x="63" y="8948"/>
                  <a:pt x="57" y="8954"/>
                </a:cubicBezTo>
                <a:cubicBezTo>
                  <a:pt x="46" y="8960"/>
                  <a:pt x="52" y="8971"/>
                  <a:pt x="52" y="8977"/>
                </a:cubicBezTo>
                <a:cubicBezTo>
                  <a:pt x="52" y="8982"/>
                  <a:pt x="46" y="9028"/>
                  <a:pt x="46" y="9045"/>
                </a:cubicBezTo>
                <a:cubicBezTo>
                  <a:pt x="46" y="9056"/>
                  <a:pt x="40" y="9079"/>
                  <a:pt x="40" y="9084"/>
                </a:cubicBezTo>
                <a:cubicBezTo>
                  <a:pt x="46" y="9090"/>
                  <a:pt x="35" y="9113"/>
                  <a:pt x="35" y="9118"/>
                </a:cubicBezTo>
                <a:cubicBezTo>
                  <a:pt x="40" y="9124"/>
                  <a:pt x="63" y="9158"/>
                  <a:pt x="63" y="9169"/>
                </a:cubicBezTo>
                <a:cubicBezTo>
                  <a:pt x="57" y="9181"/>
                  <a:pt x="63" y="9226"/>
                  <a:pt x="57" y="9238"/>
                </a:cubicBezTo>
                <a:cubicBezTo>
                  <a:pt x="57" y="9249"/>
                  <a:pt x="46" y="9283"/>
                  <a:pt x="52" y="9289"/>
                </a:cubicBezTo>
                <a:cubicBezTo>
                  <a:pt x="52" y="9300"/>
                  <a:pt x="46" y="9334"/>
                  <a:pt x="46" y="9345"/>
                </a:cubicBezTo>
                <a:cubicBezTo>
                  <a:pt x="52" y="9362"/>
                  <a:pt x="52" y="9385"/>
                  <a:pt x="52" y="9396"/>
                </a:cubicBezTo>
                <a:cubicBezTo>
                  <a:pt x="52" y="9402"/>
                  <a:pt x="23" y="9430"/>
                  <a:pt x="40" y="9430"/>
                </a:cubicBezTo>
                <a:cubicBezTo>
                  <a:pt x="57" y="9430"/>
                  <a:pt x="52" y="9436"/>
                  <a:pt x="52" y="9436"/>
                </a:cubicBezTo>
                <a:cubicBezTo>
                  <a:pt x="46" y="9436"/>
                  <a:pt x="57" y="9476"/>
                  <a:pt x="57" y="9493"/>
                </a:cubicBezTo>
                <a:cubicBezTo>
                  <a:pt x="57" y="9504"/>
                  <a:pt x="52" y="9527"/>
                  <a:pt x="57" y="9533"/>
                </a:cubicBezTo>
                <a:cubicBezTo>
                  <a:pt x="63" y="9538"/>
                  <a:pt x="52" y="9561"/>
                  <a:pt x="52" y="9572"/>
                </a:cubicBezTo>
                <a:cubicBezTo>
                  <a:pt x="57" y="9578"/>
                  <a:pt x="63" y="9601"/>
                  <a:pt x="75" y="9623"/>
                </a:cubicBezTo>
                <a:lnTo>
                  <a:pt x="69" y="9635"/>
                </a:lnTo>
                <a:lnTo>
                  <a:pt x="57" y="9663"/>
                </a:lnTo>
                <a:cubicBezTo>
                  <a:pt x="63" y="9686"/>
                  <a:pt x="69" y="9720"/>
                  <a:pt x="69" y="9737"/>
                </a:cubicBezTo>
                <a:lnTo>
                  <a:pt x="75" y="9748"/>
                </a:lnTo>
                <a:lnTo>
                  <a:pt x="86" y="9765"/>
                </a:lnTo>
                <a:cubicBezTo>
                  <a:pt x="80" y="9777"/>
                  <a:pt x="75" y="9799"/>
                  <a:pt x="80" y="9816"/>
                </a:cubicBezTo>
                <a:lnTo>
                  <a:pt x="86" y="9828"/>
                </a:lnTo>
                <a:lnTo>
                  <a:pt x="86" y="9845"/>
                </a:lnTo>
                <a:cubicBezTo>
                  <a:pt x="86" y="9862"/>
                  <a:pt x="86" y="9884"/>
                  <a:pt x="80" y="9896"/>
                </a:cubicBezTo>
                <a:lnTo>
                  <a:pt x="86" y="9913"/>
                </a:lnTo>
                <a:lnTo>
                  <a:pt x="92" y="9924"/>
                </a:lnTo>
                <a:cubicBezTo>
                  <a:pt x="86" y="9947"/>
                  <a:pt x="97" y="9969"/>
                  <a:pt x="109" y="9981"/>
                </a:cubicBezTo>
                <a:lnTo>
                  <a:pt x="92" y="9998"/>
                </a:lnTo>
                <a:lnTo>
                  <a:pt x="86" y="10003"/>
                </a:lnTo>
                <a:cubicBezTo>
                  <a:pt x="97" y="10009"/>
                  <a:pt x="75" y="10055"/>
                  <a:pt x="92" y="10066"/>
                </a:cubicBezTo>
                <a:cubicBezTo>
                  <a:pt x="103" y="10077"/>
                  <a:pt x="109" y="10100"/>
                  <a:pt x="103" y="10100"/>
                </a:cubicBezTo>
                <a:cubicBezTo>
                  <a:pt x="97" y="10100"/>
                  <a:pt x="114" y="10128"/>
                  <a:pt x="114" y="10140"/>
                </a:cubicBezTo>
                <a:cubicBezTo>
                  <a:pt x="114" y="10151"/>
                  <a:pt x="120" y="10179"/>
                  <a:pt x="126" y="10196"/>
                </a:cubicBezTo>
                <a:lnTo>
                  <a:pt x="120" y="10213"/>
                </a:lnTo>
                <a:lnTo>
                  <a:pt x="114" y="10225"/>
                </a:lnTo>
                <a:cubicBezTo>
                  <a:pt x="120" y="10242"/>
                  <a:pt x="143" y="10270"/>
                  <a:pt x="137" y="10276"/>
                </a:cubicBezTo>
                <a:cubicBezTo>
                  <a:pt x="131" y="10282"/>
                  <a:pt x="148" y="10333"/>
                  <a:pt x="148" y="10350"/>
                </a:cubicBezTo>
                <a:cubicBezTo>
                  <a:pt x="148" y="10372"/>
                  <a:pt x="160" y="10406"/>
                  <a:pt x="160" y="10412"/>
                </a:cubicBezTo>
                <a:cubicBezTo>
                  <a:pt x="160" y="10418"/>
                  <a:pt x="148" y="10452"/>
                  <a:pt x="154" y="10457"/>
                </a:cubicBezTo>
                <a:cubicBezTo>
                  <a:pt x="160" y="10463"/>
                  <a:pt x="165" y="10486"/>
                  <a:pt x="160" y="10503"/>
                </a:cubicBezTo>
                <a:lnTo>
                  <a:pt x="177" y="10520"/>
                </a:lnTo>
                <a:lnTo>
                  <a:pt x="182" y="10520"/>
                </a:lnTo>
                <a:cubicBezTo>
                  <a:pt x="177" y="10525"/>
                  <a:pt x="188" y="10543"/>
                  <a:pt x="199" y="10560"/>
                </a:cubicBezTo>
                <a:lnTo>
                  <a:pt x="194" y="10565"/>
                </a:lnTo>
                <a:cubicBezTo>
                  <a:pt x="165" y="10571"/>
                  <a:pt x="216" y="10588"/>
                  <a:pt x="188" y="10594"/>
                </a:cubicBezTo>
                <a:cubicBezTo>
                  <a:pt x="188" y="10594"/>
                  <a:pt x="199" y="10622"/>
                  <a:pt x="194" y="10622"/>
                </a:cubicBezTo>
                <a:lnTo>
                  <a:pt x="165" y="10633"/>
                </a:lnTo>
                <a:cubicBezTo>
                  <a:pt x="182" y="10645"/>
                  <a:pt x="205" y="10667"/>
                  <a:pt x="211" y="10679"/>
                </a:cubicBezTo>
                <a:lnTo>
                  <a:pt x="211" y="10696"/>
                </a:lnTo>
                <a:lnTo>
                  <a:pt x="211" y="10724"/>
                </a:lnTo>
                <a:cubicBezTo>
                  <a:pt x="216" y="10758"/>
                  <a:pt x="222" y="10798"/>
                  <a:pt x="228" y="10809"/>
                </a:cubicBezTo>
                <a:lnTo>
                  <a:pt x="228" y="10826"/>
                </a:lnTo>
                <a:lnTo>
                  <a:pt x="233" y="10838"/>
                </a:lnTo>
                <a:cubicBezTo>
                  <a:pt x="239" y="10855"/>
                  <a:pt x="245" y="10945"/>
                  <a:pt x="256" y="10974"/>
                </a:cubicBezTo>
                <a:cubicBezTo>
                  <a:pt x="273" y="11002"/>
                  <a:pt x="279" y="11030"/>
                  <a:pt x="273" y="11047"/>
                </a:cubicBezTo>
                <a:lnTo>
                  <a:pt x="284" y="11059"/>
                </a:lnTo>
                <a:lnTo>
                  <a:pt x="290" y="11070"/>
                </a:lnTo>
                <a:cubicBezTo>
                  <a:pt x="296" y="11076"/>
                  <a:pt x="301" y="11099"/>
                  <a:pt x="301" y="11104"/>
                </a:cubicBezTo>
                <a:cubicBezTo>
                  <a:pt x="301" y="11110"/>
                  <a:pt x="318" y="11127"/>
                  <a:pt x="324" y="11133"/>
                </a:cubicBezTo>
                <a:cubicBezTo>
                  <a:pt x="330" y="11138"/>
                  <a:pt x="330" y="11144"/>
                  <a:pt x="330" y="11150"/>
                </a:cubicBezTo>
                <a:cubicBezTo>
                  <a:pt x="330" y="11150"/>
                  <a:pt x="330" y="11161"/>
                  <a:pt x="324" y="11167"/>
                </a:cubicBezTo>
                <a:lnTo>
                  <a:pt x="336" y="11161"/>
                </a:lnTo>
                <a:lnTo>
                  <a:pt x="381" y="11144"/>
                </a:lnTo>
                <a:cubicBezTo>
                  <a:pt x="421" y="11121"/>
                  <a:pt x="460" y="11110"/>
                  <a:pt x="460" y="11110"/>
                </a:cubicBezTo>
                <a:cubicBezTo>
                  <a:pt x="466" y="11110"/>
                  <a:pt x="477" y="11127"/>
                  <a:pt x="500" y="11144"/>
                </a:cubicBezTo>
                <a:lnTo>
                  <a:pt x="540" y="11121"/>
                </a:lnTo>
                <a:lnTo>
                  <a:pt x="557" y="11116"/>
                </a:lnTo>
                <a:cubicBezTo>
                  <a:pt x="574" y="11121"/>
                  <a:pt x="602" y="11127"/>
                  <a:pt x="614" y="11127"/>
                </a:cubicBezTo>
                <a:lnTo>
                  <a:pt x="631" y="11116"/>
                </a:lnTo>
                <a:lnTo>
                  <a:pt x="636" y="11110"/>
                </a:lnTo>
                <a:cubicBezTo>
                  <a:pt x="653" y="11110"/>
                  <a:pt x="682" y="11104"/>
                  <a:pt x="699" y="11104"/>
                </a:cubicBezTo>
                <a:lnTo>
                  <a:pt x="710" y="11104"/>
                </a:lnTo>
                <a:lnTo>
                  <a:pt x="738" y="11110"/>
                </a:lnTo>
                <a:cubicBezTo>
                  <a:pt x="738" y="11104"/>
                  <a:pt x="740" y="11103"/>
                  <a:pt x="743" y="11103"/>
                </a:cubicBezTo>
                <a:cubicBezTo>
                  <a:pt x="749" y="11103"/>
                  <a:pt x="761" y="11112"/>
                  <a:pt x="772" y="11116"/>
                </a:cubicBezTo>
                <a:cubicBezTo>
                  <a:pt x="784" y="11121"/>
                  <a:pt x="812" y="11133"/>
                  <a:pt x="835" y="11150"/>
                </a:cubicBezTo>
                <a:lnTo>
                  <a:pt x="846" y="11127"/>
                </a:lnTo>
                <a:cubicBezTo>
                  <a:pt x="860" y="11113"/>
                  <a:pt x="872" y="11106"/>
                  <a:pt x="885" y="11106"/>
                </a:cubicBezTo>
                <a:cubicBezTo>
                  <a:pt x="894" y="11106"/>
                  <a:pt x="903" y="11109"/>
                  <a:pt x="914" y="11116"/>
                </a:cubicBezTo>
                <a:lnTo>
                  <a:pt x="926" y="11121"/>
                </a:lnTo>
                <a:cubicBezTo>
                  <a:pt x="948" y="11121"/>
                  <a:pt x="982" y="11110"/>
                  <a:pt x="994" y="11104"/>
                </a:cubicBezTo>
                <a:cubicBezTo>
                  <a:pt x="999" y="11099"/>
                  <a:pt x="1011" y="11093"/>
                  <a:pt x="1011" y="11093"/>
                </a:cubicBezTo>
                <a:cubicBezTo>
                  <a:pt x="1011" y="11099"/>
                  <a:pt x="1022" y="11099"/>
                  <a:pt x="1028" y="11104"/>
                </a:cubicBezTo>
                <a:cubicBezTo>
                  <a:pt x="1028" y="11104"/>
                  <a:pt x="1045" y="11104"/>
                  <a:pt x="1050" y="11110"/>
                </a:cubicBezTo>
                <a:cubicBezTo>
                  <a:pt x="1056" y="11110"/>
                  <a:pt x="1079" y="11138"/>
                  <a:pt x="1090" y="11144"/>
                </a:cubicBezTo>
                <a:cubicBezTo>
                  <a:pt x="1101" y="11144"/>
                  <a:pt x="1110" y="11146"/>
                  <a:pt x="1117" y="11146"/>
                </a:cubicBezTo>
                <a:cubicBezTo>
                  <a:pt x="1120" y="11146"/>
                  <a:pt x="1122" y="11146"/>
                  <a:pt x="1124" y="11144"/>
                </a:cubicBezTo>
                <a:cubicBezTo>
                  <a:pt x="1124" y="11127"/>
                  <a:pt x="1141" y="11121"/>
                  <a:pt x="1158" y="11116"/>
                </a:cubicBezTo>
                <a:lnTo>
                  <a:pt x="1175" y="11110"/>
                </a:lnTo>
                <a:cubicBezTo>
                  <a:pt x="1198" y="11116"/>
                  <a:pt x="1215" y="11133"/>
                  <a:pt x="1209" y="11138"/>
                </a:cubicBezTo>
                <a:cubicBezTo>
                  <a:pt x="1209" y="11144"/>
                  <a:pt x="1249" y="11155"/>
                  <a:pt x="1249" y="11161"/>
                </a:cubicBezTo>
                <a:cubicBezTo>
                  <a:pt x="1249" y="11161"/>
                  <a:pt x="1238" y="11172"/>
                  <a:pt x="1232" y="11172"/>
                </a:cubicBezTo>
                <a:cubicBezTo>
                  <a:pt x="1226" y="11178"/>
                  <a:pt x="1238" y="11206"/>
                  <a:pt x="1249" y="11212"/>
                </a:cubicBezTo>
                <a:cubicBezTo>
                  <a:pt x="1251" y="11216"/>
                  <a:pt x="1253" y="11217"/>
                  <a:pt x="1255" y="11217"/>
                </a:cubicBezTo>
                <a:cubicBezTo>
                  <a:pt x="1260" y="11217"/>
                  <a:pt x="1264" y="11210"/>
                  <a:pt x="1260" y="11206"/>
                </a:cubicBezTo>
                <a:cubicBezTo>
                  <a:pt x="1260" y="11201"/>
                  <a:pt x="1249" y="11172"/>
                  <a:pt x="1260" y="11172"/>
                </a:cubicBezTo>
                <a:cubicBezTo>
                  <a:pt x="1264" y="11174"/>
                  <a:pt x="1268" y="11175"/>
                  <a:pt x="1271" y="11175"/>
                </a:cubicBezTo>
                <a:cubicBezTo>
                  <a:pt x="1278" y="11175"/>
                  <a:pt x="1283" y="11172"/>
                  <a:pt x="1283" y="11172"/>
                </a:cubicBezTo>
                <a:cubicBezTo>
                  <a:pt x="1283" y="11167"/>
                  <a:pt x="1266" y="11150"/>
                  <a:pt x="1272" y="11144"/>
                </a:cubicBezTo>
                <a:cubicBezTo>
                  <a:pt x="1277" y="11138"/>
                  <a:pt x="1294" y="11127"/>
                  <a:pt x="1300" y="11121"/>
                </a:cubicBezTo>
                <a:cubicBezTo>
                  <a:pt x="1301" y="11121"/>
                  <a:pt x="1301" y="11120"/>
                  <a:pt x="1302" y="11120"/>
                </a:cubicBezTo>
                <a:cubicBezTo>
                  <a:pt x="1307" y="11120"/>
                  <a:pt x="1311" y="11139"/>
                  <a:pt x="1306" y="11144"/>
                </a:cubicBezTo>
                <a:cubicBezTo>
                  <a:pt x="1306" y="11150"/>
                  <a:pt x="1306" y="11172"/>
                  <a:pt x="1306" y="11178"/>
                </a:cubicBezTo>
                <a:cubicBezTo>
                  <a:pt x="1311" y="11184"/>
                  <a:pt x="1306" y="11201"/>
                  <a:pt x="1294" y="11206"/>
                </a:cubicBezTo>
                <a:cubicBezTo>
                  <a:pt x="1292" y="11209"/>
                  <a:pt x="1293" y="11211"/>
                  <a:pt x="1297" y="11211"/>
                </a:cubicBezTo>
                <a:cubicBezTo>
                  <a:pt x="1301" y="11211"/>
                  <a:pt x="1309" y="11209"/>
                  <a:pt x="1317" y="11206"/>
                </a:cubicBezTo>
                <a:lnTo>
                  <a:pt x="1334" y="11201"/>
                </a:lnTo>
                <a:lnTo>
                  <a:pt x="1340" y="11201"/>
                </a:lnTo>
                <a:cubicBezTo>
                  <a:pt x="1351" y="11201"/>
                  <a:pt x="1362" y="11229"/>
                  <a:pt x="1374" y="11235"/>
                </a:cubicBezTo>
                <a:cubicBezTo>
                  <a:pt x="1377" y="11236"/>
                  <a:pt x="1382" y="11237"/>
                  <a:pt x="1388" y="11237"/>
                </a:cubicBezTo>
                <a:cubicBezTo>
                  <a:pt x="1403" y="11237"/>
                  <a:pt x="1421" y="11233"/>
                  <a:pt x="1425" y="11229"/>
                </a:cubicBezTo>
                <a:cubicBezTo>
                  <a:pt x="1428" y="11226"/>
                  <a:pt x="1433" y="11225"/>
                  <a:pt x="1440" y="11225"/>
                </a:cubicBezTo>
                <a:cubicBezTo>
                  <a:pt x="1448" y="11225"/>
                  <a:pt x="1456" y="11226"/>
                  <a:pt x="1465" y="11229"/>
                </a:cubicBezTo>
                <a:lnTo>
                  <a:pt x="1482" y="11235"/>
                </a:lnTo>
                <a:lnTo>
                  <a:pt x="1510" y="11240"/>
                </a:lnTo>
                <a:cubicBezTo>
                  <a:pt x="1518" y="11229"/>
                  <a:pt x="1526" y="11223"/>
                  <a:pt x="1530" y="11223"/>
                </a:cubicBezTo>
                <a:cubicBezTo>
                  <a:pt x="1534" y="11223"/>
                  <a:pt x="1536" y="11229"/>
                  <a:pt x="1533" y="11240"/>
                </a:cubicBezTo>
                <a:lnTo>
                  <a:pt x="1527" y="11240"/>
                </a:lnTo>
                <a:lnTo>
                  <a:pt x="1510" y="11246"/>
                </a:lnTo>
                <a:cubicBezTo>
                  <a:pt x="1510" y="11257"/>
                  <a:pt x="1516" y="11263"/>
                  <a:pt x="1527" y="11269"/>
                </a:cubicBezTo>
                <a:lnTo>
                  <a:pt x="1538" y="11257"/>
                </a:lnTo>
                <a:cubicBezTo>
                  <a:pt x="1538" y="11257"/>
                  <a:pt x="1550" y="11263"/>
                  <a:pt x="1555" y="11263"/>
                </a:cubicBezTo>
                <a:cubicBezTo>
                  <a:pt x="1561" y="11265"/>
                  <a:pt x="1566" y="11265"/>
                  <a:pt x="1570" y="11265"/>
                </a:cubicBezTo>
                <a:cubicBezTo>
                  <a:pt x="1581" y="11265"/>
                  <a:pt x="1584" y="11260"/>
                  <a:pt x="1584" y="11252"/>
                </a:cubicBezTo>
                <a:lnTo>
                  <a:pt x="1584" y="11246"/>
                </a:lnTo>
                <a:cubicBezTo>
                  <a:pt x="1587" y="11239"/>
                  <a:pt x="1594" y="11237"/>
                  <a:pt x="1600" y="11237"/>
                </a:cubicBezTo>
                <a:cubicBezTo>
                  <a:pt x="1604" y="11237"/>
                  <a:pt x="1606" y="11238"/>
                  <a:pt x="1606" y="11240"/>
                </a:cubicBezTo>
                <a:cubicBezTo>
                  <a:pt x="1612" y="11240"/>
                  <a:pt x="1629" y="11252"/>
                  <a:pt x="1640" y="11257"/>
                </a:cubicBezTo>
                <a:lnTo>
                  <a:pt x="1658" y="11252"/>
                </a:lnTo>
                <a:cubicBezTo>
                  <a:pt x="1692" y="11240"/>
                  <a:pt x="1709" y="11223"/>
                  <a:pt x="1703" y="11212"/>
                </a:cubicBezTo>
                <a:lnTo>
                  <a:pt x="1703" y="11206"/>
                </a:lnTo>
                <a:cubicBezTo>
                  <a:pt x="1697" y="11206"/>
                  <a:pt x="1720" y="11195"/>
                  <a:pt x="1726" y="11189"/>
                </a:cubicBezTo>
                <a:cubicBezTo>
                  <a:pt x="1737" y="11189"/>
                  <a:pt x="1765" y="11206"/>
                  <a:pt x="1771" y="11212"/>
                </a:cubicBezTo>
                <a:cubicBezTo>
                  <a:pt x="1772" y="11213"/>
                  <a:pt x="1772" y="11213"/>
                  <a:pt x="1773" y="11213"/>
                </a:cubicBezTo>
                <a:cubicBezTo>
                  <a:pt x="1779" y="11213"/>
                  <a:pt x="1788" y="11194"/>
                  <a:pt x="1788" y="11189"/>
                </a:cubicBezTo>
                <a:cubicBezTo>
                  <a:pt x="1791" y="11184"/>
                  <a:pt x="1798" y="11182"/>
                  <a:pt x="1805" y="11182"/>
                </a:cubicBezTo>
                <a:cubicBezTo>
                  <a:pt x="1812" y="11182"/>
                  <a:pt x="1819" y="11184"/>
                  <a:pt x="1822" y="11184"/>
                </a:cubicBezTo>
                <a:cubicBezTo>
                  <a:pt x="1828" y="11189"/>
                  <a:pt x="1833" y="11195"/>
                  <a:pt x="1839" y="11201"/>
                </a:cubicBezTo>
                <a:lnTo>
                  <a:pt x="1833" y="11201"/>
                </a:lnTo>
                <a:lnTo>
                  <a:pt x="1828" y="11212"/>
                </a:lnTo>
                <a:cubicBezTo>
                  <a:pt x="1816" y="11218"/>
                  <a:pt x="1816" y="11235"/>
                  <a:pt x="1822" y="11240"/>
                </a:cubicBezTo>
                <a:cubicBezTo>
                  <a:pt x="1822" y="11240"/>
                  <a:pt x="1850" y="11235"/>
                  <a:pt x="1873" y="11229"/>
                </a:cubicBezTo>
                <a:cubicBezTo>
                  <a:pt x="1896" y="11218"/>
                  <a:pt x="1907" y="11206"/>
                  <a:pt x="1907" y="11195"/>
                </a:cubicBezTo>
                <a:lnTo>
                  <a:pt x="1919" y="11189"/>
                </a:lnTo>
                <a:lnTo>
                  <a:pt x="1941" y="11178"/>
                </a:lnTo>
                <a:cubicBezTo>
                  <a:pt x="1958" y="11195"/>
                  <a:pt x="1981" y="11195"/>
                  <a:pt x="1981" y="11195"/>
                </a:cubicBezTo>
                <a:cubicBezTo>
                  <a:pt x="1987" y="11189"/>
                  <a:pt x="1975" y="11172"/>
                  <a:pt x="1964" y="11161"/>
                </a:cubicBezTo>
                <a:lnTo>
                  <a:pt x="1987" y="11150"/>
                </a:lnTo>
                <a:lnTo>
                  <a:pt x="1992" y="11150"/>
                </a:lnTo>
                <a:cubicBezTo>
                  <a:pt x="1992" y="11150"/>
                  <a:pt x="1981" y="11144"/>
                  <a:pt x="1970" y="11144"/>
                </a:cubicBezTo>
                <a:lnTo>
                  <a:pt x="1964" y="11138"/>
                </a:lnTo>
                <a:lnTo>
                  <a:pt x="1953" y="11133"/>
                </a:lnTo>
                <a:cubicBezTo>
                  <a:pt x="1941" y="11127"/>
                  <a:pt x="1941" y="11104"/>
                  <a:pt x="1947" y="11099"/>
                </a:cubicBezTo>
                <a:cubicBezTo>
                  <a:pt x="1948" y="11098"/>
                  <a:pt x="1950" y="11097"/>
                  <a:pt x="1952" y="11097"/>
                </a:cubicBezTo>
                <a:cubicBezTo>
                  <a:pt x="1962" y="11097"/>
                  <a:pt x="1985" y="11107"/>
                  <a:pt x="2004" y="11121"/>
                </a:cubicBezTo>
                <a:lnTo>
                  <a:pt x="2026" y="11121"/>
                </a:lnTo>
                <a:cubicBezTo>
                  <a:pt x="2043" y="11121"/>
                  <a:pt x="2066" y="11110"/>
                  <a:pt x="2089" y="11104"/>
                </a:cubicBezTo>
                <a:lnTo>
                  <a:pt x="2094" y="11104"/>
                </a:lnTo>
                <a:cubicBezTo>
                  <a:pt x="2100" y="11110"/>
                  <a:pt x="2072" y="11133"/>
                  <a:pt x="2060" y="11138"/>
                </a:cubicBezTo>
                <a:cubicBezTo>
                  <a:pt x="2049" y="11150"/>
                  <a:pt x="2055" y="11167"/>
                  <a:pt x="2060" y="11172"/>
                </a:cubicBezTo>
                <a:cubicBezTo>
                  <a:pt x="2066" y="11178"/>
                  <a:pt x="2060" y="11201"/>
                  <a:pt x="2055" y="11206"/>
                </a:cubicBezTo>
                <a:cubicBezTo>
                  <a:pt x="2049" y="11212"/>
                  <a:pt x="2060" y="11212"/>
                  <a:pt x="2077" y="11212"/>
                </a:cubicBezTo>
                <a:lnTo>
                  <a:pt x="2094" y="11212"/>
                </a:lnTo>
                <a:lnTo>
                  <a:pt x="2111" y="11206"/>
                </a:lnTo>
                <a:cubicBezTo>
                  <a:pt x="2111" y="11195"/>
                  <a:pt x="2117" y="11178"/>
                  <a:pt x="2123" y="11167"/>
                </a:cubicBezTo>
                <a:lnTo>
                  <a:pt x="2128" y="11167"/>
                </a:lnTo>
                <a:lnTo>
                  <a:pt x="2162" y="11161"/>
                </a:lnTo>
                <a:cubicBezTo>
                  <a:pt x="2145" y="11155"/>
                  <a:pt x="2151" y="11144"/>
                  <a:pt x="2168" y="11138"/>
                </a:cubicBezTo>
                <a:lnTo>
                  <a:pt x="2168" y="11133"/>
                </a:lnTo>
                <a:cubicBezTo>
                  <a:pt x="2162" y="11116"/>
                  <a:pt x="2185" y="11121"/>
                  <a:pt x="2197" y="11116"/>
                </a:cubicBezTo>
                <a:lnTo>
                  <a:pt x="2197" y="11110"/>
                </a:lnTo>
                <a:cubicBezTo>
                  <a:pt x="2197" y="11104"/>
                  <a:pt x="2202" y="11076"/>
                  <a:pt x="2219" y="11070"/>
                </a:cubicBezTo>
                <a:cubicBezTo>
                  <a:pt x="2231" y="11070"/>
                  <a:pt x="2259" y="11076"/>
                  <a:pt x="2265" y="11082"/>
                </a:cubicBezTo>
                <a:cubicBezTo>
                  <a:pt x="2276" y="11082"/>
                  <a:pt x="2253" y="11110"/>
                  <a:pt x="2253" y="11116"/>
                </a:cubicBezTo>
                <a:cubicBezTo>
                  <a:pt x="2248" y="11127"/>
                  <a:pt x="2253" y="11172"/>
                  <a:pt x="2248" y="11184"/>
                </a:cubicBezTo>
                <a:cubicBezTo>
                  <a:pt x="2236" y="11201"/>
                  <a:pt x="2214" y="11252"/>
                  <a:pt x="2219" y="11263"/>
                </a:cubicBezTo>
                <a:cubicBezTo>
                  <a:pt x="2225" y="11280"/>
                  <a:pt x="2236" y="11314"/>
                  <a:pt x="2231" y="11325"/>
                </a:cubicBezTo>
                <a:cubicBezTo>
                  <a:pt x="2225" y="11337"/>
                  <a:pt x="2219" y="11348"/>
                  <a:pt x="2214" y="11354"/>
                </a:cubicBezTo>
                <a:lnTo>
                  <a:pt x="2219" y="11354"/>
                </a:lnTo>
                <a:cubicBezTo>
                  <a:pt x="2236" y="11365"/>
                  <a:pt x="2214" y="11377"/>
                  <a:pt x="2219" y="11382"/>
                </a:cubicBezTo>
                <a:lnTo>
                  <a:pt x="2225" y="11394"/>
                </a:lnTo>
                <a:cubicBezTo>
                  <a:pt x="2226" y="11395"/>
                  <a:pt x="2228" y="11395"/>
                  <a:pt x="2230" y="11395"/>
                </a:cubicBezTo>
                <a:cubicBezTo>
                  <a:pt x="2241" y="11395"/>
                  <a:pt x="2260" y="11387"/>
                  <a:pt x="2265" y="11382"/>
                </a:cubicBezTo>
                <a:cubicBezTo>
                  <a:pt x="2268" y="11379"/>
                  <a:pt x="2283" y="11376"/>
                  <a:pt x="2296" y="11376"/>
                </a:cubicBezTo>
                <a:cubicBezTo>
                  <a:pt x="2307" y="11376"/>
                  <a:pt x="2317" y="11377"/>
                  <a:pt x="2321" y="11382"/>
                </a:cubicBezTo>
                <a:cubicBezTo>
                  <a:pt x="2322" y="11383"/>
                  <a:pt x="2326" y="11384"/>
                  <a:pt x="2332" y="11384"/>
                </a:cubicBezTo>
                <a:cubicBezTo>
                  <a:pt x="2355" y="11384"/>
                  <a:pt x="2411" y="11375"/>
                  <a:pt x="2429" y="11371"/>
                </a:cubicBezTo>
                <a:lnTo>
                  <a:pt x="2497" y="11371"/>
                </a:lnTo>
                <a:cubicBezTo>
                  <a:pt x="2497" y="11382"/>
                  <a:pt x="2503" y="11399"/>
                  <a:pt x="2514" y="11416"/>
                </a:cubicBezTo>
                <a:lnTo>
                  <a:pt x="2531" y="11422"/>
                </a:lnTo>
                <a:lnTo>
                  <a:pt x="2548" y="11422"/>
                </a:lnTo>
                <a:cubicBezTo>
                  <a:pt x="2565" y="11422"/>
                  <a:pt x="2577" y="11433"/>
                  <a:pt x="2560" y="11450"/>
                </a:cubicBezTo>
                <a:lnTo>
                  <a:pt x="2560" y="11456"/>
                </a:lnTo>
                <a:lnTo>
                  <a:pt x="2565" y="11467"/>
                </a:lnTo>
                <a:cubicBezTo>
                  <a:pt x="2572" y="11477"/>
                  <a:pt x="2580" y="11481"/>
                  <a:pt x="2586" y="11481"/>
                </a:cubicBezTo>
                <a:cubicBezTo>
                  <a:pt x="2592" y="11481"/>
                  <a:pt x="2597" y="11478"/>
                  <a:pt x="2599" y="11473"/>
                </a:cubicBezTo>
                <a:lnTo>
                  <a:pt x="2611" y="11456"/>
                </a:lnTo>
                <a:cubicBezTo>
                  <a:pt x="2611" y="11456"/>
                  <a:pt x="2622" y="11450"/>
                  <a:pt x="2628" y="11450"/>
                </a:cubicBezTo>
                <a:cubicBezTo>
                  <a:pt x="2628" y="11450"/>
                  <a:pt x="2639" y="11456"/>
                  <a:pt x="2639" y="11462"/>
                </a:cubicBezTo>
                <a:cubicBezTo>
                  <a:pt x="2633" y="11479"/>
                  <a:pt x="2645" y="11484"/>
                  <a:pt x="2662" y="11496"/>
                </a:cubicBezTo>
                <a:lnTo>
                  <a:pt x="2679" y="11496"/>
                </a:lnTo>
                <a:cubicBezTo>
                  <a:pt x="2684" y="11490"/>
                  <a:pt x="2684" y="11484"/>
                  <a:pt x="2684" y="11479"/>
                </a:cubicBezTo>
                <a:lnTo>
                  <a:pt x="2684" y="11473"/>
                </a:lnTo>
                <a:cubicBezTo>
                  <a:pt x="2679" y="11473"/>
                  <a:pt x="2690" y="11467"/>
                  <a:pt x="2719" y="11467"/>
                </a:cubicBezTo>
                <a:lnTo>
                  <a:pt x="2736" y="11445"/>
                </a:lnTo>
                <a:cubicBezTo>
                  <a:pt x="2741" y="11439"/>
                  <a:pt x="2758" y="11433"/>
                  <a:pt x="2770" y="11428"/>
                </a:cubicBezTo>
                <a:cubicBezTo>
                  <a:pt x="2773" y="11427"/>
                  <a:pt x="2776" y="11426"/>
                  <a:pt x="2779" y="11426"/>
                </a:cubicBezTo>
                <a:cubicBezTo>
                  <a:pt x="2794" y="11426"/>
                  <a:pt x="2808" y="11436"/>
                  <a:pt x="2804" y="11450"/>
                </a:cubicBezTo>
                <a:lnTo>
                  <a:pt x="2804" y="11456"/>
                </a:lnTo>
                <a:cubicBezTo>
                  <a:pt x="2804" y="11457"/>
                  <a:pt x="2805" y="11457"/>
                  <a:pt x="2807" y="11457"/>
                </a:cubicBezTo>
                <a:cubicBezTo>
                  <a:pt x="2821" y="11457"/>
                  <a:pt x="2866" y="11437"/>
                  <a:pt x="2866" y="11422"/>
                </a:cubicBezTo>
                <a:cubicBezTo>
                  <a:pt x="2866" y="11411"/>
                  <a:pt x="2860" y="11371"/>
                  <a:pt x="2866" y="11365"/>
                </a:cubicBezTo>
                <a:cubicBezTo>
                  <a:pt x="2866" y="11360"/>
                  <a:pt x="2872" y="11348"/>
                  <a:pt x="2872" y="11343"/>
                </a:cubicBezTo>
                <a:lnTo>
                  <a:pt x="2866" y="11337"/>
                </a:lnTo>
                <a:lnTo>
                  <a:pt x="2866" y="11325"/>
                </a:lnTo>
                <a:cubicBezTo>
                  <a:pt x="2860" y="11314"/>
                  <a:pt x="2894" y="11303"/>
                  <a:pt x="2900" y="11303"/>
                </a:cubicBezTo>
                <a:cubicBezTo>
                  <a:pt x="2911" y="11303"/>
                  <a:pt x="2923" y="11331"/>
                  <a:pt x="2923" y="11337"/>
                </a:cubicBezTo>
                <a:cubicBezTo>
                  <a:pt x="2923" y="11341"/>
                  <a:pt x="2923" y="11343"/>
                  <a:pt x="2924" y="11343"/>
                </a:cubicBezTo>
                <a:cubicBezTo>
                  <a:pt x="2927" y="11343"/>
                  <a:pt x="2930" y="11335"/>
                  <a:pt x="2934" y="11320"/>
                </a:cubicBezTo>
                <a:lnTo>
                  <a:pt x="2940" y="11303"/>
                </a:lnTo>
                <a:cubicBezTo>
                  <a:pt x="2940" y="11297"/>
                  <a:pt x="2940" y="11291"/>
                  <a:pt x="2945" y="11286"/>
                </a:cubicBezTo>
                <a:cubicBezTo>
                  <a:pt x="2957" y="11303"/>
                  <a:pt x="2968" y="11325"/>
                  <a:pt x="2974" y="11331"/>
                </a:cubicBezTo>
                <a:cubicBezTo>
                  <a:pt x="2974" y="11331"/>
                  <a:pt x="2985" y="11325"/>
                  <a:pt x="2991" y="11320"/>
                </a:cubicBezTo>
                <a:lnTo>
                  <a:pt x="2991" y="11314"/>
                </a:lnTo>
                <a:cubicBezTo>
                  <a:pt x="2991" y="11297"/>
                  <a:pt x="3002" y="11297"/>
                  <a:pt x="3019" y="11297"/>
                </a:cubicBezTo>
                <a:lnTo>
                  <a:pt x="3048" y="11303"/>
                </a:lnTo>
                <a:cubicBezTo>
                  <a:pt x="3064" y="11306"/>
                  <a:pt x="3101" y="11309"/>
                  <a:pt x="3133" y="11309"/>
                </a:cubicBezTo>
                <a:cubicBezTo>
                  <a:pt x="3156" y="11309"/>
                  <a:pt x="3177" y="11308"/>
                  <a:pt x="3184" y="11303"/>
                </a:cubicBezTo>
                <a:cubicBezTo>
                  <a:pt x="3201" y="11291"/>
                  <a:pt x="3229" y="11274"/>
                  <a:pt x="3258" y="11263"/>
                </a:cubicBezTo>
                <a:lnTo>
                  <a:pt x="3269" y="11274"/>
                </a:lnTo>
                <a:cubicBezTo>
                  <a:pt x="3280" y="11286"/>
                  <a:pt x="3280" y="11291"/>
                  <a:pt x="3292" y="11297"/>
                </a:cubicBezTo>
                <a:cubicBezTo>
                  <a:pt x="3297" y="11303"/>
                  <a:pt x="3314" y="11308"/>
                  <a:pt x="3314" y="11308"/>
                </a:cubicBezTo>
                <a:cubicBezTo>
                  <a:pt x="3321" y="11301"/>
                  <a:pt x="3327" y="11299"/>
                  <a:pt x="3332" y="11299"/>
                </a:cubicBezTo>
                <a:cubicBezTo>
                  <a:pt x="3343" y="11299"/>
                  <a:pt x="3350" y="11312"/>
                  <a:pt x="3354" y="11320"/>
                </a:cubicBezTo>
                <a:lnTo>
                  <a:pt x="3354" y="11331"/>
                </a:lnTo>
                <a:cubicBezTo>
                  <a:pt x="3365" y="11343"/>
                  <a:pt x="3354" y="11360"/>
                  <a:pt x="3348" y="11360"/>
                </a:cubicBezTo>
                <a:cubicBezTo>
                  <a:pt x="3343" y="11360"/>
                  <a:pt x="3326" y="11388"/>
                  <a:pt x="3337" y="11394"/>
                </a:cubicBezTo>
                <a:cubicBezTo>
                  <a:pt x="3354" y="11399"/>
                  <a:pt x="3388" y="11405"/>
                  <a:pt x="3399" y="11405"/>
                </a:cubicBezTo>
                <a:cubicBezTo>
                  <a:pt x="3402" y="11406"/>
                  <a:pt x="3405" y="11407"/>
                  <a:pt x="3406" y="11407"/>
                </a:cubicBezTo>
                <a:cubicBezTo>
                  <a:pt x="3410" y="11407"/>
                  <a:pt x="3408" y="11402"/>
                  <a:pt x="3399" y="11394"/>
                </a:cubicBezTo>
                <a:lnTo>
                  <a:pt x="3399" y="11382"/>
                </a:lnTo>
                <a:cubicBezTo>
                  <a:pt x="3399" y="11377"/>
                  <a:pt x="3411" y="11365"/>
                  <a:pt x="3416" y="11360"/>
                </a:cubicBezTo>
                <a:lnTo>
                  <a:pt x="3433" y="11348"/>
                </a:lnTo>
                <a:cubicBezTo>
                  <a:pt x="3422" y="11343"/>
                  <a:pt x="3405" y="11320"/>
                  <a:pt x="3399" y="11297"/>
                </a:cubicBezTo>
                <a:lnTo>
                  <a:pt x="3411" y="11286"/>
                </a:lnTo>
                <a:lnTo>
                  <a:pt x="3416" y="11274"/>
                </a:lnTo>
                <a:cubicBezTo>
                  <a:pt x="3416" y="11274"/>
                  <a:pt x="3428" y="11257"/>
                  <a:pt x="3433" y="11252"/>
                </a:cubicBezTo>
                <a:cubicBezTo>
                  <a:pt x="3433" y="11246"/>
                  <a:pt x="3439" y="11246"/>
                  <a:pt x="3439" y="11246"/>
                </a:cubicBezTo>
                <a:cubicBezTo>
                  <a:pt x="3439" y="11246"/>
                  <a:pt x="3439" y="11252"/>
                  <a:pt x="3439" y="11252"/>
                </a:cubicBezTo>
                <a:cubicBezTo>
                  <a:pt x="3433" y="11263"/>
                  <a:pt x="3439" y="11274"/>
                  <a:pt x="3450" y="11274"/>
                </a:cubicBezTo>
                <a:cubicBezTo>
                  <a:pt x="3450" y="11280"/>
                  <a:pt x="3450" y="11286"/>
                  <a:pt x="3450" y="11286"/>
                </a:cubicBezTo>
                <a:cubicBezTo>
                  <a:pt x="3454" y="11287"/>
                  <a:pt x="3459" y="11288"/>
                  <a:pt x="3464" y="11288"/>
                </a:cubicBezTo>
                <a:cubicBezTo>
                  <a:pt x="3476" y="11288"/>
                  <a:pt x="3492" y="11284"/>
                  <a:pt x="3496" y="11280"/>
                </a:cubicBezTo>
                <a:cubicBezTo>
                  <a:pt x="3497" y="11279"/>
                  <a:pt x="3498" y="11279"/>
                  <a:pt x="3499" y="11279"/>
                </a:cubicBezTo>
                <a:cubicBezTo>
                  <a:pt x="3506" y="11279"/>
                  <a:pt x="3519" y="11292"/>
                  <a:pt x="3524" y="11297"/>
                </a:cubicBezTo>
                <a:cubicBezTo>
                  <a:pt x="3530" y="11303"/>
                  <a:pt x="3541" y="11303"/>
                  <a:pt x="3547" y="11303"/>
                </a:cubicBezTo>
                <a:cubicBezTo>
                  <a:pt x="3547" y="11302"/>
                  <a:pt x="3547" y="11302"/>
                  <a:pt x="3548" y="11302"/>
                </a:cubicBezTo>
                <a:cubicBezTo>
                  <a:pt x="3550" y="11302"/>
                  <a:pt x="3559" y="11315"/>
                  <a:pt x="3564" y="11320"/>
                </a:cubicBezTo>
                <a:cubicBezTo>
                  <a:pt x="3570" y="11325"/>
                  <a:pt x="3621" y="11343"/>
                  <a:pt x="3643" y="11348"/>
                </a:cubicBezTo>
                <a:cubicBezTo>
                  <a:pt x="3645" y="11349"/>
                  <a:pt x="3647" y="11349"/>
                  <a:pt x="3649" y="11349"/>
                </a:cubicBezTo>
                <a:cubicBezTo>
                  <a:pt x="3667" y="11349"/>
                  <a:pt x="3672" y="11325"/>
                  <a:pt x="3677" y="11320"/>
                </a:cubicBezTo>
                <a:cubicBezTo>
                  <a:pt x="3677" y="11308"/>
                  <a:pt x="3666" y="11280"/>
                  <a:pt x="3660" y="11269"/>
                </a:cubicBezTo>
                <a:cubicBezTo>
                  <a:pt x="3655" y="11263"/>
                  <a:pt x="3677" y="11246"/>
                  <a:pt x="3683" y="11246"/>
                </a:cubicBezTo>
                <a:cubicBezTo>
                  <a:pt x="3694" y="11246"/>
                  <a:pt x="3694" y="11235"/>
                  <a:pt x="3689" y="11218"/>
                </a:cubicBezTo>
                <a:lnTo>
                  <a:pt x="3683" y="11206"/>
                </a:lnTo>
                <a:cubicBezTo>
                  <a:pt x="3683" y="11201"/>
                  <a:pt x="3677" y="11195"/>
                  <a:pt x="3672" y="11195"/>
                </a:cubicBezTo>
                <a:lnTo>
                  <a:pt x="3689" y="11189"/>
                </a:lnTo>
                <a:cubicBezTo>
                  <a:pt x="3706" y="11189"/>
                  <a:pt x="3728" y="11195"/>
                  <a:pt x="3745" y="11201"/>
                </a:cubicBezTo>
                <a:lnTo>
                  <a:pt x="3757" y="11184"/>
                </a:lnTo>
                <a:cubicBezTo>
                  <a:pt x="3760" y="11185"/>
                  <a:pt x="3764" y="11186"/>
                  <a:pt x="3768" y="11186"/>
                </a:cubicBezTo>
                <a:cubicBezTo>
                  <a:pt x="3777" y="11186"/>
                  <a:pt x="3785" y="11182"/>
                  <a:pt x="3785" y="11178"/>
                </a:cubicBezTo>
                <a:lnTo>
                  <a:pt x="3808" y="11138"/>
                </a:lnTo>
                <a:lnTo>
                  <a:pt x="3825" y="11138"/>
                </a:lnTo>
                <a:cubicBezTo>
                  <a:pt x="3848" y="11133"/>
                  <a:pt x="3859" y="11116"/>
                  <a:pt x="3865" y="11104"/>
                </a:cubicBezTo>
                <a:cubicBezTo>
                  <a:pt x="3870" y="11110"/>
                  <a:pt x="3882" y="11121"/>
                  <a:pt x="3899" y="11138"/>
                </a:cubicBezTo>
                <a:lnTo>
                  <a:pt x="3944" y="11116"/>
                </a:lnTo>
                <a:lnTo>
                  <a:pt x="3961" y="11110"/>
                </a:lnTo>
                <a:cubicBezTo>
                  <a:pt x="3978" y="11116"/>
                  <a:pt x="4006" y="11121"/>
                  <a:pt x="4018" y="11121"/>
                </a:cubicBezTo>
                <a:lnTo>
                  <a:pt x="4029" y="11110"/>
                </a:lnTo>
                <a:lnTo>
                  <a:pt x="4041" y="11104"/>
                </a:lnTo>
                <a:cubicBezTo>
                  <a:pt x="4058" y="11104"/>
                  <a:pt x="4086" y="11099"/>
                  <a:pt x="4103" y="11099"/>
                </a:cubicBezTo>
                <a:lnTo>
                  <a:pt x="4114" y="11099"/>
                </a:lnTo>
                <a:lnTo>
                  <a:pt x="4143" y="11104"/>
                </a:lnTo>
                <a:cubicBezTo>
                  <a:pt x="4143" y="11099"/>
                  <a:pt x="4144" y="11097"/>
                  <a:pt x="4147" y="11097"/>
                </a:cubicBezTo>
                <a:cubicBezTo>
                  <a:pt x="4153" y="11097"/>
                  <a:pt x="4163" y="11106"/>
                  <a:pt x="4171" y="11110"/>
                </a:cubicBezTo>
                <a:cubicBezTo>
                  <a:pt x="4188" y="11116"/>
                  <a:pt x="4216" y="11127"/>
                  <a:pt x="4239" y="11144"/>
                </a:cubicBezTo>
                <a:lnTo>
                  <a:pt x="4250" y="11121"/>
                </a:lnTo>
                <a:cubicBezTo>
                  <a:pt x="4264" y="11107"/>
                  <a:pt x="4274" y="11100"/>
                  <a:pt x="4287" y="11100"/>
                </a:cubicBezTo>
                <a:cubicBezTo>
                  <a:pt x="4295" y="11100"/>
                  <a:pt x="4305" y="11103"/>
                  <a:pt x="4319" y="11110"/>
                </a:cubicBezTo>
                <a:lnTo>
                  <a:pt x="4330" y="11116"/>
                </a:lnTo>
                <a:cubicBezTo>
                  <a:pt x="4353" y="11116"/>
                  <a:pt x="4387" y="11104"/>
                  <a:pt x="4392" y="11099"/>
                </a:cubicBezTo>
                <a:cubicBezTo>
                  <a:pt x="4404" y="11093"/>
                  <a:pt x="4415" y="11087"/>
                  <a:pt x="4415" y="11087"/>
                </a:cubicBezTo>
                <a:cubicBezTo>
                  <a:pt x="4415" y="11093"/>
                  <a:pt x="4426" y="11093"/>
                  <a:pt x="4432" y="11099"/>
                </a:cubicBezTo>
                <a:cubicBezTo>
                  <a:pt x="4432" y="11099"/>
                  <a:pt x="4449" y="11099"/>
                  <a:pt x="4455" y="11104"/>
                </a:cubicBezTo>
                <a:cubicBezTo>
                  <a:pt x="4460" y="11104"/>
                  <a:pt x="4483" y="11133"/>
                  <a:pt x="4494" y="11138"/>
                </a:cubicBezTo>
                <a:cubicBezTo>
                  <a:pt x="4502" y="11138"/>
                  <a:pt x="4512" y="11141"/>
                  <a:pt x="4520" y="11141"/>
                </a:cubicBezTo>
                <a:cubicBezTo>
                  <a:pt x="4523" y="11141"/>
                  <a:pt x="4527" y="11140"/>
                  <a:pt x="4528" y="11138"/>
                </a:cubicBezTo>
                <a:cubicBezTo>
                  <a:pt x="4528" y="11121"/>
                  <a:pt x="4540" y="11116"/>
                  <a:pt x="4562" y="11110"/>
                </a:cubicBezTo>
                <a:lnTo>
                  <a:pt x="4580" y="11104"/>
                </a:lnTo>
                <a:cubicBezTo>
                  <a:pt x="4602" y="11110"/>
                  <a:pt x="4614" y="11127"/>
                  <a:pt x="4614" y="11133"/>
                </a:cubicBezTo>
                <a:cubicBezTo>
                  <a:pt x="4614" y="11138"/>
                  <a:pt x="4653" y="11150"/>
                  <a:pt x="4653" y="11155"/>
                </a:cubicBezTo>
                <a:cubicBezTo>
                  <a:pt x="4653" y="11155"/>
                  <a:pt x="4642" y="11167"/>
                  <a:pt x="4636" y="11167"/>
                </a:cubicBezTo>
                <a:cubicBezTo>
                  <a:pt x="4631" y="11172"/>
                  <a:pt x="4642" y="11201"/>
                  <a:pt x="4648" y="11206"/>
                </a:cubicBezTo>
                <a:cubicBezTo>
                  <a:pt x="4651" y="11210"/>
                  <a:pt x="4654" y="11211"/>
                  <a:pt x="4657" y="11211"/>
                </a:cubicBezTo>
                <a:cubicBezTo>
                  <a:pt x="4662" y="11211"/>
                  <a:pt x="4665" y="11205"/>
                  <a:pt x="4665" y="11201"/>
                </a:cubicBezTo>
                <a:cubicBezTo>
                  <a:pt x="4665" y="11195"/>
                  <a:pt x="4653" y="11167"/>
                  <a:pt x="4665" y="11167"/>
                </a:cubicBezTo>
                <a:cubicBezTo>
                  <a:pt x="4668" y="11169"/>
                  <a:pt x="4672" y="11169"/>
                  <a:pt x="4674" y="11169"/>
                </a:cubicBezTo>
                <a:cubicBezTo>
                  <a:pt x="4679" y="11169"/>
                  <a:pt x="4682" y="11167"/>
                  <a:pt x="4682" y="11167"/>
                </a:cubicBezTo>
                <a:cubicBezTo>
                  <a:pt x="4682" y="11161"/>
                  <a:pt x="4670" y="11144"/>
                  <a:pt x="4676" y="11138"/>
                </a:cubicBezTo>
                <a:cubicBezTo>
                  <a:pt x="4682" y="11133"/>
                  <a:pt x="4699" y="11121"/>
                  <a:pt x="4704" y="11116"/>
                </a:cubicBezTo>
                <a:cubicBezTo>
                  <a:pt x="4704" y="11115"/>
                  <a:pt x="4704" y="11115"/>
                  <a:pt x="4705" y="11115"/>
                </a:cubicBezTo>
                <a:cubicBezTo>
                  <a:pt x="4706" y="11115"/>
                  <a:pt x="4710" y="11133"/>
                  <a:pt x="4710" y="11138"/>
                </a:cubicBezTo>
                <a:cubicBezTo>
                  <a:pt x="4704" y="11144"/>
                  <a:pt x="4704" y="11167"/>
                  <a:pt x="4710" y="11172"/>
                </a:cubicBezTo>
                <a:cubicBezTo>
                  <a:pt x="4710" y="11178"/>
                  <a:pt x="4704" y="11195"/>
                  <a:pt x="4699" y="11201"/>
                </a:cubicBezTo>
                <a:cubicBezTo>
                  <a:pt x="4696" y="11203"/>
                  <a:pt x="4697" y="11205"/>
                  <a:pt x="4702" y="11205"/>
                </a:cubicBezTo>
                <a:cubicBezTo>
                  <a:pt x="4706" y="11205"/>
                  <a:pt x="4713" y="11203"/>
                  <a:pt x="4721" y="11201"/>
                </a:cubicBezTo>
                <a:lnTo>
                  <a:pt x="4733" y="11195"/>
                </a:lnTo>
                <a:lnTo>
                  <a:pt x="4744" y="11195"/>
                </a:lnTo>
                <a:cubicBezTo>
                  <a:pt x="4750" y="11195"/>
                  <a:pt x="4767" y="11223"/>
                  <a:pt x="4778" y="11229"/>
                </a:cubicBezTo>
                <a:cubicBezTo>
                  <a:pt x="4781" y="11231"/>
                  <a:pt x="4787" y="11231"/>
                  <a:pt x="4793" y="11231"/>
                </a:cubicBezTo>
                <a:cubicBezTo>
                  <a:pt x="4807" y="11231"/>
                  <a:pt x="4825" y="11227"/>
                  <a:pt x="4829" y="11223"/>
                </a:cubicBezTo>
                <a:cubicBezTo>
                  <a:pt x="4832" y="11221"/>
                  <a:pt x="4838" y="11219"/>
                  <a:pt x="4845" y="11219"/>
                </a:cubicBezTo>
                <a:cubicBezTo>
                  <a:pt x="4852" y="11219"/>
                  <a:pt x="4860" y="11221"/>
                  <a:pt x="4869" y="11223"/>
                </a:cubicBezTo>
                <a:lnTo>
                  <a:pt x="4886" y="11229"/>
                </a:lnTo>
                <a:cubicBezTo>
                  <a:pt x="4909" y="11235"/>
                  <a:pt x="4914" y="11235"/>
                  <a:pt x="4914" y="11235"/>
                </a:cubicBezTo>
                <a:cubicBezTo>
                  <a:pt x="4914" y="11235"/>
                  <a:pt x="4914" y="11240"/>
                  <a:pt x="4914" y="11240"/>
                </a:cubicBezTo>
                <a:cubicBezTo>
                  <a:pt x="4909" y="11246"/>
                  <a:pt x="4920" y="11257"/>
                  <a:pt x="4931" y="11257"/>
                </a:cubicBezTo>
                <a:lnTo>
                  <a:pt x="4943" y="11252"/>
                </a:lnTo>
                <a:cubicBezTo>
                  <a:pt x="4943" y="11252"/>
                  <a:pt x="4954" y="11257"/>
                  <a:pt x="4960" y="11257"/>
                </a:cubicBezTo>
                <a:cubicBezTo>
                  <a:pt x="4964" y="11259"/>
                  <a:pt x="4968" y="11260"/>
                  <a:pt x="4972" y="11260"/>
                </a:cubicBezTo>
                <a:cubicBezTo>
                  <a:pt x="4982" y="11260"/>
                  <a:pt x="4988" y="11254"/>
                  <a:pt x="4988" y="11246"/>
                </a:cubicBezTo>
                <a:lnTo>
                  <a:pt x="4988" y="11235"/>
                </a:lnTo>
                <a:cubicBezTo>
                  <a:pt x="4991" y="11232"/>
                  <a:pt x="4995" y="11230"/>
                  <a:pt x="4999" y="11230"/>
                </a:cubicBezTo>
                <a:cubicBezTo>
                  <a:pt x="5004" y="11230"/>
                  <a:pt x="5008" y="11232"/>
                  <a:pt x="5011" y="11235"/>
                </a:cubicBezTo>
                <a:cubicBezTo>
                  <a:pt x="5011" y="11235"/>
                  <a:pt x="5028" y="11246"/>
                  <a:pt x="5045" y="11252"/>
                </a:cubicBezTo>
                <a:lnTo>
                  <a:pt x="5062" y="11246"/>
                </a:lnTo>
                <a:cubicBezTo>
                  <a:pt x="5096" y="11235"/>
                  <a:pt x="5113" y="11218"/>
                  <a:pt x="5107" y="11206"/>
                </a:cubicBezTo>
                <a:lnTo>
                  <a:pt x="5107" y="11201"/>
                </a:lnTo>
                <a:cubicBezTo>
                  <a:pt x="5102" y="11201"/>
                  <a:pt x="5124" y="11189"/>
                  <a:pt x="5130" y="11184"/>
                </a:cubicBezTo>
                <a:cubicBezTo>
                  <a:pt x="5141" y="11184"/>
                  <a:pt x="5164" y="11201"/>
                  <a:pt x="5175" y="11206"/>
                </a:cubicBezTo>
                <a:cubicBezTo>
                  <a:pt x="5176" y="11207"/>
                  <a:pt x="5177" y="11207"/>
                  <a:pt x="5177" y="11207"/>
                </a:cubicBezTo>
                <a:cubicBezTo>
                  <a:pt x="5183" y="11207"/>
                  <a:pt x="5192" y="11189"/>
                  <a:pt x="5192" y="11184"/>
                </a:cubicBezTo>
                <a:cubicBezTo>
                  <a:pt x="5192" y="11178"/>
                  <a:pt x="5198" y="11177"/>
                  <a:pt x="5205" y="11177"/>
                </a:cubicBezTo>
                <a:cubicBezTo>
                  <a:pt x="5212" y="11177"/>
                  <a:pt x="5221" y="11178"/>
                  <a:pt x="5226" y="11178"/>
                </a:cubicBezTo>
                <a:cubicBezTo>
                  <a:pt x="5232" y="11184"/>
                  <a:pt x="5238" y="11189"/>
                  <a:pt x="5238" y="11195"/>
                </a:cubicBezTo>
                <a:lnTo>
                  <a:pt x="5226" y="11206"/>
                </a:lnTo>
                <a:cubicBezTo>
                  <a:pt x="5215" y="11212"/>
                  <a:pt x="5221" y="11229"/>
                  <a:pt x="5221" y="11229"/>
                </a:cubicBezTo>
                <a:cubicBezTo>
                  <a:pt x="5222" y="11231"/>
                  <a:pt x="5225" y="11231"/>
                  <a:pt x="5229" y="11231"/>
                </a:cubicBezTo>
                <a:cubicBezTo>
                  <a:pt x="5239" y="11231"/>
                  <a:pt x="5257" y="11226"/>
                  <a:pt x="5277" y="11218"/>
                </a:cubicBezTo>
                <a:cubicBezTo>
                  <a:pt x="5300" y="11212"/>
                  <a:pt x="5311" y="11201"/>
                  <a:pt x="5306" y="11189"/>
                </a:cubicBezTo>
                <a:lnTo>
                  <a:pt x="5317" y="11184"/>
                </a:lnTo>
                <a:lnTo>
                  <a:pt x="5345" y="11172"/>
                </a:lnTo>
                <a:cubicBezTo>
                  <a:pt x="5363" y="11189"/>
                  <a:pt x="5380" y="11189"/>
                  <a:pt x="5385" y="11189"/>
                </a:cubicBezTo>
                <a:cubicBezTo>
                  <a:pt x="5385" y="11184"/>
                  <a:pt x="5380" y="11167"/>
                  <a:pt x="5368" y="11155"/>
                </a:cubicBezTo>
                <a:lnTo>
                  <a:pt x="5391" y="11144"/>
                </a:lnTo>
                <a:cubicBezTo>
                  <a:pt x="5391" y="11144"/>
                  <a:pt x="5385" y="11138"/>
                  <a:pt x="5374" y="11138"/>
                </a:cubicBezTo>
                <a:lnTo>
                  <a:pt x="5368" y="11133"/>
                </a:lnTo>
                <a:lnTo>
                  <a:pt x="5357" y="11127"/>
                </a:lnTo>
                <a:cubicBezTo>
                  <a:pt x="5345" y="11121"/>
                  <a:pt x="5340" y="11099"/>
                  <a:pt x="5351" y="11093"/>
                </a:cubicBezTo>
                <a:cubicBezTo>
                  <a:pt x="5352" y="11092"/>
                  <a:pt x="5354" y="11091"/>
                  <a:pt x="5356" y="11091"/>
                </a:cubicBezTo>
                <a:cubicBezTo>
                  <a:pt x="5365" y="11091"/>
                  <a:pt x="5385" y="11101"/>
                  <a:pt x="5408" y="11110"/>
                </a:cubicBezTo>
                <a:lnTo>
                  <a:pt x="5431" y="11116"/>
                </a:lnTo>
                <a:cubicBezTo>
                  <a:pt x="5448" y="11116"/>
                  <a:pt x="5470" y="11104"/>
                  <a:pt x="5493" y="11099"/>
                </a:cubicBezTo>
                <a:cubicBezTo>
                  <a:pt x="5504" y="11099"/>
                  <a:pt x="5470" y="11121"/>
                  <a:pt x="5465" y="11133"/>
                </a:cubicBezTo>
                <a:cubicBezTo>
                  <a:pt x="5453" y="11138"/>
                  <a:pt x="5459" y="11150"/>
                  <a:pt x="5459" y="11161"/>
                </a:cubicBezTo>
                <a:cubicBezTo>
                  <a:pt x="5459" y="11161"/>
                  <a:pt x="5465" y="11167"/>
                  <a:pt x="5465" y="11167"/>
                </a:cubicBezTo>
                <a:cubicBezTo>
                  <a:pt x="5470" y="11172"/>
                  <a:pt x="5465" y="11195"/>
                  <a:pt x="5459" y="11201"/>
                </a:cubicBezTo>
                <a:cubicBezTo>
                  <a:pt x="5453" y="11201"/>
                  <a:pt x="5453" y="11201"/>
                  <a:pt x="5459" y="11206"/>
                </a:cubicBezTo>
                <a:lnTo>
                  <a:pt x="5453" y="11206"/>
                </a:lnTo>
                <a:lnTo>
                  <a:pt x="5448" y="11218"/>
                </a:lnTo>
                <a:cubicBezTo>
                  <a:pt x="5442" y="11229"/>
                  <a:pt x="5448" y="11246"/>
                  <a:pt x="5453" y="11257"/>
                </a:cubicBezTo>
                <a:lnTo>
                  <a:pt x="5459" y="11274"/>
                </a:lnTo>
                <a:cubicBezTo>
                  <a:pt x="5470" y="11272"/>
                  <a:pt x="5483" y="11270"/>
                  <a:pt x="5495" y="11270"/>
                </a:cubicBezTo>
                <a:cubicBezTo>
                  <a:pt x="5507" y="11270"/>
                  <a:pt x="5519" y="11272"/>
                  <a:pt x="5527" y="11274"/>
                </a:cubicBezTo>
                <a:lnTo>
                  <a:pt x="5527" y="11257"/>
                </a:lnTo>
                <a:lnTo>
                  <a:pt x="5527" y="11246"/>
                </a:lnTo>
                <a:cubicBezTo>
                  <a:pt x="5538" y="11235"/>
                  <a:pt x="5493" y="11218"/>
                  <a:pt x="5493" y="11206"/>
                </a:cubicBezTo>
                <a:lnTo>
                  <a:pt x="5499" y="11206"/>
                </a:lnTo>
                <a:lnTo>
                  <a:pt x="5516" y="11201"/>
                </a:lnTo>
                <a:cubicBezTo>
                  <a:pt x="5516" y="11189"/>
                  <a:pt x="5521" y="11172"/>
                  <a:pt x="5527" y="11161"/>
                </a:cubicBezTo>
                <a:lnTo>
                  <a:pt x="5533" y="11161"/>
                </a:lnTo>
                <a:cubicBezTo>
                  <a:pt x="5538" y="11172"/>
                  <a:pt x="5538" y="11178"/>
                  <a:pt x="5544" y="11178"/>
                </a:cubicBezTo>
                <a:cubicBezTo>
                  <a:pt x="5555" y="11184"/>
                  <a:pt x="5595" y="11189"/>
                  <a:pt x="5629" y="11195"/>
                </a:cubicBezTo>
                <a:lnTo>
                  <a:pt x="5635" y="11201"/>
                </a:lnTo>
                <a:cubicBezTo>
                  <a:pt x="5629" y="11218"/>
                  <a:pt x="5624" y="11240"/>
                  <a:pt x="5624" y="11252"/>
                </a:cubicBezTo>
                <a:cubicBezTo>
                  <a:pt x="5612" y="11252"/>
                  <a:pt x="5595" y="11257"/>
                  <a:pt x="5584" y="11257"/>
                </a:cubicBezTo>
                <a:lnTo>
                  <a:pt x="5601" y="11274"/>
                </a:lnTo>
                <a:lnTo>
                  <a:pt x="5612" y="11286"/>
                </a:lnTo>
                <a:cubicBezTo>
                  <a:pt x="5618" y="11297"/>
                  <a:pt x="5629" y="11308"/>
                  <a:pt x="5635" y="11314"/>
                </a:cubicBezTo>
                <a:cubicBezTo>
                  <a:pt x="5635" y="11320"/>
                  <a:pt x="5635" y="11320"/>
                  <a:pt x="5635" y="11320"/>
                </a:cubicBezTo>
                <a:cubicBezTo>
                  <a:pt x="5629" y="11331"/>
                  <a:pt x="5618" y="11343"/>
                  <a:pt x="5618" y="11348"/>
                </a:cubicBezTo>
                <a:cubicBezTo>
                  <a:pt x="5641" y="11360"/>
                  <a:pt x="5618" y="11371"/>
                  <a:pt x="5624" y="11377"/>
                </a:cubicBezTo>
                <a:lnTo>
                  <a:pt x="5629" y="11388"/>
                </a:lnTo>
                <a:cubicBezTo>
                  <a:pt x="5630" y="11389"/>
                  <a:pt x="5632" y="11389"/>
                  <a:pt x="5634" y="11389"/>
                </a:cubicBezTo>
                <a:cubicBezTo>
                  <a:pt x="5643" y="11389"/>
                  <a:pt x="5660" y="11381"/>
                  <a:pt x="5669" y="11377"/>
                </a:cubicBezTo>
                <a:cubicBezTo>
                  <a:pt x="5672" y="11373"/>
                  <a:pt x="5687" y="11370"/>
                  <a:pt x="5700" y="11370"/>
                </a:cubicBezTo>
                <a:cubicBezTo>
                  <a:pt x="5709" y="11370"/>
                  <a:pt x="5718" y="11372"/>
                  <a:pt x="5720" y="11377"/>
                </a:cubicBezTo>
                <a:cubicBezTo>
                  <a:pt x="5722" y="11378"/>
                  <a:pt x="5727" y="11378"/>
                  <a:pt x="5733" y="11378"/>
                </a:cubicBezTo>
                <a:cubicBezTo>
                  <a:pt x="5758" y="11378"/>
                  <a:pt x="5810" y="11370"/>
                  <a:pt x="5833" y="11365"/>
                </a:cubicBezTo>
                <a:cubicBezTo>
                  <a:pt x="5843" y="11363"/>
                  <a:pt x="5856" y="11361"/>
                  <a:pt x="5868" y="11361"/>
                </a:cubicBezTo>
                <a:cubicBezTo>
                  <a:pt x="5886" y="11361"/>
                  <a:pt x="5902" y="11364"/>
                  <a:pt x="5902" y="11371"/>
                </a:cubicBezTo>
                <a:cubicBezTo>
                  <a:pt x="5902" y="11377"/>
                  <a:pt x="5907" y="11394"/>
                  <a:pt x="5913" y="11411"/>
                </a:cubicBezTo>
                <a:lnTo>
                  <a:pt x="5936" y="11416"/>
                </a:lnTo>
                <a:lnTo>
                  <a:pt x="5953" y="11416"/>
                </a:lnTo>
                <a:cubicBezTo>
                  <a:pt x="5970" y="11416"/>
                  <a:pt x="5981" y="11428"/>
                  <a:pt x="5964" y="11445"/>
                </a:cubicBezTo>
                <a:lnTo>
                  <a:pt x="5964" y="11456"/>
                </a:lnTo>
                <a:lnTo>
                  <a:pt x="5970" y="11467"/>
                </a:lnTo>
                <a:cubicBezTo>
                  <a:pt x="5976" y="11477"/>
                  <a:pt x="5984" y="11481"/>
                  <a:pt x="5991" y="11481"/>
                </a:cubicBezTo>
                <a:cubicBezTo>
                  <a:pt x="5996" y="11481"/>
                  <a:pt x="6001" y="11478"/>
                  <a:pt x="6004" y="11473"/>
                </a:cubicBezTo>
                <a:lnTo>
                  <a:pt x="6009" y="11456"/>
                </a:lnTo>
                <a:cubicBezTo>
                  <a:pt x="6015" y="11456"/>
                  <a:pt x="6021" y="11450"/>
                  <a:pt x="6026" y="11450"/>
                </a:cubicBezTo>
                <a:cubicBezTo>
                  <a:pt x="6032" y="11450"/>
                  <a:pt x="6043" y="11456"/>
                  <a:pt x="6043" y="11462"/>
                </a:cubicBezTo>
                <a:cubicBezTo>
                  <a:pt x="6038" y="11479"/>
                  <a:pt x="6049" y="11484"/>
                  <a:pt x="6066" y="11496"/>
                </a:cubicBezTo>
                <a:lnTo>
                  <a:pt x="6083" y="11496"/>
                </a:lnTo>
                <a:cubicBezTo>
                  <a:pt x="6089" y="11490"/>
                  <a:pt x="6089" y="11484"/>
                  <a:pt x="6089" y="11479"/>
                </a:cubicBezTo>
                <a:lnTo>
                  <a:pt x="6089" y="11473"/>
                </a:lnTo>
                <a:cubicBezTo>
                  <a:pt x="6083" y="11473"/>
                  <a:pt x="6094" y="11467"/>
                  <a:pt x="6123" y="11467"/>
                </a:cubicBezTo>
                <a:lnTo>
                  <a:pt x="6134" y="11445"/>
                </a:lnTo>
                <a:cubicBezTo>
                  <a:pt x="6145" y="11439"/>
                  <a:pt x="6163" y="11433"/>
                  <a:pt x="6174" y="11428"/>
                </a:cubicBezTo>
                <a:cubicBezTo>
                  <a:pt x="6177" y="11427"/>
                  <a:pt x="6180" y="11426"/>
                  <a:pt x="6183" y="11426"/>
                </a:cubicBezTo>
                <a:cubicBezTo>
                  <a:pt x="6198" y="11426"/>
                  <a:pt x="6213" y="11436"/>
                  <a:pt x="6208" y="11450"/>
                </a:cubicBezTo>
                <a:lnTo>
                  <a:pt x="6208" y="11456"/>
                </a:lnTo>
                <a:cubicBezTo>
                  <a:pt x="6209" y="11457"/>
                  <a:pt x="6210" y="11457"/>
                  <a:pt x="6211" y="11457"/>
                </a:cubicBezTo>
                <a:cubicBezTo>
                  <a:pt x="6225" y="11457"/>
                  <a:pt x="6270" y="11437"/>
                  <a:pt x="6270" y="11422"/>
                </a:cubicBezTo>
                <a:cubicBezTo>
                  <a:pt x="6270" y="11411"/>
                  <a:pt x="6265" y="11371"/>
                  <a:pt x="6270" y="11365"/>
                </a:cubicBezTo>
                <a:cubicBezTo>
                  <a:pt x="6270" y="11360"/>
                  <a:pt x="6276" y="11348"/>
                  <a:pt x="6276" y="11343"/>
                </a:cubicBezTo>
                <a:lnTo>
                  <a:pt x="6270" y="11337"/>
                </a:lnTo>
                <a:lnTo>
                  <a:pt x="6270" y="11325"/>
                </a:lnTo>
                <a:cubicBezTo>
                  <a:pt x="6265" y="11314"/>
                  <a:pt x="6299" y="11303"/>
                  <a:pt x="6304" y="11303"/>
                </a:cubicBezTo>
                <a:cubicBezTo>
                  <a:pt x="6316" y="11303"/>
                  <a:pt x="6327" y="11331"/>
                  <a:pt x="6327" y="11337"/>
                </a:cubicBezTo>
                <a:cubicBezTo>
                  <a:pt x="6327" y="11341"/>
                  <a:pt x="6328" y="11343"/>
                  <a:pt x="6329" y="11343"/>
                </a:cubicBezTo>
                <a:cubicBezTo>
                  <a:pt x="6331" y="11343"/>
                  <a:pt x="6335" y="11335"/>
                  <a:pt x="6338" y="11320"/>
                </a:cubicBezTo>
                <a:lnTo>
                  <a:pt x="6344" y="11303"/>
                </a:lnTo>
                <a:cubicBezTo>
                  <a:pt x="6344" y="11291"/>
                  <a:pt x="6350" y="11286"/>
                  <a:pt x="6355" y="11280"/>
                </a:cubicBezTo>
                <a:cubicBezTo>
                  <a:pt x="6367" y="11286"/>
                  <a:pt x="6378" y="11291"/>
                  <a:pt x="6384" y="11297"/>
                </a:cubicBezTo>
                <a:cubicBezTo>
                  <a:pt x="6389" y="11303"/>
                  <a:pt x="6406" y="11303"/>
                  <a:pt x="6412" y="11303"/>
                </a:cubicBezTo>
                <a:cubicBezTo>
                  <a:pt x="6413" y="11302"/>
                  <a:pt x="6414" y="11302"/>
                  <a:pt x="6415" y="11302"/>
                </a:cubicBezTo>
                <a:cubicBezTo>
                  <a:pt x="6421" y="11302"/>
                  <a:pt x="6430" y="11315"/>
                  <a:pt x="6435" y="11320"/>
                </a:cubicBezTo>
                <a:cubicBezTo>
                  <a:pt x="6441" y="11325"/>
                  <a:pt x="6514" y="11343"/>
                  <a:pt x="6543" y="11348"/>
                </a:cubicBezTo>
                <a:cubicBezTo>
                  <a:pt x="6545" y="11349"/>
                  <a:pt x="6548" y="11349"/>
                  <a:pt x="6550" y="11349"/>
                </a:cubicBezTo>
                <a:cubicBezTo>
                  <a:pt x="6573" y="11349"/>
                  <a:pt x="6583" y="11325"/>
                  <a:pt x="6588" y="11320"/>
                </a:cubicBezTo>
                <a:cubicBezTo>
                  <a:pt x="6588" y="11308"/>
                  <a:pt x="6571" y="11280"/>
                  <a:pt x="6560" y="11269"/>
                </a:cubicBezTo>
                <a:cubicBezTo>
                  <a:pt x="6571" y="11263"/>
                  <a:pt x="6577" y="11257"/>
                  <a:pt x="6582" y="11252"/>
                </a:cubicBezTo>
                <a:cubicBezTo>
                  <a:pt x="6588" y="11252"/>
                  <a:pt x="6594" y="11246"/>
                  <a:pt x="6594" y="11246"/>
                </a:cubicBezTo>
                <a:cubicBezTo>
                  <a:pt x="6605" y="11246"/>
                  <a:pt x="6611" y="11235"/>
                  <a:pt x="6605" y="11218"/>
                </a:cubicBezTo>
                <a:lnTo>
                  <a:pt x="6599" y="11212"/>
                </a:lnTo>
                <a:lnTo>
                  <a:pt x="6605" y="11212"/>
                </a:lnTo>
                <a:cubicBezTo>
                  <a:pt x="6616" y="11201"/>
                  <a:pt x="6628" y="11189"/>
                  <a:pt x="6628" y="11184"/>
                </a:cubicBezTo>
                <a:cubicBezTo>
                  <a:pt x="6628" y="11184"/>
                  <a:pt x="6645" y="11212"/>
                  <a:pt x="6650" y="11223"/>
                </a:cubicBezTo>
                <a:cubicBezTo>
                  <a:pt x="6653" y="11226"/>
                  <a:pt x="6673" y="11227"/>
                  <a:pt x="6698" y="11227"/>
                </a:cubicBezTo>
                <a:cubicBezTo>
                  <a:pt x="6734" y="11227"/>
                  <a:pt x="6780" y="11224"/>
                  <a:pt x="6804" y="11218"/>
                </a:cubicBezTo>
                <a:cubicBezTo>
                  <a:pt x="6809" y="11216"/>
                  <a:pt x="6814" y="11215"/>
                  <a:pt x="6818" y="11215"/>
                </a:cubicBezTo>
                <a:cubicBezTo>
                  <a:pt x="6845" y="11215"/>
                  <a:pt x="6848" y="11242"/>
                  <a:pt x="6843" y="11252"/>
                </a:cubicBezTo>
                <a:cubicBezTo>
                  <a:pt x="6832" y="11269"/>
                  <a:pt x="6843" y="11274"/>
                  <a:pt x="6860" y="11274"/>
                </a:cubicBezTo>
                <a:lnTo>
                  <a:pt x="6872" y="11269"/>
                </a:lnTo>
                <a:lnTo>
                  <a:pt x="6883" y="11263"/>
                </a:lnTo>
                <a:cubicBezTo>
                  <a:pt x="6900" y="11252"/>
                  <a:pt x="6923" y="11246"/>
                  <a:pt x="6928" y="11246"/>
                </a:cubicBezTo>
                <a:cubicBezTo>
                  <a:pt x="6934" y="11246"/>
                  <a:pt x="6934" y="11240"/>
                  <a:pt x="6934" y="11229"/>
                </a:cubicBezTo>
                <a:lnTo>
                  <a:pt x="6934" y="11218"/>
                </a:lnTo>
                <a:cubicBezTo>
                  <a:pt x="6934" y="11218"/>
                  <a:pt x="6928" y="11218"/>
                  <a:pt x="6928" y="11212"/>
                </a:cubicBezTo>
                <a:cubicBezTo>
                  <a:pt x="6928" y="11212"/>
                  <a:pt x="6928" y="11206"/>
                  <a:pt x="6928" y="11206"/>
                </a:cubicBezTo>
                <a:cubicBezTo>
                  <a:pt x="6932" y="11206"/>
                  <a:pt x="6936" y="11204"/>
                  <a:pt x="6938" y="11204"/>
                </a:cubicBezTo>
                <a:cubicBezTo>
                  <a:pt x="6939" y="11204"/>
                  <a:pt x="6940" y="11204"/>
                  <a:pt x="6940" y="11206"/>
                </a:cubicBezTo>
                <a:lnTo>
                  <a:pt x="6951" y="11212"/>
                </a:lnTo>
                <a:cubicBezTo>
                  <a:pt x="6957" y="11218"/>
                  <a:pt x="6968" y="11229"/>
                  <a:pt x="6968" y="11229"/>
                </a:cubicBezTo>
                <a:cubicBezTo>
                  <a:pt x="6974" y="11229"/>
                  <a:pt x="6974" y="11223"/>
                  <a:pt x="6974" y="11218"/>
                </a:cubicBezTo>
                <a:lnTo>
                  <a:pt x="6974" y="11212"/>
                </a:lnTo>
                <a:cubicBezTo>
                  <a:pt x="6980" y="11206"/>
                  <a:pt x="7008" y="11201"/>
                  <a:pt x="7042" y="11195"/>
                </a:cubicBezTo>
                <a:lnTo>
                  <a:pt x="7076" y="11195"/>
                </a:lnTo>
                <a:lnTo>
                  <a:pt x="7087" y="11189"/>
                </a:lnTo>
                <a:cubicBezTo>
                  <a:pt x="7104" y="11189"/>
                  <a:pt x="7133" y="11195"/>
                  <a:pt x="7150" y="11201"/>
                </a:cubicBezTo>
                <a:lnTo>
                  <a:pt x="7161" y="11184"/>
                </a:lnTo>
                <a:cubicBezTo>
                  <a:pt x="7164" y="11185"/>
                  <a:pt x="7168" y="11186"/>
                  <a:pt x="7171" y="11186"/>
                </a:cubicBezTo>
                <a:cubicBezTo>
                  <a:pt x="7179" y="11186"/>
                  <a:pt x="7185" y="11182"/>
                  <a:pt x="7189" y="11178"/>
                </a:cubicBezTo>
                <a:lnTo>
                  <a:pt x="7212" y="11138"/>
                </a:lnTo>
                <a:lnTo>
                  <a:pt x="7224" y="11138"/>
                </a:lnTo>
                <a:cubicBezTo>
                  <a:pt x="7258" y="11133"/>
                  <a:pt x="7258" y="11104"/>
                  <a:pt x="7275" y="11104"/>
                </a:cubicBezTo>
                <a:lnTo>
                  <a:pt x="7309" y="11099"/>
                </a:lnTo>
                <a:cubicBezTo>
                  <a:pt x="7314" y="11076"/>
                  <a:pt x="7343" y="11030"/>
                  <a:pt x="7343" y="11013"/>
                </a:cubicBezTo>
                <a:lnTo>
                  <a:pt x="7343" y="11008"/>
                </a:lnTo>
                <a:cubicBezTo>
                  <a:pt x="7355" y="11004"/>
                  <a:pt x="7372" y="11000"/>
                  <a:pt x="7388" y="11000"/>
                </a:cubicBezTo>
                <a:cubicBezTo>
                  <a:pt x="7394" y="11000"/>
                  <a:pt x="7400" y="11000"/>
                  <a:pt x="7405" y="11002"/>
                </a:cubicBezTo>
                <a:lnTo>
                  <a:pt x="7422" y="10996"/>
                </a:lnTo>
                <a:lnTo>
                  <a:pt x="7422" y="10991"/>
                </a:lnTo>
                <a:cubicBezTo>
                  <a:pt x="7428" y="10991"/>
                  <a:pt x="7456" y="10968"/>
                  <a:pt x="7485" y="10945"/>
                </a:cubicBezTo>
                <a:lnTo>
                  <a:pt x="7570" y="10945"/>
                </a:lnTo>
                <a:cubicBezTo>
                  <a:pt x="7575" y="10945"/>
                  <a:pt x="7587" y="10928"/>
                  <a:pt x="7587" y="10911"/>
                </a:cubicBezTo>
                <a:lnTo>
                  <a:pt x="7587" y="10894"/>
                </a:lnTo>
                <a:lnTo>
                  <a:pt x="7587" y="10883"/>
                </a:lnTo>
                <a:cubicBezTo>
                  <a:pt x="7580" y="10874"/>
                  <a:pt x="7581" y="10869"/>
                  <a:pt x="7587" y="10869"/>
                </a:cubicBezTo>
                <a:cubicBezTo>
                  <a:pt x="7591" y="10869"/>
                  <a:pt x="7599" y="10872"/>
                  <a:pt x="7609" y="10877"/>
                </a:cubicBezTo>
                <a:lnTo>
                  <a:pt x="7626" y="10889"/>
                </a:lnTo>
                <a:lnTo>
                  <a:pt x="7632" y="10889"/>
                </a:lnTo>
                <a:cubicBezTo>
                  <a:pt x="7638" y="10889"/>
                  <a:pt x="7643" y="10883"/>
                  <a:pt x="7638" y="10877"/>
                </a:cubicBezTo>
                <a:lnTo>
                  <a:pt x="7638" y="10872"/>
                </a:lnTo>
                <a:cubicBezTo>
                  <a:pt x="7632" y="10866"/>
                  <a:pt x="7643" y="10855"/>
                  <a:pt x="7655" y="10855"/>
                </a:cubicBezTo>
                <a:lnTo>
                  <a:pt x="7660" y="10855"/>
                </a:lnTo>
                <a:lnTo>
                  <a:pt x="7672" y="10860"/>
                </a:lnTo>
                <a:cubicBezTo>
                  <a:pt x="7677" y="10860"/>
                  <a:pt x="7706" y="10873"/>
                  <a:pt x="7722" y="10873"/>
                </a:cubicBezTo>
                <a:cubicBezTo>
                  <a:pt x="7725" y="10873"/>
                  <a:pt x="7727" y="10872"/>
                  <a:pt x="7728" y="10872"/>
                </a:cubicBezTo>
                <a:cubicBezTo>
                  <a:pt x="7746" y="10866"/>
                  <a:pt x="7757" y="10860"/>
                  <a:pt x="7757" y="10860"/>
                </a:cubicBezTo>
                <a:cubicBezTo>
                  <a:pt x="7757" y="10860"/>
                  <a:pt x="7768" y="10855"/>
                  <a:pt x="7768" y="10855"/>
                </a:cubicBezTo>
                <a:cubicBezTo>
                  <a:pt x="7774" y="10849"/>
                  <a:pt x="7746" y="10838"/>
                  <a:pt x="7746" y="10826"/>
                </a:cubicBezTo>
                <a:cubicBezTo>
                  <a:pt x="7748" y="10821"/>
                  <a:pt x="7761" y="10818"/>
                  <a:pt x="7780" y="10818"/>
                </a:cubicBezTo>
                <a:cubicBezTo>
                  <a:pt x="7799" y="10818"/>
                  <a:pt x="7825" y="10821"/>
                  <a:pt x="7853" y="10826"/>
                </a:cubicBezTo>
                <a:lnTo>
                  <a:pt x="7859" y="10764"/>
                </a:lnTo>
                <a:cubicBezTo>
                  <a:pt x="7859" y="10758"/>
                  <a:pt x="7887" y="10752"/>
                  <a:pt x="7899" y="10752"/>
                </a:cubicBezTo>
                <a:lnTo>
                  <a:pt x="7910" y="10758"/>
                </a:lnTo>
                <a:cubicBezTo>
                  <a:pt x="7910" y="10769"/>
                  <a:pt x="7893" y="10803"/>
                  <a:pt x="7904" y="10809"/>
                </a:cubicBezTo>
                <a:cubicBezTo>
                  <a:pt x="7907" y="10810"/>
                  <a:pt x="7909" y="10811"/>
                  <a:pt x="7912" y="10811"/>
                </a:cubicBezTo>
                <a:cubicBezTo>
                  <a:pt x="7926" y="10811"/>
                  <a:pt x="7945" y="10802"/>
                  <a:pt x="7950" y="10798"/>
                </a:cubicBezTo>
                <a:cubicBezTo>
                  <a:pt x="7955" y="10798"/>
                  <a:pt x="7944" y="10769"/>
                  <a:pt x="7938" y="10758"/>
                </a:cubicBezTo>
                <a:cubicBezTo>
                  <a:pt x="7933" y="10747"/>
                  <a:pt x="7927" y="10735"/>
                  <a:pt x="7921" y="10730"/>
                </a:cubicBezTo>
                <a:lnTo>
                  <a:pt x="7916" y="10724"/>
                </a:lnTo>
                <a:lnTo>
                  <a:pt x="7916" y="10718"/>
                </a:lnTo>
                <a:cubicBezTo>
                  <a:pt x="7910" y="10718"/>
                  <a:pt x="7916" y="10707"/>
                  <a:pt x="7916" y="10707"/>
                </a:cubicBezTo>
                <a:cubicBezTo>
                  <a:pt x="7921" y="10701"/>
                  <a:pt x="7938" y="10696"/>
                  <a:pt x="7955" y="10690"/>
                </a:cubicBezTo>
                <a:lnTo>
                  <a:pt x="7978" y="10701"/>
                </a:lnTo>
                <a:cubicBezTo>
                  <a:pt x="7989" y="10696"/>
                  <a:pt x="8012" y="10656"/>
                  <a:pt x="8012" y="10645"/>
                </a:cubicBezTo>
                <a:cubicBezTo>
                  <a:pt x="8018" y="10633"/>
                  <a:pt x="8012" y="10622"/>
                  <a:pt x="8001" y="10611"/>
                </a:cubicBezTo>
                <a:lnTo>
                  <a:pt x="8024" y="10605"/>
                </a:lnTo>
                <a:cubicBezTo>
                  <a:pt x="8035" y="10605"/>
                  <a:pt x="8046" y="10605"/>
                  <a:pt x="8041" y="10588"/>
                </a:cubicBezTo>
                <a:lnTo>
                  <a:pt x="8035" y="10565"/>
                </a:lnTo>
                <a:lnTo>
                  <a:pt x="8035" y="10560"/>
                </a:lnTo>
                <a:cubicBezTo>
                  <a:pt x="8058" y="10571"/>
                  <a:pt x="8086" y="10588"/>
                  <a:pt x="8103" y="10594"/>
                </a:cubicBezTo>
                <a:cubicBezTo>
                  <a:pt x="8131" y="10599"/>
                  <a:pt x="8165" y="10599"/>
                  <a:pt x="8188" y="10599"/>
                </a:cubicBezTo>
                <a:lnTo>
                  <a:pt x="8188" y="10594"/>
                </a:lnTo>
                <a:lnTo>
                  <a:pt x="8182" y="10548"/>
                </a:lnTo>
                <a:cubicBezTo>
                  <a:pt x="8191" y="10547"/>
                  <a:pt x="8200" y="10546"/>
                  <a:pt x="8209" y="10546"/>
                </a:cubicBezTo>
                <a:cubicBezTo>
                  <a:pt x="8267" y="10546"/>
                  <a:pt x="8331" y="10573"/>
                  <a:pt x="8341" y="10588"/>
                </a:cubicBezTo>
                <a:cubicBezTo>
                  <a:pt x="8347" y="10596"/>
                  <a:pt x="8355" y="10601"/>
                  <a:pt x="8365" y="10601"/>
                </a:cubicBezTo>
                <a:cubicBezTo>
                  <a:pt x="8374" y="10601"/>
                  <a:pt x="8384" y="10596"/>
                  <a:pt x="8392" y="10588"/>
                </a:cubicBezTo>
                <a:lnTo>
                  <a:pt x="8409" y="10577"/>
                </a:lnTo>
                <a:cubicBezTo>
                  <a:pt x="8414" y="10572"/>
                  <a:pt x="8419" y="10570"/>
                  <a:pt x="8424" y="10570"/>
                </a:cubicBezTo>
                <a:cubicBezTo>
                  <a:pt x="8431" y="10570"/>
                  <a:pt x="8439" y="10573"/>
                  <a:pt x="8449" y="10577"/>
                </a:cubicBezTo>
                <a:cubicBezTo>
                  <a:pt x="8450" y="10578"/>
                  <a:pt x="8452" y="10578"/>
                  <a:pt x="8454" y="10578"/>
                </a:cubicBezTo>
                <a:cubicBezTo>
                  <a:pt x="8463" y="10578"/>
                  <a:pt x="8480" y="10571"/>
                  <a:pt x="8489" y="10571"/>
                </a:cubicBezTo>
                <a:cubicBezTo>
                  <a:pt x="8523" y="10560"/>
                  <a:pt x="8523" y="10560"/>
                  <a:pt x="8489" y="10543"/>
                </a:cubicBezTo>
                <a:lnTo>
                  <a:pt x="8483" y="10537"/>
                </a:lnTo>
                <a:cubicBezTo>
                  <a:pt x="8483" y="10531"/>
                  <a:pt x="8494" y="10520"/>
                  <a:pt x="8506" y="10520"/>
                </a:cubicBezTo>
                <a:lnTo>
                  <a:pt x="8511" y="10520"/>
                </a:lnTo>
                <a:lnTo>
                  <a:pt x="8523" y="10525"/>
                </a:lnTo>
                <a:cubicBezTo>
                  <a:pt x="8526" y="10527"/>
                  <a:pt x="8528" y="10528"/>
                  <a:pt x="8531" y="10528"/>
                </a:cubicBezTo>
                <a:cubicBezTo>
                  <a:pt x="8539" y="10528"/>
                  <a:pt x="8544" y="10521"/>
                  <a:pt x="8540" y="10508"/>
                </a:cubicBezTo>
                <a:lnTo>
                  <a:pt x="8534" y="10497"/>
                </a:lnTo>
                <a:lnTo>
                  <a:pt x="8534" y="10491"/>
                </a:lnTo>
                <a:lnTo>
                  <a:pt x="8534" y="10486"/>
                </a:lnTo>
                <a:cubicBezTo>
                  <a:pt x="8549" y="10476"/>
                  <a:pt x="8578" y="10456"/>
                  <a:pt x="8592" y="10456"/>
                </a:cubicBezTo>
                <a:cubicBezTo>
                  <a:pt x="8594" y="10456"/>
                  <a:pt x="8595" y="10457"/>
                  <a:pt x="8597" y="10457"/>
                </a:cubicBezTo>
                <a:cubicBezTo>
                  <a:pt x="8598" y="10458"/>
                  <a:pt x="8601" y="10458"/>
                  <a:pt x="8603" y="10458"/>
                </a:cubicBezTo>
                <a:cubicBezTo>
                  <a:pt x="8621" y="10458"/>
                  <a:pt x="8648" y="10440"/>
                  <a:pt x="8653" y="10435"/>
                </a:cubicBezTo>
                <a:cubicBezTo>
                  <a:pt x="8654" y="10433"/>
                  <a:pt x="8656" y="10432"/>
                  <a:pt x="8659" y="10432"/>
                </a:cubicBezTo>
                <a:cubicBezTo>
                  <a:pt x="8669" y="10432"/>
                  <a:pt x="8687" y="10448"/>
                  <a:pt x="8687" y="10457"/>
                </a:cubicBezTo>
                <a:cubicBezTo>
                  <a:pt x="8687" y="10469"/>
                  <a:pt x="8687" y="10497"/>
                  <a:pt x="8687" y="10503"/>
                </a:cubicBezTo>
                <a:cubicBezTo>
                  <a:pt x="8687" y="10508"/>
                  <a:pt x="8704" y="10537"/>
                  <a:pt x="8699" y="10548"/>
                </a:cubicBezTo>
                <a:cubicBezTo>
                  <a:pt x="8699" y="10554"/>
                  <a:pt x="8693" y="10565"/>
                  <a:pt x="8693" y="10571"/>
                </a:cubicBezTo>
                <a:cubicBezTo>
                  <a:pt x="8744" y="10577"/>
                  <a:pt x="8710" y="10588"/>
                  <a:pt x="8704" y="10605"/>
                </a:cubicBezTo>
                <a:cubicBezTo>
                  <a:pt x="8704" y="10611"/>
                  <a:pt x="8709" y="10612"/>
                  <a:pt x="8713" y="10612"/>
                </a:cubicBezTo>
                <a:cubicBezTo>
                  <a:pt x="8717" y="10612"/>
                  <a:pt x="8721" y="10611"/>
                  <a:pt x="8721" y="10611"/>
                </a:cubicBezTo>
                <a:cubicBezTo>
                  <a:pt x="8727" y="10611"/>
                  <a:pt x="8744" y="10633"/>
                  <a:pt x="8738" y="10645"/>
                </a:cubicBezTo>
                <a:cubicBezTo>
                  <a:pt x="8727" y="10656"/>
                  <a:pt x="8750" y="10667"/>
                  <a:pt x="8767" y="10667"/>
                </a:cubicBezTo>
                <a:cubicBezTo>
                  <a:pt x="8784" y="10667"/>
                  <a:pt x="8778" y="10684"/>
                  <a:pt x="8772" y="10684"/>
                </a:cubicBezTo>
                <a:cubicBezTo>
                  <a:pt x="8772" y="10684"/>
                  <a:pt x="8750" y="10701"/>
                  <a:pt x="8755" y="10707"/>
                </a:cubicBezTo>
                <a:cubicBezTo>
                  <a:pt x="8761" y="10707"/>
                  <a:pt x="8772" y="10718"/>
                  <a:pt x="8778" y="10724"/>
                </a:cubicBezTo>
                <a:cubicBezTo>
                  <a:pt x="8778" y="10724"/>
                  <a:pt x="8784" y="10747"/>
                  <a:pt x="8784" y="10758"/>
                </a:cubicBezTo>
                <a:cubicBezTo>
                  <a:pt x="8784" y="10764"/>
                  <a:pt x="8807" y="10775"/>
                  <a:pt x="8807" y="10781"/>
                </a:cubicBezTo>
                <a:cubicBezTo>
                  <a:pt x="8812" y="10781"/>
                  <a:pt x="8818" y="10792"/>
                  <a:pt x="8824" y="10803"/>
                </a:cubicBezTo>
                <a:lnTo>
                  <a:pt x="8835" y="10803"/>
                </a:lnTo>
                <a:cubicBezTo>
                  <a:pt x="8869" y="10809"/>
                  <a:pt x="8909" y="10815"/>
                  <a:pt x="8943" y="10815"/>
                </a:cubicBezTo>
                <a:lnTo>
                  <a:pt x="8954" y="10815"/>
                </a:lnTo>
                <a:cubicBezTo>
                  <a:pt x="8971" y="10815"/>
                  <a:pt x="8988" y="10821"/>
                  <a:pt x="8999" y="10838"/>
                </a:cubicBezTo>
                <a:lnTo>
                  <a:pt x="8971" y="10843"/>
                </a:lnTo>
                <a:cubicBezTo>
                  <a:pt x="8960" y="10843"/>
                  <a:pt x="8937" y="10855"/>
                  <a:pt x="8943" y="10866"/>
                </a:cubicBezTo>
                <a:lnTo>
                  <a:pt x="8948" y="10894"/>
                </a:lnTo>
                <a:cubicBezTo>
                  <a:pt x="8926" y="10923"/>
                  <a:pt x="8965" y="10974"/>
                  <a:pt x="8977" y="10996"/>
                </a:cubicBezTo>
                <a:cubicBezTo>
                  <a:pt x="8983" y="11006"/>
                  <a:pt x="8990" y="11012"/>
                  <a:pt x="8994" y="11012"/>
                </a:cubicBezTo>
                <a:cubicBezTo>
                  <a:pt x="8997" y="11012"/>
                  <a:pt x="8999" y="11009"/>
                  <a:pt x="8999" y="11002"/>
                </a:cubicBezTo>
                <a:lnTo>
                  <a:pt x="9011" y="10996"/>
                </a:lnTo>
                <a:cubicBezTo>
                  <a:pt x="9022" y="10991"/>
                  <a:pt x="9028" y="10991"/>
                  <a:pt x="9033" y="10974"/>
                </a:cubicBezTo>
                <a:cubicBezTo>
                  <a:pt x="9036" y="10969"/>
                  <a:pt x="9041" y="10968"/>
                  <a:pt x="9048" y="10968"/>
                </a:cubicBezTo>
                <a:cubicBezTo>
                  <a:pt x="9058" y="10968"/>
                  <a:pt x="9072" y="10972"/>
                  <a:pt x="9079" y="10979"/>
                </a:cubicBezTo>
                <a:cubicBezTo>
                  <a:pt x="9085" y="10985"/>
                  <a:pt x="9085" y="10991"/>
                  <a:pt x="9090" y="10996"/>
                </a:cubicBezTo>
                <a:cubicBezTo>
                  <a:pt x="9095" y="10996"/>
                  <a:pt x="9107" y="11004"/>
                  <a:pt x="9114" y="11004"/>
                </a:cubicBezTo>
                <a:cubicBezTo>
                  <a:pt x="9116" y="11004"/>
                  <a:pt x="9117" y="11003"/>
                  <a:pt x="9119" y="11002"/>
                </a:cubicBezTo>
                <a:lnTo>
                  <a:pt x="9124" y="11002"/>
                </a:lnTo>
                <a:cubicBezTo>
                  <a:pt x="9127" y="10996"/>
                  <a:pt x="9131" y="10994"/>
                  <a:pt x="9135" y="10994"/>
                </a:cubicBezTo>
                <a:cubicBezTo>
                  <a:pt x="9138" y="10994"/>
                  <a:pt x="9141" y="10996"/>
                  <a:pt x="9141" y="11002"/>
                </a:cubicBezTo>
                <a:lnTo>
                  <a:pt x="9147" y="11002"/>
                </a:lnTo>
                <a:cubicBezTo>
                  <a:pt x="9170" y="11013"/>
                  <a:pt x="9136" y="11019"/>
                  <a:pt x="9153" y="11030"/>
                </a:cubicBezTo>
                <a:cubicBezTo>
                  <a:pt x="9164" y="11036"/>
                  <a:pt x="9181" y="11042"/>
                  <a:pt x="9192" y="11047"/>
                </a:cubicBezTo>
                <a:cubicBezTo>
                  <a:pt x="9204" y="11053"/>
                  <a:pt x="9209" y="11053"/>
                  <a:pt x="9215" y="11053"/>
                </a:cubicBezTo>
                <a:lnTo>
                  <a:pt x="9238" y="11059"/>
                </a:lnTo>
                <a:cubicBezTo>
                  <a:pt x="9260" y="11047"/>
                  <a:pt x="9272" y="11030"/>
                  <a:pt x="9266" y="11019"/>
                </a:cubicBezTo>
                <a:lnTo>
                  <a:pt x="9260" y="11013"/>
                </a:lnTo>
                <a:lnTo>
                  <a:pt x="9249" y="11008"/>
                </a:lnTo>
                <a:cubicBezTo>
                  <a:pt x="9246" y="10999"/>
                  <a:pt x="9262" y="10995"/>
                  <a:pt x="9280" y="10995"/>
                </a:cubicBezTo>
                <a:cubicBezTo>
                  <a:pt x="9297" y="10995"/>
                  <a:pt x="9317" y="10999"/>
                  <a:pt x="9323" y="11008"/>
                </a:cubicBezTo>
                <a:cubicBezTo>
                  <a:pt x="9333" y="11022"/>
                  <a:pt x="9364" y="11037"/>
                  <a:pt x="9379" y="11037"/>
                </a:cubicBezTo>
                <a:cubicBezTo>
                  <a:pt x="9382" y="11037"/>
                  <a:pt x="9384" y="11037"/>
                  <a:pt x="9385" y="11036"/>
                </a:cubicBezTo>
                <a:cubicBezTo>
                  <a:pt x="9397" y="11036"/>
                  <a:pt x="9431" y="11030"/>
                  <a:pt x="9459" y="11019"/>
                </a:cubicBezTo>
                <a:lnTo>
                  <a:pt x="9499" y="11019"/>
                </a:lnTo>
                <a:cubicBezTo>
                  <a:pt x="9502" y="11021"/>
                  <a:pt x="9504" y="11021"/>
                  <a:pt x="9506" y="11021"/>
                </a:cubicBezTo>
                <a:cubicBezTo>
                  <a:pt x="9512" y="11021"/>
                  <a:pt x="9513" y="11016"/>
                  <a:pt x="9504" y="11008"/>
                </a:cubicBezTo>
                <a:lnTo>
                  <a:pt x="9510" y="11002"/>
                </a:lnTo>
                <a:lnTo>
                  <a:pt x="9516" y="10991"/>
                </a:lnTo>
                <a:cubicBezTo>
                  <a:pt x="9527" y="10996"/>
                  <a:pt x="9550" y="11002"/>
                  <a:pt x="9561" y="11002"/>
                </a:cubicBezTo>
                <a:lnTo>
                  <a:pt x="9572" y="10996"/>
                </a:lnTo>
                <a:lnTo>
                  <a:pt x="9595" y="10985"/>
                </a:lnTo>
                <a:cubicBezTo>
                  <a:pt x="9578" y="10979"/>
                  <a:pt x="9567" y="10968"/>
                  <a:pt x="9572" y="10968"/>
                </a:cubicBezTo>
                <a:cubicBezTo>
                  <a:pt x="9572" y="10967"/>
                  <a:pt x="9575" y="10966"/>
                  <a:pt x="9579" y="10966"/>
                </a:cubicBezTo>
                <a:cubicBezTo>
                  <a:pt x="9596" y="10966"/>
                  <a:pt x="9641" y="10974"/>
                  <a:pt x="9663" y="10974"/>
                </a:cubicBezTo>
                <a:cubicBezTo>
                  <a:pt x="9675" y="10977"/>
                  <a:pt x="9696" y="10978"/>
                  <a:pt x="9715" y="10978"/>
                </a:cubicBezTo>
                <a:cubicBezTo>
                  <a:pt x="9734" y="10978"/>
                  <a:pt x="9751" y="10977"/>
                  <a:pt x="9754" y="10974"/>
                </a:cubicBezTo>
                <a:cubicBezTo>
                  <a:pt x="9765" y="10962"/>
                  <a:pt x="9765" y="10945"/>
                  <a:pt x="9760" y="10934"/>
                </a:cubicBezTo>
                <a:lnTo>
                  <a:pt x="9760" y="10928"/>
                </a:lnTo>
                <a:lnTo>
                  <a:pt x="9754" y="10917"/>
                </a:lnTo>
                <a:cubicBezTo>
                  <a:pt x="9756" y="10914"/>
                  <a:pt x="9761" y="10912"/>
                  <a:pt x="9769" y="10912"/>
                </a:cubicBezTo>
                <a:cubicBezTo>
                  <a:pt x="9787" y="10912"/>
                  <a:pt x="9816" y="10920"/>
                  <a:pt x="9828" y="10928"/>
                </a:cubicBezTo>
                <a:cubicBezTo>
                  <a:pt x="9839" y="10940"/>
                  <a:pt x="9862" y="10957"/>
                  <a:pt x="9868" y="10962"/>
                </a:cubicBezTo>
                <a:lnTo>
                  <a:pt x="9879" y="10957"/>
                </a:lnTo>
                <a:cubicBezTo>
                  <a:pt x="9885" y="10951"/>
                  <a:pt x="9889" y="10948"/>
                  <a:pt x="9892" y="10948"/>
                </a:cubicBezTo>
                <a:cubicBezTo>
                  <a:pt x="9896" y="10948"/>
                  <a:pt x="9899" y="10951"/>
                  <a:pt x="9902" y="10957"/>
                </a:cubicBezTo>
                <a:cubicBezTo>
                  <a:pt x="9907" y="10962"/>
                  <a:pt x="9913" y="10974"/>
                  <a:pt x="9913" y="10979"/>
                </a:cubicBezTo>
                <a:cubicBezTo>
                  <a:pt x="9915" y="10988"/>
                  <a:pt x="9918" y="10991"/>
                  <a:pt x="9922" y="10991"/>
                </a:cubicBezTo>
                <a:cubicBezTo>
                  <a:pt x="9927" y="10991"/>
                  <a:pt x="9932" y="10985"/>
                  <a:pt x="9936" y="10985"/>
                </a:cubicBezTo>
                <a:cubicBezTo>
                  <a:pt x="9944" y="10985"/>
                  <a:pt x="9951" y="10988"/>
                  <a:pt x="9956" y="10988"/>
                </a:cubicBezTo>
                <a:cubicBezTo>
                  <a:pt x="9961" y="10988"/>
                  <a:pt x="9964" y="10985"/>
                  <a:pt x="9964" y="10974"/>
                </a:cubicBezTo>
                <a:cubicBezTo>
                  <a:pt x="9964" y="10962"/>
                  <a:pt x="9958" y="10945"/>
                  <a:pt x="9947" y="10928"/>
                </a:cubicBezTo>
                <a:cubicBezTo>
                  <a:pt x="9947" y="10928"/>
                  <a:pt x="9947" y="10917"/>
                  <a:pt x="9953" y="10917"/>
                </a:cubicBezTo>
                <a:lnTo>
                  <a:pt x="9958" y="10911"/>
                </a:lnTo>
                <a:cubicBezTo>
                  <a:pt x="9970" y="10911"/>
                  <a:pt x="9970" y="10900"/>
                  <a:pt x="9970" y="10894"/>
                </a:cubicBezTo>
                <a:cubicBezTo>
                  <a:pt x="9970" y="10894"/>
                  <a:pt x="9981" y="10872"/>
                  <a:pt x="9981" y="10866"/>
                </a:cubicBezTo>
                <a:cubicBezTo>
                  <a:pt x="9987" y="10855"/>
                  <a:pt x="10004" y="10832"/>
                  <a:pt x="10009" y="10826"/>
                </a:cubicBezTo>
                <a:cubicBezTo>
                  <a:pt x="10015" y="10826"/>
                  <a:pt x="10026" y="10809"/>
                  <a:pt x="10038" y="10798"/>
                </a:cubicBezTo>
                <a:lnTo>
                  <a:pt x="10026" y="10781"/>
                </a:lnTo>
                <a:cubicBezTo>
                  <a:pt x="10026" y="10781"/>
                  <a:pt x="10032" y="10769"/>
                  <a:pt x="10038" y="10769"/>
                </a:cubicBezTo>
                <a:lnTo>
                  <a:pt x="10077" y="10764"/>
                </a:lnTo>
                <a:cubicBezTo>
                  <a:pt x="10072" y="10741"/>
                  <a:pt x="10066" y="10684"/>
                  <a:pt x="10072" y="10673"/>
                </a:cubicBezTo>
                <a:cubicBezTo>
                  <a:pt x="10072" y="10662"/>
                  <a:pt x="10072" y="10645"/>
                  <a:pt x="10072" y="10639"/>
                </a:cubicBezTo>
                <a:cubicBezTo>
                  <a:pt x="10072" y="10633"/>
                  <a:pt x="10083" y="10605"/>
                  <a:pt x="10089" y="10565"/>
                </a:cubicBezTo>
                <a:lnTo>
                  <a:pt x="10129" y="10543"/>
                </a:lnTo>
                <a:lnTo>
                  <a:pt x="10134" y="10543"/>
                </a:lnTo>
                <a:cubicBezTo>
                  <a:pt x="10129" y="10537"/>
                  <a:pt x="10140" y="10491"/>
                  <a:pt x="10157" y="10491"/>
                </a:cubicBezTo>
                <a:cubicBezTo>
                  <a:pt x="10168" y="10486"/>
                  <a:pt x="10163" y="10457"/>
                  <a:pt x="10163" y="10452"/>
                </a:cubicBezTo>
                <a:cubicBezTo>
                  <a:pt x="10163" y="10440"/>
                  <a:pt x="10185" y="10401"/>
                  <a:pt x="10185" y="10389"/>
                </a:cubicBezTo>
                <a:cubicBezTo>
                  <a:pt x="10185" y="10378"/>
                  <a:pt x="10185" y="10338"/>
                  <a:pt x="10191" y="10327"/>
                </a:cubicBezTo>
                <a:cubicBezTo>
                  <a:pt x="10197" y="10316"/>
                  <a:pt x="10197" y="10304"/>
                  <a:pt x="10191" y="10299"/>
                </a:cubicBezTo>
                <a:lnTo>
                  <a:pt x="10180" y="10282"/>
                </a:lnTo>
                <a:cubicBezTo>
                  <a:pt x="10197" y="10282"/>
                  <a:pt x="10208" y="10276"/>
                  <a:pt x="10202" y="10264"/>
                </a:cubicBezTo>
                <a:lnTo>
                  <a:pt x="10202" y="10253"/>
                </a:lnTo>
                <a:lnTo>
                  <a:pt x="10225" y="10253"/>
                </a:lnTo>
                <a:cubicBezTo>
                  <a:pt x="10242" y="10253"/>
                  <a:pt x="10225" y="10236"/>
                  <a:pt x="10214" y="10230"/>
                </a:cubicBezTo>
                <a:cubicBezTo>
                  <a:pt x="10208" y="10225"/>
                  <a:pt x="10214" y="10208"/>
                  <a:pt x="10214" y="10202"/>
                </a:cubicBezTo>
                <a:cubicBezTo>
                  <a:pt x="10215" y="10201"/>
                  <a:pt x="10217" y="10200"/>
                  <a:pt x="10219" y="10200"/>
                </a:cubicBezTo>
                <a:cubicBezTo>
                  <a:pt x="10225" y="10200"/>
                  <a:pt x="10232" y="10205"/>
                  <a:pt x="10236" y="10213"/>
                </a:cubicBezTo>
                <a:lnTo>
                  <a:pt x="10248" y="10213"/>
                </a:lnTo>
                <a:cubicBezTo>
                  <a:pt x="10251" y="10214"/>
                  <a:pt x="10253" y="10215"/>
                  <a:pt x="10255" y="10215"/>
                </a:cubicBezTo>
                <a:cubicBezTo>
                  <a:pt x="10268" y="10215"/>
                  <a:pt x="10260" y="10201"/>
                  <a:pt x="10265" y="10191"/>
                </a:cubicBezTo>
                <a:cubicBezTo>
                  <a:pt x="10265" y="10185"/>
                  <a:pt x="10253" y="10185"/>
                  <a:pt x="10248" y="10179"/>
                </a:cubicBezTo>
                <a:lnTo>
                  <a:pt x="10242" y="10179"/>
                </a:lnTo>
                <a:cubicBezTo>
                  <a:pt x="10236" y="10174"/>
                  <a:pt x="10259" y="10157"/>
                  <a:pt x="10248" y="10151"/>
                </a:cubicBezTo>
                <a:cubicBezTo>
                  <a:pt x="10236" y="10145"/>
                  <a:pt x="10253" y="10128"/>
                  <a:pt x="10259" y="10123"/>
                </a:cubicBezTo>
                <a:cubicBezTo>
                  <a:pt x="10270" y="10117"/>
                  <a:pt x="10248" y="10077"/>
                  <a:pt x="10253" y="10066"/>
                </a:cubicBezTo>
                <a:cubicBezTo>
                  <a:pt x="10265" y="10060"/>
                  <a:pt x="10276" y="10043"/>
                  <a:pt x="10276" y="10038"/>
                </a:cubicBezTo>
                <a:lnTo>
                  <a:pt x="10276" y="10032"/>
                </a:lnTo>
                <a:lnTo>
                  <a:pt x="10265" y="10026"/>
                </a:lnTo>
                <a:cubicBezTo>
                  <a:pt x="10253" y="10015"/>
                  <a:pt x="10270" y="9986"/>
                  <a:pt x="10265" y="9975"/>
                </a:cubicBezTo>
                <a:cubicBezTo>
                  <a:pt x="10265" y="9964"/>
                  <a:pt x="10259" y="9947"/>
                  <a:pt x="10259" y="9941"/>
                </a:cubicBezTo>
                <a:cubicBezTo>
                  <a:pt x="10259" y="9935"/>
                  <a:pt x="10265" y="9918"/>
                  <a:pt x="10265" y="9901"/>
                </a:cubicBezTo>
                <a:lnTo>
                  <a:pt x="10253" y="9890"/>
                </a:lnTo>
                <a:cubicBezTo>
                  <a:pt x="10242" y="9867"/>
                  <a:pt x="10287" y="9867"/>
                  <a:pt x="10276" y="9850"/>
                </a:cubicBezTo>
                <a:lnTo>
                  <a:pt x="10276" y="9845"/>
                </a:lnTo>
                <a:cubicBezTo>
                  <a:pt x="10276" y="9845"/>
                  <a:pt x="10257" y="9821"/>
                  <a:pt x="10262" y="9821"/>
                </a:cubicBezTo>
                <a:cubicBezTo>
                  <a:pt x="10263" y="9821"/>
                  <a:pt x="10264" y="9821"/>
                  <a:pt x="10265" y="9822"/>
                </a:cubicBezTo>
                <a:cubicBezTo>
                  <a:pt x="10282" y="9822"/>
                  <a:pt x="10276" y="9816"/>
                  <a:pt x="10270" y="9816"/>
                </a:cubicBezTo>
                <a:cubicBezTo>
                  <a:pt x="10265" y="9811"/>
                  <a:pt x="10276" y="9799"/>
                  <a:pt x="10270" y="9794"/>
                </a:cubicBezTo>
                <a:cubicBezTo>
                  <a:pt x="10265" y="9788"/>
                  <a:pt x="10236" y="9771"/>
                  <a:pt x="10242" y="9765"/>
                </a:cubicBezTo>
                <a:cubicBezTo>
                  <a:pt x="10242" y="9760"/>
                  <a:pt x="10265" y="9748"/>
                  <a:pt x="10270" y="9742"/>
                </a:cubicBezTo>
                <a:cubicBezTo>
                  <a:pt x="10276" y="9742"/>
                  <a:pt x="10265" y="9725"/>
                  <a:pt x="10259" y="9725"/>
                </a:cubicBezTo>
                <a:cubicBezTo>
                  <a:pt x="10248" y="9720"/>
                  <a:pt x="10270" y="9714"/>
                  <a:pt x="10299" y="9703"/>
                </a:cubicBezTo>
                <a:lnTo>
                  <a:pt x="10270" y="9691"/>
                </a:lnTo>
                <a:cubicBezTo>
                  <a:pt x="10236" y="9674"/>
                  <a:pt x="10242" y="9669"/>
                  <a:pt x="10265" y="9652"/>
                </a:cubicBezTo>
                <a:cubicBezTo>
                  <a:pt x="10270" y="9652"/>
                  <a:pt x="10270" y="9646"/>
                  <a:pt x="10270" y="9640"/>
                </a:cubicBezTo>
                <a:cubicBezTo>
                  <a:pt x="10248" y="9629"/>
                  <a:pt x="10270" y="9618"/>
                  <a:pt x="10276" y="9606"/>
                </a:cubicBezTo>
                <a:cubicBezTo>
                  <a:pt x="10282" y="9601"/>
                  <a:pt x="10287" y="9589"/>
                  <a:pt x="10293" y="9584"/>
                </a:cubicBezTo>
                <a:lnTo>
                  <a:pt x="10299" y="9567"/>
                </a:lnTo>
                <a:cubicBezTo>
                  <a:pt x="10299" y="9550"/>
                  <a:pt x="10293" y="9533"/>
                  <a:pt x="10287" y="9527"/>
                </a:cubicBezTo>
                <a:cubicBezTo>
                  <a:pt x="10287" y="9521"/>
                  <a:pt x="10276" y="9504"/>
                  <a:pt x="10282" y="9504"/>
                </a:cubicBezTo>
                <a:cubicBezTo>
                  <a:pt x="10287" y="9499"/>
                  <a:pt x="10276" y="9487"/>
                  <a:pt x="10270" y="9482"/>
                </a:cubicBezTo>
                <a:cubicBezTo>
                  <a:pt x="10265" y="9482"/>
                  <a:pt x="10265" y="9470"/>
                  <a:pt x="10265" y="9464"/>
                </a:cubicBezTo>
                <a:lnTo>
                  <a:pt x="10270" y="9464"/>
                </a:lnTo>
                <a:lnTo>
                  <a:pt x="10276" y="9459"/>
                </a:lnTo>
                <a:cubicBezTo>
                  <a:pt x="10287" y="9447"/>
                  <a:pt x="10276" y="9436"/>
                  <a:pt x="10270" y="9430"/>
                </a:cubicBezTo>
                <a:cubicBezTo>
                  <a:pt x="10265" y="9425"/>
                  <a:pt x="10276" y="9413"/>
                  <a:pt x="10282" y="9413"/>
                </a:cubicBezTo>
                <a:cubicBezTo>
                  <a:pt x="10287" y="9413"/>
                  <a:pt x="10276" y="9379"/>
                  <a:pt x="10276" y="9362"/>
                </a:cubicBezTo>
                <a:cubicBezTo>
                  <a:pt x="10276" y="9351"/>
                  <a:pt x="10276" y="9328"/>
                  <a:pt x="10276" y="9323"/>
                </a:cubicBezTo>
                <a:cubicBezTo>
                  <a:pt x="10276" y="9317"/>
                  <a:pt x="10265" y="9289"/>
                  <a:pt x="10253" y="9260"/>
                </a:cubicBezTo>
                <a:lnTo>
                  <a:pt x="10265" y="9243"/>
                </a:lnTo>
                <a:lnTo>
                  <a:pt x="10282" y="9226"/>
                </a:lnTo>
                <a:cubicBezTo>
                  <a:pt x="10276" y="9203"/>
                  <a:pt x="10293" y="9147"/>
                  <a:pt x="10287" y="9130"/>
                </a:cubicBezTo>
                <a:cubicBezTo>
                  <a:pt x="10282" y="9113"/>
                  <a:pt x="10265" y="9073"/>
                  <a:pt x="10265" y="9056"/>
                </a:cubicBezTo>
                <a:cubicBezTo>
                  <a:pt x="10265" y="9045"/>
                  <a:pt x="10265" y="9016"/>
                  <a:pt x="10270" y="9005"/>
                </a:cubicBezTo>
                <a:lnTo>
                  <a:pt x="10265" y="8988"/>
                </a:lnTo>
                <a:lnTo>
                  <a:pt x="10253" y="8965"/>
                </a:lnTo>
                <a:cubicBezTo>
                  <a:pt x="10276" y="8948"/>
                  <a:pt x="10265" y="8914"/>
                  <a:pt x="10253" y="8908"/>
                </a:cubicBezTo>
                <a:cubicBezTo>
                  <a:pt x="10242" y="8897"/>
                  <a:pt x="10242" y="8869"/>
                  <a:pt x="10248" y="8857"/>
                </a:cubicBezTo>
                <a:cubicBezTo>
                  <a:pt x="10248" y="8852"/>
                  <a:pt x="10242" y="8829"/>
                  <a:pt x="10242" y="8823"/>
                </a:cubicBezTo>
                <a:cubicBezTo>
                  <a:pt x="10248" y="8818"/>
                  <a:pt x="10265" y="8778"/>
                  <a:pt x="10259" y="8772"/>
                </a:cubicBezTo>
                <a:cubicBezTo>
                  <a:pt x="10253" y="8761"/>
                  <a:pt x="10248" y="8744"/>
                  <a:pt x="10242" y="8733"/>
                </a:cubicBezTo>
                <a:lnTo>
                  <a:pt x="10253" y="8716"/>
                </a:lnTo>
                <a:lnTo>
                  <a:pt x="10265" y="8710"/>
                </a:lnTo>
                <a:cubicBezTo>
                  <a:pt x="10253" y="8687"/>
                  <a:pt x="10248" y="8659"/>
                  <a:pt x="10248" y="8647"/>
                </a:cubicBezTo>
                <a:lnTo>
                  <a:pt x="10248" y="8636"/>
                </a:lnTo>
                <a:cubicBezTo>
                  <a:pt x="10248" y="8625"/>
                  <a:pt x="10265" y="8619"/>
                  <a:pt x="10259" y="8608"/>
                </a:cubicBezTo>
                <a:cubicBezTo>
                  <a:pt x="10251" y="8591"/>
                  <a:pt x="10258" y="8581"/>
                  <a:pt x="10271" y="8581"/>
                </a:cubicBezTo>
                <a:cubicBezTo>
                  <a:pt x="10276" y="8581"/>
                  <a:pt x="10281" y="8582"/>
                  <a:pt x="10287" y="8585"/>
                </a:cubicBezTo>
                <a:lnTo>
                  <a:pt x="10299" y="8585"/>
                </a:lnTo>
                <a:cubicBezTo>
                  <a:pt x="10299" y="8585"/>
                  <a:pt x="10300" y="8586"/>
                  <a:pt x="10300" y="8586"/>
                </a:cubicBezTo>
                <a:cubicBezTo>
                  <a:pt x="10308" y="8586"/>
                  <a:pt x="10332" y="8551"/>
                  <a:pt x="10327" y="8545"/>
                </a:cubicBezTo>
                <a:cubicBezTo>
                  <a:pt x="10325" y="8544"/>
                  <a:pt x="10323" y="8544"/>
                  <a:pt x="10320" y="8544"/>
                </a:cubicBezTo>
                <a:cubicBezTo>
                  <a:pt x="10310" y="8544"/>
                  <a:pt x="10298" y="8552"/>
                  <a:pt x="10293" y="8557"/>
                </a:cubicBezTo>
                <a:cubicBezTo>
                  <a:pt x="10290" y="8560"/>
                  <a:pt x="10287" y="8561"/>
                  <a:pt x="10285" y="8561"/>
                </a:cubicBezTo>
                <a:cubicBezTo>
                  <a:pt x="10283" y="8561"/>
                  <a:pt x="10282" y="8560"/>
                  <a:pt x="10282" y="8557"/>
                </a:cubicBezTo>
                <a:lnTo>
                  <a:pt x="10276" y="8557"/>
                </a:lnTo>
                <a:cubicBezTo>
                  <a:pt x="10270" y="8551"/>
                  <a:pt x="10253" y="8545"/>
                  <a:pt x="10248" y="8540"/>
                </a:cubicBezTo>
                <a:cubicBezTo>
                  <a:pt x="10248" y="8534"/>
                  <a:pt x="10259" y="8523"/>
                  <a:pt x="10259" y="8517"/>
                </a:cubicBezTo>
                <a:cubicBezTo>
                  <a:pt x="10259" y="8500"/>
                  <a:pt x="10259" y="8483"/>
                  <a:pt x="10293" y="8477"/>
                </a:cubicBezTo>
                <a:lnTo>
                  <a:pt x="10304" y="8477"/>
                </a:lnTo>
                <a:cubicBezTo>
                  <a:pt x="10316" y="8466"/>
                  <a:pt x="10327" y="8443"/>
                  <a:pt x="10338" y="8426"/>
                </a:cubicBezTo>
                <a:lnTo>
                  <a:pt x="10367" y="8426"/>
                </a:lnTo>
                <a:cubicBezTo>
                  <a:pt x="10378" y="8426"/>
                  <a:pt x="10367" y="8415"/>
                  <a:pt x="10350" y="8409"/>
                </a:cubicBezTo>
                <a:lnTo>
                  <a:pt x="10333" y="8398"/>
                </a:lnTo>
                <a:cubicBezTo>
                  <a:pt x="10316" y="8381"/>
                  <a:pt x="10310" y="8358"/>
                  <a:pt x="10282" y="8352"/>
                </a:cubicBezTo>
                <a:cubicBezTo>
                  <a:pt x="10259" y="8347"/>
                  <a:pt x="10231" y="8324"/>
                  <a:pt x="10282" y="8318"/>
                </a:cubicBezTo>
                <a:lnTo>
                  <a:pt x="10287" y="8318"/>
                </a:lnTo>
                <a:cubicBezTo>
                  <a:pt x="10287" y="8313"/>
                  <a:pt x="10304" y="8290"/>
                  <a:pt x="10316" y="8290"/>
                </a:cubicBezTo>
                <a:cubicBezTo>
                  <a:pt x="10327" y="8290"/>
                  <a:pt x="10344" y="8296"/>
                  <a:pt x="10350" y="8296"/>
                </a:cubicBezTo>
                <a:cubicBezTo>
                  <a:pt x="10350" y="8301"/>
                  <a:pt x="10355" y="8318"/>
                  <a:pt x="10361" y="8335"/>
                </a:cubicBezTo>
                <a:lnTo>
                  <a:pt x="10333" y="8341"/>
                </a:lnTo>
                <a:cubicBezTo>
                  <a:pt x="10327" y="8347"/>
                  <a:pt x="10338" y="8364"/>
                  <a:pt x="10338" y="8364"/>
                </a:cubicBezTo>
                <a:cubicBezTo>
                  <a:pt x="10339" y="8365"/>
                  <a:pt x="10340" y="8365"/>
                  <a:pt x="10341" y="8365"/>
                </a:cubicBezTo>
                <a:cubicBezTo>
                  <a:pt x="10349" y="8365"/>
                  <a:pt x="10361" y="8352"/>
                  <a:pt x="10361" y="8347"/>
                </a:cubicBezTo>
                <a:cubicBezTo>
                  <a:pt x="10367" y="8341"/>
                  <a:pt x="10378" y="8330"/>
                  <a:pt x="10378" y="8330"/>
                </a:cubicBezTo>
                <a:cubicBezTo>
                  <a:pt x="10384" y="8324"/>
                  <a:pt x="10407" y="8313"/>
                  <a:pt x="10401" y="8307"/>
                </a:cubicBezTo>
                <a:cubicBezTo>
                  <a:pt x="10395" y="8301"/>
                  <a:pt x="10378" y="8290"/>
                  <a:pt x="10355" y="8279"/>
                </a:cubicBezTo>
                <a:lnTo>
                  <a:pt x="10355" y="8256"/>
                </a:lnTo>
                <a:cubicBezTo>
                  <a:pt x="10355" y="8222"/>
                  <a:pt x="10338" y="8194"/>
                  <a:pt x="10327" y="8165"/>
                </a:cubicBezTo>
                <a:cubicBezTo>
                  <a:pt x="10327" y="8165"/>
                  <a:pt x="10333" y="8160"/>
                  <a:pt x="10338" y="8154"/>
                </a:cubicBezTo>
                <a:lnTo>
                  <a:pt x="10344" y="8154"/>
                </a:lnTo>
                <a:cubicBezTo>
                  <a:pt x="10344" y="8160"/>
                  <a:pt x="10355" y="8177"/>
                  <a:pt x="10361" y="8182"/>
                </a:cubicBezTo>
                <a:cubicBezTo>
                  <a:pt x="10361" y="8188"/>
                  <a:pt x="10378" y="8216"/>
                  <a:pt x="10390" y="8216"/>
                </a:cubicBezTo>
                <a:cubicBezTo>
                  <a:pt x="10401" y="8216"/>
                  <a:pt x="10418" y="8239"/>
                  <a:pt x="10418" y="8250"/>
                </a:cubicBezTo>
                <a:cubicBezTo>
                  <a:pt x="10424" y="8256"/>
                  <a:pt x="10424" y="8262"/>
                  <a:pt x="10429" y="8262"/>
                </a:cubicBezTo>
                <a:cubicBezTo>
                  <a:pt x="10429" y="8262"/>
                  <a:pt x="10429" y="8233"/>
                  <a:pt x="10429" y="8222"/>
                </a:cubicBezTo>
                <a:cubicBezTo>
                  <a:pt x="10429" y="8211"/>
                  <a:pt x="10401" y="8182"/>
                  <a:pt x="10390" y="8177"/>
                </a:cubicBezTo>
                <a:cubicBezTo>
                  <a:pt x="10378" y="8165"/>
                  <a:pt x="10395" y="8154"/>
                  <a:pt x="10401" y="8154"/>
                </a:cubicBezTo>
                <a:cubicBezTo>
                  <a:pt x="10412" y="8154"/>
                  <a:pt x="10418" y="8160"/>
                  <a:pt x="10424" y="8171"/>
                </a:cubicBezTo>
                <a:lnTo>
                  <a:pt x="10441" y="8165"/>
                </a:lnTo>
                <a:lnTo>
                  <a:pt x="10446" y="8165"/>
                </a:lnTo>
                <a:cubicBezTo>
                  <a:pt x="10441" y="8154"/>
                  <a:pt x="10441" y="8137"/>
                  <a:pt x="10441" y="8131"/>
                </a:cubicBezTo>
                <a:cubicBezTo>
                  <a:pt x="10446" y="8125"/>
                  <a:pt x="10429" y="8120"/>
                  <a:pt x="10407" y="8120"/>
                </a:cubicBezTo>
                <a:lnTo>
                  <a:pt x="10407" y="8103"/>
                </a:lnTo>
                <a:cubicBezTo>
                  <a:pt x="10407" y="8086"/>
                  <a:pt x="10401" y="8074"/>
                  <a:pt x="10395" y="8074"/>
                </a:cubicBezTo>
                <a:lnTo>
                  <a:pt x="10372" y="8074"/>
                </a:lnTo>
                <a:cubicBezTo>
                  <a:pt x="10364" y="8078"/>
                  <a:pt x="10348" y="8082"/>
                  <a:pt x="10337" y="8082"/>
                </a:cubicBezTo>
                <a:cubicBezTo>
                  <a:pt x="10332" y="8082"/>
                  <a:pt x="10329" y="8082"/>
                  <a:pt x="10327" y="8080"/>
                </a:cubicBezTo>
                <a:cubicBezTo>
                  <a:pt x="10327" y="8074"/>
                  <a:pt x="10355" y="8046"/>
                  <a:pt x="10344" y="8035"/>
                </a:cubicBezTo>
                <a:cubicBezTo>
                  <a:pt x="10336" y="8031"/>
                  <a:pt x="10342" y="8027"/>
                  <a:pt x="10349" y="8027"/>
                </a:cubicBezTo>
                <a:cubicBezTo>
                  <a:pt x="10351" y="8027"/>
                  <a:pt x="10354" y="8027"/>
                  <a:pt x="10355" y="8029"/>
                </a:cubicBezTo>
                <a:cubicBezTo>
                  <a:pt x="10361" y="8029"/>
                  <a:pt x="10380" y="8052"/>
                  <a:pt x="10388" y="8052"/>
                </a:cubicBezTo>
                <a:cubicBezTo>
                  <a:pt x="10388" y="8052"/>
                  <a:pt x="10389" y="8052"/>
                  <a:pt x="10390" y="8052"/>
                </a:cubicBezTo>
                <a:cubicBezTo>
                  <a:pt x="10401" y="8046"/>
                  <a:pt x="10424" y="8035"/>
                  <a:pt x="10429" y="8029"/>
                </a:cubicBezTo>
                <a:cubicBezTo>
                  <a:pt x="10435" y="8029"/>
                  <a:pt x="10435" y="8023"/>
                  <a:pt x="10435" y="8018"/>
                </a:cubicBezTo>
                <a:cubicBezTo>
                  <a:pt x="10435" y="8018"/>
                  <a:pt x="10378" y="8018"/>
                  <a:pt x="10361" y="8012"/>
                </a:cubicBezTo>
                <a:cubicBezTo>
                  <a:pt x="10338" y="8006"/>
                  <a:pt x="10316" y="8001"/>
                  <a:pt x="10310" y="8001"/>
                </a:cubicBezTo>
                <a:lnTo>
                  <a:pt x="10293" y="8001"/>
                </a:lnTo>
                <a:cubicBezTo>
                  <a:pt x="10276" y="7995"/>
                  <a:pt x="10253" y="7984"/>
                  <a:pt x="10265" y="7978"/>
                </a:cubicBezTo>
                <a:cubicBezTo>
                  <a:pt x="10270" y="7978"/>
                  <a:pt x="10293" y="7967"/>
                  <a:pt x="10310" y="7961"/>
                </a:cubicBezTo>
                <a:lnTo>
                  <a:pt x="10327" y="7944"/>
                </a:lnTo>
                <a:lnTo>
                  <a:pt x="10333" y="7944"/>
                </a:lnTo>
                <a:cubicBezTo>
                  <a:pt x="10344" y="7938"/>
                  <a:pt x="10361" y="7921"/>
                  <a:pt x="10372" y="7921"/>
                </a:cubicBezTo>
                <a:cubicBezTo>
                  <a:pt x="10378" y="7927"/>
                  <a:pt x="10412" y="7944"/>
                  <a:pt x="10424" y="7950"/>
                </a:cubicBezTo>
                <a:cubicBezTo>
                  <a:pt x="10424" y="7950"/>
                  <a:pt x="10425" y="7950"/>
                  <a:pt x="10426" y="7950"/>
                </a:cubicBezTo>
                <a:cubicBezTo>
                  <a:pt x="10432" y="7950"/>
                  <a:pt x="10417" y="7920"/>
                  <a:pt x="10401" y="7910"/>
                </a:cubicBezTo>
                <a:cubicBezTo>
                  <a:pt x="10384" y="7904"/>
                  <a:pt x="10361" y="7887"/>
                  <a:pt x="10350" y="7876"/>
                </a:cubicBezTo>
                <a:lnTo>
                  <a:pt x="10361" y="7870"/>
                </a:lnTo>
                <a:cubicBezTo>
                  <a:pt x="10372" y="7853"/>
                  <a:pt x="10372" y="7842"/>
                  <a:pt x="10355" y="7836"/>
                </a:cubicBezTo>
                <a:lnTo>
                  <a:pt x="10338" y="7825"/>
                </a:lnTo>
                <a:cubicBezTo>
                  <a:pt x="10338" y="7813"/>
                  <a:pt x="10287" y="7802"/>
                  <a:pt x="10265" y="7802"/>
                </a:cubicBezTo>
                <a:cubicBezTo>
                  <a:pt x="10242" y="7802"/>
                  <a:pt x="10231" y="7785"/>
                  <a:pt x="10236" y="7779"/>
                </a:cubicBezTo>
                <a:cubicBezTo>
                  <a:pt x="10236" y="7774"/>
                  <a:pt x="10253" y="7762"/>
                  <a:pt x="10270" y="7751"/>
                </a:cubicBezTo>
                <a:lnTo>
                  <a:pt x="10287" y="7768"/>
                </a:lnTo>
                <a:cubicBezTo>
                  <a:pt x="10299" y="7774"/>
                  <a:pt x="10321" y="7774"/>
                  <a:pt x="10333" y="7785"/>
                </a:cubicBezTo>
                <a:lnTo>
                  <a:pt x="10338" y="7785"/>
                </a:lnTo>
                <a:cubicBezTo>
                  <a:pt x="10338" y="7796"/>
                  <a:pt x="10355" y="7808"/>
                  <a:pt x="10378" y="7813"/>
                </a:cubicBezTo>
                <a:lnTo>
                  <a:pt x="10395" y="7819"/>
                </a:lnTo>
                <a:cubicBezTo>
                  <a:pt x="10401" y="7819"/>
                  <a:pt x="10401" y="7825"/>
                  <a:pt x="10401" y="7830"/>
                </a:cubicBezTo>
                <a:lnTo>
                  <a:pt x="10401" y="7842"/>
                </a:lnTo>
                <a:cubicBezTo>
                  <a:pt x="10395" y="7853"/>
                  <a:pt x="10384" y="7864"/>
                  <a:pt x="10378" y="7870"/>
                </a:cubicBezTo>
                <a:lnTo>
                  <a:pt x="10378" y="7876"/>
                </a:lnTo>
                <a:lnTo>
                  <a:pt x="10372" y="7881"/>
                </a:lnTo>
                <a:cubicBezTo>
                  <a:pt x="10372" y="7893"/>
                  <a:pt x="10395" y="7910"/>
                  <a:pt x="10407" y="7910"/>
                </a:cubicBezTo>
                <a:lnTo>
                  <a:pt x="10435" y="7910"/>
                </a:lnTo>
                <a:cubicBezTo>
                  <a:pt x="10441" y="7910"/>
                  <a:pt x="10441" y="7904"/>
                  <a:pt x="10441" y="7899"/>
                </a:cubicBezTo>
                <a:lnTo>
                  <a:pt x="10441" y="7893"/>
                </a:lnTo>
                <a:lnTo>
                  <a:pt x="10435" y="7876"/>
                </a:lnTo>
                <a:cubicBezTo>
                  <a:pt x="10435" y="7853"/>
                  <a:pt x="10435" y="7825"/>
                  <a:pt x="10435" y="7819"/>
                </a:cubicBezTo>
                <a:cubicBezTo>
                  <a:pt x="10435" y="7813"/>
                  <a:pt x="10407" y="7802"/>
                  <a:pt x="10395" y="7796"/>
                </a:cubicBezTo>
                <a:cubicBezTo>
                  <a:pt x="10384" y="7796"/>
                  <a:pt x="10333" y="7779"/>
                  <a:pt x="10344" y="7774"/>
                </a:cubicBezTo>
                <a:cubicBezTo>
                  <a:pt x="10355" y="7762"/>
                  <a:pt x="10333" y="7757"/>
                  <a:pt x="10316" y="7757"/>
                </a:cubicBezTo>
                <a:cubicBezTo>
                  <a:pt x="10304" y="7757"/>
                  <a:pt x="10293" y="7751"/>
                  <a:pt x="10299" y="7745"/>
                </a:cubicBezTo>
                <a:cubicBezTo>
                  <a:pt x="10303" y="7744"/>
                  <a:pt x="10308" y="7744"/>
                  <a:pt x="10313" y="7744"/>
                </a:cubicBezTo>
                <a:cubicBezTo>
                  <a:pt x="10319" y="7744"/>
                  <a:pt x="10325" y="7744"/>
                  <a:pt x="10331" y="7744"/>
                </a:cubicBezTo>
                <a:cubicBezTo>
                  <a:pt x="10346" y="7744"/>
                  <a:pt x="10355" y="7741"/>
                  <a:pt x="10327" y="7717"/>
                </a:cubicBezTo>
                <a:cubicBezTo>
                  <a:pt x="10327" y="7717"/>
                  <a:pt x="10344" y="7700"/>
                  <a:pt x="10350" y="7700"/>
                </a:cubicBezTo>
                <a:lnTo>
                  <a:pt x="10412" y="7694"/>
                </a:lnTo>
                <a:cubicBezTo>
                  <a:pt x="10429" y="7683"/>
                  <a:pt x="10446" y="7666"/>
                  <a:pt x="10452" y="7660"/>
                </a:cubicBezTo>
                <a:lnTo>
                  <a:pt x="10452" y="7655"/>
                </a:lnTo>
                <a:lnTo>
                  <a:pt x="10452" y="7649"/>
                </a:lnTo>
                <a:cubicBezTo>
                  <a:pt x="10446" y="7646"/>
                  <a:pt x="10441" y="7645"/>
                  <a:pt x="10436" y="7645"/>
                </a:cubicBezTo>
                <a:cubicBezTo>
                  <a:pt x="10431" y="7645"/>
                  <a:pt x="10426" y="7646"/>
                  <a:pt x="10424" y="7649"/>
                </a:cubicBezTo>
                <a:cubicBezTo>
                  <a:pt x="10424" y="7649"/>
                  <a:pt x="10412" y="7677"/>
                  <a:pt x="10395" y="7677"/>
                </a:cubicBezTo>
                <a:cubicBezTo>
                  <a:pt x="10378" y="7672"/>
                  <a:pt x="10424" y="7655"/>
                  <a:pt x="10418" y="7638"/>
                </a:cubicBezTo>
                <a:cubicBezTo>
                  <a:pt x="10418" y="7626"/>
                  <a:pt x="10418" y="7581"/>
                  <a:pt x="10401" y="7569"/>
                </a:cubicBezTo>
                <a:cubicBezTo>
                  <a:pt x="10384" y="7558"/>
                  <a:pt x="10372" y="7552"/>
                  <a:pt x="10372" y="7547"/>
                </a:cubicBezTo>
                <a:lnTo>
                  <a:pt x="10378" y="7547"/>
                </a:lnTo>
                <a:cubicBezTo>
                  <a:pt x="10381" y="7544"/>
                  <a:pt x="10384" y="7543"/>
                  <a:pt x="10388" y="7543"/>
                </a:cubicBezTo>
                <a:cubicBezTo>
                  <a:pt x="10395" y="7543"/>
                  <a:pt x="10403" y="7546"/>
                  <a:pt x="10409" y="7546"/>
                </a:cubicBezTo>
                <a:cubicBezTo>
                  <a:pt x="10414" y="7546"/>
                  <a:pt x="10418" y="7544"/>
                  <a:pt x="10418" y="7535"/>
                </a:cubicBezTo>
                <a:cubicBezTo>
                  <a:pt x="10418" y="7524"/>
                  <a:pt x="10395" y="7518"/>
                  <a:pt x="10384" y="7513"/>
                </a:cubicBezTo>
                <a:lnTo>
                  <a:pt x="10372" y="7507"/>
                </a:lnTo>
                <a:cubicBezTo>
                  <a:pt x="10355" y="7507"/>
                  <a:pt x="10355" y="7479"/>
                  <a:pt x="10355" y="7467"/>
                </a:cubicBezTo>
                <a:cubicBezTo>
                  <a:pt x="10358" y="7463"/>
                  <a:pt x="10365" y="7461"/>
                  <a:pt x="10373" y="7461"/>
                </a:cubicBezTo>
                <a:cubicBezTo>
                  <a:pt x="10386" y="7461"/>
                  <a:pt x="10401" y="7466"/>
                  <a:pt x="10401" y="7473"/>
                </a:cubicBezTo>
                <a:cubicBezTo>
                  <a:pt x="10401" y="7484"/>
                  <a:pt x="10407" y="7501"/>
                  <a:pt x="10407" y="7513"/>
                </a:cubicBezTo>
                <a:lnTo>
                  <a:pt x="10424" y="7507"/>
                </a:lnTo>
                <a:lnTo>
                  <a:pt x="10429" y="7507"/>
                </a:lnTo>
                <a:cubicBezTo>
                  <a:pt x="10429" y="7496"/>
                  <a:pt x="10435" y="7479"/>
                  <a:pt x="10435" y="7479"/>
                </a:cubicBezTo>
                <a:cubicBezTo>
                  <a:pt x="10435" y="7473"/>
                  <a:pt x="10412" y="7445"/>
                  <a:pt x="10424" y="7439"/>
                </a:cubicBezTo>
                <a:cubicBezTo>
                  <a:pt x="10435" y="7433"/>
                  <a:pt x="10446" y="7422"/>
                  <a:pt x="10452" y="7416"/>
                </a:cubicBezTo>
                <a:cubicBezTo>
                  <a:pt x="10452" y="7416"/>
                  <a:pt x="10446" y="7411"/>
                  <a:pt x="10441" y="7411"/>
                </a:cubicBezTo>
                <a:lnTo>
                  <a:pt x="10429" y="7411"/>
                </a:lnTo>
                <a:cubicBezTo>
                  <a:pt x="10424" y="7411"/>
                  <a:pt x="10407" y="7388"/>
                  <a:pt x="10395" y="7377"/>
                </a:cubicBezTo>
                <a:cubicBezTo>
                  <a:pt x="10390" y="7371"/>
                  <a:pt x="10401" y="7360"/>
                  <a:pt x="10424" y="7348"/>
                </a:cubicBezTo>
                <a:lnTo>
                  <a:pt x="10429" y="7337"/>
                </a:lnTo>
                <a:lnTo>
                  <a:pt x="10435" y="7331"/>
                </a:lnTo>
                <a:cubicBezTo>
                  <a:pt x="10429" y="7314"/>
                  <a:pt x="10424" y="7280"/>
                  <a:pt x="10429" y="7269"/>
                </a:cubicBezTo>
                <a:cubicBezTo>
                  <a:pt x="10429" y="7263"/>
                  <a:pt x="10441" y="7246"/>
                  <a:pt x="10441" y="7246"/>
                </a:cubicBezTo>
                <a:cubicBezTo>
                  <a:pt x="10441" y="7240"/>
                  <a:pt x="10435" y="7201"/>
                  <a:pt x="10441" y="7184"/>
                </a:cubicBezTo>
                <a:cubicBezTo>
                  <a:pt x="10446" y="7172"/>
                  <a:pt x="10446" y="7144"/>
                  <a:pt x="10446" y="7133"/>
                </a:cubicBezTo>
                <a:lnTo>
                  <a:pt x="10395" y="7133"/>
                </a:lnTo>
                <a:cubicBezTo>
                  <a:pt x="10378" y="7121"/>
                  <a:pt x="10401" y="7104"/>
                  <a:pt x="10412" y="7099"/>
                </a:cubicBezTo>
                <a:cubicBezTo>
                  <a:pt x="10424" y="7093"/>
                  <a:pt x="10418" y="7064"/>
                  <a:pt x="10407" y="7053"/>
                </a:cubicBezTo>
                <a:cubicBezTo>
                  <a:pt x="10401" y="7042"/>
                  <a:pt x="10407" y="7025"/>
                  <a:pt x="10418" y="7019"/>
                </a:cubicBezTo>
                <a:lnTo>
                  <a:pt x="10429" y="7013"/>
                </a:lnTo>
                <a:lnTo>
                  <a:pt x="10435" y="7008"/>
                </a:lnTo>
                <a:cubicBezTo>
                  <a:pt x="10441" y="6996"/>
                  <a:pt x="10401" y="6991"/>
                  <a:pt x="10390" y="6991"/>
                </a:cubicBezTo>
                <a:cubicBezTo>
                  <a:pt x="10372" y="6991"/>
                  <a:pt x="10378" y="6979"/>
                  <a:pt x="10384" y="6979"/>
                </a:cubicBezTo>
                <a:cubicBezTo>
                  <a:pt x="10392" y="6975"/>
                  <a:pt x="10408" y="6964"/>
                  <a:pt x="10417" y="6964"/>
                </a:cubicBezTo>
                <a:cubicBezTo>
                  <a:pt x="10420" y="6964"/>
                  <a:pt x="10422" y="6965"/>
                  <a:pt x="10424" y="6968"/>
                </a:cubicBezTo>
                <a:cubicBezTo>
                  <a:pt x="10424" y="6969"/>
                  <a:pt x="10424" y="6969"/>
                  <a:pt x="10424" y="6969"/>
                </a:cubicBezTo>
                <a:cubicBezTo>
                  <a:pt x="10427" y="6969"/>
                  <a:pt x="10436" y="6958"/>
                  <a:pt x="10441" y="6940"/>
                </a:cubicBezTo>
                <a:lnTo>
                  <a:pt x="10446" y="6917"/>
                </a:lnTo>
                <a:cubicBezTo>
                  <a:pt x="10446" y="6917"/>
                  <a:pt x="10441" y="6894"/>
                  <a:pt x="10441" y="6877"/>
                </a:cubicBezTo>
                <a:lnTo>
                  <a:pt x="10435" y="6866"/>
                </a:lnTo>
                <a:cubicBezTo>
                  <a:pt x="10429" y="6843"/>
                  <a:pt x="10446" y="6820"/>
                  <a:pt x="10424" y="6798"/>
                </a:cubicBezTo>
                <a:cubicBezTo>
                  <a:pt x="10412" y="6792"/>
                  <a:pt x="10418" y="6781"/>
                  <a:pt x="10441" y="6781"/>
                </a:cubicBezTo>
                <a:cubicBezTo>
                  <a:pt x="10458" y="6775"/>
                  <a:pt x="10446" y="6775"/>
                  <a:pt x="10441" y="6764"/>
                </a:cubicBezTo>
                <a:lnTo>
                  <a:pt x="10441" y="6752"/>
                </a:lnTo>
                <a:cubicBezTo>
                  <a:pt x="10441" y="6741"/>
                  <a:pt x="10424" y="6730"/>
                  <a:pt x="10412" y="6730"/>
                </a:cubicBezTo>
                <a:cubicBezTo>
                  <a:pt x="10401" y="6730"/>
                  <a:pt x="10401" y="6707"/>
                  <a:pt x="10412" y="6684"/>
                </a:cubicBezTo>
                <a:lnTo>
                  <a:pt x="10446" y="6684"/>
                </a:lnTo>
                <a:cubicBezTo>
                  <a:pt x="10446" y="6684"/>
                  <a:pt x="10452" y="6667"/>
                  <a:pt x="10446" y="6662"/>
                </a:cubicBezTo>
                <a:lnTo>
                  <a:pt x="10441" y="6656"/>
                </a:lnTo>
                <a:cubicBezTo>
                  <a:pt x="10429" y="6645"/>
                  <a:pt x="10435" y="6628"/>
                  <a:pt x="10446" y="6622"/>
                </a:cubicBezTo>
                <a:cubicBezTo>
                  <a:pt x="10458" y="6616"/>
                  <a:pt x="10435" y="6605"/>
                  <a:pt x="10429" y="6599"/>
                </a:cubicBezTo>
                <a:cubicBezTo>
                  <a:pt x="10424" y="6599"/>
                  <a:pt x="10424" y="6582"/>
                  <a:pt x="10435" y="6565"/>
                </a:cubicBezTo>
                <a:lnTo>
                  <a:pt x="10446" y="6554"/>
                </a:lnTo>
                <a:lnTo>
                  <a:pt x="10469" y="6531"/>
                </a:lnTo>
                <a:cubicBezTo>
                  <a:pt x="10452" y="6520"/>
                  <a:pt x="10441" y="6497"/>
                  <a:pt x="10452" y="6486"/>
                </a:cubicBezTo>
                <a:lnTo>
                  <a:pt x="10452" y="6474"/>
                </a:lnTo>
                <a:cubicBezTo>
                  <a:pt x="10446" y="6463"/>
                  <a:pt x="10424" y="6446"/>
                  <a:pt x="10429" y="6440"/>
                </a:cubicBezTo>
                <a:lnTo>
                  <a:pt x="10446" y="6418"/>
                </a:lnTo>
                <a:cubicBezTo>
                  <a:pt x="10424" y="6412"/>
                  <a:pt x="10418" y="6401"/>
                  <a:pt x="10418" y="6401"/>
                </a:cubicBezTo>
                <a:cubicBezTo>
                  <a:pt x="10424" y="6401"/>
                  <a:pt x="10441" y="6367"/>
                  <a:pt x="10441" y="6355"/>
                </a:cubicBezTo>
                <a:cubicBezTo>
                  <a:pt x="10441" y="6338"/>
                  <a:pt x="10441" y="6316"/>
                  <a:pt x="10441" y="6304"/>
                </a:cubicBezTo>
                <a:cubicBezTo>
                  <a:pt x="10435" y="6299"/>
                  <a:pt x="10435" y="6281"/>
                  <a:pt x="10435" y="6276"/>
                </a:cubicBezTo>
                <a:cubicBezTo>
                  <a:pt x="10441" y="6270"/>
                  <a:pt x="10441" y="6259"/>
                  <a:pt x="10441" y="6247"/>
                </a:cubicBezTo>
                <a:cubicBezTo>
                  <a:pt x="10441" y="6242"/>
                  <a:pt x="10469" y="6202"/>
                  <a:pt x="10463" y="6185"/>
                </a:cubicBezTo>
                <a:cubicBezTo>
                  <a:pt x="10458" y="6174"/>
                  <a:pt x="10446" y="6157"/>
                  <a:pt x="10441" y="6157"/>
                </a:cubicBezTo>
                <a:lnTo>
                  <a:pt x="10435" y="6151"/>
                </a:lnTo>
                <a:lnTo>
                  <a:pt x="10424" y="6145"/>
                </a:lnTo>
                <a:cubicBezTo>
                  <a:pt x="10407" y="6140"/>
                  <a:pt x="10435" y="6128"/>
                  <a:pt x="10435" y="6123"/>
                </a:cubicBezTo>
                <a:cubicBezTo>
                  <a:pt x="10435" y="6111"/>
                  <a:pt x="10435" y="6083"/>
                  <a:pt x="10435" y="6060"/>
                </a:cubicBezTo>
                <a:lnTo>
                  <a:pt x="10441" y="6038"/>
                </a:lnTo>
                <a:cubicBezTo>
                  <a:pt x="10452" y="6020"/>
                  <a:pt x="10452" y="5998"/>
                  <a:pt x="10452" y="5981"/>
                </a:cubicBezTo>
                <a:lnTo>
                  <a:pt x="10452" y="5975"/>
                </a:lnTo>
                <a:cubicBezTo>
                  <a:pt x="10446" y="5969"/>
                  <a:pt x="10458" y="5947"/>
                  <a:pt x="10452" y="5935"/>
                </a:cubicBezTo>
                <a:cubicBezTo>
                  <a:pt x="10441" y="5930"/>
                  <a:pt x="10458" y="5901"/>
                  <a:pt x="10452" y="5896"/>
                </a:cubicBezTo>
                <a:cubicBezTo>
                  <a:pt x="10446" y="5884"/>
                  <a:pt x="10458" y="5845"/>
                  <a:pt x="10458" y="5833"/>
                </a:cubicBezTo>
                <a:cubicBezTo>
                  <a:pt x="10452" y="5816"/>
                  <a:pt x="10446" y="5799"/>
                  <a:pt x="10446" y="5788"/>
                </a:cubicBezTo>
                <a:lnTo>
                  <a:pt x="10446" y="5777"/>
                </a:lnTo>
                <a:lnTo>
                  <a:pt x="10446" y="5765"/>
                </a:lnTo>
                <a:cubicBezTo>
                  <a:pt x="10446" y="5754"/>
                  <a:pt x="10441" y="5742"/>
                  <a:pt x="10424" y="5742"/>
                </a:cubicBezTo>
                <a:lnTo>
                  <a:pt x="10407" y="5742"/>
                </a:lnTo>
                <a:cubicBezTo>
                  <a:pt x="10404" y="5744"/>
                  <a:pt x="10402" y="5744"/>
                  <a:pt x="10401" y="5744"/>
                </a:cubicBezTo>
                <a:cubicBezTo>
                  <a:pt x="10393" y="5744"/>
                  <a:pt x="10390" y="5736"/>
                  <a:pt x="10390" y="5731"/>
                </a:cubicBezTo>
                <a:cubicBezTo>
                  <a:pt x="10390" y="5727"/>
                  <a:pt x="10401" y="5723"/>
                  <a:pt x="10412" y="5723"/>
                </a:cubicBezTo>
                <a:cubicBezTo>
                  <a:pt x="10416" y="5723"/>
                  <a:pt x="10420" y="5724"/>
                  <a:pt x="10424" y="5725"/>
                </a:cubicBezTo>
                <a:cubicBezTo>
                  <a:pt x="10429" y="5725"/>
                  <a:pt x="10446" y="5714"/>
                  <a:pt x="10452" y="5703"/>
                </a:cubicBezTo>
                <a:lnTo>
                  <a:pt x="10452" y="5691"/>
                </a:lnTo>
                <a:lnTo>
                  <a:pt x="10441" y="5680"/>
                </a:lnTo>
                <a:cubicBezTo>
                  <a:pt x="10441" y="5680"/>
                  <a:pt x="10418" y="5623"/>
                  <a:pt x="10418" y="5623"/>
                </a:cubicBezTo>
                <a:lnTo>
                  <a:pt x="10441" y="5601"/>
                </a:lnTo>
                <a:cubicBezTo>
                  <a:pt x="10435" y="5578"/>
                  <a:pt x="10429" y="5516"/>
                  <a:pt x="10429" y="5504"/>
                </a:cubicBezTo>
                <a:cubicBezTo>
                  <a:pt x="10435" y="5487"/>
                  <a:pt x="10435" y="5464"/>
                  <a:pt x="10435" y="5459"/>
                </a:cubicBezTo>
                <a:cubicBezTo>
                  <a:pt x="10435" y="5453"/>
                  <a:pt x="10418" y="5430"/>
                  <a:pt x="10424" y="5425"/>
                </a:cubicBezTo>
                <a:cubicBezTo>
                  <a:pt x="10429" y="5413"/>
                  <a:pt x="10424" y="5396"/>
                  <a:pt x="10429" y="5391"/>
                </a:cubicBezTo>
                <a:cubicBezTo>
                  <a:pt x="10429" y="5385"/>
                  <a:pt x="10441" y="5368"/>
                  <a:pt x="10441" y="5351"/>
                </a:cubicBezTo>
                <a:lnTo>
                  <a:pt x="10435" y="5340"/>
                </a:lnTo>
                <a:lnTo>
                  <a:pt x="10401" y="5317"/>
                </a:lnTo>
                <a:cubicBezTo>
                  <a:pt x="10412" y="5289"/>
                  <a:pt x="10446" y="5215"/>
                  <a:pt x="10441" y="5198"/>
                </a:cubicBezTo>
                <a:cubicBezTo>
                  <a:pt x="10441" y="5181"/>
                  <a:pt x="10407" y="5169"/>
                  <a:pt x="10401" y="5164"/>
                </a:cubicBezTo>
                <a:cubicBezTo>
                  <a:pt x="10395" y="5164"/>
                  <a:pt x="10441" y="5130"/>
                  <a:pt x="10441" y="5118"/>
                </a:cubicBezTo>
                <a:cubicBezTo>
                  <a:pt x="10435" y="5101"/>
                  <a:pt x="10429" y="5050"/>
                  <a:pt x="10424" y="5033"/>
                </a:cubicBezTo>
                <a:cubicBezTo>
                  <a:pt x="10424" y="5016"/>
                  <a:pt x="10424" y="5005"/>
                  <a:pt x="10424" y="5005"/>
                </a:cubicBezTo>
                <a:cubicBezTo>
                  <a:pt x="10424" y="5005"/>
                  <a:pt x="10458" y="4999"/>
                  <a:pt x="10446" y="4988"/>
                </a:cubicBezTo>
                <a:cubicBezTo>
                  <a:pt x="10441" y="4982"/>
                  <a:pt x="10429" y="4959"/>
                  <a:pt x="10429" y="4954"/>
                </a:cubicBezTo>
                <a:cubicBezTo>
                  <a:pt x="10429" y="4948"/>
                  <a:pt x="10435" y="4931"/>
                  <a:pt x="10446" y="4920"/>
                </a:cubicBezTo>
                <a:lnTo>
                  <a:pt x="10429" y="4903"/>
                </a:lnTo>
                <a:cubicBezTo>
                  <a:pt x="10418" y="4897"/>
                  <a:pt x="10435" y="4874"/>
                  <a:pt x="10435" y="4857"/>
                </a:cubicBezTo>
                <a:lnTo>
                  <a:pt x="10435" y="4846"/>
                </a:lnTo>
                <a:cubicBezTo>
                  <a:pt x="10429" y="4835"/>
                  <a:pt x="10424" y="4812"/>
                  <a:pt x="10429" y="4806"/>
                </a:cubicBezTo>
                <a:cubicBezTo>
                  <a:pt x="10435" y="4801"/>
                  <a:pt x="10435" y="4795"/>
                  <a:pt x="10429" y="4789"/>
                </a:cubicBezTo>
                <a:cubicBezTo>
                  <a:pt x="10429" y="4789"/>
                  <a:pt x="10424" y="4789"/>
                  <a:pt x="10418" y="4795"/>
                </a:cubicBezTo>
                <a:cubicBezTo>
                  <a:pt x="10412" y="4795"/>
                  <a:pt x="10401" y="4789"/>
                  <a:pt x="10407" y="4789"/>
                </a:cubicBezTo>
                <a:cubicBezTo>
                  <a:pt x="10407" y="4784"/>
                  <a:pt x="10418" y="4772"/>
                  <a:pt x="10418" y="4772"/>
                </a:cubicBezTo>
                <a:cubicBezTo>
                  <a:pt x="10412" y="4761"/>
                  <a:pt x="10395" y="4761"/>
                  <a:pt x="10412" y="4750"/>
                </a:cubicBezTo>
                <a:cubicBezTo>
                  <a:pt x="10418" y="4750"/>
                  <a:pt x="10407" y="4738"/>
                  <a:pt x="10407" y="4733"/>
                </a:cubicBezTo>
                <a:lnTo>
                  <a:pt x="10412" y="4721"/>
                </a:lnTo>
                <a:cubicBezTo>
                  <a:pt x="10418" y="4710"/>
                  <a:pt x="10412" y="4681"/>
                  <a:pt x="10418" y="4670"/>
                </a:cubicBezTo>
                <a:cubicBezTo>
                  <a:pt x="10429" y="4664"/>
                  <a:pt x="10429" y="4636"/>
                  <a:pt x="10429" y="4630"/>
                </a:cubicBezTo>
                <a:cubicBezTo>
                  <a:pt x="10424" y="4625"/>
                  <a:pt x="10441" y="4602"/>
                  <a:pt x="10435" y="4596"/>
                </a:cubicBezTo>
                <a:cubicBezTo>
                  <a:pt x="10435" y="4585"/>
                  <a:pt x="10429" y="4574"/>
                  <a:pt x="10429" y="4568"/>
                </a:cubicBezTo>
                <a:lnTo>
                  <a:pt x="10435" y="4557"/>
                </a:lnTo>
                <a:lnTo>
                  <a:pt x="10446" y="4540"/>
                </a:lnTo>
                <a:cubicBezTo>
                  <a:pt x="10424" y="4534"/>
                  <a:pt x="10424" y="4528"/>
                  <a:pt x="10435" y="4528"/>
                </a:cubicBezTo>
                <a:cubicBezTo>
                  <a:pt x="10441" y="4528"/>
                  <a:pt x="10435" y="4511"/>
                  <a:pt x="10435" y="4506"/>
                </a:cubicBezTo>
                <a:cubicBezTo>
                  <a:pt x="10429" y="4500"/>
                  <a:pt x="10429" y="4489"/>
                  <a:pt x="10435" y="4477"/>
                </a:cubicBezTo>
                <a:lnTo>
                  <a:pt x="10424" y="4466"/>
                </a:lnTo>
                <a:lnTo>
                  <a:pt x="10412" y="4460"/>
                </a:lnTo>
                <a:cubicBezTo>
                  <a:pt x="10395" y="4449"/>
                  <a:pt x="10412" y="4432"/>
                  <a:pt x="10418" y="4432"/>
                </a:cubicBezTo>
                <a:cubicBezTo>
                  <a:pt x="10424" y="4432"/>
                  <a:pt x="10441" y="4403"/>
                  <a:pt x="10435" y="4398"/>
                </a:cubicBezTo>
                <a:cubicBezTo>
                  <a:pt x="10435" y="4386"/>
                  <a:pt x="10407" y="4364"/>
                  <a:pt x="10412" y="4358"/>
                </a:cubicBezTo>
                <a:cubicBezTo>
                  <a:pt x="10418" y="4347"/>
                  <a:pt x="10418" y="4330"/>
                  <a:pt x="10412" y="4313"/>
                </a:cubicBezTo>
                <a:lnTo>
                  <a:pt x="10429" y="4301"/>
                </a:lnTo>
                <a:lnTo>
                  <a:pt x="10452" y="4284"/>
                </a:lnTo>
                <a:cubicBezTo>
                  <a:pt x="10435" y="4267"/>
                  <a:pt x="10441" y="4228"/>
                  <a:pt x="10429" y="4216"/>
                </a:cubicBezTo>
                <a:cubicBezTo>
                  <a:pt x="10424" y="4211"/>
                  <a:pt x="10407" y="4182"/>
                  <a:pt x="10412" y="4177"/>
                </a:cubicBezTo>
                <a:cubicBezTo>
                  <a:pt x="10412" y="4171"/>
                  <a:pt x="10429" y="4120"/>
                  <a:pt x="10429" y="4103"/>
                </a:cubicBezTo>
                <a:cubicBezTo>
                  <a:pt x="10429" y="4080"/>
                  <a:pt x="10429" y="4063"/>
                  <a:pt x="10424" y="4063"/>
                </a:cubicBezTo>
                <a:cubicBezTo>
                  <a:pt x="10424" y="4063"/>
                  <a:pt x="10407" y="4040"/>
                  <a:pt x="10412" y="4040"/>
                </a:cubicBezTo>
                <a:cubicBezTo>
                  <a:pt x="10424" y="4035"/>
                  <a:pt x="10418" y="4018"/>
                  <a:pt x="10395" y="3995"/>
                </a:cubicBezTo>
                <a:lnTo>
                  <a:pt x="10407" y="3984"/>
                </a:lnTo>
                <a:lnTo>
                  <a:pt x="10424" y="3944"/>
                </a:lnTo>
                <a:cubicBezTo>
                  <a:pt x="10412" y="3904"/>
                  <a:pt x="10418" y="3847"/>
                  <a:pt x="10418" y="3836"/>
                </a:cubicBezTo>
                <a:cubicBezTo>
                  <a:pt x="10418" y="3825"/>
                  <a:pt x="10390" y="3813"/>
                  <a:pt x="10384" y="3808"/>
                </a:cubicBezTo>
                <a:cubicBezTo>
                  <a:pt x="10378" y="3808"/>
                  <a:pt x="10395" y="3785"/>
                  <a:pt x="10407" y="3779"/>
                </a:cubicBezTo>
                <a:cubicBezTo>
                  <a:pt x="10412" y="3768"/>
                  <a:pt x="10401" y="3745"/>
                  <a:pt x="10395" y="3740"/>
                </a:cubicBezTo>
                <a:cubicBezTo>
                  <a:pt x="10390" y="3734"/>
                  <a:pt x="10390" y="3728"/>
                  <a:pt x="10390" y="3717"/>
                </a:cubicBezTo>
                <a:lnTo>
                  <a:pt x="10395" y="3717"/>
                </a:lnTo>
                <a:cubicBezTo>
                  <a:pt x="10424" y="3689"/>
                  <a:pt x="10424" y="3689"/>
                  <a:pt x="10401" y="3660"/>
                </a:cubicBezTo>
                <a:cubicBezTo>
                  <a:pt x="10390" y="3655"/>
                  <a:pt x="10390" y="3637"/>
                  <a:pt x="10378" y="3637"/>
                </a:cubicBezTo>
                <a:lnTo>
                  <a:pt x="10367" y="3632"/>
                </a:lnTo>
                <a:cubicBezTo>
                  <a:pt x="10361" y="3626"/>
                  <a:pt x="10367" y="3609"/>
                  <a:pt x="10372" y="3609"/>
                </a:cubicBezTo>
                <a:cubicBezTo>
                  <a:pt x="10378" y="3609"/>
                  <a:pt x="10378" y="3598"/>
                  <a:pt x="10378" y="3598"/>
                </a:cubicBezTo>
                <a:cubicBezTo>
                  <a:pt x="10372" y="3592"/>
                  <a:pt x="10395" y="3586"/>
                  <a:pt x="10401" y="3586"/>
                </a:cubicBezTo>
                <a:cubicBezTo>
                  <a:pt x="10412" y="3586"/>
                  <a:pt x="10418" y="3564"/>
                  <a:pt x="10418" y="3552"/>
                </a:cubicBezTo>
                <a:cubicBezTo>
                  <a:pt x="10418" y="3547"/>
                  <a:pt x="10424" y="3518"/>
                  <a:pt x="10418" y="3513"/>
                </a:cubicBezTo>
                <a:cubicBezTo>
                  <a:pt x="10418" y="3507"/>
                  <a:pt x="10424" y="3479"/>
                  <a:pt x="10418" y="3473"/>
                </a:cubicBezTo>
                <a:cubicBezTo>
                  <a:pt x="10412" y="3467"/>
                  <a:pt x="10401" y="3445"/>
                  <a:pt x="10401" y="3439"/>
                </a:cubicBezTo>
                <a:cubicBezTo>
                  <a:pt x="10407" y="3433"/>
                  <a:pt x="10412" y="3411"/>
                  <a:pt x="10418" y="3399"/>
                </a:cubicBezTo>
                <a:cubicBezTo>
                  <a:pt x="10424" y="3394"/>
                  <a:pt x="10418" y="3382"/>
                  <a:pt x="10407" y="3371"/>
                </a:cubicBezTo>
                <a:lnTo>
                  <a:pt x="10418" y="3354"/>
                </a:lnTo>
                <a:cubicBezTo>
                  <a:pt x="10429" y="3342"/>
                  <a:pt x="10429" y="3331"/>
                  <a:pt x="10418" y="3314"/>
                </a:cubicBezTo>
                <a:lnTo>
                  <a:pt x="10412" y="3297"/>
                </a:lnTo>
                <a:cubicBezTo>
                  <a:pt x="10407" y="3280"/>
                  <a:pt x="10418" y="3252"/>
                  <a:pt x="10429" y="3246"/>
                </a:cubicBezTo>
                <a:cubicBezTo>
                  <a:pt x="10435" y="3240"/>
                  <a:pt x="10418" y="3218"/>
                  <a:pt x="10412" y="3212"/>
                </a:cubicBezTo>
                <a:cubicBezTo>
                  <a:pt x="10401" y="3206"/>
                  <a:pt x="10412" y="3178"/>
                  <a:pt x="10424" y="3172"/>
                </a:cubicBezTo>
                <a:cubicBezTo>
                  <a:pt x="10429" y="3161"/>
                  <a:pt x="10418" y="3144"/>
                  <a:pt x="10395" y="3138"/>
                </a:cubicBezTo>
                <a:lnTo>
                  <a:pt x="10401" y="3127"/>
                </a:lnTo>
                <a:lnTo>
                  <a:pt x="10412" y="3104"/>
                </a:lnTo>
                <a:cubicBezTo>
                  <a:pt x="10412" y="3081"/>
                  <a:pt x="10401" y="3059"/>
                  <a:pt x="10407" y="3053"/>
                </a:cubicBezTo>
                <a:cubicBezTo>
                  <a:pt x="10407" y="3053"/>
                  <a:pt x="10429" y="2985"/>
                  <a:pt x="10424" y="2962"/>
                </a:cubicBezTo>
                <a:cubicBezTo>
                  <a:pt x="10424" y="2940"/>
                  <a:pt x="10401" y="2883"/>
                  <a:pt x="10412" y="2872"/>
                </a:cubicBezTo>
                <a:cubicBezTo>
                  <a:pt x="10424" y="2860"/>
                  <a:pt x="10418" y="2843"/>
                  <a:pt x="10407" y="2832"/>
                </a:cubicBezTo>
                <a:lnTo>
                  <a:pt x="10407" y="2826"/>
                </a:lnTo>
                <a:lnTo>
                  <a:pt x="10418" y="2809"/>
                </a:lnTo>
                <a:cubicBezTo>
                  <a:pt x="10412" y="2786"/>
                  <a:pt x="10407" y="2747"/>
                  <a:pt x="10407" y="2724"/>
                </a:cubicBezTo>
                <a:lnTo>
                  <a:pt x="10418" y="2707"/>
                </a:lnTo>
                <a:lnTo>
                  <a:pt x="10441" y="2690"/>
                </a:lnTo>
                <a:cubicBezTo>
                  <a:pt x="10429" y="2673"/>
                  <a:pt x="10424" y="2628"/>
                  <a:pt x="10418" y="2616"/>
                </a:cubicBezTo>
                <a:cubicBezTo>
                  <a:pt x="10418" y="2605"/>
                  <a:pt x="10407" y="2571"/>
                  <a:pt x="10418" y="2565"/>
                </a:cubicBezTo>
                <a:cubicBezTo>
                  <a:pt x="10424" y="2559"/>
                  <a:pt x="10418" y="2548"/>
                  <a:pt x="10418" y="2542"/>
                </a:cubicBezTo>
                <a:cubicBezTo>
                  <a:pt x="10418" y="2537"/>
                  <a:pt x="10424" y="2491"/>
                  <a:pt x="10424" y="2474"/>
                </a:cubicBezTo>
                <a:cubicBezTo>
                  <a:pt x="10429" y="2457"/>
                  <a:pt x="10429" y="2440"/>
                  <a:pt x="10429" y="2435"/>
                </a:cubicBezTo>
                <a:cubicBezTo>
                  <a:pt x="10429" y="2423"/>
                  <a:pt x="10435" y="2406"/>
                  <a:pt x="10435" y="2401"/>
                </a:cubicBezTo>
                <a:cubicBezTo>
                  <a:pt x="10435" y="2395"/>
                  <a:pt x="10407" y="2361"/>
                  <a:pt x="10412" y="2350"/>
                </a:cubicBezTo>
                <a:cubicBezTo>
                  <a:pt x="10412" y="2333"/>
                  <a:pt x="10412" y="2293"/>
                  <a:pt x="10412" y="2281"/>
                </a:cubicBezTo>
                <a:cubicBezTo>
                  <a:pt x="10418" y="2270"/>
                  <a:pt x="10424" y="2236"/>
                  <a:pt x="10424" y="2225"/>
                </a:cubicBezTo>
                <a:cubicBezTo>
                  <a:pt x="10418" y="2213"/>
                  <a:pt x="10424" y="2179"/>
                  <a:pt x="10424" y="2168"/>
                </a:cubicBezTo>
                <a:cubicBezTo>
                  <a:pt x="10418" y="2157"/>
                  <a:pt x="10418" y="2128"/>
                  <a:pt x="10418" y="2123"/>
                </a:cubicBezTo>
                <a:cubicBezTo>
                  <a:pt x="10418" y="2111"/>
                  <a:pt x="10446" y="2083"/>
                  <a:pt x="10429" y="2083"/>
                </a:cubicBezTo>
                <a:cubicBezTo>
                  <a:pt x="10418" y="2083"/>
                  <a:pt x="10418" y="2077"/>
                  <a:pt x="10424" y="2077"/>
                </a:cubicBezTo>
                <a:cubicBezTo>
                  <a:pt x="10429" y="2077"/>
                  <a:pt x="10418" y="2037"/>
                  <a:pt x="10418" y="2020"/>
                </a:cubicBezTo>
                <a:cubicBezTo>
                  <a:pt x="10418" y="2009"/>
                  <a:pt x="10418" y="1986"/>
                  <a:pt x="10412" y="1981"/>
                </a:cubicBezTo>
                <a:cubicBezTo>
                  <a:pt x="10412" y="1969"/>
                  <a:pt x="10418" y="1947"/>
                  <a:pt x="10418" y="1941"/>
                </a:cubicBezTo>
                <a:cubicBezTo>
                  <a:pt x="10418" y="1935"/>
                  <a:pt x="10407" y="1913"/>
                  <a:pt x="10401" y="1890"/>
                </a:cubicBezTo>
                <a:lnTo>
                  <a:pt x="10407" y="1879"/>
                </a:lnTo>
                <a:lnTo>
                  <a:pt x="10418" y="1850"/>
                </a:lnTo>
                <a:cubicBezTo>
                  <a:pt x="10407" y="1828"/>
                  <a:pt x="10407" y="1794"/>
                  <a:pt x="10407" y="1776"/>
                </a:cubicBezTo>
                <a:lnTo>
                  <a:pt x="10395" y="1765"/>
                </a:lnTo>
                <a:lnTo>
                  <a:pt x="10384" y="1748"/>
                </a:lnTo>
                <a:cubicBezTo>
                  <a:pt x="10395" y="1737"/>
                  <a:pt x="10395" y="1714"/>
                  <a:pt x="10390" y="1697"/>
                </a:cubicBezTo>
                <a:lnTo>
                  <a:pt x="10390" y="1680"/>
                </a:lnTo>
                <a:lnTo>
                  <a:pt x="10384" y="1669"/>
                </a:lnTo>
                <a:cubicBezTo>
                  <a:pt x="10384" y="1652"/>
                  <a:pt x="10390" y="1629"/>
                  <a:pt x="10395" y="1612"/>
                </a:cubicBezTo>
                <a:lnTo>
                  <a:pt x="10390" y="1601"/>
                </a:lnTo>
                <a:lnTo>
                  <a:pt x="10384" y="1584"/>
                </a:lnTo>
                <a:cubicBezTo>
                  <a:pt x="10384" y="1567"/>
                  <a:pt x="10378" y="1538"/>
                  <a:pt x="10367" y="1527"/>
                </a:cubicBezTo>
                <a:lnTo>
                  <a:pt x="10378" y="1510"/>
                </a:lnTo>
                <a:lnTo>
                  <a:pt x="10384" y="1510"/>
                </a:lnTo>
                <a:cubicBezTo>
                  <a:pt x="10378" y="1498"/>
                  <a:pt x="10395" y="1453"/>
                  <a:pt x="10384" y="1442"/>
                </a:cubicBezTo>
                <a:cubicBezTo>
                  <a:pt x="10372" y="1430"/>
                  <a:pt x="10361" y="1413"/>
                  <a:pt x="10367" y="1408"/>
                </a:cubicBezTo>
                <a:cubicBezTo>
                  <a:pt x="10372" y="1408"/>
                  <a:pt x="10361" y="1379"/>
                  <a:pt x="10361" y="1368"/>
                </a:cubicBezTo>
                <a:cubicBezTo>
                  <a:pt x="10355" y="1357"/>
                  <a:pt x="10350" y="1334"/>
                  <a:pt x="10344" y="1311"/>
                </a:cubicBezTo>
                <a:lnTo>
                  <a:pt x="10355" y="1294"/>
                </a:lnTo>
                <a:lnTo>
                  <a:pt x="10355" y="1283"/>
                </a:lnTo>
                <a:cubicBezTo>
                  <a:pt x="10350" y="1266"/>
                  <a:pt x="10333" y="1237"/>
                  <a:pt x="10338" y="1232"/>
                </a:cubicBezTo>
                <a:cubicBezTo>
                  <a:pt x="10344" y="1226"/>
                  <a:pt x="10321" y="1175"/>
                  <a:pt x="10321" y="1158"/>
                </a:cubicBezTo>
                <a:cubicBezTo>
                  <a:pt x="10321" y="1141"/>
                  <a:pt x="10316" y="1101"/>
                  <a:pt x="10316" y="1096"/>
                </a:cubicBezTo>
                <a:cubicBezTo>
                  <a:pt x="10310" y="1090"/>
                  <a:pt x="10321" y="1056"/>
                  <a:pt x="10316" y="1050"/>
                </a:cubicBezTo>
                <a:cubicBezTo>
                  <a:pt x="10310" y="1045"/>
                  <a:pt x="10310" y="1022"/>
                  <a:pt x="10310" y="1005"/>
                </a:cubicBezTo>
                <a:lnTo>
                  <a:pt x="10293" y="988"/>
                </a:lnTo>
                <a:cubicBezTo>
                  <a:pt x="10293" y="982"/>
                  <a:pt x="10287" y="965"/>
                  <a:pt x="10270" y="948"/>
                </a:cubicBezTo>
                <a:lnTo>
                  <a:pt x="10282" y="942"/>
                </a:lnTo>
                <a:cubicBezTo>
                  <a:pt x="10304" y="937"/>
                  <a:pt x="10259" y="920"/>
                  <a:pt x="10287" y="914"/>
                </a:cubicBezTo>
                <a:cubicBezTo>
                  <a:pt x="10287" y="914"/>
                  <a:pt x="10276" y="886"/>
                  <a:pt x="10276" y="886"/>
                </a:cubicBezTo>
                <a:lnTo>
                  <a:pt x="10304" y="874"/>
                </a:lnTo>
                <a:cubicBezTo>
                  <a:pt x="10287" y="863"/>
                  <a:pt x="10270" y="840"/>
                  <a:pt x="10259" y="823"/>
                </a:cubicBezTo>
                <a:lnTo>
                  <a:pt x="10259" y="812"/>
                </a:lnTo>
                <a:lnTo>
                  <a:pt x="10259" y="784"/>
                </a:lnTo>
                <a:cubicBezTo>
                  <a:pt x="10259" y="750"/>
                  <a:pt x="10253" y="710"/>
                  <a:pt x="10248" y="693"/>
                </a:cubicBezTo>
                <a:lnTo>
                  <a:pt x="10242" y="681"/>
                </a:lnTo>
                <a:lnTo>
                  <a:pt x="10242" y="664"/>
                </a:lnTo>
                <a:cubicBezTo>
                  <a:pt x="10236" y="653"/>
                  <a:pt x="10225" y="562"/>
                  <a:pt x="10214" y="534"/>
                </a:cubicBezTo>
                <a:cubicBezTo>
                  <a:pt x="10202" y="506"/>
                  <a:pt x="10197" y="472"/>
                  <a:pt x="10197" y="460"/>
                </a:cubicBezTo>
                <a:lnTo>
                  <a:pt x="10191" y="443"/>
                </a:lnTo>
                <a:lnTo>
                  <a:pt x="10185" y="437"/>
                </a:lnTo>
                <a:cubicBezTo>
                  <a:pt x="10174" y="426"/>
                  <a:pt x="10168" y="403"/>
                  <a:pt x="10168" y="398"/>
                </a:cubicBezTo>
                <a:cubicBezTo>
                  <a:pt x="10168" y="398"/>
                  <a:pt x="10157" y="375"/>
                  <a:pt x="10151" y="369"/>
                </a:cubicBezTo>
                <a:cubicBezTo>
                  <a:pt x="10146" y="364"/>
                  <a:pt x="10140" y="358"/>
                  <a:pt x="10140" y="352"/>
                </a:cubicBezTo>
                <a:cubicBezTo>
                  <a:pt x="10140" y="352"/>
                  <a:pt x="10146" y="341"/>
                  <a:pt x="10146" y="335"/>
                </a:cubicBezTo>
                <a:lnTo>
                  <a:pt x="10146" y="335"/>
                </a:lnTo>
                <a:lnTo>
                  <a:pt x="10134" y="341"/>
                </a:lnTo>
                <a:lnTo>
                  <a:pt x="10094" y="358"/>
                </a:lnTo>
                <a:cubicBezTo>
                  <a:pt x="10055" y="381"/>
                  <a:pt x="10009" y="392"/>
                  <a:pt x="10009" y="392"/>
                </a:cubicBezTo>
                <a:cubicBezTo>
                  <a:pt x="10009" y="392"/>
                  <a:pt x="9992" y="375"/>
                  <a:pt x="9975" y="358"/>
                </a:cubicBezTo>
                <a:lnTo>
                  <a:pt x="9930" y="381"/>
                </a:lnTo>
                <a:lnTo>
                  <a:pt x="9913" y="386"/>
                </a:lnTo>
                <a:cubicBezTo>
                  <a:pt x="9896" y="386"/>
                  <a:pt x="9873" y="381"/>
                  <a:pt x="9856" y="375"/>
                </a:cubicBezTo>
                <a:lnTo>
                  <a:pt x="9845" y="386"/>
                </a:lnTo>
                <a:lnTo>
                  <a:pt x="9833" y="392"/>
                </a:lnTo>
                <a:cubicBezTo>
                  <a:pt x="9822" y="392"/>
                  <a:pt x="9794" y="398"/>
                  <a:pt x="9777" y="398"/>
                </a:cubicBezTo>
                <a:lnTo>
                  <a:pt x="9765" y="398"/>
                </a:lnTo>
                <a:lnTo>
                  <a:pt x="9731" y="392"/>
                </a:lnTo>
                <a:cubicBezTo>
                  <a:pt x="9731" y="397"/>
                  <a:pt x="9730" y="399"/>
                  <a:pt x="9727" y="399"/>
                </a:cubicBezTo>
                <a:cubicBezTo>
                  <a:pt x="9721" y="399"/>
                  <a:pt x="9711" y="390"/>
                  <a:pt x="9703" y="386"/>
                </a:cubicBezTo>
                <a:cubicBezTo>
                  <a:pt x="9692" y="381"/>
                  <a:pt x="9663" y="369"/>
                  <a:pt x="9641" y="352"/>
                </a:cubicBezTo>
                <a:lnTo>
                  <a:pt x="9624" y="375"/>
                </a:lnTo>
                <a:cubicBezTo>
                  <a:pt x="9613" y="389"/>
                  <a:pt x="9603" y="396"/>
                  <a:pt x="9589" y="396"/>
                </a:cubicBezTo>
                <a:cubicBezTo>
                  <a:pt x="9580" y="396"/>
                  <a:pt x="9569" y="393"/>
                  <a:pt x="9555" y="386"/>
                </a:cubicBezTo>
                <a:lnTo>
                  <a:pt x="9544" y="381"/>
                </a:lnTo>
                <a:cubicBezTo>
                  <a:pt x="9527" y="381"/>
                  <a:pt x="9487" y="392"/>
                  <a:pt x="9482" y="398"/>
                </a:cubicBezTo>
                <a:cubicBezTo>
                  <a:pt x="9474" y="402"/>
                  <a:pt x="9468" y="406"/>
                  <a:pt x="9464" y="406"/>
                </a:cubicBezTo>
                <a:cubicBezTo>
                  <a:pt x="9462" y="406"/>
                  <a:pt x="9461" y="405"/>
                  <a:pt x="9459" y="403"/>
                </a:cubicBezTo>
                <a:cubicBezTo>
                  <a:pt x="9459" y="403"/>
                  <a:pt x="9448" y="403"/>
                  <a:pt x="9448" y="398"/>
                </a:cubicBezTo>
                <a:cubicBezTo>
                  <a:pt x="9448" y="395"/>
                  <a:pt x="9442" y="395"/>
                  <a:pt x="9436" y="395"/>
                </a:cubicBezTo>
                <a:cubicBezTo>
                  <a:pt x="9429" y="395"/>
                  <a:pt x="9422" y="395"/>
                  <a:pt x="9419" y="392"/>
                </a:cubicBezTo>
                <a:cubicBezTo>
                  <a:pt x="9414" y="392"/>
                  <a:pt x="9391" y="364"/>
                  <a:pt x="9380" y="358"/>
                </a:cubicBezTo>
                <a:cubicBezTo>
                  <a:pt x="9374" y="355"/>
                  <a:pt x="9368" y="354"/>
                  <a:pt x="9363" y="354"/>
                </a:cubicBezTo>
                <a:cubicBezTo>
                  <a:pt x="9358" y="354"/>
                  <a:pt x="9354" y="355"/>
                  <a:pt x="9351" y="358"/>
                </a:cubicBezTo>
                <a:cubicBezTo>
                  <a:pt x="9346" y="375"/>
                  <a:pt x="9334" y="381"/>
                  <a:pt x="9317" y="386"/>
                </a:cubicBezTo>
                <a:lnTo>
                  <a:pt x="9294" y="392"/>
                </a:lnTo>
                <a:cubicBezTo>
                  <a:pt x="9277" y="386"/>
                  <a:pt x="9260" y="369"/>
                  <a:pt x="9260" y="364"/>
                </a:cubicBezTo>
                <a:cubicBezTo>
                  <a:pt x="9260" y="358"/>
                  <a:pt x="9226" y="347"/>
                  <a:pt x="9226" y="341"/>
                </a:cubicBezTo>
                <a:cubicBezTo>
                  <a:pt x="9221" y="335"/>
                  <a:pt x="9232" y="330"/>
                  <a:pt x="9238" y="324"/>
                </a:cubicBezTo>
                <a:cubicBezTo>
                  <a:pt x="9243" y="324"/>
                  <a:pt x="9232" y="296"/>
                  <a:pt x="9226" y="284"/>
                </a:cubicBezTo>
                <a:cubicBezTo>
                  <a:pt x="9225" y="283"/>
                  <a:pt x="9223" y="282"/>
                  <a:pt x="9220" y="282"/>
                </a:cubicBezTo>
                <a:cubicBezTo>
                  <a:pt x="9215" y="282"/>
                  <a:pt x="9209" y="286"/>
                  <a:pt x="9209" y="290"/>
                </a:cubicBezTo>
                <a:cubicBezTo>
                  <a:pt x="9209" y="296"/>
                  <a:pt x="9226" y="324"/>
                  <a:pt x="9209" y="324"/>
                </a:cubicBezTo>
                <a:cubicBezTo>
                  <a:pt x="9198" y="324"/>
                  <a:pt x="9192" y="330"/>
                  <a:pt x="9192" y="330"/>
                </a:cubicBezTo>
                <a:cubicBezTo>
                  <a:pt x="9192" y="330"/>
                  <a:pt x="9209" y="352"/>
                  <a:pt x="9204" y="358"/>
                </a:cubicBezTo>
                <a:cubicBezTo>
                  <a:pt x="9198" y="364"/>
                  <a:pt x="9175" y="375"/>
                  <a:pt x="9175" y="381"/>
                </a:cubicBezTo>
                <a:cubicBezTo>
                  <a:pt x="9170" y="381"/>
                  <a:pt x="9164" y="364"/>
                  <a:pt x="9164" y="358"/>
                </a:cubicBezTo>
                <a:cubicBezTo>
                  <a:pt x="9170" y="347"/>
                  <a:pt x="9170" y="330"/>
                  <a:pt x="9164" y="324"/>
                </a:cubicBezTo>
                <a:cubicBezTo>
                  <a:pt x="9164" y="318"/>
                  <a:pt x="9170" y="296"/>
                  <a:pt x="9175" y="290"/>
                </a:cubicBezTo>
                <a:lnTo>
                  <a:pt x="9153" y="290"/>
                </a:lnTo>
                <a:lnTo>
                  <a:pt x="9141" y="296"/>
                </a:lnTo>
                <a:lnTo>
                  <a:pt x="9136" y="301"/>
                </a:lnTo>
                <a:cubicBezTo>
                  <a:pt x="9124" y="301"/>
                  <a:pt x="9107" y="273"/>
                  <a:pt x="9096" y="267"/>
                </a:cubicBezTo>
                <a:cubicBezTo>
                  <a:pt x="9093" y="266"/>
                  <a:pt x="9088" y="265"/>
                  <a:pt x="9083" y="265"/>
                </a:cubicBezTo>
                <a:cubicBezTo>
                  <a:pt x="9070" y="265"/>
                  <a:pt x="9054" y="269"/>
                  <a:pt x="9050" y="273"/>
                </a:cubicBezTo>
                <a:cubicBezTo>
                  <a:pt x="9048" y="276"/>
                  <a:pt x="9041" y="277"/>
                  <a:pt x="9032" y="277"/>
                </a:cubicBezTo>
                <a:cubicBezTo>
                  <a:pt x="9024" y="277"/>
                  <a:pt x="9014" y="276"/>
                  <a:pt x="9005" y="273"/>
                </a:cubicBezTo>
                <a:lnTo>
                  <a:pt x="8988" y="267"/>
                </a:lnTo>
                <a:lnTo>
                  <a:pt x="8960" y="262"/>
                </a:lnTo>
                <a:cubicBezTo>
                  <a:pt x="8951" y="273"/>
                  <a:pt x="8946" y="279"/>
                  <a:pt x="8942" y="279"/>
                </a:cubicBezTo>
                <a:cubicBezTo>
                  <a:pt x="8938" y="279"/>
                  <a:pt x="8937" y="273"/>
                  <a:pt x="8937" y="262"/>
                </a:cubicBezTo>
                <a:lnTo>
                  <a:pt x="8943" y="262"/>
                </a:lnTo>
                <a:lnTo>
                  <a:pt x="8960" y="256"/>
                </a:lnTo>
                <a:cubicBezTo>
                  <a:pt x="8965" y="245"/>
                  <a:pt x="8954" y="239"/>
                  <a:pt x="8943" y="233"/>
                </a:cubicBezTo>
                <a:lnTo>
                  <a:pt x="8931" y="239"/>
                </a:lnTo>
                <a:lnTo>
                  <a:pt x="8914" y="239"/>
                </a:lnTo>
                <a:cubicBezTo>
                  <a:pt x="8908" y="235"/>
                  <a:pt x="8904" y="233"/>
                  <a:pt x="8900" y="233"/>
                </a:cubicBezTo>
                <a:cubicBezTo>
                  <a:pt x="8894" y="233"/>
                  <a:pt x="8892" y="239"/>
                  <a:pt x="8892" y="250"/>
                </a:cubicBezTo>
                <a:lnTo>
                  <a:pt x="8892" y="256"/>
                </a:lnTo>
                <a:cubicBezTo>
                  <a:pt x="8880" y="262"/>
                  <a:pt x="8869" y="262"/>
                  <a:pt x="8863" y="262"/>
                </a:cubicBezTo>
                <a:cubicBezTo>
                  <a:pt x="8863" y="256"/>
                  <a:pt x="8846" y="250"/>
                  <a:pt x="8829" y="245"/>
                </a:cubicBezTo>
                <a:lnTo>
                  <a:pt x="8818" y="250"/>
                </a:lnTo>
                <a:cubicBezTo>
                  <a:pt x="8784" y="262"/>
                  <a:pt x="8761" y="279"/>
                  <a:pt x="8767" y="290"/>
                </a:cubicBezTo>
                <a:cubicBezTo>
                  <a:pt x="8772" y="296"/>
                  <a:pt x="8755" y="307"/>
                  <a:pt x="8744" y="313"/>
                </a:cubicBezTo>
                <a:cubicBezTo>
                  <a:pt x="8738" y="313"/>
                  <a:pt x="8710" y="296"/>
                  <a:pt x="8699" y="290"/>
                </a:cubicBezTo>
                <a:cubicBezTo>
                  <a:pt x="8698" y="289"/>
                  <a:pt x="8697" y="289"/>
                  <a:pt x="8697" y="289"/>
                </a:cubicBezTo>
                <a:cubicBezTo>
                  <a:pt x="8691" y="289"/>
                  <a:pt x="8682" y="308"/>
                  <a:pt x="8682" y="313"/>
                </a:cubicBezTo>
                <a:cubicBezTo>
                  <a:pt x="8682" y="315"/>
                  <a:pt x="8676" y="317"/>
                  <a:pt x="8669" y="317"/>
                </a:cubicBezTo>
                <a:cubicBezTo>
                  <a:pt x="8662" y="317"/>
                  <a:pt x="8653" y="315"/>
                  <a:pt x="8648" y="313"/>
                </a:cubicBezTo>
                <a:cubicBezTo>
                  <a:pt x="8642" y="313"/>
                  <a:pt x="8636" y="307"/>
                  <a:pt x="8636" y="301"/>
                </a:cubicBezTo>
                <a:lnTo>
                  <a:pt x="8648" y="290"/>
                </a:lnTo>
                <a:cubicBezTo>
                  <a:pt x="8659" y="279"/>
                  <a:pt x="8659" y="267"/>
                  <a:pt x="8653" y="262"/>
                </a:cubicBezTo>
                <a:cubicBezTo>
                  <a:pt x="8648" y="262"/>
                  <a:pt x="8625" y="267"/>
                  <a:pt x="8602" y="273"/>
                </a:cubicBezTo>
                <a:cubicBezTo>
                  <a:pt x="8580" y="279"/>
                  <a:pt x="8563" y="296"/>
                  <a:pt x="8568" y="307"/>
                </a:cubicBezTo>
                <a:lnTo>
                  <a:pt x="8557" y="313"/>
                </a:lnTo>
                <a:lnTo>
                  <a:pt x="8528" y="324"/>
                </a:lnTo>
                <a:cubicBezTo>
                  <a:pt x="8517" y="307"/>
                  <a:pt x="8494" y="307"/>
                  <a:pt x="8489" y="307"/>
                </a:cubicBezTo>
                <a:cubicBezTo>
                  <a:pt x="8489" y="313"/>
                  <a:pt x="8494" y="330"/>
                  <a:pt x="8506" y="341"/>
                </a:cubicBezTo>
                <a:lnTo>
                  <a:pt x="8483" y="352"/>
                </a:lnTo>
                <a:cubicBezTo>
                  <a:pt x="8483" y="352"/>
                  <a:pt x="8489" y="358"/>
                  <a:pt x="8500" y="358"/>
                </a:cubicBezTo>
                <a:lnTo>
                  <a:pt x="8511" y="364"/>
                </a:lnTo>
                <a:lnTo>
                  <a:pt x="8523" y="369"/>
                </a:lnTo>
                <a:cubicBezTo>
                  <a:pt x="8534" y="375"/>
                  <a:pt x="8534" y="398"/>
                  <a:pt x="8528" y="403"/>
                </a:cubicBezTo>
                <a:cubicBezTo>
                  <a:pt x="8527" y="404"/>
                  <a:pt x="8526" y="405"/>
                  <a:pt x="8523" y="405"/>
                </a:cubicBezTo>
                <a:cubicBezTo>
                  <a:pt x="8512" y="405"/>
                  <a:pt x="8489" y="396"/>
                  <a:pt x="8466" y="386"/>
                </a:cubicBezTo>
                <a:lnTo>
                  <a:pt x="8449" y="381"/>
                </a:lnTo>
                <a:cubicBezTo>
                  <a:pt x="8426" y="381"/>
                  <a:pt x="8404" y="392"/>
                  <a:pt x="8381" y="398"/>
                </a:cubicBezTo>
                <a:cubicBezTo>
                  <a:pt x="8375" y="398"/>
                  <a:pt x="8404" y="375"/>
                  <a:pt x="8415" y="364"/>
                </a:cubicBezTo>
                <a:cubicBezTo>
                  <a:pt x="8421" y="352"/>
                  <a:pt x="8415" y="335"/>
                  <a:pt x="8409" y="330"/>
                </a:cubicBezTo>
                <a:cubicBezTo>
                  <a:pt x="8409" y="330"/>
                  <a:pt x="8409" y="301"/>
                  <a:pt x="8415" y="296"/>
                </a:cubicBezTo>
                <a:cubicBezTo>
                  <a:pt x="8426" y="290"/>
                  <a:pt x="8415" y="290"/>
                  <a:pt x="8398" y="290"/>
                </a:cubicBezTo>
                <a:lnTo>
                  <a:pt x="8381" y="296"/>
                </a:lnTo>
                <a:lnTo>
                  <a:pt x="8358" y="296"/>
                </a:lnTo>
                <a:cubicBezTo>
                  <a:pt x="8358" y="307"/>
                  <a:pt x="8358" y="330"/>
                  <a:pt x="8353" y="341"/>
                </a:cubicBezTo>
                <a:lnTo>
                  <a:pt x="8313" y="341"/>
                </a:lnTo>
                <a:cubicBezTo>
                  <a:pt x="8324" y="352"/>
                  <a:pt x="8324" y="364"/>
                  <a:pt x="8307" y="369"/>
                </a:cubicBezTo>
                <a:cubicBezTo>
                  <a:pt x="8313" y="386"/>
                  <a:pt x="8290" y="381"/>
                  <a:pt x="8279" y="392"/>
                </a:cubicBezTo>
                <a:lnTo>
                  <a:pt x="8273" y="392"/>
                </a:lnTo>
                <a:cubicBezTo>
                  <a:pt x="8273" y="403"/>
                  <a:pt x="8267" y="432"/>
                  <a:pt x="8256" y="432"/>
                </a:cubicBezTo>
                <a:cubicBezTo>
                  <a:pt x="8245" y="432"/>
                  <a:pt x="8216" y="426"/>
                  <a:pt x="8205" y="426"/>
                </a:cubicBezTo>
                <a:cubicBezTo>
                  <a:pt x="8199" y="420"/>
                  <a:pt x="8216" y="398"/>
                  <a:pt x="8222" y="386"/>
                </a:cubicBezTo>
                <a:cubicBezTo>
                  <a:pt x="8222" y="375"/>
                  <a:pt x="8216" y="330"/>
                  <a:pt x="8228" y="318"/>
                </a:cubicBezTo>
                <a:cubicBezTo>
                  <a:pt x="8233" y="307"/>
                  <a:pt x="8256" y="256"/>
                  <a:pt x="8250" y="239"/>
                </a:cubicBezTo>
                <a:cubicBezTo>
                  <a:pt x="8250" y="238"/>
                  <a:pt x="8250" y="238"/>
                  <a:pt x="8250" y="237"/>
                </a:cubicBezTo>
                <a:lnTo>
                  <a:pt x="8250" y="237"/>
                </a:lnTo>
                <a:cubicBezTo>
                  <a:pt x="8246" y="251"/>
                  <a:pt x="8226" y="279"/>
                  <a:pt x="8211" y="284"/>
                </a:cubicBezTo>
                <a:cubicBezTo>
                  <a:pt x="8188" y="284"/>
                  <a:pt x="8188" y="284"/>
                  <a:pt x="8211" y="273"/>
                </a:cubicBezTo>
                <a:lnTo>
                  <a:pt x="8216" y="262"/>
                </a:lnTo>
                <a:lnTo>
                  <a:pt x="8222" y="256"/>
                </a:lnTo>
                <a:cubicBezTo>
                  <a:pt x="8209" y="239"/>
                  <a:pt x="8206" y="231"/>
                  <a:pt x="8213" y="231"/>
                </a:cubicBezTo>
                <a:cubicBezTo>
                  <a:pt x="8215" y="231"/>
                  <a:pt x="8218" y="232"/>
                  <a:pt x="8222" y="233"/>
                </a:cubicBezTo>
                <a:lnTo>
                  <a:pt x="8249" y="233"/>
                </a:lnTo>
                <a:cubicBezTo>
                  <a:pt x="8244" y="215"/>
                  <a:pt x="8240" y="187"/>
                  <a:pt x="8245" y="176"/>
                </a:cubicBezTo>
                <a:cubicBezTo>
                  <a:pt x="8250" y="165"/>
                  <a:pt x="8256" y="154"/>
                  <a:pt x="8256" y="148"/>
                </a:cubicBezTo>
                <a:cubicBezTo>
                  <a:pt x="8233" y="137"/>
                  <a:pt x="8256" y="125"/>
                  <a:pt x="8256" y="120"/>
                </a:cubicBezTo>
                <a:lnTo>
                  <a:pt x="8250" y="108"/>
                </a:lnTo>
                <a:cubicBezTo>
                  <a:pt x="8248" y="107"/>
                  <a:pt x="8246" y="107"/>
                  <a:pt x="8243" y="107"/>
                </a:cubicBezTo>
                <a:cubicBezTo>
                  <a:pt x="8231" y="107"/>
                  <a:pt x="8215" y="115"/>
                  <a:pt x="8211" y="120"/>
                </a:cubicBezTo>
                <a:cubicBezTo>
                  <a:pt x="8207" y="123"/>
                  <a:pt x="8191" y="126"/>
                  <a:pt x="8177" y="126"/>
                </a:cubicBezTo>
                <a:cubicBezTo>
                  <a:pt x="8166" y="126"/>
                  <a:pt x="8156" y="125"/>
                  <a:pt x="8154" y="120"/>
                </a:cubicBezTo>
                <a:cubicBezTo>
                  <a:pt x="8153" y="119"/>
                  <a:pt x="8149" y="118"/>
                  <a:pt x="8144" y="118"/>
                </a:cubicBezTo>
                <a:cubicBezTo>
                  <a:pt x="8120" y="118"/>
                  <a:pt x="8065" y="126"/>
                  <a:pt x="8046" y="131"/>
                </a:cubicBezTo>
                <a:cubicBezTo>
                  <a:pt x="8035" y="134"/>
                  <a:pt x="8018" y="135"/>
                  <a:pt x="8003" y="135"/>
                </a:cubicBezTo>
                <a:cubicBezTo>
                  <a:pt x="7988" y="135"/>
                  <a:pt x="7975" y="134"/>
                  <a:pt x="7972" y="131"/>
                </a:cubicBezTo>
                <a:cubicBezTo>
                  <a:pt x="7972" y="120"/>
                  <a:pt x="7967" y="103"/>
                  <a:pt x="7961" y="86"/>
                </a:cubicBezTo>
                <a:lnTo>
                  <a:pt x="7938" y="80"/>
                </a:lnTo>
                <a:lnTo>
                  <a:pt x="7927" y="80"/>
                </a:lnTo>
                <a:cubicBezTo>
                  <a:pt x="7904" y="80"/>
                  <a:pt x="7899" y="69"/>
                  <a:pt x="7910" y="52"/>
                </a:cubicBezTo>
                <a:lnTo>
                  <a:pt x="7910" y="40"/>
                </a:lnTo>
                <a:lnTo>
                  <a:pt x="7910" y="29"/>
                </a:lnTo>
                <a:cubicBezTo>
                  <a:pt x="7904" y="20"/>
                  <a:pt x="7897" y="16"/>
                  <a:pt x="7891" y="16"/>
                </a:cubicBezTo>
                <a:cubicBezTo>
                  <a:pt x="7885" y="16"/>
                  <a:pt x="7879" y="20"/>
                  <a:pt x="7876" y="29"/>
                </a:cubicBezTo>
                <a:lnTo>
                  <a:pt x="7865" y="40"/>
                </a:lnTo>
                <a:cubicBezTo>
                  <a:pt x="7865" y="46"/>
                  <a:pt x="7853" y="46"/>
                  <a:pt x="7848" y="46"/>
                </a:cubicBezTo>
                <a:cubicBezTo>
                  <a:pt x="7842" y="46"/>
                  <a:pt x="7831" y="40"/>
                  <a:pt x="7836" y="35"/>
                </a:cubicBezTo>
                <a:cubicBezTo>
                  <a:pt x="7836" y="23"/>
                  <a:pt x="7825" y="12"/>
                  <a:pt x="7814" y="1"/>
                </a:cubicBezTo>
                <a:close/>
              </a:path>
            </a:pathLst>
          </a:custGeom>
          <a:solidFill>
            <a:srgbClr val="A6683B">
              <a:alpha val="600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9_1">
    <p:spTree>
      <p:nvGrpSpPr>
        <p:cNvPr id="238" name="Shape 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9" name="Google Shape;239;p32"/>
          <p:cNvPicPr preferRelativeResize="0"/>
          <p:nvPr/>
        </p:nvPicPr>
        <p:blipFill>
          <a:blip r:embed="rId2">
            <a:alphaModFix amt="90000"/>
          </a:blip>
          <a:stretch>
            <a:fillRect/>
          </a:stretch>
        </p:blipFill>
        <p:spPr>
          <a:xfrm>
            <a:off x="-46575" y="-26199"/>
            <a:ext cx="9237151" cy="5195897"/>
          </a:xfrm>
          <a:prstGeom prst="rect">
            <a:avLst/>
          </a:prstGeom>
          <a:noFill/>
          <a:ln>
            <a:noFill/>
          </a:ln>
        </p:spPr>
      </p:pic>
      <p:sp>
        <p:nvSpPr>
          <p:cNvPr id="240" name="Google Shape;240;p32"/>
          <p:cNvSpPr/>
          <p:nvPr/>
        </p:nvSpPr>
        <p:spPr>
          <a:xfrm flipH="1">
            <a:off x="8382477" y="540557"/>
            <a:ext cx="1233928" cy="1253850"/>
          </a:xfrm>
          <a:custGeom>
            <a:rect b="b" l="l" r="r" t="t"/>
            <a:pathLst>
              <a:path extrusionOk="0" h="14161" w="13936">
                <a:moveTo>
                  <a:pt x="6736" y="21"/>
                </a:moveTo>
                <a:cubicBezTo>
                  <a:pt x="6734" y="22"/>
                  <a:pt x="6733" y="23"/>
                  <a:pt x="6731" y="24"/>
                </a:cubicBezTo>
                <a:lnTo>
                  <a:pt x="6731" y="24"/>
                </a:lnTo>
                <a:cubicBezTo>
                  <a:pt x="6734" y="24"/>
                  <a:pt x="6736" y="23"/>
                  <a:pt x="6738" y="23"/>
                </a:cubicBezTo>
                <a:lnTo>
                  <a:pt x="6738" y="23"/>
                </a:lnTo>
                <a:cubicBezTo>
                  <a:pt x="6737" y="22"/>
                  <a:pt x="6736" y="21"/>
                  <a:pt x="6736" y="21"/>
                </a:cubicBezTo>
                <a:close/>
                <a:moveTo>
                  <a:pt x="6815" y="44"/>
                </a:moveTo>
                <a:lnTo>
                  <a:pt x="6815" y="44"/>
                </a:lnTo>
                <a:cubicBezTo>
                  <a:pt x="6830" y="55"/>
                  <a:pt x="6816" y="68"/>
                  <a:pt x="6804" y="68"/>
                </a:cubicBezTo>
                <a:cubicBezTo>
                  <a:pt x="6798" y="68"/>
                  <a:pt x="6792" y="65"/>
                  <a:pt x="6792" y="55"/>
                </a:cubicBezTo>
                <a:cubicBezTo>
                  <a:pt x="6798" y="55"/>
                  <a:pt x="6809" y="49"/>
                  <a:pt x="6815" y="44"/>
                </a:cubicBezTo>
                <a:close/>
                <a:moveTo>
                  <a:pt x="6731" y="24"/>
                </a:moveTo>
                <a:cubicBezTo>
                  <a:pt x="6708" y="31"/>
                  <a:pt x="6687" y="44"/>
                  <a:pt x="6668" y="66"/>
                </a:cubicBezTo>
                <a:cubicBezTo>
                  <a:pt x="6668" y="55"/>
                  <a:pt x="6668" y="38"/>
                  <a:pt x="6668" y="27"/>
                </a:cubicBezTo>
                <a:cubicBezTo>
                  <a:pt x="6662" y="38"/>
                  <a:pt x="6656" y="55"/>
                  <a:pt x="6651" y="66"/>
                </a:cubicBezTo>
                <a:cubicBezTo>
                  <a:pt x="6642" y="58"/>
                  <a:pt x="6627" y="36"/>
                  <a:pt x="6613" y="36"/>
                </a:cubicBezTo>
                <a:cubicBezTo>
                  <a:pt x="6608" y="36"/>
                  <a:pt x="6604" y="38"/>
                  <a:pt x="6599" y="44"/>
                </a:cubicBezTo>
                <a:lnTo>
                  <a:pt x="6503" y="44"/>
                </a:lnTo>
                <a:cubicBezTo>
                  <a:pt x="6537" y="61"/>
                  <a:pt x="6571" y="66"/>
                  <a:pt x="6605" y="72"/>
                </a:cubicBezTo>
                <a:cubicBezTo>
                  <a:pt x="6611" y="66"/>
                  <a:pt x="6611" y="49"/>
                  <a:pt x="6616" y="44"/>
                </a:cubicBezTo>
                <a:cubicBezTo>
                  <a:pt x="6624" y="62"/>
                  <a:pt x="6635" y="73"/>
                  <a:pt x="6650" y="73"/>
                </a:cubicBezTo>
                <a:cubicBezTo>
                  <a:pt x="6659" y="73"/>
                  <a:pt x="6668" y="69"/>
                  <a:pt x="6679" y="61"/>
                </a:cubicBezTo>
                <a:lnTo>
                  <a:pt x="6679" y="89"/>
                </a:lnTo>
                <a:cubicBezTo>
                  <a:pt x="6690" y="62"/>
                  <a:pt x="6710" y="41"/>
                  <a:pt x="6731" y="24"/>
                </a:cubicBezTo>
                <a:close/>
                <a:moveTo>
                  <a:pt x="6838" y="55"/>
                </a:moveTo>
                <a:cubicBezTo>
                  <a:pt x="6872" y="66"/>
                  <a:pt x="6917" y="61"/>
                  <a:pt x="6951" y="72"/>
                </a:cubicBezTo>
                <a:cubicBezTo>
                  <a:pt x="6951" y="86"/>
                  <a:pt x="6944" y="96"/>
                  <a:pt x="6931" y="96"/>
                </a:cubicBezTo>
                <a:cubicBezTo>
                  <a:pt x="6929" y="96"/>
                  <a:pt x="6926" y="96"/>
                  <a:pt x="6923" y="95"/>
                </a:cubicBezTo>
                <a:cubicBezTo>
                  <a:pt x="6893" y="95"/>
                  <a:pt x="6865" y="92"/>
                  <a:pt x="6838" y="92"/>
                </a:cubicBezTo>
                <a:cubicBezTo>
                  <a:pt x="6825" y="92"/>
                  <a:pt x="6811" y="93"/>
                  <a:pt x="6798" y="95"/>
                </a:cubicBezTo>
                <a:cubicBezTo>
                  <a:pt x="6804" y="83"/>
                  <a:pt x="6821" y="78"/>
                  <a:pt x="6832" y="72"/>
                </a:cubicBezTo>
                <a:cubicBezTo>
                  <a:pt x="6832" y="66"/>
                  <a:pt x="6832" y="61"/>
                  <a:pt x="6838" y="55"/>
                </a:cubicBezTo>
                <a:close/>
                <a:moveTo>
                  <a:pt x="6984" y="64"/>
                </a:moveTo>
                <a:cubicBezTo>
                  <a:pt x="6997" y="64"/>
                  <a:pt x="7007" y="69"/>
                  <a:pt x="7019" y="78"/>
                </a:cubicBezTo>
                <a:cubicBezTo>
                  <a:pt x="7019" y="100"/>
                  <a:pt x="7002" y="123"/>
                  <a:pt x="6991" y="140"/>
                </a:cubicBezTo>
                <a:cubicBezTo>
                  <a:pt x="6991" y="129"/>
                  <a:pt x="7002" y="106"/>
                  <a:pt x="7002" y="100"/>
                </a:cubicBezTo>
                <a:lnTo>
                  <a:pt x="6951" y="100"/>
                </a:lnTo>
                <a:cubicBezTo>
                  <a:pt x="6957" y="89"/>
                  <a:pt x="6963" y="72"/>
                  <a:pt x="6968" y="66"/>
                </a:cubicBezTo>
                <a:cubicBezTo>
                  <a:pt x="6974" y="65"/>
                  <a:pt x="6980" y="64"/>
                  <a:pt x="6984" y="64"/>
                </a:cubicBezTo>
                <a:close/>
                <a:moveTo>
                  <a:pt x="6993" y="171"/>
                </a:moveTo>
                <a:cubicBezTo>
                  <a:pt x="7006" y="171"/>
                  <a:pt x="7022" y="188"/>
                  <a:pt x="7008" y="197"/>
                </a:cubicBezTo>
                <a:cubicBezTo>
                  <a:pt x="7005" y="199"/>
                  <a:pt x="7001" y="200"/>
                  <a:pt x="6997" y="200"/>
                </a:cubicBezTo>
                <a:cubicBezTo>
                  <a:pt x="6982" y="200"/>
                  <a:pt x="6967" y="183"/>
                  <a:pt x="6985" y="174"/>
                </a:cubicBezTo>
                <a:cubicBezTo>
                  <a:pt x="6987" y="172"/>
                  <a:pt x="6990" y="171"/>
                  <a:pt x="6993" y="171"/>
                </a:cubicBezTo>
                <a:close/>
                <a:moveTo>
                  <a:pt x="7297" y="180"/>
                </a:moveTo>
                <a:cubicBezTo>
                  <a:pt x="7297" y="185"/>
                  <a:pt x="7297" y="197"/>
                  <a:pt x="7297" y="197"/>
                </a:cubicBezTo>
                <a:cubicBezTo>
                  <a:pt x="7303" y="197"/>
                  <a:pt x="7309" y="197"/>
                  <a:pt x="7314" y="203"/>
                </a:cubicBezTo>
                <a:cubicBezTo>
                  <a:pt x="7314" y="203"/>
                  <a:pt x="7314" y="208"/>
                  <a:pt x="7314" y="214"/>
                </a:cubicBezTo>
                <a:cubicBezTo>
                  <a:pt x="7280" y="208"/>
                  <a:pt x="7241" y="208"/>
                  <a:pt x="7207" y="203"/>
                </a:cubicBezTo>
                <a:lnTo>
                  <a:pt x="7190" y="203"/>
                </a:lnTo>
                <a:cubicBezTo>
                  <a:pt x="7138" y="197"/>
                  <a:pt x="7082" y="203"/>
                  <a:pt x="7025" y="191"/>
                </a:cubicBezTo>
                <a:cubicBezTo>
                  <a:pt x="7045" y="187"/>
                  <a:pt x="7066" y="186"/>
                  <a:pt x="7086" y="186"/>
                </a:cubicBezTo>
                <a:cubicBezTo>
                  <a:pt x="7130" y="186"/>
                  <a:pt x="7174" y="192"/>
                  <a:pt x="7215" y="192"/>
                </a:cubicBezTo>
                <a:cubicBezTo>
                  <a:pt x="7244" y="192"/>
                  <a:pt x="7272" y="189"/>
                  <a:pt x="7297" y="180"/>
                </a:cubicBezTo>
                <a:close/>
                <a:moveTo>
                  <a:pt x="6764" y="225"/>
                </a:moveTo>
                <a:cubicBezTo>
                  <a:pt x="6764" y="225"/>
                  <a:pt x="6764" y="225"/>
                  <a:pt x="6764" y="225"/>
                </a:cubicBezTo>
                <a:lnTo>
                  <a:pt x="6764" y="225"/>
                </a:lnTo>
                <a:cubicBezTo>
                  <a:pt x="6764" y="225"/>
                  <a:pt x="6764" y="225"/>
                  <a:pt x="6764" y="225"/>
                </a:cubicBezTo>
                <a:cubicBezTo>
                  <a:pt x="6764" y="225"/>
                  <a:pt x="6764" y="225"/>
                  <a:pt x="6764" y="225"/>
                </a:cubicBezTo>
                <a:close/>
                <a:moveTo>
                  <a:pt x="6066" y="203"/>
                </a:moveTo>
                <a:cubicBezTo>
                  <a:pt x="6066" y="208"/>
                  <a:pt x="6072" y="214"/>
                  <a:pt x="6077" y="225"/>
                </a:cubicBezTo>
                <a:cubicBezTo>
                  <a:pt x="6038" y="225"/>
                  <a:pt x="6004" y="231"/>
                  <a:pt x="5964" y="231"/>
                </a:cubicBezTo>
                <a:cubicBezTo>
                  <a:pt x="5998" y="225"/>
                  <a:pt x="6032" y="214"/>
                  <a:pt x="6066" y="203"/>
                </a:cubicBezTo>
                <a:close/>
                <a:moveTo>
                  <a:pt x="6838" y="225"/>
                </a:moveTo>
                <a:cubicBezTo>
                  <a:pt x="6843" y="225"/>
                  <a:pt x="6843" y="231"/>
                  <a:pt x="6843" y="231"/>
                </a:cubicBezTo>
                <a:lnTo>
                  <a:pt x="6838" y="231"/>
                </a:lnTo>
                <a:cubicBezTo>
                  <a:pt x="6838" y="231"/>
                  <a:pt x="6838" y="228"/>
                  <a:pt x="6838" y="225"/>
                </a:cubicBezTo>
                <a:close/>
                <a:moveTo>
                  <a:pt x="6707" y="220"/>
                </a:moveTo>
                <a:cubicBezTo>
                  <a:pt x="6713" y="220"/>
                  <a:pt x="6719" y="220"/>
                  <a:pt x="6724" y="225"/>
                </a:cubicBezTo>
                <a:cubicBezTo>
                  <a:pt x="6704" y="232"/>
                  <a:pt x="6684" y="235"/>
                  <a:pt x="6663" y="235"/>
                </a:cubicBezTo>
                <a:cubicBezTo>
                  <a:pt x="6648" y="235"/>
                  <a:pt x="6633" y="233"/>
                  <a:pt x="6616" y="231"/>
                </a:cubicBezTo>
                <a:lnTo>
                  <a:pt x="6622" y="231"/>
                </a:lnTo>
                <a:lnTo>
                  <a:pt x="6622" y="220"/>
                </a:lnTo>
                <a:close/>
                <a:moveTo>
                  <a:pt x="6588" y="225"/>
                </a:moveTo>
                <a:cubicBezTo>
                  <a:pt x="6588" y="225"/>
                  <a:pt x="6594" y="231"/>
                  <a:pt x="6599" y="231"/>
                </a:cubicBezTo>
                <a:cubicBezTo>
                  <a:pt x="6588" y="231"/>
                  <a:pt x="6577" y="237"/>
                  <a:pt x="6571" y="237"/>
                </a:cubicBezTo>
                <a:cubicBezTo>
                  <a:pt x="6571" y="231"/>
                  <a:pt x="6577" y="225"/>
                  <a:pt x="6588" y="225"/>
                </a:cubicBezTo>
                <a:close/>
                <a:moveTo>
                  <a:pt x="6775" y="218"/>
                </a:moveTo>
                <a:cubicBezTo>
                  <a:pt x="6777" y="218"/>
                  <a:pt x="6779" y="218"/>
                  <a:pt x="6781" y="220"/>
                </a:cubicBezTo>
                <a:cubicBezTo>
                  <a:pt x="6787" y="220"/>
                  <a:pt x="6792" y="225"/>
                  <a:pt x="6792" y="231"/>
                </a:cubicBezTo>
                <a:cubicBezTo>
                  <a:pt x="6781" y="237"/>
                  <a:pt x="6770" y="237"/>
                  <a:pt x="6764" y="237"/>
                </a:cubicBezTo>
                <a:cubicBezTo>
                  <a:pt x="6762" y="233"/>
                  <a:pt x="6762" y="228"/>
                  <a:pt x="6764" y="225"/>
                </a:cubicBezTo>
                <a:lnTo>
                  <a:pt x="6764" y="225"/>
                </a:lnTo>
                <a:cubicBezTo>
                  <a:pt x="6758" y="225"/>
                  <a:pt x="6753" y="231"/>
                  <a:pt x="6747" y="231"/>
                </a:cubicBezTo>
                <a:lnTo>
                  <a:pt x="6747" y="220"/>
                </a:lnTo>
                <a:cubicBezTo>
                  <a:pt x="6753" y="220"/>
                  <a:pt x="6758" y="220"/>
                  <a:pt x="6764" y="225"/>
                </a:cubicBezTo>
                <a:lnTo>
                  <a:pt x="6764" y="225"/>
                </a:lnTo>
                <a:cubicBezTo>
                  <a:pt x="6766" y="221"/>
                  <a:pt x="6770" y="218"/>
                  <a:pt x="6775" y="218"/>
                </a:cubicBezTo>
                <a:close/>
                <a:moveTo>
                  <a:pt x="6634" y="163"/>
                </a:moveTo>
                <a:cubicBezTo>
                  <a:pt x="6666" y="170"/>
                  <a:pt x="6698" y="172"/>
                  <a:pt x="6731" y="172"/>
                </a:cubicBezTo>
                <a:cubicBezTo>
                  <a:pt x="6764" y="172"/>
                  <a:pt x="6797" y="170"/>
                  <a:pt x="6829" y="170"/>
                </a:cubicBezTo>
                <a:cubicBezTo>
                  <a:pt x="6861" y="170"/>
                  <a:pt x="6893" y="172"/>
                  <a:pt x="6923" y="180"/>
                </a:cubicBezTo>
                <a:cubicBezTo>
                  <a:pt x="6895" y="185"/>
                  <a:pt x="6860" y="185"/>
                  <a:pt x="6832" y="185"/>
                </a:cubicBezTo>
                <a:lnTo>
                  <a:pt x="6826" y="185"/>
                </a:lnTo>
                <a:cubicBezTo>
                  <a:pt x="6747" y="191"/>
                  <a:pt x="6668" y="191"/>
                  <a:pt x="6594" y="191"/>
                </a:cubicBezTo>
                <a:cubicBezTo>
                  <a:pt x="6588" y="193"/>
                  <a:pt x="6582" y="193"/>
                  <a:pt x="6576" y="193"/>
                </a:cubicBezTo>
                <a:cubicBezTo>
                  <a:pt x="6570" y="193"/>
                  <a:pt x="6564" y="193"/>
                  <a:pt x="6558" y="193"/>
                </a:cubicBezTo>
                <a:cubicBezTo>
                  <a:pt x="6546" y="193"/>
                  <a:pt x="6534" y="194"/>
                  <a:pt x="6526" y="203"/>
                </a:cubicBezTo>
                <a:cubicBezTo>
                  <a:pt x="6531" y="208"/>
                  <a:pt x="6548" y="220"/>
                  <a:pt x="6554" y="225"/>
                </a:cubicBezTo>
                <a:cubicBezTo>
                  <a:pt x="6554" y="231"/>
                  <a:pt x="6554" y="231"/>
                  <a:pt x="6548" y="237"/>
                </a:cubicBezTo>
                <a:cubicBezTo>
                  <a:pt x="6537" y="237"/>
                  <a:pt x="6520" y="242"/>
                  <a:pt x="6509" y="242"/>
                </a:cubicBezTo>
                <a:cubicBezTo>
                  <a:pt x="6514" y="225"/>
                  <a:pt x="6514" y="214"/>
                  <a:pt x="6497" y="197"/>
                </a:cubicBezTo>
                <a:cubicBezTo>
                  <a:pt x="6487" y="195"/>
                  <a:pt x="6476" y="194"/>
                  <a:pt x="6465" y="194"/>
                </a:cubicBezTo>
                <a:cubicBezTo>
                  <a:pt x="6422" y="194"/>
                  <a:pt x="6373" y="208"/>
                  <a:pt x="6327" y="208"/>
                </a:cubicBezTo>
                <a:cubicBezTo>
                  <a:pt x="6318" y="208"/>
                  <a:pt x="6307" y="208"/>
                  <a:pt x="6296" y="208"/>
                </a:cubicBezTo>
                <a:cubicBezTo>
                  <a:pt x="6274" y="208"/>
                  <a:pt x="6251" y="210"/>
                  <a:pt x="6236" y="225"/>
                </a:cubicBezTo>
                <a:cubicBezTo>
                  <a:pt x="6236" y="225"/>
                  <a:pt x="6242" y="225"/>
                  <a:pt x="6248" y="231"/>
                </a:cubicBezTo>
                <a:lnTo>
                  <a:pt x="6219" y="231"/>
                </a:lnTo>
                <a:cubicBezTo>
                  <a:pt x="6228" y="222"/>
                  <a:pt x="6227" y="203"/>
                  <a:pt x="6215" y="203"/>
                </a:cubicBezTo>
                <a:cubicBezTo>
                  <a:pt x="6212" y="203"/>
                  <a:pt x="6207" y="204"/>
                  <a:pt x="6202" y="208"/>
                </a:cubicBezTo>
                <a:cubicBezTo>
                  <a:pt x="6163" y="214"/>
                  <a:pt x="6123" y="220"/>
                  <a:pt x="6083" y="220"/>
                </a:cubicBezTo>
                <a:cubicBezTo>
                  <a:pt x="6083" y="214"/>
                  <a:pt x="6083" y="208"/>
                  <a:pt x="6089" y="197"/>
                </a:cubicBezTo>
                <a:lnTo>
                  <a:pt x="6095" y="197"/>
                </a:lnTo>
                <a:cubicBezTo>
                  <a:pt x="6095" y="203"/>
                  <a:pt x="6100" y="214"/>
                  <a:pt x="6100" y="214"/>
                </a:cubicBezTo>
                <a:cubicBezTo>
                  <a:pt x="6123" y="208"/>
                  <a:pt x="6140" y="197"/>
                  <a:pt x="6163" y="191"/>
                </a:cubicBezTo>
                <a:cubicBezTo>
                  <a:pt x="6182" y="197"/>
                  <a:pt x="6202" y="201"/>
                  <a:pt x="6221" y="201"/>
                </a:cubicBezTo>
                <a:cubicBezTo>
                  <a:pt x="6241" y="201"/>
                  <a:pt x="6259" y="197"/>
                  <a:pt x="6276" y="185"/>
                </a:cubicBezTo>
                <a:lnTo>
                  <a:pt x="6293" y="185"/>
                </a:lnTo>
                <a:cubicBezTo>
                  <a:pt x="6293" y="191"/>
                  <a:pt x="6299" y="197"/>
                  <a:pt x="6304" y="197"/>
                </a:cubicBezTo>
                <a:cubicBezTo>
                  <a:pt x="6321" y="191"/>
                  <a:pt x="6344" y="185"/>
                  <a:pt x="6361" y="180"/>
                </a:cubicBezTo>
                <a:cubicBezTo>
                  <a:pt x="6452" y="180"/>
                  <a:pt x="6543" y="174"/>
                  <a:pt x="6634" y="163"/>
                </a:cubicBezTo>
                <a:close/>
                <a:moveTo>
                  <a:pt x="5816" y="242"/>
                </a:moveTo>
                <a:lnTo>
                  <a:pt x="5816" y="248"/>
                </a:lnTo>
                <a:lnTo>
                  <a:pt x="5811" y="248"/>
                </a:lnTo>
                <a:cubicBezTo>
                  <a:pt x="5811" y="248"/>
                  <a:pt x="5816" y="248"/>
                  <a:pt x="5816" y="242"/>
                </a:cubicBezTo>
                <a:close/>
                <a:moveTo>
                  <a:pt x="6475" y="231"/>
                </a:moveTo>
                <a:cubicBezTo>
                  <a:pt x="6486" y="231"/>
                  <a:pt x="6492" y="237"/>
                  <a:pt x="6492" y="242"/>
                </a:cubicBezTo>
                <a:cubicBezTo>
                  <a:pt x="6486" y="242"/>
                  <a:pt x="6475" y="242"/>
                  <a:pt x="6469" y="248"/>
                </a:cubicBezTo>
                <a:cubicBezTo>
                  <a:pt x="6469" y="242"/>
                  <a:pt x="6469" y="237"/>
                  <a:pt x="6475" y="231"/>
                </a:cubicBezTo>
                <a:close/>
                <a:moveTo>
                  <a:pt x="7252" y="242"/>
                </a:moveTo>
                <a:cubicBezTo>
                  <a:pt x="7258" y="242"/>
                  <a:pt x="7258" y="242"/>
                  <a:pt x="7258" y="248"/>
                </a:cubicBezTo>
                <a:cubicBezTo>
                  <a:pt x="7235" y="248"/>
                  <a:pt x="7212" y="248"/>
                  <a:pt x="7190" y="242"/>
                </a:cubicBezTo>
                <a:close/>
                <a:moveTo>
                  <a:pt x="5737" y="248"/>
                </a:moveTo>
                <a:cubicBezTo>
                  <a:pt x="5735" y="250"/>
                  <a:pt x="5733" y="252"/>
                  <a:pt x="5731" y="254"/>
                </a:cubicBezTo>
                <a:cubicBezTo>
                  <a:pt x="5731" y="254"/>
                  <a:pt x="5731" y="248"/>
                  <a:pt x="5731" y="248"/>
                </a:cubicBezTo>
                <a:close/>
                <a:moveTo>
                  <a:pt x="6384" y="237"/>
                </a:moveTo>
                <a:cubicBezTo>
                  <a:pt x="6390" y="237"/>
                  <a:pt x="6390" y="242"/>
                  <a:pt x="6390" y="248"/>
                </a:cubicBezTo>
                <a:cubicBezTo>
                  <a:pt x="6378" y="248"/>
                  <a:pt x="6373" y="248"/>
                  <a:pt x="6367" y="254"/>
                </a:cubicBezTo>
                <a:cubicBezTo>
                  <a:pt x="6373" y="248"/>
                  <a:pt x="6378" y="242"/>
                  <a:pt x="6384" y="237"/>
                </a:cubicBezTo>
                <a:close/>
                <a:moveTo>
                  <a:pt x="6401" y="231"/>
                </a:moveTo>
                <a:cubicBezTo>
                  <a:pt x="6418" y="231"/>
                  <a:pt x="6429" y="237"/>
                  <a:pt x="6418" y="248"/>
                </a:cubicBezTo>
                <a:cubicBezTo>
                  <a:pt x="6412" y="248"/>
                  <a:pt x="6401" y="248"/>
                  <a:pt x="6395" y="254"/>
                </a:cubicBezTo>
                <a:cubicBezTo>
                  <a:pt x="6390" y="248"/>
                  <a:pt x="6395" y="242"/>
                  <a:pt x="6401" y="231"/>
                </a:cubicBezTo>
                <a:close/>
                <a:moveTo>
                  <a:pt x="6126" y="242"/>
                </a:moveTo>
                <a:cubicBezTo>
                  <a:pt x="6142" y="242"/>
                  <a:pt x="6158" y="242"/>
                  <a:pt x="6174" y="242"/>
                </a:cubicBezTo>
                <a:cubicBezTo>
                  <a:pt x="6157" y="248"/>
                  <a:pt x="6134" y="254"/>
                  <a:pt x="6117" y="265"/>
                </a:cubicBezTo>
                <a:lnTo>
                  <a:pt x="6112" y="248"/>
                </a:lnTo>
                <a:cubicBezTo>
                  <a:pt x="6112" y="254"/>
                  <a:pt x="6100" y="259"/>
                  <a:pt x="6100" y="259"/>
                </a:cubicBezTo>
                <a:lnTo>
                  <a:pt x="6084" y="243"/>
                </a:lnTo>
                <a:lnTo>
                  <a:pt x="6084" y="243"/>
                </a:lnTo>
                <a:cubicBezTo>
                  <a:pt x="6098" y="242"/>
                  <a:pt x="6112" y="242"/>
                  <a:pt x="6126" y="242"/>
                </a:cubicBezTo>
                <a:close/>
                <a:moveTo>
                  <a:pt x="6265" y="248"/>
                </a:moveTo>
                <a:lnTo>
                  <a:pt x="6248" y="265"/>
                </a:lnTo>
                <a:lnTo>
                  <a:pt x="6242" y="265"/>
                </a:lnTo>
                <a:cubicBezTo>
                  <a:pt x="6253" y="259"/>
                  <a:pt x="6259" y="254"/>
                  <a:pt x="6265" y="248"/>
                </a:cubicBezTo>
                <a:close/>
                <a:moveTo>
                  <a:pt x="6327" y="225"/>
                </a:moveTo>
                <a:cubicBezTo>
                  <a:pt x="6310" y="242"/>
                  <a:pt x="6287" y="259"/>
                  <a:pt x="6265" y="265"/>
                </a:cubicBezTo>
                <a:cubicBezTo>
                  <a:pt x="6270" y="259"/>
                  <a:pt x="6270" y="254"/>
                  <a:pt x="6270" y="248"/>
                </a:cubicBezTo>
                <a:cubicBezTo>
                  <a:pt x="6276" y="242"/>
                  <a:pt x="6282" y="242"/>
                  <a:pt x="6287" y="237"/>
                </a:cubicBezTo>
                <a:cubicBezTo>
                  <a:pt x="6299" y="237"/>
                  <a:pt x="6304" y="231"/>
                  <a:pt x="6316" y="225"/>
                </a:cubicBezTo>
                <a:close/>
                <a:moveTo>
                  <a:pt x="6083" y="243"/>
                </a:moveTo>
                <a:lnTo>
                  <a:pt x="6077" y="254"/>
                </a:lnTo>
                <a:cubicBezTo>
                  <a:pt x="6082" y="258"/>
                  <a:pt x="6091" y="263"/>
                  <a:pt x="6097" y="271"/>
                </a:cubicBezTo>
                <a:lnTo>
                  <a:pt x="6097" y="271"/>
                </a:lnTo>
                <a:cubicBezTo>
                  <a:pt x="6092" y="273"/>
                  <a:pt x="6088" y="276"/>
                  <a:pt x="6083" y="276"/>
                </a:cubicBezTo>
                <a:lnTo>
                  <a:pt x="6060" y="276"/>
                </a:lnTo>
                <a:cubicBezTo>
                  <a:pt x="6055" y="271"/>
                  <a:pt x="6055" y="254"/>
                  <a:pt x="6055" y="248"/>
                </a:cubicBezTo>
                <a:cubicBezTo>
                  <a:pt x="6049" y="254"/>
                  <a:pt x="6038" y="259"/>
                  <a:pt x="6032" y="265"/>
                </a:cubicBezTo>
                <a:cubicBezTo>
                  <a:pt x="6032" y="271"/>
                  <a:pt x="6043" y="276"/>
                  <a:pt x="6043" y="282"/>
                </a:cubicBezTo>
                <a:cubicBezTo>
                  <a:pt x="6043" y="282"/>
                  <a:pt x="6038" y="282"/>
                  <a:pt x="6038" y="288"/>
                </a:cubicBezTo>
                <a:cubicBezTo>
                  <a:pt x="6021" y="282"/>
                  <a:pt x="6004" y="276"/>
                  <a:pt x="5992" y="271"/>
                </a:cubicBezTo>
                <a:cubicBezTo>
                  <a:pt x="6019" y="253"/>
                  <a:pt x="6050" y="246"/>
                  <a:pt x="6083" y="243"/>
                </a:cubicBezTo>
                <a:close/>
                <a:moveTo>
                  <a:pt x="7615" y="288"/>
                </a:moveTo>
                <a:cubicBezTo>
                  <a:pt x="7609" y="288"/>
                  <a:pt x="7609" y="293"/>
                  <a:pt x="7604" y="293"/>
                </a:cubicBezTo>
                <a:cubicBezTo>
                  <a:pt x="7604" y="288"/>
                  <a:pt x="7598" y="288"/>
                  <a:pt x="7598" y="288"/>
                </a:cubicBezTo>
                <a:close/>
                <a:moveTo>
                  <a:pt x="5754" y="295"/>
                </a:moveTo>
                <a:cubicBezTo>
                  <a:pt x="5758" y="295"/>
                  <a:pt x="5763" y="296"/>
                  <a:pt x="5765" y="299"/>
                </a:cubicBezTo>
                <a:lnTo>
                  <a:pt x="5743" y="299"/>
                </a:lnTo>
                <a:cubicBezTo>
                  <a:pt x="5746" y="296"/>
                  <a:pt x="5750" y="295"/>
                  <a:pt x="5754" y="295"/>
                </a:cubicBezTo>
                <a:close/>
                <a:moveTo>
                  <a:pt x="5714" y="299"/>
                </a:moveTo>
                <a:cubicBezTo>
                  <a:pt x="5714" y="299"/>
                  <a:pt x="5720" y="305"/>
                  <a:pt x="5720" y="305"/>
                </a:cubicBezTo>
                <a:lnTo>
                  <a:pt x="5697" y="310"/>
                </a:lnTo>
                <a:cubicBezTo>
                  <a:pt x="5697" y="305"/>
                  <a:pt x="5703" y="299"/>
                  <a:pt x="5714" y="299"/>
                </a:cubicBezTo>
                <a:close/>
                <a:moveTo>
                  <a:pt x="7683" y="293"/>
                </a:moveTo>
                <a:lnTo>
                  <a:pt x="7683" y="293"/>
                </a:lnTo>
                <a:cubicBezTo>
                  <a:pt x="7695" y="299"/>
                  <a:pt x="7706" y="299"/>
                  <a:pt x="7717" y="305"/>
                </a:cubicBezTo>
                <a:cubicBezTo>
                  <a:pt x="7717" y="305"/>
                  <a:pt x="7717" y="305"/>
                  <a:pt x="7717" y="310"/>
                </a:cubicBezTo>
                <a:cubicBezTo>
                  <a:pt x="7700" y="305"/>
                  <a:pt x="7695" y="299"/>
                  <a:pt x="7683" y="293"/>
                </a:cubicBezTo>
                <a:close/>
                <a:moveTo>
                  <a:pt x="5527" y="276"/>
                </a:moveTo>
                <a:cubicBezTo>
                  <a:pt x="5504" y="282"/>
                  <a:pt x="5482" y="293"/>
                  <a:pt x="5465" y="316"/>
                </a:cubicBezTo>
                <a:lnTo>
                  <a:pt x="5448" y="316"/>
                </a:lnTo>
                <a:cubicBezTo>
                  <a:pt x="5465" y="310"/>
                  <a:pt x="5476" y="299"/>
                  <a:pt x="5487" y="282"/>
                </a:cubicBezTo>
                <a:cubicBezTo>
                  <a:pt x="5499" y="276"/>
                  <a:pt x="5516" y="276"/>
                  <a:pt x="5527" y="276"/>
                </a:cubicBezTo>
                <a:close/>
                <a:moveTo>
                  <a:pt x="7320" y="203"/>
                </a:moveTo>
                <a:cubicBezTo>
                  <a:pt x="7468" y="208"/>
                  <a:pt x="7609" y="231"/>
                  <a:pt x="7746" y="254"/>
                </a:cubicBezTo>
                <a:lnTo>
                  <a:pt x="7763" y="254"/>
                </a:lnTo>
                <a:cubicBezTo>
                  <a:pt x="7774" y="259"/>
                  <a:pt x="7791" y="259"/>
                  <a:pt x="7802" y="265"/>
                </a:cubicBezTo>
                <a:cubicBezTo>
                  <a:pt x="7842" y="271"/>
                  <a:pt x="7876" y="276"/>
                  <a:pt x="7910" y="282"/>
                </a:cubicBezTo>
                <a:cubicBezTo>
                  <a:pt x="7910" y="276"/>
                  <a:pt x="7910" y="271"/>
                  <a:pt x="7910" y="271"/>
                </a:cubicBezTo>
                <a:cubicBezTo>
                  <a:pt x="7956" y="305"/>
                  <a:pt x="8012" y="293"/>
                  <a:pt x="8063" y="310"/>
                </a:cubicBezTo>
                <a:cubicBezTo>
                  <a:pt x="8056" y="315"/>
                  <a:pt x="8048" y="317"/>
                  <a:pt x="8040" y="317"/>
                </a:cubicBezTo>
                <a:cubicBezTo>
                  <a:pt x="8019" y="317"/>
                  <a:pt x="7997" y="305"/>
                  <a:pt x="7973" y="305"/>
                </a:cubicBezTo>
                <a:cubicBezTo>
                  <a:pt x="7893" y="293"/>
                  <a:pt x="7814" y="282"/>
                  <a:pt x="7734" y="271"/>
                </a:cubicBezTo>
                <a:lnTo>
                  <a:pt x="7734" y="265"/>
                </a:lnTo>
                <a:cubicBezTo>
                  <a:pt x="7604" y="248"/>
                  <a:pt x="7473" y="231"/>
                  <a:pt x="7343" y="220"/>
                </a:cubicBezTo>
                <a:cubicBezTo>
                  <a:pt x="7337" y="214"/>
                  <a:pt x="7331" y="208"/>
                  <a:pt x="7320" y="203"/>
                </a:cubicBezTo>
                <a:close/>
                <a:moveTo>
                  <a:pt x="5306" y="316"/>
                </a:moveTo>
                <a:cubicBezTo>
                  <a:pt x="5300" y="322"/>
                  <a:pt x="5295" y="322"/>
                  <a:pt x="5283" y="322"/>
                </a:cubicBezTo>
                <a:cubicBezTo>
                  <a:pt x="5289" y="322"/>
                  <a:pt x="5289" y="316"/>
                  <a:pt x="5289" y="316"/>
                </a:cubicBezTo>
                <a:close/>
                <a:moveTo>
                  <a:pt x="7751" y="327"/>
                </a:moveTo>
                <a:cubicBezTo>
                  <a:pt x="7746" y="333"/>
                  <a:pt x="7740" y="339"/>
                  <a:pt x="7740" y="344"/>
                </a:cubicBezTo>
                <a:cubicBezTo>
                  <a:pt x="7734" y="339"/>
                  <a:pt x="7734" y="333"/>
                  <a:pt x="7729" y="327"/>
                </a:cubicBezTo>
                <a:close/>
                <a:moveTo>
                  <a:pt x="5221" y="356"/>
                </a:moveTo>
                <a:cubicBezTo>
                  <a:pt x="5226" y="361"/>
                  <a:pt x="5232" y="367"/>
                  <a:pt x="5232" y="373"/>
                </a:cubicBezTo>
                <a:cubicBezTo>
                  <a:pt x="5226" y="378"/>
                  <a:pt x="5226" y="378"/>
                  <a:pt x="5221" y="378"/>
                </a:cubicBezTo>
                <a:cubicBezTo>
                  <a:pt x="5221" y="373"/>
                  <a:pt x="5221" y="361"/>
                  <a:pt x="5221" y="356"/>
                </a:cubicBezTo>
                <a:close/>
                <a:moveTo>
                  <a:pt x="8063" y="316"/>
                </a:moveTo>
                <a:cubicBezTo>
                  <a:pt x="8154" y="316"/>
                  <a:pt x="8245" y="356"/>
                  <a:pt x="8336" y="378"/>
                </a:cubicBezTo>
                <a:cubicBezTo>
                  <a:pt x="8327" y="381"/>
                  <a:pt x="8319" y="382"/>
                  <a:pt x="8311" y="382"/>
                </a:cubicBezTo>
                <a:cubicBezTo>
                  <a:pt x="8285" y="382"/>
                  <a:pt x="8259" y="371"/>
                  <a:pt x="8234" y="367"/>
                </a:cubicBezTo>
                <a:cubicBezTo>
                  <a:pt x="8177" y="356"/>
                  <a:pt x="8114" y="350"/>
                  <a:pt x="8063" y="316"/>
                </a:cubicBezTo>
                <a:close/>
                <a:moveTo>
                  <a:pt x="8341" y="373"/>
                </a:moveTo>
                <a:cubicBezTo>
                  <a:pt x="8364" y="373"/>
                  <a:pt x="8370" y="384"/>
                  <a:pt x="8358" y="401"/>
                </a:cubicBezTo>
                <a:cubicBezTo>
                  <a:pt x="8336" y="401"/>
                  <a:pt x="8330" y="390"/>
                  <a:pt x="8341" y="373"/>
                </a:cubicBezTo>
                <a:close/>
                <a:moveTo>
                  <a:pt x="5363" y="367"/>
                </a:moveTo>
                <a:cubicBezTo>
                  <a:pt x="5351" y="378"/>
                  <a:pt x="5340" y="384"/>
                  <a:pt x="5329" y="395"/>
                </a:cubicBezTo>
                <a:cubicBezTo>
                  <a:pt x="5317" y="401"/>
                  <a:pt x="5306" y="407"/>
                  <a:pt x="5295" y="407"/>
                </a:cubicBezTo>
                <a:cubicBezTo>
                  <a:pt x="5275" y="410"/>
                  <a:pt x="5257" y="413"/>
                  <a:pt x="5242" y="413"/>
                </a:cubicBezTo>
                <a:cubicBezTo>
                  <a:pt x="5231" y="413"/>
                  <a:pt x="5222" y="412"/>
                  <a:pt x="5215" y="407"/>
                </a:cubicBezTo>
                <a:cubicBezTo>
                  <a:pt x="5215" y="407"/>
                  <a:pt x="5215" y="401"/>
                  <a:pt x="5215" y="401"/>
                </a:cubicBezTo>
                <a:cubicBezTo>
                  <a:pt x="5238" y="395"/>
                  <a:pt x="5255" y="390"/>
                  <a:pt x="5272" y="384"/>
                </a:cubicBezTo>
                <a:cubicBezTo>
                  <a:pt x="5277" y="384"/>
                  <a:pt x="5283" y="390"/>
                  <a:pt x="5283" y="395"/>
                </a:cubicBezTo>
                <a:cubicBezTo>
                  <a:pt x="5289" y="390"/>
                  <a:pt x="5295" y="384"/>
                  <a:pt x="5300" y="378"/>
                </a:cubicBezTo>
                <a:cubicBezTo>
                  <a:pt x="5306" y="373"/>
                  <a:pt x="5317" y="373"/>
                  <a:pt x="5323" y="373"/>
                </a:cubicBezTo>
                <a:lnTo>
                  <a:pt x="5329" y="390"/>
                </a:lnTo>
                <a:cubicBezTo>
                  <a:pt x="5329" y="384"/>
                  <a:pt x="5329" y="378"/>
                  <a:pt x="5329" y="373"/>
                </a:cubicBezTo>
                <a:cubicBezTo>
                  <a:pt x="5340" y="367"/>
                  <a:pt x="5351" y="367"/>
                  <a:pt x="5363" y="367"/>
                </a:cubicBezTo>
                <a:close/>
                <a:moveTo>
                  <a:pt x="8704" y="412"/>
                </a:moveTo>
                <a:cubicBezTo>
                  <a:pt x="8733" y="429"/>
                  <a:pt x="8784" y="424"/>
                  <a:pt x="8801" y="458"/>
                </a:cubicBezTo>
                <a:cubicBezTo>
                  <a:pt x="8767" y="452"/>
                  <a:pt x="8733" y="446"/>
                  <a:pt x="8699" y="435"/>
                </a:cubicBezTo>
                <a:cubicBezTo>
                  <a:pt x="8699" y="429"/>
                  <a:pt x="8699" y="418"/>
                  <a:pt x="8704" y="412"/>
                </a:cubicBezTo>
                <a:close/>
                <a:moveTo>
                  <a:pt x="8875" y="464"/>
                </a:moveTo>
                <a:cubicBezTo>
                  <a:pt x="8874" y="464"/>
                  <a:pt x="8873" y="465"/>
                  <a:pt x="8873" y="466"/>
                </a:cubicBezTo>
                <a:lnTo>
                  <a:pt x="8873" y="466"/>
                </a:lnTo>
                <a:cubicBezTo>
                  <a:pt x="8873" y="465"/>
                  <a:pt x="8874" y="464"/>
                  <a:pt x="8875" y="464"/>
                </a:cubicBezTo>
                <a:close/>
                <a:moveTo>
                  <a:pt x="8194" y="378"/>
                </a:moveTo>
                <a:cubicBezTo>
                  <a:pt x="8268" y="395"/>
                  <a:pt x="8341" y="429"/>
                  <a:pt x="8421" y="435"/>
                </a:cubicBezTo>
                <a:cubicBezTo>
                  <a:pt x="8438" y="435"/>
                  <a:pt x="8449" y="446"/>
                  <a:pt x="8460" y="464"/>
                </a:cubicBezTo>
                <a:cubicBezTo>
                  <a:pt x="8446" y="464"/>
                  <a:pt x="8420" y="445"/>
                  <a:pt x="8403" y="445"/>
                </a:cubicBezTo>
                <a:cubicBezTo>
                  <a:pt x="8393" y="445"/>
                  <a:pt x="8387" y="451"/>
                  <a:pt x="8387" y="469"/>
                </a:cubicBezTo>
                <a:cubicBezTo>
                  <a:pt x="8381" y="458"/>
                  <a:pt x="8381" y="452"/>
                  <a:pt x="8381" y="441"/>
                </a:cubicBezTo>
                <a:cubicBezTo>
                  <a:pt x="8313" y="435"/>
                  <a:pt x="8251" y="412"/>
                  <a:pt x="8194" y="378"/>
                </a:cubicBezTo>
                <a:close/>
                <a:moveTo>
                  <a:pt x="5192" y="407"/>
                </a:moveTo>
                <a:cubicBezTo>
                  <a:pt x="5192" y="407"/>
                  <a:pt x="5192" y="407"/>
                  <a:pt x="5192" y="412"/>
                </a:cubicBezTo>
                <a:lnTo>
                  <a:pt x="5170" y="435"/>
                </a:lnTo>
                <a:cubicBezTo>
                  <a:pt x="5166" y="435"/>
                  <a:pt x="5162" y="434"/>
                  <a:pt x="5159" y="434"/>
                </a:cubicBezTo>
                <a:cubicBezTo>
                  <a:pt x="5128" y="434"/>
                  <a:pt x="5098" y="454"/>
                  <a:pt x="5068" y="469"/>
                </a:cubicBezTo>
                <a:cubicBezTo>
                  <a:pt x="5073" y="469"/>
                  <a:pt x="5079" y="475"/>
                  <a:pt x="5085" y="481"/>
                </a:cubicBezTo>
                <a:cubicBezTo>
                  <a:pt x="5068" y="486"/>
                  <a:pt x="5056" y="498"/>
                  <a:pt x="5045" y="503"/>
                </a:cubicBezTo>
                <a:cubicBezTo>
                  <a:pt x="5042" y="504"/>
                  <a:pt x="5038" y="504"/>
                  <a:pt x="5035" y="504"/>
                </a:cubicBezTo>
                <a:cubicBezTo>
                  <a:pt x="5019" y="504"/>
                  <a:pt x="5002" y="499"/>
                  <a:pt x="4985" y="499"/>
                </a:cubicBezTo>
                <a:cubicBezTo>
                  <a:pt x="4975" y="499"/>
                  <a:pt x="4964" y="501"/>
                  <a:pt x="4954" y="509"/>
                </a:cubicBezTo>
                <a:cubicBezTo>
                  <a:pt x="4948" y="515"/>
                  <a:pt x="4948" y="526"/>
                  <a:pt x="4943" y="532"/>
                </a:cubicBezTo>
                <a:lnTo>
                  <a:pt x="4937" y="532"/>
                </a:lnTo>
                <a:cubicBezTo>
                  <a:pt x="4943" y="526"/>
                  <a:pt x="4948" y="515"/>
                  <a:pt x="4948" y="503"/>
                </a:cubicBezTo>
                <a:cubicBezTo>
                  <a:pt x="5034" y="475"/>
                  <a:pt x="5113" y="435"/>
                  <a:pt x="5192" y="407"/>
                </a:cubicBezTo>
                <a:close/>
                <a:moveTo>
                  <a:pt x="4931" y="515"/>
                </a:moveTo>
                <a:lnTo>
                  <a:pt x="4931" y="515"/>
                </a:lnTo>
                <a:cubicBezTo>
                  <a:pt x="4920" y="526"/>
                  <a:pt x="4903" y="537"/>
                  <a:pt x="4892" y="549"/>
                </a:cubicBezTo>
                <a:lnTo>
                  <a:pt x="4829" y="566"/>
                </a:lnTo>
                <a:cubicBezTo>
                  <a:pt x="4863" y="549"/>
                  <a:pt x="4897" y="532"/>
                  <a:pt x="4931" y="515"/>
                </a:cubicBezTo>
                <a:close/>
                <a:moveTo>
                  <a:pt x="4920" y="583"/>
                </a:moveTo>
                <a:cubicBezTo>
                  <a:pt x="4926" y="588"/>
                  <a:pt x="4931" y="588"/>
                  <a:pt x="4931" y="588"/>
                </a:cubicBezTo>
                <a:lnTo>
                  <a:pt x="4920" y="588"/>
                </a:lnTo>
                <a:cubicBezTo>
                  <a:pt x="4920" y="588"/>
                  <a:pt x="4920" y="588"/>
                  <a:pt x="4920" y="583"/>
                </a:cubicBezTo>
                <a:close/>
                <a:moveTo>
                  <a:pt x="4875" y="600"/>
                </a:moveTo>
                <a:cubicBezTo>
                  <a:pt x="4880" y="600"/>
                  <a:pt x="4892" y="605"/>
                  <a:pt x="4897" y="605"/>
                </a:cubicBezTo>
                <a:lnTo>
                  <a:pt x="4897" y="611"/>
                </a:lnTo>
                <a:lnTo>
                  <a:pt x="4852" y="611"/>
                </a:lnTo>
                <a:cubicBezTo>
                  <a:pt x="4852" y="605"/>
                  <a:pt x="4852" y="605"/>
                  <a:pt x="4852" y="605"/>
                </a:cubicBezTo>
                <a:cubicBezTo>
                  <a:pt x="4858" y="605"/>
                  <a:pt x="4863" y="600"/>
                  <a:pt x="4875" y="600"/>
                </a:cubicBezTo>
                <a:close/>
                <a:moveTo>
                  <a:pt x="8370" y="373"/>
                </a:moveTo>
                <a:lnTo>
                  <a:pt x="8370" y="373"/>
                </a:lnTo>
                <a:cubicBezTo>
                  <a:pt x="8460" y="384"/>
                  <a:pt x="8540" y="424"/>
                  <a:pt x="8631" y="446"/>
                </a:cubicBezTo>
                <a:lnTo>
                  <a:pt x="8631" y="429"/>
                </a:lnTo>
                <a:cubicBezTo>
                  <a:pt x="8636" y="435"/>
                  <a:pt x="8642" y="441"/>
                  <a:pt x="8648" y="446"/>
                </a:cubicBezTo>
                <a:cubicBezTo>
                  <a:pt x="8767" y="492"/>
                  <a:pt x="8892" y="515"/>
                  <a:pt x="9005" y="571"/>
                </a:cubicBezTo>
                <a:lnTo>
                  <a:pt x="9011" y="554"/>
                </a:lnTo>
                <a:cubicBezTo>
                  <a:pt x="9034" y="594"/>
                  <a:pt x="9096" y="600"/>
                  <a:pt x="9136" y="622"/>
                </a:cubicBezTo>
                <a:cubicBezTo>
                  <a:pt x="9133" y="623"/>
                  <a:pt x="9130" y="623"/>
                  <a:pt x="9127" y="623"/>
                </a:cubicBezTo>
                <a:cubicBezTo>
                  <a:pt x="9100" y="623"/>
                  <a:pt x="9080" y="605"/>
                  <a:pt x="9054" y="605"/>
                </a:cubicBezTo>
                <a:cubicBezTo>
                  <a:pt x="9051" y="605"/>
                  <a:pt x="9048" y="605"/>
                  <a:pt x="9045" y="605"/>
                </a:cubicBezTo>
                <a:cubicBezTo>
                  <a:pt x="8829" y="503"/>
                  <a:pt x="8580" y="475"/>
                  <a:pt x="8370" y="373"/>
                </a:cubicBezTo>
                <a:close/>
                <a:moveTo>
                  <a:pt x="4790" y="628"/>
                </a:moveTo>
                <a:lnTo>
                  <a:pt x="4790" y="628"/>
                </a:lnTo>
                <a:cubicBezTo>
                  <a:pt x="4773" y="639"/>
                  <a:pt x="4750" y="651"/>
                  <a:pt x="4733" y="662"/>
                </a:cubicBezTo>
                <a:cubicBezTo>
                  <a:pt x="4716" y="668"/>
                  <a:pt x="4693" y="673"/>
                  <a:pt x="4670" y="679"/>
                </a:cubicBezTo>
                <a:cubicBezTo>
                  <a:pt x="4670" y="679"/>
                  <a:pt x="4670" y="668"/>
                  <a:pt x="4665" y="668"/>
                </a:cubicBezTo>
                <a:cubicBezTo>
                  <a:pt x="4687" y="656"/>
                  <a:pt x="4710" y="651"/>
                  <a:pt x="4727" y="645"/>
                </a:cubicBezTo>
                <a:cubicBezTo>
                  <a:pt x="4733" y="651"/>
                  <a:pt x="4733" y="651"/>
                  <a:pt x="4738" y="651"/>
                </a:cubicBezTo>
                <a:cubicBezTo>
                  <a:pt x="4738" y="651"/>
                  <a:pt x="4738" y="645"/>
                  <a:pt x="4738" y="639"/>
                </a:cubicBezTo>
                <a:cubicBezTo>
                  <a:pt x="4755" y="639"/>
                  <a:pt x="4773" y="634"/>
                  <a:pt x="4790" y="628"/>
                </a:cubicBezTo>
                <a:close/>
                <a:moveTo>
                  <a:pt x="9136" y="639"/>
                </a:moveTo>
                <a:lnTo>
                  <a:pt x="9136" y="639"/>
                </a:lnTo>
                <a:cubicBezTo>
                  <a:pt x="9192" y="651"/>
                  <a:pt x="9260" y="673"/>
                  <a:pt x="9306" y="707"/>
                </a:cubicBezTo>
                <a:cubicBezTo>
                  <a:pt x="9272" y="702"/>
                  <a:pt x="9238" y="690"/>
                  <a:pt x="9209" y="668"/>
                </a:cubicBezTo>
                <a:cubicBezTo>
                  <a:pt x="9193" y="673"/>
                  <a:pt x="9172" y="668"/>
                  <a:pt x="9160" y="683"/>
                </a:cubicBezTo>
                <a:lnTo>
                  <a:pt x="9160" y="683"/>
                </a:lnTo>
                <a:cubicBezTo>
                  <a:pt x="9163" y="674"/>
                  <a:pt x="9171" y="666"/>
                  <a:pt x="9175" y="662"/>
                </a:cubicBezTo>
                <a:cubicBezTo>
                  <a:pt x="9164" y="656"/>
                  <a:pt x="9147" y="645"/>
                  <a:pt x="9136" y="639"/>
                </a:cubicBezTo>
                <a:close/>
                <a:moveTo>
                  <a:pt x="9045" y="662"/>
                </a:moveTo>
                <a:cubicBezTo>
                  <a:pt x="9079" y="668"/>
                  <a:pt x="9119" y="679"/>
                  <a:pt x="9158" y="690"/>
                </a:cubicBezTo>
                <a:cubicBezTo>
                  <a:pt x="9158" y="689"/>
                  <a:pt x="9159" y="687"/>
                  <a:pt x="9159" y="686"/>
                </a:cubicBezTo>
                <a:lnTo>
                  <a:pt x="9159" y="686"/>
                </a:lnTo>
                <a:cubicBezTo>
                  <a:pt x="9182" y="713"/>
                  <a:pt x="9215" y="719"/>
                  <a:pt x="9249" y="730"/>
                </a:cubicBezTo>
                <a:cubicBezTo>
                  <a:pt x="9243" y="736"/>
                  <a:pt x="9238" y="742"/>
                  <a:pt x="9232" y="747"/>
                </a:cubicBezTo>
                <a:cubicBezTo>
                  <a:pt x="9221" y="736"/>
                  <a:pt x="9209" y="730"/>
                  <a:pt x="9198" y="724"/>
                </a:cubicBezTo>
                <a:cubicBezTo>
                  <a:pt x="9192" y="730"/>
                  <a:pt x="9181" y="736"/>
                  <a:pt x="9175" y="742"/>
                </a:cubicBezTo>
                <a:lnTo>
                  <a:pt x="9181" y="724"/>
                </a:lnTo>
                <a:cubicBezTo>
                  <a:pt x="9130" y="707"/>
                  <a:pt x="9090" y="673"/>
                  <a:pt x="9039" y="668"/>
                </a:cubicBezTo>
                <a:cubicBezTo>
                  <a:pt x="9039" y="668"/>
                  <a:pt x="9045" y="662"/>
                  <a:pt x="9045" y="662"/>
                </a:cubicBezTo>
                <a:close/>
                <a:moveTo>
                  <a:pt x="4641" y="678"/>
                </a:moveTo>
                <a:cubicBezTo>
                  <a:pt x="4648" y="678"/>
                  <a:pt x="4654" y="678"/>
                  <a:pt x="4659" y="679"/>
                </a:cubicBezTo>
                <a:cubicBezTo>
                  <a:pt x="4625" y="696"/>
                  <a:pt x="4591" y="707"/>
                  <a:pt x="4557" y="719"/>
                </a:cubicBezTo>
                <a:cubicBezTo>
                  <a:pt x="4472" y="742"/>
                  <a:pt x="4392" y="776"/>
                  <a:pt x="4313" y="815"/>
                </a:cubicBezTo>
                <a:lnTo>
                  <a:pt x="4307" y="804"/>
                </a:lnTo>
                <a:cubicBezTo>
                  <a:pt x="4380" y="773"/>
                  <a:pt x="4458" y="717"/>
                  <a:pt x="4536" y="717"/>
                </a:cubicBezTo>
                <a:cubicBezTo>
                  <a:pt x="4543" y="717"/>
                  <a:pt x="4550" y="718"/>
                  <a:pt x="4557" y="719"/>
                </a:cubicBezTo>
                <a:cubicBezTo>
                  <a:pt x="4571" y="690"/>
                  <a:pt x="4609" y="678"/>
                  <a:pt x="4641" y="678"/>
                </a:cubicBezTo>
                <a:close/>
                <a:moveTo>
                  <a:pt x="9526" y="791"/>
                </a:moveTo>
                <a:cubicBezTo>
                  <a:pt x="9541" y="791"/>
                  <a:pt x="9561" y="803"/>
                  <a:pt x="9561" y="815"/>
                </a:cubicBezTo>
                <a:cubicBezTo>
                  <a:pt x="9558" y="820"/>
                  <a:pt x="9553" y="822"/>
                  <a:pt x="9547" y="822"/>
                </a:cubicBezTo>
                <a:cubicBezTo>
                  <a:pt x="9532" y="822"/>
                  <a:pt x="9514" y="810"/>
                  <a:pt x="9510" y="798"/>
                </a:cubicBezTo>
                <a:cubicBezTo>
                  <a:pt x="9513" y="793"/>
                  <a:pt x="9519" y="791"/>
                  <a:pt x="9526" y="791"/>
                </a:cubicBezTo>
                <a:close/>
                <a:moveTo>
                  <a:pt x="4351" y="840"/>
                </a:moveTo>
                <a:cubicBezTo>
                  <a:pt x="4359" y="840"/>
                  <a:pt x="4367" y="843"/>
                  <a:pt x="4375" y="849"/>
                </a:cubicBezTo>
                <a:cubicBezTo>
                  <a:pt x="4345" y="859"/>
                  <a:pt x="4315" y="879"/>
                  <a:pt x="4280" y="879"/>
                </a:cubicBezTo>
                <a:cubicBezTo>
                  <a:pt x="4276" y="879"/>
                  <a:pt x="4272" y="878"/>
                  <a:pt x="4268" y="878"/>
                </a:cubicBezTo>
                <a:cubicBezTo>
                  <a:pt x="4294" y="869"/>
                  <a:pt x="4323" y="840"/>
                  <a:pt x="4351" y="840"/>
                </a:cubicBezTo>
                <a:close/>
                <a:moveTo>
                  <a:pt x="7519" y="866"/>
                </a:moveTo>
                <a:cubicBezTo>
                  <a:pt x="7524" y="878"/>
                  <a:pt x="7541" y="878"/>
                  <a:pt x="7553" y="878"/>
                </a:cubicBezTo>
                <a:cubicBezTo>
                  <a:pt x="7564" y="878"/>
                  <a:pt x="7575" y="883"/>
                  <a:pt x="7587" y="883"/>
                </a:cubicBezTo>
                <a:cubicBezTo>
                  <a:pt x="7577" y="888"/>
                  <a:pt x="7567" y="890"/>
                  <a:pt x="7556" y="890"/>
                </a:cubicBezTo>
                <a:cubicBezTo>
                  <a:pt x="7541" y="890"/>
                  <a:pt x="7526" y="887"/>
                  <a:pt x="7513" y="883"/>
                </a:cubicBezTo>
                <a:cubicBezTo>
                  <a:pt x="7513" y="878"/>
                  <a:pt x="7513" y="872"/>
                  <a:pt x="7507" y="866"/>
                </a:cubicBezTo>
                <a:close/>
                <a:moveTo>
                  <a:pt x="4169" y="857"/>
                </a:moveTo>
                <a:cubicBezTo>
                  <a:pt x="4174" y="857"/>
                  <a:pt x="4179" y="858"/>
                  <a:pt x="4182" y="861"/>
                </a:cubicBezTo>
                <a:cubicBezTo>
                  <a:pt x="4187" y="879"/>
                  <a:pt x="4165" y="890"/>
                  <a:pt x="4147" y="890"/>
                </a:cubicBezTo>
                <a:cubicBezTo>
                  <a:pt x="4143" y="890"/>
                  <a:pt x="4140" y="890"/>
                  <a:pt x="4137" y="889"/>
                </a:cubicBezTo>
                <a:cubicBezTo>
                  <a:pt x="4133" y="871"/>
                  <a:pt x="4152" y="857"/>
                  <a:pt x="4169" y="857"/>
                </a:cubicBezTo>
                <a:close/>
                <a:moveTo>
                  <a:pt x="7616" y="888"/>
                </a:moveTo>
                <a:cubicBezTo>
                  <a:pt x="7679" y="888"/>
                  <a:pt x="7738" y="903"/>
                  <a:pt x="7802" y="917"/>
                </a:cubicBezTo>
                <a:cubicBezTo>
                  <a:pt x="7790" y="918"/>
                  <a:pt x="7777" y="919"/>
                  <a:pt x="7764" y="919"/>
                </a:cubicBezTo>
                <a:cubicBezTo>
                  <a:pt x="7703" y="919"/>
                  <a:pt x="7643" y="908"/>
                  <a:pt x="7587" y="889"/>
                </a:cubicBezTo>
                <a:cubicBezTo>
                  <a:pt x="7597" y="888"/>
                  <a:pt x="7606" y="888"/>
                  <a:pt x="7616" y="888"/>
                </a:cubicBezTo>
                <a:close/>
                <a:moveTo>
                  <a:pt x="6673" y="917"/>
                </a:moveTo>
                <a:cubicBezTo>
                  <a:pt x="6654" y="917"/>
                  <a:pt x="6639" y="917"/>
                  <a:pt x="6621" y="921"/>
                </a:cubicBezTo>
                <a:lnTo>
                  <a:pt x="6621" y="921"/>
                </a:lnTo>
                <a:cubicBezTo>
                  <a:pt x="6622" y="920"/>
                  <a:pt x="6622" y="919"/>
                  <a:pt x="6622" y="917"/>
                </a:cubicBezTo>
                <a:close/>
                <a:moveTo>
                  <a:pt x="6424" y="923"/>
                </a:moveTo>
                <a:cubicBezTo>
                  <a:pt x="6429" y="929"/>
                  <a:pt x="6441" y="929"/>
                  <a:pt x="6446" y="929"/>
                </a:cubicBezTo>
                <a:cubicBezTo>
                  <a:pt x="6441" y="934"/>
                  <a:pt x="6429" y="934"/>
                  <a:pt x="6418" y="934"/>
                </a:cubicBezTo>
                <a:cubicBezTo>
                  <a:pt x="6424" y="929"/>
                  <a:pt x="6424" y="929"/>
                  <a:pt x="6424" y="923"/>
                </a:cubicBezTo>
                <a:close/>
                <a:moveTo>
                  <a:pt x="6350" y="934"/>
                </a:moveTo>
                <a:cubicBezTo>
                  <a:pt x="6356" y="934"/>
                  <a:pt x="6361" y="940"/>
                  <a:pt x="6361" y="940"/>
                </a:cubicBezTo>
                <a:lnTo>
                  <a:pt x="6344" y="940"/>
                </a:lnTo>
                <a:cubicBezTo>
                  <a:pt x="6344" y="940"/>
                  <a:pt x="6350" y="940"/>
                  <a:pt x="6350" y="934"/>
                </a:cubicBezTo>
                <a:close/>
                <a:moveTo>
                  <a:pt x="7434" y="866"/>
                </a:moveTo>
                <a:cubicBezTo>
                  <a:pt x="7456" y="866"/>
                  <a:pt x="7473" y="872"/>
                  <a:pt x="7496" y="878"/>
                </a:cubicBezTo>
                <a:cubicBezTo>
                  <a:pt x="7496" y="895"/>
                  <a:pt x="7496" y="906"/>
                  <a:pt x="7496" y="917"/>
                </a:cubicBezTo>
                <a:cubicBezTo>
                  <a:pt x="7524" y="917"/>
                  <a:pt x="7553" y="917"/>
                  <a:pt x="7575" y="929"/>
                </a:cubicBezTo>
                <a:cubicBezTo>
                  <a:pt x="7581" y="923"/>
                  <a:pt x="7581" y="912"/>
                  <a:pt x="7587" y="906"/>
                </a:cubicBezTo>
                <a:lnTo>
                  <a:pt x="7587" y="934"/>
                </a:lnTo>
                <a:cubicBezTo>
                  <a:pt x="7621" y="934"/>
                  <a:pt x="7660" y="940"/>
                  <a:pt x="7695" y="946"/>
                </a:cubicBezTo>
                <a:cubicBezTo>
                  <a:pt x="7473" y="923"/>
                  <a:pt x="7246" y="912"/>
                  <a:pt x="7019" y="912"/>
                </a:cubicBezTo>
                <a:cubicBezTo>
                  <a:pt x="6928" y="912"/>
                  <a:pt x="6837" y="912"/>
                  <a:pt x="6746" y="916"/>
                </a:cubicBezTo>
                <a:lnTo>
                  <a:pt x="6746" y="916"/>
                </a:lnTo>
                <a:cubicBezTo>
                  <a:pt x="6764" y="915"/>
                  <a:pt x="6781" y="910"/>
                  <a:pt x="6798" y="906"/>
                </a:cubicBezTo>
                <a:lnTo>
                  <a:pt x="6804" y="878"/>
                </a:lnTo>
                <a:cubicBezTo>
                  <a:pt x="6809" y="883"/>
                  <a:pt x="6815" y="895"/>
                  <a:pt x="6815" y="900"/>
                </a:cubicBezTo>
                <a:cubicBezTo>
                  <a:pt x="6881" y="897"/>
                  <a:pt x="6942" y="887"/>
                  <a:pt x="7004" y="887"/>
                </a:cubicBezTo>
                <a:cubicBezTo>
                  <a:pt x="7033" y="887"/>
                  <a:pt x="7063" y="889"/>
                  <a:pt x="7093" y="895"/>
                </a:cubicBezTo>
                <a:cubicBezTo>
                  <a:pt x="7093" y="889"/>
                  <a:pt x="7087" y="883"/>
                  <a:pt x="7087" y="872"/>
                </a:cubicBezTo>
                <a:lnTo>
                  <a:pt x="7087" y="872"/>
                </a:lnTo>
                <a:cubicBezTo>
                  <a:pt x="7093" y="878"/>
                  <a:pt x="7099" y="889"/>
                  <a:pt x="7104" y="895"/>
                </a:cubicBezTo>
                <a:cubicBezTo>
                  <a:pt x="7138" y="889"/>
                  <a:pt x="7173" y="889"/>
                  <a:pt x="7207" y="889"/>
                </a:cubicBezTo>
                <a:cubicBezTo>
                  <a:pt x="7207" y="889"/>
                  <a:pt x="7207" y="883"/>
                  <a:pt x="7207" y="883"/>
                </a:cubicBezTo>
                <a:cubicBezTo>
                  <a:pt x="7275" y="889"/>
                  <a:pt x="7343" y="889"/>
                  <a:pt x="7411" y="889"/>
                </a:cubicBezTo>
                <a:cubicBezTo>
                  <a:pt x="7434" y="900"/>
                  <a:pt x="7462" y="906"/>
                  <a:pt x="7490" y="912"/>
                </a:cubicBezTo>
                <a:cubicBezTo>
                  <a:pt x="7485" y="900"/>
                  <a:pt x="7473" y="889"/>
                  <a:pt x="7468" y="878"/>
                </a:cubicBezTo>
                <a:cubicBezTo>
                  <a:pt x="7456" y="872"/>
                  <a:pt x="7445" y="872"/>
                  <a:pt x="7434" y="866"/>
                </a:cubicBezTo>
                <a:close/>
                <a:moveTo>
                  <a:pt x="6146" y="922"/>
                </a:moveTo>
                <a:cubicBezTo>
                  <a:pt x="6154" y="922"/>
                  <a:pt x="6163" y="926"/>
                  <a:pt x="6163" y="934"/>
                </a:cubicBezTo>
                <a:cubicBezTo>
                  <a:pt x="6160" y="944"/>
                  <a:pt x="6150" y="949"/>
                  <a:pt x="6142" y="949"/>
                </a:cubicBezTo>
                <a:cubicBezTo>
                  <a:pt x="6135" y="949"/>
                  <a:pt x="6129" y="945"/>
                  <a:pt x="6129" y="934"/>
                </a:cubicBezTo>
                <a:cubicBezTo>
                  <a:pt x="6129" y="926"/>
                  <a:pt x="6137" y="922"/>
                  <a:pt x="6146" y="922"/>
                </a:cubicBezTo>
                <a:close/>
                <a:moveTo>
                  <a:pt x="9607" y="889"/>
                </a:moveTo>
                <a:cubicBezTo>
                  <a:pt x="9641" y="906"/>
                  <a:pt x="9692" y="906"/>
                  <a:pt x="9703" y="951"/>
                </a:cubicBezTo>
                <a:cubicBezTo>
                  <a:pt x="9669" y="934"/>
                  <a:pt x="9629" y="923"/>
                  <a:pt x="9607" y="889"/>
                </a:cubicBezTo>
                <a:close/>
                <a:moveTo>
                  <a:pt x="9680" y="855"/>
                </a:moveTo>
                <a:cubicBezTo>
                  <a:pt x="9754" y="895"/>
                  <a:pt x="9862" y="917"/>
                  <a:pt x="9907" y="985"/>
                </a:cubicBezTo>
                <a:cubicBezTo>
                  <a:pt x="9834" y="940"/>
                  <a:pt x="9754" y="900"/>
                  <a:pt x="9675" y="872"/>
                </a:cubicBezTo>
                <a:lnTo>
                  <a:pt x="9680" y="855"/>
                </a:lnTo>
                <a:close/>
                <a:moveTo>
                  <a:pt x="7802" y="912"/>
                </a:moveTo>
                <a:cubicBezTo>
                  <a:pt x="7950" y="929"/>
                  <a:pt x="8092" y="963"/>
                  <a:pt x="8234" y="1008"/>
                </a:cubicBezTo>
                <a:cubicBezTo>
                  <a:pt x="8194" y="1003"/>
                  <a:pt x="8160" y="990"/>
                  <a:pt x="8122" y="990"/>
                </a:cubicBezTo>
                <a:cubicBezTo>
                  <a:pt x="8116" y="990"/>
                  <a:pt x="8109" y="990"/>
                  <a:pt x="8103" y="991"/>
                </a:cubicBezTo>
                <a:cubicBezTo>
                  <a:pt x="8097" y="985"/>
                  <a:pt x="8086" y="985"/>
                  <a:pt x="8075" y="985"/>
                </a:cubicBezTo>
                <a:cubicBezTo>
                  <a:pt x="8075" y="980"/>
                  <a:pt x="8075" y="980"/>
                  <a:pt x="8075" y="974"/>
                </a:cubicBezTo>
                <a:cubicBezTo>
                  <a:pt x="7984" y="946"/>
                  <a:pt x="7893" y="940"/>
                  <a:pt x="7802" y="912"/>
                </a:cubicBezTo>
                <a:close/>
                <a:moveTo>
                  <a:pt x="9918" y="979"/>
                </a:moveTo>
                <a:cubicBezTo>
                  <a:pt x="9954" y="979"/>
                  <a:pt x="9988" y="1005"/>
                  <a:pt x="10004" y="1037"/>
                </a:cubicBezTo>
                <a:cubicBezTo>
                  <a:pt x="9970" y="1020"/>
                  <a:pt x="9941" y="1003"/>
                  <a:pt x="9907" y="980"/>
                </a:cubicBezTo>
                <a:cubicBezTo>
                  <a:pt x="9911" y="979"/>
                  <a:pt x="9914" y="979"/>
                  <a:pt x="9918" y="979"/>
                </a:cubicBezTo>
                <a:close/>
                <a:moveTo>
                  <a:pt x="8830" y="1025"/>
                </a:moveTo>
                <a:cubicBezTo>
                  <a:pt x="8838" y="1025"/>
                  <a:pt x="8841" y="1031"/>
                  <a:pt x="8841" y="1042"/>
                </a:cubicBezTo>
                <a:cubicBezTo>
                  <a:pt x="8833" y="1046"/>
                  <a:pt x="8827" y="1048"/>
                  <a:pt x="8822" y="1048"/>
                </a:cubicBezTo>
                <a:cubicBezTo>
                  <a:pt x="8815" y="1048"/>
                  <a:pt x="8812" y="1042"/>
                  <a:pt x="8812" y="1031"/>
                </a:cubicBezTo>
                <a:cubicBezTo>
                  <a:pt x="8820" y="1027"/>
                  <a:pt x="8826" y="1025"/>
                  <a:pt x="8830" y="1025"/>
                </a:cubicBezTo>
                <a:close/>
                <a:moveTo>
                  <a:pt x="3933" y="980"/>
                </a:moveTo>
                <a:cubicBezTo>
                  <a:pt x="3904" y="997"/>
                  <a:pt x="3870" y="1014"/>
                  <a:pt x="3836" y="1020"/>
                </a:cubicBezTo>
                <a:cubicBezTo>
                  <a:pt x="3831" y="1037"/>
                  <a:pt x="3814" y="1054"/>
                  <a:pt x="3819" y="1076"/>
                </a:cubicBezTo>
                <a:cubicBezTo>
                  <a:pt x="3853" y="1076"/>
                  <a:pt x="3882" y="1054"/>
                  <a:pt x="3910" y="1031"/>
                </a:cubicBezTo>
                <a:cubicBezTo>
                  <a:pt x="3910" y="1037"/>
                  <a:pt x="3910" y="1048"/>
                  <a:pt x="3910" y="1054"/>
                </a:cubicBezTo>
                <a:cubicBezTo>
                  <a:pt x="3899" y="1059"/>
                  <a:pt x="3882" y="1065"/>
                  <a:pt x="3870" y="1065"/>
                </a:cubicBezTo>
                <a:cubicBezTo>
                  <a:pt x="3870" y="1076"/>
                  <a:pt x="3870" y="1088"/>
                  <a:pt x="3870" y="1099"/>
                </a:cubicBezTo>
                <a:lnTo>
                  <a:pt x="3859" y="1082"/>
                </a:lnTo>
                <a:cubicBezTo>
                  <a:pt x="3814" y="1105"/>
                  <a:pt x="3763" y="1116"/>
                  <a:pt x="3723" y="1150"/>
                </a:cubicBezTo>
                <a:lnTo>
                  <a:pt x="3723" y="1139"/>
                </a:lnTo>
                <a:cubicBezTo>
                  <a:pt x="3751" y="1116"/>
                  <a:pt x="3785" y="1099"/>
                  <a:pt x="3819" y="1076"/>
                </a:cubicBezTo>
                <a:cubicBezTo>
                  <a:pt x="3814" y="1065"/>
                  <a:pt x="3814" y="1054"/>
                  <a:pt x="3808" y="1042"/>
                </a:cubicBezTo>
                <a:lnTo>
                  <a:pt x="3768" y="1059"/>
                </a:lnTo>
                <a:cubicBezTo>
                  <a:pt x="3814" y="1020"/>
                  <a:pt x="3870" y="985"/>
                  <a:pt x="3933" y="980"/>
                </a:cubicBezTo>
                <a:close/>
                <a:moveTo>
                  <a:pt x="3369" y="1191"/>
                </a:moveTo>
                <a:cubicBezTo>
                  <a:pt x="3367" y="1192"/>
                  <a:pt x="3364" y="1194"/>
                  <a:pt x="3361" y="1196"/>
                </a:cubicBezTo>
                <a:lnTo>
                  <a:pt x="3361" y="1196"/>
                </a:lnTo>
                <a:cubicBezTo>
                  <a:pt x="3364" y="1194"/>
                  <a:pt x="3367" y="1193"/>
                  <a:pt x="3369" y="1191"/>
                </a:cubicBezTo>
                <a:close/>
                <a:moveTo>
                  <a:pt x="3763" y="1059"/>
                </a:moveTo>
                <a:cubicBezTo>
                  <a:pt x="3746" y="1088"/>
                  <a:pt x="3700" y="1082"/>
                  <a:pt x="3683" y="1110"/>
                </a:cubicBezTo>
                <a:cubicBezTo>
                  <a:pt x="3468" y="1201"/>
                  <a:pt x="3275" y="1371"/>
                  <a:pt x="3065" y="1456"/>
                </a:cubicBezTo>
                <a:cubicBezTo>
                  <a:pt x="3127" y="1394"/>
                  <a:pt x="3212" y="1366"/>
                  <a:pt x="3292" y="1309"/>
                </a:cubicBezTo>
                <a:lnTo>
                  <a:pt x="3286" y="1309"/>
                </a:lnTo>
                <a:cubicBezTo>
                  <a:pt x="3286" y="1309"/>
                  <a:pt x="3280" y="1303"/>
                  <a:pt x="3275" y="1298"/>
                </a:cubicBezTo>
                <a:lnTo>
                  <a:pt x="3275" y="1298"/>
                </a:lnTo>
                <a:cubicBezTo>
                  <a:pt x="3286" y="1303"/>
                  <a:pt x="3297" y="1303"/>
                  <a:pt x="3303" y="1303"/>
                </a:cubicBezTo>
                <a:cubicBezTo>
                  <a:pt x="3416" y="1241"/>
                  <a:pt x="3519" y="1161"/>
                  <a:pt x="3638" y="1116"/>
                </a:cubicBezTo>
                <a:cubicBezTo>
                  <a:pt x="3632" y="1110"/>
                  <a:pt x="3626" y="1105"/>
                  <a:pt x="3626" y="1099"/>
                </a:cubicBezTo>
                <a:lnTo>
                  <a:pt x="3626" y="1099"/>
                </a:lnTo>
                <a:cubicBezTo>
                  <a:pt x="3633" y="1101"/>
                  <a:pt x="3639" y="1102"/>
                  <a:pt x="3646" y="1102"/>
                </a:cubicBezTo>
                <a:cubicBezTo>
                  <a:pt x="3685" y="1102"/>
                  <a:pt x="3724" y="1064"/>
                  <a:pt x="3763" y="1059"/>
                </a:cubicBezTo>
                <a:close/>
                <a:moveTo>
                  <a:pt x="3014" y="1422"/>
                </a:moveTo>
                <a:cubicBezTo>
                  <a:pt x="2991" y="1422"/>
                  <a:pt x="2974" y="1422"/>
                  <a:pt x="2951" y="1428"/>
                </a:cubicBezTo>
                <a:cubicBezTo>
                  <a:pt x="2946" y="1434"/>
                  <a:pt x="2946" y="1456"/>
                  <a:pt x="2940" y="1468"/>
                </a:cubicBezTo>
                <a:cubicBezTo>
                  <a:pt x="2968" y="1456"/>
                  <a:pt x="3002" y="1451"/>
                  <a:pt x="3014" y="1422"/>
                </a:cubicBezTo>
                <a:close/>
                <a:moveTo>
                  <a:pt x="10032" y="1042"/>
                </a:moveTo>
                <a:cubicBezTo>
                  <a:pt x="10242" y="1161"/>
                  <a:pt x="10452" y="1292"/>
                  <a:pt x="10656" y="1428"/>
                </a:cubicBezTo>
                <a:cubicBezTo>
                  <a:pt x="10679" y="1439"/>
                  <a:pt x="10707" y="1451"/>
                  <a:pt x="10713" y="1485"/>
                </a:cubicBezTo>
                <a:cubicBezTo>
                  <a:pt x="10577" y="1377"/>
                  <a:pt x="10424" y="1303"/>
                  <a:pt x="10282" y="1201"/>
                </a:cubicBezTo>
                <a:cubicBezTo>
                  <a:pt x="10270" y="1207"/>
                  <a:pt x="10259" y="1212"/>
                  <a:pt x="10248" y="1218"/>
                </a:cubicBezTo>
                <a:cubicBezTo>
                  <a:pt x="10259" y="1235"/>
                  <a:pt x="10276" y="1246"/>
                  <a:pt x="10287" y="1258"/>
                </a:cubicBezTo>
                <a:lnTo>
                  <a:pt x="10287" y="1264"/>
                </a:lnTo>
                <a:cubicBezTo>
                  <a:pt x="10253" y="1246"/>
                  <a:pt x="10225" y="1235"/>
                  <a:pt x="10197" y="1218"/>
                </a:cubicBezTo>
                <a:cubicBezTo>
                  <a:pt x="10197" y="1212"/>
                  <a:pt x="10202" y="1207"/>
                  <a:pt x="10202" y="1201"/>
                </a:cubicBezTo>
                <a:cubicBezTo>
                  <a:pt x="10214" y="1207"/>
                  <a:pt x="10231" y="1218"/>
                  <a:pt x="10242" y="1224"/>
                </a:cubicBezTo>
                <a:cubicBezTo>
                  <a:pt x="10248" y="1212"/>
                  <a:pt x="10253" y="1201"/>
                  <a:pt x="10253" y="1190"/>
                </a:cubicBezTo>
                <a:cubicBezTo>
                  <a:pt x="10180" y="1139"/>
                  <a:pt x="10100" y="1099"/>
                  <a:pt x="10021" y="1054"/>
                </a:cubicBezTo>
                <a:cubicBezTo>
                  <a:pt x="10021" y="1054"/>
                  <a:pt x="10026" y="1042"/>
                  <a:pt x="10032" y="1042"/>
                </a:cubicBezTo>
                <a:close/>
                <a:moveTo>
                  <a:pt x="3055" y="1457"/>
                </a:moveTo>
                <a:cubicBezTo>
                  <a:pt x="3062" y="1457"/>
                  <a:pt x="3067" y="1464"/>
                  <a:pt x="3070" y="1473"/>
                </a:cubicBezTo>
                <a:cubicBezTo>
                  <a:pt x="3062" y="1481"/>
                  <a:pt x="3056" y="1486"/>
                  <a:pt x="3050" y="1486"/>
                </a:cubicBezTo>
                <a:cubicBezTo>
                  <a:pt x="3044" y="1486"/>
                  <a:pt x="3039" y="1480"/>
                  <a:pt x="3036" y="1468"/>
                </a:cubicBezTo>
                <a:cubicBezTo>
                  <a:pt x="3043" y="1461"/>
                  <a:pt x="3050" y="1457"/>
                  <a:pt x="3055" y="1457"/>
                </a:cubicBezTo>
                <a:close/>
                <a:moveTo>
                  <a:pt x="3858" y="1551"/>
                </a:moveTo>
                <a:cubicBezTo>
                  <a:pt x="3861" y="1551"/>
                  <a:pt x="3865" y="1553"/>
                  <a:pt x="3870" y="1559"/>
                </a:cubicBezTo>
                <a:cubicBezTo>
                  <a:pt x="3867" y="1568"/>
                  <a:pt x="3864" y="1574"/>
                  <a:pt x="3859" y="1574"/>
                </a:cubicBezTo>
                <a:cubicBezTo>
                  <a:pt x="3856" y="1574"/>
                  <a:pt x="3852" y="1571"/>
                  <a:pt x="3848" y="1564"/>
                </a:cubicBezTo>
                <a:cubicBezTo>
                  <a:pt x="3851" y="1555"/>
                  <a:pt x="3854" y="1551"/>
                  <a:pt x="3858" y="1551"/>
                </a:cubicBezTo>
                <a:close/>
                <a:moveTo>
                  <a:pt x="3176" y="1449"/>
                </a:moveTo>
                <a:cubicBezTo>
                  <a:pt x="3180" y="1449"/>
                  <a:pt x="3185" y="1449"/>
                  <a:pt x="3190" y="1451"/>
                </a:cubicBezTo>
                <a:cubicBezTo>
                  <a:pt x="3178" y="1468"/>
                  <a:pt x="3110" y="1479"/>
                  <a:pt x="3144" y="1507"/>
                </a:cubicBezTo>
                <a:cubicBezTo>
                  <a:pt x="3138" y="1507"/>
                  <a:pt x="3127" y="1502"/>
                  <a:pt x="3121" y="1496"/>
                </a:cubicBezTo>
                <a:cubicBezTo>
                  <a:pt x="3070" y="1542"/>
                  <a:pt x="3014" y="1576"/>
                  <a:pt x="2951" y="1593"/>
                </a:cubicBezTo>
                <a:cubicBezTo>
                  <a:pt x="3014" y="1547"/>
                  <a:pt x="3087" y="1513"/>
                  <a:pt x="3144" y="1462"/>
                </a:cubicBezTo>
                <a:cubicBezTo>
                  <a:pt x="3152" y="1454"/>
                  <a:pt x="3164" y="1449"/>
                  <a:pt x="3176" y="1449"/>
                </a:cubicBezTo>
                <a:close/>
                <a:moveTo>
                  <a:pt x="10719" y="1479"/>
                </a:moveTo>
                <a:lnTo>
                  <a:pt x="10719" y="1479"/>
                </a:lnTo>
                <a:cubicBezTo>
                  <a:pt x="10792" y="1513"/>
                  <a:pt x="10861" y="1570"/>
                  <a:pt x="10934" y="1615"/>
                </a:cubicBezTo>
                <a:cubicBezTo>
                  <a:pt x="10849" y="1593"/>
                  <a:pt x="10787" y="1530"/>
                  <a:pt x="10719" y="1479"/>
                </a:cubicBezTo>
                <a:close/>
                <a:moveTo>
                  <a:pt x="3036" y="1479"/>
                </a:moveTo>
                <a:cubicBezTo>
                  <a:pt x="3019" y="1513"/>
                  <a:pt x="2985" y="1525"/>
                  <a:pt x="2957" y="1547"/>
                </a:cubicBezTo>
                <a:cubicBezTo>
                  <a:pt x="2912" y="1576"/>
                  <a:pt x="2866" y="1621"/>
                  <a:pt x="2809" y="1638"/>
                </a:cubicBezTo>
                <a:cubicBezTo>
                  <a:pt x="2866" y="1570"/>
                  <a:pt x="2957" y="1525"/>
                  <a:pt x="3036" y="1479"/>
                </a:cubicBezTo>
                <a:close/>
                <a:moveTo>
                  <a:pt x="10950" y="1689"/>
                </a:moveTo>
                <a:cubicBezTo>
                  <a:pt x="10961" y="1689"/>
                  <a:pt x="10974" y="1705"/>
                  <a:pt x="10974" y="1717"/>
                </a:cubicBezTo>
                <a:cubicBezTo>
                  <a:pt x="10971" y="1722"/>
                  <a:pt x="10968" y="1723"/>
                  <a:pt x="10964" y="1723"/>
                </a:cubicBezTo>
                <a:cubicBezTo>
                  <a:pt x="10953" y="1723"/>
                  <a:pt x="10940" y="1707"/>
                  <a:pt x="10940" y="1695"/>
                </a:cubicBezTo>
                <a:cubicBezTo>
                  <a:pt x="10943" y="1690"/>
                  <a:pt x="10946" y="1689"/>
                  <a:pt x="10950" y="1689"/>
                </a:cubicBezTo>
                <a:close/>
                <a:moveTo>
                  <a:pt x="10934" y="1627"/>
                </a:moveTo>
                <a:lnTo>
                  <a:pt x="10934" y="1627"/>
                </a:lnTo>
                <a:cubicBezTo>
                  <a:pt x="11025" y="1689"/>
                  <a:pt x="11116" y="1763"/>
                  <a:pt x="11195" y="1831"/>
                </a:cubicBezTo>
                <a:cubicBezTo>
                  <a:pt x="11099" y="1791"/>
                  <a:pt x="11008" y="1706"/>
                  <a:pt x="10934" y="1627"/>
                </a:cubicBezTo>
                <a:close/>
                <a:moveTo>
                  <a:pt x="10430" y="1845"/>
                </a:moveTo>
                <a:cubicBezTo>
                  <a:pt x="10443" y="1845"/>
                  <a:pt x="10461" y="1867"/>
                  <a:pt x="10446" y="1876"/>
                </a:cubicBezTo>
                <a:cubicBezTo>
                  <a:pt x="10444" y="1878"/>
                  <a:pt x="10441" y="1879"/>
                  <a:pt x="10438" y="1879"/>
                </a:cubicBezTo>
                <a:cubicBezTo>
                  <a:pt x="10423" y="1879"/>
                  <a:pt x="10409" y="1857"/>
                  <a:pt x="10424" y="1848"/>
                </a:cubicBezTo>
                <a:cubicBezTo>
                  <a:pt x="10425" y="1846"/>
                  <a:pt x="10428" y="1845"/>
                  <a:pt x="10430" y="1845"/>
                </a:cubicBezTo>
                <a:close/>
                <a:moveTo>
                  <a:pt x="2611" y="1854"/>
                </a:moveTo>
                <a:lnTo>
                  <a:pt x="2611" y="1893"/>
                </a:lnTo>
                <a:cubicBezTo>
                  <a:pt x="2599" y="1893"/>
                  <a:pt x="2588" y="1888"/>
                  <a:pt x="2577" y="1882"/>
                </a:cubicBezTo>
                <a:cubicBezTo>
                  <a:pt x="2565" y="1893"/>
                  <a:pt x="2554" y="1905"/>
                  <a:pt x="2543" y="1916"/>
                </a:cubicBezTo>
                <a:lnTo>
                  <a:pt x="2537" y="1905"/>
                </a:lnTo>
                <a:cubicBezTo>
                  <a:pt x="2560" y="1888"/>
                  <a:pt x="2588" y="1871"/>
                  <a:pt x="2611" y="1854"/>
                </a:cubicBezTo>
                <a:close/>
                <a:moveTo>
                  <a:pt x="11258" y="1938"/>
                </a:moveTo>
                <a:cubicBezTo>
                  <a:pt x="11264" y="1938"/>
                  <a:pt x="11269" y="1945"/>
                  <a:pt x="11269" y="1956"/>
                </a:cubicBezTo>
                <a:cubicBezTo>
                  <a:pt x="11264" y="1960"/>
                  <a:pt x="11260" y="1963"/>
                  <a:pt x="11256" y="1963"/>
                </a:cubicBezTo>
                <a:cubicBezTo>
                  <a:pt x="11250" y="1963"/>
                  <a:pt x="11246" y="1958"/>
                  <a:pt x="11246" y="1944"/>
                </a:cubicBezTo>
                <a:cubicBezTo>
                  <a:pt x="11250" y="1940"/>
                  <a:pt x="11254" y="1938"/>
                  <a:pt x="11258" y="1938"/>
                </a:cubicBezTo>
                <a:close/>
                <a:moveTo>
                  <a:pt x="2497" y="1944"/>
                </a:moveTo>
                <a:cubicBezTo>
                  <a:pt x="2503" y="1950"/>
                  <a:pt x="2514" y="1961"/>
                  <a:pt x="2520" y="1967"/>
                </a:cubicBezTo>
                <a:cubicBezTo>
                  <a:pt x="2514" y="1967"/>
                  <a:pt x="2497" y="1961"/>
                  <a:pt x="2492" y="1961"/>
                </a:cubicBezTo>
                <a:cubicBezTo>
                  <a:pt x="2486" y="1967"/>
                  <a:pt x="2475" y="1990"/>
                  <a:pt x="2475" y="2001"/>
                </a:cubicBezTo>
                <a:cubicBezTo>
                  <a:pt x="2463" y="1973"/>
                  <a:pt x="2469" y="1956"/>
                  <a:pt x="2497" y="1944"/>
                </a:cubicBezTo>
                <a:close/>
                <a:moveTo>
                  <a:pt x="11324" y="1998"/>
                </a:moveTo>
                <a:cubicBezTo>
                  <a:pt x="11337" y="1998"/>
                  <a:pt x="11346" y="2015"/>
                  <a:pt x="11337" y="2024"/>
                </a:cubicBezTo>
                <a:cubicBezTo>
                  <a:pt x="11334" y="2026"/>
                  <a:pt x="11331" y="2027"/>
                  <a:pt x="11328" y="2027"/>
                </a:cubicBezTo>
                <a:cubicBezTo>
                  <a:pt x="11315" y="2027"/>
                  <a:pt x="11305" y="2010"/>
                  <a:pt x="11314" y="2001"/>
                </a:cubicBezTo>
                <a:cubicBezTo>
                  <a:pt x="11318" y="1999"/>
                  <a:pt x="11321" y="1998"/>
                  <a:pt x="11324" y="1998"/>
                </a:cubicBezTo>
                <a:close/>
                <a:moveTo>
                  <a:pt x="2793" y="2011"/>
                </a:moveTo>
                <a:cubicBezTo>
                  <a:pt x="2798" y="2011"/>
                  <a:pt x="2804" y="2015"/>
                  <a:pt x="2809" y="2024"/>
                </a:cubicBezTo>
                <a:cubicBezTo>
                  <a:pt x="2807" y="2032"/>
                  <a:pt x="2802" y="2037"/>
                  <a:pt x="2797" y="2037"/>
                </a:cubicBezTo>
                <a:cubicBezTo>
                  <a:pt x="2792" y="2037"/>
                  <a:pt x="2787" y="2032"/>
                  <a:pt x="2781" y="2024"/>
                </a:cubicBezTo>
                <a:cubicBezTo>
                  <a:pt x="2784" y="2015"/>
                  <a:pt x="2788" y="2011"/>
                  <a:pt x="2793" y="2011"/>
                </a:cubicBezTo>
                <a:close/>
                <a:moveTo>
                  <a:pt x="10662" y="2012"/>
                </a:moveTo>
                <a:lnTo>
                  <a:pt x="10662" y="2012"/>
                </a:lnTo>
                <a:cubicBezTo>
                  <a:pt x="10696" y="2035"/>
                  <a:pt x="10724" y="2052"/>
                  <a:pt x="10753" y="2075"/>
                </a:cubicBezTo>
                <a:cubicBezTo>
                  <a:pt x="10724" y="2058"/>
                  <a:pt x="10673" y="2052"/>
                  <a:pt x="10662" y="2012"/>
                </a:cubicBezTo>
                <a:close/>
                <a:moveTo>
                  <a:pt x="11354" y="2035"/>
                </a:moveTo>
                <a:lnTo>
                  <a:pt x="11354" y="2035"/>
                </a:lnTo>
                <a:cubicBezTo>
                  <a:pt x="11377" y="2046"/>
                  <a:pt x="11400" y="2064"/>
                  <a:pt x="11422" y="2075"/>
                </a:cubicBezTo>
                <a:cubicBezTo>
                  <a:pt x="11417" y="2081"/>
                  <a:pt x="11411" y="2092"/>
                  <a:pt x="11411" y="2098"/>
                </a:cubicBezTo>
                <a:cubicBezTo>
                  <a:pt x="11388" y="2081"/>
                  <a:pt x="11365" y="2064"/>
                  <a:pt x="11354" y="2035"/>
                </a:cubicBezTo>
                <a:close/>
                <a:moveTo>
                  <a:pt x="2446" y="1973"/>
                </a:moveTo>
                <a:lnTo>
                  <a:pt x="2446" y="1973"/>
                </a:lnTo>
                <a:cubicBezTo>
                  <a:pt x="2452" y="1990"/>
                  <a:pt x="2446" y="2007"/>
                  <a:pt x="2435" y="2018"/>
                </a:cubicBezTo>
                <a:cubicBezTo>
                  <a:pt x="2435" y="2024"/>
                  <a:pt x="2441" y="2035"/>
                  <a:pt x="2441" y="2041"/>
                </a:cubicBezTo>
                <a:cubicBezTo>
                  <a:pt x="2429" y="2041"/>
                  <a:pt x="2412" y="2041"/>
                  <a:pt x="2401" y="2035"/>
                </a:cubicBezTo>
                <a:lnTo>
                  <a:pt x="2401" y="2035"/>
                </a:lnTo>
                <a:cubicBezTo>
                  <a:pt x="2407" y="2041"/>
                  <a:pt x="2412" y="2052"/>
                  <a:pt x="2418" y="2058"/>
                </a:cubicBezTo>
                <a:cubicBezTo>
                  <a:pt x="2409" y="2055"/>
                  <a:pt x="2402" y="2053"/>
                  <a:pt x="2396" y="2053"/>
                </a:cubicBezTo>
                <a:cubicBezTo>
                  <a:pt x="2370" y="2053"/>
                  <a:pt x="2368" y="2078"/>
                  <a:pt x="2395" y="2092"/>
                </a:cubicBezTo>
                <a:lnTo>
                  <a:pt x="2378" y="2109"/>
                </a:lnTo>
                <a:lnTo>
                  <a:pt x="2355" y="2069"/>
                </a:lnTo>
                <a:cubicBezTo>
                  <a:pt x="2344" y="2086"/>
                  <a:pt x="2333" y="2092"/>
                  <a:pt x="2310" y="2092"/>
                </a:cubicBezTo>
                <a:cubicBezTo>
                  <a:pt x="2361" y="2058"/>
                  <a:pt x="2401" y="2007"/>
                  <a:pt x="2446" y="1973"/>
                </a:cubicBezTo>
                <a:close/>
                <a:moveTo>
                  <a:pt x="3082" y="2046"/>
                </a:moveTo>
                <a:lnTo>
                  <a:pt x="3082" y="2046"/>
                </a:lnTo>
                <a:cubicBezTo>
                  <a:pt x="3059" y="2069"/>
                  <a:pt x="3036" y="2092"/>
                  <a:pt x="3014" y="2109"/>
                </a:cubicBezTo>
                <a:cubicBezTo>
                  <a:pt x="3014" y="2109"/>
                  <a:pt x="3002" y="2103"/>
                  <a:pt x="3002" y="2098"/>
                </a:cubicBezTo>
                <a:cubicBezTo>
                  <a:pt x="3031" y="2081"/>
                  <a:pt x="3059" y="2064"/>
                  <a:pt x="3082" y="2046"/>
                </a:cubicBezTo>
                <a:close/>
                <a:moveTo>
                  <a:pt x="11433" y="2102"/>
                </a:moveTo>
                <a:cubicBezTo>
                  <a:pt x="11449" y="2102"/>
                  <a:pt x="11466" y="2122"/>
                  <a:pt x="11456" y="2137"/>
                </a:cubicBezTo>
                <a:cubicBezTo>
                  <a:pt x="11454" y="2138"/>
                  <a:pt x="11453" y="2138"/>
                  <a:pt x="11451" y="2138"/>
                </a:cubicBezTo>
                <a:cubicBezTo>
                  <a:pt x="11436" y="2138"/>
                  <a:pt x="11423" y="2118"/>
                  <a:pt x="11428" y="2103"/>
                </a:cubicBezTo>
                <a:cubicBezTo>
                  <a:pt x="11430" y="2103"/>
                  <a:pt x="11432" y="2102"/>
                  <a:pt x="11433" y="2102"/>
                </a:cubicBezTo>
                <a:close/>
                <a:moveTo>
                  <a:pt x="2629" y="2149"/>
                </a:moveTo>
                <a:cubicBezTo>
                  <a:pt x="2633" y="2149"/>
                  <a:pt x="2637" y="2151"/>
                  <a:pt x="2639" y="2154"/>
                </a:cubicBezTo>
                <a:cubicBezTo>
                  <a:pt x="2633" y="2171"/>
                  <a:pt x="2611" y="2183"/>
                  <a:pt x="2594" y="2183"/>
                </a:cubicBezTo>
                <a:cubicBezTo>
                  <a:pt x="2589" y="2169"/>
                  <a:pt x="2613" y="2149"/>
                  <a:pt x="2629" y="2149"/>
                </a:cubicBezTo>
                <a:close/>
                <a:moveTo>
                  <a:pt x="2248" y="2171"/>
                </a:moveTo>
                <a:cubicBezTo>
                  <a:pt x="2219" y="2194"/>
                  <a:pt x="2191" y="2222"/>
                  <a:pt x="2163" y="2239"/>
                </a:cubicBezTo>
                <a:cubicBezTo>
                  <a:pt x="2174" y="2217"/>
                  <a:pt x="2191" y="2200"/>
                  <a:pt x="2208" y="2177"/>
                </a:cubicBezTo>
                <a:cubicBezTo>
                  <a:pt x="2225" y="2177"/>
                  <a:pt x="2236" y="2171"/>
                  <a:pt x="2248" y="2171"/>
                </a:cubicBezTo>
                <a:close/>
                <a:moveTo>
                  <a:pt x="3439" y="1984"/>
                </a:moveTo>
                <a:cubicBezTo>
                  <a:pt x="3411" y="2018"/>
                  <a:pt x="3365" y="2035"/>
                  <a:pt x="3337" y="2069"/>
                </a:cubicBezTo>
                <a:lnTo>
                  <a:pt x="3320" y="2086"/>
                </a:lnTo>
                <a:cubicBezTo>
                  <a:pt x="3314" y="2086"/>
                  <a:pt x="3314" y="2081"/>
                  <a:pt x="3309" y="2081"/>
                </a:cubicBezTo>
                <a:cubicBezTo>
                  <a:pt x="3229" y="2132"/>
                  <a:pt x="3161" y="2194"/>
                  <a:pt x="3082" y="2239"/>
                </a:cubicBezTo>
                <a:cubicBezTo>
                  <a:pt x="3190" y="2143"/>
                  <a:pt x="3314" y="2058"/>
                  <a:pt x="3439" y="1984"/>
                </a:cubicBezTo>
                <a:close/>
                <a:moveTo>
                  <a:pt x="11309" y="1933"/>
                </a:moveTo>
                <a:cubicBezTo>
                  <a:pt x="11428" y="2024"/>
                  <a:pt x="11541" y="2132"/>
                  <a:pt x="11643" y="2239"/>
                </a:cubicBezTo>
                <a:cubicBezTo>
                  <a:pt x="11536" y="2177"/>
                  <a:pt x="11462" y="2069"/>
                  <a:pt x="11365" y="1995"/>
                </a:cubicBezTo>
                <a:cubicBezTo>
                  <a:pt x="11337" y="1978"/>
                  <a:pt x="11320" y="1956"/>
                  <a:pt x="11309" y="1933"/>
                </a:cubicBezTo>
                <a:close/>
                <a:moveTo>
                  <a:pt x="10951" y="2234"/>
                </a:moveTo>
                <a:lnTo>
                  <a:pt x="10951" y="2234"/>
                </a:lnTo>
                <a:cubicBezTo>
                  <a:pt x="10968" y="2239"/>
                  <a:pt x="10991" y="2256"/>
                  <a:pt x="11008" y="2273"/>
                </a:cubicBezTo>
                <a:cubicBezTo>
                  <a:pt x="11002" y="2279"/>
                  <a:pt x="11002" y="2285"/>
                  <a:pt x="10997" y="2290"/>
                </a:cubicBezTo>
                <a:cubicBezTo>
                  <a:pt x="10980" y="2273"/>
                  <a:pt x="10963" y="2251"/>
                  <a:pt x="10951" y="2234"/>
                </a:cubicBezTo>
                <a:close/>
                <a:moveTo>
                  <a:pt x="1936" y="2245"/>
                </a:moveTo>
                <a:cubicBezTo>
                  <a:pt x="1953" y="2262"/>
                  <a:pt x="1958" y="2285"/>
                  <a:pt x="1964" y="2307"/>
                </a:cubicBezTo>
                <a:cubicBezTo>
                  <a:pt x="1958" y="2296"/>
                  <a:pt x="1947" y="2279"/>
                  <a:pt x="1941" y="2268"/>
                </a:cubicBezTo>
                <a:cubicBezTo>
                  <a:pt x="1930" y="2285"/>
                  <a:pt x="1919" y="2296"/>
                  <a:pt x="1907" y="2313"/>
                </a:cubicBezTo>
                <a:cubicBezTo>
                  <a:pt x="1902" y="2302"/>
                  <a:pt x="1896" y="2285"/>
                  <a:pt x="1896" y="2273"/>
                </a:cubicBezTo>
                <a:cubicBezTo>
                  <a:pt x="1902" y="2256"/>
                  <a:pt x="1919" y="2245"/>
                  <a:pt x="1936" y="2245"/>
                </a:cubicBezTo>
                <a:close/>
                <a:moveTo>
                  <a:pt x="11490" y="2154"/>
                </a:moveTo>
                <a:cubicBezTo>
                  <a:pt x="11541" y="2205"/>
                  <a:pt x="11609" y="2245"/>
                  <a:pt x="11643" y="2313"/>
                </a:cubicBezTo>
                <a:cubicBezTo>
                  <a:pt x="11581" y="2268"/>
                  <a:pt x="11536" y="2200"/>
                  <a:pt x="11462" y="2166"/>
                </a:cubicBezTo>
                <a:cubicBezTo>
                  <a:pt x="11473" y="2160"/>
                  <a:pt x="11485" y="2154"/>
                  <a:pt x="11490" y="2154"/>
                </a:cubicBezTo>
                <a:close/>
                <a:moveTo>
                  <a:pt x="2804" y="1632"/>
                </a:moveTo>
                <a:cubicBezTo>
                  <a:pt x="2798" y="1666"/>
                  <a:pt x="2764" y="1672"/>
                  <a:pt x="2741" y="1695"/>
                </a:cubicBezTo>
                <a:cubicBezTo>
                  <a:pt x="2537" y="1854"/>
                  <a:pt x="2344" y="2024"/>
                  <a:pt x="2151" y="2194"/>
                </a:cubicBezTo>
                <a:cubicBezTo>
                  <a:pt x="2106" y="2234"/>
                  <a:pt x="2066" y="2285"/>
                  <a:pt x="2015" y="2319"/>
                </a:cubicBezTo>
                <a:cubicBezTo>
                  <a:pt x="2066" y="2245"/>
                  <a:pt x="2157" y="2194"/>
                  <a:pt x="2197" y="2109"/>
                </a:cubicBezTo>
                <a:cubicBezTo>
                  <a:pt x="2197" y="2109"/>
                  <a:pt x="2202" y="2120"/>
                  <a:pt x="2208" y="2126"/>
                </a:cubicBezTo>
                <a:cubicBezTo>
                  <a:pt x="2355" y="1978"/>
                  <a:pt x="2514" y="1854"/>
                  <a:pt x="2679" y="1729"/>
                </a:cubicBezTo>
                <a:cubicBezTo>
                  <a:pt x="2679" y="1729"/>
                  <a:pt x="2673" y="1723"/>
                  <a:pt x="2668" y="1717"/>
                </a:cubicBezTo>
                <a:cubicBezTo>
                  <a:pt x="2724" y="1712"/>
                  <a:pt x="2758" y="1661"/>
                  <a:pt x="2804" y="1632"/>
                </a:cubicBezTo>
                <a:close/>
                <a:moveTo>
                  <a:pt x="2008" y="2317"/>
                </a:moveTo>
                <a:cubicBezTo>
                  <a:pt x="2013" y="2317"/>
                  <a:pt x="2017" y="2321"/>
                  <a:pt x="2015" y="2330"/>
                </a:cubicBezTo>
                <a:cubicBezTo>
                  <a:pt x="2015" y="2343"/>
                  <a:pt x="2003" y="2350"/>
                  <a:pt x="1994" y="2350"/>
                </a:cubicBezTo>
                <a:cubicBezTo>
                  <a:pt x="1987" y="2350"/>
                  <a:pt x="1982" y="2346"/>
                  <a:pt x="1987" y="2336"/>
                </a:cubicBezTo>
                <a:cubicBezTo>
                  <a:pt x="1987" y="2326"/>
                  <a:pt x="1999" y="2317"/>
                  <a:pt x="2008" y="2317"/>
                </a:cubicBezTo>
                <a:close/>
                <a:moveTo>
                  <a:pt x="3082" y="2234"/>
                </a:moveTo>
                <a:lnTo>
                  <a:pt x="3082" y="2234"/>
                </a:lnTo>
                <a:cubicBezTo>
                  <a:pt x="3032" y="2289"/>
                  <a:pt x="2976" y="2334"/>
                  <a:pt x="2916" y="2368"/>
                </a:cubicBezTo>
                <a:lnTo>
                  <a:pt x="2916" y="2368"/>
                </a:lnTo>
                <a:cubicBezTo>
                  <a:pt x="2916" y="2366"/>
                  <a:pt x="2917" y="2365"/>
                  <a:pt x="2917" y="2364"/>
                </a:cubicBezTo>
                <a:lnTo>
                  <a:pt x="2917" y="2364"/>
                </a:lnTo>
                <a:cubicBezTo>
                  <a:pt x="2917" y="2364"/>
                  <a:pt x="2916" y="2365"/>
                  <a:pt x="2916" y="2365"/>
                </a:cubicBezTo>
                <a:lnTo>
                  <a:pt x="2916" y="2365"/>
                </a:lnTo>
                <a:cubicBezTo>
                  <a:pt x="2961" y="2316"/>
                  <a:pt x="3021" y="2272"/>
                  <a:pt x="3082" y="2234"/>
                </a:cubicBezTo>
                <a:close/>
                <a:moveTo>
                  <a:pt x="11649" y="2245"/>
                </a:moveTo>
                <a:lnTo>
                  <a:pt x="11649" y="2245"/>
                </a:lnTo>
                <a:cubicBezTo>
                  <a:pt x="11689" y="2285"/>
                  <a:pt x="11729" y="2319"/>
                  <a:pt x="11768" y="2364"/>
                </a:cubicBezTo>
                <a:lnTo>
                  <a:pt x="11757" y="2381"/>
                </a:lnTo>
                <a:cubicBezTo>
                  <a:pt x="11734" y="2347"/>
                  <a:pt x="11706" y="2319"/>
                  <a:pt x="11672" y="2296"/>
                </a:cubicBezTo>
                <a:cubicBezTo>
                  <a:pt x="11666" y="2279"/>
                  <a:pt x="11655" y="2262"/>
                  <a:pt x="11649" y="2245"/>
                </a:cubicBezTo>
                <a:close/>
                <a:moveTo>
                  <a:pt x="11694" y="2346"/>
                </a:moveTo>
                <a:cubicBezTo>
                  <a:pt x="11710" y="2346"/>
                  <a:pt x="11727" y="2366"/>
                  <a:pt x="11712" y="2381"/>
                </a:cubicBezTo>
                <a:cubicBezTo>
                  <a:pt x="11710" y="2382"/>
                  <a:pt x="11708" y="2382"/>
                  <a:pt x="11706" y="2382"/>
                </a:cubicBezTo>
                <a:cubicBezTo>
                  <a:pt x="11690" y="2382"/>
                  <a:pt x="11674" y="2362"/>
                  <a:pt x="11689" y="2347"/>
                </a:cubicBezTo>
                <a:cubicBezTo>
                  <a:pt x="11691" y="2347"/>
                  <a:pt x="11693" y="2346"/>
                  <a:pt x="11694" y="2346"/>
                </a:cubicBezTo>
                <a:close/>
                <a:moveTo>
                  <a:pt x="1779" y="2374"/>
                </a:moveTo>
                <a:cubicBezTo>
                  <a:pt x="1794" y="2374"/>
                  <a:pt x="1789" y="2402"/>
                  <a:pt x="1774" y="2402"/>
                </a:cubicBezTo>
                <a:cubicBezTo>
                  <a:pt x="1772" y="2402"/>
                  <a:pt x="1769" y="2401"/>
                  <a:pt x="1765" y="2398"/>
                </a:cubicBezTo>
                <a:cubicBezTo>
                  <a:pt x="1771" y="2393"/>
                  <a:pt x="1771" y="2381"/>
                  <a:pt x="1771" y="2376"/>
                </a:cubicBezTo>
                <a:cubicBezTo>
                  <a:pt x="1774" y="2374"/>
                  <a:pt x="1776" y="2374"/>
                  <a:pt x="1779" y="2374"/>
                </a:cubicBezTo>
                <a:close/>
                <a:moveTo>
                  <a:pt x="11757" y="2387"/>
                </a:moveTo>
                <a:cubicBezTo>
                  <a:pt x="11757" y="2387"/>
                  <a:pt x="11763" y="2387"/>
                  <a:pt x="11763" y="2393"/>
                </a:cubicBezTo>
                <a:cubicBezTo>
                  <a:pt x="11763" y="2398"/>
                  <a:pt x="11757" y="2404"/>
                  <a:pt x="11751" y="2410"/>
                </a:cubicBezTo>
                <a:cubicBezTo>
                  <a:pt x="11746" y="2410"/>
                  <a:pt x="11740" y="2404"/>
                  <a:pt x="11740" y="2404"/>
                </a:cubicBezTo>
                <a:lnTo>
                  <a:pt x="11757" y="2387"/>
                </a:lnTo>
                <a:close/>
                <a:moveTo>
                  <a:pt x="1885" y="2290"/>
                </a:moveTo>
                <a:cubicBezTo>
                  <a:pt x="1896" y="2307"/>
                  <a:pt x="1896" y="2319"/>
                  <a:pt x="1885" y="2330"/>
                </a:cubicBezTo>
                <a:cubicBezTo>
                  <a:pt x="1856" y="2359"/>
                  <a:pt x="1828" y="2387"/>
                  <a:pt x="1799" y="2421"/>
                </a:cubicBezTo>
                <a:cubicBezTo>
                  <a:pt x="1794" y="2410"/>
                  <a:pt x="1805" y="2393"/>
                  <a:pt x="1805" y="2376"/>
                </a:cubicBezTo>
                <a:cubicBezTo>
                  <a:pt x="1805" y="2376"/>
                  <a:pt x="1799" y="2370"/>
                  <a:pt x="1799" y="2364"/>
                </a:cubicBezTo>
                <a:cubicBezTo>
                  <a:pt x="1833" y="2347"/>
                  <a:pt x="1856" y="2307"/>
                  <a:pt x="1885" y="2290"/>
                </a:cubicBezTo>
                <a:close/>
                <a:moveTo>
                  <a:pt x="11774" y="2398"/>
                </a:moveTo>
                <a:lnTo>
                  <a:pt x="11774" y="2398"/>
                </a:lnTo>
                <a:cubicBezTo>
                  <a:pt x="11791" y="2404"/>
                  <a:pt x="11808" y="2415"/>
                  <a:pt x="11825" y="2427"/>
                </a:cubicBezTo>
                <a:cubicBezTo>
                  <a:pt x="11831" y="2438"/>
                  <a:pt x="11831" y="2444"/>
                  <a:pt x="11836" y="2449"/>
                </a:cubicBezTo>
                <a:cubicBezTo>
                  <a:pt x="11819" y="2432"/>
                  <a:pt x="11797" y="2415"/>
                  <a:pt x="11774" y="2398"/>
                </a:cubicBezTo>
                <a:close/>
                <a:moveTo>
                  <a:pt x="1924" y="2472"/>
                </a:moveTo>
                <a:cubicBezTo>
                  <a:pt x="1941" y="2483"/>
                  <a:pt x="1941" y="2489"/>
                  <a:pt x="1924" y="2506"/>
                </a:cubicBezTo>
                <a:cubicBezTo>
                  <a:pt x="1913" y="2495"/>
                  <a:pt x="1907" y="2483"/>
                  <a:pt x="1924" y="2472"/>
                </a:cubicBezTo>
                <a:close/>
                <a:moveTo>
                  <a:pt x="11836" y="2444"/>
                </a:moveTo>
                <a:lnTo>
                  <a:pt x="11836" y="2444"/>
                </a:lnTo>
                <a:cubicBezTo>
                  <a:pt x="11848" y="2455"/>
                  <a:pt x="11865" y="2466"/>
                  <a:pt x="11876" y="2478"/>
                </a:cubicBezTo>
                <a:lnTo>
                  <a:pt x="11876" y="2483"/>
                </a:lnTo>
                <a:cubicBezTo>
                  <a:pt x="11893" y="2495"/>
                  <a:pt x="11910" y="2512"/>
                  <a:pt x="11922" y="2529"/>
                </a:cubicBezTo>
                <a:cubicBezTo>
                  <a:pt x="11904" y="2512"/>
                  <a:pt x="11882" y="2495"/>
                  <a:pt x="11859" y="2483"/>
                </a:cubicBezTo>
                <a:cubicBezTo>
                  <a:pt x="11853" y="2472"/>
                  <a:pt x="11842" y="2455"/>
                  <a:pt x="11836" y="2444"/>
                </a:cubicBezTo>
                <a:close/>
                <a:moveTo>
                  <a:pt x="11746" y="2432"/>
                </a:moveTo>
                <a:lnTo>
                  <a:pt x="11746" y="2432"/>
                </a:lnTo>
                <a:cubicBezTo>
                  <a:pt x="11780" y="2455"/>
                  <a:pt x="11808" y="2478"/>
                  <a:pt x="11836" y="2500"/>
                </a:cubicBezTo>
                <a:cubicBezTo>
                  <a:pt x="11848" y="2517"/>
                  <a:pt x="11859" y="2529"/>
                  <a:pt x="11870" y="2540"/>
                </a:cubicBezTo>
                <a:cubicBezTo>
                  <a:pt x="11865" y="2534"/>
                  <a:pt x="11853" y="2529"/>
                  <a:pt x="11848" y="2529"/>
                </a:cubicBezTo>
                <a:cubicBezTo>
                  <a:pt x="11836" y="2517"/>
                  <a:pt x="11825" y="2506"/>
                  <a:pt x="11808" y="2495"/>
                </a:cubicBezTo>
                <a:cubicBezTo>
                  <a:pt x="11780" y="2483"/>
                  <a:pt x="11768" y="2449"/>
                  <a:pt x="11746" y="2432"/>
                </a:cubicBezTo>
                <a:close/>
                <a:moveTo>
                  <a:pt x="11893" y="2540"/>
                </a:moveTo>
                <a:cubicBezTo>
                  <a:pt x="11899" y="2546"/>
                  <a:pt x="11899" y="2546"/>
                  <a:pt x="11904" y="2551"/>
                </a:cubicBezTo>
                <a:cubicBezTo>
                  <a:pt x="11899" y="2551"/>
                  <a:pt x="11899" y="2546"/>
                  <a:pt x="11893" y="2546"/>
                </a:cubicBezTo>
                <a:lnTo>
                  <a:pt x="11893" y="2540"/>
                </a:lnTo>
                <a:close/>
                <a:moveTo>
                  <a:pt x="11922" y="2563"/>
                </a:moveTo>
                <a:cubicBezTo>
                  <a:pt x="11927" y="2568"/>
                  <a:pt x="11933" y="2574"/>
                  <a:pt x="11939" y="2580"/>
                </a:cubicBezTo>
                <a:lnTo>
                  <a:pt x="11922" y="2586"/>
                </a:lnTo>
                <a:cubicBezTo>
                  <a:pt x="11922" y="2586"/>
                  <a:pt x="11927" y="2591"/>
                  <a:pt x="11927" y="2597"/>
                </a:cubicBezTo>
                <a:cubicBezTo>
                  <a:pt x="11910" y="2586"/>
                  <a:pt x="11893" y="2580"/>
                  <a:pt x="11870" y="2574"/>
                </a:cubicBezTo>
                <a:cubicBezTo>
                  <a:pt x="11870" y="2568"/>
                  <a:pt x="11870" y="2568"/>
                  <a:pt x="11870" y="2568"/>
                </a:cubicBezTo>
                <a:cubicBezTo>
                  <a:pt x="11887" y="2563"/>
                  <a:pt x="11904" y="2563"/>
                  <a:pt x="11922" y="2563"/>
                </a:cubicBezTo>
                <a:close/>
                <a:moveTo>
                  <a:pt x="2916" y="2365"/>
                </a:moveTo>
                <a:cubicBezTo>
                  <a:pt x="2914" y="2367"/>
                  <a:pt x="2913" y="2368"/>
                  <a:pt x="2912" y="2370"/>
                </a:cubicBezTo>
                <a:cubicBezTo>
                  <a:pt x="2913" y="2369"/>
                  <a:pt x="2914" y="2368"/>
                  <a:pt x="2916" y="2368"/>
                </a:cubicBezTo>
                <a:lnTo>
                  <a:pt x="2916" y="2368"/>
                </a:lnTo>
                <a:cubicBezTo>
                  <a:pt x="2904" y="2394"/>
                  <a:pt x="2877" y="2410"/>
                  <a:pt x="2855" y="2421"/>
                </a:cubicBezTo>
                <a:cubicBezTo>
                  <a:pt x="2855" y="2427"/>
                  <a:pt x="2860" y="2432"/>
                  <a:pt x="2866" y="2438"/>
                </a:cubicBezTo>
                <a:cubicBezTo>
                  <a:pt x="2860" y="2444"/>
                  <a:pt x="2855" y="2444"/>
                  <a:pt x="2855" y="2449"/>
                </a:cubicBezTo>
                <a:cubicBezTo>
                  <a:pt x="2843" y="2449"/>
                  <a:pt x="2838" y="2444"/>
                  <a:pt x="2832" y="2444"/>
                </a:cubicBezTo>
                <a:cubicBezTo>
                  <a:pt x="2758" y="2495"/>
                  <a:pt x="2707" y="2568"/>
                  <a:pt x="2622" y="2608"/>
                </a:cubicBezTo>
                <a:cubicBezTo>
                  <a:pt x="2713" y="2518"/>
                  <a:pt x="2809" y="2433"/>
                  <a:pt x="2916" y="2365"/>
                </a:cubicBezTo>
                <a:close/>
                <a:moveTo>
                  <a:pt x="11933" y="2603"/>
                </a:moveTo>
                <a:cubicBezTo>
                  <a:pt x="11939" y="2614"/>
                  <a:pt x="11950" y="2625"/>
                  <a:pt x="11950" y="2631"/>
                </a:cubicBezTo>
                <a:lnTo>
                  <a:pt x="11944" y="2654"/>
                </a:lnTo>
                <a:lnTo>
                  <a:pt x="11939" y="2654"/>
                </a:lnTo>
                <a:cubicBezTo>
                  <a:pt x="11939" y="2654"/>
                  <a:pt x="11933" y="2642"/>
                  <a:pt x="11927" y="2642"/>
                </a:cubicBezTo>
                <a:cubicBezTo>
                  <a:pt x="11933" y="2631"/>
                  <a:pt x="11939" y="2625"/>
                  <a:pt x="11939" y="2620"/>
                </a:cubicBezTo>
                <a:cubicBezTo>
                  <a:pt x="11939" y="2614"/>
                  <a:pt x="11933" y="2614"/>
                  <a:pt x="11933" y="2614"/>
                </a:cubicBezTo>
                <a:lnTo>
                  <a:pt x="11933" y="2603"/>
                </a:lnTo>
                <a:close/>
                <a:moveTo>
                  <a:pt x="1887" y="2509"/>
                </a:moveTo>
                <a:cubicBezTo>
                  <a:pt x="1901" y="2509"/>
                  <a:pt x="1910" y="2531"/>
                  <a:pt x="1896" y="2540"/>
                </a:cubicBezTo>
                <a:cubicBezTo>
                  <a:pt x="1893" y="2542"/>
                  <a:pt x="1890" y="2543"/>
                  <a:pt x="1888" y="2543"/>
                </a:cubicBezTo>
                <a:cubicBezTo>
                  <a:pt x="1881" y="2543"/>
                  <a:pt x="1875" y="2537"/>
                  <a:pt x="1873" y="2531"/>
                </a:cubicBezTo>
                <a:lnTo>
                  <a:pt x="1873" y="2531"/>
                </a:lnTo>
                <a:cubicBezTo>
                  <a:pt x="1866" y="2586"/>
                  <a:pt x="1827" y="2620"/>
                  <a:pt x="1799" y="2665"/>
                </a:cubicBezTo>
                <a:cubicBezTo>
                  <a:pt x="1794" y="2654"/>
                  <a:pt x="1782" y="2642"/>
                  <a:pt x="1771" y="2637"/>
                </a:cubicBezTo>
                <a:cubicBezTo>
                  <a:pt x="1799" y="2597"/>
                  <a:pt x="1833" y="2563"/>
                  <a:pt x="1872" y="2529"/>
                </a:cubicBezTo>
                <a:lnTo>
                  <a:pt x="1872" y="2529"/>
                </a:lnTo>
                <a:cubicBezTo>
                  <a:pt x="1873" y="2530"/>
                  <a:pt x="1873" y="2530"/>
                  <a:pt x="1873" y="2531"/>
                </a:cubicBezTo>
                <a:lnTo>
                  <a:pt x="1873" y="2531"/>
                </a:lnTo>
                <a:cubicBezTo>
                  <a:pt x="1873" y="2530"/>
                  <a:pt x="1873" y="2530"/>
                  <a:pt x="1873" y="2529"/>
                </a:cubicBezTo>
                <a:lnTo>
                  <a:pt x="1873" y="2529"/>
                </a:lnTo>
                <a:cubicBezTo>
                  <a:pt x="1873" y="2529"/>
                  <a:pt x="1873" y="2529"/>
                  <a:pt x="1872" y="2529"/>
                </a:cubicBezTo>
                <a:lnTo>
                  <a:pt x="1872" y="2529"/>
                </a:lnTo>
                <a:cubicBezTo>
                  <a:pt x="1871" y="2523"/>
                  <a:pt x="1872" y="2516"/>
                  <a:pt x="1879" y="2512"/>
                </a:cubicBezTo>
                <a:cubicBezTo>
                  <a:pt x="1882" y="2510"/>
                  <a:pt x="1884" y="2509"/>
                  <a:pt x="1887" y="2509"/>
                </a:cubicBezTo>
                <a:close/>
                <a:moveTo>
                  <a:pt x="11973" y="2540"/>
                </a:moveTo>
                <a:lnTo>
                  <a:pt x="11973" y="2540"/>
                </a:lnTo>
                <a:cubicBezTo>
                  <a:pt x="11984" y="2546"/>
                  <a:pt x="11990" y="2546"/>
                  <a:pt x="12001" y="2546"/>
                </a:cubicBezTo>
                <a:cubicBezTo>
                  <a:pt x="12018" y="2574"/>
                  <a:pt x="12035" y="2597"/>
                  <a:pt x="12058" y="2614"/>
                </a:cubicBezTo>
                <a:cubicBezTo>
                  <a:pt x="12058" y="2614"/>
                  <a:pt x="12063" y="2620"/>
                  <a:pt x="12063" y="2620"/>
                </a:cubicBezTo>
                <a:cubicBezTo>
                  <a:pt x="12069" y="2625"/>
                  <a:pt x="12080" y="2631"/>
                  <a:pt x="12086" y="2642"/>
                </a:cubicBezTo>
                <a:cubicBezTo>
                  <a:pt x="12086" y="2648"/>
                  <a:pt x="12086" y="2659"/>
                  <a:pt x="12086" y="2665"/>
                </a:cubicBezTo>
                <a:cubicBezTo>
                  <a:pt x="12069" y="2654"/>
                  <a:pt x="12058" y="2642"/>
                  <a:pt x="12046" y="2631"/>
                </a:cubicBezTo>
                <a:cubicBezTo>
                  <a:pt x="12029" y="2608"/>
                  <a:pt x="12012" y="2586"/>
                  <a:pt x="12007" y="2557"/>
                </a:cubicBezTo>
                <a:lnTo>
                  <a:pt x="11990" y="2557"/>
                </a:lnTo>
                <a:cubicBezTo>
                  <a:pt x="11984" y="2551"/>
                  <a:pt x="11978" y="2546"/>
                  <a:pt x="11973" y="2540"/>
                </a:cubicBezTo>
                <a:close/>
                <a:moveTo>
                  <a:pt x="1765" y="2658"/>
                </a:moveTo>
                <a:cubicBezTo>
                  <a:pt x="1769" y="2658"/>
                  <a:pt x="1773" y="2660"/>
                  <a:pt x="1777" y="2665"/>
                </a:cubicBezTo>
                <a:cubicBezTo>
                  <a:pt x="1777" y="2671"/>
                  <a:pt x="1771" y="2682"/>
                  <a:pt x="1771" y="2688"/>
                </a:cubicBezTo>
                <a:cubicBezTo>
                  <a:pt x="1767" y="2690"/>
                  <a:pt x="1763" y="2690"/>
                  <a:pt x="1760" y="2690"/>
                </a:cubicBezTo>
                <a:cubicBezTo>
                  <a:pt x="1741" y="2690"/>
                  <a:pt x="1750" y="2658"/>
                  <a:pt x="1765" y="2658"/>
                </a:cubicBezTo>
                <a:close/>
                <a:moveTo>
                  <a:pt x="12103" y="2648"/>
                </a:moveTo>
                <a:cubicBezTo>
                  <a:pt x="12114" y="2665"/>
                  <a:pt x="12131" y="2676"/>
                  <a:pt x="12148" y="2693"/>
                </a:cubicBezTo>
                <a:cubicBezTo>
                  <a:pt x="12143" y="2699"/>
                  <a:pt x="12137" y="2705"/>
                  <a:pt x="12131" y="2710"/>
                </a:cubicBezTo>
                <a:lnTo>
                  <a:pt x="12086" y="2671"/>
                </a:lnTo>
                <a:cubicBezTo>
                  <a:pt x="12092" y="2665"/>
                  <a:pt x="12097" y="2654"/>
                  <a:pt x="12097" y="2648"/>
                </a:cubicBezTo>
                <a:close/>
                <a:moveTo>
                  <a:pt x="2134" y="2603"/>
                </a:moveTo>
                <a:lnTo>
                  <a:pt x="2140" y="2614"/>
                </a:lnTo>
                <a:cubicBezTo>
                  <a:pt x="2106" y="2648"/>
                  <a:pt x="2072" y="2688"/>
                  <a:pt x="2038" y="2727"/>
                </a:cubicBezTo>
                <a:cubicBezTo>
                  <a:pt x="2049" y="2676"/>
                  <a:pt x="2106" y="2648"/>
                  <a:pt x="2134" y="2603"/>
                </a:cubicBezTo>
                <a:close/>
                <a:moveTo>
                  <a:pt x="1697" y="2742"/>
                </a:moveTo>
                <a:cubicBezTo>
                  <a:pt x="1702" y="2742"/>
                  <a:pt x="1706" y="2746"/>
                  <a:pt x="1709" y="2756"/>
                </a:cubicBezTo>
                <a:cubicBezTo>
                  <a:pt x="1704" y="2763"/>
                  <a:pt x="1699" y="2766"/>
                  <a:pt x="1695" y="2766"/>
                </a:cubicBezTo>
                <a:cubicBezTo>
                  <a:pt x="1689" y="2766"/>
                  <a:pt x="1684" y="2760"/>
                  <a:pt x="1680" y="2750"/>
                </a:cubicBezTo>
                <a:cubicBezTo>
                  <a:pt x="1688" y="2745"/>
                  <a:pt x="1693" y="2742"/>
                  <a:pt x="1697" y="2742"/>
                </a:cubicBezTo>
                <a:close/>
                <a:moveTo>
                  <a:pt x="11956" y="2591"/>
                </a:moveTo>
                <a:lnTo>
                  <a:pt x="11956" y="2591"/>
                </a:lnTo>
                <a:cubicBezTo>
                  <a:pt x="11984" y="2614"/>
                  <a:pt x="12007" y="2637"/>
                  <a:pt x="12035" y="2659"/>
                </a:cubicBezTo>
                <a:cubicBezTo>
                  <a:pt x="12063" y="2699"/>
                  <a:pt x="12092" y="2739"/>
                  <a:pt x="12120" y="2773"/>
                </a:cubicBezTo>
                <a:cubicBezTo>
                  <a:pt x="12114" y="2767"/>
                  <a:pt x="12109" y="2767"/>
                  <a:pt x="12103" y="2761"/>
                </a:cubicBezTo>
                <a:cubicBezTo>
                  <a:pt x="12086" y="2733"/>
                  <a:pt x="12058" y="2705"/>
                  <a:pt x="12029" y="2688"/>
                </a:cubicBezTo>
                <a:cubicBezTo>
                  <a:pt x="12001" y="2654"/>
                  <a:pt x="11978" y="2625"/>
                  <a:pt x="11956" y="2591"/>
                </a:cubicBezTo>
                <a:close/>
                <a:moveTo>
                  <a:pt x="12148" y="2807"/>
                </a:moveTo>
                <a:cubicBezTo>
                  <a:pt x="12148" y="2807"/>
                  <a:pt x="12148" y="2812"/>
                  <a:pt x="12154" y="2812"/>
                </a:cubicBezTo>
                <a:lnTo>
                  <a:pt x="12148" y="2812"/>
                </a:lnTo>
                <a:cubicBezTo>
                  <a:pt x="12148" y="2812"/>
                  <a:pt x="12148" y="2807"/>
                  <a:pt x="12148" y="2807"/>
                </a:cubicBezTo>
                <a:close/>
                <a:moveTo>
                  <a:pt x="1650" y="2795"/>
                </a:moveTo>
                <a:cubicBezTo>
                  <a:pt x="1656" y="2795"/>
                  <a:pt x="1660" y="2800"/>
                  <a:pt x="1663" y="2812"/>
                </a:cubicBezTo>
                <a:cubicBezTo>
                  <a:pt x="1655" y="2820"/>
                  <a:pt x="1650" y="2825"/>
                  <a:pt x="1646" y="2825"/>
                </a:cubicBezTo>
                <a:cubicBezTo>
                  <a:pt x="1641" y="2825"/>
                  <a:pt x="1638" y="2819"/>
                  <a:pt x="1635" y="2807"/>
                </a:cubicBezTo>
                <a:cubicBezTo>
                  <a:pt x="1640" y="2799"/>
                  <a:pt x="1645" y="2795"/>
                  <a:pt x="1650" y="2795"/>
                </a:cubicBezTo>
                <a:close/>
                <a:moveTo>
                  <a:pt x="2098" y="2916"/>
                </a:moveTo>
                <a:cubicBezTo>
                  <a:pt x="2101" y="2916"/>
                  <a:pt x="2104" y="2918"/>
                  <a:pt x="2106" y="2920"/>
                </a:cubicBezTo>
                <a:cubicBezTo>
                  <a:pt x="2106" y="2937"/>
                  <a:pt x="2094" y="2949"/>
                  <a:pt x="2083" y="2954"/>
                </a:cubicBezTo>
                <a:cubicBezTo>
                  <a:pt x="2077" y="2958"/>
                  <a:pt x="2072" y="2960"/>
                  <a:pt x="2069" y="2960"/>
                </a:cubicBezTo>
                <a:cubicBezTo>
                  <a:pt x="2054" y="2960"/>
                  <a:pt x="2081" y="2916"/>
                  <a:pt x="2098" y="2916"/>
                </a:cubicBezTo>
                <a:close/>
                <a:moveTo>
                  <a:pt x="12367" y="2936"/>
                </a:moveTo>
                <a:lnTo>
                  <a:pt x="12367" y="2936"/>
                </a:lnTo>
                <a:cubicBezTo>
                  <a:pt x="12377" y="2951"/>
                  <a:pt x="12388" y="2961"/>
                  <a:pt x="12398" y="2977"/>
                </a:cubicBezTo>
                <a:cubicBezTo>
                  <a:pt x="12387" y="2971"/>
                  <a:pt x="12381" y="2960"/>
                  <a:pt x="12370" y="2954"/>
                </a:cubicBezTo>
                <a:cubicBezTo>
                  <a:pt x="12370" y="2950"/>
                  <a:pt x="12370" y="2942"/>
                  <a:pt x="12367" y="2936"/>
                </a:cubicBezTo>
                <a:close/>
                <a:moveTo>
                  <a:pt x="12160" y="2705"/>
                </a:moveTo>
                <a:lnTo>
                  <a:pt x="12160" y="2705"/>
                </a:lnTo>
                <a:cubicBezTo>
                  <a:pt x="12177" y="2722"/>
                  <a:pt x="12194" y="2744"/>
                  <a:pt x="12211" y="2773"/>
                </a:cubicBezTo>
                <a:lnTo>
                  <a:pt x="12228" y="2773"/>
                </a:lnTo>
                <a:cubicBezTo>
                  <a:pt x="12228" y="2778"/>
                  <a:pt x="12228" y="2778"/>
                  <a:pt x="12228" y="2778"/>
                </a:cubicBezTo>
                <a:cubicBezTo>
                  <a:pt x="12234" y="2784"/>
                  <a:pt x="12245" y="2784"/>
                  <a:pt x="12251" y="2790"/>
                </a:cubicBezTo>
                <a:cubicBezTo>
                  <a:pt x="12251" y="2790"/>
                  <a:pt x="12256" y="2795"/>
                  <a:pt x="12256" y="2801"/>
                </a:cubicBezTo>
                <a:cubicBezTo>
                  <a:pt x="12273" y="2858"/>
                  <a:pt x="12330" y="2892"/>
                  <a:pt x="12347" y="2949"/>
                </a:cubicBezTo>
                <a:cubicBezTo>
                  <a:pt x="12364" y="2960"/>
                  <a:pt x="12381" y="2977"/>
                  <a:pt x="12404" y="2983"/>
                </a:cubicBezTo>
                <a:cubicBezTo>
                  <a:pt x="12404" y="2988"/>
                  <a:pt x="12409" y="2994"/>
                  <a:pt x="12409" y="3000"/>
                </a:cubicBezTo>
                <a:cubicBezTo>
                  <a:pt x="12404" y="3000"/>
                  <a:pt x="12404" y="3005"/>
                  <a:pt x="12398" y="3011"/>
                </a:cubicBezTo>
                <a:cubicBezTo>
                  <a:pt x="12347" y="2949"/>
                  <a:pt x="12290" y="2886"/>
                  <a:pt x="12234" y="2824"/>
                </a:cubicBezTo>
                <a:cubicBezTo>
                  <a:pt x="12211" y="2795"/>
                  <a:pt x="12194" y="2767"/>
                  <a:pt x="12165" y="2750"/>
                </a:cubicBezTo>
                <a:cubicBezTo>
                  <a:pt x="12165" y="2733"/>
                  <a:pt x="12160" y="2716"/>
                  <a:pt x="12160" y="2705"/>
                </a:cubicBezTo>
                <a:close/>
                <a:moveTo>
                  <a:pt x="12653" y="3039"/>
                </a:moveTo>
                <a:lnTo>
                  <a:pt x="12646" y="3043"/>
                </a:lnTo>
                <a:lnTo>
                  <a:pt x="12646" y="3043"/>
                </a:lnTo>
                <a:cubicBezTo>
                  <a:pt x="12649" y="3042"/>
                  <a:pt x="12652" y="3041"/>
                  <a:pt x="12653" y="3039"/>
                </a:cubicBezTo>
                <a:close/>
                <a:moveTo>
                  <a:pt x="12444" y="3022"/>
                </a:moveTo>
                <a:cubicBezTo>
                  <a:pt x="12444" y="3034"/>
                  <a:pt x="12444" y="3051"/>
                  <a:pt x="12444" y="3068"/>
                </a:cubicBezTo>
                <a:cubicBezTo>
                  <a:pt x="12438" y="3056"/>
                  <a:pt x="12432" y="3051"/>
                  <a:pt x="12426" y="3045"/>
                </a:cubicBezTo>
                <a:cubicBezTo>
                  <a:pt x="12426" y="3039"/>
                  <a:pt x="12426" y="3034"/>
                  <a:pt x="12426" y="3028"/>
                </a:cubicBezTo>
                <a:cubicBezTo>
                  <a:pt x="12432" y="3022"/>
                  <a:pt x="12438" y="3022"/>
                  <a:pt x="12444" y="3022"/>
                </a:cubicBezTo>
                <a:close/>
                <a:moveTo>
                  <a:pt x="2321" y="2909"/>
                </a:moveTo>
                <a:cubicBezTo>
                  <a:pt x="2287" y="2949"/>
                  <a:pt x="2248" y="2988"/>
                  <a:pt x="2208" y="3028"/>
                </a:cubicBezTo>
                <a:cubicBezTo>
                  <a:pt x="2225" y="3028"/>
                  <a:pt x="2236" y="3034"/>
                  <a:pt x="2253" y="3034"/>
                </a:cubicBezTo>
                <a:cubicBezTo>
                  <a:pt x="2276" y="3005"/>
                  <a:pt x="2304" y="2983"/>
                  <a:pt x="2333" y="2954"/>
                </a:cubicBezTo>
                <a:lnTo>
                  <a:pt x="2333" y="2954"/>
                </a:lnTo>
                <a:cubicBezTo>
                  <a:pt x="2293" y="2994"/>
                  <a:pt x="2259" y="3034"/>
                  <a:pt x="2225" y="3073"/>
                </a:cubicBezTo>
                <a:cubicBezTo>
                  <a:pt x="2219" y="3062"/>
                  <a:pt x="2208" y="3056"/>
                  <a:pt x="2202" y="3045"/>
                </a:cubicBezTo>
                <a:lnTo>
                  <a:pt x="2214" y="3045"/>
                </a:lnTo>
                <a:cubicBezTo>
                  <a:pt x="2208" y="3039"/>
                  <a:pt x="2208" y="3022"/>
                  <a:pt x="2202" y="3017"/>
                </a:cubicBezTo>
                <a:cubicBezTo>
                  <a:pt x="2236" y="2977"/>
                  <a:pt x="2276" y="2937"/>
                  <a:pt x="2321" y="2909"/>
                </a:cubicBezTo>
                <a:close/>
                <a:moveTo>
                  <a:pt x="2021" y="2722"/>
                </a:moveTo>
                <a:cubicBezTo>
                  <a:pt x="2021" y="2722"/>
                  <a:pt x="2026" y="2727"/>
                  <a:pt x="2026" y="2733"/>
                </a:cubicBezTo>
                <a:cubicBezTo>
                  <a:pt x="1981" y="2790"/>
                  <a:pt x="1930" y="2841"/>
                  <a:pt x="1879" y="2898"/>
                </a:cubicBezTo>
                <a:cubicBezTo>
                  <a:pt x="1833" y="2960"/>
                  <a:pt x="1782" y="3022"/>
                  <a:pt x="1726" y="3079"/>
                </a:cubicBezTo>
                <a:cubicBezTo>
                  <a:pt x="1811" y="2943"/>
                  <a:pt x="1924" y="2835"/>
                  <a:pt x="2021" y="2722"/>
                </a:cubicBezTo>
                <a:close/>
                <a:moveTo>
                  <a:pt x="12440" y="3138"/>
                </a:moveTo>
                <a:cubicBezTo>
                  <a:pt x="12444" y="3138"/>
                  <a:pt x="12448" y="3141"/>
                  <a:pt x="12455" y="3147"/>
                </a:cubicBezTo>
                <a:cubicBezTo>
                  <a:pt x="12452" y="3157"/>
                  <a:pt x="12449" y="3161"/>
                  <a:pt x="12445" y="3161"/>
                </a:cubicBezTo>
                <a:cubicBezTo>
                  <a:pt x="12441" y="3161"/>
                  <a:pt x="12437" y="3158"/>
                  <a:pt x="12432" y="3153"/>
                </a:cubicBezTo>
                <a:cubicBezTo>
                  <a:pt x="12432" y="3147"/>
                  <a:pt x="12432" y="3147"/>
                  <a:pt x="12438" y="3142"/>
                </a:cubicBezTo>
                <a:lnTo>
                  <a:pt x="12432" y="3142"/>
                </a:lnTo>
                <a:cubicBezTo>
                  <a:pt x="12435" y="3139"/>
                  <a:pt x="12437" y="3138"/>
                  <a:pt x="12440" y="3138"/>
                </a:cubicBezTo>
                <a:close/>
                <a:moveTo>
                  <a:pt x="2157" y="3062"/>
                </a:moveTo>
                <a:cubicBezTo>
                  <a:pt x="2174" y="3102"/>
                  <a:pt x="2123" y="3125"/>
                  <a:pt x="2129" y="3164"/>
                </a:cubicBezTo>
                <a:cubicBezTo>
                  <a:pt x="2123" y="3153"/>
                  <a:pt x="2111" y="3142"/>
                  <a:pt x="2106" y="3130"/>
                </a:cubicBezTo>
                <a:cubicBezTo>
                  <a:pt x="2117" y="3113"/>
                  <a:pt x="2134" y="3107"/>
                  <a:pt x="2146" y="3096"/>
                </a:cubicBezTo>
                <a:cubicBezTo>
                  <a:pt x="2151" y="3090"/>
                  <a:pt x="2157" y="3073"/>
                  <a:pt x="2157" y="3062"/>
                </a:cubicBezTo>
                <a:close/>
                <a:moveTo>
                  <a:pt x="1901" y="3144"/>
                </a:moveTo>
                <a:cubicBezTo>
                  <a:pt x="1911" y="3144"/>
                  <a:pt x="1920" y="3162"/>
                  <a:pt x="1907" y="3170"/>
                </a:cubicBezTo>
                <a:cubicBezTo>
                  <a:pt x="1904" y="3177"/>
                  <a:pt x="1899" y="3179"/>
                  <a:pt x="1895" y="3179"/>
                </a:cubicBezTo>
                <a:cubicBezTo>
                  <a:pt x="1886" y="3179"/>
                  <a:pt x="1878" y="3165"/>
                  <a:pt x="1890" y="3153"/>
                </a:cubicBezTo>
                <a:cubicBezTo>
                  <a:pt x="1893" y="3147"/>
                  <a:pt x="1897" y="3144"/>
                  <a:pt x="1901" y="3144"/>
                </a:cubicBezTo>
                <a:close/>
                <a:moveTo>
                  <a:pt x="1726" y="3079"/>
                </a:moveTo>
                <a:lnTo>
                  <a:pt x="1726" y="3079"/>
                </a:lnTo>
                <a:cubicBezTo>
                  <a:pt x="1720" y="3096"/>
                  <a:pt x="1709" y="3113"/>
                  <a:pt x="1697" y="3130"/>
                </a:cubicBezTo>
                <a:cubicBezTo>
                  <a:pt x="1675" y="3147"/>
                  <a:pt x="1658" y="3170"/>
                  <a:pt x="1641" y="3193"/>
                </a:cubicBezTo>
                <a:cubicBezTo>
                  <a:pt x="1646" y="3176"/>
                  <a:pt x="1652" y="3164"/>
                  <a:pt x="1658" y="3147"/>
                </a:cubicBezTo>
                <a:cubicBezTo>
                  <a:pt x="1658" y="3147"/>
                  <a:pt x="1669" y="3142"/>
                  <a:pt x="1669" y="3142"/>
                </a:cubicBezTo>
                <a:cubicBezTo>
                  <a:pt x="1686" y="3119"/>
                  <a:pt x="1703" y="3096"/>
                  <a:pt x="1726" y="3079"/>
                </a:cubicBezTo>
                <a:close/>
                <a:moveTo>
                  <a:pt x="12456" y="3171"/>
                </a:moveTo>
                <a:cubicBezTo>
                  <a:pt x="12468" y="3171"/>
                  <a:pt x="12483" y="3180"/>
                  <a:pt x="12483" y="3193"/>
                </a:cubicBezTo>
                <a:cubicBezTo>
                  <a:pt x="12478" y="3196"/>
                  <a:pt x="12473" y="3197"/>
                  <a:pt x="12467" y="3197"/>
                </a:cubicBezTo>
                <a:cubicBezTo>
                  <a:pt x="12453" y="3197"/>
                  <a:pt x="12439" y="3188"/>
                  <a:pt x="12444" y="3176"/>
                </a:cubicBezTo>
                <a:cubicBezTo>
                  <a:pt x="12447" y="3172"/>
                  <a:pt x="12451" y="3171"/>
                  <a:pt x="12456" y="3171"/>
                </a:cubicBezTo>
                <a:close/>
                <a:moveTo>
                  <a:pt x="2100" y="3159"/>
                </a:moveTo>
                <a:cubicBezTo>
                  <a:pt x="2111" y="3164"/>
                  <a:pt x="2100" y="3187"/>
                  <a:pt x="2094" y="3193"/>
                </a:cubicBezTo>
                <a:cubicBezTo>
                  <a:pt x="2087" y="3196"/>
                  <a:pt x="2074" y="3206"/>
                  <a:pt x="2064" y="3206"/>
                </a:cubicBezTo>
                <a:cubicBezTo>
                  <a:pt x="2060" y="3206"/>
                  <a:pt x="2057" y="3204"/>
                  <a:pt x="2055" y="3198"/>
                </a:cubicBezTo>
                <a:cubicBezTo>
                  <a:pt x="2066" y="3181"/>
                  <a:pt x="2077" y="3164"/>
                  <a:pt x="2100" y="3159"/>
                </a:cubicBezTo>
                <a:close/>
                <a:moveTo>
                  <a:pt x="12461" y="2858"/>
                </a:moveTo>
                <a:cubicBezTo>
                  <a:pt x="12478" y="2898"/>
                  <a:pt x="12489" y="2949"/>
                  <a:pt x="12540" y="2960"/>
                </a:cubicBezTo>
                <a:lnTo>
                  <a:pt x="12540" y="3000"/>
                </a:lnTo>
                <a:cubicBezTo>
                  <a:pt x="12557" y="3017"/>
                  <a:pt x="12568" y="3034"/>
                  <a:pt x="12585" y="3056"/>
                </a:cubicBezTo>
                <a:cubicBezTo>
                  <a:pt x="12597" y="3073"/>
                  <a:pt x="12608" y="3085"/>
                  <a:pt x="12619" y="3096"/>
                </a:cubicBezTo>
                <a:lnTo>
                  <a:pt x="12619" y="3113"/>
                </a:lnTo>
                <a:cubicBezTo>
                  <a:pt x="12642" y="3153"/>
                  <a:pt x="12670" y="3181"/>
                  <a:pt x="12710" y="3210"/>
                </a:cubicBezTo>
                <a:lnTo>
                  <a:pt x="12710" y="3249"/>
                </a:lnTo>
                <a:cubicBezTo>
                  <a:pt x="12716" y="3244"/>
                  <a:pt x="12733" y="3238"/>
                  <a:pt x="12744" y="3238"/>
                </a:cubicBezTo>
                <a:cubicBezTo>
                  <a:pt x="12727" y="3164"/>
                  <a:pt x="12670" y="3113"/>
                  <a:pt x="12631" y="3051"/>
                </a:cubicBezTo>
                <a:lnTo>
                  <a:pt x="12646" y="3043"/>
                </a:lnTo>
                <a:lnTo>
                  <a:pt x="12646" y="3043"/>
                </a:lnTo>
                <a:cubicBezTo>
                  <a:pt x="12639" y="3045"/>
                  <a:pt x="12629" y="3045"/>
                  <a:pt x="12625" y="3045"/>
                </a:cubicBezTo>
                <a:cubicBezTo>
                  <a:pt x="12608" y="3011"/>
                  <a:pt x="12585" y="2983"/>
                  <a:pt x="12557" y="2960"/>
                </a:cubicBezTo>
                <a:cubicBezTo>
                  <a:pt x="12546" y="2932"/>
                  <a:pt x="12534" y="2909"/>
                  <a:pt x="12500" y="2909"/>
                </a:cubicBezTo>
                <a:cubicBezTo>
                  <a:pt x="12506" y="2903"/>
                  <a:pt x="12512" y="2892"/>
                  <a:pt x="12517" y="2886"/>
                </a:cubicBezTo>
                <a:lnTo>
                  <a:pt x="12517" y="2886"/>
                </a:lnTo>
                <a:cubicBezTo>
                  <a:pt x="12512" y="2892"/>
                  <a:pt x="12495" y="2898"/>
                  <a:pt x="12483" y="2903"/>
                </a:cubicBezTo>
                <a:cubicBezTo>
                  <a:pt x="12483" y="2892"/>
                  <a:pt x="12483" y="2869"/>
                  <a:pt x="12478" y="2858"/>
                </a:cubicBezTo>
                <a:close/>
                <a:moveTo>
                  <a:pt x="2038" y="3215"/>
                </a:moveTo>
                <a:cubicBezTo>
                  <a:pt x="2055" y="3227"/>
                  <a:pt x="2043" y="3249"/>
                  <a:pt x="2032" y="3261"/>
                </a:cubicBezTo>
                <a:cubicBezTo>
                  <a:pt x="2031" y="3261"/>
                  <a:pt x="2030" y="3261"/>
                  <a:pt x="2029" y="3261"/>
                </a:cubicBezTo>
                <a:cubicBezTo>
                  <a:pt x="2010" y="3261"/>
                  <a:pt x="2016" y="3215"/>
                  <a:pt x="2038" y="3215"/>
                </a:cubicBezTo>
                <a:close/>
                <a:moveTo>
                  <a:pt x="1612" y="3232"/>
                </a:moveTo>
                <a:lnTo>
                  <a:pt x="1612" y="3232"/>
                </a:lnTo>
                <a:cubicBezTo>
                  <a:pt x="1601" y="3261"/>
                  <a:pt x="1578" y="3278"/>
                  <a:pt x="1567" y="3306"/>
                </a:cubicBezTo>
                <a:cubicBezTo>
                  <a:pt x="1567" y="3306"/>
                  <a:pt x="1561" y="3312"/>
                  <a:pt x="1555" y="3312"/>
                </a:cubicBezTo>
                <a:cubicBezTo>
                  <a:pt x="1561" y="3306"/>
                  <a:pt x="1572" y="3289"/>
                  <a:pt x="1578" y="3278"/>
                </a:cubicBezTo>
                <a:cubicBezTo>
                  <a:pt x="1578" y="3278"/>
                  <a:pt x="1578" y="3272"/>
                  <a:pt x="1572" y="3272"/>
                </a:cubicBezTo>
                <a:cubicBezTo>
                  <a:pt x="1584" y="3255"/>
                  <a:pt x="1595" y="3244"/>
                  <a:pt x="1612" y="3232"/>
                </a:cubicBezTo>
                <a:close/>
                <a:moveTo>
                  <a:pt x="1947" y="2381"/>
                </a:moveTo>
                <a:lnTo>
                  <a:pt x="1947" y="2381"/>
                </a:lnTo>
                <a:cubicBezTo>
                  <a:pt x="1885" y="2472"/>
                  <a:pt x="1811" y="2551"/>
                  <a:pt x="1737" y="2637"/>
                </a:cubicBezTo>
                <a:cubicBezTo>
                  <a:pt x="1726" y="2659"/>
                  <a:pt x="1692" y="2671"/>
                  <a:pt x="1697" y="2699"/>
                </a:cubicBezTo>
                <a:cubicBezTo>
                  <a:pt x="1709" y="2693"/>
                  <a:pt x="1726" y="2693"/>
                  <a:pt x="1731" y="2688"/>
                </a:cubicBezTo>
                <a:lnTo>
                  <a:pt x="1754" y="2727"/>
                </a:lnTo>
                <a:cubicBezTo>
                  <a:pt x="1743" y="2733"/>
                  <a:pt x="1726" y="2733"/>
                  <a:pt x="1714" y="2739"/>
                </a:cubicBezTo>
                <a:cubicBezTo>
                  <a:pt x="1709" y="2722"/>
                  <a:pt x="1697" y="2710"/>
                  <a:pt x="1675" y="2710"/>
                </a:cubicBezTo>
                <a:cubicBezTo>
                  <a:pt x="1629" y="2744"/>
                  <a:pt x="1607" y="2801"/>
                  <a:pt x="1567" y="2841"/>
                </a:cubicBezTo>
                <a:cubicBezTo>
                  <a:pt x="1550" y="2869"/>
                  <a:pt x="1516" y="2892"/>
                  <a:pt x="1516" y="2926"/>
                </a:cubicBezTo>
                <a:cubicBezTo>
                  <a:pt x="1544" y="2915"/>
                  <a:pt x="1567" y="2892"/>
                  <a:pt x="1572" y="2864"/>
                </a:cubicBezTo>
                <a:cubicBezTo>
                  <a:pt x="1591" y="2854"/>
                  <a:pt x="1605" y="2816"/>
                  <a:pt x="1625" y="2816"/>
                </a:cubicBezTo>
                <a:cubicBezTo>
                  <a:pt x="1630" y="2816"/>
                  <a:pt x="1635" y="2818"/>
                  <a:pt x="1641" y="2824"/>
                </a:cubicBezTo>
                <a:cubicBezTo>
                  <a:pt x="1624" y="2841"/>
                  <a:pt x="1624" y="2858"/>
                  <a:pt x="1629" y="2875"/>
                </a:cubicBezTo>
                <a:cubicBezTo>
                  <a:pt x="1624" y="2875"/>
                  <a:pt x="1607" y="2869"/>
                  <a:pt x="1601" y="2864"/>
                </a:cubicBezTo>
                <a:lnTo>
                  <a:pt x="1601" y="2903"/>
                </a:lnTo>
                <a:cubicBezTo>
                  <a:pt x="1595" y="2915"/>
                  <a:pt x="1584" y="2926"/>
                  <a:pt x="1578" y="2937"/>
                </a:cubicBezTo>
                <a:cubicBezTo>
                  <a:pt x="1572" y="2932"/>
                  <a:pt x="1561" y="2915"/>
                  <a:pt x="1555" y="2909"/>
                </a:cubicBezTo>
                <a:lnTo>
                  <a:pt x="1555" y="2909"/>
                </a:lnTo>
                <a:cubicBezTo>
                  <a:pt x="1555" y="2926"/>
                  <a:pt x="1555" y="2949"/>
                  <a:pt x="1561" y="2966"/>
                </a:cubicBezTo>
                <a:cubicBezTo>
                  <a:pt x="1555" y="2960"/>
                  <a:pt x="1544" y="2954"/>
                  <a:pt x="1538" y="2954"/>
                </a:cubicBezTo>
                <a:cubicBezTo>
                  <a:pt x="1510" y="2994"/>
                  <a:pt x="1482" y="3034"/>
                  <a:pt x="1453" y="3073"/>
                </a:cubicBezTo>
                <a:cubicBezTo>
                  <a:pt x="1453" y="3107"/>
                  <a:pt x="1414" y="3119"/>
                  <a:pt x="1391" y="3136"/>
                </a:cubicBezTo>
                <a:cubicBezTo>
                  <a:pt x="1397" y="3062"/>
                  <a:pt x="1470" y="3017"/>
                  <a:pt x="1504" y="2954"/>
                </a:cubicBezTo>
                <a:cubicBezTo>
                  <a:pt x="1524" y="2947"/>
                  <a:pt x="1509" y="2926"/>
                  <a:pt x="1497" y="2926"/>
                </a:cubicBezTo>
                <a:cubicBezTo>
                  <a:pt x="1492" y="2926"/>
                  <a:pt x="1487" y="2930"/>
                  <a:pt x="1487" y="2943"/>
                </a:cubicBezTo>
                <a:cubicBezTo>
                  <a:pt x="1414" y="3039"/>
                  <a:pt x="1334" y="3136"/>
                  <a:pt x="1260" y="3244"/>
                </a:cubicBezTo>
                <a:cubicBezTo>
                  <a:pt x="1238" y="3278"/>
                  <a:pt x="1209" y="3317"/>
                  <a:pt x="1181" y="3351"/>
                </a:cubicBezTo>
                <a:cubicBezTo>
                  <a:pt x="1204" y="3278"/>
                  <a:pt x="1260" y="3227"/>
                  <a:pt x="1300" y="3164"/>
                </a:cubicBezTo>
                <a:cubicBezTo>
                  <a:pt x="1294" y="3159"/>
                  <a:pt x="1289" y="3153"/>
                  <a:pt x="1289" y="3147"/>
                </a:cubicBezTo>
                <a:lnTo>
                  <a:pt x="1289" y="3147"/>
                </a:lnTo>
                <a:cubicBezTo>
                  <a:pt x="1294" y="3153"/>
                  <a:pt x="1306" y="3159"/>
                  <a:pt x="1311" y="3159"/>
                </a:cubicBezTo>
                <a:cubicBezTo>
                  <a:pt x="1317" y="3153"/>
                  <a:pt x="1317" y="3130"/>
                  <a:pt x="1323" y="3119"/>
                </a:cubicBezTo>
                <a:cubicBezTo>
                  <a:pt x="1329" y="3113"/>
                  <a:pt x="1340" y="3102"/>
                  <a:pt x="1346" y="3102"/>
                </a:cubicBezTo>
                <a:lnTo>
                  <a:pt x="1346" y="3073"/>
                </a:lnTo>
                <a:lnTo>
                  <a:pt x="1368" y="3068"/>
                </a:lnTo>
                <a:cubicBezTo>
                  <a:pt x="1476" y="2892"/>
                  <a:pt x="1629" y="2750"/>
                  <a:pt x="1743" y="2586"/>
                </a:cubicBezTo>
                <a:cubicBezTo>
                  <a:pt x="1822" y="2529"/>
                  <a:pt x="1868" y="2438"/>
                  <a:pt x="1947" y="2381"/>
                </a:cubicBezTo>
                <a:close/>
                <a:moveTo>
                  <a:pt x="1255" y="3317"/>
                </a:moveTo>
                <a:cubicBezTo>
                  <a:pt x="1260" y="3323"/>
                  <a:pt x="1260" y="3323"/>
                  <a:pt x="1260" y="3323"/>
                </a:cubicBezTo>
                <a:cubicBezTo>
                  <a:pt x="1255" y="3334"/>
                  <a:pt x="1249" y="3340"/>
                  <a:pt x="1243" y="3351"/>
                </a:cubicBezTo>
                <a:cubicBezTo>
                  <a:pt x="1243" y="3340"/>
                  <a:pt x="1243" y="3323"/>
                  <a:pt x="1255" y="3317"/>
                </a:cubicBezTo>
                <a:close/>
                <a:moveTo>
                  <a:pt x="1260" y="3357"/>
                </a:moveTo>
                <a:lnTo>
                  <a:pt x="1255" y="3363"/>
                </a:lnTo>
                <a:cubicBezTo>
                  <a:pt x="1255" y="3363"/>
                  <a:pt x="1255" y="3363"/>
                  <a:pt x="1249" y="3357"/>
                </a:cubicBezTo>
                <a:close/>
                <a:moveTo>
                  <a:pt x="1221" y="3357"/>
                </a:moveTo>
                <a:cubicBezTo>
                  <a:pt x="1238" y="3357"/>
                  <a:pt x="1243" y="3363"/>
                  <a:pt x="1232" y="3386"/>
                </a:cubicBezTo>
                <a:cubicBezTo>
                  <a:pt x="1215" y="3386"/>
                  <a:pt x="1209" y="3374"/>
                  <a:pt x="1221" y="3357"/>
                </a:cubicBezTo>
                <a:close/>
                <a:moveTo>
                  <a:pt x="1516" y="3374"/>
                </a:moveTo>
                <a:lnTo>
                  <a:pt x="1516" y="3374"/>
                </a:lnTo>
                <a:cubicBezTo>
                  <a:pt x="1510" y="3386"/>
                  <a:pt x="1504" y="3397"/>
                  <a:pt x="1493" y="3408"/>
                </a:cubicBezTo>
                <a:cubicBezTo>
                  <a:pt x="1493" y="3391"/>
                  <a:pt x="1504" y="3380"/>
                  <a:pt x="1516" y="3374"/>
                </a:cubicBezTo>
                <a:close/>
                <a:moveTo>
                  <a:pt x="1715" y="3396"/>
                </a:moveTo>
                <a:cubicBezTo>
                  <a:pt x="1717" y="3396"/>
                  <a:pt x="1718" y="3396"/>
                  <a:pt x="1720" y="3397"/>
                </a:cubicBezTo>
                <a:cubicBezTo>
                  <a:pt x="1737" y="3408"/>
                  <a:pt x="1714" y="3431"/>
                  <a:pt x="1703" y="3431"/>
                </a:cubicBezTo>
                <a:cubicBezTo>
                  <a:pt x="1687" y="3421"/>
                  <a:pt x="1700" y="3396"/>
                  <a:pt x="1715" y="3396"/>
                </a:cubicBezTo>
                <a:close/>
                <a:moveTo>
                  <a:pt x="2214" y="3085"/>
                </a:moveTo>
                <a:lnTo>
                  <a:pt x="2214" y="3085"/>
                </a:lnTo>
                <a:cubicBezTo>
                  <a:pt x="2117" y="3198"/>
                  <a:pt x="2021" y="3317"/>
                  <a:pt x="1930" y="3442"/>
                </a:cubicBezTo>
                <a:cubicBezTo>
                  <a:pt x="1958" y="3397"/>
                  <a:pt x="1998" y="3357"/>
                  <a:pt x="2009" y="3300"/>
                </a:cubicBezTo>
                <a:lnTo>
                  <a:pt x="2009" y="3300"/>
                </a:lnTo>
                <a:cubicBezTo>
                  <a:pt x="1998" y="3306"/>
                  <a:pt x="1981" y="3312"/>
                  <a:pt x="1970" y="3317"/>
                </a:cubicBezTo>
                <a:cubicBezTo>
                  <a:pt x="1970" y="3312"/>
                  <a:pt x="1970" y="3295"/>
                  <a:pt x="1975" y="3289"/>
                </a:cubicBezTo>
                <a:cubicBezTo>
                  <a:pt x="1987" y="3289"/>
                  <a:pt x="1992" y="3289"/>
                  <a:pt x="2004" y="3295"/>
                </a:cubicBezTo>
                <a:lnTo>
                  <a:pt x="2004" y="3266"/>
                </a:lnTo>
                <a:cubicBezTo>
                  <a:pt x="2009" y="3283"/>
                  <a:pt x="2009" y="3300"/>
                  <a:pt x="2015" y="3317"/>
                </a:cubicBezTo>
                <a:cubicBezTo>
                  <a:pt x="2089" y="3244"/>
                  <a:pt x="2140" y="3153"/>
                  <a:pt x="2214" y="3085"/>
                </a:cubicBezTo>
                <a:close/>
                <a:moveTo>
                  <a:pt x="1896" y="3442"/>
                </a:moveTo>
                <a:lnTo>
                  <a:pt x="1879" y="3459"/>
                </a:lnTo>
                <a:cubicBezTo>
                  <a:pt x="1890" y="3465"/>
                  <a:pt x="1896" y="3465"/>
                  <a:pt x="1907" y="3465"/>
                </a:cubicBezTo>
                <a:lnTo>
                  <a:pt x="1890" y="3493"/>
                </a:lnTo>
                <a:cubicBezTo>
                  <a:pt x="1885" y="3482"/>
                  <a:pt x="1885" y="3471"/>
                  <a:pt x="1879" y="3465"/>
                </a:cubicBezTo>
                <a:cubicBezTo>
                  <a:pt x="1873" y="3476"/>
                  <a:pt x="1862" y="3493"/>
                  <a:pt x="1856" y="3499"/>
                </a:cubicBezTo>
                <a:lnTo>
                  <a:pt x="1822" y="3499"/>
                </a:lnTo>
                <a:cubicBezTo>
                  <a:pt x="1845" y="3476"/>
                  <a:pt x="1868" y="3459"/>
                  <a:pt x="1896" y="3442"/>
                </a:cubicBezTo>
                <a:close/>
                <a:moveTo>
                  <a:pt x="12540" y="3698"/>
                </a:moveTo>
                <a:cubicBezTo>
                  <a:pt x="12546" y="3703"/>
                  <a:pt x="12546" y="3703"/>
                  <a:pt x="12546" y="3709"/>
                </a:cubicBezTo>
                <a:cubicBezTo>
                  <a:pt x="12540" y="3709"/>
                  <a:pt x="12540" y="3703"/>
                  <a:pt x="12534" y="3698"/>
                </a:cubicBezTo>
                <a:close/>
                <a:moveTo>
                  <a:pt x="1153" y="3397"/>
                </a:moveTo>
                <a:lnTo>
                  <a:pt x="1153" y="3397"/>
                </a:lnTo>
                <a:cubicBezTo>
                  <a:pt x="1102" y="3488"/>
                  <a:pt x="1056" y="3573"/>
                  <a:pt x="1005" y="3664"/>
                </a:cubicBezTo>
                <a:cubicBezTo>
                  <a:pt x="994" y="3686"/>
                  <a:pt x="977" y="3709"/>
                  <a:pt x="960" y="3732"/>
                </a:cubicBezTo>
                <a:cubicBezTo>
                  <a:pt x="960" y="3732"/>
                  <a:pt x="954" y="3732"/>
                  <a:pt x="954" y="3726"/>
                </a:cubicBezTo>
                <a:cubicBezTo>
                  <a:pt x="954" y="3726"/>
                  <a:pt x="954" y="3720"/>
                  <a:pt x="960" y="3720"/>
                </a:cubicBezTo>
                <a:cubicBezTo>
                  <a:pt x="954" y="3709"/>
                  <a:pt x="954" y="3698"/>
                  <a:pt x="954" y="3681"/>
                </a:cubicBezTo>
                <a:cubicBezTo>
                  <a:pt x="1033" y="3612"/>
                  <a:pt x="1039" y="3488"/>
                  <a:pt x="1124" y="3431"/>
                </a:cubicBezTo>
                <a:lnTo>
                  <a:pt x="1130" y="3431"/>
                </a:lnTo>
                <a:lnTo>
                  <a:pt x="1113" y="3414"/>
                </a:lnTo>
                <a:cubicBezTo>
                  <a:pt x="1124" y="3408"/>
                  <a:pt x="1141" y="3403"/>
                  <a:pt x="1153" y="3397"/>
                </a:cubicBezTo>
                <a:close/>
                <a:moveTo>
                  <a:pt x="12550" y="3718"/>
                </a:moveTo>
                <a:lnTo>
                  <a:pt x="12550" y="3718"/>
                </a:lnTo>
                <a:cubicBezTo>
                  <a:pt x="12551" y="3720"/>
                  <a:pt x="12551" y="3720"/>
                  <a:pt x="12551" y="3720"/>
                </a:cubicBezTo>
                <a:cubicBezTo>
                  <a:pt x="12551" y="3726"/>
                  <a:pt x="12557" y="3732"/>
                  <a:pt x="12557" y="3737"/>
                </a:cubicBezTo>
                <a:cubicBezTo>
                  <a:pt x="12553" y="3730"/>
                  <a:pt x="12552" y="3724"/>
                  <a:pt x="12550" y="3718"/>
                </a:cubicBezTo>
                <a:close/>
                <a:moveTo>
                  <a:pt x="12819" y="3719"/>
                </a:moveTo>
                <a:cubicBezTo>
                  <a:pt x="12822" y="3719"/>
                  <a:pt x="12825" y="3719"/>
                  <a:pt x="12829" y="3720"/>
                </a:cubicBezTo>
                <a:cubicBezTo>
                  <a:pt x="12839" y="3734"/>
                  <a:pt x="12836" y="3744"/>
                  <a:pt x="12823" y="3744"/>
                </a:cubicBezTo>
                <a:cubicBezTo>
                  <a:pt x="12820" y="3744"/>
                  <a:pt x="12816" y="3744"/>
                  <a:pt x="12812" y="3743"/>
                </a:cubicBezTo>
                <a:cubicBezTo>
                  <a:pt x="12803" y="3729"/>
                  <a:pt x="12805" y="3719"/>
                  <a:pt x="12819" y="3719"/>
                </a:cubicBezTo>
                <a:close/>
                <a:moveTo>
                  <a:pt x="1039" y="3664"/>
                </a:moveTo>
                <a:cubicBezTo>
                  <a:pt x="1039" y="3669"/>
                  <a:pt x="1039" y="3675"/>
                  <a:pt x="1039" y="3681"/>
                </a:cubicBezTo>
                <a:cubicBezTo>
                  <a:pt x="1011" y="3698"/>
                  <a:pt x="1005" y="3737"/>
                  <a:pt x="1016" y="3760"/>
                </a:cubicBezTo>
                <a:cubicBezTo>
                  <a:pt x="1011" y="3760"/>
                  <a:pt x="999" y="3749"/>
                  <a:pt x="988" y="3749"/>
                </a:cubicBezTo>
                <a:cubicBezTo>
                  <a:pt x="1005" y="3715"/>
                  <a:pt x="1016" y="3692"/>
                  <a:pt x="1039" y="3664"/>
                </a:cubicBezTo>
                <a:close/>
                <a:moveTo>
                  <a:pt x="931" y="3760"/>
                </a:moveTo>
                <a:cubicBezTo>
                  <a:pt x="931" y="3766"/>
                  <a:pt x="931" y="3771"/>
                  <a:pt x="931" y="3777"/>
                </a:cubicBezTo>
                <a:cubicBezTo>
                  <a:pt x="926" y="3777"/>
                  <a:pt x="920" y="3783"/>
                  <a:pt x="920" y="3783"/>
                </a:cubicBezTo>
                <a:cubicBezTo>
                  <a:pt x="920" y="3771"/>
                  <a:pt x="926" y="3766"/>
                  <a:pt x="931" y="3760"/>
                </a:cubicBezTo>
                <a:close/>
                <a:moveTo>
                  <a:pt x="982" y="3754"/>
                </a:moveTo>
                <a:cubicBezTo>
                  <a:pt x="994" y="3760"/>
                  <a:pt x="1005" y="3760"/>
                  <a:pt x="1011" y="3760"/>
                </a:cubicBezTo>
                <a:cubicBezTo>
                  <a:pt x="1011" y="3760"/>
                  <a:pt x="1011" y="3771"/>
                  <a:pt x="1011" y="3771"/>
                </a:cubicBezTo>
                <a:cubicBezTo>
                  <a:pt x="1005" y="3777"/>
                  <a:pt x="999" y="3783"/>
                  <a:pt x="999" y="3788"/>
                </a:cubicBezTo>
                <a:cubicBezTo>
                  <a:pt x="988" y="3783"/>
                  <a:pt x="982" y="3777"/>
                  <a:pt x="977" y="3771"/>
                </a:cubicBezTo>
                <a:cubicBezTo>
                  <a:pt x="977" y="3766"/>
                  <a:pt x="977" y="3760"/>
                  <a:pt x="982" y="3754"/>
                </a:cubicBezTo>
                <a:close/>
                <a:moveTo>
                  <a:pt x="12863" y="3783"/>
                </a:moveTo>
                <a:cubicBezTo>
                  <a:pt x="12868" y="3797"/>
                  <a:pt x="12865" y="3807"/>
                  <a:pt x="12854" y="3807"/>
                </a:cubicBezTo>
                <a:cubicBezTo>
                  <a:pt x="12852" y="3807"/>
                  <a:pt x="12849" y="3806"/>
                  <a:pt x="12846" y="3805"/>
                </a:cubicBezTo>
                <a:cubicBezTo>
                  <a:pt x="12841" y="3788"/>
                  <a:pt x="12846" y="3783"/>
                  <a:pt x="12863" y="3783"/>
                </a:cubicBezTo>
                <a:close/>
                <a:moveTo>
                  <a:pt x="892" y="3845"/>
                </a:moveTo>
                <a:lnTo>
                  <a:pt x="892" y="3851"/>
                </a:lnTo>
                <a:cubicBezTo>
                  <a:pt x="892" y="3851"/>
                  <a:pt x="892" y="3856"/>
                  <a:pt x="886" y="3856"/>
                </a:cubicBezTo>
                <a:cubicBezTo>
                  <a:pt x="892" y="3851"/>
                  <a:pt x="892" y="3851"/>
                  <a:pt x="892" y="3845"/>
                </a:cubicBezTo>
                <a:close/>
                <a:moveTo>
                  <a:pt x="994" y="3794"/>
                </a:moveTo>
                <a:cubicBezTo>
                  <a:pt x="994" y="3805"/>
                  <a:pt x="988" y="3811"/>
                  <a:pt x="988" y="3822"/>
                </a:cubicBezTo>
                <a:cubicBezTo>
                  <a:pt x="988" y="3822"/>
                  <a:pt x="982" y="3828"/>
                  <a:pt x="982" y="3828"/>
                </a:cubicBezTo>
                <a:cubicBezTo>
                  <a:pt x="982" y="3828"/>
                  <a:pt x="977" y="3834"/>
                  <a:pt x="977" y="3834"/>
                </a:cubicBezTo>
                <a:cubicBezTo>
                  <a:pt x="971" y="3845"/>
                  <a:pt x="965" y="3851"/>
                  <a:pt x="965" y="3862"/>
                </a:cubicBezTo>
                <a:cubicBezTo>
                  <a:pt x="960" y="3859"/>
                  <a:pt x="955" y="3858"/>
                  <a:pt x="951" y="3858"/>
                </a:cubicBezTo>
                <a:cubicBezTo>
                  <a:pt x="947" y="3858"/>
                  <a:pt x="943" y="3859"/>
                  <a:pt x="937" y="3862"/>
                </a:cubicBezTo>
                <a:lnTo>
                  <a:pt x="943" y="3851"/>
                </a:lnTo>
                <a:cubicBezTo>
                  <a:pt x="948" y="3845"/>
                  <a:pt x="960" y="3839"/>
                  <a:pt x="965" y="3834"/>
                </a:cubicBezTo>
                <a:lnTo>
                  <a:pt x="965" y="3817"/>
                </a:lnTo>
                <a:cubicBezTo>
                  <a:pt x="977" y="3811"/>
                  <a:pt x="988" y="3800"/>
                  <a:pt x="994" y="3794"/>
                </a:cubicBezTo>
                <a:close/>
                <a:moveTo>
                  <a:pt x="13051" y="3726"/>
                </a:moveTo>
                <a:lnTo>
                  <a:pt x="13051" y="3726"/>
                </a:lnTo>
                <a:cubicBezTo>
                  <a:pt x="13045" y="3766"/>
                  <a:pt x="13056" y="3800"/>
                  <a:pt x="13068" y="3834"/>
                </a:cubicBezTo>
                <a:cubicBezTo>
                  <a:pt x="13073" y="3828"/>
                  <a:pt x="13090" y="3828"/>
                  <a:pt x="13102" y="3822"/>
                </a:cubicBezTo>
                <a:lnTo>
                  <a:pt x="13102" y="3822"/>
                </a:lnTo>
                <a:cubicBezTo>
                  <a:pt x="13082" y="3847"/>
                  <a:pt x="13079" y="3868"/>
                  <a:pt x="13103" y="3884"/>
                </a:cubicBezTo>
                <a:lnTo>
                  <a:pt x="13103" y="3884"/>
                </a:lnTo>
                <a:cubicBezTo>
                  <a:pt x="13114" y="3879"/>
                  <a:pt x="13125" y="3868"/>
                  <a:pt x="13136" y="3862"/>
                </a:cubicBezTo>
                <a:cubicBezTo>
                  <a:pt x="13124" y="3862"/>
                  <a:pt x="13107" y="3868"/>
                  <a:pt x="13096" y="3868"/>
                </a:cubicBezTo>
                <a:cubicBezTo>
                  <a:pt x="13102" y="3851"/>
                  <a:pt x="13119" y="3817"/>
                  <a:pt x="13090" y="3811"/>
                </a:cubicBezTo>
                <a:cubicBezTo>
                  <a:pt x="13073" y="3783"/>
                  <a:pt x="13062" y="3754"/>
                  <a:pt x="13051" y="3726"/>
                </a:cubicBezTo>
                <a:close/>
                <a:moveTo>
                  <a:pt x="13103" y="3884"/>
                </a:moveTo>
                <a:lnTo>
                  <a:pt x="13103" y="3884"/>
                </a:lnTo>
                <a:cubicBezTo>
                  <a:pt x="13102" y="3885"/>
                  <a:pt x="13102" y="3885"/>
                  <a:pt x="13102" y="3885"/>
                </a:cubicBezTo>
                <a:cubicBezTo>
                  <a:pt x="13102" y="3885"/>
                  <a:pt x="13103" y="3885"/>
                  <a:pt x="13104" y="3885"/>
                </a:cubicBezTo>
                <a:lnTo>
                  <a:pt x="13104" y="3885"/>
                </a:lnTo>
                <a:cubicBezTo>
                  <a:pt x="13104" y="3885"/>
                  <a:pt x="13103" y="3885"/>
                  <a:pt x="13103" y="3884"/>
                </a:cubicBezTo>
                <a:close/>
                <a:moveTo>
                  <a:pt x="937" y="3811"/>
                </a:moveTo>
                <a:cubicBezTo>
                  <a:pt x="920" y="3839"/>
                  <a:pt x="909" y="3868"/>
                  <a:pt x="897" y="3896"/>
                </a:cubicBezTo>
                <a:lnTo>
                  <a:pt x="892" y="3896"/>
                </a:lnTo>
                <a:cubicBezTo>
                  <a:pt x="897" y="3862"/>
                  <a:pt x="914" y="3834"/>
                  <a:pt x="937" y="3811"/>
                </a:cubicBezTo>
                <a:close/>
                <a:moveTo>
                  <a:pt x="12580" y="3766"/>
                </a:moveTo>
                <a:cubicBezTo>
                  <a:pt x="12591" y="3788"/>
                  <a:pt x="12602" y="3817"/>
                  <a:pt x="12619" y="3828"/>
                </a:cubicBezTo>
                <a:cubicBezTo>
                  <a:pt x="12631" y="3845"/>
                  <a:pt x="12642" y="3868"/>
                  <a:pt x="12653" y="3890"/>
                </a:cubicBezTo>
                <a:cubicBezTo>
                  <a:pt x="12653" y="3890"/>
                  <a:pt x="12653" y="3896"/>
                  <a:pt x="12648" y="3902"/>
                </a:cubicBezTo>
                <a:cubicBezTo>
                  <a:pt x="12619" y="3856"/>
                  <a:pt x="12597" y="3817"/>
                  <a:pt x="12574" y="3771"/>
                </a:cubicBezTo>
                <a:cubicBezTo>
                  <a:pt x="12574" y="3771"/>
                  <a:pt x="12580" y="3766"/>
                  <a:pt x="12580" y="3766"/>
                </a:cubicBezTo>
                <a:close/>
                <a:moveTo>
                  <a:pt x="12903" y="3873"/>
                </a:moveTo>
                <a:cubicBezTo>
                  <a:pt x="12916" y="3873"/>
                  <a:pt x="12932" y="3894"/>
                  <a:pt x="12909" y="3902"/>
                </a:cubicBezTo>
                <a:cubicBezTo>
                  <a:pt x="12903" y="3902"/>
                  <a:pt x="12897" y="3890"/>
                  <a:pt x="12892" y="3890"/>
                </a:cubicBezTo>
                <a:cubicBezTo>
                  <a:pt x="12892" y="3878"/>
                  <a:pt x="12897" y="3873"/>
                  <a:pt x="12903" y="3873"/>
                </a:cubicBezTo>
                <a:close/>
                <a:moveTo>
                  <a:pt x="12670" y="3919"/>
                </a:moveTo>
                <a:cubicBezTo>
                  <a:pt x="12676" y="3930"/>
                  <a:pt x="12682" y="3942"/>
                  <a:pt x="12687" y="3953"/>
                </a:cubicBezTo>
                <a:cubicBezTo>
                  <a:pt x="12687" y="3959"/>
                  <a:pt x="12687" y="3959"/>
                  <a:pt x="12682" y="3964"/>
                </a:cubicBezTo>
                <a:cubicBezTo>
                  <a:pt x="12676" y="3953"/>
                  <a:pt x="12670" y="3947"/>
                  <a:pt x="12670" y="3936"/>
                </a:cubicBezTo>
                <a:lnTo>
                  <a:pt x="12670" y="3919"/>
                </a:lnTo>
                <a:close/>
                <a:moveTo>
                  <a:pt x="12693" y="3976"/>
                </a:moveTo>
                <a:cubicBezTo>
                  <a:pt x="12693" y="3981"/>
                  <a:pt x="12699" y="3981"/>
                  <a:pt x="12704" y="3981"/>
                </a:cubicBezTo>
                <a:lnTo>
                  <a:pt x="12716" y="4004"/>
                </a:lnTo>
                <a:lnTo>
                  <a:pt x="12710" y="4015"/>
                </a:lnTo>
                <a:lnTo>
                  <a:pt x="12710" y="4010"/>
                </a:lnTo>
                <a:cubicBezTo>
                  <a:pt x="12704" y="3998"/>
                  <a:pt x="12693" y="3987"/>
                  <a:pt x="12693" y="3976"/>
                </a:cubicBezTo>
                <a:close/>
                <a:moveTo>
                  <a:pt x="13164" y="3993"/>
                </a:moveTo>
                <a:lnTo>
                  <a:pt x="13164" y="3993"/>
                </a:lnTo>
                <a:cubicBezTo>
                  <a:pt x="13170" y="3998"/>
                  <a:pt x="13181" y="4004"/>
                  <a:pt x="13187" y="4010"/>
                </a:cubicBezTo>
                <a:cubicBezTo>
                  <a:pt x="13185" y="4018"/>
                  <a:pt x="13180" y="4022"/>
                  <a:pt x="13175" y="4022"/>
                </a:cubicBezTo>
                <a:cubicBezTo>
                  <a:pt x="13163" y="4022"/>
                  <a:pt x="13148" y="4004"/>
                  <a:pt x="13164" y="3993"/>
                </a:cubicBezTo>
                <a:close/>
                <a:moveTo>
                  <a:pt x="12937" y="3907"/>
                </a:moveTo>
                <a:cubicBezTo>
                  <a:pt x="12965" y="3947"/>
                  <a:pt x="12988" y="3993"/>
                  <a:pt x="13000" y="4038"/>
                </a:cubicBezTo>
                <a:cubicBezTo>
                  <a:pt x="12954" y="4015"/>
                  <a:pt x="12937" y="3964"/>
                  <a:pt x="12903" y="3925"/>
                </a:cubicBezTo>
                <a:cubicBezTo>
                  <a:pt x="12914" y="3919"/>
                  <a:pt x="12926" y="3913"/>
                  <a:pt x="12937" y="3907"/>
                </a:cubicBezTo>
                <a:close/>
                <a:moveTo>
                  <a:pt x="1641" y="3839"/>
                </a:moveTo>
                <a:cubicBezTo>
                  <a:pt x="1635" y="3862"/>
                  <a:pt x="1618" y="3879"/>
                  <a:pt x="1612" y="3902"/>
                </a:cubicBezTo>
                <a:cubicBezTo>
                  <a:pt x="1601" y="3925"/>
                  <a:pt x="1584" y="3947"/>
                  <a:pt x="1572" y="3970"/>
                </a:cubicBezTo>
                <a:cubicBezTo>
                  <a:pt x="1561" y="3981"/>
                  <a:pt x="1555" y="3993"/>
                  <a:pt x="1550" y="4010"/>
                </a:cubicBezTo>
                <a:cubicBezTo>
                  <a:pt x="1544" y="4021"/>
                  <a:pt x="1533" y="4038"/>
                  <a:pt x="1521" y="4055"/>
                </a:cubicBezTo>
                <a:cubicBezTo>
                  <a:pt x="1527" y="4021"/>
                  <a:pt x="1533" y="3987"/>
                  <a:pt x="1561" y="3970"/>
                </a:cubicBezTo>
                <a:cubicBezTo>
                  <a:pt x="1567" y="3964"/>
                  <a:pt x="1567" y="3953"/>
                  <a:pt x="1567" y="3947"/>
                </a:cubicBezTo>
                <a:cubicBezTo>
                  <a:pt x="1578" y="3930"/>
                  <a:pt x="1595" y="3919"/>
                  <a:pt x="1590" y="3902"/>
                </a:cubicBezTo>
                <a:cubicBezTo>
                  <a:pt x="1607" y="3885"/>
                  <a:pt x="1618" y="3873"/>
                  <a:pt x="1618" y="3851"/>
                </a:cubicBezTo>
                <a:cubicBezTo>
                  <a:pt x="1624" y="3851"/>
                  <a:pt x="1635" y="3839"/>
                  <a:pt x="1641" y="3839"/>
                </a:cubicBezTo>
                <a:close/>
                <a:moveTo>
                  <a:pt x="13002" y="4039"/>
                </a:moveTo>
                <a:cubicBezTo>
                  <a:pt x="13008" y="4039"/>
                  <a:pt x="13014" y="4042"/>
                  <a:pt x="13017" y="4049"/>
                </a:cubicBezTo>
                <a:cubicBezTo>
                  <a:pt x="13020" y="4062"/>
                  <a:pt x="13010" y="4069"/>
                  <a:pt x="13002" y="4069"/>
                </a:cubicBezTo>
                <a:cubicBezTo>
                  <a:pt x="12995" y="4069"/>
                  <a:pt x="12988" y="4065"/>
                  <a:pt x="12988" y="4055"/>
                </a:cubicBezTo>
                <a:cubicBezTo>
                  <a:pt x="12985" y="4045"/>
                  <a:pt x="12993" y="4039"/>
                  <a:pt x="13002" y="4039"/>
                </a:cubicBezTo>
                <a:close/>
                <a:moveTo>
                  <a:pt x="12739" y="4049"/>
                </a:moveTo>
                <a:cubicBezTo>
                  <a:pt x="12744" y="4055"/>
                  <a:pt x="12744" y="4061"/>
                  <a:pt x="12750" y="4072"/>
                </a:cubicBezTo>
                <a:cubicBezTo>
                  <a:pt x="12744" y="4066"/>
                  <a:pt x="12739" y="4066"/>
                  <a:pt x="12739" y="4066"/>
                </a:cubicBezTo>
                <a:cubicBezTo>
                  <a:pt x="12739" y="4061"/>
                  <a:pt x="12739" y="4055"/>
                  <a:pt x="12739" y="4049"/>
                </a:cubicBezTo>
                <a:close/>
                <a:moveTo>
                  <a:pt x="13025" y="4090"/>
                </a:moveTo>
                <a:cubicBezTo>
                  <a:pt x="13031" y="4090"/>
                  <a:pt x="13036" y="4096"/>
                  <a:pt x="13039" y="4106"/>
                </a:cubicBezTo>
                <a:cubicBezTo>
                  <a:pt x="13032" y="4111"/>
                  <a:pt x="13026" y="4114"/>
                  <a:pt x="13022" y="4114"/>
                </a:cubicBezTo>
                <a:cubicBezTo>
                  <a:pt x="13017" y="4114"/>
                  <a:pt x="13014" y="4110"/>
                  <a:pt x="13011" y="4100"/>
                </a:cubicBezTo>
                <a:cubicBezTo>
                  <a:pt x="13016" y="4093"/>
                  <a:pt x="13020" y="4090"/>
                  <a:pt x="13025" y="4090"/>
                </a:cubicBezTo>
                <a:close/>
                <a:moveTo>
                  <a:pt x="12756" y="4083"/>
                </a:moveTo>
                <a:cubicBezTo>
                  <a:pt x="12761" y="4095"/>
                  <a:pt x="12767" y="4100"/>
                  <a:pt x="12773" y="4112"/>
                </a:cubicBezTo>
                <a:cubicBezTo>
                  <a:pt x="12767" y="4112"/>
                  <a:pt x="12761" y="4112"/>
                  <a:pt x="12761" y="4117"/>
                </a:cubicBezTo>
                <a:cubicBezTo>
                  <a:pt x="12756" y="4112"/>
                  <a:pt x="12756" y="4100"/>
                  <a:pt x="12750" y="4095"/>
                </a:cubicBezTo>
                <a:cubicBezTo>
                  <a:pt x="12750" y="4089"/>
                  <a:pt x="12756" y="4089"/>
                  <a:pt x="12756" y="4083"/>
                </a:cubicBezTo>
                <a:close/>
                <a:moveTo>
                  <a:pt x="12539" y="4068"/>
                </a:moveTo>
                <a:cubicBezTo>
                  <a:pt x="12551" y="4068"/>
                  <a:pt x="12580" y="4114"/>
                  <a:pt x="12557" y="4123"/>
                </a:cubicBezTo>
                <a:cubicBezTo>
                  <a:pt x="12551" y="4106"/>
                  <a:pt x="12546" y="4095"/>
                  <a:pt x="12534" y="4078"/>
                </a:cubicBezTo>
                <a:cubicBezTo>
                  <a:pt x="12534" y="4071"/>
                  <a:pt x="12536" y="4068"/>
                  <a:pt x="12539" y="4068"/>
                </a:cubicBezTo>
                <a:close/>
                <a:moveTo>
                  <a:pt x="778" y="4134"/>
                </a:moveTo>
                <a:cubicBezTo>
                  <a:pt x="778" y="4134"/>
                  <a:pt x="784" y="4140"/>
                  <a:pt x="784" y="4140"/>
                </a:cubicBezTo>
                <a:cubicBezTo>
                  <a:pt x="784" y="4140"/>
                  <a:pt x="784" y="4146"/>
                  <a:pt x="784" y="4146"/>
                </a:cubicBezTo>
                <a:cubicBezTo>
                  <a:pt x="778" y="4140"/>
                  <a:pt x="778" y="4140"/>
                  <a:pt x="778" y="4134"/>
                </a:cubicBezTo>
                <a:close/>
                <a:moveTo>
                  <a:pt x="13137" y="4020"/>
                </a:moveTo>
                <a:cubicBezTo>
                  <a:pt x="13150" y="4020"/>
                  <a:pt x="13160" y="4033"/>
                  <a:pt x="13170" y="4038"/>
                </a:cubicBezTo>
                <a:lnTo>
                  <a:pt x="13187" y="4032"/>
                </a:lnTo>
                <a:cubicBezTo>
                  <a:pt x="13187" y="4072"/>
                  <a:pt x="13221" y="4112"/>
                  <a:pt x="13221" y="4146"/>
                </a:cubicBezTo>
                <a:cubicBezTo>
                  <a:pt x="13217" y="4147"/>
                  <a:pt x="13213" y="4148"/>
                  <a:pt x="13209" y="4148"/>
                </a:cubicBezTo>
                <a:cubicBezTo>
                  <a:pt x="13198" y="4148"/>
                  <a:pt x="13191" y="4142"/>
                  <a:pt x="13187" y="4129"/>
                </a:cubicBezTo>
                <a:cubicBezTo>
                  <a:pt x="13170" y="4095"/>
                  <a:pt x="13153" y="4055"/>
                  <a:pt x="13130" y="4021"/>
                </a:cubicBezTo>
                <a:cubicBezTo>
                  <a:pt x="13132" y="4020"/>
                  <a:pt x="13135" y="4020"/>
                  <a:pt x="13137" y="4020"/>
                </a:cubicBezTo>
                <a:close/>
                <a:moveTo>
                  <a:pt x="12478" y="3107"/>
                </a:moveTo>
                <a:lnTo>
                  <a:pt x="12478" y="3107"/>
                </a:lnTo>
                <a:cubicBezTo>
                  <a:pt x="12534" y="3153"/>
                  <a:pt x="12568" y="3221"/>
                  <a:pt x="12608" y="3283"/>
                </a:cubicBezTo>
                <a:cubicBezTo>
                  <a:pt x="12614" y="3278"/>
                  <a:pt x="12625" y="3278"/>
                  <a:pt x="12631" y="3272"/>
                </a:cubicBezTo>
                <a:lnTo>
                  <a:pt x="12631" y="3272"/>
                </a:lnTo>
                <a:cubicBezTo>
                  <a:pt x="12625" y="3278"/>
                  <a:pt x="12614" y="3289"/>
                  <a:pt x="12608" y="3295"/>
                </a:cubicBezTo>
                <a:cubicBezTo>
                  <a:pt x="12619" y="3300"/>
                  <a:pt x="12636" y="3312"/>
                  <a:pt x="12642" y="3317"/>
                </a:cubicBezTo>
                <a:cubicBezTo>
                  <a:pt x="12648" y="3323"/>
                  <a:pt x="12653" y="3340"/>
                  <a:pt x="12653" y="3346"/>
                </a:cubicBezTo>
                <a:cubicBezTo>
                  <a:pt x="12659" y="3351"/>
                  <a:pt x="12670" y="3357"/>
                  <a:pt x="12682" y="3357"/>
                </a:cubicBezTo>
                <a:cubicBezTo>
                  <a:pt x="12682" y="3363"/>
                  <a:pt x="12676" y="3374"/>
                  <a:pt x="12676" y="3380"/>
                </a:cubicBezTo>
                <a:cubicBezTo>
                  <a:pt x="12801" y="3539"/>
                  <a:pt x="12880" y="3732"/>
                  <a:pt x="12994" y="3902"/>
                </a:cubicBezTo>
                <a:cubicBezTo>
                  <a:pt x="13017" y="3993"/>
                  <a:pt x="13090" y="4066"/>
                  <a:pt x="13113" y="4163"/>
                </a:cubicBezTo>
                <a:cubicBezTo>
                  <a:pt x="13051" y="4072"/>
                  <a:pt x="13000" y="3970"/>
                  <a:pt x="12948" y="3873"/>
                </a:cubicBezTo>
                <a:cubicBezTo>
                  <a:pt x="12937" y="3856"/>
                  <a:pt x="12937" y="3822"/>
                  <a:pt x="12909" y="3817"/>
                </a:cubicBezTo>
                <a:cubicBezTo>
                  <a:pt x="12909" y="3828"/>
                  <a:pt x="12903" y="3845"/>
                  <a:pt x="12903" y="3856"/>
                </a:cubicBezTo>
                <a:lnTo>
                  <a:pt x="12858" y="3856"/>
                </a:lnTo>
                <a:cubicBezTo>
                  <a:pt x="12863" y="3845"/>
                  <a:pt x="12863" y="3834"/>
                  <a:pt x="12869" y="3817"/>
                </a:cubicBezTo>
                <a:cubicBezTo>
                  <a:pt x="12886" y="3817"/>
                  <a:pt x="12897" y="3811"/>
                  <a:pt x="12903" y="3794"/>
                </a:cubicBezTo>
                <a:cubicBezTo>
                  <a:pt x="12886" y="3737"/>
                  <a:pt x="12841" y="3698"/>
                  <a:pt x="12818" y="3647"/>
                </a:cubicBezTo>
                <a:cubicBezTo>
                  <a:pt x="12801" y="3618"/>
                  <a:pt x="12790" y="3578"/>
                  <a:pt x="12756" y="3567"/>
                </a:cubicBezTo>
                <a:lnTo>
                  <a:pt x="12756" y="3567"/>
                </a:lnTo>
                <a:cubicBezTo>
                  <a:pt x="12756" y="3595"/>
                  <a:pt x="12767" y="3624"/>
                  <a:pt x="12795" y="3641"/>
                </a:cubicBezTo>
                <a:cubicBezTo>
                  <a:pt x="12801" y="3664"/>
                  <a:pt x="12846" y="3698"/>
                  <a:pt x="12812" y="3715"/>
                </a:cubicBezTo>
                <a:cubicBezTo>
                  <a:pt x="12801" y="3698"/>
                  <a:pt x="12784" y="3692"/>
                  <a:pt x="12767" y="3692"/>
                </a:cubicBezTo>
                <a:cubicBezTo>
                  <a:pt x="12773" y="3686"/>
                  <a:pt x="12778" y="3675"/>
                  <a:pt x="12784" y="3669"/>
                </a:cubicBezTo>
                <a:cubicBezTo>
                  <a:pt x="12778" y="3664"/>
                  <a:pt x="12756" y="3658"/>
                  <a:pt x="12750" y="3658"/>
                </a:cubicBezTo>
                <a:lnTo>
                  <a:pt x="12722" y="3618"/>
                </a:lnTo>
                <a:cubicBezTo>
                  <a:pt x="12733" y="3618"/>
                  <a:pt x="12750" y="3612"/>
                  <a:pt x="12761" y="3612"/>
                </a:cubicBezTo>
                <a:cubicBezTo>
                  <a:pt x="12744" y="3607"/>
                  <a:pt x="12722" y="3601"/>
                  <a:pt x="12704" y="3595"/>
                </a:cubicBezTo>
                <a:cubicBezTo>
                  <a:pt x="12710" y="3590"/>
                  <a:pt x="12722" y="3584"/>
                  <a:pt x="12727" y="3578"/>
                </a:cubicBezTo>
                <a:cubicBezTo>
                  <a:pt x="12693" y="3539"/>
                  <a:pt x="12670" y="3499"/>
                  <a:pt x="12642" y="3459"/>
                </a:cubicBezTo>
                <a:cubicBezTo>
                  <a:pt x="12608" y="3448"/>
                  <a:pt x="12614" y="3403"/>
                  <a:pt x="12602" y="3374"/>
                </a:cubicBezTo>
                <a:lnTo>
                  <a:pt x="12602" y="3374"/>
                </a:lnTo>
                <a:cubicBezTo>
                  <a:pt x="12670" y="3408"/>
                  <a:pt x="12693" y="3493"/>
                  <a:pt x="12733" y="3550"/>
                </a:cubicBezTo>
                <a:cubicBezTo>
                  <a:pt x="12734" y="3558"/>
                  <a:pt x="12740" y="3561"/>
                  <a:pt x="12746" y="3561"/>
                </a:cubicBezTo>
                <a:cubicBezTo>
                  <a:pt x="12761" y="3561"/>
                  <a:pt x="12780" y="3541"/>
                  <a:pt x="12756" y="3533"/>
                </a:cubicBezTo>
                <a:cubicBezTo>
                  <a:pt x="12687" y="3431"/>
                  <a:pt x="12625" y="3323"/>
                  <a:pt x="12551" y="3215"/>
                </a:cubicBezTo>
                <a:cubicBezTo>
                  <a:pt x="12523" y="3181"/>
                  <a:pt x="12500" y="3147"/>
                  <a:pt x="12478" y="3107"/>
                </a:cubicBezTo>
                <a:close/>
                <a:moveTo>
                  <a:pt x="13198" y="4151"/>
                </a:moveTo>
                <a:lnTo>
                  <a:pt x="13198" y="4151"/>
                </a:lnTo>
                <a:cubicBezTo>
                  <a:pt x="13209" y="4157"/>
                  <a:pt x="13226" y="4157"/>
                  <a:pt x="13238" y="4157"/>
                </a:cubicBezTo>
                <a:cubicBezTo>
                  <a:pt x="13249" y="4174"/>
                  <a:pt x="13255" y="4186"/>
                  <a:pt x="13249" y="4203"/>
                </a:cubicBezTo>
                <a:cubicBezTo>
                  <a:pt x="13238" y="4211"/>
                  <a:pt x="13226" y="4214"/>
                  <a:pt x="13215" y="4214"/>
                </a:cubicBezTo>
                <a:cubicBezTo>
                  <a:pt x="13204" y="4214"/>
                  <a:pt x="13192" y="4211"/>
                  <a:pt x="13181" y="4208"/>
                </a:cubicBezTo>
                <a:cubicBezTo>
                  <a:pt x="13192" y="4208"/>
                  <a:pt x="13215" y="4203"/>
                  <a:pt x="13226" y="4203"/>
                </a:cubicBezTo>
                <a:cubicBezTo>
                  <a:pt x="13215" y="4186"/>
                  <a:pt x="13209" y="4168"/>
                  <a:pt x="13198" y="4151"/>
                </a:cubicBezTo>
                <a:close/>
                <a:moveTo>
                  <a:pt x="13137" y="4210"/>
                </a:moveTo>
                <a:cubicBezTo>
                  <a:pt x="13140" y="4210"/>
                  <a:pt x="13143" y="4211"/>
                  <a:pt x="13147" y="4214"/>
                </a:cubicBezTo>
                <a:cubicBezTo>
                  <a:pt x="13157" y="4219"/>
                  <a:pt x="13158" y="4245"/>
                  <a:pt x="13144" y="4245"/>
                </a:cubicBezTo>
                <a:cubicBezTo>
                  <a:pt x="13142" y="4245"/>
                  <a:pt x="13139" y="4244"/>
                  <a:pt x="13136" y="4242"/>
                </a:cubicBezTo>
                <a:cubicBezTo>
                  <a:pt x="13122" y="4238"/>
                  <a:pt x="13123" y="4210"/>
                  <a:pt x="13137" y="4210"/>
                </a:cubicBezTo>
                <a:close/>
                <a:moveTo>
                  <a:pt x="12761" y="4123"/>
                </a:moveTo>
                <a:cubicBezTo>
                  <a:pt x="12807" y="4157"/>
                  <a:pt x="12812" y="4214"/>
                  <a:pt x="12846" y="4259"/>
                </a:cubicBezTo>
                <a:lnTo>
                  <a:pt x="12835" y="4259"/>
                </a:lnTo>
                <a:cubicBezTo>
                  <a:pt x="12812" y="4214"/>
                  <a:pt x="12790" y="4168"/>
                  <a:pt x="12761" y="4123"/>
                </a:cubicBezTo>
                <a:close/>
                <a:moveTo>
                  <a:pt x="13385" y="4316"/>
                </a:moveTo>
                <a:cubicBezTo>
                  <a:pt x="13385" y="4317"/>
                  <a:pt x="13384" y="4319"/>
                  <a:pt x="13384" y="4320"/>
                </a:cubicBezTo>
                <a:lnTo>
                  <a:pt x="13384" y="4320"/>
                </a:lnTo>
                <a:cubicBezTo>
                  <a:pt x="13385" y="4319"/>
                  <a:pt x="13385" y="4317"/>
                  <a:pt x="13385" y="4316"/>
                </a:cubicBezTo>
                <a:close/>
                <a:moveTo>
                  <a:pt x="13175" y="4412"/>
                </a:moveTo>
                <a:lnTo>
                  <a:pt x="13175" y="4412"/>
                </a:lnTo>
                <a:cubicBezTo>
                  <a:pt x="13187" y="4435"/>
                  <a:pt x="13204" y="4458"/>
                  <a:pt x="13215" y="4481"/>
                </a:cubicBezTo>
                <a:cubicBezTo>
                  <a:pt x="13209" y="4492"/>
                  <a:pt x="13209" y="4503"/>
                  <a:pt x="13209" y="4515"/>
                </a:cubicBezTo>
                <a:cubicBezTo>
                  <a:pt x="13198" y="4481"/>
                  <a:pt x="13181" y="4447"/>
                  <a:pt x="13175" y="4412"/>
                </a:cubicBezTo>
                <a:close/>
                <a:moveTo>
                  <a:pt x="1078" y="4481"/>
                </a:moveTo>
                <a:cubicBezTo>
                  <a:pt x="1082" y="4481"/>
                  <a:pt x="1087" y="4483"/>
                  <a:pt x="1090" y="4486"/>
                </a:cubicBezTo>
                <a:cubicBezTo>
                  <a:pt x="1100" y="4496"/>
                  <a:pt x="1083" y="4515"/>
                  <a:pt x="1068" y="4515"/>
                </a:cubicBezTo>
                <a:cubicBezTo>
                  <a:pt x="1066" y="4515"/>
                  <a:pt x="1064" y="4515"/>
                  <a:pt x="1062" y="4515"/>
                </a:cubicBezTo>
                <a:cubicBezTo>
                  <a:pt x="1049" y="4501"/>
                  <a:pt x="1063" y="4481"/>
                  <a:pt x="1078" y="4481"/>
                </a:cubicBezTo>
                <a:close/>
                <a:moveTo>
                  <a:pt x="579" y="4717"/>
                </a:moveTo>
                <a:cubicBezTo>
                  <a:pt x="581" y="4717"/>
                  <a:pt x="583" y="4717"/>
                  <a:pt x="585" y="4719"/>
                </a:cubicBezTo>
                <a:cubicBezTo>
                  <a:pt x="601" y="4729"/>
                  <a:pt x="593" y="4754"/>
                  <a:pt x="578" y="4754"/>
                </a:cubicBezTo>
                <a:cubicBezTo>
                  <a:pt x="577" y="4754"/>
                  <a:pt x="575" y="4753"/>
                  <a:pt x="574" y="4753"/>
                </a:cubicBezTo>
                <a:cubicBezTo>
                  <a:pt x="559" y="4743"/>
                  <a:pt x="566" y="4717"/>
                  <a:pt x="579" y="4717"/>
                </a:cubicBezTo>
                <a:close/>
                <a:moveTo>
                  <a:pt x="13266" y="4611"/>
                </a:moveTo>
                <a:cubicBezTo>
                  <a:pt x="13283" y="4673"/>
                  <a:pt x="13312" y="4725"/>
                  <a:pt x="13329" y="4781"/>
                </a:cubicBezTo>
                <a:cubicBezTo>
                  <a:pt x="13312" y="4781"/>
                  <a:pt x="13300" y="4770"/>
                  <a:pt x="13295" y="4753"/>
                </a:cubicBezTo>
                <a:lnTo>
                  <a:pt x="13266" y="4753"/>
                </a:lnTo>
                <a:cubicBezTo>
                  <a:pt x="13272" y="4742"/>
                  <a:pt x="13278" y="4725"/>
                  <a:pt x="13283" y="4719"/>
                </a:cubicBezTo>
                <a:cubicBezTo>
                  <a:pt x="13278" y="4719"/>
                  <a:pt x="13266" y="4725"/>
                  <a:pt x="13261" y="4725"/>
                </a:cubicBezTo>
                <a:cubicBezTo>
                  <a:pt x="13284" y="4697"/>
                  <a:pt x="13278" y="4678"/>
                  <a:pt x="13260" y="4678"/>
                </a:cubicBezTo>
                <a:cubicBezTo>
                  <a:pt x="13253" y="4678"/>
                  <a:pt x="13243" y="4682"/>
                  <a:pt x="13232" y="4690"/>
                </a:cubicBezTo>
                <a:cubicBezTo>
                  <a:pt x="13232" y="4685"/>
                  <a:pt x="13226" y="4673"/>
                  <a:pt x="13221" y="4668"/>
                </a:cubicBezTo>
                <a:cubicBezTo>
                  <a:pt x="13238" y="4668"/>
                  <a:pt x="13255" y="4668"/>
                  <a:pt x="13266" y="4662"/>
                </a:cubicBezTo>
                <a:cubicBezTo>
                  <a:pt x="13261" y="4645"/>
                  <a:pt x="13255" y="4628"/>
                  <a:pt x="13266" y="4611"/>
                </a:cubicBezTo>
                <a:close/>
                <a:moveTo>
                  <a:pt x="1243" y="4577"/>
                </a:moveTo>
                <a:cubicBezTo>
                  <a:pt x="1243" y="4577"/>
                  <a:pt x="1249" y="4577"/>
                  <a:pt x="1255" y="4583"/>
                </a:cubicBezTo>
                <a:cubicBezTo>
                  <a:pt x="1221" y="4645"/>
                  <a:pt x="1192" y="4719"/>
                  <a:pt x="1164" y="4787"/>
                </a:cubicBezTo>
                <a:cubicBezTo>
                  <a:pt x="1181" y="4736"/>
                  <a:pt x="1192" y="4685"/>
                  <a:pt x="1221" y="4639"/>
                </a:cubicBezTo>
                <a:cubicBezTo>
                  <a:pt x="1217" y="4639"/>
                  <a:pt x="1207" y="4639"/>
                  <a:pt x="1200" y="4641"/>
                </a:cubicBezTo>
                <a:lnTo>
                  <a:pt x="1200" y="4641"/>
                </a:lnTo>
                <a:cubicBezTo>
                  <a:pt x="1209" y="4637"/>
                  <a:pt x="1217" y="4633"/>
                  <a:pt x="1226" y="4628"/>
                </a:cubicBezTo>
                <a:cubicBezTo>
                  <a:pt x="1232" y="4611"/>
                  <a:pt x="1238" y="4594"/>
                  <a:pt x="1243" y="4577"/>
                </a:cubicBezTo>
                <a:close/>
                <a:moveTo>
                  <a:pt x="750" y="4180"/>
                </a:moveTo>
                <a:lnTo>
                  <a:pt x="750" y="4180"/>
                </a:lnTo>
                <a:cubicBezTo>
                  <a:pt x="738" y="4208"/>
                  <a:pt x="733" y="4242"/>
                  <a:pt x="721" y="4271"/>
                </a:cubicBezTo>
                <a:lnTo>
                  <a:pt x="727" y="4271"/>
                </a:lnTo>
                <a:cubicBezTo>
                  <a:pt x="704" y="4322"/>
                  <a:pt x="682" y="4373"/>
                  <a:pt x="653" y="4424"/>
                </a:cubicBezTo>
                <a:lnTo>
                  <a:pt x="676" y="4435"/>
                </a:lnTo>
                <a:cubicBezTo>
                  <a:pt x="682" y="4424"/>
                  <a:pt x="693" y="4401"/>
                  <a:pt x="699" y="4390"/>
                </a:cubicBezTo>
                <a:lnTo>
                  <a:pt x="727" y="4384"/>
                </a:lnTo>
                <a:lnTo>
                  <a:pt x="727" y="4407"/>
                </a:lnTo>
                <a:lnTo>
                  <a:pt x="693" y="4407"/>
                </a:lnTo>
                <a:cubicBezTo>
                  <a:pt x="693" y="4435"/>
                  <a:pt x="693" y="4458"/>
                  <a:pt x="687" y="4486"/>
                </a:cubicBezTo>
                <a:cubicBezTo>
                  <a:pt x="659" y="4509"/>
                  <a:pt x="648" y="4543"/>
                  <a:pt x="642" y="4577"/>
                </a:cubicBezTo>
                <a:cubicBezTo>
                  <a:pt x="648" y="4617"/>
                  <a:pt x="602" y="4651"/>
                  <a:pt x="619" y="4690"/>
                </a:cubicBezTo>
                <a:cubicBezTo>
                  <a:pt x="602" y="4685"/>
                  <a:pt x="585" y="4679"/>
                  <a:pt x="568" y="4673"/>
                </a:cubicBezTo>
                <a:cubicBezTo>
                  <a:pt x="551" y="4713"/>
                  <a:pt x="534" y="4753"/>
                  <a:pt x="529" y="4793"/>
                </a:cubicBezTo>
                <a:cubicBezTo>
                  <a:pt x="517" y="4804"/>
                  <a:pt x="506" y="4821"/>
                  <a:pt x="494" y="4838"/>
                </a:cubicBezTo>
                <a:cubicBezTo>
                  <a:pt x="523" y="4747"/>
                  <a:pt x="540" y="4656"/>
                  <a:pt x="591" y="4571"/>
                </a:cubicBezTo>
                <a:lnTo>
                  <a:pt x="591" y="4571"/>
                </a:lnTo>
                <a:cubicBezTo>
                  <a:pt x="585" y="4605"/>
                  <a:pt x="574" y="4634"/>
                  <a:pt x="568" y="4668"/>
                </a:cubicBezTo>
                <a:cubicBezTo>
                  <a:pt x="580" y="4668"/>
                  <a:pt x="591" y="4668"/>
                  <a:pt x="602" y="4673"/>
                </a:cubicBezTo>
                <a:cubicBezTo>
                  <a:pt x="608" y="4605"/>
                  <a:pt x="648" y="4543"/>
                  <a:pt x="659" y="4481"/>
                </a:cubicBezTo>
                <a:lnTo>
                  <a:pt x="659" y="4481"/>
                </a:lnTo>
                <a:cubicBezTo>
                  <a:pt x="619" y="4498"/>
                  <a:pt x="614" y="4543"/>
                  <a:pt x="585" y="4577"/>
                </a:cubicBezTo>
                <a:cubicBezTo>
                  <a:pt x="614" y="4464"/>
                  <a:pt x="665" y="4356"/>
                  <a:pt x="716" y="4254"/>
                </a:cubicBezTo>
                <a:cubicBezTo>
                  <a:pt x="716" y="4254"/>
                  <a:pt x="716" y="4248"/>
                  <a:pt x="716" y="4248"/>
                </a:cubicBezTo>
                <a:cubicBezTo>
                  <a:pt x="721" y="4248"/>
                  <a:pt x="721" y="4242"/>
                  <a:pt x="721" y="4237"/>
                </a:cubicBezTo>
                <a:cubicBezTo>
                  <a:pt x="733" y="4220"/>
                  <a:pt x="738" y="4197"/>
                  <a:pt x="750" y="4180"/>
                </a:cubicBezTo>
                <a:close/>
                <a:moveTo>
                  <a:pt x="13305" y="4797"/>
                </a:moveTo>
                <a:cubicBezTo>
                  <a:pt x="13327" y="4797"/>
                  <a:pt x="13340" y="4813"/>
                  <a:pt x="13340" y="4838"/>
                </a:cubicBezTo>
                <a:cubicBezTo>
                  <a:pt x="13334" y="4838"/>
                  <a:pt x="13317" y="4849"/>
                  <a:pt x="13306" y="4849"/>
                </a:cubicBezTo>
                <a:lnTo>
                  <a:pt x="13329" y="4827"/>
                </a:lnTo>
                <a:cubicBezTo>
                  <a:pt x="13317" y="4815"/>
                  <a:pt x="13306" y="4804"/>
                  <a:pt x="13295" y="4798"/>
                </a:cubicBezTo>
                <a:cubicBezTo>
                  <a:pt x="13298" y="4798"/>
                  <a:pt x="13302" y="4797"/>
                  <a:pt x="13305" y="4797"/>
                </a:cubicBezTo>
                <a:close/>
                <a:moveTo>
                  <a:pt x="13079" y="4838"/>
                </a:moveTo>
                <a:cubicBezTo>
                  <a:pt x="13096" y="4838"/>
                  <a:pt x="13107" y="4889"/>
                  <a:pt x="13090" y="4889"/>
                </a:cubicBezTo>
                <a:cubicBezTo>
                  <a:pt x="13073" y="4878"/>
                  <a:pt x="13068" y="4855"/>
                  <a:pt x="13079" y="4838"/>
                </a:cubicBezTo>
                <a:close/>
                <a:moveTo>
                  <a:pt x="1119" y="4900"/>
                </a:moveTo>
                <a:cubicBezTo>
                  <a:pt x="1119" y="4900"/>
                  <a:pt x="1119" y="4906"/>
                  <a:pt x="1119" y="4906"/>
                </a:cubicBezTo>
                <a:lnTo>
                  <a:pt x="1113" y="4900"/>
                </a:lnTo>
                <a:close/>
                <a:moveTo>
                  <a:pt x="13363" y="4889"/>
                </a:moveTo>
                <a:cubicBezTo>
                  <a:pt x="13368" y="4917"/>
                  <a:pt x="13374" y="4946"/>
                  <a:pt x="13380" y="4974"/>
                </a:cubicBezTo>
                <a:cubicBezTo>
                  <a:pt x="13368" y="4974"/>
                  <a:pt x="13357" y="4968"/>
                  <a:pt x="13346" y="4963"/>
                </a:cubicBezTo>
                <a:cubicBezTo>
                  <a:pt x="13351" y="4957"/>
                  <a:pt x="13363" y="4946"/>
                  <a:pt x="13368" y="4940"/>
                </a:cubicBezTo>
                <a:cubicBezTo>
                  <a:pt x="13363" y="4923"/>
                  <a:pt x="13351" y="4906"/>
                  <a:pt x="13346" y="4895"/>
                </a:cubicBezTo>
                <a:lnTo>
                  <a:pt x="13363" y="4889"/>
                </a:lnTo>
                <a:close/>
                <a:moveTo>
                  <a:pt x="13510" y="4986"/>
                </a:moveTo>
                <a:cubicBezTo>
                  <a:pt x="13510" y="4986"/>
                  <a:pt x="13511" y="4986"/>
                  <a:pt x="13511" y="4986"/>
                </a:cubicBezTo>
                <a:lnTo>
                  <a:pt x="13511" y="4986"/>
                </a:lnTo>
                <a:cubicBezTo>
                  <a:pt x="13511" y="4986"/>
                  <a:pt x="13510" y="4986"/>
                  <a:pt x="13510" y="4986"/>
                </a:cubicBezTo>
                <a:close/>
                <a:moveTo>
                  <a:pt x="557" y="4810"/>
                </a:moveTo>
                <a:lnTo>
                  <a:pt x="557" y="4810"/>
                </a:lnTo>
                <a:cubicBezTo>
                  <a:pt x="546" y="4883"/>
                  <a:pt x="506" y="4957"/>
                  <a:pt x="506" y="5037"/>
                </a:cubicBezTo>
                <a:cubicBezTo>
                  <a:pt x="500" y="5031"/>
                  <a:pt x="489" y="5025"/>
                  <a:pt x="483" y="5020"/>
                </a:cubicBezTo>
                <a:cubicBezTo>
                  <a:pt x="511" y="4951"/>
                  <a:pt x="511" y="4866"/>
                  <a:pt x="557" y="4810"/>
                </a:cubicBezTo>
                <a:close/>
                <a:moveTo>
                  <a:pt x="13158" y="5071"/>
                </a:moveTo>
                <a:cubicBezTo>
                  <a:pt x="13175" y="5082"/>
                  <a:pt x="13170" y="5093"/>
                  <a:pt x="13153" y="5093"/>
                </a:cubicBezTo>
                <a:cubicBezTo>
                  <a:pt x="13141" y="5082"/>
                  <a:pt x="13141" y="5071"/>
                  <a:pt x="13158" y="5071"/>
                </a:cubicBezTo>
                <a:close/>
                <a:moveTo>
                  <a:pt x="479" y="5059"/>
                </a:moveTo>
                <a:cubicBezTo>
                  <a:pt x="481" y="5059"/>
                  <a:pt x="482" y="5059"/>
                  <a:pt x="483" y="5059"/>
                </a:cubicBezTo>
                <a:cubicBezTo>
                  <a:pt x="499" y="5070"/>
                  <a:pt x="491" y="5094"/>
                  <a:pt x="476" y="5094"/>
                </a:cubicBezTo>
                <a:cubicBezTo>
                  <a:pt x="475" y="5094"/>
                  <a:pt x="473" y="5094"/>
                  <a:pt x="472" y="5093"/>
                </a:cubicBezTo>
                <a:cubicBezTo>
                  <a:pt x="461" y="5088"/>
                  <a:pt x="465" y="5059"/>
                  <a:pt x="479" y="5059"/>
                </a:cubicBezTo>
                <a:close/>
                <a:moveTo>
                  <a:pt x="472" y="5116"/>
                </a:moveTo>
                <a:cubicBezTo>
                  <a:pt x="466" y="5144"/>
                  <a:pt x="460" y="5173"/>
                  <a:pt x="443" y="5195"/>
                </a:cubicBezTo>
                <a:cubicBezTo>
                  <a:pt x="443" y="5167"/>
                  <a:pt x="449" y="5144"/>
                  <a:pt x="449" y="5116"/>
                </a:cubicBezTo>
                <a:close/>
                <a:moveTo>
                  <a:pt x="13158" y="4259"/>
                </a:moveTo>
                <a:cubicBezTo>
                  <a:pt x="13209" y="4333"/>
                  <a:pt x="13226" y="4435"/>
                  <a:pt x="13289" y="4498"/>
                </a:cubicBezTo>
                <a:cubicBezTo>
                  <a:pt x="13283" y="4503"/>
                  <a:pt x="13278" y="4503"/>
                  <a:pt x="13272" y="4509"/>
                </a:cubicBezTo>
                <a:cubicBezTo>
                  <a:pt x="13357" y="4696"/>
                  <a:pt x="13414" y="4889"/>
                  <a:pt x="13476" y="5088"/>
                </a:cubicBezTo>
                <a:cubicBezTo>
                  <a:pt x="13482" y="5082"/>
                  <a:pt x="13487" y="5082"/>
                  <a:pt x="13487" y="5082"/>
                </a:cubicBezTo>
                <a:lnTo>
                  <a:pt x="13487" y="5082"/>
                </a:lnTo>
                <a:cubicBezTo>
                  <a:pt x="13476" y="5133"/>
                  <a:pt x="13510" y="5184"/>
                  <a:pt x="13522" y="5235"/>
                </a:cubicBezTo>
                <a:cubicBezTo>
                  <a:pt x="13493" y="5218"/>
                  <a:pt x="13499" y="5184"/>
                  <a:pt x="13487" y="5156"/>
                </a:cubicBezTo>
                <a:cubicBezTo>
                  <a:pt x="13408" y="4906"/>
                  <a:pt x="13317" y="4668"/>
                  <a:pt x="13226" y="4424"/>
                </a:cubicBezTo>
                <a:cubicBezTo>
                  <a:pt x="13204" y="4367"/>
                  <a:pt x="13170" y="4316"/>
                  <a:pt x="13158" y="4259"/>
                </a:cubicBezTo>
                <a:close/>
                <a:moveTo>
                  <a:pt x="436" y="5216"/>
                </a:moveTo>
                <a:cubicBezTo>
                  <a:pt x="438" y="5216"/>
                  <a:pt x="441" y="5216"/>
                  <a:pt x="443" y="5218"/>
                </a:cubicBezTo>
                <a:cubicBezTo>
                  <a:pt x="459" y="5223"/>
                  <a:pt x="451" y="5247"/>
                  <a:pt x="436" y="5247"/>
                </a:cubicBezTo>
                <a:cubicBezTo>
                  <a:pt x="435" y="5247"/>
                  <a:pt x="434" y="5247"/>
                  <a:pt x="432" y="5247"/>
                </a:cubicBezTo>
                <a:cubicBezTo>
                  <a:pt x="418" y="5237"/>
                  <a:pt x="423" y="5216"/>
                  <a:pt x="436" y="5216"/>
                </a:cubicBezTo>
                <a:close/>
                <a:moveTo>
                  <a:pt x="494" y="4844"/>
                </a:moveTo>
                <a:lnTo>
                  <a:pt x="494" y="4844"/>
                </a:lnTo>
                <a:cubicBezTo>
                  <a:pt x="483" y="4968"/>
                  <a:pt x="426" y="5082"/>
                  <a:pt x="404" y="5201"/>
                </a:cubicBezTo>
                <a:cubicBezTo>
                  <a:pt x="404" y="5235"/>
                  <a:pt x="387" y="5258"/>
                  <a:pt x="370" y="5281"/>
                </a:cubicBezTo>
                <a:cubicBezTo>
                  <a:pt x="404" y="5133"/>
                  <a:pt x="443" y="4986"/>
                  <a:pt x="494" y="4844"/>
                </a:cubicBezTo>
                <a:close/>
                <a:moveTo>
                  <a:pt x="409" y="5303"/>
                </a:moveTo>
                <a:lnTo>
                  <a:pt x="409" y="5303"/>
                </a:lnTo>
                <a:cubicBezTo>
                  <a:pt x="426" y="5309"/>
                  <a:pt x="432" y="5320"/>
                  <a:pt x="415" y="5332"/>
                </a:cubicBezTo>
                <a:cubicBezTo>
                  <a:pt x="398" y="5326"/>
                  <a:pt x="398" y="5320"/>
                  <a:pt x="409" y="5303"/>
                </a:cubicBezTo>
                <a:close/>
                <a:moveTo>
                  <a:pt x="829" y="5394"/>
                </a:moveTo>
                <a:cubicBezTo>
                  <a:pt x="818" y="5417"/>
                  <a:pt x="812" y="5445"/>
                  <a:pt x="801" y="5468"/>
                </a:cubicBezTo>
                <a:cubicBezTo>
                  <a:pt x="801" y="5439"/>
                  <a:pt x="807" y="5417"/>
                  <a:pt x="807" y="5394"/>
                </a:cubicBezTo>
                <a:close/>
                <a:moveTo>
                  <a:pt x="13510" y="5229"/>
                </a:moveTo>
                <a:lnTo>
                  <a:pt x="13510" y="5229"/>
                </a:lnTo>
                <a:cubicBezTo>
                  <a:pt x="13556" y="5309"/>
                  <a:pt x="13561" y="5411"/>
                  <a:pt x="13578" y="5496"/>
                </a:cubicBezTo>
                <a:cubicBezTo>
                  <a:pt x="13556" y="5473"/>
                  <a:pt x="13556" y="5434"/>
                  <a:pt x="13544" y="5405"/>
                </a:cubicBezTo>
                <a:cubicBezTo>
                  <a:pt x="13533" y="5349"/>
                  <a:pt x="13510" y="5292"/>
                  <a:pt x="13510" y="5229"/>
                </a:cubicBezTo>
                <a:close/>
                <a:moveTo>
                  <a:pt x="13590" y="5502"/>
                </a:moveTo>
                <a:cubicBezTo>
                  <a:pt x="13601" y="5525"/>
                  <a:pt x="13595" y="5530"/>
                  <a:pt x="13573" y="5530"/>
                </a:cubicBezTo>
                <a:cubicBezTo>
                  <a:pt x="13561" y="5508"/>
                  <a:pt x="13567" y="5502"/>
                  <a:pt x="13590" y="5502"/>
                </a:cubicBezTo>
                <a:close/>
                <a:moveTo>
                  <a:pt x="239" y="5547"/>
                </a:moveTo>
                <a:cubicBezTo>
                  <a:pt x="242" y="5550"/>
                  <a:pt x="246" y="5552"/>
                  <a:pt x="251" y="5554"/>
                </a:cubicBezTo>
                <a:lnTo>
                  <a:pt x="251" y="5554"/>
                </a:lnTo>
                <a:cubicBezTo>
                  <a:pt x="247" y="5552"/>
                  <a:pt x="244" y="5549"/>
                  <a:pt x="239" y="5547"/>
                </a:cubicBezTo>
                <a:close/>
                <a:moveTo>
                  <a:pt x="13505" y="5383"/>
                </a:moveTo>
                <a:lnTo>
                  <a:pt x="13505" y="5383"/>
                </a:lnTo>
                <a:cubicBezTo>
                  <a:pt x="13527" y="5456"/>
                  <a:pt x="13527" y="5530"/>
                  <a:pt x="13561" y="5604"/>
                </a:cubicBezTo>
                <a:cubicBezTo>
                  <a:pt x="13567" y="5621"/>
                  <a:pt x="13561" y="5638"/>
                  <a:pt x="13556" y="5655"/>
                </a:cubicBezTo>
                <a:cubicBezTo>
                  <a:pt x="13546" y="5636"/>
                  <a:pt x="13553" y="5582"/>
                  <a:pt x="13530" y="5582"/>
                </a:cubicBezTo>
                <a:cubicBezTo>
                  <a:pt x="13526" y="5582"/>
                  <a:pt x="13521" y="5584"/>
                  <a:pt x="13516" y="5587"/>
                </a:cubicBezTo>
                <a:cubicBezTo>
                  <a:pt x="13522" y="5581"/>
                  <a:pt x="13527" y="5576"/>
                  <a:pt x="13533" y="5570"/>
                </a:cubicBezTo>
                <a:cubicBezTo>
                  <a:pt x="13510" y="5508"/>
                  <a:pt x="13499" y="5445"/>
                  <a:pt x="13505" y="5383"/>
                </a:cubicBezTo>
                <a:close/>
                <a:moveTo>
                  <a:pt x="336" y="5683"/>
                </a:moveTo>
                <a:cubicBezTo>
                  <a:pt x="353" y="5683"/>
                  <a:pt x="341" y="5717"/>
                  <a:pt x="330" y="5717"/>
                </a:cubicBezTo>
                <a:cubicBezTo>
                  <a:pt x="307" y="5717"/>
                  <a:pt x="319" y="5683"/>
                  <a:pt x="336" y="5683"/>
                </a:cubicBezTo>
                <a:close/>
                <a:moveTo>
                  <a:pt x="336" y="5428"/>
                </a:moveTo>
                <a:lnTo>
                  <a:pt x="336" y="5428"/>
                </a:lnTo>
                <a:cubicBezTo>
                  <a:pt x="341" y="5536"/>
                  <a:pt x="307" y="5655"/>
                  <a:pt x="273" y="5757"/>
                </a:cubicBezTo>
                <a:cubicBezTo>
                  <a:pt x="285" y="5644"/>
                  <a:pt x="307" y="5536"/>
                  <a:pt x="336" y="5428"/>
                </a:cubicBezTo>
                <a:close/>
                <a:moveTo>
                  <a:pt x="755" y="5712"/>
                </a:moveTo>
                <a:cubicBezTo>
                  <a:pt x="750" y="5746"/>
                  <a:pt x="767" y="5791"/>
                  <a:pt x="738" y="5820"/>
                </a:cubicBezTo>
                <a:cubicBezTo>
                  <a:pt x="744" y="5786"/>
                  <a:pt x="750" y="5746"/>
                  <a:pt x="755" y="5712"/>
                </a:cubicBezTo>
                <a:close/>
                <a:moveTo>
                  <a:pt x="13720" y="5848"/>
                </a:moveTo>
                <a:cubicBezTo>
                  <a:pt x="13720" y="5888"/>
                  <a:pt x="13748" y="5927"/>
                  <a:pt x="13726" y="5956"/>
                </a:cubicBezTo>
                <a:cubicBezTo>
                  <a:pt x="13714" y="5922"/>
                  <a:pt x="13709" y="5888"/>
                  <a:pt x="13703" y="5854"/>
                </a:cubicBezTo>
                <a:cubicBezTo>
                  <a:pt x="13703" y="5854"/>
                  <a:pt x="13714" y="5848"/>
                  <a:pt x="13720" y="5848"/>
                </a:cubicBezTo>
                <a:close/>
                <a:moveTo>
                  <a:pt x="268" y="5763"/>
                </a:moveTo>
                <a:cubicBezTo>
                  <a:pt x="279" y="5848"/>
                  <a:pt x="256" y="5933"/>
                  <a:pt x="239" y="6018"/>
                </a:cubicBezTo>
                <a:cubicBezTo>
                  <a:pt x="239" y="5933"/>
                  <a:pt x="256" y="5848"/>
                  <a:pt x="268" y="5763"/>
                </a:cubicBezTo>
                <a:close/>
                <a:moveTo>
                  <a:pt x="709" y="6073"/>
                </a:moveTo>
                <a:cubicBezTo>
                  <a:pt x="711" y="6073"/>
                  <a:pt x="713" y="6073"/>
                  <a:pt x="716" y="6075"/>
                </a:cubicBezTo>
                <a:cubicBezTo>
                  <a:pt x="730" y="6085"/>
                  <a:pt x="724" y="6111"/>
                  <a:pt x="708" y="6111"/>
                </a:cubicBezTo>
                <a:cubicBezTo>
                  <a:pt x="705" y="6111"/>
                  <a:pt x="702" y="6111"/>
                  <a:pt x="699" y="6109"/>
                </a:cubicBezTo>
                <a:cubicBezTo>
                  <a:pt x="689" y="6099"/>
                  <a:pt x="696" y="6073"/>
                  <a:pt x="709" y="6073"/>
                </a:cubicBezTo>
                <a:close/>
                <a:moveTo>
                  <a:pt x="13595" y="5536"/>
                </a:moveTo>
                <a:lnTo>
                  <a:pt x="13595" y="5536"/>
                </a:lnTo>
                <a:cubicBezTo>
                  <a:pt x="13629" y="5621"/>
                  <a:pt x="13629" y="5717"/>
                  <a:pt x="13652" y="5803"/>
                </a:cubicBezTo>
                <a:cubicBezTo>
                  <a:pt x="13658" y="5803"/>
                  <a:pt x="13663" y="5797"/>
                  <a:pt x="13669" y="5791"/>
                </a:cubicBezTo>
                <a:lnTo>
                  <a:pt x="13669" y="5791"/>
                </a:lnTo>
                <a:cubicBezTo>
                  <a:pt x="13663" y="5803"/>
                  <a:pt x="13658" y="5808"/>
                  <a:pt x="13658" y="5820"/>
                </a:cubicBezTo>
                <a:cubicBezTo>
                  <a:pt x="13675" y="5944"/>
                  <a:pt x="13709" y="6069"/>
                  <a:pt x="13709" y="6194"/>
                </a:cubicBezTo>
                <a:cubicBezTo>
                  <a:pt x="13714" y="6194"/>
                  <a:pt x="13726" y="6194"/>
                  <a:pt x="13731" y="6188"/>
                </a:cubicBezTo>
                <a:lnTo>
                  <a:pt x="13731" y="6188"/>
                </a:lnTo>
                <a:cubicBezTo>
                  <a:pt x="13703" y="6234"/>
                  <a:pt x="13731" y="6285"/>
                  <a:pt x="13726" y="6336"/>
                </a:cubicBezTo>
                <a:cubicBezTo>
                  <a:pt x="13703" y="6308"/>
                  <a:pt x="13720" y="6268"/>
                  <a:pt x="13697" y="6245"/>
                </a:cubicBezTo>
                <a:cubicBezTo>
                  <a:pt x="13692" y="6007"/>
                  <a:pt x="13601" y="5769"/>
                  <a:pt x="13595" y="5536"/>
                </a:cubicBezTo>
                <a:close/>
                <a:moveTo>
                  <a:pt x="13658" y="6268"/>
                </a:moveTo>
                <a:cubicBezTo>
                  <a:pt x="13669" y="6302"/>
                  <a:pt x="13675" y="6342"/>
                  <a:pt x="13686" y="6381"/>
                </a:cubicBezTo>
                <a:lnTo>
                  <a:pt x="13720" y="6381"/>
                </a:lnTo>
                <a:cubicBezTo>
                  <a:pt x="13720" y="6370"/>
                  <a:pt x="13720" y="6353"/>
                  <a:pt x="13720" y="6342"/>
                </a:cubicBezTo>
                <a:cubicBezTo>
                  <a:pt x="13737" y="6393"/>
                  <a:pt x="13748" y="6461"/>
                  <a:pt x="13737" y="6523"/>
                </a:cubicBezTo>
                <a:cubicBezTo>
                  <a:pt x="13731" y="6489"/>
                  <a:pt x="13726" y="6455"/>
                  <a:pt x="13731" y="6421"/>
                </a:cubicBezTo>
                <a:cubicBezTo>
                  <a:pt x="13720" y="6404"/>
                  <a:pt x="13709" y="6381"/>
                  <a:pt x="13686" y="6381"/>
                </a:cubicBezTo>
                <a:cubicBezTo>
                  <a:pt x="13675" y="6415"/>
                  <a:pt x="13686" y="6449"/>
                  <a:pt x="13692" y="6483"/>
                </a:cubicBezTo>
                <a:cubicBezTo>
                  <a:pt x="13686" y="6478"/>
                  <a:pt x="13675" y="6478"/>
                  <a:pt x="13669" y="6472"/>
                </a:cubicBezTo>
                <a:cubicBezTo>
                  <a:pt x="13669" y="6461"/>
                  <a:pt x="13675" y="6444"/>
                  <a:pt x="13675" y="6432"/>
                </a:cubicBezTo>
                <a:cubicBezTo>
                  <a:pt x="13663" y="6427"/>
                  <a:pt x="13658" y="6427"/>
                  <a:pt x="13646" y="6421"/>
                </a:cubicBezTo>
                <a:lnTo>
                  <a:pt x="13663" y="6415"/>
                </a:lnTo>
                <a:cubicBezTo>
                  <a:pt x="13658" y="6364"/>
                  <a:pt x="13669" y="6313"/>
                  <a:pt x="13652" y="6268"/>
                </a:cubicBezTo>
                <a:close/>
                <a:moveTo>
                  <a:pt x="13748" y="6744"/>
                </a:moveTo>
                <a:cubicBezTo>
                  <a:pt x="13771" y="6744"/>
                  <a:pt x="13777" y="6784"/>
                  <a:pt x="13760" y="6795"/>
                </a:cubicBezTo>
                <a:cubicBezTo>
                  <a:pt x="13737" y="6795"/>
                  <a:pt x="13737" y="6756"/>
                  <a:pt x="13748" y="6744"/>
                </a:cubicBezTo>
                <a:close/>
                <a:moveTo>
                  <a:pt x="245" y="6018"/>
                </a:moveTo>
                <a:lnTo>
                  <a:pt x="245" y="6018"/>
                </a:lnTo>
                <a:cubicBezTo>
                  <a:pt x="211" y="6188"/>
                  <a:pt x="216" y="6359"/>
                  <a:pt x="194" y="6529"/>
                </a:cubicBezTo>
                <a:cubicBezTo>
                  <a:pt x="205" y="6540"/>
                  <a:pt x="216" y="6546"/>
                  <a:pt x="222" y="6551"/>
                </a:cubicBezTo>
                <a:cubicBezTo>
                  <a:pt x="228" y="6534"/>
                  <a:pt x="233" y="6517"/>
                  <a:pt x="239" y="6500"/>
                </a:cubicBezTo>
                <a:lnTo>
                  <a:pt x="245" y="6500"/>
                </a:lnTo>
                <a:cubicBezTo>
                  <a:pt x="245" y="6529"/>
                  <a:pt x="245" y="6563"/>
                  <a:pt x="245" y="6597"/>
                </a:cubicBezTo>
                <a:cubicBezTo>
                  <a:pt x="239" y="6597"/>
                  <a:pt x="233" y="6603"/>
                  <a:pt x="228" y="6603"/>
                </a:cubicBezTo>
                <a:cubicBezTo>
                  <a:pt x="228" y="6586"/>
                  <a:pt x="228" y="6569"/>
                  <a:pt x="228" y="6551"/>
                </a:cubicBezTo>
                <a:cubicBezTo>
                  <a:pt x="222" y="6551"/>
                  <a:pt x="205" y="6557"/>
                  <a:pt x="199" y="6557"/>
                </a:cubicBezTo>
                <a:cubicBezTo>
                  <a:pt x="182" y="6648"/>
                  <a:pt x="188" y="6739"/>
                  <a:pt x="182" y="6830"/>
                </a:cubicBezTo>
                <a:lnTo>
                  <a:pt x="165" y="6830"/>
                </a:lnTo>
                <a:cubicBezTo>
                  <a:pt x="177" y="6580"/>
                  <a:pt x="194" y="6342"/>
                  <a:pt x="222" y="6098"/>
                </a:cubicBezTo>
                <a:cubicBezTo>
                  <a:pt x="222" y="6069"/>
                  <a:pt x="222" y="6035"/>
                  <a:pt x="245" y="6018"/>
                </a:cubicBezTo>
                <a:close/>
                <a:moveTo>
                  <a:pt x="182" y="6852"/>
                </a:moveTo>
                <a:cubicBezTo>
                  <a:pt x="182" y="6886"/>
                  <a:pt x="182" y="6926"/>
                  <a:pt x="177" y="6960"/>
                </a:cubicBezTo>
                <a:cubicBezTo>
                  <a:pt x="154" y="6932"/>
                  <a:pt x="160" y="6881"/>
                  <a:pt x="182" y="6852"/>
                </a:cubicBezTo>
                <a:close/>
                <a:moveTo>
                  <a:pt x="13714" y="6869"/>
                </a:moveTo>
                <a:cubicBezTo>
                  <a:pt x="13714" y="6909"/>
                  <a:pt x="13737" y="6954"/>
                  <a:pt x="13703" y="6983"/>
                </a:cubicBezTo>
                <a:cubicBezTo>
                  <a:pt x="13703" y="6949"/>
                  <a:pt x="13697" y="6903"/>
                  <a:pt x="13714" y="6869"/>
                </a:cubicBezTo>
                <a:close/>
                <a:moveTo>
                  <a:pt x="13760" y="6915"/>
                </a:moveTo>
                <a:lnTo>
                  <a:pt x="13760" y="6915"/>
                </a:lnTo>
                <a:cubicBezTo>
                  <a:pt x="13765" y="7000"/>
                  <a:pt x="13794" y="7108"/>
                  <a:pt x="13748" y="7181"/>
                </a:cubicBezTo>
                <a:cubicBezTo>
                  <a:pt x="13760" y="7096"/>
                  <a:pt x="13760" y="7005"/>
                  <a:pt x="13748" y="6920"/>
                </a:cubicBezTo>
                <a:lnTo>
                  <a:pt x="13760" y="6915"/>
                </a:lnTo>
                <a:close/>
                <a:moveTo>
                  <a:pt x="182" y="6954"/>
                </a:moveTo>
                <a:lnTo>
                  <a:pt x="182" y="6954"/>
                </a:lnTo>
                <a:cubicBezTo>
                  <a:pt x="171" y="7045"/>
                  <a:pt x="177" y="7130"/>
                  <a:pt x="182" y="7221"/>
                </a:cubicBezTo>
                <a:lnTo>
                  <a:pt x="171" y="7221"/>
                </a:lnTo>
                <a:cubicBezTo>
                  <a:pt x="165" y="7136"/>
                  <a:pt x="143" y="7028"/>
                  <a:pt x="182" y="6954"/>
                </a:cubicBezTo>
                <a:close/>
                <a:moveTo>
                  <a:pt x="233" y="7164"/>
                </a:moveTo>
                <a:cubicBezTo>
                  <a:pt x="233" y="7198"/>
                  <a:pt x="239" y="7238"/>
                  <a:pt x="222" y="7278"/>
                </a:cubicBezTo>
                <a:cubicBezTo>
                  <a:pt x="222" y="7238"/>
                  <a:pt x="199" y="7187"/>
                  <a:pt x="233" y="7164"/>
                </a:cubicBezTo>
                <a:close/>
                <a:moveTo>
                  <a:pt x="13754" y="7181"/>
                </a:moveTo>
                <a:cubicBezTo>
                  <a:pt x="13777" y="7210"/>
                  <a:pt x="13771" y="7255"/>
                  <a:pt x="13754" y="7289"/>
                </a:cubicBezTo>
                <a:cubicBezTo>
                  <a:pt x="13748" y="7255"/>
                  <a:pt x="13748" y="7215"/>
                  <a:pt x="13754" y="7181"/>
                </a:cubicBezTo>
                <a:close/>
                <a:moveTo>
                  <a:pt x="13885" y="7386"/>
                </a:moveTo>
                <a:lnTo>
                  <a:pt x="13885" y="7391"/>
                </a:lnTo>
                <a:cubicBezTo>
                  <a:pt x="13885" y="7391"/>
                  <a:pt x="13885" y="7391"/>
                  <a:pt x="13885" y="7391"/>
                </a:cubicBezTo>
                <a:lnTo>
                  <a:pt x="13885" y="7391"/>
                </a:lnTo>
                <a:cubicBezTo>
                  <a:pt x="13885" y="7389"/>
                  <a:pt x="13885" y="7387"/>
                  <a:pt x="13885" y="7386"/>
                </a:cubicBezTo>
                <a:close/>
                <a:moveTo>
                  <a:pt x="177" y="7351"/>
                </a:moveTo>
                <a:cubicBezTo>
                  <a:pt x="199" y="7351"/>
                  <a:pt x="199" y="7386"/>
                  <a:pt x="188" y="7397"/>
                </a:cubicBezTo>
                <a:cubicBezTo>
                  <a:pt x="165" y="7397"/>
                  <a:pt x="160" y="7357"/>
                  <a:pt x="177" y="7351"/>
                </a:cubicBezTo>
                <a:close/>
                <a:moveTo>
                  <a:pt x="109" y="6245"/>
                </a:moveTo>
                <a:lnTo>
                  <a:pt x="126" y="6273"/>
                </a:lnTo>
                <a:cubicBezTo>
                  <a:pt x="109" y="6308"/>
                  <a:pt x="120" y="6347"/>
                  <a:pt x="120" y="6381"/>
                </a:cubicBezTo>
                <a:cubicBezTo>
                  <a:pt x="131" y="6376"/>
                  <a:pt x="148" y="6370"/>
                  <a:pt x="154" y="6364"/>
                </a:cubicBezTo>
                <a:lnTo>
                  <a:pt x="154" y="6364"/>
                </a:lnTo>
                <a:cubicBezTo>
                  <a:pt x="154" y="6376"/>
                  <a:pt x="148" y="6393"/>
                  <a:pt x="143" y="6404"/>
                </a:cubicBezTo>
                <a:cubicBezTo>
                  <a:pt x="154" y="6444"/>
                  <a:pt x="109" y="6466"/>
                  <a:pt x="120" y="6506"/>
                </a:cubicBezTo>
                <a:cubicBezTo>
                  <a:pt x="126" y="6512"/>
                  <a:pt x="131" y="6517"/>
                  <a:pt x="137" y="6523"/>
                </a:cubicBezTo>
                <a:cubicBezTo>
                  <a:pt x="137" y="6631"/>
                  <a:pt x="109" y="6739"/>
                  <a:pt x="126" y="6847"/>
                </a:cubicBezTo>
                <a:lnTo>
                  <a:pt x="97" y="6847"/>
                </a:lnTo>
                <a:cubicBezTo>
                  <a:pt x="92" y="6858"/>
                  <a:pt x="86" y="6886"/>
                  <a:pt x="86" y="6898"/>
                </a:cubicBezTo>
                <a:lnTo>
                  <a:pt x="114" y="6915"/>
                </a:lnTo>
                <a:lnTo>
                  <a:pt x="120" y="6892"/>
                </a:lnTo>
                <a:cubicBezTo>
                  <a:pt x="120" y="6903"/>
                  <a:pt x="126" y="6926"/>
                  <a:pt x="126" y="6937"/>
                </a:cubicBezTo>
                <a:cubicBezTo>
                  <a:pt x="120" y="6932"/>
                  <a:pt x="114" y="6920"/>
                  <a:pt x="109" y="6920"/>
                </a:cubicBezTo>
                <a:cubicBezTo>
                  <a:pt x="103" y="6920"/>
                  <a:pt x="86" y="6926"/>
                  <a:pt x="80" y="6932"/>
                </a:cubicBezTo>
                <a:cubicBezTo>
                  <a:pt x="86" y="6954"/>
                  <a:pt x="86" y="6977"/>
                  <a:pt x="86" y="7000"/>
                </a:cubicBezTo>
                <a:lnTo>
                  <a:pt x="103" y="7005"/>
                </a:lnTo>
                <a:cubicBezTo>
                  <a:pt x="109" y="6983"/>
                  <a:pt x="114" y="6960"/>
                  <a:pt x="126" y="6943"/>
                </a:cubicBezTo>
                <a:lnTo>
                  <a:pt x="126" y="6943"/>
                </a:lnTo>
                <a:cubicBezTo>
                  <a:pt x="114" y="6966"/>
                  <a:pt x="120" y="6988"/>
                  <a:pt x="126" y="7011"/>
                </a:cubicBezTo>
                <a:lnTo>
                  <a:pt x="86" y="7011"/>
                </a:lnTo>
                <a:cubicBezTo>
                  <a:pt x="86" y="7034"/>
                  <a:pt x="86" y="7056"/>
                  <a:pt x="86" y="7079"/>
                </a:cubicBezTo>
                <a:cubicBezTo>
                  <a:pt x="92" y="7062"/>
                  <a:pt x="109" y="7028"/>
                  <a:pt x="114" y="7011"/>
                </a:cubicBezTo>
                <a:lnTo>
                  <a:pt x="114" y="7011"/>
                </a:lnTo>
                <a:cubicBezTo>
                  <a:pt x="120" y="7034"/>
                  <a:pt x="120" y="7051"/>
                  <a:pt x="109" y="7068"/>
                </a:cubicBezTo>
                <a:cubicBezTo>
                  <a:pt x="120" y="7113"/>
                  <a:pt x="114" y="7153"/>
                  <a:pt x="120" y="7198"/>
                </a:cubicBezTo>
                <a:lnTo>
                  <a:pt x="97" y="7204"/>
                </a:lnTo>
                <a:cubicBezTo>
                  <a:pt x="103" y="7210"/>
                  <a:pt x="120" y="7227"/>
                  <a:pt x="131" y="7232"/>
                </a:cubicBezTo>
                <a:cubicBezTo>
                  <a:pt x="114" y="7238"/>
                  <a:pt x="103" y="7238"/>
                  <a:pt x="92" y="7244"/>
                </a:cubicBezTo>
                <a:cubicBezTo>
                  <a:pt x="103" y="7255"/>
                  <a:pt x="114" y="7272"/>
                  <a:pt x="126" y="7283"/>
                </a:cubicBezTo>
                <a:cubicBezTo>
                  <a:pt x="126" y="7300"/>
                  <a:pt x="120" y="7312"/>
                  <a:pt x="120" y="7323"/>
                </a:cubicBezTo>
                <a:cubicBezTo>
                  <a:pt x="114" y="7306"/>
                  <a:pt x="103" y="7289"/>
                  <a:pt x="86" y="7278"/>
                </a:cubicBezTo>
                <a:lnTo>
                  <a:pt x="86" y="7278"/>
                </a:lnTo>
                <a:cubicBezTo>
                  <a:pt x="86" y="7289"/>
                  <a:pt x="92" y="7317"/>
                  <a:pt x="92" y="7329"/>
                </a:cubicBezTo>
                <a:lnTo>
                  <a:pt x="63" y="7329"/>
                </a:lnTo>
                <a:cubicBezTo>
                  <a:pt x="75" y="7334"/>
                  <a:pt x="92" y="7346"/>
                  <a:pt x="97" y="7351"/>
                </a:cubicBezTo>
                <a:cubicBezTo>
                  <a:pt x="92" y="7366"/>
                  <a:pt x="100" y="7406"/>
                  <a:pt x="81" y="7406"/>
                </a:cubicBezTo>
                <a:cubicBezTo>
                  <a:pt x="78" y="7406"/>
                  <a:pt x="74" y="7405"/>
                  <a:pt x="69" y="7403"/>
                </a:cubicBezTo>
                <a:cubicBezTo>
                  <a:pt x="41" y="7346"/>
                  <a:pt x="86" y="7266"/>
                  <a:pt x="29" y="7227"/>
                </a:cubicBezTo>
                <a:lnTo>
                  <a:pt x="58" y="7227"/>
                </a:lnTo>
                <a:cubicBezTo>
                  <a:pt x="58" y="7073"/>
                  <a:pt x="46" y="6926"/>
                  <a:pt x="52" y="6773"/>
                </a:cubicBezTo>
                <a:cubicBezTo>
                  <a:pt x="46" y="6767"/>
                  <a:pt x="35" y="6761"/>
                  <a:pt x="24" y="6756"/>
                </a:cubicBezTo>
                <a:cubicBezTo>
                  <a:pt x="29" y="6756"/>
                  <a:pt x="41" y="6750"/>
                  <a:pt x="46" y="6750"/>
                </a:cubicBezTo>
                <a:cubicBezTo>
                  <a:pt x="41" y="6676"/>
                  <a:pt x="80" y="6597"/>
                  <a:pt x="52" y="6529"/>
                </a:cubicBezTo>
                <a:cubicBezTo>
                  <a:pt x="97" y="6478"/>
                  <a:pt x="63" y="6410"/>
                  <a:pt x="86" y="6347"/>
                </a:cubicBezTo>
                <a:cubicBezTo>
                  <a:pt x="92" y="6313"/>
                  <a:pt x="75" y="6268"/>
                  <a:pt x="109" y="6245"/>
                </a:cubicBezTo>
                <a:close/>
                <a:moveTo>
                  <a:pt x="199" y="7624"/>
                </a:moveTo>
                <a:lnTo>
                  <a:pt x="199" y="7624"/>
                </a:lnTo>
                <a:cubicBezTo>
                  <a:pt x="205" y="7658"/>
                  <a:pt x="211" y="7692"/>
                  <a:pt x="205" y="7726"/>
                </a:cubicBezTo>
                <a:cubicBezTo>
                  <a:pt x="216" y="7743"/>
                  <a:pt x="228" y="7760"/>
                  <a:pt x="250" y="7766"/>
                </a:cubicBezTo>
                <a:cubicBezTo>
                  <a:pt x="262" y="7732"/>
                  <a:pt x="250" y="7698"/>
                  <a:pt x="245" y="7664"/>
                </a:cubicBezTo>
                <a:cubicBezTo>
                  <a:pt x="250" y="7664"/>
                  <a:pt x="262" y="7669"/>
                  <a:pt x="268" y="7675"/>
                </a:cubicBezTo>
                <a:lnTo>
                  <a:pt x="262" y="7715"/>
                </a:lnTo>
                <a:cubicBezTo>
                  <a:pt x="273" y="7715"/>
                  <a:pt x="279" y="7720"/>
                  <a:pt x="290" y="7720"/>
                </a:cubicBezTo>
                <a:lnTo>
                  <a:pt x="268" y="7726"/>
                </a:lnTo>
                <a:cubicBezTo>
                  <a:pt x="279" y="7777"/>
                  <a:pt x="268" y="7828"/>
                  <a:pt x="285" y="7879"/>
                </a:cubicBezTo>
                <a:lnTo>
                  <a:pt x="279" y="7879"/>
                </a:lnTo>
                <a:cubicBezTo>
                  <a:pt x="268" y="7839"/>
                  <a:pt x="262" y="7805"/>
                  <a:pt x="250" y="7766"/>
                </a:cubicBezTo>
                <a:cubicBezTo>
                  <a:pt x="239" y="7766"/>
                  <a:pt x="228" y="7760"/>
                  <a:pt x="216" y="7760"/>
                </a:cubicBezTo>
                <a:cubicBezTo>
                  <a:pt x="216" y="7771"/>
                  <a:pt x="216" y="7794"/>
                  <a:pt x="216" y="7805"/>
                </a:cubicBezTo>
                <a:cubicBezTo>
                  <a:pt x="199" y="7749"/>
                  <a:pt x="188" y="7681"/>
                  <a:pt x="199" y="7624"/>
                </a:cubicBezTo>
                <a:close/>
                <a:moveTo>
                  <a:pt x="13848" y="6737"/>
                </a:moveTo>
                <a:lnTo>
                  <a:pt x="13868" y="6744"/>
                </a:lnTo>
                <a:cubicBezTo>
                  <a:pt x="13867" y="6742"/>
                  <a:pt x="13867" y="6740"/>
                  <a:pt x="13867" y="6738"/>
                </a:cubicBezTo>
                <a:lnTo>
                  <a:pt x="13867" y="6738"/>
                </a:lnTo>
                <a:cubicBezTo>
                  <a:pt x="13867" y="6739"/>
                  <a:pt x="13867" y="6739"/>
                  <a:pt x="13868" y="6739"/>
                </a:cubicBezTo>
                <a:cubicBezTo>
                  <a:pt x="13890" y="6790"/>
                  <a:pt x="13851" y="6875"/>
                  <a:pt x="13907" y="6915"/>
                </a:cubicBezTo>
                <a:lnTo>
                  <a:pt x="13879" y="6915"/>
                </a:lnTo>
                <a:cubicBezTo>
                  <a:pt x="13873" y="7068"/>
                  <a:pt x="13890" y="7215"/>
                  <a:pt x="13879" y="7369"/>
                </a:cubicBezTo>
                <a:cubicBezTo>
                  <a:pt x="13890" y="7374"/>
                  <a:pt x="13896" y="7380"/>
                  <a:pt x="13907" y="7380"/>
                </a:cubicBezTo>
                <a:cubicBezTo>
                  <a:pt x="13902" y="7385"/>
                  <a:pt x="13891" y="7386"/>
                  <a:pt x="13885" y="7391"/>
                </a:cubicBezTo>
                <a:lnTo>
                  <a:pt x="13885" y="7391"/>
                </a:lnTo>
                <a:cubicBezTo>
                  <a:pt x="13888" y="7463"/>
                  <a:pt x="13851" y="7541"/>
                  <a:pt x="13879" y="7612"/>
                </a:cubicBezTo>
                <a:cubicBezTo>
                  <a:pt x="13839" y="7658"/>
                  <a:pt x="13873" y="7732"/>
                  <a:pt x="13851" y="7788"/>
                </a:cubicBezTo>
                <a:cubicBezTo>
                  <a:pt x="13839" y="7828"/>
                  <a:pt x="13862" y="7868"/>
                  <a:pt x="13822" y="7896"/>
                </a:cubicBezTo>
                <a:lnTo>
                  <a:pt x="13805" y="7862"/>
                </a:lnTo>
                <a:cubicBezTo>
                  <a:pt x="13828" y="7834"/>
                  <a:pt x="13817" y="7794"/>
                  <a:pt x="13811" y="7754"/>
                </a:cubicBezTo>
                <a:lnTo>
                  <a:pt x="13811" y="7754"/>
                </a:lnTo>
                <a:cubicBezTo>
                  <a:pt x="13805" y="7760"/>
                  <a:pt x="13788" y="7771"/>
                  <a:pt x="13777" y="7771"/>
                </a:cubicBezTo>
                <a:cubicBezTo>
                  <a:pt x="13783" y="7760"/>
                  <a:pt x="13783" y="7749"/>
                  <a:pt x="13788" y="7737"/>
                </a:cubicBezTo>
                <a:cubicBezTo>
                  <a:pt x="13777" y="7698"/>
                  <a:pt x="13828" y="7675"/>
                  <a:pt x="13817" y="7635"/>
                </a:cubicBezTo>
                <a:cubicBezTo>
                  <a:pt x="13811" y="7630"/>
                  <a:pt x="13800" y="7624"/>
                  <a:pt x="13794" y="7618"/>
                </a:cubicBezTo>
                <a:cubicBezTo>
                  <a:pt x="13800" y="7510"/>
                  <a:pt x="13822" y="7403"/>
                  <a:pt x="13805" y="7295"/>
                </a:cubicBezTo>
                <a:lnTo>
                  <a:pt x="13839" y="7295"/>
                </a:lnTo>
                <a:cubicBezTo>
                  <a:pt x="13839" y="7283"/>
                  <a:pt x="13845" y="7255"/>
                  <a:pt x="13851" y="7244"/>
                </a:cubicBezTo>
                <a:lnTo>
                  <a:pt x="13817" y="7221"/>
                </a:lnTo>
                <a:lnTo>
                  <a:pt x="13811" y="7249"/>
                </a:lnTo>
                <a:cubicBezTo>
                  <a:pt x="13811" y="7238"/>
                  <a:pt x="13805" y="7215"/>
                  <a:pt x="13805" y="7204"/>
                </a:cubicBezTo>
                <a:lnTo>
                  <a:pt x="13805" y="7204"/>
                </a:lnTo>
                <a:cubicBezTo>
                  <a:pt x="13811" y="7210"/>
                  <a:pt x="13822" y="7221"/>
                  <a:pt x="13828" y="7221"/>
                </a:cubicBezTo>
                <a:cubicBezTo>
                  <a:pt x="13834" y="7221"/>
                  <a:pt x="13845" y="7210"/>
                  <a:pt x="13851" y="7210"/>
                </a:cubicBezTo>
                <a:cubicBezTo>
                  <a:pt x="13851" y="7187"/>
                  <a:pt x="13845" y="7164"/>
                  <a:pt x="13845" y="7142"/>
                </a:cubicBezTo>
                <a:lnTo>
                  <a:pt x="13828" y="7136"/>
                </a:lnTo>
                <a:cubicBezTo>
                  <a:pt x="13828" y="7159"/>
                  <a:pt x="13822" y="7181"/>
                  <a:pt x="13811" y="7198"/>
                </a:cubicBezTo>
                <a:cubicBezTo>
                  <a:pt x="13817" y="7176"/>
                  <a:pt x="13817" y="7153"/>
                  <a:pt x="13805" y="7130"/>
                </a:cubicBezTo>
                <a:lnTo>
                  <a:pt x="13851" y="7130"/>
                </a:lnTo>
                <a:cubicBezTo>
                  <a:pt x="13851" y="7108"/>
                  <a:pt x="13845" y="7085"/>
                  <a:pt x="13845" y="7062"/>
                </a:cubicBezTo>
                <a:cubicBezTo>
                  <a:pt x="13839" y="7079"/>
                  <a:pt x="13828" y="7113"/>
                  <a:pt x="13822" y="7125"/>
                </a:cubicBezTo>
                <a:cubicBezTo>
                  <a:pt x="13811" y="7108"/>
                  <a:pt x="13817" y="7090"/>
                  <a:pt x="13822" y="7073"/>
                </a:cubicBezTo>
                <a:cubicBezTo>
                  <a:pt x="13811" y="7028"/>
                  <a:pt x="13817" y="6988"/>
                  <a:pt x="13817" y="6943"/>
                </a:cubicBezTo>
                <a:lnTo>
                  <a:pt x="13839" y="6937"/>
                </a:lnTo>
                <a:cubicBezTo>
                  <a:pt x="13828" y="6932"/>
                  <a:pt x="13811" y="6915"/>
                  <a:pt x="13805" y="6909"/>
                </a:cubicBezTo>
                <a:cubicBezTo>
                  <a:pt x="13817" y="6903"/>
                  <a:pt x="13834" y="6903"/>
                  <a:pt x="13845" y="6898"/>
                </a:cubicBezTo>
                <a:cubicBezTo>
                  <a:pt x="13834" y="6881"/>
                  <a:pt x="13817" y="6869"/>
                  <a:pt x="13805" y="6858"/>
                </a:cubicBezTo>
                <a:cubicBezTo>
                  <a:pt x="13811" y="6841"/>
                  <a:pt x="13811" y="6830"/>
                  <a:pt x="13811" y="6812"/>
                </a:cubicBezTo>
                <a:cubicBezTo>
                  <a:pt x="13822" y="6835"/>
                  <a:pt x="13834" y="6847"/>
                  <a:pt x="13851" y="6864"/>
                </a:cubicBezTo>
                <a:cubicBezTo>
                  <a:pt x="13845" y="6847"/>
                  <a:pt x="13839" y="6824"/>
                  <a:pt x="13839" y="6812"/>
                </a:cubicBezTo>
                <a:lnTo>
                  <a:pt x="13873" y="6812"/>
                </a:lnTo>
                <a:cubicBezTo>
                  <a:pt x="13862" y="6807"/>
                  <a:pt x="13845" y="6795"/>
                  <a:pt x="13834" y="6790"/>
                </a:cubicBezTo>
                <a:cubicBezTo>
                  <a:pt x="13838" y="6777"/>
                  <a:pt x="13836" y="6746"/>
                  <a:pt x="13848" y="6737"/>
                </a:cubicBezTo>
                <a:close/>
                <a:moveTo>
                  <a:pt x="721" y="7885"/>
                </a:moveTo>
                <a:cubicBezTo>
                  <a:pt x="738" y="7896"/>
                  <a:pt x="738" y="7908"/>
                  <a:pt x="721" y="7913"/>
                </a:cubicBezTo>
                <a:cubicBezTo>
                  <a:pt x="704" y="7902"/>
                  <a:pt x="704" y="7891"/>
                  <a:pt x="721" y="7885"/>
                </a:cubicBezTo>
                <a:close/>
                <a:moveTo>
                  <a:pt x="13765" y="7312"/>
                </a:moveTo>
                <a:cubicBezTo>
                  <a:pt x="13760" y="7556"/>
                  <a:pt x="13737" y="7800"/>
                  <a:pt x="13709" y="8044"/>
                </a:cubicBezTo>
                <a:cubicBezTo>
                  <a:pt x="13709" y="8072"/>
                  <a:pt x="13714" y="8100"/>
                  <a:pt x="13686" y="8117"/>
                </a:cubicBezTo>
                <a:cubicBezTo>
                  <a:pt x="13720" y="7953"/>
                  <a:pt x="13714" y="7777"/>
                  <a:pt x="13743" y="7607"/>
                </a:cubicBezTo>
                <a:cubicBezTo>
                  <a:pt x="13731" y="7601"/>
                  <a:pt x="13720" y="7595"/>
                  <a:pt x="13709" y="7584"/>
                </a:cubicBezTo>
                <a:cubicBezTo>
                  <a:pt x="13703" y="7607"/>
                  <a:pt x="13697" y="7624"/>
                  <a:pt x="13692" y="7641"/>
                </a:cubicBezTo>
                <a:lnTo>
                  <a:pt x="13686" y="7641"/>
                </a:lnTo>
                <a:cubicBezTo>
                  <a:pt x="13686" y="7607"/>
                  <a:pt x="13686" y="7573"/>
                  <a:pt x="13686" y="7539"/>
                </a:cubicBezTo>
                <a:lnTo>
                  <a:pt x="13703" y="7539"/>
                </a:lnTo>
                <a:cubicBezTo>
                  <a:pt x="13703" y="7556"/>
                  <a:pt x="13703" y="7573"/>
                  <a:pt x="13703" y="7584"/>
                </a:cubicBezTo>
                <a:cubicBezTo>
                  <a:pt x="13714" y="7584"/>
                  <a:pt x="13726" y="7584"/>
                  <a:pt x="13737" y="7578"/>
                </a:cubicBezTo>
                <a:cubicBezTo>
                  <a:pt x="13748" y="7493"/>
                  <a:pt x="13748" y="7403"/>
                  <a:pt x="13748" y="7312"/>
                </a:cubicBezTo>
                <a:close/>
                <a:moveTo>
                  <a:pt x="211" y="8186"/>
                </a:moveTo>
                <a:cubicBezTo>
                  <a:pt x="222" y="8220"/>
                  <a:pt x="228" y="8254"/>
                  <a:pt x="233" y="8293"/>
                </a:cubicBezTo>
                <a:cubicBezTo>
                  <a:pt x="228" y="8293"/>
                  <a:pt x="222" y="8293"/>
                  <a:pt x="216" y="8299"/>
                </a:cubicBezTo>
                <a:cubicBezTo>
                  <a:pt x="216" y="8259"/>
                  <a:pt x="188" y="8220"/>
                  <a:pt x="211" y="8186"/>
                </a:cubicBezTo>
                <a:close/>
                <a:moveTo>
                  <a:pt x="13692" y="8123"/>
                </a:moveTo>
                <a:lnTo>
                  <a:pt x="13692" y="8123"/>
                </a:lnTo>
                <a:cubicBezTo>
                  <a:pt x="13697" y="8208"/>
                  <a:pt x="13675" y="8293"/>
                  <a:pt x="13669" y="8378"/>
                </a:cubicBezTo>
                <a:cubicBezTo>
                  <a:pt x="13652" y="8293"/>
                  <a:pt x="13680" y="8208"/>
                  <a:pt x="13692" y="8123"/>
                </a:cubicBezTo>
                <a:close/>
                <a:moveTo>
                  <a:pt x="13187" y="8373"/>
                </a:moveTo>
                <a:cubicBezTo>
                  <a:pt x="13187" y="8390"/>
                  <a:pt x="13181" y="8407"/>
                  <a:pt x="13181" y="8430"/>
                </a:cubicBezTo>
                <a:lnTo>
                  <a:pt x="13181" y="8412"/>
                </a:lnTo>
                <a:cubicBezTo>
                  <a:pt x="13181" y="8401"/>
                  <a:pt x="13187" y="8384"/>
                  <a:pt x="13187" y="8373"/>
                </a:cubicBezTo>
                <a:close/>
                <a:moveTo>
                  <a:pt x="13601" y="8418"/>
                </a:moveTo>
                <a:cubicBezTo>
                  <a:pt x="13624" y="8418"/>
                  <a:pt x="13612" y="8452"/>
                  <a:pt x="13601" y="8458"/>
                </a:cubicBezTo>
                <a:cubicBezTo>
                  <a:pt x="13578" y="8458"/>
                  <a:pt x="13590" y="8424"/>
                  <a:pt x="13601" y="8418"/>
                </a:cubicBezTo>
                <a:close/>
                <a:moveTo>
                  <a:pt x="211" y="7811"/>
                </a:moveTo>
                <a:lnTo>
                  <a:pt x="211" y="7811"/>
                </a:lnTo>
                <a:cubicBezTo>
                  <a:pt x="233" y="7839"/>
                  <a:pt x="216" y="7873"/>
                  <a:pt x="239" y="7902"/>
                </a:cubicBezTo>
                <a:cubicBezTo>
                  <a:pt x="245" y="8140"/>
                  <a:pt x="336" y="8373"/>
                  <a:pt x="341" y="8605"/>
                </a:cubicBezTo>
                <a:cubicBezTo>
                  <a:pt x="307" y="8520"/>
                  <a:pt x="307" y="8430"/>
                  <a:pt x="285" y="8344"/>
                </a:cubicBezTo>
                <a:cubicBezTo>
                  <a:pt x="279" y="8344"/>
                  <a:pt x="273" y="8350"/>
                  <a:pt x="268" y="8350"/>
                </a:cubicBezTo>
                <a:cubicBezTo>
                  <a:pt x="273" y="8344"/>
                  <a:pt x="279" y="8333"/>
                  <a:pt x="279" y="8327"/>
                </a:cubicBezTo>
                <a:cubicBezTo>
                  <a:pt x="262" y="8203"/>
                  <a:pt x="228" y="8078"/>
                  <a:pt x="222" y="7947"/>
                </a:cubicBezTo>
                <a:cubicBezTo>
                  <a:pt x="222" y="7953"/>
                  <a:pt x="211" y="7953"/>
                  <a:pt x="205" y="7953"/>
                </a:cubicBezTo>
                <a:cubicBezTo>
                  <a:pt x="233" y="7913"/>
                  <a:pt x="205" y="7856"/>
                  <a:pt x="211" y="7811"/>
                </a:cubicBezTo>
                <a:close/>
                <a:moveTo>
                  <a:pt x="13681" y="8602"/>
                </a:moveTo>
                <a:cubicBezTo>
                  <a:pt x="13686" y="8605"/>
                  <a:pt x="13692" y="8608"/>
                  <a:pt x="13697" y="8611"/>
                </a:cubicBezTo>
                <a:cubicBezTo>
                  <a:pt x="13694" y="8608"/>
                  <a:pt x="13687" y="8605"/>
                  <a:pt x="13681" y="8602"/>
                </a:cubicBezTo>
                <a:close/>
                <a:moveTo>
                  <a:pt x="358" y="8605"/>
                </a:moveTo>
                <a:cubicBezTo>
                  <a:pt x="370" y="8628"/>
                  <a:pt x="364" y="8634"/>
                  <a:pt x="341" y="8634"/>
                </a:cubicBezTo>
                <a:cubicBezTo>
                  <a:pt x="330" y="8617"/>
                  <a:pt x="336" y="8605"/>
                  <a:pt x="358" y="8605"/>
                </a:cubicBezTo>
                <a:close/>
                <a:moveTo>
                  <a:pt x="13663" y="8384"/>
                </a:moveTo>
                <a:cubicBezTo>
                  <a:pt x="13646" y="8492"/>
                  <a:pt x="13624" y="8605"/>
                  <a:pt x="13595" y="8713"/>
                </a:cubicBezTo>
                <a:cubicBezTo>
                  <a:pt x="13590" y="8600"/>
                  <a:pt x="13624" y="8486"/>
                  <a:pt x="13663" y="8384"/>
                </a:cubicBezTo>
                <a:close/>
                <a:moveTo>
                  <a:pt x="285" y="8656"/>
                </a:moveTo>
                <a:cubicBezTo>
                  <a:pt x="279" y="8673"/>
                  <a:pt x="273" y="8696"/>
                  <a:pt x="268" y="8719"/>
                </a:cubicBezTo>
                <a:cubicBezTo>
                  <a:pt x="273" y="8725"/>
                  <a:pt x="290" y="8736"/>
                  <a:pt x="302" y="8742"/>
                </a:cubicBezTo>
                <a:cubicBezTo>
                  <a:pt x="307" y="8708"/>
                  <a:pt x="307" y="8679"/>
                  <a:pt x="285" y="8656"/>
                </a:cubicBezTo>
                <a:close/>
                <a:moveTo>
                  <a:pt x="13130" y="8673"/>
                </a:moveTo>
                <a:cubicBezTo>
                  <a:pt x="13130" y="8696"/>
                  <a:pt x="13124" y="8719"/>
                  <a:pt x="13119" y="8742"/>
                </a:cubicBezTo>
                <a:lnTo>
                  <a:pt x="13102" y="8742"/>
                </a:lnTo>
                <a:cubicBezTo>
                  <a:pt x="13107" y="8719"/>
                  <a:pt x="13119" y="8696"/>
                  <a:pt x="13130" y="8673"/>
                </a:cubicBezTo>
                <a:close/>
                <a:moveTo>
                  <a:pt x="375" y="8486"/>
                </a:moveTo>
                <a:cubicBezTo>
                  <a:pt x="390" y="8501"/>
                  <a:pt x="379" y="8553"/>
                  <a:pt x="405" y="8553"/>
                </a:cubicBezTo>
                <a:cubicBezTo>
                  <a:pt x="409" y="8553"/>
                  <a:pt x="414" y="8552"/>
                  <a:pt x="421" y="8549"/>
                </a:cubicBezTo>
                <a:lnTo>
                  <a:pt x="421" y="8549"/>
                </a:lnTo>
                <a:cubicBezTo>
                  <a:pt x="409" y="8554"/>
                  <a:pt x="404" y="8560"/>
                  <a:pt x="398" y="8566"/>
                </a:cubicBezTo>
                <a:cubicBezTo>
                  <a:pt x="421" y="8628"/>
                  <a:pt x="432" y="8696"/>
                  <a:pt x="426" y="8759"/>
                </a:cubicBezTo>
                <a:cubicBezTo>
                  <a:pt x="409" y="8685"/>
                  <a:pt x="404" y="8605"/>
                  <a:pt x="375" y="8537"/>
                </a:cubicBezTo>
                <a:cubicBezTo>
                  <a:pt x="370" y="8520"/>
                  <a:pt x="370" y="8498"/>
                  <a:pt x="375" y="8486"/>
                </a:cubicBezTo>
                <a:close/>
                <a:moveTo>
                  <a:pt x="13522" y="8815"/>
                </a:moveTo>
                <a:lnTo>
                  <a:pt x="13522" y="8815"/>
                </a:lnTo>
                <a:cubicBezTo>
                  <a:pt x="13539" y="8821"/>
                  <a:pt x="13544" y="8827"/>
                  <a:pt x="13527" y="8844"/>
                </a:cubicBezTo>
                <a:cubicBezTo>
                  <a:pt x="13510" y="8838"/>
                  <a:pt x="13510" y="8827"/>
                  <a:pt x="13522" y="8815"/>
                </a:cubicBezTo>
                <a:close/>
                <a:moveTo>
                  <a:pt x="897" y="8798"/>
                </a:moveTo>
                <a:lnTo>
                  <a:pt x="897" y="8798"/>
                </a:lnTo>
                <a:cubicBezTo>
                  <a:pt x="909" y="8827"/>
                  <a:pt x="920" y="8855"/>
                  <a:pt x="931" y="8883"/>
                </a:cubicBezTo>
                <a:cubicBezTo>
                  <a:pt x="926" y="8889"/>
                  <a:pt x="920" y="8889"/>
                  <a:pt x="914" y="8889"/>
                </a:cubicBezTo>
                <a:cubicBezTo>
                  <a:pt x="909" y="8861"/>
                  <a:pt x="903" y="8827"/>
                  <a:pt x="897" y="8798"/>
                </a:cubicBezTo>
                <a:close/>
                <a:moveTo>
                  <a:pt x="353" y="8639"/>
                </a:moveTo>
                <a:lnTo>
                  <a:pt x="353" y="8639"/>
                </a:lnTo>
                <a:cubicBezTo>
                  <a:pt x="375" y="8668"/>
                  <a:pt x="375" y="8702"/>
                  <a:pt x="387" y="8736"/>
                </a:cubicBezTo>
                <a:cubicBezTo>
                  <a:pt x="398" y="8793"/>
                  <a:pt x="421" y="8849"/>
                  <a:pt x="421" y="8906"/>
                </a:cubicBezTo>
                <a:cubicBezTo>
                  <a:pt x="375" y="8827"/>
                  <a:pt x="370" y="8730"/>
                  <a:pt x="353" y="8639"/>
                </a:cubicBezTo>
                <a:close/>
                <a:moveTo>
                  <a:pt x="13506" y="8900"/>
                </a:moveTo>
                <a:cubicBezTo>
                  <a:pt x="13507" y="8900"/>
                  <a:pt x="13509" y="8900"/>
                  <a:pt x="13510" y="8900"/>
                </a:cubicBezTo>
                <a:cubicBezTo>
                  <a:pt x="13520" y="8910"/>
                  <a:pt x="13513" y="8931"/>
                  <a:pt x="13501" y="8931"/>
                </a:cubicBezTo>
                <a:cubicBezTo>
                  <a:pt x="13499" y="8931"/>
                  <a:pt x="13496" y="8931"/>
                  <a:pt x="13493" y="8929"/>
                </a:cubicBezTo>
                <a:cubicBezTo>
                  <a:pt x="13478" y="8924"/>
                  <a:pt x="13490" y="8900"/>
                  <a:pt x="13506" y="8900"/>
                </a:cubicBezTo>
                <a:close/>
                <a:moveTo>
                  <a:pt x="13493" y="8952"/>
                </a:moveTo>
                <a:cubicBezTo>
                  <a:pt x="13493" y="8980"/>
                  <a:pt x="13487" y="9003"/>
                  <a:pt x="13487" y="9031"/>
                </a:cubicBezTo>
                <a:lnTo>
                  <a:pt x="13465" y="9031"/>
                </a:lnTo>
                <a:cubicBezTo>
                  <a:pt x="13470" y="9003"/>
                  <a:pt x="13476" y="8974"/>
                  <a:pt x="13493" y="8952"/>
                </a:cubicBezTo>
                <a:close/>
                <a:moveTo>
                  <a:pt x="778" y="9042"/>
                </a:moveTo>
                <a:lnTo>
                  <a:pt x="778" y="9042"/>
                </a:lnTo>
                <a:cubicBezTo>
                  <a:pt x="789" y="9054"/>
                  <a:pt x="789" y="9065"/>
                  <a:pt x="772" y="9071"/>
                </a:cubicBezTo>
                <a:cubicBezTo>
                  <a:pt x="755" y="9054"/>
                  <a:pt x="761" y="9048"/>
                  <a:pt x="778" y="9042"/>
                </a:cubicBezTo>
                <a:close/>
                <a:moveTo>
                  <a:pt x="13465" y="9048"/>
                </a:moveTo>
                <a:cubicBezTo>
                  <a:pt x="13476" y="9059"/>
                  <a:pt x="13470" y="9088"/>
                  <a:pt x="13453" y="9088"/>
                </a:cubicBezTo>
                <a:cubicBezTo>
                  <a:pt x="13436" y="9076"/>
                  <a:pt x="13448" y="9048"/>
                  <a:pt x="13465" y="9048"/>
                </a:cubicBezTo>
                <a:close/>
                <a:moveTo>
                  <a:pt x="557" y="9173"/>
                </a:moveTo>
                <a:cubicBezTo>
                  <a:pt x="568" y="9173"/>
                  <a:pt x="580" y="9178"/>
                  <a:pt x="591" y="9184"/>
                </a:cubicBezTo>
                <a:cubicBezTo>
                  <a:pt x="585" y="9190"/>
                  <a:pt x="580" y="9201"/>
                  <a:pt x="568" y="9207"/>
                </a:cubicBezTo>
                <a:cubicBezTo>
                  <a:pt x="580" y="9224"/>
                  <a:pt x="585" y="9241"/>
                  <a:pt x="591" y="9252"/>
                </a:cubicBezTo>
                <a:lnTo>
                  <a:pt x="574" y="9258"/>
                </a:lnTo>
                <a:cubicBezTo>
                  <a:pt x="568" y="9230"/>
                  <a:pt x="563" y="9201"/>
                  <a:pt x="557" y="9173"/>
                </a:cubicBezTo>
                <a:close/>
                <a:moveTo>
                  <a:pt x="841" y="9247"/>
                </a:moveTo>
                <a:cubicBezTo>
                  <a:pt x="858" y="9258"/>
                  <a:pt x="863" y="9281"/>
                  <a:pt x="852" y="9298"/>
                </a:cubicBezTo>
                <a:cubicBezTo>
                  <a:pt x="835" y="9298"/>
                  <a:pt x="824" y="9252"/>
                  <a:pt x="841" y="9247"/>
                </a:cubicBezTo>
                <a:close/>
                <a:moveTo>
                  <a:pt x="13561" y="8855"/>
                </a:moveTo>
                <a:lnTo>
                  <a:pt x="13561" y="8855"/>
                </a:lnTo>
                <a:cubicBezTo>
                  <a:pt x="13533" y="9008"/>
                  <a:pt x="13493" y="9156"/>
                  <a:pt x="13436" y="9298"/>
                </a:cubicBezTo>
                <a:cubicBezTo>
                  <a:pt x="13448" y="9173"/>
                  <a:pt x="13510" y="9059"/>
                  <a:pt x="13527" y="8934"/>
                </a:cubicBezTo>
                <a:cubicBezTo>
                  <a:pt x="13533" y="8906"/>
                  <a:pt x="13544" y="8883"/>
                  <a:pt x="13561" y="8855"/>
                </a:cubicBezTo>
                <a:close/>
                <a:moveTo>
                  <a:pt x="13431" y="9110"/>
                </a:moveTo>
                <a:lnTo>
                  <a:pt x="13431" y="9110"/>
                </a:lnTo>
                <a:cubicBezTo>
                  <a:pt x="13436" y="9116"/>
                  <a:pt x="13448" y="9122"/>
                  <a:pt x="13453" y="9127"/>
                </a:cubicBezTo>
                <a:cubicBezTo>
                  <a:pt x="13431" y="9195"/>
                  <a:pt x="13425" y="9281"/>
                  <a:pt x="13380" y="9337"/>
                </a:cubicBezTo>
                <a:cubicBezTo>
                  <a:pt x="13397" y="9264"/>
                  <a:pt x="13436" y="9190"/>
                  <a:pt x="13431" y="9110"/>
                </a:cubicBezTo>
                <a:close/>
                <a:moveTo>
                  <a:pt x="631" y="9292"/>
                </a:moveTo>
                <a:lnTo>
                  <a:pt x="608" y="9320"/>
                </a:lnTo>
                <a:cubicBezTo>
                  <a:pt x="619" y="9326"/>
                  <a:pt x="631" y="9343"/>
                  <a:pt x="642" y="9349"/>
                </a:cubicBezTo>
                <a:cubicBezTo>
                  <a:pt x="614" y="9349"/>
                  <a:pt x="597" y="9337"/>
                  <a:pt x="597" y="9309"/>
                </a:cubicBezTo>
                <a:cubicBezTo>
                  <a:pt x="602" y="9303"/>
                  <a:pt x="619" y="9298"/>
                  <a:pt x="631" y="9292"/>
                </a:cubicBezTo>
                <a:close/>
                <a:moveTo>
                  <a:pt x="13363" y="9393"/>
                </a:moveTo>
                <a:cubicBezTo>
                  <a:pt x="13364" y="9393"/>
                  <a:pt x="13366" y="9394"/>
                  <a:pt x="13368" y="9394"/>
                </a:cubicBezTo>
                <a:cubicBezTo>
                  <a:pt x="13378" y="9404"/>
                  <a:pt x="13371" y="9430"/>
                  <a:pt x="13358" y="9430"/>
                </a:cubicBezTo>
                <a:cubicBezTo>
                  <a:pt x="13356" y="9430"/>
                  <a:pt x="13354" y="9430"/>
                  <a:pt x="13351" y="9428"/>
                </a:cubicBezTo>
                <a:cubicBezTo>
                  <a:pt x="13336" y="9418"/>
                  <a:pt x="13344" y="9393"/>
                  <a:pt x="13363" y="9393"/>
                </a:cubicBezTo>
                <a:close/>
                <a:moveTo>
                  <a:pt x="608" y="9366"/>
                </a:moveTo>
                <a:cubicBezTo>
                  <a:pt x="625" y="9366"/>
                  <a:pt x="636" y="9377"/>
                  <a:pt x="642" y="9394"/>
                </a:cubicBezTo>
                <a:lnTo>
                  <a:pt x="670" y="9394"/>
                </a:lnTo>
                <a:cubicBezTo>
                  <a:pt x="665" y="9400"/>
                  <a:pt x="653" y="9417"/>
                  <a:pt x="653" y="9428"/>
                </a:cubicBezTo>
                <a:cubicBezTo>
                  <a:pt x="659" y="9428"/>
                  <a:pt x="670" y="9422"/>
                  <a:pt x="676" y="9422"/>
                </a:cubicBezTo>
                <a:cubicBezTo>
                  <a:pt x="653" y="9446"/>
                  <a:pt x="659" y="9466"/>
                  <a:pt x="675" y="9466"/>
                </a:cubicBezTo>
                <a:cubicBezTo>
                  <a:pt x="683" y="9466"/>
                  <a:pt x="694" y="9462"/>
                  <a:pt x="704" y="9451"/>
                </a:cubicBezTo>
                <a:cubicBezTo>
                  <a:pt x="704" y="9456"/>
                  <a:pt x="710" y="9473"/>
                  <a:pt x="710" y="9479"/>
                </a:cubicBezTo>
                <a:lnTo>
                  <a:pt x="670" y="9479"/>
                </a:lnTo>
                <a:cubicBezTo>
                  <a:pt x="676" y="9496"/>
                  <a:pt x="676" y="9513"/>
                  <a:pt x="670" y="9530"/>
                </a:cubicBezTo>
                <a:cubicBezTo>
                  <a:pt x="653" y="9473"/>
                  <a:pt x="625" y="9422"/>
                  <a:pt x="608" y="9366"/>
                </a:cubicBezTo>
                <a:close/>
                <a:moveTo>
                  <a:pt x="12863" y="9626"/>
                </a:moveTo>
                <a:cubicBezTo>
                  <a:pt x="12865" y="9626"/>
                  <a:pt x="12867" y="9626"/>
                  <a:pt x="12869" y="9627"/>
                </a:cubicBezTo>
                <a:cubicBezTo>
                  <a:pt x="12882" y="9640"/>
                  <a:pt x="12868" y="9660"/>
                  <a:pt x="12853" y="9660"/>
                </a:cubicBezTo>
                <a:cubicBezTo>
                  <a:pt x="12849" y="9660"/>
                  <a:pt x="12844" y="9659"/>
                  <a:pt x="12841" y="9655"/>
                </a:cubicBezTo>
                <a:cubicBezTo>
                  <a:pt x="12831" y="9645"/>
                  <a:pt x="12848" y="9626"/>
                  <a:pt x="12863" y="9626"/>
                </a:cubicBezTo>
                <a:close/>
                <a:moveTo>
                  <a:pt x="727" y="9621"/>
                </a:moveTo>
                <a:cubicBezTo>
                  <a:pt x="738" y="9655"/>
                  <a:pt x="750" y="9689"/>
                  <a:pt x="761" y="9729"/>
                </a:cubicBezTo>
                <a:cubicBezTo>
                  <a:pt x="744" y="9706"/>
                  <a:pt x="733" y="9683"/>
                  <a:pt x="721" y="9661"/>
                </a:cubicBezTo>
                <a:cubicBezTo>
                  <a:pt x="721" y="9649"/>
                  <a:pt x="721" y="9632"/>
                  <a:pt x="727" y="9621"/>
                </a:cubicBezTo>
                <a:close/>
                <a:moveTo>
                  <a:pt x="409" y="8912"/>
                </a:moveTo>
                <a:lnTo>
                  <a:pt x="409" y="8912"/>
                </a:lnTo>
                <a:cubicBezTo>
                  <a:pt x="438" y="8929"/>
                  <a:pt x="438" y="8963"/>
                  <a:pt x="449" y="8991"/>
                </a:cubicBezTo>
                <a:cubicBezTo>
                  <a:pt x="529" y="9235"/>
                  <a:pt x="614" y="9479"/>
                  <a:pt x="710" y="9717"/>
                </a:cubicBezTo>
                <a:cubicBezTo>
                  <a:pt x="727" y="9780"/>
                  <a:pt x="767" y="9825"/>
                  <a:pt x="778" y="9888"/>
                </a:cubicBezTo>
                <a:cubicBezTo>
                  <a:pt x="721" y="9814"/>
                  <a:pt x="710" y="9712"/>
                  <a:pt x="648" y="9649"/>
                </a:cubicBezTo>
                <a:cubicBezTo>
                  <a:pt x="648" y="9644"/>
                  <a:pt x="659" y="9644"/>
                  <a:pt x="665" y="9638"/>
                </a:cubicBezTo>
                <a:cubicBezTo>
                  <a:pt x="580" y="9451"/>
                  <a:pt x="517" y="9258"/>
                  <a:pt x="460" y="9059"/>
                </a:cubicBezTo>
                <a:cubicBezTo>
                  <a:pt x="455" y="9065"/>
                  <a:pt x="449" y="9065"/>
                  <a:pt x="449" y="9065"/>
                </a:cubicBezTo>
                <a:cubicBezTo>
                  <a:pt x="455" y="9008"/>
                  <a:pt x="426" y="8963"/>
                  <a:pt x="409" y="8912"/>
                </a:cubicBezTo>
                <a:close/>
                <a:moveTo>
                  <a:pt x="13295" y="9876"/>
                </a:moveTo>
                <a:cubicBezTo>
                  <a:pt x="13283" y="9882"/>
                  <a:pt x="13266" y="9888"/>
                  <a:pt x="13255" y="9893"/>
                </a:cubicBezTo>
                <a:cubicBezTo>
                  <a:pt x="13266" y="9893"/>
                  <a:pt x="13278" y="9899"/>
                  <a:pt x="13295" y="9899"/>
                </a:cubicBezTo>
                <a:cubicBezTo>
                  <a:pt x="13295" y="9893"/>
                  <a:pt x="13295" y="9882"/>
                  <a:pt x="13295" y="9876"/>
                </a:cubicBezTo>
                <a:close/>
                <a:moveTo>
                  <a:pt x="784" y="9894"/>
                </a:moveTo>
                <a:cubicBezTo>
                  <a:pt x="787" y="9894"/>
                  <a:pt x="791" y="9896"/>
                  <a:pt x="795" y="9899"/>
                </a:cubicBezTo>
                <a:cubicBezTo>
                  <a:pt x="809" y="9904"/>
                  <a:pt x="808" y="9926"/>
                  <a:pt x="795" y="9926"/>
                </a:cubicBezTo>
                <a:cubicBezTo>
                  <a:pt x="792" y="9926"/>
                  <a:pt x="788" y="9925"/>
                  <a:pt x="784" y="9922"/>
                </a:cubicBezTo>
                <a:cubicBezTo>
                  <a:pt x="775" y="9917"/>
                  <a:pt x="773" y="9894"/>
                  <a:pt x="784" y="9894"/>
                </a:cubicBezTo>
                <a:close/>
                <a:moveTo>
                  <a:pt x="13442" y="9303"/>
                </a:moveTo>
                <a:cubicBezTo>
                  <a:pt x="13408" y="9388"/>
                  <a:pt x="13391" y="9485"/>
                  <a:pt x="13340" y="9564"/>
                </a:cubicBezTo>
                <a:cubicBezTo>
                  <a:pt x="13346" y="9536"/>
                  <a:pt x="13357" y="9502"/>
                  <a:pt x="13363" y="9473"/>
                </a:cubicBezTo>
                <a:cubicBezTo>
                  <a:pt x="13357" y="9473"/>
                  <a:pt x="13340" y="9468"/>
                  <a:pt x="13334" y="9468"/>
                </a:cubicBezTo>
                <a:cubicBezTo>
                  <a:pt x="13329" y="9536"/>
                  <a:pt x="13283" y="9593"/>
                  <a:pt x="13278" y="9661"/>
                </a:cubicBezTo>
                <a:cubicBezTo>
                  <a:pt x="13317" y="9638"/>
                  <a:pt x="13323" y="9593"/>
                  <a:pt x="13346" y="9559"/>
                </a:cubicBezTo>
                <a:lnTo>
                  <a:pt x="13346" y="9559"/>
                </a:lnTo>
                <a:cubicBezTo>
                  <a:pt x="13317" y="9672"/>
                  <a:pt x="13272" y="9780"/>
                  <a:pt x="13221" y="9888"/>
                </a:cubicBezTo>
                <a:cubicBezTo>
                  <a:pt x="13221" y="9888"/>
                  <a:pt x="13215" y="9888"/>
                  <a:pt x="13215" y="9893"/>
                </a:cubicBezTo>
                <a:cubicBezTo>
                  <a:pt x="13215" y="9893"/>
                  <a:pt x="13215" y="9899"/>
                  <a:pt x="13215" y="9899"/>
                </a:cubicBezTo>
                <a:cubicBezTo>
                  <a:pt x="13204" y="9922"/>
                  <a:pt x="13192" y="9939"/>
                  <a:pt x="13181" y="9961"/>
                </a:cubicBezTo>
                <a:cubicBezTo>
                  <a:pt x="13192" y="9927"/>
                  <a:pt x="13204" y="9899"/>
                  <a:pt x="13209" y="9871"/>
                </a:cubicBezTo>
                <a:cubicBezTo>
                  <a:pt x="13226" y="9814"/>
                  <a:pt x="13249" y="9763"/>
                  <a:pt x="13278" y="9717"/>
                </a:cubicBezTo>
                <a:lnTo>
                  <a:pt x="13255" y="9700"/>
                </a:lnTo>
                <a:cubicBezTo>
                  <a:pt x="13249" y="9712"/>
                  <a:pt x="13238" y="9734"/>
                  <a:pt x="13232" y="9746"/>
                </a:cubicBezTo>
                <a:lnTo>
                  <a:pt x="13209" y="9757"/>
                </a:lnTo>
                <a:lnTo>
                  <a:pt x="13209" y="9734"/>
                </a:lnTo>
                <a:lnTo>
                  <a:pt x="13238" y="9734"/>
                </a:lnTo>
                <a:cubicBezTo>
                  <a:pt x="13238" y="9706"/>
                  <a:pt x="13244" y="9678"/>
                  <a:pt x="13244" y="9655"/>
                </a:cubicBezTo>
                <a:cubicBezTo>
                  <a:pt x="13278" y="9632"/>
                  <a:pt x="13289" y="9598"/>
                  <a:pt x="13289" y="9564"/>
                </a:cubicBezTo>
                <a:cubicBezTo>
                  <a:pt x="13289" y="9519"/>
                  <a:pt x="13329" y="9491"/>
                  <a:pt x="13312" y="9445"/>
                </a:cubicBezTo>
                <a:lnTo>
                  <a:pt x="13312" y="9445"/>
                </a:lnTo>
                <a:cubicBezTo>
                  <a:pt x="13329" y="9451"/>
                  <a:pt x="13346" y="9456"/>
                  <a:pt x="13363" y="9462"/>
                </a:cubicBezTo>
                <a:cubicBezTo>
                  <a:pt x="13385" y="9428"/>
                  <a:pt x="13397" y="9388"/>
                  <a:pt x="13402" y="9349"/>
                </a:cubicBezTo>
                <a:cubicBezTo>
                  <a:pt x="13414" y="9332"/>
                  <a:pt x="13431" y="9315"/>
                  <a:pt x="13442" y="9303"/>
                </a:cubicBezTo>
                <a:close/>
                <a:moveTo>
                  <a:pt x="714" y="9932"/>
                </a:moveTo>
                <a:cubicBezTo>
                  <a:pt x="727" y="9932"/>
                  <a:pt x="742" y="9935"/>
                  <a:pt x="755" y="9939"/>
                </a:cubicBezTo>
                <a:cubicBezTo>
                  <a:pt x="744" y="9939"/>
                  <a:pt x="721" y="9944"/>
                  <a:pt x="710" y="9944"/>
                </a:cubicBezTo>
                <a:cubicBezTo>
                  <a:pt x="716" y="9961"/>
                  <a:pt x="727" y="9973"/>
                  <a:pt x="733" y="9990"/>
                </a:cubicBezTo>
                <a:lnTo>
                  <a:pt x="693" y="9990"/>
                </a:lnTo>
                <a:cubicBezTo>
                  <a:pt x="682" y="9973"/>
                  <a:pt x="682" y="9956"/>
                  <a:pt x="687" y="9939"/>
                </a:cubicBezTo>
                <a:cubicBezTo>
                  <a:pt x="695" y="9934"/>
                  <a:pt x="704" y="9932"/>
                  <a:pt x="714" y="9932"/>
                </a:cubicBezTo>
                <a:close/>
                <a:moveTo>
                  <a:pt x="13147" y="9990"/>
                </a:moveTo>
                <a:cubicBezTo>
                  <a:pt x="13153" y="9995"/>
                  <a:pt x="13153" y="10001"/>
                  <a:pt x="13153" y="10001"/>
                </a:cubicBezTo>
                <a:lnTo>
                  <a:pt x="13147" y="10001"/>
                </a:lnTo>
                <a:cubicBezTo>
                  <a:pt x="13147" y="9995"/>
                  <a:pt x="13147" y="9995"/>
                  <a:pt x="13147" y="9990"/>
                </a:cubicBezTo>
                <a:close/>
                <a:moveTo>
                  <a:pt x="1096" y="9882"/>
                </a:moveTo>
                <a:cubicBezTo>
                  <a:pt x="1119" y="9927"/>
                  <a:pt x="1141" y="9973"/>
                  <a:pt x="1164" y="10018"/>
                </a:cubicBezTo>
                <a:cubicBezTo>
                  <a:pt x="1124" y="9984"/>
                  <a:pt x="1113" y="9927"/>
                  <a:pt x="1085" y="9882"/>
                </a:cubicBezTo>
                <a:close/>
                <a:moveTo>
                  <a:pt x="908" y="10025"/>
                </a:moveTo>
                <a:cubicBezTo>
                  <a:pt x="913" y="10025"/>
                  <a:pt x="917" y="10031"/>
                  <a:pt x="920" y="10041"/>
                </a:cubicBezTo>
                <a:cubicBezTo>
                  <a:pt x="915" y="10046"/>
                  <a:pt x="910" y="10049"/>
                  <a:pt x="905" y="10049"/>
                </a:cubicBezTo>
                <a:cubicBezTo>
                  <a:pt x="900" y="10049"/>
                  <a:pt x="895" y="10045"/>
                  <a:pt x="892" y="10035"/>
                </a:cubicBezTo>
                <a:cubicBezTo>
                  <a:pt x="899" y="10028"/>
                  <a:pt x="904" y="10025"/>
                  <a:pt x="908" y="10025"/>
                </a:cubicBezTo>
                <a:close/>
                <a:moveTo>
                  <a:pt x="1170" y="10024"/>
                </a:moveTo>
                <a:cubicBezTo>
                  <a:pt x="1175" y="10030"/>
                  <a:pt x="1175" y="10041"/>
                  <a:pt x="1181" y="10047"/>
                </a:cubicBezTo>
                <a:cubicBezTo>
                  <a:pt x="1181" y="10052"/>
                  <a:pt x="1175" y="10052"/>
                  <a:pt x="1175" y="10058"/>
                </a:cubicBezTo>
                <a:cubicBezTo>
                  <a:pt x="1170" y="10047"/>
                  <a:pt x="1164" y="10041"/>
                  <a:pt x="1158" y="10030"/>
                </a:cubicBezTo>
                <a:cubicBezTo>
                  <a:pt x="1164" y="10030"/>
                  <a:pt x="1170" y="10024"/>
                  <a:pt x="1170" y="10024"/>
                </a:cubicBezTo>
                <a:close/>
                <a:moveTo>
                  <a:pt x="1374" y="10018"/>
                </a:moveTo>
                <a:lnTo>
                  <a:pt x="1374" y="10018"/>
                </a:lnTo>
                <a:cubicBezTo>
                  <a:pt x="1385" y="10030"/>
                  <a:pt x="1391" y="10041"/>
                  <a:pt x="1397" y="10058"/>
                </a:cubicBezTo>
                <a:cubicBezTo>
                  <a:pt x="1398" y="10070"/>
                  <a:pt x="1395" y="10075"/>
                  <a:pt x="1391" y="10075"/>
                </a:cubicBezTo>
                <a:cubicBezTo>
                  <a:pt x="1378" y="10075"/>
                  <a:pt x="1348" y="10027"/>
                  <a:pt x="1374" y="10018"/>
                </a:cubicBezTo>
                <a:close/>
                <a:moveTo>
                  <a:pt x="1181" y="10069"/>
                </a:moveTo>
                <a:cubicBezTo>
                  <a:pt x="1187" y="10069"/>
                  <a:pt x="1192" y="10075"/>
                  <a:pt x="1192" y="10075"/>
                </a:cubicBezTo>
                <a:cubicBezTo>
                  <a:pt x="1192" y="10081"/>
                  <a:pt x="1192" y="10086"/>
                  <a:pt x="1192" y="10092"/>
                </a:cubicBezTo>
                <a:cubicBezTo>
                  <a:pt x="1187" y="10086"/>
                  <a:pt x="1187" y="10075"/>
                  <a:pt x="1181" y="10069"/>
                </a:cubicBezTo>
                <a:close/>
                <a:moveTo>
                  <a:pt x="929" y="10072"/>
                </a:moveTo>
                <a:cubicBezTo>
                  <a:pt x="936" y="10072"/>
                  <a:pt x="943" y="10076"/>
                  <a:pt x="943" y="10086"/>
                </a:cubicBezTo>
                <a:cubicBezTo>
                  <a:pt x="946" y="10096"/>
                  <a:pt x="936" y="10102"/>
                  <a:pt x="927" y="10102"/>
                </a:cubicBezTo>
                <a:cubicBezTo>
                  <a:pt x="920" y="10102"/>
                  <a:pt x="914" y="10099"/>
                  <a:pt x="914" y="10092"/>
                </a:cubicBezTo>
                <a:cubicBezTo>
                  <a:pt x="911" y="10079"/>
                  <a:pt x="920" y="10072"/>
                  <a:pt x="929" y="10072"/>
                </a:cubicBezTo>
                <a:close/>
                <a:moveTo>
                  <a:pt x="722" y="9999"/>
                </a:moveTo>
                <a:cubicBezTo>
                  <a:pt x="732" y="9999"/>
                  <a:pt x="740" y="10005"/>
                  <a:pt x="744" y="10018"/>
                </a:cubicBezTo>
                <a:cubicBezTo>
                  <a:pt x="767" y="10052"/>
                  <a:pt x="778" y="10092"/>
                  <a:pt x="807" y="10126"/>
                </a:cubicBezTo>
                <a:lnTo>
                  <a:pt x="801" y="10126"/>
                </a:lnTo>
                <a:cubicBezTo>
                  <a:pt x="799" y="10127"/>
                  <a:pt x="798" y="10127"/>
                  <a:pt x="796" y="10127"/>
                </a:cubicBezTo>
                <a:cubicBezTo>
                  <a:pt x="786" y="10127"/>
                  <a:pt x="776" y="10113"/>
                  <a:pt x="761" y="10103"/>
                </a:cubicBezTo>
                <a:lnTo>
                  <a:pt x="750" y="10109"/>
                </a:lnTo>
                <a:cubicBezTo>
                  <a:pt x="744" y="10075"/>
                  <a:pt x="716" y="10035"/>
                  <a:pt x="710" y="10001"/>
                </a:cubicBezTo>
                <a:cubicBezTo>
                  <a:pt x="714" y="10000"/>
                  <a:pt x="718" y="9999"/>
                  <a:pt x="722" y="9999"/>
                </a:cubicBezTo>
                <a:close/>
                <a:moveTo>
                  <a:pt x="760" y="10125"/>
                </a:moveTo>
                <a:cubicBezTo>
                  <a:pt x="772" y="10125"/>
                  <a:pt x="788" y="10141"/>
                  <a:pt x="772" y="10149"/>
                </a:cubicBezTo>
                <a:cubicBezTo>
                  <a:pt x="767" y="10149"/>
                  <a:pt x="755" y="10143"/>
                  <a:pt x="750" y="10137"/>
                </a:cubicBezTo>
                <a:cubicBezTo>
                  <a:pt x="750" y="10128"/>
                  <a:pt x="754" y="10125"/>
                  <a:pt x="760" y="10125"/>
                </a:cubicBezTo>
                <a:close/>
                <a:moveTo>
                  <a:pt x="1226" y="10126"/>
                </a:moveTo>
                <a:cubicBezTo>
                  <a:pt x="1232" y="10137"/>
                  <a:pt x="1238" y="10149"/>
                  <a:pt x="1238" y="10160"/>
                </a:cubicBezTo>
                <a:lnTo>
                  <a:pt x="1238" y="10166"/>
                </a:lnTo>
                <a:cubicBezTo>
                  <a:pt x="1238" y="10160"/>
                  <a:pt x="1232" y="10160"/>
                  <a:pt x="1226" y="10160"/>
                </a:cubicBezTo>
                <a:lnTo>
                  <a:pt x="1215" y="10137"/>
                </a:lnTo>
                <a:lnTo>
                  <a:pt x="1221" y="10126"/>
                </a:lnTo>
                <a:close/>
                <a:moveTo>
                  <a:pt x="1249" y="10177"/>
                </a:moveTo>
                <a:cubicBezTo>
                  <a:pt x="1249" y="10188"/>
                  <a:pt x="1255" y="10200"/>
                  <a:pt x="1260" y="10211"/>
                </a:cubicBezTo>
                <a:lnTo>
                  <a:pt x="1260" y="10228"/>
                </a:lnTo>
                <a:cubicBezTo>
                  <a:pt x="1255" y="10211"/>
                  <a:pt x="1249" y="10200"/>
                  <a:pt x="1243" y="10188"/>
                </a:cubicBezTo>
                <a:cubicBezTo>
                  <a:pt x="1243" y="10188"/>
                  <a:pt x="1243" y="10183"/>
                  <a:pt x="1249" y="10177"/>
                </a:cubicBezTo>
                <a:close/>
                <a:moveTo>
                  <a:pt x="926" y="10103"/>
                </a:moveTo>
                <a:lnTo>
                  <a:pt x="926" y="10103"/>
                </a:lnTo>
                <a:cubicBezTo>
                  <a:pt x="977" y="10126"/>
                  <a:pt x="994" y="10177"/>
                  <a:pt x="1028" y="10217"/>
                </a:cubicBezTo>
                <a:cubicBezTo>
                  <a:pt x="1016" y="10222"/>
                  <a:pt x="1005" y="10228"/>
                  <a:pt x="994" y="10234"/>
                </a:cubicBezTo>
                <a:cubicBezTo>
                  <a:pt x="965" y="10188"/>
                  <a:pt x="943" y="10149"/>
                  <a:pt x="926" y="10103"/>
                </a:cubicBezTo>
                <a:close/>
                <a:moveTo>
                  <a:pt x="1022" y="10234"/>
                </a:moveTo>
                <a:lnTo>
                  <a:pt x="1022" y="10234"/>
                </a:lnTo>
                <a:cubicBezTo>
                  <a:pt x="1028" y="10239"/>
                  <a:pt x="1033" y="10245"/>
                  <a:pt x="1039" y="10251"/>
                </a:cubicBezTo>
                <a:cubicBezTo>
                  <a:pt x="1039" y="10262"/>
                  <a:pt x="1035" y="10267"/>
                  <a:pt x="1029" y="10267"/>
                </a:cubicBezTo>
                <a:cubicBezTo>
                  <a:pt x="1016" y="10267"/>
                  <a:pt x="998" y="10242"/>
                  <a:pt x="1022" y="10234"/>
                </a:cubicBezTo>
                <a:close/>
                <a:moveTo>
                  <a:pt x="13045" y="10285"/>
                </a:moveTo>
                <a:cubicBezTo>
                  <a:pt x="13045" y="10285"/>
                  <a:pt x="13039" y="10291"/>
                  <a:pt x="13039" y="10291"/>
                </a:cubicBezTo>
                <a:cubicBezTo>
                  <a:pt x="13039" y="10285"/>
                  <a:pt x="13039" y="10285"/>
                  <a:pt x="13045" y="10285"/>
                </a:cubicBezTo>
                <a:close/>
                <a:moveTo>
                  <a:pt x="13039" y="10245"/>
                </a:moveTo>
                <a:cubicBezTo>
                  <a:pt x="13034" y="10273"/>
                  <a:pt x="13017" y="10302"/>
                  <a:pt x="12994" y="10330"/>
                </a:cubicBezTo>
                <a:cubicBezTo>
                  <a:pt x="13011" y="10302"/>
                  <a:pt x="13022" y="10273"/>
                  <a:pt x="13034" y="10245"/>
                </a:cubicBezTo>
                <a:close/>
                <a:moveTo>
                  <a:pt x="12994" y="10279"/>
                </a:moveTo>
                <a:lnTo>
                  <a:pt x="12988" y="10291"/>
                </a:lnTo>
                <a:cubicBezTo>
                  <a:pt x="12983" y="10296"/>
                  <a:pt x="12971" y="10302"/>
                  <a:pt x="12965" y="10302"/>
                </a:cubicBezTo>
                <a:lnTo>
                  <a:pt x="12960" y="10325"/>
                </a:lnTo>
                <a:cubicBezTo>
                  <a:pt x="12954" y="10330"/>
                  <a:pt x="12943" y="10336"/>
                  <a:pt x="12937" y="10347"/>
                </a:cubicBezTo>
                <a:cubicBezTo>
                  <a:pt x="12937" y="10336"/>
                  <a:pt x="12943" y="10325"/>
                  <a:pt x="12943" y="10319"/>
                </a:cubicBezTo>
                <a:cubicBezTo>
                  <a:pt x="12943" y="10313"/>
                  <a:pt x="12948" y="10313"/>
                  <a:pt x="12948" y="10308"/>
                </a:cubicBezTo>
                <a:lnTo>
                  <a:pt x="12954" y="10308"/>
                </a:lnTo>
                <a:cubicBezTo>
                  <a:pt x="12960" y="10296"/>
                  <a:pt x="12965" y="10291"/>
                  <a:pt x="12965" y="10279"/>
                </a:cubicBezTo>
                <a:close/>
                <a:moveTo>
                  <a:pt x="1074" y="10334"/>
                </a:moveTo>
                <a:cubicBezTo>
                  <a:pt x="1077" y="10334"/>
                  <a:pt x="1081" y="10335"/>
                  <a:pt x="1085" y="10336"/>
                </a:cubicBezTo>
                <a:cubicBezTo>
                  <a:pt x="1090" y="10353"/>
                  <a:pt x="1085" y="10359"/>
                  <a:pt x="1068" y="10359"/>
                </a:cubicBezTo>
                <a:cubicBezTo>
                  <a:pt x="1058" y="10345"/>
                  <a:pt x="1060" y="10334"/>
                  <a:pt x="1074" y="10334"/>
                </a:cubicBezTo>
                <a:close/>
                <a:moveTo>
                  <a:pt x="1283" y="10245"/>
                </a:moveTo>
                <a:cubicBezTo>
                  <a:pt x="1311" y="10285"/>
                  <a:pt x="1334" y="10330"/>
                  <a:pt x="1357" y="10376"/>
                </a:cubicBezTo>
                <a:lnTo>
                  <a:pt x="1351" y="10376"/>
                </a:lnTo>
                <a:cubicBezTo>
                  <a:pt x="1340" y="10353"/>
                  <a:pt x="1334" y="10330"/>
                  <a:pt x="1311" y="10313"/>
                </a:cubicBezTo>
                <a:cubicBezTo>
                  <a:pt x="1300" y="10296"/>
                  <a:pt x="1283" y="10273"/>
                  <a:pt x="1277" y="10256"/>
                </a:cubicBezTo>
                <a:cubicBezTo>
                  <a:pt x="1277" y="10251"/>
                  <a:pt x="1277" y="10245"/>
                  <a:pt x="1283" y="10245"/>
                </a:cubicBezTo>
                <a:close/>
                <a:moveTo>
                  <a:pt x="12931" y="10353"/>
                </a:moveTo>
                <a:cubicBezTo>
                  <a:pt x="12943" y="10359"/>
                  <a:pt x="12948" y="10364"/>
                  <a:pt x="12954" y="10364"/>
                </a:cubicBezTo>
                <a:cubicBezTo>
                  <a:pt x="12954" y="10370"/>
                  <a:pt x="12954" y="10376"/>
                  <a:pt x="12948" y="10381"/>
                </a:cubicBezTo>
                <a:cubicBezTo>
                  <a:pt x="12937" y="10381"/>
                  <a:pt x="12926" y="10376"/>
                  <a:pt x="12920" y="10376"/>
                </a:cubicBezTo>
                <a:cubicBezTo>
                  <a:pt x="12920" y="10376"/>
                  <a:pt x="12920" y="10370"/>
                  <a:pt x="12920" y="10370"/>
                </a:cubicBezTo>
                <a:cubicBezTo>
                  <a:pt x="12926" y="10364"/>
                  <a:pt x="12931" y="10359"/>
                  <a:pt x="12931" y="10353"/>
                </a:cubicBezTo>
                <a:close/>
                <a:moveTo>
                  <a:pt x="13011" y="10359"/>
                </a:moveTo>
                <a:cubicBezTo>
                  <a:pt x="13011" y="10364"/>
                  <a:pt x="13005" y="10376"/>
                  <a:pt x="13000" y="10381"/>
                </a:cubicBezTo>
                <a:cubicBezTo>
                  <a:pt x="13000" y="10376"/>
                  <a:pt x="13000" y="10370"/>
                  <a:pt x="13000" y="10364"/>
                </a:cubicBezTo>
                <a:cubicBezTo>
                  <a:pt x="13005" y="10359"/>
                  <a:pt x="13011" y="10359"/>
                  <a:pt x="13011" y="10359"/>
                </a:cubicBezTo>
                <a:close/>
                <a:moveTo>
                  <a:pt x="1108" y="10397"/>
                </a:moveTo>
                <a:cubicBezTo>
                  <a:pt x="1111" y="10397"/>
                  <a:pt x="1115" y="10397"/>
                  <a:pt x="1119" y="10398"/>
                </a:cubicBezTo>
                <a:cubicBezTo>
                  <a:pt x="1128" y="10412"/>
                  <a:pt x="1126" y="10422"/>
                  <a:pt x="1112" y="10422"/>
                </a:cubicBezTo>
                <a:cubicBezTo>
                  <a:pt x="1109" y="10422"/>
                  <a:pt x="1106" y="10422"/>
                  <a:pt x="1102" y="10421"/>
                </a:cubicBezTo>
                <a:cubicBezTo>
                  <a:pt x="1092" y="10407"/>
                  <a:pt x="1094" y="10397"/>
                  <a:pt x="1108" y="10397"/>
                </a:cubicBezTo>
                <a:close/>
                <a:moveTo>
                  <a:pt x="1374" y="10410"/>
                </a:moveTo>
                <a:lnTo>
                  <a:pt x="1374" y="10410"/>
                </a:lnTo>
                <a:cubicBezTo>
                  <a:pt x="1380" y="10415"/>
                  <a:pt x="1385" y="10421"/>
                  <a:pt x="1385" y="10432"/>
                </a:cubicBezTo>
                <a:cubicBezTo>
                  <a:pt x="1385" y="10427"/>
                  <a:pt x="1380" y="10427"/>
                  <a:pt x="1380" y="10421"/>
                </a:cubicBezTo>
                <a:cubicBezTo>
                  <a:pt x="1380" y="10415"/>
                  <a:pt x="1374" y="10410"/>
                  <a:pt x="1374" y="10410"/>
                </a:cubicBezTo>
                <a:close/>
                <a:moveTo>
                  <a:pt x="1385" y="10432"/>
                </a:moveTo>
                <a:lnTo>
                  <a:pt x="1385" y="10432"/>
                </a:lnTo>
                <a:cubicBezTo>
                  <a:pt x="1391" y="10438"/>
                  <a:pt x="1391" y="10438"/>
                  <a:pt x="1397" y="10444"/>
                </a:cubicBezTo>
                <a:cubicBezTo>
                  <a:pt x="1397" y="10444"/>
                  <a:pt x="1391" y="10444"/>
                  <a:pt x="1391" y="10449"/>
                </a:cubicBezTo>
                <a:cubicBezTo>
                  <a:pt x="1385" y="10444"/>
                  <a:pt x="1385" y="10438"/>
                  <a:pt x="1385" y="10432"/>
                </a:cubicBezTo>
                <a:close/>
                <a:moveTo>
                  <a:pt x="12914" y="10376"/>
                </a:moveTo>
                <a:cubicBezTo>
                  <a:pt x="12920" y="10381"/>
                  <a:pt x="12931" y="10387"/>
                  <a:pt x="12943" y="10393"/>
                </a:cubicBezTo>
                <a:cubicBezTo>
                  <a:pt x="12926" y="10421"/>
                  <a:pt x="12914" y="10449"/>
                  <a:pt x="12892" y="10478"/>
                </a:cubicBezTo>
                <a:cubicBezTo>
                  <a:pt x="12892" y="10472"/>
                  <a:pt x="12892" y="10461"/>
                  <a:pt x="12892" y="10455"/>
                </a:cubicBezTo>
                <a:cubicBezTo>
                  <a:pt x="12920" y="10444"/>
                  <a:pt x="12926" y="10404"/>
                  <a:pt x="12914" y="10376"/>
                </a:cubicBezTo>
                <a:close/>
                <a:moveTo>
                  <a:pt x="12965" y="10603"/>
                </a:moveTo>
                <a:cubicBezTo>
                  <a:pt x="12954" y="10608"/>
                  <a:pt x="12931" y="10620"/>
                  <a:pt x="12926" y="10625"/>
                </a:cubicBezTo>
                <a:cubicBezTo>
                  <a:pt x="12926" y="10637"/>
                  <a:pt x="12931" y="10659"/>
                  <a:pt x="12931" y="10671"/>
                </a:cubicBezTo>
                <a:cubicBezTo>
                  <a:pt x="12937" y="10648"/>
                  <a:pt x="12943" y="10625"/>
                  <a:pt x="12965" y="10603"/>
                </a:cubicBezTo>
                <a:close/>
                <a:moveTo>
                  <a:pt x="12977" y="10410"/>
                </a:moveTo>
                <a:cubicBezTo>
                  <a:pt x="12977" y="10415"/>
                  <a:pt x="12977" y="10415"/>
                  <a:pt x="12971" y="10421"/>
                </a:cubicBezTo>
                <a:cubicBezTo>
                  <a:pt x="12971" y="10432"/>
                  <a:pt x="12977" y="10444"/>
                  <a:pt x="12977" y="10455"/>
                </a:cubicBezTo>
                <a:cubicBezTo>
                  <a:pt x="12897" y="10523"/>
                  <a:pt x="12892" y="10648"/>
                  <a:pt x="12801" y="10710"/>
                </a:cubicBezTo>
                <a:lnTo>
                  <a:pt x="12818" y="10727"/>
                </a:lnTo>
                <a:cubicBezTo>
                  <a:pt x="12807" y="10727"/>
                  <a:pt x="12790" y="10733"/>
                  <a:pt x="12778" y="10744"/>
                </a:cubicBezTo>
                <a:cubicBezTo>
                  <a:pt x="12829" y="10654"/>
                  <a:pt x="12875" y="10563"/>
                  <a:pt x="12926" y="10472"/>
                </a:cubicBezTo>
                <a:cubicBezTo>
                  <a:pt x="12937" y="10455"/>
                  <a:pt x="12954" y="10432"/>
                  <a:pt x="12971" y="10410"/>
                </a:cubicBezTo>
                <a:close/>
                <a:moveTo>
                  <a:pt x="12225" y="10721"/>
                </a:moveTo>
                <a:cubicBezTo>
                  <a:pt x="12226" y="10721"/>
                  <a:pt x="12227" y="10721"/>
                  <a:pt x="12228" y="10722"/>
                </a:cubicBezTo>
                <a:cubicBezTo>
                  <a:pt x="12245" y="10733"/>
                  <a:pt x="12228" y="10756"/>
                  <a:pt x="12211" y="10756"/>
                </a:cubicBezTo>
                <a:cubicBezTo>
                  <a:pt x="12201" y="10745"/>
                  <a:pt x="12214" y="10721"/>
                  <a:pt x="12225" y="10721"/>
                </a:cubicBezTo>
                <a:close/>
                <a:moveTo>
                  <a:pt x="12438" y="10739"/>
                </a:moveTo>
                <a:cubicBezTo>
                  <a:pt x="12438" y="10756"/>
                  <a:pt x="12432" y="10761"/>
                  <a:pt x="12421" y="10773"/>
                </a:cubicBezTo>
                <a:cubicBezTo>
                  <a:pt x="12426" y="10761"/>
                  <a:pt x="12432" y="10750"/>
                  <a:pt x="12438" y="10739"/>
                </a:cubicBezTo>
                <a:close/>
                <a:moveTo>
                  <a:pt x="12676" y="10778"/>
                </a:moveTo>
                <a:cubicBezTo>
                  <a:pt x="12676" y="10778"/>
                  <a:pt x="12676" y="10784"/>
                  <a:pt x="12676" y="10784"/>
                </a:cubicBezTo>
                <a:lnTo>
                  <a:pt x="12670" y="10784"/>
                </a:lnTo>
                <a:lnTo>
                  <a:pt x="12676" y="10778"/>
                </a:lnTo>
                <a:close/>
                <a:moveTo>
                  <a:pt x="12693" y="10756"/>
                </a:moveTo>
                <a:cubicBezTo>
                  <a:pt x="12716" y="10756"/>
                  <a:pt x="12716" y="10767"/>
                  <a:pt x="12710" y="10784"/>
                </a:cubicBezTo>
                <a:cubicBezTo>
                  <a:pt x="12693" y="10784"/>
                  <a:pt x="12687" y="10778"/>
                  <a:pt x="12693" y="10756"/>
                </a:cubicBezTo>
                <a:close/>
                <a:moveTo>
                  <a:pt x="12687" y="10795"/>
                </a:moveTo>
                <a:cubicBezTo>
                  <a:pt x="12687" y="10807"/>
                  <a:pt x="12687" y="10818"/>
                  <a:pt x="12676" y="10824"/>
                </a:cubicBezTo>
                <a:cubicBezTo>
                  <a:pt x="12670" y="10818"/>
                  <a:pt x="12670" y="10818"/>
                  <a:pt x="12670" y="10818"/>
                </a:cubicBezTo>
                <a:cubicBezTo>
                  <a:pt x="12676" y="10807"/>
                  <a:pt x="12682" y="10801"/>
                  <a:pt x="12687" y="10795"/>
                </a:cubicBezTo>
                <a:close/>
                <a:moveTo>
                  <a:pt x="12370" y="10841"/>
                </a:moveTo>
                <a:lnTo>
                  <a:pt x="12370" y="10841"/>
                </a:lnTo>
                <a:cubicBezTo>
                  <a:pt x="12364" y="10847"/>
                  <a:pt x="12358" y="10864"/>
                  <a:pt x="12353" y="10875"/>
                </a:cubicBezTo>
                <a:cubicBezTo>
                  <a:pt x="12353" y="10875"/>
                  <a:pt x="12353" y="10881"/>
                  <a:pt x="12358" y="10881"/>
                </a:cubicBezTo>
                <a:lnTo>
                  <a:pt x="12353" y="10881"/>
                </a:lnTo>
                <a:cubicBezTo>
                  <a:pt x="12347" y="10892"/>
                  <a:pt x="12330" y="10909"/>
                  <a:pt x="12319" y="10920"/>
                </a:cubicBezTo>
                <a:cubicBezTo>
                  <a:pt x="12330" y="10892"/>
                  <a:pt x="12353" y="10875"/>
                  <a:pt x="12358" y="10847"/>
                </a:cubicBezTo>
                <a:lnTo>
                  <a:pt x="12364" y="10847"/>
                </a:lnTo>
                <a:cubicBezTo>
                  <a:pt x="12364" y="10841"/>
                  <a:pt x="12370" y="10841"/>
                  <a:pt x="12370" y="10841"/>
                </a:cubicBezTo>
                <a:close/>
                <a:moveTo>
                  <a:pt x="1469" y="10949"/>
                </a:moveTo>
                <a:cubicBezTo>
                  <a:pt x="1480" y="10949"/>
                  <a:pt x="1493" y="10956"/>
                  <a:pt x="1493" y="10971"/>
                </a:cubicBezTo>
                <a:cubicBezTo>
                  <a:pt x="1490" y="10975"/>
                  <a:pt x="1485" y="10976"/>
                  <a:pt x="1481" y="10976"/>
                </a:cubicBezTo>
                <a:cubicBezTo>
                  <a:pt x="1468" y="10976"/>
                  <a:pt x="1453" y="10967"/>
                  <a:pt x="1453" y="10954"/>
                </a:cubicBezTo>
                <a:cubicBezTo>
                  <a:pt x="1457" y="10951"/>
                  <a:pt x="1463" y="10949"/>
                  <a:pt x="1469" y="10949"/>
                </a:cubicBezTo>
                <a:close/>
                <a:moveTo>
                  <a:pt x="12030" y="10968"/>
                </a:moveTo>
                <a:cubicBezTo>
                  <a:pt x="12041" y="10968"/>
                  <a:pt x="12053" y="10986"/>
                  <a:pt x="12041" y="10994"/>
                </a:cubicBezTo>
                <a:cubicBezTo>
                  <a:pt x="12037" y="11001"/>
                  <a:pt x="12033" y="11004"/>
                  <a:pt x="12029" y="11004"/>
                </a:cubicBezTo>
                <a:cubicBezTo>
                  <a:pt x="12019" y="11004"/>
                  <a:pt x="12010" y="10989"/>
                  <a:pt x="12018" y="10977"/>
                </a:cubicBezTo>
                <a:cubicBezTo>
                  <a:pt x="12021" y="10971"/>
                  <a:pt x="12025" y="10968"/>
                  <a:pt x="12030" y="10968"/>
                </a:cubicBezTo>
                <a:close/>
                <a:moveTo>
                  <a:pt x="1491" y="10984"/>
                </a:moveTo>
                <a:cubicBezTo>
                  <a:pt x="1495" y="10984"/>
                  <a:pt x="1500" y="10987"/>
                  <a:pt x="1504" y="10994"/>
                </a:cubicBezTo>
                <a:cubicBezTo>
                  <a:pt x="1499" y="10994"/>
                  <a:pt x="1499" y="11000"/>
                  <a:pt x="1499" y="11000"/>
                </a:cubicBezTo>
                <a:cubicBezTo>
                  <a:pt x="1499" y="11000"/>
                  <a:pt x="1499" y="11005"/>
                  <a:pt x="1499" y="11005"/>
                </a:cubicBezTo>
                <a:cubicBezTo>
                  <a:pt x="1499" y="11008"/>
                  <a:pt x="1497" y="11009"/>
                  <a:pt x="1494" y="11009"/>
                </a:cubicBezTo>
                <a:cubicBezTo>
                  <a:pt x="1489" y="11009"/>
                  <a:pt x="1483" y="11006"/>
                  <a:pt x="1476" y="11000"/>
                </a:cubicBezTo>
                <a:cubicBezTo>
                  <a:pt x="1479" y="10990"/>
                  <a:pt x="1485" y="10984"/>
                  <a:pt x="1491" y="10984"/>
                </a:cubicBezTo>
                <a:close/>
                <a:moveTo>
                  <a:pt x="818" y="9973"/>
                </a:moveTo>
                <a:lnTo>
                  <a:pt x="818" y="9973"/>
                </a:lnTo>
                <a:cubicBezTo>
                  <a:pt x="880" y="10064"/>
                  <a:pt x="931" y="10166"/>
                  <a:pt x="982" y="10262"/>
                </a:cubicBezTo>
                <a:cubicBezTo>
                  <a:pt x="994" y="10279"/>
                  <a:pt x="999" y="10313"/>
                  <a:pt x="1022" y="10319"/>
                </a:cubicBezTo>
                <a:cubicBezTo>
                  <a:pt x="1022" y="10308"/>
                  <a:pt x="1028" y="10291"/>
                  <a:pt x="1028" y="10285"/>
                </a:cubicBezTo>
                <a:cubicBezTo>
                  <a:pt x="1039" y="10279"/>
                  <a:pt x="1062" y="10279"/>
                  <a:pt x="1073" y="10279"/>
                </a:cubicBezTo>
                <a:cubicBezTo>
                  <a:pt x="1068" y="10291"/>
                  <a:pt x="1068" y="10308"/>
                  <a:pt x="1068" y="10319"/>
                </a:cubicBezTo>
                <a:cubicBezTo>
                  <a:pt x="1050" y="10319"/>
                  <a:pt x="1033" y="10325"/>
                  <a:pt x="1028" y="10347"/>
                </a:cubicBezTo>
                <a:cubicBezTo>
                  <a:pt x="1045" y="10398"/>
                  <a:pt x="1090" y="10438"/>
                  <a:pt x="1113" y="10495"/>
                </a:cubicBezTo>
                <a:cubicBezTo>
                  <a:pt x="1130" y="10517"/>
                  <a:pt x="1141" y="10557"/>
                  <a:pt x="1175" y="10569"/>
                </a:cubicBezTo>
                <a:cubicBezTo>
                  <a:pt x="1175" y="10540"/>
                  <a:pt x="1164" y="10512"/>
                  <a:pt x="1136" y="10495"/>
                </a:cubicBezTo>
                <a:cubicBezTo>
                  <a:pt x="1130" y="10472"/>
                  <a:pt x="1090" y="10438"/>
                  <a:pt x="1124" y="10421"/>
                </a:cubicBezTo>
                <a:lnTo>
                  <a:pt x="1124" y="10421"/>
                </a:lnTo>
                <a:cubicBezTo>
                  <a:pt x="1130" y="10438"/>
                  <a:pt x="1147" y="10449"/>
                  <a:pt x="1164" y="10449"/>
                </a:cubicBezTo>
                <a:cubicBezTo>
                  <a:pt x="1164" y="10455"/>
                  <a:pt x="1153" y="10466"/>
                  <a:pt x="1147" y="10466"/>
                </a:cubicBezTo>
                <a:cubicBezTo>
                  <a:pt x="1158" y="10472"/>
                  <a:pt x="1175" y="10478"/>
                  <a:pt x="1181" y="10483"/>
                </a:cubicBezTo>
                <a:lnTo>
                  <a:pt x="1209" y="10517"/>
                </a:lnTo>
                <a:cubicBezTo>
                  <a:pt x="1198" y="10523"/>
                  <a:pt x="1181" y="10523"/>
                  <a:pt x="1170" y="10529"/>
                </a:cubicBezTo>
                <a:cubicBezTo>
                  <a:pt x="1192" y="10534"/>
                  <a:pt x="1209" y="10540"/>
                  <a:pt x="1226" y="10546"/>
                </a:cubicBezTo>
                <a:cubicBezTo>
                  <a:pt x="1221" y="10546"/>
                  <a:pt x="1209" y="10557"/>
                  <a:pt x="1209" y="10557"/>
                </a:cubicBezTo>
                <a:cubicBezTo>
                  <a:pt x="1238" y="10597"/>
                  <a:pt x="1260" y="10642"/>
                  <a:pt x="1289" y="10682"/>
                </a:cubicBezTo>
                <a:cubicBezTo>
                  <a:pt x="1323" y="10693"/>
                  <a:pt x="1317" y="10733"/>
                  <a:pt x="1329" y="10761"/>
                </a:cubicBezTo>
                <a:cubicBezTo>
                  <a:pt x="1260" y="10727"/>
                  <a:pt x="1243" y="10648"/>
                  <a:pt x="1198" y="10591"/>
                </a:cubicBezTo>
                <a:cubicBezTo>
                  <a:pt x="1198" y="10582"/>
                  <a:pt x="1192" y="10579"/>
                  <a:pt x="1186" y="10579"/>
                </a:cubicBezTo>
                <a:cubicBezTo>
                  <a:pt x="1171" y="10579"/>
                  <a:pt x="1152" y="10595"/>
                  <a:pt x="1175" y="10603"/>
                </a:cubicBezTo>
                <a:cubicBezTo>
                  <a:pt x="1249" y="10710"/>
                  <a:pt x="1311" y="10818"/>
                  <a:pt x="1380" y="10920"/>
                </a:cubicBezTo>
                <a:cubicBezTo>
                  <a:pt x="1408" y="10954"/>
                  <a:pt x="1431" y="10994"/>
                  <a:pt x="1453" y="11034"/>
                </a:cubicBezTo>
                <a:cubicBezTo>
                  <a:pt x="1397" y="10988"/>
                  <a:pt x="1368" y="10915"/>
                  <a:pt x="1323" y="10858"/>
                </a:cubicBezTo>
                <a:cubicBezTo>
                  <a:pt x="1317" y="10858"/>
                  <a:pt x="1306" y="10864"/>
                  <a:pt x="1300" y="10864"/>
                </a:cubicBezTo>
                <a:cubicBezTo>
                  <a:pt x="1306" y="10858"/>
                  <a:pt x="1317" y="10847"/>
                  <a:pt x="1323" y="10841"/>
                </a:cubicBezTo>
                <a:cubicBezTo>
                  <a:pt x="1311" y="10835"/>
                  <a:pt x="1294" y="10824"/>
                  <a:pt x="1289" y="10818"/>
                </a:cubicBezTo>
                <a:cubicBezTo>
                  <a:pt x="1283" y="10813"/>
                  <a:pt x="1277" y="10795"/>
                  <a:pt x="1277" y="10790"/>
                </a:cubicBezTo>
                <a:cubicBezTo>
                  <a:pt x="1272" y="10790"/>
                  <a:pt x="1260" y="10784"/>
                  <a:pt x="1249" y="10778"/>
                </a:cubicBezTo>
                <a:cubicBezTo>
                  <a:pt x="1249" y="10773"/>
                  <a:pt x="1255" y="10761"/>
                  <a:pt x="1255" y="10756"/>
                </a:cubicBezTo>
                <a:cubicBezTo>
                  <a:pt x="1130" y="10597"/>
                  <a:pt x="1050" y="10404"/>
                  <a:pt x="937" y="10239"/>
                </a:cubicBezTo>
                <a:cubicBezTo>
                  <a:pt x="914" y="10143"/>
                  <a:pt x="841" y="10069"/>
                  <a:pt x="818" y="9973"/>
                </a:cubicBezTo>
                <a:close/>
                <a:moveTo>
                  <a:pt x="12285" y="10960"/>
                </a:moveTo>
                <a:cubicBezTo>
                  <a:pt x="12285" y="10977"/>
                  <a:pt x="12279" y="10988"/>
                  <a:pt x="12273" y="11005"/>
                </a:cubicBezTo>
                <a:cubicBezTo>
                  <a:pt x="12273" y="11005"/>
                  <a:pt x="12262" y="11011"/>
                  <a:pt x="12262" y="11011"/>
                </a:cubicBezTo>
                <a:cubicBezTo>
                  <a:pt x="12245" y="11034"/>
                  <a:pt x="12228" y="11056"/>
                  <a:pt x="12205" y="11074"/>
                </a:cubicBezTo>
                <a:cubicBezTo>
                  <a:pt x="12211" y="11056"/>
                  <a:pt x="12222" y="11039"/>
                  <a:pt x="12234" y="11022"/>
                </a:cubicBezTo>
                <a:cubicBezTo>
                  <a:pt x="12251" y="11000"/>
                  <a:pt x="12268" y="10983"/>
                  <a:pt x="12285" y="10960"/>
                </a:cubicBezTo>
                <a:close/>
                <a:moveTo>
                  <a:pt x="1487" y="11079"/>
                </a:moveTo>
                <a:lnTo>
                  <a:pt x="1487" y="11079"/>
                </a:lnTo>
                <a:cubicBezTo>
                  <a:pt x="1493" y="11085"/>
                  <a:pt x="1504" y="11096"/>
                  <a:pt x="1510" y="11102"/>
                </a:cubicBezTo>
                <a:cubicBezTo>
                  <a:pt x="1504" y="11108"/>
                  <a:pt x="1504" y="11113"/>
                  <a:pt x="1504" y="11119"/>
                </a:cubicBezTo>
                <a:cubicBezTo>
                  <a:pt x="1499" y="11119"/>
                  <a:pt x="1493" y="11125"/>
                  <a:pt x="1493" y="11125"/>
                </a:cubicBezTo>
                <a:cubicBezTo>
                  <a:pt x="1493" y="11108"/>
                  <a:pt x="1493" y="11096"/>
                  <a:pt x="1487" y="11079"/>
                </a:cubicBezTo>
                <a:close/>
                <a:moveTo>
                  <a:pt x="1533" y="11170"/>
                </a:moveTo>
                <a:lnTo>
                  <a:pt x="1533" y="11170"/>
                </a:lnTo>
                <a:cubicBezTo>
                  <a:pt x="1544" y="11176"/>
                  <a:pt x="1555" y="11181"/>
                  <a:pt x="1561" y="11193"/>
                </a:cubicBezTo>
                <a:cubicBezTo>
                  <a:pt x="1567" y="11198"/>
                  <a:pt x="1567" y="11204"/>
                  <a:pt x="1567" y="11215"/>
                </a:cubicBezTo>
                <a:cubicBezTo>
                  <a:pt x="1555" y="11198"/>
                  <a:pt x="1544" y="11187"/>
                  <a:pt x="1533" y="11170"/>
                </a:cubicBezTo>
                <a:close/>
                <a:moveTo>
                  <a:pt x="11859" y="11194"/>
                </a:moveTo>
                <a:cubicBezTo>
                  <a:pt x="11874" y="11194"/>
                  <a:pt x="11849" y="11236"/>
                  <a:pt x="11829" y="11236"/>
                </a:cubicBezTo>
                <a:cubicBezTo>
                  <a:pt x="11826" y="11236"/>
                  <a:pt x="11822" y="11235"/>
                  <a:pt x="11819" y="11232"/>
                </a:cubicBezTo>
                <a:cubicBezTo>
                  <a:pt x="11825" y="11215"/>
                  <a:pt x="11831" y="11204"/>
                  <a:pt x="11848" y="11198"/>
                </a:cubicBezTo>
                <a:cubicBezTo>
                  <a:pt x="11853" y="11195"/>
                  <a:pt x="11856" y="11194"/>
                  <a:pt x="11859" y="11194"/>
                </a:cubicBezTo>
                <a:close/>
                <a:moveTo>
                  <a:pt x="1782" y="11329"/>
                </a:moveTo>
                <a:cubicBezTo>
                  <a:pt x="1788" y="11334"/>
                  <a:pt x="1788" y="11340"/>
                  <a:pt x="1788" y="11340"/>
                </a:cubicBezTo>
                <a:cubicBezTo>
                  <a:pt x="1788" y="11340"/>
                  <a:pt x="1782" y="11334"/>
                  <a:pt x="1782" y="11334"/>
                </a:cubicBezTo>
                <a:cubicBezTo>
                  <a:pt x="1782" y="11334"/>
                  <a:pt x="1782" y="11329"/>
                  <a:pt x="1782" y="11329"/>
                </a:cubicBezTo>
                <a:close/>
                <a:moveTo>
                  <a:pt x="12285" y="11328"/>
                </a:moveTo>
                <a:cubicBezTo>
                  <a:pt x="12290" y="11328"/>
                  <a:pt x="12293" y="11334"/>
                  <a:pt x="12296" y="11346"/>
                </a:cubicBezTo>
                <a:cubicBezTo>
                  <a:pt x="12291" y="11354"/>
                  <a:pt x="12285" y="11358"/>
                  <a:pt x="12281" y="11358"/>
                </a:cubicBezTo>
                <a:cubicBezTo>
                  <a:pt x="12275" y="11358"/>
                  <a:pt x="12271" y="11352"/>
                  <a:pt x="12268" y="11340"/>
                </a:cubicBezTo>
                <a:cubicBezTo>
                  <a:pt x="12276" y="11332"/>
                  <a:pt x="12281" y="11328"/>
                  <a:pt x="12285" y="11328"/>
                </a:cubicBezTo>
                <a:close/>
                <a:moveTo>
                  <a:pt x="12237" y="11383"/>
                </a:moveTo>
                <a:cubicBezTo>
                  <a:pt x="12243" y="11383"/>
                  <a:pt x="12247" y="11388"/>
                  <a:pt x="12251" y="11397"/>
                </a:cubicBezTo>
                <a:cubicBezTo>
                  <a:pt x="12243" y="11405"/>
                  <a:pt x="12237" y="11409"/>
                  <a:pt x="12233" y="11409"/>
                </a:cubicBezTo>
                <a:cubicBezTo>
                  <a:pt x="12228" y="11409"/>
                  <a:pt x="12225" y="11403"/>
                  <a:pt x="12222" y="11391"/>
                </a:cubicBezTo>
                <a:cubicBezTo>
                  <a:pt x="12227" y="11386"/>
                  <a:pt x="12232" y="11383"/>
                  <a:pt x="12237" y="11383"/>
                </a:cubicBezTo>
                <a:close/>
                <a:moveTo>
                  <a:pt x="12205" y="11068"/>
                </a:moveTo>
                <a:cubicBezTo>
                  <a:pt x="12120" y="11198"/>
                  <a:pt x="12007" y="11306"/>
                  <a:pt x="11910" y="11420"/>
                </a:cubicBezTo>
                <a:cubicBezTo>
                  <a:pt x="11910" y="11420"/>
                  <a:pt x="11904" y="11414"/>
                  <a:pt x="11904" y="11414"/>
                </a:cubicBezTo>
                <a:cubicBezTo>
                  <a:pt x="11950" y="11357"/>
                  <a:pt x="12001" y="11300"/>
                  <a:pt x="12052" y="11249"/>
                </a:cubicBezTo>
                <a:cubicBezTo>
                  <a:pt x="12097" y="11181"/>
                  <a:pt x="12148" y="11119"/>
                  <a:pt x="12205" y="11068"/>
                </a:cubicBezTo>
                <a:close/>
                <a:moveTo>
                  <a:pt x="1533" y="11130"/>
                </a:moveTo>
                <a:cubicBezTo>
                  <a:pt x="1590" y="11198"/>
                  <a:pt x="1646" y="11261"/>
                  <a:pt x="1703" y="11323"/>
                </a:cubicBezTo>
                <a:cubicBezTo>
                  <a:pt x="1720" y="11352"/>
                  <a:pt x="1743" y="11374"/>
                  <a:pt x="1765" y="11397"/>
                </a:cubicBezTo>
                <a:cubicBezTo>
                  <a:pt x="1771" y="11414"/>
                  <a:pt x="1771" y="11425"/>
                  <a:pt x="1777" y="11442"/>
                </a:cubicBezTo>
                <a:cubicBezTo>
                  <a:pt x="1754" y="11420"/>
                  <a:pt x="1737" y="11403"/>
                  <a:pt x="1726" y="11374"/>
                </a:cubicBezTo>
                <a:lnTo>
                  <a:pt x="1709" y="11374"/>
                </a:lnTo>
                <a:cubicBezTo>
                  <a:pt x="1709" y="11369"/>
                  <a:pt x="1709" y="11369"/>
                  <a:pt x="1703" y="11363"/>
                </a:cubicBezTo>
                <a:cubicBezTo>
                  <a:pt x="1697" y="11363"/>
                  <a:pt x="1692" y="11357"/>
                  <a:pt x="1680" y="11357"/>
                </a:cubicBezTo>
                <a:cubicBezTo>
                  <a:pt x="1680" y="11352"/>
                  <a:pt x="1680" y="11352"/>
                  <a:pt x="1675" y="11346"/>
                </a:cubicBezTo>
                <a:cubicBezTo>
                  <a:pt x="1658" y="11289"/>
                  <a:pt x="1607" y="11255"/>
                  <a:pt x="1590" y="11198"/>
                </a:cubicBezTo>
                <a:cubicBezTo>
                  <a:pt x="1572" y="11181"/>
                  <a:pt x="1550" y="11170"/>
                  <a:pt x="1533" y="11164"/>
                </a:cubicBezTo>
                <a:cubicBezTo>
                  <a:pt x="1527" y="11159"/>
                  <a:pt x="1527" y="11153"/>
                  <a:pt x="1521" y="11147"/>
                </a:cubicBezTo>
                <a:cubicBezTo>
                  <a:pt x="1527" y="11147"/>
                  <a:pt x="1533" y="11142"/>
                  <a:pt x="1533" y="11130"/>
                </a:cubicBezTo>
                <a:close/>
                <a:moveTo>
                  <a:pt x="12171" y="11451"/>
                </a:moveTo>
                <a:cubicBezTo>
                  <a:pt x="12190" y="11451"/>
                  <a:pt x="12181" y="11483"/>
                  <a:pt x="12166" y="11483"/>
                </a:cubicBezTo>
                <a:cubicBezTo>
                  <a:pt x="12162" y="11483"/>
                  <a:pt x="12158" y="11481"/>
                  <a:pt x="12154" y="11476"/>
                </a:cubicBezTo>
                <a:cubicBezTo>
                  <a:pt x="12154" y="11471"/>
                  <a:pt x="12160" y="11459"/>
                  <a:pt x="12160" y="11454"/>
                </a:cubicBezTo>
                <a:cubicBezTo>
                  <a:pt x="12164" y="11452"/>
                  <a:pt x="12168" y="11451"/>
                  <a:pt x="12171" y="11451"/>
                </a:cubicBezTo>
                <a:close/>
                <a:moveTo>
                  <a:pt x="1805" y="11431"/>
                </a:moveTo>
                <a:lnTo>
                  <a:pt x="1845" y="11476"/>
                </a:lnTo>
                <a:cubicBezTo>
                  <a:pt x="1845" y="11482"/>
                  <a:pt x="1839" y="11488"/>
                  <a:pt x="1833" y="11493"/>
                </a:cubicBezTo>
                <a:cubicBezTo>
                  <a:pt x="1816" y="11482"/>
                  <a:pt x="1799" y="11471"/>
                  <a:pt x="1788" y="11454"/>
                </a:cubicBezTo>
                <a:cubicBezTo>
                  <a:pt x="1794" y="11448"/>
                  <a:pt x="1799" y="11442"/>
                  <a:pt x="1805" y="11431"/>
                </a:cubicBezTo>
                <a:close/>
                <a:moveTo>
                  <a:pt x="1987" y="11488"/>
                </a:moveTo>
                <a:lnTo>
                  <a:pt x="1998" y="11493"/>
                </a:lnTo>
                <a:cubicBezTo>
                  <a:pt x="1998" y="11493"/>
                  <a:pt x="2004" y="11499"/>
                  <a:pt x="2004" y="11505"/>
                </a:cubicBezTo>
                <a:cubicBezTo>
                  <a:pt x="2004" y="11510"/>
                  <a:pt x="1998" y="11522"/>
                  <a:pt x="1992" y="11527"/>
                </a:cubicBezTo>
                <a:cubicBezTo>
                  <a:pt x="1998" y="11527"/>
                  <a:pt x="1998" y="11527"/>
                  <a:pt x="2004" y="11533"/>
                </a:cubicBezTo>
                <a:lnTo>
                  <a:pt x="2004" y="11539"/>
                </a:lnTo>
                <a:cubicBezTo>
                  <a:pt x="1992" y="11533"/>
                  <a:pt x="1987" y="11522"/>
                  <a:pt x="1981" y="11516"/>
                </a:cubicBezTo>
                <a:lnTo>
                  <a:pt x="1987" y="11488"/>
                </a:lnTo>
                <a:close/>
                <a:moveTo>
                  <a:pt x="1816" y="11374"/>
                </a:moveTo>
                <a:cubicBezTo>
                  <a:pt x="1822" y="11374"/>
                  <a:pt x="1828" y="11380"/>
                  <a:pt x="1833" y="11386"/>
                </a:cubicBezTo>
                <a:cubicBezTo>
                  <a:pt x="1850" y="11414"/>
                  <a:pt x="1879" y="11437"/>
                  <a:pt x="1907" y="11459"/>
                </a:cubicBezTo>
                <a:cubicBezTo>
                  <a:pt x="1930" y="11488"/>
                  <a:pt x="1958" y="11522"/>
                  <a:pt x="1981" y="11550"/>
                </a:cubicBezTo>
                <a:cubicBezTo>
                  <a:pt x="1953" y="11527"/>
                  <a:pt x="1924" y="11505"/>
                  <a:pt x="1902" y="11488"/>
                </a:cubicBezTo>
                <a:lnTo>
                  <a:pt x="1902" y="11482"/>
                </a:lnTo>
                <a:cubicBezTo>
                  <a:pt x="1868" y="11448"/>
                  <a:pt x="1845" y="11408"/>
                  <a:pt x="1816" y="11374"/>
                </a:cubicBezTo>
                <a:close/>
                <a:moveTo>
                  <a:pt x="11893" y="11425"/>
                </a:moveTo>
                <a:lnTo>
                  <a:pt x="11893" y="11425"/>
                </a:lnTo>
                <a:cubicBezTo>
                  <a:pt x="11876" y="11476"/>
                  <a:pt x="11825" y="11505"/>
                  <a:pt x="11797" y="11550"/>
                </a:cubicBezTo>
                <a:lnTo>
                  <a:pt x="11785" y="11544"/>
                </a:lnTo>
                <a:cubicBezTo>
                  <a:pt x="11825" y="11505"/>
                  <a:pt x="11859" y="11465"/>
                  <a:pt x="11893" y="11425"/>
                </a:cubicBezTo>
                <a:close/>
                <a:moveTo>
                  <a:pt x="2004" y="11550"/>
                </a:moveTo>
                <a:lnTo>
                  <a:pt x="2004" y="11550"/>
                </a:lnTo>
                <a:cubicBezTo>
                  <a:pt x="2026" y="11556"/>
                  <a:pt x="2043" y="11567"/>
                  <a:pt x="2060" y="11573"/>
                </a:cubicBezTo>
                <a:cubicBezTo>
                  <a:pt x="2060" y="11573"/>
                  <a:pt x="2060" y="11578"/>
                  <a:pt x="2066" y="11578"/>
                </a:cubicBezTo>
                <a:cubicBezTo>
                  <a:pt x="2049" y="11578"/>
                  <a:pt x="2032" y="11584"/>
                  <a:pt x="2015" y="11584"/>
                </a:cubicBezTo>
                <a:cubicBezTo>
                  <a:pt x="2009" y="11578"/>
                  <a:pt x="2004" y="11573"/>
                  <a:pt x="1998" y="11567"/>
                </a:cubicBezTo>
                <a:lnTo>
                  <a:pt x="1992" y="11567"/>
                </a:lnTo>
                <a:lnTo>
                  <a:pt x="2009" y="11556"/>
                </a:lnTo>
                <a:cubicBezTo>
                  <a:pt x="2009" y="11556"/>
                  <a:pt x="2009" y="11556"/>
                  <a:pt x="2004" y="11550"/>
                </a:cubicBezTo>
                <a:close/>
                <a:moveTo>
                  <a:pt x="1850" y="11476"/>
                </a:moveTo>
                <a:cubicBezTo>
                  <a:pt x="1862" y="11493"/>
                  <a:pt x="1879" y="11505"/>
                  <a:pt x="1890" y="11516"/>
                </a:cubicBezTo>
                <a:cubicBezTo>
                  <a:pt x="1907" y="11539"/>
                  <a:pt x="1919" y="11561"/>
                  <a:pt x="1930" y="11584"/>
                </a:cubicBezTo>
                <a:cubicBezTo>
                  <a:pt x="1936" y="11584"/>
                  <a:pt x="1941" y="11590"/>
                  <a:pt x="1947" y="11590"/>
                </a:cubicBezTo>
                <a:cubicBezTo>
                  <a:pt x="1953" y="11595"/>
                  <a:pt x="1958" y="11601"/>
                  <a:pt x="1964" y="11607"/>
                </a:cubicBezTo>
                <a:cubicBezTo>
                  <a:pt x="1953" y="11601"/>
                  <a:pt x="1947" y="11601"/>
                  <a:pt x="1936" y="11595"/>
                </a:cubicBezTo>
                <a:cubicBezTo>
                  <a:pt x="1919" y="11573"/>
                  <a:pt x="1896" y="11550"/>
                  <a:pt x="1879" y="11533"/>
                </a:cubicBezTo>
                <a:cubicBezTo>
                  <a:pt x="1873" y="11527"/>
                  <a:pt x="1873" y="11527"/>
                  <a:pt x="1873" y="11527"/>
                </a:cubicBezTo>
                <a:cubicBezTo>
                  <a:pt x="1862" y="11522"/>
                  <a:pt x="1856" y="11510"/>
                  <a:pt x="1845" y="11505"/>
                </a:cubicBezTo>
                <a:cubicBezTo>
                  <a:pt x="1850" y="11499"/>
                  <a:pt x="1850" y="11488"/>
                  <a:pt x="1850" y="11476"/>
                </a:cubicBezTo>
                <a:close/>
                <a:moveTo>
                  <a:pt x="2027" y="11596"/>
                </a:moveTo>
                <a:lnTo>
                  <a:pt x="2027" y="11596"/>
                </a:lnTo>
                <a:cubicBezTo>
                  <a:pt x="2032" y="11601"/>
                  <a:pt x="2038" y="11601"/>
                  <a:pt x="2043" y="11601"/>
                </a:cubicBezTo>
                <a:lnTo>
                  <a:pt x="2043" y="11607"/>
                </a:lnTo>
                <a:cubicBezTo>
                  <a:pt x="2038" y="11601"/>
                  <a:pt x="2032" y="11601"/>
                  <a:pt x="2027" y="11596"/>
                </a:cubicBezTo>
                <a:close/>
                <a:moveTo>
                  <a:pt x="12131" y="11482"/>
                </a:moveTo>
                <a:cubicBezTo>
                  <a:pt x="12143" y="11488"/>
                  <a:pt x="12148" y="11499"/>
                  <a:pt x="12160" y="11505"/>
                </a:cubicBezTo>
                <a:cubicBezTo>
                  <a:pt x="12131" y="11544"/>
                  <a:pt x="12097" y="11578"/>
                  <a:pt x="12063" y="11613"/>
                </a:cubicBezTo>
                <a:cubicBezTo>
                  <a:pt x="12063" y="11561"/>
                  <a:pt x="12103" y="11522"/>
                  <a:pt x="12131" y="11482"/>
                </a:cubicBezTo>
                <a:close/>
                <a:moveTo>
                  <a:pt x="12043" y="11599"/>
                </a:moveTo>
                <a:cubicBezTo>
                  <a:pt x="12057" y="11599"/>
                  <a:pt x="12066" y="11620"/>
                  <a:pt x="12052" y="11630"/>
                </a:cubicBezTo>
                <a:cubicBezTo>
                  <a:pt x="12049" y="11631"/>
                  <a:pt x="12047" y="11632"/>
                  <a:pt x="12044" y="11632"/>
                </a:cubicBezTo>
                <a:cubicBezTo>
                  <a:pt x="12030" y="11632"/>
                  <a:pt x="12021" y="11611"/>
                  <a:pt x="12035" y="11601"/>
                </a:cubicBezTo>
                <a:cubicBezTo>
                  <a:pt x="12038" y="11599"/>
                  <a:pt x="12040" y="11599"/>
                  <a:pt x="12043" y="11599"/>
                </a:cubicBezTo>
                <a:close/>
                <a:moveTo>
                  <a:pt x="12007" y="11641"/>
                </a:moveTo>
                <a:cubicBezTo>
                  <a:pt x="12024" y="11647"/>
                  <a:pt x="12024" y="11658"/>
                  <a:pt x="12007" y="11669"/>
                </a:cubicBezTo>
                <a:cubicBezTo>
                  <a:pt x="11990" y="11664"/>
                  <a:pt x="11990" y="11652"/>
                  <a:pt x="12007" y="11641"/>
                </a:cubicBezTo>
                <a:close/>
                <a:moveTo>
                  <a:pt x="2009" y="11618"/>
                </a:moveTo>
                <a:cubicBezTo>
                  <a:pt x="2032" y="11635"/>
                  <a:pt x="2055" y="11652"/>
                  <a:pt x="2072" y="11669"/>
                </a:cubicBezTo>
                <a:cubicBezTo>
                  <a:pt x="2082" y="11679"/>
                  <a:pt x="2087" y="11689"/>
                  <a:pt x="2096" y="11699"/>
                </a:cubicBezTo>
                <a:lnTo>
                  <a:pt x="2096" y="11699"/>
                </a:lnTo>
                <a:cubicBezTo>
                  <a:pt x="2095" y="11698"/>
                  <a:pt x="2095" y="11698"/>
                  <a:pt x="2094" y="11698"/>
                </a:cubicBezTo>
                <a:lnTo>
                  <a:pt x="2094" y="11698"/>
                </a:lnTo>
                <a:cubicBezTo>
                  <a:pt x="2096" y="11699"/>
                  <a:pt x="2097" y="11700"/>
                  <a:pt x="2098" y="11702"/>
                </a:cubicBezTo>
                <a:lnTo>
                  <a:pt x="2098" y="11702"/>
                </a:lnTo>
                <a:cubicBezTo>
                  <a:pt x="2082" y="11691"/>
                  <a:pt x="2071" y="11680"/>
                  <a:pt x="2060" y="11669"/>
                </a:cubicBezTo>
                <a:cubicBezTo>
                  <a:pt x="2060" y="11669"/>
                  <a:pt x="2055" y="11669"/>
                  <a:pt x="2055" y="11664"/>
                </a:cubicBezTo>
                <a:cubicBezTo>
                  <a:pt x="2038" y="11652"/>
                  <a:pt x="2026" y="11635"/>
                  <a:pt x="2009" y="11618"/>
                </a:cubicBezTo>
                <a:close/>
                <a:moveTo>
                  <a:pt x="2055" y="11618"/>
                </a:moveTo>
                <a:cubicBezTo>
                  <a:pt x="2066" y="11618"/>
                  <a:pt x="2072" y="11624"/>
                  <a:pt x="2077" y="11624"/>
                </a:cubicBezTo>
                <a:cubicBezTo>
                  <a:pt x="2089" y="11641"/>
                  <a:pt x="2106" y="11647"/>
                  <a:pt x="2117" y="11658"/>
                </a:cubicBezTo>
                <a:cubicBezTo>
                  <a:pt x="2144" y="11669"/>
                  <a:pt x="2156" y="11700"/>
                  <a:pt x="2177" y="11718"/>
                </a:cubicBezTo>
                <a:lnTo>
                  <a:pt x="2177" y="11718"/>
                </a:lnTo>
                <a:cubicBezTo>
                  <a:pt x="2149" y="11696"/>
                  <a:pt x="2122" y="11674"/>
                  <a:pt x="2089" y="11652"/>
                </a:cubicBezTo>
                <a:cubicBezTo>
                  <a:pt x="2077" y="11641"/>
                  <a:pt x="2066" y="11624"/>
                  <a:pt x="2055" y="11618"/>
                </a:cubicBezTo>
                <a:close/>
                <a:moveTo>
                  <a:pt x="2096" y="11699"/>
                </a:moveTo>
                <a:cubicBezTo>
                  <a:pt x="2118" y="11715"/>
                  <a:pt x="2140" y="11732"/>
                  <a:pt x="2157" y="11754"/>
                </a:cubicBezTo>
                <a:cubicBezTo>
                  <a:pt x="2140" y="11743"/>
                  <a:pt x="2129" y="11732"/>
                  <a:pt x="2111" y="11720"/>
                </a:cubicBezTo>
                <a:cubicBezTo>
                  <a:pt x="2107" y="11716"/>
                  <a:pt x="2103" y="11708"/>
                  <a:pt x="2098" y="11702"/>
                </a:cubicBezTo>
                <a:lnTo>
                  <a:pt x="2098" y="11702"/>
                </a:lnTo>
                <a:cubicBezTo>
                  <a:pt x="2099" y="11702"/>
                  <a:pt x="2099" y="11703"/>
                  <a:pt x="2100" y="11703"/>
                </a:cubicBezTo>
                <a:cubicBezTo>
                  <a:pt x="2099" y="11702"/>
                  <a:pt x="2097" y="11700"/>
                  <a:pt x="2096" y="11699"/>
                </a:cubicBezTo>
                <a:close/>
                <a:moveTo>
                  <a:pt x="12750" y="10795"/>
                </a:moveTo>
                <a:lnTo>
                  <a:pt x="12750" y="10795"/>
                </a:lnTo>
                <a:cubicBezTo>
                  <a:pt x="12727" y="10864"/>
                  <a:pt x="12670" y="10915"/>
                  <a:pt x="12631" y="10977"/>
                </a:cubicBezTo>
                <a:cubicBezTo>
                  <a:pt x="12636" y="10983"/>
                  <a:pt x="12642" y="10988"/>
                  <a:pt x="12648" y="10994"/>
                </a:cubicBezTo>
                <a:cubicBezTo>
                  <a:pt x="12636" y="10988"/>
                  <a:pt x="12625" y="10983"/>
                  <a:pt x="12619" y="10983"/>
                </a:cubicBezTo>
                <a:cubicBezTo>
                  <a:pt x="12614" y="10994"/>
                  <a:pt x="12614" y="11011"/>
                  <a:pt x="12608" y="11022"/>
                </a:cubicBezTo>
                <a:cubicBezTo>
                  <a:pt x="12602" y="11028"/>
                  <a:pt x="12591" y="11039"/>
                  <a:pt x="12585" y="11045"/>
                </a:cubicBezTo>
                <a:lnTo>
                  <a:pt x="12585" y="11074"/>
                </a:lnTo>
                <a:lnTo>
                  <a:pt x="12563" y="11079"/>
                </a:lnTo>
                <a:cubicBezTo>
                  <a:pt x="12455" y="11249"/>
                  <a:pt x="12302" y="11391"/>
                  <a:pt x="12188" y="11556"/>
                </a:cubicBezTo>
                <a:cubicBezTo>
                  <a:pt x="12109" y="11613"/>
                  <a:pt x="12063" y="11703"/>
                  <a:pt x="11984" y="11760"/>
                </a:cubicBezTo>
                <a:cubicBezTo>
                  <a:pt x="12046" y="11669"/>
                  <a:pt x="12126" y="11590"/>
                  <a:pt x="12194" y="11505"/>
                </a:cubicBezTo>
                <a:cubicBezTo>
                  <a:pt x="12205" y="11488"/>
                  <a:pt x="12239" y="11471"/>
                  <a:pt x="12234" y="11448"/>
                </a:cubicBezTo>
                <a:cubicBezTo>
                  <a:pt x="12222" y="11448"/>
                  <a:pt x="12205" y="11454"/>
                  <a:pt x="12200" y="11454"/>
                </a:cubicBezTo>
                <a:lnTo>
                  <a:pt x="12177" y="11414"/>
                </a:lnTo>
                <a:cubicBezTo>
                  <a:pt x="12188" y="11414"/>
                  <a:pt x="12205" y="11408"/>
                  <a:pt x="12217" y="11408"/>
                </a:cubicBezTo>
                <a:cubicBezTo>
                  <a:pt x="12222" y="11425"/>
                  <a:pt x="12234" y="11431"/>
                  <a:pt x="12256" y="11431"/>
                </a:cubicBezTo>
                <a:cubicBezTo>
                  <a:pt x="12302" y="11397"/>
                  <a:pt x="12324" y="11340"/>
                  <a:pt x="12364" y="11300"/>
                </a:cubicBezTo>
                <a:cubicBezTo>
                  <a:pt x="12381" y="11278"/>
                  <a:pt x="12415" y="11249"/>
                  <a:pt x="12415" y="11215"/>
                </a:cubicBezTo>
                <a:lnTo>
                  <a:pt x="12415" y="11215"/>
                </a:lnTo>
                <a:cubicBezTo>
                  <a:pt x="12387" y="11227"/>
                  <a:pt x="12364" y="11249"/>
                  <a:pt x="12358" y="11278"/>
                </a:cubicBezTo>
                <a:cubicBezTo>
                  <a:pt x="12340" y="11287"/>
                  <a:pt x="12326" y="11325"/>
                  <a:pt x="12306" y="11325"/>
                </a:cubicBezTo>
                <a:cubicBezTo>
                  <a:pt x="12301" y="11325"/>
                  <a:pt x="12296" y="11323"/>
                  <a:pt x="12290" y="11317"/>
                </a:cubicBezTo>
                <a:cubicBezTo>
                  <a:pt x="12307" y="11300"/>
                  <a:pt x="12307" y="11283"/>
                  <a:pt x="12302" y="11266"/>
                </a:cubicBezTo>
                <a:lnTo>
                  <a:pt x="12302" y="11266"/>
                </a:lnTo>
                <a:cubicBezTo>
                  <a:pt x="12307" y="11272"/>
                  <a:pt x="12324" y="11272"/>
                  <a:pt x="12330" y="11278"/>
                </a:cubicBezTo>
                <a:lnTo>
                  <a:pt x="12330" y="11238"/>
                </a:lnTo>
                <a:cubicBezTo>
                  <a:pt x="12336" y="11227"/>
                  <a:pt x="12347" y="11215"/>
                  <a:pt x="12353" y="11204"/>
                </a:cubicBezTo>
                <a:cubicBezTo>
                  <a:pt x="12358" y="11210"/>
                  <a:pt x="12370" y="11227"/>
                  <a:pt x="12375" y="11238"/>
                </a:cubicBezTo>
                <a:cubicBezTo>
                  <a:pt x="12375" y="11215"/>
                  <a:pt x="12375" y="11198"/>
                  <a:pt x="12375" y="11176"/>
                </a:cubicBezTo>
                <a:cubicBezTo>
                  <a:pt x="12375" y="11181"/>
                  <a:pt x="12387" y="11187"/>
                  <a:pt x="12392" y="11193"/>
                </a:cubicBezTo>
                <a:cubicBezTo>
                  <a:pt x="12421" y="11147"/>
                  <a:pt x="12449" y="11113"/>
                  <a:pt x="12478" y="11074"/>
                </a:cubicBezTo>
                <a:cubicBezTo>
                  <a:pt x="12478" y="11034"/>
                  <a:pt x="12517" y="11022"/>
                  <a:pt x="12546" y="11005"/>
                </a:cubicBezTo>
                <a:lnTo>
                  <a:pt x="12546" y="11005"/>
                </a:lnTo>
                <a:cubicBezTo>
                  <a:pt x="12534" y="11079"/>
                  <a:pt x="12466" y="11130"/>
                  <a:pt x="12426" y="11187"/>
                </a:cubicBezTo>
                <a:cubicBezTo>
                  <a:pt x="12406" y="11195"/>
                  <a:pt x="12423" y="11217"/>
                  <a:pt x="12437" y="11217"/>
                </a:cubicBezTo>
                <a:cubicBezTo>
                  <a:pt x="12443" y="11217"/>
                  <a:pt x="12448" y="11214"/>
                  <a:pt x="12449" y="11204"/>
                </a:cubicBezTo>
                <a:cubicBezTo>
                  <a:pt x="12523" y="11102"/>
                  <a:pt x="12597" y="11005"/>
                  <a:pt x="12670" y="10903"/>
                </a:cubicBezTo>
                <a:cubicBezTo>
                  <a:pt x="12699" y="10864"/>
                  <a:pt x="12722" y="10830"/>
                  <a:pt x="12750" y="10795"/>
                </a:cubicBezTo>
                <a:close/>
                <a:moveTo>
                  <a:pt x="2180" y="11743"/>
                </a:moveTo>
                <a:cubicBezTo>
                  <a:pt x="2180" y="11749"/>
                  <a:pt x="2185" y="11749"/>
                  <a:pt x="2191" y="11749"/>
                </a:cubicBezTo>
                <a:lnTo>
                  <a:pt x="2174" y="11766"/>
                </a:lnTo>
                <a:lnTo>
                  <a:pt x="2163" y="11766"/>
                </a:lnTo>
                <a:cubicBezTo>
                  <a:pt x="2168" y="11760"/>
                  <a:pt x="2174" y="11749"/>
                  <a:pt x="2180" y="11743"/>
                </a:cubicBezTo>
                <a:close/>
                <a:moveTo>
                  <a:pt x="12156" y="11740"/>
                </a:moveTo>
                <a:cubicBezTo>
                  <a:pt x="12159" y="11740"/>
                  <a:pt x="12162" y="11741"/>
                  <a:pt x="12165" y="11743"/>
                </a:cubicBezTo>
                <a:cubicBezTo>
                  <a:pt x="12165" y="11749"/>
                  <a:pt x="12160" y="11760"/>
                  <a:pt x="12160" y="11766"/>
                </a:cubicBezTo>
                <a:cubicBezTo>
                  <a:pt x="12157" y="11767"/>
                  <a:pt x="12154" y="11767"/>
                  <a:pt x="12152" y="11767"/>
                </a:cubicBezTo>
                <a:cubicBezTo>
                  <a:pt x="12137" y="11767"/>
                  <a:pt x="12142" y="11740"/>
                  <a:pt x="12156" y="11740"/>
                </a:cubicBezTo>
                <a:close/>
                <a:moveTo>
                  <a:pt x="2223" y="11769"/>
                </a:moveTo>
                <a:cubicBezTo>
                  <a:pt x="2239" y="11769"/>
                  <a:pt x="2256" y="11790"/>
                  <a:pt x="2242" y="11800"/>
                </a:cubicBezTo>
                <a:cubicBezTo>
                  <a:pt x="2239" y="11802"/>
                  <a:pt x="2236" y="11802"/>
                  <a:pt x="2233" y="11802"/>
                </a:cubicBezTo>
                <a:cubicBezTo>
                  <a:pt x="2219" y="11802"/>
                  <a:pt x="2204" y="11781"/>
                  <a:pt x="2214" y="11771"/>
                </a:cubicBezTo>
                <a:cubicBezTo>
                  <a:pt x="2216" y="11770"/>
                  <a:pt x="2219" y="11769"/>
                  <a:pt x="2223" y="11769"/>
                </a:cubicBezTo>
                <a:close/>
                <a:moveTo>
                  <a:pt x="11937" y="11794"/>
                </a:moveTo>
                <a:cubicBezTo>
                  <a:pt x="11944" y="11794"/>
                  <a:pt x="11949" y="11799"/>
                  <a:pt x="11944" y="11811"/>
                </a:cubicBezTo>
                <a:cubicBezTo>
                  <a:pt x="11944" y="11818"/>
                  <a:pt x="11933" y="11824"/>
                  <a:pt x="11924" y="11824"/>
                </a:cubicBezTo>
                <a:cubicBezTo>
                  <a:pt x="11918" y="11824"/>
                  <a:pt x="11913" y="11821"/>
                  <a:pt x="11916" y="11811"/>
                </a:cubicBezTo>
                <a:cubicBezTo>
                  <a:pt x="11916" y="11802"/>
                  <a:pt x="11928" y="11794"/>
                  <a:pt x="11937" y="11794"/>
                </a:cubicBezTo>
                <a:close/>
                <a:moveTo>
                  <a:pt x="12131" y="11720"/>
                </a:moveTo>
                <a:lnTo>
                  <a:pt x="12131" y="11720"/>
                </a:lnTo>
                <a:cubicBezTo>
                  <a:pt x="12137" y="11737"/>
                  <a:pt x="12126" y="11749"/>
                  <a:pt x="12126" y="11766"/>
                </a:cubicBezTo>
                <a:cubicBezTo>
                  <a:pt x="12126" y="11766"/>
                  <a:pt x="12131" y="11771"/>
                  <a:pt x="12137" y="11777"/>
                </a:cubicBezTo>
                <a:cubicBezTo>
                  <a:pt x="12103" y="11794"/>
                  <a:pt x="12075" y="11839"/>
                  <a:pt x="12046" y="11851"/>
                </a:cubicBezTo>
                <a:cubicBezTo>
                  <a:pt x="12035" y="11839"/>
                  <a:pt x="12035" y="11822"/>
                  <a:pt x="12046" y="11811"/>
                </a:cubicBezTo>
                <a:cubicBezTo>
                  <a:pt x="12075" y="11783"/>
                  <a:pt x="12109" y="11754"/>
                  <a:pt x="12131" y="11720"/>
                </a:cubicBezTo>
                <a:close/>
                <a:moveTo>
                  <a:pt x="12029" y="11834"/>
                </a:moveTo>
                <a:cubicBezTo>
                  <a:pt x="12029" y="11839"/>
                  <a:pt x="12035" y="11862"/>
                  <a:pt x="12041" y="11868"/>
                </a:cubicBezTo>
                <a:cubicBezTo>
                  <a:pt x="12029" y="11885"/>
                  <a:pt x="12018" y="11896"/>
                  <a:pt x="11995" y="11896"/>
                </a:cubicBezTo>
                <a:cubicBezTo>
                  <a:pt x="11978" y="11885"/>
                  <a:pt x="11973" y="11856"/>
                  <a:pt x="11973" y="11834"/>
                </a:cubicBezTo>
                <a:lnTo>
                  <a:pt x="11973" y="11834"/>
                </a:lnTo>
                <a:cubicBezTo>
                  <a:pt x="11978" y="11845"/>
                  <a:pt x="11984" y="11862"/>
                  <a:pt x="11990" y="11874"/>
                </a:cubicBezTo>
                <a:cubicBezTo>
                  <a:pt x="12001" y="11856"/>
                  <a:pt x="12018" y="11845"/>
                  <a:pt x="12029" y="11834"/>
                </a:cubicBezTo>
                <a:close/>
                <a:moveTo>
                  <a:pt x="2929" y="11868"/>
                </a:moveTo>
                <a:cubicBezTo>
                  <a:pt x="2951" y="11885"/>
                  <a:pt x="2968" y="11902"/>
                  <a:pt x="2980" y="11925"/>
                </a:cubicBezTo>
                <a:cubicBezTo>
                  <a:pt x="2957" y="11913"/>
                  <a:pt x="2940" y="11902"/>
                  <a:pt x="2923" y="11885"/>
                </a:cubicBezTo>
                <a:cubicBezTo>
                  <a:pt x="2923" y="11879"/>
                  <a:pt x="2929" y="11874"/>
                  <a:pt x="2929" y="11868"/>
                </a:cubicBezTo>
                <a:close/>
                <a:moveTo>
                  <a:pt x="11768" y="11913"/>
                </a:moveTo>
                <a:lnTo>
                  <a:pt x="11768" y="11913"/>
                </a:lnTo>
                <a:cubicBezTo>
                  <a:pt x="11751" y="11930"/>
                  <a:pt x="11734" y="11953"/>
                  <a:pt x="11717" y="11970"/>
                </a:cubicBezTo>
                <a:cubicBezTo>
                  <a:pt x="11706" y="11976"/>
                  <a:pt x="11695" y="11976"/>
                  <a:pt x="11683" y="11981"/>
                </a:cubicBezTo>
                <a:cubicBezTo>
                  <a:pt x="11712" y="11959"/>
                  <a:pt x="11734" y="11930"/>
                  <a:pt x="11768" y="11913"/>
                </a:cubicBezTo>
                <a:close/>
                <a:moveTo>
                  <a:pt x="2287" y="11834"/>
                </a:moveTo>
                <a:lnTo>
                  <a:pt x="2287" y="11834"/>
                </a:lnTo>
                <a:cubicBezTo>
                  <a:pt x="2350" y="11885"/>
                  <a:pt x="2395" y="11953"/>
                  <a:pt x="2469" y="11987"/>
                </a:cubicBezTo>
                <a:cubicBezTo>
                  <a:pt x="2463" y="11987"/>
                  <a:pt x="2452" y="11993"/>
                  <a:pt x="2441" y="11998"/>
                </a:cubicBezTo>
                <a:cubicBezTo>
                  <a:pt x="2390" y="11942"/>
                  <a:pt x="2321" y="11902"/>
                  <a:pt x="2287" y="11834"/>
                </a:cubicBezTo>
                <a:close/>
                <a:moveTo>
                  <a:pt x="11331" y="11976"/>
                </a:moveTo>
                <a:cubicBezTo>
                  <a:pt x="11340" y="11989"/>
                  <a:pt x="11314" y="12009"/>
                  <a:pt x="11300" y="12009"/>
                </a:cubicBezTo>
                <a:cubicBezTo>
                  <a:pt x="11296" y="12009"/>
                  <a:pt x="11293" y="12008"/>
                  <a:pt x="11292" y="12004"/>
                </a:cubicBezTo>
                <a:cubicBezTo>
                  <a:pt x="11297" y="11987"/>
                  <a:pt x="11314" y="11976"/>
                  <a:pt x="11331" y="11976"/>
                </a:cubicBezTo>
                <a:close/>
                <a:moveTo>
                  <a:pt x="2479" y="12020"/>
                </a:moveTo>
                <a:cubicBezTo>
                  <a:pt x="2490" y="12020"/>
                  <a:pt x="2507" y="12039"/>
                  <a:pt x="2497" y="12049"/>
                </a:cubicBezTo>
                <a:cubicBezTo>
                  <a:pt x="2496" y="12050"/>
                  <a:pt x="2494" y="12051"/>
                  <a:pt x="2492" y="12051"/>
                </a:cubicBezTo>
                <a:cubicBezTo>
                  <a:pt x="2480" y="12051"/>
                  <a:pt x="2465" y="12036"/>
                  <a:pt x="2475" y="12021"/>
                </a:cubicBezTo>
                <a:cubicBezTo>
                  <a:pt x="2476" y="12020"/>
                  <a:pt x="2477" y="12020"/>
                  <a:pt x="2479" y="12020"/>
                </a:cubicBezTo>
                <a:close/>
                <a:moveTo>
                  <a:pt x="10917" y="12049"/>
                </a:moveTo>
                <a:cubicBezTo>
                  <a:pt x="10923" y="12049"/>
                  <a:pt x="10929" y="12055"/>
                  <a:pt x="10929" y="12061"/>
                </a:cubicBezTo>
                <a:cubicBezTo>
                  <a:pt x="10900" y="12078"/>
                  <a:pt x="10872" y="12095"/>
                  <a:pt x="10843" y="12106"/>
                </a:cubicBezTo>
                <a:cubicBezTo>
                  <a:pt x="10872" y="12089"/>
                  <a:pt x="10895" y="12066"/>
                  <a:pt x="10917" y="12049"/>
                </a:cubicBezTo>
                <a:close/>
                <a:moveTo>
                  <a:pt x="2520" y="12061"/>
                </a:moveTo>
                <a:cubicBezTo>
                  <a:pt x="2543" y="12078"/>
                  <a:pt x="2565" y="12095"/>
                  <a:pt x="2577" y="12123"/>
                </a:cubicBezTo>
                <a:cubicBezTo>
                  <a:pt x="2554" y="12106"/>
                  <a:pt x="2531" y="12095"/>
                  <a:pt x="2509" y="12078"/>
                </a:cubicBezTo>
                <a:cubicBezTo>
                  <a:pt x="2509" y="12072"/>
                  <a:pt x="2514" y="12066"/>
                  <a:pt x="2520" y="12061"/>
                </a:cubicBezTo>
                <a:close/>
                <a:moveTo>
                  <a:pt x="11135" y="12111"/>
                </a:moveTo>
                <a:cubicBezTo>
                  <a:pt x="11139" y="12111"/>
                  <a:pt x="11145" y="12115"/>
                  <a:pt x="11150" y="12123"/>
                </a:cubicBezTo>
                <a:cubicBezTo>
                  <a:pt x="11147" y="12133"/>
                  <a:pt x="11142" y="12137"/>
                  <a:pt x="11136" y="12137"/>
                </a:cubicBezTo>
                <a:cubicBezTo>
                  <a:pt x="11132" y="12137"/>
                  <a:pt x="11127" y="12134"/>
                  <a:pt x="11122" y="12129"/>
                </a:cubicBezTo>
                <a:cubicBezTo>
                  <a:pt x="11125" y="12117"/>
                  <a:pt x="11129" y="12111"/>
                  <a:pt x="11135" y="12111"/>
                </a:cubicBezTo>
                <a:close/>
                <a:moveTo>
                  <a:pt x="3178" y="12078"/>
                </a:moveTo>
                <a:lnTo>
                  <a:pt x="3178" y="12078"/>
                </a:lnTo>
                <a:cubicBezTo>
                  <a:pt x="3207" y="12100"/>
                  <a:pt x="3252" y="12106"/>
                  <a:pt x="3263" y="12146"/>
                </a:cubicBezTo>
                <a:cubicBezTo>
                  <a:pt x="3235" y="12123"/>
                  <a:pt x="3207" y="12100"/>
                  <a:pt x="3178" y="12078"/>
                </a:cubicBezTo>
                <a:close/>
                <a:moveTo>
                  <a:pt x="2602" y="12126"/>
                </a:moveTo>
                <a:cubicBezTo>
                  <a:pt x="2615" y="12126"/>
                  <a:pt x="2625" y="12148"/>
                  <a:pt x="2611" y="12157"/>
                </a:cubicBezTo>
                <a:cubicBezTo>
                  <a:pt x="2609" y="12159"/>
                  <a:pt x="2607" y="12160"/>
                  <a:pt x="2605" y="12160"/>
                </a:cubicBezTo>
                <a:cubicBezTo>
                  <a:pt x="2593" y="12160"/>
                  <a:pt x="2579" y="12138"/>
                  <a:pt x="2594" y="12129"/>
                </a:cubicBezTo>
                <a:cubicBezTo>
                  <a:pt x="2597" y="12127"/>
                  <a:pt x="2599" y="12126"/>
                  <a:pt x="2602" y="12126"/>
                </a:cubicBezTo>
                <a:close/>
                <a:moveTo>
                  <a:pt x="11553" y="12044"/>
                </a:moveTo>
                <a:lnTo>
                  <a:pt x="11570" y="12083"/>
                </a:lnTo>
                <a:cubicBezTo>
                  <a:pt x="11579" y="12074"/>
                  <a:pt x="11592" y="12065"/>
                  <a:pt x="11606" y="12065"/>
                </a:cubicBezTo>
                <a:cubicBezTo>
                  <a:pt x="11609" y="12065"/>
                  <a:pt x="11612" y="12065"/>
                  <a:pt x="11615" y="12066"/>
                </a:cubicBezTo>
                <a:cubicBezTo>
                  <a:pt x="11570" y="12100"/>
                  <a:pt x="11530" y="12146"/>
                  <a:pt x="11479" y="12180"/>
                </a:cubicBezTo>
                <a:cubicBezTo>
                  <a:pt x="11473" y="12163"/>
                  <a:pt x="11485" y="12152"/>
                  <a:pt x="11496" y="12140"/>
                </a:cubicBezTo>
                <a:cubicBezTo>
                  <a:pt x="11490" y="12129"/>
                  <a:pt x="11490" y="12123"/>
                  <a:pt x="11485" y="12117"/>
                </a:cubicBezTo>
                <a:lnTo>
                  <a:pt x="11485" y="12112"/>
                </a:lnTo>
                <a:cubicBezTo>
                  <a:pt x="11496" y="12117"/>
                  <a:pt x="11513" y="12117"/>
                  <a:pt x="11524" y="12117"/>
                </a:cubicBezTo>
                <a:cubicBezTo>
                  <a:pt x="11524" y="12112"/>
                  <a:pt x="11513" y="12100"/>
                  <a:pt x="11513" y="12100"/>
                </a:cubicBezTo>
                <a:lnTo>
                  <a:pt x="11513" y="12100"/>
                </a:lnTo>
                <a:cubicBezTo>
                  <a:pt x="11521" y="12103"/>
                  <a:pt x="11527" y="12105"/>
                  <a:pt x="11533" y="12105"/>
                </a:cubicBezTo>
                <a:cubicBezTo>
                  <a:pt x="11561" y="12105"/>
                  <a:pt x="11563" y="12075"/>
                  <a:pt x="11530" y="12061"/>
                </a:cubicBezTo>
                <a:lnTo>
                  <a:pt x="11553" y="12044"/>
                </a:lnTo>
                <a:close/>
                <a:moveTo>
                  <a:pt x="2676" y="12185"/>
                </a:moveTo>
                <a:cubicBezTo>
                  <a:pt x="2683" y="12185"/>
                  <a:pt x="2687" y="12192"/>
                  <a:pt x="2690" y="12203"/>
                </a:cubicBezTo>
                <a:cubicBezTo>
                  <a:pt x="2686" y="12207"/>
                  <a:pt x="2681" y="12210"/>
                  <a:pt x="2677" y="12210"/>
                </a:cubicBezTo>
                <a:cubicBezTo>
                  <a:pt x="2670" y="12210"/>
                  <a:pt x="2665" y="12205"/>
                  <a:pt x="2662" y="12191"/>
                </a:cubicBezTo>
                <a:cubicBezTo>
                  <a:pt x="2668" y="12187"/>
                  <a:pt x="2672" y="12185"/>
                  <a:pt x="2676" y="12185"/>
                </a:cubicBezTo>
                <a:close/>
                <a:moveTo>
                  <a:pt x="11456" y="12157"/>
                </a:moveTo>
                <a:cubicBezTo>
                  <a:pt x="11468" y="12180"/>
                  <a:pt x="11462" y="12203"/>
                  <a:pt x="11434" y="12214"/>
                </a:cubicBezTo>
                <a:cubicBezTo>
                  <a:pt x="11428" y="12208"/>
                  <a:pt x="11417" y="12191"/>
                  <a:pt x="11411" y="12186"/>
                </a:cubicBezTo>
                <a:lnTo>
                  <a:pt x="11411" y="12186"/>
                </a:lnTo>
                <a:cubicBezTo>
                  <a:pt x="11417" y="12191"/>
                  <a:pt x="11434" y="12197"/>
                  <a:pt x="11439" y="12197"/>
                </a:cubicBezTo>
                <a:cubicBezTo>
                  <a:pt x="11445" y="12186"/>
                  <a:pt x="11451" y="12169"/>
                  <a:pt x="11456" y="12157"/>
                </a:cubicBezTo>
                <a:close/>
                <a:moveTo>
                  <a:pt x="2180" y="11766"/>
                </a:moveTo>
                <a:cubicBezTo>
                  <a:pt x="2202" y="11800"/>
                  <a:pt x="2231" y="11828"/>
                  <a:pt x="2265" y="11851"/>
                </a:cubicBezTo>
                <a:cubicBezTo>
                  <a:pt x="2270" y="11868"/>
                  <a:pt x="2276" y="11885"/>
                  <a:pt x="2287" y="11908"/>
                </a:cubicBezTo>
                <a:lnTo>
                  <a:pt x="2293" y="11908"/>
                </a:lnTo>
                <a:cubicBezTo>
                  <a:pt x="2395" y="11970"/>
                  <a:pt x="2469" y="12078"/>
                  <a:pt x="2571" y="12152"/>
                </a:cubicBezTo>
                <a:cubicBezTo>
                  <a:pt x="2594" y="12169"/>
                  <a:pt x="2611" y="12191"/>
                  <a:pt x="2628" y="12220"/>
                </a:cubicBezTo>
                <a:cubicBezTo>
                  <a:pt x="2509" y="12123"/>
                  <a:pt x="2390" y="12021"/>
                  <a:pt x="2287" y="11908"/>
                </a:cubicBezTo>
                <a:cubicBezTo>
                  <a:pt x="2248" y="11868"/>
                  <a:pt x="2202" y="11828"/>
                  <a:pt x="2163" y="11783"/>
                </a:cubicBezTo>
                <a:lnTo>
                  <a:pt x="2168" y="11783"/>
                </a:lnTo>
                <a:lnTo>
                  <a:pt x="2180" y="11766"/>
                </a:lnTo>
                <a:close/>
                <a:moveTo>
                  <a:pt x="11382" y="12237"/>
                </a:moveTo>
                <a:lnTo>
                  <a:pt x="11394" y="12254"/>
                </a:lnTo>
                <a:cubicBezTo>
                  <a:pt x="11365" y="12271"/>
                  <a:pt x="11343" y="12282"/>
                  <a:pt x="11320" y="12299"/>
                </a:cubicBezTo>
                <a:lnTo>
                  <a:pt x="11320" y="12259"/>
                </a:lnTo>
                <a:cubicBezTo>
                  <a:pt x="11331" y="12265"/>
                  <a:pt x="11337" y="12271"/>
                  <a:pt x="11348" y="12276"/>
                </a:cubicBezTo>
                <a:cubicBezTo>
                  <a:pt x="11360" y="12259"/>
                  <a:pt x="11371" y="12248"/>
                  <a:pt x="11382" y="12237"/>
                </a:cubicBezTo>
                <a:close/>
                <a:moveTo>
                  <a:pt x="3485" y="12275"/>
                </a:moveTo>
                <a:cubicBezTo>
                  <a:pt x="3501" y="12275"/>
                  <a:pt x="3522" y="12295"/>
                  <a:pt x="3507" y="12310"/>
                </a:cubicBezTo>
                <a:cubicBezTo>
                  <a:pt x="3505" y="12311"/>
                  <a:pt x="3504" y="12311"/>
                  <a:pt x="3502" y="12311"/>
                </a:cubicBezTo>
                <a:cubicBezTo>
                  <a:pt x="3486" y="12311"/>
                  <a:pt x="3469" y="12292"/>
                  <a:pt x="3479" y="12276"/>
                </a:cubicBezTo>
                <a:cubicBezTo>
                  <a:pt x="3481" y="12276"/>
                  <a:pt x="3483" y="12275"/>
                  <a:pt x="3485" y="12275"/>
                </a:cubicBezTo>
                <a:close/>
                <a:moveTo>
                  <a:pt x="2967" y="12435"/>
                </a:moveTo>
                <a:cubicBezTo>
                  <a:pt x="2978" y="12435"/>
                  <a:pt x="2991" y="12451"/>
                  <a:pt x="2991" y="12464"/>
                </a:cubicBezTo>
                <a:cubicBezTo>
                  <a:pt x="2988" y="12468"/>
                  <a:pt x="2985" y="12470"/>
                  <a:pt x="2981" y="12470"/>
                </a:cubicBezTo>
                <a:cubicBezTo>
                  <a:pt x="2970" y="12470"/>
                  <a:pt x="2957" y="12454"/>
                  <a:pt x="2957" y="12441"/>
                </a:cubicBezTo>
                <a:cubicBezTo>
                  <a:pt x="2960" y="12437"/>
                  <a:pt x="2963" y="12435"/>
                  <a:pt x="2967" y="12435"/>
                </a:cubicBezTo>
                <a:close/>
                <a:moveTo>
                  <a:pt x="11916" y="11828"/>
                </a:moveTo>
                <a:lnTo>
                  <a:pt x="11916" y="11828"/>
                </a:lnTo>
                <a:cubicBezTo>
                  <a:pt x="11865" y="11908"/>
                  <a:pt x="11774" y="11959"/>
                  <a:pt x="11734" y="12038"/>
                </a:cubicBezTo>
                <a:cubicBezTo>
                  <a:pt x="11734" y="12038"/>
                  <a:pt x="11729" y="12027"/>
                  <a:pt x="11723" y="12027"/>
                </a:cubicBezTo>
                <a:cubicBezTo>
                  <a:pt x="11575" y="12169"/>
                  <a:pt x="11417" y="12293"/>
                  <a:pt x="11252" y="12418"/>
                </a:cubicBezTo>
                <a:cubicBezTo>
                  <a:pt x="11252" y="12424"/>
                  <a:pt x="11258" y="12424"/>
                  <a:pt x="11263" y="12430"/>
                </a:cubicBezTo>
                <a:cubicBezTo>
                  <a:pt x="11207" y="12441"/>
                  <a:pt x="11173" y="12486"/>
                  <a:pt x="11127" y="12515"/>
                </a:cubicBezTo>
                <a:cubicBezTo>
                  <a:pt x="11133" y="12481"/>
                  <a:pt x="11167" y="12475"/>
                  <a:pt x="11190" y="12452"/>
                </a:cubicBezTo>
                <a:cubicBezTo>
                  <a:pt x="11394" y="12293"/>
                  <a:pt x="11587" y="12123"/>
                  <a:pt x="11780" y="11953"/>
                </a:cubicBezTo>
                <a:cubicBezTo>
                  <a:pt x="11825" y="11913"/>
                  <a:pt x="11859" y="11862"/>
                  <a:pt x="11916" y="11828"/>
                </a:cubicBezTo>
                <a:close/>
                <a:moveTo>
                  <a:pt x="2741" y="12316"/>
                </a:moveTo>
                <a:cubicBezTo>
                  <a:pt x="2838" y="12361"/>
                  <a:pt x="2923" y="12447"/>
                  <a:pt x="3002" y="12520"/>
                </a:cubicBezTo>
                <a:cubicBezTo>
                  <a:pt x="2912" y="12458"/>
                  <a:pt x="2821" y="12390"/>
                  <a:pt x="2741" y="12316"/>
                </a:cubicBezTo>
                <a:close/>
                <a:moveTo>
                  <a:pt x="10068" y="12580"/>
                </a:moveTo>
                <a:cubicBezTo>
                  <a:pt x="10073" y="12580"/>
                  <a:pt x="10078" y="12583"/>
                  <a:pt x="10083" y="12588"/>
                </a:cubicBezTo>
                <a:cubicBezTo>
                  <a:pt x="10080" y="12598"/>
                  <a:pt x="10075" y="12604"/>
                  <a:pt x="10069" y="12604"/>
                </a:cubicBezTo>
                <a:cubicBezTo>
                  <a:pt x="10064" y="12604"/>
                  <a:pt x="10060" y="12601"/>
                  <a:pt x="10055" y="12594"/>
                </a:cubicBezTo>
                <a:cubicBezTo>
                  <a:pt x="10058" y="12585"/>
                  <a:pt x="10063" y="12580"/>
                  <a:pt x="10068" y="12580"/>
                </a:cubicBezTo>
                <a:close/>
                <a:moveTo>
                  <a:pt x="3002" y="12532"/>
                </a:moveTo>
                <a:cubicBezTo>
                  <a:pt x="3087" y="12560"/>
                  <a:pt x="3150" y="12617"/>
                  <a:pt x="3218" y="12668"/>
                </a:cubicBezTo>
                <a:cubicBezTo>
                  <a:pt x="3144" y="12634"/>
                  <a:pt x="3076" y="12577"/>
                  <a:pt x="3002" y="12532"/>
                </a:cubicBezTo>
                <a:close/>
                <a:moveTo>
                  <a:pt x="11122" y="12509"/>
                </a:moveTo>
                <a:cubicBezTo>
                  <a:pt x="11065" y="12577"/>
                  <a:pt x="10974" y="12622"/>
                  <a:pt x="10895" y="12668"/>
                </a:cubicBezTo>
                <a:cubicBezTo>
                  <a:pt x="10912" y="12634"/>
                  <a:pt x="10946" y="12622"/>
                  <a:pt x="10974" y="12600"/>
                </a:cubicBezTo>
                <a:cubicBezTo>
                  <a:pt x="11019" y="12571"/>
                  <a:pt x="11065" y="12526"/>
                  <a:pt x="11122" y="12509"/>
                </a:cubicBezTo>
                <a:close/>
                <a:moveTo>
                  <a:pt x="10881" y="12661"/>
                </a:moveTo>
                <a:cubicBezTo>
                  <a:pt x="10887" y="12661"/>
                  <a:pt x="10892" y="12667"/>
                  <a:pt x="10895" y="12679"/>
                </a:cubicBezTo>
                <a:cubicBezTo>
                  <a:pt x="10887" y="12686"/>
                  <a:pt x="10881" y="12689"/>
                  <a:pt x="10876" y="12689"/>
                </a:cubicBezTo>
                <a:cubicBezTo>
                  <a:pt x="10869" y="12689"/>
                  <a:pt x="10864" y="12683"/>
                  <a:pt x="10861" y="12674"/>
                </a:cubicBezTo>
                <a:cubicBezTo>
                  <a:pt x="10868" y="12666"/>
                  <a:pt x="10875" y="12661"/>
                  <a:pt x="10881" y="12661"/>
                </a:cubicBezTo>
                <a:close/>
                <a:moveTo>
                  <a:pt x="10980" y="12566"/>
                </a:moveTo>
                <a:lnTo>
                  <a:pt x="10980" y="12566"/>
                </a:lnTo>
                <a:cubicBezTo>
                  <a:pt x="10917" y="12611"/>
                  <a:pt x="10843" y="12645"/>
                  <a:pt x="10787" y="12696"/>
                </a:cubicBezTo>
                <a:cubicBezTo>
                  <a:pt x="10778" y="12705"/>
                  <a:pt x="10767" y="12710"/>
                  <a:pt x="10753" y="12710"/>
                </a:cubicBezTo>
                <a:cubicBezTo>
                  <a:pt x="10747" y="12710"/>
                  <a:pt x="10742" y="12709"/>
                  <a:pt x="10736" y="12708"/>
                </a:cubicBezTo>
                <a:cubicBezTo>
                  <a:pt x="10753" y="12691"/>
                  <a:pt x="10821" y="12679"/>
                  <a:pt x="10787" y="12651"/>
                </a:cubicBezTo>
                <a:cubicBezTo>
                  <a:pt x="10792" y="12651"/>
                  <a:pt x="10804" y="12656"/>
                  <a:pt x="10809" y="12662"/>
                </a:cubicBezTo>
                <a:cubicBezTo>
                  <a:pt x="10861" y="12617"/>
                  <a:pt x="10917" y="12583"/>
                  <a:pt x="10980" y="12566"/>
                </a:cubicBezTo>
                <a:close/>
                <a:moveTo>
                  <a:pt x="10997" y="12691"/>
                </a:moveTo>
                <a:lnTo>
                  <a:pt x="10997" y="12691"/>
                </a:lnTo>
                <a:cubicBezTo>
                  <a:pt x="10968" y="12702"/>
                  <a:pt x="10934" y="12708"/>
                  <a:pt x="10923" y="12736"/>
                </a:cubicBezTo>
                <a:cubicBezTo>
                  <a:pt x="10946" y="12736"/>
                  <a:pt x="10963" y="12736"/>
                  <a:pt x="10985" y="12730"/>
                </a:cubicBezTo>
                <a:cubicBezTo>
                  <a:pt x="10991" y="12725"/>
                  <a:pt x="10991" y="12702"/>
                  <a:pt x="10997" y="12691"/>
                </a:cubicBezTo>
                <a:close/>
                <a:moveTo>
                  <a:pt x="3649" y="12883"/>
                </a:moveTo>
                <a:cubicBezTo>
                  <a:pt x="3677" y="12900"/>
                  <a:pt x="3712" y="12917"/>
                  <a:pt x="3740" y="12935"/>
                </a:cubicBezTo>
                <a:cubicBezTo>
                  <a:pt x="3740" y="12935"/>
                  <a:pt x="3734" y="12946"/>
                  <a:pt x="3734" y="12946"/>
                </a:cubicBezTo>
                <a:cubicBezTo>
                  <a:pt x="3723" y="12940"/>
                  <a:pt x="3706" y="12935"/>
                  <a:pt x="3689" y="12923"/>
                </a:cubicBezTo>
                <a:cubicBezTo>
                  <a:pt x="3689" y="12925"/>
                  <a:pt x="3689" y="12927"/>
                  <a:pt x="3688" y="12928"/>
                </a:cubicBezTo>
                <a:lnTo>
                  <a:pt x="3688" y="12928"/>
                </a:lnTo>
                <a:cubicBezTo>
                  <a:pt x="3677" y="12917"/>
                  <a:pt x="3660" y="12900"/>
                  <a:pt x="3649" y="12889"/>
                </a:cubicBezTo>
                <a:lnTo>
                  <a:pt x="3649" y="12883"/>
                </a:lnTo>
                <a:close/>
                <a:moveTo>
                  <a:pt x="10611" y="12900"/>
                </a:moveTo>
                <a:cubicBezTo>
                  <a:pt x="10611" y="12906"/>
                  <a:pt x="10617" y="12912"/>
                  <a:pt x="10622" y="12917"/>
                </a:cubicBezTo>
                <a:cubicBezTo>
                  <a:pt x="10592" y="12928"/>
                  <a:pt x="10566" y="12965"/>
                  <a:pt x="10533" y="12965"/>
                </a:cubicBezTo>
                <a:cubicBezTo>
                  <a:pt x="10529" y="12965"/>
                  <a:pt x="10524" y="12964"/>
                  <a:pt x="10520" y="12963"/>
                </a:cubicBezTo>
                <a:cubicBezTo>
                  <a:pt x="10548" y="12940"/>
                  <a:pt x="10577" y="12917"/>
                  <a:pt x="10611" y="12900"/>
                </a:cubicBezTo>
                <a:close/>
                <a:moveTo>
                  <a:pt x="10866" y="12685"/>
                </a:moveTo>
                <a:lnTo>
                  <a:pt x="10866" y="12685"/>
                </a:lnTo>
                <a:cubicBezTo>
                  <a:pt x="10804" y="12747"/>
                  <a:pt x="10719" y="12781"/>
                  <a:pt x="10639" y="12832"/>
                </a:cubicBezTo>
                <a:lnTo>
                  <a:pt x="10639" y="12838"/>
                </a:lnTo>
                <a:cubicBezTo>
                  <a:pt x="10639" y="12838"/>
                  <a:pt x="10651" y="12844"/>
                  <a:pt x="10656" y="12849"/>
                </a:cubicBezTo>
                <a:cubicBezTo>
                  <a:pt x="10645" y="12844"/>
                  <a:pt x="10634" y="12844"/>
                  <a:pt x="10628" y="12844"/>
                </a:cubicBezTo>
                <a:cubicBezTo>
                  <a:pt x="10514" y="12906"/>
                  <a:pt x="10412" y="12980"/>
                  <a:pt x="10293" y="13031"/>
                </a:cubicBezTo>
                <a:cubicBezTo>
                  <a:pt x="10299" y="13037"/>
                  <a:pt x="10304" y="13042"/>
                  <a:pt x="10304" y="13048"/>
                </a:cubicBezTo>
                <a:cubicBezTo>
                  <a:pt x="10297" y="13045"/>
                  <a:pt x="10290" y="13044"/>
                  <a:pt x="10283" y="13044"/>
                </a:cubicBezTo>
                <a:cubicBezTo>
                  <a:pt x="10245" y="13044"/>
                  <a:pt x="10207" y="13078"/>
                  <a:pt x="10168" y="13088"/>
                </a:cubicBezTo>
                <a:cubicBezTo>
                  <a:pt x="10185" y="13059"/>
                  <a:pt x="10231" y="13065"/>
                  <a:pt x="10248" y="13037"/>
                </a:cubicBezTo>
                <a:cubicBezTo>
                  <a:pt x="10463" y="12946"/>
                  <a:pt x="10656" y="12776"/>
                  <a:pt x="10866" y="12685"/>
                </a:cubicBezTo>
                <a:close/>
                <a:moveTo>
                  <a:pt x="3224" y="12668"/>
                </a:moveTo>
                <a:lnTo>
                  <a:pt x="3224" y="12668"/>
                </a:lnTo>
                <a:cubicBezTo>
                  <a:pt x="3360" y="12776"/>
                  <a:pt x="3513" y="12849"/>
                  <a:pt x="3655" y="12946"/>
                </a:cubicBezTo>
                <a:cubicBezTo>
                  <a:pt x="3666" y="12940"/>
                  <a:pt x="3677" y="12935"/>
                  <a:pt x="3688" y="12929"/>
                </a:cubicBezTo>
                <a:lnTo>
                  <a:pt x="3688" y="12929"/>
                </a:lnTo>
                <a:cubicBezTo>
                  <a:pt x="3687" y="12940"/>
                  <a:pt x="3683" y="12952"/>
                  <a:pt x="3683" y="12957"/>
                </a:cubicBezTo>
                <a:cubicBezTo>
                  <a:pt x="3757" y="13008"/>
                  <a:pt x="3836" y="13048"/>
                  <a:pt x="3916" y="13093"/>
                </a:cubicBezTo>
                <a:cubicBezTo>
                  <a:pt x="3916" y="13099"/>
                  <a:pt x="3910" y="13105"/>
                  <a:pt x="3904" y="13105"/>
                </a:cubicBezTo>
                <a:cubicBezTo>
                  <a:pt x="3694" y="12986"/>
                  <a:pt x="3485" y="12855"/>
                  <a:pt x="3280" y="12725"/>
                </a:cubicBezTo>
                <a:lnTo>
                  <a:pt x="3280" y="12719"/>
                </a:lnTo>
                <a:cubicBezTo>
                  <a:pt x="3258" y="12708"/>
                  <a:pt x="3229" y="12696"/>
                  <a:pt x="3224" y="12668"/>
                </a:cubicBezTo>
                <a:close/>
                <a:moveTo>
                  <a:pt x="10208" y="12997"/>
                </a:moveTo>
                <a:lnTo>
                  <a:pt x="10208" y="13008"/>
                </a:lnTo>
                <a:cubicBezTo>
                  <a:pt x="10174" y="13031"/>
                  <a:pt x="10146" y="13048"/>
                  <a:pt x="10112" y="13071"/>
                </a:cubicBezTo>
                <a:cubicBezTo>
                  <a:pt x="10078" y="13071"/>
                  <a:pt x="10049" y="13093"/>
                  <a:pt x="10021" y="13116"/>
                </a:cubicBezTo>
                <a:cubicBezTo>
                  <a:pt x="10021" y="13110"/>
                  <a:pt x="10021" y="13093"/>
                  <a:pt x="10021" y="13088"/>
                </a:cubicBezTo>
                <a:cubicBezTo>
                  <a:pt x="10032" y="13088"/>
                  <a:pt x="10049" y="13082"/>
                  <a:pt x="10061" y="13082"/>
                </a:cubicBezTo>
                <a:cubicBezTo>
                  <a:pt x="10061" y="13071"/>
                  <a:pt x="10061" y="13059"/>
                  <a:pt x="10061" y="13048"/>
                </a:cubicBezTo>
                <a:lnTo>
                  <a:pt x="10072" y="13065"/>
                </a:lnTo>
                <a:cubicBezTo>
                  <a:pt x="10117" y="13042"/>
                  <a:pt x="10168" y="13031"/>
                  <a:pt x="10208" y="12997"/>
                </a:cubicBezTo>
                <a:close/>
                <a:moveTo>
                  <a:pt x="5107" y="13097"/>
                </a:moveTo>
                <a:cubicBezTo>
                  <a:pt x="5115" y="13097"/>
                  <a:pt x="5119" y="13103"/>
                  <a:pt x="5119" y="13116"/>
                </a:cubicBezTo>
                <a:cubicBezTo>
                  <a:pt x="5114" y="13117"/>
                  <a:pt x="5110" y="13118"/>
                  <a:pt x="5107" y="13118"/>
                </a:cubicBezTo>
                <a:cubicBezTo>
                  <a:pt x="5097" y="13118"/>
                  <a:pt x="5092" y="13112"/>
                  <a:pt x="5096" y="13099"/>
                </a:cubicBezTo>
                <a:cubicBezTo>
                  <a:pt x="5100" y="13098"/>
                  <a:pt x="5104" y="13097"/>
                  <a:pt x="5107" y="13097"/>
                </a:cubicBezTo>
                <a:close/>
                <a:moveTo>
                  <a:pt x="3927" y="13110"/>
                </a:moveTo>
                <a:lnTo>
                  <a:pt x="3927" y="13110"/>
                </a:lnTo>
                <a:cubicBezTo>
                  <a:pt x="3961" y="13122"/>
                  <a:pt x="3990" y="13144"/>
                  <a:pt x="4024" y="13161"/>
                </a:cubicBezTo>
                <a:cubicBezTo>
                  <a:pt x="4017" y="13163"/>
                  <a:pt x="4011" y="13164"/>
                  <a:pt x="4005" y="13164"/>
                </a:cubicBezTo>
                <a:cubicBezTo>
                  <a:pt x="3972" y="13164"/>
                  <a:pt x="3942" y="13139"/>
                  <a:pt x="3927" y="13110"/>
                </a:cubicBezTo>
                <a:close/>
                <a:moveTo>
                  <a:pt x="10113" y="13080"/>
                </a:moveTo>
                <a:cubicBezTo>
                  <a:pt x="10114" y="13089"/>
                  <a:pt x="10117" y="13097"/>
                  <a:pt x="10117" y="13105"/>
                </a:cubicBezTo>
                <a:lnTo>
                  <a:pt x="10163" y="13088"/>
                </a:lnTo>
                <a:lnTo>
                  <a:pt x="10163" y="13088"/>
                </a:lnTo>
                <a:cubicBezTo>
                  <a:pt x="10117" y="13127"/>
                  <a:pt x="10055" y="13161"/>
                  <a:pt x="9998" y="13167"/>
                </a:cubicBezTo>
                <a:cubicBezTo>
                  <a:pt x="10026" y="13150"/>
                  <a:pt x="10061" y="13133"/>
                  <a:pt x="10095" y="13127"/>
                </a:cubicBezTo>
                <a:cubicBezTo>
                  <a:pt x="10099" y="13113"/>
                  <a:pt x="10112" y="13098"/>
                  <a:pt x="10113" y="13080"/>
                </a:cubicBezTo>
                <a:close/>
                <a:moveTo>
                  <a:pt x="4228" y="13207"/>
                </a:moveTo>
                <a:cubicBezTo>
                  <a:pt x="4262" y="13224"/>
                  <a:pt x="4302" y="13235"/>
                  <a:pt x="4324" y="13269"/>
                </a:cubicBezTo>
                <a:cubicBezTo>
                  <a:pt x="4290" y="13252"/>
                  <a:pt x="4233" y="13252"/>
                  <a:pt x="4228" y="13207"/>
                </a:cubicBezTo>
                <a:close/>
                <a:moveTo>
                  <a:pt x="6429" y="13252"/>
                </a:moveTo>
                <a:cubicBezTo>
                  <a:pt x="6435" y="13252"/>
                  <a:pt x="6441" y="13252"/>
                  <a:pt x="6441" y="13258"/>
                </a:cubicBezTo>
                <a:cubicBezTo>
                  <a:pt x="6446" y="13264"/>
                  <a:pt x="6452" y="13269"/>
                  <a:pt x="6458" y="13281"/>
                </a:cubicBezTo>
                <a:cubicBezTo>
                  <a:pt x="6469" y="13281"/>
                  <a:pt x="6480" y="13281"/>
                  <a:pt x="6492" y="13286"/>
                </a:cubicBezTo>
                <a:cubicBezTo>
                  <a:pt x="6469" y="13286"/>
                  <a:pt x="6446" y="13281"/>
                  <a:pt x="6424" y="13275"/>
                </a:cubicBezTo>
                <a:cubicBezTo>
                  <a:pt x="6424" y="13269"/>
                  <a:pt x="6429" y="13264"/>
                  <a:pt x="6429" y="13252"/>
                </a:cubicBezTo>
                <a:close/>
                <a:moveTo>
                  <a:pt x="9784" y="13256"/>
                </a:moveTo>
                <a:cubicBezTo>
                  <a:pt x="9787" y="13256"/>
                  <a:pt x="9791" y="13257"/>
                  <a:pt x="9794" y="13258"/>
                </a:cubicBezTo>
                <a:cubicBezTo>
                  <a:pt x="9798" y="13276"/>
                  <a:pt x="9778" y="13290"/>
                  <a:pt x="9761" y="13290"/>
                </a:cubicBezTo>
                <a:cubicBezTo>
                  <a:pt x="9757" y="13290"/>
                  <a:pt x="9752" y="13289"/>
                  <a:pt x="9748" y="13286"/>
                </a:cubicBezTo>
                <a:cubicBezTo>
                  <a:pt x="9744" y="13267"/>
                  <a:pt x="9766" y="13256"/>
                  <a:pt x="9784" y="13256"/>
                </a:cubicBezTo>
                <a:close/>
                <a:moveTo>
                  <a:pt x="4024" y="13156"/>
                </a:moveTo>
                <a:lnTo>
                  <a:pt x="4024" y="13156"/>
                </a:lnTo>
                <a:cubicBezTo>
                  <a:pt x="4097" y="13207"/>
                  <a:pt x="4177" y="13247"/>
                  <a:pt x="4256" y="13275"/>
                </a:cubicBezTo>
                <a:lnTo>
                  <a:pt x="4251" y="13292"/>
                </a:lnTo>
                <a:cubicBezTo>
                  <a:pt x="4177" y="13252"/>
                  <a:pt x="4069" y="13230"/>
                  <a:pt x="4024" y="13156"/>
                </a:cubicBezTo>
                <a:close/>
                <a:moveTo>
                  <a:pt x="5811" y="13173"/>
                </a:moveTo>
                <a:lnTo>
                  <a:pt x="5811" y="13173"/>
                </a:lnTo>
                <a:cubicBezTo>
                  <a:pt x="5885" y="13184"/>
                  <a:pt x="5958" y="13196"/>
                  <a:pt x="6032" y="13207"/>
                </a:cubicBezTo>
                <a:cubicBezTo>
                  <a:pt x="6060" y="13213"/>
                  <a:pt x="6095" y="13224"/>
                  <a:pt x="6123" y="13235"/>
                </a:cubicBezTo>
                <a:cubicBezTo>
                  <a:pt x="6196" y="13235"/>
                  <a:pt x="6269" y="13246"/>
                  <a:pt x="6342" y="13269"/>
                </a:cubicBezTo>
                <a:lnTo>
                  <a:pt x="6342" y="13269"/>
                </a:lnTo>
                <a:cubicBezTo>
                  <a:pt x="6347" y="13267"/>
                  <a:pt x="6353" y="13267"/>
                  <a:pt x="6360" y="13267"/>
                </a:cubicBezTo>
                <a:cubicBezTo>
                  <a:pt x="6377" y="13267"/>
                  <a:pt x="6396" y="13271"/>
                  <a:pt x="6412" y="13275"/>
                </a:cubicBezTo>
                <a:cubicBezTo>
                  <a:pt x="6412" y="13281"/>
                  <a:pt x="6418" y="13286"/>
                  <a:pt x="6418" y="13292"/>
                </a:cubicBezTo>
                <a:cubicBezTo>
                  <a:pt x="6418" y="13292"/>
                  <a:pt x="6412" y="13286"/>
                  <a:pt x="6407" y="13286"/>
                </a:cubicBezTo>
                <a:cubicBezTo>
                  <a:pt x="6401" y="13281"/>
                  <a:pt x="6384" y="13281"/>
                  <a:pt x="6373" y="13281"/>
                </a:cubicBezTo>
                <a:cubicBezTo>
                  <a:pt x="6361" y="13275"/>
                  <a:pt x="6350" y="13275"/>
                  <a:pt x="6338" y="13269"/>
                </a:cubicBezTo>
                <a:cubicBezTo>
                  <a:pt x="6339" y="13269"/>
                  <a:pt x="6339" y="13269"/>
                  <a:pt x="6339" y="13269"/>
                </a:cubicBezTo>
                <a:lnTo>
                  <a:pt x="6339" y="13269"/>
                </a:lnTo>
                <a:cubicBezTo>
                  <a:pt x="6340" y="13269"/>
                  <a:pt x="6342" y="13269"/>
                  <a:pt x="6344" y="13269"/>
                </a:cubicBezTo>
                <a:cubicBezTo>
                  <a:pt x="6343" y="13269"/>
                  <a:pt x="6343" y="13269"/>
                  <a:pt x="6342" y="13269"/>
                </a:cubicBezTo>
                <a:lnTo>
                  <a:pt x="6342" y="13269"/>
                </a:lnTo>
                <a:cubicBezTo>
                  <a:pt x="6341" y="13269"/>
                  <a:pt x="6340" y="13269"/>
                  <a:pt x="6339" y="13269"/>
                </a:cubicBezTo>
                <a:lnTo>
                  <a:pt x="6339" y="13269"/>
                </a:lnTo>
                <a:cubicBezTo>
                  <a:pt x="6267" y="13268"/>
                  <a:pt x="6195" y="13252"/>
                  <a:pt x="6123" y="13235"/>
                </a:cubicBezTo>
                <a:cubicBezTo>
                  <a:pt x="6021" y="13218"/>
                  <a:pt x="5919" y="13201"/>
                  <a:pt x="5811" y="13173"/>
                </a:cubicBezTo>
                <a:close/>
                <a:moveTo>
                  <a:pt x="9651" y="13280"/>
                </a:moveTo>
                <a:cubicBezTo>
                  <a:pt x="9655" y="13280"/>
                  <a:pt x="9659" y="13280"/>
                  <a:pt x="9663" y="13281"/>
                </a:cubicBezTo>
                <a:cubicBezTo>
                  <a:pt x="9637" y="13290"/>
                  <a:pt x="9606" y="13316"/>
                  <a:pt x="9575" y="13316"/>
                </a:cubicBezTo>
                <a:cubicBezTo>
                  <a:pt x="9567" y="13316"/>
                  <a:pt x="9558" y="13314"/>
                  <a:pt x="9550" y="13309"/>
                </a:cubicBezTo>
                <a:cubicBezTo>
                  <a:pt x="9585" y="13299"/>
                  <a:pt x="9616" y="13280"/>
                  <a:pt x="9651" y="13280"/>
                </a:cubicBezTo>
                <a:close/>
                <a:moveTo>
                  <a:pt x="4390" y="13325"/>
                </a:moveTo>
                <a:cubicBezTo>
                  <a:pt x="4404" y="13325"/>
                  <a:pt x="4422" y="13337"/>
                  <a:pt x="4426" y="13349"/>
                </a:cubicBezTo>
                <a:cubicBezTo>
                  <a:pt x="4423" y="13356"/>
                  <a:pt x="4416" y="13359"/>
                  <a:pt x="4408" y="13359"/>
                </a:cubicBezTo>
                <a:cubicBezTo>
                  <a:pt x="4393" y="13359"/>
                  <a:pt x="4375" y="13347"/>
                  <a:pt x="4375" y="13332"/>
                </a:cubicBezTo>
                <a:cubicBezTo>
                  <a:pt x="4379" y="13327"/>
                  <a:pt x="4384" y="13325"/>
                  <a:pt x="4390" y="13325"/>
                </a:cubicBezTo>
                <a:close/>
                <a:moveTo>
                  <a:pt x="9624" y="13337"/>
                </a:moveTo>
                <a:lnTo>
                  <a:pt x="9629" y="13349"/>
                </a:lnTo>
                <a:cubicBezTo>
                  <a:pt x="9559" y="13379"/>
                  <a:pt x="9484" y="13431"/>
                  <a:pt x="9409" y="13431"/>
                </a:cubicBezTo>
                <a:cubicBezTo>
                  <a:pt x="9399" y="13431"/>
                  <a:pt x="9390" y="13430"/>
                  <a:pt x="9380" y="13428"/>
                </a:cubicBezTo>
                <a:cubicBezTo>
                  <a:pt x="9465" y="13405"/>
                  <a:pt x="9544" y="13377"/>
                  <a:pt x="9624" y="13337"/>
                </a:cubicBezTo>
                <a:close/>
                <a:moveTo>
                  <a:pt x="3399" y="12889"/>
                </a:moveTo>
                <a:cubicBezTo>
                  <a:pt x="3416" y="12923"/>
                  <a:pt x="3456" y="12929"/>
                  <a:pt x="3490" y="12946"/>
                </a:cubicBezTo>
                <a:cubicBezTo>
                  <a:pt x="3490" y="12935"/>
                  <a:pt x="3490" y="12917"/>
                  <a:pt x="3490" y="12906"/>
                </a:cubicBezTo>
                <a:cubicBezTo>
                  <a:pt x="3502" y="12917"/>
                  <a:pt x="3513" y="12923"/>
                  <a:pt x="3519" y="12935"/>
                </a:cubicBezTo>
                <a:cubicBezTo>
                  <a:pt x="3558" y="12940"/>
                  <a:pt x="3558" y="12997"/>
                  <a:pt x="3598" y="13003"/>
                </a:cubicBezTo>
                <a:lnTo>
                  <a:pt x="3621" y="12991"/>
                </a:lnTo>
                <a:cubicBezTo>
                  <a:pt x="3717" y="13042"/>
                  <a:pt x="3802" y="13116"/>
                  <a:pt x="3904" y="13150"/>
                </a:cubicBezTo>
                <a:cubicBezTo>
                  <a:pt x="3899" y="13156"/>
                  <a:pt x="3893" y="13173"/>
                  <a:pt x="3887" y="13178"/>
                </a:cubicBezTo>
                <a:cubicBezTo>
                  <a:pt x="3899" y="13184"/>
                  <a:pt x="3921" y="13201"/>
                  <a:pt x="3933" y="13213"/>
                </a:cubicBezTo>
                <a:cubicBezTo>
                  <a:pt x="3938" y="13207"/>
                  <a:pt x="3950" y="13201"/>
                  <a:pt x="3961" y="13196"/>
                </a:cubicBezTo>
                <a:lnTo>
                  <a:pt x="3938" y="13178"/>
                </a:lnTo>
                <a:cubicBezTo>
                  <a:pt x="3950" y="13178"/>
                  <a:pt x="3973" y="13190"/>
                  <a:pt x="3984" y="13190"/>
                </a:cubicBezTo>
                <a:lnTo>
                  <a:pt x="3955" y="13201"/>
                </a:lnTo>
                <a:cubicBezTo>
                  <a:pt x="3955" y="13207"/>
                  <a:pt x="3961" y="13224"/>
                  <a:pt x="3961" y="13230"/>
                </a:cubicBezTo>
                <a:cubicBezTo>
                  <a:pt x="3984" y="13235"/>
                  <a:pt x="4001" y="13247"/>
                  <a:pt x="4024" y="13258"/>
                </a:cubicBezTo>
                <a:lnTo>
                  <a:pt x="4035" y="13241"/>
                </a:lnTo>
                <a:cubicBezTo>
                  <a:pt x="4018" y="13230"/>
                  <a:pt x="4001" y="13213"/>
                  <a:pt x="3990" y="13196"/>
                </a:cubicBezTo>
                <a:lnTo>
                  <a:pt x="3990" y="13196"/>
                </a:lnTo>
                <a:cubicBezTo>
                  <a:pt x="4001" y="13213"/>
                  <a:pt x="4029" y="13224"/>
                  <a:pt x="4046" y="13224"/>
                </a:cubicBezTo>
                <a:cubicBezTo>
                  <a:pt x="4041" y="13235"/>
                  <a:pt x="4035" y="13252"/>
                  <a:pt x="4029" y="13264"/>
                </a:cubicBezTo>
                <a:cubicBezTo>
                  <a:pt x="4052" y="13269"/>
                  <a:pt x="4069" y="13281"/>
                  <a:pt x="4092" y="13292"/>
                </a:cubicBezTo>
                <a:cubicBezTo>
                  <a:pt x="4080" y="13281"/>
                  <a:pt x="4058" y="13252"/>
                  <a:pt x="4046" y="13241"/>
                </a:cubicBezTo>
                <a:cubicBezTo>
                  <a:pt x="4069" y="13241"/>
                  <a:pt x="4080" y="13252"/>
                  <a:pt x="4092" y="13269"/>
                </a:cubicBezTo>
                <a:cubicBezTo>
                  <a:pt x="4137" y="13275"/>
                  <a:pt x="4171" y="13303"/>
                  <a:pt x="4211" y="13320"/>
                </a:cubicBezTo>
                <a:lnTo>
                  <a:pt x="4211" y="13343"/>
                </a:lnTo>
                <a:cubicBezTo>
                  <a:pt x="4216" y="13337"/>
                  <a:pt x="4239" y="13332"/>
                  <a:pt x="4251" y="13326"/>
                </a:cubicBezTo>
                <a:lnTo>
                  <a:pt x="4251" y="13326"/>
                </a:lnTo>
                <a:cubicBezTo>
                  <a:pt x="4245" y="13337"/>
                  <a:pt x="4245" y="13354"/>
                  <a:pt x="4239" y="13366"/>
                </a:cubicBezTo>
                <a:cubicBezTo>
                  <a:pt x="4262" y="13360"/>
                  <a:pt x="4279" y="13354"/>
                  <a:pt x="4296" y="13349"/>
                </a:cubicBezTo>
                <a:cubicBezTo>
                  <a:pt x="4307" y="13360"/>
                  <a:pt x="4319" y="13366"/>
                  <a:pt x="4330" y="13377"/>
                </a:cubicBezTo>
                <a:cubicBezTo>
                  <a:pt x="4307" y="13377"/>
                  <a:pt x="4290" y="13377"/>
                  <a:pt x="4273" y="13383"/>
                </a:cubicBezTo>
                <a:cubicBezTo>
                  <a:pt x="4285" y="13388"/>
                  <a:pt x="4307" y="13394"/>
                  <a:pt x="4319" y="13400"/>
                </a:cubicBezTo>
                <a:cubicBezTo>
                  <a:pt x="4313" y="13405"/>
                  <a:pt x="4307" y="13422"/>
                  <a:pt x="4307" y="13428"/>
                </a:cubicBezTo>
                <a:cubicBezTo>
                  <a:pt x="4313" y="13422"/>
                  <a:pt x="4330" y="13411"/>
                  <a:pt x="4341" y="13405"/>
                </a:cubicBezTo>
                <a:cubicBezTo>
                  <a:pt x="4353" y="13417"/>
                  <a:pt x="4404" y="13434"/>
                  <a:pt x="4370" y="13456"/>
                </a:cubicBezTo>
                <a:cubicBezTo>
                  <a:pt x="4322" y="13456"/>
                  <a:pt x="4278" y="13405"/>
                  <a:pt x="4229" y="13405"/>
                </a:cubicBezTo>
                <a:cubicBezTo>
                  <a:pt x="4219" y="13405"/>
                  <a:pt x="4210" y="13407"/>
                  <a:pt x="4199" y="13411"/>
                </a:cubicBezTo>
                <a:cubicBezTo>
                  <a:pt x="4199" y="13405"/>
                  <a:pt x="4205" y="13394"/>
                  <a:pt x="4211" y="13388"/>
                </a:cubicBezTo>
                <a:cubicBezTo>
                  <a:pt x="4080" y="13315"/>
                  <a:pt x="3938" y="13258"/>
                  <a:pt x="3808" y="13184"/>
                </a:cubicBezTo>
                <a:cubicBezTo>
                  <a:pt x="3797" y="13190"/>
                  <a:pt x="3791" y="13196"/>
                  <a:pt x="3780" y="13201"/>
                </a:cubicBezTo>
                <a:cubicBezTo>
                  <a:pt x="3780" y="13196"/>
                  <a:pt x="3785" y="13184"/>
                  <a:pt x="3785" y="13178"/>
                </a:cubicBezTo>
                <a:cubicBezTo>
                  <a:pt x="3717" y="13150"/>
                  <a:pt x="3666" y="13076"/>
                  <a:pt x="3587" y="13071"/>
                </a:cubicBezTo>
                <a:cubicBezTo>
                  <a:pt x="3564" y="13014"/>
                  <a:pt x="3485" y="13008"/>
                  <a:pt x="3445" y="12963"/>
                </a:cubicBezTo>
                <a:cubicBezTo>
                  <a:pt x="3416" y="12940"/>
                  <a:pt x="3365" y="12935"/>
                  <a:pt x="3365" y="12889"/>
                </a:cubicBezTo>
                <a:close/>
                <a:moveTo>
                  <a:pt x="9380" y="13434"/>
                </a:moveTo>
                <a:lnTo>
                  <a:pt x="9380" y="13434"/>
                </a:lnTo>
                <a:cubicBezTo>
                  <a:pt x="9366" y="13461"/>
                  <a:pt x="9332" y="13470"/>
                  <a:pt x="9301" y="13470"/>
                </a:cubicBezTo>
                <a:cubicBezTo>
                  <a:pt x="9293" y="13470"/>
                  <a:pt x="9285" y="13469"/>
                  <a:pt x="9278" y="13468"/>
                </a:cubicBezTo>
                <a:cubicBezTo>
                  <a:pt x="9312" y="13451"/>
                  <a:pt x="9346" y="13439"/>
                  <a:pt x="9380" y="13434"/>
                </a:cubicBezTo>
                <a:close/>
                <a:moveTo>
                  <a:pt x="4761" y="13405"/>
                </a:moveTo>
                <a:lnTo>
                  <a:pt x="4755" y="13422"/>
                </a:lnTo>
                <a:cubicBezTo>
                  <a:pt x="4801" y="13439"/>
                  <a:pt x="4841" y="13474"/>
                  <a:pt x="4897" y="13479"/>
                </a:cubicBezTo>
                <a:cubicBezTo>
                  <a:pt x="4897" y="13485"/>
                  <a:pt x="4892" y="13485"/>
                  <a:pt x="4892" y="13491"/>
                </a:cubicBezTo>
                <a:cubicBezTo>
                  <a:pt x="4852" y="13479"/>
                  <a:pt x="4818" y="13468"/>
                  <a:pt x="4778" y="13462"/>
                </a:cubicBezTo>
                <a:cubicBezTo>
                  <a:pt x="4755" y="13434"/>
                  <a:pt x="4716" y="13428"/>
                  <a:pt x="4687" y="13417"/>
                </a:cubicBezTo>
                <a:cubicBezTo>
                  <a:pt x="4687" y="13417"/>
                  <a:pt x="4699" y="13405"/>
                  <a:pt x="4704" y="13405"/>
                </a:cubicBezTo>
                <a:cubicBezTo>
                  <a:pt x="4716" y="13411"/>
                  <a:pt x="4727" y="13417"/>
                  <a:pt x="4738" y="13428"/>
                </a:cubicBezTo>
                <a:lnTo>
                  <a:pt x="4761" y="13405"/>
                </a:lnTo>
                <a:close/>
                <a:moveTo>
                  <a:pt x="4631" y="13439"/>
                </a:moveTo>
                <a:lnTo>
                  <a:pt x="4631" y="13439"/>
                </a:lnTo>
                <a:cubicBezTo>
                  <a:pt x="4665" y="13451"/>
                  <a:pt x="4699" y="13462"/>
                  <a:pt x="4727" y="13479"/>
                </a:cubicBezTo>
                <a:cubicBezTo>
                  <a:pt x="4742" y="13479"/>
                  <a:pt x="4762" y="13479"/>
                  <a:pt x="4774" y="13467"/>
                </a:cubicBezTo>
                <a:lnTo>
                  <a:pt x="4774" y="13467"/>
                </a:lnTo>
                <a:cubicBezTo>
                  <a:pt x="4770" y="13473"/>
                  <a:pt x="4765" y="13481"/>
                  <a:pt x="4761" y="13485"/>
                </a:cubicBezTo>
                <a:cubicBezTo>
                  <a:pt x="4773" y="13491"/>
                  <a:pt x="4790" y="13502"/>
                  <a:pt x="4801" y="13508"/>
                </a:cubicBezTo>
                <a:cubicBezTo>
                  <a:pt x="4738" y="13502"/>
                  <a:pt x="4676" y="13479"/>
                  <a:pt x="4631" y="13439"/>
                </a:cubicBezTo>
                <a:close/>
                <a:moveTo>
                  <a:pt x="9260" y="13474"/>
                </a:moveTo>
                <a:cubicBezTo>
                  <a:pt x="9260" y="13479"/>
                  <a:pt x="9260" y="13485"/>
                  <a:pt x="9260" y="13491"/>
                </a:cubicBezTo>
                <a:cubicBezTo>
                  <a:pt x="9243" y="13496"/>
                  <a:pt x="9221" y="13502"/>
                  <a:pt x="9198" y="13513"/>
                </a:cubicBezTo>
                <a:cubicBezTo>
                  <a:pt x="9198" y="13508"/>
                  <a:pt x="9198" y="13508"/>
                  <a:pt x="9192" y="13502"/>
                </a:cubicBezTo>
                <a:cubicBezTo>
                  <a:pt x="9192" y="13508"/>
                  <a:pt x="9192" y="13513"/>
                  <a:pt x="9187" y="13513"/>
                </a:cubicBezTo>
                <a:cubicBezTo>
                  <a:pt x="9170" y="13519"/>
                  <a:pt x="9158" y="13525"/>
                  <a:pt x="9141" y="13530"/>
                </a:cubicBezTo>
                <a:cubicBezTo>
                  <a:pt x="9158" y="13519"/>
                  <a:pt x="9175" y="13508"/>
                  <a:pt x="9192" y="13496"/>
                </a:cubicBezTo>
                <a:cubicBezTo>
                  <a:pt x="9215" y="13491"/>
                  <a:pt x="9238" y="13485"/>
                  <a:pt x="9260" y="13474"/>
                </a:cubicBezTo>
                <a:close/>
                <a:moveTo>
                  <a:pt x="9079" y="13547"/>
                </a:moveTo>
                <a:cubicBezTo>
                  <a:pt x="9079" y="13547"/>
                  <a:pt x="9079" y="13553"/>
                  <a:pt x="9079" y="13553"/>
                </a:cubicBezTo>
                <a:cubicBezTo>
                  <a:pt x="9073" y="13553"/>
                  <a:pt x="9068" y="13553"/>
                  <a:pt x="9056" y="13559"/>
                </a:cubicBezTo>
                <a:cubicBezTo>
                  <a:pt x="9051" y="13553"/>
                  <a:pt x="9039" y="13553"/>
                  <a:pt x="9034" y="13547"/>
                </a:cubicBezTo>
                <a:close/>
                <a:moveTo>
                  <a:pt x="8999" y="13564"/>
                </a:moveTo>
                <a:lnTo>
                  <a:pt x="8999" y="13564"/>
                </a:lnTo>
                <a:cubicBezTo>
                  <a:pt x="9005" y="13570"/>
                  <a:pt x="9005" y="13570"/>
                  <a:pt x="9011" y="13570"/>
                </a:cubicBezTo>
                <a:cubicBezTo>
                  <a:pt x="9005" y="13570"/>
                  <a:pt x="8999" y="13570"/>
                  <a:pt x="8999" y="13564"/>
                </a:cubicBezTo>
                <a:close/>
                <a:moveTo>
                  <a:pt x="9102" y="13593"/>
                </a:moveTo>
                <a:lnTo>
                  <a:pt x="9102" y="13593"/>
                </a:lnTo>
                <a:cubicBezTo>
                  <a:pt x="9068" y="13610"/>
                  <a:pt x="9034" y="13627"/>
                  <a:pt x="8999" y="13644"/>
                </a:cubicBezTo>
                <a:cubicBezTo>
                  <a:pt x="9011" y="13632"/>
                  <a:pt x="9028" y="13621"/>
                  <a:pt x="9039" y="13610"/>
                </a:cubicBezTo>
                <a:lnTo>
                  <a:pt x="9102" y="13593"/>
                </a:lnTo>
                <a:close/>
                <a:moveTo>
                  <a:pt x="5064" y="13697"/>
                </a:moveTo>
                <a:lnTo>
                  <a:pt x="5064" y="13697"/>
                </a:lnTo>
                <a:cubicBezTo>
                  <a:pt x="5064" y="13698"/>
                  <a:pt x="5063" y="13699"/>
                  <a:pt x="5062" y="13700"/>
                </a:cubicBezTo>
                <a:cubicBezTo>
                  <a:pt x="5063" y="13699"/>
                  <a:pt x="5064" y="13698"/>
                  <a:pt x="5064" y="13697"/>
                </a:cubicBezTo>
                <a:close/>
                <a:moveTo>
                  <a:pt x="9748" y="13349"/>
                </a:moveTo>
                <a:cubicBezTo>
                  <a:pt x="9731" y="13360"/>
                  <a:pt x="9720" y="13377"/>
                  <a:pt x="9714" y="13394"/>
                </a:cubicBezTo>
                <a:cubicBezTo>
                  <a:pt x="9726" y="13388"/>
                  <a:pt x="9748" y="13377"/>
                  <a:pt x="9760" y="13371"/>
                </a:cubicBezTo>
                <a:cubicBezTo>
                  <a:pt x="9760" y="13377"/>
                  <a:pt x="9765" y="13394"/>
                  <a:pt x="9771" y="13400"/>
                </a:cubicBezTo>
                <a:cubicBezTo>
                  <a:pt x="9771" y="13388"/>
                  <a:pt x="9777" y="13366"/>
                  <a:pt x="9777" y="13360"/>
                </a:cubicBezTo>
                <a:cubicBezTo>
                  <a:pt x="9790" y="13360"/>
                  <a:pt x="9811" y="13350"/>
                  <a:pt x="9824" y="13350"/>
                </a:cubicBezTo>
                <a:cubicBezTo>
                  <a:pt x="9833" y="13350"/>
                  <a:pt x="9838" y="13355"/>
                  <a:pt x="9834" y="13371"/>
                </a:cubicBezTo>
                <a:cubicBezTo>
                  <a:pt x="9794" y="13417"/>
                  <a:pt x="9703" y="13400"/>
                  <a:pt x="9686" y="13468"/>
                </a:cubicBezTo>
                <a:cubicBezTo>
                  <a:pt x="9686" y="13462"/>
                  <a:pt x="9680" y="13451"/>
                  <a:pt x="9675" y="13445"/>
                </a:cubicBezTo>
                <a:cubicBezTo>
                  <a:pt x="9533" y="13491"/>
                  <a:pt x="9397" y="13559"/>
                  <a:pt x="9255" y="13604"/>
                </a:cubicBezTo>
                <a:cubicBezTo>
                  <a:pt x="9255" y="13615"/>
                  <a:pt x="9249" y="13627"/>
                  <a:pt x="9249" y="13638"/>
                </a:cubicBezTo>
                <a:lnTo>
                  <a:pt x="9238" y="13621"/>
                </a:lnTo>
                <a:cubicBezTo>
                  <a:pt x="9215" y="13627"/>
                  <a:pt x="9192" y="13632"/>
                  <a:pt x="9170" y="13638"/>
                </a:cubicBezTo>
                <a:cubicBezTo>
                  <a:pt x="9192" y="13627"/>
                  <a:pt x="9215" y="13621"/>
                  <a:pt x="9232" y="13610"/>
                </a:cubicBezTo>
                <a:cubicBezTo>
                  <a:pt x="9226" y="13598"/>
                  <a:pt x="9221" y="13587"/>
                  <a:pt x="9215" y="13576"/>
                </a:cubicBezTo>
                <a:cubicBezTo>
                  <a:pt x="9187" y="13598"/>
                  <a:pt x="9147" y="13615"/>
                  <a:pt x="9113" y="13632"/>
                </a:cubicBezTo>
                <a:cubicBezTo>
                  <a:pt x="9107" y="13638"/>
                  <a:pt x="9102" y="13649"/>
                  <a:pt x="9096" y="13655"/>
                </a:cubicBezTo>
                <a:cubicBezTo>
                  <a:pt x="9090" y="13649"/>
                  <a:pt x="9079" y="13644"/>
                  <a:pt x="9073" y="13638"/>
                </a:cubicBezTo>
                <a:cubicBezTo>
                  <a:pt x="9062" y="13655"/>
                  <a:pt x="9045" y="13666"/>
                  <a:pt x="9028" y="13683"/>
                </a:cubicBezTo>
                <a:lnTo>
                  <a:pt x="8999" y="13683"/>
                </a:lnTo>
                <a:cubicBezTo>
                  <a:pt x="8948" y="13683"/>
                  <a:pt x="8903" y="13723"/>
                  <a:pt x="8852" y="13723"/>
                </a:cubicBezTo>
                <a:cubicBezTo>
                  <a:pt x="8977" y="13678"/>
                  <a:pt x="9096" y="13627"/>
                  <a:pt x="9209" y="13553"/>
                </a:cubicBezTo>
                <a:cubicBezTo>
                  <a:pt x="9209" y="13553"/>
                  <a:pt x="9209" y="13547"/>
                  <a:pt x="9209" y="13547"/>
                </a:cubicBezTo>
                <a:cubicBezTo>
                  <a:pt x="9238" y="13536"/>
                  <a:pt x="9266" y="13525"/>
                  <a:pt x="9295" y="13508"/>
                </a:cubicBezTo>
                <a:cubicBezTo>
                  <a:pt x="9300" y="13519"/>
                  <a:pt x="9306" y="13530"/>
                  <a:pt x="9306" y="13542"/>
                </a:cubicBezTo>
                <a:cubicBezTo>
                  <a:pt x="9323" y="13536"/>
                  <a:pt x="9346" y="13536"/>
                  <a:pt x="9357" y="13530"/>
                </a:cubicBezTo>
                <a:cubicBezTo>
                  <a:pt x="9363" y="13519"/>
                  <a:pt x="9363" y="13508"/>
                  <a:pt x="9368" y="13496"/>
                </a:cubicBezTo>
                <a:lnTo>
                  <a:pt x="9368" y="13496"/>
                </a:lnTo>
                <a:lnTo>
                  <a:pt x="9340" y="13502"/>
                </a:lnTo>
                <a:cubicBezTo>
                  <a:pt x="9351" y="13496"/>
                  <a:pt x="9368" y="13485"/>
                  <a:pt x="9380" y="13479"/>
                </a:cubicBezTo>
                <a:lnTo>
                  <a:pt x="9380" y="13479"/>
                </a:lnTo>
                <a:cubicBezTo>
                  <a:pt x="9380" y="13485"/>
                  <a:pt x="9374" y="13496"/>
                  <a:pt x="9368" y="13502"/>
                </a:cubicBezTo>
                <a:cubicBezTo>
                  <a:pt x="9374" y="13508"/>
                  <a:pt x="9385" y="13519"/>
                  <a:pt x="9391" y="13525"/>
                </a:cubicBezTo>
                <a:cubicBezTo>
                  <a:pt x="9414" y="13513"/>
                  <a:pt x="9431" y="13502"/>
                  <a:pt x="9453" y="13491"/>
                </a:cubicBezTo>
                <a:lnTo>
                  <a:pt x="9453" y="13474"/>
                </a:lnTo>
                <a:cubicBezTo>
                  <a:pt x="9437" y="13478"/>
                  <a:pt x="9421" y="13482"/>
                  <a:pt x="9405" y="13482"/>
                </a:cubicBezTo>
                <a:cubicBezTo>
                  <a:pt x="9399" y="13482"/>
                  <a:pt x="9392" y="13481"/>
                  <a:pt x="9385" y="13479"/>
                </a:cubicBezTo>
                <a:cubicBezTo>
                  <a:pt x="9408" y="13479"/>
                  <a:pt x="9431" y="13468"/>
                  <a:pt x="9448" y="13456"/>
                </a:cubicBezTo>
                <a:cubicBezTo>
                  <a:pt x="9453" y="13468"/>
                  <a:pt x="9459" y="13479"/>
                  <a:pt x="9465" y="13491"/>
                </a:cubicBezTo>
                <a:cubicBezTo>
                  <a:pt x="9487" y="13485"/>
                  <a:pt x="9504" y="13474"/>
                  <a:pt x="9527" y="13468"/>
                </a:cubicBezTo>
                <a:cubicBezTo>
                  <a:pt x="9510" y="13468"/>
                  <a:pt x="9476" y="13462"/>
                  <a:pt x="9459" y="13462"/>
                </a:cubicBezTo>
                <a:cubicBezTo>
                  <a:pt x="9467" y="13454"/>
                  <a:pt x="9482" y="13449"/>
                  <a:pt x="9496" y="13449"/>
                </a:cubicBezTo>
                <a:cubicBezTo>
                  <a:pt x="9501" y="13449"/>
                  <a:pt x="9506" y="13449"/>
                  <a:pt x="9510" y="13451"/>
                </a:cubicBezTo>
                <a:cubicBezTo>
                  <a:pt x="9544" y="13422"/>
                  <a:pt x="9590" y="13411"/>
                  <a:pt x="9629" y="13394"/>
                </a:cubicBezTo>
                <a:lnTo>
                  <a:pt x="9641" y="13411"/>
                </a:lnTo>
                <a:lnTo>
                  <a:pt x="9658" y="13371"/>
                </a:lnTo>
                <a:cubicBezTo>
                  <a:pt x="9663" y="13383"/>
                  <a:pt x="9675" y="13394"/>
                  <a:pt x="9680" y="13405"/>
                </a:cubicBezTo>
                <a:cubicBezTo>
                  <a:pt x="9692" y="13388"/>
                  <a:pt x="9697" y="13371"/>
                  <a:pt x="9709" y="13354"/>
                </a:cubicBezTo>
                <a:cubicBezTo>
                  <a:pt x="9720" y="13354"/>
                  <a:pt x="9731" y="13349"/>
                  <a:pt x="9748" y="13349"/>
                </a:cubicBezTo>
                <a:close/>
                <a:moveTo>
                  <a:pt x="5136" y="13689"/>
                </a:moveTo>
                <a:lnTo>
                  <a:pt x="5136" y="13689"/>
                </a:lnTo>
                <a:cubicBezTo>
                  <a:pt x="5170" y="13695"/>
                  <a:pt x="5204" y="13706"/>
                  <a:pt x="5238" y="13712"/>
                </a:cubicBezTo>
                <a:cubicBezTo>
                  <a:pt x="5238" y="13717"/>
                  <a:pt x="5238" y="13729"/>
                  <a:pt x="5238" y="13735"/>
                </a:cubicBezTo>
                <a:cubicBezTo>
                  <a:pt x="5204" y="13717"/>
                  <a:pt x="5153" y="13723"/>
                  <a:pt x="5136" y="13689"/>
                </a:cubicBezTo>
                <a:close/>
                <a:moveTo>
                  <a:pt x="8992" y="13614"/>
                </a:moveTo>
                <a:cubicBezTo>
                  <a:pt x="8988" y="13624"/>
                  <a:pt x="8987" y="13634"/>
                  <a:pt x="8982" y="13644"/>
                </a:cubicBezTo>
                <a:cubicBezTo>
                  <a:pt x="8903" y="13672"/>
                  <a:pt x="8824" y="13706"/>
                  <a:pt x="8739" y="13735"/>
                </a:cubicBezTo>
                <a:lnTo>
                  <a:pt x="8761" y="13712"/>
                </a:lnTo>
                <a:cubicBezTo>
                  <a:pt x="8765" y="13712"/>
                  <a:pt x="8770" y="13713"/>
                  <a:pt x="8774" y="13713"/>
                </a:cubicBezTo>
                <a:cubicBezTo>
                  <a:pt x="8807" y="13713"/>
                  <a:pt x="8833" y="13693"/>
                  <a:pt x="8863" y="13678"/>
                </a:cubicBezTo>
                <a:cubicBezTo>
                  <a:pt x="8863" y="13678"/>
                  <a:pt x="8858" y="13672"/>
                  <a:pt x="8852" y="13666"/>
                </a:cubicBezTo>
                <a:cubicBezTo>
                  <a:pt x="8863" y="13655"/>
                  <a:pt x="8875" y="13649"/>
                  <a:pt x="8886" y="13644"/>
                </a:cubicBezTo>
                <a:cubicBezTo>
                  <a:pt x="8892" y="13642"/>
                  <a:pt x="8898" y="13641"/>
                  <a:pt x="8904" y="13641"/>
                </a:cubicBezTo>
                <a:cubicBezTo>
                  <a:pt x="8921" y="13641"/>
                  <a:pt x="8936" y="13647"/>
                  <a:pt x="8953" y="13647"/>
                </a:cubicBezTo>
                <a:cubicBezTo>
                  <a:pt x="8962" y="13647"/>
                  <a:pt x="8972" y="13645"/>
                  <a:pt x="8982" y="13638"/>
                </a:cubicBezTo>
                <a:cubicBezTo>
                  <a:pt x="8982" y="13632"/>
                  <a:pt x="8988" y="13621"/>
                  <a:pt x="8988" y="13615"/>
                </a:cubicBezTo>
                <a:cubicBezTo>
                  <a:pt x="8988" y="13615"/>
                  <a:pt x="8990" y="13615"/>
                  <a:pt x="8992" y="13614"/>
                </a:cubicBezTo>
                <a:close/>
                <a:moveTo>
                  <a:pt x="4809" y="13513"/>
                </a:moveTo>
                <a:cubicBezTo>
                  <a:pt x="4837" y="13513"/>
                  <a:pt x="4861" y="13537"/>
                  <a:pt x="4890" y="13537"/>
                </a:cubicBezTo>
                <a:cubicBezTo>
                  <a:pt x="4892" y="13537"/>
                  <a:pt x="4895" y="13536"/>
                  <a:pt x="4897" y="13536"/>
                </a:cubicBezTo>
                <a:cubicBezTo>
                  <a:pt x="5107" y="13638"/>
                  <a:pt x="5357" y="13666"/>
                  <a:pt x="5567" y="13763"/>
                </a:cubicBezTo>
                <a:cubicBezTo>
                  <a:pt x="5476" y="13757"/>
                  <a:pt x="5397" y="13712"/>
                  <a:pt x="5306" y="13695"/>
                </a:cubicBezTo>
                <a:lnTo>
                  <a:pt x="5306" y="13712"/>
                </a:lnTo>
                <a:cubicBezTo>
                  <a:pt x="5300" y="13700"/>
                  <a:pt x="5295" y="13695"/>
                  <a:pt x="5289" y="13689"/>
                </a:cubicBezTo>
                <a:cubicBezTo>
                  <a:pt x="5170" y="13649"/>
                  <a:pt x="5045" y="13621"/>
                  <a:pt x="4931" y="13564"/>
                </a:cubicBezTo>
                <a:lnTo>
                  <a:pt x="4926" y="13587"/>
                </a:lnTo>
                <a:cubicBezTo>
                  <a:pt x="4903" y="13542"/>
                  <a:pt x="4841" y="13542"/>
                  <a:pt x="4801" y="13513"/>
                </a:cubicBezTo>
                <a:cubicBezTo>
                  <a:pt x="4804" y="13513"/>
                  <a:pt x="4806" y="13513"/>
                  <a:pt x="4809" y="13513"/>
                </a:cubicBezTo>
                <a:close/>
                <a:moveTo>
                  <a:pt x="5544" y="13678"/>
                </a:moveTo>
                <a:cubicBezTo>
                  <a:pt x="5550" y="13683"/>
                  <a:pt x="5550" y="13695"/>
                  <a:pt x="5555" y="13706"/>
                </a:cubicBezTo>
                <a:cubicBezTo>
                  <a:pt x="5618" y="13712"/>
                  <a:pt x="5680" y="13729"/>
                  <a:pt x="5737" y="13769"/>
                </a:cubicBezTo>
                <a:cubicBezTo>
                  <a:pt x="5663" y="13746"/>
                  <a:pt x="5590" y="13717"/>
                  <a:pt x="5510" y="13712"/>
                </a:cubicBezTo>
                <a:cubicBezTo>
                  <a:pt x="5493" y="13706"/>
                  <a:pt x="5482" y="13695"/>
                  <a:pt x="5470" y="13683"/>
                </a:cubicBezTo>
                <a:cubicBezTo>
                  <a:pt x="5485" y="13683"/>
                  <a:pt x="5511" y="13700"/>
                  <a:pt x="5528" y="13700"/>
                </a:cubicBezTo>
                <a:cubicBezTo>
                  <a:pt x="5537" y="13700"/>
                  <a:pt x="5544" y="13694"/>
                  <a:pt x="5544" y="13678"/>
                </a:cubicBezTo>
                <a:close/>
                <a:moveTo>
                  <a:pt x="5290" y="13772"/>
                </a:moveTo>
                <a:cubicBezTo>
                  <a:pt x="5293" y="13773"/>
                  <a:pt x="5297" y="13774"/>
                  <a:pt x="5300" y="13774"/>
                </a:cubicBezTo>
                <a:cubicBezTo>
                  <a:pt x="5297" y="13773"/>
                  <a:pt x="5293" y="13772"/>
                  <a:pt x="5290" y="13772"/>
                </a:cubicBezTo>
                <a:close/>
                <a:moveTo>
                  <a:pt x="5578" y="13746"/>
                </a:moveTo>
                <a:cubicBezTo>
                  <a:pt x="5601" y="13746"/>
                  <a:pt x="5607" y="13757"/>
                  <a:pt x="5595" y="13774"/>
                </a:cubicBezTo>
                <a:cubicBezTo>
                  <a:pt x="5573" y="13774"/>
                  <a:pt x="5567" y="13769"/>
                  <a:pt x="5578" y="13746"/>
                </a:cubicBezTo>
                <a:close/>
                <a:moveTo>
                  <a:pt x="8698" y="13732"/>
                </a:moveTo>
                <a:cubicBezTo>
                  <a:pt x="8705" y="13732"/>
                  <a:pt x="8711" y="13733"/>
                  <a:pt x="8716" y="13735"/>
                </a:cubicBezTo>
                <a:cubicBezTo>
                  <a:pt x="8716" y="13740"/>
                  <a:pt x="8716" y="13740"/>
                  <a:pt x="8716" y="13746"/>
                </a:cubicBezTo>
                <a:cubicBezTo>
                  <a:pt x="8699" y="13752"/>
                  <a:pt x="8676" y="13757"/>
                  <a:pt x="8659" y="13763"/>
                </a:cubicBezTo>
                <a:cubicBezTo>
                  <a:pt x="8653" y="13757"/>
                  <a:pt x="8653" y="13757"/>
                  <a:pt x="8648" y="13752"/>
                </a:cubicBezTo>
                <a:cubicBezTo>
                  <a:pt x="8642" y="13757"/>
                  <a:pt x="8636" y="13763"/>
                  <a:pt x="8631" y="13769"/>
                </a:cubicBezTo>
                <a:cubicBezTo>
                  <a:pt x="8625" y="13769"/>
                  <a:pt x="8619" y="13769"/>
                  <a:pt x="8608" y="13774"/>
                </a:cubicBezTo>
                <a:lnTo>
                  <a:pt x="8608" y="13757"/>
                </a:lnTo>
                <a:cubicBezTo>
                  <a:pt x="8602" y="13763"/>
                  <a:pt x="8602" y="13769"/>
                  <a:pt x="8602" y="13774"/>
                </a:cubicBezTo>
                <a:cubicBezTo>
                  <a:pt x="8591" y="13774"/>
                  <a:pt x="8580" y="13780"/>
                  <a:pt x="8568" y="13780"/>
                </a:cubicBezTo>
                <a:cubicBezTo>
                  <a:pt x="8580" y="13769"/>
                  <a:pt x="8591" y="13757"/>
                  <a:pt x="8602" y="13746"/>
                </a:cubicBezTo>
                <a:cubicBezTo>
                  <a:pt x="8614" y="13746"/>
                  <a:pt x="8625" y="13740"/>
                  <a:pt x="8636" y="13740"/>
                </a:cubicBezTo>
                <a:lnTo>
                  <a:pt x="8642" y="13740"/>
                </a:lnTo>
                <a:cubicBezTo>
                  <a:pt x="8662" y="13736"/>
                  <a:pt x="8682" y="13732"/>
                  <a:pt x="8698" y="13732"/>
                </a:cubicBezTo>
                <a:close/>
                <a:moveTo>
                  <a:pt x="8710" y="13769"/>
                </a:moveTo>
                <a:cubicBezTo>
                  <a:pt x="8710" y="13774"/>
                  <a:pt x="8710" y="13780"/>
                  <a:pt x="8710" y="13786"/>
                </a:cubicBezTo>
                <a:cubicBezTo>
                  <a:pt x="8704" y="13786"/>
                  <a:pt x="8704" y="13774"/>
                  <a:pt x="8699" y="13769"/>
                </a:cubicBezTo>
                <a:close/>
                <a:moveTo>
                  <a:pt x="5625" y="13765"/>
                </a:moveTo>
                <a:cubicBezTo>
                  <a:pt x="5651" y="13765"/>
                  <a:pt x="5677" y="13776"/>
                  <a:pt x="5703" y="13780"/>
                </a:cubicBezTo>
                <a:cubicBezTo>
                  <a:pt x="5760" y="13797"/>
                  <a:pt x="5822" y="13803"/>
                  <a:pt x="5873" y="13831"/>
                </a:cubicBezTo>
                <a:cubicBezTo>
                  <a:pt x="5782" y="13831"/>
                  <a:pt x="5692" y="13797"/>
                  <a:pt x="5601" y="13769"/>
                </a:cubicBezTo>
                <a:cubicBezTo>
                  <a:pt x="5609" y="13766"/>
                  <a:pt x="5617" y="13765"/>
                  <a:pt x="5625" y="13765"/>
                </a:cubicBezTo>
                <a:close/>
                <a:moveTo>
                  <a:pt x="6191" y="13808"/>
                </a:moveTo>
                <a:cubicBezTo>
                  <a:pt x="6191" y="13814"/>
                  <a:pt x="6191" y="13825"/>
                  <a:pt x="6197" y="13831"/>
                </a:cubicBezTo>
                <a:lnTo>
                  <a:pt x="6174" y="13825"/>
                </a:lnTo>
                <a:cubicBezTo>
                  <a:pt x="6180" y="13820"/>
                  <a:pt x="6185" y="13814"/>
                  <a:pt x="6191" y="13808"/>
                </a:cubicBezTo>
                <a:close/>
                <a:moveTo>
                  <a:pt x="8648" y="13820"/>
                </a:moveTo>
                <a:cubicBezTo>
                  <a:pt x="8642" y="13825"/>
                  <a:pt x="8642" y="13825"/>
                  <a:pt x="8642" y="13831"/>
                </a:cubicBezTo>
                <a:cubicBezTo>
                  <a:pt x="8636" y="13831"/>
                  <a:pt x="8631" y="13825"/>
                  <a:pt x="8625" y="13825"/>
                </a:cubicBezTo>
                <a:cubicBezTo>
                  <a:pt x="8631" y="13825"/>
                  <a:pt x="8642" y="13825"/>
                  <a:pt x="8648" y="13820"/>
                </a:cubicBezTo>
                <a:close/>
                <a:moveTo>
                  <a:pt x="8234" y="13837"/>
                </a:moveTo>
                <a:cubicBezTo>
                  <a:pt x="8234" y="13842"/>
                  <a:pt x="8228" y="13842"/>
                  <a:pt x="8217" y="13848"/>
                </a:cubicBezTo>
                <a:cubicBezTo>
                  <a:pt x="8217" y="13848"/>
                  <a:pt x="8211" y="13842"/>
                  <a:pt x="8211" y="13837"/>
                </a:cubicBezTo>
                <a:close/>
                <a:moveTo>
                  <a:pt x="8188" y="13842"/>
                </a:moveTo>
                <a:cubicBezTo>
                  <a:pt x="8184" y="13846"/>
                  <a:pt x="8180" y="13850"/>
                  <a:pt x="8174" y="13850"/>
                </a:cubicBezTo>
                <a:cubicBezTo>
                  <a:pt x="8172" y="13850"/>
                  <a:pt x="8169" y="13850"/>
                  <a:pt x="8165" y="13848"/>
                </a:cubicBezTo>
                <a:cubicBezTo>
                  <a:pt x="8177" y="13848"/>
                  <a:pt x="8182" y="13842"/>
                  <a:pt x="8188" y="13842"/>
                </a:cubicBezTo>
                <a:close/>
                <a:moveTo>
                  <a:pt x="6214" y="13848"/>
                </a:moveTo>
                <a:cubicBezTo>
                  <a:pt x="6225" y="13848"/>
                  <a:pt x="6236" y="13854"/>
                  <a:pt x="6242" y="13859"/>
                </a:cubicBezTo>
                <a:cubicBezTo>
                  <a:pt x="6231" y="13859"/>
                  <a:pt x="6219" y="13854"/>
                  <a:pt x="6208" y="13848"/>
                </a:cubicBezTo>
                <a:close/>
                <a:moveTo>
                  <a:pt x="6321" y="13865"/>
                </a:moveTo>
                <a:cubicBezTo>
                  <a:pt x="6327" y="13865"/>
                  <a:pt x="6327" y="13865"/>
                  <a:pt x="6327" y="13871"/>
                </a:cubicBezTo>
                <a:cubicBezTo>
                  <a:pt x="6321" y="13871"/>
                  <a:pt x="6316" y="13871"/>
                  <a:pt x="6310" y="13865"/>
                </a:cubicBezTo>
                <a:close/>
                <a:moveTo>
                  <a:pt x="8483" y="13825"/>
                </a:moveTo>
                <a:cubicBezTo>
                  <a:pt x="8472" y="13837"/>
                  <a:pt x="8455" y="13848"/>
                  <a:pt x="8443" y="13865"/>
                </a:cubicBezTo>
                <a:cubicBezTo>
                  <a:pt x="8432" y="13865"/>
                  <a:pt x="8415" y="13871"/>
                  <a:pt x="8404" y="13871"/>
                </a:cubicBezTo>
                <a:cubicBezTo>
                  <a:pt x="8426" y="13859"/>
                  <a:pt x="8449" y="13848"/>
                  <a:pt x="8466" y="13831"/>
                </a:cubicBezTo>
                <a:cubicBezTo>
                  <a:pt x="8472" y="13831"/>
                  <a:pt x="8478" y="13825"/>
                  <a:pt x="8483" y="13825"/>
                </a:cubicBezTo>
                <a:close/>
                <a:moveTo>
                  <a:pt x="5590" y="13841"/>
                </a:moveTo>
                <a:cubicBezTo>
                  <a:pt x="5584" y="13841"/>
                  <a:pt x="5579" y="13841"/>
                  <a:pt x="5573" y="13842"/>
                </a:cubicBezTo>
                <a:cubicBezTo>
                  <a:pt x="5590" y="13859"/>
                  <a:pt x="5607" y="13871"/>
                  <a:pt x="5624" y="13888"/>
                </a:cubicBezTo>
                <a:cubicBezTo>
                  <a:pt x="5629" y="13882"/>
                  <a:pt x="5652" y="13871"/>
                  <a:pt x="5658" y="13865"/>
                </a:cubicBezTo>
                <a:cubicBezTo>
                  <a:pt x="5639" y="13851"/>
                  <a:pt x="5616" y="13841"/>
                  <a:pt x="5590" y="13841"/>
                </a:cubicBezTo>
                <a:close/>
                <a:moveTo>
                  <a:pt x="8182" y="13888"/>
                </a:moveTo>
                <a:cubicBezTo>
                  <a:pt x="8177" y="13888"/>
                  <a:pt x="8177" y="13888"/>
                  <a:pt x="8177" y="13893"/>
                </a:cubicBezTo>
                <a:lnTo>
                  <a:pt x="8177" y="13888"/>
                </a:lnTo>
                <a:close/>
                <a:moveTo>
                  <a:pt x="8120" y="13893"/>
                </a:moveTo>
                <a:lnTo>
                  <a:pt x="8120" y="13893"/>
                </a:lnTo>
                <a:cubicBezTo>
                  <a:pt x="8120" y="13893"/>
                  <a:pt x="8114" y="13899"/>
                  <a:pt x="8114" y="13899"/>
                </a:cubicBezTo>
                <a:lnTo>
                  <a:pt x="8103" y="13899"/>
                </a:lnTo>
                <a:lnTo>
                  <a:pt x="8120" y="13893"/>
                </a:lnTo>
                <a:close/>
                <a:moveTo>
                  <a:pt x="8199" y="13893"/>
                </a:moveTo>
                <a:cubicBezTo>
                  <a:pt x="8199" y="13893"/>
                  <a:pt x="8199" y="13893"/>
                  <a:pt x="8199" y="13899"/>
                </a:cubicBezTo>
                <a:lnTo>
                  <a:pt x="8188" y="13899"/>
                </a:lnTo>
                <a:cubicBezTo>
                  <a:pt x="8188" y="13899"/>
                  <a:pt x="8199" y="13893"/>
                  <a:pt x="8199" y="13893"/>
                </a:cubicBezTo>
                <a:close/>
                <a:moveTo>
                  <a:pt x="7678" y="13893"/>
                </a:moveTo>
                <a:cubicBezTo>
                  <a:pt x="7672" y="13899"/>
                  <a:pt x="7666" y="13899"/>
                  <a:pt x="7660" y="13905"/>
                </a:cubicBezTo>
                <a:lnTo>
                  <a:pt x="7672" y="13893"/>
                </a:lnTo>
                <a:close/>
                <a:moveTo>
                  <a:pt x="6668" y="13910"/>
                </a:moveTo>
                <a:cubicBezTo>
                  <a:pt x="6668" y="13910"/>
                  <a:pt x="6668" y="13916"/>
                  <a:pt x="6668" y="13916"/>
                </a:cubicBezTo>
                <a:cubicBezTo>
                  <a:pt x="6668" y="13916"/>
                  <a:pt x="6668" y="13910"/>
                  <a:pt x="6662" y="13910"/>
                </a:cubicBezTo>
                <a:close/>
                <a:moveTo>
                  <a:pt x="6741" y="13910"/>
                </a:moveTo>
                <a:cubicBezTo>
                  <a:pt x="6719" y="13916"/>
                  <a:pt x="6696" y="13916"/>
                  <a:pt x="6673" y="13916"/>
                </a:cubicBezTo>
                <a:cubicBezTo>
                  <a:pt x="6673" y="13916"/>
                  <a:pt x="6668" y="13910"/>
                  <a:pt x="6668" y="13910"/>
                </a:cubicBezTo>
                <a:close/>
                <a:moveTo>
                  <a:pt x="7887" y="13871"/>
                </a:moveTo>
                <a:cubicBezTo>
                  <a:pt x="7904" y="13871"/>
                  <a:pt x="7921" y="13882"/>
                  <a:pt x="7938" y="13882"/>
                </a:cubicBezTo>
                <a:cubicBezTo>
                  <a:pt x="7882" y="13922"/>
                  <a:pt x="7814" y="13910"/>
                  <a:pt x="7751" y="13916"/>
                </a:cubicBezTo>
                <a:cubicBezTo>
                  <a:pt x="7774" y="13910"/>
                  <a:pt x="7791" y="13905"/>
                  <a:pt x="7808" y="13888"/>
                </a:cubicBezTo>
                <a:lnTo>
                  <a:pt x="7814" y="13905"/>
                </a:lnTo>
                <a:cubicBezTo>
                  <a:pt x="7819" y="13899"/>
                  <a:pt x="7825" y="13893"/>
                  <a:pt x="7831" y="13893"/>
                </a:cubicBezTo>
                <a:lnTo>
                  <a:pt x="7842" y="13910"/>
                </a:lnTo>
                <a:lnTo>
                  <a:pt x="7848" y="13905"/>
                </a:lnTo>
                <a:cubicBezTo>
                  <a:pt x="7842" y="13899"/>
                  <a:pt x="7831" y="13888"/>
                  <a:pt x="7825" y="13882"/>
                </a:cubicBezTo>
                <a:cubicBezTo>
                  <a:pt x="7831" y="13882"/>
                  <a:pt x="7836" y="13882"/>
                  <a:pt x="7842" y="13876"/>
                </a:cubicBezTo>
                <a:lnTo>
                  <a:pt x="7870" y="13876"/>
                </a:lnTo>
                <a:cubicBezTo>
                  <a:pt x="7870" y="13888"/>
                  <a:pt x="7870" y="13899"/>
                  <a:pt x="7870" y="13905"/>
                </a:cubicBezTo>
                <a:cubicBezTo>
                  <a:pt x="7882" y="13905"/>
                  <a:pt x="7893" y="13893"/>
                  <a:pt x="7899" y="13888"/>
                </a:cubicBezTo>
                <a:cubicBezTo>
                  <a:pt x="7893" y="13882"/>
                  <a:pt x="7887" y="13876"/>
                  <a:pt x="7882" y="13871"/>
                </a:cubicBezTo>
                <a:close/>
                <a:moveTo>
                  <a:pt x="7456" y="13910"/>
                </a:moveTo>
                <a:cubicBezTo>
                  <a:pt x="7456" y="13910"/>
                  <a:pt x="7456" y="13916"/>
                  <a:pt x="7451" y="13922"/>
                </a:cubicBezTo>
                <a:cubicBezTo>
                  <a:pt x="7439" y="13922"/>
                  <a:pt x="7428" y="13922"/>
                  <a:pt x="7434" y="13910"/>
                </a:cubicBezTo>
                <a:close/>
                <a:moveTo>
                  <a:pt x="7530" y="13905"/>
                </a:moveTo>
                <a:cubicBezTo>
                  <a:pt x="7530" y="13905"/>
                  <a:pt x="7530" y="13916"/>
                  <a:pt x="7524" y="13922"/>
                </a:cubicBezTo>
                <a:cubicBezTo>
                  <a:pt x="7502" y="13922"/>
                  <a:pt x="7496" y="13916"/>
                  <a:pt x="7502" y="13905"/>
                </a:cubicBezTo>
                <a:close/>
                <a:moveTo>
                  <a:pt x="7558" y="13905"/>
                </a:moveTo>
                <a:cubicBezTo>
                  <a:pt x="7553" y="13905"/>
                  <a:pt x="7541" y="13916"/>
                  <a:pt x="7536" y="13922"/>
                </a:cubicBezTo>
                <a:cubicBezTo>
                  <a:pt x="7536" y="13916"/>
                  <a:pt x="7536" y="13916"/>
                  <a:pt x="7536" y="13910"/>
                </a:cubicBezTo>
                <a:cubicBezTo>
                  <a:pt x="7541" y="13910"/>
                  <a:pt x="7553" y="13905"/>
                  <a:pt x="7558" y="13905"/>
                </a:cubicBezTo>
                <a:close/>
                <a:moveTo>
                  <a:pt x="7354" y="13916"/>
                </a:moveTo>
                <a:cubicBezTo>
                  <a:pt x="7354" y="13922"/>
                  <a:pt x="7348" y="13927"/>
                  <a:pt x="7337" y="13927"/>
                </a:cubicBezTo>
                <a:cubicBezTo>
                  <a:pt x="7337" y="13927"/>
                  <a:pt x="7331" y="13922"/>
                  <a:pt x="7326" y="13922"/>
                </a:cubicBezTo>
                <a:cubicBezTo>
                  <a:pt x="7337" y="13916"/>
                  <a:pt x="7343" y="13916"/>
                  <a:pt x="7354" y="13916"/>
                </a:cubicBezTo>
                <a:close/>
                <a:moveTo>
                  <a:pt x="7655" y="13893"/>
                </a:moveTo>
                <a:cubicBezTo>
                  <a:pt x="7655" y="13899"/>
                  <a:pt x="7655" y="13905"/>
                  <a:pt x="7649" y="13910"/>
                </a:cubicBezTo>
                <a:cubicBezTo>
                  <a:pt x="7649" y="13910"/>
                  <a:pt x="7643" y="13916"/>
                  <a:pt x="7638" y="13922"/>
                </a:cubicBezTo>
                <a:cubicBezTo>
                  <a:pt x="7626" y="13922"/>
                  <a:pt x="7615" y="13922"/>
                  <a:pt x="7609" y="13927"/>
                </a:cubicBezTo>
                <a:lnTo>
                  <a:pt x="7592" y="13927"/>
                </a:lnTo>
                <a:cubicBezTo>
                  <a:pt x="7615" y="13916"/>
                  <a:pt x="7632" y="13899"/>
                  <a:pt x="7655" y="13893"/>
                </a:cubicBezTo>
                <a:close/>
                <a:moveTo>
                  <a:pt x="7087" y="13922"/>
                </a:moveTo>
                <a:cubicBezTo>
                  <a:pt x="7087" y="13927"/>
                  <a:pt x="7087" y="13927"/>
                  <a:pt x="7087" y="13933"/>
                </a:cubicBezTo>
                <a:cubicBezTo>
                  <a:pt x="7082" y="13927"/>
                  <a:pt x="7082" y="13927"/>
                  <a:pt x="7082" y="13922"/>
                </a:cubicBezTo>
                <a:close/>
                <a:moveTo>
                  <a:pt x="7178" y="13922"/>
                </a:moveTo>
                <a:lnTo>
                  <a:pt x="7178" y="13933"/>
                </a:lnTo>
                <a:lnTo>
                  <a:pt x="7161" y="13933"/>
                </a:lnTo>
                <a:cubicBezTo>
                  <a:pt x="7167" y="13927"/>
                  <a:pt x="7173" y="13927"/>
                  <a:pt x="7178" y="13922"/>
                </a:cubicBezTo>
                <a:close/>
                <a:moveTo>
                  <a:pt x="7253" y="13920"/>
                </a:moveTo>
                <a:cubicBezTo>
                  <a:pt x="7270" y="13920"/>
                  <a:pt x="7289" y="13922"/>
                  <a:pt x="7309" y="13922"/>
                </a:cubicBezTo>
                <a:lnTo>
                  <a:pt x="7309" y="13933"/>
                </a:lnTo>
                <a:lnTo>
                  <a:pt x="7218" y="13933"/>
                </a:lnTo>
                <a:cubicBezTo>
                  <a:pt x="7212" y="13933"/>
                  <a:pt x="7207" y="13933"/>
                  <a:pt x="7201" y="13927"/>
                </a:cubicBezTo>
                <a:cubicBezTo>
                  <a:pt x="7218" y="13922"/>
                  <a:pt x="7235" y="13920"/>
                  <a:pt x="7253" y="13920"/>
                </a:cubicBezTo>
                <a:close/>
                <a:moveTo>
                  <a:pt x="7967" y="13910"/>
                </a:moveTo>
                <a:lnTo>
                  <a:pt x="7967" y="13910"/>
                </a:lnTo>
                <a:cubicBezTo>
                  <a:pt x="7933" y="13922"/>
                  <a:pt x="7899" y="13933"/>
                  <a:pt x="7865" y="13939"/>
                </a:cubicBezTo>
                <a:cubicBezTo>
                  <a:pt x="7865" y="13939"/>
                  <a:pt x="7859" y="13927"/>
                  <a:pt x="7853" y="13922"/>
                </a:cubicBezTo>
                <a:cubicBezTo>
                  <a:pt x="7893" y="13916"/>
                  <a:pt x="7927" y="13916"/>
                  <a:pt x="7967" y="13910"/>
                </a:cubicBezTo>
                <a:close/>
                <a:moveTo>
                  <a:pt x="7161" y="13916"/>
                </a:moveTo>
                <a:cubicBezTo>
                  <a:pt x="7166" y="13926"/>
                  <a:pt x="7158" y="13940"/>
                  <a:pt x="7149" y="13940"/>
                </a:cubicBezTo>
                <a:cubicBezTo>
                  <a:pt x="7147" y="13940"/>
                  <a:pt x="7146" y="13940"/>
                  <a:pt x="7144" y="13939"/>
                </a:cubicBezTo>
                <a:cubicBezTo>
                  <a:pt x="7138" y="13933"/>
                  <a:pt x="7133" y="13927"/>
                  <a:pt x="7133" y="13922"/>
                </a:cubicBezTo>
                <a:cubicBezTo>
                  <a:pt x="7144" y="13922"/>
                  <a:pt x="7156" y="13916"/>
                  <a:pt x="7161" y="13916"/>
                </a:cubicBezTo>
                <a:close/>
                <a:moveTo>
                  <a:pt x="5896" y="13830"/>
                </a:moveTo>
                <a:cubicBezTo>
                  <a:pt x="5917" y="13830"/>
                  <a:pt x="5938" y="13842"/>
                  <a:pt x="5958" y="13842"/>
                </a:cubicBezTo>
                <a:cubicBezTo>
                  <a:pt x="6043" y="13859"/>
                  <a:pt x="6123" y="13871"/>
                  <a:pt x="6202" y="13882"/>
                </a:cubicBezTo>
                <a:cubicBezTo>
                  <a:pt x="6333" y="13899"/>
                  <a:pt x="6463" y="13916"/>
                  <a:pt x="6588" y="13933"/>
                </a:cubicBezTo>
                <a:cubicBezTo>
                  <a:pt x="6599" y="13933"/>
                  <a:pt x="6605" y="13939"/>
                  <a:pt x="6611" y="13950"/>
                </a:cubicBezTo>
                <a:cubicBezTo>
                  <a:pt x="6469" y="13939"/>
                  <a:pt x="6327" y="13916"/>
                  <a:pt x="6191" y="13893"/>
                </a:cubicBezTo>
                <a:lnTo>
                  <a:pt x="6174" y="13893"/>
                </a:lnTo>
                <a:cubicBezTo>
                  <a:pt x="6163" y="13888"/>
                  <a:pt x="6146" y="13888"/>
                  <a:pt x="6129" y="13882"/>
                </a:cubicBezTo>
                <a:cubicBezTo>
                  <a:pt x="6095" y="13876"/>
                  <a:pt x="6060" y="13871"/>
                  <a:pt x="6026" y="13865"/>
                </a:cubicBezTo>
                <a:cubicBezTo>
                  <a:pt x="6026" y="13871"/>
                  <a:pt x="6026" y="13876"/>
                  <a:pt x="6026" y="13876"/>
                </a:cubicBezTo>
                <a:cubicBezTo>
                  <a:pt x="5981" y="13842"/>
                  <a:pt x="5924" y="13854"/>
                  <a:pt x="5873" y="13837"/>
                </a:cubicBezTo>
                <a:cubicBezTo>
                  <a:pt x="5881" y="13832"/>
                  <a:pt x="5889" y="13830"/>
                  <a:pt x="5896" y="13830"/>
                </a:cubicBezTo>
                <a:close/>
                <a:moveTo>
                  <a:pt x="6616" y="13933"/>
                </a:moveTo>
                <a:lnTo>
                  <a:pt x="6616" y="13933"/>
                </a:lnTo>
                <a:cubicBezTo>
                  <a:pt x="6656" y="13939"/>
                  <a:pt x="6690" y="13939"/>
                  <a:pt x="6730" y="13944"/>
                </a:cubicBezTo>
                <a:lnTo>
                  <a:pt x="6741" y="13944"/>
                </a:lnTo>
                <a:cubicBezTo>
                  <a:pt x="6798" y="13950"/>
                  <a:pt x="6855" y="13944"/>
                  <a:pt x="6912" y="13956"/>
                </a:cubicBezTo>
                <a:cubicBezTo>
                  <a:pt x="6891" y="13960"/>
                  <a:pt x="6871" y="13961"/>
                  <a:pt x="6850" y="13961"/>
                </a:cubicBezTo>
                <a:cubicBezTo>
                  <a:pt x="6807" y="13961"/>
                  <a:pt x="6762" y="13955"/>
                  <a:pt x="6720" y="13955"/>
                </a:cubicBezTo>
                <a:cubicBezTo>
                  <a:pt x="6690" y="13955"/>
                  <a:pt x="6661" y="13958"/>
                  <a:pt x="6634" y="13967"/>
                </a:cubicBezTo>
                <a:cubicBezTo>
                  <a:pt x="6634" y="13961"/>
                  <a:pt x="6639" y="13956"/>
                  <a:pt x="6639" y="13950"/>
                </a:cubicBezTo>
                <a:lnTo>
                  <a:pt x="6622" y="13950"/>
                </a:lnTo>
                <a:cubicBezTo>
                  <a:pt x="6622" y="13944"/>
                  <a:pt x="6622" y="13939"/>
                  <a:pt x="6616" y="13933"/>
                </a:cubicBezTo>
                <a:close/>
                <a:moveTo>
                  <a:pt x="7422" y="13905"/>
                </a:moveTo>
                <a:cubicBezTo>
                  <a:pt x="7417" y="13916"/>
                  <a:pt x="7417" y="13933"/>
                  <a:pt x="7434" y="13944"/>
                </a:cubicBezTo>
                <a:cubicBezTo>
                  <a:pt x="7444" y="13947"/>
                  <a:pt x="7455" y="13948"/>
                  <a:pt x="7466" y="13948"/>
                </a:cubicBezTo>
                <a:cubicBezTo>
                  <a:pt x="7504" y="13948"/>
                  <a:pt x="7545" y="13938"/>
                  <a:pt x="7584" y="13938"/>
                </a:cubicBezTo>
                <a:cubicBezTo>
                  <a:pt x="7591" y="13938"/>
                  <a:pt x="7597" y="13938"/>
                  <a:pt x="7604" y="13939"/>
                </a:cubicBezTo>
                <a:cubicBezTo>
                  <a:pt x="7613" y="13939"/>
                  <a:pt x="7624" y="13939"/>
                  <a:pt x="7635" y="13939"/>
                </a:cubicBezTo>
                <a:cubicBezTo>
                  <a:pt x="7657" y="13939"/>
                  <a:pt x="7681" y="13937"/>
                  <a:pt x="7700" y="13922"/>
                </a:cubicBezTo>
                <a:cubicBezTo>
                  <a:pt x="7695" y="13916"/>
                  <a:pt x="7689" y="13916"/>
                  <a:pt x="7683" y="13916"/>
                </a:cubicBezTo>
                <a:cubicBezTo>
                  <a:pt x="7689" y="13916"/>
                  <a:pt x="7700" y="13910"/>
                  <a:pt x="7712" y="13910"/>
                </a:cubicBezTo>
                <a:cubicBezTo>
                  <a:pt x="7703" y="13919"/>
                  <a:pt x="7708" y="13938"/>
                  <a:pt x="7718" y="13938"/>
                </a:cubicBezTo>
                <a:cubicBezTo>
                  <a:pt x="7721" y="13938"/>
                  <a:pt x="7725" y="13937"/>
                  <a:pt x="7729" y="13933"/>
                </a:cubicBezTo>
                <a:cubicBezTo>
                  <a:pt x="7768" y="13927"/>
                  <a:pt x="7808" y="13927"/>
                  <a:pt x="7848" y="13922"/>
                </a:cubicBezTo>
                <a:cubicBezTo>
                  <a:pt x="7848" y="13927"/>
                  <a:pt x="7848" y="13939"/>
                  <a:pt x="7848" y="13944"/>
                </a:cubicBezTo>
                <a:lnTo>
                  <a:pt x="7842" y="13944"/>
                </a:lnTo>
                <a:cubicBezTo>
                  <a:pt x="7836" y="13939"/>
                  <a:pt x="7831" y="13933"/>
                  <a:pt x="7831" y="13927"/>
                </a:cubicBezTo>
                <a:cubicBezTo>
                  <a:pt x="7808" y="13939"/>
                  <a:pt x="7791" y="13944"/>
                  <a:pt x="7768" y="13956"/>
                </a:cubicBezTo>
                <a:cubicBezTo>
                  <a:pt x="7748" y="13950"/>
                  <a:pt x="7729" y="13946"/>
                  <a:pt x="7709" y="13946"/>
                </a:cubicBezTo>
                <a:cubicBezTo>
                  <a:pt x="7690" y="13946"/>
                  <a:pt x="7672" y="13950"/>
                  <a:pt x="7655" y="13961"/>
                </a:cubicBezTo>
                <a:lnTo>
                  <a:pt x="7643" y="13961"/>
                </a:lnTo>
                <a:cubicBezTo>
                  <a:pt x="7638" y="13956"/>
                  <a:pt x="7632" y="13950"/>
                  <a:pt x="7626" y="13944"/>
                </a:cubicBezTo>
                <a:cubicBezTo>
                  <a:pt x="7609" y="13950"/>
                  <a:pt x="7587" y="13956"/>
                  <a:pt x="7570" y="13961"/>
                </a:cubicBezTo>
                <a:cubicBezTo>
                  <a:pt x="7479" y="13967"/>
                  <a:pt x="7388" y="13967"/>
                  <a:pt x="7297" y="13978"/>
                </a:cubicBezTo>
                <a:cubicBezTo>
                  <a:pt x="7267" y="13971"/>
                  <a:pt x="7236" y="13969"/>
                  <a:pt x="7206" y="13969"/>
                </a:cubicBezTo>
                <a:cubicBezTo>
                  <a:pt x="7165" y="13969"/>
                  <a:pt x="7124" y="13973"/>
                  <a:pt x="7083" y="13973"/>
                </a:cubicBezTo>
                <a:cubicBezTo>
                  <a:pt x="7058" y="13973"/>
                  <a:pt x="7033" y="13972"/>
                  <a:pt x="7008" y="13967"/>
                </a:cubicBezTo>
                <a:cubicBezTo>
                  <a:pt x="7036" y="13961"/>
                  <a:pt x="7070" y="13956"/>
                  <a:pt x="7099" y="13956"/>
                </a:cubicBezTo>
                <a:lnTo>
                  <a:pt x="7099" y="13961"/>
                </a:lnTo>
                <a:cubicBezTo>
                  <a:pt x="7104" y="13956"/>
                  <a:pt x="7104" y="13956"/>
                  <a:pt x="7110" y="13956"/>
                </a:cubicBezTo>
                <a:cubicBezTo>
                  <a:pt x="7184" y="13950"/>
                  <a:pt x="7263" y="13950"/>
                  <a:pt x="7337" y="13950"/>
                </a:cubicBezTo>
                <a:cubicBezTo>
                  <a:pt x="7341" y="13949"/>
                  <a:pt x="7344" y="13949"/>
                  <a:pt x="7348" y="13949"/>
                </a:cubicBezTo>
                <a:cubicBezTo>
                  <a:pt x="7358" y="13949"/>
                  <a:pt x="7368" y="13951"/>
                  <a:pt x="7378" y="13951"/>
                </a:cubicBezTo>
                <a:cubicBezTo>
                  <a:pt x="7388" y="13951"/>
                  <a:pt x="7398" y="13949"/>
                  <a:pt x="7405" y="13939"/>
                </a:cubicBezTo>
                <a:cubicBezTo>
                  <a:pt x="7399" y="13933"/>
                  <a:pt x="7382" y="13922"/>
                  <a:pt x="7377" y="13916"/>
                </a:cubicBezTo>
                <a:cubicBezTo>
                  <a:pt x="7377" y="13916"/>
                  <a:pt x="7377" y="13910"/>
                  <a:pt x="7382" y="13905"/>
                </a:cubicBezTo>
                <a:close/>
                <a:moveTo>
                  <a:pt x="6932" y="13955"/>
                </a:moveTo>
                <a:cubicBezTo>
                  <a:pt x="6945" y="13955"/>
                  <a:pt x="6957" y="13970"/>
                  <a:pt x="6940" y="13978"/>
                </a:cubicBezTo>
                <a:cubicBezTo>
                  <a:pt x="6937" y="13981"/>
                  <a:pt x="6934" y="13982"/>
                  <a:pt x="6930" y="13982"/>
                </a:cubicBezTo>
                <a:cubicBezTo>
                  <a:pt x="6918" y="13982"/>
                  <a:pt x="6904" y="13970"/>
                  <a:pt x="6917" y="13961"/>
                </a:cubicBezTo>
                <a:cubicBezTo>
                  <a:pt x="6922" y="13957"/>
                  <a:pt x="6927" y="13955"/>
                  <a:pt x="6932" y="13955"/>
                </a:cubicBezTo>
                <a:close/>
                <a:moveTo>
                  <a:pt x="8426" y="13990"/>
                </a:moveTo>
                <a:lnTo>
                  <a:pt x="8426" y="13990"/>
                </a:lnTo>
                <a:cubicBezTo>
                  <a:pt x="8438" y="13996"/>
                  <a:pt x="8461" y="14007"/>
                  <a:pt x="8472" y="14013"/>
                </a:cubicBezTo>
                <a:cubicBezTo>
                  <a:pt x="8472" y="14007"/>
                  <a:pt x="8472" y="13996"/>
                  <a:pt x="8472" y="13996"/>
                </a:cubicBezTo>
                <a:cubicBezTo>
                  <a:pt x="8458" y="13993"/>
                  <a:pt x="8442" y="13991"/>
                  <a:pt x="8426" y="13990"/>
                </a:cubicBezTo>
                <a:close/>
                <a:moveTo>
                  <a:pt x="7636" y="14012"/>
                </a:moveTo>
                <a:cubicBezTo>
                  <a:pt x="7636" y="14012"/>
                  <a:pt x="7636" y="14013"/>
                  <a:pt x="7635" y="14014"/>
                </a:cubicBezTo>
                <a:lnTo>
                  <a:pt x="7635" y="14014"/>
                </a:lnTo>
                <a:cubicBezTo>
                  <a:pt x="7636" y="14013"/>
                  <a:pt x="7637" y="14013"/>
                  <a:pt x="7638" y="14013"/>
                </a:cubicBezTo>
                <a:cubicBezTo>
                  <a:pt x="7637" y="14012"/>
                  <a:pt x="7637" y="14012"/>
                  <a:pt x="7636" y="14012"/>
                </a:cubicBezTo>
                <a:close/>
                <a:moveTo>
                  <a:pt x="7635" y="14014"/>
                </a:moveTo>
                <a:cubicBezTo>
                  <a:pt x="7624" y="14020"/>
                  <a:pt x="7609" y="14030"/>
                  <a:pt x="7598" y="14035"/>
                </a:cubicBezTo>
                <a:cubicBezTo>
                  <a:pt x="7609" y="14035"/>
                  <a:pt x="7621" y="14030"/>
                  <a:pt x="7632" y="14030"/>
                </a:cubicBezTo>
                <a:cubicBezTo>
                  <a:pt x="7632" y="14024"/>
                  <a:pt x="7633" y="14019"/>
                  <a:pt x="7635" y="14014"/>
                </a:cubicBezTo>
                <a:close/>
                <a:moveTo>
                  <a:pt x="6940" y="14001"/>
                </a:moveTo>
                <a:cubicBezTo>
                  <a:pt x="6940" y="14013"/>
                  <a:pt x="6934" y="14035"/>
                  <a:pt x="6929" y="14047"/>
                </a:cubicBezTo>
                <a:lnTo>
                  <a:pt x="6985" y="14047"/>
                </a:lnTo>
                <a:cubicBezTo>
                  <a:pt x="6980" y="14052"/>
                  <a:pt x="6968" y="14069"/>
                  <a:pt x="6963" y="14081"/>
                </a:cubicBezTo>
                <a:cubicBezTo>
                  <a:pt x="6946" y="14081"/>
                  <a:pt x="6929" y="14081"/>
                  <a:pt x="6917" y="14064"/>
                </a:cubicBezTo>
                <a:cubicBezTo>
                  <a:pt x="6912" y="14041"/>
                  <a:pt x="6929" y="14024"/>
                  <a:pt x="6940" y="14001"/>
                </a:cubicBezTo>
                <a:close/>
                <a:moveTo>
                  <a:pt x="7008" y="14047"/>
                </a:moveTo>
                <a:cubicBezTo>
                  <a:pt x="7038" y="14047"/>
                  <a:pt x="7066" y="14049"/>
                  <a:pt x="7093" y="14049"/>
                </a:cubicBezTo>
                <a:cubicBezTo>
                  <a:pt x="7106" y="14049"/>
                  <a:pt x="7120" y="14048"/>
                  <a:pt x="7133" y="14047"/>
                </a:cubicBezTo>
                <a:lnTo>
                  <a:pt x="7133" y="14047"/>
                </a:lnTo>
                <a:cubicBezTo>
                  <a:pt x="7127" y="14064"/>
                  <a:pt x="7110" y="14064"/>
                  <a:pt x="7099" y="14075"/>
                </a:cubicBezTo>
                <a:cubicBezTo>
                  <a:pt x="7099" y="14075"/>
                  <a:pt x="7099" y="14086"/>
                  <a:pt x="7099" y="14086"/>
                </a:cubicBezTo>
                <a:cubicBezTo>
                  <a:pt x="7079" y="14081"/>
                  <a:pt x="7058" y="14081"/>
                  <a:pt x="7037" y="14081"/>
                </a:cubicBezTo>
                <a:cubicBezTo>
                  <a:pt x="7017" y="14081"/>
                  <a:pt x="6997" y="14081"/>
                  <a:pt x="6980" y="14075"/>
                </a:cubicBezTo>
                <a:cubicBezTo>
                  <a:pt x="6980" y="14052"/>
                  <a:pt x="6991" y="14047"/>
                  <a:pt x="7008" y="14047"/>
                </a:cubicBezTo>
                <a:close/>
                <a:moveTo>
                  <a:pt x="7129" y="14074"/>
                </a:moveTo>
                <a:cubicBezTo>
                  <a:pt x="7134" y="14074"/>
                  <a:pt x="7138" y="14077"/>
                  <a:pt x="7138" y="14086"/>
                </a:cubicBezTo>
                <a:cubicBezTo>
                  <a:pt x="7133" y="14092"/>
                  <a:pt x="7127" y="14098"/>
                  <a:pt x="7121" y="14098"/>
                </a:cubicBezTo>
                <a:cubicBezTo>
                  <a:pt x="7102" y="14090"/>
                  <a:pt x="7117" y="14074"/>
                  <a:pt x="7129" y="14074"/>
                </a:cubicBezTo>
                <a:close/>
                <a:moveTo>
                  <a:pt x="6828" y="1"/>
                </a:moveTo>
                <a:cubicBezTo>
                  <a:pt x="6816" y="1"/>
                  <a:pt x="6806" y="16"/>
                  <a:pt x="6792" y="21"/>
                </a:cubicBezTo>
                <a:cubicBezTo>
                  <a:pt x="6784" y="20"/>
                  <a:pt x="6777" y="20"/>
                  <a:pt x="6769" y="20"/>
                </a:cubicBezTo>
                <a:cubicBezTo>
                  <a:pt x="6758" y="20"/>
                  <a:pt x="6748" y="21"/>
                  <a:pt x="6738" y="23"/>
                </a:cubicBezTo>
                <a:lnTo>
                  <a:pt x="6738" y="23"/>
                </a:lnTo>
                <a:cubicBezTo>
                  <a:pt x="6770" y="45"/>
                  <a:pt x="6781" y="79"/>
                  <a:pt x="6787" y="117"/>
                </a:cubicBezTo>
                <a:cubicBezTo>
                  <a:pt x="6821" y="123"/>
                  <a:pt x="6855" y="123"/>
                  <a:pt x="6889" y="129"/>
                </a:cubicBezTo>
                <a:cubicBezTo>
                  <a:pt x="6713" y="140"/>
                  <a:pt x="6531" y="151"/>
                  <a:pt x="6356" y="151"/>
                </a:cubicBezTo>
                <a:cubicBezTo>
                  <a:pt x="6361" y="146"/>
                  <a:pt x="6373" y="129"/>
                  <a:pt x="6378" y="123"/>
                </a:cubicBezTo>
                <a:lnTo>
                  <a:pt x="6361" y="123"/>
                </a:lnTo>
                <a:cubicBezTo>
                  <a:pt x="6357" y="142"/>
                  <a:pt x="6348" y="156"/>
                  <a:pt x="6332" y="156"/>
                </a:cubicBezTo>
                <a:cubicBezTo>
                  <a:pt x="6325" y="156"/>
                  <a:pt x="6315" y="153"/>
                  <a:pt x="6304" y="146"/>
                </a:cubicBezTo>
                <a:cubicBezTo>
                  <a:pt x="6310" y="140"/>
                  <a:pt x="6327" y="129"/>
                  <a:pt x="6338" y="123"/>
                </a:cubicBezTo>
                <a:lnTo>
                  <a:pt x="6338" y="123"/>
                </a:lnTo>
                <a:cubicBezTo>
                  <a:pt x="6327" y="129"/>
                  <a:pt x="6316" y="129"/>
                  <a:pt x="6304" y="129"/>
                </a:cubicBezTo>
                <a:cubicBezTo>
                  <a:pt x="6304" y="140"/>
                  <a:pt x="6299" y="151"/>
                  <a:pt x="6293" y="157"/>
                </a:cubicBezTo>
                <a:cubicBezTo>
                  <a:pt x="6242" y="163"/>
                  <a:pt x="6185" y="163"/>
                  <a:pt x="6134" y="168"/>
                </a:cubicBezTo>
                <a:cubicBezTo>
                  <a:pt x="6131" y="168"/>
                  <a:pt x="6127" y="168"/>
                  <a:pt x="6123" y="168"/>
                </a:cubicBezTo>
                <a:cubicBezTo>
                  <a:pt x="6081" y="168"/>
                  <a:pt x="6033" y="186"/>
                  <a:pt x="5990" y="186"/>
                </a:cubicBezTo>
                <a:cubicBezTo>
                  <a:pt x="5966" y="186"/>
                  <a:pt x="5944" y="180"/>
                  <a:pt x="5924" y="163"/>
                </a:cubicBezTo>
                <a:cubicBezTo>
                  <a:pt x="5896" y="163"/>
                  <a:pt x="5862" y="157"/>
                  <a:pt x="5834" y="151"/>
                </a:cubicBezTo>
                <a:cubicBezTo>
                  <a:pt x="5828" y="157"/>
                  <a:pt x="5816" y="163"/>
                  <a:pt x="5811" y="168"/>
                </a:cubicBezTo>
                <a:cubicBezTo>
                  <a:pt x="5805" y="166"/>
                  <a:pt x="5799" y="164"/>
                  <a:pt x="5793" y="164"/>
                </a:cubicBezTo>
                <a:cubicBezTo>
                  <a:pt x="5775" y="164"/>
                  <a:pt x="5760" y="176"/>
                  <a:pt x="5760" y="197"/>
                </a:cubicBezTo>
                <a:lnTo>
                  <a:pt x="5811" y="191"/>
                </a:lnTo>
                <a:lnTo>
                  <a:pt x="5811" y="191"/>
                </a:lnTo>
                <a:cubicBezTo>
                  <a:pt x="5788" y="203"/>
                  <a:pt x="5760" y="208"/>
                  <a:pt x="5731" y="214"/>
                </a:cubicBezTo>
                <a:cubicBezTo>
                  <a:pt x="5731" y="208"/>
                  <a:pt x="5737" y="185"/>
                  <a:pt x="5737" y="180"/>
                </a:cubicBezTo>
                <a:lnTo>
                  <a:pt x="5737" y="180"/>
                </a:lnTo>
                <a:cubicBezTo>
                  <a:pt x="5726" y="185"/>
                  <a:pt x="5709" y="191"/>
                  <a:pt x="5697" y="197"/>
                </a:cubicBezTo>
                <a:cubicBezTo>
                  <a:pt x="5697" y="180"/>
                  <a:pt x="5697" y="163"/>
                  <a:pt x="5697" y="146"/>
                </a:cubicBezTo>
                <a:cubicBezTo>
                  <a:pt x="5714" y="146"/>
                  <a:pt x="5731" y="140"/>
                  <a:pt x="5748" y="134"/>
                </a:cubicBezTo>
                <a:cubicBezTo>
                  <a:pt x="5754" y="140"/>
                  <a:pt x="5760" y="140"/>
                  <a:pt x="5765" y="146"/>
                </a:cubicBezTo>
                <a:cubicBezTo>
                  <a:pt x="5805" y="140"/>
                  <a:pt x="5845" y="123"/>
                  <a:pt x="5885" y="106"/>
                </a:cubicBezTo>
                <a:cubicBezTo>
                  <a:pt x="5896" y="112"/>
                  <a:pt x="5913" y="123"/>
                  <a:pt x="5924" y="129"/>
                </a:cubicBezTo>
                <a:cubicBezTo>
                  <a:pt x="5924" y="117"/>
                  <a:pt x="5924" y="100"/>
                  <a:pt x="5930" y="89"/>
                </a:cubicBezTo>
                <a:cubicBezTo>
                  <a:pt x="5912" y="83"/>
                  <a:pt x="5893" y="81"/>
                  <a:pt x="5875" y="81"/>
                </a:cubicBezTo>
                <a:cubicBezTo>
                  <a:pt x="5819" y="81"/>
                  <a:pt x="5764" y="100"/>
                  <a:pt x="5709" y="100"/>
                </a:cubicBezTo>
                <a:lnTo>
                  <a:pt x="5714" y="78"/>
                </a:lnTo>
                <a:lnTo>
                  <a:pt x="5714" y="78"/>
                </a:lnTo>
                <a:cubicBezTo>
                  <a:pt x="5709" y="89"/>
                  <a:pt x="5709" y="100"/>
                  <a:pt x="5703" y="106"/>
                </a:cubicBezTo>
                <a:cubicBezTo>
                  <a:pt x="5669" y="106"/>
                  <a:pt x="5629" y="112"/>
                  <a:pt x="5595" y="129"/>
                </a:cubicBezTo>
                <a:cubicBezTo>
                  <a:pt x="5589" y="127"/>
                  <a:pt x="5582" y="127"/>
                  <a:pt x="5576" y="127"/>
                </a:cubicBezTo>
                <a:cubicBezTo>
                  <a:pt x="5555" y="127"/>
                  <a:pt x="5536" y="135"/>
                  <a:pt x="5527" y="157"/>
                </a:cubicBezTo>
                <a:cubicBezTo>
                  <a:pt x="5521" y="146"/>
                  <a:pt x="5516" y="134"/>
                  <a:pt x="5516" y="129"/>
                </a:cubicBezTo>
                <a:cubicBezTo>
                  <a:pt x="5516" y="140"/>
                  <a:pt x="5510" y="157"/>
                  <a:pt x="5510" y="168"/>
                </a:cubicBezTo>
                <a:cubicBezTo>
                  <a:pt x="5499" y="163"/>
                  <a:pt x="5482" y="151"/>
                  <a:pt x="5470" y="151"/>
                </a:cubicBezTo>
                <a:cubicBezTo>
                  <a:pt x="5465" y="151"/>
                  <a:pt x="5465" y="163"/>
                  <a:pt x="5465" y="163"/>
                </a:cubicBezTo>
                <a:cubicBezTo>
                  <a:pt x="5483" y="165"/>
                  <a:pt x="5506" y="171"/>
                  <a:pt x="5527" y="171"/>
                </a:cubicBezTo>
                <a:cubicBezTo>
                  <a:pt x="5552" y="171"/>
                  <a:pt x="5575" y="164"/>
                  <a:pt x="5590" y="140"/>
                </a:cubicBezTo>
                <a:cubicBezTo>
                  <a:pt x="5595" y="146"/>
                  <a:pt x="5612" y="157"/>
                  <a:pt x="5624" y="163"/>
                </a:cubicBezTo>
                <a:cubicBezTo>
                  <a:pt x="5646" y="157"/>
                  <a:pt x="5669" y="151"/>
                  <a:pt x="5692" y="146"/>
                </a:cubicBezTo>
                <a:lnTo>
                  <a:pt x="5692" y="146"/>
                </a:lnTo>
                <a:cubicBezTo>
                  <a:pt x="5692" y="157"/>
                  <a:pt x="5686" y="185"/>
                  <a:pt x="5680" y="203"/>
                </a:cubicBezTo>
                <a:cubicBezTo>
                  <a:pt x="5669" y="197"/>
                  <a:pt x="5652" y="191"/>
                  <a:pt x="5646" y="185"/>
                </a:cubicBezTo>
                <a:lnTo>
                  <a:pt x="5646" y="225"/>
                </a:lnTo>
                <a:cubicBezTo>
                  <a:pt x="5641" y="225"/>
                  <a:pt x="5629" y="231"/>
                  <a:pt x="5624" y="237"/>
                </a:cubicBezTo>
                <a:lnTo>
                  <a:pt x="5624" y="191"/>
                </a:lnTo>
                <a:cubicBezTo>
                  <a:pt x="5612" y="203"/>
                  <a:pt x="5601" y="220"/>
                  <a:pt x="5595" y="231"/>
                </a:cubicBezTo>
                <a:cubicBezTo>
                  <a:pt x="5584" y="237"/>
                  <a:pt x="5573" y="237"/>
                  <a:pt x="5561" y="242"/>
                </a:cubicBezTo>
                <a:cubicBezTo>
                  <a:pt x="5573" y="231"/>
                  <a:pt x="5590" y="225"/>
                  <a:pt x="5595" y="208"/>
                </a:cubicBezTo>
                <a:cubicBezTo>
                  <a:pt x="5590" y="205"/>
                  <a:pt x="5585" y="203"/>
                  <a:pt x="5581" y="203"/>
                </a:cubicBezTo>
                <a:cubicBezTo>
                  <a:pt x="5556" y="203"/>
                  <a:pt x="5540" y="249"/>
                  <a:pt x="5516" y="254"/>
                </a:cubicBezTo>
                <a:cubicBezTo>
                  <a:pt x="5499" y="254"/>
                  <a:pt x="5465" y="254"/>
                  <a:pt x="5453" y="248"/>
                </a:cubicBezTo>
                <a:cubicBezTo>
                  <a:pt x="5459" y="242"/>
                  <a:pt x="5470" y="225"/>
                  <a:pt x="5482" y="214"/>
                </a:cubicBezTo>
                <a:lnTo>
                  <a:pt x="5482" y="214"/>
                </a:lnTo>
                <a:cubicBezTo>
                  <a:pt x="5459" y="231"/>
                  <a:pt x="5436" y="237"/>
                  <a:pt x="5408" y="237"/>
                </a:cubicBezTo>
                <a:cubicBezTo>
                  <a:pt x="5419" y="242"/>
                  <a:pt x="5442" y="248"/>
                  <a:pt x="5453" y="254"/>
                </a:cubicBezTo>
                <a:cubicBezTo>
                  <a:pt x="5442" y="265"/>
                  <a:pt x="5431" y="270"/>
                  <a:pt x="5421" y="270"/>
                </a:cubicBezTo>
                <a:cubicBezTo>
                  <a:pt x="5407" y="270"/>
                  <a:pt x="5393" y="259"/>
                  <a:pt x="5380" y="242"/>
                </a:cubicBezTo>
                <a:cubicBezTo>
                  <a:pt x="5374" y="254"/>
                  <a:pt x="5368" y="271"/>
                  <a:pt x="5363" y="276"/>
                </a:cubicBezTo>
                <a:cubicBezTo>
                  <a:pt x="5317" y="293"/>
                  <a:pt x="5272" y="305"/>
                  <a:pt x="5221" y="322"/>
                </a:cubicBezTo>
                <a:cubicBezTo>
                  <a:pt x="5232" y="305"/>
                  <a:pt x="5243" y="288"/>
                  <a:pt x="5255" y="271"/>
                </a:cubicBezTo>
                <a:lnTo>
                  <a:pt x="5255" y="271"/>
                </a:lnTo>
                <a:cubicBezTo>
                  <a:pt x="5232" y="282"/>
                  <a:pt x="5221" y="305"/>
                  <a:pt x="5209" y="327"/>
                </a:cubicBezTo>
                <a:lnTo>
                  <a:pt x="5175" y="293"/>
                </a:lnTo>
                <a:lnTo>
                  <a:pt x="5175" y="293"/>
                </a:lnTo>
                <a:cubicBezTo>
                  <a:pt x="5181" y="305"/>
                  <a:pt x="5187" y="322"/>
                  <a:pt x="5187" y="333"/>
                </a:cubicBezTo>
                <a:cubicBezTo>
                  <a:pt x="5153" y="333"/>
                  <a:pt x="5124" y="350"/>
                  <a:pt x="5096" y="367"/>
                </a:cubicBezTo>
                <a:cubicBezTo>
                  <a:pt x="5096" y="356"/>
                  <a:pt x="5096" y="339"/>
                  <a:pt x="5096" y="333"/>
                </a:cubicBezTo>
                <a:lnTo>
                  <a:pt x="5062" y="339"/>
                </a:lnTo>
                <a:cubicBezTo>
                  <a:pt x="5102" y="373"/>
                  <a:pt x="5056" y="384"/>
                  <a:pt x="5028" y="390"/>
                </a:cubicBezTo>
                <a:cubicBezTo>
                  <a:pt x="5028" y="390"/>
                  <a:pt x="5028" y="395"/>
                  <a:pt x="5022" y="395"/>
                </a:cubicBezTo>
                <a:lnTo>
                  <a:pt x="5016" y="384"/>
                </a:lnTo>
                <a:cubicBezTo>
                  <a:pt x="5016" y="384"/>
                  <a:pt x="5016" y="390"/>
                  <a:pt x="5016" y="395"/>
                </a:cubicBezTo>
                <a:cubicBezTo>
                  <a:pt x="4982" y="407"/>
                  <a:pt x="4948" y="424"/>
                  <a:pt x="4920" y="435"/>
                </a:cubicBezTo>
                <a:cubicBezTo>
                  <a:pt x="4897" y="446"/>
                  <a:pt x="4880" y="452"/>
                  <a:pt x="4863" y="464"/>
                </a:cubicBezTo>
                <a:cubicBezTo>
                  <a:pt x="4858" y="464"/>
                  <a:pt x="4858" y="469"/>
                  <a:pt x="4852" y="469"/>
                </a:cubicBezTo>
                <a:cubicBezTo>
                  <a:pt x="4848" y="471"/>
                  <a:pt x="4844" y="472"/>
                  <a:pt x="4839" y="472"/>
                </a:cubicBezTo>
                <a:cubicBezTo>
                  <a:pt x="4829" y="472"/>
                  <a:pt x="4818" y="469"/>
                  <a:pt x="4807" y="469"/>
                </a:cubicBezTo>
                <a:cubicBezTo>
                  <a:pt x="4801" y="481"/>
                  <a:pt x="4795" y="492"/>
                  <a:pt x="4784" y="498"/>
                </a:cubicBezTo>
                <a:cubicBezTo>
                  <a:pt x="4784" y="492"/>
                  <a:pt x="4773" y="481"/>
                  <a:pt x="4773" y="475"/>
                </a:cubicBezTo>
                <a:cubicBezTo>
                  <a:pt x="4761" y="481"/>
                  <a:pt x="4750" y="486"/>
                  <a:pt x="4738" y="492"/>
                </a:cubicBezTo>
                <a:lnTo>
                  <a:pt x="4733" y="492"/>
                </a:lnTo>
                <a:cubicBezTo>
                  <a:pt x="4731" y="491"/>
                  <a:pt x="4729" y="490"/>
                  <a:pt x="4727" y="490"/>
                </a:cubicBezTo>
                <a:cubicBezTo>
                  <a:pt x="4717" y="490"/>
                  <a:pt x="4709" y="500"/>
                  <a:pt x="4704" y="509"/>
                </a:cubicBezTo>
                <a:cubicBezTo>
                  <a:pt x="4699" y="511"/>
                  <a:pt x="4693" y="513"/>
                  <a:pt x="4688" y="515"/>
                </a:cubicBezTo>
                <a:lnTo>
                  <a:pt x="4688" y="515"/>
                </a:lnTo>
                <a:lnTo>
                  <a:pt x="4682" y="509"/>
                </a:lnTo>
                <a:cubicBezTo>
                  <a:pt x="4682" y="512"/>
                  <a:pt x="4682" y="514"/>
                  <a:pt x="4682" y="517"/>
                </a:cubicBezTo>
                <a:lnTo>
                  <a:pt x="4682" y="517"/>
                </a:lnTo>
                <a:cubicBezTo>
                  <a:pt x="4684" y="517"/>
                  <a:pt x="4686" y="516"/>
                  <a:pt x="4688" y="515"/>
                </a:cubicBezTo>
                <a:lnTo>
                  <a:pt x="4688" y="515"/>
                </a:lnTo>
                <a:lnTo>
                  <a:pt x="4699" y="526"/>
                </a:lnTo>
                <a:cubicBezTo>
                  <a:pt x="4716" y="515"/>
                  <a:pt x="4738" y="509"/>
                  <a:pt x="4761" y="509"/>
                </a:cubicBezTo>
                <a:cubicBezTo>
                  <a:pt x="4738" y="515"/>
                  <a:pt x="4721" y="526"/>
                  <a:pt x="4699" y="537"/>
                </a:cubicBezTo>
                <a:cubicBezTo>
                  <a:pt x="4704" y="549"/>
                  <a:pt x="4710" y="560"/>
                  <a:pt x="4716" y="571"/>
                </a:cubicBezTo>
                <a:cubicBezTo>
                  <a:pt x="4750" y="549"/>
                  <a:pt x="4784" y="526"/>
                  <a:pt x="4818" y="515"/>
                </a:cubicBezTo>
                <a:cubicBezTo>
                  <a:pt x="4824" y="509"/>
                  <a:pt x="4835" y="498"/>
                  <a:pt x="4835" y="492"/>
                </a:cubicBezTo>
                <a:cubicBezTo>
                  <a:pt x="4841" y="498"/>
                  <a:pt x="4852" y="503"/>
                  <a:pt x="4858" y="509"/>
                </a:cubicBezTo>
                <a:cubicBezTo>
                  <a:pt x="4875" y="492"/>
                  <a:pt x="4886" y="481"/>
                  <a:pt x="4903" y="464"/>
                </a:cubicBezTo>
                <a:cubicBezTo>
                  <a:pt x="4914" y="464"/>
                  <a:pt x="4926" y="464"/>
                  <a:pt x="4931" y="458"/>
                </a:cubicBezTo>
                <a:cubicBezTo>
                  <a:pt x="4982" y="458"/>
                  <a:pt x="5028" y="424"/>
                  <a:pt x="5079" y="424"/>
                </a:cubicBezTo>
                <a:cubicBezTo>
                  <a:pt x="4954" y="464"/>
                  <a:pt x="4835" y="520"/>
                  <a:pt x="4721" y="594"/>
                </a:cubicBezTo>
                <a:cubicBezTo>
                  <a:pt x="4721" y="594"/>
                  <a:pt x="4721" y="594"/>
                  <a:pt x="4721" y="600"/>
                </a:cubicBezTo>
                <a:cubicBezTo>
                  <a:pt x="4693" y="605"/>
                  <a:pt x="4665" y="622"/>
                  <a:pt x="4636" y="634"/>
                </a:cubicBezTo>
                <a:cubicBezTo>
                  <a:pt x="4636" y="628"/>
                  <a:pt x="4631" y="611"/>
                  <a:pt x="4625" y="605"/>
                </a:cubicBezTo>
                <a:cubicBezTo>
                  <a:pt x="4614" y="605"/>
                  <a:pt x="4585" y="611"/>
                  <a:pt x="4574" y="617"/>
                </a:cubicBezTo>
                <a:cubicBezTo>
                  <a:pt x="4568" y="628"/>
                  <a:pt x="4568" y="639"/>
                  <a:pt x="4568" y="651"/>
                </a:cubicBezTo>
                <a:lnTo>
                  <a:pt x="4591" y="645"/>
                </a:lnTo>
                <a:lnTo>
                  <a:pt x="4591" y="645"/>
                </a:lnTo>
                <a:cubicBezTo>
                  <a:pt x="4585" y="651"/>
                  <a:pt x="4563" y="662"/>
                  <a:pt x="4551" y="668"/>
                </a:cubicBezTo>
                <a:cubicBezTo>
                  <a:pt x="4557" y="662"/>
                  <a:pt x="4557" y="651"/>
                  <a:pt x="4563" y="639"/>
                </a:cubicBezTo>
                <a:cubicBezTo>
                  <a:pt x="4557" y="639"/>
                  <a:pt x="4546" y="628"/>
                  <a:pt x="4540" y="622"/>
                </a:cubicBezTo>
                <a:cubicBezTo>
                  <a:pt x="4517" y="634"/>
                  <a:pt x="4500" y="645"/>
                  <a:pt x="4477" y="651"/>
                </a:cubicBezTo>
                <a:lnTo>
                  <a:pt x="4477" y="668"/>
                </a:lnTo>
                <a:cubicBezTo>
                  <a:pt x="4493" y="668"/>
                  <a:pt x="4508" y="665"/>
                  <a:pt x="4523" y="665"/>
                </a:cubicBezTo>
                <a:cubicBezTo>
                  <a:pt x="4530" y="665"/>
                  <a:pt x="4538" y="666"/>
                  <a:pt x="4546" y="668"/>
                </a:cubicBezTo>
                <a:cubicBezTo>
                  <a:pt x="4523" y="668"/>
                  <a:pt x="4500" y="679"/>
                  <a:pt x="4483" y="690"/>
                </a:cubicBezTo>
                <a:cubicBezTo>
                  <a:pt x="4477" y="679"/>
                  <a:pt x="4472" y="668"/>
                  <a:pt x="4466" y="651"/>
                </a:cubicBezTo>
                <a:cubicBezTo>
                  <a:pt x="4449" y="662"/>
                  <a:pt x="4426" y="668"/>
                  <a:pt x="4404" y="679"/>
                </a:cubicBezTo>
                <a:lnTo>
                  <a:pt x="4472" y="679"/>
                </a:lnTo>
                <a:cubicBezTo>
                  <a:pt x="4463" y="692"/>
                  <a:pt x="4452" y="698"/>
                  <a:pt x="4437" y="698"/>
                </a:cubicBezTo>
                <a:cubicBezTo>
                  <a:pt x="4432" y="698"/>
                  <a:pt x="4426" y="698"/>
                  <a:pt x="4421" y="696"/>
                </a:cubicBezTo>
                <a:cubicBezTo>
                  <a:pt x="4387" y="724"/>
                  <a:pt x="4341" y="730"/>
                  <a:pt x="4302" y="753"/>
                </a:cubicBezTo>
                <a:lnTo>
                  <a:pt x="4290" y="736"/>
                </a:lnTo>
                <a:lnTo>
                  <a:pt x="4273" y="776"/>
                </a:lnTo>
                <a:cubicBezTo>
                  <a:pt x="4268" y="764"/>
                  <a:pt x="4256" y="753"/>
                  <a:pt x="4251" y="742"/>
                </a:cubicBezTo>
                <a:cubicBezTo>
                  <a:pt x="4239" y="759"/>
                  <a:pt x="4233" y="776"/>
                  <a:pt x="4222" y="793"/>
                </a:cubicBezTo>
                <a:cubicBezTo>
                  <a:pt x="4211" y="793"/>
                  <a:pt x="4199" y="798"/>
                  <a:pt x="4182" y="798"/>
                </a:cubicBezTo>
                <a:cubicBezTo>
                  <a:pt x="4199" y="787"/>
                  <a:pt x="4211" y="770"/>
                  <a:pt x="4216" y="747"/>
                </a:cubicBezTo>
                <a:lnTo>
                  <a:pt x="4216" y="747"/>
                </a:lnTo>
                <a:cubicBezTo>
                  <a:pt x="4205" y="753"/>
                  <a:pt x="4182" y="770"/>
                  <a:pt x="4177" y="776"/>
                </a:cubicBezTo>
                <a:cubicBezTo>
                  <a:pt x="4171" y="770"/>
                  <a:pt x="4165" y="753"/>
                  <a:pt x="4160" y="747"/>
                </a:cubicBezTo>
                <a:cubicBezTo>
                  <a:pt x="4160" y="759"/>
                  <a:pt x="4154" y="776"/>
                  <a:pt x="4154" y="787"/>
                </a:cubicBezTo>
                <a:cubicBezTo>
                  <a:pt x="4144" y="787"/>
                  <a:pt x="4124" y="797"/>
                  <a:pt x="4111" y="797"/>
                </a:cubicBezTo>
                <a:cubicBezTo>
                  <a:pt x="4101" y="797"/>
                  <a:pt x="4095" y="792"/>
                  <a:pt x="4097" y="776"/>
                </a:cubicBezTo>
                <a:cubicBezTo>
                  <a:pt x="4137" y="730"/>
                  <a:pt x="4228" y="742"/>
                  <a:pt x="4245" y="679"/>
                </a:cubicBezTo>
                <a:cubicBezTo>
                  <a:pt x="4251" y="685"/>
                  <a:pt x="4251" y="696"/>
                  <a:pt x="4256" y="702"/>
                </a:cubicBezTo>
                <a:cubicBezTo>
                  <a:pt x="4398" y="651"/>
                  <a:pt x="4534" y="588"/>
                  <a:pt x="4676" y="543"/>
                </a:cubicBezTo>
                <a:cubicBezTo>
                  <a:pt x="4680" y="534"/>
                  <a:pt x="4681" y="526"/>
                  <a:pt x="4682" y="517"/>
                </a:cubicBezTo>
                <a:lnTo>
                  <a:pt x="4682" y="517"/>
                </a:lnTo>
                <a:cubicBezTo>
                  <a:pt x="4569" y="557"/>
                  <a:pt x="4447" y="580"/>
                  <a:pt x="4336" y="622"/>
                </a:cubicBezTo>
                <a:cubicBezTo>
                  <a:pt x="4319" y="651"/>
                  <a:pt x="4285" y="645"/>
                  <a:pt x="4256" y="651"/>
                </a:cubicBezTo>
                <a:cubicBezTo>
                  <a:pt x="4222" y="668"/>
                  <a:pt x="4188" y="685"/>
                  <a:pt x="4154" y="702"/>
                </a:cubicBezTo>
                <a:cubicBezTo>
                  <a:pt x="4154" y="702"/>
                  <a:pt x="4143" y="713"/>
                  <a:pt x="4143" y="719"/>
                </a:cubicBezTo>
                <a:lnTo>
                  <a:pt x="4086" y="719"/>
                </a:lnTo>
                <a:cubicBezTo>
                  <a:pt x="4075" y="730"/>
                  <a:pt x="4058" y="742"/>
                  <a:pt x="4046" y="747"/>
                </a:cubicBezTo>
                <a:cubicBezTo>
                  <a:pt x="4041" y="747"/>
                  <a:pt x="4029" y="742"/>
                  <a:pt x="4024" y="742"/>
                </a:cubicBezTo>
                <a:lnTo>
                  <a:pt x="4029" y="759"/>
                </a:lnTo>
                <a:cubicBezTo>
                  <a:pt x="4001" y="764"/>
                  <a:pt x="3978" y="776"/>
                  <a:pt x="3955" y="787"/>
                </a:cubicBezTo>
                <a:cubicBezTo>
                  <a:pt x="3950" y="781"/>
                  <a:pt x="3944" y="776"/>
                  <a:pt x="3944" y="776"/>
                </a:cubicBezTo>
                <a:cubicBezTo>
                  <a:pt x="3938" y="781"/>
                  <a:pt x="3933" y="793"/>
                  <a:pt x="3933" y="798"/>
                </a:cubicBezTo>
                <a:cubicBezTo>
                  <a:pt x="3876" y="798"/>
                  <a:pt x="3842" y="855"/>
                  <a:pt x="3791" y="861"/>
                </a:cubicBezTo>
                <a:cubicBezTo>
                  <a:pt x="3740" y="923"/>
                  <a:pt x="3655" y="929"/>
                  <a:pt x="3587" y="974"/>
                </a:cubicBezTo>
                <a:cubicBezTo>
                  <a:pt x="3587" y="985"/>
                  <a:pt x="3587" y="997"/>
                  <a:pt x="3587" y="1003"/>
                </a:cubicBezTo>
                <a:cubicBezTo>
                  <a:pt x="3581" y="1003"/>
                  <a:pt x="3570" y="997"/>
                  <a:pt x="3558" y="991"/>
                </a:cubicBezTo>
                <a:cubicBezTo>
                  <a:pt x="3479" y="1042"/>
                  <a:pt x="3382" y="1065"/>
                  <a:pt x="3314" y="1133"/>
                </a:cubicBezTo>
                <a:cubicBezTo>
                  <a:pt x="3314" y="1139"/>
                  <a:pt x="3326" y="1150"/>
                  <a:pt x="3326" y="1156"/>
                </a:cubicBezTo>
                <a:cubicBezTo>
                  <a:pt x="3365" y="1127"/>
                  <a:pt x="3399" y="1105"/>
                  <a:pt x="3439" y="1082"/>
                </a:cubicBezTo>
                <a:lnTo>
                  <a:pt x="3456" y="1082"/>
                </a:lnTo>
                <a:cubicBezTo>
                  <a:pt x="3507" y="1042"/>
                  <a:pt x="3581" y="1020"/>
                  <a:pt x="3643" y="991"/>
                </a:cubicBezTo>
                <a:cubicBezTo>
                  <a:pt x="3643" y="985"/>
                  <a:pt x="3643" y="974"/>
                  <a:pt x="3643" y="968"/>
                </a:cubicBezTo>
                <a:lnTo>
                  <a:pt x="3700" y="963"/>
                </a:lnTo>
                <a:cubicBezTo>
                  <a:pt x="3706" y="951"/>
                  <a:pt x="3712" y="934"/>
                  <a:pt x="3717" y="923"/>
                </a:cubicBezTo>
                <a:cubicBezTo>
                  <a:pt x="3717" y="929"/>
                  <a:pt x="3729" y="940"/>
                  <a:pt x="3734" y="946"/>
                </a:cubicBezTo>
                <a:cubicBezTo>
                  <a:pt x="3740" y="934"/>
                  <a:pt x="3751" y="923"/>
                  <a:pt x="3757" y="917"/>
                </a:cubicBezTo>
                <a:cubicBezTo>
                  <a:pt x="3768" y="929"/>
                  <a:pt x="3780" y="934"/>
                  <a:pt x="3791" y="946"/>
                </a:cubicBezTo>
                <a:cubicBezTo>
                  <a:pt x="3785" y="934"/>
                  <a:pt x="3780" y="923"/>
                  <a:pt x="3774" y="917"/>
                </a:cubicBezTo>
                <a:cubicBezTo>
                  <a:pt x="3882" y="872"/>
                  <a:pt x="3990" y="832"/>
                  <a:pt x="4092" y="781"/>
                </a:cubicBezTo>
                <a:cubicBezTo>
                  <a:pt x="4097" y="804"/>
                  <a:pt x="4097" y="821"/>
                  <a:pt x="4097" y="844"/>
                </a:cubicBezTo>
                <a:cubicBezTo>
                  <a:pt x="4092" y="838"/>
                  <a:pt x="4086" y="821"/>
                  <a:pt x="4080" y="815"/>
                </a:cubicBezTo>
                <a:cubicBezTo>
                  <a:pt x="4029" y="832"/>
                  <a:pt x="3984" y="861"/>
                  <a:pt x="3933" y="889"/>
                </a:cubicBezTo>
                <a:cubicBezTo>
                  <a:pt x="3938" y="895"/>
                  <a:pt x="3944" y="906"/>
                  <a:pt x="3950" y="906"/>
                </a:cubicBezTo>
                <a:cubicBezTo>
                  <a:pt x="3887" y="951"/>
                  <a:pt x="3819" y="985"/>
                  <a:pt x="3746" y="1014"/>
                </a:cubicBezTo>
                <a:cubicBezTo>
                  <a:pt x="3751" y="991"/>
                  <a:pt x="3768" y="974"/>
                  <a:pt x="3791" y="963"/>
                </a:cubicBezTo>
                <a:lnTo>
                  <a:pt x="3791" y="963"/>
                </a:lnTo>
                <a:cubicBezTo>
                  <a:pt x="3774" y="968"/>
                  <a:pt x="3757" y="974"/>
                  <a:pt x="3740" y="980"/>
                </a:cubicBezTo>
                <a:cubicBezTo>
                  <a:pt x="3740" y="997"/>
                  <a:pt x="3746" y="1014"/>
                  <a:pt x="3746" y="1031"/>
                </a:cubicBezTo>
                <a:cubicBezTo>
                  <a:pt x="3723" y="1031"/>
                  <a:pt x="3723" y="1008"/>
                  <a:pt x="3712" y="997"/>
                </a:cubicBezTo>
                <a:cubicBezTo>
                  <a:pt x="3683" y="1014"/>
                  <a:pt x="3649" y="1031"/>
                  <a:pt x="3621" y="1054"/>
                </a:cubicBezTo>
                <a:cubicBezTo>
                  <a:pt x="3643" y="1054"/>
                  <a:pt x="3660" y="1048"/>
                  <a:pt x="3677" y="1048"/>
                </a:cubicBezTo>
                <a:cubicBezTo>
                  <a:pt x="3646" y="1061"/>
                  <a:pt x="3615" y="1103"/>
                  <a:pt x="3580" y="1103"/>
                </a:cubicBezTo>
                <a:cubicBezTo>
                  <a:pt x="3571" y="1103"/>
                  <a:pt x="3562" y="1100"/>
                  <a:pt x="3553" y="1093"/>
                </a:cubicBezTo>
                <a:cubicBezTo>
                  <a:pt x="3530" y="1105"/>
                  <a:pt x="3507" y="1116"/>
                  <a:pt x="3490" y="1133"/>
                </a:cubicBezTo>
                <a:cubicBezTo>
                  <a:pt x="3502" y="1127"/>
                  <a:pt x="3519" y="1122"/>
                  <a:pt x="3530" y="1116"/>
                </a:cubicBezTo>
                <a:lnTo>
                  <a:pt x="3536" y="1127"/>
                </a:lnTo>
                <a:cubicBezTo>
                  <a:pt x="3513" y="1139"/>
                  <a:pt x="3496" y="1150"/>
                  <a:pt x="3479" y="1161"/>
                </a:cubicBezTo>
                <a:cubicBezTo>
                  <a:pt x="3473" y="1156"/>
                  <a:pt x="3468" y="1144"/>
                  <a:pt x="3462" y="1139"/>
                </a:cubicBezTo>
                <a:lnTo>
                  <a:pt x="3462" y="1139"/>
                </a:lnTo>
                <a:cubicBezTo>
                  <a:pt x="3473" y="1167"/>
                  <a:pt x="3456" y="1178"/>
                  <a:pt x="3433" y="1178"/>
                </a:cubicBezTo>
                <a:cubicBezTo>
                  <a:pt x="3428" y="1173"/>
                  <a:pt x="3428" y="1156"/>
                  <a:pt x="3428" y="1150"/>
                </a:cubicBezTo>
                <a:cubicBezTo>
                  <a:pt x="3409" y="1165"/>
                  <a:pt x="3389" y="1178"/>
                  <a:pt x="3369" y="1191"/>
                </a:cubicBezTo>
                <a:lnTo>
                  <a:pt x="3369" y="1191"/>
                </a:lnTo>
                <a:cubicBezTo>
                  <a:pt x="3379" y="1186"/>
                  <a:pt x="3388" y="1182"/>
                  <a:pt x="3398" y="1182"/>
                </a:cubicBezTo>
                <a:cubicBezTo>
                  <a:pt x="3402" y="1182"/>
                  <a:pt x="3406" y="1183"/>
                  <a:pt x="3411" y="1184"/>
                </a:cubicBezTo>
                <a:cubicBezTo>
                  <a:pt x="3382" y="1207"/>
                  <a:pt x="3348" y="1229"/>
                  <a:pt x="3320" y="1246"/>
                </a:cubicBezTo>
                <a:cubicBezTo>
                  <a:pt x="3320" y="1241"/>
                  <a:pt x="3309" y="1235"/>
                  <a:pt x="3309" y="1229"/>
                </a:cubicBezTo>
                <a:cubicBezTo>
                  <a:pt x="3327" y="1223"/>
                  <a:pt x="3343" y="1208"/>
                  <a:pt x="3361" y="1196"/>
                </a:cubicBezTo>
                <a:lnTo>
                  <a:pt x="3361" y="1196"/>
                </a:lnTo>
                <a:cubicBezTo>
                  <a:pt x="3324" y="1219"/>
                  <a:pt x="3285" y="1239"/>
                  <a:pt x="3246" y="1264"/>
                </a:cubicBezTo>
                <a:lnTo>
                  <a:pt x="3280" y="1246"/>
                </a:lnTo>
                <a:lnTo>
                  <a:pt x="3297" y="1269"/>
                </a:lnTo>
                <a:cubicBezTo>
                  <a:pt x="3275" y="1281"/>
                  <a:pt x="3252" y="1292"/>
                  <a:pt x="3235" y="1303"/>
                </a:cubicBezTo>
                <a:cubicBezTo>
                  <a:pt x="3229" y="1298"/>
                  <a:pt x="3229" y="1286"/>
                  <a:pt x="3224" y="1281"/>
                </a:cubicBezTo>
                <a:cubicBezTo>
                  <a:pt x="3150" y="1315"/>
                  <a:pt x="3070" y="1360"/>
                  <a:pt x="3008" y="1417"/>
                </a:cubicBezTo>
                <a:cubicBezTo>
                  <a:pt x="3053" y="1400"/>
                  <a:pt x="3087" y="1371"/>
                  <a:pt x="3133" y="1360"/>
                </a:cubicBezTo>
                <a:lnTo>
                  <a:pt x="3133" y="1360"/>
                </a:lnTo>
                <a:cubicBezTo>
                  <a:pt x="3082" y="1405"/>
                  <a:pt x="3019" y="1439"/>
                  <a:pt x="2957" y="1473"/>
                </a:cubicBezTo>
                <a:cubicBezTo>
                  <a:pt x="2951" y="1468"/>
                  <a:pt x="2946" y="1468"/>
                  <a:pt x="2940" y="1468"/>
                </a:cubicBezTo>
                <a:cubicBezTo>
                  <a:pt x="2917" y="1468"/>
                  <a:pt x="2894" y="1479"/>
                  <a:pt x="2877" y="1496"/>
                </a:cubicBezTo>
                <a:cubicBezTo>
                  <a:pt x="2884" y="1498"/>
                  <a:pt x="2890" y="1498"/>
                  <a:pt x="2896" y="1498"/>
                </a:cubicBezTo>
                <a:cubicBezTo>
                  <a:pt x="2912" y="1498"/>
                  <a:pt x="2927" y="1493"/>
                  <a:pt x="2940" y="1485"/>
                </a:cubicBezTo>
                <a:lnTo>
                  <a:pt x="2940" y="1485"/>
                </a:lnTo>
                <a:cubicBezTo>
                  <a:pt x="2923" y="1513"/>
                  <a:pt x="2894" y="1530"/>
                  <a:pt x="2866" y="1542"/>
                </a:cubicBezTo>
                <a:cubicBezTo>
                  <a:pt x="2866" y="1536"/>
                  <a:pt x="2860" y="1525"/>
                  <a:pt x="2860" y="1513"/>
                </a:cubicBezTo>
                <a:cubicBezTo>
                  <a:pt x="2838" y="1530"/>
                  <a:pt x="2815" y="1542"/>
                  <a:pt x="2798" y="1559"/>
                </a:cubicBezTo>
                <a:lnTo>
                  <a:pt x="2849" y="1559"/>
                </a:lnTo>
                <a:cubicBezTo>
                  <a:pt x="2815" y="1576"/>
                  <a:pt x="2781" y="1598"/>
                  <a:pt x="2747" y="1615"/>
                </a:cubicBezTo>
                <a:cubicBezTo>
                  <a:pt x="2736" y="1604"/>
                  <a:pt x="2724" y="1598"/>
                  <a:pt x="2713" y="1587"/>
                </a:cubicBezTo>
                <a:cubicBezTo>
                  <a:pt x="2702" y="1655"/>
                  <a:pt x="2605" y="1672"/>
                  <a:pt x="2577" y="1734"/>
                </a:cubicBezTo>
                <a:cubicBezTo>
                  <a:pt x="2582" y="1729"/>
                  <a:pt x="2599" y="1717"/>
                  <a:pt x="2605" y="1712"/>
                </a:cubicBezTo>
                <a:cubicBezTo>
                  <a:pt x="2611" y="1717"/>
                  <a:pt x="2616" y="1723"/>
                  <a:pt x="2622" y="1729"/>
                </a:cubicBezTo>
                <a:cubicBezTo>
                  <a:pt x="2611" y="1734"/>
                  <a:pt x="2594" y="1740"/>
                  <a:pt x="2582" y="1746"/>
                </a:cubicBezTo>
                <a:cubicBezTo>
                  <a:pt x="2577" y="1757"/>
                  <a:pt x="2571" y="1768"/>
                  <a:pt x="2565" y="1774"/>
                </a:cubicBezTo>
                <a:cubicBezTo>
                  <a:pt x="2560" y="1768"/>
                  <a:pt x="2554" y="1746"/>
                  <a:pt x="2548" y="1734"/>
                </a:cubicBezTo>
                <a:cubicBezTo>
                  <a:pt x="2526" y="1751"/>
                  <a:pt x="2503" y="1768"/>
                  <a:pt x="2497" y="1797"/>
                </a:cubicBezTo>
                <a:cubicBezTo>
                  <a:pt x="2469" y="1814"/>
                  <a:pt x="2446" y="1831"/>
                  <a:pt x="2418" y="1842"/>
                </a:cubicBezTo>
                <a:cubicBezTo>
                  <a:pt x="2412" y="1848"/>
                  <a:pt x="2407" y="1859"/>
                  <a:pt x="2401" y="1871"/>
                </a:cubicBezTo>
                <a:cubicBezTo>
                  <a:pt x="2372" y="1882"/>
                  <a:pt x="2344" y="1905"/>
                  <a:pt x="2316" y="1927"/>
                </a:cubicBezTo>
                <a:cubicBezTo>
                  <a:pt x="2316" y="1922"/>
                  <a:pt x="2321" y="1899"/>
                  <a:pt x="2321" y="1893"/>
                </a:cubicBezTo>
                <a:lnTo>
                  <a:pt x="2321" y="1893"/>
                </a:lnTo>
                <a:cubicBezTo>
                  <a:pt x="2310" y="1933"/>
                  <a:pt x="2276" y="1956"/>
                  <a:pt x="2265" y="1995"/>
                </a:cubicBezTo>
                <a:cubicBezTo>
                  <a:pt x="2293" y="1973"/>
                  <a:pt x="2321" y="1956"/>
                  <a:pt x="2350" y="1939"/>
                </a:cubicBezTo>
                <a:lnTo>
                  <a:pt x="2350" y="1939"/>
                </a:lnTo>
                <a:cubicBezTo>
                  <a:pt x="2276" y="2018"/>
                  <a:pt x="2191" y="2092"/>
                  <a:pt x="2100" y="2160"/>
                </a:cubicBezTo>
                <a:cubicBezTo>
                  <a:pt x="2111" y="2143"/>
                  <a:pt x="2129" y="2132"/>
                  <a:pt x="2140" y="2115"/>
                </a:cubicBezTo>
                <a:cubicBezTo>
                  <a:pt x="2134" y="2112"/>
                  <a:pt x="2129" y="2111"/>
                  <a:pt x="2124" y="2111"/>
                </a:cubicBezTo>
                <a:cubicBezTo>
                  <a:pt x="2109" y="2111"/>
                  <a:pt x="2095" y="2122"/>
                  <a:pt x="2077" y="2126"/>
                </a:cubicBezTo>
                <a:cubicBezTo>
                  <a:pt x="2072" y="2143"/>
                  <a:pt x="2060" y="2166"/>
                  <a:pt x="2049" y="2183"/>
                </a:cubicBezTo>
                <a:cubicBezTo>
                  <a:pt x="2043" y="2177"/>
                  <a:pt x="2032" y="2177"/>
                  <a:pt x="2026" y="2171"/>
                </a:cubicBezTo>
                <a:lnTo>
                  <a:pt x="2026" y="2171"/>
                </a:lnTo>
                <a:cubicBezTo>
                  <a:pt x="2031" y="2193"/>
                  <a:pt x="1994" y="2242"/>
                  <a:pt x="1972" y="2242"/>
                </a:cubicBezTo>
                <a:cubicBezTo>
                  <a:pt x="1966" y="2242"/>
                  <a:pt x="1961" y="2238"/>
                  <a:pt x="1958" y="2228"/>
                </a:cubicBezTo>
                <a:cubicBezTo>
                  <a:pt x="2015" y="2143"/>
                  <a:pt x="2111" y="2086"/>
                  <a:pt x="2168" y="1995"/>
                </a:cubicBezTo>
                <a:lnTo>
                  <a:pt x="2185" y="1995"/>
                </a:lnTo>
                <a:cubicBezTo>
                  <a:pt x="2231" y="1950"/>
                  <a:pt x="2282" y="1916"/>
                  <a:pt x="2333" y="1871"/>
                </a:cubicBezTo>
                <a:cubicBezTo>
                  <a:pt x="2327" y="1859"/>
                  <a:pt x="2316" y="1837"/>
                  <a:pt x="2310" y="1825"/>
                </a:cubicBezTo>
                <a:cubicBezTo>
                  <a:pt x="2282" y="1848"/>
                  <a:pt x="2253" y="1876"/>
                  <a:pt x="2259" y="1916"/>
                </a:cubicBezTo>
                <a:cubicBezTo>
                  <a:pt x="2248" y="1922"/>
                  <a:pt x="2236" y="1927"/>
                  <a:pt x="2219" y="1933"/>
                </a:cubicBezTo>
                <a:cubicBezTo>
                  <a:pt x="2185" y="1933"/>
                  <a:pt x="2174" y="1973"/>
                  <a:pt x="2151" y="1990"/>
                </a:cubicBezTo>
                <a:lnTo>
                  <a:pt x="2134" y="1961"/>
                </a:lnTo>
                <a:lnTo>
                  <a:pt x="2134" y="1961"/>
                </a:lnTo>
                <a:cubicBezTo>
                  <a:pt x="2140" y="1973"/>
                  <a:pt x="2146" y="1984"/>
                  <a:pt x="2146" y="1995"/>
                </a:cubicBezTo>
                <a:cubicBezTo>
                  <a:pt x="2129" y="1995"/>
                  <a:pt x="2100" y="2001"/>
                  <a:pt x="2083" y="2001"/>
                </a:cubicBezTo>
                <a:cubicBezTo>
                  <a:pt x="2083" y="2018"/>
                  <a:pt x="2083" y="2029"/>
                  <a:pt x="2083" y="2046"/>
                </a:cubicBezTo>
                <a:lnTo>
                  <a:pt x="2043" y="2041"/>
                </a:lnTo>
                <a:lnTo>
                  <a:pt x="2043" y="2041"/>
                </a:lnTo>
                <a:cubicBezTo>
                  <a:pt x="2049" y="2046"/>
                  <a:pt x="2060" y="2052"/>
                  <a:pt x="2060" y="2058"/>
                </a:cubicBezTo>
                <a:cubicBezTo>
                  <a:pt x="2045" y="2068"/>
                  <a:pt x="2026" y="2087"/>
                  <a:pt x="2001" y="2087"/>
                </a:cubicBezTo>
                <a:cubicBezTo>
                  <a:pt x="1998" y="2087"/>
                  <a:pt x="1995" y="2087"/>
                  <a:pt x="1992" y="2086"/>
                </a:cubicBezTo>
                <a:lnTo>
                  <a:pt x="1992" y="2086"/>
                </a:lnTo>
                <a:cubicBezTo>
                  <a:pt x="1998" y="2092"/>
                  <a:pt x="2004" y="2098"/>
                  <a:pt x="2009" y="2098"/>
                </a:cubicBezTo>
                <a:cubicBezTo>
                  <a:pt x="1953" y="2149"/>
                  <a:pt x="1907" y="2211"/>
                  <a:pt x="1850" y="2262"/>
                </a:cubicBezTo>
                <a:cubicBezTo>
                  <a:pt x="1850" y="2256"/>
                  <a:pt x="1850" y="2245"/>
                  <a:pt x="1845" y="2234"/>
                </a:cubicBezTo>
                <a:lnTo>
                  <a:pt x="1845" y="2234"/>
                </a:lnTo>
                <a:cubicBezTo>
                  <a:pt x="1850" y="2279"/>
                  <a:pt x="1799" y="2342"/>
                  <a:pt x="1754" y="2342"/>
                </a:cubicBezTo>
                <a:cubicBezTo>
                  <a:pt x="1737" y="2342"/>
                  <a:pt x="1743" y="2370"/>
                  <a:pt x="1737" y="2381"/>
                </a:cubicBezTo>
                <a:cubicBezTo>
                  <a:pt x="1697" y="2415"/>
                  <a:pt x="1680" y="2455"/>
                  <a:pt x="1686" y="2506"/>
                </a:cubicBezTo>
                <a:cubicBezTo>
                  <a:pt x="1680" y="2500"/>
                  <a:pt x="1663" y="2489"/>
                  <a:pt x="1658" y="2483"/>
                </a:cubicBezTo>
                <a:lnTo>
                  <a:pt x="1658" y="2483"/>
                </a:lnTo>
                <a:lnTo>
                  <a:pt x="1675" y="2517"/>
                </a:lnTo>
                <a:cubicBezTo>
                  <a:pt x="1658" y="2523"/>
                  <a:pt x="1624" y="2512"/>
                  <a:pt x="1624" y="2546"/>
                </a:cubicBezTo>
                <a:cubicBezTo>
                  <a:pt x="1607" y="2568"/>
                  <a:pt x="1584" y="2591"/>
                  <a:pt x="1561" y="2614"/>
                </a:cubicBezTo>
                <a:cubicBezTo>
                  <a:pt x="1595" y="2603"/>
                  <a:pt x="1624" y="2580"/>
                  <a:pt x="1652" y="2557"/>
                </a:cubicBezTo>
                <a:cubicBezTo>
                  <a:pt x="1646" y="2551"/>
                  <a:pt x="1641" y="2534"/>
                  <a:pt x="1635" y="2529"/>
                </a:cubicBezTo>
                <a:lnTo>
                  <a:pt x="1635" y="2529"/>
                </a:lnTo>
                <a:cubicBezTo>
                  <a:pt x="1642" y="2532"/>
                  <a:pt x="1649" y="2533"/>
                  <a:pt x="1655" y="2533"/>
                </a:cubicBezTo>
                <a:cubicBezTo>
                  <a:pt x="1674" y="2533"/>
                  <a:pt x="1687" y="2520"/>
                  <a:pt x="1692" y="2495"/>
                </a:cubicBezTo>
                <a:lnTo>
                  <a:pt x="1709" y="2517"/>
                </a:lnTo>
                <a:cubicBezTo>
                  <a:pt x="1697" y="2489"/>
                  <a:pt x="1697" y="2455"/>
                  <a:pt x="1703" y="2427"/>
                </a:cubicBezTo>
                <a:cubicBezTo>
                  <a:pt x="1710" y="2424"/>
                  <a:pt x="1718" y="2423"/>
                  <a:pt x="1725" y="2423"/>
                </a:cubicBezTo>
                <a:cubicBezTo>
                  <a:pt x="1752" y="2423"/>
                  <a:pt x="1779" y="2437"/>
                  <a:pt x="1805" y="2455"/>
                </a:cubicBezTo>
                <a:cubicBezTo>
                  <a:pt x="1833" y="2432"/>
                  <a:pt x="1856" y="2410"/>
                  <a:pt x="1885" y="2387"/>
                </a:cubicBezTo>
                <a:lnTo>
                  <a:pt x="1885" y="2387"/>
                </a:lnTo>
                <a:cubicBezTo>
                  <a:pt x="1771" y="2529"/>
                  <a:pt x="1658" y="2665"/>
                  <a:pt x="1538" y="2795"/>
                </a:cubicBezTo>
                <a:cubicBezTo>
                  <a:pt x="1538" y="2790"/>
                  <a:pt x="1538" y="2773"/>
                  <a:pt x="1538" y="2761"/>
                </a:cubicBezTo>
                <a:cubicBezTo>
                  <a:pt x="1533" y="2767"/>
                  <a:pt x="1527" y="2767"/>
                  <a:pt x="1521" y="2773"/>
                </a:cubicBezTo>
                <a:cubicBezTo>
                  <a:pt x="1544" y="2801"/>
                  <a:pt x="1544" y="2824"/>
                  <a:pt x="1504" y="2835"/>
                </a:cubicBezTo>
                <a:cubicBezTo>
                  <a:pt x="1504" y="2824"/>
                  <a:pt x="1510" y="2801"/>
                  <a:pt x="1510" y="2790"/>
                </a:cubicBezTo>
                <a:lnTo>
                  <a:pt x="1510" y="2790"/>
                </a:lnTo>
                <a:cubicBezTo>
                  <a:pt x="1504" y="2801"/>
                  <a:pt x="1499" y="2807"/>
                  <a:pt x="1487" y="2818"/>
                </a:cubicBezTo>
                <a:cubicBezTo>
                  <a:pt x="1499" y="2829"/>
                  <a:pt x="1504" y="2835"/>
                  <a:pt x="1504" y="2846"/>
                </a:cubicBezTo>
                <a:cubicBezTo>
                  <a:pt x="1476" y="2892"/>
                  <a:pt x="1436" y="2932"/>
                  <a:pt x="1402" y="2971"/>
                </a:cubicBezTo>
                <a:cubicBezTo>
                  <a:pt x="1357" y="3017"/>
                  <a:pt x="1334" y="3113"/>
                  <a:pt x="1260" y="3119"/>
                </a:cubicBezTo>
                <a:cubicBezTo>
                  <a:pt x="1238" y="3142"/>
                  <a:pt x="1215" y="3164"/>
                  <a:pt x="1192" y="3187"/>
                </a:cubicBezTo>
                <a:cubicBezTo>
                  <a:pt x="1192" y="3193"/>
                  <a:pt x="1187" y="3204"/>
                  <a:pt x="1187" y="3210"/>
                </a:cubicBezTo>
                <a:cubicBezTo>
                  <a:pt x="1164" y="3221"/>
                  <a:pt x="1153" y="3244"/>
                  <a:pt x="1175" y="3272"/>
                </a:cubicBezTo>
                <a:cubicBezTo>
                  <a:pt x="1187" y="3255"/>
                  <a:pt x="1198" y="3238"/>
                  <a:pt x="1209" y="3227"/>
                </a:cubicBezTo>
                <a:lnTo>
                  <a:pt x="1209" y="3227"/>
                </a:lnTo>
                <a:cubicBezTo>
                  <a:pt x="1198" y="3249"/>
                  <a:pt x="1181" y="3278"/>
                  <a:pt x="1170" y="3300"/>
                </a:cubicBezTo>
                <a:cubicBezTo>
                  <a:pt x="1164" y="3295"/>
                  <a:pt x="1153" y="3278"/>
                  <a:pt x="1147" y="3272"/>
                </a:cubicBezTo>
                <a:cubicBezTo>
                  <a:pt x="1141" y="3283"/>
                  <a:pt x="1136" y="3300"/>
                  <a:pt x="1130" y="3317"/>
                </a:cubicBezTo>
                <a:cubicBezTo>
                  <a:pt x="1119" y="3306"/>
                  <a:pt x="1107" y="3295"/>
                  <a:pt x="1096" y="3278"/>
                </a:cubicBezTo>
                <a:cubicBezTo>
                  <a:pt x="1107" y="3266"/>
                  <a:pt x="1113" y="3249"/>
                  <a:pt x="1124" y="3232"/>
                </a:cubicBezTo>
                <a:cubicBezTo>
                  <a:pt x="1124" y="3232"/>
                  <a:pt x="1136" y="3232"/>
                  <a:pt x="1136" y="3227"/>
                </a:cubicBezTo>
                <a:cubicBezTo>
                  <a:pt x="1164" y="3193"/>
                  <a:pt x="1181" y="3153"/>
                  <a:pt x="1192" y="3113"/>
                </a:cubicBezTo>
                <a:cubicBezTo>
                  <a:pt x="1204" y="3107"/>
                  <a:pt x="1221" y="3102"/>
                  <a:pt x="1232" y="3096"/>
                </a:cubicBezTo>
                <a:cubicBezTo>
                  <a:pt x="1226" y="3090"/>
                  <a:pt x="1215" y="3079"/>
                  <a:pt x="1209" y="3068"/>
                </a:cubicBezTo>
                <a:cubicBezTo>
                  <a:pt x="1147" y="3107"/>
                  <a:pt x="1119" y="3181"/>
                  <a:pt x="1073" y="3238"/>
                </a:cubicBezTo>
                <a:lnTo>
                  <a:pt x="1056" y="3221"/>
                </a:lnTo>
                <a:lnTo>
                  <a:pt x="1056" y="3221"/>
                </a:lnTo>
                <a:cubicBezTo>
                  <a:pt x="1062" y="3227"/>
                  <a:pt x="1068" y="3238"/>
                  <a:pt x="1073" y="3249"/>
                </a:cubicBezTo>
                <a:cubicBezTo>
                  <a:pt x="1045" y="3278"/>
                  <a:pt x="1028" y="3306"/>
                  <a:pt x="1016" y="3340"/>
                </a:cubicBezTo>
                <a:cubicBezTo>
                  <a:pt x="994" y="3357"/>
                  <a:pt x="977" y="3386"/>
                  <a:pt x="988" y="3414"/>
                </a:cubicBezTo>
                <a:cubicBezTo>
                  <a:pt x="982" y="3408"/>
                  <a:pt x="965" y="3403"/>
                  <a:pt x="960" y="3403"/>
                </a:cubicBezTo>
                <a:cubicBezTo>
                  <a:pt x="965" y="3408"/>
                  <a:pt x="982" y="3425"/>
                  <a:pt x="988" y="3431"/>
                </a:cubicBezTo>
                <a:cubicBezTo>
                  <a:pt x="977" y="3437"/>
                  <a:pt x="954" y="3442"/>
                  <a:pt x="943" y="3448"/>
                </a:cubicBezTo>
                <a:cubicBezTo>
                  <a:pt x="948" y="3454"/>
                  <a:pt x="948" y="3459"/>
                  <a:pt x="954" y="3465"/>
                </a:cubicBezTo>
                <a:cubicBezTo>
                  <a:pt x="988" y="3437"/>
                  <a:pt x="1028" y="3408"/>
                  <a:pt x="1022" y="3357"/>
                </a:cubicBezTo>
                <a:cubicBezTo>
                  <a:pt x="1028" y="3351"/>
                  <a:pt x="1050" y="3346"/>
                  <a:pt x="1056" y="3340"/>
                </a:cubicBezTo>
                <a:cubicBezTo>
                  <a:pt x="1068" y="3323"/>
                  <a:pt x="1085" y="3300"/>
                  <a:pt x="1090" y="3278"/>
                </a:cubicBezTo>
                <a:cubicBezTo>
                  <a:pt x="1102" y="3289"/>
                  <a:pt x="1119" y="3317"/>
                  <a:pt x="1124" y="3329"/>
                </a:cubicBezTo>
                <a:cubicBezTo>
                  <a:pt x="1119" y="3329"/>
                  <a:pt x="1102" y="3340"/>
                  <a:pt x="1090" y="3340"/>
                </a:cubicBezTo>
                <a:cubicBezTo>
                  <a:pt x="1102" y="3351"/>
                  <a:pt x="1113" y="3363"/>
                  <a:pt x="1119" y="3368"/>
                </a:cubicBezTo>
                <a:cubicBezTo>
                  <a:pt x="1119" y="3374"/>
                  <a:pt x="1113" y="3386"/>
                  <a:pt x="1113" y="3391"/>
                </a:cubicBezTo>
                <a:cubicBezTo>
                  <a:pt x="1107" y="3386"/>
                  <a:pt x="1090" y="3368"/>
                  <a:pt x="1079" y="3363"/>
                </a:cubicBezTo>
                <a:lnTo>
                  <a:pt x="1079" y="3363"/>
                </a:lnTo>
                <a:cubicBezTo>
                  <a:pt x="1085" y="3380"/>
                  <a:pt x="1090" y="3397"/>
                  <a:pt x="1090" y="3408"/>
                </a:cubicBezTo>
                <a:cubicBezTo>
                  <a:pt x="1090" y="3420"/>
                  <a:pt x="1085" y="3431"/>
                  <a:pt x="1079" y="3442"/>
                </a:cubicBezTo>
                <a:cubicBezTo>
                  <a:pt x="1079" y="3425"/>
                  <a:pt x="1085" y="3414"/>
                  <a:pt x="1079" y="3397"/>
                </a:cubicBezTo>
                <a:cubicBezTo>
                  <a:pt x="1033" y="3403"/>
                  <a:pt x="1073" y="3459"/>
                  <a:pt x="1056" y="3488"/>
                </a:cubicBezTo>
                <a:lnTo>
                  <a:pt x="1011" y="3533"/>
                </a:lnTo>
                <a:cubicBezTo>
                  <a:pt x="1011" y="3522"/>
                  <a:pt x="1005" y="3499"/>
                  <a:pt x="1005" y="3488"/>
                </a:cubicBezTo>
                <a:cubicBezTo>
                  <a:pt x="999" y="3510"/>
                  <a:pt x="988" y="3533"/>
                  <a:pt x="971" y="3556"/>
                </a:cubicBezTo>
                <a:cubicBezTo>
                  <a:pt x="982" y="3550"/>
                  <a:pt x="1005" y="3539"/>
                  <a:pt x="1011" y="3533"/>
                </a:cubicBezTo>
                <a:lnTo>
                  <a:pt x="1011" y="3533"/>
                </a:lnTo>
                <a:cubicBezTo>
                  <a:pt x="1016" y="3573"/>
                  <a:pt x="988" y="3578"/>
                  <a:pt x="960" y="3578"/>
                </a:cubicBezTo>
                <a:cubicBezTo>
                  <a:pt x="960" y="3584"/>
                  <a:pt x="965" y="3601"/>
                  <a:pt x="971" y="3612"/>
                </a:cubicBezTo>
                <a:cubicBezTo>
                  <a:pt x="954" y="3658"/>
                  <a:pt x="931" y="3703"/>
                  <a:pt x="909" y="3749"/>
                </a:cubicBezTo>
                <a:cubicBezTo>
                  <a:pt x="903" y="3726"/>
                  <a:pt x="897" y="3709"/>
                  <a:pt x="892" y="3686"/>
                </a:cubicBezTo>
                <a:lnTo>
                  <a:pt x="892" y="3686"/>
                </a:lnTo>
                <a:cubicBezTo>
                  <a:pt x="886" y="3715"/>
                  <a:pt x="892" y="3737"/>
                  <a:pt x="909" y="3760"/>
                </a:cubicBezTo>
                <a:lnTo>
                  <a:pt x="892" y="3760"/>
                </a:lnTo>
                <a:cubicBezTo>
                  <a:pt x="892" y="3754"/>
                  <a:pt x="892" y="3749"/>
                  <a:pt x="886" y="3743"/>
                </a:cubicBezTo>
                <a:cubicBezTo>
                  <a:pt x="883" y="3742"/>
                  <a:pt x="880" y="3741"/>
                  <a:pt x="877" y="3741"/>
                </a:cubicBezTo>
                <a:cubicBezTo>
                  <a:pt x="865" y="3741"/>
                  <a:pt x="859" y="3751"/>
                  <a:pt x="863" y="3760"/>
                </a:cubicBezTo>
                <a:lnTo>
                  <a:pt x="858" y="3760"/>
                </a:lnTo>
                <a:cubicBezTo>
                  <a:pt x="863" y="3766"/>
                  <a:pt x="863" y="3766"/>
                  <a:pt x="869" y="3766"/>
                </a:cubicBezTo>
                <a:cubicBezTo>
                  <a:pt x="869" y="3766"/>
                  <a:pt x="869" y="3766"/>
                  <a:pt x="869" y="3771"/>
                </a:cubicBezTo>
                <a:lnTo>
                  <a:pt x="875" y="3771"/>
                </a:lnTo>
                <a:lnTo>
                  <a:pt x="897" y="3783"/>
                </a:lnTo>
                <a:cubicBezTo>
                  <a:pt x="886" y="3794"/>
                  <a:pt x="875" y="3811"/>
                  <a:pt x="869" y="3828"/>
                </a:cubicBezTo>
                <a:lnTo>
                  <a:pt x="863" y="3828"/>
                </a:lnTo>
                <a:lnTo>
                  <a:pt x="869" y="3834"/>
                </a:lnTo>
                <a:cubicBezTo>
                  <a:pt x="863" y="3845"/>
                  <a:pt x="858" y="3856"/>
                  <a:pt x="858" y="3873"/>
                </a:cubicBezTo>
                <a:cubicBezTo>
                  <a:pt x="852" y="3868"/>
                  <a:pt x="841" y="3851"/>
                  <a:pt x="835" y="3845"/>
                </a:cubicBezTo>
                <a:cubicBezTo>
                  <a:pt x="829" y="3851"/>
                  <a:pt x="824" y="3868"/>
                  <a:pt x="818" y="3873"/>
                </a:cubicBezTo>
                <a:cubicBezTo>
                  <a:pt x="846" y="3873"/>
                  <a:pt x="852" y="3885"/>
                  <a:pt x="846" y="3902"/>
                </a:cubicBezTo>
                <a:cubicBezTo>
                  <a:pt x="841" y="3907"/>
                  <a:pt x="835" y="3907"/>
                  <a:pt x="835" y="3907"/>
                </a:cubicBezTo>
                <a:cubicBezTo>
                  <a:pt x="835" y="3913"/>
                  <a:pt x="835" y="3919"/>
                  <a:pt x="841" y="3925"/>
                </a:cubicBezTo>
                <a:lnTo>
                  <a:pt x="835" y="3936"/>
                </a:lnTo>
                <a:cubicBezTo>
                  <a:pt x="829" y="3947"/>
                  <a:pt x="824" y="3953"/>
                  <a:pt x="824" y="3964"/>
                </a:cubicBezTo>
                <a:lnTo>
                  <a:pt x="801" y="3964"/>
                </a:lnTo>
                <a:cubicBezTo>
                  <a:pt x="767" y="4027"/>
                  <a:pt x="727" y="4089"/>
                  <a:pt x="710" y="4157"/>
                </a:cubicBezTo>
                <a:cubicBezTo>
                  <a:pt x="693" y="4168"/>
                  <a:pt x="670" y="4186"/>
                  <a:pt x="648" y="4197"/>
                </a:cubicBezTo>
                <a:cubicBezTo>
                  <a:pt x="648" y="4151"/>
                  <a:pt x="682" y="4117"/>
                  <a:pt x="710" y="4089"/>
                </a:cubicBezTo>
                <a:cubicBezTo>
                  <a:pt x="710" y="4078"/>
                  <a:pt x="710" y="4066"/>
                  <a:pt x="704" y="4061"/>
                </a:cubicBezTo>
                <a:cubicBezTo>
                  <a:pt x="761" y="4021"/>
                  <a:pt x="761" y="3947"/>
                  <a:pt x="807" y="3907"/>
                </a:cubicBezTo>
                <a:cubicBezTo>
                  <a:pt x="812" y="3879"/>
                  <a:pt x="812" y="3856"/>
                  <a:pt x="812" y="3828"/>
                </a:cubicBezTo>
                <a:lnTo>
                  <a:pt x="812" y="3828"/>
                </a:lnTo>
                <a:cubicBezTo>
                  <a:pt x="807" y="3845"/>
                  <a:pt x="801" y="3862"/>
                  <a:pt x="801" y="3879"/>
                </a:cubicBezTo>
                <a:cubicBezTo>
                  <a:pt x="704" y="3964"/>
                  <a:pt x="676" y="4100"/>
                  <a:pt x="602" y="4203"/>
                </a:cubicBezTo>
                <a:cubicBezTo>
                  <a:pt x="616" y="4200"/>
                  <a:pt x="630" y="4199"/>
                  <a:pt x="644" y="4199"/>
                </a:cubicBezTo>
                <a:cubicBezTo>
                  <a:pt x="664" y="4199"/>
                  <a:pt x="682" y="4202"/>
                  <a:pt x="699" y="4208"/>
                </a:cubicBezTo>
                <a:cubicBezTo>
                  <a:pt x="693" y="4225"/>
                  <a:pt x="687" y="4242"/>
                  <a:pt x="682" y="4265"/>
                </a:cubicBezTo>
                <a:cubicBezTo>
                  <a:pt x="670" y="4265"/>
                  <a:pt x="659" y="4259"/>
                  <a:pt x="642" y="4259"/>
                </a:cubicBezTo>
                <a:cubicBezTo>
                  <a:pt x="642" y="4265"/>
                  <a:pt x="642" y="4276"/>
                  <a:pt x="642" y="4282"/>
                </a:cubicBezTo>
                <a:cubicBezTo>
                  <a:pt x="653" y="4276"/>
                  <a:pt x="670" y="4271"/>
                  <a:pt x="682" y="4265"/>
                </a:cubicBezTo>
                <a:lnTo>
                  <a:pt x="682" y="4265"/>
                </a:lnTo>
                <a:cubicBezTo>
                  <a:pt x="665" y="4310"/>
                  <a:pt x="648" y="4356"/>
                  <a:pt x="614" y="4390"/>
                </a:cubicBezTo>
                <a:cubicBezTo>
                  <a:pt x="619" y="4390"/>
                  <a:pt x="619" y="4401"/>
                  <a:pt x="619" y="4407"/>
                </a:cubicBezTo>
                <a:cubicBezTo>
                  <a:pt x="608" y="4435"/>
                  <a:pt x="597" y="4469"/>
                  <a:pt x="585" y="4498"/>
                </a:cubicBezTo>
                <a:cubicBezTo>
                  <a:pt x="578" y="4496"/>
                  <a:pt x="571" y="4494"/>
                  <a:pt x="565" y="4494"/>
                </a:cubicBezTo>
                <a:cubicBezTo>
                  <a:pt x="552" y="4494"/>
                  <a:pt x="544" y="4499"/>
                  <a:pt x="540" y="4515"/>
                </a:cubicBezTo>
                <a:lnTo>
                  <a:pt x="580" y="4515"/>
                </a:lnTo>
                <a:cubicBezTo>
                  <a:pt x="557" y="4560"/>
                  <a:pt x="540" y="4605"/>
                  <a:pt x="523" y="4656"/>
                </a:cubicBezTo>
                <a:cubicBezTo>
                  <a:pt x="511" y="4651"/>
                  <a:pt x="494" y="4645"/>
                  <a:pt x="477" y="4645"/>
                </a:cubicBezTo>
                <a:cubicBezTo>
                  <a:pt x="483" y="4651"/>
                  <a:pt x="483" y="4673"/>
                  <a:pt x="489" y="4685"/>
                </a:cubicBezTo>
                <a:cubicBezTo>
                  <a:pt x="494" y="4679"/>
                  <a:pt x="506" y="4673"/>
                  <a:pt x="517" y="4673"/>
                </a:cubicBezTo>
                <a:cubicBezTo>
                  <a:pt x="511" y="4690"/>
                  <a:pt x="506" y="4713"/>
                  <a:pt x="500" y="4736"/>
                </a:cubicBezTo>
                <a:lnTo>
                  <a:pt x="460" y="4736"/>
                </a:lnTo>
                <a:cubicBezTo>
                  <a:pt x="449" y="4770"/>
                  <a:pt x="438" y="4798"/>
                  <a:pt x="438" y="4832"/>
                </a:cubicBezTo>
                <a:cubicBezTo>
                  <a:pt x="449" y="4810"/>
                  <a:pt x="460" y="4776"/>
                  <a:pt x="477" y="4753"/>
                </a:cubicBezTo>
                <a:lnTo>
                  <a:pt x="477" y="4753"/>
                </a:lnTo>
                <a:cubicBezTo>
                  <a:pt x="477" y="4798"/>
                  <a:pt x="460" y="4832"/>
                  <a:pt x="443" y="4872"/>
                </a:cubicBezTo>
                <a:cubicBezTo>
                  <a:pt x="438" y="4872"/>
                  <a:pt x="426" y="4866"/>
                  <a:pt x="421" y="4866"/>
                </a:cubicBezTo>
                <a:lnTo>
                  <a:pt x="404" y="4923"/>
                </a:lnTo>
                <a:cubicBezTo>
                  <a:pt x="415" y="4906"/>
                  <a:pt x="426" y="4889"/>
                  <a:pt x="443" y="4878"/>
                </a:cubicBezTo>
                <a:lnTo>
                  <a:pt x="443" y="4878"/>
                </a:lnTo>
                <a:cubicBezTo>
                  <a:pt x="426" y="4951"/>
                  <a:pt x="398" y="5031"/>
                  <a:pt x="381" y="5105"/>
                </a:cubicBezTo>
                <a:cubicBezTo>
                  <a:pt x="375" y="5099"/>
                  <a:pt x="370" y="5082"/>
                  <a:pt x="364" y="5071"/>
                </a:cubicBezTo>
                <a:cubicBezTo>
                  <a:pt x="358" y="5082"/>
                  <a:pt x="347" y="5093"/>
                  <a:pt x="336" y="5099"/>
                </a:cubicBezTo>
                <a:cubicBezTo>
                  <a:pt x="336" y="5144"/>
                  <a:pt x="364" y="5178"/>
                  <a:pt x="347" y="5218"/>
                </a:cubicBezTo>
                <a:cubicBezTo>
                  <a:pt x="341" y="5201"/>
                  <a:pt x="336" y="5178"/>
                  <a:pt x="330" y="5156"/>
                </a:cubicBezTo>
                <a:cubicBezTo>
                  <a:pt x="313" y="5218"/>
                  <a:pt x="285" y="5281"/>
                  <a:pt x="302" y="5337"/>
                </a:cubicBezTo>
                <a:lnTo>
                  <a:pt x="290" y="5337"/>
                </a:lnTo>
                <a:cubicBezTo>
                  <a:pt x="290" y="5343"/>
                  <a:pt x="290" y="5354"/>
                  <a:pt x="290" y="5360"/>
                </a:cubicBezTo>
                <a:lnTo>
                  <a:pt x="273" y="5366"/>
                </a:lnTo>
                <a:lnTo>
                  <a:pt x="279" y="5371"/>
                </a:lnTo>
                <a:cubicBezTo>
                  <a:pt x="285" y="5371"/>
                  <a:pt x="302" y="5360"/>
                  <a:pt x="307" y="5354"/>
                </a:cubicBezTo>
                <a:lnTo>
                  <a:pt x="307" y="5354"/>
                </a:lnTo>
                <a:cubicBezTo>
                  <a:pt x="307" y="5366"/>
                  <a:pt x="296" y="5388"/>
                  <a:pt x="290" y="5400"/>
                </a:cubicBezTo>
                <a:cubicBezTo>
                  <a:pt x="285" y="5400"/>
                  <a:pt x="273" y="5394"/>
                  <a:pt x="268" y="5394"/>
                </a:cubicBezTo>
                <a:cubicBezTo>
                  <a:pt x="268" y="5400"/>
                  <a:pt x="273" y="5417"/>
                  <a:pt x="273" y="5422"/>
                </a:cubicBezTo>
                <a:cubicBezTo>
                  <a:pt x="279" y="5422"/>
                  <a:pt x="290" y="5417"/>
                  <a:pt x="296" y="5411"/>
                </a:cubicBezTo>
                <a:lnTo>
                  <a:pt x="296" y="5411"/>
                </a:lnTo>
                <a:cubicBezTo>
                  <a:pt x="296" y="5462"/>
                  <a:pt x="273" y="5513"/>
                  <a:pt x="268" y="5559"/>
                </a:cubicBezTo>
                <a:cubicBezTo>
                  <a:pt x="264" y="5559"/>
                  <a:pt x="257" y="5557"/>
                  <a:pt x="251" y="5554"/>
                </a:cubicBezTo>
                <a:lnTo>
                  <a:pt x="251" y="5554"/>
                </a:lnTo>
                <a:cubicBezTo>
                  <a:pt x="256" y="5557"/>
                  <a:pt x="261" y="5561"/>
                  <a:pt x="268" y="5564"/>
                </a:cubicBezTo>
                <a:cubicBezTo>
                  <a:pt x="262" y="5593"/>
                  <a:pt x="256" y="5621"/>
                  <a:pt x="250" y="5649"/>
                </a:cubicBezTo>
                <a:cubicBezTo>
                  <a:pt x="250" y="5621"/>
                  <a:pt x="245" y="5598"/>
                  <a:pt x="233" y="5581"/>
                </a:cubicBezTo>
                <a:cubicBezTo>
                  <a:pt x="233" y="5604"/>
                  <a:pt x="222" y="5615"/>
                  <a:pt x="205" y="5627"/>
                </a:cubicBezTo>
                <a:cubicBezTo>
                  <a:pt x="211" y="5627"/>
                  <a:pt x="222" y="5632"/>
                  <a:pt x="228" y="5632"/>
                </a:cubicBezTo>
                <a:cubicBezTo>
                  <a:pt x="199" y="5700"/>
                  <a:pt x="194" y="5774"/>
                  <a:pt x="177" y="5842"/>
                </a:cubicBezTo>
                <a:cubicBezTo>
                  <a:pt x="188" y="5842"/>
                  <a:pt x="205" y="5837"/>
                  <a:pt x="216" y="5837"/>
                </a:cubicBezTo>
                <a:cubicBezTo>
                  <a:pt x="211" y="5899"/>
                  <a:pt x="199" y="5967"/>
                  <a:pt x="188" y="6029"/>
                </a:cubicBezTo>
                <a:cubicBezTo>
                  <a:pt x="177" y="5995"/>
                  <a:pt x="182" y="5956"/>
                  <a:pt x="188" y="5922"/>
                </a:cubicBezTo>
                <a:lnTo>
                  <a:pt x="188" y="5922"/>
                </a:lnTo>
                <a:cubicBezTo>
                  <a:pt x="131" y="5933"/>
                  <a:pt x="171" y="6177"/>
                  <a:pt x="120" y="6234"/>
                </a:cubicBezTo>
                <a:lnTo>
                  <a:pt x="75" y="6211"/>
                </a:lnTo>
                <a:cubicBezTo>
                  <a:pt x="80" y="6211"/>
                  <a:pt x="92" y="6205"/>
                  <a:pt x="97" y="6205"/>
                </a:cubicBezTo>
                <a:cubicBezTo>
                  <a:pt x="97" y="6183"/>
                  <a:pt x="109" y="6171"/>
                  <a:pt x="131" y="6166"/>
                </a:cubicBezTo>
                <a:cubicBezTo>
                  <a:pt x="120" y="6149"/>
                  <a:pt x="114" y="6137"/>
                  <a:pt x="109" y="6120"/>
                </a:cubicBezTo>
                <a:lnTo>
                  <a:pt x="137" y="6120"/>
                </a:lnTo>
                <a:cubicBezTo>
                  <a:pt x="131" y="6120"/>
                  <a:pt x="120" y="6109"/>
                  <a:pt x="109" y="6103"/>
                </a:cubicBezTo>
                <a:cubicBezTo>
                  <a:pt x="120" y="6041"/>
                  <a:pt x="126" y="5973"/>
                  <a:pt x="80" y="5922"/>
                </a:cubicBezTo>
                <a:cubicBezTo>
                  <a:pt x="80" y="6007"/>
                  <a:pt x="63" y="6086"/>
                  <a:pt x="58" y="6171"/>
                </a:cubicBezTo>
                <a:cubicBezTo>
                  <a:pt x="58" y="6177"/>
                  <a:pt x="46" y="6183"/>
                  <a:pt x="46" y="6188"/>
                </a:cubicBezTo>
                <a:cubicBezTo>
                  <a:pt x="63" y="6211"/>
                  <a:pt x="52" y="6239"/>
                  <a:pt x="35" y="6262"/>
                </a:cubicBezTo>
                <a:cubicBezTo>
                  <a:pt x="58" y="6308"/>
                  <a:pt x="35" y="6359"/>
                  <a:pt x="35" y="6410"/>
                </a:cubicBezTo>
                <a:lnTo>
                  <a:pt x="18" y="6415"/>
                </a:lnTo>
                <a:lnTo>
                  <a:pt x="41" y="6427"/>
                </a:lnTo>
                <a:cubicBezTo>
                  <a:pt x="41" y="6478"/>
                  <a:pt x="29" y="6534"/>
                  <a:pt x="41" y="6586"/>
                </a:cubicBezTo>
                <a:cubicBezTo>
                  <a:pt x="46" y="6608"/>
                  <a:pt x="29" y="6625"/>
                  <a:pt x="24" y="6642"/>
                </a:cubicBezTo>
                <a:cubicBezTo>
                  <a:pt x="29" y="6654"/>
                  <a:pt x="41" y="6659"/>
                  <a:pt x="46" y="6671"/>
                </a:cubicBezTo>
                <a:cubicBezTo>
                  <a:pt x="41" y="6671"/>
                  <a:pt x="24" y="6676"/>
                  <a:pt x="18" y="6676"/>
                </a:cubicBezTo>
                <a:cubicBezTo>
                  <a:pt x="35" y="6835"/>
                  <a:pt x="1" y="6983"/>
                  <a:pt x="1" y="7136"/>
                </a:cubicBezTo>
                <a:cubicBezTo>
                  <a:pt x="24" y="7164"/>
                  <a:pt x="7" y="7193"/>
                  <a:pt x="1" y="7221"/>
                </a:cubicBezTo>
                <a:cubicBezTo>
                  <a:pt x="7" y="7255"/>
                  <a:pt x="12" y="7295"/>
                  <a:pt x="12" y="7329"/>
                </a:cubicBezTo>
                <a:cubicBezTo>
                  <a:pt x="12" y="7334"/>
                  <a:pt x="24" y="7346"/>
                  <a:pt x="24" y="7351"/>
                </a:cubicBezTo>
                <a:cubicBezTo>
                  <a:pt x="18" y="7369"/>
                  <a:pt x="12" y="7386"/>
                  <a:pt x="7" y="7403"/>
                </a:cubicBezTo>
                <a:cubicBezTo>
                  <a:pt x="12" y="7420"/>
                  <a:pt x="18" y="7437"/>
                  <a:pt x="18" y="7454"/>
                </a:cubicBezTo>
                <a:cubicBezTo>
                  <a:pt x="18" y="7459"/>
                  <a:pt x="12" y="7465"/>
                  <a:pt x="7" y="7471"/>
                </a:cubicBezTo>
                <a:lnTo>
                  <a:pt x="24" y="7471"/>
                </a:lnTo>
                <a:cubicBezTo>
                  <a:pt x="18" y="7499"/>
                  <a:pt x="18" y="7522"/>
                  <a:pt x="24" y="7550"/>
                </a:cubicBezTo>
                <a:cubicBezTo>
                  <a:pt x="18" y="7550"/>
                  <a:pt x="12" y="7556"/>
                  <a:pt x="7" y="7556"/>
                </a:cubicBezTo>
                <a:cubicBezTo>
                  <a:pt x="12" y="7561"/>
                  <a:pt x="24" y="7573"/>
                  <a:pt x="29" y="7578"/>
                </a:cubicBezTo>
                <a:cubicBezTo>
                  <a:pt x="12" y="7624"/>
                  <a:pt x="46" y="7675"/>
                  <a:pt x="35" y="7726"/>
                </a:cubicBezTo>
                <a:cubicBezTo>
                  <a:pt x="75" y="7800"/>
                  <a:pt x="52" y="7879"/>
                  <a:pt x="75" y="7959"/>
                </a:cubicBezTo>
                <a:cubicBezTo>
                  <a:pt x="80" y="7959"/>
                  <a:pt x="92" y="7964"/>
                  <a:pt x="97" y="7970"/>
                </a:cubicBezTo>
                <a:cubicBezTo>
                  <a:pt x="92" y="7976"/>
                  <a:pt x="86" y="7987"/>
                  <a:pt x="80" y="7993"/>
                </a:cubicBezTo>
                <a:cubicBezTo>
                  <a:pt x="97" y="8083"/>
                  <a:pt x="80" y="8186"/>
                  <a:pt x="120" y="8271"/>
                </a:cubicBezTo>
                <a:cubicBezTo>
                  <a:pt x="126" y="8271"/>
                  <a:pt x="143" y="8265"/>
                  <a:pt x="148" y="8265"/>
                </a:cubicBezTo>
                <a:cubicBezTo>
                  <a:pt x="137" y="8220"/>
                  <a:pt x="131" y="8180"/>
                  <a:pt x="120" y="8134"/>
                </a:cubicBezTo>
                <a:cubicBezTo>
                  <a:pt x="120" y="8129"/>
                  <a:pt x="126" y="8123"/>
                  <a:pt x="131" y="8117"/>
                </a:cubicBezTo>
                <a:cubicBezTo>
                  <a:pt x="103" y="8055"/>
                  <a:pt x="109" y="7981"/>
                  <a:pt x="103" y="7913"/>
                </a:cubicBezTo>
                <a:cubicBezTo>
                  <a:pt x="97" y="7913"/>
                  <a:pt x="86" y="7908"/>
                  <a:pt x="80" y="7902"/>
                </a:cubicBezTo>
                <a:cubicBezTo>
                  <a:pt x="86" y="7885"/>
                  <a:pt x="92" y="7868"/>
                  <a:pt x="97" y="7851"/>
                </a:cubicBezTo>
                <a:cubicBezTo>
                  <a:pt x="92" y="7839"/>
                  <a:pt x="75" y="7828"/>
                  <a:pt x="69" y="7822"/>
                </a:cubicBezTo>
                <a:cubicBezTo>
                  <a:pt x="75" y="7817"/>
                  <a:pt x="86" y="7817"/>
                  <a:pt x="92" y="7811"/>
                </a:cubicBezTo>
                <a:cubicBezTo>
                  <a:pt x="86" y="7805"/>
                  <a:pt x="80" y="7788"/>
                  <a:pt x="75" y="7783"/>
                </a:cubicBezTo>
                <a:cubicBezTo>
                  <a:pt x="86" y="7771"/>
                  <a:pt x="97" y="7766"/>
                  <a:pt x="114" y="7760"/>
                </a:cubicBezTo>
                <a:cubicBezTo>
                  <a:pt x="103" y="7760"/>
                  <a:pt x="92" y="7760"/>
                  <a:pt x="80" y="7766"/>
                </a:cubicBezTo>
                <a:cubicBezTo>
                  <a:pt x="80" y="7647"/>
                  <a:pt x="80" y="7533"/>
                  <a:pt x="63" y="7420"/>
                </a:cubicBezTo>
                <a:lnTo>
                  <a:pt x="63" y="7420"/>
                </a:lnTo>
                <a:lnTo>
                  <a:pt x="131" y="7437"/>
                </a:lnTo>
                <a:lnTo>
                  <a:pt x="97" y="7437"/>
                </a:lnTo>
                <a:cubicBezTo>
                  <a:pt x="97" y="7493"/>
                  <a:pt x="103" y="7550"/>
                  <a:pt x="109" y="7607"/>
                </a:cubicBezTo>
                <a:cubicBezTo>
                  <a:pt x="120" y="7601"/>
                  <a:pt x="131" y="7595"/>
                  <a:pt x="137" y="7595"/>
                </a:cubicBezTo>
                <a:cubicBezTo>
                  <a:pt x="154" y="7669"/>
                  <a:pt x="160" y="7749"/>
                  <a:pt x="165" y="7822"/>
                </a:cubicBezTo>
                <a:cubicBezTo>
                  <a:pt x="143" y="7811"/>
                  <a:pt x="137" y="7788"/>
                  <a:pt x="131" y="7766"/>
                </a:cubicBezTo>
                <a:lnTo>
                  <a:pt x="131" y="7817"/>
                </a:lnTo>
                <a:cubicBezTo>
                  <a:pt x="143" y="7822"/>
                  <a:pt x="160" y="7828"/>
                  <a:pt x="177" y="7834"/>
                </a:cubicBezTo>
                <a:cubicBezTo>
                  <a:pt x="171" y="7851"/>
                  <a:pt x="148" y="7845"/>
                  <a:pt x="131" y="7851"/>
                </a:cubicBezTo>
                <a:cubicBezTo>
                  <a:pt x="143" y="7885"/>
                  <a:pt x="148" y="7919"/>
                  <a:pt x="154" y="7953"/>
                </a:cubicBezTo>
                <a:cubicBezTo>
                  <a:pt x="160" y="7936"/>
                  <a:pt x="165" y="7919"/>
                  <a:pt x="171" y="7896"/>
                </a:cubicBezTo>
                <a:lnTo>
                  <a:pt x="171" y="7896"/>
                </a:lnTo>
                <a:cubicBezTo>
                  <a:pt x="171" y="7942"/>
                  <a:pt x="211" y="8004"/>
                  <a:pt x="165" y="8032"/>
                </a:cubicBezTo>
                <a:cubicBezTo>
                  <a:pt x="171" y="8055"/>
                  <a:pt x="177" y="8083"/>
                  <a:pt x="182" y="8106"/>
                </a:cubicBezTo>
                <a:cubicBezTo>
                  <a:pt x="182" y="8089"/>
                  <a:pt x="182" y="8078"/>
                  <a:pt x="182" y="8061"/>
                </a:cubicBezTo>
                <a:lnTo>
                  <a:pt x="188" y="8061"/>
                </a:lnTo>
                <a:lnTo>
                  <a:pt x="205" y="8129"/>
                </a:lnTo>
                <a:cubicBezTo>
                  <a:pt x="199" y="8129"/>
                  <a:pt x="182" y="8134"/>
                  <a:pt x="177" y="8134"/>
                </a:cubicBezTo>
                <a:cubicBezTo>
                  <a:pt x="205" y="8134"/>
                  <a:pt x="211" y="8157"/>
                  <a:pt x="205" y="8180"/>
                </a:cubicBezTo>
                <a:cubicBezTo>
                  <a:pt x="199" y="8174"/>
                  <a:pt x="182" y="8174"/>
                  <a:pt x="177" y="8174"/>
                </a:cubicBezTo>
                <a:cubicBezTo>
                  <a:pt x="194" y="8242"/>
                  <a:pt x="205" y="8310"/>
                  <a:pt x="216" y="8378"/>
                </a:cubicBezTo>
                <a:cubicBezTo>
                  <a:pt x="216" y="8367"/>
                  <a:pt x="216" y="8350"/>
                  <a:pt x="216" y="8344"/>
                </a:cubicBezTo>
                <a:lnTo>
                  <a:pt x="239" y="8333"/>
                </a:lnTo>
                <a:lnTo>
                  <a:pt x="256" y="8407"/>
                </a:lnTo>
                <a:lnTo>
                  <a:pt x="228" y="8407"/>
                </a:lnTo>
                <a:cubicBezTo>
                  <a:pt x="233" y="8492"/>
                  <a:pt x="250" y="8577"/>
                  <a:pt x="279" y="8656"/>
                </a:cubicBezTo>
                <a:cubicBezTo>
                  <a:pt x="279" y="8611"/>
                  <a:pt x="262" y="8566"/>
                  <a:pt x="268" y="8520"/>
                </a:cubicBezTo>
                <a:lnTo>
                  <a:pt x="268" y="8520"/>
                </a:lnTo>
                <a:cubicBezTo>
                  <a:pt x="296" y="8588"/>
                  <a:pt x="307" y="8656"/>
                  <a:pt x="313" y="8725"/>
                </a:cubicBezTo>
                <a:cubicBezTo>
                  <a:pt x="307" y="8730"/>
                  <a:pt x="307" y="8736"/>
                  <a:pt x="302" y="8742"/>
                </a:cubicBezTo>
                <a:cubicBezTo>
                  <a:pt x="290" y="8759"/>
                  <a:pt x="296" y="8787"/>
                  <a:pt x="307" y="8810"/>
                </a:cubicBezTo>
                <a:cubicBezTo>
                  <a:pt x="324" y="8787"/>
                  <a:pt x="319" y="8764"/>
                  <a:pt x="319" y="8747"/>
                </a:cubicBezTo>
                <a:lnTo>
                  <a:pt x="319" y="8747"/>
                </a:lnTo>
                <a:cubicBezTo>
                  <a:pt x="336" y="8770"/>
                  <a:pt x="341" y="8804"/>
                  <a:pt x="347" y="8832"/>
                </a:cubicBezTo>
                <a:lnTo>
                  <a:pt x="319" y="8832"/>
                </a:lnTo>
                <a:cubicBezTo>
                  <a:pt x="324" y="8855"/>
                  <a:pt x="330" y="8883"/>
                  <a:pt x="336" y="8906"/>
                </a:cubicBezTo>
                <a:cubicBezTo>
                  <a:pt x="341" y="8889"/>
                  <a:pt x="347" y="8872"/>
                  <a:pt x="353" y="8855"/>
                </a:cubicBezTo>
                <a:cubicBezTo>
                  <a:pt x="364" y="8895"/>
                  <a:pt x="370" y="8934"/>
                  <a:pt x="375" y="8974"/>
                </a:cubicBezTo>
                <a:cubicBezTo>
                  <a:pt x="358" y="8980"/>
                  <a:pt x="347" y="8986"/>
                  <a:pt x="336" y="8991"/>
                </a:cubicBezTo>
                <a:cubicBezTo>
                  <a:pt x="398" y="9031"/>
                  <a:pt x="375" y="9122"/>
                  <a:pt x="426" y="9178"/>
                </a:cubicBezTo>
                <a:cubicBezTo>
                  <a:pt x="421" y="9167"/>
                  <a:pt x="415" y="9150"/>
                  <a:pt x="415" y="9139"/>
                </a:cubicBezTo>
                <a:lnTo>
                  <a:pt x="432" y="9133"/>
                </a:lnTo>
                <a:cubicBezTo>
                  <a:pt x="438" y="9139"/>
                  <a:pt x="438" y="9161"/>
                  <a:pt x="438" y="9173"/>
                </a:cubicBezTo>
                <a:cubicBezTo>
                  <a:pt x="443" y="9184"/>
                  <a:pt x="455" y="9190"/>
                  <a:pt x="460" y="9201"/>
                </a:cubicBezTo>
                <a:lnTo>
                  <a:pt x="415" y="9201"/>
                </a:lnTo>
                <a:cubicBezTo>
                  <a:pt x="426" y="9230"/>
                  <a:pt x="432" y="9258"/>
                  <a:pt x="455" y="9275"/>
                </a:cubicBezTo>
                <a:cubicBezTo>
                  <a:pt x="460" y="9303"/>
                  <a:pt x="466" y="9332"/>
                  <a:pt x="472" y="9366"/>
                </a:cubicBezTo>
                <a:cubicBezTo>
                  <a:pt x="477" y="9366"/>
                  <a:pt x="483" y="9377"/>
                  <a:pt x="489" y="9383"/>
                </a:cubicBezTo>
                <a:cubicBezTo>
                  <a:pt x="494" y="9417"/>
                  <a:pt x="506" y="9451"/>
                  <a:pt x="517" y="9485"/>
                </a:cubicBezTo>
                <a:cubicBezTo>
                  <a:pt x="511" y="9479"/>
                  <a:pt x="494" y="9473"/>
                  <a:pt x="483" y="9468"/>
                </a:cubicBezTo>
                <a:lnTo>
                  <a:pt x="483" y="9468"/>
                </a:lnTo>
                <a:cubicBezTo>
                  <a:pt x="517" y="9491"/>
                  <a:pt x="529" y="9530"/>
                  <a:pt x="557" y="9553"/>
                </a:cubicBezTo>
                <a:cubicBezTo>
                  <a:pt x="551" y="9525"/>
                  <a:pt x="540" y="9491"/>
                  <a:pt x="534" y="9456"/>
                </a:cubicBezTo>
                <a:lnTo>
                  <a:pt x="534" y="9456"/>
                </a:lnTo>
                <a:cubicBezTo>
                  <a:pt x="585" y="9553"/>
                  <a:pt x="625" y="9666"/>
                  <a:pt x="659" y="9774"/>
                </a:cubicBezTo>
                <a:cubicBezTo>
                  <a:pt x="648" y="9752"/>
                  <a:pt x="636" y="9734"/>
                  <a:pt x="625" y="9717"/>
                </a:cubicBezTo>
                <a:cubicBezTo>
                  <a:pt x="614" y="9734"/>
                  <a:pt x="619" y="9757"/>
                  <a:pt x="619" y="9780"/>
                </a:cubicBezTo>
                <a:cubicBezTo>
                  <a:pt x="631" y="9791"/>
                  <a:pt x="648" y="9808"/>
                  <a:pt x="659" y="9825"/>
                </a:cubicBezTo>
                <a:cubicBezTo>
                  <a:pt x="653" y="9831"/>
                  <a:pt x="648" y="9842"/>
                  <a:pt x="642" y="9842"/>
                </a:cubicBezTo>
                <a:cubicBezTo>
                  <a:pt x="664" y="9848"/>
                  <a:pt x="712" y="9928"/>
                  <a:pt x="674" y="9928"/>
                </a:cubicBezTo>
                <a:cubicBezTo>
                  <a:pt x="673" y="9928"/>
                  <a:pt x="672" y="9928"/>
                  <a:pt x="670" y="9927"/>
                </a:cubicBezTo>
                <a:cubicBezTo>
                  <a:pt x="608" y="9848"/>
                  <a:pt x="591" y="9734"/>
                  <a:pt x="523" y="9649"/>
                </a:cubicBezTo>
                <a:cubicBezTo>
                  <a:pt x="529" y="9644"/>
                  <a:pt x="529" y="9632"/>
                  <a:pt x="534" y="9632"/>
                </a:cubicBezTo>
                <a:cubicBezTo>
                  <a:pt x="506" y="9576"/>
                  <a:pt x="489" y="9513"/>
                  <a:pt x="466" y="9451"/>
                </a:cubicBezTo>
                <a:cubicBezTo>
                  <a:pt x="455" y="9451"/>
                  <a:pt x="432" y="9456"/>
                  <a:pt x="415" y="9456"/>
                </a:cubicBezTo>
                <a:cubicBezTo>
                  <a:pt x="426" y="9491"/>
                  <a:pt x="443" y="9525"/>
                  <a:pt x="483" y="9536"/>
                </a:cubicBezTo>
                <a:cubicBezTo>
                  <a:pt x="483" y="9547"/>
                  <a:pt x="483" y="9564"/>
                  <a:pt x="489" y="9576"/>
                </a:cubicBezTo>
                <a:cubicBezTo>
                  <a:pt x="472" y="9610"/>
                  <a:pt x="506" y="9632"/>
                  <a:pt x="511" y="9661"/>
                </a:cubicBezTo>
                <a:lnTo>
                  <a:pt x="483" y="9666"/>
                </a:lnTo>
                <a:cubicBezTo>
                  <a:pt x="489" y="9666"/>
                  <a:pt x="506" y="9666"/>
                  <a:pt x="517" y="9672"/>
                </a:cubicBezTo>
                <a:cubicBezTo>
                  <a:pt x="511" y="9689"/>
                  <a:pt x="506" y="9712"/>
                  <a:pt x="500" y="9729"/>
                </a:cubicBezTo>
                <a:cubicBezTo>
                  <a:pt x="517" y="9734"/>
                  <a:pt x="529" y="9740"/>
                  <a:pt x="540" y="9752"/>
                </a:cubicBezTo>
                <a:cubicBezTo>
                  <a:pt x="534" y="9757"/>
                  <a:pt x="529" y="9774"/>
                  <a:pt x="523" y="9780"/>
                </a:cubicBezTo>
                <a:cubicBezTo>
                  <a:pt x="529" y="9780"/>
                  <a:pt x="540" y="9774"/>
                  <a:pt x="546" y="9769"/>
                </a:cubicBezTo>
                <a:cubicBezTo>
                  <a:pt x="551" y="9791"/>
                  <a:pt x="563" y="9820"/>
                  <a:pt x="546" y="9848"/>
                </a:cubicBezTo>
                <a:cubicBezTo>
                  <a:pt x="551" y="9842"/>
                  <a:pt x="563" y="9837"/>
                  <a:pt x="568" y="9831"/>
                </a:cubicBezTo>
                <a:cubicBezTo>
                  <a:pt x="591" y="9905"/>
                  <a:pt x="636" y="9967"/>
                  <a:pt x="665" y="10041"/>
                </a:cubicBezTo>
                <a:cubicBezTo>
                  <a:pt x="659" y="10035"/>
                  <a:pt x="642" y="10035"/>
                  <a:pt x="636" y="10035"/>
                </a:cubicBezTo>
                <a:cubicBezTo>
                  <a:pt x="682" y="10047"/>
                  <a:pt x="716" y="10115"/>
                  <a:pt x="699" y="10154"/>
                </a:cubicBezTo>
                <a:cubicBezTo>
                  <a:pt x="699" y="10177"/>
                  <a:pt x="727" y="10177"/>
                  <a:pt x="733" y="10188"/>
                </a:cubicBezTo>
                <a:cubicBezTo>
                  <a:pt x="755" y="10234"/>
                  <a:pt x="784" y="10268"/>
                  <a:pt x="835" y="10279"/>
                </a:cubicBezTo>
                <a:cubicBezTo>
                  <a:pt x="824" y="10285"/>
                  <a:pt x="812" y="10291"/>
                  <a:pt x="801" y="10296"/>
                </a:cubicBezTo>
                <a:lnTo>
                  <a:pt x="841" y="10296"/>
                </a:lnTo>
                <a:cubicBezTo>
                  <a:pt x="835" y="10313"/>
                  <a:pt x="818" y="10342"/>
                  <a:pt x="846" y="10353"/>
                </a:cubicBezTo>
                <a:cubicBezTo>
                  <a:pt x="863" y="10376"/>
                  <a:pt x="875" y="10404"/>
                  <a:pt x="886" y="10432"/>
                </a:cubicBezTo>
                <a:cubicBezTo>
                  <a:pt x="886" y="10398"/>
                  <a:pt x="880" y="10364"/>
                  <a:pt x="869" y="10330"/>
                </a:cubicBezTo>
                <a:cubicBezTo>
                  <a:pt x="858" y="10330"/>
                  <a:pt x="846" y="10336"/>
                  <a:pt x="835" y="10336"/>
                </a:cubicBezTo>
                <a:cubicBezTo>
                  <a:pt x="858" y="10308"/>
                  <a:pt x="852" y="10285"/>
                  <a:pt x="824" y="10268"/>
                </a:cubicBezTo>
                <a:lnTo>
                  <a:pt x="846" y="10262"/>
                </a:lnTo>
                <a:cubicBezTo>
                  <a:pt x="818" y="10262"/>
                  <a:pt x="789" y="10251"/>
                  <a:pt x="767" y="10239"/>
                </a:cubicBezTo>
                <a:cubicBezTo>
                  <a:pt x="767" y="10200"/>
                  <a:pt x="795" y="10171"/>
                  <a:pt x="824" y="10149"/>
                </a:cubicBezTo>
                <a:cubicBezTo>
                  <a:pt x="812" y="10115"/>
                  <a:pt x="801" y="10086"/>
                  <a:pt x="789" y="10052"/>
                </a:cubicBezTo>
                <a:lnTo>
                  <a:pt x="789" y="10052"/>
                </a:lnTo>
                <a:cubicBezTo>
                  <a:pt x="880" y="10205"/>
                  <a:pt x="971" y="10359"/>
                  <a:pt x="1050" y="10517"/>
                </a:cubicBezTo>
                <a:cubicBezTo>
                  <a:pt x="1045" y="10517"/>
                  <a:pt x="1028" y="10512"/>
                  <a:pt x="1016" y="10512"/>
                </a:cubicBezTo>
                <a:cubicBezTo>
                  <a:pt x="1022" y="10512"/>
                  <a:pt x="1022" y="10523"/>
                  <a:pt x="1022" y="10523"/>
                </a:cubicBezTo>
                <a:cubicBezTo>
                  <a:pt x="1028" y="10522"/>
                  <a:pt x="1033" y="10522"/>
                  <a:pt x="1037" y="10522"/>
                </a:cubicBezTo>
                <a:cubicBezTo>
                  <a:pt x="1063" y="10522"/>
                  <a:pt x="1078" y="10535"/>
                  <a:pt x="1073" y="10569"/>
                </a:cubicBezTo>
                <a:cubicBezTo>
                  <a:pt x="1068" y="10563"/>
                  <a:pt x="1045" y="10552"/>
                  <a:pt x="1039" y="10546"/>
                </a:cubicBezTo>
                <a:lnTo>
                  <a:pt x="1039" y="10546"/>
                </a:lnTo>
                <a:cubicBezTo>
                  <a:pt x="1045" y="10557"/>
                  <a:pt x="1050" y="10563"/>
                  <a:pt x="1056" y="10574"/>
                </a:cubicBezTo>
                <a:cubicBezTo>
                  <a:pt x="1068" y="10569"/>
                  <a:pt x="1079" y="10569"/>
                  <a:pt x="1090" y="10569"/>
                </a:cubicBezTo>
                <a:cubicBezTo>
                  <a:pt x="1119" y="10614"/>
                  <a:pt x="1141" y="10665"/>
                  <a:pt x="1170" y="10710"/>
                </a:cubicBezTo>
                <a:cubicBezTo>
                  <a:pt x="1198" y="10767"/>
                  <a:pt x="1277" y="10824"/>
                  <a:pt x="1260" y="10892"/>
                </a:cubicBezTo>
                <a:cubicBezTo>
                  <a:pt x="1272" y="10920"/>
                  <a:pt x="1283" y="10949"/>
                  <a:pt x="1294" y="10983"/>
                </a:cubicBezTo>
                <a:cubicBezTo>
                  <a:pt x="1300" y="10983"/>
                  <a:pt x="1311" y="10988"/>
                  <a:pt x="1317" y="10994"/>
                </a:cubicBezTo>
                <a:cubicBezTo>
                  <a:pt x="1322" y="11016"/>
                  <a:pt x="1333" y="11032"/>
                  <a:pt x="1352" y="11032"/>
                </a:cubicBezTo>
                <a:cubicBezTo>
                  <a:pt x="1357" y="11032"/>
                  <a:pt x="1362" y="11031"/>
                  <a:pt x="1368" y="11028"/>
                </a:cubicBezTo>
                <a:cubicBezTo>
                  <a:pt x="1357" y="11011"/>
                  <a:pt x="1346" y="11000"/>
                  <a:pt x="1340" y="10983"/>
                </a:cubicBezTo>
                <a:lnTo>
                  <a:pt x="1340" y="10983"/>
                </a:lnTo>
                <a:cubicBezTo>
                  <a:pt x="1357" y="11000"/>
                  <a:pt x="1380" y="11022"/>
                  <a:pt x="1397" y="11045"/>
                </a:cubicBezTo>
                <a:cubicBezTo>
                  <a:pt x="1385" y="11045"/>
                  <a:pt x="1368" y="11051"/>
                  <a:pt x="1357" y="11056"/>
                </a:cubicBezTo>
                <a:cubicBezTo>
                  <a:pt x="1374" y="11062"/>
                  <a:pt x="1385" y="11074"/>
                  <a:pt x="1397" y="11085"/>
                </a:cubicBezTo>
                <a:cubicBezTo>
                  <a:pt x="1380" y="11091"/>
                  <a:pt x="1368" y="11096"/>
                  <a:pt x="1351" y="11102"/>
                </a:cubicBezTo>
                <a:cubicBezTo>
                  <a:pt x="1340" y="11091"/>
                  <a:pt x="1329" y="11074"/>
                  <a:pt x="1317" y="11062"/>
                </a:cubicBezTo>
                <a:lnTo>
                  <a:pt x="1317" y="11045"/>
                </a:lnTo>
                <a:cubicBezTo>
                  <a:pt x="1294" y="11011"/>
                  <a:pt x="1260" y="10983"/>
                  <a:pt x="1226" y="10954"/>
                </a:cubicBezTo>
                <a:lnTo>
                  <a:pt x="1226" y="10915"/>
                </a:lnTo>
                <a:cubicBezTo>
                  <a:pt x="1221" y="10915"/>
                  <a:pt x="1204" y="10920"/>
                  <a:pt x="1192" y="10926"/>
                </a:cubicBezTo>
                <a:cubicBezTo>
                  <a:pt x="1209" y="11000"/>
                  <a:pt x="1266" y="11051"/>
                  <a:pt x="1306" y="11113"/>
                </a:cubicBezTo>
                <a:lnTo>
                  <a:pt x="1283" y="11119"/>
                </a:lnTo>
                <a:cubicBezTo>
                  <a:pt x="1289" y="11119"/>
                  <a:pt x="1306" y="11119"/>
                  <a:pt x="1311" y="11113"/>
                </a:cubicBezTo>
                <a:cubicBezTo>
                  <a:pt x="1329" y="11147"/>
                  <a:pt x="1351" y="11181"/>
                  <a:pt x="1380" y="11204"/>
                </a:cubicBezTo>
                <a:cubicBezTo>
                  <a:pt x="1390" y="11225"/>
                  <a:pt x="1400" y="11250"/>
                  <a:pt x="1428" y="11250"/>
                </a:cubicBezTo>
                <a:cubicBezTo>
                  <a:pt x="1431" y="11250"/>
                  <a:pt x="1433" y="11250"/>
                  <a:pt x="1436" y="11249"/>
                </a:cubicBezTo>
                <a:lnTo>
                  <a:pt x="1436" y="11249"/>
                </a:lnTo>
                <a:cubicBezTo>
                  <a:pt x="1431" y="11255"/>
                  <a:pt x="1419" y="11266"/>
                  <a:pt x="1419" y="11272"/>
                </a:cubicBezTo>
                <a:cubicBezTo>
                  <a:pt x="1425" y="11272"/>
                  <a:pt x="1442" y="11261"/>
                  <a:pt x="1453" y="11261"/>
                </a:cubicBezTo>
                <a:cubicBezTo>
                  <a:pt x="1453" y="11272"/>
                  <a:pt x="1453" y="11295"/>
                  <a:pt x="1459" y="11306"/>
                </a:cubicBezTo>
                <a:lnTo>
                  <a:pt x="1476" y="11300"/>
                </a:lnTo>
                <a:cubicBezTo>
                  <a:pt x="1459" y="11261"/>
                  <a:pt x="1448" y="11210"/>
                  <a:pt x="1397" y="11204"/>
                </a:cubicBezTo>
                <a:lnTo>
                  <a:pt x="1397" y="11164"/>
                </a:lnTo>
                <a:cubicBezTo>
                  <a:pt x="1380" y="11142"/>
                  <a:pt x="1363" y="11125"/>
                  <a:pt x="1351" y="11108"/>
                </a:cubicBezTo>
                <a:lnTo>
                  <a:pt x="1408" y="11091"/>
                </a:lnTo>
                <a:cubicBezTo>
                  <a:pt x="1408" y="11102"/>
                  <a:pt x="1408" y="11119"/>
                  <a:pt x="1408" y="11130"/>
                </a:cubicBezTo>
                <a:cubicBezTo>
                  <a:pt x="1419" y="11125"/>
                  <a:pt x="1431" y="11119"/>
                  <a:pt x="1442" y="11113"/>
                </a:cubicBezTo>
                <a:cubicBezTo>
                  <a:pt x="1448" y="11113"/>
                  <a:pt x="1459" y="11125"/>
                  <a:pt x="1465" y="11125"/>
                </a:cubicBezTo>
                <a:cubicBezTo>
                  <a:pt x="1453" y="11130"/>
                  <a:pt x="1431" y="11142"/>
                  <a:pt x="1425" y="11147"/>
                </a:cubicBezTo>
                <a:cubicBezTo>
                  <a:pt x="1436" y="11153"/>
                  <a:pt x="1459" y="11153"/>
                  <a:pt x="1470" y="11153"/>
                </a:cubicBezTo>
                <a:cubicBezTo>
                  <a:pt x="1482" y="11159"/>
                  <a:pt x="1487" y="11170"/>
                  <a:pt x="1499" y="11181"/>
                </a:cubicBezTo>
                <a:cubicBezTo>
                  <a:pt x="1484" y="11176"/>
                  <a:pt x="1474" y="11163"/>
                  <a:pt x="1460" y="11163"/>
                </a:cubicBezTo>
                <a:cubicBezTo>
                  <a:pt x="1458" y="11163"/>
                  <a:pt x="1456" y="11163"/>
                  <a:pt x="1453" y="11164"/>
                </a:cubicBezTo>
                <a:cubicBezTo>
                  <a:pt x="1448" y="11204"/>
                  <a:pt x="1510" y="11187"/>
                  <a:pt x="1533" y="11210"/>
                </a:cubicBezTo>
                <a:cubicBezTo>
                  <a:pt x="1538" y="11227"/>
                  <a:pt x="1550" y="11255"/>
                  <a:pt x="1555" y="11272"/>
                </a:cubicBezTo>
                <a:cubicBezTo>
                  <a:pt x="1544" y="11272"/>
                  <a:pt x="1521" y="11266"/>
                  <a:pt x="1510" y="11261"/>
                </a:cubicBezTo>
                <a:lnTo>
                  <a:pt x="1510" y="11261"/>
                </a:lnTo>
                <a:cubicBezTo>
                  <a:pt x="1533" y="11272"/>
                  <a:pt x="1555" y="11295"/>
                  <a:pt x="1567" y="11317"/>
                </a:cubicBezTo>
                <a:cubicBezTo>
                  <a:pt x="1561" y="11306"/>
                  <a:pt x="1561" y="11283"/>
                  <a:pt x="1555" y="11272"/>
                </a:cubicBezTo>
                <a:lnTo>
                  <a:pt x="1555" y="11272"/>
                </a:lnTo>
                <a:cubicBezTo>
                  <a:pt x="1595" y="11283"/>
                  <a:pt x="1595" y="11312"/>
                  <a:pt x="1584" y="11340"/>
                </a:cubicBezTo>
                <a:lnTo>
                  <a:pt x="1618" y="11340"/>
                </a:lnTo>
                <a:cubicBezTo>
                  <a:pt x="1635" y="11352"/>
                  <a:pt x="1652" y="11369"/>
                  <a:pt x="1669" y="11386"/>
                </a:cubicBezTo>
                <a:cubicBezTo>
                  <a:pt x="1680" y="11403"/>
                  <a:pt x="1697" y="11425"/>
                  <a:pt x="1709" y="11442"/>
                </a:cubicBezTo>
                <a:lnTo>
                  <a:pt x="1663" y="11437"/>
                </a:lnTo>
                <a:lnTo>
                  <a:pt x="1663" y="11437"/>
                </a:lnTo>
                <a:cubicBezTo>
                  <a:pt x="1680" y="11454"/>
                  <a:pt x="1697" y="11454"/>
                  <a:pt x="1714" y="11454"/>
                </a:cubicBezTo>
                <a:cubicBezTo>
                  <a:pt x="1720" y="11459"/>
                  <a:pt x="1726" y="11465"/>
                  <a:pt x="1726" y="11471"/>
                </a:cubicBezTo>
                <a:cubicBezTo>
                  <a:pt x="1726" y="11482"/>
                  <a:pt x="1720" y="11488"/>
                  <a:pt x="1720" y="11499"/>
                </a:cubicBezTo>
                <a:cubicBezTo>
                  <a:pt x="1726" y="11493"/>
                  <a:pt x="1731" y="11488"/>
                  <a:pt x="1737" y="11482"/>
                </a:cubicBezTo>
                <a:cubicBezTo>
                  <a:pt x="1743" y="11499"/>
                  <a:pt x="1754" y="11510"/>
                  <a:pt x="1760" y="11527"/>
                </a:cubicBezTo>
                <a:cubicBezTo>
                  <a:pt x="1765" y="11516"/>
                  <a:pt x="1765" y="11505"/>
                  <a:pt x="1771" y="11499"/>
                </a:cubicBezTo>
                <a:cubicBezTo>
                  <a:pt x="1788" y="11510"/>
                  <a:pt x="1805" y="11527"/>
                  <a:pt x="1822" y="11539"/>
                </a:cubicBezTo>
                <a:cubicBezTo>
                  <a:pt x="1811" y="11544"/>
                  <a:pt x="1799" y="11544"/>
                  <a:pt x="1788" y="11550"/>
                </a:cubicBezTo>
                <a:cubicBezTo>
                  <a:pt x="1794" y="11556"/>
                  <a:pt x="1805" y="11573"/>
                  <a:pt x="1811" y="11578"/>
                </a:cubicBezTo>
                <a:cubicBezTo>
                  <a:pt x="1815" y="11560"/>
                  <a:pt x="1822" y="11553"/>
                  <a:pt x="1830" y="11553"/>
                </a:cubicBezTo>
                <a:cubicBezTo>
                  <a:pt x="1845" y="11553"/>
                  <a:pt x="1862" y="11573"/>
                  <a:pt x="1873" y="11584"/>
                </a:cubicBezTo>
                <a:cubicBezTo>
                  <a:pt x="1913" y="11624"/>
                  <a:pt x="1958" y="11658"/>
                  <a:pt x="2004" y="11692"/>
                </a:cubicBezTo>
                <a:cubicBezTo>
                  <a:pt x="1998" y="11703"/>
                  <a:pt x="1998" y="11715"/>
                  <a:pt x="2009" y="11726"/>
                </a:cubicBezTo>
                <a:cubicBezTo>
                  <a:pt x="2009" y="11720"/>
                  <a:pt x="2015" y="11709"/>
                  <a:pt x="2021" y="11703"/>
                </a:cubicBezTo>
                <a:cubicBezTo>
                  <a:pt x="2032" y="11715"/>
                  <a:pt x="2043" y="11720"/>
                  <a:pt x="2055" y="11732"/>
                </a:cubicBezTo>
                <a:cubicBezTo>
                  <a:pt x="2072" y="11754"/>
                  <a:pt x="2094" y="11771"/>
                  <a:pt x="2117" y="11794"/>
                </a:cubicBezTo>
                <a:cubicBezTo>
                  <a:pt x="2106" y="11794"/>
                  <a:pt x="2094" y="11794"/>
                  <a:pt x="2094" y="11805"/>
                </a:cubicBezTo>
                <a:cubicBezTo>
                  <a:pt x="2100" y="11811"/>
                  <a:pt x="2106" y="11817"/>
                  <a:pt x="2111" y="11817"/>
                </a:cubicBezTo>
                <a:cubicBezTo>
                  <a:pt x="2106" y="11822"/>
                  <a:pt x="2100" y="11834"/>
                  <a:pt x="2094" y="11839"/>
                </a:cubicBezTo>
                <a:cubicBezTo>
                  <a:pt x="2106" y="11839"/>
                  <a:pt x="2123" y="11845"/>
                  <a:pt x="2134" y="11851"/>
                </a:cubicBezTo>
                <a:cubicBezTo>
                  <a:pt x="2134" y="11839"/>
                  <a:pt x="2134" y="11828"/>
                  <a:pt x="2140" y="11817"/>
                </a:cubicBezTo>
                <a:cubicBezTo>
                  <a:pt x="2151" y="11834"/>
                  <a:pt x="2168" y="11845"/>
                  <a:pt x="2185" y="11862"/>
                </a:cubicBezTo>
                <a:cubicBezTo>
                  <a:pt x="2180" y="11874"/>
                  <a:pt x="2174" y="11885"/>
                  <a:pt x="2168" y="11896"/>
                </a:cubicBezTo>
                <a:cubicBezTo>
                  <a:pt x="2191" y="11925"/>
                  <a:pt x="2214" y="11947"/>
                  <a:pt x="2242" y="11964"/>
                </a:cubicBezTo>
                <a:cubicBezTo>
                  <a:pt x="2225" y="11942"/>
                  <a:pt x="2202" y="11919"/>
                  <a:pt x="2197" y="11891"/>
                </a:cubicBezTo>
                <a:lnTo>
                  <a:pt x="2197" y="11891"/>
                </a:lnTo>
                <a:cubicBezTo>
                  <a:pt x="2231" y="11908"/>
                  <a:pt x="2253" y="11942"/>
                  <a:pt x="2282" y="11976"/>
                </a:cubicBezTo>
                <a:cubicBezTo>
                  <a:pt x="2276" y="11976"/>
                  <a:pt x="2270" y="11987"/>
                  <a:pt x="2265" y="11993"/>
                </a:cubicBezTo>
                <a:cubicBezTo>
                  <a:pt x="2282" y="12004"/>
                  <a:pt x="2293" y="12021"/>
                  <a:pt x="2304" y="12032"/>
                </a:cubicBezTo>
                <a:cubicBezTo>
                  <a:pt x="2299" y="12015"/>
                  <a:pt x="2293" y="11993"/>
                  <a:pt x="2287" y="11976"/>
                </a:cubicBezTo>
                <a:lnTo>
                  <a:pt x="2287" y="11976"/>
                </a:lnTo>
                <a:cubicBezTo>
                  <a:pt x="2344" y="12027"/>
                  <a:pt x="2401" y="12083"/>
                  <a:pt x="2458" y="12135"/>
                </a:cubicBezTo>
                <a:lnTo>
                  <a:pt x="2424" y="12135"/>
                </a:lnTo>
                <a:cubicBezTo>
                  <a:pt x="2429" y="12146"/>
                  <a:pt x="2435" y="12157"/>
                  <a:pt x="2441" y="12174"/>
                </a:cubicBezTo>
                <a:cubicBezTo>
                  <a:pt x="2475" y="12191"/>
                  <a:pt x="2520" y="12180"/>
                  <a:pt x="2548" y="12220"/>
                </a:cubicBezTo>
                <a:cubicBezTo>
                  <a:pt x="2526" y="12214"/>
                  <a:pt x="2509" y="12208"/>
                  <a:pt x="2486" y="12203"/>
                </a:cubicBezTo>
                <a:lnTo>
                  <a:pt x="2486" y="12203"/>
                </a:lnTo>
                <a:cubicBezTo>
                  <a:pt x="2531" y="12242"/>
                  <a:pt x="2571" y="12299"/>
                  <a:pt x="2633" y="12310"/>
                </a:cubicBezTo>
                <a:lnTo>
                  <a:pt x="2628" y="12322"/>
                </a:lnTo>
                <a:cubicBezTo>
                  <a:pt x="2633" y="12327"/>
                  <a:pt x="2645" y="12327"/>
                  <a:pt x="2645" y="12327"/>
                </a:cubicBezTo>
                <a:lnTo>
                  <a:pt x="2639" y="12350"/>
                </a:lnTo>
                <a:lnTo>
                  <a:pt x="2651" y="12350"/>
                </a:lnTo>
                <a:cubicBezTo>
                  <a:pt x="2651" y="12339"/>
                  <a:pt x="2651" y="12322"/>
                  <a:pt x="2651" y="12310"/>
                </a:cubicBezTo>
                <a:cubicBezTo>
                  <a:pt x="2662" y="12322"/>
                  <a:pt x="2679" y="12339"/>
                  <a:pt x="2685" y="12344"/>
                </a:cubicBezTo>
                <a:cubicBezTo>
                  <a:pt x="2679" y="12350"/>
                  <a:pt x="2668" y="12361"/>
                  <a:pt x="2668" y="12367"/>
                </a:cubicBezTo>
                <a:cubicBezTo>
                  <a:pt x="2673" y="12367"/>
                  <a:pt x="2690" y="12373"/>
                  <a:pt x="2696" y="12373"/>
                </a:cubicBezTo>
                <a:cubicBezTo>
                  <a:pt x="2696" y="12367"/>
                  <a:pt x="2696" y="12356"/>
                  <a:pt x="2696" y="12350"/>
                </a:cubicBezTo>
                <a:cubicBezTo>
                  <a:pt x="2741" y="12373"/>
                  <a:pt x="2775" y="12413"/>
                  <a:pt x="2815" y="12441"/>
                </a:cubicBezTo>
                <a:cubicBezTo>
                  <a:pt x="2809" y="12447"/>
                  <a:pt x="2798" y="12458"/>
                  <a:pt x="2792" y="12464"/>
                </a:cubicBezTo>
                <a:lnTo>
                  <a:pt x="2821" y="12447"/>
                </a:lnTo>
                <a:cubicBezTo>
                  <a:pt x="2843" y="12464"/>
                  <a:pt x="2866" y="12481"/>
                  <a:pt x="2883" y="12498"/>
                </a:cubicBezTo>
                <a:cubicBezTo>
                  <a:pt x="2867" y="12489"/>
                  <a:pt x="2850" y="12484"/>
                  <a:pt x="2833" y="12484"/>
                </a:cubicBezTo>
                <a:cubicBezTo>
                  <a:pt x="2827" y="12484"/>
                  <a:pt x="2821" y="12485"/>
                  <a:pt x="2815" y="12486"/>
                </a:cubicBezTo>
                <a:cubicBezTo>
                  <a:pt x="2838" y="12492"/>
                  <a:pt x="2843" y="12509"/>
                  <a:pt x="2843" y="12532"/>
                </a:cubicBezTo>
                <a:cubicBezTo>
                  <a:pt x="2849" y="12526"/>
                  <a:pt x="2860" y="12520"/>
                  <a:pt x="2860" y="12515"/>
                </a:cubicBezTo>
                <a:cubicBezTo>
                  <a:pt x="2912" y="12571"/>
                  <a:pt x="2974" y="12605"/>
                  <a:pt x="3025" y="12651"/>
                </a:cubicBezTo>
                <a:cubicBezTo>
                  <a:pt x="3031" y="12645"/>
                  <a:pt x="3036" y="12622"/>
                  <a:pt x="3036" y="12617"/>
                </a:cubicBezTo>
                <a:cubicBezTo>
                  <a:pt x="3093" y="12645"/>
                  <a:pt x="3144" y="12685"/>
                  <a:pt x="3195" y="12725"/>
                </a:cubicBezTo>
                <a:cubicBezTo>
                  <a:pt x="3161" y="12719"/>
                  <a:pt x="3127" y="12702"/>
                  <a:pt x="3099" y="12679"/>
                </a:cubicBezTo>
                <a:lnTo>
                  <a:pt x="3099" y="12679"/>
                </a:lnTo>
                <a:cubicBezTo>
                  <a:pt x="3082" y="12736"/>
                  <a:pt x="3320" y="12810"/>
                  <a:pt x="3348" y="12883"/>
                </a:cubicBezTo>
                <a:cubicBezTo>
                  <a:pt x="3331" y="12895"/>
                  <a:pt x="3320" y="12900"/>
                  <a:pt x="3303" y="12912"/>
                </a:cubicBezTo>
                <a:cubicBezTo>
                  <a:pt x="3303" y="12906"/>
                  <a:pt x="3309" y="12895"/>
                  <a:pt x="3309" y="12889"/>
                </a:cubicBezTo>
                <a:cubicBezTo>
                  <a:pt x="3292" y="12878"/>
                  <a:pt x="3286" y="12861"/>
                  <a:pt x="3292" y="12844"/>
                </a:cubicBezTo>
                <a:lnTo>
                  <a:pt x="3241" y="12844"/>
                </a:lnTo>
                <a:lnTo>
                  <a:pt x="3258" y="12815"/>
                </a:lnTo>
                <a:lnTo>
                  <a:pt x="3258" y="12815"/>
                </a:lnTo>
                <a:cubicBezTo>
                  <a:pt x="3252" y="12821"/>
                  <a:pt x="3235" y="12827"/>
                  <a:pt x="3229" y="12832"/>
                </a:cubicBezTo>
                <a:cubicBezTo>
                  <a:pt x="3187" y="12799"/>
                  <a:pt x="3136" y="12766"/>
                  <a:pt x="3084" y="12766"/>
                </a:cubicBezTo>
                <a:cubicBezTo>
                  <a:pt x="3074" y="12766"/>
                  <a:pt x="3064" y="12767"/>
                  <a:pt x="3053" y="12770"/>
                </a:cubicBezTo>
                <a:cubicBezTo>
                  <a:pt x="3127" y="12810"/>
                  <a:pt x="3195" y="12866"/>
                  <a:pt x="3269" y="12906"/>
                </a:cubicBezTo>
                <a:cubicBezTo>
                  <a:pt x="3269" y="12912"/>
                  <a:pt x="3269" y="12923"/>
                  <a:pt x="3269" y="12929"/>
                </a:cubicBezTo>
                <a:cubicBezTo>
                  <a:pt x="3274" y="12927"/>
                  <a:pt x="3279" y="12926"/>
                  <a:pt x="3284" y="12926"/>
                </a:cubicBezTo>
                <a:cubicBezTo>
                  <a:pt x="3308" y="12926"/>
                  <a:pt x="3322" y="12949"/>
                  <a:pt x="3331" y="12969"/>
                </a:cubicBezTo>
                <a:cubicBezTo>
                  <a:pt x="3382" y="12969"/>
                  <a:pt x="3422" y="13014"/>
                  <a:pt x="3468" y="13037"/>
                </a:cubicBezTo>
                <a:lnTo>
                  <a:pt x="3462" y="13054"/>
                </a:lnTo>
                <a:cubicBezTo>
                  <a:pt x="3468" y="13048"/>
                  <a:pt x="3473" y="13042"/>
                  <a:pt x="3479" y="13042"/>
                </a:cubicBezTo>
                <a:cubicBezTo>
                  <a:pt x="3524" y="13065"/>
                  <a:pt x="3570" y="13099"/>
                  <a:pt x="3626" y="13116"/>
                </a:cubicBezTo>
                <a:cubicBezTo>
                  <a:pt x="3643" y="13116"/>
                  <a:pt x="3655" y="13139"/>
                  <a:pt x="3666" y="13156"/>
                </a:cubicBezTo>
                <a:cubicBezTo>
                  <a:pt x="3677" y="13150"/>
                  <a:pt x="3689" y="13150"/>
                  <a:pt x="3700" y="13144"/>
                </a:cubicBezTo>
                <a:lnTo>
                  <a:pt x="3700" y="13144"/>
                </a:lnTo>
                <a:cubicBezTo>
                  <a:pt x="3700" y="13156"/>
                  <a:pt x="3700" y="13167"/>
                  <a:pt x="3694" y="13173"/>
                </a:cubicBezTo>
                <a:cubicBezTo>
                  <a:pt x="3842" y="13230"/>
                  <a:pt x="3961" y="13332"/>
                  <a:pt x="4097" y="13400"/>
                </a:cubicBezTo>
                <a:cubicBezTo>
                  <a:pt x="4102" y="13398"/>
                  <a:pt x="4106" y="13397"/>
                  <a:pt x="4111" y="13397"/>
                </a:cubicBezTo>
                <a:cubicBezTo>
                  <a:pt x="4136" y="13397"/>
                  <a:pt x="4152" y="13425"/>
                  <a:pt x="4171" y="13439"/>
                </a:cubicBezTo>
                <a:cubicBezTo>
                  <a:pt x="4205" y="13451"/>
                  <a:pt x="4239" y="13462"/>
                  <a:pt x="4273" y="13479"/>
                </a:cubicBezTo>
                <a:lnTo>
                  <a:pt x="4296" y="13479"/>
                </a:lnTo>
                <a:lnTo>
                  <a:pt x="4336" y="13513"/>
                </a:lnTo>
                <a:cubicBezTo>
                  <a:pt x="4353" y="13519"/>
                  <a:pt x="4370" y="13525"/>
                  <a:pt x="4387" y="13525"/>
                </a:cubicBezTo>
                <a:cubicBezTo>
                  <a:pt x="4387" y="13530"/>
                  <a:pt x="4392" y="13542"/>
                  <a:pt x="4392" y="13547"/>
                </a:cubicBezTo>
                <a:lnTo>
                  <a:pt x="4404" y="13536"/>
                </a:lnTo>
                <a:cubicBezTo>
                  <a:pt x="4426" y="13547"/>
                  <a:pt x="4449" y="13564"/>
                  <a:pt x="4472" y="13570"/>
                </a:cubicBezTo>
                <a:cubicBezTo>
                  <a:pt x="4472" y="13576"/>
                  <a:pt x="4472" y="13581"/>
                  <a:pt x="4472" y="13587"/>
                </a:cubicBezTo>
                <a:cubicBezTo>
                  <a:pt x="4477" y="13587"/>
                  <a:pt x="4489" y="13581"/>
                  <a:pt x="4500" y="13581"/>
                </a:cubicBezTo>
                <a:cubicBezTo>
                  <a:pt x="4534" y="13621"/>
                  <a:pt x="4597" y="13610"/>
                  <a:pt x="4636" y="13644"/>
                </a:cubicBezTo>
                <a:cubicBezTo>
                  <a:pt x="4640" y="13643"/>
                  <a:pt x="4643" y="13643"/>
                  <a:pt x="4647" y="13643"/>
                </a:cubicBezTo>
                <a:cubicBezTo>
                  <a:pt x="4721" y="13643"/>
                  <a:pt x="4782" y="13701"/>
                  <a:pt x="4858" y="13712"/>
                </a:cubicBezTo>
                <a:cubicBezTo>
                  <a:pt x="4863" y="13712"/>
                  <a:pt x="4875" y="13700"/>
                  <a:pt x="4880" y="13695"/>
                </a:cubicBezTo>
                <a:cubicBezTo>
                  <a:pt x="4886" y="13700"/>
                  <a:pt x="4886" y="13717"/>
                  <a:pt x="4892" y="13723"/>
                </a:cubicBezTo>
                <a:cubicBezTo>
                  <a:pt x="4982" y="13746"/>
                  <a:pt x="5062" y="13808"/>
                  <a:pt x="5158" y="13814"/>
                </a:cubicBezTo>
                <a:cubicBezTo>
                  <a:pt x="5158" y="13808"/>
                  <a:pt x="5164" y="13797"/>
                  <a:pt x="5170" y="13791"/>
                </a:cubicBezTo>
                <a:cubicBezTo>
                  <a:pt x="5124" y="13780"/>
                  <a:pt x="5079" y="13763"/>
                  <a:pt x="5039" y="13757"/>
                </a:cubicBezTo>
                <a:cubicBezTo>
                  <a:pt x="5034" y="13752"/>
                  <a:pt x="5028" y="13740"/>
                  <a:pt x="5028" y="13735"/>
                </a:cubicBezTo>
                <a:cubicBezTo>
                  <a:pt x="4960" y="13729"/>
                  <a:pt x="4897" y="13689"/>
                  <a:pt x="4835" y="13666"/>
                </a:cubicBezTo>
                <a:cubicBezTo>
                  <a:pt x="4829" y="13666"/>
                  <a:pt x="4818" y="13678"/>
                  <a:pt x="4812" y="13678"/>
                </a:cubicBezTo>
                <a:lnTo>
                  <a:pt x="4773" y="13638"/>
                </a:lnTo>
                <a:cubicBezTo>
                  <a:pt x="4767" y="13644"/>
                  <a:pt x="4744" y="13655"/>
                  <a:pt x="4733" y="13655"/>
                </a:cubicBezTo>
                <a:cubicBezTo>
                  <a:pt x="4738" y="13649"/>
                  <a:pt x="4738" y="13638"/>
                  <a:pt x="4738" y="13627"/>
                </a:cubicBezTo>
                <a:lnTo>
                  <a:pt x="4704" y="13627"/>
                </a:lnTo>
                <a:cubicBezTo>
                  <a:pt x="4704" y="13615"/>
                  <a:pt x="4704" y="13598"/>
                  <a:pt x="4699" y="13587"/>
                </a:cubicBezTo>
                <a:cubicBezTo>
                  <a:pt x="4699" y="13593"/>
                  <a:pt x="4693" y="13610"/>
                  <a:pt x="4687" y="13615"/>
                </a:cubicBezTo>
                <a:cubicBezTo>
                  <a:pt x="4585" y="13564"/>
                  <a:pt x="4483" y="13513"/>
                  <a:pt x="4375" y="13474"/>
                </a:cubicBezTo>
                <a:cubicBezTo>
                  <a:pt x="4392" y="13456"/>
                  <a:pt x="4404" y="13439"/>
                  <a:pt x="4421" y="13422"/>
                </a:cubicBezTo>
                <a:lnTo>
                  <a:pt x="4421" y="13422"/>
                </a:lnTo>
                <a:cubicBezTo>
                  <a:pt x="4415" y="13434"/>
                  <a:pt x="4409" y="13445"/>
                  <a:pt x="4409" y="13456"/>
                </a:cubicBezTo>
                <a:cubicBezTo>
                  <a:pt x="4455" y="13479"/>
                  <a:pt x="4512" y="13496"/>
                  <a:pt x="4563" y="13519"/>
                </a:cubicBezTo>
                <a:cubicBezTo>
                  <a:pt x="4563" y="13508"/>
                  <a:pt x="4563" y="13496"/>
                  <a:pt x="4563" y="13491"/>
                </a:cubicBezTo>
                <a:cubicBezTo>
                  <a:pt x="4636" y="13508"/>
                  <a:pt x="4710" y="13536"/>
                  <a:pt x="4778" y="13570"/>
                </a:cubicBezTo>
                <a:cubicBezTo>
                  <a:pt x="4767" y="13576"/>
                  <a:pt x="4757" y="13578"/>
                  <a:pt x="4747" y="13578"/>
                </a:cubicBezTo>
                <a:cubicBezTo>
                  <a:pt x="4737" y="13578"/>
                  <a:pt x="4727" y="13576"/>
                  <a:pt x="4716" y="13570"/>
                </a:cubicBezTo>
                <a:lnTo>
                  <a:pt x="4710" y="13576"/>
                </a:lnTo>
                <a:cubicBezTo>
                  <a:pt x="4727" y="13581"/>
                  <a:pt x="4744" y="13587"/>
                  <a:pt x="4755" y="13598"/>
                </a:cubicBezTo>
                <a:cubicBezTo>
                  <a:pt x="4767" y="13587"/>
                  <a:pt x="4784" y="13576"/>
                  <a:pt x="4795" y="13564"/>
                </a:cubicBezTo>
                <a:lnTo>
                  <a:pt x="4795" y="13564"/>
                </a:lnTo>
                <a:cubicBezTo>
                  <a:pt x="4807" y="13581"/>
                  <a:pt x="4795" y="13593"/>
                  <a:pt x="4790" y="13610"/>
                </a:cubicBezTo>
                <a:cubicBezTo>
                  <a:pt x="4824" y="13615"/>
                  <a:pt x="4858" y="13632"/>
                  <a:pt x="4892" y="13638"/>
                </a:cubicBezTo>
                <a:cubicBezTo>
                  <a:pt x="4880" y="13627"/>
                  <a:pt x="4863" y="13610"/>
                  <a:pt x="4852" y="13598"/>
                </a:cubicBezTo>
                <a:lnTo>
                  <a:pt x="4852" y="13598"/>
                </a:lnTo>
                <a:cubicBezTo>
                  <a:pt x="4892" y="13621"/>
                  <a:pt x="4960" y="13610"/>
                  <a:pt x="4965" y="13666"/>
                </a:cubicBezTo>
                <a:cubicBezTo>
                  <a:pt x="4994" y="13672"/>
                  <a:pt x="5016" y="13678"/>
                  <a:pt x="5039" y="13683"/>
                </a:cubicBezTo>
                <a:cubicBezTo>
                  <a:pt x="5028" y="13678"/>
                  <a:pt x="5016" y="13672"/>
                  <a:pt x="4999" y="13666"/>
                </a:cubicBezTo>
                <a:lnTo>
                  <a:pt x="5005" y="13655"/>
                </a:lnTo>
                <a:cubicBezTo>
                  <a:pt x="5028" y="13661"/>
                  <a:pt x="5051" y="13666"/>
                  <a:pt x="5073" y="13672"/>
                </a:cubicBezTo>
                <a:cubicBezTo>
                  <a:pt x="5069" y="13677"/>
                  <a:pt x="5068" y="13689"/>
                  <a:pt x="5064" y="13697"/>
                </a:cubicBezTo>
                <a:lnTo>
                  <a:pt x="5064" y="13697"/>
                </a:lnTo>
                <a:cubicBezTo>
                  <a:pt x="5071" y="13686"/>
                  <a:pt x="5079" y="13683"/>
                  <a:pt x="5086" y="13683"/>
                </a:cubicBezTo>
                <a:cubicBezTo>
                  <a:pt x="5096" y="13683"/>
                  <a:pt x="5106" y="13689"/>
                  <a:pt x="5119" y="13695"/>
                </a:cubicBezTo>
                <a:cubicBezTo>
                  <a:pt x="5113" y="13700"/>
                  <a:pt x="5102" y="13712"/>
                  <a:pt x="5096" y="13717"/>
                </a:cubicBezTo>
                <a:cubicBezTo>
                  <a:pt x="5161" y="13728"/>
                  <a:pt x="5225" y="13754"/>
                  <a:pt x="5290" y="13772"/>
                </a:cubicBezTo>
                <a:lnTo>
                  <a:pt x="5290" y="13772"/>
                </a:lnTo>
                <a:cubicBezTo>
                  <a:pt x="5282" y="13768"/>
                  <a:pt x="5274" y="13761"/>
                  <a:pt x="5266" y="13757"/>
                </a:cubicBezTo>
                <a:lnTo>
                  <a:pt x="5272" y="13735"/>
                </a:lnTo>
                <a:cubicBezTo>
                  <a:pt x="5295" y="13740"/>
                  <a:pt x="5317" y="13752"/>
                  <a:pt x="5340" y="13757"/>
                </a:cubicBezTo>
                <a:cubicBezTo>
                  <a:pt x="5340" y="13763"/>
                  <a:pt x="5329" y="13774"/>
                  <a:pt x="5329" y="13780"/>
                </a:cubicBezTo>
                <a:cubicBezTo>
                  <a:pt x="5408" y="13814"/>
                  <a:pt x="5493" y="13837"/>
                  <a:pt x="5578" y="13848"/>
                </a:cubicBezTo>
                <a:cubicBezTo>
                  <a:pt x="5538" y="13831"/>
                  <a:pt x="5487" y="13825"/>
                  <a:pt x="5448" y="13797"/>
                </a:cubicBezTo>
                <a:lnTo>
                  <a:pt x="5448" y="13797"/>
                </a:lnTo>
                <a:cubicBezTo>
                  <a:pt x="5521" y="13803"/>
                  <a:pt x="5584" y="13825"/>
                  <a:pt x="5652" y="13848"/>
                </a:cubicBezTo>
                <a:cubicBezTo>
                  <a:pt x="5652" y="13859"/>
                  <a:pt x="5658" y="13859"/>
                  <a:pt x="5658" y="13865"/>
                </a:cubicBezTo>
                <a:cubicBezTo>
                  <a:pt x="5675" y="13882"/>
                  <a:pt x="5697" y="13888"/>
                  <a:pt x="5720" y="13893"/>
                </a:cubicBezTo>
                <a:cubicBezTo>
                  <a:pt x="5714" y="13871"/>
                  <a:pt x="5692" y="13859"/>
                  <a:pt x="5675" y="13854"/>
                </a:cubicBezTo>
                <a:cubicBezTo>
                  <a:pt x="5680" y="13853"/>
                  <a:pt x="5686" y="13852"/>
                  <a:pt x="5691" y="13852"/>
                </a:cubicBezTo>
                <a:cubicBezTo>
                  <a:pt x="5716" y="13852"/>
                  <a:pt x="5742" y="13860"/>
                  <a:pt x="5765" y="13865"/>
                </a:cubicBezTo>
                <a:cubicBezTo>
                  <a:pt x="5760" y="13876"/>
                  <a:pt x="5754" y="13888"/>
                  <a:pt x="5748" y="13893"/>
                </a:cubicBezTo>
                <a:cubicBezTo>
                  <a:pt x="5771" y="13899"/>
                  <a:pt x="5799" y="13905"/>
                  <a:pt x="5822" y="13910"/>
                </a:cubicBezTo>
                <a:cubicBezTo>
                  <a:pt x="5811" y="13899"/>
                  <a:pt x="5799" y="13888"/>
                  <a:pt x="5788" y="13871"/>
                </a:cubicBezTo>
                <a:lnTo>
                  <a:pt x="5788" y="13871"/>
                </a:lnTo>
                <a:cubicBezTo>
                  <a:pt x="5822" y="13882"/>
                  <a:pt x="5862" y="13893"/>
                  <a:pt x="5902" y="13910"/>
                </a:cubicBezTo>
                <a:lnTo>
                  <a:pt x="5902" y="13956"/>
                </a:lnTo>
                <a:cubicBezTo>
                  <a:pt x="5917" y="13945"/>
                  <a:pt x="5934" y="13941"/>
                  <a:pt x="5952" y="13941"/>
                </a:cubicBezTo>
                <a:cubicBezTo>
                  <a:pt x="5991" y="13941"/>
                  <a:pt x="6036" y="13959"/>
                  <a:pt x="6077" y="13959"/>
                </a:cubicBezTo>
                <a:cubicBezTo>
                  <a:pt x="6087" y="13959"/>
                  <a:pt x="6097" y="13958"/>
                  <a:pt x="6106" y="13956"/>
                </a:cubicBezTo>
                <a:cubicBezTo>
                  <a:pt x="6095" y="13956"/>
                  <a:pt x="6077" y="13950"/>
                  <a:pt x="6066" y="13950"/>
                </a:cubicBezTo>
                <a:cubicBezTo>
                  <a:pt x="6066" y="13944"/>
                  <a:pt x="6066" y="13933"/>
                  <a:pt x="6066" y="13927"/>
                </a:cubicBezTo>
                <a:cubicBezTo>
                  <a:pt x="6077" y="13927"/>
                  <a:pt x="6100" y="13939"/>
                  <a:pt x="6106" y="13944"/>
                </a:cubicBezTo>
                <a:cubicBezTo>
                  <a:pt x="6117" y="13939"/>
                  <a:pt x="6129" y="13939"/>
                  <a:pt x="6140" y="13933"/>
                </a:cubicBezTo>
                <a:lnTo>
                  <a:pt x="6140" y="13933"/>
                </a:lnTo>
                <a:cubicBezTo>
                  <a:pt x="6134" y="13944"/>
                  <a:pt x="6129" y="13967"/>
                  <a:pt x="6123" y="13973"/>
                </a:cubicBezTo>
                <a:cubicBezTo>
                  <a:pt x="6139" y="13976"/>
                  <a:pt x="6156" y="13979"/>
                  <a:pt x="6171" y="13979"/>
                </a:cubicBezTo>
                <a:cubicBezTo>
                  <a:pt x="6182" y="13979"/>
                  <a:pt x="6193" y="13978"/>
                  <a:pt x="6202" y="13973"/>
                </a:cubicBezTo>
                <a:cubicBezTo>
                  <a:pt x="6231" y="13978"/>
                  <a:pt x="6259" y="13990"/>
                  <a:pt x="6287" y="14001"/>
                </a:cubicBezTo>
                <a:cubicBezTo>
                  <a:pt x="6299" y="14001"/>
                  <a:pt x="6310" y="13996"/>
                  <a:pt x="6316" y="13996"/>
                </a:cubicBezTo>
                <a:cubicBezTo>
                  <a:pt x="6350" y="14007"/>
                  <a:pt x="6384" y="14013"/>
                  <a:pt x="6424" y="14013"/>
                </a:cubicBezTo>
                <a:cubicBezTo>
                  <a:pt x="6412" y="14018"/>
                  <a:pt x="6395" y="14030"/>
                  <a:pt x="6390" y="14035"/>
                </a:cubicBezTo>
                <a:cubicBezTo>
                  <a:pt x="6424" y="14018"/>
                  <a:pt x="6469" y="14030"/>
                  <a:pt x="6503" y="14013"/>
                </a:cubicBezTo>
                <a:cubicBezTo>
                  <a:pt x="6469" y="14001"/>
                  <a:pt x="6435" y="13996"/>
                  <a:pt x="6407" y="13984"/>
                </a:cubicBezTo>
                <a:cubicBezTo>
                  <a:pt x="6469" y="13984"/>
                  <a:pt x="6531" y="13990"/>
                  <a:pt x="6599" y="13996"/>
                </a:cubicBezTo>
                <a:cubicBezTo>
                  <a:pt x="6611" y="14001"/>
                  <a:pt x="6628" y="14007"/>
                  <a:pt x="6645" y="14007"/>
                </a:cubicBezTo>
                <a:cubicBezTo>
                  <a:pt x="6673" y="14013"/>
                  <a:pt x="6707" y="14018"/>
                  <a:pt x="6741" y="14024"/>
                </a:cubicBezTo>
                <a:lnTo>
                  <a:pt x="6679" y="14024"/>
                </a:lnTo>
                <a:cubicBezTo>
                  <a:pt x="6685" y="14047"/>
                  <a:pt x="6707" y="14047"/>
                  <a:pt x="6724" y="14058"/>
                </a:cubicBezTo>
                <a:cubicBezTo>
                  <a:pt x="6747" y="14052"/>
                  <a:pt x="6770" y="14052"/>
                  <a:pt x="6787" y="14047"/>
                </a:cubicBezTo>
                <a:cubicBezTo>
                  <a:pt x="6792" y="14052"/>
                  <a:pt x="6792" y="14064"/>
                  <a:pt x="6798" y="14069"/>
                </a:cubicBezTo>
                <a:cubicBezTo>
                  <a:pt x="6803" y="14058"/>
                  <a:pt x="6830" y="14051"/>
                  <a:pt x="6852" y="14051"/>
                </a:cubicBezTo>
                <a:cubicBezTo>
                  <a:pt x="6877" y="14051"/>
                  <a:pt x="6898" y="14060"/>
                  <a:pt x="6883" y="14081"/>
                </a:cubicBezTo>
                <a:cubicBezTo>
                  <a:pt x="6864" y="14084"/>
                  <a:pt x="6845" y="14085"/>
                  <a:pt x="6825" y="14085"/>
                </a:cubicBezTo>
                <a:cubicBezTo>
                  <a:pt x="6765" y="14085"/>
                  <a:pt x="6704" y="14073"/>
                  <a:pt x="6644" y="14073"/>
                </a:cubicBezTo>
                <a:cubicBezTo>
                  <a:pt x="6619" y="14073"/>
                  <a:pt x="6595" y="14075"/>
                  <a:pt x="6571" y="14081"/>
                </a:cubicBezTo>
                <a:cubicBezTo>
                  <a:pt x="6565" y="14081"/>
                  <a:pt x="6560" y="14069"/>
                  <a:pt x="6554" y="14069"/>
                </a:cubicBezTo>
                <a:cubicBezTo>
                  <a:pt x="6492" y="14064"/>
                  <a:pt x="6429" y="14052"/>
                  <a:pt x="6367" y="14041"/>
                </a:cubicBezTo>
                <a:cubicBezTo>
                  <a:pt x="6361" y="14052"/>
                  <a:pt x="6356" y="14081"/>
                  <a:pt x="6350" y="14092"/>
                </a:cubicBezTo>
                <a:cubicBezTo>
                  <a:pt x="6360" y="14094"/>
                  <a:pt x="6371" y="14095"/>
                  <a:pt x="6382" y="14095"/>
                </a:cubicBezTo>
                <a:cubicBezTo>
                  <a:pt x="6407" y="14095"/>
                  <a:pt x="6431" y="14089"/>
                  <a:pt x="6446" y="14069"/>
                </a:cubicBezTo>
                <a:cubicBezTo>
                  <a:pt x="6458" y="14075"/>
                  <a:pt x="6475" y="14075"/>
                  <a:pt x="6486" y="14081"/>
                </a:cubicBezTo>
                <a:cubicBezTo>
                  <a:pt x="6497" y="14095"/>
                  <a:pt x="6513" y="14098"/>
                  <a:pt x="6529" y="14098"/>
                </a:cubicBezTo>
                <a:cubicBezTo>
                  <a:pt x="6540" y="14098"/>
                  <a:pt x="6551" y="14096"/>
                  <a:pt x="6562" y="14096"/>
                </a:cubicBezTo>
                <a:cubicBezTo>
                  <a:pt x="6567" y="14096"/>
                  <a:pt x="6572" y="14097"/>
                  <a:pt x="6577" y="14098"/>
                </a:cubicBezTo>
                <a:lnTo>
                  <a:pt x="6565" y="14126"/>
                </a:lnTo>
                <a:cubicBezTo>
                  <a:pt x="6571" y="14120"/>
                  <a:pt x="6577" y="14103"/>
                  <a:pt x="6582" y="14098"/>
                </a:cubicBezTo>
                <a:cubicBezTo>
                  <a:pt x="6594" y="14109"/>
                  <a:pt x="6616" y="14126"/>
                  <a:pt x="6628" y="14137"/>
                </a:cubicBezTo>
                <a:cubicBezTo>
                  <a:pt x="6639" y="14132"/>
                  <a:pt x="6651" y="14120"/>
                  <a:pt x="6662" y="14115"/>
                </a:cubicBezTo>
                <a:cubicBezTo>
                  <a:pt x="6668" y="14120"/>
                  <a:pt x="6679" y="14137"/>
                  <a:pt x="6685" y="14143"/>
                </a:cubicBezTo>
                <a:cubicBezTo>
                  <a:pt x="6685" y="14137"/>
                  <a:pt x="6685" y="14126"/>
                  <a:pt x="6685" y="14120"/>
                </a:cubicBezTo>
                <a:cubicBezTo>
                  <a:pt x="6707" y="14126"/>
                  <a:pt x="6736" y="14126"/>
                  <a:pt x="6753" y="14149"/>
                </a:cubicBezTo>
                <a:cubicBezTo>
                  <a:pt x="6753" y="14143"/>
                  <a:pt x="6753" y="14132"/>
                  <a:pt x="6753" y="14126"/>
                </a:cubicBezTo>
                <a:cubicBezTo>
                  <a:pt x="6826" y="14137"/>
                  <a:pt x="6900" y="14132"/>
                  <a:pt x="6980" y="14137"/>
                </a:cubicBezTo>
                <a:cubicBezTo>
                  <a:pt x="6975" y="14142"/>
                  <a:pt x="6970" y="14151"/>
                  <a:pt x="6965" y="14157"/>
                </a:cubicBezTo>
                <a:lnTo>
                  <a:pt x="6965" y="14157"/>
                </a:lnTo>
                <a:cubicBezTo>
                  <a:pt x="6981" y="14141"/>
                  <a:pt x="7010" y="14132"/>
                  <a:pt x="7037" y="14132"/>
                </a:cubicBezTo>
                <a:cubicBezTo>
                  <a:pt x="7062" y="14132"/>
                  <a:pt x="7086" y="14139"/>
                  <a:pt x="7099" y="14154"/>
                </a:cubicBezTo>
                <a:cubicBezTo>
                  <a:pt x="7103" y="14158"/>
                  <a:pt x="7106" y="14160"/>
                  <a:pt x="7110" y="14160"/>
                </a:cubicBezTo>
                <a:cubicBezTo>
                  <a:pt x="7121" y="14160"/>
                  <a:pt x="7131" y="14143"/>
                  <a:pt x="7144" y="14143"/>
                </a:cubicBezTo>
                <a:cubicBezTo>
                  <a:pt x="7195" y="14143"/>
                  <a:pt x="7235" y="14137"/>
                  <a:pt x="7269" y="14098"/>
                </a:cubicBezTo>
                <a:cubicBezTo>
                  <a:pt x="7269" y="14103"/>
                  <a:pt x="7269" y="14120"/>
                  <a:pt x="7275" y="14132"/>
                </a:cubicBezTo>
                <a:cubicBezTo>
                  <a:pt x="7275" y="14120"/>
                  <a:pt x="7280" y="14103"/>
                  <a:pt x="7286" y="14098"/>
                </a:cubicBezTo>
                <a:cubicBezTo>
                  <a:pt x="7298" y="14106"/>
                  <a:pt x="7311" y="14123"/>
                  <a:pt x="7323" y="14123"/>
                </a:cubicBezTo>
                <a:cubicBezTo>
                  <a:pt x="7328" y="14123"/>
                  <a:pt x="7332" y="14121"/>
                  <a:pt x="7337" y="14115"/>
                </a:cubicBezTo>
                <a:lnTo>
                  <a:pt x="7434" y="14115"/>
                </a:lnTo>
                <a:cubicBezTo>
                  <a:pt x="7399" y="14098"/>
                  <a:pt x="7365" y="14092"/>
                  <a:pt x="7331" y="14086"/>
                </a:cubicBezTo>
                <a:cubicBezTo>
                  <a:pt x="7326" y="14092"/>
                  <a:pt x="7326" y="14109"/>
                  <a:pt x="7326" y="14120"/>
                </a:cubicBezTo>
                <a:cubicBezTo>
                  <a:pt x="7314" y="14101"/>
                  <a:pt x="7300" y="14090"/>
                  <a:pt x="7283" y="14090"/>
                </a:cubicBezTo>
                <a:cubicBezTo>
                  <a:pt x="7275" y="14090"/>
                  <a:pt x="7267" y="14092"/>
                  <a:pt x="7258" y="14098"/>
                </a:cubicBezTo>
                <a:lnTo>
                  <a:pt x="7258" y="14075"/>
                </a:lnTo>
                <a:cubicBezTo>
                  <a:pt x="7246" y="14098"/>
                  <a:pt x="7224" y="14120"/>
                  <a:pt x="7201" y="14137"/>
                </a:cubicBezTo>
                <a:cubicBezTo>
                  <a:pt x="7167" y="14120"/>
                  <a:pt x="7156" y="14081"/>
                  <a:pt x="7150" y="14047"/>
                </a:cubicBezTo>
                <a:cubicBezTo>
                  <a:pt x="7116" y="14035"/>
                  <a:pt x="7082" y="14035"/>
                  <a:pt x="7048" y="14030"/>
                </a:cubicBezTo>
                <a:cubicBezTo>
                  <a:pt x="7224" y="14018"/>
                  <a:pt x="7405" y="14007"/>
                  <a:pt x="7581" y="14007"/>
                </a:cubicBezTo>
                <a:cubicBezTo>
                  <a:pt x="7575" y="14018"/>
                  <a:pt x="7564" y="14030"/>
                  <a:pt x="7558" y="14035"/>
                </a:cubicBezTo>
                <a:lnTo>
                  <a:pt x="7575" y="14035"/>
                </a:lnTo>
                <a:cubicBezTo>
                  <a:pt x="7579" y="14016"/>
                  <a:pt x="7591" y="14002"/>
                  <a:pt x="7609" y="14002"/>
                </a:cubicBezTo>
                <a:cubicBezTo>
                  <a:pt x="7617" y="14002"/>
                  <a:pt x="7626" y="14005"/>
                  <a:pt x="7636" y="14012"/>
                </a:cubicBezTo>
                <a:lnTo>
                  <a:pt x="7636" y="14012"/>
                </a:lnTo>
                <a:cubicBezTo>
                  <a:pt x="7638" y="14007"/>
                  <a:pt x="7641" y="14004"/>
                  <a:pt x="7643" y="14001"/>
                </a:cubicBezTo>
                <a:cubicBezTo>
                  <a:pt x="7695" y="13996"/>
                  <a:pt x="7751" y="13996"/>
                  <a:pt x="7802" y="13990"/>
                </a:cubicBezTo>
                <a:cubicBezTo>
                  <a:pt x="7806" y="13990"/>
                  <a:pt x="7810" y="13990"/>
                  <a:pt x="7814" y="13990"/>
                </a:cubicBezTo>
                <a:cubicBezTo>
                  <a:pt x="7856" y="13990"/>
                  <a:pt x="7903" y="13973"/>
                  <a:pt x="7946" y="13973"/>
                </a:cubicBezTo>
                <a:cubicBezTo>
                  <a:pt x="7970" y="13973"/>
                  <a:pt x="7993" y="13978"/>
                  <a:pt x="8012" y="13996"/>
                </a:cubicBezTo>
                <a:cubicBezTo>
                  <a:pt x="8041" y="13996"/>
                  <a:pt x="8075" y="14001"/>
                  <a:pt x="8103" y="14007"/>
                </a:cubicBezTo>
                <a:cubicBezTo>
                  <a:pt x="8109" y="14001"/>
                  <a:pt x="8120" y="13996"/>
                  <a:pt x="8126" y="13990"/>
                </a:cubicBezTo>
                <a:cubicBezTo>
                  <a:pt x="8133" y="13993"/>
                  <a:pt x="8140" y="13994"/>
                  <a:pt x="8146" y="13994"/>
                </a:cubicBezTo>
                <a:cubicBezTo>
                  <a:pt x="8165" y="13994"/>
                  <a:pt x="8178" y="13983"/>
                  <a:pt x="8182" y="13961"/>
                </a:cubicBezTo>
                <a:lnTo>
                  <a:pt x="8182" y="13961"/>
                </a:lnTo>
                <a:lnTo>
                  <a:pt x="8126" y="13967"/>
                </a:lnTo>
                <a:cubicBezTo>
                  <a:pt x="8148" y="13956"/>
                  <a:pt x="8177" y="13950"/>
                  <a:pt x="8205" y="13944"/>
                </a:cubicBezTo>
                <a:lnTo>
                  <a:pt x="8205" y="13944"/>
                </a:lnTo>
                <a:cubicBezTo>
                  <a:pt x="8205" y="13956"/>
                  <a:pt x="8199" y="13973"/>
                  <a:pt x="8199" y="13978"/>
                </a:cubicBezTo>
                <a:cubicBezTo>
                  <a:pt x="8211" y="13973"/>
                  <a:pt x="8228" y="13967"/>
                  <a:pt x="8239" y="13961"/>
                </a:cubicBezTo>
                <a:cubicBezTo>
                  <a:pt x="8239" y="13978"/>
                  <a:pt x="8239" y="13996"/>
                  <a:pt x="8239" y="14013"/>
                </a:cubicBezTo>
                <a:cubicBezTo>
                  <a:pt x="8222" y="14013"/>
                  <a:pt x="8205" y="14018"/>
                  <a:pt x="8188" y="14024"/>
                </a:cubicBezTo>
                <a:cubicBezTo>
                  <a:pt x="8182" y="14024"/>
                  <a:pt x="8177" y="14018"/>
                  <a:pt x="8171" y="14018"/>
                </a:cubicBezTo>
                <a:cubicBezTo>
                  <a:pt x="8131" y="14018"/>
                  <a:pt x="8092" y="14035"/>
                  <a:pt x="8052" y="14052"/>
                </a:cubicBezTo>
                <a:cubicBezTo>
                  <a:pt x="8041" y="14047"/>
                  <a:pt x="8024" y="14035"/>
                  <a:pt x="8012" y="14035"/>
                </a:cubicBezTo>
                <a:cubicBezTo>
                  <a:pt x="8012" y="14041"/>
                  <a:pt x="8012" y="14058"/>
                  <a:pt x="8007" y="14069"/>
                </a:cubicBezTo>
                <a:cubicBezTo>
                  <a:pt x="8025" y="14075"/>
                  <a:pt x="8043" y="14077"/>
                  <a:pt x="8062" y="14077"/>
                </a:cubicBezTo>
                <a:cubicBezTo>
                  <a:pt x="8117" y="14077"/>
                  <a:pt x="8173" y="14058"/>
                  <a:pt x="8228" y="14058"/>
                </a:cubicBezTo>
                <a:lnTo>
                  <a:pt x="8222" y="14081"/>
                </a:lnTo>
                <a:cubicBezTo>
                  <a:pt x="8228" y="14075"/>
                  <a:pt x="8234" y="14058"/>
                  <a:pt x="8234" y="14052"/>
                </a:cubicBezTo>
                <a:cubicBezTo>
                  <a:pt x="8273" y="14052"/>
                  <a:pt x="8307" y="14047"/>
                  <a:pt x="8341" y="14030"/>
                </a:cubicBezTo>
                <a:cubicBezTo>
                  <a:pt x="8350" y="14031"/>
                  <a:pt x="8358" y="14032"/>
                  <a:pt x="8366" y="14032"/>
                </a:cubicBezTo>
                <a:cubicBezTo>
                  <a:pt x="8385" y="14032"/>
                  <a:pt x="8401" y="14025"/>
                  <a:pt x="8409" y="14001"/>
                </a:cubicBezTo>
                <a:cubicBezTo>
                  <a:pt x="8415" y="14013"/>
                  <a:pt x="8421" y="14024"/>
                  <a:pt x="8421" y="14030"/>
                </a:cubicBezTo>
                <a:cubicBezTo>
                  <a:pt x="8421" y="14018"/>
                  <a:pt x="8426" y="14001"/>
                  <a:pt x="8426" y="13990"/>
                </a:cubicBezTo>
                <a:lnTo>
                  <a:pt x="8426" y="13990"/>
                </a:lnTo>
                <a:cubicBezTo>
                  <a:pt x="8426" y="13990"/>
                  <a:pt x="8426" y="13990"/>
                  <a:pt x="8426" y="13990"/>
                </a:cubicBezTo>
                <a:lnTo>
                  <a:pt x="8426" y="13990"/>
                </a:lnTo>
                <a:cubicBezTo>
                  <a:pt x="8426" y="13990"/>
                  <a:pt x="8426" y="13990"/>
                  <a:pt x="8426" y="13990"/>
                </a:cubicBezTo>
                <a:cubicBezTo>
                  <a:pt x="8426" y="13990"/>
                  <a:pt x="8426" y="13990"/>
                  <a:pt x="8426" y="13990"/>
                </a:cubicBezTo>
                <a:lnTo>
                  <a:pt x="8426" y="13990"/>
                </a:lnTo>
                <a:cubicBezTo>
                  <a:pt x="8423" y="13990"/>
                  <a:pt x="8420" y="13990"/>
                  <a:pt x="8416" y="13990"/>
                </a:cubicBezTo>
                <a:cubicBezTo>
                  <a:pt x="8391" y="13990"/>
                  <a:pt x="8366" y="13996"/>
                  <a:pt x="8347" y="14018"/>
                </a:cubicBezTo>
                <a:cubicBezTo>
                  <a:pt x="8341" y="14013"/>
                  <a:pt x="8324" y="14001"/>
                  <a:pt x="8313" y="14001"/>
                </a:cubicBezTo>
                <a:cubicBezTo>
                  <a:pt x="8290" y="14001"/>
                  <a:pt x="8268" y="14007"/>
                  <a:pt x="8245" y="14013"/>
                </a:cubicBezTo>
                <a:cubicBezTo>
                  <a:pt x="8245" y="14001"/>
                  <a:pt x="8256" y="13973"/>
                  <a:pt x="8256" y="13956"/>
                </a:cubicBezTo>
                <a:cubicBezTo>
                  <a:pt x="8268" y="13961"/>
                  <a:pt x="8285" y="13967"/>
                  <a:pt x="8290" y="13973"/>
                </a:cubicBezTo>
                <a:lnTo>
                  <a:pt x="8290" y="13933"/>
                </a:lnTo>
                <a:cubicBezTo>
                  <a:pt x="8296" y="13933"/>
                  <a:pt x="8307" y="13927"/>
                  <a:pt x="8313" y="13922"/>
                </a:cubicBezTo>
                <a:lnTo>
                  <a:pt x="8313" y="13967"/>
                </a:lnTo>
                <a:cubicBezTo>
                  <a:pt x="8324" y="13956"/>
                  <a:pt x="8336" y="13939"/>
                  <a:pt x="8341" y="13927"/>
                </a:cubicBezTo>
                <a:cubicBezTo>
                  <a:pt x="8353" y="13922"/>
                  <a:pt x="8364" y="13922"/>
                  <a:pt x="8375" y="13916"/>
                </a:cubicBezTo>
                <a:lnTo>
                  <a:pt x="8375" y="13916"/>
                </a:lnTo>
                <a:cubicBezTo>
                  <a:pt x="8364" y="13927"/>
                  <a:pt x="8347" y="13933"/>
                  <a:pt x="8341" y="13950"/>
                </a:cubicBezTo>
                <a:cubicBezTo>
                  <a:pt x="8347" y="13954"/>
                  <a:pt x="8351" y="13955"/>
                  <a:pt x="8356" y="13955"/>
                </a:cubicBezTo>
                <a:cubicBezTo>
                  <a:pt x="8381" y="13955"/>
                  <a:pt x="8397" y="13910"/>
                  <a:pt x="8421" y="13905"/>
                </a:cubicBezTo>
                <a:cubicBezTo>
                  <a:pt x="8438" y="13905"/>
                  <a:pt x="8472" y="13905"/>
                  <a:pt x="8489" y="13910"/>
                </a:cubicBezTo>
                <a:cubicBezTo>
                  <a:pt x="8478" y="13916"/>
                  <a:pt x="8466" y="13933"/>
                  <a:pt x="8455" y="13944"/>
                </a:cubicBezTo>
                <a:cubicBezTo>
                  <a:pt x="8478" y="13927"/>
                  <a:pt x="8506" y="13922"/>
                  <a:pt x="8529" y="13922"/>
                </a:cubicBezTo>
                <a:cubicBezTo>
                  <a:pt x="8517" y="13916"/>
                  <a:pt x="8495" y="13910"/>
                  <a:pt x="8483" y="13905"/>
                </a:cubicBezTo>
                <a:cubicBezTo>
                  <a:pt x="8495" y="13893"/>
                  <a:pt x="8505" y="13888"/>
                  <a:pt x="8515" y="13888"/>
                </a:cubicBezTo>
                <a:cubicBezTo>
                  <a:pt x="8530" y="13888"/>
                  <a:pt x="8543" y="13899"/>
                  <a:pt x="8557" y="13916"/>
                </a:cubicBezTo>
                <a:cubicBezTo>
                  <a:pt x="8563" y="13905"/>
                  <a:pt x="8568" y="13893"/>
                  <a:pt x="8574" y="13882"/>
                </a:cubicBezTo>
                <a:cubicBezTo>
                  <a:pt x="8619" y="13865"/>
                  <a:pt x="8665" y="13854"/>
                  <a:pt x="8716" y="13837"/>
                </a:cubicBezTo>
                <a:lnTo>
                  <a:pt x="8716" y="13837"/>
                </a:lnTo>
                <a:cubicBezTo>
                  <a:pt x="8704" y="13854"/>
                  <a:pt x="8693" y="13871"/>
                  <a:pt x="8682" y="13888"/>
                </a:cubicBezTo>
                <a:cubicBezTo>
                  <a:pt x="8710" y="13882"/>
                  <a:pt x="8721" y="13854"/>
                  <a:pt x="8727" y="13831"/>
                </a:cubicBezTo>
                <a:lnTo>
                  <a:pt x="8761" y="13865"/>
                </a:lnTo>
                <a:cubicBezTo>
                  <a:pt x="8756" y="13854"/>
                  <a:pt x="8756" y="13837"/>
                  <a:pt x="8750" y="13825"/>
                </a:cubicBezTo>
                <a:cubicBezTo>
                  <a:pt x="8784" y="13825"/>
                  <a:pt x="8812" y="13808"/>
                  <a:pt x="8846" y="13797"/>
                </a:cubicBezTo>
                <a:lnTo>
                  <a:pt x="8846" y="13797"/>
                </a:lnTo>
                <a:cubicBezTo>
                  <a:pt x="8841" y="13803"/>
                  <a:pt x="8841" y="13820"/>
                  <a:pt x="8841" y="13825"/>
                </a:cubicBezTo>
                <a:lnTo>
                  <a:pt x="8875" y="13820"/>
                </a:lnTo>
                <a:cubicBezTo>
                  <a:pt x="8835" y="13791"/>
                  <a:pt x="8886" y="13774"/>
                  <a:pt x="8909" y="13769"/>
                </a:cubicBezTo>
                <a:cubicBezTo>
                  <a:pt x="8909" y="13769"/>
                  <a:pt x="8909" y="13769"/>
                  <a:pt x="8914" y="13763"/>
                </a:cubicBezTo>
                <a:lnTo>
                  <a:pt x="8920" y="13774"/>
                </a:lnTo>
                <a:cubicBezTo>
                  <a:pt x="8920" y="13774"/>
                  <a:pt x="8920" y="13769"/>
                  <a:pt x="8920" y="13763"/>
                </a:cubicBezTo>
                <a:cubicBezTo>
                  <a:pt x="8954" y="13752"/>
                  <a:pt x="8988" y="13735"/>
                  <a:pt x="9017" y="13723"/>
                </a:cubicBezTo>
                <a:cubicBezTo>
                  <a:pt x="9039" y="13712"/>
                  <a:pt x="9056" y="13706"/>
                  <a:pt x="9073" y="13695"/>
                </a:cubicBezTo>
                <a:lnTo>
                  <a:pt x="9085" y="13689"/>
                </a:lnTo>
                <a:cubicBezTo>
                  <a:pt x="9088" y="13687"/>
                  <a:pt x="9092" y="13687"/>
                  <a:pt x="9096" y="13687"/>
                </a:cubicBezTo>
                <a:cubicBezTo>
                  <a:pt x="9106" y="13687"/>
                  <a:pt x="9118" y="13691"/>
                  <a:pt x="9130" y="13695"/>
                </a:cubicBezTo>
                <a:cubicBezTo>
                  <a:pt x="9136" y="13683"/>
                  <a:pt x="9141" y="13672"/>
                  <a:pt x="9153" y="13661"/>
                </a:cubicBezTo>
                <a:cubicBezTo>
                  <a:pt x="9153" y="13666"/>
                  <a:pt x="9164" y="13678"/>
                  <a:pt x="9164" y="13683"/>
                </a:cubicBezTo>
                <a:cubicBezTo>
                  <a:pt x="9175" y="13678"/>
                  <a:pt x="9187" y="13672"/>
                  <a:pt x="9198" y="13666"/>
                </a:cubicBezTo>
                <a:lnTo>
                  <a:pt x="9204" y="13666"/>
                </a:lnTo>
                <a:cubicBezTo>
                  <a:pt x="9206" y="13667"/>
                  <a:pt x="9208" y="13668"/>
                  <a:pt x="9210" y="13668"/>
                </a:cubicBezTo>
                <a:cubicBezTo>
                  <a:pt x="9219" y="13668"/>
                  <a:pt x="9227" y="13659"/>
                  <a:pt x="9232" y="13649"/>
                </a:cubicBezTo>
                <a:cubicBezTo>
                  <a:pt x="9351" y="13604"/>
                  <a:pt x="9482" y="13587"/>
                  <a:pt x="9601" y="13536"/>
                </a:cubicBezTo>
                <a:cubicBezTo>
                  <a:pt x="9618" y="13508"/>
                  <a:pt x="9652" y="13513"/>
                  <a:pt x="9680" y="13508"/>
                </a:cubicBezTo>
                <a:cubicBezTo>
                  <a:pt x="9714" y="13491"/>
                  <a:pt x="9748" y="13474"/>
                  <a:pt x="9782" y="13462"/>
                </a:cubicBezTo>
                <a:cubicBezTo>
                  <a:pt x="9782" y="13456"/>
                  <a:pt x="9794" y="13445"/>
                  <a:pt x="9794" y="13439"/>
                </a:cubicBezTo>
                <a:lnTo>
                  <a:pt x="9851" y="13439"/>
                </a:lnTo>
                <a:cubicBezTo>
                  <a:pt x="9862" y="13428"/>
                  <a:pt x="9879" y="13417"/>
                  <a:pt x="9890" y="13411"/>
                </a:cubicBezTo>
                <a:cubicBezTo>
                  <a:pt x="9896" y="13411"/>
                  <a:pt x="9907" y="13417"/>
                  <a:pt x="9913" y="13417"/>
                </a:cubicBezTo>
                <a:lnTo>
                  <a:pt x="9907" y="13400"/>
                </a:lnTo>
                <a:cubicBezTo>
                  <a:pt x="9936" y="13394"/>
                  <a:pt x="9958" y="13388"/>
                  <a:pt x="9981" y="13371"/>
                </a:cubicBezTo>
                <a:cubicBezTo>
                  <a:pt x="9987" y="13377"/>
                  <a:pt x="9992" y="13383"/>
                  <a:pt x="9992" y="13383"/>
                </a:cubicBezTo>
                <a:cubicBezTo>
                  <a:pt x="9998" y="13377"/>
                  <a:pt x="10004" y="13366"/>
                  <a:pt x="10004" y="13360"/>
                </a:cubicBezTo>
                <a:cubicBezTo>
                  <a:pt x="10061" y="13360"/>
                  <a:pt x="10095" y="13303"/>
                  <a:pt x="10146" y="13298"/>
                </a:cubicBezTo>
                <a:cubicBezTo>
                  <a:pt x="10197" y="13235"/>
                  <a:pt x="10282" y="13230"/>
                  <a:pt x="10350" y="13184"/>
                </a:cubicBezTo>
                <a:cubicBezTo>
                  <a:pt x="10350" y="13178"/>
                  <a:pt x="10350" y="13161"/>
                  <a:pt x="10350" y="13156"/>
                </a:cubicBezTo>
                <a:cubicBezTo>
                  <a:pt x="10356" y="13156"/>
                  <a:pt x="10367" y="13161"/>
                  <a:pt x="10378" y="13167"/>
                </a:cubicBezTo>
                <a:cubicBezTo>
                  <a:pt x="10458" y="13116"/>
                  <a:pt x="10554" y="13093"/>
                  <a:pt x="10622" y="13031"/>
                </a:cubicBezTo>
                <a:cubicBezTo>
                  <a:pt x="10622" y="13025"/>
                  <a:pt x="10611" y="13008"/>
                  <a:pt x="10611" y="13003"/>
                </a:cubicBezTo>
                <a:cubicBezTo>
                  <a:pt x="10571" y="13031"/>
                  <a:pt x="10537" y="13054"/>
                  <a:pt x="10497" y="13076"/>
                </a:cubicBezTo>
                <a:lnTo>
                  <a:pt x="10480" y="13076"/>
                </a:lnTo>
                <a:cubicBezTo>
                  <a:pt x="10429" y="13122"/>
                  <a:pt x="10356" y="13139"/>
                  <a:pt x="10293" y="13167"/>
                </a:cubicBezTo>
                <a:cubicBezTo>
                  <a:pt x="10293" y="13173"/>
                  <a:pt x="10293" y="13184"/>
                  <a:pt x="10293" y="13190"/>
                </a:cubicBezTo>
                <a:lnTo>
                  <a:pt x="10236" y="13196"/>
                </a:lnTo>
                <a:cubicBezTo>
                  <a:pt x="10231" y="13207"/>
                  <a:pt x="10225" y="13224"/>
                  <a:pt x="10219" y="13235"/>
                </a:cubicBezTo>
                <a:cubicBezTo>
                  <a:pt x="10219" y="13230"/>
                  <a:pt x="10208" y="13218"/>
                  <a:pt x="10202" y="13213"/>
                </a:cubicBezTo>
                <a:cubicBezTo>
                  <a:pt x="10197" y="13224"/>
                  <a:pt x="10185" y="13235"/>
                  <a:pt x="10180" y="13241"/>
                </a:cubicBezTo>
                <a:cubicBezTo>
                  <a:pt x="10168" y="13230"/>
                  <a:pt x="10157" y="13224"/>
                  <a:pt x="10146" y="13213"/>
                </a:cubicBezTo>
                <a:lnTo>
                  <a:pt x="10146" y="13213"/>
                </a:lnTo>
                <a:cubicBezTo>
                  <a:pt x="10151" y="13224"/>
                  <a:pt x="10157" y="13235"/>
                  <a:pt x="10163" y="13241"/>
                </a:cubicBezTo>
                <a:cubicBezTo>
                  <a:pt x="10055" y="13286"/>
                  <a:pt x="9947" y="13326"/>
                  <a:pt x="9845" y="13377"/>
                </a:cubicBezTo>
                <a:cubicBezTo>
                  <a:pt x="9839" y="13354"/>
                  <a:pt x="9839" y="13337"/>
                  <a:pt x="9839" y="13315"/>
                </a:cubicBezTo>
                <a:lnTo>
                  <a:pt x="9839" y="13315"/>
                </a:lnTo>
                <a:cubicBezTo>
                  <a:pt x="9845" y="13320"/>
                  <a:pt x="9851" y="13337"/>
                  <a:pt x="9856" y="13343"/>
                </a:cubicBezTo>
                <a:cubicBezTo>
                  <a:pt x="9907" y="13326"/>
                  <a:pt x="9953" y="13298"/>
                  <a:pt x="10004" y="13269"/>
                </a:cubicBezTo>
                <a:cubicBezTo>
                  <a:pt x="9998" y="13264"/>
                  <a:pt x="9992" y="13252"/>
                  <a:pt x="9987" y="13252"/>
                </a:cubicBezTo>
                <a:cubicBezTo>
                  <a:pt x="10049" y="13207"/>
                  <a:pt x="10117" y="13173"/>
                  <a:pt x="10191" y="13144"/>
                </a:cubicBezTo>
                <a:lnTo>
                  <a:pt x="10191" y="13144"/>
                </a:lnTo>
                <a:cubicBezTo>
                  <a:pt x="10185" y="13167"/>
                  <a:pt x="10168" y="13184"/>
                  <a:pt x="10146" y="13196"/>
                </a:cubicBezTo>
                <a:cubicBezTo>
                  <a:pt x="10163" y="13190"/>
                  <a:pt x="10180" y="13184"/>
                  <a:pt x="10197" y="13178"/>
                </a:cubicBezTo>
                <a:cubicBezTo>
                  <a:pt x="10197" y="13161"/>
                  <a:pt x="10191" y="13144"/>
                  <a:pt x="10197" y="13127"/>
                </a:cubicBezTo>
                <a:cubicBezTo>
                  <a:pt x="10214" y="13127"/>
                  <a:pt x="10214" y="13150"/>
                  <a:pt x="10225" y="13161"/>
                </a:cubicBezTo>
                <a:cubicBezTo>
                  <a:pt x="10253" y="13144"/>
                  <a:pt x="10287" y="13127"/>
                  <a:pt x="10316" y="13105"/>
                </a:cubicBezTo>
                <a:cubicBezTo>
                  <a:pt x="10293" y="13105"/>
                  <a:pt x="10276" y="13110"/>
                  <a:pt x="10259" y="13110"/>
                </a:cubicBezTo>
                <a:cubicBezTo>
                  <a:pt x="10291" y="13097"/>
                  <a:pt x="10322" y="13055"/>
                  <a:pt x="10356" y="13055"/>
                </a:cubicBezTo>
                <a:cubicBezTo>
                  <a:pt x="10365" y="13055"/>
                  <a:pt x="10374" y="13058"/>
                  <a:pt x="10384" y="13065"/>
                </a:cubicBezTo>
                <a:cubicBezTo>
                  <a:pt x="10407" y="13054"/>
                  <a:pt x="10429" y="13042"/>
                  <a:pt x="10446" y="13025"/>
                </a:cubicBezTo>
                <a:lnTo>
                  <a:pt x="10446" y="13025"/>
                </a:lnTo>
                <a:cubicBezTo>
                  <a:pt x="10435" y="13031"/>
                  <a:pt x="10424" y="13037"/>
                  <a:pt x="10407" y="13042"/>
                </a:cubicBezTo>
                <a:lnTo>
                  <a:pt x="10401" y="13031"/>
                </a:lnTo>
                <a:cubicBezTo>
                  <a:pt x="10424" y="13020"/>
                  <a:pt x="10441" y="13008"/>
                  <a:pt x="10463" y="12997"/>
                </a:cubicBezTo>
                <a:cubicBezTo>
                  <a:pt x="10463" y="13003"/>
                  <a:pt x="10469" y="13014"/>
                  <a:pt x="10475" y="13020"/>
                </a:cubicBezTo>
                <a:cubicBezTo>
                  <a:pt x="10463" y="12991"/>
                  <a:pt x="10486" y="12980"/>
                  <a:pt x="10509" y="12980"/>
                </a:cubicBezTo>
                <a:cubicBezTo>
                  <a:pt x="10509" y="12986"/>
                  <a:pt x="10509" y="13003"/>
                  <a:pt x="10509" y="13008"/>
                </a:cubicBezTo>
                <a:cubicBezTo>
                  <a:pt x="10565" y="12963"/>
                  <a:pt x="10628" y="12935"/>
                  <a:pt x="10690" y="12895"/>
                </a:cubicBezTo>
                <a:lnTo>
                  <a:pt x="10690" y="12895"/>
                </a:lnTo>
                <a:lnTo>
                  <a:pt x="10656" y="12912"/>
                </a:lnTo>
                <a:lnTo>
                  <a:pt x="10639" y="12889"/>
                </a:lnTo>
                <a:cubicBezTo>
                  <a:pt x="10662" y="12878"/>
                  <a:pt x="10685" y="12866"/>
                  <a:pt x="10702" y="12855"/>
                </a:cubicBezTo>
                <a:cubicBezTo>
                  <a:pt x="10707" y="12861"/>
                  <a:pt x="10707" y="12872"/>
                  <a:pt x="10713" y="12878"/>
                </a:cubicBezTo>
                <a:cubicBezTo>
                  <a:pt x="10787" y="12844"/>
                  <a:pt x="10866" y="12798"/>
                  <a:pt x="10929" y="12742"/>
                </a:cubicBezTo>
                <a:lnTo>
                  <a:pt x="10929" y="12742"/>
                </a:lnTo>
                <a:cubicBezTo>
                  <a:pt x="10883" y="12759"/>
                  <a:pt x="10849" y="12787"/>
                  <a:pt x="10804" y="12798"/>
                </a:cubicBezTo>
                <a:cubicBezTo>
                  <a:pt x="10855" y="12753"/>
                  <a:pt x="10917" y="12719"/>
                  <a:pt x="10980" y="12685"/>
                </a:cubicBezTo>
                <a:cubicBezTo>
                  <a:pt x="10985" y="12691"/>
                  <a:pt x="10991" y="12691"/>
                  <a:pt x="10997" y="12691"/>
                </a:cubicBezTo>
                <a:cubicBezTo>
                  <a:pt x="11000" y="12691"/>
                  <a:pt x="11003" y="12692"/>
                  <a:pt x="11006" y="12692"/>
                </a:cubicBezTo>
                <a:cubicBezTo>
                  <a:pt x="11025" y="12692"/>
                  <a:pt x="11044" y="12677"/>
                  <a:pt x="11059" y="12662"/>
                </a:cubicBezTo>
                <a:cubicBezTo>
                  <a:pt x="11053" y="12661"/>
                  <a:pt x="11047" y="12660"/>
                  <a:pt x="11041" y="12660"/>
                </a:cubicBezTo>
                <a:cubicBezTo>
                  <a:pt x="11025" y="12660"/>
                  <a:pt x="11009" y="12665"/>
                  <a:pt x="10997" y="12674"/>
                </a:cubicBezTo>
                <a:cubicBezTo>
                  <a:pt x="11014" y="12645"/>
                  <a:pt x="11042" y="12628"/>
                  <a:pt x="11070" y="12617"/>
                </a:cubicBezTo>
                <a:cubicBezTo>
                  <a:pt x="11070" y="12622"/>
                  <a:pt x="11076" y="12634"/>
                  <a:pt x="11076" y="12645"/>
                </a:cubicBezTo>
                <a:cubicBezTo>
                  <a:pt x="11099" y="12628"/>
                  <a:pt x="11122" y="12617"/>
                  <a:pt x="11139" y="12600"/>
                </a:cubicBezTo>
                <a:lnTo>
                  <a:pt x="11087" y="12600"/>
                </a:lnTo>
                <a:cubicBezTo>
                  <a:pt x="11122" y="12583"/>
                  <a:pt x="11156" y="12560"/>
                  <a:pt x="11190" y="12543"/>
                </a:cubicBezTo>
                <a:cubicBezTo>
                  <a:pt x="11201" y="12554"/>
                  <a:pt x="11212" y="12560"/>
                  <a:pt x="11224" y="12571"/>
                </a:cubicBezTo>
                <a:cubicBezTo>
                  <a:pt x="11235" y="12503"/>
                  <a:pt x="11331" y="12486"/>
                  <a:pt x="11360" y="12424"/>
                </a:cubicBezTo>
                <a:lnTo>
                  <a:pt x="11360" y="12424"/>
                </a:lnTo>
                <a:cubicBezTo>
                  <a:pt x="11354" y="12430"/>
                  <a:pt x="11337" y="12441"/>
                  <a:pt x="11331" y="12447"/>
                </a:cubicBezTo>
                <a:cubicBezTo>
                  <a:pt x="11326" y="12441"/>
                  <a:pt x="11320" y="12435"/>
                  <a:pt x="11314" y="12430"/>
                </a:cubicBezTo>
                <a:cubicBezTo>
                  <a:pt x="11326" y="12424"/>
                  <a:pt x="11343" y="12418"/>
                  <a:pt x="11354" y="12413"/>
                </a:cubicBezTo>
                <a:cubicBezTo>
                  <a:pt x="11360" y="12401"/>
                  <a:pt x="11365" y="12390"/>
                  <a:pt x="11371" y="12384"/>
                </a:cubicBezTo>
                <a:cubicBezTo>
                  <a:pt x="11377" y="12390"/>
                  <a:pt x="11382" y="12413"/>
                  <a:pt x="11388" y="12424"/>
                </a:cubicBezTo>
                <a:cubicBezTo>
                  <a:pt x="11411" y="12407"/>
                  <a:pt x="11434" y="12390"/>
                  <a:pt x="11439" y="12361"/>
                </a:cubicBezTo>
                <a:cubicBezTo>
                  <a:pt x="11468" y="12344"/>
                  <a:pt x="11490" y="12327"/>
                  <a:pt x="11519" y="12316"/>
                </a:cubicBezTo>
                <a:cubicBezTo>
                  <a:pt x="11524" y="12310"/>
                  <a:pt x="11530" y="12299"/>
                  <a:pt x="11536" y="12288"/>
                </a:cubicBezTo>
                <a:cubicBezTo>
                  <a:pt x="11564" y="12276"/>
                  <a:pt x="11592" y="12254"/>
                  <a:pt x="11621" y="12231"/>
                </a:cubicBezTo>
                <a:lnTo>
                  <a:pt x="11621" y="12231"/>
                </a:lnTo>
                <a:cubicBezTo>
                  <a:pt x="11615" y="12237"/>
                  <a:pt x="11615" y="12259"/>
                  <a:pt x="11615" y="12265"/>
                </a:cubicBezTo>
                <a:cubicBezTo>
                  <a:pt x="11626" y="12225"/>
                  <a:pt x="11661" y="12203"/>
                  <a:pt x="11672" y="12163"/>
                </a:cubicBezTo>
                <a:lnTo>
                  <a:pt x="11672" y="12163"/>
                </a:lnTo>
                <a:cubicBezTo>
                  <a:pt x="11643" y="12186"/>
                  <a:pt x="11615" y="12203"/>
                  <a:pt x="11587" y="12220"/>
                </a:cubicBezTo>
                <a:cubicBezTo>
                  <a:pt x="11661" y="12140"/>
                  <a:pt x="11746" y="12066"/>
                  <a:pt x="11836" y="11998"/>
                </a:cubicBezTo>
                <a:lnTo>
                  <a:pt x="11836" y="11998"/>
                </a:lnTo>
                <a:cubicBezTo>
                  <a:pt x="11825" y="12015"/>
                  <a:pt x="11808" y="12027"/>
                  <a:pt x="11797" y="12044"/>
                </a:cubicBezTo>
                <a:cubicBezTo>
                  <a:pt x="11802" y="12046"/>
                  <a:pt x="11807" y="12048"/>
                  <a:pt x="11812" y="12048"/>
                </a:cubicBezTo>
                <a:cubicBezTo>
                  <a:pt x="11828" y="12048"/>
                  <a:pt x="11840" y="12037"/>
                  <a:pt x="11853" y="12032"/>
                </a:cubicBezTo>
                <a:cubicBezTo>
                  <a:pt x="11865" y="12015"/>
                  <a:pt x="11876" y="11993"/>
                  <a:pt x="11887" y="11976"/>
                </a:cubicBezTo>
                <a:cubicBezTo>
                  <a:pt x="11893" y="11981"/>
                  <a:pt x="11904" y="11981"/>
                  <a:pt x="11910" y="11987"/>
                </a:cubicBezTo>
                <a:cubicBezTo>
                  <a:pt x="11906" y="11965"/>
                  <a:pt x="11942" y="11916"/>
                  <a:pt x="11964" y="11916"/>
                </a:cubicBezTo>
                <a:cubicBezTo>
                  <a:pt x="11971" y="11916"/>
                  <a:pt x="11976" y="11920"/>
                  <a:pt x="11978" y="11930"/>
                </a:cubicBezTo>
                <a:cubicBezTo>
                  <a:pt x="11922" y="12015"/>
                  <a:pt x="11819" y="12072"/>
                  <a:pt x="11768" y="12163"/>
                </a:cubicBezTo>
                <a:lnTo>
                  <a:pt x="11751" y="12163"/>
                </a:lnTo>
                <a:cubicBezTo>
                  <a:pt x="11706" y="12208"/>
                  <a:pt x="11649" y="12242"/>
                  <a:pt x="11604" y="12288"/>
                </a:cubicBezTo>
                <a:cubicBezTo>
                  <a:pt x="11609" y="12299"/>
                  <a:pt x="11621" y="12322"/>
                  <a:pt x="11626" y="12333"/>
                </a:cubicBezTo>
                <a:cubicBezTo>
                  <a:pt x="11655" y="12310"/>
                  <a:pt x="11683" y="12282"/>
                  <a:pt x="11678" y="12242"/>
                </a:cubicBezTo>
                <a:cubicBezTo>
                  <a:pt x="11689" y="12237"/>
                  <a:pt x="11700" y="12231"/>
                  <a:pt x="11717" y="12225"/>
                </a:cubicBezTo>
                <a:cubicBezTo>
                  <a:pt x="11751" y="12225"/>
                  <a:pt x="11763" y="12186"/>
                  <a:pt x="11785" y="12169"/>
                </a:cubicBezTo>
                <a:lnTo>
                  <a:pt x="11802" y="12197"/>
                </a:lnTo>
                <a:cubicBezTo>
                  <a:pt x="11797" y="12186"/>
                  <a:pt x="11791" y="12174"/>
                  <a:pt x="11791" y="12163"/>
                </a:cubicBezTo>
                <a:cubicBezTo>
                  <a:pt x="11808" y="12163"/>
                  <a:pt x="11836" y="12157"/>
                  <a:pt x="11853" y="12157"/>
                </a:cubicBezTo>
                <a:cubicBezTo>
                  <a:pt x="11853" y="12140"/>
                  <a:pt x="11853" y="12129"/>
                  <a:pt x="11853" y="12112"/>
                </a:cubicBezTo>
                <a:lnTo>
                  <a:pt x="11893" y="12117"/>
                </a:lnTo>
                <a:cubicBezTo>
                  <a:pt x="11887" y="12112"/>
                  <a:pt x="11876" y="12106"/>
                  <a:pt x="11876" y="12100"/>
                </a:cubicBezTo>
                <a:cubicBezTo>
                  <a:pt x="11891" y="12090"/>
                  <a:pt x="11911" y="12071"/>
                  <a:pt x="11935" y="12071"/>
                </a:cubicBezTo>
                <a:cubicBezTo>
                  <a:pt x="11938" y="12071"/>
                  <a:pt x="11941" y="12071"/>
                  <a:pt x="11944" y="12072"/>
                </a:cubicBezTo>
                <a:cubicBezTo>
                  <a:pt x="11939" y="12066"/>
                  <a:pt x="11927" y="12061"/>
                  <a:pt x="11927" y="12061"/>
                </a:cubicBezTo>
                <a:cubicBezTo>
                  <a:pt x="11984" y="12010"/>
                  <a:pt x="12029" y="11947"/>
                  <a:pt x="12086" y="11896"/>
                </a:cubicBezTo>
                <a:cubicBezTo>
                  <a:pt x="12086" y="11902"/>
                  <a:pt x="12086" y="11913"/>
                  <a:pt x="12092" y="11925"/>
                </a:cubicBezTo>
                <a:cubicBezTo>
                  <a:pt x="12086" y="11879"/>
                  <a:pt x="12137" y="11817"/>
                  <a:pt x="12183" y="11817"/>
                </a:cubicBezTo>
                <a:cubicBezTo>
                  <a:pt x="12200" y="11817"/>
                  <a:pt x="12194" y="11788"/>
                  <a:pt x="12200" y="11777"/>
                </a:cubicBezTo>
                <a:cubicBezTo>
                  <a:pt x="12239" y="11743"/>
                  <a:pt x="12256" y="11703"/>
                  <a:pt x="12251" y="11652"/>
                </a:cubicBezTo>
                <a:lnTo>
                  <a:pt x="12251" y="11652"/>
                </a:lnTo>
                <a:cubicBezTo>
                  <a:pt x="12256" y="11658"/>
                  <a:pt x="12273" y="11669"/>
                  <a:pt x="12279" y="11675"/>
                </a:cubicBezTo>
                <a:lnTo>
                  <a:pt x="12262" y="11641"/>
                </a:lnTo>
                <a:cubicBezTo>
                  <a:pt x="12279" y="11635"/>
                  <a:pt x="12313" y="11647"/>
                  <a:pt x="12313" y="11613"/>
                </a:cubicBezTo>
                <a:cubicBezTo>
                  <a:pt x="12330" y="11590"/>
                  <a:pt x="12353" y="11567"/>
                  <a:pt x="12375" y="11544"/>
                </a:cubicBezTo>
                <a:lnTo>
                  <a:pt x="12375" y="11544"/>
                </a:lnTo>
                <a:cubicBezTo>
                  <a:pt x="12341" y="11556"/>
                  <a:pt x="12313" y="11578"/>
                  <a:pt x="12285" y="11601"/>
                </a:cubicBezTo>
                <a:cubicBezTo>
                  <a:pt x="12290" y="11607"/>
                  <a:pt x="12296" y="11624"/>
                  <a:pt x="12302" y="11630"/>
                </a:cubicBezTo>
                <a:cubicBezTo>
                  <a:pt x="12296" y="11628"/>
                  <a:pt x="12290" y="11628"/>
                  <a:pt x="12284" y="11628"/>
                </a:cubicBezTo>
                <a:cubicBezTo>
                  <a:pt x="12264" y="11628"/>
                  <a:pt x="12249" y="11637"/>
                  <a:pt x="12245" y="11664"/>
                </a:cubicBezTo>
                <a:lnTo>
                  <a:pt x="12228" y="11647"/>
                </a:lnTo>
                <a:lnTo>
                  <a:pt x="12228" y="11647"/>
                </a:lnTo>
                <a:cubicBezTo>
                  <a:pt x="12239" y="11669"/>
                  <a:pt x="12239" y="11703"/>
                  <a:pt x="12234" y="11732"/>
                </a:cubicBezTo>
                <a:cubicBezTo>
                  <a:pt x="12226" y="11734"/>
                  <a:pt x="12218" y="11735"/>
                  <a:pt x="12211" y="11735"/>
                </a:cubicBezTo>
                <a:cubicBezTo>
                  <a:pt x="12184" y="11735"/>
                  <a:pt x="12158" y="11722"/>
                  <a:pt x="12131" y="11709"/>
                </a:cubicBezTo>
                <a:cubicBezTo>
                  <a:pt x="12103" y="11726"/>
                  <a:pt x="12080" y="11749"/>
                  <a:pt x="12052" y="11771"/>
                </a:cubicBezTo>
                <a:cubicBezTo>
                  <a:pt x="12165" y="11635"/>
                  <a:pt x="12279" y="11493"/>
                  <a:pt x="12398" y="11363"/>
                </a:cubicBezTo>
                <a:cubicBezTo>
                  <a:pt x="12398" y="11374"/>
                  <a:pt x="12398" y="11386"/>
                  <a:pt x="12398" y="11397"/>
                </a:cubicBezTo>
                <a:cubicBezTo>
                  <a:pt x="12404" y="11397"/>
                  <a:pt x="12409" y="11391"/>
                  <a:pt x="12415" y="11386"/>
                </a:cubicBezTo>
                <a:cubicBezTo>
                  <a:pt x="12392" y="11357"/>
                  <a:pt x="12392" y="11334"/>
                  <a:pt x="12432" y="11323"/>
                </a:cubicBezTo>
                <a:lnTo>
                  <a:pt x="12432" y="11323"/>
                </a:lnTo>
                <a:cubicBezTo>
                  <a:pt x="12432" y="11334"/>
                  <a:pt x="12426" y="11357"/>
                  <a:pt x="12426" y="11369"/>
                </a:cubicBezTo>
                <a:cubicBezTo>
                  <a:pt x="12432" y="11357"/>
                  <a:pt x="12438" y="11352"/>
                  <a:pt x="12449" y="11340"/>
                </a:cubicBezTo>
                <a:cubicBezTo>
                  <a:pt x="12438" y="11334"/>
                  <a:pt x="12432" y="11323"/>
                  <a:pt x="12432" y="11312"/>
                </a:cubicBezTo>
                <a:cubicBezTo>
                  <a:pt x="12461" y="11266"/>
                  <a:pt x="12500" y="11232"/>
                  <a:pt x="12534" y="11187"/>
                </a:cubicBezTo>
                <a:cubicBezTo>
                  <a:pt x="12580" y="11142"/>
                  <a:pt x="12602" y="11045"/>
                  <a:pt x="12676" y="11039"/>
                </a:cubicBezTo>
                <a:cubicBezTo>
                  <a:pt x="12699" y="11017"/>
                  <a:pt x="12722" y="10994"/>
                  <a:pt x="12744" y="10977"/>
                </a:cubicBezTo>
                <a:cubicBezTo>
                  <a:pt x="12744" y="10966"/>
                  <a:pt x="12750" y="10954"/>
                  <a:pt x="12750" y="10949"/>
                </a:cubicBezTo>
                <a:cubicBezTo>
                  <a:pt x="12773" y="10937"/>
                  <a:pt x="12784" y="10915"/>
                  <a:pt x="12761" y="10892"/>
                </a:cubicBezTo>
                <a:lnTo>
                  <a:pt x="12761" y="10892"/>
                </a:lnTo>
                <a:cubicBezTo>
                  <a:pt x="12750" y="10903"/>
                  <a:pt x="12739" y="10920"/>
                  <a:pt x="12727" y="10932"/>
                </a:cubicBezTo>
                <a:cubicBezTo>
                  <a:pt x="12739" y="10909"/>
                  <a:pt x="12756" y="10881"/>
                  <a:pt x="12767" y="10858"/>
                </a:cubicBezTo>
                <a:cubicBezTo>
                  <a:pt x="12773" y="10869"/>
                  <a:pt x="12784" y="10881"/>
                  <a:pt x="12790" y="10886"/>
                </a:cubicBezTo>
                <a:cubicBezTo>
                  <a:pt x="12795" y="10875"/>
                  <a:pt x="12801" y="10858"/>
                  <a:pt x="12807" y="10841"/>
                </a:cubicBezTo>
                <a:cubicBezTo>
                  <a:pt x="12818" y="10852"/>
                  <a:pt x="12829" y="10869"/>
                  <a:pt x="12841" y="10881"/>
                </a:cubicBezTo>
                <a:cubicBezTo>
                  <a:pt x="12829" y="10892"/>
                  <a:pt x="12824" y="10909"/>
                  <a:pt x="12812" y="10926"/>
                </a:cubicBezTo>
                <a:cubicBezTo>
                  <a:pt x="12812" y="10926"/>
                  <a:pt x="12801" y="10932"/>
                  <a:pt x="12801" y="10932"/>
                </a:cubicBezTo>
                <a:cubicBezTo>
                  <a:pt x="12773" y="10966"/>
                  <a:pt x="12756" y="11005"/>
                  <a:pt x="12744" y="11045"/>
                </a:cubicBezTo>
                <a:cubicBezTo>
                  <a:pt x="12733" y="11051"/>
                  <a:pt x="12716" y="11056"/>
                  <a:pt x="12704" y="11062"/>
                </a:cubicBezTo>
                <a:cubicBezTo>
                  <a:pt x="12710" y="11068"/>
                  <a:pt x="12722" y="11079"/>
                  <a:pt x="12727" y="11091"/>
                </a:cubicBezTo>
                <a:cubicBezTo>
                  <a:pt x="12790" y="11051"/>
                  <a:pt x="12818" y="10977"/>
                  <a:pt x="12863" y="10920"/>
                </a:cubicBezTo>
                <a:lnTo>
                  <a:pt x="12880" y="10937"/>
                </a:lnTo>
                <a:cubicBezTo>
                  <a:pt x="12875" y="10932"/>
                  <a:pt x="12869" y="10920"/>
                  <a:pt x="12863" y="10909"/>
                </a:cubicBezTo>
                <a:cubicBezTo>
                  <a:pt x="12892" y="10881"/>
                  <a:pt x="12909" y="10852"/>
                  <a:pt x="12920" y="10818"/>
                </a:cubicBezTo>
                <a:cubicBezTo>
                  <a:pt x="12943" y="10801"/>
                  <a:pt x="12960" y="10773"/>
                  <a:pt x="12948" y="10744"/>
                </a:cubicBezTo>
                <a:lnTo>
                  <a:pt x="12948" y="10744"/>
                </a:lnTo>
                <a:cubicBezTo>
                  <a:pt x="12954" y="10750"/>
                  <a:pt x="12971" y="10756"/>
                  <a:pt x="12977" y="10756"/>
                </a:cubicBezTo>
                <a:cubicBezTo>
                  <a:pt x="12971" y="10750"/>
                  <a:pt x="12954" y="10733"/>
                  <a:pt x="12948" y="10727"/>
                </a:cubicBezTo>
                <a:cubicBezTo>
                  <a:pt x="12960" y="10722"/>
                  <a:pt x="12983" y="10716"/>
                  <a:pt x="12994" y="10710"/>
                </a:cubicBezTo>
                <a:cubicBezTo>
                  <a:pt x="12988" y="10705"/>
                  <a:pt x="12988" y="10699"/>
                  <a:pt x="12983" y="10693"/>
                </a:cubicBezTo>
                <a:cubicBezTo>
                  <a:pt x="12948" y="10722"/>
                  <a:pt x="12909" y="10750"/>
                  <a:pt x="12914" y="10801"/>
                </a:cubicBezTo>
                <a:cubicBezTo>
                  <a:pt x="12909" y="10807"/>
                  <a:pt x="12886" y="10813"/>
                  <a:pt x="12880" y="10818"/>
                </a:cubicBezTo>
                <a:cubicBezTo>
                  <a:pt x="12869" y="10835"/>
                  <a:pt x="12852" y="10858"/>
                  <a:pt x="12846" y="10881"/>
                </a:cubicBezTo>
                <a:cubicBezTo>
                  <a:pt x="12835" y="10869"/>
                  <a:pt x="12818" y="10841"/>
                  <a:pt x="12812" y="10830"/>
                </a:cubicBezTo>
                <a:cubicBezTo>
                  <a:pt x="12818" y="10830"/>
                  <a:pt x="12835" y="10818"/>
                  <a:pt x="12846" y="10818"/>
                </a:cubicBezTo>
                <a:cubicBezTo>
                  <a:pt x="12835" y="10807"/>
                  <a:pt x="12824" y="10795"/>
                  <a:pt x="12818" y="10790"/>
                </a:cubicBezTo>
                <a:cubicBezTo>
                  <a:pt x="12818" y="10784"/>
                  <a:pt x="12824" y="10773"/>
                  <a:pt x="12824" y="10767"/>
                </a:cubicBezTo>
                <a:cubicBezTo>
                  <a:pt x="12829" y="10773"/>
                  <a:pt x="12846" y="10790"/>
                  <a:pt x="12858" y="10795"/>
                </a:cubicBezTo>
                <a:cubicBezTo>
                  <a:pt x="12852" y="10778"/>
                  <a:pt x="12846" y="10761"/>
                  <a:pt x="12846" y="10750"/>
                </a:cubicBezTo>
                <a:cubicBezTo>
                  <a:pt x="12846" y="10739"/>
                  <a:pt x="12852" y="10727"/>
                  <a:pt x="12858" y="10716"/>
                </a:cubicBezTo>
                <a:lnTo>
                  <a:pt x="12858" y="10716"/>
                </a:lnTo>
                <a:cubicBezTo>
                  <a:pt x="12858" y="10733"/>
                  <a:pt x="12852" y="10744"/>
                  <a:pt x="12858" y="10761"/>
                </a:cubicBezTo>
                <a:cubicBezTo>
                  <a:pt x="12903" y="10756"/>
                  <a:pt x="12863" y="10699"/>
                  <a:pt x="12880" y="10671"/>
                </a:cubicBezTo>
                <a:lnTo>
                  <a:pt x="12926" y="10625"/>
                </a:lnTo>
                <a:cubicBezTo>
                  <a:pt x="12920" y="10586"/>
                  <a:pt x="12948" y="10580"/>
                  <a:pt x="12977" y="10580"/>
                </a:cubicBezTo>
                <a:cubicBezTo>
                  <a:pt x="12977" y="10574"/>
                  <a:pt x="12971" y="10557"/>
                  <a:pt x="12965" y="10546"/>
                </a:cubicBezTo>
                <a:cubicBezTo>
                  <a:pt x="12983" y="10500"/>
                  <a:pt x="13005" y="10455"/>
                  <a:pt x="13028" y="10410"/>
                </a:cubicBezTo>
                <a:cubicBezTo>
                  <a:pt x="13034" y="10432"/>
                  <a:pt x="13039" y="10449"/>
                  <a:pt x="13045" y="10472"/>
                </a:cubicBezTo>
                <a:cubicBezTo>
                  <a:pt x="13051" y="10444"/>
                  <a:pt x="13045" y="10421"/>
                  <a:pt x="13028" y="10398"/>
                </a:cubicBezTo>
                <a:lnTo>
                  <a:pt x="13045" y="10398"/>
                </a:lnTo>
                <a:cubicBezTo>
                  <a:pt x="13045" y="10404"/>
                  <a:pt x="13045" y="10410"/>
                  <a:pt x="13051" y="10415"/>
                </a:cubicBezTo>
                <a:cubicBezTo>
                  <a:pt x="13054" y="10416"/>
                  <a:pt x="13057" y="10417"/>
                  <a:pt x="13059" y="10417"/>
                </a:cubicBezTo>
                <a:cubicBezTo>
                  <a:pt x="13071" y="10417"/>
                  <a:pt x="13078" y="10408"/>
                  <a:pt x="13073" y="10398"/>
                </a:cubicBezTo>
                <a:lnTo>
                  <a:pt x="13079" y="10398"/>
                </a:lnTo>
                <a:cubicBezTo>
                  <a:pt x="13073" y="10393"/>
                  <a:pt x="13073" y="10393"/>
                  <a:pt x="13068" y="10393"/>
                </a:cubicBezTo>
                <a:cubicBezTo>
                  <a:pt x="13068" y="10393"/>
                  <a:pt x="13068" y="10393"/>
                  <a:pt x="13068" y="10387"/>
                </a:cubicBezTo>
                <a:lnTo>
                  <a:pt x="13062" y="10387"/>
                </a:lnTo>
                <a:lnTo>
                  <a:pt x="13039" y="10376"/>
                </a:lnTo>
                <a:cubicBezTo>
                  <a:pt x="13051" y="10364"/>
                  <a:pt x="13062" y="10347"/>
                  <a:pt x="13068" y="10330"/>
                </a:cubicBezTo>
                <a:lnTo>
                  <a:pt x="13073" y="10330"/>
                </a:lnTo>
                <a:lnTo>
                  <a:pt x="13068" y="10325"/>
                </a:lnTo>
                <a:cubicBezTo>
                  <a:pt x="13073" y="10313"/>
                  <a:pt x="13079" y="10302"/>
                  <a:pt x="13079" y="10285"/>
                </a:cubicBezTo>
                <a:cubicBezTo>
                  <a:pt x="13085" y="10291"/>
                  <a:pt x="13096" y="10308"/>
                  <a:pt x="13102" y="10313"/>
                </a:cubicBezTo>
                <a:cubicBezTo>
                  <a:pt x="13107" y="10308"/>
                  <a:pt x="13113" y="10291"/>
                  <a:pt x="13119" y="10285"/>
                </a:cubicBezTo>
                <a:cubicBezTo>
                  <a:pt x="13090" y="10285"/>
                  <a:pt x="13085" y="10273"/>
                  <a:pt x="13090" y="10256"/>
                </a:cubicBezTo>
                <a:cubicBezTo>
                  <a:pt x="13096" y="10251"/>
                  <a:pt x="13102" y="10251"/>
                  <a:pt x="13102" y="10251"/>
                </a:cubicBezTo>
                <a:cubicBezTo>
                  <a:pt x="13102" y="10245"/>
                  <a:pt x="13102" y="10239"/>
                  <a:pt x="13096" y="10234"/>
                </a:cubicBezTo>
                <a:lnTo>
                  <a:pt x="13102" y="10222"/>
                </a:lnTo>
                <a:cubicBezTo>
                  <a:pt x="13107" y="10211"/>
                  <a:pt x="13113" y="10205"/>
                  <a:pt x="13113" y="10194"/>
                </a:cubicBezTo>
                <a:lnTo>
                  <a:pt x="13136" y="10194"/>
                </a:lnTo>
                <a:cubicBezTo>
                  <a:pt x="13170" y="10132"/>
                  <a:pt x="13209" y="10069"/>
                  <a:pt x="13226" y="10001"/>
                </a:cubicBezTo>
                <a:cubicBezTo>
                  <a:pt x="13244" y="9990"/>
                  <a:pt x="13266" y="9973"/>
                  <a:pt x="13289" y="9961"/>
                </a:cubicBezTo>
                <a:lnTo>
                  <a:pt x="13289" y="9961"/>
                </a:lnTo>
                <a:cubicBezTo>
                  <a:pt x="13289" y="10007"/>
                  <a:pt x="13255" y="10041"/>
                  <a:pt x="13226" y="10069"/>
                </a:cubicBezTo>
                <a:cubicBezTo>
                  <a:pt x="13226" y="10081"/>
                  <a:pt x="13226" y="10092"/>
                  <a:pt x="13232" y="10098"/>
                </a:cubicBezTo>
                <a:cubicBezTo>
                  <a:pt x="13175" y="10137"/>
                  <a:pt x="13175" y="10211"/>
                  <a:pt x="13130" y="10251"/>
                </a:cubicBezTo>
                <a:cubicBezTo>
                  <a:pt x="13124" y="10279"/>
                  <a:pt x="13124" y="10302"/>
                  <a:pt x="13124" y="10330"/>
                </a:cubicBezTo>
                <a:cubicBezTo>
                  <a:pt x="13130" y="10313"/>
                  <a:pt x="13136" y="10296"/>
                  <a:pt x="13136" y="10279"/>
                </a:cubicBezTo>
                <a:cubicBezTo>
                  <a:pt x="13232" y="10194"/>
                  <a:pt x="13261" y="10058"/>
                  <a:pt x="13334" y="9956"/>
                </a:cubicBezTo>
                <a:lnTo>
                  <a:pt x="13334" y="9956"/>
                </a:lnTo>
                <a:cubicBezTo>
                  <a:pt x="13320" y="9958"/>
                  <a:pt x="13306" y="9959"/>
                  <a:pt x="13292" y="9959"/>
                </a:cubicBezTo>
                <a:cubicBezTo>
                  <a:pt x="13273" y="9959"/>
                  <a:pt x="13254" y="9957"/>
                  <a:pt x="13238" y="9950"/>
                </a:cubicBezTo>
                <a:cubicBezTo>
                  <a:pt x="13244" y="9933"/>
                  <a:pt x="13249" y="9916"/>
                  <a:pt x="13255" y="9893"/>
                </a:cubicBezTo>
                <a:cubicBezTo>
                  <a:pt x="13272" y="9848"/>
                  <a:pt x="13289" y="9803"/>
                  <a:pt x="13323" y="9769"/>
                </a:cubicBezTo>
                <a:cubicBezTo>
                  <a:pt x="13317" y="9769"/>
                  <a:pt x="13317" y="9757"/>
                  <a:pt x="13317" y="9752"/>
                </a:cubicBezTo>
                <a:cubicBezTo>
                  <a:pt x="13329" y="9723"/>
                  <a:pt x="13340" y="9689"/>
                  <a:pt x="13351" y="9661"/>
                </a:cubicBezTo>
                <a:cubicBezTo>
                  <a:pt x="13359" y="9663"/>
                  <a:pt x="13366" y="9664"/>
                  <a:pt x="13372" y="9664"/>
                </a:cubicBezTo>
                <a:cubicBezTo>
                  <a:pt x="13384" y="9664"/>
                  <a:pt x="13393" y="9659"/>
                  <a:pt x="13397" y="9644"/>
                </a:cubicBezTo>
                <a:lnTo>
                  <a:pt x="13357" y="9644"/>
                </a:lnTo>
                <a:cubicBezTo>
                  <a:pt x="13380" y="9598"/>
                  <a:pt x="13397" y="9553"/>
                  <a:pt x="13414" y="9502"/>
                </a:cubicBezTo>
                <a:cubicBezTo>
                  <a:pt x="13425" y="9508"/>
                  <a:pt x="13442" y="9513"/>
                  <a:pt x="13459" y="9513"/>
                </a:cubicBezTo>
                <a:cubicBezTo>
                  <a:pt x="13453" y="9508"/>
                  <a:pt x="13453" y="9485"/>
                  <a:pt x="13448" y="9473"/>
                </a:cubicBezTo>
                <a:cubicBezTo>
                  <a:pt x="13442" y="9479"/>
                  <a:pt x="13431" y="9485"/>
                  <a:pt x="13419" y="9485"/>
                </a:cubicBezTo>
                <a:cubicBezTo>
                  <a:pt x="13425" y="9468"/>
                  <a:pt x="13431" y="9445"/>
                  <a:pt x="13436" y="9422"/>
                </a:cubicBezTo>
                <a:lnTo>
                  <a:pt x="13476" y="9422"/>
                </a:lnTo>
                <a:cubicBezTo>
                  <a:pt x="13487" y="9388"/>
                  <a:pt x="13499" y="9360"/>
                  <a:pt x="13499" y="9326"/>
                </a:cubicBezTo>
                <a:lnTo>
                  <a:pt x="13499" y="9326"/>
                </a:lnTo>
                <a:cubicBezTo>
                  <a:pt x="13487" y="9349"/>
                  <a:pt x="13476" y="9383"/>
                  <a:pt x="13459" y="9405"/>
                </a:cubicBezTo>
                <a:cubicBezTo>
                  <a:pt x="13459" y="9360"/>
                  <a:pt x="13476" y="9326"/>
                  <a:pt x="13493" y="9286"/>
                </a:cubicBezTo>
                <a:cubicBezTo>
                  <a:pt x="13499" y="9286"/>
                  <a:pt x="13510" y="9292"/>
                  <a:pt x="13516" y="9292"/>
                </a:cubicBezTo>
                <a:lnTo>
                  <a:pt x="13533" y="9235"/>
                </a:lnTo>
                <a:lnTo>
                  <a:pt x="13533" y="9235"/>
                </a:lnTo>
                <a:cubicBezTo>
                  <a:pt x="13522" y="9252"/>
                  <a:pt x="13505" y="9269"/>
                  <a:pt x="13493" y="9281"/>
                </a:cubicBezTo>
                <a:cubicBezTo>
                  <a:pt x="13510" y="9207"/>
                  <a:pt x="13539" y="9127"/>
                  <a:pt x="13556" y="9054"/>
                </a:cubicBezTo>
                <a:cubicBezTo>
                  <a:pt x="13561" y="9059"/>
                  <a:pt x="13567" y="9076"/>
                  <a:pt x="13573" y="9088"/>
                </a:cubicBezTo>
                <a:cubicBezTo>
                  <a:pt x="13578" y="9076"/>
                  <a:pt x="13590" y="9065"/>
                  <a:pt x="13601" y="9059"/>
                </a:cubicBezTo>
                <a:cubicBezTo>
                  <a:pt x="13601" y="9014"/>
                  <a:pt x="13573" y="8980"/>
                  <a:pt x="13590" y="8940"/>
                </a:cubicBezTo>
                <a:lnTo>
                  <a:pt x="13590" y="8940"/>
                </a:lnTo>
                <a:cubicBezTo>
                  <a:pt x="13595" y="8957"/>
                  <a:pt x="13601" y="8980"/>
                  <a:pt x="13607" y="9003"/>
                </a:cubicBezTo>
                <a:cubicBezTo>
                  <a:pt x="13624" y="8940"/>
                  <a:pt x="13652" y="8878"/>
                  <a:pt x="13635" y="8821"/>
                </a:cubicBezTo>
                <a:lnTo>
                  <a:pt x="13646" y="8821"/>
                </a:lnTo>
                <a:cubicBezTo>
                  <a:pt x="13646" y="8815"/>
                  <a:pt x="13646" y="8804"/>
                  <a:pt x="13641" y="8798"/>
                </a:cubicBezTo>
                <a:lnTo>
                  <a:pt x="13663" y="8793"/>
                </a:lnTo>
                <a:lnTo>
                  <a:pt x="13658" y="8787"/>
                </a:lnTo>
                <a:cubicBezTo>
                  <a:pt x="13652" y="8787"/>
                  <a:pt x="13635" y="8798"/>
                  <a:pt x="13624" y="8804"/>
                </a:cubicBezTo>
                <a:cubicBezTo>
                  <a:pt x="13629" y="8793"/>
                  <a:pt x="13641" y="8770"/>
                  <a:pt x="13641" y="8759"/>
                </a:cubicBezTo>
                <a:cubicBezTo>
                  <a:pt x="13652" y="8759"/>
                  <a:pt x="13663" y="8764"/>
                  <a:pt x="13669" y="8764"/>
                </a:cubicBezTo>
                <a:cubicBezTo>
                  <a:pt x="13669" y="8759"/>
                  <a:pt x="13663" y="8742"/>
                  <a:pt x="13663" y="8736"/>
                </a:cubicBezTo>
                <a:cubicBezTo>
                  <a:pt x="13658" y="8736"/>
                  <a:pt x="13646" y="8742"/>
                  <a:pt x="13641" y="8747"/>
                </a:cubicBezTo>
                <a:cubicBezTo>
                  <a:pt x="13641" y="8696"/>
                  <a:pt x="13658" y="8645"/>
                  <a:pt x="13669" y="8600"/>
                </a:cubicBezTo>
                <a:cubicBezTo>
                  <a:pt x="13671" y="8600"/>
                  <a:pt x="13676" y="8601"/>
                  <a:pt x="13681" y="8602"/>
                </a:cubicBezTo>
                <a:lnTo>
                  <a:pt x="13681" y="8602"/>
                </a:lnTo>
                <a:cubicBezTo>
                  <a:pt x="13676" y="8600"/>
                  <a:pt x="13672" y="8597"/>
                  <a:pt x="13669" y="8594"/>
                </a:cubicBezTo>
                <a:cubicBezTo>
                  <a:pt x="13675" y="8566"/>
                  <a:pt x="13680" y="8537"/>
                  <a:pt x="13686" y="8509"/>
                </a:cubicBezTo>
                <a:cubicBezTo>
                  <a:pt x="13686" y="8537"/>
                  <a:pt x="13692" y="8560"/>
                  <a:pt x="13703" y="8577"/>
                </a:cubicBezTo>
                <a:cubicBezTo>
                  <a:pt x="13703" y="8554"/>
                  <a:pt x="13714" y="8543"/>
                  <a:pt x="13731" y="8532"/>
                </a:cubicBezTo>
                <a:cubicBezTo>
                  <a:pt x="13726" y="8532"/>
                  <a:pt x="13714" y="8526"/>
                  <a:pt x="13709" y="8526"/>
                </a:cubicBezTo>
                <a:cubicBezTo>
                  <a:pt x="13737" y="8458"/>
                  <a:pt x="13743" y="8384"/>
                  <a:pt x="13760" y="8316"/>
                </a:cubicBezTo>
                <a:cubicBezTo>
                  <a:pt x="13748" y="8316"/>
                  <a:pt x="13731" y="8322"/>
                  <a:pt x="13720" y="8322"/>
                </a:cubicBezTo>
                <a:cubicBezTo>
                  <a:pt x="13726" y="8259"/>
                  <a:pt x="13737" y="8191"/>
                  <a:pt x="13748" y="8129"/>
                </a:cubicBezTo>
                <a:cubicBezTo>
                  <a:pt x="13760" y="8163"/>
                  <a:pt x="13754" y="8203"/>
                  <a:pt x="13748" y="8237"/>
                </a:cubicBezTo>
                <a:cubicBezTo>
                  <a:pt x="13805" y="8225"/>
                  <a:pt x="13765" y="7981"/>
                  <a:pt x="13817" y="7925"/>
                </a:cubicBezTo>
                <a:lnTo>
                  <a:pt x="13862" y="7947"/>
                </a:lnTo>
                <a:cubicBezTo>
                  <a:pt x="13856" y="7947"/>
                  <a:pt x="13845" y="7953"/>
                  <a:pt x="13839" y="7953"/>
                </a:cubicBezTo>
                <a:cubicBezTo>
                  <a:pt x="13839" y="7976"/>
                  <a:pt x="13828" y="7987"/>
                  <a:pt x="13805" y="7993"/>
                </a:cubicBezTo>
                <a:cubicBezTo>
                  <a:pt x="13817" y="8010"/>
                  <a:pt x="13822" y="8021"/>
                  <a:pt x="13828" y="8038"/>
                </a:cubicBezTo>
                <a:lnTo>
                  <a:pt x="13800" y="8038"/>
                </a:lnTo>
                <a:cubicBezTo>
                  <a:pt x="13805" y="8038"/>
                  <a:pt x="13817" y="8049"/>
                  <a:pt x="13828" y="8055"/>
                </a:cubicBezTo>
                <a:cubicBezTo>
                  <a:pt x="13817" y="8117"/>
                  <a:pt x="13811" y="8186"/>
                  <a:pt x="13856" y="8237"/>
                </a:cubicBezTo>
                <a:cubicBezTo>
                  <a:pt x="13856" y="8151"/>
                  <a:pt x="13873" y="8072"/>
                  <a:pt x="13879" y="7987"/>
                </a:cubicBezTo>
                <a:cubicBezTo>
                  <a:pt x="13879" y="7981"/>
                  <a:pt x="13890" y="7976"/>
                  <a:pt x="13890" y="7970"/>
                </a:cubicBezTo>
                <a:cubicBezTo>
                  <a:pt x="13868" y="7947"/>
                  <a:pt x="13885" y="7919"/>
                  <a:pt x="13902" y="7896"/>
                </a:cubicBezTo>
                <a:cubicBezTo>
                  <a:pt x="13879" y="7851"/>
                  <a:pt x="13902" y="7800"/>
                  <a:pt x="13902" y="7749"/>
                </a:cubicBezTo>
                <a:lnTo>
                  <a:pt x="13919" y="7743"/>
                </a:lnTo>
                <a:lnTo>
                  <a:pt x="13896" y="7732"/>
                </a:lnTo>
                <a:cubicBezTo>
                  <a:pt x="13896" y="7681"/>
                  <a:pt x="13907" y="7624"/>
                  <a:pt x="13896" y="7573"/>
                </a:cubicBezTo>
                <a:cubicBezTo>
                  <a:pt x="13890" y="7550"/>
                  <a:pt x="13907" y="7533"/>
                  <a:pt x="13913" y="7516"/>
                </a:cubicBezTo>
                <a:cubicBezTo>
                  <a:pt x="13907" y="7505"/>
                  <a:pt x="13896" y="7499"/>
                  <a:pt x="13890" y="7488"/>
                </a:cubicBezTo>
                <a:cubicBezTo>
                  <a:pt x="13896" y="7488"/>
                  <a:pt x="13907" y="7482"/>
                  <a:pt x="13919" y="7482"/>
                </a:cubicBezTo>
                <a:cubicBezTo>
                  <a:pt x="13902" y="7323"/>
                  <a:pt x="13936" y="7176"/>
                  <a:pt x="13936" y="7022"/>
                </a:cubicBezTo>
                <a:lnTo>
                  <a:pt x="13930" y="7022"/>
                </a:lnTo>
                <a:cubicBezTo>
                  <a:pt x="13907" y="7000"/>
                  <a:pt x="13930" y="6966"/>
                  <a:pt x="13936" y="6937"/>
                </a:cubicBezTo>
                <a:cubicBezTo>
                  <a:pt x="13930" y="6903"/>
                  <a:pt x="13924" y="6864"/>
                  <a:pt x="13924" y="6830"/>
                </a:cubicBezTo>
                <a:cubicBezTo>
                  <a:pt x="13919" y="6824"/>
                  <a:pt x="13913" y="6812"/>
                  <a:pt x="13913" y="6807"/>
                </a:cubicBezTo>
                <a:cubicBezTo>
                  <a:pt x="13919" y="6790"/>
                  <a:pt x="13919" y="6773"/>
                  <a:pt x="13924" y="6756"/>
                </a:cubicBezTo>
                <a:cubicBezTo>
                  <a:pt x="13924" y="6739"/>
                  <a:pt x="13919" y="6722"/>
                  <a:pt x="13913" y="6705"/>
                </a:cubicBezTo>
                <a:cubicBezTo>
                  <a:pt x="13919" y="6705"/>
                  <a:pt x="13924" y="6693"/>
                  <a:pt x="13930" y="6688"/>
                </a:cubicBezTo>
                <a:lnTo>
                  <a:pt x="13913" y="6688"/>
                </a:lnTo>
                <a:cubicBezTo>
                  <a:pt x="13913" y="6665"/>
                  <a:pt x="13919" y="6637"/>
                  <a:pt x="13913" y="6608"/>
                </a:cubicBezTo>
                <a:cubicBezTo>
                  <a:pt x="13913" y="6608"/>
                  <a:pt x="13924" y="6603"/>
                  <a:pt x="13930" y="6603"/>
                </a:cubicBezTo>
                <a:cubicBezTo>
                  <a:pt x="13924" y="6597"/>
                  <a:pt x="13913" y="6591"/>
                  <a:pt x="13907" y="6586"/>
                </a:cubicBezTo>
                <a:cubicBezTo>
                  <a:pt x="13924" y="6534"/>
                  <a:pt x="13890" y="6483"/>
                  <a:pt x="13902" y="6432"/>
                </a:cubicBezTo>
                <a:cubicBezTo>
                  <a:pt x="13862" y="6364"/>
                  <a:pt x="13885" y="6279"/>
                  <a:pt x="13862" y="6200"/>
                </a:cubicBezTo>
                <a:cubicBezTo>
                  <a:pt x="13856" y="6200"/>
                  <a:pt x="13845" y="6194"/>
                  <a:pt x="13839" y="6188"/>
                </a:cubicBezTo>
                <a:cubicBezTo>
                  <a:pt x="13839" y="6188"/>
                  <a:pt x="13851" y="6177"/>
                  <a:pt x="13856" y="6171"/>
                </a:cubicBezTo>
                <a:cubicBezTo>
                  <a:pt x="13839" y="6075"/>
                  <a:pt x="13851" y="5978"/>
                  <a:pt x="13817" y="5888"/>
                </a:cubicBezTo>
                <a:cubicBezTo>
                  <a:pt x="13811" y="5893"/>
                  <a:pt x="13794" y="5893"/>
                  <a:pt x="13788" y="5893"/>
                </a:cubicBezTo>
                <a:cubicBezTo>
                  <a:pt x="13800" y="5939"/>
                  <a:pt x="13805" y="5984"/>
                  <a:pt x="13817" y="6024"/>
                </a:cubicBezTo>
                <a:cubicBezTo>
                  <a:pt x="13817" y="6029"/>
                  <a:pt x="13811" y="6035"/>
                  <a:pt x="13805" y="6041"/>
                </a:cubicBezTo>
                <a:cubicBezTo>
                  <a:pt x="13834" y="6103"/>
                  <a:pt x="13822" y="6177"/>
                  <a:pt x="13828" y="6245"/>
                </a:cubicBezTo>
                <a:cubicBezTo>
                  <a:pt x="13834" y="6251"/>
                  <a:pt x="13845" y="6256"/>
                  <a:pt x="13851" y="6256"/>
                </a:cubicBezTo>
                <a:cubicBezTo>
                  <a:pt x="13845" y="6273"/>
                  <a:pt x="13845" y="6296"/>
                  <a:pt x="13839" y="6313"/>
                </a:cubicBezTo>
                <a:cubicBezTo>
                  <a:pt x="13845" y="6319"/>
                  <a:pt x="13862" y="6330"/>
                  <a:pt x="13868" y="6336"/>
                </a:cubicBezTo>
                <a:cubicBezTo>
                  <a:pt x="13862" y="6342"/>
                  <a:pt x="13851" y="6347"/>
                  <a:pt x="13845" y="6347"/>
                </a:cubicBezTo>
                <a:cubicBezTo>
                  <a:pt x="13845" y="6353"/>
                  <a:pt x="13856" y="6370"/>
                  <a:pt x="13862" y="6376"/>
                </a:cubicBezTo>
                <a:cubicBezTo>
                  <a:pt x="13845" y="6387"/>
                  <a:pt x="13834" y="6393"/>
                  <a:pt x="13822" y="6398"/>
                </a:cubicBezTo>
                <a:lnTo>
                  <a:pt x="13856" y="6398"/>
                </a:lnTo>
                <a:cubicBezTo>
                  <a:pt x="13856" y="6510"/>
                  <a:pt x="13856" y="6621"/>
                  <a:pt x="13867" y="6738"/>
                </a:cubicBezTo>
                <a:lnTo>
                  <a:pt x="13867" y="6738"/>
                </a:lnTo>
                <a:cubicBezTo>
                  <a:pt x="13863" y="6736"/>
                  <a:pt x="13859" y="6735"/>
                  <a:pt x="13856" y="6735"/>
                </a:cubicBezTo>
                <a:cubicBezTo>
                  <a:pt x="13853" y="6735"/>
                  <a:pt x="13850" y="6736"/>
                  <a:pt x="13848" y="6737"/>
                </a:cubicBezTo>
                <a:lnTo>
                  <a:pt x="13848" y="6737"/>
                </a:lnTo>
                <a:lnTo>
                  <a:pt x="13805" y="6722"/>
                </a:lnTo>
                <a:lnTo>
                  <a:pt x="13839" y="6722"/>
                </a:lnTo>
                <a:cubicBezTo>
                  <a:pt x="13839" y="6665"/>
                  <a:pt x="13834" y="6608"/>
                  <a:pt x="13822" y="6557"/>
                </a:cubicBezTo>
                <a:cubicBezTo>
                  <a:pt x="13817" y="6557"/>
                  <a:pt x="13805" y="6563"/>
                  <a:pt x="13800" y="6563"/>
                </a:cubicBezTo>
                <a:cubicBezTo>
                  <a:pt x="13783" y="6489"/>
                  <a:pt x="13771" y="6415"/>
                  <a:pt x="13771" y="6336"/>
                </a:cubicBezTo>
                <a:lnTo>
                  <a:pt x="13771" y="6336"/>
                </a:lnTo>
                <a:cubicBezTo>
                  <a:pt x="13794" y="6347"/>
                  <a:pt x="13800" y="6370"/>
                  <a:pt x="13805" y="6393"/>
                </a:cubicBezTo>
                <a:lnTo>
                  <a:pt x="13805" y="6342"/>
                </a:lnTo>
                <a:cubicBezTo>
                  <a:pt x="13788" y="6342"/>
                  <a:pt x="13777" y="6336"/>
                  <a:pt x="13760" y="6325"/>
                </a:cubicBezTo>
                <a:cubicBezTo>
                  <a:pt x="13765" y="6308"/>
                  <a:pt x="13788" y="6313"/>
                  <a:pt x="13805" y="6308"/>
                </a:cubicBezTo>
                <a:cubicBezTo>
                  <a:pt x="13794" y="6273"/>
                  <a:pt x="13788" y="6239"/>
                  <a:pt x="13783" y="6205"/>
                </a:cubicBezTo>
                <a:cubicBezTo>
                  <a:pt x="13777" y="6222"/>
                  <a:pt x="13771" y="6245"/>
                  <a:pt x="13765" y="6262"/>
                </a:cubicBezTo>
                <a:cubicBezTo>
                  <a:pt x="13765" y="6217"/>
                  <a:pt x="13726" y="6160"/>
                  <a:pt x="13771" y="6126"/>
                </a:cubicBezTo>
                <a:cubicBezTo>
                  <a:pt x="13765" y="6103"/>
                  <a:pt x="13760" y="6081"/>
                  <a:pt x="13754" y="6052"/>
                </a:cubicBezTo>
                <a:cubicBezTo>
                  <a:pt x="13754" y="6069"/>
                  <a:pt x="13754" y="6081"/>
                  <a:pt x="13754" y="6098"/>
                </a:cubicBezTo>
                <a:lnTo>
                  <a:pt x="13743" y="6098"/>
                </a:lnTo>
                <a:lnTo>
                  <a:pt x="13731" y="6029"/>
                </a:lnTo>
                <a:cubicBezTo>
                  <a:pt x="13737" y="6029"/>
                  <a:pt x="13748" y="6024"/>
                  <a:pt x="13760" y="6024"/>
                </a:cubicBezTo>
                <a:cubicBezTo>
                  <a:pt x="13726" y="6024"/>
                  <a:pt x="13726" y="6007"/>
                  <a:pt x="13731" y="5978"/>
                </a:cubicBezTo>
                <a:lnTo>
                  <a:pt x="13731" y="5978"/>
                </a:lnTo>
                <a:cubicBezTo>
                  <a:pt x="13737" y="5984"/>
                  <a:pt x="13754" y="5984"/>
                  <a:pt x="13760" y="5990"/>
                </a:cubicBezTo>
                <a:cubicBezTo>
                  <a:pt x="13737" y="5922"/>
                  <a:pt x="13731" y="5848"/>
                  <a:pt x="13720" y="5780"/>
                </a:cubicBezTo>
                <a:cubicBezTo>
                  <a:pt x="13720" y="5791"/>
                  <a:pt x="13720" y="5808"/>
                  <a:pt x="13720" y="5820"/>
                </a:cubicBezTo>
                <a:lnTo>
                  <a:pt x="13697" y="5825"/>
                </a:lnTo>
                <a:cubicBezTo>
                  <a:pt x="13692" y="5803"/>
                  <a:pt x="13686" y="5774"/>
                  <a:pt x="13680" y="5751"/>
                </a:cubicBezTo>
                <a:lnTo>
                  <a:pt x="13680" y="5751"/>
                </a:lnTo>
                <a:lnTo>
                  <a:pt x="13709" y="5757"/>
                </a:lnTo>
                <a:cubicBezTo>
                  <a:pt x="13703" y="5672"/>
                  <a:pt x="13686" y="5581"/>
                  <a:pt x="13658" y="5502"/>
                </a:cubicBezTo>
                <a:lnTo>
                  <a:pt x="13658" y="5502"/>
                </a:lnTo>
                <a:cubicBezTo>
                  <a:pt x="13658" y="5547"/>
                  <a:pt x="13675" y="5593"/>
                  <a:pt x="13669" y="5638"/>
                </a:cubicBezTo>
                <a:cubicBezTo>
                  <a:pt x="13641" y="5576"/>
                  <a:pt x="13629" y="5508"/>
                  <a:pt x="13624" y="5434"/>
                </a:cubicBezTo>
                <a:cubicBezTo>
                  <a:pt x="13629" y="5434"/>
                  <a:pt x="13629" y="5428"/>
                  <a:pt x="13635" y="5422"/>
                </a:cubicBezTo>
                <a:lnTo>
                  <a:pt x="13635" y="5422"/>
                </a:lnTo>
                <a:cubicBezTo>
                  <a:pt x="13629" y="5451"/>
                  <a:pt x="13629" y="5485"/>
                  <a:pt x="13652" y="5508"/>
                </a:cubicBezTo>
                <a:cubicBezTo>
                  <a:pt x="13658" y="5485"/>
                  <a:pt x="13663" y="5468"/>
                  <a:pt x="13669" y="5445"/>
                </a:cubicBezTo>
                <a:cubicBezTo>
                  <a:pt x="13663" y="5439"/>
                  <a:pt x="13641" y="5428"/>
                  <a:pt x="13635" y="5422"/>
                </a:cubicBezTo>
                <a:lnTo>
                  <a:pt x="13635" y="5422"/>
                </a:lnTo>
                <a:cubicBezTo>
                  <a:pt x="13635" y="5422"/>
                  <a:pt x="13635" y="5422"/>
                  <a:pt x="13635" y="5422"/>
                </a:cubicBezTo>
                <a:cubicBezTo>
                  <a:pt x="13646" y="5400"/>
                  <a:pt x="13635" y="5377"/>
                  <a:pt x="13629" y="5354"/>
                </a:cubicBezTo>
                <a:cubicBezTo>
                  <a:pt x="13612" y="5371"/>
                  <a:pt x="13618" y="5394"/>
                  <a:pt x="13618" y="5417"/>
                </a:cubicBezTo>
                <a:cubicBezTo>
                  <a:pt x="13601" y="5388"/>
                  <a:pt x="13595" y="5354"/>
                  <a:pt x="13590" y="5326"/>
                </a:cubicBezTo>
                <a:lnTo>
                  <a:pt x="13618" y="5326"/>
                </a:lnTo>
                <a:cubicBezTo>
                  <a:pt x="13612" y="5303"/>
                  <a:pt x="13607" y="5281"/>
                  <a:pt x="13601" y="5252"/>
                </a:cubicBezTo>
                <a:cubicBezTo>
                  <a:pt x="13595" y="5269"/>
                  <a:pt x="13590" y="5286"/>
                  <a:pt x="13584" y="5303"/>
                </a:cubicBezTo>
                <a:cubicBezTo>
                  <a:pt x="13573" y="5264"/>
                  <a:pt x="13567" y="5229"/>
                  <a:pt x="13561" y="5190"/>
                </a:cubicBezTo>
                <a:cubicBezTo>
                  <a:pt x="13573" y="5184"/>
                  <a:pt x="13590" y="5173"/>
                  <a:pt x="13601" y="5167"/>
                </a:cubicBezTo>
                <a:cubicBezTo>
                  <a:pt x="13539" y="5133"/>
                  <a:pt x="13555" y="5038"/>
                  <a:pt x="13511" y="4986"/>
                </a:cubicBezTo>
                <a:lnTo>
                  <a:pt x="13511" y="4986"/>
                </a:lnTo>
                <a:cubicBezTo>
                  <a:pt x="13516" y="4993"/>
                  <a:pt x="13522" y="5014"/>
                  <a:pt x="13522" y="5020"/>
                </a:cubicBezTo>
                <a:lnTo>
                  <a:pt x="13499" y="5031"/>
                </a:lnTo>
                <a:cubicBezTo>
                  <a:pt x="13499" y="5020"/>
                  <a:pt x="13499" y="4997"/>
                  <a:pt x="13499" y="4986"/>
                </a:cubicBezTo>
                <a:cubicBezTo>
                  <a:pt x="13493" y="4980"/>
                  <a:pt x="13482" y="4968"/>
                  <a:pt x="13476" y="4963"/>
                </a:cubicBezTo>
                <a:cubicBezTo>
                  <a:pt x="13487" y="4963"/>
                  <a:pt x="13510" y="4957"/>
                  <a:pt x="13522" y="4957"/>
                </a:cubicBezTo>
                <a:cubicBezTo>
                  <a:pt x="13510" y="4934"/>
                  <a:pt x="13505" y="4906"/>
                  <a:pt x="13482" y="4889"/>
                </a:cubicBezTo>
                <a:cubicBezTo>
                  <a:pt x="13470" y="4861"/>
                  <a:pt x="13470" y="4827"/>
                  <a:pt x="13465" y="4798"/>
                </a:cubicBezTo>
                <a:cubicBezTo>
                  <a:pt x="13459" y="4793"/>
                  <a:pt x="13453" y="4781"/>
                  <a:pt x="13448" y="4776"/>
                </a:cubicBezTo>
                <a:cubicBezTo>
                  <a:pt x="13442" y="4742"/>
                  <a:pt x="13431" y="4708"/>
                  <a:pt x="13419" y="4673"/>
                </a:cubicBezTo>
                <a:lnTo>
                  <a:pt x="13419" y="4673"/>
                </a:lnTo>
                <a:cubicBezTo>
                  <a:pt x="13425" y="4679"/>
                  <a:pt x="13442" y="4690"/>
                  <a:pt x="13453" y="4690"/>
                </a:cubicBezTo>
                <a:cubicBezTo>
                  <a:pt x="13419" y="4668"/>
                  <a:pt x="13408" y="4628"/>
                  <a:pt x="13380" y="4605"/>
                </a:cubicBezTo>
                <a:lnTo>
                  <a:pt x="13380" y="4605"/>
                </a:lnTo>
                <a:cubicBezTo>
                  <a:pt x="13385" y="4639"/>
                  <a:pt x="13397" y="4673"/>
                  <a:pt x="13397" y="4702"/>
                </a:cubicBezTo>
                <a:cubicBezTo>
                  <a:pt x="13351" y="4605"/>
                  <a:pt x="13312" y="4498"/>
                  <a:pt x="13278" y="4390"/>
                </a:cubicBezTo>
                <a:lnTo>
                  <a:pt x="13278" y="4390"/>
                </a:lnTo>
                <a:cubicBezTo>
                  <a:pt x="13289" y="4407"/>
                  <a:pt x="13300" y="4424"/>
                  <a:pt x="13306" y="4447"/>
                </a:cubicBezTo>
                <a:cubicBezTo>
                  <a:pt x="13323" y="4429"/>
                  <a:pt x="13317" y="4407"/>
                  <a:pt x="13317" y="4384"/>
                </a:cubicBezTo>
                <a:cubicBezTo>
                  <a:pt x="13306" y="4367"/>
                  <a:pt x="13289" y="4350"/>
                  <a:pt x="13278" y="4333"/>
                </a:cubicBezTo>
                <a:cubicBezTo>
                  <a:pt x="13283" y="4327"/>
                  <a:pt x="13289" y="4322"/>
                  <a:pt x="13295" y="4316"/>
                </a:cubicBezTo>
                <a:cubicBezTo>
                  <a:pt x="13267" y="4316"/>
                  <a:pt x="13224" y="4231"/>
                  <a:pt x="13262" y="4231"/>
                </a:cubicBezTo>
                <a:cubicBezTo>
                  <a:pt x="13264" y="4231"/>
                  <a:pt x="13265" y="4231"/>
                  <a:pt x="13266" y="4231"/>
                </a:cubicBezTo>
                <a:cubicBezTo>
                  <a:pt x="13329" y="4316"/>
                  <a:pt x="13346" y="4429"/>
                  <a:pt x="13414" y="4515"/>
                </a:cubicBezTo>
                <a:cubicBezTo>
                  <a:pt x="13408" y="4515"/>
                  <a:pt x="13408" y="4526"/>
                  <a:pt x="13402" y="4532"/>
                </a:cubicBezTo>
                <a:cubicBezTo>
                  <a:pt x="13431" y="4588"/>
                  <a:pt x="13448" y="4651"/>
                  <a:pt x="13465" y="4708"/>
                </a:cubicBezTo>
                <a:cubicBezTo>
                  <a:pt x="13482" y="4708"/>
                  <a:pt x="13505" y="4702"/>
                  <a:pt x="13522" y="4702"/>
                </a:cubicBezTo>
                <a:cubicBezTo>
                  <a:pt x="13510" y="4668"/>
                  <a:pt x="13493" y="4634"/>
                  <a:pt x="13453" y="4628"/>
                </a:cubicBezTo>
                <a:cubicBezTo>
                  <a:pt x="13453" y="4611"/>
                  <a:pt x="13453" y="4600"/>
                  <a:pt x="13448" y="4583"/>
                </a:cubicBezTo>
                <a:cubicBezTo>
                  <a:pt x="13465" y="4554"/>
                  <a:pt x="13431" y="4526"/>
                  <a:pt x="13419" y="4498"/>
                </a:cubicBezTo>
                <a:lnTo>
                  <a:pt x="13453" y="4492"/>
                </a:lnTo>
                <a:lnTo>
                  <a:pt x="13419" y="4492"/>
                </a:lnTo>
                <a:cubicBezTo>
                  <a:pt x="13425" y="4475"/>
                  <a:pt x="13431" y="4447"/>
                  <a:pt x="13436" y="4429"/>
                </a:cubicBezTo>
                <a:cubicBezTo>
                  <a:pt x="13419" y="4424"/>
                  <a:pt x="13408" y="4418"/>
                  <a:pt x="13397" y="4412"/>
                </a:cubicBezTo>
                <a:cubicBezTo>
                  <a:pt x="13397" y="4407"/>
                  <a:pt x="13408" y="4390"/>
                  <a:pt x="13414" y="4378"/>
                </a:cubicBezTo>
                <a:lnTo>
                  <a:pt x="13414" y="4378"/>
                </a:lnTo>
                <a:cubicBezTo>
                  <a:pt x="13408" y="4384"/>
                  <a:pt x="13397" y="4390"/>
                  <a:pt x="13391" y="4390"/>
                </a:cubicBezTo>
                <a:cubicBezTo>
                  <a:pt x="13386" y="4368"/>
                  <a:pt x="13375" y="4342"/>
                  <a:pt x="13384" y="4320"/>
                </a:cubicBezTo>
                <a:lnTo>
                  <a:pt x="13384" y="4320"/>
                </a:lnTo>
                <a:cubicBezTo>
                  <a:pt x="13380" y="4324"/>
                  <a:pt x="13373" y="4327"/>
                  <a:pt x="13368" y="4327"/>
                </a:cubicBezTo>
                <a:cubicBezTo>
                  <a:pt x="13346" y="4259"/>
                  <a:pt x="13300" y="4191"/>
                  <a:pt x="13272" y="4123"/>
                </a:cubicBezTo>
                <a:cubicBezTo>
                  <a:pt x="13278" y="4123"/>
                  <a:pt x="13295" y="4129"/>
                  <a:pt x="13300" y="4129"/>
                </a:cubicBezTo>
                <a:cubicBezTo>
                  <a:pt x="13255" y="4117"/>
                  <a:pt x="13221" y="4049"/>
                  <a:pt x="13232" y="4004"/>
                </a:cubicBezTo>
                <a:cubicBezTo>
                  <a:pt x="13238" y="3987"/>
                  <a:pt x="13209" y="3987"/>
                  <a:pt x="13204" y="3976"/>
                </a:cubicBezTo>
                <a:cubicBezTo>
                  <a:pt x="13181" y="3925"/>
                  <a:pt x="13154" y="3897"/>
                  <a:pt x="13104" y="3885"/>
                </a:cubicBezTo>
                <a:lnTo>
                  <a:pt x="13104" y="3885"/>
                </a:lnTo>
                <a:cubicBezTo>
                  <a:pt x="13107" y="3887"/>
                  <a:pt x="13110" y="3889"/>
                  <a:pt x="13113" y="3890"/>
                </a:cubicBezTo>
                <a:lnTo>
                  <a:pt x="13085" y="3902"/>
                </a:lnTo>
                <a:cubicBezTo>
                  <a:pt x="13119" y="3902"/>
                  <a:pt x="13147" y="3907"/>
                  <a:pt x="13170" y="3925"/>
                </a:cubicBezTo>
                <a:cubicBezTo>
                  <a:pt x="13170" y="3964"/>
                  <a:pt x="13141" y="3987"/>
                  <a:pt x="13113" y="4010"/>
                </a:cubicBezTo>
                <a:cubicBezTo>
                  <a:pt x="13124" y="4044"/>
                  <a:pt x="13136" y="4078"/>
                  <a:pt x="13147" y="4106"/>
                </a:cubicBezTo>
                <a:cubicBezTo>
                  <a:pt x="13056" y="3959"/>
                  <a:pt x="12965" y="3800"/>
                  <a:pt x="12886" y="3641"/>
                </a:cubicBezTo>
                <a:lnTo>
                  <a:pt x="12886" y="3641"/>
                </a:lnTo>
                <a:cubicBezTo>
                  <a:pt x="12892" y="3647"/>
                  <a:pt x="12909" y="3647"/>
                  <a:pt x="12914" y="3652"/>
                </a:cubicBezTo>
                <a:cubicBezTo>
                  <a:pt x="12914" y="3647"/>
                  <a:pt x="12914" y="3641"/>
                  <a:pt x="12914" y="3635"/>
                </a:cubicBezTo>
                <a:cubicBezTo>
                  <a:pt x="12906" y="3638"/>
                  <a:pt x="12899" y="3639"/>
                  <a:pt x="12892" y="3639"/>
                </a:cubicBezTo>
                <a:cubicBezTo>
                  <a:pt x="12871" y="3639"/>
                  <a:pt x="12859" y="3626"/>
                  <a:pt x="12863" y="3595"/>
                </a:cubicBezTo>
                <a:lnTo>
                  <a:pt x="12863" y="3595"/>
                </a:lnTo>
                <a:cubicBezTo>
                  <a:pt x="12869" y="3601"/>
                  <a:pt x="12892" y="3612"/>
                  <a:pt x="12897" y="3618"/>
                </a:cubicBezTo>
                <a:cubicBezTo>
                  <a:pt x="12892" y="3607"/>
                  <a:pt x="12886" y="3595"/>
                  <a:pt x="12880" y="3590"/>
                </a:cubicBezTo>
                <a:cubicBezTo>
                  <a:pt x="12869" y="3590"/>
                  <a:pt x="12858" y="3595"/>
                  <a:pt x="12846" y="3595"/>
                </a:cubicBezTo>
                <a:cubicBezTo>
                  <a:pt x="12818" y="3544"/>
                  <a:pt x="12795" y="3499"/>
                  <a:pt x="12767" y="3454"/>
                </a:cubicBezTo>
                <a:cubicBezTo>
                  <a:pt x="12739" y="3391"/>
                  <a:pt x="12659" y="3340"/>
                  <a:pt x="12676" y="3266"/>
                </a:cubicBezTo>
                <a:cubicBezTo>
                  <a:pt x="12665" y="3238"/>
                  <a:pt x="12653" y="3210"/>
                  <a:pt x="12642" y="3181"/>
                </a:cubicBezTo>
                <a:cubicBezTo>
                  <a:pt x="12636" y="3176"/>
                  <a:pt x="12625" y="3170"/>
                  <a:pt x="12619" y="3170"/>
                </a:cubicBezTo>
                <a:cubicBezTo>
                  <a:pt x="12614" y="3145"/>
                  <a:pt x="12601" y="3129"/>
                  <a:pt x="12579" y="3129"/>
                </a:cubicBezTo>
                <a:cubicBezTo>
                  <a:pt x="12575" y="3129"/>
                  <a:pt x="12572" y="3129"/>
                  <a:pt x="12568" y="3130"/>
                </a:cubicBezTo>
                <a:cubicBezTo>
                  <a:pt x="12580" y="3147"/>
                  <a:pt x="12585" y="3164"/>
                  <a:pt x="12597" y="3181"/>
                </a:cubicBezTo>
                <a:cubicBezTo>
                  <a:pt x="12580" y="3159"/>
                  <a:pt x="12557" y="3142"/>
                  <a:pt x="12540" y="3119"/>
                </a:cubicBezTo>
                <a:cubicBezTo>
                  <a:pt x="12551" y="3113"/>
                  <a:pt x="12568" y="3107"/>
                  <a:pt x="12580" y="3107"/>
                </a:cubicBezTo>
                <a:cubicBezTo>
                  <a:pt x="12563" y="3096"/>
                  <a:pt x="12551" y="3090"/>
                  <a:pt x="12540" y="3079"/>
                </a:cubicBezTo>
                <a:cubicBezTo>
                  <a:pt x="12557" y="3073"/>
                  <a:pt x="12568" y="3068"/>
                  <a:pt x="12585" y="3056"/>
                </a:cubicBezTo>
                <a:lnTo>
                  <a:pt x="12585" y="3056"/>
                </a:lnTo>
                <a:lnTo>
                  <a:pt x="12529" y="3068"/>
                </a:lnTo>
                <a:cubicBezTo>
                  <a:pt x="12529" y="3056"/>
                  <a:pt x="12529" y="3039"/>
                  <a:pt x="12529" y="3034"/>
                </a:cubicBezTo>
                <a:cubicBezTo>
                  <a:pt x="12517" y="3039"/>
                  <a:pt x="12506" y="3045"/>
                  <a:pt x="12495" y="3051"/>
                </a:cubicBezTo>
                <a:cubicBezTo>
                  <a:pt x="12489" y="3045"/>
                  <a:pt x="12478" y="3039"/>
                  <a:pt x="12472" y="3034"/>
                </a:cubicBezTo>
                <a:cubicBezTo>
                  <a:pt x="12483" y="3028"/>
                  <a:pt x="12500" y="3017"/>
                  <a:pt x="12512" y="3011"/>
                </a:cubicBezTo>
                <a:lnTo>
                  <a:pt x="12466" y="3011"/>
                </a:lnTo>
                <a:cubicBezTo>
                  <a:pt x="12455" y="3000"/>
                  <a:pt x="12449" y="2988"/>
                  <a:pt x="12438" y="2983"/>
                </a:cubicBezTo>
                <a:lnTo>
                  <a:pt x="12438" y="2983"/>
                </a:lnTo>
                <a:cubicBezTo>
                  <a:pt x="12455" y="2988"/>
                  <a:pt x="12466" y="3000"/>
                  <a:pt x="12483" y="3000"/>
                </a:cubicBezTo>
                <a:cubicBezTo>
                  <a:pt x="12489" y="2954"/>
                  <a:pt x="12426" y="2971"/>
                  <a:pt x="12404" y="2949"/>
                </a:cubicBezTo>
                <a:cubicBezTo>
                  <a:pt x="12398" y="2932"/>
                  <a:pt x="12387" y="2903"/>
                  <a:pt x="12381" y="2886"/>
                </a:cubicBezTo>
                <a:lnTo>
                  <a:pt x="12381" y="2886"/>
                </a:lnTo>
                <a:cubicBezTo>
                  <a:pt x="12392" y="2892"/>
                  <a:pt x="12409" y="2898"/>
                  <a:pt x="12421" y="2898"/>
                </a:cubicBezTo>
                <a:cubicBezTo>
                  <a:pt x="12398" y="2886"/>
                  <a:pt x="12381" y="2869"/>
                  <a:pt x="12370" y="2846"/>
                </a:cubicBezTo>
                <a:lnTo>
                  <a:pt x="12370" y="2846"/>
                </a:lnTo>
                <a:cubicBezTo>
                  <a:pt x="12370" y="2858"/>
                  <a:pt x="12375" y="2881"/>
                  <a:pt x="12375" y="2892"/>
                </a:cubicBezTo>
                <a:cubicBezTo>
                  <a:pt x="12341" y="2881"/>
                  <a:pt x="12341" y="2852"/>
                  <a:pt x="12353" y="2824"/>
                </a:cubicBezTo>
                <a:lnTo>
                  <a:pt x="12319" y="2824"/>
                </a:lnTo>
                <a:cubicBezTo>
                  <a:pt x="12302" y="2807"/>
                  <a:pt x="12285" y="2790"/>
                  <a:pt x="12268" y="2778"/>
                </a:cubicBezTo>
                <a:cubicBezTo>
                  <a:pt x="12256" y="2756"/>
                  <a:pt x="12239" y="2739"/>
                  <a:pt x="12228" y="2716"/>
                </a:cubicBezTo>
                <a:lnTo>
                  <a:pt x="12228" y="2716"/>
                </a:lnTo>
                <a:lnTo>
                  <a:pt x="12273" y="2722"/>
                </a:lnTo>
                <a:cubicBezTo>
                  <a:pt x="12256" y="2710"/>
                  <a:pt x="12239" y="2705"/>
                  <a:pt x="12217" y="2705"/>
                </a:cubicBezTo>
                <a:cubicBezTo>
                  <a:pt x="12211" y="2699"/>
                  <a:pt x="12211" y="2693"/>
                  <a:pt x="12205" y="2688"/>
                </a:cubicBezTo>
                <a:cubicBezTo>
                  <a:pt x="12211" y="2682"/>
                  <a:pt x="12211" y="2671"/>
                  <a:pt x="12217" y="2665"/>
                </a:cubicBezTo>
                <a:lnTo>
                  <a:pt x="12217" y="2665"/>
                </a:lnTo>
                <a:cubicBezTo>
                  <a:pt x="12211" y="2671"/>
                  <a:pt x="12205" y="2671"/>
                  <a:pt x="12200" y="2676"/>
                </a:cubicBezTo>
                <a:cubicBezTo>
                  <a:pt x="12188" y="2665"/>
                  <a:pt x="12183" y="2648"/>
                  <a:pt x="12177" y="2637"/>
                </a:cubicBezTo>
                <a:cubicBezTo>
                  <a:pt x="12171" y="2648"/>
                  <a:pt x="12165" y="2654"/>
                  <a:pt x="12165" y="2665"/>
                </a:cubicBezTo>
                <a:cubicBezTo>
                  <a:pt x="12148" y="2648"/>
                  <a:pt x="12131" y="2637"/>
                  <a:pt x="12114" y="2620"/>
                </a:cubicBezTo>
                <a:cubicBezTo>
                  <a:pt x="12120" y="2620"/>
                  <a:pt x="12137" y="2614"/>
                  <a:pt x="12143" y="2614"/>
                </a:cubicBezTo>
                <a:cubicBezTo>
                  <a:pt x="12137" y="2603"/>
                  <a:pt x="12131" y="2591"/>
                  <a:pt x="12126" y="2586"/>
                </a:cubicBezTo>
                <a:cubicBezTo>
                  <a:pt x="12122" y="2602"/>
                  <a:pt x="12115" y="2608"/>
                  <a:pt x="12106" y="2608"/>
                </a:cubicBezTo>
                <a:cubicBezTo>
                  <a:pt x="12091" y="2608"/>
                  <a:pt x="12072" y="2589"/>
                  <a:pt x="12058" y="2574"/>
                </a:cubicBezTo>
                <a:cubicBezTo>
                  <a:pt x="12018" y="2534"/>
                  <a:pt x="11978" y="2500"/>
                  <a:pt x="11933" y="2472"/>
                </a:cubicBezTo>
                <a:cubicBezTo>
                  <a:pt x="11939" y="2461"/>
                  <a:pt x="11939" y="2449"/>
                  <a:pt x="11927" y="2438"/>
                </a:cubicBezTo>
                <a:cubicBezTo>
                  <a:pt x="11922" y="2444"/>
                  <a:pt x="11922" y="2449"/>
                  <a:pt x="11916" y="2461"/>
                </a:cubicBezTo>
                <a:cubicBezTo>
                  <a:pt x="11904" y="2449"/>
                  <a:pt x="11893" y="2438"/>
                  <a:pt x="11876" y="2432"/>
                </a:cubicBezTo>
                <a:cubicBezTo>
                  <a:pt x="11859" y="2410"/>
                  <a:pt x="11842" y="2387"/>
                  <a:pt x="11819" y="2370"/>
                </a:cubicBezTo>
                <a:cubicBezTo>
                  <a:pt x="11831" y="2370"/>
                  <a:pt x="11836" y="2364"/>
                  <a:pt x="11836" y="2359"/>
                </a:cubicBezTo>
                <a:cubicBezTo>
                  <a:pt x="11836" y="2353"/>
                  <a:pt x="11831" y="2347"/>
                  <a:pt x="11825" y="2342"/>
                </a:cubicBezTo>
                <a:cubicBezTo>
                  <a:pt x="11831" y="2336"/>
                  <a:pt x="11836" y="2330"/>
                  <a:pt x="11842" y="2325"/>
                </a:cubicBezTo>
                <a:cubicBezTo>
                  <a:pt x="11831" y="2319"/>
                  <a:pt x="11808" y="2313"/>
                  <a:pt x="11802" y="2313"/>
                </a:cubicBezTo>
                <a:cubicBezTo>
                  <a:pt x="11802" y="2319"/>
                  <a:pt x="11797" y="2336"/>
                  <a:pt x="11797" y="2342"/>
                </a:cubicBezTo>
                <a:cubicBezTo>
                  <a:pt x="11780" y="2330"/>
                  <a:pt x="11763" y="2313"/>
                  <a:pt x="11746" y="2302"/>
                </a:cubicBezTo>
                <a:cubicBezTo>
                  <a:pt x="11751" y="2290"/>
                  <a:pt x="11757" y="2273"/>
                  <a:pt x="11768" y="2262"/>
                </a:cubicBezTo>
                <a:cubicBezTo>
                  <a:pt x="11740" y="2239"/>
                  <a:pt x="11723" y="2217"/>
                  <a:pt x="11689" y="2200"/>
                </a:cubicBezTo>
                <a:lnTo>
                  <a:pt x="11689" y="2200"/>
                </a:lnTo>
                <a:cubicBezTo>
                  <a:pt x="11712" y="2222"/>
                  <a:pt x="11729" y="2245"/>
                  <a:pt x="11740" y="2273"/>
                </a:cubicBezTo>
                <a:cubicBezTo>
                  <a:pt x="11706" y="2256"/>
                  <a:pt x="11683" y="2217"/>
                  <a:pt x="11655" y="2188"/>
                </a:cubicBezTo>
                <a:cubicBezTo>
                  <a:pt x="11661" y="2183"/>
                  <a:pt x="11666" y="2171"/>
                  <a:pt x="11666" y="2166"/>
                </a:cubicBezTo>
                <a:cubicBezTo>
                  <a:pt x="11655" y="2154"/>
                  <a:pt x="11643" y="2143"/>
                  <a:pt x="11626" y="2132"/>
                </a:cubicBezTo>
                <a:lnTo>
                  <a:pt x="11626" y="2132"/>
                </a:lnTo>
                <a:cubicBezTo>
                  <a:pt x="11638" y="2149"/>
                  <a:pt x="11643" y="2166"/>
                  <a:pt x="11649" y="2188"/>
                </a:cubicBezTo>
                <a:cubicBezTo>
                  <a:pt x="11592" y="2137"/>
                  <a:pt x="11536" y="2081"/>
                  <a:pt x="11479" y="2024"/>
                </a:cubicBezTo>
                <a:cubicBezTo>
                  <a:pt x="11485" y="2024"/>
                  <a:pt x="11502" y="2029"/>
                  <a:pt x="11513" y="2029"/>
                </a:cubicBezTo>
                <a:cubicBezTo>
                  <a:pt x="11507" y="2018"/>
                  <a:pt x="11502" y="2001"/>
                  <a:pt x="11496" y="1990"/>
                </a:cubicBezTo>
                <a:cubicBezTo>
                  <a:pt x="11462" y="1973"/>
                  <a:pt x="11417" y="1978"/>
                  <a:pt x="11388" y="1944"/>
                </a:cubicBezTo>
                <a:lnTo>
                  <a:pt x="11388" y="1944"/>
                </a:lnTo>
                <a:cubicBezTo>
                  <a:pt x="11411" y="1950"/>
                  <a:pt x="11428" y="1956"/>
                  <a:pt x="11451" y="1956"/>
                </a:cubicBezTo>
                <a:cubicBezTo>
                  <a:pt x="11405" y="1916"/>
                  <a:pt x="11365" y="1865"/>
                  <a:pt x="11303" y="1848"/>
                </a:cubicBezTo>
                <a:lnTo>
                  <a:pt x="11309" y="1837"/>
                </a:lnTo>
                <a:cubicBezTo>
                  <a:pt x="11303" y="1837"/>
                  <a:pt x="11292" y="1831"/>
                  <a:pt x="11292" y="1831"/>
                </a:cubicBezTo>
                <a:lnTo>
                  <a:pt x="11297" y="1814"/>
                </a:lnTo>
                <a:lnTo>
                  <a:pt x="11286" y="1814"/>
                </a:lnTo>
                <a:cubicBezTo>
                  <a:pt x="11286" y="1820"/>
                  <a:pt x="11286" y="1842"/>
                  <a:pt x="11286" y="1848"/>
                </a:cubicBezTo>
                <a:cubicBezTo>
                  <a:pt x="11275" y="1842"/>
                  <a:pt x="11258" y="1825"/>
                  <a:pt x="11252" y="1814"/>
                </a:cubicBezTo>
                <a:cubicBezTo>
                  <a:pt x="11258" y="1808"/>
                  <a:pt x="11269" y="1797"/>
                  <a:pt x="11269" y="1791"/>
                </a:cubicBezTo>
                <a:cubicBezTo>
                  <a:pt x="11263" y="1791"/>
                  <a:pt x="11246" y="1791"/>
                  <a:pt x="11241" y="1785"/>
                </a:cubicBezTo>
                <a:cubicBezTo>
                  <a:pt x="11241" y="1791"/>
                  <a:pt x="11241" y="1803"/>
                  <a:pt x="11241" y="1808"/>
                </a:cubicBezTo>
                <a:cubicBezTo>
                  <a:pt x="11195" y="1791"/>
                  <a:pt x="11161" y="1746"/>
                  <a:pt x="11122" y="1717"/>
                </a:cubicBezTo>
                <a:cubicBezTo>
                  <a:pt x="11127" y="1712"/>
                  <a:pt x="11139" y="1706"/>
                  <a:pt x="11144" y="1700"/>
                </a:cubicBezTo>
                <a:lnTo>
                  <a:pt x="11144" y="1700"/>
                </a:lnTo>
                <a:lnTo>
                  <a:pt x="11116" y="1717"/>
                </a:lnTo>
                <a:cubicBezTo>
                  <a:pt x="11093" y="1700"/>
                  <a:pt x="11076" y="1683"/>
                  <a:pt x="11053" y="1666"/>
                </a:cubicBezTo>
                <a:lnTo>
                  <a:pt x="11053" y="1666"/>
                </a:lnTo>
                <a:cubicBezTo>
                  <a:pt x="11076" y="1672"/>
                  <a:pt x="11099" y="1678"/>
                  <a:pt x="11122" y="1678"/>
                </a:cubicBezTo>
                <a:cubicBezTo>
                  <a:pt x="11099" y="1666"/>
                  <a:pt x="11093" y="1655"/>
                  <a:pt x="11093" y="1632"/>
                </a:cubicBezTo>
                <a:cubicBezTo>
                  <a:pt x="11087" y="1632"/>
                  <a:pt x="11082" y="1644"/>
                  <a:pt x="11076" y="1644"/>
                </a:cubicBezTo>
                <a:cubicBezTo>
                  <a:pt x="11025" y="1593"/>
                  <a:pt x="10968" y="1553"/>
                  <a:pt x="10912" y="1507"/>
                </a:cubicBezTo>
                <a:cubicBezTo>
                  <a:pt x="10906" y="1519"/>
                  <a:pt x="10900" y="1536"/>
                  <a:pt x="10900" y="1547"/>
                </a:cubicBezTo>
                <a:cubicBezTo>
                  <a:pt x="10843" y="1513"/>
                  <a:pt x="10792" y="1473"/>
                  <a:pt x="10741" y="1434"/>
                </a:cubicBezTo>
                <a:lnTo>
                  <a:pt x="10741" y="1434"/>
                </a:lnTo>
                <a:cubicBezTo>
                  <a:pt x="10781" y="1439"/>
                  <a:pt x="10809" y="1462"/>
                  <a:pt x="10838" y="1485"/>
                </a:cubicBezTo>
                <a:cubicBezTo>
                  <a:pt x="10855" y="1428"/>
                  <a:pt x="10622" y="1349"/>
                  <a:pt x="10588" y="1275"/>
                </a:cubicBezTo>
                <a:cubicBezTo>
                  <a:pt x="10605" y="1269"/>
                  <a:pt x="10617" y="1258"/>
                  <a:pt x="10634" y="1246"/>
                </a:cubicBezTo>
                <a:lnTo>
                  <a:pt x="10634" y="1246"/>
                </a:lnTo>
                <a:cubicBezTo>
                  <a:pt x="10634" y="1252"/>
                  <a:pt x="10628" y="1264"/>
                  <a:pt x="10628" y="1269"/>
                </a:cubicBezTo>
                <a:cubicBezTo>
                  <a:pt x="10645" y="1281"/>
                  <a:pt x="10651" y="1298"/>
                  <a:pt x="10645" y="1320"/>
                </a:cubicBezTo>
                <a:lnTo>
                  <a:pt x="10696" y="1320"/>
                </a:lnTo>
                <a:lnTo>
                  <a:pt x="10679" y="1343"/>
                </a:lnTo>
                <a:cubicBezTo>
                  <a:pt x="10685" y="1343"/>
                  <a:pt x="10702" y="1332"/>
                  <a:pt x="10707" y="1332"/>
                </a:cubicBezTo>
                <a:cubicBezTo>
                  <a:pt x="10750" y="1360"/>
                  <a:pt x="10801" y="1392"/>
                  <a:pt x="10852" y="1392"/>
                </a:cubicBezTo>
                <a:cubicBezTo>
                  <a:pt x="10863" y="1392"/>
                  <a:pt x="10873" y="1391"/>
                  <a:pt x="10883" y="1388"/>
                </a:cubicBezTo>
                <a:cubicBezTo>
                  <a:pt x="10809" y="1349"/>
                  <a:pt x="10741" y="1298"/>
                  <a:pt x="10673" y="1252"/>
                </a:cubicBezTo>
                <a:cubicBezTo>
                  <a:pt x="10668" y="1246"/>
                  <a:pt x="10668" y="1235"/>
                  <a:pt x="10668" y="1235"/>
                </a:cubicBezTo>
                <a:cubicBezTo>
                  <a:pt x="10665" y="1236"/>
                  <a:pt x="10663" y="1236"/>
                  <a:pt x="10660" y="1236"/>
                </a:cubicBezTo>
                <a:cubicBezTo>
                  <a:pt x="10635" y="1236"/>
                  <a:pt x="10616" y="1210"/>
                  <a:pt x="10605" y="1190"/>
                </a:cubicBezTo>
                <a:cubicBezTo>
                  <a:pt x="10554" y="1190"/>
                  <a:pt x="10514" y="1144"/>
                  <a:pt x="10475" y="1127"/>
                </a:cubicBezTo>
                <a:lnTo>
                  <a:pt x="10475" y="1110"/>
                </a:lnTo>
                <a:cubicBezTo>
                  <a:pt x="10475" y="1110"/>
                  <a:pt x="10463" y="1116"/>
                  <a:pt x="10458" y="1122"/>
                </a:cubicBezTo>
                <a:cubicBezTo>
                  <a:pt x="10412" y="1093"/>
                  <a:pt x="10367" y="1059"/>
                  <a:pt x="10310" y="1048"/>
                </a:cubicBezTo>
                <a:cubicBezTo>
                  <a:pt x="10293" y="1042"/>
                  <a:pt x="10282" y="1020"/>
                  <a:pt x="10270" y="1003"/>
                </a:cubicBezTo>
                <a:cubicBezTo>
                  <a:pt x="10259" y="1008"/>
                  <a:pt x="10248" y="1014"/>
                  <a:pt x="10236" y="1014"/>
                </a:cubicBezTo>
                <a:cubicBezTo>
                  <a:pt x="10236" y="1008"/>
                  <a:pt x="10242" y="991"/>
                  <a:pt x="10242" y="985"/>
                </a:cubicBezTo>
                <a:cubicBezTo>
                  <a:pt x="10212" y="975"/>
                  <a:pt x="10183" y="962"/>
                  <a:pt x="10155" y="948"/>
                </a:cubicBezTo>
                <a:lnTo>
                  <a:pt x="10155" y="948"/>
                </a:lnTo>
                <a:cubicBezTo>
                  <a:pt x="10151" y="954"/>
                  <a:pt x="10151" y="963"/>
                  <a:pt x="10151" y="968"/>
                </a:cubicBezTo>
                <a:cubicBezTo>
                  <a:pt x="10219" y="997"/>
                  <a:pt x="10270" y="1071"/>
                  <a:pt x="10344" y="1076"/>
                </a:cubicBezTo>
                <a:cubicBezTo>
                  <a:pt x="10373" y="1139"/>
                  <a:pt x="10452" y="1139"/>
                  <a:pt x="10492" y="1190"/>
                </a:cubicBezTo>
                <a:cubicBezTo>
                  <a:pt x="10520" y="1212"/>
                  <a:pt x="10571" y="1212"/>
                  <a:pt x="10571" y="1258"/>
                </a:cubicBezTo>
                <a:lnTo>
                  <a:pt x="10537" y="1264"/>
                </a:lnTo>
                <a:cubicBezTo>
                  <a:pt x="10520" y="1229"/>
                  <a:pt x="10480" y="1218"/>
                  <a:pt x="10446" y="1207"/>
                </a:cubicBezTo>
                <a:cubicBezTo>
                  <a:pt x="10446" y="1212"/>
                  <a:pt x="10446" y="1235"/>
                  <a:pt x="10446" y="1241"/>
                </a:cubicBezTo>
                <a:cubicBezTo>
                  <a:pt x="10435" y="1235"/>
                  <a:pt x="10424" y="1224"/>
                  <a:pt x="10418" y="1218"/>
                </a:cubicBezTo>
                <a:cubicBezTo>
                  <a:pt x="10378" y="1207"/>
                  <a:pt x="10378" y="1156"/>
                  <a:pt x="10339" y="1144"/>
                </a:cubicBezTo>
                <a:lnTo>
                  <a:pt x="10316" y="1156"/>
                </a:lnTo>
                <a:cubicBezTo>
                  <a:pt x="10219" y="1105"/>
                  <a:pt x="10134" y="1031"/>
                  <a:pt x="10032" y="997"/>
                </a:cubicBezTo>
                <a:cubicBezTo>
                  <a:pt x="10032" y="991"/>
                  <a:pt x="10043" y="980"/>
                  <a:pt x="10043" y="968"/>
                </a:cubicBezTo>
                <a:cubicBezTo>
                  <a:pt x="10038" y="963"/>
                  <a:pt x="10015" y="946"/>
                  <a:pt x="10004" y="940"/>
                </a:cubicBezTo>
                <a:cubicBezTo>
                  <a:pt x="9992" y="946"/>
                  <a:pt x="9987" y="951"/>
                  <a:pt x="9975" y="957"/>
                </a:cubicBezTo>
                <a:lnTo>
                  <a:pt x="9998" y="974"/>
                </a:lnTo>
                <a:cubicBezTo>
                  <a:pt x="9987" y="968"/>
                  <a:pt x="9964" y="963"/>
                  <a:pt x="9953" y="957"/>
                </a:cubicBezTo>
                <a:lnTo>
                  <a:pt x="9975" y="946"/>
                </a:lnTo>
                <a:cubicBezTo>
                  <a:pt x="9975" y="940"/>
                  <a:pt x="9975" y="929"/>
                  <a:pt x="9975" y="917"/>
                </a:cubicBezTo>
                <a:cubicBezTo>
                  <a:pt x="9953" y="912"/>
                  <a:pt x="9936" y="906"/>
                  <a:pt x="9913" y="895"/>
                </a:cubicBezTo>
                <a:lnTo>
                  <a:pt x="9902" y="906"/>
                </a:lnTo>
                <a:cubicBezTo>
                  <a:pt x="9919" y="923"/>
                  <a:pt x="9936" y="934"/>
                  <a:pt x="9947" y="951"/>
                </a:cubicBezTo>
                <a:cubicBezTo>
                  <a:pt x="9930" y="934"/>
                  <a:pt x="9907" y="929"/>
                  <a:pt x="9885" y="923"/>
                </a:cubicBezTo>
                <a:cubicBezTo>
                  <a:pt x="9896" y="912"/>
                  <a:pt x="9902" y="900"/>
                  <a:pt x="9907" y="889"/>
                </a:cubicBezTo>
                <a:cubicBezTo>
                  <a:pt x="9885" y="878"/>
                  <a:pt x="9868" y="866"/>
                  <a:pt x="9845" y="861"/>
                </a:cubicBezTo>
                <a:lnTo>
                  <a:pt x="9845" y="861"/>
                </a:lnTo>
                <a:cubicBezTo>
                  <a:pt x="9856" y="872"/>
                  <a:pt x="9879" y="895"/>
                  <a:pt x="9890" y="912"/>
                </a:cubicBezTo>
                <a:cubicBezTo>
                  <a:pt x="9868" y="906"/>
                  <a:pt x="9856" y="900"/>
                  <a:pt x="9839" y="883"/>
                </a:cubicBezTo>
                <a:cubicBezTo>
                  <a:pt x="9800" y="872"/>
                  <a:pt x="9765" y="849"/>
                  <a:pt x="9720" y="832"/>
                </a:cubicBezTo>
                <a:lnTo>
                  <a:pt x="9726" y="810"/>
                </a:lnTo>
                <a:lnTo>
                  <a:pt x="9726" y="810"/>
                </a:lnTo>
                <a:cubicBezTo>
                  <a:pt x="9714" y="815"/>
                  <a:pt x="9697" y="821"/>
                  <a:pt x="9686" y="827"/>
                </a:cubicBezTo>
                <a:cubicBezTo>
                  <a:pt x="9692" y="810"/>
                  <a:pt x="9692" y="798"/>
                  <a:pt x="9692" y="781"/>
                </a:cubicBezTo>
                <a:lnTo>
                  <a:pt x="9692" y="781"/>
                </a:lnTo>
                <a:cubicBezTo>
                  <a:pt x="9675" y="787"/>
                  <a:pt x="9658" y="793"/>
                  <a:pt x="9641" y="798"/>
                </a:cubicBezTo>
                <a:cubicBezTo>
                  <a:pt x="9629" y="793"/>
                  <a:pt x="9618" y="781"/>
                  <a:pt x="9607" y="776"/>
                </a:cubicBezTo>
                <a:cubicBezTo>
                  <a:pt x="9629" y="776"/>
                  <a:pt x="9646" y="770"/>
                  <a:pt x="9663" y="764"/>
                </a:cubicBezTo>
                <a:cubicBezTo>
                  <a:pt x="9652" y="759"/>
                  <a:pt x="9629" y="753"/>
                  <a:pt x="9618" y="753"/>
                </a:cubicBezTo>
                <a:cubicBezTo>
                  <a:pt x="9624" y="742"/>
                  <a:pt x="9629" y="730"/>
                  <a:pt x="9629" y="724"/>
                </a:cubicBezTo>
                <a:lnTo>
                  <a:pt x="9629" y="724"/>
                </a:lnTo>
                <a:cubicBezTo>
                  <a:pt x="9624" y="730"/>
                  <a:pt x="9607" y="742"/>
                  <a:pt x="9595" y="747"/>
                </a:cubicBezTo>
                <a:cubicBezTo>
                  <a:pt x="9584" y="730"/>
                  <a:pt x="9533" y="713"/>
                  <a:pt x="9567" y="696"/>
                </a:cubicBezTo>
                <a:lnTo>
                  <a:pt x="9567" y="690"/>
                </a:lnTo>
                <a:cubicBezTo>
                  <a:pt x="9614" y="690"/>
                  <a:pt x="9656" y="744"/>
                  <a:pt x="9705" y="744"/>
                </a:cubicBezTo>
                <a:cubicBezTo>
                  <a:pt x="9715" y="744"/>
                  <a:pt x="9726" y="742"/>
                  <a:pt x="9737" y="736"/>
                </a:cubicBezTo>
                <a:lnTo>
                  <a:pt x="9737" y="736"/>
                </a:lnTo>
                <a:cubicBezTo>
                  <a:pt x="9737" y="742"/>
                  <a:pt x="9726" y="753"/>
                  <a:pt x="9726" y="759"/>
                </a:cubicBezTo>
                <a:cubicBezTo>
                  <a:pt x="9856" y="832"/>
                  <a:pt x="9998" y="889"/>
                  <a:pt x="10129" y="968"/>
                </a:cubicBezTo>
                <a:cubicBezTo>
                  <a:pt x="10134" y="963"/>
                  <a:pt x="10144" y="958"/>
                  <a:pt x="10155" y="948"/>
                </a:cubicBezTo>
                <a:lnTo>
                  <a:pt x="10155" y="948"/>
                </a:lnTo>
                <a:cubicBezTo>
                  <a:pt x="10155" y="948"/>
                  <a:pt x="10155" y="948"/>
                  <a:pt x="10155" y="948"/>
                </a:cubicBezTo>
                <a:lnTo>
                  <a:pt x="10155" y="948"/>
                </a:lnTo>
                <a:cubicBezTo>
                  <a:pt x="10156" y="947"/>
                  <a:pt x="10156" y="946"/>
                  <a:pt x="10157" y="946"/>
                </a:cubicBezTo>
                <a:lnTo>
                  <a:pt x="10157" y="946"/>
                </a:lnTo>
                <a:cubicBezTo>
                  <a:pt x="10156" y="946"/>
                  <a:pt x="10156" y="947"/>
                  <a:pt x="10155" y="948"/>
                </a:cubicBezTo>
                <a:lnTo>
                  <a:pt x="10155" y="948"/>
                </a:lnTo>
                <a:cubicBezTo>
                  <a:pt x="10047" y="892"/>
                  <a:pt x="9952" y="814"/>
                  <a:pt x="9839" y="764"/>
                </a:cubicBezTo>
                <a:cubicBezTo>
                  <a:pt x="9836" y="765"/>
                  <a:pt x="9833" y="765"/>
                  <a:pt x="9831" y="765"/>
                </a:cubicBezTo>
                <a:cubicBezTo>
                  <a:pt x="9802" y="765"/>
                  <a:pt x="9786" y="740"/>
                  <a:pt x="9765" y="724"/>
                </a:cubicBezTo>
                <a:cubicBezTo>
                  <a:pt x="9731" y="713"/>
                  <a:pt x="9697" y="696"/>
                  <a:pt x="9663" y="679"/>
                </a:cubicBezTo>
                <a:cubicBezTo>
                  <a:pt x="9658" y="679"/>
                  <a:pt x="9646" y="685"/>
                  <a:pt x="9641" y="685"/>
                </a:cubicBezTo>
                <a:lnTo>
                  <a:pt x="9601" y="645"/>
                </a:lnTo>
                <a:cubicBezTo>
                  <a:pt x="9584" y="639"/>
                  <a:pt x="9567" y="639"/>
                  <a:pt x="9550" y="634"/>
                </a:cubicBezTo>
                <a:cubicBezTo>
                  <a:pt x="9550" y="628"/>
                  <a:pt x="9544" y="617"/>
                  <a:pt x="9544" y="611"/>
                </a:cubicBezTo>
                <a:lnTo>
                  <a:pt x="9539" y="628"/>
                </a:lnTo>
                <a:cubicBezTo>
                  <a:pt x="9516" y="611"/>
                  <a:pt x="9487" y="600"/>
                  <a:pt x="9465" y="588"/>
                </a:cubicBezTo>
                <a:cubicBezTo>
                  <a:pt x="9465" y="583"/>
                  <a:pt x="9465" y="577"/>
                  <a:pt x="9465" y="571"/>
                </a:cubicBezTo>
                <a:cubicBezTo>
                  <a:pt x="9459" y="577"/>
                  <a:pt x="9448" y="577"/>
                  <a:pt x="9436" y="583"/>
                </a:cubicBezTo>
                <a:cubicBezTo>
                  <a:pt x="9402" y="543"/>
                  <a:pt x="9340" y="554"/>
                  <a:pt x="9300" y="520"/>
                </a:cubicBezTo>
                <a:cubicBezTo>
                  <a:pt x="9221" y="520"/>
                  <a:pt x="9158" y="464"/>
                  <a:pt x="9079" y="446"/>
                </a:cubicBezTo>
                <a:cubicBezTo>
                  <a:pt x="9073" y="452"/>
                  <a:pt x="9062" y="458"/>
                  <a:pt x="9056" y="464"/>
                </a:cubicBezTo>
                <a:cubicBezTo>
                  <a:pt x="9056" y="458"/>
                  <a:pt x="9051" y="446"/>
                  <a:pt x="9045" y="435"/>
                </a:cubicBezTo>
                <a:cubicBezTo>
                  <a:pt x="8954" y="412"/>
                  <a:pt x="8875" y="350"/>
                  <a:pt x="8778" y="344"/>
                </a:cubicBezTo>
                <a:cubicBezTo>
                  <a:pt x="8778" y="356"/>
                  <a:pt x="8773" y="367"/>
                  <a:pt x="8767" y="373"/>
                </a:cubicBezTo>
                <a:cubicBezTo>
                  <a:pt x="8812" y="384"/>
                  <a:pt x="8858" y="395"/>
                  <a:pt x="8897" y="407"/>
                </a:cubicBezTo>
                <a:cubicBezTo>
                  <a:pt x="8903" y="412"/>
                  <a:pt x="8909" y="418"/>
                  <a:pt x="8909" y="424"/>
                </a:cubicBezTo>
                <a:cubicBezTo>
                  <a:pt x="8977" y="429"/>
                  <a:pt x="9039" y="469"/>
                  <a:pt x="9102" y="498"/>
                </a:cubicBezTo>
                <a:cubicBezTo>
                  <a:pt x="9107" y="492"/>
                  <a:pt x="9119" y="486"/>
                  <a:pt x="9124" y="481"/>
                </a:cubicBezTo>
                <a:lnTo>
                  <a:pt x="9164" y="520"/>
                </a:lnTo>
                <a:cubicBezTo>
                  <a:pt x="9170" y="515"/>
                  <a:pt x="9192" y="509"/>
                  <a:pt x="9204" y="503"/>
                </a:cubicBezTo>
                <a:lnTo>
                  <a:pt x="9204" y="503"/>
                </a:lnTo>
                <a:cubicBezTo>
                  <a:pt x="9198" y="509"/>
                  <a:pt x="9198" y="526"/>
                  <a:pt x="9198" y="532"/>
                </a:cubicBezTo>
                <a:lnTo>
                  <a:pt x="9232" y="532"/>
                </a:lnTo>
                <a:cubicBezTo>
                  <a:pt x="9232" y="543"/>
                  <a:pt x="9232" y="560"/>
                  <a:pt x="9238" y="571"/>
                </a:cubicBezTo>
                <a:cubicBezTo>
                  <a:pt x="9238" y="566"/>
                  <a:pt x="9243" y="554"/>
                  <a:pt x="9249" y="543"/>
                </a:cubicBezTo>
                <a:cubicBezTo>
                  <a:pt x="9351" y="594"/>
                  <a:pt x="9453" y="645"/>
                  <a:pt x="9561" y="690"/>
                </a:cubicBezTo>
                <a:cubicBezTo>
                  <a:pt x="9544" y="707"/>
                  <a:pt x="9533" y="719"/>
                  <a:pt x="9516" y="736"/>
                </a:cubicBezTo>
                <a:cubicBezTo>
                  <a:pt x="9521" y="730"/>
                  <a:pt x="9527" y="713"/>
                  <a:pt x="9527" y="707"/>
                </a:cubicBezTo>
                <a:cubicBezTo>
                  <a:pt x="9482" y="679"/>
                  <a:pt x="9425" y="662"/>
                  <a:pt x="9374" y="645"/>
                </a:cubicBezTo>
                <a:cubicBezTo>
                  <a:pt x="9374" y="651"/>
                  <a:pt x="9374" y="662"/>
                  <a:pt x="9374" y="673"/>
                </a:cubicBezTo>
                <a:cubicBezTo>
                  <a:pt x="9300" y="651"/>
                  <a:pt x="9226" y="622"/>
                  <a:pt x="9158" y="588"/>
                </a:cubicBezTo>
                <a:cubicBezTo>
                  <a:pt x="9168" y="584"/>
                  <a:pt x="9177" y="582"/>
                  <a:pt x="9185" y="582"/>
                </a:cubicBezTo>
                <a:cubicBezTo>
                  <a:pt x="9196" y="582"/>
                  <a:pt x="9208" y="585"/>
                  <a:pt x="9221" y="588"/>
                </a:cubicBezTo>
                <a:lnTo>
                  <a:pt x="9226" y="588"/>
                </a:lnTo>
                <a:cubicBezTo>
                  <a:pt x="9209" y="577"/>
                  <a:pt x="9192" y="571"/>
                  <a:pt x="9181" y="560"/>
                </a:cubicBezTo>
                <a:cubicBezTo>
                  <a:pt x="9170" y="577"/>
                  <a:pt x="9153" y="588"/>
                  <a:pt x="9141" y="594"/>
                </a:cubicBezTo>
                <a:cubicBezTo>
                  <a:pt x="9130" y="583"/>
                  <a:pt x="9141" y="566"/>
                  <a:pt x="9147" y="549"/>
                </a:cubicBezTo>
                <a:cubicBezTo>
                  <a:pt x="9113" y="543"/>
                  <a:pt x="9079" y="532"/>
                  <a:pt x="9045" y="520"/>
                </a:cubicBezTo>
                <a:lnTo>
                  <a:pt x="9045" y="520"/>
                </a:lnTo>
                <a:cubicBezTo>
                  <a:pt x="9056" y="537"/>
                  <a:pt x="9073" y="549"/>
                  <a:pt x="9085" y="560"/>
                </a:cubicBezTo>
                <a:cubicBezTo>
                  <a:pt x="9045" y="543"/>
                  <a:pt x="8977" y="554"/>
                  <a:pt x="8971" y="498"/>
                </a:cubicBezTo>
                <a:cubicBezTo>
                  <a:pt x="8943" y="486"/>
                  <a:pt x="8920" y="481"/>
                  <a:pt x="8897" y="475"/>
                </a:cubicBezTo>
                <a:lnTo>
                  <a:pt x="8897" y="475"/>
                </a:lnTo>
                <a:cubicBezTo>
                  <a:pt x="8909" y="481"/>
                  <a:pt x="8920" y="486"/>
                  <a:pt x="8937" y="498"/>
                </a:cubicBezTo>
                <a:lnTo>
                  <a:pt x="8931" y="503"/>
                </a:lnTo>
                <a:cubicBezTo>
                  <a:pt x="8909" y="498"/>
                  <a:pt x="8886" y="492"/>
                  <a:pt x="8863" y="486"/>
                </a:cubicBezTo>
                <a:cubicBezTo>
                  <a:pt x="8868" y="481"/>
                  <a:pt x="8869" y="472"/>
                  <a:pt x="8873" y="466"/>
                </a:cubicBezTo>
                <a:lnTo>
                  <a:pt x="8873" y="466"/>
                </a:lnTo>
                <a:cubicBezTo>
                  <a:pt x="8865" y="475"/>
                  <a:pt x="8858" y="478"/>
                  <a:pt x="8850" y="478"/>
                </a:cubicBezTo>
                <a:cubicBezTo>
                  <a:pt x="8841" y="478"/>
                  <a:pt x="8830" y="473"/>
                  <a:pt x="8818" y="464"/>
                </a:cubicBezTo>
                <a:cubicBezTo>
                  <a:pt x="8824" y="458"/>
                  <a:pt x="8835" y="446"/>
                  <a:pt x="8841" y="441"/>
                </a:cubicBezTo>
                <a:cubicBezTo>
                  <a:pt x="8773" y="429"/>
                  <a:pt x="8704" y="407"/>
                  <a:pt x="8636" y="384"/>
                </a:cubicBezTo>
                <a:lnTo>
                  <a:pt x="8636" y="384"/>
                </a:lnTo>
                <a:cubicBezTo>
                  <a:pt x="8648" y="390"/>
                  <a:pt x="8659" y="395"/>
                  <a:pt x="8670" y="401"/>
                </a:cubicBezTo>
                <a:lnTo>
                  <a:pt x="8665" y="424"/>
                </a:lnTo>
                <a:cubicBezTo>
                  <a:pt x="8642" y="418"/>
                  <a:pt x="8619" y="412"/>
                  <a:pt x="8597" y="401"/>
                </a:cubicBezTo>
                <a:cubicBezTo>
                  <a:pt x="8597" y="395"/>
                  <a:pt x="8608" y="384"/>
                  <a:pt x="8608" y="378"/>
                </a:cubicBezTo>
                <a:cubicBezTo>
                  <a:pt x="8529" y="350"/>
                  <a:pt x="8443" y="322"/>
                  <a:pt x="8358" y="310"/>
                </a:cubicBezTo>
                <a:lnTo>
                  <a:pt x="8358" y="310"/>
                </a:lnTo>
                <a:cubicBezTo>
                  <a:pt x="8398" y="333"/>
                  <a:pt x="8449" y="339"/>
                  <a:pt x="8489" y="361"/>
                </a:cubicBezTo>
                <a:cubicBezTo>
                  <a:pt x="8415" y="356"/>
                  <a:pt x="8353" y="333"/>
                  <a:pt x="8285" y="310"/>
                </a:cubicBezTo>
                <a:cubicBezTo>
                  <a:pt x="8285" y="305"/>
                  <a:pt x="8279" y="299"/>
                  <a:pt x="8279" y="293"/>
                </a:cubicBezTo>
                <a:lnTo>
                  <a:pt x="8279" y="293"/>
                </a:lnTo>
                <a:cubicBezTo>
                  <a:pt x="8297" y="306"/>
                  <a:pt x="8317" y="320"/>
                  <a:pt x="8342" y="320"/>
                </a:cubicBezTo>
                <a:cubicBezTo>
                  <a:pt x="8349" y="320"/>
                  <a:pt x="8356" y="319"/>
                  <a:pt x="8364" y="316"/>
                </a:cubicBezTo>
                <a:cubicBezTo>
                  <a:pt x="8347" y="305"/>
                  <a:pt x="8330" y="288"/>
                  <a:pt x="8313" y="276"/>
                </a:cubicBezTo>
                <a:cubicBezTo>
                  <a:pt x="8307" y="276"/>
                  <a:pt x="8285" y="288"/>
                  <a:pt x="8279" y="293"/>
                </a:cubicBezTo>
                <a:cubicBezTo>
                  <a:pt x="8262" y="276"/>
                  <a:pt x="8239" y="271"/>
                  <a:pt x="8217" y="271"/>
                </a:cubicBezTo>
                <a:cubicBezTo>
                  <a:pt x="8222" y="288"/>
                  <a:pt x="8245" y="299"/>
                  <a:pt x="8262" y="310"/>
                </a:cubicBezTo>
                <a:cubicBezTo>
                  <a:pt x="8234" y="310"/>
                  <a:pt x="8199" y="305"/>
                  <a:pt x="8171" y="293"/>
                </a:cubicBezTo>
                <a:cubicBezTo>
                  <a:pt x="8177" y="282"/>
                  <a:pt x="8182" y="276"/>
                  <a:pt x="8188" y="265"/>
                </a:cubicBezTo>
                <a:cubicBezTo>
                  <a:pt x="8165" y="259"/>
                  <a:pt x="8137" y="254"/>
                  <a:pt x="8114" y="248"/>
                </a:cubicBezTo>
                <a:lnTo>
                  <a:pt x="8114" y="248"/>
                </a:lnTo>
                <a:cubicBezTo>
                  <a:pt x="8126" y="259"/>
                  <a:pt x="8137" y="276"/>
                  <a:pt x="8148" y="288"/>
                </a:cubicBezTo>
                <a:cubicBezTo>
                  <a:pt x="8114" y="276"/>
                  <a:pt x="8075" y="265"/>
                  <a:pt x="8035" y="254"/>
                </a:cubicBezTo>
                <a:lnTo>
                  <a:pt x="8035" y="208"/>
                </a:lnTo>
                <a:cubicBezTo>
                  <a:pt x="8021" y="218"/>
                  <a:pt x="8005" y="222"/>
                  <a:pt x="7989" y="222"/>
                </a:cubicBezTo>
                <a:cubicBezTo>
                  <a:pt x="7947" y="222"/>
                  <a:pt x="7901" y="199"/>
                  <a:pt x="7857" y="199"/>
                </a:cubicBezTo>
                <a:cubicBezTo>
                  <a:pt x="7848" y="199"/>
                  <a:pt x="7839" y="200"/>
                  <a:pt x="7831" y="203"/>
                </a:cubicBezTo>
                <a:cubicBezTo>
                  <a:pt x="7842" y="208"/>
                  <a:pt x="7859" y="208"/>
                  <a:pt x="7870" y="214"/>
                </a:cubicBezTo>
                <a:cubicBezTo>
                  <a:pt x="7870" y="220"/>
                  <a:pt x="7870" y="231"/>
                  <a:pt x="7870" y="237"/>
                </a:cubicBezTo>
                <a:cubicBezTo>
                  <a:pt x="7859" y="231"/>
                  <a:pt x="7836" y="220"/>
                  <a:pt x="7831" y="220"/>
                </a:cubicBezTo>
                <a:cubicBezTo>
                  <a:pt x="7819" y="220"/>
                  <a:pt x="7808" y="225"/>
                  <a:pt x="7797" y="225"/>
                </a:cubicBezTo>
                <a:cubicBezTo>
                  <a:pt x="7802" y="214"/>
                  <a:pt x="7808" y="197"/>
                  <a:pt x="7814" y="185"/>
                </a:cubicBezTo>
                <a:cubicBezTo>
                  <a:pt x="7797" y="182"/>
                  <a:pt x="7781" y="179"/>
                  <a:pt x="7766" y="179"/>
                </a:cubicBezTo>
                <a:cubicBezTo>
                  <a:pt x="7754" y="179"/>
                  <a:pt x="7744" y="181"/>
                  <a:pt x="7734" y="185"/>
                </a:cubicBezTo>
                <a:cubicBezTo>
                  <a:pt x="7706" y="180"/>
                  <a:pt x="7678" y="168"/>
                  <a:pt x="7649" y="157"/>
                </a:cubicBezTo>
                <a:cubicBezTo>
                  <a:pt x="7638" y="163"/>
                  <a:pt x="7626" y="163"/>
                  <a:pt x="7621" y="168"/>
                </a:cubicBezTo>
                <a:cubicBezTo>
                  <a:pt x="7587" y="151"/>
                  <a:pt x="7553" y="146"/>
                  <a:pt x="7519" y="146"/>
                </a:cubicBezTo>
                <a:cubicBezTo>
                  <a:pt x="7524" y="140"/>
                  <a:pt x="7541" y="129"/>
                  <a:pt x="7547" y="123"/>
                </a:cubicBezTo>
                <a:lnTo>
                  <a:pt x="7547" y="123"/>
                </a:lnTo>
                <a:cubicBezTo>
                  <a:pt x="7513" y="140"/>
                  <a:pt x="7473" y="129"/>
                  <a:pt x="7434" y="151"/>
                </a:cubicBezTo>
                <a:cubicBezTo>
                  <a:pt x="7468" y="157"/>
                  <a:pt x="7502" y="163"/>
                  <a:pt x="7536" y="174"/>
                </a:cubicBezTo>
                <a:cubicBezTo>
                  <a:pt x="7468" y="174"/>
                  <a:pt x="7405" y="168"/>
                  <a:pt x="7343" y="163"/>
                </a:cubicBezTo>
                <a:cubicBezTo>
                  <a:pt x="7326" y="157"/>
                  <a:pt x="7309" y="157"/>
                  <a:pt x="7292" y="151"/>
                </a:cubicBezTo>
                <a:lnTo>
                  <a:pt x="7292" y="157"/>
                </a:lnTo>
                <a:cubicBezTo>
                  <a:pt x="7263" y="151"/>
                  <a:pt x="7229" y="146"/>
                  <a:pt x="7201" y="140"/>
                </a:cubicBezTo>
                <a:cubicBezTo>
                  <a:pt x="7218" y="140"/>
                  <a:pt x="7241" y="140"/>
                  <a:pt x="7263" y="134"/>
                </a:cubicBezTo>
                <a:cubicBezTo>
                  <a:pt x="7252" y="117"/>
                  <a:pt x="7229" y="112"/>
                  <a:pt x="7212" y="100"/>
                </a:cubicBezTo>
                <a:cubicBezTo>
                  <a:pt x="7190" y="106"/>
                  <a:pt x="7167" y="112"/>
                  <a:pt x="7150" y="112"/>
                </a:cubicBezTo>
                <a:cubicBezTo>
                  <a:pt x="7144" y="106"/>
                  <a:pt x="7144" y="100"/>
                  <a:pt x="7138" y="95"/>
                </a:cubicBezTo>
                <a:cubicBezTo>
                  <a:pt x="7133" y="102"/>
                  <a:pt x="7110" y="108"/>
                  <a:pt x="7088" y="108"/>
                </a:cubicBezTo>
                <a:cubicBezTo>
                  <a:pt x="7062" y="108"/>
                  <a:pt x="7038" y="100"/>
                  <a:pt x="7053" y="78"/>
                </a:cubicBezTo>
                <a:cubicBezTo>
                  <a:pt x="7072" y="75"/>
                  <a:pt x="7092" y="73"/>
                  <a:pt x="7111" y="73"/>
                </a:cubicBezTo>
                <a:cubicBezTo>
                  <a:pt x="7171" y="73"/>
                  <a:pt x="7233" y="85"/>
                  <a:pt x="7295" y="85"/>
                </a:cubicBezTo>
                <a:cubicBezTo>
                  <a:pt x="7321" y="85"/>
                  <a:pt x="7346" y="83"/>
                  <a:pt x="7371" y="78"/>
                </a:cubicBezTo>
                <a:cubicBezTo>
                  <a:pt x="7371" y="83"/>
                  <a:pt x="7377" y="89"/>
                  <a:pt x="7382" y="95"/>
                </a:cubicBezTo>
                <a:cubicBezTo>
                  <a:pt x="7445" y="95"/>
                  <a:pt x="7507" y="112"/>
                  <a:pt x="7570" y="117"/>
                </a:cubicBezTo>
                <a:cubicBezTo>
                  <a:pt x="7575" y="106"/>
                  <a:pt x="7587" y="83"/>
                  <a:pt x="7587" y="72"/>
                </a:cubicBezTo>
                <a:cubicBezTo>
                  <a:pt x="7573" y="70"/>
                  <a:pt x="7559" y="67"/>
                  <a:pt x="7545" y="67"/>
                </a:cubicBezTo>
                <a:cubicBezTo>
                  <a:pt x="7526" y="67"/>
                  <a:pt x="7507" y="72"/>
                  <a:pt x="7490" y="89"/>
                </a:cubicBezTo>
                <a:cubicBezTo>
                  <a:pt x="7479" y="89"/>
                  <a:pt x="7462" y="83"/>
                  <a:pt x="7451" y="78"/>
                </a:cubicBezTo>
                <a:cubicBezTo>
                  <a:pt x="7441" y="65"/>
                  <a:pt x="7427" y="63"/>
                  <a:pt x="7413" y="63"/>
                </a:cubicBezTo>
                <a:cubicBezTo>
                  <a:pt x="7403" y="63"/>
                  <a:pt x="7392" y="64"/>
                  <a:pt x="7381" y="64"/>
                </a:cubicBezTo>
                <a:cubicBezTo>
                  <a:pt x="7374" y="64"/>
                  <a:pt x="7366" y="63"/>
                  <a:pt x="7360" y="61"/>
                </a:cubicBezTo>
                <a:lnTo>
                  <a:pt x="7371" y="32"/>
                </a:lnTo>
                <a:lnTo>
                  <a:pt x="7371" y="32"/>
                </a:lnTo>
                <a:cubicBezTo>
                  <a:pt x="7365" y="38"/>
                  <a:pt x="7360" y="55"/>
                  <a:pt x="7354" y="61"/>
                </a:cubicBezTo>
                <a:cubicBezTo>
                  <a:pt x="7343" y="49"/>
                  <a:pt x="7320" y="32"/>
                  <a:pt x="7309" y="21"/>
                </a:cubicBezTo>
                <a:cubicBezTo>
                  <a:pt x="7297" y="32"/>
                  <a:pt x="7286" y="38"/>
                  <a:pt x="7275" y="49"/>
                </a:cubicBezTo>
                <a:cubicBezTo>
                  <a:pt x="7269" y="38"/>
                  <a:pt x="7258" y="27"/>
                  <a:pt x="7252" y="15"/>
                </a:cubicBezTo>
                <a:cubicBezTo>
                  <a:pt x="7252" y="21"/>
                  <a:pt x="7252" y="32"/>
                  <a:pt x="7252" y="38"/>
                </a:cubicBezTo>
                <a:cubicBezTo>
                  <a:pt x="7229" y="32"/>
                  <a:pt x="7201" y="32"/>
                  <a:pt x="7184" y="10"/>
                </a:cubicBezTo>
                <a:lnTo>
                  <a:pt x="7184" y="10"/>
                </a:lnTo>
                <a:cubicBezTo>
                  <a:pt x="7184" y="15"/>
                  <a:pt x="7184" y="27"/>
                  <a:pt x="7190" y="32"/>
                </a:cubicBezTo>
                <a:cubicBezTo>
                  <a:pt x="7160" y="28"/>
                  <a:pt x="7132" y="27"/>
                  <a:pt x="7103" y="27"/>
                </a:cubicBezTo>
                <a:cubicBezTo>
                  <a:pt x="7072" y="27"/>
                  <a:pt x="7041" y="28"/>
                  <a:pt x="7010" y="28"/>
                </a:cubicBezTo>
                <a:cubicBezTo>
                  <a:pt x="6993" y="28"/>
                  <a:pt x="6975" y="28"/>
                  <a:pt x="6957" y="27"/>
                </a:cubicBezTo>
                <a:cubicBezTo>
                  <a:pt x="6963" y="21"/>
                  <a:pt x="6974" y="10"/>
                  <a:pt x="6974" y="4"/>
                </a:cubicBezTo>
                <a:lnTo>
                  <a:pt x="6974" y="4"/>
                </a:lnTo>
                <a:cubicBezTo>
                  <a:pt x="6960" y="21"/>
                  <a:pt x="6933" y="29"/>
                  <a:pt x="6906" y="29"/>
                </a:cubicBezTo>
                <a:cubicBezTo>
                  <a:pt x="6879" y="29"/>
                  <a:pt x="6852" y="21"/>
                  <a:pt x="6838" y="4"/>
                </a:cubicBezTo>
                <a:cubicBezTo>
                  <a:pt x="6834" y="2"/>
                  <a:pt x="6831" y="1"/>
                  <a:pt x="6828" y="1"/>
                </a:cubicBezTo>
                <a:close/>
                <a:moveTo>
                  <a:pt x="6965" y="14157"/>
                </a:moveTo>
                <a:cubicBezTo>
                  <a:pt x="6964" y="14158"/>
                  <a:pt x="6963" y="14159"/>
                  <a:pt x="6963" y="14160"/>
                </a:cubicBezTo>
                <a:cubicBezTo>
                  <a:pt x="6963" y="14159"/>
                  <a:pt x="6964" y="14158"/>
                  <a:pt x="6965" y="14157"/>
                </a:cubicBezTo>
                <a:close/>
              </a:path>
            </a:pathLst>
          </a:custGeom>
          <a:solidFill>
            <a:srgbClr val="8B481A">
              <a:alpha val="575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" name="Google Shape;241;p32"/>
          <p:cNvSpPr/>
          <p:nvPr/>
        </p:nvSpPr>
        <p:spPr>
          <a:xfrm flipH="1">
            <a:off x="11" y="4568875"/>
            <a:ext cx="1799006" cy="595697"/>
          </a:xfrm>
          <a:custGeom>
            <a:rect b="b" l="l" r="r" t="t"/>
            <a:pathLst>
              <a:path extrusionOk="0" h="4076" w="17675">
                <a:moveTo>
                  <a:pt x="16976" y="223"/>
                </a:moveTo>
                <a:cubicBezTo>
                  <a:pt x="17005" y="229"/>
                  <a:pt x="17033" y="240"/>
                  <a:pt x="17061" y="246"/>
                </a:cubicBezTo>
                <a:cubicBezTo>
                  <a:pt x="17067" y="251"/>
                  <a:pt x="17067" y="263"/>
                  <a:pt x="17061" y="263"/>
                </a:cubicBezTo>
                <a:cubicBezTo>
                  <a:pt x="17061" y="267"/>
                  <a:pt x="17054" y="276"/>
                  <a:pt x="17048" y="276"/>
                </a:cubicBezTo>
                <a:cubicBezTo>
                  <a:pt x="17047" y="276"/>
                  <a:pt x="17045" y="275"/>
                  <a:pt x="17044" y="274"/>
                </a:cubicBezTo>
                <a:lnTo>
                  <a:pt x="17027" y="274"/>
                </a:lnTo>
                <a:cubicBezTo>
                  <a:pt x="17012" y="274"/>
                  <a:pt x="16963" y="305"/>
                  <a:pt x="16943" y="305"/>
                </a:cubicBezTo>
                <a:cubicBezTo>
                  <a:pt x="16940" y="305"/>
                  <a:pt x="16938" y="304"/>
                  <a:pt x="16936" y="303"/>
                </a:cubicBezTo>
                <a:cubicBezTo>
                  <a:pt x="16919" y="291"/>
                  <a:pt x="16919" y="280"/>
                  <a:pt x="16936" y="280"/>
                </a:cubicBezTo>
                <a:lnTo>
                  <a:pt x="16948" y="280"/>
                </a:lnTo>
                <a:cubicBezTo>
                  <a:pt x="16971" y="274"/>
                  <a:pt x="16971" y="268"/>
                  <a:pt x="16953" y="251"/>
                </a:cubicBezTo>
                <a:cubicBezTo>
                  <a:pt x="16953" y="251"/>
                  <a:pt x="16971" y="223"/>
                  <a:pt x="16976" y="223"/>
                </a:cubicBezTo>
                <a:close/>
                <a:moveTo>
                  <a:pt x="15402" y="272"/>
                </a:moveTo>
                <a:cubicBezTo>
                  <a:pt x="15403" y="272"/>
                  <a:pt x="15404" y="273"/>
                  <a:pt x="15405" y="274"/>
                </a:cubicBezTo>
                <a:cubicBezTo>
                  <a:pt x="15410" y="291"/>
                  <a:pt x="15405" y="354"/>
                  <a:pt x="15388" y="365"/>
                </a:cubicBezTo>
                <a:cubicBezTo>
                  <a:pt x="15383" y="369"/>
                  <a:pt x="15379" y="371"/>
                  <a:pt x="15374" y="371"/>
                </a:cubicBezTo>
                <a:cubicBezTo>
                  <a:pt x="15366" y="371"/>
                  <a:pt x="15357" y="365"/>
                  <a:pt x="15353" y="354"/>
                </a:cubicBezTo>
                <a:cubicBezTo>
                  <a:pt x="15348" y="338"/>
                  <a:pt x="15390" y="272"/>
                  <a:pt x="15402" y="272"/>
                </a:cubicBezTo>
                <a:close/>
                <a:moveTo>
                  <a:pt x="16700" y="223"/>
                </a:moveTo>
                <a:cubicBezTo>
                  <a:pt x="16717" y="223"/>
                  <a:pt x="16732" y="281"/>
                  <a:pt x="16732" y="303"/>
                </a:cubicBezTo>
                <a:cubicBezTo>
                  <a:pt x="16732" y="319"/>
                  <a:pt x="16698" y="339"/>
                  <a:pt x="16678" y="339"/>
                </a:cubicBezTo>
                <a:cubicBezTo>
                  <a:pt x="16671" y="339"/>
                  <a:pt x="16666" y="337"/>
                  <a:pt x="16664" y="331"/>
                </a:cubicBezTo>
                <a:cubicBezTo>
                  <a:pt x="16661" y="327"/>
                  <a:pt x="16656" y="325"/>
                  <a:pt x="16650" y="325"/>
                </a:cubicBezTo>
                <a:cubicBezTo>
                  <a:pt x="16633" y="325"/>
                  <a:pt x="16609" y="339"/>
                  <a:pt x="16613" y="348"/>
                </a:cubicBezTo>
                <a:cubicBezTo>
                  <a:pt x="16616" y="357"/>
                  <a:pt x="16614" y="362"/>
                  <a:pt x="16607" y="362"/>
                </a:cubicBezTo>
                <a:cubicBezTo>
                  <a:pt x="16601" y="362"/>
                  <a:pt x="16592" y="359"/>
                  <a:pt x="16579" y="354"/>
                </a:cubicBezTo>
                <a:lnTo>
                  <a:pt x="16562" y="354"/>
                </a:lnTo>
                <a:cubicBezTo>
                  <a:pt x="16559" y="352"/>
                  <a:pt x="16555" y="351"/>
                  <a:pt x="16552" y="351"/>
                </a:cubicBezTo>
                <a:cubicBezTo>
                  <a:pt x="16544" y="351"/>
                  <a:pt x="16536" y="355"/>
                  <a:pt x="16528" y="359"/>
                </a:cubicBezTo>
                <a:lnTo>
                  <a:pt x="16522" y="359"/>
                </a:lnTo>
                <a:cubicBezTo>
                  <a:pt x="16522" y="372"/>
                  <a:pt x="16516" y="378"/>
                  <a:pt x="16508" y="378"/>
                </a:cubicBezTo>
                <a:cubicBezTo>
                  <a:pt x="16505" y="378"/>
                  <a:pt x="16502" y="378"/>
                  <a:pt x="16500" y="376"/>
                </a:cubicBezTo>
                <a:lnTo>
                  <a:pt x="16494" y="371"/>
                </a:lnTo>
                <a:lnTo>
                  <a:pt x="16483" y="359"/>
                </a:lnTo>
                <a:cubicBezTo>
                  <a:pt x="16477" y="348"/>
                  <a:pt x="16500" y="325"/>
                  <a:pt x="16511" y="325"/>
                </a:cubicBezTo>
                <a:cubicBezTo>
                  <a:pt x="16512" y="326"/>
                  <a:pt x="16513" y="326"/>
                  <a:pt x="16514" y="326"/>
                </a:cubicBezTo>
                <a:cubicBezTo>
                  <a:pt x="16530" y="326"/>
                  <a:pt x="16573" y="295"/>
                  <a:pt x="16568" y="274"/>
                </a:cubicBezTo>
                <a:cubicBezTo>
                  <a:pt x="16566" y="269"/>
                  <a:pt x="16565" y="265"/>
                  <a:pt x="16564" y="261"/>
                </a:cubicBezTo>
                <a:lnTo>
                  <a:pt x="16564" y="261"/>
                </a:lnTo>
                <a:cubicBezTo>
                  <a:pt x="16571" y="269"/>
                  <a:pt x="16595" y="278"/>
                  <a:pt x="16611" y="278"/>
                </a:cubicBezTo>
                <a:cubicBezTo>
                  <a:pt x="16617" y="278"/>
                  <a:pt x="16622" y="277"/>
                  <a:pt x="16624" y="274"/>
                </a:cubicBezTo>
                <a:cubicBezTo>
                  <a:pt x="16636" y="257"/>
                  <a:pt x="16681" y="229"/>
                  <a:pt x="16698" y="223"/>
                </a:cubicBezTo>
                <a:cubicBezTo>
                  <a:pt x="16699" y="223"/>
                  <a:pt x="16700" y="223"/>
                  <a:pt x="16700" y="223"/>
                </a:cubicBezTo>
                <a:close/>
                <a:moveTo>
                  <a:pt x="14661" y="325"/>
                </a:moveTo>
                <a:cubicBezTo>
                  <a:pt x="14678" y="348"/>
                  <a:pt x="14684" y="365"/>
                  <a:pt x="14678" y="365"/>
                </a:cubicBezTo>
                <a:lnTo>
                  <a:pt x="14678" y="371"/>
                </a:lnTo>
                <a:cubicBezTo>
                  <a:pt x="14668" y="371"/>
                  <a:pt x="14606" y="394"/>
                  <a:pt x="14582" y="394"/>
                </a:cubicBezTo>
                <a:cubicBezTo>
                  <a:pt x="14580" y="394"/>
                  <a:pt x="14578" y="394"/>
                  <a:pt x="14576" y="393"/>
                </a:cubicBezTo>
                <a:cubicBezTo>
                  <a:pt x="14559" y="388"/>
                  <a:pt x="14565" y="371"/>
                  <a:pt x="14582" y="359"/>
                </a:cubicBezTo>
                <a:lnTo>
                  <a:pt x="14588" y="365"/>
                </a:lnTo>
                <a:cubicBezTo>
                  <a:pt x="14592" y="367"/>
                  <a:pt x="14596" y="368"/>
                  <a:pt x="14601" y="368"/>
                </a:cubicBezTo>
                <a:cubicBezTo>
                  <a:pt x="14618" y="368"/>
                  <a:pt x="14634" y="352"/>
                  <a:pt x="14639" y="348"/>
                </a:cubicBezTo>
                <a:lnTo>
                  <a:pt x="14661" y="325"/>
                </a:lnTo>
                <a:close/>
                <a:moveTo>
                  <a:pt x="14781" y="298"/>
                </a:moveTo>
                <a:cubicBezTo>
                  <a:pt x="14791" y="298"/>
                  <a:pt x="14797" y="309"/>
                  <a:pt x="14797" y="325"/>
                </a:cubicBezTo>
                <a:cubicBezTo>
                  <a:pt x="14797" y="347"/>
                  <a:pt x="14782" y="388"/>
                  <a:pt x="14762" y="388"/>
                </a:cubicBezTo>
                <a:cubicBezTo>
                  <a:pt x="14760" y="388"/>
                  <a:pt x="14759" y="388"/>
                  <a:pt x="14758" y="388"/>
                </a:cubicBezTo>
                <a:lnTo>
                  <a:pt x="14724" y="388"/>
                </a:lnTo>
                <a:cubicBezTo>
                  <a:pt x="14716" y="393"/>
                  <a:pt x="14710" y="396"/>
                  <a:pt x="14705" y="396"/>
                </a:cubicBezTo>
                <a:cubicBezTo>
                  <a:pt x="14700" y="396"/>
                  <a:pt x="14698" y="391"/>
                  <a:pt x="14701" y="382"/>
                </a:cubicBezTo>
                <a:lnTo>
                  <a:pt x="14707" y="382"/>
                </a:lnTo>
                <a:cubicBezTo>
                  <a:pt x="14729" y="365"/>
                  <a:pt x="14741" y="354"/>
                  <a:pt x="14763" y="308"/>
                </a:cubicBezTo>
                <a:lnTo>
                  <a:pt x="14769" y="303"/>
                </a:lnTo>
                <a:cubicBezTo>
                  <a:pt x="14774" y="299"/>
                  <a:pt x="14778" y="298"/>
                  <a:pt x="14781" y="298"/>
                </a:cubicBezTo>
                <a:close/>
                <a:moveTo>
                  <a:pt x="15067" y="313"/>
                </a:moveTo>
                <a:cubicBezTo>
                  <a:pt x="15083" y="313"/>
                  <a:pt x="15088" y="328"/>
                  <a:pt x="15092" y="342"/>
                </a:cubicBezTo>
                <a:lnTo>
                  <a:pt x="15092" y="348"/>
                </a:lnTo>
                <a:cubicBezTo>
                  <a:pt x="15092" y="348"/>
                  <a:pt x="15104" y="342"/>
                  <a:pt x="15110" y="337"/>
                </a:cubicBezTo>
                <a:cubicBezTo>
                  <a:pt x="15110" y="336"/>
                  <a:pt x="15111" y="335"/>
                  <a:pt x="15112" y="335"/>
                </a:cubicBezTo>
                <a:cubicBezTo>
                  <a:pt x="15120" y="335"/>
                  <a:pt x="15136" y="352"/>
                  <a:pt x="15121" y="376"/>
                </a:cubicBezTo>
                <a:cubicBezTo>
                  <a:pt x="15115" y="392"/>
                  <a:pt x="15100" y="397"/>
                  <a:pt x="15087" y="397"/>
                </a:cubicBezTo>
                <a:cubicBezTo>
                  <a:pt x="15075" y="397"/>
                  <a:pt x="15064" y="393"/>
                  <a:pt x="15058" y="388"/>
                </a:cubicBezTo>
                <a:cubicBezTo>
                  <a:pt x="15047" y="376"/>
                  <a:pt x="15036" y="354"/>
                  <a:pt x="15030" y="337"/>
                </a:cubicBezTo>
                <a:lnTo>
                  <a:pt x="15030" y="320"/>
                </a:lnTo>
                <a:cubicBezTo>
                  <a:pt x="15030" y="320"/>
                  <a:pt x="15047" y="314"/>
                  <a:pt x="15058" y="314"/>
                </a:cubicBezTo>
                <a:cubicBezTo>
                  <a:pt x="15061" y="313"/>
                  <a:pt x="15064" y="313"/>
                  <a:pt x="15067" y="313"/>
                </a:cubicBezTo>
                <a:close/>
                <a:moveTo>
                  <a:pt x="16231" y="304"/>
                </a:moveTo>
                <a:cubicBezTo>
                  <a:pt x="16237" y="304"/>
                  <a:pt x="16243" y="307"/>
                  <a:pt x="16250" y="314"/>
                </a:cubicBezTo>
                <a:lnTo>
                  <a:pt x="16261" y="331"/>
                </a:lnTo>
                <a:cubicBezTo>
                  <a:pt x="16261" y="331"/>
                  <a:pt x="16250" y="348"/>
                  <a:pt x="16250" y="348"/>
                </a:cubicBezTo>
                <a:cubicBezTo>
                  <a:pt x="16245" y="347"/>
                  <a:pt x="16241" y="346"/>
                  <a:pt x="16237" y="346"/>
                </a:cubicBezTo>
                <a:cubicBezTo>
                  <a:pt x="16204" y="346"/>
                  <a:pt x="16203" y="384"/>
                  <a:pt x="16188" y="399"/>
                </a:cubicBezTo>
                <a:lnTo>
                  <a:pt x="16176" y="405"/>
                </a:lnTo>
                <a:cubicBezTo>
                  <a:pt x="16165" y="405"/>
                  <a:pt x="16148" y="393"/>
                  <a:pt x="16148" y="376"/>
                </a:cubicBezTo>
                <a:lnTo>
                  <a:pt x="16153" y="376"/>
                </a:lnTo>
                <a:cubicBezTo>
                  <a:pt x="16182" y="359"/>
                  <a:pt x="16176" y="314"/>
                  <a:pt x="16216" y="308"/>
                </a:cubicBezTo>
                <a:lnTo>
                  <a:pt x="16222" y="308"/>
                </a:lnTo>
                <a:cubicBezTo>
                  <a:pt x="16224" y="306"/>
                  <a:pt x="16227" y="304"/>
                  <a:pt x="16231" y="304"/>
                </a:cubicBezTo>
                <a:close/>
                <a:moveTo>
                  <a:pt x="15266" y="318"/>
                </a:moveTo>
                <a:cubicBezTo>
                  <a:pt x="15272" y="318"/>
                  <a:pt x="15280" y="326"/>
                  <a:pt x="15280" y="331"/>
                </a:cubicBezTo>
                <a:cubicBezTo>
                  <a:pt x="15280" y="337"/>
                  <a:pt x="15274" y="348"/>
                  <a:pt x="15268" y="354"/>
                </a:cubicBezTo>
                <a:cubicBezTo>
                  <a:pt x="15251" y="359"/>
                  <a:pt x="15234" y="359"/>
                  <a:pt x="15217" y="371"/>
                </a:cubicBezTo>
                <a:cubicBezTo>
                  <a:pt x="15206" y="371"/>
                  <a:pt x="15200" y="382"/>
                  <a:pt x="15217" y="393"/>
                </a:cubicBezTo>
                <a:cubicBezTo>
                  <a:pt x="15217" y="399"/>
                  <a:pt x="15206" y="410"/>
                  <a:pt x="15195" y="410"/>
                </a:cubicBezTo>
                <a:lnTo>
                  <a:pt x="15189" y="405"/>
                </a:lnTo>
                <a:lnTo>
                  <a:pt x="15183" y="388"/>
                </a:lnTo>
                <a:cubicBezTo>
                  <a:pt x="15178" y="359"/>
                  <a:pt x="15200" y="331"/>
                  <a:pt x="15234" y="325"/>
                </a:cubicBezTo>
                <a:lnTo>
                  <a:pt x="15263" y="320"/>
                </a:lnTo>
                <a:cubicBezTo>
                  <a:pt x="15264" y="318"/>
                  <a:pt x="15265" y="318"/>
                  <a:pt x="15266" y="318"/>
                </a:cubicBezTo>
                <a:close/>
                <a:moveTo>
                  <a:pt x="15428" y="423"/>
                </a:moveTo>
                <a:cubicBezTo>
                  <a:pt x="15434" y="423"/>
                  <a:pt x="15440" y="426"/>
                  <a:pt x="15444" y="433"/>
                </a:cubicBezTo>
                <a:lnTo>
                  <a:pt x="15450" y="444"/>
                </a:lnTo>
                <a:lnTo>
                  <a:pt x="15456" y="456"/>
                </a:lnTo>
                <a:cubicBezTo>
                  <a:pt x="15461" y="466"/>
                  <a:pt x="15451" y="472"/>
                  <a:pt x="15427" y="473"/>
                </a:cubicBezTo>
                <a:lnTo>
                  <a:pt x="15427" y="473"/>
                </a:lnTo>
                <a:cubicBezTo>
                  <a:pt x="15424" y="472"/>
                  <a:pt x="15421" y="472"/>
                  <a:pt x="15418" y="472"/>
                </a:cubicBezTo>
                <a:cubicBezTo>
                  <a:pt x="15388" y="472"/>
                  <a:pt x="15331" y="491"/>
                  <a:pt x="15313" y="491"/>
                </a:cubicBezTo>
                <a:cubicBezTo>
                  <a:pt x="15311" y="491"/>
                  <a:pt x="15309" y="490"/>
                  <a:pt x="15308" y="490"/>
                </a:cubicBezTo>
                <a:cubicBezTo>
                  <a:pt x="15291" y="478"/>
                  <a:pt x="15314" y="461"/>
                  <a:pt x="15359" y="456"/>
                </a:cubicBezTo>
                <a:lnTo>
                  <a:pt x="15399" y="444"/>
                </a:lnTo>
                <a:lnTo>
                  <a:pt x="15410" y="439"/>
                </a:lnTo>
                <a:cubicBezTo>
                  <a:pt x="15414" y="429"/>
                  <a:pt x="15421" y="423"/>
                  <a:pt x="15428" y="423"/>
                </a:cubicBezTo>
                <a:close/>
                <a:moveTo>
                  <a:pt x="15955" y="331"/>
                </a:moveTo>
                <a:lnTo>
                  <a:pt x="15989" y="342"/>
                </a:lnTo>
                <a:cubicBezTo>
                  <a:pt x="16007" y="353"/>
                  <a:pt x="16027" y="357"/>
                  <a:pt x="16043" y="357"/>
                </a:cubicBezTo>
                <a:cubicBezTo>
                  <a:pt x="16051" y="357"/>
                  <a:pt x="16059" y="356"/>
                  <a:pt x="16063" y="354"/>
                </a:cubicBezTo>
                <a:lnTo>
                  <a:pt x="16057" y="354"/>
                </a:lnTo>
                <a:cubicBezTo>
                  <a:pt x="16063" y="348"/>
                  <a:pt x="16074" y="345"/>
                  <a:pt x="16085" y="345"/>
                </a:cubicBezTo>
                <a:cubicBezTo>
                  <a:pt x="16095" y="345"/>
                  <a:pt x="16105" y="348"/>
                  <a:pt x="16108" y="354"/>
                </a:cubicBezTo>
                <a:cubicBezTo>
                  <a:pt x="16114" y="365"/>
                  <a:pt x="16119" y="410"/>
                  <a:pt x="16108" y="410"/>
                </a:cubicBezTo>
                <a:cubicBezTo>
                  <a:pt x="16091" y="410"/>
                  <a:pt x="16080" y="427"/>
                  <a:pt x="16080" y="433"/>
                </a:cubicBezTo>
                <a:cubicBezTo>
                  <a:pt x="16076" y="437"/>
                  <a:pt x="16069" y="441"/>
                  <a:pt x="16061" y="441"/>
                </a:cubicBezTo>
                <a:cubicBezTo>
                  <a:pt x="16058" y="441"/>
                  <a:pt x="16055" y="440"/>
                  <a:pt x="16051" y="439"/>
                </a:cubicBezTo>
                <a:lnTo>
                  <a:pt x="16046" y="433"/>
                </a:lnTo>
                <a:cubicBezTo>
                  <a:pt x="16029" y="422"/>
                  <a:pt x="16017" y="410"/>
                  <a:pt x="16006" y="393"/>
                </a:cubicBezTo>
                <a:cubicBezTo>
                  <a:pt x="15997" y="382"/>
                  <a:pt x="15993" y="376"/>
                  <a:pt x="15988" y="376"/>
                </a:cubicBezTo>
                <a:cubicBezTo>
                  <a:pt x="15983" y="376"/>
                  <a:pt x="15978" y="382"/>
                  <a:pt x="15966" y="393"/>
                </a:cubicBezTo>
                <a:lnTo>
                  <a:pt x="15949" y="410"/>
                </a:lnTo>
                <a:cubicBezTo>
                  <a:pt x="15934" y="425"/>
                  <a:pt x="15889" y="458"/>
                  <a:pt x="15866" y="458"/>
                </a:cubicBezTo>
                <a:cubicBezTo>
                  <a:pt x="15863" y="458"/>
                  <a:pt x="15861" y="457"/>
                  <a:pt x="15858" y="456"/>
                </a:cubicBezTo>
                <a:cubicBezTo>
                  <a:pt x="15836" y="450"/>
                  <a:pt x="15790" y="427"/>
                  <a:pt x="15779" y="427"/>
                </a:cubicBezTo>
                <a:cubicBezTo>
                  <a:pt x="15768" y="433"/>
                  <a:pt x="15728" y="450"/>
                  <a:pt x="15717" y="450"/>
                </a:cubicBezTo>
                <a:cubicBezTo>
                  <a:pt x="15715" y="449"/>
                  <a:pt x="15714" y="449"/>
                  <a:pt x="15713" y="449"/>
                </a:cubicBezTo>
                <a:cubicBezTo>
                  <a:pt x="15703" y="449"/>
                  <a:pt x="15694" y="469"/>
                  <a:pt x="15694" y="490"/>
                </a:cubicBezTo>
                <a:lnTo>
                  <a:pt x="15666" y="478"/>
                </a:lnTo>
                <a:lnTo>
                  <a:pt x="15609" y="461"/>
                </a:lnTo>
                <a:cubicBezTo>
                  <a:pt x="15594" y="487"/>
                  <a:pt x="15565" y="508"/>
                  <a:pt x="15542" y="508"/>
                </a:cubicBezTo>
                <a:cubicBezTo>
                  <a:pt x="15540" y="508"/>
                  <a:pt x="15537" y="507"/>
                  <a:pt x="15535" y="507"/>
                </a:cubicBezTo>
                <a:lnTo>
                  <a:pt x="15558" y="478"/>
                </a:lnTo>
                <a:cubicBezTo>
                  <a:pt x="15569" y="467"/>
                  <a:pt x="15563" y="444"/>
                  <a:pt x="15563" y="433"/>
                </a:cubicBezTo>
                <a:lnTo>
                  <a:pt x="15563" y="422"/>
                </a:lnTo>
                <a:cubicBezTo>
                  <a:pt x="15563" y="412"/>
                  <a:pt x="15588" y="406"/>
                  <a:pt x="15614" y="406"/>
                </a:cubicBezTo>
                <a:cubicBezTo>
                  <a:pt x="15632" y="406"/>
                  <a:pt x="15650" y="409"/>
                  <a:pt x="15660" y="416"/>
                </a:cubicBezTo>
                <a:cubicBezTo>
                  <a:pt x="15673" y="423"/>
                  <a:pt x="15681" y="425"/>
                  <a:pt x="15683" y="425"/>
                </a:cubicBezTo>
                <a:cubicBezTo>
                  <a:pt x="15685" y="425"/>
                  <a:pt x="15685" y="424"/>
                  <a:pt x="15683" y="422"/>
                </a:cubicBezTo>
                <a:lnTo>
                  <a:pt x="15671" y="410"/>
                </a:lnTo>
                <a:lnTo>
                  <a:pt x="15666" y="405"/>
                </a:lnTo>
                <a:cubicBezTo>
                  <a:pt x="15649" y="405"/>
                  <a:pt x="15666" y="388"/>
                  <a:pt x="15711" y="371"/>
                </a:cubicBezTo>
                <a:lnTo>
                  <a:pt x="15739" y="359"/>
                </a:lnTo>
                <a:lnTo>
                  <a:pt x="15751" y="354"/>
                </a:lnTo>
                <a:cubicBezTo>
                  <a:pt x="15768" y="354"/>
                  <a:pt x="15819" y="354"/>
                  <a:pt x="15864" y="359"/>
                </a:cubicBezTo>
                <a:lnTo>
                  <a:pt x="15910" y="365"/>
                </a:lnTo>
                <a:cubicBezTo>
                  <a:pt x="15927" y="365"/>
                  <a:pt x="15927" y="359"/>
                  <a:pt x="15932" y="348"/>
                </a:cubicBezTo>
                <a:cubicBezTo>
                  <a:pt x="15932" y="342"/>
                  <a:pt x="15949" y="331"/>
                  <a:pt x="15955" y="331"/>
                </a:cubicBezTo>
                <a:close/>
                <a:moveTo>
                  <a:pt x="14000" y="512"/>
                </a:moveTo>
                <a:cubicBezTo>
                  <a:pt x="14011" y="512"/>
                  <a:pt x="14051" y="535"/>
                  <a:pt x="14071" y="535"/>
                </a:cubicBezTo>
                <a:lnTo>
                  <a:pt x="14066" y="535"/>
                </a:lnTo>
                <a:lnTo>
                  <a:pt x="14071" y="569"/>
                </a:lnTo>
                <a:cubicBezTo>
                  <a:pt x="14071" y="581"/>
                  <a:pt x="14060" y="586"/>
                  <a:pt x="14054" y="598"/>
                </a:cubicBezTo>
                <a:cubicBezTo>
                  <a:pt x="14054" y="598"/>
                  <a:pt x="14037" y="586"/>
                  <a:pt x="14031" y="581"/>
                </a:cubicBezTo>
                <a:lnTo>
                  <a:pt x="14020" y="564"/>
                </a:lnTo>
                <a:cubicBezTo>
                  <a:pt x="14009" y="541"/>
                  <a:pt x="13997" y="518"/>
                  <a:pt x="13997" y="512"/>
                </a:cubicBezTo>
                <a:cubicBezTo>
                  <a:pt x="13998" y="512"/>
                  <a:pt x="13999" y="512"/>
                  <a:pt x="14000" y="512"/>
                </a:cubicBezTo>
                <a:close/>
                <a:moveTo>
                  <a:pt x="14314" y="474"/>
                </a:moveTo>
                <a:cubicBezTo>
                  <a:pt x="14317" y="474"/>
                  <a:pt x="14318" y="486"/>
                  <a:pt x="14309" y="507"/>
                </a:cubicBezTo>
                <a:lnTo>
                  <a:pt x="14298" y="512"/>
                </a:lnTo>
                <a:lnTo>
                  <a:pt x="14258" y="529"/>
                </a:lnTo>
                <a:cubicBezTo>
                  <a:pt x="14264" y="558"/>
                  <a:pt x="14275" y="592"/>
                  <a:pt x="14275" y="603"/>
                </a:cubicBezTo>
                <a:cubicBezTo>
                  <a:pt x="14270" y="609"/>
                  <a:pt x="14258" y="609"/>
                  <a:pt x="14247" y="609"/>
                </a:cubicBezTo>
                <a:lnTo>
                  <a:pt x="14236" y="603"/>
                </a:lnTo>
                <a:lnTo>
                  <a:pt x="14213" y="586"/>
                </a:lnTo>
                <a:cubicBezTo>
                  <a:pt x="14230" y="564"/>
                  <a:pt x="14219" y="541"/>
                  <a:pt x="14190" y="524"/>
                </a:cubicBezTo>
                <a:lnTo>
                  <a:pt x="14168" y="512"/>
                </a:lnTo>
                <a:cubicBezTo>
                  <a:pt x="14162" y="507"/>
                  <a:pt x="14162" y="501"/>
                  <a:pt x="14168" y="495"/>
                </a:cubicBezTo>
                <a:cubicBezTo>
                  <a:pt x="14168" y="490"/>
                  <a:pt x="14173" y="484"/>
                  <a:pt x="14179" y="484"/>
                </a:cubicBezTo>
                <a:lnTo>
                  <a:pt x="14213" y="478"/>
                </a:lnTo>
                <a:cubicBezTo>
                  <a:pt x="14219" y="476"/>
                  <a:pt x="14224" y="474"/>
                  <a:pt x="14229" y="474"/>
                </a:cubicBezTo>
                <a:cubicBezTo>
                  <a:pt x="14234" y="474"/>
                  <a:pt x="14239" y="476"/>
                  <a:pt x="14241" y="478"/>
                </a:cubicBezTo>
                <a:lnTo>
                  <a:pt x="14247" y="478"/>
                </a:lnTo>
                <a:cubicBezTo>
                  <a:pt x="14250" y="481"/>
                  <a:pt x="14263" y="483"/>
                  <a:pt x="14276" y="483"/>
                </a:cubicBezTo>
                <a:cubicBezTo>
                  <a:pt x="14290" y="483"/>
                  <a:pt x="14304" y="481"/>
                  <a:pt x="14309" y="478"/>
                </a:cubicBezTo>
                <a:cubicBezTo>
                  <a:pt x="14311" y="475"/>
                  <a:pt x="14312" y="474"/>
                  <a:pt x="14314" y="474"/>
                </a:cubicBezTo>
                <a:close/>
                <a:moveTo>
                  <a:pt x="15555" y="600"/>
                </a:moveTo>
                <a:lnTo>
                  <a:pt x="15524" y="632"/>
                </a:lnTo>
                <a:cubicBezTo>
                  <a:pt x="15501" y="620"/>
                  <a:pt x="15518" y="603"/>
                  <a:pt x="15524" y="603"/>
                </a:cubicBezTo>
                <a:cubicBezTo>
                  <a:pt x="15526" y="601"/>
                  <a:pt x="15540" y="600"/>
                  <a:pt x="15555" y="600"/>
                </a:cubicBezTo>
                <a:close/>
                <a:moveTo>
                  <a:pt x="12692" y="592"/>
                </a:moveTo>
                <a:lnTo>
                  <a:pt x="12698" y="598"/>
                </a:lnTo>
                <a:cubicBezTo>
                  <a:pt x="12704" y="598"/>
                  <a:pt x="12709" y="615"/>
                  <a:pt x="12704" y="620"/>
                </a:cubicBezTo>
                <a:lnTo>
                  <a:pt x="12704" y="632"/>
                </a:lnTo>
                <a:cubicBezTo>
                  <a:pt x="12698" y="643"/>
                  <a:pt x="12687" y="671"/>
                  <a:pt x="12681" y="694"/>
                </a:cubicBezTo>
                <a:lnTo>
                  <a:pt x="12664" y="705"/>
                </a:lnTo>
                <a:cubicBezTo>
                  <a:pt x="12647" y="705"/>
                  <a:pt x="12630" y="694"/>
                  <a:pt x="12613" y="688"/>
                </a:cubicBezTo>
                <a:cubicBezTo>
                  <a:pt x="12573" y="688"/>
                  <a:pt x="12613" y="666"/>
                  <a:pt x="12607" y="660"/>
                </a:cubicBezTo>
                <a:lnTo>
                  <a:pt x="12596" y="649"/>
                </a:lnTo>
                <a:cubicBezTo>
                  <a:pt x="12588" y="641"/>
                  <a:pt x="12592" y="638"/>
                  <a:pt x="12599" y="638"/>
                </a:cubicBezTo>
                <a:cubicBezTo>
                  <a:pt x="12608" y="638"/>
                  <a:pt x="12621" y="642"/>
                  <a:pt x="12624" y="649"/>
                </a:cubicBezTo>
                <a:cubicBezTo>
                  <a:pt x="12630" y="657"/>
                  <a:pt x="12636" y="661"/>
                  <a:pt x="12640" y="661"/>
                </a:cubicBezTo>
                <a:cubicBezTo>
                  <a:pt x="12644" y="661"/>
                  <a:pt x="12647" y="657"/>
                  <a:pt x="12647" y="649"/>
                </a:cubicBezTo>
                <a:lnTo>
                  <a:pt x="12653" y="649"/>
                </a:lnTo>
                <a:cubicBezTo>
                  <a:pt x="12658" y="637"/>
                  <a:pt x="12681" y="598"/>
                  <a:pt x="12692" y="592"/>
                </a:cubicBezTo>
                <a:close/>
                <a:moveTo>
                  <a:pt x="12187" y="558"/>
                </a:moveTo>
                <a:cubicBezTo>
                  <a:pt x="12216" y="558"/>
                  <a:pt x="12244" y="586"/>
                  <a:pt x="12239" y="615"/>
                </a:cubicBezTo>
                <a:cubicBezTo>
                  <a:pt x="12239" y="649"/>
                  <a:pt x="12284" y="728"/>
                  <a:pt x="12278" y="739"/>
                </a:cubicBezTo>
                <a:cubicBezTo>
                  <a:pt x="12267" y="739"/>
                  <a:pt x="12244" y="739"/>
                  <a:pt x="12244" y="734"/>
                </a:cubicBezTo>
                <a:cubicBezTo>
                  <a:pt x="12244" y="714"/>
                  <a:pt x="12238" y="706"/>
                  <a:pt x="12229" y="706"/>
                </a:cubicBezTo>
                <a:cubicBezTo>
                  <a:pt x="12222" y="706"/>
                  <a:pt x="12214" y="710"/>
                  <a:pt x="12205" y="717"/>
                </a:cubicBezTo>
                <a:lnTo>
                  <a:pt x="12199" y="722"/>
                </a:lnTo>
                <a:cubicBezTo>
                  <a:pt x="12182" y="722"/>
                  <a:pt x="12170" y="711"/>
                  <a:pt x="12170" y="705"/>
                </a:cubicBezTo>
                <a:cubicBezTo>
                  <a:pt x="12170" y="700"/>
                  <a:pt x="12176" y="677"/>
                  <a:pt x="12182" y="660"/>
                </a:cubicBezTo>
                <a:lnTo>
                  <a:pt x="12182" y="660"/>
                </a:lnTo>
                <a:lnTo>
                  <a:pt x="12142" y="666"/>
                </a:lnTo>
                <a:cubicBezTo>
                  <a:pt x="12131" y="666"/>
                  <a:pt x="12119" y="666"/>
                  <a:pt x="12114" y="660"/>
                </a:cubicBezTo>
                <a:lnTo>
                  <a:pt x="12102" y="649"/>
                </a:lnTo>
                <a:cubicBezTo>
                  <a:pt x="12097" y="632"/>
                  <a:pt x="12091" y="603"/>
                  <a:pt x="12097" y="592"/>
                </a:cubicBezTo>
                <a:cubicBezTo>
                  <a:pt x="12097" y="588"/>
                  <a:pt x="12105" y="584"/>
                  <a:pt x="12116" y="584"/>
                </a:cubicBezTo>
                <a:cubicBezTo>
                  <a:pt x="12121" y="584"/>
                  <a:pt x="12126" y="585"/>
                  <a:pt x="12131" y="586"/>
                </a:cubicBezTo>
                <a:lnTo>
                  <a:pt x="12131" y="609"/>
                </a:lnTo>
                <a:cubicBezTo>
                  <a:pt x="12131" y="615"/>
                  <a:pt x="12142" y="620"/>
                  <a:pt x="12153" y="626"/>
                </a:cubicBezTo>
                <a:lnTo>
                  <a:pt x="12159" y="632"/>
                </a:lnTo>
                <a:cubicBezTo>
                  <a:pt x="12176" y="626"/>
                  <a:pt x="12182" y="615"/>
                  <a:pt x="12182" y="603"/>
                </a:cubicBezTo>
                <a:lnTo>
                  <a:pt x="12176" y="598"/>
                </a:lnTo>
                <a:lnTo>
                  <a:pt x="12170" y="592"/>
                </a:lnTo>
                <a:cubicBezTo>
                  <a:pt x="12159" y="592"/>
                  <a:pt x="12153" y="575"/>
                  <a:pt x="12159" y="558"/>
                </a:cubicBezTo>
                <a:close/>
                <a:moveTo>
                  <a:pt x="12072" y="668"/>
                </a:moveTo>
                <a:cubicBezTo>
                  <a:pt x="12078" y="668"/>
                  <a:pt x="12085" y="671"/>
                  <a:pt x="12091" y="677"/>
                </a:cubicBezTo>
                <a:lnTo>
                  <a:pt x="12091" y="694"/>
                </a:lnTo>
                <a:cubicBezTo>
                  <a:pt x="12097" y="717"/>
                  <a:pt x="12097" y="728"/>
                  <a:pt x="12125" y="728"/>
                </a:cubicBezTo>
                <a:cubicBezTo>
                  <a:pt x="12136" y="728"/>
                  <a:pt x="12136" y="762"/>
                  <a:pt x="12119" y="768"/>
                </a:cubicBezTo>
                <a:lnTo>
                  <a:pt x="12097" y="773"/>
                </a:lnTo>
                <a:cubicBezTo>
                  <a:pt x="12089" y="775"/>
                  <a:pt x="12081" y="776"/>
                  <a:pt x="12074" y="776"/>
                </a:cubicBezTo>
                <a:cubicBezTo>
                  <a:pt x="12051" y="776"/>
                  <a:pt x="12034" y="768"/>
                  <a:pt x="12034" y="751"/>
                </a:cubicBezTo>
                <a:lnTo>
                  <a:pt x="12034" y="739"/>
                </a:lnTo>
                <a:cubicBezTo>
                  <a:pt x="12040" y="728"/>
                  <a:pt x="12051" y="722"/>
                  <a:pt x="12063" y="711"/>
                </a:cubicBezTo>
                <a:cubicBezTo>
                  <a:pt x="12074" y="705"/>
                  <a:pt x="12074" y="694"/>
                  <a:pt x="12063" y="688"/>
                </a:cubicBezTo>
                <a:lnTo>
                  <a:pt x="12057" y="677"/>
                </a:lnTo>
                <a:cubicBezTo>
                  <a:pt x="12060" y="671"/>
                  <a:pt x="12066" y="668"/>
                  <a:pt x="12072" y="668"/>
                </a:cubicBezTo>
                <a:close/>
                <a:moveTo>
                  <a:pt x="9214" y="738"/>
                </a:moveTo>
                <a:cubicBezTo>
                  <a:pt x="9218" y="738"/>
                  <a:pt x="9244" y="752"/>
                  <a:pt x="9254" y="756"/>
                </a:cubicBezTo>
                <a:cubicBezTo>
                  <a:pt x="9265" y="768"/>
                  <a:pt x="9260" y="779"/>
                  <a:pt x="9237" y="790"/>
                </a:cubicBezTo>
                <a:cubicBezTo>
                  <a:pt x="9235" y="792"/>
                  <a:pt x="9233" y="793"/>
                  <a:pt x="9231" y="793"/>
                </a:cubicBezTo>
                <a:cubicBezTo>
                  <a:pt x="9215" y="793"/>
                  <a:pt x="9199" y="762"/>
                  <a:pt x="9209" y="762"/>
                </a:cubicBezTo>
                <a:cubicBezTo>
                  <a:pt x="9220" y="756"/>
                  <a:pt x="9220" y="739"/>
                  <a:pt x="9214" y="739"/>
                </a:cubicBezTo>
                <a:cubicBezTo>
                  <a:pt x="9214" y="739"/>
                  <a:pt x="9214" y="738"/>
                  <a:pt x="9214" y="738"/>
                </a:cubicBezTo>
                <a:close/>
                <a:moveTo>
                  <a:pt x="10120" y="779"/>
                </a:moveTo>
                <a:cubicBezTo>
                  <a:pt x="10121" y="779"/>
                  <a:pt x="10121" y="779"/>
                  <a:pt x="10122" y="779"/>
                </a:cubicBezTo>
                <a:cubicBezTo>
                  <a:pt x="10134" y="779"/>
                  <a:pt x="10162" y="802"/>
                  <a:pt x="10190" y="819"/>
                </a:cubicBezTo>
                <a:lnTo>
                  <a:pt x="10219" y="825"/>
                </a:lnTo>
                <a:cubicBezTo>
                  <a:pt x="10230" y="825"/>
                  <a:pt x="10236" y="836"/>
                  <a:pt x="10241" y="842"/>
                </a:cubicBezTo>
                <a:cubicBezTo>
                  <a:pt x="10241" y="853"/>
                  <a:pt x="10247" y="864"/>
                  <a:pt x="10241" y="870"/>
                </a:cubicBezTo>
                <a:cubicBezTo>
                  <a:pt x="10241" y="876"/>
                  <a:pt x="10224" y="876"/>
                  <a:pt x="10219" y="876"/>
                </a:cubicBezTo>
                <a:cubicBezTo>
                  <a:pt x="10207" y="870"/>
                  <a:pt x="10190" y="864"/>
                  <a:pt x="10179" y="859"/>
                </a:cubicBezTo>
                <a:lnTo>
                  <a:pt x="10145" y="847"/>
                </a:lnTo>
                <a:cubicBezTo>
                  <a:pt x="10127" y="870"/>
                  <a:pt x="10109" y="885"/>
                  <a:pt x="10100" y="885"/>
                </a:cubicBezTo>
                <a:cubicBezTo>
                  <a:pt x="10097" y="885"/>
                  <a:pt x="10095" y="884"/>
                  <a:pt x="10094" y="881"/>
                </a:cubicBezTo>
                <a:cubicBezTo>
                  <a:pt x="10088" y="870"/>
                  <a:pt x="10105" y="842"/>
                  <a:pt x="10111" y="836"/>
                </a:cubicBezTo>
                <a:cubicBezTo>
                  <a:pt x="10122" y="836"/>
                  <a:pt x="10128" y="830"/>
                  <a:pt x="10128" y="825"/>
                </a:cubicBezTo>
                <a:lnTo>
                  <a:pt x="10105" y="825"/>
                </a:lnTo>
                <a:cubicBezTo>
                  <a:pt x="10100" y="809"/>
                  <a:pt x="10109" y="779"/>
                  <a:pt x="10120" y="779"/>
                </a:cubicBezTo>
                <a:close/>
                <a:moveTo>
                  <a:pt x="16044" y="787"/>
                </a:moveTo>
                <a:cubicBezTo>
                  <a:pt x="16047" y="787"/>
                  <a:pt x="16052" y="788"/>
                  <a:pt x="16057" y="790"/>
                </a:cubicBezTo>
                <a:cubicBezTo>
                  <a:pt x="16063" y="790"/>
                  <a:pt x="16068" y="830"/>
                  <a:pt x="16063" y="836"/>
                </a:cubicBezTo>
                <a:cubicBezTo>
                  <a:pt x="16047" y="846"/>
                  <a:pt x="16056" y="882"/>
                  <a:pt x="16025" y="882"/>
                </a:cubicBezTo>
                <a:cubicBezTo>
                  <a:pt x="16022" y="882"/>
                  <a:pt x="16020" y="882"/>
                  <a:pt x="16017" y="881"/>
                </a:cubicBezTo>
                <a:lnTo>
                  <a:pt x="16012" y="881"/>
                </a:lnTo>
                <a:cubicBezTo>
                  <a:pt x="16009" y="895"/>
                  <a:pt x="16005" y="903"/>
                  <a:pt x="16000" y="903"/>
                </a:cubicBezTo>
                <a:cubicBezTo>
                  <a:pt x="15995" y="903"/>
                  <a:pt x="15989" y="895"/>
                  <a:pt x="15983" y="881"/>
                </a:cubicBezTo>
                <a:lnTo>
                  <a:pt x="16000" y="859"/>
                </a:lnTo>
                <a:cubicBezTo>
                  <a:pt x="16012" y="847"/>
                  <a:pt x="16023" y="836"/>
                  <a:pt x="16029" y="819"/>
                </a:cubicBezTo>
                <a:cubicBezTo>
                  <a:pt x="16029" y="805"/>
                  <a:pt x="16029" y="787"/>
                  <a:pt x="16044" y="787"/>
                </a:cubicBezTo>
                <a:close/>
                <a:moveTo>
                  <a:pt x="7172" y="830"/>
                </a:moveTo>
                <a:cubicBezTo>
                  <a:pt x="7178" y="830"/>
                  <a:pt x="7183" y="859"/>
                  <a:pt x="7183" y="870"/>
                </a:cubicBezTo>
                <a:cubicBezTo>
                  <a:pt x="7183" y="881"/>
                  <a:pt x="7155" y="898"/>
                  <a:pt x="7121" y="910"/>
                </a:cubicBezTo>
                <a:lnTo>
                  <a:pt x="7098" y="915"/>
                </a:lnTo>
                <a:lnTo>
                  <a:pt x="7087" y="915"/>
                </a:lnTo>
                <a:cubicBezTo>
                  <a:pt x="7075" y="910"/>
                  <a:pt x="7070" y="898"/>
                  <a:pt x="7075" y="881"/>
                </a:cubicBezTo>
                <a:lnTo>
                  <a:pt x="7081" y="881"/>
                </a:lnTo>
                <a:cubicBezTo>
                  <a:pt x="7104" y="870"/>
                  <a:pt x="7126" y="864"/>
                  <a:pt x="7149" y="859"/>
                </a:cubicBezTo>
                <a:cubicBezTo>
                  <a:pt x="7155" y="859"/>
                  <a:pt x="7149" y="847"/>
                  <a:pt x="7149" y="842"/>
                </a:cubicBezTo>
                <a:lnTo>
                  <a:pt x="7149" y="836"/>
                </a:lnTo>
                <a:cubicBezTo>
                  <a:pt x="7155" y="830"/>
                  <a:pt x="7166" y="830"/>
                  <a:pt x="7172" y="830"/>
                </a:cubicBezTo>
                <a:close/>
                <a:moveTo>
                  <a:pt x="9271" y="836"/>
                </a:moveTo>
                <a:cubicBezTo>
                  <a:pt x="9282" y="842"/>
                  <a:pt x="9288" y="859"/>
                  <a:pt x="9282" y="876"/>
                </a:cubicBezTo>
                <a:lnTo>
                  <a:pt x="9231" y="876"/>
                </a:lnTo>
                <a:cubicBezTo>
                  <a:pt x="9241" y="899"/>
                  <a:pt x="9239" y="918"/>
                  <a:pt x="9231" y="918"/>
                </a:cubicBezTo>
                <a:cubicBezTo>
                  <a:pt x="9230" y="918"/>
                  <a:pt x="9228" y="917"/>
                  <a:pt x="9226" y="915"/>
                </a:cubicBezTo>
                <a:cubicBezTo>
                  <a:pt x="9214" y="910"/>
                  <a:pt x="9203" y="870"/>
                  <a:pt x="9237" y="853"/>
                </a:cubicBezTo>
                <a:lnTo>
                  <a:pt x="9265" y="842"/>
                </a:lnTo>
                <a:lnTo>
                  <a:pt x="9271" y="836"/>
                </a:lnTo>
                <a:close/>
                <a:moveTo>
                  <a:pt x="4697" y="823"/>
                </a:moveTo>
                <a:cubicBezTo>
                  <a:pt x="4712" y="823"/>
                  <a:pt x="4735" y="851"/>
                  <a:pt x="4743" y="864"/>
                </a:cubicBezTo>
                <a:cubicBezTo>
                  <a:pt x="4749" y="881"/>
                  <a:pt x="4743" y="904"/>
                  <a:pt x="4721" y="921"/>
                </a:cubicBezTo>
                <a:lnTo>
                  <a:pt x="4698" y="927"/>
                </a:lnTo>
                <a:cubicBezTo>
                  <a:pt x="4695" y="928"/>
                  <a:pt x="4693" y="928"/>
                  <a:pt x="4690" y="928"/>
                </a:cubicBezTo>
                <a:cubicBezTo>
                  <a:pt x="4682" y="928"/>
                  <a:pt x="4673" y="925"/>
                  <a:pt x="4665" y="925"/>
                </a:cubicBezTo>
                <a:cubicBezTo>
                  <a:pt x="4659" y="925"/>
                  <a:pt x="4653" y="926"/>
                  <a:pt x="4647" y="932"/>
                </a:cubicBezTo>
                <a:cubicBezTo>
                  <a:pt x="4645" y="934"/>
                  <a:pt x="4643" y="935"/>
                  <a:pt x="4639" y="935"/>
                </a:cubicBezTo>
                <a:cubicBezTo>
                  <a:pt x="4630" y="935"/>
                  <a:pt x="4616" y="929"/>
                  <a:pt x="4607" y="921"/>
                </a:cubicBezTo>
                <a:cubicBezTo>
                  <a:pt x="4596" y="915"/>
                  <a:pt x="4585" y="893"/>
                  <a:pt x="4590" y="887"/>
                </a:cubicBezTo>
                <a:cubicBezTo>
                  <a:pt x="4595" y="879"/>
                  <a:pt x="4601" y="876"/>
                  <a:pt x="4606" y="876"/>
                </a:cubicBezTo>
                <a:cubicBezTo>
                  <a:pt x="4613" y="876"/>
                  <a:pt x="4621" y="881"/>
                  <a:pt x="4630" y="887"/>
                </a:cubicBezTo>
                <a:lnTo>
                  <a:pt x="4636" y="893"/>
                </a:lnTo>
                <a:cubicBezTo>
                  <a:pt x="4636" y="893"/>
                  <a:pt x="4636" y="893"/>
                  <a:pt x="4637" y="893"/>
                </a:cubicBezTo>
                <a:cubicBezTo>
                  <a:pt x="4645" y="893"/>
                  <a:pt x="4676" y="846"/>
                  <a:pt x="4687" y="830"/>
                </a:cubicBezTo>
                <a:cubicBezTo>
                  <a:pt x="4689" y="825"/>
                  <a:pt x="4693" y="823"/>
                  <a:pt x="4697" y="823"/>
                </a:cubicBezTo>
                <a:close/>
                <a:moveTo>
                  <a:pt x="6746" y="869"/>
                </a:moveTo>
                <a:cubicBezTo>
                  <a:pt x="6766" y="869"/>
                  <a:pt x="6837" y="882"/>
                  <a:pt x="6837" y="887"/>
                </a:cubicBezTo>
                <a:cubicBezTo>
                  <a:pt x="6837" y="893"/>
                  <a:pt x="6837" y="898"/>
                  <a:pt x="6837" y="904"/>
                </a:cubicBezTo>
                <a:cubicBezTo>
                  <a:pt x="6831" y="910"/>
                  <a:pt x="6820" y="915"/>
                  <a:pt x="6820" y="915"/>
                </a:cubicBezTo>
                <a:lnTo>
                  <a:pt x="6792" y="887"/>
                </a:lnTo>
                <a:cubicBezTo>
                  <a:pt x="6758" y="904"/>
                  <a:pt x="6695" y="915"/>
                  <a:pt x="6695" y="927"/>
                </a:cubicBezTo>
                <a:cubicBezTo>
                  <a:pt x="6695" y="939"/>
                  <a:pt x="6692" y="946"/>
                  <a:pt x="6688" y="946"/>
                </a:cubicBezTo>
                <a:cubicBezTo>
                  <a:pt x="6687" y="946"/>
                  <a:pt x="6685" y="945"/>
                  <a:pt x="6684" y="944"/>
                </a:cubicBezTo>
                <a:cubicBezTo>
                  <a:pt x="6678" y="938"/>
                  <a:pt x="6684" y="904"/>
                  <a:pt x="6712" y="887"/>
                </a:cubicBezTo>
                <a:lnTo>
                  <a:pt x="6741" y="870"/>
                </a:lnTo>
                <a:cubicBezTo>
                  <a:pt x="6741" y="869"/>
                  <a:pt x="6743" y="869"/>
                  <a:pt x="6746" y="869"/>
                </a:cubicBezTo>
                <a:close/>
                <a:moveTo>
                  <a:pt x="9480" y="842"/>
                </a:moveTo>
                <a:cubicBezTo>
                  <a:pt x="9494" y="842"/>
                  <a:pt x="9506" y="849"/>
                  <a:pt x="9509" y="864"/>
                </a:cubicBezTo>
                <a:lnTo>
                  <a:pt x="9538" y="870"/>
                </a:lnTo>
                <a:lnTo>
                  <a:pt x="9561" y="876"/>
                </a:lnTo>
                <a:cubicBezTo>
                  <a:pt x="9578" y="893"/>
                  <a:pt x="9583" y="927"/>
                  <a:pt x="9566" y="949"/>
                </a:cubicBezTo>
                <a:lnTo>
                  <a:pt x="9543" y="927"/>
                </a:lnTo>
                <a:cubicBezTo>
                  <a:pt x="9538" y="921"/>
                  <a:pt x="9534" y="919"/>
                  <a:pt x="9530" y="919"/>
                </a:cubicBezTo>
                <a:cubicBezTo>
                  <a:pt x="9523" y="919"/>
                  <a:pt x="9519" y="928"/>
                  <a:pt x="9515" y="932"/>
                </a:cubicBezTo>
                <a:cubicBezTo>
                  <a:pt x="9508" y="936"/>
                  <a:pt x="9502" y="937"/>
                  <a:pt x="9496" y="937"/>
                </a:cubicBezTo>
                <a:cubicBezTo>
                  <a:pt x="9472" y="937"/>
                  <a:pt x="9453" y="914"/>
                  <a:pt x="9430" y="910"/>
                </a:cubicBezTo>
                <a:cubicBezTo>
                  <a:pt x="9419" y="910"/>
                  <a:pt x="9424" y="870"/>
                  <a:pt x="9441" y="859"/>
                </a:cubicBezTo>
                <a:lnTo>
                  <a:pt x="9458" y="847"/>
                </a:lnTo>
                <a:cubicBezTo>
                  <a:pt x="9466" y="843"/>
                  <a:pt x="9474" y="842"/>
                  <a:pt x="9480" y="842"/>
                </a:cubicBezTo>
                <a:close/>
                <a:moveTo>
                  <a:pt x="11030" y="910"/>
                </a:moveTo>
                <a:lnTo>
                  <a:pt x="11030" y="915"/>
                </a:lnTo>
                <a:lnTo>
                  <a:pt x="11047" y="915"/>
                </a:lnTo>
                <a:cubicBezTo>
                  <a:pt x="11070" y="915"/>
                  <a:pt x="11081" y="927"/>
                  <a:pt x="11070" y="944"/>
                </a:cubicBezTo>
                <a:cubicBezTo>
                  <a:pt x="11067" y="951"/>
                  <a:pt x="11062" y="954"/>
                  <a:pt x="11056" y="954"/>
                </a:cubicBezTo>
                <a:cubicBezTo>
                  <a:pt x="11049" y="954"/>
                  <a:pt x="11039" y="950"/>
                  <a:pt x="11030" y="944"/>
                </a:cubicBezTo>
                <a:lnTo>
                  <a:pt x="11024" y="938"/>
                </a:lnTo>
                <a:cubicBezTo>
                  <a:pt x="11024" y="938"/>
                  <a:pt x="11023" y="937"/>
                  <a:pt x="11022" y="937"/>
                </a:cubicBezTo>
                <a:lnTo>
                  <a:pt x="11022" y="937"/>
                </a:lnTo>
                <a:cubicBezTo>
                  <a:pt x="11024" y="928"/>
                  <a:pt x="11027" y="919"/>
                  <a:pt x="11030" y="910"/>
                </a:cubicBezTo>
                <a:close/>
                <a:moveTo>
                  <a:pt x="7620" y="921"/>
                </a:moveTo>
                <a:cubicBezTo>
                  <a:pt x="7631" y="921"/>
                  <a:pt x="7648" y="932"/>
                  <a:pt x="7648" y="944"/>
                </a:cubicBezTo>
                <a:cubicBezTo>
                  <a:pt x="7643" y="949"/>
                  <a:pt x="7654" y="955"/>
                  <a:pt x="7677" y="955"/>
                </a:cubicBezTo>
                <a:lnTo>
                  <a:pt x="7688" y="949"/>
                </a:lnTo>
                <a:lnTo>
                  <a:pt x="7705" y="949"/>
                </a:lnTo>
                <a:cubicBezTo>
                  <a:pt x="7710" y="948"/>
                  <a:pt x="7715" y="947"/>
                  <a:pt x="7720" y="947"/>
                </a:cubicBezTo>
                <a:cubicBezTo>
                  <a:pt x="7731" y="947"/>
                  <a:pt x="7739" y="951"/>
                  <a:pt x="7739" y="955"/>
                </a:cubicBezTo>
                <a:lnTo>
                  <a:pt x="7739" y="961"/>
                </a:lnTo>
                <a:cubicBezTo>
                  <a:pt x="7719" y="971"/>
                  <a:pt x="7694" y="990"/>
                  <a:pt x="7681" y="990"/>
                </a:cubicBezTo>
                <a:cubicBezTo>
                  <a:pt x="7679" y="990"/>
                  <a:pt x="7678" y="990"/>
                  <a:pt x="7677" y="989"/>
                </a:cubicBezTo>
                <a:lnTo>
                  <a:pt x="7648" y="972"/>
                </a:lnTo>
                <a:cubicBezTo>
                  <a:pt x="7626" y="944"/>
                  <a:pt x="7614" y="921"/>
                  <a:pt x="7620" y="921"/>
                </a:cubicBezTo>
                <a:close/>
                <a:moveTo>
                  <a:pt x="5397" y="947"/>
                </a:moveTo>
                <a:cubicBezTo>
                  <a:pt x="5424" y="947"/>
                  <a:pt x="5472" y="951"/>
                  <a:pt x="5492" y="955"/>
                </a:cubicBezTo>
                <a:cubicBezTo>
                  <a:pt x="5521" y="955"/>
                  <a:pt x="5526" y="961"/>
                  <a:pt x="5509" y="961"/>
                </a:cubicBezTo>
                <a:cubicBezTo>
                  <a:pt x="5487" y="966"/>
                  <a:pt x="5413" y="989"/>
                  <a:pt x="5402" y="995"/>
                </a:cubicBezTo>
                <a:cubicBezTo>
                  <a:pt x="5399" y="996"/>
                  <a:pt x="5397" y="996"/>
                  <a:pt x="5395" y="996"/>
                </a:cubicBezTo>
                <a:cubicBezTo>
                  <a:pt x="5384" y="996"/>
                  <a:pt x="5373" y="988"/>
                  <a:pt x="5373" y="983"/>
                </a:cubicBezTo>
                <a:cubicBezTo>
                  <a:pt x="5368" y="978"/>
                  <a:pt x="5373" y="955"/>
                  <a:pt x="5379" y="949"/>
                </a:cubicBezTo>
                <a:cubicBezTo>
                  <a:pt x="5379" y="948"/>
                  <a:pt x="5386" y="947"/>
                  <a:pt x="5397" y="947"/>
                </a:cubicBezTo>
                <a:close/>
                <a:moveTo>
                  <a:pt x="8479" y="840"/>
                </a:moveTo>
                <a:cubicBezTo>
                  <a:pt x="8480" y="840"/>
                  <a:pt x="8481" y="841"/>
                  <a:pt x="8482" y="842"/>
                </a:cubicBezTo>
                <a:lnTo>
                  <a:pt x="8505" y="842"/>
                </a:lnTo>
                <a:cubicBezTo>
                  <a:pt x="8528" y="842"/>
                  <a:pt x="8539" y="853"/>
                  <a:pt x="8539" y="870"/>
                </a:cubicBezTo>
                <a:cubicBezTo>
                  <a:pt x="8539" y="883"/>
                  <a:pt x="8568" y="899"/>
                  <a:pt x="8580" y="899"/>
                </a:cubicBezTo>
                <a:cubicBezTo>
                  <a:pt x="8584" y="899"/>
                  <a:pt x="8586" y="897"/>
                  <a:pt x="8585" y="893"/>
                </a:cubicBezTo>
                <a:cubicBezTo>
                  <a:pt x="8585" y="888"/>
                  <a:pt x="8588" y="886"/>
                  <a:pt x="8593" y="886"/>
                </a:cubicBezTo>
                <a:cubicBezTo>
                  <a:pt x="8604" y="886"/>
                  <a:pt x="8623" y="898"/>
                  <a:pt x="8619" y="910"/>
                </a:cubicBezTo>
                <a:cubicBezTo>
                  <a:pt x="8619" y="927"/>
                  <a:pt x="8602" y="961"/>
                  <a:pt x="8579" y="978"/>
                </a:cubicBezTo>
                <a:lnTo>
                  <a:pt x="8551" y="972"/>
                </a:lnTo>
                <a:lnTo>
                  <a:pt x="8528" y="972"/>
                </a:lnTo>
                <a:cubicBezTo>
                  <a:pt x="8511" y="989"/>
                  <a:pt x="8488" y="1006"/>
                  <a:pt x="8477" y="1006"/>
                </a:cubicBezTo>
                <a:lnTo>
                  <a:pt x="8465" y="1000"/>
                </a:lnTo>
                <a:lnTo>
                  <a:pt x="8454" y="995"/>
                </a:lnTo>
                <a:cubicBezTo>
                  <a:pt x="8448" y="972"/>
                  <a:pt x="8460" y="932"/>
                  <a:pt x="8465" y="921"/>
                </a:cubicBezTo>
                <a:cubicBezTo>
                  <a:pt x="8465" y="910"/>
                  <a:pt x="8488" y="910"/>
                  <a:pt x="8500" y="910"/>
                </a:cubicBezTo>
                <a:cubicBezTo>
                  <a:pt x="8501" y="911"/>
                  <a:pt x="8503" y="912"/>
                  <a:pt x="8506" y="912"/>
                </a:cubicBezTo>
                <a:cubicBezTo>
                  <a:pt x="8511" y="912"/>
                  <a:pt x="8517" y="908"/>
                  <a:pt x="8517" y="904"/>
                </a:cubicBezTo>
                <a:lnTo>
                  <a:pt x="8517" y="898"/>
                </a:lnTo>
                <a:lnTo>
                  <a:pt x="8500" y="876"/>
                </a:lnTo>
                <a:cubicBezTo>
                  <a:pt x="8480" y="856"/>
                  <a:pt x="8473" y="840"/>
                  <a:pt x="8479" y="840"/>
                </a:cubicBezTo>
                <a:close/>
                <a:moveTo>
                  <a:pt x="10747" y="791"/>
                </a:moveTo>
                <a:cubicBezTo>
                  <a:pt x="10766" y="791"/>
                  <a:pt x="10780" y="811"/>
                  <a:pt x="10780" y="825"/>
                </a:cubicBezTo>
                <a:cubicBezTo>
                  <a:pt x="10786" y="842"/>
                  <a:pt x="10758" y="859"/>
                  <a:pt x="10752" y="859"/>
                </a:cubicBezTo>
                <a:cubicBezTo>
                  <a:pt x="10746" y="859"/>
                  <a:pt x="10724" y="893"/>
                  <a:pt x="10729" y="904"/>
                </a:cubicBezTo>
                <a:cubicBezTo>
                  <a:pt x="10734" y="914"/>
                  <a:pt x="10767" y="933"/>
                  <a:pt x="10781" y="933"/>
                </a:cubicBezTo>
                <a:cubicBezTo>
                  <a:pt x="10783" y="933"/>
                  <a:pt x="10785" y="933"/>
                  <a:pt x="10786" y="932"/>
                </a:cubicBezTo>
                <a:cubicBezTo>
                  <a:pt x="10797" y="927"/>
                  <a:pt x="10831" y="904"/>
                  <a:pt x="10854" y="893"/>
                </a:cubicBezTo>
                <a:lnTo>
                  <a:pt x="10877" y="870"/>
                </a:lnTo>
                <a:cubicBezTo>
                  <a:pt x="10888" y="859"/>
                  <a:pt x="10883" y="842"/>
                  <a:pt x="10860" y="842"/>
                </a:cubicBezTo>
                <a:lnTo>
                  <a:pt x="10837" y="836"/>
                </a:lnTo>
                <a:cubicBezTo>
                  <a:pt x="10843" y="825"/>
                  <a:pt x="10860" y="808"/>
                  <a:pt x="10877" y="802"/>
                </a:cubicBezTo>
                <a:lnTo>
                  <a:pt x="10888" y="802"/>
                </a:lnTo>
                <a:lnTo>
                  <a:pt x="10905" y="808"/>
                </a:lnTo>
                <a:cubicBezTo>
                  <a:pt x="10905" y="847"/>
                  <a:pt x="10900" y="893"/>
                  <a:pt x="10888" y="910"/>
                </a:cubicBezTo>
                <a:lnTo>
                  <a:pt x="10877" y="927"/>
                </a:lnTo>
                <a:cubicBezTo>
                  <a:pt x="10877" y="932"/>
                  <a:pt x="10865" y="938"/>
                  <a:pt x="10865" y="944"/>
                </a:cubicBezTo>
                <a:cubicBezTo>
                  <a:pt x="10860" y="961"/>
                  <a:pt x="10837" y="972"/>
                  <a:pt x="10820" y="972"/>
                </a:cubicBezTo>
                <a:cubicBezTo>
                  <a:pt x="10813" y="971"/>
                  <a:pt x="10807" y="970"/>
                  <a:pt x="10801" y="970"/>
                </a:cubicBezTo>
                <a:cubicBezTo>
                  <a:pt x="10781" y="970"/>
                  <a:pt x="10764" y="977"/>
                  <a:pt x="10746" y="995"/>
                </a:cubicBezTo>
                <a:lnTo>
                  <a:pt x="10724" y="1023"/>
                </a:lnTo>
                <a:cubicBezTo>
                  <a:pt x="10718" y="1008"/>
                  <a:pt x="10709" y="1001"/>
                  <a:pt x="10700" y="1001"/>
                </a:cubicBezTo>
                <a:cubicBezTo>
                  <a:pt x="10692" y="1001"/>
                  <a:pt x="10684" y="1007"/>
                  <a:pt x="10678" y="1017"/>
                </a:cubicBezTo>
                <a:lnTo>
                  <a:pt x="10661" y="1023"/>
                </a:lnTo>
                <a:lnTo>
                  <a:pt x="10639" y="1029"/>
                </a:lnTo>
                <a:cubicBezTo>
                  <a:pt x="10637" y="1028"/>
                  <a:pt x="10635" y="1027"/>
                  <a:pt x="10634" y="1027"/>
                </a:cubicBezTo>
                <a:lnTo>
                  <a:pt x="10634" y="1027"/>
                </a:lnTo>
                <a:cubicBezTo>
                  <a:pt x="10626" y="1011"/>
                  <a:pt x="10616" y="992"/>
                  <a:pt x="10604" y="972"/>
                </a:cubicBezTo>
                <a:lnTo>
                  <a:pt x="10610" y="961"/>
                </a:lnTo>
                <a:cubicBezTo>
                  <a:pt x="10618" y="953"/>
                  <a:pt x="10626" y="940"/>
                  <a:pt x="10639" y="940"/>
                </a:cubicBezTo>
                <a:cubicBezTo>
                  <a:pt x="10645" y="940"/>
                  <a:pt x="10652" y="942"/>
                  <a:pt x="10661" y="949"/>
                </a:cubicBezTo>
                <a:lnTo>
                  <a:pt x="10678" y="966"/>
                </a:lnTo>
                <a:cubicBezTo>
                  <a:pt x="10690" y="932"/>
                  <a:pt x="10701" y="819"/>
                  <a:pt x="10729" y="796"/>
                </a:cubicBezTo>
                <a:cubicBezTo>
                  <a:pt x="10735" y="792"/>
                  <a:pt x="10741" y="791"/>
                  <a:pt x="10747" y="791"/>
                </a:cubicBezTo>
                <a:close/>
                <a:moveTo>
                  <a:pt x="11293" y="892"/>
                </a:moveTo>
                <a:cubicBezTo>
                  <a:pt x="11294" y="892"/>
                  <a:pt x="11295" y="892"/>
                  <a:pt x="11297" y="893"/>
                </a:cubicBezTo>
                <a:cubicBezTo>
                  <a:pt x="11308" y="898"/>
                  <a:pt x="11325" y="910"/>
                  <a:pt x="11331" y="910"/>
                </a:cubicBezTo>
                <a:cubicBezTo>
                  <a:pt x="11341" y="899"/>
                  <a:pt x="11350" y="895"/>
                  <a:pt x="11358" y="895"/>
                </a:cubicBezTo>
                <a:cubicBezTo>
                  <a:pt x="11375" y="895"/>
                  <a:pt x="11387" y="915"/>
                  <a:pt x="11399" y="927"/>
                </a:cubicBezTo>
                <a:cubicBezTo>
                  <a:pt x="11410" y="938"/>
                  <a:pt x="11444" y="927"/>
                  <a:pt x="11433" y="955"/>
                </a:cubicBezTo>
                <a:cubicBezTo>
                  <a:pt x="11427" y="978"/>
                  <a:pt x="11427" y="1006"/>
                  <a:pt x="11410" y="1023"/>
                </a:cubicBezTo>
                <a:lnTo>
                  <a:pt x="11387" y="1046"/>
                </a:lnTo>
                <a:cubicBezTo>
                  <a:pt x="11359" y="1017"/>
                  <a:pt x="11353" y="995"/>
                  <a:pt x="11370" y="995"/>
                </a:cubicBezTo>
                <a:lnTo>
                  <a:pt x="11382" y="989"/>
                </a:lnTo>
                <a:cubicBezTo>
                  <a:pt x="11387" y="989"/>
                  <a:pt x="11399" y="978"/>
                  <a:pt x="11399" y="972"/>
                </a:cubicBezTo>
                <a:cubicBezTo>
                  <a:pt x="11399" y="966"/>
                  <a:pt x="11387" y="955"/>
                  <a:pt x="11382" y="955"/>
                </a:cubicBezTo>
                <a:lnTo>
                  <a:pt x="11359" y="949"/>
                </a:lnTo>
                <a:cubicBezTo>
                  <a:pt x="11331" y="944"/>
                  <a:pt x="11302" y="944"/>
                  <a:pt x="11302" y="944"/>
                </a:cubicBezTo>
                <a:cubicBezTo>
                  <a:pt x="11302" y="944"/>
                  <a:pt x="11285" y="978"/>
                  <a:pt x="11291" y="995"/>
                </a:cubicBezTo>
                <a:cubicBezTo>
                  <a:pt x="11302" y="1006"/>
                  <a:pt x="11280" y="1034"/>
                  <a:pt x="11268" y="1034"/>
                </a:cubicBezTo>
                <a:lnTo>
                  <a:pt x="11223" y="1034"/>
                </a:lnTo>
                <a:cubicBezTo>
                  <a:pt x="11206" y="1034"/>
                  <a:pt x="11183" y="1029"/>
                  <a:pt x="11161" y="1029"/>
                </a:cubicBezTo>
                <a:cubicBezTo>
                  <a:pt x="11132" y="1029"/>
                  <a:pt x="11104" y="1046"/>
                  <a:pt x="11075" y="1046"/>
                </a:cubicBezTo>
                <a:lnTo>
                  <a:pt x="11047" y="1046"/>
                </a:lnTo>
                <a:cubicBezTo>
                  <a:pt x="11025" y="1033"/>
                  <a:pt x="11014" y="996"/>
                  <a:pt x="11020" y="952"/>
                </a:cubicBezTo>
                <a:lnTo>
                  <a:pt x="11020" y="952"/>
                </a:lnTo>
                <a:cubicBezTo>
                  <a:pt x="11042" y="962"/>
                  <a:pt x="11067" y="978"/>
                  <a:pt x="11081" y="983"/>
                </a:cubicBezTo>
                <a:cubicBezTo>
                  <a:pt x="11099" y="994"/>
                  <a:pt x="11113" y="1001"/>
                  <a:pt x="11119" y="1001"/>
                </a:cubicBezTo>
                <a:cubicBezTo>
                  <a:pt x="11122" y="1001"/>
                  <a:pt x="11123" y="999"/>
                  <a:pt x="11121" y="995"/>
                </a:cubicBezTo>
                <a:lnTo>
                  <a:pt x="11121" y="989"/>
                </a:lnTo>
                <a:cubicBezTo>
                  <a:pt x="11109" y="972"/>
                  <a:pt x="11075" y="966"/>
                  <a:pt x="11098" y="938"/>
                </a:cubicBezTo>
                <a:cubicBezTo>
                  <a:pt x="11102" y="935"/>
                  <a:pt x="11105" y="933"/>
                  <a:pt x="11108" y="933"/>
                </a:cubicBezTo>
                <a:cubicBezTo>
                  <a:pt x="11119" y="933"/>
                  <a:pt x="11128" y="950"/>
                  <a:pt x="11140" y="950"/>
                </a:cubicBezTo>
                <a:cubicBezTo>
                  <a:pt x="11141" y="950"/>
                  <a:pt x="11142" y="950"/>
                  <a:pt x="11144" y="949"/>
                </a:cubicBezTo>
                <a:lnTo>
                  <a:pt x="11155" y="949"/>
                </a:lnTo>
                <a:cubicBezTo>
                  <a:pt x="11158" y="944"/>
                  <a:pt x="11165" y="942"/>
                  <a:pt x="11173" y="942"/>
                </a:cubicBezTo>
                <a:cubicBezTo>
                  <a:pt x="11191" y="942"/>
                  <a:pt x="11217" y="953"/>
                  <a:pt x="11229" y="961"/>
                </a:cubicBezTo>
                <a:cubicBezTo>
                  <a:pt x="11233" y="964"/>
                  <a:pt x="11237" y="965"/>
                  <a:pt x="11241" y="965"/>
                </a:cubicBezTo>
                <a:cubicBezTo>
                  <a:pt x="11255" y="965"/>
                  <a:pt x="11263" y="941"/>
                  <a:pt x="11263" y="932"/>
                </a:cubicBezTo>
                <a:cubicBezTo>
                  <a:pt x="11263" y="922"/>
                  <a:pt x="11277" y="892"/>
                  <a:pt x="11293" y="892"/>
                </a:cubicBezTo>
                <a:close/>
                <a:moveTo>
                  <a:pt x="15024" y="938"/>
                </a:moveTo>
                <a:cubicBezTo>
                  <a:pt x="15035" y="938"/>
                  <a:pt x="15070" y="973"/>
                  <a:pt x="15089" y="973"/>
                </a:cubicBezTo>
                <a:cubicBezTo>
                  <a:pt x="15090" y="973"/>
                  <a:pt x="15091" y="972"/>
                  <a:pt x="15092" y="972"/>
                </a:cubicBezTo>
                <a:cubicBezTo>
                  <a:pt x="15115" y="972"/>
                  <a:pt x="15110" y="978"/>
                  <a:pt x="15092" y="989"/>
                </a:cubicBezTo>
                <a:lnTo>
                  <a:pt x="15087" y="989"/>
                </a:lnTo>
                <a:lnTo>
                  <a:pt x="15075" y="983"/>
                </a:lnTo>
                <a:lnTo>
                  <a:pt x="15030" y="978"/>
                </a:lnTo>
                <a:cubicBezTo>
                  <a:pt x="15019" y="995"/>
                  <a:pt x="15013" y="1023"/>
                  <a:pt x="15013" y="1034"/>
                </a:cubicBezTo>
                <a:lnTo>
                  <a:pt x="15007" y="1040"/>
                </a:lnTo>
                <a:cubicBezTo>
                  <a:pt x="15002" y="1046"/>
                  <a:pt x="14990" y="1046"/>
                  <a:pt x="14985" y="1046"/>
                </a:cubicBezTo>
                <a:lnTo>
                  <a:pt x="14979" y="1046"/>
                </a:lnTo>
                <a:cubicBezTo>
                  <a:pt x="14973" y="1040"/>
                  <a:pt x="14985" y="995"/>
                  <a:pt x="14990" y="978"/>
                </a:cubicBezTo>
                <a:cubicBezTo>
                  <a:pt x="14996" y="966"/>
                  <a:pt x="15013" y="944"/>
                  <a:pt x="15024" y="938"/>
                </a:cubicBezTo>
                <a:close/>
                <a:moveTo>
                  <a:pt x="7172" y="978"/>
                </a:moveTo>
                <a:cubicBezTo>
                  <a:pt x="7229" y="983"/>
                  <a:pt x="7274" y="1017"/>
                  <a:pt x="7263" y="1057"/>
                </a:cubicBezTo>
                <a:lnTo>
                  <a:pt x="7217" y="1040"/>
                </a:lnTo>
                <a:cubicBezTo>
                  <a:pt x="7215" y="1039"/>
                  <a:pt x="7212" y="1039"/>
                  <a:pt x="7209" y="1039"/>
                </a:cubicBezTo>
                <a:cubicBezTo>
                  <a:pt x="7197" y="1039"/>
                  <a:pt x="7181" y="1046"/>
                  <a:pt x="7172" y="1046"/>
                </a:cubicBezTo>
                <a:lnTo>
                  <a:pt x="7155" y="1046"/>
                </a:lnTo>
                <a:cubicBezTo>
                  <a:pt x="7146" y="1043"/>
                  <a:pt x="7132" y="1043"/>
                  <a:pt x="7119" y="1043"/>
                </a:cubicBezTo>
                <a:cubicBezTo>
                  <a:pt x="7107" y="1043"/>
                  <a:pt x="7095" y="1043"/>
                  <a:pt x="7092" y="1040"/>
                </a:cubicBezTo>
                <a:cubicBezTo>
                  <a:pt x="7081" y="1040"/>
                  <a:pt x="7047" y="1000"/>
                  <a:pt x="7058" y="995"/>
                </a:cubicBezTo>
                <a:cubicBezTo>
                  <a:pt x="7060" y="991"/>
                  <a:pt x="7063" y="989"/>
                  <a:pt x="7067" y="989"/>
                </a:cubicBezTo>
                <a:cubicBezTo>
                  <a:pt x="7075" y="989"/>
                  <a:pt x="7085" y="997"/>
                  <a:pt x="7092" y="1012"/>
                </a:cubicBezTo>
                <a:lnTo>
                  <a:pt x="7132" y="995"/>
                </a:lnTo>
                <a:lnTo>
                  <a:pt x="7172" y="978"/>
                </a:lnTo>
                <a:close/>
                <a:moveTo>
                  <a:pt x="6434" y="972"/>
                </a:moveTo>
                <a:cubicBezTo>
                  <a:pt x="6445" y="972"/>
                  <a:pt x="6456" y="973"/>
                  <a:pt x="6463" y="978"/>
                </a:cubicBezTo>
                <a:lnTo>
                  <a:pt x="6491" y="995"/>
                </a:lnTo>
                <a:cubicBezTo>
                  <a:pt x="6514" y="1034"/>
                  <a:pt x="6519" y="1063"/>
                  <a:pt x="6502" y="1063"/>
                </a:cubicBezTo>
                <a:cubicBezTo>
                  <a:pt x="6485" y="1063"/>
                  <a:pt x="6457" y="1046"/>
                  <a:pt x="6463" y="1046"/>
                </a:cubicBezTo>
                <a:cubicBezTo>
                  <a:pt x="6463" y="1040"/>
                  <a:pt x="6457" y="1034"/>
                  <a:pt x="6440" y="1029"/>
                </a:cubicBezTo>
                <a:lnTo>
                  <a:pt x="6429" y="1017"/>
                </a:lnTo>
                <a:cubicBezTo>
                  <a:pt x="6417" y="1006"/>
                  <a:pt x="6378" y="1012"/>
                  <a:pt x="6395" y="983"/>
                </a:cubicBezTo>
                <a:cubicBezTo>
                  <a:pt x="6398" y="976"/>
                  <a:pt x="6417" y="972"/>
                  <a:pt x="6434" y="972"/>
                </a:cubicBezTo>
                <a:close/>
                <a:moveTo>
                  <a:pt x="9680" y="989"/>
                </a:moveTo>
                <a:lnTo>
                  <a:pt x="9691" y="1000"/>
                </a:lnTo>
                <a:lnTo>
                  <a:pt x="9708" y="1012"/>
                </a:lnTo>
                <a:cubicBezTo>
                  <a:pt x="9714" y="1040"/>
                  <a:pt x="9708" y="1063"/>
                  <a:pt x="9691" y="1063"/>
                </a:cubicBezTo>
                <a:cubicBezTo>
                  <a:pt x="9680" y="1063"/>
                  <a:pt x="9640" y="1029"/>
                  <a:pt x="9640" y="1017"/>
                </a:cubicBezTo>
                <a:cubicBezTo>
                  <a:pt x="9640" y="1000"/>
                  <a:pt x="9657" y="989"/>
                  <a:pt x="9680" y="989"/>
                </a:cubicBezTo>
                <a:close/>
                <a:moveTo>
                  <a:pt x="9532" y="989"/>
                </a:moveTo>
                <a:cubicBezTo>
                  <a:pt x="9606" y="1006"/>
                  <a:pt x="9629" y="1023"/>
                  <a:pt x="9617" y="1029"/>
                </a:cubicBezTo>
                <a:lnTo>
                  <a:pt x="9583" y="1046"/>
                </a:lnTo>
                <a:cubicBezTo>
                  <a:pt x="9559" y="1058"/>
                  <a:pt x="9538" y="1064"/>
                  <a:pt x="9524" y="1064"/>
                </a:cubicBezTo>
                <a:cubicBezTo>
                  <a:pt x="9511" y="1064"/>
                  <a:pt x="9504" y="1059"/>
                  <a:pt x="9504" y="1051"/>
                </a:cubicBezTo>
                <a:lnTo>
                  <a:pt x="9504" y="1023"/>
                </a:lnTo>
                <a:cubicBezTo>
                  <a:pt x="9504" y="1006"/>
                  <a:pt x="9509" y="989"/>
                  <a:pt x="9521" y="989"/>
                </a:cubicBezTo>
                <a:close/>
                <a:moveTo>
                  <a:pt x="10900" y="1006"/>
                </a:moveTo>
                <a:lnTo>
                  <a:pt x="10911" y="1012"/>
                </a:lnTo>
                <a:cubicBezTo>
                  <a:pt x="10917" y="1023"/>
                  <a:pt x="10911" y="1034"/>
                  <a:pt x="10905" y="1040"/>
                </a:cubicBezTo>
                <a:cubicBezTo>
                  <a:pt x="10901" y="1040"/>
                  <a:pt x="10881" y="1031"/>
                  <a:pt x="10869" y="1031"/>
                </a:cubicBezTo>
                <a:cubicBezTo>
                  <a:pt x="10864" y="1031"/>
                  <a:pt x="10861" y="1032"/>
                  <a:pt x="10860" y="1034"/>
                </a:cubicBezTo>
                <a:cubicBezTo>
                  <a:pt x="10860" y="1047"/>
                  <a:pt x="10825" y="1054"/>
                  <a:pt x="10798" y="1054"/>
                </a:cubicBezTo>
                <a:cubicBezTo>
                  <a:pt x="10789" y="1054"/>
                  <a:pt x="10780" y="1053"/>
                  <a:pt x="10775" y="1051"/>
                </a:cubicBezTo>
                <a:cubicBezTo>
                  <a:pt x="10752" y="1046"/>
                  <a:pt x="10729" y="1046"/>
                  <a:pt x="10718" y="1046"/>
                </a:cubicBezTo>
                <a:lnTo>
                  <a:pt x="10712" y="1051"/>
                </a:lnTo>
                <a:lnTo>
                  <a:pt x="10707" y="1063"/>
                </a:lnTo>
                <a:cubicBezTo>
                  <a:pt x="10706" y="1064"/>
                  <a:pt x="10704" y="1064"/>
                  <a:pt x="10703" y="1064"/>
                </a:cubicBezTo>
                <a:cubicBezTo>
                  <a:pt x="10699" y="1064"/>
                  <a:pt x="10695" y="1056"/>
                  <a:pt x="10695" y="1051"/>
                </a:cubicBezTo>
                <a:cubicBezTo>
                  <a:pt x="10690" y="1040"/>
                  <a:pt x="10724" y="1029"/>
                  <a:pt x="10758" y="1023"/>
                </a:cubicBezTo>
                <a:lnTo>
                  <a:pt x="10758" y="1017"/>
                </a:lnTo>
                <a:lnTo>
                  <a:pt x="10786" y="1017"/>
                </a:lnTo>
                <a:lnTo>
                  <a:pt x="10814" y="1012"/>
                </a:lnTo>
                <a:cubicBezTo>
                  <a:pt x="10843" y="1012"/>
                  <a:pt x="10877" y="1006"/>
                  <a:pt x="10888" y="1006"/>
                </a:cubicBezTo>
                <a:close/>
                <a:moveTo>
                  <a:pt x="15606" y="981"/>
                </a:moveTo>
                <a:cubicBezTo>
                  <a:pt x="15629" y="981"/>
                  <a:pt x="15635" y="1006"/>
                  <a:pt x="15626" y="1040"/>
                </a:cubicBezTo>
                <a:lnTo>
                  <a:pt x="15626" y="1034"/>
                </a:lnTo>
                <a:lnTo>
                  <a:pt x="15580" y="1029"/>
                </a:lnTo>
                <a:cubicBezTo>
                  <a:pt x="15578" y="1028"/>
                  <a:pt x="15576" y="1027"/>
                  <a:pt x="15573" y="1027"/>
                </a:cubicBezTo>
                <a:cubicBezTo>
                  <a:pt x="15563" y="1027"/>
                  <a:pt x="15552" y="1036"/>
                  <a:pt x="15552" y="1040"/>
                </a:cubicBezTo>
                <a:cubicBezTo>
                  <a:pt x="15552" y="1057"/>
                  <a:pt x="15545" y="1065"/>
                  <a:pt x="15532" y="1065"/>
                </a:cubicBezTo>
                <a:cubicBezTo>
                  <a:pt x="15528" y="1065"/>
                  <a:pt x="15523" y="1064"/>
                  <a:pt x="15518" y="1063"/>
                </a:cubicBezTo>
                <a:cubicBezTo>
                  <a:pt x="15518" y="1063"/>
                  <a:pt x="15512" y="1046"/>
                  <a:pt x="15512" y="1040"/>
                </a:cubicBezTo>
                <a:cubicBezTo>
                  <a:pt x="15512" y="1023"/>
                  <a:pt x="15507" y="1012"/>
                  <a:pt x="15529" y="1006"/>
                </a:cubicBezTo>
                <a:cubicBezTo>
                  <a:pt x="15546" y="1006"/>
                  <a:pt x="15558" y="995"/>
                  <a:pt x="15569" y="989"/>
                </a:cubicBezTo>
                <a:lnTo>
                  <a:pt x="15592" y="983"/>
                </a:lnTo>
                <a:cubicBezTo>
                  <a:pt x="15597" y="982"/>
                  <a:pt x="15602" y="981"/>
                  <a:pt x="15606" y="981"/>
                </a:cubicBezTo>
                <a:close/>
                <a:moveTo>
                  <a:pt x="10985" y="941"/>
                </a:moveTo>
                <a:cubicBezTo>
                  <a:pt x="10991" y="941"/>
                  <a:pt x="10998" y="943"/>
                  <a:pt x="11007" y="946"/>
                </a:cubicBezTo>
                <a:lnTo>
                  <a:pt x="11007" y="946"/>
                </a:lnTo>
                <a:cubicBezTo>
                  <a:pt x="11002" y="953"/>
                  <a:pt x="10999" y="962"/>
                  <a:pt x="10996" y="972"/>
                </a:cubicBezTo>
                <a:lnTo>
                  <a:pt x="10985" y="989"/>
                </a:lnTo>
                <a:lnTo>
                  <a:pt x="10973" y="1006"/>
                </a:lnTo>
                <a:cubicBezTo>
                  <a:pt x="10985" y="1017"/>
                  <a:pt x="10985" y="1040"/>
                  <a:pt x="10973" y="1057"/>
                </a:cubicBezTo>
                <a:lnTo>
                  <a:pt x="10956" y="1069"/>
                </a:lnTo>
                <a:cubicBezTo>
                  <a:pt x="10956" y="1069"/>
                  <a:pt x="10945" y="1057"/>
                  <a:pt x="10939" y="1057"/>
                </a:cubicBezTo>
                <a:lnTo>
                  <a:pt x="10968" y="972"/>
                </a:lnTo>
                <a:lnTo>
                  <a:pt x="10973" y="949"/>
                </a:lnTo>
                <a:cubicBezTo>
                  <a:pt x="10974" y="943"/>
                  <a:pt x="10979" y="941"/>
                  <a:pt x="10985" y="941"/>
                </a:cubicBezTo>
                <a:close/>
                <a:moveTo>
                  <a:pt x="9149" y="1003"/>
                </a:moveTo>
                <a:cubicBezTo>
                  <a:pt x="9161" y="1003"/>
                  <a:pt x="9172" y="1006"/>
                  <a:pt x="9180" y="1012"/>
                </a:cubicBezTo>
                <a:cubicBezTo>
                  <a:pt x="9192" y="1023"/>
                  <a:pt x="9214" y="1069"/>
                  <a:pt x="9192" y="1080"/>
                </a:cubicBezTo>
                <a:lnTo>
                  <a:pt x="9163" y="1086"/>
                </a:lnTo>
                <a:lnTo>
                  <a:pt x="9141" y="1086"/>
                </a:lnTo>
                <a:cubicBezTo>
                  <a:pt x="9107" y="1086"/>
                  <a:pt x="9101" y="1023"/>
                  <a:pt x="9118" y="1012"/>
                </a:cubicBezTo>
                <a:cubicBezTo>
                  <a:pt x="9126" y="1006"/>
                  <a:pt x="9138" y="1003"/>
                  <a:pt x="9149" y="1003"/>
                </a:cubicBezTo>
                <a:close/>
                <a:moveTo>
                  <a:pt x="6939" y="972"/>
                </a:moveTo>
                <a:cubicBezTo>
                  <a:pt x="6956" y="978"/>
                  <a:pt x="6962" y="1000"/>
                  <a:pt x="6956" y="1006"/>
                </a:cubicBezTo>
                <a:cubicBezTo>
                  <a:pt x="6956" y="1013"/>
                  <a:pt x="6966" y="1015"/>
                  <a:pt x="6976" y="1015"/>
                </a:cubicBezTo>
                <a:cubicBezTo>
                  <a:pt x="6984" y="1015"/>
                  <a:pt x="6991" y="1014"/>
                  <a:pt x="6996" y="1012"/>
                </a:cubicBezTo>
                <a:cubicBezTo>
                  <a:pt x="7013" y="1012"/>
                  <a:pt x="7019" y="1017"/>
                  <a:pt x="7019" y="1017"/>
                </a:cubicBezTo>
                <a:cubicBezTo>
                  <a:pt x="7019" y="1023"/>
                  <a:pt x="6990" y="1057"/>
                  <a:pt x="6979" y="1063"/>
                </a:cubicBezTo>
                <a:cubicBezTo>
                  <a:pt x="6975" y="1066"/>
                  <a:pt x="6970" y="1068"/>
                  <a:pt x="6965" y="1068"/>
                </a:cubicBezTo>
                <a:cubicBezTo>
                  <a:pt x="6952" y="1068"/>
                  <a:pt x="6937" y="1061"/>
                  <a:pt x="6934" y="1057"/>
                </a:cubicBezTo>
                <a:cubicBezTo>
                  <a:pt x="6932" y="1056"/>
                  <a:pt x="6930" y="1056"/>
                  <a:pt x="6928" y="1056"/>
                </a:cubicBezTo>
                <a:cubicBezTo>
                  <a:pt x="6916" y="1056"/>
                  <a:pt x="6899" y="1070"/>
                  <a:pt x="6894" y="1080"/>
                </a:cubicBezTo>
                <a:cubicBezTo>
                  <a:pt x="6891" y="1085"/>
                  <a:pt x="6884" y="1086"/>
                  <a:pt x="6875" y="1086"/>
                </a:cubicBezTo>
                <a:cubicBezTo>
                  <a:pt x="6863" y="1086"/>
                  <a:pt x="6849" y="1083"/>
                  <a:pt x="6843" y="1080"/>
                </a:cubicBezTo>
                <a:cubicBezTo>
                  <a:pt x="6831" y="1074"/>
                  <a:pt x="6797" y="1069"/>
                  <a:pt x="6786" y="1069"/>
                </a:cubicBezTo>
                <a:cubicBezTo>
                  <a:pt x="6777" y="1069"/>
                  <a:pt x="6742" y="1083"/>
                  <a:pt x="6723" y="1083"/>
                </a:cubicBezTo>
                <a:cubicBezTo>
                  <a:pt x="6718" y="1083"/>
                  <a:pt x="6715" y="1082"/>
                  <a:pt x="6712" y="1080"/>
                </a:cubicBezTo>
                <a:cubicBezTo>
                  <a:pt x="6707" y="1069"/>
                  <a:pt x="6746" y="1040"/>
                  <a:pt x="6803" y="1017"/>
                </a:cubicBezTo>
                <a:lnTo>
                  <a:pt x="6831" y="1034"/>
                </a:lnTo>
                <a:lnTo>
                  <a:pt x="6837" y="1040"/>
                </a:lnTo>
                <a:cubicBezTo>
                  <a:pt x="6837" y="1047"/>
                  <a:pt x="6841" y="1050"/>
                  <a:pt x="6848" y="1050"/>
                </a:cubicBezTo>
                <a:cubicBezTo>
                  <a:pt x="6852" y="1050"/>
                  <a:pt x="6858" y="1048"/>
                  <a:pt x="6865" y="1046"/>
                </a:cubicBezTo>
                <a:cubicBezTo>
                  <a:pt x="6882" y="1034"/>
                  <a:pt x="6917" y="983"/>
                  <a:pt x="6917" y="972"/>
                </a:cubicBezTo>
                <a:close/>
                <a:moveTo>
                  <a:pt x="9313" y="1032"/>
                </a:moveTo>
                <a:cubicBezTo>
                  <a:pt x="9318" y="1032"/>
                  <a:pt x="9323" y="1033"/>
                  <a:pt x="9328" y="1034"/>
                </a:cubicBezTo>
                <a:cubicBezTo>
                  <a:pt x="9345" y="1046"/>
                  <a:pt x="9458" y="1040"/>
                  <a:pt x="9458" y="1051"/>
                </a:cubicBezTo>
                <a:cubicBezTo>
                  <a:pt x="9464" y="1063"/>
                  <a:pt x="9458" y="1080"/>
                  <a:pt x="9447" y="1086"/>
                </a:cubicBezTo>
                <a:cubicBezTo>
                  <a:pt x="9433" y="1086"/>
                  <a:pt x="9419" y="1087"/>
                  <a:pt x="9405" y="1087"/>
                </a:cubicBezTo>
                <a:cubicBezTo>
                  <a:pt x="9392" y="1087"/>
                  <a:pt x="9379" y="1086"/>
                  <a:pt x="9368" y="1080"/>
                </a:cubicBezTo>
                <a:lnTo>
                  <a:pt x="9334" y="1063"/>
                </a:lnTo>
                <a:cubicBezTo>
                  <a:pt x="9317" y="1086"/>
                  <a:pt x="9277" y="1086"/>
                  <a:pt x="9271" y="1086"/>
                </a:cubicBezTo>
                <a:cubicBezTo>
                  <a:pt x="9260" y="1080"/>
                  <a:pt x="9277" y="1051"/>
                  <a:pt x="9282" y="1040"/>
                </a:cubicBezTo>
                <a:cubicBezTo>
                  <a:pt x="9291" y="1036"/>
                  <a:pt x="9301" y="1032"/>
                  <a:pt x="9313" y="1032"/>
                </a:cubicBezTo>
                <a:close/>
                <a:moveTo>
                  <a:pt x="10505" y="934"/>
                </a:moveTo>
                <a:cubicBezTo>
                  <a:pt x="10535" y="934"/>
                  <a:pt x="10552" y="944"/>
                  <a:pt x="10548" y="961"/>
                </a:cubicBezTo>
                <a:lnTo>
                  <a:pt x="10536" y="983"/>
                </a:lnTo>
                <a:lnTo>
                  <a:pt x="10519" y="1006"/>
                </a:lnTo>
                <a:cubicBezTo>
                  <a:pt x="10506" y="1002"/>
                  <a:pt x="10495" y="1000"/>
                  <a:pt x="10486" y="1000"/>
                </a:cubicBezTo>
                <a:cubicBezTo>
                  <a:pt x="10472" y="1000"/>
                  <a:pt x="10465" y="1005"/>
                  <a:pt x="10468" y="1012"/>
                </a:cubicBezTo>
                <a:cubicBezTo>
                  <a:pt x="10474" y="1023"/>
                  <a:pt x="10531" y="1069"/>
                  <a:pt x="10536" y="1080"/>
                </a:cubicBezTo>
                <a:cubicBezTo>
                  <a:pt x="10548" y="1091"/>
                  <a:pt x="10536" y="1103"/>
                  <a:pt x="10519" y="1103"/>
                </a:cubicBezTo>
                <a:lnTo>
                  <a:pt x="10480" y="1103"/>
                </a:lnTo>
                <a:cubicBezTo>
                  <a:pt x="10468" y="1086"/>
                  <a:pt x="10451" y="1069"/>
                  <a:pt x="10446" y="1057"/>
                </a:cubicBezTo>
                <a:lnTo>
                  <a:pt x="10440" y="1051"/>
                </a:lnTo>
                <a:lnTo>
                  <a:pt x="10395" y="1012"/>
                </a:lnTo>
                <a:cubicBezTo>
                  <a:pt x="10417" y="989"/>
                  <a:pt x="10434" y="955"/>
                  <a:pt x="10429" y="949"/>
                </a:cubicBezTo>
                <a:cubicBezTo>
                  <a:pt x="10423" y="944"/>
                  <a:pt x="10434" y="938"/>
                  <a:pt x="10446" y="938"/>
                </a:cubicBezTo>
                <a:lnTo>
                  <a:pt x="10468" y="938"/>
                </a:lnTo>
                <a:cubicBezTo>
                  <a:pt x="10482" y="935"/>
                  <a:pt x="10494" y="934"/>
                  <a:pt x="10505" y="934"/>
                </a:cubicBezTo>
                <a:close/>
                <a:moveTo>
                  <a:pt x="5949" y="1031"/>
                </a:moveTo>
                <a:cubicBezTo>
                  <a:pt x="5961" y="1031"/>
                  <a:pt x="5971" y="1039"/>
                  <a:pt x="5975" y="1046"/>
                </a:cubicBezTo>
                <a:cubicBezTo>
                  <a:pt x="5975" y="1057"/>
                  <a:pt x="5986" y="1097"/>
                  <a:pt x="5975" y="1097"/>
                </a:cubicBezTo>
                <a:cubicBezTo>
                  <a:pt x="5973" y="1096"/>
                  <a:pt x="5970" y="1096"/>
                  <a:pt x="5966" y="1096"/>
                </a:cubicBezTo>
                <a:cubicBezTo>
                  <a:pt x="5945" y="1096"/>
                  <a:pt x="5900" y="1104"/>
                  <a:pt x="5871" y="1104"/>
                </a:cubicBezTo>
                <a:cubicBezTo>
                  <a:pt x="5865" y="1104"/>
                  <a:pt x="5860" y="1103"/>
                  <a:pt x="5856" y="1103"/>
                </a:cubicBezTo>
                <a:cubicBezTo>
                  <a:pt x="5827" y="1103"/>
                  <a:pt x="5804" y="1086"/>
                  <a:pt x="5810" y="1069"/>
                </a:cubicBezTo>
                <a:cubicBezTo>
                  <a:pt x="5810" y="1058"/>
                  <a:pt x="5824" y="1051"/>
                  <a:pt x="5836" y="1051"/>
                </a:cubicBezTo>
                <a:cubicBezTo>
                  <a:pt x="5842" y="1051"/>
                  <a:pt x="5848" y="1053"/>
                  <a:pt x="5850" y="1057"/>
                </a:cubicBezTo>
                <a:cubicBezTo>
                  <a:pt x="5853" y="1064"/>
                  <a:pt x="5863" y="1069"/>
                  <a:pt x="5875" y="1069"/>
                </a:cubicBezTo>
                <a:cubicBezTo>
                  <a:pt x="5881" y="1069"/>
                  <a:pt x="5889" y="1067"/>
                  <a:pt x="5895" y="1063"/>
                </a:cubicBezTo>
                <a:lnTo>
                  <a:pt x="5912" y="1051"/>
                </a:lnTo>
                <a:lnTo>
                  <a:pt x="5929" y="1040"/>
                </a:lnTo>
                <a:cubicBezTo>
                  <a:pt x="5936" y="1034"/>
                  <a:pt x="5943" y="1031"/>
                  <a:pt x="5949" y="1031"/>
                </a:cubicBezTo>
                <a:close/>
                <a:moveTo>
                  <a:pt x="10592" y="1027"/>
                </a:moveTo>
                <a:cubicBezTo>
                  <a:pt x="10595" y="1027"/>
                  <a:pt x="10598" y="1028"/>
                  <a:pt x="10599" y="1029"/>
                </a:cubicBezTo>
                <a:cubicBezTo>
                  <a:pt x="10601" y="1033"/>
                  <a:pt x="10607" y="1040"/>
                  <a:pt x="10613" y="1047"/>
                </a:cubicBezTo>
                <a:lnTo>
                  <a:pt x="10613" y="1047"/>
                </a:lnTo>
                <a:cubicBezTo>
                  <a:pt x="10610" y="1062"/>
                  <a:pt x="10611" y="1085"/>
                  <a:pt x="10616" y="1114"/>
                </a:cubicBezTo>
                <a:lnTo>
                  <a:pt x="10587" y="1091"/>
                </a:lnTo>
                <a:lnTo>
                  <a:pt x="10559" y="1069"/>
                </a:lnTo>
                <a:cubicBezTo>
                  <a:pt x="10559" y="1037"/>
                  <a:pt x="10581" y="1027"/>
                  <a:pt x="10592" y="1027"/>
                </a:cubicBezTo>
                <a:close/>
                <a:moveTo>
                  <a:pt x="5243" y="1069"/>
                </a:moveTo>
                <a:lnTo>
                  <a:pt x="5260" y="1097"/>
                </a:lnTo>
                <a:cubicBezTo>
                  <a:pt x="5272" y="1085"/>
                  <a:pt x="5284" y="1079"/>
                  <a:pt x="5294" y="1079"/>
                </a:cubicBezTo>
                <a:cubicBezTo>
                  <a:pt x="5302" y="1079"/>
                  <a:pt x="5308" y="1083"/>
                  <a:pt x="5311" y="1091"/>
                </a:cubicBezTo>
                <a:cubicBezTo>
                  <a:pt x="5315" y="1104"/>
                  <a:pt x="5307" y="1125"/>
                  <a:pt x="5287" y="1125"/>
                </a:cubicBezTo>
                <a:cubicBezTo>
                  <a:pt x="5280" y="1125"/>
                  <a:pt x="5271" y="1122"/>
                  <a:pt x="5260" y="1114"/>
                </a:cubicBezTo>
                <a:lnTo>
                  <a:pt x="5226" y="1097"/>
                </a:lnTo>
                <a:cubicBezTo>
                  <a:pt x="5226" y="1091"/>
                  <a:pt x="5226" y="1080"/>
                  <a:pt x="5226" y="1074"/>
                </a:cubicBezTo>
                <a:cubicBezTo>
                  <a:pt x="5231" y="1074"/>
                  <a:pt x="5243" y="1069"/>
                  <a:pt x="5243" y="1069"/>
                </a:cubicBezTo>
                <a:close/>
                <a:moveTo>
                  <a:pt x="7404" y="1000"/>
                </a:moveTo>
                <a:cubicBezTo>
                  <a:pt x="7416" y="1017"/>
                  <a:pt x="7427" y="1046"/>
                  <a:pt x="7433" y="1057"/>
                </a:cubicBezTo>
                <a:lnTo>
                  <a:pt x="7439" y="1063"/>
                </a:lnTo>
                <a:cubicBezTo>
                  <a:pt x="7467" y="1097"/>
                  <a:pt x="7467" y="1108"/>
                  <a:pt x="7427" y="1120"/>
                </a:cubicBezTo>
                <a:lnTo>
                  <a:pt x="7427" y="1125"/>
                </a:lnTo>
                <a:cubicBezTo>
                  <a:pt x="7421" y="1120"/>
                  <a:pt x="7421" y="1103"/>
                  <a:pt x="7427" y="1097"/>
                </a:cubicBezTo>
                <a:cubicBezTo>
                  <a:pt x="7427" y="1091"/>
                  <a:pt x="7421" y="1080"/>
                  <a:pt x="7404" y="1069"/>
                </a:cubicBezTo>
                <a:lnTo>
                  <a:pt x="7393" y="1057"/>
                </a:lnTo>
                <a:cubicBezTo>
                  <a:pt x="7376" y="1046"/>
                  <a:pt x="7359" y="1029"/>
                  <a:pt x="7382" y="1012"/>
                </a:cubicBezTo>
                <a:lnTo>
                  <a:pt x="7404" y="1000"/>
                </a:lnTo>
                <a:close/>
                <a:moveTo>
                  <a:pt x="8829" y="790"/>
                </a:moveTo>
                <a:cubicBezTo>
                  <a:pt x="8851" y="796"/>
                  <a:pt x="8914" y="825"/>
                  <a:pt x="8925" y="830"/>
                </a:cubicBezTo>
                <a:lnTo>
                  <a:pt x="8914" y="842"/>
                </a:lnTo>
                <a:cubicBezTo>
                  <a:pt x="8899" y="862"/>
                  <a:pt x="8910" y="900"/>
                  <a:pt x="8873" y="900"/>
                </a:cubicBezTo>
                <a:cubicBezTo>
                  <a:pt x="8868" y="900"/>
                  <a:pt x="8863" y="900"/>
                  <a:pt x="8857" y="898"/>
                </a:cubicBezTo>
                <a:cubicBezTo>
                  <a:pt x="8857" y="898"/>
                  <a:pt x="8846" y="927"/>
                  <a:pt x="8846" y="932"/>
                </a:cubicBezTo>
                <a:lnTo>
                  <a:pt x="8857" y="961"/>
                </a:lnTo>
                <a:cubicBezTo>
                  <a:pt x="8851" y="989"/>
                  <a:pt x="8863" y="1029"/>
                  <a:pt x="8868" y="1046"/>
                </a:cubicBezTo>
                <a:lnTo>
                  <a:pt x="8885" y="1040"/>
                </a:lnTo>
                <a:cubicBezTo>
                  <a:pt x="8897" y="1034"/>
                  <a:pt x="8908" y="1029"/>
                  <a:pt x="8919" y="1017"/>
                </a:cubicBezTo>
                <a:lnTo>
                  <a:pt x="8942" y="1000"/>
                </a:lnTo>
                <a:lnTo>
                  <a:pt x="8942" y="1000"/>
                </a:lnTo>
                <a:cubicBezTo>
                  <a:pt x="8953" y="1017"/>
                  <a:pt x="8925" y="1057"/>
                  <a:pt x="8880" y="1097"/>
                </a:cubicBezTo>
                <a:lnTo>
                  <a:pt x="8823" y="1086"/>
                </a:lnTo>
                <a:lnTo>
                  <a:pt x="8800" y="1080"/>
                </a:lnTo>
                <a:cubicBezTo>
                  <a:pt x="8783" y="1103"/>
                  <a:pt x="8749" y="1131"/>
                  <a:pt x="8732" y="1142"/>
                </a:cubicBezTo>
                <a:lnTo>
                  <a:pt x="8715" y="1120"/>
                </a:lnTo>
                <a:cubicBezTo>
                  <a:pt x="8701" y="1096"/>
                  <a:pt x="8679" y="1084"/>
                  <a:pt x="8652" y="1084"/>
                </a:cubicBezTo>
                <a:cubicBezTo>
                  <a:pt x="8647" y="1084"/>
                  <a:pt x="8641" y="1085"/>
                  <a:pt x="8636" y="1086"/>
                </a:cubicBezTo>
                <a:lnTo>
                  <a:pt x="8585" y="1086"/>
                </a:lnTo>
                <a:cubicBezTo>
                  <a:pt x="8528" y="1086"/>
                  <a:pt x="8488" y="1103"/>
                  <a:pt x="8494" y="1108"/>
                </a:cubicBezTo>
                <a:cubicBezTo>
                  <a:pt x="8500" y="1108"/>
                  <a:pt x="8448" y="1131"/>
                  <a:pt x="8426" y="1131"/>
                </a:cubicBezTo>
                <a:cubicBezTo>
                  <a:pt x="8409" y="1125"/>
                  <a:pt x="8392" y="1086"/>
                  <a:pt x="8392" y="1074"/>
                </a:cubicBezTo>
                <a:cubicBezTo>
                  <a:pt x="8392" y="1057"/>
                  <a:pt x="8409" y="1046"/>
                  <a:pt x="8426" y="1040"/>
                </a:cubicBezTo>
                <a:lnTo>
                  <a:pt x="8437" y="1051"/>
                </a:lnTo>
                <a:lnTo>
                  <a:pt x="8448" y="1063"/>
                </a:lnTo>
                <a:cubicBezTo>
                  <a:pt x="8460" y="1057"/>
                  <a:pt x="8494" y="1034"/>
                  <a:pt x="8505" y="1034"/>
                </a:cubicBezTo>
                <a:cubicBezTo>
                  <a:pt x="8517" y="1040"/>
                  <a:pt x="8539" y="1040"/>
                  <a:pt x="8562" y="1046"/>
                </a:cubicBezTo>
                <a:lnTo>
                  <a:pt x="8573" y="1040"/>
                </a:lnTo>
                <a:lnTo>
                  <a:pt x="8602" y="1023"/>
                </a:lnTo>
                <a:cubicBezTo>
                  <a:pt x="8607" y="1040"/>
                  <a:pt x="8624" y="1057"/>
                  <a:pt x="8630" y="1057"/>
                </a:cubicBezTo>
                <a:lnTo>
                  <a:pt x="8636" y="1057"/>
                </a:lnTo>
                <a:cubicBezTo>
                  <a:pt x="8647" y="1051"/>
                  <a:pt x="8664" y="1051"/>
                  <a:pt x="8675" y="1046"/>
                </a:cubicBezTo>
                <a:lnTo>
                  <a:pt x="8687" y="1040"/>
                </a:lnTo>
                <a:cubicBezTo>
                  <a:pt x="8688" y="1040"/>
                  <a:pt x="8689" y="1039"/>
                  <a:pt x="8690" y="1039"/>
                </a:cubicBezTo>
                <a:cubicBezTo>
                  <a:pt x="8700" y="1039"/>
                  <a:pt x="8710" y="1058"/>
                  <a:pt x="8715" y="1069"/>
                </a:cubicBezTo>
                <a:cubicBezTo>
                  <a:pt x="8715" y="1071"/>
                  <a:pt x="8716" y="1072"/>
                  <a:pt x="8719" y="1072"/>
                </a:cubicBezTo>
                <a:cubicBezTo>
                  <a:pt x="8727" y="1072"/>
                  <a:pt x="8749" y="1056"/>
                  <a:pt x="8772" y="1029"/>
                </a:cubicBezTo>
                <a:lnTo>
                  <a:pt x="8800" y="1012"/>
                </a:lnTo>
                <a:cubicBezTo>
                  <a:pt x="8829" y="1000"/>
                  <a:pt x="8829" y="989"/>
                  <a:pt x="8829" y="972"/>
                </a:cubicBezTo>
                <a:cubicBezTo>
                  <a:pt x="8829" y="957"/>
                  <a:pt x="8819" y="954"/>
                  <a:pt x="8808" y="954"/>
                </a:cubicBezTo>
                <a:cubicBezTo>
                  <a:pt x="8803" y="954"/>
                  <a:pt x="8798" y="955"/>
                  <a:pt x="8795" y="955"/>
                </a:cubicBezTo>
                <a:cubicBezTo>
                  <a:pt x="8789" y="955"/>
                  <a:pt x="8778" y="949"/>
                  <a:pt x="8778" y="949"/>
                </a:cubicBezTo>
                <a:lnTo>
                  <a:pt x="8772" y="944"/>
                </a:lnTo>
                <a:cubicBezTo>
                  <a:pt x="8772" y="932"/>
                  <a:pt x="8772" y="927"/>
                  <a:pt x="8783" y="927"/>
                </a:cubicBezTo>
                <a:lnTo>
                  <a:pt x="8800" y="927"/>
                </a:lnTo>
                <a:cubicBezTo>
                  <a:pt x="8812" y="927"/>
                  <a:pt x="8829" y="876"/>
                  <a:pt x="8846" y="864"/>
                </a:cubicBezTo>
                <a:cubicBezTo>
                  <a:pt x="8868" y="859"/>
                  <a:pt x="8885" y="847"/>
                  <a:pt x="8885" y="842"/>
                </a:cubicBezTo>
                <a:lnTo>
                  <a:pt x="8885" y="836"/>
                </a:lnTo>
                <a:lnTo>
                  <a:pt x="8880" y="830"/>
                </a:lnTo>
                <a:cubicBezTo>
                  <a:pt x="8874" y="825"/>
                  <a:pt x="8846" y="819"/>
                  <a:pt x="8817" y="808"/>
                </a:cubicBezTo>
                <a:lnTo>
                  <a:pt x="8795" y="796"/>
                </a:lnTo>
                <a:lnTo>
                  <a:pt x="8789" y="796"/>
                </a:lnTo>
                <a:cubicBezTo>
                  <a:pt x="8789" y="790"/>
                  <a:pt x="8806" y="790"/>
                  <a:pt x="8829" y="790"/>
                </a:cubicBezTo>
                <a:close/>
                <a:moveTo>
                  <a:pt x="15140" y="1056"/>
                </a:moveTo>
                <a:cubicBezTo>
                  <a:pt x="15150" y="1056"/>
                  <a:pt x="15161" y="1063"/>
                  <a:pt x="15161" y="1063"/>
                </a:cubicBezTo>
                <a:cubicBezTo>
                  <a:pt x="15166" y="1069"/>
                  <a:pt x="15138" y="1108"/>
                  <a:pt x="15155" y="1108"/>
                </a:cubicBezTo>
                <a:cubicBezTo>
                  <a:pt x="15172" y="1114"/>
                  <a:pt x="15166" y="1125"/>
                  <a:pt x="15149" y="1137"/>
                </a:cubicBezTo>
                <a:lnTo>
                  <a:pt x="15127" y="1142"/>
                </a:lnTo>
                <a:cubicBezTo>
                  <a:pt x="15115" y="1142"/>
                  <a:pt x="15098" y="1142"/>
                  <a:pt x="15092" y="1131"/>
                </a:cubicBezTo>
                <a:cubicBezTo>
                  <a:pt x="15087" y="1120"/>
                  <a:pt x="15092" y="1103"/>
                  <a:pt x="15115" y="1103"/>
                </a:cubicBezTo>
                <a:cubicBezTo>
                  <a:pt x="15138" y="1103"/>
                  <a:pt x="15127" y="1080"/>
                  <a:pt x="15132" y="1069"/>
                </a:cubicBezTo>
                <a:lnTo>
                  <a:pt x="15132" y="1057"/>
                </a:lnTo>
                <a:cubicBezTo>
                  <a:pt x="15134" y="1056"/>
                  <a:pt x="15137" y="1056"/>
                  <a:pt x="15140" y="1056"/>
                </a:cubicBezTo>
                <a:close/>
                <a:moveTo>
                  <a:pt x="13262" y="986"/>
                </a:moveTo>
                <a:cubicBezTo>
                  <a:pt x="13273" y="986"/>
                  <a:pt x="13285" y="989"/>
                  <a:pt x="13294" y="989"/>
                </a:cubicBezTo>
                <a:cubicBezTo>
                  <a:pt x="13311" y="989"/>
                  <a:pt x="13300" y="1000"/>
                  <a:pt x="13260" y="1012"/>
                </a:cubicBezTo>
                <a:lnTo>
                  <a:pt x="13288" y="1034"/>
                </a:lnTo>
                <a:cubicBezTo>
                  <a:pt x="13305" y="1057"/>
                  <a:pt x="13283" y="1069"/>
                  <a:pt x="13288" y="1086"/>
                </a:cubicBezTo>
                <a:lnTo>
                  <a:pt x="13305" y="1120"/>
                </a:lnTo>
                <a:cubicBezTo>
                  <a:pt x="13298" y="1129"/>
                  <a:pt x="13288" y="1133"/>
                  <a:pt x="13278" y="1133"/>
                </a:cubicBezTo>
                <a:cubicBezTo>
                  <a:pt x="13264" y="1133"/>
                  <a:pt x="13252" y="1126"/>
                  <a:pt x="13248" y="1120"/>
                </a:cubicBezTo>
                <a:cubicBezTo>
                  <a:pt x="13245" y="1113"/>
                  <a:pt x="13239" y="1108"/>
                  <a:pt x="13234" y="1108"/>
                </a:cubicBezTo>
                <a:cubicBezTo>
                  <a:pt x="13231" y="1108"/>
                  <a:pt x="13228" y="1110"/>
                  <a:pt x="13226" y="1114"/>
                </a:cubicBezTo>
                <a:cubicBezTo>
                  <a:pt x="13226" y="1129"/>
                  <a:pt x="13222" y="1143"/>
                  <a:pt x="13206" y="1143"/>
                </a:cubicBezTo>
                <a:cubicBezTo>
                  <a:pt x="13203" y="1143"/>
                  <a:pt x="13200" y="1143"/>
                  <a:pt x="13197" y="1142"/>
                </a:cubicBezTo>
                <a:cubicBezTo>
                  <a:pt x="13192" y="1137"/>
                  <a:pt x="13192" y="1120"/>
                  <a:pt x="13186" y="1114"/>
                </a:cubicBezTo>
                <a:cubicBezTo>
                  <a:pt x="13186" y="1108"/>
                  <a:pt x="13197" y="1103"/>
                  <a:pt x="13203" y="1097"/>
                </a:cubicBezTo>
                <a:lnTo>
                  <a:pt x="13209" y="1080"/>
                </a:lnTo>
                <a:cubicBezTo>
                  <a:pt x="13175" y="1063"/>
                  <a:pt x="13163" y="1046"/>
                  <a:pt x="13180" y="1040"/>
                </a:cubicBezTo>
                <a:lnTo>
                  <a:pt x="13192" y="1034"/>
                </a:lnTo>
                <a:lnTo>
                  <a:pt x="13197" y="1029"/>
                </a:lnTo>
                <a:cubicBezTo>
                  <a:pt x="13209" y="1029"/>
                  <a:pt x="13226" y="1057"/>
                  <a:pt x="13226" y="1063"/>
                </a:cubicBezTo>
                <a:cubicBezTo>
                  <a:pt x="13226" y="1074"/>
                  <a:pt x="13237" y="1086"/>
                  <a:pt x="13237" y="1086"/>
                </a:cubicBezTo>
                <a:cubicBezTo>
                  <a:pt x="13243" y="1086"/>
                  <a:pt x="13243" y="1023"/>
                  <a:pt x="13243" y="1000"/>
                </a:cubicBezTo>
                <a:cubicBezTo>
                  <a:pt x="13243" y="989"/>
                  <a:pt x="13251" y="986"/>
                  <a:pt x="13262" y="986"/>
                </a:cubicBezTo>
                <a:close/>
                <a:moveTo>
                  <a:pt x="5608" y="1013"/>
                </a:moveTo>
                <a:cubicBezTo>
                  <a:pt x="5617" y="1013"/>
                  <a:pt x="5623" y="1021"/>
                  <a:pt x="5623" y="1034"/>
                </a:cubicBezTo>
                <a:lnTo>
                  <a:pt x="5623" y="1029"/>
                </a:lnTo>
                <a:cubicBezTo>
                  <a:pt x="5623" y="1048"/>
                  <a:pt x="5668" y="1084"/>
                  <a:pt x="5688" y="1084"/>
                </a:cubicBezTo>
                <a:cubicBezTo>
                  <a:pt x="5692" y="1084"/>
                  <a:pt x="5695" y="1082"/>
                  <a:pt x="5697" y="1080"/>
                </a:cubicBezTo>
                <a:cubicBezTo>
                  <a:pt x="5701" y="1074"/>
                  <a:pt x="5704" y="1069"/>
                  <a:pt x="5707" y="1066"/>
                </a:cubicBezTo>
                <a:lnTo>
                  <a:pt x="5707" y="1066"/>
                </a:lnTo>
                <a:cubicBezTo>
                  <a:pt x="5703" y="1074"/>
                  <a:pt x="5691" y="1099"/>
                  <a:pt x="5691" y="1108"/>
                </a:cubicBezTo>
                <a:cubicBezTo>
                  <a:pt x="5697" y="1120"/>
                  <a:pt x="5697" y="1142"/>
                  <a:pt x="5697" y="1154"/>
                </a:cubicBezTo>
                <a:lnTo>
                  <a:pt x="5691" y="1154"/>
                </a:lnTo>
                <a:cubicBezTo>
                  <a:pt x="5688" y="1156"/>
                  <a:pt x="5684" y="1158"/>
                  <a:pt x="5680" y="1158"/>
                </a:cubicBezTo>
                <a:cubicBezTo>
                  <a:pt x="5675" y="1158"/>
                  <a:pt x="5671" y="1156"/>
                  <a:pt x="5668" y="1154"/>
                </a:cubicBezTo>
                <a:cubicBezTo>
                  <a:pt x="5663" y="1148"/>
                  <a:pt x="5663" y="1137"/>
                  <a:pt x="5651" y="1125"/>
                </a:cubicBezTo>
                <a:lnTo>
                  <a:pt x="5651" y="1120"/>
                </a:lnTo>
                <a:cubicBezTo>
                  <a:pt x="5649" y="1121"/>
                  <a:pt x="5645" y="1122"/>
                  <a:pt x="5639" y="1122"/>
                </a:cubicBezTo>
                <a:cubicBezTo>
                  <a:pt x="5628" y="1122"/>
                  <a:pt x="5612" y="1120"/>
                  <a:pt x="5600" y="1120"/>
                </a:cubicBezTo>
                <a:lnTo>
                  <a:pt x="5589" y="1131"/>
                </a:lnTo>
                <a:cubicBezTo>
                  <a:pt x="5576" y="1140"/>
                  <a:pt x="5566" y="1144"/>
                  <a:pt x="5556" y="1144"/>
                </a:cubicBezTo>
                <a:cubicBezTo>
                  <a:pt x="5547" y="1144"/>
                  <a:pt x="5540" y="1142"/>
                  <a:pt x="5532" y="1137"/>
                </a:cubicBezTo>
                <a:lnTo>
                  <a:pt x="5504" y="1120"/>
                </a:lnTo>
                <a:cubicBezTo>
                  <a:pt x="5521" y="1103"/>
                  <a:pt x="5572" y="1040"/>
                  <a:pt x="5589" y="1023"/>
                </a:cubicBezTo>
                <a:cubicBezTo>
                  <a:pt x="5596" y="1016"/>
                  <a:pt x="5602" y="1013"/>
                  <a:pt x="5608" y="1013"/>
                </a:cubicBezTo>
                <a:close/>
                <a:moveTo>
                  <a:pt x="10059" y="952"/>
                </a:moveTo>
                <a:cubicBezTo>
                  <a:pt x="10063" y="952"/>
                  <a:pt x="10067" y="953"/>
                  <a:pt x="10071" y="955"/>
                </a:cubicBezTo>
                <a:lnTo>
                  <a:pt x="10077" y="961"/>
                </a:lnTo>
                <a:cubicBezTo>
                  <a:pt x="10077" y="969"/>
                  <a:pt x="10093" y="973"/>
                  <a:pt x="10120" y="974"/>
                </a:cubicBezTo>
                <a:lnTo>
                  <a:pt x="10120" y="974"/>
                </a:lnTo>
                <a:lnTo>
                  <a:pt x="10134" y="961"/>
                </a:lnTo>
                <a:cubicBezTo>
                  <a:pt x="10143" y="964"/>
                  <a:pt x="10154" y="969"/>
                  <a:pt x="10164" y="973"/>
                </a:cubicBezTo>
                <a:lnTo>
                  <a:pt x="10164" y="973"/>
                </a:lnTo>
                <a:cubicBezTo>
                  <a:pt x="10187" y="972"/>
                  <a:pt x="10213" y="970"/>
                  <a:pt x="10241" y="966"/>
                </a:cubicBezTo>
                <a:lnTo>
                  <a:pt x="10270" y="972"/>
                </a:lnTo>
                <a:lnTo>
                  <a:pt x="10304" y="983"/>
                </a:lnTo>
                <a:cubicBezTo>
                  <a:pt x="10307" y="972"/>
                  <a:pt x="10312" y="966"/>
                  <a:pt x="10319" y="966"/>
                </a:cubicBezTo>
                <a:cubicBezTo>
                  <a:pt x="10326" y="966"/>
                  <a:pt x="10335" y="972"/>
                  <a:pt x="10344" y="983"/>
                </a:cubicBezTo>
                <a:lnTo>
                  <a:pt x="10366" y="1000"/>
                </a:lnTo>
                <a:lnTo>
                  <a:pt x="10389" y="1017"/>
                </a:lnTo>
                <a:cubicBezTo>
                  <a:pt x="10389" y="1046"/>
                  <a:pt x="10378" y="1074"/>
                  <a:pt x="10372" y="1086"/>
                </a:cubicBezTo>
                <a:lnTo>
                  <a:pt x="10361" y="1086"/>
                </a:lnTo>
                <a:cubicBezTo>
                  <a:pt x="10355" y="1080"/>
                  <a:pt x="10332" y="1051"/>
                  <a:pt x="10321" y="1029"/>
                </a:cubicBezTo>
                <a:lnTo>
                  <a:pt x="10287" y="1046"/>
                </a:lnTo>
                <a:lnTo>
                  <a:pt x="10270" y="1051"/>
                </a:lnTo>
                <a:cubicBezTo>
                  <a:pt x="10266" y="1050"/>
                  <a:pt x="10263" y="1049"/>
                  <a:pt x="10260" y="1049"/>
                </a:cubicBezTo>
                <a:cubicBezTo>
                  <a:pt x="10246" y="1049"/>
                  <a:pt x="10242" y="1070"/>
                  <a:pt x="10247" y="1080"/>
                </a:cubicBezTo>
                <a:cubicBezTo>
                  <a:pt x="10251" y="1087"/>
                  <a:pt x="10256" y="1092"/>
                  <a:pt x="10263" y="1092"/>
                </a:cubicBezTo>
                <a:cubicBezTo>
                  <a:pt x="10267" y="1092"/>
                  <a:pt x="10271" y="1090"/>
                  <a:pt x="10275" y="1086"/>
                </a:cubicBezTo>
                <a:lnTo>
                  <a:pt x="10287" y="1086"/>
                </a:lnTo>
                <a:cubicBezTo>
                  <a:pt x="10292" y="1086"/>
                  <a:pt x="10304" y="1091"/>
                  <a:pt x="10304" y="1097"/>
                </a:cubicBezTo>
                <a:cubicBezTo>
                  <a:pt x="10309" y="1103"/>
                  <a:pt x="10304" y="1120"/>
                  <a:pt x="10298" y="1120"/>
                </a:cubicBezTo>
                <a:lnTo>
                  <a:pt x="10270" y="1125"/>
                </a:lnTo>
                <a:cubicBezTo>
                  <a:pt x="10258" y="1128"/>
                  <a:pt x="10245" y="1129"/>
                  <a:pt x="10234" y="1129"/>
                </a:cubicBezTo>
                <a:cubicBezTo>
                  <a:pt x="10218" y="1129"/>
                  <a:pt x="10205" y="1126"/>
                  <a:pt x="10202" y="1120"/>
                </a:cubicBezTo>
                <a:lnTo>
                  <a:pt x="10202" y="1108"/>
                </a:lnTo>
                <a:lnTo>
                  <a:pt x="10202" y="1086"/>
                </a:lnTo>
                <a:cubicBezTo>
                  <a:pt x="10207" y="1057"/>
                  <a:pt x="10185" y="1023"/>
                  <a:pt x="10173" y="1017"/>
                </a:cubicBezTo>
                <a:cubicBezTo>
                  <a:pt x="10171" y="1016"/>
                  <a:pt x="10168" y="1016"/>
                  <a:pt x="10163" y="1016"/>
                </a:cubicBezTo>
                <a:cubicBezTo>
                  <a:pt x="10143" y="1016"/>
                  <a:pt x="10102" y="1026"/>
                  <a:pt x="10088" y="1040"/>
                </a:cubicBezTo>
                <a:cubicBezTo>
                  <a:pt x="10085" y="1044"/>
                  <a:pt x="10082" y="1045"/>
                  <a:pt x="10079" y="1045"/>
                </a:cubicBezTo>
                <a:cubicBezTo>
                  <a:pt x="10074" y="1045"/>
                  <a:pt x="10071" y="1038"/>
                  <a:pt x="10071" y="1034"/>
                </a:cubicBezTo>
                <a:cubicBezTo>
                  <a:pt x="10071" y="1026"/>
                  <a:pt x="10082" y="1013"/>
                  <a:pt x="10092" y="1003"/>
                </a:cubicBezTo>
                <a:lnTo>
                  <a:pt x="10092" y="1003"/>
                </a:lnTo>
                <a:cubicBezTo>
                  <a:pt x="10122" y="1004"/>
                  <a:pt x="10149" y="1005"/>
                  <a:pt x="10169" y="1005"/>
                </a:cubicBezTo>
                <a:cubicBezTo>
                  <a:pt x="10199" y="1005"/>
                  <a:pt x="10216" y="1003"/>
                  <a:pt x="10213" y="1000"/>
                </a:cubicBezTo>
                <a:cubicBezTo>
                  <a:pt x="10205" y="993"/>
                  <a:pt x="10185" y="983"/>
                  <a:pt x="10164" y="973"/>
                </a:cubicBezTo>
                <a:lnTo>
                  <a:pt x="10164" y="973"/>
                </a:lnTo>
                <a:cubicBezTo>
                  <a:pt x="10153" y="974"/>
                  <a:pt x="10144" y="974"/>
                  <a:pt x="10134" y="974"/>
                </a:cubicBezTo>
                <a:cubicBezTo>
                  <a:pt x="10129" y="974"/>
                  <a:pt x="10125" y="974"/>
                  <a:pt x="10120" y="974"/>
                </a:cubicBezTo>
                <a:lnTo>
                  <a:pt x="10120" y="974"/>
                </a:lnTo>
                <a:lnTo>
                  <a:pt x="10111" y="983"/>
                </a:lnTo>
                <a:lnTo>
                  <a:pt x="10100" y="995"/>
                </a:lnTo>
                <a:cubicBezTo>
                  <a:pt x="10097" y="997"/>
                  <a:pt x="10094" y="1000"/>
                  <a:pt x="10092" y="1003"/>
                </a:cubicBezTo>
                <a:lnTo>
                  <a:pt x="10092" y="1003"/>
                </a:lnTo>
                <a:cubicBezTo>
                  <a:pt x="10078" y="1002"/>
                  <a:pt x="10064" y="1001"/>
                  <a:pt x="10048" y="1000"/>
                </a:cubicBezTo>
                <a:lnTo>
                  <a:pt x="10048" y="1012"/>
                </a:lnTo>
                <a:cubicBezTo>
                  <a:pt x="10039" y="1035"/>
                  <a:pt x="10026" y="1047"/>
                  <a:pt x="10005" y="1047"/>
                </a:cubicBezTo>
                <a:cubicBezTo>
                  <a:pt x="10001" y="1047"/>
                  <a:pt x="9996" y="1047"/>
                  <a:pt x="9992" y="1046"/>
                </a:cubicBezTo>
                <a:lnTo>
                  <a:pt x="9986" y="1046"/>
                </a:lnTo>
                <a:cubicBezTo>
                  <a:pt x="9984" y="1049"/>
                  <a:pt x="9981" y="1051"/>
                  <a:pt x="9977" y="1051"/>
                </a:cubicBezTo>
                <a:cubicBezTo>
                  <a:pt x="9968" y="1051"/>
                  <a:pt x="9956" y="1044"/>
                  <a:pt x="9952" y="1040"/>
                </a:cubicBezTo>
                <a:cubicBezTo>
                  <a:pt x="9951" y="1039"/>
                  <a:pt x="9950" y="1039"/>
                  <a:pt x="9948" y="1039"/>
                </a:cubicBezTo>
                <a:cubicBezTo>
                  <a:pt x="9938" y="1039"/>
                  <a:pt x="9912" y="1053"/>
                  <a:pt x="9907" y="1063"/>
                </a:cubicBezTo>
                <a:cubicBezTo>
                  <a:pt x="9895" y="1074"/>
                  <a:pt x="9901" y="1142"/>
                  <a:pt x="9890" y="1154"/>
                </a:cubicBezTo>
                <a:cubicBezTo>
                  <a:pt x="9888" y="1159"/>
                  <a:pt x="9884" y="1161"/>
                  <a:pt x="9879" y="1161"/>
                </a:cubicBezTo>
                <a:cubicBezTo>
                  <a:pt x="9868" y="1161"/>
                  <a:pt x="9854" y="1152"/>
                  <a:pt x="9850" y="1148"/>
                </a:cubicBezTo>
                <a:cubicBezTo>
                  <a:pt x="9844" y="1142"/>
                  <a:pt x="9861" y="1114"/>
                  <a:pt x="9867" y="1103"/>
                </a:cubicBezTo>
                <a:cubicBezTo>
                  <a:pt x="9878" y="1091"/>
                  <a:pt x="9867" y="1074"/>
                  <a:pt x="9850" y="1057"/>
                </a:cubicBezTo>
                <a:lnTo>
                  <a:pt x="9822" y="1063"/>
                </a:lnTo>
                <a:cubicBezTo>
                  <a:pt x="9813" y="1063"/>
                  <a:pt x="9803" y="1064"/>
                  <a:pt x="9795" y="1064"/>
                </a:cubicBezTo>
                <a:cubicBezTo>
                  <a:pt x="9786" y="1064"/>
                  <a:pt x="9779" y="1063"/>
                  <a:pt x="9776" y="1057"/>
                </a:cubicBezTo>
                <a:lnTo>
                  <a:pt x="9765" y="1040"/>
                </a:lnTo>
                <a:cubicBezTo>
                  <a:pt x="9748" y="1029"/>
                  <a:pt x="9748" y="1023"/>
                  <a:pt x="9765" y="1023"/>
                </a:cubicBezTo>
                <a:lnTo>
                  <a:pt x="9782" y="1023"/>
                </a:lnTo>
                <a:lnTo>
                  <a:pt x="9793" y="1029"/>
                </a:lnTo>
                <a:cubicBezTo>
                  <a:pt x="9810" y="1017"/>
                  <a:pt x="9827" y="989"/>
                  <a:pt x="9822" y="972"/>
                </a:cubicBezTo>
                <a:lnTo>
                  <a:pt x="9844" y="972"/>
                </a:lnTo>
                <a:cubicBezTo>
                  <a:pt x="9878" y="972"/>
                  <a:pt x="9861" y="1000"/>
                  <a:pt x="9867" y="1012"/>
                </a:cubicBezTo>
                <a:lnTo>
                  <a:pt x="9867" y="1017"/>
                </a:lnTo>
                <a:cubicBezTo>
                  <a:pt x="9873" y="1023"/>
                  <a:pt x="9907" y="1029"/>
                  <a:pt x="9918" y="1029"/>
                </a:cubicBezTo>
                <a:cubicBezTo>
                  <a:pt x="9929" y="1029"/>
                  <a:pt x="9941" y="1023"/>
                  <a:pt x="9941" y="1017"/>
                </a:cubicBezTo>
                <a:lnTo>
                  <a:pt x="9935" y="1012"/>
                </a:lnTo>
                <a:lnTo>
                  <a:pt x="9929" y="1000"/>
                </a:lnTo>
                <a:cubicBezTo>
                  <a:pt x="9929" y="989"/>
                  <a:pt x="9935" y="978"/>
                  <a:pt x="9946" y="972"/>
                </a:cubicBezTo>
                <a:lnTo>
                  <a:pt x="9958" y="978"/>
                </a:lnTo>
                <a:cubicBezTo>
                  <a:pt x="9975" y="978"/>
                  <a:pt x="9997" y="989"/>
                  <a:pt x="10014" y="989"/>
                </a:cubicBezTo>
                <a:cubicBezTo>
                  <a:pt x="10020" y="989"/>
                  <a:pt x="10037" y="978"/>
                  <a:pt x="10037" y="972"/>
                </a:cubicBezTo>
                <a:cubicBezTo>
                  <a:pt x="10041" y="957"/>
                  <a:pt x="10050" y="952"/>
                  <a:pt x="10059" y="952"/>
                </a:cubicBezTo>
                <a:close/>
                <a:moveTo>
                  <a:pt x="5368" y="1040"/>
                </a:moveTo>
                <a:cubicBezTo>
                  <a:pt x="5390" y="1046"/>
                  <a:pt x="5413" y="1051"/>
                  <a:pt x="5430" y="1057"/>
                </a:cubicBezTo>
                <a:lnTo>
                  <a:pt x="5441" y="1063"/>
                </a:lnTo>
                <a:cubicBezTo>
                  <a:pt x="5447" y="1074"/>
                  <a:pt x="5453" y="1091"/>
                  <a:pt x="5447" y="1097"/>
                </a:cubicBezTo>
                <a:lnTo>
                  <a:pt x="5441" y="1103"/>
                </a:lnTo>
                <a:cubicBezTo>
                  <a:pt x="5430" y="1114"/>
                  <a:pt x="5430" y="1120"/>
                  <a:pt x="5441" y="1120"/>
                </a:cubicBezTo>
                <a:lnTo>
                  <a:pt x="5447" y="1131"/>
                </a:lnTo>
                <a:cubicBezTo>
                  <a:pt x="5453" y="1137"/>
                  <a:pt x="5447" y="1154"/>
                  <a:pt x="5436" y="1159"/>
                </a:cubicBezTo>
                <a:lnTo>
                  <a:pt x="5430" y="1165"/>
                </a:lnTo>
                <a:cubicBezTo>
                  <a:pt x="5419" y="1159"/>
                  <a:pt x="5402" y="1154"/>
                  <a:pt x="5396" y="1148"/>
                </a:cubicBezTo>
                <a:lnTo>
                  <a:pt x="5396" y="1142"/>
                </a:lnTo>
                <a:cubicBezTo>
                  <a:pt x="5385" y="1137"/>
                  <a:pt x="5362" y="1108"/>
                  <a:pt x="5368" y="1103"/>
                </a:cubicBezTo>
                <a:cubicBezTo>
                  <a:pt x="5373" y="1097"/>
                  <a:pt x="5362" y="1091"/>
                  <a:pt x="5351" y="1086"/>
                </a:cubicBezTo>
                <a:lnTo>
                  <a:pt x="5345" y="1080"/>
                </a:lnTo>
                <a:cubicBezTo>
                  <a:pt x="5339" y="1074"/>
                  <a:pt x="5339" y="1063"/>
                  <a:pt x="5339" y="1051"/>
                </a:cubicBezTo>
                <a:cubicBezTo>
                  <a:pt x="5339" y="1051"/>
                  <a:pt x="5345" y="1046"/>
                  <a:pt x="5351" y="1046"/>
                </a:cubicBezTo>
                <a:lnTo>
                  <a:pt x="5368" y="1040"/>
                </a:lnTo>
                <a:close/>
                <a:moveTo>
                  <a:pt x="14372" y="1051"/>
                </a:moveTo>
                <a:cubicBezTo>
                  <a:pt x="14378" y="1051"/>
                  <a:pt x="14389" y="1057"/>
                  <a:pt x="14400" y="1063"/>
                </a:cubicBezTo>
                <a:lnTo>
                  <a:pt x="14395" y="1074"/>
                </a:lnTo>
                <a:lnTo>
                  <a:pt x="14395" y="1097"/>
                </a:lnTo>
                <a:cubicBezTo>
                  <a:pt x="14383" y="1120"/>
                  <a:pt x="14361" y="1154"/>
                  <a:pt x="14349" y="1176"/>
                </a:cubicBezTo>
                <a:lnTo>
                  <a:pt x="14321" y="1165"/>
                </a:lnTo>
                <a:lnTo>
                  <a:pt x="14309" y="1159"/>
                </a:lnTo>
                <a:cubicBezTo>
                  <a:pt x="14292" y="1154"/>
                  <a:pt x="14292" y="1142"/>
                  <a:pt x="14309" y="1142"/>
                </a:cubicBezTo>
                <a:lnTo>
                  <a:pt x="14315" y="1142"/>
                </a:lnTo>
                <a:cubicBezTo>
                  <a:pt x="14332" y="1137"/>
                  <a:pt x="14366" y="1057"/>
                  <a:pt x="14372" y="1051"/>
                </a:cubicBezTo>
                <a:close/>
                <a:moveTo>
                  <a:pt x="14495" y="1016"/>
                </a:moveTo>
                <a:cubicBezTo>
                  <a:pt x="14497" y="1016"/>
                  <a:pt x="14497" y="1022"/>
                  <a:pt x="14497" y="1029"/>
                </a:cubicBezTo>
                <a:cubicBezTo>
                  <a:pt x="14497" y="1034"/>
                  <a:pt x="14480" y="1086"/>
                  <a:pt x="14474" y="1103"/>
                </a:cubicBezTo>
                <a:cubicBezTo>
                  <a:pt x="14474" y="1120"/>
                  <a:pt x="14468" y="1154"/>
                  <a:pt x="14463" y="1165"/>
                </a:cubicBezTo>
                <a:cubicBezTo>
                  <a:pt x="14457" y="1171"/>
                  <a:pt x="14446" y="1176"/>
                  <a:pt x="14440" y="1176"/>
                </a:cubicBezTo>
                <a:cubicBezTo>
                  <a:pt x="14440" y="1176"/>
                  <a:pt x="14434" y="1165"/>
                  <a:pt x="14434" y="1159"/>
                </a:cubicBezTo>
                <a:lnTo>
                  <a:pt x="14434" y="1154"/>
                </a:lnTo>
                <a:lnTo>
                  <a:pt x="14434" y="1148"/>
                </a:lnTo>
                <a:cubicBezTo>
                  <a:pt x="14440" y="1108"/>
                  <a:pt x="14417" y="1057"/>
                  <a:pt x="14474" y="1029"/>
                </a:cubicBezTo>
                <a:lnTo>
                  <a:pt x="14485" y="1029"/>
                </a:lnTo>
                <a:cubicBezTo>
                  <a:pt x="14490" y="1019"/>
                  <a:pt x="14493" y="1016"/>
                  <a:pt x="14495" y="1016"/>
                </a:cubicBezTo>
                <a:close/>
                <a:moveTo>
                  <a:pt x="4660" y="991"/>
                </a:moveTo>
                <a:cubicBezTo>
                  <a:pt x="4675" y="991"/>
                  <a:pt x="4706" y="1008"/>
                  <a:pt x="4738" y="1034"/>
                </a:cubicBezTo>
                <a:lnTo>
                  <a:pt x="4766" y="1063"/>
                </a:lnTo>
                <a:lnTo>
                  <a:pt x="4795" y="1097"/>
                </a:lnTo>
                <a:cubicBezTo>
                  <a:pt x="4808" y="1113"/>
                  <a:pt x="4820" y="1122"/>
                  <a:pt x="4830" y="1122"/>
                </a:cubicBezTo>
                <a:cubicBezTo>
                  <a:pt x="4839" y="1122"/>
                  <a:pt x="4846" y="1112"/>
                  <a:pt x="4846" y="1091"/>
                </a:cubicBezTo>
                <a:lnTo>
                  <a:pt x="4897" y="1103"/>
                </a:lnTo>
                <a:lnTo>
                  <a:pt x="4902" y="1103"/>
                </a:lnTo>
                <a:cubicBezTo>
                  <a:pt x="4914" y="1097"/>
                  <a:pt x="4948" y="1074"/>
                  <a:pt x="4982" y="1063"/>
                </a:cubicBezTo>
                <a:lnTo>
                  <a:pt x="4999" y="1069"/>
                </a:lnTo>
                <a:lnTo>
                  <a:pt x="5016" y="1074"/>
                </a:lnTo>
                <a:cubicBezTo>
                  <a:pt x="5038" y="1080"/>
                  <a:pt x="5067" y="1086"/>
                  <a:pt x="5084" y="1086"/>
                </a:cubicBezTo>
                <a:lnTo>
                  <a:pt x="5101" y="1086"/>
                </a:lnTo>
                <a:lnTo>
                  <a:pt x="5118" y="1080"/>
                </a:lnTo>
                <a:cubicBezTo>
                  <a:pt x="5121" y="1079"/>
                  <a:pt x="5123" y="1078"/>
                  <a:pt x="5125" y="1078"/>
                </a:cubicBezTo>
                <a:cubicBezTo>
                  <a:pt x="5145" y="1078"/>
                  <a:pt x="5140" y="1121"/>
                  <a:pt x="5135" y="1131"/>
                </a:cubicBezTo>
                <a:cubicBezTo>
                  <a:pt x="5129" y="1139"/>
                  <a:pt x="5119" y="1142"/>
                  <a:pt x="5110" y="1142"/>
                </a:cubicBezTo>
                <a:cubicBezTo>
                  <a:pt x="5101" y="1142"/>
                  <a:pt x="5092" y="1139"/>
                  <a:pt x="5090" y="1137"/>
                </a:cubicBezTo>
                <a:cubicBezTo>
                  <a:pt x="5089" y="1136"/>
                  <a:pt x="5088" y="1136"/>
                  <a:pt x="5087" y="1136"/>
                </a:cubicBezTo>
                <a:cubicBezTo>
                  <a:pt x="5078" y="1136"/>
                  <a:pt x="5049" y="1160"/>
                  <a:pt x="5038" y="1171"/>
                </a:cubicBezTo>
                <a:cubicBezTo>
                  <a:pt x="5035" y="1174"/>
                  <a:pt x="5031" y="1175"/>
                  <a:pt x="5025" y="1175"/>
                </a:cubicBezTo>
                <a:cubicBezTo>
                  <a:pt x="5009" y="1175"/>
                  <a:pt x="4985" y="1165"/>
                  <a:pt x="4965" y="1148"/>
                </a:cubicBezTo>
                <a:lnTo>
                  <a:pt x="4936" y="1159"/>
                </a:lnTo>
                <a:lnTo>
                  <a:pt x="4851" y="1182"/>
                </a:lnTo>
                <a:cubicBezTo>
                  <a:pt x="4766" y="1176"/>
                  <a:pt x="4692" y="1165"/>
                  <a:pt x="4681" y="1165"/>
                </a:cubicBezTo>
                <a:lnTo>
                  <a:pt x="4681" y="1171"/>
                </a:lnTo>
                <a:cubicBezTo>
                  <a:pt x="4675" y="1177"/>
                  <a:pt x="4669" y="1179"/>
                  <a:pt x="4664" y="1179"/>
                </a:cubicBezTo>
                <a:cubicBezTo>
                  <a:pt x="4655" y="1179"/>
                  <a:pt x="4646" y="1172"/>
                  <a:pt x="4636" y="1165"/>
                </a:cubicBezTo>
                <a:cubicBezTo>
                  <a:pt x="4613" y="1154"/>
                  <a:pt x="4647" y="1137"/>
                  <a:pt x="4636" y="1125"/>
                </a:cubicBezTo>
                <a:lnTo>
                  <a:pt x="4624" y="1114"/>
                </a:lnTo>
                <a:cubicBezTo>
                  <a:pt x="4619" y="1097"/>
                  <a:pt x="4619" y="1086"/>
                  <a:pt x="4636" y="1086"/>
                </a:cubicBezTo>
                <a:lnTo>
                  <a:pt x="4630" y="1086"/>
                </a:lnTo>
                <a:cubicBezTo>
                  <a:pt x="4647" y="1086"/>
                  <a:pt x="4647" y="1000"/>
                  <a:pt x="4653" y="995"/>
                </a:cubicBezTo>
                <a:cubicBezTo>
                  <a:pt x="4654" y="992"/>
                  <a:pt x="4657" y="991"/>
                  <a:pt x="4660" y="991"/>
                </a:cubicBezTo>
                <a:close/>
                <a:moveTo>
                  <a:pt x="9440" y="1117"/>
                </a:moveTo>
                <a:cubicBezTo>
                  <a:pt x="9443" y="1117"/>
                  <a:pt x="9448" y="1118"/>
                  <a:pt x="9453" y="1120"/>
                </a:cubicBezTo>
                <a:lnTo>
                  <a:pt x="9458" y="1120"/>
                </a:lnTo>
                <a:cubicBezTo>
                  <a:pt x="9475" y="1125"/>
                  <a:pt x="9549" y="1125"/>
                  <a:pt x="9561" y="1131"/>
                </a:cubicBezTo>
                <a:cubicBezTo>
                  <a:pt x="9572" y="1142"/>
                  <a:pt x="9561" y="1159"/>
                  <a:pt x="9532" y="1176"/>
                </a:cubicBezTo>
                <a:cubicBezTo>
                  <a:pt x="9525" y="1167"/>
                  <a:pt x="9519" y="1163"/>
                  <a:pt x="9513" y="1163"/>
                </a:cubicBezTo>
                <a:cubicBezTo>
                  <a:pt x="9505" y="1163"/>
                  <a:pt x="9497" y="1170"/>
                  <a:pt x="9487" y="1176"/>
                </a:cubicBezTo>
                <a:lnTo>
                  <a:pt x="9475" y="1182"/>
                </a:lnTo>
                <a:cubicBezTo>
                  <a:pt x="9458" y="1165"/>
                  <a:pt x="9436" y="1131"/>
                  <a:pt x="9430" y="1125"/>
                </a:cubicBezTo>
                <a:cubicBezTo>
                  <a:pt x="9426" y="1121"/>
                  <a:pt x="9431" y="1117"/>
                  <a:pt x="9440" y="1117"/>
                </a:cubicBezTo>
                <a:close/>
                <a:moveTo>
                  <a:pt x="14871" y="1103"/>
                </a:moveTo>
                <a:cubicBezTo>
                  <a:pt x="14877" y="1103"/>
                  <a:pt x="14888" y="1114"/>
                  <a:pt x="14894" y="1120"/>
                </a:cubicBezTo>
                <a:lnTo>
                  <a:pt x="14922" y="1154"/>
                </a:lnTo>
                <a:cubicBezTo>
                  <a:pt x="14928" y="1176"/>
                  <a:pt x="14922" y="1193"/>
                  <a:pt x="14905" y="1193"/>
                </a:cubicBezTo>
                <a:cubicBezTo>
                  <a:pt x="14888" y="1193"/>
                  <a:pt x="14843" y="1182"/>
                  <a:pt x="14849" y="1171"/>
                </a:cubicBezTo>
                <a:lnTo>
                  <a:pt x="14849" y="1154"/>
                </a:lnTo>
                <a:lnTo>
                  <a:pt x="14849" y="1142"/>
                </a:lnTo>
                <a:cubicBezTo>
                  <a:pt x="14843" y="1131"/>
                  <a:pt x="14849" y="1114"/>
                  <a:pt x="14860" y="1103"/>
                </a:cubicBezTo>
                <a:close/>
                <a:moveTo>
                  <a:pt x="13417" y="1146"/>
                </a:moveTo>
                <a:cubicBezTo>
                  <a:pt x="13422" y="1146"/>
                  <a:pt x="13428" y="1149"/>
                  <a:pt x="13436" y="1154"/>
                </a:cubicBezTo>
                <a:lnTo>
                  <a:pt x="13453" y="1159"/>
                </a:lnTo>
                <a:lnTo>
                  <a:pt x="13475" y="1165"/>
                </a:lnTo>
                <a:cubicBezTo>
                  <a:pt x="13515" y="1165"/>
                  <a:pt x="13492" y="1193"/>
                  <a:pt x="13475" y="1205"/>
                </a:cubicBezTo>
                <a:cubicBezTo>
                  <a:pt x="13472" y="1208"/>
                  <a:pt x="13468" y="1209"/>
                  <a:pt x="13464" y="1209"/>
                </a:cubicBezTo>
                <a:cubicBezTo>
                  <a:pt x="13452" y="1209"/>
                  <a:pt x="13438" y="1200"/>
                  <a:pt x="13430" y="1188"/>
                </a:cubicBezTo>
                <a:lnTo>
                  <a:pt x="13419" y="1171"/>
                </a:lnTo>
                <a:lnTo>
                  <a:pt x="13413" y="1159"/>
                </a:lnTo>
                <a:cubicBezTo>
                  <a:pt x="13410" y="1150"/>
                  <a:pt x="13412" y="1146"/>
                  <a:pt x="13417" y="1146"/>
                </a:cubicBezTo>
                <a:close/>
                <a:moveTo>
                  <a:pt x="4403" y="1029"/>
                </a:moveTo>
                <a:cubicBezTo>
                  <a:pt x="4437" y="1029"/>
                  <a:pt x="4505" y="1080"/>
                  <a:pt x="4522" y="1103"/>
                </a:cubicBezTo>
                <a:cubicBezTo>
                  <a:pt x="4539" y="1120"/>
                  <a:pt x="4573" y="1142"/>
                  <a:pt x="4590" y="1148"/>
                </a:cubicBezTo>
                <a:cubicBezTo>
                  <a:pt x="4607" y="1148"/>
                  <a:pt x="4607" y="1159"/>
                  <a:pt x="4585" y="1171"/>
                </a:cubicBezTo>
                <a:lnTo>
                  <a:pt x="4573" y="1182"/>
                </a:lnTo>
                <a:cubicBezTo>
                  <a:pt x="4568" y="1188"/>
                  <a:pt x="4563" y="1190"/>
                  <a:pt x="4558" y="1190"/>
                </a:cubicBezTo>
                <a:cubicBezTo>
                  <a:pt x="4553" y="1190"/>
                  <a:pt x="4548" y="1188"/>
                  <a:pt x="4539" y="1182"/>
                </a:cubicBezTo>
                <a:lnTo>
                  <a:pt x="4528" y="1176"/>
                </a:lnTo>
                <a:cubicBezTo>
                  <a:pt x="4511" y="1182"/>
                  <a:pt x="4471" y="1188"/>
                  <a:pt x="4443" y="1199"/>
                </a:cubicBezTo>
                <a:lnTo>
                  <a:pt x="4414" y="1171"/>
                </a:lnTo>
                <a:cubicBezTo>
                  <a:pt x="4409" y="1165"/>
                  <a:pt x="4386" y="1159"/>
                  <a:pt x="4386" y="1159"/>
                </a:cubicBezTo>
                <a:lnTo>
                  <a:pt x="4329" y="1210"/>
                </a:lnTo>
                <a:cubicBezTo>
                  <a:pt x="4307" y="1165"/>
                  <a:pt x="4295" y="1131"/>
                  <a:pt x="4312" y="1131"/>
                </a:cubicBezTo>
                <a:cubicBezTo>
                  <a:pt x="4329" y="1131"/>
                  <a:pt x="4409" y="1097"/>
                  <a:pt x="4420" y="1086"/>
                </a:cubicBezTo>
                <a:cubicBezTo>
                  <a:pt x="4431" y="1080"/>
                  <a:pt x="4420" y="1069"/>
                  <a:pt x="4392" y="1069"/>
                </a:cubicBezTo>
                <a:lnTo>
                  <a:pt x="4375" y="1063"/>
                </a:lnTo>
                <a:cubicBezTo>
                  <a:pt x="4369" y="1063"/>
                  <a:pt x="4358" y="1051"/>
                  <a:pt x="4358" y="1046"/>
                </a:cubicBezTo>
                <a:cubicBezTo>
                  <a:pt x="4358" y="1040"/>
                  <a:pt x="4363" y="1029"/>
                  <a:pt x="4369" y="1029"/>
                </a:cubicBezTo>
                <a:close/>
                <a:moveTo>
                  <a:pt x="4112" y="1053"/>
                </a:moveTo>
                <a:cubicBezTo>
                  <a:pt x="4124" y="1053"/>
                  <a:pt x="4136" y="1054"/>
                  <a:pt x="4148" y="1057"/>
                </a:cubicBezTo>
                <a:lnTo>
                  <a:pt x="4170" y="1063"/>
                </a:lnTo>
                <a:cubicBezTo>
                  <a:pt x="4176" y="1063"/>
                  <a:pt x="4187" y="1074"/>
                  <a:pt x="4187" y="1074"/>
                </a:cubicBezTo>
                <a:cubicBezTo>
                  <a:pt x="4182" y="1086"/>
                  <a:pt x="4182" y="1097"/>
                  <a:pt x="4176" y="1097"/>
                </a:cubicBezTo>
                <a:lnTo>
                  <a:pt x="4159" y="1108"/>
                </a:lnTo>
                <a:cubicBezTo>
                  <a:pt x="4142" y="1114"/>
                  <a:pt x="4136" y="1148"/>
                  <a:pt x="4148" y="1154"/>
                </a:cubicBezTo>
                <a:cubicBezTo>
                  <a:pt x="4159" y="1159"/>
                  <a:pt x="4131" y="1199"/>
                  <a:pt x="4114" y="1216"/>
                </a:cubicBezTo>
                <a:cubicBezTo>
                  <a:pt x="4110" y="1220"/>
                  <a:pt x="4105" y="1222"/>
                  <a:pt x="4099" y="1222"/>
                </a:cubicBezTo>
                <a:cubicBezTo>
                  <a:pt x="4088" y="1222"/>
                  <a:pt x="4074" y="1214"/>
                  <a:pt x="4063" y="1199"/>
                </a:cubicBezTo>
                <a:lnTo>
                  <a:pt x="4074" y="1182"/>
                </a:lnTo>
                <a:lnTo>
                  <a:pt x="4097" y="1159"/>
                </a:lnTo>
                <a:cubicBezTo>
                  <a:pt x="4093" y="1146"/>
                  <a:pt x="4071" y="1138"/>
                  <a:pt x="4050" y="1138"/>
                </a:cubicBezTo>
                <a:cubicBezTo>
                  <a:pt x="4037" y="1138"/>
                  <a:pt x="4024" y="1141"/>
                  <a:pt x="4017" y="1148"/>
                </a:cubicBezTo>
                <a:cubicBezTo>
                  <a:pt x="4000" y="1159"/>
                  <a:pt x="3977" y="1171"/>
                  <a:pt x="3966" y="1171"/>
                </a:cubicBezTo>
                <a:lnTo>
                  <a:pt x="3955" y="1176"/>
                </a:lnTo>
                <a:lnTo>
                  <a:pt x="3943" y="1182"/>
                </a:lnTo>
                <a:cubicBezTo>
                  <a:pt x="3942" y="1182"/>
                  <a:pt x="3941" y="1183"/>
                  <a:pt x="3940" y="1183"/>
                </a:cubicBezTo>
                <a:cubicBezTo>
                  <a:pt x="3929" y="1183"/>
                  <a:pt x="3915" y="1158"/>
                  <a:pt x="3915" y="1148"/>
                </a:cubicBezTo>
                <a:cubicBezTo>
                  <a:pt x="3915" y="1141"/>
                  <a:pt x="3896" y="1136"/>
                  <a:pt x="3882" y="1136"/>
                </a:cubicBezTo>
                <a:cubicBezTo>
                  <a:pt x="3874" y="1136"/>
                  <a:pt x="3868" y="1138"/>
                  <a:pt x="3870" y="1142"/>
                </a:cubicBezTo>
                <a:cubicBezTo>
                  <a:pt x="3870" y="1154"/>
                  <a:pt x="3870" y="1165"/>
                  <a:pt x="3864" y="1176"/>
                </a:cubicBezTo>
                <a:cubicBezTo>
                  <a:pt x="3862" y="1176"/>
                  <a:pt x="3860" y="1176"/>
                  <a:pt x="3858" y="1176"/>
                </a:cubicBezTo>
                <a:cubicBezTo>
                  <a:pt x="3837" y="1176"/>
                  <a:pt x="3846" y="1205"/>
                  <a:pt x="3836" y="1210"/>
                </a:cubicBezTo>
                <a:cubicBezTo>
                  <a:pt x="3819" y="1210"/>
                  <a:pt x="3802" y="1199"/>
                  <a:pt x="3785" y="1193"/>
                </a:cubicBezTo>
                <a:lnTo>
                  <a:pt x="3768" y="1188"/>
                </a:lnTo>
                <a:cubicBezTo>
                  <a:pt x="3756" y="1185"/>
                  <a:pt x="3743" y="1183"/>
                  <a:pt x="3732" y="1183"/>
                </a:cubicBezTo>
                <a:cubicBezTo>
                  <a:pt x="3721" y="1183"/>
                  <a:pt x="3711" y="1185"/>
                  <a:pt x="3705" y="1188"/>
                </a:cubicBezTo>
                <a:lnTo>
                  <a:pt x="3705" y="1193"/>
                </a:lnTo>
                <a:cubicBezTo>
                  <a:pt x="3705" y="1206"/>
                  <a:pt x="3699" y="1215"/>
                  <a:pt x="3690" y="1215"/>
                </a:cubicBezTo>
                <a:cubicBezTo>
                  <a:pt x="3686" y="1215"/>
                  <a:pt x="3682" y="1214"/>
                  <a:pt x="3677" y="1210"/>
                </a:cubicBezTo>
                <a:lnTo>
                  <a:pt x="3671" y="1210"/>
                </a:lnTo>
                <a:cubicBezTo>
                  <a:pt x="3671" y="1193"/>
                  <a:pt x="3699" y="1142"/>
                  <a:pt x="3716" y="1125"/>
                </a:cubicBezTo>
                <a:cubicBezTo>
                  <a:pt x="3734" y="1114"/>
                  <a:pt x="3745" y="1091"/>
                  <a:pt x="3751" y="1091"/>
                </a:cubicBezTo>
                <a:cubicBezTo>
                  <a:pt x="3751" y="1089"/>
                  <a:pt x="3753" y="1089"/>
                  <a:pt x="3757" y="1089"/>
                </a:cubicBezTo>
                <a:cubicBezTo>
                  <a:pt x="3764" y="1089"/>
                  <a:pt x="3775" y="1091"/>
                  <a:pt x="3779" y="1091"/>
                </a:cubicBezTo>
                <a:cubicBezTo>
                  <a:pt x="3782" y="1090"/>
                  <a:pt x="3786" y="1089"/>
                  <a:pt x="3789" y="1089"/>
                </a:cubicBezTo>
                <a:cubicBezTo>
                  <a:pt x="3796" y="1089"/>
                  <a:pt x="3802" y="1093"/>
                  <a:pt x="3802" y="1097"/>
                </a:cubicBezTo>
                <a:cubicBezTo>
                  <a:pt x="3802" y="1097"/>
                  <a:pt x="3830" y="1097"/>
                  <a:pt x="3830" y="1086"/>
                </a:cubicBezTo>
                <a:cubicBezTo>
                  <a:pt x="3831" y="1085"/>
                  <a:pt x="3832" y="1084"/>
                  <a:pt x="3834" y="1084"/>
                </a:cubicBezTo>
                <a:cubicBezTo>
                  <a:pt x="3841" y="1084"/>
                  <a:pt x="3856" y="1095"/>
                  <a:pt x="3870" y="1114"/>
                </a:cubicBezTo>
                <a:lnTo>
                  <a:pt x="3898" y="1091"/>
                </a:lnTo>
                <a:lnTo>
                  <a:pt x="3921" y="1069"/>
                </a:lnTo>
                <a:cubicBezTo>
                  <a:pt x="3935" y="1078"/>
                  <a:pt x="3960" y="1087"/>
                  <a:pt x="3984" y="1087"/>
                </a:cubicBezTo>
                <a:cubicBezTo>
                  <a:pt x="3990" y="1087"/>
                  <a:pt x="3995" y="1087"/>
                  <a:pt x="4000" y="1086"/>
                </a:cubicBezTo>
                <a:lnTo>
                  <a:pt x="4023" y="1086"/>
                </a:lnTo>
                <a:cubicBezTo>
                  <a:pt x="4033" y="1086"/>
                  <a:pt x="4047" y="1098"/>
                  <a:pt x="4057" y="1098"/>
                </a:cubicBezTo>
                <a:cubicBezTo>
                  <a:pt x="4059" y="1098"/>
                  <a:pt x="4061" y="1098"/>
                  <a:pt x="4063" y="1097"/>
                </a:cubicBezTo>
                <a:cubicBezTo>
                  <a:pt x="4074" y="1091"/>
                  <a:pt x="4074" y="1074"/>
                  <a:pt x="4085" y="1063"/>
                </a:cubicBezTo>
                <a:lnTo>
                  <a:pt x="4085" y="1057"/>
                </a:lnTo>
                <a:cubicBezTo>
                  <a:pt x="4091" y="1054"/>
                  <a:pt x="4101" y="1053"/>
                  <a:pt x="4112" y="1053"/>
                </a:cubicBezTo>
                <a:close/>
                <a:moveTo>
                  <a:pt x="9710" y="1138"/>
                </a:moveTo>
                <a:cubicBezTo>
                  <a:pt x="9714" y="1138"/>
                  <a:pt x="9717" y="1141"/>
                  <a:pt x="9719" y="1148"/>
                </a:cubicBezTo>
                <a:lnTo>
                  <a:pt x="9719" y="1159"/>
                </a:lnTo>
                <a:cubicBezTo>
                  <a:pt x="9714" y="1188"/>
                  <a:pt x="9719" y="1199"/>
                  <a:pt x="9748" y="1205"/>
                </a:cubicBezTo>
                <a:lnTo>
                  <a:pt x="9753" y="1205"/>
                </a:lnTo>
                <a:cubicBezTo>
                  <a:pt x="9759" y="1216"/>
                  <a:pt x="9748" y="1227"/>
                  <a:pt x="9736" y="1227"/>
                </a:cubicBezTo>
                <a:cubicBezTo>
                  <a:pt x="9719" y="1222"/>
                  <a:pt x="9680" y="1182"/>
                  <a:pt x="9691" y="1159"/>
                </a:cubicBezTo>
                <a:cubicBezTo>
                  <a:pt x="9698" y="1146"/>
                  <a:pt x="9705" y="1138"/>
                  <a:pt x="9710" y="1138"/>
                </a:cubicBezTo>
                <a:close/>
                <a:moveTo>
                  <a:pt x="3530" y="1204"/>
                </a:moveTo>
                <a:cubicBezTo>
                  <a:pt x="3529" y="1207"/>
                  <a:pt x="3529" y="1209"/>
                  <a:pt x="3529" y="1210"/>
                </a:cubicBezTo>
                <a:cubicBezTo>
                  <a:pt x="3534" y="1228"/>
                  <a:pt x="3528" y="1235"/>
                  <a:pt x="3523" y="1235"/>
                </a:cubicBezTo>
                <a:cubicBezTo>
                  <a:pt x="3521" y="1235"/>
                  <a:pt x="3519" y="1234"/>
                  <a:pt x="3518" y="1233"/>
                </a:cubicBezTo>
                <a:cubicBezTo>
                  <a:pt x="3512" y="1227"/>
                  <a:pt x="3524" y="1210"/>
                  <a:pt x="3529" y="1205"/>
                </a:cubicBezTo>
                <a:cubicBezTo>
                  <a:pt x="3529" y="1205"/>
                  <a:pt x="3529" y="1204"/>
                  <a:pt x="3530" y="1204"/>
                </a:cubicBezTo>
                <a:close/>
                <a:moveTo>
                  <a:pt x="3390" y="1089"/>
                </a:moveTo>
                <a:cubicBezTo>
                  <a:pt x="3393" y="1089"/>
                  <a:pt x="3396" y="1090"/>
                  <a:pt x="3399" y="1091"/>
                </a:cubicBezTo>
                <a:cubicBezTo>
                  <a:pt x="3410" y="1097"/>
                  <a:pt x="3438" y="1108"/>
                  <a:pt x="3467" y="1114"/>
                </a:cubicBezTo>
                <a:lnTo>
                  <a:pt x="3478" y="1103"/>
                </a:lnTo>
                <a:cubicBezTo>
                  <a:pt x="3486" y="1093"/>
                  <a:pt x="3494" y="1090"/>
                  <a:pt x="3501" y="1090"/>
                </a:cubicBezTo>
                <a:cubicBezTo>
                  <a:pt x="3517" y="1090"/>
                  <a:pt x="3532" y="1104"/>
                  <a:pt x="3548" y="1104"/>
                </a:cubicBezTo>
                <a:cubicBezTo>
                  <a:pt x="3551" y="1104"/>
                  <a:pt x="3554" y="1104"/>
                  <a:pt x="3558" y="1103"/>
                </a:cubicBezTo>
                <a:lnTo>
                  <a:pt x="3586" y="1097"/>
                </a:lnTo>
                <a:cubicBezTo>
                  <a:pt x="3614" y="1097"/>
                  <a:pt x="3643" y="1108"/>
                  <a:pt x="3643" y="1120"/>
                </a:cubicBezTo>
                <a:cubicBezTo>
                  <a:pt x="3643" y="1125"/>
                  <a:pt x="3603" y="1159"/>
                  <a:pt x="3614" y="1171"/>
                </a:cubicBezTo>
                <a:cubicBezTo>
                  <a:pt x="3626" y="1182"/>
                  <a:pt x="3637" y="1199"/>
                  <a:pt x="3643" y="1205"/>
                </a:cubicBezTo>
                <a:cubicBezTo>
                  <a:pt x="3648" y="1205"/>
                  <a:pt x="3620" y="1216"/>
                  <a:pt x="3609" y="1216"/>
                </a:cubicBezTo>
                <a:cubicBezTo>
                  <a:pt x="3603" y="1216"/>
                  <a:pt x="3575" y="1148"/>
                  <a:pt x="3558" y="1137"/>
                </a:cubicBezTo>
                <a:cubicBezTo>
                  <a:pt x="3557" y="1136"/>
                  <a:pt x="3557" y="1136"/>
                  <a:pt x="3556" y="1136"/>
                </a:cubicBezTo>
                <a:cubicBezTo>
                  <a:pt x="3546" y="1136"/>
                  <a:pt x="3533" y="1177"/>
                  <a:pt x="3530" y="1202"/>
                </a:cubicBezTo>
                <a:lnTo>
                  <a:pt x="3530" y="1202"/>
                </a:lnTo>
                <a:cubicBezTo>
                  <a:pt x="3529" y="1201"/>
                  <a:pt x="3526" y="1200"/>
                  <a:pt x="3523" y="1200"/>
                </a:cubicBezTo>
                <a:cubicBezTo>
                  <a:pt x="3516" y="1200"/>
                  <a:pt x="3507" y="1202"/>
                  <a:pt x="3495" y="1205"/>
                </a:cubicBezTo>
                <a:lnTo>
                  <a:pt x="3495" y="1210"/>
                </a:lnTo>
                <a:lnTo>
                  <a:pt x="3495" y="1256"/>
                </a:lnTo>
                <a:cubicBezTo>
                  <a:pt x="3489" y="1259"/>
                  <a:pt x="3482" y="1260"/>
                  <a:pt x="3475" y="1260"/>
                </a:cubicBezTo>
                <a:cubicBezTo>
                  <a:pt x="3448" y="1260"/>
                  <a:pt x="3424" y="1237"/>
                  <a:pt x="3433" y="1227"/>
                </a:cubicBezTo>
                <a:cubicBezTo>
                  <a:pt x="3444" y="1216"/>
                  <a:pt x="3399" y="1142"/>
                  <a:pt x="3387" y="1114"/>
                </a:cubicBezTo>
                <a:cubicBezTo>
                  <a:pt x="3374" y="1097"/>
                  <a:pt x="3381" y="1089"/>
                  <a:pt x="3390" y="1089"/>
                </a:cubicBezTo>
                <a:close/>
                <a:moveTo>
                  <a:pt x="14503" y="1128"/>
                </a:moveTo>
                <a:cubicBezTo>
                  <a:pt x="14515" y="1128"/>
                  <a:pt x="14532" y="1154"/>
                  <a:pt x="14542" y="1188"/>
                </a:cubicBezTo>
                <a:lnTo>
                  <a:pt x="14622" y="1176"/>
                </a:lnTo>
                <a:lnTo>
                  <a:pt x="14633" y="1176"/>
                </a:lnTo>
                <a:cubicBezTo>
                  <a:pt x="14633" y="1188"/>
                  <a:pt x="14616" y="1233"/>
                  <a:pt x="14627" y="1244"/>
                </a:cubicBezTo>
                <a:cubicBezTo>
                  <a:pt x="14639" y="1250"/>
                  <a:pt x="14644" y="1261"/>
                  <a:pt x="14644" y="1267"/>
                </a:cubicBezTo>
                <a:lnTo>
                  <a:pt x="14639" y="1267"/>
                </a:lnTo>
                <a:lnTo>
                  <a:pt x="14627" y="1273"/>
                </a:lnTo>
                <a:cubicBezTo>
                  <a:pt x="14605" y="1273"/>
                  <a:pt x="14588" y="1244"/>
                  <a:pt x="14588" y="1239"/>
                </a:cubicBezTo>
                <a:cubicBezTo>
                  <a:pt x="14582" y="1227"/>
                  <a:pt x="14576" y="1222"/>
                  <a:pt x="14570" y="1222"/>
                </a:cubicBezTo>
                <a:lnTo>
                  <a:pt x="14570" y="1227"/>
                </a:lnTo>
                <a:cubicBezTo>
                  <a:pt x="14565" y="1233"/>
                  <a:pt x="14570" y="1244"/>
                  <a:pt x="14565" y="1256"/>
                </a:cubicBezTo>
                <a:cubicBezTo>
                  <a:pt x="14565" y="1261"/>
                  <a:pt x="14559" y="1273"/>
                  <a:pt x="14553" y="1273"/>
                </a:cubicBezTo>
                <a:cubicBezTo>
                  <a:pt x="14548" y="1273"/>
                  <a:pt x="14531" y="1261"/>
                  <a:pt x="14531" y="1261"/>
                </a:cubicBezTo>
                <a:lnTo>
                  <a:pt x="14536" y="1227"/>
                </a:lnTo>
                <a:cubicBezTo>
                  <a:pt x="14514" y="1199"/>
                  <a:pt x="14485" y="1137"/>
                  <a:pt x="14497" y="1131"/>
                </a:cubicBezTo>
                <a:cubicBezTo>
                  <a:pt x="14498" y="1129"/>
                  <a:pt x="14500" y="1128"/>
                  <a:pt x="14503" y="1128"/>
                </a:cubicBezTo>
                <a:close/>
                <a:moveTo>
                  <a:pt x="5058" y="1236"/>
                </a:moveTo>
                <a:cubicBezTo>
                  <a:pt x="5070" y="1236"/>
                  <a:pt x="5081" y="1239"/>
                  <a:pt x="5090" y="1250"/>
                </a:cubicBezTo>
                <a:cubicBezTo>
                  <a:pt x="5090" y="1250"/>
                  <a:pt x="5090" y="1267"/>
                  <a:pt x="5090" y="1267"/>
                </a:cubicBezTo>
                <a:cubicBezTo>
                  <a:pt x="5062" y="1272"/>
                  <a:pt x="5042" y="1295"/>
                  <a:pt x="5018" y="1295"/>
                </a:cubicBezTo>
                <a:cubicBezTo>
                  <a:pt x="5012" y="1295"/>
                  <a:pt x="5005" y="1293"/>
                  <a:pt x="4999" y="1290"/>
                </a:cubicBezTo>
                <a:lnTo>
                  <a:pt x="4987" y="1284"/>
                </a:lnTo>
                <a:cubicBezTo>
                  <a:pt x="4976" y="1273"/>
                  <a:pt x="4987" y="1250"/>
                  <a:pt x="5004" y="1239"/>
                </a:cubicBezTo>
                <a:lnTo>
                  <a:pt x="5021" y="1239"/>
                </a:lnTo>
                <a:cubicBezTo>
                  <a:pt x="5033" y="1239"/>
                  <a:pt x="5046" y="1236"/>
                  <a:pt x="5058" y="1236"/>
                </a:cubicBezTo>
                <a:close/>
                <a:moveTo>
                  <a:pt x="2678" y="1270"/>
                </a:moveTo>
                <a:cubicBezTo>
                  <a:pt x="2695" y="1270"/>
                  <a:pt x="2720" y="1279"/>
                  <a:pt x="2746" y="1295"/>
                </a:cubicBezTo>
                <a:lnTo>
                  <a:pt x="2746" y="1290"/>
                </a:lnTo>
                <a:lnTo>
                  <a:pt x="2786" y="1318"/>
                </a:lnTo>
                <a:cubicBezTo>
                  <a:pt x="2786" y="1318"/>
                  <a:pt x="2775" y="1347"/>
                  <a:pt x="2775" y="1347"/>
                </a:cubicBezTo>
                <a:cubicBezTo>
                  <a:pt x="2772" y="1346"/>
                  <a:pt x="2769" y="1345"/>
                  <a:pt x="2766" y="1345"/>
                </a:cubicBezTo>
                <a:cubicBezTo>
                  <a:pt x="2760" y="1345"/>
                  <a:pt x="2753" y="1347"/>
                  <a:pt x="2748" y="1347"/>
                </a:cubicBezTo>
                <a:cubicBezTo>
                  <a:pt x="2739" y="1347"/>
                  <a:pt x="2732" y="1344"/>
                  <a:pt x="2729" y="1329"/>
                </a:cubicBezTo>
                <a:cubicBezTo>
                  <a:pt x="2724" y="1312"/>
                  <a:pt x="2701" y="1301"/>
                  <a:pt x="2684" y="1295"/>
                </a:cubicBezTo>
                <a:lnTo>
                  <a:pt x="2655" y="1284"/>
                </a:lnTo>
                <a:cubicBezTo>
                  <a:pt x="2658" y="1275"/>
                  <a:pt x="2666" y="1270"/>
                  <a:pt x="2678" y="1270"/>
                </a:cubicBezTo>
                <a:close/>
                <a:moveTo>
                  <a:pt x="4704" y="1290"/>
                </a:moveTo>
                <a:cubicBezTo>
                  <a:pt x="4715" y="1290"/>
                  <a:pt x="4726" y="1295"/>
                  <a:pt x="4721" y="1307"/>
                </a:cubicBezTo>
                <a:cubicBezTo>
                  <a:pt x="4721" y="1312"/>
                  <a:pt x="4692" y="1347"/>
                  <a:pt x="4675" y="1369"/>
                </a:cubicBezTo>
                <a:lnTo>
                  <a:pt x="4641" y="1347"/>
                </a:lnTo>
                <a:cubicBezTo>
                  <a:pt x="4630" y="1335"/>
                  <a:pt x="4630" y="1318"/>
                  <a:pt x="4641" y="1312"/>
                </a:cubicBezTo>
                <a:cubicBezTo>
                  <a:pt x="4658" y="1301"/>
                  <a:pt x="4675" y="1295"/>
                  <a:pt x="4692" y="1290"/>
                </a:cubicBezTo>
                <a:close/>
                <a:moveTo>
                  <a:pt x="1231" y="1273"/>
                </a:moveTo>
                <a:lnTo>
                  <a:pt x="1254" y="1284"/>
                </a:lnTo>
                <a:cubicBezTo>
                  <a:pt x="1262" y="1282"/>
                  <a:pt x="1272" y="1282"/>
                  <a:pt x="1281" y="1282"/>
                </a:cubicBezTo>
                <a:cubicBezTo>
                  <a:pt x="1303" y="1282"/>
                  <a:pt x="1324" y="1286"/>
                  <a:pt x="1328" y="1290"/>
                </a:cubicBezTo>
                <a:cubicBezTo>
                  <a:pt x="1339" y="1295"/>
                  <a:pt x="1328" y="1318"/>
                  <a:pt x="1316" y="1324"/>
                </a:cubicBezTo>
                <a:cubicBezTo>
                  <a:pt x="1311" y="1335"/>
                  <a:pt x="1345" y="1347"/>
                  <a:pt x="1356" y="1347"/>
                </a:cubicBezTo>
                <a:cubicBezTo>
                  <a:pt x="1373" y="1352"/>
                  <a:pt x="1373" y="1375"/>
                  <a:pt x="1368" y="1398"/>
                </a:cubicBezTo>
                <a:lnTo>
                  <a:pt x="1333" y="1369"/>
                </a:lnTo>
                <a:lnTo>
                  <a:pt x="1328" y="1364"/>
                </a:lnTo>
                <a:cubicBezTo>
                  <a:pt x="1323" y="1367"/>
                  <a:pt x="1318" y="1368"/>
                  <a:pt x="1312" y="1368"/>
                </a:cubicBezTo>
                <a:cubicBezTo>
                  <a:pt x="1297" y="1368"/>
                  <a:pt x="1281" y="1357"/>
                  <a:pt x="1277" y="1341"/>
                </a:cubicBezTo>
                <a:lnTo>
                  <a:pt x="1265" y="1324"/>
                </a:lnTo>
                <a:cubicBezTo>
                  <a:pt x="1265" y="1318"/>
                  <a:pt x="1260" y="1312"/>
                  <a:pt x="1260" y="1307"/>
                </a:cubicBezTo>
                <a:lnTo>
                  <a:pt x="1243" y="1301"/>
                </a:lnTo>
                <a:cubicBezTo>
                  <a:pt x="1226" y="1290"/>
                  <a:pt x="1220" y="1278"/>
                  <a:pt x="1226" y="1273"/>
                </a:cubicBezTo>
                <a:close/>
                <a:moveTo>
                  <a:pt x="1150" y="1260"/>
                </a:moveTo>
                <a:cubicBezTo>
                  <a:pt x="1162" y="1260"/>
                  <a:pt x="1158" y="1309"/>
                  <a:pt x="1158" y="1329"/>
                </a:cubicBezTo>
                <a:cubicBezTo>
                  <a:pt x="1152" y="1352"/>
                  <a:pt x="1158" y="1364"/>
                  <a:pt x="1175" y="1364"/>
                </a:cubicBezTo>
                <a:cubicBezTo>
                  <a:pt x="1186" y="1358"/>
                  <a:pt x="1226" y="1352"/>
                  <a:pt x="1226" y="1352"/>
                </a:cubicBezTo>
                <a:lnTo>
                  <a:pt x="1226" y="1352"/>
                </a:lnTo>
                <a:cubicBezTo>
                  <a:pt x="1226" y="1352"/>
                  <a:pt x="1192" y="1386"/>
                  <a:pt x="1180" y="1398"/>
                </a:cubicBezTo>
                <a:cubicBezTo>
                  <a:pt x="1178" y="1399"/>
                  <a:pt x="1174" y="1399"/>
                  <a:pt x="1169" y="1399"/>
                </a:cubicBezTo>
                <a:cubicBezTo>
                  <a:pt x="1150" y="1399"/>
                  <a:pt x="1114" y="1392"/>
                  <a:pt x="1101" y="1392"/>
                </a:cubicBezTo>
                <a:cubicBezTo>
                  <a:pt x="1078" y="1386"/>
                  <a:pt x="1050" y="1307"/>
                  <a:pt x="1067" y="1290"/>
                </a:cubicBezTo>
                <a:cubicBezTo>
                  <a:pt x="1090" y="1267"/>
                  <a:pt x="1135" y="1273"/>
                  <a:pt x="1146" y="1261"/>
                </a:cubicBezTo>
                <a:cubicBezTo>
                  <a:pt x="1148" y="1260"/>
                  <a:pt x="1149" y="1260"/>
                  <a:pt x="1150" y="1260"/>
                </a:cubicBezTo>
                <a:close/>
                <a:moveTo>
                  <a:pt x="4829" y="1295"/>
                </a:moveTo>
                <a:cubicBezTo>
                  <a:pt x="4840" y="1295"/>
                  <a:pt x="4851" y="1312"/>
                  <a:pt x="4851" y="1318"/>
                </a:cubicBezTo>
                <a:cubicBezTo>
                  <a:pt x="4851" y="1324"/>
                  <a:pt x="4846" y="1335"/>
                  <a:pt x="4846" y="1347"/>
                </a:cubicBezTo>
                <a:lnTo>
                  <a:pt x="4851" y="1352"/>
                </a:lnTo>
                <a:cubicBezTo>
                  <a:pt x="4857" y="1375"/>
                  <a:pt x="4840" y="1403"/>
                  <a:pt x="4817" y="1403"/>
                </a:cubicBezTo>
                <a:lnTo>
                  <a:pt x="4800" y="1403"/>
                </a:lnTo>
                <a:cubicBezTo>
                  <a:pt x="4783" y="1403"/>
                  <a:pt x="4766" y="1392"/>
                  <a:pt x="4755" y="1381"/>
                </a:cubicBezTo>
                <a:lnTo>
                  <a:pt x="4772" y="1369"/>
                </a:lnTo>
                <a:lnTo>
                  <a:pt x="4800" y="1347"/>
                </a:lnTo>
                <a:cubicBezTo>
                  <a:pt x="4789" y="1329"/>
                  <a:pt x="4789" y="1312"/>
                  <a:pt x="4806" y="1307"/>
                </a:cubicBezTo>
                <a:lnTo>
                  <a:pt x="4817" y="1301"/>
                </a:lnTo>
                <a:lnTo>
                  <a:pt x="4829" y="1295"/>
                </a:lnTo>
                <a:close/>
                <a:moveTo>
                  <a:pt x="3625" y="1368"/>
                </a:moveTo>
                <a:cubicBezTo>
                  <a:pt x="3638" y="1368"/>
                  <a:pt x="3657" y="1380"/>
                  <a:pt x="3665" y="1392"/>
                </a:cubicBezTo>
                <a:cubicBezTo>
                  <a:pt x="3677" y="1403"/>
                  <a:pt x="3671" y="1415"/>
                  <a:pt x="3654" y="1420"/>
                </a:cubicBezTo>
                <a:cubicBezTo>
                  <a:pt x="3652" y="1422"/>
                  <a:pt x="3650" y="1422"/>
                  <a:pt x="3647" y="1422"/>
                </a:cubicBezTo>
                <a:cubicBezTo>
                  <a:pt x="3631" y="1422"/>
                  <a:pt x="3609" y="1390"/>
                  <a:pt x="3614" y="1375"/>
                </a:cubicBezTo>
                <a:cubicBezTo>
                  <a:pt x="3616" y="1370"/>
                  <a:pt x="3620" y="1368"/>
                  <a:pt x="3625" y="1368"/>
                </a:cubicBezTo>
                <a:close/>
                <a:moveTo>
                  <a:pt x="16295" y="1413"/>
                </a:moveTo>
                <a:cubicBezTo>
                  <a:pt x="16310" y="1413"/>
                  <a:pt x="16318" y="1422"/>
                  <a:pt x="16318" y="1432"/>
                </a:cubicBezTo>
                <a:cubicBezTo>
                  <a:pt x="16318" y="1446"/>
                  <a:pt x="16306" y="1475"/>
                  <a:pt x="16289" y="1475"/>
                </a:cubicBezTo>
                <a:cubicBezTo>
                  <a:pt x="16286" y="1475"/>
                  <a:pt x="16282" y="1474"/>
                  <a:pt x="16278" y="1471"/>
                </a:cubicBezTo>
                <a:lnTo>
                  <a:pt x="16261" y="1460"/>
                </a:lnTo>
                <a:lnTo>
                  <a:pt x="16256" y="1454"/>
                </a:lnTo>
                <a:cubicBezTo>
                  <a:pt x="16250" y="1443"/>
                  <a:pt x="16250" y="1432"/>
                  <a:pt x="16261" y="1426"/>
                </a:cubicBezTo>
                <a:lnTo>
                  <a:pt x="16273" y="1420"/>
                </a:lnTo>
                <a:lnTo>
                  <a:pt x="16284" y="1415"/>
                </a:lnTo>
                <a:cubicBezTo>
                  <a:pt x="16288" y="1414"/>
                  <a:pt x="16292" y="1413"/>
                  <a:pt x="16295" y="1413"/>
                </a:cubicBezTo>
                <a:close/>
                <a:moveTo>
                  <a:pt x="14457" y="1431"/>
                </a:moveTo>
                <a:cubicBezTo>
                  <a:pt x="14461" y="1431"/>
                  <a:pt x="14465" y="1433"/>
                  <a:pt x="14468" y="1437"/>
                </a:cubicBezTo>
                <a:lnTo>
                  <a:pt x="14474" y="1437"/>
                </a:lnTo>
                <a:cubicBezTo>
                  <a:pt x="14485" y="1448"/>
                  <a:pt x="14449" y="1500"/>
                  <a:pt x="14426" y="1500"/>
                </a:cubicBezTo>
                <a:cubicBezTo>
                  <a:pt x="14425" y="1500"/>
                  <a:pt x="14424" y="1500"/>
                  <a:pt x="14423" y="1500"/>
                </a:cubicBezTo>
                <a:lnTo>
                  <a:pt x="14423" y="1494"/>
                </a:lnTo>
                <a:lnTo>
                  <a:pt x="14423" y="1471"/>
                </a:lnTo>
                <a:cubicBezTo>
                  <a:pt x="14431" y="1446"/>
                  <a:pt x="14446" y="1431"/>
                  <a:pt x="14457" y="1431"/>
                </a:cubicBezTo>
                <a:close/>
                <a:moveTo>
                  <a:pt x="14565" y="1443"/>
                </a:moveTo>
                <a:cubicBezTo>
                  <a:pt x="14570" y="1443"/>
                  <a:pt x="14588" y="1449"/>
                  <a:pt x="14588" y="1454"/>
                </a:cubicBezTo>
                <a:cubicBezTo>
                  <a:pt x="14593" y="1460"/>
                  <a:pt x="14588" y="1471"/>
                  <a:pt x="14582" y="1477"/>
                </a:cubicBezTo>
                <a:lnTo>
                  <a:pt x="14576" y="1483"/>
                </a:lnTo>
                <a:cubicBezTo>
                  <a:pt x="14565" y="1488"/>
                  <a:pt x="14570" y="1511"/>
                  <a:pt x="14582" y="1528"/>
                </a:cubicBezTo>
                <a:lnTo>
                  <a:pt x="14588" y="1528"/>
                </a:lnTo>
                <a:lnTo>
                  <a:pt x="14553" y="1534"/>
                </a:lnTo>
                <a:cubicBezTo>
                  <a:pt x="14550" y="1535"/>
                  <a:pt x="14546" y="1536"/>
                  <a:pt x="14542" y="1536"/>
                </a:cubicBezTo>
                <a:cubicBezTo>
                  <a:pt x="14533" y="1536"/>
                  <a:pt x="14523" y="1532"/>
                  <a:pt x="14519" y="1528"/>
                </a:cubicBezTo>
                <a:lnTo>
                  <a:pt x="14514" y="1522"/>
                </a:lnTo>
                <a:cubicBezTo>
                  <a:pt x="14514" y="1505"/>
                  <a:pt x="14531" y="1477"/>
                  <a:pt x="14548" y="1460"/>
                </a:cubicBezTo>
                <a:lnTo>
                  <a:pt x="14565" y="1443"/>
                </a:lnTo>
                <a:close/>
                <a:moveTo>
                  <a:pt x="15290" y="1467"/>
                </a:moveTo>
                <a:cubicBezTo>
                  <a:pt x="15298" y="1467"/>
                  <a:pt x="15305" y="1473"/>
                  <a:pt x="15308" y="1483"/>
                </a:cubicBezTo>
                <a:cubicBezTo>
                  <a:pt x="15318" y="1498"/>
                  <a:pt x="15328" y="1543"/>
                  <a:pt x="15311" y="1543"/>
                </a:cubicBezTo>
                <a:cubicBezTo>
                  <a:pt x="15309" y="1543"/>
                  <a:pt x="15306" y="1542"/>
                  <a:pt x="15302" y="1539"/>
                </a:cubicBezTo>
                <a:lnTo>
                  <a:pt x="15291" y="1539"/>
                </a:lnTo>
                <a:lnTo>
                  <a:pt x="15274" y="1534"/>
                </a:lnTo>
                <a:cubicBezTo>
                  <a:pt x="15257" y="1534"/>
                  <a:pt x="15263" y="1494"/>
                  <a:pt x="15274" y="1477"/>
                </a:cubicBezTo>
                <a:cubicBezTo>
                  <a:pt x="15279" y="1470"/>
                  <a:pt x="15285" y="1467"/>
                  <a:pt x="15290" y="1467"/>
                </a:cubicBezTo>
                <a:close/>
                <a:moveTo>
                  <a:pt x="14990" y="1460"/>
                </a:moveTo>
                <a:lnTo>
                  <a:pt x="15002" y="1466"/>
                </a:lnTo>
                <a:lnTo>
                  <a:pt x="15030" y="1471"/>
                </a:lnTo>
                <a:cubicBezTo>
                  <a:pt x="15027" y="1491"/>
                  <a:pt x="15016" y="1501"/>
                  <a:pt x="15002" y="1501"/>
                </a:cubicBezTo>
                <a:cubicBezTo>
                  <a:pt x="14990" y="1501"/>
                  <a:pt x="14977" y="1495"/>
                  <a:pt x="14962" y="1483"/>
                </a:cubicBezTo>
                <a:lnTo>
                  <a:pt x="14945" y="1545"/>
                </a:lnTo>
                <a:cubicBezTo>
                  <a:pt x="14928" y="1545"/>
                  <a:pt x="14888" y="1505"/>
                  <a:pt x="14877" y="1494"/>
                </a:cubicBezTo>
                <a:cubicBezTo>
                  <a:pt x="14868" y="1481"/>
                  <a:pt x="14894" y="1460"/>
                  <a:pt x="14914" y="1460"/>
                </a:cubicBezTo>
                <a:cubicBezTo>
                  <a:pt x="14919" y="1460"/>
                  <a:pt x="14924" y="1462"/>
                  <a:pt x="14928" y="1466"/>
                </a:cubicBezTo>
                <a:cubicBezTo>
                  <a:pt x="14933" y="1476"/>
                  <a:pt x="14941" y="1480"/>
                  <a:pt x="14951" y="1480"/>
                </a:cubicBezTo>
                <a:cubicBezTo>
                  <a:pt x="14963" y="1480"/>
                  <a:pt x="14978" y="1473"/>
                  <a:pt x="14990" y="1460"/>
                </a:cubicBezTo>
                <a:close/>
                <a:moveTo>
                  <a:pt x="14754" y="1480"/>
                </a:moveTo>
                <a:cubicBezTo>
                  <a:pt x="14755" y="1480"/>
                  <a:pt x="14754" y="1485"/>
                  <a:pt x="14752" y="1494"/>
                </a:cubicBezTo>
                <a:cubicBezTo>
                  <a:pt x="14747" y="1520"/>
                  <a:pt x="14709" y="1546"/>
                  <a:pt x="14698" y="1546"/>
                </a:cubicBezTo>
                <a:cubicBezTo>
                  <a:pt x="14697" y="1546"/>
                  <a:pt x="14696" y="1546"/>
                  <a:pt x="14695" y="1545"/>
                </a:cubicBezTo>
                <a:cubicBezTo>
                  <a:pt x="14690" y="1534"/>
                  <a:pt x="14690" y="1511"/>
                  <a:pt x="14690" y="1494"/>
                </a:cubicBezTo>
                <a:lnTo>
                  <a:pt x="14690" y="1494"/>
                </a:lnTo>
                <a:lnTo>
                  <a:pt x="14712" y="1500"/>
                </a:lnTo>
                <a:lnTo>
                  <a:pt x="14741" y="1505"/>
                </a:lnTo>
                <a:cubicBezTo>
                  <a:pt x="14747" y="1489"/>
                  <a:pt x="14752" y="1480"/>
                  <a:pt x="14754" y="1480"/>
                </a:cubicBezTo>
                <a:close/>
                <a:moveTo>
                  <a:pt x="16403" y="1390"/>
                </a:moveTo>
                <a:cubicBezTo>
                  <a:pt x="16405" y="1390"/>
                  <a:pt x="16407" y="1390"/>
                  <a:pt x="16409" y="1392"/>
                </a:cubicBezTo>
                <a:cubicBezTo>
                  <a:pt x="16409" y="1392"/>
                  <a:pt x="16403" y="1403"/>
                  <a:pt x="16397" y="1415"/>
                </a:cubicBezTo>
                <a:cubicBezTo>
                  <a:pt x="16392" y="1432"/>
                  <a:pt x="16397" y="1477"/>
                  <a:pt x="16397" y="1500"/>
                </a:cubicBezTo>
                <a:lnTo>
                  <a:pt x="16403" y="1517"/>
                </a:lnTo>
                <a:lnTo>
                  <a:pt x="16403" y="1528"/>
                </a:lnTo>
                <a:cubicBezTo>
                  <a:pt x="16397" y="1545"/>
                  <a:pt x="16380" y="1568"/>
                  <a:pt x="16375" y="1579"/>
                </a:cubicBezTo>
                <a:lnTo>
                  <a:pt x="16358" y="1568"/>
                </a:lnTo>
                <a:lnTo>
                  <a:pt x="16352" y="1562"/>
                </a:lnTo>
                <a:cubicBezTo>
                  <a:pt x="16346" y="1551"/>
                  <a:pt x="16341" y="1488"/>
                  <a:pt x="16346" y="1466"/>
                </a:cubicBezTo>
                <a:cubicBezTo>
                  <a:pt x="16352" y="1449"/>
                  <a:pt x="16375" y="1409"/>
                  <a:pt x="16386" y="1403"/>
                </a:cubicBezTo>
                <a:cubicBezTo>
                  <a:pt x="16390" y="1395"/>
                  <a:pt x="16397" y="1390"/>
                  <a:pt x="16403" y="1390"/>
                </a:cubicBezTo>
                <a:close/>
                <a:moveTo>
                  <a:pt x="333" y="1603"/>
                </a:moveTo>
                <a:cubicBezTo>
                  <a:pt x="343" y="1603"/>
                  <a:pt x="352" y="1605"/>
                  <a:pt x="358" y="1608"/>
                </a:cubicBezTo>
                <a:cubicBezTo>
                  <a:pt x="375" y="1619"/>
                  <a:pt x="397" y="1664"/>
                  <a:pt x="392" y="1670"/>
                </a:cubicBezTo>
                <a:cubicBezTo>
                  <a:pt x="386" y="1681"/>
                  <a:pt x="363" y="1681"/>
                  <a:pt x="363" y="1681"/>
                </a:cubicBezTo>
                <a:cubicBezTo>
                  <a:pt x="358" y="1681"/>
                  <a:pt x="346" y="1664"/>
                  <a:pt x="335" y="1647"/>
                </a:cubicBezTo>
                <a:lnTo>
                  <a:pt x="324" y="1630"/>
                </a:lnTo>
                <a:lnTo>
                  <a:pt x="301" y="1608"/>
                </a:lnTo>
                <a:cubicBezTo>
                  <a:pt x="312" y="1605"/>
                  <a:pt x="324" y="1603"/>
                  <a:pt x="333" y="1603"/>
                </a:cubicBezTo>
                <a:close/>
                <a:moveTo>
                  <a:pt x="301" y="1715"/>
                </a:moveTo>
                <a:cubicBezTo>
                  <a:pt x="318" y="1715"/>
                  <a:pt x="346" y="1727"/>
                  <a:pt x="352" y="1727"/>
                </a:cubicBezTo>
                <a:cubicBezTo>
                  <a:pt x="363" y="1727"/>
                  <a:pt x="380" y="1766"/>
                  <a:pt x="380" y="1783"/>
                </a:cubicBezTo>
                <a:cubicBezTo>
                  <a:pt x="380" y="1789"/>
                  <a:pt x="374" y="1791"/>
                  <a:pt x="365" y="1791"/>
                </a:cubicBezTo>
                <a:cubicBezTo>
                  <a:pt x="346" y="1791"/>
                  <a:pt x="316" y="1783"/>
                  <a:pt x="301" y="1783"/>
                </a:cubicBezTo>
                <a:cubicBezTo>
                  <a:pt x="297" y="1784"/>
                  <a:pt x="294" y="1784"/>
                  <a:pt x="291" y="1784"/>
                </a:cubicBezTo>
                <a:cubicBezTo>
                  <a:pt x="271" y="1784"/>
                  <a:pt x="268" y="1769"/>
                  <a:pt x="278" y="1749"/>
                </a:cubicBezTo>
                <a:lnTo>
                  <a:pt x="278" y="1744"/>
                </a:lnTo>
                <a:lnTo>
                  <a:pt x="295" y="1727"/>
                </a:lnTo>
                <a:lnTo>
                  <a:pt x="301" y="1715"/>
                </a:lnTo>
                <a:close/>
                <a:moveTo>
                  <a:pt x="647" y="1659"/>
                </a:moveTo>
                <a:lnTo>
                  <a:pt x="670" y="1693"/>
                </a:lnTo>
                <a:lnTo>
                  <a:pt x="670" y="1698"/>
                </a:lnTo>
                <a:cubicBezTo>
                  <a:pt x="658" y="1704"/>
                  <a:pt x="670" y="1727"/>
                  <a:pt x="698" y="1738"/>
                </a:cubicBezTo>
                <a:lnTo>
                  <a:pt x="704" y="1732"/>
                </a:lnTo>
                <a:lnTo>
                  <a:pt x="732" y="1710"/>
                </a:lnTo>
                <a:lnTo>
                  <a:pt x="732" y="1710"/>
                </a:lnTo>
                <a:cubicBezTo>
                  <a:pt x="738" y="1732"/>
                  <a:pt x="721" y="1772"/>
                  <a:pt x="715" y="1783"/>
                </a:cubicBezTo>
                <a:cubicBezTo>
                  <a:pt x="704" y="1795"/>
                  <a:pt x="687" y="1795"/>
                  <a:pt x="681" y="1795"/>
                </a:cubicBezTo>
                <a:lnTo>
                  <a:pt x="670" y="1789"/>
                </a:lnTo>
                <a:cubicBezTo>
                  <a:pt x="647" y="1772"/>
                  <a:pt x="641" y="1744"/>
                  <a:pt x="607" y="1738"/>
                </a:cubicBezTo>
                <a:lnTo>
                  <a:pt x="579" y="1738"/>
                </a:lnTo>
                <a:cubicBezTo>
                  <a:pt x="579" y="1710"/>
                  <a:pt x="607" y="1676"/>
                  <a:pt x="647" y="1659"/>
                </a:cubicBezTo>
                <a:close/>
                <a:moveTo>
                  <a:pt x="17485" y="1745"/>
                </a:moveTo>
                <a:cubicBezTo>
                  <a:pt x="17494" y="1745"/>
                  <a:pt x="17503" y="1753"/>
                  <a:pt x="17510" y="1766"/>
                </a:cubicBezTo>
                <a:lnTo>
                  <a:pt x="17521" y="1783"/>
                </a:lnTo>
                <a:lnTo>
                  <a:pt x="17532" y="1800"/>
                </a:lnTo>
                <a:cubicBezTo>
                  <a:pt x="17521" y="1812"/>
                  <a:pt x="17504" y="1823"/>
                  <a:pt x="17492" y="1823"/>
                </a:cubicBezTo>
                <a:lnTo>
                  <a:pt x="17481" y="1817"/>
                </a:lnTo>
                <a:lnTo>
                  <a:pt x="17464" y="1812"/>
                </a:lnTo>
                <a:cubicBezTo>
                  <a:pt x="17447" y="1812"/>
                  <a:pt x="17458" y="1772"/>
                  <a:pt x="17470" y="1755"/>
                </a:cubicBezTo>
                <a:cubicBezTo>
                  <a:pt x="17474" y="1748"/>
                  <a:pt x="17480" y="1745"/>
                  <a:pt x="17485" y="1745"/>
                </a:cubicBezTo>
                <a:close/>
                <a:moveTo>
                  <a:pt x="581" y="1777"/>
                </a:moveTo>
                <a:cubicBezTo>
                  <a:pt x="591" y="1777"/>
                  <a:pt x="637" y="1813"/>
                  <a:pt x="658" y="1829"/>
                </a:cubicBezTo>
                <a:cubicBezTo>
                  <a:pt x="675" y="1846"/>
                  <a:pt x="670" y="1857"/>
                  <a:pt x="647" y="1857"/>
                </a:cubicBezTo>
                <a:cubicBezTo>
                  <a:pt x="626" y="1852"/>
                  <a:pt x="586" y="1822"/>
                  <a:pt x="580" y="1822"/>
                </a:cubicBezTo>
                <a:cubicBezTo>
                  <a:pt x="579" y="1822"/>
                  <a:pt x="579" y="1823"/>
                  <a:pt x="579" y="1823"/>
                </a:cubicBezTo>
                <a:cubicBezTo>
                  <a:pt x="579" y="1823"/>
                  <a:pt x="578" y="1824"/>
                  <a:pt x="578" y="1824"/>
                </a:cubicBezTo>
                <a:cubicBezTo>
                  <a:pt x="573" y="1824"/>
                  <a:pt x="568" y="1783"/>
                  <a:pt x="579" y="1778"/>
                </a:cubicBezTo>
                <a:cubicBezTo>
                  <a:pt x="579" y="1777"/>
                  <a:pt x="580" y="1777"/>
                  <a:pt x="581" y="1777"/>
                </a:cubicBezTo>
                <a:close/>
                <a:moveTo>
                  <a:pt x="17201" y="1995"/>
                </a:moveTo>
                <a:cubicBezTo>
                  <a:pt x="17223" y="1995"/>
                  <a:pt x="17250" y="2005"/>
                  <a:pt x="17266" y="2005"/>
                </a:cubicBezTo>
                <a:cubicBezTo>
                  <a:pt x="17283" y="2005"/>
                  <a:pt x="17305" y="2010"/>
                  <a:pt x="17311" y="2022"/>
                </a:cubicBezTo>
                <a:lnTo>
                  <a:pt x="17311" y="2033"/>
                </a:lnTo>
                <a:cubicBezTo>
                  <a:pt x="17311" y="2037"/>
                  <a:pt x="17302" y="2041"/>
                  <a:pt x="17293" y="2041"/>
                </a:cubicBezTo>
                <a:cubicBezTo>
                  <a:pt x="17290" y="2041"/>
                  <a:pt x="17286" y="2040"/>
                  <a:pt x="17283" y="2039"/>
                </a:cubicBezTo>
                <a:cubicBezTo>
                  <a:pt x="17268" y="2039"/>
                  <a:pt x="17249" y="2026"/>
                  <a:pt x="17233" y="2026"/>
                </a:cubicBezTo>
                <a:cubicBezTo>
                  <a:pt x="17231" y="2026"/>
                  <a:pt x="17228" y="2027"/>
                  <a:pt x="17226" y="2027"/>
                </a:cubicBezTo>
                <a:cubicBezTo>
                  <a:pt x="17209" y="2027"/>
                  <a:pt x="17192" y="2050"/>
                  <a:pt x="17175" y="2061"/>
                </a:cubicBezTo>
                <a:cubicBezTo>
                  <a:pt x="17169" y="2061"/>
                  <a:pt x="17175" y="2050"/>
                  <a:pt x="17180" y="2039"/>
                </a:cubicBezTo>
                <a:lnTo>
                  <a:pt x="17180" y="2033"/>
                </a:lnTo>
                <a:lnTo>
                  <a:pt x="17175" y="2005"/>
                </a:lnTo>
                <a:cubicBezTo>
                  <a:pt x="17180" y="1997"/>
                  <a:pt x="17190" y="1995"/>
                  <a:pt x="17201" y="1995"/>
                </a:cubicBezTo>
                <a:close/>
                <a:moveTo>
                  <a:pt x="17351" y="1988"/>
                </a:moveTo>
                <a:cubicBezTo>
                  <a:pt x="17356" y="1988"/>
                  <a:pt x="17373" y="1993"/>
                  <a:pt x="17373" y="1993"/>
                </a:cubicBezTo>
                <a:lnTo>
                  <a:pt x="17379" y="2022"/>
                </a:lnTo>
                <a:cubicBezTo>
                  <a:pt x="17385" y="2056"/>
                  <a:pt x="17390" y="2107"/>
                  <a:pt x="17390" y="2118"/>
                </a:cubicBezTo>
                <a:cubicBezTo>
                  <a:pt x="17390" y="2120"/>
                  <a:pt x="17390" y="2120"/>
                  <a:pt x="17389" y="2120"/>
                </a:cubicBezTo>
                <a:cubicBezTo>
                  <a:pt x="17383" y="2120"/>
                  <a:pt x="17358" y="2089"/>
                  <a:pt x="17328" y="2044"/>
                </a:cubicBezTo>
                <a:lnTo>
                  <a:pt x="17334" y="2005"/>
                </a:lnTo>
                <a:cubicBezTo>
                  <a:pt x="17334" y="1999"/>
                  <a:pt x="17345" y="1988"/>
                  <a:pt x="17351" y="1988"/>
                </a:cubicBezTo>
                <a:close/>
                <a:moveTo>
                  <a:pt x="1180" y="2339"/>
                </a:moveTo>
                <a:lnTo>
                  <a:pt x="1180" y="2339"/>
                </a:lnTo>
                <a:cubicBezTo>
                  <a:pt x="1170" y="2381"/>
                  <a:pt x="1160" y="2408"/>
                  <a:pt x="1154" y="2408"/>
                </a:cubicBezTo>
                <a:cubicBezTo>
                  <a:pt x="1153" y="2408"/>
                  <a:pt x="1152" y="2408"/>
                  <a:pt x="1152" y="2408"/>
                </a:cubicBezTo>
                <a:cubicBezTo>
                  <a:pt x="1149" y="2405"/>
                  <a:pt x="1146" y="2404"/>
                  <a:pt x="1142" y="2404"/>
                </a:cubicBezTo>
                <a:cubicBezTo>
                  <a:pt x="1129" y="2404"/>
                  <a:pt x="1112" y="2417"/>
                  <a:pt x="1112" y="2430"/>
                </a:cubicBezTo>
                <a:cubicBezTo>
                  <a:pt x="1112" y="2438"/>
                  <a:pt x="1087" y="2449"/>
                  <a:pt x="1071" y="2449"/>
                </a:cubicBezTo>
                <a:cubicBezTo>
                  <a:pt x="1063" y="2449"/>
                  <a:pt x="1057" y="2447"/>
                  <a:pt x="1055" y="2442"/>
                </a:cubicBezTo>
                <a:cubicBezTo>
                  <a:pt x="1044" y="2425"/>
                  <a:pt x="1038" y="2379"/>
                  <a:pt x="1038" y="2362"/>
                </a:cubicBezTo>
                <a:cubicBezTo>
                  <a:pt x="1035" y="2355"/>
                  <a:pt x="1040" y="2350"/>
                  <a:pt x="1050" y="2350"/>
                </a:cubicBezTo>
                <a:cubicBezTo>
                  <a:pt x="1056" y="2350"/>
                  <a:pt x="1064" y="2352"/>
                  <a:pt x="1072" y="2356"/>
                </a:cubicBezTo>
                <a:lnTo>
                  <a:pt x="1084" y="2356"/>
                </a:lnTo>
                <a:cubicBezTo>
                  <a:pt x="1095" y="2356"/>
                  <a:pt x="1112" y="2345"/>
                  <a:pt x="1124" y="2345"/>
                </a:cubicBezTo>
                <a:lnTo>
                  <a:pt x="1180" y="2339"/>
                </a:lnTo>
                <a:close/>
                <a:moveTo>
                  <a:pt x="16230" y="2314"/>
                </a:moveTo>
                <a:cubicBezTo>
                  <a:pt x="16239" y="2314"/>
                  <a:pt x="16249" y="2319"/>
                  <a:pt x="16256" y="2328"/>
                </a:cubicBezTo>
                <a:lnTo>
                  <a:pt x="16273" y="2345"/>
                </a:lnTo>
                <a:cubicBezTo>
                  <a:pt x="16290" y="2356"/>
                  <a:pt x="16301" y="2362"/>
                  <a:pt x="16312" y="2379"/>
                </a:cubicBezTo>
                <a:cubicBezTo>
                  <a:pt x="16324" y="2390"/>
                  <a:pt x="16278" y="2402"/>
                  <a:pt x="16307" y="2419"/>
                </a:cubicBezTo>
                <a:cubicBezTo>
                  <a:pt x="16307" y="2425"/>
                  <a:pt x="16301" y="2436"/>
                  <a:pt x="16301" y="2436"/>
                </a:cubicBezTo>
                <a:lnTo>
                  <a:pt x="16261" y="2459"/>
                </a:lnTo>
                <a:cubicBezTo>
                  <a:pt x="16256" y="2487"/>
                  <a:pt x="16239" y="2510"/>
                  <a:pt x="16216" y="2510"/>
                </a:cubicBezTo>
                <a:cubicBezTo>
                  <a:pt x="16199" y="2510"/>
                  <a:pt x="16142" y="2504"/>
                  <a:pt x="16142" y="2504"/>
                </a:cubicBezTo>
                <a:cubicBezTo>
                  <a:pt x="16142" y="2504"/>
                  <a:pt x="16159" y="2498"/>
                  <a:pt x="16176" y="2498"/>
                </a:cubicBezTo>
                <a:lnTo>
                  <a:pt x="16188" y="2493"/>
                </a:lnTo>
                <a:lnTo>
                  <a:pt x="16244" y="2470"/>
                </a:lnTo>
                <a:cubicBezTo>
                  <a:pt x="16250" y="2411"/>
                  <a:pt x="16225" y="2373"/>
                  <a:pt x="16213" y="2373"/>
                </a:cubicBezTo>
                <a:cubicBezTo>
                  <a:pt x="16212" y="2373"/>
                  <a:pt x="16211" y="2373"/>
                  <a:pt x="16210" y="2373"/>
                </a:cubicBezTo>
                <a:cubicBezTo>
                  <a:pt x="16207" y="2375"/>
                  <a:pt x="16203" y="2376"/>
                  <a:pt x="16199" y="2376"/>
                </a:cubicBezTo>
                <a:cubicBezTo>
                  <a:pt x="16190" y="2376"/>
                  <a:pt x="16180" y="2372"/>
                  <a:pt x="16176" y="2368"/>
                </a:cubicBezTo>
                <a:lnTo>
                  <a:pt x="16182" y="2362"/>
                </a:lnTo>
                <a:lnTo>
                  <a:pt x="16193" y="2339"/>
                </a:lnTo>
                <a:cubicBezTo>
                  <a:pt x="16203" y="2323"/>
                  <a:pt x="16217" y="2314"/>
                  <a:pt x="16230" y="2314"/>
                </a:cubicBezTo>
                <a:close/>
                <a:moveTo>
                  <a:pt x="1373" y="2566"/>
                </a:moveTo>
                <a:cubicBezTo>
                  <a:pt x="1390" y="2572"/>
                  <a:pt x="1402" y="2578"/>
                  <a:pt x="1396" y="2589"/>
                </a:cubicBezTo>
                <a:lnTo>
                  <a:pt x="1390" y="2589"/>
                </a:lnTo>
                <a:cubicBezTo>
                  <a:pt x="1379" y="2595"/>
                  <a:pt x="1362" y="2600"/>
                  <a:pt x="1356" y="2612"/>
                </a:cubicBezTo>
                <a:cubicBezTo>
                  <a:pt x="1351" y="2617"/>
                  <a:pt x="1362" y="2634"/>
                  <a:pt x="1356" y="2640"/>
                </a:cubicBezTo>
                <a:lnTo>
                  <a:pt x="1351" y="2651"/>
                </a:lnTo>
                <a:cubicBezTo>
                  <a:pt x="1342" y="2656"/>
                  <a:pt x="1335" y="2657"/>
                  <a:pt x="1329" y="2657"/>
                </a:cubicBezTo>
                <a:cubicBezTo>
                  <a:pt x="1317" y="2657"/>
                  <a:pt x="1309" y="2651"/>
                  <a:pt x="1305" y="2640"/>
                </a:cubicBezTo>
                <a:cubicBezTo>
                  <a:pt x="1299" y="2623"/>
                  <a:pt x="1356" y="2566"/>
                  <a:pt x="1373" y="2566"/>
                </a:cubicBezTo>
                <a:close/>
                <a:moveTo>
                  <a:pt x="15728" y="2981"/>
                </a:moveTo>
                <a:cubicBezTo>
                  <a:pt x="15739" y="2998"/>
                  <a:pt x="15751" y="3009"/>
                  <a:pt x="15756" y="3009"/>
                </a:cubicBezTo>
                <a:lnTo>
                  <a:pt x="15768" y="3009"/>
                </a:lnTo>
                <a:cubicBezTo>
                  <a:pt x="15773" y="3009"/>
                  <a:pt x="15779" y="3020"/>
                  <a:pt x="15773" y="3037"/>
                </a:cubicBezTo>
                <a:lnTo>
                  <a:pt x="15717" y="3037"/>
                </a:lnTo>
                <a:cubicBezTo>
                  <a:pt x="15654" y="3009"/>
                  <a:pt x="15643" y="2981"/>
                  <a:pt x="15683" y="2981"/>
                </a:cubicBezTo>
                <a:close/>
                <a:moveTo>
                  <a:pt x="16067" y="3048"/>
                </a:moveTo>
                <a:cubicBezTo>
                  <a:pt x="16083" y="3048"/>
                  <a:pt x="16099" y="3062"/>
                  <a:pt x="16091" y="3066"/>
                </a:cubicBezTo>
                <a:cubicBezTo>
                  <a:pt x="16080" y="3071"/>
                  <a:pt x="16046" y="3100"/>
                  <a:pt x="16034" y="3111"/>
                </a:cubicBezTo>
                <a:cubicBezTo>
                  <a:pt x="16031" y="3113"/>
                  <a:pt x="16028" y="3114"/>
                  <a:pt x="16025" y="3114"/>
                </a:cubicBezTo>
                <a:cubicBezTo>
                  <a:pt x="16010" y="3114"/>
                  <a:pt x="15993" y="3094"/>
                  <a:pt x="15983" y="3066"/>
                </a:cubicBezTo>
                <a:lnTo>
                  <a:pt x="16040" y="3054"/>
                </a:lnTo>
                <a:lnTo>
                  <a:pt x="16051" y="3054"/>
                </a:lnTo>
                <a:cubicBezTo>
                  <a:pt x="16056" y="3050"/>
                  <a:pt x="16062" y="3048"/>
                  <a:pt x="16067" y="3048"/>
                </a:cubicBezTo>
                <a:close/>
                <a:moveTo>
                  <a:pt x="15724" y="3070"/>
                </a:moveTo>
                <a:cubicBezTo>
                  <a:pt x="15727" y="3070"/>
                  <a:pt x="15730" y="3071"/>
                  <a:pt x="15734" y="3071"/>
                </a:cubicBezTo>
                <a:lnTo>
                  <a:pt x="15762" y="3077"/>
                </a:lnTo>
                <a:cubicBezTo>
                  <a:pt x="15785" y="3077"/>
                  <a:pt x="15807" y="3088"/>
                  <a:pt x="15830" y="3094"/>
                </a:cubicBezTo>
                <a:cubicBezTo>
                  <a:pt x="15836" y="3100"/>
                  <a:pt x="15836" y="3111"/>
                  <a:pt x="15836" y="3117"/>
                </a:cubicBezTo>
                <a:cubicBezTo>
                  <a:pt x="15836" y="3122"/>
                  <a:pt x="15824" y="3134"/>
                  <a:pt x="15813" y="3134"/>
                </a:cubicBezTo>
                <a:lnTo>
                  <a:pt x="15773" y="3122"/>
                </a:lnTo>
                <a:cubicBezTo>
                  <a:pt x="15728" y="3117"/>
                  <a:pt x="15688" y="3100"/>
                  <a:pt x="15688" y="3088"/>
                </a:cubicBezTo>
                <a:cubicBezTo>
                  <a:pt x="15688" y="3083"/>
                  <a:pt x="15705" y="3070"/>
                  <a:pt x="15724" y="3070"/>
                </a:cubicBezTo>
                <a:close/>
                <a:moveTo>
                  <a:pt x="15598" y="3018"/>
                </a:moveTo>
                <a:cubicBezTo>
                  <a:pt x="15606" y="3018"/>
                  <a:pt x="15616" y="3023"/>
                  <a:pt x="15620" y="3032"/>
                </a:cubicBezTo>
                <a:lnTo>
                  <a:pt x="15637" y="3049"/>
                </a:lnTo>
                <a:cubicBezTo>
                  <a:pt x="15649" y="3071"/>
                  <a:pt x="15626" y="3105"/>
                  <a:pt x="15631" y="3117"/>
                </a:cubicBezTo>
                <a:cubicBezTo>
                  <a:pt x="15643" y="3128"/>
                  <a:pt x="15643" y="3151"/>
                  <a:pt x="15631" y="3168"/>
                </a:cubicBezTo>
                <a:lnTo>
                  <a:pt x="15609" y="3173"/>
                </a:lnTo>
                <a:cubicBezTo>
                  <a:pt x="15601" y="3173"/>
                  <a:pt x="15596" y="3181"/>
                  <a:pt x="15590" y="3181"/>
                </a:cubicBezTo>
                <a:cubicBezTo>
                  <a:pt x="15587" y="3181"/>
                  <a:pt x="15584" y="3179"/>
                  <a:pt x="15580" y="3173"/>
                </a:cubicBezTo>
                <a:cubicBezTo>
                  <a:pt x="15575" y="3162"/>
                  <a:pt x="15563" y="3151"/>
                  <a:pt x="15563" y="3145"/>
                </a:cubicBezTo>
                <a:lnTo>
                  <a:pt x="15575" y="3122"/>
                </a:lnTo>
                <a:cubicBezTo>
                  <a:pt x="15592" y="3100"/>
                  <a:pt x="15586" y="3077"/>
                  <a:pt x="15569" y="3071"/>
                </a:cubicBezTo>
                <a:lnTo>
                  <a:pt x="15563" y="3066"/>
                </a:lnTo>
                <a:cubicBezTo>
                  <a:pt x="15558" y="3043"/>
                  <a:pt x="15580" y="3032"/>
                  <a:pt x="15592" y="3020"/>
                </a:cubicBezTo>
                <a:cubicBezTo>
                  <a:pt x="15593" y="3019"/>
                  <a:pt x="15596" y="3018"/>
                  <a:pt x="15598" y="3018"/>
                </a:cubicBezTo>
                <a:close/>
                <a:moveTo>
                  <a:pt x="16038" y="3224"/>
                </a:moveTo>
                <a:cubicBezTo>
                  <a:pt x="16038" y="3224"/>
                  <a:pt x="16039" y="3224"/>
                  <a:pt x="16040" y="3225"/>
                </a:cubicBezTo>
                <a:cubicBezTo>
                  <a:pt x="16041" y="3227"/>
                  <a:pt x="16043" y="3230"/>
                  <a:pt x="16044" y="3233"/>
                </a:cubicBezTo>
                <a:lnTo>
                  <a:pt x="16044" y="3233"/>
                </a:lnTo>
                <a:cubicBezTo>
                  <a:pt x="16039" y="3228"/>
                  <a:pt x="16036" y="3224"/>
                  <a:pt x="16038" y="3224"/>
                </a:cubicBezTo>
                <a:close/>
                <a:moveTo>
                  <a:pt x="16055" y="3251"/>
                </a:moveTo>
                <a:cubicBezTo>
                  <a:pt x="16058" y="3256"/>
                  <a:pt x="16061" y="3260"/>
                  <a:pt x="16063" y="3264"/>
                </a:cubicBezTo>
                <a:lnTo>
                  <a:pt x="16080" y="3264"/>
                </a:lnTo>
                <a:cubicBezTo>
                  <a:pt x="16085" y="3264"/>
                  <a:pt x="16091" y="3281"/>
                  <a:pt x="16091" y="3293"/>
                </a:cubicBezTo>
                <a:cubicBezTo>
                  <a:pt x="16091" y="3298"/>
                  <a:pt x="16074" y="3304"/>
                  <a:pt x="16068" y="3304"/>
                </a:cubicBezTo>
                <a:lnTo>
                  <a:pt x="16029" y="3287"/>
                </a:lnTo>
                <a:cubicBezTo>
                  <a:pt x="16032" y="3273"/>
                  <a:pt x="16042" y="3260"/>
                  <a:pt x="16055" y="3251"/>
                </a:cubicBezTo>
                <a:close/>
                <a:moveTo>
                  <a:pt x="15776" y="3228"/>
                </a:moveTo>
                <a:cubicBezTo>
                  <a:pt x="15786" y="3228"/>
                  <a:pt x="15796" y="3230"/>
                  <a:pt x="15796" y="3230"/>
                </a:cubicBezTo>
                <a:cubicBezTo>
                  <a:pt x="15796" y="3247"/>
                  <a:pt x="15790" y="3276"/>
                  <a:pt x="15790" y="3276"/>
                </a:cubicBezTo>
                <a:cubicBezTo>
                  <a:pt x="15762" y="3276"/>
                  <a:pt x="15762" y="3298"/>
                  <a:pt x="15751" y="3315"/>
                </a:cubicBezTo>
                <a:lnTo>
                  <a:pt x="15745" y="3315"/>
                </a:lnTo>
                <a:cubicBezTo>
                  <a:pt x="15734" y="3315"/>
                  <a:pt x="15728" y="3310"/>
                  <a:pt x="15728" y="3304"/>
                </a:cubicBezTo>
                <a:lnTo>
                  <a:pt x="15734" y="3293"/>
                </a:lnTo>
                <a:lnTo>
                  <a:pt x="15734" y="3287"/>
                </a:lnTo>
                <a:cubicBezTo>
                  <a:pt x="15738" y="3274"/>
                  <a:pt x="15736" y="3268"/>
                  <a:pt x="15727" y="3268"/>
                </a:cubicBezTo>
                <a:cubicBezTo>
                  <a:pt x="15724" y="3268"/>
                  <a:pt x="15721" y="3269"/>
                  <a:pt x="15717" y="3270"/>
                </a:cubicBezTo>
                <a:cubicBezTo>
                  <a:pt x="15715" y="3271"/>
                  <a:pt x="15714" y="3272"/>
                  <a:pt x="15713" y="3272"/>
                </a:cubicBezTo>
                <a:cubicBezTo>
                  <a:pt x="15700" y="3272"/>
                  <a:pt x="15679" y="3230"/>
                  <a:pt x="15700" y="3230"/>
                </a:cubicBezTo>
                <a:lnTo>
                  <a:pt x="15762" y="3230"/>
                </a:lnTo>
                <a:cubicBezTo>
                  <a:pt x="15766" y="3228"/>
                  <a:pt x="15771" y="3228"/>
                  <a:pt x="15776" y="3228"/>
                </a:cubicBezTo>
                <a:close/>
                <a:moveTo>
                  <a:pt x="15927" y="3208"/>
                </a:moveTo>
                <a:cubicBezTo>
                  <a:pt x="15944" y="3208"/>
                  <a:pt x="15961" y="3225"/>
                  <a:pt x="15955" y="3242"/>
                </a:cubicBezTo>
                <a:lnTo>
                  <a:pt x="15949" y="3253"/>
                </a:lnTo>
                <a:cubicBezTo>
                  <a:pt x="15949" y="3259"/>
                  <a:pt x="15949" y="3270"/>
                  <a:pt x="15949" y="3270"/>
                </a:cubicBezTo>
                <a:cubicBezTo>
                  <a:pt x="15929" y="3285"/>
                  <a:pt x="15918" y="3317"/>
                  <a:pt x="15893" y="3317"/>
                </a:cubicBezTo>
                <a:cubicBezTo>
                  <a:pt x="15889" y="3317"/>
                  <a:pt x="15885" y="3317"/>
                  <a:pt x="15881" y="3315"/>
                </a:cubicBezTo>
                <a:cubicBezTo>
                  <a:pt x="15864" y="3310"/>
                  <a:pt x="15847" y="3287"/>
                  <a:pt x="15836" y="3270"/>
                </a:cubicBezTo>
                <a:lnTo>
                  <a:pt x="15830" y="3259"/>
                </a:lnTo>
                <a:cubicBezTo>
                  <a:pt x="15830" y="3243"/>
                  <a:pt x="15840" y="3236"/>
                  <a:pt x="15855" y="3236"/>
                </a:cubicBezTo>
                <a:cubicBezTo>
                  <a:pt x="15863" y="3236"/>
                  <a:pt x="15872" y="3238"/>
                  <a:pt x="15881" y="3242"/>
                </a:cubicBezTo>
                <a:lnTo>
                  <a:pt x="15898" y="3242"/>
                </a:lnTo>
                <a:cubicBezTo>
                  <a:pt x="15899" y="3243"/>
                  <a:pt x="15901" y="3243"/>
                  <a:pt x="15903" y="3243"/>
                </a:cubicBezTo>
                <a:cubicBezTo>
                  <a:pt x="15912" y="3243"/>
                  <a:pt x="15927" y="3236"/>
                  <a:pt x="15927" y="3236"/>
                </a:cubicBezTo>
                <a:lnTo>
                  <a:pt x="15927" y="3208"/>
                </a:lnTo>
                <a:close/>
                <a:moveTo>
                  <a:pt x="2406" y="3360"/>
                </a:moveTo>
                <a:cubicBezTo>
                  <a:pt x="2422" y="3360"/>
                  <a:pt x="2452" y="3373"/>
                  <a:pt x="2457" y="3378"/>
                </a:cubicBezTo>
                <a:cubicBezTo>
                  <a:pt x="2461" y="3386"/>
                  <a:pt x="2442" y="3398"/>
                  <a:pt x="2425" y="3398"/>
                </a:cubicBezTo>
                <a:cubicBezTo>
                  <a:pt x="2420" y="3398"/>
                  <a:pt x="2415" y="3397"/>
                  <a:pt x="2412" y="3395"/>
                </a:cubicBezTo>
                <a:cubicBezTo>
                  <a:pt x="2389" y="3383"/>
                  <a:pt x="2383" y="3366"/>
                  <a:pt x="2400" y="3361"/>
                </a:cubicBezTo>
                <a:cubicBezTo>
                  <a:pt x="2402" y="3360"/>
                  <a:pt x="2404" y="3360"/>
                  <a:pt x="2406" y="3360"/>
                </a:cubicBezTo>
                <a:close/>
                <a:moveTo>
                  <a:pt x="2273" y="3416"/>
                </a:moveTo>
                <a:cubicBezTo>
                  <a:pt x="2279" y="3416"/>
                  <a:pt x="2287" y="3424"/>
                  <a:pt x="2287" y="3429"/>
                </a:cubicBezTo>
                <a:cubicBezTo>
                  <a:pt x="2292" y="3429"/>
                  <a:pt x="2287" y="3446"/>
                  <a:pt x="2287" y="3446"/>
                </a:cubicBezTo>
                <a:lnTo>
                  <a:pt x="2253" y="3451"/>
                </a:lnTo>
                <a:cubicBezTo>
                  <a:pt x="2239" y="3473"/>
                  <a:pt x="2229" y="3478"/>
                  <a:pt x="2225" y="3478"/>
                </a:cubicBezTo>
                <a:cubicBezTo>
                  <a:pt x="2222" y="3478"/>
                  <a:pt x="2222" y="3476"/>
                  <a:pt x="2224" y="3474"/>
                </a:cubicBezTo>
                <a:cubicBezTo>
                  <a:pt x="2224" y="3463"/>
                  <a:pt x="2224" y="3451"/>
                  <a:pt x="2219" y="3451"/>
                </a:cubicBezTo>
                <a:cubicBezTo>
                  <a:pt x="2213" y="3451"/>
                  <a:pt x="2202" y="3440"/>
                  <a:pt x="2202" y="3434"/>
                </a:cubicBezTo>
                <a:cubicBezTo>
                  <a:pt x="2224" y="3429"/>
                  <a:pt x="2247" y="3417"/>
                  <a:pt x="2270" y="3417"/>
                </a:cubicBezTo>
                <a:cubicBezTo>
                  <a:pt x="2271" y="3416"/>
                  <a:pt x="2272" y="3416"/>
                  <a:pt x="2273" y="3416"/>
                </a:cubicBezTo>
                <a:close/>
                <a:moveTo>
                  <a:pt x="15398" y="3415"/>
                </a:moveTo>
                <a:cubicBezTo>
                  <a:pt x="15405" y="3415"/>
                  <a:pt x="15410" y="3419"/>
                  <a:pt x="15410" y="3429"/>
                </a:cubicBezTo>
                <a:cubicBezTo>
                  <a:pt x="15410" y="3446"/>
                  <a:pt x="15382" y="3486"/>
                  <a:pt x="15365" y="3486"/>
                </a:cubicBezTo>
                <a:cubicBezTo>
                  <a:pt x="15348" y="3486"/>
                  <a:pt x="15353" y="3434"/>
                  <a:pt x="15376" y="3423"/>
                </a:cubicBezTo>
                <a:cubicBezTo>
                  <a:pt x="15384" y="3418"/>
                  <a:pt x="15391" y="3415"/>
                  <a:pt x="15398" y="3415"/>
                </a:cubicBezTo>
                <a:close/>
                <a:moveTo>
                  <a:pt x="14468" y="3520"/>
                </a:moveTo>
                <a:lnTo>
                  <a:pt x="14468" y="3520"/>
                </a:lnTo>
                <a:cubicBezTo>
                  <a:pt x="14502" y="3531"/>
                  <a:pt x="14491" y="3554"/>
                  <a:pt x="14451" y="3571"/>
                </a:cubicBezTo>
                <a:lnTo>
                  <a:pt x="14451" y="3576"/>
                </a:lnTo>
                <a:lnTo>
                  <a:pt x="14423" y="3582"/>
                </a:lnTo>
                <a:cubicBezTo>
                  <a:pt x="14422" y="3583"/>
                  <a:pt x="14420" y="3584"/>
                  <a:pt x="14419" y="3584"/>
                </a:cubicBezTo>
                <a:cubicBezTo>
                  <a:pt x="14411" y="3584"/>
                  <a:pt x="14400" y="3575"/>
                  <a:pt x="14400" y="3571"/>
                </a:cubicBezTo>
                <a:cubicBezTo>
                  <a:pt x="14395" y="3565"/>
                  <a:pt x="14400" y="3554"/>
                  <a:pt x="14406" y="3548"/>
                </a:cubicBezTo>
                <a:cubicBezTo>
                  <a:pt x="14409" y="3545"/>
                  <a:pt x="14413" y="3545"/>
                  <a:pt x="14417" y="3545"/>
                </a:cubicBezTo>
                <a:cubicBezTo>
                  <a:pt x="14422" y="3545"/>
                  <a:pt x="14426" y="3545"/>
                  <a:pt x="14429" y="3542"/>
                </a:cubicBezTo>
                <a:lnTo>
                  <a:pt x="14468" y="3520"/>
                </a:lnTo>
                <a:close/>
                <a:moveTo>
                  <a:pt x="15185" y="0"/>
                </a:moveTo>
                <a:cubicBezTo>
                  <a:pt x="15178" y="0"/>
                  <a:pt x="15172" y="6"/>
                  <a:pt x="15172" y="19"/>
                </a:cubicBezTo>
                <a:cubicBezTo>
                  <a:pt x="15166" y="42"/>
                  <a:pt x="15149" y="36"/>
                  <a:pt x="15138" y="42"/>
                </a:cubicBezTo>
                <a:cubicBezTo>
                  <a:pt x="15132" y="47"/>
                  <a:pt x="15138" y="64"/>
                  <a:pt x="15138" y="76"/>
                </a:cubicBezTo>
                <a:lnTo>
                  <a:pt x="15138" y="81"/>
                </a:lnTo>
                <a:cubicBezTo>
                  <a:pt x="15144" y="87"/>
                  <a:pt x="15110" y="93"/>
                  <a:pt x="15098" y="93"/>
                </a:cubicBezTo>
                <a:cubicBezTo>
                  <a:pt x="15087" y="93"/>
                  <a:pt x="15070" y="47"/>
                  <a:pt x="15081" y="42"/>
                </a:cubicBezTo>
                <a:cubicBezTo>
                  <a:pt x="15098" y="36"/>
                  <a:pt x="15070" y="13"/>
                  <a:pt x="15053" y="8"/>
                </a:cubicBezTo>
                <a:cubicBezTo>
                  <a:pt x="15036" y="8"/>
                  <a:pt x="15030" y="30"/>
                  <a:pt x="15030" y="42"/>
                </a:cubicBezTo>
                <a:cubicBezTo>
                  <a:pt x="15030" y="47"/>
                  <a:pt x="15030" y="81"/>
                  <a:pt x="15024" y="110"/>
                </a:cubicBezTo>
                <a:lnTo>
                  <a:pt x="15053" y="127"/>
                </a:lnTo>
                <a:cubicBezTo>
                  <a:pt x="15053" y="127"/>
                  <a:pt x="15047" y="149"/>
                  <a:pt x="15041" y="155"/>
                </a:cubicBezTo>
                <a:lnTo>
                  <a:pt x="15030" y="166"/>
                </a:lnTo>
                <a:cubicBezTo>
                  <a:pt x="15013" y="172"/>
                  <a:pt x="15002" y="183"/>
                  <a:pt x="15007" y="189"/>
                </a:cubicBezTo>
                <a:lnTo>
                  <a:pt x="15019" y="189"/>
                </a:lnTo>
                <a:cubicBezTo>
                  <a:pt x="15030" y="195"/>
                  <a:pt x="14990" y="223"/>
                  <a:pt x="14979" y="234"/>
                </a:cubicBezTo>
                <a:cubicBezTo>
                  <a:pt x="14973" y="251"/>
                  <a:pt x="14962" y="274"/>
                  <a:pt x="14956" y="280"/>
                </a:cubicBezTo>
                <a:cubicBezTo>
                  <a:pt x="14956" y="280"/>
                  <a:pt x="14955" y="280"/>
                  <a:pt x="14955" y="280"/>
                </a:cubicBezTo>
                <a:cubicBezTo>
                  <a:pt x="14949" y="280"/>
                  <a:pt x="14939" y="251"/>
                  <a:pt x="14934" y="246"/>
                </a:cubicBezTo>
                <a:cubicBezTo>
                  <a:pt x="14934" y="241"/>
                  <a:pt x="14902" y="222"/>
                  <a:pt x="14887" y="222"/>
                </a:cubicBezTo>
                <a:cubicBezTo>
                  <a:pt x="14885" y="222"/>
                  <a:pt x="14884" y="222"/>
                  <a:pt x="14883" y="223"/>
                </a:cubicBezTo>
                <a:cubicBezTo>
                  <a:pt x="14866" y="229"/>
                  <a:pt x="14826" y="234"/>
                  <a:pt x="14792" y="240"/>
                </a:cubicBezTo>
                <a:lnTo>
                  <a:pt x="14763" y="246"/>
                </a:lnTo>
                <a:cubicBezTo>
                  <a:pt x="14752" y="246"/>
                  <a:pt x="14752" y="268"/>
                  <a:pt x="14746" y="274"/>
                </a:cubicBezTo>
                <a:cubicBezTo>
                  <a:pt x="14735" y="280"/>
                  <a:pt x="14724" y="280"/>
                  <a:pt x="14712" y="280"/>
                </a:cubicBezTo>
                <a:cubicBezTo>
                  <a:pt x="14695" y="268"/>
                  <a:pt x="14684" y="251"/>
                  <a:pt x="14667" y="246"/>
                </a:cubicBezTo>
                <a:lnTo>
                  <a:pt x="14644" y="234"/>
                </a:lnTo>
                <a:cubicBezTo>
                  <a:pt x="14633" y="257"/>
                  <a:pt x="14622" y="274"/>
                  <a:pt x="14616" y="274"/>
                </a:cubicBezTo>
                <a:cubicBezTo>
                  <a:pt x="14599" y="266"/>
                  <a:pt x="14582" y="261"/>
                  <a:pt x="14566" y="261"/>
                </a:cubicBezTo>
                <a:cubicBezTo>
                  <a:pt x="14549" y="261"/>
                  <a:pt x="14534" y="266"/>
                  <a:pt x="14519" y="274"/>
                </a:cubicBezTo>
                <a:lnTo>
                  <a:pt x="14502" y="286"/>
                </a:lnTo>
                <a:cubicBezTo>
                  <a:pt x="14497" y="274"/>
                  <a:pt x="14480" y="246"/>
                  <a:pt x="14468" y="240"/>
                </a:cubicBezTo>
                <a:cubicBezTo>
                  <a:pt x="14467" y="240"/>
                  <a:pt x="14466" y="239"/>
                  <a:pt x="14465" y="239"/>
                </a:cubicBezTo>
                <a:cubicBezTo>
                  <a:pt x="14451" y="239"/>
                  <a:pt x="14413" y="259"/>
                  <a:pt x="14389" y="259"/>
                </a:cubicBezTo>
                <a:cubicBezTo>
                  <a:pt x="14385" y="259"/>
                  <a:pt x="14381" y="259"/>
                  <a:pt x="14378" y="257"/>
                </a:cubicBezTo>
                <a:cubicBezTo>
                  <a:pt x="14371" y="254"/>
                  <a:pt x="14368" y="252"/>
                  <a:pt x="14367" y="252"/>
                </a:cubicBezTo>
                <a:cubicBezTo>
                  <a:pt x="14364" y="252"/>
                  <a:pt x="14375" y="260"/>
                  <a:pt x="14383" y="268"/>
                </a:cubicBezTo>
                <a:cubicBezTo>
                  <a:pt x="14395" y="274"/>
                  <a:pt x="14383" y="286"/>
                  <a:pt x="14355" y="286"/>
                </a:cubicBezTo>
                <a:lnTo>
                  <a:pt x="14338" y="280"/>
                </a:lnTo>
                <a:cubicBezTo>
                  <a:pt x="14321" y="280"/>
                  <a:pt x="14304" y="268"/>
                  <a:pt x="14287" y="263"/>
                </a:cubicBezTo>
                <a:cubicBezTo>
                  <a:pt x="14275" y="263"/>
                  <a:pt x="14247" y="274"/>
                  <a:pt x="14247" y="280"/>
                </a:cubicBezTo>
                <a:cubicBezTo>
                  <a:pt x="14247" y="300"/>
                  <a:pt x="14240" y="304"/>
                  <a:pt x="14231" y="304"/>
                </a:cubicBezTo>
                <a:cubicBezTo>
                  <a:pt x="14224" y="304"/>
                  <a:pt x="14216" y="302"/>
                  <a:pt x="14209" y="302"/>
                </a:cubicBezTo>
                <a:cubicBezTo>
                  <a:pt x="14206" y="302"/>
                  <a:pt x="14204" y="302"/>
                  <a:pt x="14202" y="303"/>
                </a:cubicBezTo>
                <a:lnTo>
                  <a:pt x="14162" y="314"/>
                </a:lnTo>
                <a:cubicBezTo>
                  <a:pt x="14162" y="302"/>
                  <a:pt x="14157" y="298"/>
                  <a:pt x="14151" y="298"/>
                </a:cubicBezTo>
                <a:cubicBezTo>
                  <a:pt x="14142" y="298"/>
                  <a:pt x="14129" y="307"/>
                  <a:pt x="14122" y="314"/>
                </a:cubicBezTo>
                <a:cubicBezTo>
                  <a:pt x="14120" y="320"/>
                  <a:pt x="14115" y="322"/>
                  <a:pt x="14108" y="322"/>
                </a:cubicBezTo>
                <a:cubicBezTo>
                  <a:pt x="14094" y="322"/>
                  <a:pt x="14075" y="314"/>
                  <a:pt x="14060" y="303"/>
                </a:cubicBezTo>
                <a:lnTo>
                  <a:pt x="14020" y="297"/>
                </a:lnTo>
                <a:lnTo>
                  <a:pt x="13986" y="297"/>
                </a:lnTo>
                <a:cubicBezTo>
                  <a:pt x="13977" y="294"/>
                  <a:pt x="13968" y="292"/>
                  <a:pt x="13960" y="292"/>
                </a:cubicBezTo>
                <a:cubicBezTo>
                  <a:pt x="13939" y="292"/>
                  <a:pt x="13925" y="302"/>
                  <a:pt x="13929" y="314"/>
                </a:cubicBezTo>
                <a:lnTo>
                  <a:pt x="13907" y="320"/>
                </a:lnTo>
                <a:cubicBezTo>
                  <a:pt x="13895" y="325"/>
                  <a:pt x="13884" y="331"/>
                  <a:pt x="13873" y="337"/>
                </a:cubicBezTo>
                <a:lnTo>
                  <a:pt x="13867" y="337"/>
                </a:lnTo>
                <a:cubicBezTo>
                  <a:pt x="13866" y="336"/>
                  <a:pt x="13866" y="336"/>
                  <a:pt x="13865" y="336"/>
                </a:cubicBezTo>
                <a:cubicBezTo>
                  <a:pt x="13852" y="336"/>
                  <a:pt x="13820" y="382"/>
                  <a:pt x="13799" y="382"/>
                </a:cubicBezTo>
                <a:cubicBezTo>
                  <a:pt x="13776" y="376"/>
                  <a:pt x="13748" y="365"/>
                  <a:pt x="13736" y="354"/>
                </a:cubicBezTo>
                <a:lnTo>
                  <a:pt x="13736" y="342"/>
                </a:lnTo>
                <a:lnTo>
                  <a:pt x="13736" y="320"/>
                </a:lnTo>
                <a:cubicBezTo>
                  <a:pt x="13740" y="309"/>
                  <a:pt x="13739" y="306"/>
                  <a:pt x="13736" y="306"/>
                </a:cubicBezTo>
                <a:cubicBezTo>
                  <a:pt x="13730" y="306"/>
                  <a:pt x="13715" y="318"/>
                  <a:pt x="13708" y="325"/>
                </a:cubicBezTo>
                <a:cubicBezTo>
                  <a:pt x="13702" y="337"/>
                  <a:pt x="13657" y="371"/>
                  <a:pt x="13651" y="388"/>
                </a:cubicBezTo>
                <a:cubicBezTo>
                  <a:pt x="13651" y="383"/>
                  <a:pt x="13651" y="376"/>
                  <a:pt x="13651" y="365"/>
                </a:cubicBezTo>
                <a:lnTo>
                  <a:pt x="13617" y="359"/>
                </a:lnTo>
                <a:lnTo>
                  <a:pt x="13583" y="348"/>
                </a:lnTo>
                <a:cubicBezTo>
                  <a:pt x="13571" y="365"/>
                  <a:pt x="13549" y="375"/>
                  <a:pt x="13530" y="375"/>
                </a:cubicBezTo>
                <a:cubicBezTo>
                  <a:pt x="13522" y="375"/>
                  <a:pt x="13516" y="374"/>
                  <a:pt x="13509" y="371"/>
                </a:cubicBezTo>
                <a:lnTo>
                  <a:pt x="13498" y="359"/>
                </a:lnTo>
                <a:cubicBezTo>
                  <a:pt x="13481" y="342"/>
                  <a:pt x="13470" y="320"/>
                  <a:pt x="13453" y="303"/>
                </a:cubicBezTo>
                <a:lnTo>
                  <a:pt x="13447" y="303"/>
                </a:lnTo>
                <a:cubicBezTo>
                  <a:pt x="13436" y="303"/>
                  <a:pt x="13436" y="320"/>
                  <a:pt x="13436" y="325"/>
                </a:cubicBezTo>
                <a:cubicBezTo>
                  <a:pt x="13441" y="331"/>
                  <a:pt x="13390" y="354"/>
                  <a:pt x="13373" y="359"/>
                </a:cubicBezTo>
                <a:cubicBezTo>
                  <a:pt x="13366" y="363"/>
                  <a:pt x="13358" y="364"/>
                  <a:pt x="13350" y="364"/>
                </a:cubicBezTo>
                <a:cubicBezTo>
                  <a:pt x="13333" y="364"/>
                  <a:pt x="13317" y="358"/>
                  <a:pt x="13317" y="354"/>
                </a:cubicBezTo>
                <a:cubicBezTo>
                  <a:pt x="13314" y="351"/>
                  <a:pt x="13307" y="349"/>
                  <a:pt x="13298" y="349"/>
                </a:cubicBezTo>
                <a:cubicBezTo>
                  <a:pt x="13290" y="349"/>
                  <a:pt x="13280" y="351"/>
                  <a:pt x="13271" y="354"/>
                </a:cubicBezTo>
                <a:lnTo>
                  <a:pt x="13254" y="359"/>
                </a:lnTo>
                <a:cubicBezTo>
                  <a:pt x="13243" y="365"/>
                  <a:pt x="13220" y="376"/>
                  <a:pt x="13220" y="382"/>
                </a:cubicBezTo>
                <a:lnTo>
                  <a:pt x="13220" y="427"/>
                </a:lnTo>
                <a:cubicBezTo>
                  <a:pt x="13186" y="461"/>
                  <a:pt x="13163" y="490"/>
                  <a:pt x="13169" y="490"/>
                </a:cubicBezTo>
                <a:cubicBezTo>
                  <a:pt x="13169" y="490"/>
                  <a:pt x="13214" y="456"/>
                  <a:pt x="13231" y="439"/>
                </a:cubicBezTo>
                <a:cubicBezTo>
                  <a:pt x="13237" y="435"/>
                  <a:pt x="13242" y="433"/>
                  <a:pt x="13247" y="433"/>
                </a:cubicBezTo>
                <a:cubicBezTo>
                  <a:pt x="13258" y="433"/>
                  <a:pt x="13266" y="442"/>
                  <a:pt x="13266" y="461"/>
                </a:cubicBezTo>
                <a:lnTo>
                  <a:pt x="13300" y="450"/>
                </a:lnTo>
                <a:lnTo>
                  <a:pt x="13334" y="444"/>
                </a:lnTo>
                <a:lnTo>
                  <a:pt x="13334" y="444"/>
                </a:lnTo>
                <a:cubicBezTo>
                  <a:pt x="13328" y="467"/>
                  <a:pt x="13317" y="507"/>
                  <a:pt x="13311" y="518"/>
                </a:cubicBezTo>
                <a:cubicBezTo>
                  <a:pt x="13310" y="519"/>
                  <a:pt x="13308" y="519"/>
                  <a:pt x="13307" y="519"/>
                </a:cubicBezTo>
                <a:cubicBezTo>
                  <a:pt x="13295" y="519"/>
                  <a:pt x="13276" y="500"/>
                  <a:pt x="13271" y="490"/>
                </a:cubicBezTo>
                <a:cubicBezTo>
                  <a:pt x="13270" y="488"/>
                  <a:pt x="13268" y="487"/>
                  <a:pt x="13264" y="487"/>
                </a:cubicBezTo>
                <a:cubicBezTo>
                  <a:pt x="13246" y="487"/>
                  <a:pt x="13199" y="509"/>
                  <a:pt x="13180" y="518"/>
                </a:cubicBezTo>
                <a:cubicBezTo>
                  <a:pt x="13174" y="523"/>
                  <a:pt x="13167" y="525"/>
                  <a:pt x="13160" y="525"/>
                </a:cubicBezTo>
                <a:cubicBezTo>
                  <a:pt x="13146" y="525"/>
                  <a:pt x="13135" y="515"/>
                  <a:pt x="13135" y="507"/>
                </a:cubicBezTo>
                <a:cubicBezTo>
                  <a:pt x="13129" y="495"/>
                  <a:pt x="13078" y="501"/>
                  <a:pt x="13073" y="484"/>
                </a:cubicBezTo>
                <a:cubicBezTo>
                  <a:pt x="13061" y="467"/>
                  <a:pt x="13067" y="456"/>
                  <a:pt x="13090" y="456"/>
                </a:cubicBezTo>
                <a:lnTo>
                  <a:pt x="13101" y="450"/>
                </a:lnTo>
                <a:lnTo>
                  <a:pt x="13180" y="433"/>
                </a:lnTo>
                <a:cubicBezTo>
                  <a:pt x="13165" y="409"/>
                  <a:pt x="13144" y="402"/>
                  <a:pt x="13125" y="402"/>
                </a:cubicBezTo>
                <a:cubicBezTo>
                  <a:pt x="13108" y="402"/>
                  <a:pt x="13092" y="408"/>
                  <a:pt x="13084" y="410"/>
                </a:cubicBezTo>
                <a:cubicBezTo>
                  <a:pt x="13067" y="410"/>
                  <a:pt x="13027" y="393"/>
                  <a:pt x="13022" y="388"/>
                </a:cubicBezTo>
                <a:cubicBezTo>
                  <a:pt x="13021" y="387"/>
                  <a:pt x="13020" y="387"/>
                  <a:pt x="13019" y="387"/>
                </a:cubicBezTo>
                <a:cubicBezTo>
                  <a:pt x="13012" y="387"/>
                  <a:pt x="12999" y="406"/>
                  <a:pt x="12999" y="422"/>
                </a:cubicBezTo>
                <a:cubicBezTo>
                  <a:pt x="12998" y="424"/>
                  <a:pt x="12996" y="425"/>
                  <a:pt x="12995" y="425"/>
                </a:cubicBezTo>
                <a:cubicBezTo>
                  <a:pt x="12988" y="425"/>
                  <a:pt x="12979" y="409"/>
                  <a:pt x="12970" y="382"/>
                </a:cubicBezTo>
                <a:lnTo>
                  <a:pt x="12965" y="359"/>
                </a:lnTo>
                <a:cubicBezTo>
                  <a:pt x="12959" y="348"/>
                  <a:pt x="12942" y="337"/>
                  <a:pt x="12936" y="337"/>
                </a:cubicBezTo>
                <a:cubicBezTo>
                  <a:pt x="12914" y="348"/>
                  <a:pt x="12936" y="354"/>
                  <a:pt x="12942" y="359"/>
                </a:cubicBezTo>
                <a:cubicBezTo>
                  <a:pt x="12948" y="376"/>
                  <a:pt x="12948" y="388"/>
                  <a:pt x="12925" y="393"/>
                </a:cubicBezTo>
                <a:cubicBezTo>
                  <a:pt x="12924" y="394"/>
                  <a:pt x="12923" y="394"/>
                  <a:pt x="12922" y="394"/>
                </a:cubicBezTo>
                <a:cubicBezTo>
                  <a:pt x="12911" y="394"/>
                  <a:pt x="12905" y="377"/>
                  <a:pt x="12895" y="377"/>
                </a:cubicBezTo>
                <a:cubicBezTo>
                  <a:pt x="12891" y="377"/>
                  <a:pt x="12886" y="380"/>
                  <a:pt x="12880" y="388"/>
                </a:cubicBezTo>
                <a:cubicBezTo>
                  <a:pt x="12874" y="393"/>
                  <a:pt x="12863" y="396"/>
                  <a:pt x="12851" y="396"/>
                </a:cubicBezTo>
                <a:cubicBezTo>
                  <a:pt x="12839" y="396"/>
                  <a:pt x="12826" y="393"/>
                  <a:pt x="12817" y="388"/>
                </a:cubicBezTo>
                <a:cubicBezTo>
                  <a:pt x="12809" y="385"/>
                  <a:pt x="12805" y="383"/>
                  <a:pt x="12800" y="383"/>
                </a:cubicBezTo>
                <a:cubicBezTo>
                  <a:pt x="12796" y="383"/>
                  <a:pt x="12792" y="385"/>
                  <a:pt x="12783" y="388"/>
                </a:cubicBezTo>
                <a:cubicBezTo>
                  <a:pt x="12770" y="394"/>
                  <a:pt x="12755" y="397"/>
                  <a:pt x="12740" y="397"/>
                </a:cubicBezTo>
                <a:cubicBezTo>
                  <a:pt x="12729" y="397"/>
                  <a:pt x="12719" y="396"/>
                  <a:pt x="12709" y="393"/>
                </a:cubicBezTo>
                <a:cubicBezTo>
                  <a:pt x="12705" y="392"/>
                  <a:pt x="12701" y="391"/>
                  <a:pt x="12698" y="391"/>
                </a:cubicBezTo>
                <a:cubicBezTo>
                  <a:pt x="12681" y="391"/>
                  <a:pt x="12668" y="404"/>
                  <a:pt x="12652" y="404"/>
                </a:cubicBezTo>
                <a:cubicBezTo>
                  <a:pt x="12647" y="404"/>
                  <a:pt x="12642" y="403"/>
                  <a:pt x="12636" y="399"/>
                </a:cubicBezTo>
                <a:lnTo>
                  <a:pt x="12619" y="393"/>
                </a:lnTo>
                <a:cubicBezTo>
                  <a:pt x="12596" y="393"/>
                  <a:pt x="12568" y="405"/>
                  <a:pt x="12568" y="405"/>
                </a:cubicBezTo>
                <a:lnTo>
                  <a:pt x="12562" y="410"/>
                </a:lnTo>
                <a:cubicBezTo>
                  <a:pt x="12552" y="415"/>
                  <a:pt x="12542" y="429"/>
                  <a:pt x="12540" y="429"/>
                </a:cubicBezTo>
                <a:cubicBezTo>
                  <a:pt x="12539" y="429"/>
                  <a:pt x="12539" y="428"/>
                  <a:pt x="12539" y="427"/>
                </a:cubicBezTo>
                <a:lnTo>
                  <a:pt x="12505" y="422"/>
                </a:lnTo>
                <a:cubicBezTo>
                  <a:pt x="12495" y="415"/>
                  <a:pt x="12484" y="413"/>
                  <a:pt x="12473" y="413"/>
                </a:cubicBezTo>
                <a:cubicBezTo>
                  <a:pt x="12456" y="413"/>
                  <a:pt x="12441" y="420"/>
                  <a:pt x="12437" y="427"/>
                </a:cubicBezTo>
                <a:cubicBezTo>
                  <a:pt x="12437" y="429"/>
                  <a:pt x="12436" y="429"/>
                  <a:pt x="12434" y="429"/>
                </a:cubicBezTo>
                <a:cubicBezTo>
                  <a:pt x="12428" y="429"/>
                  <a:pt x="12414" y="423"/>
                  <a:pt x="12397" y="410"/>
                </a:cubicBezTo>
                <a:lnTo>
                  <a:pt x="12380" y="399"/>
                </a:lnTo>
                <a:lnTo>
                  <a:pt x="12375" y="393"/>
                </a:lnTo>
                <a:cubicBezTo>
                  <a:pt x="12363" y="393"/>
                  <a:pt x="12358" y="405"/>
                  <a:pt x="12358" y="416"/>
                </a:cubicBezTo>
                <a:lnTo>
                  <a:pt x="12358" y="427"/>
                </a:lnTo>
                <a:cubicBezTo>
                  <a:pt x="12358" y="433"/>
                  <a:pt x="12363" y="433"/>
                  <a:pt x="12363" y="433"/>
                </a:cubicBezTo>
                <a:cubicBezTo>
                  <a:pt x="12363" y="439"/>
                  <a:pt x="12363" y="444"/>
                  <a:pt x="12358" y="444"/>
                </a:cubicBezTo>
                <a:cubicBezTo>
                  <a:pt x="12352" y="450"/>
                  <a:pt x="12341" y="450"/>
                  <a:pt x="12341" y="450"/>
                </a:cubicBezTo>
                <a:lnTo>
                  <a:pt x="12324" y="422"/>
                </a:lnTo>
                <a:cubicBezTo>
                  <a:pt x="12301" y="388"/>
                  <a:pt x="12301" y="359"/>
                  <a:pt x="12318" y="359"/>
                </a:cubicBezTo>
                <a:lnTo>
                  <a:pt x="12329" y="354"/>
                </a:lnTo>
                <a:cubicBezTo>
                  <a:pt x="12341" y="354"/>
                  <a:pt x="12346" y="348"/>
                  <a:pt x="12346" y="337"/>
                </a:cubicBezTo>
                <a:cubicBezTo>
                  <a:pt x="12352" y="314"/>
                  <a:pt x="12329" y="320"/>
                  <a:pt x="12318" y="314"/>
                </a:cubicBezTo>
                <a:lnTo>
                  <a:pt x="12307" y="314"/>
                </a:lnTo>
                <a:cubicBezTo>
                  <a:pt x="12301" y="314"/>
                  <a:pt x="12278" y="325"/>
                  <a:pt x="12267" y="337"/>
                </a:cubicBezTo>
                <a:lnTo>
                  <a:pt x="12244" y="320"/>
                </a:lnTo>
                <a:cubicBezTo>
                  <a:pt x="12243" y="318"/>
                  <a:pt x="12240" y="317"/>
                  <a:pt x="12237" y="317"/>
                </a:cubicBezTo>
                <a:cubicBezTo>
                  <a:pt x="12230" y="317"/>
                  <a:pt x="12222" y="321"/>
                  <a:pt x="12222" y="325"/>
                </a:cubicBezTo>
                <a:cubicBezTo>
                  <a:pt x="12216" y="331"/>
                  <a:pt x="12216" y="342"/>
                  <a:pt x="12222" y="348"/>
                </a:cubicBezTo>
                <a:cubicBezTo>
                  <a:pt x="12222" y="359"/>
                  <a:pt x="12233" y="365"/>
                  <a:pt x="12239" y="371"/>
                </a:cubicBezTo>
                <a:cubicBezTo>
                  <a:pt x="12250" y="376"/>
                  <a:pt x="12284" y="371"/>
                  <a:pt x="12273" y="399"/>
                </a:cubicBezTo>
                <a:lnTo>
                  <a:pt x="12267" y="416"/>
                </a:lnTo>
                <a:cubicBezTo>
                  <a:pt x="12264" y="421"/>
                  <a:pt x="12260" y="424"/>
                  <a:pt x="12256" y="424"/>
                </a:cubicBezTo>
                <a:cubicBezTo>
                  <a:pt x="12241" y="424"/>
                  <a:pt x="12220" y="402"/>
                  <a:pt x="12216" y="393"/>
                </a:cubicBezTo>
                <a:cubicBezTo>
                  <a:pt x="12213" y="389"/>
                  <a:pt x="12207" y="387"/>
                  <a:pt x="12200" y="387"/>
                </a:cubicBezTo>
                <a:cubicBezTo>
                  <a:pt x="12180" y="387"/>
                  <a:pt x="12145" y="402"/>
                  <a:pt x="12108" y="427"/>
                </a:cubicBezTo>
                <a:lnTo>
                  <a:pt x="12057" y="433"/>
                </a:lnTo>
                <a:lnTo>
                  <a:pt x="12000" y="439"/>
                </a:lnTo>
                <a:cubicBezTo>
                  <a:pt x="11995" y="490"/>
                  <a:pt x="11995" y="552"/>
                  <a:pt x="12000" y="558"/>
                </a:cubicBezTo>
                <a:cubicBezTo>
                  <a:pt x="12006" y="564"/>
                  <a:pt x="11983" y="575"/>
                  <a:pt x="11949" y="581"/>
                </a:cubicBezTo>
                <a:lnTo>
                  <a:pt x="11938" y="558"/>
                </a:lnTo>
                <a:cubicBezTo>
                  <a:pt x="11932" y="552"/>
                  <a:pt x="11944" y="541"/>
                  <a:pt x="11944" y="535"/>
                </a:cubicBezTo>
                <a:cubicBezTo>
                  <a:pt x="11944" y="518"/>
                  <a:pt x="11944" y="501"/>
                  <a:pt x="11938" y="490"/>
                </a:cubicBezTo>
                <a:cubicBezTo>
                  <a:pt x="11938" y="478"/>
                  <a:pt x="11932" y="467"/>
                  <a:pt x="11932" y="456"/>
                </a:cubicBezTo>
                <a:cubicBezTo>
                  <a:pt x="11932" y="456"/>
                  <a:pt x="11938" y="450"/>
                  <a:pt x="11944" y="450"/>
                </a:cubicBezTo>
                <a:lnTo>
                  <a:pt x="11961" y="439"/>
                </a:lnTo>
                <a:cubicBezTo>
                  <a:pt x="11978" y="427"/>
                  <a:pt x="11972" y="388"/>
                  <a:pt x="11966" y="376"/>
                </a:cubicBezTo>
                <a:cubicBezTo>
                  <a:pt x="11965" y="374"/>
                  <a:pt x="11963" y="373"/>
                  <a:pt x="11961" y="373"/>
                </a:cubicBezTo>
                <a:cubicBezTo>
                  <a:pt x="11954" y="373"/>
                  <a:pt x="11941" y="389"/>
                  <a:pt x="11932" y="416"/>
                </a:cubicBezTo>
                <a:lnTo>
                  <a:pt x="11904" y="427"/>
                </a:lnTo>
                <a:cubicBezTo>
                  <a:pt x="11903" y="428"/>
                  <a:pt x="11902" y="428"/>
                  <a:pt x="11901" y="428"/>
                </a:cubicBezTo>
                <a:cubicBezTo>
                  <a:pt x="11894" y="428"/>
                  <a:pt x="11886" y="415"/>
                  <a:pt x="11879" y="415"/>
                </a:cubicBezTo>
                <a:cubicBezTo>
                  <a:pt x="11875" y="415"/>
                  <a:pt x="11872" y="419"/>
                  <a:pt x="11870" y="433"/>
                </a:cubicBezTo>
                <a:cubicBezTo>
                  <a:pt x="11864" y="450"/>
                  <a:pt x="11847" y="461"/>
                  <a:pt x="11836" y="473"/>
                </a:cubicBezTo>
                <a:cubicBezTo>
                  <a:pt x="11829" y="483"/>
                  <a:pt x="11821" y="489"/>
                  <a:pt x="11812" y="489"/>
                </a:cubicBezTo>
                <a:cubicBezTo>
                  <a:pt x="11806" y="489"/>
                  <a:pt x="11801" y="486"/>
                  <a:pt x="11796" y="478"/>
                </a:cubicBezTo>
                <a:cubicBezTo>
                  <a:pt x="11790" y="473"/>
                  <a:pt x="11802" y="456"/>
                  <a:pt x="11807" y="444"/>
                </a:cubicBezTo>
                <a:cubicBezTo>
                  <a:pt x="11807" y="433"/>
                  <a:pt x="11779" y="433"/>
                  <a:pt x="11773" y="433"/>
                </a:cubicBezTo>
                <a:cubicBezTo>
                  <a:pt x="11762" y="433"/>
                  <a:pt x="11734" y="484"/>
                  <a:pt x="11717" y="495"/>
                </a:cubicBezTo>
                <a:cubicBezTo>
                  <a:pt x="11714" y="497"/>
                  <a:pt x="11710" y="498"/>
                  <a:pt x="11706" y="498"/>
                </a:cubicBezTo>
                <a:cubicBezTo>
                  <a:pt x="11695" y="498"/>
                  <a:pt x="11680" y="491"/>
                  <a:pt x="11671" y="478"/>
                </a:cubicBezTo>
                <a:lnTo>
                  <a:pt x="11660" y="467"/>
                </a:lnTo>
                <a:cubicBezTo>
                  <a:pt x="11654" y="461"/>
                  <a:pt x="11637" y="450"/>
                  <a:pt x="11631" y="450"/>
                </a:cubicBezTo>
                <a:cubicBezTo>
                  <a:pt x="11614" y="456"/>
                  <a:pt x="11614" y="473"/>
                  <a:pt x="11631" y="484"/>
                </a:cubicBezTo>
                <a:cubicBezTo>
                  <a:pt x="11643" y="495"/>
                  <a:pt x="11648" y="512"/>
                  <a:pt x="11631" y="524"/>
                </a:cubicBezTo>
                <a:cubicBezTo>
                  <a:pt x="11620" y="524"/>
                  <a:pt x="11597" y="512"/>
                  <a:pt x="11592" y="501"/>
                </a:cubicBezTo>
                <a:lnTo>
                  <a:pt x="11580" y="495"/>
                </a:lnTo>
                <a:cubicBezTo>
                  <a:pt x="11580" y="484"/>
                  <a:pt x="11575" y="461"/>
                  <a:pt x="11575" y="456"/>
                </a:cubicBezTo>
                <a:cubicBezTo>
                  <a:pt x="11569" y="456"/>
                  <a:pt x="11546" y="439"/>
                  <a:pt x="11512" y="422"/>
                </a:cubicBezTo>
                <a:lnTo>
                  <a:pt x="11484" y="416"/>
                </a:lnTo>
                <a:lnTo>
                  <a:pt x="11450" y="410"/>
                </a:lnTo>
                <a:cubicBezTo>
                  <a:pt x="11427" y="427"/>
                  <a:pt x="11427" y="456"/>
                  <a:pt x="11433" y="461"/>
                </a:cubicBezTo>
                <a:cubicBezTo>
                  <a:pt x="11439" y="461"/>
                  <a:pt x="11444" y="501"/>
                  <a:pt x="11433" y="507"/>
                </a:cubicBezTo>
                <a:cubicBezTo>
                  <a:pt x="11432" y="508"/>
                  <a:pt x="11431" y="508"/>
                  <a:pt x="11429" y="508"/>
                </a:cubicBezTo>
                <a:cubicBezTo>
                  <a:pt x="11420" y="508"/>
                  <a:pt x="11398" y="494"/>
                  <a:pt x="11393" y="484"/>
                </a:cubicBezTo>
                <a:cubicBezTo>
                  <a:pt x="11392" y="481"/>
                  <a:pt x="11390" y="480"/>
                  <a:pt x="11387" y="480"/>
                </a:cubicBezTo>
                <a:cubicBezTo>
                  <a:pt x="11381" y="480"/>
                  <a:pt x="11373" y="489"/>
                  <a:pt x="11365" y="501"/>
                </a:cubicBezTo>
                <a:lnTo>
                  <a:pt x="11359" y="507"/>
                </a:lnTo>
                <a:lnTo>
                  <a:pt x="11325" y="518"/>
                </a:lnTo>
                <a:cubicBezTo>
                  <a:pt x="11325" y="490"/>
                  <a:pt x="11285" y="422"/>
                  <a:pt x="11263" y="422"/>
                </a:cubicBezTo>
                <a:cubicBezTo>
                  <a:pt x="11234" y="422"/>
                  <a:pt x="11212" y="490"/>
                  <a:pt x="11217" y="512"/>
                </a:cubicBezTo>
                <a:cubicBezTo>
                  <a:pt x="11220" y="525"/>
                  <a:pt x="11218" y="531"/>
                  <a:pt x="11213" y="531"/>
                </a:cubicBezTo>
                <a:cubicBezTo>
                  <a:pt x="11208" y="531"/>
                  <a:pt x="11198" y="522"/>
                  <a:pt x="11189" y="507"/>
                </a:cubicBezTo>
                <a:lnTo>
                  <a:pt x="11144" y="501"/>
                </a:lnTo>
                <a:lnTo>
                  <a:pt x="11121" y="501"/>
                </a:lnTo>
                <a:cubicBezTo>
                  <a:pt x="11092" y="507"/>
                  <a:pt x="11047" y="518"/>
                  <a:pt x="11019" y="529"/>
                </a:cubicBezTo>
                <a:lnTo>
                  <a:pt x="11007" y="524"/>
                </a:lnTo>
                <a:cubicBezTo>
                  <a:pt x="10997" y="517"/>
                  <a:pt x="10989" y="514"/>
                  <a:pt x="10982" y="514"/>
                </a:cubicBezTo>
                <a:cubicBezTo>
                  <a:pt x="10965" y="514"/>
                  <a:pt x="10955" y="529"/>
                  <a:pt x="10939" y="541"/>
                </a:cubicBezTo>
                <a:cubicBezTo>
                  <a:pt x="10939" y="541"/>
                  <a:pt x="10928" y="529"/>
                  <a:pt x="10922" y="529"/>
                </a:cubicBezTo>
                <a:lnTo>
                  <a:pt x="10905" y="524"/>
                </a:lnTo>
                <a:cubicBezTo>
                  <a:pt x="10894" y="535"/>
                  <a:pt x="10883" y="552"/>
                  <a:pt x="10877" y="558"/>
                </a:cubicBezTo>
                <a:cubicBezTo>
                  <a:pt x="10871" y="558"/>
                  <a:pt x="10860" y="547"/>
                  <a:pt x="10860" y="541"/>
                </a:cubicBezTo>
                <a:cubicBezTo>
                  <a:pt x="10854" y="535"/>
                  <a:pt x="10877" y="490"/>
                  <a:pt x="10860" y="484"/>
                </a:cubicBezTo>
                <a:cubicBezTo>
                  <a:pt x="10856" y="481"/>
                  <a:pt x="10852" y="480"/>
                  <a:pt x="10849" y="480"/>
                </a:cubicBezTo>
                <a:cubicBezTo>
                  <a:pt x="10840" y="480"/>
                  <a:pt x="10837" y="491"/>
                  <a:pt x="10837" y="495"/>
                </a:cubicBezTo>
                <a:cubicBezTo>
                  <a:pt x="10831" y="507"/>
                  <a:pt x="10826" y="524"/>
                  <a:pt x="10820" y="535"/>
                </a:cubicBezTo>
                <a:cubicBezTo>
                  <a:pt x="10814" y="547"/>
                  <a:pt x="10797" y="575"/>
                  <a:pt x="10792" y="586"/>
                </a:cubicBezTo>
                <a:cubicBezTo>
                  <a:pt x="10790" y="588"/>
                  <a:pt x="10788" y="588"/>
                  <a:pt x="10785" y="588"/>
                </a:cubicBezTo>
                <a:cubicBezTo>
                  <a:pt x="10775" y="588"/>
                  <a:pt x="10758" y="582"/>
                  <a:pt x="10741" y="569"/>
                </a:cubicBezTo>
                <a:lnTo>
                  <a:pt x="10718" y="552"/>
                </a:lnTo>
                <a:lnTo>
                  <a:pt x="10712" y="547"/>
                </a:lnTo>
                <a:cubicBezTo>
                  <a:pt x="10714" y="540"/>
                  <a:pt x="10720" y="538"/>
                  <a:pt x="10725" y="538"/>
                </a:cubicBezTo>
                <a:cubicBezTo>
                  <a:pt x="10736" y="538"/>
                  <a:pt x="10748" y="545"/>
                  <a:pt x="10752" y="552"/>
                </a:cubicBezTo>
                <a:cubicBezTo>
                  <a:pt x="10753" y="553"/>
                  <a:pt x="10755" y="554"/>
                  <a:pt x="10757" y="554"/>
                </a:cubicBezTo>
                <a:cubicBezTo>
                  <a:pt x="10766" y="554"/>
                  <a:pt x="10782" y="547"/>
                  <a:pt x="10786" y="547"/>
                </a:cubicBezTo>
                <a:cubicBezTo>
                  <a:pt x="10786" y="541"/>
                  <a:pt x="10758" y="512"/>
                  <a:pt x="10746" y="507"/>
                </a:cubicBezTo>
                <a:cubicBezTo>
                  <a:pt x="10742" y="503"/>
                  <a:pt x="10737" y="501"/>
                  <a:pt x="10731" y="501"/>
                </a:cubicBezTo>
                <a:cubicBezTo>
                  <a:pt x="10720" y="501"/>
                  <a:pt x="10706" y="507"/>
                  <a:pt x="10695" y="518"/>
                </a:cubicBezTo>
                <a:lnTo>
                  <a:pt x="10684" y="529"/>
                </a:lnTo>
                <a:cubicBezTo>
                  <a:pt x="10675" y="534"/>
                  <a:pt x="10662" y="542"/>
                  <a:pt x="10654" y="542"/>
                </a:cubicBezTo>
                <a:cubicBezTo>
                  <a:pt x="10652" y="542"/>
                  <a:pt x="10651" y="542"/>
                  <a:pt x="10650" y="541"/>
                </a:cubicBezTo>
                <a:lnTo>
                  <a:pt x="10639" y="535"/>
                </a:lnTo>
                <a:cubicBezTo>
                  <a:pt x="10638" y="533"/>
                  <a:pt x="10636" y="531"/>
                  <a:pt x="10635" y="531"/>
                </a:cubicBezTo>
                <a:cubicBezTo>
                  <a:pt x="10626" y="531"/>
                  <a:pt x="10609" y="566"/>
                  <a:pt x="10604" y="581"/>
                </a:cubicBezTo>
                <a:cubicBezTo>
                  <a:pt x="10603" y="586"/>
                  <a:pt x="10601" y="588"/>
                  <a:pt x="10597" y="588"/>
                </a:cubicBezTo>
                <a:cubicBezTo>
                  <a:pt x="10586" y="588"/>
                  <a:pt x="10565" y="563"/>
                  <a:pt x="10548" y="524"/>
                </a:cubicBezTo>
                <a:lnTo>
                  <a:pt x="10514" y="524"/>
                </a:lnTo>
                <a:lnTo>
                  <a:pt x="10474" y="529"/>
                </a:lnTo>
                <a:cubicBezTo>
                  <a:pt x="10434" y="558"/>
                  <a:pt x="10366" y="558"/>
                  <a:pt x="10344" y="558"/>
                </a:cubicBezTo>
                <a:cubicBezTo>
                  <a:pt x="10340" y="557"/>
                  <a:pt x="10338" y="556"/>
                  <a:pt x="10335" y="556"/>
                </a:cubicBezTo>
                <a:cubicBezTo>
                  <a:pt x="10323" y="556"/>
                  <a:pt x="10315" y="567"/>
                  <a:pt x="10315" y="581"/>
                </a:cubicBezTo>
                <a:lnTo>
                  <a:pt x="10321" y="592"/>
                </a:lnTo>
                <a:lnTo>
                  <a:pt x="10321" y="598"/>
                </a:lnTo>
                <a:cubicBezTo>
                  <a:pt x="10335" y="602"/>
                  <a:pt x="10291" y="628"/>
                  <a:pt x="10261" y="628"/>
                </a:cubicBezTo>
                <a:cubicBezTo>
                  <a:pt x="10256" y="628"/>
                  <a:pt x="10251" y="628"/>
                  <a:pt x="10247" y="626"/>
                </a:cubicBezTo>
                <a:cubicBezTo>
                  <a:pt x="10224" y="615"/>
                  <a:pt x="10207" y="603"/>
                  <a:pt x="10213" y="598"/>
                </a:cubicBezTo>
                <a:lnTo>
                  <a:pt x="10213" y="592"/>
                </a:lnTo>
                <a:cubicBezTo>
                  <a:pt x="10209" y="583"/>
                  <a:pt x="10184" y="571"/>
                  <a:pt x="10168" y="571"/>
                </a:cubicBezTo>
                <a:cubicBezTo>
                  <a:pt x="10163" y="571"/>
                  <a:pt x="10159" y="572"/>
                  <a:pt x="10156" y="575"/>
                </a:cubicBezTo>
                <a:cubicBezTo>
                  <a:pt x="10145" y="586"/>
                  <a:pt x="10134" y="600"/>
                  <a:pt x="10120" y="600"/>
                </a:cubicBezTo>
                <a:cubicBezTo>
                  <a:pt x="10112" y="600"/>
                  <a:pt x="10104" y="596"/>
                  <a:pt x="10094" y="586"/>
                </a:cubicBezTo>
                <a:cubicBezTo>
                  <a:pt x="10092" y="583"/>
                  <a:pt x="10088" y="581"/>
                  <a:pt x="10083" y="581"/>
                </a:cubicBezTo>
                <a:cubicBezTo>
                  <a:pt x="10072" y="581"/>
                  <a:pt x="10055" y="588"/>
                  <a:pt x="10043" y="592"/>
                </a:cubicBezTo>
                <a:cubicBezTo>
                  <a:pt x="10031" y="592"/>
                  <a:pt x="10020" y="598"/>
                  <a:pt x="10009" y="598"/>
                </a:cubicBezTo>
                <a:cubicBezTo>
                  <a:pt x="10003" y="598"/>
                  <a:pt x="9992" y="592"/>
                  <a:pt x="9992" y="586"/>
                </a:cubicBezTo>
                <a:cubicBezTo>
                  <a:pt x="9986" y="581"/>
                  <a:pt x="9992" y="569"/>
                  <a:pt x="9997" y="564"/>
                </a:cubicBezTo>
                <a:lnTo>
                  <a:pt x="10014" y="552"/>
                </a:lnTo>
                <a:cubicBezTo>
                  <a:pt x="10031" y="541"/>
                  <a:pt x="10026" y="529"/>
                  <a:pt x="9992" y="524"/>
                </a:cubicBezTo>
                <a:lnTo>
                  <a:pt x="9975" y="547"/>
                </a:lnTo>
                <a:cubicBezTo>
                  <a:pt x="9971" y="550"/>
                  <a:pt x="9967" y="560"/>
                  <a:pt x="9961" y="560"/>
                </a:cubicBezTo>
                <a:cubicBezTo>
                  <a:pt x="9959" y="560"/>
                  <a:pt x="9956" y="558"/>
                  <a:pt x="9952" y="552"/>
                </a:cubicBezTo>
                <a:lnTo>
                  <a:pt x="9946" y="541"/>
                </a:lnTo>
                <a:cubicBezTo>
                  <a:pt x="9941" y="535"/>
                  <a:pt x="9941" y="518"/>
                  <a:pt x="9946" y="507"/>
                </a:cubicBezTo>
                <a:lnTo>
                  <a:pt x="9924" y="507"/>
                </a:lnTo>
                <a:cubicBezTo>
                  <a:pt x="9918" y="512"/>
                  <a:pt x="9907" y="552"/>
                  <a:pt x="9907" y="564"/>
                </a:cubicBezTo>
                <a:cubicBezTo>
                  <a:pt x="9907" y="575"/>
                  <a:pt x="9890" y="581"/>
                  <a:pt x="9861" y="581"/>
                </a:cubicBezTo>
                <a:lnTo>
                  <a:pt x="9856" y="569"/>
                </a:lnTo>
                <a:cubicBezTo>
                  <a:pt x="9844" y="558"/>
                  <a:pt x="9856" y="541"/>
                  <a:pt x="9878" y="541"/>
                </a:cubicBezTo>
                <a:lnTo>
                  <a:pt x="9884" y="541"/>
                </a:lnTo>
                <a:cubicBezTo>
                  <a:pt x="9890" y="524"/>
                  <a:pt x="9878" y="512"/>
                  <a:pt x="9861" y="507"/>
                </a:cubicBezTo>
                <a:cubicBezTo>
                  <a:pt x="9856" y="514"/>
                  <a:pt x="9851" y="517"/>
                  <a:pt x="9847" y="517"/>
                </a:cubicBezTo>
                <a:cubicBezTo>
                  <a:pt x="9840" y="517"/>
                  <a:pt x="9835" y="507"/>
                  <a:pt x="9827" y="507"/>
                </a:cubicBezTo>
                <a:lnTo>
                  <a:pt x="9810" y="501"/>
                </a:lnTo>
                <a:cubicBezTo>
                  <a:pt x="9793" y="512"/>
                  <a:pt x="9770" y="529"/>
                  <a:pt x="9765" y="547"/>
                </a:cubicBezTo>
                <a:lnTo>
                  <a:pt x="9742" y="535"/>
                </a:lnTo>
                <a:lnTo>
                  <a:pt x="9697" y="524"/>
                </a:lnTo>
                <a:cubicBezTo>
                  <a:pt x="9694" y="523"/>
                  <a:pt x="9691" y="523"/>
                  <a:pt x="9688" y="523"/>
                </a:cubicBezTo>
                <a:cubicBezTo>
                  <a:pt x="9646" y="523"/>
                  <a:pt x="9646" y="565"/>
                  <a:pt x="9646" y="592"/>
                </a:cubicBezTo>
                <a:cubicBezTo>
                  <a:pt x="9646" y="615"/>
                  <a:pt x="9640" y="671"/>
                  <a:pt x="9651" y="688"/>
                </a:cubicBezTo>
                <a:cubicBezTo>
                  <a:pt x="9657" y="705"/>
                  <a:pt x="9646" y="728"/>
                  <a:pt x="9623" y="739"/>
                </a:cubicBezTo>
                <a:lnTo>
                  <a:pt x="9606" y="751"/>
                </a:lnTo>
                <a:lnTo>
                  <a:pt x="9600" y="751"/>
                </a:lnTo>
                <a:cubicBezTo>
                  <a:pt x="9595" y="745"/>
                  <a:pt x="9583" y="745"/>
                  <a:pt x="9583" y="739"/>
                </a:cubicBezTo>
                <a:cubicBezTo>
                  <a:pt x="9578" y="722"/>
                  <a:pt x="9572" y="705"/>
                  <a:pt x="9566" y="688"/>
                </a:cubicBezTo>
                <a:cubicBezTo>
                  <a:pt x="9561" y="683"/>
                  <a:pt x="9549" y="677"/>
                  <a:pt x="9538" y="677"/>
                </a:cubicBezTo>
                <a:lnTo>
                  <a:pt x="9515" y="671"/>
                </a:lnTo>
                <a:cubicBezTo>
                  <a:pt x="9512" y="671"/>
                  <a:pt x="9509" y="670"/>
                  <a:pt x="9507" y="670"/>
                </a:cubicBezTo>
                <a:cubicBezTo>
                  <a:pt x="9490" y="670"/>
                  <a:pt x="9483" y="685"/>
                  <a:pt x="9498" y="700"/>
                </a:cubicBezTo>
                <a:lnTo>
                  <a:pt x="9509" y="722"/>
                </a:lnTo>
                <a:lnTo>
                  <a:pt x="9509" y="728"/>
                </a:lnTo>
                <a:cubicBezTo>
                  <a:pt x="9504" y="739"/>
                  <a:pt x="9481" y="751"/>
                  <a:pt x="9453" y="756"/>
                </a:cubicBezTo>
                <a:lnTo>
                  <a:pt x="9430" y="751"/>
                </a:lnTo>
                <a:lnTo>
                  <a:pt x="9402" y="739"/>
                </a:lnTo>
                <a:cubicBezTo>
                  <a:pt x="9402" y="717"/>
                  <a:pt x="9413" y="694"/>
                  <a:pt x="9419" y="688"/>
                </a:cubicBezTo>
                <a:cubicBezTo>
                  <a:pt x="9424" y="688"/>
                  <a:pt x="9402" y="654"/>
                  <a:pt x="9396" y="643"/>
                </a:cubicBezTo>
                <a:cubicBezTo>
                  <a:pt x="9394" y="641"/>
                  <a:pt x="9392" y="640"/>
                  <a:pt x="9390" y="640"/>
                </a:cubicBezTo>
                <a:cubicBezTo>
                  <a:pt x="9381" y="640"/>
                  <a:pt x="9372" y="656"/>
                  <a:pt x="9368" y="666"/>
                </a:cubicBezTo>
                <a:cubicBezTo>
                  <a:pt x="9368" y="667"/>
                  <a:pt x="9366" y="668"/>
                  <a:pt x="9364" y="668"/>
                </a:cubicBezTo>
                <a:cubicBezTo>
                  <a:pt x="9352" y="668"/>
                  <a:pt x="9314" y="647"/>
                  <a:pt x="9300" y="637"/>
                </a:cubicBezTo>
                <a:cubicBezTo>
                  <a:pt x="9282" y="626"/>
                  <a:pt x="9277" y="609"/>
                  <a:pt x="9282" y="603"/>
                </a:cubicBezTo>
                <a:cubicBezTo>
                  <a:pt x="9328" y="598"/>
                  <a:pt x="9373" y="586"/>
                  <a:pt x="9419" y="581"/>
                </a:cubicBezTo>
                <a:cubicBezTo>
                  <a:pt x="9424" y="581"/>
                  <a:pt x="9430" y="569"/>
                  <a:pt x="9430" y="558"/>
                </a:cubicBezTo>
                <a:cubicBezTo>
                  <a:pt x="9424" y="547"/>
                  <a:pt x="9407" y="547"/>
                  <a:pt x="9390" y="547"/>
                </a:cubicBezTo>
                <a:lnTo>
                  <a:pt x="9373" y="535"/>
                </a:lnTo>
                <a:lnTo>
                  <a:pt x="9368" y="529"/>
                </a:lnTo>
                <a:cubicBezTo>
                  <a:pt x="9356" y="541"/>
                  <a:pt x="9334" y="569"/>
                  <a:pt x="9305" y="592"/>
                </a:cubicBezTo>
                <a:lnTo>
                  <a:pt x="9277" y="569"/>
                </a:lnTo>
                <a:cubicBezTo>
                  <a:pt x="9247" y="545"/>
                  <a:pt x="9213" y="528"/>
                  <a:pt x="9182" y="528"/>
                </a:cubicBezTo>
                <a:cubicBezTo>
                  <a:pt x="9178" y="528"/>
                  <a:pt x="9173" y="529"/>
                  <a:pt x="9169" y="529"/>
                </a:cubicBezTo>
                <a:lnTo>
                  <a:pt x="9129" y="535"/>
                </a:lnTo>
                <a:cubicBezTo>
                  <a:pt x="9090" y="558"/>
                  <a:pt x="9044" y="598"/>
                  <a:pt x="9050" y="603"/>
                </a:cubicBezTo>
                <a:cubicBezTo>
                  <a:pt x="9061" y="609"/>
                  <a:pt x="9084" y="632"/>
                  <a:pt x="9107" y="654"/>
                </a:cubicBezTo>
                <a:lnTo>
                  <a:pt x="9124" y="671"/>
                </a:lnTo>
                <a:cubicBezTo>
                  <a:pt x="9124" y="677"/>
                  <a:pt x="9118" y="688"/>
                  <a:pt x="9118" y="688"/>
                </a:cubicBezTo>
                <a:cubicBezTo>
                  <a:pt x="9112" y="691"/>
                  <a:pt x="9107" y="693"/>
                  <a:pt x="9102" y="693"/>
                </a:cubicBezTo>
                <a:cubicBezTo>
                  <a:pt x="9097" y="693"/>
                  <a:pt x="9092" y="691"/>
                  <a:pt x="9090" y="688"/>
                </a:cubicBezTo>
                <a:lnTo>
                  <a:pt x="9084" y="683"/>
                </a:lnTo>
                <a:cubicBezTo>
                  <a:pt x="9083" y="680"/>
                  <a:pt x="9079" y="679"/>
                  <a:pt x="9075" y="679"/>
                </a:cubicBezTo>
                <a:cubicBezTo>
                  <a:pt x="9061" y="679"/>
                  <a:pt x="9035" y="691"/>
                  <a:pt x="9022" y="700"/>
                </a:cubicBezTo>
                <a:cubicBezTo>
                  <a:pt x="9019" y="702"/>
                  <a:pt x="9017" y="703"/>
                  <a:pt x="9015" y="703"/>
                </a:cubicBezTo>
                <a:cubicBezTo>
                  <a:pt x="9001" y="703"/>
                  <a:pt x="8988" y="657"/>
                  <a:pt x="8993" y="637"/>
                </a:cubicBezTo>
                <a:cubicBezTo>
                  <a:pt x="8999" y="615"/>
                  <a:pt x="8965" y="603"/>
                  <a:pt x="8953" y="603"/>
                </a:cubicBezTo>
                <a:cubicBezTo>
                  <a:pt x="8942" y="603"/>
                  <a:pt x="8982" y="637"/>
                  <a:pt x="8976" y="660"/>
                </a:cubicBezTo>
                <a:cubicBezTo>
                  <a:pt x="8976" y="679"/>
                  <a:pt x="8953" y="690"/>
                  <a:pt x="8922" y="690"/>
                </a:cubicBezTo>
                <a:cubicBezTo>
                  <a:pt x="8916" y="690"/>
                  <a:pt x="8909" y="689"/>
                  <a:pt x="8902" y="688"/>
                </a:cubicBezTo>
                <a:lnTo>
                  <a:pt x="8885" y="671"/>
                </a:lnTo>
                <a:cubicBezTo>
                  <a:pt x="8871" y="660"/>
                  <a:pt x="8854" y="654"/>
                  <a:pt x="8839" y="654"/>
                </a:cubicBezTo>
                <a:cubicBezTo>
                  <a:pt x="8831" y="654"/>
                  <a:pt x="8823" y="656"/>
                  <a:pt x="8817" y="660"/>
                </a:cubicBezTo>
                <a:cubicBezTo>
                  <a:pt x="8802" y="667"/>
                  <a:pt x="8790" y="672"/>
                  <a:pt x="8778" y="672"/>
                </a:cubicBezTo>
                <a:cubicBezTo>
                  <a:pt x="8763" y="672"/>
                  <a:pt x="8751" y="665"/>
                  <a:pt x="8738" y="649"/>
                </a:cubicBezTo>
                <a:lnTo>
                  <a:pt x="8721" y="632"/>
                </a:lnTo>
                <a:cubicBezTo>
                  <a:pt x="8698" y="643"/>
                  <a:pt x="8670" y="666"/>
                  <a:pt x="8664" y="683"/>
                </a:cubicBezTo>
                <a:lnTo>
                  <a:pt x="8664" y="688"/>
                </a:lnTo>
                <a:lnTo>
                  <a:pt x="8698" y="717"/>
                </a:lnTo>
                <a:cubicBezTo>
                  <a:pt x="8693" y="718"/>
                  <a:pt x="8688" y="718"/>
                  <a:pt x="8684" y="718"/>
                </a:cubicBezTo>
                <a:cubicBezTo>
                  <a:pt x="8660" y="718"/>
                  <a:pt x="8639" y="707"/>
                  <a:pt x="8630" y="688"/>
                </a:cubicBezTo>
                <a:lnTo>
                  <a:pt x="8619" y="677"/>
                </a:lnTo>
                <a:cubicBezTo>
                  <a:pt x="8613" y="675"/>
                  <a:pt x="8607" y="675"/>
                  <a:pt x="8601" y="675"/>
                </a:cubicBezTo>
                <a:cubicBezTo>
                  <a:pt x="8586" y="675"/>
                  <a:pt x="8573" y="680"/>
                  <a:pt x="8556" y="688"/>
                </a:cubicBezTo>
                <a:lnTo>
                  <a:pt x="8539" y="700"/>
                </a:lnTo>
                <a:cubicBezTo>
                  <a:pt x="8511" y="694"/>
                  <a:pt x="8494" y="671"/>
                  <a:pt x="8505" y="649"/>
                </a:cubicBezTo>
                <a:lnTo>
                  <a:pt x="8505" y="632"/>
                </a:lnTo>
                <a:lnTo>
                  <a:pt x="8505" y="626"/>
                </a:lnTo>
                <a:cubicBezTo>
                  <a:pt x="8488" y="615"/>
                  <a:pt x="8477" y="603"/>
                  <a:pt x="8488" y="603"/>
                </a:cubicBezTo>
                <a:lnTo>
                  <a:pt x="8494" y="598"/>
                </a:lnTo>
                <a:lnTo>
                  <a:pt x="8505" y="598"/>
                </a:lnTo>
                <a:cubicBezTo>
                  <a:pt x="8517" y="592"/>
                  <a:pt x="8522" y="581"/>
                  <a:pt x="8522" y="564"/>
                </a:cubicBezTo>
                <a:lnTo>
                  <a:pt x="8505" y="564"/>
                </a:lnTo>
                <a:lnTo>
                  <a:pt x="8482" y="558"/>
                </a:lnTo>
                <a:cubicBezTo>
                  <a:pt x="8482" y="529"/>
                  <a:pt x="8488" y="501"/>
                  <a:pt x="8482" y="490"/>
                </a:cubicBezTo>
                <a:lnTo>
                  <a:pt x="8477" y="490"/>
                </a:lnTo>
                <a:lnTo>
                  <a:pt x="8471" y="484"/>
                </a:lnTo>
                <a:cubicBezTo>
                  <a:pt x="8465" y="490"/>
                  <a:pt x="8431" y="524"/>
                  <a:pt x="8426" y="535"/>
                </a:cubicBezTo>
                <a:cubicBezTo>
                  <a:pt x="8420" y="541"/>
                  <a:pt x="8448" y="592"/>
                  <a:pt x="8437" y="603"/>
                </a:cubicBezTo>
                <a:cubicBezTo>
                  <a:pt x="8426" y="620"/>
                  <a:pt x="8443" y="637"/>
                  <a:pt x="8454" y="643"/>
                </a:cubicBezTo>
                <a:cubicBezTo>
                  <a:pt x="8465" y="643"/>
                  <a:pt x="8454" y="677"/>
                  <a:pt x="8431" y="711"/>
                </a:cubicBezTo>
                <a:lnTo>
                  <a:pt x="8392" y="711"/>
                </a:lnTo>
                <a:cubicBezTo>
                  <a:pt x="8380" y="700"/>
                  <a:pt x="8375" y="688"/>
                  <a:pt x="8380" y="677"/>
                </a:cubicBezTo>
                <a:lnTo>
                  <a:pt x="8386" y="677"/>
                </a:lnTo>
                <a:lnTo>
                  <a:pt x="8397" y="671"/>
                </a:lnTo>
                <a:cubicBezTo>
                  <a:pt x="8403" y="671"/>
                  <a:pt x="8397" y="649"/>
                  <a:pt x="8386" y="643"/>
                </a:cubicBezTo>
                <a:cubicBezTo>
                  <a:pt x="8386" y="643"/>
                  <a:pt x="8385" y="642"/>
                  <a:pt x="8384" y="642"/>
                </a:cubicBezTo>
                <a:cubicBezTo>
                  <a:pt x="8374" y="642"/>
                  <a:pt x="8340" y="672"/>
                  <a:pt x="8329" y="683"/>
                </a:cubicBezTo>
                <a:cubicBezTo>
                  <a:pt x="8324" y="691"/>
                  <a:pt x="8317" y="695"/>
                  <a:pt x="8309" y="695"/>
                </a:cubicBezTo>
                <a:cubicBezTo>
                  <a:pt x="8302" y="695"/>
                  <a:pt x="8295" y="691"/>
                  <a:pt x="8290" y="683"/>
                </a:cubicBezTo>
                <a:lnTo>
                  <a:pt x="8278" y="677"/>
                </a:lnTo>
                <a:lnTo>
                  <a:pt x="8267" y="666"/>
                </a:lnTo>
                <a:cubicBezTo>
                  <a:pt x="8256" y="654"/>
                  <a:pt x="8233" y="632"/>
                  <a:pt x="8227" y="626"/>
                </a:cubicBezTo>
                <a:cubicBezTo>
                  <a:pt x="8221" y="626"/>
                  <a:pt x="8216" y="626"/>
                  <a:pt x="8204" y="637"/>
                </a:cubicBezTo>
                <a:lnTo>
                  <a:pt x="8204" y="643"/>
                </a:lnTo>
                <a:lnTo>
                  <a:pt x="8199" y="654"/>
                </a:lnTo>
                <a:cubicBezTo>
                  <a:pt x="8199" y="660"/>
                  <a:pt x="8142" y="728"/>
                  <a:pt x="8131" y="756"/>
                </a:cubicBezTo>
                <a:cubicBezTo>
                  <a:pt x="8129" y="764"/>
                  <a:pt x="8122" y="767"/>
                  <a:pt x="8112" y="767"/>
                </a:cubicBezTo>
                <a:cubicBezTo>
                  <a:pt x="8094" y="767"/>
                  <a:pt x="8065" y="758"/>
                  <a:pt x="8043" y="758"/>
                </a:cubicBezTo>
                <a:cubicBezTo>
                  <a:pt x="8035" y="758"/>
                  <a:pt x="8028" y="759"/>
                  <a:pt x="8023" y="762"/>
                </a:cubicBezTo>
                <a:cubicBezTo>
                  <a:pt x="8020" y="763"/>
                  <a:pt x="8017" y="764"/>
                  <a:pt x="8014" y="764"/>
                </a:cubicBezTo>
                <a:cubicBezTo>
                  <a:pt x="7994" y="764"/>
                  <a:pt x="7991" y="727"/>
                  <a:pt x="8012" y="722"/>
                </a:cubicBezTo>
                <a:cubicBezTo>
                  <a:pt x="8029" y="722"/>
                  <a:pt x="8040" y="694"/>
                  <a:pt x="8040" y="683"/>
                </a:cubicBezTo>
                <a:cubicBezTo>
                  <a:pt x="8040" y="671"/>
                  <a:pt x="8057" y="626"/>
                  <a:pt x="8046" y="620"/>
                </a:cubicBezTo>
                <a:cubicBezTo>
                  <a:pt x="8045" y="620"/>
                  <a:pt x="8044" y="620"/>
                  <a:pt x="8042" y="620"/>
                </a:cubicBezTo>
                <a:cubicBezTo>
                  <a:pt x="8024" y="620"/>
                  <a:pt x="7986" y="663"/>
                  <a:pt x="7943" y="717"/>
                </a:cubicBezTo>
                <a:lnTo>
                  <a:pt x="7875" y="666"/>
                </a:lnTo>
                <a:lnTo>
                  <a:pt x="7870" y="660"/>
                </a:lnTo>
                <a:cubicBezTo>
                  <a:pt x="7853" y="660"/>
                  <a:pt x="7830" y="683"/>
                  <a:pt x="7841" y="688"/>
                </a:cubicBezTo>
                <a:cubicBezTo>
                  <a:pt x="7847" y="694"/>
                  <a:pt x="7870" y="734"/>
                  <a:pt x="7870" y="745"/>
                </a:cubicBezTo>
                <a:cubicBezTo>
                  <a:pt x="7867" y="753"/>
                  <a:pt x="7860" y="756"/>
                  <a:pt x="7852" y="756"/>
                </a:cubicBezTo>
                <a:cubicBezTo>
                  <a:pt x="7842" y="756"/>
                  <a:pt x="7831" y="751"/>
                  <a:pt x="7824" y="745"/>
                </a:cubicBezTo>
                <a:cubicBezTo>
                  <a:pt x="7823" y="744"/>
                  <a:pt x="7822" y="744"/>
                  <a:pt x="7821" y="744"/>
                </a:cubicBezTo>
                <a:cubicBezTo>
                  <a:pt x="7811" y="744"/>
                  <a:pt x="7801" y="763"/>
                  <a:pt x="7796" y="773"/>
                </a:cubicBezTo>
                <a:cubicBezTo>
                  <a:pt x="7796" y="777"/>
                  <a:pt x="7794" y="778"/>
                  <a:pt x="7792" y="778"/>
                </a:cubicBezTo>
                <a:cubicBezTo>
                  <a:pt x="7786" y="778"/>
                  <a:pt x="7777" y="772"/>
                  <a:pt x="7773" y="768"/>
                </a:cubicBezTo>
                <a:cubicBezTo>
                  <a:pt x="7768" y="762"/>
                  <a:pt x="7773" y="745"/>
                  <a:pt x="7779" y="734"/>
                </a:cubicBezTo>
                <a:lnTo>
                  <a:pt x="7739" y="734"/>
                </a:lnTo>
                <a:cubicBezTo>
                  <a:pt x="7734" y="734"/>
                  <a:pt x="7717" y="739"/>
                  <a:pt x="7717" y="745"/>
                </a:cubicBezTo>
                <a:cubicBezTo>
                  <a:pt x="7711" y="745"/>
                  <a:pt x="7665" y="694"/>
                  <a:pt x="7660" y="666"/>
                </a:cubicBezTo>
                <a:cubicBezTo>
                  <a:pt x="7654" y="643"/>
                  <a:pt x="7592" y="615"/>
                  <a:pt x="7569" y="609"/>
                </a:cubicBezTo>
                <a:cubicBezTo>
                  <a:pt x="7546" y="609"/>
                  <a:pt x="7558" y="654"/>
                  <a:pt x="7563" y="671"/>
                </a:cubicBezTo>
                <a:cubicBezTo>
                  <a:pt x="7575" y="694"/>
                  <a:pt x="7563" y="728"/>
                  <a:pt x="7552" y="739"/>
                </a:cubicBezTo>
                <a:cubicBezTo>
                  <a:pt x="7550" y="743"/>
                  <a:pt x="7548" y="744"/>
                  <a:pt x="7546" y="744"/>
                </a:cubicBezTo>
                <a:cubicBezTo>
                  <a:pt x="7540" y="744"/>
                  <a:pt x="7535" y="738"/>
                  <a:pt x="7535" y="734"/>
                </a:cubicBezTo>
                <a:cubicBezTo>
                  <a:pt x="7529" y="728"/>
                  <a:pt x="7512" y="694"/>
                  <a:pt x="7495" y="660"/>
                </a:cubicBezTo>
                <a:lnTo>
                  <a:pt x="7450" y="660"/>
                </a:lnTo>
                <a:cubicBezTo>
                  <a:pt x="7444" y="666"/>
                  <a:pt x="7444" y="683"/>
                  <a:pt x="7450" y="688"/>
                </a:cubicBezTo>
                <a:cubicBezTo>
                  <a:pt x="7453" y="691"/>
                  <a:pt x="7444" y="693"/>
                  <a:pt x="7434" y="693"/>
                </a:cubicBezTo>
                <a:cubicBezTo>
                  <a:pt x="7423" y="693"/>
                  <a:pt x="7410" y="691"/>
                  <a:pt x="7404" y="688"/>
                </a:cubicBezTo>
                <a:cubicBezTo>
                  <a:pt x="7393" y="688"/>
                  <a:pt x="7376" y="705"/>
                  <a:pt x="7376" y="711"/>
                </a:cubicBezTo>
                <a:cubicBezTo>
                  <a:pt x="7371" y="721"/>
                  <a:pt x="7356" y="746"/>
                  <a:pt x="7345" y="746"/>
                </a:cubicBezTo>
                <a:cubicBezTo>
                  <a:pt x="7344" y="746"/>
                  <a:pt x="7343" y="746"/>
                  <a:pt x="7342" y="745"/>
                </a:cubicBezTo>
                <a:cubicBezTo>
                  <a:pt x="7341" y="744"/>
                  <a:pt x="7340" y="744"/>
                  <a:pt x="7338" y="744"/>
                </a:cubicBezTo>
                <a:cubicBezTo>
                  <a:pt x="7328" y="744"/>
                  <a:pt x="7319" y="763"/>
                  <a:pt x="7319" y="773"/>
                </a:cubicBezTo>
                <a:cubicBezTo>
                  <a:pt x="7318" y="776"/>
                  <a:pt x="7315" y="777"/>
                  <a:pt x="7311" y="777"/>
                </a:cubicBezTo>
                <a:cubicBezTo>
                  <a:pt x="7296" y="777"/>
                  <a:pt x="7268" y="767"/>
                  <a:pt x="7249" y="767"/>
                </a:cubicBezTo>
                <a:cubicBezTo>
                  <a:pt x="7245" y="767"/>
                  <a:pt x="7243" y="767"/>
                  <a:pt x="7240" y="768"/>
                </a:cubicBezTo>
                <a:cubicBezTo>
                  <a:pt x="7233" y="772"/>
                  <a:pt x="7227" y="774"/>
                  <a:pt x="7221" y="774"/>
                </a:cubicBezTo>
                <a:cubicBezTo>
                  <a:pt x="7212" y="774"/>
                  <a:pt x="7206" y="769"/>
                  <a:pt x="7206" y="762"/>
                </a:cubicBezTo>
                <a:lnTo>
                  <a:pt x="7206" y="751"/>
                </a:lnTo>
                <a:cubicBezTo>
                  <a:pt x="7206" y="736"/>
                  <a:pt x="7198" y="731"/>
                  <a:pt x="7188" y="731"/>
                </a:cubicBezTo>
                <a:cubicBezTo>
                  <a:pt x="7183" y="731"/>
                  <a:pt x="7178" y="732"/>
                  <a:pt x="7172" y="734"/>
                </a:cubicBezTo>
                <a:cubicBezTo>
                  <a:pt x="7160" y="745"/>
                  <a:pt x="7160" y="762"/>
                  <a:pt x="7149" y="768"/>
                </a:cubicBezTo>
                <a:lnTo>
                  <a:pt x="7138" y="773"/>
                </a:lnTo>
                <a:cubicBezTo>
                  <a:pt x="7126" y="773"/>
                  <a:pt x="7121" y="802"/>
                  <a:pt x="7121" y="808"/>
                </a:cubicBezTo>
                <a:cubicBezTo>
                  <a:pt x="7122" y="810"/>
                  <a:pt x="7119" y="811"/>
                  <a:pt x="7114" y="811"/>
                </a:cubicBezTo>
                <a:cubicBezTo>
                  <a:pt x="7097" y="811"/>
                  <a:pt x="7053" y="799"/>
                  <a:pt x="7036" y="790"/>
                </a:cubicBezTo>
                <a:cubicBezTo>
                  <a:pt x="7020" y="780"/>
                  <a:pt x="6984" y="745"/>
                  <a:pt x="6970" y="745"/>
                </a:cubicBezTo>
                <a:cubicBezTo>
                  <a:pt x="6969" y="745"/>
                  <a:pt x="6968" y="745"/>
                  <a:pt x="6968" y="745"/>
                </a:cubicBezTo>
                <a:cubicBezTo>
                  <a:pt x="6966" y="746"/>
                  <a:pt x="6964" y="747"/>
                  <a:pt x="6963" y="747"/>
                </a:cubicBezTo>
                <a:cubicBezTo>
                  <a:pt x="6957" y="747"/>
                  <a:pt x="6958" y="736"/>
                  <a:pt x="6968" y="717"/>
                </a:cubicBezTo>
                <a:lnTo>
                  <a:pt x="6956" y="700"/>
                </a:lnTo>
                <a:lnTo>
                  <a:pt x="6951" y="694"/>
                </a:lnTo>
                <a:cubicBezTo>
                  <a:pt x="6951" y="694"/>
                  <a:pt x="6950" y="693"/>
                  <a:pt x="6950" y="693"/>
                </a:cubicBezTo>
                <a:cubicBezTo>
                  <a:pt x="6943" y="693"/>
                  <a:pt x="6904" y="718"/>
                  <a:pt x="6894" y="728"/>
                </a:cubicBezTo>
                <a:cubicBezTo>
                  <a:pt x="6889" y="732"/>
                  <a:pt x="6883" y="733"/>
                  <a:pt x="6877" y="733"/>
                </a:cubicBezTo>
                <a:cubicBezTo>
                  <a:pt x="6865" y="733"/>
                  <a:pt x="6854" y="726"/>
                  <a:pt x="6854" y="722"/>
                </a:cubicBezTo>
                <a:cubicBezTo>
                  <a:pt x="6854" y="722"/>
                  <a:pt x="6854" y="722"/>
                  <a:pt x="6854" y="722"/>
                </a:cubicBezTo>
                <a:cubicBezTo>
                  <a:pt x="6853" y="722"/>
                  <a:pt x="6837" y="780"/>
                  <a:pt x="6826" y="790"/>
                </a:cubicBezTo>
                <a:cubicBezTo>
                  <a:pt x="6813" y="803"/>
                  <a:pt x="6794" y="810"/>
                  <a:pt x="6778" y="810"/>
                </a:cubicBezTo>
                <a:cubicBezTo>
                  <a:pt x="6773" y="810"/>
                  <a:pt x="6768" y="809"/>
                  <a:pt x="6763" y="808"/>
                </a:cubicBezTo>
                <a:lnTo>
                  <a:pt x="6758" y="808"/>
                </a:lnTo>
                <a:lnTo>
                  <a:pt x="6729" y="836"/>
                </a:lnTo>
                <a:cubicBezTo>
                  <a:pt x="6707" y="813"/>
                  <a:pt x="6661" y="785"/>
                  <a:pt x="6650" y="785"/>
                </a:cubicBezTo>
                <a:cubicBezTo>
                  <a:pt x="6639" y="790"/>
                  <a:pt x="6599" y="813"/>
                  <a:pt x="6582" y="819"/>
                </a:cubicBezTo>
                <a:cubicBezTo>
                  <a:pt x="6576" y="822"/>
                  <a:pt x="6571" y="824"/>
                  <a:pt x="6565" y="824"/>
                </a:cubicBezTo>
                <a:cubicBezTo>
                  <a:pt x="6553" y="824"/>
                  <a:pt x="6542" y="817"/>
                  <a:pt x="6542" y="813"/>
                </a:cubicBezTo>
                <a:cubicBezTo>
                  <a:pt x="6536" y="802"/>
                  <a:pt x="6519" y="796"/>
                  <a:pt x="6502" y="796"/>
                </a:cubicBezTo>
                <a:lnTo>
                  <a:pt x="6485" y="808"/>
                </a:lnTo>
                <a:lnTo>
                  <a:pt x="6480" y="808"/>
                </a:lnTo>
                <a:cubicBezTo>
                  <a:pt x="6463" y="808"/>
                  <a:pt x="6440" y="825"/>
                  <a:pt x="6434" y="830"/>
                </a:cubicBezTo>
                <a:cubicBezTo>
                  <a:pt x="6434" y="831"/>
                  <a:pt x="6433" y="831"/>
                  <a:pt x="6432" y="831"/>
                </a:cubicBezTo>
                <a:cubicBezTo>
                  <a:pt x="6421" y="831"/>
                  <a:pt x="6382" y="807"/>
                  <a:pt x="6366" y="802"/>
                </a:cubicBezTo>
                <a:cubicBezTo>
                  <a:pt x="6364" y="801"/>
                  <a:pt x="6362" y="801"/>
                  <a:pt x="6360" y="801"/>
                </a:cubicBezTo>
                <a:cubicBezTo>
                  <a:pt x="6338" y="801"/>
                  <a:pt x="6309" y="826"/>
                  <a:pt x="6309" y="836"/>
                </a:cubicBezTo>
                <a:cubicBezTo>
                  <a:pt x="6310" y="837"/>
                  <a:pt x="6310" y="838"/>
                  <a:pt x="6309" y="838"/>
                </a:cubicBezTo>
                <a:cubicBezTo>
                  <a:pt x="6305" y="838"/>
                  <a:pt x="6274" y="811"/>
                  <a:pt x="6264" y="796"/>
                </a:cubicBezTo>
                <a:cubicBezTo>
                  <a:pt x="6259" y="791"/>
                  <a:pt x="6252" y="789"/>
                  <a:pt x="6244" y="789"/>
                </a:cubicBezTo>
                <a:cubicBezTo>
                  <a:pt x="6227" y="789"/>
                  <a:pt x="6207" y="800"/>
                  <a:pt x="6207" y="808"/>
                </a:cubicBezTo>
                <a:cubicBezTo>
                  <a:pt x="6202" y="819"/>
                  <a:pt x="6196" y="836"/>
                  <a:pt x="6190" y="847"/>
                </a:cubicBezTo>
                <a:lnTo>
                  <a:pt x="6196" y="859"/>
                </a:lnTo>
                <a:lnTo>
                  <a:pt x="6196" y="876"/>
                </a:lnTo>
                <a:cubicBezTo>
                  <a:pt x="6202" y="887"/>
                  <a:pt x="6230" y="904"/>
                  <a:pt x="6253" y="915"/>
                </a:cubicBezTo>
                <a:lnTo>
                  <a:pt x="6275" y="921"/>
                </a:lnTo>
                <a:cubicBezTo>
                  <a:pt x="6281" y="921"/>
                  <a:pt x="6287" y="938"/>
                  <a:pt x="6287" y="944"/>
                </a:cubicBezTo>
                <a:lnTo>
                  <a:pt x="6287" y="966"/>
                </a:lnTo>
                <a:cubicBezTo>
                  <a:pt x="6264" y="1000"/>
                  <a:pt x="6253" y="1046"/>
                  <a:pt x="6253" y="1069"/>
                </a:cubicBezTo>
                <a:lnTo>
                  <a:pt x="6230" y="1069"/>
                </a:lnTo>
                <a:lnTo>
                  <a:pt x="6196" y="1074"/>
                </a:lnTo>
                <a:cubicBezTo>
                  <a:pt x="6164" y="1078"/>
                  <a:pt x="6132" y="1082"/>
                  <a:pt x="6112" y="1082"/>
                </a:cubicBezTo>
                <a:cubicBezTo>
                  <a:pt x="6103" y="1082"/>
                  <a:pt x="6097" y="1082"/>
                  <a:pt x="6094" y="1080"/>
                </a:cubicBezTo>
                <a:lnTo>
                  <a:pt x="6088" y="1074"/>
                </a:lnTo>
                <a:cubicBezTo>
                  <a:pt x="6060" y="1057"/>
                  <a:pt x="6094" y="1051"/>
                  <a:pt x="6094" y="1040"/>
                </a:cubicBezTo>
                <a:cubicBezTo>
                  <a:pt x="6088" y="1017"/>
                  <a:pt x="6099" y="1012"/>
                  <a:pt x="6122" y="1012"/>
                </a:cubicBezTo>
                <a:lnTo>
                  <a:pt x="6128" y="1017"/>
                </a:lnTo>
                <a:cubicBezTo>
                  <a:pt x="6137" y="1017"/>
                  <a:pt x="6170" y="1037"/>
                  <a:pt x="6191" y="1037"/>
                </a:cubicBezTo>
                <a:cubicBezTo>
                  <a:pt x="6195" y="1037"/>
                  <a:pt x="6199" y="1036"/>
                  <a:pt x="6202" y="1034"/>
                </a:cubicBezTo>
                <a:cubicBezTo>
                  <a:pt x="6213" y="1023"/>
                  <a:pt x="6202" y="961"/>
                  <a:pt x="6202" y="944"/>
                </a:cubicBezTo>
                <a:cubicBezTo>
                  <a:pt x="6207" y="921"/>
                  <a:pt x="6196" y="898"/>
                  <a:pt x="6173" y="893"/>
                </a:cubicBezTo>
                <a:lnTo>
                  <a:pt x="6168" y="915"/>
                </a:lnTo>
                <a:cubicBezTo>
                  <a:pt x="6168" y="932"/>
                  <a:pt x="6168" y="949"/>
                  <a:pt x="6156" y="955"/>
                </a:cubicBezTo>
                <a:cubicBezTo>
                  <a:pt x="6153" y="957"/>
                  <a:pt x="6149" y="957"/>
                  <a:pt x="6145" y="957"/>
                </a:cubicBezTo>
                <a:cubicBezTo>
                  <a:pt x="6135" y="957"/>
                  <a:pt x="6123" y="953"/>
                  <a:pt x="6111" y="949"/>
                </a:cubicBezTo>
                <a:lnTo>
                  <a:pt x="6088" y="944"/>
                </a:lnTo>
                <a:cubicBezTo>
                  <a:pt x="6054" y="938"/>
                  <a:pt x="6048" y="921"/>
                  <a:pt x="6054" y="915"/>
                </a:cubicBezTo>
                <a:cubicBezTo>
                  <a:pt x="6056" y="913"/>
                  <a:pt x="6062" y="912"/>
                  <a:pt x="6068" y="912"/>
                </a:cubicBezTo>
                <a:cubicBezTo>
                  <a:pt x="6078" y="912"/>
                  <a:pt x="6090" y="914"/>
                  <a:pt x="6099" y="921"/>
                </a:cubicBezTo>
                <a:lnTo>
                  <a:pt x="6122" y="904"/>
                </a:lnTo>
                <a:lnTo>
                  <a:pt x="6162" y="870"/>
                </a:lnTo>
                <a:cubicBezTo>
                  <a:pt x="6167" y="826"/>
                  <a:pt x="6150" y="794"/>
                  <a:pt x="6127" y="794"/>
                </a:cubicBezTo>
                <a:cubicBezTo>
                  <a:pt x="6124" y="794"/>
                  <a:pt x="6120" y="795"/>
                  <a:pt x="6117" y="796"/>
                </a:cubicBezTo>
                <a:lnTo>
                  <a:pt x="6122" y="825"/>
                </a:lnTo>
                <a:lnTo>
                  <a:pt x="6122" y="830"/>
                </a:lnTo>
                <a:cubicBezTo>
                  <a:pt x="6122" y="839"/>
                  <a:pt x="6116" y="844"/>
                  <a:pt x="6108" y="844"/>
                </a:cubicBezTo>
                <a:cubicBezTo>
                  <a:pt x="6106" y="844"/>
                  <a:pt x="6103" y="843"/>
                  <a:pt x="6099" y="842"/>
                </a:cubicBezTo>
                <a:lnTo>
                  <a:pt x="6094" y="836"/>
                </a:lnTo>
                <a:cubicBezTo>
                  <a:pt x="6088" y="825"/>
                  <a:pt x="6077" y="813"/>
                  <a:pt x="6077" y="802"/>
                </a:cubicBezTo>
                <a:lnTo>
                  <a:pt x="6071" y="751"/>
                </a:lnTo>
                <a:cubicBezTo>
                  <a:pt x="6037" y="768"/>
                  <a:pt x="6026" y="790"/>
                  <a:pt x="6031" y="796"/>
                </a:cubicBezTo>
                <a:cubicBezTo>
                  <a:pt x="6031" y="796"/>
                  <a:pt x="5941" y="825"/>
                  <a:pt x="5895" y="836"/>
                </a:cubicBezTo>
                <a:cubicBezTo>
                  <a:pt x="5876" y="843"/>
                  <a:pt x="5858" y="847"/>
                  <a:pt x="5845" y="849"/>
                </a:cubicBezTo>
                <a:lnTo>
                  <a:pt x="5845" y="849"/>
                </a:lnTo>
                <a:lnTo>
                  <a:pt x="5838" y="847"/>
                </a:lnTo>
                <a:lnTo>
                  <a:pt x="5838" y="847"/>
                </a:lnTo>
                <a:cubicBezTo>
                  <a:pt x="5837" y="848"/>
                  <a:pt x="5837" y="849"/>
                  <a:pt x="5836" y="849"/>
                </a:cubicBezTo>
                <a:lnTo>
                  <a:pt x="5836" y="849"/>
                </a:lnTo>
                <a:cubicBezTo>
                  <a:pt x="5839" y="849"/>
                  <a:pt x="5842" y="849"/>
                  <a:pt x="5845" y="849"/>
                </a:cubicBezTo>
                <a:lnTo>
                  <a:pt x="5845" y="849"/>
                </a:lnTo>
                <a:lnTo>
                  <a:pt x="5861" y="853"/>
                </a:lnTo>
                <a:lnTo>
                  <a:pt x="5901" y="864"/>
                </a:lnTo>
                <a:cubicBezTo>
                  <a:pt x="5918" y="887"/>
                  <a:pt x="5935" y="921"/>
                  <a:pt x="5935" y="932"/>
                </a:cubicBezTo>
                <a:lnTo>
                  <a:pt x="5929" y="938"/>
                </a:lnTo>
                <a:lnTo>
                  <a:pt x="5924" y="938"/>
                </a:lnTo>
                <a:cubicBezTo>
                  <a:pt x="5912" y="938"/>
                  <a:pt x="5850" y="887"/>
                  <a:pt x="5833" y="876"/>
                </a:cubicBezTo>
                <a:cubicBezTo>
                  <a:pt x="5826" y="872"/>
                  <a:pt x="5828" y="861"/>
                  <a:pt x="5836" y="849"/>
                </a:cubicBezTo>
                <a:lnTo>
                  <a:pt x="5836" y="849"/>
                </a:lnTo>
                <a:cubicBezTo>
                  <a:pt x="5836" y="849"/>
                  <a:pt x="5835" y="849"/>
                  <a:pt x="5834" y="849"/>
                </a:cubicBezTo>
                <a:cubicBezTo>
                  <a:pt x="5823" y="849"/>
                  <a:pt x="5816" y="847"/>
                  <a:pt x="5816" y="842"/>
                </a:cubicBezTo>
                <a:lnTo>
                  <a:pt x="5816" y="842"/>
                </a:lnTo>
                <a:lnTo>
                  <a:pt x="5838" y="847"/>
                </a:lnTo>
                <a:lnTo>
                  <a:pt x="5838" y="847"/>
                </a:lnTo>
                <a:cubicBezTo>
                  <a:pt x="5842" y="841"/>
                  <a:pt x="5848" y="836"/>
                  <a:pt x="5856" y="830"/>
                </a:cubicBezTo>
                <a:lnTo>
                  <a:pt x="5810" y="825"/>
                </a:lnTo>
                <a:cubicBezTo>
                  <a:pt x="5777" y="836"/>
                  <a:pt x="5724" y="847"/>
                  <a:pt x="5687" y="847"/>
                </a:cubicBezTo>
                <a:cubicBezTo>
                  <a:pt x="5667" y="847"/>
                  <a:pt x="5651" y="844"/>
                  <a:pt x="5646" y="836"/>
                </a:cubicBezTo>
                <a:cubicBezTo>
                  <a:pt x="5629" y="813"/>
                  <a:pt x="5617" y="785"/>
                  <a:pt x="5623" y="773"/>
                </a:cubicBezTo>
                <a:lnTo>
                  <a:pt x="5629" y="768"/>
                </a:lnTo>
                <a:cubicBezTo>
                  <a:pt x="5632" y="768"/>
                  <a:pt x="5641" y="770"/>
                  <a:pt x="5648" y="770"/>
                </a:cubicBezTo>
                <a:cubicBezTo>
                  <a:pt x="5652" y="770"/>
                  <a:pt x="5655" y="770"/>
                  <a:pt x="5657" y="768"/>
                </a:cubicBezTo>
                <a:cubicBezTo>
                  <a:pt x="5663" y="762"/>
                  <a:pt x="5668" y="756"/>
                  <a:pt x="5668" y="745"/>
                </a:cubicBezTo>
                <a:cubicBezTo>
                  <a:pt x="5668" y="739"/>
                  <a:pt x="5657" y="734"/>
                  <a:pt x="5651" y="734"/>
                </a:cubicBezTo>
                <a:lnTo>
                  <a:pt x="5629" y="734"/>
                </a:lnTo>
                <a:cubicBezTo>
                  <a:pt x="5612" y="745"/>
                  <a:pt x="5595" y="773"/>
                  <a:pt x="5595" y="802"/>
                </a:cubicBezTo>
                <a:lnTo>
                  <a:pt x="5589" y="825"/>
                </a:lnTo>
                <a:cubicBezTo>
                  <a:pt x="5589" y="830"/>
                  <a:pt x="5578" y="836"/>
                  <a:pt x="5566" y="847"/>
                </a:cubicBezTo>
                <a:cubicBezTo>
                  <a:pt x="5566" y="847"/>
                  <a:pt x="5560" y="859"/>
                  <a:pt x="5560" y="859"/>
                </a:cubicBezTo>
                <a:cubicBezTo>
                  <a:pt x="5572" y="870"/>
                  <a:pt x="5578" y="881"/>
                  <a:pt x="5555" y="881"/>
                </a:cubicBezTo>
                <a:lnTo>
                  <a:pt x="5549" y="881"/>
                </a:lnTo>
                <a:cubicBezTo>
                  <a:pt x="5543" y="876"/>
                  <a:pt x="5549" y="813"/>
                  <a:pt x="5555" y="790"/>
                </a:cubicBezTo>
                <a:cubicBezTo>
                  <a:pt x="5560" y="768"/>
                  <a:pt x="5572" y="751"/>
                  <a:pt x="5578" y="751"/>
                </a:cubicBezTo>
                <a:cubicBezTo>
                  <a:pt x="5589" y="751"/>
                  <a:pt x="5578" y="722"/>
                  <a:pt x="5572" y="717"/>
                </a:cubicBezTo>
                <a:cubicBezTo>
                  <a:pt x="5572" y="714"/>
                  <a:pt x="5569" y="712"/>
                  <a:pt x="5565" y="712"/>
                </a:cubicBezTo>
                <a:cubicBezTo>
                  <a:pt x="5555" y="712"/>
                  <a:pt x="5538" y="721"/>
                  <a:pt x="5538" y="734"/>
                </a:cubicBezTo>
                <a:cubicBezTo>
                  <a:pt x="5532" y="745"/>
                  <a:pt x="5526" y="762"/>
                  <a:pt x="5521" y="768"/>
                </a:cubicBezTo>
                <a:lnTo>
                  <a:pt x="5515" y="768"/>
                </a:lnTo>
                <a:cubicBezTo>
                  <a:pt x="5509" y="768"/>
                  <a:pt x="5498" y="762"/>
                  <a:pt x="5498" y="756"/>
                </a:cubicBezTo>
                <a:lnTo>
                  <a:pt x="5492" y="745"/>
                </a:lnTo>
                <a:cubicBezTo>
                  <a:pt x="5492" y="728"/>
                  <a:pt x="5481" y="711"/>
                  <a:pt x="5481" y="711"/>
                </a:cubicBezTo>
                <a:cubicBezTo>
                  <a:pt x="5475" y="711"/>
                  <a:pt x="5464" y="745"/>
                  <a:pt x="5464" y="756"/>
                </a:cubicBezTo>
                <a:cubicBezTo>
                  <a:pt x="5458" y="768"/>
                  <a:pt x="5509" y="808"/>
                  <a:pt x="5509" y="825"/>
                </a:cubicBezTo>
                <a:cubicBezTo>
                  <a:pt x="5509" y="847"/>
                  <a:pt x="5481" y="859"/>
                  <a:pt x="5470" y="859"/>
                </a:cubicBezTo>
                <a:cubicBezTo>
                  <a:pt x="5469" y="858"/>
                  <a:pt x="5468" y="857"/>
                  <a:pt x="5466" y="857"/>
                </a:cubicBezTo>
                <a:cubicBezTo>
                  <a:pt x="5460" y="857"/>
                  <a:pt x="5452" y="867"/>
                  <a:pt x="5447" y="881"/>
                </a:cubicBezTo>
                <a:lnTo>
                  <a:pt x="5407" y="881"/>
                </a:lnTo>
                <a:cubicBezTo>
                  <a:pt x="5392" y="881"/>
                  <a:pt x="5377" y="874"/>
                  <a:pt x="5362" y="874"/>
                </a:cubicBezTo>
                <a:cubicBezTo>
                  <a:pt x="5354" y="874"/>
                  <a:pt x="5347" y="876"/>
                  <a:pt x="5339" y="881"/>
                </a:cubicBezTo>
                <a:cubicBezTo>
                  <a:pt x="5338" y="882"/>
                  <a:pt x="5336" y="883"/>
                  <a:pt x="5335" y="883"/>
                </a:cubicBezTo>
                <a:cubicBezTo>
                  <a:pt x="5327" y="883"/>
                  <a:pt x="5314" y="876"/>
                  <a:pt x="5305" y="876"/>
                </a:cubicBezTo>
                <a:cubicBezTo>
                  <a:pt x="5292" y="871"/>
                  <a:pt x="5292" y="853"/>
                  <a:pt x="5277" y="853"/>
                </a:cubicBezTo>
                <a:cubicBezTo>
                  <a:pt x="5273" y="853"/>
                  <a:pt x="5267" y="855"/>
                  <a:pt x="5260" y="859"/>
                </a:cubicBezTo>
                <a:lnTo>
                  <a:pt x="5248" y="864"/>
                </a:lnTo>
                <a:cubicBezTo>
                  <a:pt x="5244" y="862"/>
                  <a:pt x="5239" y="861"/>
                  <a:pt x="5235" y="861"/>
                </a:cubicBezTo>
                <a:cubicBezTo>
                  <a:pt x="5220" y="861"/>
                  <a:pt x="5210" y="877"/>
                  <a:pt x="5214" y="904"/>
                </a:cubicBezTo>
                <a:lnTo>
                  <a:pt x="5152" y="904"/>
                </a:lnTo>
                <a:cubicBezTo>
                  <a:pt x="5095" y="898"/>
                  <a:pt x="5078" y="842"/>
                  <a:pt x="5101" y="842"/>
                </a:cubicBezTo>
                <a:cubicBezTo>
                  <a:pt x="5124" y="836"/>
                  <a:pt x="5112" y="836"/>
                  <a:pt x="5073" y="836"/>
                </a:cubicBezTo>
                <a:lnTo>
                  <a:pt x="5038" y="847"/>
                </a:lnTo>
                <a:lnTo>
                  <a:pt x="4993" y="864"/>
                </a:lnTo>
                <a:cubicBezTo>
                  <a:pt x="4955" y="885"/>
                  <a:pt x="4924" y="897"/>
                  <a:pt x="4910" y="897"/>
                </a:cubicBezTo>
                <a:cubicBezTo>
                  <a:pt x="4905" y="897"/>
                  <a:pt x="4902" y="896"/>
                  <a:pt x="4902" y="893"/>
                </a:cubicBezTo>
                <a:lnTo>
                  <a:pt x="4902" y="887"/>
                </a:lnTo>
                <a:cubicBezTo>
                  <a:pt x="4902" y="870"/>
                  <a:pt x="4896" y="863"/>
                  <a:pt x="4887" y="863"/>
                </a:cubicBezTo>
                <a:cubicBezTo>
                  <a:pt x="4881" y="863"/>
                  <a:pt x="4875" y="866"/>
                  <a:pt x="4868" y="870"/>
                </a:cubicBezTo>
                <a:cubicBezTo>
                  <a:pt x="4858" y="875"/>
                  <a:pt x="4867" y="905"/>
                  <a:pt x="4841" y="905"/>
                </a:cubicBezTo>
                <a:cubicBezTo>
                  <a:pt x="4839" y="905"/>
                  <a:pt x="4837" y="904"/>
                  <a:pt x="4834" y="904"/>
                </a:cubicBezTo>
                <a:lnTo>
                  <a:pt x="4823" y="898"/>
                </a:lnTo>
                <a:cubicBezTo>
                  <a:pt x="4821" y="900"/>
                  <a:pt x="4819" y="900"/>
                  <a:pt x="4816" y="900"/>
                </a:cubicBezTo>
                <a:cubicBezTo>
                  <a:pt x="4801" y="900"/>
                  <a:pt x="4785" y="868"/>
                  <a:pt x="4795" y="853"/>
                </a:cubicBezTo>
                <a:cubicBezTo>
                  <a:pt x="4803" y="845"/>
                  <a:pt x="4811" y="839"/>
                  <a:pt x="4819" y="839"/>
                </a:cubicBezTo>
                <a:cubicBezTo>
                  <a:pt x="4822" y="839"/>
                  <a:pt x="4826" y="840"/>
                  <a:pt x="4829" y="842"/>
                </a:cubicBezTo>
                <a:lnTo>
                  <a:pt x="4834" y="847"/>
                </a:lnTo>
                <a:lnTo>
                  <a:pt x="4846" y="847"/>
                </a:lnTo>
                <a:cubicBezTo>
                  <a:pt x="4846" y="842"/>
                  <a:pt x="4846" y="808"/>
                  <a:pt x="4846" y="790"/>
                </a:cubicBezTo>
                <a:cubicBezTo>
                  <a:pt x="4846" y="787"/>
                  <a:pt x="4842" y="786"/>
                  <a:pt x="4838" y="786"/>
                </a:cubicBezTo>
                <a:cubicBezTo>
                  <a:pt x="4826" y="786"/>
                  <a:pt x="4803" y="795"/>
                  <a:pt x="4795" y="808"/>
                </a:cubicBezTo>
                <a:cubicBezTo>
                  <a:pt x="4793" y="809"/>
                  <a:pt x="4792" y="809"/>
                  <a:pt x="4791" y="809"/>
                </a:cubicBezTo>
                <a:cubicBezTo>
                  <a:pt x="4779" y="809"/>
                  <a:pt x="4758" y="762"/>
                  <a:pt x="4738" y="756"/>
                </a:cubicBezTo>
                <a:cubicBezTo>
                  <a:pt x="4709" y="756"/>
                  <a:pt x="4658" y="802"/>
                  <a:pt x="4641" y="819"/>
                </a:cubicBezTo>
                <a:cubicBezTo>
                  <a:pt x="4638" y="824"/>
                  <a:pt x="4634" y="827"/>
                  <a:pt x="4630" y="827"/>
                </a:cubicBezTo>
                <a:cubicBezTo>
                  <a:pt x="4621" y="827"/>
                  <a:pt x="4613" y="813"/>
                  <a:pt x="4613" y="785"/>
                </a:cubicBezTo>
                <a:lnTo>
                  <a:pt x="4573" y="779"/>
                </a:lnTo>
                <a:lnTo>
                  <a:pt x="4556" y="773"/>
                </a:lnTo>
                <a:cubicBezTo>
                  <a:pt x="4539" y="773"/>
                  <a:pt x="4522" y="796"/>
                  <a:pt x="4517" y="802"/>
                </a:cubicBezTo>
                <a:cubicBezTo>
                  <a:pt x="4517" y="813"/>
                  <a:pt x="4545" y="825"/>
                  <a:pt x="4556" y="830"/>
                </a:cubicBezTo>
                <a:cubicBezTo>
                  <a:pt x="4568" y="830"/>
                  <a:pt x="4568" y="876"/>
                  <a:pt x="4562" y="893"/>
                </a:cubicBezTo>
                <a:cubicBezTo>
                  <a:pt x="4556" y="904"/>
                  <a:pt x="4511" y="921"/>
                  <a:pt x="4494" y="921"/>
                </a:cubicBezTo>
                <a:cubicBezTo>
                  <a:pt x="4492" y="922"/>
                  <a:pt x="4489" y="922"/>
                  <a:pt x="4486" y="922"/>
                </a:cubicBezTo>
                <a:cubicBezTo>
                  <a:pt x="4469" y="922"/>
                  <a:pt x="4446" y="907"/>
                  <a:pt x="4431" y="893"/>
                </a:cubicBezTo>
                <a:lnTo>
                  <a:pt x="4403" y="904"/>
                </a:lnTo>
                <a:lnTo>
                  <a:pt x="4392" y="904"/>
                </a:lnTo>
                <a:cubicBezTo>
                  <a:pt x="4369" y="910"/>
                  <a:pt x="4375" y="921"/>
                  <a:pt x="4392" y="932"/>
                </a:cubicBezTo>
                <a:lnTo>
                  <a:pt x="4392" y="944"/>
                </a:lnTo>
                <a:lnTo>
                  <a:pt x="4380" y="978"/>
                </a:lnTo>
                <a:cubicBezTo>
                  <a:pt x="4346" y="972"/>
                  <a:pt x="4324" y="938"/>
                  <a:pt x="4324" y="927"/>
                </a:cubicBezTo>
                <a:cubicBezTo>
                  <a:pt x="4324" y="923"/>
                  <a:pt x="4319" y="921"/>
                  <a:pt x="4312" y="921"/>
                </a:cubicBezTo>
                <a:cubicBezTo>
                  <a:pt x="4299" y="921"/>
                  <a:pt x="4275" y="927"/>
                  <a:pt x="4250" y="938"/>
                </a:cubicBezTo>
                <a:lnTo>
                  <a:pt x="4170" y="938"/>
                </a:lnTo>
                <a:cubicBezTo>
                  <a:pt x="4161" y="957"/>
                  <a:pt x="4133" y="964"/>
                  <a:pt x="4108" y="964"/>
                </a:cubicBezTo>
                <a:cubicBezTo>
                  <a:pt x="4088" y="964"/>
                  <a:pt x="4070" y="960"/>
                  <a:pt x="4063" y="955"/>
                </a:cubicBezTo>
                <a:cubicBezTo>
                  <a:pt x="4040" y="944"/>
                  <a:pt x="4006" y="927"/>
                  <a:pt x="4000" y="927"/>
                </a:cubicBezTo>
                <a:cubicBezTo>
                  <a:pt x="3999" y="926"/>
                  <a:pt x="3998" y="926"/>
                  <a:pt x="3997" y="926"/>
                </a:cubicBezTo>
                <a:cubicBezTo>
                  <a:pt x="3988" y="926"/>
                  <a:pt x="3969" y="940"/>
                  <a:pt x="3949" y="955"/>
                </a:cubicBezTo>
                <a:lnTo>
                  <a:pt x="3921" y="949"/>
                </a:lnTo>
                <a:cubicBezTo>
                  <a:pt x="3921" y="949"/>
                  <a:pt x="3909" y="966"/>
                  <a:pt x="3909" y="978"/>
                </a:cubicBezTo>
                <a:cubicBezTo>
                  <a:pt x="3909" y="997"/>
                  <a:pt x="3909" y="1003"/>
                  <a:pt x="3900" y="1003"/>
                </a:cubicBezTo>
                <a:cubicBezTo>
                  <a:pt x="3896" y="1003"/>
                  <a:pt x="3890" y="1002"/>
                  <a:pt x="3881" y="1000"/>
                </a:cubicBezTo>
                <a:cubicBezTo>
                  <a:pt x="3867" y="1000"/>
                  <a:pt x="3854" y="993"/>
                  <a:pt x="3846" y="993"/>
                </a:cubicBezTo>
                <a:cubicBezTo>
                  <a:pt x="3844" y="993"/>
                  <a:pt x="3842" y="994"/>
                  <a:pt x="3841" y="995"/>
                </a:cubicBezTo>
                <a:lnTo>
                  <a:pt x="3807" y="1023"/>
                </a:lnTo>
                <a:cubicBezTo>
                  <a:pt x="3798" y="1004"/>
                  <a:pt x="3761" y="993"/>
                  <a:pt x="3742" y="993"/>
                </a:cubicBezTo>
                <a:cubicBezTo>
                  <a:pt x="3739" y="993"/>
                  <a:pt x="3735" y="994"/>
                  <a:pt x="3734" y="995"/>
                </a:cubicBezTo>
                <a:cubicBezTo>
                  <a:pt x="3732" y="996"/>
                  <a:pt x="3731" y="996"/>
                  <a:pt x="3730" y="996"/>
                </a:cubicBezTo>
                <a:cubicBezTo>
                  <a:pt x="3724" y="996"/>
                  <a:pt x="3729" y="982"/>
                  <a:pt x="3739" y="972"/>
                </a:cubicBezTo>
                <a:cubicBezTo>
                  <a:pt x="3740" y="971"/>
                  <a:pt x="3739" y="971"/>
                  <a:pt x="3737" y="971"/>
                </a:cubicBezTo>
                <a:cubicBezTo>
                  <a:pt x="3727" y="971"/>
                  <a:pt x="3693" y="979"/>
                  <a:pt x="3688" y="983"/>
                </a:cubicBezTo>
                <a:cubicBezTo>
                  <a:pt x="3677" y="995"/>
                  <a:pt x="3660" y="1006"/>
                  <a:pt x="3654" y="1012"/>
                </a:cubicBezTo>
                <a:cubicBezTo>
                  <a:pt x="3648" y="1012"/>
                  <a:pt x="3631" y="995"/>
                  <a:pt x="3631" y="989"/>
                </a:cubicBezTo>
                <a:cubicBezTo>
                  <a:pt x="3630" y="988"/>
                  <a:pt x="3629" y="988"/>
                  <a:pt x="3627" y="988"/>
                </a:cubicBezTo>
                <a:cubicBezTo>
                  <a:pt x="3620" y="988"/>
                  <a:pt x="3608" y="996"/>
                  <a:pt x="3603" y="1000"/>
                </a:cubicBezTo>
                <a:cubicBezTo>
                  <a:pt x="3603" y="1006"/>
                  <a:pt x="3586" y="1023"/>
                  <a:pt x="3580" y="1040"/>
                </a:cubicBezTo>
                <a:lnTo>
                  <a:pt x="3558" y="1012"/>
                </a:lnTo>
                <a:cubicBezTo>
                  <a:pt x="3546" y="1000"/>
                  <a:pt x="3529" y="978"/>
                  <a:pt x="3524" y="978"/>
                </a:cubicBezTo>
                <a:cubicBezTo>
                  <a:pt x="3500" y="987"/>
                  <a:pt x="3481" y="996"/>
                  <a:pt x="3459" y="996"/>
                </a:cubicBezTo>
                <a:cubicBezTo>
                  <a:pt x="3454" y="996"/>
                  <a:pt x="3449" y="996"/>
                  <a:pt x="3444" y="995"/>
                </a:cubicBezTo>
                <a:lnTo>
                  <a:pt x="3416" y="995"/>
                </a:lnTo>
                <a:cubicBezTo>
                  <a:pt x="3416" y="1012"/>
                  <a:pt x="3410" y="1029"/>
                  <a:pt x="3393" y="1029"/>
                </a:cubicBezTo>
                <a:lnTo>
                  <a:pt x="3387" y="1023"/>
                </a:lnTo>
                <a:cubicBezTo>
                  <a:pt x="3365" y="1012"/>
                  <a:pt x="3365" y="989"/>
                  <a:pt x="3365" y="966"/>
                </a:cubicBezTo>
                <a:cubicBezTo>
                  <a:pt x="3364" y="966"/>
                  <a:pt x="3363" y="966"/>
                  <a:pt x="3362" y="966"/>
                </a:cubicBezTo>
                <a:cubicBezTo>
                  <a:pt x="3353" y="966"/>
                  <a:pt x="3348" y="996"/>
                  <a:pt x="3348" y="1012"/>
                </a:cubicBezTo>
                <a:cubicBezTo>
                  <a:pt x="3348" y="1022"/>
                  <a:pt x="3331" y="1024"/>
                  <a:pt x="3315" y="1024"/>
                </a:cubicBezTo>
                <a:cubicBezTo>
                  <a:pt x="3303" y="1024"/>
                  <a:pt x="3292" y="1023"/>
                  <a:pt x="3285" y="1023"/>
                </a:cubicBezTo>
                <a:cubicBezTo>
                  <a:pt x="3284" y="1023"/>
                  <a:pt x="3283" y="1022"/>
                  <a:pt x="3281" y="1022"/>
                </a:cubicBezTo>
                <a:cubicBezTo>
                  <a:pt x="3267" y="1022"/>
                  <a:pt x="3235" y="1034"/>
                  <a:pt x="3215" y="1034"/>
                </a:cubicBezTo>
                <a:cubicBezTo>
                  <a:pt x="3208" y="1034"/>
                  <a:pt x="3203" y="1033"/>
                  <a:pt x="3200" y="1029"/>
                </a:cubicBezTo>
                <a:cubicBezTo>
                  <a:pt x="3193" y="1018"/>
                  <a:pt x="3181" y="1014"/>
                  <a:pt x="3172" y="1014"/>
                </a:cubicBezTo>
                <a:cubicBezTo>
                  <a:pt x="3167" y="1014"/>
                  <a:pt x="3163" y="1015"/>
                  <a:pt x="3160" y="1017"/>
                </a:cubicBezTo>
                <a:cubicBezTo>
                  <a:pt x="3160" y="1024"/>
                  <a:pt x="3164" y="1027"/>
                  <a:pt x="3172" y="1027"/>
                </a:cubicBezTo>
                <a:cubicBezTo>
                  <a:pt x="3178" y="1027"/>
                  <a:pt x="3185" y="1025"/>
                  <a:pt x="3195" y="1023"/>
                </a:cubicBezTo>
                <a:lnTo>
                  <a:pt x="3195" y="1057"/>
                </a:lnTo>
                <a:lnTo>
                  <a:pt x="3189" y="1069"/>
                </a:lnTo>
                <a:cubicBezTo>
                  <a:pt x="3183" y="1080"/>
                  <a:pt x="3177" y="1103"/>
                  <a:pt x="3177" y="1108"/>
                </a:cubicBezTo>
                <a:cubicBezTo>
                  <a:pt x="3177" y="1120"/>
                  <a:pt x="3189" y="1120"/>
                  <a:pt x="3200" y="1120"/>
                </a:cubicBezTo>
                <a:lnTo>
                  <a:pt x="3240" y="1120"/>
                </a:lnTo>
                <a:cubicBezTo>
                  <a:pt x="3248" y="1111"/>
                  <a:pt x="3263" y="1107"/>
                  <a:pt x="3278" y="1107"/>
                </a:cubicBezTo>
                <a:cubicBezTo>
                  <a:pt x="3294" y="1107"/>
                  <a:pt x="3311" y="1111"/>
                  <a:pt x="3325" y="1120"/>
                </a:cubicBezTo>
                <a:lnTo>
                  <a:pt x="3342" y="1137"/>
                </a:lnTo>
                <a:cubicBezTo>
                  <a:pt x="3348" y="1137"/>
                  <a:pt x="3348" y="1148"/>
                  <a:pt x="3348" y="1154"/>
                </a:cubicBezTo>
                <a:cubicBezTo>
                  <a:pt x="3342" y="1159"/>
                  <a:pt x="3336" y="1159"/>
                  <a:pt x="3331" y="1159"/>
                </a:cubicBezTo>
                <a:cubicBezTo>
                  <a:pt x="3317" y="1155"/>
                  <a:pt x="3303" y="1146"/>
                  <a:pt x="3292" y="1146"/>
                </a:cubicBezTo>
                <a:cubicBezTo>
                  <a:pt x="3290" y="1146"/>
                  <a:pt x="3287" y="1147"/>
                  <a:pt x="3285" y="1148"/>
                </a:cubicBezTo>
                <a:lnTo>
                  <a:pt x="3268" y="1148"/>
                </a:lnTo>
                <a:cubicBezTo>
                  <a:pt x="3251" y="1148"/>
                  <a:pt x="3223" y="1154"/>
                  <a:pt x="3200" y="1165"/>
                </a:cubicBezTo>
                <a:lnTo>
                  <a:pt x="3183" y="1165"/>
                </a:lnTo>
                <a:lnTo>
                  <a:pt x="3098" y="1148"/>
                </a:lnTo>
                <a:cubicBezTo>
                  <a:pt x="3007" y="1159"/>
                  <a:pt x="2916" y="1171"/>
                  <a:pt x="2899" y="1176"/>
                </a:cubicBezTo>
                <a:lnTo>
                  <a:pt x="2888" y="1171"/>
                </a:lnTo>
                <a:lnTo>
                  <a:pt x="2854" y="1171"/>
                </a:lnTo>
                <a:cubicBezTo>
                  <a:pt x="2820" y="1171"/>
                  <a:pt x="2786" y="1205"/>
                  <a:pt x="2786" y="1222"/>
                </a:cubicBezTo>
                <a:cubicBezTo>
                  <a:pt x="2786" y="1225"/>
                  <a:pt x="2784" y="1227"/>
                  <a:pt x="2780" y="1227"/>
                </a:cubicBezTo>
                <a:cubicBezTo>
                  <a:pt x="2772" y="1227"/>
                  <a:pt x="2756" y="1218"/>
                  <a:pt x="2741" y="1199"/>
                </a:cubicBezTo>
                <a:cubicBezTo>
                  <a:pt x="2730" y="1192"/>
                  <a:pt x="2724" y="1187"/>
                  <a:pt x="2714" y="1187"/>
                </a:cubicBezTo>
                <a:cubicBezTo>
                  <a:pt x="2708" y="1187"/>
                  <a:pt x="2700" y="1189"/>
                  <a:pt x="2690" y="1193"/>
                </a:cubicBezTo>
                <a:lnTo>
                  <a:pt x="2673" y="1205"/>
                </a:lnTo>
                <a:cubicBezTo>
                  <a:pt x="2638" y="1182"/>
                  <a:pt x="2627" y="1148"/>
                  <a:pt x="2638" y="1131"/>
                </a:cubicBezTo>
                <a:lnTo>
                  <a:pt x="2661" y="1125"/>
                </a:lnTo>
                <a:lnTo>
                  <a:pt x="2667" y="1125"/>
                </a:lnTo>
                <a:cubicBezTo>
                  <a:pt x="2673" y="1120"/>
                  <a:pt x="2673" y="1103"/>
                  <a:pt x="2667" y="1097"/>
                </a:cubicBezTo>
                <a:lnTo>
                  <a:pt x="2661" y="1091"/>
                </a:lnTo>
                <a:cubicBezTo>
                  <a:pt x="2661" y="1089"/>
                  <a:pt x="2660" y="1089"/>
                  <a:pt x="2658" y="1089"/>
                </a:cubicBezTo>
                <a:cubicBezTo>
                  <a:pt x="2654" y="1089"/>
                  <a:pt x="2648" y="1091"/>
                  <a:pt x="2644" y="1091"/>
                </a:cubicBezTo>
                <a:cubicBezTo>
                  <a:pt x="2642" y="1090"/>
                  <a:pt x="2639" y="1090"/>
                  <a:pt x="2636" y="1090"/>
                </a:cubicBezTo>
                <a:cubicBezTo>
                  <a:pt x="2623" y="1090"/>
                  <a:pt x="2602" y="1098"/>
                  <a:pt x="2593" y="1103"/>
                </a:cubicBezTo>
                <a:lnTo>
                  <a:pt x="2582" y="1108"/>
                </a:lnTo>
                <a:cubicBezTo>
                  <a:pt x="2570" y="1103"/>
                  <a:pt x="2553" y="1086"/>
                  <a:pt x="2548" y="1069"/>
                </a:cubicBezTo>
                <a:lnTo>
                  <a:pt x="2502" y="1069"/>
                </a:lnTo>
                <a:cubicBezTo>
                  <a:pt x="2474" y="1069"/>
                  <a:pt x="2434" y="1108"/>
                  <a:pt x="2423" y="1120"/>
                </a:cubicBezTo>
                <a:cubicBezTo>
                  <a:pt x="2417" y="1131"/>
                  <a:pt x="2434" y="1148"/>
                  <a:pt x="2440" y="1154"/>
                </a:cubicBezTo>
                <a:cubicBezTo>
                  <a:pt x="2451" y="1154"/>
                  <a:pt x="2474" y="1148"/>
                  <a:pt x="2480" y="1142"/>
                </a:cubicBezTo>
                <a:cubicBezTo>
                  <a:pt x="2485" y="1142"/>
                  <a:pt x="2508" y="1142"/>
                  <a:pt x="2536" y="1137"/>
                </a:cubicBezTo>
                <a:lnTo>
                  <a:pt x="2553" y="1125"/>
                </a:lnTo>
                <a:lnTo>
                  <a:pt x="2559" y="1125"/>
                </a:lnTo>
                <a:cubicBezTo>
                  <a:pt x="2570" y="1131"/>
                  <a:pt x="2576" y="1154"/>
                  <a:pt x="2576" y="1165"/>
                </a:cubicBezTo>
                <a:cubicBezTo>
                  <a:pt x="2576" y="1171"/>
                  <a:pt x="2497" y="1182"/>
                  <a:pt x="2468" y="1182"/>
                </a:cubicBezTo>
                <a:cubicBezTo>
                  <a:pt x="2440" y="1182"/>
                  <a:pt x="2406" y="1182"/>
                  <a:pt x="2400" y="1188"/>
                </a:cubicBezTo>
                <a:cubicBezTo>
                  <a:pt x="2395" y="1188"/>
                  <a:pt x="2359" y="1206"/>
                  <a:pt x="2343" y="1206"/>
                </a:cubicBezTo>
                <a:cubicBezTo>
                  <a:pt x="2341" y="1206"/>
                  <a:pt x="2339" y="1205"/>
                  <a:pt x="2338" y="1205"/>
                </a:cubicBezTo>
                <a:cubicBezTo>
                  <a:pt x="2326" y="1199"/>
                  <a:pt x="2304" y="1137"/>
                  <a:pt x="2326" y="1137"/>
                </a:cubicBezTo>
                <a:cubicBezTo>
                  <a:pt x="2349" y="1137"/>
                  <a:pt x="2349" y="1114"/>
                  <a:pt x="2332" y="1086"/>
                </a:cubicBezTo>
                <a:lnTo>
                  <a:pt x="2309" y="1074"/>
                </a:lnTo>
                <a:lnTo>
                  <a:pt x="2292" y="1069"/>
                </a:lnTo>
                <a:cubicBezTo>
                  <a:pt x="2258" y="1086"/>
                  <a:pt x="2258" y="1114"/>
                  <a:pt x="2270" y="1120"/>
                </a:cubicBezTo>
                <a:cubicBezTo>
                  <a:pt x="2275" y="1125"/>
                  <a:pt x="2275" y="1165"/>
                  <a:pt x="2275" y="1176"/>
                </a:cubicBezTo>
                <a:cubicBezTo>
                  <a:pt x="2270" y="1193"/>
                  <a:pt x="2224" y="1210"/>
                  <a:pt x="2179" y="1216"/>
                </a:cubicBezTo>
                <a:lnTo>
                  <a:pt x="2151" y="1199"/>
                </a:lnTo>
                <a:lnTo>
                  <a:pt x="2099" y="1165"/>
                </a:lnTo>
                <a:cubicBezTo>
                  <a:pt x="2074" y="1183"/>
                  <a:pt x="2047" y="1194"/>
                  <a:pt x="2024" y="1194"/>
                </a:cubicBezTo>
                <a:cubicBezTo>
                  <a:pt x="2011" y="1194"/>
                  <a:pt x="2000" y="1190"/>
                  <a:pt x="1992" y="1182"/>
                </a:cubicBezTo>
                <a:lnTo>
                  <a:pt x="1980" y="1188"/>
                </a:lnTo>
                <a:lnTo>
                  <a:pt x="1958" y="1193"/>
                </a:lnTo>
                <a:cubicBezTo>
                  <a:pt x="1951" y="1205"/>
                  <a:pt x="1941" y="1209"/>
                  <a:pt x="1932" y="1209"/>
                </a:cubicBezTo>
                <a:cubicBezTo>
                  <a:pt x="1918" y="1209"/>
                  <a:pt x="1904" y="1200"/>
                  <a:pt x="1901" y="1193"/>
                </a:cubicBezTo>
                <a:cubicBezTo>
                  <a:pt x="1895" y="1176"/>
                  <a:pt x="1907" y="1171"/>
                  <a:pt x="1907" y="1171"/>
                </a:cubicBezTo>
                <a:cubicBezTo>
                  <a:pt x="1911" y="1171"/>
                  <a:pt x="1936" y="1183"/>
                  <a:pt x="1947" y="1183"/>
                </a:cubicBezTo>
                <a:cubicBezTo>
                  <a:pt x="1951" y="1183"/>
                  <a:pt x="1953" y="1181"/>
                  <a:pt x="1952" y="1176"/>
                </a:cubicBezTo>
                <a:cubicBezTo>
                  <a:pt x="1946" y="1159"/>
                  <a:pt x="1912" y="1137"/>
                  <a:pt x="1895" y="1137"/>
                </a:cubicBezTo>
                <a:cubicBezTo>
                  <a:pt x="1895" y="1136"/>
                  <a:pt x="1894" y="1136"/>
                  <a:pt x="1894" y="1136"/>
                </a:cubicBezTo>
                <a:cubicBezTo>
                  <a:pt x="1882" y="1136"/>
                  <a:pt x="1867" y="1194"/>
                  <a:pt x="1873" y="1216"/>
                </a:cubicBezTo>
                <a:cubicBezTo>
                  <a:pt x="1881" y="1233"/>
                  <a:pt x="1856" y="1243"/>
                  <a:pt x="1835" y="1243"/>
                </a:cubicBezTo>
                <a:cubicBezTo>
                  <a:pt x="1827" y="1243"/>
                  <a:pt x="1820" y="1242"/>
                  <a:pt x="1816" y="1239"/>
                </a:cubicBezTo>
                <a:cubicBezTo>
                  <a:pt x="1804" y="1227"/>
                  <a:pt x="1782" y="1216"/>
                  <a:pt x="1776" y="1205"/>
                </a:cubicBezTo>
                <a:lnTo>
                  <a:pt x="1765" y="1205"/>
                </a:lnTo>
                <a:lnTo>
                  <a:pt x="1748" y="1199"/>
                </a:lnTo>
                <a:cubicBezTo>
                  <a:pt x="1725" y="1199"/>
                  <a:pt x="1736" y="1182"/>
                  <a:pt x="1748" y="1176"/>
                </a:cubicBezTo>
                <a:cubicBezTo>
                  <a:pt x="1759" y="1171"/>
                  <a:pt x="1714" y="1171"/>
                  <a:pt x="1702" y="1171"/>
                </a:cubicBezTo>
                <a:cubicBezTo>
                  <a:pt x="1685" y="1171"/>
                  <a:pt x="1685" y="1182"/>
                  <a:pt x="1691" y="1193"/>
                </a:cubicBezTo>
                <a:lnTo>
                  <a:pt x="1685" y="1199"/>
                </a:lnTo>
                <a:cubicBezTo>
                  <a:pt x="1685" y="1205"/>
                  <a:pt x="1663" y="1216"/>
                  <a:pt x="1663" y="1216"/>
                </a:cubicBezTo>
                <a:lnTo>
                  <a:pt x="1646" y="1199"/>
                </a:lnTo>
                <a:cubicBezTo>
                  <a:pt x="1631" y="1188"/>
                  <a:pt x="1610" y="1184"/>
                  <a:pt x="1595" y="1184"/>
                </a:cubicBezTo>
                <a:cubicBezTo>
                  <a:pt x="1586" y="1184"/>
                  <a:pt x="1580" y="1186"/>
                  <a:pt x="1577" y="1188"/>
                </a:cubicBezTo>
                <a:cubicBezTo>
                  <a:pt x="1575" y="1189"/>
                  <a:pt x="1570" y="1189"/>
                  <a:pt x="1564" y="1189"/>
                </a:cubicBezTo>
                <a:cubicBezTo>
                  <a:pt x="1548" y="1189"/>
                  <a:pt x="1521" y="1186"/>
                  <a:pt x="1503" y="1186"/>
                </a:cubicBezTo>
                <a:cubicBezTo>
                  <a:pt x="1496" y="1186"/>
                  <a:pt x="1490" y="1186"/>
                  <a:pt x="1487" y="1188"/>
                </a:cubicBezTo>
                <a:cubicBezTo>
                  <a:pt x="1470" y="1193"/>
                  <a:pt x="1441" y="1239"/>
                  <a:pt x="1436" y="1250"/>
                </a:cubicBezTo>
                <a:cubicBezTo>
                  <a:pt x="1435" y="1253"/>
                  <a:pt x="1433" y="1254"/>
                  <a:pt x="1430" y="1254"/>
                </a:cubicBezTo>
                <a:cubicBezTo>
                  <a:pt x="1415" y="1254"/>
                  <a:pt x="1382" y="1224"/>
                  <a:pt x="1368" y="1210"/>
                </a:cubicBezTo>
                <a:cubicBezTo>
                  <a:pt x="1360" y="1203"/>
                  <a:pt x="1341" y="1200"/>
                  <a:pt x="1320" y="1200"/>
                </a:cubicBezTo>
                <a:cubicBezTo>
                  <a:pt x="1294" y="1200"/>
                  <a:pt x="1267" y="1204"/>
                  <a:pt x="1254" y="1210"/>
                </a:cubicBezTo>
                <a:cubicBezTo>
                  <a:pt x="1231" y="1216"/>
                  <a:pt x="1180" y="1216"/>
                  <a:pt x="1141" y="1216"/>
                </a:cubicBezTo>
                <a:lnTo>
                  <a:pt x="1107" y="1222"/>
                </a:lnTo>
                <a:lnTo>
                  <a:pt x="1095" y="1222"/>
                </a:lnTo>
                <a:cubicBezTo>
                  <a:pt x="1092" y="1220"/>
                  <a:pt x="1089" y="1219"/>
                  <a:pt x="1086" y="1219"/>
                </a:cubicBezTo>
                <a:cubicBezTo>
                  <a:pt x="1072" y="1219"/>
                  <a:pt x="1061" y="1235"/>
                  <a:pt x="1061" y="1244"/>
                </a:cubicBezTo>
                <a:cubicBezTo>
                  <a:pt x="1059" y="1249"/>
                  <a:pt x="1054" y="1252"/>
                  <a:pt x="1047" y="1252"/>
                </a:cubicBezTo>
                <a:cubicBezTo>
                  <a:pt x="1038" y="1252"/>
                  <a:pt x="1026" y="1248"/>
                  <a:pt x="1010" y="1239"/>
                </a:cubicBezTo>
                <a:lnTo>
                  <a:pt x="987" y="1233"/>
                </a:lnTo>
                <a:cubicBezTo>
                  <a:pt x="975" y="1229"/>
                  <a:pt x="975" y="1206"/>
                  <a:pt x="962" y="1206"/>
                </a:cubicBezTo>
                <a:cubicBezTo>
                  <a:pt x="957" y="1206"/>
                  <a:pt x="951" y="1209"/>
                  <a:pt x="942" y="1216"/>
                </a:cubicBezTo>
                <a:cubicBezTo>
                  <a:pt x="925" y="1227"/>
                  <a:pt x="897" y="1227"/>
                  <a:pt x="874" y="1233"/>
                </a:cubicBezTo>
                <a:cubicBezTo>
                  <a:pt x="874" y="1233"/>
                  <a:pt x="874" y="1233"/>
                  <a:pt x="868" y="1227"/>
                </a:cubicBezTo>
                <a:cubicBezTo>
                  <a:pt x="855" y="1221"/>
                  <a:pt x="841" y="1220"/>
                  <a:pt x="826" y="1220"/>
                </a:cubicBezTo>
                <a:cubicBezTo>
                  <a:pt x="821" y="1220"/>
                  <a:pt x="816" y="1220"/>
                  <a:pt x="812" y="1220"/>
                </a:cubicBezTo>
                <a:cubicBezTo>
                  <a:pt x="792" y="1220"/>
                  <a:pt x="772" y="1219"/>
                  <a:pt x="755" y="1205"/>
                </a:cubicBezTo>
                <a:cubicBezTo>
                  <a:pt x="754" y="1204"/>
                  <a:pt x="753" y="1204"/>
                  <a:pt x="752" y="1204"/>
                </a:cubicBezTo>
                <a:cubicBezTo>
                  <a:pt x="744" y="1204"/>
                  <a:pt x="730" y="1217"/>
                  <a:pt x="715" y="1222"/>
                </a:cubicBezTo>
                <a:lnTo>
                  <a:pt x="704" y="1222"/>
                </a:lnTo>
                <a:cubicBezTo>
                  <a:pt x="699" y="1218"/>
                  <a:pt x="695" y="1216"/>
                  <a:pt x="692" y="1216"/>
                </a:cubicBezTo>
                <a:cubicBezTo>
                  <a:pt x="684" y="1216"/>
                  <a:pt x="688" y="1234"/>
                  <a:pt x="692" y="1239"/>
                </a:cubicBezTo>
                <a:cubicBezTo>
                  <a:pt x="698" y="1250"/>
                  <a:pt x="715" y="1284"/>
                  <a:pt x="721" y="1295"/>
                </a:cubicBezTo>
                <a:cubicBezTo>
                  <a:pt x="721" y="1296"/>
                  <a:pt x="721" y="1296"/>
                  <a:pt x="722" y="1296"/>
                </a:cubicBezTo>
                <a:cubicBezTo>
                  <a:pt x="730" y="1296"/>
                  <a:pt x="768" y="1277"/>
                  <a:pt x="783" y="1267"/>
                </a:cubicBezTo>
                <a:cubicBezTo>
                  <a:pt x="786" y="1265"/>
                  <a:pt x="789" y="1264"/>
                  <a:pt x="791" y="1264"/>
                </a:cubicBezTo>
                <a:cubicBezTo>
                  <a:pt x="798" y="1264"/>
                  <a:pt x="793" y="1281"/>
                  <a:pt x="789" y="1290"/>
                </a:cubicBezTo>
                <a:cubicBezTo>
                  <a:pt x="784" y="1300"/>
                  <a:pt x="826" y="1314"/>
                  <a:pt x="844" y="1314"/>
                </a:cubicBezTo>
                <a:cubicBezTo>
                  <a:pt x="847" y="1314"/>
                  <a:pt x="850" y="1313"/>
                  <a:pt x="851" y="1312"/>
                </a:cubicBezTo>
                <a:cubicBezTo>
                  <a:pt x="865" y="1308"/>
                  <a:pt x="894" y="1300"/>
                  <a:pt x="910" y="1300"/>
                </a:cubicBezTo>
                <a:cubicBezTo>
                  <a:pt x="914" y="1300"/>
                  <a:pt x="917" y="1300"/>
                  <a:pt x="919" y="1301"/>
                </a:cubicBezTo>
                <a:cubicBezTo>
                  <a:pt x="931" y="1312"/>
                  <a:pt x="965" y="1335"/>
                  <a:pt x="999" y="1364"/>
                </a:cubicBezTo>
                <a:lnTo>
                  <a:pt x="987" y="1398"/>
                </a:lnTo>
                <a:lnTo>
                  <a:pt x="982" y="1409"/>
                </a:lnTo>
                <a:cubicBezTo>
                  <a:pt x="973" y="1415"/>
                  <a:pt x="965" y="1417"/>
                  <a:pt x="958" y="1417"/>
                </a:cubicBezTo>
                <a:cubicBezTo>
                  <a:pt x="952" y="1417"/>
                  <a:pt x="948" y="1415"/>
                  <a:pt x="948" y="1409"/>
                </a:cubicBezTo>
                <a:lnTo>
                  <a:pt x="948" y="1398"/>
                </a:lnTo>
                <a:cubicBezTo>
                  <a:pt x="958" y="1377"/>
                  <a:pt x="949" y="1351"/>
                  <a:pt x="935" y="1351"/>
                </a:cubicBezTo>
                <a:cubicBezTo>
                  <a:pt x="934" y="1351"/>
                  <a:pt x="932" y="1352"/>
                  <a:pt x="931" y="1352"/>
                </a:cubicBezTo>
                <a:lnTo>
                  <a:pt x="908" y="1358"/>
                </a:lnTo>
                <a:cubicBezTo>
                  <a:pt x="880" y="1358"/>
                  <a:pt x="863" y="1381"/>
                  <a:pt x="863" y="1386"/>
                </a:cubicBezTo>
                <a:cubicBezTo>
                  <a:pt x="863" y="1398"/>
                  <a:pt x="868" y="1409"/>
                  <a:pt x="868" y="1409"/>
                </a:cubicBezTo>
                <a:lnTo>
                  <a:pt x="851" y="1409"/>
                </a:lnTo>
                <a:cubicBezTo>
                  <a:pt x="829" y="1409"/>
                  <a:pt x="817" y="1403"/>
                  <a:pt x="823" y="1398"/>
                </a:cubicBezTo>
                <a:lnTo>
                  <a:pt x="823" y="1392"/>
                </a:lnTo>
                <a:lnTo>
                  <a:pt x="823" y="1381"/>
                </a:lnTo>
                <a:cubicBezTo>
                  <a:pt x="829" y="1369"/>
                  <a:pt x="817" y="1358"/>
                  <a:pt x="806" y="1358"/>
                </a:cubicBezTo>
                <a:lnTo>
                  <a:pt x="800" y="1358"/>
                </a:lnTo>
                <a:lnTo>
                  <a:pt x="789" y="1369"/>
                </a:lnTo>
                <a:cubicBezTo>
                  <a:pt x="785" y="1375"/>
                  <a:pt x="778" y="1378"/>
                  <a:pt x="771" y="1378"/>
                </a:cubicBezTo>
                <a:cubicBezTo>
                  <a:pt x="760" y="1378"/>
                  <a:pt x="747" y="1371"/>
                  <a:pt x="743" y="1364"/>
                </a:cubicBezTo>
                <a:cubicBezTo>
                  <a:pt x="743" y="1361"/>
                  <a:pt x="732" y="1360"/>
                  <a:pt x="716" y="1360"/>
                </a:cubicBezTo>
                <a:cubicBezTo>
                  <a:pt x="695" y="1360"/>
                  <a:pt x="666" y="1363"/>
                  <a:pt x="653" y="1369"/>
                </a:cubicBezTo>
                <a:cubicBezTo>
                  <a:pt x="646" y="1374"/>
                  <a:pt x="638" y="1375"/>
                  <a:pt x="630" y="1375"/>
                </a:cubicBezTo>
                <a:cubicBezTo>
                  <a:pt x="617" y="1375"/>
                  <a:pt x="605" y="1371"/>
                  <a:pt x="602" y="1364"/>
                </a:cubicBezTo>
                <a:cubicBezTo>
                  <a:pt x="601" y="1362"/>
                  <a:pt x="599" y="1361"/>
                  <a:pt x="597" y="1361"/>
                </a:cubicBezTo>
                <a:cubicBezTo>
                  <a:pt x="587" y="1361"/>
                  <a:pt x="567" y="1382"/>
                  <a:pt x="562" y="1392"/>
                </a:cubicBezTo>
                <a:cubicBezTo>
                  <a:pt x="556" y="1403"/>
                  <a:pt x="511" y="1409"/>
                  <a:pt x="494" y="1409"/>
                </a:cubicBezTo>
                <a:cubicBezTo>
                  <a:pt x="477" y="1409"/>
                  <a:pt x="454" y="1403"/>
                  <a:pt x="448" y="1403"/>
                </a:cubicBezTo>
                <a:lnTo>
                  <a:pt x="448" y="1398"/>
                </a:lnTo>
                <a:lnTo>
                  <a:pt x="454" y="1347"/>
                </a:lnTo>
                <a:lnTo>
                  <a:pt x="454" y="1347"/>
                </a:lnTo>
                <a:cubicBezTo>
                  <a:pt x="420" y="1358"/>
                  <a:pt x="375" y="1358"/>
                  <a:pt x="369" y="1369"/>
                </a:cubicBezTo>
                <a:cubicBezTo>
                  <a:pt x="369" y="1381"/>
                  <a:pt x="358" y="1415"/>
                  <a:pt x="346" y="1443"/>
                </a:cubicBezTo>
                <a:lnTo>
                  <a:pt x="335" y="1454"/>
                </a:lnTo>
                <a:cubicBezTo>
                  <a:pt x="323" y="1458"/>
                  <a:pt x="311" y="1477"/>
                  <a:pt x="292" y="1477"/>
                </a:cubicBezTo>
                <a:cubicBezTo>
                  <a:pt x="285" y="1477"/>
                  <a:pt x="277" y="1474"/>
                  <a:pt x="267" y="1466"/>
                </a:cubicBezTo>
                <a:lnTo>
                  <a:pt x="250" y="1454"/>
                </a:lnTo>
                <a:cubicBezTo>
                  <a:pt x="255" y="1449"/>
                  <a:pt x="250" y="1426"/>
                  <a:pt x="244" y="1409"/>
                </a:cubicBezTo>
                <a:lnTo>
                  <a:pt x="221" y="1420"/>
                </a:lnTo>
                <a:lnTo>
                  <a:pt x="193" y="1432"/>
                </a:lnTo>
                <a:cubicBezTo>
                  <a:pt x="165" y="1437"/>
                  <a:pt x="131" y="1454"/>
                  <a:pt x="131" y="1460"/>
                </a:cubicBezTo>
                <a:cubicBezTo>
                  <a:pt x="125" y="1466"/>
                  <a:pt x="131" y="1477"/>
                  <a:pt x="142" y="1483"/>
                </a:cubicBezTo>
                <a:lnTo>
                  <a:pt x="153" y="1483"/>
                </a:lnTo>
                <a:cubicBezTo>
                  <a:pt x="182" y="1483"/>
                  <a:pt x="187" y="1500"/>
                  <a:pt x="182" y="1517"/>
                </a:cubicBezTo>
                <a:lnTo>
                  <a:pt x="170" y="1551"/>
                </a:lnTo>
                <a:cubicBezTo>
                  <a:pt x="159" y="1590"/>
                  <a:pt x="148" y="1693"/>
                  <a:pt x="170" y="1710"/>
                </a:cubicBezTo>
                <a:cubicBezTo>
                  <a:pt x="187" y="1732"/>
                  <a:pt x="221" y="1772"/>
                  <a:pt x="238" y="1800"/>
                </a:cubicBezTo>
                <a:lnTo>
                  <a:pt x="216" y="1817"/>
                </a:lnTo>
                <a:cubicBezTo>
                  <a:pt x="204" y="1829"/>
                  <a:pt x="187" y="1834"/>
                  <a:pt x="176" y="1840"/>
                </a:cubicBezTo>
                <a:cubicBezTo>
                  <a:pt x="170" y="1846"/>
                  <a:pt x="159" y="1869"/>
                  <a:pt x="165" y="1869"/>
                </a:cubicBezTo>
                <a:cubicBezTo>
                  <a:pt x="199" y="1897"/>
                  <a:pt x="165" y="1908"/>
                  <a:pt x="142" y="1914"/>
                </a:cubicBezTo>
                <a:lnTo>
                  <a:pt x="125" y="1920"/>
                </a:lnTo>
                <a:cubicBezTo>
                  <a:pt x="120" y="1923"/>
                  <a:pt x="115" y="1924"/>
                  <a:pt x="109" y="1924"/>
                </a:cubicBezTo>
                <a:cubicBezTo>
                  <a:pt x="96" y="1924"/>
                  <a:pt x="84" y="1916"/>
                  <a:pt x="80" y="1908"/>
                </a:cubicBezTo>
                <a:cubicBezTo>
                  <a:pt x="80" y="1904"/>
                  <a:pt x="58" y="1895"/>
                  <a:pt x="41" y="1895"/>
                </a:cubicBezTo>
                <a:cubicBezTo>
                  <a:pt x="33" y="1895"/>
                  <a:pt x="26" y="1897"/>
                  <a:pt x="23" y="1903"/>
                </a:cubicBezTo>
                <a:cubicBezTo>
                  <a:pt x="17" y="1914"/>
                  <a:pt x="0" y="1959"/>
                  <a:pt x="0" y="1976"/>
                </a:cubicBezTo>
                <a:cubicBezTo>
                  <a:pt x="0" y="1982"/>
                  <a:pt x="3" y="1985"/>
                  <a:pt x="7" y="1985"/>
                </a:cubicBezTo>
                <a:cubicBezTo>
                  <a:pt x="11" y="1985"/>
                  <a:pt x="17" y="1982"/>
                  <a:pt x="23" y="1976"/>
                </a:cubicBezTo>
                <a:lnTo>
                  <a:pt x="34" y="1976"/>
                </a:lnTo>
                <a:cubicBezTo>
                  <a:pt x="51" y="1976"/>
                  <a:pt x="68" y="1982"/>
                  <a:pt x="74" y="1993"/>
                </a:cubicBezTo>
                <a:lnTo>
                  <a:pt x="97" y="2016"/>
                </a:lnTo>
                <a:cubicBezTo>
                  <a:pt x="102" y="1999"/>
                  <a:pt x="142" y="1976"/>
                  <a:pt x="182" y="1971"/>
                </a:cubicBezTo>
                <a:lnTo>
                  <a:pt x="199" y="1982"/>
                </a:lnTo>
                <a:lnTo>
                  <a:pt x="216" y="1999"/>
                </a:lnTo>
                <a:cubicBezTo>
                  <a:pt x="216" y="1998"/>
                  <a:pt x="217" y="1997"/>
                  <a:pt x="219" y="1997"/>
                </a:cubicBezTo>
                <a:cubicBezTo>
                  <a:pt x="226" y="1997"/>
                  <a:pt x="246" y="2006"/>
                  <a:pt x="255" y="2010"/>
                </a:cubicBezTo>
                <a:cubicBezTo>
                  <a:pt x="267" y="2022"/>
                  <a:pt x="261" y="2039"/>
                  <a:pt x="255" y="2039"/>
                </a:cubicBezTo>
                <a:cubicBezTo>
                  <a:pt x="255" y="2039"/>
                  <a:pt x="254" y="2040"/>
                  <a:pt x="252" y="2040"/>
                </a:cubicBezTo>
                <a:cubicBezTo>
                  <a:pt x="243" y="2040"/>
                  <a:pt x="219" y="2030"/>
                  <a:pt x="207" y="2030"/>
                </a:cubicBezTo>
                <a:cubicBezTo>
                  <a:pt x="203" y="2030"/>
                  <a:pt x="200" y="2031"/>
                  <a:pt x="199" y="2033"/>
                </a:cubicBezTo>
                <a:cubicBezTo>
                  <a:pt x="187" y="2050"/>
                  <a:pt x="199" y="2078"/>
                  <a:pt x="210" y="2084"/>
                </a:cubicBezTo>
                <a:cubicBezTo>
                  <a:pt x="216" y="2090"/>
                  <a:pt x="193" y="2112"/>
                  <a:pt x="182" y="2124"/>
                </a:cubicBezTo>
                <a:cubicBezTo>
                  <a:pt x="170" y="2130"/>
                  <a:pt x="170" y="2141"/>
                  <a:pt x="176" y="2147"/>
                </a:cubicBezTo>
                <a:cubicBezTo>
                  <a:pt x="176" y="2152"/>
                  <a:pt x="153" y="2164"/>
                  <a:pt x="142" y="2169"/>
                </a:cubicBezTo>
                <a:cubicBezTo>
                  <a:pt x="131" y="2175"/>
                  <a:pt x="102" y="2237"/>
                  <a:pt x="97" y="2266"/>
                </a:cubicBezTo>
                <a:cubicBezTo>
                  <a:pt x="91" y="2288"/>
                  <a:pt x="131" y="2300"/>
                  <a:pt x="142" y="2305"/>
                </a:cubicBezTo>
                <a:cubicBezTo>
                  <a:pt x="159" y="2305"/>
                  <a:pt x="204" y="2288"/>
                  <a:pt x="221" y="2283"/>
                </a:cubicBezTo>
                <a:cubicBezTo>
                  <a:pt x="224" y="2281"/>
                  <a:pt x="227" y="2280"/>
                  <a:pt x="230" y="2280"/>
                </a:cubicBezTo>
                <a:cubicBezTo>
                  <a:pt x="244" y="2280"/>
                  <a:pt x="256" y="2302"/>
                  <a:pt x="261" y="2311"/>
                </a:cubicBezTo>
                <a:cubicBezTo>
                  <a:pt x="261" y="2318"/>
                  <a:pt x="270" y="2323"/>
                  <a:pt x="282" y="2323"/>
                </a:cubicBezTo>
                <a:cubicBezTo>
                  <a:pt x="289" y="2323"/>
                  <a:pt x="298" y="2321"/>
                  <a:pt x="307" y="2317"/>
                </a:cubicBezTo>
                <a:lnTo>
                  <a:pt x="329" y="2311"/>
                </a:lnTo>
                <a:cubicBezTo>
                  <a:pt x="335" y="2305"/>
                  <a:pt x="346" y="2300"/>
                  <a:pt x="352" y="2294"/>
                </a:cubicBezTo>
                <a:lnTo>
                  <a:pt x="363" y="2271"/>
                </a:lnTo>
                <a:cubicBezTo>
                  <a:pt x="358" y="2243"/>
                  <a:pt x="335" y="2220"/>
                  <a:pt x="318" y="2220"/>
                </a:cubicBezTo>
                <a:lnTo>
                  <a:pt x="307" y="2215"/>
                </a:lnTo>
                <a:lnTo>
                  <a:pt x="284" y="2215"/>
                </a:lnTo>
                <a:cubicBezTo>
                  <a:pt x="279" y="2229"/>
                  <a:pt x="266" y="2251"/>
                  <a:pt x="256" y="2251"/>
                </a:cubicBezTo>
                <a:cubicBezTo>
                  <a:pt x="254" y="2251"/>
                  <a:pt x="252" y="2250"/>
                  <a:pt x="250" y="2249"/>
                </a:cubicBezTo>
                <a:cubicBezTo>
                  <a:pt x="244" y="2243"/>
                  <a:pt x="227" y="2220"/>
                  <a:pt x="227" y="2215"/>
                </a:cubicBezTo>
                <a:cubicBezTo>
                  <a:pt x="221" y="2203"/>
                  <a:pt x="307" y="2192"/>
                  <a:pt x="335" y="2181"/>
                </a:cubicBezTo>
                <a:cubicBezTo>
                  <a:pt x="342" y="2178"/>
                  <a:pt x="348" y="2177"/>
                  <a:pt x="354" y="2177"/>
                </a:cubicBezTo>
                <a:cubicBezTo>
                  <a:pt x="373" y="2177"/>
                  <a:pt x="385" y="2188"/>
                  <a:pt x="380" y="2192"/>
                </a:cubicBezTo>
                <a:cubicBezTo>
                  <a:pt x="380" y="2198"/>
                  <a:pt x="375" y="2226"/>
                  <a:pt x="375" y="2237"/>
                </a:cubicBezTo>
                <a:cubicBezTo>
                  <a:pt x="375" y="2243"/>
                  <a:pt x="386" y="2266"/>
                  <a:pt x="403" y="2288"/>
                </a:cubicBezTo>
                <a:lnTo>
                  <a:pt x="414" y="2305"/>
                </a:lnTo>
                <a:lnTo>
                  <a:pt x="426" y="2322"/>
                </a:lnTo>
                <a:cubicBezTo>
                  <a:pt x="448" y="2322"/>
                  <a:pt x="477" y="2317"/>
                  <a:pt x="482" y="2311"/>
                </a:cubicBezTo>
                <a:lnTo>
                  <a:pt x="511" y="2317"/>
                </a:lnTo>
                <a:cubicBezTo>
                  <a:pt x="545" y="2322"/>
                  <a:pt x="596" y="2328"/>
                  <a:pt x="630" y="2334"/>
                </a:cubicBezTo>
                <a:lnTo>
                  <a:pt x="658" y="2339"/>
                </a:lnTo>
                <a:cubicBezTo>
                  <a:pt x="662" y="2339"/>
                  <a:pt x="668" y="2342"/>
                  <a:pt x="674" y="2342"/>
                </a:cubicBezTo>
                <a:cubicBezTo>
                  <a:pt x="677" y="2342"/>
                  <a:pt x="679" y="2341"/>
                  <a:pt x="681" y="2339"/>
                </a:cubicBezTo>
                <a:lnTo>
                  <a:pt x="732" y="2311"/>
                </a:lnTo>
                <a:cubicBezTo>
                  <a:pt x="777" y="2339"/>
                  <a:pt x="806" y="2408"/>
                  <a:pt x="806" y="2430"/>
                </a:cubicBezTo>
                <a:cubicBezTo>
                  <a:pt x="806" y="2447"/>
                  <a:pt x="840" y="2470"/>
                  <a:pt x="880" y="2481"/>
                </a:cubicBezTo>
                <a:lnTo>
                  <a:pt x="914" y="2481"/>
                </a:lnTo>
                <a:lnTo>
                  <a:pt x="942" y="2476"/>
                </a:lnTo>
                <a:cubicBezTo>
                  <a:pt x="955" y="2465"/>
                  <a:pt x="967" y="2460"/>
                  <a:pt x="976" y="2460"/>
                </a:cubicBezTo>
                <a:cubicBezTo>
                  <a:pt x="989" y="2460"/>
                  <a:pt x="997" y="2472"/>
                  <a:pt x="993" y="2493"/>
                </a:cubicBezTo>
                <a:lnTo>
                  <a:pt x="1044" y="2481"/>
                </a:lnTo>
                <a:cubicBezTo>
                  <a:pt x="1047" y="2481"/>
                  <a:pt x="1049" y="2480"/>
                  <a:pt x="1051" y="2480"/>
                </a:cubicBezTo>
                <a:cubicBezTo>
                  <a:pt x="1068" y="2480"/>
                  <a:pt x="1071" y="2500"/>
                  <a:pt x="1061" y="2510"/>
                </a:cubicBezTo>
                <a:cubicBezTo>
                  <a:pt x="1053" y="2522"/>
                  <a:pt x="1044" y="2541"/>
                  <a:pt x="1029" y="2541"/>
                </a:cubicBezTo>
                <a:cubicBezTo>
                  <a:pt x="1024" y="2541"/>
                  <a:pt x="1018" y="2538"/>
                  <a:pt x="1010" y="2532"/>
                </a:cubicBezTo>
                <a:cubicBezTo>
                  <a:pt x="999" y="2527"/>
                  <a:pt x="987" y="2521"/>
                  <a:pt x="976" y="2521"/>
                </a:cubicBezTo>
                <a:lnTo>
                  <a:pt x="948" y="2527"/>
                </a:lnTo>
                <a:cubicBezTo>
                  <a:pt x="934" y="2524"/>
                  <a:pt x="921" y="2523"/>
                  <a:pt x="910" y="2523"/>
                </a:cubicBezTo>
                <a:cubicBezTo>
                  <a:pt x="865" y="2523"/>
                  <a:pt x="842" y="2540"/>
                  <a:pt x="851" y="2572"/>
                </a:cubicBezTo>
                <a:lnTo>
                  <a:pt x="891" y="2549"/>
                </a:lnTo>
                <a:cubicBezTo>
                  <a:pt x="897" y="2545"/>
                  <a:pt x="901" y="2543"/>
                  <a:pt x="905" y="2543"/>
                </a:cubicBezTo>
                <a:cubicBezTo>
                  <a:pt x="914" y="2543"/>
                  <a:pt x="917" y="2557"/>
                  <a:pt x="925" y="2561"/>
                </a:cubicBezTo>
                <a:cubicBezTo>
                  <a:pt x="976" y="2578"/>
                  <a:pt x="987" y="2578"/>
                  <a:pt x="1067" y="2578"/>
                </a:cubicBezTo>
                <a:cubicBezTo>
                  <a:pt x="1072" y="2578"/>
                  <a:pt x="1078" y="2583"/>
                  <a:pt x="1084" y="2583"/>
                </a:cubicBezTo>
                <a:lnTo>
                  <a:pt x="1112" y="2589"/>
                </a:lnTo>
                <a:cubicBezTo>
                  <a:pt x="1118" y="2566"/>
                  <a:pt x="1158" y="2487"/>
                  <a:pt x="1158" y="2464"/>
                </a:cubicBezTo>
                <a:cubicBezTo>
                  <a:pt x="1154" y="2449"/>
                  <a:pt x="1155" y="2444"/>
                  <a:pt x="1158" y="2444"/>
                </a:cubicBezTo>
                <a:cubicBezTo>
                  <a:pt x="1159" y="2444"/>
                  <a:pt x="1161" y="2445"/>
                  <a:pt x="1163" y="2447"/>
                </a:cubicBezTo>
                <a:cubicBezTo>
                  <a:pt x="1163" y="2453"/>
                  <a:pt x="1180" y="2481"/>
                  <a:pt x="1203" y="2504"/>
                </a:cubicBezTo>
                <a:lnTo>
                  <a:pt x="1180" y="2538"/>
                </a:lnTo>
                <a:lnTo>
                  <a:pt x="1169" y="2566"/>
                </a:lnTo>
                <a:cubicBezTo>
                  <a:pt x="1197" y="2572"/>
                  <a:pt x="1243" y="2578"/>
                  <a:pt x="1271" y="2578"/>
                </a:cubicBezTo>
                <a:lnTo>
                  <a:pt x="1277" y="2600"/>
                </a:lnTo>
                <a:cubicBezTo>
                  <a:pt x="1277" y="2617"/>
                  <a:pt x="1282" y="2634"/>
                  <a:pt x="1271" y="2646"/>
                </a:cubicBezTo>
                <a:lnTo>
                  <a:pt x="1260" y="2657"/>
                </a:lnTo>
                <a:cubicBezTo>
                  <a:pt x="1257" y="2658"/>
                  <a:pt x="1254" y="2658"/>
                  <a:pt x="1251" y="2658"/>
                </a:cubicBezTo>
                <a:cubicBezTo>
                  <a:pt x="1230" y="2658"/>
                  <a:pt x="1226" y="2639"/>
                  <a:pt x="1226" y="2629"/>
                </a:cubicBezTo>
                <a:cubicBezTo>
                  <a:pt x="1231" y="2623"/>
                  <a:pt x="1209" y="2612"/>
                  <a:pt x="1180" y="2600"/>
                </a:cubicBezTo>
                <a:lnTo>
                  <a:pt x="1180" y="2646"/>
                </a:lnTo>
                <a:lnTo>
                  <a:pt x="1180" y="2669"/>
                </a:lnTo>
                <a:cubicBezTo>
                  <a:pt x="1152" y="2669"/>
                  <a:pt x="1124" y="2674"/>
                  <a:pt x="1118" y="2680"/>
                </a:cubicBezTo>
                <a:cubicBezTo>
                  <a:pt x="1107" y="2686"/>
                  <a:pt x="1112" y="2697"/>
                  <a:pt x="1118" y="2708"/>
                </a:cubicBezTo>
                <a:lnTo>
                  <a:pt x="1163" y="2708"/>
                </a:lnTo>
                <a:cubicBezTo>
                  <a:pt x="1203" y="2708"/>
                  <a:pt x="1237" y="2742"/>
                  <a:pt x="1231" y="2748"/>
                </a:cubicBezTo>
                <a:cubicBezTo>
                  <a:pt x="1231" y="2752"/>
                  <a:pt x="1226" y="2756"/>
                  <a:pt x="1216" y="2756"/>
                </a:cubicBezTo>
                <a:cubicBezTo>
                  <a:pt x="1212" y="2756"/>
                  <a:pt x="1208" y="2755"/>
                  <a:pt x="1203" y="2754"/>
                </a:cubicBezTo>
                <a:lnTo>
                  <a:pt x="1192" y="2748"/>
                </a:lnTo>
                <a:cubicBezTo>
                  <a:pt x="1180" y="2740"/>
                  <a:pt x="1171" y="2727"/>
                  <a:pt x="1157" y="2727"/>
                </a:cubicBezTo>
                <a:cubicBezTo>
                  <a:pt x="1151" y="2727"/>
                  <a:pt x="1144" y="2730"/>
                  <a:pt x="1135" y="2737"/>
                </a:cubicBezTo>
                <a:cubicBezTo>
                  <a:pt x="1132" y="2742"/>
                  <a:pt x="1124" y="2745"/>
                  <a:pt x="1114" y="2745"/>
                </a:cubicBezTo>
                <a:cubicBezTo>
                  <a:pt x="1105" y="2745"/>
                  <a:pt x="1095" y="2742"/>
                  <a:pt x="1090" y="2737"/>
                </a:cubicBezTo>
                <a:cubicBezTo>
                  <a:pt x="1083" y="2733"/>
                  <a:pt x="1078" y="2731"/>
                  <a:pt x="1074" y="2731"/>
                </a:cubicBezTo>
                <a:cubicBezTo>
                  <a:pt x="1061" y="2731"/>
                  <a:pt x="1062" y="2749"/>
                  <a:pt x="1067" y="2754"/>
                </a:cubicBezTo>
                <a:lnTo>
                  <a:pt x="1078" y="2771"/>
                </a:lnTo>
                <a:cubicBezTo>
                  <a:pt x="1072" y="2788"/>
                  <a:pt x="1055" y="2816"/>
                  <a:pt x="1044" y="2844"/>
                </a:cubicBezTo>
                <a:lnTo>
                  <a:pt x="1010" y="2844"/>
                </a:lnTo>
                <a:cubicBezTo>
                  <a:pt x="982" y="2844"/>
                  <a:pt x="987" y="2856"/>
                  <a:pt x="993" y="2873"/>
                </a:cubicBezTo>
                <a:cubicBezTo>
                  <a:pt x="993" y="2878"/>
                  <a:pt x="1004" y="2895"/>
                  <a:pt x="1004" y="2895"/>
                </a:cubicBezTo>
                <a:lnTo>
                  <a:pt x="976" y="2930"/>
                </a:lnTo>
                <a:cubicBezTo>
                  <a:pt x="982" y="2975"/>
                  <a:pt x="1010" y="3009"/>
                  <a:pt x="1016" y="3009"/>
                </a:cubicBezTo>
                <a:cubicBezTo>
                  <a:pt x="1021" y="3009"/>
                  <a:pt x="1061" y="2998"/>
                  <a:pt x="1095" y="2981"/>
                </a:cubicBezTo>
                <a:lnTo>
                  <a:pt x="1129" y="3009"/>
                </a:lnTo>
                <a:cubicBezTo>
                  <a:pt x="1130" y="3010"/>
                  <a:pt x="1132" y="3010"/>
                  <a:pt x="1134" y="3010"/>
                </a:cubicBezTo>
                <a:cubicBezTo>
                  <a:pt x="1145" y="3010"/>
                  <a:pt x="1164" y="3001"/>
                  <a:pt x="1169" y="2992"/>
                </a:cubicBezTo>
                <a:lnTo>
                  <a:pt x="1180" y="2975"/>
                </a:lnTo>
                <a:cubicBezTo>
                  <a:pt x="1180" y="2962"/>
                  <a:pt x="1203" y="2956"/>
                  <a:pt x="1221" y="2956"/>
                </a:cubicBezTo>
                <a:cubicBezTo>
                  <a:pt x="1227" y="2956"/>
                  <a:pt x="1233" y="2956"/>
                  <a:pt x="1237" y="2958"/>
                </a:cubicBezTo>
                <a:cubicBezTo>
                  <a:pt x="1248" y="2964"/>
                  <a:pt x="1260" y="3003"/>
                  <a:pt x="1260" y="3020"/>
                </a:cubicBezTo>
                <a:cubicBezTo>
                  <a:pt x="1260" y="3032"/>
                  <a:pt x="1277" y="3043"/>
                  <a:pt x="1282" y="3043"/>
                </a:cubicBezTo>
                <a:cubicBezTo>
                  <a:pt x="1288" y="3043"/>
                  <a:pt x="1294" y="3077"/>
                  <a:pt x="1305" y="3077"/>
                </a:cubicBezTo>
                <a:cubicBezTo>
                  <a:pt x="1322" y="3083"/>
                  <a:pt x="1322" y="3083"/>
                  <a:pt x="1311" y="3088"/>
                </a:cubicBezTo>
                <a:lnTo>
                  <a:pt x="1305" y="3088"/>
                </a:lnTo>
                <a:lnTo>
                  <a:pt x="1237" y="3077"/>
                </a:lnTo>
                <a:cubicBezTo>
                  <a:pt x="1214" y="3105"/>
                  <a:pt x="1180" y="3151"/>
                  <a:pt x="1169" y="3156"/>
                </a:cubicBezTo>
                <a:cubicBezTo>
                  <a:pt x="1163" y="3162"/>
                  <a:pt x="1175" y="3168"/>
                  <a:pt x="1203" y="3173"/>
                </a:cubicBezTo>
                <a:lnTo>
                  <a:pt x="1209" y="3179"/>
                </a:lnTo>
                <a:cubicBezTo>
                  <a:pt x="1220" y="3204"/>
                  <a:pt x="1236" y="3211"/>
                  <a:pt x="1252" y="3211"/>
                </a:cubicBezTo>
                <a:cubicBezTo>
                  <a:pt x="1270" y="3211"/>
                  <a:pt x="1288" y="3202"/>
                  <a:pt x="1299" y="3196"/>
                </a:cubicBezTo>
                <a:lnTo>
                  <a:pt x="1333" y="3179"/>
                </a:lnTo>
                <a:cubicBezTo>
                  <a:pt x="1356" y="3196"/>
                  <a:pt x="1356" y="3242"/>
                  <a:pt x="1356" y="3253"/>
                </a:cubicBezTo>
                <a:cubicBezTo>
                  <a:pt x="1351" y="3264"/>
                  <a:pt x="1339" y="3270"/>
                  <a:pt x="1333" y="3270"/>
                </a:cubicBezTo>
                <a:lnTo>
                  <a:pt x="1333" y="3264"/>
                </a:lnTo>
                <a:cubicBezTo>
                  <a:pt x="1338" y="3239"/>
                  <a:pt x="1323" y="3236"/>
                  <a:pt x="1308" y="3236"/>
                </a:cubicBezTo>
                <a:cubicBezTo>
                  <a:pt x="1303" y="3236"/>
                  <a:pt x="1298" y="3236"/>
                  <a:pt x="1294" y="3236"/>
                </a:cubicBezTo>
                <a:lnTo>
                  <a:pt x="1254" y="3242"/>
                </a:lnTo>
                <a:cubicBezTo>
                  <a:pt x="1271" y="3259"/>
                  <a:pt x="1294" y="3281"/>
                  <a:pt x="1305" y="3298"/>
                </a:cubicBezTo>
                <a:lnTo>
                  <a:pt x="1294" y="3315"/>
                </a:lnTo>
                <a:cubicBezTo>
                  <a:pt x="1288" y="3332"/>
                  <a:pt x="1282" y="3349"/>
                  <a:pt x="1277" y="3366"/>
                </a:cubicBezTo>
                <a:lnTo>
                  <a:pt x="1277" y="3372"/>
                </a:lnTo>
                <a:cubicBezTo>
                  <a:pt x="1278" y="3373"/>
                  <a:pt x="1279" y="3374"/>
                  <a:pt x="1280" y="3374"/>
                </a:cubicBezTo>
                <a:cubicBezTo>
                  <a:pt x="1287" y="3374"/>
                  <a:pt x="1297" y="3363"/>
                  <a:pt x="1311" y="3349"/>
                </a:cubicBezTo>
                <a:lnTo>
                  <a:pt x="1316" y="3349"/>
                </a:lnTo>
                <a:cubicBezTo>
                  <a:pt x="1351" y="3355"/>
                  <a:pt x="1333" y="3378"/>
                  <a:pt x="1322" y="3389"/>
                </a:cubicBezTo>
                <a:lnTo>
                  <a:pt x="1322" y="3395"/>
                </a:lnTo>
                <a:cubicBezTo>
                  <a:pt x="1316" y="3395"/>
                  <a:pt x="1328" y="3417"/>
                  <a:pt x="1345" y="3446"/>
                </a:cubicBezTo>
                <a:lnTo>
                  <a:pt x="1385" y="3446"/>
                </a:lnTo>
                <a:cubicBezTo>
                  <a:pt x="1391" y="3444"/>
                  <a:pt x="1398" y="3443"/>
                  <a:pt x="1404" y="3443"/>
                </a:cubicBezTo>
                <a:cubicBezTo>
                  <a:pt x="1419" y="3443"/>
                  <a:pt x="1432" y="3450"/>
                  <a:pt x="1436" y="3474"/>
                </a:cubicBezTo>
                <a:cubicBezTo>
                  <a:pt x="1436" y="3480"/>
                  <a:pt x="1458" y="3480"/>
                  <a:pt x="1458" y="3480"/>
                </a:cubicBezTo>
                <a:lnTo>
                  <a:pt x="1475" y="3429"/>
                </a:lnTo>
                <a:cubicBezTo>
                  <a:pt x="1515" y="3440"/>
                  <a:pt x="1532" y="3480"/>
                  <a:pt x="1532" y="3491"/>
                </a:cubicBezTo>
                <a:cubicBezTo>
                  <a:pt x="1526" y="3503"/>
                  <a:pt x="1509" y="3520"/>
                  <a:pt x="1498" y="3531"/>
                </a:cubicBezTo>
                <a:lnTo>
                  <a:pt x="1492" y="3525"/>
                </a:lnTo>
                <a:lnTo>
                  <a:pt x="1464" y="3514"/>
                </a:lnTo>
                <a:cubicBezTo>
                  <a:pt x="1430" y="3520"/>
                  <a:pt x="1413" y="3559"/>
                  <a:pt x="1419" y="3571"/>
                </a:cubicBezTo>
                <a:cubicBezTo>
                  <a:pt x="1424" y="3582"/>
                  <a:pt x="1413" y="3593"/>
                  <a:pt x="1407" y="3593"/>
                </a:cubicBezTo>
                <a:cubicBezTo>
                  <a:pt x="1402" y="3599"/>
                  <a:pt x="1339" y="3644"/>
                  <a:pt x="1333" y="3667"/>
                </a:cubicBezTo>
                <a:cubicBezTo>
                  <a:pt x="1322" y="3695"/>
                  <a:pt x="1322" y="3724"/>
                  <a:pt x="1322" y="3741"/>
                </a:cubicBezTo>
                <a:lnTo>
                  <a:pt x="1407" y="3741"/>
                </a:lnTo>
                <a:cubicBezTo>
                  <a:pt x="1419" y="3798"/>
                  <a:pt x="1362" y="3871"/>
                  <a:pt x="1339" y="3883"/>
                </a:cubicBezTo>
                <a:cubicBezTo>
                  <a:pt x="1316" y="3894"/>
                  <a:pt x="1316" y="3911"/>
                  <a:pt x="1339" y="3928"/>
                </a:cubicBezTo>
                <a:lnTo>
                  <a:pt x="1356" y="3945"/>
                </a:lnTo>
                <a:cubicBezTo>
                  <a:pt x="1373" y="3956"/>
                  <a:pt x="1368" y="3962"/>
                  <a:pt x="1356" y="3979"/>
                </a:cubicBezTo>
                <a:cubicBezTo>
                  <a:pt x="1351" y="3985"/>
                  <a:pt x="1368" y="4002"/>
                  <a:pt x="1373" y="4013"/>
                </a:cubicBezTo>
                <a:cubicBezTo>
                  <a:pt x="1379" y="4028"/>
                  <a:pt x="1382" y="4035"/>
                  <a:pt x="1388" y="4035"/>
                </a:cubicBezTo>
                <a:cubicBezTo>
                  <a:pt x="1392" y="4035"/>
                  <a:pt x="1400" y="4030"/>
                  <a:pt x="1413" y="4019"/>
                </a:cubicBezTo>
                <a:lnTo>
                  <a:pt x="1419" y="4008"/>
                </a:lnTo>
                <a:cubicBezTo>
                  <a:pt x="1430" y="4013"/>
                  <a:pt x="1447" y="4019"/>
                  <a:pt x="1447" y="4030"/>
                </a:cubicBezTo>
                <a:lnTo>
                  <a:pt x="1447" y="4036"/>
                </a:lnTo>
                <a:lnTo>
                  <a:pt x="1447" y="4042"/>
                </a:lnTo>
                <a:cubicBezTo>
                  <a:pt x="1438" y="4051"/>
                  <a:pt x="1440" y="4060"/>
                  <a:pt x="1456" y="4060"/>
                </a:cubicBezTo>
                <a:cubicBezTo>
                  <a:pt x="1460" y="4060"/>
                  <a:pt x="1464" y="4060"/>
                  <a:pt x="1470" y="4059"/>
                </a:cubicBezTo>
                <a:lnTo>
                  <a:pt x="1487" y="4059"/>
                </a:lnTo>
                <a:lnTo>
                  <a:pt x="1498" y="4053"/>
                </a:lnTo>
                <a:cubicBezTo>
                  <a:pt x="1499" y="4052"/>
                  <a:pt x="1501" y="4052"/>
                  <a:pt x="1502" y="4052"/>
                </a:cubicBezTo>
                <a:cubicBezTo>
                  <a:pt x="1520" y="4052"/>
                  <a:pt x="1574" y="4076"/>
                  <a:pt x="1594" y="4076"/>
                </a:cubicBezTo>
                <a:cubicBezTo>
                  <a:pt x="1617" y="4070"/>
                  <a:pt x="1668" y="4059"/>
                  <a:pt x="1708" y="4053"/>
                </a:cubicBezTo>
                <a:lnTo>
                  <a:pt x="1748" y="4042"/>
                </a:lnTo>
                <a:lnTo>
                  <a:pt x="1782" y="4036"/>
                </a:lnTo>
                <a:cubicBezTo>
                  <a:pt x="1821" y="4025"/>
                  <a:pt x="1855" y="4013"/>
                  <a:pt x="1855" y="4013"/>
                </a:cubicBezTo>
                <a:cubicBezTo>
                  <a:pt x="1855" y="3996"/>
                  <a:pt x="1855" y="3973"/>
                  <a:pt x="1867" y="3973"/>
                </a:cubicBezTo>
                <a:lnTo>
                  <a:pt x="1884" y="3962"/>
                </a:lnTo>
                <a:cubicBezTo>
                  <a:pt x="1889" y="3977"/>
                  <a:pt x="1911" y="4010"/>
                  <a:pt x="1924" y="4010"/>
                </a:cubicBezTo>
                <a:cubicBezTo>
                  <a:pt x="1926" y="4010"/>
                  <a:pt x="1928" y="4009"/>
                  <a:pt x="1929" y="4008"/>
                </a:cubicBezTo>
                <a:cubicBezTo>
                  <a:pt x="1930" y="4006"/>
                  <a:pt x="1932" y="4005"/>
                  <a:pt x="1934" y="4005"/>
                </a:cubicBezTo>
                <a:cubicBezTo>
                  <a:pt x="1947" y="4005"/>
                  <a:pt x="1983" y="4033"/>
                  <a:pt x="1997" y="4047"/>
                </a:cubicBezTo>
                <a:cubicBezTo>
                  <a:pt x="2001" y="4054"/>
                  <a:pt x="2006" y="4056"/>
                  <a:pt x="2011" y="4056"/>
                </a:cubicBezTo>
                <a:cubicBezTo>
                  <a:pt x="2019" y="4056"/>
                  <a:pt x="2026" y="4049"/>
                  <a:pt x="2026" y="4042"/>
                </a:cubicBezTo>
                <a:cubicBezTo>
                  <a:pt x="2031" y="4030"/>
                  <a:pt x="2048" y="4025"/>
                  <a:pt x="2071" y="4019"/>
                </a:cubicBezTo>
                <a:lnTo>
                  <a:pt x="2077" y="4030"/>
                </a:lnTo>
                <a:cubicBezTo>
                  <a:pt x="2082" y="4037"/>
                  <a:pt x="2086" y="4039"/>
                  <a:pt x="2090" y="4039"/>
                </a:cubicBezTo>
                <a:cubicBezTo>
                  <a:pt x="2100" y="4039"/>
                  <a:pt x="2108" y="4025"/>
                  <a:pt x="2116" y="4025"/>
                </a:cubicBezTo>
                <a:cubicBezTo>
                  <a:pt x="2128" y="4030"/>
                  <a:pt x="2139" y="4036"/>
                  <a:pt x="2139" y="4047"/>
                </a:cubicBezTo>
                <a:lnTo>
                  <a:pt x="2145" y="4059"/>
                </a:lnTo>
                <a:cubicBezTo>
                  <a:pt x="2145" y="4062"/>
                  <a:pt x="2145" y="4064"/>
                  <a:pt x="2147" y="4064"/>
                </a:cubicBezTo>
                <a:cubicBezTo>
                  <a:pt x="2149" y="4064"/>
                  <a:pt x="2152" y="4057"/>
                  <a:pt x="2156" y="4042"/>
                </a:cubicBezTo>
                <a:lnTo>
                  <a:pt x="2162" y="4030"/>
                </a:lnTo>
                <a:cubicBezTo>
                  <a:pt x="2173" y="4019"/>
                  <a:pt x="2202" y="4025"/>
                  <a:pt x="2213" y="4019"/>
                </a:cubicBezTo>
                <a:lnTo>
                  <a:pt x="2236" y="4002"/>
                </a:lnTo>
                <a:cubicBezTo>
                  <a:pt x="2255" y="4007"/>
                  <a:pt x="2296" y="4020"/>
                  <a:pt x="2314" y="4020"/>
                </a:cubicBezTo>
                <a:cubicBezTo>
                  <a:pt x="2317" y="4020"/>
                  <a:pt x="2319" y="4020"/>
                  <a:pt x="2321" y="4019"/>
                </a:cubicBezTo>
                <a:cubicBezTo>
                  <a:pt x="2332" y="4013"/>
                  <a:pt x="2377" y="3996"/>
                  <a:pt x="2394" y="3996"/>
                </a:cubicBezTo>
                <a:cubicBezTo>
                  <a:pt x="2406" y="4002"/>
                  <a:pt x="2434" y="4002"/>
                  <a:pt x="2451" y="4002"/>
                </a:cubicBezTo>
                <a:lnTo>
                  <a:pt x="2468" y="4008"/>
                </a:lnTo>
                <a:cubicBezTo>
                  <a:pt x="2468" y="4008"/>
                  <a:pt x="2525" y="3996"/>
                  <a:pt x="2525" y="3996"/>
                </a:cubicBezTo>
                <a:cubicBezTo>
                  <a:pt x="2531" y="3996"/>
                  <a:pt x="2536" y="4002"/>
                  <a:pt x="2536" y="4002"/>
                </a:cubicBezTo>
                <a:lnTo>
                  <a:pt x="2638" y="3979"/>
                </a:lnTo>
                <a:cubicBezTo>
                  <a:pt x="2644" y="3973"/>
                  <a:pt x="2651" y="3972"/>
                  <a:pt x="2658" y="3972"/>
                </a:cubicBezTo>
                <a:cubicBezTo>
                  <a:pt x="2665" y="3972"/>
                  <a:pt x="2673" y="3973"/>
                  <a:pt x="2678" y="3973"/>
                </a:cubicBezTo>
                <a:lnTo>
                  <a:pt x="2707" y="3973"/>
                </a:lnTo>
                <a:cubicBezTo>
                  <a:pt x="2721" y="3979"/>
                  <a:pt x="2741" y="3982"/>
                  <a:pt x="2761" y="3982"/>
                </a:cubicBezTo>
                <a:cubicBezTo>
                  <a:pt x="2782" y="3982"/>
                  <a:pt x="2803" y="3979"/>
                  <a:pt x="2820" y="3973"/>
                </a:cubicBezTo>
                <a:lnTo>
                  <a:pt x="2854" y="3985"/>
                </a:lnTo>
                <a:cubicBezTo>
                  <a:pt x="2862" y="3988"/>
                  <a:pt x="2871" y="3988"/>
                  <a:pt x="2879" y="3988"/>
                </a:cubicBezTo>
                <a:cubicBezTo>
                  <a:pt x="2891" y="3988"/>
                  <a:pt x="2903" y="3987"/>
                  <a:pt x="2915" y="3987"/>
                </a:cubicBezTo>
                <a:cubicBezTo>
                  <a:pt x="2931" y="3987"/>
                  <a:pt x="2947" y="3989"/>
                  <a:pt x="2962" y="4002"/>
                </a:cubicBezTo>
                <a:lnTo>
                  <a:pt x="2968" y="4008"/>
                </a:lnTo>
                <a:cubicBezTo>
                  <a:pt x="2985" y="4008"/>
                  <a:pt x="3013" y="3996"/>
                  <a:pt x="3036" y="3985"/>
                </a:cubicBezTo>
                <a:lnTo>
                  <a:pt x="3058" y="3985"/>
                </a:lnTo>
                <a:lnTo>
                  <a:pt x="3092" y="3991"/>
                </a:lnTo>
                <a:cubicBezTo>
                  <a:pt x="3099" y="3984"/>
                  <a:pt x="3109" y="3982"/>
                  <a:pt x="3120" y="3982"/>
                </a:cubicBezTo>
                <a:cubicBezTo>
                  <a:pt x="3147" y="3982"/>
                  <a:pt x="3184" y="3996"/>
                  <a:pt x="3200" y="3996"/>
                </a:cubicBezTo>
                <a:cubicBezTo>
                  <a:pt x="3223" y="3996"/>
                  <a:pt x="3263" y="3985"/>
                  <a:pt x="3285" y="3973"/>
                </a:cubicBezTo>
                <a:lnTo>
                  <a:pt x="3302" y="3968"/>
                </a:lnTo>
                <a:cubicBezTo>
                  <a:pt x="3319" y="3968"/>
                  <a:pt x="3336" y="3985"/>
                  <a:pt x="3353" y="3985"/>
                </a:cubicBezTo>
                <a:cubicBezTo>
                  <a:pt x="3376" y="3985"/>
                  <a:pt x="3393" y="3973"/>
                  <a:pt x="3416" y="3968"/>
                </a:cubicBezTo>
                <a:lnTo>
                  <a:pt x="3461" y="3956"/>
                </a:lnTo>
                <a:cubicBezTo>
                  <a:pt x="3512" y="3951"/>
                  <a:pt x="3558" y="3945"/>
                  <a:pt x="3569" y="3945"/>
                </a:cubicBezTo>
                <a:lnTo>
                  <a:pt x="3569" y="3951"/>
                </a:lnTo>
                <a:cubicBezTo>
                  <a:pt x="3582" y="3962"/>
                  <a:pt x="3595" y="3965"/>
                  <a:pt x="3608" y="3965"/>
                </a:cubicBezTo>
                <a:cubicBezTo>
                  <a:pt x="3629" y="3965"/>
                  <a:pt x="3650" y="3956"/>
                  <a:pt x="3671" y="3956"/>
                </a:cubicBezTo>
                <a:lnTo>
                  <a:pt x="3699" y="3956"/>
                </a:lnTo>
                <a:cubicBezTo>
                  <a:pt x="3739" y="3956"/>
                  <a:pt x="3773" y="3979"/>
                  <a:pt x="3773" y="3991"/>
                </a:cubicBezTo>
                <a:cubicBezTo>
                  <a:pt x="3774" y="3991"/>
                  <a:pt x="3774" y="3992"/>
                  <a:pt x="3775" y="3992"/>
                </a:cubicBezTo>
                <a:cubicBezTo>
                  <a:pt x="3788" y="3992"/>
                  <a:pt x="3855" y="3915"/>
                  <a:pt x="3887" y="3888"/>
                </a:cubicBezTo>
                <a:cubicBezTo>
                  <a:pt x="3907" y="3872"/>
                  <a:pt x="3931" y="3867"/>
                  <a:pt x="3948" y="3867"/>
                </a:cubicBezTo>
                <a:cubicBezTo>
                  <a:pt x="3961" y="3867"/>
                  <a:pt x="3969" y="3869"/>
                  <a:pt x="3972" y="3871"/>
                </a:cubicBezTo>
                <a:cubicBezTo>
                  <a:pt x="3977" y="3883"/>
                  <a:pt x="3972" y="3888"/>
                  <a:pt x="3960" y="3888"/>
                </a:cubicBezTo>
                <a:lnTo>
                  <a:pt x="3955" y="3894"/>
                </a:lnTo>
                <a:cubicBezTo>
                  <a:pt x="3949" y="3900"/>
                  <a:pt x="3949" y="3911"/>
                  <a:pt x="3949" y="3917"/>
                </a:cubicBezTo>
                <a:cubicBezTo>
                  <a:pt x="3949" y="3922"/>
                  <a:pt x="3960" y="3928"/>
                  <a:pt x="3960" y="3928"/>
                </a:cubicBezTo>
                <a:lnTo>
                  <a:pt x="3983" y="3905"/>
                </a:lnTo>
                <a:cubicBezTo>
                  <a:pt x="4004" y="3914"/>
                  <a:pt x="4037" y="3919"/>
                  <a:pt x="4069" y="3919"/>
                </a:cubicBezTo>
                <a:cubicBezTo>
                  <a:pt x="4080" y="3919"/>
                  <a:pt x="4092" y="3918"/>
                  <a:pt x="4102" y="3917"/>
                </a:cubicBezTo>
                <a:lnTo>
                  <a:pt x="4131" y="3934"/>
                </a:lnTo>
                <a:cubicBezTo>
                  <a:pt x="4142" y="3939"/>
                  <a:pt x="4152" y="3947"/>
                  <a:pt x="4160" y="3947"/>
                </a:cubicBezTo>
                <a:cubicBezTo>
                  <a:pt x="4168" y="3947"/>
                  <a:pt x="4173" y="3939"/>
                  <a:pt x="4176" y="3917"/>
                </a:cubicBezTo>
                <a:cubicBezTo>
                  <a:pt x="4176" y="3917"/>
                  <a:pt x="4204" y="3911"/>
                  <a:pt x="4210" y="3911"/>
                </a:cubicBezTo>
                <a:cubicBezTo>
                  <a:pt x="4213" y="3919"/>
                  <a:pt x="4217" y="3922"/>
                  <a:pt x="4221" y="3922"/>
                </a:cubicBezTo>
                <a:cubicBezTo>
                  <a:pt x="4228" y="3922"/>
                  <a:pt x="4236" y="3912"/>
                  <a:pt x="4243" y="3912"/>
                </a:cubicBezTo>
                <a:cubicBezTo>
                  <a:pt x="4245" y="3912"/>
                  <a:pt x="4248" y="3914"/>
                  <a:pt x="4250" y="3917"/>
                </a:cubicBezTo>
                <a:cubicBezTo>
                  <a:pt x="4257" y="3926"/>
                  <a:pt x="4263" y="3929"/>
                  <a:pt x="4269" y="3929"/>
                </a:cubicBezTo>
                <a:cubicBezTo>
                  <a:pt x="4281" y="3929"/>
                  <a:pt x="4291" y="3915"/>
                  <a:pt x="4307" y="3911"/>
                </a:cubicBezTo>
                <a:cubicBezTo>
                  <a:pt x="4308" y="3910"/>
                  <a:pt x="4310" y="3910"/>
                  <a:pt x="4312" y="3910"/>
                </a:cubicBezTo>
                <a:cubicBezTo>
                  <a:pt x="4321" y="3910"/>
                  <a:pt x="4332" y="3918"/>
                  <a:pt x="4341" y="3918"/>
                </a:cubicBezTo>
                <a:cubicBezTo>
                  <a:pt x="4343" y="3918"/>
                  <a:pt x="4345" y="3918"/>
                  <a:pt x="4346" y="3917"/>
                </a:cubicBezTo>
                <a:lnTo>
                  <a:pt x="4369" y="3911"/>
                </a:lnTo>
                <a:cubicBezTo>
                  <a:pt x="4375" y="3907"/>
                  <a:pt x="4382" y="3905"/>
                  <a:pt x="4388" y="3905"/>
                </a:cubicBezTo>
                <a:cubicBezTo>
                  <a:pt x="4397" y="3905"/>
                  <a:pt x="4405" y="3910"/>
                  <a:pt x="4409" y="3917"/>
                </a:cubicBezTo>
                <a:lnTo>
                  <a:pt x="4414" y="3928"/>
                </a:lnTo>
                <a:lnTo>
                  <a:pt x="4420" y="3928"/>
                </a:lnTo>
                <a:cubicBezTo>
                  <a:pt x="4425" y="3928"/>
                  <a:pt x="4450" y="3899"/>
                  <a:pt x="4463" y="3899"/>
                </a:cubicBezTo>
                <a:cubicBezTo>
                  <a:pt x="4464" y="3899"/>
                  <a:pt x="4465" y="3899"/>
                  <a:pt x="4465" y="3900"/>
                </a:cubicBezTo>
                <a:cubicBezTo>
                  <a:pt x="4477" y="3905"/>
                  <a:pt x="4511" y="3911"/>
                  <a:pt x="4545" y="3917"/>
                </a:cubicBezTo>
                <a:lnTo>
                  <a:pt x="4562" y="3894"/>
                </a:lnTo>
                <a:cubicBezTo>
                  <a:pt x="4576" y="3880"/>
                  <a:pt x="4589" y="3874"/>
                  <a:pt x="4602" y="3874"/>
                </a:cubicBezTo>
                <a:cubicBezTo>
                  <a:pt x="4614" y="3874"/>
                  <a:pt x="4627" y="3880"/>
                  <a:pt x="4641" y="3888"/>
                </a:cubicBezTo>
                <a:cubicBezTo>
                  <a:pt x="4658" y="3900"/>
                  <a:pt x="4681" y="3911"/>
                  <a:pt x="4704" y="3922"/>
                </a:cubicBezTo>
                <a:lnTo>
                  <a:pt x="4755" y="3905"/>
                </a:lnTo>
                <a:lnTo>
                  <a:pt x="4766" y="3883"/>
                </a:lnTo>
                <a:cubicBezTo>
                  <a:pt x="4777" y="3894"/>
                  <a:pt x="4806" y="3928"/>
                  <a:pt x="4812" y="3934"/>
                </a:cubicBezTo>
                <a:cubicBezTo>
                  <a:pt x="4812" y="3935"/>
                  <a:pt x="4813" y="3935"/>
                  <a:pt x="4814" y="3935"/>
                </a:cubicBezTo>
                <a:cubicBezTo>
                  <a:pt x="4820" y="3935"/>
                  <a:pt x="4829" y="3919"/>
                  <a:pt x="4834" y="3894"/>
                </a:cubicBezTo>
                <a:lnTo>
                  <a:pt x="4863" y="3911"/>
                </a:lnTo>
                <a:lnTo>
                  <a:pt x="4891" y="3934"/>
                </a:lnTo>
                <a:cubicBezTo>
                  <a:pt x="4925" y="3928"/>
                  <a:pt x="4965" y="3928"/>
                  <a:pt x="4976" y="3922"/>
                </a:cubicBezTo>
                <a:lnTo>
                  <a:pt x="4982" y="3917"/>
                </a:lnTo>
                <a:cubicBezTo>
                  <a:pt x="5000" y="3896"/>
                  <a:pt x="5019" y="3889"/>
                  <a:pt x="5040" y="3889"/>
                </a:cubicBezTo>
                <a:cubicBezTo>
                  <a:pt x="5059" y="3889"/>
                  <a:pt x="5080" y="3894"/>
                  <a:pt x="5101" y="3900"/>
                </a:cubicBezTo>
                <a:cubicBezTo>
                  <a:pt x="5118" y="3900"/>
                  <a:pt x="5141" y="3900"/>
                  <a:pt x="5163" y="3905"/>
                </a:cubicBezTo>
                <a:lnTo>
                  <a:pt x="5203" y="3917"/>
                </a:lnTo>
                <a:cubicBezTo>
                  <a:pt x="5203" y="3902"/>
                  <a:pt x="5211" y="3892"/>
                  <a:pt x="5222" y="3892"/>
                </a:cubicBezTo>
                <a:cubicBezTo>
                  <a:pt x="5228" y="3892"/>
                  <a:pt x="5235" y="3894"/>
                  <a:pt x="5243" y="3900"/>
                </a:cubicBezTo>
                <a:lnTo>
                  <a:pt x="5265" y="3905"/>
                </a:lnTo>
                <a:cubicBezTo>
                  <a:pt x="5267" y="3906"/>
                  <a:pt x="5269" y="3906"/>
                  <a:pt x="5270" y="3906"/>
                </a:cubicBezTo>
                <a:cubicBezTo>
                  <a:pt x="5281" y="3906"/>
                  <a:pt x="5292" y="3898"/>
                  <a:pt x="5305" y="3898"/>
                </a:cubicBezTo>
                <a:cubicBezTo>
                  <a:pt x="5312" y="3898"/>
                  <a:pt x="5320" y="3901"/>
                  <a:pt x="5328" y="3911"/>
                </a:cubicBezTo>
                <a:cubicBezTo>
                  <a:pt x="5339" y="3900"/>
                  <a:pt x="5379" y="3877"/>
                  <a:pt x="5402" y="3877"/>
                </a:cubicBezTo>
                <a:cubicBezTo>
                  <a:pt x="5423" y="3877"/>
                  <a:pt x="5482" y="3906"/>
                  <a:pt x="5505" y="3906"/>
                </a:cubicBezTo>
                <a:cubicBezTo>
                  <a:pt x="5506" y="3906"/>
                  <a:pt x="5508" y="3906"/>
                  <a:pt x="5509" y="3905"/>
                </a:cubicBezTo>
                <a:cubicBezTo>
                  <a:pt x="5523" y="3902"/>
                  <a:pt x="5547" y="3896"/>
                  <a:pt x="5566" y="3896"/>
                </a:cubicBezTo>
                <a:cubicBezTo>
                  <a:pt x="5577" y="3896"/>
                  <a:pt x="5587" y="3899"/>
                  <a:pt x="5589" y="3905"/>
                </a:cubicBezTo>
                <a:cubicBezTo>
                  <a:pt x="5591" y="3908"/>
                  <a:pt x="5594" y="3909"/>
                  <a:pt x="5597" y="3909"/>
                </a:cubicBezTo>
                <a:cubicBezTo>
                  <a:pt x="5609" y="3909"/>
                  <a:pt x="5626" y="3894"/>
                  <a:pt x="5640" y="3894"/>
                </a:cubicBezTo>
                <a:cubicBezTo>
                  <a:pt x="5651" y="3894"/>
                  <a:pt x="5685" y="3905"/>
                  <a:pt x="5708" y="3917"/>
                </a:cubicBezTo>
                <a:lnTo>
                  <a:pt x="5719" y="3905"/>
                </a:lnTo>
                <a:lnTo>
                  <a:pt x="5742" y="3888"/>
                </a:lnTo>
                <a:cubicBezTo>
                  <a:pt x="5744" y="3890"/>
                  <a:pt x="5748" y="3890"/>
                  <a:pt x="5752" y="3890"/>
                </a:cubicBezTo>
                <a:cubicBezTo>
                  <a:pt x="5764" y="3890"/>
                  <a:pt x="5781" y="3887"/>
                  <a:pt x="5791" y="3887"/>
                </a:cubicBezTo>
                <a:cubicBezTo>
                  <a:pt x="5795" y="3887"/>
                  <a:pt x="5798" y="3887"/>
                  <a:pt x="5799" y="3888"/>
                </a:cubicBezTo>
                <a:cubicBezTo>
                  <a:pt x="5809" y="3899"/>
                  <a:pt x="5854" y="3929"/>
                  <a:pt x="5874" y="3929"/>
                </a:cubicBezTo>
                <a:cubicBezTo>
                  <a:pt x="5875" y="3929"/>
                  <a:pt x="5877" y="3929"/>
                  <a:pt x="5878" y="3928"/>
                </a:cubicBezTo>
                <a:cubicBezTo>
                  <a:pt x="5893" y="3923"/>
                  <a:pt x="5940" y="3904"/>
                  <a:pt x="5966" y="3904"/>
                </a:cubicBezTo>
                <a:cubicBezTo>
                  <a:pt x="5969" y="3904"/>
                  <a:pt x="5972" y="3905"/>
                  <a:pt x="5975" y="3905"/>
                </a:cubicBezTo>
                <a:cubicBezTo>
                  <a:pt x="5992" y="3905"/>
                  <a:pt x="6014" y="3928"/>
                  <a:pt x="6026" y="3945"/>
                </a:cubicBezTo>
                <a:lnTo>
                  <a:pt x="6043" y="3962"/>
                </a:lnTo>
                <a:lnTo>
                  <a:pt x="6048" y="3968"/>
                </a:lnTo>
                <a:cubicBezTo>
                  <a:pt x="6065" y="3968"/>
                  <a:pt x="6071" y="3945"/>
                  <a:pt x="6065" y="3934"/>
                </a:cubicBezTo>
                <a:cubicBezTo>
                  <a:pt x="6065" y="3922"/>
                  <a:pt x="6077" y="3911"/>
                  <a:pt x="6094" y="3900"/>
                </a:cubicBezTo>
                <a:lnTo>
                  <a:pt x="6111" y="3894"/>
                </a:lnTo>
                <a:cubicBezTo>
                  <a:pt x="6115" y="3893"/>
                  <a:pt x="6119" y="3893"/>
                  <a:pt x="6122" y="3893"/>
                </a:cubicBezTo>
                <a:cubicBezTo>
                  <a:pt x="6138" y="3893"/>
                  <a:pt x="6148" y="3902"/>
                  <a:pt x="6162" y="3911"/>
                </a:cubicBezTo>
                <a:cubicBezTo>
                  <a:pt x="6172" y="3914"/>
                  <a:pt x="6187" y="3918"/>
                  <a:pt x="6202" y="3918"/>
                </a:cubicBezTo>
                <a:cubicBezTo>
                  <a:pt x="6213" y="3918"/>
                  <a:pt x="6223" y="3916"/>
                  <a:pt x="6230" y="3911"/>
                </a:cubicBezTo>
                <a:cubicBezTo>
                  <a:pt x="6243" y="3901"/>
                  <a:pt x="6254" y="3897"/>
                  <a:pt x="6266" y="3897"/>
                </a:cubicBezTo>
                <a:cubicBezTo>
                  <a:pt x="6285" y="3897"/>
                  <a:pt x="6303" y="3907"/>
                  <a:pt x="6321" y="3911"/>
                </a:cubicBezTo>
                <a:cubicBezTo>
                  <a:pt x="6335" y="3915"/>
                  <a:pt x="6348" y="3917"/>
                  <a:pt x="6361" y="3917"/>
                </a:cubicBezTo>
                <a:cubicBezTo>
                  <a:pt x="6388" y="3917"/>
                  <a:pt x="6411" y="3908"/>
                  <a:pt x="6434" y="3888"/>
                </a:cubicBezTo>
                <a:lnTo>
                  <a:pt x="6446" y="3883"/>
                </a:lnTo>
                <a:cubicBezTo>
                  <a:pt x="6448" y="3879"/>
                  <a:pt x="6452" y="3877"/>
                  <a:pt x="6457" y="3877"/>
                </a:cubicBezTo>
                <a:cubicBezTo>
                  <a:pt x="6467" y="3877"/>
                  <a:pt x="6480" y="3883"/>
                  <a:pt x="6491" y="3894"/>
                </a:cubicBezTo>
                <a:lnTo>
                  <a:pt x="6502" y="3905"/>
                </a:lnTo>
                <a:cubicBezTo>
                  <a:pt x="6510" y="3917"/>
                  <a:pt x="6517" y="3921"/>
                  <a:pt x="6524" y="3921"/>
                </a:cubicBezTo>
                <a:cubicBezTo>
                  <a:pt x="6534" y="3921"/>
                  <a:pt x="6544" y="3914"/>
                  <a:pt x="6553" y="3911"/>
                </a:cubicBezTo>
                <a:cubicBezTo>
                  <a:pt x="6559" y="3908"/>
                  <a:pt x="6566" y="3908"/>
                  <a:pt x="6573" y="3908"/>
                </a:cubicBezTo>
                <a:cubicBezTo>
                  <a:pt x="6579" y="3908"/>
                  <a:pt x="6585" y="3908"/>
                  <a:pt x="6587" y="3905"/>
                </a:cubicBezTo>
                <a:cubicBezTo>
                  <a:pt x="6596" y="3894"/>
                  <a:pt x="6604" y="3890"/>
                  <a:pt x="6612" y="3890"/>
                </a:cubicBezTo>
                <a:cubicBezTo>
                  <a:pt x="6623" y="3890"/>
                  <a:pt x="6634" y="3901"/>
                  <a:pt x="6644" y="3911"/>
                </a:cubicBezTo>
                <a:cubicBezTo>
                  <a:pt x="6650" y="3917"/>
                  <a:pt x="6661" y="3922"/>
                  <a:pt x="6673" y="3928"/>
                </a:cubicBezTo>
                <a:cubicBezTo>
                  <a:pt x="6678" y="3928"/>
                  <a:pt x="6684" y="3922"/>
                  <a:pt x="6684" y="3922"/>
                </a:cubicBezTo>
                <a:lnTo>
                  <a:pt x="6684" y="3911"/>
                </a:lnTo>
                <a:cubicBezTo>
                  <a:pt x="6680" y="3903"/>
                  <a:pt x="6682" y="3897"/>
                  <a:pt x="6687" y="3897"/>
                </a:cubicBezTo>
                <a:cubicBezTo>
                  <a:pt x="6690" y="3897"/>
                  <a:pt x="6692" y="3898"/>
                  <a:pt x="6695" y="3900"/>
                </a:cubicBezTo>
                <a:lnTo>
                  <a:pt x="6707" y="3900"/>
                </a:lnTo>
                <a:cubicBezTo>
                  <a:pt x="6729" y="3911"/>
                  <a:pt x="6769" y="3911"/>
                  <a:pt x="6803" y="3911"/>
                </a:cubicBezTo>
                <a:lnTo>
                  <a:pt x="6831" y="3911"/>
                </a:lnTo>
                <a:cubicBezTo>
                  <a:pt x="6860" y="3917"/>
                  <a:pt x="6900" y="3922"/>
                  <a:pt x="6917" y="3922"/>
                </a:cubicBezTo>
                <a:lnTo>
                  <a:pt x="6917" y="3917"/>
                </a:lnTo>
                <a:cubicBezTo>
                  <a:pt x="6920" y="3899"/>
                  <a:pt x="6924" y="3890"/>
                  <a:pt x="6933" y="3890"/>
                </a:cubicBezTo>
                <a:cubicBezTo>
                  <a:pt x="6938" y="3890"/>
                  <a:pt x="6946" y="3893"/>
                  <a:pt x="6956" y="3900"/>
                </a:cubicBezTo>
                <a:lnTo>
                  <a:pt x="6973" y="3911"/>
                </a:lnTo>
                <a:cubicBezTo>
                  <a:pt x="7002" y="3905"/>
                  <a:pt x="7070" y="3900"/>
                  <a:pt x="7132" y="3894"/>
                </a:cubicBezTo>
                <a:lnTo>
                  <a:pt x="7183" y="3894"/>
                </a:lnTo>
                <a:cubicBezTo>
                  <a:pt x="7185" y="3893"/>
                  <a:pt x="7187" y="3893"/>
                  <a:pt x="7189" y="3893"/>
                </a:cubicBezTo>
                <a:cubicBezTo>
                  <a:pt x="7204" y="3893"/>
                  <a:pt x="7223" y="3906"/>
                  <a:pt x="7232" y="3906"/>
                </a:cubicBezTo>
                <a:cubicBezTo>
                  <a:pt x="7233" y="3906"/>
                  <a:pt x="7234" y="3906"/>
                  <a:pt x="7234" y="3905"/>
                </a:cubicBezTo>
                <a:cubicBezTo>
                  <a:pt x="7244" y="3894"/>
                  <a:pt x="7253" y="3889"/>
                  <a:pt x="7262" y="3889"/>
                </a:cubicBezTo>
                <a:cubicBezTo>
                  <a:pt x="7282" y="3889"/>
                  <a:pt x="7299" y="3914"/>
                  <a:pt x="7319" y="3922"/>
                </a:cubicBezTo>
                <a:cubicBezTo>
                  <a:pt x="7325" y="3922"/>
                  <a:pt x="7325" y="3946"/>
                  <a:pt x="7342" y="3946"/>
                </a:cubicBezTo>
                <a:cubicBezTo>
                  <a:pt x="7344" y="3946"/>
                  <a:pt x="7346" y="3946"/>
                  <a:pt x="7348" y="3945"/>
                </a:cubicBezTo>
                <a:cubicBezTo>
                  <a:pt x="7382" y="3934"/>
                  <a:pt x="7336" y="3922"/>
                  <a:pt x="7342" y="3917"/>
                </a:cubicBezTo>
                <a:lnTo>
                  <a:pt x="7370" y="3900"/>
                </a:lnTo>
                <a:cubicBezTo>
                  <a:pt x="7392" y="3889"/>
                  <a:pt x="7412" y="3882"/>
                  <a:pt x="7425" y="3882"/>
                </a:cubicBezTo>
                <a:cubicBezTo>
                  <a:pt x="7432" y="3882"/>
                  <a:pt x="7437" y="3884"/>
                  <a:pt x="7439" y="3888"/>
                </a:cubicBezTo>
                <a:lnTo>
                  <a:pt x="7439" y="3900"/>
                </a:lnTo>
                <a:lnTo>
                  <a:pt x="7439" y="3905"/>
                </a:lnTo>
                <a:cubicBezTo>
                  <a:pt x="7441" y="3913"/>
                  <a:pt x="7445" y="3916"/>
                  <a:pt x="7451" y="3916"/>
                </a:cubicBezTo>
                <a:cubicBezTo>
                  <a:pt x="7458" y="3916"/>
                  <a:pt x="7468" y="3910"/>
                  <a:pt x="7478" y="3900"/>
                </a:cubicBezTo>
                <a:lnTo>
                  <a:pt x="7524" y="3905"/>
                </a:lnTo>
                <a:cubicBezTo>
                  <a:pt x="7535" y="3911"/>
                  <a:pt x="7546" y="3911"/>
                  <a:pt x="7563" y="3911"/>
                </a:cubicBezTo>
                <a:lnTo>
                  <a:pt x="7586" y="3905"/>
                </a:lnTo>
                <a:cubicBezTo>
                  <a:pt x="7590" y="3904"/>
                  <a:pt x="7595" y="3904"/>
                  <a:pt x="7600" y="3904"/>
                </a:cubicBezTo>
                <a:cubicBezTo>
                  <a:pt x="7622" y="3904"/>
                  <a:pt x="7652" y="3914"/>
                  <a:pt x="7671" y="3928"/>
                </a:cubicBezTo>
                <a:lnTo>
                  <a:pt x="7700" y="3911"/>
                </a:lnTo>
                <a:lnTo>
                  <a:pt x="7705" y="3905"/>
                </a:lnTo>
                <a:cubicBezTo>
                  <a:pt x="7711" y="3905"/>
                  <a:pt x="7756" y="3866"/>
                  <a:pt x="7779" y="3866"/>
                </a:cubicBezTo>
                <a:cubicBezTo>
                  <a:pt x="7780" y="3865"/>
                  <a:pt x="7781" y="3865"/>
                  <a:pt x="7783" y="3865"/>
                </a:cubicBezTo>
                <a:cubicBezTo>
                  <a:pt x="7800" y="3865"/>
                  <a:pt x="7830" y="3901"/>
                  <a:pt x="7836" y="3917"/>
                </a:cubicBezTo>
                <a:cubicBezTo>
                  <a:pt x="7838" y="3923"/>
                  <a:pt x="7845" y="3927"/>
                  <a:pt x="7857" y="3927"/>
                </a:cubicBezTo>
                <a:cubicBezTo>
                  <a:pt x="7874" y="3927"/>
                  <a:pt x="7899" y="3919"/>
                  <a:pt x="7926" y="3905"/>
                </a:cubicBezTo>
                <a:lnTo>
                  <a:pt x="7972" y="3911"/>
                </a:lnTo>
                <a:cubicBezTo>
                  <a:pt x="7989" y="3911"/>
                  <a:pt x="8006" y="3922"/>
                  <a:pt x="8023" y="3922"/>
                </a:cubicBezTo>
                <a:cubicBezTo>
                  <a:pt x="8034" y="3922"/>
                  <a:pt x="8040" y="3894"/>
                  <a:pt x="8051" y="3894"/>
                </a:cubicBezTo>
                <a:lnTo>
                  <a:pt x="8085" y="3894"/>
                </a:lnTo>
                <a:cubicBezTo>
                  <a:pt x="8097" y="3883"/>
                  <a:pt x="8111" y="3878"/>
                  <a:pt x="8123" y="3878"/>
                </a:cubicBezTo>
                <a:cubicBezTo>
                  <a:pt x="8135" y="3878"/>
                  <a:pt x="8145" y="3883"/>
                  <a:pt x="8148" y="3888"/>
                </a:cubicBezTo>
                <a:cubicBezTo>
                  <a:pt x="8153" y="3900"/>
                  <a:pt x="8193" y="3922"/>
                  <a:pt x="8204" y="3922"/>
                </a:cubicBezTo>
                <a:cubicBezTo>
                  <a:pt x="8208" y="3921"/>
                  <a:pt x="8213" y="3920"/>
                  <a:pt x="8219" y="3920"/>
                </a:cubicBezTo>
                <a:cubicBezTo>
                  <a:pt x="8230" y="3920"/>
                  <a:pt x="8242" y="3922"/>
                  <a:pt x="8250" y="3922"/>
                </a:cubicBezTo>
                <a:lnTo>
                  <a:pt x="8261" y="3922"/>
                </a:lnTo>
                <a:cubicBezTo>
                  <a:pt x="8273" y="3917"/>
                  <a:pt x="8290" y="3905"/>
                  <a:pt x="8307" y="3894"/>
                </a:cubicBezTo>
                <a:lnTo>
                  <a:pt x="8341" y="3883"/>
                </a:lnTo>
                <a:cubicBezTo>
                  <a:pt x="8352" y="3898"/>
                  <a:pt x="8366" y="3905"/>
                  <a:pt x="8374" y="3905"/>
                </a:cubicBezTo>
                <a:cubicBezTo>
                  <a:pt x="8378" y="3905"/>
                  <a:pt x="8380" y="3904"/>
                  <a:pt x="8380" y="3900"/>
                </a:cubicBezTo>
                <a:cubicBezTo>
                  <a:pt x="8381" y="3899"/>
                  <a:pt x="8383" y="3899"/>
                  <a:pt x="8385" y="3899"/>
                </a:cubicBezTo>
                <a:cubicBezTo>
                  <a:pt x="8397" y="3899"/>
                  <a:pt x="8428" y="3911"/>
                  <a:pt x="8443" y="3911"/>
                </a:cubicBezTo>
                <a:cubicBezTo>
                  <a:pt x="8465" y="3917"/>
                  <a:pt x="8488" y="3917"/>
                  <a:pt x="8500" y="3922"/>
                </a:cubicBezTo>
                <a:lnTo>
                  <a:pt x="8505" y="3928"/>
                </a:lnTo>
                <a:lnTo>
                  <a:pt x="8517" y="3962"/>
                </a:lnTo>
                <a:cubicBezTo>
                  <a:pt x="8539" y="3951"/>
                  <a:pt x="8562" y="3934"/>
                  <a:pt x="8568" y="3922"/>
                </a:cubicBezTo>
                <a:lnTo>
                  <a:pt x="8573" y="3917"/>
                </a:lnTo>
                <a:cubicBezTo>
                  <a:pt x="8579" y="3911"/>
                  <a:pt x="8602" y="3905"/>
                  <a:pt x="8624" y="3894"/>
                </a:cubicBezTo>
                <a:lnTo>
                  <a:pt x="8647" y="3905"/>
                </a:lnTo>
                <a:lnTo>
                  <a:pt x="8670" y="3917"/>
                </a:lnTo>
                <a:cubicBezTo>
                  <a:pt x="8674" y="3916"/>
                  <a:pt x="8678" y="3916"/>
                  <a:pt x="8682" y="3916"/>
                </a:cubicBezTo>
                <a:cubicBezTo>
                  <a:pt x="8705" y="3916"/>
                  <a:pt x="8726" y="3929"/>
                  <a:pt x="8726" y="3934"/>
                </a:cubicBezTo>
                <a:cubicBezTo>
                  <a:pt x="8727" y="3934"/>
                  <a:pt x="8728" y="3935"/>
                  <a:pt x="8728" y="3935"/>
                </a:cubicBezTo>
                <a:cubicBezTo>
                  <a:pt x="8731" y="3935"/>
                  <a:pt x="8726" y="3918"/>
                  <a:pt x="8721" y="3888"/>
                </a:cubicBezTo>
                <a:lnTo>
                  <a:pt x="8721" y="3888"/>
                </a:lnTo>
                <a:lnTo>
                  <a:pt x="8766" y="3894"/>
                </a:lnTo>
                <a:lnTo>
                  <a:pt x="8778" y="3894"/>
                </a:lnTo>
                <a:cubicBezTo>
                  <a:pt x="8779" y="3900"/>
                  <a:pt x="8783" y="3902"/>
                  <a:pt x="8787" y="3902"/>
                </a:cubicBezTo>
                <a:cubicBezTo>
                  <a:pt x="8797" y="3902"/>
                  <a:pt x="8811" y="3891"/>
                  <a:pt x="8823" y="3871"/>
                </a:cubicBezTo>
                <a:lnTo>
                  <a:pt x="8857" y="3894"/>
                </a:lnTo>
                <a:lnTo>
                  <a:pt x="8885" y="3917"/>
                </a:lnTo>
                <a:cubicBezTo>
                  <a:pt x="8914" y="3905"/>
                  <a:pt x="8959" y="3905"/>
                  <a:pt x="8970" y="3905"/>
                </a:cubicBezTo>
                <a:cubicBezTo>
                  <a:pt x="8982" y="3905"/>
                  <a:pt x="9016" y="3911"/>
                  <a:pt x="9039" y="3911"/>
                </a:cubicBezTo>
                <a:lnTo>
                  <a:pt x="9056" y="3905"/>
                </a:lnTo>
                <a:cubicBezTo>
                  <a:pt x="9073" y="3905"/>
                  <a:pt x="9096" y="3896"/>
                  <a:pt x="9111" y="3896"/>
                </a:cubicBezTo>
                <a:cubicBezTo>
                  <a:pt x="9117" y="3896"/>
                  <a:pt x="9121" y="3897"/>
                  <a:pt x="9124" y="3900"/>
                </a:cubicBezTo>
                <a:cubicBezTo>
                  <a:pt x="9134" y="3907"/>
                  <a:pt x="9142" y="3909"/>
                  <a:pt x="9149" y="3909"/>
                </a:cubicBezTo>
                <a:cubicBezTo>
                  <a:pt x="9165" y="3909"/>
                  <a:pt x="9172" y="3895"/>
                  <a:pt x="9180" y="3883"/>
                </a:cubicBezTo>
                <a:lnTo>
                  <a:pt x="9197" y="3860"/>
                </a:lnTo>
                <a:cubicBezTo>
                  <a:pt x="9203" y="3837"/>
                  <a:pt x="9214" y="3803"/>
                  <a:pt x="9220" y="3803"/>
                </a:cubicBezTo>
                <a:cubicBezTo>
                  <a:pt x="9222" y="3802"/>
                  <a:pt x="9223" y="3801"/>
                  <a:pt x="9225" y="3801"/>
                </a:cubicBezTo>
                <a:cubicBezTo>
                  <a:pt x="9229" y="3801"/>
                  <a:pt x="9234" y="3806"/>
                  <a:pt x="9243" y="3815"/>
                </a:cubicBezTo>
                <a:lnTo>
                  <a:pt x="9243" y="3826"/>
                </a:lnTo>
                <a:lnTo>
                  <a:pt x="9243" y="3832"/>
                </a:lnTo>
                <a:cubicBezTo>
                  <a:pt x="9237" y="3843"/>
                  <a:pt x="9282" y="3866"/>
                  <a:pt x="9271" y="3883"/>
                </a:cubicBezTo>
                <a:cubicBezTo>
                  <a:pt x="9267" y="3886"/>
                  <a:pt x="9267" y="3888"/>
                  <a:pt x="9271" y="3888"/>
                </a:cubicBezTo>
                <a:cubicBezTo>
                  <a:pt x="9277" y="3888"/>
                  <a:pt x="9296" y="3881"/>
                  <a:pt x="9322" y="3866"/>
                </a:cubicBezTo>
                <a:lnTo>
                  <a:pt x="9351" y="3877"/>
                </a:lnTo>
                <a:cubicBezTo>
                  <a:pt x="9374" y="3887"/>
                  <a:pt x="9398" y="3889"/>
                  <a:pt x="9422" y="3889"/>
                </a:cubicBezTo>
                <a:cubicBezTo>
                  <a:pt x="9438" y="3889"/>
                  <a:pt x="9454" y="3888"/>
                  <a:pt x="9470" y="3888"/>
                </a:cubicBezTo>
                <a:lnTo>
                  <a:pt x="9521" y="3883"/>
                </a:lnTo>
                <a:cubicBezTo>
                  <a:pt x="9572" y="3877"/>
                  <a:pt x="9640" y="3866"/>
                  <a:pt x="9663" y="3866"/>
                </a:cubicBezTo>
                <a:lnTo>
                  <a:pt x="9680" y="3877"/>
                </a:lnTo>
                <a:cubicBezTo>
                  <a:pt x="9690" y="3884"/>
                  <a:pt x="9698" y="3886"/>
                  <a:pt x="9705" y="3886"/>
                </a:cubicBezTo>
                <a:cubicBezTo>
                  <a:pt x="9726" y="3886"/>
                  <a:pt x="9730" y="3859"/>
                  <a:pt x="9748" y="3854"/>
                </a:cubicBezTo>
                <a:cubicBezTo>
                  <a:pt x="9753" y="3854"/>
                  <a:pt x="9759" y="3866"/>
                  <a:pt x="9770" y="3866"/>
                </a:cubicBezTo>
                <a:cubicBezTo>
                  <a:pt x="9792" y="3874"/>
                  <a:pt x="9824" y="3886"/>
                  <a:pt x="9845" y="3886"/>
                </a:cubicBezTo>
                <a:cubicBezTo>
                  <a:pt x="9852" y="3886"/>
                  <a:pt x="9857" y="3885"/>
                  <a:pt x="9861" y="3883"/>
                </a:cubicBezTo>
                <a:cubicBezTo>
                  <a:pt x="9870" y="3877"/>
                  <a:pt x="9877" y="3874"/>
                  <a:pt x="9882" y="3874"/>
                </a:cubicBezTo>
                <a:cubicBezTo>
                  <a:pt x="9897" y="3874"/>
                  <a:pt x="9900" y="3891"/>
                  <a:pt x="9912" y="3900"/>
                </a:cubicBezTo>
                <a:lnTo>
                  <a:pt x="9918" y="3900"/>
                </a:lnTo>
                <a:cubicBezTo>
                  <a:pt x="9924" y="3900"/>
                  <a:pt x="9941" y="3888"/>
                  <a:pt x="9946" y="3883"/>
                </a:cubicBezTo>
                <a:cubicBezTo>
                  <a:pt x="9947" y="3882"/>
                  <a:pt x="9951" y="3881"/>
                  <a:pt x="9958" y="3881"/>
                </a:cubicBezTo>
                <a:cubicBezTo>
                  <a:pt x="9977" y="3881"/>
                  <a:pt x="10020" y="3885"/>
                  <a:pt x="10059" y="3885"/>
                </a:cubicBezTo>
                <a:cubicBezTo>
                  <a:pt x="10088" y="3885"/>
                  <a:pt x="10114" y="3883"/>
                  <a:pt x="10128" y="3877"/>
                </a:cubicBezTo>
                <a:cubicBezTo>
                  <a:pt x="10151" y="3866"/>
                  <a:pt x="10176" y="3861"/>
                  <a:pt x="10197" y="3861"/>
                </a:cubicBezTo>
                <a:cubicBezTo>
                  <a:pt x="10217" y="3861"/>
                  <a:pt x="10233" y="3866"/>
                  <a:pt x="10236" y="3871"/>
                </a:cubicBezTo>
                <a:cubicBezTo>
                  <a:pt x="10237" y="3874"/>
                  <a:pt x="10240" y="3875"/>
                  <a:pt x="10243" y="3875"/>
                </a:cubicBezTo>
                <a:cubicBezTo>
                  <a:pt x="10254" y="3875"/>
                  <a:pt x="10271" y="3864"/>
                  <a:pt x="10275" y="3860"/>
                </a:cubicBezTo>
                <a:cubicBezTo>
                  <a:pt x="10276" y="3859"/>
                  <a:pt x="10277" y="3859"/>
                  <a:pt x="10278" y="3859"/>
                </a:cubicBezTo>
                <a:cubicBezTo>
                  <a:pt x="10289" y="3859"/>
                  <a:pt x="10323" y="3878"/>
                  <a:pt x="10338" y="3888"/>
                </a:cubicBezTo>
                <a:cubicBezTo>
                  <a:pt x="10339" y="3889"/>
                  <a:pt x="10343" y="3890"/>
                  <a:pt x="10347" y="3890"/>
                </a:cubicBezTo>
                <a:cubicBezTo>
                  <a:pt x="10372" y="3890"/>
                  <a:pt x="10438" y="3877"/>
                  <a:pt x="10463" y="3877"/>
                </a:cubicBezTo>
                <a:cubicBezTo>
                  <a:pt x="10491" y="3883"/>
                  <a:pt x="10519" y="3883"/>
                  <a:pt x="10525" y="3883"/>
                </a:cubicBezTo>
                <a:lnTo>
                  <a:pt x="10525" y="3877"/>
                </a:lnTo>
                <a:cubicBezTo>
                  <a:pt x="10535" y="3871"/>
                  <a:pt x="10543" y="3868"/>
                  <a:pt x="10549" y="3868"/>
                </a:cubicBezTo>
                <a:cubicBezTo>
                  <a:pt x="10560" y="3868"/>
                  <a:pt x="10565" y="3878"/>
                  <a:pt x="10565" y="3900"/>
                </a:cubicBezTo>
                <a:cubicBezTo>
                  <a:pt x="10576" y="3900"/>
                  <a:pt x="10604" y="3888"/>
                  <a:pt x="10639" y="3871"/>
                </a:cubicBezTo>
                <a:lnTo>
                  <a:pt x="10667" y="3871"/>
                </a:lnTo>
                <a:cubicBezTo>
                  <a:pt x="10701" y="3871"/>
                  <a:pt x="10724" y="3860"/>
                  <a:pt x="10741" y="3837"/>
                </a:cubicBezTo>
                <a:lnTo>
                  <a:pt x="10746" y="3832"/>
                </a:lnTo>
                <a:cubicBezTo>
                  <a:pt x="10752" y="3837"/>
                  <a:pt x="10758" y="3849"/>
                  <a:pt x="10758" y="3860"/>
                </a:cubicBezTo>
                <a:cubicBezTo>
                  <a:pt x="10758" y="3861"/>
                  <a:pt x="10760" y="3861"/>
                  <a:pt x="10761" y="3861"/>
                </a:cubicBezTo>
                <a:cubicBezTo>
                  <a:pt x="10769" y="3861"/>
                  <a:pt x="10787" y="3848"/>
                  <a:pt x="10792" y="3843"/>
                </a:cubicBezTo>
                <a:cubicBezTo>
                  <a:pt x="10800" y="3839"/>
                  <a:pt x="10828" y="3835"/>
                  <a:pt x="10849" y="3835"/>
                </a:cubicBezTo>
                <a:cubicBezTo>
                  <a:pt x="10858" y="3835"/>
                  <a:pt x="10866" y="3836"/>
                  <a:pt x="10871" y="3837"/>
                </a:cubicBezTo>
                <a:cubicBezTo>
                  <a:pt x="10888" y="3843"/>
                  <a:pt x="10951" y="3888"/>
                  <a:pt x="10973" y="3888"/>
                </a:cubicBezTo>
                <a:cubicBezTo>
                  <a:pt x="10996" y="3883"/>
                  <a:pt x="11019" y="3877"/>
                  <a:pt x="11019" y="3871"/>
                </a:cubicBezTo>
                <a:lnTo>
                  <a:pt x="11024" y="3866"/>
                </a:lnTo>
                <a:cubicBezTo>
                  <a:pt x="11030" y="3860"/>
                  <a:pt x="11036" y="3849"/>
                  <a:pt x="11041" y="3849"/>
                </a:cubicBezTo>
                <a:cubicBezTo>
                  <a:pt x="11056" y="3854"/>
                  <a:pt x="11071" y="3867"/>
                  <a:pt x="11085" y="3867"/>
                </a:cubicBezTo>
                <a:cubicBezTo>
                  <a:pt x="11088" y="3867"/>
                  <a:pt x="11090" y="3866"/>
                  <a:pt x="11092" y="3866"/>
                </a:cubicBezTo>
                <a:lnTo>
                  <a:pt x="11109" y="3860"/>
                </a:lnTo>
                <a:cubicBezTo>
                  <a:pt x="11123" y="3860"/>
                  <a:pt x="11166" y="3853"/>
                  <a:pt x="11188" y="3853"/>
                </a:cubicBezTo>
                <a:cubicBezTo>
                  <a:pt x="11194" y="3853"/>
                  <a:pt x="11198" y="3853"/>
                  <a:pt x="11200" y="3854"/>
                </a:cubicBezTo>
                <a:cubicBezTo>
                  <a:pt x="11209" y="3857"/>
                  <a:pt x="11220" y="3859"/>
                  <a:pt x="11232" y="3859"/>
                </a:cubicBezTo>
                <a:cubicBezTo>
                  <a:pt x="11244" y="3859"/>
                  <a:pt x="11257" y="3857"/>
                  <a:pt x="11268" y="3854"/>
                </a:cubicBezTo>
                <a:lnTo>
                  <a:pt x="11291" y="3866"/>
                </a:lnTo>
                <a:lnTo>
                  <a:pt x="11308" y="3871"/>
                </a:lnTo>
                <a:cubicBezTo>
                  <a:pt x="11342" y="3871"/>
                  <a:pt x="11382" y="3860"/>
                  <a:pt x="11410" y="3854"/>
                </a:cubicBezTo>
                <a:lnTo>
                  <a:pt x="11433" y="3849"/>
                </a:lnTo>
                <a:cubicBezTo>
                  <a:pt x="11456" y="3849"/>
                  <a:pt x="11478" y="3860"/>
                  <a:pt x="11507" y="3860"/>
                </a:cubicBezTo>
                <a:cubicBezTo>
                  <a:pt x="11529" y="3860"/>
                  <a:pt x="11552" y="3849"/>
                  <a:pt x="11580" y="3849"/>
                </a:cubicBezTo>
                <a:lnTo>
                  <a:pt x="11620" y="3849"/>
                </a:lnTo>
                <a:cubicBezTo>
                  <a:pt x="11630" y="3843"/>
                  <a:pt x="11646" y="3841"/>
                  <a:pt x="11663" y="3841"/>
                </a:cubicBezTo>
                <a:cubicBezTo>
                  <a:pt x="11703" y="3841"/>
                  <a:pt x="11752" y="3852"/>
                  <a:pt x="11768" y="3860"/>
                </a:cubicBezTo>
                <a:cubicBezTo>
                  <a:pt x="11774" y="3863"/>
                  <a:pt x="11779" y="3864"/>
                  <a:pt x="11785" y="3864"/>
                </a:cubicBezTo>
                <a:cubicBezTo>
                  <a:pt x="11799" y="3864"/>
                  <a:pt x="11809" y="3854"/>
                  <a:pt x="11813" y="3837"/>
                </a:cubicBezTo>
                <a:lnTo>
                  <a:pt x="11836" y="3849"/>
                </a:lnTo>
                <a:cubicBezTo>
                  <a:pt x="11847" y="3857"/>
                  <a:pt x="11854" y="3861"/>
                  <a:pt x="11861" y="3861"/>
                </a:cubicBezTo>
                <a:cubicBezTo>
                  <a:pt x="11867" y="3861"/>
                  <a:pt x="11873" y="3857"/>
                  <a:pt x="11881" y="3849"/>
                </a:cubicBezTo>
                <a:cubicBezTo>
                  <a:pt x="11887" y="3839"/>
                  <a:pt x="11892" y="3835"/>
                  <a:pt x="11898" y="3835"/>
                </a:cubicBezTo>
                <a:cubicBezTo>
                  <a:pt x="11902" y="3835"/>
                  <a:pt x="11907" y="3838"/>
                  <a:pt x="11915" y="3843"/>
                </a:cubicBezTo>
                <a:cubicBezTo>
                  <a:pt x="11919" y="3847"/>
                  <a:pt x="11925" y="3849"/>
                  <a:pt x="11932" y="3849"/>
                </a:cubicBezTo>
                <a:cubicBezTo>
                  <a:pt x="11943" y="3849"/>
                  <a:pt x="11956" y="3844"/>
                  <a:pt x="11966" y="3837"/>
                </a:cubicBezTo>
                <a:lnTo>
                  <a:pt x="12012" y="3809"/>
                </a:lnTo>
                <a:cubicBezTo>
                  <a:pt x="12012" y="3833"/>
                  <a:pt x="12023" y="3843"/>
                  <a:pt x="12033" y="3843"/>
                </a:cubicBezTo>
                <a:cubicBezTo>
                  <a:pt x="12038" y="3843"/>
                  <a:pt x="12042" y="3841"/>
                  <a:pt x="12046" y="3837"/>
                </a:cubicBezTo>
                <a:cubicBezTo>
                  <a:pt x="12051" y="3832"/>
                  <a:pt x="12074" y="3826"/>
                  <a:pt x="12097" y="3826"/>
                </a:cubicBezTo>
                <a:lnTo>
                  <a:pt x="12114" y="3826"/>
                </a:lnTo>
                <a:cubicBezTo>
                  <a:pt x="12114" y="3820"/>
                  <a:pt x="12119" y="3803"/>
                  <a:pt x="12125" y="3786"/>
                </a:cubicBezTo>
                <a:lnTo>
                  <a:pt x="12142" y="3792"/>
                </a:lnTo>
                <a:cubicBezTo>
                  <a:pt x="12170" y="3809"/>
                  <a:pt x="12125" y="3820"/>
                  <a:pt x="12136" y="3832"/>
                </a:cubicBezTo>
                <a:lnTo>
                  <a:pt x="12142" y="3837"/>
                </a:lnTo>
                <a:cubicBezTo>
                  <a:pt x="12142" y="3839"/>
                  <a:pt x="12143" y="3839"/>
                  <a:pt x="12145" y="3839"/>
                </a:cubicBezTo>
                <a:cubicBezTo>
                  <a:pt x="12151" y="3839"/>
                  <a:pt x="12163" y="3833"/>
                  <a:pt x="12176" y="3820"/>
                </a:cubicBezTo>
                <a:lnTo>
                  <a:pt x="12187" y="3809"/>
                </a:lnTo>
                <a:lnTo>
                  <a:pt x="12193" y="3809"/>
                </a:lnTo>
                <a:cubicBezTo>
                  <a:pt x="12205" y="3815"/>
                  <a:pt x="12205" y="3832"/>
                  <a:pt x="12199" y="3837"/>
                </a:cubicBezTo>
                <a:cubicBezTo>
                  <a:pt x="12193" y="3843"/>
                  <a:pt x="12222" y="3843"/>
                  <a:pt x="12233" y="3843"/>
                </a:cubicBezTo>
                <a:cubicBezTo>
                  <a:pt x="12239" y="3843"/>
                  <a:pt x="12278" y="3832"/>
                  <a:pt x="12312" y="3826"/>
                </a:cubicBezTo>
                <a:lnTo>
                  <a:pt x="12369" y="3826"/>
                </a:lnTo>
                <a:cubicBezTo>
                  <a:pt x="12393" y="3826"/>
                  <a:pt x="12422" y="3813"/>
                  <a:pt x="12444" y="3813"/>
                </a:cubicBezTo>
                <a:cubicBezTo>
                  <a:pt x="12447" y="3813"/>
                  <a:pt x="12451" y="3814"/>
                  <a:pt x="12454" y="3815"/>
                </a:cubicBezTo>
                <a:cubicBezTo>
                  <a:pt x="12473" y="3821"/>
                  <a:pt x="12490" y="3825"/>
                  <a:pt x="12507" y="3825"/>
                </a:cubicBezTo>
                <a:cubicBezTo>
                  <a:pt x="12521" y="3825"/>
                  <a:pt x="12535" y="3822"/>
                  <a:pt x="12551" y="3815"/>
                </a:cubicBezTo>
                <a:cubicBezTo>
                  <a:pt x="12559" y="3809"/>
                  <a:pt x="12573" y="3806"/>
                  <a:pt x="12588" y="3806"/>
                </a:cubicBezTo>
                <a:cubicBezTo>
                  <a:pt x="12603" y="3806"/>
                  <a:pt x="12619" y="3809"/>
                  <a:pt x="12630" y="3815"/>
                </a:cubicBezTo>
                <a:lnTo>
                  <a:pt x="12658" y="3832"/>
                </a:lnTo>
                <a:cubicBezTo>
                  <a:pt x="12681" y="3832"/>
                  <a:pt x="12721" y="3815"/>
                  <a:pt x="12738" y="3798"/>
                </a:cubicBezTo>
                <a:lnTo>
                  <a:pt x="12761" y="3792"/>
                </a:lnTo>
                <a:lnTo>
                  <a:pt x="12778" y="3792"/>
                </a:lnTo>
                <a:cubicBezTo>
                  <a:pt x="12784" y="3793"/>
                  <a:pt x="12791" y="3794"/>
                  <a:pt x="12800" y="3794"/>
                </a:cubicBezTo>
                <a:cubicBezTo>
                  <a:pt x="12823" y="3794"/>
                  <a:pt x="12853" y="3789"/>
                  <a:pt x="12874" y="3781"/>
                </a:cubicBezTo>
                <a:lnTo>
                  <a:pt x="12908" y="3786"/>
                </a:lnTo>
                <a:cubicBezTo>
                  <a:pt x="12922" y="3790"/>
                  <a:pt x="12936" y="3792"/>
                  <a:pt x="12952" y="3792"/>
                </a:cubicBezTo>
                <a:cubicBezTo>
                  <a:pt x="13003" y="3792"/>
                  <a:pt x="13063" y="3774"/>
                  <a:pt x="13124" y="3752"/>
                </a:cubicBezTo>
                <a:lnTo>
                  <a:pt x="13135" y="3747"/>
                </a:lnTo>
                <a:cubicBezTo>
                  <a:pt x="13152" y="3752"/>
                  <a:pt x="13197" y="3752"/>
                  <a:pt x="13237" y="3752"/>
                </a:cubicBezTo>
                <a:lnTo>
                  <a:pt x="13266" y="3786"/>
                </a:lnTo>
                <a:cubicBezTo>
                  <a:pt x="13266" y="3788"/>
                  <a:pt x="13267" y="3789"/>
                  <a:pt x="13269" y="3789"/>
                </a:cubicBezTo>
                <a:cubicBezTo>
                  <a:pt x="13275" y="3789"/>
                  <a:pt x="13284" y="3785"/>
                  <a:pt x="13288" y="3781"/>
                </a:cubicBezTo>
                <a:lnTo>
                  <a:pt x="13305" y="3764"/>
                </a:lnTo>
                <a:cubicBezTo>
                  <a:pt x="13310" y="3763"/>
                  <a:pt x="13315" y="3763"/>
                  <a:pt x="13320" y="3763"/>
                </a:cubicBezTo>
                <a:cubicBezTo>
                  <a:pt x="13350" y="3763"/>
                  <a:pt x="13386" y="3772"/>
                  <a:pt x="13406" y="3772"/>
                </a:cubicBezTo>
                <a:cubicBezTo>
                  <a:pt x="13412" y="3772"/>
                  <a:pt x="13416" y="3772"/>
                  <a:pt x="13419" y="3769"/>
                </a:cubicBezTo>
                <a:cubicBezTo>
                  <a:pt x="13433" y="3759"/>
                  <a:pt x="13469" y="3745"/>
                  <a:pt x="13486" y="3745"/>
                </a:cubicBezTo>
                <a:cubicBezTo>
                  <a:pt x="13489" y="3745"/>
                  <a:pt x="13491" y="3746"/>
                  <a:pt x="13492" y="3747"/>
                </a:cubicBezTo>
                <a:cubicBezTo>
                  <a:pt x="13504" y="3747"/>
                  <a:pt x="13527" y="3741"/>
                  <a:pt x="13532" y="3741"/>
                </a:cubicBezTo>
                <a:cubicBezTo>
                  <a:pt x="13532" y="3735"/>
                  <a:pt x="13544" y="3724"/>
                  <a:pt x="13555" y="3712"/>
                </a:cubicBezTo>
                <a:lnTo>
                  <a:pt x="13572" y="3718"/>
                </a:lnTo>
                <a:cubicBezTo>
                  <a:pt x="13581" y="3723"/>
                  <a:pt x="13598" y="3731"/>
                  <a:pt x="13607" y="3731"/>
                </a:cubicBezTo>
                <a:cubicBezTo>
                  <a:pt x="13609" y="3731"/>
                  <a:pt x="13611" y="3731"/>
                  <a:pt x="13612" y="3730"/>
                </a:cubicBezTo>
                <a:lnTo>
                  <a:pt x="13646" y="3701"/>
                </a:lnTo>
                <a:cubicBezTo>
                  <a:pt x="13652" y="3705"/>
                  <a:pt x="13658" y="3706"/>
                  <a:pt x="13663" y="3706"/>
                </a:cubicBezTo>
                <a:cubicBezTo>
                  <a:pt x="13683" y="3706"/>
                  <a:pt x="13697" y="3686"/>
                  <a:pt x="13697" y="3673"/>
                </a:cubicBezTo>
                <a:cubicBezTo>
                  <a:pt x="13691" y="3661"/>
                  <a:pt x="13668" y="3633"/>
                  <a:pt x="13640" y="3616"/>
                </a:cubicBezTo>
                <a:lnTo>
                  <a:pt x="13657" y="3593"/>
                </a:lnTo>
                <a:lnTo>
                  <a:pt x="13680" y="3559"/>
                </a:lnTo>
                <a:cubicBezTo>
                  <a:pt x="13708" y="3582"/>
                  <a:pt x="13736" y="3605"/>
                  <a:pt x="13742" y="3605"/>
                </a:cubicBezTo>
                <a:lnTo>
                  <a:pt x="13759" y="3605"/>
                </a:lnTo>
                <a:cubicBezTo>
                  <a:pt x="13764" y="3600"/>
                  <a:pt x="13815" y="3587"/>
                  <a:pt x="13847" y="3587"/>
                </a:cubicBezTo>
                <a:cubicBezTo>
                  <a:pt x="13853" y="3587"/>
                  <a:pt x="13857" y="3587"/>
                  <a:pt x="13861" y="3588"/>
                </a:cubicBezTo>
                <a:cubicBezTo>
                  <a:pt x="13884" y="3588"/>
                  <a:pt x="13890" y="3633"/>
                  <a:pt x="13878" y="3650"/>
                </a:cubicBezTo>
                <a:cubicBezTo>
                  <a:pt x="13873" y="3661"/>
                  <a:pt x="13867" y="3678"/>
                  <a:pt x="13873" y="3678"/>
                </a:cubicBezTo>
                <a:lnTo>
                  <a:pt x="13878" y="3678"/>
                </a:lnTo>
                <a:cubicBezTo>
                  <a:pt x="13897" y="3674"/>
                  <a:pt x="13922" y="3658"/>
                  <a:pt x="13934" y="3658"/>
                </a:cubicBezTo>
                <a:cubicBezTo>
                  <a:pt x="13937" y="3658"/>
                  <a:pt x="13940" y="3659"/>
                  <a:pt x="13941" y="3661"/>
                </a:cubicBezTo>
                <a:cubicBezTo>
                  <a:pt x="13963" y="3678"/>
                  <a:pt x="14003" y="3661"/>
                  <a:pt x="14003" y="3707"/>
                </a:cubicBezTo>
                <a:cubicBezTo>
                  <a:pt x="14003" y="3707"/>
                  <a:pt x="14009" y="3712"/>
                  <a:pt x="14014" y="3712"/>
                </a:cubicBezTo>
                <a:cubicBezTo>
                  <a:pt x="14035" y="3699"/>
                  <a:pt x="14056" y="3695"/>
                  <a:pt x="14077" y="3695"/>
                </a:cubicBezTo>
                <a:cubicBezTo>
                  <a:pt x="14098" y="3695"/>
                  <a:pt x="14118" y="3698"/>
                  <a:pt x="14139" y="3698"/>
                </a:cubicBezTo>
                <a:cubicBezTo>
                  <a:pt x="14148" y="3698"/>
                  <a:pt x="14158" y="3698"/>
                  <a:pt x="14168" y="3695"/>
                </a:cubicBezTo>
                <a:cubicBezTo>
                  <a:pt x="14207" y="3690"/>
                  <a:pt x="14241" y="3684"/>
                  <a:pt x="14275" y="3678"/>
                </a:cubicBezTo>
                <a:lnTo>
                  <a:pt x="14292" y="3667"/>
                </a:lnTo>
                <a:cubicBezTo>
                  <a:pt x="14301" y="3661"/>
                  <a:pt x="14311" y="3658"/>
                  <a:pt x="14322" y="3658"/>
                </a:cubicBezTo>
                <a:cubicBezTo>
                  <a:pt x="14340" y="3658"/>
                  <a:pt x="14357" y="3666"/>
                  <a:pt x="14361" y="3673"/>
                </a:cubicBezTo>
                <a:cubicBezTo>
                  <a:pt x="14362" y="3674"/>
                  <a:pt x="14364" y="3675"/>
                  <a:pt x="14366" y="3675"/>
                </a:cubicBezTo>
                <a:cubicBezTo>
                  <a:pt x="14380" y="3675"/>
                  <a:pt x="14407" y="3642"/>
                  <a:pt x="14412" y="3622"/>
                </a:cubicBezTo>
                <a:cubicBezTo>
                  <a:pt x="14412" y="3615"/>
                  <a:pt x="14413" y="3612"/>
                  <a:pt x="14414" y="3612"/>
                </a:cubicBezTo>
                <a:cubicBezTo>
                  <a:pt x="14418" y="3612"/>
                  <a:pt x="14423" y="3625"/>
                  <a:pt x="14423" y="3633"/>
                </a:cubicBezTo>
                <a:cubicBezTo>
                  <a:pt x="14425" y="3640"/>
                  <a:pt x="14430" y="3642"/>
                  <a:pt x="14435" y="3642"/>
                </a:cubicBezTo>
                <a:cubicBezTo>
                  <a:pt x="14444" y="3642"/>
                  <a:pt x="14454" y="3637"/>
                  <a:pt x="14457" y="3633"/>
                </a:cubicBezTo>
                <a:cubicBezTo>
                  <a:pt x="14459" y="3632"/>
                  <a:pt x="14460" y="3632"/>
                  <a:pt x="14461" y="3632"/>
                </a:cubicBezTo>
                <a:cubicBezTo>
                  <a:pt x="14471" y="3632"/>
                  <a:pt x="14481" y="3647"/>
                  <a:pt x="14491" y="3667"/>
                </a:cubicBezTo>
                <a:lnTo>
                  <a:pt x="14525" y="3656"/>
                </a:lnTo>
                <a:cubicBezTo>
                  <a:pt x="14538" y="3651"/>
                  <a:pt x="14558" y="3641"/>
                  <a:pt x="14571" y="3641"/>
                </a:cubicBezTo>
                <a:cubicBezTo>
                  <a:pt x="14575" y="3641"/>
                  <a:pt x="14579" y="3642"/>
                  <a:pt x="14582" y="3644"/>
                </a:cubicBezTo>
                <a:cubicBezTo>
                  <a:pt x="14589" y="3648"/>
                  <a:pt x="14595" y="3649"/>
                  <a:pt x="14600" y="3649"/>
                </a:cubicBezTo>
                <a:cubicBezTo>
                  <a:pt x="14612" y="3649"/>
                  <a:pt x="14621" y="3643"/>
                  <a:pt x="14633" y="3639"/>
                </a:cubicBezTo>
                <a:cubicBezTo>
                  <a:pt x="14647" y="3633"/>
                  <a:pt x="14657" y="3630"/>
                  <a:pt x="14669" y="3630"/>
                </a:cubicBezTo>
                <a:cubicBezTo>
                  <a:pt x="14681" y="3630"/>
                  <a:pt x="14695" y="3633"/>
                  <a:pt x="14718" y="3639"/>
                </a:cubicBezTo>
                <a:cubicBezTo>
                  <a:pt x="14735" y="3639"/>
                  <a:pt x="14763" y="3633"/>
                  <a:pt x="14763" y="3627"/>
                </a:cubicBezTo>
                <a:cubicBezTo>
                  <a:pt x="14768" y="3605"/>
                  <a:pt x="14777" y="3598"/>
                  <a:pt x="14786" y="3598"/>
                </a:cubicBezTo>
                <a:cubicBezTo>
                  <a:pt x="14798" y="3598"/>
                  <a:pt x="14813" y="3610"/>
                  <a:pt x="14826" y="3616"/>
                </a:cubicBezTo>
                <a:cubicBezTo>
                  <a:pt x="14833" y="3619"/>
                  <a:pt x="14841" y="3621"/>
                  <a:pt x="14848" y="3621"/>
                </a:cubicBezTo>
                <a:cubicBezTo>
                  <a:pt x="14856" y="3621"/>
                  <a:pt x="14862" y="3617"/>
                  <a:pt x="14866" y="3605"/>
                </a:cubicBezTo>
                <a:cubicBezTo>
                  <a:pt x="14869" y="3587"/>
                  <a:pt x="14875" y="3580"/>
                  <a:pt x="14882" y="3580"/>
                </a:cubicBezTo>
                <a:cubicBezTo>
                  <a:pt x="14889" y="3580"/>
                  <a:pt x="14897" y="3585"/>
                  <a:pt x="14905" y="3593"/>
                </a:cubicBezTo>
                <a:cubicBezTo>
                  <a:pt x="14914" y="3602"/>
                  <a:pt x="14919" y="3616"/>
                  <a:pt x="14928" y="3616"/>
                </a:cubicBezTo>
                <a:cubicBezTo>
                  <a:pt x="14931" y="3616"/>
                  <a:pt x="14935" y="3615"/>
                  <a:pt x="14939" y="3610"/>
                </a:cubicBezTo>
                <a:lnTo>
                  <a:pt x="14951" y="3599"/>
                </a:lnTo>
                <a:cubicBezTo>
                  <a:pt x="14968" y="3582"/>
                  <a:pt x="15002" y="3531"/>
                  <a:pt x="15019" y="3531"/>
                </a:cubicBezTo>
                <a:cubicBezTo>
                  <a:pt x="15036" y="3531"/>
                  <a:pt x="15058" y="3559"/>
                  <a:pt x="15058" y="3571"/>
                </a:cubicBezTo>
                <a:cubicBezTo>
                  <a:pt x="15058" y="3576"/>
                  <a:pt x="15071" y="3579"/>
                  <a:pt x="15090" y="3579"/>
                </a:cubicBezTo>
                <a:cubicBezTo>
                  <a:pt x="15110" y="3579"/>
                  <a:pt x="15135" y="3576"/>
                  <a:pt x="15161" y="3571"/>
                </a:cubicBezTo>
                <a:lnTo>
                  <a:pt x="15212" y="3565"/>
                </a:lnTo>
                <a:lnTo>
                  <a:pt x="15217" y="3565"/>
                </a:lnTo>
                <a:cubicBezTo>
                  <a:pt x="15223" y="3554"/>
                  <a:pt x="15240" y="3537"/>
                  <a:pt x="15251" y="3520"/>
                </a:cubicBezTo>
                <a:lnTo>
                  <a:pt x="15263" y="3537"/>
                </a:lnTo>
                <a:cubicBezTo>
                  <a:pt x="15279" y="3553"/>
                  <a:pt x="15291" y="3560"/>
                  <a:pt x="15305" y="3560"/>
                </a:cubicBezTo>
                <a:cubicBezTo>
                  <a:pt x="15316" y="3560"/>
                  <a:pt x="15327" y="3555"/>
                  <a:pt x="15342" y="3548"/>
                </a:cubicBezTo>
                <a:cubicBezTo>
                  <a:pt x="15382" y="3531"/>
                  <a:pt x="15433" y="3537"/>
                  <a:pt x="15478" y="3525"/>
                </a:cubicBezTo>
                <a:lnTo>
                  <a:pt x="15490" y="3525"/>
                </a:lnTo>
                <a:cubicBezTo>
                  <a:pt x="15495" y="3514"/>
                  <a:pt x="15508" y="3510"/>
                  <a:pt x="15521" y="3510"/>
                </a:cubicBezTo>
                <a:cubicBezTo>
                  <a:pt x="15534" y="3510"/>
                  <a:pt x="15546" y="3514"/>
                  <a:pt x="15552" y="3520"/>
                </a:cubicBezTo>
                <a:cubicBezTo>
                  <a:pt x="15553" y="3520"/>
                  <a:pt x="15554" y="3520"/>
                  <a:pt x="15555" y="3520"/>
                </a:cubicBezTo>
                <a:cubicBezTo>
                  <a:pt x="15565" y="3520"/>
                  <a:pt x="15575" y="3490"/>
                  <a:pt x="15575" y="3474"/>
                </a:cubicBezTo>
                <a:cubicBezTo>
                  <a:pt x="15575" y="3451"/>
                  <a:pt x="15569" y="3412"/>
                  <a:pt x="15569" y="3395"/>
                </a:cubicBezTo>
                <a:cubicBezTo>
                  <a:pt x="15571" y="3389"/>
                  <a:pt x="15574" y="3387"/>
                  <a:pt x="15577" y="3387"/>
                </a:cubicBezTo>
                <a:cubicBezTo>
                  <a:pt x="15584" y="3387"/>
                  <a:pt x="15592" y="3397"/>
                  <a:pt x="15592" y="3400"/>
                </a:cubicBezTo>
                <a:cubicBezTo>
                  <a:pt x="15593" y="3401"/>
                  <a:pt x="15594" y="3402"/>
                  <a:pt x="15596" y="3402"/>
                </a:cubicBezTo>
                <a:cubicBezTo>
                  <a:pt x="15607" y="3402"/>
                  <a:pt x="15633" y="3388"/>
                  <a:pt x="15643" y="3383"/>
                </a:cubicBezTo>
                <a:cubicBezTo>
                  <a:pt x="15645" y="3382"/>
                  <a:pt x="15647" y="3382"/>
                  <a:pt x="15648" y="3382"/>
                </a:cubicBezTo>
                <a:cubicBezTo>
                  <a:pt x="15662" y="3382"/>
                  <a:pt x="15671" y="3419"/>
                  <a:pt x="15671" y="3429"/>
                </a:cubicBezTo>
                <a:cubicBezTo>
                  <a:pt x="15671" y="3440"/>
                  <a:pt x="15677" y="3451"/>
                  <a:pt x="15683" y="3451"/>
                </a:cubicBezTo>
                <a:lnTo>
                  <a:pt x="15688" y="3451"/>
                </a:lnTo>
                <a:cubicBezTo>
                  <a:pt x="15705" y="3457"/>
                  <a:pt x="15728" y="3469"/>
                  <a:pt x="15745" y="3469"/>
                </a:cubicBezTo>
                <a:lnTo>
                  <a:pt x="15768" y="3474"/>
                </a:lnTo>
                <a:cubicBezTo>
                  <a:pt x="15790" y="3469"/>
                  <a:pt x="15813" y="3463"/>
                  <a:pt x="15819" y="3457"/>
                </a:cubicBezTo>
                <a:cubicBezTo>
                  <a:pt x="15819" y="3457"/>
                  <a:pt x="15847" y="3395"/>
                  <a:pt x="15870" y="3389"/>
                </a:cubicBezTo>
                <a:cubicBezTo>
                  <a:pt x="15898" y="3389"/>
                  <a:pt x="15887" y="3412"/>
                  <a:pt x="15881" y="3423"/>
                </a:cubicBezTo>
                <a:cubicBezTo>
                  <a:pt x="15873" y="3431"/>
                  <a:pt x="15880" y="3437"/>
                  <a:pt x="15900" y="3437"/>
                </a:cubicBezTo>
                <a:cubicBezTo>
                  <a:pt x="15907" y="3437"/>
                  <a:pt x="15916" y="3436"/>
                  <a:pt x="15927" y="3434"/>
                </a:cubicBezTo>
                <a:lnTo>
                  <a:pt x="15955" y="3446"/>
                </a:lnTo>
                <a:lnTo>
                  <a:pt x="15995" y="3457"/>
                </a:lnTo>
                <a:cubicBezTo>
                  <a:pt x="16023" y="3434"/>
                  <a:pt x="16063" y="3417"/>
                  <a:pt x="16085" y="3417"/>
                </a:cubicBezTo>
                <a:lnTo>
                  <a:pt x="16108" y="3423"/>
                </a:lnTo>
                <a:lnTo>
                  <a:pt x="16114" y="3423"/>
                </a:lnTo>
                <a:cubicBezTo>
                  <a:pt x="16125" y="3423"/>
                  <a:pt x="16131" y="3417"/>
                  <a:pt x="16131" y="3406"/>
                </a:cubicBezTo>
                <a:cubicBezTo>
                  <a:pt x="16114" y="3395"/>
                  <a:pt x="16102" y="3383"/>
                  <a:pt x="16085" y="3378"/>
                </a:cubicBezTo>
                <a:lnTo>
                  <a:pt x="16068" y="3372"/>
                </a:lnTo>
                <a:cubicBezTo>
                  <a:pt x="16051" y="3372"/>
                  <a:pt x="16034" y="3366"/>
                  <a:pt x="16034" y="3361"/>
                </a:cubicBezTo>
                <a:cubicBezTo>
                  <a:pt x="16034" y="3361"/>
                  <a:pt x="16085" y="3338"/>
                  <a:pt x="16108" y="3327"/>
                </a:cubicBezTo>
                <a:cubicBezTo>
                  <a:pt x="16131" y="3321"/>
                  <a:pt x="16136" y="3298"/>
                  <a:pt x="16136" y="3293"/>
                </a:cubicBezTo>
                <a:cubicBezTo>
                  <a:pt x="16131" y="3287"/>
                  <a:pt x="16102" y="3270"/>
                  <a:pt x="16080" y="3259"/>
                </a:cubicBezTo>
                <a:cubicBezTo>
                  <a:pt x="16074" y="3256"/>
                  <a:pt x="16067" y="3251"/>
                  <a:pt x="16061" y="3247"/>
                </a:cubicBezTo>
                <a:lnTo>
                  <a:pt x="16061" y="3247"/>
                </a:lnTo>
                <a:cubicBezTo>
                  <a:pt x="16074" y="3240"/>
                  <a:pt x="16088" y="3236"/>
                  <a:pt x="16102" y="3236"/>
                </a:cubicBezTo>
                <a:lnTo>
                  <a:pt x="16102" y="3225"/>
                </a:lnTo>
                <a:lnTo>
                  <a:pt x="16102" y="3213"/>
                </a:lnTo>
                <a:cubicBezTo>
                  <a:pt x="16097" y="3202"/>
                  <a:pt x="16125" y="3196"/>
                  <a:pt x="16136" y="3196"/>
                </a:cubicBezTo>
                <a:cubicBezTo>
                  <a:pt x="16153" y="3196"/>
                  <a:pt x="16165" y="3202"/>
                  <a:pt x="16165" y="3202"/>
                </a:cubicBezTo>
                <a:cubicBezTo>
                  <a:pt x="16165" y="3202"/>
                  <a:pt x="16148" y="3242"/>
                  <a:pt x="16142" y="3259"/>
                </a:cubicBezTo>
                <a:cubicBezTo>
                  <a:pt x="16136" y="3270"/>
                  <a:pt x="16148" y="3287"/>
                  <a:pt x="16165" y="3293"/>
                </a:cubicBezTo>
                <a:lnTo>
                  <a:pt x="16171" y="3270"/>
                </a:lnTo>
                <a:cubicBezTo>
                  <a:pt x="16171" y="3259"/>
                  <a:pt x="16165" y="3247"/>
                  <a:pt x="16171" y="3242"/>
                </a:cubicBezTo>
                <a:lnTo>
                  <a:pt x="16176" y="3236"/>
                </a:lnTo>
                <a:cubicBezTo>
                  <a:pt x="16180" y="3234"/>
                  <a:pt x="16183" y="3234"/>
                  <a:pt x="16186" y="3234"/>
                </a:cubicBezTo>
                <a:cubicBezTo>
                  <a:pt x="16193" y="3234"/>
                  <a:pt x="16199" y="3238"/>
                  <a:pt x="16199" y="3242"/>
                </a:cubicBezTo>
                <a:lnTo>
                  <a:pt x="16193" y="3247"/>
                </a:lnTo>
                <a:lnTo>
                  <a:pt x="16193" y="3253"/>
                </a:lnTo>
                <a:cubicBezTo>
                  <a:pt x="16193" y="3259"/>
                  <a:pt x="16205" y="3276"/>
                  <a:pt x="16222" y="3293"/>
                </a:cubicBezTo>
                <a:lnTo>
                  <a:pt x="16239" y="3304"/>
                </a:lnTo>
                <a:lnTo>
                  <a:pt x="16250" y="3315"/>
                </a:lnTo>
                <a:cubicBezTo>
                  <a:pt x="16251" y="3316"/>
                  <a:pt x="16252" y="3316"/>
                  <a:pt x="16253" y="3316"/>
                </a:cubicBezTo>
                <a:cubicBezTo>
                  <a:pt x="16266" y="3316"/>
                  <a:pt x="16261" y="3275"/>
                  <a:pt x="16256" y="3264"/>
                </a:cubicBezTo>
                <a:cubicBezTo>
                  <a:pt x="16250" y="3247"/>
                  <a:pt x="16267" y="3225"/>
                  <a:pt x="16278" y="3219"/>
                </a:cubicBezTo>
                <a:cubicBezTo>
                  <a:pt x="16290" y="3213"/>
                  <a:pt x="16244" y="3208"/>
                  <a:pt x="16227" y="3208"/>
                </a:cubicBezTo>
                <a:cubicBezTo>
                  <a:pt x="16216" y="3202"/>
                  <a:pt x="16210" y="3196"/>
                  <a:pt x="16222" y="3185"/>
                </a:cubicBezTo>
                <a:lnTo>
                  <a:pt x="16227" y="3179"/>
                </a:lnTo>
                <a:lnTo>
                  <a:pt x="16273" y="3139"/>
                </a:lnTo>
                <a:cubicBezTo>
                  <a:pt x="16292" y="3159"/>
                  <a:pt x="16331" y="3182"/>
                  <a:pt x="16346" y="3182"/>
                </a:cubicBezTo>
                <a:cubicBezTo>
                  <a:pt x="16349" y="3182"/>
                  <a:pt x="16351" y="3181"/>
                  <a:pt x="16352" y="3179"/>
                </a:cubicBezTo>
                <a:cubicBezTo>
                  <a:pt x="16358" y="3173"/>
                  <a:pt x="16380" y="3151"/>
                  <a:pt x="16409" y="3128"/>
                </a:cubicBezTo>
                <a:lnTo>
                  <a:pt x="16420" y="3134"/>
                </a:lnTo>
                <a:lnTo>
                  <a:pt x="16466" y="3156"/>
                </a:lnTo>
                <a:cubicBezTo>
                  <a:pt x="16494" y="3128"/>
                  <a:pt x="16494" y="3100"/>
                  <a:pt x="16460" y="3094"/>
                </a:cubicBezTo>
                <a:lnTo>
                  <a:pt x="16437" y="3088"/>
                </a:lnTo>
                <a:lnTo>
                  <a:pt x="16420" y="3077"/>
                </a:lnTo>
                <a:cubicBezTo>
                  <a:pt x="16413" y="3067"/>
                  <a:pt x="16399" y="3063"/>
                  <a:pt x="16382" y="3063"/>
                </a:cubicBezTo>
                <a:cubicBezTo>
                  <a:pt x="16362" y="3063"/>
                  <a:pt x="16337" y="3070"/>
                  <a:pt x="16318" y="3083"/>
                </a:cubicBezTo>
                <a:lnTo>
                  <a:pt x="16284" y="3094"/>
                </a:lnTo>
                <a:lnTo>
                  <a:pt x="16239" y="3105"/>
                </a:lnTo>
                <a:cubicBezTo>
                  <a:pt x="16220" y="3069"/>
                  <a:pt x="16199" y="3044"/>
                  <a:pt x="16182" y="3044"/>
                </a:cubicBezTo>
                <a:cubicBezTo>
                  <a:pt x="16178" y="3044"/>
                  <a:pt x="16174" y="3045"/>
                  <a:pt x="16171" y="3049"/>
                </a:cubicBezTo>
                <a:lnTo>
                  <a:pt x="16159" y="3060"/>
                </a:lnTo>
                <a:lnTo>
                  <a:pt x="16142" y="3060"/>
                </a:lnTo>
                <a:cubicBezTo>
                  <a:pt x="16136" y="3054"/>
                  <a:pt x="16131" y="3043"/>
                  <a:pt x="16131" y="3037"/>
                </a:cubicBezTo>
                <a:lnTo>
                  <a:pt x="16131" y="3032"/>
                </a:lnTo>
                <a:cubicBezTo>
                  <a:pt x="16136" y="3026"/>
                  <a:pt x="16142" y="3003"/>
                  <a:pt x="16148" y="2975"/>
                </a:cubicBezTo>
                <a:lnTo>
                  <a:pt x="16148" y="2975"/>
                </a:lnTo>
                <a:lnTo>
                  <a:pt x="16102" y="2981"/>
                </a:lnTo>
                <a:cubicBezTo>
                  <a:pt x="16091" y="2981"/>
                  <a:pt x="16080" y="2981"/>
                  <a:pt x="16074" y="2975"/>
                </a:cubicBezTo>
                <a:lnTo>
                  <a:pt x="16051" y="2964"/>
                </a:lnTo>
                <a:cubicBezTo>
                  <a:pt x="16040" y="2975"/>
                  <a:pt x="16012" y="2992"/>
                  <a:pt x="15983" y="3003"/>
                </a:cubicBezTo>
                <a:lnTo>
                  <a:pt x="15955" y="3015"/>
                </a:lnTo>
                <a:lnTo>
                  <a:pt x="15949" y="3015"/>
                </a:lnTo>
                <a:cubicBezTo>
                  <a:pt x="15944" y="3015"/>
                  <a:pt x="15938" y="3020"/>
                  <a:pt x="15938" y="3032"/>
                </a:cubicBezTo>
                <a:lnTo>
                  <a:pt x="15944" y="3037"/>
                </a:lnTo>
                <a:lnTo>
                  <a:pt x="15955" y="3043"/>
                </a:lnTo>
                <a:cubicBezTo>
                  <a:pt x="15966" y="3049"/>
                  <a:pt x="15955" y="3060"/>
                  <a:pt x="15949" y="3066"/>
                </a:cubicBezTo>
                <a:cubicBezTo>
                  <a:pt x="15944" y="3066"/>
                  <a:pt x="15955" y="3077"/>
                  <a:pt x="15966" y="3083"/>
                </a:cubicBezTo>
                <a:cubicBezTo>
                  <a:pt x="15972" y="3083"/>
                  <a:pt x="15966" y="3100"/>
                  <a:pt x="15944" y="3117"/>
                </a:cubicBezTo>
                <a:lnTo>
                  <a:pt x="15932" y="3111"/>
                </a:lnTo>
                <a:cubicBezTo>
                  <a:pt x="15921" y="3111"/>
                  <a:pt x="15904" y="3094"/>
                  <a:pt x="15898" y="3077"/>
                </a:cubicBezTo>
                <a:lnTo>
                  <a:pt x="15887" y="3049"/>
                </a:lnTo>
                <a:cubicBezTo>
                  <a:pt x="15883" y="3027"/>
                  <a:pt x="15870" y="3019"/>
                  <a:pt x="15860" y="3019"/>
                </a:cubicBezTo>
                <a:cubicBezTo>
                  <a:pt x="15854" y="3019"/>
                  <a:pt x="15849" y="3022"/>
                  <a:pt x="15847" y="3026"/>
                </a:cubicBezTo>
                <a:cubicBezTo>
                  <a:pt x="15846" y="3027"/>
                  <a:pt x="15844" y="3027"/>
                  <a:pt x="15843" y="3027"/>
                </a:cubicBezTo>
                <a:cubicBezTo>
                  <a:pt x="15834" y="3027"/>
                  <a:pt x="15829" y="3010"/>
                  <a:pt x="15824" y="2981"/>
                </a:cubicBezTo>
                <a:lnTo>
                  <a:pt x="15853" y="2964"/>
                </a:lnTo>
                <a:cubicBezTo>
                  <a:pt x="15887" y="2947"/>
                  <a:pt x="15927" y="2941"/>
                  <a:pt x="15938" y="2895"/>
                </a:cubicBezTo>
                <a:cubicBezTo>
                  <a:pt x="15938" y="2890"/>
                  <a:pt x="15955" y="2890"/>
                  <a:pt x="15961" y="2890"/>
                </a:cubicBezTo>
                <a:cubicBezTo>
                  <a:pt x="15983" y="2901"/>
                  <a:pt x="16006" y="2907"/>
                  <a:pt x="16012" y="2924"/>
                </a:cubicBezTo>
                <a:cubicBezTo>
                  <a:pt x="16016" y="2944"/>
                  <a:pt x="16028" y="2947"/>
                  <a:pt x="16040" y="2947"/>
                </a:cubicBezTo>
                <a:cubicBezTo>
                  <a:pt x="16044" y="2947"/>
                  <a:pt x="16048" y="2947"/>
                  <a:pt x="16051" y="2947"/>
                </a:cubicBezTo>
                <a:cubicBezTo>
                  <a:pt x="16080" y="2941"/>
                  <a:pt x="16108" y="2930"/>
                  <a:pt x="16125" y="2918"/>
                </a:cubicBezTo>
                <a:cubicBezTo>
                  <a:pt x="16138" y="2912"/>
                  <a:pt x="16147" y="2909"/>
                  <a:pt x="16153" y="2909"/>
                </a:cubicBezTo>
                <a:cubicBezTo>
                  <a:pt x="16163" y="2909"/>
                  <a:pt x="16167" y="2917"/>
                  <a:pt x="16171" y="2935"/>
                </a:cubicBezTo>
                <a:lnTo>
                  <a:pt x="16171" y="2952"/>
                </a:lnTo>
                <a:cubicBezTo>
                  <a:pt x="16188" y="2941"/>
                  <a:pt x="16239" y="2873"/>
                  <a:pt x="16256" y="2856"/>
                </a:cubicBezTo>
                <a:cubicBezTo>
                  <a:pt x="16261" y="2851"/>
                  <a:pt x="16267" y="2850"/>
                  <a:pt x="16273" y="2850"/>
                </a:cubicBezTo>
                <a:cubicBezTo>
                  <a:pt x="16288" y="2850"/>
                  <a:pt x="16301" y="2864"/>
                  <a:pt x="16301" y="2873"/>
                </a:cubicBezTo>
                <a:cubicBezTo>
                  <a:pt x="16304" y="2878"/>
                  <a:pt x="16307" y="2881"/>
                  <a:pt x="16312" y="2881"/>
                </a:cubicBezTo>
                <a:cubicBezTo>
                  <a:pt x="16317" y="2881"/>
                  <a:pt x="16323" y="2876"/>
                  <a:pt x="16329" y="2867"/>
                </a:cubicBezTo>
                <a:lnTo>
                  <a:pt x="16341" y="2856"/>
                </a:lnTo>
                <a:cubicBezTo>
                  <a:pt x="16352" y="2850"/>
                  <a:pt x="16363" y="2827"/>
                  <a:pt x="16358" y="2822"/>
                </a:cubicBezTo>
                <a:lnTo>
                  <a:pt x="16352" y="2810"/>
                </a:lnTo>
                <a:cubicBezTo>
                  <a:pt x="16346" y="2793"/>
                  <a:pt x="16335" y="2776"/>
                  <a:pt x="16329" y="2776"/>
                </a:cubicBezTo>
                <a:lnTo>
                  <a:pt x="16324" y="2759"/>
                </a:lnTo>
                <a:cubicBezTo>
                  <a:pt x="16324" y="2752"/>
                  <a:pt x="16317" y="2747"/>
                  <a:pt x="16307" y="2747"/>
                </a:cubicBezTo>
                <a:cubicBezTo>
                  <a:pt x="16300" y="2747"/>
                  <a:pt x="16293" y="2749"/>
                  <a:pt x="16284" y="2754"/>
                </a:cubicBezTo>
                <a:lnTo>
                  <a:pt x="16284" y="2731"/>
                </a:lnTo>
                <a:lnTo>
                  <a:pt x="16284" y="2691"/>
                </a:lnTo>
                <a:cubicBezTo>
                  <a:pt x="16256" y="2663"/>
                  <a:pt x="16250" y="2640"/>
                  <a:pt x="16273" y="2634"/>
                </a:cubicBezTo>
                <a:lnTo>
                  <a:pt x="16273" y="2634"/>
                </a:lnTo>
                <a:lnTo>
                  <a:pt x="16290" y="2646"/>
                </a:lnTo>
                <a:cubicBezTo>
                  <a:pt x="16298" y="2651"/>
                  <a:pt x="16305" y="2656"/>
                  <a:pt x="16312" y="2656"/>
                </a:cubicBezTo>
                <a:cubicBezTo>
                  <a:pt x="16318" y="2656"/>
                  <a:pt x="16324" y="2651"/>
                  <a:pt x="16329" y="2640"/>
                </a:cubicBezTo>
                <a:cubicBezTo>
                  <a:pt x="16346" y="2623"/>
                  <a:pt x="16363" y="2629"/>
                  <a:pt x="16380" y="2623"/>
                </a:cubicBezTo>
                <a:cubicBezTo>
                  <a:pt x="16397" y="2623"/>
                  <a:pt x="16409" y="2606"/>
                  <a:pt x="16420" y="2595"/>
                </a:cubicBezTo>
                <a:cubicBezTo>
                  <a:pt x="16420" y="2595"/>
                  <a:pt x="16420" y="2589"/>
                  <a:pt x="16420" y="2589"/>
                </a:cubicBezTo>
                <a:lnTo>
                  <a:pt x="16420" y="2583"/>
                </a:lnTo>
                <a:cubicBezTo>
                  <a:pt x="16420" y="2572"/>
                  <a:pt x="16454" y="2532"/>
                  <a:pt x="16466" y="2521"/>
                </a:cubicBezTo>
                <a:cubicBezTo>
                  <a:pt x="16483" y="2504"/>
                  <a:pt x="16460" y="2493"/>
                  <a:pt x="16454" y="2493"/>
                </a:cubicBezTo>
                <a:cubicBezTo>
                  <a:pt x="16449" y="2493"/>
                  <a:pt x="16397" y="2459"/>
                  <a:pt x="16409" y="2447"/>
                </a:cubicBezTo>
                <a:cubicBezTo>
                  <a:pt x="16414" y="2442"/>
                  <a:pt x="16431" y="2419"/>
                  <a:pt x="16437" y="2402"/>
                </a:cubicBezTo>
                <a:lnTo>
                  <a:pt x="16437" y="2379"/>
                </a:lnTo>
                <a:lnTo>
                  <a:pt x="16437" y="2362"/>
                </a:lnTo>
                <a:cubicBezTo>
                  <a:pt x="16452" y="2342"/>
                  <a:pt x="16471" y="2327"/>
                  <a:pt x="16487" y="2327"/>
                </a:cubicBezTo>
                <a:cubicBezTo>
                  <a:pt x="16489" y="2327"/>
                  <a:pt x="16492" y="2327"/>
                  <a:pt x="16494" y="2328"/>
                </a:cubicBezTo>
                <a:lnTo>
                  <a:pt x="16511" y="2328"/>
                </a:lnTo>
                <a:cubicBezTo>
                  <a:pt x="16511" y="2334"/>
                  <a:pt x="16477" y="2425"/>
                  <a:pt x="16494" y="2442"/>
                </a:cubicBezTo>
                <a:cubicBezTo>
                  <a:pt x="16511" y="2459"/>
                  <a:pt x="16534" y="2464"/>
                  <a:pt x="16534" y="2464"/>
                </a:cubicBezTo>
                <a:cubicBezTo>
                  <a:pt x="16539" y="2459"/>
                  <a:pt x="16545" y="2459"/>
                  <a:pt x="16551" y="2453"/>
                </a:cubicBezTo>
                <a:lnTo>
                  <a:pt x="16562" y="2453"/>
                </a:lnTo>
                <a:cubicBezTo>
                  <a:pt x="16579" y="2459"/>
                  <a:pt x="16636" y="2493"/>
                  <a:pt x="16647" y="2498"/>
                </a:cubicBezTo>
                <a:cubicBezTo>
                  <a:pt x="16650" y="2500"/>
                  <a:pt x="16652" y="2501"/>
                  <a:pt x="16654" y="2501"/>
                </a:cubicBezTo>
                <a:cubicBezTo>
                  <a:pt x="16666" y="2501"/>
                  <a:pt x="16669" y="2476"/>
                  <a:pt x="16664" y="2447"/>
                </a:cubicBezTo>
                <a:lnTo>
                  <a:pt x="16670" y="2425"/>
                </a:lnTo>
                <a:lnTo>
                  <a:pt x="16681" y="2408"/>
                </a:lnTo>
                <a:cubicBezTo>
                  <a:pt x="16686" y="2405"/>
                  <a:pt x="16692" y="2404"/>
                  <a:pt x="16696" y="2404"/>
                </a:cubicBezTo>
                <a:cubicBezTo>
                  <a:pt x="16721" y="2404"/>
                  <a:pt x="16735" y="2437"/>
                  <a:pt x="16721" y="2442"/>
                </a:cubicBezTo>
                <a:cubicBezTo>
                  <a:pt x="16704" y="2442"/>
                  <a:pt x="16698" y="2453"/>
                  <a:pt x="16710" y="2464"/>
                </a:cubicBezTo>
                <a:lnTo>
                  <a:pt x="16727" y="2459"/>
                </a:lnTo>
                <a:lnTo>
                  <a:pt x="16766" y="2453"/>
                </a:lnTo>
                <a:cubicBezTo>
                  <a:pt x="16806" y="2476"/>
                  <a:pt x="16846" y="2504"/>
                  <a:pt x="16857" y="2510"/>
                </a:cubicBezTo>
                <a:lnTo>
                  <a:pt x="16863" y="2510"/>
                </a:lnTo>
                <a:cubicBezTo>
                  <a:pt x="16868" y="2510"/>
                  <a:pt x="16880" y="2498"/>
                  <a:pt x="16880" y="2493"/>
                </a:cubicBezTo>
                <a:lnTo>
                  <a:pt x="16880" y="2476"/>
                </a:lnTo>
                <a:cubicBezTo>
                  <a:pt x="16880" y="2459"/>
                  <a:pt x="16925" y="2430"/>
                  <a:pt x="16942" y="2425"/>
                </a:cubicBezTo>
                <a:cubicBezTo>
                  <a:pt x="16944" y="2424"/>
                  <a:pt x="16945" y="2424"/>
                  <a:pt x="16946" y="2424"/>
                </a:cubicBezTo>
                <a:cubicBezTo>
                  <a:pt x="16960" y="2424"/>
                  <a:pt x="16964" y="2448"/>
                  <a:pt x="16959" y="2459"/>
                </a:cubicBezTo>
                <a:cubicBezTo>
                  <a:pt x="16959" y="2461"/>
                  <a:pt x="16960" y="2462"/>
                  <a:pt x="16962" y="2462"/>
                </a:cubicBezTo>
                <a:cubicBezTo>
                  <a:pt x="16970" y="2462"/>
                  <a:pt x="16990" y="2446"/>
                  <a:pt x="16999" y="2442"/>
                </a:cubicBezTo>
                <a:cubicBezTo>
                  <a:pt x="17005" y="2436"/>
                  <a:pt x="16993" y="2390"/>
                  <a:pt x="16988" y="2373"/>
                </a:cubicBezTo>
                <a:cubicBezTo>
                  <a:pt x="16982" y="2356"/>
                  <a:pt x="16976" y="2339"/>
                  <a:pt x="16976" y="2334"/>
                </a:cubicBezTo>
                <a:lnTo>
                  <a:pt x="16976" y="2328"/>
                </a:lnTo>
                <a:cubicBezTo>
                  <a:pt x="16986" y="2315"/>
                  <a:pt x="17006" y="2308"/>
                  <a:pt x="17025" y="2308"/>
                </a:cubicBezTo>
                <a:cubicBezTo>
                  <a:pt x="17040" y="2308"/>
                  <a:pt x="17054" y="2312"/>
                  <a:pt x="17061" y="2322"/>
                </a:cubicBezTo>
                <a:lnTo>
                  <a:pt x="17073" y="2334"/>
                </a:lnTo>
                <a:cubicBezTo>
                  <a:pt x="17074" y="2337"/>
                  <a:pt x="17075" y="2338"/>
                  <a:pt x="17078" y="2338"/>
                </a:cubicBezTo>
                <a:cubicBezTo>
                  <a:pt x="17086" y="2338"/>
                  <a:pt x="17102" y="2315"/>
                  <a:pt x="17107" y="2305"/>
                </a:cubicBezTo>
                <a:cubicBezTo>
                  <a:pt x="17108" y="2303"/>
                  <a:pt x="17110" y="2302"/>
                  <a:pt x="17111" y="2302"/>
                </a:cubicBezTo>
                <a:cubicBezTo>
                  <a:pt x="17119" y="2302"/>
                  <a:pt x="17124" y="2343"/>
                  <a:pt x="17124" y="2362"/>
                </a:cubicBezTo>
                <a:cubicBezTo>
                  <a:pt x="17124" y="2379"/>
                  <a:pt x="17095" y="2402"/>
                  <a:pt x="17090" y="2402"/>
                </a:cubicBezTo>
                <a:cubicBezTo>
                  <a:pt x="17078" y="2402"/>
                  <a:pt x="17095" y="2408"/>
                  <a:pt x="17124" y="2419"/>
                </a:cubicBezTo>
                <a:lnTo>
                  <a:pt x="17146" y="2413"/>
                </a:lnTo>
                <a:lnTo>
                  <a:pt x="17158" y="2413"/>
                </a:lnTo>
                <a:cubicBezTo>
                  <a:pt x="17163" y="2408"/>
                  <a:pt x="17175" y="2385"/>
                  <a:pt x="17186" y="2373"/>
                </a:cubicBezTo>
                <a:lnTo>
                  <a:pt x="17197" y="2379"/>
                </a:lnTo>
                <a:lnTo>
                  <a:pt x="17214" y="2396"/>
                </a:lnTo>
                <a:cubicBezTo>
                  <a:pt x="17229" y="2415"/>
                  <a:pt x="17243" y="2426"/>
                  <a:pt x="17250" y="2426"/>
                </a:cubicBezTo>
                <a:cubicBezTo>
                  <a:pt x="17252" y="2426"/>
                  <a:pt x="17253" y="2426"/>
                  <a:pt x="17254" y="2425"/>
                </a:cubicBezTo>
                <a:lnTo>
                  <a:pt x="17254" y="2425"/>
                </a:lnTo>
                <a:lnTo>
                  <a:pt x="17243" y="2447"/>
                </a:lnTo>
                <a:cubicBezTo>
                  <a:pt x="17249" y="2442"/>
                  <a:pt x="17266" y="2413"/>
                  <a:pt x="17277" y="2385"/>
                </a:cubicBezTo>
                <a:lnTo>
                  <a:pt x="17294" y="2402"/>
                </a:lnTo>
                <a:lnTo>
                  <a:pt x="17339" y="2430"/>
                </a:lnTo>
                <a:cubicBezTo>
                  <a:pt x="17373" y="2408"/>
                  <a:pt x="17373" y="2351"/>
                  <a:pt x="17373" y="2334"/>
                </a:cubicBezTo>
                <a:cubicBezTo>
                  <a:pt x="17373" y="2322"/>
                  <a:pt x="17368" y="2288"/>
                  <a:pt x="17362" y="2283"/>
                </a:cubicBezTo>
                <a:cubicBezTo>
                  <a:pt x="17356" y="2277"/>
                  <a:pt x="17362" y="2266"/>
                  <a:pt x="17362" y="2266"/>
                </a:cubicBezTo>
                <a:cubicBezTo>
                  <a:pt x="17363" y="2265"/>
                  <a:pt x="17363" y="2265"/>
                  <a:pt x="17364" y="2265"/>
                </a:cubicBezTo>
                <a:cubicBezTo>
                  <a:pt x="17373" y="2265"/>
                  <a:pt x="17397" y="2289"/>
                  <a:pt x="17407" y="2294"/>
                </a:cubicBezTo>
                <a:cubicBezTo>
                  <a:pt x="17419" y="2305"/>
                  <a:pt x="17402" y="2351"/>
                  <a:pt x="17413" y="2362"/>
                </a:cubicBezTo>
                <a:cubicBezTo>
                  <a:pt x="17419" y="2365"/>
                  <a:pt x="17430" y="2366"/>
                  <a:pt x="17441" y="2366"/>
                </a:cubicBezTo>
                <a:cubicBezTo>
                  <a:pt x="17451" y="2366"/>
                  <a:pt x="17461" y="2365"/>
                  <a:pt x="17464" y="2362"/>
                </a:cubicBezTo>
                <a:cubicBezTo>
                  <a:pt x="17470" y="2356"/>
                  <a:pt x="17475" y="2339"/>
                  <a:pt x="17470" y="2317"/>
                </a:cubicBezTo>
                <a:lnTo>
                  <a:pt x="17475" y="2305"/>
                </a:lnTo>
                <a:cubicBezTo>
                  <a:pt x="17492" y="2288"/>
                  <a:pt x="17498" y="2266"/>
                  <a:pt x="17532" y="2266"/>
                </a:cubicBezTo>
                <a:cubicBezTo>
                  <a:pt x="17538" y="2260"/>
                  <a:pt x="17521" y="2249"/>
                  <a:pt x="17515" y="2243"/>
                </a:cubicBezTo>
                <a:cubicBezTo>
                  <a:pt x="17510" y="2243"/>
                  <a:pt x="17536" y="2207"/>
                  <a:pt x="17554" y="2207"/>
                </a:cubicBezTo>
                <a:cubicBezTo>
                  <a:pt x="17557" y="2207"/>
                  <a:pt x="17559" y="2208"/>
                  <a:pt x="17561" y="2209"/>
                </a:cubicBezTo>
                <a:cubicBezTo>
                  <a:pt x="17562" y="2210"/>
                  <a:pt x="17564" y="2210"/>
                  <a:pt x="17565" y="2210"/>
                </a:cubicBezTo>
                <a:cubicBezTo>
                  <a:pt x="17582" y="2210"/>
                  <a:pt x="17606" y="2161"/>
                  <a:pt x="17606" y="2135"/>
                </a:cubicBezTo>
                <a:cubicBezTo>
                  <a:pt x="17602" y="2119"/>
                  <a:pt x="17607" y="2108"/>
                  <a:pt x="17614" y="2108"/>
                </a:cubicBezTo>
                <a:cubicBezTo>
                  <a:pt x="17617" y="2108"/>
                  <a:pt x="17620" y="2109"/>
                  <a:pt x="17623" y="2112"/>
                </a:cubicBezTo>
                <a:lnTo>
                  <a:pt x="17634" y="2112"/>
                </a:lnTo>
                <a:cubicBezTo>
                  <a:pt x="17634" y="2114"/>
                  <a:pt x="17636" y="2115"/>
                  <a:pt x="17639" y="2115"/>
                </a:cubicBezTo>
                <a:cubicBezTo>
                  <a:pt x="17644" y="2115"/>
                  <a:pt x="17651" y="2112"/>
                  <a:pt x="17651" y="2112"/>
                </a:cubicBezTo>
                <a:lnTo>
                  <a:pt x="17651" y="2107"/>
                </a:lnTo>
                <a:cubicBezTo>
                  <a:pt x="17657" y="2095"/>
                  <a:pt x="17634" y="2073"/>
                  <a:pt x="17623" y="2067"/>
                </a:cubicBezTo>
                <a:cubicBezTo>
                  <a:pt x="17612" y="2067"/>
                  <a:pt x="17583" y="2073"/>
                  <a:pt x="17578" y="2078"/>
                </a:cubicBezTo>
                <a:cubicBezTo>
                  <a:pt x="17567" y="2084"/>
                  <a:pt x="17572" y="2147"/>
                  <a:pt x="17557" y="2147"/>
                </a:cubicBezTo>
                <a:cubicBezTo>
                  <a:pt x="17556" y="2147"/>
                  <a:pt x="17556" y="2147"/>
                  <a:pt x="17555" y="2147"/>
                </a:cubicBezTo>
                <a:cubicBezTo>
                  <a:pt x="17538" y="2147"/>
                  <a:pt x="17532" y="2130"/>
                  <a:pt x="17538" y="2118"/>
                </a:cubicBezTo>
                <a:cubicBezTo>
                  <a:pt x="17538" y="2112"/>
                  <a:pt x="17515" y="2095"/>
                  <a:pt x="17504" y="2095"/>
                </a:cubicBezTo>
                <a:cubicBezTo>
                  <a:pt x="17498" y="2090"/>
                  <a:pt x="17498" y="2067"/>
                  <a:pt x="17498" y="2061"/>
                </a:cubicBezTo>
                <a:cubicBezTo>
                  <a:pt x="17498" y="2058"/>
                  <a:pt x="17496" y="2055"/>
                  <a:pt x="17492" y="2055"/>
                </a:cubicBezTo>
                <a:cubicBezTo>
                  <a:pt x="17490" y="2055"/>
                  <a:pt x="17486" y="2057"/>
                  <a:pt x="17481" y="2061"/>
                </a:cubicBezTo>
                <a:lnTo>
                  <a:pt x="17475" y="2056"/>
                </a:lnTo>
                <a:lnTo>
                  <a:pt x="17453" y="2050"/>
                </a:lnTo>
                <a:cubicBezTo>
                  <a:pt x="17419" y="2039"/>
                  <a:pt x="17413" y="2016"/>
                  <a:pt x="17436" y="2010"/>
                </a:cubicBezTo>
                <a:lnTo>
                  <a:pt x="17447" y="2010"/>
                </a:lnTo>
                <a:cubicBezTo>
                  <a:pt x="17452" y="2014"/>
                  <a:pt x="17456" y="2015"/>
                  <a:pt x="17458" y="2015"/>
                </a:cubicBezTo>
                <a:cubicBezTo>
                  <a:pt x="17464" y="2015"/>
                  <a:pt x="17464" y="2007"/>
                  <a:pt x="17464" y="1999"/>
                </a:cubicBezTo>
                <a:cubicBezTo>
                  <a:pt x="17464" y="1988"/>
                  <a:pt x="17447" y="1971"/>
                  <a:pt x="17447" y="1971"/>
                </a:cubicBezTo>
                <a:lnTo>
                  <a:pt x="17464" y="1954"/>
                </a:lnTo>
                <a:cubicBezTo>
                  <a:pt x="17475" y="1965"/>
                  <a:pt x="17498" y="1976"/>
                  <a:pt x="17515" y="1976"/>
                </a:cubicBezTo>
                <a:lnTo>
                  <a:pt x="17527" y="1971"/>
                </a:lnTo>
                <a:lnTo>
                  <a:pt x="17544" y="1954"/>
                </a:lnTo>
                <a:cubicBezTo>
                  <a:pt x="17566" y="1942"/>
                  <a:pt x="17544" y="1925"/>
                  <a:pt x="17527" y="1925"/>
                </a:cubicBezTo>
                <a:cubicBezTo>
                  <a:pt x="17515" y="1920"/>
                  <a:pt x="17521" y="1908"/>
                  <a:pt x="17549" y="1891"/>
                </a:cubicBezTo>
                <a:lnTo>
                  <a:pt x="17578" y="1886"/>
                </a:lnTo>
                <a:lnTo>
                  <a:pt x="17651" y="1880"/>
                </a:lnTo>
                <a:cubicBezTo>
                  <a:pt x="17663" y="1829"/>
                  <a:pt x="17674" y="1772"/>
                  <a:pt x="17674" y="1766"/>
                </a:cubicBezTo>
                <a:cubicBezTo>
                  <a:pt x="17674" y="1766"/>
                  <a:pt x="17651" y="1761"/>
                  <a:pt x="17629" y="1755"/>
                </a:cubicBezTo>
                <a:lnTo>
                  <a:pt x="17617" y="1744"/>
                </a:lnTo>
                <a:cubicBezTo>
                  <a:pt x="17606" y="1732"/>
                  <a:pt x="17600" y="1715"/>
                  <a:pt x="17600" y="1698"/>
                </a:cubicBezTo>
                <a:cubicBezTo>
                  <a:pt x="17595" y="1687"/>
                  <a:pt x="17595" y="1670"/>
                  <a:pt x="17600" y="1659"/>
                </a:cubicBezTo>
                <a:lnTo>
                  <a:pt x="17600" y="1642"/>
                </a:lnTo>
                <a:cubicBezTo>
                  <a:pt x="17605" y="1624"/>
                  <a:pt x="17589" y="1617"/>
                  <a:pt x="17576" y="1617"/>
                </a:cubicBezTo>
                <a:cubicBezTo>
                  <a:pt x="17573" y="1617"/>
                  <a:pt x="17569" y="1618"/>
                  <a:pt x="17566" y="1619"/>
                </a:cubicBezTo>
                <a:cubicBezTo>
                  <a:pt x="17561" y="1625"/>
                  <a:pt x="17555" y="1647"/>
                  <a:pt x="17561" y="1670"/>
                </a:cubicBezTo>
                <a:lnTo>
                  <a:pt x="17555" y="1676"/>
                </a:lnTo>
                <a:lnTo>
                  <a:pt x="17544" y="1687"/>
                </a:lnTo>
                <a:cubicBezTo>
                  <a:pt x="17532" y="1670"/>
                  <a:pt x="17504" y="1653"/>
                  <a:pt x="17481" y="1636"/>
                </a:cubicBezTo>
                <a:lnTo>
                  <a:pt x="17458" y="1642"/>
                </a:lnTo>
                <a:lnTo>
                  <a:pt x="17453" y="1642"/>
                </a:lnTo>
                <a:cubicBezTo>
                  <a:pt x="17453" y="1636"/>
                  <a:pt x="17464" y="1613"/>
                  <a:pt x="17470" y="1608"/>
                </a:cubicBezTo>
                <a:cubicBezTo>
                  <a:pt x="17470" y="1596"/>
                  <a:pt x="17453" y="1528"/>
                  <a:pt x="17475" y="1517"/>
                </a:cubicBezTo>
                <a:cubicBezTo>
                  <a:pt x="17498" y="1505"/>
                  <a:pt x="17504" y="1466"/>
                  <a:pt x="17504" y="1454"/>
                </a:cubicBezTo>
                <a:cubicBezTo>
                  <a:pt x="17504" y="1437"/>
                  <a:pt x="17498" y="1426"/>
                  <a:pt x="17492" y="1420"/>
                </a:cubicBezTo>
                <a:lnTo>
                  <a:pt x="17492" y="1415"/>
                </a:lnTo>
                <a:cubicBezTo>
                  <a:pt x="17487" y="1415"/>
                  <a:pt x="17470" y="1420"/>
                  <a:pt x="17470" y="1420"/>
                </a:cubicBezTo>
                <a:lnTo>
                  <a:pt x="17458" y="1449"/>
                </a:lnTo>
                <a:cubicBezTo>
                  <a:pt x="17453" y="1469"/>
                  <a:pt x="17441" y="1476"/>
                  <a:pt x="17431" y="1476"/>
                </a:cubicBezTo>
                <a:cubicBezTo>
                  <a:pt x="17420" y="1476"/>
                  <a:pt x="17410" y="1469"/>
                  <a:pt x="17407" y="1460"/>
                </a:cubicBezTo>
                <a:cubicBezTo>
                  <a:pt x="17404" y="1453"/>
                  <a:pt x="17398" y="1448"/>
                  <a:pt x="17392" y="1448"/>
                </a:cubicBezTo>
                <a:cubicBezTo>
                  <a:pt x="17388" y="1448"/>
                  <a:pt x="17383" y="1450"/>
                  <a:pt x="17379" y="1454"/>
                </a:cubicBezTo>
                <a:lnTo>
                  <a:pt x="17328" y="1454"/>
                </a:lnTo>
                <a:cubicBezTo>
                  <a:pt x="17330" y="1446"/>
                  <a:pt x="17329" y="1442"/>
                  <a:pt x="17326" y="1442"/>
                </a:cubicBezTo>
                <a:cubicBezTo>
                  <a:pt x="17321" y="1442"/>
                  <a:pt x="17307" y="1460"/>
                  <a:pt x="17300" y="1471"/>
                </a:cubicBezTo>
                <a:cubicBezTo>
                  <a:pt x="17288" y="1494"/>
                  <a:pt x="17271" y="1511"/>
                  <a:pt x="17266" y="1511"/>
                </a:cubicBezTo>
                <a:cubicBezTo>
                  <a:pt x="17266" y="1511"/>
                  <a:pt x="17243" y="1466"/>
                  <a:pt x="17214" y="1409"/>
                </a:cubicBezTo>
                <a:lnTo>
                  <a:pt x="17146" y="1449"/>
                </a:lnTo>
                <a:lnTo>
                  <a:pt x="17141" y="1449"/>
                </a:lnTo>
                <a:cubicBezTo>
                  <a:pt x="17135" y="1443"/>
                  <a:pt x="17129" y="1415"/>
                  <a:pt x="17135" y="1398"/>
                </a:cubicBezTo>
                <a:lnTo>
                  <a:pt x="17141" y="1386"/>
                </a:lnTo>
                <a:lnTo>
                  <a:pt x="17146" y="1381"/>
                </a:lnTo>
                <a:cubicBezTo>
                  <a:pt x="17163" y="1381"/>
                  <a:pt x="17180" y="1364"/>
                  <a:pt x="17192" y="1341"/>
                </a:cubicBezTo>
                <a:lnTo>
                  <a:pt x="17192" y="1341"/>
                </a:lnTo>
                <a:lnTo>
                  <a:pt x="17163" y="1347"/>
                </a:lnTo>
                <a:cubicBezTo>
                  <a:pt x="17154" y="1350"/>
                  <a:pt x="17145" y="1354"/>
                  <a:pt x="17140" y="1354"/>
                </a:cubicBezTo>
                <a:cubicBezTo>
                  <a:pt x="17136" y="1354"/>
                  <a:pt x="17136" y="1351"/>
                  <a:pt x="17141" y="1341"/>
                </a:cubicBezTo>
                <a:cubicBezTo>
                  <a:pt x="17152" y="1312"/>
                  <a:pt x="17152" y="1295"/>
                  <a:pt x="17124" y="1284"/>
                </a:cubicBezTo>
                <a:lnTo>
                  <a:pt x="17095" y="1273"/>
                </a:lnTo>
                <a:cubicBezTo>
                  <a:pt x="17093" y="1286"/>
                  <a:pt x="17086" y="1291"/>
                  <a:pt x="17079" y="1291"/>
                </a:cubicBezTo>
                <a:cubicBezTo>
                  <a:pt x="17071" y="1291"/>
                  <a:pt x="17062" y="1284"/>
                  <a:pt x="17056" y="1278"/>
                </a:cubicBezTo>
                <a:cubicBezTo>
                  <a:pt x="17051" y="1276"/>
                  <a:pt x="17033" y="1273"/>
                  <a:pt x="17014" y="1273"/>
                </a:cubicBezTo>
                <a:cubicBezTo>
                  <a:pt x="16991" y="1273"/>
                  <a:pt x="16965" y="1277"/>
                  <a:pt x="16959" y="1290"/>
                </a:cubicBezTo>
                <a:cubicBezTo>
                  <a:pt x="16952" y="1301"/>
                  <a:pt x="16940" y="1305"/>
                  <a:pt x="16933" y="1305"/>
                </a:cubicBezTo>
                <a:cubicBezTo>
                  <a:pt x="16928" y="1305"/>
                  <a:pt x="16925" y="1303"/>
                  <a:pt x="16925" y="1301"/>
                </a:cubicBezTo>
                <a:cubicBezTo>
                  <a:pt x="16924" y="1300"/>
                  <a:pt x="16923" y="1300"/>
                  <a:pt x="16922" y="1300"/>
                </a:cubicBezTo>
                <a:cubicBezTo>
                  <a:pt x="16914" y="1300"/>
                  <a:pt x="16896" y="1314"/>
                  <a:pt x="16891" y="1324"/>
                </a:cubicBezTo>
                <a:cubicBezTo>
                  <a:pt x="16880" y="1335"/>
                  <a:pt x="16840" y="1375"/>
                  <a:pt x="16846" y="1392"/>
                </a:cubicBezTo>
                <a:cubicBezTo>
                  <a:pt x="16846" y="1403"/>
                  <a:pt x="16795" y="1415"/>
                  <a:pt x="16772" y="1415"/>
                </a:cubicBezTo>
                <a:cubicBezTo>
                  <a:pt x="16749" y="1415"/>
                  <a:pt x="16744" y="1381"/>
                  <a:pt x="16749" y="1369"/>
                </a:cubicBezTo>
                <a:cubicBezTo>
                  <a:pt x="16755" y="1358"/>
                  <a:pt x="16749" y="1347"/>
                  <a:pt x="16749" y="1347"/>
                </a:cubicBezTo>
                <a:cubicBezTo>
                  <a:pt x="16749" y="1346"/>
                  <a:pt x="16748" y="1346"/>
                  <a:pt x="16747" y="1346"/>
                </a:cubicBezTo>
                <a:cubicBezTo>
                  <a:pt x="16741" y="1346"/>
                  <a:pt x="16726" y="1370"/>
                  <a:pt x="16715" y="1381"/>
                </a:cubicBezTo>
                <a:cubicBezTo>
                  <a:pt x="16714" y="1383"/>
                  <a:pt x="16713" y="1384"/>
                  <a:pt x="16712" y="1384"/>
                </a:cubicBezTo>
                <a:cubicBezTo>
                  <a:pt x="16706" y="1384"/>
                  <a:pt x="16697" y="1363"/>
                  <a:pt x="16692" y="1335"/>
                </a:cubicBezTo>
                <a:lnTo>
                  <a:pt x="16715" y="1307"/>
                </a:lnTo>
                <a:cubicBezTo>
                  <a:pt x="16721" y="1307"/>
                  <a:pt x="16710" y="1290"/>
                  <a:pt x="16704" y="1284"/>
                </a:cubicBezTo>
                <a:cubicBezTo>
                  <a:pt x="16698" y="1284"/>
                  <a:pt x="16687" y="1284"/>
                  <a:pt x="16681" y="1290"/>
                </a:cubicBezTo>
                <a:lnTo>
                  <a:pt x="16670" y="1307"/>
                </a:lnTo>
                <a:cubicBezTo>
                  <a:pt x="16663" y="1321"/>
                  <a:pt x="16656" y="1328"/>
                  <a:pt x="16650" y="1328"/>
                </a:cubicBezTo>
                <a:cubicBezTo>
                  <a:pt x="16647" y="1328"/>
                  <a:pt x="16644" y="1325"/>
                  <a:pt x="16641" y="1318"/>
                </a:cubicBezTo>
                <a:lnTo>
                  <a:pt x="16641" y="1312"/>
                </a:lnTo>
                <a:cubicBezTo>
                  <a:pt x="16619" y="1307"/>
                  <a:pt x="16596" y="1307"/>
                  <a:pt x="16579" y="1301"/>
                </a:cubicBezTo>
                <a:cubicBezTo>
                  <a:pt x="16556" y="1301"/>
                  <a:pt x="16573" y="1261"/>
                  <a:pt x="16539" y="1261"/>
                </a:cubicBezTo>
                <a:lnTo>
                  <a:pt x="16494" y="1273"/>
                </a:lnTo>
                <a:cubicBezTo>
                  <a:pt x="16449" y="1273"/>
                  <a:pt x="16414" y="1318"/>
                  <a:pt x="16414" y="1329"/>
                </a:cubicBezTo>
                <a:cubicBezTo>
                  <a:pt x="16414" y="1347"/>
                  <a:pt x="16392" y="1364"/>
                  <a:pt x="16352" y="1364"/>
                </a:cubicBezTo>
                <a:lnTo>
                  <a:pt x="16341" y="1352"/>
                </a:lnTo>
                <a:lnTo>
                  <a:pt x="16307" y="1318"/>
                </a:lnTo>
                <a:cubicBezTo>
                  <a:pt x="16261" y="1307"/>
                  <a:pt x="16205" y="1295"/>
                  <a:pt x="16176" y="1295"/>
                </a:cubicBezTo>
                <a:lnTo>
                  <a:pt x="16171" y="1278"/>
                </a:lnTo>
                <a:cubicBezTo>
                  <a:pt x="16164" y="1272"/>
                  <a:pt x="16158" y="1269"/>
                  <a:pt x="16153" y="1269"/>
                </a:cubicBezTo>
                <a:cubicBezTo>
                  <a:pt x="16143" y="1269"/>
                  <a:pt x="16135" y="1279"/>
                  <a:pt x="16128" y="1279"/>
                </a:cubicBezTo>
                <a:cubicBezTo>
                  <a:pt x="16127" y="1279"/>
                  <a:pt x="16126" y="1279"/>
                  <a:pt x="16125" y="1278"/>
                </a:cubicBezTo>
                <a:cubicBezTo>
                  <a:pt x="16108" y="1267"/>
                  <a:pt x="16091" y="1256"/>
                  <a:pt x="16074" y="1244"/>
                </a:cubicBezTo>
                <a:lnTo>
                  <a:pt x="16051" y="1244"/>
                </a:lnTo>
                <a:cubicBezTo>
                  <a:pt x="16040" y="1273"/>
                  <a:pt x="16012" y="1256"/>
                  <a:pt x="15995" y="1267"/>
                </a:cubicBezTo>
                <a:lnTo>
                  <a:pt x="15978" y="1278"/>
                </a:lnTo>
                <a:cubicBezTo>
                  <a:pt x="15968" y="1297"/>
                  <a:pt x="15955" y="1308"/>
                  <a:pt x="15947" y="1308"/>
                </a:cubicBezTo>
                <a:cubicBezTo>
                  <a:pt x="15946" y="1308"/>
                  <a:pt x="15945" y="1308"/>
                  <a:pt x="15944" y="1307"/>
                </a:cubicBezTo>
                <a:cubicBezTo>
                  <a:pt x="15944" y="1307"/>
                  <a:pt x="15927" y="1284"/>
                  <a:pt x="15915" y="1261"/>
                </a:cubicBezTo>
                <a:lnTo>
                  <a:pt x="15870" y="1278"/>
                </a:lnTo>
                <a:lnTo>
                  <a:pt x="15858" y="1278"/>
                </a:lnTo>
                <a:cubicBezTo>
                  <a:pt x="15847" y="1278"/>
                  <a:pt x="15824" y="1261"/>
                  <a:pt x="15807" y="1250"/>
                </a:cubicBezTo>
                <a:lnTo>
                  <a:pt x="15796" y="1233"/>
                </a:lnTo>
                <a:lnTo>
                  <a:pt x="15762" y="1199"/>
                </a:lnTo>
                <a:cubicBezTo>
                  <a:pt x="15745" y="1210"/>
                  <a:pt x="15717" y="1239"/>
                  <a:pt x="15694" y="1261"/>
                </a:cubicBezTo>
                <a:lnTo>
                  <a:pt x="15660" y="1267"/>
                </a:lnTo>
                <a:cubicBezTo>
                  <a:pt x="15643" y="1267"/>
                  <a:pt x="15626" y="1301"/>
                  <a:pt x="15609" y="1318"/>
                </a:cubicBezTo>
                <a:lnTo>
                  <a:pt x="15609" y="1324"/>
                </a:lnTo>
                <a:cubicBezTo>
                  <a:pt x="15597" y="1318"/>
                  <a:pt x="15597" y="1261"/>
                  <a:pt x="15603" y="1244"/>
                </a:cubicBezTo>
                <a:cubicBezTo>
                  <a:pt x="15609" y="1222"/>
                  <a:pt x="15580" y="1210"/>
                  <a:pt x="15569" y="1210"/>
                </a:cubicBezTo>
                <a:cubicBezTo>
                  <a:pt x="15560" y="1210"/>
                  <a:pt x="15523" y="1230"/>
                  <a:pt x="15501" y="1230"/>
                </a:cubicBezTo>
                <a:cubicBezTo>
                  <a:pt x="15496" y="1230"/>
                  <a:pt x="15492" y="1229"/>
                  <a:pt x="15490" y="1227"/>
                </a:cubicBezTo>
                <a:cubicBezTo>
                  <a:pt x="15478" y="1210"/>
                  <a:pt x="15461" y="1188"/>
                  <a:pt x="15450" y="1171"/>
                </a:cubicBezTo>
                <a:lnTo>
                  <a:pt x="15427" y="1171"/>
                </a:lnTo>
                <a:cubicBezTo>
                  <a:pt x="15410" y="1165"/>
                  <a:pt x="15393" y="1154"/>
                  <a:pt x="15376" y="1154"/>
                </a:cubicBezTo>
                <a:lnTo>
                  <a:pt x="15353" y="1154"/>
                </a:lnTo>
                <a:cubicBezTo>
                  <a:pt x="15331" y="1148"/>
                  <a:pt x="15302" y="1148"/>
                  <a:pt x="15297" y="1142"/>
                </a:cubicBezTo>
                <a:lnTo>
                  <a:pt x="15297" y="1137"/>
                </a:lnTo>
                <a:cubicBezTo>
                  <a:pt x="15291" y="1137"/>
                  <a:pt x="15291" y="1125"/>
                  <a:pt x="15297" y="1120"/>
                </a:cubicBezTo>
                <a:cubicBezTo>
                  <a:pt x="15302" y="1114"/>
                  <a:pt x="15314" y="1114"/>
                  <a:pt x="15319" y="1114"/>
                </a:cubicBezTo>
                <a:cubicBezTo>
                  <a:pt x="15325" y="1115"/>
                  <a:pt x="15331" y="1116"/>
                  <a:pt x="15337" y="1116"/>
                </a:cubicBezTo>
                <a:cubicBezTo>
                  <a:pt x="15354" y="1116"/>
                  <a:pt x="15372" y="1112"/>
                  <a:pt x="15389" y="1112"/>
                </a:cubicBezTo>
                <a:cubicBezTo>
                  <a:pt x="15409" y="1112"/>
                  <a:pt x="15428" y="1118"/>
                  <a:pt x="15439" y="1148"/>
                </a:cubicBezTo>
                <a:cubicBezTo>
                  <a:pt x="15439" y="1148"/>
                  <a:pt x="15461" y="1148"/>
                  <a:pt x="15461" y="1142"/>
                </a:cubicBezTo>
                <a:lnTo>
                  <a:pt x="15478" y="1131"/>
                </a:lnTo>
                <a:cubicBezTo>
                  <a:pt x="15484" y="1116"/>
                  <a:pt x="15495" y="1110"/>
                  <a:pt x="15505" y="1110"/>
                </a:cubicBezTo>
                <a:cubicBezTo>
                  <a:pt x="15514" y="1110"/>
                  <a:pt x="15521" y="1114"/>
                  <a:pt x="15524" y="1120"/>
                </a:cubicBezTo>
                <a:cubicBezTo>
                  <a:pt x="15524" y="1121"/>
                  <a:pt x="15525" y="1121"/>
                  <a:pt x="15526" y="1121"/>
                </a:cubicBezTo>
                <a:cubicBezTo>
                  <a:pt x="15534" y="1121"/>
                  <a:pt x="15553" y="1078"/>
                  <a:pt x="15558" y="1063"/>
                </a:cubicBezTo>
                <a:cubicBezTo>
                  <a:pt x="15560" y="1056"/>
                  <a:pt x="15574" y="1055"/>
                  <a:pt x="15592" y="1055"/>
                </a:cubicBezTo>
                <a:cubicBezTo>
                  <a:pt x="15607" y="1055"/>
                  <a:pt x="15624" y="1056"/>
                  <a:pt x="15640" y="1056"/>
                </a:cubicBezTo>
                <a:cubicBezTo>
                  <a:pt x="15655" y="1056"/>
                  <a:pt x="15668" y="1055"/>
                  <a:pt x="15677" y="1051"/>
                </a:cubicBezTo>
                <a:cubicBezTo>
                  <a:pt x="15705" y="1040"/>
                  <a:pt x="15739" y="1017"/>
                  <a:pt x="15756" y="1000"/>
                </a:cubicBezTo>
                <a:lnTo>
                  <a:pt x="15751" y="983"/>
                </a:lnTo>
                <a:lnTo>
                  <a:pt x="15745" y="972"/>
                </a:lnTo>
                <a:cubicBezTo>
                  <a:pt x="15740" y="967"/>
                  <a:pt x="15801" y="932"/>
                  <a:pt x="15841" y="932"/>
                </a:cubicBezTo>
                <a:cubicBezTo>
                  <a:pt x="15850" y="932"/>
                  <a:pt x="15858" y="934"/>
                  <a:pt x="15864" y="938"/>
                </a:cubicBezTo>
                <a:cubicBezTo>
                  <a:pt x="15898" y="955"/>
                  <a:pt x="15910" y="989"/>
                  <a:pt x="15904" y="1000"/>
                </a:cubicBezTo>
                <a:cubicBezTo>
                  <a:pt x="15892" y="1006"/>
                  <a:pt x="15944" y="1040"/>
                  <a:pt x="15966" y="1046"/>
                </a:cubicBezTo>
                <a:cubicBezTo>
                  <a:pt x="15970" y="1047"/>
                  <a:pt x="15974" y="1047"/>
                  <a:pt x="15977" y="1047"/>
                </a:cubicBezTo>
                <a:cubicBezTo>
                  <a:pt x="15994" y="1047"/>
                  <a:pt x="16005" y="1036"/>
                  <a:pt x="16000" y="1017"/>
                </a:cubicBezTo>
                <a:lnTo>
                  <a:pt x="15961" y="1017"/>
                </a:lnTo>
                <a:cubicBezTo>
                  <a:pt x="15955" y="1017"/>
                  <a:pt x="15949" y="1012"/>
                  <a:pt x="15949" y="1006"/>
                </a:cubicBezTo>
                <a:cubicBezTo>
                  <a:pt x="15944" y="1000"/>
                  <a:pt x="15949" y="989"/>
                  <a:pt x="15949" y="989"/>
                </a:cubicBezTo>
                <a:lnTo>
                  <a:pt x="15978" y="972"/>
                </a:lnTo>
                <a:cubicBezTo>
                  <a:pt x="16012" y="949"/>
                  <a:pt x="16068" y="944"/>
                  <a:pt x="16080" y="944"/>
                </a:cubicBezTo>
                <a:cubicBezTo>
                  <a:pt x="16091" y="949"/>
                  <a:pt x="16074" y="1023"/>
                  <a:pt x="16085" y="1029"/>
                </a:cubicBezTo>
                <a:cubicBezTo>
                  <a:pt x="16091" y="1032"/>
                  <a:pt x="16098" y="1033"/>
                  <a:pt x="16104" y="1033"/>
                </a:cubicBezTo>
                <a:cubicBezTo>
                  <a:pt x="16110" y="1033"/>
                  <a:pt x="16114" y="1032"/>
                  <a:pt x="16114" y="1029"/>
                </a:cubicBezTo>
                <a:cubicBezTo>
                  <a:pt x="16119" y="1029"/>
                  <a:pt x="16125" y="983"/>
                  <a:pt x="16136" y="927"/>
                </a:cubicBezTo>
                <a:lnTo>
                  <a:pt x="16199" y="904"/>
                </a:lnTo>
                <a:lnTo>
                  <a:pt x="16216" y="898"/>
                </a:lnTo>
                <a:cubicBezTo>
                  <a:pt x="16226" y="892"/>
                  <a:pt x="16238" y="889"/>
                  <a:pt x="16247" y="889"/>
                </a:cubicBezTo>
                <a:cubicBezTo>
                  <a:pt x="16254" y="889"/>
                  <a:pt x="16259" y="890"/>
                  <a:pt x="16261" y="893"/>
                </a:cubicBezTo>
                <a:cubicBezTo>
                  <a:pt x="16263" y="896"/>
                  <a:pt x="16266" y="897"/>
                  <a:pt x="16269" y="897"/>
                </a:cubicBezTo>
                <a:cubicBezTo>
                  <a:pt x="16277" y="897"/>
                  <a:pt x="16287" y="891"/>
                  <a:pt x="16295" y="887"/>
                </a:cubicBezTo>
                <a:cubicBezTo>
                  <a:pt x="16299" y="880"/>
                  <a:pt x="16304" y="878"/>
                  <a:pt x="16308" y="878"/>
                </a:cubicBezTo>
                <a:cubicBezTo>
                  <a:pt x="16310" y="878"/>
                  <a:pt x="16312" y="879"/>
                  <a:pt x="16312" y="881"/>
                </a:cubicBezTo>
                <a:cubicBezTo>
                  <a:pt x="16318" y="881"/>
                  <a:pt x="16329" y="915"/>
                  <a:pt x="16341" y="955"/>
                </a:cubicBezTo>
                <a:lnTo>
                  <a:pt x="16380" y="966"/>
                </a:lnTo>
                <a:lnTo>
                  <a:pt x="16386" y="966"/>
                </a:lnTo>
                <a:cubicBezTo>
                  <a:pt x="16386" y="983"/>
                  <a:pt x="16397" y="989"/>
                  <a:pt x="16403" y="989"/>
                </a:cubicBezTo>
                <a:cubicBezTo>
                  <a:pt x="16403" y="983"/>
                  <a:pt x="16414" y="955"/>
                  <a:pt x="16420" y="921"/>
                </a:cubicBezTo>
                <a:lnTo>
                  <a:pt x="16477" y="961"/>
                </a:lnTo>
                <a:cubicBezTo>
                  <a:pt x="16477" y="964"/>
                  <a:pt x="16480" y="965"/>
                  <a:pt x="16483" y="965"/>
                </a:cubicBezTo>
                <a:cubicBezTo>
                  <a:pt x="16487" y="965"/>
                  <a:pt x="16491" y="964"/>
                  <a:pt x="16494" y="961"/>
                </a:cubicBezTo>
                <a:cubicBezTo>
                  <a:pt x="16500" y="961"/>
                  <a:pt x="16500" y="949"/>
                  <a:pt x="16500" y="949"/>
                </a:cubicBezTo>
                <a:lnTo>
                  <a:pt x="16460" y="898"/>
                </a:lnTo>
                <a:cubicBezTo>
                  <a:pt x="16500" y="893"/>
                  <a:pt x="16551" y="876"/>
                  <a:pt x="16573" y="859"/>
                </a:cubicBezTo>
                <a:lnTo>
                  <a:pt x="16590" y="876"/>
                </a:lnTo>
                <a:lnTo>
                  <a:pt x="16602" y="881"/>
                </a:lnTo>
                <a:cubicBezTo>
                  <a:pt x="16602" y="906"/>
                  <a:pt x="16619" y="922"/>
                  <a:pt x="16642" y="922"/>
                </a:cubicBezTo>
                <a:cubicBezTo>
                  <a:pt x="16646" y="922"/>
                  <a:pt x="16649" y="922"/>
                  <a:pt x="16653" y="921"/>
                </a:cubicBezTo>
                <a:lnTo>
                  <a:pt x="16670" y="921"/>
                </a:lnTo>
                <a:cubicBezTo>
                  <a:pt x="16675" y="910"/>
                  <a:pt x="16664" y="904"/>
                  <a:pt x="16647" y="904"/>
                </a:cubicBezTo>
                <a:lnTo>
                  <a:pt x="16636" y="904"/>
                </a:lnTo>
                <a:cubicBezTo>
                  <a:pt x="16630" y="904"/>
                  <a:pt x="16624" y="904"/>
                  <a:pt x="16624" y="898"/>
                </a:cubicBezTo>
                <a:cubicBezTo>
                  <a:pt x="16619" y="893"/>
                  <a:pt x="16624" y="876"/>
                  <a:pt x="16624" y="876"/>
                </a:cubicBezTo>
                <a:lnTo>
                  <a:pt x="16658" y="870"/>
                </a:lnTo>
                <a:cubicBezTo>
                  <a:pt x="16663" y="868"/>
                  <a:pt x="16668" y="868"/>
                  <a:pt x="16673" y="868"/>
                </a:cubicBezTo>
                <a:cubicBezTo>
                  <a:pt x="16705" y="868"/>
                  <a:pt x="16735" y="893"/>
                  <a:pt x="16751" y="893"/>
                </a:cubicBezTo>
                <a:cubicBezTo>
                  <a:pt x="16753" y="893"/>
                  <a:pt x="16754" y="893"/>
                  <a:pt x="16755" y="893"/>
                </a:cubicBezTo>
                <a:cubicBezTo>
                  <a:pt x="16772" y="893"/>
                  <a:pt x="16806" y="904"/>
                  <a:pt x="16817" y="910"/>
                </a:cubicBezTo>
                <a:cubicBezTo>
                  <a:pt x="16820" y="911"/>
                  <a:pt x="16823" y="911"/>
                  <a:pt x="16825" y="911"/>
                </a:cubicBezTo>
                <a:cubicBezTo>
                  <a:pt x="16834" y="911"/>
                  <a:pt x="16831" y="900"/>
                  <a:pt x="16817" y="881"/>
                </a:cubicBezTo>
                <a:lnTo>
                  <a:pt x="16812" y="881"/>
                </a:lnTo>
                <a:cubicBezTo>
                  <a:pt x="16778" y="864"/>
                  <a:pt x="16812" y="847"/>
                  <a:pt x="16812" y="830"/>
                </a:cubicBezTo>
                <a:cubicBezTo>
                  <a:pt x="16812" y="815"/>
                  <a:pt x="16822" y="810"/>
                  <a:pt x="16832" y="810"/>
                </a:cubicBezTo>
                <a:cubicBezTo>
                  <a:pt x="16837" y="810"/>
                  <a:pt x="16842" y="811"/>
                  <a:pt x="16846" y="813"/>
                </a:cubicBezTo>
                <a:lnTo>
                  <a:pt x="16885" y="830"/>
                </a:lnTo>
                <a:cubicBezTo>
                  <a:pt x="16908" y="825"/>
                  <a:pt x="16938" y="825"/>
                  <a:pt x="16963" y="825"/>
                </a:cubicBezTo>
                <a:cubicBezTo>
                  <a:pt x="16989" y="825"/>
                  <a:pt x="17010" y="825"/>
                  <a:pt x="17016" y="819"/>
                </a:cubicBezTo>
                <a:cubicBezTo>
                  <a:pt x="17027" y="802"/>
                  <a:pt x="17056" y="790"/>
                  <a:pt x="17073" y="779"/>
                </a:cubicBezTo>
                <a:lnTo>
                  <a:pt x="17078" y="813"/>
                </a:lnTo>
                <a:cubicBezTo>
                  <a:pt x="17078" y="820"/>
                  <a:pt x="17085" y="828"/>
                  <a:pt x="17090" y="828"/>
                </a:cubicBezTo>
                <a:cubicBezTo>
                  <a:pt x="17093" y="828"/>
                  <a:pt x="17095" y="825"/>
                  <a:pt x="17095" y="819"/>
                </a:cubicBezTo>
                <a:lnTo>
                  <a:pt x="17101" y="790"/>
                </a:lnTo>
                <a:cubicBezTo>
                  <a:pt x="17124" y="768"/>
                  <a:pt x="17152" y="688"/>
                  <a:pt x="17163" y="666"/>
                </a:cubicBezTo>
                <a:cubicBezTo>
                  <a:pt x="17167" y="658"/>
                  <a:pt x="17172" y="654"/>
                  <a:pt x="17177" y="654"/>
                </a:cubicBezTo>
                <a:cubicBezTo>
                  <a:pt x="17186" y="654"/>
                  <a:pt x="17196" y="668"/>
                  <a:pt x="17203" y="694"/>
                </a:cubicBezTo>
                <a:lnTo>
                  <a:pt x="17175" y="751"/>
                </a:lnTo>
                <a:lnTo>
                  <a:pt x="17163" y="773"/>
                </a:lnTo>
                <a:cubicBezTo>
                  <a:pt x="17152" y="808"/>
                  <a:pt x="17141" y="842"/>
                  <a:pt x="17146" y="853"/>
                </a:cubicBezTo>
                <a:lnTo>
                  <a:pt x="17163" y="836"/>
                </a:lnTo>
                <a:cubicBezTo>
                  <a:pt x="17165" y="836"/>
                  <a:pt x="17166" y="836"/>
                  <a:pt x="17167" y="836"/>
                </a:cubicBezTo>
                <a:cubicBezTo>
                  <a:pt x="17183" y="836"/>
                  <a:pt x="17197" y="801"/>
                  <a:pt x="17197" y="785"/>
                </a:cubicBezTo>
                <a:cubicBezTo>
                  <a:pt x="17197" y="779"/>
                  <a:pt x="17203" y="774"/>
                  <a:pt x="17212" y="774"/>
                </a:cubicBezTo>
                <a:cubicBezTo>
                  <a:pt x="17220" y="774"/>
                  <a:pt x="17230" y="777"/>
                  <a:pt x="17243" y="785"/>
                </a:cubicBezTo>
                <a:lnTo>
                  <a:pt x="17260" y="802"/>
                </a:lnTo>
                <a:lnTo>
                  <a:pt x="17271" y="825"/>
                </a:lnTo>
                <a:cubicBezTo>
                  <a:pt x="17311" y="836"/>
                  <a:pt x="17317" y="859"/>
                  <a:pt x="17294" y="881"/>
                </a:cubicBezTo>
                <a:lnTo>
                  <a:pt x="17294" y="898"/>
                </a:lnTo>
                <a:lnTo>
                  <a:pt x="17294" y="921"/>
                </a:lnTo>
                <a:cubicBezTo>
                  <a:pt x="17299" y="929"/>
                  <a:pt x="17305" y="932"/>
                  <a:pt x="17311" y="932"/>
                </a:cubicBezTo>
                <a:cubicBezTo>
                  <a:pt x="17328" y="932"/>
                  <a:pt x="17347" y="911"/>
                  <a:pt x="17351" y="898"/>
                </a:cubicBezTo>
                <a:cubicBezTo>
                  <a:pt x="17355" y="886"/>
                  <a:pt x="17375" y="879"/>
                  <a:pt x="17390" y="879"/>
                </a:cubicBezTo>
                <a:cubicBezTo>
                  <a:pt x="17395" y="879"/>
                  <a:pt x="17399" y="880"/>
                  <a:pt x="17402" y="881"/>
                </a:cubicBezTo>
                <a:cubicBezTo>
                  <a:pt x="17413" y="881"/>
                  <a:pt x="17334" y="796"/>
                  <a:pt x="17334" y="779"/>
                </a:cubicBezTo>
                <a:cubicBezTo>
                  <a:pt x="17339" y="768"/>
                  <a:pt x="17362" y="768"/>
                  <a:pt x="17368" y="762"/>
                </a:cubicBezTo>
                <a:cubicBezTo>
                  <a:pt x="17379" y="762"/>
                  <a:pt x="17396" y="734"/>
                  <a:pt x="17407" y="705"/>
                </a:cubicBezTo>
                <a:lnTo>
                  <a:pt x="17436" y="694"/>
                </a:lnTo>
                <a:cubicBezTo>
                  <a:pt x="17453" y="688"/>
                  <a:pt x="17470" y="677"/>
                  <a:pt x="17487" y="671"/>
                </a:cubicBezTo>
                <a:cubicBezTo>
                  <a:pt x="17510" y="660"/>
                  <a:pt x="17481" y="637"/>
                  <a:pt x="17487" y="632"/>
                </a:cubicBezTo>
                <a:lnTo>
                  <a:pt x="17504" y="615"/>
                </a:lnTo>
                <a:cubicBezTo>
                  <a:pt x="17527" y="598"/>
                  <a:pt x="17561" y="581"/>
                  <a:pt x="17566" y="575"/>
                </a:cubicBezTo>
                <a:cubicBezTo>
                  <a:pt x="17572" y="569"/>
                  <a:pt x="17561" y="558"/>
                  <a:pt x="17538" y="547"/>
                </a:cubicBezTo>
                <a:lnTo>
                  <a:pt x="17532" y="552"/>
                </a:lnTo>
                <a:cubicBezTo>
                  <a:pt x="17526" y="561"/>
                  <a:pt x="17519" y="563"/>
                  <a:pt x="17513" y="563"/>
                </a:cubicBezTo>
                <a:cubicBezTo>
                  <a:pt x="17499" y="563"/>
                  <a:pt x="17486" y="547"/>
                  <a:pt x="17470" y="547"/>
                </a:cubicBezTo>
                <a:lnTo>
                  <a:pt x="17447" y="547"/>
                </a:lnTo>
                <a:cubicBezTo>
                  <a:pt x="17419" y="547"/>
                  <a:pt x="17385" y="552"/>
                  <a:pt x="17373" y="552"/>
                </a:cubicBezTo>
                <a:lnTo>
                  <a:pt x="17368" y="529"/>
                </a:lnTo>
                <a:lnTo>
                  <a:pt x="17356" y="495"/>
                </a:lnTo>
                <a:cubicBezTo>
                  <a:pt x="17334" y="507"/>
                  <a:pt x="17322" y="541"/>
                  <a:pt x="17322" y="547"/>
                </a:cubicBezTo>
                <a:cubicBezTo>
                  <a:pt x="17322" y="558"/>
                  <a:pt x="17311" y="564"/>
                  <a:pt x="17300" y="564"/>
                </a:cubicBezTo>
                <a:lnTo>
                  <a:pt x="17294" y="564"/>
                </a:lnTo>
                <a:cubicBezTo>
                  <a:pt x="17285" y="555"/>
                  <a:pt x="17277" y="551"/>
                  <a:pt x="17269" y="551"/>
                </a:cubicBezTo>
                <a:cubicBezTo>
                  <a:pt x="17261" y="551"/>
                  <a:pt x="17254" y="555"/>
                  <a:pt x="17249" y="564"/>
                </a:cubicBezTo>
                <a:cubicBezTo>
                  <a:pt x="17241" y="571"/>
                  <a:pt x="17234" y="583"/>
                  <a:pt x="17224" y="583"/>
                </a:cubicBezTo>
                <a:cubicBezTo>
                  <a:pt x="17218" y="583"/>
                  <a:pt x="17211" y="579"/>
                  <a:pt x="17203" y="569"/>
                </a:cubicBezTo>
                <a:cubicBezTo>
                  <a:pt x="17186" y="575"/>
                  <a:pt x="17158" y="586"/>
                  <a:pt x="17135" y="592"/>
                </a:cubicBezTo>
                <a:lnTo>
                  <a:pt x="17078" y="592"/>
                </a:lnTo>
                <a:cubicBezTo>
                  <a:pt x="17068" y="579"/>
                  <a:pt x="17056" y="573"/>
                  <a:pt x="17048" y="573"/>
                </a:cubicBezTo>
                <a:cubicBezTo>
                  <a:pt x="17042" y="573"/>
                  <a:pt x="17039" y="576"/>
                  <a:pt x="17039" y="581"/>
                </a:cubicBezTo>
                <a:cubicBezTo>
                  <a:pt x="17038" y="581"/>
                  <a:pt x="17037" y="582"/>
                  <a:pt x="17036" y="582"/>
                </a:cubicBezTo>
                <a:cubicBezTo>
                  <a:pt x="17028" y="582"/>
                  <a:pt x="17015" y="568"/>
                  <a:pt x="17010" y="558"/>
                </a:cubicBezTo>
                <a:cubicBezTo>
                  <a:pt x="17009" y="557"/>
                  <a:pt x="17007" y="556"/>
                  <a:pt x="17005" y="556"/>
                </a:cubicBezTo>
                <a:cubicBezTo>
                  <a:pt x="16997" y="556"/>
                  <a:pt x="16981" y="565"/>
                  <a:pt x="16976" y="569"/>
                </a:cubicBezTo>
                <a:cubicBezTo>
                  <a:pt x="16971" y="575"/>
                  <a:pt x="16988" y="603"/>
                  <a:pt x="16993" y="620"/>
                </a:cubicBezTo>
                <a:cubicBezTo>
                  <a:pt x="17005" y="632"/>
                  <a:pt x="16993" y="643"/>
                  <a:pt x="16971" y="649"/>
                </a:cubicBezTo>
                <a:lnTo>
                  <a:pt x="16959" y="643"/>
                </a:lnTo>
                <a:cubicBezTo>
                  <a:pt x="16936" y="637"/>
                  <a:pt x="16919" y="620"/>
                  <a:pt x="16902" y="615"/>
                </a:cubicBezTo>
                <a:cubicBezTo>
                  <a:pt x="16885" y="609"/>
                  <a:pt x="16863" y="609"/>
                  <a:pt x="16851" y="598"/>
                </a:cubicBezTo>
                <a:cubicBezTo>
                  <a:pt x="16847" y="593"/>
                  <a:pt x="16843" y="591"/>
                  <a:pt x="16839" y="591"/>
                </a:cubicBezTo>
                <a:cubicBezTo>
                  <a:pt x="16827" y="591"/>
                  <a:pt x="16820" y="611"/>
                  <a:pt x="16804" y="611"/>
                </a:cubicBezTo>
                <a:cubicBezTo>
                  <a:pt x="16801" y="611"/>
                  <a:pt x="16798" y="610"/>
                  <a:pt x="16795" y="609"/>
                </a:cubicBezTo>
                <a:lnTo>
                  <a:pt x="16772" y="592"/>
                </a:lnTo>
                <a:lnTo>
                  <a:pt x="16772" y="592"/>
                </a:lnTo>
                <a:cubicBezTo>
                  <a:pt x="16761" y="620"/>
                  <a:pt x="16783" y="643"/>
                  <a:pt x="16789" y="649"/>
                </a:cubicBezTo>
                <a:cubicBezTo>
                  <a:pt x="16800" y="649"/>
                  <a:pt x="16783" y="660"/>
                  <a:pt x="16749" y="666"/>
                </a:cubicBezTo>
                <a:lnTo>
                  <a:pt x="16721" y="660"/>
                </a:lnTo>
                <a:cubicBezTo>
                  <a:pt x="16705" y="660"/>
                  <a:pt x="16719" y="625"/>
                  <a:pt x="16698" y="625"/>
                </a:cubicBezTo>
                <a:cubicBezTo>
                  <a:pt x="16696" y="625"/>
                  <a:pt x="16694" y="626"/>
                  <a:pt x="16692" y="626"/>
                </a:cubicBezTo>
                <a:cubicBezTo>
                  <a:pt x="16670" y="632"/>
                  <a:pt x="16653" y="643"/>
                  <a:pt x="16636" y="643"/>
                </a:cubicBezTo>
                <a:lnTo>
                  <a:pt x="16602" y="649"/>
                </a:lnTo>
                <a:cubicBezTo>
                  <a:pt x="16568" y="649"/>
                  <a:pt x="16539" y="694"/>
                  <a:pt x="16539" y="711"/>
                </a:cubicBezTo>
                <a:cubicBezTo>
                  <a:pt x="16539" y="718"/>
                  <a:pt x="16517" y="725"/>
                  <a:pt x="16501" y="725"/>
                </a:cubicBezTo>
                <a:cubicBezTo>
                  <a:pt x="16492" y="725"/>
                  <a:pt x="16486" y="723"/>
                  <a:pt x="16488" y="717"/>
                </a:cubicBezTo>
                <a:cubicBezTo>
                  <a:pt x="16490" y="712"/>
                  <a:pt x="16489" y="711"/>
                  <a:pt x="16488" y="711"/>
                </a:cubicBezTo>
                <a:cubicBezTo>
                  <a:pt x="16483" y="711"/>
                  <a:pt x="16468" y="725"/>
                  <a:pt x="16460" y="734"/>
                </a:cubicBezTo>
                <a:cubicBezTo>
                  <a:pt x="16458" y="736"/>
                  <a:pt x="16455" y="737"/>
                  <a:pt x="16451" y="737"/>
                </a:cubicBezTo>
                <a:cubicBezTo>
                  <a:pt x="16435" y="737"/>
                  <a:pt x="16407" y="719"/>
                  <a:pt x="16397" y="705"/>
                </a:cubicBezTo>
                <a:cubicBezTo>
                  <a:pt x="16395" y="703"/>
                  <a:pt x="16391" y="702"/>
                  <a:pt x="16386" y="702"/>
                </a:cubicBezTo>
                <a:cubicBezTo>
                  <a:pt x="16375" y="702"/>
                  <a:pt x="16360" y="706"/>
                  <a:pt x="16349" y="706"/>
                </a:cubicBezTo>
                <a:cubicBezTo>
                  <a:pt x="16342" y="706"/>
                  <a:pt x="16337" y="705"/>
                  <a:pt x="16335" y="700"/>
                </a:cubicBezTo>
                <a:cubicBezTo>
                  <a:pt x="16335" y="694"/>
                  <a:pt x="16335" y="692"/>
                  <a:pt x="16334" y="692"/>
                </a:cubicBezTo>
                <a:cubicBezTo>
                  <a:pt x="16333" y="692"/>
                  <a:pt x="16329" y="715"/>
                  <a:pt x="16329" y="728"/>
                </a:cubicBezTo>
                <a:cubicBezTo>
                  <a:pt x="16329" y="737"/>
                  <a:pt x="16321" y="742"/>
                  <a:pt x="16308" y="742"/>
                </a:cubicBezTo>
                <a:cubicBezTo>
                  <a:pt x="16298" y="742"/>
                  <a:pt x="16285" y="739"/>
                  <a:pt x="16273" y="734"/>
                </a:cubicBezTo>
                <a:lnTo>
                  <a:pt x="16301" y="705"/>
                </a:lnTo>
                <a:lnTo>
                  <a:pt x="16329" y="677"/>
                </a:lnTo>
                <a:cubicBezTo>
                  <a:pt x="16327" y="677"/>
                  <a:pt x="16324" y="676"/>
                  <a:pt x="16322" y="676"/>
                </a:cubicBezTo>
                <a:cubicBezTo>
                  <a:pt x="16294" y="676"/>
                  <a:pt x="16260" y="701"/>
                  <a:pt x="16250" y="711"/>
                </a:cubicBezTo>
                <a:cubicBezTo>
                  <a:pt x="16244" y="722"/>
                  <a:pt x="16244" y="739"/>
                  <a:pt x="16261" y="751"/>
                </a:cubicBezTo>
                <a:lnTo>
                  <a:pt x="16267" y="762"/>
                </a:lnTo>
                <a:cubicBezTo>
                  <a:pt x="16273" y="773"/>
                  <a:pt x="16278" y="796"/>
                  <a:pt x="16273" y="802"/>
                </a:cubicBezTo>
                <a:cubicBezTo>
                  <a:pt x="16264" y="810"/>
                  <a:pt x="16247" y="815"/>
                  <a:pt x="16236" y="815"/>
                </a:cubicBezTo>
                <a:cubicBezTo>
                  <a:pt x="16232" y="815"/>
                  <a:pt x="16229" y="815"/>
                  <a:pt x="16227" y="813"/>
                </a:cubicBezTo>
                <a:cubicBezTo>
                  <a:pt x="16216" y="802"/>
                  <a:pt x="16206" y="796"/>
                  <a:pt x="16196" y="796"/>
                </a:cubicBezTo>
                <a:cubicBezTo>
                  <a:pt x="16186" y="796"/>
                  <a:pt x="16176" y="802"/>
                  <a:pt x="16165" y="813"/>
                </a:cubicBezTo>
                <a:lnTo>
                  <a:pt x="16148" y="825"/>
                </a:lnTo>
                <a:cubicBezTo>
                  <a:pt x="16119" y="825"/>
                  <a:pt x="16097" y="813"/>
                  <a:pt x="16108" y="802"/>
                </a:cubicBezTo>
                <a:lnTo>
                  <a:pt x="16114" y="796"/>
                </a:lnTo>
                <a:lnTo>
                  <a:pt x="16136" y="779"/>
                </a:lnTo>
                <a:cubicBezTo>
                  <a:pt x="16159" y="762"/>
                  <a:pt x="16142" y="700"/>
                  <a:pt x="16142" y="683"/>
                </a:cubicBezTo>
                <a:cubicBezTo>
                  <a:pt x="16147" y="664"/>
                  <a:pt x="16148" y="653"/>
                  <a:pt x="16145" y="653"/>
                </a:cubicBezTo>
                <a:cubicBezTo>
                  <a:pt x="16144" y="653"/>
                  <a:pt x="16143" y="653"/>
                  <a:pt x="16142" y="654"/>
                </a:cubicBezTo>
                <a:lnTo>
                  <a:pt x="16142" y="660"/>
                </a:lnTo>
                <a:cubicBezTo>
                  <a:pt x="16136" y="677"/>
                  <a:pt x="16136" y="694"/>
                  <a:pt x="16125" y="700"/>
                </a:cubicBezTo>
                <a:cubicBezTo>
                  <a:pt x="16122" y="701"/>
                  <a:pt x="16119" y="701"/>
                  <a:pt x="16117" y="701"/>
                </a:cubicBezTo>
                <a:cubicBezTo>
                  <a:pt x="16105" y="701"/>
                  <a:pt x="16098" y="690"/>
                  <a:pt x="16102" y="671"/>
                </a:cubicBezTo>
                <a:cubicBezTo>
                  <a:pt x="16102" y="671"/>
                  <a:pt x="16101" y="671"/>
                  <a:pt x="16101" y="671"/>
                </a:cubicBezTo>
                <a:cubicBezTo>
                  <a:pt x="16089" y="671"/>
                  <a:pt x="16073" y="717"/>
                  <a:pt x="16057" y="728"/>
                </a:cubicBezTo>
                <a:cubicBezTo>
                  <a:pt x="16040" y="734"/>
                  <a:pt x="16017" y="762"/>
                  <a:pt x="16006" y="768"/>
                </a:cubicBezTo>
                <a:cubicBezTo>
                  <a:pt x="16006" y="768"/>
                  <a:pt x="16005" y="768"/>
                  <a:pt x="16004" y="768"/>
                </a:cubicBezTo>
                <a:cubicBezTo>
                  <a:pt x="15991" y="768"/>
                  <a:pt x="15937" y="738"/>
                  <a:pt x="15927" y="722"/>
                </a:cubicBezTo>
                <a:cubicBezTo>
                  <a:pt x="15915" y="705"/>
                  <a:pt x="15904" y="688"/>
                  <a:pt x="15898" y="683"/>
                </a:cubicBezTo>
                <a:lnTo>
                  <a:pt x="15892" y="683"/>
                </a:lnTo>
                <a:cubicBezTo>
                  <a:pt x="15887" y="683"/>
                  <a:pt x="15875" y="688"/>
                  <a:pt x="15870" y="694"/>
                </a:cubicBezTo>
                <a:cubicBezTo>
                  <a:pt x="15870" y="700"/>
                  <a:pt x="15870" y="705"/>
                  <a:pt x="15870" y="711"/>
                </a:cubicBezTo>
                <a:cubicBezTo>
                  <a:pt x="15870" y="730"/>
                  <a:pt x="15864" y="739"/>
                  <a:pt x="15854" y="739"/>
                </a:cubicBezTo>
                <a:cubicBezTo>
                  <a:pt x="15849" y="739"/>
                  <a:pt x="15843" y="737"/>
                  <a:pt x="15836" y="734"/>
                </a:cubicBezTo>
                <a:lnTo>
                  <a:pt x="15824" y="722"/>
                </a:lnTo>
                <a:cubicBezTo>
                  <a:pt x="15819" y="728"/>
                  <a:pt x="15762" y="745"/>
                  <a:pt x="15711" y="756"/>
                </a:cubicBezTo>
                <a:lnTo>
                  <a:pt x="15666" y="722"/>
                </a:lnTo>
                <a:lnTo>
                  <a:pt x="15660" y="717"/>
                </a:lnTo>
                <a:cubicBezTo>
                  <a:pt x="15654" y="722"/>
                  <a:pt x="15643" y="751"/>
                  <a:pt x="15637" y="756"/>
                </a:cubicBezTo>
                <a:cubicBezTo>
                  <a:pt x="15637" y="762"/>
                  <a:pt x="15627" y="764"/>
                  <a:pt x="15615" y="764"/>
                </a:cubicBezTo>
                <a:cubicBezTo>
                  <a:pt x="15600" y="764"/>
                  <a:pt x="15584" y="760"/>
                  <a:pt x="15580" y="751"/>
                </a:cubicBezTo>
                <a:cubicBezTo>
                  <a:pt x="15578" y="745"/>
                  <a:pt x="15575" y="742"/>
                  <a:pt x="15573" y="742"/>
                </a:cubicBezTo>
                <a:cubicBezTo>
                  <a:pt x="15568" y="742"/>
                  <a:pt x="15563" y="749"/>
                  <a:pt x="15563" y="756"/>
                </a:cubicBezTo>
                <a:cubicBezTo>
                  <a:pt x="15563" y="760"/>
                  <a:pt x="15544" y="764"/>
                  <a:pt x="15518" y="764"/>
                </a:cubicBezTo>
                <a:cubicBezTo>
                  <a:pt x="15507" y="764"/>
                  <a:pt x="15496" y="764"/>
                  <a:pt x="15484" y="762"/>
                </a:cubicBezTo>
                <a:lnTo>
                  <a:pt x="15456" y="756"/>
                </a:lnTo>
                <a:cubicBezTo>
                  <a:pt x="15444" y="756"/>
                  <a:pt x="15427" y="762"/>
                  <a:pt x="15416" y="762"/>
                </a:cubicBezTo>
                <a:lnTo>
                  <a:pt x="15410" y="762"/>
                </a:lnTo>
                <a:cubicBezTo>
                  <a:pt x="15409" y="764"/>
                  <a:pt x="15407" y="764"/>
                  <a:pt x="15405" y="764"/>
                </a:cubicBezTo>
                <a:cubicBezTo>
                  <a:pt x="15399" y="764"/>
                  <a:pt x="15392" y="759"/>
                  <a:pt x="15388" y="751"/>
                </a:cubicBezTo>
                <a:lnTo>
                  <a:pt x="15382" y="739"/>
                </a:lnTo>
                <a:cubicBezTo>
                  <a:pt x="15365" y="739"/>
                  <a:pt x="15348" y="785"/>
                  <a:pt x="15331" y="785"/>
                </a:cubicBezTo>
                <a:cubicBezTo>
                  <a:pt x="15330" y="785"/>
                  <a:pt x="15328" y="786"/>
                  <a:pt x="15326" y="786"/>
                </a:cubicBezTo>
                <a:cubicBezTo>
                  <a:pt x="15312" y="786"/>
                  <a:pt x="15285" y="767"/>
                  <a:pt x="15280" y="756"/>
                </a:cubicBezTo>
                <a:cubicBezTo>
                  <a:pt x="15279" y="754"/>
                  <a:pt x="15277" y="754"/>
                  <a:pt x="15276" y="754"/>
                </a:cubicBezTo>
                <a:cubicBezTo>
                  <a:pt x="15268" y="754"/>
                  <a:pt x="15255" y="776"/>
                  <a:pt x="15246" y="813"/>
                </a:cubicBezTo>
                <a:lnTo>
                  <a:pt x="15189" y="813"/>
                </a:lnTo>
                <a:cubicBezTo>
                  <a:pt x="15183" y="802"/>
                  <a:pt x="15195" y="773"/>
                  <a:pt x="15206" y="762"/>
                </a:cubicBezTo>
                <a:cubicBezTo>
                  <a:pt x="15212" y="751"/>
                  <a:pt x="15183" y="745"/>
                  <a:pt x="15138" y="739"/>
                </a:cubicBezTo>
                <a:lnTo>
                  <a:pt x="15138" y="739"/>
                </a:lnTo>
                <a:lnTo>
                  <a:pt x="15144" y="796"/>
                </a:lnTo>
                <a:cubicBezTo>
                  <a:pt x="15144" y="802"/>
                  <a:pt x="15132" y="813"/>
                  <a:pt x="15127" y="813"/>
                </a:cubicBezTo>
                <a:lnTo>
                  <a:pt x="15121" y="813"/>
                </a:lnTo>
                <a:cubicBezTo>
                  <a:pt x="15110" y="808"/>
                  <a:pt x="15092" y="790"/>
                  <a:pt x="15081" y="779"/>
                </a:cubicBezTo>
                <a:lnTo>
                  <a:pt x="15064" y="802"/>
                </a:lnTo>
                <a:lnTo>
                  <a:pt x="15047" y="825"/>
                </a:lnTo>
                <a:cubicBezTo>
                  <a:pt x="15042" y="827"/>
                  <a:pt x="15037" y="828"/>
                  <a:pt x="15032" y="828"/>
                </a:cubicBezTo>
                <a:cubicBezTo>
                  <a:pt x="15007" y="828"/>
                  <a:pt x="14990" y="792"/>
                  <a:pt x="14990" y="768"/>
                </a:cubicBezTo>
                <a:cubicBezTo>
                  <a:pt x="14990" y="761"/>
                  <a:pt x="14987" y="758"/>
                  <a:pt x="14981" y="758"/>
                </a:cubicBezTo>
                <a:cubicBezTo>
                  <a:pt x="14969" y="758"/>
                  <a:pt x="14949" y="771"/>
                  <a:pt x="14945" y="779"/>
                </a:cubicBezTo>
                <a:cubicBezTo>
                  <a:pt x="14938" y="786"/>
                  <a:pt x="14932" y="789"/>
                  <a:pt x="14925" y="789"/>
                </a:cubicBezTo>
                <a:cubicBezTo>
                  <a:pt x="14920" y="789"/>
                  <a:pt x="14916" y="787"/>
                  <a:pt x="14911" y="785"/>
                </a:cubicBezTo>
                <a:lnTo>
                  <a:pt x="14905" y="779"/>
                </a:lnTo>
                <a:cubicBezTo>
                  <a:pt x="14901" y="778"/>
                  <a:pt x="14897" y="778"/>
                  <a:pt x="14893" y="778"/>
                </a:cubicBezTo>
                <a:cubicBezTo>
                  <a:pt x="14863" y="778"/>
                  <a:pt x="14821" y="793"/>
                  <a:pt x="14792" y="808"/>
                </a:cubicBezTo>
                <a:cubicBezTo>
                  <a:pt x="14792" y="808"/>
                  <a:pt x="14780" y="802"/>
                  <a:pt x="14775" y="802"/>
                </a:cubicBezTo>
                <a:lnTo>
                  <a:pt x="14758" y="802"/>
                </a:lnTo>
                <a:cubicBezTo>
                  <a:pt x="14754" y="801"/>
                  <a:pt x="14749" y="800"/>
                  <a:pt x="14743" y="800"/>
                </a:cubicBezTo>
                <a:cubicBezTo>
                  <a:pt x="14719" y="800"/>
                  <a:pt x="14682" y="810"/>
                  <a:pt x="14650" y="819"/>
                </a:cubicBezTo>
                <a:lnTo>
                  <a:pt x="14622" y="842"/>
                </a:lnTo>
                <a:cubicBezTo>
                  <a:pt x="14620" y="843"/>
                  <a:pt x="14617" y="844"/>
                  <a:pt x="14614" y="844"/>
                </a:cubicBezTo>
                <a:cubicBezTo>
                  <a:pt x="14609" y="844"/>
                  <a:pt x="14603" y="842"/>
                  <a:pt x="14599" y="842"/>
                </a:cubicBezTo>
                <a:lnTo>
                  <a:pt x="14582" y="813"/>
                </a:lnTo>
                <a:cubicBezTo>
                  <a:pt x="14553" y="825"/>
                  <a:pt x="14514" y="836"/>
                  <a:pt x="14485" y="847"/>
                </a:cubicBezTo>
                <a:lnTo>
                  <a:pt x="14463" y="830"/>
                </a:lnTo>
                <a:cubicBezTo>
                  <a:pt x="14452" y="823"/>
                  <a:pt x="14440" y="820"/>
                  <a:pt x="14429" y="820"/>
                </a:cubicBezTo>
                <a:cubicBezTo>
                  <a:pt x="14404" y="820"/>
                  <a:pt x="14378" y="832"/>
                  <a:pt x="14355" y="836"/>
                </a:cubicBezTo>
                <a:lnTo>
                  <a:pt x="14321" y="836"/>
                </a:lnTo>
                <a:cubicBezTo>
                  <a:pt x="14318" y="831"/>
                  <a:pt x="14315" y="829"/>
                  <a:pt x="14312" y="829"/>
                </a:cubicBezTo>
                <a:cubicBezTo>
                  <a:pt x="14298" y="829"/>
                  <a:pt x="14279" y="858"/>
                  <a:pt x="14270" y="876"/>
                </a:cubicBezTo>
                <a:cubicBezTo>
                  <a:pt x="14264" y="898"/>
                  <a:pt x="14247" y="921"/>
                  <a:pt x="14241" y="921"/>
                </a:cubicBezTo>
                <a:cubicBezTo>
                  <a:pt x="14238" y="923"/>
                  <a:pt x="14236" y="923"/>
                  <a:pt x="14235" y="923"/>
                </a:cubicBezTo>
                <a:cubicBezTo>
                  <a:pt x="14230" y="923"/>
                  <a:pt x="14230" y="918"/>
                  <a:pt x="14230" y="910"/>
                </a:cubicBezTo>
                <a:lnTo>
                  <a:pt x="14230" y="904"/>
                </a:lnTo>
                <a:lnTo>
                  <a:pt x="14236" y="864"/>
                </a:lnTo>
                <a:cubicBezTo>
                  <a:pt x="14219" y="836"/>
                  <a:pt x="14145" y="819"/>
                  <a:pt x="14134" y="802"/>
                </a:cubicBezTo>
                <a:cubicBezTo>
                  <a:pt x="14122" y="790"/>
                  <a:pt x="14122" y="762"/>
                  <a:pt x="14139" y="739"/>
                </a:cubicBezTo>
                <a:lnTo>
                  <a:pt x="14168" y="773"/>
                </a:lnTo>
                <a:cubicBezTo>
                  <a:pt x="14168" y="773"/>
                  <a:pt x="14179" y="779"/>
                  <a:pt x="14185" y="779"/>
                </a:cubicBezTo>
                <a:cubicBezTo>
                  <a:pt x="14190" y="773"/>
                  <a:pt x="14196" y="768"/>
                  <a:pt x="14196" y="762"/>
                </a:cubicBezTo>
                <a:cubicBezTo>
                  <a:pt x="14202" y="756"/>
                  <a:pt x="14190" y="739"/>
                  <a:pt x="14185" y="739"/>
                </a:cubicBezTo>
                <a:cubicBezTo>
                  <a:pt x="14173" y="739"/>
                  <a:pt x="14161" y="739"/>
                  <a:pt x="14149" y="739"/>
                </a:cubicBezTo>
                <a:cubicBezTo>
                  <a:pt x="14125" y="739"/>
                  <a:pt x="14100" y="741"/>
                  <a:pt x="14077" y="756"/>
                </a:cubicBezTo>
                <a:lnTo>
                  <a:pt x="14071" y="768"/>
                </a:lnTo>
                <a:cubicBezTo>
                  <a:pt x="14054" y="779"/>
                  <a:pt x="14088" y="819"/>
                  <a:pt x="14105" y="830"/>
                </a:cubicBezTo>
                <a:cubicBezTo>
                  <a:pt x="14114" y="844"/>
                  <a:pt x="14075" y="869"/>
                  <a:pt x="14048" y="869"/>
                </a:cubicBezTo>
                <a:cubicBezTo>
                  <a:pt x="14042" y="869"/>
                  <a:pt x="14036" y="867"/>
                  <a:pt x="14031" y="864"/>
                </a:cubicBezTo>
                <a:cubicBezTo>
                  <a:pt x="14009" y="853"/>
                  <a:pt x="14014" y="836"/>
                  <a:pt x="14026" y="836"/>
                </a:cubicBezTo>
                <a:cubicBezTo>
                  <a:pt x="14031" y="830"/>
                  <a:pt x="14031" y="819"/>
                  <a:pt x="14031" y="813"/>
                </a:cubicBezTo>
                <a:cubicBezTo>
                  <a:pt x="14026" y="808"/>
                  <a:pt x="14003" y="790"/>
                  <a:pt x="13992" y="785"/>
                </a:cubicBezTo>
                <a:cubicBezTo>
                  <a:pt x="13991" y="784"/>
                  <a:pt x="13989" y="784"/>
                  <a:pt x="13988" y="784"/>
                </a:cubicBezTo>
                <a:cubicBezTo>
                  <a:pt x="13978" y="784"/>
                  <a:pt x="13968" y="803"/>
                  <a:pt x="13963" y="813"/>
                </a:cubicBezTo>
                <a:cubicBezTo>
                  <a:pt x="13963" y="819"/>
                  <a:pt x="13946" y="830"/>
                  <a:pt x="13929" y="830"/>
                </a:cubicBezTo>
                <a:lnTo>
                  <a:pt x="13929" y="859"/>
                </a:lnTo>
                <a:lnTo>
                  <a:pt x="13929" y="904"/>
                </a:lnTo>
                <a:cubicBezTo>
                  <a:pt x="13909" y="896"/>
                  <a:pt x="13885" y="890"/>
                  <a:pt x="13871" y="890"/>
                </a:cubicBezTo>
                <a:cubicBezTo>
                  <a:pt x="13866" y="890"/>
                  <a:pt x="13863" y="891"/>
                  <a:pt x="13861" y="893"/>
                </a:cubicBezTo>
                <a:cubicBezTo>
                  <a:pt x="13861" y="893"/>
                  <a:pt x="13834" y="909"/>
                  <a:pt x="13822" y="909"/>
                </a:cubicBezTo>
                <a:cubicBezTo>
                  <a:pt x="13818" y="909"/>
                  <a:pt x="13816" y="908"/>
                  <a:pt x="13816" y="904"/>
                </a:cubicBezTo>
                <a:cubicBezTo>
                  <a:pt x="13816" y="897"/>
                  <a:pt x="13812" y="895"/>
                  <a:pt x="13805" y="895"/>
                </a:cubicBezTo>
                <a:cubicBezTo>
                  <a:pt x="13795" y="895"/>
                  <a:pt x="13781" y="901"/>
                  <a:pt x="13770" y="904"/>
                </a:cubicBezTo>
                <a:cubicBezTo>
                  <a:pt x="13768" y="906"/>
                  <a:pt x="13765" y="908"/>
                  <a:pt x="13762" y="908"/>
                </a:cubicBezTo>
                <a:cubicBezTo>
                  <a:pt x="13750" y="908"/>
                  <a:pt x="13733" y="892"/>
                  <a:pt x="13719" y="870"/>
                </a:cubicBezTo>
                <a:lnTo>
                  <a:pt x="13685" y="910"/>
                </a:lnTo>
                <a:cubicBezTo>
                  <a:pt x="13683" y="912"/>
                  <a:pt x="13678" y="913"/>
                  <a:pt x="13672" y="913"/>
                </a:cubicBezTo>
                <a:cubicBezTo>
                  <a:pt x="13664" y="913"/>
                  <a:pt x="13655" y="911"/>
                  <a:pt x="13651" y="904"/>
                </a:cubicBezTo>
                <a:cubicBezTo>
                  <a:pt x="13640" y="893"/>
                  <a:pt x="13631" y="888"/>
                  <a:pt x="13624" y="888"/>
                </a:cubicBezTo>
                <a:cubicBezTo>
                  <a:pt x="13608" y="888"/>
                  <a:pt x="13598" y="906"/>
                  <a:pt x="13583" y="921"/>
                </a:cubicBezTo>
                <a:lnTo>
                  <a:pt x="13515" y="983"/>
                </a:lnTo>
                <a:cubicBezTo>
                  <a:pt x="13509" y="983"/>
                  <a:pt x="13498" y="983"/>
                  <a:pt x="13492" y="978"/>
                </a:cubicBezTo>
                <a:cubicBezTo>
                  <a:pt x="13461" y="951"/>
                  <a:pt x="13451" y="942"/>
                  <a:pt x="13423" y="942"/>
                </a:cubicBezTo>
                <a:cubicBezTo>
                  <a:pt x="13416" y="942"/>
                  <a:pt x="13407" y="942"/>
                  <a:pt x="13396" y="944"/>
                </a:cubicBezTo>
                <a:lnTo>
                  <a:pt x="13334" y="955"/>
                </a:lnTo>
                <a:cubicBezTo>
                  <a:pt x="13319" y="944"/>
                  <a:pt x="13300" y="939"/>
                  <a:pt x="13282" y="939"/>
                </a:cubicBezTo>
                <a:cubicBezTo>
                  <a:pt x="13252" y="939"/>
                  <a:pt x="13221" y="953"/>
                  <a:pt x="13203" y="978"/>
                </a:cubicBezTo>
                <a:lnTo>
                  <a:pt x="13152" y="972"/>
                </a:lnTo>
                <a:cubicBezTo>
                  <a:pt x="13146" y="972"/>
                  <a:pt x="13135" y="1000"/>
                  <a:pt x="13129" y="1000"/>
                </a:cubicBezTo>
                <a:cubicBezTo>
                  <a:pt x="13128" y="1001"/>
                  <a:pt x="13126" y="1002"/>
                  <a:pt x="13124" y="1002"/>
                </a:cubicBezTo>
                <a:cubicBezTo>
                  <a:pt x="13113" y="1002"/>
                  <a:pt x="13099" y="988"/>
                  <a:pt x="13090" y="983"/>
                </a:cubicBezTo>
                <a:cubicBezTo>
                  <a:pt x="13073" y="983"/>
                  <a:pt x="13044" y="983"/>
                  <a:pt x="13033" y="989"/>
                </a:cubicBezTo>
                <a:cubicBezTo>
                  <a:pt x="13024" y="998"/>
                  <a:pt x="13019" y="1001"/>
                  <a:pt x="13016" y="1001"/>
                </a:cubicBezTo>
                <a:cubicBezTo>
                  <a:pt x="13010" y="1001"/>
                  <a:pt x="13010" y="992"/>
                  <a:pt x="13010" y="978"/>
                </a:cubicBezTo>
                <a:cubicBezTo>
                  <a:pt x="13010" y="972"/>
                  <a:pt x="12999" y="966"/>
                  <a:pt x="12987" y="966"/>
                </a:cubicBezTo>
                <a:lnTo>
                  <a:pt x="12953" y="966"/>
                </a:lnTo>
                <a:lnTo>
                  <a:pt x="12891" y="955"/>
                </a:lnTo>
                <a:cubicBezTo>
                  <a:pt x="12884" y="972"/>
                  <a:pt x="12870" y="977"/>
                  <a:pt x="12856" y="977"/>
                </a:cubicBezTo>
                <a:cubicBezTo>
                  <a:pt x="12847" y="977"/>
                  <a:pt x="12839" y="974"/>
                  <a:pt x="12834" y="972"/>
                </a:cubicBezTo>
                <a:cubicBezTo>
                  <a:pt x="12824" y="961"/>
                  <a:pt x="12788" y="926"/>
                  <a:pt x="12765" y="926"/>
                </a:cubicBezTo>
                <a:cubicBezTo>
                  <a:pt x="12764" y="926"/>
                  <a:pt x="12762" y="926"/>
                  <a:pt x="12761" y="927"/>
                </a:cubicBezTo>
                <a:cubicBezTo>
                  <a:pt x="12738" y="932"/>
                  <a:pt x="12727" y="944"/>
                  <a:pt x="12732" y="961"/>
                </a:cubicBezTo>
                <a:lnTo>
                  <a:pt x="12732" y="966"/>
                </a:lnTo>
                <a:cubicBezTo>
                  <a:pt x="12732" y="978"/>
                  <a:pt x="12727" y="989"/>
                  <a:pt x="12721" y="995"/>
                </a:cubicBezTo>
                <a:cubicBezTo>
                  <a:pt x="12716" y="999"/>
                  <a:pt x="12713" y="1001"/>
                  <a:pt x="12711" y="1001"/>
                </a:cubicBezTo>
                <a:cubicBezTo>
                  <a:pt x="12706" y="1001"/>
                  <a:pt x="12708" y="988"/>
                  <a:pt x="12704" y="983"/>
                </a:cubicBezTo>
                <a:lnTo>
                  <a:pt x="12687" y="961"/>
                </a:lnTo>
                <a:cubicBezTo>
                  <a:pt x="12675" y="972"/>
                  <a:pt x="12664" y="995"/>
                  <a:pt x="12670" y="1012"/>
                </a:cubicBezTo>
                <a:lnTo>
                  <a:pt x="12641" y="989"/>
                </a:lnTo>
                <a:cubicBezTo>
                  <a:pt x="12629" y="983"/>
                  <a:pt x="12614" y="982"/>
                  <a:pt x="12600" y="982"/>
                </a:cubicBezTo>
                <a:cubicBezTo>
                  <a:pt x="12595" y="982"/>
                  <a:pt x="12590" y="982"/>
                  <a:pt x="12585" y="982"/>
                </a:cubicBezTo>
                <a:cubicBezTo>
                  <a:pt x="12565" y="982"/>
                  <a:pt x="12545" y="981"/>
                  <a:pt x="12528" y="966"/>
                </a:cubicBezTo>
                <a:lnTo>
                  <a:pt x="12522" y="961"/>
                </a:lnTo>
                <a:cubicBezTo>
                  <a:pt x="12517" y="964"/>
                  <a:pt x="12512" y="965"/>
                  <a:pt x="12507" y="965"/>
                </a:cubicBezTo>
                <a:cubicBezTo>
                  <a:pt x="12486" y="965"/>
                  <a:pt x="12471" y="940"/>
                  <a:pt x="12471" y="927"/>
                </a:cubicBezTo>
                <a:cubicBezTo>
                  <a:pt x="12471" y="910"/>
                  <a:pt x="12488" y="893"/>
                  <a:pt x="12511" y="881"/>
                </a:cubicBezTo>
                <a:lnTo>
                  <a:pt x="12471" y="870"/>
                </a:lnTo>
                <a:cubicBezTo>
                  <a:pt x="12469" y="869"/>
                  <a:pt x="12467" y="869"/>
                  <a:pt x="12465" y="869"/>
                </a:cubicBezTo>
                <a:cubicBezTo>
                  <a:pt x="12450" y="869"/>
                  <a:pt x="12454" y="889"/>
                  <a:pt x="12454" y="904"/>
                </a:cubicBezTo>
                <a:lnTo>
                  <a:pt x="12454" y="921"/>
                </a:lnTo>
                <a:cubicBezTo>
                  <a:pt x="12449" y="943"/>
                  <a:pt x="12423" y="995"/>
                  <a:pt x="12401" y="995"/>
                </a:cubicBezTo>
                <a:cubicBezTo>
                  <a:pt x="12400" y="995"/>
                  <a:pt x="12398" y="995"/>
                  <a:pt x="12397" y="995"/>
                </a:cubicBezTo>
                <a:cubicBezTo>
                  <a:pt x="12392" y="993"/>
                  <a:pt x="12386" y="993"/>
                  <a:pt x="12382" y="993"/>
                </a:cubicBezTo>
                <a:cubicBezTo>
                  <a:pt x="12367" y="993"/>
                  <a:pt x="12358" y="999"/>
                  <a:pt x="12358" y="1012"/>
                </a:cubicBezTo>
                <a:lnTo>
                  <a:pt x="12358" y="1023"/>
                </a:lnTo>
                <a:lnTo>
                  <a:pt x="12358" y="1046"/>
                </a:lnTo>
                <a:cubicBezTo>
                  <a:pt x="12342" y="1041"/>
                  <a:pt x="12267" y="1006"/>
                  <a:pt x="12243" y="1006"/>
                </a:cubicBezTo>
                <a:cubicBezTo>
                  <a:pt x="12241" y="1006"/>
                  <a:pt x="12240" y="1006"/>
                  <a:pt x="12239" y="1006"/>
                </a:cubicBezTo>
                <a:cubicBezTo>
                  <a:pt x="12216" y="1012"/>
                  <a:pt x="12170" y="1029"/>
                  <a:pt x="12131" y="1046"/>
                </a:cubicBezTo>
                <a:lnTo>
                  <a:pt x="12097" y="1057"/>
                </a:lnTo>
                <a:lnTo>
                  <a:pt x="12080" y="1063"/>
                </a:lnTo>
                <a:cubicBezTo>
                  <a:pt x="12063" y="1063"/>
                  <a:pt x="12063" y="1040"/>
                  <a:pt x="12091" y="1017"/>
                </a:cubicBezTo>
                <a:lnTo>
                  <a:pt x="12114" y="1006"/>
                </a:lnTo>
                <a:lnTo>
                  <a:pt x="12136" y="989"/>
                </a:lnTo>
                <a:cubicBezTo>
                  <a:pt x="12170" y="983"/>
                  <a:pt x="12193" y="966"/>
                  <a:pt x="12182" y="944"/>
                </a:cubicBezTo>
                <a:lnTo>
                  <a:pt x="12182" y="944"/>
                </a:lnTo>
                <a:lnTo>
                  <a:pt x="12153" y="961"/>
                </a:lnTo>
                <a:cubicBezTo>
                  <a:pt x="12119" y="978"/>
                  <a:pt x="12085" y="972"/>
                  <a:pt x="12063" y="1012"/>
                </a:cubicBezTo>
                <a:lnTo>
                  <a:pt x="12051" y="1029"/>
                </a:lnTo>
                <a:cubicBezTo>
                  <a:pt x="12037" y="1031"/>
                  <a:pt x="12016" y="1033"/>
                  <a:pt x="11993" y="1033"/>
                </a:cubicBezTo>
                <a:cubicBezTo>
                  <a:pt x="11960" y="1033"/>
                  <a:pt x="11922" y="1030"/>
                  <a:pt x="11892" y="1023"/>
                </a:cubicBezTo>
                <a:lnTo>
                  <a:pt x="11847" y="1023"/>
                </a:lnTo>
                <a:lnTo>
                  <a:pt x="11802" y="1017"/>
                </a:lnTo>
                <a:cubicBezTo>
                  <a:pt x="11751" y="1023"/>
                  <a:pt x="11688" y="1063"/>
                  <a:pt x="11700" y="1074"/>
                </a:cubicBezTo>
                <a:cubicBezTo>
                  <a:pt x="11702" y="1079"/>
                  <a:pt x="11700" y="1082"/>
                  <a:pt x="11694" y="1082"/>
                </a:cubicBezTo>
                <a:cubicBezTo>
                  <a:pt x="11686" y="1082"/>
                  <a:pt x="11673" y="1078"/>
                  <a:pt x="11654" y="1069"/>
                </a:cubicBezTo>
                <a:lnTo>
                  <a:pt x="11648" y="1029"/>
                </a:lnTo>
                <a:lnTo>
                  <a:pt x="11643" y="1023"/>
                </a:lnTo>
                <a:cubicBezTo>
                  <a:pt x="11643" y="1019"/>
                  <a:pt x="11642" y="1017"/>
                  <a:pt x="11639" y="1017"/>
                </a:cubicBezTo>
                <a:cubicBezTo>
                  <a:pt x="11635" y="1017"/>
                  <a:pt x="11628" y="1025"/>
                  <a:pt x="11620" y="1040"/>
                </a:cubicBezTo>
                <a:lnTo>
                  <a:pt x="11603" y="1051"/>
                </a:lnTo>
                <a:cubicBezTo>
                  <a:pt x="11603" y="1057"/>
                  <a:pt x="11580" y="1057"/>
                  <a:pt x="11580" y="1057"/>
                </a:cubicBezTo>
                <a:lnTo>
                  <a:pt x="11546" y="983"/>
                </a:lnTo>
                <a:cubicBezTo>
                  <a:pt x="11502" y="1000"/>
                  <a:pt x="11466" y="1013"/>
                  <a:pt x="11451" y="1013"/>
                </a:cubicBezTo>
                <a:cubicBezTo>
                  <a:pt x="11445" y="1013"/>
                  <a:pt x="11443" y="1011"/>
                  <a:pt x="11444" y="1006"/>
                </a:cubicBezTo>
                <a:lnTo>
                  <a:pt x="11450" y="1000"/>
                </a:lnTo>
                <a:lnTo>
                  <a:pt x="11467" y="966"/>
                </a:lnTo>
                <a:cubicBezTo>
                  <a:pt x="11469" y="967"/>
                  <a:pt x="11471" y="967"/>
                  <a:pt x="11472" y="967"/>
                </a:cubicBezTo>
                <a:cubicBezTo>
                  <a:pt x="11495" y="967"/>
                  <a:pt x="11495" y="931"/>
                  <a:pt x="11484" y="915"/>
                </a:cubicBezTo>
                <a:cubicBezTo>
                  <a:pt x="11478" y="898"/>
                  <a:pt x="11507" y="870"/>
                  <a:pt x="11546" y="859"/>
                </a:cubicBezTo>
                <a:lnTo>
                  <a:pt x="11603" y="870"/>
                </a:lnTo>
                <a:lnTo>
                  <a:pt x="11614" y="870"/>
                </a:lnTo>
                <a:cubicBezTo>
                  <a:pt x="11635" y="859"/>
                  <a:pt x="11656" y="830"/>
                  <a:pt x="11668" y="830"/>
                </a:cubicBezTo>
                <a:cubicBezTo>
                  <a:pt x="11669" y="830"/>
                  <a:pt x="11670" y="830"/>
                  <a:pt x="11671" y="830"/>
                </a:cubicBezTo>
                <a:cubicBezTo>
                  <a:pt x="11687" y="830"/>
                  <a:pt x="11738" y="870"/>
                  <a:pt x="11763" y="870"/>
                </a:cubicBezTo>
                <a:cubicBezTo>
                  <a:pt x="11765" y="870"/>
                  <a:pt x="11766" y="870"/>
                  <a:pt x="11768" y="870"/>
                </a:cubicBezTo>
                <a:cubicBezTo>
                  <a:pt x="11785" y="859"/>
                  <a:pt x="11785" y="830"/>
                  <a:pt x="11773" y="830"/>
                </a:cubicBezTo>
                <a:cubicBezTo>
                  <a:pt x="11768" y="825"/>
                  <a:pt x="11745" y="796"/>
                  <a:pt x="11722" y="768"/>
                </a:cubicBezTo>
                <a:lnTo>
                  <a:pt x="11654" y="779"/>
                </a:lnTo>
                <a:cubicBezTo>
                  <a:pt x="11648" y="779"/>
                  <a:pt x="11637" y="773"/>
                  <a:pt x="11637" y="773"/>
                </a:cubicBezTo>
                <a:lnTo>
                  <a:pt x="11626" y="768"/>
                </a:lnTo>
                <a:cubicBezTo>
                  <a:pt x="11620" y="756"/>
                  <a:pt x="11626" y="745"/>
                  <a:pt x="11643" y="739"/>
                </a:cubicBezTo>
                <a:lnTo>
                  <a:pt x="11734" y="739"/>
                </a:lnTo>
                <a:cubicBezTo>
                  <a:pt x="11773" y="717"/>
                  <a:pt x="11813" y="688"/>
                  <a:pt x="11824" y="688"/>
                </a:cubicBezTo>
                <a:lnTo>
                  <a:pt x="11836" y="688"/>
                </a:lnTo>
                <a:lnTo>
                  <a:pt x="11921" y="722"/>
                </a:lnTo>
                <a:lnTo>
                  <a:pt x="11949" y="711"/>
                </a:lnTo>
                <a:cubicBezTo>
                  <a:pt x="11958" y="708"/>
                  <a:pt x="11967" y="707"/>
                  <a:pt x="11975" y="707"/>
                </a:cubicBezTo>
                <a:cubicBezTo>
                  <a:pt x="11997" y="707"/>
                  <a:pt x="12013" y="717"/>
                  <a:pt x="12017" y="734"/>
                </a:cubicBezTo>
                <a:lnTo>
                  <a:pt x="11989" y="751"/>
                </a:lnTo>
                <a:cubicBezTo>
                  <a:pt x="11983" y="756"/>
                  <a:pt x="11966" y="756"/>
                  <a:pt x="11961" y="768"/>
                </a:cubicBezTo>
                <a:cubicBezTo>
                  <a:pt x="11938" y="788"/>
                  <a:pt x="11925" y="798"/>
                  <a:pt x="11914" y="798"/>
                </a:cubicBezTo>
                <a:cubicBezTo>
                  <a:pt x="11904" y="798"/>
                  <a:pt x="11895" y="788"/>
                  <a:pt x="11881" y="768"/>
                </a:cubicBezTo>
                <a:lnTo>
                  <a:pt x="11858" y="739"/>
                </a:lnTo>
                <a:cubicBezTo>
                  <a:pt x="11836" y="745"/>
                  <a:pt x="11830" y="802"/>
                  <a:pt x="11841" y="819"/>
                </a:cubicBezTo>
                <a:cubicBezTo>
                  <a:pt x="11853" y="830"/>
                  <a:pt x="11881" y="847"/>
                  <a:pt x="11898" y="853"/>
                </a:cubicBezTo>
                <a:lnTo>
                  <a:pt x="11915" y="847"/>
                </a:lnTo>
                <a:cubicBezTo>
                  <a:pt x="11922" y="840"/>
                  <a:pt x="11929" y="835"/>
                  <a:pt x="11938" y="835"/>
                </a:cubicBezTo>
                <a:cubicBezTo>
                  <a:pt x="11943" y="835"/>
                  <a:pt x="11948" y="837"/>
                  <a:pt x="11955" y="842"/>
                </a:cubicBezTo>
                <a:lnTo>
                  <a:pt x="11966" y="847"/>
                </a:lnTo>
                <a:cubicBezTo>
                  <a:pt x="11978" y="859"/>
                  <a:pt x="11989" y="870"/>
                  <a:pt x="11978" y="887"/>
                </a:cubicBezTo>
                <a:lnTo>
                  <a:pt x="11978" y="898"/>
                </a:lnTo>
                <a:cubicBezTo>
                  <a:pt x="11972" y="910"/>
                  <a:pt x="11978" y="921"/>
                  <a:pt x="11983" y="927"/>
                </a:cubicBezTo>
                <a:cubicBezTo>
                  <a:pt x="11989" y="927"/>
                  <a:pt x="12000" y="927"/>
                  <a:pt x="12006" y="921"/>
                </a:cubicBezTo>
                <a:lnTo>
                  <a:pt x="12023" y="910"/>
                </a:lnTo>
                <a:cubicBezTo>
                  <a:pt x="12023" y="887"/>
                  <a:pt x="12023" y="853"/>
                  <a:pt x="12017" y="836"/>
                </a:cubicBezTo>
                <a:lnTo>
                  <a:pt x="12006" y="819"/>
                </a:lnTo>
                <a:cubicBezTo>
                  <a:pt x="12000" y="808"/>
                  <a:pt x="11961" y="813"/>
                  <a:pt x="11983" y="785"/>
                </a:cubicBezTo>
                <a:cubicBezTo>
                  <a:pt x="11985" y="781"/>
                  <a:pt x="11988" y="779"/>
                  <a:pt x="11993" y="779"/>
                </a:cubicBezTo>
                <a:cubicBezTo>
                  <a:pt x="12007" y="779"/>
                  <a:pt x="12034" y="796"/>
                  <a:pt x="12051" y="813"/>
                </a:cubicBezTo>
                <a:lnTo>
                  <a:pt x="12057" y="819"/>
                </a:lnTo>
                <a:cubicBezTo>
                  <a:pt x="12057" y="820"/>
                  <a:pt x="12058" y="820"/>
                  <a:pt x="12059" y="820"/>
                </a:cubicBezTo>
                <a:cubicBezTo>
                  <a:pt x="12065" y="820"/>
                  <a:pt x="12088" y="807"/>
                  <a:pt x="12102" y="802"/>
                </a:cubicBezTo>
                <a:cubicBezTo>
                  <a:pt x="12104" y="800"/>
                  <a:pt x="12105" y="800"/>
                  <a:pt x="12106" y="800"/>
                </a:cubicBezTo>
                <a:cubicBezTo>
                  <a:pt x="12114" y="800"/>
                  <a:pt x="12114" y="832"/>
                  <a:pt x="12114" y="842"/>
                </a:cubicBezTo>
                <a:cubicBezTo>
                  <a:pt x="12112" y="845"/>
                  <a:pt x="12112" y="847"/>
                  <a:pt x="12115" y="847"/>
                </a:cubicBezTo>
                <a:cubicBezTo>
                  <a:pt x="12119" y="847"/>
                  <a:pt x="12131" y="840"/>
                  <a:pt x="12142" y="825"/>
                </a:cubicBezTo>
                <a:lnTo>
                  <a:pt x="12187" y="825"/>
                </a:lnTo>
                <a:cubicBezTo>
                  <a:pt x="12187" y="846"/>
                  <a:pt x="12193" y="855"/>
                  <a:pt x="12201" y="855"/>
                </a:cubicBezTo>
                <a:cubicBezTo>
                  <a:pt x="12208" y="855"/>
                  <a:pt x="12217" y="849"/>
                  <a:pt x="12227" y="842"/>
                </a:cubicBezTo>
                <a:cubicBezTo>
                  <a:pt x="12233" y="830"/>
                  <a:pt x="12239" y="825"/>
                  <a:pt x="12250" y="819"/>
                </a:cubicBezTo>
                <a:lnTo>
                  <a:pt x="12256" y="819"/>
                </a:lnTo>
                <a:cubicBezTo>
                  <a:pt x="12257" y="818"/>
                  <a:pt x="12259" y="818"/>
                  <a:pt x="12260" y="818"/>
                </a:cubicBezTo>
                <a:cubicBezTo>
                  <a:pt x="12270" y="818"/>
                  <a:pt x="12278" y="831"/>
                  <a:pt x="12278" y="836"/>
                </a:cubicBezTo>
                <a:cubicBezTo>
                  <a:pt x="12278" y="842"/>
                  <a:pt x="12273" y="876"/>
                  <a:pt x="12273" y="887"/>
                </a:cubicBezTo>
                <a:cubicBezTo>
                  <a:pt x="12273" y="894"/>
                  <a:pt x="12275" y="899"/>
                  <a:pt x="12276" y="899"/>
                </a:cubicBezTo>
                <a:cubicBezTo>
                  <a:pt x="12277" y="899"/>
                  <a:pt x="12278" y="897"/>
                  <a:pt x="12278" y="893"/>
                </a:cubicBezTo>
                <a:lnTo>
                  <a:pt x="12284" y="887"/>
                </a:lnTo>
                <a:lnTo>
                  <a:pt x="12284" y="881"/>
                </a:lnTo>
                <a:cubicBezTo>
                  <a:pt x="12285" y="881"/>
                  <a:pt x="12285" y="880"/>
                  <a:pt x="12287" y="880"/>
                </a:cubicBezTo>
                <a:cubicBezTo>
                  <a:pt x="12296" y="880"/>
                  <a:pt x="12319" y="900"/>
                  <a:pt x="12329" y="910"/>
                </a:cubicBezTo>
                <a:cubicBezTo>
                  <a:pt x="12330" y="911"/>
                  <a:pt x="12331" y="911"/>
                  <a:pt x="12332" y="911"/>
                </a:cubicBezTo>
                <a:cubicBezTo>
                  <a:pt x="12344" y="911"/>
                  <a:pt x="12362" y="858"/>
                  <a:pt x="12341" y="847"/>
                </a:cubicBezTo>
                <a:cubicBezTo>
                  <a:pt x="12318" y="836"/>
                  <a:pt x="12312" y="796"/>
                  <a:pt x="12312" y="785"/>
                </a:cubicBezTo>
                <a:cubicBezTo>
                  <a:pt x="12318" y="779"/>
                  <a:pt x="12346" y="762"/>
                  <a:pt x="12358" y="762"/>
                </a:cubicBezTo>
                <a:cubicBezTo>
                  <a:pt x="12358" y="762"/>
                  <a:pt x="12358" y="762"/>
                  <a:pt x="12359" y="762"/>
                </a:cubicBezTo>
                <a:cubicBezTo>
                  <a:pt x="12367" y="762"/>
                  <a:pt x="12392" y="803"/>
                  <a:pt x="12397" y="819"/>
                </a:cubicBezTo>
                <a:cubicBezTo>
                  <a:pt x="12402" y="832"/>
                  <a:pt x="12425" y="838"/>
                  <a:pt x="12444" y="838"/>
                </a:cubicBezTo>
                <a:cubicBezTo>
                  <a:pt x="12450" y="838"/>
                  <a:pt x="12456" y="837"/>
                  <a:pt x="12460" y="836"/>
                </a:cubicBezTo>
                <a:cubicBezTo>
                  <a:pt x="12477" y="836"/>
                  <a:pt x="12500" y="830"/>
                  <a:pt x="12517" y="830"/>
                </a:cubicBezTo>
                <a:lnTo>
                  <a:pt x="12528" y="825"/>
                </a:lnTo>
                <a:lnTo>
                  <a:pt x="12551" y="819"/>
                </a:lnTo>
                <a:cubicBezTo>
                  <a:pt x="12553" y="818"/>
                  <a:pt x="12556" y="818"/>
                  <a:pt x="12558" y="818"/>
                </a:cubicBezTo>
                <a:cubicBezTo>
                  <a:pt x="12584" y="818"/>
                  <a:pt x="12608" y="843"/>
                  <a:pt x="12613" y="853"/>
                </a:cubicBezTo>
                <a:cubicBezTo>
                  <a:pt x="12613" y="860"/>
                  <a:pt x="12615" y="862"/>
                  <a:pt x="12619" y="862"/>
                </a:cubicBezTo>
                <a:cubicBezTo>
                  <a:pt x="12622" y="862"/>
                  <a:pt x="12625" y="861"/>
                  <a:pt x="12630" y="859"/>
                </a:cubicBezTo>
                <a:lnTo>
                  <a:pt x="12636" y="853"/>
                </a:lnTo>
                <a:cubicBezTo>
                  <a:pt x="12653" y="847"/>
                  <a:pt x="12636" y="836"/>
                  <a:pt x="12636" y="830"/>
                </a:cubicBezTo>
                <a:lnTo>
                  <a:pt x="12630" y="813"/>
                </a:lnTo>
                <a:cubicBezTo>
                  <a:pt x="12635" y="799"/>
                  <a:pt x="12647" y="789"/>
                  <a:pt x="12661" y="789"/>
                </a:cubicBezTo>
                <a:cubicBezTo>
                  <a:pt x="12664" y="789"/>
                  <a:pt x="12667" y="789"/>
                  <a:pt x="12670" y="790"/>
                </a:cubicBezTo>
                <a:lnTo>
                  <a:pt x="12681" y="802"/>
                </a:lnTo>
                <a:lnTo>
                  <a:pt x="12692" y="808"/>
                </a:lnTo>
                <a:cubicBezTo>
                  <a:pt x="12704" y="819"/>
                  <a:pt x="12692" y="859"/>
                  <a:pt x="12681" y="870"/>
                </a:cubicBezTo>
                <a:cubicBezTo>
                  <a:pt x="12678" y="877"/>
                  <a:pt x="12684" y="879"/>
                  <a:pt x="12692" y="879"/>
                </a:cubicBezTo>
                <a:cubicBezTo>
                  <a:pt x="12698" y="879"/>
                  <a:pt x="12705" y="878"/>
                  <a:pt x="12709" y="876"/>
                </a:cubicBezTo>
                <a:cubicBezTo>
                  <a:pt x="12715" y="870"/>
                  <a:pt x="12732" y="864"/>
                  <a:pt x="12744" y="864"/>
                </a:cubicBezTo>
                <a:lnTo>
                  <a:pt x="12749" y="864"/>
                </a:lnTo>
                <a:lnTo>
                  <a:pt x="12761" y="870"/>
                </a:lnTo>
                <a:cubicBezTo>
                  <a:pt x="12772" y="864"/>
                  <a:pt x="12783" y="853"/>
                  <a:pt x="12778" y="842"/>
                </a:cubicBezTo>
                <a:lnTo>
                  <a:pt x="12778" y="836"/>
                </a:lnTo>
                <a:cubicBezTo>
                  <a:pt x="12766" y="830"/>
                  <a:pt x="12755" y="819"/>
                  <a:pt x="12744" y="813"/>
                </a:cubicBezTo>
                <a:cubicBezTo>
                  <a:pt x="12721" y="808"/>
                  <a:pt x="12698" y="796"/>
                  <a:pt x="12709" y="773"/>
                </a:cubicBezTo>
                <a:lnTo>
                  <a:pt x="12721" y="734"/>
                </a:lnTo>
                <a:cubicBezTo>
                  <a:pt x="12744" y="756"/>
                  <a:pt x="12851" y="751"/>
                  <a:pt x="12885" y="756"/>
                </a:cubicBezTo>
                <a:cubicBezTo>
                  <a:pt x="12925" y="768"/>
                  <a:pt x="12953" y="802"/>
                  <a:pt x="12953" y="813"/>
                </a:cubicBezTo>
                <a:cubicBezTo>
                  <a:pt x="12953" y="825"/>
                  <a:pt x="12919" y="830"/>
                  <a:pt x="12902" y="830"/>
                </a:cubicBezTo>
                <a:cubicBezTo>
                  <a:pt x="12891" y="830"/>
                  <a:pt x="12885" y="842"/>
                  <a:pt x="12885" y="853"/>
                </a:cubicBezTo>
                <a:lnTo>
                  <a:pt x="12914" y="853"/>
                </a:lnTo>
                <a:cubicBezTo>
                  <a:pt x="12948" y="853"/>
                  <a:pt x="12970" y="830"/>
                  <a:pt x="12970" y="808"/>
                </a:cubicBezTo>
                <a:lnTo>
                  <a:pt x="12976" y="790"/>
                </a:lnTo>
                <a:cubicBezTo>
                  <a:pt x="12982" y="779"/>
                  <a:pt x="12999" y="773"/>
                  <a:pt x="13016" y="762"/>
                </a:cubicBezTo>
                <a:cubicBezTo>
                  <a:pt x="13022" y="756"/>
                  <a:pt x="13027" y="739"/>
                  <a:pt x="13039" y="739"/>
                </a:cubicBezTo>
                <a:cubicBezTo>
                  <a:pt x="13045" y="737"/>
                  <a:pt x="13052" y="736"/>
                  <a:pt x="13059" y="736"/>
                </a:cubicBezTo>
                <a:cubicBezTo>
                  <a:pt x="13072" y="736"/>
                  <a:pt x="13086" y="739"/>
                  <a:pt x="13100" y="739"/>
                </a:cubicBezTo>
                <a:cubicBezTo>
                  <a:pt x="13113" y="739"/>
                  <a:pt x="13125" y="736"/>
                  <a:pt x="13135" y="728"/>
                </a:cubicBezTo>
                <a:cubicBezTo>
                  <a:pt x="13136" y="727"/>
                  <a:pt x="13137" y="727"/>
                  <a:pt x="13139" y="727"/>
                </a:cubicBezTo>
                <a:cubicBezTo>
                  <a:pt x="13150" y="727"/>
                  <a:pt x="13176" y="741"/>
                  <a:pt x="13186" y="751"/>
                </a:cubicBezTo>
                <a:lnTo>
                  <a:pt x="13197" y="762"/>
                </a:lnTo>
                <a:cubicBezTo>
                  <a:pt x="13205" y="777"/>
                  <a:pt x="13200" y="785"/>
                  <a:pt x="13191" y="785"/>
                </a:cubicBezTo>
                <a:cubicBezTo>
                  <a:pt x="13186" y="785"/>
                  <a:pt x="13180" y="783"/>
                  <a:pt x="13175" y="779"/>
                </a:cubicBezTo>
                <a:lnTo>
                  <a:pt x="13146" y="802"/>
                </a:lnTo>
                <a:lnTo>
                  <a:pt x="13135" y="813"/>
                </a:lnTo>
                <a:cubicBezTo>
                  <a:pt x="13132" y="812"/>
                  <a:pt x="13128" y="812"/>
                  <a:pt x="13125" y="812"/>
                </a:cubicBezTo>
                <a:cubicBezTo>
                  <a:pt x="13102" y="812"/>
                  <a:pt x="13072" y="825"/>
                  <a:pt x="13067" y="830"/>
                </a:cubicBezTo>
                <a:cubicBezTo>
                  <a:pt x="13064" y="837"/>
                  <a:pt x="13089" y="840"/>
                  <a:pt x="13118" y="840"/>
                </a:cubicBezTo>
                <a:cubicBezTo>
                  <a:pt x="13139" y="840"/>
                  <a:pt x="13161" y="838"/>
                  <a:pt x="13175" y="836"/>
                </a:cubicBezTo>
                <a:cubicBezTo>
                  <a:pt x="13209" y="836"/>
                  <a:pt x="13283" y="825"/>
                  <a:pt x="13300" y="825"/>
                </a:cubicBezTo>
                <a:cubicBezTo>
                  <a:pt x="13322" y="830"/>
                  <a:pt x="13328" y="864"/>
                  <a:pt x="13322" y="876"/>
                </a:cubicBezTo>
                <a:cubicBezTo>
                  <a:pt x="13319" y="881"/>
                  <a:pt x="13319" y="884"/>
                  <a:pt x="13322" y="884"/>
                </a:cubicBezTo>
                <a:cubicBezTo>
                  <a:pt x="13325" y="884"/>
                  <a:pt x="13331" y="881"/>
                  <a:pt x="13339" y="876"/>
                </a:cubicBezTo>
                <a:lnTo>
                  <a:pt x="13345" y="876"/>
                </a:lnTo>
                <a:lnTo>
                  <a:pt x="13356" y="870"/>
                </a:lnTo>
                <a:cubicBezTo>
                  <a:pt x="13368" y="870"/>
                  <a:pt x="13373" y="859"/>
                  <a:pt x="13373" y="859"/>
                </a:cubicBezTo>
                <a:cubicBezTo>
                  <a:pt x="13373" y="853"/>
                  <a:pt x="13356" y="825"/>
                  <a:pt x="13345" y="785"/>
                </a:cubicBezTo>
                <a:lnTo>
                  <a:pt x="13294" y="796"/>
                </a:lnTo>
                <a:cubicBezTo>
                  <a:pt x="13288" y="796"/>
                  <a:pt x="13283" y="785"/>
                  <a:pt x="13283" y="779"/>
                </a:cubicBezTo>
                <a:cubicBezTo>
                  <a:pt x="13283" y="773"/>
                  <a:pt x="13294" y="756"/>
                  <a:pt x="13294" y="756"/>
                </a:cubicBezTo>
                <a:cubicBezTo>
                  <a:pt x="13298" y="758"/>
                  <a:pt x="13302" y="759"/>
                  <a:pt x="13305" y="759"/>
                </a:cubicBezTo>
                <a:cubicBezTo>
                  <a:pt x="13327" y="759"/>
                  <a:pt x="13322" y="718"/>
                  <a:pt x="13339" y="718"/>
                </a:cubicBezTo>
                <a:cubicBezTo>
                  <a:pt x="13342" y="718"/>
                  <a:pt x="13346" y="719"/>
                  <a:pt x="13351" y="722"/>
                </a:cubicBezTo>
                <a:lnTo>
                  <a:pt x="13402" y="756"/>
                </a:lnTo>
                <a:cubicBezTo>
                  <a:pt x="13426" y="732"/>
                  <a:pt x="13453" y="725"/>
                  <a:pt x="13469" y="725"/>
                </a:cubicBezTo>
                <a:cubicBezTo>
                  <a:pt x="13475" y="725"/>
                  <a:pt x="13479" y="726"/>
                  <a:pt x="13481" y="728"/>
                </a:cubicBezTo>
                <a:cubicBezTo>
                  <a:pt x="13487" y="734"/>
                  <a:pt x="13521" y="768"/>
                  <a:pt x="13532" y="773"/>
                </a:cubicBezTo>
                <a:cubicBezTo>
                  <a:pt x="13538" y="785"/>
                  <a:pt x="13555" y="802"/>
                  <a:pt x="13566" y="813"/>
                </a:cubicBezTo>
                <a:lnTo>
                  <a:pt x="13572" y="813"/>
                </a:lnTo>
                <a:lnTo>
                  <a:pt x="13589" y="808"/>
                </a:lnTo>
                <a:cubicBezTo>
                  <a:pt x="13600" y="790"/>
                  <a:pt x="13612" y="762"/>
                  <a:pt x="13617" y="745"/>
                </a:cubicBezTo>
                <a:lnTo>
                  <a:pt x="13629" y="728"/>
                </a:lnTo>
                <a:cubicBezTo>
                  <a:pt x="13632" y="725"/>
                  <a:pt x="13637" y="724"/>
                  <a:pt x="13643" y="724"/>
                </a:cubicBezTo>
                <a:cubicBezTo>
                  <a:pt x="13648" y="724"/>
                  <a:pt x="13655" y="725"/>
                  <a:pt x="13662" y="725"/>
                </a:cubicBezTo>
                <a:cubicBezTo>
                  <a:pt x="13670" y="725"/>
                  <a:pt x="13679" y="723"/>
                  <a:pt x="13685" y="717"/>
                </a:cubicBezTo>
                <a:cubicBezTo>
                  <a:pt x="13697" y="722"/>
                  <a:pt x="13714" y="728"/>
                  <a:pt x="13731" y="728"/>
                </a:cubicBezTo>
                <a:lnTo>
                  <a:pt x="13742" y="745"/>
                </a:lnTo>
                <a:lnTo>
                  <a:pt x="13748" y="751"/>
                </a:lnTo>
                <a:cubicBezTo>
                  <a:pt x="13810" y="739"/>
                  <a:pt x="13895" y="717"/>
                  <a:pt x="13941" y="705"/>
                </a:cubicBezTo>
                <a:lnTo>
                  <a:pt x="13980" y="717"/>
                </a:lnTo>
                <a:lnTo>
                  <a:pt x="13997" y="722"/>
                </a:lnTo>
                <a:cubicBezTo>
                  <a:pt x="14001" y="726"/>
                  <a:pt x="14006" y="728"/>
                  <a:pt x="14011" y="728"/>
                </a:cubicBezTo>
                <a:cubicBezTo>
                  <a:pt x="14019" y="728"/>
                  <a:pt x="14028" y="722"/>
                  <a:pt x="14031" y="711"/>
                </a:cubicBezTo>
                <a:lnTo>
                  <a:pt x="14043" y="700"/>
                </a:lnTo>
                <a:cubicBezTo>
                  <a:pt x="14043" y="700"/>
                  <a:pt x="14060" y="700"/>
                  <a:pt x="14066" y="705"/>
                </a:cubicBezTo>
                <a:cubicBezTo>
                  <a:pt x="14071" y="717"/>
                  <a:pt x="14031" y="728"/>
                  <a:pt x="14066" y="734"/>
                </a:cubicBezTo>
                <a:lnTo>
                  <a:pt x="14100" y="745"/>
                </a:lnTo>
                <a:cubicBezTo>
                  <a:pt x="14105" y="711"/>
                  <a:pt x="14100" y="671"/>
                  <a:pt x="14100" y="649"/>
                </a:cubicBezTo>
                <a:lnTo>
                  <a:pt x="14100" y="649"/>
                </a:lnTo>
                <a:lnTo>
                  <a:pt x="14117" y="666"/>
                </a:lnTo>
                <a:lnTo>
                  <a:pt x="14145" y="688"/>
                </a:lnTo>
                <a:cubicBezTo>
                  <a:pt x="14185" y="688"/>
                  <a:pt x="14230" y="722"/>
                  <a:pt x="14236" y="739"/>
                </a:cubicBezTo>
                <a:cubicBezTo>
                  <a:pt x="14236" y="756"/>
                  <a:pt x="14213" y="802"/>
                  <a:pt x="14213" y="802"/>
                </a:cubicBezTo>
                <a:cubicBezTo>
                  <a:pt x="14213" y="802"/>
                  <a:pt x="14213" y="802"/>
                  <a:pt x="14213" y="802"/>
                </a:cubicBezTo>
                <a:cubicBezTo>
                  <a:pt x="14219" y="802"/>
                  <a:pt x="14270" y="756"/>
                  <a:pt x="14275" y="745"/>
                </a:cubicBezTo>
                <a:cubicBezTo>
                  <a:pt x="14275" y="728"/>
                  <a:pt x="14281" y="705"/>
                  <a:pt x="14281" y="688"/>
                </a:cubicBezTo>
                <a:lnTo>
                  <a:pt x="14292" y="683"/>
                </a:lnTo>
                <a:cubicBezTo>
                  <a:pt x="14304" y="671"/>
                  <a:pt x="14327" y="666"/>
                  <a:pt x="14344" y="666"/>
                </a:cubicBezTo>
                <a:lnTo>
                  <a:pt x="14349" y="666"/>
                </a:lnTo>
                <a:cubicBezTo>
                  <a:pt x="14359" y="680"/>
                  <a:pt x="14368" y="690"/>
                  <a:pt x="14374" y="690"/>
                </a:cubicBezTo>
                <a:cubicBezTo>
                  <a:pt x="14375" y="690"/>
                  <a:pt x="14377" y="689"/>
                  <a:pt x="14378" y="688"/>
                </a:cubicBezTo>
                <a:lnTo>
                  <a:pt x="14383" y="683"/>
                </a:lnTo>
                <a:lnTo>
                  <a:pt x="14389" y="677"/>
                </a:lnTo>
                <a:cubicBezTo>
                  <a:pt x="14396" y="670"/>
                  <a:pt x="14402" y="668"/>
                  <a:pt x="14408" y="668"/>
                </a:cubicBezTo>
                <a:cubicBezTo>
                  <a:pt x="14412" y="668"/>
                  <a:pt x="14415" y="669"/>
                  <a:pt x="14417" y="671"/>
                </a:cubicBezTo>
                <a:lnTo>
                  <a:pt x="14423" y="677"/>
                </a:lnTo>
                <a:lnTo>
                  <a:pt x="14434" y="700"/>
                </a:lnTo>
                <a:cubicBezTo>
                  <a:pt x="14451" y="722"/>
                  <a:pt x="14429" y="751"/>
                  <a:pt x="14417" y="756"/>
                </a:cubicBezTo>
                <a:cubicBezTo>
                  <a:pt x="14406" y="756"/>
                  <a:pt x="14395" y="762"/>
                  <a:pt x="14395" y="768"/>
                </a:cubicBezTo>
                <a:cubicBezTo>
                  <a:pt x="14395" y="768"/>
                  <a:pt x="14429" y="773"/>
                  <a:pt x="14440" y="773"/>
                </a:cubicBezTo>
                <a:cubicBezTo>
                  <a:pt x="14457" y="773"/>
                  <a:pt x="14474" y="751"/>
                  <a:pt x="14485" y="728"/>
                </a:cubicBezTo>
                <a:lnTo>
                  <a:pt x="14491" y="705"/>
                </a:lnTo>
                <a:cubicBezTo>
                  <a:pt x="14497" y="694"/>
                  <a:pt x="14502" y="683"/>
                  <a:pt x="14508" y="677"/>
                </a:cubicBezTo>
                <a:cubicBezTo>
                  <a:pt x="14525" y="671"/>
                  <a:pt x="14542" y="666"/>
                  <a:pt x="14559" y="660"/>
                </a:cubicBezTo>
                <a:cubicBezTo>
                  <a:pt x="14559" y="660"/>
                  <a:pt x="14565" y="666"/>
                  <a:pt x="14570" y="671"/>
                </a:cubicBezTo>
                <a:cubicBezTo>
                  <a:pt x="14570" y="677"/>
                  <a:pt x="14565" y="688"/>
                  <a:pt x="14565" y="688"/>
                </a:cubicBezTo>
                <a:lnTo>
                  <a:pt x="14548" y="700"/>
                </a:lnTo>
                <a:cubicBezTo>
                  <a:pt x="14519" y="711"/>
                  <a:pt x="14531" y="739"/>
                  <a:pt x="14570" y="756"/>
                </a:cubicBezTo>
                <a:lnTo>
                  <a:pt x="14599" y="773"/>
                </a:lnTo>
                <a:cubicBezTo>
                  <a:pt x="14601" y="773"/>
                  <a:pt x="14605" y="774"/>
                  <a:pt x="14608" y="774"/>
                </a:cubicBezTo>
                <a:cubicBezTo>
                  <a:pt x="14616" y="774"/>
                  <a:pt x="14623" y="772"/>
                  <a:pt x="14616" y="756"/>
                </a:cubicBezTo>
                <a:lnTo>
                  <a:pt x="14616" y="751"/>
                </a:lnTo>
                <a:cubicBezTo>
                  <a:pt x="14610" y="745"/>
                  <a:pt x="14639" y="739"/>
                  <a:pt x="14678" y="734"/>
                </a:cubicBezTo>
                <a:lnTo>
                  <a:pt x="14701" y="779"/>
                </a:lnTo>
                <a:lnTo>
                  <a:pt x="14701" y="785"/>
                </a:lnTo>
                <a:cubicBezTo>
                  <a:pt x="14712" y="785"/>
                  <a:pt x="14724" y="745"/>
                  <a:pt x="14724" y="734"/>
                </a:cubicBezTo>
                <a:cubicBezTo>
                  <a:pt x="14724" y="720"/>
                  <a:pt x="14701" y="710"/>
                  <a:pt x="14689" y="710"/>
                </a:cubicBezTo>
                <a:cubicBezTo>
                  <a:pt x="14687" y="710"/>
                  <a:pt x="14685" y="710"/>
                  <a:pt x="14684" y="711"/>
                </a:cubicBezTo>
                <a:cubicBezTo>
                  <a:pt x="14673" y="711"/>
                  <a:pt x="14667" y="694"/>
                  <a:pt x="14661" y="671"/>
                </a:cubicBezTo>
                <a:lnTo>
                  <a:pt x="14667" y="666"/>
                </a:lnTo>
                <a:lnTo>
                  <a:pt x="14684" y="649"/>
                </a:lnTo>
                <a:cubicBezTo>
                  <a:pt x="14701" y="643"/>
                  <a:pt x="14715" y="640"/>
                  <a:pt x="14724" y="640"/>
                </a:cubicBezTo>
                <a:cubicBezTo>
                  <a:pt x="14734" y="640"/>
                  <a:pt x="14738" y="643"/>
                  <a:pt x="14735" y="649"/>
                </a:cubicBezTo>
                <a:lnTo>
                  <a:pt x="14741" y="660"/>
                </a:lnTo>
                <a:cubicBezTo>
                  <a:pt x="14746" y="666"/>
                  <a:pt x="14758" y="677"/>
                  <a:pt x="14763" y="677"/>
                </a:cubicBezTo>
                <a:cubicBezTo>
                  <a:pt x="14786" y="671"/>
                  <a:pt x="14780" y="660"/>
                  <a:pt x="14769" y="643"/>
                </a:cubicBezTo>
                <a:lnTo>
                  <a:pt x="14769" y="637"/>
                </a:lnTo>
                <a:cubicBezTo>
                  <a:pt x="14766" y="630"/>
                  <a:pt x="14771" y="625"/>
                  <a:pt x="14782" y="625"/>
                </a:cubicBezTo>
                <a:cubicBezTo>
                  <a:pt x="14789" y="625"/>
                  <a:pt x="14798" y="627"/>
                  <a:pt x="14809" y="632"/>
                </a:cubicBezTo>
                <a:lnTo>
                  <a:pt x="14826" y="643"/>
                </a:lnTo>
                <a:cubicBezTo>
                  <a:pt x="14831" y="643"/>
                  <a:pt x="14837" y="649"/>
                  <a:pt x="14837" y="654"/>
                </a:cubicBezTo>
                <a:cubicBezTo>
                  <a:pt x="14831" y="671"/>
                  <a:pt x="14826" y="688"/>
                  <a:pt x="14820" y="705"/>
                </a:cubicBezTo>
                <a:cubicBezTo>
                  <a:pt x="14820" y="705"/>
                  <a:pt x="14826" y="711"/>
                  <a:pt x="14831" y="717"/>
                </a:cubicBezTo>
                <a:cubicBezTo>
                  <a:pt x="14837" y="717"/>
                  <a:pt x="14849" y="711"/>
                  <a:pt x="14849" y="711"/>
                </a:cubicBezTo>
                <a:lnTo>
                  <a:pt x="14854" y="705"/>
                </a:lnTo>
                <a:cubicBezTo>
                  <a:pt x="14854" y="694"/>
                  <a:pt x="14849" y="643"/>
                  <a:pt x="14860" y="632"/>
                </a:cubicBezTo>
                <a:cubicBezTo>
                  <a:pt x="14871" y="620"/>
                  <a:pt x="14905" y="603"/>
                  <a:pt x="14911" y="603"/>
                </a:cubicBezTo>
                <a:cubicBezTo>
                  <a:pt x="14922" y="603"/>
                  <a:pt x="14939" y="643"/>
                  <a:pt x="14939" y="660"/>
                </a:cubicBezTo>
                <a:cubicBezTo>
                  <a:pt x="14934" y="671"/>
                  <a:pt x="14928" y="688"/>
                  <a:pt x="14917" y="694"/>
                </a:cubicBezTo>
                <a:lnTo>
                  <a:pt x="14911" y="694"/>
                </a:lnTo>
                <a:lnTo>
                  <a:pt x="14894" y="700"/>
                </a:lnTo>
                <a:cubicBezTo>
                  <a:pt x="14883" y="705"/>
                  <a:pt x="14888" y="746"/>
                  <a:pt x="14898" y="746"/>
                </a:cubicBezTo>
                <a:cubicBezTo>
                  <a:pt x="14898" y="746"/>
                  <a:pt x="14899" y="745"/>
                  <a:pt x="14900" y="745"/>
                </a:cubicBezTo>
                <a:cubicBezTo>
                  <a:pt x="14905" y="734"/>
                  <a:pt x="14928" y="722"/>
                  <a:pt x="14939" y="717"/>
                </a:cubicBezTo>
                <a:lnTo>
                  <a:pt x="14945" y="711"/>
                </a:lnTo>
                <a:cubicBezTo>
                  <a:pt x="14965" y="696"/>
                  <a:pt x="14986" y="676"/>
                  <a:pt x="15014" y="676"/>
                </a:cubicBezTo>
                <a:cubicBezTo>
                  <a:pt x="15017" y="676"/>
                  <a:pt x="15021" y="676"/>
                  <a:pt x="15024" y="677"/>
                </a:cubicBezTo>
                <a:lnTo>
                  <a:pt x="15047" y="683"/>
                </a:lnTo>
                <a:cubicBezTo>
                  <a:pt x="15081" y="694"/>
                  <a:pt x="15110" y="728"/>
                  <a:pt x="15110" y="739"/>
                </a:cubicBezTo>
                <a:cubicBezTo>
                  <a:pt x="15110" y="741"/>
                  <a:pt x="15110" y="742"/>
                  <a:pt x="15111" y="742"/>
                </a:cubicBezTo>
                <a:cubicBezTo>
                  <a:pt x="15117" y="742"/>
                  <a:pt x="15139" y="716"/>
                  <a:pt x="15144" y="711"/>
                </a:cubicBezTo>
                <a:cubicBezTo>
                  <a:pt x="15155" y="700"/>
                  <a:pt x="15138" y="666"/>
                  <a:pt x="15110" y="632"/>
                </a:cubicBezTo>
                <a:lnTo>
                  <a:pt x="15070" y="637"/>
                </a:lnTo>
                <a:lnTo>
                  <a:pt x="15064" y="637"/>
                </a:lnTo>
                <a:cubicBezTo>
                  <a:pt x="15058" y="626"/>
                  <a:pt x="15058" y="609"/>
                  <a:pt x="15070" y="603"/>
                </a:cubicBezTo>
                <a:lnTo>
                  <a:pt x="15075" y="603"/>
                </a:lnTo>
                <a:cubicBezTo>
                  <a:pt x="15082" y="602"/>
                  <a:pt x="15089" y="601"/>
                  <a:pt x="15095" y="601"/>
                </a:cubicBezTo>
                <a:cubicBezTo>
                  <a:pt x="15114" y="601"/>
                  <a:pt x="15131" y="609"/>
                  <a:pt x="15144" y="626"/>
                </a:cubicBezTo>
                <a:cubicBezTo>
                  <a:pt x="15166" y="654"/>
                  <a:pt x="15195" y="677"/>
                  <a:pt x="15223" y="705"/>
                </a:cubicBezTo>
                <a:lnTo>
                  <a:pt x="15229" y="705"/>
                </a:lnTo>
                <a:cubicBezTo>
                  <a:pt x="15229" y="706"/>
                  <a:pt x="15230" y="706"/>
                  <a:pt x="15230" y="706"/>
                </a:cubicBezTo>
                <a:cubicBezTo>
                  <a:pt x="15235" y="706"/>
                  <a:pt x="15240" y="676"/>
                  <a:pt x="15246" y="666"/>
                </a:cubicBezTo>
                <a:cubicBezTo>
                  <a:pt x="15246" y="660"/>
                  <a:pt x="15249" y="657"/>
                  <a:pt x="15253" y="657"/>
                </a:cubicBezTo>
                <a:cubicBezTo>
                  <a:pt x="15258" y="657"/>
                  <a:pt x="15266" y="660"/>
                  <a:pt x="15274" y="666"/>
                </a:cubicBezTo>
                <a:lnTo>
                  <a:pt x="15285" y="666"/>
                </a:lnTo>
                <a:cubicBezTo>
                  <a:pt x="15291" y="668"/>
                  <a:pt x="15297" y="668"/>
                  <a:pt x="15302" y="668"/>
                </a:cubicBezTo>
                <a:cubicBezTo>
                  <a:pt x="15314" y="668"/>
                  <a:pt x="15325" y="666"/>
                  <a:pt x="15336" y="666"/>
                </a:cubicBezTo>
                <a:cubicBezTo>
                  <a:pt x="15338" y="670"/>
                  <a:pt x="15342" y="672"/>
                  <a:pt x="15348" y="672"/>
                </a:cubicBezTo>
                <a:cubicBezTo>
                  <a:pt x="15366" y="672"/>
                  <a:pt x="15398" y="657"/>
                  <a:pt x="15410" y="649"/>
                </a:cubicBezTo>
                <a:cubicBezTo>
                  <a:pt x="15418" y="641"/>
                  <a:pt x="15429" y="638"/>
                  <a:pt x="15441" y="638"/>
                </a:cubicBezTo>
                <a:cubicBezTo>
                  <a:pt x="15456" y="638"/>
                  <a:pt x="15472" y="642"/>
                  <a:pt x="15484" y="649"/>
                </a:cubicBezTo>
                <a:lnTo>
                  <a:pt x="15507" y="654"/>
                </a:lnTo>
                <a:cubicBezTo>
                  <a:pt x="15529" y="660"/>
                  <a:pt x="15546" y="666"/>
                  <a:pt x="15569" y="666"/>
                </a:cubicBezTo>
                <a:lnTo>
                  <a:pt x="15586" y="666"/>
                </a:lnTo>
                <a:cubicBezTo>
                  <a:pt x="15607" y="655"/>
                  <a:pt x="15599" y="630"/>
                  <a:pt x="15570" y="599"/>
                </a:cubicBezTo>
                <a:lnTo>
                  <a:pt x="15570" y="599"/>
                </a:lnTo>
                <a:cubicBezTo>
                  <a:pt x="15585" y="598"/>
                  <a:pt x="15600" y="596"/>
                  <a:pt x="15609" y="592"/>
                </a:cubicBezTo>
                <a:cubicBezTo>
                  <a:pt x="15626" y="581"/>
                  <a:pt x="15666" y="564"/>
                  <a:pt x="15688" y="552"/>
                </a:cubicBezTo>
                <a:lnTo>
                  <a:pt x="15705" y="547"/>
                </a:lnTo>
                <a:cubicBezTo>
                  <a:pt x="15711" y="547"/>
                  <a:pt x="15722" y="558"/>
                  <a:pt x="15722" y="564"/>
                </a:cubicBezTo>
                <a:cubicBezTo>
                  <a:pt x="15722" y="569"/>
                  <a:pt x="15711" y="581"/>
                  <a:pt x="15705" y="581"/>
                </a:cubicBezTo>
                <a:lnTo>
                  <a:pt x="15694" y="586"/>
                </a:lnTo>
                <a:cubicBezTo>
                  <a:pt x="15677" y="586"/>
                  <a:pt x="15734" y="592"/>
                  <a:pt x="15756" y="615"/>
                </a:cubicBezTo>
                <a:cubicBezTo>
                  <a:pt x="15761" y="620"/>
                  <a:pt x="15764" y="622"/>
                  <a:pt x="15765" y="622"/>
                </a:cubicBezTo>
                <a:cubicBezTo>
                  <a:pt x="15767" y="622"/>
                  <a:pt x="15760" y="611"/>
                  <a:pt x="15756" y="603"/>
                </a:cubicBezTo>
                <a:cubicBezTo>
                  <a:pt x="15752" y="599"/>
                  <a:pt x="15757" y="597"/>
                  <a:pt x="15765" y="597"/>
                </a:cubicBezTo>
                <a:cubicBezTo>
                  <a:pt x="15779" y="597"/>
                  <a:pt x="15803" y="602"/>
                  <a:pt x="15813" y="609"/>
                </a:cubicBezTo>
                <a:cubicBezTo>
                  <a:pt x="15818" y="616"/>
                  <a:pt x="15824" y="618"/>
                  <a:pt x="15830" y="618"/>
                </a:cubicBezTo>
                <a:cubicBezTo>
                  <a:pt x="15839" y="618"/>
                  <a:pt x="15847" y="612"/>
                  <a:pt x="15847" y="609"/>
                </a:cubicBezTo>
                <a:cubicBezTo>
                  <a:pt x="15853" y="598"/>
                  <a:pt x="15841" y="592"/>
                  <a:pt x="15830" y="586"/>
                </a:cubicBezTo>
                <a:lnTo>
                  <a:pt x="15813" y="581"/>
                </a:lnTo>
                <a:lnTo>
                  <a:pt x="15807" y="581"/>
                </a:lnTo>
                <a:cubicBezTo>
                  <a:pt x="15802" y="575"/>
                  <a:pt x="15819" y="547"/>
                  <a:pt x="15824" y="535"/>
                </a:cubicBezTo>
                <a:cubicBezTo>
                  <a:pt x="15826" y="533"/>
                  <a:pt x="15829" y="532"/>
                  <a:pt x="15833" y="532"/>
                </a:cubicBezTo>
                <a:cubicBezTo>
                  <a:pt x="15850" y="532"/>
                  <a:pt x="15886" y="547"/>
                  <a:pt x="15927" y="569"/>
                </a:cubicBezTo>
                <a:lnTo>
                  <a:pt x="15875" y="626"/>
                </a:lnTo>
                <a:lnTo>
                  <a:pt x="15875" y="632"/>
                </a:lnTo>
                <a:cubicBezTo>
                  <a:pt x="15880" y="636"/>
                  <a:pt x="15885" y="638"/>
                  <a:pt x="15890" y="638"/>
                </a:cubicBezTo>
                <a:cubicBezTo>
                  <a:pt x="15903" y="638"/>
                  <a:pt x="15915" y="624"/>
                  <a:pt x="15915" y="620"/>
                </a:cubicBezTo>
                <a:cubicBezTo>
                  <a:pt x="15915" y="609"/>
                  <a:pt x="15955" y="598"/>
                  <a:pt x="15972" y="598"/>
                </a:cubicBezTo>
                <a:cubicBezTo>
                  <a:pt x="15989" y="592"/>
                  <a:pt x="15972" y="581"/>
                  <a:pt x="15961" y="581"/>
                </a:cubicBezTo>
                <a:cubicBezTo>
                  <a:pt x="15955" y="581"/>
                  <a:pt x="15927" y="558"/>
                  <a:pt x="15921" y="552"/>
                </a:cubicBezTo>
                <a:cubicBezTo>
                  <a:pt x="15916" y="547"/>
                  <a:pt x="15930" y="545"/>
                  <a:pt x="15948" y="545"/>
                </a:cubicBezTo>
                <a:cubicBezTo>
                  <a:pt x="15974" y="545"/>
                  <a:pt x="16008" y="550"/>
                  <a:pt x="16012" y="564"/>
                </a:cubicBezTo>
                <a:cubicBezTo>
                  <a:pt x="16023" y="586"/>
                  <a:pt x="16040" y="615"/>
                  <a:pt x="16046" y="615"/>
                </a:cubicBezTo>
                <a:cubicBezTo>
                  <a:pt x="16051" y="615"/>
                  <a:pt x="16068" y="569"/>
                  <a:pt x="16080" y="552"/>
                </a:cubicBezTo>
                <a:cubicBezTo>
                  <a:pt x="16088" y="544"/>
                  <a:pt x="16084" y="539"/>
                  <a:pt x="16077" y="539"/>
                </a:cubicBezTo>
                <a:cubicBezTo>
                  <a:pt x="16074" y="539"/>
                  <a:pt x="16071" y="539"/>
                  <a:pt x="16068" y="541"/>
                </a:cubicBezTo>
                <a:cubicBezTo>
                  <a:pt x="16063" y="541"/>
                  <a:pt x="16057" y="535"/>
                  <a:pt x="16063" y="518"/>
                </a:cubicBezTo>
                <a:lnTo>
                  <a:pt x="16074" y="512"/>
                </a:lnTo>
                <a:lnTo>
                  <a:pt x="16080" y="501"/>
                </a:lnTo>
                <a:cubicBezTo>
                  <a:pt x="16084" y="498"/>
                  <a:pt x="16090" y="497"/>
                  <a:pt x="16095" y="497"/>
                </a:cubicBezTo>
                <a:cubicBezTo>
                  <a:pt x="16109" y="497"/>
                  <a:pt x="16126" y="506"/>
                  <a:pt x="16142" y="518"/>
                </a:cubicBezTo>
                <a:lnTo>
                  <a:pt x="16159" y="524"/>
                </a:lnTo>
                <a:cubicBezTo>
                  <a:pt x="16182" y="529"/>
                  <a:pt x="16182" y="541"/>
                  <a:pt x="16182" y="558"/>
                </a:cubicBezTo>
                <a:lnTo>
                  <a:pt x="16193" y="586"/>
                </a:lnTo>
                <a:cubicBezTo>
                  <a:pt x="16205" y="581"/>
                  <a:pt x="16217" y="578"/>
                  <a:pt x="16229" y="578"/>
                </a:cubicBezTo>
                <a:cubicBezTo>
                  <a:pt x="16241" y="578"/>
                  <a:pt x="16253" y="581"/>
                  <a:pt x="16261" y="586"/>
                </a:cubicBezTo>
                <a:lnTo>
                  <a:pt x="16278" y="592"/>
                </a:lnTo>
                <a:lnTo>
                  <a:pt x="16307" y="603"/>
                </a:lnTo>
                <a:cubicBezTo>
                  <a:pt x="16329" y="598"/>
                  <a:pt x="16352" y="569"/>
                  <a:pt x="16352" y="564"/>
                </a:cubicBezTo>
                <a:cubicBezTo>
                  <a:pt x="16352" y="559"/>
                  <a:pt x="16339" y="545"/>
                  <a:pt x="16332" y="545"/>
                </a:cubicBezTo>
                <a:cubicBezTo>
                  <a:pt x="16331" y="545"/>
                  <a:pt x="16330" y="546"/>
                  <a:pt x="16329" y="547"/>
                </a:cubicBezTo>
                <a:cubicBezTo>
                  <a:pt x="16324" y="547"/>
                  <a:pt x="16309" y="512"/>
                  <a:pt x="16293" y="512"/>
                </a:cubicBezTo>
                <a:cubicBezTo>
                  <a:pt x="16292" y="512"/>
                  <a:pt x="16291" y="512"/>
                  <a:pt x="16290" y="512"/>
                </a:cubicBezTo>
                <a:cubicBezTo>
                  <a:pt x="16288" y="513"/>
                  <a:pt x="16286" y="514"/>
                  <a:pt x="16284" y="514"/>
                </a:cubicBezTo>
                <a:cubicBezTo>
                  <a:pt x="16269" y="514"/>
                  <a:pt x="16242" y="500"/>
                  <a:pt x="16227" y="495"/>
                </a:cubicBezTo>
                <a:cubicBezTo>
                  <a:pt x="16216" y="495"/>
                  <a:pt x="16222" y="484"/>
                  <a:pt x="16239" y="467"/>
                </a:cubicBezTo>
                <a:lnTo>
                  <a:pt x="16307" y="456"/>
                </a:lnTo>
                <a:cubicBezTo>
                  <a:pt x="16310" y="453"/>
                  <a:pt x="16315" y="451"/>
                  <a:pt x="16320" y="451"/>
                </a:cubicBezTo>
                <a:cubicBezTo>
                  <a:pt x="16325" y="451"/>
                  <a:pt x="16329" y="453"/>
                  <a:pt x="16329" y="456"/>
                </a:cubicBezTo>
                <a:lnTo>
                  <a:pt x="16335" y="461"/>
                </a:lnTo>
                <a:cubicBezTo>
                  <a:pt x="16337" y="469"/>
                  <a:pt x="16341" y="472"/>
                  <a:pt x="16344" y="472"/>
                </a:cubicBezTo>
                <a:cubicBezTo>
                  <a:pt x="16349" y="472"/>
                  <a:pt x="16354" y="466"/>
                  <a:pt x="16358" y="456"/>
                </a:cubicBezTo>
                <a:lnTo>
                  <a:pt x="16363" y="456"/>
                </a:lnTo>
                <a:cubicBezTo>
                  <a:pt x="16397" y="450"/>
                  <a:pt x="16426" y="450"/>
                  <a:pt x="16454" y="433"/>
                </a:cubicBezTo>
                <a:cubicBezTo>
                  <a:pt x="16460" y="433"/>
                  <a:pt x="16471" y="450"/>
                  <a:pt x="16483" y="461"/>
                </a:cubicBezTo>
                <a:lnTo>
                  <a:pt x="16494" y="473"/>
                </a:lnTo>
                <a:lnTo>
                  <a:pt x="16505" y="478"/>
                </a:lnTo>
                <a:cubicBezTo>
                  <a:pt x="16507" y="482"/>
                  <a:pt x="16513" y="483"/>
                  <a:pt x="16521" y="483"/>
                </a:cubicBezTo>
                <a:cubicBezTo>
                  <a:pt x="16541" y="483"/>
                  <a:pt x="16573" y="475"/>
                  <a:pt x="16585" y="467"/>
                </a:cubicBezTo>
                <a:cubicBezTo>
                  <a:pt x="16586" y="467"/>
                  <a:pt x="16588" y="467"/>
                  <a:pt x="16589" y="467"/>
                </a:cubicBezTo>
                <a:cubicBezTo>
                  <a:pt x="16612" y="467"/>
                  <a:pt x="16648" y="502"/>
                  <a:pt x="16658" y="518"/>
                </a:cubicBezTo>
                <a:cubicBezTo>
                  <a:pt x="16662" y="529"/>
                  <a:pt x="16684" y="533"/>
                  <a:pt x="16704" y="533"/>
                </a:cubicBezTo>
                <a:cubicBezTo>
                  <a:pt x="16715" y="533"/>
                  <a:pt x="16726" y="532"/>
                  <a:pt x="16732" y="529"/>
                </a:cubicBezTo>
                <a:cubicBezTo>
                  <a:pt x="16744" y="524"/>
                  <a:pt x="16761" y="501"/>
                  <a:pt x="16755" y="484"/>
                </a:cubicBezTo>
                <a:lnTo>
                  <a:pt x="16761" y="467"/>
                </a:lnTo>
                <a:cubicBezTo>
                  <a:pt x="16761" y="461"/>
                  <a:pt x="16772" y="450"/>
                  <a:pt x="16778" y="450"/>
                </a:cubicBezTo>
                <a:cubicBezTo>
                  <a:pt x="16783" y="450"/>
                  <a:pt x="16795" y="461"/>
                  <a:pt x="16795" y="467"/>
                </a:cubicBezTo>
                <a:lnTo>
                  <a:pt x="16800" y="501"/>
                </a:lnTo>
                <a:cubicBezTo>
                  <a:pt x="16800" y="535"/>
                  <a:pt x="16829" y="558"/>
                  <a:pt x="16840" y="558"/>
                </a:cubicBezTo>
                <a:cubicBezTo>
                  <a:pt x="16851" y="558"/>
                  <a:pt x="16840" y="547"/>
                  <a:pt x="16840" y="535"/>
                </a:cubicBezTo>
                <a:cubicBezTo>
                  <a:pt x="16840" y="524"/>
                  <a:pt x="16834" y="501"/>
                  <a:pt x="16829" y="495"/>
                </a:cubicBezTo>
                <a:cubicBezTo>
                  <a:pt x="16823" y="490"/>
                  <a:pt x="16817" y="467"/>
                  <a:pt x="16817" y="450"/>
                </a:cubicBezTo>
                <a:lnTo>
                  <a:pt x="16846" y="450"/>
                </a:lnTo>
                <a:cubicBezTo>
                  <a:pt x="16863" y="450"/>
                  <a:pt x="16880" y="450"/>
                  <a:pt x="16874" y="427"/>
                </a:cubicBezTo>
                <a:cubicBezTo>
                  <a:pt x="16870" y="401"/>
                  <a:pt x="16884" y="392"/>
                  <a:pt x="16898" y="392"/>
                </a:cubicBezTo>
                <a:cubicBezTo>
                  <a:pt x="16906" y="392"/>
                  <a:pt x="16914" y="395"/>
                  <a:pt x="16919" y="399"/>
                </a:cubicBezTo>
                <a:cubicBezTo>
                  <a:pt x="16953" y="416"/>
                  <a:pt x="17005" y="416"/>
                  <a:pt x="17010" y="467"/>
                </a:cubicBezTo>
                <a:lnTo>
                  <a:pt x="17010" y="484"/>
                </a:lnTo>
                <a:cubicBezTo>
                  <a:pt x="17010" y="497"/>
                  <a:pt x="17020" y="503"/>
                  <a:pt x="17029" y="503"/>
                </a:cubicBezTo>
                <a:cubicBezTo>
                  <a:pt x="17033" y="503"/>
                  <a:pt x="17036" y="503"/>
                  <a:pt x="17039" y="501"/>
                </a:cubicBezTo>
                <a:lnTo>
                  <a:pt x="17044" y="501"/>
                </a:lnTo>
                <a:lnTo>
                  <a:pt x="17056" y="495"/>
                </a:lnTo>
                <a:cubicBezTo>
                  <a:pt x="17067" y="495"/>
                  <a:pt x="17078" y="507"/>
                  <a:pt x="17073" y="512"/>
                </a:cubicBezTo>
                <a:cubicBezTo>
                  <a:pt x="17073" y="518"/>
                  <a:pt x="17101" y="524"/>
                  <a:pt x="17112" y="524"/>
                </a:cubicBezTo>
                <a:cubicBezTo>
                  <a:pt x="17124" y="524"/>
                  <a:pt x="17078" y="467"/>
                  <a:pt x="17061" y="450"/>
                </a:cubicBezTo>
                <a:cubicBezTo>
                  <a:pt x="17044" y="433"/>
                  <a:pt x="17033" y="416"/>
                  <a:pt x="17033" y="416"/>
                </a:cubicBezTo>
                <a:cubicBezTo>
                  <a:pt x="17034" y="415"/>
                  <a:pt x="17036" y="414"/>
                  <a:pt x="17038" y="414"/>
                </a:cubicBezTo>
                <a:cubicBezTo>
                  <a:pt x="17045" y="414"/>
                  <a:pt x="17057" y="422"/>
                  <a:pt x="17061" y="422"/>
                </a:cubicBezTo>
                <a:cubicBezTo>
                  <a:pt x="17062" y="422"/>
                  <a:pt x="17064" y="422"/>
                  <a:pt x="17065" y="422"/>
                </a:cubicBezTo>
                <a:cubicBezTo>
                  <a:pt x="17079" y="422"/>
                  <a:pt x="17108" y="398"/>
                  <a:pt x="17118" y="393"/>
                </a:cubicBezTo>
                <a:cubicBezTo>
                  <a:pt x="17129" y="382"/>
                  <a:pt x="17129" y="348"/>
                  <a:pt x="17129" y="342"/>
                </a:cubicBezTo>
                <a:cubicBezTo>
                  <a:pt x="17129" y="337"/>
                  <a:pt x="17141" y="325"/>
                  <a:pt x="17158" y="320"/>
                </a:cubicBezTo>
                <a:lnTo>
                  <a:pt x="17169" y="320"/>
                </a:lnTo>
                <a:cubicBezTo>
                  <a:pt x="17180" y="320"/>
                  <a:pt x="17180" y="337"/>
                  <a:pt x="17192" y="337"/>
                </a:cubicBezTo>
                <a:cubicBezTo>
                  <a:pt x="17221" y="351"/>
                  <a:pt x="17251" y="378"/>
                  <a:pt x="17281" y="378"/>
                </a:cubicBezTo>
                <a:cubicBezTo>
                  <a:pt x="17298" y="378"/>
                  <a:pt x="17316" y="370"/>
                  <a:pt x="17334" y="348"/>
                </a:cubicBezTo>
                <a:lnTo>
                  <a:pt x="17356" y="348"/>
                </a:lnTo>
                <a:cubicBezTo>
                  <a:pt x="17368" y="348"/>
                  <a:pt x="17382" y="353"/>
                  <a:pt x="17393" y="353"/>
                </a:cubicBezTo>
                <a:cubicBezTo>
                  <a:pt x="17399" y="353"/>
                  <a:pt x="17404" y="352"/>
                  <a:pt x="17407" y="348"/>
                </a:cubicBezTo>
                <a:cubicBezTo>
                  <a:pt x="17412" y="346"/>
                  <a:pt x="17416" y="344"/>
                  <a:pt x="17419" y="344"/>
                </a:cubicBezTo>
                <a:cubicBezTo>
                  <a:pt x="17424" y="344"/>
                  <a:pt x="17429" y="347"/>
                  <a:pt x="17436" y="354"/>
                </a:cubicBezTo>
                <a:lnTo>
                  <a:pt x="17447" y="365"/>
                </a:lnTo>
                <a:cubicBezTo>
                  <a:pt x="17449" y="367"/>
                  <a:pt x="17452" y="368"/>
                  <a:pt x="17457" y="368"/>
                </a:cubicBezTo>
                <a:cubicBezTo>
                  <a:pt x="17476" y="368"/>
                  <a:pt x="17518" y="348"/>
                  <a:pt x="17555" y="320"/>
                </a:cubicBezTo>
                <a:lnTo>
                  <a:pt x="17595" y="348"/>
                </a:lnTo>
                <a:lnTo>
                  <a:pt x="17640" y="371"/>
                </a:lnTo>
                <a:cubicBezTo>
                  <a:pt x="17650" y="350"/>
                  <a:pt x="17638" y="330"/>
                  <a:pt x="17615" y="330"/>
                </a:cubicBezTo>
                <a:cubicBezTo>
                  <a:pt x="17612" y="330"/>
                  <a:pt x="17609" y="330"/>
                  <a:pt x="17606" y="331"/>
                </a:cubicBezTo>
                <a:lnTo>
                  <a:pt x="17589" y="297"/>
                </a:lnTo>
                <a:cubicBezTo>
                  <a:pt x="17582" y="286"/>
                  <a:pt x="17576" y="282"/>
                  <a:pt x="17570" y="282"/>
                </a:cubicBezTo>
                <a:cubicBezTo>
                  <a:pt x="17555" y="282"/>
                  <a:pt x="17540" y="303"/>
                  <a:pt x="17525" y="303"/>
                </a:cubicBezTo>
                <a:cubicBezTo>
                  <a:pt x="17523" y="303"/>
                  <a:pt x="17522" y="303"/>
                  <a:pt x="17521" y="303"/>
                </a:cubicBezTo>
                <a:cubicBezTo>
                  <a:pt x="17515" y="297"/>
                  <a:pt x="17510" y="286"/>
                  <a:pt x="17498" y="286"/>
                </a:cubicBezTo>
                <a:lnTo>
                  <a:pt x="17487" y="274"/>
                </a:lnTo>
                <a:cubicBezTo>
                  <a:pt x="17464" y="257"/>
                  <a:pt x="17458" y="234"/>
                  <a:pt x="17481" y="223"/>
                </a:cubicBezTo>
                <a:lnTo>
                  <a:pt x="17492" y="212"/>
                </a:lnTo>
                <a:cubicBezTo>
                  <a:pt x="17515" y="195"/>
                  <a:pt x="17487" y="172"/>
                  <a:pt x="17504" y="155"/>
                </a:cubicBezTo>
                <a:cubicBezTo>
                  <a:pt x="17514" y="145"/>
                  <a:pt x="17515" y="115"/>
                  <a:pt x="17484" y="115"/>
                </a:cubicBezTo>
                <a:cubicBezTo>
                  <a:pt x="17481" y="115"/>
                  <a:pt x="17478" y="115"/>
                  <a:pt x="17475" y="115"/>
                </a:cubicBezTo>
                <a:cubicBezTo>
                  <a:pt x="17470" y="115"/>
                  <a:pt x="17458" y="104"/>
                  <a:pt x="17447" y="98"/>
                </a:cubicBezTo>
                <a:lnTo>
                  <a:pt x="17436" y="98"/>
                </a:lnTo>
                <a:cubicBezTo>
                  <a:pt x="17424" y="98"/>
                  <a:pt x="17413" y="144"/>
                  <a:pt x="17402" y="144"/>
                </a:cubicBezTo>
                <a:cubicBezTo>
                  <a:pt x="17385" y="149"/>
                  <a:pt x="17396" y="161"/>
                  <a:pt x="17419" y="178"/>
                </a:cubicBezTo>
                <a:lnTo>
                  <a:pt x="17441" y="189"/>
                </a:lnTo>
                <a:cubicBezTo>
                  <a:pt x="17447" y="195"/>
                  <a:pt x="17447" y="217"/>
                  <a:pt x="17441" y="223"/>
                </a:cubicBezTo>
                <a:cubicBezTo>
                  <a:pt x="17437" y="227"/>
                  <a:pt x="17433" y="241"/>
                  <a:pt x="17422" y="241"/>
                </a:cubicBezTo>
                <a:cubicBezTo>
                  <a:pt x="17418" y="241"/>
                  <a:pt x="17413" y="239"/>
                  <a:pt x="17407" y="234"/>
                </a:cubicBezTo>
                <a:lnTo>
                  <a:pt x="17402" y="229"/>
                </a:lnTo>
                <a:cubicBezTo>
                  <a:pt x="17390" y="229"/>
                  <a:pt x="17356" y="246"/>
                  <a:pt x="17334" y="263"/>
                </a:cubicBezTo>
                <a:lnTo>
                  <a:pt x="17294" y="263"/>
                </a:lnTo>
                <a:cubicBezTo>
                  <a:pt x="17283" y="263"/>
                  <a:pt x="17271" y="268"/>
                  <a:pt x="17260" y="274"/>
                </a:cubicBezTo>
                <a:lnTo>
                  <a:pt x="17232" y="286"/>
                </a:lnTo>
                <a:cubicBezTo>
                  <a:pt x="17209" y="280"/>
                  <a:pt x="17180" y="246"/>
                  <a:pt x="17169" y="206"/>
                </a:cubicBezTo>
                <a:lnTo>
                  <a:pt x="17163" y="178"/>
                </a:lnTo>
                <a:cubicBezTo>
                  <a:pt x="17158" y="166"/>
                  <a:pt x="17146" y="161"/>
                  <a:pt x="17135" y="149"/>
                </a:cubicBezTo>
                <a:lnTo>
                  <a:pt x="17129" y="149"/>
                </a:lnTo>
                <a:cubicBezTo>
                  <a:pt x="17124" y="149"/>
                  <a:pt x="17112" y="155"/>
                  <a:pt x="17112" y="166"/>
                </a:cubicBezTo>
                <a:lnTo>
                  <a:pt x="17118" y="172"/>
                </a:lnTo>
                <a:cubicBezTo>
                  <a:pt x="17129" y="183"/>
                  <a:pt x="17129" y="200"/>
                  <a:pt x="17112" y="206"/>
                </a:cubicBezTo>
                <a:cubicBezTo>
                  <a:pt x="17107" y="206"/>
                  <a:pt x="17095" y="195"/>
                  <a:pt x="17084" y="189"/>
                </a:cubicBezTo>
                <a:cubicBezTo>
                  <a:pt x="17078" y="183"/>
                  <a:pt x="17078" y="166"/>
                  <a:pt x="17067" y="161"/>
                </a:cubicBezTo>
                <a:cubicBezTo>
                  <a:pt x="17027" y="132"/>
                  <a:pt x="17016" y="93"/>
                  <a:pt x="17050" y="53"/>
                </a:cubicBezTo>
                <a:cubicBezTo>
                  <a:pt x="17048" y="49"/>
                  <a:pt x="17044" y="47"/>
                  <a:pt x="17041" y="47"/>
                </a:cubicBezTo>
                <a:cubicBezTo>
                  <a:pt x="17034" y="47"/>
                  <a:pt x="17025" y="53"/>
                  <a:pt x="17022" y="64"/>
                </a:cubicBezTo>
                <a:lnTo>
                  <a:pt x="17010" y="76"/>
                </a:lnTo>
                <a:cubicBezTo>
                  <a:pt x="17005" y="81"/>
                  <a:pt x="16993" y="93"/>
                  <a:pt x="16988" y="93"/>
                </a:cubicBezTo>
                <a:lnTo>
                  <a:pt x="16953" y="87"/>
                </a:lnTo>
                <a:cubicBezTo>
                  <a:pt x="16925" y="70"/>
                  <a:pt x="16891" y="47"/>
                  <a:pt x="16885" y="30"/>
                </a:cubicBezTo>
                <a:lnTo>
                  <a:pt x="16863" y="42"/>
                </a:lnTo>
                <a:cubicBezTo>
                  <a:pt x="16857" y="47"/>
                  <a:pt x="16863" y="70"/>
                  <a:pt x="16874" y="81"/>
                </a:cubicBezTo>
                <a:cubicBezTo>
                  <a:pt x="16891" y="98"/>
                  <a:pt x="16908" y="115"/>
                  <a:pt x="16925" y="127"/>
                </a:cubicBezTo>
                <a:cubicBezTo>
                  <a:pt x="16948" y="144"/>
                  <a:pt x="16953" y="144"/>
                  <a:pt x="16936" y="155"/>
                </a:cubicBezTo>
                <a:cubicBezTo>
                  <a:pt x="16908" y="172"/>
                  <a:pt x="16874" y="200"/>
                  <a:pt x="16846" y="200"/>
                </a:cubicBezTo>
                <a:cubicBezTo>
                  <a:pt x="16806" y="200"/>
                  <a:pt x="16829" y="138"/>
                  <a:pt x="16800" y="121"/>
                </a:cubicBezTo>
                <a:cubicBezTo>
                  <a:pt x="16800" y="121"/>
                  <a:pt x="16800" y="115"/>
                  <a:pt x="16800" y="110"/>
                </a:cubicBezTo>
                <a:cubicBezTo>
                  <a:pt x="16793" y="84"/>
                  <a:pt x="16788" y="75"/>
                  <a:pt x="16776" y="75"/>
                </a:cubicBezTo>
                <a:cubicBezTo>
                  <a:pt x="16770" y="75"/>
                  <a:pt x="16761" y="77"/>
                  <a:pt x="16749" y="81"/>
                </a:cubicBezTo>
                <a:cubicBezTo>
                  <a:pt x="16732" y="81"/>
                  <a:pt x="16715" y="93"/>
                  <a:pt x="16704" y="93"/>
                </a:cubicBezTo>
                <a:lnTo>
                  <a:pt x="16658" y="81"/>
                </a:lnTo>
                <a:cubicBezTo>
                  <a:pt x="16630" y="115"/>
                  <a:pt x="16641" y="161"/>
                  <a:pt x="16647" y="166"/>
                </a:cubicBezTo>
                <a:cubicBezTo>
                  <a:pt x="16657" y="171"/>
                  <a:pt x="16627" y="190"/>
                  <a:pt x="16608" y="190"/>
                </a:cubicBezTo>
                <a:cubicBezTo>
                  <a:pt x="16606" y="190"/>
                  <a:pt x="16604" y="190"/>
                  <a:pt x="16602" y="189"/>
                </a:cubicBezTo>
                <a:cubicBezTo>
                  <a:pt x="16585" y="189"/>
                  <a:pt x="16556" y="195"/>
                  <a:pt x="16551" y="200"/>
                </a:cubicBezTo>
                <a:cubicBezTo>
                  <a:pt x="16551" y="202"/>
                  <a:pt x="16550" y="202"/>
                  <a:pt x="16549" y="202"/>
                </a:cubicBezTo>
                <a:cubicBezTo>
                  <a:pt x="16546" y="202"/>
                  <a:pt x="16538" y="195"/>
                  <a:pt x="16534" y="195"/>
                </a:cubicBezTo>
                <a:cubicBezTo>
                  <a:pt x="16534" y="189"/>
                  <a:pt x="16511" y="189"/>
                  <a:pt x="16505" y="189"/>
                </a:cubicBezTo>
                <a:cubicBezTo>
                  <a:pt x="16500" y="195"/>
                  <a:pt x="16522" y="240"/>
                  <a:pt x="16505" y="257"/>
                </a:cubicBezTo>
                <a:cubicBezTo>
                  <a:pt x="16502" y="261"/>
                  <a:pt x="16494" y="262"/>
                  <a:pt x="16484" y="262"/>
                </a:cubicBezTo>
                <a:cubicBezTo>
                  <a:pt x="16463" y="262"/>
                  <a:pt x="16434" y="255"/>
                  <a:pt x="16426" y="251"/>
                </a:cubicBezTo>
                <a:cubicBezTo>
                  <a:pt x="16423" y="250"/>
                  <a:pt x="16420" y="249"/>
                  <a:pt x="16418" y="249"/>
                </a:cubicBezTo>
                <a:cubicBezTo>
                  <a:pt x="16405" y="249"/>
                  <a:pt x="16397" y="270"/>
                  <a:pt x="16397" y="280"/>
                </a:cubicBezTo>
                <a:cubicBezTo>
                  <a:pt x="16397" y="287"/>
                  <a:pt x="16400" y="292"/>
                  <a:pt x="16404" y="292"/>
                </a:cubicBezTo>
                <a:cubicBezTo>
                  <a:pt x="16407" y="292"/>
                  <a:pt x="16410" y="290"/>
                  <a:pt x="16414" y="286"/>
                </a:cubicBezTo>
                <a:lnTo>
                  <a:pt x="16420" y="286"/>
                </a:lnTo>
                <a:lnTo>
                  <a:pt x="16437" y="280"/>
                </a:lnTo>
                <a:cubicBezTo>
                  <a:pt x="16443" y="291"/>
                  <a:pt x="16449" y="320"/>
                  <a:pt x="16443" y="342"/>
                </a:cubicBezTo>
                <a:lnTo>
                  <a:pt x="16454" y="359"/>
                </a:lnTo>
                <a:cubicBezTo>
                  <a:pt x="16454" y="359"/>
                  <a:pt x="16431" y="376"/>
                  <a:pt x="16426" y="376"/>
                </a:cubicBezTo>
                <a:lnTo>
                  <a:pt x="16414" y="371"/>
                </a:lnTo>
                <a:cubicBezTo>
                  <a:pt x="16414" y="370"/>
                  <a:pt x="16413" y="370"/>
                  <a:pt x="16412" y="370"/>
                </a:cubicBezTo>
                <a:cubicBezTo>
                  <a:pt x="16404" y="370"/>
                  <a:pt x="16385" y="389"/>
                  <a:pt x="16380" y="399"/>
                </a:cubicBezTo>
                <a:cubicBezTo>
                  <a:pt x="16379" y="400"/>
                  <a:pt x="16377" y="401"/>
                  <a:pt x="16375" y="401"/>
                </a:cubicBezTo>
                <a:cubicBezTo>
                  <a:pt x="16359" y="401"/>
                  <a:pt x="16327" y="371"/>
                  <a:pt x="16307" y="371"/>
                </a:cubicBezTo>
                <a:cubicBezTo>
                  <a:pt x="16305" y="371"/>
                  <a:pt x="16303" y="371"/>
                  <a:pt x="16301" y="371"/>
                </a:cubicBezTo>
                <a:cubicBezTo>
                  <a:pt x="16282" y="371"/>
                  <a:pt x="16273" y="345"/>
                  <a:pt x="16273" y="320"/>
                </a:cubicBezTo>
                <a:lnTo>
                  <a:pt x="16278" y="297"/>
                </a:lnTo>
                <a:cubicBezTo>
                  <a:pt x="16284" y="291"/>
                  <a:pt x="16290" y="280"/>
                  <a:pt x="16301" y="280"/>
                </a:cubicBezTo>
                <a:lnTo>
                  <a:pt x="16307" y="280"/>
                </a:lnTo>
                <a:cubicBezTo>
                  <a:pt x="16312" y="291"/>
                  <a:pt x="16335" y="354"/>
                  <a:pt x="16358" y="354"/>
                </a:cubicBezTo>
                <a:cubicBezTo>
                  <a:pt x="16380" y="354"/>
                  <a:pt x="16375" y="325"/>
                  <a:pt x="16363" y="314"/>
                </a:cubicBezTo>
                <a:cubicBezTo>
                  <a:pt x="16352" y="303"/>
                  <a:pt x="16335" y="274"/>
                  <a:pt x="16318" y="246"/>
                </a:cubicBezTo>
                <a:lnTo>
                  <a:pt x="16273" y="246"/>
                </a:lnTo>
                <a:cubicBezTo>
                  <a:pt x="16254" y="246"/>
                  <a:pt x="16207" y="253"/>
                  <a:pt x="16180" y="253"/>
                </a:cubicBezTo>
                <a:cubicBezTo>
                  <a:pt x="16174" y="253"/>
                  <a:pt x="16168" y="253"/>
                  <a:pt x="16165" y="251"/>
                </a:cubicBezTo>
                <a:cubicBezTo>
                  <a:pt x="16153" y="240"/>
                  <a:pt x="16159" y="223"/>
                  <a:pt x="16182" y="217"/>
                </a:cubicBezTo>
                <a:lnTo>
                  <a:pt x="16199" y="206"/>
                </a:lnTo>
                <a:lnTo>
                  <a:pt x="16210" y="200"/>
                </a:lnTo>
                <a:cubicBezTo>
                  <a:pt x="16216" y="195"/>
                  <a:pt x="16210" y="189"/>
                  <a:pt x="16199" y="189"/>
                </a:cubicBezTo>
                <a:lnTo>
                  <a:pt x="16182" y="127"/>
                </a:lnTo>
                <a:cubicBezTo>
                  <a:pt x="16136" y="144"/>
                  <a:pt x="16074" y="155"/>
                  <a:pt x="16040" y="166"/>
                </a:cubicBezTo>
                <a:lnTo>
                  <a:pt x="16006" y="172"/>
                </a:lnTo>
                <a:lnTo>
                  <a:pt x="16000" y="172"/>
                </a:lnTo>
                <a:cubicBezTo>
                  <a:pt x="16000" y="178"/>
                  <a:pt x="16017" y="189"/>
                  <a:pt x="16029" y="195"/>
                </a:cubicBezTo>
                <a:cubicBezTo>
                  <a:pt x="16040" y="200"/>
                  <a:pt x="16023" y="212"/>
                  <a:pt x="15989" y="212"/>
                </a:cubicBezTo>
                <a:lnTo>
                  <a:pt x="15989" y="206"/>
                </a:lnTo>
                <a:cubicBezTo>
                  <a:pt x="15961" y="161"/>
                  <a:pt x="15904" y="178"/>
                  <a:pt x="15870" y="155"/>
                </a:cubicBezTo>
                <a:cubicBezTo>
                  <a:pt x="15865" y="151"/>
                  <a:pt x="15861" y="149"/>
                  <a:pt x="15857" y="149"/>
                </a:cubicBezTo>
                <a:cubicBezTo>
                  <a:pt x="15844" y="149"/>
                  <a:pt x="15833" y="164"/>
                  <a:pt x="15824" y="172"/>
                </a:cubicBezTo>
                <a:cubicBezTo>
                  <a:pt x="15813" y="189"/>
                  <a:pt x="15824" y="206"/>
                  <a:pt x="15836" y="212"/>
                </a:cubicBezTo>
                <a:lnTo>
                  <a:pt x="15870" y="223"/>
                </a:lnTo>
                <a:cubicBezTo>
                  <a:pt x="15892" y="251"/>
                  <a:pt x="15887" y="280"/>
                  <a:pt x="15858" y="280"/>
                </a:cubicBezTo>
                <a:lnTo>
                  <a:pt x="15830" y="280"/>
                </a:lnTo>
                <a:cubicBezTo>
                  <a:pt x="15809" y="284"/>
                  <a:pt x="15787" y="305"/>
                  <a:pt x="15768" y="305"/>
                </a:cubicBezTo>
                <a:cubicBezTo>
                  <a:pt x="15762" y="305"/>
                  <a:pt x="15756" y="302"/>
                  <a:pt x="15751" y="297"/>
                </a:cubicBezTo>
                <a:cubicBezTo>
                  <a:pt x="15746" y="292"/>
                  <a:pt x="15742" y="291"/>
                  <a:pt x="15737" y="291"/>
                </a:cubicBezTo>
                <a:cubicBezTo>
                  <a:pt x="15724" y="291"/>
                  <a:pt x="15710" y="303"/>
                  <a:pt x="15698" y="303"/>
                </a:cubicBezTo>
                <a:cubicBezTo>
                  <a:pt x="15692" y="303"/>
                  <a:pt x="15687" y="300"/>
                  <a:pt x="15683" y="291"/>
                </a:cubicBezTo>
                <a:cubicBezTo>
                  <a:pt x="15683" y="290"/>
                  <a:pt x="15681" y="289"/>
                  <a:pt x="15679" y="289"/>
                </a:cubicBezTo>
                <a:cubicBezTo>
                  <a:pt x="15674" y="289"/>
                  <a:pt x="15666" y="293"/>
                  <a:pt x="15666" y="297"/>
                </a:cubicBezTo>
                <a:lnTo>
                  <a:pt x="15654" y="308"/>
                </a:lnTo>
                <a:cubicBezTo>
                  <a:pt x="15651" y="314"/>
                  <a:pt x="15648" y="317"/>
                  <a:pt x="15645" y="317"/>
                </a:cubicBezTo>
                <a:cubicBezTo>
                  <a:pt x="15638" y="317"/>
                  <a:pt x="15631" y="298"/>
                  <a:pt x="15631" y="286"/>
                </a:cubicBezTo>
                <a:cubicBezTo>
                  <a:pt x="15631" y="274"/>
                  <a:pt x="15637" y="251"/>
                  <a:pt x="15649" y="234"/>
                </a:cubicBezTo>
                <a:lnTo>
                  <a:pt x="15666" y="229"/>
                </a:lnTo>
                <a:cubicBezTo>
                  <a:pt x="15668" y="228"/>
                  <a:pt x="15670" y="227"/>
                  <a:pt x="15673" y="227"/>
                </a:cubicBezTo>
                <a:cubicBezTo>
                  <a:pt x="15683" y="227"/>
                  <a:pt x="15696" y="236"/>
                  <a:pt x="15705" y="240"/>
                </a:cubicBezTo>
                <a:lnTo>
                  <a:pt x="15756" y="263"/>
                </a:lnTo>
                <a:cubicBezTo>
                  <a:pt x="15768" y="257"/>
                  <a:pt x="15785" y="251"/>
                  <a:pt x="15790" y="240"/>
                </a:cubicBezTo>
                <a:cubicBezTo>
                  <a:pt x="15796" y="234"/>
                  <a:pt x="15785" y="217"/>
                  <a:pt x="15785" y="206"/>
                </a:cubicBezTo>
                <a:cubicBezTo>
                  <a:pt x="15781" y="194"/>
                  <a:pt x="15776" y="190"/>
                  <a:pt x="15773" y="190"/>
                </a:cubicBezTo>
                <a:cubicBezTo>
                  <a:pt x="15766" y="190"/>
                  <a:pt x="15760" y="202"/>
                  <a:pt x="15756" y="206"/>
                </a:cubicBezTo>
                <a:cubicBezTo>
                  <a:pt x="15750" y="209"/>
                  <a:pt x="15744" y="211"/>
                  <a:pt x="15738" y="211"/>
                </a:cubicBezTo>
                <a:cubicBezTo>
                  <a:pt x="15715" y="211"/>
                  <a:pt x="15700" y="188"/>
                  <a:pt x="15677" y="183"/>
                </a:cubicBezTo>
                <a:lnTo>
                  <a:pt x="15671" y="183"/>
                </a:lnTo>
                <a:cubicBezTo>
                  <a:pt x="15666" y="175"/>
                  <a:pt x="15660" y="171"/>
                  <a:pt x="15655" y="171"/>
                </a:cubicBezTo>
                <a:cubicBezTo>
                  <a:pt x="15650" y="171"/>
                  <a:pt x="15646" y="175"/>
                  <a:pt x="15643" y="183"/>
                </a:cubicBezTo>
                <a:lnTo>
                  <a:pt x="15631" y="189"/>
                </a:lnTo>
                <a:lnTo>
                  <a:pt x="15586" y="206"/>
                </a:lnTo>
                <a:cubicBezTo>
                  <a:pt x="15586" y="238"/>
                  <a:pt x="15575" y="262"/>
                  <a:pt x="15562" y="262"/>
                </a:cubicBezTo>
                <a:cubicBezTo>
                  <a:pt x="15559" y="262"/>
                  <a:pt x="15556" y="261"/>
                  <a:pt x="15552" y="257"/>
                </a:cubicBezTo>
                <a:lnTo>
                  <a:pt x="15552" y="251"/>
                </a:lnTo>
                <a:lnTo>
                  <a:pt x="15558" y="229"/>
                </a:lnTo>
                <a:cubicBezTo>
                  <a:pt x="15572" y="214"/>
                  <a:pt x="15566" y="199"/>
                  <a:pt x="15545" y="199"/>
                </a:cubicBezTo>
                <a:cubicBezTo>
                  <a:pt x="15542" y="199"/>
                  <a:pt x="15539" y="200"/>
                  <a:pt x="15535" y="200"/>
                </a:cubicBezTo>
                <a:lnTo>
                  <a:pt x="15512" y="217"/>
                </a:lnTo>
                <a:cubicBezTo>
                  <a:pt x="15506" y="221"/>
                  <a:pt x="15492" y="224"/>
                  <a:pt x="15480" y="224"/>
                </a:cubicBezTo>
                <a:cubicBezTo>
                  <a:pt x="15471" y="224"/>
                  <a:pt x="15464" y="222"/>
                  <a:pt x="15461" y="217"/>
                </a:cubicBezTo>
                <a:cubicBezTo>
                  <a:pt x="15444" y="200"/>
                  <a:pt x="15456" y="189"/>
                  <a:pt x="15484" y="189"/>
                </a:cubicBezTo>
                <a:lnTo>
                  <a:pt x="15490" y="189"/>
                </a:lnTo>
                <a:cubicBezTo>
                  <a:pt x="15490" y="172"/>
                  <a:pt x="15501" y="144"/>
                  <a:pt x="15507" y="132"/>
                </a:cubicBezTo>
                <a:lnTo>
                  <a:pt x="15512" y="132"/>
                </a:lnTo>
                <a:cubicBezTo>
                  <a:pt x="15541" y="127"/>
                  <a:pt x="15541" y="110"/>
                  <a:pt x="15529" y="98"/>
                </a:cubicBezTo>
                <a:lnTo>
                  <a:pt x="15518" y="93"/>
                </a:lnTo>
                <a:cubicBezTo>
                  <a:pt x="15495" y="93"/>
                  <a:pt x="15473" y="132"/>
                  <a:pt x="15473" y="144"/>
                </a:cubicBezTo>
                <a:cubicBezTo>
                  <a:pt x="15473" y="161"/>
                  <a:pt x="15439" y="183"/>
                  <a:pt x="15399" y="206"/>
                </a:cubicBezTo>
                <a:lnTo>
                  <a:pt x="15365" y="229"/>
                </a:lnTo>
                <a:cubicBezTo>
                  <a:pt x="15357" y="237"/>
                  <a:pt x="15345" y="242"/>
                  <a:pt x="15337" y="242"/>
                </a:cubicBezTo>
                <a:cubicBezTo>
                  <a:pt x="15335" y="242"/>
                  <a:pt x="15332" y="242"/>
                  <a:pt x="15331" y="240"/>
                </a:cubicBezTo>
                <a:lnTo>
                  <a:pt x="15319" y="234"/>
                </a:lnTo>
                <a:cubicBezTo>
                  <a:pt x="15318" y="231"/>
                  <a:pt x="15316" y="230"/>
                  <a:pt x="15312" y="230"/>
                </a:cubicBezTo>
                <a:cubicBezTo>
                  <a:pt x="15296" y="230"/>
                  <a:pt x="15260" y="252"/>
                  <a:pt x="15239" y="252"/>
                </a:cubicBezTo>
                <a:cubicBezTo>
                  <a:pt x="15238" y="252"/>
                  <a:pt x="15236" y="252"/>
                  <a:pt x="15234" y="251"/>
                </a:cubicBezTo>
                <a:cubicBezTo>
                  <a:pt x="15212" y="246"/>
                  <a:pt x="15183" y="212"/>
                  <a:pt x="15183" y="206"/>
                </a:cubicBezTo>
                <a:cubicBezTo>
                  <a:pt x="15178" y="195"/>
                  <a:pt x="15178" y="195"/>
                  <a:pt x="15172" y="195"/>
                </a:cubicBezTo>
                <a:cubicBezTo>
                  <a:pt x="15172" y="195"/>
                  <a:pt x="15166" y="217"/>
                  <a:pt x="15166" y="229"/>
                </a:cubicBezTo>
                <a:cubicBezTo>
                  <a:pt x="15166" y="230"/>
                  <a:pt x="15165" y="231"/>
                  <a:pt x="15162" y="231"/>
                </a:cubicBezTo>
                <a:cubicBezTo>
                  <a:pt x="15155" y="231"/>
                  <a:pt x="15139" y="225"/>
                  <a:pt x="15127" y="212"/>
                </a:cubicBezTo>
                <a:lnTo>
                  <a:pt x="15110" y="212"/>
                </a:lnTo>
                <a:lnTo>
                  <a:pt x="15092" y="206"/>
                </a:lnTo>
                <a:cubicBezTo>
                  <a:pt x="15083" y="212"/>
                  <a:pt x="15075" y="215"/>
                  <a:pt x="15071" y="215"/>
                </a:cubicBezTo>
                <a:cubicBezTo>
                  <a:pt x="15064" y="215"/>
                  <a:pt x="15066" y="206"/>
                  <a:pt x="15081" y="195"/>
                </a:cubicBezTo>
                <a:lnTo>
                  <a:pt x="15087" y="178"/>
                </a:lnTo>
                <a:lnTo>
                  <a:pt x="15098" y="155"/>
                </a:lnTo>
                <a:cubicBezTo>
                  <a:pt x="15092" y="132"/>
                  <a:pt x="15115" y="115"/>
                  <a:pt x="15149" y="115"/>
                </a:cubicBezTo>
                <a:lnTo>
                  <a:pt x="15138" y="149"/>
                </a:lnTo>
                <a:lnTo>
                  <a:pt x="15138" y="155"/>
                </a:lnTo>
                <a:cubicBezTo>
                  <a:pt x="15138" y="161"/>
                  <a:pt x="15138" y="166"/>
                  <a:pt x="15149" y="172"/>
                </a:cubicBezTo>
                <a:cubicBezTo>
                  <a:pt x="15166" y="161"/>
                  <a:pt x="15178" y="144"/>
                  <a:pt x="15195" y="138"/>
                </a:cubicBezTo>
                <a:lnTo>
                  <a:pt x="15200" y="132"/>
                </a:lnTo>
                <a:cubicBezTo>
                  <a:pt x="15212" y="132"/>
                  <a:pt x="15229" y="172"/>
                  <a:pt x="15229" y="183"/>
                </a:cubicBezTo>
                <a:cubicBezTo>
                  <a:pt x="15229" y="200"/>
                  <a:pt x="15257" y="206"/>
                  <a:pt x="15263" y="206"/>
                </a:cubicBezTo>
                <a:cubicBezTo>
                  <a:pt x="15274" y="200"/>
                  <a:pt x="15268" y="189"/>
                  <a:pt x="15263" y="189"/>
                </a:cubicBezTo>
                <a:cubicBezTo>
                  <a:pt x="15257" y="189"/>
                  <a:pt x="15246" y="161"/>
                  <a:pt x="15234" y="132"/>
                </a:cubicBezTo>
                <a:lnTo>
                  <a:pt x="15229" y="98"/>
                </a:lnTo>
                <a:lnTo>
                  <a:pt x="15229" y="93"/>
                </a:lnTo>
                <a:cubicBezTo>
                  <a:pt x="15233" y="91"/>
                  <a:pt x="15240" y="90"/>
                  <a:pt x="15248" y="90"/>
                </a:cubicBezTo>
                <a:cubicBezTo>
                  <a:pt x="15270" y="90"/>
                  <a:pt x="15302" y="96"/>
                  <a:pt x="15331" y="104"/>
                </a:cubicBezTo>
                <a:lnTo>
                  <a:pt x="15359" y="138"/>
                </a:lnTo>
                <a:cubicBezTo>
                  <a:pt x="15362" y="148"/>
                  <a:pt x="15370" y="154"/>
                  <a:pt x="15377" y="154"/>
                </a:cubicBezTo>
                <a:cubicBezTo>
                  <a:pt x="15383" y="154"/>
                  <a:pt x="15388" y="151"/>
                  <a:pt x="15393" y="144"/>
                </a:cubicBezTo>
                <a:cubicBezTo>
                  <a:pt x="15399" y="138"/>
                  <a:pt x="15393" y="121"/>
                  <a:pt x="15388" y="115"/>
                </a:cubicBezTo>
                <a:lnTo>
                  <a:pt x="15382" y="104"/>
                </a:lnTo>
                <a:cubicBezTo>
                  <a:pt x="15365" y="93"/>
                  <a:pt x="15376" y="64"/>
                  <a:pt x="15388" y="59"/>
                </a:cubicBezTo>
                <a:cubicBezTo>
                  <a:pt x="15399" y="53"/>
                  <a:pt x="15342" y="30"/>
                  <a:pt x="15314" y="25"/>
                </a:cubicBezTo>
                <a:cubicBezTo>
                  <a:pt x="15308" y="23"/>
                  <a:pt x="15303" y="22"/>
                  <a:pt x="15299" y="22"/>
                </a:cubicBezTo>
                <a:cubicBezTo>
                  <a:pt x="15287" y="22"/>
                  <a:pt x="15283" y="29"/>
                  <a:pt x="15291" y="42"/>
                </a:cubicBezTo>
                <a:lnTo>
                  <a:pt x="15297" y="42"/>
                </a:lnTo>
                <a:lnTo>
                  <a:pt x="15319" y="36"/>
                </a:lnTo>
                <a:lnTo>
                  <a:pt x="15319" y="36"/>
                </a:lnTo>
                <a:cubicBezTo>
                  <a:pt x="15319" y="53"/>
                  <a:pt x="15308" y="70"/>
                  <a:pt x="15297" y="81"/>
                </a:cubicBezTo>
                <a:lnTo>
                  <a:pt x="15285" y="70"/>
                </a:lnTo>
                <a:cubicBezTo>
                  <a:pt x="15257" y="47"/>
                  <a:pt x="15229" y="25"/>
                  <a:pt x="15200" y="8"/>
                </a:cubicBezTo>
                <a:cubicBezTo>
                  <a:pt x="15196" y="3"/>
                  <a:pt x="15190" y="0"/>
                  <a:pt x="15185" y="0"/>
                </a:cubicBezTo>
                <a:close/>
              </a:path>
            </a:pathLst>
          </a:custGeom>
          <a:solidFill>
            <a:srgbClr val="B3BCA5">
              <a:alpha val="456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 1">
  <p:cSld name="BLANK_1_1_1_1_1_1_1">
    <p:spTree>
      <p:nvGrpSpPr>
        <p:cNvPr id="242" name="Shape 2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" name="Google Shape;243;p33"/>
          <p:cNvSpPr txBox="1"/>
          <p:nvPr>
            <p:ph type="title"/>
          </p:nvPr>
        </p:nvSpPr>
        <p:spPr>
          <a:xfrm>
            <a:off x="1927125" y="1442375"/>
            <a:ext cx="22974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000">
                <a:solidFill>
                  <a:schemeClr val="accen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244" name="Google Shape;244;p33"/>
          <p:cNvSpPr txBox="1"/>
          <p:nvPr>
            <p:ph idx="1" type="subTitle"/>
          </p:nvPr>
        </p:nvSpPr>
        <p:spPr>
          <a:xfrm>
            <a:off x="1927125" y="1970069"/>
            <a:ext cx="2297400" cy="525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45" name="Google Shape;245;p33"/>
          <p:cNvSpPr txBox="1"/>
          <p:nvPr>
            <p:ph idx="2" type="title"/>
          </p:nvPr>
        </p:nvSpPr>
        <p:spPr>
          <a:xfrm>
            <a:off x="5780475" y="1442375"/>
            <a:ext cx="22974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000">
                <a:solidFill>
                  <a:schemeClr val="accen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246" name="Google Shape;246;p33"/>
          <p:cNvSpPr txBox="1"/>
          <p:nvPr>
            <p:ph idx="3" type="subTitle"/>
          </p:nvPr>
        </p:nvSpPr>
        <p:spPr>
          <a:xfrm>
            <a:off x="5780477" y="1970069"/>
            <a:ext cx="2297400" cy="525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47" name="Google Shape;247;p33"/>
          <p:cNvSpPr txBox="1"/>
          <p:nvPr>
            <p:ph idx="4" type="title"/>
          </p:nvPr>
        </p:nvSpPr>
        <p:spPr>
          <a:xfrm>
            <a:off x="1927125" y="3074271"/>
            <a:ext cx="22974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000">
                <a:solidFill>
                  <a:schemeClr val="accen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248" name="Google Shape;248;p33"/>
          <p:cNvSpPr txBox="1"/>
          <p:nvPr>
            <p:ph idx="5" type="subTitle"/>
          </p:nvPr>
        </p:nvSpPr>
        <p:spPr>
          <a:xfrm>
            <a:off x="1927125" y="3601976"/>
            <a:ext cx="2297400" cy="525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49" name="Google Shape;249;p33"/>
          <p:cNvSpPr txBox="1"/>
          <p:nvPr>
            <p:ph idx="6" type="title"/>
          </p:nvPr>
        </p:nvSpPr>
        <p:spPr>
          <a:xfrm>
            <a:off x="5780475" y="3074271"/>
            <a:ext cx="22974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000">
                <a:solidFill>
                  <a:schemeClr val="accen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250" name="Google Shape;250;p33"/>
          <p:cNvSpPr txBox="1"/>
          <p:nvPr>
            <p:ph idx="7" type="subTitle"/>
          </p:nvPr>
        </p:nvSpPr>
        <p:spPr>
          <a:xfrm>
            <a:off x="5780477" y="3601976"/>
            <a:ext cx="2297400" cy="525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51" name="Google Shape;251;p33"/>
          <p:cNvSpPr txBox="1"/>
          <p:nvPr>
            <p:ph hasCustomPrompt="1" idx="8" type="title"/>
          </p:nvPr>
        </p:nvSpPr>
        <p:spPr>
          <a:xfrm>
            <a:off x="878925" y="1521275"/>
            <a:ext cx="1048200" cy="1048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4700">
                <a:solidFill>
                  <a:schemeClr val="l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252" name="Google Shape;252;p33"/>
          <p:cNvSpPr txBox="1"/>
          <p:nvPr>
            <p:ph hasCustomPrompt="1" idx="9" type="title"/>
          </p:nvPr>
        </p:nvSpPr>
        <p:spPr>
          <a:xfrm>
            <a:off x="878925" y="3153175"/>
            <a:ext cx="1048200" cy="1048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4700">
                <a:solidFill>
                  <a:schemeClr val="l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253" name="Google Shape;253;p33"/>
          <p:cNvSpPr txBox="1"/>
          <p:nvPr>
            <p:ph hasCustomPrompt="1" idx="13" type="title"/>
          </p:nvPr>
        </p:nvSpPr>
        <p:spPr>
          <a:xfrm>
            <a:off x="4732275" y="1521275"/>
            <a:ext cx="1048200" cy="1048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4700">
                <a:solidFill>
                  <a:schemeClr val="l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254" name="Google Shape;254;p33"/>
          <p:cNvSpPr txBox="1"/>
          <p:nvPr>
            <p:ph hasCustomPrompt="1" idx="14" type="title"/>
          </p:nvPr>
        </p:nvSpPr>
        <p:spPr>
          <a:xfrm>
            <a:off x="4732275" y="3153175"/>
            <a:ext cx="1048200" cy="1048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4700">
                <a:solidFill>
                  <a:schemeClr val="l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255" name="Google Shape;255;p33"/>
          <p:cNvSpPr txBox="1"/>
          <p:nvPr>
            <p:ph idx="15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256" name="Google Shape;256;p33"/>
          <p:cNvSpPr/>
          <p:nvPr/>
        </p:nvSpPr>
        <p:spPr>
          <a:xfrm>
            <a:off x="8649796" y="2155763"/>
            <a:ext cx="152693" cy="154523"/>
          </a:xfrm>
          <a:custGeom>
            <a:rect b="b" l="l" r="r" t="t"/>
            <a:pathLst>
              <a:path extrusionOk="0" h="3377" w="3337">
                <a:moveTo>
                  <a:pt x="1506" y="0"/>
                </a:moveTo>
                <a:lnTo>
                  <a:pt x="1262" y="41"/>
                </a:lnTo>
                <a:lnTo>
                  <a:pt x="1018" y="122"/>
                </a:lnTo>
                <a:lnTo>
                  <a:pt x="774" y="204"/>
                </a:lnTo>
                <a:lnTo>
                  <a:pt x="570" y="366"/>
                </a:lnTo>
                <a:lnTo>
                  <a:pt x="408" y="529"/>
                </a:lnTo>
                <a:lnTo>
                  <a:pt x="245" y="692"/>
                </a:lnTo>
                <a:lnTo>
                  <a:pt x="164" y="895"/>
                </a:lnTo>
                <a:lnTo>
                  <a:pt x="82" y="1098"/>
                </a:lnTo>
                <a:lnTo>
                  <a:pt x="1" y="1342"/>
                </a:lnTo>
                <a:lnTo>
                  <a:pt x="1" y="1546"/>
                </a:lnTo>
                <a:lnTo>
                  <a:pt x="1" y="1790"/>
                </a:lnTo>
                <a:lnTo>
                  <a:pt x="1" y="1993"/>
                </a:lnTo>
                <a:lnTo>
                  <a:pt x="123" y="2319"/>
                </a:lnTo>
                <a:lnTo>
                  <a:pt x="245" y="2563"/>
                </a:lnTo>
                <a:lnTo>
                  <a:pt x="448" y="2807"/>
                </a:lnTo>
                <a:lnTo>
                  <a:pt x="692" y="3010"/>
                </a:lnTo>
                <a:lnTo>
                  <a:pt x="936" y="3173"/>
                </a:lnTo>
                <a:lnTo>
                  <a:pt x="1221" y="3295"/>
                </a:lnTo>
                <a:lnTo>
                  <a:pt x="1506" y="3376"/>
                </a:lnTo>
                <a:lnTo>
                  <a:pt x="1831" y="3376"/>
                </a:lnTo>
                <a:lnTo>
                  <a:pt x="2075" y="3336"/>
                </a:lnTo>
                <a:lnTo>
                  <a:pt x="2319" y="3254"/>
                </a:lnTo>
                <a:lnTo>
                  <a:pt x="2564" y="3173"/>
                </a:lnTo>
                <a:lnTo>
                  <a:pt x="2767" y="3010"/>
                </a:lnTo>
                <a:lnTo>
                  <a:pt x="2930" y="2847"/>
                </a:lnTo>
                <a:lnTo>
                  <a:pt x="3092" y="2685"/>
                </a:lnTo>
                <a:lnTo>
                  <a:pt x="3214" y="2441"/>
                </a:lnTo>
                <a:lnTo>
                  <a:pt x="3296" y="2197"/>
                </a:lnTo>
                <a:lnTo>
                  <a:pt x="3336" y="1912"/>
                </a:lnTo>
                <a:lnTo>
                  <a:pt x="3336" y="1627"/>
                </a:lnTo>
                <a:lnTo>
                  <a:pt x="3296" y="1342"/>
                </a:lnTo>
                <a:lnTo>
                  <a:pt x="3214" y="1098"/>
                </a:lnTo>
                <a:lnTo>
                  <a:pt x="3092" y="854"/>
                </a:lnTo>
                <a:lnTo>
                  <a:pt x="2930" y="610"/>
                </a:lnTo>
                <a:lnTo>
                  <a:pt x="2726" y="407"/>
                </a:lnTo>
                <a:lnTo>
                  <a:pt x="2482" y="244"/>
                </a:lnTo>
                <a:lnTo>
                  <a:pt x="2238" y="122"/>
                </a:lnTo>
                <a:lnTo>
                  <a:pt x="1994" y="41"/>
                </a:lnTo>
                <a:lnTo>
                  <a:pt x="175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7" name="Google Shape;257;p33"/>
          <p:cNvGrpSpPr/>
          <p:nvPr/>
        </p:nvGrpSpPr>
        <p:grpSpPr>
          <a:xfrm>
            <a:off x="353535" y="4510712"/>
            <a:ext cx="309000" cy="305294"/>
            <a:chOff x="8360310" y="1124637"/>
            <a:chExt cx="309000" cy="305294"/>
          </a:xfrm>
        </p:grpSpPr>
        <p:sp>
          <p:nvSpPr>
            <p:cNvPr id="258" name="Google Shape;258;p33"/>
            <p:cNvSpPr/>
            <p:nvPr/>
          </p:nvSpPr>
          <p:spPr>
            <a:xfrm>
              <a:off x="8360310" y="1124637"/>
              <a:ext cx="309000" cy="305294"/>
            </a:xfrm>
            <a:custGeom>
              <a:rect b="b" l="l" r="r" t="t"/>
              <a:pathLst>
                <a:path extrusionOk="0" h="6672" w="6753">
                  <a:moveTo>
                    <a:pt x="2767" y="1"/>
                  </a:moveTo>
                  <a:lnTo>
                    <a:pt x="2645" y="42"/>
                  </a:lnTo>
                  <a:lnTo>
                    <a:pt x="2563" y="82"/>
                  </a:lnTo>
                  <a:lnTo>
                    <a:pt x="2441" y="164"/>
                  </a:lnTo>
                  <a:lnTo>
                    <a:pt x="2360" y="245"/>
                  </a:lnTo>
                  <a:lnTo>
                    <a:pt x="2319" y="367"/>
                  </a:lnTo>
                  <a:lnTo>
                    <a:pt x="2238" y="652"/>
                  </a:lnTo>
                  <a:lnTo>
                    <a:pt x="2197" y="937"/>
                  </a:lnTo>
                  <a:lnTo>
                    <a:pt x="2197" y="1221"/>
                  </a:lnTo>
                  <a:lnTo>
                    <a:pt x="2238" y="1506"/>
                  </a:lnTo>
                  <a:lnTo>
                    <a:pt x="2075" y="1343"/>
                  </a:lnTo>
                  <a:lnTo>
                    <a:pt x="1872" y="1221"/>
                  </a:lnTo>
                  <a:lnTo>
                    <a:pt x="1546" y="1099"/>
                  </a:lnTo>
                  <a:lnTo>
                    <a:pt x="1262" y="1099"/>
                  </a:lnTo>
                  <a:lnTo>
                    <a:pt x="1140" y="1140"/>
                  </a:lnTo>
                  <a:lnTo>
                    <a:pt x="1018" y="1221"/>
                  </a:lnTo>
                  <a:lnTo>
                    <a:pt x="895" y="1343"/>
                  </a:lnTo>
                  <a:lnTo>
                    <a:pt x="855" y="1506"/>
                  </a:lnTo>
                  <a:lnTo>
                    <a:pt x="773" y="1791"/>
                  </a:lnTo>
                  <a:lnTo>
                    <a:pt x="814" y="2075"/>
                  </a:lnTo>
                  <a:lnTo>
                    <a:pt x="855" y="2360"/>
                  </a:lnTo>
                  <a:lnTo>
                    <a:pt x="1018" y="2604"/>
                  </a:lnTo>
                  <a:lnTo>
                    <a:pt x="1180" y="2808"/>
                  </a:lnTo>
                  <a:lnTo>
                    <a:pt x="1384" y="2970"/>
                  </a:lnTo>
                  <a:lnTo>
                    <a:pt x="1018" y="2970"/>
                  </a:lnTo>
                  <a:lnTo>
                    <a:pt x="814" y="3011"/>
                  </a:lnTo>
                  <a:lnTo>
                    <a:pt x="651" y="3052"/>
                  </a:lnTo>
                  <a:lnTo>
                    <a:pt x="407" y="3174"/>
                  </a:lnTo>
                  <a:lnTo>
                    <a:pt x="204" y="3377"/>
                  </a:lnTo>
                  <a:lnTo>
                    <a:pt x="82" y="3621"/>
                  </a:lnTo>
                  <a:lnTo>
                    <a:pt x="1" y="3865"/>
                  </a:lnTo>
                  <a:lnTo>
                    <a:pt x="1" y="4109"/>
                  </a:lnTo>
                  <a:lnTo>
                    <a:pt x="82" y="4353"/>
                  </a:lnTo>
                  <a:lnTo>
                    <a:pt x="245" y="4516"/>
                  </a:lnTo>
                  <a:lnTo>
                    <a:pt x="489" y="4638"/>
                  </a:lnTo>
                  <a:lnTo>
                    <a:pt x="692" y="4719"/>
                  </a:lnTo>
                  <a:lnTo>
                    <a:pt x="936" y="4719"/>
                  </a:lnTo>
                  <a:lnTo>
                    <a:pt x="1424" y="4679"/>
                  </a:lnTo>
                  <a:lnTo>
                    <a:pt x="1424" y="4679"/>
                  </a:lnTo>
                  <a:lnTo>
                    <a:pt x="1180" y="5004"/>
                  </a:lnTo>
                  <a:lnTo>
                    <a:pt x="1099" y="5167"/>
                  </a:lnTo>
                  <a:lnTo>
                    <a:pt x="1058" y="5370"/>
                  </a:lnTo>
                  <a:lnTo>
                    <a:pt x="1018" y="5655"/>
                  </a:lnTo>
                  <a:lnTo>
                    <a:pt x="1099" y="5899"/>
                  </a:lnTo>
                  <a:lnTo>
                    <a:pt x="1140" y="6021"/>
                  </a:lnTo>
                  <a:lnTo>
                    <a:pt x="1221" y="6143"/>
                  </a:lnTo>
                  <a:lnTo>
                    <a:pt x="1343" y="6224"/>
                  </a:lnTo>
                  <a:lnTo>
                    <a:pt x="1465" y="6306"/>
                  </a:lnTo>
                  <a:lnTo>
                    <a:pt x="1709" y="6387"/>
                  </a:lnTo>
                  <a:lnTo>
                    <a:pt x="1994" y="6387"/>
                  </a:lnTo>
                  <a:lnTo>
                    <a:pt x="2238" y="6346"/>
                  </a:lnTo>
                  <a:lnTo>
                    <a:pt x="2482" y="6224"/>
                  </a:lnTo>
                  <a:lnTo>
                    <a:pt x="2726" y="6021"/>
                  </a:lnTo>
                  <a:lnTo>
                    <a:pt x="2889" y="5777"/>
                  </a:lnTo>
                  <a:lnTo>
                    <a:pt x="3011" y="6102"/>
                  </a:lnTo>
                  <a:lnTo>
                    <a:pt x="3092" y="6265"/>
                  </a:lnTo>
                  <a:lnTo>
                    <a:pt x="3173" y="6387"/>
                  </a:lnTo>
                  <a:lnTo>
                    <a:pt x="3295" y="6509"/>
                  </a:lnTo>
                  <a:lnTo>
                    <a:pt x="3417" y="6590"/>
                  </a:lnTo>
                  <a:lnTo>
                    <a:pt x="3580" y="6631"/>
                  </a:lnTo>
                  <a:lnTo>
                    <a:pt x="3743" y="6672"/>
                  </a:lnTo>
                  <a:lnTo>
                    <a:pt x="3906" y="6672"/>
                  </a:lnTo>
                  <a:lnTo>
                    <a:pt x="4109" y="6590"/>
                  </a:lnTo>
                  <a:lnTo>
                    <a:pt x="4312" y="6468"/>
                  </a:lnTo>
                  <a:lnTo>
                    <a:pt x="4475" y="6306"/>
                  </a:lnTo>
                  <a:lnTo>
                    <a:pt x="4597" y="6102"/>
                  </a:lnTo>
                  <a:lnTo>
                    <a:pt x="4678" y="5777"/>
                  </a:lnTo>
                  <a:lnTo>
                    <a:pt x="4678" y="5452"/>
                  </a:lnTo>
                  <a:lnTo>
                    <a:pt x="4841" y="5533"/>
                  </a:lnTo>
                  <a:lnTo>
                    <a:pt x="5004" y="5574"/>
                  </a:lnTo>
                  <a:lnTo>
                    <a:pt x="5329" y="5574"/>
                  </a:lnTo>
                  <a:lnTo>
                    <a:pt x="5492" y="5533"/>
                  </a:lnTo>
                  <a:lnTo>
                    <a:pt x="5655" y="5492"/>
                  </a:lnTo>
                  <a:lnTo>
                    <a:pt x="5817" y="5370"/>
                  </a:lnTo>
                  <a:lnTo>
                    <a:pt x="5939" y="5248"/>
                  </a:lnTo>
                  <a:lnTo>
                    <a:pt x="6061" y="5085"/>
                  </a:lnTo>
                  <a:lnTo>
                    <a:pt x="6143" y="4923"/>
                  </a:lnTo>
                  <a:lnTo>
                    <a:pt x="6183" y="4760"/>
                  </a:lnTo>
                  <a:lnTo>
                    <a:pt x="6224" y="4597"/>
                  </a:lnTo>
                  <a:lnTo>
                    <a:pt x="6224" y="4394"/>
                  </a:lnTo>
                  <a:lnTo>
                    <a:pt x="6183" y="4231"/>
                  </a:lnTo>
                  <a:lnTo>
                    <a:pt x="6102" y="4069"/>
                  </a:lnTo>
                  <a:lnTo>
                    <a:pt x="6021" y="3947"/>
                  </a:lnTo>
                  <a:lnTo>
                    <a:pt x="6183" y="3865"/>
                  </a:lnTo>
                  <a:lnTo>
                    <a:pt x="6346" y="3784"/>
                  </a:lnTo>
                  <a:lnTo>
                    <a:pt x="6468" y="3662"/>
                  </a:lnTo>
                  <a:lnTo>
                    <a:pt x="6590" y="3540"/>
                  </a:lnTo>
                  <a:lnTo>
                    <a:pt x="6672" y="3418"/>
                  </a:lnTo>
                  <a:lnTo>
                    <a:pt x="6712" y="3255"/>
                  </a:lnTo>
                  <a:lnTo>
                    <a:pt x="6753" y="3052"/>
                  </a:lnTo>
                  <a:lnTo>
                    <a:pt x="6712" y="2848"/>
                  </a:lnTo>
                  <a:lnTo>
                    <a:pt x="6672" y="2686"/>
                  </a:lnTo>
                  <a:lnTo>
                    <a:pt x="6590" y="2523"/>
                  </a:lnTo>
                  <a:lnTo>
                    <a:pt x="6468" y="2360"/>
                  </a:lnTo>
                  <a:lnTo>
                    <a:pt x="6346" y="2238"/>
                  </a:lnTo>
                  <a:lnTo>
                    <a:pt x="6183" y="2157"/>
                  </a:lnTo>
                  <a:lnTo>
                    <a:pt x="6021" y="2116"/>
                  </a:lnTo>
                  <a:lnTo>
                    <a:pt x="5858" y="2075"/>
                  </a:lnTo>
                  <a:lnTo>
                    <a:pt x="5695" y="2075"/>
                  </a:lnTo>
                  <a:lnTo>
                    <a:pt x="5817" y="1750"/>
                  </a:lnTo>
                  <a:lnTo>
                    <a:pt x="5817" y="1547"/>
                  </a:lnTo>
                  <a:lnTo>
                    <a:pt x="5817" y="1384"/>
                  </a:lnTo>
                  <a:lnTo>
                    <a:pt x="5777" y="1099"/>
                  </a:lnTo>
                  <a:lnTo>
                    <a:pt x="5655" y="855"/>
                  </a:lnTo>
                  <a:lnTo>
                    <a:pt x="5492" y="652"/>
                  </a:lnTo>
                  <a:lnTo>
                    <a:pt x="5370" y="570"/>
                  </a:lnTo>
                  <a:lnTo>
                    <a:pt x="5248" y="489"/>
                  </a:lnTo>
                  <a:lnTo>
                    <a:pt x="4963" y="448"/>
                  </a:lnTo>
                  <a:lnTo>
                    <a:pt x="4678" y="489"/>
                  </a:lnTo>
                  <a:lnTo>
                    <a:pt x="4434" y="570"/>
                  </a:lnTo>
                  <a:lnTo>
                    <a:pt x="4190" y="733"/>
                  </a:lnTo>
                  <a:lnTo>
                    <a:pt x="3946" y="977"/>
                  </a:lnTo>
                  <a:lnTo>
                    <a:pt x="3784" y="1262"/>
                  </a:lnTo>
                  <a:lnTo>
                    <a:pt x="3661" y="896"/>
                  </a:lnTo>
                  <a:lnTo>
                    <a:pt x="3458" y="448"/>
                  </a:lnTo>
                  <a:lnTo>
                    <a:pt x="3336" y="245"/>
                  </a:lnTo>
                  <a:lnTo>
                    <a:pt x="3133" y="82"/>
                  </a:lnTo>
                  <a:lnTo>
                    <a:pt x="3011" y="42"/>
                  </a:lnTo>
                  <a:lnTo>
                    <a:pt x="288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" name="Google Shape;259;p33"/>
            <p:cNvSpPr/>
            <p:nvPr/>
          </p:nvSpPr>
          <p:spPr>
            <a:xfrm>
              <a:off x="8444093" y="1206543"/>
              <a:ext cx="169394" cy="160105"/>
            </a:xfrm>
            <a:custGeom>
              <a:rect b="b" l="l" r="r" t="t"/>
              <a:pathLst>
                <a:path extrusionOk="0" h="3499" w="3702">
                  <a:moveTo>
                    <a:pt x="2197" y="1"/>
                  </a:moveTo>
                  <a:lnTo>
                    <a:pt x="1912" y="41"/>
                  </a:lnTo>
                  <a:lnTo>
                    <a:pt x="1668" y="41"/>
                  </a:lnTo>
                  <a:lnTo>
                    <a:pt x="1424" y="123"/>
                  </a:lnTo>
                  <a:lnTo>
                    <a:pt x="1180" y="204"/>
                  </a:lnTo>
                  <a:lnTo>
                    <a:pt x="936" y="326"/>
                  </a:lnTo>
                  <a:lnTo>
                    <a:pt x="692" y="489"/>
                  </a:lnTo>
                  <a:lnTo>
                    <a:pt x="488" y="692"/>
                  </a:lnTo>
                  <a:lnTo>
                    <a:pt x="285" y="936"/>
                  </a:lnTo>
                  <a:lnTo>
                    <a:pt x="163" y="1180"/>
                  </a:lnTo>
                  <a:lnTo>
                    <a:pt x="41" y="1465"/>
                  </a:lnTo>
                  <a:lnTo>
                    <a:pt x="0" y="1750"/>
                  </a:lnTo>
                  <a:lnTo>
                    <a:pt x="41" y="2035"/>
                  </a:lnTo>
                  <a:lnTo>
                    <a:pt x="81" y="2360"/>
                  </a:lnTo>
                  <a:lnTo>
                    <a:pt x="203" y="2645"/>
                  </a:lnTo>
                  <a:lnTo>
                    <a:pt x="366" y="2889"/>
                  </a:lnTo>
                  <a:lnTo>
                    <a:pt x="570" y="3092"/>
                  </a:lnTo>
                  <a:lnTo>
                    <a:pt x="814" y="3255"/>
                  </a:lnTo>
                  <a:lnTo>
                    <a:pt x="1058" y="3377"/>
                  </a:lnTo>
                  <a:lnTo>
                    <a:pt x="1342" y="3458"/>
                  </a:lnTo>
                  <a:lnTo>
                    <a:pt x="1627" y="3499"/>
                  </a:lnTo>
                  <a:lnTo>
                    <a:pt x="1912" y="3499"/>
                  </a:lnTo>
                  <a:lnTo>
                    <a:pt x="2197" y="3417"/>
                  </a:lnTo>
                  <a:lnTo>
                    <a:pt x="2481" y="3295"/>
                  </a:lnTo>
                  <a:lnTo>
                    <a:pt x="2725" y="3133"/>
                  </a:lnTo>
                  <a:lnTo>
                    <a:pt x="2969" y="2929"/>
                  </a:lnTo>
                  <a:lnTo>
                    <a:pt x="3173" y="2726"/>
                  </a:lnTo>
                  <a:lnTo>
                    <a:pt x="3376" y="2441"/>
                  </a:lnTo>
                  <a:lnTo>
                    <a:pt x="3539" y="2157"/>
                  </a:lnTo>
                  <a:lnTo>
                    <a:pt x="3620" y="1872"/>
                  </a:lnTo>
                  <a:lnTo>
                    <a:pt x="3702" y="1587"/>
                  </a:lnTo>
                  <a:lnTo>
                    <a:pt x="3702" y="1343"/>
                  </a:lnTo>
                  <a:lnTo>
                    <a:pt x="3661" y="1099"/>
                  </a:lnTo>
                  <a:lnTo>
                    <a:pt x="3580" y="855"/>
                  </a:lnTo>
                  <a:lnTo>
                    <a:pt x="3498" y="652"/>
                  </a:lnTo>
                  <a:lnTo>
                    <a:pt x="3335" y="489"/>
                  </a:lnTo>
                  <a:lnTo>
                    <a:pt x="3173" y="326"/>
                  </a:lnTo>
                  <a:lnTo>
                    <a:pt x="2969" y="204"/>
                  </a:lnTo>
                  <a:lnTo>
                    <a:pt x="2725" y="123"/>
                  </a:lnTo>
                  <a:lnTo>
                    <a:pt x="2441" y="41"/>
                  </a:lnTo>
                  <a:lnTo>
                    <a:pt x="21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" name="Google Shape;260;p33"/>
            <p:cNvSpPr/>
            <p:nvPr/>
          </p:nvSpPr>
          <p:spPr>
            <a:xfrm>
              <a:off x="8535287" y="1236332"/>
              <a:ext cx="18623" cy="18669"/>
            </a:xfrm>
            <a:custGeom>
              <a:rect b="b" l="l" r="r" t="t"/>
              <a:pathLst>
                <a:path extrusionOk="0" h="408" w="407">
                  <a:moveTo>
                    <a:pt x="122" y="1"/>
                  </a:moveTo>
                  <a:lnTo>
                    <a:pt x="82" y="41"/>
                  </a:lnTo>
                  <a:lnTo>
                    <a:pt x="41" y="123"/>
                  </a:lnTo>
                  <a:lnTo>
                    <a:pt x="0" y="204"/>
                  </a:lnTo>
                  <a:lnTo>
                    <a:pt x="41" y="285"/>
                  </a:lnTo>
                  <a:lnTo>
                    <a:pt x="82" y="326"/>
                  </a:lnTo>
                  <a:lnTo>
                    <a:pt x="122" y="367"/>
                  </a:lnTo>
                  <a:lnTo>
                    <a:pt x="204" y="407"/>
                  </a:lnTo>
                  <a:lnTo>
                    <a:pt x="285" y="367"/>
                  </a:lnTo>
                  <a:lnTo>
                    <a:pt x="366" y="326"/>
                  </a:lnTo>
                  <a:lnTo>
                    <a:pt x="407" y="285"/>
                  </a:lnTo>
                  <a:lnTo>
                    <a:pt x="407" y="204"/>
                  </a:lnTo>
                  <a:lnTo>
                    <a:pt x="407" y="123"/>
                  </a:lnTo>
                  <a:lnTo>
                    <a:pt x="366" y="41"/>
                  </a:lnTo>
                  <a:lnTo>
                    <a:pt x="28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" name="Google Shape;261;p33"/>
            <p:cNvSpPr/>
            <p:nvPr/>
          </p:nvSpPr>
          <p:spPr>
            <a:xfrm>
              <a:off x="8492458" y="1241914"/>
              <a:ext cx="18669" cy="18669"/>
            </a:xfrm>
            <a:custGeom>
              <a:rect b="b" l="l" r="r" t="t"/>
              <a:pathLst>
                <a:path extrusionOk="0" h="408" w="408">
                  <a:moveTo>
                    <a:pt x="204" y="1"/>
                  </a:moveTo>
                  <a:lnTo>
                    <a:pt x="123" y="41"/>
                  </a:lnTo>
                  <a:lnTo>
                    <a:pt x="41" y="82"/>
                  </a:lnTo>
                  <a:lnTo>
                    <a:pt x="1" y="123"/>
                  </a:lnTo>
                  <a:lnTo>
                    <a:pt x="1" y="204"/>
                  </a:lnTo>
                  <a:lnTo>
                    <a:pt x="1" y="285"/>
                  </a:lnTo>
                  <a:lnTo>
                    <a:pt x="41" y="367"/>
                  </a:lnTo>
                  <a:lnTo>
                    <a:pt x="82" y="407"/>
                  </a:lnTo>
                  <a:lnTo>
                    <a:pt x="285" y="407"/>
                  </a:lnTo>
                  <a:lnTo>
                    <a:pt x="367" y="367"/>
                  </a:lnTo>
                  <a:lnTo>
                    <a:pt x="407" y="285"/>
                  </a:lnTo>
                  <a:lnTo>
                    <a:pt x="407" y="204"/>
                  </a:lnTo>
                  <a:lnTo>
                    <a:pt x="407" y="163"/>
                  </a:lnTo>
                  <a:lnTo>
                    <a:pt x="367" y="82"/>
                  </a:lnTo>
                  <a:lnTo>
                    <a:pt x="326" y="41"/>
                  </a:lnTo>
                  <a:lnTo>
                    <a:pt x="2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" name="Google Shape;262;p33"/>
            <p:cNvSpPr/>
            <p:nvPr/>
          </p:nvSpPr>
          <p:spPr>
            <a:xfrm>
              <a:off x="8477587" y="1290326"/>
              <a:ext cx="16793" cy="18623"/>
            </a:xfrm>
            <a:custGeom>
              <a:rect b="b" l="l" r="r" t="t"/>
              <a:pathLst>
                <a:path extrusionOk="0" h="407" w="367">
                  <a:moveTo>
                    <a:pt x="122" y="0"/>
                  </a:moveTo>
                  <a:lnTo>
                    <a:pt x="41" y="41"/>
                  </a:lnTo>
                  <a:lnTo>
                    <a:pt x="0" y="122"/>
                  </a:lnTo>
                  <a:lnTo>
                    <a:pt x="0" y="204"/>
                  </a:lnTo>
                  <a:lnTo>
                    <a:pt x="0" y="285"/>
                  </a:lnTo>
                  <a:lnTo>
                    <a:pt x="41" y="326"/>
                  </a:lnTo>
                  <a:lnTo>
                    <a:pt x="122" y="366"/>
                  </a:lnTo>
                  <a:lnTo>
                    <a:pt x="204" y="407"/>
                  </a:lnTo>
                  <a:lnTo>
                    <a:pt x="285" y="366"/>
                  </a:lnTo>
                  <a:lnTo>
                    <a:pt x="326" y="326"/>
                  </a:lnTo>
                  <a:lnTo>
                    <a:pt x="366" y="285"/>
                  </a:lnTo>
                  <a:lnTo>
                    <a:pt x="366" y="204"/>
                  </a:lnTo>
                  <a:lnTo>
                    <a:pt x="366" y="122"/>
                  </a:lnTo>
                  <a:lnTo>
                    <a:pt x="326" y="41"/>
                  </a:lnTo>
                  <a:lnTo>
                    <a:pt x="28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" name="Google Shape;263;p33"/>
            <p:cNvSpPr/>
            <p:nvPr/>
          </p:nvSpPr>
          <p:spPr>
            <a:xfrm>
              <a:off x="8516664" y="1318238"/>
              <a:ext cx="16793" cy="18669"/>
            </a:xfrm>
            <a:custGeom>
              <a:rect b="b" l="l" r="r" t="t"/>
              <a:pathLst>
                <a:path extrusionOk="0" h="408" w="367">
                  <a:moveTo>
                    <a:pt x="122" y="0"/>
                  </a:moveTo>
                  <a:lnTo>
                    <a:pt x="41" y="41"/>
                  </a:lnTo>
                  <a:lnTo>
                    <a:pt x="0" y="122"/>
                  </a:lnTo>
                  <a:lnTo>
                    <a:pt x="0" y="204"/>
                  </a:lnTo>
                  <a:lnTo>
                    <a:pt x="0" y="244"/>
                  </a:lnTo>
                  <a:lnTo>
                    <a:pt x="41" y="326"/>
                  </a:lnTo>
                  <a:lnTo>
                    <a:pt x="122" y="366"/>
                  </a:lnTo>
                  <a:lnTo>
                    <a:pt x="204" y="407"/>
                  </a:lnTo>
                  <a:lnTo>
                    <a:pt x="285" y="366"/>
                  </a:lnTo>
                  <a:lnTo>
                    <a:pt x="326" y="326"/>
                  </a:lnTo>
                  <a:lnTo>
                    <a:pt x="367" y="244"/>
                  </a:lnTo>
                  <a:lnTo>
                    <a:pt x="367" y="204"/>
                  </a:lnTo>
                  <a:lnTo>
                    <a:pt x="367" y="122"/>
                  </a:lnTo>
                  <a:lnTo>
                    <a:pt x="326" y="41"/>
                  </a:lnTo>
                  <a:lnTo>
                    <a:pt x="28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" name="Google Shape;264;p33"/>
            <p:cNvSpPr/>
            <p:nvPr/>
          </p:nvSpPr>
          <p:spPr>
            <a:xfrm>
              <a:off x="8561324" y="1280991"/>
              <a:ext cx="16793" cy="16793"/>
            </a:xfrm>
            <a:custGeom>
              <a:rect b="b" l="l" r="r" t="t"/>
              <a:pathLst>
                <a:path extrusionOk="0" h="367" w="367">
                  <a:moveTo>
                    <a:pt x="82" y="1"/>
                  </a:moveTo>
                  <a:lnTo>
                    <a:pt x="41" y="41"/>
                  </a:lnTo>
                  <a:lnTo>
                    <a:pt x="1" y="123"/>
                  </a:lnTo>
                  <a:lnTo>
                    <a:pt x="1" y="163"/>
                  </a:lnTo>
                  <a:lnTo>
                    <a:pt x="1" y="245"/>
                  </a:lnTo>
                  <a:lnTo>
                    <a:pt x="41" y="326"/>
                  </a:lnTo>
                  <a:lnTo>
                    <a:pt x="82" y="367"/>
                  </a:lnTo>
                  <a:lnTo>
                    <a:pt x="245" y="367"/>
                  </a:lnTo>
                  <a:lnTo>
                    <a:pt x="326" y="326"/>
                  </a:lnTo>
                  <a:lnTo>
                    <a:pt x="367" y="245"/>
                  </a:lnTo>
                  <a:lnTo>
                    <a:pt x="367" y="163"/>
                  </a:lnTo>
                  <a:lnTo>
                    <a:pt x="367" y="123"/>
                  </a:lnTo>
                  <a:lnTo>
                    <a:pt x="326" y="41"/>
                  </a:lnTo>
                  <a:lnTo>
                    <a:pt x="24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" name="Google Shape;265;p33"/>
            <p:cNvSpPr/>
            <p:nvPr/>
          </p:nvSpPr>
          <p:spPr>
            <a:xfrm>
              <a:off x="8522247" y="1271702"/>
              <a:ext cx="16793" cy="18669"/>
            </a:xfrm>
            <a:custGeom>
              <a:rect b="b" l="l" r="r" t="t"/>
              <a:pathLst>
                <a:path extrusionOk="0" h="408" w="367">
                  <a:moveTo>
                    <a:pt x="163" y="0"/>
                  </a:moveTo>
                  <a:lnTo>
                    <a:pt x="82" y="41"/>
                  </a:lnTo>
                  <a:lnTo>
                    <a:pt x="41" y="82"/>
                  </a:lnTo>
                  <a:lnTo>
                    <a:pt x="0" y="122"/>
                  </a:lnTo>
                  <a:lnTo>
                    <a:pt x="0" y="204"/>
                  </a:lnTo>
                  <a:lnTo>
                    <a:pt x="0" y="285"/>
                  </a:lnTo>
                  <a:lnTo>
                    <a:pt x="41" y="326"/>
                  </a:lnTo>
                  <a:lnTo>
                    <a:pt x="82" y="407"/>
                  </a:lnTo>
                  <a:lnTo>
                    <a:pt x="245" y="407"/>
                  </a:lnTo>
                  <a:lnTo>
                    <a:pt x="326" y="326"/>
                  </a:lnTo>
                  <a:lnTo>
                    <a:pt x="367" y="285"/>
                  </a:lnTo>
                  <a:lnTo>
                    <a:pt x="367" y="204"/>
                  </a:lnTo>
                  <a:lnTo>
                    <a:pt x="367" y="122"/>
                  </a:lnTo>
                  <a:lnTo>
                    <a:pt x="326" y="82"/>
                  </a:lnTo>
                  <a:lnTo>
                    <a:pt x="245" y="41"/>
                  </a:lnTo>
                  <a:lnTo>
                    <a:pt x="16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6" name="Google Shape;266;p33"/>
          <p:cNvGrpSpPr/>
          <p:nvPr/>
        </p:nvGrpSpPr>
        <p:grpSpPr>
          <a:xfrm>
            <a:off x="1272319" y="559784"/>
            <a:ext cx="474643" cy="301588"/>
            <a:chOff x="7593894" y="395296"/>
            <a:chExt cx="474643" cy="301588"/>
          </a:xfrm>
        </p:grpSpPr>
        <p:sp>
          <p:nvSpPr>
            <p:cNvPr id="267" name="Google Shape;267;p33"/>
            <p:cNvSpPr/>
            <p:nvPr/>
          </p:nvSpPr>
          <p:spPr>
            <a:xfrm>
              <a:off x="7603183" y="404585"/>
              <a:ext cx="456065" cy="282964"/>
            </a:xfrm>
            <a:custGeom>
              <a:rect b="b" l="l" r="r" t="t"/>
              <a:pathLst>
                <a:path extrusionOk="0" h="6184" w="9967">
                  <a:moveTo>
                    <a:pt x="4678" y="1"/>
                  </a:moveTo>
                  <a:lnTo>
                    <a:pt x="4394" y="42"/>
                  </a:lnTo>
                  <a:lnTo>
                    <a:pt x="4109" y="164"/>
                  </a:lnTo>
                  <a:lnTo>
                    <a:pt x="3824" y="286"/>
                  </a:lnTo>
                  <a:lnTo>
                    <a:pt x="3540" y="448"/>
                  </a:lnTo>
                  <a:lnTo>
                    <a:pt x="3336" y="692"/>
                  </a:lnTo>
                  <a:lnTo>
                    <a:pt x="3133" y="936"/>
                  </a:lnTo>
                  <a:lnTo>
                    <a:pt x="2970" y="1181"/>
                  </a:lnTo>
                  <a:lnTo>
                    <a:pt x="2848" y="1465"/>
                  </a:lnTo>
                  <a:lnTo>
                    <a:pt x="2767" y="1750"/>
                  </a:lnTo>
                  <a:lnTo>
                    <a:pt x="2685" y="2075"/>
                  </a:lnTo>
                  <a:lnTo>
                    <a:pt x="2645" y="2360"/>
                  </a:lnTo>
                  <a:lnTo>
                    <a:pt x="2645" y="2686"/>
                  </a:lnTo>
                  <a:lnTo>
                    <a:pt x="2685" y="3011"/>
                  </a:lnTo>
                  <a:lnTo>
                    <a:pt x="2441" y="2848"/>
                  </a:lnTo>
                  <a:lnTo>
                    <a:pt x="2197" y="2767"/>
                  </a:lnTo>
                  <a:lnTo>
                    <a:pt x="1953" y="2686"/>
                  </a:lnTo>
                  <a:lnTo>
                    <a:pt x="1424" y="2686"/>
                  </a:lnTo>
                  <a:lnTo>
                    <a:pt x="1180" y="2767"/>
                  </a:lnTo>
                  <a:lnTo>
                    <a:pt x="936" y="2848"/>
                  </a:lnTo>
                  <a:lnTo>
                    <a:pt x="692" y="2970"/>
                  </a:lnTo>
                  <a:lnTo>
                    <a:pt x="570" y="3092"/>
                  </a:lnTo>
                  <a:lnTo>
                    <a:pt x="407" y="3214"/>
                  </a:lnTo>
                  <a:lnTo>
                    <a:pt x="204" y="3540"/>
                  </a:lnTo>
                  <a:lnTo>
                    <a:pt x="41" y="3906"/>
                  </a:lnTo>
                  <a:lnTo>
                    <a:pt x="1" y="4272"/>
                  </a:lnTo>
                  <a:lnTo>
                    <a:pt x="1" y="4679"/>
                  </a:lnTo>
                  <a:lnTo>
                    <a:pt x="82" y="5045"/>
                  </a:lnTo>
                  <a:lnTo>
                    <a:pt x="285" y="5370"/>
                  </a:lnTo>
                  <a:lnTo>
                    <a:pt x="407" y="5533"/>
                  </a:lnTo>
                  <a:lnTo>
                    <a:pt x="529" y="5655"/>
                  </a:lnTo>
                  <a:lnTo>
                    <a:pt x="814" y="5858"/>
                  </a:lnTo>
                  <a:lnTo>
                    <a:pt x="1180" y="6021"/>
                  </a:lnTo>
                  <a:lnTo>
                    <a:pt x="1587" y="6102"/>
                  </a:lnTo>
                  <a:lnTo>
                    <a:pt x="1994" y="6143"/>
                  </a:lnTo>
                  <a:lnTo>
                    <a:pt x="2848" y="6184"/>
                  </a:lnTo>
                  <a:lnTo>
                    <a:pt x="3580" y="6143"/>
                  </a:lnTo>
                  <a:lnTo>
                    <a:pt x="4678" y="6143"/>
                  </a:lnTo>
                  <a:lnTo>
                    <a:pt x="5736" y="6102"/>
                  </a:lnTo>
                  <a:lnTo>
                    <a:pt x="6834" y="6021"/>
                  </a:lnTo>
                  <a:lnTo>
                    <a:pt x="7892" y="5899"/>
                  </a:lnTo>
                  <a:lnTo>
                    <a:pt x="8543" y="5818"/>
                  </a:lnTo>
                  <a:lnTo>
                    <a:pt x="8868" y="5736"/>
                  </a:lnTo>
                  <a:lnTo>
                    <a:pt x="9153" y="5614"/>
                  </a:lnTo>
                  <a:lnTo>
                    <a:pt x="9438" y="5452"/>
                  </a:lnTo>
                  <a:lnTo>
                    <a:pt x="9682" y="5248"/>
                  </a:lnTo>
                  <a:lnTo>
                    <a:pt x="9844" y="5045"/>
                  </a:lnTo>
                  <a:lnTo>
                    <a:pt x="9926" y="4760"/>
                  </a:lnTo>
                  <a:lnTo>
                    <a:pt x="9966" y="4557"/>
                  </a:lnTo>
                  <a:lnTo>
                    <a:pt x="9966" y="4353"/>
                  </a:lnTo>
                  <a:lnTo>
                    <a:pt x="9885" y="4150"/>
                  </a:lnTo>
                  <a:lnTo>
                    <a:pt x="9804" y="3946"/>
                  </a:lnTo>
                  <a:lnTo>
                    <a:pt x="9682" y="3784"/>
                  </a:lnTo>
                  <a:lnTo>
                    <a:pt x="9560" y="3662"/>
                  </a:lnTo>
                  <a:lnTo>
                    <a:pt x="9397" y="3499"/>
                  </a:lnTo>
                  <a:lnTo>
                    <a:pt x="9234" y="3418"/>
                  </a:lnTo>
                  <a:lnTo>
                    <a:pt x="9031" y="3336"/>
                  </a:lnTo>
                  <a:lnTo>
                    <a:pt x="8827" y="3296"/>
                  </a:lnTo>
                  <a:lnTo>
                    <a:pt x="8421" y="3296"/>
                  </a:lnTo>
                  <a:lnTo>
                    <a:pt x="8014" y="3418"/>
                  </a:lnTo>
                  <a:lnTo>
                    <a:pt x="7648" y="3580"/>
                  </a:lnTo>
                  <a:lnTo>
                    <a:pt x="7729" y="3458"/>
                  </a:lnTo>
                  <a:lnTo>
                    <a:pt x="7770" y="3296"/>
                  </a:lnTo>
                  <a:lnTo>
                    <a:pt x="7811" y="3011"/>
                  </a:lnTo>
                  <a:lnTo>
                    <a:pt x="7729" y="2726"/>
                  </a:lnTo>
                  <a:lnTo>
                    <a:pt x="7648" y="2564"/>
                  </a:lnTo>
                  <a:lnTo>
                    <a:pt x="7566" y="2441"/>
                  </a:lnTo>
                  <a:lnTo>
                    <a:pt x="7444" y="2360"/>
                  </a:lnTo>
                  <a:lnTo>
                    <a:pt x="7322" y="2279"/>
                  </a:lnTo>
                  <a:lnTo>
                    <a:pt x="7038" y="2157"/>
                  </a:lnTo>
                  <a:lnTo>
                    <a:pt x="6590" y="2157"/>
                  </a:lnTo>
                  <a:lnTo>
                    <a:pt x="6428" y="2197"/>
                  </a:lnTo>
                  <a:lnTo>
                    <a:pt x="6550" y="1913"/>
                  </a:lnTo>
                  <a:lnTo>
                    <a:pt x="6550" y="1628"/>
                  </a:lnTo>
                  <a:lnTo>
                    <a:pt x="6550" y="1303"/>
                  </a:lnTo>
                  <a:lnTo>
                    <a:pt x="6428" y="1018"/>
                  </a:lnTo>
                  <a:lnTo>
                    <a:pt x="6306" y="733"/>
                  </a:lnTo>
                  <a:lnTo>
                    <a:pt x="6102" y="489"/>
                  </a:lnTo>
                  <a:lnTo>
                    <a:pt x="5858" y="286"/>
                  </a:lnTo>
                  <a:lnTo>
                    <a:pt x="5614" y="164"/>
                  </a:lnTo>
                  <a:lnTo>
                    <a:pt x="5289" y="42"/>
                  </a:lnTo>
                  <a:lnTo>
                    <a:pt x="50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" name="Google Shape;268;p33"/>
            <p:cNvSpPr/>
            <p:nvPr/>
          </p:nvSpPr>
          <p:spPr>
            <a:xfrm>
              <a:off x="7593894" y="395296"/>
              <a:ext cx="474643" cy="301588"/>
            </a:xfrm>
            <a:custGeom>
              <a:rect b="b" l="l" r="r" t="t"/>
              <a:pathLst>
                <a:path extrusionOk="0" h="6591" w="10373">
                  <a:moveTo>
                    <a:pt x="5329" y="407"/>
                  </a:moveTo>
                  <a:lnTo>
                    <a:pt x="5532" y="448"/>
                  </a:lnTo>
                  <a:lnTo>
                    <a:pt x="5695" y="529"/>
                  </a:lnTo>
                  <a:lnTo>
                    <a:pt x="5858" y="611"/>
                  </a:lnTo>
                  <a:lnTo>
                    <a:pt x="6020" y="733"/>
                  </a:lnTo>
                  <a:lnTo>
                    <a:pt x="6183" y="855"/>
                  </a:lnTo>
                  <a:lnTo>
                    <a:pt x="6305" y="1017"/>
                  </a:lnTo>
                  <a:lnTo>
                    <a:pt x="6386" y="1180"/>
                  </a:lnTo>
                  <a:lnTo>
                    <a:pt x="6468" y="1384"/>
                  </a:lnTo>
                  <a:lnTo>
                    <a:pt x="6549" y="1546"/>
                  </a:lnTo>
                  <a:lnTo>
                    <a:pt x="6549" y="1750"/>
                  </a:lnTo>
                  <a:lnTo>
                    <a:pt x="6549" y="1953"/>
                  </a:lnTo>
                  <a:lnTo>
                    <a:pt x="6549" y="2116"/>
                  </a:lnTo>
                  <a:lnTo>
                    <a:pt x="6468" y="2319"/>
                  </a:lnTo>
                  <a:lnTo>
                    <a:pt x="6468" y="2441"/>
                  </a:lnTo>
                  <a:lnTo>
                    <a:pt x="6509" y="2522"/>
                  </a:lnTo>
                  <a:lnTo>
                    <a:pt x="6590" y="2604"/>
                  </a:lnTo>
                  <a:lnTo>
                    <a:pt x="6712" y="2604"/>
                  </a:lnTo>
                  <a:lnTo>
                    <a:pt x="6956" y="2563"/>
                  </a:lnTo>
                  <a:lnTo>
                    <a:pt x="7200" y="2563"/>
                  </a:lnTo>
                  <a:lnTo>
                    <a:pt x="7403" y="2644"/>
                  </a:lnTo>
                  <a:lnTo>
                    <a:pt x="7607" y="2807"/>
                  </a:lnTo>
                  <a:lnTo>
                    <a:pt x="7729" y="2970"/>
                  </a:lnTo>
                  <a:lnTo>
                    <a:pt x="7810" y="3214"/>
                  </a:lnTo>
                  <a:lnTo>
                    <a:pt x="7769" y="3458"/>
                  </a:lnTo>
                  <a:lnTo>
                    <a:pt x="7688" y="3702"/>
                  </a:lnTo>
                  <a:lnTo>
                    <a:pt x="7647" y="3783"/>
                  </a:lnTo>
                  <a:lnTo>
                    <a:pt x="7647" y="3824"/>
                  </a:lnTo>
                  <a:lnTo>
                    <a:pt x="7729" y="3946"/>
                  </a:lnTo>
                  <a:lnTo>
                    <a:pt x="7851" y="3987"/>
                  </a:lnTo>
                  <a:lnTo>
                    <a:pt x="7973" y="3987"/>
                  </a:lnTo>
                  <a:lnTo>
                    <a:pt x="8298" y="3824"/>
                  </a:lnTo>
                  <a:lnTo>
                    <a:pt x="8624" y="3702"/>
                  </a:lnTo>
                  <a:lnTo>
                    <a:pt x="8990" y="3702"/>
                  </a:lnTo>
                  <a:lnTo>
                    <a:pt x="9152" y="3743"/>
                  </a:lnTo>
                  <a:lnTo>
                    <a:pt x="9356" y="3824"/>
                  </a:lnTo>
                  <a:lnTo>
                    <a:pt x="9478" y="3865"/>
                  </a:lnTo>
                  <a:lnTo>
                    <a:pt x="9641" y="3987"/>
                  </a:lnTo>
                  <a:lnTo>
                    <a:pt x="9722" y="4109"/>
                  </a:lnTo>
                  <a:lnTo>
                    <a:pt x="9844" y="4231"/>
                  </a:lnTo>
                  <a:lnTo>
                    <a:pt x="9925" y="4394"/>
                  </a:lnTo>
                  <a:lnTo>
                    <a:pt x="9966" y="4556"/>
                  </a:lnTo>
                  <a:lnTo>
                    <a:pt x="9966" y="4719"/>
                  </a:lnTo>
                  <a:lnTo>
                    <a:pt x="9966" y="4882"/>
                  </a:lnTo>
                  <a:lnTo>
                    <a:pt x="9844" y="5166"/>
                  </a:lnTo>
                  <a:lnTo>
                    <a:pt x="9681" y="5370"/>
                  </a:lnTo>
                  <a:lnTo>
                    <a:pt x="9478" y="5532"/>
                  </a:lnTo>
                  <a:lnTo>
                    <a:pt x="9193" y="5655"/>
                  </a:lnTo>
                  <a:lnTo>
                    <a:pt x="8949" y="5777"/>
                  </a:lnTo>
                  <a:lnTo>
                    <a:pt x="8624" y="5858"/>
                  </a:lnTo>
                  <a:lnTo>
                    <a:pt x="8095" y="5939"/>
                  </a:lnTo>
                  <a:lnTo>
                    <a:pt x="8014" y="5939"/>
                  </a:lnTo>
                  <a:lnTo>
                    <a:pt x="8005" y="5947"/>
                  </a:lnTo>
                  <a:lnTo>
                    <a:pt x="8005" y="5947"/>
                  </a:lnTo>
                  <a:lnTo>
                    <a:pt x="6753" y="6061"/>
                  </a:lnTo>
                  <a:lnTo>
                    <a:pt x="5410" y="6143"/>
                  </a:lnTo>
                  <a:lnTo>
                    <a:pt x="4068" y="6183"/>
                  </a:lnTo>
                  <a:lnTo>
                    <a:pt x="2685" y="6183"/>
                  </a:lnTo>
                  <a:lnTo>
                    <a:pt x="2197" y="6143"/>
                  </a:lnTo>
                  <a:lnTo>
                    <a:pt x="1668" y="6102"/>
                  </a:lnTo>
                  <a:lnTo>
                    <a:pt x="1424" y="6021"/>
                  </a:lnTo>
                  <a:lnTo>
                    <a:pt x="1180" y="5939"/>
                  </a:lnTo>
                  <a:lnTo>
                    <a:pt x="977" y="5817"/>
                  </a:lnTo>
                  <a:lnTo>
                    <a:pt x="773" y="5655"/>
                  </a:lnTo>
                  <a:lnTo>
                    <a:pt x="610" y="5451"/>
                  </a:lnTo>
                  <a:lnTo>
                    <a:pt x="529" y="5248"/>
                  </a:lnTo>
                  <a:lnTo>
                    <a:pt x="448" y="5004"/>
                  </a:lnTo>
                  <a:lnTo>
                    <a:pt x="407" y="4800"/>
                  </a:lnTo>
                  <a:lnTo>
                    <a:pt x="407" y="4556"/>
                  </a:lnTo>
                  <a:lnTo>
                    <a:pt x="407" y="4312"/>
                  </a:lnTo>
                  <a:lnTo>
                    <a:pt x="488" y="4068"/>
                  </a:lnTo>
                  <a:lnTo>
                    <a:pt x="570" y="3865"/>
                  </a:lnTo>
                  <a:lnTo>
                    <a:pt x="773" y="3580"/>
                  </a:lnTo>
                  <a:lnTo>
                    <a:pt x="1017" y="3377"/>
                  </a:lnTo>
                  <a:lnTo>
                    <a:pt x="1261" y="3214"/>
                  </a:lnTo>
                  <a:lnTo>
                    <a:pt x="1587" y="3133"/>
                  </a:lnTo>
                  <a:lnTo>
                    <a:pt x="1871" y="3092"/>
                  </a:lnTo>
                  <a:lnTo>
                    <a:pt x="2197" y="3133"/>
                  </a:lnTo>
                  <a:lnTo>
                    <a:pt x="2482" y="3214"/>
                  </a:lnTo>
                  <a:lnTo>
                    <a:pt x="2766" y="3377"/>
                  </a:lnTo>
                  <a:lnTo>
                    <a:pt x="2970" y="3377"/>
                  </a:lnTo>
                  <a:lnTo>
                    <a:pt x="3051" y="3295"/>
                  </a:lnTo>
                  <a:lnTo>
                    <a:pt x="3092" y="3214"/>
                  </a:lnTo>
                  <a:lnTo>
                    <a:pt x="3051" y="2767"/>
                  </a:lnTo>
                  <a:lnTo>
                    <a:pt x="3092" y="2319"/>
                  </a:lnTo>
                  <a:lnTo>
                    <a:pt x="3214" y="1872"/>
                  </a:lnTo>
                  <a:lnTo>
                    <a:pt x="3376" y="1465"/>
                  </a:lnTo>
                  <a:lnTo>
                    <a:pt x="3621" y="1099"/>
                  </a:lnTo>
                  <a:lnTo>
                    <a:pt x="3905" y="814"/>
                  </a:lnTo>
                  <a:lnTo>
                    <a:pt x="4068" y="692"/>
                  </a:lnTo>
                  <a:lnTo>
                    <a:pt x="4271" y="570"/>
                  </a:lnTo>
                  <a:lnTo>
                    <a:pt x="4475" y="489"/>
                  </a:lnTo>
                  <a:lnTo>
                    <a:pt x="4719" y="448"/>
                  </a:lnTo>
                  <a:lnTo>
                    <a:pt x="5126" y="407"/>
                  </a:lnTo>
                  <a:close/>
                  <a:moveTo>
                    <a:pt x="4881" y="1"/>
                  </a:moveTo>
                  <a:lnTo>
                    <a:pt x="4597" y="41"/>
                  </a:lnTo>
                  <a:lnTo>
                    <a:pt x="4312" y="123"/>
                  </a:lnTo>
                  <a:lnTo>
                    <a:pt x="4068" y="245"/>
                  </a:lnTo>
                  <a:lnTo>
                    <a:pt x="3865" y="367"/>
                  </a:lnTo>
                  <a:lnTo>
                    <a:pt x="3621" y="529"/>
                  </a:lnTo>
                  <a:lnTo>
                    <a:pt x="3458" y="692"/>
                  </a:lnTo>
                  <a:lnTo>
                    <a:pt x="3254" y="895"/>
                  </a:lnTo>
                  <a:lnTo>
                    <a:pt x="3132" y="1099"/>
                  </a:lnTo>
                  <a:lnTo>
                    <a:pt x="3010" y="1343"/>
                  </a:lnTo>
                  <a:lnTo>
                    <a:pt x="2888" y="1587"/>
                  </a:lnTo>
                  <a:lnTo>
                    <a:pt x="2726" y="2116"/>
                  </a:lnTo>
                  <a:lnTo>
                    <a:pt x="2644" y="2644"/>
                  </a:lnTo>
                  <a:lnTo>
                    <a:pt x="2661" y="2878"/>
                  </a:lnTo>
                  <a:lnTo>
                    <a:pt x="2661" y="2878"/>
                  </a:lnTo>
                  <a:lnTo>
                    <a:pt x="2400" y="2767"/>
                  </a:lnTo>
                  <a:lnTo>
                    <a:pt x="2115" y="2685"/>
                  </a:lnTo>
                  <a:lnTo>
                    <a:pt x="1790" y="2685"/>
                  </a:lnTo>
                  <a:lnTo>
                    <a:pt x="1465" y="2726"/>
                  </a:lnTo>
                  <a:lnTo>
                    <a:pt x="1180" y="2807"/>
                  </a:lnTo>
                  <a:lnTo>
                    <a:pt x="895" y="2970"/>
                  </a:lnTo>
                  <a:lnTo>
                    <a:pt x="610" y="3133"/>
                  </a:lnTo>
                  <a:lnTo>
                    <a:pt x="448" y="3336"/>
                  </a:lnTo>
                  <a:lnTo>
                    <a:pt x="285" y="3580"/>
                  </a:lnTo>
                  <a:lnTo>
                    <a:pt x="163" y="3824"/>
                  </a:lnTo>
                  <a:lnTo>
                    <a:pt x="82" y="4068"/>
                  </a:lnTo>
                  <a:lnTo>
                    <a:pt x="0" y="4353"/>
                  </a:lnTo>
                  <a:lnTo>
                    <a:pt x="0" y="4597"/>
                  </a:lnTo>
                  <a:lnTo>
                    <a:pt x="0" y="4882"/>
                  </a:lnTo>
                  <a:lnTo>
                    <a:pt x="41" y="5166"/>
                  </a:lnTo>
                  <a:lnTo>
                    <a:pt x="163" y="5451"/>
                  </a:lnTo>
                  <a:lnTo>
                    <a:pt x="326" y="5695"/>
                  </a:lnTo>
                  <a:lnTo>
                    <a:pt x="488" y="5939"/>
                  </a:lnTo>
                  <a:lnTo>
                    <a:pt x="692" y="6102"/>
                  </a:lnTo>
                  <a:lnTo>
                    <a:pt x="936" y="6224"/>
                  </a:lnTo>
                  <a:lnTo>
                    <a:pt x="1180" y="6346"/>
                  </a:lnTo>
                  <a:lnTo>
                    <a:pt x="1465" y="6427"/>
                  </a:lnTo>
                  <a:lnTo>
                    <a:pt x="1749" y="6509"/>
                  </a:lnTo>
                  <a:lnTo>
                    <a:pt x="2360" y="6590"/>
                  </a:lnTo>
                  <a:lnTo>
                    <a:pt x="2970" y="6590"/>
                  </a:lnTo>
                  <a:lnTo>
                    <a:pt x="4149" y="6549"/>
                  </a:lnTo>
                  <a:lnTo>
                    <a:pt x="6102" y="6468"/>
                  </a:lnTo>
                  <a:lnTo>
                    <a:pt x="8095" y="6305"/>
                  </a:lnTo>
                  <a:lnTo>
                    <a:pt x="8176" y="6305"/>
                  </a:lnTo>
                  <a:lnTo>
                    <a:pt x="8186" y="6295"/>
                  </a:lnTo>
                  <a:lnTo>
                    <a:pt x="8186" y="6295"/>
                  </a:lnTo>
                  <a:lnTo>
                    <a:pt x="8461" y="6265"/>
                  </a:lnTo>
                  <a:lnTo>
                    <a:pt x="8827" y="6183"/>
                  </a:lnTo>
                  <a:lnTo>
                    <a:pt x="9234" y="6061"/>
                  </a:lnTo>
                  <a:lnTo>
                    <a:pt x="9559" y="5939"/>
                  </a:lnTo>
                  <a:lnTo>
                    <a:pt x="9885" y="5736"/>
                  </a:lnTo>
                  <a:lnTo>
                    <a:pt x="10007" y="5614"/>
                  </a:lnTo>
                  <a:lnTo>
                    <a:pt x="10129" y="5451"/>
                  </a:lnTo>
                  <a:lnTo>
                    <a:pt x="10251" y="5288"/>
                  </a:lnTo>
                  <a:lnTo>
                    <a:pt x="10291" y="5126"/>
                  </a:lnTo>
                  <a:lnTo>
                    <a:pt x="10373" y="4922"/>
                  </a:lnTo>
                  <a:lnTo>
                    <a:pt x="10373" y="4719"/>
                  </a:lnTo>
                  <a:lnTo>
                    <a:pt x="10373" y="4516"/>
                  </a:lnTo>
                  <a:lnTo>
                    <a:pt x="10291" y="4353"/>
                  </a:lnTo>
                  <a:lnTo>
                    <a:pt x="10251" y="4149"/>
                  </a:lnTo>
                  <a:lnTo>
                    <a:pt x="10129" y="3987"/>
                  </a:lnTo>
                  <a:lnTo>
                    <a:pt x="10007" y="3824"/>
                  </a:lnTo>
                  <a:lnTo>
                    <a:pt x="9844" y="3661"/>
                  </a:lnTo>
                  <a:lnTo>
                    <a:pt x="9681" y="3539"/>
                  </a:lnTo>
                  <a:lnTo>
                    <a:pt x="9519" y="3458"/>
                  </a:lnTo>
                  <a:lnTo>
                    <a:pt x="9315" y="3377"/>
                  </a:lnTo>
                  <a:lnTo>
                    <a:pt x="9071" y="3336"/>
                  </a:lnTo>
                  <a:lnTo>
                    <a:pt x="8868" y="3295"/>
                  </a:lnTo>
                  <a:lnTo>
                    <a:pt x="8624" y="3336"/>
                  </a:lnTo>
                  <a:lnTo>
                    <a:pt x="8380" y="3377"/>
                  </a:lnTo>
                  <a:lnTo>
                    <a:pt x="8176" y="3417"/>
                  </a:lnTo>
                  <a:lnTo>
                    <a:pt x="8176" y="3377"/>
                  </a:lnTo>
                  <a:lnTo>
                    <a:pt x="8176" y="3173"/>
                  </a:lnTo>
                  <a:lnTo>
                    <a:pt x="8176" y="3011"/>
                  </a:lnTo>
                  <a:lnTo>
                    <a:pt x="8095" y="2848"/>
                  </a:lnTo>
                  <a:lnTo>
                    <a:pt x="8014" y="2685"/>
                  </a:lnTo>
                  <a:lnTo>
                    <a:pt x="7891" y="2522"/>
                  </a:lnTo>
                  <a:lnTo>
                    <a:pt x="7769" y="2400"/>
                  </a:lnTo>
                  <a:lnTo>
                    <a:pt x="7647" y="2278"/>
                  </a:lnTo>
                  <a:lnTo>
                    <a:pt x="7485" y="2238"/>
                  </a:lnTo>
                  <a:lnTo>
                    <a:pt x="7281" y="2156"/>
                  </a:lnTo>
                  <a:lnTo>
                    <a:pt x="6940" y="2156"/>
                  </a:lnTo>
                  <a:lnTo>
                    <a:pt x="6956" y="2075"/>
                  </a:lnTo>
                  <a:lnTo>
                    <a:pt x="6956" y="1831"/>
                  </a:lnTo>
                  <a:lnTo>
                    <a:pt x="6956" y="1587"/>
                  </a:lnTo>
                  <a:lnTo>
                    <a:pt x="6915" y="1384"/>
                  </a:lnTo>
                  <a:lnTo>
                    <a:pt x="6834" y="1139"/>
                  </a:lnTo>
                  <a:lnTo>
                    <a:pt x="6712" y="936"/>
                  </a:lnTo>
                  <a:lnTo>
                    <a:pt x="6590" y="733"/>
                  </a:lnTo>
                  <a:lnTo>
                    <a:pt x="6427" y="529"/>
                  </a:lnTo>
                  <a:lnTo>
                    <a:pt x="6224" y="367"/>
                  </a:lnTo>
                  <a:lnTo>
                    <a:pt x="6061" y="245"/>
                  </a:lnTo>
                  <a:lnTo>
                    <a:pt x="5817" y="163"/>
                  </a:lnTo>
                  <a:lnTo>
                    <a:pt x="5614" y="82"/>
                  </a:lnTo>
                  <a:lnTo>
                    <a:pt x="5370" y="41"/>
                  </a:lnTo>
                  <a:lnTo>
                    <a:pt x="512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9" name="Google Shape;269;p33"/>
          <p:cNvGrpSpPr/>
          <p:nvPr/>
        </p:nvGrpSpPr>
        <p:grpSpPr>
          <a:xfrm>
            <a:off x="8341181" y="4513505"/>
            <a:ext cx="474643" cy="299712"/>
            <a:chOff x="7729218" y="1694205"/>
            <a:chExt cx="474643" cy="299712"/>
          </a:xfrm>
        </p:grpSpPr>
        <p:sp>
          <p:nvSpPr>
            <p:cNvPr id="270" name="Google Shape;270;p33"/>
            <p:cNvSpPr/>
            <p:nvPr/>
          </p:nvSpPr>
          <p:spPr>
            <a:xfrm>
              <a:off x="7738507" y="1703494"/>
              <a:ext cx="456065" cy="281088"/>
            </a:xfrm>
            <a:custGeom>
              <a:rect b="b" l="l" r="r" t="t"/>
              <a:pathLst>
                <a:path extrusionOk="0" h="6143" w="9967">
                  <a:moveTo>
                    <a:pt x="4963" y="1"/>
                  </a:moveTo>
                  <a:lnTo>
                    <a:pt x="4638" y="41"/>
                  </a:lnTo>
                  <a:lnTo>
                    <a:pt x="4353" y="123"/>
                  </a:lnTo>
                  <a:lnTo>
                    <a:pt x="4068" y="286"/>
                  </a:lnTo>
                  <a:lnTo>
                    <a:pt x="3865" y="489"/>
                  </a:lnTo>
                  <a:lnTo>
                    <a:pt x="3661" y="733"/>
                  </a:lnTo>
                  <a:lnTo>
                    <a:pt x="3499" y="1018"/>
                  </a:lnTo>
                  <a:lnTo>
                    <a:pt x="3417" y="1302"/>
                  </a:lnTo>
                  <a:lnTo>
                    <a:pt x="3377" y="1587"/>
                  </a:lnTo>
                  <a:lnTo>
                    <a:pt x="3417" y="1913"/>
                  </a:lnTo>
                  <a:lnTo>
                    <a:pt x="3499" y="2197"/>
                  </a:lnTo>
                  <a:lnTo>
                    <a:pt x="3377" y="2157"/>
                  </a:lnTo>
                  <a:lnTo>
                    <a:pt x="3214" y="2116"/>
                  </a:lnTo>
                  <a:lnTo>
                    <a:pt x="2929" y="2157"/>
                  </a:lnTo>
                  <a:lnTo>
                    <a:pt x="2645" y="2238"/>
                  </a:lnTo>
                  <a:lnTo>
                    <a:pt x="2482" y="2319"/>
                  </a:lnTo>
                  <a:lnTo>
                    <a:pt x="2400" y="2441"/>
                  </a:lnTo>
                  <a:lnTo>
                    <a:pt x="2319" y="2563"/>
                  </a:lnTo>
                  <a:lnTo>
                    <a:pt x="2238" y="2685"/>
                  </a:lnTo>
                  <a:lnTo>
                    <a:pt x="2156" y="3011"/>
                  </a:lnTo>
                  <a:lnTo>
                    <a:pt x="2197" y="3296"/>
                  </a:lnTo>
                  <a:lnTo>
                    <a:pt x="2238" y="3458"/>
                  </a:lnTo>
                  <a:lnTo>
                    <a:pt x="2278" y="3580"/>
                  </a:lnTo>
                  <a:lnTo>
                    <a:pt x="1912" y="3377"/>
                  </a:lnTo>
                  <a:lnTo>
                    <a:pt x="1546" y="3296"/>
                  </a:lnTo>
                  <a:lnTo>
                    <a:pt x="1140" y="3296"/>
                  </a:lnTo>
                  <a:lnTo>
                    <a:pt x="936" y="3336"/>
                  </a:lnTo>
                  <a:lnTo>
                    <a:pt x="733" y="3418"/>
                  </a:lnTo>
                  <a:lnTo>
                    <a:pt x="570" y="3499"/>
                  </a:lnTo>
                  <a:lnTo>
                    <a:pt x="407" y="3621"/>
                  </a:lnTo>
                  <a:lnTo>
                    <a:pt x="245" y="3784"/>
                  </a:lnTo>
                  <a:lnTo>
                    <a:pt x="123" y="3946"/>
                  </a:lnTo>
                  <a:lnTo>
                    <a:pt x="41" y="4109"/>
                  </a:lnTo>
                  <a:lnTo>
                    <a:pt x="1" y="4312"/>
                  </a:lnTo>
                  <a:lnTo>
                    <a:pt x="1" y="4516"/>
                  </a:lnTo>
                  <a:lnTo>
                    <a:pt x="1" y="4719"/>
                  </a:lnTo>
                  <a:lnTo>
                    <a:pt x="123" y="5004"/>
                  </a:lnTo>
                  <a:lnTo>
                    <a:pt x="285" y="5248"/>
                  </a:lnTo>
                  <a:lnTo>
                    <a:pt x="529" y="5451"/>
                  </a:lnTo>
                  <a:lnTo>
                    <a:pt x="773" y="5573"/>
                  </a:lnTo>
                  <a:lnTo>
                    <a:pt x="1099" y="5695"/>
                  </a:lnTo>
                  <a:lnTo>
                    <a:pt x="1424" y="5777"/>
                  </a:lnTo>
                  <a:lnTo>
                    <a:pt x="2075" y="5899"/>
                  </a:lnTo>
                  <a:lnTo>
                    <a:pt x="3133" y="5980"/>
                  </a:lnTo>
                  <a:lnTo>
                    <a:pt x="4231" y="6062"/>
                  </a:lnTo>
                  <a:lnTo>
                    <a:pt x="5288" y="6102"/>
                  </a:lnTo>
                  <a:lnTo>
                    <a:pt x="6387" y="6143"/>
                  </a:lnTo>
                  <a:lnTo>
                    <a:pt x="7973" y="6143"/>
                  </a:lnTo>
                  <a:lnTo>
                    <a:pt x="8380" y="6062"/>
                  </a:lnTo>
                  <a:lnTo>
                    <a:pt x="8787" y="5980"/>
                  </a:lnTo>
                  <a:lnTo>
                    <a:pt x="9112" y="5858"/>
                  </a:lnTo>
                  <a:lnTo>
                    <a:pt x="9437" y="5655"/>
                  </a:lnTo>
                  <a:lnTo>
                    <a:pt x="9559" y="5533"/>
                  </a:lnTo>
                  <a:lnTo>
                    <a:pt x="9682" y="5370"/>
                  </a:lnTo>
                  <a:lnTo>
                    <a:pt x="9844" y="5004"/>
                  </a:lnTo>
                  <a:lnTo>
                    <a:pt x="9966" y="4638"/>
                  </a:lnTo>
                  <a:lnTo>
                    <a:pt x="9966" y="4272"/>
                  </a:lnTo>
                  <a:lnTo>
                    <a:pt x="9885" y="3865"/>
                  </a:lnTo>
                  <a:lnTo>
                    <a:pt x="9763" y="3540"/>
                  </a:lnTo>
                  <a:lnTo>
                    <a:pt x="9519" y="3214"/>
                  </a:lnTo>
                  <a:lnTo>
                    <a:pt x="9397" y="3092"/>
                  </a:lnTo>
                  <a:lnTo>
                    <a:pt x="9234" y="2970"/>
                  </a:lnTo>
                  <a:lnTo>
                    <a:pt x="9031" y="2807"/>
                  </a:lnTo>
                  <a:lnTo>
                    <a:pt x="8787" y="2726"/>
                  </a:lnTo>
                  <a:lnTo>
                    <a:pt x="8502" y="2685"/>
                  </a:lnTo>
                  <a:lnTo>
                    <a:pt x="8014" y="2685"/>
                  </a:lnTo>
                  <a:lnTo>
                    <a:pt x="7729" y="2726"/>
                  </a:lnTo>
                  <a:lnTo>
                    <a:pt x="7485" y="2848"/>
                  </a:lnTo>
                  <a:lnTo>
                    <a:pt x="7282" y="2970"/>
                  </a:lnTo>
                  <a:lnTo>
                    <a:pt x="7322" y="2685"/>
                  </a:lnTo>
                  <a:lnTo>
                    <a:pt x="7322" y="2360"/>
                  </a:lnTo>
                  <a:lnTo>
                    <a:pt x="7282" y="2035"/>
                  </a:lnTo>
                  <a:lnTo>
                    <a:pt x="7200" y="1750"/>
                  </a:lnTo>
                  <a:lnTo>
                    <a:pt x="7119" y="1424"/>
                  </a:lnTo>
                  <a:lnTo>
                    <a:pt x="6997" y="1180"/>
                  </a:lnTo>
                  <a:lnTo>
                    <a:pt x="6834" y="896"/>
                  </a:lnTo>
                  <a:lnTo>
                    <a:pt x="6631" y="652"/>
                  </a:lnTo>
                  <a:lnTo>
                    <a:pt x="6387" y="448"/>
                  </a:lnTo>
                  <a:lnTo>
                    <a:pt x="6143" y="286"/>
                  </a:lnTo>
                  <a:lnTo>
                    <a:pt x="5858" y="123"/>
                  </a:lnTo>
                  <a:lnTo>
                    <a:pt x="5573" y="41"/>
                  </a:lnTo>
                  <a:lnTo>
                    <a:pt x="524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" name="Google Shape;271;p33"/>
            <p:cNvSpPr/>
            <p:nvPr/>
          </p:nvSpPr>
          <p:spPr>
            <a:xfrm>
              <a:off x="7729218" y="1694205"/>
              <a:ext cx="474643" cy="299712"/>
            </a:xfrm>
            <a:custGeom>
              <a:rect b="b" l="l" r="r" t="t"/>
              <a:pathLst>
                <a:path extrusionOk="0" h="6550" w="10373">
                  <a:moveTo>
                    <a:pt x="5451" y="366"/>
                  </a:moveTo>
                  <a:lnTo>
                    <a:pt x="5654" y="407"/>
                  </a:lnTo>
                  <a:lnTo>
                    <a:pt x="5858" y="489"/>
                  </a:lnTo>
                  <a:lnTo>
                    <a:pt x="6102" y="570"/>
                  </a:lnTo>
                  <a:lnTo>
                    <a:pt x="6264" y="651"/>
                  </a:lnTo>
                  <a:lnTo>
                    <a:pt x="6468" y="814"/>
                  </a:lnTo>
                  <a:lnTo>
                    <a:pt x="6752" y="1099"/>
                  </a:lnTo>
                  <a:lnTo>
                    <a:pt x="6996" y="1465"/>
                  </a:lnTo>
                  <a:lnTo>
                    <a:pt x="7159" y="1871"/>
                  </a:lnTo>
                  <a:lnTo>
                    <a:pt x="7281" y="2278"/>
                  </a:lnTo>
                  <a:lnTo>
                    <a:pt x="7322" y="2726"/>
                  </a:lnTo>
                  <a:lnTo>
                    <a:pt x="7281" y="3173"/>
                  </a:lnTo>
                  <a:lnTo>
                    <a:pt x="7322" y="3295"/>
                  </a:lnTo>
                  <a:lnTo>
                    <a:pt x="7363" y="3336"/>
                  </a:lnTo>
                  <a:lnTo>
                    <a:pt x="7485" y="3377"/>
                  </a:lnTo>
                  <a:lnTo>
                    <a:pt x="7566" y="3336"/>
                  </a:lnTo>
                  <a:lnTo>
                    <a:pt x="7851" y="3214"/>
                  </a:lnTo>
                  <a:lnTo>
                    <a:pt x="8095" y="3132"/>
                  </a:lnTo>
                  <a:lnTo>
                    <a:pt x="8379" y="3092"/>
                  </a:lnTo>
                  <a:lnTo>
                    <a:pt x="8664" y="3092"/>
                  </a:lnTo>
                  <a:lnTo>
                    <a:pt x="8949" y="3132"/>
                  </a:lnTo>
                  <a:lnTo>
                    <a:pt x="9193" y="3254"/>
                  </a:lnTo>
                  <a:lnTo>
                    <a:pt x="9437" y="3417"/>
                  </a:lnTo>
                  <a:lnTo>
                    <a:pt x="9640" y="3621"/>
                  </a:lnTo>
                  <a:lnTo>
                    <a:pt x="9762" y="3824"/>
                  </a:lnTo>
                  <a:lnTo>
                    <a:pt x="9885" y="4027"/>
                  </a:lnTo>
                  <a:lnTo>
                    <a:pt x="9925" y="4271"/>
                  </a:lnTo>
                  <a:lnTo>
                    <a:pt x="9966" y="4515"/>
                  </a:lnTo>
                  <a:lnTo>
                    <a:pt x="9966" y="4759"/>
                  </a:lnTo>
                  <a:lnTo>
                    <a:pt x="9925" y="5004"/>
                  </a:lnTo>
                  <a:lnTo>
                    <a:pt x="9844" y="5207"/>
                  </a:lnTo>
                  <a:lnTo>
                    <a:pt x="9762" y="5410"/>
                  </a:lnTo>
                  <a:lnTo>
                    <a:pt x="9600" y="5614"/>
                  </a:lnTo>
                  <a:lnTo>
                    <a:pt x="9396" y="5776"/>
                  </a:lnTo>
                  <a:lnTo>
                    <a:pt x="9193" y="5898"/>
                  </a:lnTo>
                  <a:lnTo>
                    <a:pt x="8949" y="5980"/>
                  </a:lnTo>
                  <a:lnTo>
                    <a:pt x="8461" y="6102"/>
                  </a:lnTo>
                  <a:lnTo>
                    <a:pt x="7932" y="6142"/>
                  </a:lnTo>
                  <a:lnTo>
                    <a:pt x="5654" y="6142"/>
                  </a:lnTo>
                  <a:lnTo>
                    <a:pt x="3946" y="6061"/>
                  </a:lnTo>
                  <a:lnTo>
                    <a:pt x="2278" y="5898"/>
                  </a:lnTo>
                  <a:lnTo>
                    <a:pt x="1709" y="5817"/>
                  </a:lnTo>
                  <a:lnTo>
                    <a:pt x="1424" y="5736"/>
                  </a:lnTo>
                  <a:lnTo>
                    <a:pt x="1139" y="5654"/>
                  </a:lnTo>
                  <a:lnTo>
                    <a:pt x="895" y="5532"/>
                  </a:lnTo>
                  <a:lnTo>
                    <a:pt x="651" y="5370"/>
                  </a:lnTo>
                  <a:lnTo>
                    <a:pt x="488" y="5126"/>
                  </a:lnTo>
                  <a:lnTo>
                    <a:pt x="407" y="4882"/>
                  </a:lnTo>
                  <a:lnTo>
                    <a:pt x="407" y="4719"/>
                  </a:lnTo>
                  <a:lnTo>
                    <a:pt x="407" y="4556"/>
                  </a:lnTo>
                  <a:lnTo>
                    <a:pt x="448" y="4393"/>
                  </a:lnTo>
                  <a:lnTo>
                    <a:pt x="529" y="4231"/>
                  </a:lnTo>
                  <a:lnTo>
                    <a:pt x="732" y="3987"/>
                  </a:lnTo>
                  <a:lnTo>
                    <a:pt x="976" y="3824"/>
                  </a:lnTo>
                  <a:lnTo>
                    <a:pt x="1139" y="3743"/>
                  </a:lnTo>
                  <a:lnTo>
                    <a:pt x="1343" y="3702"/>
                  </a:lnTo>
                  <a:lnTo>
                    <a:pt x="1709" y="3702"/>
                  </a:lnTo>
                  <a:lnTo>
                    <a:pt x="2075" y="3783"/>
                  </a:lnTo>
                  <a:lnTo>
                    <a:pt x="2400" y="3946"/>
                  </a:lnTo>
                  <a:lnTo>
                    <a:pt x="2481" y="3987"/>
                  </a:lnTo>
                  <a:lnTo>
                    <a:pt x="2522" y="3987"/>
                  </a:lnTo>
                  <a:lnTo>
                    <a:pt x="2644" y="3905"/>
                  </a:lnTo>
                  <a:lnTo>
                    <a:pt x="2685" y="3824"/>
                  </a:lnTo>
                  <a:lnTo>
                    <a:pt x="2685" y="3743"/>
                  </a:lnTo>
                  <a:lnTo>
                    <a:pt x="2685" y="3661"/>
                  </a:lnTo>
                  <a:lnTo>
                    <a:pt x="2563" y="3417"/>
                  </a:lnTo>
                  <a:lnTo>
                    <a:pt x="2563" y="3173"/>
                  </a:lnTo>
                  <a:lnTo>
                    <a:pt x="2644" y="2970"/>
                  </a:lnTo>
                  <a:lnTo>
                    <a:pt x="2766" y="2766"/>
                  </a:lnTo>
                  <a:lnTo>
                    <a:pt x="2929" y="2644"/>
                  </a:lnTo>
                  <a:lnTo>
                    <a:pt x="3173" y="2563"/>
                  </a:lnTo>
                  <a:lnTo>
                    <a:pt x="3417" y="2522"/>
                  </a:lnTo>
                  <a:lnTo>
                    <a:pt x="3661" y="2604"/>
                  </a:lnTo>
                  <a:lnTo>
                    <a:pt x="3783" y="2604"/>
                  </a:lnTo>
                  <a:lnTo>
                    <a:pt x="3864" y="2522"/>
                  </a:lnTo>
                  <a:lnTo>
                    <a:pt x="3905" y="2400"/>
                  </a:lnTo>
                  <a:lnTo>
                    <a:pt x="3864" y="2278"/>
                  </a:lnTo>
                  <a:lnTo>
                    <a:pt x="3824" y="2116"/>
                  </a:lnTo>
                  <a:lnTo>
                    <a:pt x="3783" y="1912"/>
                  </a:lnTo>
                  <a:lnTo>
                    <a:pt x="3783" y="1749"/>
                  </a:lnTo>
                  <a:lnTo>
                    <a:pt x="3824" y="1546"/>
                  </a:lnTo>
                  <a:lnTo>
                    <a:pt x="3864" y="1383"/>
                  </a:lnTo>
                  <a:lnTo>
                    <a:pt x="3946" y="1180"/>
                  </a:lnTo>
                  <a:lnTo>
                    <a:pt x="4149" y="895"/>
                  </a:lnTo>
                  <a:lnTo>
                    <a:pt x="4312" y="733"/>
                  </a:lnTo>
                  <a:lnTo>
                    <a:pt x="4475" y="611"/>
                  </a:lnTo>
                  <a:lnTo>
                    <a:pt x="4637" y="529"/>
                  </a:lnTo>
                  <a:lnTo>
                    <a:pt x="4841" y="448"/>
                  </a:lnTo>
                  <a:lnTo>
                    <a:pt x="5044" y="407"/>
                  </a:lnTo>
                  <a:lnTo>
                    <a:pt x="5247" y="366"/>
                  </a:lnTo>
                  <a:close/>
                  <a:moveTo>
                    <a:pt x="5003" y="0"/>
                  </a:moveTo>
                  <a:lnTo>
                    <a:pt x="4759" y="41"/>
                  </a:lnTo>
                  <a:lnTo>
                    <a:pt x="4515" y="122"/>
                  </a:lnTo>
                  <a:lnTo>
                    <a:pt x="4312" y="244"/>
                  </a:lnTo>
                  <a:lnTo>
                    <a:pt x="4108" y="366"/>
                  </a:lnTo>
                  <a:lnTo>
                    <a:pt x="3946" y="529"/>
                  </a:lnTo>
                  <a:lnTo>
                    <a:pt x="3783" y="692"/>
                  </a:lnTo>
                  <a:lnTo>
                    <a:pt x="3661" y="895"/>
                  </a:lnTo>
                  <a:lnTo>
                    <a:pt x="3539" y="1139"/>
                  </a:lnTo>
                  <a:lnTo>
                    <a:pt x="3458" y="1343"/>
                  </a:lnTo>
                  <a:lnTo>
                    <a:pt x="3417" y="1587"/>
                  </a:lnTo>
                  <a:lnTo>
                    <a:pt x="3417" y="1790"/>
                  </a:lnTo>
                  <a:lnTo>
                    <a:pt x="3417" y="2034"/>
                  </a:lnTo>
                  <a:lnTo>
                    <a:pt x="3431" y="2119"/>
                  </a:lnTo>
                  <a:lnTo>
                    <a:pt x="3431" y="2119"/>
                  </a:lnTo>
                  <a:lnTo>
                    <a:pt x="3417" y="2116"/>
                  </a:lnTo>
                  <a:lnTo>
                    <a:pt x="3254" y="2116"/>
                  </a:lnTo>
                  <a:lnTo>
                    <a:pt x="3051" y="2156"/>
                  </a:lnTo>
                  <a:lnTo>
                    <a:pt x="2888" y="2197"/>
                  </a:lnTo>
                  <a:lnTo>
                    <a:pt x="2725" y="2278"/>
                  </a:lnTo>
                  <a:lnTo>
                    <a:pt x="2603" y="2360"/>
                  </a:lnTo>
                  <a:lnTo>
                    <a:pt x="2441" y="2482"/>
                  </a:lnTo>
                  <a:lnTo>
                    <a:pt x="2359" y="2644"/>
                  </a:lnTo>
                  <a:lnTo>
                    <a:pt x="2237" y="2807"/>
                  </a:lnTo>
                  <a:lnTo>
                    <a:pt x="2197" y="2970"/>
                  </a:lnTo>
                  <a:lnTo>
                    <a:pt x="2156" y="3173"/>
                  </a:lnTo>
                  <a:lnTo>
                    <a:pt x="2156" y="3336"/>
                  </a:lnTo>
                  <a:lnTo>
                    <a:pt x="2170" y="3407"/>
                  </a:lnTo>
                  <a:lnTo>
                    <a:pt x="1993" y="3336"/>
                  </a:lnTo>
                  <a:lnTo>
                    <a:pt x="1749" y="3295"/>
                  </a:lnTo>
                  <a:lnTo>
                    <a:pt x="1302" y="3295"/>
                  </a:lnTo>
                  <a:lnTo>
                    <a:pt x="1098" y="3336"/>
                  </a:lnTo>
                  <a:lnTo>
                    <a:pt x="854" y="3417"/>
                  </a:lnTo>
                  <a:lnTo>
                    <a:pt x="692" y="3499"/>
                  </a:lnTo>
                  <a:lnTo>
                    <a:pt x="529" y="3621"/>
                  </a:lnTo>
                  <a:lnTo>
                    <a:pt x="366" y="3783"/>
                  </a:lnTo>
                  <a:lnTo>
                    <a:pt x="244" y="3946"/>
                  </a:lnTo>
                  <a:lnTo>
                    <a:pt x="122" y="4109"/>
                  </a:lnTo>
                  <a:lnTo>
                    <a:pt x="41" y="4312"/>
                  </a:lnTo>
                  <a:lnTo>
                    <a:pt x="0" y="4515"/>
                  </a:lnTo>
                  <a:lnTo>
                    <a:pt x="0" y="4719"/>
                  </a:lnTo>
                  <a:lnTo>
                    <a:pt x="0" y="4922"/>
                  </a:lnTo>
                  <a:lnTo>
                    <a:pt x="41" y="5126"/>
                  </a:lnTo>
                  <a:lnTo>
                    <a:pt x="122" y="5288"/>
                  </a:lnTo>
                  <a:lnTo>
                    <a:pt x="204" y="5451"/>
                  </a:lnTo>
                  <a:lnTo>
                    <a:pt x="488" y="5695"/>
                  </a:lnTo>
                  <a:lnTo>
                    <a:pt x="773" y="5898"/>
                  </a:lnTo>
                  <a:lnTo>
                    <a:pt x="1139" y="6061"/>
                  </a:lnTo>
                  <a:lnTo>
                    <a:pt x="1505" y="6183"/>
                  </a:lnTo>
                  <a:lnTo>
                    <a:pt x="1912" y="6265"/>
                  </a:lnTo>
                  <a:lnTo>
                    <a:pt x="2278" y="6305"/>
                  </a:lnTo>
                  <a:lnTo>
                    <a:pt x="4027" y="6427"/>
                  </a:lnTo>
                  <a:lnTo>
                    <a:pt x="5776" y="6509"/>
                  </a:lnTo>
                  <a:lnTo>
                    <a:pt x="7119" y="6549"/>
                  </a:lnTo>
                  <a:lnTo>
                    <a:pt x="7769" y="6549"/>
                  </a:lnTo>
                  <a:lnTo>
                    <a:pt x="8420" y="6509"/>
                  </a:lnTo>
                  <a:lnTo>
                    <a:pt x="8990" y="6387"/>
                  </a:lnTo>
                  <a:lnTo>
                    <a:pt x="9234" y="6305"/>
                  </a:lnTo>
                  <a:lnTo>
                    <a:pt x="9478" y="6183"/>
                  </a:lnTo>
                  <a:lnTo>
                    <a:pt x="9722" y="6020"/>
                  </a:lnTo>
                  <a:lnTo>
                    <a:pt x="9925" y="5858"/>
                  </a:lnTo>
                  <a:lnTo>
                    <a:pt x="10088" y="5654"/>
                  </a:lnTo>
                  <a:lnTo>
                    <a:pt x="10210" y="5370"/>
                  </a:lnTo>
                  <a:lnTo>
                    <a:pt x="10291" y="5126"/>
                  </a:lnTo>
                  <a:lnTo>
                    <a:pt x="10373" y="4882"/>
                  </a:lnTo>
                  <a:lnTo>
                    <a:pt x="10373" y="4597"/>
                  </a:lnTo>
                  <a:lnTo>
                    <a:pt x="10332" y="4312"/>
                  </a:lnTo>
                  <a:lnTo>
                    <a:pt x="10291" y="4068"/>
                  </a:lnTo>
                  <a:lnTo>
                    <a:pt x="10210" y="3783"/>
                  </a:lnTo>
                  <a:lnTo>
                    <a:pt x="10088" y="3539"/>
                  </a:lnTo>
                  <a:lnTo>
                    <a:pt x="9925" y="3336"/>
                  </a:lnTo>
                  <a:lnTo>
                    <a:pt x="9681" y="3092"/>
                  </a:lnTo>
                  <a:lnTo>
                    <a:pt x="9396" y="2888"/>
                  </a:lnTo>
                  <a:lnTo>
                    <a:pt x="9071" y="2766"/>
                  </a:lnTo>
                  <a:lnTo>
                    <a:pt x="8705" y="2685"/>
                  </a:lnTo>
                  <a:lnTo>
                    <a:pt x="8379" y="2685"/>
                  </a:lnTo>
                  <a:lnTo>
                    <a:pt x="8013" y="2726"/>
                  </a:lnTo>
                  <a:lnTo>
                    <a:pt x="7688" y="2848"/>
                  </a:lnTo>
                  <a:lnTo>
                    <a:pt x="7688" y="2644"/>
                  </a:lnTo>
                  <a:lnTo>
                    <a:pt x="7647" y="2075"/>
                  </a:lnTo>
                  <a:lnTo>
                    <a:pt x="7485" y="1587"/>
                  </a:lnTo>
                  <a:lnTo>
                    <a:pt x="7363" y="1343"/>
                  </a:lnTo>
                  <a:lnTo>
                    <a:pt x="7241" y="1099"/>
                  </a:lnTo>
                  <a:lnTo>
                    <a:pt x="7078" y="895"/>
                  </a:lnTo>
                  <a:lnTo>
                    <a:pt x="6915" y="692"/>
                  </a:lnTo>
                  <a:lnTo>
                    <a:pt x="6712" y="489"/>
                  </a:lnTo>
                  <a:lnTo>
                    <a:pt x="6508" y="366"/>
                  </a:lnTo>
                  <a:lnTo>
                    <a:pt x="6264" y="204"/>
                  </a:lnTo>
                  <a:lnTo>
                    <a:pt x="6020" y="122"/>
                  </a:lnTo>
                  <a:lnTo>
                    <a:pt x="5776" y="41"/>
                  </a:lnTo>
                  <a:lnTo>
                    <a:pt x="549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2" name="Google Shape;272;p33"/>
          <p:cNvSpPr/>
          <p:nvPr/>
        </p:nvSpPr>
        <p:spPr>
          <a:xfrm>
            <a:off x="7493953" y="544347"/>
            <a:ext cx="85704" cy="85658"/>
          </a:xfrm>
          <a:custGeom>
            <a:rect b="b" l="l" r="r" t="t"/>
            <a:pathLst>
              <a:path extrusionOk="0" h="1872" w="1873">
                <a:moveTo>
                  <a:pt x="733" y="1"/>
                </a:moveTo>
                <a:lnTo>
                  <a:pt x="489" y="82"/>
                </a:lnTo>
                <a:lnTo>
                  <a:pt x="245" y="245"/>
                </a:lnTo>
                <a:lnTo>
                  <a:pt x="82" y="448"/>
                </a:lnTo>
                <a:lnTo>
                  <a:pt x="1" y="692"/>
                </a:lnTo>
                <a:lnTo>
                  <a:pt x="1" y="936"/>
                </a:lnTo>
                <a:lnTo>
                  <a:pt x="42" y="1221"/>
                </a:lnTo>
                <a:lnTo>
                  <a:pt x="123" y="1424"/>
                </a:lnTo>
                <a:lnTo>
                  <a:pt x="245" y="1546"/>
                </a:lnTo>
                <a:lnTo>
                  <a:pt x="367" y="1668"/>
                </a:lnTo>
                <a:lnTo>
                  <a:pt x="489" y="1750"/>
                </a:lnTo>
                <a:lnTo>
                  <a:pt x="611" y="1831"/>
                </a:lnTo>
                <a:lnTo>
                  <a:pt x="774" y="1872"/>
                </a:lnTo>
                <a:lnTo>
                  <a:pt x="1099" y="1872"/>
                </a:lnTo>
                <a:lnTo>
                  <a:pt x="1262" y="1831"/>
                </a:lnTo>
                <a:lnTo>
                  <a:pt x="1384" y="1791"/>
                </a:lnTo>
                <a:lnTo>
                  <a:pt x="1506" y="1709"/>
                </a:lnTo>
                <a:lnTo>
                  <a:pt x="1628" y="1587"/>
                </a:lnTo>
                <a:lnTo>
                  <a:pt x="1750" y="1465"/>
                </a:lnTo>
                <a:lnTo>
                  <a:pt x="1831" y="1302"/>
                </a:lnTo>
                <a:lnTo>
                  <a:pt x="1872" y="1140"/>
                </a:lnTo>
                <a:lnTo>
                  <a:pt x="1872" y="977"/>
                </a:lnTo>
                <a:lnTo>
                  <a:pt x="1872" y="774"/>
                </a:lnTo>
                <a:lnTo>
                  <a:pt x="1791" y="652"/>
                </a:lnTo>
                <a:lnTo>
                  <a:pt x="1750" y="489"/>
                </a:lnTo>
                <a:lnTo>
                  <a:pt x="1669" y="367"/>
                </a:lnTo>
                <a:lnTo>
                  <a:pt x="1547" y="245"/>
                </a:lnTo>
                <a:lnTo>
                  <a:pt x="1303" y="82"/>
                </a:lnTo>
                <a:lnTo>
                  <a:pt x="977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3" name="Google Shape;273;p33"/>
          <p:cNvGrpSpPr/>
          <p:nvPr/>
        </p:nvGrpSpPr>
        <p:grpSpPr>
          <a:xfrm>
            <a:off x="-421852" y="-181433"/>
            <a:ext cx="1985536" cy="1455081"/>
            <a:chOff x="238125" y="896375"/>
            <a:chExt cx="635575" cy="465775"/>
          </a:xfrm>
        </p:grpSpPr>
        <p:sp>
          <p:nvSpPr>
            <p:cNvPr id="274" name="Google Shape;274;p33"/>
            <p:cNvSpPr/>
            <p:nvPr/>
          </p:nvSpPr>
          <p:spPr>
            <a:xfrm>
              <a:off x="258450" y="937050"/>
              <a:ext cx="615250" cy="425100"/>
            </a:xfrm>
            <a:custGeom>
              <a:rect b="b" l="l" r="r" t="t"/>
              <a:pathLst>
                <a:path extrusionOk="0" h="17004" w="24610">
                  <a:moveTo>
                    <a:pt x="24366" y="1"/>
                  </a:moveTo>
                  <a:lnTo>
                    <a:pt x="24325" y="41"/>
                  </a:lnTo>
                  <a:lnTo>
                    <a:pt x="19891" y="4394"/>
                  </a:lnTo>
                  <a:lnTo>
                    <a:pt x="15457" y="8705"/>
                  </a:lnTo>
                  <a:lnTo>
                    <a:pt x="14441" y="9682"/>
                  </a:lnTo>
                  <a:lnTo>
                    <a:pt x="13383" y="10658"/>
                  </a:lnTo>
                  <a:lnTo>
                    <a:pt x="12325" y="11593"/>
                  </a:lnTo>
                  <a:lnTo>
                    <a:pt x="11227" y="12488"/>
                  </a:lnTo>
                  <a:lnTo>
                    <a:pt x="10048" y="13342"/>
                  </a:lnTo>
                  <a:lnTo>
                    <a:pt x="8868" y="14115"/>
                  </a:lnTo>
                  <a:lnTo>
                    <a:pt x="8258" y="14481"/>
                  </a:lnTo>
                  <a:lnTo>
                    <a:pt x="7648" y="14807"/>
                  </a:lnTo>
                  <a:lnTo>
                    <a:pt x="6997" y="15132"/>
                  </a:lnTo>
                  <a:lnTo>
                    <a:pt x="6346" y="15417"/>
                  </a:lnTo>
                  <a:lnTo>
                    <a:pt x="5614" y="15702"/>
                  </a:lnTo>
                  <a:lnTo>
                    <a:pt x="4841" y="15986"/>
                  </a:lnTo>
                  <a:lnTo>
                    <a:pt x="4109" y="16190"/>
                  </a:lnTo>
                  <a:lnTo>
                    <a:pt x="3336" y="16352"/>
                  </a:lnTo>
                  <a:lnTo>
                    <a:pt x="2563" y="16515"/>
                  </a:lnTo>
                  <a:lnTo>
                    <a:pt x="1750" y="16597"/>
                  </a:lnTo>
                  <a:lnTo>
                    <a:pt x="977" y="16637"/>
                  </a:lnTo>
                  <a:lnTo>
                    <a:pt x="204" y="16597"/>
                  </a:lnTo>
                  <a:lnTo>
                    <a:pt x="123" y="16637"/>
                  </a:lnTo>
                  <a:lnTo>
                    <a:pt x="41" y="16678"/>
                  </a:lnTo>
                  <a:lnTo>
                    <a:pt x="1" y="16719"/>
                  </a:lnTo>
                  <a:lnTo>
                    <a:pt x="1" y="16800"/>
                  </a:lnTo>
                  <a:lnTo>
                    <a:pt x="1" y="16841"/>
                  </a:lnTo>
                  <a:lnTo>
                    <a:pt x="41" y="16922"/>
                  </a:lnTo>
                  <a:lnTo>
                    <a:pt x="123" y="16963"/>
                  </a:lnTo>
                  <a:lnTo>
                    <a:pt x="204" y="17003"/>
                  </a:lnTo>
                  <a:lnTo>
                    <a:pt x="895" y="17003"/>
                  </a:lnTo>
                  <a:lnTo>
                    <a:pt x="1587" y="16963"/>
                  </a:lnTo>
                  <a:lnTo>
                    <a:pt x="2319" y="16922"/>
                  </a:lnTo>
                  <a:lnTo>
                    <a:pt x="3011" y="16800"/>
                  </a:lnTo>
                  <a:lnTo>
                    <a:pt x="3661" y="16678"/>
                  </a:lnTo>
                  <a:lnTo>
                    <a:pt x="4353" y="16515"/>
                  </a:lnTo>
                  <a:lnTo>
                    <a:pt x="5044" y="16312"/>
                  </a:lnTo>
                  <a:lnTo>
                    <a:pt x="5695" y="16068"/>
                  </a:lnTo>
                  <a:lnTo>
                    <a:pt x="6346" y="15824"/>
                  </a:lnTo>
                  <a:lnTo>
                    <a:pt x="6997" y="15539"/>
                  </a:lnTo>
                  <a:lnTo>
                    <a:pt x="7648" y="15214"/>
                  </a:lnTo>
                  <a:lnTo>
                    <a:pt x="8258" y="14888"/>
                  </a:lnTo>
                  <a:lnTo>
                    <a:pt x="9478" y="14156"/>
                  </a:lnTo>
                  <a:lnTo>
                    <a:pt x="10617" y="13383"/>
                  </a:lnTo>
                  <a:lnTo>
                    <a:pt x="11797" y="12488"/>
                  </a:lnTo>
                  <a:lnTo>
                    <a:pt x="12895" y="11593"/>
                  </a:lnTo>
                  <a:lnTo>
                    <a:pt x="13993" y="10617"/>
                  </a:lnTo>
                  <a:lnTo>
                    <a:pt x="15051" y="9641"/>
                  </a:lnTo>
                  <a:lnTo>
                    <a:pt x="17247" y="7485"/>
                  </a:lnTo>
                  <a:lnTo>
                    <a:pt x="19444" y="5370"/>
                  </a:lnTo>
                  <a:lnTo>
                    <a:pt x="24569" y="326"/>
                  </a:lnTo>
                  <a:lnTo>
                    <a:pt x="24610" y="245"/>
                  </a:lnTo>
                  <a:lnTo>
                    <a:pt x="24610" y="163"/>
                  </a:lnTo>
                  <a:lnTo>
                    <a:pt x="24610" y="123"/>
                  </a:lnTo>
                  <a:lnTo>
                    <a:pt x="24569" y="82"/>
                  </a:lnTo>
                  <a:lnTo>
                    <a:pt x="24528" y="41"/>
                  </a:lnTo>
                  <a:lnTo>
                    <a:pt x="2444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" name="Google Shape;275;p33"/>
            <p:cNvSpPr/>
            <p:nvPr/>
          </p:nvSpPr>
          <p:spPr>
            <a:xfrm>
              <a:off x="238125" y="918750"/>
              <a:ext cx="596925" cy="409850"/>
            </a:xfrm>
            <a:custGeom>
              <a:rect b="b" l="l" r="r" t="t"/>
              <a:pathLst>
                <a:path extrusionOk="0" h="16394" w="23877">
                  <a:moveTo>
                    <a:pt x="23714" y="1"/>
                  </a:moveTo>
                  <a:lnTo>
                    <a:pt x="23633" y="41"/>
                  </a:lnTo>
                  <a:lnTo>
                    <a:pt x="23592" y="82"/>
                  </a:lnTo>
                  <a:lnTo>
                    <a:pt x="22697" y="1139"/>
                  </a:lnTo>
                  <a:lnTo>
                    <a:pt x="21762" y="2197"/>
                  </a:lnTo>
                  <a:lnTo>
                    <a:pt x="20786" y="3214"/>
                  </a:lnTo>
                  <a:lnTo>
                    <a:pt x="19809" y="4231"/>
                  </a:lnTo>
                  <a:lnTo>
                    <a:pt x="18792" y="5166"/>
                  </a:lnTo>
                  <a:lnTo>
                    <a:pt x="17775" y="6143"/>
                  </a:lnTo>
                  <a:lnTo>
                    <a:pt x="16718" y="7038"/>
                  </a:lnTo>
                  <a:lnTo>
                    <a:pt x="15620" y="7892"/>
                  </a:lnTo>
                  <a:lnTo>
                    <a:pt x="14481" y="8746"/>
                  </a:lnTo>
                  <a:lnTo>
                    <a:pt x="13342" y="9559"/>
                  </a:lnTo>
                  <a:lnTo>
                    <a:pt x="12162" y="10332"/>
                  </a:lnTo>
                  <a:lnTo>
                    <a:pt x="10983" y="11105"/>
                  </a:lnTo>
                  <a:lnTo>
                    <a:pt x="9762" y="11797"/>
                  </a:lnTo>
                  <a:lnTo>
                    <a:pt x="8542" y="12488"/>
                  </a:lnTo>
                  <a:lnTo>
                    <a:pt x="7322" y="13139"/>
                  </a:lnTo>
                  <a:lnTo>
                    <a:pt x="6061" y="13749"/>
                  </a:lnTo>
                  <a:lnTo>
                    <a:pt x="4596" y="14400"/>
                  </a:lnTo>
                  <a:lnTo>
                    <a:pt x="3132" y="14969"/>
                  </a:lnTo>
                  <a:lnTo>
                    <a:pt x="1627" y="15539"/>
                  </a:lnTo>
                  <a:lnTo>
                    <a:pt x="122" y="16027"/>
                  </a:lnTo>
                  <a:lnTo>
                    <a:pt x="81" y="16068"/>
                  </a:lnTo>
                  <a:lnTo>
                    <a:pt x="0" y="16108"/>
                  </a:lnTo>
                  <a:lnTo>
                    <a:pt x="0" y="16190"/>
                  </a:lnTo>
                  <a:lnTo>
                    <a:pt x="0" y="16271"/>
                  </a:lnTo>
                  <a:lnTo>
                    <a:pt x="41" y="16312"/>
                  </a:lnTo>
                  <a:lnTo>
                    <a:pt x="81" y="16393"/>
                  </a:lnTo>
                  <a:lnTo>
                    <a:pt x="244" y="16393"/>
                  </a:lnTo>
                  <a:lnTo>
                    <a:pt x="1586" y="15946"/>
                  </a:lnTo>
                  <a:lnTo>
                    <a:pt x="2888" y="15457"/>
                  </a:lnTo>
                  <a:lnTo>
                    <a:pt x="4230" y="14929"/>
                  </a:lnTo>
                  <a:lnTo>
                    <a:pt x="5532" y="14400"/>
                  </a:lnTo>
                  <a:lnTo>
                    <a:pt x="6793" y="13790"/>
                  </a:lnTo>
                  <a:lnTo>
                    <a:pt x="8095" y="13180"/>
                  </a:lnTo>
                  <a:lnTo>
                    <a:pt x="9315" y="12488"/>
                  </a:lnTo>
                  <a:lnTo>
                    <a:pt x="10535" y="11797"/>
                  </a:lnTo>
                  <a:lnTo>
                    <a:pt x="11755" y="11064"/>
                  </a:lnTo>
                  <a:lnTo>
                    <a:pt x="12935" y="10292"/>
                  </a:lnTo>
                  <a:lnTo>
                    <a:pt x="14074" y="9478"/>
                  </a:lnTo>
                  <a:lnTo>
                    <a:pt x="15213" y="8665"/>
                  </a:lnTo>
                  <a:lnTo>
                    <a:pt x="16352" y="7810"/>
                  </a:lnTo>
                  <a:lnTo>
                    <a:pt x="17409" y="6915"/>
                  </a:lnTo>
                  <a:lnTo>
                    <a:pt x="18467" y="5980"/>
                  </a:lnTo>
                  <a:lnTo>
                    <a:pt x="19525" y="5044"/>
                  </a:lnTo>
                  <a:lnTo>
                    <a:pt x="20663" y="3905"/>
                  </a:lnTo>
                  <a:lnTo>
                    <a:pt x="21762" y="2767"/>
                  </a:lnTo>
                  <a:lnTo>
                    <a:pt x="22819" y="1546"/>
                  </a:lnTo>
                  <a:lnTo>
                    <a:pt x="23836" y="326"/>
                  </a:lnTo>
                  <a:lnTo>
                    <a:pt x="23877" y="285"/>
                  </a:lnTo>
                  <a:lnTo>
                    <a:pt x="23877" y="204"/>
                  </a:lnTo>
                  <a:lnTo>
                    <a:pt x="23836" y="82"/>
                  </a:lnTo>
                  <a:lnTo>
                    <a:pt x="23755" y="41"/>
                  </a:lnTo>
                  <a:lnTo>
                    <a:pt x="237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" name="Google Shape;276;p33"/>
            <p:cNvSpPr/>
            <p:nvPr/>
          </p:nvSpPr>
          <p:spPr>
            <a:xfrm>
              <a:off x="261500" y="916725"/>
              <a:ext cx="477975" cy="336600"/>
            </a:xfrm>
            <a:custGeom>
              <a:rect b="b" l="l" r="r" t="t"/>
              <a:pathLst>
                <a:path extrusionOk="0" h="13464" w="19119">
                  <a:moveTo>
                    <a:pt x="18915" y="0"/>
                  </a:moveTo>
                  <a:lnTo>
                    <a:pt x="18834" y="41"/>
                  </a:lnTo>
                  <a:lnTo>
                    <a:pt x="18793" y="82"/>
                  </a:lnTo>
                  <a:lnTo>
                    <a:pt x="18101" y="1017"/>
                  </a:lnTo>
                  <a:lnTo>
                    <a:pt x="17410" y="1912"/>
                  </a:lnTo>
                  <a:lnTo>
                    <a:pt x="16678" y="2766"/>
                  </a:lnTo>
                  <a:lnTo>
                    <a:pt x="15946" y="3620"/>
                  </a:lnTo>
                  <a:lnTo>
                    <a:pt x="15132" y="4434"/>
                  </a:lnTo>
                  <a:lnTo>
                    <a:pt x="14319" y="5247"/>
                  </a:lnTo>
                  <a:lnTo>
                    <a:pt x="13505" y="5980"/>
                  </a:lnTo>
                  <a:lnTo>
                    <a:pt x="12610" y="6712"/>
                  </a:lnTo>
                  <a:lnTo>
                    <a:pt x="11756" y="7403"/>
                  </a:lnTo>
                  <a:lnTo>
                    <a:pt x="10820" y="8095"/>
                  </a:lnTo>
                  <a:lnTo>
                    <a:pt x="9885" y="8746"/>
                  </a:lnTo>
                  <a:lnTo>
                    <a:pt x="8949" y="9315"/>
                  </a:lnTo>
                  <a:lnTo>
                    <a:pt x="7973" y="9925"/>
                  </a:lnTo>
                  <a:lnTo>
                    <a:pt x="6997" y="10454"/>
                  </a:lnTo>
                  <a:lnTo>
                    <a:pt x="5980" y="10942"/>
                  </a:lnTo>
                  <a:lnTo>
                    <a:pt x="4963" y="11430"/>
                  </a:lnTo>
                  <a:lnTo>
                    <a:pt x="3783" y="11918"/>
                  </a:lnTo>
                  <a:lnTo>
                    <a:pt x="2563" y="12366"/>
                  </a:lnTo>
                  <a:lnTo>
                    <a:pt x="1343" y="12772"/>
                  </a:lnTo>
                  <a:lnTo>
                    <a:pt x="123" y="13098"/>
                  </a:lnTo>
                  <a:lnTo>
                    <a:pt x="41" y="13139"/>
                  </a:lnTo>
                  <a:lnTo>
                    <a:pt x="1" y="13220"/>
                  </a:lnTo>
                  <a:lnTo>
                    <a:pt x="1" y="13261"/>
                  </a:lnTo>
                  <a:lnTo>
                    <a:pt x="1" y="13342"/>
                  </a:lnTo>
                  <a:lnTo>
                    <a:pt x="41" y="13383"/>
                  </a:lnTo>
                  <a:lnTo>
                    <a:pt x="82" y="13464"/>
                  </a:lnTo>
                  <a:lnTo>
                    <a:pt x="245" y="13464"/>
                  </a:lnTo>
                  <a:lnTo>
                    <a:pt x="1343" y="13179"/>
                  </a:lnTo>
                  <a:lnTo>
                    <a:pt x="2400" y="12813"/>
                  </a:lnTo>
                  <a:lnTo>
                    <a:pt x="3499" y="12406"/>
                  </a:lnTo>
                  <a:lnTo>
                    <a:pt x="4556" y="12000"/>
                  </a:lnTo>
                  <a:lnTo>
                    <a:pt x="5614" y="11552"/>
                  </a:lnTo>
                  <a:lnTo>
                    <a:pt x="6631" y="11023"/>
                  </a:lnTo>
                  <a:lnTo>
                    <a:pt x="7648" y="10495"/>
                  </a:lnTo>
                  <a:lnTo>
                    <a:pt x="8665" y="9925"/>
                  </a:lnTo>
                  <a:lnTo>
                    <a:pt x="9641" y="9356"/>
                  </a:lnTo>
                  <a:lnTo>
                    <a:pt x="10576" y="8705"/>
                  </a:lnTo>
                  <a:lnTo>
                    <a:pt x="11512" y="8054"/>
                  </a:lnTo>
                  <a:lnTo>
                    <a:pt x="12447" y="7363"/>
                  </a:lnTo>
                  <a:lnTo>
                    <a:pt x="13342" y="6630"/>
                  </a:lnTo>
                  <a:lnTo>
                    <a:pt x="14197" y="5858"/>
                  </a:lnTo>
                  <a:lnTo>
                    <a:pt x="15010" y="5085"/>
                  </a:lnTo>
                  <a:lnTo>
                    <a:pt x="15824" y="4271"/>
                  </a:lnTo>
                  <a:lnTo>
                    <a:pt x="16718" y="3295"/>
                  </a:lnTo>
                  <a:lnTo>
                    <a:pt x="17532" y="2319"/>
                  </a:lnTo>
                  <a:lnTo>
                    <a:pt x="18345" y="1302"/>
                  </a:lnTo>
                  <a:lnTo>
                    <a:pt x="19078" y="285"/>
                  </a:lnTo>
                  <a:lnTo>
                    <a:pt x="19118" y="204"/>
                  </a:lnTo>
                  <a:lnTo>
                    <a:pt x="19118" y="122"/>
                  </a:lnTo>
                  <a:lnTo>
                    <a:pt x="19078" y="82"/>
                  </a:lnTo>
                  <a:lnTo>
                    <a:pt x="19037" y="41"/>
                  </a:lnTo>
                  <a:lnTo>
                    <a:pt x="1891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" name="Google Shape;277;p33"/>
            <p:cNvSpPr/>
            <p:nvPr/>
          </p:nvSpPr>
          <p:spPr>
            <a:xfrm>
              <a:off x="277775" y="921800"/>
              <a:ext cx="404750" cy="281700"/>
            </a:xfrm>
            <a:custGeom>
              <a:rect b="b" l="l" r="r" t="t"/>
              <a:pathLst>
                <a:path extrusionOk="0" h="11268" w="16190">
                  <a:moveTo>
                    <a:pt x="15945" y="1"/>
                  </a:moveTo>
                  <a:lnTo>
                    <a:pt x="15864" y="41"/>
                  </a:lnTo>
                  <a:lnTo>
                    <a:pt x="12895" y="2319"/>
                  </a:lnTo>
                  <a:lnTo>
                    <a:pt x="9844" y="4516"/>
                  </a:lnTo>
                  <a:lnTo>
                    <a:pt x="6793" y="6631"/>
                  </a:lnTo>
                  <a:lnTo>
                    <a:pt x="3661" y="8705"/>
                  </a:lnTo>
                  <a:lnTo>
                    <a:pt x="1871" y="9804"/>
                  </a:lnTo>
                  <a:lnTo>
                    <a:pt x="82" y="10942"/>
                  </a:lnTo>
                  <a:lnTo>
                    <a:pt x="41" y="10983"/>
                  </a:lnTo>
                  <a:lnTo>
                    <a:pt x="0" y="11064"/>
                  </a:lnTo>
                  <a:lnTo>
                    <a:pt x="0" y="11105"/>
                  </a:lnTo>
                  <a:lnTo>
                    <a:pt x="41" y="11186"/>
                  </a:lnTo>
                  <a:lnTo>
                    <a:pt x="82" y="11227"/>
                  </a:lnTo>
                  <a:lnTo>
                    <a:pt x="122" y="11268"/>
                  </a:lnTo>
                  <a:lnTo>
                    <a:pt x="285" y="11268"/>
                  </a:lnTo>
                  <a:lnTo>
                    <a:pt x="3458" y="9275"/>
                  </a:lnTo>
                  <a:lnTo>
                    <a:pt x="6631" y="7200"/>
                  </a:lnTo>
                  <a:lnTo>
                    <a:pt x="9722" y="5044"/>
                  </a:lnTo>
                  <a:lnTo>
                    <a:pt x="12773" y="2848"/>
                  </a:lnTo>
                  <a:lnTo>
                    <a:pt x="14440" y="1587"/>
                  </a:lnTo>
                  <a:lnTo>
                    <a:pt x="16108" y="326"/>
                  </a:lnTo>
                  <a:lnTo>
                    <a:pt x="16149" y="245"/>
                  </a:lnTo>
                  <a:lnTo>
                    <a:pt x="16189" y="204"/>
                  </a:lnTo>
                  <a:lnTo>
                    <a:pt x="16149" y="123"/>
                  </a:lnTo>
                  <a:lnTo>
                    <a:pt x="16108" y="82"/>
                  </a:lnTo>
                  <a:lnTo>
                    <a:pt x="1598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" name="Google Shape;278;p33"/>
            <p:cNvSpPr/>
            <p:nvPr/>
          </p:nvSpPr>
          <p:spPr>
            <a:xfrm>
              <a:off x="329625" y="896375"/>
              <a:ext cx="264425" cy="187150"/>
            </a:xfrm>
            <a:custGeom>
              <a:rect b="b" l="l" r="r" t="t"/>
              <a:pathLst>
                <a:path extrusionOk="0" h="7486" w="10577">
                  <a:moveTo>
                    <a:pt x="7038" y="1"/>
                  </a:moveTo>
                  <a:lnTo>
                    <a:pt x="6956" y="41"/>
                  </a:lnTo>
                  <a:lnTo>
                    <a:pt x="5940" y="651"/>
                  </a:lnTo>
                  <a:lnTo>
                    <a:pt x="4963" y="1262"/>
                  </a:lnTo>
                  <a:lnTo>
                    <a:pt x="4028" y="1953"/>
                  </a:lnTo>
                  <a:lnTo>
                    <a:pt x="3133" y="2645"/>
                  </a:lnTo>
                  <a:lnTo>
                    <a:pt x="2197" y="3417"/>
                  </a:lnTo>
                  <a:lnTo>
                    <a:pt x="1343" y="4231"/>
                  </a:lnTo>
                  <a:lnTo>
                    <a:pt x="936" y="4597"/>
                  </a:lnTo>
                  <a:lnTo>
                    <a:pt x="570" y="5004"/>
                  </a:lnTo>
                  <a:lnTo>
                    <a:pt x="408" y="5207"/>
                  </a:lnTo>
                  <a:lnTo>
                    <a:pt x="286" y="5451"/>
                  </a:lnTo>
                  <a:lnTo>
                    <a:pt x="164" y="5655"/>
                  </a:lnTo>
                  <a:lnTo>
                    <a:pt x="82" y="5899"/>
                  </a:lnTo>
                  <a:lnTo>
                    <a:pt x="42" y="6143"/>
                  </a:lnTo>
                  <a:lnTo>
                    <a:pt x="1" y="6346"/>
                  </a:lnTo>
                  <a:lnTo>
                    <a:pt x="42" y="6550"/>
                  </a:lnTo>
                  <a:lnTo>
                    <a:pt x="82" y="6753"/>
                  </a:lnTo>
                  <a:lnTo>
                    <a:pt x="164" y="6956"/>
                  </a:lnTo>
                  <a:lnTo>
                    <a:pt x="286" y="7119"/>
                  </a:lnTo>
                  <a:lnTo>
                    <a:pt x="448" y="7282"/>
                  </a:lnTo>
                  <a:lnTo>
                    <a:pt x="652" y="7404"/>
                  </a:lnTo>
                  <a:lnTo>
                    <a:pt x="896" y="7485"/>
                  </a:lnTo>
                  <a:lnTo>
                    <a:pt x="1140" y="7485"/>
                  </a:lnTo>
                  <a:lnTo>
                    <a:pt x="1384" y="7444"/>
                  </a:lnTo>
                  <a:lnTo>
                    <a:pt x="1669" y="7404"/>
                  </a:lnTo>
                  <a:lnTo>
                    <a:pt x="2157" y="7160"/>
                  </a:lnTo>
                  <a:lnTo>
                    <a:pt x="2604" y="6916"/>
                  </a:lnTo>
                  <a:lnTo>
                    <a:pt x="3621" y="6346"/>
                  </a:lnTo>
                  <a:lnTo>
                    <a:pt x="4638" y="5777"/>
                  </a:lnTo>
                  <a:lnTo>
                    <a:pt x="5614" y="5126"/>
                  </a:lnTo>
                  <a:lnTo>
                    <a:pt x="6550" y="4475"/>
                  </a:lnTo>
                  <a:lnTo>
                    <a:pt x="7607" y="3662"/>
                  </a:lnTo>
                  <a:lnTo>
                    <a:pt x="8584" y="2848"/>
                  </a:lnTo>
                  <a:lnTo>
                    <a:pt x="9600" y="1953"/>
                  </a:lnTo>
                  <a:lnTo>
                    <a:pt x="10536" y="1058"/>
                  </a:lnTo>
                  <a:lnTo>
                    <a:pt x="10577" y="977"/>
                  </a:lnTo>
                  <a:lnTo>
                    <a:pt x="10577" y="936"/>
                  </a:lnTo>
                  <a:lnTo>
                    <a:pt x="10577" y="855"/>
                  </a:lnTo>
                  <a:lnTo>
                    <a:pt x="10536" y="814"/>
                  </a:lnTo>
                  <a:lnTo>
                    <a:pt x="10455" y="774"/>
                  </a:lnTo>
                  <a:lnTo>
                    <a:pt x="10414" y="733"/>
                  </a:lnTo>
                  <a:lnTo>
                    <a:pt x="10333" y="774"/>
                  </a:lnTo>
                  <a:lnTo>
                    <a:pt x="10251" y="814"/>
                  </a:lnTo>
                  <a:lnTo>
                    <a:pt x="9478" y="1546"/>
                  </a:lnTo>
                  <a:lnTo>
                    <a:pt x="8706" y="2238"/>
                  </a:lnTo>
                  <a:lnTo>
                    <a:pt x="7892" y="2929"/>
                  </a:lnTo>
                  <a:lnTo>
                    <a:pt x="7079" y="3621"/>
                  </a:lnTo>
                  <a:lnTo>
                    <a:pt x="6224" y="4231"/>
                  </a:lnTo>
                  <a:lnTo>
                    <a:pt x="5329" y="4841"/>
                  </a:lnTo>
                  <a:lnTo>
                    <a:pt x="4435" y="5451"/>
                  </a:lnTo>
                  <a:lnTo>
                    <a:pt x="3540" y="5980"/>
                  </a:lnTo>
                  <a:lnTo>
                    <a:pt x="2604" y="6550"/>
                  </a:lnTo>
                  <a:lnTo>
                    <a:pt x="2116" y="6794"/>
                  </a:lnTo>
                  <a:lnTo>
                    <a:pt x="1628" y="6997"/>
                  </a:lnTo>
                  <a:lnTo>
                    <a:pt x="1384" y="7078"/>
                  </a:lnTo>
                  <a:lnTo>
                    <a:pt x="1140" y="7119"/>
                  </a:lnTo>
                  <a:lnTo>
                    <a:pt x="855" y="7078"/>
                  </a:lnTo>
                  <a:lnTo>
                    <a:pt x="733" y="7038"/>
                  </a:lnTo>
                  <a:lnTo>
                    <a:pt x="652" y="6956"/>
                  </a:lnTo>
                  <a:lnTo>
                    <a:pt x="489" y="6794"/>
                  </a:lnTo>
                  <a:lnTo>
                    <a:pt x="408" y="6590"/>
                  </a:lnTo>
                  <a:lnTo>
                    <a:pt x="408" y="6387"/>
                  </a:lnTo>
                  <a:lnTo>
                    <a:pt x="408" y="6183"/>
                  </a:lnTo>
                  <a:lnTo>
                    <a:pt x="448" y="5939"/>
                  </a:lnTo>
                  <a:lnTo>
                    <a:pt x="530" y="5695"/>
                  </a:lnTo>
                  <a:lnTo>
                    <a:pt x="652" y="5492"/>
                  </a:lnTo>
                  <a:lnTo>
                    <a:pt x="814" y="5289"/>
                  </a:lnTo>
                  <a:lnTo>
                    <a:pt x="1180" y="4882"/>
                  </a:lnTo>
                  <a:lnTo>
                    <a:pt x="1547" y="4556"/>
                  </a:lnTo>
                  <a:lnTo>
                    <a:pt x="2319" y="3824"/>
                  </a:lnTo>
                  <a:lnTo>
                    <a:pt x="3133" y="3133"/>
                  </a:lnTo>
                  <a:lnTo>
                    <a:pt x="4068" y="2360"/>
                  </a:lnTo>
                  <a:lnTo>
                    <a:pt x="5085" y="1668"/>
                  </a:lnTo>
                  <a:lnTo>
                    <a:pt x="6102" y="977"/>
                  </a:lnTo>
                  <a:lnTo>
                    <a:pt x="7160" y="367"/>
                  </a:lnTo>
                  <a:lnTo>
                    <a:pt x="7201" y="326"/>
                  </a:lnTo>
                  <a:lnTo>
                    <a:pt x="7241" y="245"/>
                  </a:lnTo>
                  <a:lnTo>
                    <a:pt x="7241" y="163"/>
                  </a:lnTo>
                  <a:lnTo>
                    <a:pt x="7201" y="123"/>
                  </a:lnTo>
                  <a:lnTo>
                    <a:pt x="7160" y="82"/>
                  </a:lnTo>
                  <a:lnTo>
                    <a:pt x="7119" y="41"/>
                  </a:lnTo>
                  <a:lnTo>
                    <a:pt x="703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9" name="Google Shape;279;p33"/>
          <p:cNvGrpSpPr/>
          <p:nvPr/>
        </p:nvGrpSpPr>
        <p:grpSpPr>
          <a:xfrm>
            <a:off x="8151930" y="-741100"/>
            <a:ext cx="1340699" cy="1721646"/>
            <a:chOff x="2659350" y="1746500"/>
            <a:chExt cx="379350" cy="487125"/>
          </a:xfrm>
        </p:grpSpPr>
        <p:sp>
          <p:nvSpPr>
            <p:cNvPr id="280" name="Google Shape;280;p33"/>
            <p:cNvSpPr/>
            <p:nvPr/>
          </p:nvSpPr>
          <p:spPr>
            <a:xfrm>
              <a:off x="2659350" y="1746500"/>
              <a:ext cx="379350" cy="487125"/>
            </a:xfrm>
            <a:custGeom>
              <a:rect b="b" l="l" r="r" t="t"/>
              <a:pathLst>
                <a:path extrusionOk="0" h="19485" w="15174">
                  <a:moveTo>
                    <a:pt x="14116" y="1"/>
                  </a:moveTo>
                  <a:lnTo>
                    <a:pt x="14034" y="42"/>
                  </a:lnTo>
                  <a:lnTo>
                    <a:pt x="13261" y="774"/>
                  </a:lnTo>
                  <a:lnTo>
                    <a:pt x="12448" y="1465"/>
                  </a:lnTo>
                  <a:lnTo>
                    <a:pt x="11634" y="2116"/>
                  </a:lnTo>
                  <a:lnTo>
                    <a:pt x="10821" y="2767"/>
                  </a:lnTo>
                  <a:lnTo>
                    <a:pt x="9112" y="4028"/>
                  </a:lnTo>
                  <a:lnTo>
                    <a:pt x="7404" y="5248"/>
                  </a:lnTo>
                  <a:lnTo>
                    <a:pt x="5899" y="6428"/>
                  </a:lnTo>
                  <a:lnTo>
                    <a:pt x="5167" y="7079"/>
                  </a:lnTo>
                  <a:lnTo>
                    <a:pt x="4435" y="7729"/>
                  </a:lnTo>
                  <a:lnTo>
                    <a:pt x="3743" y="8380"/>
                  </a:lnTo>
                  <a:lnTo>
                    <a:pt x="3133" y="9072"/>
                  </a:lnTo>
                  <a:lnTo>
                    <a:pt x="2482" y="9844"/>
                  </a:lnTo>
                  <a:lnTo>
                    <a:pt x="1953" y="10617"/>
                  </a:lnTo>
                  <a:lnTo>
                    <a:pt x="1425" y="11390"/>
                  </a:lnTo>
                  <a:lnTo>
                    <a:pt x="1018" y="12204"/>
                  </a:lnTo>
                  <a:lnTo>
                    <a:pt x="652" y="13058"/>
                  </a:lnTo>
                  <a:lnTo>
                    <a:pt x="326" y="13912"/>
                  </a:lnTo>
                  <a:lnTo>
                    <a:pt x="123" y="14766"/>
                  </a:lnTo>
                  <a:lnTo>
                    <a:pt x="82" y="15173"/>
                  </a:lnTo>
                  <a:lnTo>
                    <a:pt x="42" y="15620"/>
                  </a:lnTo>
                  <a:lnTo>
                    <a:pt x="1" y="16068"/>
                  </a:lnTo>
                  <a:lnTo>
                    <a:pt x="42" y="16475"/>
                  </a:lnTo>
                  <a:lnTo>
                    <a:pt x="82" y="16922"/>
                  </a:lnTo>
                  <a:lnTo>
                    <a:pt x="164" y="17329"/>
                  </a:lnTo>
                  <a:lnTo>
                    <a:pt x="326" y="17736"/>
                  </a:lnTo>
                  <a:lnTo>
                    <a:pt x="489" y="18102"/>
                  </a:lnTo>
                  <a:lnTo>
                    <a:pt x="733" y="18468"/>
                  </a:lnTo>
                  <a:lnTo>
                    <a:pt x="977" y="18753"/>
                  </a:lnTo>
                  <a:lnTo>
                    <a:pt x="1303" y="18997"/>
                  </a:lnTo>
                  <a:lnTo>
                    <a:pt x="1669" y="19200"/>
                  </a:lnTo>
                  <a:lnTo>
                    <a:pt x="2035" y="19363"/>
                  </a:lnTo>
                  <a:lnTo>
                    <a:pt x="2442" y="19444"/>
                  </a:lnTo>
                  <a:lnTo>
                    <a:pt x="2930" y="19485"/>
                  </a:lnTo>
                  <a:lnTo>
                    <a:pt x="3418" y="19485"/>
                  </a:lnTo>
                  <a:lnTo>
                    <a:pt x="3906" y="19444"/>
                  </a:lnTo>
                  <a:lnTo>
                    <a:pt x="4394" y="19363"/>
                  </a:lnTo>
                  <a:lnTo>
                    <a:pt x="5370" y="19159"/>
                  </a:lnTo>
                  <a:lnTo>
                    <a:pt x="6306" y="18915"/>
                  </a:lnTo>
                  <a:lnTo>
                    <a:pt x="7323" y="18631"/>
                  </a:lnTo>
                  <a:lnTo>
                    <a:pt x="8340" y="18305"/>
                  </a:lnTo>
                  <a:lnTo>
                    <a:pt x="9356" y="17980"/>
                  </a:lnTo>
                  <a:lnTo>
                    <a:pt x="10333" y="17614"/>
                  </a:lnTo>
                  <a:lnTo>
                    <a:pt x="11309" y="17166"/>
                  </a:lnTo>
                  <a:lnTo>
                    <a:pt x="12285" y="16719"/>
                  </a:lnTo>
                  <a:lnTo>
                    <a:pt x="13221" y="16271"/>
                  </a:lnTo>
                  <a:lnTo>
                    <a:pt x="14156" y="15743"/>
                  </a:lnTo>
                  <a:lnTo>
                    <a:pt x="15051" y="15214"/>
                  </a:lnTo>
                  <a:lnTo>
                    <a:pt x="15132" y="15173"/>
                  </a:lnTo>
                  <a:lnTo>
                    <a:pt x="15173" y="15092"/>
                  </a:lnTo>
                  <a:lnTo>
                    <a:pt x="15173" y="15051"/>
                  </a:lnTo>
                  <a:lnTo>
                    <a:pt x="15132" y="14970"/>
                  </a:lnTo>
                  <a:lnTo>
                    <a:pt x="15092" y="14929"/>
                  </a:lnTo>
                  <a:lnTo>
                    <a:pt x="15010" y="14888"/>
                  </a:lnTo>
                  <a:lnTo>
                    <a:pt x="14888" y="14888"/>
                  </a:lnTo>
                  <a:lnTo>
                    <a:pt x="13994" y="15417"/>
                  </a:lnTo>
                  <a:lnTo>
                    <a:pt x="13099" y="15905"/>
                  </a:lnTo>
                  <a:lnTo>
                    <a:pt x="12163" y="16393"/>
                  </a:lnTo>
                  <a:lnTo>
                    <a:pt x="11228" y="16800"/>
                  </a:lnTo>
                  <a:lnTo>
                    <a:pt x="10292" y="17207"/>
                  </a:lnTo>
                  <a:lnTo>
                    <a:pt x="9316" y="17573"/>
                  </a:lnTo>
                  <a:lnTo>
                    <a:pt x="8340" y="17939"/>
                  </a:lnTo>
                  <a:lnTo>
                    <a:pt x="7363" y="18224"/>
                  </a:lnTo>
                  <a:lnTo>
                    <a:pt x="6387" y="18508"/>
                  </a:lnTo>
                  <a:lnTo>
                    <a:pt x="5452" y="18753"/>
                  </a:lnTo>
                  <a:lnTo>
                    <a:pt x="4475" y="18956"/>
                  </a:lnTo>
                  <a:lnTo>
                    <a:pt x="3987" y="19037"/>
                  </a:lnTo>
                  <a:lnTo>
                    <a:pt x="3499" y="19119"/>
                  </a:lnTo>
                  <a:lnTo>
                    <a:pt x="3052" y="19119"/>
                  </a:lnTo>
                  <a:lnTo>
                    <a:pt x="2604" y="19078"/>
                  </a:lnTo>
                  <a:lnTo>
                    <a:pt x="2157" y="18997"/>
                  </a:lnTo>
                  <a:lnTo>
                    <a:pt x="1750" y="18834"/>
                  </a:lnTo>
                  <a:lnTo>
                    <a:pt x="1425" y="18631"/>
                  </a:lnTo>
                  <a:lnTo>
                    <a:pt x="1140" y="18386"/>
                  </a:lnTo>
                  <a:lnTo>
                    <a:pt x="896" y="18061"/>
                  </a:lnTo>
                  <a:lnTo>
                    <a:pt x="692" y="17695"/>
                  </a:lnTo>
                  <a:lnTo>
                    <a:pt x="530" y="17329"/>
                  </a:lnTo>
                  <a:lnTo>
                    <a:pt x="448" y="16922"/>
                  </a:lnTo>
                  <a:lnTo>
                    <a:pt x="408" y="16475"/>
                  </a:lnTo>
                  <a:lnTo>
                    <a:pt x="367" y="16068"/>
                  </a:lnTo>
                  <a:lnTo>
                    <a:pt x="408" y="15661"/>
                  </a:lnTo>
                  <a:lnTo>
                    <a:pt x="448" y="15214"/>
                  </a:lnTo>
                  <a:lnTo>
                    <a:pt x="611" y="14400"/>
                  </a:lnTo>
                  <a:lnTo>
                    <a:pt x="855" y="13546"/>
                  </a:lnTo>
                  <a:lnTo>
                    <a:pt x="1181" y="12732"/>
                  </a:lnTo>
                  <a:lnTo>
                    <a:pt x="1587" y="11919"/>
                  </a:lnTo>
                  <a:lnTo>
                    <a:pt x="2035" y="11146"/>
                  </a:lnTo>
                  <a:lnTo>
                    <a:pt x="2564" y="10373"/>
                  </a:lnTo>
                  <a:lnTo>
                    <a:pt x="3133" y="9641"/>
                  </a:lnTo>
                  <a:lnTo>
                    <a:pt x="3743" y="8950"/>
                  </a:lnTo>
                  <a:lnTo>
                    <a:pt x="4394" y="8299"/>
                  </a:lnTo>
                  <a:lnTo>
                    <a:pt x="5045" y="7648"/>
                  </a:lnTo>
                  <a:lnTo>
                    <a:pt x="5736" y="7038"/>
                  </a:lnTo>
                  <a:lnTo>
                    <a:pt x="6468" y="6428"/>
                  </a:lnTo>
                  <a:lnTo>
                    <a:pt x="7201" y="5858"/>
                  </a:lnTo>
                  <a:lnTo>
                    <a:pt x="9031" y="4557"/>
                  </a:lnTo>
                  <a:lnTo>
                    <a:pt x="10821" y="3214"/>
                  </a:lnTo>
                  <a:lnTo>
                    <a:pt x="11756" y="2523"/>
                  </a:lnTo>
                  <a:lnTo>
                    <a:pt x="12611" y="1831"/>
                  </a:lnTo>
                  <a:lnTo>
                    <a:pt x="13465" y="1058"/>
                  </a:lnTo>
                  <a:lnTo>
                    <a:pt x="14278" y="286"/>
                  </a:lnTo>
                  <a:lnTo>
                    <a:pt x="14319" y="245"/>
                  </a:lnTo>
                  <a:lnTo>
                    <a:pt x="14360" y="164"/>
                  </a:lnTo>
                  <a:lnTo>
                    <a:pt x="14319" y="82"/>
                  </a:lnTo>
                  <a:lnTo>
                    <a:pt x="14278" y="42"/>
                  </a:lnTo>
                  <a:lnTo>
                    <a:pt x="1423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" name="Google Shape;281;p33"/>
            <p:cNvSpPr/>
            <p:nvPr/>
          </p:nvSpPr>
          <p:spPr>
            <a:xfrm>
              <a:off x="2701050" y="1843125"/>
              <a:ext cx="309175" cy="322375"/>
            </a:xfrm>
            <a:custGeom>
              <a:rect b="b" l="l" r="r" t="t"/>
              <a:pathLst>
                <a:path extrusionOk="0" h="12895" w="12367">
                  <a:moveTo>
                    <a:pt x="12163" y="0"/>
                  </a:moveTo>
                  <a:lnTo>
                    <a:pt x="12081" y="41"/>
                  </a:lnTo>
                  <a:lnTo>
                    <a:pt x="9600" y="1831"/>
                  </a:lnTo>
                  <a:lnTo>
                    <a:pt x="7160" y="3702"/>
                  </a:lnTo>
                  <a:lnTo>
                    <a:pt x="5939" y="4637"/>
                  </a:lnTo>
                  <a:lnTo>
                    <a:pt x="4760" y="5613"/>
                  </a:lnTo>
                  <a:lnTo>
                    <a:pt x="3580" y="6630"/>
                  </a:lnTo>
                  <a:lnTo>
                    <a:pt x="2441" y="7647"/>
                  </a:lnTo>
                  <a:lnTo>
                    <a:pt x="1872" y="8135"/>
                  </a:lnTo>
                  <a:lnTo>
                    <a:pt x="1343" y="8664"/>
                  </a:lnTo>
                  <a:lnTo>
                    <a:pt x="855" y="9193"/>
                  </a:lnTo>
                  <a:lnTo>
                    <a:pt x="611" y="9478"/>
                  </a:lnTo>
                  <a:lnTo>
                    <a:pt x="407" y="9762"/>
                  </a:lnTo>
                  <a:lnTo>
                    <a:pt x="285" y="10047"/>
                  </a:lnTo>
                  <a:lnTo>
                    <a:pt x="163" y="10332"/>
                  </a:lnTo>
                  <a:lnTo>
                    <a:pt x="82" y="10617"/>
                  </a:lnTo>
                  <a:lnTo>
                    <a:pt x="1" y="10901"/>
                  </a:lnTo>
                  <a:lnTo>
                    <a:pt x="1" y="11227"/>
                  </a:lnTo>
                  <a:lnTo>
                    <a:pt x="41" y="11511"/>
                  </a:lnTo>
                  <a:lnTo>
                    <a:pt x="123" y="11796"/>
                  </a:lnTo>
                  <a:lnTo>
                    <a:pt x="285" y="12081"/>
                  </a:lnTo>
                  <a:lnTo>
                    <a:pt x="448" y="12284"/>
                  </a:lnTo>
                  <a:lnTo>
                    <a:pt x="651" y="12488"/>
                  </a:lnTo>
                  <a:lnTo>
                    <a:pt x="896" y="12610"/>
                  </a:lnTo>
                  <a:lnTo>
                    <a:pt x="1140" y="12732"/>
                  </a:lnTo>
                  <a:lnTo>
                    <a:pt x="1384" y="12813"/>
                  </a:lnTo>
                  <a:lnTo>
                    <a:pt x="1668" y="12854"/>
                  </a:lnTo>
                  <a:lnTo>
                    <a:pt x="2238" y="12894"/>
                  </a:lnTo>
                  <a:lnTo>
                    <a:pt x="2929" y="12813"/>
                  </a:lnTo>
                  <a:lnTo>
                    <a:pt x="3621" y="12691"/>
                  </a:lnTo>
                  <a:lnTo>
                    <a:pt x="5004" y="12366"/>
                  </a:lnTo>
                  <a:lnTo>
                    <a:pt x="6712" y="11918"/>
                  </a:lnTo>
                  <a:lnTo>
                    <a:pt x="8380" y="11389"/>
                  </a:lnTo>
                  <a:lnTo>
                    <a:pt x="10048" y="10820"/>
                  </a:lnTo>
                  <a:lnTo>
                    <a:pt x="11715" y="10210"/>
                  </a:lnTo>
                  <a:lnTo>
                    <a:pt x="11756" y="10128"/>
                  </a:lnTo>
                  <a:lnTo>
                    <a:pt x="11797" y="10088"/>
                  </a:lnTo>
                  <a:lnTo>
                    <a:pt x="11837" y="9966"/>
                  </a:lnTo>
                  <a:lnTo>
                    <a:pt x="11797" y="9884"/>
                  </a:lnTo>
                  <a:lnTo>
                    <a:pt x="11756" y="9844"/>
                  </a:lnTo>
                  <a:lnTo>
                    <a:pt x="11675" y="9803"/>
                  </a:lnTo>
                  <a:lnTo>
                    <a:pt x="11593" y="9844"/>
                  </a:lnTo>
                  <a:lnTo>
                    <a:pt x="10210" y="10373"/>
                  </a:lnTo>
                  <a:lnTo>
                    <a:pt x="8827" y="10861"/>
                  </a:lnTo>
                  <a:lnTo>
                    <a:pt x="7444" y="11308"/>
                  </a:lnTo>
                  <a:lnTo>
                    <a:pt x="6021" y="11715"/>
                  </a:lnTo>
                  <a:lnTo>
                    <a:pt x="4597" y="12081"/>
                  </a:lnTo>
                  <a:lnTo>
                    <a:pt x="3173" y="12366"/>
                  </a:lnTo>
                  <a:lnTo>
                    <a:pt x="2604" y="12488"/>
                  </a:lnTo>
                  <a:lnTo>
                    <a:pt x="2034" y="12528"/>
                  </a:lnTo>
                  <a:lnTo>
                    <a:pt x="1709" y="12488"/>
                  </a:lnTo>
                  <a:lnTo>
                    <a:pt x="1424" y="12447"/>
                  </a:lnTo>
                  <a:lnTo>
                    <a:pt x="1180" y="12366"/>
                  </a:lnTo>
                  <a:lnTo>
                    <a:pt x="936" y="12244"/>
                  </a:lnTo>
                  <a:lnTo>
                    <a:pt x="692" y="12040"/>
                  </a:lnTo>
                  <a:lnTo>
                    <a:pt x="529" y="11796"/>
                  </a:lnTo>
                  <a:lnTo>
                    <a:pt x="448" y="11511"/>
                  </a:lnTo>
                  <a:lnTo>
                    <a:pt x="407" y="11227"/>
                  </a:lnTo>
                  <a:lnTo>
                    <a:pt x="407" y="10942"/>
                  </a:lnTo>
                  <a:lnTo>
                    <a:pt x="448" y="10657"/>
                  </a:lnTo>
                  <a:lnTo>
                    <a:pt x="529" y="10373"/>
                  </a:lnTo>
                  <a:lnTo>
                    <a:pt x="651" y="10088"/>
                  </a:lnTo>
                  <a:lnTo>
                    <a:pt x="855" y="9803"/>
                  </a:lnTo>
                  <a:lnTo>
                    <a:pt x="1058" y="9518"/>
                  </a:lnTo>
                  <a:lnTo>
                    <a:pt x="1546" y="8990"/>
                  </a:lnTo>
                  <a:lnTo>
                    <a:pt x="2034" y="8501"/>
                  </a:lnTo>
                  <a:lnTo>
                    <a:pt x="2563" y="8013"/>
                  </a:lnTo>
                  <a:lnTo>
                    <a:pt x="3621" y="7037"/>
                  </a:lnTo>
                  <a:lnTo>
                    <a:pt x="4719" y="6102"/>
                  </a:lnTo>
                  <a:lnTo>
                    <a:pt x="5858" y="5207"/>
                  </a:lnTo>
                  <a:lnTo>
                    <a:pt x="6956" y="4271"/>
                  </a:lnTo>
                  <a:lnTo>
                    <a:pt x="8299" y="3295"/>
                  </a:lnTo>
                  <a:lnTo>
                    <a:pt x="9600" y="2278"/>
                  </a:lnTo>
                  <a:lnTo>
                    <a:pt x="12285" y="366"/>
                  </a:lnTo>
                  <a:lnTo>
                    <a:pt x="12326" y="285"/>
                  </a:lnTo>
                  <a:lnTo>
                    <a:pt x="12366" y="203"/>
                  </a:lnTo>
                  <a:lnTo>
                    <a:pt x="12326" y="81"/>
                  </a:lnTo>
                  <a:lnTo>
                    <a:pt x="12285" y="41"/>
                  </a:lnTo>
                  <a:lnTo>
                    <a:pt x="1224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" name="Google Shape;282;p33"/>
            <p:cNvSpPr/>
            <p:nvPr/>
          </p:nvSpPr>
          <p:spPr>
            <a:xfrm>
              <a:off x="2756975" y="1978375"/>
              <a:ext cx="183075" cy="133225"/>
            </a:xfrm>
            <a:custGeom>
              <a:rect b="b" l="l" r="r" t="t"/>
              <a:pathLst>
                <a:path extrusionOk="0" h="5329" w="7323">
                  <a:moveTo>
                    <a:pt x="5980" y="366"/>
                  </a:moveTo>
                  <a:lnTo>
                    <a:pt x="6306" y="407"/>
                  </a:lnTo>
                  <a:lnTo>
                    <a:pt x="6428" y="407"/>
                  </a:lnTo>
                  <a:lnTo>
                    <a:pt x="6550" y="488"/>
                  </a:lnTo>
                  <a:lnTo>
                    <a:pt x="6672" y="569"/>
                  </a:lnTo>
                  <a:lnTo>
                    <a:pt x="6753" y="651"/>
                  </a:lnTo>
                  <a:lnTo>
                    <a:pt x="6834" y="814"/>
                  </a:lnTo>
                  <a:lnTo>
                    <a:pt x="6875" y="936"/>
                  </a:lnTo>
                  <a:lnTo>
                    <a:pt x="6956" y="1302"/>
                  </a:lnTo>
                  <a:lnTo>
                    <a:pt x="6916" y="1586"/>
                  </a:lnTo>
                  <a:lnTo>
                    <a:pt x="6834" y="1912"/>
                  </a:lnTo>
                  <a:lnTo>
                    <a:pt x="6672" y="2197"/>
                  </a:lnTo>
                  <a:lnTo>
                    <a:pt x="6468" y="2522"/>
                  </a:lnTo>
                  <a:lnTo>
                    <a:pt x="6184" y="2766"/>
                  </a:lnTo>
                  <a:lnTo>
                    <a:pt x="5858" y="3010"/>
                  </a:lnTo>
                  <a:lnTo>
                    <a:pt x="5533" y="3213"/>
                  </a:lnTo>
                  <a:lnTo>
                    <a:pt x="4841" y="3580"/>
                  </a:lnTo>
                  <a:lnTo>
                    <a:pt x="4109" y="3864"/>
                  </a:lnTo>
                  <a:lnTo>
                    <a:pt x="3092" y="4271"/>
                  </a:lnTo>
                  <a:lnTo>
                    <a:pt x="2075" y="4637"/>
                  </a:lnTo>
                  <a:lnTo>
                    <a:pt x="1709" y="4800"/>
                  </a:lnTo>
                  <a:lnTo>
                    <a:pt x="1180" y="4963"/>
                  </a:lnTo>
                  <a:lnTo>
                    <a:pt x="692" y="4963"/>
                  </a:lnTo>
                  <a:lnTo>
                    <a:pt x="530" y="4881"/>
                  </a:lnTo>
                  <a:lnTo>
                    <a:pt x="448" y="4840"/>
                  </a:lnTo>
                  <a:lnTo>
                    <a:pt x="408" y="4759"/>
                  </a:lnTo>
                  <a:lnTo>
                    <a:pt x="367" y="4637"/>
                  </a:lnTo>
                  <a:lnTo>
                    <a:pt x="367" y="4515"/>
                  </a:lnTo>
                  <a:lnTo>
                    <a:pt x="448" y="4312"/>
                  </a:lnTo>
                  <a:lnTo>
                    <a:pt x="570" y="4108"/>
                  </a:lnTo>
                  <a:lnTo>
                    <a:pt x="733" y="3946"/>
                  </a:lnTo>
                  <a:lnTo>
                    <a:pt x="1384" y="3335"/>
                  </a:lnTo>
                  <a:lnTo>
                    <a:pt x="2075" y="2685"/>
                  </a:lnTo>
                  <a:lnTo>
                    <a:pt x="2848" y="2034"/>
                  </a:lnTo>
                  <a:lnTo>
                    <a:pt x="3621" y="1424"/>
                  </a:lnTo>
                  <a:lnTo>
                    <a:pt x="4068" y="1180"/>
                  </a:lnTo>
                  <a:lnTo>
                    <a:pt x="4475" y="936"/>
                  </a:lnTo>
                  <a:lnTo>
                    <a:pt x="4841" y="732"/>
                  </a:lnTo>
                  <a:lnTo>
                    <a:pt x="5207" y="569"/>
                  </a:lnTo>
                  <a:lnTo>
                    <a:pt x="5614" y="447"/>
                  </a:lnTo>
                  <a:lnTo>
                    <a:pt x="5980" y="366"/>
                  </a:lnTo>
                  <a:close/>
                  <a:moveTo>
                    <a:pt x="6021" y="0"/>
                  </a:moveTo>
                  <a:lnTo>
                    <a:pt x="5614" y="81"/>
                  </a:lnTo>
                  <a:lnTo>
                    <a:pt x="5207" y="203"/>
                  </a:lnTo>
                  <a:lnTo>
                    <a:pt x="4841" y="366"/>
                  </a:lnTo>
                  <a:lnTo>
                    <a:pt x="4353" y="569"/>
                  </a:lnTo>
                  <a:lnTo>
                    <a:pt x="3865" y="854"/>
                  </a:lnTo>
                  <a:lnTo>
                    <a:pt x="3377" y="1180"/>
                  </a:lnTo>
                  <a:lnTo>
                    <a:pt x="2930" y="1505"/>
                  </a:lnTo>
                  <a:lnTo>
                    <a:pt x="2035" y="2237"/>
                  </a:lnTo>
                  <a:lnTo>
                    <a:pt x="1180" y="2969"/>
                  </a:lnTo>
                  <a:lnTo>
                    <a:pt x="814" y="3295"/>
                  </a:lnTo>
                  <a:lnTo>
                    <a:pt x="448" y="3702"/>
                  </a:lnTo>
                  <a:lnTo>
                    <a:pt x="245" y="3905"/>
                  </a:lnTo>
                  <a:lnTo>
                    <a:pt x="123" y="4108"/>
                  </a:lnTo>
                  <a:lnTo>
                    <a:pt x="42" y="4352"/>
                  </a:lnTo>
                  <a:lnTo>
                    <a:pt x="1" y="4596"/>
                  </a:lnTo>
                  <a:lnTo>
                    <a:pt x="42" y="4840"/>
                  </a:lnTo>
                  <a:lnTo>
                    <a:pt x="164" y="5044"/>
                  </a:lnTo>
                  <a:lnTo>
                    <a:pt x="326" y="5207"/>
                  </a:lnTo>
                  <a:lnTo>
                    <a:pt x="530" y="5288"/>
                  </a:lnTo>
                  <a:lnTo>
                    <a:pt x="774" y="5329"/>
                  </a:lnTo>
                  <a:lnTo>
                    <a:pt x="1018" y="5329"/>
                  </a:lnTo>
                  <a:lnTo>
                    <a:pt x="1262" y="5288"/>
                  </a:lnTo>
                  <a:lnTo>
                    <a:pt x="1465" y="5247"/>
                  </a:lnTo>
                  <a:lnTo>
                    <a:pt x="2157" y="5003"/>
                  </a:lnTo>
                  <a:lnTo>
                    <a:pt x="2848" y="4759"/>
                  </a:lnTo>
                  <a:lnTo>
                    <a:pt x="4139" y="4266"/>
                  </a:lnTo>
                  <a:lnTo>
                    <a:pt x="4139" y="4266"/>
                  </a:lnTo>
                  <a:lnTo>
                    <a:pt x="4150" y="4271"/>
                  </a:lnTo>
                  <a:lnTo>
                    <a:pt x="4231" y="4230"/>
                  </a:lnTo>
                  <a:lnTo>
                    <a:pt x="4963" y="3905"/>
                  </a:lnTo>
                  <a:lnTo>
                    <a:pt x="5696" y="3539"/>
                  </a:lnTo>
                  <a:lnTo>
                    <a:pt x="6021" y="3335"/>
                  </a:lnTo>
                  <a:lnTo>
                    <a:pt x="6346" y="3091"/>
                  </a:lnTo>
                  <a:lnTo>
                    <a:pt x="6672" y="2847"/>
                  </a:lnTo>
                  <a:lnTo>
                    <a:pt x="6916" y="2522"/>
                  </a:lnTo>
                  <a:lnTo>
                    <a:pt x="7119" y="2197"/>
                  </a:lnTo>
                  <a:lnTo>
                    <a:pt x="7241" y="1871"/>
                  </a:lnTo>
                  <a:lnTo>
                    <a:pt x="7323" y="1505"/>
                  </a:lnTo>
                  <a:lnTo>
                    <a:pt x="7323" y="1098"/>
                  </a:lnTo>
                  <a:lnTo>
                    <a:pt x="7201" y="732"/>
                  </a:lnTo>
                  <a:lnTo>
                    <a:pt x="7119" y="569"/>
                  </a:lnTo>
                  <a:lnTo>
                    <a:pt x="7038" y="407"/>
                  </a:lnTo>
                  <a:lnTo>
                    <a:pt x="6916" y="285"/>
                  </a:lnTo>
                  <a:lnTo>
                    <a:pt x="6794" y="163"/>
                  </a:lnTo>
                  <a:lnTo>
                    <a:pt x="6631" y="81"/>
                  </a:lnTo>
                  <a:lnTo>
                    <a:pt x="6428" y="41"/>
                  </a:lnTo>
                  <a:lnTo>
                    <a:pt x="622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83" name="Google Shape;283;p33"/>
          <p:cNvSpPr/>
          <p:nvPr/>
        </p:nvSpPr>
        <p:spPr>
          <a:xfrm>
            <a:off x="192328" y="1728397"/>
            <a:ext cx="85704" cy="85658"/>
          </a:xfrm>
          <a:custGeom>
            <a:rect b="b" l="l" r="r" t="t"/>
            <a:pathLst>
              <a:path extrusionOk="0" h="1872" w="1873">
                <a:moveTo>
                  <a:pt x="733" y="1"/>
                </a:moveTo>
                <a:lnTo>
                  <a:pt x="489" y="82"/>
                </a:lnTo>
                <a:lnTo>
                  <a:pt x="245" y="245"/>
                </a:lnTo>
                <a:lnTo>
                  <a:pt x="82" y="448"/>
                </a:lnTo>
                <a:lnTo>
                  <a:pt x="1" y="692"/>
                </a:lnTo>
                <a:lnTo>
                  <a:pt x="1" y="936"/>
                </a:lnTo>
                <a:lnTo>
                  <a:pt x="42" y="1221"/>
                </a:lnTo>
                <a:lnTo>
                  <a:pt x="123" y="1424"/>
                </a:lnTo>
                <a:lnTo>
                  <a:pt x="245" y="1546"/>
                </a:lnTo>
                <a:lnTo>
                  <a:pt x="367" y="1668"/>
                </a:lnTo>
                <a:lnTo>
                  <a:pt x="489" y="1750"/>
                </a:lnTo>
                <a:lnTo>
                  <a:pt x="611" y="1831"/>
                </a:lnTo>
                <a:lnTo>
                  <a:pt x="774" y="1872"/>
                </a:lnTo>
                <a:lnTo>
                  <a:pt x="1099" y="1872"/>
                </a:lnTo>
                <a:lnTo>
                  <a:pt x="1262" y="1831"/>
                </a:lnTo>
                <a:lnTo>
                  <a:pt x="1384" y="1791"/>
                </a:lnTo>
                <a:lnTo>
                  <a:pt x="1506" y="1709"/>
                </a:lnTo>
                <a:lnTo>
                  <a:pt x="1628" y="1587"/>
                </a:lnTo>
                <a:lnTo>
                  <a:pt x="1750" y="1465"/>
                </a:lnTo>
                <a:lnTo>
                  <a:pt x="1831" y="1302"/>
                </a:lnTo>
                <a:lnTo>
                  <a:pt x="1872" y="1140"/>
                </a:lnTo>
                <a:lnTo>
                  <a:pt x="1872" y="977"/>
                </a:lnTo>
                <a:lnTo>
                  <a:pt x="1872" y="774"/>
                </a:lnTo>
                <a:lnTo>
                  <a:pt x="1791" y="652"/>
                </a:lnTo>
                <a:lnTo>
                  <a:pt x="1750" y="489"/>
                </a:lnTo>
                <a:lnTo>
                  <a:pt x="1669" y="367"/>
                </a:lnTo>
                <a:lnTo>
                  <a:pt x="1547" y="245"/>
                </a:lnTo>
                <a:lnTo>
                  <a:pt x="1303" y="82"/>
                </a:lnTo>
                <a:lnTo>
                  <a:pt x="977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4" name="Google Shape;284;p33"/>
          <p:cNvSpPr/>
          <p:nvPr/>
        </p:nvSpPr>
        <p:spPr>
          <a:xfrm>
            <a:off x="8779428" y="3574872"/>
            <a:ext cx="85704" cy="85658"/>
          </a:xfrm>
          <a:custGeom>
            <a:rect b="b" l="l" r="r" t="t"/>
            <a:pathLst>
              <a:path extrusionOk="0" h="1872" w="1873">
                <a:moveTo>
                  <a:pt x="733" y="1"/>
                </a:moveTo>
                <a:lnTo>
                  <a:pt x="489" y="82"/>
                </a:lnTo>
                <a:lnTo>
                  <a:pt x="245" y="245"/>
                </a:lnTo>
                <a:lnTo>
                  <a:pt x="82" y="448"/>
                </a:lnTo>
                <a:lnTo>
                  <a:pt x="1" y="692"/>
                </a:lnTo>
                <a:lnTo>
                  <a:pt x="1" y="936"/>
                </a:lnTo>
                <a:lnTo>
                  <a:pt x="42" y="1221"/>
                </a:lnTo>
                <a:lnTo>
                  <a:pt x="123" y="1424"/>
                </a:lnTo>
                <a:lnTo>
                  <a:pt x="245" y="1546"/>
                </a:lnTo>
                <a:lnTo>
                  <a:pt x="367" y="1668"/>
                </a:lnTo>
                <a:lnTo>
                  <a:pt x="489" y="1750"/>
                </a:lnTo>
                <a:lnTo>
                  <a:pt x="611" y="1831"/>
                </a:lnTo>
                <a:lnTo>
                  <a:pt x="774" y="1872"/>
                </a:lnTo>
                <a:lnTo>
                  <a:pt x="1099" y="1872"/>
                </a:lnTo>
                <a:lnTo>
                  <a:pt x="1262" y="1831"/>
                </a:lnTo>
                <a:lnTo>
                  <a:pt x="1384" y="1791"/>
                </a:lnTo>
                <a:lnTo>
                  <a:pt x="1506" y="1709"/>
                </a:lnTo>
                <a:lnTo>
                  <a:pt x="1628" y="1587"/>
                </a:lnTo>
                <a:lnTo>
                  <a:pt x="1750" y="1465"/>
                </a:lnTo>
                <a:lnTo>
                  <a:pt x="1831" y="1302"/>
                </a:lnTo>
                <a:lnTo>
                  <a:pt x="1872" y="1140"/>
                </a:lnTo>
                <a:lnTo>
                  <a:pt x="1872" y="977"/>
                </a:lnTo>
                <a:lnTo>
                  <a:pt x="1872" y="774"/>
                </a:lnTo>
                <a:lnTo>
                  <a:pt x="1791" y="652"/>
                </a:lnTo>
                <a:lnTo>
                  <a:pt x="1750" y="489"/>
                </a:lnTo>
                <a:lnTo>
                  <a:pt x="1669" y="367"/>
                </a:lnTo>
                <a:lnTo>
                  <a:pt x="1547" y="245"/>
                </a:lnTo>
                <a:lnTo>
                  <a:pt x="1303" y="82"/>
                </a:lnTo>
                <a:lnTo>
                  <a:pt x="977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5" name="Google Shape;285;p33"/>
          <p:cNvSpPr/>
          <p:nvPr/>
        </p:nvSpPr>
        <p:spPr>
          <a:xfrm>
            <a:off x="353529" y="3868042"/>
            <a:ext cx="85704" cy="85658"/>
          </a:xfrm>
          <a:custGeom>
            <a:rect b="b" l="l" r="r" t="t"/>
            <a:pathLst>
              <a:path extrusionOk="0" h="1872" w="1873">
                <a:moveTo>
                  <a:pt x="733" y="1"/>
                </a:moveTo>
                <a:lnTo>
                  <a:pt x="489" y="82"/>
                </a:lnTo>
                <a:lnTo>
                  <a:pt x="245" y="245"/>
                </a:lnTo>
                <a:lnTo>
                  <a:pt x="82" y="448"/>
                </a:lnTo>
                <a:lnTo>
                  <a:pt x="1" y="692"/>
                </a:lnTo>
                <a:lnTo>
                  <a:pt x="1" y="936"/>
                </a:lnTo>
                <a:lnTo>
                  <a:pt x="42" y="1180"/>
                </a:lnTo>
                <a:lnTo>
                  <a:pt x="123" y="1424"/>
                </a:lnTo>
                <a:lnTo>
                  <a:pt x="245" y="1546"/>
                </a:lnTo>
                <a:lnTo>
                  <a:pt x="367" y="1668"/>
                </a:lnTo>
                <a:lnTo>
                  <a:pt x="489" y="1750"/>
                </a:lnTo>
                <a:lnTo>
                  <a:pt x="611" y="1831"/>
                </a:lnTo>
                <a:lnTo>
                  <a:pt x="774" y="1872"/>
                </a:lnTo>
                <a:lnTo>
                  <a:pt x="1099" y="1872"/>
                </a:lnTo>
                <a:lnTo>
                  <a:pt x="1221" y="1831"/>
                </a:lnTo>
                <a:lnTo>
                  <a:pt x="1384" y="1750"/>
                </a:lnTo>
                <a:lnTo>
                  <a:pt x="1506" y="1668"/>
                </a:lnTo>
                <a:lnTo>
                  <a:pt x="1628" y="1587"/>
                </a:lnTo>
                <a:lnTo>
                  <a:pt x="1750" y="1465"/>
                </a:lnTo>
                <a:lnTo>
                  <a:pt x="1831" y="1302"/>
                </a:lnTo>
                <a:lnTo>
                  <a:pt x="1872" y="1140"/>
                </a:lnTo>
                <a:lnTo>
                  <a:pt x="1872" y="936"/>
                </a:lnTo>
                <a:lnTo>
                  <a:pt x="1831" y="774"/>
                </a:lnTo>
                <a:lnTo>
                  <a:pt x="1791" y="611"/>
                </a:lnTo>
                <a:lnTo>
                  <a:pt x="1750" y="489"/>
                </a:lnTo>
                <a:lnTo>
                  <a:pt x="1628" y="367"/>
                </a:lnTo>
                <a:lnTo>
                  <a:pt x="1547" y="245"/>
                </a:lnTo>
                <a:lnTo>
                  <a:pt x="1262" y="82"/>
                </a:lnTo>
                <a:lnTo>
                  <a:pt x="977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6" name="Google Shape;286;p33"/>
          <p:cNvSpPr/>
          <p:nvPr/>
        </p:nvSpPr>
        <p:spPr>
          <a:xfrm>
            <a:off x="4349721" y="4617688"/>
            <a:ext cx="152693" cy="154523"/>
          </a:xfrm>
          <a:custGeom>
            <a:rect b="b" l="l" r="r" t="t"/>
            <a:pathLst>
              <a:path extrusionOk="0" h="3377" w="3337">
                <a:moveTo>
                  <a:pt x="1506" y="0"/>
                </a:moveTo>
                <a:lnTo>
                  <a:pt x="1262" y="41"/>
                </a:lnTo>
                <a:lnTo>
                  <a:pt x="1018" y="122"/>
                </a:lnTo>
                <a:lnTo>
                  <a:pt x="774" y="204"/>
                </a:lnTo>
                <a:lnTo>
                  <a:pt x="570" y="366"/>
                </a:lnTo>
                <a:lnTo>
                  <a:pt x="408" y="529"/>
                </a:lnTo>
                <a:lnTo>
                  <a:pt x="245" y="692"/>
                </a:lnTo>
                <a:lnTo>
                  <a:pt x="164" y="895"/>
                </a:lnTo>
                <a:lnTo>
                  <a:pt x="82" y="1098"/>
                </a:lnTo>
                <a:lnTo>
                  <a:pt x="1" y="1342"/>
                </a:lnTo>
                <a:lnTo>
                  <a:pt x="1" y="1546"/>
                </a:lnTo>
                <a:lnTo>
                  <a:pt x="1" y="1790"/>
                </a:lnTo>
                <a:lnTo>
                  <a:pt x="1" y="1993"/>
                </a:lnTo>
                <a:lnTo>
                  <a:pt x="123" y="2319"/>
                </a:lnTo>
                <a:lnTo>
                  <a:pt x="245" y="2563"/>
                </a:lnTo>
                <a:lnTo>
                  <a:pt x="448" y="2807"/>
                </a:lnTo>
                <a:lnTo>
                  <a:pt x="692" y="3010"/>
                </a:lnTo>
                <a:lnTo>
                  <a:pt x="936" y="3173"/>
                </a:lnTo>
                <a:lnTo>
                  <a:pt x="1221" y="3295"/>
                </a:lnTo>
                <a:lnTo>
                  <a:pt x="1506" y="3376"/>
                </a:lnTo>
                <a:lnTo>
                  <a:pt x="1831" y="3376"/>
                </a:lnTo>
                <a:lnTo>
                  <a:pt x="2075" y="3336"/>
                </a:lnTo>
                <a:lnTo>
                  <a:pt x="2319" y="3254"/>
                </a:lnTo>
                <a:lnTo>
                  <a:pt x="2564" y="3173"/>
                </a:lnTo>
                <a:lnTo>
                  <a:pt x="2767" y="3010"/>
                </a:lnTo>
                <a:lnTo>
                  <a:pt x="2930" y="2847"/>
                </a:lnTo>
                <a:lnTo>
                  <a:pt x="3092" y="2685"/>
                </a:lnTo>
                <a:lnTo>
                  <a:pt x="3214" y="2441"/>
                </a:lnTo>
                <a:lnTo>
                  <a:pt x="3296" y="2197"/>
                </a:lnTo>
                <a:lnTo>
                  <a:pt x="3336" y="1912"/>
                </a:lnTo>
                <a:lnTo>
                  <a:pt x="3336" y="1627"/>
                </a:lnTo>
                <a:lnTo>
                  <a:pt x="3296" y="1342"/>
                </a:lnTo>
                <a:lnTo>
                  <a:pt x="3214" y="1098"/>
                </a:lnTo>
                <a:lnTo>
                  <a:pt x="3092" y="854"/>
                </a:lnTo>
                <a:lnTo>
                  <a:pt x="2930" y="610"/>
                </a:lnTo>
                <a:lnTo>
                  <a:pt x="2726" y="407"/>
                </a:lnTo>
                <a:lnTo>
                  <a:pt x="2482" y="244"/>
                </a:lnTo>
                <a:lnTo>
                  <a:pt x="2238" y="122"/>
                </a:lnTo>
                <a:lnTo>
                  <a:pt x="1994" y="41"/>
                </a:lnTo>
                <a:lnTo>
                  <a:pt x="175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7" name="Google Shape;287;p33"/>
          <p:cNvSpPr/>
          <p:nvPr/>
        </p:nvSpPr>
        <p:spPr>
          <a:xfrm>
            <a:off x="6850353" y="4772197"/>
            <a:ext cx="85704" cy="85658"/>
          </a:xfrm>
          <a:custGeom>
            <a:rect b="b" l="l" r="r" t="t"/>
            <a:pathLst>
              <a:path extrusionOk="0" h="1872" w="1873">
                <a:moveTo>
                  <a:pt x="733" y="1"/>
                </a:moveTo>
                <a:lnTo>
                  <a:pt x="489" y="82"/>
                </a:lnTo>
                <a:lnTo>
                  <a:pt x="245" y="245"/>
                </a:lnTo>
                <a:lnTo>
                  <a:pt x="82" y="448"/>
                </a:lnTo>
                <a:lnTo>
                  <a:pt x="1" y="692"/>
                </a:lnTo>
                <a:lnTo>
                  <a:pt x="1" y="936"/>
                </a:lnTo>
                <a:lnTo>
                  <a:pt x="42" y="1221"/>
                </a:lnTo>
                <a:lnTo>
                  <a:pt x="123" y="1424"/>
                </a:lnTo>
                <a:lnTo>
                  <a:pt x="245" y="1546"/>
                </a:lnTo>
                <a:lnTo>
                  <a:pt x="367" y="1668"/>
                </a:lnTo>
                <a:lnTo>
                  <a:pt x="489" y="1750"/>
                </a:lnTo>
                <a:lnTo>
                  <a:pt x="611" y="1831"/>
                </a:lnTo>
                <a:lnTo>
                  <a:pt x="774" y="1872"/>
                </a:lnTo>
                <a:lnTo>
                  <a:pt x="1099" y="1872"/>
                </a:lnTo>
                <a:lnTo>
                  <a:pt x="1262" y="1831"/>
                </a:lnTo>
                <a:lnTo>
                  <a:pt x="1384" y="1791"/>
                </a:lnTo>
                <a:lnTo>
                  <a:pt x="1506" y="1709"/>
                </a:lnTo>
                <a:lnTo>
                  <a:pt x="1628" y="1587"/>
                </a:lnTo>
                <a:lnTo>
                  <a:pt x="1750" y="1465"/>
                </a:lnTo>
                <a:lnTo>
                  <a:pt x="1831" y="1302"/>
                </a:lnTo>
                <a:lnTo>
                  <a:pt x="1872" y="1140"/>
                </a:lnTo>
                <a:lnTo>
                  <a:pt x="1872" y="977"/>
                </a:lnTo>
                <a:lnTo>
                  <a:pt x="1872" y="774"/>
                </a:lnTo>
                <a:lnTo>
                  <a:pt x="1791" y="652"/>
                </a:lnTo>
                <a:lnTo>
                  <a:pt x="1750" y="489"/>
                </a:lnTo>
                <a:lnTo>
                  <a:pt x="1669" y="367"/>
                </a:lnTo>
                <a:lnTo>
                  <a:pt x="1547" y="245"/>
                </a:lnTo>
                <a:lnTo>
                  <a:pt x="1303" y="82"/>
                </a:lnTo>
                <a:lnTo>
                  <a:pt x="977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8" name="Google Shape;288;p33"/>
          <p:cNvSpPr/>
          <p:nvPr/>
        </p:nvSpPr>
        <p:spPr>
          <a:xfrm>
            <a:off x="2463266" y="4739422"/>
            <a:ext cx="85704" cy="85658"/>
          </a:xfrm>
          <a:custGeom>
            <a:rect b="b" l="l" r="r" t="t"/>
            <a:pathLst>
              <a:path extrusionOk="0" h="1872" w="1873">
                <a:moveTo>
                  <a:pt x="733" y="1"/>
                </a:moveTo>
                <a:lnTo>
                  <a:pt x="489" y="82"/>
                </a:lnTo>
                <a:lnTo>
                  <a:pt x="245" y="245"/>
                </a:lnTo>
                <a:lnTo>
                  <a:pt x="82" y="448"/>
                </a:lnTo>
                <a:lnTo>
                  <a:pt x="1" y="692"/>
                </a:lnTo>
                <a:lnTo>
                  <a:pt x="1" y="936"/>
                </a:lnTo>
                <a:lnTo>
                  <a:pt x="42" y="1221"/>
                </a:lnTo>
                <a:lnTo>
                  <a:pt x="123" y="1424"/>
                </a:lnTo>
                <a:lnTo>
                  <a:pt x="245" y="1546"/>
                </a:lnTo>
                <a:lnTo>
                  <a:pt x="367" y="1668"/>
                </a:lnTo>
                <a:lnTo>
                  <a:pt x="489" y="1750"/>
                </a:lnTo>
                <a:lnTo>
                  <a:pt x="611" y="1831"/>
                </a:lnTo>
                <a:lnTo>
                  <a:pt x="774" y="1872"/>
                </a:lnTo>
                <a:lnTo>
                  <a:pt x="1099" y="1872"/>
                </a:lnTo>
                <a:lnTo>
                  <a:pt x="1262" y="1831"/>
                </a:lnTo>
                <a:lnTo>
                  <a:pt x="1384" y="1791"/>
                </a:lnTo>
                <a:lnTo>
                  <a:pt x="1506" y="1709"/>
                </a:lnTo>
                <a:lnTo>
                  <a:pt x="1628" y="1587"/>
                </a:lnTo>
                <a:lnTo>
                  <a:pt x="1750" y="1465"/>
                </a:lnTo>
                <a:lnTo>
                  <a:pt x="1831" y="1302"/>
                </a:lnTo>
                <a:lnTo>
                  <a:pt x="1872" y="1140"/>
                </a:lnTo>
                <a:lnTo>
                  <a:pt x="1872" y="977"/>
                </a:lnTo>
                <a:lnTo>
                  <a:pt x="1872" y="774"/>
                </a:lnTo>
                <a:lnTo>
                  <a:pt x="1791" y="652"/>
                </a:lnTo>
                <a:lnTo>
                  <a:pt x="1750" y="489"/>
                </a:lnTo>
                <a:lnTo>
                  <a:pt x="1669" y="367"/>
                </a:lnTo>
                <a:lnTo>
                  <a:pt x="1547" y="245"/>
                </a:lnTo>
                <a:lnTo>
                  <a:pt x="1303" y="82"/>
                </a:lnTo>
                <a:lnTo>
                  <a:pt x="977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8" Type="http://schemas.openxmlformats.org/officeDocument/2006/relationships/slideLayout" Target="../slideLayouts/slideLayout28.xml"/><Relationship Id="rId27" Type="http://schemas.openxmlformats.org/officeDocument/2006/relationships/slideLayout" Target="../slideLayouts/slideLayout27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29" Type="http://schemas.openxmlformats.org/officeDocument/2006/relationships/slideLayout" Target="../slideLayouts/slideLayout29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31" Type="http://schemas.openxmlformats.org/officeDocument/2006/relationships/slideLayout" Target="../slideLayouts/slideLayout31.xml"/><Relationship Id="rId30" Type="http://schemas.openxmlformats.org/officeDocument/2006/relationships/slideLayout" Target="../slideLayouts/slideLayout30.xml"/><Relationship Id="rId11" Type="http://schemas.openxmlformats.org/officeDocument/2006/relationships/slideLayout" Target="../slideLayouts/slideLayout11.xml"/><Relationship Id="rId33" Type="http://schemas.openxmlformats.org/officeDocument/2006/relationships/theme" Target="../theme/theme2.xml"/><Relationship Id="rId10" Type="http://schemas.openxmlformats.org/officeDocument/2006/relationships/slideLayout" Target="../slideLayouts/slideLayout10.xml"/><Relationship Id="rId32" Type="http://schemas.openxmlformats.org/officeDocument/2006/relationships/slideLayout" Target="../slideLayouts/slideLayout32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 Vietnam Pro"/>
              <a:buNone/>
              <a:defRPr b="1" sz="30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 Vietnam Pro"/>
              <a:buNone/>
              <a:defRPr b="1" sz="30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 Vietnam Pro"/>
              <a:buNone/>
              <a:defRPr b="1" sz="30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 Vietnam Pro"/>
              <a:buNone/>
              <a:defRPr b="1" sz="30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 Vietnam Pro"/>
              <a:buNone/>
              <a:defRPr b="1" sz="30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 Vietnam Pro"/>
              <a:buNone/>
              <a:defRPr b="1" sz="30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 Vietnam Pro"/>
              <a:buNone/>
              <a:defRPr b="1" sz="30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 Vietnam Pro"/>
              <a:buNone/>
              <a:defRPr b="1" sz="30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 Vietnam Pro"/>
              <a:buNone/>
              <a:defRPr b="1" sz="30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713225" y="1152475"/>
            <a:ext cx="77175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e Vietnam Pro"/>
              <a:buChar char="●"/>
              <a:defRPr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defRPr>
            </a:lvl1pPr>
            <a:lvl2pPr indent="-317500" lvl="1" marL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e Vietnam Pro"/>
              <a:buChar char="○"/>
              <a:defRPr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defRPr>
            </a:lvl2pPr>
            <a:lvl3pPr indent="-317500" lvl="2" marL="1371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e Vietnam Pro"/>
              <a:buChar char="■"/>
              <a:defRPr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defRPr>
            </a:lvl3pPr>
            <a:lvl4pPr indent="-317500" lvl="3" marL="1828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e Vietnam Pro"/>
              <a:buChar char="●"/>
              <a:defRPr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defRPr>
            </a:lvl4pPr>
            <a:lvl5pPr indent="-317500" lvl="4" marL="22860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e Vietnam Pro"/>
              <a:buChar char="○"/>
              <a:defRPr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defRPr>
            </a:lvl5pPr>
            <a:lvl6pPr indent="-317500" lvl="5" marL="2743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e Vietnam Pro"/>
              <a:buChar char="■"/>
              <a:defRPr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defRPr>
            </a:lvl6pPr>
            <a:lvl7pPr indent="-317500" lvl="6" marL="3200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e Vietnam Pro"/>
              <a:buChar char="●"/>
              <a:defRPr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defRPr>
            </a:lvl7pPr>
            <a:lvl8pPr indent="-317500" lvl="7" marL="3657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e Vietnam Pro"/>
              <a:buChar char="○"/>
              <a:defRPr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defRPr>
            </a:lvl8pPr>
            <a:lvl9pPr indent="-317500" lvl="8" marL="411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e Vietnam Pro"/>
              <a:buChar char="■"/>
              <a:defRPr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  <p:sldLayoutId id="2147483675" r:id="rId28"/>
    <p:sldLayoutId id="2147483676" r:id="rId29"/>
    <p:sldLayoutId id="2147483677" r:id="rId30"/>
    <p:sldLayoutId id="2147483678" r:id="rId31"/>
    <p:sldLayoutId id="2147483679" r:id="rId32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7.jpg"/><Relationship Id="rId4" Type="http://schemas.openxmlformats.org/officeDocument/2006/relationships/image" Target="../media/image4.png"/><Relationship Id="rId5" Type="http://schemas.openxmlformats.org/officeDocument/2006/relationships/image" Target="../media/image3.jpg"/><Relationship Id="rId6" Type="http://schemas.openxmlformats.org/officeDocument/2006/relationships/image" Target="../media/image12.jp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5.pn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21.jp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21.jpg"/><Relationship Id="rId4" Type="http://schemas.openxmlformats.org/officeDocument/2006/relationships/image" Target="../media/image5.pn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8.xml"/><Relationship Id="rId3" Type="http://schemas.openxmlformats.org/officeDocument/2006/relationships/comments" Target="../comments/comment1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8.pn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6.pn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6.png"/><Relationship Id="rId4" Type="http://schemas.openxmlformats.org/officeDocument/2006/relationships/image" Target="../media/image8.pn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4.xml"/><Relationship Id="rId3" Type="http://schemas.openxmlformats.org/officeDocument/2006/relationships/image" Target="../media/image2.pn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5.xml"/><Relationship Id="rId3" Type="http://schemas.openxmlformats.org/officeDocument/2006/relationships/image" Target="../media/image5.png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6.xml"/><Relationship Id="rId3" Type="http://schemas.openxmlformats.org/officeDocument/2006/relationships/image" Target="../media/image8.png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1.xml"/><Relationship Id="rId3" Type="http://schemas.openxmlformats.org/officeDocument/2006/relationships/image" Target="../media/image11.png"/><Relationship Id="rId4" Type="http://schemas.openxmlformats.org/officeDocument/2006/relationships/image" Target="../media/image9.png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22.xml"/><Relationship Id="rId3" Type="http://schemas.openxmlformats.org/officeDocument/2006/relationships/image" Target="../media/image10.png"/><Relationship Id="rId4" Type="http://schemas.openxmlformats.org/officeDocument/2006/relationships/image" Target="../media/image15.png"/><Relationship Id="rId5" Type="http://schemas.openxmlformats.org/officeDocument/2006/relationships/image" Target="../media/image17.png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5.xml"/><Relationship Id="rId3" Type="http://schemas.openxmlformats.org/officeDocument/2006/relationships/image" Target="../media/image14.jpg"/><Relationship Id="rId4" Type="http://schemas.openxmlformats.org/officeDocument/2006/relationships/image" Target="../media/image13.jpg"/><Relationship Id="rId5" Type="http://schemas.openxmlformats.org/officeDocument/2006/relationships/image" Target="../media/image18.jpg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26.xml"/><Relationship Id="rId3" Type="http://schemas.openxmlformats.org/officeDocument/2006/relationships/image" Target="../media/image10.png"/><Relationship Id="rId4" Type="http://schemas.openxmlformats.org/officeDocument/2006/relationships/image" Target="../media/image15.png"/><Relationship Id="rId5" Type="http://schemas.openxmlformats.org/officeDocument/2006/relationships/image" Target="../media/image17.png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9.xml"/><Relationship Id="rId3" Type="http://schemas.openxmlformats.org/officeDocument/2006/relationships/image" Target="../media/image19.png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30.xml"/><Relationship Id="rId3" Type="http://schemas.openxmlformats.org/officeDocument/2006/relationships/image" Target="../media/image23.jpg"/><Relationship Id="rId4" Type="http://schemas.openxmlformats.org/officeDocument/2006/relationships/image" Target="../media/image22.jpg"/><Relationship Id="rId5" Type="http://schemas.openxmlformats.org/officeDocument/2006/relationships/image" Target="../media/image27.jpg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31.xml"/><Relationship Id="rId3" Type="http://schemas.openxmlformats.org/officeDocument/2006/relationships/image" Target="../media/image10.png"/><Relationship Id="rId4" Type="http://schemas.openxmlformats.org/officeDocument/2006/relationships/image" Target="../media/image15.png"/><Relationship Id="rId5" Type="http://schemas.openxmlformats.org/officeDocument/2006/relationships/image" Target="../media/image17.png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33.xml"/><Relationship Id="rId3" Type="http://schemas.openxmlformats.org/officeDocument/2006/relationships/image" Target="../media/image28.png"/><Relationship Id="rId4" Type="http://schemas.openxmlformats.org/officeDocument/2006/relationships/image" Target="../media/image25.png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4.xml"/><Relationship Id="rId3" Type="http://schemas.openxmlformats.org/officeDocument/2006/relationships/image" Target="../media/image16.png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6.xml"/><Relationship Id="rId3" Type="http://schemas.openxmlformats.org/officeDocument/2006/relationships/image" Target="../media/image2.png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0.xml"/><Relationship Id="rId2" Type="http://schemas.openxmlformats.org/officeDocument/2006/relationships/notesSlide" Target="../notesSlides/notesSlide37.xml"/><Relationship Id="rId3" Type="http://schemas.openxmlformats.org/officeDocument/2006/relationships/image" Target="../media/image5.png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38.xml"/><Relationship Id="rId3" Type="http://schemas.openxmlformats.org/officeDocument/2006/relationships/image" Target="../media/image8.png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39.xml"/><Relationship Id="rId3" Type="http://schemas.openxmlformats.org/officeDocument/2006/relationships/image" Target="../media/image24.png"/><Relationship Id="rId4" Type="http://schemas.openxmlformats.org/officeDocument/2006/relationships/image" Target="../media/image26.png"/><Relationship Id="rId5" Type="http://schemas.openxmlformats.org/officeDocument/2006/relationships/image" Target="../media/image20.png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40.xm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92" name="Shape 2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3" name="Google Shape;293;p34"/>
          <p:cNvGrpSpPr/>
          <p:nvPr/>
        </p:nvGrpSpPr>
        <p:grpSpPr>
          <a:xfrm>
            <a:off x="-1192610" y="2042924"/>
            <a:ext cx="11398685" cy="3105578"/>
            <a:chOff x="-1192610" y="2042924"/>
            <a:chExt cx="11398685" cy="3105578"/>
          </a:xfrm>
        </p:grpSpPr>
        <p:sp>
          <p:nvSpPr>
            <p:cNvPr id="294" name="Google Shape;294;p34"/>
            <p:cNvSpPr/>
            <p:nvPr/>
          </p:nvSpPr>
          <p:spPr>
            <a:xfrm>
              <a:off x="-1192610" y="2042924"/>
              <a:ext cx="3471831" cy="3105578"/>
            </a:xfrm>
            <a:custGeom>
              <a:rect b="b" l="l" r="r" t="t"/>
              <a:pathLst>
                <a:path extrusionOk="0" h="21589" w="19927">
                  <a:moveTo>
                    <a:pt x="3660" y="5"/>
                  </a:moveTo>
                  <a:cubicBezTo>
                    <a:pt x="3659" y="6"/>
                    <a:pt x="3659" y="7"/>
                    <a:pt x="3658" y="7"/>
                  </a:cubicBezTo>
                  <a:lnTo>
                    <a:pt x="3658" y="7"/>
                  </a:lnTo>
                  <a:cubicBezTo>
                    <a:pt x="3658" y="7"/>
                    <a:pt x="3659" y="6"/>
                    <a:pt x="3660" y="5"/>
                  </a:cubicBezTo>
                  <a:close/>
                  <a:moveTo>
                    <a:pt x="1515" y="323"/>
                  </a:moveTo>
                  <a:lnTo>
                    <a:pt x="1515" y="323"/>
                  </a:lnTo>
                  <a:cubicBezTo>
                    <a:pt x="1481" y="346"/>
                    <a:pt x="1447" y="357"/>
                    <a:pt x="1407" y="357"/>
                  </a:cubicBezTo>
                  <a:cubicBezTo>
                    <a:pt x="1423" y="357"/>
                    <a:pt x="1453" y="366"/>
                    <a:pt x="1471" y="372"/>
                  </a:cubicBezTo>
                  <a:lnTo>
                    <a:pt x="1471" y="372"/>
                  </a:lnTo>
                  <a:cubicBezTo>
                    <a:pt x="1482" y="356"/>
                    <a:pt x="1504" y="334"/>
                    <a:pt x="1515" y="323"/>
                  </a:cubicBezTo>
                  <a:close/>
                  <a:moveTo>
                    <a:pt x="1471" y="372"/>
                  </a:moveTo>
                  <a:cubicBezTo>
                    <a:pt x="1470" y="373"/>
                    <a:pt x="1470" y="373"/>
                    <a:pt x="1470" y="374"/>
                  </a:cubicBezTo>
                  <a:cubicBezTo>
                    <a:pt x="1472" y="374"/>
                    <a:pt x="1473" y="374"/>
                    <a:pt x="1475" y="374"/>
                  </a:cubicBezTo>
                  <a:lnTo>
                    <a:pt x="1475" y="374"/>
                  </a:lnTo>
                  <a:cubicBezTo>
                    <a:pt x="1475" y="374"/>
                    <a:pt x="1475" y="374"/>
                    <a:pt x="1475" y="374"/>
                  </a:cubicBezTo>
                  <a:cubicBezTo>
                    <a:pt x="1474" y="373"/>
                    <a:pt x="1472" y="373"/>
                    <a:pt x="1471" y="372"/>
                  </a:cubicBezTo>
                  <a:close/>
                  <a:moveTo>
                    <a:pt x="3448" y="0"/>
                  </a:moveTo>
                  <a:cubicBezTo>
                    <a:pt x="3432" y="0"/>
                    <a:pt x="3417" y="23"/>
                    <a:pt x="3399" y="28"/>
                  </a:cubicBezTo>
                  <a:cubicBezTo>
                    <a:pt x="3388" y="27"/>
                    <a:pt x="3378" y="27"/>
                    <a:pt x="3368" y="27"/>
                  </a:cubicBezTo>
                  <a:cubicBezTo>
                    <a:pt x="3309" y="27"/>
                    <a:pt x="3262" y="43"/>
                    <a:pt x="3223" y="96"/>
                  </a:cubicBezTo>
                  <a:cubicBezTo>
                    <a:pt x="3217" y="79"/>
                    <a:pt x="3217" y="56"/>
                    <a:pt x="3217" y="45"/>
                  </a:cubicBezTo>
                  <a:cubicBezTo>
                    <a:pt x="3212" y="56"/>
                    <a:pt x="3200" y="79"/>
                    <a:pt x="3195" y="96"/>
                  </a:cubicBezTo>
                  <a:cubicBezTo>
                    <a:pt x="3178" y="83"/>
                    <a:pt x="3161" y="55"/>
                    <a:pt x="3142" y="55"/>
                  </a:cubicBezTo>
                  <a:cubicBezTo>
                    <a:pt x="3135" y="55"/>
                    <a:pt x="3128" y="59"/>
                    <a:pt x="3121" y="68"/>
                  </a:cubicBezTo>
                  <a:cubicBezTo>
                    <a:pt x="3075" y="68"/>
                    <a:pt x="3030" y="62"/>
                    <a:pt x="2985" y="62"/>
                  </a:cubicBezTo>
                  <a:cubicBezTo>
                    <a:pt x="3030" y="90"/>
                    <a:pt x="3081" y="102"/>
                    <a:pt x="3132" y="107"/>
                  </a:cubicBezTo>
                  <a:cubicBezTo>
                    <a:pt x="3138" y="96"/>
                    <a:pt x="3138" y="73"/>
                    <a:pt x="3144" y="62"/>
                  </a:cubicBezTo>
                  <a:cubicBezTo>
                    <a:pt x="3158" y="88"/>
                    <a:pt x="3176" y="104"/>
                    <a:pt x="3199" y="104"/>
                  </a:cubicBezTo>
                  <a:cubicBezTo>
                    <a:pt x="3211" y="104"/>
                    <a:pt x="3224" y="100"/>
                    <a:pt x="3240" y="90"/>
                  </a:cubicBezTo>
                  <a:lnTo>
                    <a:pt x="3240" y="90"/>
                  </a:lnTo>
                  <a:lnTo>
                    <a:pt x="3234" y="130"/>
                  </a:lnTo>
                  <a:cubicBezTo>
                    <a:pt x="3251" y="90"/>
                    <a:pt x="3280" y="62"/>
                    <a:pt x="3319" y="33"/>
                  </a:cubicBezTo>
                  <a:cubicBezTo>
                    <a:pt x="3370" y="62"/>
                    <a:pt x="3382" y="119"/>
                    <a:pt x="3393" y="170"/>
                  </a:cubicBezTo>
                  <a:cubicBezTo>
                    <a:pt x="3439" y="181"/>
                    <a:pt x="3490" y="187"/>
                    <a:pt x="3535" y="192"/>
                  </a:cubicBezTo>
                  <a:cubicBezTo>
                    <a:pt x="3280" y="209"/>
                    <a:pt x="3024" y="221"/>
                    <a:pt x="2769" y="221"/>
                  </a:cubicBezTo>
                  <a:cubicBezTo>
                    <a:pt x="2780" y="209"/>
                    <a:pt x="2792" y="192"/>
                    <a:pt x="2803" y="181"/>
                  </a:cubicBezTo>
                  <a:lnTo>
                    <a:pt x="2780" y="181"/>
                  </a:lnTo>
                  <a:cubicBezTo>
                    <a:pt x="2772" y="213"/>
                    <a:pt x="2756" y="233"/>
                    <a:pt x="2732" y="233"/>
                  </a:cubicBezTo>
                  <a:cubicBezTo>
                    <a:pt x="2721" y="233"/>
                    <a:pt x="2709" y="229"/>
                    <a:pt x="2695" y="221"/>
                  </a:cubicBezTo>
                  <a:cubicBezTo>
                    <a:pt x="2707" y="209"/>
                    <a:pt x="2735" y="192"/>
                    <a:pt x="2746" y="187"/>
                  </a:cubicBezTo>
                  <a:cubicBezTo>
                    <a:pt x="2729" y="187"/>
                    <a:pt x="2712" y="187"/>
                    <a:pt x="2695" y="192"/>
                  </a:cubicBezTo>
                  <a:cubicBezTo>
                    <a:pt x="2695" y="209"/>
                    <a:pt x="2690" y="221"/>
                    <a:pt x="2684" y="238"/>
                  </a:cubicBezTo>
                  <a:cubicBezTo>
                    <a:pt x="2605" y="243"/>
                    <a:pt x="2531" y="243"/>
                    <a:pt x="2451" y="249"/>
                  </a:cubicBezTo>
                  <a:cubicBezTo>
                    <a:pt x="2447" y="249"/>
                    <a:pt x="2443" y="249"/>
                    <a:pt x="2439" y="249"/>
                  </a:cubicBezTo>
                  <a:cubicBezTo>
                    <a:pt x="2378" y="249"/>
                    <a:pt x="2307" y="274"/>
                    <a:pt x="2246" y="274"/>
                  </a:cubicBezTo>
                  <a:cubicBezTo>
                    <a:pt x="2212" y="274"/>
                    <a:pt x="2181" y="266"/>
                    <a:pt x="2156" y="243"/>
                  </a:cubicBezTo>
                  <a:cubicBezTo>
                    <a:pt x="2111" y="238"/>
                    <a:pt x="2065" y="238"/>
                    <a:pt x="2020" y="226"/>
                  </a:cubicBezTo>
                  <a:cubicBezTo>
                    <a:pt x="2014" y="232"/>
                    <a:pt x="1997" y="243"/>
                    <a:pt x="1992" y="249"/>
                  </a:cubicBezTo>
                  <a:cubicBezTo>
                    <a:pt x="1982" y="246"/>
                    <a:pt x="1973" y="245"/>
                    <a:pt x="1964" y="245"/>
                  </a:cubicBezTo>
                  <a:cubicBezTo>
                    <a:pt x="1937" y="245"/>
                    <a:pt x="1917" y="259"/>
                    <a:pt x="1912" y="289"/>
                  </a:cubicBezTo>
                  <a:cubicBezTo>
                    <a:pt x="1941" y="289"/>
                    <a:pt x="1963" y="289"/>
                    <a:pt x="1992" y="283"/>
                  </a:cubicBezTo>
                  <a:lnTo>
                    <a:pt x="1992" y="283"/>
                  </a:lnTo>
                  <a:cubicBezTo>
                    <a:pt x="1952" y="300"/>
                    <a:pt x="1912" y="312"/>
                    <a:pt x="1873" y="317"/>
                  </a:cubicBezTo>
                  <a:cubicBezTo>
                    <a:pt x="1878" y="300"/>
                    <a:pt x="1884" y="277"/>
                    <a:pt x="1884" y="260"/>
                  </a:cubicBezTo>
                  <a:lnTo>
                    <a:pt x="1884" y="260"/>
                  </a:lnTo>
                  <a:cubicBezTo>
                    <a:pt x="1861" y="272"/>
                    <a:pt x="1844" y="283"/>
                    <a:pt x="1822" y="294"/>
                  </a:cubicBezTo>
                  <a:cubicBezTo>
                    <a:pt x="1822" y="266"/>
                    <a:pt x="1827" y="243"/>
                    <a:pt x="1827" y="221"/>
                  </a:cubicBezTo>
                  <a:cubicBezTo>
                    <a:pt x="1850" y="215"/>
                    <a:pt x="1878" y="209"/>
                    <a:pt x="1901" y="204"/>
                  </a:cubicBezTo>
                  <a:cubicBezTo>
                    <a:pt x="1907" y="204"/>
                    <a:pt x="1912" y="209"/>
                    <a:pt x="1918" y="215"/>
                  </a:cubicBezTo>
                  <a:cubicBezTo>
                    <a:pt x="1980" y="209"/>
                    <a:pt x="2043" y="187"/>
                    <a:pt x="2100" y="158"/>
                  </a:cubicBezTo>
                  <a:cubicBezTo>
                    <a:pt x="2111" y="164"/>
                    <a:pt x="2139" y="181"/>
                    <a:pt x="2151" y="187"/>
                  </a:cubicBezTo>
                  <a:cubicBezTo>
                    <a:pt x="2151" y="175"/>
                    <a:pt x="2156" y="147"/>
                    <a:pt x="2156" y="136"/>
                  </a:cubicBezTo>
                  <a:cubicBezTo>
                    <a:pt x="2129" y="126"/>
                    <a:pt x="2101" y="123"/>
                    <a:pt x="2074" y="123"/>
                  </a:cubicBezTo>
                  <a:cubicBezTo>
                    <a:pt x="1999" y="123"/>
                    <a:pt x="1923" y="148"/>
                    <a:pt x="1844" y="153"/>
                  </a:cubicBezTo>
                  <a:lnTo>
                    <a:pt x="1850" y="119"/>
                  </a:lnTo>
                  <a:lnTo>
                    <a:pt x="1850" y="119"/>
                  </a:lnTo>
                  <a:cubicBezTo>
                    <a:pt x="1844" y="130"/>
                    <a:pt x="1839" y="147"/>
                    <a:pt x="1833" y="158"/>
                  </a:cubicBezTo>
                  <a:cubicBezTo>
                    <a:pt x="1782" y="158"/>
                    <a:pt x="1731" y="170"/>
                    <a:pt x="1680" y="192"/>
                  </a:cubicBezTo>
                  <a:cubicBezTo>
                    <a:pt x="1669" y="191"/>
                    <a:pt x="1659" y="190"/>
                    <a:pt x="1649" y="190"/>
                  </a:cubicBezTo>
                  <a:cubicBezTo>
                    <a:pt x="1620" y="190"/>
                    <a:pt x="1594" y="199"/>
                    <a:pt x="1578" y="232"/>
                  </a:cubicBezTo>
                  <a:cubicBezTo>
                    <a:pt x="1572" y="221"/>
                    <a:pt x="1566" y="198"/>
                    <a:pt x="1561" y="192"/>
                  </a:cubicBezTo>
                  <a:cubicBezTo>
                    <a:pt x="1561" y="204"/>
                    <a:pt x="1561" y="232"/>
                    <a:pt x="1561" y="243"/>
                  </a:cubicBezTo>
                  <a:cubicBezTo>
                    <a:pt x="1544" y="238"/>
                    <a:pt x="1515" y="226"/>
                    <a:pt x="1498" y="221"/>
                  </a:cubicBezTo>
                  <a:cubicBezTo>
                    <a:pt x="1498" y="226"/>
                    <a:pt x="1492" y="238"/>
                    <a:pt x="1487" y="243"/>
                  </a:cubicBezTo>
                  <a:cubicBezTo>
                    <a:pt x="1514" y="248"/>
                    <a:pt x="1545" y="254"/>
                    <a:pt x="1574" y="254"/>
                  </a:cubicBezTo>
                  <a:cubicBezTo>
                    <a:pt x="1611" y="254"/>
                    <a:pt x="1646" y="244"/>
                    <a:pt x="1668" y="209"/>
                  </a:cubicBezTo>
                  <a:cubicBezTo>
                    <a:pt x="1685" y="215"/>
                    <a:pt x="1708" y="232"/>
                    <a:pt x="1719" y="238"/>
                  </a:cubicBezTo>
                  <a:cubicBezTo>
                    <a:pt x="1753" y="232"/>
                    <a:pt x="1787" y="221"/>
                    <a:pt x="1822" y="215"/>
                  </a:cubicBezTo>
                  <a:lnTo>
                    <a:pt x="1822" y="215"/>
                  </a:lnTo>
                  <a:cubicBezTo>
                    <a:pt x="1816" y="238"/>
                    <a:pt x="1804" y="277"/>
                    <a:pt x="1799" y="300"/>
                  </a:cubicBezTo>
                  <a:cubicBezTo>
                    <a:pt x="1787" y="294"/>
                    <a:pt x="1765" y="283"/>
                    <a:pt x="1753" y="277"/>
                  </a:cubicBezTo>
                  <a:lnTo>
                    <a:pt x="1753" y="334"/>
                  </a:lnTo>
                  <a:cubicBezTo>
                    <a:pt x="1742" y="340"/>
                    <a:pt x="1725" y="346"/>
                    <a:pt x="1719" y="351"/>
                  </a:cubicBezTo>
                  <a:cubicBezTo>
                    <a:pt x="1719" y="334"/>
                    <a:pt x="1719" y="300"/>
                    <a:pt x="1719" y="283"/>
                  </a:cubicBezTo>
                  <a:cubicBezTo>
                    <a:pt x="1708" y="300"/>
                    <a:pt x="1691" y="323"/>
                    <a:pt x="1680" y="346"/>
                  </a:cubicBezTo>
                  <a:cubicBezTo>
                    <a:pt x="1663" y="346"/>
                    <a:pt x="1646" y="351"/>
                    <a:pt x="1629" y="357"/>
                  </a:cubicBezTo>
                  <a:cubicBezTo>
                    <a:pt x="1646" y="346"/>
                    <a:pt x="1668" y="334"/>
                    <a:pt x="1680" y="312"/>
                  </a:cubicBezTo>
                  <a:cubicBezTo>
                    <a:pt x="1672" y="306"/>
                    <a:pt x="1665" y="304"/>
                    <a:pt x="1658" y="304"/>
                  </a:cubicBezTo>
                  <a:cubicBezTo>
                    <a:pt x="1623" y="304"/>
                    <a:pt x="1604" y="370"/>
                    <a:pt x="1566" y="380"/>
                  </a:cubicBezTo>
                  <a:cubicBezTo>
                    <a:pt x="1545" y="380"/>
                    <a:pt x="1504" y="375"/>
                    <a:pt x="1475" y="374"/>
                  </a:cubicBezTo>
                  <a:lnTo>
                    <a:pt x="1475" y="374"/>
                  </a:lnTo>
                  <a:cubicBezTo>
                    <a:pt x="1459" y="392"/>
                    <a:pt x="1445" y="399"/>
                    <a:pt x="1430" y="399"/>
                  </a:cubicBezTo>
                  <a:cubicBezTo>
                    <a:pt x="1408" y="399"/>
                    <a:pt x="1388" y="383"/>
                    <a:pt x="1368" y="363"/>
                  </a:cubicBezTo>
                  <a:cubicBezTo>
                    <a:pt x="1362" y="374"/>
                    <a:pt x="1351" y="397"/>
                    <a:pt x="1345" y="408"/>
                  </a:cubicBezTo>
                  <a:cubicBezTo>
                    <a:pt x="1283" y="436"/>
                    <a:pt x="1209" y="453"/>
                    <a:pt x="1141" y="476"/>
                  </a:cubicBezTo>
                  <a:cubicBezTo>
                    <a:pt x="1158" y="448"/>
                    <a:pt x="1175" y="425"/>
                    <a:pt x="1192" y="402"/>
                  </a:cubicBezTo>
                  <a:lnTo>
                    <a:pt x="1192" y="402"/>
                  </a:lnTo>
                  <a:cubicBezTo>
                    <a:pt x="1152" y="414"/>
                    <a:pt x="1135" y="448"/>
                    <a:pt x="1124" y="482"/>
                  </a:cubicBezTo>
                  <a:cubicBezTo>
                    <a:pt x="1112" y="470"/>
                    <a:pt x="1095" y="453"/>
                    <a:pt x="1078" y="436"/>
                  </a:cubicBezTo>
                  <a:lnTo>
                    <a:pt x="1078" y="436"/>
                  </a:lnTo>
                  <a:cubicBezTo>
                    <a:pt x="1084" y="453"/>
                    <a:pt x="1090" y="476"/>
                    <a:pt x="1095" y="499"/>
                  </a:cubicBezTo>
                  <a:cubicBezTo>
                    <a:pt x="1091" y="498"/>
                    <a:pt x="1086" y="498"/>
                    <a:pt x="1082" y="498"/>
                  </a:cubicBezTo>
                  <a:cubicBezTo>
                    <a:pt x="1036" y="498"/>
                    <a:pt x="995" y="523"/>
                    <a:pt x="959" y="538"/>
                  </a:cubicBezTo>
                  <a:cubicBezTo>
                    <a:pt x="959" y="527"/>
                    <a:pt x="965" y="504"/>
                    <a:pt x="965" y="493"/>
                  </a:cubicBezTo>
                  <a:cubicBezTo>
                    <a:pt x="953" y="493"/>
                    <a:pt x="925" y="499"/>
                    <a:pt x="914" y="499"/>
                  </a:cubicBezTo>
                  <a:cubicBezTo>
                    <a:pt x="970" y="544"/>
                    <a:pt x="902" y="567"/>
                    <a:pt x="863" y="578"/>
                  </a:cubicBezTo>
                  <a:cubicBezTo>
                    <a:pt x="863" y="578"/>
                    <a:pt x="863" y="578"/>
                    <a:pt x="857" y="584"/>
                  </a:cubicBezTo>
                  <a:lnTo>
                    <a:pt x="851" y="567"/>
                  </a:lnTo>
                  <a:cubicBezTo>
                    <a:pt x="851" y="572"/>
                    <a:pt x="846" y="578"/>
                    <a:pt x="846" y="584"/>
                  </a:cubicBezTo>
                  <a:cubicBezTo>
                    <a:pt x="800" y="601"/>
                    <a:pt x="749" y="624"/>
                    <a:pt x="704" y="646"/>
                  </a:cubicBezTo>
                  <a:cubicBezTo>
                    <a:pt x="675" y="652"/>
                    <a:pt x="653" y="663"/>
                    <a:pt x="624" y="680"/>
                  </a:cubicBezTo>
                  <a:cubicBezTo>
                    <a:pt x="619" y="686"/>
                    <a:pt x="619" y="686"/>
                    <a:pt x="613" y="692"/>
                  </a:cubicBezTo>
                  <a:cubicBezTo>
                    <a:pt x="608" y="693"/>
                    <a:pt x="604" y="693"/>
                    <a:pt x="599" y="693"/>
                  </a:cubicBezTo>
                  <a:cubicBezTo>
                    <a:pt x="581" y="693"/>
                    <a:pt x="563" y="686"/>
                    <a:pt x="545" y="686"/>
                  </a:cubicBezTo>
                  <a:cubicBezTo>
                    <a:pt x="534" y="703"/>
                    <a:pt x="522" y="720"/>
                    <a:pt x="517" y="737"/>
                  </a:cubicBezTo>
                  <a:cubicBezTo>
                    <a:pt x="511" y="726"/>
                    <a:pt x="500" y="709"/>
                    <a:pt x="494" y="703"/>
                  </a:cubicBezTo>
                  <a:cubicBezTo>
                    <a:pt x="477" y="714"/>
                    <a:pt x="460" y="720"/>
                    <a:pt x="443" y="726"/>
                  </a:cubicBezTo>
                  <a:cubicBezTo>
                    <a:pt x="443" y="726"/>
                    <a:pt x="437" y="720"/>
                    <a:pt x="437" y="720"/>
                  </a:cubicBezTo>
                  <a:cubicBezTo>
                    <a:pt x="437" y="720"/>
                    <a:pt x="436" y="720"/>
                    <a:pt x="436" y="720"/>
                  </a:cubicBezTo>
                  <a:cubicBezTo>
                    <a:pt x="408" y="720"/>
                    <a:pt x="28" y="834"/>
                    <a:pt x="23" y="845"/>
                  </a:cubicBezTo>
                  <a:cubicBezTo>
                    <a:pt x="23" y="845"/>
                    <a:pt x="0" y="17322"/>
                    <a:pt x="17" y="21526"/>
                  </a:cubicBezTo>
                  <a:lnTo>
                    <a:pt x="19927" y="21588"/>
                  </a:lnTo>
                  <a:lnTo>
                    <a:pt x="19927" y="12595"/>
                  </a:lnTo>
                  <a:lnTo>
                    <a:pt x="19927" y="12590"/>
                  </a:lnTo>
                  <a:cubicBezTo>
                    <a:pt x="19910" y="12578"/>
                    <a:pt x="19893" y="12573"/>
                    <a:pt x="19876" y="12567"/>
                  </a:cubicBezTo>
                  <a:lnTo>
                    <a:pt x="19859" y="12550"/>
                  </a:lnTo>
                  <a:cubicBezTo>
                    <a:pt x="19847" y="12539"/>
                    <a:pt x="19842" y="12510"/>
                    <a:pt x="19830" y="12493"/>
                  </a:cubicBezTo>
                  <a:cubicBezTo>
                    <a:pt x="19813" y="12476"/>
                    <a:pt x="19790" y="12470"/>
                    <a:pt x="19768" y="12459"/>
                  </a:cubicBezTo>
                  <a:lnTo>
                    <a:pt x="19722" y="12431"/>
                  </a:lnTo>
                  <a:cubicBezTo>
                    <a:pt x="19677" y="12391"/>
                    <a:pt x="19632" y="12351"/>
                    <a:pt x="19620" y="12346"/>
                  </a:cubicBezTo>
                  <a:lnTo>
                    <a:pt x="19620" y="12340"/>
                  </a:lnTo>
                  <a:cubicBezTo>
                    <a:pt x="19620" y="12323"/>
                    <a:pt x="19615" y="12306"/>
                    <a:pt x="19603" y="12300"/>
                  </a:cubicBezTo>
                  <a:lnTo>
                    <a:pt x="19581" y="12278"/>
                  </a:lnTo>
                  <a:lnTo>
                    <a:pt x="19575" y="12278"/>
                  </a:lnTo>
                  <a:cubicBezTo>
                    <a:pt x="19564" y="12266"/>
                    <a:pt x="19552" y="12261"/>
                    <a:pt x="19546" y="12249"/>
                  </a:cubicBezTo>
                  <a:lnTo>
                    <a:pt x="19529" y="12238"/>
                  </a:lnTo>
                  <a:lnTo>
                    <a:pt x="19518" y="12221"/>
                  </a:lnTo>
                  <a:cubicBezTo>
                    <a:pt x="19484" y="12192"/>
                    <a:pt x="19473" y="12141"/>
                    <a:pt x="19484" y="12124"/>
                  </a:cubicBezTo>
                  <a:cubicBezTo>
                    <a:pt x="19484" y="12122"/>
                    <a:pt x="19474" y="12120"/>
                    <a:pt x="19458" y="12120"/>
                  </a:cubicBezTo>
                  <a:cubicBezTo>
                    <a:pt x="19442" y="12120"/>
                    <a:pt x="19419" y="12122"/>
                    <a:pt x="19393" y="12124"/>
                  </a:cubicBezTo>
                  <a:lnTo>
                    <a:pt x="19286" y="12034"/>
                  </a:lnTo>
                  <a:cubicBezTo>
                    <a:pt x="19286" y="12028"/>
                    <a:pt x="19280" y="12028"/>
                    <a:pt x="19280" y="12028"/>
                  </a:cubicBezTo>
                  <a:lnTo>
                    <a:pt x="19212" y="11977"/>
                  </a:lnTo>
                  <a:cubicBezTo>
                    <a:pt x="19195" y="11954"/>
                    <a:pt x="19178" y="11931"/>
                    <a:pt x="19161" y="11914"/>
                  </a:cubicBezTo>
                  <a:lnTo>
                    <a:pt x="19144" y="11880"/>
                  </a:lnTo>
                  <a:cubicBezTo>
                    <a:pt x="19136" y="11857"/>
                    <a:pt x="19133" y="11834"/>
                    <a:pt x="19120" y="11834"/>
                  </a:cubicBezTo>
                  <a:cubicBezTo>
                    <a:pt x="19114" y="11834"/>
                    <a:pt x="19105" y="11839"/>
                    <a:pt x="19093" y="11852"/>
                  </a:cubicBezTo>
                  <a:cubicBezTo>
                    <a:pt x="19093" y="11852"/>
                    <a:pt x="19064" y="11835"/>
                    <a:pt x="19064" y="11829"/>
                  </a:cubicBezTo>
                  <a:cubicBezTo>
                    <a:pt x="19076" y="11790"/>
                    <a:pt x="19030" y="11812"/>
                    <a:pt x="19030" y="11790"/>
                  </a:cubicBezTo>
                  <a:cubicBezTo>
                    <a:pt x="19030" y="11744"/>
                    <a:pt x="19002" y="11761"/>
                    <a:pt x="18985" y="11750"/>
                  </a:cubicBezTo>
                  <a:cubicBezTo>
                    <a:pt x="18968" y="11744"/>
                    <a:pt x="18962" y="11716"/>
                    <a:pt x="18951" y="11704"/>
                  </a:cubicBezTo>
                  <a:lnTo>
                    <a:pt x="18934" y="11693"/>
                  </a:lnTo>
                  <a:cubicBezTo>
                    <a:pt x="18905" y="11687"/>
                    <a:pt x="18894" y="11670"/>
                    <a:pt x="18900" y="11653"/>
                  </a:cubicBezTo>
                  <a:lnTo>
                    <a:pt x="18900" y="11636"/>
                  </a:lnTo>
                  <a:lnTo>
                    <a:pt x="18900" y="11631"/>
                  </a:lnTo>
                  <a:cubicBezTo>
                    <a:pt x="18898" y="11629"/>
                    <a:pt x="18894" y="11629"/>
                    <a:pt x="18889" y="11629"/>
                  </a:cubicBezTo>
                  <a:cubicBezTo>
                    <a:pt x="18884" y="11629"/>
                    <a:pt x="18878" y="11629"/>
                    <a:pt x="18871" y="11629"/>
                  </a:cubicBezTo>
                  <a:cubicBezTo>
                    <a:pt x="18859" y="11629"/>
                    <a:pt x="18846" y="11628"/>
                    <a:pt x="18843" y="11619"/>
                  </a:cubicBezTo>
                  <a:cubicBezTo>
                    <a:pt x="18832" y="11608"/>
                    <a:pt x="18809" y="11568"/>
                    <a:pt x="18786" y="11540"/>
                  </a:cubicBezTo>
                  <a:lnTo>
                    <a:pt x="18758" y="11540"/>
                  </a:lnTo>
                  <a:cubicBezTo>
                    <a:pt x="18753" y="11541"/>
                    <a:pt x="18749" y="11541"/>
                    <a:pt x="18745" y="11541"/>
                  </a:cubicBezTo>
                  <a:cubicBezTo>
                    <a:pt x="18709" y="11541"/>
                    <a:pt x="18694" y="11519"/>
                    <a:pt x="18684" y="11483"/>
                  </a:cubicBezTo>
                  <a:cubicBezTo>
                    <a:pt x="18678" y="11455"/>
                    <a:pt x="18667" y="11426"/>
                    <a:pt x="18661" y="11398"/>
                  </a:cubicBezTo>
                  <a:lnTo>
                    <a:pt x="18605" y="11370"/>
                  </a:lnTo>
                  <a:lnTo>
                    <a:pt x="18576" y="11375"/>
                  </a:lnTo>
                  <a:cubicBezTo>
                    <a:pt x="18576" y="11358"/>
                    <a:pt x="18576" y="11307"/>
                    <a:pt x="18576" y="11296"/>
                  </a:cubicBezTo>
                  <a:cubicBezTo>
                    <a:pt x="18576" y="11290"/>
                    <a:pt x="18574" y="11288"/>
                    <a:pt x="18569" y="11288"/>
                  </a:cubicBezTo>
                  <a:cubicBezTo>
                    <a:pt x="18560" y="11288"/>
                    <a:pt x="18544" y="11296"/>
                    <a:pt x="18525" y="11307"/>
                  </a:cubicBezTo>
                  <a:lnTo>
                    <a:pt x="18514" y="11273"/>
                  </a:lnTo>
                  <a:lnTo>
                    <a:pt x="18508" y="11222"/>
                  </a:lnTo>
                  <a:cubicBezTo>
                    <a:pt x="18474" y="11194"/>
                    <a:pt x="18440" y="11165"/>
                    <a:pt x="18434" y="11160"/>
                  </a:cubicBezTo>
                  <a:lnTo>
                    <a:pt x="18423" y="11160"/>
                  </a:lnTo>
                  <a:cubicBezTo>
                    <a:pt x="18417" y="11161"/>
                    <a:pt x="18411" y="11162"/>
                    <a:pt x="18406" y="11162"/>
                  </a:cubicBezTo>
                  <a:cubicBezTo>
                    <a:pt x="18360" y="11162"/>
                    <a:pt x="18335" y="11121"/>
                    <a:pt x="18310" y="11080"/>
                  </a:cubicBezTo>
                  <a:cubicBezTo>
                    <a:pt x="18293" y="11058"/>
                    <a:pt x="18276" y="11035"/>
                    <a:pt x="18259" y="11012"/>
                  </a:cubicBezTo>
                  <a:lnTo>
                    <a:pt x="18242" y="10967"/>
                  </a:lnTo>
                  <a:cubicBezTo>
                    <a:pt x="18233" y="10978"/>
                    <a:pt x="18224" y="10983"/>
                    <a:pt x="18216" y="10983"/>
                  </a:cubicBezTo>
                  <a:cubicBezTo>
                    <a:pt x="18204" y="10983"/>
                    <a:pt x="18194" y="10971"/>
                    <a:pt x="18190" y="10950"/>
                  </a:cubicBezTo>
                  <a:lnTo>
                    <a:pt x="18173" y="10927"/>
                  </a:lnTo>
                  <a:cubicBezTo>
                    <a:pt x="18162" y="10904"/>
                    <a:pt x="18122" y="10916"/>
                    <a:pt x="18128" y="10870"/>
                  </a:cubicBezTo>
                  <a:cubicBezTo>
                    <a:pt x="18111" y="10870"/>
                    <a:pt x="18054" y="10853"/>
                    <a:pt x="18037" y="10836"/>
                  </a:cubicBezTo>
                  <a:cubicBezTo>
                    <a:pt x="18020" y="10819"/>
                    <a:pt x="17986" y="10729"/>
                    <a:pt x="17964" y="10717"/>
                  </a:cubicBezTo>
                  <a:cubicBezTo>
                    <a:pt x="17946" y="10706"/>
                    <a:pt x="17895" y="10672"/>
                    <a:pt x="17901" y="10649"/>
                  </a:cubicBezTo>
                  <a:cubicBezTo>
                    <a:pt x="17901" y="10632"/>
                    <a:pt x="17867" y="10632"/>
                    <a:pt x="17856" y="10615"/>
                  </a:cubicBezTo>
                  <a:cubicBezTo>
                    <a:pt x="17839" y="10604"/>
                    <a:pt x="17822" y="10570"/>
                    <a:pt x="17810" y="10536"/>
                  </a:cubicBezTo>
                  <a:lnTo>
                    <a:pt x="17759" y="10536"/>
                  </a:lnTo>
                  <a:cubicBezTo>
                    <a:pt x="17759" y="10519"/>
                    <a:pt x="17714" y="10502"/>
                    <a:pt x="17714" y="10485"/>
                  </a:cubicBezTo>
                  <a:cubicBezTo>
                    <a:pt x="17714" y="10462"/>
                    <a:pt x="17697" y="10388"/>
                    <a:pt x="17674" y="10382"/>
                  </a:cubicBezTo>
                  <a:cubicBezTo>
                    <a:pt x="17657" y="10377"/>
                    <a:pt x="17595" y="10343"/>
                    <a:pt x="17578" y="10326"/>
                  </a:cubicBezTo>
                  <a:cubicBezTo>
                    <a:pt x="17566" y="10303"/>
                    <a:pt x="17561" y="10263"/>
                    <a:pt x="17566" y="10235"/>
                  </a:cubicBezTo>
                  <a:lnTo>
                    <a:pt x="17561" y="10195"/>
                  </a:lnTo>
                  <a:cubicBezTo>
                    <a:pt x="17558" y="10193"/>
                    <a:pt x="17555" y="10192"/>
                    <a:pt x="17551" y="10192"/>
                  </a:cubicBezTo>
                  <a:cubicBezTo>
                    <a:pt x="17540" y="10192"/>
                    <a:pt x="17525" y="10204"/>
                    <a:pt x="17521" y="10212"/>
                  </a:cubicBezTo>
                  <a:cubicBezTo>
                    <a:pt x="17517" y="10221"/>
                    <a:pt x="17507" y="10226"/>
                    <a:pt x="17492" y="10226"/>
                  </a:cubicBezTo>
                  <a:cubicBezTo>
                    <a:pt x="17487" y="10226"/>
                    <a:pt x="17482" y="10225"/>
                    <a:pt x="17476" y="10224"/>
                  </a:cubicBezTo>
                  <a:lnTo>
                    <a:pt x="17453" y="10212"/>
                  </a:lnTo>
                  <a:cubicBezTo>
                    <a:pt x="17430" y="10201"/>
                    <a:pt x="17430" y="10178"/>
                    <a:pt x="17424" y="10156"/>
                  </a:cubicBezTo>
                  <a:cubicBezTo>
                    <a:pt x="17413" y="10133"/>
                    <a:pt x="17390" y="10099"/>
                    <a:pt x="17368" y="10099"/>
                  </a:cubicBezTo>
                  <a:cubicBezTo>
                    <a:pt x="17322" y="10099"/>
                    <a:pt x="17311" y="10048"/>
                    <a:pt x="17294" y="10019"/>
                  </a:cubicBezTo>
                  <a:cubicBezTo>
                    <a:pt x="17268" y="9973"/>
                    <a:pt x="17233" y="9945"/>
                    <a:pt x="17188" y="9945"/>
                  </a:cubicBezTo>
                  <a:cubicBezTo>
                    <a:pt x="17183" y="9945"/>
                    <a:pt x="17179" y="9945"/>
                    <a:pt x="17175" y="9946"/>
                  </a:cubicBezTo>
                  <a:lnTo>
                    <a:pt x="17169" y="9946"/>
                  </a:lnTo>
                  <a:cubicBezTo>
                    <a:pt x="17152" y="9940"/>
                    <a:pt x="17141" y="9917"/>
                    <a:pt x="17135" y="9889"/>
                  </a:cubicBezTo>
                  <a:lnTo>
                    <a:pt x="17135" y="9866"/>
                  </a:lnTo>
                  <a:cubicBezTo>
                    <a:pt x="17141" y="9826"/>
                    <a:pt x="17118" y="9826"/>
                    <a:pt x="17101" y="9821"/>
                  </a:cubicBezTo>
                  <a:cubicBezTo>
                    <a:pt x="17084" y="9815"/>
                    <a:pt x="17073" y="9792"/>
                    <a:pt x="17067" y="9792"/>
                  </a:cubicBezTo>
                  <a:cubicBezTo>
                    <a:pt x="17064" y="9793"/>
                    <a:pt x="17060" y="9793"/>
                    <a:pt x="17058" y="9793"/>
                  </a:cubicBezTo>
                  <a:cubicBezTo>
                    <a:pt x="17027" y="9793"/>
                    <a:pt x="17027" y="9767"/>
                    <a:pt x="17022" y="9741"/>
                  </a:cubicBezTo>
                  <a:cubicBezTo>
                    <a:pt x="17022" y="9724"/>
                    <a:pt x="17016" y="9713"/>
                    <a:pt x="17010" y="9702"/>
                  </a:cubicBezTo>
                  <a:cubicBezTo>
                    <a:pt x="17010" y="9698"/>
                    <a:pt x="17002" y="9694"/>
                    <a:pt x="16997" y="9694"/>
                  </a:cubicBezTo>
                  <a:cubicBezTo>
                    <a:pt x="16995" y="9694"/>
                    <a:pt x="16993" y="9694"/>
                    <a:pt x="16993" y="9696"/>
                  </a:cubicBezTo>
                  <a:lnTo>
                    <a:pt x="16988" y="9707"/>
                  </a:lnTo>
                  <a:cubicBezTo>
                    <a:pt x="16985" y="9713"/>
                    <a:pt x="16982" y="9716"/>
                    <a:pt x="16978" y="9716"/>
                  </a:cubicBezTo>
                  <a:cubicBezTo>
                    <a:pt x="16975" y="9716"/>
                    <a:pt x="16971" y="9713"/>
                    <a:pt x="16965" y="9707"/>
                  </a:cubicBezTo>
                  <a:lnTo>
                    <a:pt x="16959" y="9690"/>
                  </a:lnTo>
                  <a:cubicBezTo>
                    <a:pt x="16948" y="9668"/>
                    <a:pt x="16914" y="9634"/>
                    <a:pt x="16885" y="9600"/>
                  </a:cubicBezTo>
                  <a:lnTo>
                    <a:pt x="16863" y="9577"/>
                  </a:lnTo>
                  <a:cubicBezTo>
                    <a:pt x="16846" y="9548"/>
                    <a:pt x="16817" y="9509"/>
                    <a:pt x="16800" y="9497"/>
                  </a:cubicBezTo>
                  <a:cubicBezTo>
                    <a:pt x="16790" y="9508"/>
                    <a:pt x="16781" y="9515"/>
                    <a:pt x="16773" y="9515"/>
                  </a:cubicBezTo>
                  <a:cubicBezTo>
                    <a:pt x="16763" y="9515"/>
                    <a:pt x="16755" y="9505"/>
                    <a:pt x="16749" y="9480"/>
                  </a:cubicBezTo>
                  <a:lnTo>
                    <a:pt x="16744" y="9458"/>
                  </a:lnTo>
                  <a:cubicBezTo>
                    <a:pt x="16721" y="9435"/>
                    <a:pt x="16659" y="9384"/>
                    <a:pt x="16602" y="9339"/>
                  </a:cubicBezTo>
                  <a:lnTo>
                    <a:pt x="16556" y="9293"/>
                  </a:lnTo>
                  <a:cubicBezTo>
                    <a:pt x="16539" y="9282"/>
                    <a:pt x="16534" y="9236"/>
                    <a:pt x="16528" y="9236"/>
                  </a:cubicBezTo>
                  <a:cubicBezTo>
                    <a:pt x="16523" y="9237"/>
                    <a:pt x="16519" y="9238"/>
                    <a:pt x="16515" y="9238"/>
                  </a:cubicBezTo>
                  <a:cubicBezTo>
                    <a:pt x="16468" y="9238"/>
                    <a:pt x="16481" y="9177"/>
                    <a:pt x="16466" y="9151"/>
                  </a:cubicBezTo>
                  <a:cubicBezTo>
                    <a:pt x="16460" y="9146"/>
                    <a:pt x="16483" y="9117"/>
                    <a:pt x="16460" y="9106"/>
                  </a:cubicBezTo>
                  <a:cubicBezTo>
                    <a:pt x="16454" y="9102"/>
                    <a:pt x="16450" y="9100"/>
                    <a:pt x="16447" y="9100"/>
                  </a:cubicBezTo>
                  <a:cubicBezTo>
                    <a:pt x="16435" y="9100"/>
                    <a:pt x="16452" y="9134"/>
                    <a:pt x="16443" y="9134"/>
                  </a:cubicBezTo>
                  <a:lnTo>
                    <a:pt x="16409" y="9129"/>
                  </a:lnTo>
                  <a:cubicBezTo>
                    <a:pt x="16369" y="9117"/>
                    <a:pt x="16341" y="9095"/>
                    <a:pt x="16346" y="9083"/>
                  </a:cubicBezTo>
                  <a:lnTo>
                    <a:pt x="16352" y="9072"/>
                  </a:lnTo>
                  <a:lnTo>
                    <a:pt x="16358" y="9060"/>
                  </a:lnTo>
                  <a:cubicBezTo>
                    <a:pt x="16363" y="9043"/>
                    <a:pt x="16346" y="9032"/>
                    <a:pt x="16318" y="9032"/>
                  </a:cubicBezTo>
                  <a:lnTo>
                    <a:pt x="16284" y="8987"/>
                  </a:lnTo>
                  <a:cubicBezTo>
                    <a:pt x="16278" y="8975"/>
                    <a:pt x="16267" y="8964"/>
                    <a:pt x="16256" y="8953"/>
                  </a:cubicBezTo>
                  <a:lnTo>
                    <a:pt x="16233" y="8936"/>
                  </a:lnTo>
                  <a:cubicBezTo>
                    <a:pt x="16210" y="8919"/>
                    <a:pt x="16182" y="8873"/>
                    <a:pt x="16176" y="8839"/>
                  </a:cubicBezTo>
                  <a:lnTo>
                    <a:pt x="16142" y="8834"/>
                  </a:lnTo>
                  <a:lnTo>
                    <a:pt x="16137" y="8834"/>
                  </a:lnTo>
                  <a:cubicBezTo>
                    <a:pt x="16131" y="8828"/>
                    <a:pt x="16063" y="8828"/>
                    <a:pt x="16040" y="8811"/>
                  </a:cubicBezTo>
                  <a:cubicBezTo>
                    <a:pt x="16023" y="8800"/>
                    <a:pt x="16023" y="8731"/>
                    <a:pt x="16034" y="8709"/>
                  </a:cubicBezTo>
                  <a:cubicBezTo>
                    <a:pt x="16040" y="8686"/>
                    <a:pt x="16006" y="8658"/>
                    <a:pt x="15949" y="8646"/>
                  </a:cubicBezTo>
                  <a:lnTo>
                    <a:pt x="15915" y="8601"/>
                  </a:lnTo>
                  <a:cubicBezTo>
                    <a:pt x="15904" y="8584"/>
                    <a:pt x="15898" y="8556"/>
                    <a:pt x="15881" y="8550"/>
                  </a:cubicBezTo>
                  <a:cubicBezTo>
                    <a:pt x="15879" y="8547"/>
                    <a:pt x="15876" y="8547"/>
                    <a:pt x="15872" y="8547"/>
                  </a:cubicBezTo>
                  <a:cubicBezTo>
                    <a:pt x="15862" y="8547"/>
                    <a:pt x="15850" y="8553"/>
                    <a:pt x="15842" y="8553"/>
                  </a:cubicBezTo>
                  <a:cubicBezTo>
                    <a:pt x="15839" y="8553"/>
                    <a:pt x="15837" y="8552"/>
                    <a:pt x="15836" y="8550"/>
                  </a:cubicBezTo>
                  <a:lnTo>
                    <a:pt x="15807" y="8516"/>
                  </a:lnTo>
                  <a:cubicBezTo>
                    <a:pt x="15805" y="8516"/>
                    <a:pt x="15802" y="8516"/>
                    <a:pt x="15800" y="8516"/>
                  </a:cubicBezTo>
                  <a:cubicBezTo>
                    <a:pt x="15770" y="8516"/>
                    <a:pt x="15751" y="8486"/>
                    <a:pt x="15751" y="8470"/>
                  </a:cubicBezTo>
                  <a:cubicBezTo>
                    <a:pt x="15751" y="8453"/>
                    <a:pt x="15739" y="8402"/>
                    <a:pt x="15728" y="8391"/>
                  </a:cubicBezTo>
                  <a:cubicBezTo>
                    <a:pt x="15717" y="8380"/>
                    <a:pt x="15700" y="8363"/>
                    <a:pt x="15694" y="8346"/>
                  </a:cubicBezTo>
                  <a:lnTo>
                    <a:pt x="15683" y="8340"/>
                  </a:lnTo>
                  <a:cubicBezTo>
                    <a:pt x="15666" y="8334"/>
                    <a:pt x="15643" y="8334"/>
                    <a:pt x="15626" y="8329"/>
                  </a:cubicBezTo>
                  <a:lnTo>
                    <a:pt x="15586" y="8312"/>
                  </a:lnTo>
                  <a:cubicBezTo>
                    <a:pt x="15591" y="8276"/>
                    <a:pt x="15578" y="8254"/>
                    <a:pt x="15571" y="8254"/>
                  </a:cubicBezTo>
                  <a:cubicBezTo>
                    <a:pt x="15570" y="8254"/>
                    <a:pt x="15570" y="8254"/>
                    <a:pt x="15569" y="8255"/>
                  </a:cubicBezTo>
                  <a:cubicBezTo>
                    <a:pt x="15569" y="8255"/>
                    <a:pt x="15568" y="8255"/>
                    <a:pt x="15567" y="8255"/>
                  </a:cubicBezTo>
                  <a:cubicBezTo>
                    <a:pt x="15555" y="8255"/>
                    <a:pt x="15535" y="8208"/>
                    <a:pt x="15524" y="8187"/>
                  </a:cubicBezTo>
                  <a:cubicBezTo>
                    <a:pt x="15507" y="8175"/>
                    <a:pt x="15490" y="8147"/>
                    <a:pt x="15478" y="8136"/>
                  </a:cubicBezTo>
                  <a:lnTo>
                    <a:pt x="15484" y="8124"/>
                  </a:lnTo>
                  <a:lnTo>
                    <a:pt x="15495" y="8085"/>
                  </a:lnTo>
                  <a:cubicBezTo>
                    <a:pt x="15479" y="8076"/>
                    <a:pt x="15456" y="8071"/>
                    <a:pt x="15441" y="8071"/>
                  </a:cubicBezTo>
                  <a:cubicBezTo>
                    <a:pt x="15435" y="8071"/>
                    <a:pt x="15430" y="8072"/>
                    <a:pt x="15427" y="8073"/>
                  </a:cubicBezTo>
                  <a:lnTo>
                    <a:pt x="15416" y="8079"/>
                  </a:lnTo>
                  <a:lnTo>
                    <a:pt x="15410" y="8079"/>
                  </a:lnTo>
                  <a:cubicBezTo>
                    <a:pt x="15410" y="8073"/>
                    <a:pt x="15382" y="8062"/>
                    <a:pt x="15359" y="8056"/>
                  </a:cubicBezTo>
                  <a:lnTo>
                    <a:pt x="15342" y="8022"/>
                  </a:lnTo>
                  <a:lnTo>
                    <a:pt x="15331" y="7994"/>
                  </a:lnTo>
                  <a:cubicBezTo>
                    <a:pt x="15308" y="7977"/>
                    <a:pt x="15297" y="7931"/>
                    <a:pt x="15302" y="7926"/>
                  </a:cubicBezTo>
                  <a:cubicBezTo>
                    <a:pt x="15297" y="7926"/>
                    <a:pt x="15285" y="7948"/>
                    <a:pt x="15268" y="7977"/>
                  </a:cubicBezTo>
                  <a:lnTo>
                    <a:pt x="15234" y="7937"/>
                  </a:lnTo>
                  <a:lnTo>
                    <a:pt x="15229" y="7926"/>
                  </a:lnTo>
                  <a:cubicBezTo>
                    <a:pt x="15233" y="7911"/>
                    <a:pt x="15224" y="7901"/>
                    <a:pt x="15207" y="7901"/>
                  </a:cubicBezTo>
                  <a:cubicBezTo>
                    <a:pt x="15199" y="7901"/>
                    <a:pt x="15189" y="7903"/>
                    <a:pt x="15178" y="7909"/>
                  </a:cubicBezTo>
                  <a:lnTo>
                    <a:pt x="15166" y="7858"/>
                  </a:lnTo>
                  <a:lnTo>
                    <a:pt x="15155" y="7812"/>
                  </a:lnTo>
                  <a:cubicBezTo>
                    <a:pt x="15127" y="7795"/>
                    <a:pt x="15087" y="7756"/>
                    <a:pt x="15076" y="7744"/>
                  </a:cubicBezTo>
                  <a:cubicBezTo>
                    <a:pt x="15064" y="7733"/>
                    <a:pt x="15041" y="7704"/>
                    <a:pt x="15024" y="7682"/>
                  </a:cubicBezTo>
                  <a:lnTo>
                    <a:pt x="15002" y="7670"/>
                  </a:lnTo>
                  <a:cubicBezTo>
                    <a:pt x="14985" y="7653"/>
                    <a:pt x="14945" y="7642"/>
                    <a:pt x="14939" y="7625"/>
                  </a:cubicBezTo>
                  <a:cubicBezTo>
                    <a:pt x="14936" y="7591"/>
                    <a:pt x="14923" y="7582"/>
                    <a:pt x="14908" y="7582"/>
                  </a:cubicBezTo>
                  <a:cubicBezTo>
                    <a:pt x="14897" y="7582"/>
                    <a:pt x="14886" y="7586"/>
                    <a:pt x="14877" y="7591"/>
                  </a:cubicBezTo>
                  <a:lnTo>
                    <a:pt x="14854" y="7597"/>
                  </a:lnTo>
                  <a:cubicBezTo>
                    <a:pt x="14832" y="7619"/>
                    <a:pt x="14798" y="7636"/>
                    <a:pt x="14792" y="7636"/>
                  </a:cubicBezTo>
                  <a:cubicBezTo>
                    <a:pt x="14786" y="7636"/>
                    <a:pt x="14780" y="7619"/>
                    <a:pt x="14780" y="7602"/>
                  </a:cubicBezTo>
                  <a:lnTo>
                    <a:pt x="14792" y="7591"/>
                  </a:lnTo>
                  <a:lnTo>
                    <a:pt x="14798" y="7585"/>
                  </a:lnTo>
                  <a:cubicBezTo>
                    <a:pt x="14809" y="7580"/>
                    <a:pt x="14786" y="7517"/>
                    <a:pt x="14809" y="7512"/>
                  </a:cubicBezTo>
                  <a:cubicBezTo>
                    <a:pt x="14832" y="7506"/>
                    <a:pt x="14803" y="7495"/>
                    <a:pt x="14752" y="7478"/>
                  </a:cubicBezTo>
                  <a:lnTo>
                    <a:pt x="14741" y="7449"/>
                  </a:lnTo>
                  <a:cubicBezTo>
                    <a:pt x="14712" y="7398"/>
                    <a:pt x="14678" y="7370"/>
                    <a:pt x="14644" y="7336"/>
                  </a:cubicBezTo>
                  <a:lnTo>
                    <a:pt x="14605" y="7296"/>
                  </a:lnTo>
                  <a:cubicBezTo>
                    <a:pt x="14554" y="7256"/>
                    <a:pt x="14491" y="7211"/>
                    <a:pt x="14468" y="7188"/>
                  </a:cubicBezTo>
                  <a:lnTo>
                    <a:pt x="14463" y="7160"/>
                  </a:lnTo>
                  <a:cubicBezTo>
                    <a:pt x="14455" y="7130"/>
                    <a:pt x="14443" y="7124"/>
                    <a:pt x="14429" y="7124"/>
                  </a:cubicBezTo>
                  <a:cubicBezTo>
                    <a:pt x="14419" y="7124"/>
                    <a:pt x="14407" y="7128"/>
                    <a:pt x="14396" y="7128"/>
                  </a:cubicBezTo>
                  <a:cubicBezTo>
                    <a:pt x="14391" y="7128"/>
                    <a:pt x="14387" y="7127"/>
                    <a:pt x="14383" y="7126"/>
                  </a:cubicBezTo>
                  <a:cubicBezTo>
                    <a:pt x="14383" y="7126"/>
                    <a:pt x="14383" y="7103"/>
                    <a:pt x="14378" y="7097"/>
                  </a:cubicBezTo>
                  <a:cubicBezTo>
                    <a:pt x="14361" y="7063"/>
                    <a:pt x="14338" y="7001"/>
                    <a:pt x="14310" y="7001"/>
                  </a:cubicBezTo>
                  <a:cubicBezTo>
                    <a:pt x="14270" y="6990"/>
                    <a:pt x="14287" y="6961"/>
                    <a:pt x="14281" y="6944"/>
                  </a:cubicBezTo>
                  <a:lnTo>
                    <a:pt x="14281" y="6938"/>
                  </a:lnTo>
                  <a:cubicBezTo>
                    <a:pt x="14276" y="6933"/>
                    <a:pt x="14247" y="6927"/>
                    <a:pt x="14241" y="6927"/>
                  </a:cubicBezTo>
                  <a:cubicBezTo>
                    <a:pt x="14230" y="6927"/>
                    <a:pt x="14134" y="6791"/>
                    <a:pt x="14083" y="6780"/>
                  </a:cubicBezTo>
                  <a:cubicBezTo>
                    <a:pt x="14026" y="6763"/>
                    <a:pt x="13992" y="6706"/>
                    <a:pt x="13992" y="6695"/>
                  </a:cubicBezTo>
                  <a:cubicBezTo>
                    <a:pt x="13992" y="6678"/>
                    <a:pt x="13963" y="6666"/>
                    <a:pt x="13952" y="6666"/>
                  </a:cubicBezTo>
                  <a:cubicBezTo>
                    <a:pt x="13946" y="6666"/>
                    <a:pt x="13924" y="6609"/>
                    <a:pt x="13918" y="6587"/>
                  </a:cubicBezTo>
                  <a:cubicBezTo>
                    <a:pt x="13912" y="6570"/>
                    <a:pt x="13827" y="6519"/>
                    <a:pt x="13805" y="6490"/>
                  </a:cubicBezTo>
                  <a:cubicBezTo>
                    <a:pt x="13788" y="6462"/>
                    <a:pt x="13765" y="6439"/>
                    <a:pt x="13759" y="6434"/>
                  </a:cubicBezTo>
                  <a:lnTo>
                    <a:pt x="13754" y="6434"/>
                  </a:lnTo>
                  <a:cubicBezTo>
                    <a:pt x="13714" y="6434"/>
                    <a:pt x="13714" y="6411"/>
                    <a:pt x="13731" y="6382"/>
                  </a:cubicBezTo>
                  <a:lnTo>
                    <a:pt x="13737" y="6377"/>
                  </a:lnTo>
                  <a:cubicBezTo>
                    <a:pt x="13731" y="6371"/>
                    <a:pt x="13691" y="6354"/>
                    <a:pt x="13651" y="6343"/>
                  </a:cubicBezTo>
                  <a:lnTo>
                    <a:pt x="13629" y="6320"/>
                  </a:lnTo>
                  <a:cubicBezTo>
                    <a:pt x="13607" y="6298"/>
                    <a:pt x="13585" y="6290"/>
                    <a:pt x="13563" y="6290"/>
                  </a:cubicBezTo>
                  <a:cubicBezTo>
                    <a:pt x="13556" y="6290"/>
                    <a:pt x="13550" y="6290"/>
                    <a:pt x="13544" y="6292"/>
                  </a:cubicBezTo>
                  <a:lnTo>
                    <a:pt x="13538" y="6292"/>
                  </a:lnTo>
                  <a:cubicBezTo>
                    <a:pt x="13538" y="6280"/>
                    <a:pt x="13538" y="6263"/>
                    <a:pt x="13544" y="6252"/>
                  </a:cubicBezTo>
                  <a:cubicBezTo>
                    <a:pt x="13544" y="6246"/>
                    <a:pt x="13515" y="6241"/>
                    <a:pt x="13504" y="6241"/>
                  </a:cubicBezTo>
                  <a:cubicBezTo>
                    <a:pt x="13493" y="6241"/>
                    <a:pt x="13441" y="6195"/>
                    <a:pt x="13436" y="6173"/>
                  </a:cubicBezTo>
                  <a:cubicBezTo>
                    <a:pt x="13424" y="6156"/>
                    <a:pt x="13407" y="6059"/>
                    <a:pt x="13385" y="6042"/>
                  </a:cubicBezTo>
                  <a:cubicBezTo>
                    <a:pt x="13368" y="6025"/>
                    <a:pt x="13345" y="6014"/>
                    <a:pt x="13334" y="6014"/>
                  </a:cubicBezTo>
                  <a:lnTo>
                    <a:pt x="13328" y="6014"/>
                  </a:lnTo>
                  <a:cubicBezTo>
                    <a:pt x="13320" y="6018"/>
                    <a:pt x="13312" y="6022"/>
                    <a:pt x="13306" y="6022"/>
                  </a:cubicBezTo>
                  <a:cubicBezTo>
                    <a:pt x="13303" y="6022"/>
                    <a:pt x="13301" y="6021"/>
                    <a:pt x="13300" y="6019"/>
                  </a:cubicBezTo>
                  <a:cubicBezTo>
                    <a:pt x="13288" y="6002"/>
                    <a:pt x="13283" y="5968"/>
                    <a:pt x="13271" y="5963"/>
                  </a:cubicBezTo>
                  <a:lnTo>
                    <a:pt x="13249" y="5951"/>
                  </a:lnTo>
                  <a:cubicBezTo>
                    <a:pt x="13237" y="5934"/>
                    <a:pt x="13180" y="5895"/>
                    <a:pt x="13169" y="5872"/>
                  </a:cubicBezTo>
                  <a:cubicBezTo>
                    <a:pt x="13163" y="5855"/>
                    <a:pt x="13135" y="5826"/>
                    <a:pt x="13112" y="5821"/>
                  </a:cubicBezTo>
                  <a:lnTo>
                    <a:pt x="13101" y="5787"/>
                  </a:lnTo>
                  <a:lnTo>
                    <a:pt x="13090" y="5764"/>
                  </a:lnTo>
                  <a:cubicBezTo>
                    <a:pt x="13061" y="5741"/>
                    <a:pt x="13022" y="5713"/>
                    <a:pt x="12993" y="5702"/>
                  </a:cubicBezTo>
                  <a:lnTo>
                    <a:pt x="12976" y="5685"/>
                  </a:lnTo>
                  <a:cubicBezTo>
                    <a:pt x="12954" y="5662"/>
                    <a:pt x="12937" y="5634"/>
                    <a:pt x="12919" y="5611"/>
                  </a:cubicBezTo>
                  <a:cubicBezTo>
                    <a:pt x="12897" y="5594"/>
                    <a:pt x="12868" y="5577"/>
                    <a:pt x="12851" y="5554"/>
                  </a:cubicBezTo>
                  <a:lnTo>
                    <a:pt x="12817" y="5520"/>
                  </a:lnTo>
                  <a:cubicBezTo>
                    <a:pt x="12772" y="5509"/>
                    <a:pt x="12710" y="5418"/>
                    <a:pt x="12698" y="5384"/>
                  </a:cubicBezTo>
                  <a:cubicBezTo>
                    <a:pt x="12695" y="5367"/>
                    <a:pt x="12684" y="5359"/>
                    <a:pt x="12672" y="5359"/>
                  </a:cubicBezTo>
                  <a:cubicBezTo>
                    <a:pt x="12663" y="5359"/>
                    <a:pt x="12654" y="5363"/>
                    <a:pt x="12647" y="5373"/>
                  </a:cubicBezTo>
                  <a:lnTo>
                    <a:pt x="12636" y="5333"/>
                  </a:lnTo>
                  <a:cubicBezTo>
                    <a:pt x="12626" y="5309"/>
                    <a:pt x="12625" y="5297"/>
                    <a:pt x="12608" y="5297"/>
                  </a:cubicBezTo>
                  <a:cubicBezTo>
                    <a:pt x="12605" y="5297"/>
                    <a:pt x="12601" y="5298"/>
                    <a:pt x="12596" y="5299"/>
                  </a:cubicBezTo>
                  <a:cubicBezTo>
                    <a:pt x="12592" y="5300"/>
                    <a:pt x="12589" y="5301"/>
                    <a:pt x="12585" y="5301"/>
                  </a:cubicBezTo>
                  <a:cubicBezTo>
                    <a:pt x="12574" y="5301"/>
                    <a:pt x="12566" y="5292"/>
                    <a:pt x="12562" y="5270"/>
                  </a:cubicBezTo>
                  <a:cubicBezTo>
                    <a:pt x="12562" y="5259"/>
                    <a:pt x="12534" y="5236"/>
                    <a:pt x="12517" y="5236"/>
                  </a:cubicBezTo>
                  <a:lnTo>
                    <a:pt x="12460" y="5225"/>
                  </a:lnTo>
                  <a:cubicBezTo>
                    <a:pt x="12483" y="5191"/>
                    <a:pt x="12466" y="5168"/>
                    <a:pt x="12449" y="5168"/>
                  </a:cubicBezTo>
                  <a:cubicBezTo>
                    <a:pt x="12437" y="5168"/>
                    <a:pt x="12415" y="5157"/>
                    <a:pt x="12397" y="5134"/>
                  </a:cubicBezTo>
                  <a:lnTo>
                    <a:pt x="12386" y="5123"/>
                  </a:lnTo>
                  <a:lnTo>
                    <a:pt x="12386" y="5117"/>
                  </a:lnTo>
                  <a:cubicBezTo>
                    <a:pt x="12380" y="5123"/>
                    <a:pt x="12363" y="5134"/>
                    <a:pt x="12346" y="5151"/>
                  </a:cubicBezTo>
                  <a:lnTo>
                    <a:pt x="12335" y="5129"/>
                  </a:lnTo>
                  <a:cubicBezTo>
                    <a:pt x="12324" y="5089"/>
                    <a:pt x="12369" y="5117"/>
                    <a:pt x="12369" y="5089"/>
                  </a:cubicBezTo>
                  <a:lnTo>
                    <a:pt x="12369" y="5083"/>
                  </a:lnTo>
                  <a:cubicBezTo>
                    <a:pt x="12375" y="5077"/>
                    <a:pt x="12352" y="5072"/>
                    <a:pt x="12329" y="5072"/>
                  </a:cubicBezTo>
                  <a:lnTo>
                    <a:pt x="12312" y="5066"/>
                  </a:lnTo>
                  <a:lnTo>
                    <a:pt x="12307" y="5066"/>
                  </a:lnTo>
                  <a:cubicBezTo>
                    <a:pt x="12301" y="5055"/>
                    <a:pt x="12312" y="5038"/>
                    <a:pt x="12324" y="5038"/>
                  </a:cubicBezTo>
                  <a:cubicBezTo>
                    <a:pt x="12335" y="5038"/>
                    <a:pt x="12307" y="5009"/>
                    <a:pt x="12301" y="5004"/>
                  </a:cubicBezTo>
                  <a:cubicBezTo>
                    <a:pt x="12295" y="4992"/>
                    <a:pt x="12256" y="4970"/>
                    <a:pt x="12216" y="4947"/>
                  </a:cubicBezTo>
                  <a:lnTo>
                    <a:pt x="12171" y="4896"/>
                  </a:lnTo>
                  <a:cubicBezTo>
                    <a:pt x="12148" y="4873"/>
                    <a:pt x="12102" y="4862"/>
                    <a:pt x="12091" y="4834"/>
                  </a:cubicBezTo>
                  <a:cubicBezTo>
                    <a:pt x="12074" y="4794"/>
                    <a:pt x="12057" y="4771"/>
                    <a:pt x="12012" y="4760"/>
                  </a:cubicBezTo>
                  <a:cubicBezTo>
                    <a:pt x="11989" y="4748"/>
                    <a:pt x="11955" y="4714"/>
                    <a:pt x="11949" y="4686"/>
                  </a:cubicBezTo>
                  <a:lnTo>
                    <a:pt x="11938" y="4646"/>
                  </a:lnTo>
                  <a:cubicBezTo>
                    <a:pt x="11910" y="4624"/>
                    <a:pt x="11870" y="4607"/>
                    <a:pt x="11841" y="4607"/>
                  </a:cubicBezTo>
                  <a:lnTo>
                    <a:pt x="11824" y="4595"/>
                  </a:lnTo>
                  <a:lnTo>
                    <a:pt x="11802" y="4584"/>
                  </a:lnTo>
                  <a:cubicBezTo>
                    <a:pt x="11790" y="4556"/>
                    <a:pt x="11751" y="4521"/>
                    <a:pt x="11717" y="4510"/>
                  </a:cubicBezTo>
                  <a:lnTo>
                    <a:pt x="11694" y="4476"/>
                  </a:lnTo>
                  <a:cubicBezTo>
                    <a:pt x="11671" y="4431"/>
                    <a:pt x="11626" y="4397"/>
                    <a:pt x="11575" y="4363"/>
                  </a:cubicBezTo>
                  <a:cubicBezTo>
                    <a:pt x="11569" y="4334"/>
                    <a:pt x="11529" y="4334"/>
                    <a:pt x="11495" y="4329"/>
                  </a:cubicBezTo>
                  <a:cubicBezTo>
                    <a:pt x="11495" y="4323"/>
                    <a:pt x="11490" y="4323"/>
                    <a:pt x="11484" y="4323"/>
                  </a:cubicBezTo>
                  <a:lnTo>
                    <a:pt x="11473" y="4317"/>
                  </a:lnTo>
                  <a:cubicBezTo>
                    <a:pt x="11473" y="4312"/>
                    <a:pt x="11467" y="4306"/>
                    <a:pt x="11456" y="4295"/>
                  </a:cubicBezTo>
                  <a:cubicBezTo>
                    <a:pt x="11450" y="4272"/>
                    <a:pt x="11433" y="4238"/>
                    <a:pt x="11427" y="4221"/>
                  </a:cubicBezTo>
                  <a:lnTo>
                    <a:pt x="11427" y="4221"/>
                  </a:lnTo>
                  <a:cubicBezTo>
                    <a:pt x="11444" y="4226"/>
                    <a:pt x="11473" y="4232"/>
                    <a:pt x="11490" y="4238"/>
                  </a:cubicBezTo>
                  <a:cubicBezTo>
                    <a:pt x="11456" y="4215"/>
                    <a:pt x="11433" y="4192"/>
                    <a:pt x="11416" y="4158"/>
                  </a:cubicBezTo>
                  <a:lnTo>
                    <a:pt x="11416" y="4158"/>
                  </a:lnTo>
                  <a:cubicBezTo>
                    <a:pt x="11416" y="4170"/>
                    <a:pt x="11422" y="4204"/>
                    <a:pt x="11427" y="4221"/>
                  </a:cubicBezTo>
                  <a:cubicBezTo>
                    <a:pt x="11410" y="4221"/>
                    <a:pt x="11399" y="4215"/>
                    <a:pt x="11393" y="4204"/>
                  </a:cubicBezTo>
                  <a:lnTo>
                    <a:pt x="11399" y="4164"/>
                  </a:lnTo>
                  <a:cubicBezTo>
                    <a:pt x="11399" y="4164"/>
                    <a:pt x="11388" y="4158"/>
                    <a:pt x="11382" y="4158"/>
                  </a:cubicBezTo>
                  <a:cubicBezTo>
                    <a:pt x="11382" y="4147"/>
                    <a:pt x="11388" y="4136"/>
                    <a:pt x="11388" y="4124"/>
                  </a:cubicBezTo>
                  <a:lnTo>
                    <a:pt x="11336" y="4124"/>
                  </a:lnTo>
                  <a:cubicBezTo>
                    <a:pt x="11314" y="4102"/>
                    <a:pt x="11291" y="4079"/>
                    <a:pt x="11268" y="4056"/>
                  </a:cubicBezTo>
                  <a:cubicBezTo>
                    <a:pt x="11246" y="4028"/>
                    <a:pt x="11229" y="3999"/>
                    <a:pt x="11206" y="3971"/>
                  </a:cubicBezTo>
                  <a:lnTo>
                    <a:pt x="11206" y="3971"/>
                  </a:lnTo>
                  <a:cubicBezTo>
                    <a:pt x="11229" y="3977"/>
                    <a:pt x="11251" y="3977"/>
                    <a:pt x="11274" y="3977"/>
                  </a:cubicBezTo>
                  <a:cubicBezTo>
                    <a:pt x="11251" y="3960"/>
                    <a:pt x="11223" y="3954"/>
                    <a:pt x="11195" y="3954"/>
                  </a:cubicBezTo>
                  <a:cubicBezTo>
                    <a:pt x="11189" y="3948"/>
                    <a:pt x="11183" y="3937"/>
                    <a:pt x="11178" y="3931"/>
                  </a:cubicBezTo>
                  <a:cubicBezTo>
                    <a:pt x="11183" y="3920"/>
                    <a:pt x="11189" y="3903"/>
                    <a:pt x="11195" y="3892"/>
                  </a:cubicBezTo>
                  <a:lnTo>
                    <a:pt x="11195" y="3892"/>
                  </a:lnTo>
                  <a:cubicBezTo>
                    <a:pt x="11183" y="3897"/>
                    <a:pt x="11178" y="3909"/>
                    <a:pt x="11172" y="3914"/>
                  </a:cubicBezTo>
                  <a:cubicBezTo>
                    <a:pt x="11155" y="3892"/>
                    <a:pt x="11149" y="3875"/>
                    <a:pt x="11138" y="3852"/>
                  </a:cubicBezTo>
                  <a:cubicBezTo>
                    <a:pt x="11132" y="3869"/>
                    <a:pt x="11127" y="3880"/>
                    <a:pt x="11121" y="3892"/>
                  </a:cubicBezTo>
                  <a:cubicBezTo>
                    <a:pt x="11098" y="3869"/>
                    <a:pt x="11070" y="3852"/>
                    <a:pt x="11047" y="3829"/>
                  </a:cubicBezTo>
                  <a:cubicBezTo>
                    <a:pt x="11058" y="3829"/>
                    <a:pt x="11081" y="3818"/>
                    <a:pt x="11093" y="3818"/>
                  </a:cubicBezTo>
                  <a:cubicBezTo>
                    <a:pt x="11087" y="3807"/>
                    <a:pt x="11070" y="3784"/>
                    <a:pt x="11064" y="3778"/>
                  </a:cubicBezTo>
                  <a:cubicBezTo>
                    <a:pt x="11058" y="3802"/>
                    <a:pt x="11048" y="3811"/>
                    <a:pt x="11036" y="3811"/>
                  </a:cubicBezTo>
                  <a:cubicBezTo>
                    <a:pt x="11014" y="3811"/>
                    <a:pt x="10986" y="3782"/>
                    <a:pt x="10968" y="3767"/>
                  </a:cubicBezTo>
                  <a:cubicBezTo>
                    <a:pt x="10911" y="3704"/>
                    <a:pt x="10849" y="3659"/>
                    <a:pt x="10786" y="3608"/>
                  </a:cubicBezTo>
                  <a:cubicBezTo>
                    <a:pt x="10797" y="3597"/>
                    <a:pt x="10797" y="3580"/>
                    <a:pt x="10780" y="3563"/>
                  </a:cubicBezTo>
                  <a:cubicBezTo>
                    <a:pt x="10775" y="3568"/>
                    <a:pt x="10769" y="3580"/>
                    <a:pt x="10763" y="3591"/>
                  </a:cubicBezTo>
                  <a:cubicBezTo>
                    <a:pt x="10746" y="3580"/>
                    <a:pt x="10729" y="3568"/>
                    <a:pt x="10712" y="3551"/>
                  </a:cubicBezTo>
                  <a:cubicBezTo>
                    <a:pt x="10684" y="3523"/>
                    <a:pt x="10656" y="3489"/>
                    <a:pt x="10622" y="3460"/>
                  </a:cubicBezTo>
                  <a:cubicBezTo>
                    <a:pt x="10639" y="3460"/>
                    <a:pt x="10650" y="3460"/>
                    <a:pt x="10650" y="3443"/>
                  </a:cubicBezTo>
                  <a:cubicBezTo>
                    <a:pt x="10650" y="3432"/>
                    <a:pt x="10639" y="3426"/>
                    <a:pt x="10627" y="3421"/>
                  </a:cubicBezTo>
                  <a:cubicBezTo>
                    <a:pt x="10639" y="3415"/>
                    <a:pt x="10644" y="3404"/>
                    <a:pt x="10656" y="3392"/>
                  </a:cubicBezTo>
                  <a:cubicBezTo>
                    <a:pt x="10639" y="3392"/>
                    <a:pt x="10610" y="3381"/>
                    <a:pt x="10599" y="3375"/>
                  </a:cubicBezTo>
                  <a:cubicBezTo>
                    <a:pt x="10593" y="3387"/>
                    <a:pt x="10593" y="3409"/>
                    <a:pt x="10593" y="3421"/>
                  </a:cubicBezTo>
                  <a:cubicBezTo>
                    <a:pt x="10571" y="3404"/>
                    <a:pt x="10548" y="3381"/>
                    <a:pt x="10519" y="3358"/>
                  </a:cubicBezTo>
                  <a:cubicBezTo>
                    <a:pt x="10531" y="3341"/>
                    <a:pt x="10536" y="3324"/>
                    <a:pt x="10548" y="3307"/>
                  </a:cubicBezTo>
                  <a:cubicBezTo>
                    <a:pt x="10514" y="3273"/>
                    <a:pt x="10480" y="3234"/>
                    <a:pt x="10440" y="3211"/>
                  </a:cubicBezTo>
                  <a:lnTo>
                    <a:pt x="10440" y="3211"/>
                  </a:lnTo>
                  <a:cubicBezTo>
                    <a:pt x="10463" y="3245"/>
                    <a:pt x="10497" y="3279"/>
                    <a:pt x="10514" y="3319"/>
                  </a:cubicBezTo>
                  <a:cubicBezTo>
                    <a:pt x="10457" y="3290"/>
                    <a:pt x="10423" y="3245"/>
                    <a:pt x="10389" y="3199"/>
                  </a:cubicBezTo>
                  <a:cubicBezTo>
                    <a:pt x="10395" y="3188"/>
                    <a:pt x="10400" y="3177"/>
                    <a:pt x="10406" y="3165"/>
                  </a:cubicBezTo>
                  <a:cubicBezTo>
                    <a:pt x="10389" y="3148"/>
                    <a:pt x="10372" y="3126"/>
                    <a:pt x="10349" y="3109"/>
                  </a:cubicBezTo>
                  <a:lnTo>
                    <a:pt x="10349" y="3109"/>
                  </a:lnTo>
                  <a:cubicBezTo>
                    <a:pt x="10361" y="3137"/>
                    <a:pt x="10372" y="3165"/>
                    <a:pt x="10383" y="3194"/>
                  </a:cubicBezTo>
                  <a:cubicBezTo>
                    <a:pt x="10298" y="3120"/>
                    <a:pt x="10219" y="3035"/>
                    <a:pt x="10134" y="2955"/>
                  </a:cubicBezTo>
                  <a:lnTo>
                    <a:pt x="10134" y="2955"/>
                  </a:lnTo>
                  <a:cubicBezTo>
                    <a:pt x="10145" y="2961"/>
                    <a:pt x="10168" y="2961"/>
                    <a:pt x="10179" y="2961"/>
                  </a:cubicBezTo>
                  <a:cubicBezTo>
                    <a:pt x="10173" y="2944"/>
                    <a:pt x="10168" y="2927"/>
                    <a:pt x="10162" y="2904"/>
                  </a:cubicBezTo>
                  <a:cubicBezTo>
                    <a:pt x="10111" y="2876"/>
                    <a:pt x="10043" y="2887"/>
                    <a:pt x="10003" y="2836"/>
                  </a:cubicBezTo>
                  <a:lnTo>
                    <a:pt x="10003" y="2836"/>
                  </a:lnTo>
                  <a:cubicBezTo>
                    <a:pt x="10037" y="2842"/>
                    <a:pt x="10066" y="2853"/>
                    <a:pt x="10094" y="2859"/>
                  </a:cubicBezTo>
                  <a:cubicBezTo>
                    <a:pt x="10032" y="2802"/>
                    <a:pt x="9969" y="2723"/>
                    <a:pt x="9878" y="2700"/>
                  </a:cubicBezTo>
                  <a:lnTo>
                    <a:pt x="9890" y="2683"/>
                  </a:lnTo>
                  <a:cubicBezTo>
                    <a:pt x="9884" y="2683"/>
                    <a:pt x="9873" y="2677"/>
                    <a:pt x="9861" y="2677"/>
                  </a:cubicBezTo>
                  <a:lnTo>
                    <a:pt x="9873" y="2643"/>
                  </a:lnTo>
                  <a:lnTo>
                    <a:pt x="9856" y="2643"/>
                  </a:lnTo>
                  <a:cubicBezTo>
                    <a:pt x="9856" y="2660"/>
                    <a:pt x="9856" y="2689"/>
                    <a:pt x="9856" y="2700"/>
                  </a:cubicBezTo>
                  <a:cubicBezTo>
                    <a:pt x="9844" y="2689"/>
                    <a:pt x="9822" y="2660"/>
                    <a:pt x="9810" y="2649"/>
                  </a:cubicBezTo>
                  <a:cubicBezTo>
                    <a:pt x="9816" y="2643"/>
                    <a:pt x="9827" y="2626"/>
                    <a:pt x="9839" y="2621"/>
                  </a:cubicBezTo>
                  <a:cubicBezTo>
                    <a:pt x="9827" y="2615"/>
                    <a:pt x="9805" y="2609"/>
                    <a:pt x="9793" y="2609"/>
                  </a:cubicBezTo>
                  <a:cubicBezTo>
                    <a:pt x="9793" y="2615"/>
                    <a:pt x="9793" y="2632"/>
                    <a:pt x="9793" y="2643"/>
                  </a:cubicBezTo>
                  <a:cubicBezTo>
                    <a:pt x="9725" y="2615"/>
                    <a:pt x="9680" y="2553"/>
                    <a:pt x="9623" y="2513"/>
                  </a:cubicBezTo>
                  <a:cubicBezTo>
                    <a:pt x="9629" y="2502"/>
                    <a:pt x="9646" y="2490"/>
                    <a:pt x="9657" y="2479"/>
                  </a:cubicBezTo>
                  <a:lnTo>
                    <a:pt x="9657" y="2479"/>
                  </a:lnTo>
                  <a:cubicBezTo>
                    <a:pt x="9640" y="2490"/>
                    <a:pt x="9629" y="2502"/>
                    <a:pt x="9612" y="2507"/>
                  </a:cubicBezTo>
                  <a:cubicBezTo>
                    <a:pt x="9583" y="2479"/>
                    <a:pt x="9555" y="2456"/>
                    <a:pt x="9521" y="2434"/>
                  </a:cubicBezTo>
                  <a:lnTo>
                    <a:pt x="9521" y="2434"/>
                  </a:lnTo>
                  <a:cubicBezTo>
                    <a:pt x="9555" y="2445"/>
                    <a:pt x="9589" y="2451"/>
                    <a:pt x="9623" y="2451"/>
                  </a:cubicBezTo>
                  <a:cubicBezTo>
                    <a:pt x="9589" y="2434"/>
                    <a:pt x="9578" y="2411"/>
                    <a:pt x="9578" y="2382"/>
                  </a:cubicBezTo>
                  <a:cubicBezTo>
                    <a:pt x="9572" y="2388"/>
                    <a:pt x="9561" y="2399"/>
                    <a:pt x="9555" y="2405"/>
                  </a:cubicBezTo>
                  <a:cubicBezTo>
                    <a:pt x="9487" y="2326"/>
                    <a:pt x="9396" y="2269"/>
                    <a:pt x="9317" y="2201"/>
                  </a:cubicBezTo>
                  <a:cubicBezTo>
                    <a:pt x="9317" y="2218"/>
                    <a:pt x="9305" y="2246"/>
                    <a:pt x="9305" y="2258"/>
                  </a:cubicBezTo>
                  <a:cubicBezTo>
                    <a:pt x="9220" y="2212"/>
                    <a:pt x="9146" y="2155"/>
                    <a:pt x="9073" y="2093"/>
                  </a:cubicBezTo>
                  <a:lnTo>
                    <a:pt x="9073" y="2093"/>
                  </a:lnTo>
                  <a:cubicBezTo>
                    <a:pt x="9129" y="2104"/>
                    <a:pt x="9175" y="2133"/>
                    <a:pt x="9214" y="2167"/>
                  </a:cubicBezTo>
                  <a:cubicBezTo>
                    <a:pt x="9232" y="2082"/>
                    <a:pt x="8897" y="1974"/>
                    <a:pt x="8857" y="1866"/>
                  </a:cubicBezTo>
                  <a:cubicBezTo>
                    <a:pt x="8874" y="1855"/>
                    <a:pt x="8897" y="1838"/>
                    <a:pt x="8919" y="1821"/>
                  </a:cubicBezTo>
                  <a:lnTo>
                    <a:pt x="8919" y="1821"/>
                  </a:lnTo>
                  <a:cubicBezTo>
                    <a:pt x="8914" y="1832"/>
                    <a:pt x="8908" y="1849"/>
                    <a:pt x="8908" y="1855"/>
                  </a:cubicBezTo>
                  <a:cubicBezTo>
                    <a:pt x="8931" y="1872"/>
                    <a:pt x="8948" y="1894"/>
                    <a:pt x="8936" y="1929"/>
                  </a:cubicBezTo>
                  <a:lnTo>
                    <a:pt x="9010" y="1929"/>
                  </a:lnTo>
                  <a:lnTo>
                    <a:pt x="8988" y="1968"/>
                  </a:lnTo>
                  <a:cubicBezTo>
                    <a:pt x="8993" y="1963"/>
                    <a:pt x="9016" y="1951"/>
                    <a:pt x="9027" y="1946"/>
                  </a:cubicBezTo>
                  <a:cubicBezTo>
                    <a:pt x="9090" y="1989"/>
                    <a:pt x="9160" y="2036"/>
                    <a:pt x="9238" y="2036"/>
                  </a:cubicBezTo>
                  <a:cubicBezTo>
                    <a:pt x="9253" y="2036"/>
                    <a:pt x="9268" y="2034"/>
                    <a:pt x="9283" y="2031"/>
                  </a:cubicBezTo>
                  <a:cubicBezTo>
                    <a:pt x="9169" y="1974"/>
                    <a:pt x="9078" y="1894"/>
                    <a:pt x="8971" y="1832"/>
                  </a:cubicBezTo>
                  <a:cubicBezTo>
                    <a:pt x="8971" y="1821"/>
                    <a:pt x="8971" y="1809"/>
                    <a:pt x="8965" y="1804"/>
                  </a:cubicBezTo>
                  <a:cubicBezTo>
                    <a:pt x="8960" y="1805"/>
                    <a:pt x="8956" y="1806"/>
                    <a:pt x="8951" y="1806"/>
                  </a:cubicBezTo>
                  <a:cubicBezTo>
                    <a:pt x="8919" y="1806"/>
                    <a:pt x="8895" y="1771"/>
                    <a:pt x="8880" y="1741"/>
                  </a:cubicBezTo>
                  <a:cubicBezTo>
                    <a:pt x="8800" y="1741"/>
                    <a:pt x="8749" y="1679"/>
                    <a:pt x="8687" y="1645"/>
                  </a:cubicBezTo>
                  <a:lnTo>
                    <a:pt x="8693" y="1622"/>
                  </a:lnTo>
                  <a:cubicBezTo>
                    <a:pt x="8687" y="1622"/>
                    <a:pt x="8675" y="1633"/>
                    <a:pt x="8664" y="1639"/>
                  </a:cubicBezTo>
                  <a:cubicBezTo>
                    <a:pt x="8596" y="1599"/>
                    <a:pt x="8534" y="1548"/>
                    <a:pt x="8454" y="1531"/>
                  </a:cubicBezTo>
                  <a:cubicBezTo>
                    <a:pt x="8426" y="1526"/>
                    <a:pt x="8414" y="1492"/>
                    <a:pt x="8397" y="1469"/>
                  </a:cubicBezTo>
                  <a:cubicBezTo>
                    <a:pt x="8380" y="1475"/>
                    <a:pt x="8363" y="1480"/>
                    <a:pt x="8346" y="1480"/>
                  </a:cubicBezTo>
                  <a:cubicBezTo>
                    <a:pt x="8346" y="1475"/>
                    <a:pt x="8352" y="1452"/>
                    <a:pt x="8352" y="1441"/>
                  </a:cubicBezTo>
                  <a:cubicBezTo>
                    <a:pt x="8142" y="1361"/>
                    <a:pt x="7978" y="1214"/>
                    <a:pt x="7779" y="1117"/>
                  </a:cubicBezTo>
                  <a:cubicBezTo>
                    <a:pt x="7774" y="1118"/>
                    <a:pt x="7768" y="1119"/>
                    <a:pt x="7763" y="1119"/>
                  </a:cubicBezTo>
                  <a:cubicBezTo>
                    <a:pt x="7723" y="1119"/>
                    <a:pt x="7702" y="1080"/>
                    <a:pt x="7671" y="1055"/>
                  </a:cubicBezTo>
                  <a:cubicBezTo>
                    <a:pt x="7620" y="1043"/>
                    <a:pt x="7569" y="1021"/>
                    <a:pt x="7524" y="998"/>
                  </a:cubicBezTo>
                  <a:lnTo>
                    <a:pt x="7490" y="998"/>
                  </a:lnTo>
                  <a:cubicBezTo>
                    <a:pt x="7473" y="981"/>
                    <a:pt x="7456" y="964"/>
                    <a:pt x="7433" y="941"/>
                  </a:cubicBezTo>
                  <a:cubicBezTo>
                    <a:pt x="7410" y="936"/>
                    <a:pt x="7388" y="936"/>
                    <a:pt x="7365" y="930"/>
                  </a:cubicBezTo>
                  <a:cubicBezTo>
                    <a:pt x="7359" y="919"/>
                    <a:pt x="7353" y="907"/>
                    <a:pt x="7353" y="896"/>
                  </a:cubicBezTo>
                  <a:lnTo>
                    <a:pt x="7342" y="919"/>
                  </a:lnTo>
                  <a:cubicBezTo>
                    <a:pt x="7308" y="896"/>
                    <a:pt x="7274" y="879"/>
                    <a:pt x="7240" y="868"/>
                  </a:cubicBezTo>
                  <a:cubicBezTo>
                    <a:pt x="7240" y="856"/>
                    <a:pt x="7240" y="845"/>
                    <a:pt x="7240" y="839"/>
                  </a:cubicBezTo>
                  <a:cubicBezTo>
                    <a:pt x="7234" y="845"/>
                    <a:pt x="7212" y="851"/>
                    <a:pt x="7200" y="851"/>
                  </a:cubicBezTo>
                  <a:cubicBezTo>
                    <a:pt x="7149" y="799"/>
                    <a:pt x="7064" y="811"/>
                    <a:pt x="7007" y="760"/>
                  </a:cubicBezTo>
                  <a:cubicBezTo>
                    <a:pt x="7004" y="760"/>
                    <a:pt x="7000" y="760"/>
                    <a:pt x="6996" y="760"/>
                  </a:cubicBezTo>
                  <a:cubicBezTo>
                    <a:pt x="6882" y="760"/>
                    <a:pt x="6794" y="680"/>
                    <a:pt x="6684" y="658"/>
                  </a:cubicBezTo>
                  <a:cubicBezTo>
                    <a:pt x="6678" y="663"/>
                    <a:pt x="6661" y="675"/>
                    <a:pt x="6650" y="686"/>
                  </a:cubicBezTo>
                  <a:cubicBezTo>
                    <a:pt x="6650" y="675"/>
                    <a:pt x="6639" y="652"/>
                    <a:pt x="6639" y="641"/>
                  </a:cubicBezTo>
                  <a:cubicBezTo>
                    <a:pt x="6508" y="607"/>
                    <a:pt x="6389" y="521"/>
                    <a:pt x="6253" y="510"/>
                  </a:cubicBezTo>
                  <a:cubicBezTo>
                    <a:pt x="6253" y="521"/>
                    <a:pt x="6247" y="538"/>
                    <a:pt x="6241" y="544"/>
                  </a:cubicBezTo>
                  <a:cubicBezTo>
                    <a:pt x="6304" y="567"/>
                    <a:pt x="6366" y="584"/>
                    <a:pt x="6429" y="595"/>
                  </a:cubicBezTo>
                  <a:cubicBezTo>
                    <a:pt x="6429" y="601"/>
                    <a:pt x="6440" y="618"/>
                    <a:pt x="6440" y="624"/>
                  </a:cubicBezTo>
                  <a:cubicBezTo>
                    <a:pt x="6536" y="629"/>
                    <a:pt x="6627" y="692"/>
                    <a:pt x="6718" y="726"/>
                  </a:cubicBezTo>
                  <a:cubicBezTo>
                    <a:pt x="6724" y="726"/>
                    <a:pt x="6741" y="714"/>
                    <a:pt x="6746" y="709"/>
                  </a:cubicBezTo>
                  <a:cubicBezTo>
                    <a:pt x="6769" y="726"/>
                    <a:pt x="6786" y="743"/>
                    <a:pt x="6809" y="760"/>
                  </a:cubicBezTo>
                  <a:cubicBezTo>
                    <a:pt x="6820" y="754"/>
                    <a:pt x="6849" y="743"/>
                    <a:pt x="6860" y="737"/>
                  </a:cubicBezTo>
                  <a:lnTo>
                    <a:pt x="6860" y="737"/>
                  </a:lnTo>
                  <a:cubicBezTo>
                    <a:pt x="6860" y="748"/>
                    <a:pt x="6860" y="771"/>
                    <a:pt x="6854" y="777"/>
                  </a:cubicBezTo>
                  <a:lnTo>
                    <a:pt x="6905" y="777"/>
                  </a:lnTo>
                  <a:cubicBezTo>
                    <a:pt x="6905" y="799"/>
                    <a:pt x="6911" y="822"/>
                    <a:pt x="6911" y="839"/>
                  </a:cubicBezTo>
                  <a:cubicBezTo>
                    <a:pt x="6917" y="828"/>
                    <a:pt x="6922" y="811"/>
                    <a:pt x="6928" y="799"/>
                  </a:cubicBezTo>
                  <a:cubicBezTo>
                    <a:pt x="7075" y="873"/>
                    <a:pt x="7223" y="947"/>
                    <a:pt x="7382" y="1009"/>
                  </a:cubicBezTo>
                  <a:cubicBezTo>
                    <a:pt x="7359" y="1032"/>
                    <a:pt x="7336" y="1055"/>
                    <a:pt x="7314" y="1077"/>
                  </a:cubicBezTo>
                  <a:cubicBezTo>
                    <a:pt x="7319" y="1066"/>
                    <a:pt x="7325" y="1043"/>
                    <a:pt x="7331" y="1032"/>
                  </a:cubicBezTo>
                  <a:cubicBezTo>
                    <a:pt x="7263" y="998"/>
                    <a:pt x="7183" y="970"/>
                    <a:pt x="7110" y="941"/>
                  </a:cubicBezTo>
                  <a:cubicBezTo>
                    <a:pt x="7110" y="953"/>
                    <a:pt x="7110" y="970"/>
                    <a:pt x="7110" y="981"/>
                  </a:cubicBezTo>
                  <a:cubicBezTo>
                    <a:pt x="7002" y="953"/>
                    <a:pt x="6894" y="913"/>
                    <a:pt x="6797" y="862"/>
                  </a:cubicBezTo>
                  <a:cubicBezTo>
                    <a:pt x="6810" y="854"/>
                    <a:pt x="6824" y="851"/>
                    <a:pt x="6839" y="851"/>
                  </a:cubicBezTo>
                  <a:cubicBezTo>
                    <a:pt x="6857" y="851"/>
                    <a:pt x="6875" y="856"/>
                    <a:pt x="6894" y="862"/>
                  </a:cubicBezTo>
                  <a:lnTo>
                    <a:pt x="6900" y="862"/>
                  </a:lnTo>
                  <a:cubicBezTo>
                    <a:pt x="6877" y="851"/>
                    <a:pt x="6854" y="839"/>
                    <a:pt x="6831" y="828"/>
                  </a:cubicBezTo>
                  <a:cubicBezTo>
                    <a:pt x="6814" y="845"/>
                    <a:pt x="6797" y="862"/>
                    <a:pt x="6775" y="873"/>
                  </a:cubicBezTo>
                  <a:cubicBezTo>
                    <a:pt x="6758" y="856"/>
                    <a:pt x="6780" y="828"/>
                    <a:pt x="6786" y="805"/>
                  </a:cubicBezTo>
                  <a:cubicBezTo>
                    <a:pt x="6735" y="794"/>
                    <a:pt x="6684" y="777"/>
                    <a:pt x="6639" y="765"/>
                  </a:cubicBezTo>
                  <a:lnTo>
                    <a:pt x="6639" y="765"/>
                  </a:lnTo>
                  <a:cubicBezTo>
                    <a:pt x="6656" y="788"/>
                    <a:pt x="6678" y="805"/>
                    <a:pt x="6695" y="822"/>
                  </a:cubicBezTo>
                  <a:cubicBezTo>
                    <a:pt x="6639" y="794"/>
                    <a:pt x="6536" y="811"/>
                    <a:pt x="6531" y="726"/>
                  </a:cubicBezTo>
                  <a:lnTo>
                    <a:pt x="6423" y="697"/>
                  </a:lnTo>
                  <a:lnTo>
                    <a:pt x="6423" y="697"/>
                  </a:lnTo>
                  <a:cubicBezTo>
                    <a:pt x="6446" y="709"/>
                    <a:pt x="6463" y="720"/>
                    <a:pt x="6480" y="726"/>
                  </a:cubicBezTo>
                  <a:lnTo>
                    <a:pt x="6474" y="743"/>
                  </a:lnTo>
                  <a:cubicBezTo>
                    <a:pt x="6446" y="731"/>
                    <a:pt x="6412" y="726"/>
                    <a:pt x="6378" y="714"/>
                  </a:cubicBezTo>
                  <a:cubicBezTo>
                    <a:pt x="6383" y="703"/>
                    <a:pt x="6389" y="686"/>
                    <a:pt x="6389" y="675"/>
                  </a:cubicBezTo>
                  <a:lnTo>
                    <a:pt x="6389" y="675"/>
                  </a:lnTo>
                  <a:cubicBezTo>
                    <a:pt x="6381" y="694"/>
                    <a:pt x="6370" y="701"/>
                    <a:pt x="6358" y="701"/>
                  </a:cubicBezTo>
                  <a:cubicBezTo>
                    <a:pt x="6345" y="701"/>
                    <a:pt x="6330" y="692"/>
                    <a:pt x="6315" y="680"/>
                  </a:cubicBezTo>
                  <a:cubicBezTo>
                    <a:pt x="6321" y="675"/>
                    <a:pt x="6338" y="658"/>
                    <a:pt x="6344" y="652"/>
                  </a:cubicBezTo>
                  <a:cubicBezTo>
                    <a:pt x="6247" y="629"/>
                    <a:pt x="6151" y="595"/>
                    <a:pt x="6049" y="567"/>
                  </a:cubicBezTo>
                  <a:lnTo>
                    <a:pt x="6049" y="567"/>
                  </a:lnTo>
                  <a:cubicBezTo>
                    <a:pt x="6066" y="572"/>
                    <a:pt x="6088" y="584"/>
                    <a:pt x="6100" y="590"/>
                  </a:cubicBezTo>
                  <a:lnTo>
                    <a:pt x="6094" y="624"/>
                  </a:lnTo>
                  <a:lnTo>
                    <a:pt x="5992" y="590"/>
                  </a:lnTo>
                  <a:cubicBezTo>
                    <a:pt x="5997" y="584"/>
                    <a:pt x="6009" y="567"/>
                    <a:pt x="6014" y="555"/>
                  </a:cubicBezTo>
                  <a:cubicBezTo>
                    <a:pt x="5895" y="510"/>
                    <a:pt x="5776" y="476"/>
                    <a:pt x="5657" y="459"/>
                  </a:cubicBezTo>
                  <a:lnTo>
                    <a:pt x="5657" y="459"/>
                  </a:lnTo>
                  <a:cubicBezTo>
                    <a:pt x="5714" y="487"/>
                    <a:pt x="5782" y="499"/>
                    <a:pt x="5833" y="533"/>
                  </a:cubicBezTo>
                  <a:cubicBezTo>
                    <a:pt x="5736" y="527"/>
                    <a:pt x="5640" y="493"/>
                    <a:pt x="5549" y="459"/>
                  </a:cubicBezTo>
                  <a:cubicBezTo>
                    <a:pt x="5544" y="448"/>
                    <a:pt x="5544" y="442"/>
                    <a:pt x="5538" y="436"/>
                  </a:cubicBezTo>
                  <a:lnTo>
                    <a:pt x="5538" y="436"/>
                  </a:lnTo>
                  <a:cubicBezTo>
                    <a:pt x="5564" y="453"/>
                    <a:pt x="5593" y="471"/>
                    <a:pt x="5625" y="471"/>
                  </a:cubicBezTo>
                  <a:cubicBezTo>
                    <a:pt x="5635" y="471"/>
                    <a:pt x="5646" y="469"/>
                    <a:pt x="5657" y="465"/>
                  </a:cubicBezTo>
                  <a:cubicBezTo>
                    <a:pt x="5634" y="448"/>
                    <a:pt x="5612" y="425"/>
                    <a:pt x="5589" y="402"/>
                  </a:cubicBezTo>
                  <a:cubicBezTo>
                    <a:pt x="5572" y="414"/>
                    <a:pt x="5549" y="425"/>
                    <a:pt x="5532" y="436"/>
                  </a:cubicBezTo>
                  <a:cubicBezTo>
                    <a:pt x="5515" y="408"/>
                    <a:pt x="5481" y="397"/>
                    <a:pt x="5447" y="397"/>
                  </a:cubicBezTo>
                  <a:cubicBezTo>
                    <a:pt x="5458" y="431"/>
                    <a:pt x="5487" y="442"/>
                    <a:pt x="5515" y="453"/>
                  </a:cubicBezTo>
                  <a:cubicBezTo>
                    <a:pt x="5507" y="454"/>
                    <a:pt x="5499" y="455"/>
                    <a:pt x="5491" y="455"/>
                  </a:cubicBezTo>
                  <a:cubicBezTo>
                    <a:pt x="5454" y="455"/>
                    <a:pt x="5417" y="445"/>
                    <a:pt x="5385" y="431"/>
                  </a:cubicBezTo>
                  <a:cubicBezTo>
                    <a:pt x="5390" y="419"/>
                    <a:pt x="5396" y="402"/>
                    <a:pt x="5407" y="391"/>
                  </a:cubicBezTo>
                  <a:cubicBezTo>
                    <a:pt x="5368" y="385"/>
                    <a:pt x="5334" y="374"/>
                    <a:pt x="5300" y="368"/>
                  </a:cubicBezTo>
                  <a:lnTo>
                    <a:pt x="5300" y="368"/>
                  </a:lnTo>
                  <a:cubicBezTo>
                    <a:pt x="5317" y="385"/>
                    <a:pt x="5334" y="408"/>
                    <a:pt x="5351" y="425"/>
                  </a:cubicBezTo>
                  <a:cubicBezTo>
                    <a:pt x="5294" y="408"/>
                    <a:pt x="5243" y="391"/>
                    <a:pt x="5192" y="374"/>
                  </a:cubicBezTo>
                  <a:lnTo>
                    <a:pt x="5192" y="306"/>
                  </a:lnTo>
                  <a:cubicBezTo>
                    <a:pt x="5168" y="321"/>
                    <a:pt x="5144" y="326"/>
                    <a:pt x="5118" y="326"/>
                  </a:cubicBezTo>
                  <a:cubicBezTo>
                    <a:pt x="5058" y="326"/>
                    <a:pt x="4994" y="296"/>
                    <a:pt x="4933" y="296"/>
                  </a:cubicBezTo>
                  <a:cubicBezTo>
                    <a:pt x="4921" y="296"/>
                    <a:pt x="4909" y="297"/>
                    <a:pt x="4897" y="300"/>
                  </a:cubicBezTo>
                  <a:cubicBezTo>
                    <a:pt x="4908" y="306"/>
                    <a:pt x="4936" y="312"/>
                    <a:pt x="4948" y="312"/>
                  </a:cubicBezTo>
                  <a:cubicBezTo>
                    <a:pt x="4948" y="323"/>
                    <a:pt x="4948" y="334"/>
                    <a:pt x="4948" y="346"/>
                  </a:cubicBezTo>
                  <a:cubicBezTo>
                    <a:pt x="4931" y="340"/>
                    <a:pt x="4902" y="329"/>
                    <a:pt x="4891" y="323"/>
                  </a:cubicBezTo>
                  <a:cubicBezTo>
                    <a:pt x="4874" y="323"/>
                    <a:pt x="4857" y="329"/>
                    <a:pt x="4846" y="334"/>
                  </a:cubicBezTo>
                  <a:cubicBezTo>
                    <a:pt x="4851" y="317"/>
                    <a:pt x="4863" y="289"/>
                    <a:pt x="4868" y="272"/>
                  </a:cubicBezTo>
                  <a:cubicBezTo>
                    <a:pt x="4847" y="269"/>
                    <a:pt x="4825" y="264"/>
                    <a:pt x="4804" y="264"/>
                  </a:cubicBezTo>
                  <a:cubicBezTo>
                    <a:pt x="4787" y="264"/>
                    <a:pt x="4770" y="267"/>
                    <a:pt x="4755" y="277"/>
                  </a:cubicBezTo>
                  <a:cubicBezTo>
                    <a:pt x="4709" y="266"/>
                    <a:pt x="4670" y="255"/>
                    <a:pt x="4630" y="238"/>
                  </a:cubicBezTo>
                  <a:cubicBezTo>
                    <a:pt x="4619" y="238"/>
                    <a:pt x="4596" y="243"/>
                    <a:pt x="4590" y="249"/>
                  </a:cubicBezTo>
                  <a:cubicBezTo>
                    <a:pt x="4539" y="226"/>
                    <a:pt x="4494" y="215"/>
                    <a:pt x="4437" y="215"/>
                  </a:cubicBezTo>
                  <a:cubicBezTo>
                    <a:pt x="4448" y="204"/>
                    <a:pt x="4471" y="192"/>
                    <a:pt x="4488" y="181"/>
                  </a:cubicBezTo>
                  <a:lnTo>
                    <a:pt x="4488" y="181"/>
                  </a:lnTo>
                  <a:cubicBezTo>
                    <a:pt x="4437" y="209"/>
                    <a:pt x="4375" y="192"/>
                    <a:pt x="4324" y="221"/>
                  </a:cubicBezTo>
                  <a:cubicBezTo>
                    <a:pt x="4369" y="232"/>
                    <a:pt x="4420" y="243"/>
                    <a:pt x="4466" y="260"/>
                  </a:cubicBezTo>
                  <a:cubicBezTo>
                    <a:pt x="4375" y="260"/>
                    <a:pt x="4278" y="249"/>
                    <a:pt x="4187" y="238"/>
                  </a:cubicBezTo>
                  <a:cubicBezTo>
                    <a:pt x="4165" y="232"/>
                    <a:pt x="4142" y="232"/>
                    <a:pt x="4119" y="221"/>
                  </a:cubicBezTo>
                  <a:cubicBezTo>
                    <a:pt x="4119" y="226"/>
                    <a:pt x="4119" y="226"/>
                    <a:pt x="4119" y="232"/>
                  </a:cubicBezTo>
                  <a:cubicBezTo>
                    <a:pt x="4074" y="221"/>
                    <a:pt x="4029" y="215"/>
                    <a:pt x="3983" y="204"/>
                  </a:cubicBezTo>
                  <a:lnTo>
                    <a:pt x="4074" y="204"/>
                  </a:lnTo>
                  <a:cubicBezTo>
                    <a:pt x="4063" y="170"/>
                    <a:pt x="4029" y="164"/>
                    <a:pt x="4000" y="153"/>
                  </a:cubicBezTo>
                  <a:cubicBezTo>
                    <a:pt x="3972" y="158"/>
                    <a:pt x="3944" y="164"/>
                    <a:pt x="3909" y="170"/>
                  </a:cubicBezTo>
                  <a:cubicBezTo>
                    <a:pt x="3909" y="158"/>
                    <a:pt x="3904" y="147"/>
                    <a:pt x="3898" y="136"/>
                  </a:cubicBezTo>
                  <a:cubicBezTo>
                    <a:pt x="3890" y="152"/>
                    <a:pt x="3855" y="161"/>
                    <a:pt x="3823" y="161"/>
                  </a:cubicBezTo>
                  <a:cubicBezTo>
                    <a:pt x="3787" y="161"/>
                    <a:pt x="3755" y="149"/>
                    <a:pt x="3773" y="119"/>
                  </a:cubicBezTo>
                  <a:cubicBezTo>
                    <a:pt x="3805" y="113"/>
                    <a:pt x="3837" y="110"/>
                    <a:pt x="3869" y="110"/>
                  </a:cubicBezTo>
                  <a:cubicBezTo>
                    <a:pt x="3951" y="110"/>
                    <a:pt x="4035" y="124"/>
                    <a:pt x="4117" y="124"/>
                  </a:cubicBezTo>
                  <a:cubicBezTo>
                    <a:pt x="4154" y="124"/>
                    <a:pt x="4191" y="121"/>
                    <a:pt x="4227" y="113"/>
                  </a:cubicBezTo>
                  <a:cubicBezTo>
                    <a:pt x="4233" y="119"/>
                    <a:pt x="4239" y="130"/>
                    <a:pt x="4244" y="136"/>
                  </a:cubicBezTo>
                  <a:cubicBezTo>
                    <a:pt x="4335" y="141"/>
                    <a:pt x="4426" y="164"/>
                    <a:pt x="4517" y="175"/>
                  </a:cubicBezTo>
                  <a:cubicBezTo>
                    <a:pt x="4522" y="158"/>
                    <a:pt x="4534" y="119"/>
                    <a:pt x="4545" y="102"/>
                  </a:cubicBezTo>
                  <a:cubicBezTo>
                    <a:pt x="4528" y="100"/>
                    <a:pt x="4510" y="98"/>
                    <a:pt x="4493" y="98"/>
                  </a:cubicBezTo>
                  <a:cubicBezTo>
                    <a:pt x="4459" y="98"/>
                    <a:pt x="4426" y="105"/>
                    <a:pt x="4403" y="136"/>
                  </a:cubicBezTo>
                  <a:cubicBezTo>
                    <a:pt x="4380" y="130"/>
                    <a:pt x="4363" y="124"/>
                    <a:pt x="4346" y="113"/>
                  </a:cubicBezTo>
                  <a:cubicBezTo>
                    <a:pt x="4331" y="95"/>
                    <a:pt x="4311" y="91"/>
                    <a:pt x="4289" y="91"/>
                  </a:cubicBezTo>
                  <a:cubicBezTo>
                    <a:pt x="4273" y="91"/>
                    <a:pt x="4256" y="93"/>
                    <a:pt x="4241" y="93"/>
                  </a:cubicBezTo>
                  <a:cubicBezTo>
                    <a:pt x="4232" y="93"/>
                    <a:pt x="4224" y="92"/>
                    <a:pt x="4216" y="90"/>
                  </a:cubicBezTo>
                  <a:lnTo>
                    <a:pt x="4233" y="45"/>
                  </a:lnTo>
                  <a:lnTo>
                    <a:pt x="4233" y="45"/>
                  </a:lnTo>
                  <a:cubicBezTo>
                    <a:pt x="4227" y="56"/>
                    <a:pt x="4216" y="79"/>
                    <a:pt x="4210" y="90"/>
                  </a:cubicBezTo>
                  <a:cubicBezTo>
                    <a:pt x="4187" y="73"/>
                    <a:pt x="4159" y="51"/>
                    <a:pt x="4142" y="28"/>
                  </a:cubicBezTo>
                  <a:cubicBezTo>
                    <a:pt x="4125" y="45"/>
                    <a:pt x="4108" y="56"/>
                    <a:pt x="4091" y="73"/>
                  </a:cubicBezTo>
                  <a:cubicBezTo>
                    <a:pt x="4080" y="62"/>
                    <a:pt x="4068" y="39"/>
                    <a:pt x="4063" y="28"/>
                  </a:cubicBezTo>
                  <a:cubicBezTo>
                    <a:pt x="4063" y="33"/>
                    <a:pt x="4063" y="51"/>
                    <a:pt x="4063" y="62"/>
                  </a:cubicBezTo>
                  <a:cubicBezTo>
                    <a:pt x="4029" y="51"/>
                    <a:pt x="3983" y="51"/>
                    <a:pt x="3961" y="16"/>
                  </a:cubicBezTo>
                  <a:lnTo>
                    <a:pt x="3961" y="16"/>
                  </a:lnTo>
                  <a:cubicBezTo>
                    <a:pt x="3961" y="22"/>
                    <a:pt x="3966" y="39"/>
                    <a:pt x="3966" y="45"/>
                  </a:cubicBezTo>
                  <a:cubicBezTo>
                    <a:pt x="3912" y="39"/>
                    <a:pt x="3857" y="39"/>
                    <a:pt x="3802" y="39"/>
                  </a:cubicBezTo>
                  <a:cubicBezTo>
                    <a:pt x="3746" y="39"/>
                    <a:pt x="3691" y="39"/>
                    <a:pt x="3637" y="33"/>
                  </a:cubicBezTo>
                  <a:cubicBezTo>
                    <a:pt x="3642" y="28"/>
                    <a:pt x="3652" y="14"/>
                    <a:pt x="3658" y="7"/>
                  </a:cubicBezTo>
                  <a:lnTo>
                    <a:pt x="3658" y="7"/>
                  </a:lnTo>
                  <a:cubicBezTo>
                    <a:pt x="3637" y="29"/>
                    <a:pt x="3598" y="41"/>
                    <a:pt x="3559" y="41"/>
                  </a:cubicBezTo>
                  <a:cubicBezTo>
                    <a:pt x="3521" y="41"/>
                    <a:pt x="3483" y="30"/>
                    <a:pt x="3461" y="5"/>
                  </a:cubicBezTo>
                  <a:cubicBezTo>
                    <a:pt x="3457" y="2"/>
                    <a:pt x="3453" y="0"/>
                    <a:pt x="3448" y="0"/>
                  </a:cubicBezTo>
                  <a:close/>
                </a:path>
              </a:pathLst>
            </a:custGeom>
            <a:solidFill>
              <a:srgbClr val="FFCEA6">
                <a:alpha val="606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" name="Google Shape;295;p34"/>
            <p:cNvSpPr/>
            <p:nvPr/>
          </p:nvSpPr>
          <p:spPr>
            <a:xfrm>
              <a:off x="6734250" y="2753987"/>
              <a:ext cx="3471825" cy="2039772"/>
            </a:xfrm>
            <a:custGeom>
              <a:rect b="b" l="l" r="r" t="t"/>
              <a:pathLst>
                <a:path extrusionOk="0" h="14616" w="20540">
                  <a:moveTo>
                    <a:pt x="6180" y="5498"/>
                  </a:moveTo>
                  <a:cubicBezTo>
                    <a:pt x="6182" y="5498"/>
                    <a:pt x="6184" y="5498"/>
                    <a:pt x="6187" y="5499"/>
                  </a:cubicBezTo>
                  <a:lnTo>
                    <a:pt x="6187" y="5499"/>
                  </a:lnTo>
                  <a:cubicBezTo>
                    <a:pt x="6186" y="5498"/>
                    <a:pt x="6186" y="5498"/>
                    <a:pt x="6185" y="5498"/>
                  </a:cubicBezTo>
                  <a:close/>
                  <a:moveTo>
                    <a:pt x="6187" y="5499"/>
                  </a:moveTo>
                  <a:cubicBezTo>
                    <a:pt x="6188" y="5499"/>
                    <a:pt x="6190" y="5499"/>
                    <a:pt x="6191" y="5500"/>
                  </a:cubicBezTo>
                  <a:lnTo>
                    <a:pt x="6191" y="5500"/>
                  </a:lnTo>
                  <a:cubicBezTo>
                    <a:pt x="6190" y="5499"/>
                    <a:pt x="6188" y="5499"/>
                    <a:pt x="6187" y="5499"/>
                  </a:cubicBezTo>
                  <a:close/>
                  <a:moveTo>
                    <a:pt x="19405" y="0"/>
                  </a:moveTo>
                  <a:lnTo>
                    <a:pt x="19417" y="34"/>
                  </a:lnTo>
                  <a:cubicBezTo>
                    <a:pt x="19396" y="36"/>
                    <a:pt x="19374" y="36"/>
                    <a:pt x="19353" y="36"/>
                  </a:cubicBezTo>
                  <a:cubicBezTo>
                    <a:pt x="19283" y="36"/>
                    <a:pt x="19212" y="30"/>
                    <a:pt x="19142" y="30"/>
                  </a:cubicBezTo>
                  <a:cubicBezTo>
                    <a:pt x="19075" y="30"/>
                    <a:pt x="19010" y="36"/>
                    <a:pt x="18946" y="57"/>
                  </a:cubicBezTo>
                  <a:cubicBezTo>
                    <a:pt x="18951" y="74"/>
                    <a:pt x="18963" y="102"/>
                    <a:pt x="18968" y="119"/>
                  </a:cubicBezTo>
                  <a:cubicBezTo>
                    <a:pt x="18985" y="108"/>
                    <a:pt x="19025" y="85"/>
                    <a:pt x="19042" y="80"/>
                  </a:cubicBezTo>
                  <a:cubicBezTo>
                    <a:pt x="19133" y="102"/>
                    <a:pt x="19218" y="114"/>
                    <a:pt x="19314" y="114"/>
                  </a:cubicBezTo>
                  <a:cubicBezTo>
                    <a:pt x="19320" y="108"/>
                    <a:pt x="19337" y="102"/>
                    <a:pt x="19343" y="97"/>
                  </a:cubicBezTo>
                  <a:cubicBezTo>
                    <a:pt x="19383" y="102"/>
                    <a:pt x="19417" y="102"/>
                    <a:pt x="19456" y="108"/>
                  </a:cubicBezTo>
                  <a:cubicBezTo>
                    <a:pt x="19462" y="131"/>
                    <a:pt x="19468" y="153"/>
                    <a:pt x="19473" y="176"/>
                  </a:cubicBezTo>
                  <a:cubicBezTo>
                    <a:pt x="19462" y="170"/>
                    <a:pt x="19456" y="170"/>
                    <a:pt x="19451" y="170"/>
                  </a:cubicBezTo>
                  <a:cubicBezTo>
                    <a:pt x="19445" y="170"/>
                    <a:pt x="19439" y="176"/>
                    <a:pt x="19428" y="176"/>
                  </a:cubicBezTo>
                  <a:cubicBezTo>
                    <a:pt x="19411" y="176"/>
                    <a:pt x="19394" y="170"/>
                    <a:pt x="19377" y="165"/>
                  </a:cubicBezTo>
                  <a:lnTo>
                    <a:pt x="19377" y="165"/>
                  </a:lnTo>
                  <a:cubicBezTo>
                    <a:pt x="19383" y="170"/>
                    <a:pt x="19388" y="187"/>
                    <a:pt x="19394" y="199"/>
                  </a:cubicBezTo>
                  <a:cubicBezTo>
                    <a:pt x="19388" y="199"/>
                    <a:pt x="19383" y="204"/>
                    <a:pt x="19383" y="204"/>
                  </a:cubicBezTo>
                  <a:cubicBezTo>
                    <a:pt x="19371" y="204"/>
                    <a:pt x="19354" y="210"/>
                    <a:pt x="19343" y="221"/>
                  </a:cubicBezTo>
                  <a:cubicBezTo>
                    <a:pt x="19303" y="216"/>
                    <a:pt x="19263" y="216"/>
                    <a:pt x="19224" y="204"/>
                  </a:cubicBezTo>
                  <a:cubicBezTo>
                    <a:pt x="19263" y="204"/>
                    <a:pt x="19303" y="204"/>
                    <a:pt x="19343" y="199"/>
                  </a:cubicBezTo>
                  <a:cubicBezTo>
                    <a:pt x="19331" y="168"/>
                    <a:pt x="19305" y="153"/>
                    <a:pt x="19272" y="153"/>
                  </a:cubicBezTo>
                  <a:cubicBezTo>
                    <a:pt x="19255" y="153"/>
                    <a:pt x="19237" y="157"/>
                    <a:pt x="19218" y="165"/>
                  </a:cubicBezTo>
                  <a:cubicBezTo>
                    <a:pt x="19207" y="159"/>
                    <a:pt x="19184" y="148"/>
                    <a:pt x="19173" y="142"/>
                  </a:cubicBezTo>
                  <a:cubicBezTo>
                    <a:pt x="19105" y="159"/>
                    <a:pt x="19036" y="170"/>
                    <a:pt x="18968" y="182"/>
                  </a:cubicBezTo>
                  <a:cubicBezTo>
                    <a:pt x="18922" y="223"/>
                    <a:pt x="18858" y="232"/>
                    <a:pt x="18788" y="232"/>
                  </a:cubicBezTo>
                  <a:cubicBezTo>
                    <a:pt x="18724" y="232"/>
                    <a:pt x="18654" y="224"/>
                    <a:pt x="18590" y="224"/>
                  </a:cubicBezTo>
                  <a:cubicBezTo>
                    <a:pt x="18570" y="224"/>
                    <a:pt x="18550" y="225"/>
                    <a:pt x="18531" y="227"/>
                  </a:cubicBezTo>
                  <a:cubicBezTo>
                    <a:pt x="18412" y="233"/>
                    <a:pt x="18299" y="244"/>
                    <a:pt x="18180" y="250"/>
                  </a:cubicBezTo>
                  <a:cubicBezTo>
                    <a:pt x="18168" y="233"/>
                    <a:pt x="18157" y="216"/>
                    <a:pt x="18151" y="199"/>
                  </a:cubicBezTo>
                  <a:lnTo>
                    <a:pt x="18078" y="199"/>
                  </a:lnTo>
                  <a:cubicBezTo>
                    <a:pt x="18100" y="204"/>
                    <a:pt x="18140" y="221"/>
                    <a:pt x="18163" y="233"/>
                  </a:cubicBezTo>
                  <a:cubicBezTo>
                    <a:pt x="18139" y="247"/>
                    <a:pt x="18118" y="253"/>
                    <a:pt x="18099" y="253"/>
                  </a:cubicBezTo>
                  <a:cubicBezTo>
                    <a:pt x="18065" y="253"/>
                    <a:pt x="18039" y="232"/>
                    <a:pt x="18021" y="199"/>
                  </a:cubicBezTo>
                  <a:cubicBezTo>
                    <a:pt x="18015" y="199"/>
                    <a:pt x="17998" y="204"/>
                    <a:pt x="17992" y="204"/>
                  </a:cubicBezTo>
                  <a:cubicBezTo>
                    <a:pt x="18004" y="216"/>
                    <a:pt x="18032" y="233"/>
                    <a:pt x="18044" y="244"/>
                  </a:cubicBezTo>
                  <a:cubicBezTo>
                    <a:pt x="17663" y="278"/>
                    <a:pt x="17278" y="301"/>
                    <a:pt x="16892" y="318"/>
                  </a:cubicBezTo>
                  <a:cubicBezTo>
                    <a:pt x="16965" y="301"/>
                    <a:pt x="17039" y="289"/>
                    <a:pt x="17107" y="272"/>
                  </a:cubicBezTo>
                  <a:cubicBezTo>
                    <a:pt x="17113" y="210"/>
                    <a:pt x="17124" y="148"/>
                    <a:pt x="17192" y="108"/>
                  </a:cubicBezTo>
                  <a:cubicBezTo>
                    <a:pt x="17255" y="131"/>
                    <a:pt x="17300" y="165"/>
                    <a:pt x="17340" y="204"/>
                  </a:cubicBezTo>
                  <a:lnTo>
                    <a:pt x="17323" y="159"/>
                  </a:lnTo>
                  <a:lnTo>
                    <a:pt x="17323" y="159"/>
                  </a:lnTo>
                  <a:cubicBezTo>
                    <a:pt x="17343" y="167"/>
                    <a:pt x="17361" y="171"/>
                    <a:pt x="17378" y="171"/>
                  </a:cubicBezTo>
                  <a:cubicBezTo>
                    <a:pt x="17416" y="171"/>
                    <a:pt x="17443" y="149"/>
                    <a:pt x="17459" y="114"/>
                  </a:cubicBezTo>
                  <a:cubicBezTo>
                    <a:pt x="17465" y="125"/>
                    <a:pt x="17476" y="153"/>
                    <a:pt x="17482" y="165"/>
                  </a:cubicBezTo>
                  <a:cubicBezTo>
                    <a:pt x="17556" y="148"/>
                    <a:pt x="17635" y="131"/>
                    <a:pt x="17697" y="91"/>
                  </a:cubicBezTo>
                  <a:lnTo>
                    <a:pt x="17697" y="91"/>
                  </a:lnTo>
                  <a:cubicBezTo>
                    <a:pt x="17629" y="102"/>
                    <a:pt x="17561" y="108"/>
                    <a:pt x="17499" y="114"/>
                  </a:cubicBezTo>
                  <a:cubicBezTo>
                    <a:pt x="17488" y="106"/>
                    <a:pt x="17477" y="103"/>
                    <a:pt x="17467" y="103"/>
                  </a:cubicBezTo>
                  <a:cubicBezTo>
                    <a:pt x="17433" y="103"/>
                    <a:pt x="17407" y="141"/>
                    <a:pt x="17385" y="159"/>
                  </a:cubicBezTo>
                  <a:cubicBezTo>
                    <a:pt x="17380" y="142"/>
                    <a:pt x="17357" y="119"/>
                    <a:pt x="17351" y="102"/>
                  </a:cubicBezTo>
                  <a:cubicBezTo>
                    <a:pt x="17351" y="119"/>
                    <a:pt x="17351" y="148"/>
                    <a:pt x="17351" y="165"/>
                  </a:cubicBezTo>
                  <a:cubicBezTo>
                    <a:pt x="17292" y="121"/>
                    <a:pt x="17230" y="105"/>
                    <a:pt x="17162" y="105"/>
                  </a:cubicBezTo>
                  <a:cubicBezTo>
                    <a:pt x="17132" y="105"/>
                    <a:pt x="17101" y="108"/>
                    <a:pt x="17068" y="114"/>
                  </a:cubicBezTo>
                  <a:cubicBezTo>
                    <a:pt x="17047" y="109"/>
                    <a:pt x="17022" y="86"/>
                    <a:pt x="16997" y="86"/>
                  </a:cubicBezTo>
                  <a:cubicBezTo>
                    <a:pt x="16989" y="86"/>
                    <a:pt x="16980" y="89"/>
                    <a:pt x="16971" y="97"/>
                  </a:cubicBezTo>
                  <a:cubicBezTo>
                    <a:pt x="16939" y="132"/>
                    <a:pt x="16869" y="151"/>
                    <a:pt x="16801" y="151"/>
                  </a:cubicBezTo>
                  <a:cubicBezTo>
                    <a:pt x="16751" y="151"/>
                    <a:pt x="16702" y="141"/>
                    <a:pt x="16670" y="119"/>
                  </a:cubicBezTo>
                  <a:lnTo>
                    <a:pt x="16670" y="119"/>
                  </a:lnTo>
                  <a:cubicBezTo>
                    <a:pt x="16682" y="131"/>
                    <a:pt x="16704" y="148"/>
                    <a:pt x="16716" y="153"/>
                  </a:cubicBezTo>
                  <a:cubicBezTo>
                    <a:pt x="16551" y="182"/>
                    <a:pt x="16387" y="182"/>
                    <a:pt x="16228" y="216"/>
                  </a:cubicBezTo>
                  <a:lnTo>
                    <a:pt x="16228" y="176"/>
                  </a:lnTo>
                  <a:cubicBezTo>
                    <a:pt x="16200" y="221"/>
                    <a:pt x="16137" y="227"/>
                    <a:pt x="16086" y="238"/>
                  </a:cubicBezTo>
                  <a:cubicBezTo>
                    <a:pt x="16086" y="233"/>
                    <a:pt x="16080" y="210"/>
                    <a:pt x="16080" y="199"/>
                  </a:cubicBezTo>
                  <a:cubicBezTo>
                    <a:pt x="16075" y="216"/>
                    <a:pt x="16058" y="244"/>
                    <a:pt x="16046" y="255"/>
                  </a:cubicBezTo>
                  <a:cubicBezTo>
                    <a:pt x="16018" y="244"/>
                    <a:pt x="15990" y="233"/>
                    <a:pt x="15961" y="216"/>
                  </a:cubicBezTo>
                  <a:cubicBezTo>
                    <a:pt x="15939" y="244"/>
                    <a:pt x="15899" y="272"/>
                    <a:pt x="15870" y="295"/>
                  </a:cubicBezTo>
                  <a:cubicBezTo>
                    <a:pt x="15859" y="284"/>
                    <a:pt x="15842" y="261"/>
                    <a:pt x="15831" y="250"/>
                  </a:cubicBezTo>
                  <a:lnTo>
                    <a:pt x="15831" y="250"/>
                  </a:lnTo>
                  <a:lnTo>
                    <a:pt x="15859" y="301"/>
                  </a:lnTo>
                  <a:cubicBezTo>
                    <a:pt x="15802" y="318"/>
                    <a:pt x="15712" y="289"/>
                    <a:pt x="15672" y="341"/>
                  </a:cubicBezTo>
                  <a:cubicBezTo>
                    <a:pt x="15643" y="352"/>
                    <a:pt x="15615" y="363"/>
                    <a:pt x="15587" y="375"/>
                  </a:cubicBezTo>
                  <a:cubicBezTo>
                    <a:pt x="15554" y="351"/>
                    <a:pt x="15517" y="343"/>
                    <a:pt x="15478" y="343"/>
                  </a:cubicBezTo>
                  <a:cubicBezTo>
                    <a:pt x="15443" y="343"/>
                    <a:pt x="15406" y="349"/>
                    <a:pt x="15371" y="358"/>
                  </a:cubicBezTo>
                  <a:cubicBezTo>
                    <a:pt x="15388" y="375"/>
                    <a:pt x="15411" y="414"/>
                    <a:pt x="15422" y="437"/>
                  </a:cubicBezTo>
                  <a:cubicBezTo>
                    <a:pt x="15558" y="409"/>
                    <a:pt x="15683" y="369"/>
                    <a:pt x="15819" y="352"/>
                  </a:cubicBezTo>
                  <a:cubicBezTo>
                    <a:pt x="15825" y="346"/>
                    <a:pt x="15842" y="335"/>
                    <a:pt x="15848" y="329"/>
                  </a:cubicBezTo>
                  <a:cubicBezTo>
                    <a:pt x="15862" y="330"/>
                    <a:pt x="15876" y="330"/>
                    <a:pt x="15890" y="330"/>
                  </a:cubicBezTo>
                  <a:cubicBezTo>
                    <a:pt x="16088" y="330"/>
                    <a:pt x="16282" y="266"/>
                    <a:pt x="16480" y="266"/>
                  </a:cubicBezTo>
                  <a:cubicBezTo>
                    <a:pt x="16494" y="266"/>
                    <a:pt x="16509" y="266"/>
                    <a:pt x="16523" y="267"/>
                  </a:cubicBezTo>
                  <a:cubicBezTo>
                    <a:pt x="16567" y="304"/>
                    <a:pt x="16491" y="321"/>
                    <a:pt x="16422" y="321"/>
                  </a:cubicBezTo>
                  <a:cubicBezTo>
                    <a:pt x="16385" y="321"/>
                    <a:pt x="16350" y="316"/>
                    <a:pt x="16336" y="307"/>
                  </a:cubicBezTo>
                  <a:cubicBezTo>
                    <a:pt x="16336" y="312"/>
                    <a:pt x="16330" y="335"/>
                    <a:pt x="16324" y="341"/>
                  </a:cubicBezTo>
                  <a:cubicBezTo>
                    <a:pt x="16279" y="341"/>
                    <a:pt x="16234" y="341"/>
                    <a:pt x="16188" y="335"/>
                  </a:cubicBezTo>
                  <a:cubicBezTo>
                    <a:pt x="16148" y="352"/>
                    <a:pt x="16103" y="369"/>
                    <a:pt x="16092" y="403"/>
                  </a:cubicBezTo>
                  <a:cubicBezTo>
                    <a:pt x="16137" y="403"/>
                    <a:pt x="16182" y="397"/>
                    <a:pt x="16228" y="392"/>
                  </a:cubicBezTo>
                  <a:lnTo>
                    <a:pt x="16228" y="392"/>
                  </a:lnTo>
                  <a:cubicBezTo>
                    <a:pt x="15995" y="454"/>
                    <a:pt x="15751" y="499"/>
                    <a:pt x="15513" y="522"/>
                  </a:cubicBezTo>
                  <a:cubicBezTo>
                    <a:pt x="15581" y="499"/>
                    <a:pt x="15649" y="482"/>
                    <a:pt x="15717" y="460"/>
                  </a:cubicBezTo>
                  <a:cubicBezTo>
                    <a:pt x="15678" y="448"/>
                    <a:pt x="15636" y="448"/>
                    <a:pt x="15595" y="448"/>
                  </a:cubicBezTo>
                  <a:cubicBezTo>
                    <a:pt x="15554" y="448"/>
                    <a:pt x="15513" y="448"/>
                    <a:pt x="15473" y="437"/>
                  </a:cubicBezTo>
                  <a:lnTo>
                    <a:pt x="15473" y="437"/>
                  </a:lnTo>
                  <a:cubicBezTo>
                    <a:pt x="15490" y="448"/>
                    <a:pt x="15524" y="460"/>
                    <a:pt x="15547" y="471"/>
                  </a:cubicBezTo>
                  <a:cubicBezTo>
                    <a:pt x="15468" y="482"/>
                    <a:pt x="15394" y="499"/>
                    <a:pt x="15331" y="528"/>
                  </a:cubicBezTo>
                  <a:cubicBezTo>
                    <a:pt x="15314" y="522"/>
                    <a:pt x="15286" y="522"/>
                    <a:pt x="15269" y="516"/>
                  </a:cubicBezTo>
                  <a:cubicBezTo>
                    <a:pt x="15212" y="545"/>
                    <a:pt x="15150" y="568"/>
                    <a:pt x="15087" y="585"/>
                  </a:cubicBezTo>
                  <a:cubicBezTo>
                    <a:pt x="15070" y="579"/>
                    <a:pt x="15052" y="577"/>
                    <a:pt x="15035" y="577"/>
                  </a:cubicBezTo>
                  <a:cubicBezTo>
                    <a:pt x="14994" y="577"/>
                    <a:pt x="14953" y="588"/>
                    <a:pt x="14917" y="596"/>
                  </a:cubicBezTo>
                  <a:cubicBezTo>
                    <a:pt x="14929" y="613"/>
                    <a:pt x="14951" y="641"/>
                    <a:pt x="14963" y="658"/>
                  </a:cubicBezTo>
                  <a:cubicBezTo>
                    <a:pt x="14940" y="658"/>
                    <a:pt x="14917" y="658"/>
                    <a:pt x="14889" y="653"/>
                  </a:cubicBezTo>
                  <a:cubicBezTo>
                    <a:pt x="14872" y="664"/>
                    <a:pt x="14826" y="681"/>
                    <a:pt x="14809" y="687"/>
                  </a:cubicBezTo>
                  <a:cubicBezTo>
                    <a:pt x="14804" y="681"/>
                    <a:pt x="14804" y="664"/>
                    <a:pt x="14798" y="653"/>
                  </a:cubicBezTo>
                  <a:cubicBezTo>
                    <a:pt x="14821" y="647"/>
                    <a:pt x="14861" y="636"/>
                    <a:pt x="14878" y="630"/>
                  </a:cubicBezTo>
                  <a:cubicBezTo>
                    <a:pt x="14870" y="629"/>
                    <a:pt x="14863" y="629"/>
                    <a:pt x="14856" y="629"/>
                  </a:cubicBezTo>
                  <a:cubicBezTo>
                    <a:pt x="14743" y="629"/>
                    <a:pt x="14627" y="694"/>
                    <a:pt x="14518" y="694"/>
                  </a:cubicBezTo>
                  <a:cubicBezTo>
                    <a:pt x="14492" y="694"/>
                    <a:pt x="14466" y="690"/>
                    <a:pt x="14441" y="681"/>
                  </a:cubicBezTo>
                  <a:lnTo>
                    <a:pt x="14441" y="681"/>
                  </a:lnTo>
                  <a:cubicBezTo>
                    <a:pt x="14446" y="704"/>
                    <a:pt x="14446" y="732"/>
                    <a:pt x="14452" y="755"/>
                  </a:cubicBezTo>
                  <a:cubicBezTo>
                    <a:pt x="14373" y="783"/>
                    <a:pt x="14299" y="811"/>
                    <a:pt x="14219" y="834"/>
                  </a:cubicBezTo>
                  <a:cubicBezTo>
                    <a:pt x="14242" y="811"/>
                    <a:pt x="14265" y="789"/>
                    <a:pt x="14287" y="766"/>
                  </a:cubicBezTo>
                  <a:lnTo>
                    <a:pt x="14287" y="766"/>
                  </a:lnTo>
                  <a:cubicBezTo>
                    <a:pt x="14236" y="777"/>
                    <a:pt x="14185" y="794"/>
                    <a:pt x="14134" y="806"/>
                  </a:cubicBezTo>
                  <a:cubicBezTo>
                    <a:pt x="14146" y="823"/>
                    <a:pt x="14163" y="834"/>
                    <a:pt x="14174" y="851"/>
                  </a:cubicBezTo>
                  <a:cubicBezTo>
                    <a:pt x="14112" y="868"/>
                    <a:pt x="14049" y="891"/>
                    <a:pt x="13981" y="897"/>
                  </a:cubicBezTo>
                  <a:cubicBezTo>
                    <a:pt x="14021" y="874"/>
                    <a:pt x="14066" y="857"/>
                    <a:pt x="14078" y="817"/>
                  </a:cubicBezTo>
                  <a:lnTo>
                    <a:pt x="14078" y="817"/>
                  </a:lnTo>
                  <a:cubicBezTo>
                    <a:pt x="14015" y="829"/>
                    <a:pt x="13947" y="846"/>
                    <a:pt x="13936" y="902"/>
                  </a:cubicBezTo>
                  <a:cubicBezTo>
                    <a:pt x="13799" y="959"/>
                    <a:pt x="13663" y="1004"/>
                    <a:pt x="13516" y="1027"/>
                  </a:cubicBezTo>
                  <a:cubicBezTo>
                    <a:pt x="13595" y="982"/>
                    <a:pt x="13692" y="959"/>
                    <a:pt x="13777" y="919"/>
                  </a:cubicBezTo>
                  <a:lnTo>
                    <a:pt x="13777" y="919"/>
                  </a:lnTo>
                  <a:cubicBezTo>
                    <a:pt x="13595" y="953"/>
                    <a:pt x="13419" y="1016"/>
                    <a:pt x="13260" y="1084"/>
                  </a:cubicBezTo>
                  <a:cubicBezTo>
                    <a:pt x="13266" y="1090"/>
                    <a:pt x="13289" y="1107"/>
                    <a:pt x="13300" y="1118"/>
                  </a:cubicBezTo>
                  <a:cubicBezTo>
                    <a:pt x="13249" y="1135"/>
                    <a:pt x="13198" y="1152"/>
                    <a:pt x="13153" y="1169"/>
                  </a:cubicBezTo>
                  <a:lnTo>
                    <a:pt x="13136" y="1129"/>
                  </a:lnTo>
                  <a:cubicBezTo>
                    <a:pt x="13153" y="1124"/>
                    <a:pt x="13187" y="1107"/>
                    <a:pt x="13204" y="1095"/>
                  </a:cubicBezTo>
                  <a:lnTo>
                    <a:pt x="13204" y="1095"/>
                  </a:lnTo>
                  <a:cubicBezTo>
                    <a:pt x="13062" y="1146"/>
                    <a:pt x="12926" y="1197"/>
                    <a:pt x="12778" y="1231"/>
                  </a:cubicBezTo>
                  <a:cubicBezTo>
                    <a:pt x="12795" y="1243"/>
                    <a:pt x="12818" y="1260"/>
                    <a:pt x="12829" y="1271"/>
                  </a:cubicBezTo>
                  <a:cubicBezTo>
                    <a:pt x="12806" y="1284"/>
                    <a:pt x="12783" y="1297"/>
                    <a:pt x="12762" y="1297"/>
                  </a:cubicBezTo>
                  <a:cubicBezTo>
                    <a:pt x="12746" y="1297"/>
                    <a:pt x="12730" y="1290"/>
                    <a:pt x="12716" y="1271"/>
                  </a:cubicBezTo>
                  <a:lnTo>
                    <a:pt x="12716" y="1271"/>
                  </a:lnTo>
                  <a:cubicBezTo>
                    <a:pt x="12721" y="1282"/>
                    <a:pt x="12733" y="1305"/>
                    <a:pt x="12738" y="1311"/>
                  </a:cubicBezTo>
                  <a:cubicBezTo>
                    <a:pt x="12693" y="1328"/>
                    <a:pt x="12648" y="1345"/>
                    <a:pt x="12602" y="1356"/>
                  </a:cubicBezTo>
                  <a:lnTo>
                    <a:pt x="12591" y="1339"/>
                  </a:lnTo>
                  <a:cubicBezTo>
                    <a:pt x="12614" y="1328"/>
                    <a:pt x="12642" y="1311"/>
                    <a:pt x="12665" y="1299"/>
                  </a:cubicBezTo>
                  <a:lnTo>
                    <a:pt x="12665" y="1299"/>
                  </a:lnTo>
                  <a:cubicBezTo>
                    <a:pt x="12619" y="1316"/>
                    <a:pt x="12568" y="1333"/>
                    <a:pt x="12517" y="1350"/>
                  </a:cubicBezTo>
                  <a:cubicBezTo>
                    <a:pt x="12517" y="1441"/>
                    <a:pt x="12364" y="1441"/>
                    <a:pt x="12285" y="1481"/>
                  </a:cubicBezTo>
                  <a:cubicBezTo>
                    <a:pt x="12307" y="1458"/>
                    <a:pt x="12336" y="1430"/>
                    <a:pt x="12358" y="1407"/>
                  </a:cubicBezTo>
                  <a:lnTo>
                    <a:pt x="12358" y="1407"/>
                  </a:lnTo>
                  <a:cubicBezTo>
                    <a:pt x="12290" y="1430"/>
                    <a:pt x="12222" y="1458"/>
                    <a:pt x="12148" y="1475"/>
                  </a:cubicBezTo>
                  <a:cubicBezTo>
                    <a:pt x="12160" y="1498"/>
                    <a:pt x="12199" y="1526"/>
                    <a:pt x="12171" y="1555"/>
                  </a:cubicBezTo>
                  <a:cubicBezTo>
                    <a:pt x="12143" y="1538"/>
                    <a:pt x="12114" y="1521"/>
                    <a:pt x="12086" y="1504"/>
                  </a:cubicBezTo>
                  <a:cubicBezTo>
                    <a:pt x="12052" y="1521"/>
                    <a:pt x="12024" y="1538"/>
                    <a:pt x="11990" y="1549"/>
                  </a:cubicBezTo>
                  <a:lnTo>
                    <a:pt x="11995" y="1555"/>
                  </a:lnTo>
                  <a:cubicBezTo>
                    <a:pt x="12025" y="1544"/>
                    <a:pt x="12057" y="1535"/>
                    <a:pt x="12090" y="1535"/>
                  </a:cubicBezTo>
                  <a:cubicBezTo>
                    <a:pt x="12107" y="1535"/>
                    <a:pt x="12125" y="1537"/>
                    <a:pt x="12143" y="1543"/>
                  </a:cubicBezTo>
                  <a:cubicBezTo>
                    <a:pt x="12001" y="1611"/>
                    <a:pt x="11853" y="1674"/>
                    <a:pt x="11700" y="1719"/>
                  </a:cubicBezTo>
                  <a:cubicBezTo>
                    <a:pt x="11695" y="1708"/>
                    <a:pt x="11689" y="1685"/>
                    <a:pt x="11689" y="1674"/>
                  </a:cubicBezTo>
                  <a:cubicBezTo>
                    <a:pt x="11581" y="1719"/>
                    <a:pt x="11468" y="1759"/>
                    <a:pt x="11371" y="1810"/>
                  </a:cubicBezTo>
                  <a:cubicBezTo>
                    <a:pt x="11377" y="1821"/>
                    <a:pt x="11399" y="1850"/>
                    <a:pt x="11405" y="1861"/>
                  </a:cubicBezTo>
                  <a:cubicBezTo>
                    <a:pt x="11365" y="1838"/>
                    <a:pt x="11331" y="1816"/>
                    <a:pt x="11292" y="1787"/>
                  </a:cubicBezTo>
                  <a:cubicBezTo>
                    <a:pt x="11513" y="1697"/>
                    <a:pt x="11723" y="1589"/>
                    <a:pt x="11933" y="1487"/>
                  </a:cubicBezTo>
                  <a:cubicBezTo>
                    <a:pt x="11938" y="1498"/>
                    <a:pt x="11956" y="1521"/>
                    <a:pt x="11967" y="1532"/>
                  </a:cubicBezTo>
                  <a:cubicBezTo>
                    <a:pt x="11961" y="1509"/>
                    <a:pt x="11961" y="1481"/>
                    <a:pt x="11961" y="1458"/>
                  </a:cubicBezTo>
                  <a:cubicBezTo>
                    <a:pt x="11978" y="1458"/>
                    <a:pt x="12018" y="1453"/>
                    <a:pt x="12035" y="1453"/>
                  </a:cubicBezTo>
                  <a:cubicBezTo>
                    <a:pt x="12029" y="1441"/>
                    <a:pt x="12024" y="1419"/>
                    <a:pt x="12018" y="1407"/>
                  </a:cubicBezTo>
                  <a:lnTo>
                    <a:pt x="12018" y="1407"/>
                  </a:lnTo>
                  <a:cubicBezTo>
                    <a:pt x="12041" y="1413"/>
                    <a:pt x="12086" y="1419"/>
                    <a:pt x="12109" y="1424"/>
                  </a:cubicBezTo>
                  <a:cubicBezTo>
                    <a:pt x="12137" y="1402"/>
                    <a:pt x="12160" y="1379"/>
                    <a:pt x="12188" y="1356"/>
                  </a:cubicBezTo>
                  <a:cubicBezTo>
                    <a:pt x="12199" y="1362"/>
                    <a:pt x="12222" y="1368"/>
                    <a:pt x="12234" y="1373"/>
                  </a:cubicBezTo>
                  <a:cubicBezTo>
                    <a:pt x="12364" y="1322"/>
                    <a:pt x="12489" y="1237"/>
                    <a:pt x="12625" y="1214"/>
                  </a:cubicBezTo>
                  <a:cubicBezTo>
                    <a:pt x="12631" y="1209"/>
                    <a:pt x="12642" y="1192"/>
                    <a:pt x="12648" y="1180"/>
                  </a:cubicBezTo>
                  <a:cubicBezTo>
                    <a:pt x="12738" y="1158"/>
                    <a:pt x="12824" y="1129"/>
                    <a:pt x="12914" y="1101"/>
                  </a:cubicBezTo>
                  <a:cubicBezTo>
                    <a:pt x="12909" y="1090"/>
                    <a:pt x="12897" y="1072"/>
                    <a:pt x="12892" y="1061"/>
                  </a:cubicBezTo>
                  <a:cubicBezTo>
                    <a:pt x="12687" y="1090"/>
                    <a:pt x="12529" y="1209"/>
                    <a:pt x="12336" y="1265"/>
                  </a:cubicBezTo>
                  <a:cubicBezTo>
                    <a:pt x="12336" y="1277"/>
                    <a:pt x="12330" y="1305"/>
                    <a:pt x="12324" y="1316"/>
                  </a:cubicBezTo>
                  <a:cubicBezTo>
                    <a:pt x="12313" y="1311"/>
                    <a:pt x="12285" y="1294"/>
                    <a:pt x="12273" y="1288"/>
                  </a:cubicBezTo>
                  <a:cubicBezTo>
                    <a:pt x="12109" y="1333"/>
                    <a:pt x="11990" y="1441"/>
                    <a:pt x="11808" y="1453"/>
                  </a:cubicBezTo>
                  <a:cubicBezTo>
                    <a:pt x="11734" y="1521"/>
                    <a:pt x="11604" y="1515"/>
                    <a:pt x="11530" y="1583"/>
                  </a:cubicBezTo>
                  <a:cubicBezTo>
                    <a:pt x="11519" y="1583"/>
                    <a:pt x="11490" y="1577"/>
                    <a:pt x="11473" y="1577"/>
                  </a:cubicBezTo>
                  <a:cubicBezTo>
                    <a:pt x="11473" y="1583"/>
                    <a:pt x="11479" y="1600"/>
                    <a:pt x="11485" y="1606"/>
                  </a:cubicBezTo>
                  <a:cubicBezTo>
                    <a:pt x="11428" y="1623"/>
                    <a:pt x="11382" y="1651"/>
                    <a:pt x="11337" y="1680"/>
                  </a:cubicBezTo>
                  <a:lnTo>
                    <a:pt x="11320" y="1657"/>
                  </a:lnTo>
                  <a:cubicBezTo>
                    <a:pt x="11314" y="1668"/>
                    <a:pt x="11309" y="1685"/>
                    <a:pt x="11303" y="1691"/>
                  </a:cubicBezTo>
                  <a:cubicBezTo>
                    <a:pt x="11269" y="1702"/>
                    <a:pt x="11235" y="1714"/>
                    <a:pt x="11201" y="1725"/>
                  </a:cubicBezTo>
                  <a:cubicBezTo>
                    <a:pt x="11178" y="1748"/>
                    <a:pt x="11156" y="1770"/>
                    <a:pt x="11127" y="1793"/>
                  </a:cubicBezTo>
                  <a:cubicBezTo>
                    <a:pt x="11116" y="1793"/>
                    <a:pt x="11087" y="1799"/>
                    <a:pt x="11076" y="1799"/>
                  </a:cubicBezTo>
                  <a:cubicBezTo>
                    <a:pt x="11008" y="1833"/>
                    <a:pt x="10940" y="1861"/>
                    <a:pt x="10866" y="1884"/>
                  </a:cubicBezTo>
                  <a:cubicBezTo>
                    <a:pt x="10823" y="1916"/>
                    <a:pt x="10795" y="1969"/>
                    <a:pt x="10729" y="1969"/>
                  </a:cubicBezTo>
                  <a:cubicBezTo>
                    <a:pt x="10725" y="1969"/>
                    <a:pt x="10722" y="1969"/>
                    <a:pt x="10719" y="1969"/>
                  </a:cubicBezTo>
                  <a:cubicBezTo>
                    <a:pt x="10441" y="2105"/>
                    <a:pt x="10214" y="2304"/>
                    <a:pt x="9919" y="2423"/>
                  </a:cubicBezTo>
                  <a:cubicBezTo>
                    <a:pt x="9924" y="2434"/>
                    <a:pt x="9930" y="2457"/>
                    <a:pt x="9936" y="2468"/>
                  </a:cubicBezTo>
                  <a:cubicBezTo>
                    <a:pt x="9907" y="2463"/>
                    <a:pt x="9879" y="2463"/>
                    <a:pt x="9851" y="2463"/>
                  </a:cubicBezTo>
                  <a:cubicBezTo>
                    <a:pt x="9834" y="2485"/>
                    <a:pt x="9822" y="2525"/>
                    <a:pt x="9777" y="2536"/>
                  </a:cubicBezTo>
                  <a:cubicBezTo>
                    <a:pt x="9669" y="2570"/>
                    <a:pt x="9578" y="2638"/>
                    <a:pt x="9487" y="2690"/>
                  </a:cubicBezTo>
                  <a:cubicBezTo>
                    <a:pt x="9476" y="2684"/>
                    <a:pt x="9453" y="2678"/>
                    <a:pt x="9442" y="2672"/>
                  </a:cubicBezTo>
                  <a:lnTo>
                    <a:pt x="9442" y="2672"/>
                  </a:lnTo>
                  <a:lnTo>
                    <a:pt x="9453" y="2701"/>
                  </a:lnTo>
                  <a:cubicBezTo>
                    <a:pt x="9368" y="2746"/>
                    <a:pt x="9300" y="2826"/>
                    <a:pt x="9187" y="2843"/>
                  </a:cubicBezTo>
                  <a:cubicBezTo>
                    <a:pt x="9165" y="2875"/>
                    <a:pt x="9133" y="2923"/>
                    <a:pt x="9077" y="2923"/>
                  </a:cubicBezTo>
                  <a:cubicBezTo>
                    <a:pt x="9074" y="2923"/>
                    <a:pt x="9071" y="2922"/>
                    <a:pt x="9068" y="2922"/>
                  </a:cubicBezTo>
                  <a:cubicBezTo>
                    <a:pt x="9068" y="2928"/>
                    <a:pt x="9062" y="2945"/>
                    <a:pt x="9062" y="2951"/>
                  </a:cubicBezTo>
                  <a:cubicBezTo>
                    <a:pt x="8914" y="3041"/>
                    <a:pt x="8790" y="3143"/>
                    <a:pt x="8636" y="3223"/>
                  </a:cubicBezTo>
                  <a:cubicBezTo>
                    <a:pt x="8650" y="3224"/>
                    <a:pt x="8664" y="3225"/>
                    <a:pt x="8677" y="3225"/>
                  </a:cubicBezTo>
                  <a:cubicBezTo>
                    <a:pt x="8806" y="3225"/>
                    <a:pt x="8912" y="3154"/>
                    <a:pt x="8999" y="3092"/>
                  </a:cubicBezTo>
                  <a:cubicBezTo>
                    <a:pt x="9016" y="3098"/>
                    <a:pt x="9051" y="3104"/>
                    <a:pt x="9068" y="3109"/>
                  </a:cubicBezTo>
                  <a:lnTo>
                    <a:pt x="9022" y="3070"/>
                  </a:lnTo>
                  <a:cubicBezTo>
                    <a:pt x="9056" y="3064"/>
                    <a:pt x="9096" y="3064"/>
                    <a:pt x="9130" y="3058"/>
                  </a:cubicBezTo>
                  <a:cubicBezTo>
                    <a:pt x="9113" y="3024"/>
                    <a:pt x="9130" y="2996"/>
                    <a:pt x="9164" y="2973"/>
                  </a:cubicBezTo>
                  <a:cubicBezTo>
                    <a:pt x="9158" y="2968"/>
                    <a:pt x="9147" y="2945"/>
                    <a:pt x="9141" y="2939"/>
                  </a:cubicBezTo>
                  <a:lnTo>
                    <a:pt x="9141" y="2939"/>
                  </a:lnTo>
                  <a:cubicBezTo>
                    <a:pt x="9175" y="2951"/>
                    <a:pt x="9209" y="2968"/>
                    <a:pt x="9243" y="2979"/>
                  </a:cubicBezTo>
                  <a:cubicBezTo>
                    <a:pt x="9198" y="3109"/>
                    <a:pt x="8716" y="3280"/>
                    <a:pt x="8761" y="3370"/>
                  </a:cubicBezTo>
                  <a:cubicBezTo>
                    <a:pt x="8818" y="3331"/>
                    <a:pt x="8880" y="3291"/>
                    <a:pt x="8960" y="3268"/>
                  </a:cubicBezTo>
                  <a:lnTo>
                    <a:pt x="8960" y="3268"/>
                  </a:lnTo>
                  <a:cubicBezTo>
                    <a:pt x="8858" y="3348"/>
                    <a:pt x="8755" y="3421"/>
                    <a:pt x="8642" y="3490"/>
                  </a:cubicBezTo>
                  <a:cubicBezTo>
                    <a:pt x="8636" y="3478"/>
                    <a:pt x="8619" y="3444"/>
                    <a:pt x="8614" y="3433"/>
                  </a:cubicBezTo>
                  <a:cubicBezTo>
                    <a:pt x="8506" y="3518"/>
                    <a:pt x="8381" y="3592"/>
                    <a:pt x="8296" y="3694"/>
                  </a:cubicBezTo>
                  <a:cubicBezTo>
                    <a:pt x="8285" y="3688"/>
                    <a:pt x="8262" y="3677"/>
                    <a:pt x="8251" y="3671"/>
                  </a:cubicBezTo>
                  <a:lnTo>
                    <a:pt x="8251" y="3671"/>
                  </a:lnTo>
                  <a:cubicBezTo>
                    <a:pt x="8262" y="3705"/>
                    <a:pt x="8245" y="3733"/>
                    <a:pt x="8205" y="3756"/>
                  </a:cubicBezTo>
                  <a:cubicBezTo>
                    <a:pt x="8256" y="3751"/>
                    <a:pt x="8302" y="3739"/>
                    <a:pt x="8353" y="3722"/>
                  </a:cubicBezTo>
                  <a:lnTo>
                    <a:pt x="8353" y="3722"/>
                  </a:lnTo>
                  <a:cubicBezTo>
                    <a:pt x="8307" y="3751"/>
                    <a:pt x="8262" y="3785"/>
                    <a:pt x="8222" y="3819"/>
                  </a:cubicBezTo>
                  <a:cubicBezTo>
                    <a:pt x="8199" y="3813"/>
                    <a:pt x="8177" y="3802"/>
                    <a:pt x="8154" y="3796"/>
                  </a:cubicBezTo>
                  <a:lnTo>
                    <a:pt x="8154" y="3796"/>
                  </a:lnTo>
                  <a:cubicBezTo>
                    <a:pt x="8171" y="3802"/>
                    <a:pt x="8199" y="3819"/>
                    <a:pt x="8211" y="3824"/>
                  </a:cubicBezTo>
                  <a:cubicBezTo>
                    <a:pt x="8131" y="3881"/>
                    <a:pt x="8075" y="3955"/>
                    <a:pt x="7978" y="4000"/>
                  </a:cubicBezTo>
                  <a:cubicBezTo>
                    <a:pt x="7978" y="3989"/>
                    <a:pt x="7972" y="3972"/>
                    <a:pt x="7972" y="3960"/>
                  </a:cubicBezTo>
                  <a:cubicBezTo>
                    <a:pt x="7955" y="3966"/>
                    <a:pt x="7927" y="3972"/>
                    <a:pt x="7910" y="3977"/>
                  </a:cubicBezTo>
                  <a:cubicBezTo>
                    <a:pt x="7921" y="3983"/>
                    <a:pt x="7944" y="4000"/>
                    <a:pt x="7955" y="4012"/>
                  </a:cubicBezTo>
                  <a:cubicBezTo>
                    <a:pt x="7938" y="4029"/>
                    <a:pt x="7910" y="4057"/>
                    <a:pt x="7899" y="4074"/>
                  </a:cubicBezTo>
                  <a:cubicBezTo>
                    <a:pt x="7893" y="4057"/>
                    <a:pt x="7887" y="4029"/>
                    <a:pt x="7887" y="4012"/>
                  </a:cubicBezTo>
                  <a:lnTo>
                    <a:pt x="7865" y="4012"/>
                  </a:lnTo>
                  <a:lnTo>
                    <a:pt x="7882" y="4051"/>
                  </a:lnTo>
                  <a:cubicBezTo>
                    <a:pt x="7870" y="4051"/>
                    <a:pt x="7848" y="4057"/>
                    <a:pt x="7842" y="4063"/>
                  </a:cubicBezTo>
                  <a:lnTo>
                    <a:pt x="7859" y="4080"/>
                  </a:lnTo>
                  <a:cubicBezTo>
                    <a:pt x="7729" y="4114"/>
                    <a:pt x="7655" y="4216"/>
                    <a:pt x="7570" y="4290"/>
                  </a:cubicBezTo>
                  <a:cubicBezTo>
                    <a:pt x="7609" y="4278"/>
                    <a:pt x="7655" y="4267"/>
                    <a:pt x="7700" y="4255"/>
                  </a:cubicBezTo>
                  <a:lnTo>
                    <a:pt x="7700" y="4255"/>
                  </a:lnTo>
                  <a:cubicBezTo>
                    <a:pt x="7649" y="4318"/>
                    <a:pt x="7547" y="4312"/>
                    <a:pt x="7473" y="4352"/>
                  </a:cubicBezTo>
                  <a:cubicBezTo>
                    <a:pt x="7468" y="4375"/>
                    <a:pt x="7462" y="4397"/>
                    <a:pt x="7456" y="4420"/>
                  </a:cubicBezTo>
                  <a:cubicBezTo>
                    <a:pt x="7473" y="4420"/>
                    <a:pt x="7513" y="4414"/>
                    <a:pt x="7530" y="4409"/>
                  </a:cubicBezTo>
                  <a:lnTo>
                    <a:pt x="7530" y="4409"/>
                  </a:lnTo>
                  <a:cubicBezTo>
                    <a:pt x="7416" y="4511"/>
                    <a:pt x="7314" y="4619"/>
                    <a:pt x="7195" y="4715"/>
                  </a:cubicBezTo>
                  <a:cubicBezTo>
                    <a:pt x="7207" y="4681"/>
                    <a:pt x="7218" y="4647"/>
                    <a:pt x="7229" y="4613"/>
                  </a:cubicBezTo>
                  <a:lnTo>
                    <a:pt x="7229" y="4613"/>
                  </a:lnTo>
                  <a:cubicBezTo>
                    <a:pt x="7201" y="4636"/>
                    <a:pt x="7178" y="4664"/>
                    <a:pt x="7155" y="4687"/>
                  </a:cubicBezTo>
                  <a:cubicBezTo>
                    <a:pt x="7161" y="4692"/>
                    <a:pt x="7178" y="4709"/>
                    <a:pt x="7190" y="4715"/>
                  </a:cubicBezTo>
                  <a:cubicBezTo>
                    <a:pt x="7144" y="4777"/>
                    <a:pt x="7099" y="4840"/>
                    <a:pt x="7025" y="4874"/>
                  </a:cubicBezTo>
                  <a:cubicBezTo>
                    <a:pt x="7042" y="4829"/>
                    <a:pt x="7082" y="4783"/>
                    <a:pt x="7116" y="4743"/>
                  </a:cubicBezTo>
                  <a:lnTo>
                    <a:pt x="7116" y="4743"/>
                  </a:lnTo>
                  <a:cubicBezTo>
                    <a:pt x="7059" y="4777"/>
                    <a:pt x="7014" y="4823"/>
                    <a:pt x="6968" y="4863"/>
                  </a:cubicBezTo>
                  <a:cubicBezTo>
                    <a:pt x="6980" y="4874"/>
                    <a:pt x="6991" y="4885"/>
                    <a:pt x="6997" y="4897"/>
                  </a:cubicBezTo>
                  <a:cubicBezTo>
                    <a:pt x="6968" y="4908"/>
                    <a:pt x="6940" y="4919"/>
                    <a:pt x="6911" y="4931"/>
                  </a:cubicBezTo>
                  <a:cubicBezTo>
                    <a:pt x="6911" y="4936"/>
                    <a:pt x="6911" y="4942"/>
                    <a:pt x="6917" y="4948"/>
                  </a:cubicBezTo>
                  <a:cubicBezTo>
                    <a:pt x="6900" y="4948"/>
                    <a:pt x="6889" y="4948"/>
                    <a:pt x="6877" y="4942"/>
                  </a:cubicBezTo>
                  <a:cubicBezTo>
                    <a:pt x="6866" y="4953"/>
                    <a:pt x="6860" y="4970"/>
                    <a:pt x="6838" y="4976"/>
                  </a:cubicBezTo>
                  <a:cubicBezTo>
                    <a:pt x="6798" y="4982"/>
                    <a:pt x="6764" y="4999"/>
                    <a:pt x="6730" y="5016"/>
                  </a:cubicBezTo>
                  <a:cubicBezTo>
                    <a:pt x="6724" y="5027"/>
                    <a:pt x="6713" y="5044"/>
                    <a:pt x="6707" y="5055"/>
                  </a:cubicBezTo>
                  <a:cubicBezTo>
                    <a:pt x="6730" y="5050"/>
                    <a:pt x="6753" y="5044"/>
                    <a:pt x="6770" y="5033"/>
                  </a:cubicBezTo>
                  <a:lnTo>
                    <a:pt x="6770" y="5010"/>
                  </a:lnTo>
                  <a:cubicBezTo>
                    <a:pt x="6775" y="5010"/>
                    <a:pt x="6781" y="5016"/>
                    <a:pt x="6792" y="5016"/>
                  </a:cubicBezTo>
                  <a:cubicBezTo>
                    <a:pt x="6798" y="5010"/>
                    <a:pt x="6798" y="5004"/>
                    <a:pt x="6804" y="4999"/>
                  </a:cubicBezTo>
                  <a:cubicBezTo>
                    <a:pt x="6815" y="4999"/>
                    <a:pt x="6832" y="4999"/>
                    <a:pt x="6843" y="4993"/>
                  </a:cubicBezTo>
                  <a:cubicBezTo>
                    <a:pt x="6860" y="5004"/>
                    <a:pt x="6883" y="5021"/>
                    <a:pt x="6900" y="5033"/>
                  </a:cubicBezTo>
                  <a:cubicBezTo>
                    <a:pt x="6877" y="5044"/>
                    <a:pt x="6855" y="5055"/>
                    <a:pt x="6838" y="5061"/>
                  </a:cubicBezTo>
                  <a:lnTo>
                    <a:pt x="6815" y="5055"/>
                  </a:lnTo>
                  <a:cubicBezTo>
                    <a:pt x="6798" y="5055"/>
                    <a:pt x="6787" y="5061"/>
                    <a:pt x="6781" y="5073"/>
                  </a:cubicBezTo>
                  <a:cubicBezTo>
                    <a:pt x="6781" y="5073"/>
                    <a:pt x="6775" y="5078"/>
                    <a:pt x="6775" y="5084"/>
                  </a:cubicBezTo>
                  <a:cubicBezTo>
                    <a:pt x="6770" y="5084"/>
                    <a:pt x="6770" y="5090"/>
                    <a:pt x="6764" y="5090"/>
                  </a:cubicBezTo>
                  <a:cubicBezTo>
                    <a:pt x="6747" y="5112"/>
                    <a:pt x="6724" y="5135"/>
                    <a:pt x="6707" y="5158"/>
                  </a:cubicBezTo>
                  <a:cubicBezTo>
                    <a:pt x="6702" y="5158"/>
                    <a:pt x="6696" y="5163"/>
                    <a:pt x="6696" y="5169"/>
                  </a:cubicBezTo>
                  <a:lnTo>
                    <a:pt x="6702" y="5169"/>
                  </a:lnTo>
                  <a:cubicBezTo>
                    <a:pt x="6702" y="5163"/>
                    <a:pt x="6707" y="5163"/>
                    <a:pt x="6713" y="5163"/>
                  </a:cubicBezTo>
                  <a:cubicBezTo>
                    <a:pt x="6724" y="5152"/>
                    <a:pt x="6736" y="5146"/>
                    <a:pt x="6753" y="5141"/>
                  </a:cubicBezTo>
                  <a:cubicBezTo>
                    <a:pt x="6775" y="5129"/>
                    <a:pt x="6804" y="5118"/>
                    <a:pt x="6826" y="5107"/>
                  </a:cubicBezTo>
                  <a:lnTo>
                    <a:pt x="6826" y="5107"/>
                  </a:lnTo>
                  <a:cubicBezTo>
                    <a:pt x="6821" y="5112"/>
                    <a:pt x="6815" y="5118"/>
                    <a:pt x="6809" y="5124"/>
                  </a:cubicBezTo>
                  <a:cubicBezTo>
                    <a:pt x="6792" y="5129"/>
                    <a:pt x="6775" y="5141"/>
                    <a:pt x="6758" y="5152"/>
                  </a:cubicBezTo>
                  <a:cubicBezTo>
                    <a:pt x="6747" y="5152"/>
                    <a:pt x="6741" y="5158"/>
                    <a:pt x="6730" y="5163"/>
                  </a:cubicBezTo>
                  <a:cubicBezTo>
                    <a:pt x="6724" y="5163"/>
                    <a:pt x="6719" y="5169"/>
                    <a:pt x="6713" y="5169"/>
                  </a:cubicBezTo>
                  <a:cubicBezTo>
                    <a:pt x="6702" y="5175"/>
                    <a:pt x="6685" y="5186"/>
                    <a:pt x="6673" y="5192"/>
                  </a:cubicBezTo>
                  <a:cubicBezTo>
                    <a:pt x="6673" y="5192"/>
                    <a:pt x="6673" y="5186"/>
                    <a:pt x="6673" y="5186"/>
                  </a:cubicBezTo>
                  <a:cubicBezTo>
                    <a:pt x="6662" y="5192"/>
                    <a:pt x="6656" y="5203"/>
                    <a:pt x="6656" y="5209"/>
                  </a:cubicBezTo>
                  <a:cubicBezTo>
                    <a:pt x="6645" y="5220"/>
                    <a:pt x="6633" y="5226"/>
                    <a:pt x="6622" y="5237"/>
                  </a:cubicBezTo>
                  <a:cubicBezTo>
                    <a:pt x="6611" y="5254"/>
                    <a:pt x="6599" y="5277"/>
                    <a:pt x="6565" y="5277"/>
                  </a:cubicBezTo>
                  <a:cubicBezTo>
                    <a:pt x="6571" y="5277"/>
                    <a:pt x="6582" y="5288"/>
                    <a:pt x="6582" y="5294"/>
                  </a:cubicBezTo>
                  <a:cubicBezTo>
                    <a:pt x="6577" y="5288"/>
                    <a:pt x="6560" y="5282"/>
                    <a:pt x="6548" y="5282"/>
                  </a:cubicBezTo>
                  <a:cubicBezTo>
                    <a:pt x="6548" y="5288"/>
                    <a:pt x="6548" y="5305"/>
                    <a:pt x="6543" y="5316"/>
                  </a:cubicBezTo>
                  <a:cubicBezTo>
                    <a:pt x="6543" y="5316"/>
                    <a:pt x="6531" y="5316"/>
                    <a:pt x="6526" y="5311"/>
                  </a:cubicBezTo>
                  <a:cubicBezTo>
                    <a:pt x="6543" y="5282"/>
                    <a:pt x="6554" y="5243"/>
                    <a:pt x="6605" y="5237"/>
                  </a:cubicBezTo>
                  <a:lnTo>
                    <a:pt x="6605" y="5220"/>
                  </a:lnTo>
                  <a:cubicBezTo>
                    <a:pt x="6565" y="5243"/>
                    <a:pt x="6526" y="5260"/>
                    <a:pt x="6486" y="5282"/>
                  </a:cubicBezTo>
                  <a:cubicBezTo>
                    <a:pt x="6486" y="5282"/>
                    <a:pt x="6486" y="5288"/>
                    <a:pt x="6480" y="5288"/>
                  </a:cubicBezTo>
                  <a:cubicBezTo>
                    <a:pt x="6475" y="5294"/>
                    <a:pt x="6469" y="5294"/>
                    <a:pt x="6463" y="5299"/>
                  </a:cubicBezTo>
                  <a:lnTo>
                    <a:pt x="6458" y="5299"/>
                  </a:lnTo>
                  <a:cubicBezTo>
                    <a:pt x="6452" y="5311"/>
                    <a:pt x="6441" y="5316"/>
                    <a:pt x="6435" y="5328"/>
                  </a:cubicBezTo>
                  <a:cubicBezTo>
                    <a:pt x="6435" y="5322"/>
                    <a:pt x="6441" y="5316"/>
                    <a:pt x="6441" y="5311"/>
                  </a:cubicBezTo>
                  <a:cubicBezTo>
                    <a:pt x="6441" y="5305"/>
                    <a:pt x="6441" y="5294"/>
                    <a:pt x="6446" y="5288"/>
                  </a:cubicBezTo>
                  <a:lnTo>
                    <a:pt x="6446" y="5288"/>
                  </a:lnTo>
                  <a:cubicBezTo>
                    <a:pt x="6418" y="5294"/>
                    <a:pt x="6412" y="5305"/>
                    <a:pt x="6412" y="5316"/>
                  </a:cubicBezTo>
                  <a:cubicBezTo>
                    <a:pt x="6418" y="5316"/>
                    <a:pt x="6424" y="5311"/>
                    <a:pt x="6435" y="5311"/>
                  </a:cubicBezTo>
                  <a:cubicBezTo>
                    <a:pt x="6424" y="5316"/>
                    <a:pt x="6418" y="5316"/>
                    <a:pt x="6412" y="5322"/>
                  </a:cubicBezTo>
                  <a:cubicBezTo>
                    <a:pt x="6412" y="5328"/>
                    <a:pt x="6418" y="5339"/>
                    <a:pt x="6418" y="5345"/>
                  </a:cubicBezTo>
                  <a:lnTo>
                    <a:pt x="6384" y="5345"/>
                  </a:lnTo>
                  <a:cubicBezTo>
                    <a:pt x="6367" y="5356"/>
                    <a:pt x="6350" y="5368"/>
                    <a:pt x="6338" y="5379"/>
                  </a:cubicBezTo>
                  <a:cubicBezTo>
                    <a:pt x="6321" y="5396"/>
                    <a:pt x="6310" y="5407"/>
                    <a:pt x="6293" y="5424"/>
                  </a:cubicBezTo>
                  <a:cubicBezTo>
                    <a:pt x="6310" y="5424"/>
                    <a:pt x="6327" y="5424"/>
                    <a:pt x="6338" y="5419"/>
                  </a:cubicBezTo>
                  <a:lnTo>
                    <a:pt x="6338" y="5419"/>
                  </a:lnTo>
                  <a:cubicBezTo>
                    <a:pt x="6330" y="5427"/>
                    <a:pt x="6316" y="5432"/>
                    <a:pt x="6302" y="5432"/>
                  </a:cubicBezTo>
                  <a:cubicBezTo>
                    <a:pt x="6297" y="5432"/>
                    <a:pt x="6292" y="5431"/>
                    <a:pt x="6287" y="5430"/>
                  </a:cubicBezTo>
                  <a:cubicBezTo>
                    <a:pt x="6282" y="5436"/>
                    <a:pt x="6276" y="5441"/>
                    <a:pt x="6276" y="5447"/>
                  </a:cubicBezTo>
                  <a:cubicBezTo>
                    <a:pt x="6276" y="5453"/>
                    <a:pt x="6282" y="5458"/>
                    <a:pt x="6282" y="5470"/>
                  </a:cubicBezTo>
                  <a:cubicBezTo>
                    <a:pt x="6276" y="5464"/>
                    <a:pt x="6270" y="5458"/>
                    <a:pt x="6265" y="5453"/>
                  </a:cubicBezTo>
                  <a:cubicBezTo>
                    <a:pt x="6259" y="5464"/>
                    <a:pt x="6253" y="5475"/>
                    <a:pt x="6242" y="5487"/>
                  </a:cubicBezTo>
                  <a:cubicBezTo>
                    <a:pt x="6242" y="5481"/>
                    <a:pt x="6236" y="5475"/>
                    <a:pt x="6231" y="5464"/>
                  </a:cubicBezTo>
                  <a:cubicBezTo>
                    <a:pt x="6225" y="5470"/>
                    <a:pt x="6219" y="5475"/>
                    <a:pt x="6214" y="5481"/>
                  </a:cubicBezTo>
                  <a:cubicBezTo>
                    <a:pt x="6214" y="5490"/>
                    <a:pt x="6202" y="5500"/>
                    <a:pt x="6192" y="5500"/>
                  </a:cubicBezTo>
                  <a:cubicBezTo>
                    <a:pt x="6192" y="5500"/>
                    <a:pt x="6192" y="5500"/>
                    <a:pt x="6191" y="5500"/>
                  </a:cubicBezTo>
                  <a:lnTo>
                    <a:pt x="6191" y="5500"/>
                  </a:lnTo>
                  <a:cubicBezTo>
                    <a:pt x="6200" y="5502"/>
                    <a:pt x="6210" y="5505"/>
                    <a:pt x="6214" y="5509"/>
                  </a:cubicBezTo>
                  <a:cubicBezTo>
                    <a:pt x="6208" y="5515"/>
                    <a:pt x="6197" y="5521"/>
                    <a:pt x="6191" y="5526"/>
                  </a:cubicBezTo>
                  <a:cubicBezTo>
                    <a:pt x="6187" y="5514"/>
                    <a:pt x="6180" y="5510"/>
                    <a:pt x="6172" y="5510"/>
                  </a:cubicBezTo>
                  <a:cubicBezTo>
                    <a:pt x="6158" y="5510"/>
                    <a:pt x="6140" y="5525"/>
                    <a:pt x="6129" y="5532"/>
                  </a:cubicBezTo>
                  <a:cubicBezTo>
                    <a:pt x="6089" y="5566"/>
                    <a:pt x="6043" y="5589"/>
                    <a:pt x="5998" y="5617"/>
                  </a:cubicBezTo>
                  <a:cubicBezTo>
                    <a:pt x="6009" y="5623"/>
                    <a:pt x="6009" y="5634"/>
                    <a:pt x="5998" y="5640"/>
                  </a:cubicBezTo>
                  <a:cubicBezTo>
                    <a:pt x="5992" y="5640"/>
                    <a:pt x="5987" y="5634"/>
                    <a:pt x="5987" y="5623"/>
                  </a:cubicBezTo>
                  <a:cubicBezTo>
                    <a:pt x="5970" y="5634"/>
                    <a:pt x="5958" y="5640"/>
                    <a:pt x="5947" y="5646"/>
                  </a:cubicBezTo>
                  <a:cubicBezTo>
                    <a:pt x="5936" y="5657"/>
                    <a:pt x="5919" y="5674"/>
                    <a:pt x="5902" y="5685"/>
                  </a:cubicBezTo>
                  <a:cubicBezTo>
                    <a:pt x="5896" y="5691"/>
                    <a:pt x="5890" y="5691"/>
                    <a:pt x="5890" y="5697"/>
                  </a:cubicBezTo>
                  <a:cubicBezTo>
                    <a:pt x="5896" y="5697"/>
                    <a:pt x="5907" y="5697"/>
                    <a:pt x="5907" y="5702"/>
                  </a:cubicBezTo>
                  <a:cubicBezTo>
                    <a:pt x="5907" y="5708"/>
                    <a:pt x="5902" y="5714"/>
                    <a:pt x="5890" y="5714"/>
                  </a:cubicBezTo>
                  <a:cubicBezTo>
                    <a:pt x="5896" y="5719"/>
                    <a:pt x="5902" y="5725"/>
                    <a:pt x="5907" y="5731"/>
                  </a:cubicBezTo>
                  <a:cubicBezTo>
                    <a:pt x="5902" y="5731"/>
                    <a:pt x="5879" y="5736"/>
                    <a:pt x="5868" y="5736"/>
                  </a:cubicBezTo>
                  <a:cubicBezTo>
                    <a:pt x="5868" y="5731"/>
                    <a:pt x="5868" y="5719"/>
                    <a:pt x="5868" y="5714"/>
                  </a:cubicBezTo>
                  <a:cubicBezTo>
                    <a:pt x="5850" y="5725"/>
                    <a:pt x="5833" y="5736"/>
                    <a:pt x="5816" y="5748"/>
                  </a:cubicBezTo>
                  <a:lnTo>
                    <a:pt x="5833" y="5776"/>
                  </a:lnTo>
                  <a:cubicBezTo>
                    <a:pt x="5811" y="5793"/>
                    <a:pt x="5788" y="5816"/>
                    <a:pt x="5760" y="5827"/>
                  </a:cubicBezTo>
                  <a:cubicBezTo>
                    <a:pt x="5777" y="5810"/>
                    <a:pt x="5799" y="5793"/>
                    <a:pt x="5811" y="5770"/>
                  </a:cubicBezTo>
                  <a:cubicBezTo>
                    <a:pt x="5799" y="5770"/>
                    <a:pt x="5794" y="5776"/>
                    <a:pt x="5782" y="5782"/>
                  </a:cubicBezTo>
                  <a:cubicBezTo>
                    <a:pt x="5771" y="5804"/>
                    <a:pt x="5754" y="5827"/>
                    <a:pt x="5737" y="5850"/>
                  </a:cubicBezTo>
                  <a:lnTo>
                    <a:pt x="5731" y="5855"/>
                  </a:lnTo>
                  <a:cubicBezTo>
                    <a:pt x="5005" y="6837"/>
                    <a:pt x="4319" y="7779"/>
                    <a:pt x="3609" y="8806"/>
                  </a:cubicBezTo>
                  <a:cubicBezTo>
                    <a:pt x="2316" y="10667"/>
                    <a:pt x="1079" y="12596"/>
                    <a:pt x="1" y="14610"/>
                  </a:cubicBezTo>
                  <a:lnTo>
                    <a:pt x="7462" y="14610"/>
                  </a:lnTo>
                  <a:cubicBezTo>
                    <a:pt x="7439" y="14570"/>
                    <a:pt x="7354" y="14576"/>
                    <a:pt x="7320" y="14542"/>
                  </a:cubicBezTo>
                  <a:cubicBezTo>
                    <a:pt x="7318" y="14531"/>
                    <a:pt x="7323" y="14528"/>
                    <a:pt x="7332" y="14528"/>
                  </a:cubicBezTo>
                  <a:cubicBezTo>
                    <a:pt x="7345" y="14528"/>
                    <a:pt x="7366" y="14536"/>
                    <a:pt x="7377" y="14536"/>
                  </a:cubicBezTo>
                  <a:cubicBezTo>
                    <a:pt x="7377" y="14542"/>
                    <a:pt x="7382" y="14559"/>
                    <a:pt x="7382" y="14570"/>
                  </a:cubicBezTo>
                  <a:cubicBezTo>
                    <a:pt x="7388" y="14565"/>
                    <a:pt x="7394" y="14553"/>
                    <a:pt x="7399" y="14548"/>
                  </a:cubicBezTo>
                  <a:cubicBezTo>
                    <a:pt x="7411" y="14553"/>
                    <a:pt x="7428" y="14559"/>
                    <a:pt x="7439" y="14565"/>
                  </a:cubicBezTo>
                  <a:cubicBezTo>
                    <a:pt x="7433" y="14553"/>
                    <a:pt x="7422" y="14536"/>
                    <a:pt x="7411" y="14525"/>
                  </a:cubicBezTo>
                  <a:lnTo>
                    <a:pt x="7411" y="14525"/>
                  </a:lnTo>
                  <a:lnTo>
                    <a:pt x="7451" y="14536"/>
                  </a:lnTo>
                  <a:cubicBezTo>
                    <a:pt x="7456" y="14548"/>
                    <a:pt x="7468" y="14559"/>
                    <a:pt x="7473" y="14570"/>
                  </a:cubicBezTo>
                  <a:lnTo>
                    <a:pt x="7502" y="14548"/>
                  </a:lnTo>
                  <a:cubicBezTo>
                    <a:pt x="7502" y="14553"/>
                    <a:pt x="7513" y="14570"/>
                    <a:pt x="7513" y="14576"/>
                  </a:cubicBezTo>
                  <a:lnTo>
                    <a:pt x="7530" y="14565"/>
                  </a:lnTo>
                  <a:cubicBezTo>
                    <a:pt x="7570" y="14582"/>
                    <a:pt x="7609" y="14587"/>
                    <a:pt x="7643" y="14604"/>
                  </a:cubicBezTo>
                  <a:cubicBezTo>
                    <a:pt x="7660" y="14604"/>
                    <a:pt x="7672" y="14604"/>
                    <a:pt x="7689" y="14610"/>
                  </a:cubicBezTo>
                  <a:lnTo>
                    <a:pt x="7814" y="14610"/>
                  </a:lnTo>
                  <a:cubicBezTo>
                    <a:pt x="7797" y="14604"/>
                    <a:pt x="7780" y="14599"/>
                    <a:pt x="7774" y="14587"/>
                  </a:cubicBezTo>
                  <a:lnTo>
                    <a:pt x="7774" y="14587"/>
                  </a:lnTo>
                  <a:cubicBezTo>
                    <a:pt x="7808" y="14593"/>
                    <a:pt x="7836" y="14599"/>
                    <a:pt x="7870" y="14610"/>
                  </a:cubicBezTo>
                  <a:lnTo>
                    <a:pt x="12336" y="14610"/>
                  </a:lnTo>
                  <a:cubicBezTo>
                    <a:pt x="12353" y="14604"/>
                    <a:pt x="12375" y="14593"/>
                    <a:pt x="12398" y="14587"/>
                  </a:cubicBezTo>
                  <a:lnTo>
                    <a:pt x="12392" y="14570"/>
                  </a:lnTo>
                  <a:lnTo>
                    <a:pt x="12392" y="14570"/>
                  </a:lnTo>
                  <a:cubicBezTo>
                    <a:pt x="12404" y="14576"/>
                    <a:pt x="12409" y="14582"/>
                    <a:pt x="12415" y="14587"/>
                  </a:cubicBezTo>
                  <a:cubicBezTo>
                    <a:pt x="12426" y="14582"/>
                    <a:pt x="12438" y="14576"/>
                    <a:pt x="12449" y="14570"/>
                  </a:cubicBezTo>
                  <a:cubicBezTo>
                    <a:pt x="12455" y="14576"/>
                    <a:pt x="12466" y="14582"/>
                    <a:pt x="12466" y="14582"/>
                  </a:cubicBezTo>
                  <a:cubicBezTo>
                    <a:pt x="12438" y="14593"/>
                    <a:pt x="12404" y="14593"/>
                    <a:pt x="12381" y="14610"/>
                  </a:cubicBezTo>
                  <a:lnTo>
                    <a:pt x="12478" y="14610"/>
                  </a:lnTo>
                  <a:cubicBezTo>
                    <a:pt x="12495" y="14604"/>
                    <a:pt x="12506" y="14604"/>
                    <a:pt x="12523" y="14599"/>
                  </a:cubicBezTo>
                  <a:lnTo>
                    <a:pt x="12523" y="14599"/>
                  </a:lnTo>
                  <a:cubicBezTo>
                    <a:pt x="12517" y="14604"/>
                    <a:pt x="12512" y="14610"/>
                    <a:pt x="12500" y="14610"/>
                  </a:cubicBezTo>
                  <a:lnTo>
                    <a:pt x="12721" y="14610"/>
                  </a:lnTo>
                  <a:cubicBezTo>
                    <a:pt x="12721" y="14610"/>
                    <a:pt x="12721" y="14610"/>
                    <a:pt x="12716" y="14616"/>
                  </a:cubicBezTo>
                  <a:lnTo>
                    <a:pt x="20540" y="14616"/>
                  </a:lnTo>
                  <a:lnTo>
                    <a:pt x="20540" y="85"/>
                  </a:lnTo>
                  <a:lnTo>
                    <a:pt x="19961" y="85"/>
                  </a:lnTo>
                  <a:cubicBezTo>
                    <a:pt x="19961" y="80"/>
                    <a:pt x="19956" y="68"/>
                    <a:pt x="19950" y="63"/>
                  </a:cubicBezTo>
                  <a:cubicBezTo>
                    <a:pt x="19939" y="68"/>
                    <a:pt x="19916" y="74"/>
                    <a:pt x="19899" y="85"/>
                  </a:cubicBezTo>
                  <a:lnTo>
                    <a:pt x="19859" y="85"/>
                  </a:lnTo>
                  <a:cubicBezTo>
                    <a:pt x="19853" y="68"/>
                    <a:pt x="19848" y="51"/>
                    <a:pt x="19848" y="34"/>
                  </a:cubicBezTo>
                  <a:cubicBezTo>
                    <a:pt x="19842" y="51"/>
                    <a:pt x="19831" y="74"/>
                    <a:pt x="19831" y="85"/>
                  </a:cubicBezTo>
                  <a:cubicBezTo>
                    <a:pt x="19806" y="57"/>
                    <a:pt x="19773" y="46"/>
                    <a:pt x="19737" y="46"/>
                  </a:cubicBezTo>
                  <a:cubicBezTo>
                    <a:pt x="19716" y="46"/>
                    <a:pt x="19693" y="50"/>
                    <a:pt x="19672" y="57"/>
                  </a:cubicBezTo>
                  <a:cubicBezTo>
                    <a:pt x="19619" y="42"/>
                    <a:pt x="19566" y="37"/>
                    <a:pt x="19513" y="37"/>
                  </a:cubicBezTo>
                  <a:cubicBezTo>
                    <a:pt x="19487" y="37"/>
                    <a:pt x="19460" y="38"/>
                    <a:pt x="19434" y="40"/>
                  </a:cubicBezTo>
                  <a:cubicBezTo>
                    <a:pt x="19428" y="29"/>
                    <a:pt x="19411" y="6"/>
                    <a:pt x="19405" y="0"/>
                  </a:cubicBezTo>
                  <a:close/>
                </a:path>
              </a:pathLst>
            </a:custGeom>
            <a:solidFill>
              <a:srgbClr val="FFCEA6">
                <a:alpha val="606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6" name="Google Shape;296;p34"/>
          <p:cNvGrpSpPr/>
          <p:nvPr/>
        </p:nvGrpSpPr>
        <p:grpSpPr>
          <a:xfrm>
            <a:off x="-513500" y="3231500"/>
            <a:ext cx="10719571" cy="2793542"/>
            <a:chOff x="-513500" y="3231500"/>
            <a:chExt cx="10719571" cy="2793542"/>
          </a:xfrm>
        </p:grpSpPr>
        <p:sp>
          <p:nvSpPr>
            <p:cNvPr id="297" name="Google Shape;297;p34"/>
            <p:cNvSpPr/>
            <p:nvPr/>
          </p:nvSpPr>
          <p:spPr>
            <a:xfrm>
              <a:off x="-513500" y="3231500"/>
              <a:ext cx="10719571" cy="2378416"/>
            </a:xfrm>
            <a:custGeom>
              <a:rect b="b" l="l" r="r" t="t"/>
              <a:pathLst>
                <a:path extrusionOk="0" h="16534" w="54963">
                  <a:moveTo>
                    <a:pt x="5107" y="142"/>
                  </a:moveTo>
                  <a:lnTo>
                    <a:pt x="5107" y="142"/>
                  </a:lnTo>
                  <a:cubicBezTo>
                    <a:pt x="5102" y="144"/>
                    <a:pt x="5095" y="147"/>
                    <a:pt x="5089" y="151"/>
                  </a:cubicBezTo>
                  <a:lnTo>
                    <a:pt x="5089" y="151"/>
                  </a:lnTo>
                  <a:cubicBezTo>
                    <a:pt x="5095" y="149"/>
                    <a:pt x="5101" y="146"/>
                    <a:pt x="5107" y="142"/>
                  </a:cubicBezTo>
                  <a:close/>
                  <a:moveTo>
                    <a:pt x="10344" y="1442"/>
                  </a:moveTo>
                  <a:lnTo>
                    <a:pt x="10344" y="1442"/>
                  </a:lnTo>
                  <a:cubicBezTo>
                    <a:pt x="10343" y="1442"/>
                    <a:pt x="10342" y="1443"/>
                    <a:pt x="10341" y="1444"/>
                  </a:cubicBezTo>
                  <a:lnTo>
                    <a:pt x="10341" y="1444"/>
                  </a:lnTo>
                  <a:cubicBezTo>
                    <a:pt x="10342" y="1443"/>
                    <a:pt x="10343" y="1443"/>
                    <a:pt x="10344" y="1442"/>
                  </a:cubicBezTo>
                  <a:close/>
                  <a:moveTo>
                    <a:pt x="38979" y="3677"/>
                  </a:moveTo>
                  <a:cubicBezTo>
                    <a:pt x="38979" y="3683"/>
                    <a:pt x="38978" y="3689"/>
                    <a:pt x="38976" y="3694"/>
                  </a:cubicBezTo>
                  <a:lnTo>
                    <a:pt x="38976" y="3694"/>
                  </a:lnTo>
                  <a:cubicBezTo>
                    <a:pt x="38993" y="3688"/>
                    <a:pt x="39014" y="3683"/>
                    <a:pt x="39025" y="3677"/>
                  </a:cubicBezTo>
                  <a:close/>
                  <a:moveTo>
                    <a:pt x="38976" y="3694"/>
                  </a:moveTo>
                  <a:lnTo>
                    <a:pt x="38976" y="3694"/>
                  </a:lnTo>
                  <a:cubicBezTo>
                    <a:pt x="38975" y="3694"/>
                    <a:pt x="38974" y="3694"/>
                    <a:pt x="38974" y="3694"/>
                  </a:cubicBezTo>
                  <a:cubicBezTo>
                    <a:pt x="38974" y="3694"/>
                    <a:pt x="38975" y="3695"/>
                    <a:pt x="38975" y="3695"/>
                  </a:cubicBezTo>
                  <a:lnTo>
                    <a:pt x="38975" y="3695"/>
                  </a:lnTo>
                  <a:cubicBezTo>
                    <a:pt x="38975" y="3694"/>
                    <a:pt x="38976" y="3694"/>
                    <a:pt x="38976" y="3694"/>
                  </a:cubicBezTo>
                  <a:close/>
                  <a:moveTo>
                    <a:pt x="35223" y="4562"/>
                  </a:moveTo>
                  <a:cubicBezTo>
                    <a:pt x="35223" y="4564"/>
                    <a:pt x="35224" y="4565"/>
                    <a:pt x="35225" y="4567"/>
                  </a:cubicBezTo>
                  <a:lnTo>
                    <a:pt x="35225" y="4567"/>
                  </a:lnTo>
                  <a:cubicBezTo>
                    <a:pt x="35224" y="4566"/>
                    <a:pt x="35224" y="4564"/>
                    <a:pt x="35223" y="4562"/>
                  </a:cubicBezTo>
                  <a:close/>
                  <a:moveTo>
                    <a:pt x="34948" y="4672"/>
                  </a:moveTo>
                  <a:cubicBezTo>
                    <a:pt x="34945" y="4674"/>
                    <a:pt x="34942" y="4675"/>
                    <a:pt x="34940" y="4676"/>
                  </a:cubicBezTo>
                  <a:cubicBezTo>
                    <a:pt x="34942" y="4675"/>
                    <a:pt x="34945" y="4673"/>
                    <a:pt x="34948" y="4672"/>
                  </a:cubicBezTo>
                  <a:close/>
                  <a:moveTo>
                    <a:pt x="34628" y="4812"/>
                  </a:moveTo>
                  <a:cubicBezTo>
                    <a:pt x="34599" y="4812"/>
                    <a:pt x="34571" y="4818"/>
                    <a:pt x="34542" y="4818"/>
                  </a:cubicBezTo>
                  <a:cubicBezTo>
                    <a:pt x="34542" y="4823"/>
                    <a:pt x="34537" y="4846"/>
                    <a:pt x="34531" y="4852"/>
                  </a:cubicBezTo>
                  <a:cubicBezTo>
                    <a:pt x="34571" y="4846"/>
                    <a:pt x="34611" y="4835"/>
                    <a:pt x="34628" y="4812"/>
                  </a:cubicBezTo>
                  <a:close/>
                  <a:moveTo>
                    <a:pt x="47061" y="6116"/>
                  </a:moveTo>
                  <a:cubicBezTo>
                    <a:pt x="47062" y="6116"/>
                    <a:pt x="47063" y="6116"/>
                    <a:pt x="47065" y="6117"/>
                  </a:cubicBezTo>
                  <a:cubicBezTo>
                    <a:pt x="47064" y="6116"/>
                    <a:pt x="47062" y="6116"/>
                    <a:pt x="47061" y="6116"/>
                  </a:cubicBezTo>
                  <a:close/>
                  <a:moveTo>
                    <a:pt x="31110" y="7240"/>
                  </a:moveTo>
                  <a:lnTo>
                    <a:pt x="31110" y="7240"/>
                  </a:lnTo>
                  <a:cubicBezTo>
                    <a:pt x="31104" y="7252"/>
                    <a:pt x="31098" y="7269"/>
                    <a:pt x="31098" y="7280"/>
                  </a:cubicBezTo>
                  <a:cubicBezTo>
                    <a:pt x="31070" y="7280"/>
                    <a:pt x="31042" y="7280"/>
                    <a:pt x="31013" y="7286"/>
                  </a:cubicBezTo>
                  <a:cubicBezTo>
                    <a:pt x="31030" y="7257"/>
                    <a:pt x="31070" y="7252"/>
                    <a:pt x="31110" y="7240"/>
                  </a:cubicBezTo>
                  <a:close/>
                  <a:moveTo>
                    <a:pt x="24048" y="8266"/>
                  </a:moveTo>
                  <a:cubicBezTo>
                    <a:pt x="24049" y="8267"/>
                    <a:pt x="24050" y="8267"/>
                    <a:pt x="24052" y="8267"/>
                  </a:cubicBezTo>
                  <a:cubicBezTo>
                    <a:pt x="24050" y="8267"/>
                    <a:pt x="24049" y="8266"/>
                    <a:pt x="24048" y="8266"/>
                  </a:cubicBezTo>
                  <a:close/>
                  <a:moveTo>
                    <a:pt x="21153" y="7615"/>
                  </a:moveTo>
                  <a:cubicBezTo>
                    <a:pt x="21165" y="7621"/>
                    <a:pt x="21192" y="7626"/>
                    <a:pt x="21203" y="7632"/>
                  </a:cubicBezTo>
                  <a:cubicBezTo>
                    <a:pt x="21203" y="7637"/>
                    <a:pt x="21209" y="7655"/>
                    <a:pt x="21215" y="7660"/>
                  </a:cubicBezTo>
                  <a:cubicBezTo>
                    <a:pt x="21226" y="7660"/>
                    <a:pt x="21243" y="7666"/>
                    <a:pt x="21249" y="7666"/>
                  </a:cubicBezTo>
                  <a:cubicBezTo>
                    <a:pt x="21249" y="7672"/>
                    <a:pt x="21249" y="7683"/>
                    <a:pt x="21249" y="7689"/>
                  </a:cubicBezTo>
                  <a:cubicBezTo>
                    <a:pt x="21413" y="7825"/>
                    <a:pt x="21515" y="7995"/>
                    <a:pt x="21663" y="8142"/>
                  </a:cubicBezTo>
                  <a:cubicBezTo>
                    <a:pt x="21697" y="8228"/>
                    <a:pt x="21788" y="8290"/>
                    <a:pt x="21822" y="8375"/>
                  </a:cubicBezTo>
                  <a:cubicBezTo>
                    <a:pt x="21737" y="8296"/>
                    <a:pt x="21674" y="8205"/>
                    <a:pt x="21606" y="8120"/>
                  </a:cubicBezTo>
                  <a:cubicBezTo>
                    <a:pt x="21589" y="8103"/>
                    <a:pt x="21583" y="8074"/>
                    <a:pt x="21549" y="8069"/>
                  </a:cubicBezTo>
                  <a:cubicBezTo>
                    <a:pt x="21549" y="8080"/>
                    <a:pt x="21544" y="8097"/>
                    <a:pt x="21544" y="8103"/>
                  </a:cubicBezTo>
                  <a:cubicBezTo>
                    <a:pt x="21532" y="8103"/>
                    <a:pt x="21498" y="8103"/>
                    <a:pt x="21487" y="8108"/>
                  </a:cubicBezTo>
                  <a:cubicBezTo>
                    <a:pt x="21487" y="8097"/>
                    <a:pt x="21493" y="8086"/>
                    <a:pt x="21493" y="8069"/>
                  </a:cubicBezTo>
                  <a:cubicBezTo>
                    <a:pt x="21515" y="8069"/>
                    <a:pt x="21532" y="8063"/>
                    <a:pt x="21544" y="8046"/>
                  </a:cubicBezTo>
                  <a:cubicBezTo>
                    <a:pt x="21521" y="8001"/>
                    <a:pt x="21459" y="7961"/>
                    <a:pt x="21430" y="7921"/>
                  </a:cubicBezTo>
                  <a:cubicBezTo>
                    <a:pt x="21408" y="7893"/>
                    <a:pt x="21391" y="7864"/>
                    <a:pt x="21351" y="7853"/>
                  </a:cubicBezTo>
                  <a:lnTo>
                    <a:pt x="21351" y="7853"/>
                  </a:lnTo>
                  <a:cubicBezTo>
                    <a:pt x="21351" y="7876"/>
                    <a:pt x="21368" y="7904"/>
                    <a:pt x="21402" y="7916"/>
                  </a:cubicBezTo>
                  <a:cubicBezTo>
                    <a:pt x="21408" y="7938"/>
                    <a:pt x="21464" y="7967"/>
                    <a:pt x="21419" y="7984"/>
                  </a:cubicBezTo>
                  <a:cubicBezTo>
                    <a:pt x="21408" y="7967"/>
                    <a:pt x="21391" y="7955"/>
                    <a:pt x="21362" y="7955"/>
                  </a:cubicBezTo>
                  <a:cubicBezTo>
                    <a:pt x="21368" y="7955"/>
                    <a:pt x="21379" y="7944"/>
                    <a:pt x="21385" y="7938"/>
                  </a:cubicBezTo>
                  <a:cubicBezTo>
                    <a:pt x="21374" y="7938"/>
                    <a:pt x="21351" y="7933"/>
                    <a:pt x="21339" y="7927"/>
                  </a:cubicBezTo>
                  <a:cubicBezTo>
                    <a:pt x="21328" y="7916"/>
                    <a:pt x="21317" y="7904"/>
                    <a:pt x="21305" y="7898"/>
                  </a:cubicBezTo>
                  <a:cubicBezTo>
                    <a:pt x="21317" y="7893"/>
                    <a:pt x="21345" y="7893"/>
                    <a:pt x="21356" y="7887"/>
                  </a:cubicBezTo>
                  <a:cubicBezTo>
                    <a:pt x="21334" y="7881"/>
                    <a:pt x="21305" y="7876"/>
                    <a:pt x="21283" y="7870"/>
                  </a:cubicBezTo>
                  <a:cubicBezTo>
                    <a:pt x="21288" y="7870"/>
                    <a:pt x="21305" y="7864"/>
                    <a:pt x="21311" y="7859"/>
                  </a:cubicBezTo>
                  <a:cubicBezTo>
                    <a:pt x="21271" y="7825"/>
                    <a:pt x="21237" y="7791"/>
                    <a:pt x="21198" y="7757"/>
                  </a:cubicBezTo>
                  <a:cubicBezTo>
                    <a:pt x="21152" y="7745"/>
                    <a:pt x="21158" y="7706"/>
                    <a:pt x="21147" y="7677"/>
                  </a:cubicBezTo>
                  <a:lnTo>
                    <a:pt x="21147" y="7677"/>
                  </a:lnTo>
                  <a:cubicBezTo>
                    <a:pt x="21237" y="7711"/>
                    <a:pt x="21266" y="7785"/>
                    <a:pt x="21317" y="7836"/>
                  </a:cubicBezTo>
                  <a:cubicBezTo>
                    <a:pt x="21318" y="7842"/>
                    <a:pt x="21324" y="7845"/>
                    <a:pt x="21332" y="7845"/>
                  </a:cubicBezTo>
                  <a:cubicBezTo>
                    <a:pt x="21351" y="7845"/>
                    <a:pt x="21378" y="7827"/>
                    <a:pt x="21345" y="7819"/>
                  </a:cubicBezTo>
                  <a:cubicBezTo>
                    <a:pt x="21279" y="7753"/>
                    <a:pt x="21218" y="7683"/>
                    <a:pt x="21153" y="7615"/>
                  </a:cubicBezTo>
                  <a:close/>
                  <a:moveTo>
                    <a:pt x="26168" y="8455"/>
                  </a:moveTo>
                  <a:lnTo>
                    <a:pt x="26162" y="8477"/>
                  </a:lnTo>
                  <a:cubicBezTo>
                    <a:pt x="26177" y="8471"/>
                    <a:pt x="26190" y="8468"/>
                    <a:pt x="26202" y="8468"/>
                  </a:cubicBezTo>
                  <a:cubicBezTo>
                    <a:pt x="26222" y="8468"/>
                    <a:pt x="26239" y="8476"/>
                    <a:pt x="26253" y="8494"/>
                  </a:cubicBezTo>
                  <a:cubicBezTo>
                    <a:pt x="26253" y="8489"/>
                    <a:pt x="26259" y="8472"/>
                    <a:pt x="26259" y="8466"/>
                  </a:cubicBezTo>
                  <a:cubicBezTo>
                    <a:pt x="26310" y="8472"/>
                    <a:pt x="26355" y="8477"/>
                    <a:pt x="26395" y="8494"/>
                  </a:cubicBezTo>
                  <a:cubicBezTo>
                    <a:pt x="26355" y="8494"/>
                    <a:pt x="26315" y="8489"/>
                    <a:pt x="26276" y="8489"/>
                  </a:cubicBezTo>
                  <a:cubicBezTo>
                    <a:pt x="26268" y="8495"/>
                    <a:pt x="26261" y="8497"/>
                    <a:pt x="26254" y="8497"/>
                  </a:cubicBezTo>
                  <a:cubicBezTo>
                    <a:pt x="26235" y="8497"/>
                    <a:pt x="26218" y="8480"/>
                    <a:pt x="26202" y="8472"/>
                  </a:cubicBezTo>
                  <a:cubicBezTo>
                    <a:pt x="26202" y="8483"/>
                    <a:pt x="26191" y="8494"/>
                    <a:pt x="26185" y="8506"/>
                  </a:cubicBezTo>
                  <a:cubicBezTo>
                    <a:pt x="26185" y="8494"/>
                    <a:pt x="26179" y="8483"/>
                    <a:pt x="26179" y="8472"/>
                  </a:cubicBezTo>
                  <a:cubicBezTo>
                    <a:pt x="26153" y="8491"/>
                    <a:pt x="26125" y="8503"/>
                    <a:pt x="26093" y="8509"/>
                  </a:cubicBezTo>
                  <a:lnTo>
                    <a:pt x="26093" y="8509"/>
                  </a:lnTo>
                  <a:cubicBezTo>
                    <a:pt x="26125" y="8493"/>
                    <a:pt x="26152" y="8476"/>
                    <a:pt x="26168" y="8455"/>
                  </a:cubicBezTo>
                  <a:close/>
                  <a:moveTo>
                    <a:pt x="54503" y="13629"/>
                  </a:moveTo>
                  <a:lnTo>
                    <a:pt x="54503" y="13657"/>
                  </a:lnTo>
                  <a:lnTo>
                    <a:pt x="54503" y="13663"/>
                  </a:lnTo>
                  <a:cubicBezTo>
                    <a:pt x="54526" y="13669"/>
                    <a:pt x="54537" y="13691"/>
                    <a:pt x="54531" y="13708"/>
                  </a:cubicBezTo>
                  <a:lnTo>
                    <a:pt x="54526" y="13720"/>
                  </a:lnTo>
                  <a:cubicBezTo>
                    <a:pt x="54526" y="13725"/>
                    <a:pt x="54520" y="13731"/>
                    <a:pt x="54526" y="13737"/>
                  </a:cubicBezTo>
                  <a:lnTo>
                    <a:pt x="54531" y="13748"/>
                  </a:lnTo>
                  <a:cubicBezTo>
                    <a:pt x="54537" y="13765"/>
                    <a:pt x="54531" y="13777"/>
                    <a:pt x="54520" y="13777"/>
                  </a:cubicBezTo>
                  <a:lnTo>
                    <a:pt x="54520" y="13771"/>
                  </a:lnTo>
                  <a:lnTo>
                    <a:pt x="54509" y="13754"/>
                  </a:lnTo>
                  <a:cubicBezTo>
                    <a:pt x="54486" y="13742"/>
                    <a:pt x="54457" y="13714"/>
                    <a:pt x="54457" y="13708"/>
                  </a:cubicBezTo>
                  <a:cubicBezTo>
                    <a:pt x="54452" y="13703"/>
                    <a:pt x="54480" y="13697"/>
                    <a:pt x="54486" y="13691"/>
                  </a:cubicBezTo>
                  <a:cubicBezTo>
                    <a:pt x="54497" y="13691"/>
                    <a:pt x="54480" y="13669"/>
                    <a:pt x="54475" y="13663"/>
                  </a:cubicBezTo>
                  <a:cubicBezTo>
                    <a:pt x="54463" y="13652"/>
                    <a:pt x="54475" y="13635"/>
                    <a:pt x="54503" y="13629"/>
                  </a:cubicBezTo>
                  <a:close/>
                  <a:moveTo>
                    <a:pt x="54639" y="13725"/>
                  </a:moveTo>
                  <a:cubicBezTo>
                    <a:pt x="54656" y="13725"/>
                    <a:pt x="54684" y="13760"/>
                    <a:pt x="54696" y="13765"/>
                  </a:cubicBezTo>
                  <a:cubicBezTo>
                    <a:pt x="54712" y="13776"/>
                    <a:pt x="54680" y="13841"/>
                    <a:pt x="54652" y="13845"/>
                  </a:cubicBezTo>
                  <a:lnTo>
                    <a:pt x="54652" y="13845"/>
                  </a:lnTo>
                  <a:cubicBezTo>
                    <a:pt x="54625" y="13843"/>
                    <a:pt x="54593" y="13822"/>
                    <a:pt x="54577" y="13822"/>
                  </a:cubicBezTo>
                  <a:cubicBezTo>
                    <a:pt x="54554" y="13816"/>
                    <a:pt x="54599" y="13788"/>
                    <a:pt x="54616" y="13777"/>
                  </a:cubicBezTo>
                  <a:cubicBezTo>
                    <a:pt x="54633" y="13765"/>
                    <a:pt x="54633" y="13754"/>
                    <a:pt x="54622" y="13748"/>
                  </a:cubicBezTo>
                  <a:cubicBezTo>
                    <a:pt x="54605" y="13742"/>
                    <a:pt x="54577" y="13725"/>
                    <a:pt x="54577" y="13725"/>
                  </a:cubicBezTo>
                  <a:close/>
                  <a:moveTo>
                    <a:pt x="1492" y="1"/>
                  </a:moveTo>
                  <a:cubicBezTo>
                    <a:pt x="1487" y="12"/>
                    <a:pt x="1470" y="35"/>
                    <a:pt x="1458" y="46"/>
                  </a:cubicBezTo>
                  <a:cubicBezTo>
                    <a:pt x="1423" y="44"/>
                    <a:pt x="1387" y="43"/>
                    <a:pt x="1351" y="43"/>
                  </a:cubicBezTo>
                  <a:cubicBezTo>
                    <a:pt x="1279" y="43"/>
                    <a:pt x="1209" y="48"/>
                    <a:pt x="1141" y="63"/>
                  </a:cubicBezTo>
                  <a:cubicBezTo>
                    <a:pt x="1113" y="59"/>
                    <a:pt x="1084" y="55"/>
                    <a:pt x="1056" y="55"/>
                  </a:cubicBezTo>
                  <a:cubicBezTo>
                    <a:pt x="1009" y="55"/>
                    <a:pt x="965" y="65"/>
                    <a:pt x="936" y="97"/>
                  </a:cubicBezTo>
                  <a:cubicBezTo>
                    <a:pt x="931" y="86"/>
                    <a:pt x="919" y="57"/>
                    <a:pt x="914" y="46"/>
                  </a:cubicBezTo>
                  <a:cubicBezTo>
                    <a:pt x="908" y="57"/>
                    <a:pt x="902" y="80"/>
                    <a:pt x="897" y="97"/>
                  </a:cubicBezTo>
                  <a:lnTo>
                    <a:pt x="840" y="97"/>
                  </a:lnTo>
                  <a:cubicBezTo>
                    <a:pt x="817" y="91"/>
                    <a:pt x="789" y="80"/>
                    <a:pt x="772" y="74"/>
                  </a:cubicBezTo>
                  <a:cubicBezTo>
                    <a:pt x="772" y="80"/>
                    <a:pt x="761" y="91"/>
                    <a:pt x="755" y="97"/>
                  </a:cubicBezTo>
                  <a:lnTo>
                    <a:pt x="0" y="97"/>
                  </a:lnTo>
                  <a:lnTo>
                    <a:pt x="0" y="16523"/>
                  </a:lnTo>
                  <a:lnTo>
                    <a:pt x="10633" y="16523"/>
                  </a:lnTo>
                  <a:cubicBezTo>
                    <a:pt x="10622" y="16517"/>
                    <a:pt x="10610" y="16511"/>
                    <a:pt x="10605" y="16506"/>
                  </a:cubicBezTo>
                  <a:lnTo>
                    <a:pt x="10605" y="16506"/>
                  </a:lnTo>
                  <a:cubicBezTo>
                    <a:pt x="10622" y="16511"/>
                    <a:pt x="10644" y="16517"/>
                    <a:pt x="10661" y="16523"/>
                  </a:cubicBezTo>
                  <a:lnTo>
                    <a:pt x="10792" y="16523"/>
                  </a:lnTo>
                  <a:cubicBezTo>
                    <a:pt x="10758" y="16500"/>
                    <a:pt x="10712" y="16494"/>
                    <a:pt x="10678" y="16489"/>
                  </a:cubicBezTo>
                  <a:cubicBezTo>
                    <a:pt x="10684" y="16489"/>
                    <a:pt x="10695" y="16477"/>
                    <a:pt x="10701" y="16477"/>
                  </a:cubicBezTo>
                  <a:lnTo>
                    <a:pt x="10746" y="16494"/>
                  </a:lnTo>
                  <a:lnTo>
                    <a:pt x="10775" y="16477"/>
                  </a:lnTo>
                  <a:lnTo>
                    <a:pt x="10775" y="16477"/>
                  </a:lnTo>
                  <a:lnTo>
                    <a:pt x="10769" y="16494"/>
                  </a:lnTo>
                  <a:cubicBezTo>
                    <a:pt x="10798" y="16500"/>
                    <a:pt x="10826" y="16511"/>
                    <a:pt x="10854" y="16523"/>
                  </a:cubicBezTo>
                  <a:lnTo>
                    <a:pt x="16761" y="16523"/>
                  </a:lnTo>
                  <a:cubicBezTo>
                    <a:pt x="16800" y="16506"/>
                    <a:pt x="16846" y="16500"/>
                    <a:pt x="16891" y="16489"/>
                  </a:cubicBezTo>
                  <a:lnTo>
                    <a:pt x="16891" y="16489"/>
                  </a:lnTo>
                  <a:cubicBezTo>
                    <a:pt x="16880" y="16506"/>
                    <a:pt x="16857" y="16517"/>
                    <a:pt x="16834" y="16523"/>
                  </a:cubicBezTo>
                  <a:lnTo>
                    <a:pt x="17005" y="16523"/>
                  </a:lnTo>
                  <a:cubicBezTo>
                    <a:pt x="17017" y="16519"/>
                    <a:pt x="17029" y="16515"/>
                    <a:pt x="17041" y="16515"/>
                  </a:cubicBezTo>
                  <a:cubicBezTo>
                    <a:pt x="17046" y="16515"/>
                    <a:pt x="17051" y="16515"/>
                    <a:pt x="17056" y="16517"/>
                  </a:cubicBezTo>
                  <a:cubicBezTo>
                    <a:pt x="17107" y="16489"/>
                    <a:pt x="17164" y="16483"/>
                    <a:pt x="17215" y="16466"/>
                  </a:cubicBezTo>
                  <a:lnTo>
                    <a:pt x="17232" y="16483"/>
                  </a:lnTo>
                  <a:lnTo>
                    <a:pt x="17249" y="16449"/>
                  </a:lnTo>
                  <a:cubicBezTo>
                    <a:pt x="17260" y="16460"/>
                    <a:pt x="17271" y="16466"/>
                    <a:pt x="17283" y="16477"/>
                  </a:cubicBezTo>
                  <a:cubicBezTo>
                    <a:pt x="17294" y="16460"/>
                    <a:pt x="17305" y="16449"/>
                    <a:pt x="17317" y="16432"/>
                  </a:cubicBezTo>
                  <a:cubicBezTo>
                    <a:pt x="17334" y="16432"/>
                    <a:pt x="17351" y="16426"/>
                    <a:pt x="17373" y="16426"/>
                  </a:cubicBezTo>
                  <a:cubicBezTo>
                    <a:pt x="17351" y="16438"/>
                    <a:pt x="17339" y="16455"/>
                    <a:pt x="17328" y="16472"/>
                  </a:cubicBezTo>
                  <a:cubicBezTo>
                    <a:pt x="17345" y="16466"/>
                    <a:pt x="17373" y="16455"/>
                    <a:pt x="17385" y="16449"/>
                  </a:cubicBezTo>
                  <a:cubicBezTo>
                    <a:pt x="17390" y="16455"/>
                    <a:pt x="17396" y="16466"/>
                    <a:pt x="17402" y="16472"/>
                  </a:cubicBezTo>
                  <a:cubicBezTo>
                    <a:pt x="17408" y="16466"/>
                    <a:pt x="17408" y="16443"/>
                    <a:pt x="17413" y="16438"/>
                  </a:cubicBezTo>
                  <a:cubicBezTo>
                    <a:pt x="17426" y="16438"/>
                    <a:pt x="17452" y="16430"/>
                    <a:pt x="17470" y="16430"/>
                  </a:cubicBezTo>
                  <a:cubicBezTo>
                    <a:pt x="17483" y="16430"/>
                    <a:pt x="17492" y="16434"/>
                    <a:pt x="17487" y="16449"/>
                  </a:cubicBezTo>
                  <a:cubicBezTo>
                    <a:pt x="17442" y="16483"/>
                    <a:pt x="17334" y="16477"/>
                    <a:pt x="17300" y="16523"/>
                  </a:cubicBezTo>
                  <a:lnTo>
                    <a:pt x="45964" y="16523"/>
                  </a:lnTo>
                  <a:lnTo>
                    <a:pt x="45964" y="16534"/>
                  </a:lnTo>
                  <a:lnTo>
                    <a:pt x="54843" y="16534"/>
                  </a:lnTo>
                  <a:lnTo>
                    <a:pt x="54843" y="14003"/>
                  </a:lnTo>
                  <a:cubicBezTo>
                    <a:pt x="54855" y="14015"/>
                    <a:pt x="54866" y="14021"/>
                    <a:pt x="54866" y="14038"/>
                  </a:cubicBezTo>
                  <a:cubicBezTo>
                    <a:pt x="54866" y="14043"/>
                    <a:pt x="54894" y="14043"/>
                    <a:pt x="54906" y="14049"/>
                  </a:cubicBezTo>
                  <a:lnTo>
                    <a:pt x="54917" y="14055"/>
                  </a:lnTo>
                  <a:cubicBezTo>
                    <a:pt x="54921" y="14060"/>
                    <a:pt x="54924" y="14062"/>
                    <a:pt x="54927" y="14062"/>
                  </a:cubicBezTo>
                  <a:cubicBezTo>
                    <a:pt x="54934" y="14062"/>
                    <a:pt x="54940" y="14051"/>
                    <a:pt x="54940" y="14043"/>
                  </a:cubicBezTo>
                  <a:cubicBezTo>
                    <a:pt x="54940" y="14038"/>
                    <a:pt x="54951" y="14009"/>
                    <a:pt x="54957" y="14003"/>
                  </a:cubicBezTo>
                  <a:cubicBezTo>
                    <a:pt x="54962" y="13992"/>
                    <a:pt x="54911" y="13986"/>
                    <a:pt x="54889" y="13986"/>
                  </a:cubicBezTo>
                  <a:lnTo>
                    <a:pt x="54877" y="13998"/>
                  </a:lnTo>
                  <a:cubicBezTo>
                    <a:pt x="54855" y="13998"/>
                    <a:pt x="54872" y="13986"/>
                    <a:pt x="54889" y="13981"/>
                  </a:cubicBezTo>
                  <a:cubicBezTo>
                    <a:pt x="54900" y="13981"/>
                    <a:pt x="54866" y="13941"/>
                    <a:pt x="54849" y="13935"/>
                  </a:cubicBezTo>
                  <a:cubicBezTo>
                    <a:pt x="54843" y="13935"/>
                    <a:pt x="54838" y="13935"/>
                    <a:pt x="54826" y="13930"/>
                  </a:cubicBezTo>
                  <a:cubicBezTo>
                    <a:pt x="54815" y="13924"/>
                    <a:pt x="54798" y="13913"/>
                    <a:pt x="54792" y="13907"/>
                  </a:cubicBezTo>
                  <a:cubicBezTo>
                    <a:pt x="54792" y="13901"/>
                    <a:pt x="54781" y="13867"/>
                    <a:pt x="54775" y="13833"/>
                  </a:cubicBezTo>
                  <a:lnTo>
                    <a:pt x="54804" y="13822"/>
                  </a:lnTo>
                  <a:lnTo>
                    <a:pt x="54815" y="13816"/>
                  </a:lnTo>
                  <a:lnTo>
                    <a:pt x="54826" y="13816"/>
                  </a:lnTo>
                  <a:lnTo>
                    <a:pt x="54826" y="11144"/>
                  </a:lnTo>
                  <a:cubicBezTo>
                    <a:pt x="54809" y="11138"/>
                    <a:pt x="54798" y="11133"/>
                    <a:pt x="54781" y="11127"/>
                  </a:cubicBezTo>
                  <a:lnTo>
                    <a:pt x="54764" y="11121"/>
                  </a:lnTo>
                  <a:cubicBezTo>
                    <a:pt x="54753" y="11116"/>
                    <a:pt x="54747" y="11093"/>
                    <a:pt x="54736" y="11087"/>
                  </a:cubicBezTo>
                  <a:cubicBezTo>
                    <a:pt x="54718" y="11076"/>
                    <a:pt x="54696" y="11076"/>
                    <a:pt x="54679" y="11064"/>
                  </a:cubicBezTo>
                  <a:lnTo>
                    <a:pt x="54639" y="11047"/>
                  </a:lnTo>
                  <a:cubicBezTo>
                    <a:pt x="54594" y="11025"/>
                    <a:pt x="54554" y="11002"/>
                    <a:pt x="54548" y="10996"/>
                  </a:cubicBezTo>
                  <a:cubicBezTo>
                    <a:pt x="54543" y="10985"/>
                    <a:pt x="54537" y="10974"/>
                    <a:pt x="54531" y="10968"/>
                  </a:cubicBezTo>
                  <a:lnTo>
                    <a:pt x="54509" y="10957"/>
                  </a:lnTo>
                  <a:lnTo>
                    <a:pt x="54503" y="10957"/>
                  </a:lnTo>
                  <a:cubicBezTo>
                    <a:pt x="54497" y="10951"/>
                    <a:pt x="54486" y="10945"/>
                    <a:pt x="54475" y="10940"/>
                  </a:cubicBezTo>
                  <a:lnTo>
                    <a:pt x="54457" y="10928"/>
                  </a:lnTo>
                  <a:lnTo>
                    <a:pt x="54452" y="10923"/>
                  </a:lnTo>
                  <a:cubicBezTo>
                    <a:pt x="54418" y="10906"/>
                    <a:pt x="54412" y="10872"/>
                    <a:pt x="54418" y="10866"/>
                  </a:cubicBezTo>
                  <a:cubicBezTo>
                    <a:pt x="54421" y="10863"/>
                    <a:pt x="54411" y="10862"/>
                    <a:pt x="54395" y="10862"/>
                  </a:cubicBezTo>
                  <a:cubicBezTo>
                    <a:pt x="54379" y="10862"/>
                    <a:pt x="54358" y="10863"/>
                    <a:pt x="54338" y="10866"/>
                  </a:cubicBezTo>
                  <a:lnTo>
                    <a:pt x="54236" y="10809"/>
                  </a:lnTo>
                  <a:cubicBezTo>
                    <a:pt x="54236" y="10809"/>
                    <a:pt x="54231" y="10803"/>
                    <a:pt x="54231" y="10803"/>
                  </a:cubicBezTo>
                  <a:lnTo>
                    <a:pt x="54168" y="10775"/>
                  </a:lnTo>
                  <a:cubicBezTo>
                    <a:pt x="54157" y="10764"/>
                    <a:pt x="54134" y="10747"/>
                    <a:pt x="54117" y="10741"/>
                  </a:cubicBezTo>
                  <a:lnTo>
                    <a:pt x="54106" y="10718"/>
                  </a:lnTo>
                  <a:cubicBezTo>
                    <a:pt x="54098" y="10703"/>
                    <a:pt x="54096" y="10688"/>
                    <a:pt x="54085" y="10688"/>
                  </a:cubicBezTo>
                  <a:cubicBezTo>
                    <a:pt x="54079" y="10688"/>
                    <a:pt x="54072" y="10692"/>
                    <a:pt x="54060" y="10701"/>
                  </a:cubicBezTo>
                  <a:cubicBezTo>
                    <a:pt x="54055" y="10701"/>
                    <a:pt x="54032" y="10690"/>
                    <a:pt x="54032" y="10684"/>
                  </a:cubicBezTo>
                  <a:cubicBezTo>
                    <a:pt x="54043" y="10662"/>
                    <a:pt x="54004" y="10679"/>
                    <a:pt x="54004" y="10662"/>
                  </a:cubicBezTo>
                  <a:cubicBezTo>
                    <a:pt x="54004" y="10639"/>
                    <a:pt x="53975" y="10645"/>
                    <a:pt x="53958" y="10639"/>
                  </a:cubicBezTo>
                  <a:cubicBezTo>
                    <a:pt x="53941" y="10633"/>
                    <a:pt x="53935" y="10616"/>
                    <a:pt x="53924" y="10611"/>
                  </a:cubicBezTo>
                  <a:lnTo>
                    <a:pt x="53907" y="10605"/>
                  </a:lnTo>
                  <a:cubicBezTo>
                    <a:pt x="53884" y="10605"/>
                    <a:pt x="53873" y="10594"/>
                    <a:pt x="53879" y="10582"/>
                  </a:cubicBezTo>
                  <a:lnTo>
                    <a:pt x="53879" y="10571"/>
                  </a:lnTo>
                  <a:cubicBezTo>
                    <a:pt x="53876" y="10568"/>
                    <a:pt x="53865" y="10568"/>
                    <a:pt x="53853" y="10568"/>
                  </a:cubicBezTo>
                  <a:cubicBezTo>
                    <a:pt x="53842" y="10568"/>
                    <a:pt x="53831" y="10568"/>
                    <a:pt x="53828" y="10565"/>
                  </a:cubicBezTo>
                  <a:cubicBezTo>
                    <a:pt x="53822" y="10554"/>
                    <a:pt x="53794" y="10531"/>
                    <a:pt x="53777" y="10514"/>
                  </a:cubicBezTo>
                  <a:lnTo>
                    <a:pt x="53748" y="10514"/>
                  </a:lnTo>
                  <a:cubicBezTo>
                    <a:pt x="53743" y="10515"/>
                    <a:pt x="53738" y="10515"/>
                    <a:pt x="53734" y="10515"/>
                  </a:cubicBezTo>
                  <a:cubicBezTo>
                    <a:pt x="53704" y="10515"/>
                    <a:pt x="53691" y="10500"/>
                    <a:pt x="53686" y="10480"/>
                  </a:cubicBezTo>
                  <a:cubicBezTo>
                    <a:pt x="53674" y="10463"/>
                    <a:pt x="53669" y="10446"/>
                    <a:pt x="53657" y="10429"/>
                  </a:cubicBezTo>
                  <a:lnTo>
                    <a:pt x="53606" y="10412"/>
                  </a:lnTo>
                  <a:lnTo>
                    <a:pt x="53584" y="10418"/>
                  </a:lnTo>
                  <a:cubicBezTo>
                    <a:pt x="53578" y="10401"/>
                    <a:pt x="53584" y="10372"/>
                    <a:pt x="53584" y="10367"/>
                  </a:cubicBezTo>
                  <a:cubicBezTo>
                    <a:pt x="53584" y="10362"/>
                    <a:pt x="53580" y="10360"/>
                    <a:pt x="53575" y="10360"/>
                  </a:cubicBezTo>
                  <a:cubicBezTo>
                    <a:pt x="53566" y="10360"/>
                    <a:pt x="53550" y="10365"/>
                    <a:pt x="53533" y="10372"/>
                  </a:cubicBezTo>
                  <a:lnTo>
                    <a:pt x="53527" y="10350"/>
                  </a:lnTo>
                  <a:lnTo>
                    <a:pt x="53521" y="10321"/>
                  </a:lnTo>
                  <a:cubicBezTo>
                    <a:pt x="53487" y="10304"/>
                    <a:pt x="53459" y="10287"/>
                    <a:pt x="53453" y="10281"/>
                  </a:cubicBezTo>
                  <a:lnTo>
                    <a:pt x="53442" y="10287"/>
                  </a:lnTo>
                  <a:cubicBezTo>
                    <a:pt x="53437" y="10288"/>
                    <a:pt x="53433" y="10288"/>
                    <a:pt x="53429" y="10288"/>
                  </a:cubicBezTo>
                  <a:cubicBezTo>
                    <a:pt x="53386" y="10288"/>
                    <a:pt x="53360" y="10262"/>
                    <a:pt x="53340" y="10236"/>
                  </a:cubicBezTo>
                  <a:cubicBezTo>
                    <a:pt x="53323" y="10225"/>
                    <a:pt x="53306" y="10213"/>
                    <a:pt x="53294" y="10196"/>
                  </a:cubicBezTo>
                  <a:lnTo>
                    <a:pt x="53272" y="10174"/>
                  </a:lnTo>
                  <a:cubicBezTo>
                    <a:pt x="53266" y="10178"/>
                    <a:pt x="53260" y="10180"/>
                    <a:pt x="53254" y="10180"/>
                  </a:cubicBezTo>
                  <a:cubicBezTo>
                    <a:pt x="53243" y="10180"/>
                    <a:pt x="53234" y="10173"/>
                    <a:pt x="53226" y="10162"/>
                  </a:cubicBezTo>
                  <a:lnTo>
                    <a:pt x="53215" y="10145"/>
                  </a:lnTo>
                  <a:cubicBezTo>
                    <a:pt x="53204" y="10134"/>
                    <a:pt x="53170" y="10140"/>
                    <a:pt x="53170" y="10111"/>
                  </a:cubicBezTo>
                  <a:cubicBezTo>
                    <a:pt x="53153" y="10111"/>
                    <a:pt x="53101" y="10100"/>
                    <a:pt x="53090" y="10089"/>
                  </a:cubicBezTo>
                  <a:cubicBezTo>
                    <a:pt x="53073" y="10077"/>
                    <a:pt x="53039" y="10026"/>
                    <a:pt x="53022" y="10020"/>
                  </a:cubicBezTo>
                  <a:cubicBezTo>
                    <a:pt x="52999" y="10015"/>
                    <a:pt x="52960" y="9992"/>
                    <a:pt x="52960" y="9981"/>
                  </a:cubicBezTo>
                  <a:cubicBezTo>
                    <a:pt x="52965" y="9969"/>
                    <a:pt x="52931" y="9969"/>
                    <a:pt x="52920" y="9964"/>
                  </a:cubicBezTo>
                  <a:cubicBezTo>
                    <a:pt x="52909" y="9952"/>
                    <a:pt x="52892" y="9930"/>
                    <a:pt x="52880" y="9913"/>
                  </a:cubicBezTo>
                  <a:lnTo>
                    <a:pt x="52835" y="9913"/>
                  </a:lnTo>
                  <a:cubicBezTo>
                    <a:pt x="52829" y="9901"/>
                    <a:pt x="52789" y="9890"/>
                    <a:pt x="52789" y="9879"/>
                  </a:cubicBezTo>
                  <a:cubicBezTo>
                    <a:pt x="52789" y="9867"/>
                    <a:pt x="52772" y="9828"/>
                    <a:pt x="52755" y="9822"/>
                  </a:cubicBezTo>
                  <a:cubicBezTo>
                    <a:pt x="52738" y="9816"/>
                    <a:pt x="52676" y="9794"/>
                    <a:pt x="52665" y="9782"/>
                  </a:cubicBezTo>
                  <a:cubicBezTo>
                    <a:pt x="52653" y="9771"/>
                    <a:pt x="52648" y="9748"/>
                    <a:pt x="52653" y="9731"/>
                  </a:cubicBezTo>
                  <a:lnTo>
                    <a:pt x="52648" y="9708"/>
                  </a:lnTo>
                  <a:cubicBezTo>
                    <a:pt x="52645" y="9707"/>
                    <a:pt x="52643" y="9707"/>
                    <a:pt x="52641" y="9707"/>
                  </a:cubicBezTo>
                  <a:cubicBezTo>
                    <a:pt x="52630" y="9707"/>
                    <a:pt x="52618" y="9715"/>
                    <a:pt x="52613" y="9720"/>
                  </a:cubicBezTo>
                  <a:cubicBezTo>
                    <a:pt x="52608" y="9725"/>
                    <a:pt x="52591" y="9725"/>
                    <a:pt x="52568" y="9725"/>
                  </a:cubicBezTo>
                  <a:lnTo>
                    <a:pt x="52551" y="9720"/>
                  </a:lnTo>
                  <a:cubicBezTo>
                    <a:pt x="52528" y="9714"/>
                    <a:pt x="52528" y="9697"/>
                    <a:pt x="52523" y="9680"/>
                  </a:cubicBezTo>
                  <a:cubicBezTo>
                    <a:pt x="52511" y="9669"/>
                    <a:pt x="52489" y="9652"/>
                    <a:pt x="52472" y="9652"/>
                  </a:cubicBezTo>
                  <a:cubicBezTo>
                    <a:pt x="52426" y="9646"/>
                    <a:pt x="52421" y="9618"/>
                    <a:pt x="52404" y="9601"/>
                  </a:cubicBezTo>
                  <a:cubicBezTo>
                    <a:pt x="52375" y="9567"/>
                    <a:pt x="52341" y="9555"/>
                    <a:pt x="52296" y="9555"/>
                  </a:cubicBezTo>
                  <a:lnTo>
                    <a:pt x="52284" y="9555"/>
                  </a:lnTo>
                  <a:cubicBezTo>
                    <a:pt x="52273" y="9555"/>
                    <a:pt x="52262" y="9538"/>
                    <a:pt x="52256" y="9521"/>
                  </a:cubicBezTo>
                  <a:lnTo>
                    <a:pt x="52262" y="9510"/>
                  </a:lnTo>
                  <a:cubicBezTo>
                    <a:pt x="52262" y="9481"/>
                    <a:pt x="52245" y="9487"/>
                    <a:pt x="52222" y="9481"/>
                  </a:cubicBezTo>
                  <a:cubicBezTo>
                    <a:pt x="52211" y="9476"/>
                    <a:pt x="52199" y="9464"/>
                    <a:pt x="52194" y="9464"/>
                  </a:cubicBezTo>
                  <a:cubicBezTo>
                    <a:pt x="52189" y="9465"/>
                    <a:pt x="52185" y="9466"/>
                    <a:pt x="52182" y="9466"/>
                  </a:cubicBezTo>
                  <a:cubicBezTo>
                    <a:pt x="52159" y="9466"/>
                    <a:pt x="52159" y="9451"/>
                    <a:pt x="52154" y="9436"/>
                  </a:cubicBezTo>
                  <a:cubicBezTo>
                    <a:pt x="52154" y="9425"/>
                    <a:pt x="52148" y="9413"/>
                    <a:pt x="52143" y="9408"/>
                  </a:cubicBezTo>
                  <a:cubicBezTo>
                    <a:pt x="52143" y="9402"/>
                    <a:pt x="52126" y="9402"/>
                    <a:pt x="52126" y="9402"/>
                  </a:cubicBezTo>
                  <a:lnTo>
                    <a:pt x="52120" y="9408"/>
                  </a:lnTo>
                  <a:cubicBezTo>
                    <a:pt x="52120" y="9413"/>
                    <a:pt x="52117" y="9416"/>
                    <a:pt x="52113" y="9416"/>
                  </a:cubicBezTo>
                  <a:cubicBezTo>
                    <a:pt x="52110" y="9416"/>
                    <a:pt x="52106" y="9413"/>
                    <a:pt x="52103" y="9408"/>
                  </a:cubicBezTo>
                  <a:lnTo>
                    <a:pt x="52097" y="9402"/>
                  </a:lnTo>
                  <a:cubicBezTo>
                    <a:pt x="52086" y="9385"/>
                    <a:pt x="52057" y="9368"/>
                    <a:pt x="52029" y="9345"/>
                  </a:cubicBezTo>
                  <a:lnTo>
                    <a:pt x="52012" y="9334"/>
                  </a:lnTo>
                  <a:cubicBezTo>
                    <a:pt x="51989" y="9317"/>
                    <a:pt x="51967" y="9294"/>
                    <a:pt x="51950" y="9283"/>
                  </a:cubicBezTo>
                  <a:cubicBezTo>
                    <a:pt x="51939" y="9291"/>
                    <a:pt x="51931" y="9295"/>
                    <a:pt x="51924" y="9295"/>
                  </a:cubicBezTo>
                  <a:cubicBezTo>
                    <a:pt x="51916" y="9295"/>
                    <a:pt x="51910" y="9289"/>
                    <a:pt x="51904" y="9277"/>
                  </a:cubicBezTo>
                  <a:lnTo>
                    <a:pt x="51899" y="9260"/>
                  </a:lnTo>
                  <a:cubicBezTo>
                    <a:pt x="51876" y="9249"/>
                    <a:pt x="51819" y="9215"/>
                    <a:pt x="51768" y="9186"/>
                  </a:cubicBezTo>
                  <a:lnTo>
                    <a:pt x="51723" y="9164"/>
                  </a:lnTo>
                  <a:cubicBezTo>
                    <a:pt x="51711" y="9152"/>
                    <a:pt x="51706" y="9130"/>
                    <a:pt x="51700" y="9130"/>
                  </a:cubicBezTo>
                  <a:cubicBezTo>
                    <a:pt x="51696" y="9130"/>
                    <a:pt x="51693" y="9130"/>
                    <a:pt x="51690" y="9130"/>
                  </a:cubicBezTo>
                  <a:cubicBezTo>
                    <a:pt x="51645" y="9130"/>
                    <a:pt x="51654" y="9095"/>
                    <a:pt x="51638" y="9079"/>
                  </a:cubicBezTo>
                  <a:cubicBezTo>
                    <a:pt x="51638" y="9073"/>
                    <a:pt x="51660" y="9056"/>
                    <a:pt x="51638" y="9050"/>
                  </a:cubicBezTo>
                  <a:cubicBezTo>
                    <a:pt x="51632" y="9048"/>
                    <a:pt x="51628" y="9048"/>
                    <a:pt x="51625" y="9048"/>
                  </a:cubicBezTo>
                  <a:cubicBezTo>
                    <a:pt x="51612" y="9048"/>
                    <a:pt x="51630" y="9067"/>
                    <a:pt x="51621" y="9067"/>
                  </a:cubicBezTo>
                  <a:lnTo>
                    <a:pt x="51587" y="9062"/>
                  </a:lnTo>
                  <a:cubicBezTo>
                    <a:pt x="51552" y="9056"/>
                    <a:pt x="51524" y="9045"/>
                    <a:pt x="51530" y="9033"/>
                  </a:cubicBezTo>
                  <a:lnTo>
                    <a:pt x="51535" y="9028"/>
                  </a:lnTo>
                  <a:lnTo>
                    <a:pt x="51541" y="9022"/>
                  </a:lnTo>
                  <a:cubicBezTo>
                    <a:pt x="51547" y="9016"/>
                    <a:pt x="51530" y="9005"/>
                    <a:pt x="51501" y="9005"/>
                  </a:cubicBezTo>
                  <a:lnTo>
                    <a:pt x="51473" y="8977"/>
                  </a:lnTo>
                  <a:cubicBezTo>
                    <a:pt x="51467" y="8971"/>
                    <a:pt x="51456" y="8965"/>
                    <a:pt x="51445" y="8959"/>
                  </a:cubicBezTo>
                  <a:lnTo>
                    <a:pt x="51428" y="8948"/>
                  </a:lnTo>
                  <a:cubicBezTo>
                    <a:pt x="51405" y="8937"/>
                    <a:pt x="51377" y="8914"/>
                    <a:pt x="51371" y="8891"/>
                  </a:cubicBezTo>
                  <a:lnTo>
                    <a:pt x="51343" y="8886"/>
                  </a:lnTo>
                  <a:lnTo>
                    <a:pt x="51337" y="8886"/>
                  </a:lnTo>
                  <a:cubicBezTo>
                    <a:pt x="51331" y="8886"/>
                    <a:pt x="51269" y="8880"/>
                    <a:pt x="51252" y="8874"/>
                  </a:cubicBezTo>
                  <a:cubicBezTo>
                    <a:pt x="51229" y="8863"/>
                    <a:pt x="51235" y="8823"/>
                    <a:pt x="51240" y="8812"/>
                  </a:cubicBezTo>
                  <a:cubicBezTo>
                    <a:pt x="51246" y="8795"/>
                    <a:pt x="51212" y="8784"/>
                    <a:pt x="51167" y="8772"/>
                  </a:cubicBezTo>
                  <a:lnTo>
                    <a:pt x="51133" y="8750"/>
                  </a:lnTo>
                  <a:cubicBezTo>
                    <a:pt x="51121" y="8738"/>
                    <a:pt x="51116" y="8721"/>
                    <a:pt x="51104" y="8716"/>
                  </a:cubicBezTo>
                  <a:cubicBezTo>
                    <a:pt x="51102" y="8714"/>
                    <a:pt x="51099" y="8714"/>
                    <a:pt x="51095" y="8714"/>
                  </a:cubicBezTo>
                  <a:cubicBezTo>
                    <a:pt x="51085" y="8714"/>
                    <a:pt x="51073" y="8717"/>
                    <a:pt x="51065" y="8717"/>
                  </a:cubicBezTo>
                  <a:cubicBezTo>
                    <a:pt x="51062" y="8717"/>
                    <a:pt x="51060" y="8717"/>
                    <a:pt x="51059" y="8716"/>
                  </a:cubicBezTo>
                  <a:lnTo>
                    <a:pt x="51036" y="8698"/>
                  </a:lnTo>
                  <a:cubicBezTo>
                    <a:pt x="51002" y="8698"/>
                    <a:pt x="50979" y="8676"/>
                    <a:pt x="50979" y="8664"/>
                  </a:cubicBezTo>
                  <a:cubicBezTo>
                    <a:pt x="50985" y="8659"/>
                    <a:pt x="50974" y="8625"/>
                    <a:pt x="50962" y="8619"/>
                  </a:cubicBezTo>
                  <a:cubicBezTo>
                    <a:pt x="50951" y="8613"/>
                    <a:pt x="50934" y="8602"/>
                    <a:pt x="50928" y="8596"/>
                  </a:cubicBezTo>
                  <a:lnTo>
                    <a:pt x="50917" y="8591"/>
                  </a:lnTo>
                  <a:cubicBezTo>
                    <a:pt x="50900" y="8585"/>
                    <a:pt x="50883" y="8585"/>
                    <a:pt x="50866" y="8579"/>
                  </a:cubicBezTo>
                  <a:lnTo>
                    <a:pt x="50832" y="8574"/>
                  </a:lnTo>
                  <a:cubicBezTo>
                    <a:pt x="50832" y="8554"/>
                    <a:pt x="50823" y="8539"/>
                    <a:pt x="50814" y="8539"/>
                  </a:cubicBezTo>
                  <a:cubicBezTo>
                    <a:pt x="50812" y="8539"/>
                    <a:pt x="50811" y="8539"/>
                    <a:pt x="50809" y="8540"/>
                  </a:cubicBezTo>
                  <a:cubicBezTo>
                    <a:pt x="50809" y="8540"/>
                    <a:pt x="50808" y="8540"/>
                    <a:pt x="50808" y="8540"/>
                  </a:cubicBezTo>
                  <a:cubicBezTo>
                    <a:pt x="50800" y="8540"/>
                    <a:pt x="50780" y="8510"/>
                    <a:pt x="50770" y="8500"/>
                  </a:cubicBezTo>
                  <a:cubicBezTo>
                    <a:pt x="50758" y="8489"/>
                    <a:pt x="50741" y="8477"/>
                    <a:pt x="50735" y="8466"/>
                  </a:cubicBezTo>
                  <a:lnTo>
                    <a:pt x="50735" y="8460"/>
                  </a:lnTo>
                  <a:lnTo>
                    <a:pt x="50747" y="8437"/>
                  </a:lnTo>
                  <a:cubicBezTo>
                    <a:pt x="50731" y="8433"/>
                    <a:pt x="50712" y="8429"/>
                    <a:pt x="50698" y="8429"/>
                  </a:cubicBezTo>
                  <a:cubicBezTo>
                    <a:pt x="50693" y="8429"/>
                    <a:pt x="50688" y="8430"/>
                    <a:pt x="50684" y="8432"/>
                  </a:cubicBezTo>
                  <a:lnTo>
                    <a:pt x="50673" y="8432"/>
                  </a:lnTo>
                  <a:cubicBezTo>
                    <a:pt x="50667" y="8432"/>
                    <a:pt x="50645" y="8420"/>
                    <a:pt x="50622" y="8415"/>
                  </a:cubicBezTo>
                  <a:lnTo>
                    <a:pt x="50611" y="8398"/>
                  </a:lnTo>
                  <a:lnTo>
                    <a:pt x="50599" y="8381"/>
                  </a:lnTo>
                  <a:cubicBezTo>
                    <a:pt x="50577" y="8369"/>
                    <a:pt x="50565" y="8347"/>
                    <a:pt x="50571" y="8341"/>
                  </a:cubicBezTo>
                  <a:lnTo>
                    <a:pt x="50571" y="8341"/>
                  </a:lnTo>
                  <a:cubicBezTo>
                    <a:pt x="50571" y="8341"/>
                    <a:pt x="50559" y="8353"/>
                    <a:pt x="50543" y="8369"/>
                  </a:cubicBezTo>
                  <a:lnTo>
                    <a:pt x="50509" y="8347"/>
                  </a:lnTo>
                  <a:lnTo>
                    <a:pt x="50503" y="8341"/>
                  </a:lnTo>
                  <a:cubicBezTo>
                    <a:pt x="50507" y="8330"/>
                    <a:pt x="50498" y="8324"/>
                    <a:pt x="50483" y="8324"/>
                  </a:cubicBezTo>
                  <a:cubicBezTo>
                    <a:pt x="50474" y="8324"/>
                    <a:pt x="50464" y="8326"/>
                    <a:pt x="50452" y="8330"/>
                  </a:cubicBezTo>
                  <a:lnTo>
                    <a:pt x="50446" y="8296"/>
                  </a:lnTo>
                  <a:lnTo>
                    <a:pt x="50435" y="8273"/>
                  </a:lnTo>
                  <a:cubicBezTo>
                    <a:pt x="50406" y="8262"/>
                    <a:pt x="50372" y="8239"/>
                    <a:pt x="50361" y="8233"/>
                  </a:cubicBezTo>
                  <a:cubicBezTo>
                    <a:pt x="50350" y="8222"/>
                    <a:pt x="50333" y="8211"/>
                    <a:pt x="50316" y="8194"/>
                  </a:cubicBezTo>
                  <a:lnTo>
                    <a:pt x="50299" y="8188"/>
                  </a:lnTo>
                  <a:cubicBezTo>
                    <a:pt x="50276" y="8176"/>
                    <a:pt x="50242" y="8171"/>
                    <a:pt x="50242" y="8159"/>
                  </a:cubicBezTo>
                  <a:cubicBezTo>
                    <a:pt x="50235" y="8138"/>
                    <a:pt x="50221" y="8132"/>
                    <a:pt x="50206" y="8132"/>
                  </a:cubicBezTo>
                  <a:cubicBezTo>
                    <a:pt x="50197" y="8132"/>
                    <a:pt x="50188" y="8135"/>
                    <a:pt x="50179" y="8137"/>
                  </a:cubicBezTo>
                  <a:lnTo>
                    <a:pt x="50157" y="8142"/>
                  </a:lnTo>
                  <a:cubicBezTo>
                    <a:pt x="50140" y="8154"/>
                    <a:pt x="50106" y="8165"/>
                    <a:pt x="50100" y="8165"/>
                  </a:cubicBezTo>
                  <a:cubicBezTo>
                    <a:pt x="50094" y="8165"/>
                    <a:pt x="50089" y="8154"/>
                    <a:pt x="50094" y="8148"/>
                  </a:cubicBezTo>
                  <a:lnTo>
                    <a:pt x="50100" y="8137"/>
                  </a:lnTo>
                  <a:lnTo>
                    <a:pt x="50106" y="8137"/>
                  </a:lnTo>
                  <a:cubicBezTo>
                    <a:pt x="50117" y="8131"/>
                    <a:pt x="50094" y="8091"/>
                    <a:pt x="50111" y="8091"/>
                  </a:cubicBezTo>
                  <a:cubicBezTo>
                    <a:pt x="50134" y="8086"/>
                    <a:pt x="50111" y="8080"/>
                    <a:pt x="50066" y="8069"/>
                  </a:cubicBezTo>
                  <a:lnTo>
                    <a:pt x="50049" y="8052"/>
                  </a:lnTo>
                  <a:cubicBezTo>
                    <a:pt x="50026" y="8023"/>
                    <a:pt x="49998" y="8006"/>
                    <a:pt x="49964" y="7984"/>
                  </a:cubicBezTo>
                  <a:lnTo>
                    <a:pt x="49924" y="7961"/>
                  </a:lnTo>
                  <a:cubicBezTo>
                    <a:pt x="49879" y="7938"/>
                    <a:pt x="49822" y="7910"/>
                    <a:pt x="49805" y="7893"/>
                  </a:cubicBezTo>
                  <a:lnTo>
                    <a:pt x="49799" y="7881"/>
                  </a:lnTo>
                  <a:cubicBezTo>
                    <a:pt x="49794" y="7862"/>
                    <a:pt x="49781" y="7857"/>
                    <a:pt x="49767" y="7857"/>
                  </a:cubicBezTo>
                  <a:cubicBezTo>
                    <a:pt x="49756" y="7857"/>
                    <a:pt x="49745" y="7860"/>
                    <a:pt x="49735" y="7860"/>
                  </a:cubicBezTo>
                  <a:cubicBezTo>
                    <a:pt x="49731" y="7860"/>
                    <a:pt x="49728" y="7859"/>
                    <a:pt x="49726" y="7859"/>
                  </a:cubicBezTo>
                  <a:cubicBezTo>
                    <a:pt x="49726" y="7859"/>
                    <a:pt x="49726" y="7847"/>
                    <a:pt x="49726" y="7842"/>
                  </a:cubicBezTo>
                  <a:cubicBezTo>
                    <a:pt x="49703" y="7819"/>
                    <a:pt x="49686" y="7785"/>
                    <a:pt x="49663" y="7779"/>
                  </a:cubicBezTo>
                  <a:cubicBezTo>
                    <a:pt x="49623" y="7779"/>
                    <a:pt x="49635" y="7762"/>
                    <a:pt x="49629" y="7745"/>
                  </a:cubicBezTo>
                  <a:cubicBezTo>
                    <a:pt x="49629" y="7740"/>
                    <a:pt x="49601" y="7740"/>
                    <a:pt x="49595" y="7740"/>
                  </a:cubicBezTo>
                  <a:cubicBezTo>
                    <a:pt x="49584" y="7740"/>
                    <a:pt x="49499" y="7655"/>
                    <a:pt x="49448" y="7649"/>
                  </a:cubicBezTo>
                  <a:cubicBezTo>
                    <a:pt x="49402" y="7637"/>
                    <a:pt x="49362" y="7609"/>
                    <a:pt x="49368" y="7598"/>
                  </a:cubicBezTo>
                  <a:cubicBezTo>
                    <a:pt x="49368" y="7586"/>
                    <a:pt x="49340" y="7581"/>
                    <a:pt x="49328" y="7581"/>
                  </a:cubicBezTo>
                  <a:cubicBezTo>
                    <a:pt x="49323" y="7581"/>
                    <a:pt x="49306" y="7547"/>
                    <a:pt x="49300" y="7535"/>
                  </a:cubicBezTo>
                  <a:cubicBezTo>
                    <a:pt x="49294" y="7524"/>
                    <a:pt x="49215" y="7490"/>
                    <a:pt x="49198" y="7473"/>
                  </a:cubicBezTo>
                  <a:cubicBezTo>
                    <a:pt x="49175" y="7456"/>
                    <a:pt x="49158" y="7445"/>
                    <a:pt x="49152" y="7439"/>
                  </a:cubicBezTo>
                  <a:lnTo>
                    <a:pt x="49147" y="7439"/>
                  </a:lnTo>
                  <a:cubicBezTo>
                    <a:pt x="49113" y="7439"/>
                    <a:pt x="49107" y="7428"/>
                    <a:pt x="49130" y="7411"/>
                  </a:cubicBezTo>
                  <a:cubicBezTo>
                    <a:pt x="49124" y="7405"/>
                    <a:pt x="49090" y="7394"/>
                    <a:pt x="49056" y="7388"/>
                  </a:cubicBezTo>
                  <a:lnTo>
                    <a:pt x="49033" y="7371"/>
                  </a:lnTo>
                  <a:cubicBezTo>
                    <a:pt x="49005" y="7354"/>
                    <a:pt x="48982" y="7354"/>
                    <a:pt x="48954" y="7354"/>
                  </a:cubicBezTo>
                  <a:lnTo>
                    <a:pt x="48948" y="7354"/>
                  </a:lnTo>
                  <a:cubicBezTo>
                    <a:pt x="48948" y="7348"/>
                    <a:pt x="48948" y="7337"/>
                    <a:pt x="48954" y="7331"/>
                  </a:cubicBezTo>
                  <a:cubicBezTo>
                    <a:pt x="48954" y="7325"/>
                    <a:pt x="48926" y="7325"/>
                    <a:pt x="48920" y="7325"/>
                  </a:cubicBezTo>
                  <a:cubicBezTo>
                    <a:pt x="48908" y="7325"/>
                    <a:pt x="48863" y="7297"/>
                    <a:pt x="48852" y="7286"/>
                  </a:cubicBezTo>
                  <a:cubicBezTo>
                    <a:pt x="48846" y="7274"/>
                    <a:pt x="48829" y="7218"/>
                    <a:pt x="48812" y="7206"/>
                  </a:cubicBezTo>
                  <a:cubicBezTo>
                    <a:pt x="48789" y="7195"/>
                    <a:pt x="48772" y="7189"/>
                    <a:pt x="48761" y="7189"/>
                  </a:cubicBezTo>
                  <a:lnTo>
                    <a:pt x="48755" y="7189"/>
                  </a:lnTo>
                  <a:cubicBezTo>
                    <a:pt x="48748" y="7189"/>
                    <a:pt x="48740" y="7192"/>
                    <a:pt x="48736" y="7192"/>
                  </a:cubicBezTo>
                  <a:cubicBezTo>
                    <a:pt x="48734" y="7192"/>
                    <a:pt x="48733" y="7191"/>
                    <a:pt x="48733" y="7189"/>
                  </a:cubicBezTo>
                  <a:cubicBezTo>
                    <a:pt x="48721" y="7178"/>
                    <a:pt x="48716" y="7161"/>
                    <a:pt x="48704" y="7155"/>
                  </a:cubicBezTo>
                  <a:lnTo>
                    <a:pt x="48682" y="7150"/>
                  </a:lnTo>
                  <a:cubicBezTo>
                    <a:pt x="48670" y="7138"/>
                    <a:pt x="48619" y="7115"/>
                    <a:pt x="48608" y="7104"/>
                  </a:cubicBezTo>
                  <a:cubicBezTo>
                    <a:pt x="48602" y="7093"/>
                    <a:pt x="48579" y="7076"/>
                    <a:pt x="48557" y="7070"/>
                  </a:cubicBezTo>
                  <a:lnTo>
                    <a:pt x="48545" y="7053"/>
                  </a:lnTo>
                  <a:lnTo>
                    <a:pt x="48540" y="7036"/>
                  </a:lnTo>
                  <a:cubicBezTo>
                    <a:pt x="48511" y="7025"/>
                    <a:pt x="48472" y="7008"/>
                    <a:pt x="48449" y="7002"/>
                  </a:cubicBezTo>
                  <a:lnTo>
                    <a:pt x="48432" y="6991"/>
                  </a:lnTo>
                  <a:cubicBezTo>
                    <a:pt x="48409" y="6979"/>
                    <a:pt x="48398" y="6957"/>
                    <a:pt x="48381" y="6945"/>
                  </a:cubicBezTo>
                  <a:cubicBezTo>
                    <a:pt x="48358" y="6934"/>
                    <a:pt x="48335" y="6928"/>
                    <a:pt x="48318" y="6911"/>
                  </a:cubicBezTo>
                  <a:lnTo>
                    <a:pt x="48284" y="6889"/>
                  </a:lnTo>
                  <a:cubicBezTo>
                    <a:pt x="48245" y="6883"/>
                    <a:pt x="48188" y="6826"/>
                    <a:pt x="48177" y="6809"/>
                  </a:cubicBezTo>
                  <a:cubicBezTo>
                    <a:pt x="48173" y="6798"/>
                    <a:pt x="48162" y="6792"/>
                    <a:pt x="48149" y="6792"/>
                  </a:cubicBezTo>
                  <a:cubicBezTo>
                    <a:pt x="48142" y="6792"/>
                    <a:pt x="48134" y="6794"/>
                    <a:pt x="48126" y="6798"/>
                  </a:cubicBezTo>
                  <a:lnTo>
                    <a:pt x="48120" y="6781"/>
                  </a:lnTo>
                  <a:cubicBezTo>
                    <a:pt x="48111" y="6763"/>
                    <a:pt x="48109" y="6756"/>
                    <a:pt x="48096" y="6756"/>
                  </a:cubicBezTo>
                  <a:cubicBezTo>
                    <a:pt x="48092" y="6756"/>
                    <a:pt x="48087" y="6757"/>
                    <a:pt x="48080" y="6758"/>
                  </a:cubicBezTo>
                  <a:cubicBezTo>
                    <a:pt x="48076" y="6759"/>
                    <a:pt x="48072" y="6760"/>
                    <a:pt x="48069" y="6760"/>
                  </a:cubicBezTo>
                  <a:cubicBezTo>
                    <a:pt x="48060" y="6760"/>
                    <a:pt x="48056" y="6754"/>
                    <a:pt x="48052" y="6741"/>
                  </a:cubicBezTo>
                  <a:cubicBezTo>
                    <a:pt x="48052" y="6735"/>
                    <a:pt x="48029" y="6724"/>
                    <a:pt x="48012" y="6718"/>
                  </a:cubicBezTo>
                  <a:lnTo>
                    <a:pt x="47955" y="6713"/>
                  </a:lnTo>
                  <a:cubicBezTo>
                    <a:pt x="47978" y="6696"/>
                    <a:pt x="47961" y="6679"/>
                    <a:pt x="47950" y="6679"/>
                  </a:cubicBezTo>
                  <a:cubicBezTo>
                    <a:pt x="47938" y="6679"/>
                    <a:pt x="47916" y="6673"/>
                    <a:pt x="47904" y="6662"/>
                  </a:cubicBezTo>
                  <a:lnTo>
                    <a:pt x="47887" y="6650"/>
                  </a:lnTo>
                  <a:cubicBezTo>
                    <a:pt x="47882" y="6650"/>
                    <a:pt x="47865" y="6656"/>
                    <a:pt x="47853" y="6667"/>
                  </a:cubicBezTo>
                  <a:lnTo>
                    <a:pt x="47842" y="6650"/>
                  </a:lnTo>
                  <a:cubicBezTo>
                    <a:pt x="47836" y="6642"/>
                    <a:pt x="47845" y="6642"/>
                    <a:pt x="47855" y="6642"/>
                  </a:cubicBezTo>
                  <a:cubicBezTo>
                    <a:pt x="47865" y="6642"/>
                    <a:pt x="47876" y="6642"/>
                    <a:pt x="47876" y="6633"/>
                  </a:cubicBezTo>
                  <a:lnTo>
                    <a:pt x="47876" y="6628"/>
                  </a:lnTo>
                  <a:cubicBezTo>
                    <a:pt x="47876" y="6622"/>
                    <a:pt x="47859" y="6622"/>
                    <a:pt x="47842" y="6622"/>
                  </a:cubicBezTo>
                  <a:lnTo>
                    <a:pt x="47819" y="6616"/>
                  </a:lnTo>
                  <a:lnTo>
                    <a:pt x="47813" y="6616"/>
                  </a:lnTo>
                  <a:cubicBezTo>
                    <a:pt x="47813" y="6611"/>
                    <a:pt x="47825" y="6599"/>
                    <a:pt x="47830" y="6599"/>
                  </a:cubicBezTo>
                  <a:cubicBezTo>
                    <a:pt x="47842" y="6599"/>
                    <a:pt x="47819" y="6582"/>
                    <a:pt x="47813" y="6576"/>
                  </a:cubicBezTo>
                  <a:cubicBezTo>
                    <a:pt x="47802" y="6576"/>
                    <a:pt x="47768" y="6559"/>
                    <a:pt x="47734" y="6548"/>
                  </a:cubicBezTo>
                  <a:lnTo>
                    <a:pt x="47694" y="6514"/>
                  </a:lnTo>
                  <a:cubicBezTo>
                    <a:pt x="47672" y="6497"/>
                    <a:pt x="47632" y="6497"/>
                    <a:pt x="47621" y="6480"/>
                  </a:cubicBezTo>
                  <a:cubicBezTo>
                    <a:pt x="47604" y="6452"/>
                    <a:pt x="47587" y="6440"/>
                    <a:pt x="47547" y="6429"/>
                  </a:cubicBezTo>
                  <a:cubicBezTo>
                    <a:pt x="47524" y="6429"/>
                    <a:pt x="47490" y="6406"/>
                    <a:pt x="47484" y="6389"/>
                  </a:cubicBezTo>
                  <a:lnTo>
                    <a:pt x="47479" y="6361"/>
                  </a:lnTo>
                  <a:cubicBezTo>
                    <a:pt x="47456" y="6350"/>
                    <a:pt x="47416" y="6344"/>
                    <a:pt x="47388" y="6344"/>
                  </a:cubicBezTo>
                  <a:lnTo>
                    <a:pt x="47371" y="6333"/>
                  </a:lnTo>
                  <a:lnTo>
                    <a:pt x="47354" y="6327"/>
                  </a:lnTo>
                  <a:cubicBezTo>
                    <a:pt x="47343" y="6310"/>
                    <a:pt x="47303" y="6293"/>
                    <a:pt x="47274" y="6281"/>
                  </a:cubicBezTo>
                  <a:lnTo>
                    <a:pt x="47252" y="6259"/>
                  </a:lnTo>
                  <a:cubicBezTo>
                    <a:pt x="47229" y="6236"/>
                    <a:pt x="47189" y="6213"/>
                    <a:pt x="47138" y="6196"/>
                  </a:cubicBezTo>
                  <a:cubicBezTo>
                    <a:pt x="47138" y="6174"/>
                    <a:pt x="47104" y="6174"/>
                    <a:pt x="47070" y="6174"/>
                  </a:cubicBezTo>
                  <a:cubicBezTo>
                    <a:pt x="47070" y="6168"/>
                    <a:pt x="47065" y="6168"/>
                    <a:pt x="47065" y="6168"/>
                  </a:cubicBezTo>
                  <a:lnTo>
                    <a:pt x="47053" y="6162"/>
                  </a:lnTo>
                  <a:cubicBezTo>
                    <a:pt x="47053" y="6162"/>
                    <a:pt x="47042" y="6157"/>
                    <a:pt x="47036" y="6151"/>
                  </a:cubicBezTo>
                  <a:cubicBezTo>
                    <a:pt x="47025" y="6140"/>
                    <a:pt x="47013" y="6117"/>
                    <a:pt x="47008" y="6106"/>
                  </a:cubicBezTo>
                  <a:lnTo>
                    <a:pt x="47008" y="6106"/>
                  </a:lnTo>
                  <a:cubicBezTo>
                    <a:pt x="47023" y="6111"/>
                    <a:pt x="47048" y="6111"/>
                    <a:pt x="47061" y="6116"/>
                  </a:cubicBezTo>
                  <a:lnTo>
                    <a:pt x="47061" y="6116"/>
                  </a:lnTo>
                  <a:cubicBezTo>
                    <a:pt x="47034" y="6104"/>
                    <a:pt x="47013" y="6088"/>
                    <a:pt x="46996" y="6066"/>
                  </a:cubicBezTo>
                  <a:lnTo>
                    <a:pt x="46996" y="6066"/>
                  </a:lnTo>
                  <a:cubicBezTo>
                    <a:pt x="46996" y="6077"/>
                    <a:pt x="47002" y="6100"/>
                    <a:pt x="47008" y="6106"/>
                  </a:cubicBezTo>
                  <a:cubicBezTo>
                    <a:pt x="46991" y="6106"/>
                    <a:pt x="46985" y="6100"/>
                    <a:pt x="46974" y="6100"/>
                  </a:cubicBezTo>
                  <a:lnTo>
                    <a:pt x="46979" y="6072"/>
                  </a:lnTo>
                  <a:cubicBezTo>
                    <a:pt x="46979" y="6072"/>
                    <a:pt x="46974" y="6072"/>
                    <a:pt x="46962" y="6066"/>
                  </a:cubicBezTo>
                  <a:cubicBezTo>
                    <a:pt x="46962" y="6060"/>
                    <a:pt x="46968" y="6054"/>
                    <a:pt x="46974" y="6049"/>
                  </a:cubicBezTo>
                  <a:lnTo>
                    <a:pt x="46923" y="6049"/>
                  </a:lnTo>
                  <a:cubicBezTo>
                    <a:pt x="46900" y="6037"/>
                    <a:pt x="46883" y="6020"/>
                    <a:pt x="46860" y="6009"/>
                  </a:cubicBezTo>
                  <a:cubicBezTo>
                    <a:pt x="46843" y="5992"/>
                    <a:pt x="46821" y="5975"/>
                    <a:pt x="46804" y="5958"/>
                  </a:cubicBezTo>
                  <a:lnTo>
                    <a:pt x="46866" y="5958"/>
                  </a:lnTo>
                  <a:cubicBezTo>
                    <a:pt x="46843" y="5947"/>
                    <a:pt x="46821" y="5947"/>
                    <a:pt x="46792" y="5947"/>
                  </a:cubicBezTo>
                  <a:cubicBezTo>
                    <a:pt x="46786" y="5941"/>
                    <a:pt x="46786" y="5935"/>
                    <a:pt x="46781" y="5930"/>
                  </a:cubicBezTo>
                  <a:cubicBezTo>
                    <a:pt x="46781" y="5924"/>
                    <a:pt x="46786" y="5918"/>
                    <a:pt x="46786" y="5907"/>
                  </a:cubicBezTo>
                  <a:lnTo>
                    <a:pt x="46786" y="5907"/>
                  </a:lnTo>
                  <a:cubicBezTo>
                    <a:pt x="46781" y="5913"/>
                    <a:pt x="46775" y="5918"/>
                    <a:pt x="46769" y="5924"/>
                  </a:cubicBezTo>
                  <a:cubicBezTo>
                    <a:pt x="46758" y="5907"/>
                    <a:pt x="46747" y="5896"/>
                    <a:pt x="46735" y="5884"/>
                  </a:cubicBezTo>
                  <a:cubicBezTo>
                    <a:pt x="46730" y="5896"/>
                    <a:pt x="46730" y="5901"/>
                    <a:pt x="46718" y="5907"/>
                  </a:cubicBezTo>
                  <a:cubicBezTo>
                    <a:pt x="46701" y="5896"/>
                    <a:pt x="46679" y="5884"/>
                    <a:pt x="46656" y="5873"/>
                  </a:cubicBezTo>
                  <a:cubicBezTo>
                    <a:pt x="46667" y="5873"/>
                    <a:pt x="46684" y="5867"/>
                    <a:pt x="46696" y="5862"/>
                  </a:cubicBezTo>
                  <a:cubicBezTo>
                    <a:pt x="46690" y="5856"/>
                    <a:pt x="46673" y="5845"/>
                    <a:pt x="46667" y="5839"/>
                  </a:cubicBezTo>
                  <a:cubicBezTo>
                    <a:pt x="46663" y="5856"/>
                    <a:pt x="46654" y="5862"/>
                    <a:pt x="46644" y="5862"/>
                  </a:cubicBezTo>
                  <a:cubicBezTo>
                    <a:pt x="46625" y="5862"/>
                    <a:pt x="46600" y="5844"/>
                    <a:pt x="46582" y="5833"/>
                  </a:cubicBezTo>
                  <a:cubicBezTo>
                    <a:pt x="46531" y="5799"/>
                    <a:pt x="46474" y="5771"/>
                    <a:pt x="46412" y="5737"/>
                  </a:cubicBezTo>
                  <a:cubicBezTo>
                    <a:pt x="46423" y="5731"/>
                    <a:pt x="46423" y="5720"/>
                    <a:pt x="46406" y="5708"/>
                  </a:cubicBezTo>
                  <a:cubicBezTo>
                    <a:pt x="46406" y="5714"/>
                    <a:pt x="46401" y="5720"/>
                    <a:pt x="46395" y="5731"/>
                  </a:cubicBezTo>
                  <a:lnTo>
                    <a:pt x="46344" y="5708"/>
                  </a:lnTo>
                  <a:cubicBezTo>
                    <a:pt x="46321" y="5686"/>
                    <a:pt x="46293" y="5669"/>
                    <a:pt x="46265" y="5652"/>
                  </a:cubicBezTo>
                  <a:cubicBezTo>
                    <a:pt x="46276" y="5652"/>
                    <a:pt x="46287" y="5652"/>
                    <a:pt x="46287" y="5640"/>
                  </a:cubicBezTo>
                  <a:cubicBezTo>
                    <a:pt x="46287" y="5635"/>
                    <a:pt x="46282" y="5629"/>
                    <a:pt x="46270" y="5629"/>
                  </a:cubicBezTo>
                  <a:cubicBezTo>
                    <a:pt x="46276" y="5623"/>
                    <a:pt x="46287" y="5618"/>
                    <a:pt x="46293" y="5612"/>
                  </a:cubicBezTo>
                  <a:cubicBezTo>
                    <a:pt x="46282" y="5606"/>
                    <a:pt x="46253" y="5601"/>
                    <a:pt x="46242" y="5601"/>
                  </a:cubicBezTo>
                  <a:cubicBezTo>
                    <a:pt x="46236" y="5606"/>
                    <a:pt x="46236" y="5623"/>
                    <a:pt x="46236" y="5629"/>
                  </a:cubicBezTo>
                  <a:cubicBezTo>
                    <a:pt x="46213" y="5618"/>
                    <a:pt x="46191" y="5601"/>
                    <a:pt x="46168" y="5589"/>
                  </a:cubicBezTo>
                  <a:cubicBezTo>
                    <a:pt x="46179" y="5578"/>
                    <a:pt x="46185" y="5567"/>
                    <a:pt x="46196" y="5555"/>
                  </a:cubicBezTo>
                  <a:cubicBezTo>
                    <a:pt x="46162" y="5538"/>
                    <a:pt x="46134" y="5515"/>
                    <a:pt x="46094" y="5498"/>
                  </a:cubicBezTo>
                  <a:lnTo>
                    <a:pt x="46094" y="5498"/>
                  </a:lnTo>
                  <a:cubicBezTo>
                    <a:pt x="46117" y="5521"/>
                    <a:pt x="46145" y="5538"/>
                    <a:pt x="46162" y="5567"/>
                  </a:cubicBezTo>
                  <a:cubicBezTo>
                    <a:pt x="46111" y="5550"/>
                    <a:pt x="46083" y="5515"/>
                    <a:pt x="46049" y="5493"/>
                  </a:cubicBezTo>
                  <a:cubicBezTo>
                    <a:pt x="46055" y="5487"/>
                    <a:pt x="46060" y="5476"/>
                    <a:pt x="46066" y="5476"/>
                  </a:cubicBezTo>
                  <a:cubicBezTo>
                    <a:pt x="46049" y="5464"/>
                    <a:pt x="46032" y="5447"/>
                    <a:pt x="46015" y="5442"/>
                  </a:cubicBezTo>
                  <a:lnTo>
                    <a:pt x="46015" y="5442"/>
                  </a:lnTo>
                  <a:cubicBezTo>
                    <a:pt x="46021" y="5453"/>
                    <a:pt x="46032" y="5476"/>
                    <a:pt x="46043" y="5487"/>
                  </a:cubicBezTo>
                  <a:cubicBezTo>
                    <a:pt x="45964" y="5447"/>
                    <a:pt x="45890" y="5396"/>
                    <a:pt x="45811" y="5345"/>
                  </a:cubicBezTo>
                  <a:lnTo>
                    <a:pt x="45811" y="5345"/>
                  </a:lnTo>
                  <a:cubicBezTo>
                    <a:pt x="45822" y="5351"/>
                    <a:pt x="45845" y="5351"/>
                    <a:pt x="45856" y="5351"/>
                  </a:cubicBezTo>
                  <a:cubicBezTo>
                    <a:pt x="45850" y="5340"/>
                    <a:pt x="45845" y="5328"/>
                    <a:pt x="45839" y="5317"/>
                  </a:cubicBezTo>
                  <a:cubicBezTo>
                    <a:pt x="45794" y="5300"/>
                    <a:pt x="45731" y="5306"/>
                    <a:pt x="45697" y="5277"/>
                  </a:cubicBezTo>
                  <a:cubicBezTo>
                    <a:pt x="45725" y="5277"/>
                    <a:pt x="45748" y="5283"/>
                    <a:pt x="45777" y="5289"/>
                  </a:cubicBezTo>
                  <a:cubicBezTo>
                    <a:pt x="45720" y="5254"/>
                    <a:pt x="45663" y="5203"/>
                    <a:pt x="45584" y="5192"/>
                  </a:cubicBezTo>
                  <a:lnTo>
                    <a:pt x="45589" y="5181"/>
                  </a:lnTo>
                  <a:lnTo>
                    <a:pt x="45567" y="5181"/>
                  </a:lnTo>
                  <a:lnTo>
                    <a:pt x="45572" y="5158"/>
                  </a:lnTo>
                  <a:lnTo>
                    <a:pt x="45555" y="5158"/>
                  </a:lnTo>
                  <a:cubicBezTo>
                    <a:pt x="45555" y="5169"/>
                    <a:pt x="45555" y="5186"/>
                    <a:pt x="45555" y="5192"/>
                  </a:cubicBezTo>
                  <a:cubicBezTo>
                    <a:pt x="45544" y="5186"/>
                    <a:pt x="45527" y="5169"/>
                    <a:pt x="45516" y="5164"/>
                  </a:cubicBezTo>
                  <a:cubicBezTo>
                    <a:pt x="45521" y="5158"/>
                    <a:pt x="45533" y="5147"/>
                    <a:pt x="45538" y="5141"/>
                  </a:cubicBezTo>
                  <a:lnTo>
                    <a:pt x="45504" y="5141"/>
                  </a:lnTo>
                  <a:cubicBezTo>
                    <a:pt x="45499" y="5141"/>
                    <a:pt x="45499" y="5152"/>
                    <a:pt x="45499" y="5158"/>
                  </a:cubicBezTo>
                  <a:cubicBezTo>
                    <a:pt x="45436" y="5141"/>
                    <a:pt x="45396" y="5107"/>
                    <a:pt x="45345" y="5079"/>
                  </a:cubicBezTo>
                  <a:cubicBezTo>
                    <a:pt x="45351" y="5073"/>
                    <a:pt x="45368" y="5067"/>
                    <a:pt x="45374" y="5062"/>
                  </a:cubicBezTo>
                  <a:lnTo>
                    <a:pt x="45374" y="5062"/>
                  </a:lnTo>
                  <a:cubicBezTo>
                    <a:pt x="45362" y="5067"/>
                    <a:pt x="45351" y="5073"/>
                    <a:pt x="45334" y="5079"/>
                  </a:cubicBezTo>
                  <a:cubicBezTo>
                    <a:pt x="45306" y="5062"/>
                    <a:pt x="45277" y="5045"/>
                    <a:pt x="45249" y="5028"/>
                  </a:cubicBezTo>
                  <a:lnTo>
                    <a:pt x="45249" y="5028"/>
                  </a:lnTo>
                  <a:cubicBezTo>
                    <a:pt x="45270" y="5036"/>
                    <a:pt x="45293" y="5041"/>
                    <a:pt x="45318" y="5041"/>
                  </a:cubicBezTo>
                  <a:cubicBezTo>
                    <a:pt x="45327" y="5041"/>
                    <a:pt x="45336" y="5040"/>
                    <a:pt x="45345" y="5039"/>
                  </a:cubicBezTo>
                  <a:cubicBezTo>
                    <a:pt x="45317" y="5033"/>
                    <a:pt x="45300" y="5022"/>
                    <a:pt x="45306" y="4999"/>
                  </a:cubicBezTo>
                  <a:lnTo>
                    <a:pt x="45306" y="4999"/>
                  </a:lnTo>
                  <a:cubicBezTo>
                    <a:pt x="45300" y="5005"/>
                    <a:pt x="45289" y="5011"/>
                    <a:pt x="45283" y="5016"/>
                  </a:cubicBezTo>
                  <a:cubicBezTo>
                    <a:pt x="45221" y="4965"/>
                    <a:pt x="45135" y="4931"/>
                    <a:pt x="45062" y="4891"/>
                  </a:cubicBezTo>
                  <a:cubicBezTo>
                    <a:pt x="45062" y="4903"/>
                    <a:pt x="45056" y="4920"/>
                    <a:pt x="45050" y="4925"/>
                  </a:cubicBezTo>
                  <a:cubicBezTo>
                    <a:pt x="44977" y="4897"/>
                    <a:pt x="44908" y="4863"/>
                    <a:pt x="44840" y="4829"/>
                  </a:cubicBezTo>
                  <a:lnTo>
                    <a:pt x="44840" y="4829"/>
                  </a:lnTo>
                  <a:cubicBezTo>
                    <a:pt x="44891" y="4835"/>
                    <a:pt x="44931" y="4852"/>
                    <a:pt x="44965" y="4869"/>
                  </a:cubicBezTo>
                  <a:cubicBezTo>
                    <a:pt x="44988" y="4823"/>
                    <a:pt x="44676" y="4755"/>
                    <a:pt x="44636" y="4693"/>
                  </a:cubicBezTo>
                  <a:cubicBezTo>
                    <a:pt x="44659" y="4681"/>
                    <a:pt x="44676" y="4676"/>
                    <a:pt x="44693" y="4664"/>
                  </a:cubicBezTo>
                  <a:lnTo>
                    <a:pt x="44693" y="4664"/>
                  </a:lnTo>
                  <a:cubicBezTo>
                    <a:pt x="44693" y="4670"/>
                    <a:pt x="44687" y="4681"/>
                    <a:pt x="44687" y="4681"/>
                  </a:cubicBezTo>
                  <a:cubicBezTo>
                    <a:pt x="44710" y="4693"/>
                    <a:pt x="44721" y="4710"/>
                    <a:pt x="44716" y="4727"/>
                  </a:cubicBezTo>
                  <a:lnTo>
                    <a:pt x="44778" y="4727"/>
                  </a:lnTo>
                  <a:lnTo>
                    <a:pt x="44755" y="4750"/>
                  </a:lnTo>
                  <a:cubicBezTo>
                    <a:pt x="44767" y="4744"/>
                    <a:pt x="44784" y="4738"/>
                    <a:pt x="44795" y="4738"/>
                  </a:cubicBezTo>
                  <a:cubicBezTo>
                    <a:pt x="44854" y="4763"/>
                    <a:pt x="44921" y="4791"/>
                    <a:pt x="44993" y="4791"/>
                  </a:cubicBezTo>
                  <a:cubicBezTo>
                    <a:pt x="45005" y="4791"/>
                    <a:pt x="45016" y="4791"/>
                    <a:pt x="45028" y="4789"/>
                  </a:cubicBezTo>
                  <a:cubicBezTo>
                    <a:pt x="44925" y="4755"/>
                    <a:pt x="44840" y="4704"/>
                    <a:pt x="44744" y="4670"/>
                  </a:cubicBezTo>
                  <a:cubicBezTo>
                    <a:pt x="44744" y="4664"/>
                    <a:pt x="44738" y="4653"/>
                    <a:pt x="44738" y="4653"/>
                  </a:cubicBezTo>
                  <a:cubicBezTo>
                    <a:pt x="44734" y="4654"/>
                    <a:pt x="44730" y="4654"/>
                    <a:pt x="44726" y="4654"/>
                  </a:cubicBezTo>
                  <a:cubicBezTo>
                    <a:pt x="44694" y="4654"/>
                    <a:pt x="44674" y="4634"/>
                    <a:pt x="44659" y="4613"/>
                  </a:cubicBezTo>
                  <a:cubicBezTo>
                    <a:pt x="44591" y="4613"/>
                    <a:pt x="44540" y="4574"/>
                    <a:pt x="44483" y="4557"/>
                  </a:cubicBezTo>
                  <a:lnTo>
                    <a:pt x="44489" y="4540"/>
                  </a:lnTo>
                  <a:lnTo>
                    <a:pt x="44489" y="4540"/>
                  </a:lnTo>
                  <a:cubicBezTo>
                    <a:pt x="44483" y="4545"/>
                    <a:pt x="44472" y="4551"/>
                    <a:pt x="44466" y="4551"/>
                  </a:cubicBezTo>
                  <a:cubicBezTo>
                    <a:pt x="44398" y="4528"/>
                    <a:pt x="44341" y="4500"/>
                    <a:pt x="44267" y="4489"/>
                  </a:cubicBezTo>
                  <a:cubicBezTo>
                    <a:pt x="44245" y="4483"/>
                    <a:pt x="44233" y="4466"/>
                    <a:pt x="44216" y="4449"/>
                  </a:cubicBezTo>
                  <a:cubicBezTo>
                    <a:pt x="44199" y="4454"/>
                    <a:pt x="44188" y="4454"/>
                    <a:pt x="44171" y="4460"/>
                  </a:cubicBezTo>
                  <a:cubicBezTo>
                    <a:pt x="44171" y="4454"/>
                    <a:pt x="44171" y="4443"/>
                    <a:pt x="44177" y="4432"/>
                  </a:cubicBezTo>
                  <a:cubicBezTo>
                    <a:pt x="43984" y="4386"/>
                    <a:pt x="43830" y="4296"/>
                    <a:pt x="43643" y="4239"/>
                  </a:cubicBezTo>
                  <a:cubicBezTo>
                    <a:pt x="43640" y="4239"/>
                    <a:pt x="43636" y="4240"/>
                    <a:pt x="43633" y="4240"/>
                  </a:cubicBezTo>
                  <a:cubicBezTo>
                    <a:pt x="43598" y="4240"/>
                    <a:pt x="43573" y="4215"/>
                    <a:pt x="43547" y="4199"/>
                  </a:cubicBezTo>
                  <a:cubicBezTo>
                    <a:pt x="43501" y="4193"/>
                    <a:pt x="43456" y="4182"/>
                    <a:pt x="43411" y="4165"/>
                  </a:cubicBezTo>
                  <a:lnTo>
                    <a:pt x="43382" y="4165"/>
                  </a:lnTo>
                  <a:cubicBezTo>
                    <a:pt x="43365" y="4154"/>
                    <a:pt x="43348" y="4142"/>
                    <a:pt x="43331" y="4131"/>
                  </a:cubicBezTo>
                  <a:cubicBezTo>
                    <a:pt x="43308" y="4131"/>
                    <a:pt x="43286" y="4125"/>
                    <a:pt x="43263" y="4125"/>
                  </a:cubicBezTo>
                  <a:cubicBezTo>
                    <a:pt x="43263" y="4120"/>
                    <a:pt x="43257" y="4108"/>
                    <a:pt x="43252" y="4103"/>
                  </a:cubicBezTo>
                  <a:lnTo>
                    <a:pt x="43246" y="4114"/>
                  </a:lnTo>
                  <a:cubicBezTo>
                    <a:pt x="43212" y="4103"/>
                    <a:pt x="43184" y="4091"/>
                    <a:pt x="43150" y="4086"/>
                  </a:cubicBezTo>
                  <a:cubicBezTo>
                    <a:pt x="43150" y="4080"/>
                    <a:pt x="43150" y="4074"/>
                    <a:pt x="43150" y="4069"/>
                  </a:cubicBezTo>
                  <a:cubicBezTo>
                    <a:pt x="43144" y="4074"/>
                    <a:pt x="43127" y="4074"/>
                    <a:pt x="43116" y="4080"/>
                  </a:cubicBezTo>
                  <a:cubicBezTo>
                    <a:pt x="43070" y="4046"/>
                    <a:pt x="42985" y="4052"/>
                    <a:pt x="42934" y="4023"/>
                  </a:cubicBezTo>
                  <a:cubicBezTo>
                    <a:pt x="42929" y="4024"/>
                    <a:pt x="42924" y="4024"/>
                    <a:pt x="42919" y="4024"/>
                  </a:cubicBezTo>
                  <a:cubicBezTo>
                    <a:pt x="42818" y="4024"/>
                    <a:pt x="42736" y="3972"/>
                    <a:pt x="42639" y="3961"/>
                  </a:cubicBezTo>
                  <a:cubicBezTo>
                    <a:pt x="42633" y="3967"/>
                    <a:pt x="42616" y="3972"/>
                    <a:pt x="42611" y="3978"/>
                  </a:cubicBezTo>
                  <a:cubicBezTo>
                    <a:pt x="42611" y="3972"/>
                    <a:pt x="42599" y="3955"/>
                    <a:pt x="42599" y="3950"/>
                  </a:cubicBezTo>
                  <a:cubicBezTo>
                    <a:pt x="42480" y="3932"/>
                    <a:pt x="42372" y="3876"/>
                    <a:pt x="42247" y="3870"/>
                  </a:cubicBezTo>
                  <a:cubicBezTo>
                    <a:pt x="42242" y="3876"/>
                    <a:pt x="42236" y="3887"/>
                    <a:pt x="42236" y="3893"/>
                  </a:cubicBezTo>
                  <a:cubicBezTo>
                    <a:pt x="42293" y="3904"/>
                    <a:pt x="42350" y="3915"/>
                    <a:pt x="42406" y="3921"/>
                  </a:cubicBezTo>
                  <a:cubicBezTo>
                    <a:pt x="42406" y="3927"/>
                    <a:pt x="42418" y="3932"/>
                    <a:pt x="42418" y="3938"/>
                  </a:cubicBezTo>
                  <a:cubicBezTo>
                    <a:pt x="42508" y="3944"/>
                    <a:pt x="42588" y="3978"/>
                    <a:pt x="42673" y="4001"/>
                  </a:cubicBezTo>
                  <a:cubicBezTo>
                    <a:pt x="42679" y="4001"/>
                    <a:pt x="42696" y="3995"/>
                    <a:pt x="42701" y="3989"/>
                  </a:cubicBezTo>
                  <a:cubicBezTo>
                    <a:pt x="42718" y="4001"/>
                    <a:pt x="42735" y="4012"/>
                    <a:pt x="42752" y="4023"/>
                  </a:cubicBezTo>
                  <a:cubicBezTo>
                    <a:pt x="42764" y="4018"/>
                    <a:pt x="42792" y="4012"/>
                    <a:pt x="42803" y="4012"/>
                  </a:cubicBezTo>
                  <a:cubicBezTo>
                    <a:pt x="42803" y="4018"/>
                    <a:pt x="42803" y="4029"/>
                    <a:pt x="42803" y="4035"/>
                  </a:cubicBezTo>
                  <a:lnTo>
                    <a:pt x="42849" y="4035"/>
                  </a:lnTo>
                  <a:cubicBezTo>
                    <a:pt x="42849" y="4046"/>
                    <a:pt x="42849" y="4057"/>
                    <a:pt x="42849" y="4069"/>
                  </a:cubicBezTo>
                  <a:cubicBezTo>
                    <a:pt x="42855" y="4063"/>
                    <a:pt x="42860" y="4052"/>
                    <a:pt x="42866" y="4046"/>
                  </a:cubicBezTo>
                  <a:cubicBezTo>
                    <a:pt x="43002" y="4091"/>
                    <a:pt x="43138" y="4137"/>
                    <a:pt x="43286" y="4171"/>
                  </a:cubicBezTo>
                  <a:cubicBezTo>
                    <a:pt x="43263" y="4188"/>
                    <a:pt x="43240" y="4199"/>
                    <a:pt x="43223" y="4216"/>
                  </a:cubicBezTo>
                  <a:cubicBezTo>
                    <a:pt x="43229" y="4205"/>
                    <a:pt x="43235" y="4193"/>
                    <a:pt x="43240" y="4188"/>
                  </a:cubicBezTo>
                  <a:cubicBezTo>
                    <a:pt x="43172" y="4165"/>
                    <a:pt x="43104" y="4148"/>
                    <a:pt x="43036" y="4131"/>
                  </a:cubicBezTo>
                  <a:cubicBezTo>
                    <a:pt x="43036" y="4137"/>
                    <a:pt x="43036" y="4148"/>
                    <a:pt x="43030" y="4154"/>
                  </a:cubicBezTo>
                  <a:cubicBezTo>
                    <a:pt x="42934" y="4142"/>
                    <a:pt x="42838" y="4114"/>
                    <a:pt x="42747" y="4086"/>
                  </a:cubicBezTo>
                  <a:cubicBezTo>
                    <a:pt x="42759" y="4081"/>
                    <a:pt x="42771" y="4079"/>
                    <a:pt x="42783" y="4079"/>
                  </a:cubicBezTo>
                  <a:cubicBezTo>
                    <a:pt x="42800" y="4079"/>
                    <a:pt x="42818" y="4082"/>
                    <a:pt x="42838" y="4086"/>
                  </a:cubicBezTo>
                  <a:lnTo>
                    <a:pt x="42838" y="4080"/>
                  </a:lnTo>
                  <a:cubicBezTo>
                    <a:pt x="42821" y="4074"/>
                    <a:pt x="42798" y="4069"/>
                    <a:pt x="42775" y="4063"/>
                  </a:cubicBezTo>
                  <a:cubicBezTo>
                    <a:pt x="42764" y="4074"/>
                    <a:pt x="42747" y="4080"/>
                    <a:pt x="42730" y="4091"/>
                  </a:cubicBezTo>
                  <a:cubicBezTo>
                    <a:pt x="42707" y="4080"/>
                    <a:pt x="42730" y="4063"/>
                    <a:pt x="42735" y="4052"/>
                  </a:cubicBezTo>
                  <a:cubicBezTo>
                    <a:pt x="42690" y="4046"/>
                    <a:pt x="42645" y="4035"/>
                    <a:pt x="42599" y="4023"/>
                  </a:cubicBezTo>
                  <a:lnTo>
                    <a:pt x="42599" y="4023"/>
                  </a:lnTo>
                  <a:cubicBezTo>
                    <a:pt x="42616" y="4035"/>
                    <a:pt x="42633" y="4052"/>
                    <a:pt x="42656" y="4063"/>
                  </a:cubicBezTo>
                  <a:cubicBezTo>
                    <a:pt x="42599" y="4046"/>
                    <a:pt x="42508" y="4052"/>
                    <a:pt x="42497" y="4001"/>
                  </a:cubicBezTo>
                  <a:lnTo>
                    <a:pt x="42406" y="3984"/>
                  </a:lnTo>
                  <a:lnTo>
                    <a:pt x="42406" y="3984"/>
                  </a:lnTo>
                  <a:cubicBezTo>
                    <a:pt x="42423" y="3989"/>
                    <a:pt x="42440" y="3995"/>
                    <a:pt x="42457" y="4001"/>
                  </a:cubicBezTo>
                  <a:lnTo>
                    <a:pt x="42452" y="4012"/>
                  </a:lnTo>
                  <a:cubicBezTo>
                    <a:pt x="42423" y="4006"/>
                    <a:pt x="42395" y="4001"/>
                    <a:pt x="42361" y="3995"/>
                  </a:cubicBezTo>
                  <a:cubicBezTo>
                    <a:pt x="42367" y="3989"/>
                    <a:pt x="42372" y="3978"/>
                    <a:pt x="42372" y="3972"/>
                  </a:cubicBezTo>
                  <a:lnTo>
                    <a:pt x="42372" y="3972"/>
                  </a:lnTo>
                  <a:cubicBezTo>
                    <a:pt x="42364" y="3984"/>
                    <a:pt x="42352" y="3988"/>
                    <a:pt x="42340" y="3988"/>
                  </a:cubicBezTo>
                  <a:cubicBezTo>
                    <a:pt x="42328" y="3988"/>
                    <a:pt x="42316" y="3984"/>
                    <a:pt x="42304" y="3978"/>
                  </a:cubicBezTo>
                  <a:cubicBezTo>
                    <a:pt x="42310" y="3972"/>
                    <a:pt x="42327" y="3961"/>
                    <a:pt x="42333" y="3955"/>
                  </a:cubicBezTo>
                  <a:cubicBezTo>
                    <a:pt x="42242" y="3944"/>
                    <a:pt x="42151" y="3921"/>
                    <a:pt x="42060" y="3904"/>
                  </a:cubicBezTo>
                  <a:lnTo>
                    <a:pt x="42060" y="3904"/>
                  </a:lnTo>
                  <a:cubicBezTo>
                    <a:pt x="42072" y="3910"/>
                    <a:pt x="42094" y="3915"/>
                    <a:pt x="42106" y="3921"/>
                  </a:cubicBezTo>
                  <a:lnTo>
                    <a:pt x="42100" y="3938"/>
                  </a:lnTo>
                  <a:lnTo>
                    <a:pt x="42003" y="3921"/>
                  </a:lnTo>
                  <a:cubicBezTo>
                    <a:pt x="42009" y="3915"/>
                    <a:pt x="42020" y="3904"/>
                    <a:pt x="42026" y="3898"/>
                  </a:cubicBezTo>
                  <a:cubicBezTo>
                    <a:pt x="41918" y="3876"/>
                    <a:pt x="41811" y="3847"/>
                    <a:pt x="41697" y="3842"/>
                  </a:cubicBezTo>
                  <a:lnTo>
                    <a:pt x="41697" y="3842"/>
                  </a:lnTo>
                  <a:cubicBezTo>
                    <a:pt x="41748" y="3859"/>
                    <a:pt x="41816" y="3864"/>
                    <a:pt x="41862" y="3887"/>
                  </a:cubicBezTo>
                  <a:cubicBezTo>
                    <a:pt x="41771" y="3881"/>
                    <a:pt x="41686" y="3864"/>
                    <a:pt x="41601" y="3842"/>
                  </a:cubicBezTo>
                  <a:cubicBezTo>
                    <a:pt x="41595" y="3836"/>
                    <a:pt x="41595" y="3830"/>
                    <a:pt x="41589" y="3825"/>
                  </a:cubicBezTo>
                  <a:lnTo>
                    <a:pt x="41589" y="3825"/>
                  </a:lnTo>
                  <a:cubicBezTo>
                    <a:pt x="41617" y="3839"/>
                    <a:pt x="41645" y="3849"/>
                    <a:pt x="41676" y="3849"/>
                  </a:cubicBezTo>
                  <a:cubicBezTo>
                    <a:pt x="41683" y="3849"/>
                    <a:pt x="41690" y="3848"/>
                    <a:pt x="41697" y="3847"/>
                  </a:cubicBezTo>
                  <a:cubicBezTo>
                    <a:pt x="41680" y="3830"/>
                    <a:pt x="41657" y="3819"/>
                    <a:pt x="41640" y="3808"/>
                  </a:cubicBezTo>
                  <a:cubicBezTo>
                    <a:pt x="41623" y="3813"/>
                    <a:pt x="41601" y="3819"/>
                    <a:pt x="41589" y="3825"/>
                  </a:cubicBezTo>
                  <a:cubicBezTo>
                    <a:pt x="41572" y="3808"/>
                    <a:pt x="41538" y="3802"/>
                    <a:pt x="41504" y="3802"/>
                  </a:cubicBezTo>
                  <a:cubicBezTo>
                    <a:pt x="41516" y="3819"/>
                    <a:pt x="41544" y="3830"/>
                    <a:pt x="41572" y="3836"/>
                  </a:cubicBezTo>
                  <a:cubicBezTo>
                    <a:pt x="41564" y="3837"/>
                    <a:pt x="41555" y="3838"/>
                    <a:pt x="41547" y="3838"/>
                  </a:cubicBezTo>
                  <a:cubicBezTo>
                    <a:pt x="41512" y="3838"/>
                    <a:pt x="41480" y="3829"/>
                    <a:pt x="41447" y="3825"/>
                  </a:cubicBezTo>
                  <a:cubicBezTo>
                    <a:pt x="41459" y="3813"/>
                    <a:pt x="41464" y="3808"/>
                    <a:pt x="41470" y="3802"/>
                  </a:cubicBezTo>
                  <a:cubicBezTo>
                    <a:pt x="41436" y="3796"/>
                    <a:pt x="41408" y="3791"/>
                    <a:pt x="41374" y="3785"/>
                  </a:cubicBezTo>
                  <a:lnTo>
                    <a:pt x="41374" y="3785"/>
                  </a:lnTo>
                  <a:cubicBezTo>
                    <a:pt x="41391" y="3796"/>
                    <a:pt x="41408" y="3808"/>
                    <a:pt x="41419" y="3819"/>
                  </a:cubicBezTo>
                  <a:cubicBezTo>
                    <a:pt x="41368" y="3808"/>
                    <a:pt x="41323" y="3796"/>
                    <a:pt x="41272" y="3785"/>
                  </a:cubicBezTo>
                  <a:lnTo>
                    <a:pt x="41272" y="3745"/>
                  </a:lnTo>
                  <a:cubicBezTo>
                    <a:pt x="41251" y="3754"/>
                    <a:pt x="41228" y="3757"/>
                    <a:pt x="41205" y="3757"/>
                  </a:cubicBezTo>
                  <a:cubicBezTo>
                    <a:pt x="41153" y="3757"/>
                    <a:pt x="41096" y="3742"/>
                    <a:pt x="41041" y="3742"/>
                  </a:cubicBezTo>
                  <a:cubicBezTo>
                    <a:pt x="41027" y="3742"/>
                    <a:pt x="41013" y="3743"/>
                    <a:pt x="40999" y="3745"/>
                  </a:cubicBezTo>
                  <a:cubicBezTo>
                    <a:pt x="41011" y="3745"/>
                    <a:pt x="41039" y="3751"/>
                    <a:pt x="41050" y="3751"/>
                  </a:cubicBezTo>
                  <a:cubicBezTo>
                    <a:pt x="41050" y="3757"/>
                    <a:pt x="41050" y="3768"/>
                    <a:pt x="41050" y="3774"/>
                  </a:cubicBezTo>
                  <a:cubicBezTo>
                    <a:pt x="41033" y="3768"/>
                    <a:pt x="41011" y="3762"/>
                    <a:pt x="40994" y="3757"/>
                  </a:cubicBezTo>
                  <a:cubicBezTo>
                    <a:pt x="40982" y="3757"/>
                    <a:pt x="40965" y="3762"/>
                    <a:pt x="40954" y="3762"/>
                  </a:cubicBezTo>
                  <a:cubicBezTo>
                    <a:pt x="40959" y="3757"/>
                    <a:pt x="40971" y="3740"/>
                    <a:pt x="40977" y="3728"/>
                  </a:cubicBezTo>
                  <a:cubicBezTo>
                    <a:pt x="40959" y="3725"/>
                    <a:pt x="40941" y="3723"/>
                    <a:pt x="40923" y="3723"/>
                  </a:cubicBezTo>
                  <a:cubicBezTo>
                    <a:pt x="40904" y="3723"/>
                    <a:pt x="40886" y="3725"/>
                    <a:pt x="40869" y="3734"/>
                  </a:cubicBezTo>
                  <a:cubicBezTo>
                    <a:pt x="40829" y="3723"/>
                    <a:pt x="40795" y="3717"/>
                    <a:pt x="40755" y="3706"/>
                  </a:cubicBezTo>
                  <a:cubicBezTo>
                    <a:pt x="40744" y="3706"/>
                    <a:pt x="40727" y="3711"/>
                    <a:pt x="40721" y="3711"/>
                  </a:cubicBezTo>
                  <a:cubicBezTo>
                    <a:pt x="40676" y="3700"/>
                    <a:pt x="40630" y="3694"/>
                    <a:pt x="40579" y="3694"/>
                  </a:cubicBezTo>
                  <a:cubicBezTo>
                    <a:pt x="40591" y="3689"/>
                    <a:pt x="40613" y="3677"/>
                    <a:pt x="40625" y="3672"/>
                  </a:cubicBezTo>
                  <a:lnTo>
                    <a:pt x="40625" y="3672"/>
                  </a:lnTo>
                  <a:cubicBezTo>
                    <a:pt x="40579" y="3689"/>
                    <a:pt x="40523" y="3683"/>
                    <a:pt x="40477" y="3700"/>
                  </a:cubicBezTo>
                  <a:cubicBezTo>
                    <a:pt x="40517" y="3706"/>
                    <a:pt x="40562" y="3711"/>
                    <a:pt x="40608" y="3723"/>
                  </a:cubicBezTo>
                  <a:cubicBezTo>
                    <a:pt x="40523" y="3723"/>
                    <a:pt x="40438" y="3717"/>
                    <a:pt x="40352" y="3706"/>
                  </a:cubicBezTo>
                  <a:cubicBezTo>
                    <a:pt x="40330" y="3706"/>
                    <a:pt x="40307" y="3700"/>
                    <a:pt x="40284" y="3700"/>
                  </a:cubicBezTo>
                  <a:lnTo>
                    <a:pt x="40290" y="3700"/>
                  </a:lnTo>
                  <a:cubicBezTo>
                    <a:pt x="40245" y="3700"/>
                    <a:pt x="40205" y="3694"/>
                    <a:pt x="40165" y="3689"/>
                  </a:cubicBezTo>
                  <a:lnTo>
                    <a:pt x="40245" y="3689"/>
                  </a:lnTo>
                  <a:cubicBezTo>
                    <a:pt x="40233" y="3666"/>
                    <a:pt x="40205" y="3666"/>
                    <a:pt x="40182" y="3654"/>
                  </a:cubicBezTo>
                  <a:cubicBezTo>
                    <a:pt x="40154" y="3660"/>
                    <a:pt x="40125" y="3660"/>
                    <a:pt x="40097" y="3666"/>
                  </a:cubicBezTo>
                  <a:cubicBezTo>
                    <a:pt x="40097" y="3660"/>
                    <a:pt x="40091" y="3654"/>
                    <a:pt x="40086" y="3649"/>
                  </a:cubicBezTo>
                  <a:cubicBezTo>
                    <a:pt x="40078" y="3656"/>
                    <a:pt x="40048" y="3662"/>
                    <a:pt x="40019" y="3662"/>
                  </a:cubicBezTo>
                  <a:cubicBezTo>
                    <a:pt x="39985" y="3662"/>
                    <a:pt x="39953" y="3654"/>
                    <a:pt x="39972" y="3632"/>
                  </a:cubicBezTo>
                  <a:cubicBezTo>
                    <a:pt x="39993" y="3630"/>
                    <a:pt x="40013" y="3629"/>
                    <a:pt x="40034" y="3629"/>
                  </a:cubicBezTo>
                  <a:cubicBezTo>
                    <a:pt x="40115" y="3629"/>
                    <a:pt x="40197" y="3640"/>
                    <a:pt x="40279" y="3640"/>
                  </a:cubicBezTo>
                  <a:cubicBezTo>
                    <a:pt x="40315" y="3640"/>
                    <a:pt x="40351" y="3638"/>
                    <a:pt x="40386" y="3632"/>
                  </a:cubicBezTo>
                  <a:cubicBezTo>
                    <a:pt x="40392" y="3637"/>
                    <a:pt x="40403" y="3643"/>
                    <a:pt x="40403" y="3649"/>
                  </a:cubicBezTo>
                  <a:cubicBezTo>
                    <a:pt x="40489" y="3649"/>
                    <a:pt x="40574" y="3660"/>
                    <a:pt x="40653" y="3672"/>
                  </a:cubicBezTo>
                  <a:cubicBezTo>
                    <a:pt x="40659" y="3660"/>
                    <a:pt x="40676" y="3637"/>
                    <a:pt x="40681" y="3626"/>
                  </a:cubicBezTo>
                  <a:cubicBezTo>
                    <a:pt x="40664" y="3624"/>
                    <a:pt x="40648" y="3623"/>
                    <a:pt x="40633" y="3623"/>
                  </a:cubicBezTo>
                  <a:cubicBezTo>
                    <a:pt x="40601" y="3623"/>
                    <a:pt x="40574" y="3628"/>
                    <a:pt x="40551" y="3643"/>
                  </a:cubicBezTo>
                  <a:cubicBezTo>
                    <a:pt x="40528" y="3643"/>
                    <a:pt x="40511" y="3637"/>
                    <a:pt x="40494" y="3632"/>
                  </a:cubicBezTo>
                  <a:cubicBezTo>
                    <a:pt x="40482" y="3622"/>
                    <a:pt x="40465" y="3620"/>
                    <a:pt x="40448" y="3620"/>
                  </a:cubicBezTo>
                  <a:cubicBezTo>
                    <a:pt x="40431" y="3620"/>
                    <a:pt x="40414" y="3622"/>
                    <a:pt x="40398" y="3622"/>
                  </a:cubicBezTo>
                  <a:cubicBezTo>
                    <a:pt x="40392" y="3622"/>
                    <a:pt x="40386" y="3621"/>
                    <a:pt x="40381" y="3620"/>
                  </a:cubicBezTo>
                  <a:lnTo>
                    <a:pt x="40392" y="3592"/>
                  </a:lnTo>
                  <a:lnTo>
                    <a:pt x="40392" y="3592"/>
                  </a:lnTo>
                  <a:cubicBezTo>
                    <a:pt x="40386" y="3598"/>
                    <a:pt x="40375" y="3615"/>
                    <a:pt x="40369" y="3620"/>
                  </a:cubicBezTo>
                  <a:cubicBezTo>
                    <a:pt x="40352" y="3609"/>
                    <a:pt x="40324" y="3598"/>
                    <a:pt x="40307" y="3581"/>
                  </a:cubicBezTo>
                  <a:cubicBezTo>
                    <a:pt x="40290" y="3592"/>
                    <a:pt x="40273" y="3598"/>
                    <a:pt x="40262" y="3609"/>
                  </a:cubicBezTo>
                  <a:cubicBezTo>
                    <a:pt x="40256" y="3603"/>
                    <a:pt x="40239" y="3586"/>
                    <a:pt x="40233" y="3581"/>
                  </a:cubicBezTo>
                  <a:cubicBezTo>
                    <a:pt x="40233" y="3586"/>
                    <a:pt x="40233" y="3598"/>
                    <a:pt x="40233" y="3603"/>
                  </a:cubicBezTo>
                  <a:cubicBezTo>
                    <a:pt x="40205" y="3598"/>
                    <a:pt x="40165" y="3598"/>
                    <a:pt x="40142" y="3575"/>
                  </a:cubicBezTo>
                  <a:lnTo>
                    <a:pt x="40142" y="3575"/>
                  </a:lnTo>
                  <a:cubicBezTo>
                    <a:pt x="40142" y="3581"/>
                    <a:pt x="40148" y="3586"/>
                    <a:pt x="40148" y="3592"/>
                  </a:cubicBezTo>
                  <a:cubicBezTo>
                    <a:pt x="40097" y="3589"/>
                    <a:pt x="40046" y="3589"/>
                    <a:pt x="39996" y="3589"/>
                  </a:cubicBezTo>
                  <a:cubicBezTo>
                    <a:pt x="39945" y="3589"/>
                    <a:pt x="39896" y="3589"/>
                    <a:pt x="39847" y="3586"/>
                  </a:cubicBezTo>
                  <a:cubicBezTo>
                    <a:pt x="39847" y="3581"/>
                    <a:pt x="39859" y="3575"/>
                    <a:pt x="39864" y="3569"/>
                  </a:cubicBezTo>
                  <a:lnTo>
                    <a:pt x="39864" y="3569"/>
                  </a:lnTo>
                  <a:cubicBezTo>
                    <a:pt x="39847" y="3584"/>
                    <a:pt x="39812" y="3591"/>
                    <a:pt x="39776" y="3591"/>
                  </a:cubicBezTo>
                  <a:cubicBezTo>
                    <a:pt x="39740" y="3591"/>
                    <a:pt x="39703" y="3584"/>
                    <a:pt x="39683" y="3569"/>
                  </a:cubicBezTo>
                  <a:cubicBezTo>
                    <a:pt x="39678" y="3567"/>
                    <a:pt x="39674" y="3566"/>
                    <a:pt x="39670" y="3566"/>
                  </a:cubicBezTo>
                  <a:cubicBezTo>
                    <a:pt x="39653" y="3566"/>
                    <a:pt x="39640" y="3581"/>
                    <a:pt x="39626" y="3581"/>
                  </a:cubicBezTo>
                  <a:cubicBezTo>
                    <a:pt x="39558" y="3581"/>
                    <a:pt x="39507" y="3586"/>
                    <a:pt x="39462" y="3620"/>
                  </a:cubicBezTo>
                  <a:cubicBezTo>
                    <a:pt x="39462" y="3615"/>
                    <a:pt x="39456" y="3598"/>
                    <a:pt x="39456" y="3592"/>
                  </a:cubicBezTo>
                  <a:cubicBezTo>
                    <a:pt x="39450" y="3598"/>
                    <a:pt x="39445" y="3615"/>
                    <a:pt x="39439" y="3620"/>
                  </a:cubicBezTo>
                  <a:cubicBezTo>
                    <a:pt x="39421" y="3616"/>
                    <a:pt x="39404" y="3598"/>
                    <a:pt x="39384" y="3598"/>
                  </a:cubicBezTo>
                  <a:cubicBezTo>
                    <a:pt x="39378" y="3598"/>
                    <a:pt x="39372" y="3600"/>
                    <a:pt x="39365" y="3603"/>
                  </a:cubicBezTo>
                  <a:lnTo>
                    <a:pt x="39246" y="3603"/>
                  </a:lnTo>
                  <a:cubicBezTo>
                    <a:pt x="39286" y="3620"/>
                    <a:pt x="39337" y="3626"/>
                    <a:pt x="39382" y="3632"/>
                  </a:cubicBezTo>
                  <a:cubicBezTo>
                    <a:pt x="39382" y="3626"/>
                    <a:pt x="39388" y="3609"/>
                    <a:pt x="39388" y="3603"/>
                  </a:cubicBezTo>
                  <a:cubicBezTo>
                    <a:pt x="39403" y="3619"/>
                    <a:pt x="39421" y="3629"/>
                    <a:pt x="39442" y="3629"/>
                  </a:cubicBezTo>
                  <a:cubicBezTo>
                    <a:pt x="39453" y="3629"/>
                    <a:pt x="39465" y="3626"/>
                    <a:pt x="39479" y="3620"/>
                  </a:cubicBezTo>
                  <a:lnTo>
                    <a:pt x="39479" y="3620"/>
                  </a:lnTo>
                  <a:lnTo>
                    <a:pt x="39473" y="3643"/>
                  </a:lnTo>
                  <a:cubicBezTo>
                    <a:pt x="39490" y="3620"/>
                    <a:pt x="39518" y="3598"/>
                    <a:pt x="39552" y="3586"/>
                  </a:cubicBezTo>
                  <a:cubicBezTo>
                    <a:pt x="39598" y="3603"/>
                    <a:pt x="39609" y="3637"/>
                    <a:pt x="39620" y="3666"/>
                  </a:cubicBezTo>
                  <a:cubicBezTo>
                    <a:pt x="39666" y="3672"/>
                    <a:pt x="39706" y="3677"/>
                    <a:pt x="39751" y="3677"/>
                  </a:cubicBezTo>
                  <a:cubicBezTo>
                    <a:pt x="39518" y="3689"/>
                    <a:pt x="39280" y="3694"/>
                    <a:pt x="39047" y="3700"/>
                  </a:cubicBezTo>
                  <a:cubicBezTo>
                    <a:pt x="39053" y="3694"/>
                    <a:pt x="39070" y="3683"/>
                    <a:pt x="39076" y="3677"/>
                  </a:cubicBezTo>
                  <a:cubicBezTo>
                    <a:pt x="39070" y="3677"/>
                    <a:pt x="39059" y="3672"/>
                    <a:pt x="39059" y="3672"/>
                  </a:cubicBezTo>
                  <a:cubicBezTo>
                    <a:pt x="39051" y="3691"/>
                    <a:pt x="39036" y="3705"/>
                    <a:pt x="39012" y="3705"/>
                  </a:cubicBezTo>
                  <a:cubicBezTo>
                    <a:pt x="39002" y="3705"/>
                    <a:pt x="38989" y="3702"/>
                    <a:pt x="38975" y="3695"/>
                  </a:cubicBezTo>
                  <a:lnTo>
                    <a:pt x="38975" y="3695"/>
                  </a:lnTo>
                  <a:cubicBezTo>
                    <a:pt x="38973" y="3699"/>
                    <a:pt x="38971" y="3703"/>
                    <a:pt x="38968" y="3706"/>
                  </a:cubicBezTo>
                  <a:cubicBezTo>
                    <a:pt x="38894" y="3711"/>
                    <a:pt x="38826" y="3711"/>
                    <a:pt x="38752" y="3711"/>
                  </a:cubicBezTo>
                  <a:cubicBezTo>
                    <a:pt x="38696" y="3711"/>
                    <a:pt x="38626" y="3729"/>
                    <a:pt x="38565" y="3729"/>
                  </a:cubicBezTo>
                  <a:cubicBezTo>
                    <a:pt x="38534" y="3729"/>
                    <a:pt x="38505" y="3724"/>
                    <a:pt x="38480" y="3711"/>
                  </a:cubicBezTo>
                  <a:cubicBezTo>
                    <a:pt x="38440" y="3706"/>
                    <a:pt x="38395" y="3706"/>
                    <a:pt x="38355" y="3700"/>
                  </a:cubicBezTo>
                  <a:cubicBezTo>
                    <a:pt x="38350" y="3706"/>
                    <a:pt x="38333" y="3711"/>
                    <a:pt x="38327" y="3711"/>
                  </a:cubicBezTo>
                  <a:cubicBezTo>
                    <a:pt x="38319" y="3710"/>
                    <a:pt x="38312" y="3709"/>
                    <a:pt x="38305" y="3709"/>
                  </a:cubicBezTo>
                  <a:cubicBezTo>
                    <a:pt x="38281" y="3709"/>
                    <a:pt x="38263" y="3718"/>
                    <a:pt x="38259" y="3740"/>
                  </a:cubicBezTo>
                  <a:cubicBezTo>
                    <a:pt x="38281" y="3740"/>
                    <a:pt x="38304" y="3734"/>
                    <a:pt x="38327" y="3734"/>
                  </a:cubicBezTo>
                  <a:cubicBezTo>
                    <a:pt x="38293" y="3745"/>
                    <a:pt x="38259" y="3751"/>
                    <a:pt x="38225" y="3757"/>
                  </a:cubicBezTo>
                  <a:cubicBezTo>
                    <a:pt x="38225" y="3745"/>
                    <a:pt x="38230" y="3728"/>
                    <a:pt x="38230" y="3723"/>
                  </a:cubicBezTo>
                  <a:lnTo>
                    <a:pt x="38230" y="3723"/>
                  </a:lnTo>
                  <a:cubicBezTo>
                    <a:pt x="38213" y="3728"/>
                    <a:pt x="38196" y="3734"/>
                    <a:pt x="38174" y="3740"/>
                  </a:cubicBezTo>
                  <a:cubicBezTo>
                    <a:pt x="38174" y="3728"/>
                    <a:pt x="38179" y="3711"/>
                    <a:pt x="38179" y="3694"/>
                  </a:cubicBezTo>
                  <a:cubicBezTo>
                    <a:pt x="38202" y="3694"/>
                    <a:pt x="38225" y="3689"/>
                    <a:pt x="38247" y="3689"/>
                  </a:cubicBezTo>
                  <a:cubicBezTo>
                    <a:pt x="38247" y="3689"/>
                    <a:pt x="38259" y="3689"/>
                    <a:pt x="38264" y="3694"/>
                  </a:cubicBezTo>
                  <a:cubicBezTo>
                    <a:pt x="38321" y="3689"/>
                    <a:pt x="38378" y="3677"/>
                    <a:pt x="38429" y="3660"/>
                  </a:cubicBezTo>
                  <a:cubicBezTo>
                    <a:pt x="38440" y="3666"/>
                    <a:pt x="38463" y="3672"/>
                    <a:pt x="38474" y="3677"/>
                  </a:cubicBezTo>
                  <a:cubicBezTo>
                    <a:pt x="38480" y="3672"/>
                    <a:pt x="38480" y="3654"/>
                    <a:pt x="38486" y="3649"/>
                  </a:cubicBezTo>
                  <a:cubicBezTo>
                    <a:pt x="38458" y="3642"/>
                    <a:pt x="38431" y="3640"/>
                    <a:pt x="38403" y="3640"/>
                  </a:cubicBezTo>
                  <a:cubicBezTo>
                    <a:pt x="38334" y="3640"/>
                    <a:pt x="38265" y="3654"/>
                    <a:pt x="38196" y="3654"/>
                  </a:cubicBezTo>
                  <a:lnTo>
                    <a:pt x="38196" y="3637"/>
                  </a:lnTo>
                  <a:cubicBezTo>
                    <a:pt x="38196" y="3643"/>
                    <a:pt x="38191" y="3654"/>
                    <a:pt x="38185" y="3660"/>
                  </a:cubicBezTo>
                  <a:cubicBezTo>
                    <a:pt x="38140" y="3660"/>
                    <a:pt x="38089" y="3666"/>
                    <a:pt x="38043" y="3677"/>
                  </a:cubicBezTo>
                  <a:cubicBezTo>
                    <a:pt x="38009" y="3677"/>
                    <a:pt x="37969" y="3677"/>
                    <a:pt x="37952" y="3700"/>
                  </a:cubicBezTo>
                  <a:cubicBezTo>
                    <a:pt x="37947" y="3694"/>
                    <a:pt x="37941" y="3683"/>
                    <a:pt x="37935" y="3677"/>
                  </a:cubicBezTo>
                  <a:cubicBezTo>
                    <a:pt x="37935" y="3689"/>
                    <a:pt x="37935" y="3706"/>
                    <a:pt x="37930" y="3711"/>
                  </a:cubicBezTo>
                  <a:cubicBezTo>
                    <a:pt x="37918" y="3706"/>
                    <a:pt x="37890" y="3700"/>
                    <a:pt x="37873" y="3694"/>
                  </a:cubicBezTo>
                  <a:cubicBezTo>
                    <a:pt x="37873" y="3700"/>
                    <a:pt x="37867" y="3706"/>
                    <a:pt x="37867" y="3711"/>
                  </a:cubicBezTo>
                  <a:cubicBezTo>
                    <a:pt x="37892" y="3714"/>
                    <a:pt x="37918" y="3717"/>
                    <a:pt x="37944" y="3717"/>
                  </a:cubicBezTo>
                  <a:cubicBezTo>
                    <a:pt x="37979" y="3717"/>
                    <a:pt x="38012" y="3711"/>
                    <a:pt x="38037" y="3689"/>
                  </a:cubicBezTo>
                  <a:cubicBezTo>
                    <a:pt x="38049" y="3694"/>
                    <a:pt x="38072" y="3700"/>
                    <a:pt x="38083" y="3706"/>
                  </a:cubicBezTo>
                  <a:cubicBezTo>
                    <a:pt x="38111" y="3700"/>
                    <a:pt x="38145" y="3700"/>
                    <a:pt x="38174" y="3694"/>
                  </a:cubicBezTo>
                  <a:lnTo>
                    <a:pt x="38174" y="3694"/>
                  </a:lnTo>
                  <a:cubicBezTo>
                    <a:pt x="38168" y="3706"/>
                    <a:pt x="38162" y="3728"/>
                    <a:pt x="38157" y="3740"/>
                  </a:cubicBezTo>
                  <a:cubicBezTo>
                    <a:pt x="38145" y="3740"/>
                    <a:pt x="38123" y="3734"/>
                    <a:pt x="38111" y="3728"/>
                  </a:cubicBezTo>
                  <a:lnTo>
                    <a:pt x="38111" y="3762"/>
                  </a:lnTo>
                  <a:cubicBezTo>
                    <a:pt x="38106" y="3768"/>
                    <a:pt x="38089" y="3768"/>
                    <a:pt x="38083" y="3774"/>
                  </a:cubicBezTo>
                  <a:cubicBezTo>
                    <a:pt x="38083" y="3762"/>
                    <a:pt x="38083" y="3745"/>
                    <a:pt x="38077" y="3734"/>
                  </a:cubicBezTo>
                  <a:cubicBezTo>
                    <a:pt x="38066" y="3745"/>
                    <a:pt x="38055" y="3757"/>
                    <a:pt x="38043" y="3768"/>
                  </a:cubicBezTo>
                  <a:cubicBezTo>
                    <a:pt x="38032" y="3774"/>
                    <a:pt x="38015" y="3774"/>
                    <a:pt x="37998" y="3779"/>
                  </a:cubicBezTo>
                  <a:cubicBezTo>
                    <a:pt x="38015" y="3768"/>
                    <a:pt x="38037" y="3762"/>
                    <a:pt x="38043" y="3751"/>
                  </a:cubicBezTo>
                  <a:cubicBezTo>
                    <a:pt x="38036" y="3747"/>
                    <a:pt x="38029" y="3746"/>
                    <a:pt x="38023" y="3746"/>
                  </a:cubicBezTo>
                  <a:cubicBezTo>
                    <a:pt x="37992" y="3746"/>
                    <a:pt x="37974" y="3786"/>
                    <a:pt x="37941" y="3791"/>
                  </a:cubicBezTo>
                  <a:cubicBezTo>
                    <a:pt x="37918" y="3791"/>
                    <a:pt x="37873" y="3785"/>
                    <a:pt x="37850" y="3785"/>
                  </a:cubicBezTo>
                  <a:cubicBezTo>
                    <a:pt x="37862" y="3779"/>
                    <a:pt x="37884" y="3762"/>
                    <a:pt x="37890" y="3757"/>
                  </a:cubicBezTo>
                  <a:lnTo>
                    <a:pt x="37890" y="3757"/>
                  </a:lnTo>
                  <a:cubicBezTo>
                    <a:pt x="37867" y="3766"/>
                    <a:pt x="37840" y="3775"/>
                    <a:pt x="37812" y="3775"/>
                  </a:cubicBezTo>
                  <a:cubicBezTo>
                    <a:pt x="37806" y="3775"/>
                    <a:pt x="37800" y="3775"/>
                    <a:pt x="37794" y="3774"/>
                  </a:cubicBezTo>
                  <a:lnTo>
                    <a:pt x="37794" y="3774"/>
                  </a:lnTo>
                  <a:cubicBezTo>
                    <a:pt x="37811" y="3779"/>
                    <a:pt x="37839" y="3785"/>
                    <a:pt x="37856" y="3791"/>
                  </a:cubicBezTo>
                  <a:cubicBezTo>
                    <a:pt x="37841" y="3799"/>
                    <a:pt x="37827" y="3803"/>
                    <a:pt x="37815" y="3803"/>
                  </a:cubicBezTo>
                  <a:cubicBezTo>
                    <a:pt x="37795" y="3803"/>
                    <a:pt x="37777" y="3793"/>
                    <a:pt x="37759" y="3779"/>
                  </a:cubicBezTo>
                  <a:cubicBezTo>
                    <a:pt x="37754" y="3785"/>
                    <a:pt x="37742" y="3802"/>
                    <a:pt x="37737" y="3808"/>
                  </a:cubicBezTo>
                  <a:cubicBezTo>
                    <a:pt x="37680" y="3825"/>
                    <a:pt x="37612" y="3836"/>
                    <a:pt x="37550" y="3847"/>
                  </a:cubicBezTo>
                  <a:cubicBezTo>
                    <a:pt x="37567" y="3836"/>
                    <a:pt x="37578" y="3819"/>
                    <a:pt x="37595" y="3802"/>
                  </a:cubicBezTo>
                  <a:lnTo>
                    <a:pt x="37595" y="3802"/>
                  </a:lnTo>
                  <a:cubicBezTo>
                    <a:pt x="37561" y="3813"/>
                    <a:pt x="37544" y="3830"/>
                    <a:pt x="37533" y="3853"/>
                  </a:cubicBezTo>
                  <a:cubicBezTo>
                    <a:pt x="37521" y="3847"/>
                    <a:pt x="37504" y="3836"/>
                    <a:pt x="37487" y="3825"/>
                  </a:cubicBezTo>
                  <a:lnTo>
                    <a:pt x="37487" y="3825"/>
                  </a:lnTo>
                  <a:cubicBezTo>
                    <a:pt x="37493" y="3836"/>
                    <a:pt x="37498" y="3847"/>
                    <a:pt x="37504" y="3859"/>
                  </a:cubicBezTo>
                  <a:cubicBezTo>
                    <a:pt x="37459" y="3859"/>
                    <a:pt x="37419" y="3876"/>
                    <a:pt x="37379" y="3887"/>
                  </a:cubicBezTo>
                  <a:cubicBezTo>
                    <a:pt x="37379" y="3881"/>
                    <a:pt x="37385" y="3864"/>
                    <a:pt x="37385" y="3859"/>
                  </a:cubicBezTo>
                  <a:cubicBezTo>
                    <a:pt x="37374" y="3859"/>
                    <a:pt x="37351" y="3859"/>
                    <a:pt x="37340" y="3864"/>
                  </a:cubicBezTo>
                  <a:cubicBezTo>
                    <a:pt x="37391" y="3893"/>
                    <a:pt x="37328" y="3904"/>
                    <a:pt x="37294" y="3910"/>
                  </a:cubicBezTo>
                  <a:lnTo>
                    <a:pt x="37289" y="3910"/>
                  </a:lnTo>
                  <a:lnTo>
                    <a:pt x="37283" y="3904"/>
                  </a:lnTo>
                  <a:cubicBezTo>
                    <a:pt x="37283" y="3904"/>
                    <a:pt x="37277" y="3910"/>
                    <a:pt x="37277" y="3915"/>
                  </a:cubicBezTo>
                  <a:cubicBezTo>
                    <a:pt x="37232" y="3927"/>
                    <a:pt x="37192" y="3938"/>
                    <a:pt x="37147" y="3950"/>
                  </a:cubicBezTo>
                  <a:cubicBezTo>
                    <a:pt x="37124" y="3955"/>
                    <a:pt x="37096" y="3967"/>
                    <a:pt x="37073" y="3972"/>
                  </a:cubicBezTo>
                  <a:cubicBezTo>
                    <a:pt x="37067" y="3978"/>
                    <a:pt x="37067" y="3978"/>
                    <a:pt x="37062" y="3978"/>
                  </a:cubicBezTo>
                  <a:cubicBezTo>
                    <a:pt x="37054" y="3980"/>
                    <a:pt x="37046" y="3980"/>
                    <a:pt x="37039" y="3980"/>
                  </a:cubicBezTo>
                  <a:cubicBezTo>
                    <a:pt x="37024" y="3980"/>
                    <a:pt x="37011" y="3978"/>
                    <a:pt x="36999" y="3978"/>
                  </a:cubicBezTo>
                  <a:cubicBezTo>
                    <a:pt x="36988" y="3984"/>
                    <a:pt x="36982" y="3995"/>
                    <a:pt x="36971" y="4006"/>
                  </a:cubicBezTo>
                  <a:cubicBezTo>
                    <a:pt x="36965" y="4001"/>
                    <a:pt x="36954" y="3989"/>
                    <a:pt x="36948" y="3984"/>
                  </a:cubicBezTo>
                  <a:cubicBezTo>
                    <a:pt x="36937" y="3989"/>
                    <a:pt x="36920" y="3995"/>
                    <a:pt x="36903" y="4001"/>
                  </a:cubicBezTo>
                  <a:cubicBezTo>
                    <a:pt x="36903" y="4001"/>
                    <a:pt x="36903" y="4001"/>
                    <a:pt x="36897" y="3995"/>
                  </a:cubicBezTo>
                  <a:cubicBezTo>
                    <a:pt x="36886" y="3995"/>
                    <a:pt x="36869" y="4001"/>
                    <a:pt x="36863" y="4012"/>
                  </a:cubicBezTo>
                  <a:cubicBezTo>
                    <a:pt x="36704" y="4052"/>
                    <a:pt x="36534" y="4069"/>
                    <a:pt x="36375" y="4114"/>
                  </a:cubicBezTo>
                  <a:cubicBezTo>
                    <a:pt x="36352" y="4142"/>
                    <a:pt x="36307" y="4131"/>
                    <a:pt x="36267" y="4137"/>
                  </a:cubicBezTo>
                  <a:cubicBezTo>
                    <a:pt x="36228" y="4154"/>
                    <a:pt x="36182" y="4171"/>
                    <a:pt x="36137" y="4182"/>
                  </a:cubicBezTo>
                  <a:cubicBezTo>
                    <a:pt x="36131" y="4182"/>
                    <a:pt x="36120" y="4193"/>
                    <a:pt x="36120" y="4199"/>
                  </a:cubicBezTo>
                  <a:lnTo>
                    <a:pt x="36046" y="4199"/>
                  </a:lnTo>
                  <a:cubicBezTo>
                    <a:pt x="36029" y="4211"/>
                    <a:pt x="36012" y="4216"/>
                    <a:pt x="35989" y="4222"/>
                  </a:cubicBezTo>
                  <a:cubicBezTo>
                    <a:pt x="35984" y="4222"/>
                    <a:pt x="35972" y="4222"/>
                    <a:pt x="35961" y="4216"/>
                  </a:cubicBezTo>
                  <a:lnTo>
                    <a:pt x="35961" y="4216"/>
                  </a:lnTo>
                  <a:lnTo>
                    <a:pt x="35972" y="4233"/>
                  </a:lnTo>
                  <a:cubicBezTo>
                    <a:pt x="35938" y="4239"/>
                    <a:pt x="35904" y="4245"/>
                    <a:pt x="35870" y="4256"/>
                  </a:cubicBezTo>
                  <a:cubicBezTo>
                    <a:pt x="35870" y="4256"/>
                    <a:pt x="35859" y="4250"/>
                    <a:pt x="35859" y="4245"/>
                  </a:cubicBezTo>
                  <a:cubicBezTo>
                    <a:pt x="35853" y="4250"/>
                    <a:pt x="35847" y="4262"/>
                    <a:pt x="35842" y="4267"/>
                  </a:cubicBezTo>
                  <a:cubicBezTo>
                    <a:pt x="35774" y="4267"/>
                    <a:pt x="35728" y="4313"/>
                    <a:pt x="35660" y="4318"/>
                  </a:cubicBezTo>
                  <a:cubicBezTo>
                    <a:pt x="35592" y="4375"/>
                    <a:pt x="35473" y="4381"/>
                    <a:pt x="35388" y="4420"/>
                  </a:cubicBezTo>
                  <a:cubicBezTo>
                    <a:pt x="35388" y="4426"/>
                    <a:pt x="35388" y="4443"/>
                    <a:pt x="35388" y="4449"/>
                  </a:cubicBezTo>
                  <a:cubicBezTo>
                    <a:pt x="35382" y="4443"/>
                    <a:pt x="35359" y="4437"/>
                    <a:pt x="35354" y="4437"/>
                  </a:cubicBezTo>
                  <a:cubicBezTo>
                    <a:pt x="35246" y="4483"/>
                    <a:pt x="35115" y="4500"/>
                    <a:pt x="35025" y="4557"/>
                  </a:cubicBezTo>
                  <a:cubicBezTo>
                    <a:pt x="35030" y="4562"/>
                    <a:pt x="35036" y="4574"/>
                    <a:pt x="35042" y="4579"/>
                  </a:cubicBezTo>
                  <a:cubicBezTo>
                    <a:pt x="35093" y="4557"/>
                    <a:pt x="35144" y="4534"/>
                    <a:pt x="35189" y="4511"/>
                  </a:cubicBezTo>
                  <a:cubicBezTo>
                    <a:pt x="35195" y="4517"/>
                    <a:pt x="35212" y="4517"/>
                    <a:pt x="35218" y="4517"/>
                  </a:cubicBezTo>
                  <a:cubicBezTo>
                    <a:pt x="35280" y="4477"/>
                    <a:pt x="35376" y="4460"/>
                    <a:pt x="35456" y="4437"/>
                  </a:cubicBezTo>
                  <a:cubicBezTo>
                    <a:pt x="35462" y="4432"/>
                    <a:pt x="35462" y="4420"/>
                    <a:pt x="35462" y="4415"/>
                  </a:cubicBezTo>
                  <a:cubicBezTo>
                    <a:pt x="35484" y="4415"/>
                    <a:pt x="35513" y="4409"/>
                    <a:pt x="35535" y="4409"/>
                  </a:cubicBezTo>
                  <a:cubicBezTo>
                    <a:pt x="35541" y="4403"/>
                    <a:pt x="35552" y="4386"/>
                    <a:pt x="35558" y="4375"/>
                  </a:cubicBezTo>
                  <a:cubicBezTo>
                    <a:pt x="35564" y="4381"/>
                    <a:pt x="35575" y="4392"/>
                    <a:pt x="35581" y="4392"/>
                  </a:cubicBezTo>
                  <a:cubicBezTo>
                    <a:pt x="35586" y="4386"/>
                    <a:pt x="35603" y="4375"/>
                    <a:pt x="35609" y="4369"/>
                  </a:cubicBezTo>
                  <a:cubicBezTo>
                    <a:pt x="35626" y="4381"/>
                    <a:pt x="35637" y="4386"/>
                    <a:pt x="35654" y="4392"/>
                  </a:cubicBezTo>
                  <a:cubicBezTo>
                    <a:pt x="35649" y="4386"/>
                    <a:pt x="35637" y="4375"/>
                    <a:pt x="35637" y="4369"/>
                  </a:cubicBezTo>
                  <a:cubicBezTo>
                    <a:pt x="35779" y="4330"/>
                    <a:pt x="35921" y="4296"/>
                    <a:pt x="36057" y="4250"/>
                  </a:cubicBezTo>
                  <a:cubicBezTo>
                    <a:pt x="36057" y="4267"/>
                    <a:pt x="36063" y="4290"/>
                    <a:pt x="36063" y="4307"/>
                  </a:cubicBezTo>
                  <a:cubicBezTo>
                    <a:pt x="36057" y="4301"/>
                    <a:pt x="36046" y="4290"/>
                    <a:pt x="36040" y="4284"/>
                  </a:cubicBezTo>
                  <a:cubicBezTo>
                    <a:pt x="35972" y="4296"/>
                    <a:pt x="35910" y="4324"/>
                    <a:pt x="35842" y="4347"/>
                  </a:cubicBezTo>
                  <a:cubicBezTo>
                    <a:pt x="35853" y="4352"/>
                    <a:pt x="35864" y="4358"/>
                    <a:pt x="35870" y="4364"/>
                  </a:cubicBezTo>
                  <a:cubicBezTo>
                    <a:pt x="35785" y="4398"/>
                    <a:pt x="35694" y="4432"/>
                    <a:pt x="35598" y="4454"/>
                  </a:cubicBezTo>
                  <a:cubicBezTo>
                    <a:pt x="35603" y="4432"/>
                    <a:pt x="35632" y="4420"/>
                    <a:pt x="35660" y="4415"/>
                  </a:cubicBezTo>
                  <a:lnTo>
                    <a:pt x="35660" y="4409"/>
                  </a:lnTo>
                  <a:cubicBezTo>
                    <a:pt x="35637" y="4415"/>
                    <a:pt x="35615" y="4420"/>
                    <a:pt x="35592" y="4426"/>
                  </a:cubicBezTo>
                  <a:cubicBezTo>
                    <a:pt x="35592" y="4437"/>
                    <a:pt x="35592" y="4454"/>
                    <a:pt x="35592" y="4472"/>
                  </a:cubicBezTo>
                  <a:cubicBezTo>
                    <a:pt x="35564" y="4472"/>
                    <a:pt x="35564" y="4449"/>
                    <a:pt x="35552" y="4437"/>
                  </a:cubicBezTo>
                  <a:cubicBezTo>
                    <a:pt x="35513" y="4454"/>
                    <a:pt x="35473" y="4472"/>
                    <a:pt x="35433" y="4489"/>
                  </a:cubicBezTo>
                  <a:cubicBezTo>
                    <a:pt x="35462" y="4489"/>
                    <a:pt x="35484" y="4489"/>
                    <a:pt x="35513" y="4483"/>
                  </a:cubicBezTo>
                  <a:lnTo>
                    <a:pt x="35513" y="4483"/>
                  </a:lnTo>
                  <a:cubicBezTo>
                    <a:pt x="35468" y="4496"/>
                    <a:pt x="35423" y="4531"/>
                    <a:pt x="35378" y="4531"/>
                  </a:cubicBezTo>
                  <a:cubicBezTo>
                    <a:pt x="35366" y="4531"/>
                    <a:pt x="35354" y="4529"/>
                    <a:pt x="35342" y="4523"/>
                  </a:cubicBezTo>
                  <a:cubicBezTo>
                    <a:pt x="35314" y="4534"/>
                    <a:pt x="35286" y="4545"/>
                    <a:pt x="35257" y="4557"/>
                  </a:cubicBezTo>
                  <a:cubicBezTo>
                    <a:pt x="35274" y="4551"/>
                    <a:pt x="35291" y="4551"/>
                    <a:pt x="35314" y="4545"/>
                  </a:cubicBezTo>
                  <a:lnTo>
                    <a:pt x="35320" y="4551"/>
                  </a:lnTo>
                  <a:cubicBezTo>
                    <a:pt x="35291" y="4562"/>
                    <a:pt x="35269" y="4574"/>
                    <a:pt x="35240" y="4585"/>
                  </a:cubicBezTo>
                  <a:cubicBezTo>
                    <a:pt x="35236" y="4581"/>
                    <a:pt x="35228" y="4573"/>
                    <a:pt x="35225" y="4567"/>
                  </a:cubicBezTo>
                  <a:lnTo>
                    <a:pt x="35225" y="4567"/>
                  </a:lnTo>
                  <a:cubicBezTo>
                    <a:pt x="35232" y="4591"/>
                    <a:pt x="35210" y="4597"/>
                    <a:pt x="35178" y="4602"/>
                  </a:cubicBezTo>
                  <a:cubicBezTo>
                    <a:pt x="35178" y="4596"/>
                    <a:pt x="35178" y="4579"/>
                    <a:pt x="35172" y="4574"/>
                  </a:cubicBezTo>
                  <a:cubicBezTo>
                    <a:pt x="35101" y="4612"/>
                    <a:pt x="35024" y="4640"/>
                    <a:pt x="34948" y="4672"/>
                  </a:cubicBezTo>
                  <a:lnTo>
                    <a:pt x="34948" y="4672"/>
                  </a:lnTo>
                  <a:cubicBezTo>
                    <a:pt x="34960" y="4668"/>
                    <a:pt x="34976" y="4663"/>
                    <a:pt x="34985" y="4659"/>
                  </a:cubicBezTo>
                  <a:lnTo>
                    <a:pt x="35002" y="4676"/>
                  </a:lnTo>
                  <a:cubicBezTo>
                    <a:pt x="34974" y="4687"/>
                    <a:pt x="34945" y="4698"/>
                    <a:pt x="34917" y="4710"/>
                  </a:cubicBezTo>
                  <a:cubicBezTo>
                    <a:pt x="34917" y="4704"/>
                    <a:pt x="34911" y="4693"/>
                    <a:pt x="34911" y="4687"/>
                  </a:cubicBezTo>
                  <a:cubicBezTo>
                    <a:pt x="34809" y="4721"/>
                    <a:pt x="34707" y="4761"/>
                    <a:pt x="34622" y="4812"/>
                  </a:cubicBezTo>
                  <a:cubicBezTo>
                    <a:pt x="34679" y="4795"/>
                    <a:pt x="34724" y="4767"/>
                    <a:pt x="34786" y="4755"/>
                  </a:cubicBezTo>
                  <a:lnTo>
                    <a:pt x="34786" y="4755"/>
                  </a:lnTo>
                  <a:cubicBezTo>
                    <a:pt x="34718" y="4801"/>
                    <a:pt x="34639" y="4829"/>
                    <a:pt x="34554" y="4857"/>
                  </a:cubicBezTo>
                  <a:cubicBezTo>
                    <a:pt x="34548" y="4852"/>
                    <a:pt x="34542" y="4852"/>
                    <a:pt x="34531" y="4852"/>
                  </a:cubicBezTo>
                  <a:cubicBezTo>
                    <a:pt x="34503" y="4852"/>
                    <a:pt x="34474" y="4863"/>
                    <a:pt x="34452" y="4880"/>
                  </a:cubicBezTo>
                  <a:cubicBezTo>
                    <a:pt x="34457" y="4881"/>
                    <a:pt x="34462" y="4882"/>
                    <a:pt x="34468" y="4882"/>
                  </a:cubicBezTo>
                  <a:cubicBezTo>
                    <a:pt x="34491" y="4882"/>
                    <a:pt x="34514" y="4873"/>
                    <a:pt x="34537" y="4869"/>
                  </a:cubicBezTo>
                  <a:lnTo>
                    <a:pt x="34537" y="4869"/>
                  </a:lnTo>
                  <a:cubicBezTo>
                    <a:pt x="34508" y="4891"/>
                    <a:pt x="34474" y="4908"/>
                    <a:pt x="34440" y="4920"/>
                  </a:cubicBezTo>
                  <a:cubicBezTo>
                    <a:pt x="34435" y="4914"/>
                    <a:pt x="34429" y="4903"/>
                    <a:pt x="34423" y="4897"/>
                  </a:cubicBezTo>
                  <a:cubicBezTo>
                    <a:pt x="34401" y="4908"/>
                    <a:pt x="34372" y="4920"/>
                    <a:pt x="34344" y="4931"/>
                  </a:cubicBezTo>
                  <a:lnTo>
                    <a:pt x="34412" y="4931"/>
                  </a:lnTo>
                  <a:cubicBezTo>
                    <a:pt x="34367" y="4954"/>
                    <a:pt x="34327" y="4971"/>
                    <a:pt x="34276" y="4982"/>
                  </a:cubicBezTo>
                  <a:cubicBezTo>
                    <a:pt x="34264" y="4976"/>
                    <a:pt x="34247" y="4965"/>
                    <a:pt x="34230" y="4959"/>
                  </a:cubicBezTo>
                  <a:cubicBezTo>
                    <a:pt x="34219" y="5022"/>
                    <a:pt x="34089" y="5033"/>
                    <a:pt x="34049" y="5090"/>
                  </a:cubicBezTo>
                  <a:cubicBezTo>
                    <a:pt x="34060" y="5084"/>
                    <a:pt x="34077" y="5073"/>
                    <a:pt x="34089" y="5067"/>
                  </a:cubicBezTo>
                  <a:cubicBezTo>
                    <a:pt x="34094" y="5073"/>
                    <a:pt x="34106" y="5079"/>
                    <a:pt x="34111" y="5084"/>
                  </a:cubicBezTo>
                  <a:cubicBezTo>
                    <a:pt x="34094" y="5090"/>
                    <a:pt x="34071" y="5096"/>
                    <a:pt x="34054" y="5101"/>
                  </a:cubicBezTo>
                  <a:cubicBezTo>
                    <a:pt x="34049" y="5107"/>
                    <a:pt x="34043" y="5118"/>
                    <a:pt x="34037" y="5124"/>
                  </a:cubicBezTo>
                  <a:cubicBezTo>
                    <a:pt x="34032" y="5118"/>
                    <a:pt x="34020" y="5101"/>
                    <a:pt x="34015" y="5090"/>
                  </a:cubicBezTo>
                  <a:cubicBezTo>
                    <a:pt x="33981" y="5107"/>
                    <a:pt x="33952" y="5118"/>
                    <a:pt x="33947" y="5147"/>
                  </a:cubicBezTo>
                  <a:lnTo>
                    <a:pt x="33935" y="5147"/>
                  </a:lnTo>
                  <a:cubicBezTo>
                    <a:pt x="33930" y="5158"/>
                    <a:pt x="33930" y="5164"/>
                    <a:pt x="33930" y="5169"/>
                  </a:cubicBezTo>
                  <a:cubicBezTo>
                    <a:pt x="33930" y="5164"/>
                    <a:pt x="33924" y="5158"/>
                    <a:pt x="33924" y="5152"/>
                  </a:cubicBezTo>
                  <a:cubicBezTo>
                    <a:pt x="33901" y="5164"/>
                    <a:pt x="33873" y="5175"/>
                    <a:pt x="33839" y="5181"/>
                  </a:cubicBezTo>
                  <a:cubicBezTo>
                    <a:pt x="33839" y="5186"/>
                    <a:pt x="33833" y="5192"/>
                    <a:pt x="33833" y="5198"/>
                  </a:cubicBezTo>
                  <a:cubicBezTo>
                    <a:pt x="33828" y="5198"/>
                    <a:pt x="33828" y="5203"/>
                    <a:pt x="33822" y="5209"/>
                  </a:cubicBezTo>
                  <a:lnTo>
                    <a:pt x="33810" y="5209"/>
                  </a:lnTo>
                  <a:cubicBezTo>
                    <a:pt x="33822" y="5215"/>
                    <a:pt x="33833" y="5220"/>
                    <a:pt x="33845" y="5220"/>
                  </a:cubicBezTo>
                  <a:lnTo>
                    <a:pt x="33850" y="5220"/>
                  </a:lnTo>
                  <a:cubicBezTo>
                    <a:pt x="33850" y="5220"/>
                    <a:pt x="33850" y="5226"/>
                    <a:pt x="33850" y="5226"/>
                  </a:cubicBezTo>
                  <a:lnTo>
                    <a:pt x="33856" y="5226"/>
                  </a:lnTo>
                  <a:cubicBezTo>
                    <a:pt x="33862" y="5243"/>
                    <a:pt x="33856" y="5249"/>
                    <a:pt x="33828" y="5249"/>
                  </a:cubicBezTo>
                  <a:cubicBezTo>
                    <a:pt x="33822" y="5237"/>
                    <a:pt x="33822" y="5232"/>
                    <a:pt x="33822" y="5232"/>
                  </a:cubicBezTo>
                  <a:lnTo>
                    <a:pt x="33799" y="5232"/>
                  </a:lnTo>
                  <a:cubicBezTo>
                    <a:pt x="33816" y="5249"/>
                    <a:pt x="33828" y="5266"/>
                    <a:pt x="33822" y="5283"/>
                  </a:cubicBezTo>
                  <a:cubicBezTo>
                    <a:pt x="33941" y="5215"/>
                    <a:pt x="34066" y="5152"/>
                    <a:pt x="34191" y="5084"/>
                  </a:cubicBezTo>
                  <a:lnTo>
                    <a:pt x="34179" y="5079"/>
                  </a:lnTo>
                  <a:cubicBezTo>
                    <a:pt x="34253" y="5073"/>
                    <a:pt x="34298" y="5028"/>
                    <a:pt x="34355" y="5005"/>
                  </a:cubicBezTo>
                  <a:lnTo>
                    <a:pt x="34355" y="5005"/>
                  </a:lnTo>
                  <a:cubicBezTo>
                    <a:pt x="34350" y="5033"/>
                    <a:pt x="34304" y="5039"/>
                    <a:pt x="34276" y="5056"/>
                  </a:cubicBezTo>
                  <a:cubicBezTo>
                    <a:pt x="34083" y="5158"/>
                    <a:pt x="33901" y="5260"/>
                    <a:pt x="33714" y="5362"/>
                  </a:cubicBezTo>
                  <a:cubicBezTo>
                    <a:pt x="33720" y="5374"/>
                    <a:pt x="33731" y="5385"/>
                    <a:pt x="33731" y="5391"/>
                  </a:cubicBezTo>
                  <a:cubicBezTo>
                    <a:pt x="33691" y="5391"/>
                    <a:pt x="33652" y="5396"/>
                    <a:pt x="33657" y="5430"/>
                  </a:cubicBezTo>
                  <a:cubicBezTo>
                    <a:pt x="33674" y="5425"/>
                    <a:pt x="33697" y="5413"/>
                    <a:pt x="33714" y="5408"/>
                  </a:cubicBezTo>
                  <a:lnTo>
                    <a:pt x="33714" y="5408"/>
                  </a:lnTo>
                  <a:cubicBezTo>
                    <a:pt x="33686" y="5425"/>
                    <a:pt x="33674" y="5447"/>
                    <a:pt x="33669" y="5470"/>
                  </a:cubicBezTo>
                  <a:cubicBezTo>
                    <a:pt x="33669" y="5459"/>
                    <a:pt x="33663" y="5442"/>
                    <a:pt x="33663" y="5430"/>
                  </a:cubicBezTo>
                  <a:cubicBezTo>
                    <a:pt x="33646" y="5442"/>
                    <a:pt x="33612" y="5459"/>
                    <a:pt x="33601" y="5470"/>
                  </a:cubicBezTo>
                  <a:cubicBezTo>
                    <a:pt x="33595" y="5476"/>
                    <a:pt x="33595" y="5476"/>
                    <a:pt x="33595" y="5481"/>
                  </a:cubicBezTo>
                  <a:cubicBezTo>
                    <a:pt x="33601" y="5481"/>
                    <a:pt x="33612" y="5476"/>
                    <a:pt x="33623" y="5476"/>
                  </a:cubicBezTo>
                  <a:cubicBezTo>
                    <a:pt x="33612" y="5481"/>
                    <a:pt x="33606" y="5487"/>
                    <a:pt x="33595" y="5493"/>
                  </a:cubicBezTo>
                  <a:cubicBezTo>
                    <a:pt x="33601" y="5515"/>
                    <a:pt x="33618" y="5544"/>
                    <a:pt x="33572" y="5550"/>
                  </a:cubicBezTo>
                  <a:cubicBezTo>
                    <a:pt x="33567" y="5538"/>
                    <a:pt x="33572" y="5521"/>
                    <a:pt x="33572" y="5510"/>
                  </a:cubicBezTo>
                  <a:lnTo>
                    <a:pt x="33572" y="5510"/>
                  </a:lnTo>
                  <a:cubicBezTo>
                    <a:pt x="33567" y="5515"/>
                    <a:pt x="33561" y="5527"/>
                    <a:pt x="33549" y="5538"/>
                  </a:cubicBezTo>
                  <a:cubicBezTo>
                    <a:pt x="33555" y="5550"/>
                    <a:pt x="33567" y="5567"/>
                    <a:pt x="33567" y="5578"/>
                  </a:cubicBezTo>
                  <a:cubicBezTo>
                    <a:pt x="33555" y="5572"/>
                    <a:pt x="33538" y="5561"/>
                    <a:pt x="33527" y="5555"/>
                  </a:cubicBezTo>
                  <a:cubicBezTo>
                    <a:pt x="33521" y="5561"/>
                    <a:pt x="33515" y="5567"/>
                    <a:pt x="33515" y="5572"/>
                  </a:cubicBezTo>
                  <a:cubicBezTo>
                    <a:pt x="33527" y="5584"/>
                    <a:pt x="33538" y="5589"/>
                    <a:pt x="33555" y="5595"/>
                  </a:cubicBezTo>
                  <a:cubicBezTo>
                    <a:pt x="33544" y="5601"/>
                    <a:pt x="33521" y="5606"/>
                    <a:pt x="33510" y="5612"/>
                  </a:cubicBezTo>
                  <a:cubicBezTo>
                    <a:pt x="33521" y="5623"/>
                    <a:pt x="33538" y="5640"/>
                    <a:pt x="33549" y="5652"/>
                  </a:cubicBezTo>
                  <a:cubicBezTo>
                    <a:pt x="33567" y="5635"/>
                    <a:pt x="33584" y="5618"/>
                    <a:pt x="33601" y="5601"/>
                  </a:cubicBezTo>
                  <a:cubicBezTo>
                    <a:pt x="33612" y="5595"/>
                    <a:pt x="33635" y="5589"/>
                    <a:pt x="33646" y="5589"/>
                  </a:cubicBezTo>
                  <a:cubicBezTo>
                    <a:pt x="33635" y="5544"/>
                    <a:pt x="33691" y="5515"/>
                    <a:pt x="33737" y="5493"/>
                  </a:cubicBezTo>
                  <a:cubicBezTo>
                    <a:pt x="33737" y="5493"/>
                    <a:pt x="33742" y="5498"/>
                    <a:pt x="33748" y="5504"/>
                  </a:cubicBezTo>
                  <a:cubicBezTo>
                    <a:pt x="33731" y="5510"/>
                    <a:pt x="33708" y="5515"/>
                    <a:pt x="33691" y="5521"/>
                  </a:cubicBezTo>
                  <a:cubicBezTo>
                    <a:pt x="33703" y="5527"/>
                    <a:pt x="33720" y="5538"/>
                    <a:pt x="33725" y="5544"/>
                  </a:cubicBezTo>
                  <a:cubicBezTo>
                    <a:pt x="33720" y="5544"/>
                    <a:pt x="33697" y="5538"/>
                    <a:pt x="33691" y="5538"/>
                  </a:cubicBezTo>
                  <a:cubicBezTo>
                    <a:pt x="33708" y="5561"/>
                    <a:pt x="33686" y="5584"/>
                    <a:pt x="33652" y="5601"/>
                  </a:cubicBezTo>
                  <a:cubicBezTo>
                    <a:pt x="33640" y="5629"/>
                    <a:pt x="33612" y="5657"/>
                    <a:pt x="33578" y="5680"/>
                  </a:cubicBezTo>
                  <a:cubicBezTo>
                    <a:pt x="33584" y="5686"/>
                    <a:pt x="33595" y="5697"/>
                    <a:pt x="33595" y="5703"/>
                  </a:cubicBezTo>
                  <a:lnTo>
                    <a:pt x="33578" y="5691"/>
                  </a:lnTo>
                  <a:cubicBezTo>
                    <a:pt x="33515" y="5737"/>
                    <a:pt x="33481" y="5805"/>
                    <a:pt x="33396" y="5839"/>
                  </a:cubicBezTo>
                  <a:cubicBezTo>
                    <a:pt x="33391" y="5833"/>
                    <a:pt x="33374" y="5816"/>
                    <a:pt x="33368" y="5811"/>
                  </a:cubicBezTo>
                  <a:cubicBezTo>
                    <a:pt x="33379" y="5811"/>
                    <a:pt x="33402" y="5805"/>
                    <a:pt x="33419" y="5799"/>
                  </a:cubicBezTo>
                  <a:cubicBezTo>
                    <a:pt x="33436" y="5765"/>
                    <a:pt x="33459" y="5731"/>
                    <a:pt x="33493" y="5697"/>
                  </a:cubicBezTo>
                  <a:lnTo>
                    <a:pt x="33510" y="5697"/>
                  </a:lnTo>
                  <a:cubicBezTo>
                    <a:pt x="33521" y="5680"/>
                    <a:pt x="33532" y="5669"/>
                    <a:pt x="33544" y="5657"/>
                  </a:cubicBezTo>
                  <a:cubicBezTo>
                    <a:pt x="33532" y="5646"/>
                    <a:pt x="33515" y="5635"/>
                    <a:pt x="33498" y="5623"/>
                  </a:cubicBezTo>
                  <a:cubicBezTo>
                    <a:pt x="33493" y="5635"/>
                    <a:pt x="33487" y="5652"/>
                    <a:pt x="33481" y="5663"/>
                  </a:cubicBezTo>
                  <a:lnTo>
                    <a:pt x="33447" y="5635"/>
                  </a:lnTo>
                  <a:cubicBezTo>
                    <a:pt x="33430" y="5657"/>
                    <a:pt x="33413" y="5680"/>
                    <a:pt x="33402" y="5703"/>
                  </a:cubicBezTo>
                  <a:cubicBezTo>
                    <a:pt x="33413" y="5691"/>
                    <a:pt x="33430" y="5674"/>
                    <a:pt x="33447" y="5663"/>
                  </a:cubicBezTo>
                  <a:lnTo>
                    <a:pt x="33447" y="5663"/>
                  </a:lnTo>
                  <a:cubicBezTo>
                    <a:pt x="33470" y="5686"/>
                    <a:pt x="33459" y="5703"/>
                    <a:pt x="33425" y="5714"/>
                  </a:cubicBezTo>
                  <a:cubicBezTo>
                    <a:pt x="33425" y="5720"/>
                    <a:pt x="33419" y="5731"/>
                    <a:pt x="33419" y="5737"/>
                  </a:cubicBezTo>
                  <a:cubicBezTo>
                    <a:pt x="33385" y="5754"/>
                    <a:pt x="33357" y="5776"/>
                    <a:pt x="33328" y="5794"/>
                  </a:cubicBezTo>
                  <a:cubicBezTo>
                    <a:pt x="33232" y="5799"/>
                    <a:pt x="33203" y="5884"/>
                    <a:pt x="33141" y="5924"/>
                  </a:cubicBezTo>
                  <a:cubicBezTo>
                    <a:pt x="33096" y="5964"/>
                    <a:pt x="33050" y="5998"/>
                    <a:pt x="33005" y="6032"/>
                  </a:cubicBezTo>
                  <a:cubicBezTo>
                    <a:pt x="33010" y="6043"/>
                    <a:pt x="33016" y="6049"/>
                    <a:pt x="33028" y="6060"/>
                  </a:cubicBezTo>
                  <a:cubicBezTo>
                    <a:pt x="33016" y="6066"/>
                    <a:pt x="33005" y="6077"/>
                    <a:pt x="32999" y="6083"/>
                  </a:cubicBezTo>
                  <a:cubicBezTo>
                    <a:pt x="32999" y="6072"/>
                    <a:pt x="33005" y="6054"/>
                    <a:pt x="33010" y="6043"/>
                  </a:cubicBezTo>
                  <a:lnTo>
                    <a:pt x="33010" y="6043"/>
                  </a:lnTo>
                  <a:cubicBezTo>
                    <a:pt x="32959" y="6054"/>
                    <a:pt x="32954" y="6077"/>
                    <a:pt x="32982" y="6100"/>
                  </a:cubicBezTo>
                  <a:cubicBezTo>
                    <a:pt x="32976" y="6100"/>
                    <a:pt x="32971" y="6106"/>
                    <a:pt x="32965" y="6111"/>
                  </a:cubicBezTo>
                  <a:cubicBezTo>
                    <a:pt x="32965" y="6100"/>
                    <a:pt x="32959" y="6089"/>
                    <a:pt x="32959" y="6077"/>
                  </a:cubicBezTo>
                  <a:cubicBezTo>
                    <a:pt x="32801" y="6196"/>
                    <a:pt x="32653" y="6315"/>
                    <a:pt x="32506" y="6440"/>
                  </a:cubicBezTo>
                  <a:cubicBezTo>
                    <a:pt x="32540" y="6418"/>
                    <a:pt x="32574" y="6401"/>
                    <a:pt x="32608" y="6384"/>
                  </a:cubicBezTo>
                  <a:cubicBezTo>
                    <a:pt x="32640" y="6396"/>
                    <a:pt x="32672" y="6408"/>
                    <a:pt x="32704" y="6408"/>
                  </a:cubicBezTo>
                  <a:cubicBezTo>
                    <a:pt x="32717" y="6408"/>
                    <a:pt x="32731" y="6406"/>
                    <a:pt x="32744" y="6401"/>
                  </a:cubicBezTo>
                  <a:cubicBezTo>
                    <a:pt x="32749" y="6378"/>
                    <a:pt x="32749" y="6350"/>
                    <a:pt x="32738" y="6327"/>
                  </a:cubicBezTo>
                  <a:lnTo>
                    <a:pt x="32738" y="6327"/>
                  </a:lnTo>
                  <a:lnTo>
                    <a:pt x="32755" y="6344"/>
                  </a:lnTo>
                  <a:cubicBezTo>
                    <a:pt x="32764" y="6323"/>
                    <a:pt x="32781" y="6311"/>
                    <a:pt x="32806" y="6311"/>
                  </a:cubicBezTo>
                  <a:cubicBezTo>
                    <a:pt x="32815" y="6311"/>
                    <a:pt x="32824" y="6313"/>
                    <a:pt x="32835" y="6315"/>
                  </a:cubicBezTo>
                  <a:cubicBezTo>
                    <a:pt x="32829" y="6304"/>
                    <a:pt x="32818" y="6298"/>
                    <a:pt x="32812" y="6287"/>
                  </a:cubicBezTo>
                  <a:cubicBezTo>
                    <a:pt x="32846" y="6270"/>
                    <a:pt x="32886" y="6253"/>
                    <a:pt x="32931" y="6242"/>
                  </a:cubicBezTo>
                  <a:lnTo>
                    <a:pt x="32931" y="6242"/>
                  </a:lnTo>
                  <a:cubicBezTo>
                    <a:pt x="32903" y="6259"/>
                    <a:pt x="32874" y="6281"/>
                    <a:pt x="32846" y="6298"/>
                  </a:cubicBezTo>
                  <a:cubicBezTo>
                    <a:pt x="32850" y="6319"/>
                    <a:pt x="32828" y="6322"/>
                    <a:pt x="32807" y="6322"/>
                  </a:cubicBezTo>
                  <a:cubicBezTo>
                    <a:pt x="32798" y="6322"/>
                    <a:pt x="32790" y="6321"/>
                    <a:pt x="32784" y="6321"/>
                  </a:cubicBezTo>
                  <a:cubicBezTo>
                    <a:pt x="32789" y="6333"/>
                    <a:pt x="32801" y="6344"/>
                    <a:pt x="32806" y="6355"/>
                  </a:cubicBezTo>
                  <a:lnTo>
                    <a:pt x="32767" y="6333"/>
                  </a:lnTo>
                  <a:lnTo>
                    <a:pt x="32767" y="6333"/>
                  </a:lnTo>
                  <a:cubicBezTo>
                    <a:pt x="32772" y="6378"/>
                    <a:pt x="32749" y="6412"/>
                    <a:pt x="32698" y="6440"/>
                  </a:cubicBezTo>
                  <a:cubicBezTo>
                    <a:pt x="32693" y="6452"/>
                    <a:pt x="32704" y="6474"/>
                    <a:pt x="32676" y="6480"/>
                  </a:cubicBezTo>
                  <a:cubicBezTo>
                    <a:pt x="32619" y="6480"/>
                    <a:pt x="32545" y="6531"/>
                    <a:pt x="32557" y="6571"/>
                  </a:cubicBezTo>
                  <a:cubicBezTo>
                    <a:pt x="32551" y="6565"/>
                    <a:pt x="32551" y="6554"/>
                    <a:pt x="32545" y="6548"/>
                  </a:cubicBezTo>
                  <a:cubicBezTo>
                    <a:pt x="32477" y="6594"/>
                    <a:pt x="32415" y="6650"/>
                    <a:pt x="32341" y="6690"/>
                  </a:cubicBezTo>
                  <a:cubicBezTo>
                    <a:pt x="32346" y="6695"/>
                    <a:pt x="32355" y="6700"/>
                    <a:pt x="32361" y="6701"/>
                  </a:cubicBezTo>
                  <a:lnTo>
                    <a:pt x="32361" y="6701"/>
                  </a:lnTo>
                  <a:cubicBezTo>
                    <a:pt x="32358" y="6701"/>
                    <a:pt x="32354" y="6700"/>
                    <a:pt x="32351" y="6700"/>
                  </a:cubicBezTo>
                  <a:cubicBezTo>
                    <a:pt x="32319" y="6700"/>
                    <a:pt x="32298" y="6720"/>
                    <a:pt x="32273" y="6730"/>
                  </a:cubicBezTo>
                  <a:cubicBezTo>
                    <a:pt x="32279" y="6735"/>
                    <a:pt x="32290" y="6741"/>
                    <a:pt x="32296" y="6741"/>
                  </a:cubicBezTo>
                  <a:cubicBezTo>
                    <a:pt x="32284" y="6741"/>
                    <a:pt x="32262" y="6741"/>
                    <a:pt x="32245" y="6735"/>
                  </a:cubicBezTo>
                  <a:cubicBezTo>
                    <a:pt x="32245" y="6752"/>
                    <a:pt x="32245" y="6764"/>
                    <a:pt x="32245" y="6775"/>
                  </a:cubicBezTo>
                  <a:cubicBezTo>
                    <a:pt x="32216" y="6775"/>
                    <a:pt x="32182" y="6781"/>
                    <a:pt x="32159" y="6781"/>
                  </a:cubicBezTo>
                  <a:cubicBezTo>
                    <a:pt x="32165" y="6792"/>
                    <a:pt x="32171" y="6803"/>
                    <a:pt x="32176" y="6809"/>
                  </a:cubicBezTo>
                  <a:lnTo>
                    <a:pt x="32154" y="6786"/>
                  </a:lnTo>
                  <a:cubicBezTo>
                    <a:pt x="32120" y="6798"/>
                    <a:pt x="32103" y="6837"/>
                    <a:pt x="32057" y="6837"/>
                  </a:cubicBezTo>
                  <a:cubicBezTo>
                    <a:pt x="32040" y="6843"/>
                    <a:pt x="32023" y="6849"/>
                    <a:pt x="32012" y="6855"/>
                  </a:cubicBezTo>
                  <a:cubicBezTo>
                    <a:pt x="32012" y="6883"/>
                    <a:pt x="31989" y="6906"/>
                    <a:pt x="31955" y="6923"/>
                  </a:cubicBezTo>
                  <a:cubicBezTo>
                    <a:pt x="31955" y="6928"/>
                    <a:pt x="31955" y="6928"/>
                    <a:pt x="31955" y="6934"/>
                  </a:cubicBezTo>
                  <a:cubicBezTo>
                    <a:pt x="31949" y="6934"/>
                    <a:pt x="31949" y="6934"/>
                    <a:pt x="31949" y="6940"/>
                  </a:cubicBezTo>
                  <a:lnTo>
                    <a:pt x="31944" y="6940"/>
                  </a:lnTo>
                  <a:cubicBezTo>
                    <a:pt x="31944" y="6940"/>
                    <a:pt x="31944" y="6940"/>
                    <a:pt x="31944" y="6945"/>
                  </a:cubicBezTo>
                  <a:cubicBezTo>
                    <a:pt x="31938" y="6951"/>
                    <a:pt x="31927" y="6957"/>
                    <a:pt x="31921" y="6968"/>
                  </a:cubicBezTo>
                  <a:cubicBezTo>
                    <a:pt x="31910" y="6962"/>
                    <a:pt x="31898" y="6962"/>
                    <a:pt x="31887" y="6962"/>
                  </a:cubicBezTo>
                  <a:cubicBezTo>
                    <a:pt x="31893" y="6962"/>
                    <a:pt x="31893" y="6957"/>
                    <a:pt x="31893" y="6957"/>
                  </a:cubicBezTo>
                  <a:cubicBezTo>
                    <a:pt x="31904" y="6951"/>
                    <a:pt x="31915" y="6945"/>
                    <a:pt x="31921" y="6945"/>
                  </a:cubicBezTo>
                  <a:lnTo>
                    <a:pt x="31927" y="6928"/>
                  </a:lnTo>
                  <a:cubicBezTo>
                    <a:pt x="31932" y="6923"/>
                    <a:pt x="31932" y="6923"/>
                    <a:pt x="31938" y="6923"/>
                  </a:cubicBezTo>
                  <a:cubicBezTo>
                    <a:pt x="31932" y="6911"/>
                    <a:pt x="31915" y="6894"/>
                    <a:pt x="31910" y="6889"/>
                  </a:cubicBezTo>
                  <a:cubicBezTo>
                    <a:pt x="31927" y="6877"/>
                    <a:pt x="31938" y="6872"/>
                    <a:pt x="31955" y="6866"/>
                  </a:cubicBezTo>
                  <a:cubicBezTo>
                    <a:pt x="31972" y="6837"/>
                    <a:pt x="31995" y="6815"/>
                    <a:pt x="32023" y="6792"/>
                  </a:cubicBezTo>
                  <a:lnTo>
                    <a:pt x="32023" y="6792"/>
                  </a:lnTo>
                  <a:cubicBezTo>
                    <a:pt x="32018" y="6798"/>
                    <a:pt x="32018" y="6803"/>
                    <a:pt x="32018" y="6809"/>
                  </a:cubicBezTo>
                  <a:cubicBezTo>
                    <a:pt x="32001" y="6815"/>
                    <a:pt x="31989" y="6832"/>
                    <a:pt x="31989" y="6849"/>
                  </a:cubicBezTo>
                  <a:cubicBezTo>
                    <a:pt x="32029" y="6826"/>
                    <a:pt x="32069" y="6803"/>
                    <a:pt x="32103" y="6781"/>
                  </a:cubicBezTo>
                  <a:lnTo>
                    <a:pt x="32131" y="6781"/>
                  </a:lnTo>
                  <a:cubicBezTo>
                    <a:pt x="32199" y="6701"/>
                    <a:pt x="32335" y="6650"/>
                    <a:pt x="32409" y="6576"/>
                  </a:cubicBezTo>
                  <a:cubicBezTo>
                    <a:pt x="32405" y="6567"/>
                    <a:pt x="32398" y="6564"/>
                    <a:pt x="32389" y="6564"/>
                  </a:cubicBezTo>
                  <a:cubicBezTo>
                    <a:pt x="32360" y="6564"/>
                    <a:pt x="32314" y="6604"/>
                    <a:pt x="32318" y="6622"/>
                  </a:cubicBezTo>
                  <a:cubicBezTo>
                    <a:pt x="32313" y="6622"/>
                    <a:pt x="32296" y="6616"/>
                    <a:pt x="32290" y="6616"/>
                  </a:cubicBezTo>
                  <a:cubicBezTo>
                    <a:pt x="32273" y="6633"/>
                    <a:pt x="32262" y="6645"/>
                    <a:pt x="32245" y="6662"/>
                  </a:cubicBezTo>
                  <a:cubicBezTo>
                    <a:pt x="32228" y="6670"/>
                    <a:pt x="32210" y="6678"/>
                    <a:pt x="32190" y="6678"/>
                  </a:cubicBezTo>
                  <a:cubicBezTo>
                    <a:pt x="32182" y="6678"/>
                    <a:pt x="32173" y="6676"/>
                    <a:pt x="32165" y="6673"/>
                  </a:cubicBezTo>
                  <a:cubicBezTo>
                    <a:pt x="32182" y="6662"/>
                    <a:pt x="32205" y="6650"/>
                    <a:pt x="32222" y="6633"/>
                  </a:cubicBezTo>
                  <a:lnTo>
                    <a:pt x="32222" y="6633"/>
                  </a:lnTo>
                  <a:cubicBezTo>
                    <a:pt x="32154" y="6667"/>
                    <a:pt x="32080" y="6707"/>
                    <a:pt x="32018" y="6747"/>
                  </a:cubicBezTo>
                  <a:cubicBezTo>
                    <a:pt x="32006" y="6758"/>
                    <a:pt x="31995" y="6775"/>
                    <a:pt x="31984" y="6786"/>
                  </a:cubicBezTo>
                  <a:cubicBezTo>
                    <a:pt x="31989" y="6786"/>
                    <a:pt x="31995" y="6786"/>
                    <a:pt x="32001" y="6781"/>
                  </a:cubicBezTo>
                  <a:lnTo>
                    <a:pt x="32001" y="6781"/>
                  </a:lnTo>
                  <a:cubicBezTo>
                    <a:pt x="31989" y="6815"/>
                    <a:pt x="31938" y="6837"/>
                    <a:pt x="31927" y="6872"/>
                  </a:cubicBezTo>
                  <a:cubicBezTo>
                    <a:pt x="31927" y="6860"/>
                    <a:pt x="31932" y="6843"/>
                    <a:pt x="31932" y="6837"/>
                  </a:cubicBezTo>
                  <a:cubicBezTo>
                    <a:pt x="31927" y="6837"/>
                    <a:pt x="31927" y="6843"/>
                    <a:pt x="31921" y="6849"/>
                  </a:cubicBezTo>
                  <a:lnTo>
                    <a:pt x="31915" y="6849"/>
                  </a:lnTo>
                  <a:cubicBezTo>
                    <a:pt x="31887" y="6866"/>
                    <a:pt x="31859" y="6877"/>
                    <a:pt x="31825" y="6889"/>
                  </a:cubicBezTo>
                  <a:cubicBezTo>
                    <a:pt x="31819" y="6894"/>
                    <a:pt x="31819" y="6894"/>
                    <a:pt x="31813" y="6900"/>
                  </a:cubicBezTo>
                  <a:cubicBezTo>
                    <a:pt x="31808" y="6906"/>
                    <a:pt x="31808" y="6911"/>
                    <a:pt x="31802" y="6911"/>
                  </a:cubicBezTo>
                  <a:cubicBezTo>
                    <a:pt x="31802" y="6911"/>
                    <a:pt x="31802" y="6911"/>
                    <a:pt x="31802" y="6917"/>
                  </a:cubicBezTo>
                  <a:cubicBezTo>
                    <a:pt x="31796" y="6917"/>
                    <a:pt x="31796" y="6923"/>
                    <a:pt x="31791" y="6928"/>
                  </a:cubicBezTo>
                  <a:cubicBezTo>
                    <a:pt x="31785" y="6940"/>
                    <a:pt x="31779" y="6951"/>
                    <a:pt x="31774" y="6962"/>
                  </a:cubicBezTo>
                  <a:cubicBezTo>
                    <a:pt x="31768" y="6957"/>
                    <a:pt x="31751" y="6951"/>
                    <a:pt x="31745" y="6940"/>
                  </a:cubicBezTo>
                  <a:cubicBezTo>
                    <a:pt x="31740" y="6951"/>
                    <a:pt x="31728" y="6962"/>
                    <a:pt x="31723" y="6968"/>
                  </a:cubicBezTo>
                  <a:cubicBezTo>
                    <a:pt x="31728" y="6967"/>
                    <a:pt x="31733" y="6967"/>
                    <a:pt x="31737" y="6967"/>
                  </a:cubicBezTo>
                  <a:cubicBezTo>
                    <a:pt x="31764" y="6967"/>
                    <a:pt x="31767" y="6982"/>
                    <a:pt x="31762" y="6996"/>
                  </a:cubicBezTo>
                  <a:lnTo>
                    <a:pt x="31740" y="6996"/>
                  </a:lnTo>
                  <a:cubicBezTo>
                    <a:pt x="31745" y="7002"/>
                    <a:pt x="31745" y="7008"/>
                    <a:pt x="31751" y="7013"/>
                  </a:cubicBezTo>
                  <a:cubicBezTo>
                    <a:pt x="31745" y="7013"/>
                    <a:pt x="31745" y="7019"/>
                    <a:pt x="31740" y="7025"/>
                  </a:cubicBezTo>
                  <a:cubicBezTo>
                    <a:pt x="31740" y="7030"/>
                    <a:pt x="31734" y="7036"/>
                    <a:pt x="31728" y="7047"/>
                  </a:cubicBezTo>
                  <a:lnTo>
                    <a:pt x="31700" y="7047"/>
                  </a:lnTo>
                  <a:cubicBezTo>
                    <a:pt x="31660" y="7104"/>
                    <a:pt x="31603" y="7155"/>
                    <a:pt x="31581" y="7218"/>
                  </a:cubicBezTo>
                  <a:cubicBezTo>
                    <a:pt x="31558" y="7229"/>
                    <a:pt x="31530" y="7240"/>
                    <a:pt x="31501" y="7252"/>
                  </a:cubicBezTo>
                  <a:cubicBezTo>
                    <a:pt x="31501" y="7206"/>
                    <a:pt x="31541" y="7178"/>
                    <a:pt x="31581" y="7155"/>
                  </a:cubicBezTo>
                  <a:cubicBezTo>
                    <a:pt x="31581" y="7150"/>
                    <a:pt x="31575" y="7138"/>
                    <a:pt x="31575" y="7133"/>
                  </a:cubicBezTo>
                  <a:cubicBezTo>
                    <a:pt x="31643" y="7093"/>
                    <a:pt x="31649" y="7036"/>
                    <a:pt x="31711" y="6996"/>
                  </a:cubicBezTo>
                  <a:cubicBezTo>
                    <a:pt x="31717" y="6979"/>
                    <a:pt x="31717" y="6962"/>
                    <a:pt x="31717" y="6945"/>
                  </a:cubicBezTo>
                  <a:cubicBezTo>
                    <a:pt x="31711" y="6945"/>
                    <a:pt x="31711" y="6945"/>
                    <a:pt x="31706" y="6951"/>
                  </a:cubicBezTo>
                  <a:lnTo>
                    <a:pt x="31700" y="6951"/>
                  </a:lnTo>
                  <a:cubicBezTo>
                    <a:pt x="31688" y="6979"/>
                    <a:pt x="31660" y="6991"/>
                    <a:pt x="31632" y="7008"/>
                  </a:cubicBezTo>
                  <a:cubicBezTo>
                    <a:pt x="31626" y="6996"/>
                    <a:pt x="31615" y="6979"/>
                    <a:pt x="31603" y="6974"/>
                  </a:cubicBezTo>
                  <a:cubicBezTo>
                    <a:pt x="31598" y="6979"/>
                    <a:pt x="31592" y="6991"/>
                    <a:pt x="31586" y="6996"/>
                  </a:cubicBezTo>
                  <a:cubicBezTo>
                    <a:pt x="31575" y="7002"/>
                    <a:pt x="31547" y="7008"/>
                    <a:pt x="31530" y="7013"/>
                  </a:cubicBezTo>
                  <a:lnTo>
                    <a:pt x="31552" y="7025"/>
                  </a:lnTo>
                  <a:cubicBezTo>
                    <a:pt x="31564" y="7025"/>
                    <a:pt x="31586" y="7013"/>
                    <a:pt x="31592" y="7008"/>
                  </a:cubicBezTo>
                  <a:lnTo>
                    <a:pt x="31592" y="7008"/>
                  </a:lnTo>
                  <a:cubicBezTo>
                    <a:pt x="31552" y="7059"/>
                    <a:pt x="31422" y="7076"/>
                    <a:pt x="31410" y="7138"/>
                  </a:cubicBezTo>
                  <a:cubicBezTo>
                    <a:pt x="31393" y="7133"/>
                    <a:pt x="31376" y="7121"/>
                    <a:pt x="31365" y="7115"/>
                  </a:cubicBezTo>
                  <a:cubicBezTo>
                    <a:pt x="31320" y="7127"/>
                    <a:pt x="31274" y="7144"/>
                    <a:pt x="31229" y="7167"/>
                  </a:cubicBezTo>
                  <a:lnTo>
                    <a:pt x="31297" y="7167"/>
                  </a:lnTo>
                  <a:cubicBezTo>
                    <a:pt x="31269" y="7178"/>
                    <a:pt x="31246" y="7189"/>
                    <a:pt x="31218" y="7201"/>
                  </a:cubicBezTo>
                  <a:cubicBezTo>
                    <a:pt x="31212" y="7195"/>
                    <a:pt x="31206" y="7184"/>
                    <a:pt x="31206" y="7178"/>
                  </a:cubicBezTo>
                  <a:cubicBezTo>
                    <a:pt x="31166" y="7189"/>
                    <a:pt x="31132" y="7206"/>
                    <a:pt x="31110" y="7223"/>
                  </a:cubicBezTo>
                  <a:cubicBezTo>
                    <a:pt x="31126" y="7219"/>
                    <a:pt x="31145" y="7215"/>
                    <a:pt x="31164" y="7215"/>
                  </a:cubicBezTo>
                  <a:cubicBezTo>
                    <a:pt x="31173" y="7215"/>
                    <a:pt x="31181" y="7216"/>
                    <a:pt x="31189" y="7218"/>
                  </a:cubicBezTo>
                  <a:cubicBezTo>
                    <a:pt x="31171" y="7232"/>
                    <a:pt x="31148" y="7242"/>
                    <a:pt x="31125" y="7242"/>
                  </a:cubicBezTo>
                  <a:cubicBezTo>
                    <a:pt x="31120" y="7242"/>
                    <a:pt x="31115" y="7241"/>
                    <a:pt x="31110" y="7240"/>
                  </a:cubicBezTo>
                  <a:lnTo>
                    <a:pt x="31087" y="7240"/>
                  </a:lnTo>
                  <a:cubicBezTo>
                    <a:pt x="31002" y="7269"/>
                    <a:pt x="30923" y="7297"/>
                    <a:pt x="30854" y="7337"/>
                  </a:cubicBezTo>
                  <a:cubicBezTo>
                    <a:pt x="30917" y="7331"/>
                    <a:pt x="30962" y="7303"/>
                    <a:pt x="31019" y="7286"/>
                  </a:cubicBezTo>
                  <a:lnTo>
                    <a:pt x="31019" y="7286"/>
                  </a:lnTo>
                  <a:cubicBezTo>
                    <a:pt x="30934" y="7337"/>
                    <a:pt x="30832" y="7376"/>
                    <a:pt x="30735" y="7411"/>
                  </a:cubicBezTo>
                  <a:cubicBezTo>
                    <a:pt x="30730" y="7405"/>
                    <a:pt x="30724" y="7388"/>
                    <a:pt x="30724" y="7382"/>
                  </a:cubicBezTo>
                  <a:cubicBezTo>
                    <a:pt x="30696" y="7394"/>
                    <a:pt x="30667" y="7405"/>
                    <a:pt x="30639" y="7416"/>
                  </a:cubicBezTo>
                  <a:lnTo>
                    <a:pt x="30662" y="7433"/>
                  </a:lnTo>
                  <a:cubicBezTo>
                    <a:pt x="30666" y="7433"/>
                    <a:pt x="30682" y="7429"/>
                    <a:pt x="30694" y="7425"/>
                  </a:cubicBezTo>
                  <a:lnTo>
                    <a:pt x="30694" y="7425"/>
                  </a:lnTo>
                  <a:cubicBezTo>
                    <a:pt x="30617" y="7458"/>
                    <a:pt x="30540" y="7486"/>
                    <a:pt x="30469" y="7524"/>
                  </a:cubicBezTo>
                  <a:cubicBezTo>
                    <a:pt x="30463" y="7513"/>
                    <a:pt x="30463" y="7501"/>
                    <a:pt x="30463" y="7496"/>
                  </a:cubicBezTo>
                  <a:cubicBezTo>
                    <a:pt x="30429" y="7501"/>
                    <a:pt x="30406" y="7507"/>
                    <a:pt x="30423" y="7530"/>
                  </a:cubicBezTo>
                  <a:cubicBezTo>
                    <a:pt x="30418" y="7524"/>
                    <a:pt x="30406" y="7518"/>
                    <a:pt x="30401" y="7513"/>
                  </a:cubicBezTo>
                  <a:cubicBezTo>
                    <a:pt x="30378" y="7524"/>
                    <a:pt x="30349" y="7535"/>
                    <a:pt x="30327" y="7547"/>
                  </a:cubicBezTo>
                  <a:lnTo>
                    <a:pt x="30332" y="7552"/>
                  </a:lnTo>
                  <a:cubicBezTo>
                    <a:pt x="30349" y="7547"/>
                    <a:pt x="30366" y="7541"/>
                    <a:pt x="30384" y="7541"/>
                  </a:cubicBezTo>
                  <a:cubicBezTo>
                    <a:pt x="30355" y="7552"/>
                    <a:pt x="30327" y="7564"/>
                    <a:pt x="30298" y="7575"/>
                  </a:cubicBezTo>
                  <a:cubicBezTo>
                    <a:pt x="30286" y="7569"/>
                    <a:pt x="30274" y="7567"/>
                    <a:pt x="30262" y="7567"/>
                  </a:cubicBezTo>
                  <a:cubicBezTo>
                    <a:pt x="30218" y="7567"/>
                    <a:pt x="30174" y="7600"/>
                    <a:pt x="30134" y="7609"/>
                  </a:cubicBezTo>
                  <a:lnTo>
                    <a:pt x="30208" y="7609"/>
                  </a:lnTo>
                  <a:cubicBezTo>
                    <a:pt x="30168" y="7626"/>
                    <a:pt x="30128" y="7637"/>
                    <a:pt x="30088" y="7660"/>
                  </a:cubicBezTo>
                  <a:cubicBezTo>
                    <a:pt x="30077" y="7649"/>
                    <a:pt x="30077" y="7626"/>
                    <a:pt x="30049" y="7626"/>
                  </a:cubicBezTo>
                  <a:cubicBezTo>
                    <a:pt x="30049" y="7643"/>
                    <a:pt x="30049" y="7655"/>
                    <a:pt x="30049" y="7672"/>
                  </a:cubicBezTo>
                  <a:cubicBezTo>
                    <a:pt x="30026" y="7677"/>
                    <a:pt x="30003" y="7683"/>
                    <a:pt x="29986" y="7689"/>
                  </a:cubicBezTo>
                  <a:lnTo>
                    <a:pt x="29986" y="7683"/>
                  </a:lnTo>
                  <a:cubicBezTo>
                    <a:pt x="30015" y="7677"/>
                    <a:pt x="30037" y="7660"/>
                    <a:pt x="30043" y="7637"/>
                  </a:cubicBezTo>
                  <a:lnTo>
                    <a:pt x="30043" y="7637"/>
                  </a:lnTo>
                  <a:cubicBezTo>
                    <a:pt x="29947" y="7666"/>
                    <a:pt x="29856" y="7694"/>
                    <a:pt x="29771" y="7734"/>
                  </a:cubicBezTo>
                  <a:cubicBezTo>
                    <a:pt x="29776" y="7740"/>
                    <a:pt x="29793" y="7745"/>
                    <a:pt x="29799" y="7751"/>
                  </a:cubicBezTo>
                  <a:cubicBezTo>
                    <a:pt x="29731" y="7774"/>
                    <a:pt x="29669" y="7796"/>
                    <a:pt x="29601" y="7813"/>
                  </a:cubicBezTo>
                  <a:cubicBezTo>
                    <a:pt x="29595" y="7808"/>
                    <a:pt x="29584" y="7796"/>
                    <a:pt x="29578" y="7791"/>
                  </a:cubicBezTo>
                  <a:lnTo>
                    <a:pt x="29578" y="7791"/>
                  </a:lnTo>
                  <a:cubicBezTo>
                    <a:pt x="29584" y="7808"/>
                    <a:pt x="29584" y="7825"/>
                    <a:pt x="29584" y="7847"/>
                  </a:cubicBezTo>
                  <a:cubicBezTo>
                    <a:pt x="29720" y="7802"/>
                    <a:pt x="29867" y="7762"/>
                    <a:pt x="30009" y="7728"/>
                  </a:cubicBezTo>
                  <a:cubicBezTo>
                    <a:pt x="30003" y="7723"/>
                    <a:pt x="29992" y="7706"/>
                    <a:pt x="29986" y="7700"/>
                  </a:cubicBezTo>
                  <a:lnTo>
                    <a:pt x="29986" y="7700"/>
                  </a:lnTo>
                  <a:cubicBezTo>
                    <a:pt x="30003" y="7711"/>
                    <a:pt x="30015" y="7717"/>
                    <a:pt x="30032" y="7723"/>
                  </a:cubicBezTo>
                  <a:cubicBezTo>
                    <a:pt x="30037" y="7717"/>
                    <a:pt x="30054" y="7706"/>
                    <a:pt x="30060" y="7700"/>
                  </a:cubicBezTo>
                  <a:cubicBezTo>
                    <a:pt x="30071" y="7706"/>
                    <a:pt x="30083" y="7717"/>
                    <a:pt x="30088" y="7723"/>
                  </a:cubicBezTo>
                  <a:cubicBezTo>
                    <a:pt x="30094" y="7711"/>
                    <a:pt x="30100" y="7694"/>
                    <a:pt x="30105" y="7689"/>
                  </a:cubicBezTo>
                  <a:cubicBezTo>
                    <a:pt x="30128" y="7683"/>
                    <a:pt x="30157" y="7683"/>
                    <a:pt x="30179" y="7683"/>
                  </a:cubicBezTo>
                  <a:cubicBezTo>
                    <a:pt x="30179" y="7677"/>
                    <a:pt x="30185" y="7666"/>
                    <a:pt x="30185" y="7660"/>
                  </a:cubicBezTo>
                  <a:cubicBezTo>
                    <a:pt x="30264" y="7637"/>
                    <a:pt x="30361" y="7620"/>
                    <a:pt x="30423" y="7581"/>
                  </a:cubicBezTo>
                  <a:lnTo>
                    <a:pt x="30452" y="7581"/>
                  </a:lnTo>
                  <a:cubicBezTo>
                    <a:pt x="30503" y="7558"/>
                    <a:pt x="30548" y="7541"/>
                    <a:pt x="30599" y="7518"/>
                  </a:cubicBezTo>
                  <a:cubicBezTo>
                    <a:pt x="30605" y="7524"/>
                    <a:pt x="30610" y="7535"/>
                    <a:pt x="30616" y="7541"/>
                  </a:cubicBezTo>
                  <a:cubicBezTo>
                    <a:pt x="30525" y="7598"/>
                    <a:pt x="30395" y="7615"/>
                    <a:pt x="30287" y="7660"/>
                  </a:cubicBezTo>
                  <a:cubicBezTo>
                    <a:pt x="30281" y="7655"/>
                    <a:pt x="30264" y="7649"/>
                    <a:pt x="30253" y="7649"/>
                  </a:cubicBezTo>
                  <a:cubicBezTo>
                    <a:pt x="30253" y="7655"/>
                    <a:pt x="30253" y="7666"/>
                    <a:pt x="30253" y="7677"/>
                  </a:cubicBezTo>
                  <a:cubicBezTo>
                    <a:pt x="30168" y="7717"/>
                    <a:pt x="30054" y="7723"/>
                    <a:pt x="29986" y="7779"/>
                  </a:cubicBezTo>
                  <a:cubicBezTo>
                    <a:pt x="29918" y="7779"/>
                    <a:pt x="29873" y="7830"/>
                    <a:pt x="29799" y="7830"/>
                  </a:cubicBezTo>
                  <a:cubicBezTo>
                    <a:pt x="29799" y="7836"/>
                    <a:pt x="29788" y="7847"/>
                    <a:pt x="29782" y="7853"/>
                  </a:cubicBezTo>
                  <a:cubicBezTo>
                    <a:pt x="29782" y="7847"/>
                    <a:pt x="29776" y="7842"/>
                    <a:pt x="29771" y="7842"/>
                  </a:cubicBezTo>
                  <a:cubicBezTo>
                    <a:pt x="29742" y="7853"/>
                    <a:pt x="29708" y="7859"/>
                    <a:pt x="29674" y="7864"/>
                  </a:cubicBezTo>
                  <a:lnTo>
                    <a:pt x="29680" y="7876"/>
                  </a:lnTo>
                  <a:cubicBezTo>
                    <a:pt x="29674" y="7876"/>
                    <a:pt x="29657" y="7876"/>
                    <a:pt x="29652" y="7870"/>
                  </a:cubicBezTo>
                  <a:cubicBezTo>
                    <a:pt x="29629" y="7881"/>
                    <a:pt x="29612" y="7887"/>
                    <a:pt x="29595" y="7898"/>
                  </a:cubicBezTo>
                  <a:lnTo>
                    <a:pt x="29521" y="7898"/>
                  </a:lnTo>
                  <a:cubicBezTo>
                    <a:pt x="29521" y="7904"/>
                    <a:pt x="29510" y="7910"/>
                    <a:pt x="29504" y="7916"/>
                  </a:cubicBezTo>
                  <a:cubicBezTo>
                    <a:pt x="29459" y="7927"/>
                    <a:pt x="29413" y="7944"/>
                    <a:pt x="29374" y="7961"/>
                  </a:cubicBezTo>
                  <a:cubicBezTo>
                    <a:pt x="29362" y="7961"/>
                    <a:pt x="29350" y="7960"/>
                    <a:pt x="29339" y="7960"/>
                  </a:cubicBezTo>
                  <a:cubicBezTo>
                    <a:pt x="29310" y="7960"/>
                    <a:pt x="29282" y="7963"/>
                    <a:pt x="29266" y="7984"/>
                  </a:cubicBezTo>
                  <a:cubicBezTo>
                    <a:pt x="29107" y="8029"/>
                    <a:pt x="28937" y="8046"/>
                    <a:pt x="28778" y="8086"/>
                  </a:cubicBezTo>
                  <a:cubicBezTo>
                    <a:pt x="28772" y="8091"/>
                    <a:pt x="28755" y="8103"/>
                    <a:pt x="28744" y="8103"/>
                  </a:cubicBezTo>
                  <a:cubicBezTo>
                    <a:pt x="28738" y="8097"/>
                    <a:pt x="28738" y="8097"/>
                    <a:pt x="28738" y="8097"/>
                  </a:cubicBezTo>
                  <a:cubicBezTo>
                    <a:pt x="28721" y="8103"/>
                    <a:pt x="28710" y="8103"/>
                    <a:pt x="28693" y="8108"/>
                  </a:cubicBezTo>
                  <a:cubicBezTo>
                    <a:pt x="28687" y="8108"/>
                    <a:pt x="28676" y="8097"/>
                    <a:pt x="28670" y="8091"/>
                  </a:cubicBezTo>
                  <a:cubicBezTo>
                    <a:pt x="28664" y="8103"/>
                    <a:pt x="28653" y="8108"/>
                    <a:pt x="28647" y="8120"/>
                  </a:cubicBezTo>
                  <a:cubicBezTo>
                    <a:pt x="28632" y="8120"/>
                    <a:pt x="28617" y="8117"/>
                    <a:pt x="28602" y="8117"/>
                  </a:cubicBezTo>
                  <a:cubicBezTo>
                    <a:pt x="28594" y="8117"/>
                    <a:pt x="28587" y="8118"/>
                    <a:pt x="28579" y="8120"/>
                  </a:cubicBezTo>
                  <a:cubicBezTo>
                    <a:pt x="28579" y="8120"/>
                    <a:pt x="28574" y="8120"/>
                    <a:pt x="28568" y="8125"/>
                  </a:cubicBezTo>
                  <a:cubicBezTo>
                    <a:pt x="28545" y="8131"/>
                    <a:pt x="28523" y="8142"/>
                    <a:pt x="28494" y="8148"/>
                  </a:cubicBezTo>
                  <a:cubicBezTo>
                    <a:pt x="28454" y="8159"/>
                    <a:pt x="28409" y="8171"/>
                    <a:pt x="28364" y="8182"/>
                  </a:cubicBezTo>
                  <a:cubicBezTo>
                    <a:pt x="28364" y="8188"/>
                    <a:pt x="28364" y="8188"/>
                    <a:pt x="28364" y="8194"/>
                  </a:cubicBezTo>
                  <a:lnTo>
                    <a:pt x="28352" y="8182"/>
                  </a:lnTo>
                  <a:cubicBezTo>
                    <a:pt x="28352" y="8182"/>
                    <a:pt x="28352" y="8182"/>
                    <a:pt x="28352" y="8188"/>
                  </a:cubicBezTo>
                  <a:cubicBezTo>
                    <a:pt x="28318" y="8194"/>
                    <a:pt x="28250" y="8205"/>
                    <a:pt x="28301" y="8233"/>
                  </a:cubicBezTo>
                  <a:cubicBezTo>
                    <a:pt x="28290" y="8233"/>
                    <a:pt x="28267" y="8239"/>
                    <a:pt x="28256" y="8239"/>
                  </a:cubicBezTo>
                  <a:cubicBezTo>
                    <a:pt x="28256" y="8233"/>
                    <a:pt x="28262" y="8216"/>
                    <a:pt x="28262" y="8211"/>
                  </a:cubicBezTo>
                  <a:lnTo>
                    <a:pt x="28262" y="8211"/>
                  </a:lnTo>
                  <a:cubicBezTo>
                    <a:pt x="28222" y="8222"/>
                    <a:pt x="28182" y="8233"/>
                    <a:pt x="28137" y="8233"/>
                  </a:cubicBezTo>
                  <a:cubicBezTo>
                    <a:pt x="28142" y="8245"/>
                    <a:pt x="28148" y="8262"/>
                    <a:pt x="28154" y="8273"/>
                  </a:cubicBezTo>
                  <a:cubicBezTo>
                    <a:pt x="28137" y="8262"/>
                    <a:pt x="28125" y="8250"/>
                    <a:pt x="28108" y="8245"/>
                  </a:cubicBezTo>
                  <a:cubicBezTo>
                    <a:pt x="28097" y="8262"/>
                    <a:pt x="28080" y="8284"/>
                    <a:pt x="28046" y="8296"/>
                  </a:cubicBezTo>
                  <a:cubicBezTo>
                    <a:pt x="28063" y="8279"/>
                    <a:pt x="28074" y="8262"/>
                    <a:pt x="28091" y="8250"/>
                  </a:cubicBezTo>
                  <a:lnTo>
                    <a:pt x="28091" y="8250"/>
                  </a:lnTo>
                  <a:cubicBezTo>
                    <a:pt x="28029" y="8262"/>
                    <a:pt x="27966" y="8267"/>
                    <a:pt x="27904" y="8290"/>
                  </a:cubicBezTo>
                  <a:cubicBezTo>
                    <a:pt x="27898" y="8296"/>
                    <a:pt x="27887" y="8307"/>
                    <a:pt x="27881" y="8318"/>
                  </a:cubicBezTo>
                  <a:cubicBezTo>
                    <a:pt x="27867" y="8304"/>
                    <a:pt x="27848" y="8292"/>
                    <a:pt x="27828" y="8292"/>
                  </a:cubicBezTo>
                  <a:cubicBezTo>
                    <a:pt x="27816" y="8292"/>
                    <a:pt x="27803" y="8296"/>
                    <a:pt x="27791" y="8307"/>
                  </a:cubicBezTo>
                  <a:cubicBezTo>
                    <a:pt x="27802" y="8313"/>
                    <a:pt x="27830" y="8318"/>
                    <a:pt x="27847" y="8318"/>
                  </a:cubicBezTo>
                  <a:cubicBezTo>
                    <a:pt x="27813" y="8318"/>
                    <a:pt x="27779" y="8324"/>
                    <a:pt x="27751" y="8341"/>
                  </a:cubicBezTo>
                  <a:cubicBezTo>
                    <a:pt x="27762" y="8330"/>
                    <a:pt x="27779" y="8318"/>
                    <a:pt x="27791" y="8307"/>
                  </a:cubicBezTo>
                  <a:lnTo>
                    <a:pt x="27700" y="8307"/>
                  </a:lnTo>
                  <a:cubicBezTo>
                    <a:pt x="27667" y="8312"/>
                    <a:pt x="27649" y="8352"/>
                    <a:pt x="27618" y="8352"/>
                  </a:cubicBezTo>
                  <a:cubicBezTo>
                    <a:pt x="27612" y="8352"/>
                    <a:pt x="27605" y="8350"/>
                    <a:pt x="27598" y="8347"/>
                  </a:cubicBezTo>
                  <a:cubicBezTo>
                    <a:pt x="27609" y="8330"/>
                    <a:pt x="27632" y="8324"/>
                    <a:pt x="27643" y="8318"/>
                  </a:cubicBezTo>
                  <a:cubicBezTo>
                    <a:pt x="27626" y="8318"/>
                    <a:pt x="27615" y="8324"/>
                    <a:pt x="27598" y="8324"/>
                  </a:cubicBezTo>
                  <a:cubicBezTo>
                    <a:pt x="27586" y="8335"/>
                    <a:pt x="27575" y="8352"/>
                    <a:pt x="27564" y="8364"/>
                  </a:cubicBezTo>
                  <a:lnTo>
                    <a:pt x="27564" y="8324"/>
                  </a:lnTo>
                  <a:cubicBezTo>
                    <a:pt x="27552" y="8324"/>
                    <a:pt x="27541" y="8330"/>
                    <a:pt x="27530" y="8330"/>
                  </a:cubicBezTo>
                  <a:cubicBezTo>
                    <a:pt x="27530" y="8341"/>
                    <a:pt x="27530" y="8352"/>
                    <a:pt x="27530" y="8364"/>
                  </a:cubicBezTo>
                  <a:cubicBezTo>
                    <a:pt x="27518" y="8364"/>
                    <a:pt x="27496" y="8358"/>
                    <a:pt x="27484" y="8352"/>
                  </a:cubicBezTo>
                  <a:cubicBezTo>
                    <a:pt x="27484" y="8364"/>
                    <a:pt x="27473" y="8392"/>
                    <a:pt x="27467" y="8403"/>
                  </a:cubicBezTo>
                  <a:cubicBezTo>
                    <a:pt x="27501" y="8398"/>
                    <a:pt x="27530" y="8392"/>
                    <a:pt x="27558" y="8386"/>
                  </a:cubicBezTo>
                  <a:cubicBezTo>
                    <a:pt x="27569" y="8392"/>
                    <a:pt x="27598" y="8398"/>
                    <a:pt x="27609" y="8403"/>
                  </a:cubicBezTo>
                  <a:cubicBezTo>
                    <a:pt x="27630" y="8385"/>
                    <a:pt x="27660" y="8380"/>
                    <a:pt x="27691" y="8380"/>
                  </a:cubicBezTo>
                  <a:cubicBezTo>
                    <a:pt x="27719" y="8380"/>
                    <a:pt x="27747" y="8384"/>
                    <a:pt x="27774" y="8386"/>
                  </a:cubicBezTo>
                  <a:cubicBezTo>
                    <a:pt x="27774" y="8386"/>
                    <a:pt x="27768" y="8398"/>
                    <a:pt x="27768" y="8398"/>
                  </a:cubicBezTo>
                  <a:cubicBezTo>
                    <a:pt x="27751" y="8392"/>
                    <a:pt x="27722" y="8386"/>
                    <a:pt x="27711" y="8381"/>
                  </a:cubicBezTo>
                  <a:cubicBezTo>
                    <a:pt x="27711" y="8392"/>
                    <a:pt x="27705" y="8409"/>
                    <a:pt x="27705" y="8415"/>
                  </a:cubicBezTo>
                  <a:cubicBezTo>
                    <a:pt x="27705" y="8409"/>
                    <a:pt x="27694" y="8398"/>
                    <a:pt x="27694" y="8392"/>
                  </a:cubicBezTo>
                  <a:cubicBezTo>
                    <a:pt x="27678" y="8412"/>
                    <a:pt x="27657" y="8418"/>
                    <a:pt x="27633" y="8418"/>
                  </a:cubicBezTo>
                  <a:cubicBezTo>
                    <a:pt x="27622" y="8418"/>
                    <a:pt x="27610" y="8417"/>
                    <a:pt x="27598" y="8415"/>
                  </a:cubicBezTo>
                  <a:cubicBezTo>
                    <a:pt x="27552" y="8432"/>
                    <a:pt x="27507" y="8437"/>
                    <a:pt x="27456" y="8437"/>
                  </a:cubicBezTo>
                  <a:cubicBezTo>
                    <a:pt x="27452" y="8441"/>
                    <a:pt x="27449" y="8447"/>
                    <a:pt x="27446" y="8452"/>
                  </a:cubicBezTo>
                  <a:lnTo>
                    <a:pt x="27446" y="8452"/>
                  </a:lnTo>
                  <a:lnTo>
                    <a:pt x="27450" y="8437"/>
                  </a:lnTo>
                  <a:lnTo>
                    <a:pt x="27450" y="8437"/>
                  </a:lnTo>
                  <a:cubicBezTo>
                    <a:pt x="27379" y="8442"/>
                    <a:pt x="27305" y="8455"/>
                    <a:pt x="27235" y="8455"/>
                  </a:cubicBezTo>
                  <a:cubicBezTo>
                    <a:pt x="27210" y="8455"/>
                    <a:pt x="27185" y="8453"/>
                    <a:pt x="27161" y="8449"/>
                  </a:cubicBezTo>
                  <a:cubicBezTo>
                    <a:pt x="27161" y="8443"/>
                    <a:pt x="27166" y="8426"/>
                    <a:pt x="27166" y="8415"/>
                  </a:cubicBezTo>
                  <a:cubicBezTo>
                    <a:pt x="27178" y="8420"/>
                    <a:pt x="27201" y="8432"/>
                    <a:pt x="27218" y="8432"/>
                  </a:cubicBezTo>
                  <a:cubicBezTo>
                    <a:pt x="27269" y="8420"/>
                    <a:pt x="27320" y="8403"/>
                    <a:pt x="27376" y="8403"/>
                  </a:cubicBezTo>
                  <a:cubicBezTo>
                    <a:pt x="27382" y="8403"/>
                    <a:pt x="27393" y="8409"/>
                    <a:pt x="27399" y="8409"/>
                  </a:cubicBezTo>
                  <a:cubicBezTo>
                    <a:pt x="27416" y="8403"/>
                    <a:pt x="27439" y="8403"/>
                    <a:pt x="27462" y="8398"/>
                  </a:cubicBezTo>
                  <a:cubicBezTo>
                    <a:pt x="27467" y="8386"/>
                    <a:pt x="27467" y="8369"/>
                    <a:pt x="27467" y="8352"/>
                  </a:cubicBezTo>
                  <a:lnTo>
                    <a:pt x="27467" y="8352"/>
                  </a:lnTo>
                  <a:cubicBezTo>
                    <a:pt x="27450" y="8364"/>
                    <a:pt x="27427" y="8369"/>
                    <a:pt x="27410" y="8375"/>
                  </a:cubicBezTo>
                  <a:cubicBezTo>
                    <a:pt x="27410" y="8364"/>
                    <a:pt x="27416" y="8347"/>
                    <a:pt x="27416" y="8341"/>
                  </a:cubicBezTo>
                  <a:lnTo>
                    <a:pt x="27416" y="8341"/>
                  </a:lnTo>
                  <a:cubicBezTo>
                    <a:pt x="27382" y="8347"/>
                    <a:pt x="27348" y="8352"/>
                    <a:pt x="27314" y="8358"/>
                  </a:cubicBezTo>
                  <a:lnTo>
                    <a:pt x="27388" y="8358"/>
                  </a:lnTo>
                  <a:cubicBezTo>
                    <a:pt x="27384" y="8375"/>
                    <a:pt x="27364" y="8385"/>
                    <a:pt x="27341" y="8385"/>
                  </a:cubicBezTo>
                  <a:cubicBezTo>
                    <a:pt x="27332" y="8385"/>
                    <a:pt x="27323" y="8384"/>
                    <a:pt x="27314" y="8381"/>
                  </a:cubicBezTo>
                  <a:cubicBezTo>
                    <a:pt x="27308" y="8386"/>
                    <a:pt x="27291" y="8392"/>
                    <a:pt x="27286" y="8392"/>
                  </a:cubicBezTo>
                  <a:cubicBezTo>
                    <a:pt x="27246" y="8392"/>
                    <a:pt x="27201" y="8386"/>
                    <a:pt x="27161" y="8386"/>
                  </a:cubicBezTo>
                  <a:cubicBezTo>
                    <a:pt x="27138" y="8371"/>
                    <a:pt x="27109" y="8366"/>
                    <a:pt x="27078" y="8366"/>
                  </a:cubicBezTo>
                  <a:cubicBezTo>
                    <a:pt x="27024" y="8366"/>
                    <a:pt x="26961" y="8381"/>
                    <a:pt x="26905" y="8381"/>
                  </a:cubicBezTo>
                  <a:cubicBezTo>
                    <a:pt x="26900" y="8381"/>
                    <a:pt x="26894" y="8381"/>
                    <a:pt x="26888" y="8381"/>
                  </a:cubicBezTo>
                  <a:cubicBezTo>
                    <a:pt x="26820" y="8386"/>
                    <a:pt x="26747" y="8386"/>
                    <a:pt x="26673" y="8386"/>
                  </a:cubicBezTo>
                  <a:cubicBezTo>
                    <a:pt x="26667" y="8398"/>
                    <a:pt x="26661" y="8409"/>
                    <a:pt x="26661" y="8415"/>
                  </a:cubicBezTo>
                  <a:cubicBezTo>
                    <a:pt x="26644" y="8415"/>
                    <a:pt x="26633" y="8420"/>
                    <a:pt x="26616" y="8420"/>
                  </a:cubicBezTo>
                  <a:cubicBezTo>
                    <a:pt x="26627" y="8415"/>
                    <a:pt x="26656" y="8403"/>
                    <a:pt x="26667" y="8398"/>
                  </a:cubicBezTo>
                  <a:cubicBezTo>
                    <a:pt x="26653" y="8392"/>
                    <a:pt x="26640" y="8390"/>
                    <a:pt x="26629" y="8390"/>
                  </a:cubicBezTo>
                  <a:cubicBezTo>
                    <a:pt x="26606" y="8390"/>
                    <a:pt x="26592" y="8401"/>
                    <a:pt x="26588" y="8420"/>
                  </a:cubicBezTo>
                  <a:lnTo>
                    <a:pt x="26565" y="8420"/>
                  </a:lnTo>
                  <a:cubicBezTo>
                    <a:pt x="26571" y="8415"/>
                    <a:pt x="26588" y="8403"/>
                    <a:pt x="26593" y="8398"/>
                  </a:cubicBezTo>
                  <a:cubicBezTo>
                    <a:pt x="26361" y="8398"/>
                    <a:pt x="26122" y="8403"/>
                    <a:pt x="25890" y="8415"/>
                  </a:cubicBezTo>
                  <a:cubicBezTo>
                    <a:pt x="25935" y="8420"/>
                    <a:pt x="25981" y="8420"/>
                    <a:pt x="26020" y="8426"/>
                  </a:cubicBezTo>
                  <a:cubicBezTo>
                    <a:pt x="26031" y="8459"/>
                    <a:pt x="26043" y="8493"/>
                    <a:pt x="26085" y="8510"/>
                  </a:cubicBezTo>
                  <a:lnTo>
                    <a:pt x="26085" y="8510"/>
                  </a:lnTo>
                  <a:cubicBezTo>
                    <a:pt x="26073" y="8512"/>
                    <a:pt x="26060" y="8513"/>
                    <a:pt x="26047" y="8513"/>
                  </a:cubicBezTo>
                  <a:cubicBezTo>
                    <a:pt x="26036" y="8513"/>
                    <a:pt x="26026" y="8512"/>
                    <a:pt x="26015" y="8511"/>
                  </a:cubicBezTo>
                  <a:cubicBezTo>
                    <a:pt x="26001" y="8516"/>
                    <a:pt x="25987" y="8531"/>
                    <a:pt x="25971" y="8531"/>
                  </a:cubicBezTo>
                  <a:cubicBezTo>
                    <a:pt x="25967" y="8531"/>
                    <a:pt x="25962" y="8530"/>
                    <a:pt x="25958" y="8528"/>
                  </a:cubicBezTo>
                  <a:cubicBezTo>
                    <a:pt x="25938" y="8514"/>
                    <a:pt x="25901" y="8507"/>
                    <a:pt x="25865" y="8507"/>
                  </a:cubicBezTo>
                  <a:cubicBezTo>
                    <a:pt x="25829" y="8507"/>
                    <a:pt x="25793" y="8514"/>
                    <a:pt x="25776" y="8528"/>
                  </a:cubicBezTo>
                  <a:cubicBezTo>
                    <a:pt x="25782" y="8523"/>
                    <a:pt x="25793" y="8511"/>
                    <a:pt x="25799" y="8506"/>
                  </a:cubicBezTo>
                  <a:cubicBezTo>
                    <a:pt x="25748" y="8506"/>
                    <a:pt x="25697" y="8507"/>
                    <a:pt x="25646" y="8507"/>
                  </a:cubicBezTo>
                  <a:cubicBezTo>
                    <a:pt x="25595" y="8507"/>
                    <a:pt x="25544" y="8506"/>
                    <a:pt x="25493" y="8500"/>
                  </a:cubicBezTo>
                  <a:lnTo>
                    <a:pt x="25493" y="8500"/>
                  </a:lnTo>
                  <a:cubicBezTo>
                    <a:pt x="25498" y="8506"/>
                    <a:pt x="25498" y="8517"/>
                    <a:pt x="25498" y="8523"/>
                  </a:cubicBezTo>
                  <a:cubicBezTo>
                    <a:pt x="25476" y="8500"/>
                    <a:pt x="25436" y="8500"/>
                    <a:pt x="25408" y="8494"/>
                  </a:cubicBezTo>
                  <a:cubicBezTo>
                    <a:pt x="25408" y="8500"/>
                    <a:pt x="25408" y="8511"/>
                    <a:pt x="25408" y="8517"/>
                  </a:cubicBezTo>
                  <a:cubicBezTo>
                    <a:pt x="25402" y="8511"/>
                    <a:pt x="25391" y="8494"/>
                    <a:pt x="25379" y="8489"/>
                  </a:cubicBezTo>
                  <a:cubicBezTo>
                    <a:pt x="25368" y="8494"/>
                    <a:pt x="25351" y="8506"/>
                    <a:pt x="25334" y="8511"/>
                  </a:cubicBezTo>
                  <a:cubicBezTo>
                    <a:pt x="25317" y="8500"/>
                    <a:pt x="25288" y="8489"/>
                    <a:pt x="25271" y="8477"/>
                  </a:cubicBezTo>
                  <a:cubicBezTo>
                    <a:pt x="25266" y="8483"/>
                    <a:pt x="25254" y="8494"/>
                    <a:pt x="25249" y="8500"/>
                  </a:cubicBezTo>
                  <a:lnTo>
                    <a:pt x="25266" y="8477"/>
                  </a:lnTo>
                  <a:cubicBezTo>
                    <a:pt x="25259" y="8476"/>
                    <a:pt x="25252" y="8476"/>
                    <a:pt x="25245" y="8476"/>
                  </a:cubicBezTo>
                  <a:cubicBezTo>
                    <a:pt x="25231" y="8476"/>
                    <a:pt x="25216" y="8477"/>
                    <a:pt x="25202" y="8477"/>
                  </a:cubicBezTo>
                  <a:cubicBezTo>
                    <a:pt x="25181" y="8477"/>
                    <a:pt x="25161" y="8474"/>
                    <a:pt x="25147" y="8460"/>
                  </a:cubicBezTo>
                  <a:cubicBezTo>
                    <a:pt x="25130" y="8460"/>
                    <a:pt x="25113" y="8455"/>
                    <a:pt x="25096" y="8449"/>
                  </a:cubicBezTo>
                  <a:cubicBezTo>
                    <a:pt x="25071" y="8469"/>
                    <a:pt x="25038" y="8472"/>
                    <a:pt x="25005" y="8472"/>
                  </a:cubicBezTo>
                  <a:cubicBezTo>
                    <a:pt x="24991" y="8472"/>
                    <a:pt x="24978" y="8472"/>
                    <a:pt x="24965" y="8472"/>
                  </a:cubicBezTo>
                  <a:cubicBezTo>
                    <a:pt x="24971" y="8460"/>
                    <a:pt x="24982" y="8437"/>
                    <a:pt x="24988" y="8426"/>
                  </a:cubicBezTo>
                  <a:cubicBezTo>
                    <a:pt x="25067" y="8432"/>
                    <a:pt x="25152" y="8449"/>
                    <a:pt x="25237" y="8449"/>
                  </a:cubicBezTo>
                  <a:cubicBezTo>
                    <a:pt x="25243" y="8449"/>
                    <a:pt x="25249" y="8460"/>
                    <a:pt x="25254" y="8460"/>
                  </a:cubicBezTo>
                  <a:cubicBezTo>
                    <a:pt x="25283" y="8457"/>
                    <a:pt x="25312" y="8455"/>
                    <a:pt x="25341" y="8455"/>
                  </a:cubicBezTo>
                  <a:cubicBezTo>
                    <a:pt x="25421" y="8455"/>
                    <a:pt x="25502" y="8465"/>
                    <a:pt x="25582" y="8465"/>
                  </a:cubicBezTo>
                  <a:cubicBezTo>
                    <a:pt x="25611" y="8465"/>
                    <a:pt x="25640" y="8464"/>
                    <a:pt x="25669" y="8460"/>
                  </a:cubicBezTo>
                  <a:cubicBezTo>
                    <a:pt x="25687" y="8442"/>
                    <a:pt x="25659" y="8435"/>
                    <a:pt x="25626" y="8435"/>
                  </a:cubicBezTo>
                  <a:cubicBezTo>
                    <a:pt x="25596" y="8435"/>
                    <a:pt x="25563" y="8441"/>
                    <a:pt x="25555" y="8449"/>
                  </a:cubicBezTo>
                  <a:cubicBezTo>
                    <a:pt x="25549" y="8443"/>
                    <a:pt x="25549" y="8432"/>
                    <a:pt x="25544" y="8432"/>
                  </a:cubicBezTo>
                  <a:cubicBezTo>
                    <a:pt x="25515" y="8432"/>
                    <a:pt x="25487" y="8437"/>
                    <a:pt x="25459" y="8437"/>
                  </a:cubicBezTo>
                  <a:cubicBezTo>
                    <a:pt x="25436" y="8432"/>
                    <a:pt x="25408" y="8426"/>
                    <a:pt x="25396" y="8409"/>
                  </a:cubicBezTo>
                  <a:lnTo>
                    <a:pt x="25476" y="8409"/>
                  </a:lnTo>
                  <a:cubicBezTo>
                    <a:pt x="25436" y="8403"/>
                    <a:pt x="25396" y="8398"/>
                    <a:pt x="25351" y="8392"/>
                  </a:cubicBezTo>
                  <a:lnTo>
                    <a:pt x="25351" y="8392"/>
                  </a:lnTo>
                  <a:cubicBezTo>
                    <a:pt x="25351" y="8392"/>
                    <a:pt x="25351" y="8396"/>
                    <a:pt x="25354" y="8397"/>
                  </a:cubicBezTo>
                  <a:lnTo>
                    <a:pt x="25354" y="8397"/>
                  </a:lnTo>
                  <a:cubicBezTo>
                    <a:pt x="25332" y="8392"/>
                    <a:pt x="25310" y="8392"/>
                    <a:pt x="25288" y="8386"/>
                  </a:cubicBezTo>
                  <a:cubicBezTo>
                    <a:pt x="25203" y="8381"/>
                    <a:pt x="25118" y="8375"/>
                    <a:pt x="25039" y="8375"/>
                  </a:cubicBezTo>
                  <a:cubicBezTo>
                    <a:pt x="25079" y="8386"/>
                    <a:pt x="25124" y="8392"/>
                    <a:pt x="25164" y="8398"/>
                  </a:cubicBezTo>
                  <a:cubicBezTo>
                    <a:pt x="25118" y="8415"/>
                    <a:pt x="25061" y="8403"/>
                    <a:pt x="25016" y="8420"/>
                  </a:cubicBezTo>
                  <a:cubicBezTo>
                    <a:pt x="25027" y="8415"/>
                    <a:pt x="25050" y="8409"/>
                    <a:pt x="25061" y="8403"/>
                  </a:cubicBezTo>
                  <a:cubicBezTo>
                    <a:pt x="25010" y="8398"/>
                    <a:pt x="24965" y="8392"/>
                    <a:pt x="24920" y="8381"/>
                  </a:cubicBezTo>
                  <a:cubicBezTo>
                    <a:pt x="24914" y="8386"/>
                    <a:pt x="24897" y="8386"/>
                    <a:pt x="24886" y="8392"/>
                  </a:cubicBezTo>
                  <a:cubicBezTo>
                    <a:pt x="24846" y="8381"/>
                    <a:pt x="24812" y="8369"/>
                    <a:pt x="24772" y="8364"/>
                  </a:cubicBezTo>
                  <a:cubicBezTo>
                    <a:pt x="24758" y="8369"/>
                    <a:pt x="24742" y="8370"/>
                    <a:pt x="24727" y="8370"/>
                  </a:cubicBezTo>
                  <a:cubicBezTo>
                    <a:pt x="24706" y="8370"/>
                    <a:pt x="24684" y="8367"/>
                    <a:pt x="24664" y="8364"/>
                  </a:cubicBezTo>
                  <a:cubicBezTo>
                    <a:pt x="24670" y="8358"/>
                    <a:pt x="24681" y="8341"/>
                    <a:pt x="24687" y="8330"/>
                  </a:cubicBezTo>
                  <a:lnTo>
                    <a:pt x="24687" y="8330"/>
                  </a:lnTo>
                  <a:cubicBezTo>
                    <a:pt x="24670" y="8335"/>
                    <a:pt x="24659" y="8335"/>
                    <a:pt x="24647" y="8335"/>
                  </a:cubicBezTo>
                  <a:cubicBezTo>
                    <a:pt x="24630" y="8335"/>
                    <a:pt x="24608" y="8324"/>
                    <a:pt x="24591" y="8324"/>
                  </a:cubicBezTo>
                  <a:cubicBezTo>
                    <a:pt x="24591" y="8330"/>
                    <a:pt x="24591" y="8335"/>
                    <a:pt x="24591" y="8341"/>
                  </a:cubicBezTo>
                  <a:cubicBezTo>
                    <a:pt x="24602" y="8347"/>
                    <a:pt x="24630" y="8347"/>
                    <a:pt x="24642" y="8347"/>
                  </a:cubicBezTo>
                  <a:cubicBezTo>
                    <a:pt x="24628" y="8349"/>
                    <a:pt x="24614" y="8350"/>
                    <a:pt x="24600" y="8350"/>
                  </a:cubicBezTo>
                  <a:cubicBezTo>
                    <a:pt x="24545" y="8350"/>
                    <a:pt x="24488" y="8335"/>
                    <a:pt x="24436" y="8335"/>
                  </a:cubicBezTo>
                  <a:cubicBezTo>
                    <a:pt x="24412" y="8335"/>
                    <a:pt x="24390" y="8338"/>
                    <a:pt x="24369" y="8347"/>
                  </a:cubicBezTo>
                  <a:cubicBezTo>
                    <a:pt x="24369" y="8335"/>
                    <a:pt x="24369" y="8318"/>
                    <a:pt x="24369" y="8307"/>
                  </a:cubicBezTo>
                  <a:cubicBezTo>
                    <a:pt x="24318" y="8296"/>
                    <a:pt x="24267" y="8284"/>
                    <a:pt x="24222" y="8279"/>
                  </a:cubicBezTo>
                  <a:lnTo>
                    <a:pt x="24222" y="8279"/>
                  </a:lnTo>
                  <a:cubicBezTo>
                    <a:pt x="24239" y="8290"/>
                    <a:pt x="24250" y="8301"/>
                    <a:pt x="24267" y="8313"/>
                  </a:cubicBezTo>
                  <a:cubicBezTo>
                    <a:pt x="24233" y="8307"/>
                    <a:pt x="24205" y="8301"/>
                    <a:pt x="24171" y="8296"/>
                  </a:cubicBezTo>
                  <a:cubicBezTo>
                    <a:pt x="24176" y="8284"/>
                    <a:pt x="24182" y="8279"/>
                    <a:pt x="24193" y="8273"/>
                  </a:cubicBezTo>
                  <a:cubicBezTo>
                    <a:pt x="24154" y="8262"/>
                    <a:pt x="24114" y="8256"/>
                    <a:pt x="24069" y="8256"/>
                  </a:cubicBezTo>
                  <a:cubicBezTo>
                    <a:pt x="24097" y="8267"/>
                    <a:pt x="24125" y="8273"/>
                    <a:pt x="24137" y="8296"/>
                  </a:cubicBezTo>
                  <a:cubicBezTo>
                    <a:pt x="24103" y="8290"/>
                    <a:pt x="24074" y="8284"/>
                    <a:pt x="24052" y="8273"/>
                  </a:cubicBezTo>
                  <a:cubicBezTo>
                    <a:pt x="24040" y="8273"/>
                    <a:pt x="24018" y="8284"/>
                    <a:pt x="24006" y="8290"/>
                  </a:cubicBezTo>
                  <a:cubicBezTo>
                    <a:pt x="23983" y="8273"/>
                    <a:pt x="23961" y="8262"/>
                    <a:pt x="23944" y="8250"/>
                  </a:cubicBezTo>
                  <a:cubicBezTo>
                    <a:pt x="23951" y="8249"/>
                    <a:pt x="23958" y="8249"/>
                    <a:pt x="23965" y="8249"/>
                  </a:cubicBezTo>
                  <a:cubicBezTo>
                    <a:pt x="23995" y="8249"/>
                    <a:pt x="24021" y="8257"/>
                    <a:pt x="24048" y="8266"/>
                  </a:cubicBezTo>
                  <a:lnTo>
                    <a:pt x="24048" y="8266"/>
                  </a:lnTo>
                  <a:cubicBezTo>
                    <a:pt x="24045" y="8264"/>
                    <a:pt x="24044" y="8260"/>
                    <a:pt x="24040" y="8256"/>
                  </a:cubicBezTo>
                  <a:cubicBezTo>
                    <a:pt x="23955" y="8233"/>
                    <a:pt x="23870" y="8216"/>
                    <a:pt x="23779" y="8211"/>
                  </a:cubicBezTo>
                  <a:lnTo>
                    <a:pt x="23779" y="8211"/>
                  </a:lnTo>
                  <a:cubicBezTo>
                    <a:pt x="23830" y="8233"/>
                    <a:pt x="23893" y="8239"/>
                    <a:pt x="23944" y="8256"/>
                  </a:cubicBezTo>
                  <a:cubicBezTo>
                    <a:pt x="23830" y="8245"/>
                    <a:pt x="23722" y="8222"/>
                    <a:pt x="23615" y="8194"/>
                  </a:cubicBezTo>
                  <a:cubicBezTo>
                    <a:pt x="23620" y="8188"/>
                    <a:pt x="23632" y="8176"/>
                    <a:pt x="23637" y="8176"/>
                  </a:cubicBezTo>
                  <a:lnTo>
                    <a:pt x="23541" y="8154"/>
                  </a:lnTo>
                  <a:lnTo>
                    <a:pt x="23535" y="8176"/>
                  </a:lnTo>
                  <a:cubicBezTo>
                    <a:pt x="23539" y="8178"/>
                    <a:pt x="23543" y="8180"/>
                    <a:pt x="23548" y="8181"/>
                  </a:cubicBezTo>
                  <a:lnTo>
                    <a:pt x="23548" y="8181"/>
                  </a:lnTo>
                  <a:cubicBezTo>
                    <a:pt x="23469" y="8165"/>
                    <a:pt x="23394" y="8147"/>
                    <a:pt x="23314" y="8137"/>
                  </a:cubicBezTo>
                  <a:cubicBezTo>
                    <a:pt x="23320" y="8137"/>
                    <a:pt x="23331" y="8125"/>
                    <a:pt x="23337" y="8120"/>
                  </a:cubicBezTo>
                  <a:cubicBezTo>
                    <a:pt x="23325" y="8114"/>
                    <a:pt x="23311" y="8108"/>
                    <a:pt x="23298" y="8108"/>
                  </a:cubicBezTo>
                  <a:cubicBezTo>
                    <a:pt x="23287" y="8108"/>
                    <a:pt x="23276" y="8112"/>
                    <a:pt x="23269" y="8125"/>
                  </a:cubicBezTo>
                  <a:cubicBezTo>
                    <a:pt x="23274" y="8114"/>
                    <a:pt x="23274" y="8103"/>
                    <a:pt x="23280" y="8097"/>
                  </a:cubicBezTo>
                  <a:cubicBezTo>
                    <a:pt x="23252" y="8091"/>
                    <a:pt x="23217" y="8091"/>
                    <a:pt x="23189" y="8086"/>
                  </a:cubicBezTo>
                  <a:lnTo>
                    <a:pt x="23189" y="8091"/>
                  </a:lnTo>
                  <a:cubicBezTo>
                    <a:pt x="23206" y="8097"/>
                    <a:pt x="23217" y="8103"/>
                    <a:pt x="23235" y="8108"/>
                  </a:cubicBezTo>
                  <a:cubicBezTo>
                    <a:pt x="23206" y="8103"/>
                    <a:pt x="23172" y="8097"/>
                    <a:pt x="23144" y="8091"/>
                  </a:cubicBezTo>
                  <a:cubicBezTo>
                    <a:pt x="23132" y="8040"/>
                    <a:pt x="23042" y="8052"/>
                    <a:pt x="22991" y="8035"/>
                  </a:cubicBezTo>
                  <a:lnTo>
                    <a:pt x="22991" y="8035"/>
                  </a:lnTo>
                  <a:cubicBezTo>
                    <a:pt x="23008" y="8046"/>
                    <a:pt x="23025" y="8057"/>
                    <a:pt x="23042" y="8069"/>
                  </a:cubicBezTo>
                  <a:cubicBezTo>
                    <a:pt x="22996" y="8063"/>
                    <a:pt x="22951" y="8052"/>
                    <a:pt x="22905" y="8046"/>
                  </a:cubicBezTo>
                  <a:cubicBezTo>
                    <a:pt x="22911" y="8029"/>
                    <a:pt x="22934" y="8018"/>
                    <a:pt x="22911" y="8001"/>
                  </a:cubicBezTo>
                  <a:lnTo>
                    <a:pt x="22911" y="8001"/>
                  </a:lnTo>
                  <a:cubicBezTo>
                    <a:pt x="22894" y="8012"/>
                    <a:pt x="22883" y="8023"/>
                    <a:pt x="22866" y="8035"/>
                  </a:cubicBezTo>
                  <a:cubicBezTo>
                    <a:pt x="22843" y="8023"/>
                    <a:pt x="22826" y="8018"/>
                    <a:pt x="22803" y="8012"/>
                  </a:cubicBezTo>
                  <a:lnTo>
                    <a:pt x="22809" y="8006"/>
                  </a:lnTo>
                  <a:cubicBezTo>
                    <a:pt x="22823" y="8012"/>
                    <a:pt x="22837" y="8015"/>
                    <a:pt x="22852" y="8015"/>
                  </a:cubicBezTo>
                  <a:cubicBezTo>
                    <a:pt x="22866" y="8015"/>
                    <a:pt x="22880" y="8012"/>
                    <a:pt x="22894" y="8006"/>
                  </a:cubicBezTo>
                  <a:cubicBezTo>
                    <a:pt x="22803" y="7978"/>
                    <a:pt x="22707" y="7955"/>
                    <a:pt x="22610" y="7938"/>
                  </a:cubicBezTo>
                  <a:cubicBezTo>
                    <a:pt x="22610" y="7944"/>
                    <a:pt x="22605" y="7955"/>
                    <a:pt x="22605" y="7961"/>
                  </a:cubicBezTo>
                  <a:cubicBezTo>
                    <a:pt x="22537" y="7944"/>
                    <a:pt x="22469" y="7933"/>
                    <a:pt x="22400" y="7910"/>
                  </a:cubicBezTo>
                  <a:cubicBezTo>
                    <a:pt x="22406" y="7904"/>
                    <a:pt x="22412" y="7887"/>
                    <a:pt x="22417" y="7881"/>
                  </a:cubicBezTo>
                  <a:lnTo>
                    <a:pt x="22417" y="7881"/>
                  </a:lnTo>
                  <a:cubicBezTo>
                    <a:pt x="22400" y="7893"/>
                    <a:pt x="22378" y="7910"/>
                    <a:pt x="22361" y="7921"/>
                  </a:cubicBezTo>
                  <a:cubicBezTo>
                    <a:pt x="22503" y="7961"/>
                    <a:pt x="22639" y="8006"/>
                    <a:pt x="22775" y="8052"/>
                  </a:cubicBezTo>
                  <a:cubicBezTo>
                    <a:pt x="22781" y="8040"/>
                    <a:pt x="22786" y="8029"/>
                    <a:pt x="22792" y="8023"/>
                  </a:cubicBezTo>
                  <a:cubicBezTo>
                    <a:pt x="22792" y="8035"/>
                    <a:pt x="22792" y="8046"/>
                    <a:pt x="22792" y="8063"/>
                  </a:cubicBezTo>
                  <a:cubicBezTo>
                    <a:pt x="22803" y="8063"/>
                    <a:pt x="22832" y="8063"/>
                    <a:pt x="22843" y="8057"/>
                  </a:cubicBezTo>
                  <a:lnTo>
                    <a:pt x="22843" y="8057"/>
                  </a:lnTo>
                  <a:cubicBezTo>
                    <a:pt x="22837" y="8069"/>
                    <a:pt x="22837" y="8080"/>
                    <a:pt x="22837" y="8086"/>
                  </a:cubicBezTo>
                  <a:cubicBezTo>
                    <a:pt x="22849" y="8080"/>
                    <a:pt x="22877" y="8074"/>
                    <a:pt x="22888" y="8069"/>
                  </a:cubicBezTo>
                  <a:cubicBezTo>
                    <a:pt x="22905" y="8080"/>
                    <a:pt x="22922" y="8091"/>
                    <a:pt x="22939" y="8103"/>
                  </a:cubicBezTo>
                  <a:cubicBezTo>
                    <a:pt x="22951" y="8097"/>
                    <a:pt x="22962" y="8091"/>
                    <a:pt x="22968" y="8091"/>
                  </a:cubicBezTo>
                  <a:cubicBezTo>
                    <a:pt x="23053" y="8114"/>
                    <a:pt x="23138" y="8148"/>
                    <a:pt x="23223" y="8154"/>
                  </a:cubicBezTo>
                  <a:cubicBezTo>
                    <a:pt x="23229" y="8159"/>
                    <a:pt x="23235" y="8165"/>
                    <a:pt x="23235" y="8171"/>
                  </a:cubicBezTo>
                  <a:cubicBezTo>
                    <a:pt x="23297" y="8176"/>
                    <a:pt x="23354" y="8188"/>
                    <a:pt x="23410" y="8199"/>
                  </a:cubicBezTo>
                  <a:cubicBezTo>
                    <a:pt x="23405" y="8205"/>
                    <a:pt x="23399" y="8216"/>
                    <a:pt x="23399" y="8222"/>
                  </a:cubicBezTo>
                  <a:cubicBezTo>
                    <a:pt x="23274" y="8216"/>
                    <a:pt x="23161" y="8165"/>
                    <a:pt x="23042" y="8142"/>
                  </a:cubicBezTo>
                  <a:cubicBezTo>
                    <a:pt x="23042" y="8137"/>
                    <a:pt x="23036" y="8125"/>
                    <a:pt x="23030" y="8120"/>
                  </a:cubicBezTo>
                  <a:cubicBezTo>
                    <a:pt x="23025" y="8120"/>
                    <a:pt x="23008" y="8131"/>
                    <a:pt x="23002" y="8131"/>
                  </a:cubicBezTo>
                  <a:cubicBezTo>
                    <a:pt x="22900" y="8120"/>
                    <a:pt x="22815" y="8069"/>
                    <a:pt x="22707" y="8069"/>
                  </a:cubicBezTo>
                  <a:cubicBezTo>
                    <a:pt x="22656" y="8040"/>
                    <a:pt x="22571" y="8052"/>
                    <a:pt x="22525" y="8018"/>
                  </a:cubicBezTo>
                  <a:cubicBezTo>
                    <a:pt x="22514" y="8018"/>
                    <a:pt x="22497" y="8023"/>
                    <a:pt x="22491" y="8023"/>
                  </a:cubicBezTo>
                  <a:cubicBezTo>
                    <a:pt x="22491" y="8018"/>
                    <a:pt x="22491" y="8012"/>
                    <a:pt x="22491" y="8006"/>
                  </a:cubicBezTo>
                  <a:cubicBezTo>
                    <a:pt x="22457" y="8001"/>
                    <a:pt x="22429" y="7989"/>
                    <a:pt x="22400" y="7978"/>
                  </a:cubicBezTo>
                  <a:lnTo>
                    <a:pt x="22389" y="7989"/>
                  </a:lnTo>
                  <a:cubicBezTo>
                    <a:pt x="22389" y="7984"/>
                    <a:pt x="22378" y="7972"/>
                    <a:pt x="22378" y="7972"/>
                  </a:cubicBezTo>
                  <a:cubicBezTo>
                    <a:pt x="22355" y="7967"/>
                    <a:pt x="22332" y="7961"/>
                    <a:pt x="22315" y="7961"/>
                  </a:cubicBezTo>
                  <a:cubicBezTo>
                    <a:pt x="22298" y="7950"/>
                    <a:pt x="22281" y="7938"/>
                    <a:pt x="22264" y="7927"/>
                  </a:cubicBezTo>
                  <a:lnTo>
                    <a:pt x="22230" y="7927"/>
                  </a:lnTo>
                  <a:cubicBezTo>
                    <a:pt x="22185" y="7916"/>
                    <a:pt x="22139" y="7904"/>
                    <a:pt x="22094" y="7893"/>
                  </a:cubicBezTo>
                  <a:cubicBezTo>
                    <a:pt x="22070" y="7878"/>
                    <a:pt x="22046" y="7856"/>
                    <a:pt x="22016" y="7856"/>
                  </a:cubicBezTo>
                  <a:cubicBezTo>
                    <a:pt x="22010" y="7856"/>
                    <a:pt x="22004" y="7857"/>
                    <a:pt x="21998" y="7859"/>
                  </a:cubicBezTo>
                  <a:cubicBezTo>
                    <a:pt x="21816" y="7796"/>
                    <a:pt x="21657" y="7706"/>
                    <a:pt x="21464" y="7660"/>
                  </a:cubicBezTo>
                  <a:cubicBezTo>
                    <a:pt x="21470" y="7655"/>
                    <a:pt x="21470" y="7643"/>
                    <a:pt x="21476" y="7637"/>
                  </a:cubicBezTo>
                  <a:cubicBezTo>
                    <a:pt x="21459" y="7637"/>
                    <a:pt x="21442" y="7643"/>
                    <a:pt x="21425" y="7643"/>
                  </a:cubicBezTo>
                  <a:cubicBezTo>
                    <a:pt x="21408" y="7632"/>
                    <a:pt x="21402" y="7609"/>
                    <a:pt x="21374" y="7609"/>
                  </a:cubicBezTo>
                  <a:cubicBezTo>
                    <a:pt x="21317" y="7598"/>
                    <a:pt x="21271" y="7581"/>
                    <a:pt x="21226" y="7558"/>
                  </a:cubicBezTo>
                  <a:cubicBezTo>
                    <a:pt x="21209" y="7552"/>
                    <a:pt x="21198" y="7547"/>
                    <a:pt x="21181" y="7541"/>
                  </a:cubicBezTo>
                  <a:cubicBezTo>
                    <a:pt x="21175" y="7547"/>
                    <a:pt x="21158" y="7552"/>
                    <a:pt x="21152" y="7552"/>
                  </a:cubicBezTo>
                  <a:lnTo>
                    <a:pt x="21158" y="7535"/>
                  </a:lnTo>
                  <a:cubicBezTo>
                    <a:pt x="21118" y="7524"/>
                    <a:pt x="21084" y="7501"/>
                    <a:pt x="21044" y="7490"/>
                  </a:cubicBezTo>
                  <a:lnTo>
                    <a:pt x="21044" y="7490"/>
                  </a:lnTo>
                  <a:cubicBezTo>
                    <a:pt x="21084" y="7524"/>
                    <a:pt x="21118" y="7564"/>
                    <a:pt x="21158" y="7598"/>
                  </a:cubicBezTo>
                  <a:cubicBezTo>
                    <a:pt x="21164" y="7598"/>
                    <a:pt x="21175" y="7598"/>
                    <a:pt x="21181" y="7592"/>
                  </a:cubicBezTo>
                  <a:lnTo>
                    <a:pt x="21181" y="7592"/>
                  </a:lnTo>
                  <a:cubicBezTo>
                    <a:pt x="21175" y="7598"/>
                    <a:pt x="21164" y="7609"/>
                    <a:pt x="21153" y="7615"/>
                  </a:cubicBezTo>
                  <a:lnTo>
                    <a:pt x="21153" y="7615"/>
                  </a:lnTo>
                  <a:cubicBezTo>
                    <a:pt x="21129" y="7590"/>
                    <a:pt x="21104" y="7565"/>
                    <a:pt x="21078" y="7541"/>
                  </a:cubicBezTo>
                  <a:cubicBezTo>
                    <a:pt x="21056" y="7524"/>
                    <a:pt x="21033" y="7501"/>
                    <a:pt x="21016" y="7479"/>
                  </a:cubicBezTo>
                  <a:lnTo>
                    <a:pt x="20988" y="7479"/>
                  </a:lnTo>
                  <a:cubicBezTo>
                    <a:pt x="20967" y="7458"/>
                    <a:pt x="20947" y="7438"/>
                    <a:pt x="20915" y="7438"/>
                  </a:cubicBezTo>
                  <a:cubicBezTo>
                    <a:pt x="20911" y="7438"/>
                    <a:pt x="20907" y="7438"/>
                    <a:pt x="20903" y="7439"/>
                  </a:cubicBezTo>
                  <a:cubicBezTo>
                    <a:pt x="20903" y="7439"/>
                    <a:pt x="20897" y="7428"/>
                    <a:pt x="20897" y="7422"/>
                  </a:cubicBezTo>
                  <a:cubicBezTo>
                    <a:pt x="20800" y="7388"/>
                    <a:pt x="20715" y="7337"/>
                    <a:pt x="20613" y="7303"/>
                  </a:cubicBezTo>
                  <a:cubicBezTo>
                    <a:pt x="20630" y="7300"/>
                    <a:pt x="20646" y="7298"/>
                    <a:pt x="20662" y="7298"/>
                  </a:cubicBezTo>
                  <a:cubicBezTo>
                    <a:pt x="20733" y="7298"/>
                    <a:pt x="20796" y="7326"/>
                    <a:pt x="20852" y="7354"/>
                  </a:cubicBezTo>
                  <a:cubicBezTo>
                    <a:pt x="20852" y="7354"/>
                    <a:pt x="20857" y="7354"/>
                    <a:pt x="20869" y="7348"/>
                  </a:cubicBezTo>
                  <a:cubicBezTo>
                    <a:pt x="20846" y="7331"/>
                    <a:pt x="20823" y="7314"/>
                    <a:pt x="20800" y="7297"/>
                  </a:cubicBezTo>
                  <a:cubicBezTo>
                    <a:pt x="20727" y="7269"/>
                    <a:pt x="20670" y="7240"/>
                    <a:pt x="20676" y="7218"/>
                  </a:cubicBezTo>
                  <a:lnTo>
                    <a:pt x="20676" y="7218"/>
                  </a:lnTo>
                  <a:cubicBezTo>
                    <a:pt x="20693" y="7229"/>
                    <a:pt x="20715" y="7240"/>
                    <a:pt x="20732" y="7246"/>
                  </a:cubicBezTo>
                  <a:cubicBezTo>
                    <a:pt x="20710" y="7229"/>
                    <a:pt x="20687" y="7212"/>
                    <a:pt x="20664" y="7195"/>
                  </a:cubicBezTo>
                  <a:cubicBezTo>
                    <a:pt x="20642" y="7184"/>
                    <a:pt x="20619" y="7172"/>
                    <a:pt x="20596" y="7167"/>
                  </a:cubicBezTo>
                  <a:cubicBezTo>
                    <a:pt x="20591" y="7172"/>
                    <a:pt x="20585" y="7189"/>
                    <a:pt x="20585" y="7195"/>
                  </a:cubicBezTo>
                  <a:cubicBezTo>
                    <a:pt x="20573" y="7189"/>
                    <a:pt x="20562" y="7184"/>
                    <a:pt x="20551" y="7178"/>
                  </a:cubicBezTo>
                  <a:cubicBezTo>
                    <a:pt x="20551" y="7178"/>
                    <a:pt x="20551" y="7178"/>
                    <a:pt x="20545" y="7184"/>
                  </a:cubicBezTo>
                  <a:cubicBezTo>
                    <a:pt x="20545" y="7178"/>
                    <a:pt x="20545" y="7178"/>
                    <a:pt x="20545" y="7178"/>
                  </a:cubicBezTo>
                  <a:cubicBezTo>
                    <a:pt x="20483" y="7150"/>
                    <a:pt x="20415" y="7115"/>
                    <a:pt x="20364" y="7076"/>
                  </a:cubicBezTo>
                  <a:cubicBezTo>
                    <a:pt x="20358" y="7081"/>
                    <a:pt x="20347" y="7087"/>
                    <a:pt x="20341" y="7093"/>
                  </a:cubicBezTo>
                  <a:cubicBezTo>
                    <a:pt x="20341" y="7070"/>
                    <a:pt x="20330" y="7059"/>
                    <a:pt x="20301" y="7053"/>
                  </a:cubicBezTo>
                  <a:cubicBezTo>
                    <a:pt x="20330" y="7053"/>
                    <a:pt x="20352" y="7053"/>
                    <a:pt x="20375" y="7059"/>
                  </a:cubicBezTo>
                  <a:cubicBezTo>
                    <a:pt x="20364" y="7053"/>
                    <a:pt x="20358" y="7047"/>
                    <a:pt x="20352" y="7036"/>
                  </a:cubicBezTo>
                  <a:cubicBezTo>
                    <a:pt x="20335" y="7030"/>
                    <a:pt x="20324" y="7025"/>
                    <a:pt x="20313" y="7013"/>
                  </a:cubicBezTo>
                  <a:cubicBezTo>
                    <a:pt x="20306" y="7017"/>
                    <a:pt x="20302" y="7018"/>
                    <a:pt x="20297" y="7020"/>
                  </a:cubicBezTo>
                  <a:lnTo>
                    <a:pt x="20297" y="7020"/>
                  </a:lnTo>
                  <a:cubicBezTo>
                    <a:pt x="20299" y="7018"/>
                    <a:pt x="20301" y="7017"/>
                    <a:pt x="20301" y="7013"/>
                  </a:cubicBezTo>
                  <a:cubicBezTo>
                    <a:pt x="20289" y="7009"/>
                    <a:pt x="20277" y="7003"/>
                    <a:pt x="20267" y="6997"/>
                  </a:cubicBezTo>
                  <a:lnTo>
                    <a:pt x="20267" y="6997"/>
                  </a:lnTo>
                  <a:cubicBezTo>
                    <a:pt x="20273" y="7008"/>
                    <a:pt x="20284" y="7013"/>
                    <a:pt x="20290" y="7019"/>
                  </a:cubicBezTo>
                  <a:lnTo>
                    <a:pt x="20290" y="7022"/>
                  </a:lnTo>
                  <a:lnTo>
                    <a:pt x="20290" y="7022"/>
                  </a:lnTo>
                  <a:cubicBezTo>
                    <a:pt x="20288" y="7023"/>
                    <a:pt x="20286" y="7024"/>
                    <a:pt x="20284" y="7025"/>
                  </a:cubicBezTo>
                  <a:lnTo>
                    <a:pt x="20284" y="7042"/>
                  </a:lnTo>
                  <a:lnTo>
                    <a:pt x="20267" y="7042"/>
                  </a:lnTo>
                  <a:cubicBezTo>
                    <a:pt x="20267" y="7042"/>
                    <a:pt x="20261" y="7036"/>
                    <a:pt x="20261" y="7030"/>
                  </a:cubicBezTo>
                  <a:cubicBezTo>
                    <a:pt x="20261" y="7025"/>
                    <a:pt x="20267" y="7013"/>
                    <a:pt x="20273" y="7013"/>
                  </a:cubicBezTo>
                  <a:cubicBezTo>
                    <a:pt x="20267" y="7008"/>
                    <a:pt x="20267" y="7008"/>
                    <a:pt x="20267" y="7008"/>
                  </a:cubicBezTo>
                  <a:cubicBezTo>
                    <a:pt x="20267" y="7002"/>
                    <a:pt x="20267" y="7002"/>
                    <a:pt x="20267" y="6997"/>
                  </a:cubicBezTo>
                  <a:lnTo>
                    <a:pt x="20267" y="6997"/>
                  </a:lnTo>
                  <a:cubicBezTo>
                    <a:pt x="20267" y="6997"/>
                    <a:pt x="20267" y="6997"/>
                    <a:pt x="20267" y="6997"/>
                  </a:cubicBezTo>
                  <a:lnTo>
                    <a:pt x="20267" y="6997"/>
                  </a:lnTo>
                  <a:cubicBezTo>
                    <a:pt x="20267" y="6997"/>
                    <a:pt x="20267" y="6997"/>
                    <a:pt x="20267" y="6996"/>
                  </a:cubicBezTo>
                  <a:cubicBezTo>
                    <a:pt x="20267" y="6997"/>
                    <a:pt x="20267" y="6997"/>
                    <a:pt x="20267" y="6997"/>
                  </a:cubicBezTo>
                  <a:lnTo>
                    <a:pt x="20267" y="6997"/>
                  </a:lnTo>
                  <a:cubicBezTo>
                    <a:pt x="20263" y="6995"/>
                    <a:pt x="20259" y="6992"/>
                    <a:pt x="20256" y="6991"/>
                  </a:cubicBezTo>
                  <a:cubicBezTo>
                    <a:pt x="20233" y="6985"/>
                    <a:pt x="20205" y="6979"/>
                    <a:pt x="20182" y="6974"/>
                  </a:cubicBezTo>
                  <a:cubicBezTo>
                    <a:pt x="20182" y="6968"/>
                    <a:pt x="20182" y="6968"/>
                    <a:pt x="20182" y="6968"/>
                  </a:cubicBezTo>
                  <a:cubicBezTo>
                    <a:pt x="20193" y="6968"/>
                    <a:pt x="20205" y="6962"/>
                    <a:pt x="20210" y="6962"/>
                  </a:cubicBezTo>
                  <a:cubicBezTo>
                    <a:pt x="20193" y="6951"/>
                    <a:pt x="20171" y="6945"/>
                    <a:pt x="20148" y="6934"/>
                  </a:cubicBezTo>
                  <a:cubicBezTo>
                    <a:pt x="20148" y="6940"/>
                    <a:pt x="20142" y="6951"/>
                    <a:pt x="20142" y="6957"/>
                  </a:cubicBezTo>
                  <a:cubicBezTo>
                    <a:pt x="20137" y="6957"/>
                    <a:pt x="20114" y="6951"/>
                    <a:pt x="20103" y="6951"/>
                  </a:cubicBezTo>
                  <a:cubicBezTo>
                    <a:pt x="20108" y="6945"/>
                    <a:pt x="20125" y="6934"/>
                    <a:pt x="20131" y="6934"/>
                  </a:cubicBezTo>
                  <a:cubicBezTo>
                    <a:pt x="20120" y="6923"/>
                    <a:pt x="20097" y="6906"/>
                    <a:pt x="20091" y="6900"/>
                  </a:cubicBezTo>
                  <a:cubicBezTo>
                    <a:pt x="20091" y="6911"/>
                    <a:pt x="20091" y="6923"/>
                    <a:pt x="20086" y="6934"/>
                  </a:cubicBezTo>
                  <a:lnTo>
                    <a:pt x="20074" y="6934"/>
                  </a:lnTo>
                  <a:lnTo>
                    <a:pt x="20080" y="6911"/>
                  </a:lnTo>
                  <a:lnTo>
                    <a:pt x="20057" y="6911"/>
                  </a:lnTo>
                  <a:lnTo>
                    <a:pt x="20063" y="6900"/>
                  </a:lnTo>
                  <a:cubicBezTo>
                    <a:pt x="19983" y="6889"/>
                    <a:pt x="19927" y="6837"/>
                    <a:pt x="19870" y="6803"/>
                  </a:cubicBezTo>
                  <a:lnTo>
                    <a:pt x="19870" y="6803"/>
                  </a:lnTo>
                  <a:cubicBezTo>
                    <a:pt x="19898" y="6809"/>
                    <a:pt x="19921" y="6815"/>
                    <a:pt x="19949" y="6815"/>
                  </a:cubicBezTo>
                  <a:cubicBezTo>
                    <a:pt x="19915" y="6786"/>
                    <a:pt x="19853" y="6792"/>
                    <a:pt x="19808" y="6775"/>
                  </a:cubicBezTo>
                  <a:cubicBezTo>
                    <a:pt x="19802" y="6764"/>
                    <a:pt x="19796" y="6752"/>
                    <a:pt x="19791" y="6741"/>
                  </a:cubicBezTo>
                  <a:cubicBezTo>
                    <a:pt x="19802" y="6741"/>
                    <a:pt x="19825" y="6741"/>
                    <a:pt x="19836" y="6747"/>
                  </a:cubicBezTo>
                  <a:cubicBezTo>
                    <a:pt x="19756" y="6696"/>
                    <a:pt x="19683" y="6650"/>
                    <a:pt x="19603" y="6605"/>
                  </a:cubicBezTo>
                  <a:lnTo>
                    <a:pt x="19603" y="6605"/>
                  </a:lnTo>
                  <a:cubicBezTo>
                    <a:pt x="19615" y="6616"/>
                    <a:pt x="19626" y="6639"/>
                    <a:pt x="19632" y="6656"/>
                  </a:cubicBezTo>
                  <a:lnTo>
                    <a:pt x="19581" y="6622"/>
                  </a:lnTo>
                  <a:cubicBezTo>
                    <a:pt x="19586" y="6616"/>
                    <a:pt x="19592" y="6605"/>
                    <a:pt x="19598" y="6599"/>
                  </a:cubicBezTo>
                  <a:cubicBezTo>
                    <a:pt x="19564" y="6576"/>
                    <a:pt x="19535" y="6542"/>
                    <a:pt x="19484" y="6525"/>
                  </a:cubicBezTo>
                  <a:lnTo>
                    <a:pt x="19484" y="6525"/>
                  </a:lnTo>
                  <a:cubicBezTo>
                    <a:pt x="19501" y="6554"/>
                    <a:pt x="19530" y="6571"/>
                    <a:pt x="19552" y="6594"/>
                  </a:cubicBezTo>
                  <a:cubicBezTo>
                    <a:pt x="19512" y="6576"/>
                    <a:pt x="19484" y="6554"/>
                    <a:pt x="19450" y="6537"/>
                  </a:cubicBezTo>
                  <a:cubicBezTo>
                    <a:pt x="19461" y="6525"/>
                    <a:pt x="19467" y="6514"/>
                    <a:pt x="19473" y="6503"/>
                  </a:cubicBezTo>
                  <a:cubicBezTo>
                    <a:pt x="19456" y="6491"/>
                    <a:pt x="19433" y="6480"/>
                    <a:pt x="19410" y="6463"/>
                  </a:cubicBezTo>
                  <a:cubicBezTo>
                    <a:pt x="19410" y="6474"/>
                    <a:pt x="19405" y="6486"/>
                    <a:pt x="19405" y="6491"/>
                  </a:cubicBezTo>
                  <a:cubicBezTo>
                    <a:pt x="19393" y="6491"/>
                    <a:pt x="19365" y="6486"/>
                    <a:pt x="19354" y="6480"/>
                  </a:cubicBezTo>
                  <a:cubicBezTo>
                    <a:pt x="19359" y="6474"/>
                    <a:pt x="19371" y="6469"/>
                    <a:pt x="19376" y="6463"/>
                  </a:cubicBezTo>
                  <a:cubicBezTo>
                    <a:pt x="19365" y="6463"/>
                    <a:pt x="19359" y="6457"/>
                    <a:pt x="19359" y="6452"/>
                  </a:cubicBezTo>
                  <a:cubicBezTo>
                    <a:pt x="19359" y="6446"/>
                    <a:pt x="19371" y="6440"/>
                    <a:pt x="19382" y="6440"/>
                  </a:cubicBezTo>
                  <a:cubicBezTo>
                    <a:pt x="19376" y="6440"/>
                    <a:pt x="19371" y="6435"/>
                    <a:pt x="19365" y="6429"/>
                  </a:cubicBezTo>
                  <a:lnTo>
                    <a:pt x="19359" y="6429"/>
                  </a:lnTo>
                  <a:cubicBezTo>
                    <a:pt x="19342" y="6418"/>
                    <a:pt x="19320" y="6401"/>
                    <a:pt x="19303" y="6384"/>
                  </a:cubicBezTo>
                  <a:cubicBezTo>
                    <a:pt x="19286" y="6378"/>
                    <a:pt x="19269" y="6372"/>
                    <a:pt x="19252" y="6361"/>
                  </a:cubicBezTo>
                  <a:cubicBezTo>
                    <a:pt x="19246" y="6367"/>
                    <a:pt x="19240" y="6378"/>
                    <a:pt x="19240" y="6384"/>
                  </a:cubicBezTo>
                  <a:cubicBezTo>
                    <a:pt x="19223" y="6372"/>
                    <a:pt x="19223" y="6361"/>
                    <a:pt x="19234" y="6355"/>
                  </a:cubicBezTo>
                  <a:cubicBezTo>
                    <a:pt x="19172" y="6321"/>
                    <a:pt x="19115" y="6293"/>
                    <a:pt x="19064" y="6259"/>
                  </a:cubicBezTo>
                  <a:cubicBezTo>
                    <a:pt x="19050" y="6248"/>
                    <a:pt x="19024" y="6230"/>
                    <a:pt x="19004" y="6230"/>
                  </a:cubicBezTo>
                  <a:cubicBezTo>
                    <a:pt x="18993" y="6230"/>
                    <a:pt x="18983" y="6236"/>
                    <a:pt x="18979" y="6253"/>
                  </a:cubicBezTo>
                  <a:cubicBezTo>
                    <a:pt x="18973" y="6247"/>
                    <a:pt x="18956" y="6236"/>
                    <a:pt x="18951" y="6230"/>
                  </a:cubicBezTo>
                  <a:cubicBezTo>
                    <a:pt x="18959" y="6226"/>
                    <a:pt x="18971" y="6222"/>
                    <a:pt x="18981" y="6220"/>
                  </a:cubicBezTo>
                  <a:lnTo>
                    <a:pt x="18981" y="6220"/>
                  </a:lnTo>
                  <a:cubicBezTo>
                    <a:pt x="18982" y="6220"/>
                    <a:pt x="18982" y="6220"/>
                    <a:pt x="18983" y="6220"/>
                  </a:cubicBezTo>
                  <a:cubicBezTo>
                    <a:pt x="18986" y="6220"/>
                    <a:pt x="18988" y="6220"/>
                    <a:pt x="18991" y="6219"/>
                  </a:cubicBezTo>
                  <a:cubicBezTo>
                    <a:pt x="18988" y="6219"/>
                    <a:pt x="18984" y="6219"/>
                    <a:pt x="18981" y="6220"/>
                  </a:cubicBezTo>
                  <a:lnTo>
                    <a:pt x="18981" y="6220"/>
                  </a:lnTo>
                  <a:cubicBezTo>
                    <a:pt x="18966" y="6219"/>
                    <a:pt x="18951" y="6206"/>
                    <a:pt x="18951" y="6196"/>
                  </a:cubicBezTo>
                  <a:cubicBezTo>
                    <a:pt x="18945" y="6191"/>
                    <a:pt x="18934" y="6185"/>
                    <a:pt x="18928" y="6179"/>
                  </a:cubicBezTo>
                  <a:cubicBezTo>
                    <a:pt x="18922" y="6191"/>
                    <a:pt x="18917" y="6196"/>
                    <a:pt x="18911" y="6208"/>
                  </a:cubicBezTo>
                  <a:cubicBezTo>
                    <a:pt x="18900" y="6196"/>
                    <a:pt x="18888" y="6185"/>
                    <a:pt x="18877" y="6168"/>
                  </a:cubicBezTo>
                  <a:cubicBezTo>
                    <a:pt x="18871" y="6174"/>
                    <a:pt x="18866" y="6179"/>
                    <a:pt x="18860" y="6185"/>
                  </a:cubicBezTo>
                  <a:cubicBezTo>
                    <a:pt x="18860" y="6174"/>
                    <a:pt x="18866" y="6168"/>
                    <a:pt x="18871" y="6162"/>
                  </a:cubicBezTo>
                  <a:cubicBezTo>
                    <a:pt x="18866" y="6157"/>
                    <a:pt x="18860" y="6151"/>
                    <a:pt x="18854" y="6145"/>
                  </a:cubicBezTo>
                  <a:cubicBezTo>
                    <a:pt x="18826" y="6145"/>
                    <a:pt x="18803" y="6145"/>
                    <a:pt x="18781" y="6134"/>
                  </a:cubicBezTo>
                  <a:lnTo>
                    <a:pt x="18843" y="6134"/>
                  </a:lnTo>
                  <a:cubicBezTo>
                    <a:pt x="18826" y="6117"/>
                    <a:pt x="18803" y="6100"/>
                    <a:pt x="18786" y="6083"/>
                  </a:cubicBezTo>
                  <a:cubicBezTo>
                    <a:pt x="18764" y="6072"/>
                    <a:pt x="18747" y="6054"/>
                    <a:pt x="18724" y="6043"/>
                  </a:cubicBezTo>
                  <a:lnTo>
                    <a:pt x="18673" y="6043"/>
                  </a:lnTo>
                  <a:cubicBezTo>
                    <a:pt x="18678" y="6037"/>
                    <a:pt x="18684" y="6026"/>
                    <a:pt x="18684" y="6020"/>
                  </a:cubicBezTo>
                  <a:cubicBezTo>
                    <a:pt x="18673" y="6015"/>
                    <a:pt x="18667" y="6009"/>
                    <a:pt x="18656" y="6003"/>
                  </a:cubicBezTo>
                  <a:lnTo>
                    <a:pt x="18656" y="6003"/>
                  </a:lnTo>
                  <a:cubicBezTo>
                    <a:pt x="18667" y="6009"/>
                    <a:pt x="18673" y="6009"/>
                    <a:pt x="18684" y="6015"/>
                  </a:cubicBezTo>
                  <a:cubicBezTo>
                    <a:pt x="18684" y="6003"/>
                    <a:pt x="18673" y="5986"/>
                    <a:pt x="18639" y="5986"/>
                  </a:cubicBezTo>
                  <a:cubicBezTo>
                    <a:pt x="18644" y="5992"/>
                    <a:pt x="18644" y="5998"/>
                    <a:pt x="18644" y="6003"/>
                  </a:cubicBezTo>
                  <a:cubicBezTo>
                    <a:pt x="18644" y="6009"/>
                    <a:pt x="18650" y="6009"/>
                    <a:pt x="18650" y="6009"/>
                  </a:cubicBezTo>
                  <a:lnTo>
                    <a:pt x="18644" y="6009"/>
                  </a:lnTo>
                  <a:cubicBezTo>
                    <a:pt x="18650" y="6015"/>
                    <a:pt x="18650" y="6020"/>
                    <a:pt x="18650" y="6026"/>
                  </a:cubicBezTo>
                  <a:cubicBezTo>
                    <a:pt x="18644" y="6015"/>
                    <a:pt x="18633" y="6003"/>
                    <a:pt x="18622" y="5998"/>
                  </a:cubicBezTo>
                  <a:cubicBezTo>
                    <a:pt x="18622" y="5992"/>
                    <a:pt x="18622" y="5992"/>
                    <a:pt x="18616" y="5992"/>
                  </a:cubicBezTo>
                  <a:cubicBezTo>
                    <a:pt x="18610" y="5986"/>
                    <a:pt x="18599" y="5986"/>
                    <a:pt x="18593" y="5981"/>
                  </a:cubicBezTo>
                  <a:cubicBezTo>
                    <a:pt x="18588" y="5981"/>
                    <a:pt x="18588" y="5975"/>
                    <a:pt x="18582" y="5975"/>
                  </a:cubicBezTo>
                  <a:cubicBezTo>
                    <a:pt x="18531" y="5952"/>
                    <a:pt x="18480" y="5930"/>
                    <a:pt x="18429" y="5907"/>
                  </a:cubicBezTo>
                  <a:lnTo>
                    <a:pt x="18429" y="5924"/>
                  </a:lnTo>
                  <a:cubicBezTo>
                    <a:pt x="18491" y="5930"/>
                    <a:pt x="18508" y="5975"/>
                    <a:pt x="18531" y="6009"/>
                  </a:cubicBezTo>
                  <a:cubicBezTo>
                    <a:pt x="18525" y="6009"/>
                    <a:pt x="18514" y="6015"/>
                    <a:pt x="18508" y="6015"/>
                  </a:cubicBezTo>
                  <a:cubicBezTo>
                    <a:pt x="18508" y="6003"/>
                    <a:pt x="18503" y="5981"/>
                    <a:pt x="18503" y="5975"/>
                  </a:cubicBezTo>
                  <a:cubicBezTo>
                    <a:pt x="18491" y="5975"/>
                    <a:pt x="18469" y="5981"/>
                    <a:pt x="18457" y="5986"/>
                  </a:cubicBezTo>
                  <a:cubicBezTo>
                    <a:pt x="18463" y="5981"/>
                    <a:pt x="18474" y="5969"/>
                    <a:pt x="18480" y="5964"/>
                  </a:cubicBezTo>
                  <a:lnTo>
                    <a:pt x="18480" y="5964"/>
                  </a:lnTo>
                  <a:cubicBezTo>
                    <a:pt x="18476" y="5964"/>
                    <a:pt x="18472" y="5965"/>
                    <a:pt x="18468" y="5965"/>
                  </a:cubicBezTo>
                  <a:cubicBezTo>
                    <a:pt x="18435" y="5965"/>
                    <a:pt x="18416" y="5944"/>
                    <a:pt x="18406" y="5924"/>
                  </a:cubicBezTo>
                  <a:cubicBezTo>
                    <a:pt x="18389" y="5913"/>
                    <a:pt x="18372" y="5901"/>
                    <a:pt x="18361" y="5890"/>
                  </a:cubicBezTo>
                  <a:cubicBezTo>
                    <a:pt x="18355" y="5884"/>
                    <a:pt x="18349" y="5873"/>
                    <a:pt x="18338" y="5867"/>
                  </a:cubicBezTo>
                  <a:lnTo>
                    <a:pt x="18332" y="5873"/>
                  </a:lnTo>
                  <a:cubicBezTo>
                    <a:pt x="18315" y="5862"/>
                    <a:pt x="18298" y="5856"/>
                    <a:pt x="18281" y="5850"/>
                  </a:cubicBezTo>
                  <a:cubicBezTo>
                    <a:pt x="18276" y="5845"/>
                    <a:pt x="18270" y="5845"/>
                    <a:pt x="18259" y="5839"/>
                  </a:cubicBezTo>
                  <a:cubicBezTo>
                    <a:pt x="18247" y="5839"/>
                    <a:pt x="18236" y="5833"/>
                    <a:pt x="18225" y="5828"/>
                  </a:cubicBezTo>
                  <a:cubicBezTo>
                    <a:pt x="18202" y="5816"/>
                    <a:pt x="18179" y="5805"/>
                    <a:pt x="18156" y="5794"/>
                  </a:cubicBezTo>
                  <a:cubicBezTo>
                    <a:pt x="18145" y="5788"/>
                    <a:pt x="18139" y="5782"/>
                    <a:pt x="18128" y="5776"/>
                  </a:cubicBezTo>
                  <a:lnTo>
                    <a:pt x="18128" y="5776"/>
                  </a:lnTo>
                  <a:cubicBezTo>
                    <a:pt x="18162" y="5788"/>
                    <a:pt x="18196" y="5799"/>
                    <a:pt x="18230" y="5816"/>
                  </a:cubicBezTo>
                  <a:cubicBezTo>
                    <a:pt x="18253" y="5822"/>
                    <a:pt x="18270" y="5828"/>
                    <a:pt x="18287" y="5839"/>
                  </a:cubicBezTo>
                  <a:cubicBezTo>
                    <a:pt x="18293" y="5839"/>
                    <a:pt x="18298" y="5845"/>
                    <a:pt x="18304" y="5845"/>
                  </a:cubicBezTo>
                  <a:cubicBezTo>
                    <a:pt x="18304" y="5839"/>
                    <a:pt x="18298" y="5833"/>
                    <a:pt x="18293" y="5833"/>
                  </a:cubicBezTo>
                  <a:cubicBezTo>
                    <a:pt x="18270" y="5805"/>
                    <a:pt x="18242" y="5782"/>
                    <a:pt x="18219" y="5759"/>
                  </a:cubicBezTo>
                  <a:cubicBezTo>
                    <a:pt x="18213" y="5754"/>
                    <a:pt x="18208" y="5748"/>
                    <a:pt x="18208" y="5748"/>
                  </a:cubicBezTo>
                  <a:cubicBezTo>
                    <a:pt x="18202" y="5742"/>
                    <a:pt x="18196" y="5737"/>
                    <a:pt x="18196" y="5731"/>
                  </a:cubicBezTo>
                  <a:cubicBezTo>
                    <a:pt x="18185" y="5725"/>
                    <a:pt x="18173" y="5720"/>
                    <a:pt x="18151" y="5714"/>
                  </a:cubicBezTo>
                  <a:cubicBezTo>
                    <a:pt x="18145" y="5714"/>
                    <a:pt x="18128" y="5720"/>
                    <a:pt x="18122" y="5725"/>
                  </a:cubicBezTo>
                  <a:cubicBezTo>
                    <a:pt x="18094" y="5714"/>
                    <a:pt x="18066" y="5703"/>
                    <a:pt x="18037" y="5691"/>
                  </a:cubicBezTo>
                  <a:cubicBezTo>
                    <a:pt x="18060" y="5674"/>
                    <a:pt x="18088" y="5663"/>
                    <a:pt x="18111" y="5646"/>
                  </a:cubicBezTo>
                  <a:cubicBezTo>
                    <a:pt x="18128" y="5652"/>
                    <a:pt x="18145" y="5652"/>
                    <a:pt x="18168" y="5657"/>
                  </a:cubicBezTo>
                  <a:cubicBezTo>
                    <a:pt x="18168" y="5663"/>
                    <a:pt x="18173" y="5669"/>
                    <a:pt x="18185" y="5674"/>
                  </a:cubicBezTo>
                  <a:cubicBezTo>
                    <a:pt x="18190" y="5669"/>
                    <a:pt x="18202" y="5669"/>
                    <a:pt x="18208" y="5669"/>
                  </a:cubicBezTo>
                  <a:cubicBezTo>
                    <a:pt x="18208" y="5674"/>
                    <a:pt x="18208" y="5680"/>
                    <a:pt x="18208" y="5686"/>
                  </a:cubicBezTo>
                  <a:cubicBezTo>
                    <a:pt x="18230" y="5703"/>
                    <a:pt x="18264" y="5708"/>
                    <a:pt x="18293" y="5720"/>
                  </a:cubicBezTo>
                  <a:cubicBezTo>
                    <a:pt x="18281" y="5703"/>
                    <a:pt x="18276" y="5686"/>
                    <a:pt x="18264" y="5674"/>
                  </a:cubicBezTo>
                  <a:cubicBezTo>
                    <a:pt x="18219" y="5652"/>
                    <a:pt x="18173" y="5635"/>
                    <a:pt x="18117" y="5623"/>
                  </a:cubicBezTo>
                  <a:cubicBezTo>
                    <a:pt x="18094" y="5623"/>
                    <a:pt x="18083" y="5601"/>
                    <a:pt x="18066" y="5589"/>
                  </a:cubicBezTo>
                  <a:cubicBezTo>
                    <a:pt x="18049" y="5589"/>
                    <a:pt x="18032" y="5595"/>
                    <a:pt x="18015" y="5595"/>
                  </a:cubicBezTo>
                  <a:cubicBezTo>
                    <a:pt x="18020" y="5589"/>
                    <a:pt x="18020" y="5578"/>
                    <a:pt x="18026" y="5572"/>
                  </a:cubicBezTo>
                  <a:cubicBezTo>
                    <a:pt x="17986" y="5561"/>
                    <a:pt x="17947" y="5550"/>
                    <a:pt x="17907" y="5538"/>
                  </a:cubicBezTo>
                  <a:cubicBezTo>
                    <a:pt x="17918" y="5527"/>
                    <a:pt x="17930" y="5515"/>
                    <a:pt x="17941" y="5498"/>
                  </a:cubicBezTo>
                  <a:cubicBezTo>
                    <a:pt x="17884" y="5453"/>
                    <a:pt x="17827" y="5402"/>
                    <a:pt x="17754" y="5362"/>
                  </a:cubicBezTo>
                  <a:lnTo>
                    <a:pt x="17754" y="5362"/>
                  </a:lnTo>
                  <a:cubicBezTo>
                    <a:pt x="17793" y="5408"/>
                    <a:pt x="17850" y="5459"/>
                    <a:pt x="17873" y="5510"/>
                  </a:cubicBezTo>
                  <a:cubicBezTo>
                    <a:pt x="17771" y="5470"/>
                    <a:pt x="17720" y="5396"/>
                    <a:pt x="17657" y="5334"/>
                  </a:cubicBezTo>
                  <a:cubicBezTo>
                    <a:pt x="17669" y="5323"/>
                    <a:pt x="17686" y="5306"/>
                    <a:pt x="17697" y="5300"/>
                  </a:cubicBezTo>
                  <a:cubicBezTo>
                    <a:pt x="17669" y="5272"/>
                    <a:pt x="17634" y="5243"/>
                    <a:pt x="17600" y="5215"/>
                  </a:cubicBezTo>
                  <a:lnTo>
                    <a:pt x="17600" y="5215"/>
                  </a:lnTo>
                  <a:cubicBezTo>
                    <a:pt x="17612" y="5254"/>
                    <a:pt x="17629" y="5294"/>
                    <a:pt x="17646" y="5328"/>
                  </a:cubicBezTo>
                  <a:cubicBezTo>
                    <a:pt x="17487" y="5220"/>
                    <a:pt x="17351" y="5101"/>
                    <a:pt x="17203" y="4988"/>
                  </a:cubicBezTo>
                  <a:cubicBezTo>
                    <a:pt x="17226" y="4988"/>
                    <a:pt x="17277" y="4999"/>
                    <a:pt x="17300" y="4999"/>
                  </a:cubicBezTo>
                  <a:cubicBezTo>
                    <a:pt x="17294" y="4976"/>
                    <a:pt x="17283" y="4948"/>
                    <a:pt x="17277" y="4925"/>
                  </a:cubicBezTo>
                  <a:cubicBezTo>
                    <a:pt x="17181" y="4880"/>
                    <a:pt x="17039" y="4886"/>
                    <a:pt x="16982" y="4812"/>
                  </a:cubicBezTo>
                  <a:lnTo>
                    <a:pt x="16982" y="4812"/>
                  </a:lnTo>
                  <a:cubicBezTo>
                    <a:pt x="17039" y="4823"/>
                    <a:pt x="17095" y="4840"/>
                    <a:pt x="17152" y="4852"/>
                  </a:cubicBezTo>
                  <a:cubicBezTo>
                    <a:pt x="17039" y="4767"/>
                    <a:pt x="16937" y="4653"/>
                    <a:pt x="16766" y="4613"/>
                  </a:cubicBezTo>
                  <a:lnTo>
                    <a:pt x="16795" y="4591"/>
                  </a:lnTo>
                  <a:cubicBezTo>
                    <a:pt x="16778" y="4591"/>
                    <a:pt x="16749" y="4585"/>
                    <a:pt x="16738" y="4579"/>
                  </a:cubicBezTo>
                  <a:lnTo>
                    <a:pt x="16761" y="4540"/>
                  </a:lnTo>
                  <a:lnTo>
                    <a:pt x="16732" y="4540"/>
                  </a:lnTo>
                  <a:cubicBezTo>
                    <a:pt x="16727" y="4557"/>
                    <a:pt x="16721" y="4591"/>
                    <a:pt x="16715" y="4608"/>
                  </a:cubicBezTo>
                  <a:cubicBezTo>
                    <a:pt x="16698" y="4591"/>
                    <a:pt x="16659" y="4551"/>
                    <a:pt x="16636" y="4534"/>
                  </a:cubicBezTo>
                  <a:cubicBezTo>
                    <a:pt x="16653" y="4528"/>
                    <a:pt x="16687" y="4511"/>
                    <a:pt x="16698" y="4500"/>
                  </a:cubicBezTo>
                  <a:cubicBezTo>
                    <a:pt x="16676" y="4494"/>
                    <a:pt x="16636" y="4483"/>
                    <a:pt x="16619" y="4483"/>
                  </a:cubicBezTo>
                  <a:cubicBezTo>
                    <a:pt x="16613" y="4489"/>
                    <a:pt x="16608" y="4511"/>
                    <a:pt x="16608" y="4523"/>
                  </a:cubicBezTo>
                  <a:cubicBezTo>
                    <a:pt x="16483" y="4477"/>
                    <a:pt x="16403" y="4392"/>
                    <a:pt x="16301" y="4324"/>
                  </a:cubicBezTo>
                  <a:cubicBezTo>
                    <a:pt x="16318" y="4318"/>
                    <a:pt x="16358" y="4301"/>
                    <a:pt x="16375" y="4290"/>
                  </a:cubicBezTo>
                  <a:lnTo>
                    <a:pt x="16375" y="4290"/>
                  </a:lnTo>
                  <a:cubicBezTo>
                    <a:pt x="16347" y="4301"/>
                    <a:pt x="16312" y="4313"/>
                    <a:pt x="16284" y="4324"/>
                  </a:cubicBezTo>
                  <a:cubicBezTo>
                    <a:pt x="16233" y="4284"/>
                    <a:pt x="16176" y="4245"/>
                    <a:pt x="16120" y="4205"/>
                  </a:cubicBezTo>
                  <a:lnTo>
                    <a:pt x="16120" y="4205"/>
                  </a:lnTo>
                  <a:cubicBezTo>
                    <a:pt x="16176" y="4228"/>
                    <a:pt x="16244" y="4245"/>
                    <a:pt x="16312" y="4250"/>
                  </a:cubicBezTo>
                  <a:cubicBezTo>
                    <a:pt x="16256" y="4222"/>
                    <a:pt x="16233" y="4193"/>
                    <a:pt x="16244" y="4154"/>
                  </a:cubicBezTo>
                  <a:lnTo>
                    <a:pt x="16244" y="4154"/>
                  </a:lnTo>
                  <a:cubicBezTo>
                    <a:pt x="16233" y="4159"/>
                    <a:pt x="16205" y="4171"/>
                    <a:pt x="16188" y="4176"/>
                  </a:cubicBezTo>
                  <a:cubicBezTo>
                    <a:pt x="16074" y="4063"/>
                    <a:pt x="15915" y="3978"/>
                    <a:pt x="15768" y="3881"/>
                  </a:cubicBezTo>
                  <a:cubicBezTo>
                    <a:pt x="15756" y="3898"/>
                    <a:pt x="15739" y="3932"/>
                    <a:pt x="15728" y="3950"/>
                  </a:cubicBezTo>
                  <a:cubicBezTo>
                    <a:pt x="15581" y="3876"/>
                    <a:pt x="15444" y="3791"/>
                    <a:pt x="15314" y="3700"/>
                  </a:cubicBezTo>
                  <a:lnTo>
                    <a:pt x="15314" y="3700"/>
                  </a:lnTo>
                  <a:cubicBezTo>
                    <a:pt x="15416" y="3723"/>
                    <a:pt x="15501" y="3768"/>
                    <a:pt x="15569" y="3819"/>
                  </a:cubicBezTo>
                  <a:cubicBezTo>
                    <a:pt x="15632" y="3711"/>
                    <a:pt x="14996" y="3518"/>
                    <a:pt x="14934" y="3371"/>
                  </a:cubicBezTo>
                  <a:cubicBezTo>
                    <a:pt x="14979" y="3359"/>
                    <a:pt x="15025" y="3342"/>
                    <a:pt x="15070" y="3325"/>
                  </a:cubicBezTo>
                  <a:lnTo>
                    <a:pt x="15070" y="3325"/>
                  </a:lnTo>
                  <a:cubicBezTo>
                    <a:pt x="15064" y="3337"/>
                    <a:pt x="15047" y="3354"/>
                    <a:pt x="15042" y="3365"/>
                  </a:cubicBezTo>
                  <a:cubicBezTo>
                    <a:pt x="15087" y="3393"/>
                    <a:pt x="15104" y="3422"/>
                    <a:pt x="15087" y="3462"/>
                  </a:cubicBezTo>
                  <a:cubicBezTo>
                    <a:pt x="15132" y="3467"/>
                    <a:pt x="15183" y="3467"/>
                    <a:pt x="15229" y="3473"/>
                  </a:cubicBezTo>
                  <a:lnTo>
                    <a:pt x="15172" y="3518"/>
                  </a:lnTo>
                  <a:cubicBezTo>
                    <a:pt x="15189" y="3513"/>
                    <a:pt x="15234" y="3507"/>
                    <a:pt x="15257" y="3501"/>
                  </a:cubicBezTo>
                  <a:cubicBezTo>
                    <a:pt x="15376" y="3574"/>
                    <a:pt x="15519" y="3651"/>
                    <a:pt x="15690" y="3651"/>
                  </a:cubicBezTo>
                  <a:cubicBezTo>
                    <a:pt x="15706" y="3651"/>
                    <a:pt x="15723" y="3650"/>
                    <a:pt x="15739" y="3649"/>
                  </a:cubicBezTo>
                  <a:cubicBezTo>
                    <a:pt x="15535" y="3564"/>
                    <a:pt x="15371" y="3439"/>
                    <a:pt x="15178" y="3342"/>
                  </a:cubicBezTo>
                  <a:cubicBezTo>
                    <a:pt x="15172" y="3337"/>
                    <a:pt x="15172" y="3314"/>
                    <a:pt x="15172" y="3308"/>
                  </a:cubicBezTo>
                  <a:cubicBezTo>
                    <a:pt x="15168" y="3309"/>
                    <a:pt x="15164" y="3309"/>
                    <a:pt x="15160" y="3309"/>
                  </a:cubicBezTo>
                  <a:cubicBezTo>
                    <a:pt x="15077" y="3309"/>
                    <a:pt x="15035" y="3255"/>
                    <a:pt x="15007" y="3218"/>
                  </a:cubicBezTo>
                  <a:cubicBezTo>
                    <a:pt x="14860" y="3201"/>
                    <a:pt x="14775" y="3110"/>
                    <a:pt x="14656" y="3059"/>
                  </a:cubicBezTo>
                  <a:lnTo>
                    <a:pt x="14673" y="3030"/>
                  </a:lnTo>
                  <a:cubicBezTo>
                    <a:pt x="14661" y="3030"/>
                    <a:pt x="14633" y="3042"/>
                    <a:pt x="14616" y="3047"/>
                  </a:cubicBezTo>
                  <a:cubicBezTo>
                    <a:pt x="14491" y="2985"/>
                    <a:pt x="14372" y="2911"/>
                    <a:pt x="14225" y="2871"/>
                  </a:cubicBezTo>
                  <a:cubicBezTo>
                    <a:pt x="14168" y="2860"/>
                    <a:pt x="14156" y="2820"/>
                    <a:pt x="14128" y="2786"/>
                  </a:cubicBezTo>
                  <a:cubicBezTo>
                    <a:pt x="14094" y="2792"/>
                    <a:pt x="14054" y="2792"/>
                    <a:pt x="14020" y="2798"/>
                  </a:cubicBezTo>
                  <a:cubicBezTo>
                    <a:pt x="14026" y="2781"/>
                    <a:pt x="14037" y="2758"/>
                    <a:pt x="14043" y="2747"/>
                  </a:cubicBezTo>
                  <a:cubicBezTo>
                    <a:pt x="13651" y="2611"/>
                    <a:pt x="13356" y="2389"/>
                    <a:pt x="12982" y="2230"/>
                  </a:cubicBezTo>
                  <a:cubicBezTo>
                    <a:pt x="12978" y="2231"/>
                    <a:pt x="12974" y="2231"/>
                    <a:pt x="12970" y="2231"/>
                  </a:cubicBezTo>
                  <a:cubicBezTo>
                    <a:pt x="12882" y="2231"/>
                    <a:pt x="12843" y="2172"/>
                    <a:pt x="12789" y="2140"/>
                  </a:cubicBezTo>
                  <a:cubicBezTo>
                    <a:pt x="12693" y="2111"/>
                    <a:pt x="12596" y="2077"/>
                    <a:pt x="12511" y="2037"/>
                  </a:cubicBezTo>
                  <a:lnTo>
                    <a:pt x="12443" y="2037"/>
                  </a:lnTo>
                  <a:cubicBezTo>
                    <a:pt x="12409" y="2009"/>
                    <a:pt x="12375" y="1981"/>
                    <a:pt x="12346" y="1952"/>
                  </a:cubicBezTo>
                  <a:cubicBezTo>
                    <a:pt x="12301" y="1941"/>
                    <a:pt x="12256" y="1935"/>
                    <a:pt x="12210" y="1924"/>
                  </a:cubicBezTo>
                  <a:cubicBezTo>
                    <a:pt x="12205" y="1913"/>
                    <a:pt x="12193" y="1890"/>
                    <a:pt x="12193" y="1879"/>
                  </a:cubicBezTo>
                  <a:lnTo>
                    <a:pt x="12165" y="1907"/>
                  </a:lnTo>
                  <a:cubicBezTo>
                    <a:pt x="12108" y="1873"/>
                    <a:pt x="12046" y="1845"/>
                    <a:pt x="11972" y="1822"/>
                  </a:cubicBezTo>
                  <a:cubicBezTo>
                    <a:pt x="11978" y="1810"/>
                    <a:pt x="11983" y="1799"/>
                    <a:pt x="11983" y="1788"/>
                  </a:cubicBezTo>
                  <a:lnTo>
                    <a:pt x="11983" y="1788"/>
                  </a:lnTo>
                  <a:cubicBezTo>
                    <a:pt x="11966" y="1793"/>
                    <a:pt x="11927" y="1799"/>
                    <a:pt x="11910" y="1799"/>
                  </a:cubicBezTo>
                  <a:cubicBezTo>
                    <a:pt x="11819" y="1720"/>
                    <a:pt x="11637" y="1725"/>
                    <a:pt x="11541" y="1646"/>
                  </a:cubicBezTo>
                  <a:cubicBezTo>
                    <a:pt x="11308" y="1640"/>
                    <a:pt x="11144" y="1510"/>
                    <a:pt x="10928" y="1464"/>
                  </a:cubicBezTo>
                  <a:cubicBezTo>
                    <a:pt x="10911" y="1470"/>
                    <a:pt x="10877" y="1487"/>
                    <a:pt x="10860" y="1493"/>
                  </a:cubicBezTo>
                  <a:cubicBezTo>
                    <a:pt x="10854" y="1481"/>
                    <a:pt x="10849" y="1453"/>
                    <a:pt x="10843" y="1436"/>
                  </a:cubicBezTo>
                  <a:cubicBezTo>
                    <a:pt x="10593" y="1368"/>
                    <a:pt x="10378" y="1237"/>
                    <a:pt x="10111" y="1209"/>
                  </a:cubicBezTo>
                  <a:cubicBezTo>
                    <a:pt x="10105" y="1220"/>
                    <a:pt x="10088" y="1243"/>
                    <a:pt x="10077" y="1249"/>
                  </a:cubicBezTo>
                  <a:cubicBezTo>
                    <a:pt x="10196" y="1283"/>
                    <a:pt x="10315" y="1317"/>
                    <a:pt x="10434" y="1345"/>
                  </a:cubicBezTo>
                  <a:cubicBezTo>
                    <a:pt x="10440" y="1351"/>
                    <a:pt x="10451" y="1368"/>
                    <a:pt x="10457" y="1379"/>
                  </a:cubicBezTo>
                  <a:cubicBezTo>
                    <a:pt x="10644" y="1408"/>
                    <a:pt x="10809" y="1498"/>
                    <a:pt x="10979" y="1561"/>
                  </a:cubicBezTo>
                  <a:cubicBezTo>
                    <a:pt x="10996" y="1555"/>
                    <a:pt x="11030" y="1544"/>
                    <a:pt x="11042" y="1538"/>
                  </a:cubicBezTo>
                  <a:lnTo>
                    <a:pt x="11144" y="1618"/>
                  </a:lnTo>
                  <a:cubicBezTo>
                    <a:pt x="11172" y="1612"/>
                    <a:pt x="11234" y="1606"/>
                    <a:pt x="11263" y="1601"/>
                  </a:cubicBezTo>
                  <a:lnTo>
                    <a:pt x="11263" y="1601"/>
                  </a:lnTo>
                  <a:lnTo>
                    <a:pt x="11240" y="1652"/>
                  </a:lnTo>
                  <a:cubicBezTo>
                    <a:pt x="11268" y="1652"/>
                    <a:pt x="11320" y="1652"/>
                    <a:pt x="11342" y="1657"/>
                  </a:cubicBezTo>
                  <a:cubicBezTo>
                    <a:pt x="11342" y="1686"/>
                    <a:pt x="11337" y="1708"/>
                    <a:pt x="11337" y="1737"/>
                  </a:cubicBezTo>
                  <a:cubicBezTo>
                    <a:pt x="11348" y="1725"/>
                    <a:pt x="11365" y="1697"/>
                    <a:pt x="11376" y="1686"/>
                  </a:cubicBezTo>
                  <a:cubicBezTo>
                    <a:pt x="11654" y="1805"/>
                    <a:pt x="11932" y="1930"/>
                    <a:pt x="12222" y="2032"/>
                  </a:cubicBezTo>
                  <a:cubicBezTo>
                    <a:pt x="12176" y="2054"/>
                    <a:pt x="12125" y="2083"/>
                    <a:pt x="12074" y="2111"/>
                  </a:cubicBezTo>
                  <a:cubicBezTo>
                    <a:pt x="12085" y="2094"/>
                    <a:pt x="12108" y="2066"/>
                    <a:pt x="12125" y="2054"/>
                  </a:cubicBezTo>
                  <a:cubicBezTo>
                    <a:pt x="11989" y="1992"/>
                    <a:pt x="11847" y="1947"/>
                    <a:pt x="11705" y="1901"/>
                  </a:cubicBezTo>
                  <a:cubicBezTo>
                    <a:pt x="11700" y="1913"/>
                    <a:pt x="11694" y="1941"/>
                    <a:pt x="11688" y="1952"/>
                  </a:cubicBezTo>
                  <a:cubicBezTo>
                    <a:pt x="11484" y="1896"/>
                    <a:pt x="11291" y="1828"/>
                    <a:pt x="11104" y="1748"/>
                  </a:cubicBezTo>
                  <a:cubicBezTo>
                    <a:pt x="11125" y="1742"/>
                    <a:pt x="11146" y="1740"/>
                    <a:pt x="11168" y="1740"/>
                  </a:cubicBezTo>
                  <a:cubicBezTo>
                    <a:pt x="11210" y="1740"/>
                    <a:pt x="11253" y="1750"/>
                    <a:pt x="11291" y="1765"/>
                  </a:cubicBezTo>
                  <a:lnTo>
                    <a:pt x="11302" y="1759"/>
                  </a:lnTo>
                  <a:cubicBezTo>
                    <a:pt x="11263" y="1742"/>
                    <a:pt x="11217" y="1725"/>
                    <a:pt x="11178" y="1703"/>
                  </a:cubicBezTo>
                  <a:cubicBezTo>
                    <a:pt x="11138" y="1725"/>
                    <a:pt x="11104" y="1742"/>
                    <a:pt x="11059" y="1759"/>
                  </a:cubicBezTo>
                  <a:cubicBezTo>
                    <a:pt x="11024" y="1731"/>
                    <a:pt x="11076" y="1703"/>
                    <a:pt x="11093" y="1674"/>
                  </a:cubicBezTo>
                  <a:cubicBezTo>
                    <a:pt x="10996" y="1652"/>
                    <a:pt x="10905" y="1623"/>
                    <a:pt x="10809" y="1595"/>
                  </a:cubicBezTo>
                  <a:lnTo>
                    <a:pt x="10809" y="1595"/>
                  </a:lnTo>
                  <a:cubicBezTo>
                    <a:pt x="10843" y="1623"/>
                    <a:pt x="10877" y="1652"/>
                    <a:pt x="10911" y="1680"/>
                  </a:cubicBezTo>
                  <a:cubicBezTo>
                    <a:pt x="10809" y="1635"/>
                    <a:pt x="10599" y="1640"/>
                    <a:pt x="10605" y="1532"/>
                  </a:cubicBezTo>
                  <a:cubicBezTo>
                    <a:pt x="10537" y="1510"/>
                    <a:pt x="10474" y="1493"/>
                    <a:pt x="10406" y="1476"/>
                  </a:cubicBezTo>
                  <a:lnTo>
                    <a:pt x="10406" y="1476"/>
                  </a:lnTo>
                  <a:cubicBezTo>
                    <a:pt x="10440" y="1493"/>
                    <a:pt x="10474" y="1504"/>
                    <a:pt x="10508" y="1521"/>
                  </a:cubicBezTo>
                  <a:lnTo>
                    <a:pt x="10497" y="1538"/>
                  </a:lnTo>
                  <a:cubicBezTo>
                    <a:pt x="10434" y="1521"/>
                    <a:pt x="10372" y="1510"/>
                    <a:pt x="10310" y="1493"/>
                  </a:cubicBezTo>
                  <a:cubicBezTo>
                    <a:pt x="10320" y="1482"/>
                    <a:pt x="10331" y="1457"/>
                    <a:pt x="10341" y="1444"/>
                  </a:cubicBezTo>
                  <a:lnTo>
                    <a:pt x="10341" y="1444"/>
                  </a:lnTo>
                  <a:cubicBezTo>
                    <a:pt x="10322" y="1464"/>
                    <a:pt x="10301" y="1472"/>
                    <a:pt x="10280" y="1472"/>
                  </a:cubicBezTo>
                  <a:cubicBezTo>
                    <a:pt x="10251" y="1472"/>
                    <a:pt x="10222" y="1458"/>
                    <a:pt x="10196" y="1442"/>
                  </a:cubicBezTo>
                  <a:cubicBezTo>
                    <a:pt x="10207" y="1430"/>
                    <a:pt x="10241" y="1413"/>
                    <a:pt x="10259" y="1402"/>
                  </a:cubicBezTo>
                  <a:cubicBezTo>
                    <a:pt x="10066" y="1362"/>
                    <a:pt x="9884" y="1300"/>
                    <a:pt x="9697" y="1243"/>
                  </a:cubicBezTo>
                  <a:lnTo>
                    <a:pt x="9697" y="1243"/>
                  </a:lnTo>
                  <a:cubicBezTo>
                    <a:pt x="9720" y="1254"/>
                    <a:pt x="9765" y="1271"/>
                    <a:pt x="9788" y="1283"/>
                  </a:cubicBezTo>
                  <a:lnTo>
                    <a:pt x="9771" y="1328"/>
                  </a:lnTo>
                  <a:cubicBezTo>
                    <a:pt x="9702" y="1311"/>
                    <a:pt x="9634" y="1289"/>
                    <a:pt x="9572" y="1271"/>
                  </a:cubicBezTo>
                  <a:cubicBezTo>
                    <a:pt x="9583" y="1260"/>
                    <a:pt x="9612" y="1237"/>
                    <a:pt x="9623" y="1226"/>
                  </a:cubicBezTo>
                  <a:cubicBezTo>
                    <a:pt x="9407" y="1152"/>
                    <a:pt x="9175" y="1084"/>
                    <a:pt x="8937" y="1045"/>
                  </a:cubicBezTo>
                  <a:lnTo>
                    <a:pt x="8937" y="1045"/>
                  </a:lnTo>
                  <a:cubicBezTo>
                    <a:pt x="9050" y="1090"/>
                    <a:pt x="9180" y="1113"/>
                    <a:pt x="9283" y="1169"/>
                  </a:cubicBezTo>
                  <a:cubicBezTo>
                    <a:pt x="9084" y="1141"/>
                    <a:pt x="8902" y="1090"/>
                    <a:pt x="8732" y="1028"/>
                  </a:cubicBezTo>
                  <a:cubicBezTo>
                    <a:pt x="8715" y="965"/>
                    <a:pt x="8624" y="942"/>
                    <a:pt x="8539" y="931"/>
                  </a:cubicBezTo>
                  <a:lnTo>
                    <a:pt x="8539" y="931"/>
                  </a:lnTo>
                  <a:cubicBezTo>
                    <a:pt x="8556" y="971"/>
                    <a:pt x="8613" y="993"/>
                    <a:pt x="8664" y="1016"/>
                  </a:cubicBezTo>
                  <a:cubicBezTo>
                    <a:pt x="8579" y="1010"/>
                    <a:pt x="8494" y="993"/>
                    <a:pt x="8409" y="965"/>
                  </a:cubicBezTo>
                  <a:cubicBezTo>
                    <a:pt x="8432" y="948"/>
                    <a:pt x="8449" y="937"/>
                    <a:pt x="8466" y="920"/>
                  </a:cubicBezTo>
                  <a:cubicBezTo>
                    <a:pt x="8398" y="903"/>
                    <a:pt x="8329" y="886"/>
                    <a:pt x="8261" y="869"/>
                  </a:cubicBezTo>
                  <a:lnTo>
                    <a:pt x="8261" y="869"/>
                  </a:lnTo>
                  <a:cubicBezTo>
                    <a:pt x="8290" y="897"/>
                    <a:pt x="8324" y="925"/>
                    <a:pt x="8352" y="948"/>
                  </a:cubicBezTo>
                  <a:cubicBezTo>
                    <a:pt x="8244" y="925"/>
                    <a:pt x="8142" y="891"/>
                    <a:pt x="8046" y="857"/>
                  </a:cubicBezTo>
                  <a:cubicBezTo>
                    <a:pt x="8046" y="829"/>
                    <a:pt x="8051" y="801"/>
                    <a:pt x="8057" y="772"/>
                  </a:cubicBezTo>
                  <a:lnTo>
                    <a:pt x="8057" y="772"/>
                  </a:lnTo>
                  <a:cubicBezTo>
                    <a:pt x="8022" y="784"/>
                    <a:pt x="7985" y="789"/>
                    <a:pt x="7949" y="789"/>
                  </a:cubicBezTo>
                  <a:cubicBezTo>
                    <a:pt x="7810" y="789"/>
                    <a:pt x="7663" y="720"/>
                    <a:pt x="7515" y="720"/>
                  </a:cubicBezTo>
                  <a:cubicBezTo>
                    <a:pt x="7503" y="720"/>
                    <a:pt x="7491" y="720"/>
                    <a:pt x="7478" y="721"/>
                  </a:cubicBezTo>
                  <a:cubicBezTo>
                    <a:pt x="7501" y="727"/>
                    <a:pt x="7558" y="738"/>
                    <a:pt x="7580" y="744"/>
                  </a:cubicBezTo>
                  <a:cubicBezTo>
                    <a:pt x="7580" y="755"/>
                    <a:pt x="7575" y="778"/>
                    <a:pt x="7569" y="784"/>
                  </a:cubicBezTo>
                  <a:cubicBezTo>
                    <a:pt x="7546" y="778"/>
                    <a:pt x="7490" y="755"/>
                    <a:pt x="7461" y="744"/>
                  </a:cubicBezTo>
                  <a:cubicBezTo>
                    <a:pt x="7433" y="749"/>
                    <a:pt x="7399" y="749"/>
                    <a:pt x="7365" y="755"/>
                  </a:cubicBezTo>
                  <a:cubicBezTo>
                    <a:pt x="7382" y="732"/>
                    <a:pt x="7416" y="698"/>
                    <a:pt x="7433" y="681"/>
                  </a:cubicBezTo>
                  <a:cubicBezTo>
                    <a:pt x="7385" y="670"/>
                    <a:pt x="7334" y="659"/>
                    <a:pt x="7282" y="659"/>
                  </a:cubicBezTo>
                  <a:cubicBezTo>
                    <a:pt x="7255" y="659"/>
                    <a:pt x="7228" y="662"/>
                    <a:pt x="7200" y="670"/>
                  </a:cubicBezTo>
                  <a:cubicBezTo>
                    <a:pt x="7121" y="647"/>
                    <a:pt x="7041" y="619"/>
                    <a:pt x="6962" y="591"/>
                  </a:cubicBezTo>
                  <a:cubicBezTo>
                    <a:pt x="6945" y="596"/>
                    <a:pt x="6905" y="602"/>
                    <a:pt x="6883" y="602"/>
                  </a:cubicBezTo>
                  <a:cubicBezTo>
                    <a:pt x="6797" y="568"/>
                    <a:pt x="6695" y="551"/>
                    <a:pt x="6599" y="534"/>
                  </a:cubicBezTo>
                  <a:cubicBezTo>
                    <a:pt x="6622" y="528"/>
                    <a:pt x="6673" y="511"/>
                    <a:pt x="6695" y="500"/>
                  </a:cubicBezTo>
                  <a:lnTo>
                    <a:pt x="6695" y="500"/>
                  </a:lnTo>
                  <a:cubicBezTo>
                    <a:pt x="6641" y="514"/>
                    <a:pt x="6586" y="514"/>
                    <a:pt x="6531" y="514"/>
                  </a:cubicBezTo>
                  <a:cubicBezTo>
                    <a:pt x="6476" y="514"/>
                    <a:pt x="6420" y="514"/>
                    <a:pt x="6366" y="528"/>
                  </a:cubicBezTo>
                  <a:cubicBezTo>
                    <a:pt x="6457" y="551"/>
                    <a:pt x="6548" y="568"/>
                    <a:pt x="6633" y="596"/>
                  </a:cubicBezTo>
                  <a:cubicBezTo>
                    <a:pt x="6321" y="574"/>
                    <a:pt x="6003" y="517"/>
                    <a:pt x="5697" y="454"/>
                  </a:cubicBezTo>
                  <a:cubicBezTo>
                    <a:pt x="5754" y="454"/>
                    <a:pt x="5816" y="460"/>
                    <a:pt x="5873" y="466"/>
                  </a:cubicBezTo>
                  <a:cubicBezTo>
                    <a:pt x="5861" y="420"/>
                    <a:pt x="5793" y="409"/>
                    <a:pt x="5742" y="386"/>
                  </a:cubicBezTo>
                  <a:cubicBezTo>
                    <a:pt x="5685" y="386"/>
                    <a:pt x="5623" y="392"/>
                    <a:pt x="5561" y="392"/>
                  </a:cubicBezTo>
                  <a:cubicBezTo>
                    <a:pt x="5561" y="381"/>
                    <a:pt x="5549" y="364"/>
                    <a:pt x="5549" y="352"/>
                  </a:cubicBezTo>
                  <a:cubicBezTo>
                    <a:pt x="5531" y="365"/>
                    <a:pt x="5483" y="371"/>
                    <a:pt x="5432" y="371"/>
                  </a:cubicBezTo>
                  <a:cubicBezTo>
                    <a:pt x="5342" y="371"/>
                    <a:pt x="5245" y="351"/>
                    <a:pt x="5300" y="307"/>
                  </a:cubicBezTo>
                  <a:cubicBezTo>
                    <a:pt x="5316" y="306"/>
                    <a:pt x="5333" y="306"/>
                    <a:pt x="5350" y="306"/>
                  </a:cubicBezTo>
                  <a:cubicBezTo>
                    <a:pt x="5609" y="306"/>
                    <a:pt x="5864" y="377"/>
                    <a:pt x="6123" y="377"/>
                  </a:cubicBezTo>
                  <a:cubicBezTo>
                    <a:pt x="6147" y="377"/>
                    <a:pt x="6172" y="376"/>
                    <a:pt x="6196" y="375"/>
                  </a:cubicBezTo>
                  <a:cubicBezTo>
                    <a:pt x="6207" y="381"/>
                    <a:pt x="6224" y="398"/>
                    <a:pt x="6230" y="409"/>
                  </a:cubicBezTo>
                  <a:cubicBezTo>
                    <a:pt x="6412" y="420"/>
                    <a:pt x="6582" y="466"/>
                    <a:pt x="6758" y="500"/>
                  </a:cubicBezTo>
                  <a:cubicBezTo>
                    <a:pt x="6775" y="477"/>
                    <a:pt x="6809" y="432"/>
                    <a:pt x="6826" y="409"/>
                  </a:cubicBezTo>
                  <a:cubicBezTo>
                    <a:pt x="6780" y="401"/>
                    <a:pt x="6731" y="394"/>
                    <a:pt x="6684" y="394"/>
                  </a:cubicBezTo>
                  <a:cubicBezTo>
                    <a:pt x="6633" y="394"/>
                    <a:pt x="6584" y="402"/>
                    <a:pt x="6542" y="426"/>
                  </a:cubicBezTo>
                  <a:cubicBezTo>
                    <a:pt x="6502" y="415"/>
                    <a:pt x="6468" y="403"/>
                    <a:pt x="6429" y="392"/>
                  </a:cubicBezTo>
                  <a:cubicBezTo>
                    <a:pt x="6378" y="335"/>
                    <a:pt x="6258" y="364"/>
                    <a:pt x="6185" y="347"/>
                  </a:cubicBezTo>
                  <a:lnTo>
                    <a:pt x="6219" y="290"/>
                  </a:lnTo>
                  <a:lnTo>
                    <a:pt x="6219" y="290"/>
                  </a:lnTo>
                  <a:cubicBezTo>
                    <a:pt x="6207" y="301"/>
                    <a:pt x="6179" y="330"/>
                    <a:pt x="6162" y="341"/>
                  </a:cubicBezTo>
                  <a:cubicBezTo>
                    <a:pt x="6128" y="313"/>
                    <a:pt x="6077" y="279"/>
                    <a:pt x="6043" y="250"/>
                  </a:cubicBezTo>
                  <a:cubicBezTo>
                    <a:pt x="6009" y="267"/>
                    <a:pt x="5969" y="284"/>
                    <a:pt x="5935" y="296"/>
                  </a:cubicBezTo>
                  <a:cubicBezTo>
                    <a:pt x="5924" y="279"/>
                    <a:pt x="5895" y="250"/>
                    <a:pt x="5884" y="233"/>
                  </a:cubicBezTo>
                  <a:cubicBezTo>
                    <a:pt x="5884" y="245"/>
                    <a:pt x="5884" y="267"/>
                    <a:pt x="5884" y="279"/>
                  </a:cubicBezTo>
                  <a:cubicBezTo>
                    <a:pt x="5816" y="262"/>
                    <a:pt x="5731" y="250"/>
                    <a:pt x="5697" y="205"/>
                  </a:cubicBezTo>
                  <a:cubicBezTo>
                    <a:pt x="5697" y="216"/>
                    <a:pt x="5697" y="233"/>
                    <a:pt x="5697" y="245"/>
                  </a:cubicBezTo>
                  <a:cubicBezTo>
                    <a:pt x="5487" y="210"/>
                    <a:pt x="5266" y="205"/>
                    <a:pt x="5050" y="182"/>
                  </a:cubicBezTo>
                  <a:cubicBezTo>
                    <a:pt x="5058" y="174"/>
                    <a:pt x="5074" y="161"/>
                    <a:pt x="5089" y="151"/>
                  </a:cubicBezTo>
                  <a:lnTo>
                    <a:pt x="5089" y="151"/>
                  </a:lnTo>
                  <a:cubicBezTo>
                    <a:pt x="5050" y="168"/>
                    <a:pt x="4997" y="177"/>
                    <a:pt x="4942" y="177"/>
                  </a:cubicBezTo>
                  <a:cubicBezTo>
                    <a:pt x="4850" y="177"/>
                    <a:pt x="4753" y="154"/>
                    <a:pt x="4710" y="114"/>
                  </a:cubicBezTo>
                  <a:cubicBezTo>
                    <a:pt x="4699" y="107"/>
                    <a:pt x="4689" y="104"/>
                    <a:pt x="4678" y="104"/>
                  </a:cubicBezTo>
                  <a:cubicBezTo>
                    <a:pt x="4647" y="104"/>
                    <a:pt x="4614" y="127"/>
                    <a:pt x="4585" y="131"/>
                  </a:cubicBezTo>
                  <a:cubicBezTo>
                    <a:pt x="4541" y="126"/>
                    <a:pt x="4500" y="123"/>
                    <a:pt x="4461" y="123"/>
                  </a:cubicBezTo>
                  <a:cubicBezTo>
                    <a:pt x="4370" y="123"/>
                    <a:pt x="4290" y="140"/>
                    <a:pt x="4210" y="188"/>
                  </a:cubicBezTo>
                  <a:cubicBezTo>
                    <a:pt x="4210" y="171"/>
                    <a:pt x="4210" y="137"/>
                    <a:pt x="4210" y="120"/>
                  </a:cubicBezTo>
                  <a:cubicBezTo>
                    <a:pt x="4199" y="137"/>
                    <a:pt x="4176" y="171"/>
                    <a:pt x="4159" y="188"/>
                  </a:cubicBezTo>
                  <a:cubicBezTo>
                    <a:pt x="4133" y="166"/>
                    <a:pt x="4103" y="124"/>
                    <a:pt x="4060" y="124"/>
                  </a:cubicBezTo>
                  <a:cubicBezTo>
                    <a:pt x="4047" y="124"/>
                    <a:pt x="4033" y="128"/>
                    <a:pt x="4017" y="137"/>
                  </a:cubicBezTo>
                  <a:cubicBezTo>
                    <a:pt x="3927" y="131"/>
                    <a:pt x="3841" y="120"/>
                    <a:pt x="3751" y="108"/>
                  </a:cubicBezTo>
                  <a:lnTo>
                    <a:pt x="3751" y="108"/>
                  </a:lnTo>
                  <a:cubicBezTo>
                    <a:pt x="3836" y="154"/>
                    <a:pt x="3938" y="171"/>
                    <a:pt x="4034" y="193"/>
                  </a:cubicBezTo>
                  <a:cubicBezTo>
                    <a:pt x="4040" y="176"/>
                    <a:pt x="4057" y="148"/>
                    <a:pt x="4063" y="131"/>
                  </a:cubicBezTo>
                  <a:cubicBezTo>
                    <a:pt x="4090" y="174"/>
                    <a:pt x="4125" y="198"/>
                    <a:pt x="4174" y="198"/>
                  </a:cubicBezTo>
                  <a:cubicBezTo>
                    <a:pt x="4196" y="198"/>
                    <a:pt x="4221" y="193"/>
                    <a:pt x="4250" y="182"/>
                  </a:cubicBezTo>
                  <a:lnTo>
                    <a:pt x="4250" y="182"/>
                  </a:lnTo>
                  <a:lnTo>
                    <a:pt x="4227" y="233"/>
                  </a:lnTo>
                  <a:cubicBezTo>
                    <a:pt x="4278" y="188"/>
                    <a:pt x="4341" y="154"/>
                    <a:pt x="4414" y="125"/>
                  </a:cubicBezTo>
                  <a:cubicBezTo>
                    <a:pt x="4511" y="171"/>
                    <a:pt x="4528" y="245"/>
                    <a:pt x="4528" y="313"/>
                  </a:cubicBezTo>
                  <a:cubicBezTo>
                    <a:pt x="4624" y="335"/>
                    <a:pt x="4721" y="347"/>
                    <a:pt x="4817" y="364"/>
                  </a:cubicBezTo>
                  <a:cubicBezTo>
                    <a:pt x="4307" y="341"/>
                    <a:pt x="3796" y="318"/>
                    <a:pt x="3291" y="279"/>
                  </a:cubicBezTo>
                  <a:cubicBezTo>
                    <a:pt x="3308" y="267"/>
                    <a:pt x="3342" y="245"/>
                    <a:pt x="3359" y="233"/>
                  </a:cubicBezTo>
                  <a:lnTo>
                    <a:pt x="3319" y="228"/>
                  </a:lnTo>
                  <a:cubicBezTo>
                    <a:pt x="3298" y="264"/>
                    <a:pt x="3267" y="288"/>
                    <a:pt x="3224" y="288"/>
                  </a:cubicBezTo>
                  <a:cubicBezTo>
                    <a:pt x="3199" y="288"/>
                    <a:pt x="3171" y="280"/>
                    <a:pt x="3138" y="262"/>
                  </a:cubicBezTo>
                  <a:cubicBezTo>
                    <a:pt x="3166" y="256"/>
                    <a:pt x="3223" y="239"/>
                    <a:pt x="3251" y="228"/>
                  </a:cubicBezTo>
                  <a:lnTo>
                    <a:pt x="3155" y="228"/>
                  </a:lnTo>
                  <a:cubicBezTo>
                    <a:pt x="3144" y="250"/>
                    <a:pt x="3132" y="267"/>
                    <a:pt x="3115" y="284"/>
                  </a:cubicBezTo>
                  <a:cubicBezTo>
                    <a:pt x="2962" y="279"/>
                    <a:pt x="2809" y="267"/>
                    <a:pt x="2650" y="262"/>
                  </a:cubicBezTo>
                  <a:cubicBezTo>
                    <a:pt x="2623" y="258"/>
                    <a:pt x="2594" y="257"/>
                    <a:pt x="2563" y="257"/>
                  </a:cubicBezTo>
                  <a:cubicBezTo>
                    <a:pt x="2484" y="257"/>
                    <a:pt x="2398" y="265"/>
                    <a:pt x="2316" y="265"/>
                  </a:cubicBezTo>
                  <a:cubicBezTo>
                    <a:pt x="2221" y="265"/>
                    <a:pt x="2133" y="254"/>
                    <a:pt x="2071" y="205"/>
                  </a:cubicBezTo>
                  <a:cubicBezTo>
                    <a:pt x="1980" y="193"/>
                    <a:pt x="1895" y="182"/>
                    <a:pt x="1805" y="165"/>
                  </a:cubicBezTo>
                  <a:cubicBezTo>
                    <a:pt x="1788" y="171"/>
                    <a:pt x="1759" y="182"/>
                    <a:pt x="1742" y="188"/>
                  </a:cubicBezTo>
                  <a:cubicBezTo>
                    <a:pt x="1719" y="181"/>
                    <a:pt x="1696" y="177"/>
                    <a:pt x="1675" y="177"/>
                  </a:cubicBezTo>
                  <a:cubicBezTo>
                    <a:pt x="1630" y="177"/>
                    <a:pt x="1593" y="194"/>
                    <a:pt x="1578" y="233"/>
                  </a:cubicBezTo>
                  <a:lnTo>
                    <a:pt x="1736" y="233"/>
                  </a:lnTo>
                  <a:cubicBezTo>
                    <a:pt x="1685" y="245"/>
                    <a:pt x="1629" y="250"/>
                    <a:pt x="1578" y="250"/>
                  </a:cubicBezTo>
                  <a:cubicBezTo>
                    <a:pt x="1561" y="239"/>
                    <a:pt x="1538" y="233"/>
                    <a:pt x="1527" y="233"/>
                  </a:cubicBezTo>
                  <a:cubicBezTo>
                    <a:pt x="1527" y="233"/>
                    <a:pt x="1521" y="233"/>
                    <a:pt x="1515" y="228"/>
                  </a:cubicBezTo>
                  <a:cubicBezTo>
                    <a:pt x="1521" y="216"/>
                    <a:pt x="1527" y="199"/>
                    <a:pt x="1532" y="188"/>
                  </a:cubicBezTo>
                  <a:lnTo>
                    <a:pt x="1532" y="188"/>
                  </a:lnTo>
                  <a:cubicBezTo>
                    <a:pt x="1510" y="193"/>
                    <a:pt x="1487" y="199"/>
                    <a:pt x="1464" y="205"/>
                  </a:cubicBezTo>
                  <a:cubicBezTo>
                    <a:pt x="1453" y="199"/>
                    <a:pt x="1441" y="199"/>
                    <a:pt x="1436" y="199"/>
                  </a:cubicBezTo>
                  <a:lnTo>
                    <a:pt x="1407" y="199"/>
                  </a:lnTo>
                  <a:cubicBezTo>
                    <a:pt x="1413" y="176"/>
                    <a:pt x="1419" y="148"/>
                    <a:pt x="1430" y="125"/>
                  </a:cubicBezTo>
                  <a:cubicBezTo>
                    <a:pt x="1481" y="120"/>
                    <a:pt x="1527" y="120"/>
                    <a:pt x="1578" y="114"/>
                  </a:cubicBezTo>
                  <a:cubicBezTo>
                    <a:pt x="1583" y="120"/>
                    <a:pt x="1606" y="125"/>
                    <a:pt x="1612" y="131"/>
                  </a:cubicBezTo>
                  <a:cubicBezTo>
                    <a:pt x="1736" y="131"/>
                    <a:pt x="1861" y="114"/>
                    <a:pt x="1975" y="91"/>
                  </a:cubicBezTo>
                  <a:cubicBezTo>
                    <a:pt x="2003" y="103"/>
                    <a:pt x="2049" y="125"/>
                    <a:pt x="2071" y="137"/>
                  </a:cubicBezTo>
                  <a:cubicBezTo>
                    <a:pt x="2077" y="120"/>
                    <a:pt x="2094" y="86"/>
                    <a:pt x="2100" y="69"/>
                  </a:cubicBezTo>
                  <a:cubicBezTo>
                    <a:pt x="2011" y="43"/>
                    <a:pt x="1919" y="37"/>
                    <a:pt x="1825" y="37"/>
                  </a:cubicBezTo>
                  <a:cubicBezTo>
                    <a:pt x="1739" y="37"/>
                    <a:pt x="1651" y="42"/>
                    <a:pt x="1563" y="42"/>
                  </a:cubicBezTo>
                  <a:cubicBezTo>
                    <a:pt x="1534" y="42"/>
                    <a:pt x="1505" y="42"/>
                    <a:pt x="1475" y="40"/>
                  </a:cubicBezTo>
                  <a:lnTo>
                    <a:pt x="1492" y="1"/>
                  </a:lnTo>
                  <a:close/>
                </a:path>
              </a:pathLst>
            </a:custGeom>
            <a:solidFill>
              <a:srgbClr val="C16E4D">
                <a:alpha val="500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" name="Google Shape;298;p34"/>
            <p:cNvSpPr/>
            <p:nvPr/>
          </p:nvSpPr>
          <p:spPr>
            <a:xfrm>
              <a:off x="-313900" y="4615593"/>
              <a:ext cx="9773814" cy="824548"/>
            </a:xfrm>
            <a:custGeom>
              <a:rect b="b" l="l" r="r" t="t"/>
              <a:pathLst>
                <a:path extrusionOk="0" h="5732" w="56098">
                  <a:moveTo>
                    <a:pt x="26026" y="106"/>
                  </a:moveTo>
                  <a:cubicBezTo>
                    <a:pt x="26043" y="112"/>
                    <a:pt x="26066" y="129"/>
                    <a:pt x="26077" y="140"/>
                  </a:cubicBezTo>
                  <a:lnTo>
                    <a:pt x="26083" y="140"/>
                  </a:lnTo>
                  <a:lnTo>
                    <a:pt x="26094" y="146"/>
                  </a:lnTo>
                  <a:lnTo>
                    <a:pt x="26100" y="146"/>
                  </a:lnTo>
                  <a:cubicBezTo>
                    <a:pt x="26088" y="150"/>
                    <a:pt x="26073" y="154"/>
                    <a:pt x="26065" y="154"/>
                  </a:cubicBezTo>
                  <a:cubicBezTo>
                    <a:pt x="26062" y="154"/>
                    <a:pt x="26060" y="153"/>
                    <a:pt x="26060" y="152"/>
                  </a:cubicBezTo>
                  <a:lnTo>
                    <a:pt x="26054" y="152"/>
                  </a:lnTo>
                  <a:cubicBezTo>
                    <a:pt x="26051" y="150"/>
                    <a:pt x="26048" y="149"/>
                    <a:pt x="26044" y="149"/>
                  </a:cubicBezTo>
                  <a:cubicBezTo>
                    <a:pt x="26037" y="149"/>
                    <a:pt x="26030" y="153"/>
                    <a:pt x="26026" y="157"/>
                  </a:cubicBezTo>
                  <a:cubicBezTo>
                    <a:pt x="26015" y="163"/>
                    <a:pt x="26003" y="163"/>
                    <a:pt x="25998" y="163"/>
                  </a:cubicBezTo>
                  <a:cubicBezTo>
                    <a:pt x="25986" y="169"/>
                    <a:pt x="25981" y="169"/>
                    <a:pt x="25964" y="169"/>
                  </a:cubicBezTo>
                  <a:cubicBezTo>
                    <a:pt x="25969" y="163"/>
                    <a:pt x="25975" y="152"/>
                    <a:pt x="25981" y="140"/>
                  </a:cubicBezTo>
                  <a:lnTo>
                    <a:pt x="25986" y="118"/>
                  </a:lnTo>
                  <a:cubicBezTo>
                    <a:pt x="25992" y="112"/>
                    <a:pt x="26003" y="106"/>
                    <a:pt x="26009" y="106"/>
                  </a:cubicBezTo>
                  <a:close/>
                  <a:moveTo>
                    <a:pt x="15856" y="1"/>
                  </a:moveTo>
                  <a:cubicBezTo>
                    <a:pt x="15852" y="1"/>
                    <a:pt x="15849" y="2"/>
                    <a:pt x="15847" y="4"/>
                  </a:cubicBezTo>
                  <a:cubicBezTo>
                    <a:pt x="15841" y="10"/>
                    <a:pt x="15824" y="15"/>
                    <a:pt x="15824" y="15"/>
                  </a:cubicBezTo>
                  <a:cubicBezTo>
                    <a:pt x="15819" y="15"/>
                    <a:pt x="15802" y="32"/>
                    <a:pt x="15785" y="55"/>
                  </a:cubicBezTo>
                  <a:lnTo>
                    <a:pt x="15751" y="38"/>
                  </a:lnTo>
                  <a:lnTo>
                    <a:pt x="15722" y="21"/>
                  </a:lnTo>
                  <a:cubicBezTo>
                    <a:pt x="15696" y="48"/>
                    <a:pt x="15659" y="90"/>
                    <a:pt x="15640" y="90"/>
                  </a:cubicBezTo>
                  <a:cubicBezTo>
                    <a:pt x="15639" y="90"/>
                    <a:pt x="15638" y="89"/>
                    <a:pt x="15637" y="89"/>
                  </a:cubicBezTo>
                  <a:cubicBezTo>
                    <a:pt x="15629" y="81"/>
                    <a:pt x="15611" y="76"/>
                    <a:pt x="15592" y="76"/>
                  </a:cubicBezTo>
                  <a:cubicBezTo>
                    <a:pt x="15584" y="76"/>
                    <a:pt x="15577" y="76"/>
                    <a:pt x="15569" y="78"/>
                  </a:cubicBezTo>
                  <a:lnTo>
                    <a:pt x="15546" y="61"/>
                  </a:lnTo>
                  <a:lnTo>
                    <a:pt x="15541" y="61"/>
                  </a:lnTo>
                  <a:cubicBezTo>
                    <a:pt x="15540" y="61"/>
                    <a:pt x="15538" y="62"/>
                    <a:pt x="15536" y="62"/>
                  </a:cubicBezTo>
                  <a:cubicBezTo>
                    <a:pt x="15520" y="62"/>
                    <a:pt x="15475" y="43"/>
                    <a:pt x="15451" y="43"/>
                  </a:cubicBezTo>
                  <a:cubicBezTo>
                    <a:pt x="15449" y="43"/>
                    <a:pt x="15446" y="43"/>
                    <a:pt x="15444" y="44"/>
                  </a:cubicBezTo>
                  <a:cubicBezTo>
                    <a:pt x="15422" y="49"/>
                    <a:pt x="15399" y="55"/>
                    <a:pt x="15399" y="61"/>
                  </a:cubicBezTo>
                  <a:cubicBezTo>
                    <a:pt x="15393" y="61"/>
                    <a:pt x="15399" y="89"/>
                    <a:pt x="15405" y="100"/>
                  </a:cubicBezTo>
                  <a:cubicBezTo>
                    <a:pt x="15407" y="105"/>
                    <a:pt x="15404" y="107"/>
                    <a:pt x="15398" y="107"/>
                  </a:cubicBezTo>
                  <a:cubicBezTo>
                    <a:pt x="15388" y="107"/>
                    <a:pt x="15369" y="102"/>
                    <a:pt x="15348" y="95"/>
                  </a:cubicBezTo>
                  <a:lnTo>
                    <a:pt x="15348" y="100"/>
                  </a:lnTo>
                  <a:lnTo>
                    <a:pt x="15319" y="135"/>
                  </a:lnTo>
                  <a:cubicBezTo>
                    <a:pt x="15285" y="129"/>
                    <a:pt x="15251" y="129"/>
                    <a:pt x="15246" y="129"/>
                  </a:cubicBezTo>
                  <a:cubicBezTo>
                    <a:pt x="15246" y="129"/>
                    <a:pt x="15229" y="112"/>
                    <a:pt x="15212" y="95"/>
                  </a:cubicBezTo>
                  <a:lnTo>
                    <a:pt x="15195" y="95"/>
                  </a:lnTo>
                  <a:cubicBezTo>
                    <a:pt x="15182" y="95"/>
                    <a:pt x="15163" y="91"/>
                    <a:pt x="15148" y="91"/>
                  </a:cubicBezTo>
                  <a:cubicBezTo>
                    <a:pt x="15136" y="91"/>
                    <a:pt x="15126" y="93"/>
                    <a:pt x="15121" y="100"/>
                  </a:cubicBezTo>
                  <a:lnTo>
                    <a:pt x="15092" y="135"/>
                  </a:lnTo>
                  <a:cubicBezTo>
                    <a:pt x="15084" y="128"/>
                    <a:pt x="15079" y="126"/>
                    <a:pt x="15076" y="126"/>
                  </a:cubicBezTo>
                  <a:cubicBezTo>
                    <a:pt x="15071" y="126"/>
                    <a:pt x="15072" y="133"/>
                    <a:pt x="15075" y="140"/>
                  </a:cubicBezTo>
                  <a:cubicBezTo>
                    <a:pt x="15078" y="143"/>
                    <a:pt x="15077" y="144"/>
                    <a:pt x="15074" y="144"/>
                  </a:cubicBezTo>
                  <a:cubicBezTo>
                    <a:pt x="15062" y="144"/>
                    <a:pt x="15029" y="133"/>
                    <a:pt x="15024" y="129"/>
                  </a:cubicBezTo>
                  <a:cubicBezTo>
                    <a:pt x="15019" y="123"/>
                    <a:pt x="15002" y="106"/>
                    <a:pt x="15002" y="106"/>
                  </a:cubicBezTo>
                  <a:cubicBezTo>
                    <a:pt x="14997" y="106"/>
                    <a:pt x="14969" y="124"/>
                    <a:pt x="14955" y="124"/>
                  </a:cubicBezTo>
                  <a:cubicBezTo>
                    <a:pt x="14953" y="124"/>
                    <a:pt x="14952" y="124"/>
                    <a:pt x="14951" y="123"/>
                  </a:cubicBezTo>
                  <a:cubicBezTo>
                    <a:pt x="14934" y="123"/>
                    <a:pt x="14894" y="118"/>
                    <a:pt x="14883" y="112"/>
                  </a:cubicBezTo>
                  <a:cubicBezTo>
                    <a:pt x="14875" y="108"/>
                    <a:pt x="14853" y="101"/>
                    <a:pt x="14839" y="101"/>
                  </a:cubicBezTo>
                  <a:cubicBezTo>
                    <a:pt x="14833" y="101"/>
                    <a:pt x="14828" y="103"/>
                    <a:pt x="14826" y="106"/>
                  </a:cubicBezTo>
                  <a:cubicBezTo>
                    <a:pt x="14826" y="123"/>
                    <a:pt x="14797" y="140"/>
                    <a:pt x="14763" y="146"/>
                  </a:cubicBezTo>
                  <a:lnTo>
                    <a:pt x="14741" y="129"/>
                  </a:lnTo>
                  <a:lnTo>
                    <a:pt x="14707" y="95"/>
                  </a:lnTo>
                  <a:cubicBezTo>
                    <a:pt x="14673" y="106"/>
                    <a:pt x="14639" y="118"/>
                    <a:pt x="14627" y="118"/>
                  </a:cubicBezTo>
                  <a:lnTo>
                    <a:pt x="14616" y="118"/>
                  </a:lnTo>
                  <a:lnTo>
                    <a:pt x="14605" y="129"/>
                  </a:lnTo>
                  <a:cubicBezTo>
                    <a:pt x="14588" y="129"/>
                    <a:pt x="14559" y="140"/>
                    <a:pt x="14542" y="152"/>
                  </a:cubicBezTo>
                  <a:lnTo>
                    <a:pt x="14519" y="146"/>
                  </a:lnTo>
                  <a:lnTo>
                    <a:pt x="14491" y="140"/>
                  </a:lnTo>
                  <a:cubicBezTo>
                    <a:pt x="14463" y="135"/>
                    <a:pt x="14429" y="123"/>
                    <a:pt x="14417" y="112"/>
                  </a:cubicBezTo>
                  <a:cubicBezTo>
                    <a:pt x="14414" y="107"/>
                    <a:pt x="14410" y="106"/>
                    <a:pt x="14405" y="106"/>
                  </a:cubicBezTo>
                  <a:cubicBezTo>
                    <a:pt x="14390" y="106"/>
                    <a:pt x="14369" y="120"/>
                    <a:pt x="14361" y="129"/>
                  </a:cubicBezTo>
                  <a:cubicBezTo>
                    <a:pt x="14357" y="132"/>
                    <a:pt x="14353" y="134"/>
                    <a:pt x="14350" y="134"/>
                  </a:cubicBezTo>
                  <a:cubicBezTo>
                    <a:pt x="14340" y="134"/>
                    <a:pt x="14331" y="126"/>
                    <a:pt x="14327" y="118"/>
                  </a:cubicBezTo>
                  <a:cubicBezTo>
                    <a:pt x="14323" y="113"/>
                    <a:pt x="14318" y="112"/>
                    <a:pt x="14312" y="112"/>
                  </a:cubicBezTo>
                  <a:cubicBezTo>
                    <a:pt x="14302" y="112"/>
                    <a:pt x="14290" y="118"/>
                    <a:pt x="14275" y="129"/>
                  </a:cubicBezTo>
                  <a:lnTo>
                    <a:pt x="14247" y="129"/>
                  </a:lnTo>
                  <a:cubicBezTo>
                    <a:pt x="14240" y="127"/>
                    <a:pt x="14232" y="127"/>
                    <a:pt x="14224" y="127"/>
                  </a:cubicBezTo>
                  <a:cubicBezTo>
                    <a:pt x="14203" y="127"/>
                    <a:pt x="14178" y="131"/>
                    <a:pt x="14162" y="135"/>
                  </a:cubicBezTo>
                  <a:lnTo>
                    <a:pt x="14139" y="140"/>
                  </a:lnTo>
                  <a:lnTo>
                    <a:pt x="14134" y="140"/>
                  </a:lnTo>
                  <a:cubicBezTo>
                    <a:pt x="14128" y="140"/>
                    <a:pt x="14094" y="129"/>
                    <a:pt x="14083" y="129"/>
                  </a:cubicBezTo>
                  <a:cubicBezTo>
                    <a:pt x="14079" y="131"/>
                    <a:pt x="14075" y="131"/>
                    <a:pt x="14070" y="131"/>
                  </a:cubicBezTo>
                  <a:cubicBezTo>
                    <a:pt x="14058" y="131"/>
                    <a:pt x="14042" y="127"/>
                    <a:pt x="14026" y="123"/>
                  </a:cubicBezTo>
                  <a:lnTo>
                    <a:pt x="14014" y="129"/>
                  </a:lnTo>
                  <a:cubicBezTo>
                    <a:pt x="14002" y="140"/>
                    <a:pt x="13991" y="144"/>
                    <a:pt x="13982" y="144"/>
                  </a:cubicBezTo>
                  <a:cubicBezTo>
                    <a:pt x="13963" y="144"/>
                    <a:pt x="13950" y="125"/>
                    <a:pt x="13935" y="106"/>
                  </a:cubicBezTo>
                  <a:lnTo>
                    <a:pt x="13929" y="106"/>
                  </a:lnTo>
                  <a:cubicBezTo>
                    <a:pt x="13924" y="106"/>
                    <a:pt x="13912" y="135"/>
                    <a:pt x="13912" y="146"/>
                  </a:cubicBezTo>
                  <a:cubicBezTo>
                    <a:pt x="13912" y="149"/>
                    <a:pt x="13910" y="150"/>
                    <a:pt x="13906" y="150"/>
                  </a:cubicBezTo>
                  <a:cubicBezTo>
                    <a:pt x="13898" y="150"/>
                    <a:pt x="13882" y="145"/>
                    <a:pt x="13870" y="145"/>
                  </a:cubicBezTo>
                  <a:cubicBezTo>
                    <a:pt x="13867" y="145"/>
                    <a:pt x="13864" y="145"/>
                    <a:pt x="13861" y="146"/>
                  </a:cubicBezTo>
                  <a:cubicBezTo>
                    <a:pt x="13850" y="146"/>
                    <a:pt x="13799" y="169"/>
                    <a:pt x="13782" y="174"/>
                  </a:cubicBezTo>
                  <a:cubicBezTo>
                    <a:pt x="13765" y="174"/>
                    <a:pt x="13731" y="169"/>
                    <a:pt x="13708" y="152"/>
                  </a:cubicBezTo>
                  <a:lnTo>
                    <a:pt x="13668" y="152"/>
                  </a:lnTo>
                  <a:cubicBezTo>
                    <a:pt x="13646" y="152"/>
                    <a:pt x="13623" y="180"/>
                    <a:pt x="13623" y="191"/>
                  </a:cubicBezTo>
                  <a:cubicBezTo>
                    <a:pt x="13623" y="193"/>
                    <a:pt x="13623" y="193"/>
                    <a:pt x="13622" y="193"/>
                  </a:cubicBezTo>
                  <a:cubicBezTo>
                    <a:pt x="13616" y="193"/>
                    <a:pt x="13594" y="163"/>
                    <a:pt x="13589" y="163"/>
                  </a:cubicBezTo>
                  <a:cubicBezTo>
                    <a:pt x="13584" y="163"/>
                    <a:pt x="13536" y="183"/>
                    <a:pt x="13507" y="183"/>
                  </a:cubicBezTo>
                  <a:cubicBezTo>
                    <a:pt x="13501" y="183"/>
                    <a:pt x="13496" y="182"/>
                    <a:pt x="13492" y="180"/>
                  </a:cubicBezTo>
                  <a:cubicBezTo>
                    <a:pt x="13474" y="175"/>
                    <a:pt x="13445" y="167"/>
                    <a:pt x="13431" y="167"/>
                  </a:cubicBezTo>
                  <a:cubicBezTo>
                    <a:pt x="13428" y="167"/>
                    <a:pt x="13425" y="167"/>
                    <a:pt x="13424" y="169"/>
                  </a:cubicBezTo>
                  <a:cubicBezTo>
                    <a:pt x="13419" y="174"/>
                    <a:pt x="13396" y="186"/>
                    <a:pt x="13390" y="186"/>
                  </a:cubicBezTo>
                  <a:cubicBezTo>
                    <a:pt x="13385" y="186"/>
                    <a:pt x="13362" y="174"/>
                    <a:pt x="13345" y="163"/>
                  </a:cubicBezTo>
                  <a:lnTo>
                    <a:pt x="13322" y="180"/>
                  </a:lnTo>
                  <a:lnTo>
                    <a:pt x="13305" y="197"/>
                  </a:lnTo>
                  <a:cubicBezTo>
                    <a:pt x="13277" y="197"/>
                    <a:pt x="13243" y="203"/>
                    <a:pt x="13226" y="208"/>
                  </a:cubicBezTo>
                  <a:lnTo>
                    <a:pt x="13209" y="197"/>
                  </a:lnTo>
                  <a:lnTo>
                    <a:pt x="13203" y="197"/>
                  </a:lnTo>
                  <a:cubicBezTo>
                    <a:pt x="13201" y="187"/>
                    <a:pt x="13197" y="184"/>
                    <a:pt x="13194" y="184"/>
                  </a:cubicBezTo>
                  <a:cubicBezTo>
                    <a:pt x="13189" y="184"/>
                    <a:pt x="13184" y="190"/>
                    <a:pt x="13180" y="197"/>
                  </a:cubicBezTo>
                  <a:cubicBezTo>
                    <a:pt x="13180" y="198"/>
                    <a:pt x="13180" y="198"/>
                    <a:pt x="13180" y="198"/>
                  </a:cubicBezTo>
                  <a:cubicBezTo>
                    <a:pt x="13176" y="198"/>
                    <a:pt x="13156" y="179"/>
                    <a:pt x="13146" y="174"/>
                  </a:cubicBezTo>
                  <a:cubicBezTo>
                    <a:pt x="13141" y="171"/>
                    <a:pt x="13119" y="171"/>
                    <a:pt x="13097" y="171"/>
                  </a:cubicBezTo>
                  <a:cubicBezTo>
                    <a:pt x="13074" y="171"/>
                    <a:pt x="13050" y="171"/>
                    <a:pt x="13039" y="169"/>
                  </a:cubicBezTo>
                  <a:cubicBezTo>
                    <a:pt x="13014" y="169"/>
                    <a:pt x="12977" y="181"/>
                    <a:pt x="12960" y="181"/>
                  </a:cubicBezTo>
                  <a:cubicBezTo>
                    <a:pt x="12957" y="181"/>
                    <a:pt x="12955" y="181"/>
                    <a:pt x="12953" y="180"/>
                  </a:cubicBezTo>
                  <a:cubicBezTo>
                    <a:pt x="12942" y="180"/>
                    <a:pt x="12897" y="191"/>
                    <a:pt x="12885" y="197"/>
                  </a:cubicBezTo>
                  <a:cubicBezTo>
                    <a:pt x="12873" y="201"/>
                    <a:pt x="12847" y="205"/>
                    <a:pt x="12827" y="205"/>
                  </a:cubicBezTo>
                  <a:cubicBezTo>
                    <a:pt x="12818" y="205"/>
                    <a:pt x="12811" y="204"/>
                    <a:pt x="12806" y="203"/>
                  </a:cubicBezTo>
                  <a:cubicBezTo>
                    <a:pt x="12798" y="199"/>
                    <a:pt x="12770" y="187"/>
                    <a:pt x="12752" y="187"/>
                  </a:cubicBezTo>
                  <a:cubicBezTo>
                    <a:pt x="12744" y="187"/>
                    <a:pt x="12738" y="190"/>
                    <a:pt x="12738" y="197"/>
                  </a:cubicBezTo>
                  <a:cubicBezTo>
                    <a:pt x="12738" y="211"/>
                    <a:pt x="12734" y="221"/>
                    <a:pt x="12730" y="221"/>
                  </a:cubicBezTo>
                  <a:cubicBezTo>
                    <a:pt x="12729" y="221"/>
                    <a:pt x="12728" y="221"/>
                    <a:pt x="12727" y="220"/>
                  </a:cubicBezTo>
                  <a:lnTo>
                    <a:pt x="12721" y="214"/>
                  </a:lnTo>
                  <a:lnTo>
                    <a:pt x="12675" y="174"/>
                  </a:lnTo>
                  <a:cubicBezTo>
                    <a:pt x="12647" y="203"/>
                    <a:pt x="12607" y="220"/>
                    <a:pt x="12596" y="220"/>
                  </a:cubicBezTo>
                  <a:cubicBezTo>
                    <a:pt x="12592" y="198"/>
                    <a:pt x="12586" y="185"/>
                    <a:pt x="12575" y="185"/>
                  </a:cubicBezTo>
                  <a:cubicBezTo>
                    <a:pt x="12569" y="185"/>
                    <a:pt x="12561" y="189"/>
                    <a:pt x="12551" y="197"/>
                  </a:cubicBezTo>
                  <a:lnTo>
                    <a:pt x="12539" y="203"/>
                  </a:lnTo>
                  <a:cubicBezTo>
                    <a:pt x="12533" y="198"/>
                    <a:pt x="12525" y="196"/>
                    <a:pt x="12516" y="196"/>
                  </a:cubicBezTo>
                  <a:cubicBezTo>
                    <a:pt x="12502" y="196"/>
                    <a:pt x="12487" y="201"/>
                    <a:pt x="12477" y="208"/>
                  </a:cubicBezTo>
                  <a:lnTo>
                    <a:pt x="12454" y="208"/>
                  </a:lnTo>
                  <a:cubicBezTo>
                    <a:pt x="12426" y="208"/>
                    <a:pt x="12397" y="214"/>
                    <a:pt x="12369" y="214"/>
                  </a:cubicBezTo>
                  <a:lnTo>
                    <a:pt x="12335" y="208"/>
                  </a:lnTo>
                  <a:cubicBezTo>
                    <a:pt x="12301" y="208"/>
                    <a:pt x="12233" y="248"/>
                    <a:pt x="12210" y="248"/>
                  </a:cubicBezTo>
                  <a:cubicBezTo>
                    <a:pt x="12193" y="248"/>
                    <a:pt x="12131" y="225"/>
                    <a:pt x="12114" y="220"/>
                  </a:cubicBezTo>
                  <a:cubicBezTo>
                    <a:pt x="12110" y="218"/>
                    <a:pt x="12107" y="217"/>
                    <a:pt x="12103" y="217"/>
                  </a:cubicBezTo>
                  <a:cubicBezTo>
                    <a:pt x="12086" y="217"/>
                    <a:pt x="12073" y="239"/>
                    <a:pt x="12068" y="248"/>
                  </a:cubicBezTo>
                  <a:cubicBezTo>
                    <a:pt x="12068" y="251"/>
                    <a:pt x="12068" y="252"/>
                    <a:pt x="12066" y="252"/>
                  </a:cubicBezTo>
                  <a:cubicBezTo>
                    <a:pt x="12062" y="252"/>
                    <a:pt x="12054" y="241"/>
                    <a:pt x="12046" y="220"/>
                  </a:cubicBezTo>
                  <a:lnTo>
                    <a:pt x="12012" y="242"/>
                  </a:lnTo>
                  <a:lnTo>
                    <a:pt x="11995" y="254"/>
                  </a:lnTo>
                  <a:cubicBezTo>
                    <a:pt x="11972" y="259"/>
                    <a:pt x="11938" y="276"/>
                    <a:pt x="11927" y="282"/>
                  </a:cubicBezTo>
                  <a:cubicBezTo>
                    <a:pt x="11925" y="283"/>
                    <a:pt x="11922" y="284"/>
                    <a:pt x="11918" y="284"/>
                  </a:cubicBezTo>
                  <a:cubicBezTo>
                    <a:pt x="11902" y="284"/>
                    <a:pt x="11866" y="276"/>
                    <a:pt x="11853" y="276"/>
                  </a:cubicBezTo>
                  <a:cubicBezTo>
                    <a:pt x="11839" y="272"/>
                    <a:pt x="11804" y="251"/>
                    <a:pt x="11784" y="251"/>
                  </a:cubicBezTo>
                  <a:cubicBezTo>
                    <a:pt x="11780" y="251"/>
                    <a:pt x="11776" y="252"/>
                    <a:pt x="11773" y="254"/>
                  </a:cubicBezTo>
                  <a:cubicBezTo>
                    <a:pt x="11762" y="265"/>
                    <a:pt x="11711" y="276"/>
                    <a:pt x="11694" y="282"/>
                  </a:cubicBezTo>
                  <a:cubicBezTo>
                    <a:pt x="11677" y="288"/>
                    <a:pt x="11648" y="299"/>
                    <a:pt x="11626" y="305"/>
                  </a:cubicBezTo>
                  <a:lnTo>
                    <a:pt x="11609" y="282"/>
                  </a:lnTo>
                  <a:lnTo>
                    <a:pt x="11597" y="265"/>
                  </a:lnTo>
                  <a:cubicBezTo>
                    <a:pt x="11586" y="276"/>
                    <a:pt x="11575" y="305"/>
                    <a:pt x="11569" y="327"/>
                  </a:cubicBezTo>
                  <a:lnTo>
                    <a:pt x="11558" y="305"/>
                  </a:lnTo>
                  <a:lnTo>
                    <a:pt x="11535" y="265"/>
                  </a:lnTo>
                  <a:cubicBezTo>
                    <a:pt x="11516" y="284"/>
                    <a:pt x="11490" y="295"/>
                    <a:pt x="11468" y="295"/>
                  </a:cubicBezTo>
                  <a:cubicBezTo>
                    <a:pt x="11464" y="295"/>
                    <a:pt x="11459" y="294"/>
                    <a:pt x="11456" y="293"/>
                  </a:cubicBezTo>
                  <a:lnTo>
                    <a:pt x="11149" y="293"/>
                  </a:lnTo>
                  <a:lnTo>
                    <a:pt x="11127" y="299"/>
                  </a:lnTo>
                  <a:cubicBezTo>
                    <a:pt x="11098" y="299"/>
                    <a:pt x="11155" y="327"/>
                    <a:pt x="11121" y="339"/>
                  </a:cubicBezTo>
                  <a:lnTo>
                    <a:pt x="11087" y="350"/>
                  </a:lnTo>
                  <a:cubicBezTo>
                    <a:pt x="11080" y="331"/>
                    <a:pt x="11067" y="324"/>
                    <a:pt x="11055" y="324"/>
                  </a:cubicBezTo>
                  <a:cubicBezTo>
                    <a:pt x="11046" y="324"/>
                    <a:pt x="11038" y="328"/>
                    <a:pt x="11036" y="333"/>
                  </a:cubicBezTo>
                  <a:cubicBezTo>
                    <a:pt x="11031" y="342"/>
                    <a:pt x="11004" y="354"/>
                    <a:pt x="10988" y="354"/>
                  </a:cubicBezTo>
                  <a:cubicBezTo>
                    <a:pt x="10984" y="354"/>
                    <a:pt x="10980" y="353"/>
                    <a:pt x="10979" y="350"/>
                  </a:cubicBezTo>
                  <a:cubicBezTo>
                    <a:pt x="10979" y="339"/>
                    <a:pt x="10934" y="316"/>
                    <a:pt x="10917" y="316"/>
                  </a:cubicBezTo>
                  <a:cubicBezTo>
                    <a:pt x="10904" y="316"/>
                    <a:pt x="10868" y="328"/>
                    <a:pt x="10842" y="328"/>
                  </a:cubicBezTo>
                  <a:cubicBezTo>
                    <a:pt x="10833" y="328"/>
                    <a:pt x="10825" y="326"/>
                    <a:pt x="10820" y="322"/>
                  </a:cubicBezTo>
                  <a:cubicBezTo>
                    <a:pt x="10816" y="319"/>
                    <a:pt x="10812" y="318"/>
                    <a:pt x="10808" y="318"/>
                  </a:cubicBezTo>
                  <a:cubicBezTo>
                    <a:pt x="10796" y="318"/>
                    <a:pt x="10786" y="330"/>
                    <a:pt x="10786" y="339"/>
                  </a:cubicBezTo>
                  <a:cubicBezTo>
                    <a:pt x="10786" y="342"/>
                    <a:pt x="10785" y="343"/>
                    <a:pt x="10782" y="343"/>
                  </a:cubicBezTo>
                  <a:cubicBezTo>
                    <a:pt x="10777" y="343"/>
                    <a:pt x="10767" y="335"/>
                    <a:pt x="10763" y="327"/>
                  </a:cubicBezTo>
                  <a:cubicBezTo>
                    <a:pt x="10758" y="322"/>
                    <a:pt x="10735" y="310"/>
                    <a:pt x="10712" y="305"/>
                  </a:cubicBezTo>
                  <a:lnTo>
                    <a:pt x="10712" y="344"/>
                  </a:lnTo>
                  <a:lnTo>
                    <a:pt x="10712" y="350"/>
                  </a:lnTo>
                  <a:cubicBezTo>
                    <a:pt x="10712" y="351"/>
                    <a:pt x="10711" y="351"/>
                    <a:pt x="10711" y="351"/>
                  </a:cubicBezTo>
                  <a:cubicBezTo>
                    <a:pt x="10700" y="351"/>
                    <a:pt x="10655" y="321"/>
                    <a:pt x="10628" y="321"/>
                  </a:cubicBezTo>
                  <a:cubicBezTo>
                    <a:pt x="10625" y="321"/>
                    <a:pt x="10623" y="321"/>
                    <a:pt x="10622" y="322"/>
                  </a:cubicBezTo>
                  <a:cubicBezTo>
                    <a:pt x="10618" y="323"/>
                    <a:pt x="10614" y="323"/>
                    <a:pt x="10611" y="323"/>
                  </a:cubicBezTo>
                  <a:cubicBezTo>
                    <a:pt x="10595" y="323"/>
                    <a:pt x="10588" y="313"/>
                    <a:pt x="10593" y="299"/>
                  </a:cubicBezTo>
                  <a:lnTo>
                    <a:pt x="10587" y="299"/>
                  </a:lnTo>
                  <a:lnTo>
                    <a:pt x="10553" y="276"/>
                  </a:lnTo>
                  <a:cubicBezTo>
                    <a:pt x="10553" y="303"/>
                    <a:pt x="10539" y="312"/>
                    <a:pt x="10531" y="312"/>
                  </a:cubicBezTo>
                  <a:cubicBezTo>
                    <a:pt x="10528" y="312"/>
                    <a:pt x="10526" y="312"/>
                    <a:pt x="10525" y="310"/>
                  </a:cubicBezTo>
                  <a:cubicBezTo>
                    <a:pt x="10522" y="308"/>
                    <a:pt x="10519" y="307"/>
                    <a:pt x="10515" y="307"/>
                  </a:cubicBezTo>
                  <a:cubicBezTo>
                    <a:pt x="10504" y="307"/>
                    <a:pt x="10490" y="317"/>
                    <a:pt x="10485" y="322"/>
                  </a:cubicBezTo>
                  <a:cubicBezTo>
                    <a:pt x="10480" y="327"/>
                    <a:pt x="10463" y="333"/>
                    <a:pt x="10457" y="333"/>
                  </a:cubicBezTo>
                  <a:cubicBezTo>
                    <a:pt x="10451" y="327"/>
                    <a:pt x="10440" y="310"/>
                    <a:pt x="10434" y="288"/>
                  </a:cubicBezTo>
                  <a:lnTo>
                    <a:pt x="10412" y="299"/>
                  </a:lnTo>
                  <a:cubicBezTo>
                    <a:pt x="10412" y="299"/>
                    <a:pt x="10423" y="327"/>
                    <a:pt x="10423" y="344"/>
                  </a:cubicBezTo>
                  <a:cubicBezTo>
                    <a:pt x="10422" y="347"/>
                    <a:pt x="10419" y="348"/>
                    <a:pt x="10416" y="348"/>
                  </a:cubicBezTo>
                  <a:cubicBezTo>
                    <a:pt x="10407" y="348"/>
                    <a:pt x="10393" y="337"/>
                    <a:pt x="10389" y="333"/>
                  </a:cubicBezTo>
                  <a:cubicBezTo>
                    <a:pt x="10388" y="332"/>
                    <a:pt x="10386" y="332"/>
                    <a:pt x="10384" y="332"/>
                  </a:cubicBezTo>
                  <a:cubicBezTo>
                    <a:pt x="10374" y="332"/>
                    <a:pt x="10355" y="340"/>
                    <a:pt x="10342" y="340"/>
                  </a:cubicBezTo>
                  <a:cubicBezTo>
                    <a:pt x="10335" y="340"/>
                    <a:pt x="10330" y="338"/>
                    <a:pt x="10326" y="333"/>
                  </a:cubicBezTo>
                  <a:cubicBezTo>
                    <a:pt x="10315" y="316"/>
                    <a:pt x="10292" y="299"/>
                    <a:pt x="10287" y="299"/>
                  </a:cubicBezTo>
                  <a:cubicBezTo>
                    <a:pt x="10281" y="299"/>
                    <a:pt x="10241" y="305"/>
                    <a:pt x="10202" y="310"/>
                  </a:cubicBezTo>
                  <a:lnTo>
                    <a:pt x="10168" y="316"/>
                  </a:lnTo>
                  <a:lnTo>
                    <a:pt x="10145" y="322"/>
                  </a:lnTo>
                  <a:cubicBezTo>
                    <a:pt x="10122" y="322"/>
                    <a:pt x="10083" y="310"/>
                    <a:pt x="10060" y="305"/>
                  </a:cubicBezTo>
                  <a:lnTo>
                    <a:pt x="10031" y="316"/>
                  </a:lnTo>
                  <a:cubicBezTo>
                    <a:pt x="10030" y="317"/>
                    <a:pt x="10029" y="317"/>
                    <a:pt x="10027" y="317"/>
                  </a:cubicBezTo>
                  <a:cubicBezTo>
                    <a:pt x="10017" y="317"/>
                    <a:pt x="10000" y="304"/>
                    <a:pt x="9986" y="304"/>
                  </a:cubicBezTo>
                  <a:cubicBezTo>
                    <a:pt x="9984" y="304"/>
                    <a:pt x="9982" y="304"/>
                    <a:pt x="9980" y="305"/>
                  </a:cubicBezTo>
                  <a:lnTo>
                    <a:pt x="9952" y="316"/>
                  </a:lnTo>
                  <a:cubicBezTo>
                    <a:pt x="9947" y="314"/>
                    <a:pt x="9941" y="313"/>
                    <a:pt x="9934" y="313"/>
                  </a:cubicBezTo>
                  <a:cubicBezTo>
                    <a:pt x="9910" y="313"/>
                    <a:pt x="9876" y="323"/>
                    <a:pt x="9861" y="323"/>
                  </a:cubicBezTo>
                  <a:cubicBezTo>
                    <a:pt x="9859" y="323"/>
                    <a:pt x="9857" y="322"/>
                    <a:pt x="9856" y="322"/>
                  </a:cubicBezTo>
                  <a:cubicBezTo>
                    <a:pt x="9839" y="310"/>
                    <a:pt x="9816" y="310"/>
                    <a:pt x="9810" y="305"/>
                  </a:cubicBezTo>
                  <a:cubicBezTo>
                    <a:pt x="9805" y="305"/>
                    <a:pt x="9782" y="310"/>
                    <a:pt x="9765" y="316"/>
                  </a:cubicBezTo>
                  <a:lnTo>
                    <a:pt x="9753" y="316"/>
                  </a:lnTo>
                  <a:cubicBezTo>
                    <a:pt x="9751" y="316"/>
                    <a:pt x="9750" y="317"/>
                    <a:pt x="9748" y="317"/>
                  </a:cubicBezTo>
                  <a:cubicBezTo>
                    <a:pt x="9732" y="317"/>
                    <a:pt x="9716" y="305"/>
                    <a:pt x="9702" y="305"/>
                  </a:cubicBezTo>
                  <a:cubicBezTo>
                    <a:pt x="9692" y="305"/>
                    <a:pt x="9682" y="310"/>
                    <a:pt x="9674" y="327"/>
                  </a:cubicBezTo>
                  <a:lnTo>
                    <a:pt x="9674" y="333"/>
                  </a:lnTo>
                  <a:cubicBezTo>
                    <a:pt x="9668" y="333"/>
                    <a:pt x="9646" y="305"/>
                    <a:pt x="9640" y="293"/>
                  </a:cubicBezTo>
                  <a:cubicBezTo>
                    <a:pt x="9638" y="290"/>
                    <a:pt x="9635" y="289"/>
                    <a:pt x="9630" y="289"/>
                  </a:cubicBezTo>
                  <a:cubicBezTo>
                    <a:pt x="9620" y="289"/>
                    <a:pt x="9604" y="297"/>
                    <a:pt x="9600" y="305"/>
                  </a:cubicBezTo>
                  <a:cubicBezTo>
                    <a:pt x="9598" y="307"/>
                    <a:pt x="9590" y="308"/>
                    <a:pt x="9581" y="308"/>
                  </a:cubicBezTo>
                  <a:cubicBezTo>
                    <a:pt x="9568" y="308"/>
                    <a:pt x="9553" y="306"/>
                    <a:pt x="9549" y="299"/>
                  </a:cubicBezTo>
                  <a:cubicBezTo>
                    <a:pt x="9549" y="296"/>
                    <a:pt x="9548" y="294"/>
                    <a:pt x="9545" y="294"/>
                  </a:cubicBezTo>
                  <a:cubicBezTo>
                    <a:pt x="9540" y="294"/>
                    <a:pt x="9530" y="301"/>
                    <a:pt x="9526" y="305"/>
                  </a:cubicBezTo>
                  <a:cubicBezTo>
                    <a:pt x="9523" y="306"/>
                    <a:pt x="9520" y="307"/>
                    <a:pt x="9517" y="307"/>
                  </a:cubicBezTo>
                  <a:cubicBezTo>
                    <a:pt x="9509" y="307"/>
                    <a:pt x="9501" y="302"/>
                    <a:pt x="9492" y="293"/>
                  </a:cubicBezTo>
                  <a:lnTo>
                    <a:pt x="9481" y="282"/>
                  </a:lnTo>
                  <a:lnTo>
                    <a:pt x="9475" y="276"/>
                  </a:lnTo>
                  <a:cubicBezTo>
                    <a:pt x="9464" y="276"/>
                    <a:pt x="9441" y="288"/>
                    <a:pt x="9430" y="310"/>
                  </a:cubicBezTo>
                  <a:lnTo>
                    <a:pt x="9402" y="299"/>
                  </a:lnTo>
                  <a:cubicBezTo>
                    <a:pt x="9400" y="298"/>
                    <a:pt x="9399" y="298"/>
                    <a:pt x="9397" y="298"/>
                  </a:cubicBezTo>
                  <a:cubicBezTo>
                    <a:pt x="9387" y="298"/>
                    <a:pt x="9371" y="311"/>
                    <a:pt x="9361" y="311"/>
                  </a:cubicBezTo>
                  <a:cubicBezTo>
                    <a:pt x="9359" y="311"/>
                    <a:pt x="9358" y="311"/>
                    <a:pt x="9356" y="310"/>
                  </a:cubicBezTo>
                  <a:lnTo>
                    <a:pt x="9345" y="310"/>
                  </a:lnTo>
                  <a:cubicBezTo>
                    <a:pt x="9340" y="304"/>
                    <a:pt x="9334" y="302"/>
                    <a:pt x="9328" y="302"/>
                  </a:cubicBezTo>
                  <a:cubicBezTo>
                    <a:pt x="9314" y="302"/>
                    <a:pt x="9298" y="316"/>
                    <a:pt x="9294" y="316"/>
                  </a:cubicBezTo>
                  <a:cubicBezTo>
                    <a:pt x="9289" y="316"/>
                    <a:pt x="9247" y="275"/>
                    <a:pt x="9226" y="275"/>
                  </a:cubicBezTo>
                  <a:cubicBezTo>
                    <a:pt x="9224" y="275"/>
                    <a:pt x="9222" y="275"/>
                    <a:pt x="9220" y="276"/>
                  </a:cubicBezTo>
                  <a:cubicBezTo>
                    <a:pt x="9197" y="288"/>
                    <a:pt x="9135" y="299"/>
                    <a:pt x="9118" y="299"/>
                  </a:cubicBezTo>
                  <a:cubicBezTo>
                    <a:pt x="9107" y="299"/>
                    <a:pt x="9041" y="339"/>
                    <a:pt x="9015" y="339"/>
                  </a:cubicBezTo>
                  <a:cubicBezTo>
                    <a:pt x="9013" y="339"/>
                    <a:pt x="9012" y="339"/>
                    <a:pt x="9010" y="339"/>
                  </a:cubicBezTo>
                  <a:cubicBezTo>
                    <a:pt x="8987" y="330"/>
                    <a:pt x="8922" y="320"/>
                    <a:pt x="8890" y="320"/>
                  </a:cubicBezTo>
                  <a:cubicBezTo>
                    <a:pt x="8883" y="320"/>
                    <a:pt x="8877" y="321"/>
                    <a:pt x="8874" y="322"/>
                  </a:cubicBezTo>
                  <a:cubicBezTo>
                    <a:pt x="8863" y="327"/>
                    <a:pt x="8834" y="333"/>
                    <a:pt x="8829" y="333"/>
                  </a:cubicBezTo>
                  <a:cubicBezTo>
                    <a:pt x="8823" y="333"/>
                    <a:pt x="8800" y="322"/>
                    <a:pt x="8778" y="310"/>
                  </a:cubicBezTo>
                  <a:lnTo>
                    <a:pt x="8749" y="316"/>
                  </a:lnTo>
                  <a:cubicBezTo>
                    <a:pt x="8743" y="317"/>
                    <a:pt x="8736" y="318"/>
                    <a:pt x="8729" y="318"/>
                  </a:cubicBezTo>
                  <a:cubicBezTo>
                    <a:pt x="8700" y="318"/>
                    <a:pt x="8668" y="309"/>
                    <a:pt x="8636" y="305"/>
                  </a:cubicBezTo>
                  <a:cubicBezTo>
                    <a:pt x="8630" y="305"/>
                    <a:pt x="8619" y="310"/>
                    <a:pt x="8619" y="310"/>
                  </a:cubicBezTo>
                  <a:cubicBezTo>
                    <a:pt x="8619" y="330"/>
                    <a:pt x="8617" y="336"/>
                    <a:pt x="8613" y="336"/>
                  </a:cubicBezTo>
                  <a:cubicBezTo>
                    <a:pt x="8608" y="336"/>
                    <a:pt x="8600" y="325"/>
                    <a:pt x="8590" y="322"/>
                  </a:cubicBezTo>
                  <a:lnTo>
                    <a:pt x="8573" y="310"/>
                  </a:lnTo>
                  <a:cubicBezTo>
                    <a:pt x="8571" y="310"/>
                    <a:pt x="8568" y="309"/>
                    <a:pt x="8566" y="309"/>
                  </a:cubicBezTo>
                  <a:cubicBezTo>
                    <a:pt x="8549" y="309"/>
                    <a:pt x="8527" y="323"/>
                    <a:pt x="8522" y="327"/>
                  </a:cubicBezTo>
                  <a:cubicBezTo>
                    <a:pt x="8521" y="329"/>
                    <a:pt x="8517" y="330"/>
                    <a:pt x="8512" y="330"/>
                  </a:cubicBezTo>
                  <a:cubicBezTo>
                    <a:pt x="8500" y="330"/>
                    <a:pt x="8482" y="326"/>
                    <a:pt x="8465" y="322"/>
                  </a:cubicBezTo>
                  <a:lnTo>
                    <a:pt x="8443" y="316"/>
                  </a:lnTo>
                  <a:lnTo>
                    <a:pt x="8414" y="316"/>
                  </a:lnTo>
                  <a:cubicBezTo>
                    <a:pt x="8387" y="316"/>
                    <a:pt x="8345" y="302"/>
                    <a:pt x="8324" y="302"/>
                  </a:cubicBezTo>
                  <a:cubicBezTo>
                    <a:pt x="8319" y="302"/>
                    <a:pt x="8315" y="302"/>
                    <a:pt x="8312" y="305"/>
                  </a:cubicBezTo>
                  <a:cubicBezTo>
                    <a:pt x="8301" y="310"/>
                    <a:pt x="8273" y="310"/>
                    <a:pt x="8267" y="322"/>
                  </a:cubicBezTo>
                  <a:cubicBezTo>
                    <a:pt x="8256" y="327"/>
                    <a:pt x="8239" y="333"/>
                    <a:pt x="8227" y="333"/>
                  </a:cubicBezTo>
                  <a:lnTo>
                    <a:pt x="8216" y="327"/>
                  </a:lnTo>
                  <a:lnTo>
                    <a:pt x="8193" y="322"/>
                  </a:lnTo>
                  <a:cubicBezTo>
                    <a:pt x="8178" y="316"/>
                    <a:pt x="8159" y="311"/>
                    <a:pt x="8141" y="311"/>
                  </a:cubicBezTo>
                  <a:cubicBezTo>
                    <a:pt x="8126" y="311"/>
                    <a:pt x="8113" y="314"/>
                    <a:pt x="8102" y="322"/>
                  </a:cubicBezTo>
                  <a:lnTo>
                    <a:pt x="8085" y="299"/>
                  </a:lnTo>
                  <a:cubicBezTo>
                    <a:pt x="8085" y="299"/>
                    <a:pt x="8068" y="310"/>
                    <a:pt x="8063" y="310"/>
                  </a:cubicBezTo>
                  <a:lnTo>
                    <a:pt x="8046" y="310"/>
                  </a:lnTo>
                  <a:cubicBezTo>
                    <a:pt x="8043" y="309"/>
                    <a:pt x="8038" y="308"/>
                    <a:pt x="8033" y="308"/>
                  </a:cubicBezTo>
                  <a:cubicBezTo>
                    <a:pt x="8018" y="308"/>
                    <a:pt x="7999" y="313"/>
                    <a:pt x="7995" y="322"/>
                  </a:cubicBezTo>
                  <a:cubicBezTo>
                    <a:pt x="7985" y="326"/>
                    <a:pt x="7980" y="335"/>
                    <a:pt x="7978" y="335"/>
                  </a:cubicBezTo>
                  <a:cubicBezTo>
                    <a:pt x="7978" y="335"/>
                    <a:pt x="7978" y="334"/>
                    <a:pt x="7978" y="333"/>
                  </a:cubicBezTo>
                  <a:cubicBezTo>
                    <a:pt x="7972" y="333"/>
                    <a:pt x="7955" y="316"/>
                    <a:pt x="7949" y="310"/>
                  </a:cubicBezTo>
                  <a:cubicBezTo>
                    <a:pt x="7948" y="309"/>
                    <a:pt x="7946" y="308"/>
                    <a:pt x="7944" y="308"/>
                  </a:cubicBezTo>
                  <a:cubicBezTo>
                    <a:pt x="7932" y="308"/>
                    <a:pt x="7907" y="323"/>
                    <a:pt x="7892" y="323"/>
                  </a:cubicBezTo>
                  <a:cubicBezTo>
                    <a:pt x="7890" y="323"/>
                    <a:pt x="7888" y="322"/>
                    <a:pt x="7887" y="322"/>
                  </a:cubicBezTo>
                  <a:cubicBezTo>
                    <a:pt x="7872" y="317"/>
                    <a:pt x="7816" y="298"/>
                    <a:pt x="7792" y="298"/>
                  </a:cubicBezTo>
                  <a:cubicBezTo>
                    <a:pt x="7789" y="298"/>
                    <a:pt x="7786" y="298"/>
                    <a:pt x="7785" y="299"/>
                  </a:cubicBezTo>
                  <a:cubicBezTo>
                    <a:pt x="7768" y="305"/>
                    <a:pt x="7751" y="310"/>
                    <a:pt x="7745" y="310"/>
                  </a:cubicBezTo>
                  <a:cubicBezTo>
                    <a:pt x="7745" y="310"/>
                    <a:pt x="7719" y="291"/>
                    <a:pt x="7704" y="291"/>
                  </a:cubicBezTo>
                  <a:cubicBezTo>
                    <a:pt x="7699" y="291"/>
                    <a:pt x="7695" y="293"/>
                    <a:pt x="7694" y="299"/>
                  </a:cubicBezTo>
                  <a:cubicBezTo>
                    <a:pt x="7694" y="295"/>
                    <a:pt x="7694" y="289"/>
                    <a:pt x="7694" y="282"/>
                  </a:cubicBezTo>
                  <a:lnTo>
                    <a:pt x="7660" y="305"/>
                  </a:lnTo>
                  <a:lnTo>
                    <a:pt x="7620" y="339"/>
                  </a:lnTo>
                  <a:cubicBezTo>
                    <a:pt x="7626" y="305"/>
                    <a:pt x="7614" y="271"/>
                    <a:pt x="7597" y="265"/>
                  </a:cubicBezTo>
                  <a:lnTo>
                    <a:pt x="7586" y="282"/>
                  </a:lnTo>
                  <a:cubicBezTo>
                    <a:pt x="7563" y="297"/>
                    <a:pt x="7531" y="302"/>
                    <a:pt x="7508" y="302"/>
                  </a:cubicBezTo>
                  <a:cubicBezTo>
                    <a:pt x="7497" y="302"/>
                    <a:pt x="7488" y="301"/>
                    <a:pt x="7484" y="299"/>
                  </a:cubicBezTo>
                  <a:cubicBezTo>
                    <a:pt x="7473" y="288"/>
                    <a:pt x="7461" y="282"/>
                    <a:pt x="7456" y="282"/>
                  </a:cubicBezTo>
                  <a:lnTo>
                    <a:pt x="7450" y="288"/>
                  </a:lnTo>
                  <a:lnTo>
                    <a:pt x="7416" y="322"/>
                  </a:lnTo>
                  <a:cubicBezTo>
                    <a:pt x="7399" y="310"/>
                    <a:pt x="7376" y="288"/>
                    <a:pt x="7376" y="282"/>
                  </a:cubicBezTo>
                  <a:cubicBezTo>
                    <a:pt x="7375" y="281"/>
                    <a:pt x="7374" y="281"/>
                    <a:pt x="7372" y="281"/>
                  </a:cubicBezTo>
                  <a:cubicBezTo>
                    <a:pt x="7364" y="281"/>
                    <a:pt x="7350" y="290"/>
                    <a:pt x="7336" y="299"/>
                  </a:cubicBezTo>
                  <a:lnTo>
                    <a:pt x="7319" y="316"/>
                  </a:lnTo>
                  <a:lnTo>
                    <a:pt x="7257" y="288"/>
                  </a:lnTo>
                  <a:lnTo>
                    <a:pt x="7240" y="276"/>
                  </a:lnTo>
                  <a:cubicBezTo>
                    <a:pt x="7212" y="276"/>
                    <a:pt x="7183" y="293"/>
                    <a:pt x="7178" y="305"/>
                  </a:cubicBezTo>
                  <a:cubicBezTo>
                    <a:pt x="7177" y="306"/>
                    <a:pt x="7176" y="306"/>
                    <a:pt x="7175" y="306"/>
                  </a:cubicBezTo>
                  <a:cubicBezTo>
                    <a:pt x="7169" y="306"/>
                    <a:pt x="7160" y="293"/>
                    <a:pt x="7155" y="288"/>
                  </a:cubicBezTo>
                  <a:cubicBezTo>
                    <a:pt x="7155" y="286"/>
                    <a:pt x="7152" y="285"/>
                    <a:pt x="7147" y="285"/>
                  </a:cubicBezTo>
                  <a:cubicBezTo>
                    <a:pt x="7138" y="285"/>
                    <a:pt x="7123" y="288"/>
                    <a:pt x="7115" y="288"/>
                  </a:cubicBezTo>
                  <a:cubicBezTo>
                    <a:pt x="7109" y="284"/>
                    <a:pt x="7096" y="281"/>
                    <a:pt x="7084" y="281"/>
                  </a:cubicBezTo>
                  <a:cubicBezTo>
                    <a:pt x="7075" y="281"/>
                    <a:pt x="7066" y="283"/>
                    <a:pt x="7058" y="288"/>
                  </a:cubicBezTo>
                  <a:cubicBezTo>
                    <a:pt x="7050" y="292"/>
                    <a:pt x="7013" y="317"/>
                    <a:pt x="6997" y="317"/>
                  </a:cubicBezTo>
                  <a:cubicBezTo>
                    <a:pt x="6993" y="317"/>
                    <a:pt x="6990" y="315"/>
                    <a:pt x="6990" y="310"/>
                  </a:cubicBezTo>
                  <a:cubicBezTo>
                    <a:pt x="6994" y="300"/>
                    <a:pt x="6985" y="298"/>
                    <a:pt x="6974" y="298"/>
                  </a:cubicBezTo>
                  <a:cubicBezTo>
                    <a:pt x="6966" y="298"/>
                    <a:pt x="6957" y="299"/>
                    <a:pt x="6951" y="299"/>
                  </a:cubicBezTo>
                  <a:cubicBezTo>
                    <a:pt x="6939" y="299"/>
                    <a:pt x="6877" y="276"/>
                    <a:pt x="6820" y="248"/>
                  </a:cubicBezTo>
                  <a:lnTo>
                    <a:pt x="6775" y="316"/>
                  </a:lnTo>
                  <a:cubicBezTo>
                    <a:pt x="6773" y="314"/>
                    <a:pt x="6771" y="314"/>
                    <a:pt x="6768" y="314"/>
                  </a:cubicBezTo>
                  <a:cubicBezTo>
                    <a:pt x="6752" y="314"/>
                    <a:pt x="6721" y="334"/>
                    <a:pt x="6701" y="334"/>
                  </a:cubicBezTo>
                  <a:cubicBezTo>
                    <a:pt x="6699" y="334"/>
                    <a:pt x="6697" y="334"/>
                    <a:pt x="6695" y="333"/>
                  </a:cubicBezTo>
                  <a:cubicBezTo>
                    <a:pt x="6687" y="327"/>
                    <a:pt x="6667" y="326"/>
                    <a:pt x="6646" y="326"/>
                  </a:cubicBezTo>
                  <a:cubicBezTo>
                    <a:pt x="6626" y="326"/>
                    <a:pt x="6604" y="327"/>
                    <a:pt x="6593" y="327"/>
                  </a:cubicBezTo>
                  <a:cubicBezTo>
                    <a:pt x="6584" y="325"/>
                    <a:pt x="6566" y="324"/>
                    <a:pt x="6546" y="324"/>
                  </a:cubicBezTo>
                  <a:cubicBezTo>
                    <a:pt x="6519" y="324"/>
                    <a:pt x="6490" y="326"/>
                    <a:pt x="6480" y="333"/>
                  </a:cubicBezTo>
                  <a:cubicBezTo>
                    <a:pt x="6463" y="344"/>
                    <a:pt x="6446" y="356"/>
                    <a:pt x="6440" y="356"/>
                  </a:cubicBezTo>
                  <a:cubicBezTo>
                    <a:pt x="6440" y="356"/>
                    <a:pt x="6423" y="322"/>
                    <a:pt x="6417" y="316"/>
                  </a:cubicBezTo>
                  <a:cubicBezTo>
                    <a:pt x="6415" y="313"/>
                    <a:pt x="6412" y="311"/>
                    <a:pt x="6407" y="311"/>
                  </a:cubicBezTo>
                  <a:cubicBezTo>
                    <a:pt x="6396" y="311"/>
                    <a:pt x="6381" y="318"/>
                    <a:pt x="6378" y="322"/>
                  </a:cubicBezTo>
                  <a:cubicBezTo>
                    <a:pt x="6376" y="323"/>
                    <a:pt x="6373" y="324"/>
                    <a:pt x="6369" y="324"/>
                  </a:cubicBezTo>
                  <a:cubicBezTo>
                    <a:pt x="6357" y="324"/>
                    <a:pt x="6335" y="318"/>
                    <a:pt x="6309" y="305"/>
                  </a:cubicBezTo>
                  <a:lnTo>
                    <a:pt x="6275" y="339"/>
                  </a:lnTo>
                  <a:lnTo>
                    <a:pt x="6275" y="344"/>
                  </a:lnTo>
                  <a:cubicBezTo>
                    <a:pt x="6258" y="339"/>
                    <a:pt x="6219" y="333"/>
                    <a:pt x="6190" y="327"/>
                  </a:cubicBezTo>
                  <a:lnTo>
                    <a:pt x="6173" y="316"/>
                  </a:lnTo>
                  <a:cubicBezTo>
                    <a:pt x="6170" y="314"/>
                    <a:pt x="6168" y="313"/>
                    <a:pt x="6165" y="313"/>
                  </a:cubicBezTo>
                  <a:cubicBezTo>
                    <a:pt x="6153" y="313"/>
                    <a:pt x="6143" y="335"/>
                    <a:pt x="6132" y="335"/>
                  </a:cubicBezTo>
                  <a:cubicBezTo>
                    <a:pt x="6127" y="335"/>
                    <a:pt x="6122" y="332"/>
                    <a:pt x="6117" y="322"/>
                  </a:cubicBezTo>
                  <a:cubicBezTo>
                    <a:pt x="6115" y="320"/>
                    <a:pt x="6111" y="319"/>
                    <a:pt x="6107" y="319"/>
                  </a:cubicBezTo>
                  <a:cubicBezTo>
                    <a:pt x="6095" y="319"/>
                    <a:pt x="6078" y="323"/>
                    <a:pt x="6065" y="327"/>
                  </a:cubicBezTo>
                  <a:lnTo>
                    <a:pt x="6037" y="344"/>
                  </a:lnTo>
                  <a:cubicBezTo>
                    <a:pt x="6027" y="320"/>
                    <a:pt x="6009" y="304"/>
                    <a:pt x="6000" y="304"/>
                  </a:cubicBezTo>
                  <a:cubicBezTo>
                    <a:pt x="5999" y="304"/>
                    <a:pt x="5998" y="304"/>
                    <a:pt x="5997" y="305"/>
                  </a:cubicBezTo>
                  <a:cubicBezTo>
                    <a:pt x="5992" y="305"/>
                    <a:pt x="5963" y="322"/>
                    <a:pt x="5935" y="339"/>
                  </a:cubicBezTo>
                  <a:lnTo>
                    <a:pt x="5912" y="339"/>
                  </a:lnTo>
                  <a:lnTo>
                    <a:pt x="5878" y="333"/>
                  </a:lnTo>
                  <a:cubicBezTo>
                    <a:pt x="5844" y="322"/>
                    <a:pt x="5810" y="310"/>
                    <a:pt x="5799" y="310"/>
                  </a:cubicBezTo>
                  <a:lnTo>
                    <a:pt x="5799" y="350"/>
                  </a:lnTo>
                  <a:cubicBezTo>
                    <a:pt x="5784" y="335"/>
                    <a:pt x="5757" y="321"/>
                    <a:pt x="5742" y="321"/>
                  </a:cubicBezTo>
                  <a:cubicBezTo>
                    <a:pt x="5740" y="321"/>
                    <a:pt x="5738" y="321"/>
                    <a:pt x="5736" y="322"/>
                  </a:cubicBezTo>
                  <a:cubicBezTo>
                    <a:pt x="5731" y="325"/>
                    <a:pt x="5724" y="326"/>
                    <a:pt x="5717" y="326"/>
                  </a:cubicBezTo>
                  <a:cubicBezTo>
                    <a:pt x="5711" y="326"/>
                    <a:pt x="5705" y="325"/>
                    <a:pt x="5702" y="322"/>
                  </a:cubicBezTo>
                  <a:lnTo>
                    <a:pt x="5697" y="322"/>
                  </a:lnTo>
                  <a:cubicBezTo>
                    <a:pt x="5685" y="327"/>
                    <a:pt x="5680" y="333"/>
                    <a:pt x="5668" y="339"/>
                  </a:cubicBezTo>
                  <a:lnTo>
                    <a:pt x="5629" y="339"/>
                  </a:lnTo>
                  <a:cubicBezTo>
                    <a:pt x="5612" y="339"/>
                    <a:pt x="5572" y="333"/>
                    <a:pt x="5566" y="333"/>
                  </a:cubicBezTo>
                  <a:cubicBezTo>
                    <a:pt x="5555" y="327"/>
                    <a:pt x="5526" y="322"/>
                    <a:pt x="5504" y="316"/>
                  </a:cubicBezTo>
                  <a:lnTo>
                    <a:pt x="5492" y="327"/>
                  </a:lnTo>
                  <a:lnTo>
                    <a:pt x="5470" y="356"/>
                  </a:lnTo>
                  <a:cubicBezTo>
                    <a:pt x="5458" y="341"/>
                    <a:pt x="5434" y="333"/>
                    <a:pt x="5418" y="333"/>
                  </a:cubicBezTo>
                  <a:cubicBezTo>
                    <a:pt x="5410" y="333"/>
                    <a:pt x="5404" y="335"/>
                    <a:pt x="5402" y="339"/>
                  </a:cubicBezTo>
                  <a:cubicBezTo>
                    <a:pt x="5402" y="343"/>
                    <a:pt x="5398" y="344"/>
                    <a:pt x="5392" y="344"/>
                  </a:cubicBezTo>
                  <a:cubicBezTo>
                    <a:pt x="5381" y="344"/>
                    <a:pt x="5362" y="339"/>
                    <a:pt x="5351" y="339"/>
                  </a:cubicBezTo>
                  <a:cubicBezTo>
                    <a:pt x="5339" y="339"/>
                    <a:pt x="5311" y="339"/>
                    <a:pt x="5294" y="344"/>
                  </a:cubicBezTo>
                  <a:lnTo>
                    <a:pt x="5288" y="339"/>
                  </a:lnTo>
                  <a:lnTo>
                    <a:pt x="5265" y="305"/>
                  </a:lnTo>
                  <a:cubicBezTo>
                    <a:pt x="5226" y="310"/>
                    <a:pt x="5158" y="322"/>
                    <a:pt x="5112" y="327"/>
                  </a:cubicBezTo>
                  <a:lnTo>
                    <a:pt x="5067" y="327"/>
                  </a:lnTo>
                  <a:cubicBezTo>
                    <a:pt x="5052" y="327"/>
                    <a:pt x="5034" y="315"/>
                    <a:pt x="5025" y="315"/>
                  </a:cubicBezTo>
                  <a:cubicBezTo>
                    <a:pt x="5023" y="315"/>
                    <a:pt x="5022" y="315"/>
                    <a:pt x="5021" y="316"/>
                  </a:cubicBezTo>
                  <a:lnTo>
                    <a:pt x="4999" y="350"/>
                  </a:lnTo>
                  <a:cubicBezTo>
                    <a:pt x="4991" y="343"/>
                    <a:pt x="4974" y="341"/>
                    <a:pt x="4954" y="341"/>
                  </a:cubicBezTo>
                  <a:cubicBezTo>
                    <a:pt x="4928" y="341"/>
                    <a:pt x="4898" y="344"/>
                    <a:pt x="4885" y="344"/>
                  </a:cubicBezTo>
                  <a:cubicBezTo>
                    <a:pt x="4863" y="344"/>
                    <a:pt x="4812" y="344"/>
                    <a:pt x="4778" y="350"/>
                  </a:cubicBezTo>
                  <a:lnTo>
                    <a:pt x="4749" y="316"/>
                  </a:lnTo>
                  <a:cubicBezTo>
                    <a:pt x="4738" y="316"/>
                    <a:pt x="4721" y="339"/>
                    <a:pt x="4721" y="344"/>
                  </a:cubicBezTo>
                  <a:cubicBezTo>
                    <a:pt x="4719" y="347"/>
                    <a:pt x="4718" y="348"/>
                    <a:pt x="4716" y="348"/>
                  </a:cubicBezTo>
                  <a:cubicBezTo>
                    <a:pt x="4710" y="348"/>
                    <a:pt x="4702" y="337"/>
                    <a:pt x="4698" y="333"/>
                  </a:cubicBezTo>
                  <a:cubicBezTo>
                    <a:pt x="4698" y="332"/>
                    <a:pt x="4697" y="332"/>
                    <a:pt x="4694" y="332"/>
                  </a:cubicBezTo>
                  <a:cubicBezTo>
                    <a:pt x="4684" y="332"/>
                    <a:pt x="4649" y="342"/>
                    <a:pt x="4607" y="356"/>
                  </a:cubicBezTo>
                  <a:lnTo>
                    <a:pt x="4573" y="350"/>
                  </a:lnTo>
                  <a:lnTo>
                    <a:pt x="4545" y="344"/>
                  </a:lnTo>
                  <a:cubicBezTo>
                    <a:pt x="4542" y="345"/>
                    <a:pt x="4538" y="345"/>
                    <a:pt x="4534" y="345"/>
                  </a:cubicBezTo>
                  <a:cubicBezTo>
                    <a:pt x="4514" y="345"/>
                    <a:pt x="4486" y="338"/>
                    <a:pt x="4469" y="338"/>
                  </a:cubicBezTo>
                  <a:cubicBezTo>
                    <a:pt x="4461" y="338"/>
                    <a:pt x="4456" y="340"/>
                    <a:pt x="4454" y="344"/>
                  </a:cubicBezTo>
                  <a:cubicBezTo>
                    <a:pt x="4451" y="350"/>
                    <a:pt x="4447" y="352"/>
                    <a:pt x="4444" y="352"/>
                  </a:cubicBezTo>
                  <a:cubicBezTo>
                    <a:pt x="4437" y="352"/>
                    <a:pt x="4431" y="341"/>
                    <a:pt x="4431" y="333"/>
                  </a:cubicBezTo>
                  <a:cubicBezTo>
                    <a:pt x="4430" y="330"/>
                    <a:pt x="4428" y="329"/>
                    <a:pt x="4426" y="329"/>
                  </a:cubicBezTo>
                  <a:cubicBezTo>
                    <a:pt x="4421" y="329"/>
                    <a:pt x="4413" y="340"/>
                    <a:pt x="4409" y="344"/>
                  </a:cubicBezTo>
                  <a:cubicBezTo>
                    <a:pt x="4409" y="346"/>
                    <a:pt x="4408" y="347"/>
                    <a:pt x="4406" y="347"/>
                  </a:cubicBezTo>
                  <a:cubicBezTo>
                    <a:pt x="4397" y="347"/>
                    <a:pt x="4373" y="334"/>
                    <a:pt x="4358" y="334"/>
                  </a:cubicBezTo>
                  <a:cubicBezTo>
                    <a:pt x="4353" y="334"/>
                    <a:pt x="4349" y="335"/>
                    <a:pt x="4346" y="339"/>
                  </a:cubicBezTo>
                  <a:cubicBezTo>
                    <a:pt x="4340" y="352"/>
                    <a:pt x="4329" y="358"/>
                    <a:pt x="4320" y="358"/>
                  </a:cubicBezTo>
                  <a:cubicBezTo>
                    <a:pt x="4314" y="358"/>
                    <a:pt x="4309" y="355"/>
                    <a:pt x="4307" y="350"/>
                  </a:cubicBezTo>
                  <a:cubicBezTo>
                    <a:pt x="4307" y="344"/>
                    <a:pt x="4273" y="333"/>
                    <a:pt x="4233" y="327"/>
                  </a:cubicBezTo>
                  <a:lnTo>
                    <a:pt x="4216" y="344"/>
                  </a:lnTo>
                  <a:cubicBezTo>
                    <a:pt x="4194" y="360"/>
                    <a:pt x="4172" y="365"/>
                    <a:pt x="4150" y="365"/>
                  </a:cubicBezTo>
                  <a:cubicBezTo>
                    <a:pt x="4131" y="365"/>
                    <a:pt x="4112" y="361"/>
                    <a:pt x="4097" y="356"/>
                  </a:cubicBezTo>
                  <a:lnTo>
                    <a:pt x="4057" y="344"/>
                  </a:lnTo>
                  <a:cubicBezTo>
                    <a:pt x="4023" y="350"/>
                    <a:pt x="3955" y="350"/>
                    <a:pt x="3955" y="361"/>
                  </a:cubicBezTo>
                  <a:cubicBezTo>
                    <a:pt x="3949" y="373"/>
                    <a:pt x="3932" y="373"/>
                    <a:pt x="3926" y="373"/>
                  </a:cubicBezTo>
                  <a:cubicBezTo>
                    <a:pt x="3926" y="372"/>
                    <a:pt x="3926" y="372"/>
                    <a:pt x="3926" y="372"/>
                  </a:cubicBezTo>
                  <a:cubicBezTo>
                    <a:pt x="3923" y="372"/>
                    <a:pt x="3914" y="386"/>
                    <a:pt x="3909" y="396"/>
                  </a:cubicBezTo>
                  <a:cubicBezTo>
                    <a:pt x="3909" y="396"/>
                    <a:pt x="3909" y="397"/>
                    <a:pt x="3908" y="397"/>
                  </a:cubicBezTo>
                  <a:cubicBezTo>
                    <a:pt x="3903" y="397"/>
                    <a:pt x="3886" y="383"/>
                    <a:pt x="3881" y="379"/>
                  </a:cubicBezTo>
                  <a:cubicBezTo>
                    <a:pt x="3878" y="377"/>
                    <a:pt x="3874" y="376"/>
                    <a:pt x="3870" y="376"/>
                  </a:cubicBezTo>
                  <a:cubicBezTo>
                    <a:pt x="3856" y="376"/>
                    <a:pt x="3836" y="383"/>
                    <a:pt x="3819" y="396"/>
                  </a:cubicBezTo>
                  <a:lnTo>
                    <a:pt x="3807" y="379"/>
                  </a:lnTo>
                  <a:cubicBezTo>
                    <a:pt x="3803" y="370"/>
                    <a:pt x="3799" y="367"/>
                    <a:pt x="3795" y="367"/>
                  </a:cubicBezTo>
                  <a:cubicBezTo>
                    <a:pt x="3786" y="367"/>
                    <a:pt x="3776" y="381"/>
                    <a:pt x="3767" y="381"/>
                  </a:cubicBezTo>
                  <a:cubicBezTo>
                    <a:pt x="3764" y="381"/>
                    <a:pt x="3760" y="379"/>
                    <a:pt x="3756" y="373"/>
                  </a:cubicBezTo>
                  <a:lnTo>
                    <a:pt x="3751" y="356"/>
                  </a:lnTo>
                  <a:cubicBezTo>
                    <a:pt x="3728" y="361"/>
                    <a:pt x="3682" y="379"/>
                    <a:pt x="3671" y="390"/>
                  </a:cubicBezTo>
                  <a:cubicBezTo>
                    <a:pt x="3670" y="391"/>
                    <a:pt x="3668" y="391"/>
                    <a:pt x="3666" y="391"/>
                  </a:cubicBezTo>
                  <a:cubicBezTo>
                    <a:pt x="3654" y="391"/>
                    <a:pt x="3635" y="378"/>
                    <a:pt x="3626" y="373"/>
                  </a:cubicBezTo>
                  <a:cubicBezTo>
                    <a:pt x="3624" y="370"/>
                    <a:pt x="3622" y="369"/>
                    <a:pt x="3619" y="369"/>
                  </a:cubicBezTo>
                  <a:cubicBezTo>
                    <a:pt x="3610" y="369"/>
                    <a:pt x="3596" y="380"/>
                    <a:pt x="3592" y="384"/>
                  </a:cubicBezTo>
                  <a:cubicBezTo>
                    <a:pt x="3592" y="391"/>
                    <a:pt x="3579" y="396"/>
                    <a:pt x="3567" y="396"/>
                  </a:cubicBezTo>
                  <a:cubicBezTo>
                    <a:pt x="3560" y="396"/>
                    <a:pt x="3554" y="394"/>
                    <a:pt x="3552" y="390"/>
                  </a:cubicBezTo>
                  <a:cubicBezTo>
                    <a:pt x="3552" y="383"/>
                    <a:pt x="3548" y="380"/>
                    <a:pt x="3544" y="380"/>
                  </a:cubicBezTo>
                  <a:cubicBezTo>
                    <a:pt x="3541" y="380"/>
                    <a:pt x="3537" y="382"/>
                    <a:pt x="3535" y="384"/>
                  </a:cubicBezTo>
                  <a:lnTo>
                    <a:pt x="3495" y="384"/>
                  </a:lnTo>
                  <a:cubicBezTo>
                    <a:pt x="3467" y="384"/>
                    <a:pt x="3404" y="390"/>
                    <a:pt x="3393" y="396"/>
                  </a:cubicBezTo>
                  <a:cubicBezTo>
                    <a:pt x="3382" y="401"/>
                    <a:pt x="3353" y="413"/>
                    <a:pt x="3331" y="424"/>
                  </a:cubicBezTo>
                  <a:lnTo>
                    <a:pt x="3297" y="424"/>
                  </a:lnTo>
                  <a:cubicBezTo>
                    <a:pt x="3280" y="424"/>
                    <a:pt x="3257" y="413"/>
                    <a:pt x="3234" y="401"/>
                  </a:cubicBezTo>
                  <a:lnTo>
                    <a:pt x="3217" y="424"/>
                  </a:lnTo>
                  <a:lnTo>
                    <a:pt x="3206" y="430"/>
                  </a:lnTo>
                  <a:cubicBezTo>
                    <a:pt x="3195" y="430"/>
                    <a:pt x="3145" y="427"/>
                    <a:pt x="3105" y="427"/>
                  </a:cubicBezTo>
                  <a:cubicBezTo>
                    <a:pt x="3085" y="427"/>
                    <a:pt x="3068" y="428"/>
                    <a:pt x="3058" y="430"/>
                  </a:cubicBezTo>
                  <a:cubicBezTo>
                    <a:pt x="3030" y="441"/>
                    <a:pt x="2990" y="447"/>
                    <a:pt x="2985" y="447"/>
                  </a:cubicBezTo>
                  <a:cubicBezTo>
                    <a:pt x="2979" y="447"/>
                    <a:pt x="2910" y="405"/>
                    <a:pt x="2871" y="405"/>
                  </a:cubicBezTo>
                  <a:cubicBezTo>
                    <a:pt x="2867" y="405"/>
                    <a:pt x="2863" y="406"/>
                    <a:pt x="2860" y="407"/>
                  </a:cubicBezTo>
                  <a:cubicBezTo>
                    <a:pt x="2826" y="418"/>
                    <a:pt x="2797" y="435"/>
                    <a:pt x="2786" y="441"/>
                  </a:cubicBezTo>
                  <a:lnTo>
                    <a:pt x="2780" y="441"/>
                  </a:lnTo>
                  <a:cubicBezTo>
                    <a:pt x="2766" y="451"/>
                    <a:pt x="2747" y="465"/>
                    <a:pt x="2738" y="465"/>
                  </a:cubicBezTo>
                  <a:cubicBezTo>
                    <a:pt x="2737" y="465"/>
                    <a:pt x="2736" y="464"/>
                    <a:pt x="2735" y="464"/>
                  </a:cubicBezTo>
                  <a:lnTo>
                    <a:pt x="2690" y="418"/>
                  </a:lnTo>
                  <a:cubicBezTo>
                    <a:pt x="2690" y="448"/>
                    <a:pt x="2681" y="465"/>
                    <a:pt x="2675" y="465"/>
                  </a:cubicBezTo>
                  <a:cubicBezTo>
                    <a:pt x="2674" y="465"/>
                    <a:pt x="2673" y="464"/>
                    <a:pt x="2673" y="464"/>
                  </a:cubicBezTo>
                  <a:cubicBezTo>
                    <a:pt x="2670" y="459"/>
                    <a:pt x="2659" y="456"/>
                    <a:pt x="2649" y="456"/>
                  </a:cubicBezTo>
                  <a:cubicBezTo>
                    <a:pt x="2635" y="456"/>
                    <a:pt x="2621" y="460"/>
                    <a:pt x="2621" y="469"/>
                  </a:cubicBezTo>
                  <a:cubicBezTo>
                    <a:pt x="2621" y="473"/>
                    <a:pt x="2618" y="474"/>
                    <a:pt x="2614" y="474"/>
                  </a:cubicBezTo>
                  <a:cubicBezTo>
                    <a:pt x="2604" y="474"/>
                    <a:pt x="2589" y="469"/>
                    <a:pt x="2582" y="469"/>
                  </a:cubicBezTo>
                  <a:cubicBezTo>
                    <a:pt x="2565" y="469"/>
                    <a:pt x="2536" y="475"/>
                    <a:pt x="2519" y="481"/>
                  </a:cubicBezTo>
                  <a:lnTo>
                    <a:pt x="2508" y="469"/>
                  </a:lnTo>
                  <a:lnTo>
                    <a:pt x="2468" y="418"/>
                  </a:lnTo>
                  <a:cubicBezTo>
                    <a:pt x="2468" y="454"/>
                    <a:pt x="2459" y="476"/>
                    <a:pt x="2453" y="476"/>
                  </a:cubicBezTo>
                  <a:cubicBezTo>
                    <a:pt x="2452" y="476"/>
                    <a:pt x="2452" y="476"/>
                    <a:pt x="2451" y="475"/>
                  </a:cubicBezTo>
                  <a:cubicBezTo>
                    <a:pt x="2451" y="474"/>
                    <a:pt x="2450" y="474"/>
                    <a:pt x="2449" y="474"/>
                  </a:cubicBezTo>
                  <a:cubicBezTo>
                    <a:pt x="2442" y="474"/>
                    <a:pt x="2428" y="493"/>
                    <a:pt x="2423" y="498"/>
                  </a:cubicBezTo>
                  <a:cubicBezTo>
                    <a:pt x="2422" y="500"/>
                    <a:pt x="2420" y="501"/>
                    <a:pt x="2417" y="501"/>
                  </a:cubicBezTo>
                  <a:cubicBezTo>
                    <a:pt x="2408" y="501"/>
                    <a:pt x="2390" y="485"/>
                    <a:pt x="2372" y="458"/>
                  </a:cubicBezTo>
                  <a:lnTo>
                    <a:pt x="2343" y="492"/>
                  </a:lnTo>
                  <a:lnTo>
                    <a:pt x="2338" y="498"/>
                  </a:lnTo>
                  <a:cubicBezTo>
                    <a:pt x="2332" y="503"/>
                    <a:pt x="2304" y="515"/>
                    <a:pt x="2270" y="520"/>
                  </a:cubicBezTo>
                  <a:lnTo>
                    <a:pt x="2241" y="526"/>
                  </a:lnTo>
                  <a:lnTo>
                    <a:pt x="2236" y="532"/>
                  </a:lnTo>
                  <a:cubicBezTo>
                    <a:pt x="2236" y="526"/>
                    <a:pt x="2224" y="509"/>
                    <a:pt x="2224" y="503"/>
                  </a:cubicBezTo>
                  <a:cubicBezTo>
                    <a:pt x="2224" y="501"/>
                    <a:pt x="2223" y="500"/>
                    <a:pt x="2222" y="500"/>
                  </a:cubicBezTo>
                  <a:cubicBezTo>
                    <a:pt x="2220" y="500"/>
                    <a:pt x="2216" y="502"/>
                    <a:pt x="2213" y="509"/>
                  </a:cubicBezTo>
                  <a:lnTo>
                    <a:pt x="2207" y="515"/>
                  </a:lnTo>
                  <a:lnTo>
                    <a:pt x="2207" y="520"/>
                  </a:lnTo>
                  <a:cubicBezTo>
                    <a:pt x="2206" y="521"/>
                    <a:pt x="2205" y="522"/>
                    <a:pt x="2203" y="522"/>
                  </a:cubicBezTo>
                  <a:cubicBezTo>
                    <a:pt x="2196" y="522"/>
                    <a:pt x="2183" y="514"/>
                    <a:pt x="2179" y="509"/>
                  </a:cubicBezTo>
                  <a:cubicBezTo>
                    <a:pt x="2179" y="508"/>
                    <a:pt x="2178" y="508"/>
                    <a:pt x="2177" y="508"/>
                  </a:cubicBezTo>
                  <a:cubicBezTo>
                    <a:pt x="2171" y="508"/>
                    <a:pt x="2145" y="521"/>
                    <a:pt x="2129" y="521"/>
                  </a:cubicBezTo>
                  <a:cubicBezTo>
                    <a:pt x="2126" y="521"/>
                    <a:pt x="2124" y="521"/>
                    <a:pt x="2122" y="520"/>
                  </a:cubicBezTo>
                  <a:cubicBezTo>
                    <a:pt x="2116" y="518"/>
                    <a:pt x="2107" y="518"/>
                    <a:pt x="2096" y="518"/>
                  </a:cubicBezTo>
                  <a:cubicBezTo>
                    <a:pt x="2075" y="518"/>
                    <a:pt x="2048" y="520"/>
                    <a:pt x="2037" y="520"/>
                  </a:cubicBezTo>
                  <a:lnTo>
                    <a:pt x="1997" y="520"/>
                  </a:lnTo>
                  <a:lnTo>
                    <a:pt x="1980" y="526"/>
                  </a:lnTo>
                  <a:cubicBezTo>
                    <a:pt x="1969" y="537"/>
                    <a:pt x="1941" y="554"/>
                    <a:pt x="1918" y="566"/>
                  </a:cubicBezTo>
                  <a:lnTo>
                    <a:pt x="1907" y="549"/>
                  </a:lnTo>
                  <a:lnTo>
                    <a:pt x="1884" y="503"/>
                  </a:lnTo>
                  <a:cubicBezTo>
                    <a:pt x="1866" y="514"/>
                    <a:pt x="1840" y="521"/>
                    <a:pt x="1817" y="521"/>
                  </a:cubicBezTo>
                  <a:cubicBezTo>
                    <a:pt x="1804" y="521"/>
                    <a:pt x="1792" y="519"/>
                    <a:pt x="1782" y="515"/>
                  </a:cubicBezTo>
                  <a:lnTo>
                    <a:pt x="1782" y="571"/>
                  </a:lnTo>
                  <a:cubicBezTo>
                    <a:pt x="1782" y="571"/>
                    <a:pt x="1743" y="552"/>
                    <a:pt x="1717" y="552"/>
                  </a:cubicBezTo>
                  <a:cubicBezTo>
                    <a:pt x="1708" y="552"/>
                    <a:pt x="1701" y="554"/>
                    <a:pt x="1697" y="560"/>
                  </a:cubicBezTo>
                  <a:cubicBezTo>
                    <a:pt x="1680" y="577"/>
                    <a:pt x="1651" y="594"/>
                    <a:pt x="1646" y="594"/>
                  </a:cubicBezTo>
                  <a:cubicBezTo>
                    <a:pt x="1640" y="594"/>
                    <a:pt x="1612" y="583"/>
                    <a:pt x="1577" y="566"/>
                  </a:cubicBezTo>
                  <a:lnTo>
                    <a:pt x="1572" y="577"/>
                  </a:lnTo>
                  <a:cubicBezTo>
                    <a:pt x="1565" y="585"/>
                    <a:pt x="1558" y="588"/>
                    <a:pt x="1551" y="588"/>
                  </a:cubicBezTo>
                  <a:cubicBezTo>
                    <a:pt x="1541" y="588"/>
                    <a:pt x="1530" y="583"/>
                    <a:pt x="1521" y="583"/>
                  </a:cubicBezTo>
                  <a:cubicBezTo>
                    <a:pt x="1515" y="583"/>
                    <a:pt x="1509" y="586"/>
                    <a:pt x="1504" y="594"/>
                  </a:cubicBezTo>
                  <a:cubicBezTo>
                    <a:pt x="1500" y="601"/>
                    <a:pt x="1484" y="616"/>
                    <a:pt x="1468" y="616"/>
                  </a:cubicBezTo>
                  <a:cubicBezTo>
                    <a:pt x="1459" y="616"/>
                    <a:pt x="1449" y="612"/>
                    <a:pt x="1441" y="600"/>
                  </a:cubicBezTo>
                  <a:cubicBezTo>
                    <a:pt x="1441" y="600"/>
                    <a:pt x="1424" y="605"/>
                    <a:pt x="1424" y="611"/>
                  </a:cubicBezTo>
                  <a:cubicBezTo>
                    <a:pt x="1422" y="631"/>
                    <a:pt x="1418" y="636"/>
                    <a:pt x="1414" y="636"/>
                  </a:cubicBezTo>
                  <a:cubicBezTo>
                    <a:pt x="1408" y="636"/>
                    <a:pt x="1400" y="626"/>
                    <a:pt x="1390" y="622"/>
                  </a:cubicBezTo>
                  <a:lnTo>
                    <a:pt x="1373" y="617"/>
                  </a:lnTo>
                  <a:cubicBezTo>
                    <a:pt x="1356" y="617"/>
                    <a:pt x="1301" y="607"/>
                    <a:pt x="1262" y="607"/>
                  </a:cubicBezTo>
                  <a:cubicBezTo>
                    <a:pt x="1249" y="607"/>
                    <a:pt x="1238" y="608"/>
                    <a:pt x="1231" y="611"/>
                  </a:cubicBezTo>
                  <a:cubicBezTo>
                    <a:pt x="1203" y="617"/>
                    <a:pt x="1175" y="628"/>
                    <a:pt x="1169" y="628"/>
                  </a:cubicBezTo>
                  <a:lnTo>
                    <a:pt x="1169" y="634"/>
                  </a:lnTo>
                  <a:lnTo>
                    <a:pt x="1169" y="685"/>
                  </a:lnTo>
                  <a:cubicBezTo>
                    <a:pt x="1141" y="668"/>
                    <a:pt x="1107" y="657"/>
                    <a:pt x="1095" y="651"/>
                  </a:cubicBezTo>
                  <a:lnTo>
                    <a:pt x="1095" y="674"/>
                  </a:lnTo>
                  <a:cubicBezTo>
                    <a:pt x="1094" y="674"/>
                    <a:pt x="1093" y="675"/>
                    <a:pt x="1091" y="675"/>
                  </a:cubicBezTo>
                  <a:cubicBezTo>
                    <a:pt x="1082" y="675"/>
                    <a:pt x="1063" y="667"/>
                    <a:pt x="1054" y="667"/>
                  </a:cubicBezTo>
                  <a:cubicBezTo>
                    <a:pt x="1052" y="667"/>
                    <a:pt x="1051" y="667"/>
                    <a:pt x="1050" y="668"/>
                  </a:cubicBezTo>
                  <a:cubicBezTo>
                    <a:pt x="1041" y="672"/>
                    <a:pt x="1017" y="681"/>
                    <a:pt x="1002" y="681"/>
                  </a:cubicBezTo>
                  <a:cubicBezTo>
                    <a:pt x="998" y="681"/>
                    <a:pt x="995" y="680"/>
                    <a:pt x="993" y="679"/>
                  </a:cubicBezTo>
                  <a:cubicBezTo>
                    <a:pt x="992" y="679"/>
                    <a:pt x="991" y="679"/>
                    <a:pt x="990" y="679"/>
                  </a:cubicBezTo>
                  <a:cubicBezTo>
                    <a:pt x="973" y="679"/>
                    <a:pt x="953" y="714"/>
                    <a:pt x="948" y="730"/>
                  </a:cubicBezTo>
                  <a:cubicBezTo>
                    <a:pt x="945" y="737"/>
                    <a:pt x="941" y="739"/>
                    <a:pt x="935" y="739"/>
                  </a:cubicBezTo>
                  <a:cubicBezTo>
                    <a:pt x="927" y="739"/>
                    <a:pt x="917" y="734"/>
                    <a:pt x="914" y="730"/>
                  </a:cubicBezTo>
                  <a:cubicBezTo>
                    <a:pt x="908" y="725"/>
                    <a:pt x="868" y="713"/>
                    <a:pt x="857" y="713"/>
                  </a:cubicBezTo>
                  <a:cubicBezTo>
                    <a:pt x="841" y="713"/>
                    <a:pt x="820" y="748"/>
                    <a:pt x="808" y="748"/>
                  </a:cubicBezTo>
                  <a:cubicBezTo>
                    <a:pt x="807" y="748"/>
                    <a:pt x="807" y="748"/>
                    <a:pt x="806" y="747"/>
                  </a:cubicBezTo>
                  <a:cubicBezTo>
                    <a:pt x="798" y="739"/>
                    <a:pt x="783" y="734"/>
                    <a:pt x="767" y="734"/>
                  </a:cubicBezTo>
                  <a:cubicBezTo>
                    <a:pt x="761" y="734"/>
                    <a:pt x="755" y="734"/>
                    <a:pt x="749" y="736"/>
                  </a:cubicBezTo>
                  <a:lnTo>
                    <a:pt x="738" y="753"/>
                  </a:lnTo>
                  <a:lnTo>
                    <a:pt x="726" y="776"/>
                  </a:lnTo>
                  <a:cubicBezTo>
                    <a:pt x="722" y="786"/>
                    <a:pt x="715" y="789"/>
                    <a:pt x="706" y="789"/>
                  </a:cubicBezTo>
                  <a:cubicBezTo>
                    <a:pt x="690" y="789"/>
                    <a:pt x="671" y="777"/>
                    <a:pt x="664" y="770"/>
                  </a:cubicBezTo>
                  <a:cubicBezTo>
                    <a:pt x="662" y="768"/>
                    <a:pt x="657" y="767"/>
                    <a:pt x="652" y="767"/>
                  </a:cubicBezTo>
                  <a:cubicBezTo>
                    <a:pt x="636" y="767"/>
                    <a:pt x="612" y="773"/>
                    <a:pt x="594" y="773"/>
                  </a:cubicBezTo>
                  <a:cubicBezTo>
                    <a:pt x="588" y="773"/>
                    <a:pt x="582" y="772"/>
                    <a:pt x="579" y="770"/>
                  </a:cubicBezTo>
                  <a:cubicBezTo>
                    <a:pt x="562" y="764"/>
                    <a:pt x="539" y="759"/>
                    <a:pt x="522" y="759"/>
                  </a:cubicBezTo>
                  <a:lnTo>
                    <a:pt x="516" y="764"/>
                  </a:lnTo>
                  <a:lnTo>
                    <a:pt x="505" y="781"/>
                  </a:lnTo>
                  <a:cubicBezTo>
                    <a:pt x="500" y="796"/>
                    <a:pt x="492" y="801"/>
                    <a:pt x="484" y="801"/>
                  </a:cubicBezTo>
                  <a:cubicBezTo>
                    <a:pt x="473" y="801"/>
                    <a:pt x="463" y="793"/>
                    <a:pt x="460" y="787"/>
                  </a:cubicBezTo>
                  <a:cubicBezTo>
                    <a:pt x="458" y="784"/>
                    <a:pt x="457" y="783"/>
                    <a:pt x="455" y="783"/>
                  </a:cubicBezTo>
                  <a:cubicBezTo>
                    <a:pt x="449" y="783"/>
                    <a:pt x="441" y="794"/>
                    <a:pt x="437" y="798"/>
                  </a:cubicBezTo>
                  <a:cubicBezTo>
                    <a:pt x="437" y="810"/>
                    <a:pt x="409" y="804"/>
                    <a:pt x="403" y="810"/>
                  </a:cubicBezTo>
                  <a:cubicBezTo>
                    <a:pt x="403" y="821"/>
                    <a:pt x="392" y="827"/>
                    <a:pt x="386" y="827"/>
                  </a:cubicBezTo>
                  <a:lnTo>
                    <a:pt x="380" y="821"/>
                  </a:lnTo>
                  <a:cubicBezTo>
                    <a:pt x="363" y="821"/>
                    <a:pt x="346" y="821"/>
                    <a:pt x="335" y="815"/>
                  </a:cubicBezTo>
                  <a:lnTo>
                    <a:pt x="329" y="815"/>
                  </a:lnTo>
                  <a:cubicBezTo>
                    <a:pt x="329" y="827"/>
                    <a:pt x="346" y="838"/>
                    <a:pt x="352" y="844"/>
                  </a:cubicBezTo>
                  <a:cubicBezTo>
                    <a:pt x="358" y="844"/>
                    <a:pt x="335" y="872"/>
                    <a:pt x="307" y="901"/>
                  </a:cubicBezTo>
                  <a:lnTo>
                    <a:pt x="295" y="872"/>
                  </a:lnTo>
                  <a:lnTo>
                    <a:pt x="273" y="821"/>
                  </a:lnTo>
                  <a:cubicBezTo>
                    <a:pt x="238" y="832"/>
                    <a:pt x="210" y="872"/>
                    <a:pt x="204" y="883"/>
                  </a:cubicBezTo>
                  <a:cubicBezTo>
                    <a:pt x="204" y="889"/>
                    <a:pt x="203" y="892"/>
                    <a:pt x="199" y="892"/>
                  </a:cubicBezTo>
                  <a:cubicBezTo>
                    <a:pt x="192" y="892"/>
                    <a:pt x="180" y="882"/>
                    <a:pt x="165" y="866"/>
                  </a:cubicBezTo>
                  <a:lnTo>
                    <a:pt x="148" y="901"/>
                  </a:lnTo>
                  <a:cubicBezTo>
                    <a:pt x="136" y="918"/>
                    <a:pt x="125" y="925"/>
                    <a:pt x="114" y="925"/>
                  </a:cubicBezTo>
                  <a:cubicBezTo>
                    <a:pt x="102" y="925"/>
                    <a:pt x="91" y="918"/>
                    <a:pt x="80" y="906"/>
                  </a:cubicBezTo>
                  <a:lnTo>
                    <a:pt x="74" y="901"/>
                  </a:lnTo>
                  <a:lnTo>
                    <a:pt x="74" y="901"/>
                  </a:lnTo>
                  <a:cubicBezTo>
                    <a:pt x="68" y="906"/>
                    <a:pt x="85" y="963"/>
                    <a:pt x="74" y="980"/>
                  </a:cubicBezTo>
                  <a:cubicBezTo>
                    <a:pt x="60" y="989"/>
                    <a:pt x="39" y="998"/>
                    <a:pt x="25" y="998"/>
                  </a:cubicBezTo>
                  <a:cubicBezTo>
                    <a:pt x="22" y="998"/>
                    <a:pt x="19" y="998"/>
                    <a:pt x="17" y="997"/>
                  </a:cubicBezTo>
                  <a:cubicBezTo>
                    <a:pt x="12" y="997"/>
                    <a:pt x="12" y="1003"/>
                    <a:pt x="17" y="1014"/>
                  </a:cubicBezTo>
                  <a:lnTo>
                    <a:pt x="17" y="1025"/>
                  </a:lnTo>
                  <a:cubicBezTo>
                    <a:pt x="17" y="1037"/>
                    <a:pt x="12" y="1042"/>
                    <a:pt x="12" y="1054"/>
                  </a:cubicBezTo>
                  <a:lnTo>
                    <a:pt x="6" y="1093"/>
                  </a:lnTo>
                  <a:cubicBezTo>
                    <a:pt x="23" y="1127"/>
                    <a:pt x="29" y="1161"/>
                    <a:pt x="29" y="1161"/>
                  </a:cubicBezTo>
                  <a:cubicBezTo>
                    <a:pt x="23" y="1161"/>
                    <a:pt x="12" y="1173"/>
                    <a:pt x="0" y="1184"/>
                  </a:cubicBezTo>
                  <a:lnTo>
                    <a:pt x="0" y="1190"/>
                  </a:lnTo>
                  <a:cubicBezTo>
                    <a:pt x="2" y="1202"/>
                    <a:pt x="5" y="1206"/>
                    <a:pt x="8" y="1206"/>
                  </a:cubicBezTo>
                  <a:cubicBezTo>
                    <a:pt x="14" y="1206"/>
                    <a:pt x="21" y="1189"/>
                    <a:pt x="23" y="1189"/>
                  </a:cubicBezTo>
                  <a:cubicBezTo>
                    <a:pt x="23" y="1189"/>
                    <a:pt x="23" y="1190"/>
                    <a:pt x="23" y="1190"/>
                  </a:cubicBezTo>
                  <a:cubicBezTo>
                    <a:pt x="34" y="1201"/>
                    <a:pt x="63" y="1201"/>
                    <a:pt x="46" y="1230"/>
                  </a:cubicBezTo>
                  <a:lnTo>
                    <a:pt x="29" y="1264"/>
                  </a:lnTo>
                  <a:cubicBezTo>
                    <a:pt x="36" y="1261"/>
                    <a:pt x="42" y="1259"/>
                    <a:pt x="48" y="1259"/>
                  </a:cubicBezTo>
                  <a:cubicBezTo>
                    <a:pt x="65" y="1259"/>
                    <a:pt x="74" y="1271"/>
                    <a:pt x="74" y="1292"/>
                  </a:cubicBezTo>
                  <a:lnTo>
                    <a:pt x="74" y="1303"/>
                  </a:lnTo>
                  <a:cubicBezTo>
                    <a:pt x="74" y="1343"/>
                    <a:pt x="74" y="1377"/>
                    <a:pt x="114" y="1394"/>
                  </a:cubicBezTo>
                  <a:lnTo>
                    <a:pt x="131" y="1405"/>
                  </a:lnTo>
                  <a:cubicBezTo>
                    <a:pt x="142" y="1428"/>
                    <a:pt x="148" y="1474"/>
                    <a:pt x="142" y="1496"/>
                  </a:cubicBezTo>
                  <a:lnTo>
                    <a:pt x="153" y="1519"/>
                  </a:lnTo>
                  <a:lnTo>
                    <a:pt x="153" y="1525"/>
                  </a:lnTo>
                  <a:cubicBezTo>
                    <a:pt x="159" y="1530"/>
                    <a:pt x="199" y="1570"/>
                    <a:pt x="233" y="1610"/>
                  </a:cubicBezTo>
                  <a:lnTo>
                    <a:pt x="227" y="1712"/>
                  </a:lnTo>
                  <a:lnTo>
                    <a:pt x="227" y="1723"/>
                  </a:lnTo>
                  <a:cubicBezTo>
                    <a:pt x="233" y="1740"/>
                    <a:pt x="261" y="1752"/>
                    <a:pt x="290" y="1752"/>
                  </a:cubicBezTo>
                  <a:lnTo>
                    <a:pt x="318" y="1752"/>
                  </a:lnTo>
                  <a:lnTo>
                    <a:pt x="335" y="1746"/>
                  </a:lnTo>
                  <a:cubicBezTo>
                    <a:pt x="340" y="1744"/>
                    <a:pt x="344" y="1742"/>
                    <a:pt x="347" y="1742"/>
                  </a:cubicBezTo>
                  <a:cubicBezTo>
                    <a:pt x="359" y="1742"/>
                    <a:pt x="359" y="1759"/>
                    <a:pt x="341" y="1786"/>
                  </a:cubicBezTo>
                  <a:lnTo>
                    <a:pt x="324" y="1808"/>
                  </a:lnTo>
                  <a:lnTo>
                    <a:pt x="324" y="1814"/>
                  </a:lnTo>
                  <a:cubicBezTo>
                    <a:pt x="324" y="1820"/>
                    <a:pt x="335" y="1825"/>
                    <a:pt x="341" y="1825"/>
                  </a:cubicBezTo>
                  <a:lnTo>
                    <a:pt x="346" y="1820"/>
                  </a:lnTo>
                  <a:lnTo>
                    <a:pt x="358" y="1820"/>
                  </a:lnTo>
                  <a:cubicBezTo>
                    <a:pt x="369" y="1820"/>
                    <a:pt x="375" y="1825"/>
                    <a:pt x="380" y="1842"/>
                  </a:cubicBezTo>
                  <a:lnTo>
                    <a:pt x="380" y="1854"/>
                  </a:lnTo>
                  <a:lnTo>
                    <a:pt x="375" y="1865"/>
                  </a:lnTo>
                  <a:cubicBezTo>
                    <a:pt x="369" y="1882"/>
                    <a:pt x="352" y="1933"/>
                    <a:pt x="358" y="1950"/>
                  </a:cubicBezTo>
                  <a:cubicBezTo>
                    <a:pt x="363" y="1967"/>
                    <a:pt x="369" y="1984"/>
                    <a:pt x="369" y="1984"/>
                  </a:cubicBezTo>
                  <a:cubicBezTo>
                    <a:pt x="369" y="1984"/>
                    <a:pt x="380" y="2001"/>
                    <a:pt x="386" y="2001"/>
                  </a:cubicBezTo>
                  <a:cubicBezTo>
                    <a:pt x="386" y="2002"/>
                    <a:pt x="387" y="2002"/>
                    <a:pt x="388" y="2002"/>
                  </a:cubicBezTo>
                  <a:cubicBezTo>
                    <a:pt x="395" y="2002"/>
                    <a:pt x="415" y="1973"/>
                    <a:pt x="426" y="1973"/>
                  </a:cubicBezTo>
                  <a:cubicBezTo>
                    <a:pt x="443" y="1979"/>
                    <a:pt x="443" y="2041"/>
                    <a:pt x="431" y="2120"/>
                  </a:cubicBezTo>
                  <a:lnTo>
                    <a:pt x="528" y="2126"/>
                  </a:lnTo>
                  <a:cubicBezTo>
                    <a:pt x="534" y="2126"/>
                    <a:pt x="551" y="2166"/>
                    <a:pt x="545" y="2183"/>
                  </a:cubicBezTo>
                  <a:lnTo>
                    <a:pt x="539" y="2200"/>
                  </a:lnTo>
                  <a:cubicBezTo>
                    <a:pt x="522" y="2200"/>
                    <a:pt x="484" y="2183"/>
                    <a:pt x="465" y="2183"/>
                  </a:cubicBezTo>
                  <a:cubicBezTo>
                    <a:pt x="459" y="2183"/>
                    <a:pt x="455" y="2185"/>
                    <a:pt x="454" y="2188"/>
                  </a:cubicBezTo>
                  <a:cubicBezTo>
                    <a:pt x="448" y="2205"/>
                    <a:pt x="460" y="2240"/>
                    <a:pt x="471" y="2251"/>
                  </a:cubicBezTo>
                  <a:cubicBezTo>
                    <a:pt x="472" y="2252"/>
                    <a:pt x="475" y="2252"/>
                    <a:pt x="478" y="2252"/>
                  </a:cubicBezTo>
                  <a:cubicBezTo>
                    <a:pt x="493" y="2252"/>
                    <a:pt x="525" y="2244"/>
                    <a:pt x="539" y="2240"/>
                  </a:cubicBezTo>
                  <a:cubicBezTo>
                    <a:pt x="556" y="2234"/>
                    <a:pt x="573" y="2222"/>
                    <a:pt x="585" y="2217"/>
                  </a:cubicBezTo>
                  <a:lnTo>
                    <a:pt x="590" y="2205"/>
                  </a:lnTo>
                  <a:lnTo>
                    <a:pt x="596" y="2200"/>
                  </a:lnTo>
                  <a:cubicBezTo>
                    <a:pt x="598" y="2198"/>
                    <a:pt x="600" y="2197"/>
                    <a:pt x="603" y="2197"/>
                  </a:cubicBezTo>
                  <a:cubicBezTo>
                    <a:pt x="611" y="2197"/>
                    <a:pt x="620" y="2201"/>
                    <a:pt x="624" y="2205"/>
                  </a:cubicBezTo>
                  <a:cubicBezTo>
                    <a:pt x="624" y="2211"/>
                    <a:pt x="636" y="2240"/>
                    <a:pt x="647" y="2262"/>
                  </a:cubicBezTo>
                  <a:lnTo>
                    <a:pt x="630" y="2291"/>
                  </a:lnTo>
                  <a:cubicBezTo>
                    <a:pt x="641" y="2302"/>
                    <a:pt x="698" y="2336"/>
                    <a:pt x="721" y="2342"/>
                  </a:cubicBezTo>
                  <a:cubicBezTo>
                    <a:pt x="724" y="2343"/>
                    <a:pt x="727" y="2343"/>
                    <a:pt x="730" y="2343"/>
                  </a:cubicBezTo>
                  <a:cubicBezTo>
                    <a:pt x="746" y="2343"/>
                    <a:pt x="763" y="2333"/>
                    <a:pt x="777" y="2319"/>
                  </a:cubicBezTo>
                  <a:lnTo>
                    <a:pt x="783" y="2347"/>
                  </a:lnTo>
                  <a:cubicBezTo>
                    <a:pt x="789" y="2370"/>
                    <a:pt x="789" y="2381"/>
                    <a:pt x="812" y="2381"/>
                  </a:cubicBezTo>
                  <a:lnTo>
                    <a:pt x="857" y="2370"/>
                  </a:lnTo>
                  <a:cubicBezTo>
                    <a:pt x="902" y="2393"/>
                    <a:pt x="953" y="2415"/>
                    <a:pt x="965" y="2415"/>
                  </a:cubicBezTo>
                  <a:cubicBezTo>
                    <a:pt x="966" y="2417"/>
                    <a:pt x="969" y="2417"/>
                    <a:pt x="973" y="2417"/>
                  </a:cubicBezTo>
                  <a:cubicBezTo>
                    <a:pt x="984" y="2417"/>
                    <a:pt x="1003" y="2414"/>
                    <a:pt x="1016" y="2414"/>
                  </a:cubicBezTo>
                  <a:cubicBezTo>
                    <a:pt x="1021" y="2414"/>
                    <a:pt x="1025" y="2414"/>
                    <a:pt x="1027" y="2415"/>
                  </a:cubicBezTo>
                  <a:cubicBezTo>
                    <a:pt x="1038" y="2427"/>
                    <a:pt x="1016" y="2455"/>
                    <a:pt x="965" y="2478"/>
                  </a:cubicBezTo>
                  <a:lnTo>
                    <a:pt x="970" y="2546"/>
                  </a:lnTo>
                  <a:cubicBezTo>
                    <a:pt x="970" y="2546"/>
                    <a:pt x="959" y="2552"/>
                    <a:pt x="953" y="2552"/>
                  </a:cubicBezTo>
                  <a:lnTo>
                    <a:pt x="925" y="2557"/>
                  </a:lnTo>
                  <a:cubicBezTo>
                    <a:pt x="919" y="2591"/>
                    <a:pt x="897" y="2648"/>
                    <a:pt x="908" y="2654"/>
                  </a:cubicBezTo>
                  <a:cubicBezTo>
                    <a:pt x="912" y="2656"/>
                    <a:pt x="917" y="2656"/>
                    <a:pt x="922" y="2656"/>
                  </a:cubicBezTo>
                  <a:cubicBezTo>
                    <a:pt x="933" y="2656"/>
                    <a:pt x="944" y="2654"/>
                    <a:pt x="948" y="2654"/>
                  </a:cubicBezTo>
                  <a:cubicBezTo>
                    <a:pt x="949" y="2653"/>
                    <a:pt x="950" y="2652"/>
                    <a:pt x="950" y="2652"/>
                  </a:cubicBezTo>
                  <a:cubicBezTo>
                    <a:pt x="953" y="2652"/>
                    <a:pt x="952" y="2661"/>
                    <a:pt x="948" y="2671"/>
                  </a:cubicBezTo>
                  <a:lnTo>
                    <a:pt x="948" y="2682"/>
                  </a:lnTo>
                  <a:lnTo>
                    <a:pt x="942" y="2699"/>
                  </a:lnTo>
                  <a:cubicBezTo>
                    <a:pt x="942" y="2705"/>
                    <a:pt x="945" y="2708"/>
                    <a:pt x="950" y="2708"/>
                  </a:cubicBezTo>
                  <a:cubicBezTo>
                    <a:pt x="955" y="2708"/>
                    <a:pt x="962" y="2705"/>
                    <a:pt x="970" y="2699"/>
                  </a:cubicBezTo>
                  <a:lnTo>
                    <a:pt x="987" y="2688"/>
                  </a:lnTo>
                  <a:lnTo>
                    <a:pt x="993" y="2682"/>
                  </a:lnTo>
                  <a:cubicBezTo>
                    <a:pt x="1004" y="2693"/>
                    <a:pt x="1010" y="2710"/>
                    <a:pt x="1010" y="2716"/>
                  </a:cubicBezTo>
                  <a:cubicBezTo>
                    <a:pt x="1010" y="2721"/>
                    <a:pt x="969" y="2739"/>
                    <a:pt x="943" y="2739"/>
                  </a:cubicBezTo>
                  <a:cubicBezTo>
                    <a:pt x="935" y="2739"/>
                    <a:pt x="929" y="2737"/>
                    <a:pt x="925" y="2733"/>
                  </a:cubicBezTo>
                  <a:cubicBezTo>
                    <a:pt x="913" y="2724"/>
                    <a:pt x="900" y="2720"/>
                    <a:pt x="891" y="2720"/>
                  </a:cubicBezTo>
                  <a:cubicBezTo>
                    <a:pt x="884" y="2720"/>
                    <a:pt x="880" y="2722"/>
                    <a:pt x="880" y="2727"/>
                  </a:cubicBezTo>
                  <a:lnTo>
                    <a:pt x="880" y="2739"/>
                  </a:lnTo>
                  <a:lnTo>
                    <a:pt x="885" y="2767"/>
                  </a:lnTo>
                  <a:cubicBezTo>
                    <a:pt x="897" y="2796"/>
                    <a:pt x="897" y="2847"/>
                    <a:pt x="885" y="2881"/>
                  </a:cubicBezTo>
                  <a:lnTo>
                    <a:pt x="902" y="2903"/>
                  </a:lnTo>
                  <a:lnTo>
                    <a:pt x="908" y="2915"/>
                  </a:lnTo>
                  <a:cubicBezTo>
                    <a:pt x="914" y="2926"/>
                    <a:pt x="942" y="2937"/>
                    <a:pt x="959" y="2937"/>
                  </a:cubicBezTo>
                  <a:lnTo>
                    <a:pt x="959" y="2977"/>
                  </a:lnTo>
                  <a:lnTo>
                    <a:pt x="959" y="2988"/>
                  </a:lnTo>
                  <a:cubicBezTo>
                    <a:pt x="976" y="3011"/>
                    <a:pt x="970" y="3034"/>
                    <a:pt x="965" y="3034"/>
                  </a:cubicBezTo>
                  <a:cubicBezTo>
                    <a:pt x="959" y="3040"/>
                    <a:pt x="1033" y="3119"/>
                    <a:pt x="1027" y="3142"/>
                  </a:cubicBezTo>
                  <a:cubicBezTo>
                    <a:pt x="1021" y="3170"/>
                    <a:pt x="1050" y="3215"/>
                    <a:pt x="1067" y="3221"/>
                  </a:cubicBezTo>
                  <a:cubicBezTo>
                    <a:pt x="1078" y="3232"/>
                    <a:pt x="1044" y="3272"/>
                    <a:pt x="1027" y="3272"/>
                  </a:cubicBezTo>
                  <a:cubicBezTo>
                    <a:pt x="1004" y="3272"/>
                    <a:pt x="965" y="3266"/>
                    <a:pt x="953" y="3266"/>
                  </a:cubicBezTo>
                  <a:cubicBezTo>
                    <a:pt x="938" y="3266"/>
                    <a:pt x="905" y="3284"/>
                    <a:pt x="886" y="3284"/>
                  </a:cubicBezTo>
                  <a:cubicBezTo>
                    <a:pt x="884" y="3284"/>
                    <a:pt x="881" y="3284"/>
                    <a:pt x="880" y="3283"/>
                  </a:cubicBezTo>
                  <a:cubicBezTo>
                    <a:pt x="868" y="3278"/>
                    <a:pt x="851" y="3278"/>
                    <a:pt x="846" y="3278"/>
                  </a:cubicBezTo>
                  <a:cubicBezTo>
                    <a:pt x="841" y="3306"/>
                    <a:pt x="834" y="3315"/>
                    <a:pt x="827" y="3315"/>
                  </a:cubicBezTo>
                  <a:cubicBezTo>
                    <a:pt x="816" y="3315"/>
                    <a:pt x="802" y="3296"/>
                    <a:pt x="789" y="3289"/>
                  </a:cubicBezTo>
                  <a:lnTo>
                    <a:pt x="783" y="3289"/>
                  </a:lnTo>
                  <a:cubicBezTo>
                    <a:pt x="772" y="3295"/>
                    <a:pt x="772" y="3312"/>
                    <a:pt x="777" y="3318"/>
                  </a:cubicBezTo>
                  <a:cubicBezTo>
                    <a:pt x="777" y="3318"/>
                    <a:pt x="750" y="3337"/>
                    <a:pt x="731" y="3337"/>
                  </a:cubicBezTo>
                  <a:cubicBezTo>
                    <a:pt x="727" y="3337"/>
                    <a:pt x="724" y="3336"/>
                    <a:pt x="721" y="3335"/>
                  </a:cubicBezTo>
                  <a:cubicBezTo>
                    <a:pt x="718" y="3333"/>
                    <a:pt x="716" y="3332"/>
                    <a:pt x="714" y="3332"/>
                  </a:cubicBezTo>
                  <a:cubicBezTo>
                    <a:pt x="699" y="3332"/>
                    <a:pt x="687" y="3360"/>
                    <a:pt x="687" y="3374"/>
                  </a:cubicBezTo>
                  <a:cubicBezTo>
                    <a:pt x="684" y="3387"/>
                    <a:pt x="675" y="3391"/>
                    <a:pt x="668" y="3391"/>
                  </a:cubicBezTo>
                  <a:cubicBezTo>
                    <a:pt x="663" y="3391"/>
                    <a:pt x="658" y="3388"/>
                    <a:pt x="658" y="3386"/>
                  </a:cubicBezTo>
                  <a:cubicBezTo>
                    <a:pt x="653" y="3381"/>
                    <a:pt x="630" y="3362"/>
                    <a:pt x="621" y="3362"/>
                  </a:cubicBezTo>
                  <a:cubicBezTo>
                    <a:pt x="620" y="3362"/>
                    <a:pt x="619" y="3362"/>
                    <a:pt x="619" y="3363"/>
                  </a:cubicBezTo>
                  <a:cubicBezTo>
                    <a:pt x="613" y="3369"/>
                    <a:pt x="602" y="3386"/>
                    <a:pt x="596" y="3391"/>
                  </a:cubicBezTo>
                  <a:cubicBezTo>
                    <a:pt x="590" y="3391"/>
                    <a:pt x="551" y="3403"/>
                    <a:pt x="539" y="3403"/>
                  </a:cubicBezTo>
                  <a:cubicBezTo>
                    <a:pt x="528" y="3403"/>
                    <a:pt x="505" y="3431"/>
                    <a:pt x="499" y="3437"/>
                  </a:cubicBezTo>
                  <a:cubicBezTo>
                    <a:pt x="494" y="3442"/>
                    <a:pt x="477" y="3448"/>
                    <a:pt x="460" y="3459"/>
                  </a:cubicBezTo>
                  <a:lnTo>
                    <a:pt x="460" y="3471"/>
                  </a:lnTo>
                  <a:cubicBezTo>
                    <a:pt x="448" y="3522"/>
                    <a:pt x="443" y="3573"/>
                    <a:pt x="437" y="3624"/>
                  </a:cubicBezTo>
                  <a:lnTo>
                    <a:pt x="437" y="3641"/>
                  </a:lnTo>
                  <a:cubicBezTo>
                    <a:pt x="443" y="3658"/>
                    <a:pt x="431" y="3686"/>
                    <a:pt x="409" y="3698"/>
                  </a:cubicBezTo>
                  <a:lnTo>
                    <a:pt x="397" y="3658"/>
                  </a:lnTo>
                  <a:cubicBezTo>
                    <a:pt x="392" y="3641"/>
                    <a:pt x="369" y="3618"/>
                    <a:pt x="363" y="3618"/>
                  </a:cubicBezTo>
                  <a:lnTo>
                    <a:pt x="312" y="3630"/>
                  </a:lnTo>
                  <a:cubicBezTo>
                    <a:pt x="302" y="3622"/>
                    <a:pt x="290" y="3619"/>
                    <a:pt x="277" y="3619"/>
                  </a:cubicBezTo>
                  <a:cubicBezTo>
                    <a:pt x="231" y="3619"/>
                    <a:pt x="174" y="3656"/>
                    <a:pt x="148" y="3669"/>
                  </a:cubicBezTo>
                  <a:cubicBezTo>
                    <a:pt x="114" y="3681"/>
                    <a:pt x="108" y="3698"/>
                    <a:pt x="142" y="3698"/>
                  </a:cubicBezTo>
                  <a:lnTo>
                    <a:pt x="142" y="3709"/>
                  </a:lnTo>
                  <a:cubicBezTo>
                    <a:pt x="153" y="3732"/>
                    <a:pt x="159" y="3743"/>
                    <a:pt x="176" y="3749"/>
                  </a:cubicBezTo>
                  <a:cubicBezTo>
                    <a:pt x="193" y="3754"/>
                    <a:pt x="193" y="3794"/>
                    <a:pt x="170" y="3811"/>
                  </a:cubicBezTo>
                  <a:cubicBezTo>
                    <a:pt x="165" y="3817"/>
                    <a:pt x="153" y="3817"/>
                    <a:pt x="148" y="3823"/>
                  </a:cubicBezTo>
                  <a:cubicBezTo>
                    <a:pt x="142" y="3834"/>
                    <a:pt x="131" y="3851"/>
                    <a:pt x="131" y="3868"/>
                  </a:cubicBezTo>
                  <a:lnTo>
                    <a:pt x="131" y="3874"/>
                  </a:lnTo>
                  <a:cubicBezTo>
                    <a:pt x="153" y="3885"/>
                    <a:pt x="153" y="3891"/>
                    <a:pt x="136" y="3896"/>
                  </a:cubicBezTo>
                  <a:lnTo>
                    <a:pt x="131" y="3908"/>
                  </a:lnTo>
                  <a:cubicBezTo>
                    <a:pt x="128" y="3914"/>
                    <a:pt x="125" y="3916"/>
                    <a:pt x="122" y="3916"/>
                  </a:cubicBezTo>
                  <a:cubicBezTo>
                    <a:pt x="114" y="3916"/>
                    <a:pt x="106" y="3902"/>
                    <a:pt x="98" y="3902"/>
                  </a:cubicBezTo>
                  <a:cubicBezTo>
                    <a:pt x="96" y="3902"/>
                    <a:pt x="93" y="3903"/>
                    <a:pt x="91" y="3908"/>
                  </a:cubicBezTo>
                  <a:cubicBezTo>
                    <a:pt x="80" y="3930"/>
                    <a:pt x="68" y="3947"/>
                    <a:pt x="57" y="3970"/>
                  </a:cubicBezTo>
                  <a:cubicBezTo>
                    <a:pt x="51" y="3976"/>
                    <a:pt x="57" y="3987"/>
                    <a:pt x="51" y="3998"/>
                  </a:cubicBezTo>
                  <a:lnTo>
                    <a:pt x="40" y="4027"/>
                  </a:lnTo>
                  <a:cubicBezTo>
                    <a:pt x="58" y="4054"/>
                    <a:pt x="79" y="4070"/>
                    <a:pt x="93" y="4070"/>
                  </a:cubicBezTo>
                  <a:cubicBezTo>
                    <a:pt x="97" y="4070"/>
                    <a:pt x="100" y="4069"/>
                    <a:pt x="102" y="4066"/>
                  </a:cubicBezTo>
                  <a:lnTo>
                    <a:pt x="119" y="4055"/>
                  </a:lnTo>
                  <a:lnTo>
                    <a:pt x="131" y="4044"/>
                  </a:lnTo>
                  <a:cubicBezTo>
                    <a:pt x="131" y="4044"/>
                    <a:pt x="132" y="4044"/>
                    <a:pt x="132" y="4044"/>
                  </a:cubicBezTo>
                  <a:cubicBezTo>
                    <a:pt x="148" y="4044"/>
                    <a:pt x="147" y="4129"/>
                    <a:pt x="119" y="4140"/>
                  </a:cubicBezTo>
                  <a:cubicBezTo>
                    <a:pt x="91" y="4157"/>
                    <a:pt x="74" y="4214"/>
                    <a:pt x="74" y="4231"/>
                  </a:cubicBezTo>
                  <a:cubicBezTo>
                    <a:pt x="74" y="4248"/>
                    <a:pt x="91" y="4293"/>
                    <a:pt x="108" y="4333"/>
                  </a:cubicBezTo>
                  <a:lnTo>
                    <a:pt x="102" y="4373"/>
                  </a:lnTo>
                  <a:lnTo>
                    <a:pt x="102" y="4390"/>
                  </a:lnTo>
                  <a:cubicBezTo>
                    <a:pt x="99" y="4399"/>
                    <a:pt x="101" y="4403"/>
                    <a:pt x="107" y="4403"/>
                  </a:cubicBezTo>
                  <a:cubicBezTo>
                    <a:pt x="113" y="4403"/>
                    <a:pt x="120" y="4401"/>
                    <a:pt x="131" y="4396"/>
                  </a:cubicBezTo>
                  <a:lnTo>
                    <a:pt x="136" y="4401"/>
                  </a:lnTo>
                  <a:lnTo>
                    <a:pt x="153" y="4407"/>
                  </a:lnTo>
                  <a:cubicBezTo>
                    <a:pt x="148" y="4430"/>
                    <a:pt x="136" y="4458"/>
                    <a:pt x="131" y="4469"/>
                  </a:cubicBezTo>
                  <a:lnTo>
                    <a:pt x="142" y="4486"/>
                  </a:lnTo>
                  <a:lnTo>
                    <a:pt x="159" y="4520"/>
                  </a:lnTo>
                  <a:cubicBezTo>
                    <a:pt x="170" y="4498"/>
                    <a:pt x="193" y="4486"/>
                    <a:pt x="193" y="4486"/>
                  </a:cubicBezTo>
                  <a:cubicBezTo>
                    <a:pt x="199" y="4486"/>
                    <a:pt x="182" y="4577"/>
                    <a:pt x="176" y="4611"/>
                  </a:cubicBezTo>
                  <a:cubicBezTo>
                    <a:pt x="170" y="4645"/>
                    <a:pt x="165" y="4730"/>
                    <a:pt x="182" y="4742"/>
                  </a:cubicBezTo>
                  <a:cubicBezTo>
                    <a:pt x="192" y="4748"/>
                    <a:pt x="206" y="4751"/>
                    <a:pt x="219" y="4751"/>
                  </a:cubicBezTo>
                  <a:cubicBezTo>
                    <a:pt x="228" y="4751"/>
                    <a:pt x="237" y="4750"/>
                    <a:pt x="244" y="4747"/>
                  </a:cubicBezTo>
                  <a:lnTo>
                    <a:pt x="261" y="4747"/>
                  </a:lnTo>
                  <a:lnTo>
                    <a:pt x="273" y="4742"/>
                  </a:lnTo>
                  <a:lnTo>
                    <a:pt x="273" y="4742"/>
                  </a:lnTo>
                  <a:cubicBezTo>
                    <a:pt x="290" y="4747"/>
                    <a:pt x="273" y="4821"/>
                    <a:pt x="255" y="4838"/>
                  </a:cubicBezTo>
                  <a:cubicBezTo>
                    <a:pt x="238" y="4861"/>
                    <a:pt x="210" y="4884"/>
                    <a:pt x="199" y="4901"/>
                  </a:cubicBezTo>
                  <a:lnTo>
                    <a:pt x="210" y="4912"/>
                  </a:lnTo>
                  <a:cubicBezTo>
                    <a:pt x="221" y="4929"/>
                    <a:pt x="227" y="4935"/>
                    <a:pt x="210" y="4946"/>
                  </a:cubicBezTo>
                  <a:cubicBezTo>
                    <a:pt x="199" y="4952"/>
                    <a:pt x="182" y="4957"/>
                    <a:pt x="170" y="4963"/>
                  </a:cubicBezTo>
                  <a:cubicBezTo>
                    <a:pt x="136" y="4963"/>
                    <a:pt x="165" y="4980"/>
                    <a:pt x="159" y="4991"/>
                  </a:cubicBezTo>
                  <a:cubicBezTo>
                    <a:pt x="159" y="5011"/>
                    <a:pt x="146" y="5026"/>
                    <a:pt x="169" y="5026"/>
                  </a:cubicBezTo>
                  <a:cubicBezTo>
                    <a:pt x="172" y="5026"/>
                    <a:pt x="177" y="5026"/>
                    <a:pt x="182" y="5025"/>
                  </a:cubicBezTo>
                  <a:cubicBezTo>
                    <a:pt x="199" y="5025"/>
                    <a:pt x="227" y="5025"/>
                    <a:pt x="250" y="5008"/>
                  </a:cubicBezTo>
                  <a:cubicBezTo>
                    <a:pt x="252" y="5006"/>
                    <a:pt x="255" y="5006"/>
                    <a:pt x="258" y="5006"/>
                  </a:cubicBezTo>
                  <a:cubicBezTo>
                    <a:pt x="266" y="5006"/>
                    <a:pt x="274" y="5008"/>
                    <a:pt x="278" y="5008"/>
                  </a:cubicBezTo>
                  <a:lnTo>
                    <a:pt x="284" y="5020"/>
                  </a:lnTo>
                  <a:cubicBezTo>
                    <a:pt x="284" y="5032"/>
                    <a:pt x="293" y="5039"/>
                    <a:pt x="301" y="5039"/>
                  </a:cubicBezTo>
                  <a:cubicBezTo>
                    <a:pt x="303" y="5039"/>
                    <a:pt x="305" y="5038"/>
                    <a:pt x="307" y="5037"/>
                  </a:cubicBezTo>
                  <a:cubicBezTo>
                    <a:pt x="312" y="5037"/>
                    <a:pt x="346" y="5048"/>
                    <a:pt x="358" y="5059"/>
                  </a:cubicBezTo>
                  <a:cubicBezTo>
                    <a:pt x="369" y="5065"/>
                    <a:pt x="409" y="5082"/>
                    <a:pt x="414" y="5093"/>
                  </a:cubicBezTo>
                  <a:cubicBezTo>
                    <a:pt x="420" y="5099"/>
                    <a:pt x="448" y="5116"/>
                    <a:pt x="471" y="5127"/>
                  </a:cubicBezTo>
                  <a:lnTo>
                    <a:pt x="494" y="5116"/>
                  </a:lnTo>
                  <a:cubicBezTo>
                    <a:pt x="494" y="5116"/>
                    <a:pt x="511" y="5122"/>
                    <a:pt x="511" y="5127"/>
                  </a:cubicBezTo>
                  <a:lnTo>
                    <a:pt x="516" y="5184"/>
                  </a:lnTo>
                  <a:cubicBezTo>
                    <a:pt x="545" y="5180"/>
                    <a:pt x="598" y="5176"/>
                    <a:pt x="635" y="5176"/>
                  </a:cubicBezTo>
                  <a:cubicBezTo>
                    <a:pt x="651" y="5176"/>
                    <a:pt x="663" y="5177"/>
                    <a:pt x="670" y="5179"/>
                  </a:cubicBezTo>
                  <a:lnTo>
                    <a:pt x="726" y="5179"/>
                  </a:lnTo>
                  <a:cubicBezTo>
                    <a:pt x="732" y="5179"/>
                    <a:pt x="783" y="5190"/>
                    <a:pt x="846" y="5201"/>
                  </a:cubicBezTo>
                  <a:lnTo>
                    <a:pt x="880" y="5258"/>
                  </a:lnTo>
                  <a:cubicBezTo>
                    <a:pt x="891" y="5258"/>
                    <a:pt x="965" y="5269"/>
                    <a:pt x="970" y="5292"/>
                  </a:cubicBezTo>
                  <a:cubicBezTo>
                    <a:pt x="973" y="5303"/>
                    <a:pt x="986" y="5306"/>
                    <a:pt x="999" y="5306"/>
                  </a:cubicBezTo>
                  <a:cubicBezTo>
                    <a:pt x="1013" y="5306"/>
                    <a:pt x="1027" y="5303"/>
                    <a:pt x="1033" y="5303"/>
                  </a:cubicBezTo>
                  <a:cubicBezTo>
                    <a:pt x="1034" y="5303"/>
                    <a:pt x="1036" y="5303"/>
                    <a:pt x="1037" y="5303"/>
                  </a:cubicBezTo>
                  <a:cubicBezTo>
                    <a:pt x="1059" y="5303"/>
                    <a:pt x="1114" y="5332"/>
                    <a:pt x="1135" y="5332"/>
                  </a:cubicBezTo>
                  <a:cubicBezTo>
                    <a:pt x="1152" y="5332"/>
                    <a:pt x="1220" y="5332"/>
                    <a:pt x="1237" y="5337"/>
                  </a:cubicBezTo>
                  <a:cubicBezTo>
                    <a:pt x="1247" y="5341"/>
                    <a:pt x="1259" y="5344"/>
                    <a:pt x="1267" y="5344"/>
                  </a:cubicBezTo>
                  <a:cubicBezTo>
                    <a:pt x="1273" y="5344"/>
                    <a:pt x="1277" y="5342"/>
                    <a:pt x="1277" y="5337"/>
                  </a:cubicBezTo>
                  <a:lnTo>
                    <a:pt x="1282" y="5337"/>
                  </a:lnTo>
                  <a:lnTo>
                    <a:pt x="1311" y="5332"/>
                  </a:lnTo>
                  <a:lnTo>
                    <a:pt x="1311" y="5332"/>
                  </a:lnTo>
                  <a:cubicBezTo>
                    <a:pt x="1306" y="5346"/>
                    <a:pt x="1314" y="5361"/>
                    <a:pt x="1327" y="5361"/>
                  </a:cubicBezTo>
                  <a:cubicBezTo>
                    <a:pt x="1329" y="5361"/>
                    <a:pt x="1331" y="5361"/>
                    <a:pt x="1334" y="5360"/>
                  </a:cubicBezTo>
                  <a:lnTo>
                    <a:pt x="1351" y="5354"/>
                  </a:lnTo>
                  <a:cubicBezTo>
                    <a:pt x="1351" y="5354"/>
                    <a:pt x="1356" y="5366"/>
                    <a:pt x="1356" y="5371"/>
                  </a:cubicBezTo>
                  <a:lnTo>
                    <a:pt x="1356" y="5388"/>
                  </a:lnTo>
                  <a:cubicBezTo>
                    <a:pt x="1356" y="5397"/>
                    <a:pt x="1359" y="5401"/>
                    <a:pt x="1363" y="5401"/>
                  </a:cubicBezTo>
                  <a:cubicBezTo>
                    <a:pt x="1372" y="5401"/>
                    <a:pt x="1386" y="5385"/>
                    <a:pt x="1390" y="5377"/>
                  </a:cubicBezTo>
                  <a:cubicBezTo>
                    <a:pt x="1395" y="5372"/>
                    <a:pt x="1402" y="5371"/>
                    <a:pt x="1409" y="5371"/>
                  </a:cubicBezTo>
                  <a:cubicBezTo>
                    <a:pt x="1419" y="5371"/>
                    <a:pt x="1429" y="5374"/>
                    <a:pt x="1436" y="5377"/>
                  </a:cubicBezTo>
                  <a:cubicBezTo>
                    <a:pt x="1441" y="5383"/>
                    <a:pt x="1436" y="5394"/>
                    <a:pt x="1419" y="5405"/>
                  </a:cubicBezTo>
                  <a:lnTo>
                    <a:pt x="1419" y="5417"/>
                  </a:lnTo>
                  <a:cubicBezTo>
                    <a:pt x="1415" y="5436"/>
                    <a:pt x="1423" y="5439"/>
                    <a:pt x="1433" y="5439"/>
                  </a:cubicBezTo>
                  <a:cubicBezTo>
                    <a:pt x="1438" y="5439"/>
                    <a:pt x="1443" y="5438"/>
                    <a:pt x="1449" y="5438"/>
                  </a:cubicBezTo>
                  <a:cubicBezTo>
                    <a:pt x="1452" y="5438"/>
                    <a:pt x="1455" y="5439"/>
                    <a:pt x="1458" y="5440"/>
                  </a:cubicBezTo>
                  <a:cubicBezTo>
                    <a:pt x="1464" y="5440"/>
                    <a:pt x="1470" y="5423"/>
                    <a:pt x="1470" y="5417"/>
                  </a:cubicBezTo>
                  <a:lnTo>
                    <a:pt x="1475" y="5411"/>
                  </a:lnTo>
                  <a:cubicBezTo>
                    <a:pt x="1476" y="5411"/>
                    <a:pt x="1477" y="5410"/>
                    <a:pt x="1478" y="5410"/>
                  </a:cubicBezTo>
                  <a:cubicBezTo>
                    <a:pt x="1486" y="5410"/>
                    <a:pt x="1504" y="5420"/>
                    <a:pt x="1514" y="5420"/>
                  </a:cubicBezTo>
                  <a:cubicBezTo>
                    <a:pt x="1517" y="5420"/>
                    <a:pt x="1520" y="5419"/>
                    <a:pt x="1521" y="5417"/>
                  </a:cubicBezTo>
                  <a:cubicBezTo>
                    <a:pt x="1523" y="5415"/>
                    <a:pt x="1526" y="5414"/>
                    <a:pt x="1529" y="5414"/>
                  </a:cubicBezTo>
                  <a:cubicBezTo>
                    <a:pt x="1542" y="5414"/>
                    <a:pt x="1562" y="5430"/>
                    <a:pt x="1566" y="5440"/>
                  </a:cubicBezTo>
                  <a:cubicBezTo>
                    <a:pt x="1567" y="5441"/>
                    <a:pt x="1569" y="5442"/>
                    <a:pt x="1573" y="5442"/>
                  </a:cubicBezTo>
                  <a:cubicBezTo>
                    <a:pt x="1589" y="5442"/>
                    <a:pt x="1629" y="5426"/>
                    <a:pt x="1648" y="5426"/>
                  </a:cubicBezTo>
                  <a:cubicBezTo>
                    <a:pt x="1652" y="5426"/>
                    <a:pt x="1655" y="5427"/>
                    <a:pt x="1657" y="5428"/>
                  </a:cubicBezTo>
                  <a:cubicBezTo>
                    <a:pt x="1674" y="5440"/>
                    <a:pt x="1697" y="5457"/>
                    <a:pt x="1708" y="5457"/>
                  </a:cubicBezTo>
                  <a:lnTo>
                    <a:pt x="1714" y="5451"/>
                  </a:lnTo>
                  <a:lnTo>
                    <a:pt x="1731" y="5445"/>
                  </a:lnTo>
                  <a:cubicBezTo>
                    <a:pt x="1733" y="5440"/>
                    <a:pt x="1740" y="5438"/>
                    <a:pt x="1750" y="5438"/>
                  </a:cubicBezTo>
                  <a:cubicBezTo>
                    <a:pt x="1770" y="5438"/>
                    <a:pt x="1799" y="5445"/>
                    <a:pt x="1810" y="5445"/>
                  </a:cubicBezTo>
                  <a:cubicBezTo>
                    <a:pt x="1824" y="5445"/>
                    <a:pt x="1845" y="5438"/>
                    <a:pt x="1858" y="5438"/>
                  </a:cubicBezTo>
                  <a:cubicBezTo>
                    <a:pt x="1862" y="5438"/>
                    <a:pt x="1865" y="5438"/>
                    <a:pt x="1867" y="5440"/>
                  </a:cubicBezTo>
                  <a:lnTo>
                    <a:pt x="1929" y="5440"/>
                  </a:lnTo>
                  <a:lnTo>
                    <a:pt x="1946" y="5428"/>
                  </a:lnTo>
                  <a:cubicBezTo>
                    <a:pt x="1951" y="5426"/>
                    <a:pt x="1955" y="5425"/>
                    <a:pt x="1959" y="5425"/>
                  </a:cubicBezTo>
                  <a:cubicBezTo>
                    <a:pt x="1984" y="5425"/>
                    <a:pt x="1989" y="5464"/>
                    <a:pt x="2008" y="5464"/>
                  </a:cubicBezTo>
                  <a:cubicBezTo>
                    <a:pt x="2010" y="5464"/>
                    <a:pt x="2012" y="5463"/>
                    <a:pt x="2014" y="5462"/>
                  </a:cubicBezTo>
                  <a:lnTo>
                    <a:pt x="2014" y="5457"/>
                  </a:lnTo>
                  <a:cubicBezTo>
                    <a:pt x="2014" y="5457"/>
                    <a:pt x="2043" y="5437"/>
                    <a:pt x="2055" y="5437"/>
                  </a:cubicBezTo>
                  <a:cubicBezTo>
                    <a:pt x="2059" y="5437"/>
                    <a:pt x="2061" y="5440"/>
                    <a:pt x="2060" y="5445"/>
                  </a:cubicBezTo>
                  <a:cubicBezTo>
                    <a:pt x="2060" y="5455"/>
                    <a:pt x="2061" y="5459"/>
                    <a:pt x="2064" y="5459"/>
                  </a:cubicBezTo>
                  <a:cubicBezTo>
                    <a:pt x="2066" y="5459"/>
                    <a:pt x="2069" y="5456"/>
                    <a:pt x="2071" y="5451"/>
                  </a:cubicBezTo>
                  <a:cubicBezTo>
                    <a:pt x="2071" y="5450"/>
                    <a:pt x="2072" y="5450"/>
                    <a:pt x="2073" y="5450"/>
                  </a:cubicBezTo>
                  <a:cubicBezTo>
                    <a:pt x="2077" y="5450"/>
                    <a:pt x="2089" y="5455"/>
                    <a:pt x="2097" y="5455"/>
                  </a:cubicBezTo>
                  <a:cubicBezTo>
                    <a:pt x="2101" y="5455"/>
                    <a:pt x="2104" y="5454"/>
                    <a:pt x="2105" y="5451"/>
                  </a:cubicBezTo>
                  <a:cubicBezTo>
                    <a:pt x="2110" y="5446"/>
                    <a:pt x="2136" y="5411"/>
                    <a:pt x="2148" y="5411"/>
                  </a:cubicBezTo>
                  <a:cubicBezTo>
                    <a:pt x="2149" y="5411"/>
                    <a:pt x="2150" y="5411"/>
                    <a:pt x="2151" y="5411"/>
                  </a:cubicBezTo>
                  <a:cubicBezTo>
                    <a:pt x="2162" y="5417"/>
                    <a:pt x="2179" y="5440"/>
                    <a:pt x="2185" y="5451"/>
                  </a:cubicBezTo>
                  <a:cubicBezTo>
                    <a:pt x="2186" y="5453"/>
                    <a:pt x="2187" y="5454"/>
                    <a:pt x="2190" y="5454"/>
                  </a:cubicBezTo>
                  <a:cubicBezTo>
                    <a:pt x="2198" y="5454"/>
                    <a:pt x="2214" y="5438"/>
                    <a:pt x="2219" y="5434"/>
                  </a:cubicBezTo>
                  <a:cubicBezTo>
                    <a:pt x="2220" y="5432"/>
                    <a:pt x="2221" y="5431"/>
                    <a:pt x="2222" y="5431"/>
                  </a:cubicBezTo>
                  <a:cubicBezTo>
                    <a:pt x="2228" y="5431"/>
                    <a:pt x="2239" y="5452"/>
                    <a:pt x="2253" y="5485"/>
                  </a:cubicBezTo>
                  <a:lnTo>
                    <a:pt x="2270" y="5451"/>
                  </a:lnTo>
                  <a:cubicBezTo>
                    <a:pt x="2281" y="5428"/>
                    <a:pt x="2290" y="5418"/>
                    <a:pt x="2299" y="5418"/>
                  </a:cubicBezTo>
                  <a:cubicBezTo>
                    <a:pt x="2308" y="5418"/>
                    <a:pt x="2318" y="5428"/>
                    <a:pt x="2332" y="5445"/>
                  </a:cubicBezTo>
                  <a:cubicBezTo>
                    <a:pt x="2336" y="5449"/>
                    <a:pt x="2343" y="5453"/>
                    <a:pt x="2347" y="5453"/>
                  </a:cubicBezTo>
                  <a:cubicBezTo>
                    <a:pt x="2348" y="5453"/>
                    <a:pt x="2349" y="5453"/>
                    <a:pt x="2349" y="5451"/>
                  </a:cubicBezTo>
                  <a:cubicBezTo>
                    <a:pt x="2356" y="5442"/>
                    <a:pt x="2363" y="5439"/>
                    <a:pt x="2369" y="5439"/>
                  </a:cubicBezTo>
                  <a:cubicBezTo>
                    <a:pt x="2383" y="5439"/>
                    <a:pt x="2394" y="5454"/>
                    <a:pt x="2406" y="5462"/>
                  </a:cubicBezTo>
                  <a:cubicBezTo>
                    <a:pt x="2417" y="5468"/>
                    <a:pt x="2434" y="5474"/>
                    <a:pt x="2446" y="5479"/>
                  </a:cubicBezTo>
                  <a:lnTo>
                    <a:pt x="2474" y="5496"/>
                  </a:lnTo>
                  <a:cubicBezTo>
                    <a:pt x="2502" y="5485"/>
                    <a:pt x="2531" y="5479"/>
                    <a:pt x="2536" y="5474"/>
                  </a:cubicBezTo>
                  <a:cubicBezTo>
                    <a:pt x="2541" y="5469"/>
                    <a:pt x="2560" y="5461"/>
                    <a:pt x="2571" y="5461"/>
                  </a:cubicBezTo>
                  <a:cubicBezTo>
                    <a:pt x="2573" y="5461"/>
                    <a:pt x="2575" y="5461"/>
                    <a:pt x="2576" y="5462"/>
                  </a:cubicBezTo>
                  <a:cubicBezTo>
                    <a:pt x="2577" y="5465"/>
                    <a:pt x="2580" y="5466"/>
                    <a:pt x="2583" y="5466"/>
                  </a:cubicBezTo>
                  <a:cubicBezTo>
                    <a:pt x="2592" y="5466"/>
                    <a:pt x="2606" y="5455"/>
                    <a:pt x="2610" y="5451"/>
                  </a:cubicBezTo>
                  <a:cubicBezTo>
                    <a:pt x="2614" y="5447"/>
                    <a:pt x="2621" y="5443"/>
                    <a:pt x="2627" y="5443"/>
                  </a:cubicBezTo>
                  <a:cubicBezTo>
                    <a:pt x="2629" y="5443"/>
                    <a:pt x="2631" y="5444"/>
                    <a:pt x="2633" y="5445"/>
                  </a:cubicBezTo>
                  <a:lnTo>
                    <a:pt x="2644" y="5451"/>
                  </a:lnTo>
                  <a:lnTo>
                    <a:pt x="2650" y="5457"/>
                  </a:lnTo>
                  <a:cubicBezTo>
                    <a:pt x="2654" y="5463"/>
                    <a:pt x="2660" y="5465"/>
                    <a:pt x="2667" y="5465"/>
                  </a:cubicBezTo>
                  <a:cubicBezTo>
                    <a:pt x="2679" y="5465"/>
                    <a:pt x="2692" y="5458"/>
                    <a:pt x="2695" y="5451"/>
                  </a:cubicBezTo>
                  <a:cubicBezTo>
                    <a:pt x="2697" y="5450"/>
                    <a:pt x="2699" y="5449"/>
                    <a:pt x="2701" y="5449"/>
                  </a:cubicBezTo>
                  <a:cubicBezTo>
                    <a:pt x="2710" y="5449"/>
                    <a:pt x="2718" y="5459"/>
                    <a:pt x="2718" y="5468"/>
                  </a:cubicBezTo>
                  <a:cubicBezTo>
                    <a:pt x="2719" y="5469"/>
                    <a:pt x="2722" y="5469"/>
                    <a:pt x="2727" y="5469"/>
                  </a:cubicBezTo>
                  <a:cubicBezTo>
                    <a:pt x="2745" y="5469"/>
                    <a:pt x="2785" y="5462"/>
                    <a:pt x="2803" y="5462"/>
                  </a:cubicBezTo>
                  <a:lnTo>
                    <a:pt x="2871" y="5462"/>
                  </a:lnTo>
                  <a:cubicBezTo>
                    <a:pt x="2882" y="5457"/>
                    <a:pt x="2922" y="5440"/>
                    <a:pt x="2968" y="5428"/>
                  </a:cubicBezTo>
                  <a:lnTo>
                    <a:pt x="2996" y="5445"/>
                  </a:lnTo>
                  <a:lnTo>
                    <a:pt x="3030" y="5468"/>
                  </a:lnTo>
                  <a:cubicBezTo>
                    <a:pt x="3034" y="5467"/>
                    <a:pt x="3039" y="5467"/>
                    <a:pt x="3044" y="5467"/>
                  </a:cubicBezTo>
                  <a:cubicBezTo>
                    <a:pt x="3075" y="5467"/>
                    <a:pt x="3126" y="5477"/>
                    <a:pt x="3159" y="5477"/>
                  </a:cubicBezTo>
                  <a:cubicBezTo>
                    <a:pt x="3169" y="5477"/>
                    <a:pt x="3177" y="5476"/>
                    <a:pt x="3183" y="5474"/>
                  </a:cubicBezTo>
                  <a:cubicBezTo>
                    <a:pt x="3212" y="5462"/>
                    <a:pt x="3280" y="5445"/>
                    <a:pt x="3302" y="5440"/>
                  </a:cubicBezTo>
                  <a:cubicBezTo>
                    <a:pt x="3325" y="5440"/>
                    <a:pt x="3365" y="5445"/>
                    <a:pt x="3393" y="5451"/>
                  </a:cubicBezTo>
                  <a:lnTo>
                    <a:pt x="3416" y="5440"/>
                  </a:lnTo>
                  <a:lnTo>
                    <a:pt x="3456" y="5428"/>
                  </a:lnTo>
                  <a:cubicBezTo>
                    <a:pt x="3465" y="5440"/>
                    <a:pt x="3479" y="5444"/>
                    <a:pt x="3495" y="5444"/>
                  </a:cubicBezTo>
                  <a:cubicBezTo>
                    <a:pt x="3517" y="5444"/>
                    <a:pt x="3540" y="5435"/>
                    <a:pt x="3546" y="5428"/>
                  </a:cubicBezTo>
                  <a:cubicBezTo>
                    <a:pt x="3557" y="5418"/>
                    <a:pt x="3577" y="5416"/>
                    <a:pt x="3595" y="5416"/>
                  </a:cubicBezTo>
                  <a:cubicBezTo>
                    <a:pt x="3608" y="5416"/>
                    <a:pt x="3619" y="5417"/>
                    <a:pt x="3626" y="5417"/>
                  </a:cubicBezTo>
                  <a:cubicBezTo>
                    <a:pt x="3637" y="5417"/>
                    <a:pt x="3656" y="5414"/>
                    <a:pt x="3671" y="5414"/>
                  </a:cubicBezTo>
                  <a:cubicBezTo>
                    <a:pt x="3678" y="5414"/>
                    <a:pt x="3684" y="5415"/>
                    <a:pt x="3688" y="5417"/>
                  </a:cubicBezTo>
                  <a:cubicBezTo>
                    <a:pt x="3698" y="5417"/>
                    <a:pt x="3744" y="5435"/>
                    <a:pt x="3766" y="5435"/>
                  </a:cubicBezTo>
                  <a:cubicBezTo>
                    <a:pt x="3769" y="5435"/>
                    <a:pt x="3771" y="5434"/>
                    <a:pt x="3773" y="5434"/>
                  </a:cubicBezTo>
                  <a:cubicBezTo>
                    <a:pt x="3790" y="5428"/>
                    <a:pt x="3819" y="5417"/>
                    <a:pt x="3836" y="5417"/>
                  </a:cubicBezTo>
                  <a:lnTo>
                    <a:pt x="3858" y="5428"/>
                  </a:lnTo>
                  <a:lnTo>
                    <a:pt x="3875" y="5440"/>
                  </a:lnTo>
                  <a:cubicBezTo>
                    <a:pt x="3904" y="5428"/>
                    <a:pt x="3949" y="5417"/>
                    <a:pt x="3972" y="5417"/>
                  </a:cubicBezTo>
                  <a:lnTo>
                    <a:pt x="3995" y="5417"/>
                  </a:lnTo>
                  <a:cubicBezTo>
                    <a:pt x="4008" y="5421"/>
                    <a:pt x="4015" y="5437"/>
                    <a:pt x="4028" y="5437"/>
                  </a:cubicBezTo>
                  <a:cubicBezTo>
                    <a:pt x="4032" y="5437"/>
                    <a:pt x="4035" y="5436"/>
                    <a:pt x="4040" y="5434"/>
                  </a:cubicBezTo>
                  <a:cubicBezTo>
                    <a:pt x="4047" y="5432"/>
                    <a:pt x="4053" y="5430"/>
                    <a:pt x="4059" y="5430"/>
                  </a:cubicBezTo>
                  <a:cubicBezTo>
                    <a:pt x="4080" y="5430"/>
                    <a:pt x="4089" y="5448"/>
                    <a:pt x="4080" y="5479"/>
                  </a:cubicBezTo>
                  <a:lnTo>
                    <a:pt x="4074" y="5491"/>
                  </a:lnTo>
                  <a:cubicBezTo>
                    <a:pt x="4069" y="5501"/>
                    <a:pt x="4121" y="5532"/>
                    <a:pt x="4137" y="5532"/>
                  </a:cubicBezTo>
                  <a:cubicBezTo>
                    <a:pt x="4140" y="5532"/>
                    <a:pt x="4141" y="5532"/>
                    <a:pt x="4142" y="5530"/>
                  </a:cubicBezTo>
                  <a:cubicBezTo>
                    <a:pt x="4153" y="5519"/>
                    <a:pt x="4131" y="5491"/>
                    <a:pt x="4119" y="5485"/>
                  </a:cubicBezTo>
                  <a:cubicBezTo>
                    <a:pt x="4114" y="5474"/>
                    <a:pt x="4114" y="5468"/>
                    <a:pt x="4125" y="5468"/>
                  </a:cubicBezTo>
                  <a:lnTo>
                    <a:pt x="4125" y="5462"/>
                  </a:lnTo>
                  <a:cubicBezTo>
                    <a:pt x="4136" y="5451"/>
                    <a:pt x="4136" y="5428"/>
                    <a:pt x="4148" y="5423"/>
                  </a:cubicBezTo>
                  <a:cubicBezTo>
                    <a:pt x="4159" y="5423"/>
                    <a:pt x="4176" y="5440"/>
                    <a:pt x="4187" y="5440"/>
                  </a:cubicBezTo>
                  <a:cubicBezTo>
                    <a:pt x="4216" y="5440"/>
                    <a:pt x="4239" y="5440"/>
                    <a:pt x="4250" y="5485"/>
                  </a:cubicBezTo>
                  <a:lnTo>
                    <a:pt x="4250" y="5502"/>
                  </a:lnTo>
                  <a:cubicBezTo>
                    <a:pt x="4273" y="5513"/>
                    <a:pt x="4307" y="5536"/>
                    <a:pt x="4329" y="5547"/>
                  </a:cubicBezTo>
                  <a:lnTo>
                    <a:pt x="4335" y="5570"/>
                  </a:lnTo>
                  <a:lnTo>
                    <a:pt x="4335" y="5587"/>
                  </a:lnTo>
                  <a:cubicBezTo>
                    <a:pt x="4336" y="5590"/>
                    <a:pt x="4338" y="5591"/>
                    <a:pt x="4340" y="5591"/>
                  </a:cubicBezTo>
                  <a:cubicBezTo>
                    <a:pt x="4346" y="5591"/>
                    <a:pt x="4355" y="5580"/>
                    <a:pt x="4363" y="5559"/>
                  </a:cubicBezTo>
                  <a:lnTo>
                    <a:pt x="4386" y="5542"/>
                  </a:lnTo>
                  <a:cubicBezTo>
                    <a:pt x="4409" y="5513"/>
                    <a:pt x="4443" y="5513"/>
                    <a:pt x="4454" y="5468"/>
                  </a:cubicBezTo>
                  <a:cubicBezTo>
                    <a:pt x="4457" y="5452"/>
                    <a:pt x="4470" y="5431"/>
                    <a:pt x="4482" y="5431"/>
                  </a:cubicBezTo>
                  <a:cubicBezTo>
                    <a:pt x="4491" y="5431"/>
                    <a:pt x="4500" y="5442"/>
                    <a:pt x="4505" y="5474"/>
                  </a:cubicBezTo>
                  <a:lnTo>
                    <a:pt x="4505" y="5479"/>
                  </a:lnTo>
                  <a:cubicBezTo>
                    <a:pt x="4522" y="5479"/>
                    <a:pt x="4562" y="5502"/>
                    <a:pt x="4562" y="5519"/>
                  </a:cubicBezTo>
                  <a:cubicBezTo>
                    <a:pt x="4562" y="5530"/>
                    <a:pt x="4551" y="5553"/>
                    <a:pt x="4545" y="5559"/>
                  </a:cubicBezTo>
                  <a:cubicBezTo>
                    <a:pt x="4539" y="5564"/>
                    <a:pt x="4511" y="5576"/>
                    <a:pt x="4482" y="5581"/>
                  </a:cubicBezTo>
                  <a:lnTo>
                    <a:pt x="4471" y="5542"/>
                  </a:lnTo>
                  <a:lnTo>
                    <a:pt x="4471" y="5536"/>
                  </a:lnTo>
                  <a:cubicBezTo>
                    <a:pt x="4470" y="5535"/>
                    <a:pt x="4469" y="5535"/>
                    <a:pt x="4468" y="5535"/>
                  </a:cubicBezTo>
                  <a:cubicBezTo>
                    <a:pt x="4459" y="5535"/>
                    <a:pt x="4442" y="5548"/>
                    <a:pt x="4437" y="5553"/>
                  </a:cubicBezTo>
                  <a:cubicBezTo>
                    <a:pt x="4431" y="5559"/>
                    <a:pt x="4454" y="5576"/>
                    <a:pt x="4465" y="5581"/>
                  </a:cubicBezTo>
                  <a:cubicBezTo>
                    <a:pt x="4471" y="5587"/>
                    <a:pt x="4494" y="5604"/>
                    <a:pt x="4499" y="5604"/>
                  </a:cubicBezTo>
                  <a:cubicBezTo>
                    <a:pt x="4505" y="5609"/>
                    <a:pt x="4520" y="5639"/>
                    <a:pt x="4526" y="5639"/>
                  </a:cubicBezTo>
                  <a:cubicBezTo>
                    <a:pt x="4527" y="5639"/>
                    <a:pt x="4527" y="5639"/>
                    <a:pt x="4528" y="5638"/>
                  </a:cubicBezTo>
                  <a:cubicBezTo>
                    <a:pt x="4539" y="5632"/>
                    <a:pt x="4562" y="5598"/>
                    <a:pt x="4579" y="5570"/>
                  </a:cubicBezTo>
                  <a:lnTo>
                    <a:pt x="4613" y="5570"/>
                  </a:lnTo>
                  <a:cubicBezTo>
                    <a:pt x="4618" y="5571"/>
                    <a:pt x="4624" y="5571"/>
                    <a:pt x="4629" y="5571"/>
                  </a:cubicBezTo>
                  <a:cubicBezTo>
                    <a:pt x="4675" y="5571"/>
                    <a:pt x="4720" y="5551"/>
                    <a:pt x="4760" y="5536"/>
                  </a:cubicBezTo>
                  <a:cubicBezTo>
                    <a:pt x="4762" y="5535"/>
                    <a:pt x="4763" y="5534"/>
                    <a:pt x="4764" y="5534"/>
                  </a:cubicBezTo>
                  <a:cubicBezTo>
                    <a:pt x="4768" y="5534"/>
                    <a:pt x="4773" y="5543"/>
                    <a:pt x="4778" y="5547"/>
                  </a:cubicBezTo>
                  <a:lnTo>
                    <a:pt x="4778" y="5553"/>
                  </a:lnTo>
                  <a:cubicBezTo>
                    <a:pt x="4772" y="5559"/>
                    <a:pt x="4743" y="5576"/>
                    <a:pt x="4738" y="5576"/>
                  </a:cubicBezTo>
                  <a:cubicBezTo>
                    <a:pt x="4726" y="5581"/>
                    <a:pt x="4675" y="5604"/>
                    <a:pt x="4675" y="5621"/>
                  </a:cubicBezTo>
                  <a:cubicBezTo>
                    <a:pt x="4675" y="5638"/>
                    <a:pt x="4641" y="5661"/>
                    <a:pt x="4630" y="5661"/>
                  </a:cubicBezTo>
                  <a:cubicBezTo>
                    <a:pt x="4619" y="5666"/>
                    <a:pt x="4607" y="5672"/>
                    <a:pt x="4607" y="5672"/>
                  </a:cubicBezTo>
                  <a:cubicBezTo>
                    <a:pt x="4607" y="5672"/>
                    <a:pt x="4658" y="5678"/>
                    <a:pt x="4675" y="5678"/>
                  </a:cubicBezTo>
                  <a:cubicBezTo>
                    <a:pt x="4692" y="5678"/>
                    <a:pt x="4738" y="5632"/>
                    <a:pt x="4749" y="5615"/>
                  </a:cubicBezTo>
                  <a:cubicBezTo>
                    <a:pt x="4752" y="5612"/>
                    <a:pt x="4754" y="5610"/>
                    <a:pt x="4757" y="5610"/>
                  </a:cubicBezTo>
                  <a:cubicBezTo>
                    <a:pt x="4767" y="5610"/>
                    <a:pt x="4779" y="5629"/>
                    <a:pt x="4783" y="5638"/>
                  </a:cubicBezTo>
                  <a:cubicBezTo>
                    <a:pt x="4783" y="5649"/>
                    <a:pt x="4772" y="5661"/>
                    <a:pt x="4749" y="5666"/>
                  </a:cubicBezTo>
                  <a:lnTo>
                    <a:pt x="4760" y="5695"/>
                  </a:lnTo>
                  <a:cubicBezTo>
                    <a:pt x="4777" y="5691"/>
                    <a:pt x="4795" y="5687"/>
                    <a:pt x="4807" y="5687"/>
                  </a:cubicBezTo>
                  <a:cubicBezTo>
                    <a:pt x="4812" y="5687"/>
                    <a:pt x="4816" y="5688"/>
                    <a:pt x="4817" y="5689"/>
                  </a:cubicBezTo>
                  <a:cubicBezTo>
                    <a:pt x="4818" y="5690"/>
                    <a:pt x="4820" y="5690"/>
                    <a:pt x="4821" y="5690"/>
                  </a:cubicBezTo>
                  <a:cubicBezTo>
                    <a:pt x="4830" y="5690"/>
                    <a:pt x="4834" y="5669"/>
                    <a:pt x="4834" y="5644"/>
                  </a:cubicBezTo>
                  <a:lnTo>
                    <a:pt x="4863" y="5644"/>
                  </a:lnTo>
                  <a:cubicBezTo>
                    <a:pt x="4868" y="5645"/>
                    <a:pt x="4873" y="5645"/>
                    <a:pt x="4878" y="5645"/>
                  </a:cubicBezTo>
                  <a:cubicBezTo>
                    <a:pt x="4899" y="5645"/>
                    <a:pt x="4914" y="5636"/>
                    <a:pt x="4914" y="5627"/>
                  </a:cubicBezTo>
                  <a:lnTo>
                    <a:pt x="4908" y="5610"/>
                  </a:lnTo>
                  <a:lnTo>
                    <a:pt x="4908" y="5598"/>
                  </a:lnTo>
                  <a:cubicBezTo>
                    <a:pt x="4902" y="5587"/>
                    <a:pt x="4897" y="5542"/>
                    <a:pt x="4902" y="5536"/>
                  </a:cubicBezTo>
                  <a:cubicBezTo>
                    <a:pt x="4912" y="5536"/>
                    <a:pt x="4947" y="5561"/>
                    <a:pt x="4967" y="5561"/>
                  </a:cubicBezTo>
                  <a:cubicBezTo>
                    <a:pt x="4971" y="5561"/>
                    <a:pt x="4974" y="5560"/>
                    <a:pt x="4976" y="5559"/>
                  </a:cubicBezTo>
                  <a:cubicBezTo>
                    <a:pt x="4980" y="5556"/>
                    <a:pt x="4983" y="5555"/>
                    <a:pt x="4986" y="5555"/>
                  </a:cubicBezTo>
                  <a:cubicBezTo>
                    <a:pt x="4993" y="5555"/>
                    <a:pt x="4992" y="5566"/>
                    <a:pt x="4987" y="5570"/>
                  </a:cubicBezTo>
                  <a:cubicBezTo>
                    <a:pt x="4982" y="5581"/>
                    <a:pt x="4942" y="5610"/>
                    <a:pt x="4948" y="5621"/>
                  </a:cubicBezTo>
                  <a:cubicBezTo>
                    <a:pt x="4959" y="5638"/>
                    <a:pt x="4976" y="5666"/>
                    <a:pt x="4982" y="5672"/>
                  </a:cubicBezTo>
                  <a:cubicBezTo>
                    <a:pt x="4987" y="5684"/>
                    <a:pt x="4999" y="5684"/>
                    <a:pt x="5004" y="5684"/>
                  </a:cubicBezTo>
                  <a:cubicBezTo>
                    <a:pt x="5004" y="5684"/>
                    <a:pt x="5010" y="5604"/>
                    <a:pt x="5016" y="5576"/>
                  </a:cubicBezTo>
                  <a:cubicBezTo>
                    <a:pt x="5027" y="5553"/>
                    <a:pt x="5033" y="5519"/>
                    <a:pt x="5033" y="5508"/>
                  </a:cubicBezTo>
                  <a:lnTo>
                    <a:pt x="5033" y="5496"/>
                  </a:lnTo>
                  <a:lnTo>
                    <a:pt x="5033" y="5485"/>
                  </a:lnTo>
                  <a:cubicBezTo>
                    <a:pt x="5038" y="5470"/>
                    <a:pt x="5059" y="5443"/>
                    <a:pt x="5065" y="5443"/>
                  </a:cubicBezTo>
                  <a:cubicBezTo>
                    <a:pt x="5066" y="5443"/>
                    <a:pt x="5067" y="5444"/>
                    <a:pt x="5067" y="5445"/>
                  </a:cubicBezTo>
                  <a:cubicBezTo>
                    <a:pt x="5073" y="5457"/>
                    <a:pt x="5090" y="5485"/>
                    <a:pt x="5101" y="5513"/>
                  </a:cubicBezTo>
                  <a:lnTo>
                    <a:pt x="5124" y="5530"/>
                  </a:lnTo>
                  <a:lnTo>
                    <a:pt x="5129" y="5542"/>
                  </a:lnTo>
                  <a:cubicBezTo>
                    <a:pt x="5135" y="5559"/>
                    <a:pt x="5169" y="5587"/>
                    <a:pt x="5163" y="5593"/>
                  </a:cubicBezTo>
                  <a:cubicBezTo>
                    <a:pt x="5158" y="5604"/>
                    <a:pt x="5129" y="5655"/>
                    <a:pt x="5118" y="5672"/>
                  </a:cubicBezTo>
                  <a:cubicBezTo>
                    <a:pt x="5117" y="5674"/>
                    <a:pt x="5118" y="5675"/>
                    <a:pt x="5120" y="5675"/>
                  </a:cubicBezTo>
                  <a:cubicBezTo>
                    <a:pt x="5132" y="5675"/>
                    <a:pt x="5171" y="5657"/>
                    <a:pt x="5180" y="5638"/>
                  </a:cubicBezTo>
                  <a:cubicBezTo>
                    <a:pt x="5186" y="5615"/>
                    <a:pt x="5214" y="5581"/>
                    <a:pt x="5237" y="5564"/>
                  </a:cubicBezTo>
                  <a:lnTo>
                    <a:pt x="5248" y="5576"/>
                  </a:lnTo>
                  <a:cubicBezTo>
                    <a:pt x="5262" y="5586"/>
                    <a:pt x="5271" y="5592"/>
                    <a:pt x="5280" y="5592"/>
                  </a:cubicBezTo>
                  <a:cubicBezTo>
                    <a:pt x="5289" y="5592"/>
                    <a:pt x="5296" y="5585"/>
                    <a:pt x="5305" y="5570"/>
                  </a:cubicBezTo>
                  <a:lnTo>
                    <a:pt x="5317" y="5553"/>
                  </a:lnTo>
                  <a:cubicBezTo>
                    <a:pt x="5339" y="5553"/>
                    <a:pt x="5356" y="5474"/>
                    <a:pt x="5356" y="5445"/>
                  </a:cubicBezTo>
                  <a:cubicBezTo>
                    <a:pt x="5356" y="5421"/>
                    <a:pt x="5378" y="5404"/>
                    <a:pt x="5391" y="5404"/>
                  </a:cubicBezTo>
                  <a:cubicBezTo>
                    <a:pt x="5393" y="5404"/>
                    <a:pt x="5394" y="5405"/>
                    <a:pt x="5396" y="5405"/>
                  </a:cubicBezTo>
                  <a:cubicBezTo>
                    <a:pt x="5402" y="5405"/>
                    <a:pt x="5424" y="5428"/>
                    <a:pt x="5436" y="5451"/>
                  </a:cubicBezTo>
                  <a:lnTo>
                    <a:pt x="5413" y="5479"/>
                  </a:lnTo>
                  <a:cubicBezTo>
                    <a:pt x="5402" y="5491"/>
                    <a:pt x="5402" y="5525"/>
                    <a:pt x="5390" y="5542"/>
                  </a:cubicBezTo>
                  <a:lnTo>
                    <a:pt x="5385" y="5553"/>
                  </a:lnTo>
                  <a:cubicBezTo>
                    <a:pt x="5368" y="5553"/>
                    <a:pt x="5351" y="5576"/>
                    <a:pt x="5345" y="5604"/>
                  </a:cubicBezTo>
                  <a:lnTo>
                    <a:pt x="5334" y="5627"/>
                  </a:lnTo>
                  <a:cubicBezTo>
                    <a:pt x="5334" y="5632"/>
                    <a:pt x="5317" y="5638"/>
                    <a:pt x="5311" y="5638"/>
                  </a:cubicBezTo>
                  <a:lnTo>
                    <a:pt x="5294" y="5632"/>
                  </a:lnTo>
                  <a:cubicBezTo>
                    <a:pt x="5277" y="5627"/>
                    <a:pt x="5254" y="5615"/>
                    <a:pt x="5248" y="5604"/>
                  </a:cubicBezTo>
                  <a:lnTo>
                    <a:pt x="5237" y="5604"/>
                  </a:lnTo>
                  <a:lnTo>
                    <a:pt x="5226" y="5598"/>
                  </a:lnTo>
                  <a:cubicBezTo>
                    <a:pt x="5209" y="5598"/>
                    <a:pt x="5186" y="5627"/>
                    <a:pt x="5186" y="5644"/>
                  </a:cubicBezTo>
                  <a:lnTo>
                    <a:pt x="5186" y="5684"/>
                  </a:lnTo>
                  <a:cubicBezTo>
                    <a:pt x="5186" y="5688"/>
                    <a:pt x="5189" y="5692"/>
                    <a:pt x="5193" y="5692"/>
                  </a:cubicBezTo>
                  <a:cubicBezTo>
                    <a:pt x="5194" y="5692"/>
                    <a:pt x="5196" y="5691"/>
                    <a:pt x="5197" y="5689"/>
                  </a:cubicBezTo>
                  <a:lnTo>
                    <a:pt x="5209" y="5689"/>
                  </a:lnTo>
                  <a:lnTo>
                    <a:pt x="5237" y="5684"/>
                  </a:lnTo>
                  <a:lnTo>
                    <a:pt x="5334" y="5684"/>
                  </a:lnTo>
                  <a:cubicBezTo>
                    <a:pt x="5339" y="5684"/>
                    <a:pt x="5362" y="5638"/>
                    <a:pt x="5368" y="5627"/>
                  </a:cubicBezTo>
                  <a:cubicBezTo>
                    <a:pt x="5373" y="5617"/>
                    <a:pt x="5387" y="5556"/>
                    <a:pt x="5402" y="5556"/>
                  </a:cubicBezTo>
                  <a:cubicBezTo>
                    <a:pt x="5404" y="5556"/>
                    <a:pt x="5406" y="5557"/>
                    <a:pt x="5407" y="5559"/>
                  </a:cubicBezTo>
                  <a:cubicBezTo>
                    <a:pt x="5409" y="5562"/>
                    <a:pt x="5411" y="5563"/>
                    <a:pt x="5413" y="5563"/>
                  </a:cubicBezTo>
                  <a:cubicBezTo>
                    <a:pt x="5424" y="5563"/>
                    <a:pt x="5436" y="5533"/>
                    <a:pt x="5436" y="5519"/>
                  </a:cubicBezTo>
                  <a:cubicBezTo>
                    <a:pt x="5436" y="5500"/>
                    <a:pt x="5440" y="5489"/>
                    <a:pt x="5447" y="5489"/>
                  </a:cubicBezTo>
                  <a:cubicBezTo>
                    <a:pt x="5449" y="5489"/>
                    <a:pt x="5451" y="5490"/>
                    <a:pt x="5453" y="5491"/>
                  </a:cubicBezTo>
                  <a:lnTo>
                    <a:pt x="5453" y="5496"/>
                  </a:lnTo>
                  <a:cubicBezTo>
                    <a:pt x="5457" y="5513"/>
                    <a:pt x="5446" y="5555"/>
                    <a:pt x="5463" y="5555"/>
                  </a:cubicBezTo>
                  <a:cubicBezTo>
                    <a:pt x="5469" y="5555"/>
                    <a:pt x="5480" y="5548"/>
                    <a:pt x="5498" y="5530"/>
                  </a:cubicBezTo>
                  <a:cubicBezTo>
                    <a:pt x="5498" y="5530"/>
                    <a:pt x="5526" y="5553"/>
                    <a:pt x="5526" y="5564"/>
                  </a:cubicBezTo>
                  <a:lnTo>
                    <a:pt x="5532" y="5649"/>
                  </a:lnTo>
                  <a:cubicBezTo>
                    <a:pt x="5549" y="5672"/>
                    <a:pt x="5578" y="5695"/>
                    <a:pt x="5589" y="5701"/>
                  </a:cubicBezTo>
                  <a:lnTo>
                    <a:pt x="5612" y="5701"/>
                  </a:lnTo>
                  <a:cubicBezTo>
                    <a:pt x="5617" y="5689"/>
                    <a:pt x="5617" y="5666"/>
                    <a:pt x="5612" y="5666"/>
                  </a:cubicBezTo>
                  <a:cubicBezTo>
                    <a:pt x="5612" y="5661"/>
                    <a:pt x="5560" y="5649"/>
                    <a:pt x="5566" y="5627"/>
                  </a:cubicBezTo>
                  <a:cubicBezTo>
                    <a:pt x="5567" y="5623"/>
                    <a:pt x="5569" y="5621"/>
                    <a:pt x="5571" y="5621"/>
                  </a:cubicBezTo>
                  <a:cubicBezTo>
                    <a:pt x="5581" y="5621"/>
                    <a:pt x="5604" y="5661"/>
                    <a:pt x="5623" y="5661"/>
                  </a:cubicBezTo>
                  <a:cubicBezTo>
                    <a:pt x="5646" y="5655"/>
                    <a:pt x="5725" y="5655"/>
                    <a:pt x="5736" y="5632"/>
                  </a:cubicBezTo>
                  <a:cubicBezTo>
                    <a:pt x="5751" y="5613"/>
                    <a:pt x="5766" y="5597"/>
                    <a:pt x="5770" y="5597"/>
                  </a:cubicBezTo>
                  <a:cubicBezTo>
                    <a:pt x="5770" y="5597"/>
                    <a:pt x="5770" y="5598"/>
                    <a:pt x="5770" y="5598"/>
                  </a:cubicBezTo>
                  <a:lnTo>
                    <a:pt x="5776" y="5598"/>
                  </a:lnTo>
                  <a:cubicBezTo>
                    <a:pt x="5787" y="5614"/>
                    <a:pt x="5762" y="5656"/>
                    <a:pt x="5793" y="5656"/>
                  </a:cubicBezTo>
                  <a:cubicBezTo>
                    <a:pt x="5794" y="5656"/>
                    <a:pt x="5796" y="5655"/>
                    <a:pt x="5799" y="5655"/>
                  </a:cubicBezTo>
                  <a:cubicBezTo>
                    <a:pt x="5810" y="5655"/>
                    <a:pt x="5821" y="5627"/>
                    <a:pt x="5833" y="5604"/>
                  </a:cubicBezTo>
                  <a:lnTo>
                    <a:pt x="5839" y="5587"/>
                  </a:lnTo>
                  <a:cubicBezTo>
                    <a:pt x="5839" y="5570"/>
                    <a:pt x="5890" y="5570"/>
                    <a:pt x="5907" y="5570"/>
                  </a:cubicBezTo>
                  <a:cubicBezTo>
                    <a:pt x="5918" y="5576"/>
                    <a:pt x="5912" y="5627"/>
                    <a:pt x="5895" y="5632"/>
                  </a:cubicBezTo>
                  <a:cubicBezTo>
                    <a:pt x="5878" y="5632"/>
                    <a:pt x="5850" y="5638"/>
                    <a:pt x="5833" y="5638"/>
                  </a:cubicBezTo>
                  <a:lnTo>
                    <a:pt x="5839" y="5661"/>
                  </a:lnTo>
                  <a:lnTo>
                    <a:pt x="5839" y="5672"/>
                  </a:lnTo>
                  <a:cubicBezTo>
                    <a:pt x="5848" y="5672"/>
                    <a:pt x="5871" y="5679"/>
                    <a:pt x="5883" y="5679"/>
                  </a:cubicBezTo>
                  <a:cubicBezTo>
                    <a:pt x="5886" y="5679"/>
                    <a:pt x="5888" y="5679"/>
                    <a:pt x="5890" y="5678"/>
                  </a:cubicBezTo>
                  <a:cubicBezTo>
                    <a:pt x="5894" y="5678"/>
                    <a:pt x="5927" y="5658"/>
                    <a:pt x="5944" y="5658"/>
                  </a:cubicBezTo>
                  <a:cubicBezTo>
                    <a:pt x="5947" y="5658"/>
                    <a:pt x="5950" y="5659"/>
                    <a:pt x="5952" y="5661"/>
                  </a:cubicBezTo>
                  <a:cubicBezTo>
                    <a:pt x="5963" y="5678"/>
                    <a:pt x="5980" y="5695"/>
                    <a:pt x="5986" y="5701"/>
                  </a:cubicBezTo>
                  <a:cubicBezTo>
                    <a:pt x="5992" y="5701"/>
                    <a:pt x="5997" y="5695"/>
                    <a:pt x="5997" y="5689"/>
                  </a:cubicBezTo>
                  <a:lnTo>
                    <a:pt x="5997" y="5684"/>
                  </a:lnTo>
                  <a:lnTo>
                    <a:pt x="6003" y="5672"/>
                  </a:lnTo>
                  <a:cubicBezTo>
                    <a:pt x="5997" y="5666"/>
                    <a:pt x="6031" y="5638"/>
                    <a:pt x="6048" y="5627"/>
                  </a:cubicBezTo>
                  <a:cubicBezTo>
                    <a:pt x="6051" y="5624"/>
                    <a:pt x="6054" y="5623"/>
                    <a:pt x="6057" y="5623"/>
                  </a:cubicBezTo>
                  <a:cubicBezTo>
                    <a:pt x="6069" y="5623"/>
                    <a:pt x="6085" y="5640"/>
                    <a:pt x="6094" y="5666"/>
                  </a:cubicBezTo>
                  <a:lnTo>
                    <a:pt x="6111" y="5672"/>
                  </a:lnTo>
                  <a:lnTo>
                    <a:pt x="6128" y="5684"/>
                  </a:lnTo>
                  <a:cubicBezTo>
                    <a:pt x="6146" y="5673"/>
                    <a:pt x="6175" y="5669"/>
                    <a:pt x="6197" y="5669"/>
                  </a:cubicBezTo>
                  <a:cubicBezTo>
                    <a:pt x="6210" y="5669"/>
                    <a:pt x="6220" y="5670"/>
                    <a:pt x="6224" y="5672"/>
                  </a:cubicBezTo>
                  <a:cubicBezTo>
                    <a:pt x="6236" y="5678"/>
                    <a:pt x="6258" y="5684"/>
                    <a:pt x="6264" y="5689"/>
                  </a:cubicBezTo>
                  <a:cubicBezTo>
                    <a:pt x="6269" y="5689"/>
                    <a:pt x="6313" y="5682"/>
                    <a:pt x="6342" y="5682"/>
                  </a:cubicBezTo>
                  <a:cubicBezTo>
                    <a:pt x="6350" y="5682"/>
                    <a:pt x="6356" y="5682"/>
                    <a:pt x="6361" y="5684"/>
                  </a:cubicBezTo>
                  <a:cubicBezTo>
                    <a:pt x="6389" y="5695"/>
                    <a:pt x="6429" y="5695"/>
                    <a:pt x="6451" y="5695"/>
                  </a:cubicBezTo>
                  <a:lnTo>
                    <a:pt x="6451" y="5644"/>
                  </a:lnTo>
                  <a:lnTo>
                    <a:pt x="6451" y="5627"/>
                  </a:lnTo>
                  <a:cubicBezTo>
                    <a:pt x="6454" y="5621"/>
                    <a:pt x="6459" y="5618"/>
                    <a:pt x="6464" y="5618"/>
                  </a:cubicBezTo>
                  <a:cubicBezTo>
                    <a:pt x="6479" y="5618"/>
                    <a:pt x="6498" y="5637"/>
                    <a:pt x="6502" y="5649"/>
                  </a:cubicBezTo>
                  <a:cubicBezTo>
                    <a:pt x="6504" y="5656"/>
                    <a:pt x="6513" y="5658"/>
                    <a:pt x="6523" y="5658"/>
                  </a:cubicBezTo>
                  <a:cubicBezTo>
                    <a:pt x="6542" y="5658"/>
                    <a:pt x="6567" y="5651"/>
                    <a:pt x="6582" y="5644"/>
                  </a:cubicBezTo>
                  <a:cubicBezTo>
                    <a:pt x="6587" y="5638"/>
                    <a:pt x="6594" y="5636"/>
                    <a:pt x="6600" y="5636"/>
                  </a:cubicBezTo>
                  <a:cubicBezTo>
                    <a:pt x="6613" y="5636"/>
                    <a:pt x="6625" y="5646"/>
                    <a:pt x="6633" y="5661"/>
                  </a:cubicBezTo>
                  <a:lnTo>
                    <a:pt x="6644" y="5672"/>
                  </a:lnTo>
                  <a:lnTo>
                    <a:pt x="6656" y="5678"/>
                  </a:lnTo>
                  <a:cubicBezTo>
                    <a:pt x="6657" y="5679"/>
                    <a:pt x="6658" y="5679"/>
                    <a:pt x="6659" y="5679"/>
                  </a:cubicBezTo>
                  <a:cubicBezTo>
                    <a:pt x="6669" y="5679"/>
                    <a:pt x="6679" y="5630"/>
                    <a:pt x="6684" y="5610"/>
                  </a:cubicBezTo>
                  <a:cubicBezTo>
                    <a:pt x="6684" y="5600"/>
                    <a:pt x="6687" y="5597"/>
                    <a:pt x="6690" y="5597"/>
                  </a:cubicBezTo>
                  <a:cubicBezTo>
                    <a:pt x="6695" y="5597"/>
                    <a:pt x="6701" y="5603"/>
                    <a:pt x="6701" y="5610"/>
                  </a:cubicBezTo>
                  <a:cubicBezTo>
                    <a:pt x="6707" y="5621"/>
                    <a:pt x="6729" y="5649"/>
                    <a:pt x="6718" y="5661"/>
                  </a:cubicBezTo>
                  <a:cubicBezTo>
                    <a:pt x="6707" y="5666"/>
                    <a:pt x="6729" y="5678"/>
                    <a:pt x="6769" y="5684"/>
                  </a:cubicBezTo>
                  <a:lnTo>
                    <a:pt x="6797" y="5695"/>
                  </a:lnTo>
                  <a:lnTo>
                    <a:pt x="6803" y="5695"/>
                  </a:lnTo>
                  <a:cubicBezTo>
                    <a:pt x="6809" y="5695"/>
                    <a:pt x="6831" y="5689"/>
                    <a:pt x="6860" y="5684"/>
                  </a:cubicBezTo>
                  <a:lnTo>
                    <a:pt x="6882" y="5678"/>
                  </a:lnTo>
                  <a:cubicBezTo>
                    <a:pt x="6887" y="5677"/>
                    <a:pt x="6892" y="5677"/>
                    <a:pt x="6897" y="5677"/>
                  </a:cubicBezTo>
                  <a:cubicBezTo>
                    <a:pt x="6914" y="5677"/>
                    <a:pt x="6930" y="5680"/>
                    <a:pt x="6946" y="5680"/>
                  </a:cubicBezTo>
                  <a:cubicBezTo>
                    <a:pt x="6964" y="5680"/>
                    <a:pt x="6980" y="5676"/>
                    <a:pt x="6996" y="5661"/>
                  </a:cubicBezTo>
                  <a:cubicBezTo>
                    <a:pt x="7000" y="5657"/>
                    <a:pt x="7004" y="5655"/>
                    <a:pt x="7008" y="5655"/>
                  </a:cubicBezTo>
                  <a:cubicBezTo>
                    <a:pt x="7016" y="5655"/>
                    <a:pt x="7024" y="5664"/>
                    <a:pt x="7024" y="5684"/>
                  </a:cubicBezTo>
                  <a:cubicBezTo>
                    <a:pt x="7024" y="5694"/>
                    <a:pt x="7027" y="5697"/>
                    <a:pt x="7030" y="5697"/>
                  </a:cubicBezTo>
                  <a:cubicBezTo>
                    <a:pt x="7035" y="5697"/>
                    <a:pt x="7041" y="5692"/>
                    <a:pt x="7047" y="5689"/>
                  </a:cubicBezTo>
                  <a:lnTo>
                    <a:pt x="7064" y="5684"/>
                  </a:lnTo>
                  <a:cubicBezTo>
                    <a:pt x="7066" y="5684"/>
                    <a:pt x="7067" y="5684"/>
                    <a:pt x="7069" y="5684"/>
                  </a:cubicBezTo>
                  <a:cubicBezTo>
                    <a:pt x="7085" y="5684"/>
                    <a:pt x="7104" y="5659"/>
                    <a:pt x="7104" y="5644"/>
                  </a:cubicBezTo>
                  <a:cubicBezTo>
                    <a:pt x="7107" y="5635"/>
                    <a:pt x="7115" y="5631"/>
                    <a:pt x="7128" y="5631"/>
                  </a:cubicBezTo>
                  <a:cubicBezTo>
                    <a:pt x="7141" y="5631"/>
                    <a:pt x="7158" y="5635"/>
                    <a:pt x="7178" y="5644"/>
                  </a:cubicBezTo>
                  <a:lnTo>
                    <a:pt x="7178" y="5689"/>
                  </a:lnTo>
                  <a:cubicBezTo>
                    <a:pt x="7178" y="5689"/>
                    <a:pt x="7192" y="5696"/>
                    <a:pt x="7204" y="5696"/>
                  </a:cubicBezTo>
                  <a:cubicBezTo>
                    <a:pt x="7207" y="5696"/>
                    <a:pt x="7209" y="5696"/>
                    <a:pt x="7212" y="5695"/>
                  </a:cubicBezTo>
                  <a:lnTo>
                    <a:pt x="7223" y="5684"/>
                  </a:lnTo>
                  <a:cubicBezTo>
                    <a:pt x="7229" y="5677"/>
                    <a:pt x="7237" y="5675"/>
                    <a:pt x="7245" y="5675"/>
                  </a:cubicBezTo>
                  <a:cubicBezTo>
                    <a:pt x="7258" y="5675"/>
                    <a:pt x="7270" y="5682"/>
                    <a:pt x="7274" y="5689"/>
                  </a:cubicBezTo>
                  <a:cubicBezTo>
                    <a:pt x="7275" y="5691"/>
                    <a:pt x="7277" y="5692"/>
                    <a:pt x="7279" y="5692"/>
                  </a:cubicBezTo>
                  <a:cubicBezTo>
                    <a:pt x="7290" y="5692"/>
                    <a:pt x="7309" y="5676"/>
                    <a:pt x="7314" y="5666"/>
                  </a:cubicBezTo>
                  <a:cubicBezTo>
                    <a:pt x="7316" y="5662"/>
                    <a:pt x="7320" y="5661"/>
                    <a:pt x="7326" y="5661"/>
                  </a:cubicBezTo>
                  <a:cubicBezTo>
                    <a:pt x="7336" y="5661"/>
                    <a:pt x="7352" y="5667"/>
                    <a:pt x="7370" y="5678"/>
                  </a:cubicBezTo>
                  <a:lnTo>
                    <a:pt x="7393" y="5695"/>
                  </a:lnTo>
                  <a:lnTo>
                    <a:pt x="7422" y="5723"/>
                  </a:lnTo>
                  <a:cubicBezTo>
                    <a:pt x="7434" y="5707"/>
                    <a:pt x="7456" y="5696"/>
                    <a:pt x="7475" y="5696"/>
                  </a:cubicBezTo>
                  <a:cubicBezTo>
                    <a:pt x="7482" y="5696"/>
                    <a:pt x="7489" y="5697"/>
                    <a:pt x="7495" y="5701"/>
                  </a:cubicBezTo>
                  <a:lnTo>
                    <a:pt x="7518" y="5695"/>
                  </a:lnTo>
                  <a:cubicBezTo>
                    <a:pt x="7533" y="5690"/>
                    <a:pt x="7558" y="5666"/>
                    <a:pt x="7571" y="5666"/>
                  </a:cubicBezTo>
                  <a:cubicBezTo>
                    <a:pt x="7573" y="5666"/>
                    <a:pt x="7574" y="5666"/>
                    <a:pt x="7575" y="5666"/>
                  </a:cubicBezTo>
                  <a:lnTo>
                    <a:pt x="7609" y="5689"/>
                  </a:lnTo>
                  <a:cubicBezTo>
                    <a:pt x="7623" y="5666"/>
                    <a:pt x="7633" y="5654"/>
                    <a:pt x="7636" y="5654"/>
                  </a:cubicBezTo>
                  <a:cubicBezTo>
                    <a:pt x="7637" y="5654"/>
                    <a:pt x="7637" y="5654"/>
                    <a:pt x="7637" y="5655"/>
                  </a:cubicBezTo>
                  <a:cubicBezTo>
                    <a:pt x="7637" y="5661"/>
                    <a:pt x="7694" y="5678"/>
                    <a:pt x="7717" y="5684"/>
                  </a:cubicBezTo>
                  <a:lnTo>
                    <a:pt x="7790" y="5684"/>
                  </a:lnTo>
                  <a:cubicBezTo>
                    <a:pt x="7798" y="5680"/>
                    <a:pt x="7818" y="5675"/>
                    <a:pt x="7830" y="5675"/>
                  </a:cubicBezTo>
                  <a:cubicBezTo>
                    <a:pt x="7836" y="5675"/>
                    <a:pt x="7840" y="5676"/>
                    <a:pt x="7841" y="5678"/>
                  </a:cubicBezTo>
                  <a:cubicBezTo>
                    <a:pt x="7844" y="5681"/>
                    <a:pt x="7851" y="5681"/>
                    <a:pt x="7859" y="5681"/>
                  </a:cubicBezTo>
                  <a:cubicBezTo>
                    <a:pt x="7867" y="5681"/>
                    <a:pt x="7875" y="5681"/>
                    <a:pt x="7881" y="5684"/>
                  </a:cubicBezTo>
                  <a:cubicBezTo>
                    <a:pt x="7891" y="5689"/>
                    <a:pt x="7949" y="5713"/>
                    <a:pt x="7980" y="5713"/>
                  </a:cubicBezTo>
                  <a:cubicBezTo>
                    <a:pt x="7983" y="5713"/>
                    <a:pt x="7986" y="5712"/>
                    <a:pt x="7989" y="5712"/>
                  </a:cubicBezTo>
                  <a:cubicBezTo>
                    <a:pt x="8012" y="5706"/>
                    <a:pt x="8034" y="5695"/>
                    <a:pt x="8034" y="5684"/>
                  </a:cubicBezTo>
                  <a:lnTo>
                    <a:pt x="8040" y="5678"/>
                  </a:lnTo>
                  <a:lnTo>
                    <a:pt x="8051" y="5661"/>
                  </a:lnTo>
                  <a:cubicBezTo>
                    <a:pt x="8055" y="5656"/>
                    <a:pt x="8059" y="5654"/>
                    <a:pt x="8062" y="5654"/>
                  </a:cubicBezTo>
                  <a:cubicBezTo>
                    <a:pt x="8073" y="5654"/>
                    <a:pt x="8082" y="5678"/>
                    <a:pt x="8091" y="5678"/>
                  </a:cubicBezTo>
                  <a:lnTo>
                    <a:pt x="8193" y="5678"/>
                  </a:lnTo>
                  <a:lnTo>
                    <a:pt x="8227" y="5689"/>
                  </a:lnTo>
                  <a:cubicBezTo>
                    <a:pt x="8247" y="5696"/>
                    <a:pt x="8265" y="5699"/>
                    <a:pt x="8283" y="5699"/>
                  </a:cubicBezTo>
                  <a:cubicBezTo>
                    <a:pt x="8296" y="5699"/>
                    <a:pt x="8310" y="5697"/>
                    <a:pt x="8324" y="5695"/>
                  </a:cubicBezTo>
                  <a:lnTo>
                    <a:pt x="8329" y="5695"/>
                  </a:lnTo>
                  <a:cubicBezTo>
                    <a:pt x="8331" y="5694"/>
                    <a:pt x="8333" y="5694"/>
                    <a:pt x="8336" y="5694"/>
                  </a:cubicBezTo>
                  <a:cubicBezTo>
                    <a:pt x="8347" y="5694"/>
                    <a:pt x="8365" y="5699"/>
                    <a:pt x="8378" y="5699"/>
                  </a:cubicBezTo>
                  <a:cubicBezTo>
                    <a:pt x="8384" y="5699"/>
                    <a:pt x="8389" y="5698"/>
                    <a:pt x="8392" y="5695"/>
                  </a:cubicBezTo>
                  <a:cubicBezTo>
                    <a:pt x="8394" y="5694"/>
                    <a:pt x="8397" y="5694"/>
                    <a:pt x="8401" y="5694"/>
                  </a:cubicBezTo>
                  <a:cubicBezTo>
                    <a:pt x="8415" y="5694"/>
                    <a:pt x="8436" y="5699"/>
                    <a:pt x="8451" y="5699"/>
                  </a:cubicBezTo>
                  <a:cubicBezTo>
                    <a:pt x="8457" y="5699"/>
                    <a:pt x="8463" y="5698"/>
                    <a:pt x="8465" y="5695"/>
                  </a:cubicBezTo>
                  <a:cubicBezTo>
                    <a:pt x="8467" y="5694"/>
                    <a:pt x="8470" y="5694"/>
                    <a:pt x="8474" y="5694"/>
                  </a:cubicBezTo>
                  <a:cubicBezTo>
                    <a:pt x="8495" y="5694"/>
                    <a:pt x="8548" y="5706"/>
                    <a:pt x="8568" y="5706"/>
                  </a:cubicBezTo>
                  <a:cubicBezTo>
                    <a:pt x="8590" y="5701"/>
                    <a:pt x="8624" y="5695"/>
                    <a:pt x="8641" y="5689"/>
                  </a:cubicBezTo>
                  <a:lnTo>
                    <a:pt x="8675" y="5689"/>
                  </a:lnTo>
                  <a:cubicBezTo>
                    <a:pt x="8679" y="5690"/>
                    <a:pt x="8683" y="5691"/>
                    <a:pt x="8687" y="5691"/>
                  </a:cubicBezTo>
                  <a:cubicBezTo>
                    <a:pt x="8703" y="5691"/>
                    <a:pt x="8715" y="5680"/>
                    <a:pt x="8715" y="5661"/>
                  </a:cubicBezTo>
                  <a:lnTo>
                    <a:pt x="8715" y="5649"/>
                  </a:lnTo>
                  <a:lnTo>
                    <a:pt x="8715" y="5638"/>
                  </a:lnTo>
                  <a:cubicBezTo>
                    <a:pt x="8709" y="5627"/>
                    <a:pt x="8726" y="5615"/>
                    <a:pt x="8732" y="5615"/>
                  </a:cubicBezTo>
                  <a:cubicBezTo>
                    <a:pt x="8744" y="5615"/>
                    <a:pt x="8749" y="5649"/>
                    <a:pt x="8744" y="5661"/>
                  </a:cubicBezTo>
                  <a:cubicBezTo>
                    <a:pt x="8744" y="5672"/>
                    <a:pt x="8761" y="5689"/>
                    <a:pt x="8778" y="5706"/>
                  </a:cubicBezTo>
                  <a:lnTo>
                    <a:pt x="8800" y="5701"/>
                  </a:lnTo>
                  <a:cubicBezTo>
                    <a:pt x="8806" y="5701"/>
                    <a:pt x="8812" y="5689"/>
                    <a:pt x="8817" y="5684"/>
                  </a:cubicBezTo>
                  <a:cubicBezTo>
                    <a:pt x="8817" y="5684"/>
                    <a:pt x="8888" y="5660"/>
                    <a:pt x="8900" y="5660"/>
                  </a:cubicBezTo>
                  <a:cubicBezTo>
                    <a:pt x="8902" y="5660"/>
                    <a:pt x="8902" y="5660"/>
                    <a:pt x="8902" y="5661"/>
                  </a:cubicBezTo>
                  <a:lnTo>
                    <a:pt x="8942" y="5689"/>
                  </a:lnTo>
                  <a:cubicBezTo>
                    <a:pt x="8975" y="5680"/>
                    <a:pt x="9049" y="5671"/>
                    <a:pt x="9087" y="5671"/>
                  </a:cubicBezTo>
                  <a:cubicBezTo>
                    <a:pt x="9096" y="5671"/>
                    <a:pt x="9102" y="5671"/>
                    <a:pt x="9107" y="5672"/>
                  </a:cubicBezTo>
                  <a:cubicBezTo>
                    <a:pt x="9129" y="5678"/>
                    <a:pt x="9169" y="5678"/>
                    <a:pt x="9175" y="5678"/>
                  </a:cubicBezTo>
                  <a:cubicBezTo>
                    <a:pt x="9180" y="5678"/>
                    <a:pt x="9216" y="5660"/>
                    <a:pt x="9232" y="5660"/>
                  </a:cubicBezTo>
                  <a:cubicBezTo>
                    <a:pt x="9234" y="5660"/>
                    <a:pt x="9236" y="5660"/>
                    <a:pt x="9237" y="5661"/>
                  </a:cubicBezTo>
                  <a:cubicBezTo>
                    <a:pt x="9241" y="5665"/>
                    <a:pt x="9249" y="5666"/>
                    <a:pt x="9256" y="5666"/>
                  </a:cubicBezTo>
                  <a:cubicBezTo>
                    <a:pt x="9265" y="5666"/>
                    <a:pt x="9274" y="5665"/>
                    <a:pt x="9281" y="5665"/>
                  </a:cubicBezTo>
                  <a:cubicBezTo>
                    <a:pt x="9284" y="5665"/>
                    <a:pt x="9287" y="5665"/>
                    <a:pt x="9288" y="5666"/>
                  </a:cubicBezTo>
                  <a:cubicBezTo>
                    <a:pt x="9294" y="5672"/>
                    <a:pt x="9328" y="5684"/>
                    <a:pt x="9356" y="5689"/>
                  </a:cubicBezTo>
                  <a:lnTo>
                    <a:pt x="9368" y="5678"/>
                  </a:lnTo>
                  <a:lnTo>
                    <a:pt x="9407" y="5632"/>
                  </a:lnTo>
                  <a:cubicBezTo>
                    <a:pt x="9455" y="5648"/>
                    <a:pt x="9559" y="5690"/>
                    <a:pt x="9594" y="5690"/>
                  </a:cubicBezTo>
                  <a:cubicBezTo>
                    <a:pt x="9597" y="5690"/>
                    <a:pt x="9599" y="5690"/>
                    <a:pt x="9600" y="5689"/>
                  </a:cubicBezTo>
                  <a:cubicBezTo>
                    <a:pt x="9629" y="5684"/>
                    <a:pt x="9646" y="5644"/>
                    <a:pt x="9651" y="5632"/>
                  </a:cubicBezTo>
                  <a:cubicBezTo>
                    <a:pt x="9652" y="5632"/>
                    <a:pt x="9652" y="5632"/>
                    <a:pt x="9653" y="5632"/>
                  </a:cubicBezTo>
                  <a:cubicBezTo>
                    <a:pt x="9667" y="5632"/>
                    <a:pt x="9715" y="5684"/>
                    <a:pt x="9736" y="5684"/>
                  </a:cubicBezTo>
                  <a:cubicBezTo>
                    <a:pt x="9753" y="5684"/>
                    <a:pt x="9839" y="5672"/>
                    <a:pt x="9867" y="5666"/>
                  </a:cubicBezTo>
                  <a:cubicBezTo>
                    <a:pt x="9881" y="5664"/>
                    <a:pt x="9894" y="5662"/>
                    <a:pt x="9903" y="5662"/>
                  </a:cubicBezTo>
                  <a:cubicBezTo>
                    <a:pt x="9912" y="5662"/>
                    <a:pt x="9918" y="5664"/>
                    <a:pt x="9918" y="5666"/>
                  </a:cubicBezTo>
                  <a:cubicBezTo>
                    <a:pt x="9918" y="5666"/>
                    <a:pt x="9928" y="5701"/>
                    <a:pt x="9938" y="5701"/>
                  </a:cubicBezTo>
                  <a:cubicBezTo>
                    <a:pt x="9939" y="5701"/>
                    <a:pt x="9940" y="5701"/>
                    <a:pt x="9941" y="5701"/>
                  </a:cubicBezTo>
                  <a:cubicBezTo>
                    <a:pt x="9946" y="5689"/>
                    <a:pt x="9986" y="5672"/>
                    <a:pt x="9997" y="5672"/>
                  </a:cubicBezTo>
                  <a:cubicBezTo>
                    <a:pt x="9999" y="5671"/>
                    <a:pt x="10002" y="5671"/>
                    <a:pt x="10004" y="5671"/>
                  </a:cubicBezTo>
                  <a:cubicBezTo>
                    <a:pt x="10017" y="5671"/>
                    <a:pt x="10035" y="5681"/>
                    <a:pt x="10054" y="5695"/>
                  </a:cubicBezTo>
                  <a:lnTo>
                    <a:pt x="10083" y="5666"/>
                  </a:lnTo>
                  <a:cubicBezTo>
                    <a:pt x="10085" y="5664"/>
                    <a:pt x="10088" y="5663"/>
                    <a:pt x="10092" y="5663"/>
                  </a:cubicBezTo>
                  <a:cubicBezTo>
                    <a:pt x="10107" y="5663"/>
                    <a:pt x="10134" y="5678"/>
                    <a:pt x="10156" y="5678"/>
                  </a:cubicBezTo>
                  <a:lnTo>
                    <a:pt x="10173" y="5678"/>
                  </a:lnTo>
                  <a:cubicBezTo>
                    <a:pt x="10185" y="5674"/>
                    <a:pt x="10209" y="5670"/>
                    <a:pt x="10223" y="5670"/>
                  </a:cubicBezTo>
                  <a:cubicBezTo>
                    <a:pt x="10229" y="5670"/>
                    <a:pt x="10234" y="5671"/>
                    <a:pt x="10236" y="5672"/>
                  </a:cubicBezTo>
                  <a:cubicBezTo>
                    <a:pt x="10241" y="5675"/>
                    <a:pt x="10247" y="5676"/>
                    <a:pt x="10252" y="5676"/>
                  </a:cubicBezTo>
                  <a:cubicBezTo>
                    <a:pt x="10257" y="5676"/>
                    <a:pt x="10261" y="5675"/>
                    <a:pt x="10264" y="5672"/>
                  </a:cubicBezTo>
                  <a:cubicBezTo>
                    <a:pt x="10264" y="5672"/>
                    <a:pt x="10264" y="5666"/>
                    <a:pt x="10253" y="5661"/>
                  </a:cubicBezTo>
                  <a:lnTo>
                    <a:pt x="10253" y="5655"/>
                  </a:lnTo>
                  <a:cubicBezTo>
                    <a:pt x="10253" y="5649"/>
                    <a:pt x="10264" y="5638"/>
                    <a:pt x="10270" y="5638"/>
                  </a:cubicBezTo>
                  <a:cubicBezTo>
                    <a:pt x="10275" y="5643"/>
                    <a:pt x="10288" y="5656"/>
                    <a:pt x="10295" y="5656"/>
                  </a:cubicBezTo>
                  <a:cubicBezTo>
                    <a:pt x="10296" y="5656"/>
                    <a:pt x="10297" y="5656"/>
                    <a:pt x="10298" y="5655"/>
                  </a:cubicBezTo>
                  <a:cubicBezTo>
                    <a:pt x="10305" y="5652"/>
                    <a:pt x="10310" y="5641"/>
                    <a:pt x="10317" y="5641"/>
                  </a:cubicBezTo>
                  <a:cubicBezTo>
                    <a:pt x="10321" y="5641"/>
                    <a:pt x="10326" y="5645"/>
                    <a:pt x="10332" y="5655"/>
                  </a:cubicBezTo>
                  <a:cubicBezTo>
                    <a:pt x="10332" y="5655"/>
                    <a:pt x="10345" y="5643"/>
                    <a:pt x="10355" y="5643"/>
                  </a:cubicBezTo>
                  <a:cubicBezTo>
                    <a:pt x="10357" y="5643"/>
                    <a:pt x="10359" y="5643"/>
                    <a:pt x="10361" y="5644"/>
                  </a:cubicBezTo>
                  <a:lnTo>
                    <a:pt x="10378" y="5649"/>
                  </a:lnTo>
                  <a:cubicBezTo>
                    <a:pt x="10395" y="5655"/>
                    <a:pt x="10446" y="5649"/>
                    <a:pt x="10457" y="5661"/>
                  </a:cubicBezTo>
                  <a:cubicBezTo>
                    <a:pt x="10468" y="5672"/>
                    <a:pt x="10514" y="5672"/>
                    <a:pt x="10525" y="5672"/>
                  </a:cubicBezTo>
                  <a:cubicBezTo>
                    <a:pt x="10526" y="5672"/>
                    <a:pt x="10528" y="5671"/>
                    <a:pt x="10530" y="5671"/>
                  </a:cubicBezTo>
                  <a:cubicBezTo>
                    <a:pt x="10543" y="5671"/>
                    <a:pt x="10569" y="5684"/>
                    <a:pt x="10583" y="5684"/>
                  </a:cubicBezTo>
                  <a:cubicBezTo>
                    <a:pt x="10585" y="5684"/>
                    <a:pt x="10586" y="5684"/>
                    <a:pt x="10587" y="5684"/>
                  </a:cubicBezTo>
                  <a:cubicBezTo>
                    <a:pt x="10593" y="5684"/>
                    <a:pt x="10616" y="5678"/>
                    <a:pt x="10627" y="5672"/>
                  </a:cubicBezTo>
                  <a:lnTo>
                    <a:pt x="10644" y="5678"/>
                  </a:lnTo>
                  <a:lnTo>
                    <a:pt x="10678" y="5695"/>
                  </a:lnTo>
                  <a:cubicBezTo>
                    <a:pt x="10682" y="5677"/>
                    <a:pt x="10685" y="5671"/>
                    <a:pt x="10687" y="5671"/>
                  </a:cubicBezTo>
                  <a:cubicBezTo>
                    <a:pt x="10689" y="5671"/>
                    <a:pt x="10690" y="5673"/>
                    <a:pt x="10690" y="5678"/>
                  </a:cubicBezTo>
                  <a:cubicBezTo>
                    <a:pt x="10692" y="5683"/>
                    <a:pt x="10697" y="5684"/>
                    <a:pt x="10704" y="5684"/>
                  </a:cubicBezTo>
                  <a:cubicBezTo>
                    <a:pt x="10712" y="5684"/>
                    <a:pt x="10723" y="5681"/>
                    <a:pt x="10729" y="5678"/>
                  </a:cubicBezTo>
                  <a:cubicBezTo>
                    <a:pt x="10731" y="5676"/>
                    <a:pt x="10734" y="5675"/>
                    <a:pt x="10738" y="5675"/>
                  </a:cubicBezTo>
                  <a:cubicBezTo>
                    <a:pt x="10748" y="5675"/>
                    <a:pt x="10763" y="5680"/>
                    <a:pt x="10775" y="5684"/>
                  </a:cubicBezTo>
                  <a:lnTo>
                    <a:pt x="10792" y="5666"/>
                  </a:lnTo>
                  <a:lnTo>
                    <a:pt x="10803" y="5649"/>
                  </a:lnTo>
                  <a:cubicBezTo>
                    <a:pt x="10810" y="5642"/>
                    <a:pt x="10817" y="5640"/>
                    <a:pt x="10822" y="5640"/>
                  </a:cubicBezTo>
                  <a:cubicBezTo>
                    <a:pt x="10835" y="5640"/>
                    <a:pt x="10843" y="5653"/>
                    <a:pt x="10843" y="5661"/>
                  </a:cubicBezTo>
                  <a:cubicBezTo>
                    <a:pt x="10848" y="5671"/>
                    <a:pt x="10878" y="5685"/>
                    <a:pt x="10897" y="5685"/>
                  </a:cubicBezTo>
                  <a:cubicBezTo>
                    <a:pt x="10900" y="5685"/>
                    <a:pt x="10903" y="5684"/>
                    <a:pt x="10905" y="5684"/>
                  </a:cubicBezTo>
                  <a:cubicBezTo>
                    <a:pt x="10915" y="5684"/>
                    <a:pt x="10951" y="5653"/>
                    <a:pt x="10968" y="5653"/>
                  </a:cubicBezTo>
                  <a:cubicBezTo>
                    <a:pt x="10970" y="5653"/>
                    <a:pt x="10972" y="5654"/>
                    <a:pt x="10973" y="5655"/>
                  </a:cubicBezTo>
                  <a:cubicBezTo>
                    <a:pt x="10979" y="5658"/>
                    <a:pt x="10990" y="5659"/>
                    <a:pt x="11003" y="5659"/>
                  </a:cubicBezTo>
                  <a:cubicBezTo>
                    <a:pt x="11016" y="5659"/>
                    <a:pt x="11030" y="5658"/>
                    <a:pt x="11041" y="5655"/>
                  </a:cubicBezTo>
                  <a:lnTo>
                    <a:pt x="11058" y="5678"/>
                  </a:lnTo>
                  <a:lnTo>
                    <a:pt x="11092" y="5712"/>
                  </a:lnTo>
                  <a:cubicBezTo>
                    <a:pt x="11121" y="5684"/>
                    <a:pt x="11189" y="5689"/>
                    <a:pt x="11200" y="5678"/>
                  </a:cubicBezTo>
                  <a:cubicBezTo>
                    <a:pt x="11212" y="5666"/>
                    <a:pt x="11257" y="5649"/>
                    <a:pt x="11268" y="5649"/>
                  </a:cubicBezTo>
                  <a:cubicBezTo>
                    <a:pt x="11280" y="5655"/>
                    <a:pt x="11359" y="5672"/>
                    <a:pt x="11387" y="5672"/>
                  </a:cubicBezTo>
                  <a:lnTo>
                    <a:pt x="11450" y="5672"/>
                  </a:lnTo>
                  <a:cubicBezTo>
                    <a:pt x="11454" y="5668"/>
                    <a:pt x="11474" y="5652"/>
                    <a:pt x="11484" y="5652"/>
                  </a:cubicBezTo>
                  <a:cubicBezTo>
                    <a:pt x="11487" y="5652"/>
                    <a:pt x="11489" y="5653"/>
                    <a:pt x="11490" y="5655"/>
                  </a:cubicBezTo>
                  <a:cubicBezTo>
                    <a:pt x="11491" y="5658"/>
                    <a:pt x="11495" y="5660"/>
                    <a:pt x="11500" y="5660"/>
                  </a:cubicBezTo>
                  <a:cubicBezTo>
                    <a:pt x="11514" y="5660"/>
                    <a:pt x="11538" y="5649"/>
                    <a:pt x="11563" y="5632"/>
                  </a:cubicBezTo>
                  <a:lnTo>
                    <a:pt x="11580" y="5644"/>
                  </a:lnTo>
                  <a:lnTo>
                    <a:pt x="11643" y="5666"/>
                  </a:lnTo>
                  <a:cubicBezTo>
                    <a:pt x="11665" y="5660"/>
                    <a:pt x="11691" y="5659"/>
                    <a:pt x="11717" y="5659"/>
                  </a:cubicBezTo>
                  <a:cubicBezTo>
                    <a:pt x="11753" y="5659"/>
                    <a:pt x="11788" y="5662"/>
                    <a:pt x="11809" y="5662"/>
                  </a:cubicBezTo>
                  <a:cubicBezTo>
                    <a:pt x="11816" y="5662"/>
                    <a:pt x="11821" y="5662"/>
                    <a:pt x="11824" y="5661"/>
                  </a:cubicBezTo>
                  <a:cubicBezTo>
                    <a:pt x="11841" y="5661"/>
                    <a:pt x="11858" y="5627"/>
                    <a:pt x="11864" y="5615"/>
                  </a:cubicBezTo>
                  <a:cubicBezTo>
                    <a:pt x="11864" y="5614"/>
                    <a:pt x="11865" y="5613"/>
                    <a:pt x="11867" y="5613"/>
                  </a:cubicBezTo>
                  <a:cubicBezTo>
                    <a:pt x="11876" y="5613"/>
                    <a:pt x="11906" y="5634"/>
                    <a:pt x="11915" y="5644"/>
                  </a:cubicBezTo>
                  <a:cubicBezTo>
                    <a:pt x="11918" y="5646"/>
                    <a:pt x="11922" y="5648"/>
                    <a:pt x="11927" y="5648"/>
                  </a:cubicBezTo>
                  <a:cubicBezTo>
                    <a:pt x="11943" y="5648"/>
                    <a:pt x="11969" y="5635"/>
                    <a:pt x="11978" y="5627"/>
                  </a:cubicBezTo>
                  <a:cubicBezTo>
                    <a:pt x="11981" y="5623"/>
                    <a:pt x="11988" y="5620"/>
                    <a:pt x="11995" y="5620"/>
                  </a:cubicBezTo>
                  <a:cubicBezTo>
                    <a:pt x="12001" y="5620"/>
                    <a:pt x="12007" y="5622"/>
                    <a:pt x="12012" y="5627"/>
                  </a:cubicBezTo>
                  <a:lnTo>
                    <a:pt x="12017" y="5632"/>
                  </a:lnTo>
                  <a:cubicBezTo>
                    <a:pt x="12041" y="5653"/>
                    <a:pt x="12052" y="5663"/>
                    <a:pt x="12063" y="5663"/>
                  </a:cubicBezTo>
                  <a:cubicBezTo>
                    <a:pt x="12073" y="5663"/>
                    <a:pt x="12083" y="5654"/>
                    <a:pt x="12102" y="5638"/>
                  </a:cubicBezTo>
                  <a:cubicBezTo>
                    <a:pt x="12114" y="5627"/>
                    <a:pt x="12142" y="5621"/>
                    <a:pt x="12148" y="5604"/>
                  </a:cubicBezTo>
                  <a:lnTo>
                    <a:pt x="12153" y="5587"/>
                  </a:lnTo>
                  <a:cubicBezTo>
                    <a:pt x="12157" y="5586"/>
                    <a:pt x="12160" y="5585"/>
                    <a:pt x="12164" y="5585"/>
                  </a:cubicBezTo>
                  <a:cubicBezTo>
                    <a:pt x="12175" y="5585"/>
                    <a:pt x="12188" y="5590"/>
                    <a:pt x="12188" y="5598"/>
                  </a:cubicBezTo>
                  <a:cubicBezTo>
                    <a:pt x="12190" y="5604"/>
                    <a:pt x="12195" y="5605"/>
                    <a:pt x="12199" y="5605"/>
                  </a:cubicBezTo>
                  <a:cubicBezTo>
                    <a:pt x="12203" y="5605"/>
                    <a:pt x="12207" y="5604"/>
                    <a:pt x="12210" y="5604"/>
                  </a:cubicBezTo>
                  <a:cubicBezTo>
                    <a:pt x="12211" y="5604"/>
                    <a:pt x="12211" y="5603"/>
                    <a:pt x="12212" y="5603"/>
                  </a:cubicBezTo>
                  <a:cubicBezTo>
                    <a:pt x="12218" y="5603"/>
                    <a:pt x="12227" y="5628"/>
                    <a:pt x="12227" y="5638"/>
                  </a:cubicBezTo>
                  <a:cubicBezTo>
                    <a:pt x="12227" y="5649"/>
                    <a:pt x="12267" y="5661"/>
                    <a:pt x="12278" y="5661"/>
                  </a:cubicBezTo>
                  <a:cubicBezTo>
                    <a:pt x="12290" y="5661"/>
                    <a:pt x="12335" y="5666"/>
                    <a:pt x="12346" y="5666"/>
                  </a:cubicBezTo>
                  <a:cubicBezTo>
                    <a:pt x="12349" y="5665"/>
                    <a:pt x="12353" y="5665"/>
                    <a:pt x="12358" y="5665"/>
                  </a:cubicBezTo>
                  <a:cubicBezTo>
                    <a:pt x="12366" y="5665"/>
                    <a:pt x="12378" y="5666"/>
                    <a:pt x="12387" y="5666"/>
                  </a:cubicBezTo>
                  <a:cubicBezTo>
                    <a:pt x="12397" y="5666"/>
                    <a:pt x="12405" y="5665"/>
                    <a:pt x="12409" y="5661"/>
                  </a:cubicBezTo>
                  <a:cubicBezTo>
                    <a:pt x="12426" y="5649"/>
                    <a:pt x="12460" y="5638"/>
                    <a:pt x="12471" y="5638"/>
                  </a:cubicBezTo>
                  <a:cubicBezTo>
                    <a:pt x="12483" y="5644"/>
                    <a:pt x="12517" y="5655"/>
                    <a:pt x="12528" y="5661"/>
                  </a:cubicBezTo>
                  <a:cubicBezTo>
                    <a:pt x="12530" y="5662"/>
                    <a:pt x="12532" y="5662"/>
                    <a:pt x="12535" y="5662"/>
                  </a:cubicBezTo>
                  <a:cubicBezTo>
                    <a:pt x="12547" y="5662"/>
                    <a:pt x="12565" y="5653"/>
                    <a:pt x="12579" y="5644"/>
                  </a:cubicBezTo>
                  <a:lnTo>
                    <a:pt x="12602" y="5661"/>
                  </a:lnTo>
                  <a:cubicBezTo>
                    <a:pt x="12614" y="5667"/>
                    <a:pt x="12627" y="5672"/>
                    <a:pt x="12639" y="5672"/>
                  </a:cubicBezTo>
                  <a:cubicBezTo>
                    <a:pt x="12649" y="5672"/>
                    <a:pt x="12660" y="5669"/>
                    <a:pt x="12670" y="5661"/>
                  </a:cubicBezTo>
                  <a:lnTo>
                    <a:pt x="12698" y="5649"/>
                  </a:lnTo>
                  <a:cubicBezTo>
                    <a:pt x="12703" y="5649"/>
                    <a:pt x="12707" y="5648"/>
                    <a:pt x="12712" y="5648"/>
                  </a:cubicBezTo>
                  <a:cubicBezTo>
                    <a:pt x="12742" y="5648"/>
                    <a:pt x="12773" y="5663"/>
                    <a:pt x="12778" y="5678"/>
                  </a:cubicBezTo>
                  <a:cubicBezTo>
                    <a:pt x="12779" y="5680"/>
                    <a:pt x="12782" y="5680"/>
                    <a:pt x="12785" y="5680"/>
                  </a:cubicBezTo>
                  <a:cubicBezTo>
                    <a:pt x="12801" y="5680"/>
                    <a:pt x="12830" y="5659"/>
                    <a:pt x="12834" y="5649"/>
                  </a:cubicBezTo>
                  <a:cubicBezTo>
                    <a:pt x="12837" y="5647"/>
                    <a:pt x="12841" y="5646"/>
                    <a:pt x="12847" y="5646"/>
                  </a:cubicBezTo>
                  <a:cubicBezTo>
                    <a:pt x="12865" y="5646"/>
                    <a:pt x="12895" y="5658"/>
                    <a:pt x="12908" y="5666"/>
                  </a:cubicBezTo>
                  <a:cubicBezTo>
                    <a:pt x="12911" y="5669"/>
                    <a:pt x="12913" y="5670"/>
                    <a:pt x="12917" y="5670"/>
                  </a:cubicBezTo>
                  <a:cubicBezTo>
                    <a:pt x="12929" y="5670"/>
                    <a:pt x="12945" y="5655"/>
                    <a:pt x="12953" y="5632"/>
                  </a:cubicBezTo>
                  <a:lnTo>
                    <a:pt x="12976" y="5644"/>
                  </a:lnTo>
                  <a:lnTo>
                    <a:pt x="13010" y="5655"/>
                  </a:lnTo>
                  <a:cubicBezTo>
                    <a:pt x="13042" y="5651"/>
                    <a:pt x="13074" y="5642"/>
                    <a:pt x="13089" y="5642"/>
                  </a:cubicBezTo>
                  <a:cubicBezTo>
                    <a:pt x="13092" y="5642"/>
                    <a:pt x="13094" y="5643"/>
                    <a:pt x="13095" y="5644"/>
                  </a:cubicBezTo>
                  <a:cubicBezTo>
                    <a:pt x="13101" y="5644"/>
                    <a:pt x="13188" y="5673"/>
                    <a:pt x="13233" y="5673"/>
                  </a:cubicBezTo>
                  <a:cubicBezTo>
                    <a:pt x="13236" y="5673"/>
                    <a:pt x="13240" y="5673"/>
                    <a:pt x="13243" y="5672"/>
                  </a:cubicBezTo>
                  <a:cubicBezTo>
                    <a:pt x="13274" y="5668"/>
                    <a:pt x="13335" y="5650"/>
                    <a:pt x="13372" y="5650"/>
                  </a:cubicBezTo>
                  <a:cubicBezTo>
                    <a:pt x="13382" y="5650"/>
                    <a:pt x="13391" y="5651"/>
                    <a:pt x="13396" y="5655"/>
                  </a:cubicBezTo>
                  <a:cubicBezTo>
                    <a:pt x="13403" y="5660"/>
                    <a:pt x="13412" y="5663"/>
                    <a:pt x="13421" y="5663"/>
                  </a:cubicBezTo>
                  <a:cubicBezTo>
                    <a:pt x="13434" y="5663"/>
                    <a:pt x="13446" y="5657"/>
                    <a:pt x="13453" y="5644"/>
                  </a:cubicBezTo>
                  <a:lnTo>
                    <a:pt x="13458" y="5644"/>
                  </a:lnTo>
                  <a:lnTo>
                    <a:pt x="13492" y="5666"/>
                  </a:lnTo>
                  <a:cubicBezTo>
                    <a:pt x="13532" y="5655"/>
                    <a:pt x="13589" y="5644"/>
                    <a:pt x="13629" y="5644"/>
                  </a:cubicBezTo>
                  <a:lnTo>
                    <a:pt x="13657" y="5666"/>
                  </a:lnTo>
                  <a:lnTo>
                    <a:pt x="13685" y="5695"/>
                  </a:lnTo>
                  <a:cubicBezTo>
                    <a:pt x="13714" y="5678"/>
                    <a:pt x="13788" y="5666"/>
                    <a:pt x="13805" y="5666"/>
                  </a:cubicBezTo>
                  <a:cubicBezTo>
                    <a:pt x="13820" y="5663"/>
                    <a:pt x="13852" y="5656"/>
                    <a:pt x="13872" y="5656"/>
                  </a:cubicBezTo>
                  <a:cubicBezTo>
                    <a:pt x="13881" y="5656"/>
                    <a:pt x="13888" y="5657"/>
                    <a:pt x="13890" y="5661"/>
                  </a:cubicBezTo>
                  <a:cubicBezTo>
                    <a:pt x="13893" y="5665"/>
                    <a:pt x="13898" y="5666"/>
                    <a:pt x="13902" y="5666"/>
                  </a:cubicBezTo>
                  <a:cubicBezTo>
                    <a:pt x="13912" y="5666"/>
                    <a:pt x="13922" y="5661"/>
                    <a:pt x="13929" y="5661"/>
                  </a:cubicBezTo>
                  <a:cubicBezTo>
                    <a:pt x="13941" y="5661"/>
                    <a:pt x="14009" y="5672"/>
                    <a:pt x="14037" y="5672"/>
                  </a:cubicBezTo>
                  <a:cubicBezTo>
                    <a:pt x="14060" y="5678"/>
                    <a:pt x="14094" y="5678"/>
                    <a:pt x="14105" y="5678"/>
                  </a:cubicBezTo>
                  <a:cubicBezTo>
                    <a:pt x="14114" y="5678"/>
                    <a:pt x="14134" y="5685"/>
                    <a:pt x="14148" y="5685"/>
                  </a:cubicBezTo>
                  <a:cubicBezTo>
                    <a:pt x="14151" y="5685"/>
                    <a:pt x="14154" y="5685"/>
                    <a:pt x="14156" y="5684"/>
                  </a:cubicBezTo>
                  <a:cubicBezTo>
                    <a:pt x="14167" y="5684"/>
                    <a:pt x="14216" y="5655"/>
                    <a:pt x="14237" y="5655"/>
                  </a:cubicBezTo>
                  <a:cubicBezTo>
                    <a:pt x="14239" y="5655"/>
                    <a:pt x="14240" y="5655"/>
                    <a:pt x="14241" y="5655"/>
                  </a:cubicBezTo>
                  <a:lnTo>
                    <a:pt x="14355" y="5655"/>
                  </a:lnTo>
                  <a:cubicBezTo>
                    <a:pt x="14369" y="5660"/>
                    <a:pt x="14408" y="5668"/>
                    <a:pt x="14432" y="5668"/>
                  </a:cubicBezTo>
                  <a:cubicBezTo>
                    <a:pt x="14438" y="5668"/>
                    <a:pt x="14442" y="5668"/>
                    <a:pt x="14446" y="5666"/>
                  </a:cubicBezTo>
                  <a:cubicBezTo>
                    <a:pt x="14448" y="5665"/>
                    <a:pt x="14452" y="5665"/>
                    <a:pt x="14458" y="5665"/>
                  </a:cubicBezTo>
                  <a:cubicBezTo>
                    <a:pt x="14480" y="5665"/>
                    <a:pt x="14523" y="5672"/>
                    <a:pt x="14536" y="5672"/>
                  </a:cubicBezTo>
                  <a:cubicBezTo>
                    <a:pt x="14553" y="5668"/>
                    <a:pt x="14580" y="5664"/>
                    <a:pt x="14599" y="5664"/>
                  </a:cubicBezTo>
                  <a:cubicBezTo>
                    <a:pt x="14606" y="5664"/>
                    <a:pt x="14613" y="5665"/>
                    <a:pt x="14616" y="5666"/>
                  </a:cubicBezTo>
                  <a:cubicBezTo>
                    <a:pt x="14620" y="5666"/>
                    <a:pt x="14654" y="5688"/>
                    <a:pt x="14667" y="5688"/>
                  </a:cubicBezTo>
                  <a:cubicBezTo>
                    <a:pt x="14671" y="5688"/>
                    <a:pt x="14673" y="5687"/>
                    <a:pt x="14673" y="5684"/>
                  </a:cubicBezTo>
                  <a:cubicBezTo>
                    <a:pt x="14673" y="5668"/>
                    <a:pt x="14678" y="5663"/>
                    <a:pt x="14681" y="5663"/>
                  </a:cubicBezTo>
                  <a:cubicBezTo>
                    <a:pt x="14683" y="5663"/>
                    <a:pt x="14684" y="5665"/>
                    <a:pt x="14684" y="5666"/>
                  </a:cubicBezTo>
                  <a:cubicBezTo>
                    <a:pt x="14684" y="5668"/>
                    <a:pt x="14686" y="5669"/>
                    <a:pt x="14689" y="5669"/>
                  </a:cubicBezTo>
                  <a:cubicBezTo>
                    <a:pt x="14696" y="5669"/>
                    <a:pt x="14709" y="5666"/>
                    <a:pt x="14724" y="5666"/>
                  </a:cubicBezTo>
                  <a:cubicBezTo>
                    <a:pt x="14736" y="5675"/>
                    <a:pt x="14749" y="5680"/>
                    <a:pt x="14759" y="5680"/>
                  </a:cubicBezTo>
                  <a:cubicBezTo>
                    <a:pt x="14763" y="5680"/>
                    <a:pt x="14766" y="5679"/>
                    <a:pt x="14769" y="5678"/>
                  </a:cubicBezTo>
                  <a:cubicBezTo>
                    <a:pt x="14779" y="5670"/>
                    <a:pt x="14789" y="5667"/>
                    <a:pt x="14799" y="5667"/>
                  </a:cubicBezTo>
                  <a:cubicBezTo>
                    <a:pt x="14816" y="5667"/>
                    <a:pt x="14832" y="5676"/>
                    <a:pt x="14843" y="5684"/>
                  </a:cubicBezTo>
                  <a:cubicBezTo>
                    <a:pt x="14870" y="5697"/>
                    <a:pt x="14898" y="5705"/>
                    <a:pt x="14924" y="5705"/>
                  </a:cubicBezTo>
                  <a:cubicBezTo>
                    <a:pt x="14941" y="5705"/>
                    <a:pt x="14958" y="5702"/>
                    <a:pt x="14973" y="5695"/>
                  </a:cubicBezTo>
                  <a:lnTo>
                    <a:pt x="15013" y="5684"/>
                  </a:lnTo>
                  <a:cubicBezTo>
                    <a:pt x="15019" y="5691"/>
                    <a:pt x="15025" y="5695"/>
                    <a:pt x="15030" y="5695"/>
                  </a:cubicBezTo>
                  <a:cubicBezTo>
                    <a:pt x="15040" y="5695"/>
                    <a:pt x="15049" y="5681"/>
                    <a:pt x="15053" y="5655"/>
                  </a:cubicBezTo>
                  <a:lnTo>
                    <a:pt x="15058" y="5655"/>
                  </a:lnTo>
                  <a:lnTo>
                    <a:pt x="15092" y="5689"/>
                  </a:lnTo>
                  <a:lnTo>
                    <a:pt x="15115" y="5712"/>
                  </a:lnTo>
                  <a:cubicBezTo>
                    <a:pt x="15178" y="5712"/>
                    <a:pt x="15217" y="5701"/>
                    <a:pt x="15217" y="5695"/>
                  </a:cubicBezTo>
                  <a:cubicBezTo>
                    <a:pt x="15215" y="5693"/>
                    <a:pt x="15221" y="5691"/>
                    <a:pt x="15231" y="5691"/>
                  </a:cubicBezTo>
                  <a:cubicBezTo>
                    <a:pt x="15243" y="5691"/>
                    <a:pt x="15262" y="5694"/>
                    <a:pt x="15268" y="5701"/>
                  </a:cubicBezTo>
                  <a:cubicBezTo>
                    <a:pt x="15281" y="5709"/>
                    <a:pt x="15299" y="5714"/>
                    <a:pt x="15313" y="5714"/>
                  </a:cubicBezTo>
                  <a:cubicBezTo>
                    <a:pt x="15318" y="5714"/>
                    <a:pt x="15322" y="5713"/>
                    <a:pt x="15325" y="5712"/>
                  </a:cubicBezTo>
                  <a:cubicBezTo>
                    <a:pt x="15329" y="5712"/>
                    <a:pt x="15346" y="5718"/>
                    <a:pt x="15357" y="5718"/>
                  </a:cubicBezTo>
                  <a:cubicBezTo>
                    <a:pt x="15365" y="5718"/>
                    <a:pt x="15369" y="5715"/>
                    <a:pt x="15365" y="5706"/>
                  </a:cubicBezTo>
                  <a:cubicBezTo>
                    <a:pt x="15363" y="5700"/>
                    <a:pt x="15367" y="5697"/>
                    <a:pt x="15375" y="5697"/>
                  </a:cubicBezTo>
                  <a:cubicBezTo>
                    <a:pt x="15386" y="5697"/>
                    <a:pt x="15403" y="5703"/>
                    <a:pt x="15410" y="5706"/>
                  </a:cubicBezTo>
                  <a:cubicBezTo>
                    <a:pt x="15415" y="5715"/>
                    <a:pt x="15442" y="5732"/>
                    <a:pt x="15455" y="5732"/>
                  </a:cubicBezTo>
                  <a:cubicBezTo>
                    <a:pt x="15458" y="5732"/>
                    <a:pt x="15460" y="5731"/>
                    <a:pt x="15461" y="5729"/>
                  </a:cubicBezTo>
                  <a:cubicBezTo>
                    <a:pt x="15473" y="5723"/>
                    <a:pt x="15484" y="5718"/>
                    <a:pt x="15490" y="5718"/>
                  </a:cubicBezTo>
                  <a:cubicBezTo>
                    <a:pt x="15490" y="5718"/>
                    <a:pt x="15507" y="5701"/>
                    <a:pt x="15529" y="5678"/>
                  </a:cubicBezTo>
                  <a:lnTo>
                    <a:pt x="15558" y="5695"/>
                  </a:lnTo>
                  <a:lnTo>
                    <a:pt x="15586" y="5706"/>
                  </a:lnTo>
                  <a:cubicBezTo>
                    <a:pt x="15612" y="5686"/>
                    <a:pt x="15651" y="5642"/>
                    <a:pt x="15667" y="5642"/>
                  </a:cubicBezTo>
                  <a:cubicBezTo>
                    <a:pt x="15669" y="5642"/>
                    <a:pt x="15670" y="5643"/>
                    <a:pt x="15671" y="5644"/>
                  </a:cubicBezTo>
                  <a:cubicBezTo>
                    <a:pt x="15683" y="5649"/>
                    <a:pt x="15717" y="5655"/>
                    <a:pt x="15745" y="5655"/>
                  </a:cubicBezTo>
                  <a:lnTo>
                    <a:pt x="15762" y="5672"/>
                  </a:lnTo>
                  <a:lnTo>
                    <a:pt x="15768" y="5672"/>
                  </a:lnTo>
                  <a:cubicBezTo>
                    <a:pt x="15769" y="5672"/>
                    <a:pt x="15770" y="5671"/>
                    <a:pt x="15772" y="5671"/>
                  </a:cubicBezTo>
                  <a:cubicBezTo>
                    <a:pt x="15788" y="5671"/>
                    <a:pt x="15833" y="5690"/>
                    <a:pt x="15857" y="5690"/>
                  </a:cubicBezTo>
                  <a:cubicBezTo>
                    <a:pt x="15860" y="5690"/>
                    <a:pt x="15862" y="5690"/>
                    <a:pt x="15864" y="5689"/>
                  </a:cubicBezTo>
                  <a:cubicBezTo>
                    <a:pt x="15887" y="5684"/>
                    <a:pt x="15910" y="5678"/>
                    <a:pt x="15915" y="5672"/>
                  </a:cubicBezTo>
                  <a:cubicBezTo>
                    <a:pt x="15915" y="5666"/>
                    <a:pt x="15910" y="5638"/>
                    <a:pt x="15910" y="5632"/>
                  </a:cubicBezTo>
                  <a:cubicBezTo>
                    <a:pt x="15907" y="5627"/>
                    <a:pt x="15910" y="5625"/>
                    <a:pt x="15918" y="5625"/>
                  </a:cubicBezTo>
                  <a:cubicBezTo>
                    <a:pt x="15927" y="5625"/>
                    <a:pt x="15942" y="5629"/>
                    <a:pt x="15961" y="5638"/>
                  </a:cubicBezTo>
                  <a:lnTo>
                    <a:pt x="15966" y="5632"/>
                  </a:lnTo>
                  <a:lnTo>
                    <a:pt x="15989" y="5598"/>
                  </a:lnTo>
                  <a:cubicBezTo>
                    <a:pt x="16023" y="5598"/>
                    <a:pt x="16057" y="5604"/>
                    <a:pt x="16063" y="5604"/>
                  </a:cubicBezTo>
                  <a:cubicBezTo>
                    <a:pt x="16068" y="5604"/>
                    <a:pt x="16085" y="5615"/>
                    <a:pt x="16097" y="5632"/>
                  </a:cubicBezTo>
                  <a:lnTo>
                    <a:pt x="16114" y="5638"/>
                  </a:lnTo>
                  <a:cubicBezTo>
                    <a:pt x="16130" y="5638"/>
                    <a:pt x="16150" y="5642"/>
                    <a:pt x="16166" y="5642"/>
                  </a:cubicBezTo>
                  <a:cubicBezTo>
                    <a:pt x="16178" y="5642"/>
                    <a:pt x="16188" y="5640"/>
                    <a:pt x="16193" y="5632"/>
                  </a:cubicBezTo>
                  <a:lnTo>
                    <a:pt x="16216" y="5598"/>
                  </a:lnTo>
                  <a:cubicBezTo>
                    <a:pt x="16226" y="5605"/>
                    <a:pt x="16233" y="5607"/>
                    <a:pt x="16237" y="5607"/>
                  </a:cubicBezTo>
                  <a:cubicBezTo>
                    <a:pt x="16243" y="5607"/>
                    <a:pt x="16240" y="5600"/>
                    <a:pt x="16233" y="5593"/>
                  </a:cubicBezTo>
                  <a:cubicBezTo>
                    <a:pt x="16232" y="5590"/>
                    <a:pt x="16233" y="5589"/>
                    <a:pt x="16237" y="5589"/>
                  </a:cubicBezTo>
                  <a:cubicBezTo>
                    <a:pt x="16250" y="5589"/>
                    <a:pt x="16281" y="5600"/>
                    <a:pt x="16290" y="5604"/>
                  </a:cubicBezTo>
                  <a:cubicBezTo>
                    <a:pt x="16295" y="5610"/>
                    <a:pt x="16307" y="5621"/>
                    <a:pt x="16312" y="5627"/>
                  </a:cubicBezTo>
                  <a:cubicBezTo>
                    <a:pt x="16312" y="5627"/>
                    <a:pt x="16339" y="5609"/>
                    <a:pt x="16357" y="5609"/>
                  </a:cubicBezTo>
                  <a:cubicBezTo>
                    <a:pt x="16359" y="5609"/>
                    <a:pt x="16362" y="5609"/>
                    <a:pt x="16363" y="5610"/>
                  </a:cubicBezTo>
                  <a:cubicBezTo>
                    <a:pt x="16375" y="5610"/>
                    <a:pt x="16420" y="5615"/>
                    <a:pt x="16432" y="5621"/>
                  </a:cubicBezTo>
                  <a:cubicBezTo>
                    <a:pt x="16435" y="5625"/>
                    <a:pt x="16453" y="5630"/>
                    <a:pt x="16467" y="5630"/>
                  </a:cubicBezTo>
                  <a:cubicBezTo>
                    <a:pt x="16476" y="5630"/>
                    <a:pt x="16483" y="5628"/>
                    <a:pt x="16483" y="5621"/>
                  </a:cubicBezTo>
                  <a:cubicBezTo>
                    <a:pt x="16488" y="5604"/>
                    <a:pt x="16517" y="5593"/>
                    <a:pt x="16551" y="5587"/>
                  </a:cubicBezTo>
                  <a:lnTo>
                    <a:pt x="16568" y="5604"/>
                  </a:lnTo>
                  <a:lnTo>
                    <a:pt x="16602" y="5638"/>
                  </a:lnTo>
                  <a:cubicBezTo>
                    <a:pt x="16636" y="5621"/>
                    <a:pt x="16675" y="5615"/>
                    <a:pt x="16687" y="5615"/>
                  </a:cubicBezTo>
                  <a:lnTo>
                    <a:pt x="16693" y="5610"/>
                  </a:lnTo>
                  <a:lnTo>
                    <a:pt x="16710" y="5604"/>
                  </a:lnTo>
                  <a:cubicBezTo>
                    <a:pt x="16727" y="5598"/>
                    <a:pt x="16755" y="5593"/>
                    <a:pt x="16772" y="5581"/>
                  </a:cubicBezTo>
                  <a:lnTo>
                    <a:pt x="16795" y="5587"/>
                  </a:lnTo>
                  <a:lnTo>
                    <a:pt x="16817" y="5593"/>
                  </a:lnTo>
                  <a:cubicBezTo>
                    <a:pt x="16846" y="5598"/>
                    <a:pt x="16885" y="5610"/>
                    <a:pt x="16891" y="5621"/>
                  </a:cubicBezTo>
                  <a:cubicBezTo>
                    <a:pt x="16894" y="5625"/>
                    <a:pt x="16899" y="5627"/>
                    <a:pt x="16904" y="5627"/>
                  </a:cubicBezTo>
                  <a:cubicBezTo>
                    <a:pt x="16921" y="5627"/>
                    <a:pt x="16944" y="5613"/>
                    <a:pt x="16948" y="5604"/>
                  </a:cubicBezTo>
                  <a:cubicBezTo>
                    <a:pt x="16951" y="5601"/>
                    <a:pt x="16955" y="5599"/>
                    <a:pt x="16960" y="5599"/>
                  </a:cubicBezTo>
                  <a:cubicBezTo>
                    <a:pt x="16971" y="5599"/>
                    <a:pt x="16984" y="5607"/>
                    <a:pt x="16988" y="5615"/>
                  </a:cubicBezTo>
                  <a:cubicBezTo>
                    <a:pt x="16990" y="5619"/>
                    <a:pt x="16994" y="5621"/>
                    <a:pt x="16999" y="5621"/>
                  </a:cubicBezTo>
                  <a:cubicBezTo>
                    <a:pt x="17009" y="5621"/>
                    <a:pt x="17022" y="5615"/>
                    <a:pt x="17033" y="5604"/>
                  </a:cubicBezTo>
                  <a:lnTo>
                    <a:pt x="17067" y="5604"/>
                  </a:lnTo>
                  <a:cubicBezTo>
                    <a:pt x="17072" y="5606"/>
                    <a:pt x="17079" y="5606"/>
                    <a:pt x="17087" y="5606"/>
                  </a:cubicBezTo>
                  <a:cubicBezTo>
                    <a:pt x="17106" y="5606"/>
                    <a:pt x="17130" y="5602"/>
                    <a:pt x="17146" y="5598"/>
                  </a:cubicBezTo>
                  <a:lnTo>
                    <a:pt x="17175" y="5593"/>
                  </a:lnTo>
                  <a:lnTo>
                    <a:pt x="17180" y="5587"/>
                  </a:lnTo>
                  <a:cubicBezTo>
                    <a:pt x="17186" y="5593"/>
                    <a:pt x="17220" y="5604"/>
                    <a:pt x="17226" y="5604"/>
                  </a:cubicBezTo>
                  <a:cubicBezTo>
                    <a:pt x="17229" y="5602"/>
                    <a:pt x="17234" y="5602"/>
                    <a:pt x="17240" y="5602"/>
                  </a:cubicBezTo>
                  <a:cubicBezTo>
                    <a:pt x="17253" y="5602"/>
                    <a:pt x="17272" y="5606"/>
                    <a:pt x="17288" y="5610"/>
                  </a:cubicBezTo>
                  <a:lnTo>
                    <a:pt x="17300" y="5598"/>
                  </a:lnTo>
                  <a:cubicBezTo>
                    <a:pt x="17310" y="5590"/>
                    <a:pt x="17319" y="5587"/>
                    <a:pt x="17327" y="5587"/>
                  </a:cubicBezTo>
                  <a:cubicBezTo>
                    <a:pt x="17347" y="5587"/>
                    <a:pt x="17363" y="5607"/>
                    <a:pt x="17379" y="5627"/>
                  </a:cubicBezTo>
                  <a:cubicBezTo>
                    <a:pt x="17385" y="5627"/>
                    <a:pt x="17396" y="5598"/>
                    <a:pt x="17396" y="5587"/>
                  </a:cubicBezTo>
                  <a:cubicBezTo>
                    <a:pt x="17398" y="5584"/>
                    <a:pt x="17401" y="5583"/>
                    <a:pt x="17405" y="5583"/>
                  </a:cubicBezTo>
                  <a:cubicBezTo>
                    <a:pt x="17415" y="5583"/>
                    <a:pt x="17431" y="5588"/>
                    <a:pt x="17441" y="5588"/>
                  </a:cubicBezTo>
                  <a:cubicBezTo>
                    <a:pt x="17443" y="5588"/>
                    <a:pt x="17445" y="5588"/>
                    <a:pt x="17447" y="5587"/>
                  </a:cubicBezTo>
                  <a:cubicBezTo>
                    <a:pt x="17458" y="5587"/>
                    <a:pt x="17515" y="5564"/>
                    <a:pt x="17532" y="5559"/>
                  </a:cubicBezTo>
                  <a:cubicBezTo>
                    <a:pt x="17549" y="5559"/>
                    <a:pt x="17583" y="5564"/>
                    <a:pt x="17606" y="5576"/>
                  </a:cubicBezTo>
                  <a:lnTo>
                    <a:pt x="17629" y="5581"/>
                  </a:lnTo>
                  <a:lnTo>
                    <a:pt x="17646" y="5581"/>
                  </a:lnTo>
                  <a:cubicBezTo>
                    <a:pt x="17663" y="5581"/>
                    <a:pt x="17685" y="5553"/>
                    <a:pt x="17685" y="5542"/>
                  </a:cubicBezTo>
                  <a:cubicBezTo>
                    <a:pt x="17686" y="5539"/>
                    <a:pt x="17688" y="5538"/>
                    <a:pt x="17690" y="5538"/>
                  </a:cubicBezTo>
                  <a:cubicBezTo>
                    <a:pt x="17699" y="5538"/>
                    <a:pt x="17720" y="5570"/>
                    <a:pt x="17725" y="5570"/>
                  </a:cubicBezTo>
                  <a:cubicBezTo>
                    <a:pt x="17730" y="5565"/>
                    <a:pt x="17780" y="5546"/>
                    <a:pt x="17807" y="5546"/>
                  </a:cubicBezTo>
                  <a:cubicBezTo>
                    <a:pt x="17810" y="5546"/>
                    <a:pt x="17813" y="5547"/>
                    <a:pt x="17816" y="5547"/>
                  </a:cubicBezTo>
                  <a:cubicBezTo>
                    <a:pt x="17834" y="5557"/>
                    <a:pt x="17864" y="5566"/>
                    <a:pt x="17881" y="5566"/>
                  </a:cubicBezTo>
                  <a:cubicBezTo>
                    <a:pt x="17885" y="5566"/>
                    <a:pt x="17888" y="5565"/>
                    <a:pt x="17890" y="5564"/>
                  </a:cubicBezTo>
                  <a:cubicBezTo>
                    <a:pt x="17895" y="5559"/>
                    <a:pt x="17912" y="5547"/>
                    <a:pt x="17918" y="5547"/>
                  </a:cubicBezTo>
                  <a:cubicBezTo>
                    <a:pt x="17929" y="5547"/>
                    <a:pt x="17946" y="5559"/>
                    <a:pt x="17963" y="5570"/>
                  </a:cubicBezTo>
                  <a:lnTo>
                    <a:pt x="17986" y="5553"/>
                  </a:lnTo>
                  <a:lnTo>
                    <a:pt x="18003" y="5536"/>
                  </a:lnTo>
                  <a:cubicBezTo>
                    <a:pt x="18032" y="5536"/>
                    <a:pt x="18071" y="5530"/>
                    <a:pt x="18088" y="5525"/>
                  </a:cubicBezTo>
                  <a:lnTo>
                    <a:pt x="18100" y="5530"/>
                  </a:lnTo>
                  <a:lnTo>
                    <a:pt x="18105" y="5536"/>
                  </a:lnTo>
                  <a:cubicBezTo>
                    <a:pt x="18108" y="5546"/>
                    <a:pt x="18112" y="5549"/>
                    <a:pt x="18116" y="5549"/>
                  </a:cubicBezTo>
                  <a:cubicBezTo>
                    <a:pt x="18122" y="5549"/>
                    <a:pt x="18128" y="5543"/>
                    <a:pt x="18128" y="5536"/>
                  </a:cubicBezTo>
                  <a:cubicBezTo>
                    <a:pt x="18129" y="5535"/>
                    <a:pt x="18129" y="5535"/>
                    <a:pt x="18130" y="5535"/>
                  </a:cubicBezTo>
                  <a:cubicBezTo>
                    <a:pt x="18138" y="5535"/>
                    <a:pt x="18157" y="5554"/>
                    <a:pt x="18162" y="5559"/>
                  </a:cubicBezTo>
                  <a:cubicBezTo>
                    <a:pt x="18168" y="5562"/>
                    <a:pt x="18189" y="5562"/>
                    <a:pt x="18212" y="5562"/>
                  </a:cubicBezTo>
                  <a:cubicBezTo>
                    <a:pt x="18236" y="5562"/>
                    <a:pt x="18261" y="5562"/>
                    <a:pt x="18276" y="5564"/>
                  </a:cubicBezTo>
                  <a:cubicBezTo>
                    <a:pt x="18298" y="5564"/>
                    <a:pt x="18344" y="5547"/>
                    <a:pt x="18355" y="5547"/>
                  </a:cubicBezTo>
                  <a:cubicBezTo>
                    <a:pt x="18357" y="5548"/>
                    <a:pt x="18361" y="5549"/>
                    <a:pt x="18365" y="5549"/>
                  </a:cubicBezTo>
                  <a:cubicBezTo>
                    <a:pt x="18383" y="5549"/>
                    <a:pt x="18415" y="5541"/>
                    <a:pt x="18429" y="5536"/>
                  </a:cubicBezTo>
                  <a:cubicBezTo>
                    <a:pt x="18437" y="5532"/>
                    <a:pt x="18465" y="5528"/>
                    <a:pt x="18484" y="5528"/>
                  </a:cubicBezTo>
                  <a:cubicBezTo>
                    <a:pt x="18492" y="5528"/>
                    <a:pt x="18499" y="5529"/>
                    <a:pt x="18502" y="5530"/>
                  </a:cubicBezTo>
                  <a:cubicBezTo>
                    <a:pt x="18510" y="5534"/>
                    <a:pt x="18542" y="5543"/>
                    <a:pt x="18561" y="5543"/>
                  </a:cubicBezTo>
                  <a:cubicBezTo>
                    <a:pt x="18570" y="5543"/>
                    <a:pt x="18576" y="5541"/>
                    <a:pt x="18576" y="5536"/>
                  </a:cubicBezTo>
                  <a:cubicBezTo>
                    <a:pt x="18576" y="5522"/>
                    <a:pt x="18580" y="5512"/>
                    <a:pt x="18581" y="5512"/>
                  </a:cubicBezTo>
                  <a:cubicBezTo>
                    <a:pt x="18582" y="5512"/>
                    <a:pt x="18582" y="5512"/>
                    <a:pt x="18582" y="5513"/>
                  </a:cubicBezTo>
                  <a:lnTo>
                    <a:pt x="18588" y="5519"/>
                  </a:lnTo>
                  <a:lnTo>
                    <a:pt x="18633" y="5559"/>
                  </a:lnTo>
                  <a:cubicBezTo>
                    <a:pt x="18661" y="5530"/>
                    <a:pt x="18701" y="5513"/>
                    <a:pt x="18718" y="5513"/>
                  </a:cubicBezTo>
                  <a:cubicBezTo>
                    <a:pt x="18722" y="5535"/>
                    <a:pt x="18725" y="5548"/>
                    <a:pt x="18735" y="5548"/>
                  </a:cubicBezTo>
                  <a:cubicBezTo>
                    <a:pt x="18741" y="5548"/>
                    <a:pt x="18748" y="5544"/>
                    <a:pt x="18758" y="5536"/>
                  </a:cubicBezTo>
                  <a:lnTo>
                    <a:pt x="18769" y="5530"/>
                  </a:lnTo>
                  <a:cubicBezTo>
                    <a:pt x="18776" y="5535"/>
                    <a:pt x="18785" y="5537"/>
                    <a:pt x="18794" y="5537"/>
                  </a:cubicBezTo>
                  <a:cubicBezTo>
                    <a:pt x="18809" y="5537"/>
                    <a:pt x="18825" y="5532"/>
                    <a:pt x="18832" y="5525"/>
                  </a:cubicBezTo>
                  <a:lnTo>
                    <a:pt x="18854" y="5525"/>
                  </a:lnTo>
                  <a:cubicBezTo>
                    <a:pt x="18883" y="5525"/>
                    <a:pt x="18911" y="5519"/>
                    <a:pt x="18945" y="5519"/>
                  </a:cubicBezTo>
                  <a:lnTo>
                    <a:pt x="18973" y="5525"/>
                  </a:lnTo>
                  <a:cubicBezTo>
                    <a:pt x="19013" y="5519"/>
                    <a:pt x="19081" y="5485"/>
                    <a:pt x="19098" y="5485"/>
                  </a:cubicBezTo>
                  <a:cubicBezTo>
                    <a:pt x="19115" y="5485"/>
                    <a:pt x="19183" y="5508"/>
                    <a:pt x="19200" y="5513"/>
                  </a:cubicBezTo>
                  <a:cubicBezTo>
                    <a:pt x="19203" y="5515"/>
                    <a:pt x="19206" y="5516"/>
                    <a:pt x="19209" y="5516"/>
                  </a:cubicBezTo>
                  <a:cubicBezTo>
                    <a:pt x="19224" y="5516"/>
                    <a:pt x="19240" y="5494"/>
                    <a:pt x="19240" y="5485"/>
                  </a:cubicBezTo>
                  <a:cubicBezTo>
                    <a:pt x="19240" y="5482"/>
                    <a:pt x="19241" y="5481"/>
                    <a:pt x="19243" y="5481"/>
                  </a:cubicBezTo>
                  <a:cubicBezTo>
                    <a:pt x="19248" y="5481"/>
                    <a:pt x="19260" y="5492"/>
                    <a:pt x="19268" y="5513"/>
                  </a:cubicBezTo>
                  <a:lnTo>
                    <a:pt x="19302" y="5491"/>
                  </a:lnTo>
                  <a:lnTo>
                    <a:pt x="19319" y="5479"/>
                  </a:lnTo>
                  <a:cubicBezTo>
                    <a:pt x="19342" y="5474"/>
                    <a:pt x="19376" y="5457"/>
                    <a:pt x="19382" y="5451"/>
                  </a:cubicBezTo>
                  <a:cubicBezTo>
                    <a:pt x="19384" y="5450"/>
                    <a:pt x="19388" y="5449"/>
                    <a:pt x="19392" y="5449"/>
                  </a:cubicBezTo>
                  <a:cubicBezTo>
                    <a:pt x="19410" y="5449"/>
                    <a:pt x="19442" y="5457"/>
                    <a:pt x="19456" y="5457"/>
                  </a:cubicBezTo>
                  <a:cubicBezTo>
                    <a:pt x="19471" y="5457"/>
                    <a:pt x="19515" y="5480"/>
                    <a:pt x="19531" y="5480"/>
                  </a:cubicBezTo>
                  <a:cubicBezTo>
                    <a:pt x="19533" y="5480"/>
                    <a:pt x="19534" y="5480"/>
                    <a:pt x="19535" y="5479"/>
                  </a:cubicBezTo>
                  <a:cubicBezTo>
                    <a:pt x="19546" y="5468"/>
                    <a:pt x="19603" y="5457"/>
                    <a:pt x="19620" y="5451"/>
                  </a:cubicBezTo>
                  <a:cubicBezTo>
                    <a:pt x="19637" y="5445"/>
                    <a:pt x="19666" y="5434"/>
                    <a:pt x="19688" y="5428"/>
                  </a:cubicBezTo>
                  <a:lnTo>
                    <a:pt x="19705" y="5451"/>
                  </a:lnTo>
                  <a:lnTo>
                    <a:pt x="19711" y="5468"/>
                  </a:lnTo>
                  <a:cubicBezTo>
                    <a:pt x="19728" y="5457"/>
                    <a:pt x="19739" y="5428"/>
                    <a:pt x="19739" y="5405"/>
                  </a:cubicBezTo>
                  <a:lnTo>
                    <a:pt x="19751" y="5428"/>
                  </a:lnTo>
                  <a:lnTo>
                    <a:pt x="19773" y="5462"/>
                  </a:lnTo>
                  <a:cubicBezTo>
                    <a:pt x="19792" y="5448"/>
                    <a:pt x="19822" y="5438"/>
                    <a:pt x="19845" y="5438"/>
                  </a:cubicBezTo>
                  <a:cubicBezTo>
                    <a:pt x="19850" y="5438"/>
                    <a:pt x="19854" y="5439"/>
                    <a:pt x="19858" y="5440"/>
                  </a:cubicBezTo>
                  <a:lnTo>
                    <a:pt x="20159" y="5440"/>
                  </a:lnTo>
                  <a:lnTo>
                    <a:pt x="20188" y="5434"/>
                  </a:lnTo>
                  <a:cubicBezTo>
                    <a:pt x="20210" y="5434"/>
                    <a:pt x="20154" y="5405"/>
                    <a:pt x="20193" y="5394"/>
                  </a:cubicBezTo>
                  <a:lnTo>
                    <a:pt x="20222" y="5383"/>
                  </a:lnTo>
                  <a:cubicBezTo>
                    <a:pt x="20228" y="5402"/>
                    <a:pt x="20242" y="5409"/>
                    <a:pt x="20253" y="5409"/>
                  </a:cubicBezTo>
                  <a:cubicBezTo>
                    <a:pt x="20262" y="5409"/>
                    <a:pt x="20270" y="5405"/>
                    <a:pt x="20273" y="5400"/>
                  </a:cubicBezTo>
                  <a:cubicBezTo>
                    <a:pt x="20277" y="5391"/>
                    <a:pt x="20308" y="5379"/>
                    <a:pt x="20322" y="5379"/>
                  </a:cubicBezTo>
                  <a:cubicBezTo>
                    <a:pt x="20327" y="5379"/>
                    <a:pt x="20329" y="5380"/>
                    <a:pt x="20329" y="5383"/>
                  </a:cubicBezTo>
                  <a:cubicBezTo>
                    <a:pt x="20335" y="5388"/>
                    <a:pt x="20380" y="5417"/>
                    <a:pt x="20398" y="5417"/>
                  </a:cubicBezTo>
                  <a:cubicBezTo>
                    <a:pt x="20410" y="5417"/>
                    <a:pt x="20446" y="5405"/>
                    <a:pt x="20470" y="5405"/>
                  </a:cubicBezTo>
                  <a:cubicBezTo>
                    <a:pt x="20478" y="5405"/>
                    <a:pt x="20485" y="5407"/>
                    <a:pt x="20488" y="5411"/>
                  </a:cubicBezTo>
                  <a:cubicBezTo>
                    <a:pt x="20492" y="5414"/>
                    <a:pt x="20496" y="5415"/>
                    <a:pt x="20500" y="5415"/>
                  </a:cubicBezTo>
                  <a:cubicBezTo>
                    <a:pt x="20512" y="5415"/>
                    <a:pt x="20522" y="5403"/>
                    <a:pt x="20522" y="5394"/>
                  </a:cubicBezTo>
                  <a:cubicBezTo>
                    <a:pt x="20524" y="5391"/>
                    <a:pt x="20527" y="5389"/>
                    <a:pt x="20530" y="5389"/>
                  </a:cubicBezTo>
                  <a:cubicBezTo>
                    <a:pt x="20537" y="5389"/>
                    <a:pt x="20547" y="5396"/>
                    <a:pt x="20551" y="5400"/>
                  </a:cubicBezTo>
                  <a:cubicBezTo>
                    <a:pt x="20556" y="5411"/>
                    <a:pt x="20579" y="5423"/>
                    <a:pt x="20602" y="5428"/>
                  </a:cubicBezTo>
                  <a:lnTo>
                    <a:pt x="20602" y="5388"/>
                  </a:lnTo>
                  <a:lnTo>
                    <a:pt x="20602" y="5383"/>
                  </a:lnTo>
                  <a:cubicBezTo>
                    <a:pt x="20602" y="5382"/>
                    <a:pt x="20603" y="5382"/>
                    <a:pt x="20604" y="5382"/>
                  </a:cubicBezTo>
                  <a:cubicBezTo>
                    <a:pt x="20614" y="5382"/>
                    <a:pt x="20659" y="5412"/>
                    <a:pt x="20682" y="5412"/>
                  </a:cubicBezTo>
                  <a:cubicBezTo>
                    <a:pt x="20684" y="5412"/>
                    <a:pt x="20685" y="5412"/>
                    <a:pt x="20687" y="5411"/>
                  </a:cubicBezTo>
                  <a:cubicBezTo>
                    <a:pt x="20691" y="5410"/>
                    <a:pt x="20695" y="5410"/>
                    <a:pt x="20698" y="5410"/>
                  </a:cubicBezTo>
                  <a:cubicBezTo>
                    <a:pt x="20715" y="5410"/>
                    <a:pt x="20726" y="5420"/>
                    <a:pt x="20721" y="5434"/>
                  </a:cubicBezTo>
                  <a:lnTo>
                    <a:pt x="20761" y="5457"/>
                  </a:lnTo>
                  <a:cubicBezTo>
                    <a:pt x="20761" y="5430"/>
                    <a:pt x="20775" y="5421"/>
                    <a:pt x="20783" y="5421"/>
                  </a:cubicBezTo>
                  <a:cubicBezTo>
                    <a:pt x="20786" y="5421"/>
                    <a:pt x="20788" y="5421"/>
                    <a:pt x="20789" y="5423"/>
                  </a:cubicBezTo>
                  <a:cubicBezTo>
                    <a:pt x="20790" y="5424"/>
                    <a:pt x="20792" y="5424"/>
                    <a:pt x="20794" y="5424"/>
                  </a:cubicBezTo>
                  <a:cubicBezTo>
                    <a:pt x="20803" y="5424"/>
                    <a:pt x="20818" y="5416"/>
                    <a:pt x="20823" y="5411"/>
                  </a:cubicBezTo>
                  <a:cubicBezTo>
                    <a:pt x="20829" y="5405"/>
                    <a:pt x="20846" y="5400"/>
                    <a:pt x="20857" y="5400"/>
                  </a:cubicBezTo>
                  <a:cubicBezTo>
                    <a:pt x="20863" y="5405"/>
                    <a:pt x="20868" y="5423"/>
                    <a:pt x="20874" y="5445"/>
                  </a:cubicBezTo>
                  <a:lnTo>
                    <a:pt x="20902" y="5434"/>
                  </a:lnTo>
                  <a:cubicBezTo>
                    <a:pt x="20902" y="5434"/>
                    <a:pt x="20891" y="5405"/>
                    <a:pt x="20885" y="5388"/>
                  </a:cubicBezTo>
                  <a:lnTo>
                    <a:pt x="20885" y="5383"/>
                  </a:lnTo>
                  <a:cubicBezTo>
                    <a:pt x="20886" y="5382"/>
                    <a:pt x="20887" y="5382"/>
                    <a:pt x="20889" y="5382"/>
                  </a:cubicBezTo>
                  <a:cubicBezTo>
                    <a:pt x="20897" y="5382"/>
                    <a:pt x="20915" y="5395"/>
                    <a:pt x="20925" y="5400"/>
                  </a:cubicBezTo>
                  <a:cubicBezTo>
                    <a:pt x="20926" y="5400"/>
                    <a:pt x="20927" y="5401"/>
                    <a:pt x="20929" y="5401"/>
                  </a:cubicBezTo>
                  <a:cubicBezTo>
                    <a:pt x="20937" y="5401"/>
                    <a:pt x="20957" y="5393"/>
                    <a:pt x="20971" y="5393"/>
                  </a:cubicBezTo>
                  <a:cubicBezTo>
                    <a:pt x="20978" y="5393"/>
                    <a:pt x="20984" y="5395"/>
                    <a:pt x="20988" y="5400"/>
                  </a:cubicBezTo>
                  <a:cubicBezTo>
                    <a:pt x="20993" y="5417"/>
                    <a:pt x="21016" y="5434"/>
                    <a:pt x="21022" y="5434"/>
                  </a:cubicBezTo>
                  <a:cubicBezTo>
                    <a:pt x="21033" y="5428"/>
                    <a:pt x="21067" y="5428"/>
                    <a:pt x="21112" y="5423"/>
                  </a:cubicBezTo>
                  <a:lnTo>
                    <a:pt x="21146" y="5417"/>
                  </a:lnTo>
                  <a:lnTo>
                    <a:pt x="21169" y="5411"/>
                  </a:lnTo>
                  <a:cubicBezTo>
                    <a:pt x="21186" y="5411"/>
                    <a:pt x="21226" y="5423"/>
                    <a:pt x="21254" y="5428"/>
                  </a:cubicBezTo>
                  <a:lnTo>
                    <a:pt x="21277" y="5417"/>
                  </a:lnTo>
                  <a:cubicBezTo>
                    <a:pt x="21279" y="5416"/>
                    <a:pt x="21282" y="5416"/>
                    <a:pt x="21285" y="5416"/>
                  </a:cubicBezTo>
                  <a:cubicBezTo>
                    <a:pt x="21300" y="5416"/>
                    <a:pt x="21318" y="5428"/>
                    <a:pt x="21328" y="5428"/>
                  </a:cubicBezTo>
                  <a:lnTo>
                    <a:pt x="21356" y="5417"/>
                  </a:lnTo>
                  <a:cubicBezTo>
                    <a:pt x="21362" y="5419"/>
                    <a:pt x="21369" y="5420"/>
                    <a:pt x="21377" y="5420"/>
                  </a:cubicBezTo>
                  <a:cubicBezTo>
                    <a:pt x="21402" y="5420"/>
                    <a:pt x="21434" y="5410"/>
                    <a:pt x="21451" y="5410"/>
                  </a:cubicBezTo>
                  <a:cubicBezTo>
                    <a:pt x="21454" y="5410"/>
                    <a:pt x="21457" y="5411"/>
                    <a:pt x="21459" y="5411"/>
                  </a:cubicBezTo>
                  <a:cubicBezTo>
                    <a:pt x="21470" y="5423"/>
                    <a:pt x="21493" y="5423"/>
                    <a:pt x="21504" y="5423"/>
                  </a:cubicBezTo>
                  <a:cubicBezTo>
                    <a:pt x="21506" y="5424"/>
                    <a:pt x="21509" y="5425"/>
                    <a:pt x="21513" y="5425"/>
                  </a:cubicBezTo>
                  <a:cubicBezTo>
                    <a:pt x="21522" y="5425"/>
                    <a:pt x="21537" y="5421"/>
                    <a:pt x="21549" y="5417"/>
                  </a:cubicBezTo>
                  <a:lnTo>
                    <a:pt x="21561" y="5411"/>
                  </a:lnTo>
                  <a:cubicBezTo>
                    <a:pt x="21575" y="5411"/>
                    <a:pt x="21594" y="5427"/>
                    <a:pt x="21610" y="5427"/>
                  </a:cubicBezTo>
                  <a:cubicBezTo>
                    <a:pt x="21620" y="5427"/>
                    <a:pt x="21628" y="5422"/>
                    <a:pt x="21634" y="5405"/>
                  </a:cubicBezTo>
                  <a:lnTo>
                    <a:pt x="21640" y="5400"/>
                  </a:lnTo>
                  <a:cubicBezTo>
                    <a:pt x="21640" y="5400"/>
                    <a:pt x="21663" y="5428"/>
                    <a:pt x="21668" y="5440"/>
                  </a:cubicBezTo>
                  <a:cubicBezTo>
                    <a:pt x="21670" y="5443"/>
                    <a:pt x="21674" y="5444"/>
                    <a:pt x="21678" y="5444"/>
                  </a:cubicBezTo>
                  <a:cubicBezTo>
                    <a:pt x="21689" y="5444"/>
                    <a:pt x="21706" y="5436"/>
                    <a:pt x="21714" y="5428"/>
                  </a:cubicBezTo>
                  <a:cubicBezTo>
                    <a:pt x="21716" y="5426"/>
                    <a:pt x="21724" y="5424"/>
                    <a:pt x="21733" y="5424"/>
                  </a:cubicBezTo>
                  <a:cubicBezTo>
                    <a:pt x="21746" y="5424"/>
                    <a:pt x="21759" y="5427"/>
                    <a:pt x="21759" y="5434"/>
                  </a:cubicBezTo>
                  <a:cubicBezTo>
                    <a:pt x="21759" y="5437"/>
                    <a:pt x="21761" y="5439"/>
                    <a:pt x="21765" y="5439"/>
                  </a:cubicBezTo>
                  <a:cubicBezTo>
                    <a:pt x="21772" y="5439"/>
                    <a:pt x="21784" y="5432"/>
                    <a:pt x="21788" y="5428"/>
                  </a:cubicBezTo>
                  <a:cubicBezTo>
                    <a:pt x="21789" y="5427"/>
                    <a:pt x="21791" y="5426"/>
                    <a:pt x="21794" y="5426"/>
                  </a:cubicBezTo>
                  <a:cubicBezTo>
                    <a:pt x="21802" y="5426"/>
                    <a:pt x="21813" y="5431"/>
                    <a:pt x="21822" y="5440"/>
                  </a:cubicBezTo>
                  <a:lnTo>
                    <a:pt x="21833" y="5451"/>
                  </a:lnTo>
                  <a:lnTo>
                    <a:pt x="21839" y="5457"/>
                  </a:lnTo>
                  <a:cubicBezTo>
                    <a:pt x="21850" y="5457"/>
                    <a:pt x="21867" y="5445"/>
                    <a:pt x="21884" y="5423"/>
                  </a:cubicBezTo>
                  <a:lnTo>
                    <a:pt x="21907" y="5434"/>
                  </a:lnTo>
                  <a:cubicBezTo>
                    <a:pt x="21909" y="5435"/>
                    <a:pt x="21911" y="5435"/>
                    <a:pt x="21912" y="5435"/>
                  </a:cubicBezTo>
                  <a:cubicBezTo>
                    <a:pt x="21926" y="5435"/>
                    <a:pt x="21939" y="5422"/>
                    <a:pt x="21952" y="5422"/>
                  </a:cubicBezTo>
                  <a:cubicBezTo>
                    <a:pt x="21954" y="5422"/>
                    <a:pt x="21956" y="5422"/>
                    <a:pt x="21958" y="5423"/>
                  </a:cubicBezTo>
                  <a:lnTo>
                    <a:pt x="21969" y="5423"/>
                  </a:lnTo>
                  <a:cubicBezTo>
                    <a:pt x="21972" y="5429"/>
                    <a:pt x="21977" y="5431"/>
                    <a:pt x="21983" y="5431"/>
                  </a:cubicBezTo>
                  <a:cubicBezTo>
                    <a:pt x="21998" y="5431"/>
                    <a:pt x="22016" y="5417"/>
                    <a:pt x="22020" y="5417"/>
                  </a:cubicBezTo>
                  <a:cubicBezTo>
                    <a:pt x="22025" y="5417"/>
                    <a:pt x="22063" y="5458"/>
                    <a:pt x="22087" y="5458"/>
                  </a:cubicBezTo>
                  <a:cubicBezTo>
                    <a:pt x="22089" y="5458"/>
                    <a:pt x="22092" y="5458"/>
                    <a:pt x="22094" y="5457"/>
                  </a:cubicBezTo>
                  <a:cubicBezTo>
                    <a:pt x="22111" y="5445"/>
                    <a:pt x="22173" y="5434"/>
                    <a:pt x="22190" y="5434"/>
                  </a:cubicBezTo>
                  <a:cubicBezTo>
                    <a:pt x="22206" y="5434"/>
                    <a:pt x="22268" y="5394"/>
                    <a:pt x="22299" y="5394"/>
                  </a:cubicBezTo>
                  <a:cubicBezTo>
                    <a:pt x="22300" y="5394"/>
                    <a:pt x="22302" y="5394"/>
                    <a:pt x="22304" y="5394"/>
                  </a:cubicBezTo>
                  <a:cubicBezTo>
                    <a:pt x="22322" y="5403"/>
                    <a:pt x="22390" y="5413"/>
                    <a:pt x="22421" y="5413"/>
                  </a:cubicBezTo>
                  <a:cubicBezTo>
                    <a:pt x="22427" y="5413"/>
                    <a:pt x="22432" y="5412"/>
                    <a:pt x="22434" y="5411"/>
                  </a:cubicBezTo>
                  <a:cubicBezTo>
                    <a:pt x="22451" y="5405"/>
                    <a:pt x="22480" y="5400"/>
                    <a:pt x="22485" y="5400"/>
                  </a:cubicBezTo>
                  <a:cubicBezTo>
                    <a:pt x="22491" y="5400"/>
                    <a:pt x="22514" y="5411"/>
                    <a:pt x="22537" y="5423"/>
                  </a:cubicBezTo>
                  <a:lnTo>
                    <a:pt x="22565" y="5417"/>
                  </a:lnTo>
                  <a:cubicBezTo>
                    <a:pt x="22571" y="5416"/>
                    <a:pt x="22578" y="5415"/>
                    <a:pt x="22585" y="5415"/>
                  </a:cubicBezTo>
                  <a:cubicBezTo>
                    <a:pt x="22614" y="5415"/>
                    <a:pt x="22645" y="5424"/>
                    <a:pt x="22673" y="5428"/>
                  </a:cubicBezTo>
                  <a:cubicBezTo>
                    <a:pt x="22678" y="5428"/>
                    <a:pt x="22690" y="5423"/>
                    <a:pt x="22690" y="5423"/>
                  </a:cubicBezTo>
                  <a:cubicBezTo>
                    <a:pt x="22690" y="5403"/>
                    <a:pt x="22693" y="5397"/>
                    <a:pt x="22698" y="5397"/>
                  </a:cubicBezTo>
                  <a:cubicBezTo>
                    <a:pt x="22704" y="5397"/>
                    <a:pt x="22714" y="5408"/>
                    <a:pt x="22724" y="5411"/>
                  </a:cubicBezTo>
                  <a:lnTo>
                    <a:pt x="22735" y="5423"/>
                  </a:lnTo>
                  <a:cubicBezTo>
                    <a:pt x="22738" y="5423"/>
                    <a:pt x="22742" y="5424"/>
                    <a:pt x="22745" y="5424"/>
                  </a:cubicBezTo>
                  <a:cubicBezTo>
                    <a:pt x="22765" y="5424"/>
                    <a:pt x="22787" y="5410"/>
                    <a:pt x="22792" y="5405"/>
                  </a:cubicBezTo>
                  <a:cubicBezTo>
                    <a:pt x="22794" y="5404"/>
                    <a:pt x="22797" y="5403"/>
                    <a:pt x="22801" y="5403"/>
                  </a:cubicBezTo>
                  <a:cubicBezTo>
                    <a:pt x="22811" y="5403"/>
                    <a:pt x="22827" y="5407"/>
                    <a:pt x="22843" y="5411"/>
                  </a:cubicBezTo>
                  <a:lnTo>
                    <a:pt x="22871" y="5417"/>
                  </a:lnTo>
                  <a:lnTo>
                    <a:pt x="22900" y="5417"/>
                  </a:lnTo>
                  <a:cubicBezTo>
                    <a:pt x="22922" y="5417"/>
                    <a:pt x="22967" y="5431"/>
                    <a:pt x="22990" y="5431"/>
                  </a:cubicBezTo>
                  <a:cubicBezTo>
                    <a:pt x="22995" y="5431"/>
                    <a:pt x="23000" y="5430"/>
                    <a:pt x="23002" y="5428"/>
                  </a:cubicBezTo>
                  <a:cubicBezTo>
                    <a:pt x="23007" y="5423"/>
                    <a:pt x="23042" y="5423"/>
                    <a:pt x="23047" y="5411"/>
                  </a:cubicBezTo>
                  <a:cubicBezTo>
                    <a:pt x="23053" y="5405"/>
                    <a:pt x="23070" y="5400"/>
                    <a:pt x="23081" y="5400"/>
                  </a:cubicBezTo>
                  <a:lnTo>
                    <a:pt x="23093" y="5405"/>
                  </a:lnTo>
                  <a:lnTo>
                    <a:pt x="23115" y="5411"/>
                  </a:lnTo>
                  <a:cubicBezTo>
                    <a:pt x="23131" y="5417"/>
                    <a:pt x="23150" y="5422"/>
                    <a:pt x="23168" y="5422"/>
                  </a:cubicBezTo>
                  <a:cubicBezTo>
                    <a:pt x="23182" y="5422"/>
                    <a:pt x="23196" y="5419"/>
                    <a:pt x="23206" y="5411"/>
                  </a:cubicBezTo>
                  <a:lnTo>
                    <a:pt x="23229" y="5434"/>
                  </a:lnTo>
                  <a:cubicBezTo>
                    <a:pt x="23229" y="5434"/>
                    <a:pt x="23246" y="5423"/>
                    <a:pt x="23251" y="5423"/>
                  </a:cubicBezTo>
                  <a:lnTo>
                    <a:pt x="23263" y="5423"/>
                  </a:lnTo>
                  <a:cubicBezTo>
                    <a:pt x="23267" y="5424"/>
                    <a:pt x="23273" y="5425"/>
                    <a:pt x="23278" y="5425"/>
                  </a:cubicBezTo>
                  <a:cubicBezTo>
                    <a:pt x="23294" y="5425"/>
                    <a:pt x="23311" y="5419"/>
                    <a:pt x="23320" y="5411"/>
                  </a:cubicBezTo>
                  <a:cubicBezTo>
                    <a:pt x="23324" y="5407"/>
                    <a:pt x="23332" y="5398"/>
                    <a:pt x="23335" y="5398"/>
                  </a:cubicBezTo>
                  <a:cubicBezTo>
                    <a:pt x="23336" y="5398"/>
                    <a:pt x="23337" y="5399"/>
                    <a:pt x="23337" y="5400"/>
                  </a:cubicBezTo>
                  <a:cubicBezTo>
                    <a:pt x="23337" y="5400"/>
                    <a:pt x="23354" y="5417"/>
                    <a:pt x="23359" y="5423"/>
                  </a:cubicBezTo>
                  <a:cubicBezTo>
                    <a:pt x="23360" y="5424"/>
                    <a:pt x="23362" y="5425"/>
                    <a:pt x="23365" y="5425"/>
                  </a:cubicBezTo>
                  <a:cubicBezTo>
                    <a:pt x="23378" y="5425"/>
                    <a:pt x="23406" y="5410"/>
                    <a:pt x="23422" y="5410"/>
                  </a:cubicBezTo>
                  <a:cubicBezTo>
                    <a:pt x="23424" y="5410"/>
                    <a:pt x="23426" y="5411"/>
                    <a:pt x="23427" y="5411"/>
                  </a:cubicBezTo>
                  <a:cubicBezTo>
                    <a:pt x="23442" y="5416"/>
                    <a:pt x="23494" y="5435"/>
                    <a:pt x="23517" y="5435"/>
                  </a:cubicBezTo>
                  <a:cubicBezTo>
                    <a:pt x="23519" y="5435"/>
                    <a:pt x="23522" y="5434"/>
                    <a:pt x="23524" y="5434"/>
                  </a:cubicBezTo>
                  <a:cubicBezTo>
                    <a:pt x="23541" y="5428"/>
                    <a:pt x="23563" y="5423"/>
                    <a:pt x="23563" y="5423"/>
                  </a:cubicBezTo>
                  <a:cubicBezTo>
                    <a:pt x="23568" y="5423"/>
                    <a:pt x="23594" y="5442"/>
                    <a:pt x="23607" y="5442"/>
                  </a:cubicBezTo>
                  <a:cubicBezTo>
                    <a:pt x="23612" y="5442"/>
                    <a:pt x="23615" y="5440"/>
                    <a:pt x="23615" y="5434"/>
                  </a:cubicBezTo>
                  <a:cubicBezTo>
                    <a:pt x="23617" y="5426"/>
                    <a:pt x="23618" y="5422"/>
                    <a:pt x="23619" y="5422"/>
                  </a:cubicBezTo>
                  <a:cubicBezTo>
                    <a:pt x="23620" y="5422"/>
                    <a:pt x="23620" y="5433"/>
                    <a:pt x="23620" y="5451"/>
                  </a:cubicBezTo>
                  <a:lnTo>
                    <a:pt x="23649" y="5428"/>
                  </a:lnTo>
                  <a:lnTo>
                    <a:pt x="23694" y="5394"/>
                  </a:lnTo>
                  <a:lnTo>
                    <a:pt x="23694" y="5394"/>
                  </a:lnTo>
                  <a:cubicBezTo>
                    <a:pt x="23688" y="5428"/>
                    <a:pt x="23694" y="5462"/>
                    <a:pt x="23711" y="5468"/>
                  </a:cubicBezTo>
                  <a:lnTo>
                    <a:pt x="23722" y="5451"/>
                  </a:lnTo>
                  <a:lnTo>
                    <a:pt x="23728" y="5451"/>
                  </a:lnTo>
                  <a:cubicBezTo>
                    <a:pt x="23751" y="5436"/>
                    <a:pt x="23784" y="5431"/>
                    <a:pt x="23805" y="5431"/>
                  </a:cubicBezTo>
                  <a:cubicBezTo>
                    <a:pt x="23815" y="5431"/>
                    <a:pt x="23823" y="5432"/>
                    <a:pt x="23824" y="5434"/>
                  </a:cubicBezTo>
                  <a:cubicBezTo>
                    <a:pt x="23836" y="5445"/>
                    <a:pt x="23853" y="5451"/>
                    <a:pt x="23859" y="5451"/>
                  </a:cubicBezTo>
                  <a:lnTo>
                    <a:pt x="23864" y="5445"/>
                  </a:lnTo>
                  <a:lnTo>
                    <a:pt x="23893" y="5411"/>
                  </a:lnTo>
                  <a:cubicBezTo>
                    <a:pt x="23910" y="5423"/>
                    <a:pt x="23932" y="5445"/>
                    <a:pt x="23938" y="5451"/>
                  </a:cubicBezTo>
                  <a:cubicBezTo>
                    <a:pt x="23939" y="5452"/>
                    <a:pt x="23940" y="5452"/>
                    <a:pt x="23942" y="5452"/>
                  </a:cubicBezTo>
                  <a:cubicBezTo>
                    <a:pt x="23950" y="5452"/>
                    <a:pt x="23964" y="5443"/>
                    <a:pt x="23978" y="5434"/>
                  </a:cubicBezTo>
                  <a:lnTo>
                    <a:pt x="23989" y="5417"/>
                  </a:lnTo>
                  <a:lnTo>
                    <a:pt x="24051" y="5445"/>
                  </a:lnTo>
                  <a:lnTo>
                    <a:pt x="24074" y="5457"/>
                  </a:lnTo>
                  <a:cubicBezTo>
                    <a:pt x="24097" y="5457"/>
                    <a:pt x="24131" y="5440"/>
                    <a:pt x="24137" y="5428"/>
                  </a:cubicBezTo>
                  <a:cubicBezTo>
                    <a:pt x="24137" y="5427"/>
                    <a:pt x="24138" y="5427"/>
                    <a:pt x="24139" y="5427"/>
                  </a:cubicBezTo>
                  <a:cubicBezTo>
                    <a:pt x="24145" y="5427"/>
                    <a:pt x="24154" y="5440"/>
                    <a:pt x="24154" y="5445"/>
                  </a:cubicBezTo>
                  <a:cubicBezTo>
                    <a:pt x="24155" y="5447"/>
                    <a:pt x="24160" y="5448"/>
                    <a:pt x="24165" y="5448"/>
                  </a:cubicBezTo>
                  <a:cubicBezTo>
                    <a:pt x="24176" y="5448"/>
                    <a:pt x="24190" y="5445"/>
                    <a:pt x="24193" y="5445"/>
                  </a:cubicBezTo>
                  <a:cubicBezTo>
                    <a:pt x="24200" y="5448"/>
                    <a:pt x="24214" y="5452"/>
                    <a:pt x="24227" y="5452"/>
                  </a:cubicBezTo>
                  <a:cubicBezTo>
                    <a:pt x="24236" y="5452"/>
                    <a:pt x="24245" y="5450"/>
                    <a:pt x="24250" y="5445"/>
                  </a:cubicBezTo>
                  <a:cubicBezTo>
                    <a:pt x="24263" y="5441"/>
                    <a:pt x="24301" y="5416"/>
                    <a:pt x="24314" y="5416"/>
                  </a:cubicBezTo>
                  <a:cubicBezTo>
                    <a:pt x="24318" y="5416"/>
                    <a:pt x="24319" y="5418"/>
                    <a:pt x="24318" y="5423"/>
                  </a:cubicBezTo>
                  <a:cubicBezTo>
                    <a:pt x="24318" y="5433"/>
                    <a:pt x="24328" y="5435"/>
                    <a:pt x="24339" y="5435"/>
                  </a:cubicBezTo>
                  <a:cubicBezTo>
                    <a:pt x="24346" y="5435"/>
                    <a:pt x="24353" y="5434"/>
                    <a:pt x="24358" y="5434"/>
                  </a:cubicBezTo>
                  <a:cubicBezTo>
                    <a:pt x="24375" y="5434"/>
                    <a:pt x="24432" y="5457"/>
                    <a:pt x="24488" y="5485"/>
                  </a:cubicBezTo>
                  <a:lnTo>
                    <a:pt x="24528" y="5428"/>
                  </a:lnTo>
                  <a:lnTo>
                    <a:pt x="24539" y="5428"/>
                  </a:lnTo>
                  <a:cubicBezTo>
                    <a:pt x="24542" y="5428"/>
                    <a:pt x="24544" y="5427"/>
                    <a:pt x="24547" y="5427"/>
                  </a:cubicBezTo>
                  <a:cubicBezTo>
                    <a:pt x="24572" y="5427"/>
                    <a:pt x="24590" y="5452"/>
                    <a:pt x="24590" y="5462"/>
                  </a:cubicBezTo>
                  <a:cubicBezTo>
                    <a:pt x="24590" y="5465"/>
                    <a:pt x="24596" y="5466"/>
                    <a:pt x="24603" y="5466"/>
                  </a:cubicBezTo>
                  <a:cubicBezTo>
                    <a:pt x="24609" y="5466"/>
                    <a:pt x="24616" y="5465"/>
                    <a:pt x="24619" y="5462"/>
                  </a:cubicBezTo>
                  <a:cubicBezTo>
                    <a:pt x="24624" y="5462"/>
                    <a:pt x="24687" y="5502"/>
                    <a:pt x="24715" y="5502"/>
                  </a:cubicBezTo>
                  <a:lnTo>
                    <a:pt x="24783" y="5502"/>
                  </a:lnTo>
                  <a:cubicBezTo>
                    <a:pt x="24788" y="5498"/>
                    <a:pt x="24813" y="5484"/>
                    <a:pt x="24826" y="5484"/>
                  </a:cubicBezTo>
                  <a:cubicBezTo>
                    <a:pt x="24831" y="5484"/>
                    <a:pt x="24834" y="5486"/>
                    <a:pt x="24834" y="5491"/>
                  </a:cubicBezTo>
                  <a:cubicBezTo>
                    <a:pt x="24832" y="5499"/>
                    <a:pt x="24836" y="5502"/>
                    <a:pt x="24842" y="5502"/>
                  </a:cubicBezTo>
                  <a:cubicBezTo>
                    <a:pt x="24847" y="5502"/>
                    <a:pt x="24854" y="5499"/>
                    <a:pt x="24857" y="5496"/>
                  </a:cubicBezTo>
                  <a:cubicBezTo>
                    <a:pt x="24868" y="5496"/>
                    <a:pt x="24908" y="5508"/>
                    <a:pt x="24920" y="5508"/>
                  </a:cubicBezTo>
                  <a:cubicBezTo>
                    <a:pt x="24921" y="5507"/>
                    <a:pt x="24924" y="5506"/>
                    <a:pt x="24927" y="5506"/>
                  </a:cubicBezTo>
                  <a:cubicBezTo>
                    <a:pt x="24949" y="5506"/>
                    <a:pt x="25002" y="5521"/>
                    <a:pt x="25022" y="5530"/>
                  </a:cubicBezTo>
                  <a:cubicBezTo>
                    <a:pt x="25044" y="5536"/>
                    <a:pt x="25084" y="5553"/>
                    <a:pt x="25118" y="5564"/>
                  </a:cubicBezTo>
                  <a:lnTo>
                    <a:pt x="25135" y="5604"/>
                  </a:lnTo>
                  <a:cubicBezTo>
                    <a:pt x="25135" y="5615"/>
                    <a:pt x="25164" y="5621"/>
                    <a:pt x="25175" y="5627"/>
                  </a:cubicBezTo>
                  <a:cubicBezTo>
                    <a:pt x="25186" y="5627"/>
                    <a:pt x="25203" y="5610"/>
                    <a:pt x="25209" y="5610"/>
                  </a:cubicBezTo>
                  <a:cubicBezTo>
                    <a:pt x="25237" y="5621"/>
                    <a:pt x="25198" y="5638"/>
                    <a:pt x="25209" y="5644"/>
                  </a:cubicBezTo>
                  <a:cubicBezTo>
                    <a:pt x="25227" y="5658"/>
                    <a:pt x="25253" y="5675"/>
                    <a:pt x="25272" y="5675"/>
                  </a:cubicBezTo>
                  <a:cubicBezTo>
                    <a:pt x="25276" y="5675"/>
                    <a:pt x="25279" y="5674"/>
                    <a:pt x="25283" y="5672"/>
                  </a:cubicBezTo>
                  <a:cubicBezTo>
                    <a:pt x="25293" y="5664"/>
                    <a:pt x="25302" y="5661"/>
                    <a:pt x="25311" y="5661"/>
                  </a:cubicBezTo>
                  <a:cubicBezTo>
                    <a:pt x="25327" y="5661"/>
                    <a:pt x="25340" y="5671"/>
                    <a:pt x="25351" y="5678"/>
                  </a:cubicBezTo>
                  <a:cubicBezTo>
                    <a:pt x="25381" y="5693"/>
                    <a:pt x="25414" y="5703"/>
                    <a:pt x="25444" y="5703"/>
                  </a:cubicBezTo>
                  <a:cubicBezTo>
                    <a:pt x="25459" y="5703"/>
                    <a:pt x="25474" y="5701"/>
                    <a:pt x="25487" y="5695"/>
                  </a:cubicBezTo>
                  <a:lnTo>
                    <a:pt x="25527" y="5678"/>
                  </a:lnTo>
                  <a:cubicBezTo>
                    <a:pt x="25532" y="5686"/>
                    <a:pt x="25538" y="5689"/>
                    <a:pt x="25544" y="5689"/>
                  </a:cubicBezTo>
                  <a:cubicBezTo>
                    <a:pt x="25554" y="5689"/>
                    <a:pt x="25563" y="5676"/>
                    <a:pt x="25566" y="5649"/>
                  </a:cubicBezTo>
                  <a:lnTo>
                    <a:pt x="25606" y="5689"/>
                  </a:lnTo>
                  <a:lnTo>
                    <a:pt x="25629" y="5706"/>
                  </a:lnTo>
                  <a:cubicBezTo>
                    <a:pt x="25691" y="5706"/>
                    <a:pt x="25731" y="5695"/>
                    <a:pt x="25725" y="5689"/>
                  </a:cubicBezTo>
                  <a:cubicBezTo>
                    <a:pt x="25725" y="5687"/>
                    <a:pt x="25733" y="5685"/>
                    <a:pt x="25743" y="5685"/>
                  </a:cubicBezTo>
                  <a:cubicBezTo>
                    <a:pt x="25757" y="5685"/>
                    <a:pt x="25775" y="5688"/>
                    <a:pt x="25782" y="5695"/>
                  </a:cubicBezTo>
                  <a:cubicBezTo>
                    <a:pt x="25793" y="5706"/>
                    <a:pt x="25827" y="5712"/>
                    <a:pt x="25833" y="5712"/>
                  </a:cubicBezTo>
                  <a:cubicBezTo>
                    <a:pt x="25835" y="5711"/>
                    <a:pt x="25837" y="5711"/>
                    <a:pt x="25840" y="5711"/>
                  </a:cubicBezTo>
                  <a:cubicBezTo>
                    <a:pt x="25849" y="5711"/>
                    <a:pt x="25862" y="5714"/>
                    <a:pt x="25871" y="5714"/>
                  </a:cubicBezTo>
                  <a:cubicBezTo>
                    <a:pt x="25877" y="5714"/>
                    <a:pt x="25880" y="5712"/>
                    <a:pt x="25878" y="5706"/>
                  </a:cubicBezTo>
                  <a:cubicBezTo>
                    <a:pt x="25876" y="5697"/>
                    <a:pt x="25881" y="5693"/>
                    <a:pt x="25888" y="5693"/>
                  </a:cubicBezTo>
                  <a:cubicBezTo>
                    <a:pt x="25897" y="5693"/>
                    <a:pt x="25912" y="5700"/>
                    <a:pt x="25918" y="5706"/>
                  </a:cubicBezTo>
                  <a:cubicBezTo>
                    <a:pt x="25927" y="5711"/>
                    <a:pt x="25951" y="5726"/>
                    <a:pt x="25966" y="5726"/>
                  </a:cubicBezTo>
                  <a:cubicBezTo>
                    <a:pt x="25970" y="5726"/>
                    <a:pt x="25973" y="5725"/>
                    <a:pt x="25975" y="5723"/>
                  </a:cubicBezTo>
                  <a:cubicBezTo>
                    <a:pt x="25986" y="5718"/>
                    <a:pt x="25998" y="5712"/>
                    <a:pt x="25998" y="5712"/>
                  </a:cubicBezTo>
                  <a:cubicBezTo>
                    <a:pt x="26003" y="5712"/>
                    <a:pt x="26020" y="5695"/>
                    <a:pt x="26037" y="5672"/>
                  </a:cubicBezTo>
                  <a:lnTo>
                    <a:pt x="26071" y="5689"/>
                  </a:lnTo>
                  <a:lnTo>
                    <a:pt x="26100" y="5706"/>
                  </a:lnTo>
                  <a:cubicBezTo>
                    <a:pt x="26126" y="5679"/>
                    <a:pt x="26168" y="5638"/>
                    <a:pt x="26182" y="5638"/>
                  </a:cubicBezTo>
                  <a:cubicBezTo>
                    <a:pt x="26183" y="5638"/>
                    <a:pt x="26184" y="5638"/>
                    <a:pt x="26185" y="5638"/>
                  </a:cubicBezTo>
                  <a:cubicBezTo>
                    <a:pt x="26193" y="5646"/>
                    <a:pt x="26214" y="5652"/>
                    <a:pt x="26233" y="5652"/>
                  </a:cubicBezTo>
                  <a:cubicBezTo>
                    <a:pt x="26240" y="5652"/>
                    <a:pt x="26247" y="5651"/>
                    <a:pt x="26253" y="5649"/>
                  </a:cubicBezTo>
                  <a:lnTo>
                    <a:pt x="26276" y="5666"/>
                  </a:lnTo>
                  <a:lnTo>
                    <a:pt x="26281" y="5666"/>
                  </a:lnTo>
                  <a:cubicBezTo>
                    <a:pt x="26282" y="5666"/>
                    <a:pt x="26284" y="5666"/>
                    <a:pt x="26286" y="5666"/>
                  </a:cubicBezTo>
                  <a:cubicBezTo>
                    <a:pt x="26302" y="5666"/>
                    <a:pt x="26347" y="5684"/>
                    <a:pt x="26371" y="5684"/>
                  </a:cubicBezTo>
                  <a:cubicBezTo>
                    <a:pt x="26373" y="5684"/>
                    <a:pt x="26376" y="5684"/>
                    <a:pt x="26378" y="5684"/>
                  </a:cubicBezTo>
                  <a:cubicBezTo>
                    <a:pt x="26400" y="5678"/>
                    <a:pt x="26423" y="5672"/>
                    <a:pt x="26429" y="5666"/>
                  </a:cubicBezTo>
                  <a:cubicBezTo>
                    <a:pt x="26429" y="5666"/>
                    <a:pt x="26423" y="5638"/>
                    <a:pt x="26417" y="5627"/>
                  </a:cubicBezTo>
                  <a:cubicBezTo>
                    <a:pt x="26417" y="5622"/>
                    <a:pt x="26421" y="5621"/>
                    <a:pt x="26427" y="5621"/>
                  </a:cubicBezTo>
                  <a:cubicBezTo>
                    <a:pt x="26436" y="5621"/>
                    <a:pt x="26453" y="5625"/>
                    <a:pt x="26474" y="5632"/>
                  </a:cubicBezTo>
                  <a:lnTo>
                    <a:pt x="26474" y="5627"/>
                  </a:lnTo>
                  <a:lnTo>
                    <a:pt x="26503" y="5593"/>
                  </a:lnTo>
                  <a:cubicBezTo>
                    <a:pt x="26537" y="5598"/>
                    <a:pt x="26571" y="5598"/>
                    <a:pt x="26576" y="5598"/>
                  </a:cubicBezTo>
                  <a:cubicBezTo>
                    <a:pt x="26582" y="5598"/>
                    <a:pt x="26593" y="5615"/>
                    <a:pt x="26610" y="5632"/>
                  </a:cubicBezTo>
                  <a:lnTo>
                    <a:pt x="26627" y="5632"/>
                  </a:lnTo>
                  <a:cubicBezTo>
                    <a:pt x="26644" y="5632"/>
                    <a:pt x="26662" y="5636"/>
                    <a:pt x="26676" y="5636"/>
                  </a:cubicBezTo>
                  <a:cubicBezTo>
                    <a:pt x="26687" y="5636"/>
                    <a:pt x="26696" y="5634"/>
                    <a:pt x="26701" y="5627"/>
                  </a:cubicBezTo>
                  <a:lnTo>
                    <a:pt x="26729" y="5593"/>
                  </a:lnTo>
                  <a:cubicBezTo>
                    <a:pt x="26738" y="5599"/>
                    <a:pt x="26744" y="5601"/>
                    <a:pt x="26748" y="5601"/>
                  </a:cubicBezTo>
                  <a:cubicBezTo>
                    <a:pt x="26754" y="5601"/>
                    <a:pt x="26754" y="5594"/>
                    <a:pt x="26746" y="5587"/>
                  </a:cubicBezTo>
                  <a:cubicBezTo>
                    <a:pt x="26745" y="5584"/>
                    <a:pt x="26747" y="5583"/>
                    <a:pt x="26751" y="5583"/>
                  </a:cubicBezTo>
                  <a:cubicBezTo>
                    <a:pt x="26763" y="5583"/>
                    <a:pt x="26795" y="5594"/>
                    <a:pt x="26803" y="5598"/>
                  </a:cubicBezTo>
                  <a:cubicBezTo>
                    <a:pt x="26809" y="5604"/>
                    <a:pt x="26820" y="5621"/>
                    <a:pt x="26826" y="5621"/>
                  </a:cubicBezTo>
                  <a:cubicBezTo>
                    <a:pt x="26826" y="5621"/>
                    <a:pt x="26853" y="5603"/>
                    <a:pt x="26871" y="5603"/>
                  </a:cubicBezTo>
                  <a:cubicBezTo>
                    <a:pt x="26873" y="5603"/>
                    <a:pt x="26875" y="5603"/>
                    <a:pt x="26877" y="5604"/>
                  </a:cubicBezTo>
                  <a:cubicBezTo>
                    <a:pt x="26888" y="5604"/>
                    <a:pt x="26934" y="5610"/>
                    <a:pt x="26939" y="5615"/>
                  </a:cubicBezTo>
                  <a:cubicBezTo>
                    <a:pt x="26947" y="5619"/>
                    <a:pt x="26971" y="5626"/>
                    <a:pt x="26985" y="5626"/>
                  </a:cubicBezTo>
                  <a:cubicBezTo>
                    <a:pt x="26992" y="5626"/>
                    <a:pt x="26996" y="5625"/>
                    <a:pt x="26996" y="5621"/>
                  </a:cubicBezTo>
                  <a:cubicBezTo>
                    <a:pt x="26996" y="5604"/>
                    <a:pt x="27030" y="5587"/>
                    <a:pt x="27064" y="5581"/>
                  </a:cubicBezTo>
                  <a:lnTo>
                    <a:pt x="27081" y="5598"/>
                  </a:lnTo>
                  <a:lnTo>
                    <a:pt x="27115" y="5632"/>
                  </a:lnTo>
                  <a:cubicBezTo>
                    <a:pt x="27149" y="5621"/>
                    <a:pt x="27189" y="5610"/>
                    <a:pt x="27200" y="5610"/>
                  </a:cubicBezTo>
                  <a:lnTo>
                    <a:pt x="27206" y="5610"/>
                  </a:lnTo>
                  <a:lnTo>
                    <a:pt x="27223" y="5598"/>
                  </a:lnTo>
                  <a:cubicBezTo>
                    <a:pt x="27240" y="5598"/>
                    <a:pt x="27268" y="5587"/>
                    <a:pt x="27286" y="5576"/>
                  </a:cubicBezTo>
                  <a:lnTo>
                    <a:pt x="27308" y="5581"/>
                  </a:lnTo>
                  <a:lnTo>
                    <a:pt x="27331" y="5587"/>
                  </a:lnTo>
                  <a:cubicBezTo>
                    <a:pt x="27359" y="5593"/>
                    <a:pt x="27393" y="5604"/>
                    <a:pt x="27405" y="5615"/>
                  </a:cubicBezTo>
                  <a:cubicBezTo>
                    <a:pt x="27408" y="5620"/>
                    <a:pt x="27412" y="5622"/>
                    <a:pt x="27418" y="5622"/>
                  </a:cubicBezTo>
                  <a:cubicBezTo>
                    <a:pt x="27434" y="5622"/>
                    <a:pt x="27457" y="5607"/>
                    <a:pt x="27461" y="5598"/>
                  </a:cubicBezTo>
                  <a:cubicBezTo>
                    <a:pt x="27464" y="5596"/>
                    <a:pt x="27467" y="5595"/>
                    <a:pt x="27471" y="5595"/>
                  </a:cubicBezTo>
                  <a:cubicBezTo>
                    <a:pt x="27482" y="5595"/>
                    <a:pt x="27497" y="5607"/>
                    <a:pt x="27501" y="5615"/>
                  </a:cubicBezTo>
                  <a:cubicBezTo>
                    <a:pt x="27503" y="5619"/>
                    <a:pt x="27506" y="5620"/>
                    <a:pt x="27509" y="5620"/>
                  </a:cubicBezTo>
                  <a:cubicBezTo>
                    <a:pt x="27519" y="5620"/>
                    <a:pt x="27534" y="5611"/>
                    <a:pt x="27547" y="5598"/>
                  </a:cubicBezTo>
                  <a:lnTo>
                    <a:pt x="27581" y="5598"/>
                  </a:lnTo>
                  <a:cubicBezTo>
                    <a:pt x="27586" y="5600"/>
                    <a:pt x="27592" y="5601"/>
                    <a:pt x="27600" y="5601"/>
                  </a:cubicBezTo>
                  <a:cubicBezTo>
                    <a:pt x="27619" y="5601"/>
                    <a:pt x="27644" y="5597"/>
                    <a:pt x="27660" y="5593"/>
                  </a:cubicBezTo>
                  <a:lnTo>
                    <a:pt x="27683" y="5587"/>
                  </a:lnTo>
                  <a:lnTo>
                    <a:pt x="27688" y="5587"/>
                  </a:lnTo>
                  <a:cubicBezTo>
                    <a:pt x="27700" y="5587"/>
                    <a:pt x="27728" y="5598"/>
                    <a:pt x="27739" y="5598"/>
                  </a:cubicBezTo>
                  <a:cubicBezTo>
                    <a:pt x="27751" y="5598"/>
                    <a:pt x="27779" y="5598"/>
                    <a:pt x="27796" y="5604"/>
                  </a:cubicBezTo>
                  <a:lnTo>
                    <a:pt x="27808" y="5598"/>
                  </a:lnTo>
                  <a:cubicBezTo>
                    <a:pt x="27820" y="5588"/>
                    <a:pt x="27830" y="5584"/>
                    <a:pt x="27839" y="5584"/>
                  </a:cubicBezTo>
                  <a:cubicBezTo>
                    <a:pt x="27861" y="5584"/>
                    <a:pt x="27877" y="5605"/>
                    <a:pt x="27893" y="5621"/>
                  </a:cubicBezTo>
                  <a:cubicBezTo>
                    <a:pt x="27898" y="5621"/>
                    <a:pt x="27910" y="5593"/>
                    <a:pt x="27910" y="5581"/>
                  </a:cubicBezTo>
                  <a:cubicBezTo>
                    <a:pt x="27911" y="5579"/>
                    <a:pt x="27914" y="5577"/>
                    <a:pt x="27918" y="5577"/>
                  </a:cubicBezTo>
                  <a:cubicBezTo>
                    <a:pt x="27929" y="5577"/>
                    <a:pt x="27948" y="5587"/>
                    <a:pt x="27961" y="5587"/>
                  </a:cubicBezTo>
                  <a:cubicBezTo>
                    <a:pt x="27972" y="5581"/>
                    <a:pt x="28029" y="5559"/>
                    <a:pt x="28046" y="5559"/>
                  </a:cubicBezTo>
                  <a:cubicBezTo>
                    <a:pt x="28050" y="5557"/>
                    <a:pt x="28055" y="5557"/>
                    <a:pt x="28061" y="5557"/>
                  </a:cubicBezTo>
                  <a:cubicBezTo>
                    <a:pt x="28079" y="5557"/>
                    <a:pt x="28103" y="5563"/>
                    <a:pt x="28120" y="5576"/>
                  </a:cubicBezTo>
                  <a:lnTo>
                    <a:pt x="28159" y="5576"/>
                  </a:lnTo>
                  <a:cubicBezTo>
                    <a:pt x="28176" y="5576"/>
                    <a:pt x="28199" y="5547"/>
                    <a:pt x="28199" y="5536"/>
                  </a:cubicBezTo>
                  <a:cubicBezTo>
                    <a:pt x="28199" y="5535"/>
                    <a:pt x="28200" y="5534"/>
                    <a:pt x="28200" y="5534"/>
                  </a:cubicBezTo>
                  <a:cubicBezTo>
                    <a:pt x="28207" y="5534"/>
                    <a:pt x="28234" y="5564"/>
                    <a:pt x="28239" y="5564"/>
                  </a:cubicBezTo>
                  <a:cubicBezTo>
                    <a:pt x="28243" y="5564"/>
                    <a:pt x="28288" y="5545"/>
                    <a:pt x="28315" y="5545"/>
                  </a:cubicBezTo>
                  <a:cubicBezTo>
                    <a:pt x="28321" y="5545"/>
                    <a:pt x="28326" y="5545"/>
                    <a:pt x="28329" y="5547"/>
                  </a:cubicBezTo>
                  <a:cubicBezTo>
                    <a:pt x="28348" y="5552"/>
                    <a:pt x="28377" y="5560"/>
                    <a:pt x="28391" y="5560"/>
                  </a:cubicBezTo>
                  <a:cubicBezTo>
                    <a:pt x="28394" y="5560"/>
                    <a:pt x="28396" y="5560"/>
                    <a:pt x="28398" y="5559"/>
                  </a:cubicBezTo>
                  <a:cubicBezTo>
                    <a:pt x="28403" y="5553"/>
                    <a:pt x="28426" y="5547"/>
                    <a:pt x="28432" y="5547"/>
                  </a:cubicBezTo>
                  <a:cubicBezTo>
                    <a:pt x="28443" y="5547"/>
                    <a:pt x="28460" y="5553"/>
                    <a:pt x="28477" y="5564"/>
                  </a:cubicBezTo>
                  <a:lnTo>
                    <a:pt x="28500" y="5547"/>
                  </a:lnTo>
                  <a:lnTo>
                    <a:pt x="28517" y="5530"/>
                  </a:lnTo>
                  <a:cubicBezTo>
                    <a:pt x="28545" y="5530"/>
                    <a:pt x="28585" y="5525"/>
                    <a:pt x="28602" y="5525"/>
                  </a:cubicBezTo>
                  <a:lnTo>
                    <a:pt x="28613" y="5530"/>
                  </a:lnTo>
                  <a:lnTo>
                    <a:pt x="28619" y="5530"/>
                  </a:lnTo>
                  <a:cubicBezTo>
                    <a:pt x="28621" y="5541"/>
                    <a:pt x="28626" y="5544"/>
                    <a:pt x="28631" y="5544"/>
                  </a:cubicBezTo>
                  <a:cubicBezTo>
                    <a:pt x="28636" y="5544"/>
                    <a:pt x="28642" y="5539"/>
                    <a:pt x="28642" y="5536"/>
                  </a:cubicBezTo>
                  <a:cubicBezTo>
                    <a:pt x="28642" y="5534"/>
                    <a:pt x="28642" y="5533"/>
                    <a:pt x="28644" y="5533"/>
                  </a:cubicBezTo>
                  <a:cubicBezTo>
                    <a:pt x="28650" y="5533"/>
                    <a:pt x="28666" y="5548"/>
                    <a:pt x="28676" y="5553"/>
                  </a:cubicBezTo>
                  <a:cubicBezTo>
                    <a:pt x="28681" y="5556"/>
                    <a:pt x="28703" y="5556"/>
                    <a:pt x="28726" y="5556"/>
                  </a:cubicBezTo>
                  <a:cubicBezTo>
                    <a:pt x="28749" y="5556"/>
                    <a:pt x="28775" y="5556"/>
                    <a:pt x="28789" y="5559"/>
                  </a:cubicBezTo>
                  <a:cubicBezTo>
                    <a:pt x="28792" y="5559"/>
                    <a:pt x="28794" y="5560"/>
                    <a:pt x="28798" y="5560"/>
                  </a:cubicBezTo>
                  <a:cubicBezTo>
                    <a:pt x="28819" y="5560"/>
                    <a:pt x="28849" y="5546"/>
                    <a:pt x="28863" y="5546"/>
                  </a:cubicBezTo>
                  <a:cubicBezTo>
                    <a:pt x="28866" y="5546"/>
                    <a:pt x="28867" y="5547"/>
                    <a:pt x="28869" y="5547"/>
                  </a:cubicBezTo>
                  <a:cubicBezTo>
                    <a:pt x="28880" y="5547"/>
                    <a:pt x="28925" y="5536"/>
                    <a:pt x="28937" y="5530"/>
                  </a:cubicBezTo>
                  <a:cubicBezTo>
                    <a:pt x="28949" y="5526"/>
                    <a:pt x="28975" y="5522"/>
                    <a:pt x="28995" y="5522"/>
                  </a:cubicBezTo>
                  <a:cubicBezTo>
                    <a:pt x="29004" y="5522"/>
                    <a:pt x="29011" y="5523"/>
                    <a:pt x="29016" y="5525"/>
                  </a:cubicBezTo>
                  <a:cubicBezTo>
                    <a:pt x="29024" y="5529"/>
                    <a:pt x="29057" y="5542"/>
                    <a:pt x="29074" y="5542"/>
                  </a:cubicBezTo>
                  <a:cubicBezTo>
                    <a:pt x="29080" y="5542"/>
                    <a:pt x="29084" y="5540"/>
                    <a:pt x="29084" y="5536"/>
                  </a:cubicBezTo>
                  <a:cubicBezTo>
                    <a:pt x="29084" y="5517"/>
                    <a:pt x="29088" y="5506"/>
                    <a:pt x="29093" y="5506"/>
                  </a:cubicBezTo>
                  <a:cubicBezTo>
                    <a:pt x="29094" y="5506"/>
                    <a:pt x="29094" y="5507"/>
                    <a:pt x="29095" y="5508"/>
                  </a:cubicBezTo>
                  <a:lnTo>
                    <a:pt x="29101" y="5513"/>
                  </a:lnTo>
                  <a:lnTo>
                    <a:pt x="29147" y="5553"/>
                  </a:lnTo>
                  <a:cubicBezTo>
                    <a:pt x="29175" y="5530"/>
                    <a:pt x="29215" y="5508"/>
                    <a:pt x="29232" y="5508"/>
                  </a:cubicBezTo>
                  <a:cubicBezTo>
                    <a:pt x="29232" y="5534"/>
                    <a:pt x="29236" y="5545"/>
                    <a:pt x="29248" y="5545"/>
                  </a:cubicBezTo>
                  <a:cubicBezTo>
                    <a:pt x="29254" y="5545"/>
                    <a:pt x="29262" y="5542"/>
                    <a:pt x="29271" y="5536"/>
                  </a:cubicBezTo>
                  <a:lnTo>
                    <a:pt x="29283" y="5525"/>
                  </a:lnTo>
                  <a:cubicBezTo>
                    <a:pt x="29289" y="5529"/>
                    <a:pt x="29297" y="5531"/>
                    <a:pt x="29306" y="5531"/>
                  </a:cubicBezTo>
                  <a:cubicBezTo>
                    <a:pt x="29320" y="5531"/>
                    <a:pt x="29335" y="5526"/>
                    <a:pt x="29345" y="5519"/>
                  </a:cubicBezTo>
                  <a:lnTo>
                    <a:pt x="29368" y="5519"/>
                  </a:lnTo>
                  <a:cubicBezTo>
                    <a:pt x="29374" y="5520"/>
                    <a:pt x="29380" y="5521"/>
                    <a:pt x="29386" y="5521"/>
                  </a:cubicBezTo>
                  <a:cubicBezTo>
                    <a:pt x="29402" y="5521"/>
                    <a:pt x="29419" y="5517"/>
                    <a:pt x="29438" y="5517"/>
                  </a:cubicBezTo>
                  <a:cubicBezTo>
                    <a:pt x="29444" y="5517"/>
                    <a:pt x="29451" y="5518"/>
                    <a:pt x="29459" y="5519"/>
                  </a:cubicBezTo>
                  <a:lnTo>
                    <a:pt x="29487" y="5519"/>
                  </a:lnTo>
                  <a:cubicBezTo>
                    <a:pt x="29521" y="5519"/>
                    <a:pt x="29589" y="5479"/>
                    <a:pt x="29612" y="5479"/>
                  </a:cubicBezTo>
                  <a:cubicBezTo>
                    <a:pt x="29629" y="5479"/>
                    <a:pt x="29691" y="5502"/>
                    <a:pt x="29714" y="5508"/>
                  </a:cubicBezTo>
                  <a:cubicBezTo>
                    <a:pt x="29717" y="5509"/>
                    <a:pt x="29719" y="5510"/>
                    <a:pt x="29722" y="5510"/>
                  </a:cubicBezTo>
                  <a:cubicBezTo>
                    <a:pt x="29736" y="5510"/>
                    <a:pt x="29749" y="5489"/>
                    <a:pt x="29754" y="5479"/>
                  </a:cubicBezTo>
                  <a:cubicBezTo>
                    <a:pt x="29754" y="5476"/>
                    <a:pt x="29754" y="5475"/>
                    <a:pt x="29756" y="5475"/>
                  </a:cubicBezTo>
                  <a:cubicBezTo>
                    <a:pt x="29760" y="5475"/>
                    <a:pt x="29769" y="5487"/>
                    <a:pt x="29782" y="5508"/>
                  </a:cubicBezTo>
                  <a:lnTo>
                    <a:pt x="29810" y="5485"/>
                  </a:lnTo>
                  <a:lnTo>
                    <a:pt x="29827" y="5474"/>
                  </a:lnTo>
                  <a:cubicBezTo>
                    <a:pt x="29850" y="5468"/>
                    <a:pt x="29884" y="5457"/>
                    <a:pt x="29895" y="5451"/>
                  </a:cubicBezTo>
                  <a:cubicBezTo>
                    <a:pt x="29897" y="5449"/>
                    <a:pt x="29904" y="5448"/>
                    <a:pt x="29913" y="5448"/>
                  </a:cubicBezTo>
                  <a:cubicBezTo>
                    <a:pt x="29931" y="5448"/>
                    <a:pt x="29958" y="5451"/>
                    <a:pt x="29969" y="5451"/>
                  </a:cubicBezTo>
                  <a:cubicBezTo>
                    <a:pt x="29983" y="5456"/>
                    <a:pt x="30021" y="5476"/>
                    <a:pt x="30040" y="5476"/>
                  </a:cubicBezTo>
                  <a:cubicBezTo>
                    <a:pt x="30044" y="5476"/>
                    <a:pt x="30047" y="5475"/>
                    <a:pt x="30049" y="5474"/>
                  </a:cubicBezTo>
                  <a:cubicBezTo>
                    <a:pt x="30060" y="5462"/>
                    <a:pt x="30117" y="5451"/>
                    <a:pt x="30128" y="5445"/>
                  </a:cubicBezTo>
                  <a:cubicBezTo>
                    <a:pt x="30145" y="5440"/>
                    <a:pt x="30179" y="5428"/>
                    <a:pt x="30196" y="5423"/>
                  </a:cubicBezTo>
                  <a:lnTo>
                    <a:pt x="30213" y="5451"/>
                  </a:lnTo>
                  <a:lnTo>
                    <a:pt x="30225" y="5462"/>
                  </a:lnTo>
                  <a:cubicBezTo>
                    <a:pt x="30236" y="5451"/>
                    <a:pt x="30253" y="5423"/>
                    <a:pt x="30253" y="5400"/>
                  </a:cubicBezTo>
                  <a:lnTo>
                    <a:pt x="30264" y="5423"/>
                  </a:lnTo>
                  <a:lnTo>
                    <a:pt x="30287" y="5462"/>
                  </a:lnTo>
                  <a:cubicBezTo>
                    <a:pt x="30306" y="5443"/>
                    <a:pt x="30332" y="5432"/>
                    <a:pt x="30354" y="5432"/>
                  </a:cubicBezTo>
                  <a:cubicBezTo>
                    <a:pt x="30358" y="5432"/>
                    <a:pt x="30362" y="5433"/>
                    <a:pt x="30366" y="5434"/>
                  </a:cubicBezTo>
                  <a:lnTo>
                    <a:pt x="30701" y="5434"/>
                  </a:lnTo>
                  <a:cubicBezTo>
                    <a:pt x="30724" y="5428"/>
                    <a:pt x="30667" y="5400"/>
                    <a:pt x="30701" y="5388"/>
                  </a:cubicBezTo>
                  <a:lnTo>
                    <a:pt x="30735" y="5377"/>
                  </a:lnTo>
                  <a:cubicBezTo>
                    <a:pt x="30742" y="5396"/>
                    <a:pt x="30755" y="5403"/>
                    <a:pt x="30767" y="5403"/>
                  </a:cubicBezTo>
                  <a:cubicBezTo>
                    <a:pt x="30776" y="5403"/>
                    <a:pt x="30784" y="5399"/>
                    <a:pt x="30786" y="5394"/>
                  </a:cubicBezTo>
                  <a:cubicBezTo>
                    <a:pt x="30791" y="5390"/>
                    <a:pt x="30821" y="5374"/>
                    <a:pt x="30836" y="5374"/>
                  </a:cubicBezTo>
                  <a:cubicBezTo>
                    <a:pt x="30839" y="5374"/>
                    <a:pt x="30842" y="5375"/>
                    <a:pt x="30843" y="5377"/>
                  </a:cubicBezTo>
                  <a:cubicBezTo>
                    <a:pt x="30843" y="5388"/>
                    <a:pt x="30888" y="5411"/>
                    <a:pt x="30905" y="5411"/>
                  </a:cubicBezTo>
                  <a:cubicBezTo>
                    <a:pt x="30918" y="5411"/>
                    <a:pt x="30954" y="5399"/>
                    <a:pt x="30980" y="5399"/>
                  </a:cubicBezTo>
                  <a:cubicBezTo>
                    <a:pt x="30989" y="5399"/>
                    <a:pt x="30997" y="5401"/>
                    <a:pt x="31002" y="5405"/>
                  </a:cubicBezTo>
                  <a:cubicBezTo>
                    <a:pt x="31006" y="5408"/>
                    <a:pt x="31010" y="5409"/>
                    <a:pt x="31014" y="5409"/>
                  </a:cubicBezTo>
                  <a:cubicBezTo>
                    <a:pt x="31026" y="5409"/>
                    <a:pt x="31036" y="5397"/>
                    <a:pt x="31036" y="5388"/>
                  </a:cubicBezTo>
                  <a:cubicBezTo>
                    <a:pt x="31036" y="5385"/>
                    <a:pt x="31038" y="5384"/>
                    <a:pt x="31041" y="5384"/>
                  </a:cubicBezTo>
                  <a:cubicBezTo>
                    <a:pt x="31048" y="5384"/>
                    <a:pt x="31060" y="5392"/>
                    <a:pt x="31064" y="5400"/>
                  </a:cubicBezTo>
                  <a:cubicBezTo>
                    <a:pt x="31070" y="5405"/>
                    <a:pt x="31093" y="5417"/>
                    <a:pt x="31110" y="5423"/>
                  </a:cubicBezTo>
                  <a:lnTo>
                    <a:pt x="31110" y="5383"/>
                  </a:lnTo>
                  <a:lnTo>
                    <a:pt x="31110" y="5377"/>
                  </a:lnTo>
                  <a:cubicBezTo>
                    <a:pt x="31110" y="5377"/>
                    <a:pt x="31111" y="5377"/>
                    <a:pt x="31111" y="5377"/>
                  </a:cubicBezTo>
                  <a:cubicBezTo>
                    <a:pt x="31122" y="5377"/>
                    <a:pt x="31167" y="5406"/>
                    <a:pt x="31194" y="5406"/>
                  </a:cubicBezTo>
                  <a:cubicBezTo>
                    <a:pt x="31197" y="5406"/>
                    <a:pt x="31199" y="5406"/>
                    <a:pt x="31200" y="5405"/>
                  </a:cubicBezTo>
                  <a:cubicBezTo>
                    <a:pt x="31204" y="5404"/>
                    <a:pt x="31208" y="5404"/>
                    <a:pt x="31212" y="5404"/>
                  </a:cubicBezTo>
                  <a:cubicBezTo>
                    <a:pt x="31228" y="5404"/>
                    <a:pt x="31239" y="5414"/>
                    <a:pt x="31234" y="5428"/>
                  </a:cubicBezTo>
                  <a:lnTo>
                    <a:pt x="31269" y="5451"/>
                  </a:lnTo>
                  <a:cubicBezTo>
                    <a:pt x="31273" y="5424"/>
                    <a:pt x="31284" y="5415"/>
                    <a:pt x="31292" y="5415"/>
                  </a:cubicBezTo>
                  <a:cubicBezTo>
                    <a:pt x="31294" y="5415"/>
                    <a:pt x="31296" y="5416"/>
                    <a:pt x="31297" y="5417"/>
                  </a:cubicBezTo>
                  <a:cubicBezTo>
                    <a:pt x="31300" y="5420"/>
                    <a:pt x="31305" y="5422"/>
                    <a:pt x="31309" y="5422"/>
                  </a:cubicBezTo>
                  <a:cubicBezTo>
                    <a:pt x="31320" y="5422"/>
                    <a:pt x="31333" y="5414"/>
                    <a:pt x="31337" y="5405"/>
                  </a:cubicBezTo>
                  <a:cubicBezTo>
                    <a:pt x="31342" y="5400"/>
                    <a:pt x="31359" y="5394"/>
                    <a:pt x="31365" y="5394"/>
                  </a:cubicBezTo>
                  <a:cubicBezTo>
                    <a:pt x="31371" y="5400"/>
                    <a:pt x="31382" y="5417"/>
                    <a:pt x="31388" y="5440"/>
                  </a:cubicBezTo>
                  <a:lnTo>
                    <a:pt x="31410" y="5428"/>
                  </a:lnTo>
                  <a:cubicBezTo>
                    <a:pt x="31410" y="5428"/>
                    <a:pt x="31399" y="5400"/>
                    <a:pt x="31399" y="5388"/>
                  </a:cubicBezTo>
                  <a:lnTo>
                    <a:pt x="31399" y="5383"/>
                  </a:lnTo>
                  <a:cubicBezTo>
                    <a:pt x="31400" y="5382"/>
                    <a:pt x="31402" y="5381"/>
                    <a:pt x="31404" y="5381"/>
                  </a:cubicBezTo>
                  <a:cubicBezTo>
                    <a:pt x="31413" y="5381"/>
                    <a:pt x="31428" y="5390"/>
                    <a:pt x="31433" y="5394"/>
                  </a:cubicBezTo>
                  <a:cubicBezTo>
                    <a:pt x="31435" y="5396"/>
                    <a:pt x="31438" y="5397"/>
                    <a:pt x="31441" y="5397"/>
                  </a:cubicBezTo>
                  <a:cubicBezTo>
                    <a:pt x="31453" y="5397"/>
                    <a:pt x="31470" y="5389"/>
                    <a:pt x="31483" y="5389"/>
                  </a:cubicBezTo>
                  <a:cubicBezTo>
                    <a:pt x="31488" y="5389"/>
                    <a:pt x="31493" y="5390"/>
                    <a:pt x="31495" y="5394"/>
                  </a:cubicBezTo>
                  <a:cubicBezTo>
                    <a:pt x="31507" y="5411"/>
                    <a:pt x="31530" y="5428"/>
                    <a:pt x="31535" y="5428"/>
                  </a:cubicBezTo>
                  <a:cubicBezTo>
                    <a:pt x="31541" y="5428"/>
                    <a:pt x="31581" y="5423"/>
                    <a:pt x="31620" y="5417"/>
                  </a:cubicBezTo>
                  <a:lnTo>
                    <a:pt x="31654" y="5411"/>
                  </a:lnTo>
                  <a:lnTo>
                    <a:pt x="31677" y="5405"/>
                  </a:lnTo>
                  <a:cubicBezTo>
                    <a:pt x="31700" y="5411"/>
                    <a:pt x="31739" y="5417"/>
                    <a:pt x="31762" y="5423"/>
                  </a:cubicBezTo>
                  <a:lnTo>
                    <a:pt x="31791" y="5411"/>
                  </a:lnTo>
                  <a:cubicBezTo>
                    <a:pt x="31792" y="5411"/>
                    <a:pt x="31793" y="5410"/>
                    <a:pt x="31795" y="5410"/>
                  </a:cubicBezTo>
                  <a:cubicBezTo>
                    <a:pt x="31805" y="5410"/>
                    <a:pt x="31822" y="5423"/>
                    <a:pt x="31836" y="5423"/>
                  </a:cubicBezTo>
                  <a:cubicBezTo>
                    <a:pt x="31838" y="5423"/>
                    <a:pt x="31840" y="5423"/>
                    <a:pt x="31842" y="5423"/>
                  </a:cubicBezTo>
                  <a:lnTo>
                    <a:pt x="31870" y="5411"/>
                  </a:lnTo>
                  <a:cubicBezTo>
                    <a:pt x="31875" y="5414"/>
                    <a:pt x="31881" y="5414"/>
                    <a:pt x="31889" y="5414"/>
                  </a:cubicBezTo>
                  <a:cubicBezTo>
                    <a:pt x="31909" y="5414"/>
                    <a:pt x="31937" y="5408"/>
                    <a:pt x="31953" y="5408"/>
                  </a:cubicBezTo>
                  <a:cubicBezTo>
                    <a:pt x="31959" y="5408"/>
                    <a:pt x="31964" y="5409"/>
                    <a:pt x="31966" y="5411"/>
                  </a:cubicBezTo>
                  <a:cubicBezTo>
                    <a:pt x="31983" y="5417"/>
                    <a:pt x="32006" y="5417"/>
                    <a:pt x="32012" y="5423"/>
                  </a:cubicBezTo>
                  <a:cubicBezTo>
                    <a:pt x="32017" y="5423"/>
                    <a:pt x="32040" y="5417"/>
                    <a:pt x="32057" y="5411"/>
                  </a:cubicBezTo>
                  <a:lnTo>
                    <a:pt x="32069" y="5411"/>
                  </a:lnTo>
                  <a:cubicBezTo>
                    <a:pt x="32070" y="5411"/>
                    <a:pt x="32072" y="5411"/>
                    <a:pt x="32074" y="5411"/>
                  </a:cubicBezTo>
                  <a:cubicBezTo>
                    <a:pt x="32090" y="5411"/>
                    <a:pt x="32106" y="5422"/>
                    <a:pt x="32120" y="5422"/>
                  </a:cubicBezTo>
                  <a:cubicBezTo>
                    <a:pt x="32130" y="5422"/>
                    <a:pt x="32139" y="5417"/>
                    <a:pt x="32148" y="5400"/>
                  </a:cubicBezTo>
                  <a:lnTo>
                    <a:pt x="32148" y="5394"/>
                  </a:lnTo>
                  <a:cubicBezTo>
                    <a:pt x="32154" y="5394"/>
                    <a:pt x="32171" y="5423"/>
                    <a:pt x="32176" y="5434"/>
                  </a:cubicBezTo>
                  <a:cubicBezTo>
                    <a:pt x="32180" y="5437"/>
                    <a:pt x="32184" y="5439"/>
                    <a:pt x="32190" y="5439"/>
                  </a:cubicBezTo>
                  <a:cubicBezTo>
                    <a:pt x="32202" y="5439"/>
                    <a:pt x="32218" y="5431"/>
                    <a:pt x="32222" y="5423"/>
                  </a:cubicBezTo>
                  <a:cubicBezTo>
                    <a:pt x="32224" y="5420"/>
                    <a:pt x="32232" y="5419"/>
                    <a:pt x="32241" y="5419"/>
                  </a:cubicBezTo>
                  <a:cubicBezTo>
                    <a:pt x="32254" y="5419"/>
                    <a:pt x="32269" y="5422"/>
                    <a:pt x="32273" y="5428"/>
                  </a:cubicBezTo>
                  <a:cubicBezTo>
                    <a:pt x="32273" y="5433"/>
                    <a:pt x="32275" y="5434"/>
                    <a:pt x="32279" y="5434"/>
                  </a:cubicBezTo>
                  <a:cubicBezTo>
                    <a:pt x="32284" y="5434"/>
                    <a:pt x="32292" y="5430"/>
                    <a:pt x="32295" y="5423"/>
                  </a:cubicBezTo>
                  <a:cubicBezTo>
                    <a:pt x="32297" y="5421"/>
                    <a:pt x="32299" y="5420"/>
                    <a:pt x="32302" y="5420"/>
                  </a:cubicBezTo>
                  <a:cubicBezTo>
                    <a:pt x="32310" y="5420"/>
                    <a:pt x="32321" y="5426"/>
                    <a:pt x="32330" y="5434"/>
                  </a:cubicBezTo>
                  <a:lnTo>
                    <a:pt x="32341" y="5445"/>
                  </a:lnTo>
                  <a:lnTo>
                    <a:pt x="32347" y="5451"/>
                  </a:lnTo>
                  <a:cubicBezTo>
                    <a:pt x="32358" y="5451"/>
                    <a:pt x="32381" y="5440"/>
                    <a:pt x="32392" y="5423"/>
                  </a:cubicBezTo>
                  <a:lnTo>
                    <a:pt x="32420" y="5428"/>
                  </a:lnTo>
                  <a:cubicBezTo>
                    <a:pt x="32422" y="5429"/>
                    <a:pt x="32423" y="5429"/>
                    <a:pt x="32424" y="5429"/>
                  </a:cubicBezTo>
                  <a:cubicBezTo>
                    <a:pt x="32434" y="5429"/>
                    <a:pt x="32447" y="5416"/>
                    <a:pt x="32460" y="5416"/>
                  </a:cubicBezTo>
                  <a:cubicBezTo>
                    <a:pt x="32462" y="5416"/>
                    <a:pt x="32464" y="5416"/>
                    <a:pt x="32466" y="5417"/>
                  </a:cubicBezTo>
                  <a:lnTo>
                    <a:pt x="32477" y="5423"/>
                  </a:lnTo>
                  <a:cubicBezTo>
                    <a:pt x="32482" y="5427"/>
                    <a:pt x="32487" y="5429"/>
                    <a:pt x="32492" y="5429"/>
                  </a:cubicBezTo>
                  <a:cubicBezTo>
                    <a:pt x="32507" y="5429"/>
                    <a:pt x="32524" y="5415"/>
                    <a:pt x="32528" y="5411"/>
                  </a:cubicBezTo>
                  <a:cubicBezTo>
                    <a:pt x="32533" y="5411"/>
                    <a:pt x="32575" y="5453"/>
                    <a:pt x="32596" y="5453"/>
                  </a:cubicBezTo>
                  <a:cubicBezTo>
                    <a:pt x="32598" y="5453"/>
                    <a:pt x="32600" y="5452"/>
                    <a:pt x="32602" y="5451"/>
                  </a:cubicBezTo>
                  <a:cubicBezTo>
                    <a:pt x="32625" y="5440"/>
                    <a:pt x="32687" y="5428"/>
                    <a:pt x="32698" y="5428"/>
                  </a:cubicBezTo>
                  <a:cubicBezTo>
                    <a:pt x="32699" y="5428"/>
                    <a:pt x="32700" y="5429"/>
                    <a:pt x="32701" y="5429"/>
                  </a:cubicBezTo>
                  <a:cubicBezTo>
                    <a:pt x="32721" y="5429"/>
                    <a:pt x="32777" y="5392"/>
                    <a:pt x="32804" y="5392"/>
                  </a:cubicBezTo>
                  <a:cubicBezTo>
                    <a:pt x="32807" y="5392"/>
                    <a:pt x="32810" y="5393"/>
                    <a:pt x="32812" y="5394"/>
                  </a:cubicBezTo>
                  <a:cubicBezTo>
                    <a:pt x="32835" y="5399"/>
                    <a:pt x="32899" y="5407"/>
                    <a:pt x="32931" y="5407"/>
                  </a:cubicBezTo>
                  <a:cubicBezTo>
                    <a:pt x="32939" y="5407"/>
                    <a:pt x="32945" y="5407"/>
                    <a:pt x="32948" y="5405"/>
                  </a:cubicBezTo>
                  <a:cubicBezTo>
                    <a:pt x="32959" y="5400"/>
                    <a:pt x="32988" y="5394"/>
                    <a:pt x="32993" y="5394"/>
                  </a:cubicBezTo>
                  <a:cubicBezTo>
                    <a:pt x="32999" y="5400"/>
                    <a:pt x="33022" y="5405"/>
                    <a:pt x="33044" y="5417"/>
                  </a:cubicBezTo>
                  <a:lnTo>
                    <a:pt x="33073" y="5411"/>
                  </a:lnTo>
                  <a:cubicBezTo>
                    <a:pt x="33079" y="5410"/>
                    <a:pt x="33086" y="5410"/>
                    <a:pt x="33093" y="5410"/>
                  </a:cubicBezTo>
                  <a:cubicBezTo>
                    <a:pt x="33122" y="5410"/>
                    <a:pt x="33153" y="5418"/>
                    <a:pt x="33181" y="5423"/>
                  </a:cubicBezTo>
                  <a:cubicBezTo>
                    <a:pt x="33186" y="5423"/>
                    <a:pt x="33203" y="5423"/>
                    <a:pt x="33203" y="5417"/>
                  </a:cubicBezTo>
                  <a:cubicBezTo>
                    <a:pt x="33203" y="5398"/>
                    <a:pt x="33205" y="5392"/>
                    <a:pt x="33209" y="5392"/>
                  </a:cubicBezTo>
                  <a:cubicBezTo>
                    <a:pt x="33214" y="5392"/>
                    <a:pt x="33222" y="5405"/>
                    <a:pt x="33232" y="5411"/>
                  </a:cubicBezTo>
                  <a:lnTo>
                    <a:pt x="33249" y="5417"/>
                  </a:lnTo>
                  <a:cubicBezTo>
                    <a:pt x="33252" y="5418"/>
                    <a:pt x="33256" y="5418"/>
                    <a:pt x="33259" y="5418"/>
                  </a:cubicBezTo>
                  <a:cubicBezTo>
                    <a:pt x="33276" y="5418"/>
                    <a:pt x="33295" y="5410"/>
                    <a:pt x="33300" y="5405"/>
                  </a:cubicBezTo>
                  <a:cubicBezTo>
                    <a:pt x="33302" y="5401"/>
                    <a:pt x="33308" y="5399"/>
                    <a:pt x="33315" y="5399"/>
                  </a:cubicBezTo>
                  <a:cubicBezTo>
                    <a:pt x="33326" y="5399"/>
                    <a:pt x="33340" y="5402"/>
                    <a:pt x="33356" y="5405"/>
                  </a:cubicBezTo>
                  <a:lnTo>
                    <a:pt x="33379" y="5411"/>
                  </a:lnTo>
                  <a:lnTo>
                    <a:pt x="33408" y="5411"/>
                  </a:lnTo>
                  <a:cubicBezTo>
                    <a:pt x="33432" y="5416"/>
                    <a:pt x="33482" y="5429"/>
                    <a:pt x="33502" y="5429"/>
                  </a:cubicBezTo>
                  <a:cubicBezTo>
                    <a:pt x="33506" y="5429"/>
                    <a:pt x="33508" y="5429"/>
                    <a:pt x="33510" y="5428"/>
                  </a:cubicBezTo>
                  <a:cubicBezTo>
                    <a:pt x="33521" y="5417"/>
                    <a:pt x="33549" y="5417"/>
                    <a:pt x="33555" y="5411"/>
                  </a:cubicBezTo>
                  <a:cubicBezTo>
                    <a:pt x="33566" y="5400"/>
                    <a:pt x="33578" y="5394"/>
                    <a:pt x="33595" y="5394"/>
                  </a:cubicBezTo>
                  <a:lnTo>
                    <a:pt x="33600" y="5400"/>
                  </a:lnTo>
                  <a:lnTo>
                    <a:pt x="33629" y="5411"/>
                  </a:lnTo>
                  <a:cubicBezTo>
                    <a:pt x="33643" y="5417"/>
                    <a:pt x="33660" y="5420"/>
                    <a:pt x="33676" y="5420"/>
                  </a:cubicBezTo>
                  <a:cubicBezTo>
                    <a:pt x="33693" y="5420"/>
                    <a:pt x="33708" y="5417"/>
                    <a:pt x="33720" y="5411"/>
                  </a:cubicBezTo>
                  <a:lnTo>
                    <a:pt x="33737" y="5434"/>
                  </a:lnTo>
                  <a:cubicBezTo>
                    <a:pt x="33737" y="5434"/>
                    <a:pt x="33754" y="5417"/>
                    <a:pt x="33759" y="5417"/>
                  </a:cubicBezTo>
                  <a:lnTo>
                    <a:pt x="33776" y="5423"/>
                  </a:lnTo>
                  <a:cubicBezTo>
                    <a:pt x="33779" y="5424"/>
                    <a:pt x="33782" y="5424"/>
                    <a:pt x="33785" y="5424"/>
                  </a:cubicBezTo>
                  <a:cubicBezTo>
                    <a:pt x="33800" y="5424"/>
                    <a:pt x="33823" y="5416"/>
                    <a:pt x="33827" y="5411"/>
                  </a:cubicBezTo>
                  <a:cubicBezTo>
                    <a:pt x="33833" y="5400"/>
                    <a:pt x="33844" y="5394"/>
                    <a:pt x="33844" y="5394"/>
                  </a:cubicBezTo>
                  <a:cubicBezTo>
                    <a:pt x="33844" y="5394"/>
                    <a:pt x="33867" y="5411"/>
                    <a:pt x="33873" y="5423"/>
                  </a:cubicBezTo>
                  <a:cubicBezTo>
                    <a:pt x="33873" y="5423"/>
                    <a:pt x="33874" y="5423"/>
                    <a:pt x="33875" y="5423"/>
                  </a:cubicBezTo>
                  <a:cubicBezTo>
                    <a:pt x="33885" y="5423"/>
                    <a:pt x="33913" y="5405"/>
                    <a:pt x="33930" y="5405"/>
                  </a:cubicBezTo>
                  <a:cubicBezTo>
                    <a:pt x="33932" y="5405"/>
                    <a:pt x="33934" y="5405"/>
                    <a:pt x="33935" y="5405"/>
                  </a:cubicBezTo>
                  <a:cubicBezTo>
                    <a:pt x="33950" y="5411"/>
                    <a:pt x="34006" y="5429"/>
                    <a:pt x="34030" y="5429"/>
                  </a:cubicBezTo>
                  <a:cubicBezTo>
                    <a:pt x="34033" y="5429"/>
                    <a:pt x="34035" y="5429"/>
                    <a:pt x="34037" y="5428"/>
                  </a:cubicBezTo>
                  <a:cubicBezTo>
                    <a:pt x="34054" y="5423"/>
                    <a:pt x="34071" y="5423"/>
                    <a:pt x="34077" y="5423"/>
                  </a:cubicBezTo>
                  <a:cubicBezTo>
                    <a:pt x="34077" y="5422"/>
                    <a:pt x="34077" y="5422"/>
                    <a:pt x="34078" y="5422"/>
                  </a:cubicBezTo>
                  <a:cubicBezTo>
                    <a:pt x="34082" y="5422"/>
                    <a:pt x="34104" y="5436"/>
                    <a:pt x="34117" y="5436"/>
                  </a:cubicBezTo>
                  <a:cubicBezTo>
                    <a:pt x="34123" y="5436"/>
                    <a:pt x="34127" y="5434"/>
                    <a:pt x="34128" y="5428"/>
                  </a:cubicBezTo>
                  <a:cubicBezTo>
                    <a:pt x="34128" y="5432"/>
                    <a:pt x="34128" y="5438"/>
                    <a:pt x="34128" y="5445"/>
                  </a:cubicBezTo>
                  <a:lnTo>
                    <a:pt x="34162" y="5423"/>
                  </a:lnTo>
                  <a:lnTo>
                    <a:pt x="34202" y="5394"/>
                  </a:lnTo>
                  <a:lnTo>
                    <a:pt x="34202" y="5394"/>
                  </a:lnTo>
                  <a:cubicBezTo>
                    <a:pt x="34196" y="5423"/>
                    <a:pt x="34208" y="5457"/>
                    <a:pt x="34225" y="5462"/>
                  </a:cubicBezTo>
                  <a:lnTo>
                    <a:pt x="34236" y="5445"/>
                  </a:lnTo>
                  <a:cubicBezTo>
                    <a:pt x="34261" y="5432"/>
                    <a:pt x="34300" y="5426"/>
                    <a:pt x="34322" y="5426"/>
                  </a:cubicBezTo>
                  <a:cubicBezTo>
                    <a:pt x="34330" y="5426"/>
                    <a:pt x="34335" y="5427"/>
                    <a:pt x="34338" y="5428"/>
                  </a:cubicBezTo>
                  <a:cubicBezTo>
                    <a:pt x="34344" y="5440"/>
                    <a:pt x="34361" y="5445"/>
                    <a:pt x="34366" y="5445"/>
                  </a:cubicBezTo>
                  <a:lnTo>
                    <a:pt x="34372" y="5440"/>
                  </a:lnTo>
                  <a:lnTo>
                    <a:pt x="34406" y="5405"/>
                  </a:lnTo>
                  <a:cubicBezTo>
                    <a:pt x="34417" y="5417"/>
                    <a:pt x="34446" y="5440"/>
                    <a:pt x="34446" y="5445"/>
                  </a:cubicBezTo>
                  <a:cubicBezTo>
                    <a:pt x="34447" y="5447"/>
                    <a:pt x="34449" y="5447"/>
                    <a:pt x="34452" y="5447"/>
                  </a:cubicBezTo>
                  <a:cubicBezTo>
                    <a:pt x="34460" y="5447"/>
                    <a:pt x="34473" y="5441"/>
                    <a:pt x="34486" y="5428"/>
                  </a:cubicBezTo>
                  <a:lnTo>
                    <a:pt x="34503" y="5417"/>
                  </a:lnTo>
                  <a:lnTo>
                    <a:pt x="34559" y="5440"/>
                  </a:lnTo>
                  <a:lnTo>
                    <a:pt x="34582" y="5457"/>
                  </a:lnTo>
                  <a:cubicBezTo>
                    <a:pt x="34605" y="5457"/>
                    <a:pt x="34639" y="5434"/>
                    <a:pt x="34644" y="5428"/>
                  </a:cubicBezTo>
                  <a:cubicBezTo>
                    <a:pt x="34646" y="5425"/>
                    <a:pt x="34647" y="5424"/>
                    <a:pt x="34649" y="5424"/>
                  </a:cubicBezTo>
                  <a:cubicBezTo>
                    <a:pt x="34655" y="5424"/>
                    <a:pt x="34663" y="5435"/>
                    <a:pt x="34667" y="5440"/>
                  </a:cubicBezTo>
                  <a:cubicBezTo>
                    <a:pt x="34667" y="5443"/>
                    <a:pt x="34670" y="5445"/>
                    <a:pt x="34675" y="5445"/>
                  </a:cubicBezTo>
                  <a:cubicBezTo>
                    <a:pt x="34684" y="5445"/>
                    <a:pt x="34699" y="5440"/>
                    <a:pt x="34707" y="5440"/>
                  </a:cubicBezTo>
                  <a:cubicBezTo>
                    <a:pt x="34713" y="5443"/>
                    <a:pt x="34726" y="5446"/>
                    <a:pt x="34738" y="5446"/>
                  </a:cubicBezTo>
                  <a:cubicBezTo>
                    <a:pt x="34747" y="5446"/>
                    <a:pt x="34756" y="5444"/>
                    <a:pt x="34764" y="5440"/>
                  </a:cubicBezTo>
                  <a:cubicBezTo>
                    <a:pt x="34773" y="5435"/>
                    <a:pt x="34811" y="5412"/>
                    <a:pt x="34826" y="5412"/>
                  </a:cubicBezTo>
                  <a:cubicBezTo>
                    <a:pt x="34829" y="5412"/>
                    <a:pt x="34832" y="5413"/>
                    <a:pt x="34832" y="5417"/>
                  </a:cubicBezTo>
                  <a:cubicBezTo>
                    <a:pt x="34828" y="5427"/>
                    <a:pt x="34837" y="5429"/>
                    <a:pt x="34847" y="5429"/>
                  </a:cubicBezTo>
                  <a:cubicBezTo>
                    <a:pt x="34854" y="5429"/>
                    <a:pt x="34861" y="5428"/>
                    <a:pt x="34866" y="5428"/>
                  </a:cubicBezTo>
                  <a:cubicBezTo>
                    <a:pt x="34883" y="5428"/>
                    <a:pt x="34939" y="5451"/>
                    <a:pt x="35002" y="5479"/>
                  </a:cubicBezTo>
                  <a:lnTo>
                    <a:pt x="35042" y="5411"/>
                  </a:lnTo>
                  <a:cubicBezTo>
                    <a:pt x="35044" y="5413"/>
                    <a:pt x="35047" y="5414"/>
                    <a:pt x="35051" y="5414"/>
                  </a:cubicBezTo>
                  <a:cubicBezTo>
                    <a:pt x="35068" y="5414"/>
                    <a:pt x="35095" y="5397"/>
                    <a:pt x="35112" y="5397"/>
                  </a:cubicBezTo>
                  <a:cubicBezTo>
                    <a:pt x="35115" y="5397"/>
                    <a:pt x="35119" y="5398"/>
                    <a:pt x="35121" y="5400"/>
                  </a:cubicBezTo>
                  <a:cubicBezTo>
                    <a:pt x="35132" y="5403"/>
                    <a:pt x="35154" y="5403"/>
                    <a:pt x="35175" y="5403"/>
                  </a:cubicBezTo>
                  <a:cubicBezTo>
                    <a:pt x="35196" y="5403"/>
                    <a:pt x="35217" y="5403"/>
                    <a:pt x="35229" y="5405"/>
                  </a:cubicBezTo>
                  <a:cubicBezTo>
                    <a:pt x="35252" y="5405"/>
                    <a:pt x="35325" y="5405"/>
                    <a:pt x="35342" y="5394"/>
                  </a:cubicBezTo>
                  <a:cubicBezTo>
                    <a:pt x="35359" y="5383"/>
                    <a:pt x="35376" y="5371"/>
                    <a:pt x="35376" y="5371"/>
                  </a:cubicBezTo>
                  <a:cubicBezTo>
                    <a:pt x="35382" y="5371"/>
                    <a:pt x="35399" y="5405"/>
                    <a:pt x="35405" y="5417"/>
                  </a:cubicBezTo>
                  <a:cubicBezTo>
                    <a:pt x="35406" y="5420"/>
                    <a:pt x="35408" y="5421"/>
                    <a:pt x="35411" y="5421"/>
                  </a:cubicBezTo>
                  <a:cubicBezTo>
                    <a:pt x="35421" y="5421"/>
                    <a:pt x="35436" y="5410"/>
                    <a:pt x="35444" y="5405"/>
                  </a:cubicBezTo>
                  <a:cubicBezTo>
                    <a:pt x="35446" y="5404"/>
                    <a:pt x="35449" y="5403"/>
                    <a:pt x="35453" y="5403"/>
                  </a:cubicBezTo>
                  <a:cubicBezTo>
                    <a:pt x="35465" y="5403"/>
                    <a:pt x="35487" y="5410"/>
                    <a:pt x="35513" y="5423"/>
                  </a:cubicBezTo>
                  <a:lnTo>
                    <a:pt x="35541" y="5388"/>
                  </a:lnTo>
                  <a:lnTo>
                    <a:pt x="35547" y="5383"/>
                  </a:lnTo>
                  <a:cubicBezTo>
                    <a:pt x="35564" y="5388"/>
                    <a:pt x="35598" y="5400"/>
                    <a:pt x="35626" y="5400"/>
                  </a:cubicBezTo>
                  <a:lnTo>
                    <a:pt x="35649" y="5411"/>
                  </a:lnTo>
                  <a:cubicBezTo>
                    <a:pt x="35652" y="5413"/>
                    <a:pt x="35654" y="5414"/>
                    <a:pt x="35656" y="5414"/>
                  </a:cubicBezTo>
                  <a:cubicBezTo>
                    <a:pt x="35668" y="5414"/>
                    <a:pt x="35676" y="5392"/>
                    <a:pt x="35688" y="5392"/>
                  </a:cubicBezTo>
                  <a:cubicBezTo>
                    <a:pt x="35693" y="5392"/>
                    <a:pt x="35698" y="5396"/>
                    <a:pt x="35705" y="5405"/>
                  </a:cubicBezTo>
                  <a:cubicBezTo>
                    <a:pt x="35707" y="5407"/>
                    <a:pt x="35711" y="5408"/>
                    <a:pt x="35715" y="5408"/>
                  </a:cubicBezTo>
                  <a:cubicBezTo>
                    <a:pt x="35726" y="5408"/>
                    <a:pt x="35743" y="5404"/>
                    <a:pt x="35751" y="5400"/>
                  </a:cubicBezTo>
                  <a:lnTo>
                    <a:pt x="35785" y="5388"/>
                  </a:lnTo>
                  <a:cubicBezTo>
                    <a:pt x="35790" y="5408"/>
                    <a:pt x="35808" y="5424"/>
                    <a:pt x="35820" y="5424"/>
                  </a:cubicBezTo>
                  <a:cubicBezTo>
                    <a:pt x="35821" y="5424"/>
                    <a:pt x="35823" y="5423"/>
                    <a:pt x="35825" y="5423"/>
                  </a:cubicBezTo>
                  <a:cubicBezTo>
                    <a:pt x="35830" y="5423"/>
                    <a:pt x="35859" y="5405"/>
                    <a:pt x="35887" y="5388"/>
                  </a:cubicBezTo>
                  <a:lnTo>
                    <a:pt x="35910" y="5388"/>
                  </a:lnTo>
                  <a:lnTo>
                    <a:pt x="35944" y="5394"/>
                  </a:lnTo>
                  <a:cubicBezTo>
                    <a:pt x="35978" y="5411"/>
                    <a:pt x="36012" y="5423"/>
                    <a:pt x="36023" y="5423"/>
                  </a:cubicBezTo>
                  <a:lnTo>
                    <a:pt x="36023" y="5377"/>
                  </a:lnTo>
                  <a:cubicBezTo>
                    <a:pt x="36038" y="5392"/>
                    <a:pt x="36065" y="5407"/>
                    <a:pt x="36080" y="5407"/>
                  </a:cubicBezTo>
                  <a:cubicBezTo>
                    <a:pt x="36082" y="5407"/>
                    <a:pt x="36084" y="5406"/>
                    <a:pt x="36086" y="5405"/>
                  </a:cubicBezTo>
                  <a:cubicBezTo>
                    <a:pt x="36091" y="5403"/>
                    <a:pt x="36097" y="5401"/>
                    <a:pt x="36103" y="5401"/>
                  </a:cubicBezTo>
                  <a:cubicBezTo>
                    <a:pt x="36108" y="5401"/>
                    <a:pt x="36114" y="5403"/>
                    <a:pt x="36120" y="5405"/>
                  </a:cubicBezTo>
                  <a:lnTo>
                    <a:pt x="36125" y="5405"/>
                  </a:lnTo>
                  <a:cubicBezTo>
                    <a:pt x="36131" y="5405"/>
                    <a:pt x="36142" y="5394"/>
                    <a:pt x="36154" y="5388"/>
                  </a:cubicBezTo>
                  <a:lnTo>
                    <a:pt x="36193" y="5388"/>
                  </a:lnTo>
                  <a:cubicBezTo>
                    <a:pt x="36205" y="5388"/>
                    <a:pt x="36244" y="5394"/>
                    <a:pt x="36256" y="5400"/>
                  </a:cubicBezTo>
                  <a:cubicBezTo>
                    <a:pt x="36267" y="5400"/>
                    <a:pt x="36296" y="5405"/>
                    <a:pt x="36318" y="5411"/>
                  </a:cubicBezTo>
                  <a:lnTo>
                    <a:pt x="36324" y="5405"/>
                  </a:lnTo>
                  <a:lnTo>
                    <a:pt x="36352" y="5377"/>
                  </a:lnTo>
                  <a:cubicBezTo>
                    <a:pt x="36364" y="5392"/>
                    <a:pt x="36388" y="5400"/>
                    <a:pt x="36402" y="5400"/>
                  </a:cubicBezTo>
                  <a:cubicBezTo>
                    <a:pt x="36410" y="5400"/>
                    <a:pt x="36415" y="5398"/>
                    <a:pt x="36415" y="5394"/>
                  </a:cubicBezTo>
                  <a:cubicBezTo>
                    <a:pt x="36418" y="5388"/>
                    <a:pt x="36427" y="5387"/>
                    <a:pt x="36438" y="5387"/>
                  </a:cubicBezTo>
                  <a:cubicBezTo>
                    <a:pt x="36449" y="5387"/>
                    <a:pt x="36460" y="5388"/>
                    <a:pt x="36466" y="5388"/>
                  </a:cubicBezTo>
                  <a:cubicBezTo>
                    <a:pt x="36483" y="5388"/>
                    <a:pt x="36505" y="5388"/>
                    <a:pt x="36522" y="5383"/>
                  </a:cubicBezTo>
                  <a:lnTo>
                    <a:pt x="36528" y="5388"/>
                  </a:lnTo>
                  <a:lnTo>
                    <a:pt x="36557" y="5428"/>
                  </a:lnTo>
                  <a:cubicBezTo>
                    <a:pt x="36591" y="5417"/>
                    <a:pt x="36659" y="5405"/>
                    <a:pt x="36710" y="5405"/>
                  </a:cubicBezTo>
                  <a:lnTo>
                    <a:pt x="36755" y="5400"/>
                  </a:lnTo>
                  <a:cubicBezTo>
                    <a:pt x="36765" y="5400"/>
                    <a:pt x="36787" y="5412"/>
                    <a:pt x="36793" y="5412"/>
                  </a:cubicBezTo>
                  <a:cubicBezTo>
                    <a:pt x="36794" y="5412"/>
                    <a:pt x="36795" y="5412"/>
                    <a:pt x="36795" y="5411"/>
                  </a:cubicBezTo>
                  <a:lnTo>
                    <a:pt x="36818" y="5377"/>
                  </a:lnTo>
                  <a:cubicBezTo>
                    <a:pt x="36825" y="5384"/>
                    <a:pt x="36843" y="5387"/>
                    <a:pt x="36862" y="5387"/>
                  </a:cubicBezTo>
                  <a:cubicBezTo>
                    <a:pt x="36888" y="5387"/>
                    <a:pt x="36918" y="5383"/>
                    <a:pt x="36931" y="5383"/>
                  </a:cubicBezTo>
                  <a:cubicBezTo>
                    <a:pt x="36938" y="5384"/>
                    <a:pt x="36947" y="5385"/>
                    <a:pt x="36957" y="5385"/>
                  </a:cubicBezTo>
                  <a:cubicBezTo>
                    <a:pt x="36982" y="5385"/>
                    <a:pt x="37015" y="5381"/>
                    <a:pt x="37039" y="5377"/>
                  </a:cubicBezTo>
                  <a:lnTo>
                    <a:pt x="37067" y="5411"/>
                  </a:lnTo>
                  <a:lnTo>
                    <a:pt x="37073" y="5411"/>
                  </a:lnTo>
                  <a:cubicBezTo>
                    <a:pt x="37079" y="5411"/>
                    <a:pt x="37096" y="5388"/>
                    <a:pt x="37101" y="5383"/>
                  </a:cubicBezTo>
                  <a:cubicBezTo>
                    <a:pt x="37101" y="5380"/>
                    <a:pt x="37102" y="5379"/>
                    <a:pt x="37104" y="5379"/>
                  </a:cubicBezTo>
                  <a:cubicBezTo>
                    <a:pt x="37108" y="5379"/>
                    <a:pt x="37118" y="5390"/>
                    <a:pt x="37118" y="5394"/>
                  </a:cubicBezTo>
                  <a:cubicBezTo>
                    <a:pt x="37120" y="5397"/>
                    <a:pt x="37124" y="5399"/>
                    <a:pt x="37130" y="5399"/>
                  </a:cubicBezTo>
                  <a:cubicBezTo>
                    <a:pt x="37146" y="5399"/>
                    <a:pt x="37176" y="5388"/>
                    <a:pt x="37209" y="5371"/>
                  </a:cubicBezTo>
                  <a:lnTo>
                    <a:pt x="37249" y="5377"/>
                  </a:lnTo>
                  <a:lnTo>
                    <a:pt x="37277" y="5383"/>
                  </a:lnTo>
                  <a:cubicBezTo>
                    <a:pt x="37280" y="5382"/>
                    <a:pt x="37283" y="5382"/>
                    <a:pt x="37286" y="5382"/>
                  </a:cubicBezTo>
                  <a:cubicBezTo>
                    <a:pt x="37304" y="5382"/>
                    <a:pt x="37331" y="5389"/>
                    <a:pt x="37349" y="5389"/>
                  </a:cubicBezTo>
                  <a:cubicBezTo>
                    <a:pt x="37358" y="5389"/>
                    <a:pt x="37365" y="5388"/>
                    <a:pt x="37368" y="5383"/>
                  </a:cubicBezTo>
                  <a:cubicBezTo>
                    <a:pt x="37370" y="5378"/>
                    <a:pt x="37372" y="5376"/>
                    <a:pt x="37374" y="5376"/>
                  </a:cubicBezTo>
                  <a:cubicBezTo>
                    <a:pt x="37380" y="5376"/>
                    <a:pt x="37387" y="5386"/>
                    <a:pt x="37391" y="5394"/>
                  </a:cubicBezTo>
                  <a:cubicBezTo>
                    <a:pt x="37391" y="5399"/>
                    <a:pt x="37391" y="5400"/>
                    <a:pt x="37393" y="5400"/>
                  </a:cubicBezTo>
                  <a:cubicBezTo>
                    <a:pt x="37396" y="5400"/>
                    <a:pt x="37403" y="5387"/>
                    <a:pt x="37408" y="5383"/>
                  </a:cubicBezTo>
                  <a:cubicBezTo>
                    <a:pt x="37408" y="5381"/>
                    <a:pt x="37410" y="5381"/>
                    <a:pt x="37412" y="5381"/>
                  </a:cubicBezTo>
                  <a:cubicBezTo>
                    <a:pt x="37422" y="5381"/>
                    <a:pt x="37446" y="5396"/>
                    <a:pt x="37460" y="5396"/>
                  </a:cubicBezTo>
                  <a:cubicBezTo>
                    <a:pt x="37465" y="5396"/>
                    <a:pt x="37469" y="5394"/>
                    <a:pt x="37470" y="5388"/>
                  </a:cubicBezTo>
                  <a:cubicBezTo>
                    <a:pt x="37476" y="5376"/>
                    <a:pt x="37486" y="5372"/>
                    <a:pt x="37494" y="5372"/>
                  </a:cubicBezTo>
                  <a:cubicBezTo>
                    <a:pt x="37501" y="5372"/>
                    <a:pt x="37507" y="5375"/>
                    <a:pt x="37510" y="5377"/>
                  </a:cubicBezTo>
                  <a:cubicBezTo>
                    <a:pt x="37515" y="5383"/>
                    <a:pt x="37549" y="5394"/>
                    <a:pt x="37583" y="5400"/>
                  </a:cubicBezTo>
                  <a:lnTo>
                    <a:pt x="37600" y="5388"/>
                  </a:lnTo>
                  <a:cubicBezTo>
                    <a:pt x="37623" y="5369"/>
                    <a:pt x="37647" y="5363"/>
                    <a:pt x="37670" y="5363"/>
                  </a:cubicBezTo>
                  <a:cubicBezTo>
                    <a:pt x="37688" y="5363"/>
                    <a:pt x="37705" y="5367"/>
                    <a:pt x="37720" y="5371"/>
                  </a:cubicBezTo>
                  <a:lnTo>
                    <a:pt x="37759" y="5388"/>
                  </a:lnTo>
                  <a:cubicBezTo>
                    <a:pt x="37799" y="5377"/>
                    <a:pt x="37861" y="5383"/>
                    <a:pt x="37867" y="5371"/>
                  </a:cubicBezTo>
                  <a:cubicBezTo>
                    <a:pt x="37867" y="5360"/>
                    <a:pt x="37884" y="5354"/>
                    <a:pt x="37890" y="5354"/>
                  </a:cubicBezTo>
                  <a:cubicBezTo>
                    <a:pt x="37891" y="5355"/>
                    <a:pt x="37892" y="5356"/>
                    <a:pt x="37893" y="5356"/>
                  </a:cubicBezTo>
                  <a:cubicBezTo>
                    <a:pt x="37898" y="5356"/>
                    <a:pt x="37907" y="5342"/>
                    <a:pt x="37907" y="5337"/>
                  </a:cubicBezTo>
                  <a:cubicBezTo>
                    <a:pt x="37907" y="5335"/>
                    <a:pt x="37909" y="5334"/>
                    <a:pt x="37911" y="5334"/>
                  </a:cubicBezTo>
                  <a:cubicBezTo>
                    <a:pt x="37919" y="5334"/>
                    <a:pt x="37937" y="5344"/>
                    <a:pt x="37941" y="5349"/>
                  </a:cubicBezTo>
                  <a:cubicBezTo>
                    <a:pt x="37943" y="5352"/>
                    <a:pt x="37946" y="5353"/>
                    <a:pt x="37951" y="5353"/>
                  </a:cubicBezTo>
                  <a:cubicBezTo>
                    <a:pt x="37963" y="5353"/>
                    <a:pt x="37983" y="5345"/>
                    <a:pt x="38003" y="5337"/>
                  </a:cubicBezTo>
                  <a:lnTo>
                    <a:pt x="38009" y="5349"/>
                  </a:lnTo>
                  <a:cubicBezTo>
                    <a:pt x="38014" y="5358"/>
                    <a:pt x="38018" y="5361"/>
                    <a:pt x="38023" y="5361"/>
                  </a:cubicBezTo>
                  <a:cubicBezTo>
                    <a:pt x="38031" y="5361"/>
                    <a:pt x="38040" y="5351"/>
                    <a:pt x="38048" y="5351"/>
                  </a:cubicBezTo>
                  <a:cubicBezTo>
                    <a:pt x="38052" y="5351"/>
                    <a:pt x="38056" y="5353"/>
                    <a:pt x="38060" y="5360"/>
                  </a:cubicBezTo>
                  <a:lnTo>
                    <a:pt x="38066" y="5371"/>
                  </a:lnTo>
                  <a:cubicBezTo>
                    <a:pt x="38088" y="5366"/>
                    <a:pt x="38134" y="5349"/>
                    <a:pt x="38145" y="5343"/>
                  </a:cubicBezTo>
                  <a:cubicBezTo>
                    <a:pt x="38148" y="5340"/>
                    <a:pt x="38152" y="5339"/>
                    <a:pt x="38156" y="5339"/>
                  </a:cubicBezTo>
                  <a:cubicBezTo>
                    <a:pt x="38169" y="5339"/>
                    <a:pt x="38186" y="5350"/>
                    <a:pt x="38191" y="5354"/>
                  </a:cubicBezTo>
                  <a:cubicBezTo>
                    <a:pt x="38193" y="5357"/>
                    <a:pt x="38196" y="5358"/>
                    <a:pt x="38200" y="5358"/>
                  </a:cubicBezTo>
                  <a:cubicBezTo>
                    <a:pt x="38209" y="5358"/>
                    <a:pt x="38220" y="5347"/>
                    <a:pt x="38225" y="5343"/>
                  </a:cubicBezTo>
                  <a:cubicBezTo>
                    <a:pt x="38228" y="5336"/>
                    <a:pt x="38241" y="5334"/>
                    <a:pt x="38251" y="5334"/>
                  </a:cubicBezTo>
                  <a:cubicBezTo>
                    <a:pt x="38258" y="5334"/>
                    <a:pt x="38264" y="5335"/>
                    <a:pt x="38264" y="5337"/>
                  </a:cubicBezTo>
                  <a:cubicBezTo>
                    <a:pt x="38264" y="5349"/>
                    <a:pt x="38276" y="5349"/>
                    <a:pt x="38287" y="5349"/>
                  </a:cubicBezTo>
                  <a:lnTo>
                    <a:pt x="38293" y="5349"/>
                  </a:lnTo>
                  <a:lnTo>
                    <a:pt x="38321" y="5343"/>
                  </a:lnTo>
                  <a:cubicBezTo>
                    <a:pt x="38355" y="5343"/>
                    <a:pt x="38412" y="5337"/>
                    <a:pt x="38423" y="5332"/>
                  </a:cubicBezTo>
                  <a:cubicBezTo>
                    <a:pt x="38440" y="5332"/>
                    <a:pt x="38469" y="5315"/>
                    <a:pt x="38491" y="5303"/>
                  </a:cubicBezTo>
                  <a:lnTo>
                    <a:pt x="38525" y="5303"/>
                  </a:lnTo>
                  <a:cubicBezTo>
                    <a:pt x="38537" y="5303"/>
                    <a:pt x="38565" y="5315"/>
                    <a:pt x="38582" y="5326"/>
                  </a:cubicBezTo>
                  <a:lnTo>
                    <a:pt x="38605" y="5303"/>
                  </a:lnTo>
                  <a:lnTo>
                    <a:pt x="38610" y="5298"/>
                  </a:lnTo>
                  <a:cubicBezTo>
                    <a:pt x="38627" y="5315"/>
                    <a:pt x="38644" y="5320"/>
                    <a:pt x="38650" y="5337"/>
                  </a:cubicBezTo>
                  <a:lnTo>
                    <a:pt x="38661" y="5383"/>
                  </a:lnTo>
                  <a:cubicBezTo>
                    <a:pt x="38687" y="5388"/>
                    <a:pt x="38752" y="5424"/>
                    <a:pt x="38787" y="5424"/>
                  </a:cubicBezTo>
                  <a:cubicBezTo>
                    <a:pt x="38791" y="5424"/>
                    <a:pt x="38795" y="5424"/>
                    <a:pt x="38798" y="5423"/>
                  </a:cubicBezTo>
                  <a:cubicBezTo>
                    <a:pt x="38800" y="5422"/>
                    <a:pt x="38802" y="5422"/>
                    <a:pt x="38804" y="5422"/>
                  </a:cubicBezTo>
                  <a:cubicBezTo>
                    <a:pt x="38825" y="5422"/>
                    <a:pt x="38849" y="5446"/>
                    <a:pt x="38849" y="5457"/>
                  </a:cubicBezTo>
                  <a:cubicBezTo>
                    <a:pt x="38849" y="5462"/>
                    <a:pt x="38854" y="5464"/>
                    <a:pt x="38861" y="5464"/>
                  </a:cubicBezTo>
                  <a:cubicBezTo>
                    <a:pt x="38867" y="5464"/>
                    <a:pt x="38874" y="5462"/>
                    <a:pt x="38877" y="5462"/>
                  </a:cubicBezTo>
                  <a:cubicBezTo>
                    <a:pt x="38877" y="5462"/>
                    <a:pt x="38878" y="5462"/>
                    <a:pt x="38879" y="5462"/>
                  </a:cubicBezTo>
                  <a:cubicBezTo>
                    <a:pt x="38891" y="5462"/>
                    <a:pt x="38947" y="5496"/>
                    <a:pt x="38974" y="5496"/>
                  </a:cubicBezTo>
                  <a:cubicBezTo>
                    <a:pt x="38989" y="5496"/>
                    <a:pt x="39009" y="5499"/>
                    <a:pt x="39022" y="5499"/>
                  </a:cubicBezTo>
                  <a:cubicBezTo>
                    <a:pt x="39029" y="5499"/>
                    <a:pt x="39034" y="5498"/>
                    <a:pt x="39036" y="5496"/>
                  </a:cubicBezTo>
                  <a:cubicBezTo>
                    <a:pt x="39044" y="5492"/>
                    <a:pt x="39071" y="5479"/>
                    <a:pt x="39085" y="5479"/>
                  </a:cubicBezTo>
                  <a:cubicBezTo>
                    <a:pt x="39090" y="5479"/>
                    <a:pt x="39093" y="5480"/>
                    <a:pt x="39093" y="5485"/>
                  </a:cubicBezTo>
                  <a:cubicBezTo>
                    <a:pt x="39089" y="5495"/>
                    <a:pt x="39096" y="5497"/>
                    <a:pt x="39103" y="5497"/>
                  </a:cubicBezTo>
                  <a:cubicBezTo>
                    <a:pt x="39108" y="5497"/>
                    <a:pt x="39113" y="5496"/>
                    <a:pt x="39115" y="5496"/>
                  </a:cubicBezTo>
                  <a:cubicBezTo>
                    <a:pt x="39117" y="5495"/>
                    <a:pt x="39119" y="5495"/>
                    <a:pt x="39122" y="5495"/>
                  </a:cubicBezTo>
                  <a:cubicBezTo>
                    <a:pt x="39134" y="5495"/>
                    <a:pt x="39154" y="5503"/>
                    <a:pt x="39169" y="5503"/>
                  </a:cubicBezTo>
                  <a:cubicBezTo>
                    <a:pt x="39172" y="5503"/>
                    <a:pt x="39175" y="5503"/>
                    <a:pt x="39178" y="5502"/>
                  </a:cubicBezTo>
                  <a:cubicBezTo>
                    <a:pt x="39189" y="5502"/>
                    <a:pt x="39257" y="5513"/>
                    <a:pt x="39280" y="5525"/>
                  </a:cubicBezTo>
                  <a:cubicBezTo>
                    <a:pt x="39297" y="5530"/>
                    <a:pt x="39342" y="5547"/>
                    <a:pt x="39376" y="5559"/>
                  </a:cubicBezTo>
                  <a:lnTo>
                    <a:pt x="39388" y="5598"/>
                  </a:lnTo>
                  <a:cubicBezTo>
                    <a:pt x="39393" y="5610"/>
                    <a:pt x="39416" y="5621"/>
                    <a:pt x="39433" y="5621"/>
                  </a:cubicBezTo>
                  <a:cubicBezTo>
                    <a:pt x="39444" y="5621"/>
                    <a:pt x="39456" y="5604"/>
                    <a:pt x="39467" y="5604"/>
                  </a:cubicBezTo>
                  <a:cubicBezTo>
                    <a:pt x="39490" y="5621"/>
                    <a:pt x="39450" y="5632"/>
                    <a:pt x="39462" y="5644"/>
                  </a:cubicBezTo>
                  <a:cubicBezTo>
                    <a:pt x="39480" y="5653"/>
                    <a:pt x="39509" y="5670"/>
                    <a:pt x="39526" y="5670"/>
                  </a:cubicBezTo>
                  <a:cubicBezTo>
                    <a:pt x="39530" y="5670"/>
                    <a:pt x="39533" y="5669"/>
                    <a:pt x="39535" y="5666"/>
                  </a:cubicBezTo>
                  <a:cubicBezTo>
                    <a:pt x="39546" y="5659"/>
                    <a:pt x="39556" y="5657"/>
                    <a:pt x="39565" y="5657"/>
                  </a:cubicBezTo>
                  <a:cubicBezTo>
                    <a:pt x="39583" y="5657"/>
                    <a:pt x="39597" y="5668"/>
                    <a:pt x="39609" y="5672"/>
                  </a:cubicBezTo>
                  <a:cubicBezTo>
                    <a:pt x="39639" y="5687"/>
                    <a:pt x="39672" y="5697"/>
                    <a:pt x="39702" y="5697"/>
                  </a:cubicBezTo>
                  <a:cubicBezTo>
                    <a:pt x="39717" y="5697"/>
                    <a:pt x="39732" y="5695"/>
                    <a:pt x="39745" y="5689"/>
                  </a:cubicBezTo>
                  <a:lnTo>
                    <a:pt x="39785" y="5672"/>
                  </a:lnTo>
                  <a:cubicBezTo>
                    <a:pt x="39791" y="5680"/>
                    <a:pt x="39797" y="5684"/>
                    <a:pt x="39802" y="5684"/>
                  </a:cubicBezTo>
                  <a:cubicBezTo>
                    <a:pt x="39813" y="5684"/>
                    <a:pt x="39821" y="5671"/>
                    <a:pt x="39825" y="5649"/>
                  </a:cubicBezTo>
                  <a:lnTo>
                    <a:pt x="39864" y="5684"/>
                  </a:lnTo>
                  <a:lnTo>
                    <a:pt x="39887" y="5701"/>
                  </a:lnTo>
                  <a:cubicBezTo>
                    <a:pt x="39895" y="5701"/>
                    <a:pt x="39903" y="5702"/>
                    <a:pt x="39910" y="5702"/>
                  </a:cubicBezTo>
                  <a:cubicBezTo>
                    <a:pt x="39954" y="5702"/>
                    <a:pt x="39983" y="5688"/>
                    <a:pt x="39983" y="5684"/>
                  </a:cubicBezTo>
                  <a:cubicBezTo>
                    <a:pt x="39981" y="5681"/>
                    <a:pt x="39989" y="5680"/>
                    <a:pt x="39999" y="5680"/>
                  </a:cubicBezTo>
                  <a:cubicBezTo>
                    <a:pt x="40013" y="5680"/>
                    <a:pt x="40034" y="5683"/>
                    <a:pt x="40040" y="5689"/>
                  </a:cubicBezTo>
                  <a:cubicBezTo>
                    <a:pt x="40052" y="5701"/>
                    <a:pt x="40086" y="5706"/>
                    <a:pt x="40091" y="5706"/>
                  </a:cubicBezTo>
                  <a:cubicBezTo>
                    <a:pt x="40092" y="5706"/>
                    <a:pt x="40093" y="5705"/>
                    <a:pt x="40095" y="5705"/>
                  </a:cubicBezTo>
                  <a:cubicBezTo>
                    <a:pt x="40102" y="5705"/>
                    <a:pt x="40118" y="5711"/>
                    <a:pt x="40128" y="5711"/>
                  </a:cubicBezTo>
                  <a:cubicBezTo>
                    <a:pt x="40134" y="5711"/>
                    <a:pt x="40139" y="5708"/>
                    <a:pt x="40137" y="5701"/>
                  </a:cubicBezTo>
                  <a:cubicBezTo>
                    <a:pt x="40132" y="5692"/>
                    <a:pt x="40135" y="5689"/>
                    <a:pt x="40141" y="5689"/>
                  </a:cubicBezTo>
                  <a:cubicBezTo>
                    <a:pt x="40151" y="5689"/>
                    <a:pt x="40169" y="5697"/>
                    <a:pt x="40176" y="5701"/>
                  </a:cubicBezTo>
                  <a:cubicBezTo>
                    <a:pt x="40187" y="5706"/>
                    <a:pt x="40215" y="5724"/>
                    <a:pt x="40229" y="5724"/>
                  </a:cubicBezTo>
                  <a:cubicBezTo>
                    <a:pt x="40230" y="5724"/>
                    <a:pt x="40232" y="5724"/>
                    <a:pt x="40233" y="5723"/>
                  </a:cubicBezTo>
                  <a:cubicBezTo>
                    <a:pt x="40239" y="5712"/>
                    <a:pt x="40250" y="5706"/>
                    <a:pt x="40256" y="5706"/>
                  </a:cubicBezTo>
                  <a:cubicBezTo>
                    <a:pt x="40256" y="5706"/>
                    <a:pt x="40279" y="5689"/>
                    <a:pt x="40296" y="5672"/>
                  </a:cubicBezTo>
                  <a:lnTo>
                    <a:pt x="40330" y="5684"/>
                  </a:lnTo>
                  <a:lnTo>
                    <a:pt x="40352" y="5701"/>
                  </a:lnTo>
                  <a:cubicBezTo>
                    <a:pt x="40379" y="5679"/>
                    <a:pt x="40421" y="5632"/>
                    <a:pt x="40440" y="5632"/>
                  </a:cubicBezTo>
                  <a:cubicBezTo>
                    <a:pt x="40441" y="5632"/>
                    <a:pt x="40442" y="5632"/>
                    <a:pt x="40443" y="5632"/>
                  </a:cubicBezTo>
                  <a:cubicBezTo>
                    <a:pt x="40454" y="5644"/>
                    <a:pt x="40483" y="5649"/>
                    <a:pt x="40511" y="5649"/>
                  </a:cubicBezTo>
                  <a:lnTo>
                    <a:pt x="40534" y="5661"/>
                  </a:lnTo>
                  <a:lnTo>
                    <a:pt x="40540" y="5666"/>
                  </a:lnTo>
                  <a:cubicBezTo>
                    <a:pt x="40540" y="5665"/>
                    <a:pt x="40543" y="5664"/>
                    <a:pt x="40547" y="5664"/>
                  </a:cubicBezTo>
                  <a:cubicBezTo>
                    <a:pt x="40563" y="5664"/>
                    <a:pt x="40601" y="5679"/>
                    <a:pt x="40623" y="5679"/>
                  </a:cubicBezTo>
                  <a:cubicBezTo>
                    <a:pt x="40626" y="5679"/>
                    <a:pt x="40628" y="5678"/>
                    <a:pt x="40630" y="5678"/>
                  </a:cubicBezTo>
                  <a:cubicBezTo>
                    <a:pt x="40653" y="5672"/>
                    <a:pt x="40681" y="5666"/>
                    <a:pt x="40681" y="5666"/>
                  </a:cubicBezTo>
                  <a:cubicBezTo>
                    <a:pt x="40687" y="5661"/>
                    <a:pt x="40681" y="5632"/>
                    <a:pt x="40676" y="5621"/>
                  </a:cubicBezTo>
                  <a:cubicBezTo>
                    <a:pt x="40674" y="5617"/>
                    <a:pt x="40676" y="5615"/>
                    <a:pt x="40681" y="5615"/>
                  </a:cubicBezTo>
                  <a:cubicBezTo>
                    <a:pt x="40691" y="5615"/>
                    <a:pt x="40710" y="5621"/>
                    <a:pt x="40732" y="5632"/>
                  </a:cubicBezTo>
                  <a:lnTo>
                    <a:pt x="40732" y="5627"/>
                  </a:lnTo>
                  <a:lnTo>
                    <a:pt x="40755" y="5587"/>
                  </a:lnTo>
                  <a:cubicBezTo>
                    <a:pt x="40795" y="5593"/>
                    <a:pt x="40829" y="5593"/>
                    <a:pt x="40835" y="5593"/>
                  </a:cubicBezTo>
                  <a:cubicBezTo>
                    <a:pt x="40835" y="5593"/>
                    <a:pt x="40852" y="5610"/>
                    <a:pt x="40869" y="5627"/>
                  </a:cubicBezTo>
                  <a:lnTo>
                    <a:pt x="40886" y="5627"/>
                  </a:lnTo>
                  <a:cubicBezTo>
                    <a:pt x="40901" y="5627"/>
                    <a:pt x="40923" y="5632"/>
                    <a:pt x="40940" y="5632"/>
                  </a:cubicBezTo>
                  <a:cubicBezTo>
                    <a:pt x="40949" y="5632"/>
                    <a:pt x="40956" y="5631"/>
                    <a:pt x="40959" y="5627"/>
                  </a:cubicBezTo>
                  <a:lnTo>
                    <a:pt x="40988" y="5593"/>
                  </a:lnTo>
                  <a:cubicBezTo>
                    <a:pt x="40994" y="5596"/>
                    <a:pt x="40999" y="5597"/>
                    <a:pt x="41002" y="5597"/>
                  </a:cubicBezTo>
                  <a:cubicBezTo>
                    <a:pt x="41010" y="5597"/>
                    <a:pt x="41009" y="5589"/>
                    <a:pt x="41005" y="5581"/>
                  </a:cubicBezTo>
                  <a:cubicBezTo>
                    <a:pt x="41002" y="5579"/>
                    <a:pt x="41003" y="5578"/>
                    <a:pt x="41007" y="5578"/>
                  </a:cubicBezTo>
                  <a:cubicBezTo>
                    <a:pt x="41018" y="5578"/>
                    <a:pt x="41052" y="5588"/>
                    <a:pt x="41056" y="5593"/>
                  </a:cubicBezTo>
                  <a:cubicBezTo>
                    <a:pt x="41067" y="5604"/>
                    <a:pt x="41079" y="5615"/>
                    <a:pt x="41079" y="5615"/>
                  </a:cubicBezTo>
                  <a:cubicBezTo>
                    <a:pt x="41079" y="5616"/>
                    <a:pt x="41080" y="5616"/>
                    <a:pt x="41081" y="5616"/>
                  </a:cubicBezTo>
                  <a:cubicBezTo>
                    <a:pt x="41089" y="5616"/>
                    <a:pt x="41114" y="5598"/>
                    <a:pt x="41126" y="5598"/>
                  </a:cubicBezTo>
                  <a:cubicBezTo>
                    <a:pt x="41127" y="5598"/>
                    <a:pt x="41129" y="5598"/>
                    <a:pt x="41130" y="5598"/>
                  </a:cubicBezTo>
                  <a:cubicBezTo>
                    <a:pt x="41147" y="5604"/>
                    <a:pt x="41186" y="5604"/>
                    <a:pt x="41198" y="5615"/>
                  </a:cubicBezTo>
                  <a:cubicBezTo>
                    <a:pt x="41205" y="5619"/>
                    <a:pt x="41222" y="5624"/>
                    <a:pt x="41236" y="5624"/>
                  </a:cubicBezTo>
                  <a:cubicBezTo>
                    <a:pt x="41245" y="5624"/>
                    <a:pt x="41252" y="5622"/>
                    <a:pt x="41254" y="5615"/>
                  </a:cubicBezTo>
                  <a:cubicBezTo>
                    <a:pt x="41254" y="5598"/>
                    <a:pt x="41283" y="5581"/>
                    <a:pt x="41317" y="5581"/>
                  </a:cubicBezTo>
                  <a:lnTo>
                    <a:pt x="41340" y="5598"/>
                  </a:lnTo>
                  <a:lnTo>
                    <a:pt x="41374" y="5627"/>
                  </a:lnTo>
                  <a:cubicBezTo>
                    <a:pt x="41401" y="5618"/>
                    <a:pt x="41429" y="5608"/>
                    <a:pt x="41445" y="5608"/>
                  </a:cubicBezTo>
                  <a:cubicBezTo>
                    <a:pt x="41448" y="5608"/>
                    <a:pt x="41451" y="5609"/>
                    <a:pt x="41453" y="5610"/>
                  </a:cubicBezTo>
                  <a:lnTo>
                    <a:pt x="41464" y="5604"/>
                  </a:lnTo>
                  <a:lnTo>
                    <a:pt x="41476" y="5593"/>
                  </a:lnTo>
                  <a:cubicBezTo>
                    <a:pt x="41493" y="5593"/>
                    <a:pt x="41521" y="5581"/>
                    <a:pt x="41538" y="5576"/>
                  </a:cubicBezTo>
                  <a:lnTo>
                    <a:pt x="41566" y="5581"/>
                  </a:lnTo>
                  <a:lnTo>
                    <a:pt x="41589" y="5587"/>
                  </a:lnTo>
                  <a:cubicBezTo>
                    <a:pt x="41618" y="5587"/>
                    <a:pt x="41652" y="5598"/>
                    <a:pt x="41663" y="5615"/>
                  </a:cubicBezTo>
                  <a:cubicBezTo>
                    <a:pt x="41665" y="5618"/>
                    <a:pt x="41668" y="5619"/>
                    <a:pt x="41672" y="5619"/>
                  </a:cubicBezTo>
                  <a:cubicBezTo>
                    <a:pt x="41686" y="5619"/>
                    <a:pt x="41710" y="5602"/>
                    <a:pt x="41720" y="5593"/>
                  </a:cubicBezTo>
                  <a:cubicBezTo>
                    <a:pt x="41722" y="5590"/>
                    <a:pt x="41725" y="5589"/>
                    <a:pt x="41728" y="5589"/>
                  </a:cubicBezTo>
                  <a:cubicBezTo>
                    <a:pt x="41739" y="5589"/>
                    <a:pt x="41751" y="5601"/>
                    <a:pt x="41759" y="5610"/>
                  </a:cubicBezTo>
                  <a:cubicBezTo>
                    <a:pt x="41761" y="5614"/>
                    <a:pt x="41764" y="5615"/>
                    <a:pt x="41769" y="5615"/>
                  </a:cubicBezTo>
                  <a:cubicBezTo>
                    <a:pt x="41777" y="5615"/>
                    <a:pt x="41790" y="5608"/>
                    <a:pt x="41805" y="5593"/>
                  </a:cubicBezTo>
                  <a:lnTo>
                    <a:pt x="41816" y="5593"/>
                  </a:lnTo>
                  <a:lnTo>
                    <a:pt x="41839" y="5598"/>
                  </a:lnTo>
                  <a:cubicBezTo>
                    <a:pt x="41856" y="5598"/>
                    <a:pt x="41896" y="5598"/>
                    <a:pt x="41918" y="5587"/>
                  </a:cubicBezTo>
                  <a:lnTo>
                    <a:pt x="41941" y="5581"/>
                  </a:lnTo>
                  <a:lnTo>
                    <a:pt x="41947" y="5581"/>
                  </a:lnTo>
                  <a:cubicBezTo>
                    <a:pt x="41951" y="5581"/>
                    <a:pt x="41977" y="5594"/>
                    <a:pt x="41992" y="5594"/>
                  </a:cubicBezTo>
                  <a:cubicBezTo>
                    <a:pt x="41994" y="5594"/>
                    <a:pt x="41996" y="5594"/>
                    <a:pt x="41998" y="5593"/>
                  </a:cubicBezTo>
                  <a:cubicBezTo>
                    <a:pt x="42009" y="5593"/>
                    <a:pt x="42032" y="5593"/>
                    <a:pt x="42054" y="5598"/>
                  </a:cubicBezTo>
                  <a:lnTo>
                    <a:pt x="42066" y="5593"/>
                  </a:lnTo>
                  <a:cubicBezTo>
                    <a:pt x="42078" y="5584"/>
                    <a:pt x="42088" y="5581"/>
                    <a:pt x="42096" y="5581"/>
                  </a:cubicBezTo>
                  <a:cubicBezTo>
                    <a:pt x="42116" y="5581"/>
                    <a:pt x="42129" y="5600"/>
                    <a:pt x="42145" y="5615"/>
                  </a:cubicBezTo>
                  <a:lnTo>
                    <a:pt x="42151" y="5621"/>
                  </a:lnTo>
                  <a:cubicBezTo>
                    <a:pt x="42157" y="5621"/>
                    <a:pt x="42168" y="5587"/>
                    <a:pt x="42168" y="5576"/>
                  </a:cubicBezTo>
                  <a:cubicBezTo>
                    <a:pt x="42168" y="5573"/>
                    <a:pt x="42170" y="5572"/>
                    <a:pt x="42173" y="5572"/>
                  </a:cubicBezTo>
                  <a:cubicBezTo>
                    <a:pt x="42184" y="5572"/>
                    <a:pt x="42206" y="5581"/>
                    <a:pt x="42219" y="5581"/>
                  </a:cubicBezTo>
                  <a:cubicBezTo>
                    <a:pt x="42230" y="5576"/>
                    <a:pt x="42281" y="5559"/>
                    <a:pt x="42298" y="5553"/>
                  </a:cubicBezTo>
                  <a:cubicBezTo>
                    <a:pt x="42303" y="5552"/>
                    <a:pt x="42308" y="5551"/>
                    <a:pt x="42314" y="5551"/>
                  </a:cubicBezTo>
                  <a:cubicBezTo>
                    <a:pt x="42332" y="5551"/>
                    <a:pt x="42355" y="5557"/>
                    <a:pt x="42372" y="5570"/>
                  </a:cubicBezTo>
                  <a:lnTo>
                    <a:pt x="42395" y="5570"/>
                  </a:lnTo>
                  <a:lnTo>
                    <a:pt x="42412" y="5576"/>
                  </a:lnTo>
                  <a:cubicBezTo>
                    <a:pt x="42435" y="5576"/>
                    <a:pt x="42457" y="5542"/>
                    <a:pt x="42457" y="5530"/>
                  </a:cubicBezTo>
                  <a:cubicBezTo>
                    <a:pt x="42457" y="5529"/>
                    <a:pt x="42458" y="5528"/>
                    <a:pt x="42458" y="5528"/>
                  </a:cubicBezTo>
                  <a:cubicBezTo>
                    <a:pt x="42463" y="5528"/>
                    <a:pt x="42483" y="5559"/>
                    <a:pt x="42490" y="5559"/>
                  </a:cubicBezTo>
                  <a:cubicBezTo>
                    <a:pt x="42491" y="5559"/>
                    <a:pt x="42491" y="5559"/>
                    <a:pt x="42491" y="5559"/>
                  </a:cubicBezTo>
                  <a:cubicBezTo>
                    <a:pt x="42496" y="5559"/>
                    <a:pt x="42551" y="5541"/>
                    <a:pt x="42579" y="5541"/>
                  </a:cubicBezTo>
                  <a:cubicBezTo>
                    <a:pt x="42582" y="5541"/>
                    <a:pt x="42585" y="5541"/>
                    <a:pt x="42588" y="5542"/>
                  </a:cubicBezTo>
                  <a:cubicBezTo>
                    <a:pt x="42610" y="5547"/>
                    <a:pt x="42650" y="5559"/>
                    <a:pt x="42656" y="5559"/>
                  </a:cubicBezTo>
                  <a:cubicBezTo>
                    <a:pt x="42662" y="5553"/>
                    <a:pt x="42684" y="5542"/>
                    <a:pt x="42690" y="5542"/>
                  </a:cubicBezTo>
                  <a:cubicBezTo>
                    <a:pt x="42696" y="5542"/>
                    <a:pt x="42718" y="5547"/>
                    <a:pt x="42735" y="5559"/>
                  </a:cubicBezTo>
                  <a:lnTo>
                    <a:pt x="42758" y="5542"/>
                  </a:lnTo>
                  <a:lnTo>
                    <a:pt x="42775" y="5530"/>
                  </a:lnTo>
                  <a:cubicBezTo>
                    <a:pt x="42803" y="5525"/>
                    <a:pt x="42837" y="5519"/>
                    <a:pt x="42854" y="5519"/>
                  </a:cubicBezTo>
                  <a:lnTo>
                    <a:pt x="42871" y="5525"/>
                  </a:lnTo>
                  <a:lnTo>
                    <a:pt x="42877" y="5530"/>
                  </a:lnTo>
                  <a:cubicBezTo>
                    <a:pt x="42879" y="5537"/>
                    <a:pt x="42882" y="5539"/>
                    <a:pt x="42886" y="5539"/>
                  </a:cubicBezTo>
                  <a:cubicBezTo>
                    <a:pt x="42891" y="5539"/>
                    <a:pt x="42896" y="5534"/>
                    <a:pt x="42900" y="5530"/>
                  </a:cubicBezTo>
                  <a:cubicBezTo>
                    <a:pt x="42900" y="5528"/>
                    <a:pt x="42900" y="5528"/>
                    <a:pt x="42902" y="5528"/>
                  </a:cubicBezTo>
                  <a:cubicBezTo>
                    <a:pt x="42907" y="5528"/>
                    <a:pt x="42924" y="5548"/>
                    <a:pt x="42934" y="5553"/>
                  </a:cubicBezTo>
                  <a:cubicBezTo>
                    <a:pt x="42938" y="5555"/>
                    <a:pt x="42948" y="5556"/>
                    <a:pt x="42962" y="5556"/>
                  </a:cubicBezTo>
                  <a:cubicBezTo>
                    <a:pt x="42989" y="5556"/>
                    <a:pt x="43027" y="5553"/>
                    <a:pt x="43042" y="5553"/>
                  </a:cubicBezTo>
                  <a:cubicBezTo>
                    <a:pt x="43045" y="5554"/>
                    <a:pt x="43048" y="5554"/>
                    <a:pt x="43052" y="5554"/>
                  </a:cubicBezTo>
                  <a:cubicBezTo>
                    <a:pt x="43076" y="5554"/>
                    <a:pt x="43107" y="5541"/>
                    <a:pt x="43122" y="5541"/>
                  </a:cubicBezTo>
                  <a:cubicBezTo>
                    <a:pt x="43124" y="5541"/>
                    <a:pt x="43126" y="5541"/>
                    <a:pt x="43127" y="5542"/>
                  </a:cubicBezTo>
                  <a:cubicBezTo>
                    <a:pt x="43128" y="5542"/>
                    <a:pt x="43131" y="5543"/>
                    <a:pt x="43133" y="5543"/>
                  </a:cubicBezTo>
                  <a:cubicBezTo>
                    <a:pt x="43150" y="5543"/>
                    <a:pt x="43185" y="5530"/>
                    <a:pt x="43195" y="5525"/>
                  </a:cubicBezTo>
                  <a:cubicBezTo>
                    <a:pt x="43212" y="5525"/>
                    <a:pt x="43257" y="5519"/>
                    <a:pt x="43274" y="5519"/>
                  </a:cubicBezTo>
                  <a:cubicBezTo>
                    <a:pt x="43283" y="5523"/>
                    <a:pt x="43316" y="5537"/>
                    <a:pt x="43332" y="5537"/>
                  </a:cubicBezTo>
                  <a:cubicBezTo>
                    <a:pt x="43338" y="5537"/>
                    <a:pt x="43342" y="5535"/>
                    <a:pt x="43342" y="5530"/>
                  </a:cubicBezTo>
                  <a:cubicBezTo>
                    <a:pt x="43342" y="5516"/>
                    <a:pt x="43346" y="5506"/>
                    <a:pt x="43351" y="5506"/>
                  </a:cubicBezTo>
                  <a:cubicBezTo>
                    <a:pt x="43352" y="5506"/>
                    <a:pt x="43353" y="5507"/>
                    <a:pt x="43354" y="5508"/>
                  </a:cubicBezTo>
                  <a:lnTo>
                    <a:pt x="43359" y="5508"/>
                  </a:lnTo>
                  <a:lnTo>
                    <a:pt x="43405" y="5553"/>
                  </a:lnTo>
                  <a:cubicBezTo>
                    <a:pt x="43433" y="5525"/>
                    <a:pt x="43473" y="5502"/>
                    <a:pt x="43484" y="5502"/>
                  </a:cubicBezTo>
                  <a:lnTo>
                    <a:pt x="43484" y="5508"/>
                  </a:lnTo>
                  <a:cubicBezTo>
                    <a:pt x="43488" y="5529"/>
                    <a:pt x="43494" y="5540"/>
                    <a:pt x="43505" y="5540"/>
                  </a:cubicBezTo>
                  <a:cubicBezTo>
                    <a:pt x="43511" y="5540"/>
                    <a:pt x="43519" y="5536"/>
                    <a:pt x="43530" y="5530"/>
                  </a:cubicBezTo>
                  <a:lnTo>
                    <a:pt x="43535" y="5525"/>
                  </a:lnTo>
                  <a:cubicBezTo>
                    <a:pt x="43544" y="5527"/>
                    <a:pt x="43553" y="5528"/>
                    <a:pt x="43562" y="5528"/>
                  </a:cubicBezTo>
                  <a:cubicBezTo>
                    <a:pt x="43577" y="5528"/>
                    <a:pt x="43593" y="5524"/>
                    <a:pt x="43603" y="5513"/>
                  </a:cubicBezTo>
                  <a:lnTo>
                    <a:pt x="43620" y="5513"/>
                  </a:lnTo>
                  <a:cubicBezTo>
                    <a:pt x="43628" y="5514"/>
                    <a:pt x="43635" y="5515"/>
                    <a:pt x="43641" y="5515"/>
                  </a:cubicBezTo>
                  <a:cubicBezTo>
                    <a:pt x="43660" y="5515"/>
                    <a:pt x="43677" y="5512"/>
                    <a:pt x="43693" y="5512"/>
                  </a:cubicBezTo>
                  <a:cubicBezTo>
                    <a:pt x="43699" y="5512"/>
                    <a:pt x="43705" y="5512"/>
                    <a:pt x="43711" y="5513"/>
                  </a:cubicBezTo>
                  <a:lnTo>
                    <a:pt x="43745" y="5513"/>
                  </a:lnTo>
                  <a:cubicBezTo>
                    <a:pt x="43779" y="5513"/>
                    <a:pt x="43847" y="5474"/>
                    <a:pt x="43864" y="5474"/>
                  </a:cubicBezTo>
                  <a:cubicBezTo>
                    <a:pt x="43887" y="5474"/>
                    <a:pt x="43949" y="5496"/>
                    <a:pt x="43967" y="5508"/>
                  </a:cubicBezTo>
                  <a:cubicBezTo>
                    <a:pt x="43969" y="5508"/>
                    <a:pt x="43971" y="5508"/>
                    <a:pt x="43972" y="5508"/>
                  </a:cubicBezTo>
                  <a:cubicBezTo>
                    <a:pt x="43992" y="5508"/>
                    <a:pt x="44006" y="5484"/>
                    <a:pt x="44006" y="5474"/>
                  </a:cubicBezTo>
                  <a:cubicBezTo>
                    <a:pt x="44007" y="5471"/>
                    <a:pt x="44009" y="5470"/>
                    <a:pt x="44011" y="5470"/>
                  </a:cubicBezTo>
                  <a:cubicBezTo>
                    <a:pt x="44017" y="5470"/>
                    <a:pt x="44026" y="5485"/>
                    <a:pt x="44035" y="5508"/>
                  </a:cubicBezTo>
                  <a:lnTo>
                    <a:pt x="44069" y="5479"/>
                  </a:lnTo>
                  <a:lnTo>
                    <a:pt x="44086" y="5468"/>
                  </a:lnTo>
                  <a:cubicBezTo>
                    <a:pt x="44108" y="5462"/>
                    <a:pt x="44142" y="5451"/>
                    <a:pt x="44154" y="5445"/>
                  </a:cubicBezTo>
                  <a:cubicBezTo>
                    <a:pt x="44155" y="5444"/>
                    <a:pt x="44158" y="5444"/>
                    <a:pt x="44162" y="5444"/>
                  </a:cubicBezTo>
                  <a:cubicBezTo>
                    <a:pt x="44178" y="5444"/>
                    <a:pt x="44214" y="5451"/>
                    <a:pt x="44228" y="5451"/>
                  </a:cubicBezTo>
                  <a:cubicBezTo>
                    <a:pt x="44242" y="5451"/>
                    <a:pt x="44276" y="5471"/>
                    <a:pt x="44296" y="5471"/>
                  </a:cubicBezTo>
                  <a:cubicBezTo>
                    <a:pt x="44300" y="5471"/>
                    <a:pt x="44304" y="5470"/>
                    <a:pt x="44307" y="5468"/>
                  </a:cubicBezTo>
                  <a:cubicBezTo>
                    <a:pt x="44318" y="5457"/>
                    <a:pt x="44369" y="5445"/>
                    <a:pt x="44386" y="5440"/>
                  </a:cubicBezTo>
                  <a:cubicBezTo>
                    <a:pt x="44403" y="5434"/>
                    <a:pt x="44432" y="5428"/>
                    <a:pt x="44454" y="5417"/>
                  </a:cubicBezTo>
                  <a:lnTo>
                    <a:pt x="44471" y="5445"/>
                  </a:lnTo>
                  <a:lnTo>
                    <a:pt x="44483" y="5462"/>
                  </a:lnTo>
                  <a:cubicBezTo>
                    <a:pt x="44494" y="5445"/>
                    <a:pt x="44506" y="5417"/>
                    <a:pt x="44511" y="5400"/>
                  </a:cubicBezTo>
                  <a:lnTo>
                    <a:pt x="44523" y="5417"/>
                  </a:lnTo>
                  <a:lnTo>
                    <a:pt x="44545" y="5457"/>
                  </a:lnTo>
                  <a:cubicBezTo>
                    <a:pt x="44564" y="5438"/>
                    <a:pt x="44591" y="5427"/>
                    <a:pt x="44612" y="5427"/>
                  </a:cubicBezTo>
                  <a:cubicBezTo>
                    <a:pt x="44617" y="5427"/>
                    <a:pt x="44621" y="5427"/>
                    <a:pt x="44625" y="5428"/>
                  </a:cubicBezTo>
                  <a:lnTo>
                    <a:pt x="44954" y="5428"/>
                  </a:lnTo>
                  <a:cubicBezTo>
                    <a:pt x="44982" y="5423"/>
                    <a:pt x="44925" y="5394"/>
                    <a:pt x="44959" y="5388"/>
                  </a:cubicBezTo>
                  <a:lnTo>
                    <a:pt x="44993" y="5377"/>
                  </a:lnTo>
                  <a:cubicBezTo>
                    <a:pt x="44999" y="5394"/>
                    <a:pt x="45010" y="5400"/>
                    <a:pt x="45021" y="5400"/>
                  </a:cubicBezTo>
                  <a:cubicBezTo>
                    <a:pt x="45032" y="5400"/>
                    <a:pt x="45042" y="5394"/>
                    <a:pt x="45045" y="5388"/>
                  </a:cubicBezTo>
                  <a:cubicBezTo>
                    <a:pt x="45049" y="5384"/>
                    <a:pt x="45084" y="5370"/>
                    <a:pt x="45097" y="5370"/>
                  </a:cubicBezTo>
                  <a:cubicBezTo>
                    <a:pt x="45099" y="5370"/>
                    <a:pt x="45100" y="5371"/>
                    <a:pt x="45101" y="5371"/>
                  </a:cubicBezTo>
                  <a:cubicBezTo>
                    <a:pt x="45101" y="5382"/>
                    <a:pt x="45139" y="5406"/>
                    <a:pt x="45158" y="5406"/>
                  </a:cubicBezTo>
                  <a:cubicBezTo>
                    <a:pt x="45160" y="5406"/>
                    <a:pt x="45162" y="5406"/>
                    <a:pt x="45164" y="5405"/>
                  </a:cubicBezTo>
                  <a:cubicBezTo>
                    <a:pt x="45176" y="5405"/>
                    <a:pt x="45212" y="5393"/>
                    <a:pt x="45238" y="5393"/>
                  </a:cubicBezTo>
                  <a:cubicBezTo>
                    <a:pt x="45247" y="5393"/>
                    <a:pt x="45255" y="5395"/>
                    <a:pt x="45260" y="5400"/>
                  </a:cubicBezTo>
                  <a:cubicBezTo>
                    <a:pt x="45265" y="5404"/>
                    <a:pt x="45268" y="5406"/>
                    <a:pt x="45272" y="5406"/>
                  </a:cubicBezTo>
                  <a:cubicBezTo>
                    <a:pt x="45283" y="5406"/>
                    <a:pt x="45290" y="5391"/>
                    <a:pt x="45294" y="5383"/>
                  </a:cubicBezTo>
                  <a:cubicBezTo>
                    <a:pt x="45294" y="5380"/>
                    <a:pt x="45295" y="5379"/>
                    <a:pt x="45297" y="5379"/>
                  </a:cubicBezTo>
                  <a:cubicBezTo>
                    <a:pt x="45302" y="5379"/>
                    <a:pt x="45313" y="5390"/>
                    <a:pt x="45317" y="5394"/>
                  </a:cubicBezTo>
                  <a:cubicBezTo>
                    <a:pt x="45323" y="5400"/>
                    <a:pt x="45345" y="5411"/>
                    <a:pt x="45368" y="5417"/>
                  </a:cubicBezTo>
                  <a:lnTo>
                    <a:pt x="45368" y="5383"/>
                  </a:lnTo>
                  <a:lnTo>
                    <a:pt x="45368" y="5377"/>
                  </a:lnTo>
                  <a:cubicBezTo>
                    <a:pt x="45368" y="5377"/>
                    <a:pt x="45369" y="5376"/>
                    <a:pt x="45370" y="5376"/>
                  </a:cubicBezTo>
                  <a:cubicBezTo>
                    <a:pt x="45381" y="5376"/>
                    <a:pt x="45424" y="5400"/>
                    <a:pt x="45447" y="5400"/>
                  </a:cubicBezTo>
                  <a:cubicBezTo>
                    <a:pt x="45449" y="5400"/>
                    <a:pt x="45451" y="5400"/>
                    <a:pt x="45453" y="5400"/>
                  </a:cubicBezTo>
                  <a:cubicBezTo>
                    <a:pt x="45481" y="5400"/>
                    <a:pt x="45493" y="5405"/>
                    <a:pt x="45487" y="5423"/>
                  </a:cubicBezTo>
                  <a:lnTo>
                    <a:pt x="45493" y="5423"/>
                  </a:lnTo>
                  <a:lnTo>
                    <a:pt x="45527" y="5445"/>
                  </a:lnTo>
                  <a:cubicBezTo>
                    <a:pt x="45527" y="5421"/>
                    <a:pt x="45538" y="5412"/>
                    <a:pt x="45546" y="5412"/>
                  </a:cubicBezTo>
                  <a:cubicBezTo>
                    <a:pt x="45550" y="5412"/>
                    <a:pt x="45553" y="5413"/>
                    <a:pt x="45555" y="5417"/>
                  </a:cubicBezTo>
                  <a:cubicBezTo>
                    <a:pt x="45556" y="5418"/>
                    <a:pt x="45558" y="5418"/>
                    <a:pt x="45560" y="5418"/>
                  </a:cubicBezTo>
                  <a:cubicBezTo>
                    <a:pt x="45569" y="5418"/>
                    <a:pt x="45586" y="5410"/>
                    <a:pt x="45595" y="5405"/>
                  </a:cubicBezTo>
                  <a:cubicBezTo>
                    <a:pt x="45601" y="5400"/>
                    <a:pt x="45618" y="5388"/>
                    <a:pt x="45623" y="5388"/>
                  </a:cubicBezTo>
                  <a:cubicBezTo>
                    <a:pt x="45629" y="5394"/>
                    <a:pt x="45640" y="5417"/>
                    <a:pt x="45646" y="5440"/>
                  </a:cubicBezTo>
                  <a:lnTo>
                    <a:pt x="45669" y="5423"/>
                  </a:lnTo>
                  <a:cubicBezTo>
                    <a:pt x="45669" y="5423"/>
                    <a:pt x="45657" y="5394"/>
                    <a:pt x="45657" y="5383"/>
                  </a:cubicBezTo>
                  <a:lnTo>
                    <a:pt x="45657" y="5377"/>
                  </a:lnTo>
                  <a:cubicBezTo>
                    <a:pt x="45657" y="5376"/>
                    <a:pt x="45658" y="5376"/>
                    <a:pt x="45660" y="5376"/>
                  </a:cubicBezTo>
                  <a:cubicBezTo>
                    <a:pt x="45667" y="5376"/>
                    <a:pt x="45687" y="5385"/>
                    <a:pt x="45691" y="5394"/>
                  </a:cubicBezTo>
                  <a:cubicBezTo>
                    <a:pt x="45692" y="5395"/>
                    <a:pt x="45693" y="5395"/>
                    <a:pt x="45694" y="5395"/>
                  </a:cubicBezTo>
                  <a:cubicBezTo>
                    <a:pt x="45702" y="5395"/>
                    <a:pt x="45725" y="5383"/>
                    <a:pt x="45741" y="5383"/>
                  </a:cubicBezTo>
                  <a:cubicBezTo>
                    <a:pt x="45746" y="5383"/>
                    <a:pt x="45751" y="5384"/>
                    <a:pt x="45754" y="5388"/>
                  </a:cubicBezTo>
                  <a:cubicBezTo>
                    <a:pt x="45765" y="5405"/>
                    <a:pt x="45782" y="5423"/>
                    <a:pt x="45793" y="5423"/>
                  </a:cubicBezTo>
                  <a:cubicBezTo>
                    <a:pt x="45799" y="5423"/>
                    <a:pt x="45839" y="5417"/>
                    <a:pt x="45879" y="5411"/>
                  </a:cubicBezTo>
                  <a:lnTo>
                    <a:pt x="45913" y="5405"/>
                  </a:lnTo>
                  <a:lnTo>
                    <a:pt x="45935" y="5400"/>
                  </a:lnTo>
                  <a:cubicBezTo>
                    <a:pt x="45958" y="5405"/>
                    <a:pt x="45992" y="5411"/>
                    <a:pt x="46020" y="5417"/>
                  </a:cubicBezTo>
                  <a:lnTo>
                    <a:pt x="46043" y="5411"/>
                  </a:lnTo>
                  <a:cubicBezTo>
                    <a:pt x="46046" y="5410"/>
                    <a:pt x="46048" y="5410"/>
                    <a:pt x="46051" y="5410"/>
                  </a:cubicBezTo>
                  <a:cubicBezTo>
                    <a:pt x="46064" y="5410"/>
                    <a:pt x="46078" y="5418"/>
                    <a:pt x="46089" y="5418"/>
                  </a:cubicBezTo>
                  <a:cubicBezTo>
                    <a:pt x="46091" y="5418"/>
                    <a:pt x="46093" y="5418"/>
                    <a:pt x="46094" y="5417"/>
                  </a:cubicBezTo>
                  <a:lnTo>
                    <a:pt x="46123" y="5411"/>
                  </a:lnTo>
                  <a:cubicBezTo>
                    <a:pt x="46127" y="5412"/>
                    <a:pt x="46132" y="5412"/>
                    <a:pt x="46137" y="5412"/>
                  </a:cubicBezTo>
                  <a:cubicBezTo>
                    <a:pt x="46163" y="5412"/>
                    <a:pt x="46199" y="5404"/>
                    <a:pt x="46217" y="5404"/>
                  </a:cubicBezTo>
                  <a:cubicBezTo>
                    <a:pt x="46220" y="5404"/>
                    <a:pt x="46223" y="5405"/>
                    <a:pt x="46225" y="5405"/>
                  </a:cubicBezTo>
                  <a:cubicBezTo>
                    <a:pt x="46242" y="5411"/>
                    <a:pt x="46259" y="5417"/>
                    <a:pt x="46270" y="5417"/>
                  </a:cubicBezTo>
                  <a:cubicBezTo>
                    <a:pt x="46276" y="5417"/>
                    <a:pt x="46298" y="5417"/>
                    <a:pt x="46315" y="5405"/>
                  </a:cubicBezTo>
                  <a:lnTo>
                    <a:pt x="46327" y="5405"/>
                  </a:lnTo>
                  <a:cubicBezTo>
                    <a:pt x="46344" y="5405"/>
                    <a:pt x="46361" y="5420"/>
                    <a:pt x="46376" y="5420"/>
                  </a:cubicBezTo>
                  <a:cubicBezTo>
                    <a:pt x="46386" y="5420"/>
                    <a:pt x="46394" y="5414"/>
                    <a:pt x="46401" y="5394"/>
                  </a:cubicBezTo>
                  <a:lnTo>
                    <a:pt x="46406" y="5388"/>
                  </a:lnTo>
                  <a:cubicBezTo>
                    <a:pt x="46406" y="5388"/>
                    <a:pt x="46429" y="5423"/>
                    <a:pt x="46435" y="5434"/>
                  </a:cubicBezTo>
                  <a:cubicBezTo>
                    <a:pt x="46436" y="5435"/>
                    <a:pt x="46438" y="5435"/>
                    <a:pt x="46440" y="5435"/>
                  </a:cubicBezTo>
                  <a:cubicBezTo>
                    <a:pt x="46451" y="5435"/>
                    <a:pt x="46471" y="5427"/>
                    <a:pt x="46480" y="5423"/>
                  </a:cubicBezTo>
                  <a:cubicBezTo>
                    <a:pt x="46483" y="5417"/>
                    <a:pt x="46494" y="5414"/>
                    <a:pt x="46505" y="5414"/>
                  </a:cubicBezTo>
                  <a:cubicBezTo>
                    <a:pt x="46515" y="5414"/>
                    <a:pt x="46525" y="5417"/>
                    <a:pt x="46525" y="5423"/>
                  </a:cubicBezTo>
                  <a:cubicBezTo>
                    <a:pt x="46528" y="5429"/>
                    <a:pt x="46532" y="5432"/>
                    <a:pt x="46536" y="5432"/>
                  </a:cubicBezTo>
                  <a:cubicBezTo>
                    <a:pt x="46543" y="5432"/>
                    <a:pt x="46550" y="5426"/>
                    <a:pt x="46554" y="5423"/>
                  </a:cubicBezTo>
                  <a:cubicBezTo>
                    <a:pt x="46556" y="5418"/>
                    <a:pt x="46559" y="5417"/>
                    <a:pt x="46563" y="5417"/>
                  </a:cubicBezTo>
                  <a:cubicBezTo>
                    <a:pt x="46571" y="5417"/>
                    <a:pt x="46580" y="5423"/>
                    <a:pt x="46588" y="5434"/>
                  </a:cubicBezTo>
                  <a:lnTo>
                    <a:pt x="46599" y="5440"/>
                  </a:lnTo>
                  <a:lnTo>
                    <a:pt x="46605" y="5445"/>
                  </a:lnTo>
                  <a:cubicBezTo>
                    <a:pt x="46606" y="5446"/>
                    <a:pt x="46608" y="5446"/>
                    <a:pt x="46610" y="5446"/>
                  </a:cubicBezTo>
                  <a:cubicBezTo>
                    <a:pt x="46621" y="5446"/>
                    <a:pt x="46635" y="5432"/>
                    <a:pt x="46650" y="5417"/>
                  </a:cubicBezTo>
                  <a:lnTo>
                    <a:pt x="46673" y="5428"/>
                  </a:lnTo>
                  <a:cubicBezTo>
                    <a:pt x="46675" y="5429"/>
                    <a:pt x="46677" y="5429"/>
                    <a:pt x="46679" y="5429"/>
                  </a:cubicBezTo>
                  <a:cubicBezTo>
                    <a:pt x="46694" y="5429"/>
                    <a:pt x="46709" y="5411"/>
                    <a:pt x="46724" y="5411"/>
                  </a:cubicBezTo>
                  <a:lnTo>
                    <a:pt x="46735" y="5417"/>
                  </a:lnTo>
                  <a:cubicBezTo>
                    <a:pt x="46738" y="5421"/>
                    <a:pt x="46743" y="5423"/>
                    <a:pt x="46749" y="5423"/>
                  </a:cubicBezTo>
                  <a:cubicBezTo>
                    <a:pt x="46763" y="5423"/>
                    <a:pt x="46782" y="5411"/>
                    <a:pt x="46786" y="5411"/>
                  </a:cubicBezTo>
                  <a:cubicBezTo>
                    <a:pt x="46791" y="5411"/>
                    <a:pt x="46825" y="5449"/>
                    <a:pt x="46849" y="5449"/>
                  </a:cubicBezTo>
                  <a:cubicBezTo>
                    <a:pt x="46853" y="5449"/>
                    <a:pt x="46857" y="5448"/>
                    <a:pt x="46860" y="5445"/>
                  </a:cubicBezTo>
                  <a:cubicBezTo>
                    <a:pt x="46883" y="5434"/>
                    <a:pt x="46940" y="5428"/>
                    <a:pt x="46957" y="5428"/>
                  </a:cubicBezTo>
                  <a:cubicBezTo>
                    <a:pt x="46972" y="5428"/>
                    <a:pt x="47033" y="5387"/>
                    <a:pt x="47062" y="5387"/>
                  </a:cubicBezTo>
                  <a:cubicBezTo>
                    <a:pt x="47065" y="5387"/>
                    <a:pt x="47068" y="5387"/>
                    <a:pt x="47070" y="5388"/>
                  </a:cubicBezTo>
                  <a:cubicBezTo>
                    <a:pt x="47091" y="5397"/>
                    <a:pt x="47145" y="5402"/>
                    <a:pt x="47177" y="5402"/>
                  </a:cubicBezTo>
                  <a:cubicBezTo>
                    <a:pt x="47189" y="5402"/>
                    <a:pt x="47198" y="5401"/>
                    <a:pt x="47201" y="5400"/>
                  </a:cubicBezTo>
                  <a:cubicBezTo>
                    <a:pt x="47214" y="5400"/>
                    <a:pt x="47235" y="5393"/>
                    <a:pt x="47246" y="5393"/>
                  </a:cubicBezTo>
                  <a:cubicBezTo>
                    <a:pt x="47248" y="5393"/>
                    <a:pt x="47251" y="5393"/>
                    <a:pt x="47252" y="5394"/>
                  </a:cubicBezTo>
                  <a:cubicBezTo>
                    <a:pt x="47257" y="5394"/>
                    <a:pt x="47280" y="5405"/>
                    <a:pt x="47303" y="5417"/>
                  </a:cubicBezTo>
                  <a:lnTo>
                    <a:pt x="47331" y="5411"/>
                  </a:lnTo>
                  <a:cubicBezTo>
                    <a:pt x="47338" y="5410"/>
                    <a:pt x="47345" y="5410"/>
                    <a:pt x="47352" y="5410"/>
                  </a:cubicBezTo>
                  <a:cubicBezTo>
                    <a:pt x="47381" y="5410"/>
                    <a:pt x="47412" y="5417"/>
                    <a:pt x="47439" y="5417"/>
                  </a:cubicBezTo>
                  <a:lnTo>
                    <a:pt x="47456" y="5417"/>
                  </a:lnTo>
                  <a:cubicBezTo>
                    <a:pt x="47456" y="5394"/>
                    <a:pt x="47459" y="5387"/>
                    <a:pt x="47464" y="5387"/>
                  </a:cubicBezTo>
                  <a:cubicBezTo>
                    <a:pt x="47471" y="5387"/>
                    <a:pt x="47480" y="5399"/>
                    <a:pt x="47490" y="5405"/>
                  </a:cubicBezTo>
                  <a:lnTo>
                    <a:pt x="47501" y="5411"/>
                  </a:lnTo>
                  <a:cubicBezTo>
                    <a:pt x="47506" y="5412"/>
                    <a:pt x="47510" y="5413"/>
                    <a:pt x="47515" y="5413"/>
                  </a:cubicBezTo>
                  <a:cubicBezTo>
                    <a:pt x="47534" y="5413"/>
                    <a:pt x="47553" y="5404"/>
                    <a:pt x="47558" y="5400"/>
                  </a:cubicBezTo>
                  <a:cubicBezTo>
                    <a:pt x="47560" y="5397"/>
                    <a:pt x="47566" y="5396"/>
                    <a:pt x="47573" y="5396"/>
                  </a:cubicBezTo>
                  <a:cubicBezTo>
                    <a:pt x="47583" y="5396"/>
                    <a:pt x="47598" y="5399"/>
                    <a:pt x="47615" y="5405"/>
                  </a:cubicBezTo>
                  <a:lnTo>
                    <a:pt x="47666" y="5405"/>
                  </a:lnTo>
                  <a:cubicBezTo>
                    <a:pt x="47690" y="5410"/>
                    <a:pt x="47740" y="5424"/>
                    <a:pt x="47760" y="5424"/>
                  </a:cubicBezTo>
                  <a:cubicBezTo>
                    <a:pt x="47764" y="5424"/>
                    <a:pt x="47766" y="5423"/>
                    <a:pt x="47768" y="5423"/>
                  </a:cubicBezTo>
                  <a:cubicBezTo>
                    <a:pt x="47774" y="5411"/>
                    <a:pt x="47808" y="5411"/>
                    <a:pt x="47813" y="5405"/>
                  </a:cubicBezTo>
                  <a:cubicBezTo>
                    <a:pt x="47819" y="5400"/>
                    <a:pt x="47836" y="5388"/>
                    <a:pt x="47847" y="5388"/>
                  </a:cubicBezTo>
                  <a:lnTo>
                    <a:pt x="47859" y="5394"/>
                  </a:lnTo>
                  <a:lnTo>
                    <a:pt x="47887" y="5405"/>
                  </a:lnTo>
                  <a:cubicBezTo>
                    <a:pt x="47898" y="5411"/>
                    <a:pt x="47914" y="5414"/>
                    <a:pt x="47930" y="5414"/>
                  </a:cubicBezTo>
                  <a:cubicBezTo>
                    <a:pt x="47945" y="5414"/>
                    <a:pt x="47961" y="5411"/>
                    <a:pt x="47972" y="5405"/>
                  </a:cubicBezTo>
                  <a:lnTo>
                    <a:pt x="47995" y="5428"/>
                  </a:lnTo>
                  <a:cubicBezTo>
                    <a:pt x="47995" y="5428"/>
                    <a:pt x="48007" y="5416"/>
                    <a:pt x="48015" y="5416"/>
                  </a:cubicBezTo>
                  <a:cubicBezTo>
                    <a:pt x="48016" y="5416"/>
                    <a:pt x="48017" y="5416"/>
                    <a:pt x="48018" y="5417"/>
                  </a:cubicBezTo>
                  <a:lnTo>
                    <a:pt x="48029" y="5417"/>
                  </a:lnTo>
                  <a:cubicBezTo>
                    <a:pt x="48032" y="5418"/>
                    <a:pt x="48036" y="5418"/>
                    <a:pt x="48040" y="5418"/>
                  </a:cubicBezTo>
                  <a:cubicBezTo>
                    <a:pt x="48058" y="5418"/>
                    <a:pt x="48081" y="5410"/>
                    <a:pt x="48086" y="5405"/>
                  </a:cubicBezTo>
                  <a:cubicBezTo>
                    <a:pt x="48091" y="5394"/>
                    <a:pt x="48103" y="5388"/>
                    <a:pt x="48103" y="5388"/>
                  </a:cubicBezTo>
                  <a:cubicBezTo>
                    <a:pt x="48103" y="5388"/>
                    <a:pt x="48120" y="5405"/>
                    <a:pt x="48125" y="5417"/>
                  </a:cubicBezTo>
                  <a:cubicBezTo>
                    <a:pt x="48126" y="5417"/>
                    <a:pt x="48128" y="5418"/>
                    <a:pt x="48129" y="5418"/>
                  </a:cubicBezTo>
                  <a:cubicBezTo>
                    <a:pt x="48142" y="5418"/>
                    <a:pt x="48171" y="5399"/>
                    <a:pt x="48188" y="5399"/>
                  </a:cubicBezTo>
                  <a:cubicBezTo>
                    <a:pt x="48190" y="5399"/>
                    <a:pt x="48192" y="5399"/>
                    <a:pt x="48193" y="5400"/>
                  </a:cubicBezTo>
                  <a:cubicBezTo>
                    <a:pt x="48209" y="5405"/>
                    <a:pt x="48260" y="5423"/>
                    <a:pt x="48283" y="5423"/>
                  </a:cubicBezTo>
                  <a:cubicBezTo>
                    <a:pt x="48286" y="5423"/>
                    <a:pt x="48288" y="5423"/>
                    <a:pt x="48290" y="5423"/>
                  </a:cubicBezTo>
                  <a:cubicBezTo>
                    <a:pt x="48307" y="5423"/>
                    <a:pt x="48330" y="5417"/>
                    <a:pt x="48330" y="5417"/>
                  </a:cubicBezTo>
                  <a:cubicBezTo>
                    <a:pt x="48334" y="5417"/>
                    <a:pt x="48358" y="5431"/>
                    <a:pt x="48372" y="5431"/>
                  </a:cubicBezTo>
                  <a:cubicBezTo>
                    <a:pt x="48377" y="5431"/>
                    <a:pt x="48381" y="5429"/>
                    <a:pt x="48381" y="5423"/>
                  </a:cubicBezTo>
                  <a:cubicBezTo>
                    <a:pt x="48383" y="5416"/>
                    <a:pt x="48384" y="5413"/>
                    <a:pt x="48385" y="5413"/>
                  </a:cubicBezTo>
                  <a:cubicBezTo>
                    <a:pt x="48386" y="5413"/>
                    <a:pt x="48386" y="5422"/>
                    <a:pt x="48386" y="5440"/>
                  </a:cubicBezTo>
                  <a:lnTo>
                    <a:pt x="48415" y="5417"/>
                  </a:lnTo>
                  <a:lnTo>
                    <a:pt x="48460" y="5388"/>
                  </a:lnTo>
                  <a:lnTo>
                    <a:pt x="48460" y="5388"/>
                  </a:lnTo>
                  <a:cubicBezTo>
                    <a:pt x="48454" y="5417"/>
                    <a:pt x="48466" y="5451"/>
                    <a:pt x="48477" y="5457"/>
                  </a:cubicBezTo>
                  <a:lnTo>
                    <a:pt x="48494" y="5445"/>
                  </a:lnTo>
                  <a:lnTo>
                    <a:pt x="48494" y="5440"/>
                  </a:lnTo>
                  <a:cubicBezTo>
                    <a:pt x="48516" y="5429"/>
                    <a:pt x="48548" y="5422"/>
                    <a:pt x="48570" y="5422"/>
                  </a:cubicBezTo>
                  <a:cubicBezTo>
                    <a:pt x="48583" y="5422"/>
                    <a:pt x="48592" y="5424"/>
                    <a:pt x="48596" y="5428"/>
                  </a:cubicBezTo>
                  <a:cubicBezTo>
                    <a:pt x="48602" y="5434"/>
                    <a:pt x="48619" y="5440"/>
                    <a:pt x="48625" y="5440"/>
                  </a:cubicBezTo>
                  <a:lnTo>
                    <a:pt x="48630" y="5434"/>
                  </a:lnTo>
                  <a:lnTo>
                    <a:pt x="48659" y="5400"/>
                  </a:lnTo>
                  <a:cubicBezTo>
                    <a:pt x="48676" y="5411"/>
                    <a:pt x="48704" y="5434"/>
                    <a:pt x="48704" y="5440"/>
                  </a:cubicBezTo>
                  <a:cubicBezTo>
                    <a:pt x="48706" y="5441"/>
                    <a:pt x="48708" y="5442"/>
                    <a:pt x="48710" y="5442"/>
                  </a:cubicBezTo>
                  <a:cubicBezTo>
                    <a:pt x="48718" y="5442"/>
                    <a:pt x="48731" y="5435"/>
                    <a:pt x="48744" y="5423"/>
                  </a:cubicBezTo>
                  <a:lnTo>
                    <a:pt x="48755" y="5411"/>
                  </a:lnTo>
                  <a:lnTo>
                    <a:pt x="48818" y="5434"/>
                  </a:lnTo>
                  <a:lnTo>
                    <a:pt x="48840" y="5451"/>
                  </a:lnTo>
                  <a:cubicBezTo>
                    <a:pt x="48863" y="5451"/>
                    <a:pt x="48897" y="5428"/>
                    <a:pt x="48903" y="5423"/>
                  </a:cubicBezTo>
                  <a:cubicBezTo>
                    <a:pt x="48904" y="5420"/>
                    <a:pt x="48906" y="5419"/>
                    <a:pt x="48908" y="5419"/>
                  </a:cubicBezTo>
                  <a:cubicBezTo>
                    <a:pt x="48913" y="5419"/>
                    <a:pt x="48920" y="5430"/>
                    <a:pt x="48920" y="5434"/>
                  </a:cubicBezTo>
                  <a:cubicBezTo>
                    <a:pt x="48922" y="5438"/>
                    <a:pt x="48926" y="5439"/>
                    <a:pt x="48931" y="5439"/>
                  </a:cubicBezTo>
                  <a:cubicBezTo>
                    <a:pt x="48942" y="5439"/>
                    <a:pt x="48956" y="5434"/>
                    <a:pt x="48959" y="5434"/>
                  </a:cubicBezTo>
                  <a:cubicBezTo>
                    <a:pt x="48967" y="5438"/>
                    <a:pt x="48987" y="5442"/>
                    <a:pt x="49002" y="5442"/>
                  </a:cubicBezTo>
                  <a:cubicBezTo>
                    <a:pt x="49008" y="5442"/>
                    <a:pt x="49013" y="5441"/>
                    <a:pt x="49016" y="5440"/>
                  </a:cubicBezTo>
                  <a:cubicBezTo>
                    <a:pt x="49030" y="5430"/>
                    <a:pt x="49069" y="5406"/>
                    <a:pt x="49081" y="5406"/>
                  </a:cubicBezTo>
                  <a:cubicBezTo>
                    <a:pt x="49084" y="5406"/>
                    <a:pt x="49085" y="5408"/>
                    <a:pt x="49084" y="5411"/>
                  </a:cubicBezTo>
                  <a:cubicBezTo>
                    <a:pt x="49084" y="5421"/>
                    <a:pt x="49094" y="5423"/>
                    <a:pt x="49105" y="5423"/>
                  </a:cubicBezTo>
                  <a:cubicBezTo>
                    <a:pt x="49112" y="5423"/>
                    <a:pt x="49119" y="5423"/>
                    <a:pt x="49124" y="5423"/>
                  </a:cubicBezTo>
                  <a:cubicBezTo>
                    <a:pt x="49141" y="5423"/>
                    <a:pt x="49198" y="5445"/>
                    <a:pt x="49254" y="5474"/>
                  </a:cubicBezTo>
                  <a:lnTo>
                    <a:pt x="49300" y="5405"/>
                  </a:lnTo>
                  <a:cubicBezTo>
                    <a:pt x="49302" y="5407"/>
                    <a:pt x="49305" y="5408"/>
                    <a:pt x="49309" y="5408"/>
                  </a:cubicBezTo>
                  <a:cubicBezTo>
                    <a:pt x="49326" y="5408"/>
                    <a:pt x="49353" y="5392"/>
                    <a:pt x="49370" y="5392"/>
                  </a:cubicBezTo>
                  <a:cubicBezTo>
                    <a:pt x="49374" y="5392"/>
                    <a:pt x="49377" y="5392"/>
                    <a:pt x="49379" y="5394"/>
                  </a:cubicBezTo>
                  <a:cubicBezTo>
                    <a:pt x="49388" y="5397"/>
                    <a:pt x="49408" y="5397"/>
                    <a:pt x="49428" y="5397"/>
                  </a:cubicBezTo>
                  <a:cubicBezTo>
                    <a:pt x="49449" y="5397"/>
                    <a:pt x="49470" y="5397"/>
                    <a:pt x="49481" y="5400"/>
                  </a:cubicBezTo>
                  <a:cubicBezTo>
                    <a:pt x="49489" y="5401"/>
                    <a:pt x="49500" y="5402"/>
                    <a:pt x="49511" y="5402"/>
                  </a:cubicBezTo>
                  <a:cubicBezTo>
                    <a:pt x="49543" y="5402"/>
                    <a:pt x="49582" y="5397"/>
                    <a:pt x="49595" y="5388"/>
                  </a:cubicBezTo>
                  <a:cubicBezTo>
                    <a:pt x="49618" y="5383"/>
                    <a:pt x="49635" y="5371"/>
                    <a:pt x="49635" y="5371"/>
                  </a:cubicBezTo>
                  <a:cubicBezTo>
                    <a:pt x="49635" y="5371"/>
                    <a:pt x="49657" y="5400"/>
                    <a:pt x="49663" y="5411"/>
                  </a:cubicBezTo>
                  <a:cubicBezTo>
                    <a:pt x="49664" y="5414"/>
                    <a:pt x="49667" y="5415"/>
                    <a:pt x="49670" y="5415"/>
                  </a:cubicBezTo>
                  <a:cubicBezTo>
                    <a:pt x="49679" y="5415"/>
                    <a:pt x="49693" y="5404"/>
                    <a:pt x="49697" y="5400"/>
                  </a:cubicBezTo>
                  <a:cubicBezTo>
                    <a:pt x="49698" y="5398"/>
                    <a:pt x="49702" y="5398"/>
                    <a:pt x="49706" y="5398"/>
                  </a:cubicBezTo>
                  <a:cubicBezTo>
                    <a:pt x="49720" y="5398"/>
                    <a:pt x="49745" y="5404"/>
                    <a:pt x="49771" y="5417"/>
                  </a:cubicBezTo>
                  <a:lnTo>
                    <a:pt x="49799" y="5383"/>
                  </a:lnTo>
                  <a:lnTo>
                    <a:pt x="49805" y="5377"/>
                  </a:lnTo>
                  <a:cubicBezTo>
                    <a:pt x="49822" y="5388"/>
                    <a:pt x="49856" y="5394"/>
                    <a:pt x="49884" y="5394"/>
                  </a:cubicBezTo>
                  <a:lnTo>
                    <a:pt x="49907" y="5405"/>
                  </a:lnTo>
                  <a:cubicBezTo>
                    <a:pt x="49910" y="5408"/>
                    <a:pt x="49913" y="5409"/>
                    <a:pt x="49915" y="5409"/>
                  </a:cubicBezTo>
                  <a:cubicBezTo>
                    <a:pt x="49927" y="5409"/>
                    <a:pt x="49934" y="5389"/>
                    <a:pt x="49944" y="5389"/>
                  </a:cubicBezTo>
                  <a:cubicBezTo>
                    <a:pt x="49948" y="5389"/>
                    <a:pt x="49953" y="5392"/>
                    <a:pt x="49958" y="5400"/>
                  </a:cubicBezTo>
                  <a:cubicBezTo>
                    <a:pt x="49960" y="5401"/>
                    <a:pt x="49963" y="5402"/>
                    <a:pt x="49968" y="5402"/>
                  </a:cubicBezTo>
                  <a:cubicBezTo>
                    <a:pt x="49979" y="5402"/>
                    <a:pt x="49997" y="5398"/>
                    <a:pt x="50009" y="5394"/>
                  </a:cubicBezTo>
                  <a:lnTo>
                    <a:pt x="50037" y="5383"/>
                  </a:lnTo>
                  <a:cubicBezTo>
                    <a:pt x="50049" y="5405"/>
                    <a:pt x="50072" y="5423"/>
                    <a:pt x="50077" y="5423"/>
                  </a:cubicBezTo>
                  <a:cubicBezTo>
                    <a:pt x="50083" y="5417"/>
                    <a:pt x="50111" y="5400"/>
                    <a:pt x="50140" y="5383"/>
                  </a:cubicBezTo>
                  <a:lnTo>
                    <a:pt x="50168" y="5388"/>
                  </a:lnTo>
                  <a:lnTo>
                    <a:pt x="50196" y="5388"/>
                  </a:lnTo>
                  <a:cubicBezTo>
                    <a:pt x="50230" y="5405"/>
                    <a:pt x="50270" y="5417"/>
                    <a:pt x="50281" y="5417"/>
                  </a:cubicBezTo>
                  <a:lnTo>
                    <a:pt x="50281" y="5377"/>
                  </a:lnTo>
                  <a:cubicBezTo>
                    <a:pt x="50296" y="5387"/>
                    <a:pt x="50319" y="5401"/>
                    <a:pt x="50333" y="5401"/>
                  </a:cubicBezTo>
                  <a:cubicBezTo>
                    <a:pt x="50335" y="5401"/>
                    <a:pt x="50337" y="5401"/>
                    <a:pt x="50338" y="5400"/>
                  </a:cubicBezTo>
                  <a:lnTo>
                    <a:pt x="50378" y="5400"/>
                  </a:lnTo>
                  <a:cubicBezTo>
                    <a:pt x="50389" y="5400"/>
                    <a:pt x="50401" y="5388"/>
                    <a:pt x="50406" y="5388"/>
                  </a:cubicBezTo>
                  <a:cubicBezTo>
                    <a:pt x="50410" y="5387"/>
                    <a:pt x="50414" y="5386"/>
                    <a:pt x="50417" y="5386"/>
                  </a:cubicBezTo>
                  <a:cubicBezTo>
                    <a:pt x="50425" y="5386"/>
                    <a:pt x="50431" y="5388"/>
                    <a:pt x="50435" y="5388"/>
                  </a:cubicBezTo>
                  <a:lnTo>
                    <a:pt x="50452" y="5388"/>
                  </a:lnTo>
                  <a:cubicBezTo>
                    <a:pt x="50463" y="5388"/>
                    <a:pt x="50503" y="5394"/>
                    <a:pt x="50514" y="5394"/>
                  </a:cubicBezTo>
                  <a:cubicBezTo>
                    <a:pt x="50525" y="5394"/>
                    <a:pt x="50548" y="5400"/>
                    <a:pt x="50576" y="5405"/>
                  </a:cubicBezTo>
                  <a:lnTo>
                    <a:pt x="50582" y="5400"/>
                  </a:lnTo>
                  <a:lnTo>
                    <a:pt x="50611" y="5371"/>
                  </a:lnTo>
                  <a:cubicBezTo>
                    <a:pt x="50618" y="5387"/>
                    <a:pt x="50643" y="5394"/>
                    <a:pt x="50659" y="5394"/>
                  </a:cubicBezTo>
                  <a:cubicBezTo>
                    <a:pt x="50667" y="5394"/>
                    <a:pt x="50673" y="5392"/>
                    <a:pt x="50673" y="5388"/>
                  </a:cubicBezTo>
                  <a:cubicBezTo>
                    <a:pt x="50673" y="5385"/>
                    <a:pt x="50677" y="5383"/>
                    <a:pt x="50684" y="5383"/>
                  </a:cubicBezTo>
                  <a:cubicBezTo>
                    <a:pt x="50696" y="5383"/>
                    <a:pt x="50716" y="5388"/>
                    <a:pt x="50724" y="5388"/>
                  </a:cubicBezTo>
                  <a:cubicBezTo>
                    <a:pt x="50741" y="5388"/>
                    <a:pt x="50764" y="5383"/>
                    <a:pt x="50781" y="5377"/>
                  </a:cubicBezTo>
                  <a:lnTo>
                    <a:pt x="50786" y="5388"/>
                  </a:lnTo>
                  <a:lnTo>
                    <a:pt x="50815" y="5423"/>
                  </a:lnTo>
                  <a:cubicBezTo>
                    <a:pt x="50849" y="5411"/>
                    <a:pt x="50917" y="5400"/>
                    <a:pt x="50962" y="5400"/>
                  </a:cubicBezTo>
                  <a:lnTo>
                    <a:pt x="51008" y="5394"/>
                  </a:lnTo>
                  <a:cubicBezTo>
                    <a:pt x="51022" y="5394"/>
                    <a:pt x="51041" y="5407"/>
                    <a:pt x="51050" y="5407"/>
                  </a:cubicBezTo>
                  <a:cubicBezTo>
                    <a:pt x="51051" y="5407"/>
                    <a:pt x="51052" y="5406"/>
                    <a:pt x="51053" y="5405"/>
                  </a:cubicBezTo>
                  <a:lnTo>
                    <a:pt x="51076" y="5371"/>
                  </a:lnTo>
                  <a:cubicBezTo>
                    <a:pt x="51083" y="5379"/>
                    <a:pt x="51101" y="5381"/>
                    <a:pt x="51120" y="5381"/>
                  </a:cubicBezTo>
                  <a:cubicBezTo>
                    <a:pt x="51147" y="5381"/>
                    <a:pt x="51176" y="5377"/>
                    <a:pt x="51189" y="5377"/>
                  </a:cubicBezTo>
                  <a:cubicBezTo>
                    <a:pt x="51197" y="5379"/>
                    <a:pt x="51208" y="5380"/>
                    <a:pt x="51220" y="5380"/>
                  </a:cubicBezTo>
                  <a:cubicBezTo>
                    <a:pt x="51244" y="5380"/>
                    <a:pt x="51274" y="5377"/>
                    <a:pt x="51297" y="5377"/>
                  </a:cubicBezTo>
                  <a:lnTo>
                    <a:pt x="51325" y="5405"/>
                  </a:lnTo>
                  <a:lnTo>
                    <a:pt x="51325" y="5411"/>
                  </a:lnTo>
                  <a:cubicBezTo>
                    <a:pt x="51337" y="5405"/>
                    <a:pt x="51354" y="5388"/>
                    <a:pt x="51359" y="5377"/>
                  </a:cubicBezTo>
                  <a:cubicBezTo>
                    <a:pt x="51359" y="5376"/>
                    <a:pt x="51360" y="5376"/>
                    <a:pt x="51361" y="5376"/>
                  </a:cubicBezTo>
                  <a:cubicBezTo>
                    <a:pt x="51364" y="5376"/>
                    <a:pt x="51372" y="5384"/>
                    <a:pt x="51377" y="5388"/>
                  </a:cubicBezTo>
                  <a:cubicBezTo>
                    <a:pt x="51377" y="5392"/>
                    <a:pt x="51380" y="5393"/>
                    <a:pt x="51385" y="5393"/>
                  </a:cubicBezTo>
                  <a:cubicBezTo>
                    <a:pt x="51401" y="5393"/>
                    <a:pt x="51434" y="5382"/>
                    <a:pt x="51467" y="5366"/>
                  </a:cubicBezTo>
                  <a:lnTo>
                    <a:pt x="51501" y="5371"/>
                  </a:lnTo>
                  <a:lnTo>
                    <a:pt x="51530" y="5377"/>
                  </a:lnTo>
                  <a:cubicBezTo>
                    <a:pt x="51532" y="5377"/>
                    <a:pt x="51535" y="5376"/>
                    <a:pt x="51538" y="5376"/>
                  </a:cubicBezTo>
                  <a:cubicBezTo>
                    <a:pt x="51559" y="5376"/>
                    <a:pt x="51587" y="5386"/>
                    <a:pt x="51606" y="5386"/>
                  </a:cubicBezTo>
                  <a:cubicBezTo>
                    <a:pt x="51616" y="5386"/>
                    <a:pt x="51623" y="5384"/>
                    <a:pt x="51626" y="5377"/>
                  </a:cubicBezTo>
                  <a:cubicBezTo>
                    <a:pt x="51628" y="5372"/>
                    <a:pt x="51630" y="5370"/>
                    <a:pt x="51632" y="5370"/>
                  </a:cubicBezTo>
                  <a:cubicBezTo>
                    <a:pt x="51638" y="5370"/>
                    <a:pt x="51643" y="5381"/>
                    <a:pt x="51643" y="5388"/>
                  </a:cubicBezTo>
                  <a:cubicBezTo>
                    <a:pt x="51645" y="5394"/>
                    <a:pt x="51647" y="5396"/>
                    <a:pt x="51650" y="5396"/>
                  </a:cubicBezTo>
                  <a:cubicBezTo>
                    <a:pt x="51655" y="5396"/>
                    <a:pt x="51662" y="5385"/>
                    <a:pt x="51666" y="5377"/>
                  </a:cubicBezTo>
                  <a:cubicBezTo>
                    <a:pt x="51666" y="5377"/>
                    <a:pt x="51666" y="5376"/>
                    <a:pt x="51667" y="5376"/>
                  </a:cubicBezTo>
                  <a:cubicBezTo>
                    <a:pt x="51672" y="5376"/>
                    <a:pt x="51696" y="5391"/>
                    <a:pt x="51713" y="5391"/>
                  </a:cubicBezTo>
                  <a:cubicBezTo>
                    <a:pt x="51720" y="5391"/>
                    <a:pt x="51725" y="5389"/>
                    <a:pt x="51728" y="5383"/>
                  </a:cubicBezTo>
                  <a:cubicBezTo>
                    <a:pt x="51735" y="5370"/>
                    <a:pt x="51744" y="5366"/>
                    <a:pt x="51753" y="5366"/>
                  </a:cubicBezTo>
                  <a:cubicBezTo>
                    <a:pt x="51760" y="5366"/>
                    <a:pt x="51765" y="5369"/>
                    <a:pt x="51768" y="5371"/>
                  </a:cubicBezTo>
                  <a:cubicBezTo>
                    <a:pt x="51768" y="5377"/>
                    <a:pt x="51802" y="5388"/>
                    <a:pt x="51842" y="5400"/>
                  </a:cubicBezTo>
                  <a:lnTo>
                    <a:pt x="51859" y="5383"/>
                  </a:lnTo>
                  <a:cubicBezTo>
                    <a:pt x="51881" y="5364"/>
                    <a:pt x="51906" y="5357"/>
                    <a:pt x="51929" y="5357"/>
                  </a:cubicBezTo>
                  <a:cubicBezTo>
                    <a:pt x="51946" y="5357"/>
                    <a:pt x="51963" y="5361"/>
                    <a:pt x="51978" y="5366"/>
                  </a:cubicBezTo>
                  <a:lnTo>
                    <a:pt x="52018" y="5383"/>
                  </a:lnTo>
                  <a:cubicBezTo>
                    <a:pt x="52057" y="5371"/>
                    <a:pt x="52120" y="5377"/>
                    <a:pt x="52120" y="5366"/>
                  </a:cubicBezTo>
                  <a:cubicBezTo>
                    <a:pt x="52124" y="5357"/>
                    <a:pt x="52134" y="5352"/>
                    <a:pt x="52142" y="5352"/>
                  </a:cubicBezTo>
                  <a:cubicBezTo>
                    <a:pt x="52144" y="5352"/>
                    <a:pt x="52147" y="5353"/>
                    <a:pt x="52148" y="5354"/>
                  </a:cubicBezTo>
                  <a:cubicBezTo>
                    <a:pt x="52154" y="5354"/>
                    <a:pt x="52159" y="5337"/>
                    <a:pt x="52165" y="5332"/>
                  </a:cubicBezTo>
                  <a:cubicBezTo>
                    <a:pt x="52165" y="5331"/>
                    <a:pt x="52166" y="5330"/>
                    <a:pt x="52167" y="5330"/>
                  </a:cubicBezTo>
                  <a:cubicBezTo>
                    <a:pt x="52173" y="5330"/>
                    <a:pt x="52190" y="5339"/>
                    <a:pt x="52199" y="5349"/>
                  </a:cubicBezTo>
                  <a:cubicBezTo>
                    <a:pt x="52201" y="5350"/>
                    <a:pt x="52203" y="5351"/>
                    <a:pt x="52207" y="5351"/>
                  </a:cubicBezTo>
                  <a:cubicBezTo>
                    <a:pt x="52219" y="5351"/>
                    <a:pt x="52240" y="5345"/>
                    <a:pt x="52262" y="5332"/>
                  </a:cubicBezTo>
                  <a:lnTo>
                    <a:pt x="52267" y="5343"/>
                  </a:lnTo>
                  <a:cubicBezTo>
                    <a:pt x="52272" y="5352"/>
                    <a:pt x="52277" y="5355"/>
                    <a:pt x="52281" y="5355"/>
                  </a:cubicBezTo>
                  <a:cubicBezTo>
                    <a:pt x="52290" y="5355"/>
                    <a:pt x="52298" y="5345"/>
                    <a:pt x="52306" y="5345"/>
                  </a:cubicBezTo>
                  <a:cubicBezTo>
                    <a:pt x="52310" y="5345"/>
                    <a:pt x="52314" y="5348"/>
                    <a:pt x="52318" y="5354"/>
                  </a:cubicBezTo>
                  <a:lnTo>
                    <a:pt x="52324" y="5366"/>
                  </a:lnTo>
                  <a:cubicBezTo>
                    <a:pt x="52347" y="5366"/>
                    <a:pt x="52392" y="5343"/>
                    <a:pt x="52403" y="5337"/>
                  </a:cubicBezTo>
                  <a:cubicBezTo>
                    <a:pt x="52406" y="5336"/>
                    <a:pt x="52408" y="5336"/>
                    <a:pt x="52411" y="5336"/>
                  </a:cubicBezTo>
                  <a:cubicBezTo>
                    <a:pt x="52424" y="5336"/>
                    <a:pt x="52444" y="5345"/>
                    <a:pt x="52449" y="5354"/>
                  </a:cubicBezTo>
                  <a:cubicBezTo>
                    <a:pt x="52450" y="5355"/>
                    <a:pt x="52451" y="5356"/>
                    <a:pt x="52452" y="5356"/>
                  </a:cubicBezTo>
                  <a:cubicBezTo>
                    <a:pt x="52461" y="5356"/>
                    <a:pt x="52478" y="5342"/>
                    <a:pt x="52483" y="5337"/>
                  </a:cubicBezTo>
                  <a:cubicBezTo>
                    <a:pt x="52487" y="5333"/>
                    <a:pt x="52505" y="5329"/>
                    <a:pt x="52515" y="5329"/>
                  </a:cubicBezTo>
                  <a:cubicBezTo>
                    <a:pt x="52520" y="5329"/>
                    <a:pt x="52523" y="5330"/>
                    <a:pt x="52523" y="5332"/>
                  </a:cubicBezTo>
                  <a:cubicBezTo>
                    <a:pt x="52523" y="5340"/>
                    <a:pt x="52529" y="5345"/>
                    <a:pt x="52534" y="5345"/>
                  </a:cubicBezTo>
                  <a:cubicBezTo>
                    <a:pt x="52536" y="5345"/>
                    <a:pt x="52538" y="5345"/>
                    <a:pt x="52540" y="5343"/>
                  </a:cubicBezTo>
                  <a:lnTo>
                    <a:pt x="52551" y="5343"/>
                  </a:lnTo>
                  <a:lnTo>
                    <a:pt x="52579" y="5337"/>
                  </a:lnTo>
                  <a:cubicBezTo>
                    <a:pt x="52613" y="5337"/>
                    <a:pt x="52670" y="5332"/>
                    <a:pt x="52681" y="5332"/>
                  </a:cubicBezTo>
                  <a:cubicBezTo>
                    <a:pt x="52693" y="5326"/>
                    <a:pt x="52721" y="5309"/>
                    <a:pt x="52744" y="5298"/>
                  </a:cubicBezTo>
                  <a:lnTo>
                    <a:pt x="52784" y="5298"/>
                  </a:lnTo>
                  <a:cubicBezTo>
                    <a:pt x="52795" y="5298"/>
                    <a:pt x="52823" y="5309"/>
                    <a:pt x="52840" y="5320"/>
                  </a:cubicBezTo>
                  <a:lnTo>
                    <a:pt x="52863" y="5303"/>
                  </a:lnTo>
                  <a:lnTo>
                    <a:pt x="52869" y="5292"/>
                  </a:lnTo>
                  <a:cubicBezTo>
                    <a:pt x="52880" y="5295"/>
                    <a:pt x="52911" y="5296"/>
                    <a:pt x="52943" y="5296"/>
                  </a:cubicBezTo>
                  <a:cubicBezTo>
                    <a:pt x="52975" y="5296"/>
                    <a:pt x="53008" y="5295"/>
                    <a:pt x="53022" y="5292"/>
                  </a:cubicBezTo>
                  <a:cubicBezTo>
                    <a:pt x="53045" y="5286"/>
                    <a:pt x="53084" y="5275"/>
                    <a:pt x="53096" y="5275"/>
                  </a:cubicBezTo>
                  <a:cubicBezTo>
                    <a:pt x="53101" y="5275"/>
                    <a:pt x="53172" y="5322"/>
                    <a:pt x="53206" y="5322"/>
                  </a:cubicBezTo>
                  <a:cubicBezTo>
                    <a:pt x="53209" y="5322"/>
                    <a:pt x="53212" y="5321"/>
                    <a:pt x="53215" y="5320"/>
                  </a:cubicBezTo>
                  <a:cubicBezTo>
                    <a:pt x="53249" y="5303"/>
                    <a:pt x="53283" y="5292"/>
                    <a:pt x="53289" y="5286"/>
                  </a:cubicBezTo>
                  <a:lnTo>
                    <a:pt x="53300" y="5281"/>
                  </a:lnTo>
                  <a:cubicBezTo>
                    <a:pt x="53310" y="5276"/>
                    <a:pt x="53334" y="5257"/>
                    <a:pt x="53339" y="5257"/>
                  </a:cubicBezTo>
                  <a:cubicBezTo>
                    <a:pt x="53339" y="5257"/>
                    <a:pt x="53340" y="5257"/>
                    <a:pt x="53340" y="5258"/>
                  </a:cubicBezTo>
                  <a:lnTo>
                    <a:pt x="53385" y="5309"/>
                  </a:lnTo>
                  <a:cubicBezTo>
                    <a:pt x="53385" y="5277"/>
                    <a:pt x="53392" y="5260"/>
                    <a:pt x="53398" y="5260"/>
                  </a:cubicBezTo>
                  <a:cubicBezTo>
                    <a:pt x="53399" y="5260"/>
                    <a:pt x="53401" y="5261"/>
                    <a:pt x="53402" y="5264"/>
                  </a:cubicBezTo>
                  <a:cubicBezTo>
                    <a:pt x="53407" y="5266"/>
                    <a:pt x="53416" y="5267"/>
                    <a:pt x="53426" y="5267"/>
                  </a:cubicBezTo>
                  <a:cubicBezTo>
                    <a:pt x="53439" y="5267"/>
                    <a:pt x="53453" y="5265"/>
                    <a:pt x="53453" y="5258"/>
                  </a:cubicBezTo>
                  <a:cubicBezTo>
                    <a:pt x="53453" y="5251"/>
                    <a:pt x="53459" y="5249"/>
                    <a:pt x="53467" y="5249"/>
                  </a:cubicBezTo>
                  <a:cubicBezTo>
                    <a:pt x="53478" y="5249"/>
                    <a:pt x="53492" y="5252"/>
                    <a:pt x="53499" y="5252"/>
                  </a:cubicBezTo>
                  <a:cubicBezTo>
                    <a:pt x="53510" y="5252"/>
                    <a:pt x="53538" y="5252"/>
                    <a:pt x="53561" y="5247"/>
                  </a:cubicBezTo>
                  <a:lnTo>
                    <a:pt x="53567" y="5252"/>
                  </a:lnTo>
                  <a:lnTo>
                    <a:pt x="53606" y="5309"/>
                  </a:lnTo>
                  <a:cubicBezTo>
                    <a:pt x="53606" y="5271"/>
                    <a:pt x="53614" y="5249"/>
                    <a:pt x="53620" y="5249"/>
                  </a:cubicBezTo>
                  <a:cubicBezTo>
                    <a:pt x="53621" y="5249"/>
                    <a:pt x="53622" y="5250"/>
                    <a:pt x="53623" y="5252"/>
                  </a:cubicBezTo>
                  <a:cubicBezTo>
                    <a:pt x="53624" y="5253"/>
                    <a:pt x="53625" y="5253"/>
                    <a:pt x="53626" y="5253"/>
                  </a:cubicBezTo>
                  <a:cubicBezTo>
                    <a:pt x="53634" y="5253"/>
                    <a:pt x="53652" y="5234"/>
                    <a:pt x="53657" y="5224"/>
                  </a:cubicBezTo>
                  <a:cubicBezTo>
                    <a:pt x="53658" y="5222"/>
                    <a:pt x="53660" y="5221"/>
                    <a:pt x="53662" y="5221"/>
                  </a:cubicBezTo>
                  <a:cubicBezTo>
                    <a:pt x="53671" y="5221"/>
                    <a:pt x="53689" y="5241"/>
                    <a:pt x="53703" y="5269"/>
                  </a:cubicBezTo>
                  <a:lnTo>
                    <a:pt x="53737" y="5230"/>
                  </a:lnTo>
                  <a:lnTo>
                    <a:pt x="53737" y="5224"/>
                  </a:lnTo>
                  <a:cubicBezTo>
                    <a:pt x="53742" y="5218"/>
                    <a:pt x="53777" y="5213"/>
                    <a:pt x="53805" y="5207"/>
                  </a:cubicBezTo>
                  <a:lnTo>
                    <a:pt x="53833" y="5196"/>
                  </a:lnTo>
                  <a:lnTo>
                    <a:pt x="53839" y="5196"/>
                  </a:lnTo>
                  <a:cubicBezTo>
                    <a:pt x="53845" y="5196"/>
                    <a:pt x="53850" y="5213"/>
                    <a:pt x="53850" y="5218"/>
                  </a:cubicBezTo>
                  <a:cubicBezTo>
                    <a:pt x="53853" y="5221"/>
                    <a:pt x="53856" y="5223"/>
                    <a:pt x="53859" y="5223"/>
                  </a:cubicBezTo>
                  <a:cubicBezTo>
                    <a:pt x="53862" y="5223"/>
                    <a:pt x="53864" y="5221"/>
                    <a:pt x="53867" y="5218"/>
                  </a:cubicBezTo>
                  <a:lnTo>
                    <a:pt x="53867" y="5213"/>
                  </a:lnTo>
                  <a:lnTo>
                    <a:pt x="53873" y="5207"/>
                  </a:lnTo>
                  <a:cubicBezTo>
                    <a:pt x="53873" y="5204"/>
                    <a:pt x="53874" y="5203"/>
                    <a:pt x="53876" y="5203"/>
                  </a:cubicBezTo>
                  <a:cubicBezTo>
                    <a:pt x="53881" y="5203"/>
                    <a:pt x="53891" y="5214"/>
                    <a:pt x="53896" y="5218"/>
                  </a:cubicBezTo>
                  <a:cubicBezTo>
                    <a:pt x="53896" y="5219"/>
                    <a:pt x="53897" y="5219"/>
                    <a:pt x="53899" y="5219"/>
                  </a:cubicBezTo>
                  <a:cubicBezTo>
                    <a:pt x="53910" y="5219"/>
                    <a:pt x="53942" y="5201"/>
                    <a:pt x="53952" y="5201"/>
                  </a:cubicBezTo>
                  <a:cubicBezTo>
                    <a:pt x="53958" y="5203"/>
                    <a:pt x="53968" y="5204"/>
                    <a:pt x="53980" y="5204"/>
                  </a:cubicBezTo>
                  <a:cubicBezTo>
                    <a:pt x="54002" y="5204"/>
                    <a:pt x="54030" y="5201"/>
                    <a:pt x="54038" y="5201"/>
                  </a:cubicBezTo>
                  <a:cubicBezTo>
                    <a:pt x="54046" y="5204"/>
                    <a:pt x="54055" y="5205"/>
                    <a:pt x="54062" y="5205"/>
                  </a:cubicBezTo>
                  <a:cubicBezTo>
                    <a:pt x="54069" y="5205"/>
                    <a:pt x="54074" y="5204"/>
                    <a:pt x="54077" y="5201"/>
                  </a:cubicBezTo>
                  <a:lnTo>
                    <a:pt x="54094" y="5196"/>
                  </a:lnTo>
                  <a:cubicBezTo>
                    <a:pt x="54111" y="5190"/>
                    <a:pt x="54140" y="5173"/>
                    <a:pt x="54162" y="5156"/>
                  </a:cubicBezTo>
                  <a:lnTo>
                    <a:pt x="54174" y="5179"/>
                  </a:lnTo>
                  <a:lnTo>
                    <a:pt x="54196" y="5218"/>
                  </a:lnTo>
                  <a:cubicBezTo>
                    <a:pt x="54211" y="5207"/>
                    <a:pt x="54235" y="5201"/>
                    <a:pt x="54260" y="5201"/>
                  </a:cubicBezTo>
                  <a:cubicBezTo>
                    <a:pt x="54273" y="5201"/>
                    <a:pt x="54286" y="5203"/>
                    <a:pt x="54299" y="5207"/>
                  </a:cubicBezTo>
                  <a:lnTo>
                    <a:pt x="54293" y="5156"/>
                  </a:lnTo>
                  <a:lnTo>
                    <a:pt x="54293" y="5150"/>
                  </a:lnTo>
                  <a:cubicBezTo>
                    <a:pt x="54293" y="5150"/>
                    <a:pt x="54336" y="5172"/>
                    <a:pt x="54363" y="5172"/>
                  </a:cubicBezTo>
                  <a:cubicBezTo>
                    <a:pt x="54369" y="5172"/>
                    <a:pt x="54375" y="5171"/>
                    <a:pt x="54378" y="5167"/>
                  </a:cubicBezTo>
                  <a:cubicBezTo>
                    <a:pt x="54401" y="5145"/>
                    <a:pt x="54423" y="5127"/>
                    <a:pt x="54429" y="5127"/>
                  </a:cubicBezTo>
                  <a:cubicBezTo>
                    <a:pt x="54435" y="5127"/>
                    <a:pt x="54469" y="5145"/>
                    <a:pt x="54497" y="5156"/>
                  </a:cubicBezTo>
                  <a:lnTo>
                    <a:pt x="54508" y="5145"/>
                  </a:lnTo>
                  <a:cubicBezTo>
                    <a:pt x="54513" y="5136"/>
                    <a:pt x="54520" y="5134"/>
                    <a:pt x="54526" y="5134"/>
                  </a:cubicBezTo>
                  <a:cubicBezTo>
                    <a:pt x="54535" y="5134"/>
                    <a:pt x="54545" y="5138"/>
                    <a:pt x="54555" y="5138"/>
                  </a:cubicBezTo>
                  <a:cubicBezTo>
                    <a:pt x="54563" y="5138"/>
                    <a:pt x="54570" y="5136"/>
                    <a:pt x="54577" y="5127"/>
                  </a:cubicBezTo>
                  <a:cubicBezTo>
                    <a:pt x="54580" y="5120"/>
                    <a:pt x="54593" y="5106"/>
                    <a:pt x="54608" y="5106"/>
                  </a:cubicBezTo>
                  <a:cubicBezTo>
                    <a:pt x="54617" y="5106"/>
                    <a:pt x="54625" y="5110"/>
                    <a:pt x="54633" y="5122"/>
                  </a:cubicBezTo>
                  <a:cubicBezTo>
                    <a:pt x="54633" y="5123"/>
                    <a:pt x="54634" y="5123"/>
                    <a:pt x="54635" y="5123"/>
                  </a:cubicBezTo>
                  <a:cubicBezTo>
                    <a:pt x="54641" y="5123"/>
                    <a:pt x="54656" y="5115"/>
                    <a:pt x="54656" y="5110"/>
                  </a:cubicBezTo>
                  <a:cubicBezTo>
                    <a:pt x="54656" y="5091"/>
                    <a:pt x="54658" y="5085"/>
                    <a:pt x="54662" y="5085"/>
                  </a:cubicBezTo>
                  <a:cubicBezTo>
                    <a:pt x="54667" y="5085"/>
                    <a:pt x="54675" y="5096"/>
                    <a:pt x="54684" y="5099"/>
                  </a:cubicBezTo>
                  <a:lnTo>
                    <a:pt x="54701" y="5105"/>
                  </a:lnTo>
                  <a:cubicBezTo>
                    <a:pt x="54721" y="5105"/>
                    <a:pt x="54794" y="5117"/>
                    <a:pt x="54829" y="5117"/>
                  </a:cubicBezTo>
                  <a:cubicBezTo>
                    <a:pt x="54835" y="5117"/>
                    <a:pt x="54840" y="5117"/>
                    <a:pt x="54843" y="5116"/>
                  </a:cubicBezTo>
                  <a:cubicBezTo>
                    <a:pt x="54872" y="5105"/>
                    <a:pt x="54900" y="5099"/>
                    <a:pt x="54906" y="5093"/>
                  </a:cubicBezTo>
                  <a:lnTo>
                    <a:pt x="54906" y="5088"/>
                  </a:lnTo>
                  <a:lnTo>
                    <a:pt x="54911" y="5037"/>
                  </a:lnTo>
                  <a:cubicBezTo>
                    <a:pt x="54934" y="5054"/>
                    <a:pt x="54968" y="5071"/>
                    <a:pt x="54979" y="5071"/>
                  </a:cubicBezTo>
                  <a:lnTo>
                    <a:pt x="54985" y="5054"/>
                  </a:lnTo>
                  <a:lnTo>
                    <a:pt x="54985" y="5048"/>
                  </a:lnTo>
                  <a:cubicBezTo>
                    <a:pt x="54986" y="5047"/>
                    <a:pt x="54987" y="5047"/>
                    <a:pt x="54989" y="5047"/>
                  </a:cubicBezTo>
                  <a:cubicBezTo>
                    <a:pt x="54997" y="5047"/>
                    <a:pt x="55014" y="5055"/>
                    <a:pt x="55024" y="5055"/>
                  </a:cubicBezTo>
                  <a:cubicBezTo>
                    <a:pt x="55027" y="5055"/>
                    <a:pt x="55029" y="5055"/>
                    <a:pt x="55030" y="5054"/>
                  </a:cubicBezTo>
                  <a:cubicBezTo>
                    <a:pt x="55038" y="5050"/>
                    <a:pt x="55054" y="5043"/>
                    <a:pt x="55069" y="5043"/>
                  </a:cubicBezTo>
                  <a:cubicBezTo>
                    <a:pt x="55076" y="5043"/>
                    <a:pt x="55082" y="5045"/>
                    <a:pt x="55087" y="5048"/>
                  </a:cubicBezTo>
                  <a:cubicBezTo>
                    <a:pt x="55088" y="5048"/>
                    <a:pt x="55089" y="5049"/>
                    <a:pt x="55090" y="5049"/>
                  </a:cubicBezTo>
                  <a:cubicBezTo>
                    <a:pt x="55102" y="5049"/>
                    <a:pt x="55127" y="5013"/>
                    <a:pt x="55133" y="4997"/>
                  </a:cubicBezTo>
                  <a:cubicBezTo>
                    <a:pt x="55135" y="4988"/>
                    <a:pt x="55142" y="4986"/>
                    <a:pt x="55150" y="4986"/>
                  </a:cubicBezTo>
                  <a:cubicBezTo>
                    <a:pt x="55157" y="4986"/>
                    <a:pt x="55164" y="4988"/>
                    <a:pt x="55167" y="4991"/>
                  </a:cubicBezTo>
                  <a:cubicBezTo>
                    <a:pt x="55172" y="4997"/>
                    <a:pt x="55212" y="5008"/>
                    <a:pt x="55223" y="5008"/>
                  </a:cubicBezTo>
                  <a:cubicBezTo>
                    <a:pt x="55233" y="5008"/>
                    <a:pt x="55252" y="4978"/>
                    <a:pt x="55264" y="4978"/>
                  </a:cubicBezTo>
                  <a:cubicBezTo>
                    <a:pt x="55266" y="4978"/>
                    <a:pt x="55267" y="4979"/>
                    <a:pt x="55269" y="4980"/>
                  </a:cubicBezTo>
                  <a:cubicBezTo>
                    <a:pt x="55280" y="4986"/>
                    <a:pt x="55308" y="4991"/>
                    <a:pt x="55331" y="4991"/>
                  </a:cubicBezTo>
                  <a:lnTo>
                    <a:pt x="55342" y="4969"/>
                  </a:lnTo>
                  <a:lnTo>
                    <a:pt x="55354" y="4952"/>
                  </a:lnTo>
                  <a:cubicBezTo>
                    <a:pt x="55358" y="4941"/>
                    <a:pt x="55365" y="4938"/>
                    <a:pt x="55373" y="4938"/>
                  </a:cubicBezTo>
                  <a:cubicBezTo>
                    <a:pt x="55387" y="4938"/>
                    <a:pt x="55403" y="4948"/>
                    <a:pt x="55411" y="4952"/>
                  </a:cubicBezTo>
                  <a:cubicBezTo>
                    <a:pt x="55413" y="4954"/>
                    <a:pt x="55418" y="4955"/>
                    <a:pt x="55424" y="4955"/>
                  </a:cubicBezTo>
                  <a:cubicBezTo>
                    <a:pt x="55440" y="4955"/>
                    <a:pt x="55467" y="4948"/>
                    <a:pt x="55485" y="4948"/>
                  </a:cubicBezTo>
                  <a:cubicBezTo>
                    <a:pt x="55492" y="4948"/>
                    <a:pt x="55498" y="4949"/>
                    <a:pt x="55501" y="4952"/>
                  </a:cubicBezTo>
                  <a:cubicBezTo>
                    <a:pt x="55514" y="4960"/>
                    <a:pt x="55529" y="4965"/>
                    <a:pt x="55541" y="4965"/>
                  </a:cubicBezTo>
                  <a:cubicBezTo>
                    <a:pt x="55546" y="4965"/>
                    <a:pt x="55549" y="4964"/>
                    <a:pt x="55552" y="4963"/>
                  </a:cubicBezTo>
                  <a:lnTo>
                    <a:pt x="55558" y="4957"/>
                  </a:lnTo>
                  <a:lnTo>
                    <a:pt x="55569" y="4940"/>
                  </a:lnTo>
                  <a:cubicBezTo>
                    <a:pt x="55577" y="4927"/>
                    <a:pt x="55588" y="4922"/>
                    <a:pt x="55597" y="4922"/>
                  </a:cubicBezTo>
                  <a:cubicBezTo>
                    <a:pt x="55608" y="4922"/>
                    <a:pt x="55617" y="4929"/>
                    <a:pt x="55621" y="4935"/>
                  </a:cubicBezTo>
                  <a:cubicBezTo>
                    <a:pt x="55622" y="4939"/>
                    <a:pt x="55624" y="4941"/>
                    <a:pt x="55626" y="4941"/>
                  </a:cubicBezTo>
                  <a:cubicBezTo>
                    <a:pt x="55632" y="4941"/>
                    <a:pt x="55639" y="4927"/>
                    <a:pt x="55643" y="4923"/>
                  </a:cubicBezTo>
                  <a:cubicBezTo>
                    <a:pt x="55643" y="4918"/>
                    <a:pt x="55672" y="4923"/>
                    <a:pt x="55672" y="4912"/>
                  </a:cubicBezTo>
                  <a:cubicBezTo>
                    <a:pt x="55676" y="4904"/>
                    <a:pt x="55680" y="4898"/>
                    <a:pt x="55686" y="4898"/>
                  </a:cubicBezTo>
                  <a:cubicBezTo>
                    <a:pt x="55689" y="4898"/>
                    <a:pt x="55691" y="4899"/>
                    <a:pt x="55694" y="4901"/>
                  </a:cubicBezTo>
                  <a:lnTo>
                    <a:pt x="55700" y="4901"/>
                  </a:lnTo>
                  <a:cubicBezTo>
                    <a:pt x="55717" y="4906"/>
                    <a:pt x="55728" y="4906"/>
                    <a:pt x="55745" y="4906"/>
                  </a:cubicBezTo>
                  <a:cubicBezTo>
                    <a:pt x="55751" y="4901"/>
                    <a:pt x="55734" y="4884"/>
                    <a:pt x="55728" y="4884"/>
                  </a:cubicBezTo>
                  <a:cubicBezTo>
                    <a:pt x="55723" y="4878"/>
                    <a:pt x="55740" y="4855"/>
                    <a:pt x="55774" y="4821"/>
                  </a:cubicBezTo>
                  <a:lnTo>
                    <a:pt x="55785" y="4849"/>
                  </a:lnTo>
                  <a:lnTo>
                    <a:pt x="55808" y="4901"/>
                  </a:lnTo>
                  <a:cubicBezTo>
                    <a:pt x="55836" y="4889"/>
                    <a:pt x="55870" y="4849"/>
                    <a:pt x="55870" y="4838"/>
                  </a:cubicBezTo>
                  <a:cubicBezTo>
                    <a:pt x="55872" y="4834"/>
                    <a:pt x="55875" y="4832"/>
                    <a:pt x="55879" y="4832"/>
                  </a:cubicBezTo>
                  <a:cubicBezTo>
                    <a:pt x="55887" y="4832"/>
                    <a:pt x="55899" y="4840"/>
                    <a:pt x="55910" y="4855"/>
                  </a:cubicBezTo>
                  <a:lnTo>
                    <a:pt x="55933" y="4827"/>
                  </a:lnTo>
                  <a:cubicBezTo>
                    <a:pt x="55944" y="4807"/>
                    <a:pt x="55954" y="4798"/>
                    <a:pt x="55964" y="4798"/>
                  </a:cubicBezTo>
                  <a:cubicBezTo>
                    <a:pt x="55975" y="4798"/>
                    <a:pt x="55986" y="4807"/>
                    <a:pt x="56001" y="4821"/>
                  </a:cubicBezTo>
                  <a:cubicBezTo>
                    <a:pt x="56012" y="4815"/>
                    <a:pt x="55995" y="4759"/>
                    <a:pt x="56006" y="4747"/>
                  </a:cubicBezTo>
                  <a:cubicBezTo>
                    <a:pt x="56018" y="4730"/>
                    <a:pt x="56052" y="4725"/>
                    <a:pt x="56057" y="4725"/>
                  </a:cubicBezTo>
                  <a:cubicBezTo>
                    <a:pt x="56059" y="4726"/>
                    <a:pt x="56061" y="4726"/>
                    <a:pt x="56063" y="4726"/>
                  </a:cubicBezTo>
                  <a:cubicBezTo>
                    <a:pt x="56069" y="4726"/>
                    <a:pt x="56068" y="4717"/>
                    <a:pt x="56063" y="4708"/>
                  </a:cubicBezTo>
                  <a:lnTo>
                    <a:pt x="56063" y="4696"/>
                  </a:lnTo>
                  <a:cubicBezTo>
                    <a:pt x="56063" y="4691"/>
                    <a:pt x="56069" y="4679"/>
                    <a:pt x="56069" y="4668"/>
                  </a:cubicBezTo>
                  <a:lnTo>
                    <a:pt x="56074" y="4634"/>
                  </a:lnTo>
                  <a:cubicBezTo>
                    <a:pt x="56057" y="4600"/>
                    <a:pt x="56046" y="4566"/>
                    <a:pt x="56052" y="4560"/>
                  </a:cubicBezTo>
                  <a:lnTo>
                    <a:pt x="56052" y="4560"/>
                  </a:lnTo>
                  <a:lnTo>
                    <a:pt x="56069" y="4577"/>
                  </a:lnTo>
                  <a:cubicBezTo>
                    <a:pt x="56069" y="4577"/>
                    <a:pt x="56086" y="4566"/>
                    <a:pt x="56097" y="4560"/>
                  </a:cubicBezTo>
                  <a:lnTo>
                    <a:pt x="56097" y="4554"/>
                  </a:lnTo>
                  <a:cubicBezTo>
                    <a:pt x="56093" y="4539"/>
                    <a:pt x="56089" y="4534"/>
                    <a:pt x="56085" y="4534"/>
                  </a:cubicBezTo>
                  <a:cubicBezTo>
                    <a:pt x="56076" y="4534"/>
                    <a:pt x="56069" y="4554"/>
                    <a:pt x="56069" y="4554"/>
                  </a:cubicBezTo>
                  <a:cubicBezTo>
                    <a:pt x="56063" y="4537"/>
                    <a:pt x="56035" y="4543"/>
                    <a:pt x="56046" y="4509"/>
                  </a:cubicBezTo>
                  <a:lnTo>
                    <a:pt x="56063" y="4475"/>
                  </a:lnTo>
                  <a:lnTo>
                    <a:pt x="56063" y="4475"/>
                  </a:lnTo>
                  <a:cubicBezTo>
                    <a:pt x="56057" y="4478"/>
                    <a:pt x="56051" y="4479"/>
                    <a:pt x="56045" y="4479"/>
                  </a:cubicBezTo>
                  <a:cubicBezTo>
                    <a:pt x="56030" y="4479"/>
                    <a:pt x="56018" y="4469"/>
                    <a:pt x="56018" y="4452"/>
                  </a:cubicBezTo>
                  <a:lnTo>
                    <a:pt x="56018" y="4435"/>
                  </a:lnTo>
                  <a:cubicBezTo>
                    <a:pt x="56018" y="4396"/>
                    <a:pt x="56023" y="4362"/>
                    <a:pt x="55984" y="4344"/>
                  </a:cubicBezTo>
                  <a:lnTo>
                    <a:pt x="55967" y="4339"/>
                  </a:lnTo>
                  <a:cubicBezTo>
                    <a:pt x="55955" y="4310"/>
                    <a:pt x="55944" y="4265"/>
                    <a:pt x="55950" y="4242"/>
                  </a:cubicBezTo>
                  <a:lnTo>
                    <a:pt x="55944" y="4220"/>
                  </a:lnTo>
                  <a:lnTo>
                    <a:pt x="55938" y="4214"/>
                  </a:lnTo>
                  <a:cubicBezTo>
                    <a:pt x="55933" y="4208"/>
                    <a:pt x="55899" y="4169"/>
                    <a:pt x="55859" y="4129"/>
                  </a:cubicBezTo>
                  <a:lnTo>
                    <a:pt x="55864" y="4027"/>
                  </a:lnTo>
                  <a:lnTo>
                    <a:pt x="55864" y="4015"/>
                  </a:lnTo>
                  <a:cubicBezTo>
                    <a:pt x="55864" y="3998"/>
                    <a:pt x="55836" y="3987"/>
                    <a:pt x="55802" y="3987"/>
                  </a:cubicBezTo>
                  <a:lnTo>
                    <a:pt x="55774" y="3993"/>
                  </a:lnTo>
                  <a:lnTo>
                    <a:pt x="55762" y="3993"/>
                  </a:lnTo>
                  <a:cubicBezTo>
                    <a:pt x="55756" y="3995"/>
                    <a:pt x="55752" y="3996"/>
                    <a:pt x="55748" y="3996"/>
                  </a:cubicBezTo>
                  <a:cubicBezTo>
                    <a:pt x="55733" y="3996"/>
                    <a:pt x="55734" y="3980"/>
                    <a:pt x="55757" y="3953"/>
                  </a:cubicBezTo>
                  <a:lnTo>
                    <a:pt x="55768" y="3930"/>
                  </a:lnTo>
                  <a:lnTo>
                    <a:pt x="55768" y="3925"/>
                  </a:lnTo>
                  <a:cubicBezTo>
                    <a:pt x="55768" y="3919"/>
                    <a:pt x="55757" y="3913"/>
                    <a:pt x="55751" y="3913"/>
                  </a:cubicBezTo>
                  <a:lnTo>
                    <a:pt x="55745" y="3919"/>
                  </a:lnTo>
                  <a:lnTo>
                    <a:pt x="55734" y="3919"/>
                  </a:lnTo>
                  <a:cubicBezTo>
                    <a:pt x="55728" y="3919"/>
                    <a:pt x="55717" y="3913"/>
                    <a:pt x="55717" y="3896"/>
                  </a:cubicBezTo>
                  <a:lnTo>
                    <a:pt x="55717" y="3885"/>
                  </a:lnTo>
                  <a:lnTo>
                    <a:pt x="55717" y="3874"/>
                  </a:lnTo>
                  <a:cubicBezTo>
                    <a:pt x="55723" y="3862"/>
                    <a:pt x="55745" y="3805"/>
                    <a:pt x="55740" y="3788"/>
                  </a:cubicBezTo>
                  <a:cubicBezTo>
                    <a:pt x="55734" y="3771"/>
                    <a:pt x="55723" y="3754"/>
                    <a:pt x="55723" y="3754"/>
                  </a:cubicBezTo>
                  <a:cubicBezTo>
                    <a:pt x="55723" y="3754"/>
                    <a:pt x="55711" y="3743"/>
                    <a:pt x="55711" y="3737"/>
                  </a:cubicBezTo>
                  <a:cubicBezTo>
                    <a:pt x="55711" y="3737"/>
                    <a:pt x="55710" y="3737"/>
                    <a:pt x="55710" y="3737"/>
                  </a:cubicBezTo>
                  <a:cubicBezTo>
                    <a:pt x="55701" y="3737"/>
                    <a:pt x="55676" y="3766"/>
                    <a:pt x="55666" y="3766"/>
                  </a:cubicBezTo>
                  <a:cubicBezTo>
                    <a:pt x="55655" y="3760"/>
                    <a:pt x="55649" y="3698"/>
                    <a:pt x="55666" y="3618"/>
                  </a:cubicBezTo>
                  <a:lnTo>
                    <a:pt x="55564" y="3613"/>
                  </a:lnTo>
                  <a:cubicBezTo>
                    <a:pt x="55558" y="3613"/>
                    <a:pt x="55547" y="3573"/>
                    <a:pt x="55552" y="3556"/>
                  </a:cubicBezTo>
                  <a:lnTo>
                    <a:pt x="55552" y="3539"/>
                  </a:lnTo>
                  <a:cubicBezTo>
                    <a:pt x="55570" y="3539"/>
                    <a:pt x="55607" y="3556"/>
                    <a:pt x="55629" y="3556"/>
                  </a:cubicBezTo>
                  <a:cubicBezTo>
                    <a:pt x="55636" y="3556"/>
                    <a:pt x="55641" y="3554"/>
                    <a:pt x="55643" y="3550"/>
                  </a:cubicBezTo>
                  <a:cubicBezTo>
                    <a:pt x="55649" y="3533"/>
                    <a:pt x="55632" y="3499"/>
                    <a:pt x="55626" y="3488"/>
                  </a:cubicBezTo>
                  <a:cubicBezTo>
                    <a:pt x="55625" y="3487"/>
                    <a:pt x="55622" y="3486"/>
                    <a:pt x="55619" y="3486"/>
                  </a:cubicBezTo>
                  <a:cubicBezTo>
                    <a:pt x="55602" y="3486"/>
                    <a:pt x="55567" y="3495"/>
                    <a:pt x="55558" y="3499"/>
                  </a:cubicBezTo>
                  <a:cubicBezTo>
                    <a:pt x="55541" y="3505"/>
                    <a:pt x="55518" y="3516"/>
                    <a:pt x="55507" y="3522"/>
                  </a:cubicBezTo>
                  <a:lnTo>
                    <a:pt x="55501" y="3533"/>
                  </a:lnTo>
                  <a:lnTo>
                    <a:pt x="55496" y="3539"/>
                  </a:lnTo>
                  <a:cubicBezTo>
                    <a:pt x="55494" y="3540"/>
                    <a:pt x="55492" y="3541"/>
                    <a:pt x="55490" y="3541"/>
                  </a:cubicBezTo>
                  <a:cubicBezTo>
                    <a:pt x="55484" y="3541"/>
                    <a:pt x="55477" y="3537"/>
                    <a:pt x="55473" y="3533"/>
                  </a:cubicBezTo>
                  <a:cubicBezTo>
                    <a:pt x="55467" y="3527"/>
                    <a:pt x="55456" y="3499"/>
                    <a:pt x="55445" y="3476"/>
                  </a:cubicBezTo>
                  <a:lnTo>
                    <a:pt x="55462" y="3454"/>
                  </a:lnTo>
                  <a:lnTo>
                    <a:pt x="55462" y="3448"/>
                  </a:lnTo>
                  <a:cubicBezTo>
                    <a:pt x="55450" y="3437"/>
                    <a:pt x="55394" y="3403"/>
                    <a:pt x="55377" y="3397"/>
                  </a:cubicBezTo>
                  <a:cubicBezTo>
                    <a:pt x="55374" y="3396"/>
                    <a:pt x="55370" y="3395"/>
                    <a:pt x="55367" y="3395"/>
                  </a:cubicBezTo>
                  <a:cubicBezTo>
                    <a:pt x="55350" y="3395"/>
                    <a:pt x="55329" y="3406"/>
                    <a:pt x="55320" y="3420"/>
                  </a:cubicBezTo>
                  <a:lnTo>
                    <a:pt x="55314" y="3391"/>
                  </a:lnTo>
                  <a:cubicBezTo>
                    <a:pt x="55309" y="3372"/>
                    <a:pt x="55305" y="3361"/>
                    <a:pt x="55294" y="3361"/>
                  </a:cubicBezTo>
                  <a:cubicBezTo>
                    <a:pt x="55291" y="3361"/>
                    <a:pt x="55289" y="3362"/>
                    <a:pt x="55286" y="3363"/>
                  </a:cubicBezTo>
                  <a:lnTo>
                    <a:pt x="55240" y="3369"/>
                  </a:lnTo>
                  <a:cubicBezTo>
                    <a:pt x="55195" y="3346"/>
                    <a:pt x="55138" y="3323"/>
                    <a:pt x="55133" y="3323"/>
                  </a:cubicBezTo>
                  <a:cubicBezTo>
                    <a:pt x="55130" y="3322"/>
                    <a:pt x="55126" y="3322"/>
                    <a:pt x="55121" y="3322"/>
                  </a:cubicBezTo>
                  <a:cubicBezTo>
                    <a:pt x="55108" y="3322"/>
                    <a:pt x="55089" y="3325"/>
                    <a:pt x="55076" y="3325"/>
                  </a:cubicBezTo>
                  <a:cubicBezTo>
                    <a:pt x="55071" y="3325"/>
                    <a:pt x="55067" y="3324"/>
                    <a:pt x="55064" y="3323"/>
                  </a:cubicBezTo>
                  <a:cubicBezTo>
                    <a:pt x="55053" y="3312"/>
                    <a:pt x="55081" y="3283"/>
                    <a:pt x="55127" y="3261"/>
                  </a:cubicBezTo>
                  <a:lnTo>
                    <a:pt x="55121" y="3193"/>
                  </a:lnTo>
                  <a:cubicBezTo>
                    <a:pt x="55121" y="3193"/>
                    <a:pt x="55133" y="3187"/>
                    <a:pt x="55138" y="3187"/>
                  </a:cubicBezTo>
                  <a:lnTo>
                    <a:pt x="55167" y="3181"/>
                  </a:lnTo>
                  <a:cubicBezTo>
                    <a:pt x="55178" y="3153"/>
                    <a:pt x="55195" y="3091"/>
                    <a:pt x="55184" y="3085"/>
                  </a:cubicBezTo>
                  <a:cubicBezTo>
                    <a:pt x="55172" y="3085"/>
                    <a:pt x="55155" y="3085"/>
                    <a:pt x="55150" y="3091"/>
                  </a:cubicBezTo>
                  <a:cubicBezTo>
                    <a:pt x="55144" y="3091"/>
                    <a:pt x="55144" y="3079"/>
                    <a:pt x="55144" y="3068"/>
                  </a:cubicBezTo>
                  <a:lnTo>
                    <a:pt x="55150" y="3057"/>
                  </a:lnTo>
                  <a:lnTo>
                    <a:pt x="55150" y="3045"/>
                  </a:lnTo>
                  <a:cubicBezTo>
                    <a:pt x="55152" y="3037"/>
                    <a:pt x="55151" y="3032"/>
                    <a:pt x="55146" y="3032"/>
                  </a:cubicBezTo>
                  <a:cubicBezTo>
                    <a:pt x="55141" y="3032"/>
                    <a:pt x="55133" y="3037"/>
                    <a:pt x="55121" y="3045"/>
                  </a:cubicBezTo>
                  <a:lnTo>
                    <a:pt x="55110" y="3051"/>
                  </a:lnTo>
                  <a:lnTo>
                    <a:pt x="55104" y="3057"/>
                  </a:lnTo>
                  <a:cubicBezTo>
                    <a:pt x="55087" y="3051"/>
                    <a:pt x="55081" y="3028"/>
                    <a:pt x="55081" y="3023"/>
                  </a:cubicBezTo>
                  <a:cubicBezTo>
                    <a:pt x="55086" y="3018"/>
                    <a:pt x="55127" y="3002"/>
                    <a:pt x="55155" y="3002"/>
                  </a:cubicBezTo>
                  <a:cubicBezTo>
                    <a:pt x="55162" y="3002"/>
                    <a:pt x="55168" y="3003"/>
                    <a:pt x="55172" y="3005"/>
                  </a:cubicBezTo>
                  <a:cubicBezTo>
                    <a:pt x="55182" y="3015"/>
                    <a:pt x="55193" y="3019"/>
                    <a:pt x="55201" y="3019"/>
                  </a:cubicBezTo>
                  <a:cubicBezTo>
                    <a:pt x="55207" y="3019"/>
                    <a:pt x="55212" y="3016"/>
                    <a:pt x="55212" y="3011"/>
                  </a:cubicBezTo>
                  <a:lnTo>
                    <a:pt x="55212" y="3005"/>
                  </a:lnTo>
                  <a:lnTo>
                    <a:pt x="55206" y="2971"/>
                  </a:lnTo>
                  <a:cubicBezTo>
                    <a:pt x="55201" y="2943"/>
                    <a:pt x="55201" y="2892"/>
                    <a:pt x="55206" y="2864"/>
                  </a:cubicBezTo>
                  <a:lnTo>
                    <a:pt x="55195" y="2835"/>
                  </a:lnTo>
                  <a:lnTo>
                    <a:pt x="55189" y="2824"/>
                  </a:lnTo>
                  <a:cubicBezTo>
                    <a:pt x="55178" y="2813"/>
                    <a:pt x="55155" y="2801"/>
                    <a:pt x="55133" y="2801"/>
                  </a:cubicBezTo>
                  <a:lnTo>
                    <a:pt x="55133" y="2767"/>
                  </a:lnTo>
                  <a:lnTo>
                    <a:pt x="55133" y="2750"/>
                  </a:lnTo>
                  <a:cubicBezTo>
                    <a:pt x="55116" y="2733"/>
                    <a:pt x="55121" y="2705"/>
                    <a:pt x="55127" y="2705"/>
                  </a:cubicBezTo>
                  <a:cubicBezTo>
                    <a:pt x="55133" y="2699"/>
                    <a:pt x="55059" y="2625"/>
                    <a:pt x="55064" y="2597"/>
                  </a:cubicBezTo>
                  <a:cubicBezTo>
                    <a:pt x="55076" y="2569"/>
                    <a:pt x="55042" y="2523"/>
                    <a:pt x="55030" y="2518"/>
                  </a:cubicBezTo>
                  <a:cubicBezTo>
                    <a:pt x="55013" y="2512"/>
                    <a:pt x="55047" y="2466"/>
                    <a:pt x="55070" y="2466"/>
                  </a:cubicBezTo>
                  <a:cubicBezTo>
                    <a:pt x="55087" y="2466"/>
                    <a:pt x="55127" y="2472"/>
                    <a:pt x="55138" y="2472"/>
                  </a:cubicBezTo>
                  <a:cubicBezTo>
                    <a:pt x="55153" y="2472"/>
                    <a:pt x="55191" y="2454"/>
                    <a:pt x="55207" y="2454"/>
                  </a:cubicBezTo>
                  <a:cubicBezTo>
                    <a:pt x="55209" y="2454"/>
                    <a:pt x="55211" y="2454"/>
                    <a:pt x="55212" y="2455"/>
                  </a:cubicBezTo>
                  <a:cubicBezTo>
                    <a:pt x="55223" y="2461"/>
                    <a:pt x="55240" y="2466"/>
                    <a:pt x="55252" y="2466"/>
                  </a:cubicBezTo>
                  <a:lnTo>
                    <a:pt x="55252" y="2461"/>
                  </a:lnTo>
                  <a:cubicBezTo>
                    <a:pt x="55254" y="2435"/>
                    <a:pt x="55259" y="2427"/>
                    <a:pt x="55266" y="2427"/>
                  </a:cubicBezTo>
                  <a:cubicBezTo>
                    <a:pt x="55276" y="2427"/>
                    <a:pt x="55290" y="2443"/>
                    <a:pt x="55303" y="2449"/>
                  </a:cubicBezTo>
                  <a:lnTo>
                    <a:pt x="55308" y="2449"/>
                  </a:lnTo>
                  <a:cubicBezTo>
                    <a:pt x="55320" y="2444"/>
                    <a:pt x="55320" y="2427"/>
                    <a:pt x="55314" y="2427"/>
                  </a:cubicBezTo>
                  <a:cubicBezTo>
                    <a:pt x="55314" y="2422"/>
                    <a:pt x="55342" y="2401"/>
                    <a:pt x="55361" y="2401"/>
                  </a:cubicBezTo>
                  <a:cubicBezTo>
                    <a:pt x="55365" y="2401"/>
                    <a:pt x="55368" y="2402"/>
                    <a:pt x="55371" y="2404"/>
                  </a:cubicBezTo>
                  <a:cubicBezTo>
                    <a:pt x="55374" y="2407"/>
                    <a:pt x="55377" y="2408"/>
                    <a:pt x="55379" y="2408"/>
                  </a:cubicBezTo>
                  <a:cubicBezTo>
                    <a:pt x="55393" y="2408"/>
                    <a:pt x="55405" y="2378"/>
                    <a:pt x="55405" y="2364"/>
                  </a:cubicBezTo>
                  <a:cubicBezTo>
                    <a:pt x="55408" y="2352"/>
                    <a:pt x="55416" y="2348"/>
                    <a:pt x="55423" y="2348"/>
                  </a:cubicBezTo>
                  <a:cubicBezTo>
                    <a:pt x="55429" y="2348"/>
                    <a:pt x="55433" y="2350"/>
                    <a:pt x="55433" y="2353"/>
                  </a:cubicBezTo>
                  <a:cubicBezTo>
                    <a:pt x="55438" y="2358"/>
                    <a:pt x="55459" y="2378"/>
                    <a:pt x="55469" y="2378"/>
                  </a:cubicBezTo>
                  <a:cubicBezTo>
                    <a:pt x="55471" y="2378"/>
                    <a:pt x="55472" y="2378"/>
                    <a:pt x="55473" y="2376"/>
                  </a:cubicBezTo>
                  <a:cubicBezTo>
                    <a:pt x="55479" y="2370"/>
                    <a:pt x="55490" y="2353"/>
                    <a:pt x="55496" y="2347"/>
                  </a:cubicBezTo>
                  <a:cubicBezTo>
                    <a:pt x="55501" y="2347"/>
                    <a:pt x="55541" y="2336"/>
                    <a:pt x="55552" y="2336"/>
                  </a:cubicBezTo>
                  <a:cubicBezTo>
                    <a:pt x="55569" y="2336"/>
                    <a:pt x="55586" y="2308"/>
                    <a:pt x="55592" y="2302"/>
                  </a:cubicBezTo>
                  <a:cubicBezTo>
                    <a:pt x="55598" y="2302"/>
                    <a:pt x="55615" y="2291"/>
                    <a:pt x="55632" y="2279"/>
                  </a:cubicBezTo>
                  <a:lnTo>
                    <a:pt x="55632" y="2268"/>
                  </a:lnTo>
                  <a:cubicBezTo>
                    <a:pt x="55643" y="2217"/>
                    <a:pt x="55649" y="2166"/>
                    <a:pt x="55655" y="2115"/>
                  </a:cubicBezTo>
                  <a:lnTo>
                    <a:pt x="55655" y="2098"/>
                  </a:lnTo>
                  <a:cubicBezTo>
                    <a:pt x="55649" y="2081"/>
                    <a:pt x="55660" y="2052"/>
                    <a:pt x="55683" y="2041"/>
                  </a:cubicBezTo>
                  <a:lnTo>
                    <a:pt x="55694" y="2081"/>
                  </a:lnTo>
                  <a:cubicBezTo>
                    <a:pt x="55699" y="2096"/>
                    <a:pt x="55719" y="2121"/>
                    <a:pt x="55726" y="2121"/>
                  </a:cubicBezTo>
                  <a:cubicBezTo>
                    <a:pt x="55727" y="2121"/>
                    <a:pt x="55728" y="2121"/>
                    <a:pt x="55728" y="2120"/>
                  </a:cubicBezTo>
                  <a:lnTo>
                    <a:pt x="55779" y="2115"/>
                  </a:lnTo>
                  <a:cubicBezTo>
                    <a:pt x="55788" y="2120"/>
                    <a:pt x="55799" y="2123"/>
                    <a:pt x="55810" y="2123"/>
                  </a:cubicBezTo>
                  <a:cubicBezTo>
                    <a:pt x="55856" y="2123"/>
                    <a:pt x="55916" y="2083"/>
                    <a:pt x="55944" y="2069"/>
                  </a:cubicBezTo>
                  <a:cubicBezTo>
                    <a:pt x="55978" y="2058"/>
                    <a:pt x="55984" y="2041"/>
                    <a:pt x="55950" y="2041"/>
                  </a:cubicBezTo>
                  <a:lnTo>
                    <a:pt x="55950" y="2030"/>
                  </a:lnTo>
                  <a:cubicBezTo>
                    <a:pt x="55938" y="2007"/>
                    <a:pt x="55933" y="1996"/>
                    <a:pt x="55916" y="1990"/>
                  </a:cubicBezTo>
                  <a:cubicBezTo>
                    <a:pt x="55899" y="1984"/>
                    <a:pt x="55899" y="1944"/>
                    <a:pt x="55916" y="1927"/>
                  </a:cubicBezTo>
                  <a:cubicBezTo>
                    <a:pt x="55927" y="1922"/>
                    <a:pt x="55938" y="1922"/>
                    <a:pt x="55944" y="1916"/>
                  </a:cubicBezTo>
                  <a:cubicBezTo>
                    <a:pt x="55950" y="1905"/>
                    <a:pt x="55961" y="1888"/>
                    <a:pt x="55961" y="1871"/>
                  </a:cubicBezTo>
                  <a:lnTo>
                    <a:pt x="55961" y="1865"/>
                  </a:lnTo>
                  <a:cubicBezTo>
                    <a:pt x="55938" y="1859"/>
                    <a:pt x="55938" y="1848"/>
                    <a:pt x="55955" y="1842"/>
                  </a:cubicBezTo>
                  <a:lnTo>
                    <a:pt x="55955" y="1831"/>
                  </a:lnTo>
                  <a:cubicBezTo>
                    <a:pt x="55959" y="1825"/>
                    <a:pt x="55963" y="1822"/>
                    <a:pt x="55967" y="1822"/>
                  </a:cubicBezTo>
                  <a:cubicBezTo>
                    <a:pt x="55977" y="1822"/>
                    <a:pt x="55986" y="1837"/>
                    <a:pt x="55994" y="1837"/>
                  </a:cubicBezTo>
                  <a:cubicBezTo>
                    <a:pt x="55996" y="1837"/>
                    <a:pt x="55998" y="1835"/>
                    <a:pt x="56001" y="1831"/>
                  </a:cubicBezTo>
                  <a:cubicBezTo>
                    <a:pt x="56012" y="1814"/>
                    <a:pt x="56023" y="1791"/>
                    <a:pt x="56035" y="1769"/>
                  </a:cubicBezTo>
                  <a:cubicBezTo>
                    <a:pt x="56035" y="1763"/>
                    <a:pt x="56035" y="1752"/>
                    <a:pt x="56040" y="1740"/>
                  </a:cubicBezTo>
                  <a:lnTo>
                    <a:pt x="56052" y="1712"/>
                  </a:lnTo>
                  <a:cubicBezTo>
                    <a:pt x="56034" y="1685"/>
                    <a:pt x="56012" y="1669"/>
                    <a:pt x="55998" y="1669"/>
                  </a:cubicBezTo>
                  <a:cubicBezTo>
                    <a:pt x="55995" y="1669"/>
                    <a:pt x="55992" y="1670"/>
                    <a:pt x="55989" y="1672"/>
                  </a:cubicBezTo>
                  <a:lnTo>
                    <a:pt x="55972" y="1683"/>
                  </a:lnTo>
                  <a:lnTo>
                    <a:pt x="55961" y="1695"/>
                  </a:lnTo>
                  <a:cubicBezTo>
                    <a:pt x="55960" y="1695"/>
                    <a:pt x="55960" y="1695"/>
                    <a:pt x="55959" y="1695"/>
                  </a:cubicBezTo>
                  <a:cubicBezTo>
                    <a:pt x="55944" y="1695"/>
                    <a:pt x="55939" y="1615"/>
                    <a:pt x="55972" y="1598"/>
                  </a:cubicBezTo>
                  <a:cubicBezTo>
                    <a:pt x="56001" y="1581"/>
                    <a:pt x="56018" y="1525"/>
                    <a:pt x="56018" y="1508"/>
                  </a:cubicBezTo>
                  <a:cubicBezTo>
                    <a:pt x="56012" y="1491"/>
                    <a:pt x="56001" y="1445"/>
                    <a:pt x="55984" y="1405"/>
                  </a:cubicBezTo>
                  <a:lnTo>
                    <a:pt x="55989" y="1366"/>
                  </a:lnTo>
                  <a:lnTo>
                    <a:pt x="55989" y="1354"/>
                  </a:lnTo>
                  <a:cubicBezTo>
                    <a:pt x="55993" y="1343"/>
                    <a:pt x="55990" y="1337"/>
                    <a:pt x="55981" y="1337"/>
                  </a:cubicBezTo>
                  <a:cubicBezTo>
                    <a:pt x="55976" y="1337"/>
                    <a:pt x="55969" y="1339"/>
                    <a:pt x="55961" y="1343"/>
                  </a:cubicBezTo>
                  <a:lnTo>
                    <a:pt x="55955" y="1343"/>
                  </a:lnTo>
                  <a:lnTo>
                    <a:pt x="55938" y="1332"/>
                  </a:lnTo>
                  <a:cubicBezTo>
                    <a:pt x="55944" y="1315"/>
                    <a:pt x="55955" y="1286"/>
                    <a:pt x="55961" y="1269"/>
                  </a:cubicBezTo>
                  <a:lnTo>
                    <a:pt x="55950" y="1252"/>
                  </a:lnTo>
                  <a:lnTo>
                    <a:pt x="55933" y="1218"/>
                  </a:lnTo>
                  <a:cubicBezTo>
                    <a:pt x="55921" y="1241"/>
                    <a:pt x="55899" y="1252"/>
                    <a:pt x="55899" y="1252"/>
                  </a:cubicBezTo>
                  <a:cubicBezTo>
                    <a:pt x="55893" y="1252"/>
                    <a:pt x="55910" y="1161"/>
                    <a:pt x="55916" y="1127"/>
                  </a:cubicBezTo>
                  <a:cubicBezTo>
                    <a:pt x="55921" y="1093"/>
                    <a:pt x="55921" y="1008"/>
                    <a:pt x="55910" y="997"/>
                  </a:cubicBezTo>
                  <a:cubicBezTo>
                    <a:pt x="55900" y="990"/>
                    <a:pt x="55886" y="988"/>
                    <a:pt x="55873" y="988"/>
                  </a:cubicBezTo>
                  <a:cubicBezTo>
                    <a:pt x="55864" y="988"/>
                    <a:pt x="55855" y="989"/>
                    <a:pt x="55847" y="991"/>
                  </a:cubicBezTo>
                  <a:lnTo>
                    <a:pt x="55830" y="997"/>
                  </a:lnTo>
                  <a:lnTo>
                    <a:pt x="55819" y="997"/>
                  </a:lnTo>
                  <a:cubicBezTo>
                    <a:pt x="55796" y="991"/>
                    <a:pt x="55819" y="918"/>
                    <a:pt x="55836" y="901"/>
                  </a:cubicBezTo>
                  <a:cubicBezTo>
                    <a:pt x="55853" y="883"/>
                    <a:pt x="55882" y="855"/>
                    <a:pt x="55893" y="844"/>
                  </a:cubicBezTo>
                  <a:lnTo>
                    <a:pt x="55882" y="827"/>
                  </a:lnTo>
                  <a:cubicBezTo>
                    <a:pt x="55870" y="815"/>
                    <a:pt x="55864" y="804"/>
                    <a:pt x="55882" y="798"/>
                  </a:cubicBezTo>
                  <a:cubicBezTo>
                    <a:pt x="55893" y="787"/>
                    <a:pt x="55910" y="781"/>
                    <a:pt x="55921" y="776"/>
                  </a:cubicBezTo>
                  <a:cubicBezTo>
                    <a:pt x="55955" y="776"/>
                    <a:pt x="55927" y="759"/>
                    <a:pt x="55927" y="747"/>
                  </a:cubicBezTo>
                  <a:cubicBezTo>
                    <a:pt x="55932" y="732"/>
                    <a:pt x="55946" y="712"/>
                    <a:pt x="55921" y="712"/>
                  </a:cubicBezTo>
                  <a:cubicBezTo>
                    <a:pt x="55918" y="712"/>
                    <a:pt x="55914" y="713"/>
                    <a:pt x="55910" y="713"/>
                  </a:cubicBezTo>
                  <a:cubicBezTo>
                    <a:pt x="55893" y="713"/>
                    <a:pt x="55864" y="713"/>
                    <a:pt x="55842" y="730"/>
                  </a:cubicBezTo>
                  <a:cubicBezTo>
                    <a:pt x="55839" y="733"/>
                    <a:pt x="55833" y="735"/>
                    <a:pt x="55828" y="735"/>
                  </a:cubicBezTo>
                  <a:cubicBezTo>
                    <a:pt x="55822" y="735"/>
                    <a:pt x="55816" y="733"/>
                    <a:pt x="55813" y="730"/>
                  </a:cubicBezTo>
                  <a:lnTo>
                    <a:pt x="55808" y="719"/>
                  </a:lnTo>
                  <a:cubicBezTo>
                    <a:pt x="55803" y="706"/>
                    <a:pt x="55796" y="700"/>
                    <a:pt x="55790" y="700"/>
                  </a:cubicBezTo>
                  <a:cubicBezTo>
                    <a:pt x="55788" y="700"/>
                    <a:pt x="55786" y="701"/>
                    <a:pt x="55785" y="702"/>
                  </a:cubicBezTo>
                  <a:cubicBezTo>
                    <a:pt x="55779" y="702"/>
                    <a:pt x="55745" y="691"/>
                    <a:pt x="55734" y="685"/>
                  </a:cubicBezTo>
                  <a:cubicBezTo>
                    <a:pt x="55723" y="674"/>
                    <a:pt x="55683" y="657"/>
                    <a:pt x="55677" y="645"/>
                  </a:cubicBezTo>
                  <a:cubicBezTo>
                    <a:pt x="55672" y="640"/>
                    <a:pt x="55643" y="622"/>
                    <a:pt x="55621" y="611"/>
                  </a:cubicBezTo>
                  <a:lnTo>
                    <a:pt x="55598" y="622"/>
                  </a:lnTo>
                  <a:cubicBezTo>
                    <a:pt x="55598" y="622"/>
                    <a:pt x="55581" y="617"/>
                    <a:pt x="55581" y="611"/>
                  </a:cubicBezTo>
                  <a:lnTo>
                    <a:pt x="55569" y="554"/>
                  </a:lnTo>
                  <a:cubicBezTo>
                    <a:pt x="55535" y="560"/>
                    <a:pt x="55445" y="566"/>
                    <a:pt x="55422" y="566"/>
                  </a:cubicBezTo>
                  <a:cubicBezTo>
                    <a:pt x="55411" y="563"/>
                    <a:pt x="55398" y="563"/>
                    <a:pt x="55387" y="563"/>
                  </a:cubicBezTo>
                  <a:cubicBezTo>
                    <a:pt x="55377" y="563"/>
                    <a:pt x="55368" y="563"/>
                    <a:pt x="55365" y="560"/>
                  </a:cubicBezTo>
                  <a:cubicBezTo>
                    <a:pt x="55360" y="560"/>
                    <a:pt x="55303" y="549"/>
                    <a:pt x="55246" y="543"/>
                  </a:cubicBezTo>
                  <a:lnTo>
                    <a:pt x="55206" y="481"/>
                  </a:lnTo>
                  <a:cubicBezTo>
                    <a:pt x="55201" y="481"/>
                    <a:pt x="55127" y="469"/>
                    <a:pt x="55121" y="447"/>
                  </a:cubicBezTo>
                  <a:cubicBezTo>
                    <a:pt x="55119" y="436"/>
                    <a:pt x="55108" y="433"/>
                    <a:pt x="55095" y="433"/>
                  </a:cubicBezTo>
                  <a:cubicBezTo>
                    <a:pt x="55080" y="433"/>
                    <a:pt x="55062" y="438"/>
                    <a:pt x="55053" y="441"/>
                  </a:cubicBezTo>
                  <a:cubicBezTo>
                    <a:pt x="55042" y="441"/>
                    <a:pt x="54979" y="407"/>
                    <a:pt x="54957" y="407"/>
                  </a:cubicBezTo>
                  <a:cubicBezTo>
                    <a:pt x="54952" y="409"/>
                    <a:pt x="54942" y="409"/>
                    <a:pt x="54931" y="409"/>
                  </a:cubicBezTo>
                  <a:cubicBezTo>
                    <a:pt x="54904" y="409"/>
                    <a:pt x="54867" y="405"/>
                    <a:pt x="54855" y="401"/>
                  </a:cubicBezTo>
                  <a:cubicBezTo>
                    <a:pt x="54846" y="398"/>
                    <a:pt x="54836" y="397"/>
                    <a:pt x="54828" y="397"/>
                  </a:cubicBezTo>
                  <a:cubicBezTo>
                    <a:pt x="54821" y="397"/>
                    <a:pt x="54815" y="398"/>
                    <a:pt x="54815" y="401"/>
                  </a:cubicBezTo>
                  <a:lnTo>
                    <a:pt x="54809" y="401"/>
                  </a:lnTo>
                  <a:lnTo>
                    <a:pt x="54781" y="413"/>
                  </a:lnTo>
                  <a:cubicBezTo>
                    <a:pt x="54786" y="390"/>
                    <a:pt x="54775" y="379"/>
                    <a:pt x="54758" y="379"/>
                  </a:cubicBezTo>
                  <a:lnTo>
                    <a:pt x="54741" y="384"/>
                  </a:lnTo>
                  <a:cubicBezTo>
                    <a:pt x="54741" y="384"/>
                    <a:pt x="54735" y="373"/>
                    <a:pt x="54735" y="367"/>
                  </a:cubicBezTo>
                  <a:lnTo>
                    <a:pt x="54735" y="350"/>
                  </a:lnTo>
                  <a:cubicBezTo>
                    <a:pt x="54735" y="341"/>
                    <a:pt x="54733" y="338"/>
                    <a:pt x="54729" y="338"/>
                  </a:cubicBezTo>
                  <a:cubicBezTo>
                    <a:pt x="54720" y="338"/>
                    <a:pt x="54704" y="355"/>
                    <a:pt x="54696" y="367"/>
                  </a:cubicBezTo>
                  <a:cubicBezTo>
                    <a:pt x="54693" y="372"/>
                    <a:pt x="54687" y="374"/>
                    <a:pt x="54680" y="374"/>
                  </a:cubicBezTo>
                  <a:cubicBezTo>
                    <a:pt x="54670" y="374"/>
                    <a:pt x="54659" y="370"/>
                    <a:pt x="54656" y="367"/>
                  </a:cubicBezTo>
                  <a:cubicBezTo>
                    <a:pt x="54645" y="361"/>
                    <a:pt x="54656" y="344"/>
                    <a:pt x="54673" y="333"/>
                  </a:cubicBezTo>
                  <a:lnTo>
                    <a:pt x="54673" y="322"/>
                  </a:lnTo>
                  <a:cubicBezTo>
                    <a:pt x="54676" y="303"/>
                    <a:pt x="54669" y="300"/>
                    <a:pt x="54659" y="300"/>
                  </a:cubicBezTo>
                  <a:cubicBezTo>
                    <a:pt x="54654" y="300"/>
                    <a:pt x="54648" y="300"/>
                    <a:pt x="54643" y="300"/>
                  </a:cubicBezTo>
                  <a:cubicBezTo>
                    <a:pt x="54640" y="300"/>
                    <a:pt x="54636" y="300"/>
                    <a:pt x="54633" y="299"/>
                  </a:cubicBezTo>
                  <a:cubicBezTo>
                    <a:pt x="54628" y="299"/>
                    <a:pt x="54622" y="316"/>
                    <a:pt x="54616" y="322"/>
                  </a:cubicBezTo>
                  <a:lnTo>
                    <a:pt x="54616" y="327"/>
                  </a:lnTo>
                  <a:cubicBezTo>
                    <a:pt x="54616" y="328"/>
                    <a:pt x="54615" y="328"/>
                    <a:pt x="54613" y="328"/>
                  </a:cubicBezTo>
                  <a:cubicBezTo>
                    <a:pt x="54605" y="328"/>
                    <a:pt x="54588" y="319"/>
                    <a:pt x="54577" y="319"/>
                  </a:cubicBezTo>
                  <a:cubicBezTo>
                    <a:pt x="54574" y="319"/>
                    <a:pt x="54572" y="319"/>
                    <a:pt x="54571" y="322"/>
                  </a:cubicBezTo>
                  <a:cubicBezTo>
                    <a:pt x="54568" y="324"/>
                    <a:pt x="54565" y="326"/>
                    <a:pt x="54561" y="326"/>
                  </a:cubicBezTo>
                  <a:cubicBezTo>
                    <a:pt x="54548" y="326"/>
                    <a:pt x="54530" y="313"/>
                    <a:pt x="54525" y="305"/>
                  </a:cubicBezTo>
                  <a:cubicBezTo>
                    <a:pt x="54524" y="301"/>
                    <a:pt x="54520" y="300"/>
                    <a:pt x="54514" y="300"/>
                  </a:cubicBezTo>
                  <a:cubicBezTo>
                    <a:pt x="54496" y="300"/>
                    <a:pt x="54460" y="313"/>
                    <a:pt x="54440" y="313"/>
                  </a:cubicBezTo>
                  <a:cubicBezTo>
                    <a:pt x="54435" y="313"/>
                    <a:pt x="54432" y="312"/>
                    <a:pt x="54429" y="310"/>
                  </a:cubicBezTo>
                  <a:cubicBezTo>
                    <a:pt x="54418" y="299"/>
                    <a:pt x="54395" y="282"/>
                    <a:pt x="54384" y="282"/>
                  </a:cubicBezTo>
                  <a:lnTo>
                    <a:pt x="54372" y="288"/>
                  </a:lnTo>
                  <a:lnTo>
                    <a:pt x="54361" y="293"/>
                  </a:lnTo>
                  <a:cubicBezTo>
                    <a:pt x="54357" y="299"/>
                    <a:pt x="54349" y="301"/>
                    <a:pt x="54339" y="301"/>
                  </a:cubicBezTo>
                  <a:cubicBezTo>
                    <a:pt x="54319" y="301"/>
                    <a:pt x="54293" y="293"/>
                    <a:pt x="54281" y="293"/>
                  </a:cubicBezTo>
                  <a:cubicBezTo>
                    <a:pt x="54265" y="297"/>
                    <a:pt x="54247" y="301"/>
                    <a:pt x="54235" y="301"/>
                  </a:cubicBezTo>
                  <a:cubicBezTo>
                    <a:pt x="54230" y="301"/>
                    <a:pt x="54226" y="301"/>
                    <a:pt x="54225" y="299"/>
                  </a:cubicBezTo>
                  <a:lnTo>
                    <a:pt x="54162" y="299"/>
                  </a:lnTo>
                  <a:lnTo>
                    <a:pt x="54145" y="310"/>
                  </a:lnTo>
                  <a:cubicBezTo>
                    <a:pt x="54139" y="314"/>
                    <a:pt x="54134" y="315"/>
                    <a:pt x="54129" y="315"/>
                  </a:cubicBezTo>
                  <a:cubicBezTo>
                    <a:pt x="54107" y="315"/>
                    <a:pt x="54102" y="281"/>
                    <a:pt x="54084" y="281"/>
                  </a:cubicBezTo>
                  <a:cubicBezTo>
                    <a:pt x="54082" y="281"/>
                    <a:pt x="54080" y="281"/>
                    <a:pt x="54077" y="282"/>
                  </a:cubicBezTo>
                  <a:lnTo>
                    <a:pt x="54072" y="282"/>
                  </a:lnTo>
                  <a:cubicBezTo>
                    <a:pt x="54072" y="282"/>
                    <a:pt x="54046" y="301"/>
                    <a:pt x="54036" y="301"/>
                  </a:cubicBezTo>
                  <a:cubicBezTo>
                    <a:pt x="54032" y="301"/>
                    <a:pt x="54030" y="299"/>
                    <a:pt x="54032" y="293"/>
                  </a:cubicBezTo>
                  <a:cubicBezTo>
                    <a:pt x="54032" y="284"/>
                    <a:pt x="54030" y="280"/>
                    <a:pt x="54028" y="280"/>
                  </a:cubicBezTo>
                  <a:cubicBezTo>
                    <a:pt x="54026" y="280"/>
                    <a:pt x="54023" y="283"/>
                    <a:pt x="54020" y="288"/>
                  </a:cubicBezTo>
                  <a:cubicBezTo>
                    <a:pt x="54020" y="289"/>
                    <a:pt x="54020" y="289"/>
                    <a:pt x="54019" y="289"/>
                  </a:cubicBezTo>
                  <a:cubicBezTo>
                    <a:pt x="54014" y="289"/>
                    <a:pt x="54003" y="284"/>
                    <a:pt x="53995" y="284"/>
                  </a:cubicBezTo>
                  <a:cubicBezTo>
                    <a:pt x="53991" y="284"/>
                    <a:pt x="53988" y="285"/>
                    <a:pt x="53986" y="288"/>
                  </a:cubicBezTo>
                  <a:cubicBezTo>
                    <a:pt x="53981" y="298"/>
                    <a:pt x="53957" y="328"/>
                    <a:pt x="53944" y="328"/>
                  </a:cubicBezTo>
                  <a:cubicBezTo>
                    <a:pt x="53943" y="328"/>
                    <a:pt x="53942" y="328"/>
                    <a:pt x="53941" y="327"/>
                  </a:cubicBezTo>
                  <a:cubicBezTo>
                    <a:pt x="53930" y="322"/>
                    <a:pt x="53907" y="299"/>
                    <a:pt x="53907" y="288"/>
                  </a:cubicBezTo>
                  <a:cubicBezTo>
                    <a:pt x="53906" y="286"/>
                    <a:pt x="53904" y="285"/>
                    <a:pt x="53902" y="285"/>
                  </a:cubicBezTo>
                  <a:cubicBezTo>
                    <a:pt x="53893" y="285"/>
                    <a:pt x="53878" y="300"/>
                    <a:pt x="53873" y="305"/>
                  </a:cubicBezTo>
                  <a:cubicBezTo>
                    <a:pt x="53872" y="307"/>
                    <a:pt x="53871" y="308"/>
                    <a:pt x="53869" y="308"/>
                  </a:cubicBezTo>
                  <a:cubicBezTo>
                    <a:pt x="53863" y="308"/>
                    <a:pt x="53853" y="286"/>
                    <a:pt x="53839" y="254"/>
                  </a:cubicBezTo>
                  <a:lnTo>
                    <a:pt x="53822" y="288"/>
                  </a:lnTo>
                  <a:cubicBezTo>
                    <a:pt x="53811" y="312"/>
                    <a:pt x="53801" y="323"/>
                    <a:pt x="53792" y="323"/>
                  </a:cubicBezTo>
                  <a:cubicBezTo>
                    <a:pt x="53781" y="323"/>
                    <a:pt x="53771" y="311"/>
                    <a:pt x="53760" y="293"/>
                  </a:cubicBezTo>
                  <a:cubicBezTo>
                    <a:pt x="53754" y="288"/>
                    <a:pt x="53742" y="288"/>
                    <a:pt x="53742" y="288"/>
                  </a:cubicBezTo>
                  <a:cubicBezTo>
                    <a:pt x="53733" y="299"/>
                    <a:pt x="53726" y="302"/>
                    <a:pt x="53720" y="302"/>
                  </a:cubicBezTo>
                  <a:cubicBezTo>
                    <a:pt x="53706" y="302"/>
                    <a:pt x="53697" y="284"/>
                    <a:pt x="53686" y="276"/>
                  </a:cubicBezTo>
                  <a:cubicBezTo>
                    <a:pt x="53669" y="271"/>
                    <a:pt x="53657" y="265"/>
                    <a:pt x="53646" y="259"/>
                  </a:cubicBezTo>
                  <a:lnTo>
                    <a:pt x="53618" y="248"/>
                  </a:lnTo>
                  <a:cubicBezTo>
                    <a:pt x="53589" y="254"/>
                    <a:pt x="53555" y="259"/>
                    <a:pt x="53550" y="265"/>
                  </a:cubicBezTo>
                  <a:cubicBezTo>
                    <a:pt x="53545" y="270"/>
                    <a:pt x="53529" y="278"/>
                    <a:pt x="53520" y="278"/>
                  </a:cubicBezTo>
                  <a:cubicBezTo>
                    <a:pt x="53518" y="278"/>
                    <a:pt x="53517" y="277"/>
                    <a:pt x="53516" y="276"/>
                  </a:cubicBezTo>
                  <a:cubicBezTo>
                    <a:pt x="53513" y="275"/>
                    <a:pt x="53511" y="275"/>
                    <a:pt x="53509" y="275"/>
                  </a:cubicBezTo>
                  <a:cubicBezTo>
                    <a:pt x="53498" y="275"/>
                    <a:pt x="53486" y="283"/>
                    <a:pt x="53481" y="288"/>
                  </a:cubicBezTo>
                  <a:cubicBezTo>
                    <a:pt x="53477" y="292"/>
                    <a:pt x="53471" y="296"/>
                    <a:pt x="53463" y="296"/>
                  </a:cubicBezTo>
                  <a:cubicBezTo>
                    <a:pt x="53460" y="296"/>
                    <a:pt x="53456" y="295"/>
                    <a:pt x="53453" y="293"/>
                  </a:cubicBezTo>
                  <a:lnTo>
                    <a:pt x="53447" y="288"/>
                  </a:lnTo>
                  <a:lnTo>
                    <a:pt x="53436" y="282"/>
                  </a:lnTo>
                  <a:cubicBezTo>
                    <a:pt x="53434" y="279"/>
                    <a:pt x="53430" y="277"/>
                    <a:pt x="53425" y="277"/>
                  </a:cubicBezTo>
                  <a:cubicBezTo>
                    <a:pt x="53414" y="277"/>
                    <a:pt x="53399" y="284"/>
                    <a:pt x="53391" y="288"/>
                  </a:cubicBezTo>
                  <a:cubicBezTo>
                    <a:pt x="53390" y="289"/>
                    <a:pt x="53388" y="289"/>
                    <a:pt x="53387" y="289"/>
                  </a:cubicBezTo>
                  <a:cubicBezTo>
                    <a:pt x="53381" y="289"/>
                    <a:pt x="53373" y="281"/>
                    <a:pt x="53368" y="276"/>
                  </a:cubicBezTo>
                  <a:cubicBezTo>
                    <a:pt x="53368" y="274"/>
                    <a:pt x="53364" y="272"/>
                    <a:pt x="53359" y="272"/>
                  </a:cubicBezTo>
                  <a:cubicBezTo>
                    <a:pt x="53342" y="272"/>
                    <a:pt x="53306" y="282"/>
                    <a:pt x="53289" y="282"/>
                  </a:cubicBezTo>
                  <a:cubicBezTo>
                    <a:pt x="53273" y="282"/>
                    <a:pt x="53251" y="280"/>
                    <a:pt x="53236" y="280"/>
                  </a:cubicBezTo>
                  <a:cubicBezTo>
                    <a:pt x="53228" y="280"/>
                    <a:pt x="53222" y="280"/>
                    <a:pt x="53220" y="282"/>
                  </a:cubicBezTo>
                  <a:cubicBezTo>
                    <a:pt x="53209" y="282"/>
                    <a:pt x="53164" y="299"/>
                    <a:pt x="53118" y="310"/>
                  </a:cubicBezTo>
                  <a:lnTo>
                    <a:pt x="53096" y="293"/>
                  </a:lnTo>
                  <a:lnTo>
                    <a:pt x="53062" y="271"/>
                  </a:lnTo>
                  <a:cubicBezTo>
                    <a:pt x="53056" y="273"/>
                    <a:pt x="53048" y="273"/>
                    <a:pt x="53040" y="273"/>
                  </a:cubicBezTo>
                  <a:cubicBezTo>
                    <a:pt x="53007" y="273"/>
                    <a:pt x="52958" y="262"/>
                    <a:pt x="52928" y="262"/>
                  </a:cubicBezTo>
                  <a:cubicBezTo>
                    <a:pt x="52920" y="262"/>
                    <a:pt x="52913" y="263"/>
                    <a:pt x="52908" y="265"/>
                  </a:cubicBezTo>
                  <a:cubicBezTo>
                    <a:pt x="52880" y="276"/>
                    <a:pt x="52812" y="299"/>
                    <a:pt x="52789" y="299"/>
                  </a:cubicBezTo>
                  <a:cubicBezTo>
                    <a:pt x="52767" y="299"/>
                    <a:pt x="52721" y="293"/>
                    <a:pt x="52698" y="293"/>
                  </a:cubicBezTo>
                  <a:lnTo>
                    <a:pt x="52670" y="299"/>
                  </a:lnTo>
                  <a:lnTo>
                    <a:pt x="52636" y="310"/>
                  </a:lnTo>
                  <a:cubicBezTo>
                    <a:pt x="52627" y="299"/>
                    <a:pt x="52613" y="295"/>
                    <a:pt x="52599" y="295"/>
                  </a:cubicBezTo>
                  <a:cubicBezTo>
                    <a:pt x="52576" y="295"/>
                    <a:pt x="52552" y="306"/>
                    <a:pt x="52545" y="316"/>
                  </a:cubicBezTo>
                  <a:cubicBezTo>
                    <a:pt x="52535" y="323"/>
                    <a:pt x="52514" y="326"/>
                    <a:pt x="52495" y="326"/>
                  </a:cubicBezTo>
                  <a:cubicBezTo>
                    <a:pt x="52482" y="326"/>
                    <a:pt x="52471" y="324"/>
                    <a:pt x="52466" y="322"/>
                  </a:cubicBezTo>
                  <a:cubicBezTo>
                    <a:pt x="52449" y="322"/>
                    <a:pt x="52415" y="327"/>
                    <a:pt x="52403" y="327"/>
                  </a:cubicBezTo>
                  <a:cubicBezTo>
                    <a:pt x="52393" y="322"/>
                    <a:pt x="52347" y="304"/>
                    <a:pt x="52325" y="304"/>
                  </a:cubicBezTo>
                  <a:cubicBezTo>
                    <a:pt x="52323" y="304"/>
                    <a:pt x="52320" y="304"/>
                    <a:pt x="52318" y="305"/>
                  </a:cubicBezTo>
                  <a:cubicBezTo>
                    <a:pt x="52301" y="316"/>
                    <a:pt x="52273" y="322"/>
                    <a:pt x="52256" y="327"/>
                  </a:cubicBezTo>
                  <a:lnTo>
                    <a:pt x="52233" y="310"/>
                  </a:lnTo>
                  <a:lnTo>
                    <a:pt x="52216" y="299"/>
                  </a:lnTo>
                  <a:cubicBezTo>
                    <a:pt x="52182" y="310"/>
                    <a:pt x="52142" y="322"/>
                    <a:pt x="52114" y="322"/>
                  </a:cubicBezTo>
                  <a:lnTo>
                    <a:pt x="52097" y="322"/>
                  </a:lnTo>
                  <a:cubicBezTo>
                    <a:pt x="52083" y="317"/>
                    <a:pt x="52077" y="302"/>
                    <a:pt x="52060" y="302"/>
                  </a:cubicBezTo>
                  <a:cubicBezTo>
                    <a:pt x="52056" y="302"/>
                    <a:pt x="52052" y="303"/>
                    <a:pt x="52046" y="305"/>
                  </a:cubicBezTo>
                  <a:cubicBezTo>
                    <a:pt x="52040" y="307"/>
                    <a:pt x="52035" y="308"/>
                    <a:pt x="52030" y="308"/>
                  </a:cubicBezTo>
                  <a:cubicBezTo>
                    <a:pt x="52012" y="308"/>
                    <a:pt x="52003" y="292"/>
                    <a:pt x="52012" y="265"/>
                  </a:cubicBezTo>
                  <a:lnTo>
                    <a:pt x="52018" y="248"/>
                  </a:lnTo>
                  <a:cubicBezTo>
                    <a:pt x="52023" y="238"/>
                    <a:pt x="51965" y="208"/>
                    <a:pt x="51952" y="208"/>
                  </a:cubicBezTo>
                  <a:cubicBezTo>
                    <a:pt x="51951" y="208"/>
                    <a:pt x="51950" y="208"/>
                    <a:pt x="51950" y="208"/>
                  </a:cubicBezTo>
                  <a:cubicBezTo>
                    <a:pt x="51938" y="220"/>
                    <a:pt x="51961" y="248"/>
                    <a:pt x="51967" y="259"/>
                  </a:cubicBezTo>
                  <a:cubicBezTo>
                    <a:pt x="51978" y="265"/>
                    <a:pt x="51978" y="271"/>
                    <a:pt x="51967" y="276"/>
                  </a:cubicBezTo>
                  <a:cubicBezTo>
                    <a:pt x="51955" y="293"/>
                    <a:pt x="51955" y="310"/>
                    <a:pt x="51944" y="316"/>
                  </a:cubicBezTo>
                  <a:cubicBezTo>
                    <a:pt x="51933" y="316"/>
                    <a:pt x="51916" y="299"/>
                    <a:pt x="51904" y="299"/>
                  </a:cubicBezTo>
                  <a:cubicBezTo>
                    <a:pt x="51876" y="299"/>
                    <a:pt x="51853" y="299"/>
                    <a:pt x="51842" y="259"/>
                  </a:cubicBezTo>
                  <a:lnTo>
                    <a:pt x="51842" y="242"/>
                  </a:lnTo>
                  <a:cubicBezTo>
                    <a:pt x="51819" y="225"/>
                    <a:pt x="51785" y="203"/>
                    <a:pt x="51762" y="191"/>
                  </a:cubicBezTo>
                  <a:lnTo>
                    <a:pt x="51757" y="169"/>
                  </a:lnTo>
                  <a:lnTo>
                    <a:pt x="51757" y="157"/>
                  </a:lnTo>
                  <a:cubicBezTo>
                    <a:pt x="51755" y="152"/>
                    <a:pt x="51752" y="149"/>
                    <a:pt x="51750" y="149"/>
                  </a:cubicBezTo>
                  <a:cubicBezTo>
                    <a:pt x="51744" y="149"/>
                    <a:pt x="51736" y="161"/>
                    <a:pt x="51728" y="180"/>
                  </a:cubicBezTo>
                  <a:lnTo>
                    <a:pt x="51706" y="203"/>
                  </a:lnTo>
                  <a:cubicBezTo>
                    <a:pt x="51683" y="225"/>
                    <a:pt x="51649" y="231"/>
                    <a:pt x="51637" y="271"/>
                  </a:cubicBezTo>
                  <a:cubicBezTo>
                    <a:pt x="51631" y="287"/>
                    <a:pt x="51617" y="307"/>
                    <a:pt x="51604" y="307"/>
                  </a:cubicBezTo>
                  <a:cubicBezTo>
                    <a:pt x="51594" y="307"/>
                    <a:pt x="51586" y="296"/>
                    <a:pt x="51581" y="265"/>
                  </a:cubicBezTo>
                  <a:lnTo>
                    <a:pt x="51581" y="259"/>
                  </a:lnTo>
                  <a:cubicBezTo>
                    <a:pt x="51569" y="259"/>
                    <a:pt x="51530" y="237"/>
                    <a:pt x="51530" y="225"/>
                  </a:cubicBezTo>
                  <a:cubicBezTo>
                    <a:pt x="51530" y="208"/>
                    <a:pt x="51541" y="186"/>
                    <a:pt x="51547" y="180"/>
                  </a:cubicBezTo>
                  <a:cubicBezTo>
                    <a:pt x="51552" y="174"/>
                    <a:pt x="51581" y="169"/>
                    <a:pt x="51603" y="163"/>
                  </a:cubicBezTo>
                  <a:lnTo>
                    <a:pt x="51620" y="197"/>
                  </a:lnTo>
                  <a:lnTo>
                    <a:pt x="51620" y="203"/>
                  </a:lnTo>
                  <a:cubicBezTo>
                    <a:pt x="51621" y="203"/>
                    <a:pt x="51622" y="204"/>
                    <a:pt x="51624" y="204"/>
                  </a:cubicBezTo>
                  <a:cubicBezTo>
                    <a:pt x="51632" y="204"/>
                    <a:pt x="51650" y="190"/>
                    <a:pt x="51655" y="186"/>
                  </a:cubicBezTo>
                  <a:cubicBezTo>
                    <a:pt x="51660" y="180"/>
                    <a:pt x="51637" y="163"/>
                    <a:pt x="51626" y="157"/>
                  </a:cubicBezTo>
                  <a:cubicBezTo>
                    <a:pt x="51620" y="152"/>
                    <a:pt x="51598" y="140"/>
                    <a:pt x="51592" y="135"/>
                  </a:cubicBezTo>
                  <a:cubicBezTo>
                    <a:pt x="51587" y="129"/>
                    <a:pt x="51572" y="105"/>
                    <a:pt x="51561" y="105"/>
                  </a:cubicBezTo>
                  <a:cubicBezTo>
                    <a:pt x="51560" y="105"/>
                    <a:pt x="51559" y="106"/>
                    <a:pt x="51558" y="106"/>
                  </a:cubicBezTo>
                  <a:cubicBezTo>
                    <a:pt x="51552" y="106"/>
                    <a:pt x="51530" y="140"/>
                    <a:pt x="51513" y="169"/>
                  </a:cubicBezTo>
                  <a:lnTo>
                    <a:pt x="51479" y="169"/>
                  </a:lnTo>
                  <a:cubicBezTo>
                    <a:pt x="51428" y="169"/>
                    <a:pt x="51377" y="186"/>
                    <a:pt x="51331" y="208"/>
                  </a:cubicBezTo>
                  <a:cubicBezTo>
                    <a:pt x="51325" y="208"/>
                    <a:pt x="51320" y="197"/>
                    <a:pt x="51314" y="191"/>
                  </a:cubicBezTo>
                  <a:lnTo>
                    <a:pt x="51314" y="186"/>
                  </a:lnTo>
                  <a:cubicBezTo>
                    <a:pt x="51320" y="180"/>
                    <a:pt x="51348" y="163"/>
                    <a:pt x="51354" y="163"/>
                  </a:cubicBezTo>
                  <a:cubicBezTo>
                    <a:pt x="51365" y="157"/>
                    <a:pt x="51416" y="140"/>
                    <a:pt x="51416" y="118"/>
                  </a:cubicBezTo>
                  <a:cubicBezTo>
                    <a:pt x="51416" y="100"/>
                    <a:pt x="51450" y="78"/>
                    <a:pt x="51462" y="78"/>
                  </a:cubicBezTo>
                  <a:cubicBezTo>
                    <a:pt x="51473" y="78"/>
                    <a:pt x="51484" y="72"/>
                    <a:pt x="51484" y="66"/>
                  </a:cubicBezTo>
                  <a:lnTo>
                    <a:pt x="51416" y="66"/>
                  </a:lnTo>
                  <a:cubicBezTo>
                    <a:pt x="51399" y="66"/>
                    <a:pt x="51354" y="106"/>
                    <a:pt x="51342" y="123"/>
                  </a:cubicBezTo>
                  <a:cubicBezTo>
                    <a:pt x="51340" y="128"/>
                    <a:pt x="51336" y="129"/>
                    <a:pt x="51332" y="129"/>
                  </a:cubicBezTo>
                  <a:cubicBezTo>
                    <a:pt x="51321" y="129"/>
                    <a:pt x="51308" y="115"/>
                    <a:pt x="51308" y="106"/>
                  </a:cubicBezTo>
                  <a:cubicBezTo>
                    <a:pt x="51308" y="95"/>
                    <a:pt x="51320" y="78"/>
                    <a:pt x="51342" y="78"/>
                  </a:cubicBezTo>
                  <a:lnTo>
                    <a:pt x="51331" y="49"/>
                  </a:lnTo>
                  <a:lnTo>
                    <a:pt x="51331" y="44"/>
                  </a:lnTo>
                  <a:cubicBezTo>
                    <a:pt x="51318" y="50"/>
                    <a:pt x="51303" y="53"/>
                    <a:pt x="51290" y="53"/>
                  </a:cubicBezTo>
                  <a:cubicBezTo>
                    <a:pt x="51281" y="53"/>
                    <a:pt x="51273" y="52"/>
                    <a:pt x="51269" y="49"/>
                  </a:cubicBezTo>
                  <a:cubicBezTo>
                    <a:pt x="51268" y="49"/>
                    <a:pt x="51268" y="49"/>
                    <a:pt x="51267" y="49"/>
                  </a:cubicBezTo>
                  <a:cubicBezTo>
                    <a:pt x="51262" y="49"/>
                    <a:pt x="51257" y="69"/>
                    <a:pt x="51252" y="95"/>
                  </a:cubicBezTo>
                  <a:lnTo>
                    <a:pt x="51229" y="100"/>
                  </a:lnTo>
                  <a:cubicBezTo>
                    <a:pt x="51221" y="99"/>
                    <a:pt x="51214" y="98"/>
                    <a:pt x="51208" y="98"/>
                  </a:cubicBezTo>
                  <a:cubicBezTo>
                    <a:pt x="51190" y="98"/>
                    <a:pt x="51178" y="104"/>
                    <a:pt x="51178" y="112"/>
                  </a:cubicBezTo>
                  <a:lnTo>
                    <a:pt x="51178" y="129"/>
                  </a:lnTo>
                  <a:lnTo>
                    <a:pt x="51184" y="140"/>
                  </a:lnTo>
                  <a:cubicBezTo>
                    <a:pt x="51184" y="157"/>
                    <a:pt x="51195" y="197"/>
                    <a:pt x="51189" y="203"/>
                  </a:cubicBezTo>
                  <a:cubicBezTo>
                    <a:pt x="51189" y="203"/>
                    <a:pt x="51188" y="203"/>
                    <a:pt x="51187" y="203"/>
                  </a:cubicBezTo>
                  <a:cubicBezTo>
                    <a:pt x="51174" y="203"/>
                    <a:pt x="51142" y="178"/>
                    <a:pt x="51123" y="178"/>
                  </a:cubicBezTo>
                  <a:cubicBezTo>
                    <a:pt x="51120" y="178"/>
                    <a:pt x="51118" y="178"/>
                    <a:pt x="51116" y="180"/>
                  </a:cubicBezTo>
                  <a:cubicBezTo>
                    <a:pt x="51110" y="185"/>
                    <a:pt x="51107" y="187"/>
                    <a:pt x="51104" y="187"/>
                  </a:cubicBezTo>
                  <a:cubicBezTo>
                    <a:pt x="51099" y="187"/>
                    <a:pt x="51100" y="176"/>
                    <a:pt x="51104" y="169"/>
                  </a:cubicBezTo>
                  <a:cubicBezTo>
                    <a:pt x="51110" y="157"/>
                    <a:pt x="51150" y="129"/>
                    <a:pt x="51144" y="118"/>
                  </a:cubicBezTo>
                  <a:cubicBezTo>
                    <a:pt x="51133" y="106"/>
                    <a:pt x="51110" y="72"/>
                    <a:pt x="51110" y="66"/>
                  </a:cubicBezTo>
                  <a:cubicBezTo>
                    <a:pt x="51104" y="61"/>
                    <a:pt x="51093" y="55"/>
                    <a:pt x="51087" y="55"/>
                  </a:cubicBezTo>
                  <a:cubicBezTo>
                    <a:pt x="51087" y="61"/>
                    <a:pt x="51081" y="135"/>
                    <a:pt x="51070" y="163"/>
                  </a:cubicBezTo>
                  <a:cubicBezTo>
                    <a:pt x="51064" y="186"/>
                    <a:pt x="51059" y="220"/>
                    <a:pt x="51059" y="231"/>
                  </a:cubicBezTo>
                  <a:lnTo>
                    <a:pt x="51059" y="242"/>
                  </a:lnTo>
                  <a:lnTo>
                    <a:pt x="51059" y="254"/>
                  </a:lnTo>
                  <a:cubicBezTo>
                    <a:pt x="51054" y="268"/>
                    <a:pt x="51032" y="296"/>
                    <a:pt x="51023" y="296"/>
                  </a:cubicBezTo>
                  <a:cubicBezTo>
                    <a:pt x="51021" y="296"/>
                    <a:pt x="51020" y="295"/>
                    <a:pt x="51019" y="293"/>
                  </a:cubicBezTo>
                  <a:cubicBezTo>
                    <a:pt x="51013" y="282"/>
                    <a:pt x="51002" y="254"/>
                    <a:pt x="50991" y="225"/>
                  </a:cubicBezTo>
                  <a:lnTo>
                    <a:pt x="50968" y="208"/>
                  </a:lnTo>
                  <a:lnTo>
                    <a:pt x="50962" y="203"/>
                  </a:lnTo>
                  <a:cubicBezTo>
                    <a:pt x="50957" y="186"/>
                    <a:pt x="50923" y="157"/>
                    <a:pt x="50928" y="146"/>
                  </a:cubicBezTo>
                  <a:cubicBezTo>
                    <a:pt x="50934" y="135"/>
                    <a:pt x="50962" y="89"/>
                    <a:pt x="50968" y="72"/>
                  </a:cubicBezTo>
                  <a:cubicBezTo>
                    <a:pt x="50971" y="68"/>
                    <a:pt x="50969" y="66"/>
                    <a:pt x="50966" y="66"/>
                  </a:cubicBezTo>
                  <a:cubicBezTo>
                    <a:pt x="50954" y="66"/>
                    <a:pt x="50920" y="83"/>
                    <a:pt x="50911" y="100"/>
                  </a:cubicBezTo>
                  <a:cubicBezTo>
                    <a:pt x="50900" y="129"/>
                    <a:pt x="50877" y="157"/>
                    <a:pt x="50855" y="174"/>
                  </a:cubicBezTo>
                  <a:lnTo>
                    <a:pt x="50837" y="163"/>
                  </a:lnTo>
                  <a:cubicBezTo>
                    <a:pt x="50828" y="153"/>
                    <a:pt x="50820" y="148"/>
                    <a:pt x="50813" y="148"/>
                  </a:cubicBezTo>
                  <a:cubicBezTo>
                    <a:pt x="50804" y="148"/>
                    <a:pt x="50796" y="156"/>
                    <a:pt x="50786" y="169"/>
                  </a:cubicBezTo>
                  <a:lnTo>
                    <a:pt x="50775" y="186"/>
                  </a:lnTo>
                  <a:cubicBezTo>
                    <a:pt x="50752" y="191"/>
                    <a:pt x="50735" y="265"/>
                    <a:pt x="50735" y="293"/>
                  </a:cubicBezTo>
                  <a:cubicBezTo>
                    <a:pt x="50735" y="318"/>
                    <a:pt x="50714" y="334"/>
                    <a:pt x="50701" y="334"/>
                  </a:cubicBezTo>
                  <a:cubicBezTo>
                    <a:pt x="50699" y="334"/>
                    <a:pt x="50697" y="334"/>
                    <a:pt x="50696" y="333"/>
                  </a:cubicBezTo>
                  <a:cubicBezTo>
                    <a:pt x="50684" y="333"/>
                    <a:pt x="50667" y="310"/>
                    <a:pt x="50650" y="288"/>
                  </a:cubicBezTo>
                  <a:lnTo>
                    <a:pt x="50679" y="259"/>
                  </a:lnTo>
                  <a:cubicBezTo>
                    <a:pt x="50690" y="248"/>
                    <a:pt x="50690" y="214"/>
                    <a:pt x="50701" y="197"/>
                  </a:cubicBezTo>
                  <a:lnTo>
                    <a:pt x="50707" y="191"/>
                  </a:lnTo>
                  <a:cubicBezTo>
                    <a:pt x="50724" y="191"/>
                    <a:pt x="50741" y="163"/>
                    <a:pt x="50747" y="135"/>
                  </a:cubicBezTo>
                  <a:lnTo>
                    <a:pt x="50758" y="112"/>
                  </a:lnTo>
                  <a:cubicBezTo>
                    <a:pt x="50758" y="106"/>
                    <a:pt x="50775" y="100"/>
                    <a:pt x="50781" y="100"/>
                  </a:cubicBezTo>
                  <a:lnTo>
                    <a:pt x="50798" y="106"/>
                  </a:lnTo>
                  <a:cubicBezTo>
                    <a:pt x="50815" y="112"/>
                    <a:pt x="50832" y="123"/>
                    <a:pt x="50843" y="135"/>
                  </a:cubicBezTo>
                  <a:lnTo>
                    <a:pt x="50855" y="135"/>
                  </a:lnTo>
                  <a:lnTo>
                    <a:pt x="50866" y="140"/>
                  </a:lnTo>
                  <a:cubicBezTo>
                    <a:pt x="50883" y="140"/>
                    <a:pt x="50906" y="112"/>
                    <a:pt x="50906" y="100"/>
                  </a:cubicBezTo>
                  <a:lnTo>
                    <a:pt x="50906" y="55"/>
                  </a:lnTo>
                  <a:cubicBezTo>
                    <a:pt x="50906" y="49"/>
                    <a:pt x="50900" y="49"/>
                    <a:pt x="50894" y="49"/>
                  </a:cubicBezTo>
                  <a:lnTo>
                    <a:pt x="50883" y="49"/>
                  </a:lnTo>
                  <a:lnTo>
                    <a:pt x="50855" y="55"/>
                  </a:lnTo>
                  <a:lnTo>
                    <a:pt x="50758" y="55"/>
                  </a:lnTo>
                  <a:cubicBezTo>
                    <a:pt x="50752" y="55"/>
                    <a:pt x="50730" y="100"/>
                    <a:pt x="50724" y="112"/>
                  </a:cubicBezTo>
                  <a:cubicBezTo>
                    <a:pt x="50719" y="127"/>
                    <a:pt x="50705" y="183"/>
                    <a:pt x="50690" y="183"/>
                  </a:cubicBezTo>
                  <a:cubicBezTo>
                    <a:pt x="50688" y="183"/>
                    <a:pt x="50686" y="182"/>
                    <a:pt x="50684" y="180"/>
                  </a:cubicBezTo>
                  <a:cubicBezTo>
                    <a:pt x="50683" y="178"/>
                    <a:pt x="50681" y="178"/>
                    <a:pt x="50679" y="178"/>
                  </a:cubicBezTo>
                  <a:cubicBezTo>
                    <a:pt x="50669" y="178"/>
                    <a:pt x="50656" y="206"/>
                    <a:pt x="50656" y="225"/>
                  </a:cubicBezTo>
                  <a:cubicBezTo>
                    <a:pt x="50656" y="239"/>
                    <a:pt x="50652" y="249"/>
                    <a:pt x="50644" y="249"/>
                  </a:cubicBezTo>
                  <a:cubicBezTo>
                    <a:pt x="50643" y="249"/>
                    <a:pt x="50641" y="249"/>
                    <a:pt x="50639" y="248"/>
                  </a:cubicBezTo>
                  <a:lnTo>
                    <a:pt x="50639" y="242"/>
                  </a:lnTo>
                  <a:cubicBezTo>
                    <a:pt x="50635" y="226"/>
                    <a:pt x="50645" y="184"/>
                    <a:pt x="50629" y="184"/>
                  </a:cubicBezTo>
                  <a:cubicBezTo>
                    <a:pt x="50622" y="184"/>
                    <a:pt x="50611" y="191"/>
                    <a:pt x="50594" y="208"/>
                  </a:cubicBezTo>
                  <a:cubicBezTo>
                    <a:pt x="50594" y="208"/>
                    <a:pt x="50565" y="186"/>
                    <a:pt x="50565" y="174"/>
                  </a:cubicBezTo>
                  <a:lnTo>
                    <a:pt x="50559" y="95"/>
                  </a:lnTo>
                  <a:cubicBezTo>
                    <a:pt x="50542" y="66"/>
                    <a:pt x="50514" y="44"/>
                    <a:pt x="50503" y="38"/>
                  </a:cubicBezTo>
                  <a:lnTo>
                    <a:pt x="50480" y="38"/>
                  </a:lnTo>
                  <a:cubicBezTo>
                    <a:pt x="50474" y="49"/>
                    <a:pt x="50474" y="72"/>
                    <a:pt x="50480" y="72"/>
                  </a:cubicBezTo>
                  <a:cubicBezTo>
                    <a:pt x="50480" y="78"/>
                    <a:pt x="50531" y="95"/>
                    <a:pt x="50525" y="112"/>
                  </a:cubicBezTo>
                  <a:cubicBezTo>
                    <a:pt x="50524" y="116"/>
                    <a:pt x="50523" y="117"/>
                    <a:pt x="50521" y="117"/>
                  </a:cubicBezTo>
                  <a:cubicBezTo>
                    <a:pt x="50511" y="117"/>
                    <a:pt x="50490" y="83"/>
                    <a:pt x="50472" y="83"/>
                  </a:cubicBezTo>
                  <a:cubicBezTo>
                    <a:pt x="50471" y="83"/>
                    <a:pt x="50470" y="83"/>
                    <a:pt x="50469" y="83"/>
                  </a:cubicBezTo>
                  <a:cubicBezTo>
                    <a:pt x="50446" y="83"/>
                    <a:pt x="50367" y="83"/>
                    <a:pt x="50355" y="106"/>
                  </a:cubicBezTo>
                  <a:cubicBezTo>
                    <a:pt x="50340" y="126"/>
                    <a:pt x="50326" y="141"/>
                    <a:pt x="50322" y="141"/>
                  </a:cubicBezTo>
                  <a:cubicBezTo>
                    <a:pt x="50321" y="141"/>
                    <a:pt x="50321" y="141"/>
                    <a:pt x="50321" y="140"/>
                  </a:cubicBezTo>
                  <a:lnTo>
                    <a:pt x="50315" y="140"/>
                  </a:lnTo>
                  <a:cubicBezTo>
                    <a:pt x="50304" y="123"/>
                    <a:pt x="50333" y="83"/>
                    <a:pt x="50293" y="83"/>
                  </a:cubicBezTo>
                  <a:cubicBezTo>
                    <a:pt x="50281" y="83"/>
                    <a:pt x="50264" y="118"/>
                    <a:pt x="50259" y="135"/>
                  </a:cubicBezTo>
                  <a:lnTo>
                    <a:pt x="50253" y="152"/>
                  </a:lnTo>
                  <a:cubicBezTo>
                    <a:pt x="50253" y="169"/>
                    <a:pt x="50202" y="169"/>
                    <a:pt x="50185" y="169"/>
                  </a:cubicBezTo>
                  <a:cubicBezTo>
                    <a:pt x="50168" y="163"/>
                    <a:pt x="50179" y="112"/>
                    <a:pt x="50196" y="106"/>
                  </a:cubicBezTo>
                  <a:lnTo>
                    <a:pt x="50259" y="106"/>
                  </a:lnTo>
                  <a:lnTo>
                    <a:pt x="50253" y="78"/>
                  </a:lnTo>
                  <a:lnTo>
                    <a:pt x="50253" y="72"/>
                  </a:lnTo>
                  <a:cubicBezTo>
                    <a:pt x="50236" y="66"/>
                    <a:pt x="50208" y="61"/>
                    <a:pt x="50202" y="61"/>
                  </a:cubicBezTo>
                  <a:cubicBezTo>
                    <a:pt x="50197" y="61"/>
                    <a:pt x="50165" y="80"/>
                    <a:pt x="50148" y="80"/>
                  </a:cubicBezTo>
                  <a:cubicBezTo>
                    <a:pt x="50144" y="80"/>
                    <a:pt x="50142" y="80"/>
                    <a:pt x="50140" y="78"/>
                  </a:cubicBezTo>
                  <a:cubicBezTo>
                    <a:pt x="50128" y="61"/>
                    <a:pt x="50111" y="44"/>
                    <a:pt x="50106" y="44"/>
                  </a:cubicBezTo>
                  <a:cubicBezTo>
                    <a:pt x="50104" y="42"/>
                    <a:pt x="50102" y="41"/>
                    <a:pt x="50101" y="41"/>
                  </a:cubicBezTo>
                  <a:cubicBezTo>
                    <a:pt x="50097" y="41"/>
                    <a:pt x="50093" y="45"/>
                    <a:pt x="50089" y="49"/>
                  </a:cubicBezTo>
                  <a:lnTo>
                    <a:pt x="50089" y="55"/>
                  </a:lnTo>
                  <a:lnTo>
                    <a:pt x="50089" y="66"/>
                  </a:lnTo>
                  <a:cubicBezTo>
                    <a:pt x="50089" y="72"/>
                    <a:pt x="50060" y="106"/>
                    <a:pt x="50043" y="112"/>
                  </a:cubicBezTo>
                  <a:cubicBezTo>
                    <a:pt x="50040" y="114"/>
                    <a:pt x="50036" y="115"/>
                    <a:pt x="50033" y="115"/>
                  </a:cubicBezTo>
                  <a:cubicBezTo>
                    <a:pt x="50019" y="115"/>
                    <a:pt x="50007" y="99"/>
                    <a:pt x="49998" y="72"/>
                  </a:cubicBezTo>
                  <a:lnTo>
                    <a:pt x="49981" y="66"/>
                  </a:lnTo>
                  <a:lnTo>
                    <a:pt x="49964" y="61"/>
                  </a:lnTo>
                  <a:cubicBezTo>
                    <a:pt x="49943" y="69"/>
                    <a:pt x="49907" y="74"/>
                    <a:pt x="49885" y="74"/>
                  </a:cubicBezTo>
                  <a:cubicBezTo>
                    <a:pt x="49877" y="74"/>
                    <a:pt x="49870" y="74"/>
                    <a:pt x="49867" y="72"/>
                  </a:cubicBezTo>
                  <a:cubicBezTo>
                    <a:pt x="49856" y="66"/>
                    <a:pt x="49828" y="55"/>
                    <a:pt x="49828" y="55"/>
                  </a:cubicBezTo>
                  <a:cubicBezTo>
                    <a:pt x="49826" y="54"/>
                    <a:pt x="49822" y="53"/>
                    <a:pt x="49817" y="53"/>
                  </a:cubicBezTo>
                  <a:cubicBezTo>
                    <a:pt x="49801" y="53"/>
                    <a:pt x="49771" y="57"/>
                    <a:pt x="49748" y="57"/>
                  </a:cubicBezTo>
                  <a:cubicBezTo>
                    <a:pt x="49739" y="57"/>
                    <a:pt x="49731" y="56"/>
                    <a:pt x="49725" y="55"/>
                  </a:cubicBezTo>
                  <a:cubicBezTo>
                    <a:pt x="49703" y="49"/>
                    <a:pt x="49663" y="44"/>
                    <a:pt x="49640" y="44"/>
                  </a:cubicBezTo>
                  <a:lnTo>
                    <a:pt x="49640" y="100"/>
                  </a:lnTo>
                  <a:lnTo>
                    <a:pt x="49640" y="118"/>
                  </a:lnTo>
                  <a:cubicBezTo>
                    <a:pt x="49636" y="123"/>
                    <a:pt x="49632" y="125"/>
                    <a:pt x="49627" y="125"/>
                  </a:cubicBezTo>
                  <a:cubicBezTo>
                    <a:pt x="49611" y="125"/>
                    <a:pt x="49594" y="102"/>
                    <a:pt x="49589" y="89"/>
                  </a:cubicBezTo>
                  <a:cubicBezTo>
                    <a:pt x="49585" y="83"/>
                    <a:pt x="49577" y="81"/>
                    <a:pt x="49566" y="81"/>
                  </a:cubicBezTo>
                  <a:cubicBezTo>
                    <a:pt x="49546" y="81"/>
                    <a:pt x="49521" y="89"/>
                    <a:pt x="49510" y="100"/>
                  </a:cubicBezTo>
                  <a:cubicBezTo>
                    <a:pt x="49504" y="104"/>
                    <a:pt x="49498" y="106"/>
                    <a:pt x="49492" y="106"/>
                  </a:cubicBezTo>
                  <a:cubicBezTo>
                    <a:pt x="49479" y="106"/>
                    <a:pt x="49466" y="99"/>
                    <a:pt x="49459" y="83"/>
                  </a:cubicBezTo>
                  <a:lnTo>
                    <a:pt x="49447" y="72"/>
                  </a:lnTo>
                  <a:lnTo>
                    <a:pt x="49436" y="61"/>
                  </a:lnTo>
                  <a:cubicBezTo>
                    <a:pt x="49435" y="60"/>
                    <a:pt x="49435" y="60"/>
                    <a:pt x="49434" y="60"/>
                  </a:cubicBezTo>
                  <a:cubicBezTo>
                    <a:pt x="49423" y="60"/>
                    <a:pt x="49408" y="107"/>
                    <a:pt x="49408" y="129"/>
                  </a:cubicBezTo>
                  <a:cubicBezTo>
                    <a:pt x="49408" y="138"/>
                    <a:pt x="49405" y="142"/>
                    <a:pt x="49401" y="142"/>
                  </a:cubicBezTo>
                  <a:cubicBezTo>
                    <a:pt x="49396" y="142"/>
                    <a:pt x="49391" y="135"/>
                    <a:pt x="49391" y="129"/>
                  </a:cubicBezTo>
                  <a:cubicBezTo>
                    <a:pt x="49385" y="118"/>
                    <a:pt x="49357" y="89"/>
                    <a:pt x="49374" y="83"/>
                  </a:cubicBezTo>
                  <a:cubicBezTo>
                    <a:pt x="49385" y="78"/>
                    <a:pt x="49362" y="61"/>
                    <a:pt x="49323" y="55"/>
                  </a:cubicBezTo>
                  <a:lnTo>
                    <a:pt x="49294" y="49"/>
                  </a:lnTo>
                  <a:lnTo>
                    <a:pt x="49289" y="49"/>
                  </a:lnTo>
                  <a:cubicBezTo>
                    <a:pt x="49283" y="49"/>
                    <a:pt x="49260" y="49"/>
                    <a:pt x="49232" y="55"/>
                  </a:cubicBezTo>
                  <a:lnTo>
                    <a:pt x="49203" y="61"/>
                  </a:lnTo>
                  <a:cubicBezTo>
                    <a:pt x="49199" y="61"/>
                    <a:pt x="49195" y="62"/>
                    <a:pt x="49191" y="62"/>
                  </a:cubicBezTo>
                  <a:cubicBezTo>
                    <a:pt x="49176" y="62"/>
                    <a:pt x="49160" y="59"/>
                    <a:pt x="49145" y="59"/>
                  </a:cubicBezTo>
                  <a:cubicBezTo>
                    <a:pt x="49128" y="59"/>
                    <a:pt x="49111" y="62"/>
                    <a:pt x="49096" y="78"/>
                  </a:cubicBezTo>
                  <a:cubicBezTo>
                    <a:pt x="49092" y="82"/>
                    <a:pt x="49087" y="83"/>
                    <a:pt x="49083" y="83"/>
                  </a:cubicBezTo>
                  <a:cubicBezTo>
                    <a:pt x="49075" y="83"/>
                    <a:pt x="49067" y="76"/>
                    <a:pt x="49067" y="61"/>
                  </a:cubicBezTo>
                  <a:cubicBezTo>
                    <a:pt x="49065" y="48"/>
                    <a:pt x="49062" y="44"/>
                    <a:pt x="49059" y="44"/>
                  </a:cubicBezTo>
                  <a:cubicBezTo>
                    <a:pt x="49055" y="44"/>
                    <a:pt x="49051" y="49"/>
                    <a:pt x="49045" y="49"/>
                  </a:cubicBezTo>
                  <a:lnTo>
                    <a:pt x="49028" y="55"/>
                  </a:lnTo>
                  <a:cubicBezTo>
                    <a:pt x="49011" y="55"/>
                    <a:pt x="48988" y="83"/>
                    <a:pt x="48988" y="95"/>
                  </a:cubicBezTo>
                  <a:cubicBezTo>
                    <a:pt x="48985" y="104"/>
                    <a:pt x="48973" y="108"/>
                    <a:pt x="48957" y="108"/>
                  </a:cubicBezTo>
                  <a:cubicBezTo>
                    <a:pt x="48945" y="108"/>
                    <a:pt x="48929" y="106"/>
                    <a:pt x="48914" y="100"/>
                  </a:cubicBezTo>
                  <a:lnTo>
                    <a:pt x="48908" y="49"/>
                  </a:lnTo>
                  <a:cubicBezTo>
                    <a:pt x="48908" y="49"/>
                    <a:pt x="48898" y="47"/>
                    <a:pt x="48890" y="47"/>
                  </a:cubicBezTo>
                  <a:cubicBezTo>
                    <a:pt x="48886" y="47"/>
                    <a:pt x="48882" y="48"/>
                    <a:pt x="48880" y="49"/>
                  </a:cubicBezTo>
                  <a:lnTo>
                    <a:pt x="48869" y="55"/>
                  </a:lnTo>
                  <a:cubicBezTo>
                    <a:pt x="48862" y="61"/>
                    <a:pt x="48855" y="64"/>
                    <a:pt x="48847" y="64"/>
                  </a:cubicBezTo>
                  <a:cubicBezTo>
                    <a:pt x="48834" y="64"/>
                    <a:pt x="48821" y="57"/>
                    <a:pt x="48818" y="49"/>
                  </a:cubicBezTo>
                  <a:cubicBezTo>
                    <a:pt x="48815" y="47"/>
                    <a:pt x="48813" y="46"/>
                    <a:pt x="48810" y="46"/>
                  </a:cubicBezTo>
                  <a:cubicBezTo>
                    <a:pt x="48798" y="46"/>
                    <a:pt x="48782" y="63"/>
                    <a:pt x="48778" y="72"/>
                  </a:cubicBezTo>
                  <a:cubicBezTo>
                    <a:pt x="48776" y="76"/>
                    <a:pt x="48770" y="78"/>
                    <a:pt x="48763" y="78"/>
                  </a:cubicBezTo>
                  <a:cubicBezTo>
                    <a:pt x="48751" y="78"/>
                    <a:pt x="48733" y="73"/>
                    <a:pt x="48715" y="66"/>
                  </a:cubicBezTo>
                  <a:lnTo>
                    <a:pt x="48698" y="49"/>
                  </a:lnTo>
                  <a:lnTo>
                    <a:pt x="48670" y="15"/>
                  </a:lnTo>
                  <a:cubicBezTo>
                    <a:pt x="48653" y="36"/>
                    <a:pt x="48630" y="48"/>
                    <a:pt x="48610" y="48"/>
                  </a:cubicBezTo>
                  <a:cubicBezTo>
                    <a:pt x="48603" y="48"/>
                    <a:pt x="48597" y="47"/>
                    <a:pt x="48591" y="44"/>
                  </a:cubicBezTo>
                  <a:lnTo>
                    <a:pt x="48574" y="44"/>
                  </a:lnTo>
                  <a:cubicBezTo>
                    <a:pt x="48554" y="49"/>
                    <a:pt x="48535" y="74"/>
                    <a:pt x="48522" y="74"/>
                  </a:cubicBezTo>
                  <a:cubicBezTo>
                    <a:pt x="48520" y="74"/>
                    <a:pt x="48519" y="74"/>
                    <a:pt x="48517" y="72"/>
                  </a:cubicBezTo>
                  <a:lnTo>
                    <a:pt x="48477" y="49"/>
                  </a:lnTo>
                  <a:cubicBezTo>
                    <a:pt x="48468" y="73"/>
                    <a:pt x="48458" y="85"/>
                    <a:pt x="48455" y="85"/>
                  </a:cubicBezTo>
                  <a:cubicBezTo>
                    <a:pt x="48455" y="85"/>
                    <a:pt x="48454" y="84"/>
                    <a:pt x="48454" y="83"/>
                  </a:cubicBezTo>
                  <a:cubicBezTo>
                    <a:pt x="48454" y="78"/>
                    <a:pt x="48398" y="61"/>
                    <a:pt x="48375" y="55"/>
                  </a:cubicBezTo>
                  <a:cubicBezTo>
                    <a:pt x="48352" y="55"/>
                    <a:pt x="48307" y="55"/>
                    <a:pt x="48301" y="61"/>
                  </a:cubicBezTo>
                  <a:cubicBezTo>
                    <a:pt x="48294" y="61"/>
                    <a:pt x="48276" y="63"/>
                    <a:pt x="48263" y="63"/>
                  </a:cubicBezTo>
                  <a:cubicBezTo>
                    <a:pt x="48257" y="63"/>
                    <a:pt x="48252" y="63"/>
                    <a:pt x="48250" y="61"/>
                  </a:cubicBezTo>
                  <a:cubicBezTo>
                    <a:pt x="48247" y="58"/>
                    <a:pt x="48239" y="58"/>
                    <a:pt x="48230" y="58"/>
                  </a:cubicBezTo>
                  <a:cubicBezTo>
                    <a:pt x="48220" y="58"/>
                    <a:pt x="48211" y="58"/>
                    <a:pt x="48205" y="55"/>
                  </a:cubicBezTo>
                  <a:cubicBezTo>
                    <a:pt x="48194" y="55"/>
                    <a:pt x="48136" y="26"/>
                    <a:pt x="48109" y="26"/>
                  </a:cubicBezTo>
                  <a:cubicBezTo>
                    <a:pt x="48106" y="26"/>
                    <a:pt x="48104" y="26"/>
                    <a:pt x="48103" y="27"/>
                  </a:cubicBezTo>
                  <a:cubicBezTo>
                    <a:pt x="48080" y="32"/>
                    <a:pt x="48057" y="49"/>
                    <a:pt x="48052" y="55"/>
                  </a:cubicBezTo>
                  <a:lnTo>
                    <a:pt x="48046" y="61"/>
                  </a:lnTo>
                  <a:lnTo>
                    <a:pt x="48040" y="78"/>
                  </a:lnTo>
                  <a:cubicBezTo>
                    <a:pt x="48036" y="83"/>
                    <a:pt x="48032" y="86"/>
                    <a:pt x="48028" y="86"/>
                  </a:cubicBezTo>
                  <a:cubicBezTo>
                    <a:pt x="48017" y="86"/>
                    <a:pt x="48008" y="66"/>
                    <a:pt x="47995" y="66"/>
                  </a:cubicBezTo>
                  <a:lnTo>
                    <a:pt x="47893" y="66"/>
                  </a:lnTo>
                  <a:lnTo>
                    <a:pt x="47864" y="55"/>
                  </a:lnTo>
                  <a:cubicBezTo>
                    <a:pt x="47843" y="44"/>
                    <a:pt x="47821" y="40"/>
                    <a:pt x="47801" y="40"/>
                  </a:cubicBezTo>
                  <a:cubicBezTo>
                    <a:pt x="47789" y="40"/>
                    <a:pt x="47778" y="42"/>
                    <a:pt x="47768" y="44"/>
                  </a:cubicBezTo>
                  <a:lnTo>
                    <a:pt x="47757" y="44"/>
                  </a:lnTo>
                  <a:cubicBezTo>
                    <a:pt x="47755" y="45"/>
                    <a:pt x="47753" y="45"/>
                    <a:pt x="47749" y="45"/>
                  </a:cubicBezTo>
                  <a:cubicBezTo>
                    <a:pt x="47739" y="45"/>
                    <a:pt x="47721" y="42"/>
                    <a:pt x="47707" y="42"/>
                  </a:cubicBezTo>
                  <a:cubicBezTo>
                    <a:pt x="47702" y="42"/>
                    <a:pt x="47698" y="43"/>
                    <a:pt x="47694" y="44"/>
                  </a:cubicBezTo>
                  <a:cubicBezTo>
                    <a:pt x="47691" y="47"/>
                    <a:pt x="47686" y="48"/>
                    <a:pt x="47680" y="48"/>
                  </a:cubicBezTo>
                  <a:cubicBezTo>
                    <a:pt x="47665" y="48"/>
                    <a:pt x="47645" y="43"/>
                    <a:pt x="47633" y="43"/>
                  </a:cubicBezTo>
                  <a:cubicBezTo>
                    <a:pt x="47630" y="43"/>
                    <a:pt x="47628" y="43"/>
                    <a:pt x="47626" y="44"/>
                  </a:cubicBezTo>
                  <a:cubicBezTo>
                    <a:pt x="47624" y="45"/>
                    <a:pt x="47620" y="45"/>
                    <a:pt x="47616" y="45"/>
                  </a:cubicBezTo>
                  <a:cubicBezTo>
                    <a:pt x="47596" y="45"/>
                    <a:pt x="47559" y="37"/>
                    <a:pt x="47536" y="37"/>
                  </a:cubicBezTo>
                  <a:cubicBezTo>
                    <a:pt x="47531" y="37"/>
                    <a:pt x="47527" y="37"/>
                    <a:pt x="47524" y="38"/>
                  </a:cubicBezTo>
                  <a:cubicBezTo>
                    <a:pt x="47501" y="38"/>
                    <a:pt x="47467" y="44"/>
                    <a:pt x="47450" y="49"/>
                  </a:cubicBezTo>
                  <a:lnTo>
                    <a:pt x="47416" y="49"/>
                  </a:lnTo>
                  <a:cubicBezTo>
                    <a:pt x="47412" y="48"/>
                    <a:pt x="47409" y="48"/>
                    <a:pt x="47405" y="48"/>
                  </a:cubicBezTo>
                  <a:cubicBezTo>
                    <a:pt x="47388" y="48"/>
                    <a:pt x="47376" y="59"/>
                    <a:pt x="47376" y="78"/>
                  </a:cubicBezTo>
                  <a:lnTo>
                    <a:pt x="47376" y="95"/>
                  </a:lnTo>
                  <a:lnTo>
                    <a:pt x="47376" y="106"/>
                  </a:lnTo>
                  <a:cubicBezTo>
                    <a:pt x="47382" y="118"/>
                    <a:pt x="47365" y="123"/>
                    <a:pt x="47359" y="123"/>
                  </a:cubicBezTo>
                  <a:cubicBezTo>
                    <a:pt x="47348" y="123"/>
                    <a:pt x="47342" y="89"/>
                    <a:pt x="47342" y="83"/>
                  </a:cubicBezTo>
                  <a:cubicBezTo>
                    <a:pt x="47348" y="72"/>
                    <a:pt x="47331" y="49"/>
                    <a:pt x="47308" y="38"/>
                  </a:cubicBezTo>
                  <a:lnTo>
                    <a:pt x="47286" y="44"/>
                  </a:lnTo>
                  <a:cubicBezTo>
                    <a:pt x="47286" y="44"/>
                    <a:pt x="47280" y="49"/>
                    <a:pt x="47274" y="55"/>
                  </a:cubicBezTo>
                  <a:cubicBezTo>
                    <a:pt x="47274" y="55"/>
                    <a:pt x="47184" y="83"/>
                    <a:pt x="47184" y="83"/>
                  </a:cubicBezTo>
                  <a:lnTo>
                    <a:pt x="47150" y="49"/>
                  </a:lnTo>
                  <a:cubicBezTo>
                    <a:pt x="47112" y="59"/>
                    <a:pt x="47041" y="68"/>
                    <a:pt x="47004" y="68"/>
                  </a:cubicBezTo>
                  <a:cubicBezTo>
                    <a:pt x="46996" y="68"/>
                    <a:pt x="46989" y="67"/>
                    <a:pt x="46985" y="66"/>
                  </a:cubicBezTo>
                  <a:cubicBezTo>
                    <a:pt x="46962" y="66"/>
                    <a:pt x="46923" y="61"/>
                    <a:pt x="46917" y="61"/>
                  </a:cubicBezTo>
                  <a:cubicBezTo>
                    <a:pt x="46912" y="66"/>
                    <a:pt x="46878" y="79"/>
                    <a:pt x="46861" y="79"/>
                  </a:cubicBezTo>
                  <a:cubicBezTo>
                    <a:pt x="46858" y="79"/>
                    <a:pt x="46856" y="79"/>
                    <a:pt x="46854" y="78"/>
                  </a:cubicBezTo>
                  <a:cubicBezTo>
                    <a:pt x="46850" y="74"/>
                    <a:pt x="46843" y="73"/>
                    <a:pt x="46835" y="73"/>
                  </a:cubicBezTo>
                  <a:cubicBezTo>
                    <a:pt x="46827" y="73"/>
                    <a:pt x="46817" y="74"/>
                    <a:pt x="46811" y="74"/>
                  </a:cubicBezTo>
                  <a:cubicBezTo>
                    <a:pt x="46807" y="74"/>
                    <a:pt x="46805" y="73"/>
                    <a:pt x="46803" y="72"/>
                  </a:cubicBezTo>
                  <a:cubicBezTo>
                    <a:pt x="46792" y="66"/>
                    <a:pt x="46764" y="55"/>
                    <a:pt x="46735" y="49"/>
                  </a:cubicBezTo>
                  <a:lnTo>
                    <a:pt x="46724" y="61"/>
                  </a:lnTo>
                  <a:lnTo>
                    <a:pt x="46684" y="112"/>
                  </a:lnTo>
                  <a:cubicBezTo>
                    <a:pt x="46633" y="95"/>
                    <a:pt x="46520" y="49"/>
                    <a:pt x="46491" y="49"/>
                  </a:cubicBezTo>
                  <a:cubicBezTo>
                    <a:pt x="46463" y="55"/>
                    <a:pt x="46446" y="100"/>
                    <a:pt x="46435" y="106"/>
                  </a:cubicBezTo>
                  <a:cubicBezTo>
                    <a:pt x="46434" y="107"/>
                    <a:pt x="46433" y="108"/>
                    <a:pt x="46432" y="108"/>
                  </a:cubicBezTo>
                  <a:cubicBezTo>
                    <a:pt x="46421" y="108"/>
                    <a:pt x="46376" y="55"/>
                    <a:pt x="46355" y="55"/>
                  </a:cubicBezTo>
                  <a:cubicBezTo>
                    <a:pt x="46338" y="61"/>
                    <a:pt x="46253" y="72"/>
                    <a:pt x="46225" y="72"/>
                  </a:cubicBezTo>
                  <a:cubicBezTo>
                    <a:pt x="46196" y="78"/>
                    <a:pt x="46174" y="78"/>
                    <a:pt x="46174" y="78"/>
                  </a:cubicBezTo>
                  <a:cubicBezTo>
                    <a:pt x="46169" y="78"/>
                    <a:pt x="46164" y="42"/>
                    <a:pt x="46155" y="42"/>
                  </a:cubicBezTo>
                  <a:cubicBezTo>
                    <a:pt x="46153" y="42"/>
                    <a:pt x="46152" y="42"/>
                    <a:pt x="46151" y="44"/>
                  </a:cubicBezTo>
                  <a:cubicBezTo>
                    <a:pt x="46140" y="49"/>
                    <a:pt x="46106" y="72"/>
                    <a:pt x="46094" y="72"/>
                  </a:cubicBezTo>
                  <a:cubicBezTo>
                    <a:pt x="46083" y="72"/>
                    <a:pt x="46054" y="61"/>
                    <a:pt x="46032" y="49"/>
                  </a:cubicBezTo>
                  <a:lnTo>
                    <a:pt x="46009" y="72"/>
                  </a:lnTo>
                  <a:cubicBezTo>
                    <a:pt x="46006" y="74"/>
                    <a:pt x="46002" y="75"/>
                    <a:pt x="45997" y="75"/>
                  </a:cubicBezTo>
                  <a:cubicBezTo>
                    <a:pt x="45979" y="75"/>
                    <a:pt x="45953" y="61"/>
                    <a:pt x="45935" y="61"/>
                  </a:cubicBezTo>
                  <a:lnTo>
                    <a:pt x="45918" y="61"/>
                  </a:lnTo>
                  <a:cubicBezTo>
                    <a:pt x="45906" y="69"/>
                    <a:pt x="45881" y="74"/>
                    <a:pt x="45864" y="74"/>
                  </a:cubicBezTo>
                  <a:cubicBezTo>
                    <a:pt x="45858" y="74"/>
                    <a:pt x="45853" y="74"/>
                    <a:pt x="45850" y="72"/>
                  </a:cubicBezTo>
                  <a:cubicBezTo>
                    <a:pt x="45845" y="66"/>
                    <a:pt x="45828" y="66"/>
                    <a:pt x="45828" y="66"/>
                  </a:cubicBezTo>
                  <a:lnTo>
                    <a:pt x="45828" y="66"/>
                  </a:lnTo>
                  <a:cubicBezTo>
                    <a:pt x="45822" y="72"/>
                    <a:pt x="45828" y="78"/>
                    <a:pt x="45833" y="83"/>
                  </a:cubicBezTo>
                  <a:lnTo>
                    <a:pt x="45833" y="89"/>
                  </a:lnTo>
                  <a:cubicBezTo>
                    <a:pt x="45833" y="95"/>
                    <a:pt x="45822" y="106"/>
                    <a:pt x="45822" y="106"/>
                  </a:cubicBezTo>
                  <a:cubicBezTo>
                    <a:pt x="45810" y="100"/>
                    <a:pt x="45799" y="83"/>
                    <a:pt x="45793" y="83"/>
                  </a:cubicBezTo>
                  <a:cubicBezTo>
                    <a:pt x="45786" y="87"/>
                    <a:pt x="45778" y="99"/>
                    <a:pt x="45770" y="99"/>
                  </a:cubicBezTo>
                  <a:cubicBezTo>
                    <a:pt x="45767" y="99"/>
                    <a:pt x="45763" y="96"/>
                    <a:pt x="45759" y="89"/>
                  </a:cubicBezTo>
                  <a:cubicBezTo>
                    <a:pt x="45759" y="88"/>
                    <a:pt x="45758" y="88"/>
                    <a:pt x="45756" y="88"/>
                  </a:cubicBezTo>
                  <a:cubicBezTo>
                    <a:pt x="45749" y="88"/>
                    <a:pt x="45736" y="100"/>
                    <a:pt x="45731" y="100"/>
                  </a:cubicBezTo>
                  <a:lnTo>
                    <a:pt x="45714" y="95"/>
                  </a:lnTo>
                  <a:cubicBezTo>
                    <a:pt x="45691" y="89"/>
                    <a:pt x="45646" y="95"/>
                    <a:pt x="45635" y="83"/>
                  </a:cubicBezTo>
                  <a:cubicBezTo>
                    <a:pt x="45622" y="75"/>
                    <a:pt x="45598" y="70"/>
                    <a:pt x="45581" y="70"/>
                  </a:cubicBezTo>
                  <a:cubicBezTo>
                    <a:pt x="45575" y="70"/>
                    <a:pt x="45570" y="71"/>
                    <a:pt x="45567" y="72"/>
                  </a:cubicBezTo>
                  <a:cubicBezTo>
                    <a:pt x="45550" y="72"/>
                    <a:pt x="45515" y="55"/>
                    <a:pt x="45504" y="55"/>
                  </a:cubicBezTo>
                  <a:cubicBezTo>
                    <a:pt x="45493" y="61"/>
                    <a:pt x="45476" y="66"/>
                    <a:pt x="45459" y="72"/>
                  </a:cubicBezTo>
                  <a:lnTo>
                    <a:pt x="45442" y="61"/>
                  </a:lnTo>
                  <a:lnTo>
                    <a:pt x="45413" y="44"/>
                  </a:lnTo>
                  <a:cubicBezTo>
                    <a:pt x="45410" y="63"/>
                    <a:pt x="45407" y="70"/>
                    <a:pt x="45404" y="70"/>
                  </a:cubicBezTo>
                  <a:cubicBezTo>
                    <a:pt x="45401" y="70"/>
                    <a:pt x="45399" y="66"/>
                    <a:pt x="45396" y="61"/>
                  </a:cubicBezTo>
                  <a:cubicBezTo>
                    <a:pt x="45396" y="56"/>
                    <a:pt x="45391" y="54"/>
                    <a:pt x="45385" y="54"/>
                  </a:cubicBezTo>
                  <a:cubicBezTo>
                    <a:pt x="45376" y="54"/>
                    <a:pt x="45366" y="58"/>
                    <a:pt x="45362" y="61"/>
                  </a:cubicBezTo>
                  <a:cubicBezTo>
                    <a:pt x="45358" y="63"/>
                    <a:pt x="45352" y="65"/>
                    <a:pt x="45345" y="65"/>
                  </a:cubicBezTo>
                  <a:cubicBezTo>
                    <a:pt x="45336" y="65"/>
                    <a:pt x="45324" y="62"/>
                    <a:pt x="45311" y="55"/>
                  </a:cubicBezTo>
                  <a:lnTo>
                    <a:pt x="45300" y="78"/>
                  </a:lnTo>
                  <a:lnTo>
                    <a:pt x="45283" y="95"/>
                  </a:lnTo>
                  <a:cubicBezTo>
                    <a:pt x="45278" y="100"/>
                    <a:pt x="45272" y="102"/>
                    <a:pt x="45267" y="102"/>
                  </a:cubicBezTo>
                  <a:cubicBezTo>
                    <a:pt x="45254" y="102"/>
                    <a:pt x="45243" y="91"/>
                    <a:pt x="45243" y="83"/>
                  </a:cubicBezTo>
                  <a:cubicBezTo>
                    <a:pt x="45243" y="72"/>
                    <a:pt x="45198" y="55"/>
                    <a:pt x="45186" y="55"/>
                  </a:cubicBezTo>
                  <a:cubicBezTo>
                    <a:pt x="45171" y="60"/>
                    <a:pt x="45139" y="91"/>
                    <a:pt x="45124" y="91"/>
                  </a:cubicBezTo>
                  <a:cubicBezTo>
                    <a:pt x="45122" y="91"/>
                    <a:pt x="45120" y="91"/>
                    <a:pt x="45118" y="89"/>
                  </a:cubicBezTo>
                  <a:cubicBezTo>
                    <a:pt x="45110" y="83"/>
                    <a:pt x="45098" y="81"/>
                    <a:pt x="45086" y="81"/>
                  </a:cubicBezTo>
                  <a:cubicBezTo>
                    <a:pt x="45074" y="81"/>
                    <a:pt x="45062" y="83"/>
                    <a:pt x="45050" y="89"/>
                  </a:cubicBezTo>
                  <a:lnTo>
                    <a:pt x="45033" y="66"/>
                  </a:lnTo>
                  <a:lnTo>
                    <a:pt x="44999" y="32"/>
                  </a:lnTo>
                  <a:cubicBezTo>
                    <a:pt x="44971" y="55"/>
                    <a:pt x="44903" y="55"/>
                    <a:pt x="44891" y="61"/>
                  </a:cubicBezTo>
                  <a:cubicBezTo>
                    <a:pt x="44876" y="71"/>
                    <a:pt x="44843" y="90"/>
                    <a:pt x="44828" y="90"/>
                  </a:cubicBezTo>
                  <a:cubicBezTo>
                    <a:pt x="44826" y="90"/>
                    <a:pt x="44824" y="90"/>
                    <a:pt x="44823" y="89"/>
                  </a:cubicBezTo>
                  <a:cubicBezTo>
                    <a:pt x="44812" y="83"/>
                    <a:pt x="44727" y="66"/>
                    <a:pt x="44698" y="66"/>
                  </a:cubicBezTo>
                  <a:cubicBezTo>
                    <a:pt x="44670" y="66"/>
                    <a:pt x="44642" y="66"/>
                    <a:pt x="44636" y="72"/>
                  </a:cubicBezTo>
                  <a:cubicBezTo>
                    <a:pt x="44636" y="77"/>
                    <a:pt x="44618" y="92"/>
                    <a:pt x="44605" y="92"/>
                  </a:cubicBezTo>
                  <a:cubicBezTo>
                    <a:pt x="44601" y="92"/>
                    <a:pt x="44599" y="91"/>
                    <a:pt x="44596" y="89"/>
                  </a:cubicBezTo>
                  <a:cubicBezTo>
                    <a:pt x="44594" y="83"/>
                    <a:pt x="44590" y="81"/>
                    <a:pt x="44584" y="81"/>
                  </a:cubicBezTo>
                  <a:cubicBezTo>
                    <a:pt x="44571" y="81"/>
                    <a:pt x="44551" y="91"/>
                    <a:pt x="44528" y="106"/>
                  </a:cubicBezTo>
                  <a:lnTo>
                    <a:pt x="44511" y="100"/>
                  </a:lnTo>
                  <a:lnTo>
                    <a:pt x="44449" y="72"/>
                  </a:lnTo>
                  <a:cubicBezTo>
                    <a:pt x="44422" y="79"/>
                    <a:pt x="44388" y="82"/>
                    <a:pt x="44356" y="82"/>
                  </a:cubicBezTo>
                  <a:cubicBezTo>
                    <a:pt x="44314" y="82"/>
                    <a:pt x="44277" y="78"/>
                    <a:pt x="44267" y="78"/>
                  </a:cubicBezTo>
                  <a:cubicBezTo>
                    <a:pt x="44250" y="83"/>
                    <a:pt x="44228" y="118"/>
                    <a:pt x="44228" y="129"/>
                  </a:cubicBezTo>
                  <a:cubicBezTo>
                    <a:pt x="44228" y="131"/>
                    <a:pt x="44226" y="131"/>
                    <a:pt x="44225" y="131"/>
                  </a:cubicBezTo>
                  <a:cubicBezTo>
                    <a:pt x="44215" y="131"/>
                    <a:pt x="44186" y="110"/>
                    <a:pt x="44176" y="100"/>
                  </a:cubicBezTo>
                  <a:cubicBezTo>
                    <a:pt x="44172" y="96"/>
                    <a:pt x="44166" y="94"/>
                    <a:pt x="44160" y="94"/>
                  </a:cubicBezTo>
                  <a:cubicBezTo>
                    <a:pt x="44143" y="94"/>
                    <a:pt x="44122" y="108"/>
                    <a:pt x="44114" y="112"/>
                  </a:cubicBezTo>
                  <a:cubicBezTo>
                    <a:pt x="44107" y="118"/>
                    <a:pt x="44101" y="121"/>
                    <a:pt x="44094" y="121"/>
                  </a:cubicBezTo>
                  <a:cubicBezTo>
                    <a:pt x="44089" y="121"/>
                    <a:pt x="44085" y="120"/>
                    <a:pt x="44080" y="118"/>
                  </a:cubicBezTo>
                  <a:lnTo>
                    <a:pt x="44074" y="112"/>
                  </a:lnTo>
                  <a:cubicBezTo>
                    <a:pt x="44051" y="91"/>
                    <a:pt x="44039" y="81"/>
                    <a:pt x="44028" y="81"/>
                  </a:cubicBezTo>
                  <a:cubicBezTo>
                    <a:pt x="44018" y="81"/>
                    <a:pt x="44008" y="90"/>
                    <a:pt x="43989" y="106"/>
                  </a:cubicBezTo>
                  <a:cubicBezTo>
                    <a:pt x="43972" y="118"/>
                    <a:pt x="43949" y="123"/>
                    <a:pt x="43944" y="135"/>
                  </a:cubicBezTo>
                  <a:lnTo>
                    <a:pt x="43938" y="157"/>
                  </a:lnTo>
                  <a:cubicBezTo>
                    <a:pt x="43936" y="158"/>
                    <a:pt x="43933" y="159"/>
                    <a:pt x="43931" y="159"/>
                  </a:cubicBezTo>
                  <a:cubicBezTo>
                    <a:pt x="43919" y="159"/>
                    <a:pt x="43903" y="150"/>
                    <a:pt x="43898" y="146"/>
                  </a:cubicBezTo>
                  <a:cubicBezTo>
                    <a:pt x="43898" y="139"/>
                    <a:pt x="43893" y="136"/>
                    <a:pt x="43887" y="136"/>
                  </a:cubicBezTo>
                  <a:cubicBezTo>
                    <a:pt x="43882" y="136"/>
                    <a:pt x="43878" y="138"/>
                    <a:pt x="43876" y="140"/>
                  </a:cubicBezTo>
                  <a:cubicBezTo>
                    <a:pt x="43875" y="141"/>
                    <a:pt x="43875" y="141"/>
                    <a:pt x="43874" y="141"/>
                  </a:cubicBezTo>
                  <a:cubicBezTo>
                    <a:pt x="43869" y="141"/>
                    <a:pt x="43864" y="111"/>
                    <a:pt x="43864" y="100"/>
                  </a:cubicBezTo>
                  <a:cubicBezTo>
                    <a:pt x="43864" y="89"/>
                    <a:pt x="43825" y="78"/>
                    <a:pt x="43813" y="78"/>
                  </a:cubicBezTo>
                  <a:cubicBezTo>
                    <a:pt x="43802" y="78"/>
                    <a:pt x="43778" y="75"/>
                    <a:pt x="43760" y="75"/>
                  </a:cubicBezTo>
                  <a:cubicBezTo>
                    <a:pt x="43751" y="75"/>
                    <a:pt x="43743" y="76"/>
                    <a:pt x="43740" y="78"/>
                  </a:cubicBezTo>
                  <a:cubicBezTo>
                    <a:pt x="43738" y="79"/>
                    <a:pt x="43735" y="79"/>
                    <a:pt x="43730" y="79"/>
                  </a:cubicBezTo>
                  <a:cubicBezTo>
                    <a:pt x="43722" y="79"/>
                    <a:pt x="43711" y="78"/>
                    <a:pt x="43700" y="78"/>
                  </a:cubicBezTo>
                  <a:cubicBezTo>
                    <a:pt x="43690" y="78"/>
                    <a:pt x="43681" y="79"/>
                    <a:pt x="43677" y="83"/>
                  </a:cubicBezTo>
                  <a:cubicBezTo>
                    <a:pt x="43668" y="93"/>
                    <a:pt x="43643" y="102"/>
                    <a:pt x="43629" y="102"/>
                  </a:cubicBezTo>
                  <a:cubicBezTo>
                    <a:pt x="43625" y="102"/>
                    <a:pt x="43622" y="102"/>
                    <a:pt x="43620" y="100"/>
                  </a:cubicBezTo>
                  <a:cubicBezTo>
                    <a:pt x="43609" y="100"/>
                    <a:pt x="43575" y="89"/>
                    <a:pt x="43564" y="83"/>
                  </a:cubicBezTo>
                  <a:cubicBezTo>
                    <a:pt x="43561" y="82"/>
                    <a:pt x="43557" y="81"/>
                    <a:pt x="43552" y="81"/>
                  </a:cubicBezTo>
                  <a:cubicBezTo>
                    <a:pt x="43541" y="81"/>
                    <a:pt x="43525" y="87"/>
                    <a:pt x="43513" y="95"/>
                  </a:cubicBezTo>
                  <a:lnTo>
                    <a:pt x="43490" y="83"/>
                  </a:lnTo>
                  <a:cubicBezTo>
                    <a:pt x="43477" y="74"/>
                    <a:pt x="43464" y="68"/>
                    <a:pt x="43449" y="68"/>
                  </a:cubicBezTo>
                  <a:cubicBezTo>
                    <a:pt x="43439" y="68"/>
                    <a:pt x="43428" y="71"/>
                    <a:pt x="43416" y="78"/>
                  </a:cubicBezTo>
                  <a:lnTo>
                    <a:pt x="43393" y="89"/>
                  </a:lnTo>
                  <a:cubicBezTo>
                    <a:pt x="43389" y="90"/>
                    <a:pt x="43384" y="90"/>
                    <a:pt x="43379" y="90"/>
                  </a:cubicBezTo>
                  <a:cubicBezTo>
                    <a:pt x="43349" y="90"/>
                    <a:pt x="43318" y="76"/>
                    <a:pt x="43308" y="66"/>
                  </a:cubicBezTo>
                  <a:cubicBezTo>
                    <a:pt x="43307" y="64"/>
                    <a:pt x="43305" y="63"/>
                    <a:pt x="43302" y="63"/>
                  </a:cubicBezTo>
                  <a:cubicBezTo>
                    <a:pt x="43289" y="63"/>
                    <a:pt x="43261" y="80"/>
                    <a:pt x="43252" y="89"/>
                  </a:cubicBezTo>
                  <a:cubicBezTo>
                    <a:pt x="43250" y="92"/>
                    <a:pt x="43245" y="94"/>
                    <a:pt x="43238" y="94"/>
                  </a:cubicBezTo>
                  <a:cubicBezTo>
                    <a:pt x="43222" y="94"/>
                    <a:pt x="43196" y="86"/>
                    <a:pt x="43184" y="78"/>
                  </a:cubicBezTo>
                  <a:cubicBezTo>
                    <a:pt x="43179" y="75"/>
                    <a:pt x="43174" y="73"/>
                    <a:pt x="43169" y="73"/>
                  </a:cubicBezTo>
                  <a:cubicBezTo>
                    <a:pt x="43156" y="73"/>
                    <a:pt x="43141" y="85"/>
                    <a:pt x="43132" y="106"/>
                  </a:cubicBezTo>
                  <a:lnTo>
                    <a:pt x="43115" y="100"/>
                  </a:lnTo>
                  <a:lnTo>
                    <a:pt x="43081" y="83"/>
                  </a:lnTo>
                  <a:cubicBezTo>
                    <a:pt x="43042" y="89"/>
                    <a:pt x="43002" y="100"/>
                    <a:pt x="42996" y="100"/>
                  </a:cubicBezTo>
                  <a:cubicBezTo>
                    <a:pt x="42991" y="95"/>
                    <a:pt x="42899" y="66"/>
                    <a:pt x="42853" y="66"/>
                  </a:cubicBezTo>
                  <a:cubicBezTo>
                    <a:pt x="42850" y="66"/>
                    <a:pt x="42846" y="66"/>
                    <a:pt x="42843" y="66"/>
                  </a:cubicBezTo>
                  <a:cubicBezTo>
                    <a:pt x="42811" y="71"/>
                    <a:pt x="42746" y="94"/>
                    <a:pt x="42713" y="94"/>
                  </a:cubicBezTo>
                  <a:cubicBezTo>
                    <a:pt x="42705" y="94"/>
                    <a:pt x="42699" y="92"/>
                    <a:pt x="42696" y="89"/>
                  </a:cubicBezTo>
                  <a:cubicBezTo>
                    <a:pt x="42689" y="82"/>
                    <a:pt x="42680" y="79"/>
                    <a:pt x="42672" y="79"/>
                  </a:cubicBezTo>
                  <a:cubicBezTo>
                    <a:pt x="42658" y="79"/>
                    <a:pt x="42643" y="87"/>
                    <a:pt x="42633" y="100"/>
                  </a:cubicBezTo>
                  <a:lnTo>
                    <a:pt x="42633" y="95"/>
                  </a:lnTo>
                  <a:lnTo>
                    <a:pt x="42593" y="78"/>
                  </a:lnTo>
                  <a:cubicBezTo>
                    <a:pt x="42559" y="89"/>
                    <a:pt x="42503" y="95"/>
                    <a:pt x="42463" y="95"/>
                  </a:cubicBezTo>
                  <a:lnTo>
                    <a:pt x="42435" y="78"/>
                  </a:lnTo>
                  <a:lnTo>
                    <a:pt x="42401" y="49"/>
                  </a:lnTo>
                  <a:cubicBezTo>
                    <a:pt x="42378" y="66"/>
                    <a:pt x="42304" y="72"/>
                    <a:pt x="42287" y="78"/>
                  </a:cubicBezTo>
                  <a:cubicBezTo>
                    <a:pt x="42270" y="78"/>
                    <a:pt x="42234" y="87"/>
                    <a:pt x="42214" y="87"/>
                  </a:cubicBezTo>
                  <a:cubicBezTo>
                    <a:pt x="42208" y="87"/>
                    <a:pt x="42203" y="86"/>
                    <a:pt x="42202" y="83"/>
                  </a:cubicBezTo>
                  <a:cubicBezTo>
                    <a:pt x="42197" y="76"/>
                    <a:pt x="42190" y="74"/>
                    <a:pt x="42183" y="74"/>
                  </a:cubicBezTo>
                  <a:cubicBezTo>
                    <a:pt x="42174" y="74"/>
                    <a:pt x="42165" y="78"/>
                    <a:pt x="42162" y="78"/>
                  </a:cubicBezTo>
                  <a:cubicBezTo>
                    <a:pt x="42151" y="78"/>
                    <a:pt x="42077" y="72"/>
                    <a:pt x="42054" y="66"/>
                  </a:cubicBezTo>
                  <a:cubicBezTo>
                    <a:pt x="42039" y="66"/>
                    <a:pt x="42019" y="64"/>
                    <a:pt x="42004" y="64"/>
                  </a:cubicBezTo>
                  <a:cubicBezTo>
                    <a:pt x="41996" y="64"/>
                    <a:pt x="41990" y="65"/>
                    <a:pt x="41986" y="66"/>
                  </a:cubicBezTo>
                  <a:cubicBezTo>
                    <a:pt x="41975" y="66"/>
                    <a:pt x="41941" y="55"/>
                    <a:pt x="41935" y="55"/>
                  </a:cubicBezTo>
                  <a:cubicBezTo>
                    <a:pt x="41925" y="55"/>
                    <a:pt x="41875" y="90"/>
                    <a:pt x="41854" y="90"/>
                  </a:cubicBezTo>
                  <a:cubicBezTo>
                    <a:pt x="41853" y="90"/>
                    <a:pt x="41851" y="90"/>
                    <a:pt x="41850" y="89"/>
                  </a:cubicBezTo>
                  <a:cubicBezTo>
                    <a:pt x="41839" y="86"/>
                    <a:pt x="41815" y="86"/>
                    <a:pt x="41791" y="86"/>
                  </a:cubicBezTo>
                  <a:cubicBezTo>
                    <a:pt x="41768" y="86"/>
                    <a:pt x="41745" y="86"/>
                    <a:pt x="41737" y="83"/>
                  </a:cubicBezTo>
                  <a:cubicBezTo>
                    <a:pt x="41714" y="83"/>
                    <a:pt x="41663" y="72"/>
                    <a:pt x="41646" y="72"/>
                  </a:cubicBezTo>
                  <a:cubicBezTo>
                    <a:pt x="41642" y="73"/>
                    <a:pt x="41637" y="74"/>
                    <a:pt x="41631" y="74"/>
                  </a:cubicBezTo>
                  <a:cubicBezTo>
                    <a:pt x="41613" y="74"/>
                    <a:pt x="41588" y="70"/>
                    <a:pt x="41571" y="70"/>
                  </a:cubicBezTo>
                  <a:cubicBezTo>
                    <a:pt x="41564" y="70"/>
                    <a:pt x="41559" y="71"/>
                    <a:pt x="41555" y="72"/>
                  </a:cubicBezTo>
                  <a:cubicBezTo>
                    <a:pt x="41532" y="78"/>
                    <a:pt x="41487" y="78"/>
                    <a:pt x="41476" y="78"/>
                  </a:cubicBezTo>
                  <a:cubicBezTo>
                    <a:pt x="41471" y="78"/>
                    <a:pt x="41439" y="54"/>
                    <a:pt x="41425" y="54"/>
                  </a:cubicBezTo>
                  <a:cubicBezTo>
                    <a:pt x="41421" y="54"/>
                    <a:pt x="41419" y="56"/>
                    <a:pt x="41419" y="61"/>
                  </a:cubicBezTo>
                  <a:cubicBezTo>
                    <a:pt x="41419" y="72"/>
                    <a:pt x="41414" y="76"/>
                    <a:pt x="41411" y="76"/>
                  </a:cubicBezTo>
                  <a:cubicBezTo>
                    <a:pt x="41409" y="76"/>
                    <a:pt x="41408" y="74"/>
                    <a:pt x="41408" y="72"/>
                  </a:cubicBezTo>
                  <a:cubicBezTo>
                    <a:pt x="41408" y="71"/>
                    <a:pt x="41406" y="71"/>
                    <a:pt x="41404" y="71"/>
                  </a:cubicBezTo>
                  <a:cubicBezTo>
                    <a:pt x="41389" y="71"/>
                    <a:pt x="41336" y="83"/>
                    <a:pt x="41317" y="83"/>
                  </a:cubicBezTo>
                  <a:cubicBezTo>
                    <a:pt x="41302" y="83"/>
                    <a:pt x="41279" y="81"/>
                    <a:pt x="41264" y="81"/>
                  </a:cubicBezTo>
                  <a:cubicBezTo>
                    <a:pt x="41256" y="81"/>
                    <a:pt x="41251" y="82"/>
                    <a:pt x="41249" y="83"/>
                  </a:cubicBezTo>
                  <a:cubicBezTo>
                    <a:pt x="41246" y="85"/>
                    <a:pt x="41243" y="85"/>
                    <a:pt x="41239" y="85"/>
                  </a:cubicBezTo>
                  <a:cubicBezTo>
                    <a:pt x="41223" y="85"/>
                    <a:pt x="41195" y="78"/>
                    <a:pt x="41186" y="78"/>
                  </a:cubicBezTo>
                  <a:cubicBezTo>
                    <a:pt x="41175" y="83"/>
                    <a:pt x="41141" y="95"/>
                    <a:pt x="41107" y="106"/>
                  </a:cubicBezTo>
                  <a:lnTo>
                    <a:pt x="41079" y="95"/>
                  </a:lnTo>
                  <a:lnTo>
                    <a:pt x="41039" y="83"/>
                  </a:lnTo>
                  <a:cubicBezTo>
                    <a:pt x="41010" y="92"/>
                    <a:pt x="40972" y="97"/>
                    <a:pt x="40942" y="97"/>
                  </a:cubicBezTo>
                  <a:cubicBezTo>
                    <a:pt x="40931" y="97"/>
                    <a:pt x="40922" y="96"/>
                    <a:pt x="40914" y="95"/>
                  </a:cubicBezTo>
                  <a:lnTo>
                    <a:pt x="40897" y="106"/>
                  </a:lnTo>
                  <a:lnTo>
                    <a:pt x="40869" y="123"/>
                  </a:lnTo>
                  <a:cubicBezTo>
                    <a:pt x="40855" y="116"/>
                    <a:pt x="40836" y="111"/>
                    <a:pt x="40818" y="111"/>
                  </a:cubicBezTo>
                  <a:cubicBezTo>
                    <a:pt x="40806" y="111"/>
                    <a:pt x="40794" y="113"/>
                    <a:pt x="40784" y="118"/>
                  </a:cubicBezTo>
                  <a:lnTo>
                    <a:pt x="40761" y="123"/>
                  </a:lnTo>
                  <a:lnTo>
                    <a:pt x="40738" y="123"/>
                  </a:lnTo>
                  <a:cubicBezTo>
                    <a:pt x="40733" y="124"/>
                    <a:pt x="40727" y="125"/>
                    <a:pt x="40721" y="125"/>
                  </a:cubicBezTo>
                  <a:cubicBezTo>
                    <a:pt x="40695" y="125"/>
                    <a:pt x="40666" y="116"/>
                    <a:pt x="40647" y="112"/>
                  </a:cubicBezTo>
                  <a:lnTo>
                    <a:pt x="40625" y="118"/>
                  </a:lnTo>
                  <a:lnTo>
                    <a:pt x="40602" y="129"/>
                  </a:lnTo>
                  <a:cubicBezTo>
                    <a:pt x="40597" y="128"/>
                    <a:pt x="40591" y="127"/>
                    <a:pt x="40586" y="127"/>
                  </a:cubicBezTo>
                  <a:cubicBezTo>
                    <a:pt x="40558" y="127"/>
                    <a:pt x="40525" y="138"/>
                    <a:pt x="40511" y="152"/>
                  </a:cubicBezTo>
                  <a:lnTo>
                    <a:pt x="40483" y="129"/>
                  </a:lnTo>
                  <a:lnTo>
                    <a:pt x="40477" y="123"/>
                  </a:lnTo>
                  <a:cubicBezTo>
                    <a:pt x="40474" y="125"/>
                    <a:pt x="40469" y="126"/>
                    <a:pt x="40463" y="126"/>
                  </a:cubicBezTo>
                  <a:cubicBezTo>
                    <a:pt x="40446" y="126"/>
                    <a:pt x="40419" y="120"/>
                    <a:pt x="40397" y="120"/>
                  </a:cubicBezTo>
                  <a:cubicBezTo>
                    <a:pt x="40385" y="120"/>
                    <a:pt x="40375" y="122"/>
                    <a:pt x="40369" y="129"/>
                  </a:cubicBezTo>
                  <a:cubicBezTo>
                    <a:pt x="40357" y="141"/>
                    <a:pt x="40336" y="150"/>
                    <a:pt x="40325" y="150"/>
                  </a:cubicBezTo>
                  <a:cubicBezTo>
                    <a:pt x="40321" y="150"/>
                    <a:pt x="40318" y="149"/>
                    <a:pt x="40318" y="146"/>
                  </a:cubicBezTo>
                  <a:cubicBezTo>
                    <a:pt x="40317" y="145"/>
                    <a:pt x="40316" y="145"/>
                    <a:pt x="40314" y="145"/>
                  </a:cubicBezTo>
                  <a:cubicBezTo>
                    <a:pt x="40300" y="145"/>
                    <a:pt x="40265" y="158"/>
                    <a:pt x="40250" y="163"/>
                  </a:cubicBezTo>
                  <a:cubicBezTo>
                    <a:pt x="40233" y="163"/>
                    <a:pt x="40188" y="169"/>
                    <a:pt x="40159" y="180"/>
                  </a:cubicBezTo>
                  <a:lnTo>
                    <a:pt x="40125" y="169"/>
                  </a:lnTo>
                  <a:lnTo>
                    <a:pt x="40108" y="163"/>
                  </a:lnTo>
                  <a:cubicBezTo>
                    <a:pt x="40088" y="173"/>
                    <a:pt x="40045" y="192"/>
                    <a:pt x="40028" y="192"/>
                  </a:cubicBezTo>
                  <a:cubicBezTo>
                    <a:pt x="40026" y="192"/>
                    <a:pt x="40024" y="192"/>
                    <a:pt x="40023" y="191"/>
                  </a:cubicBezTo>
                  <a:cubicBezTo>
                    <a:pt x="40022" y="189"/>
                    <a:pt x="40019" y="189"/>
                    <a:pt x="40014" y="189"/>
                  </a:cubicBezTo>
                  <a:cubicBezTo>
                    <a:pt x="39991" y="189"/>
                    <a:pt x="39928" y="208"/>
                    <a:pt x="39904" y="208"/>
                  </a:cubicBezTo>
                  <a:cubicBezTo>
                    <a:pt x="39876" y="208"/>
                    <a:pt x="39813" y="220"/>
                    <a:pt x="39802" y="225"/>
                  </a:cubicBezTo>
                  <a:cubicBezTo>
                    <a:pt x="39792" y="225"/>
                    <a:pt x="39757" y="213"/>
                    <a:pt x="39737" y="213"/>
                  </a:cubicBezTo>
                  <a:cubicBezTo>
                    <a:pt x="39734" y="213"/>
                    <a:pt x="39731" y="213"/>
                    <a:pt x="39728" y="214"/>
                  </a:cubicBezTo>
                  <a:cubicBezTo>
                    <a:pt x="39720" y="222"/>
                    <a:pt x="39699" y="228"/>
                    <a:pt x="39678" y="228"/>
                  </a:cubicBezTo>
                  <a:cubicBezTo>
                    <a:pt x="39670" y="228"/>
                    <a:pt x="39662" y="227"/>
                    <a:pt x="39654" y="225"/>
                  </a:cubicBezTo>
                  <a:lnTo>
                    <a:pt x="39632" y="248"/>
                  </a:lnTo>
                  <a:lnTo>
                    <a:pt x="39626" y="254"/>
                  </a:lnTo>
                  <a:cubicBezTo>
                    <a:pt x="39625" y="252"/>
                    <a:pt x="39622" y="251"/>
                    <a:pt x="39619" y="251"/>
                  </a:cubicBezTo>
                  <a:cubicBezTo>
                    <a:pt x="39611" y="251"/>
                    <a:pt x="39597" y="257"/>
                    <a:pt x="39581" y="265"/>
                  </a:cubicBezTo>
                  <a:cubicBezTo>
                    <a:pt x="39581" y="259"/>
                    <a:pt x="39575" y="254"/>
                    <a:pt x="39575" y="248"/>
                  </a:cubicBezTo>
                  <a:lnTo>
                    <a:pt x="39558" y="276"/>
                  </a:lnTo>
                  <a:lnTo>
                    <a:pt x="39558" y="265"/>
                  </a:lnTo>
                  <a:cubicBezTo>
                    <a:pt x="39554" y="258"/>
                    <a:pt x="39550" y="255"/>
                    <a:pt x="39546" y="255"/>
                  </a:cubicBezTo>
                  <a:cubicBezTo>
                    <a:pt x="39535" y="255"/>
                    <a:pt x="39522" y="272"/>
                    <a:pt x="39512" y="272"/>
                  </a:cubicBezTo>
                  <a:cubicBezTo>
                    <a:pt x="39508" y="272"/>
                    <a:pt x="39504" y="269"/>
                    <a:pt x="39501" y="259"/>
                  </a:cubicBezTo>
                  <a:cubicBezTo>
                    <a:pt x="39501" y="259"/>
                    <a:pt x="39472" y="272"/>
                    <a:pt x="39464" y="272"/>
                  </a:cubicBezTo>
                  <a:cubicBezTo>
                    <a:pt x="39462" y="272"/>
                    <a:pt x="39462" y="272"/>
                    <a:pt x="39462" y="271"/>
                  </a:cubicBezTo>
                  <a:lnTo>
                    <a:pt x="39439" y="231"/>
                  </a:lnTo>
                  <a:cubicBezTo>
                    <a:pt x="39427" y="242"/>
                    <a:pt x="39416" y="254"/>
                    <a:pt x="39405" y="265"/>
                  </a:cubicBezTo>
                  <a:cubicBezTo>
                    <a:pt x="39393" y="259"/>
                    <a:pt x="39388" y="254"/>
                    <a:pt x="39376" y="254"/>
                  </a:cubicBezTo>
                  <a:lnTo>
                    <a:pt x="39354" y="242"/>
                  </a:lnTo>
                  <a:cubicBezTo>
                    <a:pt x="39325" y="248"/>
                    <a:pt x="39291" y="254"/>
                    <a:pt x="39286" y="259"/>
                  </a:cubicBezTo>
                  <a:cubicBezTo>
                    <a:pt x="39281" y="264"/>
                    <a:pt x="39262" y="272"/>
                    <a:pt x="39251" y="272"/>
                  </a:cubicBezTo>
                  <a:cubicBezTo>
                    <a:pt x="39249" y="272"/>
                    <a:pt x="39247" y="272"/>
                    <a:pt x="39246" y="271"/>
                  </a:cubicBezTo>
                  <a:cubicBezTo>
                    <a:pt x="39245" y="270"/>
                    <a:pt x="39243" y="269"/>
                    <a:pt x="39242" y="269"/>
                  </a:cubicBezTo>
                  <a:cubicBezTo>
                    <a:pt x="39234" y="269"/>
                    <a:pt x="39222" y="277"/>
                    <a:pt x="39218" y="282"/>
                  </a:cubicBezTo>
                  <a:cubicBezTo>
                    <a:pt x="39214" y="286"/>
                    <a:pt x="39207" y="290"/>
                    <a:pt x="39199" y="290"/>
                  </a:cubicBezTo>
                  <a:cubicBezTo>
                    <a:pt x="39196" y="290"/>
                    <a:pt x="39192" y="289"/>
                    <a:pt x="39189" y="288"/>
                  </a:cubicBezTo>
                  <a:lnTo>
                    <a:pt x="39183" y="282"/>
                  </a:lnTo>
                  <a:lnTo>
                    <a:pt x="39172" y="276"/>
                  </a:lnTo>
                  <a:cubicBezTo>
                    <a:pt x="39168" y="272"/>
                    <a:pt x="39162" y="270"/>
                    <a:pt x="39155" y="270"/>
                  </a:cubicBezTo>
                  <a:cubicBezTo>
                    <a:pt x="39145" y="270"/>
                    <a:pt x="39134" y="275"/>
                    <a:pt x="39127" y="282"/>
                  </a:cubicBezTo>
                  <a:cubicBezTo>
                    <a:pt x="39126" y="283"/>
                    <a:pt x="39124" y="284"/>
                    <a:pt x="39123" y="284"/>
                  </a:cubicBezTo>
                  <a:cubicBezTo>
                    <a:pt x="39117" y="284"/>
                    <a:pt x="39109" y="275"/>
                    <a:pt x="39104" y="271"/>
                  </a:cubicBezTo>
                  <a:cubicBezTo>
                    <a:pt x="39104" y="268"/>
                    <a:pt x="39101" y="267"/>
                    <a:pt x="39095" y="267"/>
                  </a:cubicBezTo>
                  <a:cubicBezTo>
                    <a:pt x="39078" y="267"/>
                    <a:pt x="39042" y="276"/>
                    <a:pt x="39025" y="276"/>
                  </a:cubicBezTo>
                  <a:cubicBezTo>
                    <a:pt x="39009" y="276"/>
                    <a:pt x="38987" y="274"/>
                    <a:pt x="38972" y="274"/>
                  </a:cubicBezTo>
                  <a:cubicBezTo>
                    <a:pt x="38964" y="274"/>
                    <a:pt x="38958" y="274"/>
                    <a:pt x="38957" y="276"/>
                  </a:cubicBezTo>
                  <a:cubicBezTo>
                    <a:pt x="38945" y="276"/>
                    <a:pt x="38900" y="293"/>
                    <a:pt x="38854" y="305"/>
                  </a:cubicBezTo>
                  <a:lnTo>
                    <a:pt x="38832" y="288"/>
                  </a:lnTo>
                  <a:lnTo>
                    <a:pt x="38798" y="265"/>
                  </a:lnTo>
                  <a:cubicBezTo>
                    <a:pt x="38791" y="267"/>
                    <a:pt x="38783" y="268"/>
                    <a:pt x="38774" y="268"/>
                  </a:cubicBezTo>
                  <a:cubicBezTo>
                    <a:pt x="38739" y="268"/>
                    <a:pt x="38693" y="257"/>
                    <a:pt x="38664" y="257"/>
                  </a:cubicBezTo>
                  <a:cubicBezTo>
                    <a:pt x="38656" y="257"/>
                    <a:pt x="38649" y="257"/>
                    <a:pt x="38644" y="259"/>
                  </a:cubicBezTo>
                  <a:cubicBezTo>
                    <a:pt x="38616" y="271"/>
                    <a:pt x="38548" y="293"/>
                    <a:pt x="38525" y="293"/>
                  </a:cubicBezTo>
                  <a:cubicBezTo>
                    <a:pt x="38497" y="293"/>
                    <a:pt x="38457" y="288"/>
                    <a:pt x="38435" y="288"/>
                  </a:cubicBezTo>
                  <a:lnTo>
                    <a:pt x="38406" y="293"/>
                  </a:lnTo>
                  <a:lnTo>
                    <a:pt x="38372" y="305"/>
                  </a:lnTo>
                  <a:cubicBezTo>
                    <a:pt x="38363" y="294"/>
                    <a:pt x="38349" y="290"/>
                    <a:pt x="38335" y="290"/>
                  </a:cubicBezTo>
                  <a:cubicBezTo>
                    <a:pt x="38311" y="290"/>
                    <a:pt x="38286" y="300"/>
                    <a:pt x="38276" y="310"/>
                  </a:cubicBezTo>
                  <a:cubicBezTo>
                    <a:pt x="38269" y="317"/>
                    <a:pt x="38249" y="320"/>
                    <a:pt x="38230" y="320"/>
                  </a:cubicBezTo>
                  <a:cubicBezTo>
                    <a:pt x="38216" y="320"/>
                    <a:pt x="38203" y="318"/>
                    <a:pt x="38196" y="316"/>
                  </a:cubicBezTo>
                  <a:cubicBezTo>
                    <a:pt x="38189" y="316"/>
                    <a:pt x="38171" y="319"/>
                    <a:pt x="38157" y="319"/>
                  </a:cubicBezTo>
                  <a:cubicBezTo>
                    <a:pt x="38150" y="319"/>
                    <a:pt x="38143" y="318"/>
                    <a:pt x="38140" y="316"/>
                  </a:cubicBezTo>
                  <a:cubicBezTo>
                    <a:pt x="38129" y="316"/>
                    <a:pt x="38083" y="298"/>
                    <a:pt x="38061" y="298"/>
                  </a:cubicBezTo>
                  <a:cubicBezTo>
                    <a:pt x="38059" y="298"/>
                    <a:pt x="38056" y="298"/>
                    <a:pt x="38054" y="299"/>
                  </a:cubicBezTo>
                  <a:cubicBezTo>
                    <a:pt x="38037" y="305"/>
                    <a:pt x="38009" y="316"/>
                    <a:pt x="37986" y="316"/>
                  </a:cubicBezTo>
                  <a:lnTo>
                    <a:pt x="37969" y="305"/>
                  </a:lnTo>
                  <a:lnTo>
                    <a:pt x="37952" y="293"/>
                  </a:lnTo>
                  <a:cubicBezTo>
                    <a:pt x="37918" y="305"/>
                    <a:pt x="37873" y="316"/>
                    <a:pt x="37850" y="316"/>
                  </a:cubicBezTo>
                  <a:lnTo>
                    <a:pt x="37833" y="316"/>
                  </a:lnTo>
                  <a:cubicBezTo>
                    <a:pt x="37819" y="312"/>
                    <a:pt x="37813" y="296"/>
                    <a:pt x="37796" y="296"/>
                  </a:cubicBezTo>
                  <a:cubicBezTo>
                    <a:pt x="37792" y="296"/>
                    <a:pt x="37788" y="297"/>
                    <a:pt x="37782" y="299"/>
                  </a:cubicBezTo>
                  <a:cubicBezTo>
                    <a:pt x="37775" y="301"/>
                    <a:pt x="37769" y="303"/>
                    <a:pt x="37764" y="303"/>
                  </a:cubicBezTo>
                  <a:cubicBezTo>
                    <a:pt x="37744" y="303"/>
                    <a:pt x="37739" y="285"/>
                    <a:pt x="37748" y="254"/>
                  </a:cubicBezTo>
                  <a:lnTo>
                    <a:pt x="37748" y="242"/>
                  </a:lnTo>
                  <a:cubicBezTo>
                    <a:pt x="37758" y="232"/>
                    <a:pt x="37701" y="202"/>
                    <a:pt x="37683" y="202"/>
                  </a:cubicBezTo>
                  <a:cubicBezTo>
                    <a:pt x="37682" y="202"/>
                    <a:pt x="37681" y="202"/>
                    <a:pt x="37680" y="203"/>
                  </a:cubicBezTo>
                  <a:cubicBezTo>
                    <a:pt x="37674" y="214"/>
                    <a:pt x="37691" y="242"/>
                    <a:pt x="37703" y="254"/>
                  </a:cubicBezTo>
                  <a:cubicBezTo>
                    <a:pt x="37714" y="259"/>
                    <a:pt x="37714" y="265"/>
                    <a:pt x="37703" y="271"/>
                  </a:cubicBezTo>
                  <a:cubicBezTo>
                    <a:pt x="37691" y="282"/>
                    <a:pt x="37686" y="305"/>
                    <a:pt x="37674" y="310"/>
                  </a:cubicBezTo>
                  <a:cubicBezTo>
                    <a:pt x="37669" y="310"/>
                    <a:pt x="37652" y="293"/>
                    <a:pt x="37640" y="293"/>
                  </a:cubicBezTo>
                  <a:cubicBezTo>
                    <a:pt x="37606" y="293"/>
                    <a:pt x="37583" y="293"/>
                    <a:pt x="37578" y="254"/>
                  </a:cubicBezTo>
                  <a:lnTo>
                    <a:pt x="37572" y="237"/>
                  </a:lnTo>
                  <a:cubicBezTo>
                    <a:pt x="37555" y="220"/>
                    <a:pt x="37521" y="197"/>
                    <a:pt x="37493" y="186"/>
                  </a:cubicBezTo>
                  <a:lnTo>
                    <a:pt x="37493" y="163"/>
                  </a:lnTo>
                  <a:lnTo>
                    <a:pt x="37493" y="152"/>
                  </a:lnTo>
                  <a:cubicBezTo>
                    <a:pt x="37491" y="146"/>
                    <a:pt x="37488" y="144"/>
                    <a:pt x="37485" y="144"/>
                  </a:cubicBezTo>
                  <a:cubicBezTo>
                    <a:pt x="37479" y="144"/>
                    <a:pt x="37470" y="155"/>
                    <a:pt x="37459" y="174"/>
                  </a:cubicBezTo>
                  <a:lnTo>
                    <a:pt x="37442" y="197"/>
                  </a:lnTo>
                  <a:cubicBezTo>
                    <a:pt x="37419" y="220"/>
                    <a:pt x="37379" y="220"/>
                    <a:pt x="37368" y="265"/>
                  </a:cubicBezTo>
                  <a:cubicBezTo>
                    <a:pt x="37365" y="281"/>
                    <a:pt x="37352" y="301"/>
                    <a:pt x="37340" y="301"/>
                  </a:cubicBezTo>
                  <a:cubicBezTo>
                    <a:pt x="37330" y="301"/>
                    <a:pt x="37322" y="291"/>
                    <a:pt x="37317" y="259"/>
                  </a:cubicBezTo>
                  <a:lnTo>
                    <a:pt x="37317" y="254"/>
                  </a:lnTo>
                  <a:cubicBezTo>
                    <a:pt x="37305" y="254"/>
                    <a:pt x="37266" y="231"/>
                    <a:pt x="37266" y="220"/>
                  </a:cubicBezTo>
                  <a:cubicBezTo>
                    <a:pt x="37266" y="203"/>
                    <a:pt x="37277" y="180"/>
                    <a:pt x="37283" y="174"/>
                  </a:cubicBezTo>
                  <a:cubicBezTo>
                    <a:pt x="37288" y="169"/>
                    <a:pt x="37311" y="157"/>
                    <a:pt x="37339" y="152"/>
                  </a:cubicBezTo>
                  <a:lnTo>
                    <a:pt x="37351" y="191"/>
                  </a:lnTo>
                  <a:lnTo>
                    <a:pt x="37357" y="197"/>
                  </a:lnTo>
                  <a:cubicBezTo>
                    <a:pt x="37357" y="198"/>
                    <a:pt x="37358" y="198"/>
                    <a:pt x="37360" y="198"/>
                  </a:cubicBezTo>
                  <a:cubicBezTo>
                    <a:pt x="37368" y="198"/>
                    <a:pt x="37386" y="185"/>
                    <a:pt x="37391" y="180"/>
                  </a:cubicBezTo>
                  <a:cubicBezTo>
                    <a:pt x="37396" y="174"/>
                    <a:pt x="37374" y="157"/>
                    <a:pt x="37362" y="152"/>
                  </a:cubicBezTo>
                  <a:cubicBezTo>
                    <a:pt x="37351" y="146"/>
                    <a:pt x="37334" y="135"/>
                    <a:pt x="37328" y="129"/>
                  </a:cubicBezTo>
                  <a:cubicBezTo>
                    <a:pt x="37323" y="124"/>
                    <a:pt x="37308" y="94"/>
                    <a:pt x="37297" y="94"/>
                  </a:cubicBezTo>
                  <a:cubicBezTo>
                    <a:pt x="37296" y="94"/>
                    <a:pt x="37295" y="94"/>
                    <a:pt x="37294" y="95"/>
                  </a:cubicBezTo>
                  <a:cubicBezTo>
                    <a:pt x="37288" y="100"/>
                    <a:pt x="37266" y="135"/>
                    <a:pt x="37249" y="163"/>
                  </a:cubicBezTo>
                  <a:lnTo>
                    <a:pt x="37215" y="163"/>
                  </a:lnTo>
                  <a:cubicBezTo>
                    <a:pt x="37209" y="162"/>
                    <a:pt x="37203" y="162"/>
                    <a:pt x="37197" y="162"/>
                  </a:cubicBezTo>
                  <a:cubicBezTo>
                    <a:pt x="37148" y="162"/>
                    <a:pt x="37107" y="182"/>
                    <a:pt x="37061" y="197"/>
                  </a:cubicBezTo>
                  <a:cubicBezTo>
                    <a:pt x="37061" y="198"/>
                    <a:pt x="37061" y="198"/>
                    <a:pt x="37060" y="198"/>
                  </a:cubicBezTo>
                  <a:cubicBezTo>
                    <a:pt x="37058" y="198"/>
                    <a:pt x="37050" y="190"/>
                    <a:pt x="37050" y="186"/>
                  </a:cubicBezTo>
                  <a:lnTo>
                    <a:pt x="37050" y="180"/>
                  </a:lnTo>
                  <a:cubicBezTo>
                    <a:pt x="37050" y="174"/>
                    <a:pt x="37079" y="157"/>
                    <a:pt x="37090" y="157"/>
                  </a:cubicBezTo>
                  <a:cubicBezTo>
                    <a:pt x="37101" y="152"/>
                    <a:pt x="37152" y="129"/>
                    <a:pt x="37152" y="112"/>
                  </a:cubicBezTo>
                  <a:cubicBezTo>
                    <a:pt x="37152" y="95"/>
                    <a:pt x="37186" y="72"/>
                    <a:pt x="37198" y="72"/>
                  </a:cubicBezTo>
                  <a:cubicBezTo>
                    <a:pt x="37209" y="72"/>
                    <a:pt x="37220" y="61"/>
                    <a:pt x="37220" y="61"/>
                  </a:cubicBezTo>
                  <a:cubicBezTo>
                    <a:pt x="37220" y="61"/>
                    <a:pt x="37169" y="55"/>
                    <a:pt x="37152" y="55"/>
                  </a:cubicBezTo>
                  <a:cubicBezTo>
                    <a:pt x="37135" y="55"/>
                    <a:pt x="37090" y="100"/>
                    <a:pt x="37079" y="118"/>
                  </a:cubicBezTo>
                  <a:cubicBezTo>
                    <a:pt x="37076" y="121"/>
                    <a:pt x="37073" y="123"/>
                    <a:pt x="37070" y="123"/>
                  </a:cubicBezTo>
                  <a:cubicBezTo>
                    <a:pt x="37058" y="123"/>
                    <a:pt x="37044" y="104"/>
                    <a:pt x="37044" y="95"/>
                  </a:cubicBezTo>
                  <a:cubicBezTo>
                    <a:pt x="37039" y="83"/>
                    <a:pt x="37056" y="72"/>
                    <a:pt x="37073" y="66"/>
                  </a:cubicBezTo>
                  <a:lnTo>
                    <a:pt x="37061" y="38"/>
                  </a:lnTo>
                  <a:cubicBezTo>
                    <a:pt x="37052" y="45"/>
                    <a:pt x="37036" y="47"/>
                    <a:pt x="37023" y="47"/>
                  </a:cubicBezTo>
                  <a:cubicBezTo>
                    <a:pt x="37014" y="47"/>
                    <a:pt x="37007" y="46"/>
                    <a:pt x="37005" y="44"/>
                  </a:cubicBezTo>
                  <a:cubicBezTo>
                    <a:pt x="37004" y="43"/>
                    <a:pt x="37004" y="43"/>
                    <a:pt x="37003" y="43"/>
                  </a:cubicBezTo>
                  <a:cubicBezTo>
                    <a:pt x="36998" y="43"/>
                    <a:pt x="36993" y="64"/>
                    <a:pt x="36988" y="89"/>
                  </a:cubicBezTo>
                  <a:lnTo>
                    <a:pt x="36965" y="95"/>
                  </a:lnTo>
                  <a:cubicBezTo>
                    <a:pt x="36957" y="93"/>
                    <a:pt x="36950" y="93"/>
                    <a:pt x="36944" y="93"/>
                  </a:cubicBezTo>
                  <a:cubicBezTo>
                    <a:pt x="36926" y="93"/>
                    <a:pt x="36914" y="98"/>
                    <a:pt x="36914" y="106"/>
                  </a:cubicBezTo>
                  <a:lnTo>
                    <a:pt x="36914" y="123"/>
                  </a:lnTo>
                  <a:lnTo>
                    <a:pt x="36914" y="135"/>
                  </a:lnTo>
                  <a:cubicBezTo>
                    <a:pt x="36920" y="152"/>
                    <a:pt x="36931" y="191"/>
                    <a:pt x="36920" y="197"/>
                  </a:cubicBezTo>
                  <a:cubicBezTo>
                    <a:pt x="36919" y="197"/>
                    <a:pt x="36919" y="198"/>
                    <a:pt x="36918" y="198"/>
                  </a:cubicBezTo>
                  <a:cubicBezTo>
                    <a:pt x="36909" y="198"/>
                    <a:pt x="36874" y="172"/>
                    <a:pt x="36858" y="172"/>
                  </a:cubicBezTo>
                  <a:cubicBezTo>
                    <a:pt x="36855" y="172"/>
                    <a:pt x="36853" y="173"/>
                    <a:pt x="36852" y="174"/>
                  </a:cubicBezTo>
                  <a:cubicBezTo>
                    <a:pt x="36846" y="179"/>
                    <a:pt x="36843" y="181"/>
                    <a:pt x="36840" y="181"/>
                  </a:cubicBezTo>
                  <a:cubicBezTo>
                    <a:pt x="36835" y="181"/>
                    <a:pt x="36836" y="171"/>
                    <a:pt x="36840" y="163"/>
                  </a:cubicBezTo>
                  <a:cubicBezTo>
                    <a:pt x="36846" y="152"/>
                    <a:pt x="36886" y="123"/>
                    <a:pt x="36874" y="112"/>
                  </a:cubicBezTo>
                  <a:cubicBezTo>
                    <a:pt x="36869" y="100"/>
                    <a:pt x="36846" y="66"/>
                    <a:pt x="36840" y="61"/>
                  </a:cubicBezTo>
                  <a:cubicBezTo>
                    <a:pt x="36840" y="49"/>
                    <a:pt x="36829" y="49"/>
                    <a:pt x="36823" y="49"/>
                  </a:cubicBezTo>
                  <a:cubicBezTo>
                    <a:pt x="36818" y="55"/>
                    <a:pt x="36818" y="129"/>
                    <a:pt x="36806" y="157"/>
                  </a:cubicBezTo>
                  <a:cubicBezTo>
                    <a:pt x="36800" y="180"/>
                    <a:pt x="36795" y="214"/>
                    <a:pt x="36795" y="225"/>
                  </a:cubicBezTo>
                  <a:lnTo>
                    <a:pt x="36795" y="237"/>
                  </a:lnTo>
                  <a:lnTo>
                    <a:pt x="36795" y="248"/>
                  </a:lnTo>
                  <a:cubicBezTo>
                    <a:pt x="36790" y="263"/>
                    <a:pt x="36768" y="290"/>
                    <a:pt x="36759" y="290"/>
                  </a:cubicBezTo>
                  <a:cubicBezTo>
                    <a:pt x="36757" y="290"/>
                    <a:pt x="36756" y="289"/>
                    <a:pt x="36755" y="288"/>
                  </a:cubicBezTo>
                  <a:cubicBezTo>
                    <a:pt x="36749" y="276"/>
                    <a:pt x="36738" y="248"/>
                    <a:pt x="36721" y="220"/>
                  </a:cubicBezTo>
                  <a:lnTo>
                    <a:pt x="36704" y="203"/>
                  </a:lnTo>
                  <a:lnTo>
                    <a:pt x="36693" y="197"/>
                  </a:lnTo>
                  <a:cubicBezTo>
                    <a:pt x="36687" y="174"/>
                    <a:pt x="36659" y="152"/>
                    <a:pt x="36664" y="140"/>
                  </a:cubicBezTo>
                  <a:cubicBezTo>
                    <a:pt x="36670" y="129"/>
                    <a:pt x="36698" y="78"/>
                    <a:pt x="36704" y="66"/>
                  </a:cubicBezTo>
                  <a:cubicBezTo>
                    <a:pt x="36707" y="62"/>
                    <a:pt x="36706" y="61"/>
                    <a:pt x="36702" y="61"/>
                  </a:cubicBezTo>
                  <a:cubicBezTo>
                    <a:pt x="36690" y="61"/>
                    <a:pt x="36656" y="78"/>
                    <a:pt x="36647" y="95"/>
                  </a:cubicBezTo>
                  <a:cubicBezTo>
                    <a:pt x="36636" y="123"/>
                    <a:pt x="36608" y="152"/>
                    <a:pt x="36585" y="169"/>
                  </a:cubicBezTo>
                  <a:lnTo>
                    <a:pt x="36574" y="157"/>
                  </a:lnTo>
                  <a:cubicBezTo>
                    <a:pt x="36563" y="147"/>
                    <a:pt x="36553" y="141"/>
                    <a:pt x="36545" y="141"/>
                  </a:cubicBezTo>
                  <a:cubicBezTo>
                    <a:pt x="36536" y="141"/>
                    <a:pt x="36528" y="148"/>
                    <a:pt x="36522" y="163"/>
                  </a:cubicBezTo>
                  <a:lnTo>
                    <a:pt x="36505" y="180"/>
                  </a:lnTo>
                  <a:cubicBezTo>
                    <a:pt x="36488" y="180"/>
                    <a:pt x="36466" y="259"/>
                    <a:pt x="36466" y="288"/>
                  </a:cubicBezTo>
                  <a:cubicBezTo>
                    <a:pt x="36466" y="312"/>
                    <a:pt x="36444" y="329"/>
                    <a:pt x="36435" y="329"/>
                  </a:cubicBezTo>
                  <a:cubicBezTo>
                    <a:pt x="36434" y="329"/>
                    <a:pt x="36432" y="328"/>
                    <a:pt x="36432" y="327"/>
                  </a:cubicBezTo>
                  <a:cubicBezTo>
                    <a:pt x="36420" y="327"/>
                    <a:pt x="36403" y="305"/>
                    <a:pt x="36386" y="282"/>
                  </a:cubicBezTo>
                  <a:lnTo>
                    <a:pt x="36415" y="254"/>
                  </a:lnTo>
                  <a:cubicBezTo>
                    <a:pt x="36426" y="242"/>
                    <a:pt x="36426" y="208"/>
                    <a:pt x="36437" y="191"/>
                  </a:cubicBezTo>
                  <a:lnTo>
                    <a:pt x="36443" y="186"/>
                  </a:lnTo>
                  <a:cubicBezTo>
                    <a:pt x="36460" y="186"/>
                    <a:pt x="36477" y="157"/>
                    <a:pt x="36483" y="129"/>
                  </a:cubicBezTo>
                  <a:lnTo>
                    <a:pt x="36494" y="106"/>
                  </a:lnTo>
                  <a:cubicBezTo>
                    <a:pt x="36494" y="100"/>
                    <a:pt x="36505" y="95"/>
                    <a:pt x="36517" y="95"/>
                  </a:cubicBezTo>
                  <a:lnTo>
                    <a:pt x="36534" y="100"/>
                  </a:lnTo>
                  <a:cubicBezTo>
                    <a:pt x="36545" y="106"/>
                    <a:pt x="36568" y="118"/>
                    <a:pt x="36579" y="129"/>
                  </a:cubicBezTo>
                  <a:lnTo>
                    <a:pt x="36591" y="129"/>
                  </a:lnTo>
                  <a:lnTo>
                    <a:pt x="36602" y="135"/>
                  </a:lnTo>
                  <a:cubicBezTo>
                    <a:pt x="36613" y="135"/>
                    <a:pt x="36642" y="106"/>
                    <a:pt x="36642" y="95"/>
                  </a:cubicBezTo>
                  <a:lnTo>
                    <a:pt x="36642" y="49"/>
                  </a:lnTo>
                  <a:cubicBezTo>
                    <a:pt x="36642" y="44"/>
                    <a:pt x="36636" y="44"/>
                    <a:pt x="36625" y="44"/>
                  </a:cubicBezTo>
                  <a:lnTo>
                    <a:pt x="36619" y="44"/>
                  </a:lnTo>
                  <a:lnTo>
                    <a:pt x="36585" y="49"/>
                  </a:lnTo>
                  <a:lnTo>
                    <a:pt x="36494" y="49"/>
                  </a:lnTo>
                  <a:cubicBezTo>
                    <a:pt x="36488" y="49"/>
                    <a:pt x="36466" y="95"/>
                    <a:pt x="36460" y="106"/>
                  </a:cubicBezTo>
                  <a:cubicBezTo>
                    <a:pt x="36455" y="121"/>
                    <a:pt x="36436" y="177"/>
                    <a:pt x="36424" y="177"/>
                  </a:cubicBezTo>
                  <a:cubicBezTo>
                    <a:pt x="36423" y="177"/>
                    <a:pt x="36422" y="176"/>
                    <a:pt x="36420" y="174"/>
                  </a:cubicBezTo>
                  <a:cubicBezTo>
                    <a:pt x="36418" y="173"/>
                    <a:pt x="36416" y="172"/>
                    <a:pt x="36414" y="172"/>
                  </a:cubicBezTo>
                  <a:cubicBezTo>
                    <a:pt x="36400" y="172"/>
                    <a:pt x="36392" y="200"/>
                    <a:pt x="36392" y="220"/>
                  </a:cubicBezTo>
                  <a:cubicBezTo>
                    <a:pt x="36387" y="234"/>
                    <a:pt x="36383" y="244"/>
                    <a:pt x="36378" y="244"/>
                  </a:cubicBezTo>
                  <a:cubicBezTo>
                    <a:pt x="36377" y="244"/>
                    <a:pt x="36376" y="243"/>
                    <a:pt x="36375" y="242"/>
                  </a:cubicBezTo>
                  <a:lnTo>
                    <a:pt x="36375" y="237"/>
                  </a:lnTo>
                  <a:cubicBezTo>
                    <a:pt x="36371" y="220"/>
                    <a:pt x="36381" y="178"/>
                    <a:pt x="36365" y="178"/>
                  </a:cubicBezTo>
                  <a:cubicBezTo>
                    <a:pt x="36358" y="178"/>
                    <a:pt x="36347" y="185"/>
                    <a:pt x="36330" y="203"/>
                  </a:cubicBezTo>
                  <a:cubicBezTo>
                    <a:pt x="36324" y="203"/>
                    <a:pt x="36301" y="180"/>
                    <a:pt x="36301" y="169"/>
                  </a:cubicBezTo>
                  <a:lnTo>
                    <a:pt x="36296" y="89"/>
                  </a:lnTo>
                  <a:cubicBezTo>
                    <a:pt x="36273" y="61"/>
                    <a:pt x="36250" y="38"/>
                    <a:pt x="36233" y="32"/>
                  </a:cubicBezTo>
                  <a:lnTo>
                    <a:pt x="36216" y="32"/>
                  </a:lnTo>
                  <a:cubicBezTo>
                    <a:pt x="36210" y="44"/>
                    <a:pt x="36210" y="66"/>
                    <a:pt x="36210" y="66"/>
                  </a:cubicBezTo>
                  <a:cubicBezTo>
                    <a:pt x="36216" y="72"/>
                    <a:pt x="36267" y="89"/>
                    <a:pt x="36261" y="106"/>
                  </a:cubicBezTo>
                  <a:cubicBezTo>
                    <a:pt x="36261" y="110"/>
                    <a:pt x="36259" y="112"/>
                    <a:pt x="36257" y="112"/>
                  </a:cubicBezTo>
                  <a:cubicBezTo>
                    <a:pt x="36247" y="112"/>
                    <a:pt x="36226" y="77"/>
                    <a:pt x="36208" y="77"/>
                  </a:cubicBezTo>
                  <a:cubicBezTo>
                    <a:pt x="36207" y="77"/>
                    <a:pt x="36206" y="78"/>
                    <a:pt x="36205" y="78"/>
                  </a:cubicBezTo>
                  <a:cubicBezTo>
                    <a:pt x="36176" y="78"/>
                    <a:pt x="36103" y="78"/>
                    <a:pt x="36086" y="100"/>
                  </a:cubicBezTo>
                  <a:cubicBezTo>
                    <a:pt x="36076" y="120"/>
                    <a:pt x="36062" y="136"/>
                    <a:pt x="36054" y="136"/>
                  </a:cubicBezTo>
                  <a:cubicBezTo>
                    <a:pt x="36053" y="136"/>
                    <a:pt x="36052" y="135"/>
                    <a:pt x="36052" y="135"/>
                  </a:cubicBezTo>
                  <a:cubicBezTo>
                    <a:pt x="36035" y="118"/>
                    <a:pt x="36063" y="78"/>
                    <a:pt x="36029" y="78"/>
                  </a:cubicBezTo>
                  <a:cubicBezTo>
                    <a:pt x="36018" y="78"/>
                    <a:pt x="36000" y="112"/>
                    <a:pt x="35995" y="129"/>
                  </a:cubicBezTo>
                  <a:lnTo>
                    <a:pt x="35983" y="146"/>
                  </a:lnTo>
                  <a:cubicBezTo>
                    <a:pt x="35983" y="163"/>
                    <a:pt x="35938" y="163"/>
                    <a:pt x="35921" y="163"/>
                  </a:cubicBezTo>
                  <a:cubicBezTo>
                    <a:pt x="35904" y="157"/>
                    <a:pt x="35915" y="106"/>
                    <a:pt x="35927" y="100"/>
                  </a:cubicBezTo>
                  <a:lnTo>
                    <a:pt x="35995" y="100"/>
                  </a:lnTo>
                  <a:lnTo>
                    <a:pt x="35989" y="72"/>
                  </a:lnTo>
                  <a:lnTo>
                    <a:pt x="35989" y="66"/>
                  </a:lnTo>
                  <a:cubicBezTo>
                    <a:pt x="35972" y="61"/>
                    <a:pt x="35944" y="55"/>
                    <a:pt x="35938" y="55"/>
                  </a:cubicBezTo>
                  <a:cubicBezTo>
                    <a:pt x="35929" y="55"/>
                    <a:pt x="35899" y="75"/>
                    <a:pt x="35883" y="75"/>
                  </a:cubicBezTo>
                  <a:cubicBezTo>
                    <a:pt x="35880" y="75"/>
                    <a:pt x="35878" y="74"/>
                    <a:pt x="35876" y="72"/>
                  </a:cubicBezTo>
                  <a:cubicBezTo>
                    <a:pt x="35864" y="55"/>
                    <a:pt x="35847" y="38"/>
                    <a:pt x="35842" y="38"/>
                  </a:cubicBezTo>
                  <a:cubicBezTo>
                    <a:pt x="35840" y="36"/>
                    <a:pt x="35838" y="36"/>
                    <a:pt x="35837" y="36"/>
                  </a:cubicBezTo>
                  <a:cubicBezTo>
                    <a:pt x="35833" y="36"/>
                    <a:pt x="35829" y="40"/>
                    <a:pt x="35825" y="44"/>
                  </a:cubicBezTo>
                  <a:lnTo>
                    <a:pt x="35825" y="49"/>
                  </a:lnTo>
                  <a:lnTo>
                    <a:pt x="35825" y="61"/>
                  </a:lnTo>
                  <a:cubicBezTo>
                    <a:pt x="35825" y="66"/>
                    <a:pt x="35791" y="100"/>
                    <a:pt x="35779" y="106"/>
                  </a:cubicBezTo>
                  <a:cubicBezTo>
                    <a:pt x="35776" y="109"/>
                    <a:pt x="35772" y="110"/>
                    <a:pt x="35768" y="110"/>
                  </a:cubicBezTo>
                  <a:cubicBezTo>
                    <a:pt x="35753" y="110"/>
                    <a:pt x="35737" y="93"/>
                    <a:pt x="35728" y="66"/>
                  </a:cubicBezTo>
                  <a:lnTo>
                    <a:pt x="35711" y="61"/>
                  </a:lnTo>
                  <a:lnTo>
                    <a:pt x="35694" y="55"/>
                  </a:lnTo>
                  <a:cubicBezTo>
                    <a:pt x="35677" y="63"/>
                    <a:pt x="35643" y="69"/>
                    <a:pt x="35621" y="69"/>
                  </a:cubicBezTo>
                  <a:cubicBezTo>
                    <a:pt x="35613" y="69"/>
                    <a:pt x="35606" y="68"/>
                    <a:pt x="35603" y="66"/>
                  </a:cubicBezTo>
                  <a:cubicBezTo>
                    <a:pt x="35586" y="61"/>
                    <a:pt x="35564" y="49"/>
                    <a:pt x="35558" y="49"/>
                  </a:cubicBezTo>
                  <a:cubicBezTo>
                    <a:pt x="35557" y="48"/>
                    <a:pt x="35553" y="48"/>
                    <a:pt x="35547" y="48"/>
                  </a:cubicBezTo>
                  <a:cubicBezTo>
                    <a:pt x="35531" y="48"/>
                    <a:pt x="35502" y="51"/>
                    <a:pt x="35481" y="51"/>
                  </a:cubicBezTo>
                  <a:cubicBezTo>
                    <a:pt x="35473" y="51"/>
                    <a:pt x="35466" y="51"/>
                    <a:pt x="35461" y="49"/>
                  </a:cubicBezTo>
                  <a:cubicBezTo>
                    <a:pt x="35439" y="44"/>
                    <a:pt x="35399" y="38"/>
                    <a:pt x="35376" y="38"/>
                  </a:cubicBezTo>
                  <a:lnTo>
                    <a:pt x="35376" y="89"/>
                  </a:lnTo>
                  <a:lnTo>
                    <a:pt x="35376" y="112"/>
                  </a:lnTo>
                  <a:cubicBezTo>
                    <a:pt x="35373" y="116"/>
                    <a:pt x="35368" y="117"/>
                    <a:pt x="35364" y="117"/>
                  </a:cubicBezTo>
                  <a:cubicBezTo>
                    <a:pt x="35348" y="117"/>
                    <a:pt x="35329" y="97"/>
                    <a:pt x="35320" y="83"/>
                  </a:cubicBezTo>
                  <a:cubicBezTo>
                    <a:pt x="35318" y="77"/>
                    <a:pt x="35309" y="75"/>
                    <a:pt x="35299" y="75"/>
                  </a:cubicBezTo>
                  <a:cubicBezTo>
                    <a:pt x="35281" y="75"/>
                    <a:pt x="35257" y="82"/>
                    <a:pt x="35246" y="89"/>
                  </a:cubicBezTo>
                  <a:cubicBezTo>
                    <a:pt x="35239" y="96"/>
                    <a:pt x="35231" y="99"/>
                    <a:pt x="35222" y="99"/>
                  </a:cubicBezTo>
                  <a:cubicBezTo>
                    <a:pt x="35209" y="99"/>
                    <a:pt x="35196" y="92"/>
                    <a:pt x="35189" y="78"/>
                  </a:cubicBezTo>
                  <a:lnTo>
                    <a:pt x="35183" y="66"/>
                  </a:lnTo>
                  <a:lnTo>
                    <a:pt x="35172" y="55"/>
                  </a:lnTo>
                  <a:cubicBezTo>
                    <a:pt x="35172" y="55"/>
                    <a:pt x="35171" y="55"/>
                    <a:pt x="35170" y="55"/>
                  </a:cubicBezTo>
                  <a:cubicBezTo>
                    <a:pt x="35159" y="55"/>
                    <a:pt x="35144" y="102"/>
                    <a:pt x="35144" y="123"/>
                  </a:cubicBezTo>
                  <a:cubicBezTo>
                    <a:pt x="35144" y="133"/>
                    <a:pt x="35141" y="136"/>
                    <a:pt x="35137" y="136"/>
                  </a:cubicBezTo>
                  <a:cubicBezTo>
                    <a:pt x="35131" y="136"/>
                    <a:pt x="35124" y="130"/>
                    <a:pt x="35121" y="123"/>
                  </a:cubicBezTo>
                  <a:cubicBezTo>
                    <a:pt x="35121" y="112"/>
                    <a:pt x="35093" y="83"/>
                    <a:pt x="35110" y="78"/>
                  </a:cubicBezTo>
                  <a:cubicBezTo>
                    <a:pt x="35121" y="72"/>
                    <a:pt x="35098" y="55"/>
                    <a:pt x="35059" y="49"/>
                  </a:cubicBezTo>
                  <a:lnTo>
                    <a:pt x="35030" y="44"/>
                  </a:lnTo>
                  <a:lnTo>
                    <a:pt x="35025" y="44"/>
                  </a:lnTo>
                  <a:cubicBezTo>
                    <a:pt x="35019" y="44"/>
                    <a:pt x="34991" y="44"/>
                    <a:pt x="34962" y="49"/>
                  </a:cubicBezTo>
                  <a:lnTo>
                    <a:pt x="34939" y="55"/>
                  </a:lnTo>
                  <a:cubicBezTo>
                    <a:pt x="34935" y="56"/>
                    <a:pt x="34931" y="56"/>
                    <a:pt x="34927" y="56"/>
                  </a:cubicBezTo>
                  <a:cubicBezTo>
                    <a:pt x="34912" y="56"/>
                    <a:pt x="34896" y="53"/>
                    <a:pt x="34881" y="53"/>
                  </a:cubicBezTo>
                  <a:cubicBezTo>
                    <a:pt x="34864" y="53"/>
                    <a:pt x="34847" y="57"/>
                    <a:pt x="34832" y="72"/>
                  </a:cubicBezTo>
                  <a:cubicBezTo>
                    <a:pt x="34828" y="76"/>
                    <a:pt x="34823" y="78"/>
                    <a:pt x="34819" y="78"/>
                  </a:cubicBezTo>
                  <a:cubicBezTo>
                    <a:pt x="34810" y="78"/>
                    <a:pt x="34801" y="70"/>
                    <a:pt x="34798" y="55"/>
                  </a:cubicBezTo>
                  <a:cubicBezTo>
                    <a:pt x="34798" y="42"/>
                    <a:pt x="34796" y="39"/>
                    <a:pt x="34794" y="39"/>
                  </a:cubicBezTo>
                  <a:cubicBezTo>
                    <a:pt x="34791" y="39"/>
                    <a:pt x="34787" y="44"/>
                    <a:pt x="34781" y="44"/>
                  </a:cubicBezTo>
                  <a:lnTo>
                    <a:pt x="34764" y="49"/>
                  </a:lnTo>
                  <a:cubicBezTo>
                    <a:pt x="34741" y="49"/>
                    <a:pt x="34724" y="78"/>
                    <a:pt x="34718" y="89"/>
                  </a:cubicBezTo>
                  <a:cubicBezTo>
                    <a:pt x="34718" y="99"/>
                    <a:pt x="34708" y="103"/>
                    <a:pt x="34693" y="103"/>
                  </a:cubicBezTo>
                  <a:cubicBezTo>
                    <a:pt x="34681" y="103"/>
                    <a:pt x="34665" y="100"/>
                    <a:pt x="34650" y="95"/>
                  </a:cubicBezTo>
                  <a:lnTo>
                    <a:pt x="34644" y="44"/>
                  </a:lnTo>
                  <a:cubicBezTo>
                    <a:pt x="34644" y="44"/>
                    <a:pt x="34634" y="41"/>
                    <a:pt x="34626" y="41"/>
                  </a:cubicBezTo>
                  <a:cubicBezTo>
                    <a:pt x="34622" y="41"/>
                    <a:pt x="34618" y="42"/>
                    <a:pt x="34616" y="44"/>
                  </a:cubicBezTo>
                  <a:lnTo>
                    <a:pt x="34599" y="49"/>
                  </a:lnTo>
                  <a:cubicBezTo>
                    <a:pt x="34595" y="56"/>
                    <a:pt x="34588" y="58"/>
                    <a:pt x="34582" y="58"/>
                  </a:cubicBezTo>
                  <a:cubicBezTo>
                    <a:pt x="34570" y="58"/>
                    <a:pt x="34557" y="51"/>
                    <a:pt x="34554" y="44"/>
                  </a:cubicBezTo>
                  <a:cubicBezTo>
                    <a:pt x="34551" y="42"/>
                    <a:pt x="34549" y="41"/>
                    <a:pt x="34546" y="41"/>
                  </a:cubicBezTo>
                  <a:cubicBezTo>
                    <a:pt x="34534" y="41"/>
                    <a:pt x="34519" y="57"/>
                    <a:pt x="34514" y="66"/>
                  </a:cubicBezTo>
                  <a:cubicBezTo>
                    <a:pt x="34512" y="71"/>
                    <a:pt x="34506" y="73"/>
                    <a:pt x="34499" y="73"/>
                  </a:cubicBezTo>
                  <a:cubicBezTo>
                    <a:pt x="34487" y="73"/>
                    <a:pt x="34469" y="68"/>
                    <a:pt x="34452" y="61"/>
                  </a:cubicBezTo>
                  <a:lnTo>
                    <a:pt x="34435" y="44"/>
                  </a:lnTo>
                  <a:lnTo>
                    <a:pt x="34406" y="10"/>
                  </a:lnTo>
                  <a:cubicBezTo>
                    <a:pt x="34389" y="31"/>
                    <a:pt x="34366" y="42"/>
                    <a:pt x="34346" y="42"/>
                  </a:cubicBezTo>
                  <a:cubicBezTo>
                    <a:pt x="34339" y="42"/>
                    <a:pt x="34333" y="41"/>
                    <a:pt x="34327" y="38"/>
                  </a:cubicBezTo>
                  <a:lnTo>
                    <a:pt x="34310" y="38"/>
                  </a:lnTo>
                  <a:cubicBezTo>
                    <a:pt x="34290" y="43"/>
                    <a:pt x="34267" y="69"/>
                    <a:pt x="34257" y="69"/>
                  </a:cubicBezTo>
                  <a:cubicBezTo>
                    <a:pt x="34255" y="69"/>
                    <a:pt x="34254" y="68"/>
                    <a:pt x="34253" y="66"/>
                  </a:cubicBezTo>
                  <a:lnTo>
                    <a:pt x="34213" y="44"/>
                  </a:lnTo>
                  <a:cubicBezTo>
                    <a:pt x="34204" y="67"/>
                    <a:pt x="34194" y="79"/>
                    <a:pt x="34191" y="79"/>
                  </a:cubicBezTo>
                  <a:cubicBezTo>
                    <a:pt x="34191" y="79"/>
                    <a:pt x="34191" y="79"/>
                    <a:pt x="34191" y="78"/>
                  </a:cubicBezTo>
                  <a:cubicBezTo>
                    <a:pt x="34185" y="72"/>
                    <a:pt x="34128" y="55"/>
                    <a:pt x="34111" y="49"/>
                  </a:cubicBezTo>
                  <a:cubicBezTo>
                    <a:pt x="34088" y="49"/>
                    <a:pt x="34043" y="49"/>
                    <a:pt x="34032" y="55"/>
                  </a:cubicBezTo>
                  <a:cubicBezTo>
                    <a:pt x="34028" y="55"/>
                    <a:pt x="34011" y="58"/>
                    <a:pt x="33999" y="58"/>
                  </a:cubicBezTo>
                  <a:cubicBezTo>
                    <a:pt x="33993" y="58"/>
                    <a:pt x="33988" y="57"/>
                    <a:pt x="33986" y="55"/>
                  </a:cubicBezTo>
                  <a:cubicBezTo>
                    <a:pt x="33981" y="52"/>
                    <a:pt x="33972" y="52"/>
                    <a:pt x="33964" y="52"/>
                  </a:cubicBezTo>
                  <a:cubicBezTo>
                    <a:pt x="33955" y="52"/>
                    <a:pt x="33947" y="52"/>
                    <a:pt x="33941" y="49"/>
                  </a:cubicBezTo>
                  <a:cubicBezTo>
                    <a:pt x="33930" y="49"/>
                    <a:pt x="33872" y="20"/>
                    <a:pt x="33845" y="20"/>
                  </a:cubicBezTo>
                  <a:cubicBezTo>
                    <a:pt x="33843" y="20"/>
                    <a:pt x="33841" y="21"/>
                    <a:pt x="33839" y="21"/>
                  </a:cubicBezTo>
                  <a:cubicBezTo>
                    <a:pt x="33816" y="27"/>
                    <a:pt x="33793" y="44"/>
                    <a:pt x="33788" y="49"/>
                  </a:cubicBezTo>
                  <a:lnTo>
                    <a:pt x="33782" y="55"/>
                  </a:lnTo>
                  <a:lnTo>
                    <a:pt x="33776" y="72"/>
                  </a:lnTo>
                  <a:cubicBezTo>
                    <a:pt x="33772" y="78"/>
                    <a:pt x="33768" y="80"/>
                    <a:pt x="33764" y="80"/>
                  </a:cubicBezTo>
                  <a:cubicBezTo>
                    <a:pt x="33751" y="80"/>
                    <a:pt x="33739" y="61"/>
                    <a:pt x="33731" y="61"/>
                  </a:cubicBezTo>
                  <a:lnTo>
                    <a:pt x="33629" y="61"/>
                  </a:lnTo>
                  <a:lnTo>
                    <a:pt x="33600" y="49"/>
                  </a:lnTo>
                  <a:cubicBezTo>
                    <a:pt x="33579" y="39"/>
                    <a:pt x="33557" y="35"/>
                    <a:pt x="33536" y="35"/>
                  </a:cubicBezTo>
                  <a:cubicBezTo>
                    <a:pt x="33523" y="35"/>
                    <a:pt x="33511" y="36"/>
                    <a:pt x="33498" y="38"/>
                  </a:cubicBezTo>
                  <a:lnTo>
                    <a:pt x="33493" y="38"/>
                  </a:lnTo>
                  <a:cubicBezTo>
                    <a:pt x="33491" y="39"/>
                    <a:pt x="33488" y="40"/>
                    <a:pt x="33484" y="40"/>
                  </a:cubicBezTo>
                  <a:cubicBezTo>
                    <a:pt x="33473" y="40"/>
                    <a:pt x="33454" y="36"/>
                    <a:pt x="33441" y="36"/>
                  </a:cubicBezTo>
                  <a:cubicBezTo>
                    <a:pt x="33437" y="36"/>
                    <a:pt x="33433" y="37"/>
                    <a:pt x="33430" y="38"/>
                  </a:cubicBezTo>
                  <a:cubicBezTo>
                    <a:pt x="33427" y="41"/>
                    <a:pt x="33422" y="42"/>
                    <a:pt x="33416" y="42"/>
                  </a:cubicBezTo>
                  <a:cubicBezTo>
                    <a:pt x="33401" y="42"/>
                    <a:pt x="33381" y="37"/>
                    <a:pt x="33369" y="37"/>
                  </a:cubicBezTo>
                  <a:cubicBezTo>
                    <a:pt x="33366" y="37"/>
                    <a:pt x="33364" y="37"/>
                    <a:pt x="33362" y="38"/>
                  </a:cubicBezTo>
                  <a:cubicBezTo>
                    <a:pt x="33360" y="39"/>
                    <a:pt x="33356" y="39"/>
                    <a:pt x="33352" y="39"/>
                  </a:cubicBezTo>
                  <a:cubicBezTo>
                    <a:pt x="33331" y="39"/>
                    <a:pt x="33291" y="31"/>
                    <a:pt x="33267" y="31"/>
                  </a:cubicBezTo>
                  <a:cubicBezTo>
                    <a:pt x="33262" y="31"/>
                    <a:pt x="33258" y="32"/>
                    <a:pt x="33254" y="32"/>
                  </a:cubicBezTo>
                  <a:cubicBezTo>
                    <a:pt x="33232" y="32"/>
                    <a:pt x="33203" y="38"/>
                    <a:pt x="33186" y="44"/>
                  </a:cubicBezTo>
                  <a:lnTo>
                    <a:pt x="33152" y="44"/>
                  </a:lnTo>
                  <a:cubicBezTo>
                    <a:pt x="33148" y="43"/>
                    <a:pt x="33145" y="42"/>
                    <a:pt x="33141" y="42"/>
                  </a:cubicBezTo>
                  <a:cubicBezTo>
                    <a:pt x="33124" y="42"/>
                    <a:pt x="33112" y="53"/>
                    <a:pt x="33107" y="72"/>
                  </a:cubicBezTo>
                  <a:lnTo>
                    <a:pt x="33113" y="89"/>
                  </a:lnTo>
                  <a:lnTo>
                    <a:pt x="33113" y="100"/>
                  </a:lnTo>
                  <a:cubicBezTo>
                    <a:pt x="33118" y="112"/>
                    <a:pt x="33101" y="118"/>
                    <a:pt x="33090" y="118"/>
                  </a:cubicBezTo>
                  <a:cubicBezTo>
                    <a:pt x="33084" y="118"/>
                    <a:pt x="33078" y="83"/>
                    <a:pt x="33078" y="72"/>
                  </a:cubicBezTo>
                  <a:cubicBezTo>
                    <a:pt x="33078" y="61"/>
                    <a:pt x="33067" y="44"/>
                    <a:pt x="33044" y="32"/>
                  </a:cubicBezTo>
                  <a:lnTo>
                    <a:pt x="33022" y="38"/>
                  </a:lnTo>
                  <a:cubicBezTo>
                    <a:pt x="33016" y="38"/>
                    <a:pt x="33016" y="44"/>
                    <a:pt x="33010" y="49"/>
                  </a:cubicBezTo>
                  <a:cubicBezTo>
                    <a:pt x="33010" y="49"/>
                    <a:pt x="32920" y="78"/>
                    <a:pt x="32920" y="78"/>
                  </a:cubicBezTo>
                  <a:lnTo>
                    <a:pt x="32886" y="44"/>
                  </a:lnTo>
                  <a:cubicBezTo>
                    <a:pt x="32848" y="53"/>
                    <a:pt x="32777" y="62"/>
                    <a:pt x="32740" y="62"/>
                  </a:cubicBezTo>
                  <a:cubicBezTo>
                    <a:pt x="32732" y="62"/>
                    <a:pt x="32725" y="62"/>
                    <a:pt x="32721" y="61"/>
                  </a:cubicBezTo>
                  <a:cubicBezTo>
                    <a:pt x="32693" y="61"/>
                    <a:pt x="32659" y="55"/>
                    <a:pt x="32653" y="55"/>
                  </a:cubicBezTo>
                  <a:cubicBezTo>
                    <a:pt x="32643" y="60"/>
                    <a:pt x="32612" y="73"/>
                    <a:pt x="32597" y="73"/>
                  </a:cubicBezTo>
                  <a:cubicBezTo>
                    <a:pt x="32594" y="73"/>
                    <a:pt x="32592" y="73"/>
                    <a:pt x="32591" y="72"/>
                  </a:cubicBezTo>
                  <a:cubicBezTo>
                    <a:pt x="32584" y="68"/>
                    <a:pt x="32576" y="67"/>
                    <a:pt x="32569" y="67"/>
                  </a:cubicBezTo>
                  <a:cubicBezTo>
                    <a:pt x="32560" y="67"/>
                    <a:pt x="32552" y="68"/>
                    <a:pt x="32546" y="68"/>
                  </a:cubicBezTo>
                  <a:cubicBezTo>
                    <a:pt x="32543" y="68"/>
                    <a:pt x="32541" y="68"/>
                    <a:pt x="32539" y="66"/>
                  </a:cubicBezTo>
                  <a:cubicBezTo>
                    <a:pt x="32528" y="61"/>
                    <a:pt x="32500" y="49"/>
                    <a:pt x="32471" y="44"/>
                  </a:cubicBezTo>
                  <a:lnTo>
                    <a:pt x="32460" y="55"/>
                  </a:lnTo>
                  <a:lnTo>
                    <a:pt x="32415" y="100"/>
                  </a:lnTo>
                  <a:cubicBezTo>
                    <a:pt x="32372" y="84"/>
                    <a:pt x="32269" y="43"/>
                    <a:pt x="32233" y="43"/>
                  </a:cubicBezTo>
                  <a:cubicBezTo>
                    <a:pt x="32231" y="43"/>
                    <a:pt x="32229" y="43"/>
                    <a:pt x="32227" y="44"/>
                  </a:cubicBezTo>
                  <a:cubicBezTo>
                    <a:pt x="32193" y="49"/>
                    <a:pt x="32176" y="95"/>
                    <a:pt x="32171" y="100"/>
                  </a:cubicBezTo>
                  <a:cubicBezTo>
                    <a:pt x="32170" y="101"/>
                    <a:pt x="32169" y="102"/>
                    <a:pt x="32168" y="102"/>
                  </a:cubicBezTo>
                  <a:cubicBezTo>
                    <a:pt x="32156" y="102"/>
                    <a:pt x="32107" y="49"/>
                    <a:pt x="32091" y="49"/>
                  </a:cubicBezTo>
                  <a:cubicBezTo>
                    <a:pt x="32074" y="55"/>
                    <a:pt x="31983" y="66"/>
                    <a:pt x="31961" y="66"/>
                  </a:cubicBezTo>
                  <a:cubicBezTo>
                    <a:pt x="31932" y="72"/>
                    <a:pt x="31910" y="72"/>
                    <a:pt x="31904" y="72"/>
                  </a:cubicBezTo>
                  <a:cubicBezTo>
                    <a:pt x="31904" y="67"/>
                    <a:pt x="31900" y="36"/>
                    <a:pt x="31891" y="36"/>
                  </a:cubicBezTo>
                  <a:cubicBezTo>
                    <a:pt x="31890" y="36"/>
                    <a:pt x="31888" y="37"/>
                    <a:pt x="31887" y="38"/>
                  </a:cubicBezTo>
                  <a:cubicBezTo>
                    <a:pt x="31876" y="44"/>
                    <a:pt x="31842" y="61"/>
                    <a:pt x="31830" y="66"/>
                  </a:cubicBezTo>
                  <a:cubicBezTo>
                    <a:pt x="31819" y="66"/>
                    <a:pt x="31791" y="55"/>
                    <a:pt x="31768" y="44"/>
                  </a:cubicBezTo>
                  <a:lnTo>
                    <a:pt x="31745" y="66"/>
                  </a:lnTo>
                  <a:cubicBezTo>
                    <a:pt x="31742" y="69"/>
                    <a:pt x="31738" y="70"/>
                    <a:pt x="31733" y="70"/>
                  </a:cubicBezTo>
                  <a:cubicBezTo>
                    <a:pt x="31715" y="70"/>
                    <a:pt x="31690" y="55"/>
                    <a:pt x="31671" y="55"/>
                  </a:cubicBezTo>
                  <a:lnTo>
                    <a:pt x="31654" y="55"/>
                  </a:lnTo>
                  <a:cubicBezTo>
                    <a:pt x="31637" y="66"/>
                    <a:pt x="31598" y="66"/>
                    <a:pt x="31586" y="66"/>
                  </a:cubicBezTo>
                  <a:cubicBezTo>
                    <a:pt x="31578" y="62"/>
                    <a:pt x="31570" y="58"/>
                    <a:pt x="31566" y="58"/>
                  </a:cubicBezTo>
                  <a:cubicBezTo>
                    <a:pt x="31565" y="58"/>
                    <a:pt x="31564" y="59"/>
                    <a:pt x="31564" y="61"/>
                  </a:cubicBezTo>
                  <a:cubicBezTo>
                    <a:pt x="31558" y="66"/>
                    <a:pt x="31564" y="72"/>
                    <a:pt x="31569" y="78"/>
                  </a:cubicBezTo>
                  <a:lnTo>
                    <a:pt x="31569" y="83"/>
                  </a:lnTo>
                  <a:cubicBezTo>
                    <a:pt x="31569" y="88"/>
                    <a:pt x="31562" y="96"/>
                    <a:pt x="31559" y="96"/>
                  </a:cubicBezTo>
                  <a:cubicBezTo>
                    <a:pt x="31558" y="96"/>
                    <a:pt x="31558" y="96"/>
                    <a:pt x="31558" y="95"/>
                  </a:cubicBezTo>
                  <a:cubicBezTo>
                    <a:pt x="31547" y="89"/>
                    <a:pt x="31535" y="78"/>
                    <a:pt x="31530" y="78"/>
                  </a:cubicBezTo>
                  <a:cubicBezTo>
                    <a:pt x="31518" y="82"/>
                    <a:pt x="31512" y="93"/>
                    <a:pt x="31503" y="93"/>
                  </a:cubicBezTo>
                  <a:cubicBezTo>
                    <a:pt x="31500" y="93"/>
                    <a:pt x="31495" y="91"/>
                    <a:pt x="31490" y="83"/>
                  </a:cubicBezTo>
                  <a:cubicBezTo>
                    <a:pt x="31490" y="83"/>
                    <a:pt x="31489" y="82"/>
                    <a:pt x="31489" y="82"/>
                  </a:cubicBezTo>
                  <a:cubicBezTo>
                    <a:pt x="31485" y="82"/>
                    <a:pt x="31472" y="95"/>
                    <a:pt x="31467" y="95"/>
                  </a:cubicBezTo>
                  <a:lnTo>
                    <a:pt x="31450" y="89"/>
                  </a:lnTo>
                  <a:cubicBezTo>
                    <a:pt x="31427" y="78"/>
                    <a:pt x="31382" y="83"/>
                    <a:pt x="31365" y="78"/>
                  </a:cubicBezTo>
                  <a:cubicBezTo>
                    <a:pt x="31357" y="69"/>
                    <a:pt x="31330" y="64"/>
                    <a:pt x="31312" y="64"/>
                  </a:cubicBezTo>
                  <a:cubicBezTo>
                    <a:pt x="31305" y="64"/>
                    <a:pt x="31300" y="65"/>
                    <a:pt x="31297" y="66"/>
                  </a:cubicBezTo>
                  <a:cubicBezTo>
                    <a:pt x="31286" y="66"/>
                    <a:pt x="31252" y="49"/>
                    <a:pt x="31240" y="49"/>
                  </a:cubicBezTo>
                  <a:cubicBezTo>
                    <a:pt x="31229" y="55"/>
                    <a:pt x="31212" y="61"/>
                    <a:pt x="31195" y="66"/>
                  </a:cubicBezTo>
                  <a:lnTo>
                    <a:pt x="31178" y="55"/>
                  </a:lnTo>
                  <a:lnTo>
                    <a:pt x="31149" y="38"/>
                  </a:lnTo>
                  <a:cubicBezTo>
                    <a:pt x="31146" y="57"/>
                    <a:pt x="31141" y="64"/>
                    <a:pt x="31137" y="64"/>
                  </a:cubicBezTo>
                  <a:cubicBezTo>
                    <a:pt x="31134" y="64"/>
                    <a:pt x="31132" y="60"/>
                    <a:pt x="31132" y="55"/>
                  </a:cubicBezTo>
                  <a:cubicBezTo>
                    <a:pt x="31132" y="50"/>
                    <a:pt x="31127" y="49"/>
                    <a:pt x="31121" y="49"/>
                  </a:cubicBezTo>
                  <a:cubicBezTo>
                    <a:pt x="31112" y="49"/>
                    <a:pt x="31102" y="52"/>
                    <a:pt x="31098" y="55"/>
                  </a:cubicBezTo>
                  <a:cubicBezTo>
                    <a:pt x="31094" y="57"/>
                    <a:pt x="31087" y="59"/>
                    <a:pt x="31080" y="59"/>
                  </a:cubicBezTo>
                  <a:cubicBezTo>
                    <a:pt x="31069" y="59"/>
                    <a:pt x="31057" y="56"/>
                    <a:pt x="31047" y="49"/>
                  </a:cubicBezTo>
                  <a:lnTo>
                    <a:pt x="31030" y="72"/>
                  </a:lnTo>
                  <a:lnTo>
                    <a:pt x="31019" y="89"/>
                  </a:lnTo>
                  <a:cubicBezTo>
                    <a:pt x="31014" y="94"/>
                    <a:pt x="31009" y="95"/>
                    <a:pt x="31005" y="95"/>
                  </a:cubicBezTo>
                  <a:cubicBezTo>
                    <a:pt x="30991" y="95"/>
                    <a:pt x="30979" y="82"/>
                    <a:pt x="30979" y="78"/>
                  </a:cubicBezTo>
                  <a:cubicBezTo>
                    <a:pt x="30979" y="66"/>
                    <a:pt x="30934" y="49"/>
                    <a:pt x="30917" y="49"/>
                  </a:cubicBezTo>
                  <a:cubicBezTo>
                    <a:pt x="30906" y="55"/>
                    <a:pt x="30872" y="84"/>
                    <a:pt x="30853" y="84"/>
                  </a:cubicBezTo>
                  <a:cubicBezTo>
                    <a:pt x="30851" y="84"/>
                    <a:pt x="30850" y="84"/>
                    <a:pt x="30849" y="83"/>
                  </a:cubicBezTo>
                  <a:cubicBezTo>
                    <a:pt x="30843" y="78"/>
                    <a:pt x="30833" y="75"/>
                    <a:pt x="30822" y="75"/>
                  </a:cubicBezTo>
                  <a:cubicBezTo>
                    <a:pt x="30810" y="75"/>
                    <a:pt x="30798" y="78"/>
                    <a:pt x="30786" y="83"/>
                  </a:cubicBezTo>
                  <a:lnTo>
                    <a:pt x="30764" y="61"/>
                  </a:lnTo>
                  <a:lnTo>
                    <a:pt x="30735" y="27"/>
                  </a:lnTo>
                  <a:cubicBezTo>
                    <a:pt x="30707" y="49"/>
                    <a:pt x="30639" y="44"/>
                    <a:pt x="30622" y="55"/>
                  </a:cubicBezTo>
                  <a:cubicBezTo>
                    <a:pt x="30612" y="65"/>
                    <a:pt x="30579" y="84"/>
                    <a:pt x="30564" y="84"/>
                  </a:cubicBezTo>
                  <a:cubicBezTo>
                    <a:pt x="30562" y="84"/>
                    <a:pt x="30561" y="84"/>
                    <a:pt x="30559" y="83"/>
                  </a:cubicBezTo>
                  <a:cubicBezTo>
                    <a:pt x="30548" y="78"/>
                    <a:pt x="30463" y="61"/>
                    <a:pt x="30434" y="61"/>
                  </a:cubicBezTo>
                  <a:cubicBezTo>
                    <a:pt x="30406" y="61"/>
                    <a:pt x="30378" y="61"/>
                    <a:pt x="30372" y="66"/>
                  </a:cubicBezTo>
                  <a:cubicBezTo>
                    <a:pt x="30368" y="71"/>
                    <a:pt x="30351" y="84"/>
                    <a:pt x="30341" y="84"/>
                  </a:cubicBezTo>
                  <a:cubicBezTo>
                    <a:pt x="30337" y="84"/>
                    <a:pt x="30334" y="82"/>
                    <a:pt x="30332" y="78"/>
                  </a:cubicBezTo>
                  <a:cubicBezTo>
                    <a:pt x="30331" y="75"/>
                    <a:pt x="30327" y="73"/>
                    <a:pt x="30322" y="73"/>
                  </a:cubicBezTo>
                  <a:cubicBezTo>
                    <a:pt x="30309" y="73"/>
                    <a:pt x="30285" y="84"/>
                    <a:pt x="30264" y="100"/>
                  </a:cubicBezTo>
                  <a:lnTo>
                    <a:pt x="30242" y="95"/>
                  </a:lnTo>
                  <a:lnTo>
                    <a:pt x="30185" y="66"/>
                  </a:lnTo>
                  <a:cubicBezTo>
                    <a:pt x="30156" y="74"/>
                    <a:pt x="30121" y="76"/>
                    <a:pt x="30090" y="76"/>
                  </a:cubicBezTo>
                  <a:cubicBezTo>
                    <a:pt x="30049" y="76"/>
                    <a:pt x="30013" y="72"/>
                    <a:pt x="30003" y="72"/>
                  </a:cubicBezTo>
                  <a:cubicBezTo>
                    <a:pt x="29981" y="78"/>
                    <a:pt x="29964" y="112"/>
                    <a:pt x="29964" y="123"/>
                  </a:cubicBezTo>
                  <a:cubicBezTo>
                    <a:pt x="29963" y="125"/>
                    <a:pt x="29961" y="126"/>
                    <a:pt x="29959" y="126"/>
                  </a:cubicBezTo>
                  <a:cubicBezTo>
                    <a:pt x="29947" y="126"/>
                    <a:pt x="29921" y="104"/>
                    <a:pt x="29907" y="95"/>
                  </a:cubicBezTo>
                  <a:cubicBezTo>
                    <a:pt x="29903" y="90"/>
                    <a:pt x="29897" y="88"/>
                    <a:pt x="29890" y="88"/>
                  </a:cubicBezTo>
                  <a:cubicBezTo>
                    <a:pt x="29874" y="88"/>
                    <a:pt x="29854" y="98"/>
                    <a:pt x="29850" y="106"/>
                  </a:cubicBezTo>
                  <a:cubicBezTo>
                    <a:pt x="29843" y="113"/>
                    <a:pt x="29835" y="116"/>
                    <a:pt x="29828" y="116"/>
                  </a:cubicBezTo>
                  <a:cubicBezTo>
                    <a:pt x="29823" y="116"/>
                    <a:pt x="29818" y="114"/>
                    <a:pt x="29816" y="112"/>
                  </a:cubicBezTo>
                  <a:lnTo>
                    <a:pt x="29810" y="106"/>
                  </a:lnTo>
                  <a:cubicBezTo>
                    <a:pt x="29787" y="86"/>
                    <a:pt x="29775" y="76"/>
                    <a:pt x="29764" y="76"/>
                  </a:cubicBezTo>
                  <a:cubicBezTo>
                    <a:pt x="29753" y="76"/>
                    <a:pt x="29741" y="84"/>
                    <a:pt x="29720" y="100"/>
                  </a:cubicBezTo>
                  <a:cubicBezTo>
                    <a:pt x="29708" y="112"/>
                    <a:pt x="29686" y="118"/>
                    <a:pt x="29680" y="129"/>
                  </a:cubicBezTo>
                  <a:lnTo>
                    <a:pt x="29674" y="146"/>
                  </a:lnTo>
                  <a:cubicBezTo>
                    <a:pt x="29671" y="149"/>
                    <a:pt x="29666" y="151"/>
                    <a:pt x="29661" y="151"/>
                  </a:cubicBezTo>
                  <a:cubicBezTo>
                    <a:pt x="29650" y="151"/>
                    <a:pt x="29638" y="144"/>
                    <a:pt x="29634" y="140"/>
                  </a:cubicBezTo>
                  <a:cubicBezTo>
                    <a:pt x="29631" y="134"/>
                    <a:pt x="29626" y="131"/>
                    <a:pt x="29621" y="131"/>
                  </a:cubicBezTo>
                  <a:cubicBezTo>
                    <a:pt x="29617" y="131"/>
                    <a:pt x="29614" y="132"/>
                    <a:pt x="29612" y="135"/>
                  </a:cubicBezTo>
                  <a:cubicBezTo>
                    <a:pt x="29606" y="135"/>
                    <a:pt x="29600" y="106"/>
                    <a:pt x="29595" y="95"/>
                  </a:cubicBezTo>
                  <a:cubicBezTo>
                    <a:pt x="29595" y="83"/>
                    <a:pt x="29561" y="72"/>
                    <a:pt x="29544" y="72"/>
                  </a:cubicBezTo>
                  <a:cubicBezTo>
                    <a:pt x="29536" y="72"/>
                    <a:pt x="29513" y="70"/>
                    <a:pt x="29496" y="70"/>
                  </a:cubicBezTo>
                  <a:cubicBezTo>
                    <a:pt x="29487" y="70"/>
                    <a:pt x="29479" y="70"/>
                    <a:pt x="29476" y="72"/>
                  </a:cubicBezTo>
                  <a:cubicBezTo>
                    <a:pt x="29473" y="73"/>
                    <a:pt x="29469" y="74"/>
                    <a:pt x="29464" y="74"/>
                  </a:cubicBezTo>
                  <a:cubicBezTo>
                    <a:pt x="29456" y="74"/>
                    <a:pt x="29444" y="73"/>
                    <a:pt x="29435" y="73"/>
                  </a:cubicBezTo>
                  <a:cubicBezTo>
                    <a:pt x="29425" y="73"/>
                    <a:pt x="29417" y="74"/>
                    <a:pt x="29413" y="78"/>
                  </a:cubicBezTo>
                  <a:cubicBezTo>
                    <a:pt x="29402" y="83"/>
                    <a:pt x="29362" y="95"/>
                    <a:pt x="29356" y="95"/>
                  </a:cubicBezTo>
                  <a:cubicBezTo>
                    <a:pt x="29345" y="89"/>
                    <a:pt x="29305" y="78"/>
                    <a:pt x="29294" y="78"/>
                  </a:cubicBezTo>
                  <a:cubicBezTo>
                    <a:pt x="29293" y="76"/>
                    <a:pt x="29290" y="76"/>
                    <a:pt x="29286" y="76"/>
                  </a:cubicBezTo>
                  <a:cubicBezTo>
                    <a:pt x="29276" y="76"/>
                    <a:pt x="29260" y="81"/>
                    <a:pt x="29243" y="89"/>
                  </a:cubicBezTo>
                  <a:lnTo>
                    <a:pt x="29220" y="72"/>
                  </a:lnTo>
                  <a:cubicBezTo>
                    <a:pt x="29211" y="66"/>
                    <a:pt x="29200" y="61"/>
                    <a:pt x="29187" y="61"/>
                  </a:cubicBezTo>
                  <a:cubicBezTo>
                    <a:pt x="29177" y="61"/>
                    <a:pt x="29165" y="64"/>
                    <a:pt x="29152" y="72"/>
                  </a:cubicBezTo>
                  <a:lnTo>
                    <a:pt x="29129" y="83"/>
                  </a:lnTo>
                  <a:cubicBezTo>
                    <a:pt x="29125" y="84"/>
                    <a:pt x="29120" y="85"/>
                    <a:pt x="29115" y="85"/>
                  </a:cubicBezTo>
                  <a:cubicBezTo>
                    <a:pt x="29085" y="85"/>
                    <a:pt x="29054" y="71"/>
                    <a:pt x="29044" y="61"/>
                  </a:cubicBezTo>
                  <a:cubicBezTo>
                    <a:pt x="29043" y="59"/>
                    <a:pt x="29041" y="58"/>
                    <a:pt x="29038" y="58"/>
                  </a:cubicBezTo>
                  <a:cubicBezTo>
                    <a:pt x="29025" y="58"/>
                    <a:pt x="28997" y="74"/>
                    <a:pt x="28988" y="83"/>
                  </a:cubicBezTo>
                  <a:cubicBezTo>
                    <a:pt x="28985" y="86"/>
                    <a:pt x="28981" y="87"/>
                    <a:pt x="28976" y="87"/>
                  </a:cubicBezTo>
                  <a:cubicBezTo>
                    <a:pt x="28959" y="87"/>
                    <a:pt x="28933" y="75"/>
                    <a:pt x="28920" y="66"/>
                  </a:cubicBezTo>
                  <a:cubicBezTo>
                    <a:pt x="28916" y="64"/>
                    <a:pt x="28912" y="63"/>
                    <a:pt x="28908" y="63"/>
                  </a:cubicBezTo>
                  <a:cubicBezTo>
                    <a:pt x="28893" y="63"/>
                    <a:pt x="28877" y="78"/>
                    <a:pt x="28869" y="100"/>
                  </a:cubicBezTo>
                  <a:lnTo>
                    <a:pt x="28851" y="95"/>
                  </a:lnTo>
                  <a:lnTo>
                    <a:pt x="28812" y="78"/>
                  </a:lnTo>
                  <a:cubicBezTo>
                    <a:pt x="28778" y="83"/>
                    <a:pt x="28738" y="95"/>
                    <a:pt x="28732" y="95"/>
                  </a:cubicBezTo>
                  <a:cubicBezTo>
                    <a:pt x="28727" y="90"/>
                    <a:pt x="28635" y="60"/>
                    <a:pt x="28589" y="60"/>
                  </a:cubicBezTo>
                  <a:cubicBezTo>
                    <a:pt x="28586" y="60"/>
                    <a:pt x="28582" y="60"/>
                    <a:pt x="28579" y="61"/>
                  </a:cubicBezTo>
                  <a:cubicBezTo>
                    <a:pt x="28547" y="65"/>
                    <a:pt x="28482" y="88"/>
                    <a:pt x="28449" y="88"/>
                  </a:cubicBezTo>
                  <a:cubicBezTo>
                    <a:pt x="28441" y="88"/>
                    <a:pt x="28435" y="87"/>
                    <a:pt x="28432" y="83"/>
                  </a:cubicBezTo>
                  <a:cubicBezTo>
                    <a:pt x="28424" y="76"/>
                    <a:pt x="28415" y="73"/>
                    <a:pt x="28406" y="73"/>
                  </a:cubicBezTo>
                  <a:cubicBezTo>
                    <a:pt x="28393" y="73"/>
                    <a:pt x="28379" y="79"/>
                    <a:pt x="28369" y="89"/>
                  </a:cubicBezTo>
                  <a:lnTo>
                    <a:pt x="28364" y="89"/>
                  </a:lnTo>
                  <a:lnTo>
                    <a:pt x="28329" y="72"/>
                  </a:lnTo>
                  <a:cubicBezTo>
                    <a:pt x="28295" y="83"/>
                    <a:pt x="28233" y="89"/>
                    <a:pt x="28193" y="89"/>
                  </a:cubicBezTo>
                  <a:lnTo>
                    <a:pt x="28171" y="66"/>
                  </a:lnTo>
                  <a:lnTo>
                    <a:pt x="28137" y="38"/>
                  </a:lnTo>
                  <a:cubicBezTo>
                    <a:pt x="28108" y="61"/>
                    <a:pt x="28040" y="66"/>
                    <a:pt x="28023" y="72"/>
                  </a:cubicBezTo>
                  <a:cubicBezTo>
                    <a:pt x="28008" y="72"/>
                    <a:pt x="27978" y="80"/>
                    <a:pt x="27956" y="80"/>
                  </a:cubicBezTo>
                  <a:cubicBezTo>
                    <a:pt x="27945" y="80"/>
                    <a:pt x="27936" y="78"/>
                    <a:pt x="27932" y="72"/>
                  </a:cubicBezTo>
                  <a:cubicBezTo>
                    <a:pt x="27930" y="68"/>
                    <a:pt x="27927" y="67"/>
                    <a:pt x="27922" y="67"/>
                  </a:cubicBezTo>
                  <a:cubicBezTo>
                    <a:pt x="27913" y="67"/>
                    <a:pt x="27902" y="72"/>
                    <a:pt x="27898" y="72"/>
                  </a:cubicBezTo>
                  <a:cubicBezTo>
                    <a:pt x="27887" y="72"/>
                    <a:pt x="27813" y="66"/>
                    <a:pt x="27790" y="61"/>
                  </a:cubicBezTo>
                  <a:cubicBezTo>
                    <a:pt x="27762" y="61"/>
                    <a:pt x="27728" y="55"/>
                    <a:pt x="27717" y="55"/>
                  </a:cubicBezTo>
                  <a:cubicBezTo>
                    <a:pt x="27714" y="56"/>
                    <a:pt x="27711" y="57"/>
                    <a:pt x="27708" y="57"/>
                  </a:cubicBezTo>
                  <a:cubicBezTo>
                    <a:pt x="27695" y="57"/>
                    <a:pt x="27676" y="49"/>
                    <a:pt x="27671" y="49"/>
                  </a:cubicBezTo>
                  <a:cubicBezTo>
                    <a:pt x="27661" y="49"/>
                    <a:pt x="27611" y="84"/>
                    <a:pt x="27586" y="84"/>
                  </a:cubicBezTo>
                  <a:cubicBezTo>
                    <a:pt x="27584" y="84"/>
                    <a:pt x="27582" y="84"/>
                    <a:pt x="27581" y="83"/>
                  </a:cubicBezTo>
                  <a:cubicBezTo>
                    <a:pt x="27572" y="81"/>
                    <a:pt x="27549" y="81"/>
                    <a:pt x="27527" y="81"/>
                  </a:cubicBezTo>
                  <a:cubicBezTo>
                    <a:pt x="27504" y="81"/>
                    <a:pt x="27481" y="81"/>
                    <a:pt x="27473" y="78"/>
                  </a:cubicBezTo>
                  <a:cubicBezTo>
                    <a:pt x="27450" y="78"/>
                    <a:pt x="27393" y="66"/>
                    <a:pt x="27382" y="66"/>
                  </a:cubicBezTo>
                  <a:cubicBezTo>
                    <a:pt x="27378" y="68"/>
                    <a:pt x="27373" y="68"/>
                    <a:pt x="27367" y="68"/>
                  </a:cubicBezTo>
                  <a:cubicBezTo>
                    <a:pt x="27349" y="68"/>
                    <a:pt x="27323" y="65"/>
                    <a:pt x="27304" y="65"/>
                  </a:cubicBezTo>
                  <a:cubicBezTo>
                    <a:pt x="27297" y="65"/>
                    <a:pt x="27290" y="65"/>
                    <a:pt x="27286" y="66"/>
                  </a:cubicBezTo>
                  <a:cubicBezTo>
                    <a:pt x="27268" y="66"/>
                    <a:pt x="27223" y="72"/>
                    <a:pt x="27212" y="72"/>
                  </a:cubicBezTo>
                  <a:cubicBezTo>
                    <a:pt x="27203" y="72"/>
                    <a:pt x="27174" y="48"/>
                    <a:pt x="27158" y="48"/>
                  </a:cubicBezTo>
                  <a:cubicBezTo>
                    <a:pt x="27154" y="48"/>
                    <a:pt x="27151" y="50"/>
                    <a:pt x="27149" y="55"/>
                  </a:cubicBezTo>
                  <a:cubicBezTo>
                    <a:pt x="27149" y="66"/>
                    <a:pt x="27147" y="70"/>
                    <a:pt x="27145" y="70"/>
                  </a:cubicBezTo>
                  <a:cubicBezTo>
                    <a:pt x="27144" y="70"/>
                    <a:pt x="27144" y="69"/>
                    <a:pt x="27144" y="66"/>
                  </a:cubicBezTo>
                  <a:cubicBezTo>
                    <a:pt x="27143" y="66"/>
                    <a:pt x="27141" y="65"/>
                    <a:pt x="27138" y="65"/>
                  </a:cubicBezTo>
                  <a:cubicBezTo>
                    <a:pt x="27121" y="65"/>
                    <a:pt x="27072" y="78"/>
                    <a:pt x="27053" y="78"/>
                  </a:cubicBezTo>
                  <a:cubicBezTo>
                    <a:pt x="27042" y="75"/>
                    <a:pt x="27026" y="74"/>
                    <a:pt x="27012" y="74"/>
                  </a:cubicBezTo>
                  <a:cubicBezTo>
                    <a:pt x="26998" y="74"/>
                    <a:pt x="26985" y="75"/>
                    <a:pt x="26979" y="78"/>
                  </a:cubicBezTo>
                  <a:cubicBezTo>
                    <a:pt x="26977" y="79"/>
                    <a:pt x="26974" y="79"/>
                    <a:pt x="26970" y="79"/>
                  </a:cubicBezTo>
                  <a:cubicBezTo>
                    <a:pt x="26955" y="79"/>
                    <a:pt x="26931" y="72"/>
                    <a:pt x="26922" y="72"/>
                  </a:cubicBezTo>
                  <a:cubicBezTo>
                    <a:pt x="26911" y="72"/>
                    <a:pt x="26877" y="89"/>
                    <a:pt x="26837" y="100"/>
                  </a:cubicBezTo>
                  <a:lnTo>
                    <a:pt x="26815" y="89"/>
                  </a:lnTo>
                  <a:lnTo>
                    <a:pt x="26775" y="78"/>
                  </a:lnTo>
                  <a:cubicBezTo>
                    <a:pt x="26735" y="83"/>
                    <a:pt x="26678" y="89"/>
                    <a:pt x="26650" y="89"/>
                  </a:cubicBezTo>
                  <a:lnTo>
                    <a:pt x="26639" y="95"/>
                  </a:lnTo>
                  <a:cubicBezTo>
                    <a:pt x="26650" y="83"/>
                    <a:pt x="26673" y="72"/>
                    <a:pt x="26684" y="66"/>
                  </a:cubicBezTo>
                  <a:cubicBezTo>
                    <a:pt x="26695" y="66"/>
                    <a:pt x="26707" y="61"/>
                    <a:pt x="26707" y="55"/>
                  </a:cubicBezTo>
                  <a:lnTo>
                    <a:pt x="26639" y="55"/>
                  </a:lnTo>
                  <a:cubicBezTo>
                    <a:pt x="26622" y="55"/>
                    <a:pt x="26582" y="89"/>
                    <a:pt x="26565" y="106"/>
                  </a:cubicBezTo>
                  <a:lnTo>
                    <a:pt x="26537" y="106"/>
                  </a:lnTo>
                  <a:cubicBezTo>
                    <a:pt x="26531" y="100"/>
                    <a:pt x="26531" y="95"/>
                    <a:pt x="26525" y="95"/>
                  </a:cubicBezTo>
                  <a:cubicBezTo>
                    <a:pt x="26525" y="83"/>
                    <a:pt x="26537" y="72"/>
                    <a:pt x="26559" y="66"/>
                  </a:cubicBezTo>
                  <a:lnTo>
                    <a:pt x="26548" y="38"/>
                  </a:lnTo>
                  <a:cubicBezTo>
                    <a:pt x="26539" y="41"/>
                    <a:pt x="26527" y="42"/>
                    <a:pt x="26515" y="42"/>
                  </a:cubicBezTo>
                  <a:cubicBezTo>
                    <a:pt x="26504" y="42"/>
                    <a:pt x="26494" y="41"/>
                    <a:pt x="26491" y="38"/>
                  </a:cubicBezTo>
                  <a:cubicBezTo>
                    <a:pt x="26491" y="38"/>
                    <a:pt x="26490" y="37"/>
                    <a:pt x="26489" y="37"/>
                  </a:cubicBezTo>
                  <a:cubicBezTo>
                    <a:pt x="26483" y="37"/>
                    <a:pt x="26474" y="59"/>
                    <a:pt x="26474" y="89"/>
                  </a:cubicBezTo>
                  <a:lnTo>
                    <a:pt x="26446" y="89"/>
                  </a:lnTo>
                  <a:cubicBezTo>
                    <a:pt x="26440" y="88"/>
                    <a:pt x="26434" y="87"/>
                    <a:pt x="26429" y="87"/>
                  </a:cubicBezTo>
                  <a:cubicBezTo>
                    <a:pt x="26413" y="87"/>
                    <a:pt x="26400" y="93"/>
                    <a:pt x="26400" y="106"/>
                  </a:cubicBezTo>
                  <a:lnTo>
                    <a:pt x="26400" y="112"/>
                  </a:lnTo>
                  <a:cubicBezTo>
                    <a:pt x="26395" y="106"/>
                    <a:pt x="26389" y="106"/>
                    <a:pt x="26383" y="106"/>
                  </a:cubicBezTo>
                  <a:lnTo>
                    <a:pt x="26361" y="112"/>
                  </a:lnTo>
                  <a:cubicBezTo>
                    <a:pt x="26361" y="112"/>
                    <a:pt x="26361" y="106"/>
                    <a:pt x="26361" y="106"/>
                  </a:cubicBezTo>
                  <a:cubicBezTo>
                    <a:pt x="26349" y="95"/>
                    <a:pt x="26332" y="66"/>
                    <a:pt x="26327" y="55"/>
                  </a:cubicBezTo>
                  <a:cubicBezTo>
                    <a:pt x="26323" y="51"/>
                    <a:pt x="26316" y="47"/>
                    <a:pt x="26310" y="47"/>
                  </a:cubicBezTo>
                  <a:cubicBezTo>
                    <a:pt x="26308" y="47"/>
                    <a:pt x="26306" y="48"/>
                    <a:pt x="26304" y="49"/>
                  </a:cubicBezTo>
                  <a:cubicBezTo>
                    <a:pt x="26304" y="49"/>
                    <a:pt x="26304" y="89"/>
                    <a:pt x="26298" y="123"/>
                  </a:cubicBezTo>
                  <a:cubicBezTo>
                    <a:pt x="26276" y="129"/>
                    <a:pt x="26259" y="135"/>
                    <a:pt x="26242" y="146"/>
                  </a:cubicBezTo>
                  <a:lnTo>
                    <a:pt x="26219" y="123"/>
                  </a:lnTo>
                  <a:lnTo>
                    <a:pt x="26213" y="118"/>
                  </a:lnTo>
                  <a:cubicBezTo>
                    <a:pt x="26209" y="119"/>
                    <a:pt x="26204" y="120"/>
                    <a:pt x="26199" y="120"/>
                  </a:cubicBezTo>
                  <a:cubicBezTo>
                    <a:pt x="26187" y="120"/>
                    <a:pt x="26173" y="118"/>
                    <a:pt x="26162" y="118"/>
                  </a:cubicBezTo>
                  <a:cubicBezTo>
                    <a:pt x="26168" y="95"/>
                    <a:pt x="26185" y="72"/>
                    <a:pt x="26190" y="61"/>
                  </a:cubicBezTo>
                  <a:cubicBezTo>
                    <a:pt x="26193" y="57"/>
                    <a:pt x="26192" y="55"/>
                    <a:pt x="26188" y="55"/>
                  </a:cubicBezTo>
                  <a:cubicBezTo>
                    <a:pt x="26177" y="55"/>
                    <a:pt x="26142" y="72"/>
                    <a:pt x="26134" y="89"/>
                  </a:cubicBezTo>
                  <a:cubicBezTo>
                    <a:pt x="26128" y="100"/>
                    <a:pt x="26128" y="106"/>
                    <a:pt x="26122" y="112"/>
                  </a:cubicBezTo>
                  <a:lnTo>
                    <a:pt x="26117" y="112"/>
                  </a:lnTo>
                  <a:cubicBezTo>
                    <a:pt x="26122" y="106"/>
                    <a:pt x="26128" y="95"/>
                    <a:pt x="26128" y="89"/>
                  </a:cubicBezTo>
                  <a:lnTo>
                    <a:pt x="26128" y="49"/>
                  </a:lnTo>
                  <a:cubicBezTo>
                    <a:pt x="26128" y="45"/>
                    <a:pt x="26125" y="41"/>
                    <a:pt x="26120" y="41"/>
                  </a:cubicBezTo>
                  <a:cubicBezTo>
                    <a:pt x="26117" y="41"/>
                    <a:pt x="26114" y="42"/>
                    <a:pt x="26111" y="44"/>
                  </a:cubicBezTo>
                  <a:lnTo>
                    <a:pt x="26071" y="44"/>
                  </a:lnTo>
                  <a:cubicBezTo>
                    <a:pt x="26060" y="46"/>
                    <a:pt x="26047" y="46"/>
                    <a:pt x="26035" y="46"/>
                  </a:cubicBezTo>
                  <a:cubicBezTo>
                    <a:pt x="26011" y="46"/>
                    <a:pt x="25988" y="44"/>
                    <a:pt x="25981" y="44"/>
                  </a:cubicBezTo>
                  <a:cubicBezTo>
                    <a:pt x="25975" y="49"/>
                    <a:pt x="25952" y="89"/>
                    <a:pt x="25946" y="106"/>
                  </a:cubicBezTo>
                  <a:cubicBezTo>
                    <a:pt x="25941" y="112"/>
                    <a:pt x="25935" y="146"/>
                    <a:pt x="25924" y="163"/>
                  </a:cubicBezTo>
                  <a:cubicBezTo>
                    <a:pt x="25912" y="169"/>
                    <a:pt x="25901" y="169"/>
                    <a:pt x="25890" y="169"/>
                  </a:cubicBezTo>
                  <a:lnTo>
                    <a:pt x="25861" y="163"/>
                  </a:lnTo>
                  <a:lnTo>
                    <a:pt x="25839" y="157"/>
                  </a:lnTo>
                  <a:cubicBezTo>
                    <a:pt x="25827" y="157"/>
                    <a:pt x="25810" y="169"/>
                    <a:pt x="25793" y="174"/>
                  </a:cubicBezTo>
                  <a:cubicBezTo>
                    <a:pt x="25788" y="174"/>
                    <a:pt x="25788" y="169"/>
                    <a:pt x="25788" y="169"/>
                  </a:cubicBezTo>
                  <a:lnTo>
                    <a:pt x="25782" y="83"/>
                  </a:lnTo>
                  <a:cubicBezTo>
                    <a:pt x="25759" y="61"/>
                    <a:pt x="25737" y="32"/>
                    <a:pt x="25720" y="27"/>
                  </a:cubicBezTo>
                  <a:lnTo>
                    <a:pt x="25708" y="32"/>
                  </a:lnTo>
                  <a:lnTo>
                    <a:pt x="25703" y="32"/>
                  </a:lnTo>
                  <a:cubicBezTo>
                    <a:pt x="25697" y="44"/>
                    <a:pt x="25697" y="61"/>
                    <a:pt x="25697" y="66"/>
                  </a:cubicBezTo>
                  <a:cubicBezTo>
                    <a:pt x="25703" y="66"/>
                    <a:pt x="25754" y="83"/>
                    <a:pt x="25748" y="106"/>
                  </a:cubicBezTo>
                  <a:cubicBezTo>
                    <a:pt x="25746" y="109"/>
                    <a:pt x="25744" y="110"/>
                    <a:pt x="25742" y="110"/>
                  </a:cubicBezTo>
                  <a:cubicBezTo>
                    <a:pt x="25730" y="110"/>
                    <a:pt x="25711" y="72"/>
                    <a:pt x="25691" y="72"/>
                  </a:cubicBezTo>
                  <a:cubicBezTo>
                    <a:pt x="25663" y="72"/>
                    <a:pt x="25589" y="72"/>
                    <a:pt x="25572" y="95"/>
                  </a:cubicBezTo>
                  <a:cubicBezTo>
                    <a:pt x="25561" y="118"/>
                    <a:pt x="25544" y="135"/>
                    <a:pt x="25538" y="135"/>
                  </a:cubicBezTo>
                  <a:lnTo>
                    <a:pt x="25538" y="129"/>
                  </a:lnTo>
                  <a:cubicBezTo>
                    <a:pt x="25522" y="118"/>
                    <a:pt x="25546" y="77"/>
                    <a:pt x="25521" y="77"/>
                  </a:cubicBezTo>
                  <a:cubicBezTo>
                    <a:pt x="25519" y="77"/>
                    <a:pt x="25517" y="77"/>
                    <a:pt x="25515" y="78"/>
                  </a:cubicBezTo>
                  <a:cubicBezTo>
                    <a:pt x="25504" y="78"/>
                    <a:pt x="25487" y="106"/>
                    <a:pt x="25481" y="123"/>
                  </a:cubicBezTo>
                  <a:lnTo>
                    <a:pt x="25470" y="140"/>
                  </a:lnTo>
                  <a:cubicBezTo>
                    <a:pt x="25470" y="153"/>
                    <a:pt x="25444" y="159"/>
                    <a:pt x="25424" y="159"/>
                  </a:cubicBezTo>
                  <a:cubicBezTo>
                    <a:pt x="25418" y="159"/>
                    <a:pt x="25412" y="159"/>
                    <a:pt x="25407" y="157"/>
                  </a:cubicBezTo>
                  <a:cubicBezTo>
                    <a:pt x="25390" y="157"/>
                    <a:pt x="25402" y="100"/>
                    <a:pt x="25413" y="100"/>
                  </a:cubicBezTo>
                  <a:cubicBezTo>
                    <a:pt x="25430" y="95"/>
                    <a:pt x="25464" y="95"/>
                    <a:pt x="25481" y="95"/>
                  </a:cubicBezTo>
                  <a:lnTo>
                    <a:pt x="25476" y="66"/>
                  </a:lnTo>
                  <a:lnTo>
                    <a:pt x="25476" y="61"/>
                  </a:lnTo>
                  <a:cubicBezTo>
                    <a:pt x="25459" y="55"/>
                    <a:pt x="25430" y="49"/>
                    <a:pt x="25425" y="49"/>
                  </a:cubicBezTo>
                  <a:cubicBezTo>
                    <a:pt x="25415" y="49"/>
                    <a:pt x="25388" y="71"/>
                    <a:pt x="25372" y="71"/>
                  </a:cubicBezTo>
                  <a:cubicBezTo>
                    <a:pt x="25368" y="71"/>
                    <a:pt x="25364" y="70"/>
                    <a:pt x="25362" y="66"/>
                  </a:cubicBezTo>
                  <a:cubicBezTo>
                    <a:pt x="25351" y="55"/>
                    <a:pt x="25334" y="32"/>
                    <a:pt x="25328" y="32"/>
                  </a:cubicBezTo>
                  <a:cubicBezTo>
                    <a:pt x="25322" y="32"/>
                    <a:pt x="25317" y="32"/>
                    <a:pt x="25311" y="44"/>
                  </a:cubicBezTo>
                  <a:lnTo>
                    <a:pt x="25311" y="49"/>
                  </a:lnTo>
                  <a:lnTo>
                    <a:pt x="25311" y="55"/>
                  </a:lnTo>
                  <a:cubicBezTo>
                    <a:pt x="25311" y="66"/>
                    <a:pt x="25277" y="95"/>
                    <a:pt x="25266" y="106"/>
                  </a:cubicBezTo>
                  <a:cubicBezTo>
                    <a:pt x="25263" y="107"/>
                    <a:pt x="25261" y="107"/>
                    <a:pt x="25259" y="107"/>
                  </a:cubicBezTo>
                  <a:cubicBezTo>
                    <a:pt x="25243" y="107"/>
                    <a:pt x="25224" y="91"/>
                    <a:pt x="25215" y="66"/>
                  </a:cubicBezTo>
                  <a:lnTo>
                    <a:pt x="25198" y="55"/>
                  </a:lnTo>
                  <a:lnTo>
                    <a:pt x="25181" y="49"/>
                  </a:lnTo>
                  <a:cubicBezTo>
                    <a:pt x="25164" y="58"/>
                    <a:pt x="25129" y="63"/>
                    <a:pt x="25107" y="63"/>
                  </a:cubicBezTo>
                  <a:cubicBezTo>
                    <a:pt x="25099" y="63"/>
                    <a:pt x="25093" y="62"/>
                    <a:pt x="25090" y="61"/>
                  </a:cubicBezTo>
                  <a:cubicBezTo>
                    <a:pt x="25073" y="55"/>
                    <a:pt x="25050" y="44"/>
                    <a:pt x="25044" y="44"/>
                  </a:cubicBezTo>
                  <a:cubicBezTo>
                    <a:pt x="25041" y="44"/>
                    <a:pt x="25009" y="49"/>
                    <a:pt x="24982" y="49"/>
                  </a:cubicBezTo>
                  <a:cubicBezTo>
                    <a:pt x="24968" y="49"/>
                    <a:pt x="24955" y="48"/>
                    <a:pt x="24948" y="44"/>
                  </a:cubicBezTo>
                  <a:cubicBezTo>
                    <a:pt x="24932" y="40"/>
                    <a:pt x="24907" y="36"/>
                    <a:pt x="24886" y="36"/>
                  </a:cubicBezTo>
                  <a:cubicBezTo>
                    <a:pt x="24878" y="36"/>
                    <a:pt x="24869" y="36"/>
                    <a:pt x="24863" y="38"/>
                  </a:cubicBezTo>
                  <a:lnTo>
                    <a:pt x="24863" y="89"/>
                  </a:lnTo>
                  <a:lnTo>
                    <a:pt x="24863" y="106"/>
                  </a:lnTo>
                  <a:cubicBezTo>
                    <a:pt x="24858" y="112"/>
                    <a:pt x="24853" y="115"/>
                    <a:pt x="24847" y="115"/>
                  </a:cubicBezTo>
                  <a:cubicBezTo>
                    <a:pt x="24832" y="115"/>
                    <a:pt x="24814" y="96"/>
                    <a:pt x="24806" y="83"/>
                  </a:cubicBezTo>
                  <a:cubicBezTo>
                    <a:pt x="24804" y="76"/>
                    <a:pt x="24793" y="73"/>
                    <a:pt x="24781" y="73"/>
                  </a:cubicBezTo>
                  <a:cubicBezTo>
                    <a:pt x="24764" y="73"/>
                    <a:pt x="24742" y="79"/>
                    <a:pt x="24732" y="89"/>
                  </a:cubicBezTo>
                  <a:cubicBezTo>
                    <a:pt x="24727" y="93"/>
                    <a:pt x="24720" y="95"/>
                    <a:pt x="24713" y="95"/>
                  </a:cubicBezTo>
                  <a:cubicBezTo>
                    <a:pt x="24698" y="95"/>
                    <a:pt x="24683" y="87"/>
                    <a:pt x="24676" y="72"/>
                  </a:cubicBezTo>
                  <a:lnTo>
                    <a:pt x="24670" y="61"/>
                  </a:lnTo>
                  <a:lnTo>
                    <a:pt x="24659" y="49"/>
                  </a:lnTo>
                  <a:cubicBezTo>
                    <a:pt x="24658" y="49"/>
                    <a:pt x="24657" y="49"/>
                    <a:pt x="24657" y="49"/>
                  </a:cubicBezTo>
                  <a:cubicBezTo>
                    <a:pt x="24645" y="49"/>
                    <a:pt x="24630" y="96"/>
                    <a:pt x="24630" y="118"/>
                  </a:cubicBezTo>
                  <a:cubicBezTo>
                    <a:pt x="24630" y="128"/>
                    <a:pt x="24627" y="131"/>
                    <a:pt x="24622" y="131"/>
                  </a:cubicBezTo>
                  <a:cubicBezTo>
                    <a:pt x="24617" y="131"/>
                    <a:pt x="24611" y="126"/>
                    <a:pt x="24607" y="123"/>
                  </a:cubicBezTo>
                  <a:cubicBezTo>
                    <a:pt x="24607" y="112"/>
                    <a:pt x="24579" y="78"/>
                    <a:pt x="24596" y="72"/>
                  </a:cubicBezTo>
                  <a:cubicBezTo>
                    <a:pt x="24607" y="66"/>
                    <a:pt x="24585" y="55"/>
                    <a:pt x="24545" y="44"/>
                  </a:cubicBezTo>
                  <a:lnTo>
                    <a:pt x="24517" y="38"/>
                  </a:lnTo>
                  <a:lnTo>
                    <a:pt x="24511" y="38"/>
                  </a:lnTo>
                  <a:cubicBezTo>
                    <a:pt x="24505" y="38"/>
                    <a:pt x="24477" y="44"/>
                    <a:pt x="24449" y="49"/>
                  </a:cubicBezTo>
                  <a:lnTo>
                    <a:pt x="24426" y="55"/>
                  </a:lnTo>
                  <a:cubicBezTo>
                    <a:pt x="24422" y="56"/>
                    <a:pt x="24417" y="56"/>
                    <a:pt x="24413" y="56"/>
                  </a:cubicBezTo>
                  <a:cubicBezTo>
                    <a:pt x="24398" y="56"/>
                    <a:pt x="24383" y="53"/>
                    <a:pt x="24367" y="53"/>
                  </a:cubicBezTo>
                  <a:cubicBezTo>
                    <a:pt x="24350" y="53"/>
                    <a:pt x="24334" y="57"/>
                    <a:pt x="24318" y="72"/>
                  </a:cubicBezTo>
                  <a:cubicBezTo>
                    <a:pt x="24315" y="76"/>
                    <a:pt x="24310" y="78"/>
                    <a:pt x="24306" y="78"/>
                  </a:cubicBezTo>
                  <a:cubicBezTo>
                    <a:pt x="24297" y="78"/>
                    <a:pt x="24288" y="69"/>
                    <a:pt x="24284" y="49"/>
                  </a:cubicBezTo>
                  <a:cubicBezTo>
                    <a:pt x="24284" y="39"/>
                    <a:pt x="24283" y="36"/>
                    <a:pt x="24281" y="36"/>
                  </a:cubicBezTo>
                  <a:cubicBezTo>
                    <a:pt x="24278" y="36"/>
                    <a:pt x="24273" y="41"/>
                    <a:pt x="24267" y="44"/>
                  </a:cubicBezTo>
                  <a:lnTo>
                    <a:pt x="24250" y="49"/>
                  </a:lnTo>
                  <a:cubicBezTo>
                    <a:pt x="24248" y="49"/>
                    <a:pt x="24246" y="49"/>
                    <a:pt x="24244" y="49"/>
                  </a:cubicBezTo>
                  <a:cubicBezTo>
                    <a:pt x="24224" y="49"/>
                    <a:pt x="24210" y="74"/>
                    <a:pt x="24205" y="89"/>
                  </a:cubicBezTo>
                  <a:cubicBezTo>
                    <a:pt x="24205" y="95"/>
                    <a:pt x="24196" y="98"/>
                    <a:pt x="24183" y="98"/>
                  </a:cubicBezTo>
                  <a:cubicBezTo>
                    <a:pt x="24171" y="98"/>
                    <a:pt x="24154" y="95"/>
                    <a:pt x="24137" y="89"/>
                  </a:cubicBezTo>
                  <a:lnTo>
                    <a:pt x="24131" y="44"/>
                  </a:lnTo>
                  <a:cubicBezTo>
                    <a:pt x="24131" y="44"/>
                    <a:pt x="24116" y="36"/>
                    <a:pt x="24108" y="36"/>
                  </a:cubicBezTo>
                  <a:cubicBezTo>
                    <a:pt x="24105" y="36"/>
                    <a:pt x="24104" y="37"/>
                    <a:pt x="24103" y="38"/>
                  </a:cubicBezTo>
                  <a:lnTo>
                    <a:pt x="24085" y="44"/>
                  </a:lnTo>
                  <a:cubicBezTo>
                    <a:pt x="24081" y="53"/>
                    <a:pt x="24074" y="56"/>
                    <a:pt x="24066" y="56"/>
                  </a:cubicBezTo>
                  <a:cubicBezTo>
                    <a:pt x="24054" y="56"/>
                    <a:pt x="24041" y="48"/>
                    <a:pt x="24034" y="38"/>
                  </a:cubicBezTo>
                  <a:cubicBezTo>
                    <a:pt x="24033" y="36"/>
                    <a:pt x="24032" y="35"/>
                    <a:pt x="24030" y="35"/>
                  </a:cubicBezTo>
                  <a:cubicBezTo>
                    <a:pt x="24022" y="35"/>
                    <a:pt x="24005" y="56"/>
                    <a:pt x="24000" y="61"/>
                  </a:cubicBezTo>
                  <a:cubicBezTo>
                    <a:pt x="23998" y="66"/>
                    <a:pt x="23991" y="69"/>
                    <a:pt x="23981" y="69"/>
                  </a:cubicBezTo>
                  <a:cubicBezTo>
                    <a:pt x="23969" y="69"/>
                    <a:pt x="23954" y="64"/>
                    <a:pt x="23938" y="55"/>
                  </a:cubicBezTo>
                  <a:lnTo>
                    <a:pt x="23921" y="38"/>
                  </a:lnTo>
                  <a:lnTo>
                    <a:pt x="23887" y="10"/>
                  </a:lnTo>
                  <a:cubicBezTo>
                    <a:pt x="23874" y="26"/>
                    <a:pt x="23853" y="37"/>
                    <a:pt x="23833" y="37"/>
                  </a:cubicBezTo>
                  <a:cubicBezTo>
                    <a:pt x="23826" y="37"/>
                    <a:pt x="23819" y="35"/>
                    <a:pt x="23813" y="32"/>
                  </a:cubicBezTo>
                  <a:lnTo>
                    <a:pt x="23796" y="38"/>
                  </a:lnTo>
                  <a:cubicBezTo>
                    <a:pt x="23775" y="38"/>
                    <a:pt x="23749" y="67"/>
                    <a:pt x="23737" y="67"/>
                  </a:cubicBezTo>
                  <a:cubicBezTo>
                    <a:pt x="23736" y="67"/>
                    <a:pt x="23735" y="67"/>
                    <a:pt x="23734" y="66"/>
                  </a:cubicBezTo>
                  <a:lnTo>
                    <a:pt x="23700" y="38"/>
                  </a:lnTo>
                  <a:cubicBezTo>
                    <a:pt x="23688" y="72"/>
                    <a:pt x="23677" y="78"/>
                    <a:pt x="23671" y="78"/>
                  </a:cubicBezTo>
                  <a:cubicBezTo>
                    <a:pt x="23671" y="72"/>
                    <a:pt x="23615" y="49"/>
                    <a:pt x="23598" y="49"/>
                  </a:cubicBezTo>
                  <a:cubicBezTo>
                    <a:pt x="23590" y="48"/>
                    <a:pt x="23580" y="47"/>
                    <a:pt x="23569" y="47"/>
                  </a:cubicBezTo>
                  <a:cubicBezTo>
                    <a:pt x="23548" y="47"/>
                    <a:pt x="23526" y="49"/>
                    <a:pt x="23518" y="49"/>
                  </a:cubicBezTo>
                  <a:cubicBezTo>
                    <a:pt x="23512" y="49"/>
                    <a:pt x="23478" y="55"/>
                    <a:pt x="23473" y="55"/>
                  </a:cubicBezTo>
                  <a:cubicBezTo>
                    <a:pt x="23461" y="49"/>
                    <a:pt x="23439" y="49"/>
                    <a:pt x="23427" y="49"/>
                  </a:cubicBezTo>
                  <a:cubicBezTo>
                    <a:pt x="23417" y="44"/>
                    <a:pt x="23358" y="15"/>
                    <a:pt x="23331" y="15"/>
                  </a:cubicBezTo>
                  <a:cubicBezTo>
                    <a:pt x="23329" y="15"/>
                    <a:pt x="23327" y="15"/>
                    <a:pt x="23325" y="15"/>
                  </a:cubicBezTo>
                  <a:cubicBezTo>
                    <a:pt x="23302" y="27"/>
                    <a:pt x="23280" y="38"/>
                    <a:pt x="23274" y="44"/>
                  </a:cubicBezTo>
                  <a:lnTo>
                    <a:pt x="23268" y="55"/>
                  </a:lnTo>
                  <a:lnTo>
                    <a:pt x="23263" y="66"/>
                  </a:lnTo>
                  <a:cubicBezTo>
                    <a:pt x="23258" y="74"/>
                    <a:pt x="23254" y="77"/>
                    <a:pt x="23249" y="77"/>
                  </a:cubicBezTo>
                  <a:cubicBezTo>
                    <a:pt x="23237" y="77"/>
                    <a:pt x="23226" y="55"/>
                    <a:pt x="23217" y="55"/>
                  </a:cubicBezTo>
                  <a:lnTo>
                    <a:pt x="23115" y="55"/>
                  </a:lnTo>
                  <a:lnTo>
                    <a:pt x="23087" y="44"/>
                  </a:lnTo>
                  <a:cubicBezTo>
                    <a:pt x="23062" y="37"/>
                    <a:pt x="23042" y="32"/>
                    <a:pt x="23022" y="32"/>
                  </a:cubicBezTo>
                  <a:cubicBezTo>
                    <a:pt x="23010" y="32"/>
                    <a:pt x="22998" y="34"/>
                    <a:pt x="22985" y="38"/>
                  </a:cubicBezTo>
                  <a:lnTo>
                    <a:pt x="22979" y="38"/>
                  </a:lnTo>
                  <a:cubicBezTo>
                    <a:pt x="22978" y="39"/>
                    <a:pt x="22977" y="39"/>
                    <a:pt x="22974" y="39"/>
                  </a:cubicBezTo>
                  <a:cubicBezTo>
                    <a:pt x="22963" y="39"/>
                    <a:pt x="22938" y="31"/>
                    <a:pt x="22924" y="31"/>
                  </a:cubicBezTo>
                  <a:cubicBezTo>
                    <a:pt x="22921" y="31"/>
                    <a:pt x="22918" y="32"/>
                    <a:pt x="22917" y="32"/>
                  </a:cubicBezTo>
                  <a:cubicBezTo>
                    <a:pt x="22914" y="35"/>
                    <a:pt x="22908" y="36"/>
                    <a:pt x="22902" y="36"/>
                  </a:cubicBezTo>
                  <a:cubicBezTo>
                    <a:pt x="22887" y="36"/>
                    <a:pt x="22867" y="31"/>
                    <a:pt x="22852" y="31"/>
                  </a:cubicBezTo>
                  <a:cubicBezTo>
                    <a:pt x="22849" y="31"/>
                    <a:pt x="22845" y="32"/>
                    <a:pt x="22843" y="32"/>
                  </a:cubicBezTo>
                  <a:cubicBezTo>
                    <a:pt x="22840" y="35"/>
                    <a:pt x="22834" y="36"/>
                    <a:pt x="22825" y="36"/>
                  </a:cubicBezTo>
                  <a:cubicBezTo>
                    <a:pt x="22800" y="36"/>
                    <a:pt x="22758" y="27"/>
                    <a:pt x="22741" y="27"/>
                  </a:cubicBezTo>
                  <a:cubicBezTo>
                    <a:pt x="22718" y="27"/>
                    <a:pt x="22690" y="38"/>
                    <a:pt x="22673" y="44"/>
                  </a:cubicBezTo>
                  <a:lnTo>
                    <a:pt x="22639" y="44"/>
                  </a:lnTo>
                  <a:cubicBezTo>
                    <a:pt x="22635" y="43"/>
                    <a:pt x="22631" y="42"/>
                    <a:pt x="22627" y="42"/>
                  </a:cubicBezTo>
                  <a:cubicBezTo>
                    <a:pt x="22609" y="42"/>
                    <a:pt x="22593" y="53"/>
                    <a:pt x="22593" y="72"/>
                  </a:cubicBezTo>
                  <a:lnTo>
                    <a:pt x="22593" y="83"/>
                  </a:lnTo>
                  <a:lnTo>
                    <a:pt x="22599" y="95"/>
                  </a:lnTo>
                  <a:cubicBezTo>
                    <a:pt x="22605" y="106"/>
                    <a:pt x="22588" y="112"/>
                    <a:pt x="22576" y="112"/>
                  </a:cubicBezTo>
                  <a:cubicBezTo>
                    <a:pt x="22571" y="112"/>
                    <a:pt x="22565" y="83"/>
                    <a:pt x="22565" y="72"/>
                  </a:cubicBezTo>
                  <a:cubicBezTo>
                    <a:pt x="22565" y="61"/>
                    <a:pt x="22554" y="38"/>
                    <a:pt x="22531" y="27"/>
                  </a:cubicBezTo>
                  <a:lnTo>
                    <a:pt x="22508" y="32"/>
                  </a:lnTo>
                  <a:cubicBezTo>
                    <a:pt x="22502" y="32"/>
                    <a:pt x="22497" y="44"/>
                    <a:pt x="22497" y="49"/>
                  </a:cubicBezTo>
                  <a:cubicBezTo>
                    <a:pt x="22491" y="49"/>
                    <a:pt x="22406" y="72"/>
                    <a:pt x="22406" y="72"/>
                  </a:cubicBezTo>
                  <a:lnTo>
                    <a:pt x="22372" y="38"/>
                  </a:lnTo>
                  <a:cubicBezTo>
                    <a:pt x="22327" y="49"/>
                    <a:pt x="22230" y="61"/>
                    <a:pt x="22202" y="61"/>
                  </a:cubicBezTo>
                  <a:cubicBezTo>
                    <a:pt x="22186" y="57"/>
                    <a:pt x="22164" y="53"/>
                    <a:pt x="22149" y="53"/>
                  </a:cubicBezTo>
                  <a:cubicBezTo>
                    <a:pt x="22142" y="53"/>
                    <a:pt x="22137" y="53"/>
                    <a:pt x="22134" y="55"/>
                  </a:cubicBezTo>
                  <a:cubicBezTo>
                    <a:pt x="22129" y="55"/>
                    <a:pt x="22103" y="70"/>
                    <a:pt x="22087" y="70"/>
                  </a:cubicBezTo>
                  <a:cubicBezTo>
                    <a:pt x="22083" y="70"/>
                    <a:pt x="22079" y="69"/>
                    <a:pt x="22077" y="66"/>
                  </a:cubicBezTo>
                  <a:cubicBezTo>
                    <a:pt x="22068" y="64"/>
                    <a:pt x="22057" y="64"/>
                    <a:pt x="22046" y="64"/>
                  </a:cubicBezTo>
                  <a:cubicBezTo>
                    <a:pt x="22036" y="64"/>
                    <a:pt x="22026" y="64"/>
                    <a:pt x="22020" y="61"/>
                  </a:cubicBezTo>
                  <a:cubicBezTo>
                    <a:pt x="22015" y="55"/>
                    <a:pt x="21986" y="49"/>
                    <a:pt x="21958" y="38"/>
                  </a:cubicBezTo>
                  <a:lnTo>
                    <a:pt x="21946" y="55"/>
                  </a:lnTo>
                  <a:lnTo>
                    <a:pt x="21901" y="100"/>
                  </a:lnTo>
                  <a:cubicBezTo>
                    <a:pt x="21858" y="84"/>
                    <a:pt x="21755" y="43"/>
                    <a:pt x="21720" y="43"/>
                  </a:cubicBezTo>
                  <a:cubicBezTo>
                    <a:pt x="21717" y="43"/>
                    <a:pt x="21715" y="43"/>
                    <a:pt x="21714" y="44"/>
                  </a:cubicBezTo>
                  <a:cubicBezTo>
                    <a:pt x="21680" y="44"/>
                    <a:pt x="21663" y="89"/>
                    <a:pt x="21657" y="100"/>
                  </a:cubicBezTo>
                  <a:cubicBezTo>
                    <a:pt x="21657" y="101"/>
                    <a:pt x="21657" y="101"/>
                    <a:pt x="21656" y="101"/>
                  </a:cubicBezTo>
                  <a:cubicBezTo>
                    <a:pt x="21647" y="101"/>
                    <a:pt x="21599" y="49"/>
                    <a:pt x="21580" y="49"/>
                  </a:cubicBezTo>
                  <a:cubicBezTo>
                    <a:pt x="21579" y="49"/>
                    <a:pt x="21578" y="49"/>
                    <a:pt x="21578" y="49"/>
                  </a:cubicBezTo>
                  <a:cubicBezTo>
                    <a:pt x="21555" y="49"/>
                    <a:pt x="21470" y="61"/>
                    <a:pt x="21447" y="66"/>
                  </a:cubicBezTo>
                  <a:cubicBezTo>
                    <a:pt x="21428" y="66"/>
                    <a:pt x="21412" y="69"/>
                    <a:pt x="21401" y="69"/>
                  </a:cubicBezTo>
                  <a:cubicBezTo>
                    <a:pt x="21396" y="69"/>
                    <a:pt x="21392" y="68"/>
                    <a:pt x="21390" y="66"/>
                  </a:cubicBezTo>
                  <a:cubicBezTo>
                    <a:pt x="21390" y="66"/>
                    <a:pt x="21386" y="31"/>
                    <a:pt x="21377" y="31"/>
                  </a:cubicBezTo>
                  <a:cubicBezTo>
                    <a:pt x="21376" y="31"/>
                    <a:pt x="21375" y="31"/>
                    <a:pt x="21373" y="32"/>
                  </a:cubicBezTo>
                  <a:cubicBezTo>
                    <a:pt x="21362" y="44"/>
                    <a:pt x="21328" y="61"/>
                    <a:pt x="21317" y="61"/>
                  </a:cubicBezTo>
                  <a:cubicBezTo>
                    <a:pt x="21305" y="61"/>
                    <a:pt x="21277" y="55"/>
                    <a:pt x="21254" y="38"/>
                  </a:cubicBezTo>
                  <a:lnTo>
                    <a:pt x="21232" y="61"/>
                  </a:lnTo>
                  <a:cubicBezTo>
                    <a:pt x="21227" y="64"/>
                    <a:pt x="21222" y="65"/>
                    <a:pt x="21216" y="65"/>
                  </a:cubicBezTo>
                  <a:cubicBezTo>
                    <a:pt x="21198" y="65"/>
                    <a:pt x="21175" y="55"/>
                    <a:pt x="21158" y="55"/>
                  </a:cubicBezTo>
                  <a:lnTo>
                    <a:pt x="21141" y="55"/>
                  </a:lnTo>
                  <a:cubicBezTo>
                    <a:pt x="21129" y="59"/>
                    <a:pt x="21105" y="63"/>
                    <a:pt x="21089" y="63"/>
                  </a:cubicBezTo>
                  <a:cubicBezTo>
                    <a:pt x="21082" y="63"/>
                    <a:pt x="21076" y="62"/>
                    <a:pt x="21073" y="61"/>
                  </a:cubicBezTo>
                  <a:cubicBezTo>
                    <a:pt x="21061" y="55"/>
                    <a:pt x="21050" y="55"/>
                    <a:pt x="21050" y="55"/>
                  </a:cubicBezTo>
                  <a:lnTo>
                    <a:pt x="21050" y="55"/>
                  </a:lnTo>
                  <a:cubicBezTo>
                    <a:pt x="21044" y="61"/>
                    <a:pt x="21050" y="66"/>
                    <a:pt x="21056" y="72"/>
                  </a:cubicBezTo>
                  <a:lnTo>
                    <a:pt x="21056" y="78"/>
                  </a:lnTo>
                  <a:cubicBezTo>
                    <a:pt x="21056" y="83"/>
                    <a:pt x="21044" y="95"/>
                    <a:pt x="21044" y="95"/>
                  </a:cubicBezTo>
                  <a:cubicBezTo>
                    <a:pt x="21033" y="89"/>
                    <a:pt x="21022" y="72"/>
                    <a:pt x="21016" y="72"/>
                  </a:cubicBezTo>
                  <a:cubicBezTo>
                    <a:pt x="21005" y="79"/>
                    <a:pt x="20999" y="89"/>
                    <a:pt x="20991" y="89"/>
                  </a:cubicBezTo>
                  <a:cubicBezTo>
                    <a:pt x="20987" y="89"/>
                    <a:pt x="20982" y="86"/>
                    <a:pt x="20976" y="78"/>
                  </a:cubicBezTo>
                  <a:cubicBezTo>
                    <a:pt x="20976" y="78"/>
                    <a:pt x="20959" y="89"/>
                    <a:pt x="20954" y="89"/>
                  </a:cubicBezTo>
                  <a:lnTo>
                    <a:pt x="20937" y="83"/>
                  </a:lnTo>
                  <a:cubicBezTo>
                    <a:pt x="20914" y="78"/>
                    <a:pt x="20868" y="83"/>
                    <a:pt x="20851" y="72"/>
                  </a:cubicBezTo>
                  <a:cubicBezTo>
                    <a:pt x="20843" y="64"/>
                    <a:pt x="20817" y="59"/>
                    <a:pt x="20798" y="59"/>
                  </a:cubicBezTo>
                  <a:cubicBezTo>
                    <a:pt x="20792" y="59"/>
                    <a:pt x="20786" y="59"/>
                    <a:pt x="20783" y="61"/>
                  </a:cubicBezTo>
                  <a:cubicBezTo>
                    <a:pt x="20782" y="61"/>
                    <a:pt x="20780" y="62"/>
                    <a:pt x="20779" y="62"/>
                  </a:cubicBezTo>
                  <a:cubicBezTo>
                    <a:pt x="20766" y="62"/>
                    <a:pt x="20744" y="49"/>
                    <a:pt x="20731" y="49"/>
                  </a:cubicBezTo>
                  <a:cubicBezTo>
                    <a:pt x="20729" y="49"/>
                    <a:pt x="20728" y="49"/>
                    <a:pt x="20727" y="49"/>
                  </a:cubicBezTo>
                  <a:cubicBezTo>
                    <a:pt x="20715" y="49"/>
                    <a:pt x="20698" y="55"/>
                    <a:pt x="20681" y="61"/>
                  </a:cubicBezTo>
                  <a:lnTo>
                    <a:pt x="20664" y="49"/>
                  </a:lnTo>
                  <a:lnTo>
                    <a:pt x="20636" y="38"/>
                  </a:lnTo>
                  <a:cubicBezTo>
                    <a:pt x="20633" y="53"/>
                    <a:pt x="20628" y="59"/>
                    <a:pt x="20624" y="59"/>
                  </a:cubicBezTo>
                  <a:cubicBezTo>
                    <a:pt x="20621" y="59"/>
                    <a:pt x="20619" y="55"/>
                    <a:pt x="20619" y="49"/>
                  </a:cubicBezTo>
                  <a:cubicBezTo>
                    <a:pt x="20619" y="46"/>
                    <a:pt x="20616" y="45"/>
                    <a:pt x="20612" y="45"/>
                  </a:cubicBezTo>
                  <a:cubicBezTo>
                    <a:pt x="20603" y="45"/>
                    <a:pt x="20589" y="51"/>
                    <a:pt x="20585" y="55"/>
                  </a:cubicBezTo>
                  <a:cubicBezTo>
                    <a:pt x="20581" y="57"/>
                    <a:pt x="20577" y="57"/>
                    <a:pt x="20572" y="57"/>
                  </a:cubicBezTo>
                  <a:cubicBezTo>
                    <a:pt x="20561" y="57"/>
                    <a:pt x="20546" y="53"/>
                    <a:pt x="20534" y="49"/>
                  </a:cubicBezTo>
                  <a:lnTo>
                    <a:pt x="20522" y="66"/>
                  </a:lnTo>
                  <a:lnTo>
                    <a:pt x="20505" y="83"/>
                  </a:lnTo>
                  <a:cubicBezTo>
                    <a:pt x="20500" y="91"/>
                    <a:pt x="20494" y="93"/>
                    <a:pt x="20489" y="93"/>
                  </a:cubicBezTo>
                  <a:cubicBezTo>
                    <a:pt x="20476" y="93"/>
                    <a:pt x="20466" y="80"/>
                    <a:pt x="20466" y="72"/>
                  </a:cubicBezTo>
                  <a:cubicBezTo>
                    <a:pt x="20466" y="61"/>
                    <a:pt x="20420" y="44"/>
                    <a:pt x="20409" y="44"/>
                  </a:cubicBezTo>
                  <a:cubicBezTo>
                    <a:pt x="20394" y="49"/>
                    <a:pt x="20362" y="80"/>
                    <a:pt x="20346" y="80"/>
                  </a:cubicBezTo>
                  <a:cubicBezTo>
                    <a:pt x="20344" y="80"/>
                    <a:pt x="20342" y="79"/>
                    <a:pt x="20341" y="78"/>
                  </a:cubicBezTo>
                  <a:cubicBezTo>
                    <a:pt x="20331" y="75"/>
                    <a:pt x="20317" y="71"/>
                    <a:pt x="20303" y="71"/>
                  </a:cubicBezTo>
                  <a:cubicBezTo>
                    <a:pt x="20293" y="71"/>
                    <a:pt x="20282" y="73"/>
                    <a:pt x="20273" y="78"/>
                  </a:cubicBezTo>
                  <a:lnTo>
                    <a:pt x="20250" y="55"/>
                  </a:lnTo>
                  <a:lnTo>
                    <a:pt x="20222" y="21"/>
                  </a:lnTo>
                  <a:cubicBezTo>
                    <a:pt x="20193" y="44"/>
                    <a:pt x="20125" y="44"/>
                    <a:pt x="20114" y="55"/>
                  </a:cubicBezTo>
                  <a:cubicBezTo>
                    <a:pt x="20099" y="60"/>
                    <a:pt x="20066" y="79"/>
                    <a:pt x="20050" y="79"/>
                  </a:cubicBezTo>
                  <a:cubicBezTo>
                    <a:pt x="20049" y="79"/>
                    <a:pt x="20047" y="78"/>
                    <a:pt x="20046" y="78"/>
                  </a:cubicBezTo>
                  <a:cubicBezTo>
                    <a:pt x="20034" y="78"/>
                    <a:pt x="19949" y="55"/>
                    <a:pt x="19921" y="55"/>
                  </a:cubicBezTo>
                  <a:cubicBezTo>
                    <a:pt x="19893" y="55"/>
                    <a:pt x="19864" y="55"/>
                    <a:pt x="19858" y="61"/>
                  </a:cubicBezTo>
                  <a:cubicBezTo>
                    <a:pt x="19858" y="65"/>
                    <a:pt x="19836" y="81"/>
                    <a:pt x="19825" y="81"/>
                  </a:cubicBezTo>
                  <a:cubicBezTo>
                    <a:pt x="19822" y="81"/>
                    <a:pt x="19820" y="80"/>
                    <a:pt x="19819" y="78"/>
                  </a:cubicBezTo>
                  <a:cubicBezTo>
                    <a:pt x="19817" y="74"/>
                    <a:pt x="19813" y="72"/>
                    <a:pt x="19807" y="72"/>
                  </a:cubicBezTo>
                  <a:cubicBezTo>
                    <a:pt x="19795" y="72"/>
                    <a:pt x="19774" y="81"/>
                    <a:pt x="19751" y="100"/>
                  </a:cubicBezTo>
                  <a:lnTo>
                    <a:pt x="19734" y="89"/>
                  </a:lnTo>
                  <a:lnTo>
                    <a:pt x="19671" y="61"/>
                  </a:lnTo>
                  <a:cubicBezTo>
                    <a:pt x="19637" y="69"/>
                    <a:pt x="19596" y="71"/>
                    <a:pt x="19561" y="71"/>
                  </a:cubicBezTo>
                  <a:cubicBezTo>
                    <a:pt x="19544" y="71"/>
                    <a:pt x="19528" y="70"/>
                    <a:pt x="19516" y="70"/>
                  </a:cubicBezTo>
                  <a:cubicBezTo>
                    <a:pt x="19503" y="70"/>
                    <a:pt x="19494" y="71"/>
                    <a:pt x="19490" y="72"/>
                  </a:cubicBezTo>
                  <a:cubicBezTo>
                    <a:pt x="19473" y="72"/>
                    <a:pt x="19450" y="106"/>
                    <a:pt x="19450" y="118"/>
                  </a:cubicBezTo>
                  <a:cubicBezTo>
                    <a:pt x="19449" y="119"/>
                    <a:pt x="19447" y="120"/>
                    <a:pt x="19445" y="120"/>
                  </a:cubicBezTo>
                  <a:cubicBezTo>
                    <a:pt x="19434" y="120"/>
                    <a:pt x="19408" y="99"/>
                    <a:pt x="19399" y="89"/>
                  </a:cubicBezTo>
                  <a:cubicBezTo>
                    <a:pt x="19395" y="86"/>
                    <a:pt x="19390" y="85"/>
                    <a:pt x="19384" y="85"/>
                  </a:cubicBezTo>
                  <a:cubicBezTo>
                    <a:pt x="19367" y="85"/>
                    <a:pt x="19345" y="96"/>
                    <a:pt x="19337" y="100"/>
                  </a:cubicBezTo>
                  <a:cubicBezTo>
                    <a:pt x="19330" y="107"/>
                    <a:pt x="19323" y="110"/>
                    <a:pt x="19317" y="110"/>
                  </a:cubicBezTo>
                  <a:cubicBezTo>
                    <a:pt x="19312" y="110"/>
                    <a:pt x="19307" y="109"/>
                    <a:pt x="19302" y="106"/>
                  </a:cubicBezTo>
                  <a:lnTo>
                    <a:pt x="19297" y="100"/>
                  </a:lnTo>
                  <a:cubicBezTo>
                    <a:pt x="19273" y="80"/>
                    <a:pt x="19262" y="70"/>
                    <a:pt x="19251" y="70"/>
                  </a:cubicBezTo>
                  <a:cubicBezTo>
                    <a:pt x="19241" y="70"/>
                    <a:pt x="19231" y="78"/>
                    <a:pt x="19212" y="95"/>
                  </a:cubicBezTo>
                  <a:cubicBezTo>
                    <a:pt x="19195" y="106"/>
                    <a:pt x="19172" y="112"/>
                    <a:pt x="19166" y="129"/>
                  </a:cubicBezTo>
                  <a:lnTo>
                    <a:pt x="19161" y="146"/>
                  </a:lnTo>
                  <a:cubicBezTo>
                    <a:pt x="19158" y="147"/>
                    <a:pt x="19154" y="148"/>
                    <a:pt x="19150" y="148"/>
                  </a:cubicBezTo>
                  <a:cubicBezTo>
                    <a:pt x="19138" y="148"/>
                    <a:pt x="19125" y="143"/>
                    <a:pt x="19121" y="135"/>
                  </a:cubicBezTo>
                  <a:cubicBezTo>
                    <a:pt x="19121" y="128"/>
                    <a:pt x="19115" y="125"/>
                    <a:pt x="19109" y="125"/>
                  </a:cubicBezTo>
                  <a:cubicBezTo>
                    <a:pt x="19105" y="125"/>
                    <a:pt x="19101" y="127"/>
                    <a:pt x="19098" y="129"/>
                  </a:cubicBezTo>
                  <a:cubicBezTo>
                    <a:pt x="19098" y="129"/>
                    <a:pt x="19097" y="129"/>
                    <a:pt x="19097" y="129"/>
                  </a:cubicBezTo>
                  <a:cubicBezTo>
                    <a:pt x="19092" y="129"/>
                    <a:pt x="19087" y="100"/>
                    <a:pt x="19087" y="89"/>
                  </a:cubicBezTo>
                  <a:cubicBezTo>
                    <a:pt x="19081" y="78"/>
                    <a:pt x="19047" y="72"/>
                    <a:pt x="19030" y="72"/>
                  </a:cubicBezTo>
                  <a:cubicBezTo>
                    <a:pt x="19021" y="72"/>
                    <a:pt x="18990" y="65"/>
                    <a:pt x="18972" y="65"/>
                  </a:cubicBezTo>
                  <a:cubicBezTo>
                    <a:pt x="18968" y="65"/>
                    <a:pt x="18964" y="65"/>
                    <a:pt x="18962" y="66"/>
                  </a:cubicBezTo>
                  <a:cubicBezTo>
                    <a:pt x="18959" y="68"/>
                    <a:pt x="18955" y="68"/>
                    <a:pt x="18951" y="68"/>
                  </a:cubicBezTo>
                  <a:cubicBezTo>
                    <a:pt x="18942" y="68"/>
                    <a:pt x="18931" y="67"/>
                    <a:pt x="18921" y="67"/>
                  </a:cubicBezTo>
                  <a:cubicBezTo>
                    <a:pt x="18912" y="67"/>
                    <a:pt x="18904" y="68"/>
                    <a:pt x="18900" y="72"/>
                  </a:cubicBezTo>
                  <a:cubicBezTo>
                    <a:pt x="18890" y="81"/>
                    <a:pt x="18866" y="91"/>
                    <a:pt x="18851" y="91"/>
                  </a:cubicBezTo>
                  <a:cubicBezTo>
                    <a:pt x="18848" y="91"/>
                    <a:pt x="18845" y="90"/>
                    <a:pt x="18843" y="89"/>
                  </a:cubicBezTo>
                  <a:cubicBezTo>
                    <a:pt x="18832" y="89"/>
                    <a:pt x="18792" y="78"/>
                    <a:pt x="18780" y="72"/>
                  </a:cubicBezTo>
                  <a:cubicBezTo>
                    <a:pt x="18779" y="71"/>
                    <a:pt x="18777" y="70"/>
                    <a:pt x="18773" y="70"/>
                  </a:cubicBezTo>
                  <a:cubicBezTo>
                    <a:pt x="18763" y="70"/>
                    <a:pt x="18746" y="76"/>
                    <a:pt x="18729" y="89"/>
                  </a:cubicBezTo>
                  <a:lnTo>
                    <a:pt x="18707" y="72"/>
                  </a:lnTo>
                  <a:cubicBezTo>
                    <a:pt x="18697" y="63"/>
                    <a:pt x="18686" y="59"/>
                    <a:pt x="18673" y="59"/>
                  </a:cubicBezTo>
                  <a:cubicBezTo>
                    <a:pt x="18663" y="59"/>
                    <a:pt x="18651" y="61"/>
                    <a:pt x="18639" y="66"/>
                  </a:cubicBezTo>
                  <a:lnTo>
                    <a:pt x="18616" y="83"/>
                  </a:lnTo>
                  <a:cubicBezTo>
                    <a:pt x="18582" y="83"/>
                    <a:pt x="18542" y="66"/>
                    <a:pt x="18531" y="55"/>
                  </a:cubicBezTo>
                  <a:cubicBezTo>
                    <a:pt x="18530" y="53"/>
                    <a:pt x="18528" y="52"/>
                    <a:pt x="18526" y="52"/>
                  </a:cubicBezTo>
                  <a:cubicBezTo>
                    <a:pt x="18513" y="52"/>
                    <a:pt x="18484" y="74"/>
                    <a:pt x="18474" y="83"/>
                  </a:cubicBezTo>
                  <a:cubicBezTo>
                    <a:pt x="18471" y="86"/>
                    <a:pt x="18467" y="87"/>
                    <a:pt x="18462" y="87"/>
                  </a:cubicBezTo>
                  <a:cubicBezTo>
                    <a:pt x="18446" y="87"/>
                    <a:pt x="18419" y="75"/>
                    <a:pt x="18406" y="66"/>
                  </a:cubicBezTo>
                  <a:cubicBezTo>
                    <a:pt x="18402" y="64"/>
                    <a:pt x="18397" y="62"/>
                    <a:pt x="18392" y="62"/>
                  </a:cubicBezTo>
                  <a:cubicBezTo>
                    <a:pt x="18378" y="62"/>
                    <a:pt x="18363" y="75"/>
                    <a:pt x="18355" y="100"/>
                  </a:cubicBezTo>
                  <a:lnTo>
                    <a:pt x="18332" y="89"/>
                  </a:lnTo>
                  <a:lnTo>
                    <a:pt x="18298" y="72"/>
                  </a:lnTo>
                  <a:cubicBezTo>
                    <a:pt x="18264" y="83"/>
                    <a:pt x="18224" y="89"/>
                    <a:pt x="18219" y="89"/>
                  </a:cubicBezTo>
                  <a:cubicBezTo>
                    <a:pt x="18214" y="89"/>
                    <a:pt x="18121" y="60"/>
                    <a:pt x="18076" y="60"/>
                  </a:cubicBezTo>
                  <a:cubicBezTo>
                    <a:pt x="18072" y="60"/>
                    <a:pt x="18069" y="60"/>
                    <a:pt x="18066" y="61"/>
                  </a:cubicBezTo>
                  <a:cubicBezTo>
                    <a:pt x="18035" y="65"/>
                    <a:pt x="17973" y="83"/>
                    <a:pt x="17939" y="83"/>
                  </a:cubicBezTo>
                  <a:cubicBezTo>
                    <a:pt x="17929" y="83"/>
                    <a:pt x="17922" y="82"/>
                    <a:pt x="17918" y="78"/>
                  </a:cubicBezTo>
                  <a:cubicBezTo>
                    <a:pt x="17911" y="71"/>
                    <a:pt x="17903" y="68"/>
                    <a:pt x="17894" y="68"/>
                  </a:cubicBezTo>
                  <a:cubicBezTo>
                    <a:pt x="17880" y="68"/>
                    <a:pt x="17866" y="75"/>
                    <a:pt x="17856" y="89"/>
                  </a:cubicBezTo>
                  <a:lnTo>
                    <a:pt x="17850" y="83"/>
                  </a:lnTo>
                  <a:lnTo>
                    <a:pt x="17816" y="66"/>
                  </a:lnTo>
                  <a:cubicBezTo>
                    <a:pt x="17788" y="76"/>
                    <a:pt x="17741" y="85"/>
                    <a:pt x="17704" y="85"/>
                  </a:cubicBezTo>
                  <a:cubicBezTo>
                    <a:pt x="17695" y="85"/>
                    <a:pt x="17687" y="85"/>
                    <a:pt x="17680" y="83"/>
                  </a:cubicBezTo>
                  <a:lnTo>
                    <a:pt x="17657" y="66"/>
                  </a:lnTo>
                  <a:lnTo>
                    <a:pt x="17623" y="38"/>
                  </a:lnTo>
                  <a:cubicBezTo>
                    <a:pt x="17595" y="55"/>
                    <a:pt x="17527" y="61"/>
                    <a:pt x="17504" y="66"/>
                  </a:cubicBezTo>
                  <a:cubicBezTo>
                    <a:pt x="17491" y="66"/>
                    <a:pt x="17453" y="76"/>
                    <a:pt x="17432" y="76"/>
                  </a:cubicBezTo>
                  <a:cubicBezTo>
                    <a:pt x="17425" y="76"/>
                    <a:pt x="17420" y="75"/>
                    <a:pt x="17419" y="72"/>
                  </a:cubicBezTo>
                  <a:cubicBezTo>
                    <a:pt x="17416" y="66"/>
                    <a:pt x="17409" y="65"/>
                    <a:pt x="17401" y="65"/>
                  </a:cubicBezTo>
                  <a:cubicBezTo>
                    <a:pt x="17393" y="65"/>
                    <a:pt x="17385" y="66"/>
                    <a:pt x="17379" y="66"/>
                  </a:cubicBezTo>
                  <a:cubicBezTo>
                    <a:pt x="17373" y="66"/>
                    <a:pt x="17300" y="61"/>
                    <a:pt x="17277" y="61"/>
                  </a:cubicBezTo>
                  <a:cubicBezTo>
                    <a:pt x="17249" y="55"/>
                    <a:pt x="17215" y="55"/>
                    <a:pt x="17203" y="55"/>
                  </a:cubicBezTo>
                  <a:cubicBezTo>
                    <a:pt x="17192" y="55"/>
                    <a:pt x="17163" y="44"/>
                    <a:pt x="17152" y="44"/>
                  </a:cubicBezTo>
                  <a:cubicBezTo>
                    <a:pt x="17147" y="49"/>
                    <a:pt x="17098" y="78"/>
                    <a:pt x="17073" y="78"/>
                  </a:cubicBezTo>
                  <a:cubicBezTo>
                    <a:pt x="17071" y="78"/>
                    <a:pt x="17069" y="78"/>
                    <a:pt x="17067" y="78"/>
                  </a:cubicBezTo>
                  <a:cubicBezTo>
                    <a:pt x="17059" y="76"/>
                    <a:pt x="17047" y="75"/>
                    <a:pt x="17033" y="75"/>
                  </a:cubicBezTo>
                  <a:cubicBezTo>
                    <a:pt x="17005" y="75"/>
                    <a:pt x="16971" y="78"/>
                    <a:pt x="16959" y="78"/>
                  </a:cubicBezTo>
                  <a:cubicBezTo>
                    <a:pt x="16941" y="73"/>
                    <a:pt x="16900" y="65"/>
                    <a:pt x="16879" y="65"/>
                  </a:cubicBezTo>
                  <a:cubicBezTo>
                    <a:pt x="16874" y="65"/>
                    <a:pt x="16871" y="65"/>
                    <a:pt x="16868" y="66"/>
                  </a:cubicBezTo>
                  <a:cubicBezTo>
                    <a:pt x="16851" y="66"/>
                    <a:pt x="16795" y="61"/>
                    <a:pt x="16772" y="61"/>
                  </a:cubicBezTo>
                  <a:cubicBezTo>
                    <a:pt x="16755" y="66"/>
                    <a:pt x="16710" y="66"/>
                    <a:pt x="16698" y="66"/>
                  </a:cubicBezTo>
                  <a:cubicBezTo>
                    <a:pt x="16689" y="66"/>
                    <a:pt x="16657" y="42"/>
                    <a:pt x="16642" y="42"/>
                  </a:cubicBezTo>
                  <a:cubicBezTo>
                    <a:pt x="16638" y="42"/>
                    <a:pt x="16636" y="44"/>
                    <a:pt x="16636" y="49"/>
                  </a:cubicBezTo>
                  <a:cubicBezTo>
                    <a:pt x="16636" y="63"/>
                    <a:pt x="16634" y="68"/>
                    <a:pt x="16632" y="68"/>
                  </a:cubicBezTo>
                  <a:cubicBezTo>
                    <a:pt x="16631" y="68"/>
                    <a:pt x="16630" y="65"/>
                    <a:pt x="16630" y="61"/>
                  </a:cubicBezTo>
                  <a:cubicBezTo>
                    <a:pt x="16624" y="61"/>
                    <a:pt x="16607" y="61"/>
                    <a:pt x="16585" y="66"/>
                  </a:cubicBezTo>
                  <a:cubicBezTo>
                    <a:pt x="16572" y="58"/>
                    <a:pt x="16560" y="53"/>
                    <a:pt x="16552" y="53"/>
                  </a:cubicBezTo>
                  <a:cubicBezTo>
                    <a:pt x="16549" y="53"/>
                    <a:pt x="16547" y="54"/>
                    <a:pt x="16545" y="55"/>
                  </a:cubicBezTo>
                  <a:cubicBezTo>
                    <a:pt x="16533" y="63"/>
                    <a:pt x="16522" y="66"/>
                    <a:pt x="16512" y="66"/>
                  </a:cubicBezTo>
                  <a:cubicBezTo>
                    <a:pt x="16495" y="66"/>
                    <a:pt x="16482" y="57"/>
                    <a:pt x="16471" y="49"/>
                  </a:cubicBezTo>
                  <a:cubicBezTo>
                    <a:pt x="16441" y="34"/>
                    <a:pt x="16408" y="24"/>
                    <a:pt x="16378" y="24"/>
                  </a:cubicBezTo>
                  <a:cubicBezTo>
                    <a:pt x="16363" y="24"/>
                    <a:pt x="16348" y="27"/>
                    <a:pt x="16335" y="32"/>
                  </a:cubicBezTo>
                  <a:lnTo>
                    <a:pt x="16295" y="49"/>
                  </a:lnTo>
                  <a:cubicBezTo>
                    <a:pt x="16289" y="41"/>
                    <a:pt x="16283" y="38"/>
                    <a:pt x="16278" y="38"/>
                  </a:cubicBezTo>
                  <a:cubicBezTo>
                    <a:pt x="16268" y="38"/>
                    <a:pt x="16259" y="50"/>
                    <a:pt x="16256" y="72"/>
                  </a:cubicBezTo>
                  <a:lnTo>
                    <a:pt x="16216" y="38"/>
                  </a:lnTo>
                  <a:lnTo>
                    <a:pt x="16193" y="21"/>
                  </a:lnTo>
                  <a:cubicBezTo>
                    <a:pt x="16136" y="21"/>
                    <a:pt x="16091" y="32"/>
                    <a:pt x="16097" y="38"/>
                  </a:cubicBezTo>
                  <a:cubicBezTo>
                    <a:pt x="16097" y="40"/>
                    <a:pt x="16089" y="42"/>
                    <a:pt x="16079" y="42"/>
                  </a:cubicBezTo>
                  <a:cubicBezTo>
                    <a:pt x="16065" y="42"/>
                    <a:pt x="16047" y="39"/>
                    <a:pt x="16040" y="32"/>
                  </a:cubicBezTo>
                  <a:cubicBezTo>
                    <a:pt x="16029" y="21"/>
                    <a:pt x="15995" y="15"/>
                    <a:pt x="15989" y="15"/>
                  </a:cubicBezTo>
                  <a:cubicBezTo>
                    <a:pt x="15987" y="16"/>
                    <a:pt x="15985" y="17"/>
                    <a:pt x="15982" y="17"/>
                  </a:cubicBezTo>
                  <a:cubicBezTo>
                    <a:pt x="15973" y="17"/>
                    <a:pt x="15960" y="13"/>
                    <a:pt x="15951" y="13"/>
                  </a:cubicBezTo>
                  <a:cubicBezTo>
                    <a:pt x="15945" y="13"/>
                    <a:pt x="15942" y="15"/>
                    <a:pt x="15944" y="21"/>
                  </a:cubicBezTo>
                  <a:cubicBezTo>
                    <a:pt x="15946" y="31"/>
                    <a:pt x="15941" y="34"/>
                    <a:pt x="15934" y="34"/>
                  </a:cubicBezTo>
                  <a:cubicBezTo>
                    <a:pt x="15925" y="34"/>
                    <a:pt x="15910" y="28"/>
                    <a:pt x="15904" y="21"/>
                  </a:cubicBezTo>
                  <a:cubicBezTo>
                    <a:pt x="15895" y="16"/>
                    <a:pt x="15871" y="1"/>
                    <a:pt x="158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" name="Google Shape;299;p34"/>
            <p:cNvSpPr/>
            <p:nvPr/>
          </p:nvSpPr>
          <p:spPr>
            <a:xfrm>
              <a:off x="-313029" y="5200350"/>
              <a:ext cx="9774860" cy="824692"/>
            </a:xfrm>
            <a:custGeom>
              <a:rect b="b" l="l" r="r" t="t"/>
              <a:pathLst>
                <a:path extrusionOk="0" h="5733" w="56104">
                  <a:moveTo>
                    <a:pt x="30134" y="5562"/>
                  </a:moveTo>
                  <a:cubicBezTo>
                    <a:pt x="30129" y="5567"/>
                    <a:pt x="30123" y="5579"/>
                    <a:pt x="30123" y="5590"/>
                  </a:cubicBezTo>
                  <a:lnTo>
                    <a:pt x="30112" y="5613"/>
                  </a:lnTo>
                  <a:cubicBezTo>
                    <a:pt x="30112" y="5621"/>
                    <a:pt x="30103" y="5626"/>
                    <a:pt x="30096" y="5626"/>
                  </a:cubicBezTo>
                  <a:cubicBezTo>
                    <a:pt x="30093" y="5626"/>
                    <a:pt x="30091" y="5626"/>
                    <a:pt x="30089" y="5624"/>
                  </a:cubicBezTo>
                  <a:lnTo>
                    <a:pt x="30072" y="5624"/>
                  </a:lnTo>
                  <a:cubicBezTo>
                    <a:pt x="30055" y="5619"/>
                    <a:pt x="30032" y="5602"/>
                    <a:pt x="30027" y="5596"/>
                  </a:cubicBezTo>
                  <a:lnTo>
                    <a:pt x="30015" y="5590"/>
                  </a:lnTo>
                  <a:lnTo>
                    <a:pt x="29998" y="5590"/>
                  </a:lnTo>
                  <a:cubicBezTo>
                    <a:pt x="30011" y="5582"/>
                    <a:pt x="30026" y="5577"/>
                    <a:pt x="30034" y="5577"/>
                  </a:cubicBezTo>
                  <a:cubicBezTo>
                    <a:pt x="30036" y="5577"/>
                    <a:pt x="30038" y="5577"/>
                    <a:pt x="30038" y="5579"/>
                  </a:cubicBezTo>
                  <a:lnTo>
                    <a:pt x="30049" y="5579"/>
                  </a:lnTo>
                  <a:cubicBezTo>
                    <a:pt x="30051" y="5580"/>
                    <a:pt x="30053" y="5581"/>
                    <a:pt x="30055" y="5581"/>
                  </a:cubicBezTo>
                  <a:cubicBezTo>
                    <a:pt x="30061" y="5581"/>
                    <a:pt x="30068" y="5577"/>
                    <a:pt x="30072" y="5573"/>
                  </a:cubicBezTo>
                  <a:cubicBezTo>
                    <a:pt x="30083" y="5573"/>
                    <a:pt x="30095" y="5567"/>
                    <a:pt x="30106" y="5567"/>
                  </a:cubicBezTo>
                  <a:cubicBezTo>
                    <a:pt x="30112" y="5567"/>
                    <a:pt x="30123" y="5562"/>
                    <a:pt x="30134" y="5562"/>
                  </a:cubicBezTo>
                  <a:close/>
                  <a:moveTo>
                    <a:pt x="40641" y="0"/>
                  </a:moveTo>
                  <a:cubicBezTo>
                    <a:pt x="40639" y="0"/>
                    <a:pt x="40637" y="1"/>
                    <a:pt x="40637" y="1"/>
                  </a:cubicBezTo>
                  <a:cubicBezTo>
                    <a:pt x="40625" y="7"/>
                    <a:pt x="40614" y="13"/>
                    <a:pt x="40614" y="13"/>
                  </a:cubicBezTo>
                  <a:cubicBezTo>
                    <a:pt x="40608" y="13"/>
                    <a:pt x="40591" y="30"/>
                    <a:pt x="40574" y="53"/>
                  </a:cubicBezTo>
                  <a:lnTo>
                    <a:pt x="40540" y="36"/>
                  </a:lnTo>
                  <a:lnTo>
                    <a:pt x="40512" y="24"/>
                  </a:lnTo>
                  <a:cubicBezTo>
                    <a:pt x="40486" y="45"/>
                    <a:pt x="40447" y="88"/>
                    <a:pt x="40431" y="88"/>
                  </a:cubicBezTo>
                  <a:cubicBezTo>
                    <a:pt x="40429" y="88"/>
                    <a:pt x="40428" y="88"/>
                    <a:pt x="40427" y="87"/>
                  </a:cubicBezTo>
                  <a:cubicBezTo>
                    <a:pt x="40415" y="81"/>
                    <a:pt x="40381" y="75"/>
                    <a:pt x="40359" y="75"/>
                  </a:cubicBezTo>
                  <a:lnTo>
                    <a:pt x="40336" y="64"/>
                  </a:lnTo>
                  <a:lnTo>
                    <a:pt x="40330" y="58"/>
                  </a:lnTo>
                  <a:cubicBezTo>
                    <a:pt x="40329" y="59"/>
                    <a:pt x="40327" y="59"/>
                    <a:pt x="40325" y="59"/>
                  </a:cubicBezTo>
                  <a:cubicBezTo>
                    <a:pt x="40306" y="59"/>
                    <a:pt x="40254" y="41"/>
                    <a:pt x="40234" y="41"/>
                  </a:cubicBezTo>
                  <a:cubicBezTo>
                    <a:pt x="40211" y="47"/>
                    <a:pt x="40188" y="53"/>
                    <a:pt x="40183" y="58"/>
                  </a:cubicBezTo>
                  <a:cubicBezTo>
                    <a:pt x="40183" y="64"/>
                    <a:pt x="40188" y="92"/>
                    <a:pt x="40194" y="104"/>
                  </a:cubicBezTo>
                  <a:cubicBezTo>
                    <a:pt x="40194" y="106"/>
                    <a:pt x="40191" y="107"/>
                    <a:pt x="40186" y="107"/>
                  </a:cubicBezTo>
                  <a:cubicBezTo>
                    <a:pt x="40176" y="107"/>
                    <a:pt x="40159" y="103"/>
                    <a:pt x="40137" y="92"/>
                  </a:cubicBezTo>
                  <a:lnTo>
                    <a:pt x="40132" y="98"/>
                  </a:lnTo>
                  <a:lnTo>
                    <a:pt x="40109" y="132"/>
                  </a:lnTo>
                  <a:cubicBezTo>
                    <a:pt x="40075" y="132"/>
                    <a:pt x="40041" y="126"/>
                    <a:pt x="40035" y="126"/>
                  </a:cubicBezTo>
                  <a:cubicBezTo>
                    <a:pt x="40030" y="126"/>
                    <a:pt x="40018" y="115"/>
                    <a:pt x="40001" y="98"/>
                  </a:cubicBezTo>
                  <a:lnTo>
                    <a:pt x="39984" y="98"/>
                  </a:lnTo>
                  <a:cubicBezTo>
                    <a:pt x="39967" y="94"/>
                    <a:pt x="39948" y="89"/>
                    <a:pt x="39933" y="89"/>
                  </a:cubicBezTo>
                  <a:cubicBezTo>
                    <a:pt x="39923" y="89"/>
                    <a:pt x="39915" y="91"/>
                    <a:pt x="39910" y="98"/>
                  </a:cubicBezTo>
                  <a:lnTo>
                    <a:pt x="39882" y="132"/>
                  </a:lnTo>
                  <a:cubicBezTo>
                    <a:pt x="39874" y="126"/>
                    <a:pt x="39868" y="123"/>
                    <a:pt x="39864" y="123"/>
                  </a:cubicBezTo>
                  <a:cubicBezTo>
                    <a:pt x="39857" y="123"/>
                    <a:pt x="39858" y="130"/>
                    <a:pt x="39865" y="138"/>
                  </a:cubicBezTo>
                  <a:cubicBezTo>
                    <a:pt x="39867" y="141"/>
                    <a:pt x="39863" y="142"/>
                    <a:pt x="39858" y="142"/>
                  </a:cubicBezTo>
                  <a:cubicBezTo>
                    <a:pt x="39845" y="142"/>
                    <a:pt x="39818" y="134"/>
                    <a:pt x="39814" y="126"/>
                  </a:cubicBezTo>
                  <a:cubicBezTo>
                    <a:pt x="39803" y="121"/>
                    <a:pt x="39791" y="109"/>
                    <a:pt x="39791" y="104"/>
                  </a:cubicBezTo>
                  <a:cubicBezTo>
                    <a:pt x="39786" y="104"/>
                    <a:pt x="39752" y="126"/>
                    <a:pt x="39735" y="126"/>
                  </a:cubicBezTo>
                  <a:cubicBezTo>
                    <a:pt x="39723" y="121"/>
                    <a:pt x="39678" y="115"/>
                    <a:pt x="39672" y="109"/>
                  </a:cubicBezTo>
                  <a:cubicBezTo>
                    <a:pt x="39665" y="106"/>
                    <a:pt x="39646" y="100"/>
                    <a:pt x="39632" y="100"/>
                  </a:cubicBezTo>
                  <a:cubicBezTo>
                    <a:pt x="39622" y="100"/>
                    <a:pt x="39615" y="103"/>
                    <a:pt x="39615" y="109"/>
                  </a:cubicBezTo>
                  <a:cubicBezTo>
                    <a:pt x="39615" y="126"/>
                    <a:pt x="39581" y="138"/>
                    <a:pt x="39547" y="143"/>
                  </a:cubicBezTo>
                  <a:lnTo>
                    <a:pt x="39530" y="126"/>
                  </a:lnTo>
                  <a:lnTo>
                    <a:pt x="39496" y="98"/>
                  </a:lnTo>
                  <a:cubicBezTo>
                    <a:pt x="39462" y="109"/>
                    <a:pt x="39422" y="115"/>
                    <a:pt x="39411" y="115"/>
                  </a:cubicBezTo>
                  <a:lnTo>
                    <a:pt x="39405" y="121"/>
                  </a:lnTo>
                  <a:lnTo>
                    <a:pt x="39394" y="126"/>
                  </a:lnTo>
                  <a:cubicBezTo>
                    <a:pt x="39377" y="132"/>
                    <a:pt x="39343" y="138"/>
                    <a:pt x="39326" y="149"/>
                  </a:cubicBezTo>
                  <a:lnTo>
                    <a:pt x="39303" y="143"/>
                  </a:lnTo>
                  <a:lnTo>
                    <a:pt x="39281" y="138"/>
                  </a:lnTo>
                  <a:cubicBezTo>
                    <a:pt x="39252" y="132"/>
                    <a:pt x="39218" y="121"/>
                    <a:pt x="39207" y="109"/>
                  </a:cubicBezTo>
                  <a:cubicBezTo>
                    <a:pt x="39205" y="107"/>
                    <a:pt x="39202" y="106"/>
                    <a:pt x="39198" y="106"/>
                  </a:cubicBezTo>
                  <a:cubicBezTo>
                    <a:pt x="39183" y="106"/>
                    <a:pt x="39159" y="122"/>
                    <a:pt x="39150" y="126"/>
                  </a:cubicBezTo>
                  <a:cubicBezTo>
                    <a:pt x="39147" y="130"/>
                    <a:pt x="39142" y="131"/>
                    <a:pt x="39138" y="131"/>
                  </a:cubicBezTo>
                  <a:cubicBezTo>
                    <a:pt x="39127" y="131"/>
                    <a:pt x="39114" y="123"/>
                    <a:pt x="39110" y="115"/>
                  </a:cubicBezTo>
                  <a:cubicBezTo>
                    <a:pt x="39109" y="111"/>
                    <a:pt x="39105" y="109"/>
                    <a:pt x="39100" y="109"/>
                  </a:cubicBezTo>
                  <a:cubicBezTo>
                    <a:pt x="39090" y="109"/>
                    <a:pt x="39076" y="117"/>
                    <a:pt x="39065" y="132"/>
                  </a:cubicBezTo>
                  <a:lnTo>
                    <a:pt x="39054" y="126"/>
                  </a:lnTo>
                  <a:lnTo>
                    <a:pt x="39031" y="126"/>
                  </a:lnTo>
                  <a:cubicBezTo>
                    <a:pt x="39026" y="125"/>
                    <a:pt x="39019" y="124"/>
                    <a:pt x="39011" y="124"/>
                  </a:cubicBezTo>
                  <a:cubicBezTo>
                    <a:pt x="38992" y="124"/>
                    <a:pt x="38968" y="128"/>
                    <a:pt x="38952" y="132"/>
                  </a:cubicBezTo>
                  <a:lnTo>
                    <a:pt x="38929" y="138"/>
                  </a:lnTo>
                  <a:lnTo>
                    <a:pt x="38923" y="143"/>
                  </a:lnTo>
                  <a:cubicBezTo>
                    <a:pt x="38912" y="138"/>
                    <a:pt x="38883" y="126"/>
                    <a:pt x="38872" y="126"/>
                  </a:cubicBezTo>
                  <a:cubicBezTo>
                    <a:pt x="38869" y="128"/>
                    <a:pt x="38864" y="129"/>
                    <a:pt x="38858" y="129"/>
                  </a:cubicBezTo>
                  <a:cubicBezTo>
                    <a:pt x="38845" y="129"/>
                    <a:pt x="38827" y="125"/>
                    <a:pt x="38815" y="121"/>
                  </a:cubicBezTo>
                  <a:lnTo>
                    <a:pt x="38804" y="132"/>
                  </a:lnTo>
                  <a:cubicBezTo>
                    <a:pt x="38792" y="140"/>
                    <a:pt x="38782" y="144"/>
                    <a:pt x="38773" y="144"/>
                  </a:cubicBezTo>
                  <a:cubicBezTo>
                    <a:pt x="38751" y="144"/>
                    <a:pt x="38735" y="124"/>
                    <a:pt x="38719" y="104"/>
                  </a:cubicBezTo>
                  <a:cubicBezTo>
                    <a:pt x="38713" y="104"/>
                    <a:pt x="38702" y="132"/>
                    <a:pt x="38702" y="143"/>
                  </a:cubicBezTo>
                  <a:cubicBezTo>
                    <a:pt x="38700" y="146"/>
                    <a:pt x="38697" y="147"/>
                    <a:pt x="38693" y="147"/>
                  </a:cubicBezTo>
                  <a:cubicBezTo>
                    <a:pt x="38684" y="147"/>
                    <a:pt x="38671" y="142"/>
                    <a:pt x="38659" y="142"/>
                  </a:cubicBezTo>
                  <a:cubicBezTo>
                    <a:pt x="38656" y="142"/>
                    <a:pt x="38653" y="142"/>
                    <a:pt x="38651" y="143"/>
                  </a:cubicBezTo>
                  <a:cubicBezTo>
                    <a:pt x="38639" y="143"/>
                    <a:pt x="38583" y="166"/>
                    <a:pt x="38566" y="172"/>
                  </a:cubicBezTo>
                  <a:cubicBezTo>
                    <a:pt x="38563" y="173"/>
                    <a:pt x="38559" y="173"/>
                    <a:pt x="38555" y="173"/>
                  </a:cubicBezTo>
                  <a:cubicBezTo>
                    <a:pt x="38537" y="173"/>
                    <a:pt x="38510" y="164"/>
                    <a:pt x="38492" y="155"/>
                  </a:cubicBezTo>
                  <a:lnTo>
                    <a:pt x="38469" y="149"/>
                  </a:lnTo>
                  <a:lnTo>
                    <a:pt x="38452" y="149"/>
                  </a:lnTo>
                  <a:cubicBezTo>
                    <a:pt x="38435" y="149"/>
                    <a:pt x="38413" y="177"/>
                    <a:pt x="38413" y="189"/>
                  </a:cubicBezTo>
                  <a:cubicBezTo>
                    <a:pt x="38413" y="191"/>
                    <a:pt x="38412" y="193"/>
                    <a:pt x="38410" y="193"/>
                  </a:cubicBezTo>
                  <a:cubicBezTo>
                    <a:pt x="38402" y="193"/>
                    <a:pt x="38378" y="160"/>
                    <a:pt x="38373" y="160"/>
                  </a:cubicBezTo>
                  <a:cubicBezTo>
                    <a:pt x="38368" y="165"/>
                    <a:pt x="38318" y="184"/>
                    <a:pt x="38291" y="184"/>
                  </a:cubicBezTo>
                  <a:cubicBezTo>
                    <a:pt x="38287" y="184"/>
                    <a:pt x="38285" y="184"/>
                    <a:pt x="38282" y="183"/>
                  </a:cubicBezTo>
                  <a:cubicBezTo>
                    <a:pt x="38263" y="174"/>
                    <a:pt x="38234" y="165"/>
                    <a:pt x="38220" y="165"/>
                  </a:cubicBezTo>
                  <a:cubicBezTo>
                    <a:pt x="38217" y="165"/>
                    <a:pt x="38215" y="165"/>
                    <a:pt x="38214" y="166"/>
                  </a:cubicBezTo>
                  <a:cubicBezTo>
                    <a:pt x="38208" y="172"/>
                    <a:pt x="38186" y="183"/>
                    <a:pt x="38180" y="183"/>
                  </a:cubicBezTo>
                  <a:cubicBezTo>
                    <a:pt x="38169" y="183"/>
                    <a:pt x="38152" y="172"/>
                    <a:pt x="38135" y="160"/>
                  </a:cubicBezTo>
                  <a:lnTo>
                    <a:pt x="38112" y="183"/>
                  </a:lnTo>
                  <a:lnTo>
                    <a:pt x="38095" y="194"/>
                  </a:lnTo>
                  <a:cubicBezTo>
                    <a:pt x="38066" y="200"/>
                    <a:pt x="38027" y="200"/>
                    <a:pt x="38010" y="206"/>
                  </a:cubicBezTo>
                  <a:lnTo>
                    <a:pt x="37998" y="200"/>
                  </a:lnTo>
                  <a:lnTo>
                    <a:pt x="37993" y="194"/>
                  </a:lnTo>
                  <a:cubicBezTo>
                    <a:pt x="37990" y="185"/>
                    <a:pt x="37986" y="181"/>
                    <a:pt x="37982" y="181"/>
                  </a:cubicBezTo>
                  <a:cubicBezTo>
                    <a:pt x="37976" y="181"/>
                    <a:pt x="37970" y="188"/>
                    <a:pt x="37970" y="194"/>
                  </a:cubicBezTo>
                  <a:cubicBezTo>
                    <a:pt x="37970" y="195"/>
                    <a:pt x="37970" y="195"/>
                    <a:pt x="37969" y="195"/>
                  </a:cubicBezTo>
                  <a:cubicBezTo>
                    <a:pt x="37965" y="195"/>
                    <a:pt x="37946" y="177"/>
                    <a:pt x="37936" y="172"/>
                  </a:cubicBezTo>
                  <a:cubicBezTo>
                    <a:pt x="37930" y="169"/>
                    <a:pt x="37909" y="169"/>
                    <a:pt x="37886" y="169"/>
                  </a:cubicBezTo>
                  <a:cubicBezTo>
                    <a:pt x="37862" y="169"/>
                    <a:pt x="37837" y="169"/>
                    <a:pt x="37822" y="166"/>
                  </a:cubicBezTo>
                  <a:cubicBezTo>
                    <a:pt x="37800" y="166"/>
                    <a:pt x="37754" y="183"/>
                    <a:pt x="37743" y="183"/>
                  </a:cubicBezTo>
                  <a:cubicBezTo>
                    <a:pt x="37741" y="182"/>
                    <a:pt x="37739" y="182"/>
                    <a:pt x="37736" y="182"/>
                  </a:cubicBezTo>
                  <a:cubicBezTo>
                    <a:pt x="37719" y="182"/>
                    <a:pt x="37685" y="194"/>
                    <a:pt x="37675" y="194"/>
                  </a:cubicBezTo>
                  <a:cubicBezTo>
                    <a:pt x="37663" y="198"/>
                    <a:pt x="37637" y="202"/>
                    <a:pt x="37616" y="202"/>
                  </a:cubicBezTo>
                  <a:cubicBezTo>
                    <a:pt x="37608" y="202"/>
                    <a:pt x="37600" y="202"/>
                    <a:pt x="37595" y="200"/>
                  </a:cubicBezTo>
                  <a:cubicBezTo>
                    <a:pt x="37588" y="196"/>
                    <a:pt x="37559" y="187"/>
                    <a:pt x="37541" y="187"/>
                  </a:cubicBezTo>
                  <a:cubicBezTo>
                    <a:pt x="37533" y="187"/>
                    <a:pt x="37527" y="189"/>
                    <a:pt x="37527" y="194"/>
                  </a:cubicBezTo>
                  <a:cubicBezTo>
                    <a:pt x="37527" y="208"/>
                    <a:pt x="37524" y="219"/>
                    <a:pt x="37519" y="219"/>
                  </a:cubicBezTo>
                  <a:cubicBezTo>
                    <a:pt x="37518" y="219"/>
                    <a:pt x="37517" y="218"/>
                    <a:pt x="37516" y="217"/>
                  </a:cubicBezTo>
                  <a:lnTo>
                    <a:pt x="37510" y="211"/>
                  </a:lnTo>
                  <a:lnTo>
                    <a:pt x="37465" y="172"/>
                  </a:lnTo>
                  <a:cubicBezTo>
                    <a:pt x="37440" y="197"/>
                    <a:pt x="37405" y="218"/>
                    <a:pt x="37386" y="218"/>
                  </a:cubicBezTo>
                  <a:cubicBezTo>
                    <a:pt x="37384" y="218"/>
                    <a:pt x="37382" y="218"/>
                    <a:pt x="37380" y="217"/>
                  </a:cubicBezTo>
                  <a:cubicBezTo>
                    <a:pt x="37380" y="195"/>
                    <a:pt x="37375" y="183"/>
                    <a:pt x="37364" y="183"/>
                  </a:cubicBezTo>
                  <a:cubicBezTo>
                    <a:pt x="37358" y="183"/>
                    <a:pt x="37350" y="186"/>
                    <a:pt x="37340" y="194"/>
                  </a:cubicBezTo>
                  <a:lnTo>
                    <a:pt x="37329" y="200"/>
                  </a:lnTo>
                  <a:cubicBezTo>
                    <a:pt x="37322" y="198"/>
                    <a:pt x="37313" y="196"/>
                    <a:pt x="37303" y="196"/>
                  </a:cubicBezTo>
                  <a:cubicBezTo>
                    <a:pt x="37290" y="196"/>
                    <a:pt x="37276" y="199"/>
                    <a:pt x="37266" y="206"/>
                  </a:cubicBezTo>
                  <a:lnTo>
                    <a:pt x="37244" y="206"/>
                  </a:lnTo>
                  <a:cubicBezTo>
                    <a:pt x="37215" y="206"/>
                    <a:pt x="37187" y="211"/>
                    <a:pt x="37153" y="211"/>
                  </a:cubicBezTo>
                  <a:lnTo>
                    <a:pt x="37125" y="206"/>
                  </a:lnTo>
                  <a:cubicBezTo>
                    <a:pt x="37085" y="211"/>
                    <a:pt x="37022" y="251"/>
                    <a:pt x="37000" y="251"/>
                  </a:cubicBezTo>
                  <a:cubicBezTo>
                    <a:pt x="36983" y="251"/>
                    <a:pt x="36920" y="228"/>
                    <a:pt x="36898" y="217"/>
                  </a:cubicBezTo>
                  <a:cubicBezTo>
                    <a:pt x="36895" y="215"/>
                    <a:pt x="36892" y="214"/>
                    <a:pt x="36889" y="214"/>
                  </a:cubicBezTo>
                  <a:cubicBezTo>
                    <a:pt x="36874" y="214"/>
                    <a:pt x="36858" y="236"/>
                    <a:pt x="36858" y="245"/>
                  </a:cubicBezTo>
                  <a:cubicBezTo>
                    <a:pt x="36858" y="248"/>
                    <a:pt x="36857" y="250"/>
                    <a:pt x="36856" y="250"/>
                  </a:cubicBezTo>
                  <a:cubicBezTo>
                    <a:pt x="36852" y="250"/>
                    <a:pt x="36842" y="238"/>
                    <a:pt x="36830" y="217"/>
                  </a:cubicBezTo>
                  <a:lnTo>
                    <a:pt x="36801" y="240"/>
                  </a:lnTo>
                  <a:lnTo>
                    <a:pt x="36784" y="251"/>
                  </a:lnTo>
                  <a:cubicBezTo>
                    <a:pt x="36761" y="257"/>
                    <a:pt x="36727" y="274"/>
                    <a:pt x="36716" y="279"/>
                  </a:cubicBezTo>
                  <a:cubicBezTo>
                    <a:pt x="36715" y="281"/>
                    <a:pt x="36712" y="281"/>
                    <a:pt x="36708" y="281"/>
                  </a:cubicBezTo>
                  <a:cubicBezTo>
                    <a:pt x="36691" y="281"/>
                    <a:pt x="36656" y="274"/>
                    <a:pt x="36642" y="274"/>
                  </a:cubicBezTo>
                  <a:cubicBezTo>
                    <a:pt x="36627" y="274"/>
                    <a:pt x="36583" y="250"/>
                    <a:pt x="36567" y="250"/>
                  </a:cubicBezTo>
                  <a:cubicBezTo>
                    <a:pt x="36565" y="250"/>
                    <a:pt x="36564" y="251"/>
                    <a:pt x="36563" y="251"/>
                  </a:cubicBezTo>
                  <a:cubicBezTo>
                    <a:pt x="36552" y="262"/>
                    <a:pt x="36495" y="274"/>
                    <a:pt x="36483" y="279"/>
                  </a:cubicBezTo>
                  <a:cubicBezTo>
                    <a:pt x="36466" y="285"/>
                    <a:pt x="36432" y="297"/>
                    <a:pt x="36415" y="302"/>
                  </a:cubicBezTo>
                  <a:lnTo>
                    <a:pt x="36398" y="279"/>
                  </a:lnTo>
                  <a:lnTo>
                    <a:pt x="36387" y="262"/>
                  </a:lnTo>
                  <a:cubicBezTo>
                    <a:pt x="36376" y="279"/>
                    <a:pt x="36359" y="308"/>
                    <a:pt x="36359" y="325"/>
                  </a:cubicBezTo>
                  <a:lnTo>
                    <a:pt x="36347" y="302"/>
                  </a:lnTo>
                  <a:lnTo>
                    <a:pt x="36325" y="268"/>
                  </a:lnTo>
                  <a:cubicBezTo>
                    <a:pt x="36302" y="285"/>
                    <a:pt x="36268" y="297"/>
                    <a:pt x="36245" y="297"/>
                  </a:cubicBezTo>
                  <a:lnTo>
                    <a:pt x="36222" y="291"/>
                  </a:lnTo>
                  <a:lnTo>
                    <a:pt x="35939" y="291"/>
                  </a:lnTo>
                  <a:lnTo>
                    <a:pt x="35910" y="297"/>
                  </a:lnTo>
                  <a:cubicBezTo>
                    <a:pt x="35888" y="302"/>
                    <a:pt x="35944" y="325"/>
                    <a:pt x="35910" y="336"/>
                  </a:cubicBezTo>
                  <a:lnTo>
                    <a:pt x="35876" y="348"/>
                  </a:lnTo>
                  <a:cubicBezTo>
                    <a:pt x="35870" y="329"/>
                    <a:pt x="35858" y="324"/>
                    <a:pt x="35846" y="324"/>
                  </a:cubicBezTo>
                  <a:cubicBezTo>
                    <a:pt x="35837" y="324"/>
                    <a:pt x="35828" y="328"/>
                    <a:pt x="35825" y="331"/>
                  </a:cubicBezTo>
                  <a:cubicBezTo>
                    <a:pt x="35821" y="339"/>
                    <a:pt x="35793" y="351"/>
                    <a:pt x="35778" y="351"/>
                  </a:cubicBezTo>
                  <a:cubicBezTo>
                    <a:pt x="35773" y="351"/>
                    <a:pt x="35770" y="350"/>
                    <a:pt x="35769" y="348"/>
                  </a:cubicBezTo>
                  <a:cubicBezTo>
                    <a:pt x="35763" y="342"/>
                    <a:pt x="35723" y="314"/>
                    <a:pt x="35706" y="314"/>
                  </a:cubicBezTo>
                  <a:cubicBezTo>
                    <a:pt x="35692" y="314"/>
                    <a:pt x="35650" y="328"/>
                    <a:pt x="35625" y="328"/>
                  </a:cubicBezTo>
                  <a:cubicBezTo>
                    <a:pt x="35618" y="328"/>
                    <a:pt x="35613" y="327"/>
                    <a:pt x="35610" y="325"/>
                  </a:cubicBezTo>
                  <a:cubicBezTo>
                    <a:pt x="35604" y="320"/>
                    <a:pt x="35599" y="318"/>
                    <a:pt x="35595" y="318"/>
                  </a:cubicBezTo>
                  <a:cubicBezTo>
                    <a:pt x="35584" y="318"/>
                    <a:pt x="35576" y="328"/>
                    <a:pt x="35576" y="336"/>
                  </a:cubicBezTo>
                  <a:cubicBezTo>
                    <a:pt x="35576" y="340"/>
                    <a:pt x="35573" y="341"/>
                    <a:pt x="35570" y="341"/>
                  </a:cubicBezTo>
                  <a:cubicBezTo>
                    <a:pt x="35563" y="341"/>
                    <a:pt x="35551" y="334"/>
                    <a:pt x="35547" y="331"/>
                  </a:cubicBezTo>
                  <a:cubicBezTo>
                    <a:pt x="35542" y="319"/>
                    <a:pt x="35519" y="308"/>
                    <a:pt x="35496" y="302"/>
                  </a:cubicBezTo>
                  <a:lnTo>
                    <a:pt x="35496" y="342"/>
                  </a:lnTo>
                  <a:lnTo>
                    <a:pt x="35502" y="348"/>
                  </a:lnTo>
                  <a:cubicBezTo>
                    <a:pt x="35501" y="348"/>
                    <a:pt x="35501" y="348"/>
                    <a:pt x="35500" y="348"/>
                  </a:cubicBezTo>
                  <a:cubicBezTo>
                    <a:pt x="35489" y="348"/>
                    <a:pt x="35440" y="319"/>
                    <a:pt x="35416" y="319"/>
                  </a:cubicBezTo>
                  <a:cubicBezTo>
                    <a:pt x="35414" y="319"/>
                    <a:pt x="35413" y="319"/>
                    <a:pt x="35411" y="319"/>
                  </a:cubicBezTo>
                  <a:cubicBezTo>
                    <a:pt x="35407" y="320"/>
                    <a:pt x="35403" y="321"/>
                    <a:pt x="35400" y="321"/>
                  </a:cubicBezTo>
                  <a:cubicBezTo>
                    <a:pt x="35383" y="321"/>
                    <a:pt x="35372" y="311"/>
                    <a:pt x="35377" y="297"/>
                  </a:cubicBezTo>
                  <a:lnTo>
                    <a:pt x="35343" y="279"/>
                  </a:lnTo>
                  <a:cubicBezTo>
                    <a:pt x="35339" y="301"/>
                    <a:pt x="35327" y="310"/>
                    <a:pt x="35317" y="310"/>
                  </a:cubicBezTo>
                  <a:cubicBezTo>
                    <a:pt x="35314" y="310"/>
                    <a:pt x="35311" y="309"/>
                    <a:pt x="35309" y="308"/>
                  </a:cubicBezTo>
                  <a:cubicBezTo>
                    <a:pt x="35308" y="307"/>
                    <a:pt x="35306" y="306"/>
                    <a:pt x="35304" y="306"/>
                  </a:cubicBezTo>
                  <a:cubicBezTo>
                    <a:pt x="35295" y="306"/>
                    <a:pt x="35279" y="315"/>
                    <a:pt x="35275" y="319"/>
                  </a:cubicBezTo>
                  <a:cubicBezTo>
                    <a:pt x="35270" y="324"/>
                    <a:pt x="35258" y="332"/>
                    <a:pt x="35251" y="332"/>
                  </a:cubicBezTo>
                  <a:cubicBezTo>
                    <a:pt x="35249" y="332"/>
                    <a:pt x="35248" y="332"/>
                    <a:pt x="35247" y="331"/>
                  </a:cubicBezTo>
                  <a:cubicBezTo>
                    <a:pt x="35241" y="331"/>
                    <a:pt x="35230" y="308"/>
                    <a:pt x="35224" y="285"/>
                  </a:cubicBezTo>
                  <a:lnTo>
                    <a:pt x="35201" y="302"/>
                  </a:lnTo>
                  <a:cubicBezTo>
                    <a:pt x="35201" y="302"/>
                    <a:pt x="35207" y="325"/>
                    <a:pt x="35212" y="342"/>
                  </a:cubicBezTo>
                  <a:lnTo>
                    <a:pt x="35212" y="348"/>
                  </a:lnTo>
                  <a:cubicBezTo>
                    <a:pt x="35212" y="348"/>
                    <a:pt x="35211" y="349"/>
                    <a:pt x="35209" y="349"/>
                  </a:cubicBezTo>
                  <a:cubicBezTo>
                    <a:pt x="35201" y="349"/>
                    <a:pt x="35183" y="335"/>
                    <a:pt x="35178" y="331"/>
                  </a:cubicBezTo>
                  <a:cubicBezTo>
                    <a:pt x="35177" y="330"/>
                    <a:pt x="35175" y="330"/>
                    <a:pt x="35173" y="330"/>
                  </a:cubicBezTo>
                  <a:cubicBezTo>
                    <a:pt x="35162" y="330"/>
                    <a:pt x="35142" y="337"/>
                    <a:pt x="35129" y="337"/>
                  </a:cubicBezTo>
                  <a:cubicBezTo>
                    <a:pt x="35122" y="337"/>
                    <a:pt x="35118" y="335"/>
                    <a:pt x="35116" y="331"/>
                  </a:cubicBezTo>
                  <a:cubicBezTo>
                    <a:pt x="35106" y="320"/>
                    <a:pt x="35087" y="301"/>
                    <a:pt x="35079" y="301"/>
                  </a:cubicBezTo>
                  <a:cubicBezTo>
                    <a:pt x="35078" y="301"/>
                    <a:pt x="35077" y="302"/>
                    <a:pt x="35076" y="302"/>
                  </a:cubicBezTo>
                  <a:cubicBezTo>
                    <a:pt x="35071" y="302"/>
                    <a:pt x="35031" y="302"/>
                    <a:pt x="34991" y="308"/>
                  </a:cubicBezTo>
                  <a:lnTo>
                    <a:pt x="34951" y="319"/>
                  </a:lnTo>
                  <a:lnTo>
                    <a:pt x="34934" y="319"/>
                  </a:lnTo>
                  <a:cubicBezTo>
                    <a:pt x="34912" y="319"/>
                    <a:pt x="34872" y="314"/>
                    <a:pt x="34849" y="302"/>
                  </a:cubicBezTo>
                  <a:lnTo>
                    <a:pt x="34821" y="314"/>
                  </a:lnTo>
                  <a:cubicBezTo>
                    <a:pt x="34819" y="314"/>
                    <a:pt x="34816" y="315"/>
                    <a:pt x="34814" y="315"/>
                  </a:cubicBezTo>
                  <a:cubicBezTo>
                    <a:pt x="34799" y="315"/>
                    <a:pt x="34785" y="302"/>
                    <a:pt x="34770" y="302"/>
                  </a:cubicBezTo>
                  <a:lnTo>
                    <a:pt x="34742" y="314"/>
                  </a:lnTo>
                  <a:cubicBezTo>
                    <a:pt x="34736" y="311"/>
                    <a:pt x="34729" y="310"/>
                    <a:pt x="34721" y="310"/>
                  </a:cubicBezTo>
                  <a:cubicBezTo>
                    <a:pt x="34696" y="310"/>
                    <a:pt x="34664" y="320"/>
                    <a:pt x="34647" y="320"/>
                  </a:cubicBezTo>
                  <a:cubicBezTo>
                    <a:pt x="34644" y="320"/>
                    <a:pt x="34641" y="320"/>
                    <a:pt x="34639" y="319"/>
                  </a:cubicBezTo>
                  <a:cubicBezTo>
                    <a:pt x="34628" y="314"/>
                    <a:pt x="34605" y="308"/>
                    <a:pt x="34600" y="308"/>
                  </a:cubicBezTo>
                  <a:cubicBezTo>
                    <a:pt x="34596" y="306"/>
                    <a:pt x="34593" y="306"/>
                    <a:pt x="34588" y="306"/>
                  </a:cubicBezTo>
                  <a:cubicBezTo>
                    <a:pt x="34578" y="306"/>
                    <a:pt x="34565" y="310"/>
                    <a:pt x="34549" y="314"/>
                  </a:cubicBezTo>
                  <a:lnTo>
                    <a:pt x="34537" y="319"/>
                  </a:lnTo>
                  <a:cubicBezTo>
                    <a:pt x="34523" y="319"/>
                    <a:pt x="34505" y="304"/>
                    <a:pt x="34490" y="304"/>
                  </a:cubicBezTo>
                  <a:cubicBezTo>
                    <a:pt x="34479" y="304"/>
                    <a:pt x="34470" y="311"/>
                    <a:pt x="34464" y="331"/>
                  </a:cubicBezTo>
                  <a:cubicBezTo>
                    <a:pt x="34458" y="331"/>
                    <a:pt x="34435" y="302"/>
                    <a:pt x="34430" y="291"/>
                  </a:cubicBezTo>
                  <a:cubicBezTo>
                    <a:pt x="34428" y="288"/>
                    <a:pt x="34424" y="286"/>
                    <a:pt x="34420" y="286"/>
                  </a:cubicBezTo>
                  <a:cubicBezTo>
                    <a:pt x="34409" y="286"/>
                    <a:pt x="34394" y="294"/>
                    <a:pt x="34390" y="302"/>
                  </a:cubicBezTo>
                  <a:cubicBezTo>
                    <a:pt x="34388" y="307"/>
                    <a:pt x="34380" y="308"/>
                    <a:pt x="34371" y="308"/>
                  </a:cubicBezTo>
                  <a:cubicBezTo>
                    <a:pt x="34356" y="308"/>
                    <a:pt x="34339" y="304"/>
                    <a:pt x="34339" y="297"/>
                  </a:cubicBezTo>
                  <a:cubicBezTo>
                    <a:pt x="34339" y="293"/>
                    <a:pt x="34337" y="292"/>
                    <a:pt x="34334" y="292"/>
                  </a:cubicBezTo>
                  <a:cubicBezTo>
                    <a:pt x="34329" y="292"/>
                    <a:pt x="34318" y="298"/>
                    <a:pt x="34310" y="302"/>
                  </a:cubicBezTo>
                  <a:cubicBezTo>
                    <a:pt x="34309" y="304"/>
                    <a:pt x="34307" y="304"/>
                    <a:pt x="34305" y="304"/>
                  </a:cubicBezTo>
                  <a:cubicBezTo>
                    <a:pt x="34299" y="304"/>
                    <a:pt x="34290" y="299"/>
                    <a:pt x="34282" y="291"/>
                  </a:cubicBezTo>
                  <a:lnTo>
                    <a:pt x="34271" y="279"/>
                  </a:lnTo>
                  <a:lnTo>
                    <a:pt x="34259" y="274"/>
                  </a:lnTo>
                  <a:cubicBezTo>
                    <a:pt x="34254" y="274"/>
                    <a:pt x="34231" y="291"/>
                    <a:pt x="34220" y="308"/>
                  </a:cubicBezTo>
                  <a:lnTo>
                    <a:pt x="34191" y="297"/>
                  </a:lnTo>
                  <a:cubicBezTo>
                    <a:pt x="34190" y="296"/>
                    <a:pt x="34189" y="296"/>
                    <a:pt x="34187" y="296"/>
                  </a:cubicBezTo>
                  <a:cubicBezTo>
                    <a:pt x="34176" y="296"/>
                    <a:pt x="34161" y="309"/>
                    <a:pt x="34150" y="309"/>
                  </a:cubicBezTo>
                  <a:cubicBezTo>
                    <a:pt x="34149" y="309"/>
                    <a:pt x="34147" y="309"/>
                    <a:pt x="34146" y="308"/>
                  </a:cubicBezTo>
                  <a:lnTo>
                    <a:pt x="34129" y="308"/>
                  </a:lnTo>
                  <a:cubicBezTo>
                    <a:pt x="34126" y="301"/>
                    <a:pt x="34121" y="299"/>
                    <a:pt x="34116" y="299"/>
                  </a:cubicBezTo>
                  <a:cubicBezTo>
                    <a:pt x="34103" y="299"/>
                    <a:pt x="34087" y="314"/>
                    <a:pt x="34083" y="314"/>
                  </a:cubicBezTo>
                  <a:cubicBezTo>
                    <a:pt x="34078" y="314"/>
                    <a:pt x="34036" y="272"/>
                    <a:pt x="34012" y="272"/>
                  </a:cubicBezTo>
                  <a:cubicBezTo>
                    <a:pt x="34009" y="272"/>
                    <a:pt x="34006" y="273"/>
                    <a:pt x="34004" y="274"/>
                  </a:cubicBezTo>
                  <a:cubicBezTo>
                    <a:pt x="33987" y="285"/>
                    <a:pt x="33925" y="297"/>
                    <a:pt x="33908" y="297"/>
                  </a:cubicBezTo>
                  <a:cubicBezTo>
                    <a:pt x="33891" y="297"/>
                    <a:pt x="33830" y="337"/>
                    <a:pt x="33799" y="337"/>
                  </a:cubicBezTo>
                  <a:cubicBezTo>
                    <a:pt x="33798" y="337"/>
                    <a:pt x="33796" y="337"/>
                    <a:pt x="33794" y="336"/>
                  </a:cubicBezTo>
                  <a:cubicBezTo>
                    <a:pt x="33776" y="327"/>
                    <a:pt x="33712" y="318"/>
                    <a:pt x="33679" y="318"/>
                  </a:cubicBezTo>
                  <a:cubicBezTo>
                    <a:pt x="33672" y="318"/>
                    <a:pt x="33667" y="318"/>
                    <a:pt x="33664" y="319"/>
                  </a:cubicBezTo>
                  <a:cubicBezTo>
                    <a:pt x="33647" y="325"/>
                    <a:pt x="33624" y="331"/>
                    <a:pt x="33612" y="331"/>
                  </a:cubicBezTo>
                  <a:cubicBezTo>
                    <a:pt x="33607" y="331"/>
                    <a:pt x="33584" y="319"/>
                    <a:pt x="33567" y="308"/>
                  </a:cubicBezTo>
                  <a:lnTo>
                    <a:pt x="33539" y="314"/>
                  </a:lnTo>
                  <a:cubicBezTo>
                    <a:pt x="33531" y="315"/>
                    <a:pt x="33524" y="315"/>
                    <a:pt x="33517" y="315"/>
                  </a:cubicBezTo>
                  <a:cubicBezTo>
                    <a:pt x="33486" y="315"/>
                    <a:pt x="33457" y="307"/>
                    <a:pt x="33425" y="302"/>
                  </a:cubicBezTo>
                  <a:cubicBezTo>
                    <a:pt x="33420" y="302"/>
                    <a:pt x="33408" y="308"/>
                    <a:pt x="33408" y="308"/>
                  </a:cubicBezTo>
                  <a:cubicBezTo>
                    <a:pt x="33408" y="327"/>
                    <a:pt x="33406" y="333"/>
                    <a:pt x="33402" y="333"/>
                  </a:cubicBezTo>
                  <a:cubicBezTo>
                    <a:pt x="33398" y="333"/>
                    <a:pt x="33390" y="322"/>
                    <a:pt x="33380" y="319"/>
                  </a:cubicBezTo>
                  <a:lnTo>
                    <a:pt x="33363" y="308"/>
                  </a:lnTo>
                  <a:cubicBezTo>
                    <a:pt x="33360" y="307"/>
                    <a:pt x="33356" y="307"/>
                    <a:pt x="33353" y="307"/>
                  </a:cubicBezTo>
                  <a:cubicBezTo>
                    <a:pt x="33333" y="307"/>
                    <a:pt x="33311" y="320"/>
                    <a:pt x="33306" y="325"/>
                  </a:cubicBezTo>
                  <a:cubicBezTo>
                    <a:pt x="33306" y="327"/>
                    <a:pt x="33301" y="329"/>
                    <a:pt x="33294" y="329"/>
                  </a:cubicBezTo>
                  <a:cubicBezTo>
                    <a:pt x="33284" y="329"/>
                    <a:pt x="33268" y="326"/>
                    <a:pt x="33255" y="319"/>
                  </a:cubicBezTo>
                  <a:lnTo>
                    <a:pt x="33232" y="319"/>
                  </a:lnTo>
                  <a:lnTo>
                    <a:pt x="33204" y="314"/>
                  </a:lnTo>
                  <a:cubicBezTo>
                    <a:pt x="33177" y="314"/>
                    <a:pt x="33131" y="299"/>
                    <a:pt x="33111" y="299"/>
                  </a:cubicBezTo>
                  <a:cubicBezTo>
                    <a:pt x="33106" y="299"/>
                    <a:pt x="33103" y="300"/>
                    <a:pt x="33102" y="302"/>
                  </a:cubicBezTo>
                  <a:cubicBezTo>
                    <a:pt x="33090" y="308"/>
                    <a:pt x="33062" y="314"/>
                    <a:pt x="33051" y="319"/>
                  </a:cubicBezTo>
                  <a:cubicBezTo>
                    <a:pt x="33045" y="325"/>
                    <a:pt x="33028" y="331"/>
                    <a:pt x="33017" y="331"/>
                  </a:cubicBezTo>
                  <a:lnTo>
                    <a:pt x="33005" y="325"/>
                  </a:lnTo>
                  <a:lnTo>
                    <a:pt x="32983" y="319"/>
                  </a:lnTo>
                  <a:cubicBezTo>
                    <a:pt x="32969" y="314"/>
                    <a:pt x="32951" y="311"/>
                    <a:pt x="32935" y="311"/>
                  </a:cubicBezTo>
                  <a:cubicBezTo>
                    <a:pt x="32919" y="311"/>
                    <a:pt x="32903" y="314"/>
                    <a:pt x="32892" y="319"/>
                  </a:cubicBezTo>
                  <a:lnTo>
                    <a:pt x="32869" y="297"/>
                  </a:lnTo>
                  <a:cubicBezTo>
                    <a:pt x="32869" y="297"/>
                    <a:pt x="32858" y="308"/>
                    <a:pt x="32847" y="308"/>
                  </a:cubicBezTo>
                  <a:lnTo>
                    <a:pt x="32835" y="308"/>
                  </a:lnTo>
                  <a:cubicBezTo>
                    <a:pt x="32832" y="306"/>
                    <a:pt x="32827" y="306"/>
                    <a:pt x="32822" y="306"/>
                  </a:cubicBezTo>
                  <a:cubicBezTo>
                    <a:pt x="32808" y="306"/>
                    <a:pt x="32788" y="311"/>
                    <a:pt x="32784" y="319"/>
                  </a:cubicBezTo>
                  <a:cubicBezTo>
                    <a:pt x="32773" y="325"/>
                    <a:pt x="32767" y="336"/>
                    <a:pt x="32761" y="336"/>
                  </a:cubicBezTo>
                  <a:cubicBezTo>
                    <a:pt x="32761" y="331"/>
                    <a:pt x="32744" y="314"/>
                    <a:pt x="32739" y="308"/>
                  </a:cubicBezTo>
                  <a:cubicBezTo>
                    <a:pt x="32738" y="307"/>
                    <a:pt x="32737" y="307"/>
                    <a:pt x="32735" y="307"/>
                  </a:cubicBezTo>
                  <a:cubicBezTo>
                    <a:pt x="32725" y="307"/>
                    <a:pt x="32695" y="320"/>
                    <a:pt x="32677" y="320"/>
                  </a:cubicBezTo>
                  <a:cubicBezTo>
                    <a:pt x="32675" y="320"/>
                    <a:pt x="32673" y="320"/>
                    <a:pt x="32671" y="319"/>
                  </a:cubicBezTo>
                  <a:cubicBezTo>
                    <a:pt x="32655" y="314"/>
                    <a:pt x="32604" y="296"/>
                    <a:pt x="32581" y="296"/>
                  </a:cubicBezTo>
                  <a:cubicBezTo>
                    <a:pt x="32578" y="296"/>
                    <a:pt x="32576" y="296"/>
                    <a:pt x="32574" y="297"/>
                  </a:cubicBezTo>
                  <a:cubicBezTo>
                    <a:pt x="32557" y="302"/>
                    <a:pt x="32534" y="308"/>
                    <a:pt x="32534" y="308"/>
                  </a:cubicBezTo>
                  <a:cubicBezTo>
                    <a:pt x="32534" y="308"/>
                    <a:pt x="32506" y="289"/>
                    <a:pt x="32491" y="289"/>
                  </a:cubicBezTo>
                  <a:cubicBezTo>
                    <a:pt x="32487" y="289"/>
                    <a:pt x="32483" y="291"/>
                    <a:pt x="32483" y="297"/>
                  </a:cubicBezTo>
                  <a:cubicBezTo>
                    <a:pt x="32481" y="305"/>
                    <a:pt x="32480" y="309"/>
                    <a:pt x="32479" y="309"/>
                  </a:cubicBezTo>
                  <a:cubicBezTo>
                    <a:pt x="32478" y="309"/>
                    <a:pt x="32480" y="297"/>
                    <a:pt x="32483" y="279"/>
                  </a:cubicBezTo>
                  <a:lnTo>
                    <a:pt x="32483" y="279"/>
                  </a:lnTo>
                  <a:lnTo>
                    <a:pt x="32449" y="302"/>
                  </a:lnTo>
                  <a:lnTo>
                    <a:pt x="32410" y="336"/>
                  </a:lnTo>
                  <a:cubicBezTo>
                    <a:pt x="32415" y="302"/>
                    <a:pt x="32404" y="274"/>
                    <a:pt x="32387" y="262"/>
                  </a:cubicBezTo>
                  <a:lnTo>
                    <a:pt x="32376" y="279"/>
                  </a:lnTo>
                  <a:lnTo>
                    <a:pt x="32370" y="285"/>
                  </a:lnTo>
                  <a:cubicBezTo>
                    <a:pt x="32348" y="296"/>
                    <a:pt x="32318" y="300"/>
                    <a:pt x="32297" y="300"/>
                  </a:cubicBezTo>
                  <a:cubicBezTo>
                    <a:pt x="32284" y="300"/>
                    <a:pt x="32276" y="299"/>
                    <a:pt x="32273" y="297"/>
                  </a:cubicBezTo>
                  <a:cubicBezTo>
                    <a:pt x="32262" y="291"/>
                    <a:pt x="32251" y="279"/>
                    <a:pt x="32239" y="279"/>
                  </a:cubicBezTo>
                  <a:lnTo>
                    <a:pt x="32239" y="285"/>
                  </a:lnTo>
                  <a:lnTo>
                    <a:pt x="32205" y="325"/>
                  </a:lnTo>
                  <a:cubicBezTo>
                    <a:pt x="32188" y="308"/>
                    <a:pt x="32166" y="291"/>
                    <a:pt x="32160" y="279"/>
                  </a:cubicBezTo>
                  <a:cubicBezTo>
                    <a:pt x="32160" y="278"/>
                    <a:pt x="32159" y="278"/>
                    <a:pt x="32158" y="278"/>
                  </a:cubicBezTo>
                  <a:cubicBezTo>
                    <a:pt x="32154" y="278"/>
                    <a:pt x="32139" y="288"/>
                    <a:pt x="32120" y="302"/>
                  </a:cubicBezTo>
                  <a:lnTo>
                    <a:pt x="32109" y="314"/>
                  </a:lnTo>
                  <a:lnTo>
                    <a:pt x="32047" y="285"/>
                  </a:lnTo>
                  <a:lnTo>
                    <a:pt x="32029" y="274"/>
                  </a:lnTo>
                  <a:cubicBezTo>
                    <a:pt x="32001" y="274"/>
                    <a:pt x="31967" y="291"/>
                    <a:pt x="31967" y="302"/>
                  </a:cubicBezTo>
                  <a:cubicBezTo>
                    <a:pt x="31966" y="303"/>
                    <a:pt x="31965" y="303"/>
                    <a:pt x="31964" y="303"/>
                  </a:cubicBezTo>
                  <a:cubicBezTo>
                    <a:pt x="31957" y="303"/>
                    <a:pt x="31944" y="290"/>
                    <a:pt x="31944" y="285"/>
                  </a:cubicBezTo>
                  <a:cubicBezTo>
                    <a:pt x="31944" y="284"/>
                    <a:pt x="31943" y="284"/>
                    <a:pt x="31941" y="284"/>
                  </a:cubicBezTo>
                  <a:cubicBezTo>
                    <a:pt x="31935" y="284"/>
                    <a:pt x="31923" y="287"/>
                    <a:pt x="31914" y="287"/>
                  </a:cubicBezTo>
                  <a:cubicBezTo>
                    <a:pt x="31910" y="287"/>
                    <a:pt x="31907" y="286"/>
                    <a:pt x="31905" y="285"/>
                  </a:cubicBezTo>
                  <a:cubicBezTo>
                    <a:pt x="31897" y="285"/>
                    <a:pt x="31882" y="283"/>
                    <a:pt x="31868" y="283"/>
                  </a:cubicBezTo>
                  <a:cubicBezTo>
                    <a:pt x="31861" y="283"/>
                    <a:pt x="31854" y="283"/>
                    <a:pt x="31848" y="285"/>
                  </a:cubicBezTo>
                  <a:cubicBezTo>
                    <a:pt x="31835" y="290"/>
                    <a:pt x="31801" y="315"/>
                    <a:pt x="31786" y="315"/>
                  </a:cubicBezTo>
                  <a:cubicBezTo>
                    <a:pt x="31782" y="315"/>
                    <a:pt x="31780" y="313"/>
                    <a:pt x="31780" y="308"/>
                  </a:cubicBezTo>
                  <a:cubicBezTo>
                    <a:pt x="31780" y="298"/>
                    <a:pt x="31772" y="296"/>
                    <a:pt x="31761" y="296"/>
                  </a:cubicBezTo>
                  <a:cubicBezTo>
                    <a:pt x="31755" y="296"/>
                    <a:pt x="31747" y="297"/>
                    <a:pt x="31740" y="297"/>
                  </a:cubicBezTo>
                  <a:cubicBezTo>
                    <a:pt x="31729" y="297"/>
                    <a:pt x="31666" y="274"/>
                    <a:pt x="31610" y="245"/>
                  </a:cubicBezTo>
                  <a:lnTo>
                    <a:pt x="31576" y="302"/>
                  </a:lnTo>
                  <a:lnTo>
                    <a:pt x="31559" y="302"/>
                  </a:lnTo>
                  <a:cubicBezTo>
                    <a:pt x="31557" y="303"/>
                    <a:pt x="31554" y="303"/>
                    <a:pt x="31552" y="303"/>
                  </a:cubicBezTo>
                  <a:cubicBezTo>
                    <a:pt x="31531" y="303"/>
                    <a:pt x="31507" y="279"/>
                    <a:pt x="31507" y="274"/>
                  </a:cubicBezTo>
                  <a:cubicBezTo>
                    <a:pt x="31507" y="267"/>
                    <a:pt x="31500" y="264"/>
                    <a:pt x="31492" y="264"/>
                  </a:cubicBezTo>
                  <a:cubicBezTo>
                    <a:pt x="31487" y="264"/>
                    <a:pt x="31481" y="266"/>
                    <a:pt x="31479" y="268"/>
                  </a:cubicBezTo>
                  <a:cubicBezTo>
                    <a:pt x="31473" y="268"/>
                    <a:pt x="31411" y="234"/>
                    <a:pt x="31383" y="228"/>
                  </a:cubicBezTo>
                  <a:lnTo>
                    <a:pt x="31320" y="228"/>
                  </a:lnTo>
                  <a:cubicBezTo>
                    <a:pt x="31312" y="233"/>
                    <a:pt x="31286" y="248"/>
                    <a:pt x="31272" y="248"/>
                  </a:cubicBezTo>
                  <a:cubicBezTo>
                    <a:pt x="31267" y="248"/>
                    <a:pt x="31264" y="246"/>
                    <a:pt x="31264" y="240"/>
                  </a:cubicBezTo>
                  <a:cubicBezTo>
                    <a:pt x="31266" y="231"/>
                    <a:pt x="31262" y="228"/>
                    <a:pt x="31256" y="228"/>
                  </a:cubicBezTo>
                  <a:cubicBezTo>
                    <a:pt x="31251" y="228"/>
                    <a:pt x="31244" y="231"/>
                    <a:pt x="31241" y="234"/>
                  </a:cubicBezTo>
                  <a:cubicBezTo>
                    <a:pt x="31229" y="234"/>
                    <a:pt x="31195" y="223"/>
                    <a:pt x="31178" y="223"/>
                  </a:cubicBezTo>
                  <a:cubicBezTo>
                    <a:pt x="31177" y="224"/>
                    <a:pt x="31174" y="224"/>
                    <a:pt x="31171" y="224"/>
                  </a:cubicBezTo>
                  <a:cubicBezTo>
                    <a:pt x="31149" y="224"/>
                    <a:pt x="31096" y="211"/>
                    <a:pt x="31076" y="206"/>
                  </a:cubicBezTo>
                  <a:cubicBezTo>
                    <a:pt x="31059" y="194"/>
                    <a:pt x="31014" y="177"/>
                    <a:pt x="30980" y="166"/>
                  </a:cubicBezTo>
                  <a:lnTo>
                    <a:pt x="30968" y="126"/>
                  </a:lnTo>
                  <a:cubicBezTo>
                    <a:pt x="30963" y="115"/>
                    <a:pt x="30940" y="109"/>
                    <a:pt x="30923" y="104"/>
                  </a:cubicBezTo>
                  <a:cubicBezTo>
                    <a:pt x="30913" y="104"/>
                    <a:pt x="30903" y="122"/>
                    <a:pt x="30893" y="122"/>
                  </a:cubicBezTo>
                  <a:cubicBezTo>
                    <a:pt x="30892" y="122"/>
                    <a:pt x="30890" y="121"/>
                    <a:pt x="30889" y="121"/>
                  </a:cubicBezTo>
                  <a:cubicBezTo>
                    <a:pt x="30866" y="109"/>
                    <a:pt x="30906" y="92"/>
                    <a:pt x="30895" y="87"/>
                  </a:cubicBezTo>
                  <a:cubicBezTo>
                    <a:pt x="30876" y="73"/>
                    <a:pt x="30847" y="55"/>
                    <a:pt x="30830" y="55"/>
                  </a:cubicBezTo>
                  <a:cubicBezTo>
                    <a:pt x="30826" y="55"/>
                    <a:pt x="30823" y="56"/>
                    <a:pt x="30821" y="58"/>
                  </a:cubicBezTo>
                  <a:cubicBezTo>
                    <a:pt x="30809" y="66"/>
                    <a:pt x="30798" y="69"/>
                    <a:pt x="30788" y="69"/>
                  </a:cubicBezTo>
                  <a:cubicBezTo>
                    <a:pt x="30771" y="69"/>
                    <a:pt x="30758" y="60"/>
                    <a:pt x="30747" y="53"/>
                  </a:cubicBezTo>
                  <a:cubicBezTo>
                    <a:pt x="30717" y="37"/>
                    <a:pt x="30684" y="30"/>
                    <a:pt x="30654" y="30"/>
                  </a:cubicBezTo>
                  <a:cubicBezTo>
                    <a:pt x="30639" y="30"/>
                    <a:pt x="30624" y="32"/>
                    <a:pt x="30611" y="36"/>
                  </a:cubicBezTo>
                  <a:lnTo>
                    <a:pt x="30571" y="53"/>
                  </a:lnTo>
                  <a:cubicBezTo>
                    <a:pt x="30565" y="45"/>
                    <a:pt x="30560" y="41"/>
                    <a:pt x="30554" y="41"/>
                  </a:cubicBezTo>
                  <a:cubicBezTo>
                    <a:pt x="30544" y="41"/>
                    <a:pt x="30535" y="55"/>
                    <a:pt x="30532" y="81"/>
                  </a:cubicBezTo>
                  <a:lnTo>
                    <a:pt x="30492" y="47"/>
                  </a:lnTo>
                  <a:lnTo>
                    <a:pt x="30469" y="24"/>
                  </a:lnTo>
                  <a:cubicBezTo>
                    <a:pt x="30412" y="24"/>
                    <a:pt x="30373" y="36"/>
                    <a:pt x="30373" y="41"/>
                  </a:cubicBezTo>
                  <a:cubicBezTo>
                    <a:pt x="30375" y="44"/>
                    <a:pt x="30368" y="45"/>
                    <a:pt x="30357" y="45"/>
                  </a:cubicBezTo>
                  <a:cubicBezTo>
                    <a:pt x="30343" y="45"/>
                    <a:pt x="30323" y="42"/>
                    <a:pt x="30316" y="36"/>
                  </a:cubicBezTo>
                  <a:cubicBezTo>
                    <a:pt x="30308" y="27"/>
                    <a:pt x="30287" y="22"/>
                    <a:pt x="30275" y="22"/>
                  </a:cubicBezTo>
                  <a:cubicBezTo>
                    <a:pt x="30270" y="22"/>
                    <a:pt x="30266" y="23"/>
                    <a:pt x="30265" y="24"/>
                  </a:cubicBezTo>
                  <a:cubicBezTo>
                    <a:pt x="30261" y="24"/>
                    <a:pt x="30240" y="17"/>
                    <a:pt x="30228" y="17"/>
                  </a:cubicBezTo>
                  <a:cubicBezTo>
                    <a:pt x="30221" y="17"/>
                    <a:pt x="30218" y="19"/>
                    <a:pt x="30220" y="24"/>
                  </a:cubicBezTo>
                  <a:cubicBezTo>
                    <a:pt x="30224" y="34"/>
                    <a:pt x="30220" y="37"/>
                    <a:pt x="30213" y="37"/>
                  </a:cubicBezTo>
                  <a:cubicBezTo>
                    <a:pt x="30202" y="37"/>
                    <a:pt x="30186" y="31"/>
                    <a:pt x="30180" y="24"/>
                  </a:cubicBezTo>
                  <a:cubicBezTo>
                    <a:pt x="30171" y="20"/>
                    <a:pt x="30147" y="4"/>
                    <a:pt x="30132" y="4"/>
                  </a:cubicBezTo>
                  <a:cubicBezTo>
                    <a:pt x="30128" y="4"/>
                    <a:pt x="30125" y="5"/>
                    <a:pt x="30123" y="7"/>
                  </a:cubicBezTo>
                  <a:cubicBezTo>
                    <a:pt x="30117" y="13"/>
                    <a:pt x="30106" y="19"/>
                    <a:pt x="30100" y="19"/>
                  </a:cubicBezTo>
                  <a:cubicBezTo>
                    <a:pt x="30100" y="19"/>
                    <a:pt x="30078" y="36"/>
                    <a:pt x="30061" y="58"/>
                  </a:cubicBezTo>
                  <a:lnTo>
                    <a:pt x="30027" y="41"/>
                  </a:lnTo>
                  <a:lnTo>
                    <a:pt x="30004" y="30"/>
                  </a:lnTo>
                  <a:cubicBezTo>
                    <a:pt x="29978" y="50"/>
                    <a:pt x="29939" y="94"/>
                    <a:pt x="29919" y="94"/>
                  </a:cubicBezTo>
                  <a:cubicBezTo>
                    <a:pt x="29917" y="94"/>
                    <a:pt x="29915" y="93"/>
                    <a:pt x="29913" y="92"/>
                  </a:cubicBezTo>
                  <a:cubicBezTo>
                    <a:pt x="29904" y="88"/>
                    <a:pt x="29884" y="79"/>
                    <a:pt x="29861" y="79"/>
                  </a:cubicBezTo>
                  <a:cubicBezTo>
                    <a:pt x="29856" y="79"/>
                    <a:pt x="29850" y="80"/>
                    <a:pt x="29845" y="81"/>
                  </a:cubicBezTo>
                  <a:lnTo>
                    <a:pt x="29822" y="64"/>
                  </a:lnTo>
                  <a:lnTo>
                    <a:pt x="29817" y="64"/>
                  </a:lnTo>
                  <a:cubicBezTo>
                    <a:pt x="29816" y="64"/>
                    <a:pt x="29815" y="65"/>
                    <a:pt x="29814" y="65"/>
                  </a:cubicBezTo>
                  <a:cubicBezTo>
                    <a:pt x="29801" y="65"/>
                    <a:pt x="29757" y="46"/>
                    <a:pt x="29733" y="46"/>
                  </a:cubicBezTo>
                  <a:cubicBezTo>
                    <a:pt x="29730" y="46"/>
                    <a:pt x="29728" y="46"/>
                    <a:pt x="29726" y="47"/>
                  </a:cubicBezTo>
                  <a:cubicBezTo>
                    <a:pt x="29703" y="53"/>
                    <a:pt x="29675" y="58"/>
                    <a:pt x="29675" y="64"/>
                  </a:cubicBezTo>
                  <a:cubicBezTo>
                    <a:pt x="29669" y="70"/>
                    <a:pt x="29675" y="92"/>
                    <a:pt x="29681" y="104"/>
                  </a:cubicBezTo>
                  <a:cubicBezTo>
                    <a:pt x="29683" y="108"/>
                    <a:pt x="29680" y="110"/>
                    <a:pt x="29674" y="110"/>
                  </a:cubicBezTo>
                  <a:cubicBezTo>
                    <a:pt x="29664" y="110"/>
                    <a:pt x="29645" y="105"/>
                    <a:pt x="29624" y="98"/>
                  </a:cubicBezTo>
                  <a:lnTo>
                    <a:pt x="29624" y="104"/>
                  </a:lnTo>
                  <a:lnTo>
                    <a:pt x="29601" y="138"/>
                  </a:lnTo>
                  <a:cubicBezTo>
                    <a:pt x="29561" y="132"/>
                    <a:pt x="29527" y="132"/>
                    <a:pt x="29522" y="132"/>
                  </a:cubicBezTo>
                  <a:cubicBezTo>
                    <a:pt x="29522" y="132"/>
                    <a:pt x="29505" y="115"/>
                    <a:pt x="29488" y="104"/>
                  </a:cubicBezTo>
                  <a:lnTo>
                    <a:pt x="29471" y="98"/>
                  </a:lnTo>
                  <a:cubicBezTo>
                    <a:pt x="29458" y="98"/>
                    <a:pt x="29439" y="94"/>
                    <a:pt x="29423" y="94"/>
                  </a:cubicBezTo>
                  <a:cubicBezTo>
                    <a:pt x="29412" y="94"/>
                    <a:pt x="29402" y="96"/>
                    <a:pt x="29397" y="104"/>
                  </a:cubicBezTo>
                  <a:lnTo>
                    <a:pt x="29368" y="138"/>
                  </a:lnTo>
                  <a:cubicBezTo>
                    <a:pt x="29360" y="131"/>
                    <a:pt x="29355" y="129"/>
                    <a:pt x="29352" y="129"/>
                  </a:cubicBezTo>
                  <a:cubicBezTo>
                    <a:pt x="29347" y="129"/>
                    <a:pt x="29348" y="136"/>
                    <a:pt x="29351" y="143"/>
                  </a:cubicBezTo>
                  <a:cubicBezTo>
                    <a:pt x="29354" y="146"/>
                    <a:pt x="29353" y="147"/>
                    <a:pt x="29349" y="147"/>
                  </a:cubicBezTo>
                  <a:cubicBezTo>
                    <a:pt x="29338" y="147"/>
                    <a:pt x="29305" y="136"/>
                    <a:pt x="29300" y="132"/>
                  </a:cubicBezTo>
                  <a:cubicBezTo>
                    <a:pt x="29289" y="126"/>
                    <a:pt x="29278" y="109"/>
                    <a:pt x="29278" y="109"/>
                  </a:cubicBezTo>
                  <a:cubicBezTo>
                    <a:pt x="29273" y="109"/>
                    <a:pt x="29245" y="127"/>
                    <a:pt x="29231" y="127"/>
                  </a:cubicBezTo>
                  <a:cubicBezTo>
                    <a:pt x="29229" y="127"/>
                    <a:pt x="29228" y="127"/>
                    <a:pt x="29227" y="126"/>
                  </a:cubicBezTo>
                  <a:cubicBezTo>
                    <a:pt x="29210" y="126"/>
                    <a:pt x="29170" y="121"/>
                    <a:pt x="29159" y="115"/>
                  </a:cubicBezTo>
                  <a:cubicBezTo>
                    <a:pt x="29152" y="112"/>
                    <a:pt x="29134" y="106"/>
                    <a:pt x="29120" y="106"/>
                  </a:cubicBezTo>
                  <a:cubicBezTo>
                    <a:pt x="29111" y="106"/>
                    <a:pt x="29104" y="108"/>
                    <a:pt x="29102" y="115"/>
                  </a:cubicBezTo>
                  <a:cubicBezTo>
                    <a:pt x="29102" y="126"/>
                    <a:pt x="29073" y="143"/>
                    <a:pt x="29039" y="149"/>
                  </a:cubicBezTo>
                  <a:lnTo>
                    <a:pt x="29017" y="132"/>
                  </a:lnTo>
                  <a:lnTo>
                    <a:pt x="28983" y="98"/>
                  </a:lnTo>
                  <a:cubicBezTo>
                    <a:pt x="28949" y="115"/>
                    <a:pt x="28915" y="121"/>
                    <a:pt x="28903" y="121"/>
                  </a:cubicBezTo>
                  <a:lnTo>
                    <a:pt x="28892" y="126"/>
                  </a:lnTo>
                  <a:lnTo>
                    <a:pt x="28881" y="132"/>
                  </a:lnTo>
                  <a:cubicBezTo>
                    <a:pt x="28864" y="132"/>
                    <a:pt x="28835" y="143"/>
                    <a:pt x="28818" y="155"/>
                  </a:cubicBezTo>
                  <a:lnTo>
                    <a:pt x="28790" y="149"/>
                  </a:lnTo>
                  <a:lnTo>
                    <a:pt x="28767" y="143"/>
                  </a:lnTo>
                  <a:cubicBezTo>
                    <a:pt x="28739" y="138"/>
                    <a:pt x="28705" y="126"/>
                    <a:pt x="28693" y="115"/>
                  </a:cubicBezTo>
                  <a:cubicBezTo>
                    <a:pt x="28690" y="111"/>
                    <a:pt x="28686" y="109"/>
                    <a:pt x="28681" y="109"/>
                  </a:cubicBezTo>
                  <a:cubicBezTo>
                    <a:pt x="28666" y="109"/>
                    <a:pt x="28645" y="124"/>
                    <a:pt x="28637" y="132"/>
                  </a:cubicBezTo>
                  <a:cubicBezTo>
                    <a:pt x="28633" y="135"/>
                    <a:pt x="28629" y="137"/>
                    <a:pt x="28625" y="137"/>
                  </a:cubicBezTo>
                  <a:cubicBezTo>
                    <a:pt x="28616" y="137"/>
                    <a:pt x="28605" y="129"/>
                    <a:pt x="28597" y="121"/>
                  </a:cubicBezTo>
                  <a:cubicBezTo>
                    <a:pt x="28595" y="117"/>
                    <a:pt x="28591" y="115"/>
                    <a:pt x="28587" y="115"/>
                  </a:cubicBezTo>
                  <a:cubicBezTo>
                    <a:pt x="28578" y="115"/>
                    <a:pt x="28566" y="121"/>
                    <a:pt x="28551" y="132"/>
                  </a:cubicBezTo>
                  <a:lnTo>
                    <a:pt x="28517" y="132"/>
                  </a:lnTo>
                  <a:cubicBezTo>
                    <a:pt x="28512" y="130"/>
                    <a:pt x="28505" y="130"/>
                    <a:pt x="28498" y="130"/>
                  </a:cubicBezTo>
                  <a:cubicBezTo>
                    <a:pt x="28479" y="130"/>
                    <a:pt x="28454" y="134"/>
                    <a:pt x="28438" y="138"/>
                  </a:cubicBezTo>
                  <a:lnTo>
                    <a:pt x="28415" y="143"/>
                  </a:lnTo>
                  <a:lnTo>
                    <a:pt x="28410" y="143"/>
                  </a:lnTo>
                  <a:cubicBezTo>
                    <a:pt x="28404" y="143"/>
                    <a:pt x="28370" y="132"/>
                    <a:pt x="28359" y="132"/>
                  </a:cubicBezTo>
                  <a:cubicBezTo>
                    <a:pt x="28355" y="134"/>
                    <a:pt x="28351" y="134"/>
                    <a:pt x="28346" y="134"/>
                  </a:cubicBezTo>
                  <a:cubicBezTo>
                    <a:pt x="28334" y="134"/>
                    <a:pt x="28318" y="130"/>
                    <a:pt x="28302" y="126"/>
                  </a:cubicBezTo>
                  <a:lnTo>
                    <a:pt x="28290" y="132"/>
                  </a:lnTo>
                  <a:cubicBezTo>
                    <a:pt x="28278" y="143"/>
                    <a:pt x="28267" y="148"/>
                    <a:pt x="28258" y="148"/>
                  </a:cubicBezTo>
                  <a:cubicBezTo>
                    <a:pt x="28239" y="148"/>
                    <a:pt x="28226" y="128"/>
                    <a:pt x="28211" y="109"/>
                  </a:cubicBezTo>
                  <a:lnTo>
                    <a:pt x="28205" y="109"/>
                  </a:lnTo>
                  <a:cubicBezTo>
                    <a:pt x="28200" y="109"/>
                    <a:pt x="28188" y="138"/>
                    <a:pt x="28188" y="149"/>
                  </a:cubicBezTo>
                  <a:cubicBezTo>
                    <a:pt x="28188" y="152"/>
                    <a:pt x="28186" y="153"/>
                    <a:pt x="28182" y="153"/>
                  </a:cubicBezTo>
                  <a:cubicBezTo>
                    <a:pt x="28174" y="153"/>
                    <a:pt x="28158" y="148"/>
                    <a:pt x="28146" y="148"/>
                  </a:cubicBezTo>
                  <a:cubicBezTo>
                    <a:pt x="28143" y="148"/>
                    <a:pt x="28140" y="148"/>
                    <a:pt x="28137" y="149"/>
                  </a:cubicBezTo>
                  <a:cubicBezTo>
                    <a:pt x="28126" y="149"/>
                    <a:pt x="28075" y="172"/>
                    <a:pt x="28058" y="177"/>
                  </a:cubicBezTo>
                  <a:cubicBezTo>
                    <a:pt x="28041" y="177"/>
                    <a:pt x="28007" y="172"/>
                    <a:pt x="27984" y="155"/>
                  </a:cubicBezTo>
                  <a:lnTo>
                    <a:pt x="27944" y="155"/>
                  </a:lnTo>
                  <a:cubicBezTo>
                    <a:pt x="27922" y="155"/>
                    <a:pt x="27899" y="183"/>
                    <a:pt x="27899" y="194"/>
                  </a:cubicBezTo>
                  <a:cubicBezTo>
                    <a:pt x="27899" y="196"/>
                    <a:pt x="27899" y="196"/>
                    <a:pt x="27898" y="196"/>
                  </a:cubicBezTo>
                  <a:cubicBezTo>
                    <a:pt x="27892" y="196"/>
                    <a:pt x="27870" y="166"/>
                    <a:pt x="27865" y="166"/>
                  </a:cubicBezTo>
                  <a:cubicBezTo>
                    <a:pt x="27860" y="166"/>
                    <a:pt x="27812" y="186"/>
                    <a:pt x="27783" y="186"/>
                  </a:cubicBezTo>
                  <a:cubicBezTo>
                    <a:pt x="27777" y="186"/>
                    <a:pt x="27772" y="185"/>
                    <a:pt x="27768" y="183"/>
                  </a:cubicBezTo>
                  <a:cubicBezTo>
                    <a:pt x="27750" y="178"/>
                    <a:pt x="27721" y="170"/>
                    <a:pt x="27707" y="170"/>
                  </a:cubicBezTo>
                  <a:cubicBezTo>
                    <a:pt x="27704" y="170"/>
                    <a:pt x="27701" y="171"/>
                    <a:pt x="27700" y="172"/>
                  </a:cubicBezTo>
                  <a:cubicBezTo>
                    <a:pt x="27695" y="177"/>
                    <a:pt x="27672" y="189"/>
                    <a:pt x="27666" y="189"/>
                  </a:cubicBezTo>
                  <a:cubicBezTo>
                    <a:pt x="27661" y="189"/>
                    <a:pt x="27638" y="177"/>
                    <a:pt x="27621" y="166"/>
                  </a:cubicBezTo>
                  <a:lnTo>
                    <a:pt x="27598" y="183"/>
                  </a:lnTo>
                  <a:lnTo>
                    <a:pt x="27581" y="200"/>
                  </a:lnTo>
                  <a:cubicBezTo>
                    <a:pt x="27553" y="200"/>
                    <a:pt x="27519" y="206"/>
                    <a:pt x="27502" y="211"/>
                  </a:cubicBezTo>
                  <a:lnTo>
                    <a:pt x="27485" y="200"/>
                  </a:lnTo>
                  <a:lnTo>
                    <a:pt x="27479" y="200"/>
                  </a:lnTo>
                  <a:cubicBezTo>
                    <a:pt x="27477" y="190"/>
                    <a:pt x="27473" y="187"/>
                    <a:pt x="27470" y="187"/>
                  </a:cubicBezTo>
                  <a:cubicBezTo>
                    <a:pt x="27465" y="187"/>
                    <a:pt x="27460" y="194"/>
                    <a:pt x="27456" y="200"/>
                  </a:cubicBezTo>
                  <a:cubicBezTo>
                    <a:pt x="27456" y="201"/>
                    <a:pt x="27456" y="201"/>
                    <a:pt x="27456" y="201"/>
                  </a:cubicBezTo>
                  <a:cubicBezTo>
                    <a:pt x="27452" y="201"/>
                    <a:pt x="27432" y="182"/>
                    <a:pt x="27422" y="177"/>
                  </a:cubicBezTo>
                  <a:cubicBezTo>
                    <a:pt x="27417" y="175"/>
                    <a:pt x="27395" y="175"/>
                    <a:pt x="27373" y="175"/>
                  </a:cubicBezTo>
                  <a:cubicBezTo>
                    <a:pt x="27350" y="175"/>
                    <a:pt x="27326" y="175"/>
                    <a:pt x="27315" y="172"/>
                  </a:cubicBezTo>
                  <a:cubicBezTo>
                    <a:pt x="27290" y="172"/>
                    <a:pt x="27253" y="184"/>
                    <a:pt x="27236" y="184"/>
                  </a:cubicBezTo>
                  <a:cubicBezTo>
                    <a:pt x="27233" y="184"/>
                    <a:pt x="27231" y="184"/>
                    <a:pt x="27229" y="183"/>
                  </a:cubicBezTo>
                  <a:cubicBezTo>
                    <a:pt x="27218" y="183"/>
                    <a:pt x="27173" y="194"/>
                    <a:pt x="27161" y="200"/>
                  </a:cubicBezTo>
                  <a:cubicBezTo>
                    <a:pt x="27149" y="204"/>
                    <a:pt x="27123" y="208"/>
                    <a:pt x="27103" y="208"/>
                  </a:cubicBezTo>
                  <a:cubicBezTo>
                    <a:pt x="27094" y="208"/>
                    <a:pt x="27087" y="207"/>
                    <a:pt x="27082" y="206"/>
                  </a:cubicBezTo>
                  <a:cubicBezTo>
                    <a:pt x="27074" y="202"/>
                    <a:pt x="27046" y="190"/>
                    <a:pt x="27028" y="190"/>
                  </a:cubicBezTo>
                  <a:cubicBezTo>
                    <a:pt x="27020" y="190"/>
                    <a:pt x="27014" y="193"/>
                    <a:pt x="27014" y="200"/>
                  </a:cubicBezTo>
                  <a:cubicBezTo>
                    <a:pt x="27014" y="214"/>
                    <a:pt x="27010" y="224"/>
                    <a:pt x="27005" y="224"/>
                  </a:cubicBezTo>
                  <a:cubicBezTo>
                    <a:pt x="27005" y="224"/>
                    <a:pt x="27003" y="224"/>
                    <a:pt x="27002" y="223"/>
                  </a:cubicBezTo>
                  <a:lnTo>
                    <a:pt x="26997" y="217"/>
                  </a:lnTo>
                  <a:lnTo>
                    <a:pt x="26951" y="177"/>
                  </a:lnTo>
                  <a:cubicBezTo>
                    <a:pt x="26923" y="206"/>
                    <a:pt x="26883" y="223"/>
                    <a:pt x="26872" y="223"/>
                  </a:cubicBezTo>
                  <a:cubicBezTo>
                    <a:pt x="26868" y="201"/>
                    <a:pt x="26862" y="188"/>
                    <a:pt x="26851" y="188"/>
                  </a:cubicBezTo>
                  <a:cubicBezTo>
                    <a:pt x="26845" y="188"/>
                    <a:pt x="26837" y="192"/>
                    <a:pt x="26827" y="200"/>
                  </a:cubicBezTo>
                  <a:lnTo>
                    <a:pt x="26821" y="206"/>
                  </a:lnTo>
                  <a:cubicBezTo>
                    <a:pt x="26812" y="201"/>
                    <a:pt x="26803" y="200"/>
                    <a:pt x="26793" y="200"/>
                  </a:cubicBezTo>
                  <a:cubicBezTo>
                    <a:pt x="26778" y="200"/>
                    <a:pt x="26763" y="204"/>
                    <a:pt x="26753" y="211"/>
                  </a:cubicBezTo>
                  <a:lnTo>
                    <a:pt x="26736" y="211"/>
                  </a:lnTo>
                  <a:cubicBezTo>
                    <a:pt x="26702" y="211"/>
                    <a:pt x="26673" y="217"/>
                    <a:pt x="26645" y="217"/>
                  </a:cubicBezTo>
                  <a:lnTo>
                    <a:pt x="26611" y="211"/>
                  </a:lnTo>
                  <a:cubicBezTo>
                    <a:pt x="26577" y="211"/>
                    <a:pt x="26509" y="251"/>
                    <a:pt x="26492" y="251"/>
                  </a:cubicBezTo>
                  <a:cubicBezTo>
                    <a:pt x="26469" y="251"/>
                    <a:pt x="26407" y="228"/>
                    <a:pt x="26390" y="223"/>
                  </a:cubicBezTo>
                  <a:cubicBezTo>
                    <a:pt x="26386" y="221"/>
                    <a:pt x="26383" y="220"/>
                    <a:pt x="26379" y="220"/>
                  </a:cubicBezTo>
                  <a:cubicBezTo>
                    <a:pt x="26362" y="220"/>
                    <a:pt x="26350" y="242"/>
                    <a:pt x="26350" y="251"/>
                  </a:cubicBezTo>
                  <a:cubicBezTo>
                    <a:pt x="26349" y="254"/>
                    <a:pt x="26347" y="255"/>
                    <a:pt x="26345" y="255"/>
                  </a:cubicBezTo>
                  <a:cubicBezTo>
                    <a:pt x="26338" y="255"/>
                    <a:pt x="26330" y="244"/>
                    <a:pt x="26322" y="223"/>
                  </a:cubicBezTo>
                  <a:lnTo>
                    <a:pt x="26288" y="245"/>
                  </a:lnTo>
                  <a:lnTo>
                    <a:pt x="26271" y="257"/>
                  </a:lnTo>
                  <a:cubicBezTo>
                    <a:pt x="26248" y="262"/>
                    <a:pt x="26214" y="279"/>
                    <a:pt x="26202" y="285"/>
                  </a:cubicBezTo>
                  <a:cubicBezTo>
                    <a:pt x="26201" y="286"/>
                    <a:pt x="26198" y="287"/>
                    <a:pt x="26194" y="287"/>
                  </a:cubicBezTo>
                  <a:cubicBezTo>
                    <a:pt x="26178" y="287"/>
                    <a:pt x="26142" y="279"/>
                    <a:pt x="26129" y="279"/>
                  </a:cubicBezTo>
                  <a:cubicBezTo>
                    <a:pt x="26114" y="275"/>
                    <a:pt x="26080" y="254"/>
                    <a:pt x="26060" y="254"/>
                  </a:cubicBezTo>
                  <a:cubicBezTo>
                    <a:pt x="26056" y="254"/>
                    <a:pt x="26052" y="255"/>
                    <a:pt x="26049" y="257"/>
                  </a:cubicBezTo>
                  <a:cubicBezTo>
                    <a:pt x="26038" y="268"/>
                    <a:pt x="25987" y="279"/>
                    <a:pt x="25970" y="285"/>
                  </a:cubicBezTo>
                  <a:cubicBezTo>
                    <a:pt x="25953" y="291"/>
                    <a:pt x="25924" y="302"/>
                    <a:pt x="25902" y="308"/>
                  </a:cubicBezTo>
                  <a:lnTo>
                    <a:pt x="25885" y="285"/>
                  </a:lnTo>
                  <a:lnTo>
                    <a:pt x="25873" y="268"/>
                  </a:lnTo>
                  <a:cubicBezTo>
                    <a:pt x="25862" y="279"/>
                    <a:pt x="25851" y="308"/>
                    <a:pt x="25845" y="331"/>
                  </a:cubicBezTo>
                  <a:lnTo>
                    <a:pt x="25834" y="308"/>
                  </a:lnTo>
                  <a:lnTo>
                    <a:pt x="25811" y="268"/>
                  </a:lnTo>
                  <a:cubicBezTo>
                    <a:pt x="25792" y="287"/>
                    <a:pt x="25766" y="298"/>
                    <a:pt x="25744" y="298"/>
                  </a:cubicBezTo>
                  <a:cubicBezTo>
                    <a:pt x="25740" y="298"/>
                    <a:pt x="25735" y="297"/>
                    <a:pt x="25732" y="297"/>
                  </a:cubicBezTo>
                  <a:lnTo>
                    <a:pt x="25425" y="297"/>
                  </a:lnTo>
                  <a:lnTo>
                    <a:pt x="25402" y="302"/>
                  </a:lnTo>
                  <a:cubicBezTo>
                    <a:pt x="25374" y="302"/>
                    <a:pt x="25431" y="331"/>
                    <a:pt x="25397" y="342"/>
                  </a:cubicBezTo>
                  <a:lnTo>
                    <a:pt x="25363" y="353"/>
                  </a:lnTo>
                  <a:cubicBezTo>
                    <a:pt x="25356" y="334"/>
                    <a:pt x="25343" y="327"/>
                    <a:pt x="25331" y="327"/>
                  </a:cubicBezTo>
                  <a:cubicBezTo>
                    <a:pt x="25322" y="327"/>
                    <a:pt x="25314" y="331"/>
                    <a:pt x="25312" y="336"/>
                  </a:cubicBezTo>
                  <a:cubicBezTo>
                    <a:pt x="25307" y="345"/>
                    <a:pt x="25280" y="357"/>
                    <a:pt x="25264" y="357"/>
                  </a:cubicBezTo>
                  <a:cubicBezTo>
                    <a:pt x="25260" y="357"/>
                    <a:pt x="25256" y="356"/>
                    <a:pt x="25255" y="353"/>
                  </a:cubicBezTo>
                  <a:cubicBezTo>
                    <a:pt x="25255" y="342"/>
                    <a:pt x="25210" y="319"/>
                    <a:pt x="25193" y="319"/>
                  </a:cubicBezTo>
                  <a:cubicBezTo>
                    <a:pt x="25180" y="319"/>
                    <a:pt x="25144" y="331"/>
                    <a:pt x="25118" y="331"/>
                  </a:cubicBezTo>
                  <a:cubicBezTo>
                    <a:pt x="25109" y="331"/>
                    <a:pt x="25101" y="330"/>
                    <a:pt x="25096" y="325"/>
                  </a:cubicBezTo>
                  <a:cubicBezTo>
                    <a:pt x="25092" y="322"/>
                    <a:pt x="25088" y="321"/>
                    <a:pt x="25085" y="321"/>
                  </a:cubicBezTo>
                  <a:cubicBezTo>
                    <a:pt x="25074" y="321"/>
                    <a:pt x="25066" y="333"/>
                    <a:pt x="25062" y="342"/>
                  </a:cubicBezTo>
                  <a:cubicBezTo>
                    <a:pt x="25062" y="345"/>
                    <a:pt x="25061" y="347"/>
                    <a:pt x="25058" y="347"/>
                  </a:cubicBezTo>
                  <a:cubicBezTo>
                    <a:pt x="25053" y="347"/>
                    <a:pt x="25043" y="339"/>
                    <a:pt x="25039" y="331"/>
                  </a:cubicBezTo>
                  <a:cubicBezTo>
                    <a:pt x="25034" y="325"/>
                    <a:pt x="25011" y="314"/>
                    <a:pt x="24988" y="308"/>
                  </a:cubicBezTo>
                  <a:lnTo>
                    <a:pt x="24988" y="348"/>
                  </a:lnTo>
                  <a:lnTo>
                    <a:pt x="24988" y="353"/>
                  </a:lnTo>
                  <a:cubicBezTo>
                    <a:pt x="24988" y="354"/>
                    <a:pt x="24987" y="354"/>
                    <a:pt x="24986" y="354"/>
                  </a:cubicBezTo>
                  <a:cubicBezTo>
                    <a:pt x="24976" y="354"/>
                    <a:pt x="24931" y="324"/>
                    <a:pt x="24908" y="324"/>
                  </a:cubicBezTo>
                  <a:cubicBezTo>
                    <a:pt x="24906" y="324"/>
                    <a:pt x="24905" y="325"/>
                    <a:pt x="24903" y="325"/>
                  </a:cubicBezTo>
                  <a:cubicBezTo>
                    <a:pt x="24898" y="326"/>
                    <a:pt x="24894" y="326"/>
                    <a:pt x="24890" y="326"/>
                  </a:cubicBezTo>
                  <a:cubicBezTo>
                    <a:pt x="24871" y="326"/>
                    <a:pt x="24864" y="316"/>
                    <a:pt x="24869" y="302"/>
                  </a:cubicBezTo>
                  <a:lnTo>
                    <a:pt x="24863" y="302"/>
                  </a:lnTo>
                  <a:lnTo>
                    <a:pt x="24829" y="279"/>
                  </a:lnTo>
                  <a:cubicBezTo>
                    <a:pt x="24829" y="306"/>
                    <a:pt x="24815" y="315"/>
                    <a:pt x="24807" y="315"/>
                  </a:cubicBezTo>
                  <a:cubicBezTo>
                    <a:pt x="24804" y="315"/>
                    <a:pt x="24802" y="315"/>
                    <a:pt x="24801" y="314"/>
                  </a:cubicBezTo>
                  <a:cubicBezTo>
                    <a:pt x="24800" y="311"/>
                    <a:pt x="24797" y="310"/>
                    <a:pt x="24794" y="310"/>
                  </a:cubicBezTo>
                  <a:cubicBezTo>
                    <a:pt x="24785" y="310"/>
                    <a:pt x="24770" y="321"/>
                    <a:pt x="24761" y="325"/>
                  </a:cubicBezTo>
                  <a:cubicBezTo>
                    <a:pt x="24756" y="331"/>
                    <a:pt x="24739" y="336"/>
                    <a:pt x="24733" y="336"/>
                  </a:cubicBezTo>
                  <a:cubicBezTo>
                    <a:pt x="24727" y="331"/>
                    <a:pt x="24716" y="314"/>
                    <a:pt x="24710" y="291"/>
                  </a:cubicBezTo>
                  <a:lnTo>
                    <a:pt x="24688" y="302"/>
                  </a:lnTo>
                  <a:cubicBezTo>
                    <a:pt x="24688" y="302"/>
                    <a:pt x="24699" y="331"/>
                    <a:pt x="24699" y="348"/>
                  </a:cubicBezTo>
                  <a:cubicBezTo>
                    <a:pt x="24699" y="350"/>
                    <a:pt x="24697" y="351"/>
                    <a:pt x="24695" y="351"/>
                  </a:cubicBezTo>
                  <a:cubicBezTo>
                    <a:pt x="24687" y="351"/>
                    <a:pt x="24669" y="341"/>
                    <a:pt x="24665" y="336"/>
                  </a:cubicBezTo>
                  <a:cubicBezTo>
                    <a:pt x="24664" y="336"/>
                    <a:pt x="24663" y="335"/>
                    <a:pt x="24661" y="335"/>
                  </a:cubicBezTo>
                  <a:cubicBezTo>
                    <a:pt x="24653" y="335"/>
                    <a:pt x="24633" y="343"/>
                    <a:pt x="24619" y="343"/>
                  </a:cubicBezTo>
                  <a:cubicBezTo>
                    <a:pt x="24612" y="343"/>
                    <a:pt x="24606" y="341"/>
                    <a:pt x="24602" y="336"/>
                  </a:cubicBezTo>
                  <a:cubicBezTo>
                    <a:pt x="24591" y="319"/>
                    <a:pt x="24574" y="302"/>
                    <a:pt x="24563" y="302"/>
                  </a:cubicBezTo>
                  <a:cubicBezTo>
                    <a:pt x="24557" y="302"/>
                    <a:pt x="24517" y="308"/>
                    <a:pt x="24478" y="314"/>
                  </a:cubicBezTo>
                  <a:lnTo>
                    <a:pt x="24444" y="319"/>
                  </a:lnTo>
                  <a:lnTo>
                    <a:pt x="24421" y="325"/>
                  </a:lnTo>
                  <a:cubicBezTo>
                    <a:pt x="24398" y="325"/>
                    <a:pt x="24364" y="314"/>
                    <a:pt x="24336" y="308"/>
                  </a:cubicBezTo>
                  <a:lnTo>
                    <a:pt x="24313" y="319"/>
                  </a:lnTo>
                  <a:cubicBezTo>
                    <a:pt x="24311" y="320"/>
                    <a:pt x="24309" y="320"/>
                    <a:pt x="24307" y="320"/>
                  </a:cubicBezTo>
                  <a:cubicBezTo>
                    <a:pt x="24293" y="320"/>
                    <a:pt x="24277" y="307"/>
                    <a:pt x="24266" y="307"/>
                  </a:cubicBezTo>
                  <a:cubicBezTo>
                    <a:pt x="24265" y="307"/>
                    <a:pt x="24263" y="307"/>
                    <a:pt x="24262" y="308"/>
                  </a:cubicBezTo>
                  <a:lnTo>
                    <a:pt x="24234" y="319"/>
                  </a:lnTo>
                  <a:cubicBezTo>
                    <a:pt x="24228" y="317"/>
                    <a:pt x="24221" y="316"/>
                    <a:pt x="24213" y="316"/>
                  </a:cubicBezTo>
                  <a:cubicBezTo>
                    <a:pt x="24186" y="316"/>
                    <a:pt x="24152" y="326"/>
                    <a:pt x="24137" y="326"/>
                  </a:cubicBezTo>
                  <a:cubicBezTo>
                    <a:pt x="24135" y="326"/>
                    <a:pt x="24133" y="326"/>
                    <a:pt x="24132" y="325"/>
                  </a:cubicBezTo>
                  <a:cubicBezTo>
                    <a:pt x="24115" y="314"/>
                    <a:pt x="24098" y="314"/>
                    <a:pt x="24086" y="308"/>
                  </a:cubicBezTo>
                  <a:cubicBezTo>
                    <a:pt x="24080" y="308"/>
                    <a:pt x="24058" y="314"/>
                    <a:pt x="24041" y="319"/>
                  </a:cubicBezTo>
                  <a:lnTo>
                    <a:pt x="24029" y="319"/>
                  </a:lnTo>
                  <a:cubicBezTo>
                    <a:pt x="24027" y="320"/>
                    <a:pt x="24025" y="320"/>
                    <a:pt x="24024" y="320"/>
                  </a:cubicBezTo>
                  <a:cubicBezTo>
                    <a:pt x="24008" y="320"/>
                    <a:pt x="23992" y="309"/>
                    <a:pt x="23979" y="309"/>
                  </a:cubicBezTo>
                  <a:cubicBezTo>
                    <a:pt x="23970" y="309"/>
                    <a:pt x="23962" y="314"/>
                    <a:pt x="23956" y="331"/>
                  </a:cubicBezTo>
                  <a:lnTo>
                    <a:pt x="23950" y="336"/>
                  </a:lnTo>
                  <a:cubicBezTo>
                    <a:pt x="23950" y="336"/>
                    <a:pt x="23927" y="308"/>
                    <a:pt x="23922" y="297"/>
                  </a:cubicBezTo>
                  <a:cubicBezTo>
                    <a:pt x="23920" y="293"/>
                    <a:pt x="23916" y="292"/>
                    <a:pt x="23912" y="292"/>
                  </a:cubicBezTo>
                  <a:cubicBezTo>
                    <a:pt x="23901" y="292"/>
                    <a:pt x="23884" y="300"/>
                    <a:pt x="23876" y="308"/>
                  </a:cubicBezTo>
                  <a:cubicBezTo>
                    <a:pt x="23874" y="310"/>
                    <a:pt x="23866" y="312"/>
                    <a:pt x="23857" y="312"/>
                  </a:cubicBezTo>
                  <a:cubicBezTo>
                    <a:pt x="23844" y="312"/>
                    <a:pt x="23831" y="309"/>
                    <a:pt x="23831" y="302"/>
                  </a:cubicBezTo>
                  <a:cubicBezTo>
                    <a:pt x="23829" y="299"/>
                    <a:pt x="23826" y="297"/>
                    <a:pt x="23823" y="297"/>
                  </a:cubicBezTo>
                  <a:cubicBezTo>
                    <a:pt x="23816" y="297"/>
                    <a:pt x="23806" y="304"/>
                    <a:pt x="23802" y="308"/>
                  </a:cubicBezTo>
                  <a:cubicBezTo>
                    <a:pt x="23801" y="309"/>
                    <a:pt x="23799" y="310"/>
                    <a:pt x="23796" y="310"/>
                  </a:cubicBezTo>
                  <a:cubicBezTo>
                    <a:pt x="23788" y="310"/>
                    <a:pt x="23777" y="305"/>
                    <a:pt x="23768" y="297"/>
                  </a:cubicBezTo>
                  <a:lnTo>
                    <a:pt x="23757" y="285"/>
                  </a:lnTo>
                  <a:lnTo>
                    <a:pt x="23751" y="279"/>
                  </a:lnTo>
                  <a:cubicBezTo>
                    <a:pt x="23740" y="279"/>
                    <a:pt x="23723" y="291"/>
                    <a:pt x="23706" y="308"/>
                  </a:cubicBezTo>
                  <a:lnTo>
                    <a:pt x="23683" y="302"/>
                  </a:lnTo>
                  <a:cubicBezTo>
                    <a:pt x="23681" y="302"/>
                    <a:pt x="23679" y="301"/>
                    <a:pt x="23678" y="301"/>
                  </a:cubicBezTo>
                  <a:cubicBezTo>
                    <a:pt x="23664" y="301"/>
                    <a:pt x="23651" y="314"/>
                    <a:pt x="23638" y="314"/>
                  </a:cubicBezTo>
                  <a:cubicBezTo>
                    <a:pt x="23636" y="314"/>
                    <a:pt x="23634" y="314"/>
                    <a:pt x="23632" y="314"/>
                  </a:cubicBezTo>
                  <a:lnTo>
                    <a:pt x="23621" y="308"/>
                  </a:lnTo>
                  <a:cubicBezTo>
                    <a:pt x="23618" y="304"/>
                    <a:pt x="23614" y="302"/>
                    <a:pt x="23610" y="302"/>
                  </a:cubicBezTo>
                  <a:cubicBezTo>
                    <a:pt x="23595" y="302"/>
                    <a:pt x="23574" y="319"/>
                    <a:pt x="23570" y="319"/>
                  </a:cubicBezTo>
                  <a:cubicBezTo>
                    <a:pt x="23565" y="319"/>
                    <a:pt x="23527" y="278"/>
                    <a:pt x="23504" y="278"/>
                  </a:cubicBezTo>
                  <a:cubicBezTo>
                    <a:pt x="23501" y="278"/>
                    <a:pt x="23498" y="278"/>
                    <a:pt x="23496" y="279"/>
                  </a:cubicBezTo>
                  <a:cubicBezTo>
                    <a:pt x="23473" y="291"/>
                    <a:pt x="23417" y="302"/>
                    <a:pt x="23400" y="302"/>
                  </a:cubicBezTo>
                  <a:cubicBezTo>
                    <a:pt x="23384" y="302"/>
                    <a:pt x="23325" y="338"/>
                    <a:pt x="23295" y="338"/>
                  </a:cubicBezTo>
                  <a:cubicBezTo>
                    <a:pt x="23292" y="338"/>
                    <a:pt x="23289" y="337"/>
                    <a:pt x="23286" y="336"/>
                  </a:cubicBezTo>
                  <a:cubicBezTo>
                    <a:pt x="23263" y="332"/>
                    <a:pt x="23199" y="323"/>
                    <a:pt x="23170" y="323"/>
                  </a:cubicBezTo>
                  <a:cubicBezTo>
                    <a:pt x="23163" y="323"/>
                    <a:pt x="23158" y="324"/>
                    <a:pt x="23156" y="325"/>
                  </a:cubicBezTo>
                  <a:cubicBezTo>
                    <a:pt x="23139" y="331"/>
                    <a:pt x="23110" y="336"/>
                    <a:pt x="23105" y="336"/>
                  </a:cubicBezTo>
                  <a:cubicBezTo>
                    <a:pt x="23099" y="336"/>
                    <a:pt x="23076" y="325"/>
                    <a:pt x="23054" y="314"/>
                  </a:cubicBezTo>
                  <a:lnTo>
                    <a:pt x="23025" y="319"/>
                  </a:lnTo>
                  <a:cubicBezTo>
                    <a:pt x="23019" y="320"/>
                    <a:pt x="23012" y="321"/>
                    <a:pt x="23005" y="321"/>
                  </a:cubicBezTo>
                  <a:cubicBezTo>
                    <a:pt x="22976" y="321"/>
                    <a:pt x="22945" y="312"/>
                    <a:pt x="22917" y="308"/>
                  </a:cubicBezTo>
                  <a:cubicBezTo>
                    <a:pt x="22912" y="308"/>
                    <a:pt x="22900" y="314"/>
                    <a:pt x="22900" y="314"/>
                  </a:cubicBezTo>
                  <a:cubicBezTo>
                    <a:pt x="22900" y="332"/>
                    <a:pt x="22897" y="338"/>
                    <a:pt x="22893" y="338"/>
                  </a:cubicBezTo>
                  <a:cubicBezTo>
                    <a:pt x="22886" y="338"/>
                    <a:pt x="22876" y="326"/>
                    <a:pt x="22866" y="319"/>
                  </a:cubicBezTo>
                  <a:lnTo>
                    <a:pt x="22855" y="314"/>
                  </a:lnTo>
                  <a:cubicBezTo>
                    <a:pt x="22851" y="312"/>
                    <a:pt x="22846" y="312"/>
                    <a:pt x="22842" y="312"/>
                  </a:cubicBezTo>
                  <a:cubicBezTo>
                    <a:pt x="22823" y="312"/>
                    <a:pt x="22803" y="321"/>
                    <a:pt x="22798" y="331"/>
                  </a:cubicBezTo>
                  <a:cubicBezTo>
                    <a:pt x="22797" y="332"/>
                    <a:pt x="22793" y="333"/>
                    <a:pt x="22789" y="333"/>
                  </a:cubicBezTo>
                  <a:cubicBezTo>
                    <a:pt x="22779" y="333"/>
                    <a:pt x="22762" y="329"/>
                    <a:pt x="22741" y="325"/>
                  </a:cubicBezTo>
                  <a:lnTo>
                    <a:pt x="22719" y="319"/>
                  </a:lnTo>
                  <a:lnTo>
                    <a:pt x="22690" y="319"/>
                  </a:lnTo>
                  <a:cubicBezTo>
                    <a:pt x="22669" y="315"/>
                    <a:pt x="22628" y="304"/>
                    <a:pt x="22604" y="304"/>
                  </a:cubicBezTo>
                  <a:cubicBezTo>
                    <a:pt x="22597" y="304"/>
                    <a:pt x="22591" y="305"/>
                    <a:pt x="22588" y="308"/>
                  </a:cubicBezTo>
                  <a:cubicBezTo>
                    <a:pt x="22583" y="314"/>
                    <a:pt x="22549" y="314"/>
                    <a:pt x="22543" y="325"/>
                  </a:cubicBezTo>
                  <a:cubicBezTo>
                    <a:pt x="22537" y="331"/>
                    <a:pt x="22520" y="336"/>
                    <a:pt x="22509" y="336"/>
                  </a:cubicBezTo>
                  <a:lnTo>
                    <a:pt x="22497" y="331"/>
                  </a:lnTo>
                  <a:lnTo>
                    <a:pt x="22469" y="319"/>
                  </a:lnTo>
                  <a:cubicBezTo>
                    <a:pt x="22458" y="314"/>
                    <a:pt x="22442" y="311"/>
                    <a:pt x="22427" y="311"/>
                  </a:cubicBezTo>
                  <a:cubicBezTo>
                    <a:pt x="22411" y="311"/>
                    <a:pt x="22395" y="314"/>
                    <a:pt x="22384" y="319"/>
                  </a:cubicBezTo>
                  <a:lnTo>
                    <a:pt x="22361" y="297"/>
                  </a:lnTo>
                  <a:cubicBezTo>
                    <a:pt x="22361" y="297"/>
                    <a:pt x="22344" y="314"/>
                    <a:pt x="22339" y="314"/>
                  </a:cubicBezTo>
                  <a:lnTo>
                    <a:pt x="22327" y="308"/>
                  </a:lnTo>
                  <a:cubicBezTo>
                    <a:pt x="22324" y="307"/>
                    <a:pt x="22320" y="306"/>
                    <a:pt x="22316" y="306"/>
                  </a:cubicBezTo>
                  <a:cubicBezTo>
                    <a:pt x="22299" y="306"/>
                    <a:pt x="22275" y="316"/>
                    <a:pt x="22271" y="325"/>
                  </a:cubicBezTo>
                  <a:cubicBezTo>
                    <a:pt x="22265" y="331"/>
                    <a:pt x="22254" y="336"/>
                    <a:pt x="22254" y="336"/>
                  </a:cubicBezTo>
                  <a:cubicBezTo>
                    <a:pt x="22254" y="336"/>
                    <a:pt x="22236" y="319"/>
                    <a:pt x="22231" y="314"/>
                  </a:cubicBezTo>
                  <a:cubicBezTo>
                    <a:pt x="22229" y="312"/>
                    <a:pt x="22226" y="311"/>
                    <a:pt x="22223" y="311"/>
                  </a:cubicBezTo>
                  <a:cubicBezTo>
                    <a:pt x="22208" y="311"/>
                    <a:pt x="22183" y="326"/>
                    <a:pt x="22168" y="326"/>
                  </a:cubicBezTo>
                  <a:cubicBezTo>
                    <a:pt x="22166" y="326"/>
                    <a:pt x="22164" y="325"/>
                    <a:pt x="22163" y="325"/>
                  </a:cubicBezTo>
                  <a:cubicBezTo>
                    <a:pt x="22148" y="320"/>
                    <a:pt x="22096" y="301"/>
                    <a:pt x="22073" y="301"/>
                  </a:cubicBezTo>
                  <a:cubicBezTo>
                    <a:pt x="22071" y="301"/>
                    <a:pt x="22068" y="302"/>
                    <a:pt x="22066" y="302"/>
                  </a:cubicBezTo>
                  <a:cubicBezTo>
                    <a:pt x="22049" y="308"/>
                    <a:pt x="22027" y="308"/>
                    <a:pt x="22027" y="314"/>
                  </a:cubicBezTo>
                  <a:cubicBezTo>
                    <a:pt x="22022" y="314"/>
                    <a:pt x="21996" y="294"/>
                    <a:pt x="21983" y="294"/>
                  </a:cubicBezTo>
                  <a:cubicBezTo>
                    <a:pt x="21978" y="294"/>
                    <a:pt x="21975" y="297"/>
                    <a:pt x="21975" y="302"/>
                  </a:cubicBezTo>
                  <a:cubicBezTo>
                    <a:pt x="21973" y="309"/>
                    <a:pt x="21972" y="312"/>
                    <a:pt x="21971" y="312"/>
                  </a:cubicBezTo>
                  <a:cubicBezTo>
                    <a:pt x="21970" y="312"/>
                    <a:pt x="21970" y="303"/>
                    <a:pt x="21970" y="285"/>
                  </a:cubicBezTo>
                  <a:lnTo>
                    <a:pt x="21941" y="308"/>
                  </a:lnTo>
                  <a:lnTo>
                    <a:pt x="21896" y="342"/>
                  </a:lnTo>
                  <a:cubicBezTo>
                    <a:pt x="21902" y="308"/>
                    <a:pt x="21890" y="274"/>
                    <a:pt x="21879" y="268"/>
                  </a:cubicBezTo>
                  <a:lnTo>
                    <a:pt x="21862" y="285"/>
                  </a:lnTo>
                  <a:cubicBezTo>
                    <a:pt x="21836" y="298"/>
                    <a:pt x="21798" y="304"/>
                    <a:pt x="21776" y="304"/>
                  </a:cubicBezTo>
                  <a:cubicBezTo>
                    <a:pt x="21768" y="304"/>
                    <a:pt x="21763" y="304"/>
                    <a:pt x="21760" y="302"/>
                  </a:cubicBezTo>
                  <a:cubicBezTo>
                    <a:pt x="21754" y="291"/>
                    <a:pt x="21737" y="285"/>
                    <a:pt x="21732" y="285"/>
                  </a:cubicBezTo>
                  <a:lnTo>
                    <a:pt x="21726" y="291"/>
                  </a:lnTo>
                  <a:lnTo>
                    <a:pt x="21697" y="325"/>
                  </a:lnTo>
                  <a:cubicBezTo>
                    <a:pt x="21680" y="314"/>
                    <a:pt x="21652" y="291"/>
                    <a:pt x="21652" y="285"/>
                  </a:cubicBezTo>
                  <a:cubicBezTo>
                    <a:pt x="21651" y="284"/>
                    <a:pt x="21650" y="284"/>
                    <a:pt x="21648" y="284"/>
                  </a:cubicBezTo>
                  <a:cubicBezTo>
                    <a:pt x="21640" y="284"/>
                    <a:pt x="21626" y="293"/>
                    <a:pt x="21612" y="302"/>
                  </a:cubicBezTo>
                  <a:lnTo>
                    <a:pt x="21601" y="314"/>
                  </a:lnTo>
                  <a:lnTo>
                    <a:pt x="21539" y="291"/>
                  </a:lnTo>
                  <a:lnTo>
                    <a:pt x="21516" y="279"/>
                  </a:lnTo>
                  <a:cubicBezTo>
                    <a:pt x="21493" y="279"/>
                    <a:pt x="21459" y="297"/>
                    <a:pt x="21454" y="308"/>
                  </a:cubicBezTo>
                  <a:cubicBezTo>
                    <a:pt x="21453" y="309"/>
                    <a:pt x="21452" y="309"/>
                    <a:pt x="21451" y="309"/>
                  </a:cubicBezTo>
                  <a:cubicBezTo>
                    <a:pt x="21445" y="309"/>
                    <a:pt x="21436" y="296"/>
                    <a:pt x="21436" y="291"/>
                  </a:cubicBezTo>
                  <a:cubicBezTo>
                    <a:pt x="21435" y="289"/>
                    <a:pt x="21430" y="288"/>
                    <a:pt x="21425" y="288"/>
                  </a:cubicBezTo>
                  <a:cubicBezTo>
                    <a:pt x="21414" y="288"/>
                    <a:pt x="21401" y="291"/>
                    <a:pt x="21397" y="291"/>
                  </a:cubicBezTo>
                  <a:cubicBezTo>
                    <a:pt x="21390" y="288"/>
                    <a:pt x="21376" y="284"/>
                    <a:pt x="21363" y="284"/>
                  </a:cubicBezTo>
                  <a:cubicBezTo>
                    <a:pt x="21354" y="284"/>
                    <a:pt x="21345" y="286"/>
                    <a:pt x="21340" y="291"/>
                  </a:cubicBezTo>
                  <a:cubicBezTo>
                    <a:pt x="21327" y="295"/>
                    <a:pt x="21289" y="320"/>
                    <a:pt x="21276" y="320"/>
                  </a:cubicBezTo>
                  <a:cubicBezTo>
                    <a:pt x="21272" y="320"/>
                    <a:pt x="21271" y="319"/>
                    <a:pt x="21272" y="314"/>
                  </a:cubicBezTo>
                  <a:cubicBezTo>
                    <a:pt x="21272" y="303"/>
                    <a:pt x="21262" y="301"/>
                    <a:pt x="21251" y="301"/>
                  </a:cubicBezTo>
                  <a:cubicBezTo>
                    <a:pt x="21244" y="301"/>
                    <a:pt x="21237" y="302"/>
                    <a:pt x="21232" y="302"/>
                  </a:cubicBezTo>
                  <a:cubicBezTo>
                    <a:pt x="21215" y="302"/>
                    <a:pt x="21158" y="279"/>
                    <a:pt x="21102" y="251"/>
                  </a:cubicBezTo>
                  <a:lnTo>
                    <a:pt x="21056" y="319"/>
                  </a:lnTo>
                  <a:cubicBezTo>
                    <a:pt x="21054" y="318"/>
                    <a:pt x="21051" y="317"/>
                    <a:pt x="21047" y="317"/>
                  </a:cubicBezTo>
                  <a:cubicBezTo>
                    <a:pt x="21030" y="317"/>
                    <a:pt x="21003" y="333"/>
                    <a:pt x="20986" y="333"/>
                  </a:cubicBezTo>
                  <a:cubicBezTo>
                    <a:pt x="20983" y="333"/>
                    <a:pt x="20979" y="332"/>
                    <a:pt x="20977" y="331"/>
                  </a:cubicBezTo>
                  <a:cubicBezTo>
                    <a:pt x="20968" y="328"/>
                    <a:pt x="20949" y="328"/>
                    <a:pt x="20928" y="328"/>
                  </a:cubicBezTo>
                  <a:cubicBezTo>
                    <a:pt x="20907" y="328"/>
                    <a:pt x="20886" y="328"/>
                    <a:pt x="20875" y="325"/>
                  </a:cubicBezTo>
                  <a:cubicBezTo>
                    <a:pt x="20846" y="325"/>
                    <a:pt x="20778" y="325"/>
                    <a:pt x="20761" y="336"/>
                  </a:cubicBezTo>
                  <a:cubicBezTo>
                    <a:pt x="20739" y="348"/>
                    <a:pt x="20722" y="359"/>
                    <a:pt x="20722" y="359"/>
                  </a:cubicBezTo>
                  <a:cubicBezTo>
                    <a:pt x="20722" y="359"/>
                    <a:pt x="20699" y="325"/>
                    <a:pt x="20693" y="314"/>
                  </a:cubicBezTo>
                  <a:cubicBezTo>
                    <a:pt x="20692" y="312"/>
                    <a:pt x="20690" y="312"/>
                    <a:pt x="20688" y="312"/>
                  </a:cubicBezTo>
                  <a:cubicBezTo>
                    <a:pt x="20679" y="312"/>
                    <a:pt x="20664" y="320"/>
                    <a:pt x="20659" y="325"/>
                  </a:cubicBezTo>
                  <a:cubicBezTo>
                    <a:pt x="20658" y="326"/>
                    <a:pt x="20655" y="327"/>
                    <a:pt x="20650" y="327"/>
                  </a:cubicBezTo>
                  <a:cubicBezTo>
                    <a:pt x="20636" y="327"/>
                    <a:pt x="20611" y="321"/>
                    <a:pt x="20585" y="308"/>
                  </a:cubicBezTo>
                  <a:lnTo>
                    <a:pt x="20557" y="342"/>
                  </a:lnTo>
                  <a:lnTo>
                    <a:pt x="20551" y="348"/>
                  </a:lnTo>
                  <a:cubicBezTo>
                    <a:pt x="20534" y="342"/>
                    <a:pt x="20500" y="331"/>
                    <a:pt x="20472" y="331"/>
                  </a:cubicBezTo>
                  <a:lnTo>
                    <a:pt x="20449" y="319"/>
                  </a:lnTo>
                  <a:cubicBezTo>
                    <a:pt x="20446" y="317"/>
                    <a:pt x="20444" y="316"/>
                    <a:pt x="20441" y="316"/>
                  </a:cubicBezTo>
                  <a:cubicBezTo>
                    <a:pt x="20430" y="316"/>
                    <a:pt x="20423" y="338"/>
                    <a:pt x="20413" y="338"/>
                  </a:cubicBezTo>
                  <a:cubicBezTo>
                    <a:pt x="20408" y="338"/>
                    <a:pt x="20404" y="335"/>
                    <a:pt x="20398" y="325"/>
                  </a:cubicBezTo>
                  <a:cubicBezTo>
                    <a:pt x="20397" y="323"/>
                    <a:pt x="20393" y="323"/>
                    <a:pt x="20388" y="323"/>
                  </a:cubicBezTo>
                  <a:cubicBezTo>
                    <a:pt x="20377" y="323"/>
                    <a:pt x="20359" y="327"/>
                    <a:pt x="20347" y="331"/>
                  </a:cubicBezTo>
                  <a:lnTo>
                    <a:pt x="20319" y="342"/>
                  </a:lnTo>
                  <a:cubicBezTo>
                    <a:pt x="20309" y="322"/>
                    <a:pt x="20290" y="307"/>
                    <a:pt x="20282" y="307"/>
                  </a:cubicBezTo>
                  <a:cubicBezTo>
                    <a:pt x="20281" y="307"/>
                    <a:pt x="20280" y="307"/>
                    <a:pt x="20279" y="308"/>
                  </a:cubicBezTo>
                  <a:cubicBezTo>
                    <a:pt x="20273" y="308"/>
                    <a:pt x="20245" y="325"/>
                    <a:pt x="20217" y="342"/>
                  </a:cubicBezTo>
                  <a:lnTo>
                    <a:pt x="20188" y="342"/>
                  </a:lnTo>
                  <a:lnTo>
                    <a:pt x="20160" y="336"/>
                  </a:lnTo>
                  <a:cubicBezTo>
                    <a:pt x="20126" y="325"/>
                    <a:pt x="20086" y="308"/>
                    <a:pt x="20075" y="308"/>
                  </a:cubicBezTo>
                  <a:lnTo>
                    <a:pt x="20075" y="353"/>
                  </a:lnTo>
                  <a:cubicBezTo>
                    <a:pt x="20060" y="339"/>
                    <a:pt x="20037" y="324"/>
                    <a:pt x="20023" y="324"/>
                  </a:cubicBezTo>
                  <a:cubicBezTo>
                    <a:pt x="20021" y="324"/>
                    <a:pt x="20020" y="324"/>
                    <a:pt x="20018" y="325"/>
                  </a:cubicBezTo>
                  <a:cubicBezTo>
                    <a:pt x="20012" y="328"/>
                    <a:pt x="20005" y="329"/>
                    <a:pt x="19999" y="329"/>
                  </a:cubicBezTo>
                  <a:cubicBezTo>
                    <a:pt x="19993" y="329"/>
                    <a:pt x="19987" y="328"/>
                    <a:pt x="19984" y="325"/>
                  </a:cubicBezTo>
                  <a:lnTo>
                    <a:pt x="19978" y="325"/>
                  </a:lnTo>
                  <a:cubicBezTo>
                    <a:pt x="19967" y="331"/>
                    <a:pt x="19956" y="336"/>
                    <a:pt x="19950" y="342"/>
                  </a:cubicBezTo>
                  <a:lnTo>
                    <a:pt x="19905" y="342"/>
                  </a:lnTo>
                  <a:cubicBezTo>
                    <a:pt x="19893" y="342"/>
                    <a:pt x="19853" y="336"/>
                    <a:pt x="19842" y="331"/>
                  </a:cubicBezTo>
                  <a:cubicBezTo>
                    <a:pt x="19831" y="331"/>
                    <a:pt x="19808" y="325"/>
                    <a:pt x="19780" y="319"/>
                  </a:cubicBezTo>
                  <a:lnTo>
                    <a:pt x="19774" y="331"/>
                  </a:lnTo>
                  <a:lnTo>
                    <a:pt x="19746" y="359"/>
                  </a:lnTo>
                  <a:cubicBezTo>
                    <a:pt x="19737" y="342"/>
                    <a:pt x="19708" y="332"/>
                    <a:pt x="19693" y="332"/>
                  </a:cubicBezTo>
                  <a:cubicBezTo>
                    <a:pt x="19687" y="332"/>
                    <a:pt x="19683" y="333"/>
                    <a:pt x="19683" y="336"/>
                  </a:cubicBezTo>
                  <a:cubicBezTo>
                    <a:pt x="19683" y="342"/>
                    <a:pt x="19673" y="343"/>
                    <a:pt x="19662" y="343"/>
                  </a:cubicBezTo>
                  <a:cubicBezTo>
                    <a:pt x="19651" y="343"/>
                    <a:pt x="19638" y="342"/>
                    <a:pt x="19632" y="342"/>
                  </a:cubicBezTo>
                  <a:cubicBezTo>
                    <a:pt x="19615" y="342"/>
                    <a:pt x="19592" y="342"/>
                    <a:pt x="19575" y="348"/>
                  </a:cubicBezTo>
                  <a:lnTo>
                    <a:pt x="19570" y="342"/>
                  </a:lnTo>
                  <a:lnTo>
                    <a:pt x="19541" y="308"/>
                  </a:lnTo>
                  <a:cubicBezTo>
                    <a:pt x="19507" y="314"/>
                    <a:pt x="19439" y="325"/>
                    <a:pt x="19394" y="331"/>
                  </a:cubicBezTo>
                  <a:lnTo>
                    <a:pt x="19349" y="331"/>
                  </a:lnTo>
                  <a:cubicBezTo>
                    <a:pt x="19334" y="331"/>
                    <a:pt x="19315" y="318"/>
                    <a:pt x="19307" y="318"/>
                  </a:cubicBezTo>
                  <a:cubicBezTo>
                    <a:pt x="19305" y="318"/>
                    <a:pt x="19304" y="318"/>
                    <a:pt x="19303" y="319"/>
                  </a:cubicBezTo>
                  <a:lnTo>
                    <a:pt x="19280" y="353"/>
                  </a:lnTo>
                  <a:cubicBezTo>
                    <a:pt x="19273" y="346"/>
                    <a:pt x="19255" y="344"/>
                    <a:pt x="19236" y="344"/>
                  </a:cubicBezTo>
                  <a:cubicBezTo>
                    <a:pt x="19210" y="344"/>
                    <a:pt x="19180" y="348"/>
                    <a:pt x="19167" y="348"/>
                  </a:cubicBezTo>
                  <a:cubicBezTo>
                    <a:pt x="19144" y="348"/>
                    <a:pt x="19093" y="348"/>
                    <a:pt x="19059" y="353"/>
                  </a:cubicBezTo>
                  <a:lnTo>
                    <a:pt x="19031" y="319"/>
                  </a:lnTo>
                  <a:cubicBezTo>
                    <a:pt x="19019" y="319"/>
                    <a:pt x="19002" y="342"/>
                    <a:pt x="18997" y="348"/>
                  </a:cubicBezTo>
                  <a:cubicBezTo>
                    <a:pt x="18997" y="350"/>
                    <a:pt x="18996" y="351"/>
                    <a:pt x="18995" y="351"/>
                  </a:cubicBezTo>
                  <a:cubicBezTo>
                    <a:pt x="18992" y="351"/>
                    <a:pt x="18984" y="341"/>
                    <a:pt x="18980" y="336"/>
                  </a:cubicBezTo>
                  <a:cubicBezTo>
                    <a:pt x="18980" y="333"/>
                    <a:pt x="18976" y="332"/>
                    <a:pt x="18971" y="332"/>
                  </a:cubicBezTo>
                  <a:cubicBezTo>
                    <a:pt x="18955" y="332"/>
                    <a:pt x="18922" y="342"/>
                    <a:pt x="18889" y="359"/>
                  </a:cubicBezTo>
                  <a:lnTo>
                    <a:pt x="18855" y="353"/>
                  </a:lnTo>
                  <a:lnTo>
                    <a:pt x="18827" y="348"/>
                  </a:lnTo>
                  <a:cubicBezTo>
                    <a:pt x="18823" y="348"/>
                    <a:pt x="18820" y="349"/>
                    <a:pt x="18816" y="349"/>
                  </a:cubicBezTo>
                  <a:cubicBezTo>
                    <a:pt x="18795" y="349"/>
                    <a:pt x="18768" y="341"/>
                    <a:pt x="18749" y="341"/>
                  </a:cubicBezTo>
                  <a:cubicBezTo>
                    <a:pt x="18740" y="341"/>
                    <a:pt x="18733" y="343"/>
                    <a:pt x="18730" y="348"/>
                  </a:cubicBezTo>
                  <a:cubicBezTo>
                    <a:pt x="18728" y="353"/>
                    <a:pt x="18726" y="355"/>
                    <a:pt x="18724" y="355"/>
                  </a:cubicBezTo>
                  <a:cubicBezTo>
                    <a:pt x="18719" y="355"/>
                    <a:pt x="18713" y="344"/>
                    <a:pt x="18713" y="336"/>
                  </a:cubicBezTo>
                  <a:cubicBezTo>
                    <a:pt x="18712" y="332"/>
                    <a:pt x="18710" y="330"/>
                    <a:pt x="18708" y="330"/>
                  </a:cubicBezTo>
                  <a:cubicBezTo>
                    <a:pt x="18702" y="330"/>
                    <a:pt x="18695" y="343"/>
                    <a:pt x="18690" y="348"/>
                  </a:cubicBezTo>
                  <a:cubicBezTo>
                    <a:pt x="18690" y="349"/>
                    <a:pt x="18690" y="350"/>
                    <a:pt x="18688" y="350"/>
                  </a:cubicBezTo>
                  <a:cubicBezTo>
                    <a:pt x="18680" y="350"/>
                    <a:pt x="18657" y="335"/>
                    <a:pt x="18641" y="335"/>
                  </a:cubicBezTo>
                  <a:cubicBezTo>
                    <a:pt x="18635" y="335"/>
                    <a:pt x="18631" y="337"/>
                    <a:pt x="18628" y="342"/>
                  </a:cubicBezTo>
                  <a:cubicBezTo>
                    <a:pt x="18622" y="354"/>
                    <a:pt x="18612" y="358"/>
                    <a:pt x="18604" y="358"/>
                  </a:cubicBezTo>
                  <a:cubicBezTo>
                    <a:pt x="18597" y="358"/>
                    <a:pt x="18591" y="356"/>
                    <a:pt x="18588" y="353"/>
                  </a:cubicBezTo>
                  <a:cubicBezTo>
                    <a:pt x="18588" y="348"/>
                    <a:pt x="18554" y="336"/>
                    <a:pt x="18514" y="331"/>
                  </a:cubicBezTo>
                  <a:lnTo>
                    <a:pt x="18497" y="342"/>
                  </a:lnTo>
                  <a:cubicBezTo>
                    <a:pt x="18475" y="361"/>
                    <a:pt x="18451" y="368"/>
                    <a:pt x="18428" y="368"/>
                  </a:cubicBezTo>
                  <a:cubicBezTo>
                    <a:pt x="18410" y="368"/>
                    <a:pt x="18393" y="364"/>
                    <a:pt x="18378" y="359"/>
                  </a:cubicBezTo>
                  <a:lnTo>
                    <a:pt x="18339" y="342"/>
                  </a:lnTo>
                  <a:cubicBezTo>
                    <a:pt x="18299" y="353"/>
                    <a:pt x="18236" y="353"/>
                    <a:pt x="18236" y="365"/>
                  </a:cubicBezTo>
                  <a:cubicBezTo>
                    <a:pt x="18231" y="376"/>
                    <a:pt x="18214" y="376"/>
                    <a:pt x="18208" y="376"/>
                  </a:cubicBezTo>
                  <a:cubicBezTo>
                    <a:pt x="18207" y="375"/>
                    <a:pt x="18207" y="375"/>
                    <a:pt x="18206" y="375"/>
                  </a:cubicBezTo>
                  <a:cubicBezTo>
                    <a:pt x="18201" y="375"/>
                    <a:pt x="18196" y="388"/>
                    <a:pt x="18191" y="393"/>
                  </a:cubicBezTo>
                  <a:cubicBezTo>
                    <a:pt x="18191" y="396"/>
                    <a:pt x="18190" y="397"/>
                    <a:pt x="18188" y="397"/>
                  </a:cubicBezTo>
                  <a:cubicBezTo>
                    <a:pt x="18181" y="397"/>
                    <a:pt x="18166" y="386"/>
                    <a:pt x="18157" y="382"/>
                  </a:cubicBezTo>
                  <a:cubicBezTo>
                    <a:pt x="18155" y="378"/>
                    <a:pt x="18152" y="377"/>
                    <a:pt x="18147" y="377"/>
                  </a:cubicBezTo>
                  <a:cubicBezTo>
                    <a:pt x="18136" y="377"/>
                    <a:pt x="18115" y="386"/>
                    <a:pt x="18095" y="399"/>
                  </a:cubicBezTo>
                  <a:lnTo>
                    <a:pt x="18089" y="382"/>
                  </a:lnTo>
                  <a:cubicBezTo>
                    <a:pt x="18084" y="373"/>
                    <a:pt x="18080" y="370"/>
                    <a:pt x="18075" y="370"/>
                  </a:cubicBezTo>
                  <a:cubicBezTo>
                    <a:pt x="18066" y="370"/>
                    <a:pt x="18057" y="382"/>
                    <a:pt x="18048" y="382"/>
                  </a:cubicBezTo>
                  <a:cubicBezTo>
                    <a:pt x="18045" y="382"/>
                    <a:pt x="18041" y="380"/>
                    <a:pt x="18038" y="376"/>
                  </a:cubicBezTo>
                  <a:lnTo>
                    <a:pt x="18032" y="359"/>
                  </a:lnTo>
                  <a:cubicBezTo>
                    <a:pt x="18010" y="365"/>
                    <a:pt x="17964" y="382"/>
                    <a:pt x="17953" y="387"/>
                  </a:cubicBezTo>
                  <a:cubicBezTo>
                    <a:pt x="17950" y="390"/>
                    <a:pt x="17946" y="391"/>
                    <a:pt x="17942" y="391"/>
                  </a:cubicBezTo>
                  <a:cubicBezTo>
                    <a:pt x="17929" y="391"/>
                    <a:pt x="17912" y="380"/>
                    <a:pt x="17907" y="376"/>
                  </a:cubicBezTo>
                  <a:cubicBezTo>
                    <a:pt x="17906" y="373"/>
                    <a:pt x="17904" y="372"/>
                    <a:pt x="17901" y="372"/>
                  </a:cubicBezTo>
                  <a:cubicBezTo>
                    <a:pt x="17892" y="372"/>
                    <a:pt x="17878" y="383"/>
                    <a:pt x="17873" y="387"/>
                  </a:cubicBezTo>
                  <a:cubicBezTo>
                    <a:pt x="17870" y="394"/>
                    <a:pt x="17855" y="399"/>
                    <a:pt x="17845" y="399"/>
                  </a:cubicBezTo>
                  <a:cubicBezTo>
                    <a:pt x="17839" y="399"/>
                    <a:pt x="17834" y="397"/>
                    <a:pt x="17834" y="393"/>
                  </a:cubicBezTo>
                  <a:cubicBezTo>
                    <a:pt x="17834" y="386"/>
                    <a:pt x="17830" y="384"/>
                    <a:pt x="17825" y="384"/>
                  </a:cubicBezTo>
                  <a:cubicBezTo>
                    <a:pt x="17822" y="384"/>
                    <a:pt x="17819" y="385"/>
                    <a:pt x="17817" y="387"/>
                  </a:cubicBezTo>
                  <a:lnTo>
                    <a:pt x="17777" y="387"/>
                  </a:lnTo>
                  <a:cubicBezTo>
                    <a:pt x="17743" y="387"/>
                    <a:pt x="17686" y="393"/>
                    <a:pt x="17675" y="399"/>
                  </a:cubicBezTo>
                  <a:cubicBezTo>
                    <a:pt x="17663" y="399"/>
                    <a:pt x="17635" y="416"/>
                    <a:pt x="17612" y="427"/>
                  </a:cubicBezTo>
                  <a:lnTo>
                    <a:pt x="17573" y="427"/>
                  </a:lnTo>
                  <a:cubicBezTo>
                    <a:pt x="17561" y="427"/>
                    <a:pt x="17533" y="416"/>
                    <a:pt x="17516" y="404"/>
                  </a:cubicBezTo>
                  <a:lnTo>
                    <a:pt x="17493" y="427"/>
                  </a:lnTo>
                  <a:lnTo>
                    <a:pt x="17488" y="433"/>
                  </a:lnTo>
                  <a:cubicBezTo>
                    <a:pt x="17470" y="416"/>
                    <a:pt x="17453" y="410"/>
                    <a:pt x="17448" y="393"/>
                  </a:cubicBezTo>
                  <a:lnTo>
                    <a:pt x="17442" y="353"/>
                  </a:lnTo>
                  <a:cubicBezTo>
                    <a:pt x="17410" y="343"/>
                    <a:pt x="17339" y="307"/>
                    <a:pt x="17307" y="307"/>
                  </a:cubicBezTo>
                  <a:cubicBezTo>
                    <a:pt x="17304" y="307"/>
                    <a:pt x="17302" y="307"/>
                    <a:pt x="17300" y="308"/>
                  </a:cubicBezTo>
                  <a:cubicBezTo>
                    <a:pt x="17298" y="308"/>
                    <a:pt x="17296" y="309"/>
                    <a:pt x="17294" y="309"/>
                  </a:cubicBezTo>
                  <a:cubicBezTo>
                    <a:pt x="17274" y="309"/>
                    <a:pt x="17255" y="284"/>
                    <a:pt x="17255" y="274"/>
                  </a:cubicBezTo>
                  <a:cubicBezTo>
                    <a:pt x="17255" y="268"/>
                    <a:pt x="17232" y="268"/>
                    <a:pt x="17221" y="268"/>
                  </a:cubicBezTo>
                  <a:cubicBezTo>
                    <a:pt x="17220" y="269"/>
                    <a:pt x="17220" y="269"/>
                    <a:pt x="17219" y="269"/>
                  </a:cubicBezTo>
                  <a:cubicBezTo>
                    <a:pt x="17207" y="269"/>
                    <a:pt x="17151" y="234"/>
                    <a:pt x="17130" y="234"/>
                  </a:cubicBezTo>
                  <a:lnTo>
                    <a:pt x="17062" y="234"/>
                  </a:lnTo>
                  <a:cubicBezTo>
                    <a:pt x="17058" y="238"/>
                    <a:pt x="17029" y="252"/>
                    <a:pt x="17016" y="252"/>
                  </a:cubicBezTo>
                  <a:cubicBezTo>
                    <a:pt x="17012" y="252"/>
                    <a:pt x="17009" y="250"/>
                    <a:pt x="17011" y="245"/>
                  </a:cubicBezTo>
                  <a:cubicBezTo>
                    <a:pt x="17011" y="235"/>
                    <a:pt x="17005" y="233"/>
                    <a:pt x="16997" y="233"/>
                  </a:cubicBezTo>
                  <a:cubicBezTo>
                    <a:pt x="16993" y="233"/>
                    <a:pt x="16987" y="234"/>
                    <a:pt x="16983" y="234"/>
                  </a:cubicBezTo>
                  <a:cubicBezTo>
                    <a:pt x="16981" y="235"/>
                    <a:pt x="16979" y="236"/>
                    <a:pt x="16976" y="236"/>
                  </a:cubicBezTo>
                  <a:cubicBezTo>
                    <a:pt x="16962" y="236"/>
                    <a:pt x="16935" y="228"/>
                    <a:pt x="16926" y="228"/>
                  </a:cubicBezTo>
                  <a:cubicBezTo>
                    <a:pt x="16923" y="229"/>
                    <a:pt x="16920" y="230"/>
                    <a:pt x="16916" y="230"/>
                  </a:cubicBezTo>
                  <a:cubicBezTo>
                    <a:pt x="16891" y="230"/>
                    <a:pt x="16838" y="216"/>
                    <a:pt x="16824" y="206"/>
                  </a:cubicBezTo>
                  <a:cubicBezTo>
                    <a:pt x="16801" y="200"/>
                    <a:pt x="16756" y="183"/>
                    <a:pt x="16727" y="172"/>
                  </a:cubicBezTo>
                  <a:lnTo>
                    <a:pt x="16710" y="132"/>
                  </a:lnTo>
                  <a:cubicBezTo>
                    <a:pt x="16705" y="121"/>
                    <a:pt x="16682" y="115"/>
                    <a:pt x="16665" y="109"/>
                  </a:cubicBezTo>
                  <a:cubicBezTo>
                    <a:pt x="16653" y="109"/>
                    <a:pt x="16642" y="126"/>
                    <a:pt x="16631" y="126"/>
                  </a:cubicBezTo>
                  <a:cubicBezTo>
                    <a:pt x="16608" y="115"/>
                    <a:pt x="16648" y="98"/>
                    <a:pt x="16636" y="92"/>
                  </a:cubicBezTo>
                  <a:cubicBezTo>
                    <a:pt x="16618" y="78"/>
                    <a:pt x="16588" y="61"/>
                    <a:pt x="16572" y="61"/>
                  </a:cubicBezTo>
                  <a:cubicBezTo>
                    <a:pt x="16568" y="61"/>
                    <a:pt x="16565" y="62"/>
                    <a:pt x="16563" y="64"/>
                  </a:cubicBezTo>
                  <a:cubicBezTo>
                    <a:pt x="16552" y="72"/>
                    <a:pt x="16542" y="75"/>
                    <a:pt x="16533" y="75"/>
                  </a:cubicBezTo>
                  <a:cubicBezTo>
                    <a:pt x="16515" y="75"/>
                    <a:pt x="16500" y="65"/>
                    <a:pt x="16489" y="58"/>
                  </a:cubicBezTo>
                  <a:cubicBezTo>
                    <a:pt x="16459" y="43"/>
                    <a:pt x="16426" y="33"/>
                    <a:pt x="16396" y="33"/>
                  </a:cubicBezTo>
                  <a:cubicBezTo>
                    <a:pt x="16380" y="33"/>
                    <a:pt x="16366" y="36"/>
                    <a:pt x="16353" y="41"/>
                  </a:cubicBezTo>
                  <a:lnTo>
                    <a:pt x="16319" y="58"/>
                  </a:lnTo>
                  <a:cubicBezTo>
                    <a:pt x="16311" y="50"/>
                    <a:pt x="16304" y="47"/>
                    <a:pt x="16298" y="47"/>
                  </a:cubicBezTo>
                  <a:cubicBezTo>
                    <a:pt x="16286" y="47"/>
                    <a:pt x="16279" y="61"/>
                    <a:pt x="16279" y="87"/>
                  </a:cubicBezTo>
                  <a:lnTo>
                    <a:pt x="16234" y="47"/>
                  </a:lnTo>
                  <a:lnTo>
                    <a:pt x="16217" y="30"/>
                  </a:lnTo>
                  <a:cubicBezTo>
                    <a:pt x="16154" y="30"/>
                    <a:pt x="16114" y="41"/>
                    <a:pt x="16114" y="47"/>
                  </a:cubicBezTo>
                  <a:cubicBezTo>
                    <a:pt x="16117" y="49"/>
                    <a:pt x="16110" y="51"/>
                    <a:pt x="16101" y="51"/>
                  </a:cubicBezTo>
                  <a:cubicBezTo>
                    <a:pt x="16087" y="51"/>
                    <a:pt x="16068" y="48"/>
                    <a:pt x="16058" y="41"/>
                  </a:cubicBezTo>
                  <a:cubicBezTo>
                    <a:pt x="16046" y="30"/>
                    <a:pt x="16018" y="24"/>
                    <a:pt x="16007" y="24"/>
                  </a:cubicBezTo>
                  <a:cubicBezTo>
                    <a:pt x="16006" y="25"/>
                    <a:pt x="16004" y="25"/>
                    <a:pt x="16001" y="25"/>
                  </a:cubicBezTo>
                  <a:cubicBezTo>
                    <a:pt x="15994" y="25"/>
                    <a:pt x="15980" y="22"/>
                    <a:pt x="15970" y="22"/>
                  </a:cubicBezTo>
                  <a:cubicBezTo>
                    <a:pt x="15964" y="22"/>
                    <a:pt x="15959" y="24"/>
                    <a:pt x="15961" y="30"/>
                  </a:cubicBezTo>
                  <a:cubicBezTo>
                    <a:pt x="15966" y="39"/>
                    <a:pt x="15962" y="43"/>
                    <a:pt x="15954" y="43"/>
                  </a:cubicBezTo>
                  <a:cubicBezTo>
                    <a:pt x="15944" y="43"/>
                    <a:pt x="15928" y="36"/>
                    <a:pt x="15922" y="30"/>
                  </a:cubicBezTo>
                  <a:cubicBezTo>
                    <a:pt x="15917" y="25"/>
                    <a:pt x="15890" y="10"/>
                    <a:pt x="15874" y="10"/>
                  </a:cubicBezTo>
                  <a:cubicBezTo>
                    <a:pt x="15870" y="10"/>
                    <a:pt x="15867" y="11"/>
                    <a:pt x="15865" y="13"/>
                  </a:cubicBezTo>
                  <a:cubicBezTo>
                    <a:pt x="15859" y="19"/>
                    <a:pt x="15848" y="24"/>
                    <a:pt x="15842" y="24"/>
                  </a:cubicBezTo>
                  <a:cubicBezTo>
                    <a:pt x="15842" y="24"/>
                    <a:pt x="15825" y="41"/>
                    <a:pt x="15802" y="64"/>
                  </a:cubicBezTo>
                  <a:lnTo>
                    <a:pt x="15774" y="47"/>
                  </a:lnTo>
                  <a:lnTo>
                    <a:pt x="15746" y="30"/>
                  </a:lnTo>
                  <a:cubicBezTo>
                    <a:pt x="15719" y="57"/>
                    <a:pt x="15677" y="98"/>
                    <a:pt x="15663" y="98"/>
                  </a:cubicBezTo>
                  <a:cubicBezTo>
                    <a:pt x="15662" y="98"/>
                    <a:pt x="15661" y="98"/>
                    <a:pt x="15661" y="98"/>
                  </a:cubicBezTo>
                  <a:cubicBezTo>
                    <a:pt x="15652" y="90"/>
                    <a:pt x="15632" y="84"/>
                    <a:pt x="15610" y="84"/>
                  </a:cubicBezTo>
                  <a:cubicBezTo>
                    <a:pt x="15602" y="84"/>
                    <a:pt x="15594" y="85"/>
                    <a:pt x="15587" y="87"/>
                  </a:cubicBezTo>
                  <a:lnTo>
                    <a:pt x="15564" y="70"/>
                  </a:lnTo>
                  <a:cubicBezTo>
                    <a:pt x="15563" y="70"/>
                    <a:pt x="15562" y="70"/>
                    <a:pt x="15560" y="70"/>
                  </a:cubicBezTo>
                  <a:cubicBezTo>
                    <a:pt x="15543" y="70"/>
                    <a:pt x="15499" y="52"/>
                    <a:pt x="15475" y="52"/>
                  </a:cubicBezTo>
                  <a:cubicBezTo>
                    <a:pt x="15472" y="52"/>
                    <a:pt x="15470" y="52"/>
                    <a:pt x="15468" y="53"/>
                  </a:cubicBezTo>
                  <a:cubicBezTo>
                    <a:pt x="15445" y="58"/>
                    <a:pt x="15417" y="64"/>
                    <a:pt x="15417" y="70"/>
                  </a:cubicBezTo>
                  <a:cubicBezTo>
                    <a:pt x="15411" y="70"/>
                    <a:pt x="15422" y="98"/>
                    <a:pt x="15422" y="109"/>
                  </a:cubicBezTo>
                  <a:cubicBezTo>
                    <a:pt x="15424" y="113"/>
                    <a:pt x="15423" y="115"/>
                    <a:pt x="15418" y="115"/>
                  </a:cubicBezTo>
                  <a:cubicBezTo>
                    <a:pt x="15410" y="115"/>
                    <a:pt x="15393" y="109"/>
                    <a:pt x="15371" y="98"/>
                  </a:cubicBezTo>
                  <a:lnTo>
                    <a:pt x="15366" y="104"/>
                  </a:lnTo>
                  <a:lnTo>
                    <a:pt x="15343" y="143"/>
                  </a:lnTo>
                  <a:cubicBezTo>
                    <a:pt x="15309" y="138"/>
                    <a:pt x="15269" y="138"/>
                    <a:pt x="15269" y="138"/>
                  </a:cubicBezTo>
                  <a:cubicBezTo>
                    <a:pt x="15263" y="138"/>
                    <a:pt x="15246" y="121"/>
                    <a:pt x="15235" y="104"/>
                  </a:cubicBezTo>
                  <a:lnTo>
                    <a:pt x="15212" y="104"/>
                  </a:lnTo>
                  <a:cubicBezTo>
                    <a:pt x="15197" y="104"/>
                    <a:pt x="15174" y="99"/>
                    <a:pt x="15158" y="99"/>
                  </a:cubicBezTo>
                  <a:cubicBezTo>
                    <a:pt x="15149" y="99"/>
                    <a:pt x="15142" y="100"/>
                    <a:pt x="15139" y="104"/>
                  </a:cubicBezTo>
                  <a:lnTo>
                    <a:pt x="15116" y="138"/>
                  </a:lnTo>
                  <a:cubicBezTo>
                    <a:pt x="15108" y="134"/>
                    <a:pt x="15102" y="133"/>
                    <a:pt x="15098" y="133"/>
                  </a:cubicBezTo>
                  <a:cubicBezTo>
                    <a:pt x="15088" y="133"/>
                    <a:pt x="15089" y="141"/>
                    <a:pt x="15093" y="149"/>
                  </a:cubicBezTo>
                  <a:cubicBezTo>
                    <a:pt x="15096" y="152"/>
                    <a:pt x="15095" y="153"/>
                    <a:pt x="15091" y="153"/>
                  </a:cubicBezTo>
                  <a:cubicBezTo>
                    <a:pt x="15080" y="153"/>
                    <a:pt x="15046" y="142"/>
                    <a:pt x="15042" y="138"/>
                  </a:cubicBezTo>
                  <a:cubicBezTo>
                    <a:pt x="15036" y="132"/>
                    <a:pt x="15019" y="115"/>
                    <a:pt x="15019" y="115"/>
                  </a:cubicBezTo>
                  <a:cubicBezTo>
                    <a:pt x="15014" y="115"/>
                    <a:pt x="14987" y="133"/>
                    <a:pt x="14973" y="133"/>
                  </a:cubicBezTo>
                  <a:cubicBezTo>
                    <a:pt x="14971" y="133"/>
                    <a:pt x="14970" y="133"/>
                    <a:pt x="14968" y="132"/>
                  </a:cubicBezTo>
                  <a:cubicBezTo>
                    <a:pt x="14951" y="126"/>
                    <a:pt x="14912" y="126"/>
                    <a:pt x="14900" y="121"/>
                  </a:cubicBezTo>
                  <a:cubicBezTo>
                    <a:pt x="14893" y="113"/>
                    <a:pt x="14875" y="106"/>
                    <a:pt x="14860" y="106"/>
                  </a:cubicBezTo>
                  <a:cubicBezTo>
                    <a:pt x="14852" y="106"/>
                    <a:pt x="14846" y="109"/>
                    <a:pt x="14844" y="115"/>
                  </a:cubicBezTo>
                  <a:cubicBezTo>
                    <a:pt x="14844" y="132"/>
                    <a:pt x="14815" y="149"/>
                    <a:pt x="14781" y="149"/>
                  </a:cubicBezTo>
                  <a:lnTo>
                    <a:pt x="14764" y="138"/>
                  </a:lnTo>
                  <a:lnTo>
                    <a:pt x="14730" y="104"/>
                  </a:lnTo>
                  <a:cubicBezTo>
                    <a:pt x="14698" y="113"/>
                    <a:pt x="14669" y="122"/>
                    <a:pt x="14653" y="122"/>
                  </a:cubicBezTo>
                  <a:cubicBezTo>
                    <a:pt x="14650" y="122"/>
                    <a:pt x="14647" y="122"/>
                    <a:pt x="14645" y="121"/>
                  </a:cubicBezTo>
                  <a:lnTo>
                    <a:pt x="14639" y="126"/>
                  </a:lnTo>
                  <a:lnTo>
                    <a:pt x="14622" y="138"/>
                  </a:lnTo>
                  <a:cubicBezTo>
                    <a:pt x="14605" y="138"/>
                    <a:pt x="14577" y="149"/>
                    <a:pt x="14560" y="155"/>
                  </a:cubicBezTo>
                  <a:lnTo>
                    <a:pt x="14537" y="149"/>
                  </a:lnTo>
                  <a:lnTo>
                    <a:pt x="14509" y="143"/>
                  </a:lnTo>
                  <a:cubicBezTo>
                    <a:pt x="14480" y="143"/>
                    <a:pt x="14446" y="132"/>
                    <a:pt x="14435" y="115"/>
                  </a:cubicBezTo>
                  <a:cubicBezTo>
                    <a:pt x="14434" y="113"/>
                    <a:pt x="14432" y="112"/>
                    <a:pt x="14428" y="112"/>
                  </a:cubicBezTo>
                  <a:cubicBezTo>
                    <a:pt x="14415" y="112"/>
                    <a:pt x="14387" y="128"/>
                    <a:pt x="14378" y="138"/>
                  </a:cubicBezTo>
                  <a:cubicBezTo>
                    <a:pt x="14377" y="140"/>
                    <a:pt x="14375" y="141"/>
                    <a:pt x="14372" y="141"/>
                  </a:cubicBezTo>
                  <a:cubicBezTo>
                    <a:pt x="14363" y="141"/>
                    <a:pt x="14349" y="129"/>
                    <a:pt x="14344" y="121"/>
                  </a:cubicBezTo>
                  <a:cubicBezTo>
                    <a:pt x="14342" y="117"/>
                    <a:pt x="14339" y="115"/>
                    <a:pt x="14334" y="115"/>
                  </a:cubicBezTo>
                  <a:cubicBezTo>
                    <a:pt x="14323" y="115"/>
                    <a:pt x="14308" y="123"/>
                    <a:pt x="14293" y="138"/>
                  </a:cubicBezTo>
                  <a:lnTo>
                    <a:pt x="14282" y="138"/>
                  </a:lnTo>
                  <a:lnTo>
                    <a:pt x="14265" y="132"/>
                  </a:lnTo>
                  <a:cubicBezTo>
                    <a:pt x="14242" y="132"/>
                    <a:pt x="14208" y="132"/>
                    <a:pt x="14180" y="143"/>
                  </a:cubicBezTo>
                  <a:lnTo>
                    <a:pt x="14157" y="149"/>
                  </a:lnTo>
                  <a:lnTo>
                    <a:pt x="14151" y="149"/>
                  </a:lnTo>
                  <a:cubicBezTo>
                    <a:pt x="14146" y="149"/>
                    <a:pt x="14112" y="138"/>
                    <a:pt x="14100" y="138"/>
                  </a:cubicBezTo>
                  <a:cubicBezTo>
                    <a:pt x="14095" y="138"/>
                    <a:pt x="14066" y="138"/>
                    <a:pt x="14044" y="132"/>
                  </a:cubicBezTo>
                  <a:lnTo>
                    <a:pt x="14032" y="138"/>
                  </a:lnTo>
                  <a:cubicBezTo>
                    <a:pt x="14020" y="148"/>
                    <a:pt x="14010" y="152"/>
                    <a:pt x="14001" y="152"/>
                  </a:cubicBezTo>
                  <a:cubicBezTo>
                    <a:pt x="13982" y="152"/>
                    <a:pt x="13969" y="131"/>
                    <a:pt x="13953" y="115"/>
                  </a:cubicBezTo>
                  <a:lnTo>
                    <a:pt x="13947" y="109"/>
                  </a:lnTo>
                  <a:cubicBezTo>
                    <a:pt x="13941" y="109"/>
                    <a:pt x="13936" y="143"/>
                    <a:pt x="13930" y="155"/>
                  </a:cubicBezTo>
                  <a:cubicBezTo>
                    <a:pt x="13930" y="158"/>
                    <a:pt x="13928" y="159"/>
                    <a:pt x="13925" y="159"/>
                  </a:cubicBezTo>
                  <a:cubicBezTo>
                    <a:pt x="13914" y="159"/>
                    <a:pt x="13893" y="149"/>
                    <a:pt x="13885" y="149"/>
                  </a:cubicBezTo>
                  <a:cubicBezTo>
                    <a:pt x="13868" y="155"/>
                    <a:pt x="13817" y="177"/>
                    <a:pt x="13800" y="177"/>
                  </a:cubicBezTo>
                  <a:cubicBezTo>
                    <a:pt x="13795" y="179"/>
                    <a:pt x="13790" y="179"/>
                    <a:pt x="13784" y="179"/>
                  </a:cubicBezTo>
                  <a:cubicBezTo>
                    <a:pt x="13766" y="179"/>
                    <a:pt x="13743" y="173"/>
                    <a:pt x="13726" y="160"/>
                  </a:cubicBezTo>
                  <a:lnTo>
                    <a:pt x="13686" y="160"/>
                  </a:lnTo>
                  <a:cubicBezTo>
                    <a:pt x="13663" y="160"/>
                    <a:pt x="13646" y="189"/>
                    <a:pt x="13641" y="200"/>
                  </a:cubicBezTo>
                  <a:cubicBezTo>
                    <a:pt x="13641" y="201"/>
                    <a:pt x="13640" y="202"/>
                    <a:pt x="13640" y="202"/>
                  </a:cubicBezTo>
                  <a:cubicBezTo>
                    <a:pt x="13635" y="202"/>
                    <a:pt x="13615" y="171"/>
                    <a:pt x="13608" y="171"/>
                  </a:cubicBezTo>
                  <a:cubicBezTo>
                    <a:pt x="13607" y="171"/>
                    <a:pt x="13607" y="171"/>
                    <a:pt x="13607" y="172"/>
                  </a:cubicBezTo>
                  <a:cubicBezTo>
                    <a:pt x="13602" y="172"/>
                    <a:pt x="13552" y="190"/>
                    <a:pt x="13525" y="190"/>
                  </a:cubicBezTo>
                  <a:cubicBezTo>
                    <a:pt x="13521" y="190"/>
                    <a:pt x="13518" y="189"/>
                    <a:pt x="13516" y="189"/>
                  </a:cubicBezTo>
                  <a:cubicBezTo>
                    <a:pt x="13497" y="184"/>
                    <a:pt x="13464" y="176"/>
                    <a:pt x="13449" y="176"/>
                  </a:cubicBezTo>
                  <a:cubicBezTo>
                    <a:pt x="13446" y="176"/>
                    <a:pt x="13443" y="176"/>
                    <a:pt x="13442" y="177"/>
                  </a:cubicBezTo>
                  <a:cubicBezTo>
                    <a:pt x="13436" y="177"/>
                    <a:pt x="13419" y="189"/>
                    <a:pt x="13408" y="189"/>
                  </a:cubicBezTo>
                  <a:cubicBezTo>
                    <a:pt x="13402" y="189"/>
                    <a:pt x="13385" y="183"/>
                    <a:pt x="13368" y="172"/>
                  </a:cubicBezTo>
                  <a:lnTo>
                    <a:pt x="13346" y="189"/>
                  </a:lnTo>
                  <a:lnTo>
                    <a:pt x="13329" y="206"/>
                  </a:lnTo>
                  <a:cubicBezTo>
                    <a:pt x="13300" y="206"/>
                    <a:pt x="13261" y="211"/>
                    <a:pt x="13244" y="211"/>
                  </a:cubicBezTo>
                  <a:lnTo>
                    <a:pt x="13232" y="206"/>
                  </a:lnTo>
                  <a:lnTo>
                    <a:pt x="13221" y="206"/>
                  </a:lnTo>
                  <a:cubicBezTo>
                    <a:pt x="13218" y="195"/>
                    <a:pt x="13215" y="192"/>
                    <a:pt x="13211" y="192"/>
                  </a:cubicBezTo>
                  <a:cubicBezTo>
                    <a:pt x="13207" y="192"/>
                    <a:pt x="13204" y="197"/>
                    <a:pt x="13204" y="200"/>
                  </a:cubicBezTo>
                  <a:cubicBezTo>
                    <a:pt x="13203" y="202"/>
                    <a:pt x="13201" y="203"/>
                    <a:pt x="13200" y="203"/>
                  </a:cubicBezTo>
                  <a:cubicBezTo>
                    <a:pt x="13191" y="203"/>
                    <a:pt x="13174" y="182"/>
                    <a:pt x="13164" y="177"/>
                  </a:cubicBezTo>
                  <a:cubicBezTo>
                    <a:pt x="13160" y="175"/>
                    <a:pt x="13150" y="175"/>
                    <a:pt x="13136" y="175"/>
                  </a:cubicBezTo>
                  <a:cubicBezTo>
                    <a:pt x="13109" y="175"/>
                    <a:pt x="13071" y="177"/>
                    <a:pt x="13056" y="177"/>
                  </a:cubicBezTo>
                  <a:cubicBezTo>
                    <a:pt x="13053" y="177"/>
                    <a:pt x="13050" y="176"/>
                    <a:pt x="13046" y="176"/>
                  </a:cubicBezTo>
                  <a:cubicBezTo>
                    <a:pt x="13022" y="176"/>
                    <a:pt x="12990" y="190"/>
                    <a:pt x="12976" y="190"/>
                  </a:cubicBezTo>
                  <a:cubicBezTo>
                    <a:pt x="12974" y="190"/>
                    <a:pt x="12972" y="189"/>
                    <a:pt x="12971" y="189"/>
                  </a:cubicBezTo>
                  <a:cubicBezTo>
                    <a:pt x="12960" y="189"/>
                    <a:pt x="12920" y="200"/>
                    <a:pt x="12903" y="206"/>
                  </a:cubicBezTo>
                  <a:cubicBezTo>
                    <a:pt x="12895" y="210"/>
                    <a:pt x="12867" y="214"/>
                    <a:pt x="12848" y="214"/>
                  </a:cubicBezTo>
                  <a:cubicBezTo>
                    <a:pt x="12839" y="214"/>
                    <a:pt x="12833" y="213"/>
                    <a:pt x="12829" y="211"/>
                  </a:cubicBezTo>
                  <a:cubicBezTo>
                    <a:pt x="12817" y="207"/>
                    <a:pt x="12783" y="194"/>
                    <a:pt x="12766" y="194"/>
                  </a:cubicBezTo>
                  <a:cubicBezTo>
                    <a:pt x="12760" y="194"/>
                    <a:pt x="12756" y="196"/>
                    <a:pt x="12756" y="200"/>
                  </a:cubicBezTo>
                  <a:cubicBezTo>
                    <a:pt x="12756" y="219"/>
                    <a:pt x="12752" y="230"/>
                    <a:pt x="12747" y="230"/>
                  </a:cubicBezTo>
                  <a:cubicBezTo>
                    <a:pt x="12746" y="230"/>
                    <a:pt x="12745" y="229"/>
                    <a:pt x="12744" y="228"/>
                  </a:cubicBezTo>
                  <a:lnTo>
                    <a:pt x="12744" y="223"/>
                  </a:lnTo>
                  <a:lnTo>
                    <a:pt x="12699" y="183"/>
                  </a:lnTo>
                  <a:cubicBezTo>
                    <a:pt x="12665" y="206"/>
                    <a:pt x="12631" y="228"/>
                    <a:pt x="12614" y="228"/>
                  </a:cubicBezTo>
                  <a:cubicBezTo>
                    <a:pt x="12610" y="202"/>
                    <a:pt x="12606" y="191"/>
                    <a:pt x="12595" y="191"/>
                  </a:cubicBezTo>
                  <a:cubicBezTo>
                    <a:pt x="12588" y="191"/>
                    <a:pt x="12580" y="194"/>
                    <a:pt x="12568" y="200"/>
                  </a:cubicBezTo>
                  <a:lnTo>
                    <a:pt x="12563" y="211"/>
                  </a:lnTo>
                  <a:cubicBezTo>
                    <a:pt x="12554" y="207"/>
                    <a:pt x="12544" y="205"/>
                    <a:pt x="12535" y="205"/>
                  </a:cubicBezTo>
                  <a:cubicBezTo>
                    <a:pt x="12520" y="205"/>
                    <a:pt x="12505" y="210"/>
                    <a:pt x="12495" y="217"/>
                  </a:cubicBezTo>
                  <a:lnTo>
                    <a:pt x="12478" y="217"/>
                  </a:lnTo>
                  <a:cubicBezTo>
                    <a:pt x="12472" y="216"/>
                    <a:pt x="12465" y="215"/>
                    <a:pt x="12459" y="215"/>
                  </a:cubicBezTo>
                  <a:cubicBezTo>
                    <a:pt x="12441" y="215"/>
                    <a:pt x="12423" y="219"/>
                    <a:pt x="12405" y="219"/>
                  </a:cubicBezTo>
                  <a:cubicBezTo>
                    <a:pt x="12399" y="219"/>
                    <a:pt x="12393" y="218"/>
                    <a:pt x="12387" y="217"/>
                  </a:cubicBezTo>
                  <a:lnTo>
                    <a:pt x="12358" y="217"/>
                  </a:lnTo>
                  <a:cubicBezTo>
                    <a:pt x="12319" y="217"/>
                    <a:pt x="12251" y="257"/>
                    <a:pt x="12234" y="257"/>
                  </a:cubicBezTo>
                  <a:cubicBezTo>
                    <a:pt x="12211" y="257"/>
                    <a:pt x="12148" y="234"/>
                    <a:pt x="12131" y="228"/>
                  </a:cubicBezTo>
                  <a:cubicBezTo>
                    <a:pt x="12129" y="227"/>
                    <a:pt x="12126" y="226"/>
                    <a:pt x="12123" y="226"/>
                  </a:cubicBezTo>
                  <a:cubicBezTo>
                    <a:pt x="12108" y="226"/>
                    <a:pt x="12092" y="247"/>
                    <a:pt x="12092" y="257"/>
                  </a:cubicBezTo>
                  <a:cubicBezTo>
                    <a:pt x="12092" y="260"/>
                    <a:pt x="12091" y="261"/>
                    <a:pt x="12089" y="261"/>
                  </a:cubicBezTo>
                  <a:cubicBezTo>
                    <a:pt x="12083" y="261"/>
                    <a:pt x="12072" y="249"/>
                    <a:pt x="12063" y="228"/>
                  </a:cubicBezTo>
                  <a:lnTo>
                    <a:pt x="12029" y="251"/>
                  </a:lnTo>
                  <a:lnTo>
                    <a:pt x="12012" y="262"/>
                  </a:lnTo>
                  <a:cubicBezTo>
                    <a:pt x="11990" y="268"/>
                    <a:pt x="11956" y="279"/>
                    <a:pt x="11950" y="285"/>
                  </a:cubicBezTo>
                  <a:cubicBezTo>
                    <a:pt x="11947" y="287"/>
                    <a:pt x="11940" y="288"/>
                    <a:pt x="11932" y="288"/>
                  </a:cubicBezTo>
                  <a:cubicBezTo>
                    <a:pt x="11912" y="288"/>
                    <a:pt x="11882" y="284"/>
                    <a:pt x="11870" y="279"/>
                  </a:cubicBezTo>
                  <a:cubicBezTo>
                    <a:pt x="11856" y="279"/>
                    <a:pt x="11822" y="260"/>
                    <a:pt x="11805" y="260"/>
                  </a:cubicBezTo>
                  <a:cubicBezTo>
                    <a:pt x="11801" y="260"/>
                    <a:pt x="11799" y="261"/>
                    <a:pt x="11797" y="262"/>
                  </a:cubicBezTo>
                  <a:cubicBezTo>
                    <a:pt x="11780" y="274"/>
                    <a:pt x="11729" y="285"/>
                    <a:pt x="11712" y="291"/>
                  </a:cubicBezTo>
                  <a:cubicBezTo>
                    <a:pt x="11695" y="297"/>
                    <a:pt x="11666" y="308"/>
                    <a:pt x="11643" y="314"/>
                  </a:cubicBezTo>
                  <a:lnTo>
                    <a:pt x="11626" y="285"/>
                  </a:lnTo>
                  <a:lnTo>
                    <a:pt x="11615" y="274"/>
                  </a:lnTo>
                  <a:cubicBezTo>
                    <a:pt x="11604" y="285"/>
                    <a:pt x="11592" y="314"/>
                    <a:pt x="11592" y="336"/>
                  </a:cubicBezTo>
                  <a:lnTo>
                    <a:pt x="11575" y="314"/>
                  </a:lnTo>
                  <a:lnTo>
                    <a:pt x="11553" y="274"/>
                  </a:lnTo>
                  <a:cubicBezTo>
                    <a:pt x="11539" y="293"/>
                    <a:pt x="11509" y="304"/>
                    <a:pt x="11486" y="304"/>
                  </a:cubicBezTo>
                  <a:cubicBezTo>
                    <a:pt x="11482" y="304"/>
                    <a:pt x="11477" y="303"/>
                    <a:pt x="11473" y="302"/>
                  </a:cubicBezTo>
                  <a:lnTo>
                    <a:pt x="11144" y="302"/>
                  </a:lnTo>
                  <a:cubicBezTo>
                    <a:pt x="11116" y="308"/>
                    <a:pt x="11173" y="336"/>
                    <a:pt x="11139" y="348"/>
                  </a:cubicBezTo>
                  <a:lnTo>
                    <a:pt x="11104" y="359"/>
                  </a:lnTo>
                  <a:cubicBezTo>
                    <a:pt x="11101" y="340"/>
                    <a:pt x="11089" y="333"/>
                    <a:pt x="11078" y="333"/>
                  </a:cubicBezTo>
                  <a:cubicBezTo>
                    <a:pt x="11069" y="333"/>
                    <a:pt x="11062" y="337"/>
                    <a:pt x="11059" y="342"/>
                  </a:cubicBezTo>
                  <a:cubicBezTo>
                    <a:pt x="11050" y="346"/>
                    <a:pt x="11019" y="362"/>
                    <a:pt x="11007" y="362"/>
                  </a:cubicBezTo>
                  <a:cubicBezTo>
                    <a:pt x="11004" y="362"/>
                    <a:pt x="11002" y="361"/>
                    <a:pt x="11002" y="359"/>
                  </a:cubicBezTo>
                  <a:cubicBezTo>
                    <a:pt x="10997" y="348"/>
                    <a:pt x="10951" y="325"/>
                    <a:pt x="10934" y="325"/>
                  </a:cubicBezTo>
                  <a:cubicBezTo>
                    <a:pt x="10922" y="325"/>
                    <a:pt x="10886" y="337"/>
                    <a:pt x="10860" y="337"/>
                  </a:cubicBezTo>
                  <a:cubicBezTo>
                    <a:pt x="10850" y="337"/>
                    <a:pt x="10842" y="335"/>
                    <a:pt x="10838" y="331"/>
                  </a:cubicBezTo>
                  <a:cubicBezTo>
                    <a:pt x="10835" y="328"/>
                    <a:pt x="10832" y="327"/>
                    <a:pt x="10829" y="327"/>
                  </a:cubicBezTo>
                  <a:cubicBezTo>
                    <a:pt x="10819" y="327"/>
                    <a:pt x="10809" y="339"/>
                    <a:pt x="10809" y="348"/>
                  </a:cubicBezTo>
                  <a:cubicBezTo>
                    <a:pt x="10808" y="351"/>
                    <a:pt x="10805" y="352"/>
                    <a:pt x="10802" y="352"/>
                  </a:cubicBezTo>
                  <a:cubicBezTo>
                    <a:pt x="10795" y="352"/>
                    <a:pt x="10785" y="344"/>
                    <a:pt x="10781" y="336"/>
                  </a:cubicBezTo>
                  <a:cubicBezTo>
                    <a:pt x="10775" y="331"/>
                    <a:pt x="10753" y="319"/>
                    <a:pt x="10730" y="314"/>
                  </a:cubicBezTo>
                  <a:lnTo>
                    <a:pt x="10730" y="353"/>
                  </a:lnTo>
                  <a:lnTo>
                    <a:pt x="10730" y="359"/>
                  </a:lnTo>
                  <a:cubicBezTo>
                    <a:pt x="10730" y="359"/>
                    <a:pt x="10729" y="359"/>
                    <a:pt x="10728" y="359"/>
                  </a:cubicBezTo>
                  <a:cubicBezTo>
                    <a:pt x="10718" y="359"/>
                    <a:pt x="10673" y="330"/>
                    <a:pt x="10650" y="330"/>
                  </a:cubicBezTo>
                  <a:cubicBezTo>
                    <a:pt x="10648" y="330"/>
                    <a:pt x="10646" y="330"/>
                    <a:pt x="10645" y="331"/>
                  </a:cubicBezTo>
                  <a:cubicBezTo>
                    <a:pt x="10641" y="332"/>
                    <a:pt x="10637" y="332"/>
                    <a:pt x="10633" y="332"/>
                  </a:cubicBezTo>
                  <a:cubicBezTo>
                    <a:pt x="10617" y="332"/>
                    <a:pt x="10606" y="322"/>
                    <a:pt x="10611" y="308"/>
                  </a:cubicBezTo>
                  <a:lnTo>
                    <a:pt x="10571" y="285"/>
                  </a:lnTo>
                  <a:cubicBezTo>
                    <a:pt x="10571" y="312"/>
                    <a:pt x="10557" y="321"/>
                    <a:pt x="10548" y="321"/>
                  </a:cubicBezTo>
                  <a:cubicBezTo>
                    <a:pt x="10546" y="321"/>
                    <a:pt x="10544" y="320"/>
                    <a:pt x="10543" y="319"/>
                  </a:cubicBezTo>
                  <a:cubicBezTo>
                    <a:pt x="10541" y="316"/>
                    <a:pt x="10538" y="315"/>
                    <a:pt x="10534" y="315"/>
                  </a:cubicBezTo>
                  <a:cubicBezTo>
                    <a:pt x="10525" y="315"/>
                    <a:pt x="10513" y="323"/>
                    <a:pt x="10509" y="331"/>
                  </a:cubicBezTo>
                  <a:cubicBezTo>
                    <a:pt x="10503" y="336"/>
                    <a:pt x="10480" y="342"/>
                    <a:pt x="10475" y="342"/>
                  </a:cubicBezTo>
                  <a:cubicBezTo>
                    <a:pt x="10469" y="336"/>
                    <a:pt x="10463" y="319"/>
                    <a:pt x="10458" y="297"/>
                  </a:cubicBezTo>
                  <a:lnTo>
                    <a:pt x="10429" y="308"/>
                  </a:lnTo>
                  <a:cubicBezTo>
                    <a:pt x="10429" y="308"/>
                    <a:pt x="10441" y="336"/>
                    <a:pt x="10446" y="348"/>
                  </a:cubicBezTo>
                  <a:lnTo>
                    <a:pt x="10446" y="353"/>
                  </a:lnTo>
                  <a:cubicBezTo>
                    <a:pt x="10445" y="354"/>
                    <a:pt x="10444" y="355"/>
                    <a:pt x="10441" y="355"/>
                  </a:cubicBezTo>
                  <a:cubicBezTo>
                    <a:pt x="10432" y="355"/>
                    <a:pt x="10416" y="346"/>
                    <a:pt x="10407" y="342"/>
                  </a:cubicBezTo>
                  <a:cubicBezTo>
                    <a:pt x="10406" y="340"/>
                    <a:pt x="10403" y="339"/>
                    <a:pt x="10400" y="339"/>
                  </a:cubicBezTo>
                  <a:cubicBezTo>
                    <a:pt x="10390" y="339"/>
                    <a:pt x="10371" y="347"/>
                    <a:pt x="10357" y="347"/>
                  </a:cubicBezTo>
                  <a:cubicBezTo>
                    <a:pt x="10352" y="347"/>
                    <a:pt x="10347" y="346"/>
                    <a:pt x="10344" y="342"/>
                  </a:cubicBezTo>
                  <a:cubicBezTo>
                    <a:pt x="10339" y="325"/>
                    <a:pt x="10316" y="308"/>
                    <a:pt x="10310" y="308"/>
                  </a:cubicBezTo>
                  <a:cubicBezTo>
                    <a:pt x="10304" y="308"/>
                    <a:pt x="10265" y="314"/>
                    <a:pt x="10225" y="319"/>
                  </a:cubicBezTo>
                  <a:lnTo>
                    <a:pt x="10185" y="325"/>
                  </a:lnTo>
                  <a:lnTo>
                    <a:pt x="10168" y="331"/>
                  </a:lnTo>
                  <a:cubicBezTo>
                    <a:pt x="10146" y="325"/>
                    <a:pt x="10106" y="319"/>
                    <a:pt x="10078" y="314"/>
                  </a:cubicBezTo>
                  <a:lnTo>
                    <a:pt x="10055" y="325"/>
                  </a:lnTo>
                  <a:cubicBezTo>
                    <a:pt x="10053" y="326"/>
                    <a:pt x="10051" y="326"/>
                    <a:pt x="10049" y="326"/>
                  </a:cubicBezTo>
                  <a:cubicBezTo>
                    <a:pt x="10036" y="326"/>
                    <a:pt x="10023" y="313"/>
                    <a:pt x="10010" y="313"/>
                  </a:cubicBezTo>
                  <a:cubicBezTo>
                    <a:pt x="10008" y="313"/>
                    <a:pt x="10006" y="313"/>
                    <a:pt x="10004" y="314"/>
                  </a:cubicBezTo>
                  <a:lnTo>
                    <a:pt x="9975" y="319"/>
                  </a:lnTo>
                  <a:cubicBezTo>
                    <a:pt x="9972" y="319"/>
                    <a:pt x="9969" y="318"/>
                    <a:pt x="9965" y="318"/>
                  </a:cubicBezTo>
                  <a:cubicBezTo>
                    <a:pt x="9942" y="318"/>
                    <a:pt x="9909" y="328"/>
                    <a:pt x="9888" y="328"/>
                  </a:cubicBezTo>
                  <a:cubicBezTo>
                    <a:pt x="9882" y="328"/>
                    <a:pt x="9877" y="327"/>
                    <a:pt x="9873" y="325"/>
                  </a:cubicBezTo>
                  <a:cubicBezTo>
                    <a:pt x="9862" y="319"/>
                    <a:pt x="9839" y="319"/>
                    <a:pt x="9834" y="314"/>
                  </a:cubicBezTo>
                  <a:cubicBezTo>
                    <a:pt x="9822" y="314"/>
                    <a:pt x="9800" y="319"/>
                    <a:pt x="9782" y="325"/>
                  </a:cubicBezTo>
                  <a:lnTo>
                    <a:pt x="9771" y="325"/>
                  </a:lnTo>
                  <a:cubicBezTo>
                    <a:pt x="9770" y="325"/>
                    <a:pt x="9768" y="325"/>
                    <a:pt x="9767" y="325"/>
                  </a:cubicBezTo>
                  <a:cubicBezTo>
                    <a:pt x="9753" y="325"/>
                    <a:pt x="9736" y="312"/>
                    <a:pt x="9722" y="312"/>
                  </a:cubicBezTo>
                  <a:cubicBezTo>
                    <a:pt x="9712" y="312"/>
                    <a:pt x="9704" y="317"/>
                    <a:pt x="9697" y="336"/>
                  </a:cubicBezTo>
                  <a:lnTo>
                    <a:pt x="9697" y="342"/>
                  </a:lnTo>
                  <a:cubicBezTo>
                    <a:pt x="9692" y="342"/>
                    <a:pt x="9669" y="308"/>
                    <a:pt x="9663" y="302"/>
                  </a:cubicBezTo>
                  <a:cubicBezTo>
                    <a:pt x="9662" y="299"/>
                    <a:pt x="9658" y="297"/>
                    <a:pt x="9654" y="297"/>
                  </a:cubicBezTo>
                  <a:cubicBezTo>
                    <a:pt x="9643" y="297"/>
                    <a:pt x="9628" y="306"/>
                    <a:pt x="9624" y="314"/>
                  </a:cubicBezTo>
                  <a:cubicBezTo>
                    <a:pt x="9619" y="316"/>
                    <a:pt x="9609" y="317"/>
                    <a:pt x="9600" y="317"/>
                  </a:cubicBezTo>
                  <a:cubicBezTo>
                    <a:pt x="9586" y="317"/>
                    <a:pt x="9573" y="315"/>
                    <a:pt x="9573" y="308"/>
                  </a:cubicBezTo>
                  <a:cubicBezTo>
                    <a:pt x="9573" y="304"/>
                    <a:pt x="9570" y="302"/>
                    <a:pt x="9566" y="302"/>
                  </a:cubicBezTo>
                  <a:cubicBezTo>
                    <a:pt x="9560" y="302"/>
                    <a:pt x="9551" y="307"/>
                    <a:pt x="9544" y="314"/>
                  </a:cubicBezTo>
                  <a:cubicBezTo>
                    <a:pt x="9543" y="315"/>
                    <a:pt x="9541" y="316"/>
                    <a:pt x="9539" y="316"/>
                  </a:cubicBezTo>
                  <a:cubicBezTo>
                    <a:pt x="9533" y="316"/>
                    <a:pt x="9524" y="309"/>
                    <a:pt x="9516" y="297"/>
                  </a:cubicBezTo>
                  <a:lnTo>
                    <a:pt x="9499" y="291"/>
                  </a:lnTo>
                  <a:lnTo>
                    <a:pt x="9493" y="285"/>
                  </a:lnTo>
                  <a:cubicBezTo>
                    <a:pt x="9482" y="285"/>
                    <a:pt x="9465" y="297"/>
                    <a:pt x="9448" y="314"/>
                  </a:cubicBezTo>
                  <a:lnTo>
                    <a:pt x="9425" y="302"/>
                  </a:lnTo>
                  <a:cubicBezTo>
                    <a:pt x="9414" y="302"/>
                    <a:pt x="9391" y="319"/>
                    <a:pt x="9380" y="319"/>
                  </a:cubicBezTo>
                  <a:lnTo>
                    <a:pt x="9363" y="314"/>
                  </a:lnTo>
                  <a:cubicBezTo>
                    <a:pt x="9360" y="309"/>
                    <a:pt x="9355" y="307"/>
                    <a:pt x="9349" y="307"/>
                  </a:cubicBezTo>
                  <a:cubicBezTo>
                    <a:pt x="9335" y="307"/>
                    <a:pt x="9316" y="319"/>
                    <a:pt x="9312" y="319"/>
                  </a:cubicBezTo>
                  <a:cubicBezTo>
                    <a:pt x="9311" y="320"/>
                    <a:pt x="9311" y="320"/>
                    <a:pt x="9310" y="320"/>
                  </a:cubicBezTo>
                  <a:cubicBezTo>
                    <a:pt x="9302" y="320"/>
                    <a:pt x="9268" y="284"/>
                    <a:pt x="9245" y="284"/>
                  </a:cubicBezTo>
                  <a:cubicBezTo>
                    <a:pt x="9243" y="284"/>
                    <a:pt x="9240" y="284"/>
                    <a:pt x="9238" y="285"/>
                  </a:cubicBezTo>
                  <a:cubicBezTo>
                    <a:pt x="9224" y="294"/>
                    <a:pt x="9180" y="304"/>
                    <a:pt x="9155" y="304"/>
                  </a:cubicBezTo>
                  <a:cubicBezTo>
                    <a:pt x="9149" y="304"/>
                    <a:pt x="9144" y="303"/>
                    <a:pt x="9141" y="302"/>
                  </a:cubicBezTo>
                  <a:cubicBezTo>
                    <a:pt x="9126" y="302"/>
                    <a:pt x="9069" y="344"/>
                    <a:pt x="9037" y="344"/>
                  </a:cubicBezTo>
                  <a:cubicBezTo>
                    <a:pt x="9034" y="344"/>
                    <a:pt x="9031" y="343"/>
                    <a:pt x="9028" y="342"/>
                  </a:cubicBezTo>
                  <a:cubicBezTo>
                    <a:pt x="9011" y="334"/>
                    <a:pt x="8955" y="328"/>
                    <a:pt x="8922" y="328"/>
                  </a:cubicBezTo>
                  <a:cubicBezTo>
                    <a:pt x="8910" y="328"/>
                    <a:pt x="8900" y="329"/>
                    <a:pt x="8897" y="331"/>
                  </a:cubicBezTo>
                  <a:cubicBezTo>
                    <a:pt x="8880" y="336"/>
                    <a:pt x="8852" y="342"/>
                    <a:pt x="8846" y="342"/>
                  </a:cubicBezTo>
                  <a:cubicBezTo>
                    <a:pt x="8841" y="336"/>
                    <a:pt x="8818" y="331"/>
                    <a:pt x="8795" y="319"/>
                  </a:cubicBezTo>
                  <a:lnTo>
                    <a:pt x="8773" y="319"/>
                  </a:lnTo>
                  <a:cubicBezTo>
                    <a:pt x="8763" y="322"/>
                    <a:pt x="8753" y="323"/>
                    <a:pt x="8744" y="323"/>
                  </a:cubicBezTo>
                  <a:cubicBezTo>
                    <a:pt x="8715" y="323"/>
                    <a:pt x="8689" y="314"/>
                    <a:pt x="8659" y="314"/>
                  </a:cubicBezTo>
                  <a:cubicBezTo>
                    <a:pt x="8653" y="314"/>
                    <a:pt x="8642" y="314"/>
                    <a:pt x="8642" y="319"/>
                  </a:cubicBezTo>
                  <a:cubicBezTo>
                    <a:pt x="8642" y="338"/>
                    <a:pt x="8639" y="344"/>
                    <a:pt x="8635" y="344"/>
                  </a:cubicBezTo>
                  <a:cubicBezTo>
                    <a:pt x="8629" y="344"/>
                    <a:pt x="8620" y="332"/>
                    <a:pt x="8614" y="325"/>
                  </a:cubicBezTo>
                  <a:lnTo>
                    <a:pt x="8597" y="319"/>
                  </a:lnTo>
                  <a:cubicBezTo>
                    <a:pt x="8592" y="318"/>
                    <a:pt x="8588" y="318"/>
                    <a:pt x="8583" y="318"/>
                  </a:cubicBezTo>
                  <a:cubicBezTo>
                    <a:pt x="8564" y="318"/>
                    <a:pt x="8545" y="326"/>
                    <a:pt x="8540" y="331"/>
                  </a:cubicBezTo>
                  <a:cubicBezTo>
                    <a:pt x="8538" y="335"/>
                    <a:pt x="8532" y="337"/>
                    <a:pt x="8525" y="337"/>
                  </a:cubicBezTo>
                  <a:cubicBezTo>
                    <a:pt x="8515" y="337"/>
                    <a:pt x="8502" y="334"/>
                    <a:pt x="8489" y="331"/>
                  </a:cubicBezTo>
                  <a:lnTo>
                    <a:pt x="8460" y="325"/>
                  </a:lnTo>
                  <a:lnTo>
                    <a:pt x="8432" y="325"/>
                  </a:lnTo>
                  <a:cubicBezTo>
                    <a:pt x="8408" y="320"/>
                    <a:pt x="8358" y="307"/>
                    <a:pt x="8341" y="307"/>
                  </a:cubicBezTo>
                  <a:cubicBezTo>
                    <a:pt x="8338" y="307"/>
                    <a:pt x="8336" y="307"/>
                    <a:pt x="8336" y="308"/>
                  </a:cubicBezTo>
                  <a:cubicBezTo>
                    <a:pt x="8324" y="319"/>
                    <a:pt x="8290" y="319"/>
                    <a:pt x="8285" y="325"/>
                  </a:cubicBezTo>
                  <a:cubicBezTo>
                    <a:pt x="8279" y="336"/>
                    <a:pt x="8262" y="342"/>
                    <a:pt x="8251" y="342"/>
                  </a:cubicBezTo>
                  <a:lnTo>
                    <a:pt x="8239" y="336"/>
                  </a:lnTo>
                  <a:lnTo>
                    <a:pt x="8217" y="325"/>
                  </a:lnTo>
                  <a:cubicBezTo>
                    <a:pt x="8202" y="319"/>
                    <a:pt x="8185" y="316"/>
                    <a:pt x="8169" y="316"/>
                  </a:cubicBezTo>
                  <a:cubicBezTo>
                    <a:pt x="8153" y="316"/>
                    <a:pt x="8137" y="319"/>
                    <a:pt x="8126" y="325"/>
                  </a:cubicBezTo>
                  <a:lnTo>
                    <a:pt x="8103" y="302"/>
                  </a:lnTo>
                  <a:cubicBezTo>
                    <a:pt x="8103" y="302"/>
                    <a:pt x="8092" y="319"/>
                    <a:pt x="8080" y="319"/>
                  </a:cubicBezTo>
                  <a:lnTo>
                    <a:pt x="8069" y="314"/>
                  </a:lnTo>
                  <a:cubicBezTo>
                    <a:pt x="8067" y="312"/>
                    <a:pt x="8064" y="312"/>
                    <a:pt x="8060" y="312"/>
                  </a:cubicBezTo>
                  <a:cubicBezTo>
                    <a:pt x="8045" y="312"/>
                    <a:pt x="8021" y="320"/>
                    <a:pt x="8012" y="325"/>
                  </a:cubicBezTo>
                  <a:cubicBezTo>
                    <a:pt x="8007" y="336"/>
                    <a:pt x="8001" y="342"/>
                    <a:pt x="7995" y="342"/>
                  </a:cubicBezTo>
                  <a:cubicBezTo>
                    <a:pt x="7995" y="342"/>
                    <a:pt x="7978" y="325"/>
                    <a:pt x="7973" y="314"/>
                  </a:cubicBezTo>
                  <a:cubicBezTo>
                    <a:pt x="7972" y="313"/>
                    <a:pt x="7971" y="313"/>
                    <a:pt x="7970" y="313"/>
                  </a:cubicBezTo>
                  <a:cubicBezTo>
                    <a:pt x="7960" y="313"/>
                    <a:pt x="7927" y="331"/>
                    <a:pt x="7910" y="331"/>
                  </a:cubicBezTo>
                  <a:cubicBezTo>
                    <a:pt x="7908" y="331"/>
                    <a:pt x="7906" y="331"/>
                    <a:pt x="7904" y="331"/>
                  </a:cubicBezTo>
                  <a:cubicBezTo>
                    <a:pt x="7889" y="326"/>
                    <a:pt x="7838" y="307"/>
                    <a:pt x="7815" y="307"/>
                  </a:cubicBezTo>
                  <a:cubicBezTo>
                    <a:pt x="7812" y="307"/>
                    <a:pt x="7810" y="307"/>
                    <a:pt x="7808" y="308"/>
                  </a:cubicBezTo>
                  <a:cubicBezTo>
                    <a:pt x="7791" y="314"/>
                    <a:pt x="7768" y="314"/>
                    <a:pt x="7768" y="314"/>
                  </a:cubicBezTo>
                  <a:cubicBezTo>
                    <a:pt x="7768" y="314"/>
                    <a:pt x="7767" y="314"/>
                    <a:pt x="7766" y="314"/>
                  </a:cubicBezTo>
                  <a:cubicBezTo>
                    <a:pt x="7759" y="314"/>
                    <a:pt x="7736" y="300"/>
                    <a:pt x="7725" y="300"/>
                  </a:cubicBezTo>
                  <a:cubicBezTo>
                    <a:pt x="7720" y="300"/>
                    <a:pt x="7717" y="302"/>
                    <a:pt x="7717" y="308"/>
                  </a:cubicBezTo>
                  <a:cubicBezTo>
                    <a:pt x="7715" y="314"/>
                    <a:pt x="7714" y="317"/>
                    <a:pt x="7713" y="317"/>
                  </a:cubicBezTo>
                  <a:cubicBezTo>
                    <a:pt x="7712" y="317"/>
                    <a:pt x="7714" y="309"/>
                    <a:pt x="7717" y="291"/>
                  </a:cubicBezTo>
                  <a:lnTo>
                    <a:pt x="7717" y="291"/>
                  </a:lnTo>
                  <a:lnTo>
                    <a:pt x="7683" y="314"/>
                  </a:lnTo>
                  <a:lnTo>
                    <a:pt x="7643" y="342"/>
                  </a:lnTo>
                  <a:cubicBezTo>
                    <a:pt x="7643" y="314"/>
                    <a:pt x="7638" y="279"/>
                    <a:pt x="7621" y="274"/>
                  </a:cubicBezTo>
                  <a:lnTo>
                    <a:pt x="7609" y="291"/>
                  </a:lnTo>
                  <a:lnTo>
                    <a:pt x="7604" y="291"/>
                  </a:lnTo>
                  <a:cubicBezTo>
                    <a:pt x="7578" y="304"/>
                    <a:pt x="7540" y="310"/>
                    <a:pt x="7520" y="310"/>
                  </a:cubicBezTo>
                  <a:cubicBezTo>
                    <a:pt x="7513" y="310"/>
                    <a:pt x="7509" y="309"/>
                    <a:pt x="7507" y="308"/>
                  </a:cubicBezTo>
                  <a:cubicBezTo>
                    <a:pt x="7496" y="297"/>
                    <a:pt x="7485" y="291"/>
                    <a:pt x="7473" y="291"/>
                  </a:cubicBezTo>
                  <a:lnTo>
                    <a:pt x="7473" y="297"/>
                  </a:lnTo>
                  <a:lnTo>
                    <a:pt x="7439" y="331"/>
                  </a:lnTo>
                  <a:cubicBezTo>
                    <a:pt x="7422" y="319"/>
                    <a:pt x="7399" y="297"/>
                    <a:pt x="7394" y="291"/>
                  </a:cubicBezTo>
                  <a:cubicBezTo>
                    <a:pt x="7394" y="289"/>
                    <a:pt x="7393" y="289"/>
                    <a:pt x="7391" y="289"/>
                  </a:cubicBezTo>
                  <a:cubicBezTo>
                    <a:pt x="7385" y="289"/>
                    <a:pt x="7371" y="295"/>
                    <a:pt x="7354" y="308"/>
                  </a:cubicBezTo>
                  <a:lnTo>
                    <a:pt x="7343" y="319"/>
                  </a:lnTo>
                  <a:lnTo>
                    <a:pt x="7280" y="297"/>
                  </a:lnTo>
                  <a:lnTo>
                    <a:pt x="7258" y="279"/>
                  </a:lnTo>
                  <a:cubicBezTo>
                    <a:pt x="7235" y="279"/>
                    <a:pt x="7201" y="302"/>
                    <a:pt x="7195" y="308"/>
                  </a:cubicBezTo>
                  <a:cubicBezTo>
                    <a:pt x="7195" y="311"/>
                    <a:pt x="7194" y="312"/>
                    <a:pt x="7193" y="312"/>
                  </a:cubicBezTo>
                  <a:cubicBezTo>
                    <a:pt x="7188" y="312"/>
                    <a:pt x="7178" y="301"/>
                    <a:pt x="7178" y="297"/>
                  </a:cubicBezTo>
                  <a:cubicBezTo>
                    <a:pt x="7176" y="293"/>
                    <a:pt x="7173" y="291"/>
                    <a:pt x="7168" y="291"/>
                  </a:cubicBezTo>
                  <a:cubicBezTo>
                    <a:pt x="7159" y="291"/>
                    <a:pt x="7146" y="297"/>
                    <a:pt x="7138" y="297"/>
                  </a:cubicBezTo>
                  <a:cubicBezTo>
                    <a:pt x="7132" y="293"/>
                    <a:pt x="7120" y="290"/>
                    <a:pt x="7107" y="290"/>
                  </a:cubicBezTo>
                  <a:cubicBezTo>
                    <a:pt x="7098" y="290"/>
                    <a:pt x="7089" y="292"/>
                    <a:pt x="7082" y="297"/>
                  </a:cubicBezTo>
                  <a:cubicBezTo>
                    <a:pt x="7068" y="301"/>
                    <a:pt x="7032" y="324"/>
                    <a:pt x="7019" y="324"/>
                  </a:cubicBezTo>
                  <a:cubicBezTo>
                    <a:pt x="7016" y="324"/>
                    <a:pt x="7014" y="323"/>
                    <a:pt x="7014" y="319"/>
                  </a:cubicBezTo>
                  <a:cubicBezTo>
                    <a:pt x="7014" y="309"/>
                    <a:pt x="7005" y="307"/>
                    <a:pt x="6995" y="307"/>
                  </a:cubicBezTo>
                  <a:cubicBezTo>
                    <a:pt x="6988" y="307"/>
                    <a:pt x="6981" y="308"/>
                    <a:pt x="6974" y="308"/>
                  </a:cubicBezTo>
                  <a:cubicBezTo>
                    <a:pt x="6963" y="308"/>
                    <a:pt x="6900" y="285"/>
                    <a:pt x="6843" y="257"/>
                  </a:cubicBezTo>
                  <a:lnTo>
                    <a:pt x="6798" y="325"/>
                  </a:lnTo>
                  <a:cubicBezTo>
                    <a:pt x="6796" y="323"/>
                    <a:pt x="6792" y="323"/>
                    <a:pt x="6789" y="323"/>
                  </a:cubicBezTo>
                  <a:cubicBezTo>
                    <a:pt x="6772" y="323"/>
                    <a:pt x="6745" y="339"/>
                    <a:pt x="6728" y="339"/>
                  </a:cubicBezTo>
                  <a:cubicBezTo>
                    <a:pt x="6724" y="339"/>
                    <a:pt x="6721" y="338"/>
                    <a:pt x="6719" y="336"/>
                  </a:cubicBezTo>
                  <a:cubicBezTo>
                    <a:pt x="6710" y="333"/>
                    <a:pt x="6690" y="333"/>
                    <a:pt x="6670" y="333"/>
                  </a:cubicBezTo>
                  <a:cubicBezTo>
                    <a:pt x="6649" y="333"/>
                    <a:pt x="6628" y="333"/>
                    <a:pt x="6617" y="331"/>
                  </a:cubicBezTo>
                  <a:cubicBezTo>
                    <a:pt x="6594" y="331"/>
                    <a:pt x="6520" y="331"/>
                    <a:pt x="6503" y="342"/>
                  </a:cubicBezTo>
                  <a:cubicBezTo>
                    <a:pt x="6486" y="353"/>
                    <a:pt x="6463" y="365"/>
                    <a:pt x="6463" y="365"/>
                  </a:cubicBezTo>
                  <a:cubicBezTo>
                    <a:pt x="6463" y="365"/>
                    <a:pt x="6446" y="331"/>
                    <a:pt x="6435" y="319"/>
                  </a:cubicBezTo>
                  <a:cubicBezTo>
                    <a:pt x="6434" y="316"/>
                    <a:pt x="6431" y="315"/>
                    <a:pt x="6428" y="315"/>
                  </a:cubicBezTo>
                  <a:cubicBezTo>
                    <a:pt x="6419" y="315"/>
                    <a:pt x="6405" y="326"/>
                    <a:pt x="6401" y="331"/>
                  </a:cubicBezTo>
                  <a:cubicBezTo>
                    <a:pt x="6399" y="332"/>
                    <a:pt x="6396" y="333"/>
                    <a:pt x="6392" y="333"/>
                  </a:cubicBezTo>
                  <a:cubicBezTo>
                    <a:pt x="6379" y="333"/>
                    <a:pt x="6354" y="326"/>
                    <a:pt x="6333" y="314"/>
                  </a:cubicBezTo>
                  <a:lnTo>
                    <a:pt x="6299" y="348"/>
                  </a:lnTo>
                  <a:lnTo>
                    <a:pt x="6293" y="353"/>
                  </a:lnTo>
                  <a:cubicBezTo>
                    <a:pt x="6276" y="348"/>
                    <a:pt x="6242" y="336"/>
                    <a:pt x="6214" y="336"/>
                  </a:cubicBezTo>
                  <a:lnTo>
                    <a:pt x="6197" y="325"/>
                  </a:lnTo>
                  <a:cubicBezTo>
                    <a:pt x="6194" y="323"/>
                    <a:pt x="6191" y="322"/>
                    <a:pt x="6189" y="322"/>
                  </a:cubicBezTo>
                  <a:cubicBezTo>
                    <a:pt x="6176" y="322"/>
                    <a:pt x="6167" y="344"/>
                    <a:pt x="6155" y="344"/>
                  </a:cubicBezTo>
                  <a:cubicBezTo>
                    <a:pt x="6151" y="344"/>
                    <a:pt x="6146" y="340"/>
                    <a:pt x="6140" y="331"/>
                  </a:cubicBezTo>
                  <a:cubicBezTo>
                    <a:pt x="6138" y="329"/>
                    <a:pt x="6135" y="328"/>
                    <a:pt x="6130" y="328"/>
                  </a:cubicBezTo>
                  <a:cubicBezTo>
                    <a:pt x="6119" y="328"/>
                    <a:pt x="6101" y="332"/>
                    <a:pt x="6089" y="336"/>
                  </a:cubicBezTo>
                  <a:lnTo>
                    <a:pt x="6060" y="348"/>
                  </a:lnTo>
                  <a:cubicBezTo>
                    <a:pt x="6051" y="328"/>
                    <a:pt x="6032" y="312"/>
                    <a:pt x="6024" y="312"/>
                  </a:cubicBezTo>
                  <a:cubicBezTo>
                    <a:pt x="6023" y="312"/>
                    <a:pt x="6021" y="313"/>
                    <a:pt x="6021" y="314"/>
                  </a:cubicBezTo>
                  <a:cubicBezTo>
                    <a:pt x="6015" y="314"/>
                    <a:pt x="5987" y="331"/>
                    <a:pt x="5958" y="348"/>
                  </a:cubicBezTo>
                  <a:lnTo>
                    <a:pt x="5936" y="348"/>
                  </a:lnTo>
                  <a:lnTo>
                    <a:pt x="5902" y="342"/>
                  </a:lnTo>
                  <a:cubicBezTo>
                    <a:pt x="5868" y="325"/>
                    <a:pt x="5828" y="314"/>
                    <a:pt x="5822" y="314"/>
                  </a:cubicBezTo>
                  <a:lnTo>
                    <a:pt x="5822" y="359"/>
                  </a:lnTo>
                  <a:cubicBezTo>
                    <a:pt x="5807" y="344"/>
                    <a:pt x="5780" y="329"/>
                    <a:pt x="5765" y="329"/>
                  </a:cubicBezTo>
                  <a:cubicBezTo>
                    <a:pt x="5763" y="329"/>
                    <a:pt x="5761" y="330"/>
                    <a:pt x="5760" y="331"/>
                  </a:cubicBezTo>
                  <a:cubicBezTo>
                    <a:pt x="5754" y="333"/>
                    <a:pt x="5747" y="335"/>
                    <a:pt x="5741" y="335"/>
                  </a:cubicBezTo>
                  <a:cubicBezTo>
                    <a:pt x="5734" y="335"/>
                    <a:pt x="5729" y="333"/>
                    <a:pt x="5726" y="331"/>
                  </a:cubicBezTo>
                  <a:lnTo>
                    <a:pt x="5720" y="331"/>
                  </a:lnTo>
                  <a:cubicBezTo>
                    <a:pt x="5709" y="331"/>
                    <a:pt x="5703" y="342"/>
                    <a:pt x="5692" y="348"/>
                  </a:cubicBezTo>
                  <a:lnTo>
                    <a:pt x="5652" y="348"/>
                  </a:lnTo>
                  <a:cubicBezTo>
                    <a:pt x="5635" y="348"/>
                    <a:pt x="5595" y="342"/>
                    <a:pt x="5584" y="336"/>
                  </a:cubicBezTo>
                  <a:cubicBezTo>
                    <a:pt x="5578" y="336"/>
                    <a:pt x="5550" y="331"/>
                    <a:pt x="5527" y="325"/>
                  </a:cubicBezTo>
                  <a:lnTo>
                    <a:pt x="5516" y="331"/>
                  </a:lnTo>
                  <a:lnTo>
                    <a:pt x="5493" y="359"/>
                  </a:lnTo>
                  <a:cubicBezTo>
                    <a:pt x="5482" y="344"/>
                    <a:pt x="5455" y="336"/>
                    <a:pt x="5439" y="336"/>
                  </a:cubicBezTo>
                  <a:cubicBezTo>
                    <a:pt x="5431" y="336"/>
                    <a:pt x="5425" y="338"/>
                    <a:pt x="5425" y="342"/>
                  </a:cubicBezTo>
                  <a:cubicBezTo>
                    <a:pt x="5425" y="348"/>
                    <a:pt x="5416" y="349"/>
                    <a:pt x="5406" y="349"/>
                  </a:cubicBezTo>
                  <a:cubicBezTo>
                    <a:pt x="5395" y="349"/>
                    <a:pt x="5382" y="348"/>
                    <a:pt x="5374" y="348"/>
                  </a:cubicBezTo>
                  <a:cubicBezTo>
                    <a:pt x="5363" y="348"/>
                    <a:pt x="5334" y="348"/>
                    <a:pt x="5317" y="353"/>
                  </a:cubicBezTo>
                  <a:lnTo>
                    <a:pt x="5312" y="348"/>
                  </a:lnTo>
                  <a:lnTo>
                    <a:pt x="5289" y="308"/>
                  </a:lnTo>
                  <a:cubicBezTo>
                    <a:pt x="5249" y="319"/>
                    <a:pt x="5181" y="331"/>
                    <a:pt x="5136" y="331"/>
                  </a:cubicBezTo>
                  <a:lnTo>
                    <a:pt x="5090" y="336"/>
                  </a:lnTo>
                  <a:cubicBezTo>
                    <a:pt x="5076" y="336"/>
                    <a:pt x="5057" y="324"/>
                    <a:pt x="5048" y="324"/>
                  </a:cubicBezTo>
                  <a:cubicBezTo>
                    <a:pt x="5047" y="324"/>
                    <a:pt x="5046" y="324"/>
                    <a:pt x="5045" y="325"/>
                  </a:cubicBezTo>
                  <a:lnTo>
                    <a:pt x="5028" y="359"/>
                  </a:lnTo>
                  <a:cubicBezTo>
                    <a:pt x="5021" y="352"/>
                    <a:pt x="5002" y="350"/>
                    <a:pt x="4981" y="350"/>
                  </a:cubicBezTo>
                  <a:cubicBezTo>
                    <a:pt x="4953" y="350"/>
                    <a:pt x="4922" y="353"/>
                    <a:pt x="4909" y="353"/>
                  </a:cubicBezTo>
                  <a:cubicBezTo>
                    <a:pt x="4902" y="352"/>
                    <a:pt x="4893" y="351"/>
                    <a:pt x="4884" y="351"/>
                  </a:cubicBezTo>
                  <a:cubicBezTo>
                    <a:pt x="4860" y="351"/>
                    <a:pt x="4829" y="355"/>
                    <a:pt x="4801" y="359"/>
                  </a:cubicBezTo>
                  <a:lnTo>
                    <a:pt x="4773" y="325"/>
                  </a:lnTo>
                  <a:cubicBezTo>
                    <a:pt x="4761" y="325"/>
                    <a:pt x="4744" y="348"/>
                    <a:pt x="4744" y="353"/>
                  </a:cubicBezTo>
                  <a:cubicBezTo>
                    <a:pt x="4743" y="356"/>
                    <a:pt x="4741" y="357"/>
                    <a:pt x="4739" y="357"/>
                  </a:cubicBezTo>
                  <a:cubicBezTo>
                    <a:pt x="4733" y="357"/>
                    <a:pt x="4726" y="346"/>
                    <a:pt x="4721" y="342"/>
                  </a:cubicBezTo>
                  <a:cubicBezTo>
                    <a:pt x="4721" y="339"/>
                    <a:pt x="4719" y="337"/>
                    <a:pt x="4714" y="337"/>
                  </a:cubicBezTo>
                  <a:cubicBezTo>
                    <a:pt x="4700" y="337"/>
                    <a:pt x="4670" y="348"/>
                    <a:pt x="4636" y="365"/>
                  </a:cubicBezTo>
                  <a:lnTo>
                    <a:pt x="4597" y="359"/>
                  </a:lnTo>
                  <a:lnTo>
                    <a:pt x="4568" y="353"/>
                  </a:lnTo>
                  <a:cubicBezTo>
                    <a:pt x="4566" y="354"/>
                    <a:pt x="4562" y="354"/>
                    <a:pt x="4559" y="354"/>
                  </a:cubicBezTo>
                  <a:cubicBezTo>
                    <a:pt x="4540" y="354"/>
                    <a:pt x="4512" y="347"/>
                    <a:pt x="4494" y="347"/>
                  </a:cubicBezTo>
                  <a:cubicBezTo>
                    <a:pt x="4485" y="347"/>
                    <a:pt x="4479" y="348"/>
                    <a:pt x="4477" y="353"/>
                  </a:cubicBezTo>
                  <a:cubicBezTo>
                    <a:pt x="4474" y="358"/>
                    <a:pt x="4471" y="360"/>
                    <a:pt x="4467" y="360"/>
                  </a:cubicBezTo>
                  <a:cubicBezTo>
                    <a:pt x="4460" y="360"/>
                    <a:pt x="4455" y="350"/>
                    <a:pt x="4455" y="342"/>
                  </a:cubicBezTo>
                  <a:cubicBezTo>
                    <a:pt x="4455" y="337"/>
                    <a:pt x="4454" y="336"/>
                    <a:pt x="4452" y="336"/>
                  </a:cubicBezTo>
                  <a:cubicBezTo>
                    <a:pt x="4447" y="336"/>
                    <a:pt x="4436" y="349"/>
                    <a:pt x="4432" y="353"/>
                  </a:cubicBezTo>
                  <a:cubicBezTo>
                    <a:pt x="4432" y="355"/>
                    <a:pt x="4431" y="355"/>
                    <a:pt x="4430" y="355"/>
                  </a:cubicBezTo>
                  <a:cubicBezTo>
                    <a:pt x="4422" y="355"/>
                    <a:pt x="4399" y="340"/>
                    <a:pt x="4383" y="340"/>
                  </a:cubicBezTo>
                  <a:cubicBezTo>
                    <a:pt x="4377" y="340"/>
                    <a:pt x="4372" y="342"/>
                    <a:pt x="4370" y="348"/>
                  </a:cubicBezTo>
                  <a:cubicBezTo>
                    <a:pt x="4363" y="360"/>
                    <a:pt x="4354" y="364"/>
                    <a:pt x="4346" y="364"/>
                  </a:cubicBezTo>
                  <a:cubicBezTo>
                    <a:pt x="4340" y="364"/>
                    <a:pt x="4336" y="361"/>
                    <a:pt x="4336" y="359"/>
                  </a:cubicBezTo>
                  <a:cubicBezTo>
                    <a:pt x="4330" y="353"/>
                    <a:pt x="4296" y="342"/>
                    <a:pt x="4262" y="336"/>
                  </a:cubicBezTo>
                  <a:lnTo>
                    <a:pt x="4239" y="348"/>
                  </a:lnTo>
                  <a:cubicBezTo>
                    <a:pt x="4217" y="367"/>
                    <a:pt x="4192" y="373"/>
                    <a:pt x="4170" y="373"/>
                  </a:cubicBezTo>
                  <a:cubicBezTo>
                    <a:pt x="4154" y="373"/>
                    <a:pt x="4138" y="370"/>
                    <a:pt x="4126" y="365"/>
                  </a:cubicBezTo>
                  <a:lnTo>
                    <a:pt x="4080" y="348"/>
                  </a:lnTo>
                  <a:cubicBezTo>
                    <a:pt x="4046" y="359"/>
                    <a:pt x="3984" y="353"/>
                    <a:pt x="3978" y="365"/>
                  </a:cubicBezTo>
                  <a:cubicBezTo>
                    <a:pt x="3973" y="376"/>
                    <a:pt x="3955" y="382"/>
                    <a:pt x="3950" y="382"/>
                  </a:cubicBezTo>
                  <a:cubicBezTo>
                    <a:pt x="3950" y="381"/>
                    <a:pt x="3950" y="380"/>
                    <a:pt x="3949" y="380"/>
                  </a:cubicBezTo>
                  <a:cubicBezTo>
                    <a:pt x="3947" y="380"/>
                    <a:pt x="3938" y="394"/>
                    <a:pt x="3933" y="399"/>
                  </a:cubicBezTo>
                  <a:cubicBezTo>
                    <a:pt x="3933" y="401"/>
                    <a:pt x="3931" y="402"/>
                    <a:pt x="3929" y="402"/>
                  </a:cubicBezTo>
                  <a:cubicBezTo>
                    <a:pt x="3923" y="402"/>
                    <a:pt x="3909" y="392"/>
                    <a:pt x="3904" y="387"/>
                  </a:cubicBezTo>
                  <a:cubicBezTo>
                    <a:pt x="3901" y="384"/>
                    <a:pt x="3896" y="383"/>
                    <a:pt x="3891" y="383"/>
                  </a:cubicBezTo>
                  <a:cubicBezTo>
                    <a:pt x="3877" y="383"/>
                    <a:pt x="3858" y="391"/>
                    <a:pt x="3842" y="399"/>
                  </a:cubicBezTo>
                  <a:lnTo>
                    <a:pt x="3831" y="387"/>
                  </a:lnTo>
                  <a:cubicBezTo>
                    <a:pt x="3826" y="378"/>
                    <a:pt x="3821" y="375"/>
                    <a:pt x="3817" y="375"/>
                  </a:cubicBezTo>
                  <a:cubicBezTo>
                    <a:pt x="3808" y="375"/>
                    <a:pt x="3800" y="385"/>
                    <a:pt x="3792" y="385"/>
                  </a:cubicBezTo>
                  <a:cubicBezTo>
                    <a:pt x="3788" y="385"/>
                    <a:pt x="3784" y="383"/>
                    <a:pt x="3780" y="376"/>
                  </a:cubicBezTo>
                  <a:lnTo>
                    <a:pt x="3774" y="365"/>
                  </a:lnTo>
                  <a:cubicBezTo>
                    <a:pt x="3751" y="370"/>
                    <a:pt x="3706" y="387"/>
                    <a:pt x="3694" y="393"/>
                  </a:cubicBezTo>
                  <a:cubicBezTo>
                    <a:pt x="3692" y="396"/>
                    <a:pt x="3688" y="397"/>
                    <a:pt x="3685" y="397"/>
                  </a:cubicBezTo>
                  <a:cubicBezTo>
                    <a:pt x="3673" y="397"/>
                    <a:pt x="3658" y="386"/>
                    <a:pt x="3649" y="382"/>
                  </a:cubicBezTo>
                  <a:cubicBezTo>
                    <a:pt x="3648" y="379"/>
                    <a:pt x="3645" y="378"/>
                    <a:pt x="3643" y="378"/>
                  </a:cubicBezTo>
                  <a:cubicBezTo>
                    <a:pt x="3633" y="378"/>
                    <a:pt x="3619" y="389"/>
                    <a:pt x="3615" y="393"/>
                  </a:cubicBezTo>
                  <a:cubicBezTo>
                    <a:pt x="3615" y="400"/>
                    <a:pt x="3603" y="402"/>
                    <a:pt x="3593" y="402"/>
                  </a:cubicBezTo>
                  <a:cubicBezTo>
                    <a:pt x="3585" y="402"/>
                    <a:pt x="3578" y="401"/>
                    <a:pt x="3575" y="399"/>
                  </a:cubicBezTo>
                  <a:cubicBezTo>
                    <a:pt x="3575" y="387"/>
                    <a:pt x="3564" y="387"/>
                    <a:pt x="3558" y="387"/>
                  </a:cubicBezTo>
                  <a:lnTo>
                    <a:pt x="3547" y="387"/>
                  </a:lnTo>
                  <a:lnTo>
                    <a:pt x="3519" y="393"/>
                  </a:lnTo>
                  <a:cubicBezTo>
                    <a:pt x="3490" y="393"/>
                    <a:pt x="3428" y="399"/>
                    <a:pt x="3416" y="404"/>
                  </a:cubicBezTo>
                  <a:cubicBezTo>
                    <a:pt x="3405" y="404"/>
                    <a:pt x="3377" y="421"/>
                    <a:pt x="3354" y="433"/>
                  </a:cubicBezTo>
                  <a:lnTo>
                    <a:pt x="3320" y="433"/>
                  </a:lnTo>
                  <a:cubicBezTo>
                    <a:pt x="3303" y="433"/>
                    <a:pt x="3280" y="421"/>
                    <a:pt x="3258" y="410"/>
                  </a:cubicBezTo>
                  <a:lnTo>
                    <a:pt x="3241" y="433"/>
                  </a:lnTo>
                  <a:lnTo>
                    <a:pt x="3229" y="438"/>
                  </a:lnTo>
                  <a:cubicBezTo>
                    <a:pt x="3214" y="438"/>
                    <a:pt x="3166" y="436"/>
                    <a:pt x="3128" y="436"/>
                  </a:cubicBezTo>
                  <a:cubicBezTo>
                    <a:pt x="3108" y="436"/>
                    <a:pt x="3091" y="436"/>
                    <a:pt x="3082" y="438"/>
                  </a:cubicBezTo>
                  <a:cubicBezTo>
                    <a:pt x="3053" y="444"/>
                    <a:pt x="3014" y="455"/>
                    <a:pt x="3008" y="455"/>
                  </a:cubicBezTo>
                  <a:cubicBezTo>
                    <a:pt x="2998" y="455"/>
                    <a:pt x="2937" y="412"/>
                    <a:pt x="2899" y="412"/>
                  </a:cubicBezTo>
                  <a:cubicBezTo>
                    <a:pt x="2893" y="412"/>
                    <a:pt x="2888" y="413"/>
                    <a:pt x="2883" y="416"/>
                  </a:cubicBezTo>
                  <a:cubicBezTo>
                    <a:pt x="2849" y="427"/>
                    <a:pt x="2815" y="438"/>
                    <a:pt x="2809" y="444"/>
                  </a:cubicBezTo>
                  <a:lnTo>
                    <a:pt x="2804" y="450"/>
                  </a:lnTo>
                  <a:cubicBezTo>
                    <a:pt x="2789" y="460"/>
                    <a:pt x="2770" y="474"/>
                    <a:pt x="2762" y="474"/>
                  </a:cubicBezTo>
                  <a:cubicBezTo>
                    <a:pt x="2760" y="474"/>
                    <a:pt x="2759" y="473"/>
                    <a:pt x="2758" y="472"/>
                  </a:cubicBezTo>
                  <a:lnTo>
                    <a:pt x="2713" y="421"/>
                  </a:lnTo>
                  <a:cubicBezTo>
                    <a:pt x="2713" y="453"/>
                    <a:pt x="2706" y="470"/>
                    <a:pt x="2700" y="470"/>
                  </a:cubicBezTo>
                  <a:cubicBezTo>
                    <a:pt x="2698" y="470"/>
                    <a:pt x="2697" y="469"/>
                    <a:pt x="2696" y="467"/>
                  </a:cubicBezTo>
                  <a:cubicBezTo>
                    <a:pt x="2694" y="464"/>
                    <a:pt x="2684" y="463"/>
                    <a:pt x="2674" y="463"/>
                  </a:cubicBezTo>
                  <a:cubicBezTo>
                    <a:pt x="2660" y="463"/>
                    <a:pt x="2645" y="466"/>
                    <a:pt x="2645" y="472"/>
                  </a:cubicBezTo>
                  <a:cubicBezTo>
                    <a:pt x="2645" y="480"/>
                    <a:pt x="2640" y="482"/>
                    <a:pt x="2632" y="482"/>
                  </a:cubicBezTo>
                  <a:cubicBezTo>
                    <a:pt x="2623" y="482"/>
                    <a:pt x="2609" y="478"/>
                    <a:pt x="2599" y="478"/>
                  </a:cubicBezTo>
                  <a:cubicBezTo>
                    <a:pt x="2588" y="478"/>
                    <a:pt x="2560" y="478"/>
                    <a:pt x="2543" y="484"/>
                  </a:cubicBezTo>
                  <a:lnTo>
                    <a:pt x="2531" y="478"/>
                  </a:lnTo>
                  <a:lnTo>
                    <a:pt x="2492" y="427"/>
                  </a:lnTo>
                  <a:cubicBezTo>
                    <a:pt x="2492" y="463"/>
                    <a:pt x="2482" y="485"/>
                    <a:pt x="2477" y="485"/>
                  </a:cubicBezTo>
                  <a:cubicBezTo>
                    <a:pt x="2476" y="485"/>
                    <a:pt x="2475" y="484"/>
                    <a:pt x="2475" y="484"/>
                  </a:cubicBezTo>
                  <a:cubicBezTo>
                    <a:pt x="2474" y="483"/>
                    <a:pt x="2473" y="483"/>
                    <a:pt x="2472" y="483"/>
                  </a:cubicBezTo>
                  <a:cubicBezTo>
                    <a:pt x="2465" y="483"/>
                    <a:pt x="2451" y="497"/>
                    <a:pt x="2446" y="506"/>
                  </a:cubicBezTo>
                  <a:cubicBezTo>
                    <a:pt x="2445" y="509"/>
                    <a:pt x="2443" y="510"/>
                    <a:pt x="2441" y="510"/>
                  </a:cubicBezTo>
                  <a:cubicBezTo>
                    <a:pt x="2431" y="510"/>
                    <a:pt x="2413" y="493"/>
                    <a:pt x="2395" y="461"/>
                  </a:cubicBezTo>
                  <a:lnTo>
                    <a:pt x="2367" y="501"/>
                  </a:lnTo>
                  <a:lnTo>
                    <a:pt x="2361" y="506"/>
                  </a:lnTo>
                  <a:cubicBezTo>
                    <a:pt x="2355" y="512"/>
                    <a:pt x="2321" y="518"/>
                    <a:pt x="2293" y="529"/>
                  </a:cubicBezTo>
                  <a:lnTo>
                    <a:pt x="2265" y="535"/>
                  </a:lnTo>
                  <a:lnTo>
                    <a:pt x="2259" y="535"/>
                  </a:lnTo>
                  <a:cubicBezTo>
                    <a:pt x="2253" y="535"/>
                    <a:pt x="2248" y="518"/>
                    <a:pt x="2248" y="512"/>
                  </a:cubicBezTo>
                  <a:cubicBezTo>
                    <a:pt x="2248" y="509"/>
                    <a:pt x="2246" y="508"/>
                    <a:pt x="2244" y="508"/>
                  </a:cubicBezTo>
                  <a:cubicBezTo>
                    <a:pt x="2242" y="508"/>
                    <a:pt x="2239" y="509"/>
                    <a:pt x="2236" y="512"/>
                  </a:cubicBezTo>
                  <a:lnTo>
                    <a:pt x="2231" y="523"/>
                  </a:lnTo>
                  <a:lnTo>
                    <a:pt x="2225" y="529"/>
                  </a:lnTo>
                  <a:cubicBezTo>
                    <a:pt x="2225" y="530"/>
                    <a:pt x="2225" y="530"/>
                    <a:pt x="2224" y="530"/>
                  </a:cubicBezTo>
                  <a:cubicBezTo>
                    <a:pt x="2220" y="530"/>
                    <a:pt x="2207" y="517"/>
                    <a:pt x="2202" y="512"/>
                  </a:cubicBezTo>
                  <a:cubicBezTo>
                    <a:pt x="2202" y="511"/>
                    <a:pt x="2202" y="511"/>
                    <a:pt x="2201" y="511"/>
                  </a:cubicBezTo>
                  <a:cubicBezTo>
                    <a:pt x="2194" y="511"/>
                    <a:pt x="2161" y="529"/>
                    <a:pt x="2146" y="529"/>
                  </a:cubicBezTo>
                  <a:cubicBezTo>
                    <a:pt x="2140" y="527"/>
                    <a:pt x="2130" y="527"/>
                    <a:pt x="2120" y="527"/>
                  </a:cubicBezTo>
                  <a:cubicBezTo>
                    <a:pt x="2098" y="527"/>
                    <a:pt x="2072" y="529"/>
                    <a:pt x="2060" y="529"/>
                  </a:cubicBezTo>
                  <a:cubicBezTo>
                    <a:pt x="2052" y="526"/>
                    <a:pt x="2045" y="525"/>
                    <a:pt x="2039" y="525"/>
                  </a:cubicBezTo>
                  <a:cubicBezTo>
                    <a:pt x="2033" y="525"/>
                    <a:pt x="2029" y="526"/>
                    <a:pt x="2026" y="529"/>
                  </a:cubicBezTo>
                  <a:lnTo>
                    <a:pt x="2021" y="529"/>
                  </a:lnTo>
                  <a:lnTo>
                    <a:pt x="2004" y="535"/>
                  </a:lnTo>
                  <a:cubicBezTo>
                    <a:pt x="1992" y="540"/>
                    <a:pt x="1958" y="558"/>
                    <a:pt x="1936" y="575"/>
                  </a:cubicBezTo>
                  <a:lnTo>
                    <a:pt x="1924" y="552"/>
                  </a:lnTo>
                  <a:lnTo>
                    <a:pt x="1907" y="512"/>
                  </a:lnTo>
                  <a:cubicBezTo>
                    <a:pt x="1889" y="523"/>
                    <a:pt x="1864" y="529"/>
                    <a:pt x="1840" y="529"/>
                  </a:cubicBezTo>
                  <a:cubicBezTo>
                    <a:pt x="1827" y="529"/>
                    <a:pt x="1815" y="527"/>
                    <a:pt x="1805" y="523"/>
                  </a:cubicBezTo>
                  <a:lnTo>
                    <a:pt x="1805" y="575"/>
                  </a:lnTo>
                  <a:lnTo>
                    <a:pt x="1805" y="580"/>
                  </a:lnTo>
                  <a:cubicBezTo>
                    <a:pt x="1805" y="580"/>
                    <a:pt x="1767" y="561"/>
                    <a:pt x="1740" y="561"/>
                  </a:cubicBezTo>
                  <a:cubicBezTo>
                    <a:pt x="1732" y="561"/>
                    <a:pt x="1724" y="563"/>
                    <a:pt x="1720" y="569"/>
                  </a:cubicBezTo>
                  <a:cubicBezTo>
                    <a:pt x="1703" y="586"/>
                    <a:pt x="1675" y="603"/>
                    <a:pt x="1669" y="603"/>
                  </a:cubicBezTo>
                  <a:cubicBezTo>
                    <a:pt x="1663" y="603"/>
                    <a:pt x="1635" y="592"/>
                    <a:pt x="1601" y="575"/>
                  </a:cubicBezTo>
                  <a:lnTo>
                    <a:pt x="1590" y="586"/>
                  </a:lnTo>
                  <a:cubicBezTo>
                    <a:pt x="1584" y="594"/>
                    <a:pt x="1578" y="597"/>
                    <a:pt x="1572" y="597"/>
                  </a:cubicBezTo>
                  <a:cubicBezTo>
                    <a:pt x="1563" y="597"/>
                    <a:pt x="1553" y="592"/>
                    <a:pt x="1545" y="592"/>
                  </a:cubicBezTo>
                  <a:cubicBezTo>
                    <a:pt x="1538" y="592"/>
                    <a:pt x="1532" y="595"/>
                    <a:pt x="1527" y="603"/>
                  </a:cubicBezTo>
                  <a:cubicBezTo>
                    <a:pt x="1520" y="610"/>
                    <a:pt x="1505" y="625"/>
                    <a:pt x="1490" y="625"/>
                  </a:cubicBezTo>
                  <a:cubicBezTo>
                    <a:pt x="1481" y="625"/>
                    <a:pt x="1473" y="621"/>
                    <a:pt x="1465" y="609"/>
                  </a:cubicBezTo>
                  <a:cubicBezTo>
                    <a:pt x="1465" y="607"/>
                    <a:pt x="1464" y="607"/>
                    <a:pt x="1463" y="607"/>
                  </a:cubicBezTo>
                  <a:cubicBezTo>
                    <a:pt x="1457" y="607"/>
                    <a:pt x="1442" y="615"/>
                    <a:pt x="1442" y="620"/>
                  </a:cubicBezTo>
                  <a:cubicBezTo>
                    <a:pt x="1442" y="639"/>
                    <a:pt x="1440" y="645"/>
                    <a:pt x="1436" y="645"/>
                  </a:cubicBezTo>
                  <a:cubicBezTo>
                    <a:pt x="1431" y="645"/>
                    <a:pt x="1423" y="635"/>
                    <a:pt x="1414" y="631"/>
                  </a:cubicBezTo>
                  <a:lnTo>
                    <a:pt x="1397" y="626"/>
                  </a:lnTo>
                  <a:cubicBezTo>
                    <a:pt x="1377" y="626"/>
                    <a:pt x="1308" y="613"/>
                    <a:pt x="1270" y="613"/>
                  </a:cubicBezTo>
                  <a:cubicBezTo>
                    <a:pt x="1264" y="613"/>
                    <a:pt x="1259" y="613"/>
                    <a:pt x="1255" y="614"/>
                  </a:cubicBezTo>
                  <a:cubicBezTo>
                    <a:pt x="1226" y="626"/>
                    <a:pt x="1198" y="637"/>
                    <a:pt x="1192" y="637"/>
                  </a:cubicBezTo>
                  <a:lnTo>
                    <a:pt x="1192" y="643"/>
                  </a:lnTo>
                  <a:lnTo>
                    <a:pt x="1192" y="694"/>
                  </a:lnTo>
                  <a:cubicBezTo>
                    <a:pt x="1164" y="677"/>
                    <a:pt x="1130" y="660"/>
                    <a:pt x="1119" y="660"/>
                  </a:cubicBezTo>
                  <a:lnTo>
                    <a:pt x="1113" y="677"/>
                  </a:lnTo>
                  <a:lnTo>
                    <a:pt x="1113" y="682"/>
                  </a:lnTo>
                  <a:cubicBezTo>
                    <a:pt x="1112" y="683"/>
                    <a:pt x="1111" y="684"/>
                    <a:pt x="1109" y="684"/>
                  </a:cubicBezTo>
                  <a:cubicBezTo>
                    <a:pt x="1101" y="684"/>
                    <a:pt x="1084" y="675"/>
                    <a:pt x="1073" y="675"/>
                  </a:cubicBezTo>
                  <a:cubicBezTo>
                    <a:pt x="1071" y="675"/>
                    <a:pt x="1069" y="676"/>
                    <a:pt x="1068" y="677"/>
                  </a:cubicBezTo>
                  <a:cubicBezTo>
                    <a:pt x="1058" y="681"/>
                    <a:pt x="1038" y="690"/>
                    <a:pt x="1025" y="690"/>
                  </a:cubicBezTo>
                  <a:cubicBezTo>
                    <a:pt x="1021" y="690"/>
                    <a:pt x="1019" y="689"/>
                    <a:pt x="1016" y="688"/>
                  </a:cubicBezTo>
                  <a:cubicBezTo>
                    <a:pt x="1015" y="687"/>
                    <a:pt x="1013" y="686"/>
                    <a:pt x="1011" y="686"/>
                  </a:cubicBezTo>
                  <a:cubicBezTo>
                    <a:pt x="995" y="686"/>
                    <a:pt x="976" y="723"/>
                    <a:pt x="971" y="733"/>
                  </a:cubicBezTo>
                  <a:cubicBezTo>
                    <a:pt x="968" y="742"/>
                    <a:pt x="960" y="745"/>
                    <a:pt x="951" y="745"/>
                  </a:cubicBezTo>
                  <a:cubicBezTo>
                    <a:pt x="943" y="745"/>
                    <a:pt x="934" y="742"/>
                    <a:pt x="931" y="739"/>
                  </a:cubicBezTo>
                  <a:cubicBezTo>
                    <a:pt x="931" y="733"/>
                    <a:pt x="892" y="722"/>
                    <a:pt x="875" y="722"/>
                  </a:cubicBezTo>
                  <a:cubicBezTo>
                    <a:pt x="865" y="722"/>
                    <a:pt x="846" y="752"/>
                    <a:pt x="834" y="752"/>
                  </a:cubicBezTo>
                  <a:cubicBezTo>
                    <a:pt x="832" y="752"/>
                    <a:pt x="831" y="752"/>
                    <a:pt x="829" y="750"/>
                  </a:cubicBezTo>
                  <a:cubicBezTo>
                    <a:pt x="818" y="745"/>
                    <a:pt x="789" y="739"/>
                    <a:pt x="772" y="739"/>
                  </a:cubicBezTo>
                  <a:lnTo>
                    <a:pt x="761" y="762"/>
                  </a:lnTo>
                  <a:lnTo>
                    <a:pt x="750" y="779"/>
                  </a:lnTo>
                  <a:cubicBezTo>
                    <a:pt x="744" y="789"/>
                    <a:pt x="735" y="793"/>
                    <a:pt x="726" y="793"/>
                  </a:cubicBezTo>
                  <a:cubicBezTo>
                    <a:pt x="711" y="793"/>
                    <a:pt x="695" y="782"/>
                    <a:pt x="687" y="779"/>
                  </a:cubicBezTo>
                  <a:cubicBezTo>
                    <a:pt x="685" y="776"/>
                    <a:pt x="680" y="776"/>
                    <a:pt x="674" y="776"/>
                  </a:cubicBezTo>
                  <a:cubicBezTo>
                    <a:pt x="658" y="776"/>
                    <a:pt x="631" y="782"/>
                    <a:pt x="613" y="782"/>
                  </a:cubicBezTo>
                  <a:cubicBezTo>
                    <a:pt x="606" y="782"/>
                    <a:pt x="600" y="781"/>
                    <a:pt x="597" y="779"/>
                  </a:cubicBezTo>
                  <a:cubicBezTo>
                    <a:pt x="588" y="770"/>
                    <a:pt x="571" y="765"/>
                    <a:pt x="558" y="765"/>
                  </a:cubicBezTo>
                  <a:cubicBezTo>
                    <a:pt x="553" y="765"/>
                    <a:pt x="549" y="766"/>
                    <a:pt x="546" y="767"/>
                  </a:cubicBezTo>
                  <a:lnTo>
                    <a:pt x="540" y="773"/>
                  </a:lnTo>
                  <a:lnTo>
                    <a:pt x="529" y="790"/>
                  </a:lnTo>
                  <a:cubicBezTo>
                    <a:pt x="521" y="803"/>
                    <a:pt x="510" y="808"/>
                    <a:pt x="501" y="808"/>
                  </a:cubicBezTo>
                  <a:cubicBezTo>
                    <a:pt x="491" y="808"/>
                    <a:pt x="483" y="802"/>
                    <a:pt x="483" y="796"/>
                  </a:cubicBezTo>
                  <a:cubicBezTo>
                    <a:pt x="482" y="793"/>
                    <a:pt x="480" y="792"/>
                    <a:pt x="477" y="792"/>
                  </a:cubicBezTo>
                  <a:cubicBezTo>
                    <a:pt x="470" y="792"/>
                    <a:pt x="460" y="803"/>
                    <a:pt x="460" y="807"/>
                  </a:cubicBezTo>
                  <a:cubicBezTo>
                    <a:pt x="455" y="813"/>
                    <a:pt x="432" y="807"/>
                    <a:pt x="426" y="819"/>
                  </a:cubicBezTo>
                  <a:cubicBezTo>
                    <a:pt x="422" y="827"/>
                    <a:pt x="418" y="832"/>
                    <a:pt x="414" y="832"/>
                  </a:cubicBezTo>
                  <a:cubicBezTo>
                    <a:pt x="412" y="832"/>
                    <a:pt x="411" y="831"/>
                    <a:pt x="409" y="830"/>
                  </a:cubicBezTo>
                  <a:lnTo>
                    <a:pt x="398" y="830"/>
                  </a:lnTo>
                  <a:cubicBezTo>
                    <a:pt x="387" y="830"/>
                    <a:pt x="370" y="824"/>
                    <a:pt x="353" y="824"/>
                  </a:cubicBezTo>
                  <a:cubicBezTo>
                    <a:pt x="353" y="836"/>
                    <a:pt x="370" y="847"/>
                    <a:pt x="375" y="847"/>
                  </a:cubicBezTo>
                  <a:cubicBezTo>
                    <a:pt x="381" y="853"/>
                    <a:pt x="358" y="881"/>
                    <a:pt x="330" y="909"/>
                  </a:cubicBezTo>
                  <a:lnTo>
                    <a:pt x="319" y="881"/>
                  </a:lnTo>
                  <a:lnTo>
                    <a:pt x="296" y="830"/>
                  </a:lnTo>
                  <a:cubicBezTo>
                    <a:pt x="262" y="841"/>
                    <a:pt x="228" y="881"/>
                    <a:pt x="228" y="892"/>
                  </a:cubicBezTo>
                  <a:cubicBezTo>
                    <a:pt x="228" y="896"/>
                    <a:pt x="226" y="898"/>
                    <a:pt x="223" y="898"/>
                  </a:cubicBezTo>
                  <a:cubicBezTo>
                    <a:pt x="216" y="898"/>
                    <a:pt x="203" y="890"/>
                    <a:pt x="188" y="875"/>
                  </a:cubicBezTo>
                  <a:lnTo>
                    <a:pt x="171" y="904"/>
                  </a:lnTo>
                  <a:cubicBezTo>
                    <a:pt x="160" y="923"/>
                    <a:pt x="148" y="932"/>
                    <a:pt x="136" y="932"/>
                  </a:cubicBezTo>
                  <a:cubicBezTo>
                    <a:pt x="124" y="932"/>
                    <a:pt x="111" y="923"/>
                    <a:pt x="97" y="909"/>
                  </a:cubicBezTo>
                  <a:lnTo>
                    <a:pt x="97" y="909"/>
                  </a:lnTo>
                  <a:cubicBezTo>
                    <a:pt x="86" y="915"/>
                    <a:pt x="109" y="972"/>
                    <a:pt x="92" y="989"/>
                  </a:cubicBezTo>
                  <a:cubicBezTo>
                    <a:pt x="80" y="1000"/>
                    <a:pt x="46" y="1006"/>
                    <a:pt x="41" y="1006"/>
                  </a:cubicBezTo>
                  <a:cubicBezTo>
                    <a:pt x="35" y="1006"/>
                    <a:pt x="29" y="1011"/>
                    <a:pt x="35" y="1023"/>
                  </a:cubicBezTo>
                  <a:lnTo>
                    <a:pt x="35" y="1034"/>
                  </a:lnTo>
                  <a:cubicBezTo>
                    <a:pt x="41" y="1040"/>
                    <a:pt x="35" y="1051"/>
                    <a:pt x="29" y="1062"/>
                  </a:cubicBezTo>
                  <a:lnTo>
                    <a:pt x="24" y="1102"/>
                  </a:lnTo>
                  <a:cubicBezTo>
                    <a:pt x="41" y="1131"/>
                    <a:pt x="52" y="1165"/>
                    <a:pt x="46" y="1170"/>
                  </a:cubicBezTo>
                  <a:lnTo>
                    <a:pt x="29" y="1153"/>
                  </a:lnTo>
                  <a:cubicBezTo>
                    <a:pt x="29" y="1153"/>
                    <a:pt x="18" y="1165"/>
                    <a:pt x="1" y="1176"/>
                  </a:cubicBezTo>
                  <a:lnTo>
                    <a:pt x="1" y="1182"/>
                  </a:lnTo>
                  <a:cubicBezTo>
                    <a:pt x="4" y="1194"/>
                    <a:pt x="8" y="1198"/>
                    <a:pt x="12" y="1198"/>
                  </a:cubicBezTo>
                  <a:cubicBezTo>
                    <a:pt x="20" y="1198"/>
                    <a:pt x="28" y="1181"/>
                    <a:pt x="29" y="1181"/>
                  </a:cubicBezTo>
                  <a:cubicBezTo>
                    <a:pt x="29" y="1181"/>
                    <a:pt x="29" y="1181"/>
                    <a:pt x="29" y="1182"/>
                  </a:cubicBezTo>
                  <a:cubicBezTo>
                    <a:pt x="41" y="1193"/>
                    <a:pt x="69" y="1193"/>
                    <a:pt x="52" y="1221"/>
                  </a:cubicBezTo>
                  <a:lnTo>
                    <a:pt x="35" y="1255"/>
                  </a:lnTo>
                  <a:cubicBezTo>
                    <a:pt x="42" y="1252"/>
                    <a:pt x="49" y="1251"/>
                    <a:pt x="54" y="1251"/>
                  </a:cubicBezTo>
                  <a:cubicBezTo>
                    <a:pt x="71" y="1251"/>
                    <a:pt x="80" y="1263"/>
                    <a:pt x="80" y="1284"/>
                  </a:cubicBezTo>
                  <a:lnTo>
                    <a:pt x="80" y="1295"/>
                  </a:lnTo>
                  <a:cubicBezTo>
                    <a:pt x="80" y="1335"/>
                    <a:pt x="80" y="1369"/>
                    <a:pt x="120" y="1386"/>
                  </a:cubicBezTo>
                  <a:lnTo>
                    <a:pt x="137" y="1392"/>
                  </a:lnTo>
                  <a:cubicBezTo>
                    <a:pt x="148" y="1420"/>
                    <a:pt x="154" y="1465"/>
                    <a:pt x="148" y="1488"/>
                  </a:cubicBezTo>
                  <a:lnTo>
                    <a:pt x="160" y="1511"/>
                  </a:lnTo>
                  <a:lnTo>
                    <a:pt x="160" y="1516"/>
                  </a:lnTo>
                  <a:cubicBezTo>
                    <a:pt x="165" y="1522"/>
                    <a:pt x="205" y="1562"/>
                    <a:pt x="239" y="1601"/>
                  </a:cubicBezTo>
                  <a:lnTo>
                    <a:pt x="233" y="1704"/>
                  </a:lnTo>
                  <a:lnTo>
                    <a:pt x="233" y="1715"/>
                  </a:lnTo>
                  <a:cubicBezTo>
                    <a:pt x="239" y="1732"/>
                    <a:pt x="268" y="1743"/>
                    <a:pt x="296" y="1743"/>
                  </a:cubicBezTo>
                  <a:lnTo>
                    <a:pt x="324" y="1743"/>
                  </a:lnTo>
                  <a:lnTo>
                    <a:pt x="341" y="1738"/>
                  </a:lnTo>
                  <a:cubicBezTo>
                    <a:pt x="346" y="1735"/>
                    <a:pt x="350" y="1734"/>
                    <a:pt x="353" y="1734"/>
                  </a:cubicBezTo>
                  <a:cubicBezTo>
                    <a:pt x="365" y="1734"/>
                    <a:pt x="365" y="1750"/>
                    <a:pt x="347" y="1777"/>
                  </a:cubicBezTo>
                  <a:lnTo>
                    <a:pt x="330" y="1800"/>
                  </a:lnTo>
                  <a:lnTo>
                    <a:pt x="330" y="1806"/>
                  </a:lnTo>
                  <a:cubicBezTo>
                    <a:pt x="330" y="1811"/>
                    <a:pt x="341" y="1817"/>
                    <a:pt x="347" y="1817"/>
                  </a:cubicBezTo>
                  <a:lnTo>
                    <a:pt x="353" y="1811"/>
                  </a:lnTo>
                  <a:lnTo>
                    <a:pt x="364" y="1811"/>
                  </a:lnTo>
                  <a:cubicBezTo>
                    <a:pt x="375" y="1811"/>
                    <a:pt x="381" y="1817"/>
                    <a:pt x="387" y="1834"/>
                  </a:cubicBezTo>
                  <a:lnTo>
                    <a:pt x="381" y="1845"/>
                  </a:lnTo>
                  <a:lnTo>
                    <a:pt x="381" y="1857"/>
                  </a:lnTo>
                  <a:cubicBezTo>
                    <a:pt x="375" y="1874"/>
                    <a:pt x="353" y="1925"/>
                    <a:pt x="358" y="1942"/>
                  </a:cubicBezTo>
                  <a:cubicBezTo>
                    <a:pt x="364" y="1959"/>
                    <a:pt x="375" y="1976"/>
                    <a:pt x="375" y="1976"/>
                  </a:cubicBezTo>
                  <a:cubicBezTo>
                    <a:pt x="375" y="1982"/>
                    <a:pt x="387" y="1993"/>
                    <a:pt x="392" y="1993"/>
                  </a:cubicBezTo>
                  <a:cubicBezTo>
                    <a:pt x="392" y="1993"/>
                    <a:pt x="393" y="1994"/>
                    <a:pt x="393" y="1994"/>
                  </a:cubicBezTo>
                  <a:cubicBezTo>
                    <a:pt x="397" y="1994"/>
                    <a:pt x="422" y="1965"/>
                    <a:pt x="432" y="1965"/>
                  </a:cubicBezTo>
                  <a:cubicBezTo>
                    <a:pt x="449" y="1970"/>
                    <a:pt x="449" y="2033"/>
                    <a:pt x="438" y="2112"/>
                  </a:cubicBezTo>
                  <a:lnTo>
                    <a:pt x="534" y="2118"/>
                  </a:lnTo>
                  <a:cubicBezTo>
                    <a:pt x="540" y="2118"/>
                    <a:pt x="551" y="2158"/>
                    <a:pt x="551" y="2175"/>
                  </a:cubicBezTo>
                  <a:lnTo>
                    <a:pt x="546" y="2192"/>
                  </a:lnTo>
                  <a:cubicBezTo>
                    <a:pt x="528" y="2192"/>
                    <a:pt x="490" y="2175"/>
                    <a:pt x="471" y="2175"/>
                  </a:cubicBezTo>
                  <a:cubicBezTo>
                    <a:pt x="466" y="2175"/>
                    <a:pt x="462" y="2176"/>
                    <a:pt x="460" y="2180"/>
                  </a:cubicBezTo>
                  <a:cubicBezTo>
                    <a:pt x="449" y="2197"/>
                    <a:pt x="466" y="2231"/>
                    <a:pt x="472" y="2243"/>
                  </a:cubicBezTo>
                  <a:cubicBezTo>
                    <a:pt x="474" y="2244"/>
                    <a:pt x="477" y="2244"/>
                    <a:pt x="482" y="2244"/>
                  </a:cubicBezTo>
                  <a:cubicBezTo>
                    <a:pt x="499" y="2244"/>
                    <a:pt x="532" y="2236"/>
                    <a:pt x="546" y="2231"/>
                  </a:cubicBezTo>
                  <a:cubicBezTo>
                    <a:pt x="557" y="2226"/>
                    <a:pt x="580" y="2214"/>
                    <a:pt x="591" y="2209"/>
                  </a:cubicBezTo>
                  <a:lnTo>
                    <a:pt x="597" y="2197"/>
                  </a:lnTo>
                  <a:lnTo>
                    <a:pt x="602" y="2192"/>
                  </a:lnTo>
                  <a:cubicBezTo>
                    <a:pt x="604" y="2190"/>
                    <a:pt x="606" y="2189"/>
                    <a:pt x="608" y="2189"/>
                  </a:cubicBezTo>
                  <a:cubicBezTo>
                    <a:pt x="614" y="2189"/>
                    <a:pt x="621" y="2193"/>
                    <a:pt x="625" y="2197"/>
                  </a:cubicBezTo>
                  <a:cubicBezTo>
                    <a:pt x="631" y="2203"/>
                    <a:pt x="642" y="2231"/>
                    <a:pt x="653" y="2254"/>
                  </a:cubicBezTo>
                  <a:lnTo>
                    <a:pt x="636" y="2282"/>
                  </a:lnTo>
                  <a:cubicBezTo>
                    <a:pt x="648" y="2294"/>
                    <a:pt x="704" y="2328"/>
                    <a:pt x="721" y="2333"/>
                  </a:cubicBezTo>
                  <a:cubicBezTo>
                    <a:pt x="725" y="2334"/>
                    <a:pt x="729" y="2335"/>
                    <a:pt x="733" y="2335"/>
                  </a:cubicBezTo>
                  <a:cubicBezTo>
                    <a:pt x="752" y="2335"/>
                    <a:pt x="769" y="2325"/>
                    <a:pt x="778" y="2311"/>
                  </a:cubicBezTo>
                  <a:lnTo>
                    <a:pt x="789" y="2339"/>
                  </a:lnTo>
                  <a:cubicBezTo>
                    <a:pt x="795" y="2362"/>
                    <a:pt x="795" y="2373"/>
                    <a:pt x="818" y="2373"/>
                  </a:cubicBezTo>
                  <a:lnTo>
                    <a:pt x="863" y="2362"/>
                  </a:lnTo>
                  <a:cubicBezTo>
                    <a:pt x="903" y="2384"/>
                    <a:pt x="960" y="2407"/>
                    <a:pt x="971" y="2407"/>
                  </a:cubicBezTo>
                  <a:cubicBezTo>
                    <a:pt x="972" y="2408"/>
                    <a:pt x="975" y="2409"/>
                    <a:pt x="979" y="2409"/>
                  </a:cubicBezTo>
                  <a:cubicBezTo>
                    <a:pt x="990" y="2409"/>
                    <a:pt x="1009" y="2406"/>
                    <a:pt x="1022" y="2406"/>
                  </a:cubicBezTo>
                  <a:cubicBezTo>
                    <a:pt x="1027" y="2406"/>
                    <a:pt x="1031" y="2406"/>
                    <a:pt x="1033" y="2407"/>
                  </a:cubicBezTo>
                  <a:cubicBezTo>
                    <a:pt x="1045" y="2419"/>
                    <a:pt x="1016" y="2447"/>
                    <a:pt x="971" y="2470"/>
                  </a:cubicBezTo>
                  <a:lnTo>
                    <a:pt x="977" y="2538"/>
                  </a:lnTo>
                  <a:cubicBezTo>
                    <a:pt x="977" y="2538"/>
                    <a:pt x="965" y="2543"/>
                    <a:pt x="960" y="2543"/>
                  </a:cubicBezTo>
                  <a:lnTo>
                    <a:pt x="931" y="2549"/>
                  </a:lnTo>
                  <a:cubicBezTo>
                    <a:pt x="926" y="2583"/>
                    <a:pt x="903" y="2640"/>
                    <a:pt x="914" y="2645"/>
                  </a:cubicBezTo>
                  <a:lnTo>
                    <a:pt x="954" y="2645"/>
                  </a:lnTo>
                  <a:cubicBezTo>
                    <a:pt x="954" y="2644"/>
                    <a:pt x="954" y="2644"/>
                    <a:pt x="955" y="2644"/>
                  </a:cubicBezTo>
                  <a:cubicBezTo>
                    <a:pt x="956" y="2644"/>
                    <a:pt x="959" y="2653"/>
                    <a:pt x="954" y="2662"/>
                  </a:cubicBezTo>
                  <a:lnTo>
                    <a:pt x="954" y="2674"/>
                  </a:lnTo>
                  <a:lnTo>
                    <a:pt x="948" y="2685"/>
                  </a:lnTo>
                  <a:cubicBezTo>
                    <a:pt x="948" y="2694"/>
                    <a:pt x="951" y="2698"/>
                    <a:pt x="956" y="2698"/>
                  </a:cubicBezTo>
                  <a:cubicBezTo>
                    <a:pt x="961" y="2698"/>
                    <a:pt x="968" y="2694"/>
                    <a:pt x="977" y="2685"/>
                  </a:cubicBezTo>
                  <a:lnTo>
                    <a:pt x="988" y="2680"/>
                  </a:lnTo>
                  <a:lnTo>
                    <a:pt x="999" y="2674"/>
                  </a:lnTo>
                  <a:cubicBezTo>
                    <a:pt x="1011" y="2680"/>
                    <a:pt x="1016" y="2702"/>
                    <a:pt x="1016" y="2708"/>
                  </a:cubicBezTo>
                  <a:cubicBezTo>
                    <a:pt x="1016" y="2712"/>
                    <a:pt x="972" y="2728"/>
                    <a:pt x="946" y="2728"/>
                  </a:cubicBezTo>
                  <a:cubicBezTo>
                    <a:pt x="940" y="2728"/>
                    <a:pt x="935" y="2727"/>
                    <a:pt x="931" y="2725"/>
                  </a:cubicBezTo>
                  <a:cubicBezTo>
                    <a:pt x="919" y="2716"/>
                    <a:pt x="906" y="2711"/>
                    <a:pt x="898" y="2711"/>
                  </a:cubicBezTo>
                  <a:cubicBezTo>
                    <a:pt x="891" y="2711"/>
                    <a:pt x="886" y="2714"/>
                    <a:pt x="886" y="2719"/>
                  </a:cubicBezTo>
                  <a:lnTo>
                    <a:pt x="886" y="2731"/>
                  </a:lnTo>
                  <a:lnTo>
                    <a:pt x="892" y="2759"/>
                  </a:lnTo>
                  <a:cubicBezTo>
                    <a:pt x="903" y="2787"/>
                    <a:pt x="903" y="2838"/>
                    <a:pt x="892" y="2872"/>
                  </a:cubicBezTo>
                  <a:lnTo>
                    <a:pt x="909" y="2895"/>
                  </a:lnTo>
                  <a:lnTo>
                    <a:pt x="914" y="2906"/>
                  </a:lnTo>
                  <a:cubicBezTo>
                    <a:pt x="920" y="2918"/>
                    <a:pt x="948" y="2929"/>
                    <a:pt x="965" y="2929"/>
                  </a:cubicBezTo>
                  <a:lnTo>
                    <a:pt x="965" y="2963"/>
                  </a:lnTo>
                  <a:lnTo>
                    <a:pt x="965" y="2980"/>
                  </a:lnTo>
                  <a:cubicBezTo>
                    <a:pt x="982" y="2997"/>
                    <a:pt x="977" y="3026"/>
                    <a:pt x="971" y="3026"/>
                  </a:cubicBezTo>
                  <a:cubicBezTo>
                    <a:pt x="965" y="3031"/>
                    <a:pt x="1039" y="3111"/>
                    <a:pt x="1033" y="3133"/>
                  </a:cubicBezTo>
                  <a:cubicBezTo>
                    <a:pt x="1028" y="3162"/>
                    <a:pt x="1056" y="3207"/>
                    <a:pt x="1073" y="3213"/>
                  </a:cubicBezTo>
                  <a:cubicBezTo>
                    <a:pt x="1085" y="3219"/>
                    <a:pt x="1050" y="3264"/>
                    <a:pt x="1033" y="3264"/>
                  </a:cubicBezTo>
                  <a:cubicBezTo>
                    <a:pt x="1011" y="3264"/>
                    <a:pt x="971" y="3258"/>
                    <a:pt x="960" y="3258"/>
                  </a:cubicBezTo>
                  <a:cubicBezTo>
                    <a:pt x="950" y="3258"/>
                    <a:pt x="913" y="3276"/>
                    <a:pt x="893" y="3276"/>
                  </a:cubicBezTo>
                  <a:cubicBezTo>
                    <a:pt x="890" y="3276"/>
                    <a:pt x="888" y="3276"/>
                    <a:pt x="886" y="3275"/>
                  </a:cubicBezTo>
                  <a:cubicBezTo>
                    <a:pt x="875" y="3270"/>
                    <a:pt x="858" y="3270"/>
                    <a:pt x="852" y="3270"/>
                  </a:cubicBezTo>
                  <a:cubicBezTo>
                    <a:pt x="847" y="3296"/>
                    <a:pt x="840" y="3304"/>
                    <a:pt x="833" y="3304"/>
                  </a:cubicBezTo>
                  <a:cubicBezTo>
                    <a:pt x="822" y="3304"/>
                    <a:pt x="808" y="3288"/>
                    <a:pt x="795" y="3281"/>
                  </a:cubicBezTo>
                  <a:lnTo>
                    <a:pt x="789" y="3281"/>
                  </a:lnTo>
                  <a:cubicBezTo>
                    <a:pt x="778" y="3287"/>
                    <a:pt x="778" y="3304"/>
                    <a:pt x="784" y="3309"/>
                  </a:cubicBezTo>
                  <a:cubicBezTo>
                    <a:pt x="789" y="3309"/>
                    <a:pt x="758" y="3329"/>
                    <a:pt x="738" y="3329"/>
                  </a:cubicBezTo>
                  <a:cubicBezTo>
                    <a:pt x="734" y="3329"/>
                    <a:pt x="730" y="3328"/>
                    <a:pt x="727" y="3326"/>
                  </a:cubicBezTo>
                  <a:cubicBezTo>
                    <a:pt x="725" y="3325"/>
                    <a:pt x="722" y="3324"/>
                    <a:pt x="720" y="3324"/>
                  </a:cubicBezTo>
                  <a:cubicBezTo>
                    <a:pt x="706" y="3324"/>
                    <a:pt x="693" y="3351"/>
                    <a:pt x="693" y="3366"/>
                  </a:cubicBezTo>
                  <a:cubicBezTo>
                    <a:pt x="690" y="3379"/>
                    <a:pt x="682" y="3382"/>
                    <a:pt x="675" y="3382"/>
                  </a:cubicBezTo>
                  <a:cubicBezTo>
                    <a:pt x="669" y="3382"/>
                    <a:pt x="665" y="3380"/>
                    <a:pt x="665" y="3377"/>
                  </a:cubicBezTo>
                  <a:cubicBezTo>
                    <a:pt x="660" y="3373"/>
                    <a:pt x="639" y="3352"/>
                    <a:pt x="629" y="3352"/>
                  </a:cubicBezTo>
                  <a:cubicBezTo>
                    <a:pt x="627" y="3352"/>
                    <a:pt x="626" y="3353"/>
                    <a:pt x="625" y="3355"/>
                  </a:cubicBezTo>
                  <a:cubicBezTo>
                    <a:pt x="619" y="3360"/>
                    <a:pt x="608" y="3377"/>
                    <a:pt x="602" y="3383"/>
                  </a:cubicBezTo>
                  <a:cubicBezTo>
                    <a:pt x="597" y="3383"/>
                    <a:pt x="557" y="3394"/>
                    <a:pt x="546" y="3394"/>
                  </a:cubicBezTo>
                  <a:cubicBezTo>
                    <a:pt x="534" y="3394"/>
                    <a:pt x="511" y="3423"/>
                    <a:pt x="506" y="3428"/>
                  </a:cubicBezTo>
                  <a:cubicBezTo>
                    <a:pt x="500" y="3434"/>
                    <a:pt x="483" y="3440"/>
                    <a:pt x="466" y="3451"/>
                  </a:cubicBezTo>
                  <a:lnTo>
                    <a:pt x="466" y="3463"/>
                  </a:lnTo>
                  <a:cubicBezTo>
                    <a:pt x="455" y="3514"/>
                    <a:pt x="449" y="3565"/>
                    <a:pt x="443" y="3616"/>
                  </a:cubicBezTo>
                  <a:lnTo>
                    <a:pt x="443" y="3633"/>
                  </a:lnTo>
                  <a:cubicBezTo>
                    <a:pt x="449" y="3650"/>
                    <a:pt x="438" y="3678"/>
                    <a:pt x="415" y="3689"/>
                  </a:cubicBezTo>
                  <a:lnTo>
                    <a:pt x="404" y="3650"/>
                  </a:lnTo>
                  <a:cubicBezTo>
                    <a:pt x="398" y="3633"/>
                    <a:pt x="375" y="3610"/>
                    <a:pt x="370" y="3610"/>
                  </a:cubicBezTo>
                  <a:lnTo>
                    <a:pt x="319" y="3621"/>
                  </a:lnTo>
                  <a:cubicBezTo>
                    <a:pt x="308" y="3614"/>
                    <a:pt x="296" y="3611"/>
                    <a:pt x="283" y="3611"/>
                  </a:cubicBezTo>
                  <a:cubicBezTo>
                    <a:pt x="238" y="3611"/>
                    <a:pt x="180" y="3648"/>
                    <a:pt x="154" y="3661"/>
                  </a:cubicBezTo>
                  <a:cubicBezTo>
                    <a:pt x="120" y="3672"/>
                    <a:pt x="114" y="3689"/>
                    <a:pt x="148" y="3689"/>
                  </a:cubicBezTo>
                  <a:lnTo>
                    <a:pt x="148" y="3701"/>
                  </a:lnTo>
                  <a:cubicBezTo>
                    <a:pt x="160" y="3723"/>
                    <a:pt x="165" y="3735"/>
                    <a:pt x="188" y="3741"/>
                  </a:cubicBezTo>
                  <a:cubicBezTo>
                    <a:pt x="205" y="3746"/>
                    <a:pt x="199" y="3786"/>
                    <a:pt x="182" y="3803"/>
                  </a:cubicBezTo>
                  <a:cubicBezTo>
                    <a:pt x="171" y="3809"/>
                    <a:pt x="160" y="3809"/>
                    <a:pt x="154" y="3814"/>
                  </a:cubicBezTo>
                  <a:cubicBezTo>
                    <a:pt x="148" y="3826"/>
                    <a:pt x="137" y="3843"/>
                    <a:pt x="143" y="3860"/>
                  </a:cubicBezTo>
                  <a:lnTo>
                    <a:pt x="143" y="3865"/>
                  </a:lnTo>
                  <a:cubicBezTo>
                    <a:pt x="160" y="3877"/>
                    <a:pt x="165" y="3882"/>
                    <a:pt x="143" y="3888"/>
                  </a:cubicBezTo>
                  <a:lnTo>
                    <a:pt x="143" y="3899"/>
                  </a:lnTo>
                  <a:cubicBezTo>
                    <a:pt x="139" y="3906"/>
                    <a:pt x="135" y="3908"/>
                    <a:pt x="132" y="3908"/>
                  </a:cubicBezTo>
                  <a:cubicBezTo>
                    <a:pt x="123" y="3908"/>
                    <a:pt x="115" y="3893"/>
                    <a:pt x="107" y="3893"/>
                  </a:cubicBezTo>
                  <a:cubicBezTo>
                    <a:pt x="104" y="3893"/>
                    <a:pt x="101" y="3895"/>
                    <a:pt x="97" y="3899"/>
                  </a:cubicBezTo>
                  <a:cubicBezTo>
                    <a:pt x="86" y="3922"/>
                    <a:pt x="75" y="3939"/>
                    <a:pt x="63" y="3962"/>
                  </a:cubicBezTo>
                  <a:cubicBezTo>
                    <a:pt x="63" y="3967"/>
                    <a:pt x="63" y="3979"/>
                    <a:pt x="58" y="3990"/>
                  </a:cubicBezTo>
                  <a:lnTo>
                    <a:pt x="46" y="4019"/>
                  </a:lnTo>
                  <a:cubicBezTo>
                    <a:pt x="64" y="4045"/>
                    <a:pt x="86" y="4062"/>
                    <a:pt x="102" y="4062"/>
                  </a:cubicBezTo>
                  <a:cubicBezTo>
                    <a:pt x="107" y="4062"/>
                    <a:pt x="111" y="4061"/>
                    <a:pt x="114" y="4058"/>
                  </a:cubicBezTo>
                  <a:lnTo>
                    <a:pt x="126" y="4047"/>
                  </a:lnTo>
                  <a:lnTo>
                    <a:pt x="137" y="4036"/>
                  </a:lnTo>
                  <a:cubicBezTo>
                    <a:pt x="138" y="4035"/>
                    <a:pt x="138" y="4035"/>
                    <a:pt x="139" y="4035"/>
                  </a:cubicBezTo>
                  <a:cubicBezTo>
                    <a:pt x="160" y="4035"/>
                    <a:pt x="159" y="4121"/>
                    <a:pt x="131" y="4132"/>
                  </a:cubicBezTo>
                  <a:cubicBezTo>
                    <a:pt x="103" y="4149"/>
                    <a:pt x="80" y="4206"/>
                    <a:pt x="80" y="4223"/>
                  </a:cubicBezTo>
                  <a:cubicBezTo>
                    <a:pt x="86" y="4240"/>
                    <a:pt x="97" y="4285"/>
                    <a:pt x="114" y="4325"/>
                  </a:cubicBezTo>
                  <a:lnTo>
                    <a:pt x="109" y="4365"/>
                  </a:lnTo>
                  <a:lnTo>
                    <a:pt x="109" y="4382"/>
                  </a:lnTo>
                  <a:cubicBezTo>
                    <a:pt x="106" y="4391"/>
                    <a:pt x="108" y="4395"/>
                    <a:pt x="114" y="4395"/>
                  </a:cubicBezTo>
                  <a:cubicBezTo>
                    <a:pt x="119" y="4395"/>
                    <a:pt x="127" y="4392"/>
                    <a:pt x="137" y="4387"/>
                  </a:cubicBezTo>
                  <a:lnTo>
                    <a:pt x="148" y="4393"/>
                  </a:lnTo>
                  <a:lnTo>
                    <a:pt x="165" y="4399"/>
                  </a:lnTo>
                  <a:cubicBezTo>
                    <a:pt x="154" y="4421"/>
                    <a:pt x="143" y="4450"/>
                    <a:pt x="137" y="4461"/>
                  </a:cubicBezTo>
                  <a:lnTo>
                    <a:pt x="148" y="4478"/>
                  </a:lnTo>
                  <a:lnTo>
                    <a:pt x="165" y="4512"/>
                  </a:lnTo>
                  <a:cubicBezTo>
                    <a:pt x="182" y="4489"/>
                    <a:pt x="199" y="4478"/>
                    <a:pt x="199" y="4478"/>
                  </a:cubicBezTo>
                  <a:cubicBezTo>
                    <a:pt x="205" y="4478"/>
                    <a:pt x="188" y="4569"/>
                    <a:pt x="182" y="4603"/>
                  </a:cubicBezTo>
                  <a:cubicBezTo>
                    <a:pt x="177" y="4637"/>
                    <a:pt x="177" y="4722"/>
                    <a:pt x="188" y="4733"/>
                  </a:cubicBezTo>
                  <a:cubicBezTo>
                    <a:pt x="198" y="4740"/>
                    <a:pt x="212" y="4743"/>
                    <a:pt x="225" y="4743"/>
                  </a:cubicBezTo>
                  <a:cubicBezTo>
                    <a:pt x="234" y="4743"/>
                    <a:pt x="243" y="4741"/>
                    <a:pt x="250" y="4739"/>
                  </a:cubicBezTo>
                  <a:lnTo>
                    <a:pt x="268" y="4739"/>
                  </a:lnTo>
                  <a:lnTo>
                    <a:pt x="279" y="4733"/>
                  </a:lnTo>
                  <a:lnTo>
                    <a:pt x="279" y="4733"/>
                  </a:lnTo>
                  <a:cubicBezTo>
                    <a:pt x="302" y="4739"/>
                    <a:pt x="279" y="4813"/>
                    <a:pt x="262" y="4830"/>
                  </a:cubicBezTo>
                  <a:cubicBezTo>
                    <a:pt x="245" y="4853"/>
                    <a:pt x="222" y="4875"/>
                    <a:pt x="205" y="4892"/>
                  </a:cubicBezTo>
                  <a:lnTo>
                    <a:pt x="222" y="4904"/>
                  </a:lnTo>
                  <a:cubicBezTo>
                    <a:pt x="233" y="4921"/>
                    <a:pt x="233" y="4926"/>
                    <a:pt x="216" y="4938"/>
                  </a:cubicBezTo>
                  <a:cubicBezTo>
                    <a:pt x="205" y="4943"/>
                    <a:pt x="194" y="4949"/>
                    <a:pt x="177" y="4955"/>
                  </a:cubicBezTo>
                  <a:cubicBezTo>
                    <a:pt x="148" y="4955"/>
                    <a:pt x="171" y="4972"/>
                    <a:pt x="171" y="4983"/>
                  </a:cubicBezTo>
                  <a:cubicBezTo>
                    <a:pt x="166" y="5003"/>
                    <a:pt x="153" y="5018"/>
                    <a:pt x="175" y="5018"/>
                  </a:cubicBezTo>
                  <a:cubicBezTo>
                    <a:pt x="179" y="5018"/>
                    <a:pt x="183" y="5018"/>
                    <a:pt x="188" y="5017"/>
                  </a:cubicBezTo>
                  <a:cubicBezTo>
                    <a:pt x="205" y="5017"/>
                    <a:pt x="233" y="5017"/>
                    <a:pt x="256" y="5000"/>
                  </a:cubicBezTo>
                  <a:cubicBezTo>
                    <a:pt x="260" y="4998"/>
                    <a:pt x="264" y="4998"/>
                    <a:pt x="267" y="4998"/>
                  </a:cubicBezTo>
                  <a:cubicBezTo>
                    <a:pt x="274" y="4998"/>
                    <a:pt x="281" y="5000"/>
                    <a:pt x="285" y="5000"/>
                  </a:cubicBezTo>
                  <a:lnTo>
                    <a:pt x="290" y="5011"/>
                  </a:lnTo>
                  <a:cubicBezTo>
                    <a:pt x="294" y="5024"/>
                    <a:pt x="305" y="5031"/>
                    <a:pt x="310" y="5031"/>
                  </a:cubicBezTo>
                  <a:cubicBezTo>
                    <a:pt x="312" y="5031"/>
                    <a:pt x="313" y="5030"/>
                    <a:pt x="313" y="5028"/>
                  </a:cubicBezTo>
                  <a:cubicBezTo>
                    <a:pt x="319" y="5028"/>
                    <a:pt x="358" y="5040"/>
                    <a:pt x="370" y="5051"/>
                  </a:cubicBezTo>
                  <a:cubicBezTo>
                    <a:pt x="381" y="5057"/>
                    <a:pt x="421" y="5074"/>
                    <a:pt x="426" y="5085"/>
                  </a:cubicBezTo>
                  <a:cubicBezTo>
                    <a:pt x="432" y="5091"/>
                    <a:pt x="455" y="5108"/>
                    <a:pt x="477" y="5119"/>
                  </a:cubicBezTo>
                  <a:lnTo>
                    <a:pt x="500" y="5108"/>
                  </a:lnTo>
                  <a:cubicBezTo>
                    <a:pt x="500" y="5108"/>
                    <a:pt x="517" y="5114"/>
                    <a:pt x="517" y="5119"/>
                  </a:cubicBezTo>
                  <a:lnTo>
                    <a:pt x="529" y="5176"/>
                  </a:lnTo>
                  <a:cubicBezTo>
                    <a:pt x="557" y="5172"/>
                    <a:pt x="610" y="5168"/>
                    <a:pt x="645" y="5168"/>
                  </a:cubicBezTo>
                  <a:cubicBezTo>
                    <a:pt x="660" y="5168"/>
                    <a:pt x="671" y="5169"/>
                    <a:pt x="676" y="5170"/>
                  </a:cubicBezTo>
                  <a:lnTo>
                    <a:pt x="733" y="5170"/>
                  </a:lnTo>
                  <a:cubicBezTo>
                    <a:pt x="738" y="5170"/>
                    <a:pt x="795" y="5182"/>
                    <a:pt x="858" y="5193"/>
                  </a:cubicBezTo>
                  <a:lnTo>
                    <a:pt x="892" y="5250"/>
                  </a:lnTo>
                  <a:cubicBezTo>
                    <a:pt x="897" y="5250"/>
                    <a:pt x="971" y="5261"/>
                    <a:pt x="977" y="5284"/>
                  </a:cubicBezTo>
                  <a:cubicBezTo>
                    <a:pt x="980" y="5295"/>
                    <a:pt x="992" y="5298"/>
                    <a:pt x="1007" y="5298"/>
                  </a:cubicBezTo>
                  <a:cubicBezTo>
                    <a:pt x="1021" y="5298"/>
                    <a:pt x="1036" y="5295"/>
                    <a:pt x="1045" y="5295"/>
                  </a:cubicBezTo>
                  <a:cubicBezTo>
                    <a:pt x="1046" y="5295"/>
                    <a:pt x="1048" y="5294"/>
                    <a:pt x="1050" y="5294"/>
                  </a:cubicBezTo>
                  <a:cubicBezTo>
                    <a:pt x="1071" y="5294"/>
                    <a:pt x="1126" y="5324"/>
                    <a:pt x="1141" y="5324"/>
                  </a:cubicBezTo>
                  <a:cubicBezTo>
                    <a:pt x="1158" y="5324"/>
                    <a:pt x="1226" y="5324"/>
                    <a:pt x="1249" y="5329"/>
                  </a:cubicBezTo>
                  <a:cubicBezTo>
                    <a:pt x="1258" y="5332"/>
                    <a:pt x="1266" y="5333"/>
                    <a:pt x="1273" y="5333"/>
                  </a:cubicBezTo>
                  <a:cubicBezTo>
                    <a:pt x="1280" y="5333"/>
                    <a:pt x="1286" y="5332"/>
                    <a:pt x="1289" y="5329"/>
                  </a:cubicBezTo>
                  <a:lnTo>
                    <a:pt x="1294" y="5329"/>
                  </a:lnTo>
                  <a:lnTo>
                    <a:pt x="1317" y="5324"/>
                  </a:lnTo>
                  <a:cubicBezTo>
                    <a:pt x="1317" y="5338"/>
                    <a:pt x="1326" y="5353"/>
                    <a:pt x="1339" y="5353"/>
                  </a:cubicBezTo>
                  <a:cubicBezTo>
                    <a:pt x="1341" y="5353"/>
                    <a:pt x="1343" y="5353"/>
                    <a:pt x="1346" y="5352"/>
                  </a:cubicBezTo>
                  <a:lnTo>
                    <a:pt x="1357" y="5346"/>
                  </a:lnTo>
                  <a:cubicBezTo>
                    <a:pt x="1357" y="5346"/>
                    <a:pt x="1363" y="5358"/>
                    <a:pt x="1363" y="5363"/>
                  </a:cubicBezTo>
                  <a:lnTo>
                    <a:pt x="1363" y="5380"/>
                  </a:lnTo>
                  <a:cubicBezTo>
                    <a:pt x="1363" y="5389"/>
                    <a:pt x="1366" y="5392"/>
                    <a:pt x="1371" y="5392"/>
                  </a:cubicBezTo>
                  <a:cubicBezTo>
                    <a:pt x="1381" y="5392"/>
                    <a:pt x="1398" y="5377"/>
                    <a:pt x="1402" y="5369"/>
                  </a:cubicBezTo>
                  <a:cubicBezTo>
                    <a:pt x="1405" y="5364"/>
                    <a:pt x="1411" y="5362"/>
                    <a:pt x="1418" y="5362"/>
                  </a:cubicBezTo>
                  <a:cubicBezTo>
                    <a:pt x="1428" y="5362"/>
                    <a:pt x="1439" y="5366"/>
                    <a:pt x="1442" y="5369"/>
                  </a:cubicBezTo>
                  <a:cubicBezTo>
                    <a:pt x="1453" y="5375"/>
                    <a:pt x="1442" y="5386"/>
                    <a:pt x="1425" y="5397"/>
                  </a:cubicBezTo>
                  <a:lnTo>
                    <a:pt x="1425" y="5409"/>
                  </a:lnTo>
                  <a:cubicBezTo>
                    <a:pt x="1425" y="5428"/>
                    <a:pt x="1432" y="5431"/>
                    <a:pt x="1441" y="5431"/>
                  </a:cubicBezTo>
                  <a:cubicBezTo>
                    <a:pt x="1446" y="5431"/>
                    <a:pt x="1451" y="5430"/>
                    <a:pt x="1455" y="5430"/>
                  </a:cubicBezTo>
                  <a:cubicBezTo>
                    <a:pt x="1459" y="5430"/>
                    <a:pt x="1462" y="5430"/>
                    <a:pt x="1465" y="5431"/>
                  </a:cubicBezTo>
                  <a:cubicBezTo>
                    <a:pt x="1470" y="5431"/>
                    <a:pt x="1476" y="5414"/>
                    <a:pt x="1482" y="5409"/>
                  </a:cubicBezTo>
                  <a:lnTo>
                    <a:pt x="1487" y="5403"/>
                  </a:lnTo>
                  <a:cubicBezTo>
                    <a:pt x="1487" y="5402"/>
                    <a:pt x="1488" y="5402"/>
                    <a:pt x="1489" y="5402"/>
                  </a:cubicBezTo>
                  <a:cubicBezTo>
                    <a:pt x="1493" y="5402"/>
                    <a:pt x="1511" y="5412"/>
                    <a:pt x="1523" y="5412"/>
                  </a:cubicBezTo>
                  <a:cubicBezTo>
                    <a:pt x="1527" y="5412"/>
                    <a:pt x="1530" y="5411"/>
                    <a:pt x="1533" y="5409"/>
                  </a:cubicBezTo>
                  <a:cubicBezTo>
                    <a:pt x="1534" y="5406"/>
                    <a:pt x="1536" y="5406"/>
                    <a:pt x="1538" y="5406"/>
                  </a:cubicBezTo>
                  <a:cubicBezTo>
                    <a:pt x="1548" y="5406"/>
                    <a:pt x="1568" y="5422"/>
                    <a:pt x="1572" y="5431"/>
                  </a:cubicBezTo>
                  <a:cubicBezTo>
                    <a:pt x="1574" y="5433"/>
                    <a:pt x="1577" y="5434"/>
                    <a:pt x="1581" y="5434"/>
                  </a:cubicBezTo>
                  <a:cubicBezTo>
                    <a:pt x="1599" y="5434"/>
                    <a:pt x="1638" y="5418"/>
                    <a:pt x="1659" y="5418"/>
                  </a:cubicBezTo>
                  <a:cubicBezTo>
                    <a:pt x="1663" y="5418"/>
                    <a:pt x="1666" y="5418"/>
                    <a:pt x="1669" y="5420"/>
                  </a:cubicBezTo>
                  <a:cubicBezTo>
                    <a:pt x="1680" y="5431"/>
                    <a:pt x="1703" y="5448"/>
                    <a:pt x="1720" y="5448"/>
                  </a:cubicBezTo>
                  <a:lnTo>
                    <a:pt x="1726" y="5443"/>
                  </a:lnTo>
                  <a:lnTo>
                    <a:pt x="1737" y="5437"/>
                  </a:lnTo>
                  <a:cubicBezTo>
                    <a:pt x="1741" y="5431"/>
                    <a:pt x="1749" y="5429"/>
                    <a:pt x="1759" y="5429"/>
                  </a:cubicBezTo>
                  <a:cubicBezTo>
                    <a:pt x="1779" y="5429"/>
                    <a:pt x="1807" y="5437"/>
                    <a:pt x="1822" y="5437"/>
                  </a:cubicBezTo>
                  <a:cubicBezTo>
                    <a:pt x="1836" y="5437"/>
                    <a:pt x="1857" y="5430"/>
                    <a:pt x="1867" y="5430"/>
                  </a:cubicBezTo>
                  <a:cubicBezTo>
                    <a:pt x="1870" y="5430"/>
                    <a:pt x="1872" y="5430"/>
                    <a:pt x="1873" y="5431"/>
                  </a:cubicBezTo>
                  <a:lnTo>
                    <a:pt x="1936" y="5431"/>
                  </a:lnTo>
                  <a:lnTo>
                    <a:pt x="1958" y="5420"/>
                  </a:lnTo>
                  <a:cubicBezTo>
                    <a:pt x="1962" y="5418"/>
                    <a:pt x="1966" y="5417"/>
                    <a:pt x="1969" y="5417"/>
                  </a:cubicBezTo>
                  <a:cubicBezTo>
                    <a:pt x="1991" y="5417"/>
                    <a:pt x="1995" y="5455"/>
                    <a:pt x="2014" y="5455"/>
                  </a:cubicBezTo>
                  <a:cubicBezTo>
                    <a:pt x="2016" y="5455"/>
                    <a:pt x="2018" y="5455"/>
                    <a:pt x="2021" y="5454"/>
                  </a:cubicBezTo>
                  <a:lnTo>
                    <a:pt x="2026" y="5448"/>
                  </a:lnTo>
                  <a:cubicBezTo>
                    <a:pt x="2026" y="5448"/>
                    <a:pt x="2052" y="5429"/>
                    <a:pt x="2065" y="5429"/>
                  </a:cubicBezTo>
                  <a:cubicBezTo>
                    <a:pt x="2069" y="5429"/>
                    <a:pt x="2072" y="5431"/>
                    <a:pt x="2072" y="5437"/>
                  </a:cubicBezTo>
                  <a:cubicBezTo>
                    <a:pt x="2069" y="5446"/>
                    <a:pt x="2071" y="5451"/>
                    <a:pt x="2073" y="5451"/>
                  </a:cubicBezTo>
                  <a:cubicBezTo>
                    <a:pt x="2075" y="5451"/>
                    <a:pt x="2077" y="5448"/>
                    <a:pt x="2077" y="5443"/>
                  </a:cubicBezTo>
                  <a:cubicBezTo>
                    <a:pt x="2078" y="5442"/>
                    <a:pt x="2080" y="5441"/>
                    <a:pt x="2081" y="5441"/>
                  </a:cubicBezTo>
                  <a:cubicBezTo>
                    <a:pt x="2087" y="5441"/>
                    <a:pt x="2097" y="5447"/>
                    <a:pt x="2104" y="5447"/>
                  </a:cubicBezTo>
                  <a:cubicBezTo>
                    <a:pt x="2107" y="5447"/>
                    <a:pt x="2110" y="5446"/>
                    <a:pt x="2111" y="5443"/>
                  </a:cubicBezTo>
                  <a:cubicBezTo>
                    <a:pt x="2117" y="5437"/>
                    <a:pt x="2142" y="5402"/>
                    <a:pt x="2154" y="5402"/>
                  </a:cubicBezTo>
                  <a:cubicBezTo>
                    <a:pt x="2155" y="5402"/>
                    <a:pt x="2156" y="5403"/>
                    <a:pt x="2157" y="5403"/>
                  </a:cubicBezTo>
                  <a:cubicBezTo>
                    <a:pt x="2168" y="5409"/>
                    <a:pt x="2191" y="5431"/>
                    <a:pt x="2197" y="5443"/>
                  </a:cubicBezTo>
                  <a:cubicBezTo>
                    <a:pt x="2198" y="5445"/>
                    <a:pt x="2199" y="5446"/>
                    <a:pt x="2201" y="5446"/>
                  </a:cubicBezTo>
                  <a:cubicBezTo>
                    <a:pt x="2208" y="5446"/>
                    <a:pt x="2220" y="5430"/>
                    <a:pt x="2225" y="5426"/>
                  </a:cubicBezTo>
                  <a:cubicBezTo>
                    <a:pt x="2226" y="5424"/>
                    <a:pt x="2227" y="5423"/>
                    <a:pt x="2229" y="5423"/>
                  </a:cubicBezTo>
                  <a:cubicBezTo>
                    <a:pt x="2236" y="5423"/>
                    <a:pt x="2250" y="5444"/>
                    <a:pt x="2259" y="5477"/>
                  </a:cubicBezTo>
                  <a:lnTo>
                    <a:pt x="2276" y="5443"/>
                  </a:lnTo>
                  <a:cubicBezTo>
                    <a:pt x="2290" y="5420"/>
                    <a:pt x="2300" y="5410"/>
                    <a:pt x="2309" y="5410"/>
                  </a:cubicBezTo>
                  <a:cubicBezTo>
                    <a:pt x="2319" y="5410"/>
                    <a:pt x="2327" y="5420"/>
                    <a:pt x="2338" y="5437"/>
                  </a:cubicBezTo>
                  <a:cubicBezTo>
                    <a:pt x="2342" y="5441"/>
                    <a:pt x="2349" y="5445"/>
                    <a:pt x="2355" y="5445"/>
                  </a:cubicBezTo>
                  <a:cubicBezTo>
                    <a:pt x="2357" y="5445"/>
                    <a:pt x="2359" y="5444"/>
                    <a:pt x="2361" y="5443"/>
                  </a:cubicBezTo>
                  <a:cubicBezTo>
                    <a:pt x="2368" y="5434"/>
                    <a:pt x="2374" y="5430"/>
                    <a:pt x="2380" y="5430"/>
                  </a:cubicBezTo>
                  <a:cubicBezTo>
                    <a:pt x="2392" y="5430"/>
                    <a:pt x="2401" y="5446"/>
                    <a:pt x="2412" y="5454"/>
                  </a:cubicBezTo>
                  <a:cubicBezTo>
                    <a:pt x="2429" y="5460"/>
                    <a:pt x="2441" y="5465"/>
                    <a:pt x="2458" y="5471"/>
                  </a:cubicBezTo>
                  <a:lnTo>
                    <a:pt x="2480" y="5488"/>
                  </a:lnTo>
                  <a:cubicBezTo>
                    <a:pt x="2509" y="5477"/>
                    <a:pt x="2543" y="5471"/>
                    <a:pt x="2548" y="5465"/>
                  </a:cubicBezTo>
                  <a:cubicBezTo>
                    <a:pt x="2553" y="5461"/>
                    <a:pt x="2572" y="5452"/>
                    <a:pt x="2583" y="5452"/>
                  </a:cubicBezTo>
                  <a:cubicBezTo>
                    <a:pt x="2585" y="5452"/>
                    <a:pt x="2587" y="5453"/>
                    <a:pt x="2588" y="5454"/>
                  </a:cubicBezTo>
                  <a:cubicBezTo>
                    <a:pt x="2589" y="5457"/>
                    <a:pt x="2591" y="5458"/>
                    <a:pt x="2594" y="5458"/>
                  </a:cubicBezTo>
                  <a:cubicBezTo>
                    <a:pt x="2601" y="5458"/>
                    <a:pt x="2612" y="5447"/>
                    <a:pt x="2616" y="5443"/>
                  </a:cubicBezTo>
                  <a:cubicBezTo>
                    <a:pt x="2620" y="5439"/>
                    <a:pt x="2627" y="5435"/>
                    <a:pt x="2635" y="5435"/>
                  </a:cubicBezTo>
                  <a:cubicBezTo>
                    <a:pt x="2638" y="5435"/>
                    <a:pt x="2642" y="5435"/>
                    <a:pt x="2645" y="5437"/>
                  </a:cubicBezTo>
                  <a:lnTo>
                    <a:pt x="2651" y="5443"/>
                  </a:lnTo>
                  <a:lnTo>
                    <a:pt x="2662" y="5448"/>
                  </a:lnTo>
                  <a:cubicBezTo>
                    <a:pt x="2666" y="5455"/>
                    <a:pt x="2672" y="5457"/>
                    <a:pt x="2678" y="5457"/>
                  </a:cubicBezTo>
                  <a:cubicBezTo>
                    <a:pt x="2688" y="5457"/>
                    <a:pt x="2700" y="5450"/>
                    <a:pt x="2707" y="5443"/>
                  </a:cubicBezTo>
                  <a:cubicBezTo>
                    <a:pt x="2708" y="5442"/>
                    <a:pt x="2710" y="5441"/>
                    <a:pt x="2711" y="5441"/>
                  </a:cubicBezTo>
                  <a:cubicBezTo>
                    <a:pt x="2717" y="5441"/>
                    <a:pt x="2725" y="5450"/>
                    <a:pt x="2730" y="5460"/>
                  </a:cubicBezTo>
                  <a:cubicBezTo>
                    <a:pt x="2730" y="5461"/>
                    <a:pt x="2732" y="5461"/>
                    <a:pt x="2736" y="5461"/>
                  </a:cubicBezTo>
                  <a:cubicBezTo>
                    <a:pt x="2751" y="5461"/>
                    <a:pt x="2791" y="5454"/>
                    <a:pt x="2809" y="5454"/>
                  </a:cubicBezTo>
                  <a:lnTo>
                    <a:pt x="2877" y="5454"/>
                  </a:lnTo>
                  <a:cubicBezTo>
                    <a:pt x="2889" y="5448"/>
                    <a:pt x="2934" y="5431"/>
                    <a:pt x="2980" y="5420"/>
                  </a:cubicBezTo>
                  <a:lnTo>
                    <a:pt x="3002" y="5437"/>
                  </a:lnTo>
                  <a:lnTo>
                    <a:pt x="3036" y="5460"/>
                  </a:lnTo>
                  <a:cubicBezTo>
                    <a:pt x="3041" y="5459"/>
                    <a:pt x="3046" y="5459"/>
                    <a:pt x="3052" y="5459"/>
                  </a:cubicBezTo>
                  <a:cubicBezTo>
                    <a:pt x="3085" y="5459"/>
                    <a:pt x="3134" y="5469"/>
                    <a:pt x="3166" y="5469"/>
                  </a:cubicBezTo>
                  <a:cubicBezTo>
                    <a:pt x="3175" y="5469"/>
                    <a:pt x="3184" y="5468"/>
                    <a:pt x="3190" y="5465"/>
                  </a:cubicBezTo>
                  <a:cubicBezTo>
                    <a:pt x="3218" y="5454"/>
                    <a:pt x="3286" y="5437"/>
                    <a:pt x="3309" y="5431"/>
                  </a:cubicBezTo>
                  <a:cubicBezTo>
                    <a:pt x="3337" y="5431"/>
                    <a:pt x="3377" y="5437"/>
                    <a:pt x="3399" y="5443"/>
                  </a:cubicBezTo>
                  <a:lnTo>
                    <a:pt x="3428" y="5431"/>
                  </a:lnTo>
                  <a:lnTo>
                    <a:pt x="3462" y="5420"/>
                  </a:lnTo>
                  <a:cubicBezTo>
                    <a:pt x="3471" y="5431"/>
                    <a:pt x="3486" y="5435"/>
                    <a:pt x="3501" y="5435"/>
                  </a:cubicBezTo>
                  <a:cubicBezTo>
                    <a:pt x="3524" y="5435"/>
                    <a:pt x="3548" y="5427"/>
                    <a:pt x="3558" y="5420"/>
                  </a:cubicBezTo>
                  <a:cubicBezTo>
                    <a:pt x="3565" y="5410"/>
                    <a:pt x="3586" y="5408"/>
                    <a:pt x="3606" y="5408"/>
                  </a:cubicBezTo>
                  <a:cubicBezTo>
                    <a:pt x="3619" y="5408"/>
                    <a:pt x="3631" y="5409"/>
                    <a:pt x="3638" y="5409"/>
                  </a:cubicBezTo>
                  <a:cubicBezTo>
                    <a:pt x="3645" y="5409"/>
                    <a:pt x="3663" y="5406"/>
                    <a:pt x="3677" y="5406"/>
                  </a:cubicBezTo>
                  <a:cubicBezTo>
                    <a:pt x="3684" y="5406"/>
                    <a:pt x="3691" y="5407"/>
                    <a:pt x="3694" y="5409"/>
                  </a:cubicBezTo>
                  <a:cubicBezTo>
                    <a:pt x="3705" y="5409"/>
                    <a:pt x="3751" y="5427"/>
                    <a:pt x="3773" y="5427"/>
                  </a:cubicBezTo>
                  <a:cubicBezTo>
                    <a:pt x="3775" y="5427"/>
                    <a:pt x="3778" y="5426"/>
                    <a:pt x="3780" y="5426"/>
                  </a:cubicBezTo>
                  <a:cubicBezTo>
                    <a:pt x="3797" y="5420"/>
                    <a:pt x="3825" y="5409"/>
                    <a:pt x="3848" y="5409"/>
                  </a:cubicBezTo>
                  <a:lnTo>
                    <a:pt x="3865" y="5420"/>
                  </a:lnTo>
                  <a:lnTo>
                    <a:pt x="3882" y="5431"/>
                  </a:lnTo>
                  <a:cubicBezTo>
                    <a:pt x="3916" y="5420"/>
                    <a:pt x="3961" y="5409"/>
                    <a:pt x="3984" y="5409"/>
                  </a:cubicBezTo>
                  <a:lnTo>
                    <a:pt x="4001" y="5409"/>
                  </a:lnTo>
                  <a:cubicBezTo>
                    <a:pt x="4015" y="5413"/>
                    <a:pt x="4021" y="5429"/>
                    <a:pt x="4038" y="5429"/>
                  </a:cubicBezTo>
                  <a:cubicBezTo>
                    <a:pt x="4042" y="5429"/>
                    <a:pt x="4046" y="5428"/>
                    <a:pt x="4052" y="5426"/>
                  </a:cubicBezTo>
                  <a:cubicBezTo>
                    <a:pt x="4059" y="5423"/>
                    <a:pt x="4065" y="5422"/>
                    <a:pt x="4070" y="5422"/>
                  </a:cubicBezTo>
                  <a:cubicBezTo>
                    <a:pt x="4090" y="5422"/>
                    <a:pt x="4095" y="5439"/>
                    <a:pt x="4086" y="5471"/>
                  </a:cubicBezTo>
                  <a:lnTo>
                    <a:pt x="4086" y="5482"/>
                  </a:lnTo>
                  <a:cubicBezTo>
                    <a:pt x="4076" y="5492"/>
                    <a:pt x="4127" y="5524"/>
                    <a:pt x="4148" y="5524"/>
                  </a:cubicBezTo>
                  <a:cubicBezTo>
                    <a:pt x="4150" y="5524"/>
                    <a:pt x="4153" y="5523"/>
                    <a:pt x="4154" y="5522"/>
                  </a:cubicBezTo>
                  <a:cubicBezTo>
                    <a:pt x="4160" y="5511"/>
                    <a:pt x="4143" y="5482"/>
                    <a:pt x="4131" y="5477"/>
                  </a:cubicBezTo>
                  <a:cubicBezTo>
                    <a:pt x="4120" y="5465"/>
                    <a:pt x="4120" y="5460"/>
                    <a:pt x="4131" y="5460"/>
                  </a:cubicBezTo>
                  <a:lnTo>
                    <a:pt x="4131" y="5454"/>
                  </a:lnTo>
                  <a:cubicBezTo>
                    <a:pt x="4143" y="5443"/>
                    <a:pt x="4148" y="5420"/>
                    <a:pt x="4160" y="5414"/>
                  </a:cubicBezTo>
                  <a:cubicBezTo>
                    <a:pt x="4165" y="5414"/>
                    <a:pt x="4182" y="5431"/>
                    <a:pt x="4194" y="5431"/>
                  </a:cubicBezTo>
                  <a:cubicBezTo>
                    <a:pt x="4228" y="5431"/>
                    <a:pt x="4251" y="5431"/>
                    <a:pt x="4256" y="5477"/>
                  </a:cubicBezTo>
                  <a:lnTo>
                    <a:pt x="4262" y="5494"/>
                  </a:lnTo>
                  <a:cubicBezTo>
                    <a:pt x="4279" y="5505"/>
                    <a:pt x="4313" y="5528"/>
                    <a:pt x="4341" y="5539"/>
                  </a:cubicBezTo>
                  <a:lnTo>
                    <a:pt x="4341" y="5562"/>
                  </a:lnTo>
                  <a:lnTo>
                    <a:pt x="4341" y="5579"/>
                  </a:lnTo>
                  <a:cubicBezTo>
                    <a:pt x="4343" y="5582"/>
                    <a:pt x="4345" y="5583"/>
                    <a:pt x="4347" y="5583"/>
                  </a:cubicBezTo>
                  <a:cubicBezTo>
                    <a:pt x="4353" y="5583"/>
                    <a:pt x="4363" y="5571"/>
                    <a:pt x="4375" y="5550"/>
                  </a:cubicBezTo>
                  <a:lnTo>
                    <a:pt x="4392" y="5533"/>
                  </a:lnTo>
                  <a:cubicBezTo>
                    <a:pt x="4415" y="5505"/>
                    <a:pt x="4455" y="5505"/>
                    <a:pt x="4466" y="5460"/>
                  </a:cubicBezTo>
                  <a:cubicBezTo>
                    <a:pt x="4469" y="5443"/>
                    <a:pt x="4482" y="5423"/>
                    <a:pt x="4494" y="5423"/>
                  </a:cubicBezTo>
                  <a:cubicBezTo>
                    <a:pt x="4503" y="5423"/>
                    <a:pt x="4512" y="5434"/>
                    <a:pt x="4517" y="5465"/>
                  </a:cubicBezTo>
                  <a:lnTo>
                    <a:pt x="4517" y="5471"/>
                  </a:lnTo>
                  <a:cubicBezTo>
                    <a:pt x="4529" y="5471"/>
                    <a:pt x="4568" y="5494"/>
                    <a:pt x="4568" y="5511"/>
                  </a:cubicBezTo>
                  <a:cubicBezTo>
                    <a:pt x="4568" y="5522"/>
                    <a:pt x="4557" y="5545"/>
                    <a:pt x="4551" y="5550"/>
                  </a:cubicBezTo>
                  <a:cubicBezTo>
                    <a:pt x="4546" y="5556"/>
                    <a:pt x="4523" y="5567"/>
                    <a:pt x="4494" y="5573"/>
                  </a:cubicBezTo>
                  <a:lnTo>
                    <a:pt x="4483" y="5533"/>
                  </a:lnTo>
                  <a:lnTo>
                    <a:pt x="4477" y="5528"/>
                  </a:lnTo>
                  <a:cubicBezTo>
                    <a:pt x="4477" y="5527"/>
                    <a:pt x="4476" y="5527"/>
                    <a:pt x="4474" y="5527"/>
                  </a:cubicBezTo>
                  <a:cubicBezTo>
                    <a:pt x="4466" y="5527"/>
                    <a:pt x="4448" y="5540"/>
                    <a:pt x="4443" y="5545"/>
                  </a:cubicBezTo>
                  <a:cubicBezTo>
                    <a:pt x="4438" y="5550"/>
                    <a:pt x="4460" y="5567"/>
                    <a:pt x="4472" y="5573"/>
                  </a:cubicBezTo>
                  <a:cubicBezTo>
                    <a:pt x="4483" y="5579"/>
                    <a:pt x="4500" y="5596"/>
                    <a:pt x="4506" y="5596"/>
                  </a:cubicBezTo>
                  <a:cubicBezTo>
                    <a:pt x="4511" y="5601"/>
                    <a:pt x="4526" y="5631"/>
                    <a:pt x="4537" y="5631"/>
                  </a:cubicBezTo>
                  <a:cubicBezTo>
                    <a:pt x="4538" y="5631"/>
                    <a:pt x="4539" y="5630"/>
                    <a:pt x="4540" y="5630"/>
                  </a:cubicBezTo>
                  <a:cubicBezTo>
                    <a:pt x="4546" y="5624"/>
                    <a:pt x="4568" y="5590"/>
                    <a:pt x="4585" y="5562"/>
                  </a:cubicBezTo>
                  <a:lnTo>
                    <a:pt x="4619" y="5562"/>
                  </a:lnTo>
                  <a:cubicBezTo>
                    <a:pt x="4625" y="5562"/>
                    <a:pt x="4631" y="5563"/>
                    <a:pt x="4637" y="5563"/>
                  </a:cubicBezTo>
                  <a:cubicBezTo>
                    <a:pt x="4686" y="5563"/>
                    <a:pt x="4727" y="5543"/>
                    <a:pt x="4773" y="5528"/>
                  </a:cubicBezTo>
                  <a:cubicBezTo>
                    <a:pt x="4773" y="5527"/>
                    <a:pt x="4773" y="5526"/>
                    <a:pt x="4774" y="5526"/>
                  </a:cubicBezTo>
                  <a:cubicBezTo>
                    <a:pt x="4776" y="5526"/>
                    <a:pt x="4784" y="5535"/>
                    <a:pt x="4784" y="5539"/>
                  </a:cubicBezTo>
                  <a:lnTo>
                    <a:pt x="4784" y="5545"/>
                  </a:lnTo>
                  <a:cubicBezTo>
                    <a:pt x="4784" y="5550"/>
                    <a:pt x="4755" y="5567"/>
                    <a:pt x="4744" y="5567"/>
                  </a:cubicBezTo>
                  <a:cubicBezTo>
                    <a:pt x="4733" y="5573"/>
                    <a:pt x="4682" y="5596"/>
                    <a:pt x="4682" y="5613"/>
                  </a:cubicBezTo>
                  <a:cubicBezTo>
                    <a:pt x="4682" y="5630"/>
                    <a:pt x="4648" y="5653"/>
                    <a:pt x="4636" y="5653"/>
                  </a:cubicBezTo>
                  <a:cubicBezTo>
                    <a:pt x="4625" y="5653"/>
                    <a:pt x="4614" y="5664"/>
                    <a:pt x="4614" y="5664"/>
                  </a:cubicBezTo>
                  <a:cubicBezTo>
                    <a:pt x="4614" y="5664"/>
                    <a:pt x="4665" y="5670"/>
                    <a:pt x="4682" y="5670"/>
                  </a:cubicBezTo>
                  <a:cubicBezTo>
                    <a:pt x="4699" y="5670"/>
                    <a:pt x="4744" y="5624"/>
                    <a:pt x="4755" y="5607"/>
                  </a:cubicBezTo>
                  <a:cubicBezTo>
                    <a:pt x="4758" y="5603"/>
                    <a:pt x="4761" y="5602"/>
                    <a:pt x="4764" y="5602"/>
                  </a:cubicBezTo>
                  <a:cubicBezTo>
                    <a:pt x="4776" y="5602"/>
                    <a:pt x="4790" y="5621"/>
                    <a:pt x="4790" y="5630"/>
                  </a:cubicBezTo>
                  <a:cubicBezTo>
                    <a:pt x="4795" y="5641"/>
                    <a:pt x="4778" y="5653"/>
                    <a:pt x="4761" y="5658"/>
                  </a:cubicBezTo>
                  <a:lnTo>
                    <a:pt x="4773" y="5687"/>
                  </a:lnTo>
                  <a:cubicBezTo>
                    <a:pt x="4785" y="5683"/>
                    <a:pt x="4805" y="5679"/>
                    <a:pt x="4818" y="5679"/>
                  </a:cubicBezTo>
                  <a:cubicBezTo>
                    <a:pt x="4823" y="5679"/>
                    <a:pt x="4828" y="5679"/>
                    <a:pt x="4829" y="5681"/>
                  </a:cubicBezTo>
                  <a:cubicBezTo>
                    <a:pt x="4830" y="5682"/>
                    <a:pt x="4830" y="5682"/>
                    <a:pt x="4831" y="5682"/>
                  </a:cubicBezTo>
                  <a:cubicBezTo>
                    <a:pt x="4836" y="5682"/>
                    <a:pt x="4841" y="5661"/>
                    <a:pt x="4846" y="5636"/>
                  </a:cubicBezTo>
                  <a:lnTo>
                    <a:pt x="4869" y="5636"/>
                  </a:lnTo>
                  <a:cubicBezTo>
                    <a:pt x="4874" y="5637"/>
                    <a:pt x="4879" y="5637"/>
                    <a:pt x="4884" y="5637"/>
                  </a:cubicBezTo>
                  <a:cubicBezTo>
                    <a:pt x="4905" y="5637"/>
                    <a:pt x="4920" y="5628"/>
                    <a:pt x="4920" y="5619"/>
                  </a:cubicBezTo>
                  <a:lnTo>
                    <a:pt x="4920" y="5602"/>
                  </a:lnTo>
                  <a:lnTo>
                    <a:pt x="4920" y="5590"/>
                  </a:lnTo>
                  <a:cubicBezTo>
                    <a:pt x="4914" y="5579"/>
                    <a:pt x="4903" y="5533"/>
                    <a:pt x="4914" y="5528"/>
                  </a:cubicBezTo>
                  <a:cubicBezTo>
                    <a:pt x="4919" y="5528"/>
                    <a:pt x="4957" y="5553"/>
                    <a:pt x="4975" y="5553"/>
                  </a:cubicBezTo>
                  <a:cubicBezTo>
                    <a:pt x="4978" y="5553"/>
                    <a:pt x="4981" y="5552"/>
                    <a:pt x="4982" y="5550"/>
                  </a:cubicBezTo>
                  <a:cubicBezTo>
                    <a:pt x="4987" y="5548"/>
                    <a:pt x="4990" y="5547"/>
                    <a:pt x="4992" y="5547"/>
                  </a:cubicBezTo>
                  <a:cubicBezTo>
                    <a:pt x="4999" y="5547"/>
                    <a:pt x="4998" y="5557"/>
                    <a:pt x="4994" y="5562"/>
                  </a:cubicBezTo>
                  <a:cubicBezTo>
                    <a:pt x="4988" y="5573"/>
                    <a:pt x="4948" y="5602"/>
                    <a:pt x="4960" y="5613"/>
                  </a:cubicBezTo>
                  <a:cubicBezTo>
                    <a:pt x="4965" y="5630"/>
                    <a:pt x="4988" y="5658"/>
                    <a:pt x="4994" y="5664"/>
                  </a:cubicBezTo>
                  <a:cubicBezTo>
                    <a:pt x="4994" y="5675"/>
                    <a:pt x="5005" y="5675"/>
                    <a:pt x="5011" y="5675"/>
                  </a:cubicBezTo>
                  <a:cubicBezTo>
                    <a:pt x="5016" y="5675"/>
                    <a:pt x="5016" y="5596"/>
                    <a:pt x="5028" y="5567"/>
                  </a:cubicBezTo>
                  <a:cubicBezTo>
                    <a:pt x="5034" y="5545"/>
                    <a:pt x="5039" y="5511"/>
                    <a:pt x="5039" y="5499"/>
                  </a:cubicBezTo>
                  <a:lnTo>
                    <a:pt x="5039" y="5488"/>
                  </a:lnTo>
                  <a:lnTo>
                    <a:pt x="5039" y="5477"/>
                  </a:lnTo>
                  <a:cubicBezTo>
                    <a:pt x="5044" y="5462"/>
                    <a:pt x="5066" y="5435"/>
                    <a:pt x="5075" y="5435"/>
                  </a:cubicBezTo>
                  <a:cubicBezTo>
                    <a:pt x="5077" y="5435"/>
                    <a:pt x="5078" y="5435"/>
                    <a:pt x="5079" y="5437"/>
                  </a:cubicBezTo>
                  <a:cubicBezTo>
                    <a:pt x="5085" y="5448"/>
                    <a:pt x="5096" y="5477"/>
                    <a:pt x="5113" y="5505"/>
                  </a:cubicBezTo>
                  <a:lnTo>
                    <a:pt x="5130" y="5522"/>
                  </a:lnTo>
                  <a:lnTo>
                    <a:pt x="5141" y="5533"/>
                  </a:lnTo>
                  <a:cubicBezTo>
                    <a:pt x="5147" y="5550"/>
                    <a:pt x="5175" y="5579"/>
                    <a:pt x="5170" y="5585"/>
                  </a:cubicBezTo>
                  <a:cubicBezTo>
                    <a:pt x="5164" y="5596"/>
                    <a:pt x="5136" y="5647"/>
                    <a:pt x="5130" y="5664"/>
                  </a:cubicBezTo>
                  <a:cubicBezTo>
                    <a:pt x="5128" y="5666"/>
                    <a:pt x="5128" y="5667"/>
                    <a:pt x="5130" y="5667"/>
                  </a:cubicBezTo>
                  <a:cubicBezTo>
                    <a:pt x="5138" y="5667"/>
                    <a:pt x="5177" y="5648"/>
                    <a:pt x="5187" y="5630"/>
                  </a:cubicBezTo>
                  <a:cubicBezTo>
                    <a:pt x="5198" y="5607"/>
                    <a:pt x="5226" y="5573"/>
                    <a:pt x="5249" y="5556"/>
                  </a:cubicBezTo>
                  <a:lnTo>
                    <a:pt x="5260" y="5567"/>
                  </a:lnTo>
                  <a:cubicBezTo>
                    <a:pt x="5271" y="5578"/>
                    <a:pt x="5281" y="5584"/>
                    <a:pt x="5289" y="5584"/>
                  </a:cubicBezTo>
                  <a:cubicBezTo>
                    <a:pt x="5298" y="5584"/>
                    <a:pt x="5306" y="5577"/>
                    <a:pt x="5312" y="5562"/>
                  </a:cubicBezTo>
                  <a:lnTo>
                    <a:pt x="5329" y="5545"/>
                  </a:lnTo>
                  <a:cubicBezTo>
                    <a:pt x="5346" y="5545"/>
                    <a:pt x="5368" y="5465"/>
                    <a:pt x="5368" y="5437"/>
                  </a:cubicBezTo>
                  <a:cubicBezTo>
                    <a:pt x="5368" y="5412"/>
                    <a:pt x="5390" y="5396"/>
                    <a:pt x="5399" y="5396"/>
                  </a:cubicBezTo>
                  <a:cubicBezTo>
                    <a:pt x="5400" y="5396"/>
                    <a:pt x="5402" y="5397"/>
                    <a:pt x="5402" y="5397"/>
                  </a:cubicBezTo>
                  <a:cubicBezTo>
                    <a:pt x="5414" y="5397"/>
                    <a:pt x="5431" y="5420"/>
                    <a:pt x="5448" y="5443"/>
                  </a:cubicBezTo>
                  <a:lnTo>
                    <a:pt x="5419" y="5471"/>
                  </a:lnTo>
                  <a:cubicBezTo>
                    <a:pt x="5408" y="5482"/>
                    <a:pt x="5408" y="5516"/>
                    <a:pt x="5397" y="5533"/>
                  </a:cubicBezTo>
                  <a:lnTo>
                    <a:pt x="5391" y="5545"/>
                  </a:lnTo>
                  <a:cubicBezTo>
                    <a:pt x="5374" y="5545"/>
                    <a:pt x="5357" y="5567"/>
                    <a:pt x="5351" y="5596"/>
                  </a:cubicBezTo>
                  <a:lnTo>
                    <a:pt x="5340" y="5619"/>
                  </a:lnTo>
                  <a:cubicBezTo>
                    <a:pt x="5340" y="5624"/>
                    <a:pt x="5329" y="5630"/>
                    <a:pt x="5317" y="5630"/>
                  </a:cubicBezTo>
                  <a:lnTo>
                    <a:pt x="5300" y="5624"/>
                  </a:lnTo>
                  <a:cubicBezTo>
                    <a:pt x="5289" y="5619"/>
                    <a:pt x="5266" y="5607"/>
                    <a:pt x="5255" y="5596"/>
                  </a:cubicBezTo>
                  <a:lnTo>
                    <a:pt x="5243" y="5596"/>
                  </a:lnTo>
                  <a:lnTo>
                    <a:pt x="5232" y="5590"/>
                  </a:lnTo>
                  <a:cubicBezTo>
                    <a:pt x="5221" y="5590"/>
                    <a:pt x="5192" y="5619"/>
                    <a:pt x="5192" y="5636"/>
                  </a:cubicBezTo>
                  <a:lnTo>
                    <a:pt x="5192" y="5675"/>
                  </a:lnTo>
                  <a:cubicBezTo>
                    <a:pt x="5192" y="5679"/>
                    <a:pt x="5195" y="5683"/>
                    <a:pt x="5201" y="5683"/>
                  </a:cubicBezTo>
                  <a:cubicBezTo>
                    <a:pt x="5203" y="5683"/>
                    <a:pt x="5206" y="5683"/>
                    <a:pt x="5209" y="5681"/>
                  </a:cubicBezTo>
                  <a:lnTo>
                    <a:pt x="5215" y="5681"/>
                  </a:lnTo>
                  <a:lnTo>
                    <a:pt x="5249" y="5675"/>
                  </a:lnTo>
                  <a:lnTo>
                    <a:pt x="5340" y="5675"/>
                  </a:lnTo>
                  <a:cubicBezTo>
                    <a:pt x="5346" y="5675"/>
                    <a:pt x="5368" y="5630"/>
                    <a:pt x="5374" y="5619"/>
                  </a:cubicBezTo>
                  <a:cubicBezTo>
                    <a:pt x="5379" y="5608"/>
                    <a:pt x="5398" y="5548"/>
                    <a:pt x="5410" y="5548"/>
                  </a:cubicBezTo>
                  <a:cubicBezTo>
                    <a:pt x="5411" y="5548"/>
                    <a:pt x="5412" y="5549"/>
                    <a:pt x="5414" y="5550"/>
                  </a:cubicBezTo>
                  <a:cubicBezTo>
                    <a:pt x="5417" y="5553"/>
                    <a:pt x="5419" y="5555"/>
                    <a:pt x="5422" y="5555"/>
                  </a:cubicBezTo>
                  <a:cubicBezTo>
                    <a:pt x="5434" y="5555"/>
                    <a:pt x="5442" y="5525"/>
                    <a:pt x="5442" y="5511"/>
                  </a:cubicBezTo>
                  <a:cubicBezTo>
                    <a:pt x="5447" y="5492"/>
                    <a:pt x="5451" y="5481"/>
                    <a:pt x="5456" y="5481"/>
                  </a:cubicBezTo>
                  <a:cubicBezTo>
                    <a:pt x="5457" y="5481"/>
                    <a:pt x="5458" y="5481"/>
                    <a:pt x="5459" y="5482"/>
                  </a:cubicBezTo>
                  <a:lnTo>
                    <a:pt x="5459" y="5488"/>
                  </a:lnTo>
                  <a:cubicBezTo>
                    <a:pt x="5463" y="5504"/>
                    <a:pt x="5453" y="5547"/>
                    <a:pt x="5469" y="5547"/>
                  </a:cubicBezTo>
                  <a:cubicBezTo>
                    <a:pt x="5476" y="5547"/>
                    <a:pt x="5487" y="5540"/>
                    <a:pt x="5504" y="5522"/>
                  </a:cubicBezTo>
                  <a:cubicBezTo>
                    <a:pt x="5510" y="5522"/>
                    <a:pt x="5533" y="5545"/>
                    <a:pt x="5533" y="5556"/>
                  </a:cubicBezTo>
                  <a:lnTo>
                    <a:pt x="5538" y="5641"/>
                  </a:lnTo>
                  <a:cubicBezTo>
                    <a:pt x="5561" y="5664"/>
                    <a:pt x="5584" y="5687"/>
                    <a:pt x="5601" y="5692"/>
                  </a:cubicBezTo>
                  <a:lnTo>
                    <a:pt x="5618" y="5692"/>
                  </a:lnTo>
                  <a:cubicBezTo>
                    <a:pt x="5624" y="5681"/>
                    <a:pt x="5624" y="5658"/>
                    <a:pt x="5624" y="5658"/>
                  </a:cubicBezTo>
                  <a:cubicBezTo>
                    <a:pt x="5618" y="5653"/>
                    <a:pt x="5567" y="5636"/>
                    <a:pt x="5573" y="5619"/>
                  </a:cubicBezTo>
                  <a:cubicBezTo>
                    <a:pt x="5573" y="5615"/>
                    <a:pt x="5575" y="5613"/>
                    <a:pt x="5577" y="5613"/>
                  </a:cubicBezTo>
                  <a:cubicBezTo>
                    <a:pt x="5587" y="5613"/>
                    <a:pt x="5610" y="5653"/>
                    <a:pt x="5629" y="5653"/>
                  </a:cubicBezTo>
                  <a:cubicBezTo>
                    <a:pt x="5658" y="5647"/>
                    <a:pt x="5731" y="5647"/>
                    <a:pt x="5748" y="5624"/>
                  </a:cubicBezTo>
                  <a:cubicBezTo>
                    <a:pt x="5758" y="5605"/>
                    <a:pt x="5772" y="5589"/>
                    <a:pt x="5780" y="5589"/>
                  </a:cubicBezTo>
                  <a:cubicBezTo>
                    <a:pt x="5781" y="5589"/>
                    <a:pt x="5782" y="5589"/>
                    <a:pt x="5782" y="5590"/>
                  </a:cubicBezTo>
                  <a:cubicBezTo>
                    <a:pt x="5799" y="5607"/>
                    <a:pt x="5771" y="5647"/>
                    <a:pt x="5805" y="5647"/>
                  </a:cubicBezTo>
                  <a:cubicBezTo>
                    <a:pt x="5816" y="5647"/>
                    <a:pt x="5834" y="5619"/>
                    <a:pt x="5839" y="5596"/>
                  </a:cubicBezTo>
                  <a:lnTo>
                    <a:pt x="5851" y="5579"/>
                  </a:lnTo>
                  <a:cubicBezTo>
                    <a:pt x="5851" y="5562"/>
                    <a:pt x="5896" y="5562"/>
                    <a:pt x="5913" y="5562"/>
                  </a:cubicBezTo>
                  <a:cubicBezTo>
                    <a:pt x="5930" y="5567"/>
                    <a:pt x="5919" y="5619"/>
                    <a:pt x="5907" y="5624"/>
                  </a:cubicBezTo>
                  <a:lnTo>
                    <a:pt x="5839" y="5624"/>
                  </a:lnTo>
                  <a:lnTo>
                    <a:pt x="5845" y="5653"/>
                  </a:lnTo>
                  <a:lnTo>
                    <a:pt x="5845" y="5658"/>
                  </a:lnTo>
                  <a:cubicBezTo>
                    <a:pt x="5862" y="5664"/>
                    <a:pt x="5890" y="5670"/>
                    <a:pt x="5896" y="5670"/>
                  </a:cubicBezTo>
                  <a:cubicBezTo>
                    <a:pt x="5905" y="5670"/>
                    <a:pt x="5935" y="5650"/>
                    <a:pt x="5951" y="5650"/>
                  </a:cubicBezTo>
                  <a:cubicBezTo>
                    <a:pt x="5954" y="5650"/>
                    <a:pt x="5956" y="5651"/>
                    <a:pt x="5958" y="5653"/>
                  </a:cubicBezTo>
                  <a:cubicBezTo>
                    <a:pt x="5970" y="5670"/>
                    <a:pt x="5987" y="5687"/>
                    <a:pt x="5992" y="5692"/>
                  </a:cubicBezTo>
                  <a:cubicBezTo>
                    <a:pt x="5998" y="5692"/>
                    <a:pt x="6004" y="5687"/>
                    <a:pt x="6009" y="5681"/>
                  </a:cubicBezTo>
                  <a:lnTo>
                    <a:pt x="6009" y="5675"/>
                  </a:lnTo>
                  <a:lnTo>
                    <a:pt x="6009" y="5664"/>
                  </a:lnTo>
                  <a:cubicBezTo>
                    <a:pt x="6009" y="5658"/>
                    <a:pt x="6043" y="5630"/>
                    <a:pt x="6055" y="5619"/>
                  </a:cubicBezTo>
                  <a:cubicBezTo>
                    <a:pt x="6058" y="5616"/>
                    <a:pt x="6062" y="5615"/>
                    <a:pt x="6066" y="5615"/>
                  </a:cubicBezTo>
                  <a:cubicBezTo>
                    <a:pt x="6081" y="5615"/>
                    <a:pt x="6097" y="5631"/>
                    <a:pt x="6106" y="5658"/>
                  </a:cubicBezTo>
                  <a:lnTo>
                    <a:pt x="6123" y="5664"/>
                  </a:lnTo>
                  <a:lnTo>
                    <a:pt x="6140" y="5670"/>
                  </a:lnTo>
                  <a:cubicBezTo>
                    <a:pt x="6163" y="5658"/>
                    <a:pt x="6219" y="5658"/>
                    <a:pt x="6231" y="5658"/>
                  </a:cubicBezTo>
                  <a:cubicBezTo>
                    <a:pt x="6248" y="5664"/>
                    <a:pt x="6270" y="5675"/>
                    <a:pt x="6276" y="5681"/>
                  </a:cubicBezTo>
                  <a:cubicBezTo>
                    <a:pt x="6281" y="5681"/>
                    <a:pt x="6325" y="5674"/>
                    <a:pt x="6354" y="5674"/>
                  </a:cubicBezTo>
                  <a:cubicBezTo>
                    <a:pt x="6362" y="5674"/>
                    <a:pt x="6368" y="5674"/>
                    <a:pt x="6373" y="5675"/>
                  </a:cubicBezTo>
                  <a:cubicBezTo>
                    <a:pt x="6395" y="5687"/>
                    <a:pt x="6435" y="5687"/>
                    <a:pt x="6458" y="5687"/>
                  </a:cubicBezTo>
                  <a:lnTo>
                    <a:pt x="6458" y="5636"/>
                  </a:lnTo>
                  <a:lnTo>
                    <a:pt x="6458" y="5619"/>
                  </a:lnTo>
                  <a:cubicBezTo>
                    <a:pt x="6462" y="5613"/>
                    <a:pt x="6467" y="5610"/>
                    <a:pt x="6473" y="5610"/>
                  </a:cubicBezTo>
                  <a:cubicBezTo>
                    <a:pt x="6489" y="5610"/>
                    <a:pt x="6506" y="5629"/>
                    <a:pt x="6514" y="5641"/>
                  </a:cubicBezTo>
                  <a:cubicBezTo>
                    <a:pt x="6516" y="5647"/>
                    <a:pt x="6525" y="5650"/>
                    <a:pt x="6535" y="5650"/>
                  </a:cubicBezTo>
                  <a:cubicBezTo>
                    <a:pt x="6553" y="5650"/>
                    <a:pt x="6577" y="5643"/>
                    <a:pt x="6588" y="5636"/>
                  </a:cubicBezTo>
                  <a:cubicBezTo>
                    <a:pt x="6594" y="5630"/>
                    <a:pt x="6601" y="5627"/>
                    <a:pt x="6609" y="5627"/>
                  </a:cubicBezTo>
                  <a:cubicBezTo>
                    <a:pt x="6623" y="5627"/>
                    <a:pt x="6637" y="5636"/>
                    <a:pt x="6645" y="5647"/>
                  </a:cubicBezTo>
                  <a:lnTo>
                    <a:pt x="6651" y="5658"/>
                  </a:lnTo>
                  <a:lnTo>
                    <a:pt x="6662" y="5670"/>
                  </a:lnTo>
                  <a:cubicBezTo>
                    <a:pt x="6663" y="5671"/>
                    <a:pt x="6664" y="5671"/>
                    <a:pt x="6665" y="5671"/>
                  </a:cubicBezTo>
                  <a:cubicBezTo>
                    <a:pt x="6676" y="5671"/>
                    <a:pt x="6690" y="5622"/>
                    <a:pt x="6690" y="5602"/>
                  </a:cubicBezTo>
                  <a:cubicBezTo>
                    <a:pt x="6690" y="5592"/>
                    <a:pt x="6693" y="5588"/>
                    <a:pt x="6697" y="5588"/>
                  </a:cubicBezTo>
                  <a:cubicBezTo>
                    <a:pt x="6703" y="5588"/>
                    <a:pt x="6710" y="5595"/>
                    <a:pt x="6713" y="5602"/>
                  </a:cubicBezTo>
                  <a:cubicBezTo>
                    <a:pt x="6713" y="5613"/>
                    <a:pt x="6741" y="5641"/>
                    <a:pt x="6724" y="5647"/>
                  </a:cubicBezTo>
                  <a:cubicBezTo>
                    <a:pt x="6713" y="5653"/>
                    <a:pt x="6736" y="5670"/>
                    <a:pt x="6775" y="5675"/>
                  </a:cubicBezTo>
                  <a:lnTo>
                    <a:pt x="6804" y="5681"/>
                  </a:lnTo>
                  <a:lnTo>
                    <a:pt x="6809" y="5681"/>
                  </a:lnTo>
                  <a:cubicBezTo>
                    <a:pt x="6815" y="5681"/>
                    <a:pt x="6843" y="5681"/>
                    <a:pt x="6872" y="5675"/>
                  </a:cubicBezTo>
                  <a:lnTo>
                    <a:pt x="6895" y="5670"/>
                  </a:lnTo>
                  <a:cubicBezTo>
                    <a:pt x="6899" y="5669"/>
                    <a:pt x="6903" y="5669"/>
                    <a:pt x="6907" y="5669"/>
                  </a:cubicBezTo>
                  <a:cubicBezTo>
                    <a:pt x="6922" y="5669"/>
                    <a:pt x="6938" y="5672"/>
                    <a:pt x="6953" y="5672"/>
                  </a:cubicBezTo>
                  <a:cubicBezTo>
                    <a:pt x="6970" y="5672"/>
                    <a:pt x="6987" y="5668"/>
                    <a:pt x="7002" y="5653"/>
                  </a:cubicBezTo>
                  <a:cubicBezTo>
                    <a:pt x="7006" y="5649"/>
                    <a:pt x="7011" y="5647"/>
                    <a:pt x="7015" y="5647"/>
                  </a:cubicBezTo>
                  <a:cubicBezTo>
                    <a:pt x="7024" y="5647"/>
                    <a:pt x="7033" y="5654"/>
                    <a:pt x="7036" y="5670"/>
                  </a:cubicBezTo>
                  <a:cubicBezTo>
                    <a:pt x="7036" y="5683"/>
                    <a:pt x="7038" y="5686"/>
                    <a:pt x="7040" y="5686"/>
                  </a:cubicBezTo>
                  <a:cubicBezTo>
                    <a:pt x="7043" y="5686"/>
                    <a:pt x="7047" y="5681"/>
                    <a:pt x="7053" y="5681"/>
                  </a:cubicBezTo>
                  <a:lnTo>
                    <a:pt x="7070" y="5675"/>
                  </a:lnTo>
                  <a:cubicBezTo>
                    <a:pt x="7072" y="5676"/>
                    <a:pt x="7074" y="5676"/>
                    <a:pt x="7076" y="5676"/>
                  </a:cubicBezTo>
                  <a:cubicBezTo>
                    <a:pt x="7096" y="5676"/>
                    <a:pt x="7111" y="5651"/>
                    <a:pt x="7116" y="5636"/>
                  </a:cubicBezTo>
                  <a:cubicBezTo>
                    <a:pt x="7116" y="5626"/>
                    <a:pt x="7126" y="5622"/>
                    <a:pt x="7141" y="5622"/>
                  </a:cubicBezTo>
                  <a:cubicBezTo>
                    <a:pt x="7153" y="5622"/>
                    <a:pt x="7169" y="5625"/>
                    <a:pt x="7184" y="5630"/>
                  </a:cubicBezTo>
                  <a:lnTo>
                    <a:pt x="7190" y="5681"/>
                  </a:lnTo>
                  <a:cubicBezTo>
                    <a:pt x="7190" y="5681"/>
                    <a:pt x="7212" y="5687"/>
                    <a:pt x="7218" y="5687"/>
                  </a:cubicBezTo>
                  <a:lnTo>
                    <a:pt x="7235" y="5675"/>
                  </a:lnTo>
                  <a:cubicBezTo>
                    <a:pt x="7239" y="5669"/>
                    <a:pt x="7246" y="5667"/>
                    <a:pt x="7252" y="5667"/>
                  </a:cubicBezTo>
                  <a:cubicBezTo>
                    <a:pt x="7264" y="5667"/>
                    <a:pt x="7277" y="5674"/>
                    <a:pt x="7280" y="5681"/>
                  </a:cubicBezTo>
                  <a:cubicBezTo>
                    <a:pt x="7283" y="5683"/>
                    <a:pt x="7285" y="5684"/>
                    <a:pt x="7288" y="5684"/>
                  </a:cubicBezTo>
                  <a:cubicBezTo>
                    <a:pt x="7300" y="5684"/>
                    <a:pt x="7315" y="5667"/>
                    <a:pt x="7320" y="5658"/>
                  </a:cubicBezTo>
                  <a:cubicBezTo>
                    <a:pt x="7322" y="5654"/>
                    <a:pt x="7327" y="5652"/>
                    <a:pt x="7334" y="5652"/>
                  </a:cubicBezTo>
                  <a:cubicBezTo>
                    <a:pt x="7346" y="5652"/>
                    <a:pt x="7364" y="5659"/>
                    <a:pt x="7382" y="5670"/>
                  </a:cubicBezTo>
                  <a:lnTo>
                    <a:pt x="7399" y="5687"/>
                  </a:lnTo>
                  <a:lnTo>
                    <a:pt x="7428" y="5715"/>
                  </a:lnTo>
                  <a:cubicBezTo>
                    <a:pt x="7445" y="5694"/>
                    <a:pt x="7468" y="5682"/>
                    <a:pt x="7488" y="5682"/>
                  </a:cubicBezTo>
                  <a:cubicBezTo>
                    <a:pt x="7495" y="5682"/>
                    <a:pt x="7501" y="5684"/>
                    <a:pt x="7507" y="5687"/>
                  </a:cubicBezTo>
                  <a:lnTo>
                    <a:pt x="7524" y="5687"/>
                  </a:lnTo>
                  <a:cubicBezTo>
                    <a:pt x="7544" y="5682"/>
                    <a:pt x="7567" y="5656"/>
                    <a:pt x="7577" y="5656"/>
                  </a:cubicBezTo>
                  <a:cubicBezTo>
                    <a:pt x="7579" y="5656"/>
                    <a:pt x="7580" y="5657"/>
                    <a:pt x="7581" y="5658"/>
                  </a:cubicBezTo>
                  <a:lnTo>
                    <a:pt x="7621" y="5681"/>
                  </a:lnTo>
                  <a:cubicBezTo>
                    <a:pt x="7630" y="5657"/>
                    <a:pt x="7640" y="5645"/>
                    <a:pt x="7643" y="5645"/>
                  </a:cubicBezTo>
                  <a:cubicBezTo>
                    <a:pt x="7643" y="5645"/>
                    <a:pt x="7643" y="5646"/>
                    <a:pt x="7643" y="5647"/>
                  </a:cubicBezTo>
                  <a:cubicBezTo>
                    <a:pt x="7649" y="5653"/>
                    <a:pt x="7706" y="5670"/>
                    <a:pt x="7723" y="5675"/>
                  </a:cubicBezTo>
                  <a:cubicBezTo>
                    <a:pt x="7746" y="5675"/>
                    <a:pt x="7791" y="5675"/>
                    <a:pt x="7802" y="5670"/>
                  </a:cubicBezTo>
                  <a:cubicBezTo>
                    <a:pt x="7806" y="5670"/>
                    <a:pt x="7823" y="5667"/>
                    <a:pt x="7835" y="5667"/>
                  </a:cubicBezTo>
                  <a:cubicBezTo>
                    <a:pt x="7841" y="5667"/>
                    <a:pt x="7846" y="5668"/>
                    <a:pt x="7848" y="5670"/>
                  </a:cubicBezTo>
                  <a:cubicBezTo>
                    <a:pt x="7853" y="5672"/>
                    <a:pt x="7862" y="5672"/>
                    <a:pt x="7870" y="5672"/>
                  </a:cubicBezTo>
                  <a:cubicBezTo>
                    <a:pt x="7879" y="5672"/>
                    <a:pt x="7887" y="5672"/>
                    <a:pt x="7893" y="5675"/>
                  </a:cubicBezTo>
                  <a:cubicBezTo>
                    <a:pt x="7904" y="5675"/>
                    <a:pt x="7962" y="5704"/>
                    <a:pt x="7989" y="5704"/>
                  </a:cubicBezTo>
                  <a:cubicBezTo>
                    <a:pt x="7991" y="5704"/>
                    <a:pt x="7993" y="5704"/>
                    <a:pt x="7995" y="5704"/>
                  </a:cubicBezTo>
                  <a:cubicBezTo>
                    <a:pt x="8018" y="5698"/>
                    <a:pt x="8041" y="5687"/>
                    <a:pt x="8046" y="5675"/>
                  </a:cubicBezTo>
                  <a:lnTo>
                    <a:pt x="8052" y="5670"/>
                  </a:lnTo>
                  <a:lnTo>
                    <a:pt x="8058" y="5653"/>
                  </a:lnTo>
                  <a:cubicBezTo>
                    <a:pt x="8062" y="5647"/>
                    <a:pt x="8066" y="5645"/>
                    <a:pt x="8070" y="5645"/>
                  </a:cubicBezTo>
                  <a:cubicBezTo>
                    <a:pt x="8083" y="5645"/>
                    <a:pt x="8094" y="5665"/>
                    <a:pt x="8103" y="5670"/>
                  </a:cubicBezTo>
                  <a:cubicBezTo>
                    <a:pt x="8114" y="5670"/>
                    <a:pt x="8160" y="5670"/>
                    <a:pt x="8205" y="5664"/>
                  </a:cubicBezTo>
                  <a:lnTo>
                    <a:pt x="8234" y="5675"/>
                  </a:lnTo>
                  <a:cubicBezTo>
                    <a:pt x="8255" y="5686"/>
                    <a:pt x="8277" y="5690"/>
                    <a:pt x="8298" y="5690"/>
                  </a:cubicBezTo>
                  <a:cubicBezTo>
                    <a:pt x="8311" y="5690"/>
                    <a:pt x="8323" y="5689"/>
                    <a:pt x="8336" y="5687"/>
                  </a:cubicBezTo>
                  <a:lnTo>
                    <a:pt x="8341" y="5687"/>
                  </a:lnTo>
                  <a:cubicBezTo>
                    <a:pt x="8342" y="5686"/>
                    <a:pt x="8344" y="5685"/>
                    <a:pt x="8346" y="5685"/>
                  </a:cubicBezTo>
                  <a:cubicBezTo>
                    <a:pt x="8356" y="5685"/>
                    <a:pt x="8375" y="5691"/>
                    <a:pt x="8389" y="5691"/>
                  </a:cubicBezTo>
                  <a:cubicBezTo>
                    <a:pt x="8395" y="5691"/>
                    <a:pt x="8401" y="5690"/>
                    <a:pt x="8404" y="5687"/>
                  </a:cubicBezTo>
                  <a:cubicBezTo>
                    <a:pt x="8406" y="5685"/>
                    <a:pt x="8410" y="5685"/>
                    <a:pt x="8415" y="5685"/>
                  </a:cubicBezTo>
                  <a:cubicBezTo>
                    <a:pt x="8428" y="5685"/>
                    <a:pt x="8448" y="5688"/>
                    <a:pt x="8461" y="5688"/>
                  </a:cubicBezTo>
                  <a:cubicBezTo>
                    <a:pt x="8466" y="5688"/>
                    <a:pt x="8469" y="5688"/>
                    <a:pt x="8472" y="5687"/>
                  </a:cubicBezTo>
                  <a:cubicBezTo>
                    <a:pt x="8474" y="5686"/>
                    <a:pt x="8478" y="5685"/>
                    <a:pt x="8482" y="5685"/>
                  </a:cubicBezTo>
                  <a:cubicBezTo>
                    <a:pt x="8503" y="5685"/>
                    <a:pt x="8543" y="5693"/>
                    <a:pt x="8567" y="5693"/>
                  </a:cubicBezTo>
                  <a:cubicBezTo>
                    <a:pt x="8572" y="5693"/>
                    <a:pt x="8576" y="5693"/>
                    <a:pt x="8580" y="5692"/>
                  </a:cubicBezTo>
                  <a:cubicBezTo>
                    <a:pt x="8602" y="5692"/>
                    <a:pt x="8631" y="5687"/>
                    <a:pt x="8648" y="5681"/>
                  </a:cubicBezTo>
                  <a:lnTo>
                    <a:pt x="8682" y="5681"/>
                  </a:lnTo>
                  <a:cubicBezTo>
                    <a:pt x="8686" y="5682"/>
                    <a:pt x="8689" y="5682"/>
                    <a:pt x="8693" y="5682"/>
                  </a:cubicBezTo>
                  <a:cubicBezTo>
                    <a:pt x="8710" y="5682"/>
                    <a:pt x="8722" y="5671"/>
                    <a:pt x="8727" y="5653"/>
                  </a:cubicBezTo>
                  <a:lnTo>
                    <a:pt x="8721" y="5636"/>
                  </a:lnTo>
                  <a:lnTo>
                    <a:pt x="8721" y="5624"/>
                  </a:lnTo>
                  <a:cubicBezTo>
                    <a:pt x="8716" y="5619"/>
                    <a:pt x="8733" y="5607"/>
                    <a:pt x="8744" y="5607"/>
                  </a:cubicBezTo>
                  <a:cubicBezTo>
                    <a:pt x="8750" y="5607"/>
                    <a:pt x="8756" y="5641"/>
                    <a:pt x="8756" y="5653"/>
                  </a:cubicBezTo>
                  <a:cubicBezTo>
                    <a:pt x="8756" y="5664"/>
                    <a:pt x="8767" y="5681"/>
                    <a:pt x="8790" y="5698"/>
                  </a:cubicBezTo>
                  <a:lnTo>
                    <a:pt x="8812" y="5692"/>
                  </a:lnTo>
                  <a:cubicBezTo>
                    <a:pt x="8818" y="5687"/>
                    <a:pt x="8818" y="5681"/>
                    <a:pt x="8824" y="5675"/>
                  </a:cubicBezTo>
                  <a:cubicBezTo>
                    <a:pt x="8824" y="5675"/>
                    <a:pt x="8914" y="5647"/>
                    <a:pt x="8914" y="5647"/>
                  </a:cubicBezTo>
                  <a:lnTo>
                    <a:pt x="8948" y="5681"/>
                  </a:lnTo>
                  <a:cubicBezTo>
                    <a:pt x="8985" y="5672"/>
                    <a:pt x="9057" y="5662"/>
                    <a:pt x="9094" y="5662"/>
                  </a:cubicBezTo>
                  <a:cubicBezTo>
                    <a:pt x="9102" y="5662"/>
                    <a:pt x="9109" y="5663"/>
                    <a:pt x="9113" y="5664"/>
                  </a:cubicBezTo>
                  <a:cubicBezTo>
                    <a:pt x="9141" y="5670"/>
                    <a:pt x="9175" y="5670"/>
                    <a:pt x="9181" y="5670"/>
                  </a:cubicBezTo>
                  <a:cubicBezTo>
                    <a:pt x="9191" y="5670"/>
                    <a:pt x="9224" y="5652"/>
                    <a:pt x="9239" y="5652"/>
                  </a:cubicBezTo>
                  <a:cubicBezTo>
                    <a:pt x="9241" y="5652"/>
                    <a:pt x="9242" y="5652"/>
                    <a:pt x="9243" y="5653"/>
                  </a:cubicBezTo>
                  <a:cubicBezTo>
                    <a:pt x="9250" y="5657"/>
                    <a:pt x="9258" y="5658"/>
                    <a:pt x="9265" y="5658"/>
                  </a:cubicBezTo>
                  <a:cubicBezTo>
                    <a:pt x="9274" y="5658"/>
                    <a:pt x="9282" y="5657"/>
                    <a:pt x="9288" y="5657"/>
                  </a:cubicBezTo>
                  <a:cubicBezTo>
                    <a:pt x="9291" y="5657"/>
                    <a:pt x="9293" y="5657"/>
                    <a:pt x="9295" y="5658"/>
                  </a:cubicBezTo>
                  <a:cubicBezTo>
                    <a:pt x="9306" y="5664"/>
                    <a:pt x="9334" y="5675"/>
                    <a:pt x="9363" y="5681"/>
                  </a:cubicBezTo>
                  <a:lnTo>
                    <a:pt x="9374" y="5670"/>
                  </a:lnTo>
                  <a:lnTo>
                    <a:pt x="9419" y="5624"/>
                  </a:lnTo>
                  <a:cubicBezTo>
                    <a:pt x="9462" y="5640"/>
                    <a:pt x="9565" y="5681"/>
                    <a:pt x="9601" y="5681"/>
                  </a:cubicBezTo>
                  <a:cubicBezTo>
                    <a:pt x="9603" y="5681"/>
                    <a:pt x="9605" y="5681"/>
                    <a:pt x="9607" y="5681"/>
                  </a:cubicBezTo>
                  <a:cubicBezTo>
                    <a:pt x="9641" y="5675"/>
                    <a:pt x="9658" y="5630"/>
                    <a:pt x="9663" y="5624"/>
                  </a:cubicBezTo>
                  <a:cubicBezTo>
                    <a:pt x="9664" y="5623"/>
                    <a:pt x="9665" y="5623"/>
                    <a:pt x="9666" y="5623"/>
                  </a:cubicBezTo>
                  <a:cubicBezTo>
                    <a:pt x="9678" y="5623"/>
                    <a:pt x="9727" y="5675"/>
                    <a:pt x="9743" y="5675"/>
                  </a:cubicBezTo>
                  <a:cubicBezTo>
                    <a:pt x="9760" y="5670"/>
                    <a:pt x="9851" y="5658"/>
                    <a:pt x="9873" y="5658"/>
                  </a:cubicBezTo>
                  <a:cubicBezTo>
                    <a:pt x="9902" y="5653"/>
                    <a:pt x="9924" y="5653"/>
                    <a:pt x="9930" y="5653"/>
                  </a:cubicBezTo>
                  <a:cubicBezTo>
                    <a:pt x="9930" y="5658"/>
                    <a:pt x="9934" y="5689"/>
                    <a:pt x="9943" y="5689"/>
                  </a:cubicBezTo>
                  <a:cubicBezTo>
                    <a:pt x="9944" y="5689"/>
                    <a:pt x="9946" y="5688"/>
                    <a:pt x="9947" y="5687"/>
                  </a:cubicBezTo>
                  <a:cubicBezTo>
                    <a:pt x="9958" y="5681"/>
                    <a:pt x="9992" y="5664"/>
                    <a:pt x="10004" y="5658"/>
                  </a:cubicBezTo>
                  <a:cubicBezTo>
                    <a:pt x="10015" y="5658"/>
                    <a:pt x="10043" y="5670"/>
                    <a:pt x="10066" y="5681"/>
                  </a:cubicBezTo>
                  <a:lnTo>
                    <a:pt x="10089" y="5658"/>
                  </a:lnTo>
                  <a:cubicBezTo>
                    <a:pt x="10092" y="5656"/>
                    <a:pt x="10096" y="5655"/>
                    <a:pt x="10101" y="5655"/>
                  </a:cubicBezTo>
                  <a:cubicBezTo>
                    <a:pt x="10119" y="5655"/>
                    <a:pt x="10144" y="5670"/>
                    <a:pt x="10163" y="5670"/>
                  </a:cubicBezTo>
                  <a:lnTo>
                    <a:pt x="10180" y="5670"/>
                  </a:lnTo>
                  <a:cubicBezTo>
                    <a:pt x="10190" y="5663"/>
                    <a:pt x="10207" y="5660"/>
                    <a:pt x="10223" y="5660"/>
                  </a:cubicBezTo>
                  <a:cubicBezTo>
                    <a:pt x="10233" y="5660"/>
                    <a:pt x="10243" y="5662"/>
                    <a:pt x="10248" y="5664"/>
                  </a:cubicBezTo>
                  <a:cubicBezTo>
                    <a:pt x="10255" y="5664"/>
                    <a:pt x="10263" y="5666"/>
                    <a:pt x="10267" y="5666"/>
                  </a:cubicBezTo>
                  <a:cubicBezTo>
                    <a:pt x="10269" y="5666"/>
                    <a:pt x="10270" y="5666"/>
                    <a:pt x="10270" y="5664"/>
                  </a:cubicBezTo>
                  <a:cubicBezTo>
                    <a:pt x="10276" y="5664"/>
                    <a:pt x="10270" y="5653"/>
                    <a:pt x="10265" y="5647"/>
                  </a:cubicBezTo>
                  <a:lnTo>
                    <a:pt x="10265" y="5641"/>
                  </a:lnTo>
                  <a:cubicBezTo>
                    <a:pt x="10265" y="5636"/>
                    <a:pt x="10276" y="5630"/>
                    <a:pt x="10276" y="5630"/>
                  </a:cubicBezTo>
                  <a:cubicBezTo>
                    <a:pt x="10286" y="5635"/>
                    <a:pt x="10296" y="5648"/>
                    <a:pt x="10302" y="5648"/>
                  </a:cubicBezTo>
                  <a:cubicBezTo>
                    <a:pt x="10303" y="5648"/>
                    <a:pt x="10304" y="5648"/>
                    <a:pt x="10304" y="5647"/>
                  </a:cubicBezTo>
                  <a:cubicBezTo>
                    <a:pt x="10316" y="5643"/>
                    <a:pt x="10322" y="5631"/>
                    <a:pt x="10331" y="5631"/>
                  </a:cubicBezTo>
                  <a:cubicBezTo>
                    <a:pt x="10334" y="5631"/>
                    <a:pt x="10339" y="5634"/>
                    <a:pt x="10344" y="5641"/>
                  </a:cubicBezTo>
                  <a:cubicBezTo>
                    <a:pt x="10344" y="5642"/>
                    <a:pt x="10345" y="5642"/>
                    <a:pt x="10345" y="5642"/>
                  </a:cubicBezTo>
                  <a:cubicBezTo>
                    <a:pt x="10348" y="5642"/>
                    <a:pt x="10358" y="5634"/>
                    <a:pt x="10364" y="5634"/>
                  </a:cubicBezTo>
                  <a:cubicBezTo>
                    <a:pt x="10365" y="5634"/>
                    <a:pt x="10366" y="5635"/>
                    <a:pt x="10367" y="5636"/>
                  </a:cubicBezTo>
                  <a:lnTo>
                    <a:pt x="10384" y="5636"/>
                  </a:lnTo>
                  <a:cubicBezTo>
                    <a:pt x="10407" y="5647"/>
                    <a:pt x="10452" y="5641"/>
                    <a:pt x="10469" y="5653"/>
                  </a:cubicBezTo>
                  <a:cubicBezTo>
                    <a:pt x="10480" y="5658"/>
                    <a:pt x="10526" y="5664"/>
                    <a:pt x="10537" y="5664"/>
                  </a:cubicBezTo>
                  <a:cubicBezTo>
                    <a:pt x="10539" y="5663"/>
                    <a:pt x="10541" y="5663"/>
                    <a:pt x="10543" y="5663"/>
                  </a:cubicBezTo>
                  <a:cubicBezTo>
                    <a:pt x="10558" y="5663"/>
                    <a:pt x="10584" y="5675"/>
                    <a:pt x="10594" y="5675"/>
                  </a:cubicBezTo>
                  <a:cubicBezTo>
                    <a:pt x="10605" y="5675"/>
                    <a:pt x="10622" y="5664"/>
                    <a:pt x="10639" y="5664"/>
                  </a:cubicBezTo>
                  <a:lnTo>
                    <a:pt x="10656" y="5670"/>
                  </a:lnTo>
                  <a:lnTo>
                    <a:pt x="10685" y="5687"/>
                  </a:lnTo>
                  <a:cubicBezTo>
                    <a:pt x="10688" y="5669"/>
                    <a:pt x="10694" y="5663"/>
                    <a:pt x="10698" y="5663"/>
                  </a:cubicBezTo>
                  <a:cubicBezTo>
                    <a:pt x="10700" y="5663"/>
                    <a:pt x="10702" y="5665"/>
                    <a:pt x="10702" y="5670"/>
                  </a:cubicBezTo>
                  <a:cubicBezTo>
                    <a:pt x="10702" y="5674"/>
                    <a:pt x="10707" y="5676"/>
                    <a:pt x="10713" y="5676"/>
                  </a:cubicBezTo>
                  <a:cubicBezTo>
                    <a:pt x="10722" y="5676"/>
                    <a:pt x="10732" y="5673"/>
                    <a:pt x="10736" y="5670"/>
                  </a:cubicBezTo>
                  <a:cubicBezTo>
                    <a:pt x="10740" y="5667"/>
                    <a:pt x="10747" y="5666"/>
                    <a:pt x="10754" y="5666"/>
                  </a:cubicBezTo>
                  <a:cubicBezTo>
                    <a:pt x="10765" y="5666"/>
                    <a:pt x="10777" y="5669"/>
                    <a:pt x="10787" y="5675"/>
                  </a:cubicBezTo>
                  <a:lnTo>
                    <a:pt x="10804" y="5653"/>
                  </a:lnTo>
                  <a:lnTo>
                    <a:pt x="10815" y="5636"/>
                  </a:lnTo>
                  <a:cubicBezTo>
                    <a:pt x="10819" y="5631"/>
                    <a:pt x="10824" y="5629"/>
                    <a:pt x="10829" y="5629"/>
                  </a:cubicBezTo>
                  <a:cubicBezTo>
                    <a:pt x="10842" y="5629"/>
                    <a:pt x="10855" y="5644"/>
                    <a:pt x="10855" y="5653"/>
                  </a:cubicBezTo>
                  <a:cubicBezTo>
                    <a:pt x="10855" y="5658"/>
                    <a:pt x="10891" y="5676"/>
                    <a:pt x="10911" y="5676"/>
                  </a:cubicBezTo>
                  <a:cubicBezTo>
                    <a:pt x="10913" y="5676"/>
                    <a:pt x="10915" y="5676"/>
                    <a:pt x="10917" y="5675"/>
                  </a:cubicBezTo>
                  <a:cubicBezTo>
                    <a:pt x="10928" y="5675"/>
                    <a:pt x="10963" y="5641"/>
                    <a:pt x="10982" y="5641"/>
                  </a:cubicBezTo>
                  <a:cubicBezTo>
                    <a:pt x="10983" y="5641"/>
                    <a:pt x="10984" y="5641"/>
                    <a:pt x="10985" y="5641"/>
                  </a:cubicBezTo>
                  <a:cubicBezTo>
                    <a:pt x="10992" y="5648"/>
                    <a:pt x="11004" y="5651"/>
                    <a:pt x="11018" y="5651"/>
                  </a:cubicBezTo>
                  <a:cubicBezTo>
                    <a:pt x="11028" y="5651"/>
                    <a:pt x="11038" y="5649"/>
                    <a:pt x="11048" y="5647"/>
                  </a:cubicBezTo>
                  <a:lnTo>
                    <a:pt x="11070" y="5664"/>
                  </a:lnTo>
                  <a:lnTo>
                    <a:pt x="11099" y="5704"/>
                  </a:lnTo>
                  <a:cubicBezTo>
                    <a:pt x="11127" y="5675"/>
                    <a:pt x="11195" y="5681"/>
                    <a:pt x="11212" y="5670"/>
                  </a:cubicBezTo>
                  <a:cubicBezTo>
                    <a:pt x="11222" y="5659"/>
                    <a:pt x="11255" y="5640"/>
                    <a:pt x="11270" y="5640"/>
                  </a:cubicBezTo>
                  <a:cubicBezTo>
                    <a:pt x="11272" y="5640"/>
                    <a:pt x="11273" y="5641"/>
                    <a:pt x="11275" y="5641"/>
                  </a:cubicBezTo>
                  <a:cubicBezTo>
                    <a:pt x="11286" y="5647"/>
                    <a:pt x="11371" y="5664"/>
                    <a:pt x="11400" y="5664"/>
                  </a:cubicBezTo>
                  <a:cubicBezTo>
                    <a:pt x="11428" y="5664"/>
                    <a:pt x="11456" y="5664"/>
                    <a:pt x="11462" y="5658"/>
                  </a:cubicBezTo>
                  <a:cubicBezTo>
                    <a:pt x="11466" y="5654"/>
                    <a:pt x="11483" y="5641"/>
                    <a:pt x="11493" y="5641"/>
                  </a:cubicBezTo>
                  <a:cubicBezTo>
                    <a:pt x="11497" y="5641"/>
                    <a:pt x="11500" y="5642"/>
                    <a:pt x="11502" y="5647"/>
                  </a:cubicBezTo>
                  <a:cubicBezTo>
                    <a:pt x="11503" y="5650"/>
                    <a:pt x="11507" y="5651"/>
                    <a:pt x="11512" y="5651"/>
                  </a:cubicBezTo>
                  <a:cubicBezTo>
                    <a:pt x="11525" y="5651"/>
                    <a:pt x="11549" y="5641"/>
                    <a:pt x="11570" y="5624"/>
                  </a:cubicBezTo>
                  <a:lnTo>
                    <a:pt x="11592" y="5630"/>
                  </a:lnTo>
                  <a:lnTo>
                    <a:pt x="11649" y="5658"/>
                  </a:lnTo>
                  <a:cubicBezTo>
                    <a:pt x="11678" y="5651"/>
                    <a:pt x="11713" y="5649"/>
                    <a:pt x="11744" y="5649"/>
                  </a:cubicBezTo>
                  <a:cubicBezTo>
                    <a:pt x="11785" y="5649"/>
                    <a:pt x="11821" y="5653"/>
                    <a:pt x="11831" y="5653"/>
                  </a:cubicBezTo>
                  <a:cubicBezTo>
                    <a:pt x="11853" y="5647"/>
                    <a:pt x="11870" y="5613"/>
                    <a:pt x="11870" y="5602"/>
                  </a:cubicBezTo>
                  <a:cubicBezTo>
                    <a:pt x="11871" y="5600"/>
                    <a:pt x="11873" y="5599"/>
                    <a:pt x="11875" y="5599"/>
                  </a:cubicBezTo>
                  <a:cubicBezTo>
                    <a:pt x="11887" y="5599"/>
                    <a:pt x="11913" y="5620"/>
                    <a:pt x="11927" y="5630"/>
                  </a:cubicBezTo>
                  <a:cubicBezTo>
                    <a:pt x="11931" y="5635"/>
                    <a:pt x="11937" y="5637"/>
                    <a:pt x="11944" y="5637"/>
                  </a:cubicBezTo>
                  <a:cubicBezTo>
                    <a:pt x="11960" y="5637"/>
                    <a:pt x="11980" y="5626"/>
                    <a:pt x="11984" y="5619"/>
                  </a:cubicBezTo>
                  <a:cubicBezTo>
                    <a:pt x="11991" y="5612"/>
                    <a:pt x="11999" y="5609"/>
                    <a:pt x="12006" y="5609"/>
                  </a:cubicBezTo>
                  <a:cubicBezTo>
                    <a:pt x="12011" y="5609"/>
                    <a:pt x="12016" y="5611"/>
                    <a:pt x="12018" y="5613"/>
                  </a:cubicBezTo>
                  <a:lnTo>
                    <a:pt x="12024" y="5619"/>
                  </a:lnTo>
                  <a:cubicBezTo>
                    <a:pt x="12047" y="5639"/>
                    <a:pt x="12059" y="5649"/>
                    <a:pt x="12070" y="5649"/>
                  </a:cubicBezTo>
                  <a:cubicBezTo>
                    <a:pt x="12081" y="5649"/>
                    <a:pt x="12093" y="5641"/>
                    <a:pt x="12114" y="5624"/>
                  </a:cubicBezTo>
                  <a:cubicBezTo>
                    <a:pt x="12126" y="5613"/>
                    <a:pt x="12148" y="5607"/>
                    <a:pt x="12154" y="5596"/>
                  </a:cubicBezTo>
                  <a:lnTo>
                    <a:pt x="12160" y="5579"/>
                  </a:lnTo>
                  <a:cubicBezTo>
                    <a:pt x="12163" y="5575"/>
                    <a:pt x="12168" y="5574"/>
                    <a:pt x="12173" y="5574"/>
                  </a:cubicBezTo>
                  <a:cubicBezTo>
                    <a:pt x="12184" y="5574"/>
                    <a:pt x="12196" y="5581"/>
                    <a:pt x="12200" y="5585"/>
                  </a:cubicBezTo>
                  <a:cubicBezTo>
                    <a:pt x="12203" y="5591"/>
                    <a:pt x="12208" y="5594"/>
                    <a:pt x="12213" y="5594"/>
                  </a:cubicBezTo>
                  <a:cubicBezTo>
                    <a:pt x="12217" y="5594"/>
                    <a:pt x="12220" y="5593"/>
                    <a:pt x="12222" y="5590"/>
                  </a:cubicBezTo>
                  <a:cubicBezTo>
                    <a:pt x="12228" y="5590"/>
                    <a:pt x="12234" y="5619"/>
                    <a:pt x="12239" y="5630"/>
                  </a:cubicBezTo>
                  <a:cubicBezTo>
                    <a:pt x="12239" y="5641"/>
                    <a:pt x="12273" y="5653"/>
                    <a:pt x="12290" y="5653"/>
                  </a:cubicBezTo>
                  <a:cubicBezTo>
                    <a:pt x="12298" y="5653"/>
                    <a:pt x="12321" y="5655"/>
                    <a:pt x="12338" y="5655"/>
                  </a:cubicBezTo>
                  <a:cubicBezTo>
                    <a:pt x="12347" y="5655"/>
                    <a:pt x="12355" y="5654"/>
                    <a:pt x="12358" y="5653"/>
                  </a:cubicBezTo>
                  <a:cubicBezTo>
                    <a:pt x="12361" y="5651"/>
                    <a:pt x="12365" y="5651"/>
                    <a:pt x="12370" y="5651"/>
                  </a:cubicBezTo>
                  <a:cubicBezTo>
                    <a:pt x="12378" y="5651"/>
                    <a:pt x="12390" y="5652"/>
                    <a:pt x="12399" y="5652"/>
                  </a:cubicBezTo>
                  <a:cubicBezTo>
                    <a:pt x="12409" y="5652"/>
                    <a:pt x="12417" y="5651"/>
                    <a:pt x="12421" y="5647"/>
                  </a:cubicBezTo>
                  <a:cubicBezTo>
                    <a:pt x="12432" y="5641"/>
                    <a:pt x="12472" y="5630"/>
                    <a:pt x="12478" y="5630"/>
                  </a:cubicBezTo>
                  <a:cubicBezTo>
                    <a:pt x="12489" y="5636"/>
                    <a:pt x="12529" y="5647"/>
                    <a:pt x="12540" y="5647"/>
                  </a:cubicBezTo>
                  <a:cubicBezTo>
                    <a:pt x="12541" y="5648"/>
                    <a:pt x="12544" y="5649"/>
                    <a:pt x="12548" y="5649"/>
                  </a:cubicBezTo>
                  <a:cubicBezTo>
                    <a:pt x="12558" y="5649"/>
                    <a:pt x="12574" y="5644"/>
                    <a:pt x="12591" y="5636"/>
                  </a:cubicBezTo>
                  <a:lnTo>
                    <a:pt x="12614" y="5653"/>
                  </a:lnTo>
                  <a:cubicBezTo>
                    <a:pt x="12623" y="5659"/>
                    <a:pt x="12634" y="5663"/>
                    <a:pt x="12647" y="5663"/>
                  </a:cubicBezTo>
                  <a:cubicBezTo>
                    <a:pt x="12657" y="5663"/>
                    <a:pt x="12669" y="5660"/>
                    <a:pt x="12682" y="5653"/>
                  </a:cubicBezTo>
                  <a:lnTo>
                    <a:pt x="12704" y="5641"/>
                  </a:lnTo>
                  <a:cubicBezTo>
                    <a:pt x="12709" y="5640"/>
                    <a:pt x="12714" y="5640"/>
                    <a:pt x="12719" y="5640"/>
                  </a:cubicBezTo>
                  <a:cubicBezTo>
                    <a:pt x="12749" y="5640"/>
                    <a:pt x="12780" y="5654"/>
                    <a:pt x="12790" y="5664"/>
                  </a:cubicBezTo>
                  <a:cubicBezTo>
                    <a:pt x="12791" y="5666"/>
                    <a:pt x="12793" y="5667"/>
                    <a:pt x="12796" y="5667"/>
                  </a:cubicBezTo>
                  <a:cubicBezTo>
                    <a:pt x="12809" y="5667"/>
                    <a:pt x="12837" y="5650"/>
                    <a:pt x="12846" y="5641"/>
                  </a:cubicBezTo>
                  <a:cubicBezTo>
                    <a:pt x="12849" y="5639"/>
                    <a:pt x="12853" y="5637"/>
                    <a:pt x="12858" y="5637"/>
                  </a:cubicBezTo>
                  <a:cubicBezTo>
                    <a:pt x="12875" y="5637"/>
                    <a:pt x="12901" y="5650"/>
                    <a:pt x="12914" y="5658"/>
                  </a:cubicBezTo>
                  <a:cubicBezTo>
                    <a:pt x="12918" y="5661"/>
                    <a:pt x="12922" y="5662"/>
                    <a:pt x="12926" y="5662"/>
                  </a:cubicBezTo>
                  <a:cubicBezTo>
                    <a:pt x="12941" y="5662"/>
                    <a:pt x="12957" y="5647"/>
                    <a:pt x="12965" y="5624"/>
                  </a:cubicBezTo>
                  <a:lnTo>
                    <a:pt x="12983" y="5630"/>
                  </a:lnTo>
                  <a:lnTo>
                    <a:pt x="13022" y="5647"/>
                  </a:lnTo>
                  <a:cubicBezTo>
                    <a:pt x="13056" y="5641"/>
                    <a:pt x="13096" y="5630"/>
                    <a:pt x="13102" y="5630"/>
                  </a:cubicBezTo>
                  <a:cubicBezTo>
                    <a:pt x="13107" y="5635"/>
                    <a:pt x="13199" y="5665"/>
                    <a:pt x="13245" y="5665"/>
                  </a:cubicBezTo>
                  <a:cubicBezTo>
                    <a:pt x="13248" y="5665"/>
                    <a:pt x="13252" y="5664"/>
                    <a:pt x="13255" y="5664"/>
                  </a:cubicBezTo>
                  <a:cubicBezTo>
                    <a:pt x="13287" y="5659"/>
                    <a:pt x="13352" y="5637"/>
                    <a:pt x="13385" y="5637"/>
                  </a:cubicBezTo>
                  <a:cubicBezTo>
                    <a:pt x="13393" y="5637"/>
                    <a:pt x="13399" y="5638"/>
                    <a:pt x="13402" y="5641"/>
                  </a:cubicBezTo>
                  <a:cubicBezTo>
                    <a:pt x="13410" y="5648"/>
                    <a:pt x="13419" y="5652"/>
                    <a:pt x="13428" y="5652"/>
                  </a:cubicBezTo>
                  <a:cubicBezTo>
                    <a:pt x="13441" y="5652"/>
                    <a:pt x="13455" y="5645"/>
                    <a:pt x="13465" y="5636"/>
                  </a:cubicBezTo>
                  <a:lnTo>
                    <a:pt x="13470" y="5636"/>
                  </a:lnTo>
                  <a:lnTo>
                    <a:pt x="13505" y="5653"/>
                  </a:lnTo>
                  <a:cubicBezTo>
                    <a:pt x="13539" y="5641"/>
                    <a:pt x="13601" y="5636"/>
                    <a:pt x="13641" y="5636"/>
                  </a:cubicBezTo>
                  <a:lnTo>
                    <a:pt x="13663" y="5658"/>
                  </a:lnTo>
                  <a:lnTo>
                    <a:pt x="13697" y="5687"/>
                  </a:lnTo>
                  <a:cubicBezTo>
                    <a:pt x="13726" y="5664"/>
                    <a:pt x="13794" y="5658"/>
                    <a:pt x="13811" y="5653"/>
                  </a:cubicBezTo>
                  <a:cubicBezTo>
                    <a:pt x="13826" y="5653"/>
                    <a:pt x="13856" y="5645"/>
                    <a:pt x="13878" y="5645"/>
                  </a:cubicBezTo>
                  <a:cubicBezTo>
                    <a:pt x="13889" y="5645"/>
                    <a:pt x="13898" y="5647"/>
                    <a:pt x="13902" y="5653"/>
                  </a:cubicBezTo>
                  <a:cubicBezTo>
                    <a:pt x="13904" y="5656"/>
                    <a:pt x="13907" y="5658"/>
                    <a:pt x="13912" y="5658"/>
                  </a:cubicBezTo>
                  <a:cubicBezTo>
                    <a:pt x="13921" y="5658"/>
                    <a:pt x="13932" y="5653"/>
                    <a:pt x="13936" y="5653"/>
                  </a:cubicBezTo>
                  <a:cubicBezTo>
                    <a:pt x="13947" y="5653"/>
                    <a:pt x="14021" y="5658"/>
                    <a:pt x="14044" y="5664"/>
                  </a:cubicBezTo>
                  <a:cubicBezTo>
                    <a:pt x="14072" y="5664"/>
                    <a:pt x="14106" y="5670"/>
                    <a:pt x="14117" y="5670"/>
                  </a:cubicBezTo>
                  <a:cubicBezTo>
                    <a:pt x="14120" y="5668"/>
                    <a:pt x="14122" y="5668"/>
                    <a:pt x="14126" y="5668"/>
                  </a:cubicBezTo>
                  <a:cubicBezTo>
                    <a:pt x="14139" y="5668"/>
                    <a:pt x="14158" y="5675"/>
                    <a:pt x="14163" y="5675"/>
                  </a:cubicBezTo>
                  <a:cubicBezTo>
                    <a:pt x="14173" y="5675"/>
                    <a:pt x="14223" y="5641"/>
                    <a:pt x="14248" y="5641"/>
                  </a:cubicBezTo>
                  <a:cubicBezTo>
                    <a:pt x="14250" y="5641"/>
                    <a:pt x="14252" y="5641"/>
                    <a:pt x="14253" y="5641"/>
                  </a:cubicBezTo>
                  <a:cubicBezTo>
                    <a:pt x="14262" y="5644"/>
                    <a:pt x="14285" y="5644"/>
                    <a:pt x="14307" y="5644"/>
                  </a:cubicBezTo>
                  <a:cubicBezTo>
                    <a:pt x="14330" y="5644"/>
                    <a:pt x="14353" y="5644"/>
                    <a:pt x="14361" y="5647"/>
                  </a:cubicBezTo>
                  <a:cubicBezTo>
                    <a:pt x="14384" y="5647"/>
                    <a:pt x="14441" y="5658"/>
                    <a:pt x="14452" y="5658"/>
                  </a:cubicBezTo>
                  <a:cubicBezTo>
                    <a:pt x="14456" y="5657"/>
                    <a:pt x="14461" y="5657"/>
                    <a:pt x="14467" y="5657"/>
                  </a:cubicBezTo>
                  <a:cubicBezTo>
                    <a:pt x="14485" y="5657"/>
                    <a:pt x="14511" y="5660"/>
                    <a:pt x="14530" y="5660"/>
                  </a:cubicBezTo>
                  <a:cubicBezTo>
                    <a:pt x="14537" y="5660"/>
                    <a:pt x="14544" y="5659"/>
                    <a:pt x="14548" y="5658"/>
                  </a:cubicBezTo>
                  <a:cubicBezTo>
                    <a:pt x="14566" y="5658"/>
                    <a:pt x="14611" y="5653"/>
                    <a:pt x="14622" y="5653"/>
                  </a:cubicBezTo>
                  <a:cubicBezTo>
                    <a:pt x="14631" y="5653"/>
                    <a:pt x="14660" y="5677"/>
                    <a:pt x="14676" y="5677"/>
                  </a:cubicBezTo>
                  <a:cubicBezTo>
                    <a:pt x="14680" y="5677"/>
                    <a:pt x="14683" y="5675"/>
                    <a:pt x="14685" y="5670"/>
                  </a:cubicBezTo>
                  <a:cubicBezTo>
                    <a:pt x="14685" y="5659"/>
                    <a:pt x="14687" y="5655"/>
                    <a:pt x="14689" y="5655"/>
                  </a:cubicBezTo>
                  <a:cubicBezTo>
                    <a:pt x="14690" y="5655"/>
                    <a:pt x="14690" y="5656"/>
                    <a:pt x="14690" y="5658"/>
                  </a:cubicBezTo>
                  <a:cubicBezTo>
                    <a:pt x="14691" y="5659"/>
                    <a:pt x="14693" y="5659"/>
                    <a:pt x="14696" y="5659"/>
                  </a:cubicBezTo>
                  <a:cubicBezTo>
                    <a:pt x="14713" y="5659"/>
                    <a:pt x="14762" y="5647"/>
                    <a:pt x="14781" y="5647"/>
                  </a:cubicBezTo>
                  <a:cubicBezTo>
                    <a:pt x="14792" y="5650"/>
                    <a:pt x="14808" y="5651"/>
                    <a:pt x="14822" y="5651"/>
                  </a:cubicBezTo>
                  <a:cubicBezTo>
                    <a:pt x="14836" y="5651"/>
                    <a:pt x="14849" y="5650"/>
                    <a:pt x="14855" y="5647"/>
                  </a:cubicBezTo>
                  <a:cubicBezTo>
                    <a:pt x="14857" y="5646"/>
                    <a:pt x="14860" y="5645"/>
                    <a:pt x="14864" y="5645"/>
                  </a:cubicBezTo>
                  <a:cubicBezTo>
                    <a:pt x="14879" y="5645"/>
                    <a:pt x="14903" y="5653"/>
                    <a:pt x="14912" y="5653"/>
                  </a:cubicBezTo>
                  <a:cubicBezTo>
                    <a:pt x="14923" y="5653"/>
                    <a:pt x="14957" y="5636"/>
                    <a:pt x="14997" y="5624"/>
                  </a:cubicBezTo>
                  <a:lnTo>
                    <a:pt x="15019" y="5636"/>
                  </a:lnTo>
                  <a:lnTo>
                    <a:pt x="15059" y="5647"/>
                  </a:lnTo>
                  <a:cubicBezTo>
                    <a:pt x="15099" y="5641"/>
                    <a:pt x="15156" y="5636"/>
                    <a:pt x="15184" y="5636"/>
                  </a:cubicBezTo>
                  <a:lnTo>
                    <a:pt x="15207" y="5624"/>
                  </a:lnTo>
                  <a:lnTo>
                    <a:pt x="15229" y="5607"/>
                  </a:lnTo>
                  <a:cubicBezTo>
                    <a:pt x="15243" y="5614"/>
                    <a:pt x="15264" y="5619"/>
                    <a:pt x="15283" y="5619"/>
                  </a:cubicBezTo>
                  <a:cubicBezTo>
                    <a:pt x="15295" y="5619"/>
                    <a:pt x="15306" y="5617"/>
                    <a:pt x="15314" y="5613"/>
                  </a:cubicBezTo>
                  <a:lnTo>
                    <a:pt x="15337" y="5613"/>
                  </a:lnTo>
                  <a:lnTo>
                    <a:pt x="15360" y="5607"/>
                  </a:lnTo>
                  <a:cubicBezTo>
                    <a:pt x="15388" y="5607"/>
                    <a:pt x="15428" y="5613"/>
                    <a:pt x="15451" y="5619"/>
                  </a:cubicBezTo>
                  <a:lnTo>
                    <a:pt x="15473" y="5613"/>
                  </a:lnTo>
                  <a:lnTo>
                    <a:pt x="15502" y="5602"/>
                  </a:lnTo>
                  <a:cubicBezTo>
                    <a:pt x="15507" y="5603"/>
                    <a:pt x="15512" y="5603"/>
                    <a:pt x="15518" y="5603"/>
                  </a:cubicBezTo>
                  <a:cubicBezTo>
                    <a:pt x="15544" y="5603"/>
                    <a:pt x="15574" y="5593"/>
                    <a:pt x="15592" y="5579"/>
                  </a:cubicBezTo>
                  <a:lnTo>
                    <a:pt x="15615" y="5602"/>
                  </a:lnTo>
                  <a:lnTo>
                    <a:pt x="15621" y="5607"/>
                  </a:lnTo>
                  <a:cubicBezTo>
                    <a:pt x="15624" y="5605"/>
                    <a:pt x="15629" y="5604"/>
                    <a:pt x="15634" y="5604"/>
                  </a:cubicBezTo>
                  <a:cubicBezTo>
                    <a:pt x="15654" y="5604"/>
                    <a:pt x="15686" y="5613"/>
                    <a:pt x="15708" y="5613"/>
                  </a:cubicBezTo>
                  <a:cubicBezTo>
                    <a:pt x="15717" y="5613"/>
                    <a:pt x="15725" y="5611"/>
                    <a:pt x="15729" y="5607"/>
                  </a:cubicBezTo>
                  <a:cubicBezTo>
                    <a:pt x="15741" y="5591"/>
                    <a:pt x="15763" y="5580"/>
                    <a:pt x="15776" y="5580"/>
                  </a:cubicBezTo>
                  <a:cubicBezTo>
                    <a:pt x="15780" y="5580"/>
                    <a:pt x="15784" y="5581"/>
                    <a:pt x="15785" y="5585"/>
                  </a:cubicBezTo>
                  <a:cubicBezTo>
                    <a:pt x="15785" y="5585"/>
                    <a:pt x="15786" y="5586"/>
                    <a:pt x="15788" y="5586"/>
                  </a:cubicBezTo>
                  <a:cubicBezTo>
                    <a:pt x="15798" y="5586"/>
                    <a:pt x="15833" y="5573"/>
                    <a:pt x="15848" y="5573"/>
                  </a:cubicBezTo>
                  <a:cubicBezTo>
                    <a:pt x="15870" y="5567"/>
                    <a:pt x="15910" y="5562"/>
                    <a:pt x="15944" y="5556"/>
                  </a:cubicBezTo>
                  <a:lnTo>
                    <a:pt x="15973" y="5562"/>
                  </a:lnTo>
                  <a:lnTo>
                    <a:pt x="15990" y="5567"/>
                  </a:lnTo>
                  <a:cubicBezTo>
                    <a:pt x="16010" y="5562"/>
                    <a:pt x="16054" y="5538"/>
                    <a:pt x="16071" y="5538"/>
                  </a:cubicBezTo>
                  <a:cubicBezTo>
                    <a:pt x="16072" y="5538"/>
                    <a:pt x="16074" y="5539"/>
                    <a:pt x="16075" y="5539"/>
                  </a:cubicBezTo>
                  <a:cubicBezTo>
                    <a:pt x="16076" y="5541"/>
                    <a:pt x="16079" y="5542"/>
                    <a:pt x="16084" y="5542"/>
                  </a:cubicBezTo>
                  <a:cubicBezTo>
                    <a:pt x="16107" y="5542"/>
                    <a:pt x="16170" y="5522"/>
                    <a:pt x="16194" y="5522"/>
                  </a:cubicBezTo>
                  <a:cubicBezTo>
                    <a:pt x="16228" y="5522"/>
                    <a:pt x="16285" y="5511"/>
                    <a:pt x="16296" y="5511"/>
                  </a:cubicBezTo>
                  <a:cubicBezTo>
                    <a:pt x="16298" y="5510"/>
                    <a:pt x="16300" y="5510"/>
                    <a:pt x="16303" y="5510"/>
                  </a:cubicBezTo>
                  <a:cubicBezTo>
                    <a:pt x="16318" y="5510"/>
                    <a:pt x="16347" y="5518"/>
                    <a:pt x="16362" y="5518"/>
                  </a:cubicBezTo>
                  <a:cubicBezTo>
                    <a:pt x="16366" y="5518"/>
                    <a:pt x="16368" y="5517"/>
                    <a:pt x="16370" y="5516"/>
                  </a:cubicBezTo>
                  <a:cubicBezTo>
                    <a:pt x="16381" y="5505"/>
                    <a:pt x="16415" y="5505"/>
                    <a:pt x="16444" y="5505"/>
                  </a:cubicBezTo>
                  <a:lnTo>
                    <a:pt x="16466" y="5482"/>
                  </a:lnTo>
                  <a:lnTo>
                    <a:pt x="16472" y="5482"/>
                  </a:lnTo>
                  <a:cubicBezTo>
                    <a:pt x="16478" y="5482"/>
                    <a:pt x="16500" y="5477"/>
                    <a:pt x="16517" y="5465"/>
                  </a:cubicBezTo>
                  <a:cubicBezTo>
                    <a:pt x="16517" y="5471"/>
                    <a:pt x="16523" y="5477"/>
                    <a:pt x="16523" y="5482"/>
                  </a:cubicBezTo>
                  <a:lnTo>
                    <a:pt x="16540" y="5454"/>
                  </a:lnTo>
                  <a:lnTo>
                    <a:pt x="16546" y="5465"/>
                  </a:lnTo>
                  <a:cubicBezTo>
                    <a:pt x="16549" y="5473"/>
                    <a:pt x="16553" y="5475"/>
                    <a:pt x="16557" y="5475"/>
                  </a:cubicBezTo>
                  <a:cubicBezTo>
                    <a:pt x="16567" y="5475"/>
                    <a:pt x="16578" y="5458"/>
                    <a:pt x="16587" y="5458"/>
                  </a:cubicBezTo>
                  <a:cubicBezTo>
                    <a:pt x="16591" y="5458"/>
                    <a:pt x="16594" y="5461"/>
                    <a:pt x="16597" y="5471"/>
                  </a:cubicBezTo>
                  <a:cubicBezTo>
                    <a:pt x="16597" y="5471"/>
                    <a:pt x="16626" y="5459"/>
                    <a:pt x="16634" y="5459"/>
                  </a:cubicBezTo>
                  <a:cubicBezTo>
                    <a:pt x="16636" y="5459"/>
                    <a:pt x="16636" y="5459"/>
                    <a:pt x="16636" y="5460"/>
                  </a:cubicBezTo>
                  <a:lnTo>
                    <a:pt x="16659" y="5499"/>
                  </a:lnTo>
                  <a:cubicBezTo>
                    <a:pt x="16670" y="5488"/>
                    <a:pt x="16682" y="5477"/>
                    <a:pt x="16693" y="5465"/>
                  </a:cubicBezTo>
                  <a:cubicBezTo>
                    <a:pt x="16705" y="5471"/>
                    <a:pt x="16710" y="5477"/>
                    <a:pt x="16722" y="5477"/>
                  </a:cubicBezTo>
                  <a:lnTo>
                    <a:pt x="16744" y="5494"/>
                  </a:lnTo>
                  <a:cubicBezTo>
                    <a:pt x="16778" y="5482"/>
                    <a:pt x="16807" y="5477"/>
                    <a:pt x="16812" y="5471"/>
                  </a:cubicBezTo>
                  <a:cubicBezTo>
                    <a:pt x="16817" y="5466"/>
                    <a:pt x="16836" y="5458"/>
                    <a:pt x="16847" y="5458"/>
                  </a:cubicBezTo>
                  <a:cubicBezTo>
                    <a:pt x="16849" y="5458"/>
                    <a:pt x="16851" y="5459"/>
                    <a:pt x="16852" y="5460"/>
                  </a:cubicBezTo>
                  <a:cubicBezTo>
                    <a:pt x="16853" y="5462"/>
                    <a:pt x="16855" y="5463"/>
                    <a:pt x="16858" y="5463"/>
                  </a:cubicBezTo>
                  <a:cubicBezTo>
                    <a:pt x="16865" y="5463"/>
                    <a:pt x="16876" y="5453"/>
                    <a:pt x="16880" y="5448"/>
                  </a:cubicBezTo>
                  <a:cubicBezTo>
                    <a:pt x="16884" y="5444"/>
                    <a:pt x="16891" y="5440"/>
                    <a:pt x="16899" y="5440"/>
                  </a:cubicBezTo>
                  <a:cubicBezTo>
                    <a:pt x="16902" y="5440"/>
                    <a:pt x="16905" y="5441"/>
                    <a:pt x="16909" y="5443"/>
                  </a:cubicBezTo>
                  <a:lnTo>
                    <a:pt x="16914" y="5448"/>
                  </a:lnTo>
                  <a:lnTo>
                    <a:pt x="16926" y="5454"/>
                  </a:lnTo>
                  <a:cubicBezTo>
                    <a:pt x="16930" y="5460"/>
                    <a:pt x="16936" y="5463"/>
                    <a:pt x="16943" y="5463"/>
                  </a:cubicBezTo>
                  <a:cubicBezTo>
                    <a:pt x="16955" y="5463"/>
                    <a:pt x="16968" y="5456"/>
                    <a:pt x="16971" y="5448"/>
                  </a:cubicBezTo>
                  <a:cubicBezTo>
                    <a:pt x="16972" y="5447"/>
                    <a:pt x="16974" y="5447"/>
                    <a:pt x="16975" y="5447"/>
                  </a:cubicBezTo>
                  <a:cubicBezTo>
                    <a:pt x="16983" y="5447"/>
                    <a:pt x="16994" y="5456"/>
                    <a:pt x="16994" y="5465"/>
                  </a:cubicBezTo>
                  <a:cubicBezTo>
                    <a:pt x="16994" y="5466"/>
                    <a:pt x="16996" y="5467"/>
                    <a:pt x="17001" y="5467"/>
                  </a:cubicBezTo>
                  <a:cubicBezTo>
                    <a:pt x="17017" y="5467"/>
                    <a:pt x="17061" y="5460"/>
                    <a:pt x="17079" y="5460"/>
                  </a:cubicBezTo>
                  <a:lnTo>
                    <a:pt x="17147" y="5460"/>
                  </a:lnTo>
                  <a:cubicBezTo>
                    <a:pt x="17153" y="5454"/>
                    <a:pt x="17198" y="5437"/>
                    <a:pt x="17244" y="5426"/>
                  </a:cubicBezTo>
                  <a:lnTo>
                    <a:pt x="17272" y="5443"/>
                  </a:lnTo>
                  <a:lnTo>
                    <a:pt x="17306" y="5465"/>
                  </a:lnTo>
                  <a:cubicBezTo>
                    <a:pt x="17310" y="5465"/>
                    <a:pt x="17314" y="5464"/>
                    <a:pt x="17319" y="5464"/>
                  </a:cubicBezTo>
                  <a:cubicBezTo>
                    <a:pt x="17350" y="5464"/>
                    <a:pt x="17398" y="5474"/>
                    <a:pt x="17430" y="5474"/>
                  </a:cubicBezTo>
                  <a:cubicBezTo>
                    <a:pt x="17439" y="5474"/>
                    <a:pt x="17448" y="5473"/>
                    <a:pt x="17453" y="5471"/>
                  </a:cubicBezTo>
                  <a:cubicBezTo>
                    <a:pt x="17482" y="5460"/>
                    <a:pt x="17550" y="5443"/>
                    <a:pt x="17578" y="5437"/>
                  </a:cubicBezTo>
                  <a:cubicBezTo>
                    <a:pt x="17601" y="5437"/>
                    <a:pt x="17641" y="5443"/>
                    <a:pt x="17669" y="5448"/>
                  </a:cubicBezTo>
                  <a:lnTo>
                    <a:pt x="17692" y="5437"/>
                  </a:lnTo>
                  <a:lnTo>
                    <a:pt x="17726" y="5426"/>
                  </a:lnTo>
                  <a:cubicBezTo>
                    <a:pt x="17737" y="5437"/>
                    <a:pt x="17752" y="5441"/>
                    <a:pt x="17768" y="5441"/>
                  </a:cubicBezTo>
                  <a:cubicBezTo>
                    <a:pt x="17790" y="5441"/>
                    <a:pt x="17812" y="5432"/>
                    <a:pt x="17822" y="5426"/>
                  </a:cubicBezTo>
                  <a:cubicBezTo>
                    <a:pt x="17829" y="5415"/>
                    <a:pt x="17850" y="5413"/>
                    <a:pt x="17870" y="5413"/>
                  </a:cubicBezTo>
                  <a:cubicBezTo>
                    <a:pt x="17883" y="5413"/>
                    <a:pt x="17895" y="5414"/>
                    <a:pt x="17902" y="5414"/>
                  </a:cubicBezTo>
                  <a:cubicBezTo>
                    <a:pt x="17913" y="5414"/>
                    <a:pt x="17929" y="5412"/>
                    <a:pt x="17942" y="5412"/>
                  </a:cubicBezTo>
                  <a:cubicBezTo>
                    <a:pt x="17949" y="5412"/>
                    <a:pt x="17955" y="5412"/>
                    <a:pt x="17958" y="5414"/>
                  </a:cubicBezTo>
                  <a:cubicBezTo>
                    <a:pt x="17974" y="5414"/>
                    <a:pt x="18020" y="5432"/>
                    <a:pt x="18042" y="5432"/>
                  </a:cubicBezTo>
                  <a:cubicBezTo>
                    <a:pt x="18045" y="5432"/>
                    <a:pt x="18047" y="5432"/>
                    <a:pt x="18049" y="5431"/>
                  </a:cubicBezTo>
                  <a:cubicBezTo>
                    <a:pt x="18061" y="5426"/>
                    <a:pt x="18095" y="5414"/>
                    <a:pt x="18112" y="5414"/>
                  </a:cubicBezTo>
                  <a:lnTo>
                    <a:pt x="18134" y="5426"/>
                  </a:lnTo>
                  <a:lnTo>
                    <a:pt x="18151" y="5437"/>
                  </a:lnTo>
                  <a:cubicBezTo>
                    <a:pt x="18180" y="5426"/>
                    <a:pt x="18225" y="5414"/>
                    <a:pt x="18248" y="5414"/>
                  </a:cubicBezTo>
                  <a:lnTo>
                    <a:pt x="18271" y="5414"/>
                  </a:lnTo>
                  <a:cubicBezTo>
                    <a:pt x="18280" y="5419"/>
                    <a:pt x="18289" y="5434"/>
                    <a:pt x="18304" y="5434"/>
                  </a:cubicBezTo>
                  <a:cubicBezTo>
                    <a:pt x="18307" y="5434"/>
                    <a:pt x="18311" y="5434"/>
                    <a:pt x="18316" y="5431"/>
                  </a:cubicBezTo>
                  <a:cubicBezTo>
                    <a:pt x="18323" y="5429"/>
                    <a:pt x="18329" y="5428"/>
                    <a:pt x="18334" y="5428"/>
                  </a:cubicBezTo>
                  <a:cubicBezTo>
                    <a:pt x="18354" y="5428"/>
                    <a:pt x="18359" y="5445"/>
                    <a:pt x="18350" y="5477"/>
                  </a:cubicBezTo>
                  <a:lnTo>
                    <a:pt x="18350" y="5488"/>
                  </a:lnTo>
                  <a:cubicBezTo>
                    <a:pt x="18340" y="5498"/>
                    <a:pt x="18391" y="5530"/>
                    <a:pt x="18412" y="5530"/>
                  </a:cubicBezTo>
                  <a:cubicBezTo>
                    <a:pt x="18414" y="5530"/>
                    <a:pt x="18417" y="5529"/>
                    <a:pt x="18418" y="5528"/>
                  </a:cubicBezTo>
                  <a:cubicBezTo>
                    <a:pt x="18424" y="5516"/>
                    <a:pt x="18407" y="5488"/>
                    <a:pt x="18395" y="5482"/>
                  </a:cubicBezTo>
                  <a:cubicBezTo>
                    <a:pt x="18384" y="5471"/>
                    <a:pt x="18384" y="5465"/>
                    <a:pt x="18395" y="5465"/>
                  </a:cubicBezTo>
                  <a:lnTo>
                    <a:pt x="18401" y="5460"/>
                  </a:lnTo>
                  <a:cubicBezTo>
                    <a:pt x="18407" y="5448"/>
                    <a:pt x="18412" y="5426"/>
                    <a:pt x="18424" y="5420"/>
                  </a:cubicBezTo>
                  <a:cubicBezTo>
                    <a:pt x="18435" y="5420"/>
                    <a:pt x="18446" y="5437"/>
                    <a:pt x="18463" y="5437"/>
                  </a:cubicBezTo>
                  <a:cubicBezTo>
                    <a:pt x="18492" y="5437"/>
                    <a:pt x="18514" y="5437"/>
                    <a:pt x="18520" y="5482"/>
                  </a:cubicBezTo>
                  <a:lnTo>
                    <a:pt x="18526" y="5499"/>
                  </a:lnTo>
                  <a:cubicBezTo>
                    <a:pt x="18543" y="5511"/>
                    <a:pt x="18583" y="5533"/>
                    <a:pt x="18605" y="5545"/>
                  </a:cubicBezTo>
                  <a:lnTo>
                    <a:pt x="18605" y="5567"/>
                  </a:lnTo>
                  <a:lnTo>
                    <a:pt x="18611" y="5585"/>
                  </a:lnTo>
                  <a:cubicBezTo>
                    <a:pt x="18611" y="5587"/>
                    <a:pt x="18612" y="5589"/>
                    <a:pt x="18614" y="5589"/>
                  </a:cubicBezTo>
                  <a:cubicBezTo>
                    <a:pt x="18619" y="5589"/>
                    <a:pt x="18631" y="5577"/>
                    <a:pt x="18639" y="5556"/>
                  </a:cubicBezTo>
                  <a:lnTo>
                    <a:pt x="18656" y="5539"/>
                  </a:lnTo>
                  <a:cubicBezTo>
                    <a:pt x="18679" y="5511"/>
                    <a:pt x="18719" y="5511"/>
                    <a:pt x="18730" y="5465"/>
                  </a:cubicBezTo>
                  <a:cubicBezTo>
                    <a:pt x="18733" y="5449"/>
                    <a:pt x="18746" y="5429"/>
                    <a:pt x="18758" y="5429"/>
                  </a:cubicBezTo>
                  <a:cubicBezTo>
                    <a:pt x="18767" y="5429"/>
                    <a:pt x="18776" y="5440"/>
                    <a:pt x="18781" y="5471"/>
                  </a:cubicBezTo>
                  <a:lnTo>
                    <a:pt x="18781" y="5477"/>
                  </a:lnTo>
                  <a:cubicBezTo>
                    <a:pt x="18792" y="5477"/>
                    <a:pt x="18832" y="5499"/>
                    <a:pt x="18832" y="5516"/>
                  </a:cubicBezTo>
                  <a:cubicBezTo>
                    <a:pt x="18832" y="5528"/>
                    <a:pt x="18827" y="5550"/>
                    <a:pt x="18821" y="5556"/>
                  </a:cubicBezTo>
                  <a:cubicBezTo>
                    <a:pt x="18815" y="5562"/>
                    <a:pt x="18787" y="5573"/>
                    <a:pt x="18758" y="5579"/>
                  </a:cubicBezTo>
                  <a:lnTo>
                    <a:pt x="18747" y="5539"/>
                  </a:lnTo>
                  <a:lnTo>
                    <a:pt x="18747" y="5533"/>
                  </a:lnTo>
                  <a:cubicBezTo>
                    <a:pt x="18746" y="5533"/>
                    <a:pt x="18744" y="5532"/>
                    <a:pt x="18742" y="5532"/>
                  </a:cubicBezTo>
                  <a:cubicBezTo>
                    <a:pt x="18730" y="5532"/>
                    <a:pt x="18713" y="5546"/>
                    <a:pt x="18713" y="5550"/>
                  </a:cubicBezTo>
                  <a:cubicBezTo>
                    <a:pt x="18707" y="5556"/>
                    <a:pt x="18730" y="5573"/>
                    <a:pt x="18736" y="5579"/>
                  </a:cubicBezTo>
                  <a:cubicBezTo>
                    <a:pt x="18747" y="5585"/>
                    <a:pt x="18770" y="5602"/>
                    <a:pt x="18770" y="5602"/>
                  </a:cubicBezTo>
                  <a:cubicBezTo>
                    <a:pt x="18775" y="5607"/>
                    <a:pt x="18795" y="5636"/>
                    <a:pt x="18802" y="5636"/>
                  </a:cubicBezTo>
                  <a:cubicBezTo>
                    <a:pt x="18803" y="5636"/>
                    <a:pt x="18803" y="5636"/>
                    <a:pt x="18804" y="5636"/>
                  </a:cubicBezTo>
                  <a:cubicBezTo>
                    <a:pt x="18815" y="5630"/>
                    <a:pt x="18832" y="5596"/>
                    <a:pt x="18849" y="5567"/>
                  </a:cubicBezTo>
                  <a:lnTo>
                    <a:pt x="18889" y="5567"/>
                  </a:lnTo>
                  <a:cubicBezTo>
                    <a:pt x="18894" y="5568"/>
                    <a:pt x="18900" y="5568"/>
                    <a:pt x="18905" y="5568"/>
                  </a:cubicBezTo>
                  <a:cubicBezTo>
                    <a:pt x="18950" y="5568"/>
                    <a:pt x="18991" y="5549"/>
                    <a:pt x="19036" y="5533"/>
                  </a:cubicBezTo>
                  <a:cubicBezTo>
                    <a:pt x="19036" y="5532"/>
                    <a:pt x="19037" y="5532"/>
                    <a:pt x="19038" y="5532"/>
                  </a:cubicBezTo>
                  <a:cubicBezTo>
                    <a:pt x="19040" y="5532"/>
                    <a:pt x="19048" y="5540"/>
                    <a:pt x="19048" y="5545"/>
                  </a:cubicBezTo>
                  <a:lnTo>
                    <a:pt x="19053" y="5550"/>
                  </a:lnTo>
                  <a:cubicBezTo>
                    <a:pt x="19048" y="5556"/>
                    <a:pt x="19019" y="5573"/>
                    <a:pt x="19008" y="5573"/>
                  </a:cubicBezTo>
                  <a:cubicBezTo>
                    <a:pt x="19002" y="5579"/>
                    <a:pt x="18951" y="5602"/>
                    <a:pt x="18951" y="5619"/>
                  </a:cubicBezTo>
                  <a:cubicBezTo>
                    <a:pt x="18951" y="5636"/>
                    <a:pt x="18912" y="5658"/>
                    <a:pt x="18900" y="5658"/>
                  </a:cubicBezTo>
                  <a:cubicBezTo>
                    <a:pt x="18889" y="5658"/>
                    <a:pt x="18878" y="5670"/>
                    <a:pt x="18878" y="5670"/>
                  </a:cubicBezTo>
                  <a:cubicBezTo>
                    <a:pt x="18878" y="5670"/>
                    <a:pt x="18929" y="5675"/>
                    <a:pt x="18946" y="5675"/>
                  </a:cubicBezTo>
                  <a:cubicBezTo>
                    <a:pt x="18963" y="5675"/>
                    <a:pt x="19008" y="5630"/>
                    <a:pt x="19019" y="5613"/>
                  </a:cubicBezTo>
                  <a:cubicBezTo>
                    <a:pt x="19023" y="5609"/>
                    <a:pt x="19027" y="5608"/>
                    <a:pt x="19031" y="5608"/>
                  </a:cubicBezTo>
                  <a:cubicBezTo>
                    <a:pt x="19043" y="5608"/>
                    <a:pt x="19053" y="5627"/>
                    <a:pt x="19053" y="5636"/>
                  </a:cubicBezTo>
                  <a:cubicBezTo>
                    <a:pt x="19059" y="5647"/>
                    <a:pt x="19042" y="5658"/>
                    <a:pt x="19025" y="5664"/>
                  </a:cubicBezTo>
                  <a:lnTo>
                    <a:pt x="19036" y="5692"/>
                  </a:lnTo>
                  <a:cubicBezTo>
                    <a:pt x="19049" y="5688"/>
                    <a:pt x="19069" y="5684"/>
                    <a:pt x="19082" y="5684"/>
                  </a:cubicBezTo>
                  <a:cubicBezTo>
                    <a:pt x="19087" y="5684"/>
                    <a:pt x="19092" y="5685"/>
                    <a:pt x="19093" y="5687"/>
                  </a:cubicBezTo>
                  <a:cubicBezTo>
                    <a:pt x="19094" y="5687"/>
                    <a:pt x="19094" y="5688"/>
                    <a:pt x="19095" y="5688"/>
                  </a:cubicBezTo>
                  <a:cubicBezTo>
                    <a:pt x="19101" y="5688"/>
                    <a:pt x="19110" y="5667"/>
                    <a:pt x="19110" y="5641"/>
                  </a:cubicBezTo>
                  <a:lnTo>
                    <a:pt x="19139" y="5641"/>
                  </a:lnTo>
                  <a:cubicBezTo>
                    <a:pt x="19143" y="5642"/>
                    <a:pt x="19147" y="5643"/>
                    <a:pt x="19151" y="5643"/>
                  </a:cubicBezTo>
                  <a:cubicBezTo>
                    <a:pt x="19169" y="5643"/>
                    <a:pt x="19184" y="5633"/>
                    <a:pt x="19184" y="5624"/>
                  </a:cubicBezTo>
                  <a:lnTo>
                    <a:pt x="19184" y="5607"/>
                  </a:lnTo>
                  <a:lnTo>
                    <a:pt x="19184" y="5596"/>
                  </a:lnTo>
                  <a:cubicBezTo>
                    <a:pt x="19178" y="5585"/>
                    <a:pt x="19167" y="5539"/>
                    <a:pt x="19178" y="5533"/>
                  </a:cubicBezTo>
                  <a:cubicBezTo>
                    <a:pt x="19188" y="5533"/>
                    <a:pt x="19223" y="5558"/>
                    <a:pt x="19243" y="5558"/>
                  </a:cubicBezTo>
                  <a:cubicBezTo>
                    <a:pt x="19247" y="5558"/>
                    <a:pt x="19250" y="5558"/>
                    <a:pt x="19252" y="5556"/>
                  </a:cubicBezTo>
                  <a:cubicBezTo>
                    <a:pt x="19255" y="5553"/>
                    <a:pt x="19257" y="5552"/>
                    <a:pt x="19258" y="5552"/>
                  </a:cubicBezTo>
                  <a:cubicBezTo>
                    <a:pt x="19263" y="5552"/>
                    <a:pt x="19263" y="5563"/>
                    <a:pt x="19263" y="5567"/>
                  </a:cubicBezTo>
                  <a:cubicBezTo>
                    <a:pt x="19258" y="5579"/>
                    <a:pt x="19212" y="5607"/>
                    <a:pt x="19224" y="5619"/>
                  </a:cubicBezTo>
                  <a:cubicBezTo>
                    <a:pt x="19235" y="5636"/>
                    <a:pt x="19252" y="5664"/>
                    <a:pt x="19258" y="5670"/>
                  </a:cubicBezTo>
                  <a:cubicBezTo>
                    <a:pt x="19258" y="5681"/>
                    <a:pt x="19275" y="5681"/>
                    <a:pt x="19275" y="5681"/>
                  </a:cubicBezTo>
                  <a:cubicBezTo>
                    <a:pt x="19280" y="5681"/>
                    <a:pt x="19280" y="5602"/>
                    <a:pt x="19292" y="5573"/>
                  </a:cubicBezTo>
                  <a:cubicBezTo>
                    <a:pt x="19303" y="5550"/>
                    <a:pt x="19309" y="5516"/>
                    <a:pt x="19303" y="5505"/>
                  </a:cubicBezTo>
                  <a:lnTo>
                    <a:pt x="19303" y="5494"/>
                  </a:lnTo>
                  <a:lnTo>
                    <a:pt x="19303" y="5482"/>
                  </a:lnTo>
                  <a:cubicBezTo>
                    <a:pt x="19313" y="5468"/>
                    <a:pt x="19331" y="5440"/>
                    <a:pt x="19340" y="5440"/>
                  </a:cubicBezTo>
                  <a:cubicBezTo>
                    <a:pt x="19341" y="5440"/>
                    <a:pt x="19342" y="5441"/>
                    <a:pt x="19343" y="5443"/>
                  </a:cubicBezTo>
                  <a:cubicBezTo>
                    <a:pt x="19349" y="5454"/>
                    <a:pt x="19366" y="5482"/>
                    <a:pt x="19377" y="5511"/>
                  </a:cubicBezTo>
                  <a:lnTo>
                    <a:pt x="19394" y="5528"/>
                  </a:lnTo>
                  <a:lnTo>
                    <a:pt x="19405" y="5539"/>
                  </a:lnTo>
                  <a:cubicBezTo>
                    <a:pt x="19411" y="5556"/>
                    <a:pt x="19439" y="5585"/>
                    <a:pt x="19434" y="5590"/>
                  </a:cubicBezTo>
                  <a:cubicBezTo>
                    <a:pt x="19428" y="5602"/>
                    <a:pt x="19405" y="5653"/>
                    <a:pt x="19394" y="5670"/>
                  </a:cubicBezTo>
                  <a:cubicBezTo>
                    <a:pt x="19393" y="5672"/>
                    <a:pt x="19394" y="5673"/>
                    <a:pt x="19396" y="5673"/>
                  </a:cubicBezTo>
                  <a:cubicBezTo>
                    <a:pt x="19406" y="5673"/>
                    <a:pt x="19441" y="5654"/>
                    <a:pt x="19451" y="5636"/>
                  </a:cubicBezTo>
                  <a:cubicBezTo>
                    <a:pt x="19462" y="5613"/>
                    <a:pt x="19490" y="5579"/>
                    <a:pt x="19513" y="5562"/>
                  </a:cubicBezTo>
                  <a:lnTo>
                    <a:pt x="19524" y="5573"/>
                  </a:lnTo>
                  <a:cubicBezTo>
                    <a:pt x="19535" y="5584"/>
                    <a:pt x="19545" y="5590"/>
                    <a:pt x="19553" y="5590"/>
                  </a:cubicBezTo>
                  <a:cubicBezTo>
                    <a:pt x="19563" y="5590"/>
                    <a:pt x="19572" y="5582"/>
                    <a:pt x="19581" y="5567"/>
                  </a:cubicBezTo>
                  <a:lnTo>
                    <a:pt x="19592" y="5550"/>
                  </a:lnTo>
                  <a:cubicBezTo>
                    <a:pt x="19615" y="5550"/>
                    <a:pt x="19632" y="5471"/>
                    <a:pt x="19632" y="5443"/>
                  </a:cubicBezTo>
                  <a:cubicBezTo>
                    <a:pt x="19632" y="5418"/>
                    <a:pt x="19654" y="5402"/>
                    <a:pt x="19663" y="5402"/>
                  </a:cubicBezTo>
                  <a:cubicBezTo>
                    <a:pt x="19664" y="5402"/>
                    <a:pt x="19666" y="5402"/>
                    <a:pt x="19666" y="5403"/>
                  </a:cubicBezTo>
                  <a:cubicBezTo>
                    <a:pt x="19678" y="5403"/>
                    <a:pt x="19695" y="5426"/>
                    <a:pt x="19712" y="5448"/>
                  </a:cubicBezTo>
                  <a:lnTo>
                    <a:pt x="19689" y="5477"/>
                  </a:lnTo>
                  <a:cubicBezTo>
                    <a:pt x="19672" y="5488"/>
                    <a:pt x="19672" y="5522"/>
                    <a:pt x="19661" y="5539"/>
                  </a:cubicBezTo>
                  <a:lnTo>
                    <a:pt x="19655" y="5550"/>
                  </a:lnTo>
                  <a:cubicBezTo>
                    <a:pt x="19644" y="5550"/>
                    <a:pt x="19621" y="5573"/>
                    <a:pt x="19615" y="5602"/>
                  </a:cubicBezTo>
                  <a:lnTo>
                    <a:pt x="19610" y="5624"/>
                  </a:lnTo>
                  <a:cubicBezTo>
                    <a:pt x="19604" y="5630"/>
                    <a:pt x="19592" y="5636"/>
                    <a:pt x="19581" y="5636"/>
                  </a:cubicBezTo>
                  <a:lnTo>
                    <a:pt x="19570" y="5630"/>
                  </a:lnTo>
                  <a:cubicBezTo>
                    <a:pt x="19553" y="5624"/>
                    <a:pt x="19530" y="5613"/>
                    <a:pt x="19519" y="5602"/>
                  </a:cubicBezTo>
                  <a:lnTo>
                    <a:pt x="19507" y="5602"/>
                  </a:lnTo>
                  <a:lnTo>
                    <a:pt x="19496" y="5596"/>
                  </a:lnTo>
                  <a:cubicBezTo>
                    <a:pt x="19485" y="5596"/>
                    <a:pt x="19456" y="5624"/>
                    <a:pt x="19456" y="5641"/>
                  </a:cubicBezTo>
                  <a:lnTo>
                    <a:pt x="19456" y="5681"/>
                  </a:lnTo>
                  <a:cubicBezTo>
                    <a:pt x="19456" y="5685"/>
                    <a:pt x="19462" y="5689"/>
                    <a:pt x="19467" y="5689"/>
                  </a:cubicBezTo>
                  <a:cubicBezTo>
                    <a:pt x="19470" y="5689"/>
                    <a:pt x="19472" y="5688"/>
                    <a:pt x="19473" y="5687"/>
                  </a:cubicBezTo>
                  <a:lnTo>
                    <a:pt x="19479" y="5687"/>
                  </a:lnTo>
                  <a:lnTo>
                    <a:pt x="19513" y="5681"/>
                  </a:lnTo>
                  <a:lnTo>
                    <a:pt x="19604" y="5681"/>
                  </a:lnTo>
                  <a:cubicBezTo>
                    <a:pt x="19615" y="5681"/>
                    <a:pt x="19632" y="5636"/>
                    <a:pt x="19638" y="5624"/>
                  </a:cubicBezTo>
                  <a:cubicBezTo>
                    <a:pt x="19643" y="5614"/>
                    <a:pt x="19662" y="5554"/>
                    <a:pt x="19674" y="5554"/>
                  </a:cubicBezTo>
                  <a:cubicBezTo>
                    <a:pt x="19675" y="5554"/>
                    <a:pt x="19676" y="5554"/>
                    <a:pt x="19678" y="5556"/>
                  </a:cubicBezTo>
                  <a:cubicBezTo>
                    <a:pt x="19681" y="5559"/>
                    <a:pt x="19683" y="5560"/>
                    <a:pt x="19686" y="5560"/>
                  </a:cubicBezTo>
                  <a:cubicBezTo>
                    <a:pt x="19698" y="5560"/>
                    <a:pt x="19706" y="5531"/>
                    <a:pt x="19706" y="5516"/>
                  </a:cubicBezTo>
                  <a:cubicBezTo>
                    <a:pt x="19711" y="5498"/>
                    <a:pt x="19715" y="5487"/>
                    <a:pt x="19720" y="5487"/>
                  </a:cubicBezTo>
                  <a:cubicBezTo>
                    <a:pt x="19721" y="5487"/>
                    <a:pt x="19722" y="5487"/>
                    <a:pt x="19723" y="5488"/>
                  </a:cubicBezTo>
                  <a:lnTo>
                    <a:pt x="19723" y="5494"/>
                  </a:lnTo>
                  <a:cubicBezTo>
                    <a:pt x="19727" y="5510"/>
                    <a:pt x="19720" y="5552"/>
                    <a:pt x="19736" y="5552"/>
                  </a:cubicBezTo>
                  <a:cubicBezTo>
                    <a:pt x="19742" y="5552"/>
                    <a:pt x="19752" y="5546"/>
                    <a:pt x="19768" y="5528"/>
                  </a:cubicBezTo>
                  <a:cubicBezTo>
                    <a:pt x="19774" y="5528"/>
                    <a:pt x="19797" y="5550"/>
                    <a:pt x="19797" y="5562"/>
                  </a:cubicBezTo>
                  <a:lnTo>
                    <a:pt x="19802" y="5647"/>
                  </a:lnTo>
                  <a:cubicBezTo>
                    <a:pt x="19825" y="5670"/>
                    <a:pt x="19848" y="5692"/>
                    <a:pt x="19865" y="5698"/>
                  </a:cubicBezTo>
                  <a:lnTo>
                    <a:pt x="19882" y="5698"/>
                  </a:lnTo>
                  <a:cubicBezTo>
                    <a:pt x="19893" y="5687"/>
                    <a:pt x="19888" y="5664"/>
                    <a:pt x="19888" y="5664"/>
                  </a:cubicBezTo>
                  <a:cubicBezTo>
                    <a:pt x="19882" y="5658"/>
                    <a:pt x="19831" y="5641"/>
                    <a:pt x="19836" y="5624"/>
                  </a:cubicBezTo>
                  <a:cubicBezTo>
                    <a:pt x="19838" y="5620"/>
                    <a:pt x="19841" y="5619"/>
                    <a:pt x="19843" y="5619"/>
                  </a:cubicBezTo>
                  <a:cubicBezTo>
                    <a:pt x="19855" y="5619"/>
                    <a:pt x="19874" y="5658"/>
                    <a:pt x="19893" y="5658"/>
                  </a:cubicBezTo>
                  <a:cubicBezTo>
                    <a:pt x="19922" y="5653"/>
                    <a:pt x="19995" y="5653"/>
                    <a:pt x="20012" y="5630"/>
                  </a:cubicBezTo>
                  <a:cubicBezTo>
                    <a:pt x="20022" y="5610"/>
                    <a:pt x="20036" y="5595"/>
                    <a:pt x="20044" y="5595"/>
                  </a:cubicBezTo>
                  <a:cubicBezTo>
                    <a:pt x="20045" y="5595"/>
                    <a:pt x="20046" y="5595"/>
                    <a:pt x="20046" y="5596"/>
                  </a:cubicBezTo>
                  <a:cubicBezTo>
                    <a:pt x="20063" y="5613"/>
                    <a:pt x="20035" y="5653"/>
                    <a:pt x="20069" y="5653"/>
                  </a:cubicBezTo>
                  <a:cubicBezTo>
                    <a:pt x="20086" y="5653"/>
                    <a:pt x="20097" y="5624"/>
                    <a:pt x="20103" y="5602"/>
                  </a:cubicBezTo>
                  <a:lnTo>
                    <a:pt x="20114" y="5585"/>
                  </a:lnTo>
                  <a:cubicBezTo>
                    <a:pt x="20114" y="5567"/>
                    <a:pt x="20160" y="5567"/>
                    <a:pt x="20177" y="5567"/>
                  </a:cubicBezTo>
                  <a:cubicBezTo>
                    <a:pt x="20194" y="5573"/>
                    <a:pt x="20188" y="5624"/>
                    <a:pt x="20171" y="5630"/>
                  </a:cubicBezTo>
                  <a:lnTo>
                    <a:pt x="20103" y="5630"/>
                  </a:lnTo>
                  <a:lnTo>
                    <a:pt x="20109" y="5658"/>
                  </a:lnTo>
                  <a:lnTo>
                    <a:pt x="20114" y="5664"/>
                  </a:lnTo>
                  <a:cubicBezTo>
                    <a:pt x="20126" y="5670"/>
                    <a:pt x="20154" y="5675"/>
                    <a:pt x="20166" y="5675"/>
                  </a:cubicBezTo>
                  <a:cubicBezTo>
                    <a:pt x="20170" y="5675"/>
                    <a:pt x="20203" y="5656"/>
                    <a:pt x="20217" y="5656"/>
                  </a:cubicBezTo>
                  <a:cubicBezTo>
                    <a:pt x="20219" y="5656"/>
                    <a:pt x="20221" y="5656"/>
                    <a:pt x="20222" y="5658"/>
                  </a:cubicBezTo>
                  <a:cubicBezTo>
                    <a:pt x="20234" y="5675"/>
                    <a:pt x="20256" y="5692"/>
                    <a:pt x="20256" y="5698"/>
                  </a:cubicBezTo>
                  <a:cubicBezTo>
                    <a:pt x="20262" y="5698"/>
                    <a:pt x="20273" y="5692"/>
                    <a:pt x="20273" y="5687"/>
                  </a:cubicBezTo>
                  <a:lnTo>
                    <a:pt x="20273" y="5681"/>
                  </a:lnTo>
                  <a:lnTo>
                    <a:pt x="20273" y="5670"/>
                  </a:lnTo>
                  <a:cubicBezTo>
                    <a:pt x="20273" y="5664"/>
                    <a:pt x="20307" y="5636"/>
                    <a:pt x="20324" y="5624"/>
                  </a:cubicBezTo>
                  <a:cubicBezTo>
                    <a:pt x="20327" y="5622"/>
                    <a:pt x="20330" y="5621"/>
                    <a:pt x="20333" y="5621"/>
                  </a:cubicBezTo>
                  <a:cubicBezTo>
                    <a:pt x="20345" y="5621"/>
                    <a:pt x="20361" y="5637"/>
                    <a:pt x="20370" y="5664"/>
                  </a:cubicBezTo>
                  <a:lnTo>
                    <a:pt x="20387" y="5670"/>
                  </a:lnTo>
                  <a:lnTo>
                    <a:pt x="20404" y="5675"/>
                  </a:lnTo>
                  <a:cubicBezTo>
                    <a:pt x="20432" y="5664"/>
                    <a:pt x="20483" y="5664"/>
                    <a:pt x="20500" y="5664"/>
                  </a:cubicBezTo>
                  <a:cubicBezTo>
                    <a:pt x="20512" y="5670"/>
                    <a:pt x="20534" y="5681"/>
                    <a:pt x="20540" y="5687"/>
                  </a:cubicBezTo>
                  <a:cubicBezTo>
                    <a:pt x="20545" y="5687"/>
                    <a:pt x="20589" y="5679"/>
                    <a:pt x="20618" y="5679"/>
                  </a:cubicBezTo>
                  <a:cubicBezTo>
                    <a:pt x="20626" y="5679"/>
                    <a:pt x="20632" y="5680"/>
                    <a:pt x="20636" y="5681"/>
                  </a:cubicBezTo>
                  <a:cubicBezTo>
                    <a:pt x="20659" y="5692"/>
                    <a:pt x="20699" y="5692"/>
                    <a:pt x="20727" y="5692"/>
                  </a:cubicBezTo>
                  <a:lnTo>
                    <a:pt x="20727" y="5641"/>
                  </a:lnTo>
                  <a:lnTo>
                    <a:pt x="20727" y="5624"/>
                  </a:lnTo>
                  <a:cubicBezTo>
                    <a:pt x="20730" y="5618"/>
                    <a:pt x="20735" y="5616"/>
                    <a:pt x="20740" y="5616"/>
                  </a:cubicBezTo>
                  <a:cubicBezTo>
                    <a:pt x="20755" y="5616"/>
                    <a:pt x="20774" y="5634"/>
                    <a:pt x="20778" y="5647"/>
                  </a:cubicBezTo>
                  <a:cubicBezTo>
                    <a:pt x="20780" y="5653"/>
                    <a:pt x="20789" y="5656"/>
                    <a:pt x="20799" y="5656"/>
                  </a:cubicBezTo>
                  <a:cubicBezTo>
                    <a:pt x="20817" y="5656"/>
                    <a:pt x="20841" y="5648"/>
                    <a:pt x="20852" y="5641"/>
                  </a:cubicBezTo>
                  <a:cubicBezTo>
                    <a:pt x="20860" y="5635"/>
                    <a:pt x="20868" y="5633"/>
                    <a:pt x="20875" y="5633"/>
                  </a:cubicBezTo>
                  <a:cubicBezTo>
                    <a:pt x="20889" y="5633"/>
                    <a:pt x="20901" y="5641"/>
                    <a:pt x="20909" y="5653"/>
                  </a:cubicBezTo>
                  <a:lnTo>
                    <a:pt x="20920" y="5664"/>
                  </a:lnTo>
                  <a:lnTo>
                    <a:pt x="20926" y="5675"/>
                  </a:lnTo>
                  <a:cubicBezTo>
                    <a:pt x="20927" y="5676"/>
                    <a:pt x="20929" y="5677"/>
                    <a:pt x="20930" y="5677"/>
                  </a:cubicBezTo>
                  <a:cubicBezTo>
                    <a:pt x="20945" y="5677"/>
                    <a:pt x="20954" y="5628"/>
                    <a:pt x="20954" y="5607"/>
                  </a:cubicBezTo>
                  <a:cubicBezTo>
                    <a:pt x="20957" y="5598"/>
                    <a:pt x="20960" y="5594"/>
                    <a:pt x="20964" y="5594"/>
                  </a:cubicBezTo>
                  <a:cubicBezTo>
                    <a:pt x="20968" y="5594"/>
                    <a:pt x="20974" y="5601"/>
                    <a:pt x="20977" y="5607"/>
                  </a:cubicBezTo>
                  <a:cubicBezTo>
                    <a:pt x="20977" y="5619"/>
                    <a:pt x="21005" y="5647"/>
                    <a:pt x="20994" y="5653"/>
                  </a:cubicBezTo>
                  <a:cubicBezTo>
                    <a:pt x="20977" y="5658"/>
                    <a:pt x="21000" y="5675"/>
                    <a:pt x="21039" y="5681"/>
                  </a:cubicBezTo>
                  <a:lnTo>
                    <a:pt x="21073" y="5687"/>
                  </a:lnTo>
                  <a:cubicBezTo>
                    <a:pt x="21079" y="5687"/>
                    <a:pt x="21107" y="5687"/>
                    <a:pt x="21136" y="5681"/>
                  </a:cubicBezTo>
                  <a:lnTo>
                    <a:pt x="21158" y="5675"/>
                  </a:lnTo>
                  <a:cubicBezTo>
                    <a:pt x="21163" y="5675"/>
                    <a:pt x="21168" y="5674"/>
                    <a:pt x="21173" y="5674"/>
                  </a:cubicBezTo>
                  <a:cubicBezTo>
                    <a:pt x="21189" y="5674"/>
                    <a:pt x="21204" y="5678"/>
                    <a:pt x="21219" y="5678"/>
                  </a:cubicBezTo>
                  <a:cubicBezTo>
                    <a:pt x="21235" y="5678"/>
                    <a:pt x="21251" y="5674"/>
                    <a:pt x="21266" y="5658"/>
                  </a:cubicBezTo>
                  <a:cubicBezTo>
                    <a:pt x="21272" y="5654"/>
                    <a:pt x="21278" y="5653"/>
                    <a:pt x="21283" y="5653"/>
                  </a:cubicBezTo>
                  <a:cubicBezTo>
                    <a:pt x="21293" y="5653"/>
                    <a:pt x="21300" y="5660"/>
                    <a:pt x="21300" y="5675"/>
                  </a:cubicBezTo>
                  <a:cubicBezTo>
                    <a:pt x="21300" y="5688"/>
                    <a:pt x="21303" y="5692"/>
                    <a:pt x="21306" y="5692"/>
                  </a:cubicBezTo>
                  <a:cubicBezTo>
                    <a:pt x="21311" y="5692"/>
                    <a:pt x="21317" y="5687"/>
                    <a:pt x="21323" y="5687"/>
                  </a:cubicBezTo>
                  <a:lnTo>
                    <a:pt x="21334" y="5681"/>
                  </a:lnTo>
                  <a:cubicBezTo>
                    <a:pt x="21336" y="5681"/>
                    <a:pt x="21338" y="5682"/>
                    <a:pt x="21340" y="5682"/>
                  </a:cubicBezTo>
                  <a:cubicBezTo>
                    <a:pt x="21361" y="5682"/>
                    <a:pt x="21380" y="5657"/>
                    <a:pt x="21380" y="5641"/>
                  </a:cubicBezTo>
                  <a:cubicBezTo>
                    <a:pt x="21380" y="5632"/>
                    <a:pt x="21390" y="5628"/>
                    <a:pt x="21406" y="5628"/>
                  </a:cubicBezTo>
                  <a:cubicBezTo>
                    <a:pt x="21419" y="5628"/>
                    <a:pt x="21436" y="5630"/>
                    <a:pt x="21454" y="5636"/>
                  </a:cubicBezTo>
                  <a:lnTo>
                    <a:pt x="21454" y="5687"/>
                  </a:lnTo>
                  <a:cubicBezTo>
                    <a:pt x="21454" y="5687"/>
                    <a:pt x="21476" y="5692"/>
                    <a:pt x="21482" y="5692"/>
                  </a:cubicBezTo>
                  <a:lnTo>
                    <a:pt x="21499" y="5681"/>
                  </a:lnTo>
                  <a:cubicBezTo>
                    <a:pt x="21503" y="5675"/>
                    <a:pt x="21510" y="5672"/>
                    <a:pt x="21517" y="5672"/>
                  </a:cubicBezTo>
                  <a:cubicBezTo>
                    <a:pt x="21529" y="5672"/>
                    <a:pt x="21543" y="5679"/>
                    <a:pt x="21550" y="5687"/>
                  </a:cubicBezTo>
                  <a:cubicBezTo>
                    <a:pt x="21551" y="5689"/>
                    <a:pt x="21553" y="5690"/>
                    <a:pt x="21555" y="5690"/>
                  </a:cubicBezTo>
                  <a:cubicBezTo>
                    <a:pt x="21564" y="5690"/>
                    <a:pt x="21579" y="5673"/>
                    <a:pt x="21584" y="5664"/>
                  </a:cubicBezTo>
                  <a:cubicBezTo>
                    <a:pt x="21586" y="5660"/>
                    <a:pt x="21591" y="5658"/>
                    <a:pt x="21598" y="5658"/>
                  </a:cubicBezTo>
                  <a:cubicBezTo>
                    <a:pt x="21610" y="5658"/>
                    <a:pt x="21628" y="5664"/>
                    <a:pt x="21646" y="5675"/>
                  </a:cubicBezTo>
                  <a:lnTo>
                    <a:pt x="21663" y="5692"/>
                  </a:lnTo>
                  <a:lnTo>
                    <a:pt x="21697" y="5721"/>
                  </a:lnTo>
                  <a:cubicBezTo>
                    <a:pt x="21710" y="5700"/>
                    <a:pt x="21732" y="5688"/>
                    <a:pt x="21752" y="5688"/>
                  </a:cubicBezTo>
                  <a:cubicBezTo>
                    <a:pt x="21759" y="5688"/>
                    <a:pt x="21765" y="5689"/>
                    <a:pt x="21771" y="5692"/>
                  </a:cubicBezTo>
                  <a:lnTo>
                    <a:pt x="21788" y="5692"/>
                  </a:lnTo>
                  <a:cubicBezTo>
                    <a:pt x="21808" y="5687"/>
                    <a:pt x="21831" y="5662"/>
                    <a:pt x="21845" y="5662"/>
                  </a:cubicBezTo>
                  <a:cubicBezTo>
                    <a:pt x="21847" y="5662"/>
                    <a:pt x="21849" y="5662"/>
                    <a:pt x="21851" y="5664"/>
                  </a:cubicBezTo>
                  <a:lnTo>
                    <a:pt x="21885" y="5687"/>
                  </a:lnTo>
                  <a:cubicBezTo>
                    <a:pt x="21894" y="5663"/>
                    <a:pt x="21904" y="5651"/>
                    <a:pt x="21910" y="5651"/>
                  </a:cubicBezTo>
                  <a:cubicBezTo>
                    <a:pt x="21911" y="5651"/>
                    <a:pt x="21912" y="5652"/>
                    <a:pt x="21913" y="5653"/>
                  </a:cubicBezTo>
                  <a:cubicBezTo>
                    <a:pt x="21913" y="5658"/>
                    <a:pt x="21970" y="5675"/>
                    <a:pt x="21993" y="5681"/>
                  </a:cubicBezTo>
                  <a:cubicBezTo>
                    <a:pt x="22010" y="5681"/>
                    <a:pt x="22055" y="5681"/>
                    <a:pt x="22066" y="5675"/>
                  </a:cubicBezTo>
                  <a:cubicBezTo>
                    <a:pt x="22070" y="5675"/>
                    <a:pt x="22086" y="5673"/>
                    <a:pt x="22100" y="5673"/>
                  </a:cubicBezTo>
                  <a:cubicBezTo>
                    <a:pt x="22107" y="5673"/>
                    <a:pt x="22114" y="5673"/>
                    <a:pt x="22117" y="5675"/>
                  </a:cubicBezTo>
                  <a:cubicBezTo>
                    <a:pt x="22120" y="5678"/>
                    <a:pt x="22127" y="5678"/>
                    <a:pt x="22135" y="5678"/>
                  </a:cubicBezTo>
                  <a:cubicBezTo>
                    <a:pt x="22143" y="5678"/>
                    <a:pt x="22151" y="5678"/>
                    <a:pt x="22157" y="5681"/>
                  </a:cubicBezTo>
                  <a:cubicBezTo>
                    <a:pt x="22168" y="5681"/>
                    <a:pt x="22226" y="5710"/>
                    <a:pt x="22253" y="5710"/>
                  </a:cubicBezTo>
                  <a:cubicBezTo>
                    <a:pt x="22255" y="5710"/>
                    <a:pt x="22257" y="5710"/>
                    <a:pt x="22259" y="5709"/>
                  </a:cubicBezTo>
                  <a:cubicBezTo>
                    <a:pt x="22282" y="5704"/>
                    <a:pt x="22305" y="5692"/>
                    <a:pt x="22310" y="5681"/>
                  </a:cubicBezTo>
                  <a:lnTo>
                    <a:pt x="22316" y="5675"/>
                  </a:lnTo>
                  <a:lnTo>
                    <a:pt x="22327" y="5658"/>
                  </a:lnTo>
                  <a:cubicBezTo>
                    <a:pt x="22330" y="5653"/>
                    <a:pt x="22333" y="5651"/>
                    <a:pt x="22336" y="5651"/>
                  </a:cubicBezTo>
                  <a:cubicBezTo>
                    <a:pt x="22347" y="5651"/>
                    <a:pt x="22358" y="5671"/>
                    <a:pt x="22367" y="5675"/>
                  </a:cubicBezTo>
                  <a:cubicBezTo>
                    <a:pt x="22384" y="5675"/>
                    <a:pt x="22429" y="5675"/>
                    <a:pt x="22469" y="5670"/>
                  </a:cubicBezTo>
                  <a:lnTo>
                    <a:pt x="22503" y="5681"/>
                  </a:lnTo>
                  <a:cubicBezTo>
                    <a:pt x="22525" y="5692"/>
                    <a:pt x="22544" y="5696"/>
                    <a:pt x="22564" y="5696"/>
                  </a:cubicBezTo>
                  <a:cubicBezTo>
                    <a:pt x="22575" y="5696"/>
                    <a:pt x="22587" y="5694"/>
                    <a:pt x="22600" y="5692"/>
                  </a:cubicBezTo>
                  <a:lnTo>
                    <a:pt x="22605" y="5692"/>
                  </a:lnTo>
                  <a:cubicBezTo>
                    <a:pt x="22606" y="5691"/>
                    <a:pt x="22608" y="5691"/>
                    <a:pt x="22610" y="5691"/>
                  </a:cubicBezTo>
                  <a:cubicBezTo>
                    <a:pt x="22620" y="5691"/>
                    <a:pt x="22639" y="5696"/>
                    <a:pt x="22653" y="5696"/>
                  </a:cubicBezTo>
                  <a:cubicBezTo>
                    <a:pt x="22659" y="5696"/>
                    <a:pt x="22665" y="5695"/>
                    <a:pt x="22668" y="5692"/>
                  </a:cubicBezTo>
                  <a:cubicBezTo>
                    <a:pt x="22670" y="5691"/>
                    <a:pt x="22674" y="5691"/>
                    <a:pt x="22679" y="5691"/>
                  </a:cubicBezTo>
                  <a:cubicBezTo>
                    <a:pt x="22692" y="5691"/>
                    <a:pt x="22712" y="5694"/>
                    <a:pt x="22727" y="5694"/>
                  </a:cubicBezTo>
                  <a:cubicBezTo>
                    <a:pt x="22733" y="5694"/>
                    <a:pt x="22738" y="5694"/>
                    <a:pt x="22741" y="5692"/>
                  </a:cubicBezTo>
                  <a:cubicBezTo>
                    <a:pt x="22743" y="5691"/>
                    <a:pt x="22746" y="5691"/>
                    <a:pt x="22750" y="5691"/>
                  </a:cubicBezTo>
                  <a:cubicBezTo>
                    <a:pt x="22768" y="5691"/>
                    <a:pt x="22807" y="5699"/>
                    <a:pt x="22831" y="5699"/>
                  </a:cubicBezTo>
                  <a:cubicBezTo>
                    <a:pt x="22836" y="5699"/>
                    <a:pt x="22840" y="5699"/>
                    <a:pt x="22844" y="5698"/>
                  </a:cubicBezTo>
                  <a:cubicBezTo>
                    <a:pt x="22866" y="5698"/>
                    <a:pt x="22900" y="5692"/>
                    <a:pt x="22912" y="5687"/>
                  </a:cubicBezTo>
                  <a:lnTo>
                    <a:pt x="22951" y="5687"/>
                  </a:lnTo>
                  <a:cubicBezTo>
                    <a:pt x="22954" y="5688"/>
                    <a:pt x="22957" y="5688"/>
                    <a:pt x="22961" y="5688"/>
                  </a:cubicBezTo>
                  <a:cubicBezTo>
                    <a:pt x="22976" y="5688"/>
                    <a:pt x="22991" y="5677"/>
                    <a:pt x="22991" y="5658"/>
                  </a:cubicBezTo>
                  <a:lnTo>
                    <a:pt x="22991" y="5641"/>
                  </a:lnTo>
                  <a:lnTo>
                    <a:pt x="22991" y="5630"/>
                  </a:lnTo>
                  <a:cubicBezTo>
                    <a:pt x="22980" y="5624"/>
                    <a:pt x="22997" y="5613"/>
                    <a:pt x="23008" y="5613"/>
                  </a:cubicBezTo>
                  <a:cubicBezTo>
                    <a:pt x="23014" y="5613"/>
                    <a:pt x="23025" y="5647"/>
                    <a:pt x="23019" y="5658"/>
                  </a:cubicBezTo>
                  <a:cubicBezTo>
                    <a:pt x="23019" y="5670"/>
                    <a:pt x="23037" y="5687"/>
                    <a:pt x="23054" y="5704"/>
                  </a:cubicBezTo>
                  <a:lnTo>
                    <a:pt x="23076" y="5698"/>
                  </a:lnTo>
                  <a:cubicBezTo>
                    <a:pt x="23082" y="5692"/>
                    <a:pt x="23088" y="5687"/>
                    <a:pt x="23088" y="5681"/>
                  </a:cubicBezTo>
                  <a:cubicBezTo>
                    <a:pt x="23093" y="5681"/>
                    <a:pt x="23178" y="5653"/>
                    <a:pt x="23178" y="5653"/>
                  </a:cubicBezTo>
                  <a:lnTo>
                    <a:pt x="23218" y="5687"/>
                  </a:lnTo>
                  <a:cubicBezTo>
                    <a:pt x="23250" y="5677"/>
                    <a:pt x="23321" y="5668"/>
                    <a:pt x="23361" y="5668"/>
                  </a:cubicBezTo>
                  <a:cubicBezTo>
                    <a:pt x="23370" y="5668"/>
                    <a:pt x="23377" y="5669"/>
                    <a:pt x="23383" y="5670"/>
                  </a:cubicBezTo>
                  <a:cubicBezTo>
                    <a:pt x="23405" y="5675"/>
                    <a:pt x="23439" y="5675"/>
                    <a:pt x="23451" y="5675"/>
                  </a:cubicBezTo>
                  <a:cubicBezTo>
                    <a:pt x="23456" y="5675"/>
                    <a:pt x="23488" y="5657"/>
                    <a:pt x="23507" y="5657"/>
                  </a:cubicBezTo>
                  <a:cubicBezTo>
                    <a:pt x="23509" y="5657"/>
                    <a:pt x="23511" y="5658"/>
                    <a:pt x="23513" y="5658"/>
                  </a:cubicBezTo>
                  <a:cubicBezTo>
                    <a:pt x="23517" y="5662"/>
                    <a:pt x="23524" y="5664"/>
                    <a:pt x="23531" y="5664"/>
                  </a:cubicBezTo>
                  <a:cubicBezTo>
                    <a:pt x="23539" y="5664"/>
                    <a:pt x="23547" y="5662"/>
                    <a:pt x="23554" y="5662"/>
                  </a:cubicBezTo>
                  <a:cubicBezTo>
                    <a:pt x="23558" y="5662"/>
                    <a:pt x="23562" y="5663"/>
                    <a:pt x="23564" y="5664"/>
                  </a:cubicBezTo>
                  <a:cubicBezTo>
                    <a:pt x="23570" y="5670"/>
                    <a:pt x="23598" y="5681"/>
                    <a:pt x="23627" y="5687"/>
                  </a:cubicBezTo>
                  <a:lnTo>
                    <a:pt x="23638" y="5675"/>
                  </a:lnTo>
                  <a:lnTo>
                    <a:pt x="23683" y="5630"/>
                  </a:lnTo>
                  <a:cubicBezTo>
                    <a:pt x="23726" y="5646"/>
                    <a:pt x="23829" y="5687"/>
                    <a:pt x="23870" y="5687"/>
                  </a:cubicBezTo>
                  <a:cubicBezTo>
                    <a:pt x="23872" y="5687"/>
                    <a:pt x="23874" y="5687"/>
                    <a:pt x="23876" y="5687"/>
                  </a:cubicBezTo>
                  <a:cubicBezTo>
                    <a:pt x="23905" y="5681"/>
                    <a:pt x="23922" y="5641"/>
                    <a:pt x="23927" y="5630"/>
                  </a:cubicBezTo>
                  <a:cubicBezTo>
                    <a:pt x="23928" y="5629"/>
                    <a:pt x="23929" y="5629"/>
                    <a:pt x="23930" y="5629"/>
                  </a:cubicBezTo>
                  <a:cubicBezTo>
                    <a:pt x="23942" y="5629"/>
                    <a:pt x="23991" y="5681"/>
                    <a:pt x="24007" y="5681"/>
                  </a:cubicBezTo>
                  <a:cubicBezTo>
                    <a:pt x="24029" y="5675"/>
                    <a:pt x="24115" y="5664"/>
                    <a:pt x="24143" y="5664"/>
                  </a:cubicBezTo>
                  <a:cubicBezTo>
                    <a:pt x="24166" y="5658"/>
                    <a:pt x="24194" y="5658"/>
                    <a:pt x="24194" y="5658"/>
                  </a:cubicBezTo>
                  <a:cubicBezTo>
                    <a:pt x="24194" y="5663"/>
                    <a:pt x="24203" y="5694"/>
                    <a:pt x="24209" y="5694"/>
                  </a:cubicBezTo>
                  <a:cubicBezTo>
                    <a:pt x="24209" y="5694"/>
                    <a:pt x="24210" y="5694"/>
                    <a:pt x="24211" y="5692"/>
                  </a:cubicBezTo>
                  <a:cubicBezTo>
                    <a:pt x="24222" y="5687"/>
                    <a:pt x="24262" y="5670"/>
                    <a:pt x="24273" y="5664"/>
                  </a:cubicBezTo>
                  <a:cubicBezTo>
                    <a:pt x="24285" y="5664"/>
                    <a:pt x="24307" y="5675"/>
                    <a:pt x="24330" y="5687"/>
                  </a:cubicBezTo>
                  <a:lnTo>
                    <a:pt x="24358" y="5664"/>
                  </a:lnTo>
                  <a:cubicBezTo>
                    <a:pt x="24361" y="5662"/>
                    <a:pt x="24364" y="5661"/>
                    <a:pt x="24368" y="5661"/>
                  </a:cubicBezTo>
                  <a:cubicBezTo>
                    <a:pt x="24383" y="5661"/>
                    <a:pt x="24410" y="5675"/>
                    <a:pt x="24432" y="5675"/>
                  </a:cubicBezTo>
                  <a:lnTo>
                    <a:pt x="24449" y="5675"/>
                  </a:lnTo>
                  <a:cubicBezTo>
                    <a:pt x="24459" y="5669"/>
                    <a:pt x="24477" y="5666"/>
                    <a:pt x="24491" y="5666"/>
                  </a:cubicBezTo>
                  <a:cubicBezTo>
                    <a:pt x="24501" y="5666"/>
                    <a:pt x="24509" y="5667"/>
                    <a:pt x="24512" y="5670"/>
                  </a:cubicBezTo>
                  <a:cubicBezTo>
                    <a:pt x="24519" y="5670"/>
                    <a:pt x="24527" y="5672"/>
                    <a:pt x="24533" y="5672"/>
                  </a:cubicBezTo>
                  <a:cubicBezTo>
                    <a:pt x="24536" y="5672"/>
                    <a:pt x="24538" y="5671"/>
                    <a:pt x="24540" y="5670"/>
                  </a:cubicBezTo>
                  <a:cubicBezTo>
                    <a:pt x="24540" y="5670"/>
                    <a:pt x="24540" y="5658"/>
                    <a:pt x="24529" y="5653"/>
                  </a:cubicBezTo>
                  <a:lnTo>
                    <a:pt x="24529" y="5647"/>
                  </a:lnTo>
                  <a:cubicBezTo>
                    <a:pt x="24529" y="5641"/>
                    <a:pt x="24540" y="5636"/>
                    <a:pt x="24540" y="5636"/>
                  </a:cubicBezTo>
                  <a:cubicBezTo>
                    <a:pt x="24550" y="5640"/>
                    <a:pt x="24564" y="5654"/>
                    <a:pt x="24571" y="5654"/>
                  </a:cubicBezTo>
                  <a:cubicBezTo>
                    <a:pt x="24572" y="5654"/>
                    <a:pt x="24573" y="5653"/>
                    <a:pt x="24574" y="5653"/>
                  </a:cubicBezTo>
                  <a:cubicBezTo>
                    <a:pt x="24582" y="5649"/>
                    <a:pt x="24587" y="5637"/>
                    <a:pt x="24595" y="5637"/>
                  </a:cubicBezTo>
                  <a:cubicBezTo>
                    <a:pt x="24598" y="5637"/>
                    <a:pt x="24603" y="5640"/>
                    <a:pt x="24608" y="5647"/>
                  </a:cubicBezTo>
                  <a:cubicBezTo>
                    <a:pt x="24608" y="5648"/>
                    <a:pt x="24609" y="5648"/>
                    <a:pt x="24609" y="5648"/>
                  </a:cubicBezTo>
                  <a:cubicBezTo>
                    <a:pt x="24612" y="5648"/>
                    <a:pt x="24622" y="5640"/>
                    <a:pt x="24628" y="5640"/>
                  </a:cubicBezTo>
                  <a:cubicBezTo>
                    <a:pt x="24629" y="5640"/>
                    <a:pt x="24630" y="5640"/>
                    <a:pt x="24631" y="5641"/>
                  </a:cubicBezTo>
                  <a:lnTo>
                    <a:pt x="24654" y="5641"/>
                  </a:lnTo>
                  <a:cubicBezTo>
                    <a:pt x="24671" y="5653"/>
                    <a:pt x="24722" y="5647"/>
                    <a:pt x="24733" y="5658"/>
                  </a:cubicBezTo>
                  <a:cubicBezTo>
                    <a:pt x="24744" y="5664"/>
                    <a:pt x="24790" y="5670"/>
                    <a:pt x="24801" y="5670"/>
                  </a:cubicBezTo>
                  <a:cubicBezTo>
                    <a:pt x="24803" y="5669"/>
                    <a:pt x="24805" y="5668"/>
                    <a:pt x="24807" y="5668"/>
                  </a:cubicBezTo>
                  <a:cubicBezTo>
                    <a:pt x="24823" y="5668"/>
                    <a:pt x="24853" y="5681"/>
                    <a:pt x="24858" y="5681"/>
                  </a:cubicBezTo>
                  <a:cubicBezTo>
                    <a:pt x="24869" y="5681"/>
                    <a:pt x="24892" y="5670"/>
                    <a:pt x="24903" y="5670"/>
                  </a:cubicBezTo>
                  <a:lnTo>
                    <a:pt x="24920" y="5675"/>
                  </a:lnTo>
                  <a:lnTo>
                    <a:pt x="24954" y="5692"/>
                  </a:lnTo>
                  <a:cubicBezTo>
                    <a:pt x="24958" y="5675"/>
                    <a:pt x="24961" y="5668"/>
                    <a:pt x="24963" y="5668"/>
                  </a:cubicBezTo>
                  <a:cubicBezTo>
                    <a:pt x="24965" y="5668"/>
                    <a:pt x="24966" y="5671"/>
                    <a:pt x="24966" y="5675"/>
                  </a:cubicBezTo>
                  <a:cubicBezTo>
                    <a:pt x="24966" y="5680"/>
                    <a:pt x="24971" y="5682"/>
                    <a:pt x="24977" y="5682"/>
                  </a:cubicBezTo>
                  <a:cubicBezTo>
                    <a:pt x="24987" y="5682"/>
                    <a:pt x="24999" y="5679"/>
                    <a:pt x="25005" y="5675"/>
                  </a:cubicBezTo>
                  <a:cubicBezTo>
                    <a:pt x="25008" y="5673"/>
                    <a:pt x="25013" y="5672"/>
                    <a:pt x="25020" y="5672"/>
                  </a:cubicBezTo>
                  <a:cubicBezTo>
                    <a:pt x="25029" y="5672"/>
                    <a:pt x="25041" y="5674"/>
                    <a:pt x="25051" y="5681"/>
                  </a:cubicBezTo>
                  <a:lnTo>
                    <a:pt x="25068" y="5658"/>
                  </a:lnTo>
                  <a:lnTo>
                    <a:pt x="25079" y="5641"/>
                  </a:lnTo>
                  <a:cubicBezTo>
                    <a:pt x="25083" y="5637"/>
                    <a:pt x="25088" y="5635"/>
                    <a:pt x="25093" y="5635"/>
                  </a:cubicBezTo>
                  <a:cubicBezTo>
                    <a:pt x="25106" y="5635"/>
                    <a:pt x="25119" y="5650"/>
                    <a:pt x="25119" y="5658"/>
                  </a:cubicBezTo>
                  <a:cubicBezTo>
                    <a:pt x="25124" y="5663"/>
                    <a:pt x="25156" y="5682"/>
                    <a:pt x="25175" y="5682"/>
                  </a:cubicBezTo>
                  <a:cubicBezTo>
                    <a:pt x="25177" y="5682"/>
                    <a:pt x="25179" y="5682"/>
                    <a:pt x="25181" y="5681"/>
                  </a:cubicBezTo>
                  <a:cubicBezTo>
                    <a:pt x="25192" y="5681"/>
                    <a:pt x="25227" y="5646"/>
                    <a:pt x="25246" y="5646"/>
                  </a:cubicBezTo>
                  <a:cubicBezTo>
                    <a:pt x="25247" y="5646"/>
                    <a:pt x="25248" y="5647"/>
                    <a:pt x="25249" y="5647"/>
                  </a:cubicBezTo>
                  <a:cubicBezTo>
                    <a:pt x="25256" y="5654"/>
                    <a:pt x="25268" y="5656"/>
                    <a:pt x="25283" y="5656"/>
                  </a:cubicBezTo>
                  <a:cubicBezTo>
                    <a:pt x="25294" y="5656"/>
                    <a:pt x="25306" y="5655"/>
                    <a:pt x="25317" y="5653"/>
                  </a:cubicBezTo>
                  <a:lnTo>
                    <a:pt x="25334" y="5670"/>
                  </a:lnTo>
                  <a:lnTo>
                    <a:pt x="25368" y="5709"/>
                  </a:lnTo>
                  <a:cubicBezTo>
                    <a:pt x="25397" y="5681"/>
                    <a:pt x="25459" y="5687"/>
                    <a:pt x="25476" y="5675"/>
                  </a:cubicBezTo>
                  <a:cubicBezTo>
                    <a:pt x="25488" y="5664"/>
                    <a:pt x="25527" y="5647"/>
                    <a:pt x="25539" y="5647"/>
                  </a:cubicBezTo>
                  <a:cubicBezTo>
                    <a:pt x="25550" y="5653"/>
                    <a:pt x="25635" y="5670"/>
                    <a:pt x="25663" y="5670"/>
                  </a:cubicBezTo>
                  <a:cubicBezTo>
                    <a:pt x="25692" y="5670"/>
                    <a:pt x="25726" y="5670"/>
                    <a:pt x="25726" y="5664"/>
                  </a:cubicBezTo>
                  <a:cubicBezTo>
                    <a:pt x="25730" y="5664"/>
                    <a:pt x="25749" y="5649"/>
                    <a:pt x="25760" y="5649"/>
                  </a:cubicBezTo>
                  <a:cubicBezTo>
                    <a:pt x="25762" y="5649"/>
                    <a:pt x="25764" y="5650"/>
                    <a:pt x="25766" y="5653"/>
                  </a:cubicBezTo>
                  <a:cubicBezTo>
                    <a:pt x="25767" y="5656"/>
                    <a:pt x="25771" y="5657"/>
                    <a:pt x="25776" y="5657"/>
                  </a:cubicBezTo>
                  <a:cubicBezTo>
                    <a:pt x="25789" y="5657"/>
                    <a:pt x="25813" y="5647"/>
                    <a:pt x="25834" y="5630"/>
                  </a:cubicBezTo>
                  <a:lnTo>
                    <a:pt x="25856" y="5636"/>
                  </a:lnTo>
                  <a:lnTo>
                    <a:pt x="25919" y="5664"/>
                  </a:lnTo>
                  <a:cubicBezTo>
                    <a:pt x="25946" y="5657"/>
                    <a:pt x="25979" y="5655"/>
                    <a:pt x="26009" y="5655"/>
                  </a:cubicBezTo>
                  <a:cubicBezTo>
                    <a:pt x="26049" y="5655"/>
                    <a:pt x="26085" y="5658"/>
                    <a:pt x="26095" y="5658"/>
                  </a:cubicBezTo>
                  <a:cubicBezTo>
                    <a:pt x="26117" y="5653"/>
                    <a:pt x="26134" y="5624"/>
                    <a:pt x="26140" y="5607"/>
                  </a:cubicBezTo>
                  <a:cubicBezTo>
                    <a:pt x="26140" y="5605"/>
                    <a:pt x="26141" y="5605"/>
                    <a:pt x="26143" y="5605"/>
                  </a:cubicBezTo>
                  <a:cubicBezTo>
                    <a:pt x="26152" y="5605"/>
                    <a:pt x="26182" y="5627"/>
                    <a:pt x="26191" y="5641"/>
                  </a:cubicBezTo>
                  <a:cubicBezTo>
                    <a:pt x="26194" y="5644"/>
                    <a:pt x="26198" y="5645"/>
                    <a:pt x="26203" y="5645"/>
                  </a:cubicBezTo>
                  <a:cubicBezTo>
                    <a:pt x="26219" y="5645"/>
                    <a:pt x="26244" y="5633"/>
                    <a:pt x="26248" y="5624"/>
                  </a:cubicBezTo>
                  <a:cubicBezTo>
                    <a:pt x="26256" y="5620"/>
                    <a:pt x="26267" y="5616"/>
                    <a:pt x="26274" y="5616"/>
                  </a:cubicBezTo>
                  <a:cubicBezTo>
                    <a:pt x="26278" y="5616"/>
                    <a:pt x="26280" y="5617"/>
                    <a:pt x="26282" y="5619"/>
                  </a:cubicBezTo>
                  <a:lnTo>
                    <a:pt x="26293" y="5624"/>
                  </a:lnTo>
                  <a:cubicBezTo>
                    <a:pt x="26314" y="5645"/>
                    <a:pt x="26325" y="5655"/>
                    <a:pt x="26337" y="5655"/>
                  </a:cubicBezTo>
                  <a:cubicBezTo>
                    <a:pt x="26348" y="5655"/>
                    <a:pt x="26359" y="5646"/>
                    <a:pt x="26378" y="5630"/>
                  </a:cubicBezTo>
                  <a:cubicBezTo>
                    <a:pt x="26390" y="5619"/>
                    <a:pt x="26418" y="5613"/>
                    <a:pt x="26424" y="5602"/>
                  </a:cubicBezTo>
                  <a:lnTo>
                    <a:pt x="26429" y="5585"/>
                  </a:lnTo>
                  <a:cubicBezTo>
                    <a:pt x="26432" y="5583"/>
                    <a:pt x="26436" y="5582"/>
                    <a:pt x="26440" y="5582"/>
                  </a:cubicBezTo>
                  <a:cubicBezTo>
                    <a:pt x="26451" y="5582"/>
                    <a:pt x="26463" y="5588"/>
                    <a:pt x="26463" y="5596"/>
                  </a:cubicBezTo>
                  <a:cubicBezTo>
                    <a:pt x="26466" y="5599"/>
                    <a:pt x="26471" y="5600"/>
                    <a:pt x="26475" y="5600"/>
                  </a:cubicBezTo>
                  <a:cubicBezTo>
                    <a:pt x="26479" y="5600"/>
                    <a:pt x="26483" y="5599"/>
                    <a:pt x="26486" y="5596"/>
                  </a:cubicBezTo>
                  <a:cubicBezTo>
                    <a:pt x="26492" y="5596"/>
                    <a:pt x="26503" y="5624"/>
                    <a:pt x="26503" y="5636"/>
                  </a:cubicBezTo>
                  <a:cubicBezTo>
                    <a:pt x="26503" y="5647"/>
                    <a:pt x="26543" y="5658"/>
                    <a:pt x="26554" y="5658"/>
                  </a:cubicBezTo>
                  <a:cubicBezTo>
                    <a:pt x="26562" y="5658"/>
                    <a:pt x="26585" y="5661"/>
                    <a:pt x="26602" y="5661"/>
                  </a:cubicBezTo>
                  <a:cubicBezTo>
                    <a:pt x="26611" y="5661"/>
                    <a:pt x="26619" y="5660"/>
                    <a:pt x="26622" y="5658"/>
                  </a:cubicBezTo>
                  <a:cubicBezTo>
                    <a:pt x="26630" y="5658"/>
                    <a:pt x="26650" y="5661"/>
                    <a:pt x="26666" y="5661"/>
                  </a:cubicBezTo>
                  <a:cubicBezTo>
                    <a:pt x="26674" y="5661"/>
                    <a:pt x="26681" y="5660"/>
                    <a:pt x="26685" y="5658"/>
                  </a:cubicBezTo>
                  <a:cubicBezTo>
                    <a:pt x="26696" y="5647"/>
                    <a:pt x="26736" y="5636"/>
                    <a:pt x="26747" y="5636"/>
                  </a:cubicBezTo>
                  <a:cubicBezTo>
                    <a:pt x="26753" y="5641"/>
                    <a:pt x="26793" y="5653"/>
                    <a:pt x="26804" y="5658"/>
                  </a:cubicBezTo>
                  <a:cubicBezTo>
                    <a:pt x="26815" y="5658"/>
                    <a:pt x="26838" y="5653"/>
                    <a:pt x="26855" y="5641"/>
                  </a:cubicBezTo>
                  <a:lnTo>
                    <a:pt x="26878" y="5658"/>
                  </a:lnTo>
                  <a:cubicBezTo>
                    <a:pt x="26887" y="5664"/>
                    <a:pt x="26900" y="5669"/>
                    <a:pt x="26913" y="5669"/>
                  </a:cubicBezTo>
                  <a:cubicBezTo>
                    <a:pt x="26924" y="5669"/>
                    <a:pt x="26936" y="5666"/>
                    <a:pt x="26946" y="5658"/>
                  </a:cubicBezTo>
                  <a:lnTo>
                    <a:pt x="26968" y="5647"/>
                  </a:lnTo>
                  <a:cubicBezTo>
                    <a:pt x="26973" y="5646"/>
                    <a:pt x="26978" y="5646"/>
                    <a:pt x="26983" y="5646"/>
                  </a:cubicBezTo>
                  <a:cubicBezTo>
                    <a:pt x="27014" y="5646"/>
                    <a:pt x="27049" y="5660"/>
                    <a:pt x="27054" y="5670"/>
                  </a:cubicBezTo>
                  <a:cubicBezTo>
                    <a:pt x="27056" y="5672"/>
                    <a:pt x="27059" y="5673"/>
                    <a:pt x="27062" y="5673"/>
                  </a:cubicBezTo>
                  <a:cubicBezTo>
                    <a:pt x="27077" y="5673"/>
                    <a:pt x="27101" y="5656"/>
                    <a:pt x="27110" y="5647"/>
                  </a:cubicBezTo>
                  <a:cubicBezTo>
                    <a:pt x="27113" y="5644"/>
                    <a:pt x="27117" y="5643"/>
                    <a:pt x="27123" y="5643"/>
                  </a:cubicBezTo>
                  <a:cubicBezTo>
                    <a:pt x="27141" y="5643"/>
                    <a:pt x="27170" y="5655"/>
                    <a:pt x="27178" y="5664"/>
                  </a:cubicBezTo>
                  <a:cubicBezTo>
                    <a:pt x="27182" y="5666"/>
                    <a:pt x="27186" y="5667"/>
                    <a:pt x="27190" y="5667"/>
                  </a:cubicBezTo>
                  <a:cubicBezTo>
                    <a:pt x="27205" y="5667"/>
                    <a:pt x="27221" y="5652"/>
                    <a:pt x="27229" y="5630"/>
                  </a:cubicBezTo>
                  <a:lnTo>
                    <a:pt x="27252" y="5636"/>
                  </a:lnTo>
                  <a:lnTo>
                    <a:pt x="27286" y="5653"/>
                  </a:lnTo>
                  <a:cubicBezTo>
                    <a:pt x="27314" y="5648"/>
                    <a:pt x="27345" y="5640"/>
                    <a:pt x="27359" y="5640"/>
                  </a:cubicBezTo>
                  <a:cubicBezTo>
                    <a:pt x="27362" y="5640"/>
                    <a:pt x="27365" y="5640"/>
                    <a:pt x="27366" y="5641"/>
                  </a:cubicBezTo>
                  <a:cubicBezTo>
                    <a:pt x="27371" y="5641"/>
                    <a:pt x="27463" y="5670"/>
                    <a:pt x="27509" y="5670"/>
                  </a:cubicBezTo>
                  <a:cubicBezTo>
                    <a:pt x="27512" y="5670"/>
                    <a:pt x="27516" y="5670"/>
                    <a:pt x="27519" y="5670"/>
                  </a:cubicBezTo>
                  <a:cubicBezTo>
                    <a:pt x="27552" y="5665"/>
                    <a:pt x="27621" y="5644"/>
                    <a:pt x="27653" y="5644"/>
                  </a:cubicBezTo>
                  <a:cubicBezTo>
                    <a:pt x="27659" y="5644"/>
                    <a:pt x="27664" y="5645"/>
                    <a:pt x="27666" y="5647"/>
                  </a:cubicBezTo>
                  <a:cubicBezTo>
                    <a:pt x="27676" y="5654"/>
                    <a:pt x="27685" y="5657"/>
                    <a:pt x="27694" y="5657"/>
                  </a:cubicBezTo>
                  <a:cubicBezTo>
                    <a:pt x="27707" y="5657"/>
                    <a:pt x="27719" y="5651"/>
                    <a:pt x="27729" y="5641"/>
                  </a:cubicBezTo>
                  <a:lnTo>
                    <a:pt x="27734" y="5641"/>
                  </a:lnTo>
                  <a:lnTo>
                    <a:pt x="27768" y="5658"/>
                  </a:lnTo>
                  <a:cubicBezTo>
                    <a:pt x="27803" y="5647"/>
                    <a:pt x="27865" y="5641"/>
                    <a:pt x="27905" y="5641"/>
                  </a:cubicBezTo>
                  <a:lnTo>
                    <a:pt x="27927" y="5664"/>
                  </a:lnTo>
                  <a:lnTo>
                    <a:pt x="27961" y="5692"/>
                  </a:lnTo>
                  <a:cubicBezTo>
                    <a:pt x="27990" y="5670"/>
                    <a:pt x="28058" y="5664"/>
                    <a:pt x="28081" y="5664"/>
                  </a:cubicBezTo>
                  <a:cubicBezTo>
                    <a:pt x="28092" y="5660"/>
                    <a:pt x="28125" y="5651"/>
                    <a:pt x="28146" y="5651"/>
                  </a:cubicBezTo>
                  <a:cubicBezTo>
                    <a:pt x="28156" y="5651"/>
                    <a:pt x="28164" y="5653"/>
                    <a:pt x="28166" y="5658"/>
                  </a:cubicBezTo>
                  <a:cubicBezTo>
                    <a:pt x="28168" y="5662"/>
                    <a:pt x="28171" y="5663"/>
                    <a:pt x="28176" y="5663"/>
                  </a:cubicBezTo>
                  <a:cubicBezTo>
                    <a:pt x="28185" y="5663"/>
                    <a:pt x="28198" y="5658"/>
                    <a:pt x="28205" y="5658"/>
                  </a:cubicBezTo>
                  <a:cubicBezTo>
                    <a:pt x="28211" y="5658"/>
                    <a:pt x="28285" y="5670"/>
                    <a:pt x="28307" y="5670"/>
                  </a:cubicBezTo>
                  <a:cubicBezTo>
                    <a:pt x="28336" y="5670"/>
                    <a:pt x="28370" y="5675"/>
                    <a:pt x="28381" y="5675"/>
                  </a:cubicBezTo>
                  <a:cubicBezTo>
                    <a:pt x="28383" y="5674"/>
                    <a:pt x="28386" y="5674"/>
                    <a:pt x="28390" y="5674"/>
                  </a:cubicBezTo>
                  <a:cubicBezTo>
                    <a:pt x="28403" y="5674"/>
                    <a:pt x="28423" y="5681"/>
                    <a:pt x="28432" y="5681"/>
                  </a:cubicBezTo>
                  <a:cubicBezTo>
                    <a:pt x="28438" y="5681"/>
                    <a:pt x="28487" y="5646"/>
                    <a:pt x="28512" y="5646"/>
                  </a:cubicBezTo>
                  <a:cubicBezTo>
                    <a:pt x="28514" y="5646"/>
                    <a:pt x="28516" y="5647"/>
                    <a:pt x="28517" y="5647"/>
                  </a:cubicBezTo>
                  <a:cubicBezTo>
                    <a:pt x="28529" y="5650"/>
                    <a:pt x="28551" y="5650"/>
                    <a:pt x="28574" y="5650"/>
                  </a:cubicBezTo>
                  <a:cubicBezTo>
                    <a:pt x="28597" y="5650"/>
                    <a:pt x="28620" y="5650"/>
                    <a:pt x="28631" y="5653"/>
                  </a:cubicBezTo>
                  <a:cubicBezTo>
                    <a:pt x="28648" y="5658"/>
                    <a:pt x="28705" y="5664"/>
                    <a:pt x="28716" y="5664"/>
                  </a:cubicBezTo>
                  <a:cubicBezTo>
                    <a:pt x="28720" y="5663"/>
                    <a:pt x="28725" y="5662"/>
                    <a:pt x="28731" y="5662"/>
                  </a:cubicBezTo>
                  <a:cubicBezTo>
                    <a:pt x="28749" y="5662"/>
                    <a:pt x="28775" y="5666"/>
                    <a:pt x="28794" y="5666"/>
                  </a:cubicBezTo>
                  <a:cubicBezTo>
                    <a:pt x="28801" y="5666"/>
                    <a:pt x="28808" y="5665"/>
                    <a:pt x="28812" y="5664"/>
                  </a:cubicBezTo>
                  <a:cubicBezTo>
                    <a:pt x="28835" y="5664"/>
                    <a:pt x="28875" y="5658"/>
                    <a:pt x="28886" y="5658"/>
                  </a:cubicBezTo>
                  <a:cubicBezTo>
                    <a:pt x="28895" y="5658"/>
                    <a:pt x="28928" y="5682"/>
                    <a:pt x="28942" y="5682"/>
                  </a:cubicBezTo>
                  <a:cubicBezTo>
                    <a:pt x="28946" y="5682"/>
                    <a:pt x="28949" y="5680"/>
                    <a:pt x="28949" y="5675"/>
                  </a:cubicBezTo>
                  <a:cubicBezTo>
                    <a:pt x="28949" y="5664"/>
                    <a:pt x="28951" y="5661"/>
                    <a:pt x="28954" y="5661"/>
                  </a:cubicBezTo>
                  <a:cubicBezTo>
                    <a:pt x="28956" y="5661"/>
                    <a:pt x="28958" y="5662"/>
                    <a:pt x="28960" y="5664"/>
                  </a:cubicBezTo>
                  <a:cubicBezTo>
                    <a:pt x="28960" y="5665"/>
                    <a:pt x="28961" y="5665"/>
                    <a:pt x="28964" y="5665"/>
                  </a:cubicBezTo>
                  <a:cubicBezTo>
                    <a:pt x="28975" y="5665"/>
                    <a:pt x="29010" y="5657"/>
                    <a:pt x="29033" y="5657"/>
                  </a:cubicBezTo>
                  <a:cubicBezTo>
                    <a:pt x="29038" y="5657"/>
                    <a:pt x="29042" y="5657"/>
                    <a:pt x="29045" y="5658"/>
                  </a:cubicBezTo>
                  <a:cubicBezTo>
                    <a:pt x="29073" y="5658"/>
                    <a:pt x="29107" y="5658"/>
                    <a:pt x="29119" y="5653"/>
                  </a:cubicBezTo>
                  <a:cubicBezTo>
                    <a:pt x="29121" y="5651"/>
                    <a:pt x="29124" y="5651"/>
                    <a:pt x="29128" y="5651"/>
                  </a:cubicBezTo>
                  <a:cubicBezTo>
                    <a:pt x="29143" y="5651"/>
                    <a:pt x="29166" y="5658"/>
                    <a:pt x="29176" y="5658"/>
                  </a:cubicBezTo>
                  <a:cubicBezTo>
                    <a:pt x="29187" y="5658"/>
                    <a:pt x="29227" y="5647"/>
                    <a:pt x="29261" y="5630"/>
                  </a:cubicBezTo>
                  <a:lnTo>
                    <a:pt x="29289" y="5641"/>
                  </a:lnTo>
                  <a:lnTo>
                    <a:pt x="29323" y="5653"/>
                  </a:lnTo>
                  <a:cubicBezTo>
                    <a:pt x="29363" y="5647"/>
                    <a:pt x="29420" y="5641"/>
                    <a:pt x="29448" y="5641"/>
                  </a:cubicBezTo>
                  <a:lnTo>
                    <a:pt x="29459" y="5636"/>
                  </a:lnTo>
                  <a:lnTo>
                    <a:pt x="29459" y="5636"/>
                  </a:lnTo>
                  <a:cubicBezTo>
                    <a:pt x="29448" y="5647"/>
                    <a:pt x="29425" y="5664"/>
                    <a:pt x="29420" y="5664"/>
                  </a:cubicBezTo>
                  <a:cubicBezTo>
                    <a:pt x="29403" y="5664"/>
                    <a:pt x="29397" y="5670"/>
                    <a:pt x="29397" y="5675"/>
                  </a:cubicBezTo>
                  <a:lnTo>
                    <a:pt x="29465" y="5675"/>
                  </a:lnTo>
                  <a:cubicBezTo>
                    <a:pt x="29476" y="5675"/>
                    <a:pt x="29516" y="5641"/>
                    <a:pt x="29533" y="5624"/>
                  </a:cubicBezTo>
                  <a:lnTo>
                    <a:pt x="29561" y="5624"/>
                  </a:lnTo>
                  <a:cubicBezTo>
                    <a:pt x="29567" y="5630"/>
                    <a:pt x="29573" y="5636"/>
                    <a:pt x="29573" y="5636"/>
                  </a:cubicBezTo>
                  <a:cubicBezTo>
                    <a:pt x="29573" y="5647"/>
                    <a:pt x="29561" y="5664"/>
                    <a:pt x="29539" y="5664"/>
                  </a:cubicBezTo>
                  <a:lnTo>
                    <a:pt x="29550" y="5692"/>
                  </a:lnTo>
                  <a:lnTo>
                    <a:pt x="29550" y="5698"/>
                  </a:lnTo>
                  <a:cubicBezTo>
                    <a:pt x="29563" y="5691"/>
                    <a:pt x="29579" y="5689"/>
                    <a:pt x="29590" y="5689"/>
                  </a:cubicBezTo>
                  <a:cubicBezTo>
                    <a:pt x="29598" y="5689"/>
                    <a:pt x="29604" y="5690"/>
                    <a:pt x="29607" y="5692"/>
                  </a:cubicBezTo>
                  <a:cubicBezTo>
                    <a:pt x="29608" y="5693"/>
                    <a:pt x="29609" y="5693"/>
                    <a:pt x="29610" y="5693"/>
                  </a:cubicBezTo>
                  <a:cubicBezTo>
                    <a:pt x="29619" y="5693"/>
                    <a:pt x="29624" y="5672"/>
                    <a:pt x="29624" y="5641"/>
                  </a:cubicBezTo>
                  <a:lnTo>
                    <a:pt x="29652" y="5641"/>
                  </a:lnTo>
                  <a:cubicBezTo>
                    <a:pt x="29659" y="5643"/>
                    <a:pt x="29666" y="5643"/>
                    <a:pt x="29672" y="5643"/>
                  </a:cubicBezTo>
                  <a:cubicBezTo>
                    <a:pt x="29690" y="5643"/>
                    <a:pt x="29703" y="5637"/>
                    <a:pt x="29703" y="5624"/>
                  </a:cubicBezTo>
                  <a:lnTo>
                    <a:pt x="29715" y="5624"/>
                  </a:lnTo>
                  <a:lnTo>
                    <a:pt x="29737" y="5619"/>
                  </a:lnTo>
                  <a:cubicBezTo>
                    <a:pt x="29737" y="5619"/>
                    <a:pt x="29737" y="5624"/>
                    <a:pt x="29737" y="5624"/>
                  </a:cubicBezTo>
                  <a:cubicBezTo>
                    <a:pt x="29749" y="5636"/>
                    <a:pt x="29771" y="5664"/>
                    <a:pt x="29771" y="5675"/>
                  </a:cubicBezTo>
                  <a:cubicBezTo>
                    <a:pt x="29775" y="5679"/>
                    <a:pt x="29782" y="5683"/>
                    <a:pt x="29788" y="5683"/>
                  </a:cubicBezTo>
                  <a:cubicBezTo>
                    <a:pt x="29790" y="5683"/>
                    <a:pt x="29792" y="5683"/>
                    <a:pt x="29794" y="5681"/>
                  </a:cubicBezTo>
                  <a:cubicBezTo>
                    <a:pt x="29794" y="5681"/>
                    <a:pt x="29800" y="5641"/>
                    <a:pt x="29800" y="5607"/>
                  </a:cubicBezTo>
                  <a:cubicBezTo>
                    <a:pt x="29822" y="5602"/>
                    <a:pt x="29845" y="5596"/>
                    <a:pt x="29856" y="5585"/>
                  </a:cubicBezTo>
                  <a:lnTo>
                    <a:pt x="29879" y="5607"/>
                  </a:lnTo>
                  <a:lnTo>
                    <a:pt x="29885" y="5613"/>
                  </a:lnTo>
                  <a:cubicBezTo>
                    <a:pt x="29889" y="5611"/>
                    <a:pt x="29894" y="5610"/>
                    <a:pt x="29899" y="5610"/>
                  </a:cubicBezTo>
                  <a:cubicBezTo>
                    <a:pt x="29911" y="5610"/>
                    <a:pt x="29926" y="5613"/>
                    <a:pt x="29942" y="5613"/>
                  </a:cubicBezTo>
                  <a:cubicBezTo>
                    <a:pt x="29930" y="5636"/>
                    <a:pt x="29913" y="5658"/>
                    <a:pt x="29907" y="5670"/>
                  </a:cubicBezTo>
                  <a:cubicBezTo>
                    <a:pt x="29906" y="5674"/>
                    <a:pt x="29908" y="5676"/>
                    <a:pt x="29912" y="5676"/>
                  </a:cubicBezTo>
                  <a:cubicBezTo>
                    <a:pt x="29924" y="5676"/>
                    <a:pt x="29956" y="5658"/>
                    <a:pt x="29964" y="5641"/>
                  </a:cubicBezTo>
                  <a:cubicBezTo>
                    <a:pt x="29970" y="5630"/>
                    <a:pt x="29976" y="5624"/>
                    <a:pt x="29981" y="5619"/>
                  </a:cubicBezTo>
                  <a:lnTo>
                    <a:pt x="29987" y="5619"/>
                  </a:lnTo>
                  <a:cubicBezTo>
                    <a:pt x="29976" y="5624"/>
                    <a:pt x="29970" y="5636"/>
                    <a:pt x="29970" y="5641"/>
                  </a:cubicBezTo>
                  <a:lnTo>
                    <a:pt x="29970" y="5681"/>
                  </a:lnTo>
                  <a:cubicBezTo>
                    <a:pt x="29970" y="5688"/>
                    <a:pt x="29974" y="5690"/>
                    <a:pt x="29978" y="5690"/>
                  </a:cubicBezTo>
                  <a:cubicBezTo>
                    <a:pt x="29981" y="5690"/>
                    <a:pt x="29985" y="5689"/>
                    <a:pt x="29987" y="5687"/>
                  </a:cubicBezTo>
                  <a:lnTo>
                    <a:pt x="30027" y="5687"/>
                  </a:lnTo>
                  <a:cubicBezTo>
                    <a:pt x="30038" y="5685"/>
                    <a:pt x="30051" y="5684"/>
                    <a:pt x="30064" y="5684"/>
                  </a:cubicBezTo>
                  <a:cubicBezTo>
                    <a:pt x="30090" y="5684"/>
                    <a:pt x="30114" y="5687"/>
                    <a:pt x="30117" y="5687"/>
                  </a:cubicBezTo>
                  <a:cubicBezTo>
                    <a:pt x="30129" y="5681"/>
                    <a:pt x="30146" y="5641"/>
                    <a:pt x="30151" y="5624"/>
                  </a:cubicBezTo>
                  <a:cubicBezTo>
                    <a:pt x="30157" y="5619"/>
                    <a:pt x="30168" y="5585"/>
                    <a:pt x="30174" y="5567"/>
                  </a:cubicBezTo>
                  <a:cubicBezTo>
                    <a:pt x="30185" y="5567"/>
                    <a:pt x="30197" y="5562"/>
                    <a:pt x="30208" y="5562"/>
                  </a:cubicBezTo>
                  <a:lnTo>
                    <a:pt x="30242" y="5573"/>
                  </a:lnTo>
                  <a:lnTo>
                    <a:pt x="30259" y="5579"/>
                  </a:lnTo>
                  <a:cubicBezTo>
                    <a:pt x="30271" y="5573"/>
                    <a:pt x="30288" y="5562"/>
                    <a:pt x="30310" y="5556"/>
                  </a:cubicBezTo>
                  <a:cubicBezTo>
                    <a:pt x="30310" y="5556"/>
                    <a:pt x="30310" y="5562"/>
                    <a:pt x="30310" y="5562"/>
                  </a:cubicBezTo>
                  <a:lnTo>
                    <a:pt x="30316" y="5647"/>
                  </a:lnTo>
                  <a:cubicBezTo>
                    <a:pt x="30339" y="5670"/>
                    <a:pt x="30367" y="5698"/>
                    <a:pt x="30378" y="5704"/>
                  </a:cubicBezTo>
                  <a:lnTo>
                    <a:pt x="30390" y="5704"/>
                  </a:lnTo>
                  <a:lnTo>
                    <a:pt x="30395" y="5698"/>
                  </a:lnTo>
                  <a:cubicBezTo>
                    <a:pt x="30407" y="5687"/>
                    <a:pt x="30401" y="5670"/>
                    <a:pt x="30401" y="5664"/>
                  </a:cubicBezTo>
                  <a:cubicBezTo>
                    <a:pt x="30395" y="5664"/>
                    <a:pt x="30344" y="5647"/>
                    <a:pt x="30356" y="5624"/>
                  </a:cubicBezTo>
                  <a:cubicBezTo>
                    <a:pt x="30357" y="5622"/>
                    <a:pt x="30358" y="5621"/>
                    <a:pt x="30359" y="5621"/>
                  </a:cubicBezTo>
                  <a:cubicBezTo>
                    <a:pt x="30368" y="5621"/>
                    <a:pt x="30388" y="5658"/>
                    <a:pt x="30412" y="5658"/>
                  </a:cubicBezTo>
                  <a:cubicBezTo>
                    <a:pt x="30435" y="5658"/>
                    <a:pt x="30509" y="5658"/>
                    <a:pt x="30526" y="5636"/>
                  </a:cubicBezTo>
                  <a:cubicBezTo>
                    <a:pt x="30543" y="5613"/>
                    <a:pt x="30554" y="5596"/>
                    <a:pt x="30560" y="5596"/>
                  </a:cubicBezTo>
                  <a:lnTo>
                    <a:pt x="30560" y="5602"/>
                  </a:lnTo>
                  <a:cubicBezTo>
                    <a:pt x="30577" y="5619"/>
                    <a:pt x="30549" y="5658"/>
                    <a:pt x="30583" y="5658"/>
                  </a:cubicBezTo>
                  <a:cubicBezTo>
                    <a:pt x="30600" y="5653"/>
                    <a:pt x="30611" y="5624"/>
                    <a:pt x="30622" y="5607"/>
                  </a:cubicBezTo>
                  <a:lnTo>
                    <a:pt x="30628" y="5590"/>
                  </a:lnTo>
                  <a:cubicBezTo>
                    <a:pt x="30628" y="5577"/>
                    <a:pt x="30654" y="5571"/>
                    <a:pt x="30674" y="5571"/>
                  </a:cubicBezTo>
                  <a:cubicBezTo>
                    <a:pt x="30680" y="5571"/>
                    <a:pt x="30686" y="5572"/>
                    <a:pt x="30690" y="5573"/>
                  </a:cubicBezTo>
                  <a:cubicBezTo>
                    <a:pt x="30707" y="5579"/>
                    <a:pt x="30702" y="5630"/>
                    <a:pt x="30685" y="5630"/>
                  </a:cubicBezTo>
                  <a:cubicBezTo>
                    <a:pt x="30668" y="5636"/>
                    <a:pt x="30639" y="5636"/>
                    <a:pt x="30617" y="5636"/>
                  </a:cubicBezTo>
                  <a:lnTo>
                    <a:pt x="30622" y="5664"/>
                  </a:lnTo>
                  <a:lnTo>
                    <a:pt x="30628" y="5670"/>
                  </a:lnTo>
                  <a:cubicBezTo>
                    <a:pt x="30639" y="5675"/>
                    <a:pt x="30668" y="5681"/>
                    <a:pt x="30679" y="5681"/>
                  </a:cubicBezTo>
                  <a:cubicBezTo>
                    <a:pt x="30684" y="5681"/>
                    <a:pt x="30714" y="5659"/>
                    <a:pt x="30728" y="5659"/>
                  </a:cubicBezTo>
                  <a:cubicBezTo>
                    <a:pt x="30732" y="5659"/>
                    <a:pt x="30735" y="5661"/>
                    <a:pt x="30736" y="5664"/>
                  </a:cubicBezTo>
                  <a:cubicBezTo>
                    <a:pt x="30747" y="5675"/>
                    <a:pt x="30770" y="5698"/>
                    <a:pt x="30770" y="5698"/>
                  </a:cubicBezTo>
                  <a:cubicBezTo>
                    <a:pt x="30776" y="5698"/>
                    <a:pt x="30787" y="5698"/>
                    <a:pt x="30787" y="5687"/>
                  </a:cubicBezTo>
                  <a:lnTo>
                    <a:pt x="30787" y="5681"/>
                  </a:lnTo>
                  <a:lnTo>
                    <a:pt x="30787" y="5675"/>
                  </a:lnTo>
                  <a:cubicBezTo>
                    <a:pt x="30787" y="5670"/>
                    <a:pt x="30821" y="5636"/>
                    <a:pt x="30838" y="5630"/>
                  </a:cubicBezTo>
                  <a:cubicBezTo>
                    <a:pt x="30840" y="5627"/>
                    <a:pt x="30843" y="5626"/>
                    <a:pt x="30847" y="5626"/>
                  </a:cubicBezTo>
                  <a:cubicBezTo>
                    <a:pt x="30859" y="5626"/>
                    <a:pt x="30874" y="5642"/>
                    <a:pt x="30883" y="5664"/>
                  </a:cubicBezTo>
                  <a:lnTo>
                    <a:pt x="30900" y="5675"/>
                  </a:lnTo>
                  <a:lnTo>
                    <a:pt x="30917" y="5681"/>
                  </a:lnTo>
                  <a:cubicBezTo>
                    <a:pt x="30938" y="5673"/>
                    <a:pt x="30971" y="5667"/>
                    <a:pt x="30994" y="5667"/>
                  </a:cubicBezTo>
                  <a:cubicBezTo>
                    <a:pt x="31002" y="5667"/>
                    <a:pt x="31009" y="5668"/>
                    <a:pt x="31014" y="5670"/>
                  </a:cubicBezTo>
                  <a:cubicBezTo>
                    <a:pt x="31025" y="5675"/>
                    <a:pt x="31048" y="5687"/>
                    <a:pt x="31054" y="5687"/>
                  </a:cubicBezTo>
                  <a:cubicBezTo>
                    <a:pt x="31054" y="5687"/>
                    <a:pt x="31057" y="5688"/>
                    <a:pt x="31060" y="5688"/>
                  </a:cubicBezTo>
                  <a:cubicBezTo>
                    <a:pt x="31073" y="5688"/>
                    <a:pt x="31102" y="5683"/>
                    <a:pt x="31125" y="5683"/>
                  </a:cubicBezTo>
                  <a:cubicBezTo>
                    <a:pt x="31135" y="5683"/>
                    <a:pt x="31144" y="5684"/>
                    <a:pt x="31150" y="5687"/>
                  </a:cubicBezTo>
                  <a:cubicBezTo>
                    <a:pt x="31173" y="5692"/>
                    <a:pt x="31212" y="5698"/>
                    <a:pt x="31241" y="5698"/>
                  </a:cubicBezTo>
                  <a:lnTo>
                    <a:pt x="31241" y="5641"/>
                  </a:lnTo>
                  <a:lnTo>
                    <a:pt x="31241" y="5624"/>
                  </a:lnTo>
                  <a:cubicBezTo>
                    <a:pt x="31244" y="5619"/>
                    <a:pt x="31247" y="5617"/>
                    <a:pt x="31252" y="5617"/>
                  </a:cubicBezTo>
                  <a:cubicBezTo>
                    <a:pt x="31267" y="5617"/>
                    <a:pt x="31288" y="5640"/>
                    <a:pt x="31292" y="5653"/>
                  </a:cubicBezTo>
                  <a:cubicBezTo>
                    <a:pt x="31294" y="5659"/>
                    <a:pt x="31301" y="5661"/>
                    <a:pt x="31311" y="5661"/>
                  </a:cubicBezTo>
                  <a:cubicBezTo>
                    <a:pt x="31329" y="5661"/>
                    <a:pt x="31355" y="5652"/>
                    <a:pt x="31366" y="5641"/>
                  </a:cubicBezTo>
                  <a:cubicBezTo>
                    <a:pt x="31373" y="5637"/>
                    <a:pt x="31381" y="5636"/>
                    <a:pt x="31388" y="5636"/>
                  </a:cubicBezTo>
                  <a:cubicBezTo>
                    <a:pt x="31402" y="5636"/>
                    <a:pt x="31415" y="5643"/>
                    <a:pt x="31422" y="5658"/>
                  </a:cubicBezTo>
                  <a:lnTo>
                    <a:pt x="31434" y="5670"/>
                  </a:lnTo>
                  <a:lnTo>
                    <a:pt x="31439" y="5681"/>
                  </a:lnTo>
                  <a:cubicBezTo>
                    <a:pt x="31440" y="5681"/>
                    <a:pt x="31441" y="5681"/>
                    <a:pt x="31442" y="5681"/>
                  </a:cubicBezTo>
                  <a:cubicBezTo>
                    <a:pt x="31458" y="5681"/>
                    <a:pt x="31468" y="5634"/>
                    <a:pt x="31468" y="5613"/>
                  </a:cubicBezTo>
                  <a:cubicBezTo>
                    <a:pt x="31470" y="5603"/>
                    <a:pt x="31474" y="5600"/>
                    <a:pt x="31477" y="5600"/>
                  </a:cubicBezTo>
                  <a:cubicBezTo>
                    <a:pt x="31482" y="5600"/>
                    <a:pt x="31487" y="5606"/>
                    <a:pt x="31490" y="5613"/>
                  </a:cubicBezTo>
                  <a:cubicBezTo>
                    <a:pt x="31490" y="5619"/>
                    <a:pt x="31519" y="5653"/>
                    <a:pt x="31507" y="5658"/>
                  </a:cubicBezTo>
                  <a:cubicBezTo>
                    <a:pt x="31490" y="5664"/>
                    <a:pt x="31513" y="5675"/>
                    <a:pt x="31553" y="5687"/>
                  </a:cubicBezTo>
                  <a:lnTo>
                    <a:pt x="31587" y="5692"/>
                  </a:lnTo>
                  <a:cubicBezTo>
                    <a:pt x="31593" y="5692"/>
                    <a:pt x="31621" y="5687"/>
                    <a:pt x="31649" y="5681"/>
                  </a:cubicBezTo>
                  <a:lnTo>
                    <a:pt x="31672" y="5681"/>
                  </a:lnTo>
                  <a:cubicBezTo>
                    <a:pt x="31682" y="5678"/>
                    <a:pt x="31692" y="5677"/>
                    <a:pt x="31701" y="5677"/>
                  </a:cubicBezTo>
                  <a:cubicBezTo>
                    <a:pt x="31710" y="5677"/>
                    <a:pt x="31719" y="5678"/>
                    <a:pt x="31728" y="5678"/>
                  </a:cubicBezTo>
                  <a:cubicBezTo>
                    <a:pt x="31746" y="5678"/>
                    <a:pt x="31763" y="5675"/>
                    <a:pt x="31780" y="5658"/>
                  </a:cubicBezTo>
                  <a:cubicBezTo>
                    <a:pt x="31785" y="5655"/>
                    <a:pt x="31791" y="5653"/>
                    <a:pt x="31795" y="5653"/>
                  </a:cubicBezTo>
                  <a:cubicBezTo>
                    <a:pt x="31806" y="5653"/>
                    <a:pt x="31814" y="5662"/>
                    <a:pt x="31814" y="5681"/>
                  </a:cubicBezTo>
                  <a:cubicBezTo>
                    <a:pt x="31814" y="5691"/>
                    <a:pt x="31816" y="5695"/>
                    <a:pt x="31820" y="5695"/>
                  </a:cubicBezTo>
                  <a:cubicBezTo>
                    <a:pt x="31824" y="5695"/>
                    <a:pt x="31830" y="5690"/>
                    <a:pt x="31837" y="5687"/>
                  </a:cubicBezTo>
                  <a:lnTo>
                    <a:pt x="31848" y="5681"/>
                  </a:lnTo>
                  <a:cubicBezTo>
                    <a:pt x="31850" y="5681"/>
                    <a:pt x="31852" y="5682"/>
                    <a:pt x="31854" y="5682"/>
                  </a:cubicBezTo>
                  <a:cubicBezTo>
                    <a:pt x="31874" y="5682"/>
                    <a:pt x="31893" y="5657"/>
                    <a:pt x="31893" y="5647"/>
                  </a:cubicBezTo>
                  <a:cubicBezTo>
                    <a:pt x="31893" y="5638"/>
                    <a:pt x="31904" y="5633"/>
                    <a:pt x="31920" y="5633"/>
                  </a:cubicBezTo>
                  <a:cubicBezTo>
                    <a:pt x="31933" y="5633"/>
                    <a:pt x="31949" y="5636"/>
                    <a:pt x="31967" y="5641"/>
                  </a:cubicBezTo>
                  <a:lnTo>
                    <a:pt x="31967" y="5692"/>
                  </a:lnTo>
                  <a:cubicBezTo>
                    <a:pt x="31967" y="5692"/>
                    <a:pt x="31977" y="5695"/>
                    <a:pt x="31987" y="5695"/>
                  </a:cubicBezTo>
                  <a:cubicBezTo>
                    <a:pt x="31992" y="5695"/>
                    <a:pt x="31997" y="5694"/>
                    <a:pt x="32001" y="5692"/>
                  </a:cubicBezTo>
                  <a:lnTo>
                    <a:pt x="32012" y="5687"/>
                  </a:lnTo>
                  <a:cubicBezTo>
                    <a:pt x="32017" y="5678"/>
                    <a:pt x="32024" y="5675"/>
                    <a:pt x="32031" y="5675"/>
                  </a:cubicBezTo>
                  <a:cubicBezTo>
                    <a:pt x="32045" y="5675"/>
                    <a:pt x="32060" y="5685"/>
                    <a:pt x="32064" y="5692"/>
                  </a:cubicBezTo>
                  <a:cubicBezTo>
                    <a:pt x="32064" y="5694"/>
                    <a:pt x="32066" y="5695"/>
                    <a:pt x="32068" y="5695"/>
                  </a:cubicBezTo>
                  <a:cubicBezTo>
                    <a:pt x="32078" y="5695"/>
                    <a:pt x="32098" y="5674"/>
                    <a:pt x="32098" y="5670"/>
                  </a:cubicBezTo>
                  <a:cubicBezTo>
                    <a:pt x="32100" y="5665"/>
                    <a:pt x="32105" y="5663"/>
                    <a:pt x="32113" y="5663"/>
                  </a:cubicBezTo>
                  <a:cubicBezTo>
                    <a:pt x="32125" y="5663"/>
                    <a:pt x="32142" y="5668"/>
                    <a:pt x="32160" y="5675"/>
                  </a:cubicBezTo>
                  <a:lnTo>
                    <a:pt x="32177" y="5692"/>
                  </a:lnTo>
                  <a:lnTo>
                    <a:pt x="32211" y="5726"/>
                  </a:lnTo>
                  <a:cubicBezTo>
                    <a:pt x="32224" y="5705"/>
                    <a:pt x="32246" y="5694"/>
                    <a:pt x="32265" y="5694"/>
                  </a:cubicBezTo>
                  <a:cubicBezTo>
                    <a:pt x="32272" y="5694"/>
                    <a:pt x="32279" y="5695"/>
                    <a:pt x="32285" y="5698"/>
                  </a:cubicBezTo>
                  <a:lnTo>
                    <a:pt x="32302" y="5698"/>
                  </a:lnTo>
                  <a:cubicBezTo>
                    <a:pt x="32323" y="5693"/>
                    <a:pt x="32349" y="5663"/>
                    <a:pt x="32361" y="5663"/>
                  </a:cubicBezTo>
                  <a:cubicBezTo>
                    <a:pt x="32362" y="5663"/>
                    <a:pt x="32363" y="5664"/>
                    <a:pt x="32364" y="5664"/>
                  </a:cubicBezTo>
                  <a:lnTo>
                    <a:pt x="32398" y="5692"/>
                  </a:lnTo>
                  <a:cubicBezTo>
                    <a:pt x="32408" y="5669"/>
                    <a:pt x="32421" y="5657"/>
                    <a:pt x="32425" y="5657"/>
                  </a:cubicBezTo>
                  <a:cubicBezTo>
                    <a:pt x="32426" y="5657"/>
                    <a:pt x="32427" y="5657"/>
                    <a:pt x="32427" y="5658"/>
                  </a:cubicBezTo>
                  <a:cubicBezTo>
                    <a:pt x="32427" y="5658"/>
                    <a:pt x="32483" y="5681"/>
                    <a:pt x="32506" y="5681"/>
                  </a:cubicBezTo>
                  <a:cubicBezTo>
                    <a:pt x="32512" y="5683"/>
                    <a:pt x="32521" y="5683"/>
                    <a:pt x="32530" y="5683"/>
                  </a:cubicBezTo>
                  <a:cubicBezTo>
                    <a:pt x="32550" y="5683"/>
                    <a:pt x="32572" y="5681"/>
                    <a:pt x="32580" y="5681"/>
                  </a:cubicBezTo>
                  <a:cubicBezTo>
                    <a:pt x="32587" y="5681"/>
                    <a:pt x="32603" y="5678"/>
                    <a:pt x="32615" y="5678"/>
                  </a:cubicBezTo>
                  <a:cubicBezTo>
                    <a:pt x="32621" y="5678"/>
                    <a:pt x="32627" y="5679"/>
                    <a:pt x="32631" y="5681"/>
                  </a:cubicBezTo>
                  <a:lnTo>
                    <a:pt x="32671" y="5681"/>
                  </a:lnTo>
                  <a:cubicBezTo>
                    <a:pt x="32681" y="5686"/>
                    <a:pt x="32740" y="5716"/>
                    <a:pt x="32767" y="5716"/>
                  </a:cubicBezTo>
                  <a:cubicBezTo>
                    <a:pt x="32769" y="5716"/>
                    <a:pt x="32771" y="5715"/>
                    <a:pt x="32773" y="5715"/>
                  </a:cubicBezTo>
                  <a:cubicBezTo>
                    <a:pt x="32795" y="5704"/>
                    <a:pt x="32818" y="5692"/>
                    <a:pt x="32824" y="5687"/>
                  </a:cubicBezTo>
                  <a:lnTo>
                    <a:pt x="32829" y="5675"/>
                  </a:lnTo>
                  <a:lnTo>
                    <a:pt x="32841" y="5664"/>
                  </a:lnTo>
                  <a:cubicBezTo>
                    <a:pt x="32845" y="5656"/>
                    <a:pt x="32849" y="5654"/>
                    <a:pt x="32853" y="5654"/>
                  </a:cubicBezTo>
                  <a:cubicBezTo>
                    <a:pt x="32864" y="5654"/>
                    <a:pt x="32872" y="5675"/>
                    <a:pt x="32881" y="5675"/>
                  </a:cubicBezTo>
                  <a:lnTo>
                    <a:pt x="32983" y="5675"/>
                  </a:lnTo>
                  <a:lnTo>
                    <a:pt x="33017" y="5687"/>
                  </a:lnTo>
                  <a:cubicBezTo>
                    <a:pt x="33042" y="5695"/>
                    <a:pt x="33064" y="5700"/>
                    <a:pt x="33087" y="5700"/>
                  </a:cubicBezTo>
                  <a:cubicBezTo>
                    <a:pt x="33095" y="5700"/>
                    <a:pt x="33104" y="5699"/>
                    <a:pt x="33113" y="5698"/>
                  </a:cubicBezTo>
                  <a:lnTo>
                    <a:pt x="33119" y="5692"/>
                  </a:lnTo>
                  <a:cubicBezTo>
                    <a:pt x="33128" y="5692"/>
                    <a:pt x="33155" y="5700"/>
                    <a:pt x="33172" y="5700"/>
                  </a:cubicBezTo>
                  <a:cubicBezTo>
                    <a:pt x="33176" y="5700"/>
                    <a:pt x="33179" y="5699"/>
                    <a:pt x="33181" y="5698"/>
                  </a:cubicBezTo>
                  <a:cubicBezTo>
                    <a:pt x="33186" y="5695"/>
                    <a:pt x="33192" y="5694"/>
                    <a:pt x="33198" y="5694"/>
                  </a:cubicBezTo>
                  <a:cubicBezTo>
                    <a:pt x="33214" y="5694"/>
                    <a:pt x="33233" y="5699"/>
                    <a:pt x="33246" y="5699"/>
                  </a:cubicBezTo>
                  <a:cubicBezTo>
                    <a:pt x="33249" y="5699"/>
                    <a:pt x="33252" y="5699"/>
                    <a:pt x="33255" y="5698"/>
                  </a:cubicBezTo>
                  <a:cubicBezTo>
                    <a:pt x="33258" y="5695"/>
                    <a:pt x="33264" y="5694"/>
                    <a:pt x="33273" y="5694"/>
                  </a:cubicBezTo>
                  <a:cubicBezTo>
                    <a:pt x="33298" y="5694"/>
                    <a:pt x="33340" y="5704"/>
                    <a:pt x="33357" y="5704"/>
                  </a:cubicBezTo>
                  <a:cubicBezTo>
                    <a:pt x="33380" y="5704"/>
                    <a:pt x="33414" y="5692"/>
                    <a:pt x="33431" y="5687"/>
                  </a:cubicBezTo>
                  <a:lnTo>
                    <a:pt x="33465" y="5687"/>
                  </a:lnTo>
                  <a:cubicBezTo>
                    <a:pt x="33470" y="5689"/>
                    <a:pt x="33475" y="5690"/>
                    <a:pt x="33479" y="5690"/>
                  </a:cubicBezTo>
                  <a:cubicBezTo>
                    <a:pt x="33494" y="5690"/>
                    <a:pt x="33505" y="5677"/>
                    <a:pt x="33505" y="5664"/>
                  </a:cubicBezTo>
                  <a:lnTo>
                    <a:pt x="33505" y="5647"/>
                  </a:lnTo>
                  <a:lnTo>
                    <a:pt x="33505" y="5636"/>
                  </a:lnTo>
                  <a:cubicBezTo>
                    <a:pt x="33493" y="5624"/>
                    <a:pt x="33516" y="5619"/>
                    <a:pt x="33522" y="5619"/>
                  </a:cubicBezTo>
                  <a:cubicBezTo>
                    <a:pt x="33533" y="5619"/>
                    <a:pt x="33539" y="5647"/>
                    <a:pt x="33533" y="5658"/>
                  </a:cubicBezTo>
                  <a:cubicBezTo>
                    <a:pt x="33533" y="5670"/>
                    <a:pt x="33550" y="5692"/>
                    <a:pt x="33567" y="5704"/>
                  </a:cubicBezTo>
                  <a:lnTo>
                    <a:pt x="33590" y="5698"/>
                  </a:lnTo>
                  <a:cubicBezTo>
                    <a:pt x="33595" y="5698"/>
                    <a:pt x="33601" y="5687"/>
                    <a:pt x="33607" y="5687"/>
                  </a:cubicBezTo>
                  <a:cubicBezTo>
                    <a:pt x="33607" y="5681"/>
                    <a:pt x="33692" y="5658"/>
                    <a:pt x="33692" y="5658"/>
                  </a:cubicBezTo>
                  <a:lnTo>
                    <a:pt x="33732" y="5692"/>
                  </a:lnTo>
                  <a:cubicBezTo>
                    <a:pt x="33771" y="5681"/>
                    <a:pt x="33873" y="5670"/>
                    <a:pt x="33896" y="5670"/>
                  </a:cubicBezTo>
                  <a:cubicBezTo>
                    <a:pt x="33912" y="5674"/>
                    <a:pt x="33937" y="5678"/>
                    <a:pt x="33952" y="5678"/>
                  </a:cubicBezTo>
                  <a:cubicBezTo>
                    <a:pt x="33958" y="5678"/>
                    <a:pt x="33963" y="5677"/>
                    <a:pt x="33964" y="5675"/>
                  </a:cubicBezTo>
                  <a:cubicBezTo>
                    <a:pt x="33969" y="5675"/>
                    <a:pt x="33995" y="5661"/>
                    <a:pt x="34014" y="5661"/>
                  </a:cubicBezTo>
                  <a:cubicBezTo>
                    <a:pt x="34019" y="5661"/>
                    <a:pt x="34023" y="5662"/>
                    <a:pt x="34027" y="5664"/>
                  </a:cubicBezTo>
                  <a:cubicBezTo>
                    <a:pt x="34032" y="5667"/>
                    <a:pt x="34042" y="5667"/>
                    <a:pt x="34052" y="5667"/>
                  </a:cubicBezTo>
                  <a:cubicBezTo>
                    <a:pt x="34062" y="5667"/>
                    <a:pt x="34072" y="5667"/>
                    <a:pt x="34078" y="5670"/>
                  </a:cubicBezTo>
                  <a:cubicBezTo>
                    <a:pt x="34083" y="5675"/>
                    <a:pt x="34112" y="5681"/>
                    <a:pt x="34146" y="5692"/>
                  </a:cubicBezTo>
                  <a:lnTo>
                    <a:pt x="34157" y="5675"/>
                  </a:lnTo>
                  <a:lnTo>
                    <a:pt x="34197" y="5630"/>
                  </a:lnTo>
                  <a:cubicBezTo>
                    <a:pt x="34242" y="5647"/>
                    <a:pt x="34356" y="5692"/>
                    <a:pt x="34390" y="5692"/>
                  </a:cubicBezTo>
                  <a:cubicBezTo>
                    <a:pt x="34418" y="5687"/>
                    <a:pt x="34435" y="5641"/>
                    <a:pt x="34441" y="5636"/>
                  </a:cubicBezTo>
                  <a:cubicBezTo>
                    <a:pt x="34441" y="5635"/>
                    <a:pt x="34442" y="5634"/>
                    <a:pt x="34443" y="5634"/>
                  </a:cubicBezTo>
                  <a:cubicBezTo>
                    <a:pt x="34455" y="5634"/>
                    <a:pt x="34500" y="5681"/>
                    <a:pt x="34518" y="5681"/>
                  </a:cubicBezTo>
                  <a:cubicBezTo>
                    <a:pt x="34519" y="5681"/>
                    <a:pt x="34520" y="5681"/>
                    <a:pt x="34520" y="5681"/>
                  </a:cubicBezTo>
                  <a:cubicBezTo>
                    <a:pt x="34543" y="5681"/>
                    <a:pt x="34628" y="5670"/>
                    <a:pt x="34656" y="5664"/>
                  </a:cubicBezTo>
                  <a:cubicBezTo>
                    <a:pt x="34672" y="5664"/>
                    <a:pt x="34689" y="5661"/>
                    <a:pt x="34699" y="5661"/>
                  </a:cubicBezTo>
                  <a:cubicBezTo>
                    <a:pt x="34704" y="5661"/>
                    <a:pt x="34708" y="5662"/>
                    <a:pt x="34708" y="5664"/>
                  </a:cubicBezTo>
                  <a:cubicBezTo>
                    <a:pt x="34708" y="5664"/>
                    <a:pt x="34716" y="5700"/>
                    <a:pt x="34722" y="5700"/>
                  </a:cubicBezTo>
                  <a:cubicBezTo>
                    <a:pt x="34723" y="5700"/>
                    <a:pt x="34724" y="5699"/>
                    <a:pt x="34725" y="5698"/>
                  </a:cubicBezTo>
                  <a:cubicBezTo>
                    <a:pt x="34736" y="5687"/>
                    <a:pt x="34776" y="5670"/>
                    <a:pt x="34787" y="5670"/>
                  </a:cubicBezTo>
                  <a:cubicBezTo>
                    <a:pt x="34798" y="5670"/>
                    <a:pt x="34821" y="5681"/>
                    <a:pt x="34844" y="5692"/>
                  </a:cubicBezTo>
                  <a:lnTo>
                    <a:pt x="34872" y="5670"/>
                  </a:lnTo>
                  <a:cubicBezTo>
                    <a:pt x="34874" y="5667"/>
                    <a:pt x="34878" y="5666"/>
                    <a:pt x="34881" y="5666"/>
                  </a:cubicBezTo>
                  <a:cubicBezTo>
                    <a:pt x="34897" y="5666"/>
                    <a:pt x="34923" y="5681"/>
                    <a:pt x="34946" y="5681"/>
                  </a:cubicBezTo>
                  <a:lnTo>
                    <a:pt x="34963" y="5681"/>
                  </a:lnTo>
                  <a:cubicBezTo>
                    <a:pt x="34975" y="5673"/>
                    <a:pt x="35000" y="5667"/>
                    <a:pt x="35014" y="5667"/>
                  </a:cubicBezTo>
                  <a:cubicBezTo>
                    <a:pt x="35020" y="5667"/>
                    <a:pt x="35024" y="5668"/>
                    <a:pt x="35025" y="5670"/>
                  </a:cubicBezTo>
                  <a:cubicBezTo>
                    <a:pt x="35037" y="5675"/>
                    <a:pt x="35048" y="5675"/>
                    <a:pt x="35054" y="5675"/>
                  </a:cubicBezTo>
                  <a:cubicBezTo>
                    <a:pt x="35054" y="5670"/>
                    <a:pt x="35054" y="5664"/>
                    <a:pt x="35042" y="5658"/>
                  </a:cubicBezTo>
                  <a:lnTo>
                    <a:pt x="35042" y="5653"/>
                  </a:lnTo>
                  <a:cubicBezTo>
                    <a:pt x="35042" y="5647"/>
                    <a:pt x="35054" y="5636"/>
                    <a:pt x="35054" y="5636"/>
                  </a:cubicBezTo>
                  <a:cubicBezTo>
                    <a:pt x="35065" y="5641"/>
                    <a:pt x="35082" y="5658"/>
                    <a:pt x="35088" y="5658"/>
                  </a:cubicBezTo>
                  <a:cubicBezTo>
                    <a:pt x="35095" y="5651"/>
                    <a:pt x="35100" y="5641"/>
                    <a:pt x="35107" y="5641"/>
                  </a:cubicBezTo>
                  <a:cubicBezTo>
                    <a:pt x="35111" y="5641"/>
                    <a:pt x="35116" y="5644"/>
                    <a:pt x="35122" y="5653"/>
                  </a:cubicBezTo>
                  <a:cubicBezTo>
                    <a:pt x="35122" y="5653"/>
                    <a:pt x="35139" y="5641"/>
                    <a:pt x="35144" y="5641"/>
                  </a:cubicBezTo>
                  <a:lnTo>
                    <a:pt x="35167" y="5647"/>
                  </a:lnTo>
                  <a:cubicBezTo>
                    <a:pt x="35184" y="5653"/>
                    <a:pt x="35235" y="5647"/>
                    <a:pt x="35247" y="5658"/>
                  </a:cubicBezTo>
                  <a:cubicBezTo>
                    <a:pt x="35255" y="5667"/>
                    <a:pt x="35281" y="5672"/>
                    <a:pt x="35299" y="5672"/>
                  </a:cubicBezTo>
                  <a:cubicBezTo>
                    <a:pt x="35306" y="5672"/>
                    <a:pt x="35312" y="5671"/>
                    <a:pt x="35315" y="5670"/>
                  </a:cubicBezTo>
                  <a:cubicBezTo>
                    <a:pt x="35326" y="5670"/>
                    <a:pt x="35366" y="5687"/>
                    <a:pt x="35371" y="5687"/>
                  </a:cubicBezTo>
                  <a:cubicBezTo>
                    <a:pt x="35383" y="5681"/>
                    <a:pt x="35405" y="5675"/>
                    <a:pt x="35417" y="5670"/>
                  </a:cubicBezTo>
                  <a:lnTo>
                    <a:pt x="35434" y="5681"/>
                  </a:lnTo>
                  <a:lnTo>
                    <a:pt x="35468" y="5698"/>
                  </a:lnTo>
                  <a:cubicBezTo>
                    <a:pt x="35471" y="5679"/>
                    <a:pt x="35474" y="5672"/>
                    <a:pt x="35476" y="5672"/>
                  </a:cubicBezTo>
                  <a:cubicBezTo>
                    <a:pt x="35478" y="5672"/>
                    <a:pt x="35479" y="5676"/>
                    <a:pt x="35479" y="5681"/>
                  </a:cubicBezTo>
                  <a:cubicBezTo>
                    <a:pt x="35479" y="5684"/>
                    <a:pt x="35482" y="5686"/>
                    <a:pt x="35486" y="5686"/>
                  </a:cubicBezTo>
                  <a:cubicBezTo>
                    <a:pt x="35495" y="5686"/>
                    <a:pt x="35511" y="5679"/>
                    <a:pt x="35519" y="5675"/>
                  </a:cubicBezTo>
                  <a:cubicBezTo>
                    <a:pt x="35520" y="5674"/>
                    <a:pt x="35523" y="5673"/>
                    <a:pt x="35527" y="5673"/>
                  </a:cubicBezTo>
                  <a:cubicBezTo>
                    <a:pt x="35536" y="5673"/>
                    <a:pt x="35552" y="5678"/>
                    <a:pt x="35564" y="5687"/>
                  </a:cubicBezTo>
                  <a:lnTo>
                    <a:pt x="35581" y="5664"/>
                  </a:lnTo>
                  <a:lnTo>
                    <a:pt x="35593" y="5647"/>
                  </a:lnTo>
                  <a:cubicBezTo>
                    <a:pt x="35598" y="5642"/>
                    <a:pt x="35604" y="5640"/>
                    <a:pt x="35609" y="5640"/>
                  </a:cubicBezTo>
                  <a:cubicBezTo>
                    <a:pt x="35621" y="5640"/>
                    <a:pt x="35632" y="5650"/>
                    <a:pt x="35632" y="5658"/>
                  </a:cubicBezTo>
                  <a:cubicBezTo>
                    <a:pt x="35632" y="5670"/>
                    <a:pt x="35678" y="5687"/>
                    <a:pt x="35695" y="5687"/>
                  </a:cubicBezTo>
                  <a:cubicBezTo>
                    <a:pt x="35705" y="5682"/>
                    <a:pt x="35736" y="5651"/>
                    <a:pt x="35756" y="5651"/>
                  </a:cubicBezTo>
                  <a:cubicBezTo>
                    <a:pt x="35758" y="5651"/>
                    <a:pt x="35761" y="5651"/>
                    <a:pt x="35763" y="5653"/>
                  </a:cubicBezTo>
                  <a:cubicBezTo>
                    <a:pt x="35769" y="5658"/>
                    <a:pt x="35778" y="5661"/>
                    <a:pt x="35790" y="5661"/>
                  </a:cubicBezTo>
                  <a:cubicBezTo>
                    <a:pt x="35801" y="5661"/>
                    <a:pt x="35814" y="5658"/>
                    <a:pt x="35825" y="5653"/>
                  </a:cubicBezTo>
                  <a:lnTo>
                    <a:pt x="35848" y="5675"/>
                  </a:lnTo>
                  <a:lnTo>
                    <a:pt x="35882" y="5709"/>
                  </a:lnTo>
                  <a:cubicBezTo>
                    <a:pt x="35905" y="5687"/>
                    <a:pt x="35973" y="5687"/>
                    <a:pt x="35990" y="5681"/>
                  </a:cubicBezTo>
                  <a:cubicBezTo>
                    <a:pt x="36000" y="5671"/>
                    <a:pt x="36033" y="5652"/>
                    <a:pt x="36048" y="5652"/>
                  </a:cubicBezTo>
                  <a:cubicBezTo>
                    <a:pt x="36049" y="5652"/>
                    <a:pt x="36051" y="5652"/>
                    <a:pt x="36052" y="5653"/>
                  </a:cubicBezTo>
                  <a:cubicBezTo>
                    <a:pt x="36064" y="5653"/>
                    <a:pt x="36149" y="5675"/>
                    <a:pt x="36177" y="5675"/>
                  </a:cubicBezTo>
                  <a:cubicBezTo>
                    <a:pt x="36205" y="5675"/>
                    <a:pt x="36234" y="5675"/>
                    <a:pt x="36239" y="5670"/>
                  </a:cubicBezTo>
                  <a:cubicBezTo>
                    <a:pt x="36244" y="5665"/>
                    <a:pt x="36263" y="5649"/>
                    <a:pt x="36274" y="5649"/>
                  </a:cubicBezTo>
                  <a:cubicBezTo>
                    <a:pt x="36276" y="5649"/>
                    <a:pt x="36278" y="5650"/>
                    <a:pt x="36279" y="5653"/>
                  </a:cubicBezTo>
                  <a:cubicBezTo>
                    <a:pt x="36281" y="5656"/>
                    <a:pt x="36286" y="5658"/>
                    <a:pt x="36293" y="5658"/>
                  </a:cubicBezTo>
                  <a:cubicBezTo>
                    <a:pt x="36307" y="5658"/>
                    <a:pt x="36328" y="5651"/>
                    <a:pt x="36347" y="5636"/>
                  </a:cubicBezTo>
                  <a:lnTo>
                    <a:pt x="36370" y="5641"/>
                  </a:lnTo>
                  <a:lnTo>
                    <a:pt x="36432" y="5670"/>
                  </a:lnTo>
                  <a:cubicBezTo>
                    <a:pt x="36464" y="5661"/>
                    <a:pt x="36503" y="5660"/>
                    <a:pt x="36537" y="5660"/>
                  </a:cubicBezTo>
                  <a:cubicBezTo>
                    <a:pt x="36554" y="5660"/>
                    <a:pt x="36570" y="5660"/>
                    <a:pt x="36582" y="5660"/>
                  </a:cubicBezTo>
                  <a:cubicBezTo>
                    <a:pt x="36595" y="5660"/>
                    <a:pt x="36604" y="5660"/>
                    <a:pt x="36608" y="5658"/>
                  </a:cubicBezTo>
                  <a:cubicBezTo>
                    <a:pt x="36631" y="5658"/>
                    <a:pt x="36648" y="5624"/>
                    <a:pt x="36654" y="5613"/>
                  </a:cubicBezTo>
                  <a:cubicBezTo>
                    <a:pt x="36654" y="5611"/>
                    <a:pt x="36655" y="5610"/>
                    <a:pt x="36656" y="5610"/>
                  </a:cubicBezTo>
                  <a:cubicBezTo>
                    <a:pt x="36664" y="5610"/>
                    <a:pt x="36690" y="5632"/>
                    <a:pt x="36705" y="5641"/>
                  </a:cubicBezTo>
                  <a:cubicBezTo>
                    <a:pt x="36707" y="5644"/>
                    <a:pt x="36712" y="5645"/>
                    <a:pt x="36717" y="5645"/>
                  </a:cubicBezTo>
                  <a:cubicBezTo>
                    <a:pt x="36733" y="5645"/>
                    <a:pt x="36757" y="5634"/>
                    <a:pt x="36761" y="5630"/>
                  </a:cubicBezTo>
                  <a:cubicBezTo>
                    <a:pt x="36768" y="5623"/>
                    <a:pt x="36777" y="5620"/>
                    <a:pt x="36784" y="5620"/>
                  </a:cubicBezTo>
                  <a:cubicBezTo>
                    <a:pt x="36789" y="5620"/>
                    <a:pt x="36793" y="5622"/>
                    <a:pt x="36795" y="5624"/>
                  </a:cubicBezTo>
                  <a:lnTo>
                    <a:pt x="36807" y="5630"/>
                  </a:lnTo>
                  <a:cubicBezTo>
                    <a:pt x="36827" y="5651"/>
                    <a:pt x="36837" y="5660"/>
                    <a:pt x="36848" y="5660"/>
                  </a:cubicBezTo>
                  <a:cubicBezTo>
                    <a:pt x="36859" y="5660"/>
                    <a:pt x="36870" y="5652"/>
                    <a:pt x="36892" y="5636"/>
                  </a:cubicBezTo>
                  <a:cubicBezTo>
                    <a:pt x="36903" y="5624"/>
                    <a:pt x="36932" y="5619"/>
                    <a:pt x="36932" y="5602"/>
                  </a:cubicBezTo>
                  <a:lnTo>
                    <a:pt x="36943" y="5585"/>
                  </a:lnTo>
                  <a:cubicBezTo>
                    <a:pt x="36946" y="5583"/>
                    <a:pt x="36950" y="5582"/>
                    <a:pt x="36954" y="5582"/>
                  </a:cubicBezTo>
                  <a:cubicBezTo>
                    <a:pt x="36965" y="5582"/>
                    <a:pt x="36977" y="5588"/>
                    <a:pt x="36977" y="5596"/>
                  </a:cubicBezTo>
                  <a:cubicBezTo>
                    <a:pt x="36980" y="5602"/>
                    <a:pt x="36986" y="5605"/>
                    <a:pt x="36991" y="5605"/>
                  </a:cubicBezTo>
                  <a:cubicBezTo>
                    <a:pt x="36994" y="5605"/>
                    <a:pt x="36997" y="5604"/>
                    <a:pt x="37000" y="5602"/>
                  </a:cubicBezTo>
                  <a:cubicBezTo>
                    <a:pt x="37000" y="5601"/>
                    <a:pt x="37001" y="5601"/>
                    <a:pt x="37001" y="5601"/>
                  </a:cubicBezTo>
                  <a:cubicBezTo>
                    <a:pt x="37006" y="5601"/>
                    <a:pt x="37012" y="5631"/>
                    <a:pt x="37017" y="5641"/>
                  </a:cubicBezTo>
                  <a:cubicBezTo>
                    <a:pt x="37017" y="5653"/>
                    <a:pt x="37051" y="5658"/>
                    <a:pt x="37068" y="5664"/>
                  </a:cubicBezTo>
                  <a:cubicBezTo>
                    <a:pt x="37075" y="5664"/>
                    <a:pt x="37098" y="5666"/>
                    <a:pt x="37116" y="5666"/>
                  </a:cubicBezTo>
                  <a:cubicBezTo>
                    <a:pt x="37125" y="5666"/>
                    <a:pt x="37132" y="5666"/>
                    <a:pt x="37136" y="5664"/>
                  </a:cubicBezTo>
                  <a:cubicBezTo>
                    <a:pt x="37138" y="5663"/>
                    <a:pt x="37143" y="5662"/>
                    <a:pt x="37147" y="5662"/>
                  </a:cubicBezTo>
                  <a:cubicBezTo>
                    <a:pt x="37156" y="5662"/>
                    <a:pt x="37167" y="5664"/>
                    <a:pt x="37177" y="5664"/>
                  </a:cubicBezTo>
                  <a:cubicBezTo>
                    <a:pt x="37186" y="5664"/>
                    <a:pt x="37194" y="5662"/>
                    <a:pt x="37198" y="5658"/>
                  </a:cubicBezTo>
                  <a:cubicBezTo>
                    <a:pt x="37208" y="5649"/>
                    <a:pt x="37236" y="5640"/>
                    <a:pt x="37252" y="5640"/>
                  </a:cubicBezTo>
                  <a:cubicBezTo>
                    <a:pt x="37256" y="5640"/>
                    <a:pt x="37259" y="5640"/>
                    <a:pt x="37261" y="5641"/>
                  </a:cubicBezTo>
                  <a:cubicBezTo>
                    <a:pt x="37266" y="5641"/>
                    <a:pt x="37306" y="5653"/>
                    <a:pt x="37317" y="5658"/>
                  </a:cubicBezTo>
                  <a:cubicBezTo>
                    <a:pt x="37320" y="5660"/>
                    <a:pt x="37324" y="5660"/>
                    <a:pt x="37328" y="5660"/>
                  </a:cubicBezTo>
                  <a:cubicBezTo>
                    <a:pt x="37340" y="5660"/>
                    <a:pt x="37356" y="5654"/>
                    <a:pt x="37369" y="5641"/>
                  </a:cubicBezTo>
                  <a:lnTo>
                    <a:pt x="37391" y="5658"/>
                  </a:lnTo>
                  <a:cubicBezTo>
                    <a:pt x="37401" y="5668"/>
                    <a:pt x="37413" y="5672"/>
                    <a:pt x="37427" y="5672"/>
                  </a:cubicBezTo>
                  <a:cubicBezTo>
                    <a:pt x="37438" y="5672"/>
                    <a:pt x="37449" y="5669"/>
                    <a:pt x="37459" y="5664"/>
                  </a:cubicBezTo>
                  <a:lnTo>
                    <a:pt x="37482" y="5653"/>
                  </a:lnTo>
                  <a:cubicBezTo>
                    <a:pt x="37487" y="5652"/>
                    <a:pt x="37492" y="5651"/>
                    <a:pt x="37496" y="5651"/>
                  </a:cubicBezTo>
                  <a:cubicBezTo>
                    <a:pt x="37528" y="5651"/>
                    <a:pt x="37562" y="5665"/>
                    <a:pt x="37567" y="5675"/>
                  </a:cubicBezTo>
                  <a:cubicBezTo>
                    <a:pt x="37569" y="5677"/>
                    <a:pt x="37571" y="5678"/>
                    <a:pt x="37574" y="5678"/>
                  </a:cubicBezTo>
                  <a:cubicBezTo>
                    <a:pt x="37589" y="5678"/>
                    <a:pt x="37614" y="5656"/>
                    <a:pt x="37624" y="5647"/>
                  </a:cubicBezTo>
                  <a:cubicBezTo>
                    <a:pt x="37626" y="5644"/>
                    <a:pt x="37631" y="5643"/>
                    <a:pt x="37636" y="5643"/>
                  </a:cubicBezTo>
                  <a:cubicBezTo>
                    <a:pt x="37654" y="5643"/>
                    <a:pt x="37683" y="5655"/>
                    <a:pt x="37692" y="5664"/>
                  </a:cubicBezTo>
                  <a:cubicBezTo>
                    <a:pt x="37696" y="5667"/>
                    <a:pt x="37701" y="5668"/>
                    <a:pt x="37706" y="5668"/>
                  </a:cubicBezTo>
                  <a:cubicBezTo>
                    <a:pt x="37720" y="5668"/>
                    <a:pt x="37735" y="5655"/>
                    <a:pt x="37743" y="5630"/>
                  </a:cubicBezTo>
                  <a:lnTo>
                    <a:pt x="37766" y="5641"/>
                  </a:lnTo>
                  <a:lnTo>
                    <a:pt x="37800" y="5658"/>
                  </a:lnTo>
                  <a:cubicBezTo>
                    <a:pt x="37834" y="5647"/>
                    <a:pt x="37874" y="5641"/>
                    <a:pt x="37879" y="5641"/>
                  </a:cubicBezTo>
                  <a:cubicBezTo>
                    <a:pt x="37884" y="5646"/>
                    <a:pt x="37974" y="5670"/>
                    <a:pt x="38020" y="5670"/>
                  </a:cubicBezTo>
                  <a:cubicBezTo>
                    <a:pt x="38025" y="5670"/>
                    <a:pt x="38029" y="5670"/>
                    <a:pt x="38032" y="5670"/>
                  </a:cubicBezTo>
                  <a:cubicBezTo>
                    <a:pt x="38063" y="5665"/>
                    <a:pt x="38124" y="5647"/>
                    <a:pt x="38159" y="5647"/>
                  </a:cubicBezTo>
                  <a:cubicBezTo>
                    <a:pt x="38168" y="5647"/>
                    <a:pt x="38176" y="5649"/>
                    <a:pt x="38180" y="5653"/>
                  </a:cubicBezTo>
                  <a:cubicBezTo>
                    <a:pt x="38189" y="5659"/>
                    <a:pt x="38199" y="5662"/>
                    <a:pt x="38208" y="5662"/>
                  </a:cubicBezTo>
                  <a:cubicBezTo>
                    <a:pt x="38222" y="5662"/>
                    <a:pt x="38235" y="5655"/>
                    <a:pt x="38242" y="5641"/>
                  </a:cubicBezTo>
                  <a:lnTo>
                    <a:pt x="38248" y="5647"/>
                  </a:lnTo>
                  <a:lnTo>
                    <a:pt x="38282" y="5664"/>
                  </a:lnTo>
                  <a:cubicBezTo>
                    <a:pt x="38310" y="5655"/>
                    <a:pt x="38357" y="5645"/>
                    <a:pt x="38394" y="5645"/>
                  </a:cubicBezTo>
                  <a:cubicBezTo>
                    <a:pt x="38403" y="5645"/>
                    <a:pt x="38411" y="5646"/>
                    <a:pt x="38418" y="5647"/>
                  </a:cubicBezTo>
                  <a:lnTo>
                    <a:pt x="38441" y="5664"/>
                  </a:lnTo>
                  <a:lnTo>
                    <a:pt x="38475" y="5692"/>
                  </a:lnTo>
                  <a:cubicBezTo>
                    <a:pt x="38503" y="5675"/>
                    <a:pt x="38571" y="5670"/>
                    <a:pt x="38594" y="5664"/>
                  </a:cubicBezTo>
                  <a:cubicBezTo>
                    <a:pt x="38607" y="5664"/>
                    <a:pt x="38645" y="5654"/>
                    <a:pt x="38666" y="5654"/>
                  </a:cubicBezTo>
                  <a:cubicBezTo>
                    <a:pt x="38673" y="5654"/>
                    <a:pt x="38678" y="5655"/>
                    <a:pt x="38679" y="5658"/>
                  </a:cubicBezTo>
                  <a:cubicBezTo>
                    <a:pt x="38682" y="5666"/>
                    <a:pt x="38687" y="5668"/>
                    <a:pt x="38694" y="5668"/>
                  </a:cubicBezTo>
                  <a:cubicBezTo>
                    <a:pt x="38702" y="5668"/>
                    <a:pt x="38712" y="5664"/>
                    <a:pt x="38719" y="5664"/>
                  </a:cubicBezTo>
                  <a:cubicBezTo>
                    <a:pt x="38725" y="5664"/>
                    <a:pt x="38798" y="5670"/>
                    <a:pt x="38827" y="5675"/>
                  </a:cubicBezTo>
                  <a:cubicBezTo>
                    <a:pt x="38842" y="5675"/>
                    <a:pt x="38862" y="5678"/>
                    <a:pt x="38877" y="5678"/>
                  </a:cubicBezTo>
                  <a:cubicBezTo>
                    <a:pt x="38885" y="5678"/>
                    <a:pt x="38891" y="5677"/>
                    <a:pt x="38895" y="5675"/>
                  </a:cubicBezTo>
                  <a:cubicBezTo>
                    <a:pt x="38906" y="5675"/>
                    <a:pt x="38935" y="5687"/>
                    <a:pt x="38946" y="5687"/>
                  </a:cubicBezTo>
                  <a:cubicBezTo>
                    <a:pt x="38951" y="5687"/>
                    <a:pt x="39001" y="5652"/>
                    <a:pt x="39026" y="5652"/>
                  </a:cubicBezTo>
                  <a:cubicBezTo>
                    <a:pt x="39028" y="5652"/>
                    <a:pt x="39029" y="5652"/>
                    <a:pt x="39031" y="5653"/>
                  </a:cubicBezTo>
                  <a:cubicBezTo>
                    <a:pt x="39042" y="5655"/>
                    <a:pt x="39065" y="5655"/>
                    <a:pt x="39088" y="5655"/>
                  </a:cubicBezTo>
                  <a:cubicBezTo>
                    <a:pt x="39110" y="5655"/>
                    <a:pt x="39133" y="5655"/>
                    <a:pt x="39144" y="5658"/>
                  </a:cubicBezTo>
                  <a:cubicBezTo>
                    <a:pt x="39158" y="5658"/>
                    <a:pt x="39197" y="5666"/>
                    <a:pt x="39221" y="5666"/>
                  </a:cubicBezTo>
                  <a:cubicBezTo>
                    <a:pt x="39227" y="5666"/>
                    <a:pt x="39232" y="5665"/>
                    <a:pt x="39235" y="5664"/>
                  </a:cubicBezTo>
                  <a:cubicBezTo>
                    <a:pt x="39244" y="5664"/>
                    <a:pt x="39282" y="5671"/>
                    <a:pt x="39309" y="5671"/>
                  </a:cubicBezTo>
                  <a:cubicBezTo>
                    <a:pt x="39316" y="5671"/>
                    <a:pt x="39321" y="5671"/>
                    <a:pt x="39326" y="5670"/>
                  </a:cubicBezTo>
                  <a:cubicBezTo>
                    <a:pt x="39349" y="5664"/>
                    <a:pt x="39394" y="5664"/>
                    <a:pt x="39400" y="5664"/>
                  </a:cubicBezTo>
                  <a:cubicBezTo>
                    <a:pt x="39409" y="5664"/>
                    <a:pt x="39441" y="5688"/>
                    <a:pt x="39456" y="5688"/>
                  </a:cubicBezTo>
                  <a:cubicBezTo>
                    <a:pt x="39460" y="5688"/>
                    <a:pt x="39462" y="5686"/>
                    <a:pt x="39462" y="5681"/>
                  </a:cubicBezTo>
                  <a:cubicBezTo>
                    <a:pt x="39462" y="5668"/>
                    <a:pt x="39464" y="5665"/>
                    <a:pt x="39466" y="5665"/>
                  </a:cubicBezTo>
                  <a:cubicBezTo>
                    <a:pt x="39468" y="5665"/>
                    <a:pt x="39471" y="5667"/>
                    <a:pt x="39474" y="5670"/>
                  </a:cubicBezTo>
                  <a:cubicBezTo>
                    <a:pt x="39474" y="5670"/>
                    <a:pt x="39491" y="5670"/>
                    <a:pt x="39513" y="5664"/>
                  </a:cubicBezTo>
                  <a:cubicBezTo>
                    <a:pt x="39526" y="5672"/>
                    <a:pt x="39538" y="5678"/>
                    <a:pt x="39548" y="5678"/>
                  </a:cubicBezTo>
                  <a:cubicBezTo>
                    <a:pt x="39552" y="5678"/>
                    <a:pt x="39556" y="5677"/>
                    <a:pt x="39559" y="5675"/>
                  </a:cubicBezTo>
                  <a:cubicBezTo>
                    <a:pt x="39569" y="5667"/>
                    <a:pt x="39578" y="5664"/>
                    <a:pt x="39587" y="5664"/>
                  </a:cubicBezTo>
                  <a:cubicBezTo>
                    <a:pt x="39603" y="5664"/>
                    <a:pt x="39616" y="5674"/>
                    <a:pt x="39627" y="5681"/>
                  </a:cubicBezTo>
                  <a:cubicBezTo>
                    <a:pt x="39657" y="5696"/>
                    <a:pt x="39690" y="5706"/>
                    <a:pt x="39720" y="5706"/>
                  </a:cubicBezTo>
                  <a:cubicBezTo>
                    <a:pt x="39735" y="5706"/>
                    <a:pt x="39750" y="5704"/>
                    <a:pt x="39763" y="5698"/>
                  </a:cubicBezTo>
                  <a:lnTo>
                    <a:pt x="39803" y="5681"/>
                  </a:lnTo>
                  <a:cubicBezTo>
                    <a:pt x="39809" y="5689"/>
                    <a:pt x="39815" y="5693"/>
                    <a:pt x="39820" y="5693"/>
                  </a:cubicBezTo>
                  <a:cubicBezTo>
                    <a:pt x="39830" y="5693"/>
                    <a:pt x="39839" y="5680"/>
                    <a:pt x="39842" y="5658"/>
                  </a:cubicBezTo>
                  <a:lnTo>
                    <a:pt x="39882" y="5692"/>
                  </a:lnTo>
                  <a:lnTo>
                    <a:pt x="39905" y="5709"/>
                  </a:lnTo>
                  <a:cubicBezTo>
                    <a:pt x="39967" y="5709"/>
                    <a:pt x="40007" y="5698"/>
                    <a:pt x="40001" y="5692"/>
                  </a:cubicBezTo>
                  <a:cubicBezTo>
                    <a:pt x="40001" y="5690"/>
                    <a:pt x="40009" y="5689"/>
                    <a:pt x="40019" y="5689"/>
                  </a:cubicBezTo>
                  <a:cubicBezTo>
                    <a:pt x="40033" y="5689"/>
                    <a:pt x="40051" y="5691"/>
                    <a:pt x="40058" y="5698"/>
                  </a:cubicBezTo>
                  <a:cubicBezTo>
                    <a:pt x="40069" y="5709"/>
                    <a:pt x="40103" y="5715"/>
                    <a:pt x="40109" y="5715"/>
                  </a:cubicBezTo>
                  <a:cubicBezTo>
                    <a:pt x="40111" y="5714"/>
                    <a:pt x="40113" y="5714"/>
                    <a:pt x="40116" y="5714"/>
                  </a:cubicBezTo>
                  <a:cubicBezTo>
                    <a:pt x="40126" y="5714"/>
                    <a:pt x="40141" y="5717"/>
                    <a:pt x="40149" y="5717"/>
                  </a:cubicBezTo>
                  <a:cubicBezTo>
                    <a:pt x="40155" y="5717"/>
                    <a:pt x="40158" y="5715"/>
                    <a:pt x="40154" y="5709"/>
                  </a:cubicBezTo>
                  <a:cubicBezTo>
                    <a:pt x="40152" y="5701"/>
                    <a:pt x="40157" y="5698"/>
                    <a:pt x="40163" y="5698"/>
                  </a:cubicBezTo>
                  <a:cubicBezTo>
                    <a:pt x="40174" y="5698"/>
                    <a:pt x="40191" y="5706"/>
                    <a:pt x="40194" y="5709"/>
                  </a:cubicBezTo>
                  <a:cubicBezTo>
                    <a:pt x="40204" y="5714"/>
                    <a:pt x="40237" y="5733"/>
                    <a:pt x="40248" y="5733"/>
                  </a:cubicBezTo>
                  <a:cubicBezTo>
                    <a:pt x="40249" y="5733"/>
                    <a:pt x="40250" y="5733"/>
                    <a:pt x="40251" y="5732"/>
                  </a:cubicBezTo>
                  <a:cubicBezTo>
                    <a:pt x="40262" y="5721"/>
                    <a:pt x="40274" y="5715"/>
                    <a:pt x="40274" y="5715"/>
                  </a:cubicBezTo>
                  <a:cubicBezTo>
                    <a:pt x="40279" y="5715"/>
                    <a:pt x="40296" y="5698"/>
                    <a:pt x="40313" y="5681"/>
                  </a:cubicBezTo>
                  <a:lnTo>
                    <a:pt x="40347" y="5692"/>
                  </a:lnTo>
                  <a:lnTo>
                    <a:pt x="40376" y="5709"/>
                  </a:lnTo>
                  <a:cubicBezTo>
                    <a:pt x="40402" y="5683"/>
                    <a:pt x="40444" y="5641"/>
                    <a:pt x="40458" y="5641"/>
                  </a:cubicBezTo>
                  <a:cubicBezTo>
                    <a:pt x="40459" y="5641"/>
                    <a:pt x="40460" y="5641"/>
                    <a:pt x="40461" y="5641"/>
                  </a:cubicBezTo>
                  <a:cubicBezTo>
                    <a:pt x="40469" y="5650"/>
                    <a:pt x="40490" y="5655"/>
                    <a:pt x="40509" y="5655"/>
                  </a:cubicBezTo>
                  <a:cubicBezTo>
                    <a:pt x="40516" y="5655"/>
                    <a:pt x="40523" y="5654"/>
                    <a:pt x="40529" y="5653"/>
                  </a:cubicBezTo>
                  <a:lnTo>
                    <a:pt x="40552" y="5670"/>
                  </a:lnTo>
                  <a:lnTo>
                    <a:pt x="40557" y="5670"/>
                  </a:lnTo>
                  <a:cubicBezTo>
                    <a:pt x="40558" y="5669"/>
                    <a:pt x="40560" y="5669"/>
                    <a:pt x="40562" y="5669"/>
                  </a:cubicBezTo>
                  <a:cubicBezTo>
                    <a:pt x="40578" y="5669"/>
                    <a:pt x="40623" y="5687"/>
                    <a:pt x="40646" y="5687"/>
                  </a:cubicBezTo>
                  <a:cubicBezTo>
                    <a:pt x="40649" y="5687"/>
                    <a:pt x="40652" y="5687"/>
                    <a:pt x="40654" y="5687"/>
                  </a:cubicBezTo>
                  <a:cubicBezTo>
                    <a:pt x="40676" y="5681"/>
                    <a:pt x="40699" y="5675"/>
                    <a:pt x="40705" y="5670"/>
                  </a:cubicBezTo>
                  <a:cubicBezTo>
                    <a:pt x="40705" y="5670"/>
                    <a:pt x="40699" y="5641"/>
                    <a:pt x="40693" y="5630"/>
                  </a:cubicBezTo>
                  <a:cubicBezTo>
                    <a:pt x="40693" y="5626"/>
                    <a:pt x="40696" y="5624"/>
                    <a:pt x="40701" y="5624"/>
                  </a:cubicBezTo>
                  <a:cubicBezTo>
                    <a:pt x="40711" y="5624"/>
                    <a:pt x="40728" y="5630"/>
                    <a:pt x="40750" y="5641"/>
                  </a:cubicBezTo>
                  <a:lnTo>
                    <a:pt x="40756" y="5636"/>
                  </a:lnTo>
                  <a:lnTo>
                    <a:pt x="40779" y="5596"/>
                  </a:lnTo>
                  <a:cubicBezTo>
                    <a:pt x="40813" y="5602"/>
                    <a:pt x="40847" y="5602"/>
                    <a:pt x="40852" y="5602"/>
                  </a:cubicBezTo>
                  <a:cubicBezTo>
                    <a:pt x="40858" y="5602"/>
                    <a:pt x="40869" y="5619"/>
                    <a:pt x="40886" y="5636"/>
                  </a:cubicBezTo>
                  <a:lnTo>
                    <a:pt x="40903" y="5636"/>
                  </a:lnTo>
                  <a:cubicBezTo>
                    <a:pt x="40922" y="5636"/>
                    <a:pt x="40944" y="5641"/>
                    <a:pt x="40959" y="5641"/>
                  </a:cubicBezTo>
                  <a:cubicBezTo>
                    <a:pt x="40967" y="5641"/>
                    <a:pt x="40973" y="5639"/>
                    <a:pt x="40977" y="5636"/>
                  </a:cubicBezTo>
                  <a:lnTo>
                    <a:pt x="41005" y="5602"/>
                  </a:lnTo>
                  <a:cubicBezTo>
                    <a:pt x="41012" y="5605"/>
                    <a:pt x="41017" y="5606"/>
                    <a:pt x="41021" y="5606"/>
                  </a:cubicBezTo>
                  <a:cubicBezTo>
                    <a:pt x="41030" y="5606"/>
                    <a:pt x="41030" y="5598"/>
                    <a:pt x="41022" y="5590"/>
                  </a:cubicBezTo>
                  <a:cubicBezTo>
                    <a:pt x="41021" y="5587"/>
                    <a:pt x="41023" y="5586"/>
                    <a:pt x="41027" y="5586"/>
                  </a:cubicBezTo>
                  <a:cubicBezTo>
                    <a:pt x="41039" y="5586"/>
                    <a:pt x="41069" y="5597"/>
                    <a:pt x="41074" y="5602"/>
                  </a:cubicBezTo>
                  <a:cubicBezTo>
                    <a:pt x="41085" y="5613"/>
                    <a:pt x="41096" y="5624"/>
                    <a:pt x="41096" y="5624"/>
                  </a:cubicBezTo>
                  <a:cubicBezTo>
                    <a:pt x="41101" y="5624"/>
                    <a:pt x="41129" y="5606"/>
                    <a:pt x="41147" y="5606"/>
                  </a:cubicBezTo>
                  <a:cubicBezTo>
                    <a:pt x="41149" y="5606"/>
                    <a:pt x="41151" y="5607"/>
                    <a:pt x="41153" y="5607"/>
                  </a:cubicBezTo>
                  <a:cubicBezTo>
                    <a:pt x="41164" y="5613"/>
                    <a:pt x="41210" y="5613"/>
                    <a:pt x="41215" y="5619"/>
                  </a:cubicBezTo>
                  <a:cubicBezTo>
                    <a:pt x="41223" y="5626"/>
                    <a:pt x="41243" y="5633"/>
                    <a:pt x="41258" y="5633"/>
                  </a:cubicBezTo>
                  <a:cubicBezTo>
                    <a:pt x="41266" y="5633"/>
                    <a:pt x="41272" y="5630"/>
                    <a:pt x="41272" y="5624"/>
                  </a:cubicBezTo>
                  <a:cubicBezTo>
                    <a:pt x="41272" y="5607"/>
                    <a:pt x="41306" y="5590"/>
                    <a:pt x="41340" y="5590"/>
                  </a:cubicBezTo>
                  <a:lnTo>
                    <a:pt x="41357" y="5602"/>
                  </a:lnTo>
                  <a:lnTo>
                    <a:pt x="41391" y="5636"/>
                  </a:lnTo>
                  <a:cubicBezTo>
                    <a:pt x="41419" y="5626"/>
                    <a:pt x="41451" y="5617"/>
                    <a:pt x="41467" y="5617"/>
                  </a:cubicBezTo>
                  <a:cubicBezTo>
                    <a:pt x="41471" y="5617"/>
                    <a:pt x="41474" y="5618"/>
                    <a:pt x="41476" y="5619"/>
                  </a:cubicBezTo>
                  <a:lnTo>
                    <a:pt x="41482" y="5613"/>
                  </a:lnTo>
                  <a:lnTo>
                    <a:pt x="41493" y="5602"/>
                  </a:lnTo>
                  <a:cubicBezTo>
                    <a:pt x="41510" y="5602"/>
                    <a:pt x="41544" y="5590"/>
                    <a:pt x="41561" y="5585"/>
                  </a:cubicBezTo>
                  <a:lnTo>
                    <a:pt x="41584" y="5585"/>
                  </a:lnTo>
                  <a:lnTo>
                    <a:pt x="41607" y="5590"/>
                  </a:lnTo>
                  <a:cubicBezTo>
                    <a:pt x="41635" y="5596"/>
                    <a:pt x="41669" y="5607"/>
                    <a:pt x="41681" y="5619"/>
                  </a:cubicBezTo>
                  <a:cubicBezTo>
                    <a:pt x="41684" y="5623"/>
                    <a:pt x="41688" y="5625"/>
                    <a:pt x="41693" y="5625"/>
                  </a:cubicBezTo>
                  <a:cubicBezTo>
                    <a:pt x="41708" y="5625"/>
                    <a:pt x="41729" y="5610"/>
                    <a:pt x="41737" y="5602"/>
                  </a:cubicBezTo>
                  <a:cubicBezTo>
                    <a:pt x="41740" y="5599"/>
                    <a:pt x="41743" y="5598"/>
                    <a:pt x="41747" y="5598"/>
                  </a:cubicBezTo>
                  <a:cubicBezTo>
                    <a:pt x="41758" y="5598"/>
                    <a:pt x="41773" y="5610"/>
                    <a:pt x="41777" y="5619"/>
                  </a:cubicBezTo>
                  <a:cubicBezTo>
                    <a:pt x="41779" y="5622"/>
                    <a:pt x="41782" y="5623"/>
                    <a:pt x="41785" y="5623"/>
                  </a:cubicBezTo>
                  <a:cubicBezTo>
                    <a:pt x="41795" y="5623"/>
                    <a:pt x="41810" y="5614"/>
                    <a:pt x="41822" y="5602"/>
                  </a:cubicBezTo>
                  <a:lnTo>
                    <a:pt x="41857" y="5602"/>
                  </a:lnTo>
                  <a:cubicBezTo>
                    <a:pt x="41862" y="5603"/>
                    <a:pt x="41868" y="5604"/>
                    <a:pt x="41876" y="5604"/>
                  </a:cubicBezTo>
                  <a:cubicBezTo>
                    <a:pt x="41895" y="5604"/>
                    <a:pt x="41920" y="5600"/>
                    <a:pt x="41936" y="5596"/>
                  </a:cubicBezTo>
                  <a:lnTo>
                    <a:pt x="41959" y="5590"/>
                  </a:lnTo>
                  <a:lnTo>
                    <a:pt x="41964" y="5590"/>
                  </a:lnTo>
                  <a:cubicBezTo>
                    <a:pt x="41976" y="5590"/>
                    <a:pt x="42004" y="5602"/>
                    <a:pt x="42015" y="5602"/>
                  </a:cubicBezTo>
                  <a:cubicBezTo>
                    <a:pt x="42027" y="5602"/>
                    <a:pt x="42055" y="5602"/>
                    <a:pt x="42072" y="5607"/>
                  </a:cubicBezTo>
                  <a:lnTo>
                    <a:pt x="42083" y="5602"/>
                  </a:lnTo>
                  <a:cubicBezTo>
                    <a:pt x="42096" y="5591"/>
                    <a:pt x="42106" y="5587"/>
                    <a:pt x="42115" y="5587"/>
                  </a:cubicBezTo>
                  <a:cubicBezTo>
                    <a:pt x="42137" y="5587"/>
                    <a:pt x="42153" y="5608"/>
                    <a:pt x="42169" y="5624"/>
                  </a:cubicBezTo>
                  <a:cubicBezTo>
                    <a:pt x="42174" y="5624"/>
                    <a:pt x="42186" y="5596"/>
                    <a:pt x="42186" y="5585"/>
                  </a:cubicBezTo>
                  <a:cubicBezTo>
                    <a:pt x="42187" y="5582"/>
                    <a:pt x="42190" y="5581"/>
                    <a:pt x="42194" y="5581"/>
                  </a:cubicBezTo>
                  <a:cubicBezTo>
                    <a:pt x="42205" y="5581"/>
                    <a:pt x="42224" y="5590"/>
                    <a:pt x="42237" y="5590"/>
                  </a:cubicBezTo>
                  <a:cubicBezTo>
                    <a:pt x="42248" y="5585"/>
                    <a:pt x="42305" y="5562"/>
                    <a:pt x="42322" y="5562"/>
                  </a:cubicBezTo>
                  <a:cubicBezTo>
                    <a:pt x="42326" y="5560"/>
                    <a:pt x="42331" y="5560"/>
                    <a:pt x="42337" y="5560"/>
                  </a:cubicBezTo>
                  <a:cubicBezTo>
                    <a:pt x="42355" y="5560"/>
                    <a:pt x="42379" y="5566"/>
                    <a:pt x="42396" y="5579"/>
                  </a:cubicBezTo>
                  <a:lnTo>
                    <a:pt x="42435" y="5579"/>
                  </a:lnTo>
                  <a:cubicBezTo>
                    <a:pt x="42452" y="5579"/>
                    <a:pt x="42475" y="5550"/>
                    <a:pt x="42475" y="5539"/>
                  </a:cubicBezTo>
                  <a:cubicBezTo>
                    <a:pt x="42475" y="5538"/>
                    <a:pt x="42476" y="5537"/>
                    <a:pt x="42476" y="5537"/>
                  </a:cubicBezTo>
                  <a:cubicBezTo>
                    <a:pt x="42483" y="5537"/>
                    <a:pt x="42510" y="5567"/>
                    <a:pt x="42515" y="5567"/>
                  </a:cubicBezTo>
                  <a:cubicBezTo>
                    <a:pt x="42519" y="5567"/>
                    <a:pt x="42564" y="5548"/>
                    <a:pt x="42591" y="5548"/>
                  </a:cubicBezTo>
                  <a:cubicBezTo>
                    <a:pt x="42597" y="5548"/>
                    <a:pt x="42602" y="5549"/>
                    <a:pt x="42605" y="5550"/>
                  </a:cubicBezTo>
                  <a:cubicBezTo>
                    <a:pt x="42624" y="5555"/>
                    <a:pt x="42653" y="5563"/>
                    <a:pt x="42667" y="5563"/>
                  </a:cubicBezTo>
                  <a:cubicBezTo>
                    <a:pt x="42670" y="5563"/>
                    <a:pt x="42672" y="5563"/>
                    <a:pt x="42674" y="5562"/>
                  </a:cubicBezTo>
                  <a:cubicBezTo>
                    <a:pt x="42679" y="5556"/>
                    <a:pt x="42702" y="5550"/>
                    <a:pt x="42708" y="5550"/>
                  </a:cubicBezTo>
                  <a:cubicBezTo>
                    <a:pt x="42719" y="5550"/>
                    <a:pt x="42736" y="5556"/>
                    <a:pt x="42753" y="5567"/>
                  </a:cubicBezTo>
                  <a:lnTo>
                    <a:pt x="42776" y="5550"/>
                  </a:lnTo>
                  <a:lnTo>
                    <a:pt x="42793" y="5533"/>
                  </a:lnTo>
                  <a:cubicBezTo>
                    <a:pt x="42821" y="5533"/>
                    <a:pt x="42861" y="5528"/>
                    <a:pt x="42878" y="5528"/>
                  </a:cubicBezTo>
                  <a:lnTo>
                    <a:pt x="42889" y="5533"/>
                  </a:lnTo>
                  <a:lnTo>
                    <a:pt x="42895" y="5533"/>
                  </a:lnTo>
                  <a:cubicBezTo>
                    <a:pt x="42897" y="5544"/>
                    <a:pt x="42902" y="5547"/>
                    <a:pt x="42907" y="5547"/>
                  </a:cubicBezTo>
                  <a:cubicBezTo>
                    <a:pt x="42912" y="5547"/>
                    <a:pt x="42918" y="5542"/>
                    <a:pt x="42918" y="5539"/>
                  </a:cubicBezTo>
                  <a:cubicBezTo>
                    <a:pt x="42918" y="5537"/>
                    <a:pt x="42918" y="5536"/>
                    <a:pt x="42920" y="5536"/>
                  </a:cubicBezTo>
                  <a:cubicBezTo>
                    <a:pt x="42926" y="5536"/>
                    <a:pt x="42942" y="5552"/>
                    <a:pt x="42952" y="5556"/>
                  </a:cubicBezTo>
                  <a:cubicBezTo>
                    <a:pt x="42957" y="5559"/>
                    <a:pt x="42979" y="5559"/>
                    <a:pt x="43002" y="5559"/>
                  </a:cubicBezTo>
                  <a:cubicBezTo>
                    <a:pt x="43025" y="5559"/>
                    <a:pt x="43051" y="5559"/>
                    <a:pt x="43065" y="5562"/>
                  </a:cubicBezTo>
                  <a:cubicBezTo>
                    <a:pt x="43068" y="5562"/>
                    <a:pt x="43070" y="5563"/>
                    <a:pt x="43074" y="5563"/>
                  </a:cubicBezTo>
                  <a:cubicBezTo>
                    <a:pt x="43094" y="5563"/>
                    <a:pt x="43125" y="5550"/>
                    <a:pt x="43139" y="5550"/>
                  </a:cubicBezTo>
                  <a:cubicBezTo>
                    <a:pt x="43141" y="5550"/>
                    <a:pt x="43143" y="5550"/>
                    <a:pt x="43144" y="5550"/>
                  </a:cubicBezTo>
                  <a:cubicBezTo>
                    <a:pt x="43156" y="5550"/>
                    <a:pt x="43201" y="5539"/>
                    <a:pt x="43213" y="5533"/>
                  </a:cubicBezTo>
                  <a:cubicBezTo>
                    <a:pt x="43225" y="5529"/>
                    <a:pt x="43251" y="5525"/>
                    <a:pt x="43271" y="5525"/>
                  </a:cubicBezTo>
                  <a:cubicBezTo>
                    <a:pt x="43280" y="5525"/>
                    <a:pt x="43287" y="5526"/>
                    <a:pt x="43292" y="5528"/>
                  </a:cubicBezTo>
                  <a:cubicBezTo>
                    <a:pt x="43300" y="5532"/>
                    <a:pt x="43333" y="5545"/>
                    <a:pt x="43350" y="5545"/>
                  </a:cubicBezTo>
                  <a:cubicBezTo>
                    <a:pt x="43356" y="5545"/>
                    <a:pt x="43360" y="5544"/>
                    <a:pt x="43360" y="5539"/>
                  </a:cubicBezTo>
                  <a:cubicBezTo>
                    <a:pt x="43360" y="5520"/>
                    <a:pt x="43364" y="5509"/>
                    <a:pt x="43369" y="5509"/>
                  </a:cubicBezTo>
                  <a:cubicBezTo>
                    <a:pt x="43369" y="5509"/>
                    <a:pt x="43370" y="5510"/>
                    <a:pt x="43371" y="5511"/>
                  </a:cubicBezTo>
                  <a:lnTo>
                    <a:pt x="43377" y="5516"/>
                  </a:lnTo>
                  <a:lnTo>
                    <a:pt x="43422" y="5556"/>
                  </a:lnTo>
                  <a:cubicBezTo>
                    <a:pt x="43451" y="5533"/>
                    <a:pt x="43491" y="5511"/>
                    <a:pt x="43508" y="5511"/>
                  </a:cubicBezTo>
                  <a:cubicBezTo>
                    <a:pt x="43508" y="5537"/>
                    <a:pt x="43512" y="5548"/>
                    <a:pt x="43524" y="5548"/>
                  </a:cubicBezTo>
                  <a:cubicBezTo>
                    <a:pt x="43530" y="5548"/>
                    <a:pt x="43538" y="5545"/>
                    <a:pt x="43547" y="5539"/>
                  </a:cubicBezTo>
                  <a:lnTo>
                    <a:pt x="43559" y="5528"/>
                  </a:lnTo>
                  <a:cubicBezTo>
                    <a:pt x="43565" y="5532"/>
                    <a:pt x="43573" y="5534"/>
                    <a:pt x="43582" y="5534"/>
                  </a:cubicBezTo>
                  <a:cubicBezTo>
                    <a:pt x="43596" y="5534"/>
                    <a:pt x="43611" y="5529"/>
                    <a:pt x="43621" y="5522"/>
                  </a:cubicBezTo>
                  <a:lnTo>
                    <a:pt x="43644" y="5522"/>
                  </a:lnTo>
                  <a:cubicBezTo>
                    <a:pt x="43650" y="5523"/>
                    <a:pt x="43656" y="5524"/>
                    <a:pt x="43662" y="5524"/>
                  </a:cubicBezTo>
                  <a:cubicBezTo>
                    <a:pt x="43678" y="5524"/>
                    <a:pt x="43695" y="5520"/>
                    <a:pt x="43714" y="5520"/>
                  </a:cubicBezTo>
                  <a:cubicBezTo>
                    <a:pt x="43720" y="5520"/>
                    <a:pt x="43727" y="5521"/>
                    <a:pt x="43735" y="5522"/>
                  </a:cubicBezTo>
                  <a:lnTo>
                    <a:pt x="43763" y="5522"/>
                  </a:lnTo>
                  <a:cubicBezTo>
                    <a:pt x="43803" y="5522"/>
                    <a:pt x="43865" y="5482"/>
                    <a:pt x="43888" y="5482"/>
                  </a:cubicBezTo>
                  <a:cubicBezTo>
                    <a:pt x="43905" y="5482"/>
                    <a:pt x="43967" y="5505"/>
                    <a:pt x="43990" y="5511"/>
                  </a:cubicBezTo>
                  <a:cubicBezTo>
                    <a:pt x="43993" y="5513"/>
                    <a:pt x="43996" y="5513"/>
                    <a:pt x="43998" y="5513"/>
                  </a:cubicBezTo>
                  <a:cubicBezTo>
                    <a:pt x="44014" y="5513"/>
                    <a:pt x="44030" y="5492"/>
                    <a:pt x="44030" y="5482"/>
                  </a:cubicBezTo>
                  <a:cubicBezTo>
                    <a:pt x="44030" y="5479"/>
                    <a:pt x="44030" y="5478"/>
                    <a:pt x="44032" y="5478"/>
                  </a:cubicBezTo>
                  <a:cubicBezTo>
                    <a:pt x="44036" y="5478"/>
                    <a:pt x="44045" y="5490"/>
                    <a:pt x="44058" y="5511"/>
                  </a:cubicBezTo>
                  <a:lnTo>
                    <a:pt x="44086" y="5488"/>
                  </a:lnTo>
                  <a:lnTo>
                    <a:pt x="44103" y="5477"/>
                  </a:lnTo>
                  <a:cubicBezTo>
                    <a:pt x="44126" y="5471"/>
                    <a:pt x="44160" y="5460"/>
                    <a:pt x="44171" y="5454"/>
                  </a:cubicBezTo>
                  <a:cubicBezTo>
                    <a:pt x="44173" y="5452"/>
                    <a:pt x="44180" y="5451"/>
                    <a:pt x="44189" y="5451"/>
                  </a:cubicBezTo>
                  <a:cubicBezTo>
                    <a:pt x="44207" y="5451"/>
                    <a:pt x="44234" y="5454"/>
                    <a:pt x="44245" y="5454"/>
                  </a:cubicBezTo>
                  <a:cubicBezTo>
                    <a:pt x="44259" y="5459"/>
                    <a:pt x="44297" y="5479"/>
                    <a:pt x="44316" y="5479"/>
                  </a:cubicBezTo>
                  <a:cubicBezTo>
                    <a:pt x="44320" y="5479"/>
                    <a:pt x="44323" y="5479"/>
                    <a:pt x="44325" y="5477"/>
                  </a:cubicBezTo>
                  <a:cubicBezTo>
                    <a:pt x="44336" y="5465"/>
                    <a:pt x="44393" y="5454"/>
                    <a:pt x="44404" y="5448"/>
                  </a:cubicBezTo>
                  <a:cubicBezTo>
                    <a:pt x="44421" y="5443"/>
                    <a:pt x="44455" y="5431"/>
                    <a:pt x="44472" y="5426"/>
                  </a:cubicBezTo>
                  <a:lnTo>
                    <a:pt x="44489" y="5454"/>
                  </a:lnTo>
                  <a:lnTo>
                    <a:pt x="44501" y="5465"/>
                  </a:lnTo>
                  <a:cubicBezTo>
                    <a:pt x="44512" y="5454"/>
                    <a:pt x="44529" y="5426"/>
                    <a:pt x="44529" y="5403"/>
                  </a:cubicBezTo>
                  <a:lnTo>
                    <a:pt x="44540" y="5426"/>
                  </a:lnTo>
                  <a:lnTo>
                    <a:pt x="44563" y="5465"/>
                  </a:lnTo>
                  <a:cubicBezTo>
                    <a:pt x="44582" y="5447"/>
                    <a:pt x="44608" y="5436"/>
                    <a:pt x="44630" y="5436"/>
                  </a:cubicBezTo>
                  <a:cubicBezTo>
                    <a:pt x="44634" y="5436"/>
                    <a:pt x="44638" y="5436"/>
                    <a:pt x="44642" y="5437"/>
                  </a:cubicBezTo>
                  <a:lnTo>
                    <a:pt x="44977" y="5437"/>
                  </a:lnTo>
                  <a:cubicBezTo>
                    <a:pt x="45000" y="5431"/>
                    <a:pt x="44943" y="5403"/>
                    <a:pt x="44977" y="5392"/>
                  </a:cubicBezTo>
                  <a:lnTo>
                    <a:pt x="45011" y="5380"/>
                  </a:lnTo>
                  <a:cubicBezTo>
                    <a:pt x="45018" y="5400"/>
                    <a:pt x="45031" y="5406"/>
                    <a:pt x="45043" y="5406"/>
                  </a:cubicBezTo>
                  <a:cubicBezTo>
                    <a:pt x="45052" y="5406"/>
                    <a:pt x="45060" y="5402"/>
                    <a:pt x="45062" y="5397"/>
                  </a:cubicBezTo>
                  <a:cubicBezTo>
                    <a:pt x="45067" y="5393"/>
                    <a:pt x="45097" y="5377"/>
                    <a:pt x="45112" y="5377"/>
                  </a:cubicBezTo>
                  <a:cubicBezTo>
                    <a:pt x="45115" y="5377"/>
                    <a:pt x="45118" y="5378"/>
                    <a:pt x="45119" y="5380"/>
                  </a:cubicBezTo>
                  <a:cubicBezTo>
                    <a:pt x="45125" y="5392"/>
                    <a:pt x="45164" y="5414"/>
                    <a:pt x="45181" y="5414"/>
                  </a:cubicBezTo>
                  <a:cubicBezTo>
                    <a:pt x="45194" y="5414"/>
                    <a:pt x="45230" y="5402"/>
                    <a:pt x="45256" y="5402"/>
                  </a:cubicBezTo>
                  <a:cubicBezTo>
                    <a:pt x="45265" y="5402"/>
                    <a:pt x="45273" y="5404"/>
                    <a:pt x="45278" y="5409"/>
                  </a:cubicBezTo>
                  <a:cubicBezTo>
                    <a:pt x="45282" y="5411"/>
                    <a:pt x="45286" y="5412"/>
                    <a:pt x="45289" y="5412"/>
                  </a:cubicBezTo>
                  <a:cubicBezTo>
                    <a:pt x="45302" y="5412"/>
                    <a:pt x="45312" y="5400"/>
                    <a:pt x="45312" y="5392"/>
                  </a:cubicBezTo>
                  <a:cubicBezTo>
                    <a:pt x="45312" y="5388"/>
                    <a:pt x="45314" y="5387"/>
                    <a:pt x="45317" y="5387"/>
                  </a:cubicBezTo>
                  <a:cubicBezTo>
                    <a:pt x="45324" y="5387"/>
                    <a:pt x="45336" y="5395"/>
                    <a:pt x="45340" y="5403"/>
                  </a:cubicBezTo>
                  <a:cubicBezTo>
                    <a:pt x="45346" y="5409"/>
                    <a:pt x="45369" y="5420"/>
                    <a:pt x="45391" y="5426"/>
                  </a:cubicBezTo>
                  <a:lnTo>
                    <a:pt x="45391" y="5386"/>
                  </a:lnTo>
                  <a:lnTo>
                    <a:pt x="45386" y="5380"/>
                  </a:lnTo>
                  <a:cubicBezTo>
                    <a:pt x="45386" y="5380"/>
                    <a:pt x="45387" y="5380"/>
                    <a:pt x="45388" y="5380"/>
                  </a:cubicBezTo>
                  <a:cubicBezTo>
                    <a:pt x="45399" y="5380"/>
                    <a:pt x="45447" y="5409"/>
                    <a:pt x="45471" y="5409"/>
                  </a:cubicBezTo>
                  <a:cubicBezTo>
                    <a:pt x="45473" y="5409"/>
                    <a:pt x="45475" y="5409"/>
                    <a:pt x="45476" y="5409"/>
                  </a:cubicBezTo>
                  <a:cubicBezTo>
                    <a:pt x="45480" y="5408"/>
                    <a:pt x="45484" y="5407"/>
                    <a:pt x="45488" y="5407"/>
                  </a:cubicBezTo>
                  <a:cubicBezTo>
                    <a:pt x="45504" y="5407"/>
                    <a:pt x="45515" y="5417"/>
                    <a:pt x="45510" y="5431"/>
                  </a:cubicBezTo>
                  <a:lnTo>
                    <a:pt x="45545" y="5454"/>
                  </a:lnTo>
                  <a:cubicBezTo>
                    <a:pt x="45549" y="5427"/>
                    <a:pt x="45560" y="5418"/>
                    <a:pt x="45571" y="5418"/>
                  </a:cubicBezTo>
                  <a:cubicBezTo>
                    <a:pt x="45573" y="5418"/>
                    <a:pt x="45576" y="5419"/>
                    <a:pt x="45579" y="5420"/>
                  </a:cubicBezTo>
                  <a:cubicBezTo>
                    <a:pt x="45580" y="5423"/>
                    <a:pt x="45583" y="5425"/>
                    <a:pt x="45587" y="5425"/>
                  </a:cubicBezTo>
                  <a:cubicBezTo>
                    <a:pt x="45596" y="5425"/>
                    <a:pt x="45609" y="5417"/>
                    <a:pt x="45613" y="5409"/>
                  </a:cubicBezTo>
                  <a:cubicBezTo>
                    <a:pt x="45618" y="5403"/>
                    <a:pt x="45635" y="5397"/>
                    <a:pt x="45641" y="5397"/>
                  </a:cubicBezTo>
                  <a:cubicBezTo>
                    <a:pt x="45647" y="5403"/>
                    <a:pt x="45658" y="5420"/>
                    <a:pt x="45664" y="5443"/>
                  </a:cubicBezTo>
                  <a:lnTo>
                    <a:pt x="45686" y="5431"/>
                  </a:lnTo>
                  <a:cubicBezTo>
                    <a:pt x="45686" y="5431"/>
                    <a:pt x="45681" y="5403"/>
                    <a:pt x="45675" y="5392"/>
                  </a:cubicBezTo>
                  <a:lnTo>
                    <a:pt x="45675" y="5386"/>
                  </a:lnTo>
                  <a:cubicBezTo>
                    <a:pt x="45676" y="5385"/>
                    <a:pt x="45678" y="5384"/>
                    <a:pt x="45680" y="5384"/>
                  </a:cubicBezTo>
                  <a:cubicBezTo>
                    <a:pt x="45689" y="5384"/>
                    <a:pt x="45704" y="5393"/>
                    <a:pt x="45709" y="5397"/>
                  </a:cubicBezTo>
                  <a:cubicBezTo>
                    <a:pt x="45711" y="5399"/>
                    <a:pt x="45714" y="5400"/>
                    <a:pt x="45718" y="5400"/>
                  </a:cubicBezTo>
                  <a:cubicBezTo>
                    <a:pt x="45730" y="5400"/>
                    <a:pt x="45749" y="5392"/>
                    <a:pt x="45761" y="5392"/>
                  </a:cubicBezTo>
                  <a:cubicBezTo>
                    <a:pt x="45766" y="5392"/>
                    <a:pt x="45770" y="5393"/>
                    <a:pt x="45771" y="5397"/>
                  </a:cubicBezTo>
                  <a:cubicBezTo>
                    <a:pt x="45783" y="5414"/>
                    <a:pt x="45805" y="5431"/>
                    <a:pt x="45811" y="5431"/>
                  </a:cubicBezTo>
                  <a:cubicBezTo>
                    <a:pt x="45817" y="5431"/>
                    <a:pt x="45857" y="5426"/>
                    <a:pt x="45896" y="5420"/>
                  </a:cubicBezTo>
                  <a:lnTo>
                    <a:pt x="45936" y="5414"/>
                  </a:lnTo>
                  <a:lnTo>
                    <a:pt x="45953" y="5409"/>
                  </a:lnTo>
                  <a:cubicBezTo>
                    <a:pt x="45976" y="5414"/>
                    <a:pt x="46015" y="5420"/>
                    <a:pt x="46038" y="5426"/>
                  </a:cubicBezTo>
                  <a:lnTo>
                    <a:pt x="46066" y="5414"/>
                  </a:lnTo>
                  <a:cubicBezTo>
                    <a:pt x="46068" y="5414"/>
                    <a:pt x="46070" y="5413"/>
                    <a:pt x="46072" y="5413"/>
                  </a:cubicBezTo>
                  <a:cubicBezTo>
                    <a:pt x="46085" y="5413"/>
                    <a:pt x="46099" y="5427"/>
                    <a:pt x="46112" y="5427"/>
                  </a:cubicBezTo>
                  <a:cubicBezTo>
                    <a:pt x="46114" y="5427"/>
                    <a:pt x="46116" y="5426"/>
                    <a:pt x="46118" y="5426"/>
                  </a:cubicBezTo>
                  <a:lnTo>
                    <a:pt x="46146" y="5414"/>
                  </a:lnTo>
                  <a:cubicBezTo>
                    <a:pt x="46152" y="5417"/>
                    <a:pt x="46159" y="5418"/>
                    <a:pt x="46167" y="5418"/>
                  </a:cubicBezTo>
                  <a:cubicBezTo>
                    <a:pt x="46189" y="5418"/>
                    <a:pt x="46215" y="5411"/>
                    <a:pt x="46233" y="5411"/>
                  </a:cubicBezTo>
                  <a:cubicBezTo>
                    <a:pt x="46239" y="5411"/>
                    <a:pt x="46244" y="5412"/>
                    <a:pt x="46248" y="5414"/>
                  </a:cubicBezTo>
                  <a:cubicBezTo>
                    <a:pt x="46259" y="5420"/>
                    <a:pt x="46282" y="5420"/>
                    <a:pt x="46288" y="5426"/>
                  </a:cubicBezTo>
                  <a:cubicBezTo>
                    <a:pt x="46299" y="5426"/>
                    <a:pt x="46316" y="5420"/>
                    <a:pt x="46339" y="5414"/>
                  </a:cubicBezTo>
                  <a:lnTo>
                    <a:pt x="46350" y="5414"/>
                  </a:lnTo>
                  <a:cubicBezTo>
                    <a:pt x="46352" y="5414"/>
                    <a:pt x="46353" y="5414"/>
                    <a:pt x="46355" y="5414"/>
                  </a:cubicBezTo>
                  <a:cubicBezTo>
                    <a:pt x="46369" y="5414"/>
                    <a:pt x="46385" y="5425"/>
                    <a:pt x="46399" y="5425"/>
                  </a:cubicBezTo>
                  <a:cubicBezTo>
                    <a:pt x="46409" y="5425"/>
                    <a:pt x="46418" y="5420"/>
                    <a:pt x="46424" y="5403"/>
                  </a:cubicBezTo>
                  <a:lnTo>
                    <a:pt x="46424" y="5397"/>
                  </a:lnTo>
                  <a:cubicBezTo>
                    <a:pt x="46430" y="5397"/>
                    <a:pt x="46452" y="5426"/>
                    <a:pt x="46458" y="5437"/>
                  </a:cubicBezTo>
                  <a:cubicBezTo>
                    <a:pt x="46460" y="5440"/>
                    <a:pt x="46463" y="5442"/>
                    <a:pt x="46468" y="5442"/>
                  </a:cubicBezTo>
                  <a:cubicBezTo>
                    <a:pt x="46478" y="5442"/>
                    <a:pt x="46494" y="5434"/>
                    <a:pt x="46498" y="5426"/>
                  </a:cubicBezTo>
                  <a:cubicBezTo>
                    <a:pt x="46500" y="5423"/>
                    <a:pt x="46509" y="5422"/>
                    <a:pt x="46519" y="5422"/>
                  </a:cubicBezTo>
                  <a:cubicBezTo>
                    <a:pt x="46533" y="5422"/>
                    <a:pt x="46549" y="5425"/>
                    <a:pt x="46549" y="5431"/>
                  </a:cubicBezTo>
                  <a:cubicBezTo>
                    <a:pt x="46549" y="5436"/>
                    <a:pt x="46551" y="5437"/>
                    <a:pt x="46555" y="5437"/>
                  </a:cubicBezTo>
                  <a:cubicBezTo>
                    <a:pt x="46561" y="5437"/>
                    <a:pt x="46570" y="5433"/>
                    <a:pt x="46577" y="5426"/>
                  </a:cubicBezTo>
                  <a:cubicBezTo>
                    <a:pt x="46579" y="5424"/>
                    <a:pt x="46581" y="5423"/>
                    <a:pt x="46583" y="5423"/>
                  </a:cubicBezTo>
                  <a:cubicBezTo>
                    <a:pt x="46589" y="5423"/>
                    <a:pt x="46597" y="5429"/>
                    <a:pt x="46606" y="5437"/>
                  </a:cubicBezTo>
                  <a:lnTo>
                    <a:pt x="46617" y="5448"/>
                  </a:lnTo>
                  <a:lnTo>
                    <a:pt x="46628" y="5454"/>
                  </a:lnTo>
                  <a:cubicBezTo>
                    <a:pt x="46634" y="5454"/>
                    <a:pt x="46657" y="5443"/>
                    <a:pt x="46668" y="5426"/>
                  </a:cubicBezTo>
                  <a:lnTo>
                    <a:pt x="46696" y="5431"/>
                  </a:lnTo>
                  <a:cubicBezTo>
                    <a:pt x="46698" y="5432"/>
                    <a:pt x="46699" y="5432"/>
                    <a:pt x="46701" y="5432"/>
                  </a:cubicBezTo>
                  <a:cubicBezTo>
                    <a:pt x="46711" y="5432"/>
                    <a:pt x="46727" y="5419"/>
                    <a:pt x="46737" y="5419"/>
                  </a:cubicBezTo>
                  <a:cubicBezTo>
                    <a:pt x="46739" y="5419"/>
                    <a:pt x="46740" y="5419"/>
                    <a:pt x="46742" y="5420"/>
                  </a:cubicBezTo>
                  <a:lnTo>
                    <a:pt x="46759" y="5426"/>
                  </a:lnTo>
                  <a:cubicBezTo>
                    <a:pt x="46761" y="5430"/>
                    <a:pt x="46765" y="5431"/>
                    <a:pt x="46769" y="5431"/>
                  </a:cubicBezTo>
                  <a:cubicBezTo>
                    <a:pt x="46782" y="5431"/>
                    <a:pt x="46800" y="5414"/>
                    <a:pt x="46804" y="5414"/>
                  </a:cubicBezTo>
                  <a:cubicBezTo>
                    <a:pt x="46809" y="5414"/>
                    <a:pt x="46851" y="5456"/>
                    <a:pt x="46876" y="5456"/>
                  </a:cubicBezTo>
                  <a:cubicBezTo>
                    <a:pt x="46879" y="5456"/>
                    <a:pt x="46881" y="5455"/>
                    <a:pt x="46884" y="5454"/>
                  </a:cubicBezTo>
                  <a:cubicBezTo>
                    <a:pt x="46901" y="5443"/>
                    <a:pt x="46963" y="5431"/>
                    <a:pt x="46980" y="5431"/>
                  </a:cubicBezTo>
                  <a:cubicBezTo>
                    <a:pt x="46995" y="5431"/>
                    <a:pt x="47051" y="5395"/>
                    <a:pt x="47083" y="5395"/>
                  </a:cubicBezTo>
                  <a:cubicBezTo>
                    <a:pt x="47087" y="5395"/>
                    <a:pt x="47090" y="5396"/>
                    <a:pt x="47093" y="5397"/>
                  </a:cubicBezTo>
                  <a:cubicBezTo>
                    <a:pt x="47112" y="5402"/>
                    <a:pt x="47175" y="5410"/>
                    <a:pt x="47207" y="5410"/>
                  </a:cubicBezTo>
                  <a:cubicBezTo>
                    <a:pt x="47215" y="5410"/>
                    <a:pt x="47221" y="5410"/>
                    <a:pt x="47224" y="5409"/>
                  </a:cubicBezTo>
                  <a:cubicBezTo>
                    <a:pt x="47241" y="5403"/>
                    <a:pt x="47264" y="5397"/>
                    <a:pt x="47275" y="5397"/>
                  </a:cubicBezTo>
                  <a:cubicBezTo>
                    <a:pt x="47281" y="5397"/>
                    <a:pt x="47303" y="5409"/>
                    <a:pt x="47320" y="5420"/>
                  </a:cubicBezTo>
                  <a:lnTo>
                    <a:pt x="47349" y="5414"/>
                  </a:lnTo>
                  <a:cubicBezTo>
                    <a:pt x="47356" y="5413"/>
                    <a:pt x="47364" y="5413"/>
                    <a:pt x="47371" y="5413"/>
                  </a:cubicBezTo>
                  <a:cubicBezTo>
                    <a:pt x="47402" y="5413"/>
                    <a:pt x="47430" y="5421"/>
                    <a:pt x="47462" y="5426"/>
                  </a:cubicBezTo>
                  <a:cubicBezTo>
                    <a:pt x="47468" y="5426"/>
                    <a:pt x="47479" y="5420"/>
                    <a:pt x="47479" y="5420"/>
                  </a:cubicBezTo>
                  <a:cubicBezTo>
                    <a:pt x="47479" y="5401"/>
                    <a:pt x="47481" y="5395"/>
                    <a:pt x="47485" y="5395"/>
                  </a:cubicBezTo>
                  <a:cubicBezTo>
                    <a:pt x="47490" y="5395"/>
                    <a:pt x="47498" y="5408"/>
                    <a:pt x="47508" y="5414"/>
                  </a:cubicBezTo>
                  <a:lnTo>
                    <a:pt x="47525" y="5420"/>
                  </a:lnTo>
                  <a:cubicBezTo>
                    <a:pt x="47529" y="5421"/>
                    <a:pt x="47533" y="5421"/>
                    <a:pt x="47538" y="5421"/>
                  </a:cubicBezTo>
                  <a:cubicBezTo>
                    <a:pt x="47557" y="5421"/>
                    <a:pt x="47577" y="5412"/>
                    <a:pt x="47581" y="5403"/>
                  </a:cubicBezTo>
                  <a:cubicBezTo>
                    <a:pt x="47581" y="5401"/>
                    <a:pt x="47584" y="5401"/>
                    <a:pt x="47588" y="5401"/>
                  </a:cubicBezTo>
                  <a:cubicBezTo>
                    <a:pt x="47598" y="5401"/>
                    <a:pt x="47616" y="5405"/>
                    <a:pt x="47632" y="5409"/>
                  </a:cubicBezTo>
                  <a:lnTo>
                    <a:pt x="47655" y="5414"/>
                  </a:lnTo>
                  <a:lnTo>
                    <a:pt x="47684" y="5414"/>
                  </a:lnTo>
                  <a:cubicBezTo>
                    <a:pt x="47709" y="5419"/>
                    <a:pt x="47752" y="5429"/>
                    <a:pt x="47773" y="5429"/>
                  </a:cubicBezTo>
                  <a:cubicBezTo>
                    <a:pt x="47780" y="5429"/>
                    <a:pt x="47784" y="5428"/>
                    <a:pt x="47786" y="5426"/>
                  </a:cubicBezTo>
                  <a:cubicBezTo>
                    <a:pt x="47797" y="5420"/>
                    <a:pt x="47825" y="5420"/>
                    <a:pt x="47837" y="5409"/>
                  </a:cubicBezTo>
                  <a:cubicBezTo>
                    <a:pt x="47842" y="5403"/>
                    <a:pt x="47859" y="5397"/>
                    <a:pt x="47871" y="5397"/>
                  </a:cubicBezTo>
                  <a:lnTo>
                    <a:pt x="47882" y="5403"/>
                  </a:lnTo>
                  <a:lnTo>
                    <a:pt x="47905" y="5414"/>
                  </a:lnTo>
                  <a:cubicBezTo>
                    <a:pt x="47919" y="5420"/>
                    <a:pt x="47936" y="5423"/>
                    <a:pt x="47952" y="5423"/>
                  </a:cubicBezTo>
                  <a:cubicBezTo>
                    <a:pt x="47969" y="5423"/>
                    <a:pt x="47984" y="5420"/>
                    <a:pt x="47996" y="5414"/>
                  </a:cubicBezTo>
                  <a:lnTo>
                    <a:pt x="48018" y="5437"/>
                  </a:lnTo>
                  <a:cubicBezTo>
                    <a:pt x="48018" y="5437"/>
                    <a:pt x="48030" y="5420"/>
                    <a:pt x="48041" y="5420"/>
                  </a:cubicBezTo>
                  <a:lnTo>
                    <a:pt x="48052" y="5426"/>
                  </a:lnTo>
                  <a:cubicBezTo>
                    <a:pt x="48054" y="5427"/>
                    <a:pt x="48057" y="5427"/>
                    <a:pt x="48061" y="5427"/>
                  </a:cubicBezTo>
                  <a:cubicBezTo>
                    <a:pt x="48075" y="5427"/>
                    <a:pt x="48099" y="5418"/>
                    <a:pt x="48103" y="5409"/>
                  </a:cubicBezTo>
                  <a:cubicBezTo>
                    <a:pt x="48115" y="5403"/>
                    <a:pt x="48120" y="5397"/>
                    <a:pt x="48126" y="5397"/>
                  </a:cubicBezTo>
                  <a:cubicBezTo>
                    <a:pt x="48126" y="5397"/>
                    <a:pt x="48143" y="5414"/>
                    <a:pt x="48149" y="5420"/>
                  </a:cubicBezTo>
                  <a:cubicBezTo>
                    <a:pt x="48150" y="5422"/>
                    <a:pt x="48152" y="5423"/>
                    <a:pt x="48155" y="5423"/>
                  </a:cubicBezTo>
                  <a:cubicBezTo>
                    <a:pt x="48167" y="5423"/>
                    <a:pt x="48195" y="5408"/>
                    <a:pt x="48211" y="5408"/>
                  </a:cubicBezTo>
                  <a:cubicBezTo>
                    <a:pt x="48213" y="5408"/>
                    <a:pt x="48215" y="5408"/>
                    <a:pt x="48217" y="5409"/>
                  </a:cubicBezTo>
                  <a:cubicBezTo>
                    <a:pt x="48232" y="5414"/>
                    <a:pt x="48283" y="5432"/>
                    <a:pt x="48306" y="5432"/>
                  </a:cubicBezTo>
                  <a:cubicBezTo>
                    <a:pt x="48309" y="5432"/>
                    <a:pt x="48311" y="5432"/>
                    <a:pt x="48313" y="5431"/>
                  </a:cubicBezTo>
                  <a:cubicBezTo>
                    <a:pt x="48330" y="5426"/>
                    <a:pt x="48353" y="5426"/>
                    <a:pt x="48353" y="5420"/>
                  </a:cubicBezTo>
                  <a:cubicBezTo>
                    <a:pt x="48353" y="5420"/>
                    <a:pt x="48382" y="5439"/>
                    <a:pt x="48396" y="5439"/>
                  </a:cubicBezTo>
                  <a:cubicBezTo>
                    <a:pt x="48401" y="5439"/>
                    <a:pt x="48404" y="5437"/>
                    <a:pt x="48404" y="5431"/>
                  </a:cubicBezTo>
                  <a:cubicBezTo>
                    <a:pt x="48406" y="5425"/>
                    <a:pt x="48408" y="5422"/>
                    <a:pt x="48408" y="5422"/>
                  </a:cubicBezTo>
                  <a:lnTo>
                    <a:pt x="48408" y="5422"/>
                  </a:lnTo>
                  <a:cubicBezTo>
                    <a:pt x="48409" y="5422"/>
                    <a:pt x="48408" y="5431"/>
                    <a:pt x="48404" y="5448"/>
                  </a:cubicBezTo>
                  <a:lnTo>
                    <a:pt x="48438" y="5426"/>
                  </a:lnTo>
                  <a:lnTo>
                    <a:pt x="48478" y="5392"/>
                  </a:lnTo>
                  <a:lnTo>
                    <a:pt x="48478" y="5392"/>
                  </a:lnTo>
                  <a:cubicBezTo>
                    <a:pt x="48472" y="5426"/>
                    <a:pt x="48484" y="5460"/>
                    <a:pt x="48501" y="5465"/>
                  </a:cubicBezTo>
                  <a:lnTo>
                    <a:pt x="48512" y="5448"/>
                  </a:lnTo>
                  <a:lnTo>
                    <a:pt x="48518" y="5448"/>
                  </a:lnTo>
                  <a:cubicBezTo>
                    <a:pt x="48543" y="5436"/>
                    <a:pt x="48581" y="5429"/>
                    <a:pt x="48601" y="5429"/>
                  </a:cubicBezTo>
                  <a:cubicBezTo>
                    <a:pt x="48608" y="5429"/>
                    <a:pt x="48613" y="5430"/>
                    <a:pt x="48614" y="5431"/>
                  </a:cubicBezTo>
                  <a:cubicBezTo>
                    <a:pt x="48625" y="5443"/>
                    <a:pt x="48637" y="5448"/>
                    <a:pt x="48648" y="5448"/>
                  </a:cubicBezTo>
                  <a:lnTo>
                    <a:pt x="48648" y="5443"/>
                  </a:lnTo>
                  <a:lnTo>
                    <a:pt x="48682" y="5409"/>
                  </a:lnTo>
                  <a:cubicBezTo>
                    <a:pt x="48699" y="5420"/>
                    <a:pt x="48722" y="5443"/>
                    <a:pt x="48728" y="5448"/>
                  </a:cubicBezTo>
                  <a:cubicBezTo>
                    <a:pt x="48728" y="5449"/>
                    <a:pt x="48728" y="5450"/>
                    <a:pt x="48729" y="5450"/>
                  </a:cubicBezTo>
                  <a:cubicBezTo>
                    <a:pt x="48734" y="5450"/>
                    <a:pt x="48749" y="5441"/>
                    <a:pt x="48767" y="5431"/>
                  </a:cubicBezTo>
                  <a:lnTo>
                    <a:pt x="48779" y="5420"/>
                  </a:lnTo>
                  <a:lnTo>
                    <a:pt x="48841" y="5443"/>
                  </a:lnTo>
                  <a:lnTo>
                    <a:pt x="48858" y="5454"/>
                  </a:lnTo>
                  <a:cubicBezTo>
                    <a:pt x="48886" y="5454"/>
                    <a:pt x="48920" y="5437"/>
                    <a:pt x="48920" y="5426"/>
                  </a:cubicBezTo>
                  <a:cubicBezTo>
                    <a:pt x="48921" y="5425"/>
                    <a:pt x="48922" y="5424"/>
                    <a:pt x="48923" y="5424"/>
                  </a:cubicBezTo>
                  <a:cubicBezTo>
                    <a:pt x="48931" y="5424"/>
                    <a:pt x="48943" y="5438"/>
                    <a:pt x="48943" y="5443"/>
                  </a:cubicBezTo>
                  <a:cubicBezTo>
                    <a:pt x="48943" y="5445"/>
                    <a:pt x="48946" y="5445"/>
                    <a:pt x="48951" y="5445"/>
                  </a:cubicBezTo>
                  <a:cubicBezTo>
                    <a:pt x="48960" y="5445"/>
                    <a:pt x="48975" y="5443"/>
                    <a:pt x="48983" y="5443"/>
                  </a:cubicBezTo>
                  <a:cubicBezTo>
                    <a:pt x="48989" y="5446"/>
                    <a:pt x="49003" y="5449"/>
                    <a:pt x="49016" y="5449"/>
                  </a:cubicBezTo>
                  <a:cubicBezTo>
                    <a:pt x="49026" y="5449"/>
                    <a:pt x="49035" y="5447"/>
                    <a:pt x="49040" y="5443"/>
                  </a:cubicBezTo>
                  <a:cubicBezTo>
                    <a:pt x="49053" y="5438"/>
                    <a:pt x="49087" y="5413"/>
                    <a:pt x="49101" y="5413"/>
                  </a:cubicBezTo>
                  <a:cubicBezTo>
                    <a:pt x="49105" y="5413"/>
                    <a:pt x="49108" y="5415"/>
                    <a:pt x="49108" y="5420"/>
                  </a:cubicBezTo>
                  <a:cubicBezTo>
                    <a:pt x="49108" y="5430"/>
                    <a:pt x="49116" y="5432"/>
                    <a:pt x="49126" y="5432"/>
                  </a:cubicBezTo>
                  <a:cubicBezTo>
                    <a:pt x="49133" y="5432"/>
                    <a:pt x="49141" y="5431"/>
                    <a:pt x="49147" y="5431"/>
                  </a:cubicBezTo>
                  <a:cubicBezTo>
                    <a:pt x="49159" y="5431"/>
                    <a:pt x="49221" y="5454"/>
                    <a:pt x="49278" y="5482"/>
                  </a:cubicBezTo>
                  <a:lnTo>
                    <a:pt x="49323" y="5414"/>
                  </a:lnTo>
                  <a:cubicBezTo>
                    <a:pt x="49326" y="5416"/>
                    <a:pt x="49329" y="5417"/>
                    <a:pt x="49332" y="5417"/>
                  </a:cubicBezTo>
                  <a:cubicBezTo>
                    <a:pt x="49349" y="5417"/>
                    <a:pt x="49377" y="5401"/>
                    <a:pt x="49394" y="5401"/>
                  </a:cubicBezTo>
                  <a:cubicBezTo>
                    <a:pt x="49397" y="5401"/>
                    <a:pt x="49400" y="5401"/>
                    <a:pt x="49403" y="5403"/>
                  </a:cubicBezTo>
                  <a:cubicBezTo>
                    <a:pt x="49411" y="5406"/>
                    <a:pt x="49431" y="5406"/>
                    <a:pt x="49452" y="5406"/>
                  </a:cubicBezTo>
                  <a:cubicBezTo>
                    <a:pt x="49472" y="5406"/>
                    <a:pt x="49493" y="5406"/>
                    <a:pt x="49505" y="5409"/>
                  </a:cubicBezTo>
                  <a:cubicBezTo>
                    <a:pt x="49528" y="5409"/>
                    <a:pt x="49601" y="5409"/>
                    <a:pt x="49618" y="5397"/>
                  </a:cubicBezTo>
                  <a:cubicBezTo>
                    <a:pt x="49635" y="5386"/>
                    <a:pt x="49658" y="5375"/>
                    <a:pt x="49658" y="5375"/>
                  </a:cubicBezTo>
                  <a:cubicBezTo>
                    <a:pt x="49658" y="5375"/>
                    <a:pt x="49675" y="5409"/>
                    <a:pt x="49686" y="5420"/>
                  </a:cubicBezTo>
                  <a:cubicBezTo>
                    <a:pt x="49687" y="5421"/>
                    <a:pt x="49689" y="5422"/>
                    <a:pt x="49691" y="5422"/>
                  </a:cubicBezTo>
                  <a:cubicBezTo>
                    <a:pt x="49700" y="5422"/>
                    <a:pt x="49716" y="5413"/>
                    <a:pt x="49720" y="5409"/>
                  </a:cubicBezTo>
                  <a:cubicBezTo>
                    <a:pt x="49722" y="5407"/>
                    <a:pt x="49725" y="5406"/>
                    <a:pt x="49729" y="5406"/>
                  </a:cubicBezTo>
                  <a:cubicBezTo>
                    <a:pt x="49743" y="5406"/>
                    <a:pt x="49767" y="5413"/>
                    <a:pt x="49789" y="5426"/>
                  </a:cubicBezTo>
                  <a:lnTo>
                    <a:pt x="49823" y="5392"/>
                  </a:lnTo>
                  <a:lnTo>
                    <a:pt x="49828" y="5386"/>
                  </a:lnTo>
                  <a:cubicBezTo>
                    <a:pt x="49845" y="5392"/>
                    <a:pt x="49879" y="5403"/>
                    <a:pt x="49908" y="5403"/>
                  </a:cubicBezTo>
                  <a:lnTo>
                    <a:pt x="49925" y="5414"/>
                  </a:lnTo>
                  <a:cubicBezTo>
                    <a:pt x="49928" y="5416"/>
                    <a:pt x="49930" y="5417"/>
                    <a:pt x="49933" y="5417"/>
                  </a:cubicBezTo>
                  <a:cubicBezTo>
                    <a:pt x="49945" y="5417"/>
                    <a:pt x="49955" y="5395"/>
                    <a:pt x="49966" y="5395"/>
                  </a:cubicBezTo>
                  <a:cubicBezTo>
                    <a:pt x="49971" y="5395"/>
                    <a:pt x="49976" y="5399"/>
                    <a:pt x="49981" y="5409"/>
                  </a:cubicBezTo>
                  <a:cubicBezTo>
                    <a:pt x="49983" y="5410"/>
                    <a:pt x="49987" y="5411"/>
                    <a:pt x="49991" y="5411"/>
                  </a:cubicBezTo>
                  <a:cubicBezTo>
                    <a:pt x="50003" y="5411"/>
                    <a:pt x="50020" y="5407"/>
                    <a:pt x="50032" y="5403"/>
                  </a:cubicBezTo>
                  <a:lnTo>
                    <a:pt x="50061" y="5392"/>
                  </a:lnTo>
                  <a:cubicBezTo>
                    <a:pt x="50071" y="5411"/>
                    <a:pt x="50089" y="5427"/>
                    <a:pt x="50098" y="5427"/>
                  </a:cubicBezTo>
                  <a:cubicBezTo>
                    <a:pt x="50099" y="5427"/>
                    <a:pt x="50100" y="5426"/>
                    <a:pt x="50101" y="5426"/>
                  </a:cubicBezTo>
                  <a:cubicBezTo>
                    <a:pt x="50106" y="5426"/>
                    <a:pt x="50135" y="5409"/>
                    <a:pt x="50163" y="5392"/>
                  </a:cubicBezTo>
                  <a:lnTo>
                    <a:pt x="50191" y="5392"/>
                  </a:lnTo>
                  <a:lnTo>
                    <a:pt x="50220" y="5397"/>
                  </a:lnTo>
                  <a:cubicBezTo>
                    <a:pt x="50254" y="5409"/>
                    <a:pt x="50293" y="5426"/>
                    <a:pt x="50299" y="5426"/>
                  </a:cubicBezTo>
                  <a:lnTo>
                    <a:pt x="50299" y="5380"/>
                  </a:lnTo>
                  <a:cubicBezTo>
                    <a:pt x="50314" y="5395"/>
                    <a:pt x="50341" y="5410"/>
                    <a:pt x="50356" y="5410"/>
                  </a:cubicBezTo>
                  <a:cubicBezTo>
                    <a:pt x="50358" y="5410"/>
                    <a:pt x="50360" y="5409"/>
                    <a:pt x="50362" y="5409"/>
                  </a:cubicBezTo>
                  <a:cubicBezTo>
                    <a:pt x="50367" y="5406"/>
                    <a:pt x="50374" y="5404"/>
                    <a:pt x="50381" y="5404"/>
                  </a:cubicBezTo>
                  <a:cubicBezTo>
                    <a:pt x="50387" y="5404"/>
                    <a:pt x="50393" y="5406"/>
                    <a:pt x="50396" y="5409"/>
                  </a:cubicBezTo>
                  <a:lnTo>
                    <a:pt x="50401" y="5409"/>
                  </a:lnTo>
                  <a:cubicBezTo>
                    <a:pt x="50413" y="5403"/>
                    <a:pt x="50424" y="5397"/>
                    <a:pt x="50430" y="5392"/>
                  </a:cubicBezTo>
                  <a:lnTo>
                    <a:pt x="50475" y="5392"/>
                  </a:lnTo>
                  <a:cubicBezTo>
                    <a:pt x="50486" y="5392"/>
                    <a:pt x="50526" y="5397"/>
                    <a:pt x="50537" y="5403"/>
                  </a:cubicBezTo>
                  <a:cubicBezTo>
                    <a:pt x="50549" y="5403"/>
                    <a:pt x="50571" y="5409"/>
                    <a:pt x="50594" y="5414"/>
                  </a:cubicBezTo>
                  <a:lnTo>
                    <a:pt x="50606" y="5403"/>
                  </a:lnTo>
                  <a:lnTo>
                    <a:pt x="50628" y="5375"/>
                  </a:lnTo>
                  <a:cubicBezTo>
                    <a:pt x="50641" y="5391"/>
                    <a:pt x="50671" y="5402"/>
                    <a:pt x="50687" y="5402"/>
                  </a:cubicBezTo>
                  <a:cubicBezTo>
                    <a:pt x="50693" y="5402"/>
                    <a:pt x="50696" y="5400"/>
                    <a:pt x="50696" y="5397"/>
                  </a:cubicBezTo>
                  <a:cubicBezTo>
                    <a:pt x="50696" y="5392"/>
                    <a:pt x="50705" y="5390"/>
                    <a:pt x="50715" y="5390"/>
                  </a:cubicBezTo>
                  <a:cubicBezTo>
                    <a:pt x="50726" y="5390"/>
                    <a:pt x="50739" y="5392"/>
                    <a:pt x="50747" y="5392"/>
                  </a:cubicBezTo>
                  <a:cubicBezTo>
                    <a:pt x="50764" y="5392"/>
                    <a:pt x="50787" y="5392"/>
                    <a:pt x="50804" y="5386"/>
                  </a:cubicBezTo>
                  <a:lnTo>
                    <a:pt x="50810" y="5392"/>
                  </a:lnTo>
                  <a:lnTo>
                    <a:pt x="50838" y="5426"/>
                  </a:lnTo>
                  <a:cubicBezTo>
                    <a:pt x="50872" y="5420"/>
                    <a:pt x="50940" y="5409"/>
                    <a:pt x="50991" y="5403"/>
                  </a:cubicBezTo>
                  <a:lnTo>
                    <a:pt x="51031" y="5403"/>
                  </a:lnTo>
                  <a:cubicBezTo>
                    <a:pt x="51046" y="5403"/>
                    <a:pt x="51069" y="5415"/>
                    <a:pt x="51075" y="5415"/>
                  </a:cubicBezTo>
                  <a:cubicBezTo>
                    <a:pt x="51076" y="5415"/>
                    <a:pt x="51076" y="5415"/>
                    <a:pt x="51076" y="5414"/>
                  </a:cubicBezTo>
                  <a:lnTo>
                    <a:pt x="51099" y="5380"/>
                  </a:lnTo>
                  <a:cubicBezTo>
                    <a:pt x="51106" y="5388"/>
                    <a:pt x="51124" y="5390"/>
                    <a:pt x="51144" y="5390"/>
                  </a:cubicBezTo>
                  <a:cubicBezTo>
                    <a:pt x="51170" y="5390"/>
                    <a:pt x="51200" y="5386"/>
                    <a:pt x="51213" y="5386"/>
                  </a:cubicBezTo>
                  <a:cubicBezTo>
                    <a:pt x="51235" y="5386"/>
                    <a:pt x="51286" y="5386"/>
                    <a:pt x="51320" y="5380"/>
                  </a:cubicBezTo>
                  <a:lnTo>
                    <a:pt x="51349" y="5414"/>
                  </a:lnTo>
                  <a:lnTo>
                    <a:pt x="51354" y="5414"/>
                  </a:lnTo>
                  <a:cubicBezTo>
                    <a:pt x="51360" y="5414"/>
                    <a:pt x="51377" y="5392"/>
                    <a:pt x="51383" y="5386"/>
                  </a:cubicBezTo>
                  <a:cubicBezTo>
                    <a:pt x="51383" y="5383"/>
                    <a:pt x="51384" y="5382"/>
                    <a:pt x="51385" y="5382"/>
                  </a:cubicBezTo>
                  <a:cubicBezTo>
                    <a:pt x="51388" y="5382"/>
                    <a:pt x="51396" y="5393"/>
                    <a:pt x="51400" y="5397"/>
                  </a:cubicBezTo>
                  <a:cubicBezTo>
                    <a:pt x="51401" y="5400"/>
                    <a:pt x="51405" y="5402"/>
                    <a:pt x="51411" y="5402"/>
                  </a:cubicBezTo>
                  <a:cubicBezTo>
                    <a:pt x="51427" y="5402"/>
                    <a:pt x="51457" y="5391"/>
                    <a:pt x="51491" y="5375"/>
                  </a:cubicBezTo>
                  <a:lnTo>
                    <a:pt x="51525" y="5380"/>
                  </a:lnTo>
                  <a:lnTo>
                    <a:pt x="51559" y="5386"/>
                  </a:lnTo>
                  <a:cubicBezTo>
                    <a:pt x="51561" y="5385"/>
                    <a:pt x="51564" y="5385"/>
                    <a:pt x="51568" y="5385"/>
                  </a:cubicBezTo>
                  <a:cubicBezTo>
                    <a:pt x="51586" y="5385"/>
                    <a:pt x="51612" y="5392"/>
                    <a:pt x="51631" y="5392"/>
                  </a:cubicBezTo>
                  <a:cubicBezTo>
                    <a:pt x="51639" y="5392"/>
                    <a:pt x="51646" y="5391"/>
                    <a:pt x="51650" y="5386"/>
                  </a:cubicBezTo>
                  <a:cubicBezTo>
                    <a:pt x="51651" y="5381"/>
                    <a:pt x="51653" y="5379"/>
                    <a:pt x="51656" y="5379"/>
                  </a:cubicBezTo>
                  <a:cubicBezTo>
                    <a:pt x="51661" y="5379"/>
                    <a:pt x="51667" y="5389"/>
                    <a:pt x="51667" y="5397"/>
                  </a:cubicBezTo>
                  <a:cubicBezTo>
                    <a:pt x="51668" y="5402"/>
                    <a:pt x="51670" y="5403"/>
                    <a:pt x="51672" y="5403"/>
                  </a:cubicBezTo>
                  <a:cubicBezTo>
                    <a:pt x="51678" y="5403"/>
                    <a:pt x="51685" y="5390"/>
                    <a:pt x="51689" y="5386"/>
                  </a:cubicBezTo>
                  <a:cubicBezTo>
                    <a:pt x="51690" y="5384"/>
                    <a:pt x="51691" y="5384"/>
                    <a:pt x="51693" y="5384"/>
                  </a:cubicBezTo>
                  <a:cubicBezTo>
                    <a:pt x="51703" y="5384"/>
                    <a:pt x="51725" y="5399"/>
                    <a:pt x="51739" y="5399"/>
                  </a:cubicBezTo>
                  <a:cubicBezTo>
                    <a:pt x="51745" y="5399"/>
                    <a:pt x="51749" y="5397"/>
                    <a:pt x="51752" y="5392"/>
                  </a:cubicBezTo>
                  <a:cubicBezTo>
                    <a:pt x="51758" y="5379"/>
                    <a:pt x="51768" y="5375"/>
                    <a:pt x="51776" y="5375"/>
                  </a:cubicBezTo>
                  <a:cubicBezTo>
                    <a:pt x="51783" y="5375"/>
                    <a:pt x="51789" y="5378"/>
                    <a:pt x="51791" y="5380"/>
                  </a:cubicBezTo>
                  <a:cubicBezTo>
                    <a:pt x="51797" y="5386"/>
                    <a:pt x="51825" y="5397"/>
                    <a:pt x="51865" y="5403"/>
                  </a:cubicBezTo>
                  <a:lnTo>
                    <a:pt x="51882" y="5392"/>
                  </a:lnTo>
                  <a:cubicBezTo>
                    <a:pt x="51905" y="5372"/>
                    <a:pt x="51929" y="5366"/>
                    <a:pt x="51952" y="5366"/>
                  </a:cubicBezTo>
                  <a:cubicBezTo>
                    <a:pt x="51970" y="5366"/>
                    <a:pt x="51987" y="5370"/>
                    <a:pt x="52001" y="5375"/>
                  </a:cubicBezTo>
                  <a:lnTo>
                    <a:pt x="52041" y="5392"/>
                  </a:lnTo>
                  <a:cubicBezTo>
                    <a:pt x="52081" y="5380"/>
                    <a:pt x="52143" y="5380"/>
                    <a:pt x="52143" y="5369"/>
                  </a:cubicBezTo>
                  <a:cubicBezTo>
                    <a:pt x="52149" y="5358"/>
                    <a:pt x="52166" y="5358"/>
                    <a:pt x="52172" y="5358"/>
                  </a:cubicBezTo>
                  <a:cubicBezTo>
                    <a:pt x="52172" y="5358"/>
                    <a:pt x="52173" y="5359"/>
                    <a:pt x="52174" y="5359"/>
                  </a:cubicBezTo>
                  <a:cubicBezTo>
                    <a:pt x="52179" y="5359"/>
                    <a:pt x="52184" y="5345"/>
                    <a:pt x="52189" y="5341"/>
                  </a:cubicBezTo>
                  <a:cubicBezTo>
                    <a:pt x="52189" y="5338"/>
                    <a:pt x="52190" y="5337"/>
                    <a:pt x="52192" y="5337"/>
                  </a:cubicBezTo>
                  <a:cubicBezTo>
                    <a:pt x="52199" y="5337"/>
                    <a:pt x="52214" y="5348"/>
                    <a:pt x="52223" y="5352"/>
                  </a:cubicBezTo>
                  <a:cubicBezTo>
                    <a:pt x="52224" y="5355"/>
                    <a:pt x="52228" y="5356"/>
                    <a:pt x="52232" y="5356"/>
                  </a:cubicBezTo>
                  <a:cubicBezTo>
                    <a:pt x="52244" y="5356"/>
                    <a:pt x="52265" y="5347"/>
                    <a:pt x="52285" y="5335"/>
                  </a:cubicBezTo>
                  <a:lnTo>
                    <a:pt x="52291" y="5352"/>
                  </a:lnTo>
                  <a:cubicBezTo>
                    <a:pt x="52295" y="5361"/>
                    <a:pt x="52300" y="5364"/>
                    <a:pt x="52304" y="5364"/>
                  </a:cubicBezTo>
                  <a:cubicBezTo>
                    <a:pt x="52313" y="5364"/>
                    <a:pt x="52323" y="5352"/>
                    <a:pt x="52332" y="5352"/>
                  </a:cubicBezTo>
                  <a:cubicBezTo>
                    <a:pt x="52335" y="5352"/>
                    <a:pt x="52338" y="5353"/>
                    <a:pt x="52342" y="5358"/>
                  </a:cubicBezTo>
                  <a:lnTo>
                    <a:pt x="52347" y="5375"/>
                  </a:lnTo>
                  <a:cubicBezTo>
                    <a:pt x="52370" y="5369"/>
                    <a:pt x="52415" y="5352"/>
                    <a:pt x="52427" y="5346"/>
                  </a:cubicBezTo>
                  <a:cubicBezTo>
                    <a:pt x="52430" y="5343"/>
                    <a:pt x="52433" y="5342"/>
                    <a:pt x="52437" y="5342"/>
                  </a:cubicBezTo>
                  <a:cubicBezTo>
                    <a:pt x="52451" y="5342"/>
                    <a:pt x="52468" y="5353"/>
                    <a:pt x="52472" y="5358"/>
                  </a:cubicBezTo>
                  <a:cubicBezTo>
                    <a:pt x="52474" y="5360"/>
                    <a:pt x="52476" y="5361"/>
                    <a:pt x="52479" y="5361"/>
                  </a:cubicBezTo>
                  <a:cubicBezTo>
                    <a:pt x="52488" y="5361"/>
                    <a:pt x="52502" y="5351"/>
                    <a:pt x="52506" y="5346"/>
                  </a:cubicBezTo>
                  <a:cubicBezTo>
                    <a:pt x="52510" y="5339"/>
                    <a:pt x="52524" y="5334"/>
                    <a:pt x="52535" y="5334"/>
                  </a:cubicBezTo>
                  <a:cubicBezTo>
                    <a:pt x="52541" y="5334"/>
                    <a:pt x="52546" y="5336"/>
                    <a:pt x="52546" y="5341"/>
                  </a:cubicBezTo>
                  <a:cubicBezTo>
                    <a:pt x="52546" y="5347"/>
                    <a:pt x="52550" y="5350"/>
                    <a:pt x="52554" y="5350"/>
                  </a:cubicBezTo>
                  <a:cubicBezTo>
                    <a:pt x="52557" y="5350"/>
                    <a:pt x="52561" y="5349"/>
                    <a:pt x="52563" y="5346"/>
                  </a:cubicBezTo>
                  <a:lnTo>
                    <a:pt x="52603" y="5346"/>
                  </a:lnTo>
                  <a:cubicBezTo>
                    <a:pt x="52637" y="5346"/>
                    <a:pt x="52693" y="5341"/>
                    <a:pt x="52705" y="5335"/>
                  </a:cubicBezTo>
                  <a:cubicBezTo>
                    <a:pt x="52716" y="5335"/>
                    <a:pt x="52745" y="5318"/>
                    <a:pt x="52767" y="5306"/>
                  </a:cubicBezTo>
                  <a:lnTo>
                    <a:pt x="52807" y="5306"/>
                  </a:lnTo>
                  <a:cubicBezTo>
                    <a:pt x="52818" y="5306"/>
                    <a:pt x="52841" y="5318"/>
                    <a:pt x="52864" y="5329"/>
                  </a:cubicBezTo>
                  <a:lnTo>
                    <a:pt x="52886" y="5306"/>
                  </a:lnTo>
                  <a:lnTo>
                    <a:pt x="52892" y="5301"/>
                  </a:lnTo>
                  <a:cubicBezTo>
                    <a:pt x="52907" y="5301"/>
                    <a:pt x="52958" y="5303"/>
                    <a:pt x="52996" y="5303"/>
                  </a:cubicBezTo>
                  <a:cubicBezTo>
                    <a:pt x="53016" y="5303"/>
                    <a:pt x="53032" y="5303"/>
                    <a:pt x="53040" y="5301"/>
                  </a:cubicBezTo>
                  <a:cubicBezTo>
                    <a:pt x="53068" y="5289"/>
                    <a:pt x="53108" y="5284"/>
                    <a:pt x="53119" y="5284"/>
                  </a:cubicBezTo>
                  <a:cubicBezTo>
                    <a:pt x="53124" y="5284"/>
                    <a:pt x="53194" y="5325"/>
                    <a:pt x="53228" y="5325"/>
                  </a:cubicBezTo>
                  <a:cubicBezTo>
                    <a:pt x="53232" y="5325"/>
                    <a:pt x="53235" y="5325"/>
                    <a:pt x="53238" y="5324"/>
                  </a:cubicBezTo>
                  <a:cubicBezTo>
                    <a:pt x="53272" y="5312"/>
                    <a:pt x="53306" y="5301"/>
                    <a:pt x="53312" y="5295"/>
                  </a:cubicBezTo>
                  <a:lnTo>
                    <a:pt x="53318" y="5289"/>
                  </a:lnTo>
                  <a:cubicBezTo>
                    <a:pt x="53332" y="5280"/>
                    <a:pt x="53355" y="5266"/>
                    <a:pt x="53362" y="5266"/>
                  </a:cubicBezTo>
                  <a:cubicBezTo>
                    <a:pt x="53362" y="5266"/>
                    <a:pt x="53363" y="5266"/>
                    <a:pt x="53363" y="5267"/>
                  </a:cubicBezTo>
                  <a:lnTo>
                    <a:pt x="53408" y="5312"/>
                  </a:lnTo>
                  <a:cubicBezTo>
                    <a:pt x="53408" y="5282"/>
                    <a:pt x="53417" y="5266"/>
                    <a:pt x="53423" y="5266"/>
                  </a:cubicBezTo>
                  <a:cubicBezTo>
                    <a:pt x="53424" y="5266"/>
                    <a:pt x="53425" y="5266"/>
                    <a:pt x="53425" y="5267"/>
                  </a:cubicBezTo>
                  <a:cubicBezTo>
                    <a:pt x="53428" y="5272"/>
                    <a:pt x="53439" y="5275"/>
                    <a:pt x="53449" y="5275"/>
                  </a:cubicBezTo>
                  <a:cubicBezTo>
                    <a:pt x="53463" y="5275"/>
                    <a:pt x="53476" y="5270"/>
                    <a:pt x="53476" y="5261"/>
                  </a:cubicBezTo>
                  <a:cubicBezTo>
                    <a:pt x="53476" y="5257"/>
                    <a:pt x="53480" y="5256"/>
                    <a:pt x="53484" y="5256"/>
                  </a:cubicBezTo>
                  <a:cubicBezTo>
                    <a:pt x="53494" y="5256"/>
                    <a:pt x="53511" y="5261"/>
                    <a:pt x="53522" y="5261"/>
                  </a:cubicBezTo>
                  <a:cubicBezTo>
                    <a:pt x="53533" y="5261"/>
                    <a:pt x="53562" y="5255"/>
                    <a:pt x="53584" y="5255"/>
                  </a:cubicBezTo>
                  <a:lnTo>
                    <a:pt x="53590" y="5261"/>
                  </a:lnTo>
                  <a:lnTo>
                    <a:pt x="53630" y="5312"/>
                  </a:lnTo>
                  <a:cubicBezTo>
                    <a:pt x="53630" y="5276"/>
                    <a:pt x="53639" y="5255"/>
                    <a:pt x="53645" y="5255"/>
                  </a:cubicBezTo>
                  <a:cubicBezTo>
                    <a:pt x="53645" y="5255"/>
                    <a:pt x="53646" y="5255"/>
                    <a:pt x="53647" y="5255"/>
                  </a:cubicBezTo>
                  <a:cubicBezTo>
                    <a:pt x="53647" y="5256"/>
                    <a:pt x="53649" y="5257"/>
                    <a:pt x="53650" y="5257"/>
                  </a:cubicBezTo>
                  <a:cubicBezTo>
                    <a:pt x="53658" y="5257"/>
                    <a:pt x="53676" y="5243"/>
                    <a:pt x="53681" y="5233"/>
                  </a:cubicBezTo>
                  <a:cubicBezTo>
                    <a:pt x="53682" y="5230"/>
                    <a:pt x="53684" y="5229"/>
                    <a:pt x="53686" y="5229"/>
                  </a:cubicBezTo>
                  <a:cubicBezTo>
                    <a:pt x="53694" y="5229"/>
                    <a:pt x="53708" y="5246"/>
                    <a:pt x="53726" y="5272"/>
                  </a:cubicBezTo>
                  <a:lnTo>
                    <a:pt x="53755" y="5238"/>
                  </a:lnTo>
                  <a:lnTo>
                    <a:pt x="53760" y="5233"/>
                  </a:lnTo>
                  <a:cubicBezTo>
                    <a:pt x="53766" y="5227"/>
                    <a:pt x="53800" y="5221"/>
                    <a:pt x="53828" y="5210"/>
                  </a:cubicBezTo>
                  <a:lnTo>
                    <a:pt x="53857" y="5204"/>
                  </a:lnTo>
                  <a:lnTo>
                    <a:pt x="53862" y="5199"/>
                  </a:lnTo>
                  <a:cubicBezTo>
                    <a:pt x="53868" y="5204"/>
                    <a:pt x="53874" y="5221"/>
                    <a:pt x="53874" y="5227"/>
                  </a:cubicBezTo>
                  <a:cubicBezTo>
                    <a:pt x="53876" y="5229"/>
                    <a:pt x="53878" y="5231"/>
                    <a:pt x="53880" y="5231"/>
                  </a:cubicBezTo>
                  <a:cubicBezTo>
                    <a:pt x="53883" y="5231"/>
                    <a:pt x="53885" y="5228"/>
                    <a:pt x="53885" y="5221"/>
                  </a:cubicBezTo>
                  <a:lnTo>
                    <a:pt x="53891" y="5216"/>
                  </a:lnTo>
                  <a:lnTo>
                    <a:pt x="53896" y="5210"/>
                  </a:lnTo>
                  <a:cubicBezTo>
                    <a:pt x="53896" y="5209"/>
                    <a:pt x="53897" y="5208"/>
                    <a:pt x="53898" y="5208"/>
                  </a:cubicBezTo>
                  <a:cubicBezTo>
                    <a:pt x="53902" y="5208"/>
                    <a:pt x="53914" y="5217"/>
                    <a:pt x="53919" y="5221"/>
                  </a:cubicBezTo>
                  <a:cubicBezTo>
                    <a:pt x="53920" y="5222"/>
                    <a:pt x="53921" y="5222"/>
                    <a:pt x="53922" y="5222"/>
                  </a:cubicBezTo>
                  <a:cubicBezTo>
                    <a:pt x="53932" y="5222"/>
                    <a:pt x="53958" y="5209"/>
                    <a:pt x="53971" y="5209"/>
                  </a:cubicBezTo>
                  <a:cubicBezTo>
                    <a:pt x="53973" y="5209"/>
                    <a:pt x="53975" y="5209"/>
                    <a:pt x="53976" y="5210"/>
                  </a:cubicBezTo>
                  <a:cubicBezTo>
                    <a:pt x="53981" y="5212"/>
                    <a:pt x="53991" y="5213"/>
                    <a:pt x="54002" y="5213"/>
                  </a:cubicBezTo>
                  <a:cubicBezTo>
                    <a:pt x="54023" y="5213"/>
                    <a:pt x="54050" y="5210"/>
                    <a:pt x="54061" y="5210"/>
                  </a:cubicBezTo>
                  <a:lnTo>
                    <a:pt x="54101" y="5210"/>
                  </a:lnTo>
                  <a:lnTo>
                    <a:pt x="54118" y="5204"/>
                  </a:lnTo>
                  <a:cubicBezTo>
                    <a:pt x="54129" y="5199"/>
                    <a:pt x="54163" y="5176"/>
                    <a:pt x="54186" y="5165"/>
                  </a:cubicBezTo>
                  <a:lnTo>
                    <a:pt x="54197" y="5187"/>
                  </a:lnTo>
                  <a:lnTo>
                    <a:pt x="54214" y="5227"/>
                  </a:lnTo>
                  <a:cubicBezTo>
                    <a:pt x="54232" y="5216"/>
                    <a:pt x="54258" y="5210"/>
                    <a:pt x="54281" y="5210"/>
                  </a:cubicBezTo>
                  <a:cubicBezTo>
                    <a:pt x="54294" y="5210"/>
                    <a:pt x="54306" y="5212"/>
                    <a:pt x="54316" y="5216"/>
                  </a:cubicBezTo>
                  <a:lnTo>
                    <a:pt x="54316" y="5159"/>
                  </a:lnTo>
                  <a:cubicBezTo>
                    <a:pt x="54316" y="5159"/>
                    <a:pt x="54355" y="5178"/>
                    <a:pt x="54381" y="5178"/>
                  </a:cubicBezTo>
                  <a:cubicBezTo>
                    <a:pt x="54390" y="5178"/>
                    <a:pt x="54397" y="5176"/>
                    <a:pt x="54401" y="5170"/>
                  </a:cubicBezTo>
                  <a:cubicBezTo>
                    <a:pt x="54418" y="5153"/>
                    <a:pt x="54447" y="5136"/>
                    <a:pt x="54452" y="5136"/>
                  </a:cubicBezTo>
                  <a:cubicBezTo>
                    <a:pt x="54458" y="5136"/>
                    <a:pt x="54486" y="5148"/>
                    <a:pt x="54520" y="5165"/>
                  </a:cubicBezTo>
                  <a:lnTo>
                    <a:pt x="54532" y="5153"/>
                  </a:lnTo>
                  <a:cubicBezTo>
                    <a:pt x="54537" y="5145"/>
                    <a:pt x="54543" y="5142"/>
                    <a:pt x="54549" y="5142"/>
                  </a:cubicBezTo>
                  <a:cubicBezTo>
                    <a:pt x="54558" y="5142"/>
                    <a:pt x="54568" y="5147"/>
                    <a:pt x="54577" y="5147"/>
                  </a:cubicBezTo>
                  <a:cubicBezTo>
                    <a:pt x="54583" y="5147"/>
                    <a:pt x="54589" y="5145"/>
                    <a:pt x="54594" y="5136"/>
                  </a:cubicBezTo>
                  <a:cubicBezTo>
                    <a:pt x="54598" y="5129"/>
                    <a:pt x="54614" y="5114"/>
                    <a:pt x="54630" y="5114"/>
                  </a:cubicBezTo>
                  <a:cubicBezTo>
                    <a:pt x="54639" y="5114"/>
                    <a:pt x="54649" y="5119"/>
                    <a:pt x="54657" y="5131"/>
                  </a:cubicBezTo>
                  <a:cubicBezTo>
                    <a:pt x="54657" y="5131"/>
                    <a:pt x="54679" y="5125"/>
                    <a:pt x="54679" y="5119"/>
                  </a:cubicBezTo>
                  <a:cubicBezTo>
                    <a:pt x="54679" y="5100"/>
                    <a:pt x="54681" y="5094"/>
                    <a:pt x="54685" y="5094"/>
                  </a:cubicBezTo>
                  <a:cubicBezTo>
                    <a:pt x="54690" y="5094"/>
                    <a:pt x="54698" y="5105"/>
                    <a:pt x="54708" y="5108"/>
                  </a:cubicBezTo>
                  <a:lnTo>
                    <a:pt x="54725" y="5114"/>
                  </a:lnTo>
                  <a:cubicBezTo>
                    <a:pt x="54744" y="5114"/>
                    <a:pt x="54814" y="5126"/>
                    <a:pt x="54851" y="5126"/>
                  </a:cubicBezTo>
                  <a:cubicBezTo>
                    <a:pt x="54857" y="5126"/>
                    <a:pt x="54863" y="5126"/>
                    <a:pt x="54867" y="5125"/>
                  </a:cubicBezTo>
                  <a:cubicBezTo>
                    <a:pt x="54895" y="5114"/>
                    <a:pt x="54923" y="5102"/>
                    <a:pt x="54929" y="5102"/>
                  </a:cubicBezTo>
                  <a:lnTo>
                    <a:pt x="54929" y="5097"/>
                  </a:lnTo>
                  <a:lnTo>
                    <a:pt x="54929" y="5045"/>
                  </a:lnTo>
                  <a:cubicBezTo>
                    <a:pt x="54957" y="5063"/>
                    <a:pt x="54991" y="5074"/>
                    <a:pt x="55003" y="5080"/>
                  </a:cubicBezTo>
                  <a:lnTo>
                    <a:pt x="55008" y="5063"/>
                  </a:lnTo>
                  <a:lnTo>
                    <a:pt x="55008" y="5057"/>
                  </a:lnTo>
                  <a:cubicBezTo>
                    <a:pt x="55009" y="5056"/>
                    <a:pt x="55011" y="5056"/>
                    <a:pt x="55012" y="5056"/>
                  </a:cubicBezTo>
                  <a:cubicBezTo>
                    <a:pt x="55020" y="5056"/>
                    <a:pt x="55037" y="5064"/>
                    <a:pt x="55048" y="5064"/>
                  </a:cubicBezTo>
                  <a:cubicBezTo>
                    <a:pt x="55050" y="5064"/>
                    <a:pt x="55052" y="5063"/>
                    <a:pt x="55054" y="5063"/>
                  </a:cubicBezTo>
                  <a:cubicBezTo>
                    <a:pt x="55063" y="5058"/>
                    <a:pt x="55083" y="5050"/>
                    <a:pt x="55097" y="5050"/>
                  </a:cubicBezTo>
                  <a:cubicBezTo>
                    <a:pt x="55100" y="5050"/>
                    <a:pt x="55103" y="5050"/>
                    <a:pt x="55105" y="5051"/>
                  </a:cubicBezTo>
                  <a:cubicBezTo>
                    <a:pt x="55106" y="5052"/>
                    <a:pt x="55107" y="5052"/>
                    <a:pt x="55108" y="5052"/>
                  </a:cubicBezTo>
                  <a:cubicBezTo>
                    <a:pt x="55125" y="5052"/>
                    <a:pt x="55145" y="5016"/>
                    <a:pt x="55150" y="5000"/>
                  </a:cubicBezTo>
                  <a:cubicBezTo>
                    <a:pt x="55153" y="4995"/>
                    <a:pt x="55159" y="4994"/>
                    <a:pt x="55166" y="4994"/>
                  </a:cubicBezTo>
                  <a:cubicBezTo>
                    <a:pt x="55175" y="4994"/>
                    <a:pt x="55184" y="4997"/>
                    <a:pt x="55184" y="5000"/>
                  </a:cubicBezTo>
                  <a:cubicBezTo>
                    <a:pt x="55190" y="5006"/>
                    <a:pt x="55230" y="5017"/>
                    <a:pt x="55247" y="5017"/>
                  </a:cubicBezTo>
                  <a:cubicBezTo>
                    <a:pt x="55257" y="5017"/>
                    <a:pt x="55275" y="4987"/>
                    <a:pt x="55287" y="4987"/>
                  </a:cubicBezTo>
                  <a:cubicBezTo>
                    <a:pt x="55289" y="4987"/>
                    <a:pt x="55291" y="4987"/>
                    <a:pt x="55292" y="4989"/>
                  </a:cubicBezTo>
                  <a:cubicBezTo>
                    <a:pt x="55303" y="4994"/>
                    <a:pt x="55332" y="5000"/>
                    <a:pt x="55349" y="5000"/>
                  </a:cubicBezTo>
                  <a:lnTo>
                    <a:pt x="55360" y="4977"/>
                  </a:lnTo>
                  <a:lnTo>
                    <a:pt x="55372" y="4960"/>
                  </a:lnTo>
                  <a:cubicBezTo>
                    <a:pt x="55378" y="4948"/>
                    <a:pt x="55386" y="4944"/>
                    <a:pt x="55395" y="4944"/>
                  </a:cubicBezTo>
                  <a:cubicBezTo>
                    <a:pt x="55410" y="4944"/>
                    <a:pt x="55427" y="4957"/>
                    <a:pt x="55434" y="4960"/>
                  </a:cubicBezTo>
                  <a:cubicBezTo>
                    <a:pt x="55436" y="4963"/>
                    <a:pt x="55441" y="4964"/>
                    <a:pt x="55447" y="4964"/>
                  </a:cubicBezTo>
                  <a:cubicBezTo>
                    <a:pt x="55463" y="4964"/>
                    <a:pt x="55490" y="4957"/>
                    <a:pt x="55506" y="4957"/>
                  </a:cubicBezTo>
                  <a:cubicBezTo>
                    <a:pt x="55512" y="4957"/>
                    <a:pt x="55517" y="4958"/>
                    <a:pt x="55519" y="4960"/>
                  </a:cubicBezTo>
                  <a:cubicBezTo>
                    <a:pt x="55533" y="4965"/>
                    <a:pt x="55554" y="4973"/>
                    <a:pt x="55568" y="4973"/>
                  </a:cubicBezTo>
                  <a:cubicBezTo>
                    <a:pt x="55571" y="4973"/>
                    <a:pt x="55574" y="4973"/>
                    <a:pt x="55576" y="4972"/>
                  </a:cubicBezTo>
                  <a:lnTo>
                    <a:pt x="55581" y="4966"/>
                  </a:lnTo>
                  <a:lnTo>
                    <a:pt x="55593" y="4949"/>
                  </a:lnTo>
                  <a:cubicBezTo>
                    <a:pt x="55598" y="4934"/>
                    <a:pt x="55606" y="4929"/>
                    <a:pt x="55614" y="4929"/>
                  </a:cubicBezTo>
                  <a:cubicBezTo>
                    <a:pt x="55625" y="4929"/>
                    <a:pt x="55635" y="4937"/>
                    <a:pt x="55638" y="4943"/>
                  </a:cubicBezTo>
                  <a:cubicBezTo>
                    <a:pt x="55640" y="4946"/>
                    <a:pt x="55642" y="4947"/>
                    <a:pt x="55644" y="4947"/>
                  </a:cubicBezTo>
                  <a:cubicBezTo>
                    <a:pt x="55651" y="4947"/>
                    <a:pt x="55661" y="4936"/>
                    <a:pt x="55661" y="4932"/>
                  </a:cubicBezTo>
                  <a:cubicBezTo>
                    <a:pt x="55667" y="4926"/>
                    <a:pt x="55689" y="4926"/>
                    <a:pt x="55695" y="4921"/>
                  </a:cubicBezTo>
                  <a:cubicBezTo>
                    <a:pt x="55695" y="4912"/>
                    <a:pt x="55701" y="4907"/>
                    <a:pt x="55707" y="4907"/>
                  </a:cubicBezTo>
                  <a:cubicBezTo>
                    <a:pt x="55709" y="4907"/>
                    <a:pt x="55710" y="4908"/>
                    <a:pt x="55712" y="4909"/>
                  </a:cubicBezTo>
                  <a:lnTo>
                    <a:pt x="55723" y="4909"/>
                  </a:lnTo>
                  <a:cubicBezTo>
                    <a:pt x="55735" y="4909"/>
                    <a:pt x="55752" y="4915"/>
                    <a:pt x="55769" y="4915"/>
                  </a:cubicBezTo>
                  <a:cubicBezTo>
                    <a:pt x="55769" y="4904"/>
                    <a:pt x="55752" y="4892"/>
                    <a:pt x="55746" y="4892"/>
                  </a:cubicBezTo>
                  <a:cubicBezTo>
                    <a:pt x="55740" y="4887"/>
                    <a:pt x="55763" y="4858"/>
                    <a:pt x="55791" y="4830"/>
                  </a:cubicBezTo>
                  <a:lnTo>
                    <a:pt x="55803" y="4858"/>
                  </a:lnTo>
                  <a:lnTo>
                    <a:pt x="55825" y="4909"/>
                  </a:lnTo>
                  <a:cubicBezTo>
                    <a:pt x="55859" y="4898"/>
                    <a:pt x="55894" y="4858"/>
                    <a:pt x="55894" y="4847"/>
                  </a:cubicBezTo>
                  <a:cubicBezTo>
                    <a:pt x="55894" y="4843"/>
                    <a:pt x="55895" y="4841"/>
                    <a:pt x="55899" y="4841"/>
                  </a:cubicBezTo>
                  <a:cubicBezTo>
                    <a:pt x="55906" y="4841"/>
                    <a:pt x="55918" y="4849"/>
                    <a:pt x="55933" y="4864"/>
                  </a:cubicBezTo>
                  <a:lnTo>
                    <a:pt x="55950" y="4830"/>
                  </a:lnTo>
                  <a:cubicBezTo>
                    <a:pt x="55962" y="4813"/>
                    <a:pt x="55973" y="4806"/>
                    <a:pt x="55985" y="4806"/>
                  </a:cubicBezTo>
                  <a:cubicBezTo>
                    <a:pt x="55997" y="4806"/>
                    <a:pt x="56010" y="4813"/>
                    <a:pt x="56024" y="4824"/>
                  </a:cubicBezTo>
                  <a:lnTo>
                    <a:pt x="56024" y="4830"/>
                  </a:lnTo>
                  <a:cubicBezTo>
                    <a:pt x="56035" y="4824"/>
                    <a:pt x="56013" y="4767"/>
                    <a:pt x="56030" y="4750"/>
                  </a:cubicBezTo>
                  <a:cubicBezTo>
                    <a:pt x="56041" y="4739"/>
                    <a:pt x="56075" y="4733"/>
                    <a:pt x="56081" y="4733"/>
                  </a:cubicBezTo>
                  <a:cubicBezTo>
                    <a:pt x="56086" y="4733"/>
                    <a:pt x="56092" y="4728"/>
                    <a:pt x="56086" y="4716"/>
                  </a:cubicBezTo>
                  <a:lnTo>
                    <a:pt x="56086" y="4705"/>
                  </a:lnTo>
                  <a:cubicBezTo>
                    <a:pt x="56081" y="4699"/>
                    <a:pt x="56086" y="4688"/>
                    <a:pt x="56092" y="4677"/>
                  </a:cubicBezTo>
                  <a:lnTo>
                    <a:pt x="56098" y="4637"/>
                  </a:lnTo>
                  <a:cubicBezTo>
                    <a:pt x="56075" y="4603"/>
                    <a:pt x="56069" y="4575"/>
                    <a:pt x="56075" y="4569"/>
                  </a:cubicBezTo>
                  <a:cubicBezTo>
                    <a:pt x="56075" y="4569"/>
                    <a:pt x="56086" y="4558"/>
                    <a:pt x="56103" y="4552"/>
                  </a:cubicBezTo>
                  <a:lnTo>
                    <a:pt x="56098" y="4546"/>
                  </a:lnTo>
                  <a:cubicBezTo>
                    <a:pt x="56096" y="4531"/>
                    <a:pt x="56093" y="4526"/>
                    <a:pt x="56089" y="4526"/>
                  </a:cubicBezTo>
                  <a:cubicBezTo>
                    <a:pt x="56083" y="4526"/>
                    <a:pt x="56075" y="4546"/>
                    <a:pt x="56075" y="4546"/>
                  </a:cubicBezTo>
                  <a:cubicBezTo>
                    <a:pt x="56064" y="4529"/>
                    <a:pt x="56041" y="4529"/>
                    <a:pt x="56052" y="4501"/>
                  </a:cubicBezTo>
                  <a:lnTo>
                    <a:pt x="56069" y="4467"/>
                  </a:lnTo>
                  <a:lnTo>
                    <a:pt x="56069" y="4467"/>
                  </a:lnTo>
                  <a:cubicBezTo>
                    <a:pt x="56064" y="4470"/>
                    <a:pt x="56058" y="4471"/>
                    <a:pt x="56052" y="4471"/>
                  </a:cubicBezTo>
                  <a:cubicBezTo>
                    <a:pt x="56037" y="4471"/>
                    <a:pt x="56024" y="4459"/>
                    <a:pt x="56024" y="4438"/>
                  </a:cubicBezTo>
                  <a:lnTo>
                    <a:pt x="56024" y="4427"/>
                  </a:lnTo>
                  <a:cubicBezTo>
                    <a:pt x="56024" y="4387"/>
                    <a:pt x="56030" y="4353"/>
                    <a:pt x="55984" y="4336"/>
                  </a:cubicBezTo>
                  <a:lnTo>
                    <a:pt x="55973" y="4331"/>
                  </a:lnTo>
                  <a:cubicBezTo>
                    <a:pt x="55962" y="4302"/>
                    <a:pt x="55950" y="4257"/>
                    <a:pt x="55956" y="4234"/>
                  </a:cubicBezTo>
                  <a:lnTo>
                    <a:pt x="55945" y="4211"/>
                  </a:lnTo>
                  <a:lnTo>
                    <a:pt x="55945" y="4206"/>
                  </a:lnTo>
                  <a:cubicBezTo>
                    <a:pt x="55939" y="4200"/>
                    <a:pt x="55905" y="4160"/>
                    <a:pt x="55865" y="4121"/>
                  </a:cubicBezTo>
                  <a:lnTo>
                    <a:pt x="55871" y="4019"/>
                  </a:lnTo>
                  <a:lnTo>
                    <a:pt x="55871" y="4007"/>
                  </a:lnTo>
                  <a:cubicBezTo>
                    <a:pt x="55871" y="3990"/>
                    <a:pt x="55842" y="3979"/>
                    <a:pt x="55808" y="3979"/>
                  </a:cubicBezTo>
                  <a:lnTo>
                    <a:pt x="55780" y="3984"/>
                  </a:lnTo>
                  <a:lnTo>
                    <a:pt x="55769" y="3984"/>
                  </a:lnTo>
                  <a:cubicBezTo>
                    <a:pt x="55763" y="3987"/>
                    <a:pt x="55758" y="3988"/>
                    <a:pt x="55754" y="3988"/>
                  </a:cubicBezTo>
                  <a:cubicBezTo>
                    <a:pt x="55739" y="3988"/>
                    <a:pt x="55741" y="3972"/>
                    <a:pt x="55763" y="3945"/>
                  </a:cubicBezTo>
                  <a:lnTo>
                    <a:pt x="55774" y="3922"/>
                  </a:lnTo>
                  <a:lnTo>
                    <a:pt x="55774" y="3916"/>
                  </a:lnTo>
                  <a:cubicBezTo>
                    <a:pt x="55774" y="3911"/>
                    <a:pt x="55763" y="3905"/>
                    <a:pt x="55757" y="3905"/>
                  </a:cubicBezTo>
                  <a:lnTo>
                    <a:pt x="55752" y="3911"/>
                  </a:lnTo>
                  <a:lnTo>
                    <a:pt x="55740" y="3911"/>
                  </a:lnTo>
                  <a:cubicBezTo>
                    <a:pt x="55735" y="3911"/>
                    <a:pt x="55723" y="3905"/>
                    <a:pt x="55718" y="3888"/>
                  </a:cubicBezTo>
                  <a:lnTo>
                    <a:pt x="55723" y="3877"/>
                  </a:lnTo>
                  <a:lnTo>
                    <a:pt x="55723" y="3865"/>
                  </a:lnTo>
                  <a:cubicBezTo>
                    <a:pt x="55729" y="3854"/>
                    <a:pt x="55752" y="3797"/>
                    <a:pt x="55746" y="3780"/>
                  </a:cubicBezTo>
                  <a:cubicBezTo>
                    <a:pt x="55740" y="3763"/>
                    <a:pt x="55729" y="3746"/>
                    <a:pt x="55729" y="3746"/>
                  </a:cubicBezTo>
                  <a:cubicBezTo>
                    <a:pt x="55729" y="3746"/>
                    <a:pt x="55718" y="3735"/>
                    <a:pt x="55712" y="3729"/>
                  </a:cubicBezTo>
                  <a:cubicBezTo>
                    <a:pt x="55712" y="3729"/>
                    <a:pt x="55712" y="3729"/>
                    <a:pt x="55711" y="3729"/>
                  </a:cubicBezTo>
                  <a:cubicBezTo>
                    <a:pt x="55708" y="3729"/>
                    <a:pt x="55683" y="3758"/>
                    <a:pt x="55672" y="3758"/>
                  </a:cubicBezTo>
                  <a:cubicBezTo>
                    <a:pt x="55655" y="3752"/>
                    <a:pt x="55655" y="3689"/>
                    <a:pt x="55667" y="3610"/>
                  </a:cubicBezTo>
                  <a:lnTo>
                    <a:pt x="55570" y="3604"/>
                  </a:lnTo>
                  <a:cubicBezTo>
                    <a:pt x="55564" y="3604"/>
                    <a:pt x="55553" y="3565"/>
                    <a:pt x="55553" y="3548"/>
                  </a:cubicBezTo>
                  <a:lnTo>
                    <a:pt x="55559" y="3531"/>
                  </a:lnTo>
                  <a:cubicBezTo>
                    <a:pt x="55576" y="3531"/>
                    <a:pt x="55614" y="3547"/>
                    <a:pt x="55633" y="3547"/>
                  </a:cubicBezTo>
                  <a:cubicBezTo>
                    <a:pt x="55639" y="3547"/>
                    <a:pt x="55643" y="3546"/>
                    <a:pt x="55644" y="3542"/>
                  </a:cubicBezTo>
                  <a:cubicBezTo>
                    <a:pt x="55655" y="3525"/>
                    <a:pt x="55638" y="3491"/>
                    <a:pt x="55633" y="3480"/>
                  </a:cubicBezTo>
                  <a:cubicBezTo>
                    <a:pt x="55630" y="3478"/>
                    <a:pt x="55627" y="3478"/>
                    <a:pt x="55623" y="3478"/>
                  </a:cubicBezTo>
                  <a:cubicBezTo>
                    <a:pt x="55605" y="3478"/>
                    <a:pt x="55573" y="3486"/>
                    <a:pt x="55559" y="3491"/>
                  </a:cubicBezTo>
                  <a:cubicBezTo>
                    <a:pt x="55547" y="3497"/>
                    <a:pt x="55525" y="3508"/>
                    <a:pt x="55513" y="3514"/>
                  </a:cubicBezTo>
                  <a:lnTo>
                    <a:pt x="55508" y="3525"/>
                  </a:lnTo>
                  <a:lnTo>
                    <a:pt x="55502" y="3531"/>
                  </a:lnTo>
                  <a:cubicBezTo>
                    <a:pt x="55500" y="3532"/>
                    <a:pt x="55498" y="3533"/>
                    <a:pt x="55496" y="3533"/>
                  </a:cubicBezTo>
                  <a:cubicBezTo>
                    <a:pt x="55490" y="3533"/>
                    <a:pt x="55483" y="3529"/>
                    <a:pt x="55479" y="3525"/>
                  </a:cubicBezTo>
                  <a:cubicBezTo>
                    <a:pt x="55474" y="3519"/>
                    <a:pt x="55462" y="3491"/>
                    <a:pt x="55451" y="3468"/>
                  </a:cubicBezTo>
                  <a:lnTo>
                    <a:pt x="55468" y="3445"/>
                  </a:lnTo>
                  <a:lnTo>
                    <a:pt x="55468" y="3440"/>
                  </a:lnTo>
                  <a:cubicBezTo>
                    <a:pt x="55457" y="3428"/>
                    <a:pt x="55400" y="3394"/>
                    <a:pt x="55383" y="3389"/>
                  </a:cubicBezTo>
                  <a:cubicBezTo>
                    <a:pt x="55379" y="3388"/>
                    <a:pt x="55375" y="3387"/>
                    <a:pt x="55371" y="3387"/>
                  </a:cubicBezTo>
                  <a:cubicBezTo>
                    <a:pt x="55353" y="3387"/>
                    <a:pt x="55335" y="3397"/>
                    <a:pt x="55326" y="3411"/>
                  </a:cubicBezTo>
                  <a:lnTo>
                    <a:pt x="55315" y="3383"/>
                  </a:lnTo>
                  <a:cubicBezTo>
                    <a:pt x="55310" y="3364"/>
                    <a:pt x="55309" y="3353"/>
                    <a:pt x="55296" y="3353"/>
                  </a:cubicBezTo>
                  <a:cubicBezTo>
                    <a:pt x="55294" y="3353"/>
                    <a:pt x="55290" y="3354"/>
                    <a:pt x="55286" y="3355"/>
                  </a:cubicBezTo>
                  <a:lnTo>
                    <a:pt x="55241" y="3360"/>
                  </a:lnTo>
                  <a:cubicBezTo>
                    <a:pt x="55201" y="3338"/>
                    <a:pt x="55145" y="3315"/>
                    <a:pt x="55139" y="3315"/>
                  </a:cubicBezTo>
                  <a:cubicBezTo>
                    <a:pt x="55137" y="3314"/>
                    <a:pt x="55133" y="3313"/>
                    <a:pt x="55128" y="3313"/>
                  </a:cubicBezTo>
                  <a:cubicBezTo>
                    <a:pt x="55115" y="3313"/>
                    <a:pt x="55095" y="3317"/>
                    <a:pt x="55082" y="3317"/>
                  </a:cubicBezTo>
                  <a:cubicBezTo>
                    <a:pt x="55077" y="3317"/>
                    <a:pt x="55073" y="3316"/>
                    <a:pt x="55071" y="3315"/>
                  </a:cubicBezTo>
                  <a:cubicBezTo>
                    <a:pt x="55059" y="3304"/>
                    <a:pt x="55088" y="3275"/>
                    <a:pt x="55133" y="3253"/>
                  </a:cubicBezTo>
                  <a:lnTo>
                    <a:pt x="55128" y="3184"/>
                  </a:lnTo>
                  <a:cubicBezTo>
                    <a:pt x="55128" y="3184"/>
                    <a:pt x="55139" y="3179"/>
                    <a:pt x="55145" y="3179"/>
                  </a:cubicBezTo>
                  <a:lnTo>
                    <a:pt x="55173" y="3173"/>
                  </a:lnTo>
                  <a:cubicBezTo>
                    <a:pt x="55179" y="3145"/>
                    <a:pt x="55201" y="3082"/>
                    <a:pt x="55190" y="3077"/>
                  </a:cubicBezTo>
                  <a:lnTo>
                    <a:pt x="55156" y="3077"/>
                  </a:lnTo>
                  <a:cubicBezTo>
                    <a:pt x="55155" y="3078"/>
                    <a:pt x="55154" y="3078"/>
                    <a:pt x="55153" y="3078"/>
                  </a:cubicBezTo>
                  <a:cubicBezTo>
                    <a:pt x="55149" y="3078"/>
                    <a:pt x="55146" y="3069"/>
                    <a:pt x="55150" y="3060"/>
                  </a:cubicBezTo>
                  <a:lnTo>
                    <a:pt x="55150" y="3048"/>
                  </a:lnTo>
                  <a:lnTo>
                    <a:pt x="55156" y="3037"/>
                  </a:lnTo>
                  <a:cubicBezTo>
                    <a:pt x="55159" y="3028"/>
                    <a:pt x="55156" y="3024"/>
                    <a:pt x="55150" y="3024"/>
                  </a:cubicBezTo>
                  <a:cubicBezTo>
                    <a:pt x="55145" y="3024"/>
                    <a:pt x="55136" y="3028"/>
                    <a:pt x="55128" y="3037"/>
                  </a:cubicBezTo>
                  <a:lnTo>
                    <a:pt x="55116" y="3043"/>
                  </a:lnTo>
                  <a:lnTo>
                    <a:pt x="55111" y="3048"/>
                  </a:lnTo>
                  <a:cubicBezTo>
                    <a:pt x="55094" y="3043"/>
                    <a:pt x="55088" y="3020"/>
                    <a:pt x="55088" y="3014"/>
                  </a:cubicBezTo>
                  <a:cubicBezTo>
                    <a:pt x="55092" y="3010"/>
                    <a:pt x="55134" y="2994"/>
                    <a:pt x="55162" y="2994"/>
                  </a:cubicBezTo>
                  <a:cubicBezTo>
                    <a:pt x="55168" y="2994"/>
                    <a:pt x="55174" y="2995"/>
                    <a:pt x="55179" y="2997"/>
                  </a:cubicBezTo>
                  <a:cubicBezTo>
                    <a:pt x="55188" y="3007"/>
                    <a:pt x="55199" y="3011"/>
                    <a:pt x="55207" y="3011"/>
                  </a:cubicBezTo>
                  <a:cubicBezTo>
                    <a:pt x="55214" y="3011"/>
                    <a:pt x="55218" y="3008"/>
                    <a:pt x="55218" y="3003"/>
                  </a:cubicBezTo>
                  <a:lnTo>
                    <a:pt x="55218" y="2992"/>
                  </a:lnTo>
                  <a:lnTo>
                    <a:pt x="55213" y="2963"/>
                  </a:lnTo>
                  <a:cubicBezTo>
                    <a:pt x="55207" y="2935"/>
                    <a:pt x="55207" y="2884"/>
                    <a:pt x="55213" y="2850"/>
                  </a:cubicBezTo>
                  <a:lnTo>
                    <a:pt x="55201" y="2827"/>
                  </a:lnTo>
                  <a:lnTo>
                    <a:pt x="55196" y="2816"/>
                  </a:lnTo>
                  <a:cubicBezTo>
                    <a:pt x="55184" y="2804"/>
                    <a:pt x="55162" y="2793"/>
                    <a:pt x="55139" y="2793"/>
                  </a:cubicBezTo>
                  <a:lnTo>
                    <a:pt x="55139" y="2759"/>
                  </a:lnTo>
                  <a:lnTo>
                    <a:pt x="55139" y="2742"/>
                  </a:lnTo>
                  <a:cubicBezTo>
                    <a:pt x="55122" y="2725"/>
                    <a:pt x="55128" y="2697"/>
                    <a:pt x="55133" y="2697"/>
                  </a:cubicBezTo>
                  <a:cubicBezTo>
                    <a:pt x="55139" y="2691"/>
                    <a:pt x="55065" y="2617"/>
                    <a:pt x="55071" y="2589"/>
                  </a:cubicBezTo>
                  <a:cubicBezTo>
                    <a:pt x="55082" y="2560"/>
                    <a:pt x="55048" y="2515"/>
                    <a:pt x="55037" y="2509"/>
                  </a:cubicBezTo>
                  <a:cubicBezTo>
                    <a:pt x="55020" y="2504"/>
                    <a:pt x="55054" y="2458"/>
                    <a:pt x="55076" y="2458"/>
                  </a:cubicBezTo>
                  <a:cubicBezTo>
                    <a:pt x="55094" y="2458"/>
                    <a:pt x="55133" y="2464"/>
                    <a:pt x="55150" y="2464"/>
                  </a:cubicBezTo>
                  <a:cubicBezTo>
                    <a:pt x="55160" y="2464"/>
                    <a:pt x="55197" y="2446"/>
                    <a:pt x="55213" y="2446"/>
                  </a:cubicBezTo>
                  <a:cubicBezTo>
                    <a:pt x="55215" y="2446"/>
                    <a:pt x="55217" y="2446"/>
                    <a:pt x="55218" y="2447"/>
                  </a:cubicBezTo>
                  <a:cubicBezTo>
                    <a:pt x="55230" y="2453"/>
                    <a:pt x="55247" y="2453"/>
                    <a:pt x="55258" y="2453"/>
                  </a:cubicBezTo>
                  <a:cubicBezTo>
                    <a:pt x="55260" y="2427"/>
                    <a:pt x="55267" y="2418"/>
                    <a:pt x="55274" y="2418"/>
                  </a:cubicBezTo>
                  <a:cubicBezTo>
                    <a:pt x="55285" y="2418"/>
                    <a:pt x="55299" y="2435"/>
                    <a:pt x="55309" y="2441"/>
                  </a:cubicBezTo>
                  <a:lnTo>
                    <a:pt x="55315" y="2441"/>
                  </a:lnTo>
                  <a:cubicBezTo>
                    <a:pt x="55326" y="2436"/>
                    <a:pt x="55326" y="2419"/>
                    <a:pt x="55320" y="2413"/>
                  </a:cubicBezTo>
                  <a:cubicBezTo>
                    <a:pt x="55320" y="2413"/>
                    <a:pt x="55352" y="2393"/>
                    <a:pt x="55369" y="2393"/>
                  </a:cubicBezTo>
                  <a:cubicBezTo>
                    <a:pt x="55372" y="2393"/>
                    <a:pt x="55375" y="2394"/>
                    <a:pt x="55377" y="2396"/>
                  </a:cubicBezTo>
                  <a:cubicBezTo>
                    <a:pt x="55380" y="2397"/>
                    <a:pt x="55382" y="2398"/>
                    <a:pt x="55384" y="2398"/>
                  </a:cubicBezTo>
                  <a:cubicBezTo>
                    <a:pt x="55399" y="2398"/>
                    <a:pt x="55412" y="2371"/>
                    <a:pt x="55417" y="2356"/>
                  </a:cubicBezTo>
                  <a:cubicBezTo>
                    <a:pt x="55417" y="2344"/>
                    <a:pt x="55424" y="2340"/>
                    <a:pt x="55431" y="2340"/>
                  </a:cubicBezTo>
                  <a:cubicBezTo>
                    <a:pt x="55437" y="2340"/>
                    <a:pt x="55443" y="2342"/>
                    <a:pt x="55445" y="2345"/>
                  </a:cubicBezTo>
                  <a:cubicBezTo>
                    <a:pt x="55445" y="2350"/>
                    <a:pt x="55465" y="2370"/>
                    <a:pt x="55475" y="2370"/>
                  </a:cubicBezTo>
                  <a:cubicBezTo>
                    <a:pt x="55477" y="2370"/>
                    <a:pt x="55478" y="2369"/>
                    <a:pt x="55479" y="2367"/>
                  </a:cubicBezTo>
                  <a:cubicBezTo>
                    <a:pt x="55485" y="2362"/>
                    <a:pt x="55502" y="2345"/>
                    <a:pt x="55508" y="2339"/>
                  </a:cubicBezTo>
                  <a:cubicBezTo>
                    <a:pt x="55508" y="2339"/>
                    <a:pt x="55547" y="2328"/>
                    <a:pt x="55559" y="2328"/>
                  </a:cubicBezTo>
                  <a:cubicBezTo>
                    <a:pt x="55576" y="2328"/>
                    <a:pt x="55593" y="2299"/>
                    <a:pt x="55598" y="2294"/>
                  </a:cubicBezTo>
                  <a:cubicBezTo>
                    <a:pt x="55604" y="2294"/>
                    <a:pt x="55621" y="2282"/>
                    <a:pt x="55638" y="2271"/>
                  </a:cubicBezTo>
                  <a:lnTo>
                    <a:pt x="55638" y="2260"/>
                  </a:lnTo>
                  <a:cubicBezTo>
                    <a:pt x="55650" y="2209"/>
                    <a:pt x="55655" y="2158"/>
                    <a:pt x="55661" y="2106"/>
                  </a:cubicBezTo>
                  <a:lnTo>
                    <a:pt x="55661" y="2089"/>
                  </a:lnTo>
                  <a:cubicBezTo>
                    <a:pt x="55655" y="2072"/>
                    <a:pt x="55667" y="2044"/>
                    <a:pt x="55689" y="2033"/>
                  </a:cubicBezTo>
                  <a:lnTo>
                    <a:pt x="55701" y="2072"/>
                  </a:lnTo>
                  <a:cubicBezTo>
                    <a:pt x="55706" y="2088"/>
                    <a:pt x="55725" y="2113"/>
                    <a:pt x="55737" y="2113"/>
                  </a:cubicBezTo>
                  <a:cubicBezTo>
                    <a:pt x="55738" y="2113"/>
                    <a:pt x="55739" y="2113"/>
                    <a:pt x="55740" y="2112"/>
                  </a:cubicBezTo>
                  <a:lnTo>
                    <a:pt x="55786" y="2106"/>
                  </a:lnTo>
                  <a:cubicBezTo>
                    <a:pt x="55795" y="2112"/>
                    <a:pt x="55805" y="2114"/>
                    <a:pt x="55817" y="2114"/>
                  </a:cubicBezTo>
                  <a:cubicBezTo>
                    <a:pt x="55864" y="2114"/>
                    <a:pt x="55927" y="2075"/>
                    <a:pt x="55950" y="2061"/>
                  </a:cubicBezTo>
                  <a:cubicBezTo>
                    <a:pt x="55984" y="2050"/>
                    <a:pt x="55990" y="2033"/>
                    <a:pt x="55962" y="2033"/>
                  </a:cubicBezTo>
                  <a:lnTo>
                    <a:pt x="55956" y="2021"/>
                  </a:lnTo>
                  <a:cubicBezTo>
                    <a:pt x="55945" y="1999"/>
                    <a:pt x="55939" y="1987"/>
                    <a:pt x="55922" y="1982"/>
                  </a:cubicBezTo>
                  <a:cubicBezTo>
                    <a:pt x="55905" y="1976"/>
                    <a:pt x="55911" y="1936"/>
                    <a:pt x="55928" y="1919"/>
                  </a:cubicBezTo>
                  <a:cubicBezTo>
                    <a:pt x="55933" y="1914"/>
                    <a:pt x="55945" y="1914"/>
                    <a:pt x="55950" y="1908"/>
                  </a:cubicBezTo>
                  <a:cubicBezTo>
                    <a:pt x="55962" y="1897"/>
                    <a:pt x="55967" y="1880"/>
                    <a:pt x="55967" y="1862"/>
                  </a:cubicBezTo>
                  <a:lnTo>
                    <a:pt x="55967" y="1857"/>
                  </a:lnTo>
                  <a:cubicBezTo>
                    <a:pt x="55945" y="1851"/>
                    <a:pt x="55945" y="1840"/>
                    <a:pt x="55962" y="1834"/>
                  </a:cubicBezTo>
                  <a:lnTo>
                    <a:pt x="55967" y="1823"/>
                  </a:lnTo>
                  <a:cubicBezTo>
                    <a:pt x="55970" y="1816"/>
                    <a:pt x="55973" y="1814"/>
                    <a:pt x="55976" y="1814"/>
                  </a:cubicBezTo>
                  <a:cubicBezTo>
                    <a:pt x="55984" y="1814"/>
                    <a:pt x="55992" y="1829"/>
                    <a:pt x="56000" y="1829"/>
                  </a:cubicBezTo>
                  <a:cubicBezTo>
                    <a:pt x="56002" y="1829"/>
                    <a:pt x="56005" y="1827"/>
                    <a:pt x="56007" y="1823"/>
                  </a:cubicBezTo>
                  <a:cubicBezTo>
                    <a:pt x="56018" y="1806"/>
                    <a:pt x="56030" y="1783"/>
                    <a:pt x="56041" y="1760"/>
                  </a:cubicBezTo>
                  <a:cubicBezTo>
                    <a:pt x="56047" y="1755"/>
                    <a:pt x="56047" y="1743"/>
                    <a:pt x="56047" y="1732"/>
                  </a:cubicBezTo>
                  <a:lnTo>
                    <a:pt x="56058" y="1704"/>
                  </a:lnTo>
                  <a:cubicBezTo>
                    <a:pt x="56045" y="1677"/>
                    <a:pt x="56024" y="1660"/>
                    <a:pt x="56008" y="1660"/>
                  </a:cubicBezTo>
                  <a:cubicBezTo>
                    <a:pt x="56003" y="1660"/>
                    <a:pt x="55999" y="1662"/>
                    <a:pt x="55996" y="1664"/>
                  </a:cubicBezTo>
                  <a:lnTo>
                    <a:pt x="55984" y="1675"/>
                  </a:lnTo>
                  <a:lnTo>
                    <a:pt x="55973" y="1687"/>
                  </a:lnTo>
                  <a:cubicBezTo>
                    <a:pt x="55972" y="1687"/>
                    <a:pt x="55972" y="1687"/>
                    <a:pt x="55971" y="1687"/>
                  </a:cubicBezTo>
                  <a:cubicBezTo>
                    <a:pt x="55950" y="1687"/>
                    <a:pt x="55951" y="1607"/>
                    <a:pt x="55979" y="1590"/>
                  </a:cubicBezTo>
                  <a:cubicBezTo>
                    <a:pt x="56007" y="1573"/>
                    <a:pt x="56024" y="1516"/>
                    <a:pt x="56024" y="1499"/>
                  </a:cubicBezTo>
                  <a:cubicBezTo>
                    <a:pt x="56024" y="1482"/>
                    <a:pt x="56007" y="1437"/>
                    <a:pt x="55996" y="1397"/>
                  </a:cubicBezTo>
                  <a:lnTo>
                    <a:pt x="55996" y="1358"/>
                  </a:lnTo>
                  <a:lnTo>
                    <a:pt x="56001" y="1346"/>
                  </a:lnTo>
                  <a:cubicBezTo>
                    <a:pt x="56005" y="1335"/>
                    <a:pt x="55999" y="1329"/>
                    <a:pt x="55990" y="1329"/>
                  </a:cubicBezTo>
                  <a:cubicBezTo>
                    <a:pt x="55985" y="1329"/>
                    <a:pt x="55979" y="1331"/>
                    <a:pt x="55973" y="1335"/>
                  </a:cubicBezTo>
                  <a:lnTo>
                    <a:pt x="55962" y="1329"/>
                  </a:lnTo>
                  <a:lnTo>
                    <a:pt x="55945" y="1323"/>
                  </a:lnTo>
                  <a:cubicBezTo>
                    <a:pt x="55956" y="1306"/>
                    <a:pt x="55967" y="1278"/>
                    <a:pt x="55967" y="1261"/>
                  </a:cubicBezTo>
                  <a:lnTo>
                    <a:pt x="55962" y="1244"/>
                  </a:lnTo>
                  <a:lnTo>
                    <a:pt x="55939" y="1210"/>
                  </a:lnTo>
                  <a:cubicBezTo>
                    <a:pt x="55928" y="1233"/>
                    <a:pt x="55911" y="1244"/>
                    <a:pt x="55905" y="1244"/>
                  </a:cubicBezTo>
                  <a:cubicBezTo>
                    <a:pt x="55905" y="1244"/>
                    <a:pt x="55916" y="1153"/>
                    <a:pt x="55922" y="1119"/>
                  </a:cubicBezTo>
                  <a:cubicBezTo>
                    <a:pt x="55928" y="1085"/>
                    <a:pt x="55933" y="1000"/>
                    <a:pt x="55916" y="989"/>
                  </a:cubicBezTo>
                  <a:cubicBezTo>
                    <a:pt x="55906" y="982"/>
                    <a:pt x="55894" y="979"/>
                    <a:pt x="55883" y="979"/>
                  </a:cubicBezTo>
                  <a:cubicBezTo>
                    <a:pt x="55875" y="979"/>
                    <a:pt x="55867" y="981"/>
                    <a:pt x="55859" y="983"/>
                  </a:cubicBezTo>
                  <a:lnTo>
                    <a:pt x="55842" y="989"/>
                  </a:lnTo>
                  <a:lnTo>
                    <a:pt x="55825" y="989"/>
                  </a:lnTo>
                  <a:cubicBezTo>
                    <a:pt x="55808" y="983"/>
                    <a:pt x="55831" y="909"/>
                    <a:pt x="55848" y="892"/>
                  </a:cubicBezTo>
                  <a:cubicBezTo>
                    <a:pt x="55865" y="875"/>
                    <a:pt x="55888" y="847"/>
                    <a:pt x="55899" y="836"/>
                  </a:cubicBezTo>
                  <a:lnTo>
                    <a:pt x="55888" y="819"/>
                  </a:lnTo>
                  <a:cubicBezTo>
                    <a:pt x="55877" y="807"/>
                    <a:pt x="55871" y="796"/>
                    <a:pt x="55888" y="784"/>
                  </a:cubicBezTo>
                  <a:cubicBezTo>
                    <a:pt x="55899" y="779"/>
                    <a:pt x="55916" y="773"/>
                    <a:pt x="55928" y="767"/>
                  </a:cubicBezTo>
                  <a:cubicBezTo>
                    <a:pt x="55962" y="767"/>
                    <a:pt x="55939" y="750"/>
                    <a:pt x="55939" y="739"/>
                  </a:cubicBezTo>
                  <a:cubicBezTo>
                    <a:pt x="55939" y="724"/>
                    <a:pt x="55957" y="704"/>
                    <a:pt x="55933" y="704"/>
                  </a:cubicBezTo>
                  <a:cubicBezTo>
                    <a:pt x="55930" y="704"/>
                    <a:pt x="55926" y="704"/>
                    <a:pt x="55922" y="705"/>
                  </a:cubicBezTo>
                  <a:cubicBezTo>
                    <a:pt x="55899" y="705"/>
                    <a:pt x="55877" y="705"/>
                    <a:pt x="55848" y="722"/>
                  </a:cubicBezTo>
                  <a:cubicBezTo>
                    <a:pt x="55845" y="725"/>
                    <a:pt x="55840" y="726"/>
                    <a:pt x="55835" y="726"/>
                  </a:cubicBezTo>
                  <a:cubicBezTo>
                    <a:pt x="55830" y="726"/>
                    <a:pt x="55825" y="725"/>
                    <a:pt x="55825" y="722"/>
                  </a:cubicBezTo>
                  <a:lnTo>
                    <a:pt x="55814" y="711"/>
                  </a:lnTo>
                  <a:cubicBezTo>
                    <a:pt x="55814" y="698"/>
                    <a:pt x="55805" y="692"/>
                    <a:pt x="55797" y="692"/>
                  </a:cubicBezTo>
                  <a:cubicBezTo>
                    <a:pt x="55795" y="692"/>
                    <a:pt x="55793" y="692"/>
                    <a:pt x="55791" y="694"/>
                  </a:cubicBezTo>
                  <a:cubicBezTo>
                    <a:pt x="55786" y="694"/>
                    <a:pt x="55752" y="682"/>
                    <a:pt x="55740" y="677"/>
                  </a:cubicBezTo>
                  <a:cubicBezTo>
                    <a:pt x="55729" y="665"/>
                    <a:pt x="55689" y="648"/>
                    <a:pt x="55684" y="637"/>
                  </a:cubicBezTo>
                  <a:cubicBezTo>
                    <a:pt x="55678" y="631"/>
                    <a:pt x="55655" y="614"/>
                    <a:pt x="55633" y="603"/>
                  </a:cubicBezTo>
                  <a:lnTo>
                    <a:pt x="55610" y="614"/>
                  </a:lnTo>
                  <a:cubicBezTo>
                    <a:pt x="55610" y="614"/>
                    <a:pt x="55587" y="609"/>
                    <a:pt x="55587" y="603"/>
                  </a:cubicBezTo>
                  <a:lnTo>
                    <a:pt x="55581" y="546"/>
                  </a:lnTo>
                  <a:cubicBezTo>
                    <a:pt x="55542" y="552"/>
                    <a:pt x="55451" y="558"/>
                    <a:pt x="55428" y="558"/>
                  </a:cubicBezTo>
                  <a:cubicBezTo>
                    <a:pt x="55406" y="552"/>
                    <a:pt x="55377" y="552"/>
                    <a:pt x="55372" y="552"/>
                  </a:cubicBezTo>
                  <a:cubicBezTo>
                    <a:pt x="55366" y="552"/>
                    <a:pt x="55315" y="540"/>
                    <a:pt x="55252" y="529"/>
                  </a:cubicBezTo>
                  <a:lnTo>
                    <a:pt x="55218" y="472"/>
                  </a:lnTo>
                  <a:cubicBezTo>
                    <a:pt x="55207" y="472"/>
                    <a:pt x="55133" y="461"/>
                    <a:pt x="55128" y="438"/>
                  </a:cubicBezTo>
                  <a:cubicBezTo>
                    <a:pt x="55125" y="427"/>
                    <a:pt x="55113" y="424"/>
                    <a:pt x="55101" y="424"/>
                  </a:cubicBezTo>
                  <a:cubicBezTo>
                    <a:pt x="55088" y="424"/>
                    <a:pt x="55074" y="427"/>
                    <a:pt x="55065" y="427"/>
                  </a:cubicBezTo>
                  <a:cubicBezTo>
                    <a:pt x="55064" y="427"/>
                    <a:pt x="55062" y="428"/>
                    <a:pt x="55060" y="428"/>
                  </a:cubicBezTo>
                  <a:cubicBezTo>
                    <a:pt x="55039" y="428"/>
                    <a:pt x="54984" y="399"/>
                    <a:pt x="54969" y="399"/>
                  </a:cubicBezTo>
                  <a:cubicBezTo>
                    <a:pt x="54946" y="399"/>
                    <a:pt x="54878" y="399"/>
                    <a:pt x="54861" y="393"/>
                  </a:cubicBezTo>
                  <a:cubicBezTo>
                    <a:pt x="54852" y="390"/>
                    <a:pt x="54844" y="389"/>
                    <a:pt x="54837" y="389"/>
                  </a:cubicBezTo>
                  <a:cubicBezTo>
                    <a:pt x="54830" y="389"/>
                    <a:pt x="54824" y="390"/>
                    <a:pt x="54821" y="393"/>
                  </a:cubicBezTo>
                  <a:lnTo>
                    <a:pt x="54816" y="393"/>
                  </a:lnTo>
                  <a:lnTo>
                    <a:pt x="54787" y="404"/>
                  </a:lnTo>
                  <a:cubicBezTo>
                    <a:pt x="54793" y="382"/>
                    <a:pt x="54781" y="370"/>
                    <a:pt x="54764" y="370"/>
                  </a:cubicBezTo>
                  <a:lnTo>
                    <a:pt x="54747" y="376"/>
                  </a:lnTo>
                  <a:cubicBezTo>
                    <a:pt x="54747" y="376"/>
                    <a:pt x="54742" y="365"/>
                    <a:pt x="54742" y="359"/>
                  </a:cubicBezTo>
                  <a:lnTo>
                    <a:pt x="54742" y="342"/>
                  </a:lnTo>
                  <a:cubicBezTo>
                    <a:pt x="54742" y="333"/>
                    <a:pt x="54739" y="330"/>
                    <a:pt x="54735" y="330"/>
                  </a:cubicBezTo>
                  <a:cubicBezTo>
                    <a:pt x="54726" y="330"/>
                    <a:pt x="54712" y="345"/>
                    <a:pt x="54708" y="353"/>
                  </a:cubicBezTo>
                  <a:cubicBezTo>
                    <a:pt x="54704" y="360"/>
                    <a:pt x="54693" y="363"/>
                    <a:pt x="54682" y="363"/>
                  </a:cubicBezTo>
                  <a:cubicBezTo>
                    <a:pt x="54675" y="363"/>
                    <a:pt x="54667" y="361"/>
                    <a:pt x="54662" y="359"/>
                  </a:cubicBezTo>
                  <a:cubicBezTo>
                    <a:pt x="54657" y="353"/>
                    <a:pt x="54662" y="336"/>
                    <a:pt x="54685" y="325"/>
                  </a:cubicBezTo>
                  <a:lnTo>
                    <a:pt x="54685" y="314"/>
                  </a:lnTo>
                  <a:cubicBezTo>
                    <a:pt x="54685" y="295"/>
                    <a:pt x="54676" y="291"/>
                    <a:pt x="54665" y="291"/>
                  </a:cubicBezTo>
                  <a:cubicBezTo>
                    <a:pt x="54660" y="291"/>
                    <a:pt x="54655" y="292"/>
                    <a:pt x="54649" y="292"/>
                  </a:cubicBezTo>
                  <a:cubicBezTo>
                    <a:pt x="54646" y="292"/>
                    <a:pt x="54643" y="292"/>
                    <a:pt x="54640" y="291"/>
                  </a:cubicBezTo>
                  <a:cubicBezTo>
                    <a:pt x="54640" y="291"/>
                    <a:pt x="54634" y="308"/>
                    <a:pt x="54628" y="314"/>
                  </a:cubicBezTo>
                  <a:lnTo>
                    <a:pt x="54623" y="319"/>
                  </a:lnTo>
                  <a:cubicBezTo>
                    <a:pt x="54622" y="320"/>
                    <a:pt x="54621" y="320"/>
                    <a:pt x="54620" y="320"/>
                  </a:cubicBezTo>
                  <a:cubicBezTo>
                    <a:pt x="54612" y="320"/>
                    <a:pt x="54594" y="310"/>
                    <a:pt x="54584" y="310"/>
                  </a:cubicBezTo>
                  <a:cubicBezTo>
                    <a:pt x="54581" y="310"/>
                    <a:pt x="54578" y="311"/>
                    <a:pt x="54577" y="314"/>
                  </a:cubicBezTo>
                  <a:cubicBezTo>
                    <a:pt x="54575" y="316"/>
                    <a:pt x="54571" y="317"/>
                    <a:pt x="54567" y="317"/>
                  </a:cubicBezTo>
                  <a:cubicBezTo>
                    <a:pt x="54554" y="317"/>
                    <a:pt x="54536" y="305"/>
                    <a:pt x="54532" y="297"/>
                  </a:cubicBezTo>
                  <a:cubicBezTo>
                    <a:pt x="54531" y="293"/>
                    <a:pt x="54527" y="292"/>
                    <a:pt x="54521" y="292"/>
                  </a:cubicBezTo>
                  <a:cubicBezTo>
                    <a:pt x="54502" y="292"/>
                    <a:pt x="54467" y="305"/>
                    <a:pt x="54450" y="305"/>
                  </a:cubicBezTo>
                  <a:cubicBezTo>
                    <a:pt x="54446" y="305"/>
                    <a:pt x="54443" y="304"/>
                    <a:pt x="54441" y="302"/>
                  </a:cubicBezTo>
                  <a:cubicBezTo>
                    <a:pt x="54424" y="291"/>
                    <a:pt x="54401" y="274"/>
                    <a:pt x="54390" y="274"/>
                  </a:cubicBezTo>
                  <a:lnTo>
                    <a:pt x="54384" y="279"/>
                  </a:lnTo>
                  <a:lnTo>
                    <a:pt x="54373" y="285"/>
                  </a:lnTo>
                  <a:cubicBezTo>
                    <a:pt x="54369" y="291"/>
                    <a:pt x="54360" y="293"/>
                    <a:pt x="54350" y="293"/>
                  </a:cubicBezTo>
                  <a:cubicBezTo>
                    <a:pt x="54328" y="293"/>
                    <a:pt x="54299" y="285"/>
                    <a:pt x="54288" y="285"/>
                  </a:cubicBezTo>
                  <a:cubicBezTo>
                    <a:pt x="54274" y="285"/>
                    <a:pt x="54253" y="292"/>
                    <a:pt x="54243" y="292"/>
                  </a:cubicBezTo>
                  <a:cubicBezTo>
                    <a:pt x="54240" y="292"/>
                    <a:pt x="54238" y="292"/>
                    <a:pt x="54237" y="291"/>
                  </a:cubicBezTo>
                  <a:lnTo>
                    <a:pt x="54169" y="291"/>
                  </a:lnTo>
                  <a:lnTo>
                    <a:pt x="54152" y="302"/>
                  </a:lnTo>
                  <a:cubicBezTo>
                    <a:pt x="54148" y="304"/>
                    <a:pt x="54144" y="305"/>
                    <a:pt x="54141" y="305"/>
                  </a:cubicBezTo>
                  <a:cubicBezTo>
                    <a:pt x="54119" y="305"/>
                    <a:pt x="54114" y="267"/>
                    <a:pt x="54092" y="267"/>
                  </a:cubicBezTo>
                  <a:cubicBezTo>
                    <a:pt x="54089" y="267"/>
                    <a:pt x="54086" y="267"/>
                    <a:pt x="54084" y="268"/>
                  </a:cubicBezTo>
                  <a:lnTo>
                    <a:pt x="54084" y="274"/>
                  </a:lnTo>
                  <a:cubicBezTo>
                    <a:pt x="54084" y="274"/>
                    <a:pt x="54058" y="293"/>
                    <a:pt x="54045" y="293"/>
                  </a:cubicBezTo>
                  <a:cubicBezTo>
                    <a:pt x="54041" y="293"/>
                    <a:pt x="54038" y="291"/>
                    <a:pt x="54038" y="285"/>
                  </a:cubicBezTo>
                  <a:cubicBezTo>
                    <a:pt x="54038" y="276"/>
                    <a:pt x="54036" y="272"/>
                    <a:pt x="54035" y="272"/>
                  </a:cubicBezTo>
                  <a:cubicBezTo>
                    <a:pt x="54034" y="272"/>
                    <a:pt x="54033" y="274"/>
                    <a:pt x="54033" y="279"/>
                  </a:cubicBezTo>
                  <a:cubicBezTo>
                    <a:pt x="54032" y="280"/>
                    <a:pt x="54030" y="281"/>
                    <a:pt x="54029" y="281"/>
                  </a:cubicBezTo>
                  <a:cubicBezTo>
                    <a:pt x="54023" y="281"/>
                    <a:pt x="54013" y="276"/>
                    <a:pt x="54006" y="276"/>
                  </a:cubicBezTo>
                  <a:cubicBezTo>
                    <a:pt x="54003" y="276"/>
                    <a:pt x="54000" y="277"/>
                    <a:pt x="53998" y="279"/>
                  </a:cubicBezTo>
                  <a:cubicBezTo>
                    <a:pt x="53988" y="285"/>
                    <a:pt x="53962" y="320"/>
                    <a:pt x="53950" y="320"/>
                  </a:cubicBezTo>
                  <a:cubicBezTo>
                    <a:pt x="53949" y="320"/>
                    <a:pt x="53948" y="320"/>
                    <a:pt x="53947" y="319"/>
                  </a:cubicBezTo>
                  <a:cubicBezTo>
                    <a:pt x="53936" y="314"/>
                    <a:pt x="53919" y="291"/>
                    <a:pt x="53913" y="279"/>
                  </a:cubicBezTo>
                  <a:cubicBezTo>
                    <a:pt x="53912" y="277"/>
                    <a:pt x="53911" y="276"/>
                    <a:pt x="53908" y="276"/>
                  </a:cubicBezTo>
                  <a:cubicBezTo>
                    <a:pt x="53900" y="276"/>
                    <a:pt x="53885" y="292"/>
                    <a:pt x="53885" y="297"/>
                  </a:cubicBezTo>
                  <a:cubicBezTo>
                    <a:pt x="53884" y="298"/>
                    <a:pt x="53883" y="299"/>
                    <a:pt x="53881" y="299"/>
                  </a:cubicBezTo>
                  <a:cubicBezTo>
                    <a:pt x="53874" y="299"/>
                    <a:pt x="53860" y="278"/>
                    <a:pt x="53851" y="245"/>
                  </a:cubicBezTo>
                  <a:lnTo>
                    <a:pt x="53834" y="279"/>
                  </a:lnTo>
                  <a:cubicBezTo>
                    <a:pt x="53820" y="304"/>
                    <a:pt x="53810" y="314"/>
                    <a:pt x="53801" y="314"/>
                  </a:cubicBezTo>
                  <a:cubicBezTo>
                    <a:pt x="53791" y="314"/>
                    <a:pt x="53781" y="303"/>
                    <a:pt x="53766" y="285"/>
                  </a:cubicBezTo>
                  <a:cubicBezTo>
                    <a:pt x="53766" y="279"/>
                    <a:pt x="53749" y="279"/>
                    <a:pt x="53749" y="279"/>
                  </a:cubicBezTo>
                  <a:cubicBezTo>
                    <a:pt x="53742" y="290"/>
                    <a:pt x="53735" y="294"/>
                    <a:pt x="53729" y="294"/>
                  </a:cubicBezTo>
                  <a:cubicBezTo>
                    <a:pt x="53715" y="294"/>
                    <a:pt x="53704" y="276"/>
                    <a:pt x="53692" y="268"/>
                  </a:cubicBezTo>
                  <a:cubicBezTo>
                    <a:pt x="53681" y="262"/>
                    <a:pt x="53669" y="257"/>
                    <a:pt x="53652" y="251"/>
                  </a:cubicBezTo>
                  <a:lnTo>
                    <a:pt x="53624" y="240"/>
                  </a:lnTo>
                  <a:cubicBezTo>
                    <a:pt x="53596" y="245"/>
                    <a:pt x="53567" y="251"/>
                    <a:pt x="53562" y="257"/>
                  </a:cubicBezTo>
                  <a:cubicBezTo>
                    <a:pt x="53557" y="261"/>
                    <a:pt x="53538" y="270"/>
                    <a:pt x="53527" y="270"/>
                  </a:cubicBezTo>
                  <a:cubicBezTo>
                    <a:pt x="53525" y="270"/>
                    <a:pt x="53523" y="269"/>
                    <a:pt x="53522" y="268"/>
                  </a:cubicBezTo>
                  <a:cubicBezTo>
                    <a:pt x="53521" y="267"/>
                    <a:pt x="53519" y="267"/>
                    <a:pt x="53518" y="267"/>
                  </a:cubicBezTo>
                  <a:cubicBezTo>
                    <a:pt x="53510" y="267"/>
                    <a:pt x="53498" y="275"/>
                    <a:pt x="53494" y="279"/>
                  </a:cubicBezTo>
                  <a:cubicBezTo>
                    <a:pt x="53489" y="284"/>
                    <a:pt x="53480" y="288"/>
                    <a:pt x="53472" y="288"/>
                  </a:cubicBezTo>
                  <a:cubicBezTo>
                    <a:pt x="53469" y="288"/>
                    <a:pt x="53467" y="287"/>
                    <a:pt x="53465" y="285"/>
                  </a:cubicBezTo>
                  <a:lnTo>
                    <a:pt x="53459" y="279"/>
                  </a:lnTo>
                  <a:lnTo>
                    <a:pt x="53448" y="274"/>
                  </a:lnTo>
                  <a:cubicBezTo>
                    <a:pt x="53444" y="269"/>
                    <a:pt x="53437" y="268"/>
                    <a:pt x="53430" y="268"/>
                  </a:cubicBezTo>
                  <a:cubicBezTo>
                    <a:pt x="53418" y="268"/>
                    <a:pt x="53406" y="272"/>
                    <a:pt x="53403" y="279"/>
                  </a:cubicBezTo>
                  <a:cubicBezTo>
                    <a:pt x="53401" y="281"/>
                    <a:pt x="53398" y="281"/>
                    <a:pt x="53396" y="281"/>
                  </a:cubicBezTo>
                  <a:cubicBezTo>
                    <a:pt x="53387" y="281"/>
                    <a:pt x="53380" y="273"/>
                    <a:pt x="53380" y="268"/>
                  </a:cubicBezTo>
                  <a:cubicBezTo>
                    <a:pt x="53379" y="265"/>
                    <a:pt x="53374" y="264"/>
                    <a:pt x="53368" y="264"/>
                  </a:cubicBezTo>
                  <a:cubicBezTo>
                    <a:pt x="53348" y="264"/>
                    <a:pt x="53312" y="274"/>
                    <a:pt x="53295" y="274"/>
                  </a:cubicBezTo>
                  <a:cubicBezTo>
                    <a:pt x="53280" y="274"/>
                    <a:pt x="53260" y="271"/>
                    <a:pt x="53244" y="271"/>
                  </a:cubicBezTo>
                  <a:cubicBezTo>
                    <a:pt x="53237" y="271"/>
                    <a:pt x="53231" y="272"/>
                    <a:pt x="53227" y="274"/>
                  </a:cubicBezTo>
                  <a:cubicBezTo>
                    <a:pt x="53221" y="274"/>
                    <a:pt x="53176" y="291"/>
                    <a:pt x="53130" y="302"/>
                  </a:cubicBezTo>
                  <a:lnTo>
                    <a:pt x="53102" y="285"/>
                  </a:lnTo>
                  <a:lnTo>
                    <a:pt x="53068" y="262"/>
                  </a:lnTo>
                  <a:cubicBezTo>
                    <a:pt x="53062" y="264"/>
                    <a:pt x="53055" y="265"/>
                    <a:pt x="53046" y="265"/>
                  </a:cubicBezTo>
                  <a:cubicBezTo>
                    <a:pt x="53014" y="265"/>
                    <a:pt x="52968" y="254"/>
                    <a:pt x="52936" y="254"/>
                  </a:cubicBezTo>
                  <a:cubicBezTo>
                    <a:pt x="52928" y="254"/>
                    <a:pt x="52921" y="255"/>
                    <a:pt x="52915" y="257"/>
                  </a:cubicBezTo>
                  <a:cubicBezTo>
                    <a:pt x="52886" y="268"/>
                    <a:pt x="52818" y="291"/>
                    <a:pt x="52796" y="291"/>
                  </a:cubicBezTo>
                  <a:cubicBezTo>
                    <a:pt x="52773" y="291"/>
                    <a:pt x="52733" y="285"/>
                    <a:pt x="52705" y="285"/>
                  </a:cubicBezTo>
                  <a:lnTo>
                    <a:pt x="52682" y="291"/>
                  </a:lnTo>
                  <a:lnTo>
                    <a:pt x="52648" y="302"/>
                  </a:lnTo>
                  <a:cubicBezTo>
                    <a:pt x="52637" y="291"/>
                    <a:pt x="52622" y="287"/>
                    <a:pt x="52607" y="287"/>
                  </a:cubicBezTo>
                  <a:cubicBezTo>
                    <a:pt x="52583" y="287"/>
                    <a:pt x="52559" y="297"/>
                    <a:pt x="52552" y="308"/>
                  </a:cubicBezTo>
                  <a:cubicBezTo>
                    <a:pt x="52545" y="315"/>
                    <a:pt x="52525" y="317"/>
                    <a:pt x="52506" y="317"/>
                  </a:cubicBezTo>
                  <a:cubicBezTo>
                    <a:pt x="52492" y="317"/>
                    <a:pt x="52479" y="316"/>
                    <a:pt x="52472" y="314"/>
                  </a:cubicBezTo>
                  <a:cubicBezTo>
                    <a:pt x="52461" y="314"/>
                    <a:pt x="52444" y="316"/>
                    <a:pt x="52430" y="316"/>
                  </a:cubicBezTo>
                  <a:cubicBezTo>
                    <a:pt x="52422" y="316"/>
                    <a:pt x="52415" y="315"/>
                    <a:pt x="52410" y="314"/>
                  </a:cubicBezTo>
                  <a:cubicBezTo>
                    <a:pt x="52400" y="314"/>
                    <a:pt x="52354" y="296"/>
                    <a:pt x="52332" y="296"/>
                  </a:cubicBezTo>
                  <a:cubicBezTo>
                    <a:pt x="52329" y="296"/>
                    <a:pt x="52327" y="296"/>
                    <a:pt x="52325" y="297"/>
                  </a:cubicBezTo>
                  <a:cubicBezTo>
                    <a:pt x="52308" y="302"/>
                    <a:pt x="52279" y="314"/>
                    <a:pt x="52262" y="314"/>
                  </a:cubicBezTo>
                  <a:lnTo>
                    <a:pt x="52240" y="302"/>
                  </a:lnTo>
                  <a:lnTo>
                    <a:pt x="52223" y="291"/>
                  </a:lnTo>
                  <a:cubicBezTo>
                    <a:pt x="52194" y="302"/>
                    <a:pt x="52149" y="314"/>
                    <a:pt x="52126" y="314"/>
                  </a:cubicBezTo>
                  <a:lnTo>
                    <a:pt x="52103" y="314"/>
                  </a:lnTo>
                  <a:cubicBezTo>
                    <a:pt x="52094" y="309"/>
                    <a:pt x="52085" y="293"/>
                    <a:pt x="52070" y="293"/>
                  </a:cubicBezTo>
                  <a:cubicBezTo>
                    <a:pt x="52066" y="293"/>
                    <a:pt x="52062" y="294"/>
                    <a:pt x="52058" y="297"/>
                  </a:cubicBezTo>
                  <a:cubicBezTo>
                    <a:pt x="52051" y="299"/>
                    <a:pt x="52045" y="300"/>
                    <a:pt x="52039" y="300"/>
                  </a:cubicBezTo>
                  <a:cubicBezTo>
                    <a:pt x="52018" y="300"/>
                    <a:pt x="52009" y="283"/>
                    <a:pt x="52018" y="251"/>
                  </a:cubicBezTo>
                  <a:lnTo>
                    <a:pt x="52024" y="240"/>
                  </a:lnTo>
                  <a:cubicBezTo>
                    <a:pt x="52029" y="229"/>
                    <a:pt x="51976" y="199"/>
                    <a:pt x="51959" y="199"/>
                  </a:cubicBezTo>
                  <a:cubicBezTo>
                    <a:pt x="51958" y="199"/>
                    <a:pt x="51957" y="200"/>
                    <a:pt x="51956" y="200"/>
                  </a:cubicBezTo>
                  <a:cubicBezTo>
                    <a:pt x="51945" y="211"/>
                    <a:pt x="51967" y="240"/>
                    <a:pt x="51979" y="251"/>
                  </a:cubicBezTo>
                  <a:cubicBezTo>
                    <a:pt x="51990" y="257"/>
                    <a:pt x="51990" y="262"/>
                    <a:pt x="51979" y="268"/>
                  </a:cubicBezTo>
                  <a:lnTo>
                    <a:pt x="51973" y="268"/>
                  </a:lnTo>
                  <a:cubicBezTo>
                    <a:pt x="51967" y="279"/>
                    <a:pt x="51962" y="302"/>
                    <a:pt x="51950" y="308"/>
                  </a:cubicBezTo>
                  <a:cubicBezTo>
                    <a:pt x="51939" y="308"/>
                    <a:pt x="51928" y="291"/>
                    <a:pt x="51911" y="291"/>
                  </a:cubicBezTo>
                  <a:cubicBezTo>
                    <a:pt x="51882" y="291"/>
                    <a:pt x="51859" y="291"/>
                    <a:pt x="51854" y="251"/>
                  </a:cubicBezTo>
                  <a:lnTo>
                    <a:pt x="51848" y="234"/>
                  </a:lnTo>
                  <a:cubicBezTo>
                    <a:pt x="51825" y="217"/>
                    <a:pt x="51791" y="194"/>
                    <a:pt x="51769" y="183"/>
                  </a:cubicBezTo>
                  <a:lnTo>
                    <a:pt x="51763" y="160"/>
                  </a:lnTo>
                  <a:lnTo>
                    <a:pt x="51763" y="149"/>
                  </a:lnTo>
                  <a:cubicBezTo>
                    <a:pt x="51763" y="144"/>
                    <a:pt x="51761" y="141"/>
                    <a:pt x="51758" y="141"/>
                  </a:cubicBezTo>
                  <a:cubicBezTo>
                    <a:pt x="51753" y="141"/>
                    <a:pt x="51742" y="152"/>
                    <a:pt x="51735" y="172"/>
                  </a:cubicBezTo>
                  <a:lnTo>
                    <a:pt x="51712" y="194"/>
                  </a:lnTo>
                  <a:cubicBezTo>
                    <a:pt x="51689" y="217"/>
                    <a:pt x="51655" y="217"/>
                    <a:pt x="51644" y="262"/>
                  </a:cubicBezTo>
                  <a:cubicBezTo>
                    <a:pt x="51641" y="279"/>
                    <a:pt x="51628" y="299"/>
                    <a:pt x="51616" y="299"/>
                  </a:cubicBezTo>
                  <a:cubicBezTo>
                    <a:pt x="51606" y="299"/>
                    <a:pt x="51598" y="288"/>
                    <a:pt x="51593" y="257"/>
                  </a:cubicBezTo>
                  <a:lnTo>
                    <a:pt x="51593" y="251"/>
                  </a:lnTo>
                  <a:cubicBezTo>
                    <a:pt x="51576" y="251"/>
                    <a:pt x="51542" y="228"/>
                    <a:pt x="51542" y="217"/>
                  </a:cubicBezTo>
                  <a:cubicBezTo>
                    <a:pt x="51542" y="200"/>
                    <a:pt x="51547" y="177"/>
                    <a:pt x="51553" y="172"/>
                  </a:cubicBezTo>
                  <a:cubicBezTo>
                    <a:pt x="51559" y="166"/>
                    <a:pt x="51587" y="155"/>
                    <a:pt x="51615" y="149"/>
                  </a:cubicBezTo>
                  <a:lnTo>
                    <a:pt x="51627" y="189"/>
                  </a:lnTo>
                  <a:lnTo>
                    <a:pt x="51627" y="194"/>
                  </a:lnTo>
                  <a:cubicBezTo>
                    <a:pt x="51628" y="195"/>
                    <a:pt x="51630" y="196"/>
                    <a:pt x="51632" y="196"/>
                  </a:cubicBezTo>
                  <a:cubicBezTo>
                    <a:pt x="51643" y="196"/>
                    <a:pt x="51656" y="182"/>
                    <a:pt x="51661" y="177"/>
                  </a:cubicBezTo>
                  <a:cubicBezTo>
                    <a:pt x="51667" y="172"/>
                    <a:pt x="51644" y="155"/>
                    <a:pt x="51638" y="149"/>
                  </a:cubicBezTo>
                  <a:cubicBezTo>
                    <a:pt x="51627" y="143"/>
                    <a:pt x="51604" y="132"/>
                    <a:pt x="51598" y="126"/>
                  </a:cubicBezTo>
                  <a:cubicBezTo>
                    <a:pt x="51598" y="121"/>
                    <a:pt x="51579" y="92"/>
                    <a:pt x="51572" y="92"/>
                  </a:cubicBezTo>
                  <a:cubicBezTo>
                    <a:pt x="51571" y="92"/>
                    <a:pt x="51571" y="92"/>
                    <a:pt x="51570" y="92"/>
                  </a:cubicBezTo>
                  <a:cubicBezTo>
                    <a:pt x="51559" y="98"/>
                    <a:pt x="51542" y="132"/>
                    <a:pt x="51525" y="160"/>
                  </a:cubicBezTo>
                  <a:lnTo>
                    <a:pt x="51485" y="160"/>
                  </a:lnTo>
                  <a:cubicBezTo>
                    <a:pt x="51480" y="160"/>
                    <a:pt x="51474" y="159"/>
                    <a:pt x="51469" y="159"/>
                  </a:cubicBezTo>
                  <a:cubicBezTo>
                    <a:pt x="51424" y="159"/>
                    <a:pt x="51383" y="179"/>
                    <a:pt x="51337" y="194"/>
                  </a:cubicBezTo>
                  <a:cubicBezTo>
                    <a:pt x="51336" y="195"/>
                    <a:pt x="51335" y="196"/>
                    <a:pt x="51334" y="196"/>
                  </a:cubicBezTo>
                  <a:cubicBezTo>
                    <a:pt x="51330" y="196"/>
                    <a:pt x="51326" y="188"/>
                    <a:pt x="51326" y="183"/>
                  </a:cubicBezTo>
                  <a:lnTo>
                    <a:pt x="51320" y="177"/>
                  </a:lnTo>
                  <a:cubicBezTo>
                    <a:pt x="51326" y="172"/>
                    <a:pt x="51354" y="155"/>
                    <a:pt x="51366" y="155"/>
                  </a:cubicBezTo>
                  <a:cubicBezTo>
                    <a:pt x="51372" y="149"/>
                    <a:pt x="51423" y="126"/>
                    <a:pt x="51423" y="109"/>
                  </a:cubicBezTo>
                  <a:cubicBezTo>
                    <a:pt x="51423" y="92"/>
                    <a:pt x="51457" y="70"/>
                    <a:pt x="51474" y="70"/>
                  </a:cubicBezTo>
                  <a:cubicBezTo>
                    <a:pt x="51485" y="70"/>
                    <a:pt x="51491" y="58"/>
                    <a:pt x="51491" y="58"/>
                  </a:cubicBezTo>
                  <a:cubicBezTo>
                    <a:pt x="51491" y="58"/>
                    <a:pt x="51445" y="53"/>
                    <a:pt x="51428" y="53"/>
                  </a:cubicBezTo>
                  <a:cubicBezTo>
                    <a:pt x="51406" y="53"/>
                    <a:pt x="51366" y="98"/>
                    <a:pt x="51349" y="115"/>
                  </a:cubicBezTo>
                  <a:cubicBezTo>
                    <a:pt x="51346" y="119"/>
                    <a:pt x="51344" y="120"/>
                    <a:pt x="51341" y="120"/>
                  </a:cubicBezTo>
                  <a:cubicBezTo>
                    <a:pt x="51330" y="120"/>
                    <a:pt x="51319" y="101"/>
                    <a:pt x="51315" y="92"/>
                  </a:cubicBezTo>
                  <a:cubicBezTo>
                    <a:pt x="51315" y="81"/>
                    <a:pt x="51326" y="70"/>
                    <a:pt x="51349" y="64"/>
                  </a:cubicBezTo>
                  <a:lnTo>
                    <a:pt x="51337" y="36"/>
                  </a:lnTo>
                  <a:cubicBezTo>
                    <a:pt x="51327" y="42"/>
                    <a:pt x="51312" y="45"/>
                    <a:pt x="51299" y="45"/>
                  </a:cubicBezTo>
                  <a:cubicBezTo>
                    <a:pt x="51290" y="45"/>
                    <a:pt x="51283" y="44"/>
                    <a:pt x="51281" y="41"/>
                  </a:cubicBezTo>
                  <a:cubicBezTo>
                    <a:pt x="51280" y="41"/>
                    <a:pt x="51279" y="40"/>
                    <a:pt x="51279" y="40"/>
                  </a:cubicBezTo>
                  <a:cubicBezTo>
                    <a:pt x="51273" y="40"/>
                    <a:pt x="51264" y="61"/>
                    <a:pt x="51264" y="87"/>
                  </a:cubicBezTo>
                  <a:lnTo>
                    <a:pt x="51258" y="87"/>
                  </a:lnTo>
                  <a:lnTo>
                    <a:pt x="51235" y="92"/>
                  </a:lnTo>
                  <a:cubicBezTo>
                    <a:pt x="51229" y="91"/>
                    <a:pt x="51223" y="90"/>
                    <a:pt x="51218" y="90"/>
                  </a:cubicBezTo>
                  <a:cubicBezTo>
                    <a:pt x="51202" y="90"/>
                    <a:pt x="51190" y="95"/>
                    <a:pt x="51190" y="104"/>
                  </a:cubicBezTo>
                  <a:lnTo>
                    <a:pt x="51190" y="121"/>
                  </a:lnTo>
                  <a:lnTo>
                    <a:pt x="51190" y="132"/>
                  </a:lnTo>
                  <a:cubicBezTo>
                    <a:pt x="51196" y="149"/>
                    <a:pt x="51207" y="189"/>
                    <a:pt x="51196" y="194"/>
                  </a:cubicBezTo>
                  <a:cubicBezTo>
                    <a:pt x="51195" y="195"/>
                    <a:pt x="51194" y="195"/>
                    <a:pt x="51193" y="195"/>
                  </a:cubicBezTo>
                  <a:cubicBezTo>
                    <a:pt x="51180" y="195"/>
                    <a:pt x="51148" y="170"/>
                    <a:pt x="51130" y="170"/>
                  </a:cubicBezTo>
                  <a:cubicBezTo>
                    <a:pt x="51127" y="170"/>
                    <a:pt x="51124" y="170"/>
                    <a:pt x="51122" y="172"/>
                  </a:cubicBezTo>
                  <a:cubicBezTo>
                    <a:pt x="51118" y="177"/>
                    <a:pt x="51115" y="179"/>
                    <a:pt x="51113" y="179"/>
                  </a:cubicBezTo>
                  <a:cubicBezTo>
                    <a:pt x="51108" y="179"/>
                    <a:pt x="51107" y="168"/>
                    <a:pt x="51111" y="160"/>
                  </a:cubicBezTo>
                  <a:cubicBezTo>
                    <a:pt x="51116" y="149"/>
                    <a:pt x="51162" y="121"/>
                    <a:pt x="51150" y="109"/>
                  </a:cubicBezTo>
                  <a:cubicBezTo>
                    <a:pt x="51139" y="98"/>
                    <a:pt x="51122" y="64"/>
                    <a:pt x="51116" y="58"/>
                  </a:cubicBezTo>
                  <a:cubicBezTo>
                    <a:pt x="51111" y="47"/>
                    <a:pt x="51099" y="47"/>
                    <a:pt x="51099" y="47"/>
                  </a:cubicBezTo>
                  <a:cubicBezTo>
                    <a:pt x="51093" y="53"/>
                    <a:pt x="51088" y="126"/>
                    <a:pt x="51082" y="155"/>
                  </a:cubicBezTo>
                  <a:cubicBezTo>
                    <a:pt x="51071" y="177"/>
                    <a:pt x="51065" y="211"/>
                    <a:pt x="51071" y="223"/>
                  </a:cubicBezTo>
                  <a:lnTo>
                    <a:pt x="51071" y="234"/>
                  </a:lnTo>
                  <a:lnTo>
                    <a:pt x="51071" y="245"/>
                  </a:lnTo>
                  <a:cubicBezTo>
                    <a:pt x="51061" y="260"/>
                    <a:pt x="51043" y="287"/>
                    <a:pt x="51034" y="287"/>
                  </a:cubicBezTo>
                  <a:cubicBezTo>
                    <a:pt x="51033" y="287"/>
                    <a:pt x="51032" y="287"/>
                    <a:pt x="51031" y="285"/>
                  </a:cubicBezTo>
                  <a:cubicBezTo>
                    <a:pt x="51025" y="274"/>
                    <a:pt x="51008" y="245"/>
                    <a:pt x="50997" y="217"/>
                  </a:cubicBezTo>
                  <a:lnTo>
                    <a:pt x="50980" y="200"/>
                  </a:lnTo>
                  <a:lnTo>
                    <a:pt x="50969" y="194"/>
                  </a:lnTo>
                  <a:cubicBezTo>
                    <a:pt x="50963" y="172"/>
                    <a:pt x="50935" y="149"/>
                    <a:pt x="50940" y="138"/>
                  </a:cubicBezTo>
                  <a:cubicBezTo>
                    <a:pt x="50940" y="126"/>
                    <a:pt x="50969" y="75"/>
                    <a:pt x="50980" y="64"/>
                  </a:cubicBezTo>
                  <a:cubicBezTo>
                    <a:pt x="50981" y="60"/>
                    <a:pt x="50979" y="58"/>
                    <a:pt x="50975" y="58"/>
                  </a:cubicBezTo>
                  <a:cubicBezTo>
                    <a:pt x="50963" y="58"/>
                    <a:pt x="50932" y="75"/>
                    <a:pt x="50923" y="92"/>
                  </a:cubicBezTo>
                  <a:cubicBezTo>
                    <a:pt x="50912" y="121"/>
                    <a:pt x="50884" y="149"/>
                    <a:pt x="50861" y="166"/>
                  </a:cubicBezTo>
                  <a:lnTo>
                    <a:pt x="50850" y="155"/>
                  </a:lnTo>
                  <a:cubicBezTo>
                    <a:pt x="50839" y="144"/>
                    <a:pt x="50829" y="138"/>
                    <a:pt x="50821" y="138"/>
                  </a:cubicBezTo>
                  <a:cubicBezTo>
                    <a:pt x="50811" y="138"/>
                    <a:pt x="50802" y="145"/>
                    <a:pt x="50793" y="160"/>
                  </a:cubicBezTo>
                  <a:lnTo>
                    <a:pt x="50781" y="177"/>
                  </a:lnTo>
                  <a:cubicBezTo>
                    <a:pt x="50759" y="177"/>
                    <a:pt x="50742" y="257"/>
                    <a:pt x="50742" y="285"/>
                  </a:cubicBezTo>
                  <a:cubicBezTo>
                    <a:pt x="50742" y="310"/>
                    <a:pt x="50720" y="326"/>
                    <a:pt x="50707" y="326"/>
                  </a:cubicBezTo>
                  <a:cubicBezTo>
                    <a:pt x="50705" y="326"/>
                    <a:pt x="50703" y="326"/>
                    <a:pt x="50702" y="325"/>
                  </a:cubicBezTo>
                  <a:cubicBezTo>
                    <a:pt x="50696" y="325"/>
                    <a:pt x="50674" y="302"/>
                    <a:pt x="50662" y="279"/>
                  </a:cubicBezTo>
                  <a:lnTo>
                    <a:pt x="50685" y="251"/>
                  </a:lnTo>
                  <a:cubicBezTo>
                    <a:pt x="50702" y="240"/>
                    <a:pt x="50702" y="206"/>
                    <a:pt x="50713" y="189"/>
                  </a:cubicBezTo>
                  <a:lnTo>
                    <a:pt x="50713" y="183"/>
                  </a:lnTo>
                  <a:cubicBezTo>
                    <a:pt x="50730" y="183"/>
                    <a:pt x="50747" y="155"/>
                    <a:pt x="50759" y="126"/>
                  </a:cubicBezTo>
                  <a:lnTo>
                    <a:pt x="50764" y="104"/>
                  </a:lnTo>
                  <a:cubicBezTo>
                    <a:pt x="50770" y="98"/>
                    <a:pt x="50781" y="92"/>
                    <a:pt x="50787" y="92"/>
                  </a:cubicBezTo>
                  <a:lnTo>
                    <a:pt x="50804" y="98"/>
                  </a:lnTo>
                  <a:cubicBezTo>
                    <a:pt x="50821" y="104"/>
                    <a:pt x="50844" y="115"/>
                    <a:pt x="50850" y="126"/>
                  </a:cubicBezTo>
                  <a:lnTo>
                    <a:pt x="50861" y="126"/>
                  </a:lnTo>
                  <a:lnTo>
                    <a:pt x="50872" y="132"/>
                  </a:lnTo>
                  <a:cubicBezTo>
                    <a:pt x="50889" y="132"/>
                    <a:pt x="50912" y="104"/>
                    <a:pt x="50912" y="92"/>
                  </a:cubicBezTo>
                  <a:lnTo>
                    <a:pt x="50912" y="47"/>
                  </a:lnTo>
                  <a:cubicBezTo>
                    <a:pt x="50912" y="41"/>
                    <a:pt x="50906" y="41"/>
                    <a:pt x="50901" y="41"/>
                  </a:cubicBezTo>
                  <a:lnTo>
                    <a:pt x="50895" y="41"/>
                  </a:lnTo>
                  <a:lnTo>
                    <a:pt x="50861" y="47"/>
                  </a:lnTo>
                  <a:lnTo>
                    <a:pt x="50770" y="47"/>
                  </a:lnTo>
                  <a:cubicBezTo>
                    <a:pt x="50759" y="47"/>
                    <a:pt x="50736" y="92"/>
                    <a:pt x="50730" y="104"/>
                  </a:cubicBezTo>
                  <a:cubicBezTo>
                    <a:pt x="50730" y="119"/>
                    <a:pt x="50712" y="174"/>
                    <a:pt x="50696" y="174"/>
                  </a:cubicBezTo>
                  <a:cubicBezTo>
                    <a:pt x="50694" y="174"/>
                    <a:pt x="50693" y="174"/>
                    <a:pt x="50691" y="172"/>
                  </a:cubicBezTo>
                  <a:cubicBezTo>
                    <a:pt x="50689" y="170"/>
                    <a:pt x="50687" y="169"/>
                    <a:pt x="50686" y="169"/>
                  </a:cubicBezTo>
                  <a:cubicBezTo>
                    <a:pt x="50675" y="169"/>
                    <a:pt x="50662" y="197"/>
                    <a:pt x="50662" y="217"/>
                  </a:cubicBezTo>
                  <a:cubicBezTo>
                    <a:pt x="50662" y="231"/>
                    <a:pt x="50658" y="241"/>
                    <a:pt x="50654" y="241"/>
                  </a:cubicBezTo>
                  <a:cubicBezTo>
                    <a:pt x="50653" y="241"/>
                    <a:pt x="50652" y="241"/>
                    <a:pt x="50651" y="240"/>
                  </a:cubicBezTo>
                  <a:lnTo>
                    <a:pt x="50651" y="234"/>
                  </a:lnTo>
                  <a:cubicBezTo>
                    <a:pt x="50643" y="218"/>
                    <a:pt x="50652" y="176"/>
                    <a:pt x="50635" y="176"/>
                  </a:cubicBezTo>
                  <a:cubicBezTo>
                    <a:pt x="50629" y="176"/>
                    <a:pt x="50618" y="182"/>
                    <a:pt x="50600" y="200"/>
                  </a:cubicBezTo>
                  <a:cubicBezTo>
                    <a:pt x="50600" y="200"/>
                    <a:pt x="50577" y="177"/>
                    <a:pt x="50571" y="166"/>
                  </a:cubicBezTo>
                  <a:lnTo>
                    <a:pt x="50571" y="87"/>
                  </a:lnTo>
                  <a:cubicBezTo>
                    <a:pt x="50549" y="58"/>
                    <a:pt x="50520" y="36"/>
                    <a:pt x="50509" y="30"/>
                  </a:cubicBezTo>
                  <a:lnTo>
                    <a:pt x="50492" y="30"/>
                  </a:lnTo>
                  <a:cubicBezTo>
                    <a:pt x="50481" y="41"/>
                    <a:pt x="50481" y="64"/>
                    <a:pt x="50486" y="64"/>
                  </a:cubicBezTo>
                  <a:cubicBezTo>
                    <a:pt x="50486" y="70"/>
                    <a:pt x="50543" y="87"/>
                    <a:pt x="50532" y="104"/>
                  </a:cubicBezTo>
                  <a:cubicBezTo>
                    <a:pt x="50531" y="107"/>
                    <a:pt x="50529" y="109"/>
                    <a:pt x="50527" y="109"/>
                  </a:cubicBezTo>
                  <a:cubicBezTo>
                    <a:pt x="50517" y="109"/>
                    <a:pt x="50494" y="70"/>
                    <a:pt x="50475" y="70"/>
                  </a:cubicBezTo>
                  <a:cubicBezTo>
                    <a:pt x="50452" y="75"/>
                    <a:pt x="50373" y="75"/>
                    <a:pt x="50362" y="98"/>
                  </a:cubicBezTo>
                  <a:cubicBezTo>
                    <a:pt x="50347" y="118"/>
                    <a:pt x="50336" y="133"/>
                    <a:pt x="50330" y="133"/>
                  </a:cubicBezTo>
                  <a:cubicBezTo>
                    <a:pt x="50329" y="133"/>
                    <a:pt x="50328" y="133"/>
                    <a:pt x="50328" y="132"/>
                  </a:cubicBezTo>
                  <a:cubicBezTo>
                    <a:pt x="50310" y="115"/>
                    <a:pt x="50339" y="75"/>
                    <a:pt x="50305" y="75"/>
                  </a:cubicBezTo>
                  <a:cubicBezTo>
                    <a:pt x="50288" y="75"/>
                    <a:pt x="50276" y="104"/>
                    <a:pt x="50265" y="126"/>
                  </a:cubicBezTo>
                  <a:lnTo>
                    <a:pt x="50259" y="143"/>
                  </a:lnTo>
                  <a:cubicBezTo>
                    <a:pt x="50259" y="160"/>
                    <a:pt x="50214" y="160"/>
                    <a:pt x="50197" y="160"/>
                  </a:cubicBezTo>
                  <a:cubicBezTo>
                    <a:pt x="50180" y="155"/>
                    <a:pt x="50186" y="104"/>
                    <a:pt x="50203" y="98"/>
                  </a:cubicBezTo>
                  <a:lnTo>
                    <a:pt x="50265" y="98"/>
                  </a:lnTo>
                  <a:lnTo>
                    <a:pt x="50265" y="70"/>
                  </a:lnTo>
                  <a:lnTo>
                    <a:pt x="50259" y="64"/>
                  </a:lnTo>
                  <a:cubicBezTo>
                    <a:pt x="50248" y="58"/>
                    <a:pt x="50220" y="53"/>
                    <a:pt x="50208" y="53"/>
                  </a:cubicBezTo>
                  <a:cubicBezTo>
                    <a:pt x="50204" y="53"/>
                    <a:pt x="50171" y="72"/>
                    <a:pt x="50154" y="72"/>
                  </a:cubicBezTo>
                  <a:cubicBezTo>
                    <a:pt x="50151" y="72"/>
                    <a:pt x="50148" y="71"/>
                    <a:pt x="50146" y="70"/>
                  </a:cubicBezTo>
                  <a:cubicBezTo>
                    <a:pt x="50140" y="53"/>
                    <a:pt x="50118" y="36"/>
                    <a:pt x="50112" y="30"/>
                  </a:cubicBezTo>
                  <a:cubicBezTo>
                    <a:pt x="50112" y="30"/>
                    <a:pt x="50101" y="36"/>
                    <a:pt x="50101" y="41"/>
                  </a:cubicBezTo>
                  <a:lnTo>
                    <a:pt x="50101" y="47"/>
                  </a:lnTo>
                  <a:lnTo>
                    <a:pt x="50101" y="58"/>
                  </a:lnTo>
                  <a:cubicBezTo>
                    <a:pt x="50101" y="64"/>
                    <a:pt x="50067" y="92"/>
                    <a:pt x="50050" y="104"/>
                  </a:cubicBezTo>
                  <a:cubicBezTo>
                    <a:pt x="50047" y="106"/>
                    <a:pt x="50044" y="107"/>
                    <a:pt x="50041" y="107"/>
                  </a:cubicBezTo>
                  <a:cubicBezTo>
                    <a:pt x="50029" y="107"/>
                    <a:pt x="50013" y="91"/>
                    <a:pt x="50004" y="64"/>
                  </a:cubicBezTo>
                  <a:lnTo>
                    <a:pt x="49987" y="58"/>
                  </a:lnTo>
                  <a:lnTo>
                    <a:pt x="49970" y="53"/>
                  </a:lnTo>
                  <a:cubicBezTo>
                    <a:pt x="49942" y="64"/>
                    <a:pt x="49891" y="64"/>
                    <a:pt x="49874" y="64"/>
                  </a:cubicBezTo>
                  <a:cubicBezTo>
                    <a:pt x="49862" y="58"/>
                    <a:pt x="49840" y="47"/>
                    <a:pt x="49834" y="41"/>
                  </a:cubicBezTo>
                  <a:cubicBezTo>
                    <a:pt x="49829" y="41"/>
                    <a:pt x="49785" y="48"/>
                    <a:pt x="49756" y="48"/>
                  </a:cubicBezTo>
                  <a:cubicBezTo>
                    <a:pt x="49748" y="48"/>
                    <a:pt x="49742" y="48"/>
                    <a:pt x="49737" y="47"/>
                  </a:cubicBezTo>
                  <a:cubicBezTo>
                    <a:pt x="49715" y="36"/>
                    <a:pt x="49675" y="36"/>
                    <a:pt x="49647" y="36"/>
                  </a:cubicBezTo>
                  <a:lnTo>
                    <a:pt x="49647" y="87"/>
                  </a:lnTo>
                  <a:lnTo>
                    <a:pt x="49647" y="104"/>
                  </a:lnTo>
                  <a:cubicBezTo>
                    <a:pt x="49644" y="110"/>
                    <a:pt x="49639" y="112"/>
                    <a:pt x="49634" y="112"/>
                  </a:cubicBezTo>
                  <a:cubicBezTo>
                    <a:pt x="49619" y="112"/>
                    <a:pt x="49600" y="93"/>
                    <a:pt x="49596" y="81"/>
                  </a:cubicBezTo>
                  <a:cubicBezTo>
                    <a:pt x="49594" y="75"/>
                    <a:pt x="49585" y="72"/>
                    <a:pt x="49575" y="72"/>
                  </a:cubicBezTo>
                  <a:cubicBezTo>
                    <a:pt x="49557" y="72"/>
                    <a:pt x="49533" y="79"/>
                    <a:pt x="49522" y="87"/>
                  </a:cubicBezTo>
                  <a:cubicBezTo>
                    <a:pt x="49514" y="93"/>
                    <a:pt x="49506" y="95"/>
                    <a:pt x="49499" y="95"/>
                  </a:cubicBezTo>
                  <a:cubicBezTo>
                    <a:pt x="49485" y="95"/>
                    <a:pt x="49472" y="86"/>
                    <a:pt x="49465" y="75"/>
                  </a:cubicBezTo>
                  <a:lnTo>
                    <a:pt x="49454" y="64"/>
                  </a:lnTo>
                  <a:lnTo>
                    <a:pt x="49448" y="53"/>
                  </a:lnTo>
                  <a:cubicBezTo>
                    <a:pt x="49447" y="52"/>
                    <a:pt x="49445" y="51"/>
                    <a:pt x="49444" y="51"/>
                  </a:cubicBezTo>
                  <a:cubicBezTo>
                    <a:pt x="49429" y="51"/>
                    <a:pt x="49420" y="100"/>
                    <a:pt x="49420" y="121"/>
                  </a:cubicBezTo>
                  <a:cubicBezTo>
                    <a:pt x="49417" y="130"/>
                    <a:pt x="49414" y="134"/>
                    <a:pt x="49410" y="134"/>
                  </a:cubicBezTo>
                  <a:cubicBezTo>
                    <a:pt x="49405" y="134"/>
                    <a:pt x="49400" y="127"/>
                    <a:pt x="49397" y="121"/>
                  </a:cubicBezTo>
                  <a:cubicBezTo>
                    <a:pt x="49397" y="109"/>
                    <a:pt x="49369" y="81"/>
                    <a:pt x="49380" y="75"/>
                  </a:cubicBezTo>
                  <a:cubicBezTo>
                    <a:pt x="49397" y="70"/>
                    <a:pt x="49374" y="53"/>
                    <a:pt x="49335" y="47"/>
                  </a:cubicBezTo>
                  <a:lnTo>
                    <a:pt x="49301" y="41"/>
                  </a:lnTo>
                  <a:cubicBezTo>
                    <a:pt x="49295" y="41"/>
                    <a:pt x="49267" y="41"/>
                    <a:pt x="49238" y="47"/>
                  </a:cubicBezTo>
                  <a:lnTo>
                    <a:pt x="49215" y="53"/>
                  </a:lnTo>
                  <a:cubicBezTo>
                    <a:pt x="49211" y="53"/>
                    <a:pt x="49206" y="54"/>
                    <a:pt x="49201" y="54"/>
                  </a:cubicBezTo>
                  <a:cubicBezTo>
                    <a:pt x="49185" y="54"/>
                    <a:pt x="49170" y="50"/>
                    <a:pt x="49155" y="50"/>
                  </a:cubicBezTo>
                  <a:cubicBezTo>
                    <a:pt x="49139" y="50"/>
                    <a:pt x="49123" y="54"/>
                    <a:pt x="49108" y="70"/>
                  </a:cubicBezTo>
                  <a:cubicBezTo>
                    <a:pt x="49102" y="73"/>
                    <a:pt x="49096" y="75"/>
                    <a:pt x="49091" y="75"/>
                  </a:cubicBezTo>
                  <a:cubicBezTo>
                    <a:pt x="49081" y="75"/>
                    <a:pt x="49074" y="68"/>
                    <a:pt x="49074" y="53"/>
                  </a:cubicBezTo>
                  <a:cubicBezTo>
                    <a:pt x="49074" y="40"/>
                    <a:pt x="49071" y="36"/>
                    <a:pt x="49068" y="36"/>
                  </a:cubicBezTo>
                  <a:cubicBezTo>
                    <a:pt x="49063" y="36"/>
                    <a:pt x="49057" y="41"/>
                    <a:pt x="49051" y="41"/>
                  </a:cubicBezTo>
                  <a:lnTo>
                    <a:pt x="49040" y="47"/>
                  </a:lnTo>
                  <a:cubicBezTo>
                    <a:pt x="49038" y="46"/>
                    <a:pt x="49036" y="46"/>
                    <a:pt x="49034" y="46"/>
                  </a:cubicBezTo>
                  <a:cubicBezTo>
                    <a:pt x="49013" y="46"/>
                    <a:pt x="48994" y="71"/>
                    <a:pt x="48994" y="87"/>
                  </a:cubicBezTo>
                  <a:cubicBezTo>
                    <a:pt x="48994" y="96"/>
                    <a:pt x="48984" y="100"/>
                    <a:pt x="48968" y="100"/>
                  </a:cubicBezTo>
                  <a:cubicBezTo>
                    <a:pt x="48955" y="100"/>
                    <a:pt x="48938" y="97"/>
                    <a:pt x="48920" y="92"/>
                  </a:cubicBezTo>
                  <a:lnTo>
                    <a:pt x="48920" y="41"/>
                  </a:lnTo>
                  <a:cubicBezTo>
                    <a:pt x="48920" y="41"/>
                    <a:pt x="48898" y="36"/>
                    <a:pt x="48892" y="36"/>
                  </a:cubicBezTo>
                  <a:lnTo>
                    <a:pt x="48875" y="47"/>
                  </a:lnTo>
                  <a:cubicBezTo>
                    <a:pt x="48871" y="53"/>
                    <a:pt x="48864" y="56"/>
                    <a:pt x="48857" y="56"/>
                  </a:cubicBezTo>
                  <a:cubicBezTo>
                    <a:pt x="48845" y="56"/>
                    <a:pt x="48831" y="48"/>
                    <a:pt x="48824" y="41"/>
                  </a:cubicBezTo>
                  <a:cubicBezTo>
                    <a:pt x="48823" y="39"/>
                    <a:pt x="48821" y="38"/>
                    <a:pt x="48819" y="38"/>
                  </a:cubicBezTo>
                  <a:cubicBezTo>
                    <a:pt x="48810" y="38"/>
                    <a:pt x="48795" y="55"/>
                    <a:pt x="48790" y="64"/>
                  </a:cubicBezTo>
                  <a:cubicBezTo>
                    <a:pt x="48788" y="68"/>
                    <a:pt x="48783" y="70"/>
                    <a:pt x="48776" y="70"/>
                  </a:cubicBezTo>
                  <a:cubicBezTo>
                    <a:pt x="48764" y="70"/>
                    <a:pt x="48746" y="64"/>
                    <a:pt x="48728" y="53"/>
                  </a:cubicBezTo>
                  <a:lnTo>
                    <a:pt x="48710" y="36"/>
                  </a:lnTo>
                  <a:lnTo>
                    <a:pt x="48676" y="7"/>
                  </a:lnTo>
                  <a:cubicBezTo>
                    <a:pt x="48664" y="28"/>
                    <a:pt x="48642" y="40"/>
                    <a:pt x="48622" y="40"/>
                  </a:cubicBezTo>
                  <a:cubicBezTo>
                    <a:pt x="48615" y="40"/>
                    <a:pt x="48609" y="38"/>
                    <a:pt x="48603" y="36"/>
                  </a:cubicBezTo>
                  <a:lnTo>
                    <a:pt x="48586" y="36"/>
                  </a:lnTo>
                  <a:cubicBezTo>
                    <a:pt x="48566" y="40"/>
                    <a:pt x="48542" y="66"/>
                    <a:pt x="48529" y="66"/>
                  </a:cubicBezTo>
                  <a:cubicBezTo>
                    <a:pt x="48527" y="66"/>
                    <a:pt x="48525" y="65"/>
                    <a:pt x="48523" y="64"/>
                  </a:cubicBezTo>
                  <a:lnTo>
                    <a:pt x="48489" y="41"/>
                  </a:lnTo>
                  <a:cubicBezTo>
                    <a:pt x="48480" y="65"/>
                    <a:pt x="48470" y="77"/>
                    <a:pt x="48464" y="77"/>
                  </a:cubicBezTo>
                  <a:cubicBezTo>
                    <a:pt x="48463" y="77"/>
                    <a:pt x="48462" y="76"/>
                    <a:pt x="48461" y="75"/>
                  </a:cubicBezTo>
                  <a:cubicBezTo>
                    <a:pt x="48461" y="70"/>
                    <a:pt x="48404" y="53"/>
                    <a:pt x="48381" y="47"/>
                  </a:cubicBezTo>
                  <a:cubicBezTo>
                    <a:pt x="48364" y="47"/>
                    <a:pt x="48319" y="47"/>
                    <a:pt x="48308" y="53"/>
                  </a:cubicBezTo>
                  <a:cubicBezTo>
                    <a:pt x="48300" y="53"/>
                    <a:pt x="48285" y="55"/>
                    <a:pt x="48272" y="55"/>
                  </a:cubicBezTo>
                  <a:cubicBezTo>
                    <a:pt x="48266" y="55"/>
                    <a:pt x="48260" y="54"/>
                    <a:pt x="48257" y="53"/>
                  </a:cubicBezTo>
                  <a:cubicBezTo>
                    <a:pt x="48254" y="50"/>
                    <a:pt x="48247" y="50"/>
                    <a:pt x="48239" y="50"/>
                  </a:cubicBezTo>
                  <a:cubicBezTo>
                    <a:pt x="48231" y="50"/>
                    <a:pt x="48223" y="50"/>
                    <a:pt x="48217" y="47"/>
                  </a:cubicBezTo>
                  <a:cubicBezTo>
                    <a:pt x="48206" y="47"/>
                    <a:pt x="48148" y="18"/>
                    <a:pt x="48121" y="18"/>
                  </a:cubicBezTo>
                  <a:cubicBezTo>
                    <a:pt x="48118" y="18"/>
                    <a:pt x="48116" y="18"/>
                    <a:pt x="48115" y="19"/>
                  </a:cubicBezTo>
                  <a:cubicBezTo>
                    <a:pt x="48092" y="24"/>
                    <a:pt x="48069" y="36"/>
                    <a:pt x="48064" y="47"/>
                  </a:cubicBezTo>
                  <a:lnTo>
                    <a:pt x="48058" y="53"/>
                  </a:lnTo>
                  <a:lnTo>
                    <a:pt x="48047" y="70"/>
                  </a:lnTo>
                  <a:cubicBezTo>
                    <a:pt x="48044" y="75"/>
                    <a:pt x="48041" y="77"/>
                    <a:pt x="48038" y="77"/>
                  </a:cubicBezTo>
                  <a:cubicBezTo>
                    <a:pt x="48028" y="77"/>
                    <a:pt x="48016" y="53"/>
                    <a:pt x="48007" y="53"/>
                  </a:cubicBezTo>
                  <a:cubicBezTo>
                    <a:pt x="47990" y="53"/>
                    <a:pt x="47945" y="53"/>
                    <a:pt x="47905" y="58"/>
                  </a:cubicBezTo>
                  <a:lnTo>
                    <a:pt x="47871" y="41"/>
                  </a:lnTo>
                  <a:cubicBezTo>
                    <a:pt x="47851" y="35"/>
                    <a:pt x="47833" y="32"/>
                    <a:pt x="47814" y="32"/>
                  </a:cubicBezTo>
                  <a:cubicBezTo>
                    <a:pt x="47802" y="32"/>
                    <a:pt x="47788" y="33"/>
                    <a:pt x="47774" y="36"/>
                  </a:cubicBezTo>
                  <a:lnTo>
                    <a:pt x="47769" y="36"/>
                  </a:lnTo>
                  <a:cubicBezTo>
                    <a:pt x="47768" y="36"/>
                    <a:pt x="47766" y="37"/>
                    <a:pt x="47764" y="37"/>
                  </a:cubicBezTo>
                  <a:cubicBezTo>
                    <a:pt x="47754" y="37"/>
                    <a:pt x="47735" y="32"/>
                    <a:pt x="47721" y="32"/>
                  </a:cubicBezTo>
                  <a:cubicBezTo>
                    <a:pt x="47714" y="32"/>
                    <a:pt x="47709" y="33"/>
                    <a:pt x="47706" y="36"/>
                  </a:cubicBezTo>
                  <a:cubicBezTo>
                    <a:pt x="47704" y="37"/>
                    <a:pt x="47700" y="37"/>
                    <a:pt x="47695" y="37"/>
                  </a:cubicBezTo>
                  <a:cubicBezTo>
                    <a:pt x="47682" y="37"/>
                    <a:pt x="47662" y="34"/>
                    <a:pt x="47646" y="34"/>
                  </a:cubicBezTo>
                  <a:cubicBezTo>
                    <a:pt x="47641" y="34"/>
                    <a:pt x="47636" y="34"/>
                    <a:pt x="47632" y="36"/>
                  </a:cubicBezTo>
                  <a:cubicBezTo>
                    <a:pt x="47631" y="36"/>
                    <a:pt x="47628" y="37"/>
                    <a:pt x="47624" y="37"/>
                  </a:cubicBezTo>
                  <a:cubicBezTo>
                    <a:pt x="47603" y="37"/>
                    <a:pt x="47550" y="24"/>
                    <a:pt x="47530" y="24"/>
                  </a:cubicBezTo>
                  <a:cubicBezTo>
                    <a:pt x="47508" y="30"/>
                    <a:pt x="47474" y="36"/>
                    <a:pt x="47462" y="41"/>
                  </a:cubicBezTo>
                  <a:lnTo>
                    <a:pt x="47423" y="41"/>
                  </a:lnTo>
                  <a:cubicBezTo>
                    <a:pt x="47420" y="40"/>
                    <a:pt x="47417" y="40"/>
                    <a:pt x="47413" y="40"/>
                  </a:cubicBezTo>
                  <a:cubicBezTo>
                    <a:pt x="47398" y="40"/>
                    <a:pt x="47383" y="51"/>
                    <a:pt x="47383" y="70"/>
                  </a:cubicBezTo>
                  <a:lnTo>
                    <a:pt x="47383" y="81"/>
                  </a:lnTo>
                  <a:lnTo>
                    <a:pt x="47383" y="92"/>
                  </a:lnTo>
                  <a:cubicBezTo>
                    <a:pt x="47394" y="104"/>
                    <a:pt x="47377" y="115"/>
                    <a:pt x="47366" y="115"/>
                  </a:cubicBezTo>
                  <a:cubicBezTo>
                    <a:pt x="47360" y="115"/>
                    <a:pt x="47349" y="81"/>
                    <a:pt x="47354" y="70"/>
                  </a:cubicBezTo>
                  <a:cubicBezTo>
                    <a:pt x="47354" y="58"/>
                    <a:pt x="47337" y="41"/>
                    <a:pt x="47320" y="24"/>
                  </a:cubicBezTo>
                  <a:lnTo>
                    <a:pt x="47298" y="30"/>
                  </a:lnTo>
                  <a:cubicBezTo>
                    <a:pt x="47292" y="36"/>
                    <a:pt x="47286" y="41"/>
                    <a:pt x="47286" y="47"/>
                  </a:cubicBezTo>
                  <a:cubicBezTo>
                    <a:pt x="47281" y="47"/>
                    <a:pt x="47196" y="75"/>
                    <a:pt x="47196" y="75"/>
                  </a:cubicBezTo>
                  <a:lnTo>
                    <a:pt x="47156" y="41"/>
                  </a:lnTo>
                  <a:cubicBezTo>
                    <a:pt x="47123" y="50"/>
                    <a:pt x="47053" y="60"/>
                    <a:pt x="47013" y="60"/>
                  </a:cubicBezTo>
                  <a:cubicBezTo>
                    <a:pt x="47004" y="60"/>
                    <a:pt x="46997" y="59"/>
                    <a:pt x="46991" y="58"/>
                  </a:cubicBezTo>
                  <a:cubicBezTo>
                    <a:pt x="46969" y="53"/>
                    <a:pt x="46935" y="53"/>
                    <a:pt x="46923" y="53"/>
                  </a:cubicBezTo>
                  <a:cubicBezTo>
                    <a:pt x="46918" y="53"/>
                    <a:pt x="46886" y="70"/>
                    <a:pt x="46867" y="70"/>
                  </a:cubicBezTo>
                  <a:cubicBezTo>
                    <a:pt x="46865" y="70"/>
                    <a:pt x="46863" y="70"/>
                    <a:pt x="46861" y="70"/>
                  </a:cubicBezTo>
                  <a:cubicBezTo>
                    <a:pt x="46857" y="65"/>
                    <a:pt x="46850" y="64"/>
                    <a:pt x="46843" y="64"/>
                  </a:cubicBezTo>
                  <a:cubicBezTo>
                    <a:pt x="46835" y="64"/>
                    <a:pt x="46827" y="66"/>
                    <a:pt x="46820" y="66"/>
                  </a:cubicBezTo>
                  <a:cubicBezTo>
                    <a:pt x="46816" y="66"/>
                    <a:pt x="46812" y="65"/>
                    <a:pt x="46810" y="64"/>
                  </a:cubicBezTo>
                  <a:cubicBezTo>
                    <a:pt x="46804" y="58"/>
                    <a:pt x="46776" y="47"/>
                    <a:pt x="46747" y="41"/>
                  </a:cubicBezTo>
                  <a:lnTo>
                    <a:pt x="46736" y="53"/>
                  </a:lnTo>
                  <a:lnTo>
                    <a:pt x="46691" y="98"/>
                  </a:lnTo>
                  <a:cubicBezTo>
                    <a:pt x="46648" y="82"/>
                    <a:pt x="46545" y="41"/>
                    <a:pt x="46504" y="41"/>
                  </a:cubicBezTo>
                  <a:cubicBezTo>
                    <a:pt x="46502" y="41"/>
                    <a:pt x="46500" y="41"/>
                    <a:pt x="46498" y="41"/>
                  </a:cubicBezTo>
                  <a:cubicBezTo>
                    <a:pt x="46469" y="47"/>
                    <a:pt x="46452" y="87"/>
                    <a:pt x="46447" y="98"/>
                  </a:cubicBezTo>
                  <a:cubicBezTo>
                    <a:pt x="46446" y="99"/>
                    <a:pt x="46445" y="99"/>
                    <a:pt x="46444" y="99"/>
                  </a:cubicBezTo>
                  <a:cubicBezTo>
                    <a:pt x="46432" y="99"/>
                    <a:pt x="46383" y="47"/>
                    <a:pt x="46367" y="47"/>
                  </a:cubicBezTo>
                  <a:cubicBezTo>
                    <a:pt x="46345" y="47"/>
                    <a:pt x="46259" y="58"/>
                    <a:pt x="46231" y="64"/>
                  </a:cubicBezTo>
                  <a:cubicBezTo>
                    <a:pt x="46208" y="70"/>
                    <a:pt x="46186" y="70"/>
                    <a:pt x="46180" y="70"/>
                  </a:cubicBezTo>
                  <a:cubicBezTo>
                    <a:pt x="46180" y="64"/>
                    <a:pt x="46170" y="29"/>
                    <a:pt x="46164" y="29"/>
                  </a:cubicBezTo>
                  <a:cubicBezTo>
                    <a:pt x="46164" y="29"/>
                    <a:pt x="46163" y="29"/>
                    <a:pt x="46163" y="30"/>
                  </a:cubicBezTo>
                  <a:cubicBezTo>
                    <a:pt x="46152" y="41"/>
                    <a:pt x="46112" y="58"/>
                    <a:pt x="46101" y="58"/>
                  </a:cubicBezTo>
                  <a:cubicBezTo>
                    <a:pt x="46098" y="59"/>
                    <a:pt x="46096" y="60"/>
                    <a:pt x="46093" y="60"/>
                  </a:cubicBezTo>
                  <a:cubicBezTo>
                    <a:pt x="46081" y="60"/>
                    <a:pt x="46062" y="50"/>
                    <a:pt x="46044" y="41"/>
                  </a:cubicBezTo>
                  <a:lnTo>
                    <a:pt x="46015" y="64"/>
                  </a:lnTo>
                  <a:cubicBezTo>
                    <a:pt x="46013" y="66"/>
                    <a:pt x="46010" y="67"/>
                    <a:pt x="46006" y="67"/>
                  </a:cubicBezTo>
                  <a:cubicBezTo>
                    <a:pt x="45991" y="67"/>
                    <a:pt x="45964" y="53"/>
                    <a:pt x="45942" y="53"/>
                  </a:cubicBezTo>
                  <a:lnTo>
                    <a:pt x="45930" y="53"/>
                  </a:lnTo>
                  <a:cubicBezTo>
                    <a:pt x="45917" y="59"/>
                    <a:pt x="45900" y="62"/>
                    <a:pt x="45886" y="62"/>
                  </a:cubicBezTo>
                  <a:cubicBezTo>
                    <a:pt x="45876" y="62"/>
                    <a:pt x="45867" y="61"/>
                    <a:pt x="45862" y="58"/>
                  </a:cubicBezTo>
                  <a:cubicBezTo>
                    <a:pt x="45857" y="55"/>
                    <a:pt x="45851" y="54"/>
                    <a:pt x="45846" y="54"/>
                  </a:cubicBezTo>
                  <a:cubicBezTo>
                    <a:pt x="45841" y="54"/>
                    <a:pt x="45837" y="55"/>
                    <a:pt x="45834" y="58"/>
                  </a:cubicBezTo>
                  <a:cubicBezTo>
                    <a:pt x="45834" y="58"/>
                    <a:pt x="45840" y="70"/>
                    <a:pt x="45845" y="75"/>
                  </a:cubicBezTo>
                  <a:cubicBezTo>
                    <a:pt x="45845" y="81"/>
                    <a:pt x="45834" y="92"/>
                    <a:pt x="45834" y="92"/>
                  </a:cubicBezTo>
                  <a:cubicBezTo>
                    <a:pt x="45824" y="87"/>
                    <a:pt x="45810" y="74"/>
                    <a:pt x="45803" y="74"/>
                  </a:cubicBezTo>
                  <a:cubicBezTo>
                    <a:pt x="45802" y="74"/>
                    <a:pt x="45801" y="74"/>
                    <a:pt x="45800" y="75"/>
                  </a:cubicBezTo>
                  <a:cubicBezTo>
                    <a:pt x="45793" y="79"/>
                    <a:pt x="45788" y="89"/>
                    <a:pt x="45781" y="89"/>
                  </a:cubicBezTo>
                  <a:cubicBezTo>
                    <a:pt x="45777" y="89"/>
                    <a:pt x="45772" y="86"/>
                    <a:pt x="45766" y="75"/>
                  </a:cubicBezTo>
                  <a:cubicBezTo>
                    <a:pt x="45766" y="75"/>
                    <a:pt x="45753" y="88"/>
                    <a:pt x="45746" y="88"/>
                  </a:cubicBezTo>
                  <a:cubicBezTo>
                    <a:pt x="45745" y="88"/>
                    <a:pt x="45744" y="87"/>
                    <a:pt x="45743" y="87"/>
                  </a:cubicBezTo>
                  <a:lnTo>
                    <a:pt x="45720" y="81"/>
                  </a:lnTo>
                  <a:cubicBezTo>
                    <a:pt x="45703" y="75"/>
                    <a:pt x="45652" y="81"/>
                    <a:pt x="45641" y="70"/>
                  </a:cubicBezTo>
                  <a:cubicBezTo>
                    <a:pt x="45630" y="58"/>
                    <a:pt x="45584" y="58"/>
                    <a:pt x="45573" y="58"/>
                  </a:cubicBezTo>
                  <a:cubicBezTo>
                    <a:pt x="45571" y="59"/>
                    <a:pt x="45569" y="59"/>
                    <a:pt x="45566" y="59"/>
                  </a:cubicBezTo>
                  <a:cubicBezTo>
                    <a:pt x="45551" y="59"/>
                    <a:pt x="45521" y="47"/>
                    <a:pt x="45516" y="47"/>
                  </a:cubicBezTo>
                  <a:cubicBezTo>
                    <a:pt x="45505" y="47"/>
                    <a:pt x="45482" y="53"/>
                    <a:pt x="45471" y="58"/>
                  </a:cubicBezTo>
                  <a:lnTo>
                    <a:pt x="45454" y="53"/>
                  </a:lnTo>
                  <a:lnTo>
                    <a:pt x="45420" y="36"/>
                  </a:lnTo>
                  <a:cubicBezTo>
                    <a:pt x="45420" y="53"/>
                    <a:pt x="45415" y="60"/>
                    <a:pt x="45412" y="60"/>
                  </a:cubicBezTo>
                  <a:cubicBezTo>
                    <a:pt x="45410" y="60"/>
                    <a:pt x="45408" y="57"/>
                    <a:pt x="45408" y="53"/>
                  </a:cubicBezTo>
                  <a:cubicBezTo>
                    <a:pt x="45408" y="48"/>
                    <a:pt x="45403" y="46"/>
                    <a:pt x="45397" y="46"/>
                  </a:cubicBezTo>
                  <a:cubicBezTo>
                    <a:pt x="45387" y="46"/>
                    <a:pt x="45375" y="49"/>
                    <a:pt x="45369" y="53"/>
                  </a:cubicBezTo>
                  <a:cubicBezTo>
                    <a:pt x="45366" y="55"/>
                    <a:pt x="45361" y="56"/>
                    <a:pt x="45354" y="56"/>
                  </a:cubicBezTo>
                  <a:cubicBezTo>
                    <a:pt x="45345" y="56"/>
                    <a:pt x="45333" y="54"/>
                    <a:pt x="45323" y="47"/>
                  </a:cubicBezTo>
                  <a:lnTo>
                    <a:pt x="45306" y="64"/>
                  </a:lnTo>
                  <a:lnTo>
                    <a:pt x="45295" y="81"/>
                  </a:lnTo>
                  <a:cubicBezTo>
                    <a:pt x="45290" y="88"/>
                    <a:pt x="45284" y="91"/>
                    <a:pt x="45278" y="91"/>
                  </a:cubicBezTo>
                  <a:cubicBezTo>
                    <a:pt x="45266" y="91"/>
                    <a:pt x="45255" y="77"/>
                    <a:pt x="45255" y="70"/>
                  </a:cubicBezTo>
                  <a:cubicBezTo>
                    <a:pt x="45255" y="60"/>
                    <a:pt x="45221" y="46"/>
                    <a:pt x="45201" y="46"/>
                  </a:cubicBezTo>
                  <a:cubicBezTo>
                    <a:pt x="45198" y="46"/>
                    <a:pt x="45195" y="46"/>
                    <a:pt x="45193" y="47"/>
                  </a:cubicBezTo>
                  <a:cubicBezTo>
                    <a:pt x="45182" y="47"/>
                    <a:pt x="45147" y="81"/>
                    <a:pt x="45128" y="81"/>
                  </a:cubicBezTo>
                  <a:cubicBezTo>
                    <a:pt x="45127" y="81"/>
                    <a:pt x="45126" y="81"/>
                    <a:pt x="45125" y="81"/>
                  </a:cubicBezTo>
                  <a:cubicBezTo>
                    <a:pt x="45118" y="74"/>
                    <a:pt x="45106" y="72"/>
                    <a:pt x="45092" y="72"/>
                  </a:cubicBezTo>
                  <a:cubicBezTo>
                    <a:pt x="45082" y="72"/>
                    <a:pt x="45072" y="73"/>
                    <a:pt x="45062" y="75"/>
                  </a:cubicBezTo>
                  <a:lnTo>
                    <a:pt x="45040" y="58"/>
                  </a:lnTo>
                  <a:lnTo>
                    <a:pt x="45005" y="19"/>
                  </a:lnTo>
                  <a:cubicBezTo>
                    <a:pt x="44983" y="47"/>
                    <a:pt x="44915" y="41"/>
                    <a:pt x="44898" y="53"/>
                  </a:cubicBezTo>
                  <a:cubicBezTo>
                    <a:pt x="44886" y="64"/>
                    <a:pt x="44847" y="81"/>
                    <a:pt x="44835" y="81"/>
                  </a:cubicBezTo>
                  <a:cubicBezTo>
                    <a:pt x="44824" y="75"/>
                    <a:pt x="44739" y="58"/>
                    <a:pt x="44710" y="58"/>
                  </a:cubicBezTo>
                  <a:cubicBezTo>
                    <a:pt x="44682" y="58"/>
                    <a:pt x="44654" y="58"/>
                    <a:pt x="44648" y="64"/>
                  </a:cubicBezTo>
                  <a:cubicBezTo>
                    <a:pt x="44643" y="64"/>
                    <a:pt x="44624" y="78"/>
                    <a:pt x="44614" y="78"/>
                  </a:cubicBezTo>
                  <a:cubicBezTo>
                    <a:pt x="44611" y="78"/>
                    <a:pt x="44609" y="78"/>
                    <a:pt x="44608" y="75"/>
                  </a:cubicBezTo>
                  <a:cubicBezTo>
                    <a:pt x="44607" y="72"/>
                    <a:pt x="44603" y="71"/>
                    <a:pt x="44598" y="71"/>
                  </a:cubicBezTo>
                  <a:cubicBezTo>
                    <a:pt x="44585" y="71"/>
                    <a:pt x="44561" y="81"/>
                    <a:pt x="44540" y="98"/>
                  </a:cubicBezTo>
                  <a:lnTo>
                    <a:pt x="44518" y="87"/>
                  </a:lnTo>
                  <a:lnTo>
                    <a:pt x="44455" y="64"/>
                  </a:lnTo>
                  <a:cubicBezTo>
                    <a:pt x="44428" y="71"/>
                    <a:pt x="44395" y="73"/>
                    <a:pt x="44365" y="73"/>
                  </a:cubicBezTo>
                  <a:cubicBezTo>
                    <a:pt x="44325" y="73"/>
                    <a:pt x="44289" y="70"/>
                    <a:pt x="44279" y="70"/>
                  </a:cubicBezTo>
                  <a:cubicBezTo>
                    <a:pt x="44257" y="75"/>
                    <a:pt x="44240" y="104"/>
                    <a:pt x="44234" y="115"/>
                  </a:cubicBezTo>
                  <a:cubicBezTo>
                    <a:pt x="44234" y="117"/>
                    <a:pt x="44233" y="118"/>
                    <a:pt x="44231" y="118"/>
                  </a:cubicBezTo>
                  <a:cubicBezTo>
                    <a:pt x="44222" y="118"/>
                    <a:pt x="44197" y="100"/>
                    <a:pt x="44183" y="87"/>
                  </a:cubicBezTo>
                  <a:cubicBezTo>
                    <a:pt x="44180" y="84"/>
                    <a:pt x="44176" y="83"/>
                    <a:pt x="44171" y="83"/>
                  </a:cubicBezTo>
                  <a:cubicBezTo>
                    <a:pt x="44155" y="83"/>
                    <a:pt x="44130" y="95"/>
                    <a:pt x="44126" y="104"/>
                  </a:cubicBezTo>
                  <a:cubicBezTo>
                    <a:pt x="44118" y="108"/>
                    <a:pt x="44107" y="112"/>
                    <a:pt x="44099" y="112"/>
                  </a:cubicBezTo>
                  <a:cubicBezTo>
                    <a:pt x="44096" y="112"/>
                    <a:pt x="44094" y="111"/>
                    <a:pt x="44092" y="109"/>
                  </a:cubicBezTo>
                  <a:lnTo>
                    <a:pt x="44081" y="98"/>
                  </a:lnTo>
                  <a:cubicBezTo>
                    <a:pt x="44061" y="78"/>
                    <a:pt x="44051" y="70"/>
                    <a:pt x="44040" y="70"/>
                  </a:cubicBezTo>
                  <a:cubicBezTo>
                    <a:pt x="44030" y="70"/>
                    <a:pt x="44018" y="78"/>
                    <a:pt x="43996" y="92"/>
                  </a:cubicBezTo>
                  <a:cubicBezTo>
                    <a:pt x="43984" y="104"/>
                    <a:pt x="43956" y="109"/>
                    <a:pt x="43956" y="126"/>
                  </a:cubicBezTo>
                  <a:lnTo>
                    <a:pt x="43944" y="143"/>
                  </a:lnTo>
                  <a:cubicBezTo>
                    <a:pt x="43941" y="145"/>
                    <a:pt x="43938" y="146"/>
                    <a:pt x="43934" y="146"/>
                  </a:cubicBezTo>
                  <a:cubicBezTo>
                    <a:pt x="43923" y="146"/>
                    <a:pt x="43910" y="140"/>
                    <a:pt x="43910" y="132"/>
                  </a:cubicBezTo>
                  <a:cubicBezTo>
                    <a:pt x="43905" y="126"/>
                    <a:pt x="43893" y="126"/>
                    <a:pt x="43888" y="126"/>
                  </a:cubicBezTo>
                  <a:cubicBezTo>
                    <a:pt x="43887" y="127"/>
                    <a:pt x="43887" y="127"/>
                    <a:pt x="43886" y="127"/>
                  </a:cubicBezTo>
                  <a:cubicBezTo>
                    <a:pt x="43881" y="127"/>
                    <a:pt x="43876" y="103"/>
                    <a:pt x="43871" y="92"/>
                  </a:cubicBezTo>
                  <a:cubicBezTo>
                    <a:pt x="43871" y="81"/>
                    <a:pt x="43837" y="70"/>
                    <a:pt x="43820" y="70"/>
                  </a:cubicBezTo>
                  <a:cubicBezTo>
                    <a:pt x="43812" y="70"/>
                    <a:pt x="43789" y="67"/>
                    <a:pt x="43772" y="67"/>
                  </a:cubicBezTo>
                  <a:cubicBezTo>
                    <a:pt x="43763" y="67"/>
                    <a:pt x="43755" y="68"/>
                    <a:pt x="43752" y="70"/>
                  </a:cubicBezTo>
                  <a:cubicBezTo>
                    <a:pt x="43744" y="70"/>
                    <a:pt x="43724" y="65"/>
                    <a:pt x="43708" y="65"/>
                  </a:cubicBezTo>
                  <a:cubicBezTo>
                    <a:pt x="43700" y="65"/>
                    <a:pt x="43693" y="66"/>
                    <a:pt x="43689" y="70"/>
                  </a:cubicBezTo>
                  <a:cubicBezTo>
                    <a:pt x="43678" y="81"/>
                    <a:pt x="43638" y="92"/>
                    <a:pt x="43627" y="92"/>
                  </a:cubicBezTo>
                  <a:cubicBezTo>
                    <a:pt x="43621" y="87"/>
                    <a:pt x="43581" y="75"/>
                    <a:pt x="43570" y="70"/>
                  </a:cubicBezTo>
                  <a:cubicBezTo>
                    <a:pt x="43568" y="69"/>
                    <a:pt x="43565" y="68"/>
                    <a:pt x="43563" y="68"/>
                  </a:cubicBezTo>
                  <a:cubicBezTo>
                    <a:pt x="43551" y="68"/>
                    <a:pt x="43533" y="77"/>
                    <a:pt x="43519" y="87"/>
                  </a:cubicBezTo>
                  <a:lnTo>
                    <a:pt x="43496" y="70"/>
                  </a:lnTo>
                  <a:cubicBezTo>
                    <a:pt x="43487" y="63"/>
                    <a:pt x="43474" y="59"/>
                    <a:pt x="43461" y="59"/>
                  </a:cubicBezTo>
                  <a:cubicBezTo>
                    <a:pt x="43450" y="59"/>
                    <a:pt x="43438" y="62"/>
                    <a:pt x="43428" y="70"/>
                  </a:cubicBezTo>
                  <a:lnTo>
                    <a:pt x="43405" y="81"/>
                  </a:lnTo>
                  <a:cubicBezTo>
                    <a:pt x="43401" y="82"/>
                    <a:pt x="43396" y="82"/>
                    <a:pt x="43391" y="82"/>
                  </a:cubicBezTo>
                  <a:cubicBezTo>
                    <a:pt x="43360" y="82"/>
                    <a:pt x="43325" y="68"/>
                    <a:pt x="43320" y="58"/>
                  </a:cubicBezTo>
                  <a:cubicBezTo>
                    <a:pt x="43318" y="54"/>
                    <a:pt x="43314" y="53"/>
                    <a:pt x="43310" y="53"/>
                  </a:cubicBezTo>
                  <a:cubicBezTo>
                    <a:pt x="43295" y="53"/>
                    <a:pt x="43272" y="72"/>
                    <a:pt x="43264" y="81"/>
                  </a:cubicBezTo>
                  <a:cubicBezTo>
                    <a:pt x="43261" y="84"/>
                    <a:pt x="43257" y="85"/>
                    <a:pt x="43251" y="85"/>
                  </a:cubicBezTo>
                  <a:cubicBezTo>
                    <a:pt x="43233" y="85"/>
                    <a:pt x="43204" y="73"/>
                    <a:pt x="43196" y="64"/>
                  </a:cubicBezTo>
                  <a:cubicBezTo>
                    <a:pt x="43192" y="61"/>
                    <a:pt x="43188" y="60"/>
                    <a:pt x="43184" y="60"/>
                  </a:cubicBezTo>
                  <a:cubicBezTo>
                    <a:pt x="43169" y="60"/>
                    <a:pt x="43153" y="76"/>
                    <a:pt x="43144" y="98"/>
                  </a:cubicBezTo>
                  <a:lnTo>
                    <a:pt x="43122" y="87"/>
                  </a:lnTo>
                  <a:lnTo>
                    <a:pt x="43088" y="75"/>
                  </a:lnTo>
                  <a:cubicBezTo>
                    <a:pt x="43060" y="80"/>
                    <a:pt x="43029" y="88"/>
                    <a:pt x="43015" y="88"/>
                  </a:cubicBezTo>
                  <a:cubicBezTo>
                    <a:pt x="43012" y="88"/>
                    <a:pt x="43009" y="88"/>
                    <a:pt x="43008" y="87"/>
                  </a:cubicBezTo>
                  <a:cubicBezTo>
                    <a:pt x="43003" y="87"/>
                    <a:pt x="42911" y="58"/>
                    <a:pt x="42865" y="58"/>
                  </a:cubicBezTo>
                  <a:cubicBezTo>
                    <a:pt x="42862" y="58"/>
                    <a:pt x="42858" y="58"/>
                    <a:pt x="42855" y="58"/>
                  </a:cubicBezTo>
                  <a:cubicBezTo>
                    <a:pt x="42824" y="63"/>
                    <a:pt x="42763" y="81"/>
                    <a:pt x="42729" y="81"/>
                  </a:cubicBezTo>
                  <a:cubicBezTo>
                    <a:pt x="42719" y="81"/>
                    <a:pt x="42711" y="79"/>
                    <a:pt x="42708" y="75"/>
                  </a:cubicBezTo>
                  <a:cubicBezTo>
                    <a:pt x="42698" y="71"/>
                    <a:pt x="42688" y="68"/>
                    <a:pt x="42678" y="68"/>
                  </a:cubicBezTo>
                  <a:cubicBezTo>
                    <a:pt x="42664" y="68"/>
                    <a:pt x="42652" y="73"/>
                    <a:pt x="42645" y="87"/>
                  </a:cubicBezTo>
                  <a:lnTo>
                    <a:pt x="42640" y="87"/>
                  </a:lnTo>
                  <a:lnTo>
                    <a:pt x="42605" y="70"/>
                  </a:lnTo>
                  <a:cubicBezTo>
                    <a:pt x="42571" y="81"/>
                    <a:pt x="42509" y="87"/>
                    <a:pt x="42469" y="87"/>
                  </a:cubicBezTo>
                  <a:lnTo>
                    <a:pt x="42447" y="64"/>
                  </a:lnTo>
                  <a:lnTo>
                    <a:pt x="42413" y="36"/>
                  </a:lnTo>
                  <a:cubicBezTo>
                    <a:pt x="42384" y="53"/>
                    <a:pt x="42316" y="64"/>
                    <a:pt x="42293" y="64"/>
                  </a:cubicBezTo>
                  <a:cubicBezTo>
                    <a:pt x="42282" y="68"/>
                    <a:pt x="42248" y="74"/>
                    <a:pt x="42227" y="74"/>
                  </a:cubicBezTo>
                  <a:cubicBezTo>
                    <a:pt x="42217" y="74"/>
                    <a:pt x="42210" y="73"/>
                    <a:pt x="42208" y="70"/>
                  </a:cubicBezTo>
                  <a:cubicBezTo>
                    <a:pt x="42206" y="66"/>
                    <a:pt x="42203" y="65"/>
                    <a:pt x="42198" y="65"/>
                  </a:cubicBezTo>
                  <a:cubicBezTo>
                    <a:pt x="42189" y="65"/>
                    <a:pt x="42176" y="70"/>
                    <a:pt x="42169" y="70"/>
                  </a:cubicBezTo>
                  <a:cubicBezTo>
                    <a:pt x="42163" y="70"/>
                    <a:pt x="42089" y="58"/>
                    <a:pt x="42061" y="58"/>
                  </a:cubicBezTo>
                  <a:cubicBezTo>
                    <a:pt x="42038" y="53"/>
                    <a:pt x="42004" y="53"/>
                    <a:pt x="41993" y="53"/>
                  </a:cubicBezTo>
                  <a:cubicBezTo>
                    <a:pt x="41981" y="53"/>
                    <a:pt x="41953" y="47"/>
                    <a:pt x="41942" y="47"/>
                  </a:cubicBezTo>
                  <a:cubicBezTo>
                    <a:pt x="41936" y="47"/>
                    <a:pt x="41879" y="81"/>
                    <a:pt x="41857" y="81"/>
                  </a:cubicBezTo>
                  <a:cubicBezTo>
                    <a:pt x="41845" y="78"/>
                    <a:pt x="41822" y="78"/>
                    <a:pt x="41800" y="78"/>
                  </a:cubicBezTo>
                  <a:cubicBezTo>
                    <a:pt x="41777" y="78"/>
                    <a:pt x="41754" y="78"/>
                    <a:pt x="41743" y="75"/>
                  </a:cubicBezTo>
                  <a:cubicBezTo>
                    <a:pt x="41729" y="71"/>
                    <a:pt x="41690" y="62"/>
                    <a:pt x="41666" y="62"/>
                  </a:cubicBezTo>
                  <a:cubicBezTo>
                    <a:pt x="41660" y="62"/>
                    <a:pt x="41656" y="63"/>
                    <a:pt x="41652" y="64"/>
                  </a:cubicBezTo>
                  <a:cubicBezTo>
                    <a:pt x="41650" y="65"/>
                    <a:pt x="41645" y="66"/>
                    <a:pt x="41640" y="66"/>
                  </a:cubicBezTo>
                  <a:cubicBezTo>
                    <a:pt x="41624" y="66"/>
                    <a:pt x="41599" y="62"/>
                    <a:pt x="41580" y="62"/>
                  </a:cubicBezTo>
                  <a:cubicBezTo>
                    <a:pt x="41573" y="62"/>
                    <a:pt x="41566" y="63"/>
                    <a:pt x="41561" y="64"/>
                  </a:cubicBezTo>
                  <a:cubicBezTo>
                    <a:pt x="41539" y="64"/>
                    <a:pt x="41493" y="70"/>
                    <a:pt x="41488" y="70"/>
                  </a:cubicBezTo>
                  <a:cubicBezTo>
                    <a:pt x="41478" y="70"/>
                    <a:pt x="41442" y="43"/>
                    <a:pt x="41430" y="43"/>
                  </a:cubicBezTo>
                  <a:cubicBezTo>
                    <a:pt x="41427" y="43"/>
                    <a:pt x="41425" y="44"/>
                    <a:pt x="41425" y="47"/>
                  </a:cubicBezTo>
                  <a:cubicBezTo>
                    <a:pt x="41425" y="62"/>
                    <a:pt x="41423" y="67"/>
                    <a:pt x="41419" y="67"/>
                  </a:cubicBezTo>
                  <a:cubicBezTo>
                    <a:pt x="41418" y="67"/>
                    <a:pt x="41416" y="66"/>
                    <a:pt x="41414" y="64"/>
                  </a:cubicBezTo>
                  <a:cubicBezTo>
                    <a:pt x="41414" y="62"/>
                    <a:pt x="41412" y="61"/>
                    <a:pt x="41409" y="61"/>
                  </a:cubicBezTo>
                  <a:cubicBezTo>
                    <a:pt x="41402" y="61"/>
                    <a:pt x="41389" y="64"/>
                    <a:pt x="41374" y="64"/>
                  </a:cubicBezTo>
                  <a:cubicBezTo>
                    <a:pt x="41360" y="59"/>
                    <a:pt x="41347" y="51"/>
                    <a:pt x="41336" y="51"/>
                  </a:cubicBezTo>
                  <a:cubicBezTo>
                    <a:pt x="41333" y="51"/>
                    <a:pt x="41331" y="51"/>
                    <a:pt x="41329" y="53"/>
                  </a:cubicBezTo>
                  <a:cubicBezTo>
                    <a:pt x="41319" y="61"/>
                    <a:pt x="41309" y="64"/>
                    <a:pt x="41300" y="64"/>
                  </a:cubicBezTo>
                  <a:cubicBezTo>
                    <a:pt x="41285" y="64"/>
                    <a:pt x="41272" y="54"/>
                    <a:pt x="41261" y="47"/>
                  </a:cubicBezTo>
                  <a:cubicBezTo>
                    <a:pt x="41233" y="33"/>
                    <a:pt x="41204" y="26"/>
                    <a:pt x="41176" y="26"/>
                  </a:cubicBezTo>
                  <a:cubicBezTo>
                    <a:pt x="41158" y="26"/>
                    <a:pt x="41140" y="29"/>
                    <a:pt x="41125" y="36"/>
                  </a:cubicBezTo>
                  <a:lnTo>
                    <a:pt x="41085" y="47"/>
                  </a:lnTo>
                  <a:cubicBezTo>
                    <a:pt x="41079" y="39"/>
                    <a:pt x="41073" y="35"/>
                    <a:pt x="41068" y="35"/>
                  </a:cubicBezTo>
                  <a:cubicBezTo>
                    <a:pt x="41058" y="35"/>
                    <a:pt x="41049" y="49"/>
                    <a:pt x="41045" y="75"/>
                  </a:cubicBezTo>
                  <a:lnTo>
                    <a:pt x="41005" y="41"/>
                  </a:lnTo>
                  <a:lnTo>
                    <a:pt x="40983" y="19"/>
                  </a:lnTo>
                  <a:cubicBezTo>
                    <a:pt x="40920" y="19"/>
                    <a:pt x="40881" y="30"/>
                    <a:pt x="40886" y="36"/>
                  </a:cubicBezTo>
                  <a:cubicBezTo>
                    <a:pt x="40886" y="38"/>
                    <a:pt x="40879" y="39"/>
                    <a:pt x="40869" y="39"/>
                  </a:cubicBezTo>
                  <a:cubicBezTo>
                    <a:pt x="40855" y="39"/>
                    <a:pt x="40836" y="36"/>
                    <a:pt x="40830" y="30"/>
                  </a:cubicBezTo>
                  <a:cubicBezTo>
                    <a:pt x="40821" y="22"/>
                    <a:pt x="40801" y="16"/>
                    <a:pt x="40788" y="16"/>
                  </a:cubicBezTo>
                  <a:cubicBezTo>
                    <a:pt x="40784" y="16"/>
                    <a:pt x="40780" y="17"/>
                    <a:pt x="40779" y="19"/>
                  </a:cubicBezTo>
                  <a:cubicBezTo>
                    <a:pt x="40772" y="19"/>
                    <a:pt x="40753" y="12"/>
                    <a:pt x="40741" y="12"/>
                  </a:cubicBezTo>
                  <a:cubicBezTo>
                    <a:pt x="40733" y="12"/>
                    <a:pt x="40729" y="15"/>
                    <a:pt x="40733" y="24"/>
                  </a:cubicBezTo>
                  <a:cubicBezTo>
                    <a:pt x="40735" y="31"/>
                    <a:pt x="40731" y="33"/>
                    <a:pt x="40724" y="33"/>
                  </a:cubicBezTo>
                  <a:cubicBezTo>
                    <a:pt x="40713" y="33"/>
                    <a:pt x="40697" y="28"/>
                    <a:pt x="40693" y="24"/>
                  </a:cubicBezTo>
                  <a:cubicBezTo>
                    <a:pt x="40684" y="14"/>
                    <a:pt x="40653" y="0"/>
                    <a:pt x="40641" y="0"/>
                  </a:cubicBezTo>
                  <a:close/>
                </a:path>
              </a:pathLst>
            </a:custGeom>
            <a:solidFill>
              <a:srgbClr val="5F220C">
                <a:alpha val="61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00" name="Google Shape;300;p34"/>
          <p:cNvSpPr txBox="1"/>
          <p:nvPr>
            <p:ph type="ctrTitle"/>
          </p:nvPr>
        </p:nvSpPr>
        <p:spPr>
          <a:xfrm>
            <a:off x="1078725" y="1206750"/>
            <a:ext cx="6986400" cy="1425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Technology for Mental Health: </a:t>
            </a:r>
            <a:endParaRPr sz="18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Grief and Loss</a:t>
            </a:r>
            <a:endParaRPr/>
          </a:p>
        </p:txBody>
      </p:sp>
      <p:sp>
        <p:nvSpPr>
          <p:cNvPr id="301" name="Google Shape;301;p34"/>
          <p:cNvSpPr txBox="1"/>
          <p:nvPr>
            <p:ph idx="1" type="subTitle"/>
          </p:nvPr>
        </p:nvSpPr>
        <p:spPr>
          <a:xfrm>
            <a:off x="2119050" y="2888175"/>
            <a:ext cx="49059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100"/>
              <a:t>A2</a:t>
            </a:r>
            <a:r>
              <a:rPr lang="en" sz="2100"/>
              <a:t>: POVs, HMWs, and</a:t>
            </a:r>
            <a:endParaRPr sz="21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100"/>
              <a:t> Experience Prototypes</a:t>
            </a:r>
            <a:endParaRPr sz="2100"/>
          </a:p>
        </p:txBody>
      </p:sp>
      <p:grpSp>
        <p:nvGrpSpPr>
          <p:cNvPr id="302" name="Google Shape;302;p34"/>
          <p:cNvGrpSpPr/>
          <p:nvPr/>
        </p:nvGrpSpPr>
        <p:grpSpPr>
          <a:xfrm>
            <a:off x="-901423" y="296489"/>
            <a:ext cx="2209655" cy="698124"/>
            <a:chOff x="-901423" y="296489"/>
            <a:chExt cx="2209655" cy="698124"/>
          </a:xfrm>
        </p:grpSpPr>
        <p:sp>
          <p:nvSpPr>
            <p:cNvPr id="303" name="Google Shape;303;p34"/>
            <p:cNvSpPr/>
            <p:nvPr/>
          </p:nvSpPr>
          <p:spPr>
            <a:xfrm>
              <a:off x="-373223" y="595786"/>
              <a:ext cx="1681454" cy="398828"/>
            </a:xfrm>
            <a:custGeom>
              <a:rect b="b" l="l" r="r" t="t"/>
              <a:pathLst>
                <a:path extrusionOk="0" h="3903" w="16455">
                  <a:moveTo>
                    <a:pt x="11127" y="436"/>
                  </a:moveTo>
                  <a:cubicBezTo>
                    <a:pt x="11127" y="442"/>
                    <a:pt x="11121" y="448"/>
                    <a:pt x="11110" y="453"/>
                  </a:cubicBezTo>
                  <a:cubicBezTo>
                    <a:pt x="11115" y="448"/>
                    <a:pt x="11121" y="442"/>
                    <a:pt x="11127" y="436"/>
                  </a:cubicBezTo>
                  <a:close/>
                  <a:moveTo>
                    <a:pt x="12307" y="578"/>
                  </a:moveTo>
                  <a:cubicBezTo>
                    <a:pt x="12307" y="578"/>
                    <a:pt x="12307" y="578"/>
                    <a:pt x="12312" y="584"/>
                  </a:cubicBezTo>
                  <a:lnTo>
                    <a:pt x="12307" y="584"/>
                  </a:lnTo>
                  <a:cubicBezTo>
                    <a:pt x="12307" y="584"/>
                    <a:pt x="12307" y="578"/>
                    <a:pt x="12307" y="578"/>
                  </a:cubicBezTo>
                  <a:close/>
                  <a:moveTo>
                    <a:pt x="7654" y="777"/>
                  </a:moveTo>
                  <a:cubicBezTo>
                    <a:pt x="7654" y="777"/>
                    <a:pt x="7654" y="782"/>
                    <a:pt x="7660" y="782"/>
                  </a:cubicBezTo>
                  <a:lnTo>
                    <a:pt x="7654" y="782"/>
                  </a:lnTo>
                  <a:cubicBezTo>
                    <a:pt x="7654" y="782"/>
                    <a:pt x="7654" y="782"/>
                    <a:pt x="7654" y="777"/>
                  </a:cubicBezTo>
                  <a:close/>
                  <a:moveTo>
                    <a:pt x="14576" y="873"/>
                  </a:moveTo>
                  <a:lnTo>
                    <a:pt x="14576" y="873"/>
                  </a:lnTo>
                  <a:cubicBezTo>
                    <a:pt x="14576" y="879"/>
                    <a:pt x="14582" y="885"/>
                    <a:pt x="14582" y="890"/>
                  </a:cubicBezTo>
                  <a:cubicBezTo>
                    <a:pt x="14576" y="885"/>
                    <a:pt x="14576" y="879"/>
                    <a:pt x="14576" y="873"/>
                  </a:cubicBezTo>
                  <a:close/>
                  <a:moveTo>
                    <a:pt x="4840" y="1049"/>
                  </a:moveTo>
                  <a:lnTo>
                    <a:pt x="4840" y="1055"/>
                  </a:lnTo>
                  <a:lnTo>
                    <a:pt x="4829" y="1055"/>
                  </a:lnTo>
                  <a:cubicBezTo>
                    <a:pt x="4834" y="1049"/>
                    <a:pt x="4834" y="1049"/>
                    <a:pt x="4840" y="1049"/>
                  </a:cubicBezTo>
                  <a:close/>
                  <a:moveTo>
                    <a:pt x="3705" y="1168"/>
                  </a:moveTo>
                  <a:cubicBezTo>
                    <a:pt x="3705" y="1174"/>
                    <a:pt x="3705" y="1174"/>
                    <a:pt x="3700" y="1180"/>
                  </a:cubicBezTo>
                  <a:cubicBezTo>
                    <a:pt x="3734" y="1185"/>
                    <a:pt x="3773" y="1191"/>
                    <a:pt x="3813" y="1191"/>
                  </a:cubicBezTo>
                  <a:cubicBezTo>
                    <a:pt x="3762" y="1202"/>
                    <a:pt x="3705" y="1214"/>
                    <a:pt x="3649" y="1219"/>
                  </a:cubicBezTo>
                  <a:cubicBezTo>
                    <a:pt x="3643" y="1219"/>
                    <a:pt x="3643" y="1225"/>
                    <a:pt x="3637" y="1225"/>
                  </a:cubicBezTo>
                  <a:cubicBezTo>
                    <a:pt x="3643" y="1219"/>
                    <a:pt x="3643" y="1214"/>
                    <a:pt x="3649" y="1208"/>
                  </a:cubicBezTo>
                  <a:cubicBezTo>
                    <a:pt x="3666" y="1202"/>
                    <a:pt x="3683" y="1191"/>
                    <a:pt x="3700" y="1180"/>
                  </a:cubicBezTo>
                  <a:cubicBezTo>
                    <a:pt x="3705" y="1174"/>
                    <a:pt x="3700" y="1174"/>
                    <a:pt x="3700" y="1168"/>
                  </a:cubicBezTo>
                  <a:close/>
                  <a:moveTo>
                    <a:pt x="16057" y="1248"/>
                  </a:moveTo>
                  <a:cubicBezTo>
                    <a:pt x="16057" y="1253"/>
                    <a:pt x="16051" y="1259"/>
                    <a:pt x="16046" y="1265"/>
                  </a:cubicBezTo>
                  <a:cubicBezTo>
                    <a:pt x="16046" y="1259"/>
                    <a:pt x="16046" y="1253"/>
                    <a:pt x="16040" y="1253"/>
                  </a:cubicBezTo>
                  <a:lnTo>
                    <a:pt x="16040" y="1248"/>
                  </a:lnTo>
                  <a:close/>
                  <a:moveTo>
                    <a:pt x="778" y="2768"/>
                  </a:moveTo>
                  <a:cubicBezTo>
                    <a:pt x="772" y="2774"/>
                    <a:pt x="772" y="2780"/>
                    <a:pt x="772" y="2785"/>
                  </a:cubicBezTo>
                  <a:cubicBezTo>
                    <a:pt x="766" y="2780"/>
                    <a:pt x="766" y="2774"/>
                    <a:pt x="778" y="2768"/>
                  </a:cubicBezTo>
                  <a:close/>
                  <a:moveTo>
                    <a:pt x="13071" y="1"/>
                  </a:moveTo>
                  <a:cubicBezTo>
                    <a:pt x="12890" y="1"/>
                    <a:pt x="12711" y="29"/>
                    <a:pt x="12528" y="33"/>
                  </a:cubicBezTo>
                  <a:lnTo>
                    <a:pt x="12454" y="33"/>
                  </a:lnTo>
                  <a:cubicBezTo>
                    <a:pt x="12353" y="30"/>
                    <a:pt x="12253" y="27"/>
                    <a:pt x="12153" y="27"/>
                  </a:cubicBezTo>
                  <a:cubicBezTo>
                    <a:pt x="12080" y="27"/>
                    <a:pt x="12007" y="29"/>
                    <a:pt x="11932" y="33"/>
                  </a:cubicBezTo>
                  <a:cubicBezTo>
                    <a:pt x="11898" y="39"/>
                    <a:pt x="11864" y="45"/>
                    <a:pt x="11830" y="45"/>
                  </a:cubicBezTo>
                  <a:cubicBezTo>
                    <a:pt x="11811" y="44"/>
                    <a:pt x="11792" y="44"/>
                    <a:pt x="11773" y="44"/>
                  </a:cubicBezTo>
                  <a:cubicBezTo>
                    <a:pt x="11652" y="44"/>
                    <a:pt x="11533" y="58"/>
                    <a:pt x="11410" y="73"/>
                  </a:cubicBezTo>
                  <a:lnTo>
                    <a:pt x="11393" y="73"/>
                  </a:lnTo>
                  <a:cubicBezTo>
                    <a:pt x="11374" y="80"/>
                    <a:pt x="11354" y="83"/>
                    <a:pt x="11334" y="83"/>
                  </a:cubicBezTo>
                  <a:cubicBezTo>
                    <a:pt x="11308" y="83"/>
                    <a:pt x="11281" y="79"/>
                    <a:pt x="11251" y="79"/>
                  </a:cubicBezTo>
                  <a:cubicBezTo>
                    <a:pt x="11219" y="80"/>
                    <a:pt x="11186" y="81"/>
                    <a:pt x="11153" y="81"/>
                  </a:cubicBezTo>
                  <a:cubicBezTo>
                    <a:pt x="11120" y="81"/>
                    <a:pt x="11086" y="80"/>
                    <a:pt x="11053" y="80"/>
                  </a:cubicBezTo>
                  <a:cubicBezTo>
                    <a:pt x="10986" y="80"/>
                    <a:pt x="10920" y="82"/>
                    <a:pt x="10854" y="90"/>
                  </a:cubicBezTo>
                  <a:lnTo>
                    <a:pt x="10815" y="90"/>
                  </a:lnTo>
                  <a:cubicBezTo>
                    <a:pt x="10786" y="82"/>
                    <a:pt x="10758" y="77"/>
                    <a:pt x="10729" y="77"/>
                  </a:cubicBezTo>
                  <a:cubicBezTo>
                    <a:pt x="10701" y="77"/>
                    <a:pt x="10673" y="82"/>
                    <a:pt x="10644" y="90"/>
                  </a:cubicBezTo>
                  <a:cubicBezTo>
                    <a:pt x="10615" y="99"/>
                    <a:pt x="10586" y="101"/>
                    <a:pt x="10558" y="101"/>
                  </a:cubicBezTo>
                  <a:cubicBezTo>
                    <a:pt x="10527" y="101"/>
                    <a:pt x="10496" y="98"/>
                    <a:pt x="10465" y="98"/>
                  </a:cubicBezTo>
                  <a:cubicBezTo>
                    <a:pt x="10447" y="98"/>
                    <a:pt x="10430" y="99"/>
                    <a:pt x="10412" y="102"/>
                  </a:cubicBezTo>
                  <a:lnTo>
                    <a:pt x="10395" y="102"/>
                  </a:lnTo>
                  <a:cubicBezTo>
                    <a:pt x="10385" y="100"/>
                    <a:pt x="10376" y="99"/>
                    <a:pt x="10366" y="99"/>
                  </a:cubicBezTo>
                  <a:cubicBezTo>
                    <a:pt x="10347" y="99"/>
                    <a:pt x="10329" y="102"/>
                    <a:pt x="10310" y="102"/>
                  </a:cubicBezTo>
                  <a:cubicBezTo>
                    <a:pt x="10270" y="103"/>
                    <a:pt x="10230" y="103"/>
                    <a:pt x="10191" y="103"/>
                  </a:cubicBezTo>
                  <a:cubicBezTo>
                    <a:pt x="10015" y="103"/>
                    <a:pt x="9840" y="94"/>
                    <a:pt x="9668" y="85"/>
                  </a:cubicBezTo>
                  <a:cubicBezTo>
                    <a:pt x="9571" y="81"/>
                    <a:pt x="9473" y="74"/>
                    <a:pt x="9376" y="74"/>
                  </a:cubicBezTo>
                  <a:cubicBezTo>
                    <a:pt x="9305" y="74"/>
                    <a:pt x="9234" y="78"/>
                    <a:pt x="9163" y="90"/>
                  </a:cubicBezTo>
                  <a:lnTo>
                    <a:pt x="9141" y="90"/>
                  </a:lnTo>
                  <a:cubicBezTo>
                    <a:pt x="9122" y="100"/>
                    <a:pt x="9103" y="104"/>
                    <a:pt x="9083" y="104"/>
                  </a:cubicBezTo>
                  <a:cubicBezTo>
                    <a:pt x="9055" y="104"/>
                    <a:pt x="9026" y="97"/>
                    <a:pt x="8999" y="97"/>
                  </a:cubicBezTo>
                  <a:cubicBezTo>
                    <a:pt x="8981" y="97"/>
                    <a:pt x="8964" y="100"/>
                    <a:pt x="8948" y="107"/>
                  </a:cubicBezTo>
                  <a:lnTo>
                    <a:pt x="8874" y="107"/>
                  </a:lnTo>
                  <a:cubicBezTo>
                    <a:pt x="8868" y="107"/>
                    <a:pt x="8868" y="113"/>
                    <a:pt x="8868" y="119"/>
                  </a:cubicBezTo>
                  <a:cubicBezTo>
                    <a:pt x="8868" y="119"/>
                    <a:pt x="8868" y="124"/>
                    <a:pt x="8874" y="130"/>
                  </a:cubicBezTo>
                  <a:lnTo>
                    <a:pt x="8868" y="130"/>
                  </a:lnTo>
                  <a:cubicBezTo>
                    <a:pt x="8857" y="124"/>
                    <a:pt x="8851" y="113"/>
                    <a:pt x="8834" y="113"/>
                  </a:cubicBezTo>
                  <a:cubicBezTo>
                    <a:pt x="8795" y="119"/>
                    <a:pt x="8754" y="120"/>
                    <a:pt x="8714" y="120"/>
                  </a:cubicBezTo>
                  <a:cubicBezTo>
                    <a:pt x="8681" y="120"/>
                    <a:pt x="8648" y="119"/>
                    <a:pt x="8615" y="119"/>
                  </a:cubicBezTo>
                  <a:cubicBezTo>
                    <a:pt x="8565" y="119"/>
                    <a:pt x="8516" y="121"/>
                    <a:pt x="8466" y="130"/>
                  </a:cubicBezTo>
                  <a:lnTo>
                    <a:pt x="8449" y="130"/>
                  </a:lnTo>
                  <a:cubicBezTo>
                    <a:pt x="8443" y="136"/>
                    <a:pt x="8443" y="141"/>
                    <a:pt x="8449" y="147"/>
                  </a:cubicBezTo>
                  <a:cubicBezTo>
                    <a:pt x="8406" y="138"/>
                    <a:pt x="8363" y="134"/>
                    <a:pt x="8322" y="134"/>
                  </a:cubicBezTo>
                  <a:cubicBezTo>
                    <a:pt x="8280" y="134"/>
                    <a:pt x="8239" y="138"/>
                    <a:pt x="8199" y="147"/>
                  </a:cubicBezTo>
                  <a:cubicBezTo>
                    <a:pt x="8169" y="155"/>
                    <a:pt x="8138" y="158"/>
                    <a:pt x="8107" y="158"/>
                  </a:cubicBezTo>
                  <a:cubicBezTo>
                    <a:pt x="8064" y="158"/>
                    <a:pt x="8021" y="153"/>
                    <a:pt x="7979" y="153"/>
                  </a:cubicBezTo>
                  <a:cubicBezTo>
                    <a:pt x="7948" y="153"/>
                    <a:pt x="7917" y="156"/>
                    <a:pt x="7887" y="164"/>
                  </a:cubicBezTo>
                  <a:lnTo>
                    <a:pt x="7870" y="164"/>
                  </a:lnTo>
                  <a:cubicBezTo>
                    <a:pt x="7694" y="175"/>
                    <a:pt x="7518" y="192"/>
                    <a:pt x="7337" y="192"/>
                  </a:cubicBezTo>
                  <a:cubicBezTo>
                    <a:pt x="7313" y="203"/>
                    <a:pt x="7287" y="205"/>
                    <a:pt x="7260" y="205"/>
                  </a:cubicBezTo>
                  <a:cubicBezTo>
                    <a:pt x="7242" y="205"/>
                    <a:pt x="7224" y="204"/>
                    <a:pt x="7206" y="204"/>
                  </a:cubicBezTo>
                  <a:lnTo>
                    <a:pt x="7161" y="204"/>
                  </a:lnTo>
                  <a:lnTo>
                    <a:pt x="7138" y="221"/>
                  </a:lnTo>
                  <a:lnTo>
                    <a:pt x="7121" y="221"/>
                  </a:lnTo>
                  <a:cubicBezTo>
                    <a:pt x="7104" y="207"/>
                    <a:pt x="7084" y="204"/>
                    <a:pt x="7063" y="204"/>
                  </a:cubicBezTo>
                  <a:cubicBezTo>
                    <a:pt x="7050" y="204"/>
                    <a:pt x="7036" y="205"/>
                    <a:pt x="7022" y="205"/>
                  </a:cubicBezTo>
                  <a:cubicBezTo>
                    <a:pt x="7015" y="205"/>
                    <a:pt x="7008" y="205"/>
                    <a:pt x="7002" y="204"/>
                  </a:cubicBezTo>
                  <a:cubicBezTo>
                    <a:pt x="6990" y="204"/>
                    <a:pt x="6973" y="209"/>
                    <a:pt x="6962" y="209"/>
                  </a:cubicBezTo>
                  <a:cubicBezTo>
                    <a:pt x="6957" y="208"/>
                    <a:pt x="6952" y="207"/>
                    <a:pt x="6947" y="207"/>
                  </a:cubicBezTo>
                  <a:cubicBezTo>
                    <a:pt x="6935" y="207"/>
                    <a:pt x="6923" y="211"/>
                    <a:pt x="6911" y="215"/>
                  </a:cubicBezTo>
                  <a:cubicBezTo>
                    <a:pt x="6900" y="215"/>
                    <a:pt x="6888" y="215"/>
                    <a:pt x="6877" y="209"/>
                  </a:cubicBezTo>
                  <a:cubicBezTo>
                    <a:pt x="6866" y="209"/>
                    <a:pt x="6860" y="215"/>
                    <a:pt x="6849" y="215"/>
                  </a:cubicBezTo>
                  <a:cubicBezTo>
                    <a:pt x="6833" y="222"/>
                    <a:pt x="6818" y="224"/>
                    <a:pt x="6804" y="224"/>
                  </a:cubicBezTo>
                  <a:cubicBezTo>
                    <a:pt x="6781" y="224"/>
                    <a:pt x="6759" y="218"/>
                    <a:pt x="6735" y="215"/>
                  </a:cubicBezTo>
                  <a:cubicBezTo>
                    <a:pt x="6695" y="215"/>
                    <a:pt x="6656" y="214"/>
                    <a:pt x="6616" y="214"/>
                  </a:cubicBezTo>
                  <a:cubicBezTo>
                    <a:pt x="6576" y="214"/>
                    <a:pt x="6537" y="215"/>
                    <a:pt x="6497" y="221"/>
                  </a:cubicBezTo>
                  <a:cubicBezTo>
                    <a:pt x="6440" y="221"/>
                    <a:pt x="6378" y="221"/>
                    <a:pt x="6315" y="226"/>
                  </a:cubicBezTo>
                  <a:lnTo>
                    <a:pt x="5816" y="226"/>
                  </a:lnTo>
                  <a:cubicBezTo>
                    <a:pt x="5797" y="226"/>
                    <a:pt x="5778" y="221"/>
                    <a:pt x="5761" y="221"/>
                  </a:cubicBezTo>
                  <a:cubicBezTo>
                    <a:pt x="5752" y="221"/>
                    <a:pt x="5744" y="223"/>
                    <a:pt x="5737" y="226"/>
                  </a:cubicBezTo>
                  <a:lnTo>
                    <a:pt x="5714" y="226"/>
                  </a:lnTo>
                  <a:cubicBezTo>
                    <a:pt x="5702" y="226"/>
                    <a:pt x="5689" y="224"/>
                    <a:pt x="5674" y="224"/>
                  </a:cubicBezTo>
                  <a:cubicBezTo>
                    <a:pt x="5667" y="224"/>
                    <a:pt x="5659" y="224"/>
                    <a:pt x="5651" y="226"/>
                  </a:cubicBezTo>
                  <a:cubicBezTo>
                    <a:pt x="5637" y="224"/>
                    <a:pt x="5622" y="222"/>
                    <a:pt x="5605" y="222"/>
                  </a:cubicBezTo>
                  <a:cubicBezTo>
                    <a:pt x="5589" y="222"/>
                    <a:pt x="5572" y="224"/>
                    <a:pt x="5555" y="226"/>
                  </a:cubicBezTo>
                  <a:cubicBezTo>
                    <a:pt x="5538" y="232"/>
                    <a:pt x="5515" y="232"/>
                    <a:pt x="5493" y="232"/>
                  </a:cubicBezTo>
                  <a:cubicBezTo>
                    <a:pt x="5470" y="232"/>
                    <a:pt x="5453" y="232"/>
                    <a:pt x="5430" y="238"/>
                  </a:cubicBezTo>
                  <a:cubicBezTo>
                    <a:pt x="5407" y="238"/>
                    <a:pt x="5385" y="243"/>
                    <a:pt x="5356" y="243"/>
                  </a:cubicBezTo>
                  <a:lnTo>
                    <a:pt x="5135" y="243"/>
                  </a:lnTo>
                  <a:cubicBezTo>
                    <a:pt x="5135" y="243"/>
                    <a:pt x="5135" y="249"/>
                    <a:pt x="5135" y="255"/>
                  </a:cubicBezTo>
                  <a:cubicBezTo>
                    <a:pt x="5119" y="255"/>
                    <a:pt x="5101" y="251"/>
                    <a:pt x="5082" y="251"/>
                  </a:cubicBezTo>
                  <a:cubicBezTo>
                    <a:pt x="5068" y="251"/>
                    <a:pt x="5053" y="253"/>
                    <a:pt x="5039" y="260"/>
                  </a:cubicBezTo>
                  <a:cubicBezTo>
                    <a:pt x="5033" y="255"/>
                    <a:pt x="5033" y="255"/>
                    <a:pt x="5022" y="249"/>
                  </a:cubicBezTo>
                  <a:cubicBezTo>
                    <a:pt x="4921" y="249"/>
                    <a:pt x="4819" y="248"/>
                    <a:pt x="4719" y="248"/>
                  </a:cubicBezTo>
                  <a:cubicBezTo>
                    <a:pt x="4542" y="248"/>
                    <a:pt x="4367" y="252"/>
                    <a:pt x="4193" y="277"/>
                  </a:cubicBezTo>
                  <a:cubicBezTo>
                    <a:pt x="4182" y="277"/>
                    <a:pt x="4165" y="277"/>
                    <a:pt x="4154" y="283"/>
                  </a:cubicBezTo>
                  <a:cubicBezTo>
                    <a:pt x="4142" y="291"/>
                    <a:pt x="4130" y="293"/>
                    <a:pt x="4117" y="293"/>
                  </a:cubicBezTo>
                  <a:cubicBezTo>
                    <a:pt x="4104" y="293"/>
                    <a:pt x="4090" y="291"/>
                    <a:pt x="4077" y="291"/>
                  </a:cubicBezTo>
                  <a:cubicBezTo>
                    <a:pt x="4064" y="291"/>
                    <a:pt x="4051" y="293"/>
                    <a:pt x="4040" y="300"/>
                  </a:cubicBezTo>
                  <a:cubicBezTo>
                    <a:pt x="4012" y="306"/>
                    <a:pt x="3989" y="311"/>
                    <a:pt x="3961" y="317"/>
                  </a:cubicBezTo>
                  <a:cubicBezTo>
                    <a:pt x="3947" y="327"/>
                    <a:pt x="3931" y="329"/>
                    <a:pt x="3916" y="329"/>
                  </a:cubicBezTo>
                  <a:cubicBezTo>
                    <a:pt x="3902" y="329"/>
                    <a:pt x="3888" y="328"/>
                    <a:pt x="3873" y="328"/>
                  </a:cubicBezTo>
                  <a:cubicBezTo>
                    <a:pt x="3857" y="328"/>
                    <a:pt x="3840" y="330"/>
                    <a:pt x="3824" y="340"/>
                  </a:cubicBezTo>
                  <a:lnTo>
                    <a:pt x="3694" y="357"/>
                  </a:lnTo>
                  <a:cubicBezTo>
                    <a:pt x="3654" y="368"/>
                    <a:pt x="3615" y="374"/>
                    <a:pt x="3575" y="374"/>
                  </a:cubicBezTo>
                  <a:cubicBezTo>
                    <a:pt x="3558" y="374"/>
                    <a:pt x="3546" y="380"/>
                    <a:pt x="3535" y="397"/>
                  </a:cubicBezTo>
                  <a:cubicBezTo>
                    <a:pt x="3526" y="395"/>
                    <a:pt x="3517" y="394"/>
                    <a:pt x="3508" y="394"/>
                  </a:cubicBezTo>
                  <a:cubicBezTo>
                    <a:pt x="3459" y="394"/>
                    <a:pt x="3411" y="414"/>
                    <a:pt x="3362" y="414"/>
                  </a:cubicBezTo>
                  <a:cubicBezTo>
                    <a:pt x="3358" y="414"/>
                    <a:pt x="3353" y="414"/>
                    <a:pt x="3348" y="414"/>
                  </a:cubicBezTo>
                  <a:cubicBezTo>
                    <a:pt x="3334" y="423"/>
                    <a:pt x="3321" y="424"/>
                    <a:pt x="3307" y="424"/>
                  </a:cubicBezTo>
                  <a:cubicBezTo>
                    <a:pt x="3299" y="424"/>
                    <a:pt x="3290" y="424"/>
                    <a:pt x="3281" y="424"/>
                  </a:cubicBezTo>
                  <a:cubicBezTo>
                    <a:pt x="3271" y="424"/>
                    <a:pt x="3261" y="425"/>
                    <a:pt x="3251" y="431"/>
                  </a:cubicBezTo>
                  <a:cubicBezTo>
                    <a:pt x="3245" y="432"/>
                    <a:pt x="3239" y="432"/>
                    <a:pt x="3233" y="432"/>
                  </a:cubicBezTo>
                  <a:cubicBezTo>
                    <a:pt x="3224" y="432"/>
                    <a:pt x="3214" y="431"/>
                    <a:pt x="3205" y="431"/>
                  </a:cubicBezTo>
                  <a:cubicBezTo>
                    <a:pt x="3186" y="431"/>
                    <a:pt x="3168" y="434"/>
                    <a:pt x="3155" y="453"/>
                  </a:cubicBezTo>
                  <a:cubicBezTo>
                    <a:pt x="3121" y="459"/>
                    <a:pt x="3081" y="465"/>
                    <a:pt x="3058" y="493"/>
                  </a:cubicBezTo>
                  <a:cubicBezTo>
                    <a:pt x="3024" y="499"/>
                    <a:pt x="2990" y="504"/>
                    <a:pt x="2962" y="510"/>
                  </a:cubicBezTo>
                  <a:cubicBezTo>
                    <a:pt x="2917" y="533"/>
                    <a:pt x="2866" y="521"/>
                    <a:pt x="2820" y="533"/>
                  </a:cubicBezTo>
                  <a:cubicBezTo>
                    <a:pt x="2803" y="544"/>
                    <a:pt x="2775" y="544"/>
                    <a:pt x="2758" y="550"/>
                  </a:cubicBezTo>
                  <a:lnTo>
                    <a:pt x="2400" y="550"/>
                  </a:lnTo>
                  <a:lnTo>
                    <a:pt x="2400" y="567"/>
                  </a:lnTo>
                  <a:lnTo>
                    <a:pt x="2344" y="567"/>
                  </a:lnTo>
                  <a:cubicBezTo>
                    <a:pt x="2307" y="562"/>
                    <a:pt x="2270" y="554"/>
                    <a:pt x="2230" y="554"/>
                  </a:cubicBezTo>
                  <a:cubicBezTo>
                    <a:pt x="2221" y="554"/>
                    <a:pt x="2211" y="554"/>
                    <a:pt x="2202" y="555"/>
                  </a:cubicBezTo>
                  <a:cubicBezTo>
                    <a:pt x="2190" y="550"/>
                    <a:pt x="2179" y="550"/>
                    <a:pt x="2162" y="550"/>
                  </a:cubicBezTo>
                  <a:cubicBezTo>
                    <a:pt x="2060" y="538"/>
                    <a:pt x="1958" y="538"/>
                    <a:pt x="1856" y="538"/>
                  </a:cubicBezTo>
                  <a:lnTo>
                    <a:pt x="1850" y="538"/>
                  </a:lnTo>
                  <a:cubicBezTo>
                    <a:pt x="1850" y="538"/>
                    <a:pt x="1850" y="533"/>
                    <a:pt x="1844" y="533"/>
                  </a:cubicBezTo>
                  <a:cubicBezTo>
                    <a:pt x="1788" y="495"/>
                    <a:pt x="1732" y="463"/>
                    <a:pt x="1673" y="463"/>
                  </a:cubicBezTo>
                  <a:cubicBezTo>
                    <a:pt x="1642" y="463"/>
                    <a:pt x="1611" y="472"/>
                    <a:pt x="1578" y="493"/>
                  </a:cubicBezTo>
                  <a:cubicBezTo>
                    <a:pt x="1573" y="493"/>
                    <a:pt x="1568" y="492"/>
                    <a:pt x="1563" y="492"/>
                  </a:cubicBezTo>
                  <a:cubicBezTo>
                    <a:pt x="1495" y="492"/>
                    <a:pt x="1431" y="527"/>
                    <a:pt x="1362" y="533"/>
                  </a:cubicBezTo>
                  <a:cubicBezTo>
                    <a:pt x="1329" y="504"/>
                    <a:pt x="1297" y="482"/>
                    <a:pt x="1258" y="482"/>
                  </a:cubicBezTo>
                  <a:cubicBezTo>
                    <a:pt x="1243" y="482"/>
                    <a:pt x="1226" y="485"/>
                    <a:pt x="1209" y="493"/>
                  </a:cubicBezTo>
                  <a:lnTo>
                    <a:pt x="1152" y="510"/>
                  </a:lnTo>
                  <a:cubicBezTo>
                    <a:pt x="1129" y="533"/>
                    <a:pt x="1101" y="521"/>
                    <a:pt x="1073" y="533"/>
                  </a:cubicBezTo>
                  <a:cubicBezTo>
                    <a:pt x="1022" y="561"/>
                    <a:pt x="971" y="595"/>
                    <a:pt x="919" y="629"/>
                  </a:cubicBezTo>
                  <a:cubicBezTo>
                    <a:pt x="919" y="629"/>
                    <a:pt x="914" y="629"/>
                    <a:pt x="914" y="635"/>
                  </a:cubicBezTo>
                  <a:cubicBezTo>
                    <a:pt x="914" y="635"/>
                    <a:pt x="914" y="641"/>
                    <a:pt x="914" y="641"/>
                  </a:cubicBezTo>
                  <a:cubicBezTo>
                    <a:pt x="851" y="669"/>
                    <a:pt x="772" y="663"/>
                    <a:pt x="710" y="703"/>
                  </a:cubicBezTo>
                  <a:cubicBezTo>
                    <a:pt x="602" y="788"/>
                    <a:pt x="477" y="856"/>
                    <a:pt x="380" y="953"/>
                  </a:cubicBezTo>
                  <a:lnTo>
                    <a:pt x="363" y="953"/>
                  </a:lnTo>
                  <a:cubicBezTo>
                    <a:pt x="358" y="958"/>
                    <a:pt x="352" y="970"/>
                    <a:pt x="346" y="975"/>
                  </a:cubicBezTo>
                  <a:cubicBezTo>
                    <a:pt x="341" y="981"/>
                    <a:pt x="341" y="987"/>
                    <a:pt x="335" y="992"/>
                  </a:cubicBezTo>
                  <a:cubicBezTo>
                    <a:pt x="315" y="1017"/>
                    <a:pt x="299" y="1051"/>
                    <a:pt x="265" y="1051"/>
                  </a:cubicBezTo>
                  <a:cubicBezTo>
                    <a:pt x="260" y="1051"/>
                    <a:pt x="255" y="1050"/>
                    <a:pt x="250" y="1049"/>
                  </a:cubicBezTo>
                  <a:lnTo>
                    <a:pt x="250" y="1049"/>
                  </a:lnTo>
                  <a:cubicBezTo>
                    <a:pt x="256" y="1077"/>
                    <a:pt x="267" y="1106"/>
                    <a:pt x="278" y="1134"/>
                  </a:cubicBezTo>
                  <a:lnTo>
                    <a:pt x="273" y="1146"/>
                  </a:lnTo>
                  <a:cubicBezTo>
                    <a:pt x="261" y="1146"/>
                    <a:pt x="256" y="1157"/>
                    <a:pt x="250" y="1168"/>
                  </a:cubicBezTo>
                  <a:cubicBezTo>
                    <a:pt x="222" y="1180"/>
                    <a:pt x="210" y="1197"/>
                    <a:pt x="210" y="1225"/>
                  </a:cubicBezTo>
                  <a:cubicBezTo>
                    <a:pt x="136" y="1259"/>
                    <a:pt x="114" y="1327"/>
                    <a:pt x="85" y="1389"/>
                  </a:cubicBezTo>
                  <a:cubicBezTo>
                    <a:pt x="80" y="1389"/>
                    <a:pt x="80" y="1389"/>
                    <a:pt x="74" y="1395"/>
                  </a:cubicBezTo>
                  <a:cubicBezTo>
                    <a:pt x="68" y="1407"/>
                    <a:pt x="63" y="1412"/>
                    <a:pt x="57" y="1418"/>
                  </a:cubicBezTo>
                  <a:cubicBezTo>
                    <a:pt x="29" y="1520"/>
                    <a:pt x="23" y="1622"/>
                    <a:pt x="34" y="1724"/>
                  </a:cubicBezTo>
                  <a:cubicBezTo>
                    <a:pt x="23" y="1758"/>
                    <a:pt x="0" y="1792"/>
                    <a:pt x="34" y="1821"/>
                  </a:cubicBezTo>
                  <a:cubicBezTo>
                    <a:pt x="57" y="1900"/>
                    <a:pt x="97" y="1968"/>
                    <a:pt x="108" y="2048"/>
                  </a:cubicBezTo>
                  <a:cubicBezTo>
                    <a:pt x="108" y="2059"/>
                    <a:pt x="108" y="2070"/>
                    <a:pt x="108" y="2082"/>
                  </a:cubicBezTo>
                  <a:cubicBezTo>
                    <a:pt x="108" y="2093"/>
                    <a:pt x="102" y="2099"/>
                    <a:pt x="108" y="2110"/>
                  </a:cubicBezTo>
                  <a:cubicBezTo>
                    <a:pt x="108" y="2116"/>
                    <a:pt x="108" y="2116"/>
                    <a:pt x="114" y="2121"/>
                  </a:cubicBezTo>
                  <a:cubicBezTo>
                    <a:pt x="102" y="2172"/>
                    <a:pt x="171" y="2195"/>
                    <a:pt x="171" y="2246"/>
                  </a:cubicBezTo>
                  <a:cubicBezTo>
                    <a:pt x="216" y="2269"/>
                    <a:pt x="227" y="2314"/>
                    <a:pt x="227" y="2360"/>
                  </a:cubicBezTo>
                  <a:cubicBezTo>
                    <a:pt x="271" y="2381"/>
                    <a:pt x="288" y="2440"/>
                    <a:pt x="339" y="2440"/>
                  </a:cubicBezTo>
                  <a:cubicBezTo>
                    <a:pt x="342" y="2440"/>
                    <a:pt x="344" y="2439"/>
                    <a:pt x="346" y="2439"/>
                  </a:cubicBezTo>
                  <a:cubicBezTo>
                    <a:pt x="352" y="2456"/>
                    <a:pt x="363" y="2468"/>
                    <a:pt x="375" y="2485"/>
                  </a:cubicBezTo>
                  <a:cubicBezTo>
                    <a:pt x="369" y="2496"/>
                    <a:pt x="375" y="2507"/>
                    <a:pt x="380" y="2513"/>
                  </a:cubicBezTo>
                  <a:cubicBezTo>
                    <a:pt x="380" y="2536"/>
                    <a:pt x="380" y="2558"/>
                    <a:pt x="403" y="2575"/>
                  </a:cubicBezTo>
                  <a:cubicBezTo>
                    <a:pt x="426" y="2604"/>
                    <a:pt x="397" y="2638"/>
                    <a:pt x="420" y="2672"/>
                  </a:cubicBezTo>
                  <a:cubicBezTo>
                    <a:pt x="426" y="2711"/>
                    <a:pt x="449" y="2740"/>
                    <a:pt x="494" y="2746"/>
                  </a:cubicBezTo>
                  <a:cubicBezTo>
                    <a:pt x="562" y="2751"/>
                    <a:pt x="613" y="2780"/>
                    <a:pt x="641" y="2842"/>
                  </a:cubicBezTo>
                  <a:cubicBezTo>
                    <a:pt x="652" y="2864"/>
                    <a:pt x="666" y="2874"/>
                    <a:pt x="681" y="2874"/>
                  </a:cubicBezTo>
                  <a:cubicBezTo>
                    <a:pt x="690" y="2874"/>
                    <a:pt x="699" y="2871"/>
                    <a:pt x="710" y="2865"/>
                  </a:cubicBezTo>
                  <a:cubicBezTo>
                    <a:pt x="715" y="2870"/>
                    <a:pt x="721" y="2876"/>
                    <a:pt x="727" y="2882"/>
                  </a:cubicBezTo>
                  <a:cubicBezTo>
                    <a:pt x="744" y="2916"/>
                    <a:pt x="772" y="2927"/>
                    <a:pt x="806" y="2938"/>
                  </a:cubicBezTo>
                  <a:cubicBezTo>
                    <a:pt x="834" y="2944"/>
                    <a:pt x="857" y="2955"/>
                    <a:pt x="880" y="2978"/>
                  </a:cubicBezTo>
                  <a:cubicBezTo>
                    <a:pt x="874" y="2976"/>
                    <a:pt x="870" y="2974"/>
                    <a:pt x="866" y="2974"/>
                  </a:cubicBezTo>
                  <a:cubicBezTo>
                    <a:pt x="854" y="2974"/>
                    <a:pt x="850" y="2986"/>
                    <a:pt x="846" y="2995"/>
                  </a:cubicBezTo>
                  <a:cubicBezTo>
                    <a:pt x="823" y="3007"/>
                    <a:pt x="800" y="3024"/>
                    <a:pt x="806" y="3046"/>
                  </a:cubicBezTo>
                  <a:cubicBezTo>
                    <a:pt x="863" y="3177"/>
                    <a:pt x="897" y="3313"/>
                    <a:pt x="999" y="3421"/>
                  </a:cubicBezTo>
                  <a:cubicBezTo>
                    <a:pt x="1007" y="3429"/>
                    <a:pt x="1013" y="3444"/>
                    <a:pt x="1024" y="3444"/>
                  </a:cubicBezTo>
                  <a:cubicBezTo>
                    <a:pt x="1028" y="3444"/>
                    <a:pt x="1033" y="3442"/>
                    <a:pt x="1039" y="3438"/>
                  </a:cubicBezTo>
                  <a:cubicBezTo>
                    <a:pt x="1039" y="3438"/>
                    <a:pt x="1044" y="3438"/>
                    <a:pt x="1050" y="3443"/>
                  </a:cubicBezTo>
                  <a:cubicBezTo>
                    <a:pt x="1044" y="3443"/>
                    <a:pt x="1039" y="3449"/>
                    <a:pt x="1033" y="3449"/>
                  </a:cubicBezTo>
                  <a:cubicBezTo>
                    <a:pt x="1054" y="3497"/>
                    <a:pt x="1090" y="3535"/>
                    <a:pt x="1137" y="3535"/>
                  </a:cubicBezTo>
                  <a:cubicBezTo>
                    <a:pt x="1140" y="3535"/>
                    <a:pt x="1143" y="3535"/>
                    <a:pt x="1146" y="3534"/>
                  </a:cubicBezTo>
                  <a:cubicBezTo>
                    <a:pt x="1164" y="3533"/>
                    <a:pt x="1182" y="3533"/>
                    <a:pt x="1200" y="3533"/>
                  </a:cubicBezTo>
                  <a:cubicBezTo>
                    <a:pt x="1249" y="3533"/>
                    <a:pt x="1299" y="3536"/>
                    <a:pt x="1348" y="3536"/>
                  </a:cubicBezTo>
                  <a:cubicBezTo>
                    <a:pt x="1366" y="3536"/>
                    <a:pt x="1384" y="3535"/>
                    <a:pt x="1402" y="3534"/>
                  </a:cubicBezTo>
                  <a:cubicBezTo>
                    <a:pt x="1418" y="3534"/>
                    <a:pt x="1435" y="3537"/>
                    <a:pt x="1453" y="3537"/>
                  </a:cubicBezTo>
                  <a:cubicBezTo>
                    <a:pt x="1479" y="3537"/>
                    <a:pt x="1504" y="3531"/>
                    <a:pt x="1521" y="3500"/>
                  </a:cubicBezTo>
                  <a:cubicBezTo>
                    <a:pt x="1527" y="3500"/>
                    <a:pt x="1533" y="3500"/>
                    <a:pt x="1539" y="3500"/>
                  </a:cubicBezTo>
                  <a:cubicBezTo>
                    <a:pt x="1628" y="3500"/>
                    <a:pt x="1708" y="3537"/>
                    <a:pt x="1788" y="3574"/>
                  </a:cubicBezTo>
                  <a:lnTo>
                    <a:pt x="1844" y="3597"/>
                  </a:lnTo>
                  <a:cubicBezTo>
                    <a:pt x="2026" y="3619"/>
                    <a:pt x="2207" y="3648"/>
                    <a:pt x="2383" y="3670"/>
                  </a:cubicBezTo>
                  <a:cubicBezTo>
                    <a:pt x="2397" y="3682"/>
                    <a:pt x="2414" y="3682"/>
                    <a:pt x="2432" y="3682"/>
                  </a:cubicBezTo>
                  <a:cubicBezTo>
                    <a:pt x="2449" y="3682"/>
                    <a:pt x="2466" y="3682"/>
                    <a:pt x="2480" y="3693"/>
                  </a:cubicBezTo>
                  <a:cubicBezTo>
                    <a:pt x="2492" y="3709"/>
                    <a:pt x="2507" y="3712"/>
                    <a:pt x="2522" y="3712"/>
                  </a:cubicBezTo>
                  <a:cubicBezTo>
                    <a:pt x="2534" y="3712"/>
                    <a:pt x="2547" y="3710"/>
                    <a:pt x="2559" y="3710"/>
                  </a:cubicBezTo>
                  <a:cubicBezTo>
                    <a:pt x="2569" y="3718"/>
                    <a:pt x="2579" y="3720"/>
                    <a:pt x="2590" y="3720"/>
                  </a:cubicBezTo>
                  <a:cubicBezTo>
                    <a:pt x="2602" y="3720"/>
                    <a:pt x="2613" y="3718"/>
                    <a:pt x="2624" y="3718"/>
                  </a:cubicBezTo>
                  <a:cubicBezTo>
                    <a:pt x="2635" y="3718"/>
                    <a:pt x="2646" y="3720"/>
                    <a:pt x="2656" y="3727"/>
                  </a:cubicBezTo>
                  <a:cubicBezTo>
                    <a:pt x="2822" y="3756"/>
                    <a:pt x="2988" y="3768"/>
                    <a:pt x="3155" y="3768"/>
                  </a:cubicBezTo>
                  <a:cubicBezTo>
                    <a:pt x="3187" y="3768"/>
                    <a:pt x="3219" y="3768"/>
                    <a:pt x="3251" y="3767"/>
                  </a:cubicBezTo>
                  <a:cubicBezTo>
                    <a:pt x="3265" y="3777"/>
                    <a:pt x="3281" y="3779"/>
                    <a:pt x="3296" y="3779"/>
                  </a:cubicBezTo>
                  <a:cubicBezTo>
                    <a:pt x="3310" y="3779"/>
                    <a:pt x="3324" y="3777"/>
                    <a:pt x="3339" y="3777"/>
                  </a:cubicBezTo>
                  <a:cubicBezTo>
                    <a:pt x="3355" y="3777"/>
                    <a:pt x="3372" y="3780"/>
                    <a:pt x="3388" y="3790"/>
                  </a:cubicBezTo>
                  <a:lnTo>
                    <a:pt x="3518" y="3790"/>
                  </a:lnTo>
                  <a:cubicBezTo>
                    <a:pt x="3597" y="3795"/>
                    <a:pt x="3675" y="3798"/>
                    <a:pt x="3753" y="3798"/>
                  </a:cubicBezTo>
                  <a:cubicBezTo>
                    <a:pt x="3830" y="3798"/>
                    <a:pt x="3907" y="3795"/>
                    <a:pt x="3983" y="3790"/>
                  </a:cubicBezTo>
                  <a:cubicBezTo>
                    <a:pt x="3996" y="3790"/>
                    <a:pt x="4008" y="3790"/>
                    <a:pt x="4020" y="3790"/>
                  </a:cubicBezTo>
                  <a:cubicBezTo>
                    <a:pt x="4166" y="3790"/>
                    <a:pt x="4308" y="3765"/>
                    <a:pt x="4454" y="3765"/>
                  </a:cubicBezTo>
                  <a:cubicBezTo>
                    <a:pt x="4477" y="3765"/>
                    <a:pt x="4499" y="3765"/>
                    <a:pt x="4522" y="3767"/>
                  </a:cubicBezTo>
                  <a:cubicBezTo>
                    <a:pt x="4534" y="3759"/>
                    <a:pt x="4546" y="3757"/>
                    <a:pt x="4559" y="3757"/>
                  </a:cubicBezTo>
                  <a:cubicBezTo>
                    <a:pt x="4572" y="3757"/>
                    <a:pt x="4586" y="3759"/>
                    <a:pt x="4599" y="3759"/>
                  </a:cubicBezTo>
                  <a:cubicBezTo>
                    <a:pt x="4612" y="3759"/>
                    <a:pt x="4624" y="3757"/>
                    <a:pt x="4636" y="3750"/>
                  </a:cubicBezTo>
                  <a:lnTo>
                    <a:pt x="4829" y="3750"/>
                  </a:lnTo>
                  <a:cubicBezTo>
                    <a:pt x="4829" y="3750"/>
                    <a:pt x="4834" y="3744"/>
                    <a:pt x="4834" y="3744"/>
                  </a:cubicBezTo>
                  <a:cubicBezTo>
                    <a:pt x="4840" y="3738"/>
                    <a:pt x="4834" y="3738"/>
                    <a:pt x="4834" y="3738"/>
                  </a:cubicBezTo>
                  <a:lnTo>
                    <a:pt x="4840" y="3738"/>
                  </a:lnTo>
                  <a:cubicBezTo>
                    <a:pt x="4856" y="3738"/>
                    <a:pt x="4872" y="3742"/>
                    <a:pt x="4889" y="3742"/>
                  </a:cubicBezTo>
                  <a:cubicBezTo>
                    <a:pt x="4901" y="3742"/>
                    <a:pt x="4913" y="3740"/>
                    <a:pt x="4925" y="3733"/>
                  </a:cubicBezTo>
                  <a:lnTo>
                    <a:pt x="5101" y="3733"/>
                  </a:lnTo>
                  <a:cubicBezTo>
                    <a:pt x="5127" y="3723"/>
                    <a:pt x="5153" y="3721"/>
                    <a:pt x="5180" y="3721"/>
                  </a:cubicBezTo>
                  <a:cubicBezTo>
                    <a:pt x="5203" y="3721"/>
                    <a:pt x="5226" y="3722"/>
                    <a:pt x="5249" y="3722"/>
                  </a:cubicBezTo>
                  <a:cubicBezTo>
                    <a:pt x="5276" y="3722"/>
                    <a:pt x="5302" y="3720"/>
                    <a:pt x="5328" y="3710"/>
                  </a:cubicBezTo>
                  <a:lnTo>
                    <a:pt x="5351" y="3710"/>
                  </a:lnTo>
                  <a:cubicBezTo>
                    <a:pt x="5380" y="3703"/>
                    <a:pt x="5409" y="3701"/>
                    <a:pt x="5438" y="3701"/>
                  </a:cubicBezTo>
                  <a:cubicBezTo>
                    <a:pt x="5477" y="3701"/>
                    <a:pt x="5516" y="3704"/>
                    <a:pt x="5555" y="3704"/>
                  </a:cubicBezTo>
                  <a:cubicBezTo>
                    <a:pt x="5603" y="3702"/>
                    <a:pt x="5650" y="3701"/>
                    <a:pt x="5697" y="3701"/>
                  </a:cubicBezTo>
                  <a:cubicBezTo>
                    <a:pt x="5781" y="3701"/>
                    <a:pt x="5864" y="3704"/>
                    <a:pt x="5948" y="3704"/>
                  </a:cubicBezTo>
                  <a:cubicBezTo>
                    <a:pt x="6025" y="3704"/>
                    <a:pt x="6102" y="3701"/>
                    <a:pt x="6179" y="3693"/>
                  </a:cubicBezTo>
                  <a:lnTo>
                    <a:pt x="6276" y="3693"/>
                  </a:lnTo>
                  <a:cubicBezTo>
                    <a:pt x="6304" y="3682"/>
                    <a:pt x="6332" y="3679"/>
                    <a:pt x="6361" y="3679"/>
                  </a:cubicBezTo>
                  <a:cubicBezTo>
                    <a:pt x="6389" y="3679"/>
                    <a:pt x="6417" y="3682"/>
                    <a:pt x="6446" y="3682"/>
                  </a:cubicBezTo>
                  <a:cubicBezTo>
                    <a:pt x="6478" y="3683"/>
                    <a:pt x="6509" y="3683"/>
                    <a:pt x="6541" y="3683"/>
                  </a:cubicBezTo>
                  <a:cubicBezTo>
                    <a:pt x="6622" y="3683"/>
                    <a:pt x="6703" y="3681"/>
                    <a:pt x="6785" y="3681"/>
                  </a:cubicBezTo>
                  <a:cubicBezTo>
                    <a:pt x="6871" y="3681"/>
                    <a:pt x="6959" y="3683"/>
                    <a:pt x="7047" y="3693"/>
                  </a:cubicBezTo>
                  <a:lnTo>
                    <a:pt x="7121" y="3693"/>
                  </a:lnTo>
                  <a:cubicBezTo>
                    <a:pt x="7138" y="3701"/>
                    <a:pt x="7156" y="3703"/>
                    <a:pt x="7173" y="3703"/>
                  </a:cubicBezTo>
                  <a:cubicBezTo>
                    <a:pt x="7191" y="3703"/>
                    <a:pt x="7209" y="3701"/>
                    <a:pt x="7226" y="3701"/>
                  </a:cubicBezTo>
                  <a:cubicBezTo>
                    <a:pt x="7243" y="3701"/>
                    <a:pt x="7259" y="3703"/>
                    <a:pt x="7274" y="3710"/>
                  </a:cubicBezTo>
                  <a:lnTo>
                    <a:pt x="7371" y="3710"/>
                  </a:lnTo>
                  <a:cubicBezTo>
                    <a:pt x="7474" y="3720"/>
                    <a:pt x="7577" y="3722"/>
                    <a:pt x="7681" y="3722"/>
                  </a:cubicBezTo>
                  <a:cubicBezTo>
                    <a:pt x="7778" y="3722"/>
                    <a:pt x="7876" y="3720"/>
                    <a:pt x="7974" y="3720"/>
                  </a:cubicBezTo>
                  <a:cubicBezTo>
                    <a:pt x="8013" y="3720"/>
                    <a:pt x="8052" y="3721"/>
                    <a:pt x="8091" y="3721"/>
                  </a:cubicBezTo>
                  <a:cubicBezTo>
                    <a:pt x="8128" y="3721"/>
                    <a:pt x="8165" y="3719"/>
                    <a:pt x="8202" y="3719"/>
                  </a:cubicBezTo>
                  <a:cubicBezTo>
                    <a:pt x="8240" y="3719"/>
                    <a:pt x="8278" y="3721"/>
                    <a:pt x="8318" y="3733"/>
                  </a:cubicBezTo>
                  <a:lnTo>
                    <a:pt x="8335" y="3733"/>
                  </a:lnTo>
                  <a:cubicBezTo>
                    <a:pt x="8375" y="3738"/>
                    <a:pt x="8413" y="3741"/>
                    <a:pt x="8451" y="3741"/>
                  </a:cubicBezTo>
                  <a:cubicBezTo>
                    <a:pt x="8490" y="3741"/>
                    <a:pt x="8528" y="3738"/>
                    <a:pt x="8568" y="3733"/>
                  </a:cubicBezTo>
                  <a:lnTo>
                    <a:pt x="8778" y="3733"/>
                  </a:lnTo>
                  <a:cubicBezTo>
                    <a:pt x="8808" y="3739"/>
                    <a:pt x="8838" y="3741"/>
                    <a:pt x="8868" y="3741"/>
                  </a:cubicBezTo>
                  <a:cubicBezTo>
                    <a:pt x="8910" y="3741"/>
                    <a:pt x="8952" y="3737"/>
                    <a:pt x="8993" y="3737"/>
                  </a:cubicBezTo>
                  <a:cubicBezTo>
                    <a:pt x="9007" y="3737"/>
                    <a:pt x="9020" y="3738"/>
                    <a:pt x="9033" y="3738"/>
                  </a:cubicBezTo>
                  <a:cubicBezTo>
                    <a:pt x="9057" y="3739"/>
                    <a:pt x="9080" y="3740"/>
                    <a:pt x="9104" y="3740"/>
                  </a:cubicBezTo>
                  <a:cubicBezTo>
                    <a:pt x="9164" y="3740"/>
                    <a:pt x="9224" y="3738"/>
                    <a:pt x="9283" y="3738"/>
                  </a:cubicBezTo>
                  <a:cubicBezTo>
                    <a:pt x="9346" y="3738"/>
                    <a:pt x="9408" y="3740"/>
                    <a:pt x="9470" y="3750"/>
                  </a:cubicBezTo>
                  <a:lnTo>
                    <a:pt x="10009" y="3750"/>
                  </a:lnTo>
                  <a:cubicBezTo>
                    <a:pt x="10024" y="3757"/>
                    <a:pt x="10040" y="3759"/>
                    <a:pt x="10056" y="3759"/>
                  </a:cubicBezTo>
                  <a:cubicBezTo>
                    <a:pt x="10071" y="3759"/>
                    <a:pt x="10087" y="3757"/>
                    <a:pt x="10102" y="3757"/>
                  </a:cubicBezTo>
                  <a:cubicBezTo>
                    <a:pt x="10117" y="3757"/>
                    <a:pt x="10132" y="3759"/>
                    <a:pt x="10145" y="3767"/>
                  </a:cubicBezTo>
                  <a:lnTo>
                    <a:pt x="10224" y="3767"/>
                  </a:lnTo>
                  <a:cubicBezTo>
                    <a:pt x="10237" y="3775"/>
                    <a:pt x="10250" y="3776"/>
                    <a:pt x="10264" y="3776"/>
                  </a:cubicBezTo>
                  <a:cubicBezTo>
                    <a:pt x="10273" y="3776"/>
                    <a:pt x="10283" y="3776"/>
                    <a:pt x="10292" y="3776"/>
                  </a:cubicBezTo>
                  <a:cubicBezTo>
                    <a:pt x="10308" y="3776"/>
                    <a:pt x="10324" y="3778"/>
                    <a:pt x="10338" y="3790"/>
                  </a:cubicBezTo>
                  <a:lnTo>
                    <a:pt x="10395" y="3790"/>
                  </a:lnTo>
                  <a:cubicBezTo>
                    <a:pt x="10408" y="3796"/>
                    <a:pt x="10421" y="3798"/>
                    <a:pt x="10435" y="3798"/>
                  </a:cubicBezTo>
                  <a:cubicBezTo>
                    <a:pt x="10453" y="3798"/>
                    <a:pt x="10471" y="3795"/>
                    <a:pt x="10488" y="3795"/>
                  </a:cubicBezTo>
                  <a:cubicBezTo>
                    <a:pt x="10503" y="3795"/>
                    <a:pt x="10518" y="3797"/>
                    <a:pt x="10531" y="3807"/>
                  </a:cubicBezTo>
                  <a:lnTo>
                    <a:pt x="10724" y="3807"/>
                  </a:lnTo>
                  <a:cubicBezTo>
                    <a:pt x="10751" y="3815"/>
                    <a:pt x="10778" y="3817"/>
                    <a:pt x="10807" y="3817"/>
                  </a:cubicBezTo>
                  <a:cubicBezTo>
                    <a:pt x="10846" y="3817"/>
                    <a:pt x="10886" y="3813"/>
                    <a:pt x="10926" y="3813"/>
                  </a:cubicBezTo>
                  <a:cubicBezTo>
                    <a:pt x="10956" y="3813"/>
                    <a:pt x="10985" y="3815"/>
                    <a:pt x="11013" y="3824"/>
                  </a:cubicBezTo>
                  <a:lnTo>
                    <a:pt x="11144" y="3824"/>
                  </a:lnTo>
                  <a:cubicBezTo>
                    <a:pt x="11154" y="3832"/>
                    <a:pt x="11165" y="3833"/>
                    <a:pt x="11177" y="3833"/>
                  </a:cubicBezTo>
                  <a:cubicBezTo>
                    <a:pt x="11185" y="3833"/>
                    <a:pt x="11193" y="3833"/>
                    <a:pt x="11201" y="3833"/>
                  </a:cubicBezTo>
                  <a:cubicBezTo>
                    <a:pt x="11215" y="3833"/>
                    <a:pt x="11229" y="3835"/>
                    <a:pt x="11240" y="3846"/>
                  </a:cubicBezTo>
                  <a:lnTo>
                    <a:pt x="11280" y="3846"/>
                  </a:lnTo>
                  <a:cubicBezTo>
                    <a:pt x="11294" y="3853"/>
                    <a:pt x="11309" y="3855"/>
                    <a:pt x="11325" y="3855"/>
                  </a:cubicBezTo>
                  <a:cubicBezTo>
                    <a:pt x="11345" y="3855"/>
                    <a:pt x="11365" y="3851"/>
                    <a:pt x="11384" y="3851"/>
                  </a:cubicBezTo>
                  <a:cubicBezTo>
                    <a:pt x="11401" y="3851"/>
                    <a:pt x="11418" y="3854"/>
                    <a:pt x="11433" y="3863"/>
                  </a:cubicBezTo>
                  <a:lnTo>
                    <a:pt x="11456" y="3863"/>
                  </a:lnTo>
                  <a:cubicBezTo>
                    <a:pt x="11465" y="3871"/>
                    <a:pt x="11475" y="3873"/>
                    <a:pt x="11486" y="3873"/>
                  </a:cubicBezTo>
                  <a:cubicBezTo>
                    <a:pt x="11496" y="3873"/>
                    <a:pt x="11507" y="3871"/>
                    <a:pt x="11518" y="3871"/>
                  </a:cubicBezTo>
                  <a:cubicBezTo>
                    <a:pt x="11529" y="3871"/>
                    <a:pt x="11541" y="3873"/>
                    <a:pt x="11552" y="3880"/>
                  </a:cubicBezTo>
                  <a:cubicBezTo>
                    <a:pt x="11620" y="3897"/>
                    <a:pt x="11694" y="3903"/>
                    <a:pt x="11768" y="3903"/>
                  </a:cubicBezTo>
                  <a:cubicBezTo>
                    <a:pt x="11823" y="3901"/>
                    <a:pt x="11877" y="3900"/>
                    <a:pt x="11932" y="3900"/>
                  </a:cubicBezTo>
                  <a:cubicBezTo>
                    <a:pt x="12042" y="3900"/>
                    <a:pt x="12152" y="3903"/>
                    <a:pt x="12261" y="3903"/>
                  </a:cubicBezTo>
                  <a:cubicBezTo>
                    <a:pt x="12287" y="3893"/>
                    <a:pt x="12314" y="3891"/>
                    <a:pt x="12341" y="3891"/>
                  </a:cubicBezTo>
                  <a:cubicBezTo>
                    <a:pt x="12364" y="3891"/>
                    <a:pt x="12387" y="3892"/>
                    <a:pt x="12411" y="3892"/>
                  </a:cubicBezTo>
                  <a:cubicBezTo>
                    <a:pt x="12439" y="3892"/>
                    <a:pt x="12466" y="3890"/>
                    <a:pt x="12494" y="3880"/>
                  </a:cubicBezTo>
                  <a:lnTo>
                    <a:pt x="12840" y="3880"/>
                  </a:lnTo>
                  <a:cubicBezTo>
                    <a:pt x="12860" y="3874"/>
                    <a:pt x="12879" y="3872"/>
                    <a:pt x="12900" y="3872"/>
                  </a:cubicBezTo>
                  <a:cubicBezTo>
                    <a:pt x="12926" y="3872"/>
                    <a:pt x="12954" y="3875"/>
                    <a:pt x="12980" y="3875"/>
                  </a:cubicBezTo>
                  <a:cubicBezTo>
                    <a:pt x="13004" y="3875"/>
                    <a:pt x="13027" y="3873"/>
                    <a:pt x="13050" y="3863"/>
                  </a:cubicBezTo>
                  <a:lnTo>
                    <a:pt x="13073" y="3863"/>
                  </a:lnTo>
                  <a:cubicBezTo>
                    <a:pt x="13082" y="3856"/>
                    <a:pt x="13092" y="3854"/>
                    <a:pt x="13103" y="3854"/>
                  </a:cubicBezTo>
                  <a:cubicBezTo>
                    <a:pt x="13113" y="3854"/>
                    <a:pt x="13124" y="3856"/>
                    <a:pt x="13135" y="3856"/>
                  </a:cubicBezTo>
                  <a:cubicBezTo>
                    <a:pt x="13147" y="3856"/>
                    <a:pt x="13158" y="3854"/>
                    <a:pt x="13169" y="3846"/>
                  </a:cubicBezTo>
                  <a:cubicBezTo>
                    <a:pt x="13175" y="3847"/>
                    <a:pt x="13182" y="3847"/>
                    <a:pt x="13188" y="3847"/>
                  </a:cubicBezTo>
                  <a:cubicBezTo>
                    <a:pt x="13238" y="3847"/>
                    <a:pt x="13289" y="3829"/>
                    <a:pt x="13339" y="3824"/>
                  </a:cubicBezTo>
                  <a:cubicBezTo>
                    <a:pt x="13349" y="3816"/>
                    <a:pt x="13360" y="3814"/>
                    <a:pt x="13371" y="3814"/>
                  </a:cubicBezTo>
                  <a:cubicBezTo>
                    <a:pt x="13382" y="3814"/>
                    <a:pt x="13393" y="3816"/>
                    <a:pt x="13405" y="3816"/>
                  </a:cubicBezTo>
                  <a:cubicBezTo>
                    <a:pt x="13416" y="3816"/>
                    <a:pt x="13426" y="3814"/>
                    <a:pt x="13436" y="3807"/>
                  </a:cubicBezTo>
                  <a:cubicBezTo>
                    <a:pt x="13708" y="3784"/>
                    <a:pt x="13981" y="3778"/>
                    <a:pt x="14247" y="3710"/>
                  </a:cubicBezTo>
                  <a:cubicBezTo>
                    <a:pt x="14261" y="3699"/>
                    <a:pt x="14277" y="3699"/>
                    <a:pt x="14293" y="3699"/>
                  </a:cubicBezTo>
                  <a:cubicBezTo>
                    <a:pt x="14310" y="3699"/>
                    <a:pt x="14327" y="3699"/>
                    <a:pt x="14344" y="3687"/>
                  </a:cubicBezTo>
                  <a:lnTo>
                    <a:pt x="14361" y="3687"/>
                  </a:lnTo>
                  <a:cubicBezTo>
                    <a:pt x="14370" y="3680"/>
                    <a:pt x="14381" y="3678"/>
                    <a:pt x="14392" y="3678"/>
                  </a:cubicBezTo>
                  <a:cubicBezTo>
                    <a:pt x="14403" y="3678"/>
                    <a:pt x="14415" y="3680"/>
                    <a:pt x="14426" y="3680"/>
                  </a:cubicBezTo>
                  <a:cubicBezTo>
                    <a:pt x="14437" y="3680"/>
                    <a:pt x="14448" y="3678"/>
                    <a:pt x="14457" y="3670"/>
                  </a:cubicBezTo>
                  <a:cubicBezTo>
                    <a:pt x="14462" y="3671"/>
                    <a:pt x="14466" y="3671"/>
                    <a:pt x="14471" y="3671"/>
                  </a:cubicBezTo>
                  <a:cubicBezTo>
                    <a:pt x="14579" y="3671"/>
                    <a:pt x="14677" y="3607"/>
                    <a:pt x="14786" y="3591"/>
                  </a:cubicBezTo>
                  <a:cubicBezTo>
                    <a:pt x="14796" y="3583"/>
                    <a:pt x="14806" y="3581"/>
                    <a:pt x="14816" y="3581"/>
                  </a:cubicBezTo>
                  <a:cubicBezTo>
                    <a:pt x="14827" y="3581"/>
                    <a:pt x="14838" y="3583"/>
                    <a:pt x="14849" y="3583"/>
                  </a:cubicBezTo>
                  <a:cubicBezTo>
                    <a:pt x="14860" y="3583"/>
                    <a:pt x="14871" y="3581"/>
                    <a:pt x="14883" y="3574"/>
                  </a:cubicBezTo>
                  <a:cubicBezTo>
                    <a:pt x="15030" y="3506"/>
                    <a:pt x="15200" y="3494"/>
                    <a:pt x="15354" y="3438"/>
                  </a:cubicBezTo>
                  <a:cubicBezTo>
                    <a:pt x="15467" y="3392"/>
                    <a:pt x="15603" y="3364"/>
                    <a:pt x="15637" y="3222"/>
                  </a:cubicBezTo>
                  <a:cubicBezTo>
                    <a:pt x="15660" y="3137"/>
                    <a:pt x="15717" y="3063"/>
                    <a:pt x="15728" y="2978"/>
                  </a:cubicBezTo>
                  <a:cubicBezTo>
                    <a:pt x="15756" y="2927"/>
                    <a:pt x="15722" y="2870"/>
                    <a:pt x="15745" y="2825"/>
                  </a:cubicBezTo>
                  <a:lnTo>
                    <a:pt x="15745" y="2746"/>
                  </a:lnTo>
                  <a:cubicBezTo>
                    <a:pt x="15739" y="2740"/>
                    <a:pt x="15734" y="2729"/>
                    <a:pt x="15734" y="2717"/>
                  </a:cubicBezTo>
                  <a:cubicBezTo>
                    <a:pt x="15745" y="2672"/>
                    <a:pt x="15768" y="2638"/>
                    <a:pt x="15802" y="2609"/>
                  </a:cubicBezTo>
                  <a:cubicBezTo>
                    <a:pt x="15859" y="2570"/>
                    <a:pt x="15915" y="2530"/>
                    <a:pt x="15961" y="2479"/>
                  </a:cubicBezTo>
                  <a:cubicBezTo>
                    <a:pt x="15995" y="2388"/>
                    <a:pt x="16046" y="2309"/>
                    <a:pt x="16091" y="2229"/>
                  </a:cubicBezTo>
                  <a:cubicBezTo>
                    <a:pt x="16171" y="2195"/>
                    <a:pt x="16244" y="2167"/>
                    <a:pt x="16278" y="2087"/>
                  </a:cubicBezTo>
                  <a:cubicBezTo>
                    <a:pt x="16284" y="2082"/>
                    <a:pt x="16284" y="2070"/>
                    <a:pt x="16284" y="2065"/>
                  </a:cubicBezTo>
                  <a:cubicBezTo>
                    <a:pt x="16307" y="2053"/>
                    <a:pt x="16324" y="2036"/>
                    <a:pt x="16312" y="2008"/>
                  </a:cubicBezTo>
                  <a:cubicBezTo>
                    <a:pt x="16312" y="2002"/>
                    <a:pt x="16318" y="1997"/>
                    <a:pt x="16324" y="1985"/>
                  </a:cubicBezTo>
                  <a:cubicBezTo>
                    <a:pt x="16324" y="1985"/>
                    <a:pt x="16324" y="1985"/>
                    <a:pt x="16324" y="1980"/>
                  </a:cubicBezTo>
                  <a:cubicBezTo>
                    <a:pt x="16335" y="1968"/>
                    <a:pt x="16341" y="1951"/>
                    <a:pt x="16341" y="1934"/>
                  </a:cubicBezTo>
                  <a:cubicBezTo>
                    <a:pt x="16347" y="1928"/>
                    <a:pt x="16347" y="1917"/>
                    <a:pt x="16352" y="1906"/>
                  </a:cubicBezTo>
                  <a:cubicBezTo>
                    <a:pt x="16358" y="1900"/>
                    <a:pt x="16358" y="1894"/>
                    <a:pt x="16358" y="1883"/>
                  </a:cubicBezTo>
                  <a:cubicBezTo>
                    <a:pt x="16364" y="1855"/>
                    <a:pt x="16364" y="1826"/>
                    <a:pt x="16375" y="1798"/>
                  </a:cubicBezTo>
                  <a:cubicBezTo>
                    <a:pt x="16375" y="1798"/>
                    <a:pt x="16375" y="1798"/>
                    <a:pt x="16381" y="1792"/>
                  </a:cubicBezTo>
                  <a:cubicBezTo>
                    <a:pt x="16386" y="1792"/>
                    <a:pt x="16392" y="1787"/>
                    <a:pt x="16398" y="1781"/>
                  </a:cubicBezTo>
                  <a:cubicBezTo>
                    <a:pt x="16398" y="1758"/>
                    <a:pt x="16415" y="1736"/>
                    <a:pt x="16437" y="1724"/>
                  </a:cubicBezTo>
                  <a:cubicBezTo>
                    <a:pt x="16454" y="1696"/>
                    <a:pt x="16454" y="1662"/>
                    <a:pt x="16437" y="1628"/>
                  </a:cubicBezTo>
                  <a:lnTo>
                    <a:pt x="16437" y="1633"/>
                  </a:lnTo>
                  <a:cubicBezTo>
                    <a:pt x="16420" y="1622"/>
                    <a:pt x="16420" y="1611"/>
                    <a:pt x="16420" y="1594"/>
                  </a:cubicBezTo>
                  <a:cubicBezTo>
                    <a:pt x="16426" y="1531"/>
                    <a:pt x="16369" y="1486"/>
                    <a:pt x="16381" y="1418"/>
                  </a:cubicBezTo>
                  <a:cubicBezTo>
                    <a:pt x="16391" y="1327"/>
                    <a:pt x="16378" y="1303"/>
                    <a:pt x="16307" y="1303"/>
                  </a:cubicBezTo>
                  <a:cubicBezTo>
                    <a:pt x="16298" y="1303"/>
                    <a:pt x="16289" y="1304"/>
                    <a:pt x="16278" y="1304"/>
                  </a:cubicBezTo>
                  <a:cubicBezTo>
                    <a:pt x="16250" y="1236"/>
                    <a:pt x="16244" y="1174"/>
                    <a:pt x="16284" y="1111"/>
                  </a:cubicBezTo>
                  <a:cubicBezTo>
                    <a:pt x="16318" y="1055"/>
                    <a:pt x="16347" y="992"/>
                    <a:pt x="16381" y="936"/>
                  </a:cubicBezTo>
                  <a:cubicBezTo>
                    <a:pt x="16381" y="867"/>
                    <a:pt x="16318" y="867"/>
                    <a:pt x="16278" y="850"/>
                  </a:cubicBezTo>
                  <a:cubicBezTo>
                    <a:pt x="16278" y="845"/>
                    <a:pt x="16278" y="845"/>
                    <a:pt x="16278" y="845"/>
                  </a:cubicBezTo>
                  <a:cubicBezTo>
                    <a:pt x="16278" y="805"/>
                    <a:pt x="16267" y="765"/>
                    <a:pt x="16256" y="731"/>
                  </a:cubicBezTo>
                  <a:cubicBezTo>
                    <a:pt x="16250" y="720"/>
                    <a:pt x="16250" y="709"/>
                    <a:pt x="16244" y="697"/>
                  </a:cubicBezTo>
                  <a:lnTo>
                    <a:pt x="16244" y="646"/>
                  </a:lnTo>
                  <a:lnTo>
                    <a:pt x="16244" y="629"/>
                  </a:lnTo>
                  <a:cubicBezTo>
                    <a:pt x="16239" y="624"/>
                    <a:pt x="16233" y="624"/>
                    <a:pt x="16227" y="618"/>
                  </a:cubicBezTo>
                  <a:cubicBezTo>
                    <a:pt x="16222" y="618"/>
                    <a:pt x="16222" y="612"/>
                    <a:pt x="16222" y="612"/>
                  </a:cubicBezTo>
                  <a:cubicBezTo>
                    <a:pt x="16216" y="595"/>
                    <a:pt x="16205" y="578"/>
                    <a:pt x="16199" y="567"/>
                  </a:cubicBezTo>
                  <a:cubicBezTo>
                    <a:pt x="16216" y="544"/>
                    <a:pt x="16205" y="516"/>
                    <a:pt x="16227" y="493"/>
                  </a:cubicBezTo>
                  <a:lnTo>
                    <a:pt x="16227" y="419"/>
                  </a:lnTo>
                  <a:cubicBezTo>
                    <a:pt x="16209" y="396"/>
                    <a:pt x="16190" y="377"/>
                    <a:pt x="16162" y="377"/>
                  </a:cubicBezTo>
                  <a:cubicBezTo>
                    <a:pt x="16156" y="377"/>
                    <a:pt x="16149" y="378"/>
                    <a:pt x="16142" y="380"/>
                  </a:cubicBezTo>
                  <a:cubicBezTo>
                    <a:pt x="16137" y="357"/>
                    <a:pt x="16131" y="340"/>
                    <a:pt x="16114" y="323"/>
                  </a:cubicBezTo>
                  <a:cubicBezTo>
                    <a:pt x="16108" y="311"/>
                    <a:pt x="16097" y="294"/>
                    <a:pt x="16091" y="283"/>
                  </a:cubicBezTo>
                  <a:cubicBezTo>
                    <a:pt x="16097" y="238"/>
                    <a:pt x="16069" y="204"/>
                    <a:pt x="16057" y="170"/>
                  </a:cubicBezTo>
                  <a:cubicBezTo>
                    <a:pt x="16040" y="170"/>
                    <a:pt x="16029" y="175"/>
                    <a:pt x="16012" y="181"/>
                  </a:cubicBezTo>
                  <a:cubicBezTo>
                    <a:pt x="16000" y="107"/>
                    <a:pt x="15949" y="56"/>
                    <a:pt x="15876" y="50"/>
                  </a:cubicBezTo>
                  <a:cubicBezTo>
                    <a:pt x="15830" y="45"/>
                    <a:pt x="15773" y="39"/>
                    <a:pt x="15728" y="28"/>
                  </a:cubicBezTo>
                  <a:cubicBezTo>
                    <a:pt x="15717" y="26"/>
                    <a:pt x="15706" y="25"/>
                    <a:pt x="15695" y="25"/>
                  </a:cubicBezTo>
                  <a:cubicBezTo>
                    <a:pt x="15645" y="25"/>
                    <a:pt x="15608" y="48"/>
                    <a:pt x="15575" y="90"/>
                  </a:cubicBezTo>
                  <a:lnTo>
                    <a:pt x="15552" y="107"/>
                  </a:lnTo>
                  <a:lnTo>
                    <a:pt x="15512" y="107"/>
                  </a:lnTo>
                  <a:cubicBezTo>
                    <a:pt x="15473" y="107"/>
                    <a:pt x="15427" y="102"/>
                    <a:pt x="15382" y="96"/>
                  </a:cubicBezTo>
                  <a:cubicBezTo>
                    <a:pt x="15298" y="116"/>
                    <a:pt x="15213" y="125"/>
                    <a:pt x="15129" y="125"/>
                  </a:cubicBezTo>
                  <a:cubicBezTo>
                    <a:pt x="15026" y="125"/>
                    <a:pt x="14923" y="112"/>
                    <a:pt x="14820" y="90"/>
                  </a:cubicBezTo>
                  <a:cubicBezTo>
                    <a:pt x="14690" y="67"/>
                    <a:pt x="14554" y="45"/>
                    <a:pt x="14417" y="33"/>
                  </a:cubicBezTo>
                  <a:cubicBezTo>
                    <a:pt x="14009" y="11"/>
                    <a:pt x="13595" y="33"/>
                    <a:pt x="13186" y="5"/>
                  </a:cubicBezTo>
                  <a:cubicBezTo>
                    <a:pt x="13148" y="2"/>
                    <a:pt x="13109" y="1"/>
                    <a:pt x="13071" y="1"/>
                  </a:cubicBezTo>
                  <a:close/>
                </a:path>
              </a:pathLst>
            </a:custGeom>
            <a:solidFill>
              <a:srgbClr val="B3BCA5">
                <a:alpha val="712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" name="Google Shape;304;p34"/>
            <p:cNvSpPr/>
            <p:nvPr/>
          </p:nvSpPr>
          <p:spPr>
            <a:xfrm>
              <a:off x="-901423" y="296489"/>
              <a:ext cx="1681454" cy="398828"/>
            </a:xfrm>
            <a:custGeom>
              <a:rect b="b" l="l" r="r" t="t"/>
              <a:pathLst>
                <a:path extrusionOk="0" h="3903" w="16455">
                  <a:moveTo>
                    <a:pt x="15683" y="1118"/>
                  </a:moveTo>
                  <a:lnTo>
                    <a:pt x="15683" y="1118"/>
                  </a:lnTo>
                  <a:cubicBezTo>
                    <a:pt x="15689" y="1124"/>
                    <a:pt x="15689" y="1130"/>
                    <a:pt x="15677" y="1135"/>
                  </a:cubicBezTo>
                  <a:cubicBezTo>
                    <a:pt x="15683" y="1130"/>
                    <a:pt x="15683" y="1124"/>
                    <a:pt x="15683" y="1118"/>
                  </a:cubicBezTo>
                  <a:close/>
                  <a:moveTo>
                    <a:pt x="409" y="2639"/>
                  </a:moveTo>
                  <a:lnTo>
                    <a:pt x="409" y="2645"/>
                  </a:lnTo>
                  <a:cubicBezTo>
                    <a:pt x="409" y="2645"/>
                    <a:pt x="415" y="2650"/>
                    <a:pt x="415" y="2650"/>
                  </a:cubicBezTo>
                  <a:lnTo>
                    <a:pt x="398" y="2650"/>
                  </a:lnTo>
                  <a:cubicBezTo>
                    <a:pt x="403" y="2650"/>
                    <a:pt x="403" y="2645"/>
                    <a:pt x="409" y="2639"/>
                  </a:cubicBezTo>
                  <a:close/>
                  <a:moveTo>
                    <a:pt x="12818" y="2679"/>
                  </a:moveTo>
                  <a:cubicBezTo>
                    <a:pt x="12818" y="2684"/>
                    <a:pt x="12812" y="2690"/>
                    <a:pt x="12806" y="2696"/>
                  </a:cubicBezTo>
                  <a:cubicBezTo>
                    <a:pt x="12789" y="2701"/>
                    <a:pt x="12772" y="2713"/>
                    <a:pt x="12755" y="2724"/>
                  </a:cubicBezTo>
                  <a:cubicBezTo>
                    <a:pt x="12721" y="2718"/>
                    <a:pt x="12681" y="2713"/>
                    <a:pt x="12642" y="2713"/>
                  </a:cubicBezTo>
                  <a:cubicBezTo>
                    <a:pt x="12693" y="2701"/>
                    <a:pt x="12749" y="2690"/>
                    <a:pt x="12806" y="2684"/>
                  </a:cubicBezTo>
                  <a:cubicBezTo>
                    <a:pt x="12812" y="2684"/>
                    <a:pt x="12812" y="2679"/>
                    <a:pt x="12818" y="2679"/>
                  </a:cubicBezTo>
                  <a:close/>
                  <a:moveTo>
                    <a:pt x="12755" y="2724"/>
                  </a:moveTo>
                  <a:lnTo>
                    <a:pt x="12755" y="2724"/>
                  </a:lnTo>
                  <a:cubicBezTo>
                    <a:pt x="12750" y="2730"/>
                    <a:pt x="12755" y="2730"/>
                    <a:pt x="12755" y="2735"/>
                  </a:cubicBezTo>
                  <a:lnTo>
                    <a:pt x="12749" y="2735"/>
                  </a:lnTo>
                  <a:cubicBezTo>
                    <a:pt x="12749" y="2730"/>
                    <a:pt x="12749" y="2730"/>
                    <a:pt x="12755" y="2724"/>
                  </a:cubicBezTo>
                  <a:close/>
                  <a:moveTo>
                    <a:pt x="11626" y="2849"/>
                  </a:moveTo>
                  <a:cubicBezTo>
                    <a:pt x="11620" y="2855"/>
                    <a:pt x="11620" y="2855"/>
                    <a:pt x="11615" y="2855"/>
                  </a:cubicBezTo>
                  <a:lnTo>
                    <a:pt x="11615" y="2849"/>
                  </a:lnTo>
                  <a:close/>
                  <a:moveTo>
                    <a:pt x="8801" y="3121"/>
                  </a:moveTo>
                  <a:cubicBezTo>
                    <a:pt x="8801" y="3121"/>
                    <a:pt x="8801" y="3121"/>
                    <a:pt x="8801" y="3127"/>
                  </a:cubicBezTo>
                  <a:cubicBezTo>
                    <a:pt x="8801" y="3127"/>
                    <a:pt x="8801" y="3121"/>
                    <a:pt x="8795" y="3121"/>
                  </a:cubicBezTo>
                  <a:close/>
                  <a:moveTo>
                    <a:pt x="4148" y="3320"/>
                  </a:moveTo>
                  <a:cubicBezTo>
                    <a:pt x="4148" y="3320"/>
                    <a:pt x="4148" y="3326"/>
                    <a:pt x="4148" y="3326"/>
                  </a:cubicBezTo>
                  <a:cubicBezTo>
                    <a:pt x="4148" y="3326"/>
                    <a:pt x="4148" y="3326"/>
                    <a:pt x="4142" y="3320"/>
                  </a:cubicBezTo>
                  <a:close/>
                  <a:moveTo>
                    <a:pt x="4193" y="1"/>
                  </a:moveTo>
                  <a:cubicBezTo>
                    <a:pt x="4168" y="11"/>
                    <a:pt x="4140" y="13"/>
                    <a:pt x="4113" y="13"/>
                  </a:cubicBezTo>
                  <a:cubicBezTo>
                    <a:pt x="4089" y="13"/>
                    <a:pt x="4065" y="11"/>
                    <a:pt x="4041" y="11"/>
                  </a:cubicBezTo>
                  <a:cubicBezTo>
                    <a:pt x="4014" y="11"/>
                    <a:pt x="3987" y="14"/>
                    <a:pt x="3961" y="23"/>
                  </a:cubicBezTo>
                  <a:lnTo>
                    <a:pt x="3615" y="23"/>
                  </a:lnTo>
                  <a:cubicBezTo>
                    <a:pt x="3595" y="30"/>
                    <a:pt x="3575" y="32"/>
                    <a:pt x="3555" y="32"/>
                  </a:cubicBezTo>
                  <a:cubicBezTo>
                    <a:pt x="3528" y="32"/>
                    <a:pt x="3501" y="28"/>
                    <a:pt x="3474" y="28"/>
                  </a:cubicBezTo>
                  <a:cubicBezTo>
                    <a:pt x="3451" y="28"/>
                    <a:pt x="3427" y="31"/>
                    <a:pt x="3405" y="40"/>
                  </a:cubicBezTo>
                  <a:lnTo>
                    <a:pt x="3382" y="40"/>
                  </a:lnTo>
                  <a:cubicBezTo>
                    <a:pt x="3373" y="48"/>
                    <a:pt x="3362" y="50"/>
                    <a:pt x="3352" y="50"/>
                  </a:cubicBezTo>
                  <a:cubicBezTo>
                    <a:pt x="3341" y="50"/>
                    <a:pt x="3331" y="48"/>
                    <a:pt x="3319" y="48"/>
                  </a:cubicBezTo>
                  <a:cubicBezTo>
                    <a:pt x="3308" y="48"/>
                    <a:pt x="3297" y="50"/>
                    <a:pt x="3286" y="57"/>
                  </a:cubicBezTo>
                  <a:cubicBezTo>
                    <a:pt x="3279" y="57"/>
                    <a:pt x="3273" y="57"/>
                    <a:pt x="3267" y="57"/>
                  </a:cubicBezTo>
                  <a:cubicBezTo>
                    <a:pt x="3216" y="57"/>
                    <a:pt x="3166" y="75"/>
                    <a:pt x="3115" y="80"/>
                  </a:cubicBezTo>
                  <a:cubicBezTo>
                    <a:pt x="3106" y="88"/>
                    <a:pt x="3095" y="90"/>
                    <a:pt x="3084" y="90"/>
                  </a:cubicBezTo>
                  <a:cubicBezTo>
                    <a:pt x="3073" y="90"/>
                    <a:pt x="3061" y="88"/>
                    <a:pt x="3050" y="88"/>
                  </a:cubicBezTo>
                  <a:cubicBezTo>
                    <a:pt x="3039" y="88"/>
                    <a:pt x="3028" y="90"/>
                    <a:pt x="3019" y="97"/>
                  </a:cubicBezTo>
                  <a:cubicBezTo>
                    <a:pt x="2747" y="120"/>
                    <a:pt x="2474" y="126"/>
                    <a:pt x="2208" y="194"/>
                  </a:cubicBezTo>
                  <a:cubicBezTo>
                    <a:pt x="2193" y="205"/>
                    <a:pt x="2176" y="205"/>
                    <a:pt x="2159" y="205"/>
                  </a:cubicBezTo>
                  <a:cubicBezTo>
                    <a:pt x="2142" y="205"/>
                    <a:pt x="2125" y="205"/>
                    <a:pt x="2111" y="216"/>
                  </a:cubicBezTo>
                  <a:lnTo>
                    <a:pt x="2094" y="216"/>
                  </a:lnTo>
                  <a:cubicBezTo>
                    <a:pt x="2085" y="224"/>
                    <a:pt x="2074" y="226"/>
                    <a:pt x="2063" y="226"/>
                  </a:cubicBezTo>
                  <a:cubicBezTo>
                    <a:pt x="2052" y="226"/>
                    <a:pt x="2040" y="224"/>
                    <a:pt x="2029" y="224"/>
                  </a:cubicBezTo>
                  <a:cubicBezTo>
                    <a:pt x="2018" y="224"/>
                    <a:pt x="2007" y="226"/>
                    <a:pt x="1998" y="233"/>
                  </a:cubicBezTo>
                  <a:cubicBezTo>
                    <a:pt x="1993" y="233"/>
                    <a:pt x="1988" y="233"/>
                    <a:pt x="1984" y="233"/>
                  </a:cubicBezTo>
                  <a:cubicBezTo>
                    <a:pt x="1871" y="233"/>
                    <a:pt x="1778" y="296"/>
                    <a:pt x="1669" y="313"/>
                  </a:cubicBezTo>
                  <a:cubicBezTo>
                    <a:pt x="1659" y="320"/>
                    <a:pt x="1648" y="322"/>
                    <a:pt x="1637" y="322"/>
                  </a:cubicBezTo>
                  <a:cubicBezTo>
                    <a:pt x="1626" y="322"/>
                    <a:pt x="1615" y="320"/>
                    <a:pt x="1603" y="320"/>
                  </a:cubicBezTo>
                  <a:cubicBezTo>
                    <a:pt x="1592" y="320"/>
                    <a:pt x="1582" y="322"/>
                    <a:pt x="1572" y="330"/>
                  </a:cubicBezTo>
                  <a:cubicBezTo>
                    <a:pt x="1419" y="398"/>
                    <a:pt x="1254" y="409"/>
                    <a:pt x="1101" y="466"/>
                  </a:cubicBezTo>
                  <a:cubicBezTo>
                    <a:pt x="988" y="511"/>
                    <a:pt x="852" y="540"/>
                    <a:pt x="817" y="682"/>
                  </a:cubicBezTo>
                  <a:cubicBezTo>
                    <a:pt x="795" y="767"/>
                    <a:pt x="738" y="840"/>
                    <a:pt x="727" y="926"/>
                  </a:cubicBezTo>
                  <a:cubicBezTo>
                    <a:pt x="698" y="977"/>
                    <a:pt x="732" y="1033"/>
                    <a:pt x="710" y="1079"/>
                  </a:cubicBezTo>
                  <a:lnTo>
                    <a:pt x="710" y="1158"/>
                  </a:lnTo>
                  <a:cubicBezTo>
                    <a:pt x="715" y="1164"/>
                    <a:pt x="721" y="1175"/>
                    <a:pt x="721" y="1187"/>
                  </a:cubicBezTo>
                  <a:cubicBezTo>
                    <a:pt x="710" y="1232"/>
                    <a:pt x="681" y="1266"/>
                    <a:pt x="653" y="1294"/>
                  </a:cubicBezTo>
                  <a:cubicBezTo>
                    <a:pt x="596" y="1334"/>
                    <a:pt x="539" y="1374"/>
                    <a:pt x="494" y="1425"/>
                  </a:cubicBezTo>
                  <a:cubicBezTo>
                    <a:pt x="460" y="1516"/>
                    <a:pt x="409" y="1595"/>
                    <a:pt x="364" y="1674"/>
                  </a:cubicBezTo>
                  <a:cubicBezTo>
                    <a:pt x="284" y="1709"/>
                    <a:pt x="210" y="1737"/>
                    <a:pt x="176" y="1816"/>
                  </a:cubicBezTo>
                  <a:cubicBezTo>
                    <a:pt x="171" y="1822"/>
                    <a:pt x="171" y="1833"/>
                    <a:pt x="171" y="1839"/>
                  </a:cubicBezTo>
                  <a:cubicBezTo>
                    <a:pt x="148" y="1850"/>
                    <a:pt x="131" y="1867"/>
                    <a:pt x="142" y="1896"/>
                  </a:cubicBezTo>
                  <a:cubicBezTo>
                    <a:pt x="137" y="1901"/>
                    <a:pt x="137" y="1907"/>
                    <a:pt x="131" y="1918"/>
                  </a:cubicBezTo>
                  <a:cubicBezTo>
                    <a:pt x="131" y="1918"/>
                    <a:pt x="131" y="1918"/>
                    <a:pt x="131" y="1924"/>
                  </a:cubicBezTo>
                  <a:cubicBezTo>
                    <a:pt x="120" y="1935"/>
                    <a:pt x="114" y="1953"/>
                    <a:pt x="114" y="1970"/>
                  </a:cubicBezTo>
                  <a:cubicBezTo>
                    <a:pt x="108" y="1975"/>
                    <a:pt x="103" y="1987"/>
                    <a:pt x="103" y="1998"/>
                  </a:cubicBezTo>
                  <a:cubicBezTo>
                    <a:pt x="97" y="2004"/>
                    <a:pt x="97" y="2009"/>
                    <a:pt x="97" y="2021"/>
                  </a:cubicBezTo>
                  <a:cubicBezTo>
                    <a:pt x="91" y="2049"/>
                    <a:pt x="86" y="2077"/>
                    <a:pt x="74" y="2106"/>
                  </a:cubicBezTo>
                  <a:cubicBezTo>
                    <a:pt x="74" y="2106"/>
                    <a:pt x="74" y="2106"/>
                    <a:pt x="74" y="2111"/>
                  </a:cubicBezTo>
                  <a:cubicBezTo>
                    <a:pt x="69" y="2111"/>
                    <a:pt x="63" y="2117"/>
                    <a:pt x="52" y="2123"/>
                  </a:cubicBezTo>
                  <a:cubicBezTo>
                    <a:pt x="52" y="2145"/>
                    <a:pt x="40" y="2168"/>
                    <a:pt x="17" y="2179"/>
                  </a:cubicBezTo>
                  <a:cubicBezTo>
                    <a:pt x="0" y="2208"/>
                    <a:pt x="0" y="2242"/>
                    <a:pt x="17" y="2276"/>
                  </a:cubicBezTo>
                  <a:lnTo>
                    <a:pt x="17" y="2270"/>
                  </a:lnTo>
                  <a:cubicBezTo>
                    <a:pt x="34" y="2282"/>
                    <a:pt x="40" y="2293"/>
                    <a:pt x="40" y="2310"/>
                  </a:cubicBezTo>
                  <a:cubicBezTo>
                    <a:pt x="29" y="2372"/>
                    <a:pt x="86" y="2418"/>
                    <a:pt x="74" y="2486"/>
                  </a:cubicBezTo>
                  <a:cubicBezTo>
                    <a:pt x="64" y="2577"/>
                    <a:pt x="77" y="2600"/>
                    <a:pt x="148" y="2600"/>
                  </a:cubicBezTo>
                  <a:cubicBezTo>
                    <a:pt x="156" y="2600"/>
                    <a:pt x="166" y="2600"/>
                    <a:pt x="176" y="2599"/>
                  </a:cubicBezTo>
                  <a:lnTo>
                    <a:pt x="176" y="2599"/>
                  </a:lnTo>
                  <a:cubicBezTo>
                    <a:pt x="205" y="2662"/>
                    <a:pt x="210" y="2730"/>
                    <a:pt x="171" y="2792"/>
                  </a:cubicBezTo>
                  <a:cubicBezTo>
                    <a:pt x="142" y="2849"/>
                    <a:pt x="108" y="2906"/>
                    <a:pt x="74" y="2968"/>
                  </a:cubicBezTo>
                  <a:cubicBezTo>
                    <a:pt x="74" y="3036"/>
                    <a:pt x="137" y="3036"/>
                    <a:pt x="176" y="3053"/>
                  </a:cubicBezTo>
                  <a:cubicBezTo>
                    <a:pt x="176" y="3059"/>
                    <a:pt x="176" y="3059"/>
                    <a:pt x="176" y="3059"/>
                  </a:cubicBezTo>
                  <a:cubicBezTo>
                    <a:pt x="176" y="3099"/>
                    <a:pt x="193" y="3133"/>
                    <a:pt x="199" y="3172"/>
                  </a:cubicBezTo>
                  <a:cubicBezTo>
                    <a:pt x="205" y="3184"/>
                    <a:pt x="205" y="3195"/>
                    <a:pt x="210" y="3206"/>
                  </a:cubicBezTo>
                  <a:lnTo>
                    <a:pt x="210" y="3252"/>
                  </a:lnTo>
                  <a:lnTo>
                    <a:pt x="210" y="3275"/>
                  </a:lnTo>
                  <a:cubicBezTo>
                    <a:pt x="216" y="3275"/>
                    <a:pt x="222" y="3280"/>
                    <a:pt x="233" y="3286"/>
                  </a:cubicBezTo>
                  <a:cubicBezTo>
                    <a:pt x="233" y="3286"/>
                    <a:pt x="233" y="3286"/>
                    <a:pt x="233" y="3292"/>
                  </a:cubicBezTo>
                  <a:cubicBezTo>
                    <a:pt x="239" y="3309"/>
                    <a:pt x="250" y="3326"/>
                    <a:pt x="256" y="3337"/>
                  </a:cubicBezTo>
                  <a:cubicBezTo>
                    <a:pt x="239" y="3360"/>
                    <a:pt x="250" y="3388"/>
                    <a:pt x="227" y="3411"/>
                  </a:cubicBezTo>
                  <a:lnTo>
                    <a:pt x="227" y="3484"/>
                  </a:lnTo>
                  <a:cubicBezTo>
                    <a:pt x="246" y="3508"/>
                    <a:pt x="265" y="3527"/>
                    <a:pt x="293" y="3527"/>
                  </a:cubicBezTo>
                  <a:cubicBezTo>
                    <a:pt x="299" y="3527"/>
                    <a:pt x="305" y="3526"/>
                    <a:pt x="313" y="3524"/>
                  </a:cubicBezTo>
                  <a:cubicBezTo>
                    <a:pt x="318" y="3547"/>
                    <a:pt x="330" y="3564"/>
                    <a:pt x="341" y="3581"/>
                  </a:cubicBezTo>
                  <a:cubicBezTo>
                    <a:pt x="352" y="3592"/>
                    <a:pt x="358" y="3609"/>
                    <a:pt x="364" y="3621"/>
                  </a:cubicBezTo>
                  <a:cubicBezTo>
                    <a:pt x="358" y="3666"/>
                    <a:pt x="386" y="3694"/>
                    <a:pt x="403" y="3734"/>
                  </a:cubicBezTo>
                  <a:cubicBezTo>
                    <a:pt x="415" y="3728"/>
                    <a:pt x="426" y="3728"/>
                    <a:pt x="443" y="3723"/>
                  </a:cubicBezTo>
                  <a:cubicBezTo>
                    <a:pt x="460" y="3796"/>
                    <a:pt x="505" y="3848"/>
                    <a:pt x="579" y="3853"/>
                  </a:cubicBezTo>
                  <a:cubicBezTo>
                    <a:pt x="625" y="3859"/>
                    <a:pt x="681" y="3865"/>
                    <a:pt x="727" y="3876"/>
                  </a:cubicBezTo>
                  <a:cubicBezTo>
                    <a:pt x="738" y="3878"/>
                    <a:pt x="749" y="3879"/>
                    <a:pt x="760" y="3879"/>
                  </a:cubicBezTo>
                  <a:cubicBezTo>
                    <a:pt x="812" y="3879"/>
                    <a:pt x="852" y="3856"/>
                    <a:pt x="880" y="3814"/>
                  </a:cubicBezTo>
                  <a:lnTo>
                    <a:pt x="903" y="3791"/>
                  </a:lnTo>
                  <a:lnTo>
                    <a:pt x="942" y="3791"/>
                  </a:lnTo>
                  <a:cubicBezTo>
                    <a:pt x="982" y="3796"/>
                    <a:pt x="1027" y="3802"/>
                    <a:pt x="1073" y="3808"/>
                  </a:cubicBezTo>
                  <a:cubicBezTo>
                    <a:pt x="1155" y="3785"/>
                    <a:pt x="1237" y="3776"/>
                    <a:pt x="1320" y="3776"/>
                  </a:cubicBezTo>
                  <a:cubicBezTo>
                    <a:pt x="1425" y="3776"/>
                    <a:pt x="1530" y="3791"/>
                    <a:pt x="1635" y="3814"/>
                  </a:cubicBezTo>
                  <a:cubicBezTo>
                    <a:pt x="1765" y="3836"/>
                    <a:pt x="1901" y="3859"/>
                    <a:pt x="2037" y="3870"/>
                  </a:cubicBezTo>
                  <a:cubicBezTo>
                    <a:pt x="2446" y="3893"/>
                    <a:pt x="2860" y="3870"/>
                    <a:pt x="3269" y="3899"/>
                  </a:cubicBezTo>
                  <a:cubicBezTo>
                    <a:pt x="3307" y="3902"/>
                    <a:pt x="3346" y="3903"/>
                    <a:pt x="3384" y="3903"/>
                  </a:cubicBezTo>
                  <a:cubicBezTo>
                    <a:pt x="3565" y="3903"/>
                    <a:pt x="3744" y="3875"/>
                    <a:pt x="3927" y="3870"/>
                  </a:cubicBezTo>
                  <a:lnTo>
                    <a:pt x="4000" y="3870"/>
                  </a:lnTo>
                  <a:cubicBezTo>
                    <a:pt x="4102" y="3874"/>
                    <a:pt x="4202" y="3877"/>
                    <a:pt x="4302" y="3877"/>
                  </a:cubicBezTo>
                  <a:cubicBezTo>
                    <a:pt x="4375" y="3877"/>
                    <a:pt x="4448" y="3875"/>
                    <a:pt x="4522" y="3870"/>
                  </a:cubicBezTo>
                  <a:cubicBezTo>
                    <a:pt x="4557" y="3865"/>
                    <a:pt x="4591" y="3859"/>
                    <a:pt x="4625" y="3859"/>
                  </a:cubicBezTo>
                  <a:cubicBezTo>
                    <a:pt x="4766" y="3859"/>
                    <a:pt x="4903" y="3848"/>
                    <a:pt x="5044" y="3831"/>
                  </a:cubicBezTo>
                  <a:lnTo>
                    <a:pt x="5061" y="3831"/>
                  </a:lnTo>
                  <a:cubicBezTo>
                    <a:pt x="5081" y="3823"/>
                    <a:pt x="5101" y="3821"/>
                    <a:pt x="5122" y="3821"/>
                  </a:cubicBezTo>
                  <a:cubicBezTo>
                    <a:pt x="5150" y="3821"/>
                    <a:pt x="5177" y="3825"/>
                    <a:pt x="5203" y="3825"/>
                  </a:cubicBezTo>
                  <a:cubicBezTo>
                    <a:pt x="5236" y="3823"/>
                    <a:pt x="5269" y="3823"/>
                    <a:pt x="5302" y="3823"/>
                  </a:cubicBezTo>
                  <a:cubicBezTo>
                    <a:pt x="5335" y="3823"/>
                    <a:pt x="5369" y="3823"/>
                    <a:pt x="5402" y="3823"/>
                  </a:cubicBezTo>
                  <a:cubicBezTo>
                    <a:pt x="5469" y="3823"/>
                    <a:pt x="5535" y="3822"/>
                    <a:pt x="5600" y="3814"/>
                  </a:cubicBezTo>
                  <a:lnTo>
                    <a:pt x="5640" y="3814"/>
                  </a:lnTo>
                  <a:cubicBezTo>
                    <a:pt x="5669" y="3819"/>
                    <a:pt x="5697" y="3822"/>
                    <a:pt x="5725" y="3822"/>
                  </a:cubicBezTo>
                  <a:cubicBezTo>
                    <a:pt x="5754" y="3822"/>
                    <a:pt x="5782" y="3819"/>
                    <a:pt x="5810" y="3814"/>
                  </a:cubicBezTo>
                  <a:cubicBezTo>
                    <a:pt x="5840" y="3805"/>
                    <a:pt x="5868" y="3803"/>
                    <a:pt x="5897" y="3803"/>
                  </a:cubicBezTo>
                  <a:cubicBezTo>
                    <a:pt x="5928" y="3803"/>
                    <a:pt x="5959" y="3806"/>
                    <a:pt x="5990" y="3806"/>
                  </a:cubicBezTo>
                  <a:cubicBezTo>
                    <a:pt x="6007" y="3806"/>
                    <a:pt x="6025" y="3805"/>
                    <a:pt x="6043" y="3802"/>
                  </a:cubicBezTo>
                  <a:lnTo>
                    <a:pt x="6060" y="3802"/>
                  </a:lnTo>
                  <a:cubicBezTo>
                    <a:pt x="6070" y="3804"/>
                    <a:pt x="6079" y="3805"/>
                    <a:pt x="6088" y="3805"/>
                  </a:cubicBezTo>
                  <a:cubicBezTo>
                    <a:pt x="6107" y="3805"/>
                    <a:pt x="6126" y="3802"/>
                    <a:pt x="6145" y="3802"/>
                  </a:cubicBezTo>
                  <a:cubicBezTo>
                    <a:pt x="6185" y="3801"/>
                    <a:pt x="6224" y="3801"/>
                    <a:pt x="6264" y="3801"/>
                  </a:cubicBezTo>
                  <a:cubicBezTo>
                    <a:pt x="6440" y="3801"/>
                    <a:pt x="6616" y="3810"/>
                    <a:pt x="6792" y="3819"/>
                  </a:cubicBezTo>
                  <a:cubicBezTo>
                    <a:pt x="6886" y="3822"/>
                    <a:pt x="6983" y="3829"/>
                    <a:pt x="7080" y="3829"/>
                  </a:cubicBezTo>
                  <a:cubicBezTo>
                    <a:pt x="7152" y="3829"/>
                    <a:pt x="7224" y="3826"/>
                    <a:pt x="7297" y="3814"/>
                  </a:cubicBezTo>
                  <a:lnTo>
                    <a:pt x="7314" y="3814"/>
                  </a:lnTo>
                  <a:cubicBezTo>
                    <a:pt x="7333" y="3803"/>
                    <a:pt x="7352" y="3800"/>
                    <a:pt x="7372" y="3800"/>
                  </a:cubicBezTo>
                  <a:cubicBezTo>
                    <a:pt x="7400" y="3800"/>
                    <a:pt x="7428" y="3806"/>
                    <a:pt x="7456" y="3806"/>
                  </a:cubicBezTo>
                  <a:cubicBezTo>
                    <a:pt x="7473" y="3806"/>
                    <a:pt x="7490" y="3804"/>
                    <a:pt x="7507" y="3796"/>
                  </a:cubicBezTo>
                  <a:lnTo>
                    <a:pt x="7581" y="3796"/>
                  </a:lnTo>
                  <a:cubicBezTo>
                    <a:pt x="7586" y="3796"/>
                    <a:pt x="7586" y="3791"/>
                    <a:pt x="7586" y="3785"/>
                  </a:cubicBezTo>
                  <a:cubicBezTo>
                    <a:pt x="7586" y="3785"/>
                    <a:pt x="7586" y="3779"/>
                    <a:pt x="7586" y="3774"/>
                  </a:cubicBezTo>
                  <a:cubicBezTo>
                    <a:pt x="7598" y="3779"/>
                    <a:pt x="7609" y="3791"/>
                    <a:pt x="7620" y="3791"/>
                  </a:cubicBezTo>
                  <a:cubicBezTo>
                    <a:pt x="7660" y="3785"/>
                    <a:pt x="7700" y="3784"/>
                    <a:pt x="7741" y="3784"/>
                  </a:cubicBezTo>
                  <a:cubicBezTo>
                    <a:pt x="7774" y="3784"/>
                    <a:pt x="7807" y="3785"/>
                    <a:pt x="7840" y="3785"/>
                  </a:cubicBezTo>
                  <a:cubicBezTo>
                    <a:pt x="7889" y="3785"/>
                    <a:pt x="7939" y="3783"/>
                    <a:pt x="7989" y="3774"/>
                  </a:cubicBezTo>
                  <a:lnTo>
                    <a:pt x="8006" y="3774"/>
                  </a:lnTo>
                  <a:cubicBezTo>
                    <a:pt x="8012" y="3768"/>
                    <a:pt x="8012" y="3762"/>
                    <a:pt x="8006" y="3757"/>
                  </a:cubicBezTo>
                  <a:lnTo>
                    <a:pt x="8006" y="3757"/>
                  </a:lnTo>
                  <a:cubicBezTo>
                    <a:pt x="8049" y="3765"/>
                    <a:pt x="8091" y="3770"/>
                    <a:pt x="8133" y="3770"/>
                  </a:cubicBezTo>
                  <a:cubicBezTo>
                    <a:pt x="8175" y="3770"/>
                    <a:pt x="8216" y="3765"/>
                    <a:pt x="8256" y="3757"/>
                  </a:cubicBezTo>
                  <a:cubicBezTo>
                    <a:pt x="8286" y="3748"/>
                    <a:pt x="8317" y="3746"/>
                    <a:pt x="8348" y="3746"/>
                  </a:cubicBezTo>
                  <a:cubicBezTo>
                    <a:pt x="8390" y="3746"/>
                    <a:pt x="8433" y="3751"/>
                    <a:pt x="8476" y="3751"/>
                  </a:cubicBezTo>
                  <a:cubicBezTo>
                    <a:pt x="8507" y="3751"/>
                    <a:pt x="8538" y="3748"/>
                    <a:pt x="8568" y="3740"/>
                  </a:cubicBezTo>
                  <a:lnTo>
                    <a:pt x="8585" y="3740"/>
                  </a:lnTo>
                  <a:cubicBezTo>
                    <a:pt x="8761" y="3728"/>
                    <a:pt x="8937" y="3711"/>
                    <a:pt x="9118" y="3706"/>
                  </a:cubicBezTo>
                  <a:cubicBezTo>
                    <a:pt x="9135" y="3700"/>
                    <a:pt x="9158" y="3700"/>
                    <a:pt x="9181" y="3700"/>
                  </a:cubicBezTo>
                  <a:lnTo>
                    <a:pt x="9294" y="3700"/>
                  </a:lnTo>
                  <a:lnTo>
                    <a:pt x="9317" y="3683"/>
                  </a:lnTo>
                  <a:lnTo>
                    <a:pt x="9334" y="3683"/>
                  </a:lnTo>
                  <a:cubicBezTo>
                    <a:pt x="9351" y="3697"/>
                    <a:pt x="9371" y="3700"/>
                    <a:pt x="9391" y="3700"/>
                  </a:cubicBezTo>
                  <a:cubicBezTo>
                    <a:pt x="9405" y="3700"/>
                    <a:pt x="9419" y="3699"/>
                    <a:pt x="9433" y="3699"/>
                  </a:cubicBezTo>
                  <a:cubicBezTo>
                    <a:pt x="9440" y="3699"/>
                    <a:pt x="9446" y="3699"/>
                    <a:pt x="9453" y="3700"/>
                  </a:cubicBezTo>
                  <a:cubicBezTo>
                    <a:pt x="9464" y="3700"/>
                    <a:pt x="9481" y="3694"/>
                    <a:pt x="9493" y="3694"/>
                  </a:cubicBezTo>
                  <a:cubicBezTo>
                    <a:pt x="9498" y="3696"/>
                    <a:pt x="9503" y="3697"/>
                    <a:pt x="9508" y="3697"/>
                  </a:cubicBezTo>
                  <a:cubicBezTo>
                    <a:pt x="9520" y="3697"/>
                    <a:pt x="9532" y="3693"/>
                    <a:pt x="9544" y="3689"/>
                  </a:cubicBezTo>
                  <a:cubicBezTo>
                    <a:pt x="9555" y="3689"/>
                    <a:pt x="9566" y="3689"/>
                    <a:pt x="9578" y="3694"/>
                  </a:cubicBezTo>
                  <a:cubicBezTo>
                    <a:pt x="9589" y="3694"/>
                    <a:pt x="9595" y="3694"/>
                    <a:pt x="9606" y="3689"/>
                  </a:cubicBezTo>
                  <a:cubicBezTo>
                    <a:pt x="9623" y="3684"/>
                    <a:pt x="9639" y="3682"/>
                    <a:pt x="9654" y="3682"/>
                  </a:cubicBezTo>
                  <a:cubicBezTo>
                    <a:pt x="9676" y="3682"/>
                    <a:pt x="9697" y="3685"/>
                    <a:pt x="9720" y="3689"/>
                  </a:cubicBezTo>
                  <a:cubicBezTo>
                    <a:pt x="9773" y="3689"/>
                    <a:pt x="9826" y="3691"/>
                    <a:pt x="9879" y="3691"/>
                  </a:cubicBezTo>
                  <a:cubicBezTo>
                    <a:pt x="9905" y="3691"/>
                    <a:pt x="9932" y="3691"/>
                    <a:pt x="9958" y="3689"/>
                  </a:cubicBezTo>
                  <a:cubicBezTo>
                    <a:pt x="10015" y="3683"/>
                    <a:pt x="10077" y="3683"/>
                    <a:pt x="10140" y="3683"/>
                  </a:cubicBezTo>
                  <a:lnTo>
                    <a:pt x="10639" y="3683"/>
                  </a:lnTo>
                  <a:cubicBezTo>
                    <a:pt x="10653" y="3683"/>
                    <a:pt x="10667" y="3684"/>
                    <a:pt x="10681" y="3684"/>
                  </a:cubicBezTo>
                  <a:cubicBezTo>
                    <a:pt x="10694" y="3684"/>
                    <a:pt x="10707" y="3683"/>
                    <a:pt x="10718" y="3677"/>
                  </a:cubicBezTo>
                  <a:lnTo>
                    <a:pt x="10741" y="3677"/>
                  </a:lnTo>
                  <a:cubicBezTo>
                    <a:pt x="10758" y="3677"/>
                    <a:pt x="10781" y="3683"/>
                    <a:pt x="10803" y="3683"/>
                  </a:cubicBezTo>
                  <a:cubicBezTo>
                    <a:pt x="10832" y="3683"/>
                    <a:pt x="10866" y="3683"/>
                    <a:pt x="10900" y="3677"/>
                  </a:cubicBezTo>
                  <a:cubicBezTo>
                    <a:pt x="10917" y="3672"/>
                    <a:pt x="10940" y="3672"/>
                    <a:pt x="10962" y="3672"/>
                  </a:cubicBezTo>
                  <a:cubicBezTo>
                    <a:pt x="10985" y="3672"/>
                    <a:pt x="11002" y="3672"/>
                    <a:pt x="11025" y="3666"/>
                  </a:cubicBezTo>
                  <a:cubicBezTo>
                    <a:pt x="11047" y="3666"/>
                    <a:pt x="11070" y="3660"/>
                    <a:pt x="11098" y="3660"/>
                  </a:cubicBezTo>
                  <a:lnTo>
                    <a:pt x="11320" y="3660"/>
                  </a:lnTo>
                  <a:cubicBezTo>
                    <a:pt x="11320" y="3660"/>
                    <a:pt x="11320" y="3655"/>
                    <a:pt x="11320" y="3655"/>
                  </a:cubicBezTo>
                  <a:cubicBezTo>
                    <a:pt x="11327" y="3653"/>
                    <a:pt x="11334" y="3653"/>
                    <a:pt x="11342" y="3653"/>
                  </a:cubicBezTo>
                  <a:cubicBezTo>
                    <a:pt x="11350" y="3653"/>
                    <a:pt x="11358" y="3653"/>
                    <a:pt x="11366" y="3653"/>
                  </a:cubicBezTo>
                  <a:cubicBezTo>
                    <a:pt x="11382" y="3653"/>
                    <a:pt x="11399" y="3652"/>
                    <a:pt x="11416" y="3643"/>
                  </a:cubicBezTo>
                  <a:cubicBezTo>
                    <a:pt x="11422" y="3649"/>
                    <a:pt x="11422" y="3649"/>
                    <a:pt x="11433" y="3655"/>
                  </a:cubicBezTo>
                  <a:cubicBezTo>
                    <a:pt x="11534" y="3655"/>
                    <a:pt x="11635" y="3656"/>
                    <a:pt x="11736" y="3656"/>
                  </a:cubicBezTo>
                  <a:cubicBezTo>
                    <a:pt x="11913" y="3656"/>
                    <a:pt x="12088" y="3652"/>
                    <a:pt x="12262" y="3626"/>
                  </a:cubicBezTo>
                  <a:lnTo>
                    <a:pt x="12301" y="3626"/>
                  </a:lnTo>
                  <a:cubicBezTo>
                    <a:pt x="12315" y="3615"/>
                    <a:pt x="12331" y="3613"/>
                    <a:pt x="12347" y="3613"/>
                  </a:cubicBezTo>
                  <a:cubicBezTo>
                    <a:pt x="12356" y="3613"/>
                    <a:pt x="12366" y="3613"/>
                    <a:pt x="12375" y="3613"/>
                  </a:cubicBezTo>
                  <a:cubicBezTo>
                    <a:pt x="12389" y="3613"/>
                    <a:pt x="12403" y="3612"/>
                    <a:pt x="12415" y="3604"/>
                  </a:cubicBezTo>
                  <a:cubicBezTo>
                    <a:pt x="12443" y="3598"/>
                    <a:pt x="12466" y="3592"/>
                    <a:pt x="12494" y="3587"/>
                  </a:cubicBezTo>
                  <a:cubicBezTo>
                    <a:pt x="12507" y="3577"/>
                    <a:pt x="12522" y="3575"/>
                    <a:pt x="12537" y="3575"/>
                  </a:cubicBezTo>
                  <a:cubicBezTo>
                    <a:pt x="12554" y="3575"/>
                    <a:pt x="12572" y="3578"/>
                    <a:pt x="12590" y="3578"/>
                  </a:cubicBezTo>
                  <a:cubicBezTo>
                    <a:pt x="12604" y="3578"/>
                    <a:pt x="12617" y="3576"/>
                    <a:pt x="12630" y="3570"/>
                  </a:cubicBezTo>
                  <a:lnTo>
                    <a:pt x="12761" y="3547"/>
                  </a:lnTo>
                  <a:cubicBezTo>
                    <a:pt x="12801" y="3536"/>
                    <a:pt x="12840" y="3530"/>
                    <a:pt x="12880" y="3530"/>
                  </a:cubicBezTo>
                  <a:cubicBezTo>
                    <a:pt x="12897" y="3530"/>
                    <a:pt x="12908" y="3524"/>
                    <a:pt x="12920" y="3507"/>
                  </a:cubicBezTo>
                  <a:cubicBezTo>
                    <a:pt x="12929" y="3509"/>
                    <a:pt x="12938" y="3509"/>
                    <a:pt x="12947" y="3509"/>
                  </a:cubicBezTo>
                  <a:cubicBezTo>
                    <a:pt x="12995" y="3509"/>
                    <a:pt x="13044" y="3489"/>
                    <a:pt x="13092" y="3489"/>
                  </a:cubicBezTo>
                  <a:cubicBezTo>
                    <a:pt x="13097" y="3489"/>
                    <a:pt x="13102" y="3490"/>
                    <a:pt x="13107" y="3490"/>
                  </a:cubicBezTo>
                  <a:cubicBezTo>
                    <a:pt x="13118" y="3483"/>
                    <a:pt x="13130" y="3481"/>
                    <a:pt x="13141" y="3481"/>
                  </a:cubicBezTo>
                  <a:cubicBezTo>
                    <a:pt x="13152" y="3481"/>
                    <a:pt x="13163" y="3483"/>
                    <a:pt x="13173" y="3483"/>
                  </a:cubicBezTo>
                  <a:cubicBezTo>
                    <a:pt x="13184" y="3483"/>
                    <a:pt x="13194" y="3481"/>
                    <a:pt x="13203" y="3473"/>
                  </a:cubicBezTo>
                  <a:cubicBezTo>
                    <a:pt x="13209" y="3472"/>
                    <a:pt x="13215" y="3472"/>
                    <a:pt x="13222" y="3472"/>
                  </a:cubicBezTo>
                  <a:cubicBezTo>
                    <a:pt x="13231" y="3472"/>
                    <a:pt x="13241" y="3473"/>
                    <a:pt x="13250" y="3473"/>
                  </a:cubicBezTo>
                  <a:cubicBezTo>
                    <a:pt x="13269" y="3473"/>
                    <a:pt x="13287" y="3469"/>
                    <a:pt x="13300" y="3450"/>
                  </a:cubicBezTo>
                  <a:cubicBezTo>
                    <a:pt x="13334" y="3445"/>
                    <a:pt x="13374" y="3439"/>
                    <a:pt x="13396" y="3411"/>
                  </a:cubicBezTo>
                  <a:cubicBezTo>
                    <a:pt x="13430" y="3405"/>
                    <a:pt x="13464" y="3399"/>
                    <a:pt x="13493" y="3394"/>
                  </a:cubicBezTo>
                  <a:cubicBezTo>
                    <a:pt x="13538" y="3371"/>
                    <a:pt x="13589" y="3382"/>
                    <a:pt x="13635" y="3371"/>
                  </a:cubicBezTo>
                  <a:cubicBezTo>
                    <a:pt x="13652" y="3360"/>
                    <a:pt x="13680" y="3360"/>
                    <a:pt x="13697" y="3354"/>
                  </a:cubicBezTo>
                  <a:lnTo>
                    <a:pt x="14054" y="3354"/>
                  </a:lnTo>
                  <a:lnTo>
                    <a:pt x="14054" y="3337"/>
                  </a:lnTo>
                  <a:lnTo>
                    <a:pt x="14111" y="3337"/>
                  </a:lnTo>
                  <a:cubicBezTo>
                    <a:pt x="14148" y="3342"/>
                    <a:pt x="14185" y="3350"/>
                    <a:pt x="14224" y="3350"/>
                  </a:cubicBezTo>
                  <a:cubicBezTo>
                    <a:pt x="14234" y="3350"/>
                    <a:pt x="14243" y="3349"/>
                    <a:pt x="14253" y="3348"/>
                  </a:cubicBezTo>
                  <a:cubicBezTo>
                    <a:pt x="14264" y="3354"/>
                    <a:pt x="14276" y="3354"/>
                    <a:pt x="14293" y="3354"/>
                  </a:cubicBezTo>
                  <a:cubicBezTo>
                    <a:pt x="14395" y="3365"/>
                    <a:pt x="14497" y="3365"/>
                    <a:pt x="14599" y="3365"/>
                  </a:cubicBezTo>
                  <a:lnTo>
                    <a:pt x="14605" y="3365"/>
                  </a:lnTo>
                  <a:cubicBezTo>
                    <a:pt x="14605" y="3365"/>
                    <a:pt x="14605" y="3371"/>
                    <a:pt x="14611" y="3371"/>
                  </a:cubicBezTo>
                  <a:cubicBezTo>
                    <a:pt x="14667" y="3408"/>
                    <a:pt x="14723" y="3441"/>
                    <a:pt x="14782" y="3441"/>
                  </a:cubicBezTo>
                  <a:cubicBezTo>
                    <a:pt x="14813" y="3441"/>
                    <a:pt x="14844" y="3432"/>
                    <a:pt x="14877" y="3411"/>
                  </a:cubicBezTo>
                  <a:cubicBezTo>
                    <a:pt x="14882" y="3411"/>
                    <a:pt x="14887" y="3411"/>
                    <a:pt x="14892" y="3411"/>
                  </a:cubicBezTo>
                  <a:cubicBezTo>
                    <a:pt x="14960" y="3411"/>
                    <a:pt x="15024" y="3376"/>
                    <a:pt x="15093" y="3371"/>
                  </a:cubicBezTo>
                  <a:cubicBezTo>
                    <a:pt x="15125" y="3399"/>
                    <a:pt x="15158" y="3422"/>
                    <a:pt x="15197" y="3422"/>
                  </a:cubicBezTo>
                  <a:cubicBezTo>
                    <a:pt x="15212" y="3422"/>
                    <a:pt x="15228" y="3419"/>
                    <a:pt x="15246" y="3411"/>
                  </a:cubicBezTo>
                  <a:lnTo>
                    <a:pt x="15303" y="3394"/>
                  </a:lnTo>
                  <a:cubicBezTo>
                    <a:pt x="15325" y="3371"/>
                    <a:pt x="15354" y="3382"/>
                    <a:pt x="15382" y="3371"/>
                  </a:cubicBezTo>
                  <a:cubicBezTo>
                    <a:pt x="15433" y="3343"/>
                    <a:pt x="15484" y="3309"/>
                    <a:pt x="15535" y="3275"/>
                  </a:cubicBezTo>
                  <a:cubicBezTo>
                    <a:pt x="15535" y="3275"/>
                    <a:pt x="15541" y="3275"/>
                    <a:pt x="15541" y="3269"/>
                  </a:cubicBezTo>
                  <a:cubicBezTo>
                    <a:pt x="15541" y="3269"/>
                    <a:pt x="15541" y="3263"/>
                    <a:pt x="15541" y="3263"/>
                  </a:cubicBezTo>
                  <a:cubicBezTo>
                    <a:pt x="15603" y="3235"/>
                    <a:pt x="15683" y="3240"/>
                    <a:pt x="15740" y="3201"/>
                  </a:cubicBezTo>
                  <a:cubicBezTo>
                    <a:pt x="15853" y="3116"/>
                    <a:pt x="15972" y="3048"/>
                    <a:pt x="16074" y="2951"/>
                  </a:cubicBezTo>
                  <a:lnTo>
                    <a:pt x="16091" y="2951"/>
                  </a:lnTo>
                  <a:cubicBezTo>
                    <a:pt x="16097" y="2945"/>
                    <a:pt x="16103" y="2934"/>
                    <a:pt x="16108" y="2928"/>
                  </a:cubicBezTo>
                  <a:cubicBezTo>
                    <a:pt x="16114" y="2923"/>
                    <a:pt x="16120" y="2917"/>
                    <a:pt x="16120" y="2911"/>
                  </a:cubicBezTo>
                  <a:cubicBezTo>
                    <a:pt x="16140" y="2886"/>
                    <a:pt x="16155" y="2853"/>
                    <a:pt x="16190" y="2853"/>
                  </a:cubicBezTo>
                  <a:cubicBezTo>
                    <a:pt x="16194" y="2853"/>
                    <a:pt x="16199" y="2853"/>
                    <a:pt x="16205" y="2855"/>
                  </a:cubicBezTo>
                  <a:cubicBezTo>
                    <a:pt x="16199" y="2826"/>
                    <a:pt x="16188" y="2798"/>
                    <a:pt x="16176" y="2770"/>
                  </a:cubicBezTo>
                  <a:lnTo>
                    <a:pt x="16182" y="2758"/>
                  </a:lnTo>
                  <a:cubicBezTo>
                    <a:pt x="16193" y="2758"/>
                    <a:pt x="16199" y="2747"/>
                    <a:pt x="16205" y="2735"/>
                  </a:cubicBezTo>
                  <a:cubicBezTo>
                    <a:pt x="16233" y="2724"/>
                    <a:pt x="16245" y="2707"/>
                    <a:pt x="16245" y="2679"/>
                  </a:cubicBezTo>
                  <a:cubicBezTo>
                    <a:pt x="16318" y="2645"/>
                    <a:pt x="16341" y="2577"/>
                    <a:pt x="16369" y="2514"/>
                  </a:cubicBezTo>
                  <a:cubicBezTo>
                    <a:pt x="16375" y="2514"/>
                    <a:pt x="16375" y="2514"/>
                    <a:pt x="16381" y="2509"/>
                  </a:cubicBezTo>
                  <a:cubicBezTo>
                    <a:pt x="16386" y="2497"/>
                    <a:pt x="16392" y="2492"/>
                    <a:pt x="16398" y="2486"/>
                  </a:cubicBezTo>
                  <a:cubicBezTo>
                    <a:pt x="16426" y="2384"/>
                    <a:pt x="16432" y="2282"/>
                    <a:pt x="16420" y="2179"/>
                  </a:cubicBezTo>
                  <a:cubicBezTo>
                    <a:pt x="16432" y="2145"/>
                    <a:pt x="16454" y="2111"/>
                    <a:pt x="16420" y="2083"/>
                  </a:cubicBezTo>
                  <a:cubicBezTo>
                    <a:pt x="16398" y="2004"/>
                    <a:pt x="16358" y="1935"/>
                    <a:pt x="16347" y="1856"/>
                  </a:cubicBezTo>
                  <a:cubicBezTo>
                    <a:pt x="16347" y="1845"/>
                    <a:pt x="16347" y="1833"/>
                    <a:pt x="16347" y="1822"/>
                  </a:cubicBezTo>
                  <a:cubicBezTo>
                    <a:pt x="16347" y="1811"/>
                    <a:pt x="16347" y="1805"/>
                    <a:pt x="16347" y="1794"/>
                  </a:cubicBezTo>
                  <a:cubicBezTo>
                    <a:pt x="16347" y="1788"/>
                    <a:pt x="16347" y="1788"/>
                    <a:pt x="16341" y="1782"/>
                  </a:cubicBezTo>
                  <a:cubicBezTo>
                    <a:pt x="16352" y="1731"/>
                    <a:pt x="16284" y="1709"/>
                    <a:pt x="16284" y="1657"/>
                  </a:cubicBezTo>
                  <a:cubicBezTo>
                    <a:pt x="16239" y="1635"/>
                    <a:pt x="16228" y="1589"/>
                    <a:pt x="16228" y="1544"/>
                  </a:cubicBezTo>
                  <a:cubicBezTo>
                    <a:pt x="16184" y="1522"/>
                    <a:pt x="16167" y="1464"/>
                    <a:pt x="16116" y="1464"/>
                  </a:cubicBezTo>
                  <a:cubicBezTo>
                    <a:pt x="16113" y="1464"/>
                    <a:pt x="16111" y="1464"/>
                    <a:pt x="16108" y="1465"/>
                  </a:cubicBezTo>
                  <a:cubicBezTo>
                    <a:pt x="16103" y="1448"/>
                    <a:pt x="16091" y="1436"/>
                    <a:pt x="16080" y="1419"/>
                  </a:cubicBezTo>
                  <a:cubicBezTo>
                    <a:pt x="16086" y="1408"/>
                    <a:pt x="16080" y="1396"/>
                    <a:pt x="16074" y="1391"/>
                  </a:cubicBezTo>
                  <a:cubicBezTo>
                    <a:pt x="16074" y="1368"/>
                    <a:pt x="16074" y="1345"/>
                    <a:pt x="16052" y="1328"/>
                  </a:cubicBezTo>
                  <a:cubicBezTo>
                    <a:pt x="16029" y="1300"/>
                    <a:pt x="16057" y="1266"/>
                    <a:pt x="16035" y="1232"/>
                  </a:cubicBezTo>
                  <a:cubicBezTo>
                    <a:pt x="16029" y="1192"/>
                    <a:pt x="16006" y="1164"/>
                    <a:pt x="15961" y="1158"/>
                  </a:cubicBezTo>
                  <a:cubicBezTo>
                    <a:pt x="15898" y="1153"/>
                    <a:pt x="15842" y="1124"/>
                    <a:pt x="15813" y="1062"/>
                  </a:cubicBezTo>
                  <a:cubicBezTo>
                    <a:pt x="15802" y="1040"/>
                    <a:pt x="15789" y="1030"/>
                    <a:pt x="15774" y="1030"/>
                  </a:cubicBezTo>
                  <a:cubicBezTo>
                    <a:pt x="15765" y="1030"/>
                    <a:pt x="15755" y="1033"/>
                    <a:pt x="15745" y="1039"/>
                  </a:cubicBezTo>
                  <a:cubicBezTo>
                    <a:pt x="15740" y="1033"/>
                    <a:pt x="15734" y="1028"/>
                    <a:pt x="15728" y="1022"/>
                  </a:cubicBezTo>
                  <a:cubicBezTo>
                    <a:pt x="15711" y="988"/>
                    <a:pt x="15683" y="977"/>
                    <a:pt x="15649" y="965"/>
                  </a:cubicBezTo>
                  <a:cubicBezTo>
                    <a:pt x="15620" y="960"/>
                    <a:pt x="15598" y="948"/>
                    <a:pt x="15575" y="926"/>
                  </a:cubicBezTo>
                  <a:lnTo>
                    <a:pt x="15575" y="926"/>
                  </a:lnTo>
                  <a:cubicBezTo>
                    <a:pt x="15580" y="928"/>
                    <a:pt x="15585" y="929"/>
                    <a:pt x="15588" y="929"/>
                  </a:cubicBezTo>
                  <a:cubicBezTo>
                    <a:pt x="15600" y="929"/>
                    <a:pt x="15605" y="917"/>
                    <a:pt x="15609" y="909"/>
                  </a:cubicBezTo>
                  <a:cubicBezTo>
                    <a:pt x="15632" y="897"/>
                    <a:pt x="15654" y="880"/>
                    <a:pt x="15649" y="857"/>
                  </a:cubicBezTo>
                  <a:cubicBezTo>
                    <a:pt x="15592" y="727"/>
                    <a:pt x="15558" y="591"/>
                    <a:pt x="15456" y="483"/>
                  </a:cubicBezTo>
                  <a:cubicBezTo>
                    <a:pt x="15447" y="475"/>
                    <a:pt x="15442" y="460"/>
                    <a:pt x="15431" y="460"/>
                  </a:cubicBezTo>
                  <a:cubicBezTo>
                    <a:pt x="15427" y="460"/>
                    <a:pt x="15422" y="462"/>
                    <a:pt x="15416" y="466"/>
                  </a:cubicBezTo>
                  <a:cubicBezTo>
                    <a:pt x="15416" y="466"/>
                    <a:pt x="15411" y="466"/>
                    <a:pt x="15405" y="460"/>
                  </a:cubicBezTo>
                  <a:cubicBezTo>
                    <a:pt x="15411" y="460"/>
                    <a:pt x="15416" y="455"/>
                    <a:pt x="15422" y="455"/>
                  </a:cubicBezTo>
                  <a:cubicBezTo>
                    <a:pt x="15401" y="407"/>
                    <a:pt x="15364" y="369"/>
                    <a:pt x="15318" y="369"/>
                  </a:cubicBezTo>
                  <a:cubicBezTo>
                    <a:pt x="15315" y="369"/>
                    <a:pt x="15312" y="369"/>
                    <a:pt x="15308" y="370"/>
                  </a:cubicBezTo>
                  <a:cubicBezTo>
                    <a:pt x="15290" y="371"/>
                    <a:pt x="15272" y="371"/>
                    <a:pt x="15254" y="371"/>
                  </a:cubicBezTo>
                  <a:cubicBezTo>
                    <a:pt x="15205" y="371"/>
                    <a:pt x="15156" y="368"/>
                    <a:pt x="15107" y="368"/>
                  </a:cubicBezTo>
                  <a:cubicBezTo>
                    <a:pt x="15089" y="368"/>
                    <a:pt x="15071" y="368"/>
                    <a:pt x="15053" y="370"/>
                  </a:cubicBezTo>
                  <a:cubicBezTo>
                    <a:pt x="15037" y="370"/>
                    <a:pt x="15019" y="367"/>
                    <a:pt x="15002" y="367"/>
                  </a:cubicBezTo>
                  <a:cubicBezTo>
                    <a:pt x="14977" y="367"/>
                    <a:pt x="14953" y="373"/>
                    <a:pt x="14940" y="404"/>
                  </a:cubicBezTo>
                  <a:cubicBezTo>
                    <a:pt x="14933" y="404"/>
                    <a:pt x="14926" y="404"/>
                    <a:pt x="14920" y="404"/>
                  </a:cubicBezTo>
                  <a:cubicBezTo>
                    <a:pt x="14826" y="404"/>
                    <a:pt x="14747" y="367"/>
                    <a:pt x="14667" y="330"/>
                  </a:cubicBezTo>
                  <a:lnTo>
                    <a:pt x="14611" y="307"/>
                  </a:lnTo>
                  <a:cubicBezTo>
                    <a:pt x="14429" y="284"/>
                    <a:pt x="14253" y="256"/>
                    <a:pt x="14071" y="233"/>
                  </a:cubicBezTo>
                  <a:cubicBezTo>
                    <a:pt x="14057" y="222"/>
                    <a:pt x="14040" y="222"/>
                    <a:pt x="14023" y="222"/>
                  </a:cubicBezTo>
                  <a:cubicBezTo>
                    <a:pt x="14006" y="222"/>
                    <a:pt x="13989" y="222"/>
                    <a:pt x="13975" y="211"/>
                  </a:cubicBezTo>
                  <a:cubicBezTo>
                    <a:pt x="13962" y="195"/>
                    <a:pt x="13948" y="191"/>
                    <a:pt x="13933" y="191"/>
                  </a:cubicBezTo>
                  <a:cubicBezTo>
                    <a:pt x="13921" y="191"/>
                    <a:pt x="13908" y="194"/>
                    <a:pt x="13896" y="194"/>
                  </a:cubicBezTo>
                  <a:cubicBezTo>
                    <a:pt x="13886" y="186"/>
                    <a:pt x="13876" y="184"/>
                    <a:pt x="13866" y="184"/>
                  </a:cubicBezTo>
                  <a:cubicBezTo>
                    <a:pt x="13855" y="184"/>
                    <a:pt x="13844" y="186"/>
                    <a:pt x="13833" y="186"/>
                  </a:cubicBezTo>
                  <a:cubicBezTo>
                    <a:pt x="13822" y="186"/>
                    <a:pt x="13810" y="184"/>
                    <a:pt x="13799" y="177"/>
                  </a:cubicBezTo>
                  <a:cubicBezTo>
                    <a:pt x="13633" y="148"/>
                    <a:pt x="13466" y="136"/>
                    <a:pt x="13300" y="136"/>
                  </a:cubicBezTo>
                  <a:cubicBezTo>
                    <a:pt x="13268" y="136"/>
                    <a:pt x="13236" y="136"/>
                    <a:pt x="13203" y="137"/>
                  </a:cubicBezTo>
                  <a:cubicBezTo>
                    <a:pt x="13190" y="127"/>
                    <a:pt x="13174" y="125"/>
                    <a:pt x="13158" y="125"/>
                  </a:cubicBezTo>
                  <a:cubicBezTo>
                    <a:pt x="13145" y="125"/>
                    <a:pt x="13130" y="126"/>
                    <a:pt x="13116" y="126"/>
                  </a:cubicBezTo>
                  <a:cubicBezTo>
                    <a:pt x="13100" y="126"/>
                    <a:pt x="13083" y="124"/>
                    <a:pt x="13067" y="114"/>
                  </a:cubicBezTo>
                  <a:lnTo>
                    <a:pt x="12937" y="114"/>
                  </a:lnTo>
                  <a:cubicBezTo>
                    <a:pt x="12857" y="109"/>
                    <a:pt x="12779" y="106"/>
                    <a:pt x="12702" y="106"/>
                  </a:cubicBezTo>
                  <a:cubicBezTo>
                    <a:pt x="12625" y="106"/>
                    <a:pt x="12548" y="109"/>
                    <a:pt x="12471" y="114"/>
                  </a:cubicBezTo>
                  <a:cubicBezTo>
                    <a:pt x="12459" y="114"/>
                    <a:pt x="12447" y="114"/>
                    <a:pt x="12435" y="114"/>
                  </a:cubicBezTo>
                  <a:cubicBezTo>
                    <a:pt x="12289" y="114"/>
                    <a:pt x="12146" y="139"/>
                    <a:pt x="12001" y="139"/>
                  </a:cubicBezTo>
                  <a:cubicBezTo>
                    <a:pt x="11978" y="139"/>
                    <a:pt x="11955" y="138"/>
                    <a:pt x="11932" y="137"/>
                  </a:cubicBezTo>
                  <a:cubicBezTo>
                    <a:pt x="11921" y="144"/>
                    <a:pt x="11909" y="146"/>
                    <a:pt x="11895" y="146"/>
                  </a:cubicBezTo>
                  <a:cubicBezTo>
                    <a:pt x="11882" y="146"/>
                    <a:pt x="11869" y="144"/>
                    <a:pt x="11856" y="144"/>
                  </a:cubicBezTo>
                  <a:cubicBezTo>
                    <a:pt x="11843" y="144"/>
                    <a:pt x="11830" y="146"/>
                    <a:pt x="11819" y="154"/>
                  </a:cubicBezTo>
                  <a:lnTo>
                    <a:pt x="11626" y="154"/>
                  </a:lnTo>
                  <a:cubicBezTo>
                    <a:pt x="11626" y="154"/>
                    <a:pt x="11620" y="160"/>
                    <a:pt x="11620" y="160"/>
                  </a:cubicBezTo>
                  <a:cubicBezTo>
                    <a:pt x="11620" y="165"/>
                    <a:pt x="11620" y="165"/>
                    <a:pt x="11620" y="165"/>
                  </a:cubicBezTo>
                  <a:lnTo>
                    <a:pt x="11615" y="165"/>
                  </a:lnTo>
                  <a:cubicBezTo>
                    <a:pt x="11599" y="165"/>
                    <a:pt x="11582" y="162"/>
                    <a:pt x="11566" y="162"/>
                  </a:cubicBezTo>
                  <a:cubicBezTo>
                    <a:pt x="11554" y="162"/>
                    <a:pt x="11542" y="164"/>
                    <a:pt x="11530" y="171"/>
                  </a:cubicBezTo>
                  <a:lnTo>
                    <a:pt x="11354" y="171"/>
                  </a:lnTo>
                  <a:cubicBezTo>
                    <a:pt x="11328" y="181"/>
                    <a:pt x="11302" y="183"/>
                    <a:pt x="11275" y="183"/>
                  </a:cubicBezTo>
                  <a:cubicBezTo>
                    <a:pt x="11252" y="183"/>
                    <a:pt x="11229" y="181"/>
                    <a:pt x="11206" y="181"/>
                  </a:cubicBezTo>
                  <a:cubicBezTo>
                    <a:pt x="11179" y="181"/>
                    <a:pt x="11153" y="184"/>
                    <a:pt x="11127" y="194"/>
                  </a:cubicBezTo>
                  <a:lnTo>
                    <a:pt x="11104" y="194"/>
                  </a:lnTo>
                  <a:cubicBezTo>
                    <a:pt x="11075" y="201"/>
                    <a:pt x="11046" y="203"/>
                    <a:pt x="11017" y="203"/>
                  </a:cubicBezTo>
                  <a:cubicBezTo>
                    <a:pt x="10978" y="203"/>
                    <a:pt x="10939" y="199"/>
                    <a:pt x="10900" y="199"/>
                  </a:cubicBezTo>
                  <a:cubicBezTo>
                    <a:pt x="10852" y="202"/>
                    <a:pt x="10805" y="203"/>
                    <a:pt x="10758" y="203"/>
                  </a:cubicBezTo>
                  <a:cubicBezTo>
                    <a:pt x="10674" y="203"/>
                    <a:pt x="10590" y="200"/>
                    <a:pt x="10507" y="200"/>
                  </a:cubicBezTo>
                  <a:cubicBezTo>
                    <a:pt x="10430" y="200"/>
                    <a:pt x="10353" y="202"/>
                    <a:pt x="10276" y="211"/>
                  </a:cubicBezTo>
                  <a:lnTo>
                    <a:pt x="10179" y="211"/>
                  </a:lnTo>
                  <a:cubicBezTo>
                    <a:pt x="10154" y="222"/>
                    <a:pt x="10125" y="225"/>
                    <a:pt x="10096" y="225"/>
                  </a:cubicBezTo>
                  <a:cubicBezTo>
                    <a:pt x="10067" y="225"/>
                    <a:pt x="10037" y="222"/>
                    <a:pt x="10009" y="222"/>
                  </a:cubicBezTo>
                  <a:cubicBezTo>
                    <a:pt x="9977" y="221"/>
                    <a:pt x="9945" y="221"/>
                    <a:pt x="9913" y="221"/>
                  </a:cubicBezTo>
                  <a:cubicBezTo>
                    <a:pt x="9833" y="221"/>
                    <a:pt x="9752" y="223"/>
                    <a:pt x="9670" y="223"/>
                  </a:cubicBezTo>
                  <a:cubicBezTo>
                    <a:pt x="9583" y="223"/>
                    <a:pt x="9496" y="220"/>
                    <a:pt x="9408" y="211"/>
                  </a:cubicBezTo>
                  <a:lnTo>
                    <a:pt x="9334" y="211"/>
                  </a:lnTo>
                  <a:cubicBezTo>
                    <a:pt x="9317" y="203"/>
                    <a:pt x="9299" y="201"/>
                    <a:pt x="9282" y="201"/>
                  </a:cubicBezTo>
                  <a:cubicBezTo>
                    <a:pt x="9264" y="201"/>
                    <a:pt x="9246" y="203"/>
                    <a:pt x="9229" y="203"/>
                  </a:cubicBezTo>
                  <a:cubicBezTo>
                    <a:pt x="9212" y="203"/>
                    <a:pt x="9196" y="201"/>
                    <a:pt x="9181" y="194"/>
                  </a:cubicBezTo>
                  <a:lnTo>
                    <a:pt x="9084" y="194"/>
                  </a:lnTo>
                  <a:cubicBezTo>
                    <a:pt x="8981" y="184"/>
                    <a:pt x="8878" y="181"/>
                    <a:pt x="8774" y="181"/>
                  </a:cubicBezTo>
                  <a:cubicBezTo>
                    <a:pt x="8677" y="181"/>
                    <a:pt x="8579" y="184"/>
                    <a:pt x="8481" y="184"/>
                  </a:cubicBezTo>
                  <a:cubicBezTo>
                    <a:pt x="8442" y="184"/>
                    <a:pt x="8403" y="183"/>
                    <a:pt x="8364" y="182"/>
                  </a:cubicBezTo>
                  <a:cubicBezTo>
                    <a:pt x="8327" y="182"/>
                    <a:pt x="8290" y="185"/>
                    <a:pt x="8252" y="185"/>
                  </a:cubicBezTo>
                  <a:cubicBezTo>
                    <a:pt x="8215" y="185"/>
                    <a:pt x="8176" y="182"/>
                    <a:pt x="8137" y="171"/>
                  </a:cubicBezTo>
                  <a:lnTo>
                    <a:pt x="8120" y="171"/>
                  </a:lnTo>
                  <a:cubicBezTo>
                    <a:pt x="8080" y="165"/>
                    <a:pt x="8042" y="162"/>
                    <a:pt x="8003" y="162"/>
                  </a:cubicBezTo>
                  <a:cubicBezTo>
                    <a:pt x="7965" y="162"/>
                    <a:pt x="7927" y="165"/>
                    <a:pt x="7887" y="171"/>
                  </a:cubicBezTo>
                  <a:lnTo>
                    <a:pt x="7677" y="171"/>
                  </a:lnTo>
                  <a:cubicBezTo>
                    <a:pt x="7647" y="165"/>
                    <a:pt x="7617" y="163"/>
                    <a:pt x="7586" y="163"/>
                  </a:cubicBezTo>
                  <a:cubicBezTo>
                    <a:pt x="7545" y="163"/>
                    <a:pt x="7503" y="166"/>
                    <a:pt x="7461" y="166"/>
                  </a:cubicBezTo>
                  <a:cubicBezTo>
                    <a:pt x="7448" y="166"/>
                    <a:pt x="7435" y="166"/>
                    <a:pt x="7422" y="165"/>
                  </a:cubicBezTo>
                  <a:cubicBezTo>
                    <a:pt x="7398" y="164"/>
                    <a:pt x="7374" y="164"/>
                    <a:pt x="7351" y="164"/>
                  </a:cubicBezTo>
                  <a:cubicBezTo>
                    <a:pt x="7291" y="164"/>
                    <a:pt x="7231" y="166"/>
                    <a:pt x="7172" y="166"/>
                  </a:cubicBezTo>
                  <a:cubicBezTo>
                    <a:pt x="7109" y="166"/>
                    <a:pt x="7046" y="164"/>
                    <a:pt x="6985" y="154"/>
                  </a:cubicBezTo>
                  <a:lnTo>
                    <a:pt x="6446" y="154"/>
                  </a:lnTo>
                  <a:cubicBezTo>
                    <a:pt x="6431" y="146"/>
                    <a:pt x="6415" y="144"/>
                    <a:pt x="6399" y="144"/>
                  </a:cubicBezTo>
                  <a:cubicBezTo>
                    <a:pt x="6383" y="144"/>
                    <a:pt x="6368" y="146"/>
                    <a:pt x="6353" y="146"/>
                  </a:cubicBezTo>
                  <a:cubicBezTo>
                    <a:pt x="6337" y="146"/>
                    <a:pt x="6323" y="144"/>
                    <a:pt x="6310" y="137"/>
                  </a:cubicBezTo>
                  <a:lnTo>
                    <a:pt x="6230" y="137"/>
                  </a:lnTo>
                  <a:cubicBezTo>
                    <a:pt x="6218" y="129"/>
                    <a:pt x="6205" y="127"/>
                    <a:pt x="6191" y="127"/>
                  </a:cubicBezTo>
                  <a:cubicBezTo>
                    <a:pt x="6181" y="127"/>
                    <a:pt x="6172" y="128"/>
                    <a:pt x="6163" y="128"/>
                  </a:cubicBezTo>
                  <a:cubicBezTo>
                    <a:pt x="6147" y="128"/>
                    <a:pt x="6131" y="126"/>
                    <a:pt x="6117" y="114"/>
                  </a:cubicBezTo>
                  <a:lnTo>
                    <a:pt x="6060" y="114"/>
                  </a:lnTo>
                  <a:cubicBezTo>
                    <a:pt x="6047" y="108"/>
                    <a:pt x="6034" y="106"/>
                    <a:pt x="6020" y="106"/>
                  </a:cubicBezTo>
                  <a:cubicBezTo>
                    <a:pt x="6002" y="106"/>
                    <a:pt x="5984" y="109"/>
                    <a:pt x="5967" y="109"/>
                  </a:cubicBezTo>
                  <a:cubicBezTo>
                    <a:pt x="5952" y="109"/>
                    <a:pt x="5937" y="107"/>
                    <a:pt x="5924" y="97"/>
                  </a:cubicBezTo>
                  <a:lnTo>
                    <a:pt x="5731" y="97"/>
                  </a:lnTo>
                  <a:cubicBezTo>
                    <a:pt x="5704" y="89"/>
                    <a:pt x="5676" y="86"/>
                    <a:pt x="5648" y="86"/>
                  </a:cubicBezTo>
                  <a:cubicBezTo>
                    <a:pt x="5609" y="86"/>
                    <a:pt x="5568" y="91"/>
                    <a:pt x="5528" y="91"/>
                  </a:cubicBezTo>
                  <a:cubicBezTo>
                    <a:pt x="5499" y="91"/>
                    <a:pt x="5470" y="89"/>
                    <a:pt x="5442" y="80"/>
                  </a:cubicBezTo>
                  <a:lnTo>
                    <a:pt x="5311" y="80"/>
                  </a:lnTo>
                  <a:cubicBezTo>
                    <a:pt x="5301" y="72"/>
                    <a:pt x="5289" y="70"/>
                    <a:pt x="5278" y="70"/>
                  </a:cubicBezTo>
                  <a:cubicBezTo>
                    <a:pt x="5270" y="70"/>
                    <a:pt x="5262" y="71"/>
                    <a:pt x="5254" y="71"/>
                  </a:cubicBezTo>
                  <a:cubicBezTo>
                    <a:pt x="5240" y="71"/>
                    <a:pt x="5226" y="69"/>
                    <a:pt x="5215" y="57"/>
                  </a:cubicBezTo>
                  <a:lnTo>
                    <a:pt x="5175" y="57"/>
                  </a:lnTo>
                  <a:cubicBezTo>
                    <a:pt x="5160" y="51"/>
                    <a:pt x="5145" y="49"/>
                    <a:pt x="5130" y="49"/>
                  </a:cubicBezTo>
                  <a:cubicBezTo>
                    <a:pt x="5110" y="49"/>
                    <a:pt x="5090" y="52"/>
                    <a:pt x="5070" y="52"/>
                  </a:cubicBezTo>
                  <a:cubicBezTo>
                    <a:pt x="5053" y="52"/>
                    <a:pt x="5037" y="50"/>
                    <a:pt x="5022" y="40"/>
                  </a:cubicBezTo>
                  <a:lnTo>
                    <a:pt x="4999" y="40"/>
                  </a:lnTo>
                  <a:cubicBezTo>
                    <a:pt x="4990" y="33"/>
                    <a:pt x="4980" y="31"/>
                    <a:pt x="4969" y="31"/>
                  </a:cubicBezTo>
                  <a:cubicBezTo>
                    <a:pt x="4959" y="31"/>
                    <a:pt x="4948" y="33"/>
                    <a:pt x="4936" y="33"/>
                  </a:cubicBezTo>
                  <a:cubicBezTo>
                    <a:pt x="4925" y="33"/>
                    <a:pt x="4914" y="31"/>
                    <a:pt x="4903" y="23"/>
                  </a:cubicBezTo>
                  <a:cubicBezTo>
                    <a:pt x="4835" y="6"/>
                    <a:pt x="4761" y="1"/>
                    <a:pt x="4687" y="1"/>
                  </a:cubicBezTo>
                  <a:cubicBezTo>
                    <a:pt x="4632" y="3"/>
                    <a:pt x="4577" y="3"/>
                    <a:pt x="4522" y="3"/>
                  </a:cubicBezTo>
                  <a:cubicBezTo>
                    <a:pt x="4413" y="3"/>
                    <a:pt x="4303" y="1"/>
                    <a:pt x="4193" y="1"/>
                  </a:cubicBezTo>
                  <a:close/>
                </a:path>
              </a:pathLst>
            </a:custGeom>
            <a:solidFill>
              <a:srgbClr val="7A866C">
                <a:alpha val="612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5" name="Google Shape;305;p34"/>
          <p:cNvGrpSpPr/>
          <p:nvPr/>
        </p:nvGrpSpPr>
        <p:grpSpPr>
          <a:xfrm>
            <a:off x="7836062" y="595770"/>
            <a:ext cx="2370002" cy="891831"/>
            <a:chOff x="7836062" y="595770"/>
            <a:chExt cx="2370002" cy="891831"/>
          </a:xfrm>
        </p:grpSpPr>
        <p:sp>
          <p:nvSpPr>
            <p:cNvPr id="306" name="Google Shape;306;p34"/>
            <p:cNvSpPr/>
            <p:nvPr/>
          </p:nvSpPr>
          <p:spPr>
            <a:xfrm>
              <a:off x="7836062" y="963443"/>
              <a:ext cx="2209673" cy="524158"/>
            </a:xfrm>
            <a:custGeom>
              <a:rect b="b" l="l" r="r" t="t"/>
              <a:pathLst>
                <a:path extrusionOk="0" h="4711" w="19860">
                  <a:moveTo>
                    <a:pt x="18929" y="1346"/>
                  </a:moveTo>
                  <a:lnTo>
                    <a:pt x="18929" y="1346"/>
                  </a:lnTo>
                  <a:cubicBezTo>
                    <a:pt x="18934" y="1351"/>
                    <a:pt x="18934" y="1357"/>
                    <a:pt x="18917" y="1363"/>
                  </a:cubicBezTo>
                  <a:cubicBezTo>
                    <a:pt x="18923" y="1357"/>
                    <a:pt x="18923" y="1351"/>
                    <a:pt x="18929" y="1346"/>
                  </a:cubicBezTo>
                  <a:close/>
                  <a:moveTo>
                    <a:pt x="489" y="3184"/>
                  </a:moveTo>
                  <a:cubicBezTo>
                    <a:pt x="495" y="3190"/>
                    <a:pt x="495" y="3190"/>
                    <a:pt x="500" y="3195"/>
                  </a:cubicBezTo>
                  <a:lnTo>
                    <a:pt x="478" y="3195"/>
                  </a:lnTo>
                  <a:cubicBezTo>
                    <a:pt x="483" y="3190"/>
                    <a:pt x="483" y="3190"/>
                    <a:pt x="489" y="3184"/>
                  </a:cubicBezTo>
                  <a:close/>
                  <a:moveTo>
                    <a:pt x="15468" y="3229"/>
                  </a:moveTo>
                  <a:cubicBezTo>
                    <a:pt x="15462" y="3235"/>
                    <a:pt x="15462" y="3241"/>
                    <a:pt x="15456" y="3246"/>
                  </a:cubicBezTo>
                  <a:cubicBezTo>
                    <a:pt x="15434" y="3258"/>
                    <a:pt x="15411" y="3269"/>
                    <a:pt x="15388" y="3280"/>
                  </a:cubicBezTo>
                  <a:cubicBezTo>
                    <a:pt x="15388" y="3286"/>
                    <a:pt x="15388" y="3292"/>
                    <a:pt x="15394" y="3297"/>
                  </a:cubicBezTo>
                  <a:lnTo>
                    <a:pt x="15388" y="3297"/>
                  </a:lnTo>
                  <a:cubicBezTo>
                    <a:pt x="15388" y="3292"/>
                    <a:pt x="15388" y="3286"/>
                    <a:pt x="15388" y="3280"/>
                  </a:cubicBezTo>
                  <a:cubicBezTo>
                    <a:pt x="15349" y="3275"/>
                    <a:pt x="15303" y="3269"/>
                    <a:pt x="15252" y="3269"/>
                  </a:cubicBezTo>
                  <a:cubicBezTo>
                    <a:pt x="15320" y="3258"/>
                    <a:pt x="15388" y="3241"/>
                    <a:pt x="15451" y="3229"/>
                  </a:cubicBezTo>
                  <a:close/>
                  <a:moveTo>
                    <a:pt x="14032" y="3434"/>
                  </a:moveTo>
                  <a:cubicBezTo>
                    <a:pt x="14027" y="3439"/>
                    <a:pt x="14021" y="3439"/>
                    <a:pt x="14015" y="3445"/>
                  </a:cubicBezTo>
                  <a:lnTo>
                    <a:pt x="14015" y="3434"/>
                  </a:lnTo>
                  <a:close/>
                  <a:moveTo>
                    <a:pt x="10622" y="3757"/>
                  </a:moveTo>
                  <a:cubicBezTo>
                    <a:pt x="10622" y="3763"/>
                    <a:pt x="10622" y="3763"/>
                    <a:pt x="10617" y="3768"/>
                  </a:cubicBezTo>
                  <a:cubicBezTo>
                    <a:pt x="10617" y="3768"/>
                    <a:pt x="10617" y="3763"/>
                    <a:pt x="10617" y="3763"/>
                  </a:cubicBezTo>
                  <a:cubicBezTo>
                    <a:pt x="10617" y="3763"/>
                    <a:pt x="10617" y="3763"/>
                    <a:pt x="10622" y="3757"/>
                  </a:cubicBezTo>
                  <a:close/>
                  <a:moveTo>
                    <a:pt x="2520" y="3853"/>
                  </a:moveTo>
                  <a:lnTo>
                    <a:pt x="2520" y="3853"/>
                  </a:lnTo>
                  <a:cubicBezTo>
                    <a:pt x="2537" y="3859"/>
                    <a:pt x="2560" y="3870"/>
                    <a:pt x="2577" y="3876"/>
                  </a:cubicBezTo>
                  <a:cubicBezTo>
                    <a:pt x="2560" y="3870"/>
                    <a:pt x="2537" y="3865"/>
                    <a:pt x="2520" y="3853"/>
                  </a:cubicBezTo>
                  <a:close/>
                  <a:moveTo>
                    <a:pt x="5005" y="4001"/>
                  </a:moveTo>
                  <a:cubicBezTo>
                    <a:pt x="5005" y="4001"/>
                    <a:pt x="5005" y="4007"/>
                    <a:pt x="5005" y="4007"/>
                  </a:cubicBezTo>
                  <a:cubicBezTo>
                    <a:pt x="5000" y="4007"/>
                    <a:pt x="5000" y="4007"/>
                    <a:pt x="5000" y="4001"/>
                  </a:cubicBezTo>
                  <a:close/>
                  <a:moveTo>
                    <a:pt x="6446" y="4160"/>
                  </a:moveTo>
                  <a:lnTo>
                    <a:pt x="6446" y="4160"/>
                  </a:lnTo>
                  <a:cubicBezTo>
                    <a:pt x="6441" y="4165"/>
                    <a:pt x="6429" y="4171"/>
                    <a:pt x="6424" y="4177"/>
                  </a:cubicBezTo>
                  <a:cubicBezTo>
                    <a:pt x="6429" y="4171"/>
                    <a:pt x="6435" y="4165"/>
                    <a:pt x="6446" y="4160"/>
                  </a:cubicBezTo>
                  <a:close/>
                  <a:moveTo>
                    <a:pt x="5062" y="1"/>
                  </a:moveTo>
                  <a:cubicBezTo>
                    <a:pt x="5034" y="12"/>
                    <a:pt x="5005" y="14"/>
                    <a:pt x="4976" y="14"/>
                  </a:cubicBezTo>
                  <a:cubicBezTo>
                    <a:pt x="4941" y="14"/>
                    <a:pt x="4905" y="10"/>
                    <a:pt x="4870" y="10"/>
                  </a:cubicBezTo>
                  <a:cubicBezTo>
                    <a:pt x="4841" y="10"/>
                    <a:pt x="4812" y="13"/>
                    <a:pt x="4784" y="24"/>
                  </a:cubicBezTo>
                  <a:lnTo>
                    <a:pt x="4364" y="24"/>
                  </a:lnTo>
                  <a:cubicBezTo>
                    <a:pt x="4338" y="34"/>
                    <a:pt x="4311" y="37"/>
                    <a:pt x="4285" y="37"/>
                  </a:cubicBezTo>
                  <a:cubicBezTo>
                    <a:pt x="4252" y="37"/>
                    <a:pt x="4220" y="33"/>
                    <a:pt x="4188" y="33"/>
                  </a:cubicBezTo>
                  <a:cubicBezTo>
                    <a:pt x="4162" y="33"/>
                    <a:pt x="4135" y="36"/>
                    <a:pt x="4109" y="46"/>
                  </a:cubicBezTo>
                  <a:lnTo>
                    <a:pt x="4086" y="46"/>
                  </a:lnTo>
                  <a:cubicBezTo>
                    <a:pt x="4074" y="56"/>
                    <a:pt x="4060" y="59"/>
                    <a:pt x="4046" y="59"/>
                  </a:cubicBezTo>
                  <a:cubicBezTo>
                    <a:pt x="4033" y="59"/>
                    <a:pt x="4020" y="57"/>
                    <a:pt x="4007" y="57"/>
                  </a:cubicBezTo>
                  <a:cubicBezTo>
                    <a:pt x="3993" y="57"/>
                    <a:pt x="3979" y="59"/>
                    <a:pt x="3967" y="69"/>
                  </a:cubicBezTo>
                  <a:cubicBezTo>
                    <a:pt x="3956" y="67"/>
                    <a:pt x="3945" y="66"/>
                    <a:pt x="3933" y="66"/>
                  </a:cubicBezTo>
                  <a:cubicBezTo>
                    <a:pt x="3876" y="66"/>
                    <a:pt x="3819" y="87"/>
                    <a:pt x="3757" y="92"/>
                  </a:cubicBezTo>
                  <a:cubicBezTo>
                    <a:pt x="3745" y="102"/>
                    <a:pt x="3732" y="104"/>
                    <a:pt x="3718" y="104"/>
                  </a:cubicBezTo>
                  <a:cubicBezTo>
                    <a:pt x="3706" y="104"/>
                    <a:pt x="3694" y="102"/>
                    <a:pt x="3682" y="102"/>
                  </a:cubicBezTo>
                  <a:cubicBezTo>
                    <a:pt x="3669" y="102"/>
                    <a:pt x="3655" y="104"/>
                    <a:pt x="3644" y="114"/>
                  </a:cubicBezTo>
                  <a:cubicBezTo>
                    <a:pt x="3314" y="143"/>
                    <a:pt x="2985" y="148"/>
                    <a:pt x="2668" y="234"/>
                  </a:cubicBezTo>
                  <a:cubicBezTo>
                    <a:pt x="2656" y="243"/>
                    <a:pt x="2642" y="246"/>
                    <a:pt x="2629" y="246"/>
                  </a:cubicBezTo>
                  <a:cubicBezTo>
                    <a:pt x="2616" y="246"/>
                    <a:pt x="2604" y="244"/>
                    <a:pt x="2591" y="244"/>
                  </a:cubicBezTo>
                  <a:cubicBezTo>
                    <a:pt x="2577" y="244"/>
                    <a:pt x="2562" y="246"/>
                    <a:pt x="2548" y="256"/>
                  </a:cubicBezTo>
                  <a:lnTo>
                    <a:pt x="2526" y="256"/>
                  </a:lnTo>
                  <a:cubicBezTo>
                    <a:pt x="2514" y="266"/>
                    <a:pt x="2501" y="268"/>
                    <a:pt x="2487" y="268"/>
                  </a:cubicBezTo>
                  <a:cubicBezTo>
                    <a:pt x="2475" y="268"/>
                    <a:pt x="2463" y="267"/>
                    <a:pt x="2451" y="267"/>
                  </a:cubicBezTo>
                  <a:cubicBezTo>
                    <a:pt x="2437" y="267"/>
                    <a:pt x="2424" y="269"/>
                    <a:pt x="2412" y="279"/>
                  </a:cubicBezTo>
                  <a:cubicBezTo>
                    <a:pt x="2407" y="279"/>
                    <a:pt x="2403" y="279"/>
                    <a:pt x="2398" y="279"/>
                  </a:cubicBezTo>
                  <a:cubicBezTo>
                    <a:pt x="2262" y="279"/>
                    <a:pt x="2147" y="353"/>
                    <a:pt x="2015" y="370"/>
                  </a:cubicBezTo>
                  <a:cubicBezTo>
                    <a:pt x="2003" y="380"/>
                    <a:pt x="1990" y="382"/>
                    <a:pt x="1976" y="382"/>
                  </a:cubicBezTo>
                  <a:cubicBezTo>
                    <a:pt x="1964" y="382"/>
                    <a:pt x="1952" y="380"/>
                    <a:pt x="1940" y="380"/>
                  </a:cubicBezTo>
                  <a:cubicBezTo>
                    <a:pt x="1927" y="380"/>
                    <a:pt x="1914" y="383"/>
                    <a:pt x="1902" y="392"/>
                  </a:cubicBezTo>
                  <a:cubicBezTo>
                    <a:pt x="1714" y="472"/>
                    <a:pt x="1516" y="489"/>
                    <a:pt x="1329" y="557"/>
                  </a:cubicBezTo>
                  <a:cubicBezTo>
                    <a:pt x="1192" y="608"/>
                    <a:pt x="1028" y="648"/>
                    <a:pt x="982" y="818"/>
                  </a:cubicBezTo>
                  <a:cubicBezTo>
                    <a:pt x="960" y="920"/>
                    <a:pt x="892" y="1005"/>
                    <a:pt x="880" y="1113"/>
                  </a:cubicBezTo>
                  <a:cubicBezTo>
                    <a:pt x="846" y="1175"/>
                    <a:pt x="886" y="1243"/>
                    <a:pt x="858" y="1300"/>
                  </a:cubicBezTo>
                  <a:lnTo>
                    <a:pt x="858" y="1391"/>
                  </a:lnTo>
                  <a:cubicBezTo>
                    <a:pt x="863" y="1402"/>
                    <a:pt x="869" y="1414"/>
                    <a:pt x="875" y="1431"/>
                  </a:cubicBezTo>
                  <a:cubicBezTo>
                    <a:pt x="858" y="1482"/>
                    <a:pt x="829" y="1522"/>
                    <a:pt x="784" y="1556"/>
                  </a:cubicBezTo>
                  <a:cubicBezTo>
                    <a:pt x="721" y="1607"/>
                    <a:pt x="653" y="1652"/>
                    <a:pt x="602" y="1720"/>
                  </a:cubicBezTo>
                  <a:cubicBezTo>
                    <a:pt x="557" y="1828"/>
                    <a:pt x="495" y="1919"/>
                    <a:pt x="438" y="2021"/>
                  </a:cubicBezTo>
                  <a:cubicBezTo>
                    <a:pt x="347" y="2055"/>
                    <a:pt x="256" y="2089"/>
                    <a:pt x="211" y="2185"/>
                  </a:cubicBezTo>
                  <a:cubicBezTo>
                    <a:pt x="211" y="2197"/>
                    <a:pt x="205" y="2208"/>
                    <a:pt x="205" y="2219"/>
                  </a:cubicBezTo>
                  <a:cubicBezTo>
                    <a:pt x="177" y="2231"/>
                    <a:pt x="154" y="2248"/>
                    <a:pt x="171" y="2282"/>
                  </a:cubicBezTo>
                  <a:cubicBezTo>
                    <a:pt x="171" y="2293"/>
                    <a:pt x="165" y="2299"/>
                    <a:pt x="160" y="2310"/>
                  </a:cubicBezTo>
                  <a:cubicBezTo>
                    <a:pt x="160" y="2310"/>
                    <a:pt x="160" y="2310"/>
                    <a:pt x="154" y="2316"/>
                  </a:cubicBezTo>
                  <a:cubicBezTo>
                    <a:pt x="143" y="2327"/>
                    <a:pt x="137" y="2350"/>
                    <a:pt x="137" y="2367"/>
                  </a:cubicBezTo>
                  <a:cubicBezTo>
                    <a:pt x="131" y="2378"/>
                    <a:pt x="126" y="2390"/>
                    <a:pt x="120" y="2401"/>
                  </a:cubicBezTo>
                  <a:cubicBezTo>
                    <a:pt x="120" y="2412"/>
                    <a:pt x="114" y="2424"/>
                    <a:pt x="114" y="2429"/>
                  </a:cubicBezTo>
                  <a:cubicBezTo>
                    <a:pt x="109" y="2469"/>
                    <a:pt x="109" y="2503"/>
                    <a:pt x="92" y="2531"/>
                  </a:cubicBezTo>
                  <a:cubicBezTo>
                    <a:pt x="92" y="2537"/>
                    <a:pt x="92" y="2537"/>
                    <a:pt x="92" y="2543"/>
                  </a:cubicBezTo>
                  <a:cubicBezTo>
                    <a:pt x="80" y="2543"/>
                    <a:pt x="75" y="2548"/>
                    <a:pt x="63" y="2554"/>
                  </a:cubicBezTo>
                  <a:cubicBezTo>
                    <a:pt x="63" y="2588"/>
                    <a:pt x="46" y="2611"/>
                    <a:pt x="18" y="2622"/>
                  </a:cubicBezTo>
                  <a:cubicBezTo>
                    <a:pt x="1" y="2662"/>
                    <a:pt x="1" y="2702"/>
                    <a:pt x="18" y="2741"/>
                  </a:cubicBezTo>
                  <a:cubicBezTo>
                    <a:pt x="35" y="2753"/>
                    <a:pt x="41" y="2770"/>
                    <a:pt x="41" y="2787"/>
                  </a:cubicBezTo>
                  <a:cubicBezTo>
                    <a:pt x="29" y="2861"/>
                    <a:pt x="97" y="2917"/>
                    <a:pt x="86" y="2997"/>
                  </a:cubicBezTo>
                  <a:cubicBezTo>
                    <a:pt x="71" y="3110"/>
                    <a:pt x="88" y="3139"/>
                    <a:pt x="181" y="3139"/>
                  </a:cubicBezTo>
                  <a:cubicBezTo>
                    <a:pt x="190" y="3139"/>
                    <a:pt x="200" y="3139"/>
                    <a:pt x="211" y="3139"/>
                  </a:cubicBezTo>
                  <a:lnTo>
                    <a:pt x="211" y="3139"/>
                  </a:lnTo>
                  <a:cubicBezTo>
                    <a:pt x="245" y="3212"/>
                    <a:pt x="251" y="3292"/>
                    <a:pt x="205" y="3371"/>
                  </a:cubicBezTo>
                  <a:cubicBezTo>
                    <a:pt x="165" y="3439"/>
                    <a:pt x="126" y="3507"/>
                    <a:pt x="86" y="3575"/>
                  </a:cubicBezTo>
                  <a:cubicBezTo>
                    <a:pt x="86" y="3661"/>
                    <a:pt x="160" y="3661"/>
                    <a:pt x="211" y="3683"/>
                  </a:cubicBezTo>
                  <a:cubicBezTo>
                    <a:pt x="211" y="3689"/>
                    <a:pt x="211" y="3689"/>
                    <a:pt x="211" y="3695"/>
                  </a:cubicBezTo>
                  <a:cubicBezTo>
                    <a:pt x="211" y="3740"/>
                    <a:pt x="228" y="3785"/>
                    <a:pt x="239" y="3825"/>
                  </a:cubicBezTo>
                  <a:cubicBezTo>
                    <a:pt x="245" y="3842"/>
                    <a:pt x="245" y="3853"/>
                    <a:pt x="251" y="3870"/>
                  </a:cubicBezTo>
                  <a:lnTo>
                    <a:pt x="251" y="3927"/>
                  </a:lnTo>
                  <a:lnTo>
                    <a:pt x="251" y="3950"/>
                  </a:lnTo>
                  <a:cubicBezTo>
                    <a:pt x="256" y="3956"/>
                    <a:pt x="268" y="3956"/>
                    <a:pt x="273" y="3961"/>
                  </a:cubicBezTo>
                  <a:cubicBezTo>
                    <a:pt x="273" y="3967"/>
                    <a:pt x="279" y="3967"/>
                    <a:pt x="279" y="3973"/>
                  </a:cubicBezTo>
                  <a:cubicBezTo>
                    <a:pt x="285" y="3990"/>
                    <a:pt x="296" y="4012"/>
                    <a:pt x="307" y="4029"/>
                  </a:cubicBezTo>
                  <a:cubicBezTo>
                    <a:pt x="290" y="4052"/>
                    <a:pt x="296" y="4092"/>
                    <a:pt x="273" y="4114"/>
                  </a:cubicBezTo>
                  <a:lnTo>
                    <a:pt x="273" y="4205"/>
                  </a:lnTo>
                  <a:cubicBezTo>
                    <a:pt x="297" y="4234"/>
                    <a:pt x="321" y="4259"/>
                    <a:pt x="356" y="4259"/>
                  </a:cubicBezTo>
                  <a:cubicBezTo>
                    <a:pt x="362" y="4259"/>
                    <a:pt x="368" y="4258"/>
                    <a:pt x="375" y="4256"/>
                  </a:cubicBezTo>
                  <a:cubicBezTo>
                    <a:pt x="381" y="4279"/>
                    <a:pt x="392" y="4302"/>
                    <a:pt x="409" y="4324"/>
                  </a:cubicBezTo>
                  <a:cubicBezTo>
                    <a:pt x="421" y="4336"/>
                    <a:pt x="426" y="4353"/>
                    <a:pt x="438" y="4370"/>
                  </a:cubicBezTo>
                  <a:cubicBezTo>
                    <a:pt x="426" y="4421"/>
                    <a:pt x="460" y="4461"/>
                    <a:pt x="483" y="4506"/>
                  </a:cubicBezTo>
                  <a:cubicBezTo>
                    <a:pt x="500" y="4500"/>
                    <a:pt x="517" y="4495"/>
                    <a:pt x="529" y="4489"/>
                  </a:cubicBezTo>
                  <a:cubicBezTo>
                    <a:pt x="551" y="4580"/>
                    <a:pt x="608" y="4642"/>
                    <a:pt x="693" y="4653"/>
                  </a:cubicBezTo>
                  <a:cubicBezTo>
                    <a:pt x="756" y="4659"/>
                    <a:pt x="818" y="4665"/>
                    <a:pt x="875" y="4676"/>
                  </a:cubicBezTo>
                  <a:cubicBezTo>
                    <a:pt x="891" y="4679"/>
                    <a:pt x="906" y="4681"/>
                    <a:pt x="921" y="4681"/>
                  </a:cubicBezTo>
                  <a:cubicBezTo>
                    <a:pt x="981" y="4681"/>
                    <a:pt x="1025" y="4653"/>
                    <a:pt x="1062" y="4602"/>
                  </a:cubicBezTo>
                  <a:lnTo>
                    <a:pt x="1085" y="4580"/>
                  </a:lnTo>
                  <a:lnTo>
                    <a:pt x="1130" y="4580"/>
                  </a:lnTo>
                  <a:cubicBezTo>
                    <a:pt x="1187" y="4585"/>
                    <a:pt x="1238" y="4591"/>
                    <a:pt x="1295" y="4597"/>
                  </a:cubicBezTo>
                  <a:cubicBezTo>
                    <a:pt x="1391" y="4569"/>
                    <a:pt x="1489" y="4558"/>
                    <a:pt x="1587" y="4558"/>
                  </a:cubicBezTo>
                  <a:cubicBezTo>
                    <a:pt x="1714" y="4558"/>
                    <a:pt x="1842" y="4577"/>
                    <a:pt x="1970" y="4602"/>
                  </a:cubicBezTo>
                  <a:cubicBezTo>
                    <a:pt x="2129" y="4631"/>
                    <a:pt x="2293" y="4659"/>
                    <a:pt x="2458" y="4665"/>
                  </a:cubicBezTo>
                  <a:cubicBezTo>
                    <a:pt x="2951" y="4693"/>
                    <a:pt x="3451" y="4670"/>
                    <a:pt x="3944" y="4705"/>
                  </a:cubicBezTo>
                  <a:cubicBezTo>
                    <a:pt x="3992" y="4709"/>
                    <a:pt x="4040" y="4710"/>
                    <a:pt x="4088" y="4710"/>
                  </a:cubicBezTo>
                  <a:cubicBezTo>
                    <a:pt x="4305" y="4710"/>
                    <a:pt x="4519" y="4675"/>
                    <a:pt x="4733" y="4670"/>
                  </a:cubicBezTo>
                  <a:lnTo>
                    <a:pt x="4829" y="4670"/>
                  </a:lnTo>
                  <a:cubicBezTo>
                    <a:pt x="4941" y="4677"/>
                    <a:pt x="5055" y="4681"/>
                    <a:pt x="5170" y="4681"/>
                  </a:cubicBezTo>
                  <a:cubicBezTo>
                    <a:pt x="5264" y="4681"/>
                    <a:pt x="5359" y="4678"/>
                    <a:pt x="5453" y="4670"/>
                  </a:cubicBezTo>
                  <a:cubicBezTo>
                    <a:pt x="5493" y="4659"/>
                    <a:pt x="5539" y="4659"/>
                    <a:pt x="5578" y="4659"/>
                  </a:cubicBezTo>
                  <a:cubicBezTo>
                    <a:pt x="5748" y="4659"/>
                    <a:pt x="5913" y="4642"/>
                    <a:pt x="6083" y="4625"/>
                  </a:cubicBezTo>
                  <a:lnTo>
                    <a:pt x="6106" y="4625"/>
                  </a:lnTo>
                  <a:cubicBezTo>
                    <a:pt x="6131" y="4614"/>
                    <a:pt x="6160" y="4611"/>
                    <a:pt x="6189" y="4611"/>
                  </a:cubicBezTo>
                  <a:cubicBezTo>
                    <a:pt x="6218" y="4611"/>
                    <a:pt x="6248" y="4614"/>
                    <a:pt x="6276" y="4614"/>
                  </a:cubicBezTo>
                  <a:cubicBezTo>
                    <a:pt x="6302" y="4613"/>
                    <a:pt x="6327" y="4612"/>
                    <a:pt x="6353" y="4612"/>
                  </a:cubicBezTo>
                  <a:cubicBezTo>
                    <a:pt x="6417" y="4612"/>
                    <a:pt x="6482" y="4615"/>
                    <a:pt x="6547" y="4615"/>
                  </a:cubicBezTo>
                  <a:cubicBezTo>
                    <a:pt x="6617" y="4615"/>
                    <a:pt x="6687" y="4612"/>
                    <a:pt x="6758" y="4602"/>
                  </a:cubicBezTo>
                  <a:lnTo>
                    <a:pt x="6804" y="4602"/>
                  </a:lnTo>
                  <a:cubicBezTo>
                    <a:pt x="6838" y="4611"/>
                    <a:pt x="6872" y="4615"/>
                    <a:pt x="6907" y="4615"/>
                  </a:cubicBezTo>
                  <a:cubicBezTo>
                    <a:pt x="6941" y="4615"/>
                    <a:pt x="6977" y="4611"/>
                    <a:pt x="7014" y="4602"/>
                  </a:cubicBezTo>
                  <a:cubicBezTo>
                    <a:pt x="7048" y="4592"/>
                    <a:pt x="7083" y="4589"/>
                    <a:pt x="7118" y="4589"/>
                  </a:cubicBezTo>
                  <a:cubicBezTo>
                    <a:pt x="7150" y="4589"/>
                    <a:pt x="7182" y="4591"/>
                    <a:pt x="7215" y="4591"/>
                  </a:cubicBezTo>
                  <a:cubicBezTo>
                    <a:pt x="7240" y="4591"/>
                    <a:pt x="7266" y="4590"/>
                    <a:pt x="7292" y="4585"/>
                  </a:cubicBezTo>
                  <a:lnTo>
                    <a:pt x="7309" y="4585"/>
                  </a:lnTo>
                  <a:cubicBezTo>
                    <a:pt x="7326" y="4591"/>
                    <a:pt x="7344" y="4592"/>
                    <a:pt x="7363" y="4592"/>
                  </a:cubicBezTo>
                  <a:cubicBezTo>
                    <a:pt x="7381" y="4592"/>
                    <a:pt x="7400" y="4591"/>
                    <a:pt x="7417" y="4591"/>
                  </a:cubicBezTo>
                  <a:cubicBezTo>
                    <a:pt x="7480" y="4590"/>
                    <a:pt x="7545" y="4589"/>
                    <a:pt x="7609" y="4589"/>
                  </a:cubicBezTo>
                  <a:cubicBezTo>
                    <a:pt x="7802" y="4589"/>
                    <a:pt x="7998" y="4595"/>
                    <a:pt x="8194" y="4608"/>
                  </a:cubicBezTo>
                  <a:cubicBezTo>
                    <a:pt x="8308" y="4614"/>
                    <a:pt x="8420" y="4622"/>
                    <a:pt x="8533" y="4622"/>
                  </a:cubicBezTo>
                  <a:cubicBezTo>
                    <a:pt x="8622" y="4622"/>
                    <a:pt x="8711" y="4617"/>
                    <a:pt x="8801" y="4602"/>
                  </a:cubicBezTo>
                  <a:lnTo>
                    <a:pt x="8824" y="4602"/>
                  </a:lnTo>
                  <a:cubicBezTo>
                    <a:pt x="8847" y="4590"/>
                    <a:pt x="8871" y="4586"/>
                    <a:pt x="8896" y="4586"/>
                  </a:cubicBezTo>
                  <a:cubicBezTo>
                    <a:pt x="8928" y="4586"/>
                    <a:pt x="8960" y="4592"/>
                    <a:pt x="8992" y="4592"/>
                  </a:cubicBezTo>
                  <a:cubicBezTo>
                    <a:pt x="9014" y="4592"/>
                    <a:pt x="9035" y="4589"/>
                    <a:pt x="9056" y="4580"/>
                  </a:cubicBezTo>
                  <a:lnTo>
                    <a:pt x="9147" y="4580"/>
                  </a:lnTo>
                  <a:cubicBezTo>
                    <a:pt x="9153" y="4580"/>
                    <a:pt x="9153" y="4574"/>
                    <a:pt x="9153" y="4568"/>
                  </a:cubicBezTo>
                  <a:cubicBezTo>
                    <a:pt x="9153" y="4563"/>
                    <a:pt x="9153" y="4563"/>
                    <a:pt x="9147" y="4557"/>
                  </a:cubicBezTo>
                  <a:cubicBezTo>
                    <a:pt x="9153" y="4557"/>
                    <a:pt x="9153" y="4551"/>
                    <a:pt x="9153" y="4551"/>
                  </a:cubicBezTo>
                  <a:cubicBezTo>
                    <a:pt x="9164" y="4563"/>
                    <a:pt x="9175" y="4574"/>
                    <a:pt x="9192" y="4574"/>
                  </a:cubicBezTo>
                  <a:cubicBezTo>
                    <a:pt x="9232" y="4569"/>
                    <a:pt x="9272" y="4568"/>
                    <a:pt x="9311" y="4568"/>
                  </a:cubicBezTo>
                  <a:cubicBezTo>
                    <a:pt x="9363" y="4568"/>
                    <a:pt x="9415" y="4570"/>
                    <a:pt x="9467" y="4570"/>
                  </a:cubicBezTo>
                  <a:cubicBezTo>
                    <a:pt x="9523" y="4570"/>
                    <a:pt x="9579" y="4568"/>
                    <a:pt x="9635" y="4557"/>
                  </a:cubicBezTo>
                  <a:lnTo>
                    <a:pt x="9658" y="4557"/>
                  </a:lnTo>
                  <a:cubicBezTo>
                    <a:pt x="9663" y="4546"/>
                    <a:pt x="9663" y="4540"/>
                    <a:pt x="9663" y="4534"/>
                  </a:cubicBezTo>
                  <a:cubicBezTo>
                    <a:pt x="9712" y="4543"/>
                    <a:pt x="9761" y="4547"/>
                    <a:pt x="9812" y="4547"/>
                  </a:cubicBezTo>
                  <a:cubicBezTo>
                    <a:pt x="9862" y="4547"/>
                    <a:pt x="9913" y="4543"/>
                    <a:pt x="9964" y="4534"/>
                  </a:cubicBezTo>
                  <a:cubicBezTo>
                    <a:pt x="10001" y="4524"/>
                    <a:pt x="10039" y="4521"/>
                    <a:pt x="10078" y="4521"/>
                  </a:cubicBezTo>
                  <a:cubicBezTo>
                    <a:pt x="10125" y="4521"/>
                    <a:pt x="10172" y="4525"/>
                    <a:pt x="10219" y="4525"/>
                  </a:cubicBezTo>
                  <a:cubicBezTo>
                    <a:pt x="10258" y="4525"/>
                    <a:pt x="10296" y="4522"/>
                    <a:pt x="10333" y="4512"/>
                  </a:cubicBezTo>
                  <a:lnTo>
                    <a:pt x="10356" y="4512"/>
                  </a:lnTo>
                  <a:cubicBezTo>
                    <a:pt x="10571" y="4500"/>
                    <a:pt x="10787" y="4478"/>
                    <a:pt x="10997" y="4478"/>
                  </a:cubicBezTo>
                  <a:cubicBezTo>
                    <a:pt x="11027" y="4467"/>
                    <a:pt x="11060" y="4465"/>
                    <a:pt x="11092" y="4465"/>
                  </a:cubicBezTo>
                  <a:cubicBezTo>
                    <a:pt x="11114" y="4465"/>
                    <a:pt x="11135" y="4466"/>
                    <a:pt x="11156" y="4466"/>
                  </a:cubicBezTo>
                  <a:lnTo>
                    <a:pt x="11218" y="4466"/>
                  </a:lnTo>
                  <a:cubicBezTo>
                    <a:pt x="11224" y="4455"/>
                    <a:pt x="11235" y="4449"/>
                    <a:pt x="11241" y="4444"/>
                  </a:cubicBezTo>
                  <a:lnTo>
                    <a:pt x="11263" y="4444"/>
                  </a:lnTo>
                  <a:cubicBezTo>
                    <a:pt x="11289" y="4463"/>
                    <a:pt x="11316" y="4466"/>
                    <a:pt x="11343" y="4466"/>
                  </a:cubicBezTo>
                  <a:cubicBezTo>
                    <a:pt x="11356" y="4466"/>
                    <a:pt x="11369" y="4465"/>
                    <a:pt x="11381" y="4465"/>
                  </a:cubicBezTo>
                  <a:cubicBezTo>
                    <a:pt x="11389" y="4465"/>
                    <a:pt x="11397" y="4465"/>
                    <a:pt x="11405" y="4466"/>
                  </a:cubicBezTo>
                  <a:cubicBezTo>
                    <a:pt x="11422" y="4466"/>
                    <a:pt x="11439" y="4461"/>
                    <a:pt x="11451" y="4461"/>
                  </a:cubicBezTo>
                  <a:cubicBezTo>
                    <a:pt x="11457" y="4462"/>
                    <a:pt x="11463" y="4463"/>
                    <a:pt x="11469" y="4463"/>
                  </a:cubicBezTo>
                  <a:cubicBezTo>
                    <a:pt x="11486" y="4463"/>
                    <a:pt x="11502" y="4457"/>
                    <a:pt x="11519" y="4449"/>
                  </a:cubicBezTo>
                  <a:cubicBezTo>
                    <a:pt x="11530" y="4449"/>
                    <a:pt x="11547" y="4455"/>
                    <a:pt x="11558" y="4455"/>
                  </a:cubicBezTo>
                  <a:cubicBezTo>
                    <a:pt x="11570" y="4455"/>
                    <a:pt x="11581" y="4455"/>
                    <a:pt x="11593" y="4449"/>
                  </a:cubicBezTo>
                  <a:cubicBezTo>
                    <a:pt x="11610" y="4445"/>
                    <a:pt x="11627" y="4443"/>
                    <a:pt x="11645" y="4443"/>
                  </a:cubicBezTo>
                  <a:cubicBezTo>
                    <a:pt x="11673" y="4443"/>
                    <a:pt x="11701" y="4448"/>
                    <a:pt x="11729" y="4455"/>
                  </a:cubicBezTo>
                  <a:cubicBezTo>
                    <a:pt x="11819" y="4455"/>
                    <a:pt x="11916" y="4455"/>
                    <a:pt x="12012" y="4449"/>
                  </a:cubicBezTo>
                  <a:cubicBezTo>
                    <a:pt x="12086" y="4444"/>
                    <a:pt x="12160" y="4444"/>
                    <a:pt x="12234" y="4444"/>
                  </a:cubicBezTo>
                  <a:lnTo>
                    <a:pt x="12841" y="4444"/>
                  </a:lnTo>
                  <a:cubicBezTo>
                    <a:pt x="12855" y="4444"/>
                    <a:pt x="12871" y="4445"/>
                    <a:pt x="12886" y="4445"/>
                  </a:cubicBezTo>
                  <a:cubicBezTo>
                    <a:pt x="12902" y="4445"/>
                    <a:pt x="12917" y="4444"/>
                    <a:pt x="12932" y="4438"/>
                  </a:cubicBezTo>
                  <a:lnTo>
                    <a:pt x="12960" y="4438"/>
                  </a:lnTo>
                  <a:cubicBezTo>
                    <a:pt x="12983" y="4444"/>
                    <a:pt x="13011" y="4444"/>
                    <a:pt x="13034" y="4444"/>
                  </a:cubicBezTo>
                  <a:cubicBezTo>
                    <a:pt x="13045" y="4445"/>
                    <a:pt x="13057" y="4446"/>
                    <a:pt x="13068" y="4446"/>
                  </a:cubicBezTo>
                  <a:cubicBezTo>
                    <a:pt x="13096" y="4446"/>
                    <a:pt x="13123" y="4442"/>
                    <a:pt x="13147" y="4438"/>
                  </a:cubicBezTo>
                  <a:cubicBezTo>
                    <a:pt x="13176" y="4432"/>
                    <a:pt x="13204" y="4432"/>
                    <a:pt x="13232" y="4432"/>
                  </a:cubicBezTo>
                  <a:cubicBezTo>
                    <a:pt x="13255" y="4432"/>
                    <a:pt x="13278" y="4432"/>
                    <a:pt x="13300" y="4426"/>
                  </a:cubicBezTo>
                  <a:cubicBezTo>
                    <a:pt x="13340" y="4426"/>
                    <a:pt x="13374" y="4421"/>
                    <a:pt x="13414" y="4421"/>
                  </a:cubicBezTo>
                  <a:lnTo>
                    <a:pt x="13658" y="4421"/>
                  </a:lnTo>
                  <a:cubicBezTo>
                    <a:pt x="13658" y="4415"/>
                    <a:pt x="13658" y="4415"/>
                    <a:pt x="13658" y="4409"/>
                  </a:cubicBezTo>
                  <a:cubicBezTo>
                    <a:pt x="13664" y="4409"/>
                    <a:pt x="13671" y="4408"/>
                    <a:pt x="13677" y="4408"/>
                  </a:cubicBezTo>
                  <a:cubicBezTo>
                    <a:pt x="13693" y="4408"/>
                    <a:pt x="13709" y="4410"/>
                    <a:pt x="13725" y="4410"/>
                  </a:cubicBezTo>
                  <a:cubicBezTo>
                    <a:pt x="13743" y="4410"/>
                    <a:pt x="13760" y="4408"/>
                    <a:pt x="13777" y="4398"/>
                  </a:cubicBezTo>
                  <a:cubicBezTo>
                    <a:pt x="13777" y="4404"/>
                    <a:pt x="13788" y="4409"/>
                    <a:pt x="13800" y="4409"/>
                  </a:cubicBezTo>
                  <a:cubicBezTo>
                    <a:pt x="13926" y="4412"/>
                    <a:pt x="14053" y="4415"/>
                    <a:pt x="14181" y="4415"/>
                  </a:cubicBezTo>
                  <a:cubicBezTo>
                    <a:pt x="14386" y="4415"/>
                    <a:pt x="14592" y="4407"/>
                    <a:pt x="14798" y="4375"/>
                  </a:cubicBezTo>
                  <a:lnTo>
                    <a:pt x="14844" y="4375"/>
                  </a:lnTo>
                  <a:cubicBezTo>
                    <a:pt x="14857" y="4366"/>
                    <a:pt x="14873" y="4363"/>
                    <a:pt x="14890" y="4363"/>
                  </a:cubicBezTo>
                  <a:cubicBezTo>
                    <a:pt x="14904" y="4363"/>
                    <a:pt x="14919" y="4365"/>
                    <a:pt x="14933" y="4365"/>
                  </a:cubicBezTo>
                  <a:cubicBezTo>
                    <a:pt x="14950" y="4365"/>
                    <a:pt x="14966" y="4363"/>
                    <a:pt x="14980" y="4353"/>
                  </a:cubicBezTo>
                  <a:cubicBezTo>
                    <a:pt x="15014" y="4347"/>
                    <a:pt x="15042" y="4336"/>
                    <a:pt x="15076" y="4330"/>
                  </a:cubicBezTo>
                  <a:cubicBezTo>
                    <a:pt x="15094" y="4318"/>
                    <a:pt x="15112" y="4315"/>
                    <a:pt x="15131" y="4315"/>
                  </a:cubicBezTo>
                  <a:cubicBezTo>
                    <a:pt x="15150" y="4315"/>
                    <a:pt x="15169" y="4318"/>
                    <a:pt x="15189" y="4318"/>
                  </a:cubicBezTo>
                  <a:cubicBezTo>
                    <a:pt x="15206" y="4318"/>
                    <a:pt x="15223" y="4316"/>
                    <a:pt x="15241" y="4307"/>
                  </a:cubicBezTo>
                  <a:lnTo>
                    <a:pt x="15400" y="4285"/>
                  </a:lnTo>
                  <a:cubicBezTo>
                    <a:pt x="15445" y="4268"/>
                    <a:pt x="15496" y="4262"/>
                    <a:pt x="15541" y="4256"/>
                  </a:cubicBezTo>
                  <a:cubicBezTo>
                    <a:pt x="15559" y="4256"/>
                    <a:pt x="15576" y="4256"/>
                    <a:pt x="15587" y="4234"/>
                  </a:cubicBezTo>
                  <a:cubicBezTo>
                    <a:pt x="15601" y="4237"/>
                    <a:pt x="15615" y="4238"/>
                    <a:pt x="15628" y="4238"/>
                  </a:cubicBezTo>
                  <a:cubicBezTo>
                    <a:pt x="15693" y="4238"/>
                    <a:pt x="15754" y="4211"/>
                    <a:pt x="15819" y="4211"/>
                  </a:cubicBezTo>
                  <a:cubicBezTo>
                    <a:pt x="15831" y="4201"/>
                    <a:pt x="15845" y="4199"/>
                    <a:pt x="15858" y="4199"/>
                  </a:cubicBezTo>
                  <a:cubicBezTo>
                    <a:pt x="15870" y="4199"/>
                    <a:pt x="15882" y="4200"/>
                    <a:pt x="15894" y="4200"/>
                  </a:cubicBezTo>
                  <a:cubicBezTo>
                    <a:pt x="15908" y="4200"/>
                    <a:pt x="15921" y="4198"/>
                    <a:pt x="15933" y="4188"/>
                  </a:cubicBezTo>
                  <a:cubicBezTo>
                    <a:pt x="15938" y="4187"/>
                    <a:pt x="15943" y="4187"/>
                    <a:pt x="15948" y="4187"/>
                  </a:cubicBezTo>
                  <a:cubicBezTo>
                    <a:pt x="15963" y="4187"/>
                    <a:pt x="15979" y="4190"/>
                    <a:pt x="15995" y="4190"/>
                  </a:cubicBezTo>
                  <a:cubicBezTo>
                    <a:pt x="16015" y="4190"/>
                    <a:pt x="16035" y="4185"/>
                    <a:pt x="16052" y="4165"/>
                  </a:cubicBezTo>
                  <a:cubicBezTo>
                    <a:pt x="16092" y="4160"/>
                    <a:pt x="16137" y="4148"/>
                    <a:pt x="16171" y="4120"/>
                  </a:cubicBezTo>
                  <a:cubicBezTo>
                    <a:pt x="16205" y="4114"/>
                    <a:pt x="16245" y="4103"/>
                    <a:pt x="16285" y="4097"/>
                  </a:cubicBezTo>
                  <a:cubicBezTo>
                    <a:pt x="16336" y="4069"/>
                    <a:pt x="16398" y="4080"/>
                    <a:pt x="16455" y="4069"/>
                  </a:cubicBezTo>
                  <a:cubicBezTo>
                    <a:pt x="16478" y="4058"/>
                    <a:pt x="16506" y="4058"/>
                    <a:pt x="16529" y="4052"/>
                  </a:cubicBezTo>
                  <a:lnTo>
                    <a:pt x="16960" y="4052"/>
                  </a:lnTo>
                  <a:cubicBezTo>
                    <a:pt x="16960" y="4041"/>
                    <a:pt x="16960" y="4035"/>
                    <a:pt x="16960" y="4029"/>
                  </a:cubicBezTo>
                  <a:lnTo>
                    <a:pt x="17028" y="4029"/>
                  </a:lnTo>
                  <a:cubicBezTo>
                    <a:pt x="17071" y="4034"/>
                    <a:pt x="17114" y="4044"/>
                    <a:pt x="17157" y="4044"/>
                  </a:cubicBezTo>
                  <a:cubicBezTo>
                    <a:pt x="17171" y="4044"/>
                    <a:pt x="17185" y="4043"/>
                    <a:pt x="17198" y="4041"/>
                  </a:cubicBezTo>
                  <a:cubicBezTo>
                    <a:pt x="17215" y="4046"/>
                    <a:pt x="17232" y="4052"/>
                    <a:pt x="17249" y="4052"/>
                  </a:cubicBezTo>
                  <a:cubicBezTo>
                    <a:pt x="17374" y="4063"/>
                    <a:pt x="17499" y="4063"/>
                    <a:pt x="17624" y="4063"/>
                  </a:cubicBezTo>
                  <a:cubicBezTo>
                    <a:pt x="17624" y="4063"/>
                    <a:pt x="17629" y="4069"/>
                    <a:pt x="17635" y="4075"/>
                  </a:cubicBezTo>
                  <a:cubicBezTo>
                    <a:pt x="17698" y="4119"/>
                    <a:pt x="17766" y="4156"/>
                    <a:pt x="17838" y="4156"/>
                  </a:cubicBezTo>
                  <a:cubicBezTo>
                    <a:pt x="17877" y="4156"/>
                    <a:pt x="17917" y="4146"/>
                    <a:pt x="17959" y="4120"/>
                  </a:cubicBezTo>
                  <a:cubicBezTo>
                    <a:pt x="17963" y="4120"/>
                    <a:pt x="17968" y="4121"/>
                    <a:pt x="17973" y="4121"/>
                  </a:cubicBezTo>
                  <a:cubicBezTo>
                    <a:pt x="18058" y="4121"/>
                    <a:pt x="18133" y="4075"/>
                    <a:pt x="18214" y="4075"/>
                  </a:cubicBezTo>
                  <a:cubicBezTo>
                    <a:pt x="18253" y="4110"/>
                    <a:pt x="18293" y="4135"/>
                    <a:pt x="18339" y="4135"/>
                  </a:cubicBezTo>
                  <a:cubicBezTo>
                    <a:pt x="18358" y="4135"/>
                    <a:pt x="18379" y="4130"/>
                    <a:pt x="18401" y="4120"/>
                  </a:cubicBezTo>
                  <a:cubicBezTo>
                    <a:pt x="18424" y="4114"/>
                    <a:pt x="18446" y="4103"/>
                    <a:pt x="18469" y="4097"/>
                  </a:cubicBezTo>
                  <a:cubicBezTo>
                    <a:pt x="18498" y="4075"/>
                    <a:pt x="18532" y="4086"/>
                    <a:pt x="18560" y="4075"/>
                  </a:cubicBezTo>
                  <a:cubicBezTo>
                    <a:pt x="18622" y="4035"/>
                    <a:pt x="18685" y="3995"/>
                    <a:pt x="18747" y="3956"/>
                  </a:cubicBezTo>
                  <a:cubicBezTo>
                    <a:pt x="18753" y="3956"/>
                    <a:pt x="18753" y="3956"/>
                    <a:pt x="18759" y="3950"/>
                  </a:cubicBezTo>
                  <a:cubicBezTo>
                    <a:pt x="18759" y="3944"/>
                    <a:pt x="18759" y="3944"/>
                    <a:pt x="18753" y="3939"/>
                  </a:cubicBezTo>
                  <a:cubicBezTo>
                    <a:pt x="18832" y="3910"/>
                    <a:pt x="18929" y="3916"/>
                    <a:pt x="18997" y="3865"/>
                  </a:cubicBezTo>
                  <a:cubicBezTo>
                    <a:pt x="19133" y="3768"/>
                    <a:pt x="19281" y="3683"/>
                    <a:pt x="19400" y="3564"/>
                  </a:cubicBezTo>
                  <a:lnTo>
                    <a:pt x="19422" y="3564"/>
                  </a:lnTo>
                  <a:cubicBezTo>
                    <a:pt x="19428" y="3553"/>
                    <a:pt x="19434" y="3547"/>
                    <a:pt x="19439" y="3541"/>
                  </a:cubicBezTo>
                  <a:cubicBezTo>
                    <a:pt x="19451" y="3530"/>
                    <a:pt x="19456" y="3519"/>
                    <a:pt x="19462" y="3513"/>
                  </a:cubicBezTo>
                  <a:cubicBezTo>
                    <a:pt x="19483" y="3481"/>
                    <a:pt x="19505" y="3444"/>
                    <a:pt x="19549" y="3444"/>
                  </a:cubicBezTo>
                  <a:cubicBezTo>
                    <a:pt x="19552" y="3444"/>
                    <a:pt x="19555" y="3445"/>
                    <a:pt x="19559" y="3445"/>
                  </a:cubicBezTo>
                  <a:cubicBezTo>
                    <a:pt x="19547" y="3411"/>
                    <a:pt x="19536" y="3383"/>
                    <a:pt x="19524" y="3348"/>
                  </a:cubicBezTo>
                  <a:cubicBezTo>
                    <a:pt x="19524" y="3343"/>
                    <a:pt x="19530" y="3337"/>
                    <a:pt x="19530" y="3331"/>
                  </a:cubicBezTo>
                  <a:cubicBezTo>
                    <a:pt x="19542" y="3331"/>
                    <a:pt x="19553" y="3320"/>
                    <a:pt x="19559" y="3309"/>
                  </a:cubicBezTo>
                  <a:cubicBezTo>
                    <a:pt x="19593" y="3292"/>
                    <a:pt x="19610" y="3269"/>
                    <a:pt x="19610" y="3235"/>
                  </a:cubicBezTo>
                  <a:cubicBezTo>
                    <a:pt x="19695" y="3195"/>
                    <a:pt x="19723" y="3116"/>
                    <a:pt x="19757" y="3036"/>
                  </a:cubicBezTo>
                  <a:cubicBezTo>
                    <a:pt x="19763" y="3036"/>
                    <a:pt x="19763" y="3036"/>
                    <a:pt x="19768" y="3025"/>
                  </a:cubicBezTo>
                  <a:lnTo>
                    <a:pt x="19791" y="3002"/>
                  </a:lnTo>
                  <a:cubicBezTo>
                    <a:pt x="19831" y="2883"/>
                    <a:pt x="19831" y="2758"/>
                    <a:pt x="19820" y="2634"/>
                  </a:cubicBezTo>
                  <a:cubicBezTo>
                    <a:pt x="19831" y="2594"/>
                    <a:pt x="19859" y="2554"/>
                    <a:pt x="19820" y="2514"/>
                  </a:cubicBezTo>
                  <a:lnTo>
                    <a:pt x="19814" y="2503"/>
                  </a:lnTo>
                  <a:cubicBezTo>
                    <a:pt x="19791" y="2412"/>
                    <a:pt x="19740" y="2327"/>
                    <a:pt x="19729" y="2231"/>
                  </a:cubicBezTo>
                  <a:cubicBezTo>
                    <a:pt x="19729" y="2219"/>
                    <a:pt x="19729" y="2202"/>
                    <a:pt x="19729" y="2191"/>
                  </a:cubicBezTo>
                  <a:cubicBezTo>
                    <a:pt x="19729" y="2180"/>
                    <a:pt x="19734" y="2168"/>
                    <a:pt x="19729" y="2157"/>
                  </a:cubicBezTo>
                  <a:cubicBezTo>
                    <a:pt x="19729" y="2157"/>
                    <a:pt x="19723" y="2151"/>
                    <a:pt x="19723" y="2146"/>
                  </a:cubicBezTo>
                  <a:cubicBezTo>
                    <a:pt x="19734" y="2083"/>
                    <a:pt x="19655" y="2055"/>
                    <a:pt x="19655" y="1992"/>
                  </a:cubicBezTo>
                  <a:cubicBezTo>
                    <a:pt x="19598" y="1964"/>
                    <a:pt x="19587" y="1913"/>
                    <a:pt x="19581" y="1856"/>
                  </a:cubicBezTo>
                  <a:cubicBezTo>
                    <a:pt x="19532" y="1834"/>
                    <a:pt x="19509" y="1760"/>
                    <a:pt x="19446" y="1760"/>
                  </a:cubicBezTo>
                  <a:cubicBezTo>
                    <a:pt x="19444" y="1760"/>
                    <a:pt x="19442" y="1760"/>
                    <a:pt x="19439" y="1760"/>
                  </a:cubicBezTo>
                  <a:cubicBezTo>
                    <a:pt x="19434" y="1737"/>
                    <a:pt x="19417" y="1726"/>
                    <a:pt x="19405" y="1709"/>
                  </a:cubicBezTo>
                  <a:cubicBezTo>
                    <a:pt x="19405" y="1709"/>
                    <a:pt x="19405" y="1709"/>
                    <a:pt x="19405" y="1703"/>
                  </a:cubicBezTo>
                  <a:cubicBezTo>
                    <a:pt x="19411" y="1692"/>
                    <a:pt x="19411" y="1680"/>
                    <a:pt x="19400" y="1669"/>
                  </a:cubicBezTo>
                  <a:cubicBezTo>
                    <a:pt x="19400" y="1641"/>
                    <a:pt x="19405" y="1618"/>
                    <a:pt x="19377" y="1601"/>
                  </a:cubicBezTo>
                  <a:cubicBezTo>
                    <a:pt x="19349" y="1567"/>
                    <a:pt x="19377" y="1516"/>
                    <a:pt x="19354" y="1482"/>
                  </a:cubicBezTo>
                  <a:cubicBezTo>
                    <a:pt x="19349" y="1431"/>
                    <a:pt x="19315" y="1397"/>
                    <a:pt x="19263" y="1391"/>
                  </a:cubicBezTo>
                  <a:cubicBezTo>
                    <a:pt x="19184" y="1380"/>
                    <a:pt x="19122" y="1346"/>
                    <a:pt x="19088" y="1272"/>
                  </a:cubicBezTo>
                  <a:cubicBezTo>
                    <a:pt x="19074" y="1247"/>
                    <a:pt x="19060" y="1236"/>
                    <a:pt x="19042" y="1236"/>
                  </a:cubicBezTo>
                  <a:cubicBezTo>
                    <a:pt x="19031" y="1236"/>
                    <a:pt x="19018" y="1240"/>
                    <a:pt x="19003" y="1249"/>
                  </a:cubicBezTo>
                  <a:cubicBezTo>
                    <a:pt x="18997" y="1243"/>
                    <a:pt x="18991" y="1232"/>
                    <a:pt x="18980" y="1226"/>
                  </a:cubicBezTo>
                  <a:cubicBezTo>
                    <a:pt x="18963" y="1187"/>
                    <a:pt x="18923" y="1170"/>
                    <a:pt x="18889" y="1158"/>
                  </a:cubicBezTo>
                  <a:cubicBezTo>
                    <a:pt x="18855" y="1147"/>
                    <a:pt x="18821" y="1136"/>
                    <a:pt x="18793" y="1113"/>
                  </a:cubicBezTo>
                  <a:lnTo>
                    <a:pt x="18793" y="1113"/>
                  </a:lnTo>
                  <a:cubicBezTo>
                    <a:pt x="18798" y="1115"/>
                    <a:pt x="18803" y="1116"/>
                    <a:pt x="18807" y="1116"/>
                  </a:cubicBezTo>
                  <a:cubicBezTo>
                    <a:pt x="18823" y="1116"/>
                    <a:pt x="18829" y="1099"/>
                    <a:pt x="18838" y="1090"/>
                  </a:cubicBezTo>
                  <a:cubicBezTo>
                    <a:pt x="18866" y="1073"/>
                    <a:pt x="18895" y="1056"/>
                    <a:pt x="18883" y="1028"/>
                  </a:cubicBezTo>
                  <a:cubicBezTo>
                    <a:pt x="18821" y="869"/>
                    <a:pt x="18776" y="704"/>
                    <a:pt x="18656" y="580"/>
                  </a:cubicBezTo>
                  <a:cubicBezTo>
                    <a:pt x="18644" y="567"/>
                    <a:pt x="18637" y="551"/>
                    <a:pt x="18625" y="551"/>
                  </a:cubicBezTo>
                  <a:cubicBezTo>
                    <a:pt x="18621" y="551"/>
                    <a:pt x="18617" y="553"/>
                    <a:pt x="18611" y="557"/>
                  </a:cubicBezTo>
                  <a:cubicBezTo>
                    <a:pt x="18605" y="551"/>
                    <a:pt x="18594" y="551"/>
                    <a:pt x="18588" y="551"/>
                  </a:cubicBezTo>
                  <a:cubicBezTo>
                    <a:pt x="18600" y="551"/>
                    <a:pt x="18605" y="546"/>
                    <a:pt x="18617" y="540"/>
                  </a:cubicBezTo>
                  <a:cubicBezTo>
                    <a:pt x="18584" y="486"/>
                    <a:pt x="18542" y="437"/>
                    <a:pt x="18484" y="437"/>
                  </a:cubicBezTo>
                  <a:cubicBezTo>
                    <a:pt x="18481" y="437"/>
                    <a:pt x="18478" y="438"/>
                    <a:pt x="18475" y="438"/>
                  </a:cubicBezTo>
                  <a:cubicBezTo>
                    <a:pt x="18448" y="441"/>
                    <a:pt x="18421" y="442"/>
                    <a:pt x="18395" y="442"/>
                  </a:cubicBezTo>
                  <a:cubicBezTo>
                    <a:pt x="18335" y="442"/>
                    <a:pt x="18275" y="437"/>
                    <a:pt x="18215" y="437"/>
                  </a:cubicBezTo>
                  <a:cubicBezTo>
                    <a:pt x="18199" y="437"/>
                    <a:pt x="18184" y="437"/>
                    <a:pt x="18168" y="438"/>
                  </a:cubicBezTo>
                  <a:cubicBezTo>
                    <a:pt x="18161" y="439"/>
                    <a:pt x="18154" y="439"/>
                    <a:pt x="18147" y="439"/>
                  </a:cubicBezTo>
                  <a:cubicBezTo>
                    <a:pt x="18135" y="439"/>
                    <a:pt x="18123" y="438"/>
                    <a:pt x="18111" y="438"/>
                  </a:cubicBezTo>
                  <a:cubicBezTo>
                    <a:pt x="18077" y="438"/>
                    <a:pt x="18045" y="443"/>
                    <a:pt x="18027" y="483"/>
                  </a:cubicBezTo>
                  <a:cubicBezTo>
                    <a:pt x="18020" y="483"/>
                    <a:pt x="18014" y="484"/>
                    <a:pt x="18008" y="484"/>
                  </a:cubicBezTo>
                  <a:cubicBezTo>
                    <a:pt x="17897" y="484"/>
                    <a:pt x="17800" y="435"/>
                    <a:pt x="17703" y="392"/>
                  </a:cubicBezTo>
                  <a:cubicBezTo>
                    <a:pt x="17681" y="387"/>
                    <a:pt x="17652" y="375"/>
                    <a:pt x="17629" y="370"/>
                  </a:cubicBezTo>
                  <a:cubicBezTo>
                    <a:pt x="17414" y="336"/>
                    <a:pt x="17198" y="307"/>
                    <a:pt x="16983" y="273"/>
                  </a:cubicBezTo>
                  <a:cubicBezTo>
                    <a:pt x="16971" y="265"/>
                    <a:pt x="16956" y="264"/>
                    <a:pt x="16941" y="264"/>
                  </a:cubicBezTo>
                  <a:cubicBezTo>
                    <a:pt x="16931" y="264"/>
                    <a:pt x="16921" y="264"/>
                    <a:pt x="16911" y="264"/>
                  </a:cubicBezTo>
                  <a:cubicBezTo>
                    <a:pt x="16894" y="264"/>
                    <a:pt x="16877" y="262"/>
                    <a:pt x="16863" y="251"/>
                  </a:cubicBezTo>
                  <a:cubicBezTo>
                    <a:pt x="16851" y="232"/>
                    <a:pt x="16835" y="228"/>
                    <a:pt x="16817" y="228"/>
                  </a:cubicBezTo>
                  <a:cubicBezTo>
                    <a:pt x="16808" y="228"/>
                    <a:pt x="16799" y="229"/>
                    <a:pt x="16790" y="229"/>
                  </a:cubicBezTo>
                  <a:cubicBezTo>
                    <a:pt x="16785" y="229"/>
                    <a:pt x="16779" y="229"/>
                    <a:pt x="16773" y="228"/>
                  </a:cubicBezTo>
                  <a:cubicBezTo>
                    <a:pt x="16761" y="218"/>
                    <a:pt x="16748" y="216"/>
                    <a:pt x="16734" y="216"/>
                  </a:cubicBezTo>
                  <a:cubicBezTo>
                    <a:pt x="16722" y="216"/>
                    <a:pt x="16709" y="217"/>
                    <a:pt x="16697" y="217"/>
                  </a:cubicBezTo>
                  <a:cubicBezTo>
                    <a:pt x="16682" y="217"/>
                    <a:pt x="16667" y="215"/>
                    <a:pt x="16654" y="205"/>
                  </a:cubicBezTo>
                  <a:cubicBezTo>
                    <a:pt x="16453" y="172"/>
                    <a:pt x="16252" y="158"/>
                    <a:pt x="16048" y="158"/>
                  </a:cubicBezTo>
                  <a:cubicBezTo>
                    <a:pt x="16010" y="158"/>
                    <a:pt x="15972" y="159"/>
                    <a:pt x="15933" y="160"/>
                  </a:cubicBezTo>
                  <a:cubicBezTo>
                    <a:pt x="15915" y="150"/>
                    <a:pt x="15897" y="148"/>
                    <a:pt x="15878" y="148"/>
                  </a:cubicBezTo>
                  <a:cubicBezTo>
                    <a:pt x="15862" y="148"/>
                    <a:pt x="15845" y="149"/>
                    <a:pt x="15829" y="149"/>
                  </a:cubicBezTo>
                  <a:cubicBezTo>
                    <a:pt x="15810" y="149"/>
                    <a:pt x="15792" y="147"/>
                    <a:pt x="15774" y="137"/>
                  </a:cubicBezTo>
                  <a:lnTo>
                    <a:pt x="15610" y="137"/>
                  </a:lnTo>
                  <a:cubicBezTo>
                    <a:pt x="15516" y="129"/>
                    <a:pt x="15424" y="124"/>
                    <a:pt x="15332" y="124"/>
                  </a:cubicBezTo>
                  <a:cubicBezTo>
                    <a:pt x="15239" y="124"/>
                    <a:pt x="15147" y="129"/>
                    <a:pt x="15054" y="137"/>
                  </a:cubicBezTo>
                  <a:cubicBezTo>
                    <a:pt x="15031" y="136"/>
                    <a:pt x="15009" y="135"/>
                    <a:pt x="14986" y="135"/>
                  </a:cubicBezTo>
                  <a:cubicBezTo>
                    <a:pt x="14821" y="135"/>
                    <a:pt x="14661" y="163"/>
                    <a:pt x="14497" y="163"/>
                  </a:cubicBezTo>
                  <a:cubicBezTo>
                    <a:pt x="14465" y="163"/>
                    <a:pt x="14433" y="162"/>
                    <a:pt x="14401" y="160"/>
                  </a:cubicBezTo>
                  <a:cubicBezTo>
                    <a:pt x="14387" y="170"/>
                    <a:pt x="14371" y="172"/>
                    <a:pt x="14355" y="172"/>
                  </a:cubicBezTo>
                  <a:cubicBezTo>
                    <a:pt x="14340" y="172"/>
                    <a:pt x="14326" y="170"/>
                    <a:pt x="14311" y="170"/>
                  </a:cubicBezTo>
                  <a:cubicBezTo>
                    <a:pt x="14295" y="170"/>
                    <a:pt x="14279" y="173"/>
                    <a:pt x="14265" y="182"/>
                  </a:cubicBezTo>
                  <a:lnTo>
                    <a:pt x="14032" y="182"/>
                  </a:lnTo>
                  <a:cubicBezTo>
                    <a:pt x="14027" y="182"/>
                    <a:pt x="14027" y="188"/>
                    <a:pt x="14021" y="188"/>
                  </a:cubicBezTo>
                  <a:cubicBezTo>
                    <a:pt x="14021" y="194"/>
                    <a:pt x="14021" y="194"/>
                    <a:pt x="14021" y="200"/>
                  </a:cubicBezTo>
                  <a:cubicBezTo>
                    <a:pt x="14021" y="200"/>
                    <a:pt x="14021" y="194"/>
                    <a:pt x="14015" y="194"/>
                  </a:cubicBezTo>
                  <a:cubicBezTo>
                    <a:pt x="14007" y="195"/>
                    <a:pt x="13998" y="196"/>
                    <a:pt x="13990" y="196"/>
                  </a:cubicBezTo>
                  <a:cubicBezTo>
                    <a:pt x="13981" y="196"/>
                    <a:pt x="13973" y="195"/>
                    <a:pt x="13964" y="195"/>
                  </a:cubicBezTo>
                  <a:cubicBezTo>
                    <a:pt x="13947" y="195"/>
                    <a:pt x="13930" y="197"/>
                    <a:pt x="13913" y="205"/>
                  </a:cubicBezTo>
                  <a:lnTo>
                    <a:pt x="13703" y="205"/>
                  </a:lnTo>
                  <a:cubicBezTo>
                    <a:pt x="13672" y="217"/>
                    <a:pt x="13640" y="220"/>
                    <a:pt x="13607" y="220"/>
                  </a:cubicBezTo>
                  <a:cubicBezTo>
                    <a:pt x="13575" y="220"/>
                    <a:pt x="13542" y="217"/>
                    <a:pt x="13510" y="217"/>
                  </a:cubicBezTo>
                  <a:cubicBezTo>
                    <a:pt x="13481" y="217"/>
                    <a:pt x="13453" y="219"/>
                    <a:pt x="13425" y="228"/>
                  </a:cubicBezTo>
                  <a:lnTo>
                    <a:pt x="13402" y="228"/>
                  </a:lnTo>
                  <a:cubicBezTo>
                    <a:pt x="13366" y="241"/>
                    <a:pt x="13329" y="244"/>
                    <a:pt x="13291" y="244"/>
                  </a:cubicBezTo>
                  <a:cubicBezTo>
                    <a:pt x="13246" y="244"/>
                    <a:pt x="13199" y="239"/>
                    <a:pt x="13153" y="239"/>
                  </a:cubicBezTo>
                  <a:cubicBezTo>
                    <a:pt x="13096" y="242"/>
                    <a:pt x="13040" y="243"/>
                    <a:pt x="12983" y="243"/>
                  </a:cubicBezTo>
                  <a:cubicBezTo>
                    <a:pt x="12882" y="243"/>
                    <a:pt x="12781" y="240"/>
                    <a:pt x="12681" y="240"/>
                  </a:cubicBezTo>
                  <a:cubicBezTo>
                    <a:pt x="12588" y="240"/>
                    <a:pt x="12496" y="242"/>
                    <a:pt x="12404" y="251"/>
                  </a:cubicBezTo>
                  <a:lnTo>
                    <a:pt x="12290" y="251"/>
                  </a:lnTo>
                  <a:cubicBezTo>
                    <a:pt x="12259" y="263"/>
                    <a:pt x="12227" y="267"/>
                    <a:pt x="12195" y="267"/>
                  </a:cubicBezTo>
                  <a:cubicBezTo>
                    <a:pt x="12156" y="267"/>
                    <a:pt x="12118" y="262"/>
                    <a:pt x="12080" y="262"/>
                  </a:cubicBezTo>
                  <a:cubicBezTo>
                    <a:pt x="12052" y="261"/>
                    <a:pt x="12023" y="261"/>
                    <a:pt x="11994" y="261"/>
                  </a:cubicBezTo>
                  <a:cubicBezTo>
                    <a:pt x="11881" y="261"/>
                    <a:pt x="11766" y="265"/>
                    <a:pt x="11652" y="265"/>
                  </a:cubicBezTo>
                  <a:cubicBezTo>
                    <a:pt x="11554" y="265"/>
                    <a:pt x="11457" y="262"/>
                    <a:pt x="11360" y="251"/>
                  </a:cubicBezTo>
                  <a:lnTo>
                    <a:pt x="11263" y="251"/>
                  </a:lnTo>
                  <a:cubicBezTo>
                    <a:pt x="11246" y="242"/>
                    <a:pt x="11228" y="240"/>
                    <a:pt x="11209" y="240"/>
                  </a:cubicBezTo>
                  <a:cubicBezTo>
                    <a:pt x="11187" y="240"/>
                    <a:pt x="11165" y="243"/>
                    <a:pt x="11142" y="243"/>
                  </a:cubicBezTo>
                  <a:cubicBezTo>
                    <a:pt x="11120" y="243"/>
                    <a:pt x="11098" y="240"/>
                    <a:pt x="11076" y="228"/>
                  </a:cubicBezTo>
                  <a:lnTo>
                    <a:pt x="10963" y="228"/>
                  </a:lnTo>
                  <a:cubicBezTo>
                    <a:pt x="10856" y="219"/>
                    <a:pt x="10749" y="217"/>
                    <a:pt x="10642" y="217"/>
                  </a:cubicBezTo>
                  <a:cubicBezTo>
                    <a:pt x="10526" y="217"/>
                    <a:pt x="10409" y="220"/>
                    <a:pt x="10294" y="220"/>
                  </a:cubicBezTo>
                  <a:cubicBezTo>
                    <a:pt x="10229" y="220"/>
                    <a:pt x="10165" y="219"/>
                    <a:pt x="10100" y="217"/>
                  </a:cubicBezTo>
                  <a:cubicBezTo>
                    <a:pt x="10051" y="217"/>
                    <a:pt x="10000" y="222"/>
                    <a:pt x="9949" y="222"/>
                  </a:cubicBezTo>
                  <a:cubicBezTo>
                    <a:pt x="9906" y="222"/>
                    <a:pt x="9864" y="218"/>
                    <a:pt x="9822" y="205"/>
                  </a:cubicBezTo>
                  <a:lnTo>
                    <a:pt x="9800" y="205"/>
                  </a:lnTo>
                  <a:cubicBezTo>
                    <a:pt x="9754" y="197"/>
                    <a:pt x="9709" y="192"/>
                    <a:pt x="9663" y="192"/>
                  </a:cubicBezTo>
                  <a:cubicBezTo>
                    <a:pt x="9617" y="192"/>
                    <a:pt x="9570" y="197"/>
                    <a:pt x="9522" y="205"/>
                  </a:cubicBezTo>
                  <a:lnTo>
                    <a:pt x="9266" y="205"/>
                  </a:lnTo>
                  <a:cubicBezTo>
                    <a:pt x="9222" y="195"/>
                    <a:pt x="9178" y="193"/>
                    <a:pt x="9134" y="193"/>
                  </a:cubicBezTo>
                  <a:cubicBezTo>
                    <a:pt x="9092" y="193"/>
                    <a:pt x="9051" y="195"/>
                    <a:pt x="9009" y="195"/>
                  </a:cubicBezTo>
                  <a:cubicBezTo>
                    <a:pt x="8993" y="195"/>
                    <a:pt x="8976" y="195"/>
                    <a:pt x="8960" y="194"/>
                  </a:cubicBezTo>
                  <a:cubicBezTo>
                    <a:pt x="8939" y="193"/>
                    <a:pt x="8917" y="193"/>
                    <a:pt x="8896" y="193"/>
                  </a:cubicBezTo>
                  <a:cubicBezTo>
                    <a:pt x="8812" y="193"/>
                    <a:pt x="8728" y="197"/>
                    <a:pt x="8644" y="197"/>
                  </a:cubicBezTo>
                  <a:cubicBezTo>
                    <a:pt x="8572" y="197"/>
                    <a:pt x="8501" y="194"/>
                    <a:pt x="8432" y="182"/>
                  </a:cubicBezTo>
                  <a:lnTo>
                    <a:pt x="7780" y="182"/>
                  </a:lnTo>
                  <a:cubicBezTo>
                    <a:pt x="7764" y="174"/>
                    <a:pt x="7747" y="172"/>
                    <a:pt x="7730" y="172"/>
                  </a:cubicBezTo>
                  <a:cubicBezTo>
                    <a:pt x="7711" y="172"/>
                    <a:pt x="7691" y="175"/>
                    <a:pt x="7671" y="175"/>
                  </a:cubicBezTo>
                  <a:cubicBezTo>
                    <a:pt x="7652" y="175"/>
                    <a:pt x="7633" y="172"/>
                    <a:pt x="7615" y="160"/>
                  </a:cubicBezTo>
                  <a:lnTo>
                    <a:pt x="7524" y="160"/>
                  </a:lnTo>
                  <a:cubicBezTo>
                    <a:pt x="7509" y="150"/>
                    <a:pt x="7492" y="148"/>
                    <a:pt x="7475" y="148"/>
                  </a:cubicBezTo>
                  <a:cubicBezTo>
                    <a:pt x="7461" y="148"/>
                    <a:pt x="7446" y="149"/>
                    <a:pt x="7432" y="149"/>
                  </a:cubicBezTo>
                  <a:cubicBezTo>
                    <a:pt x="7415" y="149"/>
                    <a:pt x="7398" y="147"/>
                    <a:pt x="7383" y="137"/>
                  </a:cubicBezTo>
                  <a:lnTo>
                    <a:pt x="7314" y="137"/>
                  </a:lnTo>
                  <a:cubicBezTo>
                    <a:pt x="7299" y="128"/>
                    <a:pt x="7282" y="126"/>
                    <a:pt x="7265" y="126"/>
                  </a:cubicBezTo>
                  <a:cubicBezTo>
                    <a:pt x="7246" y="126"/>
                    <a:pt x="7226" y="129"/>
                    <a:pt x="7206" y="129"/>
                  </a:cubicBezTo>
                  <a:cubicBezTo>
                    <a:pt x="7187" y="129"/>
                    <a:pt x="7168" y="126"/>
                    <a:pt x="7150" y="114"/>
                  </a:cubicBezTo>
                  <a:lnTo>
                    <a:pt x="6917" y="114"/>
                  </a:lnTo>
                  <a:cubicBezTo>
                    <a:pt x="6883" y="106"/>
                    <a:pt x="6847" y="103"/>
                    <a:pt x="6812" y="103"/>
                  </a:cubicBezTo>
                  <a:cubicBezTo>
                    <a:pt x="6772" y="103"/>
                    <a:pt x="6731" y="106"/>
                    <a:pt x="6690" y="106"/>
                  </a:cubicBezTo>
                  <a:cubicBezTo>
                    <a:pt x="6650" y="106"/>
                    <a:pt x="6610" y="103"/>
                    <a:pt x="6571" y="92"/>
                  </a:cubicBezTo>
                  <a:lnTo>
                    <a:pt x="6407" y="92"/>
                  </a:lnTo>
                  <a:cubicBezTo>
                    <a:pt x="6395" y="82"/>
                    <a:pt x="6381" y="80"/>
                    <a:pt x="6368" y="80"/>
                  </a:cubicBezTo>
                  <a:cubicBezTo>
                    <a:pt x="6356" y="80"/>
                    <a:pt x="6344" y="81"/>
                    <a:pt x="6332" y="81"/>
                  </a:cubicBezTo>
                  <a:cubicBezTo>
                    <a:pt x="6318" y="81"/>
                    <a:pt x="6305" y="79"/>
                    <a:pt x="6293" y="69"/>
                  </a:cubicBezTo>
                  <a:lnTo>
                    <a:pt x="6248" y="69"/>
                  </a:lnTo>
                  <a:cubicBezTo>
                    <a:pt x="6229" y="60"/>
                    <a:pt x="6209" y="58"/>
                    <a:pt x="6189" y="58"/>
                  </a:cubicBezTo>
                  <a:cubicBezTo>
                    <a:pt x="6167" y="58"/>
                    <a:pt x="6145" y="61"/>
                    <a:pt x="6123" y="61"/>
                  </a:cubicBezTo>
                  <a:cubicBezTo>
                    <a:pt x="6101" y="61"/>
                    <a:pt x="6080" y="58"/>
                    <a:pt x="6061" y="46"/>
                  </a:cubicBezTo>
                  <a:lnTo>
                    <a:pt x="6038" y="46"/>
                  </a:lnTo>
                  <a:cubicBezTo>
                    <a:pt x="6026" y="36"/>
                    <a:pt x="6012" y="34"/>
                    <a:pt x="5997" y="34"/>
                  </a:cubicBezTo>
                  <a:cubicBezTo>
                    <a:pt x="5985" y="34"/>
                    <a:pt x="5972" y="36"/>
                    <a:pt x="5959" y="36"/>
                  </a:cubicBezTo>
                  <a:cubicBezTo>
                    <a:pt x="5945" y="36"/>
                    <a:pt x="5931" y="34"/>
                    <a:pt x="5919" y="24"/>
                  </a:cubicBezTo>
                  <a:cubicBezTo>
                    <a:pt x="5834" y="7"/>
                    <a:pt x="5748" y="1"/>
                    <a:pt x="5658" y="1"/>
                  </a:cubicBezTo>
                  <a:close/>
                </a:path>
              </a:pathLst>
            </a:custGeom>
            <a:solidFill>
              <a:srgbClr val="B3BCA5">
                <a:alpha val="712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" name="Google Shape;307;p34"/>
            <p:cNvSpPr/>
            <p:nvPr/>
          </p:nvSpPr>
          <p:spPr>
            <a:xfrm>
              <a:off x="8375239" y="595770"/>
              <a:ext cx="1830824" cy="434258"/>
            </a:xfrm>
            <a:custGeom>
              <a:rect b="b" l="l" r="r" t="t"/>
              <a:pathLst>
                <a:path extrusionOk="0" h="3903" w="16455">
                  <a:moveTo>
                    <a:pt x="15683" y="1118"/>
                  </a:moveTo>
                  <a:lnTo>
                    <a:pt x="15683" y="1118"/>
                  </a:lnTo>
                  <a:cubicBezTo>
                    <a:pt x="15688" y="1124"/>
                    <a:pt x="15688" y="1130"/>
                    <a:pt x="15677" y="1135"/>
                  </a:cubicBezTo>
                  <a:cubicBezTo>
                    <a:pt x="15677" y="1130"/>
                    <a:pt x="15683" y="1124"/>
                    <a:pt x="15683" y="1118"/>
                  </a:cubicBezTo>
                  <a:close/>
                  <a:moveTo>
                    <a:pt x="409" y="2639"/>
                  </a:moveTo>
                  <a:lnTo>
                    <a:pt x="409" y="2645"/>
                  </a:lnTo>
                  <a:cubicBezTo>
                    <a:pt x="409" y="2645"/>
                    <a:pt x="409" y="2650"/>
                    <a:pt x="415" y="2650"/>
                  </a:cubicBezTo>
                  <a:lnTo>
                    <a:pt x="398" y="2650"/>
                  </a:lnTo>
                  <a:cubicBezTo>
                    <a:pt x="398" y="2650"/>
                    <a:pt x="403" y="2645"/>
                    <a:pt x="409" y="2639"/>
                  </a:cubicBezTo>
                  <a:close/>
                  <a:moveTo>
                    <a:pt x="12817" y="2679"/>
                  </a:moveTo>
                  <a:cubicBezTo>
                    <a:pt x="12812" y="2684"/>
                    <a:pt x="12812" y="2690"/>
                    <a:pt x="12806" y="2696"/>
                  </a:cubicBezTo>
                  <a:cubicBezTo>
                    <a:pt x="12789" y="2701"/>
                    <a:pt x="12772" y="2713"/>
                    <a:pt x="12749" y="2724"/>
                  </a:cubicBezTo>
                  <a:cubicBezTo>
                    <a:pt x="12749" y="2730"/>
                    <a:pt x="12749" y="2730"/>
                    <a:pt x="12755" y="2735"/>
                  </a:cubicBezTo>
                  <a:lnTo>
                    <a:pt x="12749" y="2735"/>
                  </a:lnTo>
                  <a:cubicBezTo>
                    <a:pt x="12749" y="2730"/>
                    <a:pt x="12749" y="2730"/>
                    <a:pt x="12749" y="2724"/>
                  </a:cubicBezTo>
                  <a:cubicBezTo>
                    <a:pt x="12715" y="2718"/>
                    <a:pt x="12681" y="2713"/>
                    <a:pt x="12636" y="2713"/>
                  </a:cubicBezTo>
                  <a:cubicBezTo>
                    <a:pt x="12693" y="2701"/>
                    <a:pt x="12749" y="2690"/>
                    <a:pt x="12806" y="2684"/>
                  </a:cubicBezTo>
                  <a:cubicBezTo>
                    <a:pt x="12806" y="2684"/>
                    <a:pt x="12812" y="2679"/>
                    <a:pt x="12817" y="2679"/>
                  </a:cubicBezTo>
                  <a:close/>
                  <a:moveTo>
                    <a:pt x="11626" y="2849"/>
                  </a:moveTo>
                  <a:cubicBezTo>
                    <a:pt x="11620" y="2854"/>
                    <a:pt x="11620" y="2854"/>
                    <a:pt x="11615" y="2854"/>
                  </a:cubicBezTo>
                  <a:lnTo>
                    <a:pt x="11615" y="2849"/>
                  </a:lnTo>
                  <a:close/>
                  <a:moveTo>
                    <a:pt x="8800" y="3121"/>
                  </a:moveTo>
                  <a:cubicBezTo>
                    <a:pt x="8800" y="3121"/>
                    <a:pt x="8800" y="3121"/>
                    <a:pt x="8800" y="3127"/>
                  </a:cubicBezTo>
                  <a:cubicBezTo>
                    <a:pt x="8800" y="3127"/>
                    <a:pt x="8795" y="3121"/>
                    <a:pt x="8795" y="3121"/>
                  </a:cubicBezTo>
                  <a:close/>
                  <a:moveTo>
                    <a:pt x="4148" y="3320"/>
                  </a:moveTo>
                  <a:cubicBezTo>
                    <a:pt x="4148" y="3320"/>
                    <a:pt x="4148" y="3325"/>
                    <a:pt x="4148" y="3325"/>
                  </a:cubicBezTo>
                  <a:cubicBezTo>
                    <a:pt x="4148" y="3325"/>
                    <a:pt x="4142" y="3325"/>
                    <a:pt x="4142" y="3320"/>
                  </a:cubicBezTo>
                  <a:close/>
                  <a:moveTo>
                    <a:pt x="4188" y="1"/>
                  </a:moveTo>
                  <a:cubicBezTo>
                    <a:pt x="4162" y="10"/>
                    <a:pt x="4135" y="13"/>
                    <a:pt x="4109" y="13"/>
                  </a:cubicBezTo>
                  <a:cubicBezTo>
                    <a:pt x="4086" y="13"/>
                    <a:pt x="4063" y="11"/>
                    <a:pt x="4040" y="11"/>
                  </a:cubicBezTo>
                  <a:cubicBezTo>
                    <a:pt x="4013" y="11"/>
                    <a:pt x="3986" y="13"/>
                    <a:pt x="3961" y="23"/>
                  </a:cubicBezTo>
                  <a:lnTo>
                    <a:pt x="3615" y="23"/>
                  </a:lnTo>
                  <a:cubicBezTo>
                    <a:pt x="3592" y="31"/>
                    <a:pt x="3568" y="33"/>
                    <a:pt x="3544" y="33"/>
                  </a:cubicBezTo>
                  <a:cubicBezTo>
                    <a:pt x="3519" y="33"/>
                    <a:pt x="3494" y="31"/>
                    <a:pt x="3470" y="31"/>
                  </a:cubicBezTo>
                  <a:cubicBezTo>
                    <a:pt x="3446" y="31"/>
                    <a:pt x="3422" y="33"/>
                    <a:pt x="3399" y="40"/>
                  </a:cubicBezTo>
                  <a:lnTo>
                    <a:pt x="3382" y="40"/>
                  </a:lnTo>
                  <a:cubicBezTo>
                    <a:pt x="3368" y="52"/>
                    <a:pt x="3351" y="52"/>
                    <a:pt x="3334" y="52"/>
                  </a:cubicBezTo>
                  <a:cubicBezTo>
                    <a:pt x="3317" y="52"/>
                    <a:pt x="3300" y="52"/>
                    <a:pt x="3285" y="63"/>
                  </a:cubicBezTo>
                  <a:cubicBezTo>
                    <a:pt x="3273" y="61"/>
                    <a:pt x="3262" y="60"/>
                    <a:pt x="3250" y="60"/>
                  </a:cubicBezTo>
                  <a:cubicBezTo>
                    <a:pt x="3203" y="60"/>
                    <a:pt x="3160" y="75"/>
                    <a:pt x="3110" y="80"/>
                  </a:cubicBezTo>
                  <a:cubicBezTo>
                    <a:pt x="3100" y="88"/>
                    <a:pt x="3089" y="89"/>
                    <a:pt x="3078" y="89"/>
                  </a:cubicBezTo>
                  <a:cubicBezTo>
                    <a:pt x="3067" y="89"/>
                    <a:pt x="3056" y="88"/>
                    <a:pt x="3044" y="88"/>
                  </a:cubicBezTo>
                  <a:cubicBezTo>
                    <a:pt x="3033" y="88"/>
                    <a:pt x="3023" y="89"/>
                    <a:pt x="3013" y="97"/>
                  </a:cubicBezTo>
                  <a:cubicBezTo>
                    <a:pt x="2746" y="125"/>
                    <a:pt x="2474" y="125"/>
                    <a:pt x="2207" y="193"/>
                  </a:cubicBezTo>
                  <a:cubicBezTo>
                    <a:pt x="2196" y="205"/>
                    <a:pt x="2182" y="207"/>
                    <a:pt x="2169" y="207"/>
                  </a:cubicBezTo>
                  <a:cubicBezTo>
                    <a:pt x="2161" y="207"/>
                    <a:pt x="2152" y="206"/>
                    <a:pt x="2145" y="206"/>
                  </a:cubicBezTo>
                  <a:cubicBezTo>
                    <a:pt x="2133" y="206"/>
                    <a:pt x="2121" y="208"/>
                    <a:pt x="2111" y="216"/>
                  </a:cubicBezTo>
                  <a:lnTo>
                    <a:pt x="2088" y="216"/>
                  </a:lnTo>
                  <a:cubicBezTo>
                    <a:pt x="2079" y="224"/>
                    <a:pt x="2069" y="226"/>
                    <a:pt x="2058" y="226"/>
                  </a:cubicBezTo>
                  <a:cubicBezTo>
                    <a:pt x="2048" y="226"/>
                    <a:pt x="2037" y="224"/>
                    <a:pt x="2026" y="224"/>
                  </a:cubicBezTo>
                  <a:cubicBezTo>
                    <a:pt x="2015" y="224"/>
                    <a:pt x="2003" y="226"/>
                    <a:pt x="1992" y="233"/>
                  </a:cubicBezTo>
                  <a:cubicBezTo>
                    <a:pt x="1987" y="233"/>
                    <a:pt x="1983" y="233"/>
                    <a:pt x="1978" y="233"/>
                  </a:cubicBezTo>
                  <a:cubicBezTo>
                    <a:pt x="1870" y="233"/>
                    <a:pt x="1772" y="296"/>
                    <a:pt x="1668" y="313"/>
                  </a:cubicBezTo>
                  <a:cubicBezTo>
                    <a:pt x="1659" y="320"/>
                    <a:pt x="1648" y="322"/>
                    <a:pt x="1637" y="322"/>
                  </a:cubicBezTo>
                  <a:cubicBezTo>
                    <a:pt x="1626" y="322"/>
                    <a:pt x="1614" y="320"/>
                    <a:pt x="1603" y="320"/>
                  </a:cubicBezTo>
                  <a:cubicBezTo>
                    <a:pt x="1592" y="320"/>
                    <a:pt x="1581" y="322"/>
                    <a:pt x="1572" y="330"/>
                  </a:cubicBezTo>
                  <a:cubicBezTo>
                    <a:pt x="1419" y="398"/>
                    <a:pt x="1249" y="409"/>
                    <a:pt x="1095" y="466"/>
                  </a:cubicBezTo>
                  <a:cubicBezTo>
                    <a:pt x="982" y="511"/>
                    <a:pt x="846" y="540"/>
                    <a:pt x="812" y="681"/>
                  </a:cubicBezTo>
                  <a:cubicBezTo>
                    <a:pt x="789" y="766"/>
                    <a:pt x="732" y="840"/>
                    <a:pt x="721" y="925"/>
                  </a:cubicBezTo>
                  <a:cubicBezTo>
                    <a:pt x="698" y="976"/>
                    <a:pt x="732" y="1033"/>
                    <a:pt x="704" y="1079"/>
                  </a:cubicBezTo>
                  <a:lnTo>
                    <a:pt x="704" y="1158"/>
                  </a:lnTo>
                  <a:cubicBezTo>
                    <a:pt x="710" y="1164"/>
                    <a:pt x="715" y="1175"/>
                    <a:pt x="721" y="1186"/>
                  </a:cubicBezTo>
                  <a:cubicBezTo>
                    <a:pt x="710" y="1232"/>
                    <a:pt x="681" y="1266"/>
                    <a:pt x="647" y="1294"/>
                  </a:cubicBezTo>
                  <a:cubicBezTo>
                    <a:pt x="596" y="1340"/>
                    <a:pt x="539" y="1374"/>
                    <a:pt x="494" y="1430"/>
                  </a:cubicBezTo>
                  <a:cubicBezTo>
                    <a:pt x="460" y="1515"/>
                    <a:pt x="403" y="1595"/>
                    <a:pt x="358" y="1680"/>
                  </a:cubicBezTo>
                  <a:cubicBezTo>
                    <a:pt x="284" y="1708"/>
                    <a:pt x="205" y="1737"/>
                    <a:pt x="171" y="1816"/>
                  </a:cubicBezTo>
                  <a:cubicBezTo>
                    <a:pt x="171" y="1827"/>
                    <a:pt x="165" y="1833"/>
                    <a:pt x="165" y="1839"/>
                  </a:cubicBezTo>
                  <a:cubicBezTo>
                    <a:pt x="142" y="1850"/>
                    <a:pt x="125" y="1867"/>
                    <a:pt x="142" y="1896"/>
                  </a:cubicBezTo>
                  <a:cubicBezTo>
                    <a:pt x="137" y="1901"/>
                    <a:pt x="131" y="1913"/>
                    <a:pt x="131" y="1918"/>
                  </a:cubicBezTo>
                  <a:cubicBezTo>
                    <a:pt x="131" y="1918"/>
                    <a:pt x="125" y="1918"/>
                    <a:pt x="125" y="1924"/>
                  </a:cubicBezTo>
                  <a:cubicBezTo>
                    <a:pt x="114" y="1935"/>
                    <a:pt x="108" y="1952"/>
                    <a:pt x="108" y="1969"/>
                  </a:cubicBezTo>
                  <a:cubicBezTo>
                    <a:pt x="102" y="1975"/>
                    <a:pt x="102" y="1986"/>
                    <a:pt x="97" y="1998"/>
                  </a:cubicBezTo>
                  <a:cubicBezTo>
                    <a:pt x="97" y="2003"/>
                    <a:pt x="91" y="2009"/>
                    <a:pt x="91" y="2020"/>
                  </a:cubicBezTo>
                  <a:cubicBezTo>
                    <a:pt x="85" y="2049"/>
                    <a:pt x="85" y="2077"/>
                    <a:pt x="74" y="2105"/>
                  </a:cubicBezTo>
                  <a:cubicBezTo>
                    <a:pt x="74" y="2105"/>
                    <a:pt x="74" y="2105"/>
                    <a:pt x="74" y="2111"/>
                  </a:cubicBezTo>
                  <a:cubicBezTo>
                    <a:pt x="68" y="2111"/>
                    <a:pt x="57" y="2117"/>
                    <a:pt x="51" y="2123"/>
                  </a:cubicBezTo>
                  <a:cubicBezTo>
                    <a:pt x="51" y="2151"/>
                    <a:pt x="40" y="2168"/>
                    <a:pt x="12" y="2179"/>
                  </a:cubicBezTo>
                  <a:cubicBezTo>
                    <a:pt x="0" y="2208"/>
                    <a:pt x="0" y="2242"/>
                    <a:pt x="12" y="2276"/>
                  </a:cubicBezTo>
                  <a:lnTo>
                    <a:pt x="17" y="2276"/>
                  </a:lnTo>
                  <a:cubicBezTo>
                    <a:pt x="29" y="2281"/>
                    <a:pt x="34" y="2293"/>
                    <a:pt x="34" y="2310"/>
                  </a:cubicBezTo>
                  <a:cubicBezTo>
                    <a:pt x="23" y="2372"/>
                    <a:pt x="80" y="2418"/>
                    <a:pt x="74" y="2486"/>
                  </a:cubicBezTo>
                  <a:cubicBezTo>
                    <a:pt x="64" y="2577"/>
                    <a:pt x="76" y="2600"/>
                    <a:pt x="148" y="2600"/>
                  </a:cubicBezTo>
                  <a:cubicBezTo>
                    <a:pt x="156" y="2600"/>
                    <a:pt x="166" y="2600"/>
                    <a:pt x="176" y="2599"/>
                  </a:cubicBezTo>
                  <a:lnTo>
                    <a:pt x="176" y="2599"/>
                  </a:lnTo>
                  <a:cubicBezTo>
                    <a:pt x="205" y="2667"/>
                    <a:pt x="210" y="2730"/>
                    <a:pt x="171" y="2792"/>
                  </a:cubicBezTo>
                  <a:cubicBezTo>
                    <a:pt x="137" y="2849"/>
                    <a:pt x="108" y="2911"/>
                    <a:pt x="74" y="2968"/>
                  </a:cubicBezTo>
                  <a:cubicBezTo>
                    <a:pt x="74" y="3036"/>
                    <a:pt x="131" y="3036"/>
                    <a:pt x="176" y="3053"/>
                  </a:cubicBezTo>
                  <a:cubicBezTo>
                    <a:pt x="176" y="3059"/>
                    <a:pt x="176" y="3059"/>
                    <a:pt x="171" y="3059"/>
                  </a:cubicBezTo>
                  <a:cubicBezTo>
                    <a:pt x="171" y="3098"/>
                    <a:pt x="188" y="3138"/>
                    <a:pt x="199" y="3172"/>
                  </a:cubicBezTo>
                  <a:cubicBezTo>
                    <a:pt x="199" y="3184"/>
                    <a:pt x="205" y="3195"/>
                    <a:pt x="205" y="3206"/>
                  </a:cubicBezTo>
                  <a:lnTo>
                    <a:pt x="205" y="3257"/>
                  </a:lnTo>
                  <a:lnTo>
                    <a:pt x="205" y="3274"/>
                  </a:lnTo>
                  <a:cubicBezTo>
                    <a:pt x="216" y="3280"/>
                    <a:pt x="222" y="3280"/>
                    <a:pt x="227" y="3286"/>
                  </a:cubicBezTo>
                  <a:cubicBezTo>
                    <a:pt x="227" y="3286"/>
                    <a:pt x="227" y="3291"/>
                    <a:pt x="227" y="3291"/>
                  </a:cubicBezTo>
                  <a:cubicBezTo>
                    <a:pt x="233" y="3308"/>
                    <a:pt x="244" y="3325"/>
                    <a:pt x="256" y="3337"/>
                  </a:cubicBezTo>
                  <a:cubicBezTo>
                    <a:pt x="239" y="3359"/>
                    <a:pt x="244" y="3388"/>
                    <a:pt x="227" y="3410"/>
                  </a:cubicBezTo>
                  <a:lnTo>
                    <a:pt x="227" y="3484"/>
                  </a:lnTo>
                  <a:cubicBezTo>
                    <a:pt x="241" y="3507"/>
                    <a:pt x="263" y="3527"/>
                    <a:pt x="289" y="3527"/>
                  </a:cubicBezTo>
                  <a:cubicBezTo>
                    <a:pt x="295" y="3527"/>
                    <a:pt x="301" y="3526"/>
                    <a:pt x="307" y="3524"/>
                  </a:cubicBezTo>
                  <a:cubicBezTo>
                    <a:pt x="312" y="3547"/>
                    <a:pt x="324" y="3564"/>
                    <a:pt x="341" y="3581"/>
                  </a:cubicBezTo>
                  <a:cubicBezTo>
                    <a:pt x="346" y="3592"/>
                    <a:pt x="352" y="3609"/>
                    <a:pt x="358" y="3620"/>
                  </a:cubicBezTo>
                  <a:cubicBezTo>
                    <a:pt x="352" y="3666"/>
                    <a:pt x="380" y="3700"/>
                    <a:pt x="398" y="3734"/>
                  </a:cubicBezTo>
                  <a:cubicBezTo>
                    <a:pt x="409" y="3734"/>
                    <a:pt x="426" y="3728"/>
                    <a:pt x="437" y="3723"/>
                  </a:cubicBezTo>
                  <a:cubicBezTo>
                    <a:pt x="454" y="3796"/>
                    <a:pt x="500" y="3847"/>
                    <a:pt x="573" y="3853"/>
                  </a:cubicBezTo>
                  <a:cubicBezTo>
                    <a:pt x="624" y="3859"/>
                    <a:pt x="676" y="3864"/>
                    <a:pt x="721" y="3876"/>
                  </a:cubicBezTo>
                  <a:cubicBezTo>
                    <a:pt x="733" y="3878"/>
                    <a:pt x="745" y="3879"/>
                    <a:pt x="756" y="3879"/>
                  </a:cubicBezTo>
                  <a:cubicBezTo>
                    <a:pt x="810" y="3879"/>
                    <a:pt x="847" y="3856"/>
                    <a:pt x="880" y="3813"/>
                  </a:cubicBezTo>
                  <a:lnTo>
                    <a:pt x="897" y="3796"/>
                  </a:lnTo>
                  <a:lnTo>
                    <a:pt x="937" y="3796"/>
                  </a:lnTo>
                  <a:cubicBezTo>
                    <a:pt x="982" y="3796"/>
                    <a:pt x="1027" y="3802"/>
                    <a:pt x="1067" y="3808"/>
                  </a:cubicBezTo>
                  <a:cubicBezTo>
                    <a:pt x="1151" y="3787"/>
                    <a:pt x="1236" y="3778"/>
                    <a:pt x="1320" y="3778"/>
                  </a:cubicBezTo>
                  <a:cubicBezTo>
                    <a:pt x="1423" y="3778"/>
                    <a:pt x="1526" y="3791"/>
                    <a:pt x="1629" y="3813"/>
                  </a:cubicBezTo>
                  <a:cubicBezTo>
                    <a:pt x="1765" y="3836"/>
                    <a:pt x="1901" y="3859"/>
                    <a:pt x="2037" y="3870"/>
                  </a:cubicBezTo>
                  <a:cubicBezTo>
                    <a:pt x="2446" y="3893"/>
                    <a:pt x="2854" y="3870"/>
                    <a:pt x="3268" y="3898"/>
                  </a:cubicBezTo>
                  <a:cubicBezTo>
                    <a:pt x="3306" y="3901"/>
                    <a:pt x="3344" y="3903"/>
                    <a:pt x="3382" y="3903"/>
                  </a:cubicBezTo>
                  <a:cubicBezTo>
                    <a:pt x="3561" y="3903"/>
                    <a:pt x="3743" y="3875"/>
                    <a:pt x="3921" y="3870"/>
                  </a:cubicBezTo>
                  <a:lnTo>
                    <a:pt x="4000" y="3870"/>
                  </a:lnTo>
                  <a:cubicBezTo>
                    <a:pt x="4099" y="3873"/>
                    <a:pt x="4199" y="3877"/>
                    <a:pt x="4300" y="3877"/>
                  </a:cubicBezTo>
                  <a:cubicBezTo>
                    <a:pt x="4374" y="3877"/>
                    <a:pt x="4448" y="3875"/>
                    <a:pt x="4522" y="3870"/>
                  </a:cubicBezTo>
                  <a:cubicBezTo>
                    <a:pt x="4556" y="3864"/>
                    <a:pt x="4590" y="3859"/>
                    <a:pt x="4625" y="3859"/>
                  </a:cubicBezTo>
                  <a:cubicBezTo>
                    <a:pt x="4643" y="3859"/>
                    <a:pt x="4661" y="3860"/>
                    <a:pt x="4680" y="3860"/>
                  </a:cubicBezTo>
                  <a:cubicBezTo>
                    <a:pt x="4799" y="3860"/>
                    <a:pt x="4921" y="3845"/>
                    <a:pt x="5039" y="3830"/>
                  </a:cubicBezTo>
                  <a:lnTo>
                    <a:pt x="5056" y="3830"/>
                  </a:lnTo>
                  <a:cubicBezTo>
                    <a:pt x="5078" y="3823"/>
                    <a:pt x="5098" y="3821"/>
                    <a:pt x="5119" y="3821"/>
                  </a:cubicBezTo>
                  <a:cubicBezTo>
                    <a:pt x="5146" y="3821"/>
                    <a:pt x="5172" y="3825"/>
                    <a:pt x="5198" y="3825"/>
                  </a:cubicBezTo>
                  <a:cubicBezTo>
                    <a:pt x="5232" y="3823"/>
                    <a:pt x="5265" y="3823"/>
                    <a:pt x="5299" y="3823"/>
                  </a:cubicBezTo>
                  <a:cubicBezTo>
                    <a:pt x="5332" y="3823"/>
                    <a:pt x="5366" y="3823"/>
                    <a:pt x="5399" y="3823"/>
                  </a:cubicBezTo>
                  <a:cubicBezTo>
                    <a:pt x="5466" y="3823"/>
                    <a:pt x="5532" y="3822"/>
                    <a:pt x="5600" y="3813"/>
                  </a:cubicBezTo>
                  <a:lnTo>
                    <a:pt x="5634" y="3813"/>
                  </a:lnTo>
                  <a:cubicBezTo>
                    <a:pt x="5663" y="3822"/>
                    <a:pt x="5693" y="3826"/>
                    <a:pt x="5722" y="3826"/>
                  </a:cubicBezTo>
                  <a:cubicBezTo>
                    <a:pt x="5752" y="3826"/>
                    <a:pt x="5782" y="3822"/>
                    <a:pt x="5810" y="3813"/>
                  </a:cubicBezTo>
                  <a:cubicBezTo>
                    <a:pt x="5838" y="3805"/>
                    <a:pt x="5866" y="3803"/>
                    <a:pt x="5894" y="3803"/>
                  </a:cubicBezTo>
                  <a:cubicBezTo>
                    <a:pt x="5925" y="3803"/>
                    <a:pt x="5956" y="3805"/>
                    <a:pt x="5986" y="3805"/>
                  </a:cubicBezTo>
                  <a:cubicBezTo>
                    <a:pt x="6004" y="3805"/>
                    <a:pt x="6021" y="3805"/>
                    <a:pt x="6037" y="3802"/>
                  </a:cubicBezTo>
                  <a:lnTo>
                    <a:pt x="6054" y="3802"/>
                  </a:lnTo>
                  <a:cubicBezTo>
                    <a:pt x="6064" y="3804"/>
                    <a:pt x="6074" y="3804"/>
                    <a:pt x="6084" y="3804"/>
                  </a:cubicBezTo>
                  <a:cubicBezTo>
                    <a:pt x="6105" y="3804"/>
                    <a:pt x="6126" y="3802"/>
                    <a:pt x="6145" y="3802"/>
                  </a:cubicBezTo>
                  <a:cubicBezTo>
                    <a:pt x="6185" y="3801"/>
                    <a:pt x="6224" y="3800"/>
                    <a:pt x="6263" y="3800"/>
                  </a:cubicBezTo>
                  <a:cubicBezTo>
                    <a:pt x="6438" y="3800"/>
                    <a:pt x="6610" y="3810"/>
                    <a:pt x="6786" y="3819"/>
                  </a:cubicBezTo>
                  <a:cubicBezTo>
                    <a:pt x="6884" y="3822"/>
                    <a:pt x="6980" y="3829"/>
                    <a:pt x="7076" y="3829"/>
                  </a:cubicBezTo>
                  <a:cubicBezTo>
                    <a:pt x="7147" y="3829"/>
                    <a:pt x="7219" y="3825"/>
                    <a:pt x="7291" y="3813"/>
                  </a:cubicBezTo>
                  <a:lnTo>
                    <a:pt x="7308" y="3813"/>
                  </a:lnTo>
                  <a:cubicBezTo>
                    <a:pt x="7327" y="3803"/>
                    <a:pt x="7347" y="3800"/>
                    <a:pt x="7367" y="3800"/>
                  </a:cubicBezTo>
                  <a:cubicBezTo>
                    <a:pt x="7396" y="3800"/>
                    <a:pt x="7425" y="3806"/>
                    <a:pt x="7453" y="3806"/>
                  </a:cubicBezTo>
                  <a:cubicBezTo>
                    <a:pt x="7470" y="3806"/>
                    <a:pt x="7486" y="3804"/>
                    <a:pt x="7501" y="3796"/>
                  </a:cubicBezTo>
                  <a:lnTo>
                    <a:pt x="7581" y="3796"/>
                  </a:lnTo>
                  <a:cubicBezTo>
                    <a:pt x="7581" y="3796"/>
                    <a:pt x="7581" y="3791"/>
                    <a:pt x="7586" y="3785"/>
                  </a:cubicBezTo>
                  <a:cubicBezTo>
                    <a:pt x="7586" y="3785"/>
                    <a:pt x="7586" y="3779"/>
                    <a:pt x="7581" y="3774"/>
                  </a:cubicBezTo>
                  <a:lnTo>
                    <a:pt x="7586" y="3774"/>
                  </a:lnTo>
                  <a:cubicBezTo>
                    <a:pt x="7592" y="3785"/>
                    <a:pt x="7603" y="3791"/>
                    <a:pt x="7615" y="3791"/>
                  </a:cubicBezTo>
                  <a:cubicBezTo>
                    <a:pt x="7656" y="3785"/>
                    <a:pt x="7698" y="3784"/>
                    <a:pt x="7739" y="3784"/>
                  </a:cubicBezTo>
                  <a:cubicBezTo>
                    <a:pt x="7772" y="3784"/>
                    <a:pt x="7805" y="3784"/>
                    <a:pt x="7838" y="3784"/>
                  </a:cubicBezTo>
                  <a:cubicBezTo>
                    <a:pt x="7887" y="3784"/>
                    <a:pt x="7936" y="3783"/>
                    <a:pt x="7983" y="3774"/>
                  </a:cubicBezTo>
                  <a:lnTo>
                    <a:pt x="8006" y="3774"/>
                  </a:lnTo>
                  <a:cubicBezTo>
                    <a:pt x="8006" y="3768"/>
                    <a:pt x="8006" y="3762"/>
                    <a:pt x="8006" y="3757"/>
                  </a:cubicBezTo>
                  <a:cubicBezTo>
                    <a:pt x="8046" y="3765"/>
                    <a:pt x="8087" y="3769"/>
                    <a:pt x="8129" y="3769"/>
                  </a:cubicBezTo>
                  <a:cubicBezTo>
                    <a:pt x="8171" y="3769"/>
                    <a:pt x="8213" y="3765"/>
                    <a:pt x="8256" y="3757"/>
                  </a:cubicBezTo>
                  <a:cubicBezTo>
                    <a:pt x="8286" y="3748"/>
                    <a:pt x="8316" y="3746"/>
                    <a:pt x="8346" y="3746"/>
                  </a:cubicBezTo>
                  <a:cubicBezTo>
                    <a:pt x="8388" y="3746"/>
                    <a:pt x="8430" y="3750"/>
                    <a:pt x="8471" y="3750"/>
                  </a:cubicBezTo>
                  <a:cubicBezTo>
                    <a:pt x="8502" y="3750"/>
                    <a:pt x="8532" y="3748"/>
                    <a:pt x="8562" y="3740"/>
                  </a:cubicBezTo>
                  <a:lnTo>
                    <a:pt x="8579" y="3740"/>
                  </a:lnTo>
                  <a:cubicBezTo>
                    <a:pt x="8761" y="3728"/>
                    <a:pt x="8937" y="3711"/>
                    <a:pt x="9112" y="3711"/>
                  </a:cubicBezTo>
                  <a:cubicBezTo>
                    <a:pt x="9135" y="3700"/>
                    <a:pt x="9152" y="3700"/>
                    <a:pt x="9175" y="3700"/>
                  </a:cubicBezTo>
                  <a:lnTo>
                    <a:pt x="9294" y="3700"/>
                  </a:lnTo>
                  <a:lnTo>
                    <a:pt x="9311" y="3683"/>
                  </a:lnTo>
                  <a:lnTo>
                    <a:pt x="9334" y="3683"/>
                  </a:lnTo>
                  <a:cubicBezTo>
                    <a:pt x="9353" y="3699"/>
                    <a:pt x="9373" y="3702"/>
                    <a:pt x="9396" y="3702"/>
                  </a:cubicBezTo>
                  <a:cubicBezTo>
                    <a:pt x="9414" y="3702"/>
                    <a:pt x="9433" y="3700"/>
                    <a:pt x="9453" y="3700"/>
                  </a:cubicBezTo>
                  <a:cubicBezTo>
                    <a:pt x="9464" y="3700"/>
                    <a:pt x="9476" y="3700"/>
                    <a:pt x="9487" y="3694"/>
                  </a:cubicBezTo>
                  <a:cubicBezTo>
                    <a:pt x="9492" y="3696"/>
                    <a:pt x="9497" y="3697"/>
                    <a:pt x="9502" y="3697"/>
                  </a:cubicBezTo>
                  <a:cubicBezTo>
                    <a:pt x="9514" y="3697"/>
                    <a:pt x="9528" y="3692"/>
                    <a:pt x="9544" y="3688"/>
                  </a:cubicBezTo>
                  <a:cubicBezTo>
                    <a:pt x="9555" y="3688"/>
                    <a:pt x="9566" y="3688"/>
                    <a:pt x="9578" y="3694"/>
                  </a:cubicBezTo>
                  <a:cubicBezTo>
                    <a:pt x="9583" y="3694"/>
                    <a:pt x="9595" y="3694"/>
                    <a:pt x="9606" y="3688"/>
                  </a:cubicBezTo>
                  <a:cubicBezTo>
                    <a:pt x="9620" y="3684"/>
                    <a:pt x="9636" y="3682"/>
                    <a:pt x="9651" y="3682"/>
                  </a:cubicBezTo>
                  <a:cubicBezTo>
                    <a:pt x="9673" y="3682"/>
                    <a:pt x="9694" y="3685"/>
                    <a:pt x="9714" y="3688"/>
                  </a:cubicBezTo>
                  <a:cubicBezTo>
                    <a:pt x="9767" y="3688"/>
                    <a:pt x="9820" y="3691"/>
                    <a:pt x="9873" y="3691"/>
                  </a:cubicBezTo>
                  <a:cubicBezTo>
                    <a:pt x="9899" y="3691"/>
                    <a:pt x="9926" y="3690"/>
                    <a:pt x="9952" y="3688"/>
                  </a:cubicBezTo>
                  <a:cubicBezTo>
                    <a:pt x="10015" y="3683"/>
                    <a:pt x="10077" y="3683"/>
                    <a:pt x="10134" y="3683"/>
                  </a:cubicBezTo>
                  <a:lnTo>
                    <a:pt x="10639" y="3683"/>
                  </a:lnTo>
                  <a:cubicBezTo>
                    <a:pt x="10650" y="3683"/>
                    <a:pt x="10663" y="3684"/>
                    <a:pt x="10676" y="3684"/>
                  </a:cubicBezTo>
                  <a:cubicBezTo>
                    <a:pt x="10688" y="3684"/>
                    <a:pt x="10701" y="3683"/>
                    <a:pt x="10713" y="3677"/>
                  </a:cubicBezTo>
                  <a:lnTo>
                    <a:pt x="10735" y="3677"/>
                  </a:lnTo>
                  <a:cubicBezTo>
                    <a:pt x="10758" y="3683"/>
                    <a:pt x="10775" y="3683"/>
                    <a:pt x="10798" y="3683"/>
                  </a:cubicBezTo>
                  <a:cubicBezTo>
                    <a:pt x="10832" y="3683"/>
                    <a:pt x="10860" y="3683"/>
                    <a:pt x="10894" y="3677"/>
                  </a:cubicBezTo>
                  <a:cubicBezTo>
                    <a:pt x="10917" y="3677"/>
                    <a:pt x="10939" y="3671"/>
                    <a:pt x="10962" y="3671"/>
                  </a:cubicBezTo>
                  <a:cubicBezTo>
                    <a:pt x="10979" y="3671"/>
                    <a:pt x="11002" y="3671"/>
                    <a:pt x="11019" y="3666"/>
                  </a:cubicBezTo>
                  <a:cubicBezTo>
                    <a:pt x="11047" y="3666"/>
                    <a:pt x="11070" y="3666"/>
                    <a:pt x="11093" y="3660"/>
                  </a:cubicBezTo>
                  <a:lnTo>
                    <a:pt x="11314" y="3660"/>
                  </a:lnTo>
                  <a:cubicBezTo>
                    <a:pt x="11314" y="3660"/>
                    <a:pt x="11314" y="3654"/>
                    <a:pt x="11314" y="3654"/>
                  </a:cubicBezTo>
                  <a:cubicBezTo>
                    <a:pt x="11322" y="3653"/>
                    <a:pt x="11331" y="3653"/>
                    <a:pt x="11339" y="3653"/>
                  </a:cubicBezTo>
                  <a:cubicBezTo>
                    <a:pt x="11348" y="3653"/>
                    <a:pt x="11356" y="3653"/>
                    <a:pt x="11364" y="3653"/>
                  </a:cubicBezTo>
                  <a:cubicBezTo>
                    <a:pt x="11381" y="3653"/>
                    <a:pt x="11396" y="3652"/>
                    <a:pt x="11410" y="3643"/>
                  </a:cubicBezTo>
                  <a:cubicBezTo>
                    <a:pt x="11416" y="3649"/>
                    <a:pt x="11422" y="3649"/>
                    <a:pt x="11433" y="3654"/>
                  </a:cubicBezTo>
                  <a:cubicBezTo>
                    <a:pt x="11544" y="3657"/>
                    <a:pt x="11655" y="3660"/>
                    <a:pt x="11767" y="3660"/>
                  </a:cubicBezTo>
                  <a:cubicBezTo>
                    <a:pt x="11931" y="3660"/>
                    <a:pt x="12096" y="3653"/>
                    <a:pt x="12261" y="3626"/>
                  </a:cubicBezTo>
                  <a:lnTo>
                    <a:pt x="12295" y="3626"/>
                  </a:lnTo>
                  <a:cubicBezTo>
                    <a:pt x="12311" y="3617"/>
                    <a:pt x="12327" y="3615"/>
                    <a:pt x="12343" y="3615"/>
                  </a:cubicBezTo>
                  <a:cubicBezTo>
                    <a:pt x="12354" y="3615"/>
                    <a:pt x="12364" y="3616"/>
                    <a:pt x="12375" y="3616"/>
                  </a:cubicBezTo>
                  <a:cubicBezTo>
                    <a:pt x="12388" y="3616"/>
                    <a:pt x="12401" y="3615"/>
                    <a:pt x="12415" y="3609"/>
                  </a:cubicBezTo>
                  <a:cubicBezTo>
                    <a:pt x="12437" y="3598"/>
                    <a:pt x="12466" y="3592"/>
                    <a:pt x="12488" y="3586"/>
                  </a:cubicBezTo>
                  <a:cubicBezTo>
                    <a:pt x="12504" y="3577"/>
                    <a:pt x="12519" y="3574"/>
                    <a:pt x="12535" y="3574"/>
                  </a:cubicBezTo>
                  <a:cubicBezTo>
                    <a:pt x="12553" y="3574"/>
                    <a:pt x="12571" y="3578"/>
                    <a:pt x="12588" y="3578"/>
                  </a:cubicBezTo>
                  <a:cubicBezTo>
                    <a:pt x="12601" y="3578"/>
                    <a:pt x="12613" y="3576"/>
                    <a:pt x="12625" y="3569"/>
                  </a:cubicBezTo>
                  <a:lnTo>
                    <a:pt x="12761" y="3547"/>
                  </a:lnTo>
                  <a:cubicBezTo>
                    <a:pt x="12795" y="3535"/>
                    <a:pt x="12835" y="3530"/>
                    <a:pt x="12874" y="3530"/>
                  </a:cubicBezTo>
                  <a:cubicBezTo>
                    <a:pt x="12891" y="3530"/>
                    <a:pt x="12908" y="3524"/>
                    <a:pt x="12914" y="3507"/>
                  </a:cubicBezTo>
                  <a:cubicBezTo>
                    <a:pt x="12925" y="3509"/>
                    <a:pt x="12936" y="3510"/>
                    <a:pt x="12947" y="3510"/>
                  </a:cubicBezTo>
                  <a:cubicBezTo>
                    <a:pt x="13001" y="3510"/>
                    <a:pt x="13050" y="3490"/>
                    <a:pt x="13107" y="3490"/>
                  </a:cubicBezTo>
                  <a:cubicBezTo>
                    <a:pt x="13116" y="3482"/>
                    <a:pt x="13127" y="3480"/>
                    <a:pt x="13138" y="3480"/>
                  </a:cubicBezTo>
                  <a:cubicBezTo>
                    <a:pt x="13149" y="3480"/>
                    <a:pt x="13161" y="3482"/>
                    <a:pt x="13172" y="3482"/>
                  </a:cubicBezTo>
                  <a:cubicBezTo>
                    <a:pt x="13183" y="3482"/>
                    <a:pt x="13194" y="3480"/>
                    <a:pt x="13203" y="3473"/>
                  </a:cubicBezTo>
                  <a:cubicBezTo>
                    <a:pt x="13209" y="3472"/>
                    <a:pt x="13215" y="3472"/>
                    <a:pt x="13221" y="3472"/>
                  </a:cubicBezTo>
                  <a:cubicBezTo>
                    <a:pt x="13230" y="3472"/>
                    <a:pt x="13239" y="3472"/>
                    <a:pt x="13248" y="3472"/>
                  </a:cubicBezTo>
                  <a:cubicBezTo>
                    <a:pt x="13266" y="3472"/>
                    <a:pt x="13284" y="3469"/>
                    <a:pt x="13300" y="3450"/>
                  </a:cubicBezTo>
                  <a:cubicBezTo>
                    <a:pt x="13334" y="3445"/>
                    <a:pt x="13368" y="3439"/>
                    <a:pt x="13396" y="3410"/>
                  </a:cubicBezTo>
                  <a:cubicBezTo>
                    <a:pt x="13430" y="3405"/>
                    <a:pt x="13459" y="3399"/>
                    <a:pt x="13493" y="3393"/>
                  </a:cubicBezTo>
                  <a:cubicBezTo>
                    <a:pt x="13538" y="3371"/>
                    <a:pt x="13583" y="3382"/>
                    <a:pt x="13635" y="3371"/>
                  </a:cubicBezTo>
                  <a:cubicBezTo>
                    <a:pt x="13652" y="3359"/>
                    <a:pt x="13674" y="3359"/>
                    <a:pt x="13697" y="3354"/>
                  </a:cubicBezTo>
                  <a:lnTo>
                    <a:pt x="14049" y="3354"/>
                  </a:lnTo>
                  <a:lnTo>
                    <a:pt x="14049" y="3337"/>
                  </a:lnTo>
                  <a:lnTo>
                    <a:pt x="14105" y="3337"/>
                  </a:lnTo>
                  <a:cubicBezTo>
                    <a:pt x="14147" y="3341"/>
                    <a:pt x="14184" y="3350"/>
                    <a:pt x="14221" y="3350"/>
                  </a:cubicBezTo>
                  <a:cubicBezTo>
                    <a:pt x="14230" y="3350"/>
                    <a:pt x="14239" y="3349"/>
                    <a:pt x="14247" y="3348"/>
                  </a:cubicBezTo>
                  <a:cubicBezTo>
                    <a:pt x="14259" y="3354"/>
                    <a:pt x="14276" y="3354"/>
                    <a:pt x="14293" y="3354"/>
                  </a:cubicBezTo>
                  <a:cubicBezTo>
                    <a:pt x="14395" y="3365"/>
                    <a:pt x="14497" y="3365"/>
                    <a:pt x="14599" y="3365"/>
                  </a:cubicBezTo>
                  <a:cubicBezTo>
                    <a:pt x="14599" y="3365"/>
                    <a:pt x="14605" y="3371"/>
                    <a:pt x="14605" y="3371"/>
                  </a:cubicBezTo>
                  <a:cubicBezTo>
                    <a:pt x="14661" y="3408"/>
                    <a:pt x="14717" y="3441"/>
                    <a:pt x="14778" y="3441"/>
                  </a:cubicBezTo>
                  <a:cubicBezTo>
                    <a:pt x="14809" y="3441"/>
                    <a:pt x="14842" y="3432"/>
                    <a:pt x="14877" y="3410"/>
                  </a:cubicBezTo>
                  <a:cubicBezTo>
                    <a:pt x="14882" y="3411"/>
                    <a:pt x="14887" y="3411"/>
                    <a:pt x="14892" y="3411"/>
                  </a:cubicBezTo>
                  <a:cubicBezTo>
                    <a:pt x="14959" y="3411"/>
                    <a:pt x="15018" y="3376"/>
                    <a:pt x="15087" y="3371"/>
                  </a:cubicBezTo>
                  <a:cubicBezTo>
                    <a:pt x="15119" y="3402"/>
                    <a:pt x="15153" y="3423"/>
                    <a:pt x="15190" y="3423"/>
                  </a:cubicBezTo>
                  <a:cubicBezTo>
                    <a:pt x="15206" y="3423"/>
                    <a:pt x="15223" y="3419"/>
                    <a:pt x="15240" y="3410"/>
                  </a:cubicBezTo>
                  <a:lnTo>
                    <a:pt x="15303" y="3393"/>
                  </a:lnTo>
                  <a:cubicBezTo>
                    <a:pt x="15320" y="3371"/>
                    <a:pt x="15354" y="3382"/>
                    <a:pt x="15376" y="3371"/>
                  </a:cubicBezTo>
                  <a:cubicBezTo>
                    <a:pt x="15427" y="3342"/>
                    <a:pt x="15478" y="3308"/>
                    <a:pt x="15530" y="3274"/>
                  </a:cubicBezTo>
                  <a:cubicBezTo>
                    <a:pt x="15535" y="3274"/>
                    <a:pt x="15535" y="3274"/>
                    <a:pt x="15535" y="3269"/>
                  </a:cubicBezTo>
                  <a:cubicBezTo>
                    <a:pt x="15541" y="3269"/>
                    <a:pt x="15535" y="3263"/>
                    <a:pt x="15535" y="3263"/>
                  </a:cubicBezTo>
                  <a:cubicBezTo>
                    <a:pt x="15603" y="3240"/>
                    <a:pt x="15683" y="3240"/>
                    <a:pt x="15739" y="3201"/>
                  </a:cubicBezTo>
                  <a:cubicBezTo>
                    <a:pt x="15853" y="3121"/>
                    <a:pt x="15972" y="3047"/>
                    <a:pt x="16069" y="2951"/>
                  </a:cubicBezTo>
                  <a:lnTo>
                    <a:pt x="16091" y="2951"/>
                  </a:lnTo>
                  <a:cubicBezTo>
                    <a:pt x="16097" y="2945"/>
                    <a:pt x="16103" y="2940"/>
                    <a:pt x="16108" y="2928"/>
                  </a:cubicBezTo>
                  <a:cubicBezTo>
                    <a:pt x="16114" y="2923"/>
                    <a:pt x="16114" y="2917"/>
                    <a:pt x="16120" y="2911"/>
                  </a:cubicBezTo>
                  <a:cubicBezTo>
                    <a:pt x="16140" y="2891"/>
                    <a:pt x="16156" y="2853"/>
                    <a:pt x="16191" y="2853"/>
                  </a:cubicBezTo>
                  <a:cubicBezTo>
                    <a:pt x="16195" y="2853"/>
                    <a:pt x="16200" y="2853"/>
                    <a:pt x="16205" y="2854"/>
                  </a:cubicBezTo>
                  <a:cubicBezTo>
                    <a:pt x="16193" y="2826"/>
                    <a:pt x="16182" y="2798"/>
                    <a:pt x="16171" y="2775"/>
                  </a:cubicBezTo>
                  <a:lnTo>
                    <a:pt x="16176" y="2758"/>
                  </a:lnTo>
                  <a:cubicBezTo>
                    <a:pt x="16188" y="2758"/>
                    <a:pt x="16193" y="2747"/>
                    <a:pt x="16205" y="2735"/>
                  </a:cubicBezTo>
                  <a:cubicBezTo>
                    <a:pt x="16227" y="2724"/>
                    <a:pt x="16244" y="2707"/>
                    <a:pt x="16244" y="2679"/>
                  </a:cubicBezTo>
                  <a:cubicBezTo>
                    <a:pt x="16318" y="2650"/>
                    <a:pt x="16341" y="2576"/>
                    <a:pt x="16364" y="2514"/>
                  </a:cubicBezTo>
                  <a:cubicBezTo>
                    <a:pt x="16369" y="2514"/>
                    <a:pt x="16375" y="2514"/>
                    <a:pt x="16375" y="2508"/>
                  </a:cubicBezTo>
                  <a:cubicBezTo>
                    <a:pt x="16386" y="2503"/>
                    <a:pt x="16392" y="2491"/>
                    <a:pt x="16398" y="2486"/>
                  </a:cubicBezTo>
                  <a:cubicBezTo>
                    <a:pt x="16426" y="2384"/>
                    <a:pt x="16426" y="2281"/>
                    <a:pt x="16415" y="2179"/>
                  </a:cubicBezTo>
                  <a:cubicBezTo>
                    <a:pt x="16432" y="2145"/>
                    <a:pt x="16454" y="2117"/>
                    <a:pt x="16415" y="2083"/>
                  </a:cubicBezTo>
                  <a:cubicBezTo>
                    <a:pt x="16398" y="2003"/>
                    <a:pt x="16352" y="1935"/>
                    <a:pt x="16341" y="1856"/>
                  </a:cubicBezTo>
                  <a:cubicBezTo>
                    <a:pt x="16341" y="1844"/>
                    <a:pt x="16341" y="1833"/>
                    <a:pt x="16341" y="1822"/>
                  </a:cubicBezTo>
                  <a:cubicBezTo>
                    <a:pt x="16347" y="1810"/>
                    <a:pt x="16347" y="1805"/>
                    <a:pt x="16347" y="1793"/>
                  </a:cubicBezTo>
                  <a:cubicBezTo>
                    <a:pt x="16341" y="1793"/>
                    <a:pt x="16341" y="1788"/>
                    <a:pt x="16341" y="1788"/>
                  </a:cubicBezTo>
                  <a:cubicBezTo>
                    <a:pt x="16347" y="1731"/>
                    <a:pt x="16279" y="1708"/>
                    <a:pt x="16284" y="1657"/>
                  </a:cubicBezTo>
                  <a:cubicBezTo>
                    <a:pt x="16239" y="1635"/>
                    <a:pt x="16222" y="1589"/>
                    <a:pt x="16222" y="1544"/>
                  </a:cubicBezTo>
                  <a:cubicBezTo>
                    <a:pt x="16184" y="1522"/>
                    <a:pt x="16167" y="1464"/>
                    <a:pt x="16115" y="1464"/>
                  </a:cubicBezTo>
                  <a:cubicBezTo>
                    <a:pt x="16113" y="1464"/>
                    <a:pt x="16111" y="1464"/>
                    <a:pt x="16108" y="1464"/>
                  </a:cubicBezTo>
                  <a:cubicBezTo>
                    <a:pt x="16103" y="1447"/>
                    <a:pt x="16086" y="1436"/>
                    <a:pt x="16074" y="1419"/>
                  </a:cubicBezTo>
                  <a:cubicBezTo>
                    <a:pt x="16080" y="1408"/>
                    <a:pt x="16080" y="1396"/>
                    <a:pt x="16069" y="1391"/>
                  </a:cubicBezTo>
                  <a:cubicBezTo>
                    <a:pt x="16069" y="1368"/>
                    <a:pt x="16074" y="1345"/>
                    <a:pt x="16052" y="1334"/>
                  </a:cubicBezTo>
                  <a:cubicBezTo>
                    <a:pt x="16029" y="1305"/>
                    <a:pt x="16052" y="1266"/>
                    <a:pt x="16029" y="1237"/>
                  </a:cubicBezTo>
                  <a:cubicBezTo>
                    <a:pt x="16029" y="1192"/>
                    <a:pt x="16000" y="1164"/>
                    <a:pt x="15961" y="1158"/>
                  </a:cubicBezTo>
                  <a:cubicBezTo>
                    <a:pt x="15893" y="1152"/>
                    <a:pt x="15842" y="1124"/>
                    <a:pt x="15813" y="1062"/>
                  </a:cubicBezTo>
                  <a:cubicBezTo>
                    <a:pt x="15803" y="1041"/>
                    <a:pt x="15791" y="1031"/>
                    <a:pt x="15776" y="1031"/>
                  </a:cubicBezTo>
                  <a:cubicBezTo>
                    <a:pt x="15767" y="1031"/>
                    <a:pt x="15757" y="1035"/>
                    <a:pt x="15745" y="1044"/>
                  </a:cubicBezTo>
                  <a:cubicBezTo>
                    <a:pt x="15734" y="1033"/>
                    <a:pt x="15728" y="1027"/>
                    <a:pt x="15722" y="1022"/>
                  </a:cubicBezTo>
                  <a:cubicBezTo>
                    <a:pt x="15705" y="988"/>
                    <a:pt x="15677" y="976"/>
                    <a:pt x="15649" y="965"/>
                  </a:cubicBezTo>
                  <a:cubicBezTo>
                    <a:pt x="15620" y="959"/>
                    <a:pt x="15592" y="948"/>
                    <a:pt x="15569" y="925"/>
                  </a:cubicBezTo>
                  <a:lnTo>
                    <a:pt x="15569" y="925"/>
                  </a:lnTo>
                  <a:cubicBezTo>
                    <a:pt x="15575" y="928"/>
                    <a:pt x="15579" y="929"/>
                    <a:pt x="15583" y="929"/>
                  </a:cubicBezTo>
                  <a:cubicBezTo>
                    <a:pt x="15595" y="929"/>
                    <a:pt x="15600" y="917"/>
                    <a:pt x="15609" y="908"/>
                  </a:cubicBezTo>
                  <a:cubicBezTo>
                    <a:pt x="15632" y="897"/>
                    <a:pt x="15654" y="880"/>
                    <a:pt x="15643" y="857"/>
                  </a:cubicBezTo>
                  <a:cubicBezTo>
                    <a:pt x="15592" y="727"/>
                    <a:pt x="15552" y="591"/>
                    <a:pt x="15456" y="483"/>
                  </a:cubicBezTo>
                  <a:cubicBezTo>
                    <a:pt x="15447" y="474"/>
                    <a:pt x="15442" y="462"/>
                    <a:pt x="15429" y="462"/>
                  </a:cubicBezTo>
                  <a:cubicBezTo>
                    <a:pt x="15426" y="462"/>
                    <a:pt x="15421" y="463"/>
                    <a:pt x="15416" y="466"/>
                  </a:cubicBezTo>
                  <a:cubicBezTo>
                    <a:pt x="15410" y="466"/>
                    <a:pt x="15405" y="466"/>
                    <a:pt x="15399" y="460"/>
                  </a:cubicBezTo>
                  <a:cubicBezTo>
                    <a:pt x="15405" y="460"/>
                    <a:pt x="15410" y="454"/>
                    <a:pt x="15422" y="454"/>
                  </a:cubicBezTo>
                  <a:cubicBezTo>
                    <a:pt x="15395" y="407"/>
                    <a:pt x="15359" y="369"/>
                    <a:pt x="15312" y="369"/>
                  </a:cubicBezTo>
                  <a:cubicBezTo>
                    <a:pt x="15309" y="369"/>
                    <a:pt x="15306" y="369"/>
                    <a:pt x="15303" y="369"/>
                  </a:cubicBezTo>
                  <a:cubicBezTo>
                    <a:pt x="15285" y="371"/>
                    <a:pt x="15267" y="371"/>
                    <a:pt x="15249" y="371"/>
                  </a:cubicBezTo>
                  <a:cubicBezTo>
                    <a:pt x="15200" y="371"/>
                    <a:pt x="15150" y="368"/>
                    <a:pt x="15101" y="368"/>
                  </a:cubicBezTo>
                  <a:cubicBezTo>
                    <a:pt x="15083" y="368"/>
                    <a:pt x="15065" y="368"/>
                    <a:pt x="15047" y="369"/>
                  </a:cubicBezTo>
                  <a:cubicBezTo>
                    <a:pt x="15031" y="369"/>
                    <a:pt x="15014" y="367"/>
                    <a:pt x="14997" y="367"/>
                  </a:cubicBezTo>
                  <a:cubicBezTo>
                    <a:pt x="14971" y="367"/>
                    <a:pt x="14947" y="373"/>
                    <a:pt x="14934" y="403"/>
                  </a:cubicBezTo>
                  <a:cubicBezTo>
                    <a:pt x="14928" y="404"/>
                    <a:pt x="14921" y="404"/>
                    <a:pt x="14915" y="404"/>
                  </a:cubicBezTo>
                  <a:cubicBezTo>
                    <a:pt x="14826" y="404"/>
                    <a:pt x="14746" y="367"/>
                    <a:pt x="14661" y="330"/>
                  </a:cubicBezTo>
                  <a:lnTo>
                    <a:pt x="14605" y="313"/>
                  </a:lnTo>
                  <a:cubicBezTo>
                    <a:pt x="14429" y="284"/>
                    <a:pt x="14247" y="256"/>
                    <a:pt x="14066" y="233"/>
                  </a:cubicBezTo>
                  <a:cubicBezTo>
                    <a:pt x="14056" y="225"/>
                    <a:pt x="14044" y="223"/>
                    <a:pt x="14032" y="223"/>
                  </a:cubicBezTo>
                  <a:cubicBezTo>
                    <a:pt x="14024" y="223"/>
                    <a:pt x="14016" y="224"/>
                    <a:pt x="14008" y="224"/>
                  </a:cubicBezTo>
                  <a:cubicBezTo>
                    <a:pt x="13994" y="224"/>
                    <a:pt x="13981" y="222"/>
                    <a:pt x="13969" y="210"/>
                  </a:cubicBezTo>
                  <a:cubicBezTo>
                    <a:pt x="13961" y="196"/>
                    <a:pt x="13948" y="193"/>
                    <a:pt x="13935" y="193"/>
                  </a:cubicBezTo>
                  <a:cubicBezTo>
                    <a:pt x="13926" y="193"/>
                    <a:pt x="13916" y="195"/>
                    <a:pt x="13908" y="195"/>
                  </a:cubicBezTo>
                  <a:cubicBezTo>
                    <a:pt x="13903" y="195"/>
                    <a:pt x="13899" y="194"/>
                    <a:pt x="13896" y="193"/>
                  </a:cubicBezTo>
                  <a:cubicBezTo>
                    <a:pt x="13886" y="186"/>
                    <a:pt x="13875" y="184"/>
                    <a:pt x="13864" y="184"/>
                  </a:cubicBezTo>
                  <a:cubicBezTo>
                    <a:pt x="13853" y="184"/>
                    <a:pt x="13842" y="186"/>
                    <a:pt x="13830" y="186"/>
                  </a:cubicBezTo>
                  <a:cubicBezTo>
                    <a:pt x="13819" y="186"/>
                    <a:pt x="13809" y="184"/>
                    <a:pt x="13799" y="176"/>
                  </a:cubicBezTo>
                  <a:cubicBezTo>
                    <a:pt x="13633" y="148"/>
                    <a:pt x="13466" y="135"/>
                    <a:pt x="13300" y="135"/>
                  </a:cubicBezTo>
                  <a:cubicBezTo>
                    <a:pt x="13268" y="135"/>
                    <a:pt x="13236" y="136"/>
                    <a:pt x="13203" y="137"/>
                  </a:cubicBezTo>
                  <a:cubicBezTo>
                    <a:pt x="13187" y="127"/>
                    <a:pt x="13171" y="124"/>
                    <a:pt x="13154" y="124"/>
                  </a:cubicBezTo>
                  <a:cubicBezTo>
                    <a:pt x="13140" y="124"/>
                    <a:pt x="13126" y="126"/>
                    <a:pt x="13112" y="126"/>
                  </a:cubicBezTo>
                  <a:cubicBezTo>
                    <a:pt x="13096" y="126"/>
                    <a:pt x="13081" y="124"/>
                    <a:pt x="13067" y="114"/>
                  </a:cubicBezTo>
                  <a:lnTo>
                    <a:pt x="12931" y="114"/>
                  </a:lnTo>
                  <a:cubicBezTo>
                    <a:pt x="12854" y="108"/>
                    <a:pt x="12778" y="105"/>
                    <a:pt x="12701" y="105"/>
                  </a:cubicBezTo>
                  <a:cubicBezTo>
                    <a:pt x="12625" y="105"/>
                    <a:pt x="12548" y="108"/>
                    <a:pt x="12471" y="114"/>
                  </a:cubicBezTo>
                  <a:cubicBezTo>
                    <a:pt x="12459" y="114"/>
                    <a:pt x="12447" y="113"/>
                    <a:pt x="12435" y="113"/>
                  </a:cubicBezTo>
                  <a:cubicBezTo>
                    <a:pt x="12288" y="113"/>
                    <a:pt x="12142" y="139"/>
                    <a:pt x="11999" y="139"/>
                  </a:cubicBezTo>
                  <a:cubicBezTo>
                    <a:pt x="11977" y="139"/>
                    <a:pt x="11955" y="138"/>
                    <a:pt x="11932" y="137"/>
                  </a:cubicBezTo>
                  <a:cubicBezTo>
                    <a:pt x="11919" y="144"/>
                    <a:pt x="11905" y="146"/>
                    <a:pt x="11891" y="146"/>
                  </a:cubicBezTo>
                  <a:cubicBezTo>
                    <a:pt x="11878" y="146"/>
                    <a:pt x="11864" y="144"/>
                    <a:pt x="11850" y="144"/>
                  </a:cubicBezTo>
                  <a:cubicBezTo>
                    <a:pt x="11837" y="144"/>
                    <a:pt x="11825" y="146"/>
                    <a:pt x="11813" y="154"/>
                  </a:cubicBezTo>
                  <a:lnTo>
                    <a:pt x="11620" y="154"/>
                  </a:lnTo>
                  <a:cubicBezTo>
                    <a:pt x="11620" y="154"/>
                    <a:pt x="11615" y="159"/>
                    <a:pt x="11615" y="159"/>
                  </a:cubicBezTo>
                  <a:cubicBezTo>
                    <a:pt x="11615" y="165"/>
                    <a:pt x="11615" y="165"/>
                    <a:pt x="11615" y="165"/>
                  </a:cubicBezTo>
                  <a:lnTo>
                    <a:pt x="11609" y="165"/>
                  </a:lnTo>
                  <a:cubicBezTo>
                    <a:pt x="11602" y="166"/>
                    <a:pt x="11595" y="167"/>
                    <a:pt x="11588" y="167"/>
                  </a:cubicBezTo>
                  <a:cubicBezTo>
                    <a:pt x="11581" y="167"/>
                    <a:pt x="11574" y="166"/>
                    <a:pt x="11566" y="166"/>
                  </a:cubicBezTo>
                  <a:cubicBezTo>
                    <a:pt x="11552" y="166"/>
                    <a:pt x="11538" y="168"/>
                    <a:pt x="11524" y="176"/>
                  </a:cubicBezTo>
                  <a:lnTo>
                    <a:pt x="11354" y="176"/>
                  </a:lnTo>
                  <a:cubicBezTo>
                    <a:pt x="11333" y="183"/>
                    <a:pt x="11311" y="185"/>
                    <a:pt x="11288" y="185"/>
                  </a:cubicBezTo>
                  <a:cubicBezTo>
                    <a:pt x="11258" y="185"/>
                    <a:pt x="11228" y="181"/>
                    <a:pt x="11198" y="181"/>
                  </a:cubicBezTo>
                  <a:cubicBezTo>
                    <a:pt x="11171" y="181"/>
                    <a:pt x="11146" y="184"/>
                    <a:pt x="11121" y="193"/>
                  </a:cubicBezTo>
                  <a:lnTo>
                    <a:pt x="11104" y="193"/>
                  </a:lnTo>
                  <a:cubicBezTo>
                    <a:pt x="11075" y="203"/>
                    <a:pt x="11044" y="206"/>
                    <a:pt x="11013" y="206"/>
                  </a:cubicBezTo>
                  <a:cubicBezTo>
                    <a:pt x="10984" y="206"/>
                    <a:pt x="10956" y="204"/>
                    <a:pt x="10927" y="204"/>
                  </a:cubicBezTo>
                  <a:cubicBezTo>
                    <a:pt x="10916" y="204"/>
                    <a:pt x="10905" y="204"/>
                    <a:pt x="10894" y="205"/>
                  </a:cubicBezTo>
                  <a:cubicBezTo>
                    <a:pt x="10870" y="205"/>
                    <a:pt x="10846" y="206"/>
                    <a:pt x="10821" y="206"/>
                  </a:cubicBezTo>
                  <a:cubicBezTo>
                    <a:pt x="10712" y="206"/>
                    <a:pt x="10601" y="200"/>
                    <a:pt x="10491" y="200"/>
                  </a:cubicBezTo>
                  <a:cubicBezTo>
                    <a:pt x="10419" y="200"/>
                    <a:pt x="10347" y="203"/>
                    <a:pt x="10276" y="210"/>
                  </a:cubicBezTo>
                  <a:lnTo>
                    <a:pt x="10179" y="210"/>
                  </a:lnTo>
                  <a:cubicBezTo>
                    <a:pt x="10151" y="222"/>
                    <a:pt x="10122" y="225"/>
                    <a:pt x="10094" y="225"/>
                  </a:cubicBezTo>
                  <a:cubicBezTo>
                    <a:pt x="10066" y="225"/>
                    <a:pt x="10037" y="222"/>
                    <a:pt x="10009" y="222"/>
                  </a:cubicBezTo>
                  <a:cubicBezTo>
                    <a:pt x="9976" y="221"/>
                    <a:pt x="9944" y="221"/>
                    <a:pt x="9911" y="221"/>
                  </a:cubicBezTo>
                  <a:cubicBezTo>
                    <a:pt x="9829" y="221"/>
                    <a:pt x="9747" y="223"/>
                    <a:pt x="9666" y="223"/>
                  </a:cubicBezTo>
                  <a:cubicBezTo>
                    <a:pt x="9580" y="223"/>
                    <a:pt x="9494" y="220"/>
                    <a:pt x="9408" y="210"/>
                  </a:cubicBezTo>
                  <a:lnTo>
                    <a:pt x="9328" y="210"/>
                  </a:lnTo>
                  <a:cubicBezTo>
                    <a:pt x="9315" y="204"/>
                    <a:pt x="9301" y="202"/>
                    <a:pt x="9287" y="202"/>
                  </a:cubicBezTo>
                  <a:cubicBezTo>
                    <a:pt x="9268" y="202"/>
                    <a:pt x="9247" y="205"/>
                    <a:pt x="9227" y="205"/>
                  </a:cubicBezTo>
                  <a:cubicBezTo>
                    <a:pt x="9210" y="205"/>
                    <a:pt x="9192" y="203"/>
                    <a:pt x="9175" y="193"/>
                  </a:cubicBezTo>
                  <a:lnTo>
                    <a:pt x="9078" y="193"/>
                  </a:lnTo>
                  <a:cubicBezTo>
                    <a:pt x="8975" y="184"/>
                    <a:pt x="8872" y="181"/>
                    <a:pt x="8769" y="181"/>
                  </a:cubicBezTo>
                  <a:cubicBezTo>
                    <a:pt x="8672" y="181"/>
                    <a:pt x="8575" y="183"/>
                    <a:pt x="8478" y="183"/>
                  </a:cubicBezTo>
                  <a:cubicBezTo>
                    <a:pt x="8440" y="183"/>
                    <a:pt x="8402" y="183"/>
                    <a:pt x="8364" y="182"/>
                  </a:cubicBezTo>
                  <a:cubicBezTo>
                    <a:pt x="8321" y="182"/>
                    <a:pt x="8277" y="186"/>
                    <a:pt x="8234" y="186"/>
                  </a:cubicBezTo>
                  <a:cubicBezTo>
                    <a:pt x="8201" y="186"/>
                    <a:pt x="8168" y="184"/>
                    <a:pt x="8137" y="176"/>
                  </a:cubicBezTo>
                  <a:lnTo>
                    <a:pt x="8114" y="176"/>
                  </a:lnTo>
                  <a:cubicBezTo>
                    <a:pt x="8077" y="168"/>
                    <a:pt x="8039" y="164"/>
                    <a:pt x="8000" y="164"/>
                  </a:cubicBezTo>
                  <a:cubicBezTo>
                    <a:pt x="7962" y="164"/>
                    <a:pt x="7924" y="168"/>
                    <a:pt x="7887" y="176"/>
                  </a:cubicBezTo>
                  <a:lnTo>
                    <a:pt x="7671" y="176"/>
                  </a:lnTo>
                  <a:cubicBezTo>
                    <a:pt x="7634" y="167"/>
                    <a:pt x="7598" y="164"/>
                    <a:pt x="7561" y="164"/>
                  </a:cubicBezTo>
                  <a:cubicBezTo>
                    <a:pt x="7526" y="164"/>
                    <a:pt x="7492" y="166"/>
                    <a:pt x="7457" y="166"/>
                  </a:cubicBezTo>
                  <a:cubicBezTo>
                    <a:pt x="7443" y="166"/>
                    <a:pt x="7430" y="166"/>
                    <a:pt x="7416" y="165"/>
                  </a:cubicBezTo>
                  <a:cubicBezTo>
                    <a:pt x="7393" y="164"/>
                    <a:pt x="7370" y="164"/>
                    <a:pt x="7347" y="164"/>
                  </a:cubicBezTo>
                  <a:cubicBezTo>
                    <a:pt x="7289" y="164"/>
                    <a:pt x="7230" y="166"/>
                    <a:pt x="7170" y="166"/>
                  </a:cubicBezTo>
                  <a:cubicBezTo>
                    <a:pt x="7107" y="166"/>
                    <a:pt x="7043" y="164"/>
                    <a:pt x="6979" y="154"/>
                  </a:cubicBezTo>
                  <a:lnTo>
                    <a:pt x="6440" y="154"/>
                  </a:lnTo>
                  <a:cubicBezTo>
                    <a:pt x="6427" y="146"/>
                    <a:pt x="6412" y="144"/>
                    <a:pt x="6397" y="144"/>
                  </a:cubicBezTo>
                  <a:cubicBezTo>
                    <a:pt x="6382" y="144"/>
                    <a:pt x="6366" y="146"/>
                    <a:pt x="6351" y="146"/>
                  </a:cubicBezTo>
                  <a:cubicBezTo>
                    <a:pt x="6335" y="146"/>
                    <a:pt x="6319" y="144"/>
                    <a:pt x="6304" y="137"/>
                  </a:cubicBezTo>
                  <a:lnTo>
                    <a:pt x="6230" y="137"/>
                  </a:lnTo>
                  <a:cubicBezTo>
                    <a:pt x="6219" y="129"/>
                    <a:pt x="6206" y="127"/>
                    <a:pt x="6193" y="127"/>
                  </a:cubicBezTo>
                  <a:cubicBezTo>
                    <a:pt x="6180" y="127"/>
                    <a:pt x="6166" y="129"/>
                    <a:pt x="6152" y="129"/>
                  </a:cubicBezTo>
                  <a:cubicBezTo>
                    <a:pt x="6138" y="129"/>
                    <a:pt x="6124" y="127"/>
                    <a:pt x="6111" y="120"/>
                  </a:cubicBezTo>
                  <a:lnTo>
                    <a:pt x="6054" y="120"/>
                  </a:lnTo>
                  <a:cubicBezTo>
                    <a:pt x="6040" y="110"/>
                    <a:pt x="6025" y="107"/>
                    <a:pt x="6010" y="107"/>
                  </a:cubicBezTo>
                  <a:cubicBezTo>
                    <a:pt x="5996" y="107"/>
                    <a:pt x="5982" y="109"/>
                    <a:pt x="5969" y="109"/>
                  </a:cubicBezTo>
                  <a:cubicBezTo>
                    <a:pt x="5953" y="109"/>
                    <a:pt x="5938" y="107"/>
                    <a:pt x="5924" y="97"/>
                  </a:cubicBezTo>
                  <a:lnTo>
                    <a:pt x="5731" y="97"/>
                  </a:lnTo>
                  <a:cubicBezTo>
                    <a:pt x="5703" y="90"/>
                    <a:pt x="5675" y="89"/>
                    <a:pt x="5647" y="89"/>
                  </a:cubicBezTo>
                  <a:cubicBezTo>
                    <a:pt x="5610" y="89"/>
                    <a:pt x="5572" y="92"/>
                    <a:pt x="5535" y="92"/>
                  </a:cubicBezTo>
                  <a:cubicBezTo>
                    <a:pt x="5503" y="92"/>
                    <a:pt x="5472" y="89"/>
                    <a:pt x="5442" y="80"/>
                  </a:cubicBezTo>
                  <a:lnTo>
                    <a:pt x="5305" y="80"/>
                  </a:lnTo>
                  <a:cubicBezTo>
                    <a:pt x="5296" y="72"/>
                    <a:pt x="5285" y="70"/>
                    <a:pt x="5274" y="70"/>
                  </a:cubicBezTo>
                  <a:cubicBezTo>
                    <a:pt x="5263" y="70"/>
                    <a:pt x="5251" y="72"/>
                    <a:pt x="5240" y="72"/>
                  </a:cubicBezTo>
                  <a:cubicBezTo>
                    <a:pt x="5229" y="72"/>
                    <a:pt x="5218" y="70"/>
                    <a:pt x="5209" y="63"/>
                  </a:cubicBezTo>
                  <a:lnTo>
                    <a:pt x="5169" y="63"/>
                  </a:lnTo>
                  <a:cubicBezTo>
                    <a:pt x="5153" y="53"/>
                    <a:pt x="5136" y="51"/>
                    <a:pt x="5118" y="51"/>
                  </a:cubicBezTo>
                  <a:cubicBezTo>
                    <a:pt x="5103" y="51"/>
                    <a:pt x="5087" y="52"/>
                    <a:pt x="5071" y="52"/>
                  </a:cubicBezTo>
                  <a:cubicBezTo>
                    <a:pt x="5052" y="52"/>
                    <a:pt x="5034" y="50"/>
                    <a:pt x="5016" y="40"/>
                  </a:cubicBezTo>
                  <a:lnTo>
                    <a:pt x="4999" y="40"/>
                  </a:lnTo>
                  <a:cubicBezTo>
                    <a:pt x="4990" y="33"/>
                    <a:pt x="4979" y="31"/>
                    <a:pt x="4968" y="31"/>
                  </a:cubicBezTo>
                  <a:cubicBezTo>
                    <a:pt x="4957" y="31"/>
                    <a:pt x="4945" y="33"/>
                    <a:pt x="4934" y="33"/>
                  </a:cubicBezTo>
                  <a:cubicBezTo>
                    <a:pt x="4923" y="33"/>
                    <a:pt x="4912" y="31"/>
                    <a:pt x="4903" y="23"/>
                  </a:cubicBezTo>
                  <a:cubicBezTo>
                    <a:pt x="4829" y="6"/>
                    <a:pt x="4755" y="1"/>
                    <a:pt x="4681" y="1"/>
                  </a:cubicBezTo>
                  <a:cubicBezTo>
                    <a:pt x="4626" y="2"/>
                    <a:pt x="4572" y="3"/>
                    <a:pt x="4517" y="3"/>
                  </a:cubicBezTo>
                  <a:cubicBezTo>
                    <a:pt x="4407" y="3"/>
                    <a:pt x="4297" y="1"/>
                    <a:pt x="4188" y="1"/>
                  </a:cubicBezTo>
                  <a:close/>
                </a:path>
              </a:pathLst>
            </a:custGeom>
            <a:solidFill>
              <a:srgbClr val="7A866C">
                <a:alpha val="612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11" name="Shape 3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" name="Google Shape;312;p35"/>
          <p:cNvSpPr txBox="1"/>
          <p:nvPr>
            <p:ph type="title"/>
          </p:nvPr>
        </p:nvSpPr>
        <p:spPr>
          <a:xfrm>
            <a:off x="713225" y="521225"/>
            <a:ext cx="771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Meet the team!</a:t>
            </a:r>
            <a:endParaRPr/>
          </a:p>
        </p:txBody>
      </p:sp>
      <p:sp>
        <p:nvSpPr>
          <p:cNvPr id="313" name="Google Shape;313;p35"/>
          <p:cNvSpPr txBox="1"/>
          <p:nvPr>
            <p:ph idx="6" type="subTitle"/>
          </p:nvPr>
        </p:nvSpPr>
        <p:spPr>
          <a:xfrm>
            <a:off x="942788" y="3228725"/>
            <a:ext cx="1875600" cy="52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A6522E"/>
                </a:solidFill>
              </a:rPr>
              <a:t>Felicia Yan</a:t>
            </a:r>
            <a:endParaRPr>
              <a:solidFill>
                <a:srgbClr val="A6522E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</a:rPr>
              <a:t>Sophomore</a:t>
            </a:r>
            <a:endParaRPr>
              <a:solidFill>
                <a:schemeClr val="lt2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</a:rPr>
              <a:t>CS (HCI)</a:t>
            </a:r>
            <a:endParaRPr>
              <a:solidFill>
                <a:schemeClr val="lt2"/>
              </a:solidFill>
            </a:endParaRPr>
          </a:p>
        </p:txBody>
      </p:sp>
      <p:pic>
        <p:nvPicPr>
          <p:cNvPr id="314" name="Google Shape;314;p35"/>
          <p:cNvPicPr preferRelativeResize="0"/>
          <p:nvPr/>
        </p:nvPicPr>
        <p:blipFill rotWithShape="1">
          <a:blip r:embed="rId3">
            <a:alphaModFix/>
          </a:blip>
          <a:srcRect b="0" l="16647" r="16654" t="0"/>
          <a:stretch/>
        </p:blipFill>
        <p:spPr>
          <a:xfrm>
            <a:off x="1108088" y="1607525"/>
            <a:ext cx="1545000" cy="1545000"/>
          </a:xfrm>
          <a:prstGeom prst="ellipse">
            <a:avLst/>
          </a:prstGeom>
          <a:noFill/>
          <a:ln cap="flat" cmpd="sng" w="19050">
            <a:solidFill>
              <a:srgbClr val="E98650"/>
            </a:solidFill>
            <a:prstDash val="solid"/>
            <a:round/>
            <a:headEnd len="sm" w="sm" type="none"/>
            <a:tailEnd len="sm" w="sm" type="none"/>
          </a:ln>
        </p:spPr>
      </p:pic>
      <p:sp>
        <p:nvSpPr>
          <p:cNvPr id="315" name="Google Shape;315;p35"/>
          <p:cNvSpPr txBox="1"/>
          <p:nvPr>
            <p:ph idx="6" type="subTitle"/>
          </p:nvPr>
        </p:nvSpPr>
        <p:spPr>
          <a:xfrm>
            <a:off x="4531338" y="3228725"/>
            <a:ext cx="1875600" cy="52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A6522E"/>
                </a:solidFill>
              </a:rPr>
              <a:t>Myan Ngo</a:t>
            </a:r>
            <a:endParaRPr>
              <a:solidFill>
                <a:srgbClr val="A6522E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</a:rPr>
              <a:t>Junior</a:t>
            </a:r>
            <a:endParaRPr>
              <a:solidFill>
                <a:schemeClr val="lt2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</a:rPr>
              <a:t>CS (HCI)</a:t>
            </a:r>
            <a:endParaRPr>
              <a:solidFill>
                <a:schemeClr val="lt2"/>
              </a:solidFill>
            </a:endParaRPr>
          </a:p>
        </p:txBody>
      </p:sp>
      <p:pic>
        <p:nvPicPr>
          <p:cNvPr id="316" name="Google Shape;316;p35"/>
          <p:cNvPicPr preferRelativeResize="0"/>
          <p:nvPr/>
        </p:nvPicPr>
        <p:blipFill rotWithShape="1">
          <a:blip r:embed="rId4">
            <a:alphaModFix/>
          </a:blip>
          <a:srcRect b="7530" l="7130" r="7582" t="7086"/>
          <a:stretch/>
        </p:blipFill>
        <p:spPr>
          <a:xfrm>
            <a:off x="4696638" y="1607525"/>
            <a:ext cx="1545000" cy="1545000"/>
          </a:xfrm>
          <a:prstGeom prst="ellipse">
            <a:avLst/>
          </a:prstGeom>
          <a:noFill/>
          <a:ln cap="flat" cmpd="sng" w="19050">
            <a:solidFill>
              <a:srgbClr val="E98650"/>
            </a:solidFill>
            <a:prstDash val="solid"/>
            <a:round/>
            <a:headEnd len="sm" w="sm" type="none"/>
            <a:tailEnd len="sm" w="sm" type="none"/>
          </a:ln>
        </p:spPr>
      </p:pic>
      <p:sp>
        <p:nvSpPr>
          <p:cNvPr id="317" name="Google Shape;317;p35"/>
          <p:cNvSpPr txBox="1"/>
          <p:nvPr>
            <p:ph idx="6" type="subTitle"/>
          </p:nvPr>
        </p:nvSpPr>
        <p:spPr>
          <a:xfrm>
            <a:off x="2737063" y="3228725"/>
            <a:ext cx="1875600" cy="52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A6522E"/>
                </a:solidFill>
              </a:rPr>
              <a:t>Sunny Yu</a:t>
            </a:r>
            <a:endParaRPr>
              <a:solidFill>
                <a:srgbClr val="A6522E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</a:rPr>
              <a:t>Junior</a:t>
            </a:r>
            <a:endParaRPr>
              <a:solidFill>
                <a:schemeClr val="lt2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</a:rPr>
              <a:t>SymSys (CogSci)</a:t>
            </a:r>
            <a:endParaRPr>
              <a:solidFill>
                <a:schemeClr val="lt2"/>
              </a:solidFill>
            </a:endParaRPr>
          </a:p>
        </p:txBody>
      </p:sp>
      <p:pic>
        <p:nvPicPr>
          <p:cNvPr id="318" name="Google Shape;318;p35"/>
          <p:cNvPicPr preferRelativeResize="0"/>
          <p:nvPr/>
        </p:nvPicPr>
        <p:blipFill rotWithShape="1">
          <a:blip r:embed="rId5">
            <a:alphaModFix/>
          </a:blip>
          <a:srcRect b="12495" l="0" r="0" t="12502"/>
          <a:stretch/>
        </p:blipFill>
        <p:spPr>
          <a:xfrm>
            <a:off x="2902363" y="1607525"/>
            <a:ext cx="1545000" cy="1545000"/>
          </a:xfrm>
          <a:prstGeom prst="ellipse">
            <a:avLst/>
          </a:prstGeom>
          <a:noFill/>
          <a:ln cap="flat" cmpd="sng" w="19050">
            <a:solidFill>
              <a:srgbClr val="E98650"/>
            </a:solidFill>
            <a:prstDash val="solid"/>
            <a:round/>
            <a:headEnd len="sm" w="sm" type="none"/>
            <a:tailEnd len="sm" w="sm" type="none"/>
          </a:ln>
        </p:spPr>
      </p:pic>
      <p:sp>
        <p:nvSpPr>
          <p:cNvPr id="319" name="Google Shape;319;p35"/>
          <p:cNvSpPr txBox="1"/>
          <p:nvPr>
            <p:ph idx="6" type="subTitle"/>
          </p:nvPr>
        </p:nvSpPr>
        <p:spPr>
          <a:xfrm>
            <a:off x="6325613" y="3228725"/>
            <a:ext cx="1875600" cy="52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A6522E"/>
                </a:solidFill>
              </a:rPr>
              <a:t>Thu Le</a:t>
            </a:r>
            <a:endParaRPr>
              <a:solidFill>
                <a:srgbClr val="A6522E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</a:rPr>
              <a:t>Junior</a:t>
            </a:r>
            <a:endParaRPr>
              <a:solidFill>
                <a:schemeClr val="lt2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</a:rPr>
              <a:t>CS (HCI)</a:t>
            </a:r>
            <a:endParaRPr>
              <a:solidFill>
                <a:schemeClr val="lt2"/>
              </a:solidFill>
            </a:endParaRPr>
          </a:p>
        </p:txBody>
      </p:sp>
      <p:pic>
        <p:nvPicPr>
          <p:cNvPr id="320" name="Google Shape;320;p35"/>
          <p:cNvPicPr preferRelativeResize="0"/>
          <p:nvPr/>
        </p:nvPicPr>
        <p:blipFill rotWithShape="1">
          <a:blip r:embed="rId6">
            <a:alphaModFix/>
          </a:blip>
          <a:srcRect b="20262" l="0" r="0" t="4718"/>
          <a:stretch/>
        </p:blipFill>
        <p:spPr>
          <a:xfrm>
            <a:off x="6490913" y="1600013"/>
            <a:ext cx="1545000" cy="1545000"/>
          </a:xfrm>
          <a:prstGeom prst="ellipse">
            <a:avLst/>
          </a:prstGeom>
          <a:noFill/>
          <a:ln cap="flat" cmpd="sng" w="19050">
            <a:solidFill>
              <a:srgbClr val="E98650"/>
            </a:solidFill>
            <a:prstDash val="solid"/>
            <a:round/>
            <a:headEnd len="sm" w="sm" type="none"/>
            <a:tailEnd len="sm" w="sm" type="none"/>
          </a:ln>
        </p:spPr>
      </p:pic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24" name="Shape 3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5" name="Google Shape;325;p36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Focusing our problem domain</a:t>
            </a:r>
            <a:endParaRPr>
              <a:latin typeface="Be Vietnam Pro ExtraBold"/>
              <a:ea typeface="Be Vietnam Pro ExtraBold"/>
              <a:cs typeface="Be Vietnam Pro ExtraBold"/>
              <a:sym typeface="Be Vietnam Pro ExtraBold"/>
            </a:endParaRPr>
          </a:p>
        </p:txBody>
      </p:sp>
      <p:sp>
        <p:nvSpPr>
          <p:cNvPr id="326" name="Google Shape;326;p36"/>
          <p:cNvSpPr/>
          <p:nvPr/>
        </p:nvSpPr>
        <p:spPr>
          <a:xfrm flipH="1">
            <a:off x="805723" y="1787511"/>
            <a:ext cx="2256816" cy="2293968"/>
          </a:xfrm>
          <a:custGeom>
            <a:rect b="b" l="l" r="r" t="t"/>
            <a:pathLst>
              <a:path extrusionOk="0" h="18894" w="18588">
                <a:moveTo>
                  <a:pt x="9306" y="5"/>
                </a:moveTo>
                <a:cubicBezTo>
                  <a:pt x="9305" y="6"/>
                  <a:pt x="9304" y="6"/>
                  <a:pt x="9303" y="7"/>
                </a:cubicBezTo>
                <a:lnTo>
                  <a:pt x="9303" y="7"/>
                </a:lnTo>
                <a:cubicBezTo>
                  <a:pt x="9304" y="7"/>
                  <a:pt x="9305" y="6"/>
                  <a:pt x="9306" y="5"/>
                </a:cubicBezTo>
                <a:close/>
                <a:moveTo>
                  <a:pt x="9101" y="68"/>
                </a:moveTo>
                <a:cubicBezTo>
                  <a:pt x="9121" y="79"/>
                  <a:pt x="9100" y="99"/>
                  <a:pt x="9085" y="99"/>
                </a:cubicBezTo>
                <a:cubicBezTo>
                  <a:pt x="9078" y="99"/>
                  <a:pt x="9073" y="95"/>
                  <a:pt x="9073" y="85"/>
                </a:cubicBezTo>
                <a:cubicBezTo>
                  <a:pt x="9079" y="79"/>
                  <a:pt x="9090" y="68"/>
                  <a:pt x="9101" y="68"/>
                </a:cubicBezTo>
                <a:close/>
                <a:moveTo>
                  <a:pt x="9130" y="79"/>
                </a:moveTo>
                <a:cubicBezTo>
                  <a:pt x="9181" y="102"/>
                  <a:pt x="9243" y="85"/>
                  <a:pt x="9283" y="102"/>
                </a:cubicBezTo>
                <a:cubicBezTo>
                  <a:pt x="9283" y="124"/>
                  <a:pt x="9272" y="136"/>
                  <a:pt x="9249" y="136"/>
                </a:cubicBezTo>
                <a:cubicBezTo>
                  <a:pt x="9211" y="136"/>
                  <a:pt x="9173" y="133"/>
                  <a:pt x="9135" y="133"/>
                </a:cubicBezTo>
                <a:cubicBezTo>
                  <a:pt x="9116" y="133"/>
                  <a:pt x="9098" y="134"/>
                  <a:pt x="9079" y="136"/>
                </a:cubicBezTo>
                <a:cubicBezTo>
                  <a:pt x="9084" y="113"/>
                  <a:pt x="9113" y="113"/>
                  <a:pt x="9130" y="102"/>
                </a:cubicBezTo>
                <a:cubicBezTo>
                  <a:pt x="9130" y="96"/>
                  <a:pt x="9130" y="85"/>
                  <a:pt x="9130" y="79"/>
                </a:cubicBezTo>
                <a:close/>
                <a:moveTo>
                  <a:pt x="9311" y="90"/>
                </a:moveTo>
                <a:cubicBezTo>
                  <a:pt x="9334" y="90"/>
                  <a:pt x="9357" y="90"/>
                  <a:pt x="9374" y="107"/>
                </a:cubicBezTo>
                <a:cubicBezTo>
                  <a:pt x="9374" y="141"/>
                  <a:pt x="9351" y="170"/>
                  <a:pt x="9334" y="192"/>
                </a:cubicBezTo>
                <a:cubicBezTo>
                  <a:pt x="9340" y="175"/>
                  <a:pt x="9351" y="147"/>
                  <a:pt x="9351" y="136"/>
                </a:cubicBezTo>
                <a:lnTo>
                  <a:pt x="9283" y="136"/>
                </a:lnTo>
                <a:cubicBezTo>
                  <a:pt x="9289" y="124"/>
                  <a:pt x="9300" y="102"/>
                  <a:pt x="9311" y="90"/>
                </a:cubicBezTo>
                <a:close/>
                <a:moveTo>
                  <a:pt x="9725" y="204"/>
                </a:moveTo>
                <a:cubicBezTo>
                  <a:pt x="9727" y="204"/>
                  <a:pt x="9729" y="205"/>
                  <a:pt x="9731" y="205"/>
                </a:cubicBezTo>
                <a:lnTo>
                  <a:pt x="9731" y="205"/>
                </a:lnTo>
                <a:cubicBezTo>
                  <a:pt x="9730" y="204"/>
                  <a:pt x="9729" y="204"/>
                  <a:pt x="9725" y="204"/>
                </a:cubicBezTo>
                <a:close/>
                <a:moveTo>
                  <a:pt x="9340" y="235"/>
                </a:moveTo>
                <a:cubicBezTo>
                  <a:pt x="9358" y="235"/>
                  <a:pt x="9380" y="252"/>
                  <a:pt x="9357" y="266"/>
                </a:cubicBezTo>
                <a:cubicBezTo>
                  <a:pt x="9353" y="270"/>
                  <a:pt x="9348" y="271"/>
                  <a:pt x="9343" y="271"/>
                </a:cubicBezTo>
                <a:cubicBezTo>
                  <a:pt x="9326" y="271"/>
                  <a:pt x="9306" y="251"/>
                  <a:pt x="9328" y="238"/>
                </a:cubicBezTo>
                <a:cubicBezTo>
                  <a:pt x="9331" y="236"/>
                  <a:pt x="9335" y="235"/>
                  <a:pt x="9340" y="235"/>
                </a:cubicBezTo>
                <a:close/>
                <a:moveTo>
                  <a:pt x="9742" y="245"/>
                </a:moveTo>
                <a:cubicBezTo>
                  <a:pt x="9742" y="251"/>
                  <a:pt x="9742" y="261"/>
                  <a:pt x="9742" y="266"/>
                </a:cubicBezTo>
                <a:cubicBezTo>
                  <a:pt x="9748" y="266"/>
                  <a:pt x="9754" y="266"/>
                  <a:pt x="9759" y="272"/>
                </a:cubicBezTo>
                <a:cubicBezTo>
                  <a:pt x="9765" y="277"/>
                  <a:pt x="9765" y="283"/>
                  <a:pt x="9765" y="289"/>
                </a:cubicBezTo>
                <a:cubicBezTo>
                  <a:pt x="9720" y="283"/>
                  <a:pt x="9669" y="277"/>
                  <a:pt x="9623" y="272"/>
                </a:cubicBezTo>
                <a:lnTo>
                  <a:pt x="9601" y="272"/>
                </a:lnTo>
                <a:cubicBezTo>
                  <a:pt x="9527" y="266"/>
                  <a:pt x="9453" y="272"/>
                  <a:pt x="9379" y="255"/>
                </a:cubicBezTo>
                <a:cubicBezTo>
                  <a:pt x="9405" y="250"/>
                  <a:pt x="9432" y="248"/>
                  <a:pt x="9459" y="248"/>
                </a:cubicBezTo>
                <a:cubicBezTo>
                  <a:pt x="9520" y="248"/>
                  <a:pt x="9583" y="257"/>
                  <a:pt x="9643" y="257"/>
                </a:cubicBezTo>
                <a:cubicBezTo>
                  <a:pt x="9677" y="257"/>
                  <a:pt x="9711" y="254"/>
                  <a:pt x="9742" y="245"/>
                </a:cubicBezTo>
                <a:close/>
                <a:moveTo>
                  <a:pt x="9135" y="300"/>
                </a:moveTo>
                <a:cubicBezTo>
                  <a:pt x="9141" y="306"/>
                  <a:pt x="9141" y="311"/>
                  <a:pt x="9141" y="311"/>
                </a:cubicBezTo>
                <a:lnTo>
                  <a:pt x="9130" y="311"/>
                </a:lnTo>
                <a:cubicBezTo>
                  <a:pt x="9130" y="311"/>
                  <a:pt x="9130" y="306"/>
                  <a:pt x="9130" y="300"/>
                </a:cubicBezTo>
                <a:close/>
                <a:moveTo>
                  <a:pt x="8108" y="277"/>
                </a:moveTo>
                <a:cubicBezTo>
                  <a:pt x="8114" y="283"/>
                  <a:pt x="8120" y="294"/>
                  <a:pt x="8120" y="306"/>
                </a:cubicBezTo>
                <a:lnTo>
                  <a:pt x="7972" y="317"/>
                </a:lnTo>
                <a:cubicBezTo>
                  <a:pt x="8018" y="306"/>
                  <a:pt x="8063" y="289"/>
                  <a:pt x="8108" y="277"/>
                </a:cubicBezTo>
                <a:close/>
                <a:moveTo>
                  <a:pt x="8959" y="294"/>
                </a:moveTo>
                <a:cubicBezTo>
                  <a:pt x="8971" y="300"/>
                  <a:pt x="8976" y="300"/>
                  <a:pt x="8988" y="306"/>
                </a:cubicBezTo>
                <a:cubicBezTo>
                  <a:pt x="8965" y="314"/>
                  <a:pt x="8941" y="317"/>
                  <a:pt x="8916" y="317"/>
                </a:cubicBezTo>
                <a:cubicBezTo>
                  <a:pt x="8891" y="317"/>
                  <a:pt x="8866" y="314"/>
                  <a:pt x="8840" y="311"/>
                </a:cubicBezTo>
                <a:lnTo>
                  <a:pt x="8840" y="300"/>
                </a:lnTo>
                <a:cubicBezTo>
                  <a:pt x="8880" y="294"/>
                  <a:pt x="8920" y="294"/>
                  <a:pt x="8959" y="294"/>
                </a:cubicBezTo>
                <a:close/>
                <a:moveTo>
                  <a:pt x="9033" y="300"/>
                </a:moveTo>
                <a:cubicBezTo>
                  <a:pt x="9028" y="306"/>
                  <a:pt x="9022" y="311"/>
                  <a:pt x="9016" y="317"/>
                </a:cubicBezTo>
                <a:cubicBezTo>
                  <a:pt x="9016" y="311"/>
                  <a:pt x="9011" y="306"/>
                  <a:pt x="9011" y="300"/>
                </a:cubicBezTo>
                <a:close/>
                <a:moveTo>
                  <a:pt x="8801" y="306"/>
                </a:moveTo>
                <a:cubicBezTo>
                  <a:pt x="8806" y="311"/>
                  <a:pt x="8812" y="311"/>
                  <a:pt x="8818" y="317"/>
                </a:cubicBezTo>
                <a:cubicBezTo>
                  <a:pt x="8806" y="317"/>
                  <a:pt x="8789" y="317"/>
                  <a:pt x="8778" y="323"/>
                </a:cubicBezTo>
                <a:cubicBezTo>
                  <a:pt x="8778" y="311"/>
                  <a:pt x="8789" y="311"/>
                  <a:pt x="8801" y="306"/>
                </a:cubicBezTo>
                <a:close/>
                <a:moveTo>
                  <a:pt x="9049" y="293"/>
                </a:moveTo>
                <a:cubicBezTo>
                  <a:pt x="9051" y="293"/>
                  <a:pt x="9054" y="294"/>
                  <a:pt x="9056" y="294"/>
                </a:cubicBezTo>
                <a:cubicBezTo>
                  <a:pt x="9067" y="300"/>
                  <a:pt x="9073" y="306"/>
                  <a:pt x="9073" y="317"/>
                </a:cubicBezTo>
                <a:cubicBezTo>
                  <a:pt x="9062" y="317"/>
                  <a:pt x="9045" y="317"/>
                  <a:pt x="9033" y="323"/>
                </a:cubicBezTo>
                <a:cubicBezTo>
                  <a:pt x="9028" y="308"/>
                  <a:pt x="9036" y="293"/>
                  <a:pt x="9049" y="293"/>
                </a:cubicBezTo>
                <a:close/>
                <a:moveTo>
                  <a:pt x="8869" y="226"/>
                </a:moveTo>
                <a:cubicBezTo>
                  <a:pt x="8906" y="235"/>
                  <a:pt x="8943" y="237"/>
                  <a:pt x="8981" y="237"/>
                </a:cubicBezTo>
                <a:cubicBezTo>
                  <a:pt x="9033" y="237"/>
                  <a:pt x="9086" y="233"/>
                  <a:pt x="9139" y="233"/>
                </a:cubicBezTo>
                <a:cubicBezTo>
                  <a:pt x="9177" y="233"/>
                  <a:pt x="9216" y="235"/>
                  <a:pt x="9254" y="243"/>
                </a:cubicBezTo>
                <a:cubicBezTo>
                  <a:pt x="9209" y="249"/>
                  <a:pt x="9169" y="255"/>
                  <a:pt x="9124" y="255"/>
                </a:cubicBezTo>
                <a:lnTo>
                  <a:pt x="9124" y="249"/>
                </a:lnTo>
                <a:cubicBezTo>
                  <a:pt x="9124" y="255"/>
                  <a:pt x="9118" y="255"/>
                  <a:pt x="9118" y="260"/>
                </a:cubicBezTo>
                <a:cubicBezTo>
                  <a:pt x="9067" y="263"/>
                  <a:pt x="9016" y="263"/>
                  <a:pt x="8964" y="263"/>
                </a:cubicBezTo>
                <a:cubicBezTo>
                  <a:pt x="8913" y="263"/>
                  <a:pt x="8860" y="263"/>
                  <a:pt x="8806" y="266"/>
                </a:cubicBezTo>
                <a:cubicBezTo>
                  <a:pt x="8803" y="267"/>
                  <a:pt x="8799" y="267"/>
                  <a:pt x="8796" y="267"/>
                </a:cubicBezTo>
                <a:cubicBezTo>
                  <a:pt x="8781" y="267"/>
                  <a:pt x="8765" y="263"/>
                  <a:pt x="8751" y="263"/>
                </a:cubicBezTo>
                <a:cubicBezTo>
                  <a:pt x="8739" y="263"/>
                  <a:pt x="8728" y="266"/>
                  <a:pt x="8721" y="277"/>
                </a:cubicBezTo>
                <a:lnTo>
                  <a:pt x="8761" y="306"/>
                </a:lnTo>
                <a:cubicBezTo>
                  <a:pt x="8755" y="311"/>
                  <a:pt x="8755" y="317"/>
                  <a:pt x="8750" y="323"/>
                </a:cubicBezTo>
                <a:cubicBezTo>
                  <a:pt x="8732" y="328"/>
                  <a:pt x="8715" y="328"/>
                  <a:pt x="8693" y="328"/>
                </a:cubicBezTo>
                <a:cubicBezTo>
                  <a:pt x="8704" y="311"/>
                  <a:pt x="8698" y="289"/>
                  <a:pt x="8687" y="272"/>
                </a:cubicBezTo>
                <a:cubicBezTo>
                  <a:pt x="8669" y="268"/>
                  <a:pt x="8651" y="266"/>
                  <a:pt x="8633" y="266"/>
                </a:cubicBezTo>
                <a:cubicBezTo>
                  <a:pt x="8574" y="266"/>
                  <a:pt x="8517" y="283"/>
                  <a:pt x="8460" y="283"/>
                </a:cubicBezTo>
                <a:cubicBezTo>
                  <a:pt x="8447" y="283"/>
                  <a:pt x="8434" y="283"/>
                  <a:pt x="8420" y="283"/>
                </a:cubicBezTo>
                <a:cubicBezTo>
                  <a:pt x="8387" y="283"/>
                  <a:pt x="8354" y="286"/>
                  <a:pt x="8330" y="306"/>
                </a:cubicBezTo>
                <a:cubicBezTo>
                  <a:pt x="8335" y="311"/>
                  <a:pt x="8347" y="311"/>
                  <a:pt x="8352" y="311"/>
                </a:cubicBezTo>
                <a:cubicBezTo>
                  <a:pt x="8335" y="317"/>
                  <a:pt x="8324" y="317"/>
                  <a:pt x="8313" y="317"/>
                </a:cubicBezTo>
                <a:cubicBezTo>
                  <a:pt x="8321" y="304"/>
                  <a:pt x="8317" y="281"/>
                  <a:pt x="8301" y="281"/>
                </a:cubicBezTo>
                <a:cubicBezTo>
                  <a:pt x="8297" y="281"/>
                  <a:pt x="8291" y="283"/>
                  <a:pt x="8284" y="289"/>
                </a:cubicBezTo>
                <a:cubicBezTo>
                  <a:pt x="8233" y="294"/>
                  <a:pt x="8182" y="300"/>
                  <a:pt x="8131" y="300"/>
                </a:cubicBezTo>
                <a:cubicBezTo>
                  <a:pt x="8131" y="294"/>
                  <a:pt x="8131" y="283"/>
                  <a:pt x="8131" y="272"/>
                </a:cubicBezTo>
                <a:lnTo>
                  <a:pt x="8142" y="272"/>
                </a:lnTo>
                <a:cubicBezTo>
                  <a:pt x="8142" y="277"/>
                  <a:pt x="8148" y="289"/>
                  <a:pt x="8154" y="294"/>
                </a:cubicBezTo>
                <a:cubicBezTo>
                  <a:pt x="8182" y="283"/>
                  <a:pt x="8205" y="272"/>
                  <a:pt x="8233" y="260"/>
                </a:cubicBezTo>
                <a:cubicBezTo>
                  <a:pt x="8260" y="266"/>
                  <a:pt x="8289" y="273"/>
                  <a:pt x="8317" y="273"/>
                </a:cubicBezTo>
                <a:cubicBezTo>
                  <a:pt x="8342" y="273"/>
                  <a:pt x="8365" y="268"/>
                  <a:pt x="8386" y="255"/>
                </a:cubicBezTo>
                <a:cubicBezTo>
                  <a:pt x="8392" y="255"/>
                  <a:pt x="8398" y="255"/>
                  <a:pt x="8403" y="249"/>
                </a:cubicBezTo>
                <a:cubicBezTo>
                  <a:pt x="8409" y="260"/>
                  <a:pt x="8420" y="266"/>
                  <a:pt x="8420" y="272"/>
                </a:cubicBezTo>
                <a:cubicBezTo>
                  <a:pt x="8449" y="260"/>
                  <a:pt x="8471" y="255"/>
                  <a:pt x="8500" y="249"/>
                </a:cubicBezTo>
                <a:cubicBezTo>
                  <a:pt x="8625" y="243"/>
                  <a:pt x="8744" y="243"/>
                  <a:pt x="8869" y="226"/>
                </a:cubicBezTo>
                <a:close/>
                <a:moveTo>
                  <a:pt x="9686" y="323"/>
                </a:moveTo>
                <a:cubicBezTo>
                  <a:pt x="9686" y="323"/>
                  <a:pt x="9691" y="328"/>
                  <a:pt x="9691" y="328"/>
                </a:cubicBezTo>
                <a:lnTo>
                  <a:pt x="9595" y="328"/>
                </a:lnTo>
                <a:cubicBezTo>
                  <a:pt x="9623" y="323"/>
                  <a:pt x="9657" y="323"/>
                  <a:pt x="9686" y="323"/>
                </a:cubicBezTo>
                <a:close/>
                <a:moveTo>
                  <a:pt x="9691" y="323"/>
                </a:moveTo>
                <a:cubicBezTo>
                  <a:pt x="9697" y="328"/>
                  <a:pt x="9697" y="328"/>
                  <a:pt x="9697" y="328"/>
                </a:cubicBezTo>
                <a:lnTo>
                  <a:pt x="9691" y="328"/>
                </a:lnTo>
                <a:cubicBezTo>
                  <a:pt x="9691" y="328"/>
                  <a:pt x="9691" y="328"/>
                  <a:pt x="9691" y="323"/>
                </a:cubicBezTo>
                <a:close/>
                <a:moveTo>
                  <a:pt x="8653" y="311"/>
                </a:moveTo>
                <a:cubicBezTo>
                  <a:pt x="8670" y="317"/>
                  <a:pt x="8681" y="323"/>
                  <a:pt x="8676" y="334"/>
                </a:cubicBezTo>
                <a:lnTo>
                  <a:pt x="8647" y="334"/>
                </a:lnTo>
                <a:cubicBezTo>
                  <a:pt x="8642" y="328"/>
                  <a:pt x="8647" y="323"/>
                  <a:pt x="8653" y="311"/>
                </a:cubicBezTo>
                <a:close/>
                <a:moveTo>
                  <a:pt x="7677" y="334"/>
                </a:moveTo>
                <a:cubicBezTo>
                  <a:pt x="7671" y="334"/>
                  <a:pt x="7666" y="340"/>
                  <a:pt x="7666" y="340"/>
                </a:cubicBezTo>
                <a:lnTo>
                  <a:pt x="7660" y="340"/>
                </a:lnTo>
                <a:cubicBezTo>
                  <a:pt x="7666" y="334"/>
                  <a:pt x="7671" y="334"/>
                  <a:pt x="7677" y="334"/>
                </a:cubicBezTo>
                <a:close/>
                <a:moveTo>
                  <a:pt x="7791" y="334"/>
                </a:moveTo>
                <a:lnTo>
                  <a:pt x="7774" y="340"/>
                </a:lnTo>
                <a:cubicBezTo>
                  <a:pt x="7774" y="340"/>
                  <a:pt x="7779" y="334"/>
                  <a:pt x="7779" y="334"/>
                </a:cubicBezTo>
                <a:close/>
                <a:moveTo>
                  <a:pt x="8557" y="311"/>
                </a:moveTo>
                <a:cubicBezTo>
                  <a:pt x="8579" y="311"/>
                  <a:pt x="8591" y="323"/>
                  <a:pt x="8579" y="340"/>
                </a:cubicBezTo>
                <a:lnTo>
                  <a:pt x="8545" y="340"/>
                </a:lnTo>
                <a:cubicBezTo>
                  <a:pt x="8545" y="334"/>
                  <a:pt x="8545" y="328"/>
                  <a:pt x="8557" y="311"/>
                </a:cubicBezTo>
                <a:close/>
                <a:moveTo>
                  <a:pt x="8534" y="317"/>
                </a:moveTo>
                <a:cubicBezTo>
                  <a:pt x="8540" y="323"/>
                  <a:pt x="8540" y="328"/>
                  <a:pt x="8540" y="334"/>
                </a:cubicBezTo>
                <a:cubicBezTo>
                  <a:pt x="8528" y="334"/>
                  <a:pt x="8517" y="340"/>
                  <a:pt x="8511" y="346"/>
                </a:cubicBezTo>
                <a:cubicBezTo>
                  <a:pt x="8517" y="340"/>
                  <a:pt x="8528" y="328"/>
                  <a:pt x="8534" y="317"/>
                </a:cubicBezTo>
                <a:close/>
                <a:moveTo>
                  <a:pt x="7711" y="346"/>
                </a:moveTo>
                <a:cubicBezTo>
                  <a:pt x="7706" y="346"/>
                  <a:pt x="7700" y="351"/>
                  <a:pt x="7689" y="351"/>
                </a:cubicBezTo>
                <a:cubicBezTo>
                  <a:pt x="7694" y="346"/>
                  <a:pt x="7694" y="346"/>
                  <a:pt x="7700" y="346"/>
                </a:cubicBezTo>
                <a:close/>
                <a:moveTo>
                  <a:pt x="8375" y="340"/>
                </a:moveTo>
                <a:cubicBezTo>
                  <a:pt x="8364" y="346"/>
                  <a:pt x="8358" y="351"/>
                  <a:pt x="8352" y="357"/>
                </a:cubicBezTo>
                <a:lnTo>
                  <a:pt x="8347" y="357"/>
                </a:lnTo>
                <a:cubicBezTo>
                  <a:pt x="8352" y="351"/>
                  <a:pt x="8364" y="346"/>
                  <a:pt x="8375" y="340"/>
                </a:cubicBezTo>
                <a:close/>
                <a:moveTo>
                  <a:pt x="8443" y="306"/>
                </a:moveTo>
                <a:cubicBezTo>
                  <a:pt x="8443" y="306"/>
                  <a:pt x="8454" y="311"/>
                  <a:pt x="8460" y="311"/>
                </a:cubicBezTo>
                <a:cubicBezTo>
                  <a:pt x="8432" y="328"/>
                  <a:pt x="8409" y="351"/>
                  <a:pt x="8375" y="357"/>
                </a:cubicBezTo>
                <a:cubicBezTo>
                  <a:pt x="8381" y="351"/>
                  <a:pt x="8381" y="340"/>
                  <a:pt x="8381" y="334"/>
                </a:cubicBezTo>
                <a:cubicBezTo>
                  <a:pt x="8392" y="328"/>
                  <a:pt x="8398" y="328"/>
                  <a:pt x="8403" y="323"/>
                </a:cubicBezTo>
                <a:cubicBezTo>
                  <a:pt x="8415" y="317"/>
                  <a:pt x="8426" y="317"/>
                  <a:pt x="8443" y="306"/>
                </a:cubicBezTo>
                <a:close/>
                <a:moveTo>
                  <a:pt x="8250" y="328"/>
                </a:moveTo>
                <a:cubicBezTo>
                  <a:pt x="8222" y="334"/>
                  <a:pt x="8199" y="346"/>
                  <a:pt x="8176" y="363"/>
                </a:cubicBezTo>
                <a:lnTo>
                  <a:pt x="8171" y="340"/>
                </a:lnTo>
                <a:cubicBezTo>
                  <a:pt x="8165" y="346"/>
                  <a:pt x="8154" y="351"/>
                  <a:pt x="8148" y="357"/>
                </a:cubicBezTo>
                <a:lnTo>
                  <a:pt x="8131" y="334"/>
                </a:lnTo>
                <a:lnTo>
                  <a:pt x="8120" y="346"/>
                </a:lnTo>
                <a:cubicBezTo>
                  <a:pt x="8131" y="351"/>
                  <a:pt x="8142" y="363"/>
                  <a:pt x="8154" y="374"/>
                </a:cubicBezTo>
                <a:lnTo>
                  <a:pt x="8097" y="374"/>
                </a:lnTo>
                <a:cubicBezTo>
                  <a:pt x="8097" y="368"/>
                  <a:pt x="8091" y="346"/>
                  <a:pt x="8091" y="340"/>
                </a:cubicBezTo>
                <a:cubicBezTo>
                  <a:pt x="8086" y="346"/>
                  <a:pt x="8069" y="357"/>
                  <a:pt x="8057" y="363"/>
                </a:cubicBezTo>
                <a:cubicBezTo>
                  <a:pt x="8063" y="368"/>
                  <a:pt x="8074" y="380"/>
                  <a:pt x="8080" y="385"/>
                </a:cubicBezTo>
                <a:lnTo>
                  <a:pt x="8069" y="385"/>
                </a:lnTo>
                <a:cubicBezTo>
                  <a:pt x="8046" y="385"/>
                  <a:pt x="8023" y="374"/>
                  <a:pt x="8006" y="368"/>
                </a:cubicBezTo>
                <a:cubicBezTo>
                  <a:pt x="8074" y="323"/>
                  <a:pt x="8165" y="334"/>
                  <a:pt x="8250" y="328"/>
                </a:cubicBezTo>
                <a:close/>
                <a:moveTo>
                  <a:pt x="10145" y="380"/>
                </a:moveTo>
                <a:cubicBezTo>
                  <a:pt x="10151" y="380"/>
                  <a:pt x="10157" y="380"/>
                  <a:pt x="10168" y="385"/>
                </a:cubicBezTo>
                <a:cubicBezTo>
                  <a:pt x="10162" y="385"/>
                  <a:pt x="10157" y="391"/>
                  <a:pt x="10151" y="391"/>
                </a:cubicBezTo>
                <a:cubicBezTo>
                  <a:pt x="10145" y="385"/>
                  <a:pt x="10145" y="385"/>
                  <a:pt x="10145" y="380"/>
                </a:cubicBezTo>
                <a:close/>
                <a:moveTo>
                  <a:pt x="7698" y="400"/>
                </a:moveTo>
                <a:cubicBezTo>
                  <a:pt x="7701" y="400"/>
                  <a:pt x="7704" y="401"/>
                  <a:pt x="7706" y="402"/>
                </a:cubicBezTo>
                <a:lnTo>
                  <a:pt x="7706" y="408"/>
                </a:lnTo>
                <a:lnTo>
                  <a:pt x="7677" y="408"/>
                </a:lnTo>
                <a:cubicBezTo>
                  <a:pt x="7681" y="404"/>
                  <a:pt x="7691" y="400"/>
                  <a:pt x="7698" y="400"/>
                </a:cubicBezTo>
                <a:close/>
                <a:moveTo>
                  <a:pt x="10253" y="391"/>
                </a:moveTo>
                <a:lnTo>
                  <a:pt x="10253" y="391"/>
                </a:lnTo>
                <a:cubicBezTo>
                  <a:pt x="10270" y="397"/>
                  <a:pt x="10287" y="402"/>
                  <a:pt x="10298" y="408"/>
                </a:cubicBezTo>
                <a:cubicBezTo>
                  <a:pt x="10281" y="408"/>
                  <a:pt x="10270" y="402"/>
                  <a:pt x="10253" y="391"/>
                </a:cubicBezTo>
                <a:close/>
                <a:moveTo>
                  <a:pt x="7637" y="402"/>
                </a:moveTo>
                <a:cubicBezTo>
                  <a:pt x="7643" y="408"/>
                  <a:pt x="7643" y="408"/>
                  <a:pt x="7649" y="414"/>
                </a:cubicBezTo>
                <a:cubicBezTo>
                  <a:pt x="7637" y="414"/>
                  <a:pt x="7626" y="414"/>
                  <a:pt x="7615" y="419"/>
                </a:cubicBezTo>
                <a:cubicBezTo>
                  <a:pt x="7615" y="414"/>
                  <a:pt x="7626" y="408"/>
                  <a:pt x="7637" y="402"/>
                </a:cubicBezTo>
                <a:close/>
                <a:moveTo>
                  <a:pt x="9776" y="272"/>
                </a:moveTo>
                <a:lnTo>
                  <a:pt x="9776" y="272"/>
                </a:lnTo>
                <a:cubicBezTo>
                  <a:pt x="9964" y="283"/>
                  <a:pt x="10151" y="311"/>
                  <a:pt x="10344" y="340"/>
                </a:cubicBezTo>
                <a:lnTo>
                  <a:pt x="10355" y="340"/>
                </a:lnTo>
                <a:cubicBezTo>
                  <a:pt x="10378" y="346"/>
                  <a:pt x="10395" y="351"/>
                  <a:pt x="10418" y="351"/>
                </a:cubicBezTo>
                <a:cubicBezTo>
                  <a:pt x="10463" y="363"/>
                  <a:pt x="10508" y="368"/>
                  <a:pt x="10554" y="374"/>
                </a:cubicBezTo>
                <a:cubicBezTo>
                  <a:pt x="10554" y="374"/>
                  <a:pt x="10554" y="363"/>
                  <a:pt x="10559" y="363"/>
                </a:cubicBezTo>
                <a:cubicBezTo>
                  <a:pt x="10616" y="408"/>
                  <a:pt x="10696" y="397"/>
                  <a:pt x="10764" y="414"/>
                </a:cubicBezTo>
                <a:cubicBezTo>
                  <a:pt x="10752" y="420"/>
                  <a:pt x="10741" y="422"/>
                  <a:pt x="10730" y="422"/>
                </a:cubicBezTo>
                <a:cubicBezTo>
                  <a:pt x="10701" y="422"/>
                  <a:pt x="10673" y="408"/>
                  <a:pt x="10645" y="408"/>
                </a:cubicBezTo>
                <a:cubicBezTo>
                  <a:pt x="10537" y="391"/>
                  <a:pt x="10429" y="374"/>
                  <a:pt x="10321" y="357"/>
                </a:cubicBezTo>
                <a:cubicBezTo>
                  <a:pt x="10151" y="334"/>
                  <a:pt x="9975" y="311"/>
                  <a:pt x="9805" y="294"/>
                </a:cubicBezTo>
                <a:cubicBezTo>
                  <a:pt x="9793" y="283"/>
                  <a:pt x="9782" y="277"/>
                  <a:pt x="9776" y="272"/>
                </a:cubicBezTo>
                <a:close/>
                <a:moveTo>
                  <a:pt x="7388" y="368"/>
                </a:moveTo>
                <a:lnTo>
                  <a:pt x="7388" y="368"/>
                </a:lnTo>
                <a:cubicBezTo>
                  <a:pt x="7359" y="385"/>
                  <a:pt x="7325" y="402"/>
                  <a:pt x="7303" y="425"/>
                </a:cubicBezTo>
                <a:cubicBezTo>
                  <a:pt x="7297" y="425"/>
                  <a:pt x="7286" y="431"/>
                  <a:pt x="7280" y="431"/>
                </a:cubicBezTo>
                <a:cubicBezTo>
                  <a:pt x="7303" y="419"/>
                  <a:pt x="7320" y="402"/>
                  <a:pt x="7337" y="380"/>
                </a:cubicBezTo>
                <a:cubicBezTo>
                  <a:pt x="7354" y="380"/>
                  <a:pt x="7371" y="374"/>
                  <a:pt x="7388" y="368"/>
                </a:cubicBezTo>
                <a:close/>
                <a:moveTo>
                  <a:pt x="7093" y="431"/>
                </a:moveTo>
                <a:cubicBezTo>
                  <a:pt x="7087" y="431"/>
                  <a:pt x="7076" y="436"/>
                  <a:pt x="7064" y="436"/>
                </a:cubicBezTo>
                <a:lnTo>
                  <a:pt x="7070" y="431"/>
                </a:lnTo>
                <a:close/>
                <a:moveTo>
                  <a:pt x="10321" y="436"/>
                </a:moveTo>
                <a:cubicBezTo>
                  <a:pt x="10333" y="436"/>
                  <a:pt x="10338" y="436"/>
                  <a:pt x="10350" y="442"/>
                </a:cubicBezTo>
                <a:cubicBezTo>
                  <a:pt x="10344" y="448"/>
                  <a:pt x="10338" y="453"/>
                  <a:pt x="10327" y="459"/>
                </a:cubicBezTo>
                <a:cubicBezTo>
                  <a:pt x="10327" y="453"/>
                  <a:pt x="10321" y="442"/>
                  <a:pt x="10321" y="436"/>
                </a:cubicBezTo>
                <a:close/>
                <a:moveTo>
                  <a:pt x="6979" y="482"/>
                </a:moveTo>
                <a:cubicBezTo>
                  <a:pt x="6985" y="487"/>
                  <a:pt x="6991" y="499"/>
                  <a:pt x="6996" y="504"/>
                </a:cubicBezTo>
                <a:cubicBezTo>
                  <a:pt x="6991" y="510"/>
                  <a:pt x="6985" y="510"/>
                  <a:pt x="6979" y="510"/>
                </a:cubicBezTo>
                <a:cubicBezTo>
                  <a:pt x="6979" y="504"/>
                  <a:pt x="6979" y="493"/>
                  <a:pt x="6979" y="482"/>
                </a:cubicBezTo>
                <a:close/>
                <a:moveTo>
                  <a:pt x="10764" y="425"/>
                </a:moveTo>
                <a:cubicBezTo>
                  <a:pt x="10883" y="425"/>
                  <a:pt x="11008" y="470"/>
                  <a:pt x="11121" y="504"/>
                </a:cubicBezTo>
                <a:cubicBezTo>
                  <a:pt x="11110" y="509"/>
                  <a:pt x="11098" y="511"/>
                  <a:pt x="11086" y="511"/>
                </a:cubicBezTo>
                <a:cubicBezTo>
                  <a:pt x="11052" y="511"/>
                  <a:pt x="11019" y="496"/>
                  <a:pt x="10985" y="487"/>
                </a:cubicBezTo>
                <a:cubicBezTo>
                  <a:pt x="10911" y="470"/>
                  <a:pt x="10832" y="465"/>
                  <a:pt x="10764" y="425"/>
                </a:cubicBezTo>
                <a:close/>
                <a:moveTo>
                  <a:pt x="7167" y="493"/>
                </a:moveTo>
                <a:cubicBezTo>
                  <a:pt x="7155" y="510"/>
                  <a:pt x="7138" y="521"/>
                  <a:pt x="7121" y="538"/>
                </a:cubicBezTo>
                <a:cubicBezTo>
                  <a:pt x="7110" y="544"/>
                  <a:pt x="7093" y="544"/>
                  <a:pt x="7076" y="550"/>
                </a:cubicBezTo>
                <a:cubicBezTo>
                  <a:pt x="7076" y="550"/>
                  <a:pt x="7076" y="544"/>
                  <a:pt x="7076" y="544"/>
                </a:cubicBezTo>
                <a:cubicBezTo>
                  <a:pt x="7076" y="550"/>
                  <a:pt x="7076" y="550"/>
                  <a:pt x="7070" y="550"/>
                </a:cubicBezTo>
                <a:cubicBezTo>
                  <a:pt x="7047" y="556"/>
                  <a:pt x="7025" y="559"/>
                  <a:pt x="7007" y="559"/>
                </a:cubicBezTo>
                <a:cubicBezTo>
                  <a:pt x="6994" y="559"/>
                  <a:pt x="6983" y="558"/>
                  <a:pt x="6974" y="555"/>
                </a:cubicBezTo>
                <a:cubicBezTo>
                  <a:pt x="6974" y="552"/>
                  <a:pt x="6974" y="548"/>
                  <a:pt x="6974" y="544"/>
                </a:cubicBezTo>
                <a:cubicBezTo>
                  <a:pt x="6996" y="533"/>
                  <a:pt x="7025" y="527"/>
                  <a:pt x="7047" y="521"/>
                </a:cubicBezTo>
                <a:cubicBezTo>
                  <a:pt x="7053" y="521"/>
                  <a:pt x="7059" y="527"/>
                  <a:pt x="7064" y="533"/>
                </a:cubicBezTo>
                <a:lnTo>
                  <a:pt x="7087" y="510"/>
                </a:lnTo>
                <a:lnTo>
                  <a:pt x="7115" y="504"/>
                </a:lnTo>
                <a:lnTo>
                  <a:pt x="7121" y="521"/>
                </a:lnTo>
                <a:lnTo>
                  <a:pt x="7127" y="499"/>
                </a:lnTo>
                <a:cubicBezTo>
                  <a:pt x="7138" y="499"/>
                  <a:pt x="7155" y="499"/>
                  <a:pt x="7167" y="493"/>
                </a:cubicBezTo>
                <a:close/>
                <a:moveTo>
                  <a:pt x="11609" y="555"/>
                </a:moveTo>
                <a:cubicBezTo>
                  <a:pt x="11655" y="572"/>
                  <a:pt x="11723" y="567"/>
                  <a:pt x="11745" y="618"/>
                </a:cubicBezTo>
                <a:cubicBezTo>
                  <a:pt x="11700" y="607"/>
                  <a:pt x="11655" y="595"/>
                  <a:pt x="11609" y="584"/>
                </a:cubicBezTo>
                <a:cubicBezTo>
                  <a:pt x="11609" y="572"/>
                  <a:pt x="11609" y="561"/>
                  <a:pt x="11609" y="555"/>
                </a:cubicBezTo>
                <a:close/>
                <a:moveTo>
                  <a:pt x="11836" y="618"/>
                </a:moveTo>
                <a:lnTo>
                  <a:pt x="11836" y="618"/>
                </a:lnTo>
                <a:cubicBezTo>
                  <a:pt x="11834" y="620"/>
                  <a:pt x="11832" y="623"/>
                  <a:pt x="11830" y="627"/>
                </a:cubicBezTo>
                <a:lnTo>
                  <a:pt x="11830" y="627"/>
                </a:lnTo>
                <a:cubicBezTo>
                  <a:pt x="11832" y="624"/>
                  <a:pt x="11834" y="621"/>
                  <a:pt x="11836" y="618"/>
                </a:cubicBezTo>
                <a:close/>
                <a:moveTo>
                  <a:pt x="10928" y="527"/>
                </a:moveTo>
                <a:lnTo>
                  <a:pt x="10928" y="527"/>
                </a:lnTo>
                <a:cubicBezTo>
                  <a:pt x="11030" y="550"/>
                  <a:pt x="11127" y="589"/>
                  <a:pt x="11229" y="601"/>
                </a:cubicBezTo>
                <a:cubicBezTo>
                  <a:pt x="11252" y="601"/>
                  <a:pt x="11269" y="618"/>
                  <a:pt x="11286" y="635"/>
                </a:cubicBezTo>
                <a:cubicBezTo>
                  <a:pt x="11284" y="635"/>
                  <a:pt x="11283" y="635"/>
                  <a:pt x="11282" y="635"/>
                </a:cubicBezTo>
                <a:cubicBezTo>
                  <a:pt x="11262" y="635"/>
                  <a:pt x="11229" y="614"/>
                  <a:pt x="11207" y="614"/>
                </a:cubicBezTo>
                <a:cubicBezTo>
                  <a:pt x="11193" y="614"/>
                  <a:pt x="11184" y="622"/>
                  <a:pt x="11184" y="646"/>
                </a:cubicBezTo>
                <a:cubicBezTo>
                  <a:pt x="11178" y="635"/>
                  <a:pt x="11178" y="624"/>
                  <a:pt x="11172" y="607"/>
                </a:cubicBezTo>
                <a:cubicBezTo>
                  <a:pt x="11087" y="601"/>
                  <a:pt x="11002" y="572"/>
                  <a:pt x="10928" y="527"/>
                </a:cubicBezTo>
                <a:close/>
                <a:moveTo>
                  <a:pt x="6940" y="550"/>
                </a:moveTo>
                <a:cubicBezTo>
                  <a:pt x="6940" y="550"/>
                  <a:pt x="6940" y="555"/>
                  <a:pt x="6940" y="555"/>
                </a:cubicBezTo>
                <a:lnTo>
                  <a:pt x="6911" y="589"/>
                </a:lnTo>
                <a:cubicBezTo>
                  <a:pt x="6904" y="588"/>
                  <a:pt x="6897" y="587"/>
                  <a:pt x="6891" y="587"/>
                </a:cubicBezTo>
                <a:cubicBezTo>
                  <a:pt x="6849" y="587"/>
                  <a:pt x="6814" y="615"/>
                  <a:pt x="6775" y="629"/>
                </a:cubicBezTo>
                <a:lnTo>
                  <a:pt x="6792" y="646"/>
                </a:lnTo>
                <a:lnTo>
                  <a:pt x="6747" y="675"/>
                </a:lnTo>
                <a:cubicBezTo>
                  <a:pt x="6738" y="678"/>
                  <a:pt x="6729" y="679"/>
                  <a:pt x="6721" y="679"/>
                </a:cubicBezTo>
                <a:cubicBezTo>
                  <a:pt x="6700" y="679"/>
                  <a:pt x="6680" y="672"/>
                  <a:pt x="6661" y="672"/>
                </a:cubicBezTo>
                <a:cubicBezTo>
                  <a:pt x="6647" y="672"/>
                  <a:pt x="6635" y="675"/>
                  <a:pt x="6622" y="686"/>
                </a:cubicBezTo>
                <a:cubicBezTo>
                  <a:pt x="6616" y="692"/>
                  <a:pt x="6610" y="709"/>
                  <a:pt x="6610" y="714"/>
                </a:cubicBezTo>
                <a:cubicBezTo>
                  <a:pt x="6605" y="720"/>
                  <a:pt x="6605" y="720"/>
                  <a:pt x="6605" y="720"/>
                </a:cubicBezTo>
                <a:cubicBezTo>
                  <a:pt x="6605" y="709"/>
                  <a:pt x="6610" y="692"/>
                  <a:pt x="6616" y="680"/>
                </a:cubicBezTo>
                <a:cubicBezTo>
                  <a:pt x="6724" y="641"/>
                  <a:pt x="6832" y="589"/>
                  <a:pt x="6940" y="550"/>
                </a:cubicBezTo>
                <a:close/>
                <a:moveTo>
                  <a:pt x="6593" y="686"/>
                </a:moveTo>
                <a:lnTo>
                  <a:pt x="6593" y="686"/>
                </a:lnTo>
                <a:cubicBezTo>
                  <a:pt x="6576" y="703"/>
                  <a:pt x="6554" y="720"/>
                  <a:pt x="6537" y="737"/>
                </a:cubicBezTo>
                <a:cubicBezTo>
                  <a:pt x="6508" y="743"/>
                  <a:pt x="6480" y="754"/>
                  <a:pt x="6452" y="760"/>
                </a:cubicBezTo>
                <a:cubicBezTo>
                  <a:pt x="6503" y="737"/>
                  <a:pt x="6548" y="714"/>
                  <a:pt x="6593" y="686"/>
                </a:cubicBezTo>
                <a:close/>
                <a:moveTo>
                  <a:pt x="6576" y="782"/>
                </a:moveTo>
                <a:cubicBezTo>
                  <a:pt x="6582" y="788"/>
                  <a:pt x="6588" y="788"/>
                  <a:pt x="6593" y="794"/>
                </a:cubicBezTo>
                <a:cubicBezTo>
                  <a:pt x="6588" y="788"/>
                  <a:pt x="6582" y="788"/>
                  <a:pt x="6576" y="788"/>
                </a:cubicBezTo>
                <a:cubicBezTo>
                  <a:pt x="6576" y="788"/>
                  <a:pt x="6576" y="782"/>
                  <a:pt x="6576" y="782"/>
                </a:cubicBezTo>
                <a:close/>
                <a:moveTo>
                  <a:pt x="6514" y="805"/>
                </a:moveTo>
                <a:cubicBezTo>
                  <a:pt x="6525" y="811"/>
                  <a:pt x="6537" y="811"/>
                  <a:pt x="6542" y="816"/>
                </a:cubicBezTo>
                <a:lnTo>
                  <a:pt x="6486" y="816"/>
                </a:lnTo>
                <a:cubicBezTo>
                  <a:pt x="6486" y="816"/>
                  <a:pt x="6486" y="811"/>
                  <a:pt x="6486" y="811"/>
                </a:cubicBezTo>
                <a:cubicBezTo>
                  <a:pt x="6491" y="811"/>
                  <a:pt x="6503" y="805"/>
                  <a:pt x="6514" y="805"/>
                </a:cubicBezTo>
                <a:close/>
                <a:moveTo>
                  <a:pt x="11133" y="499"/>
                </a:moveTo>
                <a:cubicBezTo>
                  <a:pt x="11156" y="499"/>
                  <a:pt x="11168" y="506"/>
                  <a:pt x="11162" y="521"/>
                </a:cubicBezTo>
                <a:lnTo>
                  <a:pt x="11162" y="521"/>
                </a:lnTo>
                <a:cubicBezTo>
                  <a:pt x="11161" y="521"/>
                  <a:pt x="11161" y="521"/>
                  <a:pt x="11161" y="521"/>
                </a:cubicBezTo>
                <a:lnTo>
                  <a:pt x="11161" y="521"/>
                </a:lnTo>
                <a:cubicBezTo>
                  <a:pt x="11161" y="522"/>
                  <a:pt x="11161" y="522"/>
                  <a:pt x="11162" y="522"/>
                </a:cubicBezTo>
                <a:lnTo>
                  <a:pt x="11162" y="522"/>
                </a:lnTo>
                <a:cubicBezTo>
                  <a:pt x="11162" y="522"/>
                  <a:pt x="11162" y="522"/>
                  <a:pt x="11162" y="521"/>
                </a:cubicBezTo>
                <a:lnTo>
                  <a:pt x="11162" y="521"/>
                </a:lnTo>
                <a:cubicBezTo>
                  <a:pt x="11281" y="533"/>
                  <a:pt x="11394" y="584"/>
                  <a:pt x="11507" y="612"/>
                </a:cubicBezTo>
                <a:cubicBezTo>
                  <a:pt x="11507" y="607"/>
                  <a:pt x="11507" y="595"/>
                  <a:pt x="11507" y="589"/>
                </a:cubicBezTo>
                <a:cubicBezTo>
                  <a:pt x="11518" y="601"/>
                  <a:pt x="11524" y="612"/>
                  <a:pt x="11530" y="618"/>
                </a:cubicBezTo>
                <a:cubicBezTo>
                  <a:pt x="11694" y="675"/>
                  <a:pt x="11859" y="709"/>
                  <a:pt x="12012" y="782"/>
                </a:cubicBezTo>
                <a:cubicBezTo>
                  <a:pt x="12018" y="777"/>
                  <a:pt x="12018" y="765"/>
                  <a:pt x="12018" y="754"/>
                </a:cubicBezTo>
                <a:cubicBezTo>
                  <a:pt x="12052" y="816"/>
                  <a:pt x="12131" y="816"/>
                  <a:pt x="12182" y="850"/>
                </a:cubicBezTo>
                <a:cubicBezTo>
                  <a:pt x="12177" y="852"/>
                  <a:pt x="12172" y="852"/>
                  <a:pt x="12167" y="852"/>
                </a:cubicBezTo>
                <a:cubicBezTo>
                  <a:pt x="12134" y="852"/>
                  <a:pt x="12106" y="826"/>
                  <a:pt x="12076" y="826"/>
                </a:cubicBezTo>
                <a:cubicBezTo>
                  <a:pt x="12072" y="826"/>
                  <a:pt x="12067" y="827"/>
                  <a:pt x="12063" y="828"/>
                </a:cubicBezTo>
                <a:cubicBezTo>
                  <a:pt x="11774" y="692"/>
                  <a:pt x="11445" y="652"/>
                  <a:pt x="11162" y="522"/>
                </a:cubicBezTo>
                <a:lnTo>
                  <a:pt x="11162" y="522"/>
                </a:lnTo>
                <a:cubicBezTo>
                  <a:pt x="11160" y="525"/>
                  <a:pt x="11158" y="529"/>
                  <a:pt x="11155" y="533"/>
                </a:cubicBezTo>
                <a:cubicBezTo>
                  <a:pt x="11127" y="533"/>
                  <a:pt x="11115" y="521"/>
                  <a:pt x="11133" y="499"/>
                </a:cubicBezTo>
                <a:close/>
                <a:moveTo>
                  <a:pt x="6401" y="839"/>
                </a:moveTo>
                <a:cubicBezTo>
                  <a:pt x="6378" y="856"/>
                  <a:pt x="6355" y="868"/>
                  <a:pt x="6327" y="885"/>
                </a:cubicBezTo>
                <a:cubicBezTo>
                  <a:pt x="6298" y="896"/>
                  <a:pt x="6270" y="907"/>
                  <a:pt x="6242" y="913"/>
                </a:cubicBezTo>
                <a:cubicBezTo>
                  <a:pt x="6242" y="907"/>
                  <a:pt x="6242" y="896"/>
                  <a:pt x="6236" y="890"/>
                </a:cubicBezTo>
                <a:cubicBezTo>
                  <a:pt x="6264" y="885"/>
                  <a:pt x="6293" y="873"/>
                  <a:pt x="6321" y="868"/>
                </a:cubicBezTo>
                <a:cubicBezTo>
                  <a:pt x="6327" y="868"/>
                  <a:pt x="6327" y="873"/>
                  <a:pt x="6332" y="873"/>
                </a:cubicBezTo>
                <a:cubicBezTo>
                  <a:pt x="6332" y="873"/>
                  <a:pt x="6332" y="868"/>
                  <a:pt x="6338" y="862"/>
                </a:cubicBezTo>
                <a:cubicBezTo>
                  <a:pt x="6361" y="856"/>
                  <a:pt x="6378" y="845"/>
                  <a:pt x="6401" y="839"/>
                </a:cubicBezTo>
                <a:close/>
                <a:moveTo>
                  <a:pt x="12194" y="856"/>
                </a:moveTo>
                <a:cubicBezTo>
                  <a:pt x="12273" y="868"/>
                  <a:pt x="12358" y="896"/>
                  <a:pt x="12420" y="947"/>
                </a:cubicBezTo>
                <a:cubicBezTo>
                  <a:pt x="12375" y="936"/>
                  <a:pt x="12330" y="919"/>
                  <a:pt x="12296" y="890"/>
                </a:cubicBezTo>
                <a:cubicBezTo>
                  <a:pt x="12269" y="896"/>
                  <a:pt x="12242" y="896"/>
                  <a:pt x="12225" y="915"/>
                </a:cubicBezTo>
                <a:lnTo>
                  <a:pt x="12225" y="915"/>
                </a:lnTo>
                <a:cubicBezTo>
                  <a:pt x="12231" y="907"/>
                  <a:pt x="12240" y="889"/>
                  <a:pt x="12245" y="885"/>
                </a:cubicBezTo>
                <a:cubicBezTo>
                  <a:pt x="12233" y="879"/>
                  <a:pt x="12205" y="862"/>
                  <a:pt x="12194" y="856"/>
                </a:cubicBezTo>
                <a:close/>
                <a:moveTo>
                  <a:pt x="12069" y="879"/>
                </a:moveTo>
                <a:cubicBezTo>
                  <a:pt x="12120" y="896"/>
                  <a:pt x="12171" y="907"/>
                  <a:pt x="12222" y="919"/>
                </a:cubicBezTo>
                <a:cubicBezTo>
                  <a:pt x="12256" y="953"/>
                  <a:pt x="12301" y="964"/>
                  <a:pt x="12347" y="975"/>
                </a:cubicBezTo>
                <a:cubicBezTo>
                  <a:pt x="12341" y="981"/>
                  <a:pt x="12330" y="987"/>
                  <a:pt x="12324" y="992"/>
                </a:cubicBezTo>
                <a:cubicBezTo>
                  <a:pt x="12307" y="987"/>
                  <a:pt x="12290" y="975"/>
                  <a:pt x="12279" y="964"/>
                </a:cubicBezTo>
                <a:cubicBezTo>
                  <a:pt x="12267" y="975"/>
                  <a:pt x="12256" y="981"/>
                  <a:pt x="12245" y="992"/>
                </a:cubicBezTo>
                <a:lnTo>
                  <a:pt x="12256" y="964"/>
                </a:lnTo>
                <a:cubicBezTo>
                  <a:pt x="12188" y="947"/>
                  <a:pt x="12137" y="902"/>
                  <a:pt x="12063" y="890"/>
                </a:cubicBezTo>
                <a:cubicBezTo>
                  <a:pt x="12069" y="890"/>
                  <a:pt x="12069" y="885"/>
                  <a:pt x="12069" y="879"/>
                </a:cubicBezTo>
                <a:close/>
                <a:moveTo>
                  <a:pt x="12716" y="1056"/>
                </a:moveTo>
                <a:cubicBezTo>
                  <a:pt x="12734" y="1056"/>
                  <a:pt x="12755" y="1070"/>
                  <a:pt x="12755" y="1089"/>
                </a:cubicBezTo>
                <a:cubicBezTo>
                  <a:pt x="12752" y="1095"/>
                  <a:pt x="12746" y="1098"/>
                  <a:pt x="12738" y="1098"/>
                </a:cubicBezTo>
                <a:cubicBezTo>
                  <a:pt x="12721" y="1098"/>
                  <a:pt x="12697" y="1082"/>
                  <a:pt x="12693" y="1066"/>
                </a:cubicBezTo>
                <a:cubicBezTo>
                  <a:pt x="12698" y="1059"/>
                  <a:pt x="12707" y="1056"/>
                  <a:pt x="12716" y="1056"/>
                </a:cubicBezTo>
                <a:close/>
                <a:moveTo>
                  <a:pt x="6189" y="923"/>
                </a:moveTo>
                <a:cubicBezTo>
                  <a:pt x="6197" y="923"/>
                  <a:pt x="6205" y="923"/>
                  <a:pt x="6213" y="924"/>
                </a:cubicBezTo>
                <a:cubicBezTo>
                  <a:pt x="6169" y="946"/>
                  <a:pt x="6125" y="963"/>
                  <a:pt x="6076" y="974"/>
                </a:cubicBezTo>
                <a:lnTo>
                  <a:pt x="6076" y="974"/>
                </a:lnTo>
                <a:cubicBezTo>
                  <a:pt x="6075" y="974"/>
                  <a:pt x="6073" y="974"/>
                  <a:pt x="6072" y="974"/>
                </a:cubicBezTo>
                <a:lnTo>
                  <a:pt x="6072" y="974"/>
                </a:lnTo>
                <a:cubicBezTo>
                  <a:pt x="6072" y="974"/>
                  <a:pt x="6072" y="975"/>
                  <a:pt x="6071" y="975"/>
                </a:cubicBezTo>
                <a:cubicBezTo>
                  <a:pt x="6073" y="975"/>
                  <a:pt x="6074" y="975"/>
                  <a:pt x="6076" y="974"/>
                </a:cubicBezTo>
                <a:lnTo>
                  <a:pt x="6076" y="974"/>
                </a:lnTo>
                <a:cubicBezTo>
                  <a:pt x="6078" y="975"/>
                  <a:pt x="6080" y="975"/>
                  <a:pt x="6083" y="975"/>
                </a:cubicBezTo>
                <a:cubicBezTo>
                  <a:pt x="5969" y="1009"/>
                  <a:pt x="5856" y="1055"/>
                  <a:pt x="5754" y="1106"/>
                </a:cubicBezTo>
                <a:lnTo>
                  <a:pt x="5742" y="1089"/>
                </a:lnTo>
                <a:cubicBezTo>
                  <a:pt x="5841" y="1047"/>
                  <a:pt x="5948" y="973"/>
                  <a:pt x="6052" y="973"/>
                </a:cubicBezTo>
                <a:cubicBezTo>
                  <a:pt x="6059" y="973"/>
                  <a:pt x="6066" y="973"/>
                  <a:pt x="6072" y="974"/>
                </a:cubicBezTo>
                <a:lnTo>
                  <a:pt x="6072" y="974"/>
                </a:lnTo>
                <a:cubicBezTo>
                  <a:pt x="6097" y="937"/>
                  <a:pt x="6144" y="923"/>
                  <a:pt x="6189" y="923"/>
                </a:cubicBezTo>
                <a:close/>
                <a:moveTo>
                  <a:pt x="5814" y="1128"/>
                </a:moveTo>
                <a:cubicBezTo>
                  <a:pt x="5826" y="1128"/>
                  <a:pt x="5838" y="1132"/>
                  <a:pt x="5850" y="1140"/>
                </a:cubicBezTo>
                <a:cubicBezTo>
                  <a:pt x="5809" y="1150"/>
                  <a:pt x="5768" y="1175"/>
                  <a:pt x="5718" y="1175"/>
                </a:cubicBezTo>
                <a:cubicBezTo>
                  <a:pt x="5713" y="1175"/>
                  <a:pt x="5708" y="1174"/>
                  <a:pt x="5703" y="1174"/>
                </a:cubicBezTo>
                <a:cubicBezTo>
                  <a:pt x="5741" y="1161"/>
                  <a:pt x="5777" y="1128"/>
                  <a:pt x="5814" y="1128"/>
                </a:cubicBezTo>
                <a:close/>
                <a:moveTo>
                  <a:pt x="10020" y="1157"/>
                </a:moveTo>
                <a:cubicBezTo>
                  <a:pt x="10026" y="1157"/>
                  <a:pt x="10032" y="1157"/>
                  <a:pt x="10032" y="1163"/>
                </a:cubicBezTo>
                <a:cubicBezTo>
                  <a:pt x="10044" y="1167"/>
                  <a:pt x="10056" y="1171"/>
                  <a:pt x="10068" y="1171"/>
                </a:cubicBezTo>
                <a:cubicBezTo>
                  <a:pt x="10073" y="1171"/>
                  <a:pt x="10078" y="1170"/>
                  <a:pt x="10083" y="1168"/>
                </a:cubicBezTo>
                <a:cubicBezTo>
                  <a:pt x="10100" y="1174"/>
                  <a:pt x="10111" y="1180"/>
                  <a:pt x="10128" y="1180"/>
                </a:cubicBezTo>
                <a:cubicBezTo>
                  <a:pt x="10114" y="1184"/>
                  <a:pt x="10099" y="1186"/>
                  <a:pt x="10086" y="1186"/>
                </a:cubicBezTo>
                <a:cubicBezTo>
                  <a:pt x="10066" y="1186"/>
                  <a:pt x="10048" y="1183"/>
                  <a:pt x="10032" y="1180"/>
                </a:cubicBezTo>
                <a:cubicBezTo>
                  <a:pt x="10026" y="1168"/>
                  <a:pt x="10026" y="1163"/>
                  <a:pt x="10020" y="1157"/>
                </a:cubicBezTo>
                <a:close/>
                <a:moveTo>
                  <a:pt x="5572" y="1151"/>
                </a:moveTo>
                <a:cubicBezTo>
                  <a:pt x="5579" y="1151"/>
                  <a:pt x="5585" y="1153"/>
                  <a:pt x="5589" y="1157"/>
                </a:cubicBezTo>
                <a:cubicBezTo>
                  <a:pt x="5597" y="1177"/>
                  <a:pt x="5576" y="1192"/>
                  <a:pt x="5555" y="1192"/>
                </a:cubicBezTo>
                <a:cubicBezTo>
                  <a:pt x="5547" y="1192"/>
                  <a:pt x="5539" y="1190"/>
                  <a:pt x="5532" y="1185"/>
                </a:cubicBezTo>
                <a:cubicBezTo>
                  <a:pt x="5524" y="1168"/>
                  <a:pt x="5551" y="1151"/>
                  <a:pt x="5572" y="1151"/>
                </a:cubicBezTo>
                <a:close/>
                <a:moveTo>
                  <a:pt x="9467" y="1190"/>
                </a:moveTo>
                <a:lnTo>
                  <a:pt x="9467" y="1190"/>
                </a:lnTo>
                <a:cubicBezTo>
                  <a:pt x="9468" y="1192"/>
                  <a:pt x="9469" y="1194"/>
                  <a:pt x="9470" y="1197"/>
                </a:cubicBezTo>
                <a:lnTo>
                  <a:pt x="9470" y="1191"/>
                </a:lnTo>
                <a:cubicBezTo>
                  <a:pt x="9469" y="1191"/>
                  <a:pt x="9468" y="1191"/>
                  <a:pt x="9467" y="1190"/>
                </a:cubicBezTo>
                <a:close/>
                <a:moveTo>
                  <a:pt x="10159" y="1184"/>
                </a:moveTo>
                <a:cubicBezTo>
                  <a:pt x="10245" y="1184"/>
                  <a:pt x="10331" y="1205"/>
                  <a:pt x="10412" y="1225"/>
                </a:cubicBezTo>
                <a:cubicBezTo>
                  <a:pt x="10399" y="1226"/>
                  <a:pt x="10387" y="1226"/>
                  <a:pt x="10375" y="1226"/>
                </a:cubicBezTo>
                <a:cubicBezTo>
                  <a:pt x="10291" y="1226"/>
                  <a:pt x="10207" y="1210"/>
                  <a:pt x="10128" y="1185"/>
                </a:cubicBezTo>
                <a:cubicBezTo>
                  <a:pt x="10138" y="1185"/>
                  <a:pt x="10149" y="1184"/>
                  <a:pt x="10159" y="1184"/>
                </a:cubicBezTo>
                <a:close/>
                <a:moveTo>
                  <a:pt x="8591" y="1236"/>
                </a:moveTo>
                <a:cubicBezTo>
                  <a:pt x="8596" y="1242"/>
                  <a:pt x="8608" y="1248"/>
                  <a:pt x="8619" y="1248"/>
                </a:cubicBezTo>
                <a:cubicBezTo>
                  <a:pt x="8608" y="1248"/>
                  <a:pt x="8596" y="1253"/>
                  <a:pt x="8585" y="1253"/>
                </a:cubicBezTo>
                <a:cubicBezTo>
                  <a:pt x="8585" y="1248"/>
                  <a:pt x="8585" y="1242"/>
                  <a:pt x="8591" y="1236"/>
                </a:cubicBezTo>
                <a:close/>
                <a:moveTo>
                  <a:pt x="8506" y="1259"/>
                </a:moveTo>
                <a:cubicBezTo>
                  <a:pt x="8494" y="1259"/>
                  <a:pt x="8489" y="1265"/>
                  <a:pt x="8477" y="1265"/>
                </a:cubicBezTo>
                <a:lnTo>
                  <a:pt x="8489" y="1259"/>
                </a:lnTo>
                <a:close/>
                <a:moveTo>
                  <a:pt x="9924" y="1163"/>
                </a:moveTo>
                <a:cubicBezTo>
                  <a:pt x="9952" y="1163"/>
                  <a:pt x="9981" y="1163"/>
                  <a:pt x="10015" y="1174"/>
                </a:cubicBezTo>
                <a:cubicBezTo>
                  <a:pt x="10009" y="1191"/>
                  <a:pt x="10009" y="1208"/>
                  <a:pt x="10009" y="1225"/>
                </a:cubicBezTo>
                <a:cubicBezTo>
                  <a:pt x="10043" y="1225"/>
                  <a:pt x="10083" y="1225"/>
                  <a:pt x="10117" y="1242"/>
                </a:cubicBezTo>
                <a:cubicBezTo>
                  <a:pt x="10123" y="1231"/>
                  <a:pt x="10128" y="1214"/>
                  <a:pt x="10128" y="1208"/>
                </a:cubicBezTo>
                <a:cubicBezTo>
                  <a:pt x="10128" y="1214"/>
                  <a:pt x="10128" y="1236"/>
                  <a:pt x="10128" y="1248"/>
                </a:cubicBezTo>
                <a:cubicBezTo>
                  <a:pt x="10179" y="1248"/>
                  <a:pt x="10230" y="1253"/>
                  <a:pt x="10276" y="1265"/>
                </a:cubicBezTo>
                <a:cubicBezTo>
                  <a:pt x="9981" y="1231"/>
                  <a:pt x="9680" y="1214"/>
                  <a:pt x="9374" y="1214"/>
                </a:cubicBezTo>
                <a:cubicBezTo>
                  <a:pt x="9243" y="1214"/>
                  <a:pt x="9118" y="1219"/>
                  <a:pt x="8988" y="1225"/>
                </a:cubicBezTo>
                <a:cubicBezTo>
                  <a:pt x="9022" y="1219"/>
                  <a:pt x="9050" y="1219"/>
                  <a:pt x="9084" y="1214"/>
                </a:cubicBezTo>
                <a:cubicBezTo>
                  <a:pt x="9084" y="1202"/>
                  <a:pt x="9090" y="1185"/>
                  <a:pt x="9090" y="1174"/>
                </a:cubicBezTo>
                <a:cubicBezTo>
                  <a:pt x="9096" y="1180"/>
                  <a:pt x="9101" y="1197"/>
                  <a:pt x="9107" y="1202"/>
                </a:cubicBezTo>
                <a:cubicBezTo>
                  <a:pt x="9193" y="1194"/>
                  <a:pt x="9276" y="1181"/>
                  <a:pt x="9359" y="1181"/>
                </a:cubicBezTo>
                <a:cubicBezTo>
                  <a:pt x="9395" y="1181"/>
                  <a:pt x="9431" y="1184"/>
                  <a:pt x="9467" y="1190"/>
                </a:cubicBezTo>
                <a:lnTo>
                  <a:pt x="9467" y="1190"/>
                </a:lnTo>
                <a:cubicBezTo>
                  <a:pt x="9464" y="1183"/>
                  <a:pt x="9463" y="1177"/>
                  <a:pt x="9459" y="1168"/>
                </a:cubicBezTo>
                <a:lnTo>
                  <a:pt x="9464" y="1168"/>
                </a:lnTo>
                <a:lnTo>
                  <a:pt x="9487" y="1191"/>
                </a:lnTo>
                <a:cubicBezTo>
                  <a:pt x="9532" y="1185"/>
                  <a:pt x="9578" y="1185"/>
                  <a:pt x="9623" y="1185"/>
                </a:cubicBezTo>
                <a:cubicBezTo>
                  <a:pt x="9623" y="1185"/>
                  <a:pt x="9623" y="1180"/>
                  <a:pt x="9623" y="1180"/>
                </a:cubicBezTo>
                <a:cubicBezTo>
                  <a:pt x="9714" y="1185"/>
                  <a:pt x="9805" y="1191"/>
                  <a:pt x="9896" y="1191"/>
                </a:cubicBezTo>
                <a:cubicBezTo>
                  <a:pt x="9930" y="1202"/>
                  <a:pt x="9964" y="1214"/>
                  <a:pt x="9998" y="1219"/>
                </a:cubicBezTo>
                <a:cubicBezTo>
                  <a:pt x="9992" y="1202"/>
                  <a:pt x="9981" y="1185"/>
                  <a:pt x="9975" y="1168"/>
                </a:cubicBezTo>
                <a:cubicBezTo>
                  <a:pt x="9958" y="1168"/>
                  <a:pt x="9941" y="1163"/>
                  <a:pt x="9924" y="1163"/>
                </a:cubicBezTo>
                <a:close/>
                <a:moveTo>
                  <a:pt x="12818" y="1185"/>
                </a:moveTo>
                <a:lnTo>
                  <a:pt x="12818" y="1185"/>
                </a:lnTo>
                <a:cubicBezTo>
                  <a:pt x="12863" y="1208"/>
                  <a:pt x="12937" y="1208"/>
                  <a:pt x="12948" y="1270"/>
                </a:cubicBezTo>
                <a:cubicBezTo>
                  <a:pt x="12903" y="1248"/>
                  <a:pt x="12852" y="1231"/>
                  <a:pt x="12818" y="1185"/>
                </a:cubicBezTo>
                <a:close/>
                <a:moveTo>
                  <a:pt x="8215" y="1238"/>
                </a:moveTo>
                <a:cubicBezTo>
                  <a:pt x="8225" y="1238"/>
                  <a:pt x="8233" y="1243"/>
                  <a:pt x="8233" y="1253"/>
                </a:cubicBezTo>
                <a:cubicBezTo>
                  <a:pt x="8230" y="1265"/>
                  <a:pt x="8218" y="1273"/>
                  <a:pt x="8207" y="1273"/>
                </a:cubicBezTo>
                <a:cubicBezTo>
                  <a:pt x="8197" y="1273"/>
                  <a:pt x="8188" y="1267"/>
                  <a:pt x="8188" y="1253"/>
                </a:cubicBezTo>
                <a:cubicBezTo>
                  <a:pt x="8191" y="1244"/>
                  <a:pt x="8204" y="1238"/>
                  <a:pt x="8215" y="1238"/>
                </a:cubicBezTo>
                <a:close/>
                <a:moveTo>
                  <a:pt x="8097" y="1304"/>
                </a:moveTo>
                <a:cubicBezTo>
                  <a:pt x="8097" y="1304"/>
                  <a:pt x="8097" y="1310"/>
                  <a:pt x="8103" y="1310"/>
                </a:cubicBezTo>
                <a:lnTo>
                  <a:pt x="8097" y="1310"/>
                </a:lnTo>
                <a:cubicBezTo>
                  <a:pt x="8097" y="1310"/>
                  <a:pt x="8097" y="1304"/>
                  <a:pt x="8097" y="1304"/>
                </a:cubicBezTo>
                <a:close/>
                <a:moveTo>
                  <a:pt x="13216" y="1332"/>
                </a:moveTo>
                <a:lnTo>
                  <a:pt x="13216" y="1332"/>
                </a:lnTo>
                <a:cubicBezTo>
                  <a:pt x="13216" y="1333"/>
                  <a:pt x="13215" y="1333"/>
                  <a:pt x="13215" y="1333"/>
                </a:cubicBezTo>
                <a:cubicBezTo>
                  <a:pt x="13216" y="1334"/>
                  <a:pt x="13217" y="1334"/>
                  <a:pt x="13218" y="1335"/>
                </a:cubicBezTo>
                <a:lnTo>
                  <a:pt x="13218" y="1335"/>
                </a:lnTo>
                <a:cubicBezTo>
                  <a:pt x="13217" y="1334"/>
                  <a:pt x="13217" y="1333"/>
                  <a:pt x="13216" y="1332"/>
                </a:cubicBezTo>
                <a:close/>
                <a:moveTo>
                  <a:pt x="10406" y="1236"/>
                </a:moveTo>
                <a:lnTo>
                  <a:pt x="10406" y="1236"/>
                </a:lnTo>
                <a:cubicBezTo>
                  <a:pt x="10599" y="1265"/>
                  <a:pt x="10792" y="1304"/>
                  <a:pt x="10979" y="1367"/>
                </a:cubicBezTo>
                <a:cubicBezTo>
                  <a:pt x="10923" y="1361"/>
                  <a:pt x="10866" y="1338"/>
                  <a:pt x="10803" y="1338"/>
                </a:cubicBezTo>
                <a:cubicBezTo>
                  <a:pt x="10792" y="1338"/>
                  <a:pt x="10781" y="1338"/>
                  <a:pt x="10769" y="1333"/>
                </a:cubicBezTo>
                <a:cubicBezTo>
                  <a:pt x="10769" y="1333"/>
                  <a:pt x="10769" y="1327"/>
                  <a:pt x="10764" y="1321"/>
                </a:cubicBezTo>
                <a:cubicBezTo>
                  <a:pt x="10645" y="1287"/>
                  <a:pt x="10520" y="1276"/>
                  <a:pt x="10406" y="1236"/>
                </a:cubicBezTo>
                <a:close/>
                <a:moveTo>
                  <a:pt x="12908" y="1163"/>
                </a:moveTo>
                <a:cubicBezTo>
                  <a:pt x="13008" y="1213"/>
                  <a:pt x="13146" y="1241"/>
                  <a:pt x="13216" y="1332"/>
                </a:cubicBezTo>
                <a:lnTo>
                  <a:pt x="13216" y="1332"/>
                </a:lnTo>
                <a:cubicBezTo>
                  <a:pt x="13222" y="1331"/>
                  <a:pt x="13227" y="1331"/>
                  <a:pt x="13233" y="1331"/>
                </a:cubicBezTo>
                <a:cubicBezTo>
                  <a:pt x="13278" y="1331"/>
                  <a:pt x="13320" y="1366"/>
                  <a:pt x="13345" y="1401"/>
                </a:cubicBezTo>
                <a:cubicBezTo>
                  <a:pt x="13301" y="1384"/>
                  <a:pt x="13257" y="1362"/>
                  <a:pt x="13218" y="1335"/>
                </a:cubicBezTo>
                <a:lnTo>
                  <a:pt x="13218" y="1335"/>
                </a:lnTo>
                <a:cubicBezTo>
                  <a:pt x="13219" y="1336"/>
                  <a:pt x="13220" y="1337"/>
                  <a:pt x="13220" y="1338"/>
                </a:cubicBezTo>
                <a:cubicBezTo>
                  <a:pt x="13118" y="1276"/>
                  <a:pt x="13016" y="1225"/>
                  <a:pt x="12903" y="1180"/>
                </a:cubicBezTo>
                <a:lnTo>
                  <a:pt x="12908" y="1163"/>
                </a:lnTo>
                <a:close/>
                <a:moveTo>
                  <a:pt x="11771" y="1387"/>
                </a:moveTo>
                <a:cubicBezTo>
                  <a:pt x="11784" y="1387"/>
                  <a:pt x="11789" y="1395"/>
                  <a:pt x="11785" y="1412"/>
                </a:cubicBezTo>
                <a:cubicBezTo>
                  <a:pt x="11778" y="1416"/>
                  <a:pt x="11772" y="1418"/>
                  <a:pt x="11767" y="1418"/>
                </a:cubicBezTo>
                <a:cubicBezTo>
                  <a:pt x="11757" y="1418"/>
                  <a:pt x="11753" y="1409"/>
                  <a:pt x="11757" y="1389"/>
                </a:cubicBezTo>
                <a:cubicBezTo>
                  <a:pt x="11762" y="1388"/>
                  <a:pt x="11767" y="1387"/>
                  <a:pt x="11771" y="1387"/>
                </a:cubicBezTo>
                <a:close/>
                <a:moveTo>
                  <a:pt x="5260" y="1310"/>
                </a:moveTo>
                <a:lnTo>
                  <a:pt x="5260" y="1310"/>
                </a:lnTo>
                <a:cubicBezTo>
                  <a:pt x="5220" y="1338"/>
                  <a:pt x="5181" y="1355"/>
                  <a:pt x="5135" y="1367"/>
                </a:cubicBezTo>
                <a:cubicBezTo>
                  <a:pt x="5124" y="1389"/>
                  <a:pt x="5101" y="1407"/>
                  <a:pt x="5107" y="1435"/>
                </a:cubicBezTo>
                <a:cubicBezTo>
                  <a:pt x="5152" y="1435"/>
                  <a:pt x="5192" y="1407"/>
                  <a:pt x="5232" y="1384"/>
                </a:cubicBezTo>
                <a:cubicBezTo>
                  <a:pt x="5232" y="1389"/>
                  <a:pt x="5232" y="1407"/>
                  <a:pt x="5232" y="1412"/>
                </a:cubicBezTo>
                <a:cubicBezTo>
                  <a:pt x="5215" y="1418"/>
                  <a:pt x="5192" y="1424"/>
                  <a:pt x="5175" y="1429"/>
                </a:cubicBezTo>
                <a:cubicBezTo>
                  <a:pt x="5175" y="1441"/>
                  <a:pt x="5181" y="1458"/>
                  <a:pt x="5181" y="1469"/>
                </a:cubicBezTo>
                <a:lnTo>
                  <a:pt x="5164" y="1446"/>
                </a:lnTo>
                <a:cubicBezTo>
                  <a:pt x="5101" y="1480"/>
                  <a:pt x="5033" y="1492"/>
                  <a:pt x="4982" y="1537"/>
                </a:cubicBezTo>
                <a:cubicBezTo>
                  <a:pt x="4982" y="1531"/>
                  <a:pt x="4976" y="1526"/>
                  <a:pt x="4976" y="1526"/>
                </a:cubicBezTo>
                <a:cubicBezTo>
                  <a:pt x="5022" y="1497"/>
                  <a:pt x="5062" y="1469"/>
                  <a:pt x="5107" y="1441"/>
                </a:cubicBezTo>
                <a:cubicBezTo>
                  <a:pt x="5101" y="1429"/>
                  <a:pt x="5101" y="1407"/>
                  <a:pt x="5096" y="1395"/>
                </a:cubicBezTo>
                <a:cubicBezTo>
                  <a:pt x="5084" y="1401"/>
                  <a:pt x="5056" y="1412"/>
                  <a:pt x="5039" y="1418"/>
                </a:cubicBezTo>
                <a:cubicBezTo>
                  <a:pt x="5101" y="1367"/>
                  <a:pt x="5181" y="1321"/>
                  <a:pt x="5260" y="1310"/>
                </a:cubicBezTo>
                <a:close/>
                <a:moveTo>
                  <a:pt x="4541" y="1585"/>
                </a:moveTo>
                <a:cubicBezTo>
                  <a:pt x="4548" y="1585"/>
                  <a:pt x="4555" y="1586"/>
                  <a:pt x="4562" y="1588"/>
                </a:cubicBezTo>
                <a:cubicBezTo>
                  <a:pt x="4523" y="1616"/>
                  <a:pt x="4483" y="1639"/>
                  <a:pt x="4443" y="1668"/>
                </a:cubicBezTo>
                <a:cubicBezTo>
                  <a:pt x="4437" y="1662"/>
                  <a:pt x="4432" y="1650"/>
                  <a:pt x="4426" y="1645"/>
                </a:cubicBezTo>
                <a:cubicBezTo>
                  <a:pt x="4466" y="1630"/>
                  <a:pt x="4497" y="1585"/>
                  <a:pt x="4541" y="1585"/>
                </a:cubicBezTo>
                <a:close/>
                <a:moveTo>
                  <a:pt x="12767" y="924"/>
                </a:moveTo>
                <a:cubicBezTo>
                  <a:pt x="12833" y="924"/>
                  <a:pt x="12892" y="996"/>
                  <a:pt x="12959" y="996"/>
                </a:cubicBezTo>
                <a:cubicBezTo>
                  <a:pt x="12972" y="996"/>
                  <a:pt x="12985" y="993"/>
                  <a:pt x="12999" y="987"/>
                </a:cubicBezTo>
                <a:lnTo>
                  <a:pt x="12999" y="987"/>
                </a:lnTo>
                <a:cubicBezTo>
                  <a:pt x="12994" y="992"/>
                  <a:pt x="12988" y="1009"/>
                  <a:pt x="12982" y="1015"/>
                </a:cubicBezTo>
                <a:cubicBezTo>
                  <a:pt x="13158" y="1117"/>
                  <a:pt x="13345" y="1191"/>
                  <a:pt x="13521" y="1293"/>
                </a:cubicBezTo>
                <a:cubicBezTo>
                  <a:pt x="13533" y="1282"/>
                  <a:pt x="13544" y="1276"/>
                  <a:pt x="13555" y="1270"/>
                </a:cubicBezTo>
                <a:lnTo>
                  <a:pt x="13555" y="1270"/>
                </a:lnTo>
                <a:cubicBezTo>
                  <a:pt x="13555" y="1276"/>
                  <a:pt x="13550" y="1293"/>
                  <a:pt x="13550" y="1299"/>
                </a:cubicBezTo>
                <a:cubicBezTo>
                  <a:pt x="13640" y="1333"/>
                  <a:pt x="13708" y="1429"/>
                  <a:pt x="13811" y="1441"/>
                </a:cubicBezTo>
                <a:cubicBezTo>
                  <a:pt x="13839" y="1520"/>
                  <a:pt x="13947" y="1526"/>
                  <a:pt x="14003" y="1588"/>
                </a:cubicBezTo>
                <a:cubicBezTo>
                  <a:pt x="14043" y="1616"/>
                  <a:pt x="14106" y="1622"/>
                  <a:pt x="14111" y="1685"/>
                </a:cubicBezTo>
                <a:lnTo>
                  <a:pt x="14066" y="1685"/>
                </a:lnTo>
                <a:cubicBezTo>
                  <a:pt x="14038" y="1639"/>
                  <a:pt x="13986" y="1628"/>
                  <a:pt x="13941" y="1611"/>
                </a:cubicBezTo>
                <a:cubicBezTo>
                  <a:pt x="13941" y="1622"/>
                  <a:pt x="13941" y="1650"/>
                  <a:pt x="13941" y="1662"/>
                </a:cubicBezTo>
                <a:cubicBezTo>
                  <a:pt x="13930" y="1650"/>
                  <a:pt x="13913" y="1639"/>
                  <a:pt x="13901" y="1628"/>
                </a:cubicBezTo>
                <a:cubicBezTo>
                  <a:pt x="13850" y="1616"/>
                  <a:pt x="13850" y="1543"/>
                  <a:pt x="13799" y="1531"/>
                </a:cubicBezTo>
                <a:cubicBezTo>
                  <a:pt x="13788" y="1537"/>
                  <a:pt x="13777" y="1543"/>
                  <a:pt x="13765" y="1548"/>
                </a:cubicBezTo>
                <a:cubicBezTo>
                  <a:pt x="13640" y="1475"/>
                  <a:pt x="13527" y="1384"/>
                  <a:pt x="13385" y="1338"/>
                </a:cubicBezTo>
                <a:cubicBezTo>
                  <a:pt x="13391" y="1327"/>
                  <a:pt x="13402" y="1310"/>
                  <a:pt x="13408" y="1299"/>
                </a:cubicBezTo>
                <a:cubicBezTo>
                  <a:pt x="13396" y="1287"/>
                  <a:pt x="13368" y="1265"/>
                  <a:pt x="13351" y="1253"/>
                </a:cubicBezTo>
                <a:cubicBezTo>
                  <a:pt x="13340" y="1259"/>
                  <a:pt x="13323" y="1270"/>
                  <a:pt x="13311" y="1276"/>
                </a:cubicBezTo>
                <a:lnTo>
                  <a:pt x="13340" y="1299"/>
                </a:lnTo>
                <a:cubicBezTo>
                  <a:pt x="13328" y="1293"/>
                  <a:pt x="13294" y="1287"/>
                  <a:pt x="13283" y="1282"/>
                </a:cubicBezTo>
                <a:lnTo>
                  <a:pt x="13317" y="1270"/>
                </a:lnTo>
                <a:cubicBezTo>
                  <a:pt x="13317" y="1259"/>
                  <a:pt x="13311" y="1242"/>
                  <a:pt x="13311" y="1231"/>
                </a:cubicBezTo>
                <a:cubicBezTo>
                  <a:pt x="13283" y="1219"/>
                  <a:pt x="13255" y="1208"/>
                  <a:pt x="13226" y="1197"/>
                </a:cubicBezTo>
                <a:lnTo>
                  <a:pt x="13215" y="1214"/>
                </a:lnTo>
                <a:cubicBezTo>
                  <a:pt x="13237" y="1231"/>
                  <a:pt x="13260" y="1248"/>
                  <a:pt x="13272" y="1276"/>
                </a:cubicBezTo>
                <a:cubicBezTo>
                  <a:pt x="13255" y="1248"/>
                  <a:pt x="13220" y="1236"/>
                  <a:pt x="13192" y="1236"/>
                </a:cubicBezTo>
                <a:cubicBezTo>
                  <a:pt x="13203" y="1219"/>
                  <a:pt x="13209" y="1202"/>
                  <a:pt x="13220" y="1185"/>
                </a:cubicBezTo>
                <a:cubicBezTo>
                  <a:pt x="13192" y="1174"/>
                  <a:pt x="13164" y="1157"/>
                  <a:pt x="13135" y="1146"/>
                </a:cubicBezTo>
                <a:lnTo>
                  <a:pt x="13135" y="1146"/>
                </a:lnTo>
                <a:cubicBezTo>
                  <a:pt x="13152" y="1163"/>
                  <a:pt x="13181" y="1197"/>
                  <a:pt x="13198" y="1214"/>
                </a:cubicBezTo>
                <a:cubicBezTo>
                  <a:pt x="13169" y="1214"/>
                  <a:pt x="13152" y="1202"/>
                  <a:pt x="13135" y="1180"/>
                </a:cubicBezTo>
                <a:cubicBezTo>
                  <a:pt x="13073" y="1168"/>
                  <a:pt x="13028" y="1134"/>
                  <a:pt x="12976" y="1111"/>
                </a:cubicBezTo>
                <a:lnTo>
                  <a:pt x="12982" y="1077"/>
                </a:lnTo>
                <a:lnTo>
                  <a:pt x="12982" y="1077"/>
                </a:lnTo>
                <a:cubicBezTo>
                  <a:pt x="12965" y="1083"/>
                  <a:pt x="12942" y="1094"/>
                  <a:pt x="12931" y="1100"/>
                </a:cubicBezTo>
                <a:cubicBezTo>
                  <a:pt x="12931" y="1083"/>
                  <a:pt x="12937" y="1066"/>
                  <a:pt x="12937" y="1049"/>
                </a:cubicBezTo>
                <a:lnTo>
                  <a:pt x="12937" y="1049"/>
                </a:lnTo>
                <a:cubicBezTo>
                  <a:pt x="12914" y="1055"/>
                  <a:pt x="12891" y="1060"/>
                  <a:pt x="12869" y="1066"/>
                </a:cubicBezTo>
                <a:cubicBezTo>
                  <a:pt x="12852" y="1055"/>
                  <a:pt x="12835" y="1043"/>
                  <a:pt x="12823" y="1032"/>
                </a:cubicBezTo>
                <a:cubicBezTo>
                  <a:pt x="12846" y="1032"/>
                  <a:pt x="12874" y="1032"/>
                  <a:pt x="12897" y="1021"/>
                </a:cubicBezTo>
                <a:cubicBezTo>
                  <a:pt x="12886" y="1015"/>
                  <a:pt x="12852" y="1009"/>
                  <a:pt x="12835" y="1004"/>
                </a:cubicBezTo>
                <a:cubicBezTo>
                  <a:pt x="12840" y="992"/>
                  <a:pt x="12852" y="975"/>
                  <a:pt x="12852" y="964"/>
                </a:cubicBezTo>
                <a:lnTo>
                  <a:pt x="12852" y="964"/>
                </a:lnTo>
                <a:cubicBezTo>
                  <a:pt x="12840" y="970"/>
                  <a:pt x="12818" y="987"/>
                  <a:pt x="12806" y="992"/>
                </a:cubicBezTo>
                <a:cubicBezTo>
                  <a:pt x="12789" y="975"/>
                  <a:pt x="12721" y="953"/>
                  <a:pt x="12767" y="930"/>
                </a:cubicBezTo>
                <a:lnTo>
                  <a:pt x="12767" y="924"/>
                </a:lnTo>
                <a:close/>
                <a:moveTo>
                  <a:pt x="5033" y="1412"/>
                </a:moveTo>
                <a:cubicBezTo>
                  <a:pt x="5005" y="1452"/>
                  <a:pt x="4954" y="1452"/>
                  <a:pt x="4925" y="1486"/>
                </a:cubicBezTo>
                <a:cubicBezTo>
                  <a:pt x="4636" y="1611"/>
                  <a:pt x="4381" y="1832"/>
                  <a:pt x="4097" y="1951"/>
                </a:cubicBezTo>
                <a:cubicBezTo>
                  <a:pt x="4188" y="1866"/>
                  <a:pt x="4301" y="1821"/>
                  <a:pt x="4398" y="1753"/>
                </a:cubicBezTo>
                <a:cubicBezTo>
                  <a:pt x="4398" y="1747"/>
                  <a:pt x="4386" y="1741"/>
                  <a:pt x="4381" y="1736"/>
                </a:cubicBezTo>
                <a:lnTo>
                  <a:pt x="4381" y="1736"/>
                </a:lnTo>
                <a:cubicBezTo>
                  <a:pt x="4398" y="1741"/>
                  <a:pt x="4409" y="1741"/>
                  <a:pt x="4420" y="1741"/>
                </a:cubicBezTo>
                <a:cubicBezTo>
                  <a:pt x="4568" y="1656"/>
                  <a:pt x="4704" y="1560"/>
                  <a:pt x="4863" y="1492"/>
                </a:cubicBezTo>
                <a:cubicBezTo>
                  <a:pt x="4863" y="1492"/>
                  <a:pt x="4852" y="1480"/>
                  <a:pt x="4846" y="1475"/>
                </a:cubicBezTo>
                <a:lnTo>
                  <a:pt x="4846" y="1475"/>
                </a:lnTo>
                <a:cubicBezTo>
                  <a:pt x="4854" y="1477"/>
                  <a:pt x="4862" y="1478"/>
                  <a:pt x="4870" y="1478"/>
                </a:cubicBezTo>
                <a:cubicBezTo>
                  <a:pt x="4927" y="1478"/>
                  <a:pt x="4978" y="1427"/>
                  <a:pt x="5033" y="1412"/>
                </a:cubicBezTo>
                <a:close/>
                <a:moveTo>
                  <a:pt x="4018" y="1900"/>
                </a:moveTo>
                <a:cubicBezTo>
                  <a:pt x="3989" y="1900"/>
                  <a:pt x="3961" y="1906"/>
                  <a:pt x="3932" y="1906"/>
                </a:cubicBezTo>
                <a:cubicBezTo>
                  <a:pt x="3927" y="1923"/>
                  <a:pt x="3921" y="1946"/>
                  <a:pt x="3921" y="1963"/>
                </a:cubicBezTo>
                <a:cubicBezTo>
                  <a:pt x="3961" y="1951"/>
                  <a:pt x="4001" y="1940"/>
                  <a:pt x="4018" y="1900"/>
                </a:cubicBezTo>
                <a:close/>
                <a:moveTo>
                  <a:pt x="13385" y="1389"/>
                </a:moveTo>
                <a:cubicBezTo>
                  <a:pt x="13674" y="1554"/>
                  <a:pt x="13947" y="1724"/>
                  <a:pt x="14219" y="1906"/>
                </a:cubicBezTo>
                <a:cubicBezTo>
                  <a:pt x="14253" y="1929"/>
                  <a:pt x="14293" y="1940"/>
                  <a:pt x="14298" y="1980"/>
                </a:cubicBezTo>
                <a:cubicBezTo>
                  <a:pt x="14117" y="1838"/>
                  <a:pt x="13913" y="1741"/>
                  <a:pt x="13725" y="1605"/>
                </a:cubicBezTo>
                <a:cubicBezTo>
                  <a:pt x="13708" y="1616"/>
                  <a:pt x="13691" y="1622"/>
                  <a:pt x="13680" y="1628"/>
                </a:cubicBezTo>
                <a:cubicBezTo>
                  <a:pt x="13697" y="1645"/>
                  <a:pt x="13714" y="1662"/>
                  <a:pt x="13731" y="1679"/>
                </a:cubicBezTo>
                <a:lnTo>
                  <a:pt x="13731" y="1690"/>
                </a:lnTo>
                <a:cubicBezTo>
                  <a:pt x="13691" y="1668"/>
                  <a:pt x="13652" y="1650"/>
                  <a:pt x="13612" y="1628"/>
                </a:cubicBezTo>
                <a:cubicBezTo>
                  <a:pt x="13612" y="1622"/>
                  <a:pt x="13618" y="1611"/>
                  <a:pt x="13618" y="1605"/>
                </a:cubicBezTo>
                <a:cubicBezTo>
                  <a:pt x="13635" y="1616"/>
                  <a:pt x="13657" y="1628"/>
                  <a:pt x="13674" y="1633"/>
                </a:cubicBezTo>
                <a:cubicBezTo>
                  <a:pt x="13680" y="1622"/>
                  <a:pt x="13686" y="1605"/>
                  <a:pt x="13686" y="1594"/>
                </a:cubicBezTo>
                <a:cubicBezTo>
                  <a:pt x="13589" y="1520"/>
                  <a:pt x="13481" y="1469"/>
                  <a:pt x="13374" y="1412"/>
                </a:cubicBezTo>
                <a:cubicBezTo>
                  <a:pt x="13379" y="1407"/>
                  <a:pt x="13385" y="1395"/>
                  <a:pt x="13385" y="1389"/>
                </a:cubicBezTo>
                <a:close/>
                <a:moveTo>
                  <a:pt x="4083" y="1949"/>
                </a:moveTo>
                <a:cubicBezTo>
                  <a:pt x="4092" y="1949"/>
                  <a:pt x="4099" y="1957"/>
                  <a:pt x="4103" y="1974"/>
                </a:cubicBezTo>
                <a:cubicBezTo>
                  <a:pt x="4096" y="1983"/>
                  <a:pt x="4088" y="1988"/>
                  <a:pt x="4082" y="1988"/>
                </a:cubicBezTo>
                <a:cubicBezTo>
                  <a:pt x="4073" y="1988"/>
                  <a:pt x="4066" y="1979"/>
                  <a:pt x="4063" y="1963"/>
                </a:cubicBezTo>
                <a:cubicBezTo>
                  <a:pt x="4070" y="1953"/>
                  <a:pt x="4077" y="1949"/>
                  <a:pt x="4083" y="1949"/>
                </a:cubicBezTo>
                <a:close/>
                <a:moveTo>
                  <a:pt x="5161" y="2073"/>
                </a:moveTo>
                <a:cubicBezTo>
                  <a:pt x="5167" y="2073"/>
                  <a:pt x="5173" y="2077"/>
                  <a:pt x="5181" y="2087"/>
                </a:cubicBezTo>
                <a:cubicBezTo>
                  <a:pt x="5174" y="2100"/>
                  <a:pt x="5168" y="2107"/>
                  <a:pt x="5161" y="2107"/>
                </a:cubicBezTo>
                <a:cubicBezTo>
                  <a:pt x="5155" y="2107"/>
                  <a:pt x="5148" y="2103"/>
                  <a:pt x="5141" y="2093"/>
                </a:cubicBezTo>
                <a:cubicBezTo>
                  <a:pt x="5147" y="2080"/>
                  <a:pt x="5154" y="2073"/>
                  <a:pt x="5161" y="2073"/>
                </a:cubicBezTo>
                <a:close/>
                <a:moveTo>
                  <a:pt x="4267" y="1934"/>
                </a:moveTo>
                <a:cubicBezTo>
                  <a:pt x="4250" y="1963"/>
                  <a:pt x="4159" y="1974"/>
                  <a:pt x="4205" y="2019"/>
                </a:cubicBezTo>
                <a:cubicBezTo>
                  <a:pt x="4193" y="2014"/>
                  <a:pt x="4182" y="2008"/>
                  <a:pt x="4171" y="2002"/>
                </a:cubicBezTo>
                <a:cubicBezTo>
                  <a:pt x="4108" y="2059"/>
                  <a:pt x="4035" y="2104"/>
                  <a:pt x="3949" y="2127"/>
                </a:cubicBezTo>
                <a:cubicBezTo>
                  <a:pt x="4035" y="2070"/>
                  <a:pt x="4125" y="2025"/>
                  <a:pt x="4205" y="1957"/>
                </a:cubicBezTo>
                <a:cubicBezTo>
                  <a:pt x="4222" y="1940"/>
                  <a:pt x="4245" y="1934"/>
                  <a:pt x="4267" y="1934"/>
                </a:cubicBezTo>
                <a:close/>
                <a:moveTo>
                  <a:pt x="14304" y="1974"/>
                </a:moveTo>
                <a:lnTo>
                  <a:pt x="14304" y="1974"/>
                </a:lnTo>
                <a:cubicBezTo>
                  <a:pt x="14406" y="2025"/>
                  <a:pt x="14497" y="2104"/>
                  <a:pt x="14588" y="2161"/>
                </a:cubicBezTo>
                <a:cubicBezTo>
                  <a:pt x="14480" y="2127"/>
                  <a:pt x="14395" y="2042"/>
                  <a:pt x="14304" y="1974"/>
                </a:cubicBezTo>
                <a:close/>
                <a:moveTo>
                  <a:pt x="4057" y="1980"/>
                </a:moveTo>
                <a:cubicBezTo>
                  <a:pt x="4040" y="2019"/>
                  <a:pt x="3995" y="2042"/>
                  <a:pt x="3961" y="2065"/>
                </a:cubicBezTo>
                <a:cubicBezTo>
                  <a:pt x="3893" y="2110"/>
                  <a:pt x="3836" y="2167"/>
                  <a:pt x="3757" y="2190"/>
                </a:cubicBezTo>
                <a:cubicBezTo>
                  <a:pt x="3836" y="2099"/>
                  <a:pt x="3955" y="2042"/>
                  <a:pt x="4057" y="1980"/>
                </a:cubicBezTo>
                <a:close/>
                <a:moveTo>
                  <a:pt x="14616" y="2256"/>
                </a:moveTo>
                <a:cubicBezTo>
                  <a:pt x="14630" y="2256"/>
                  <a:pt x="14649" y="2279"/>
                  <a:pt x="14645" y="2292"/>
                </a:cubicBezTo>
                <a:cubicBezTo>
                  <a:pt x="14640" y="2298"/>
                  <a:pt x="14635" y="2300"/>
                  <a:pt x="14630" y="2300"/>
                </a:cubicBezTo>
                <a:cubicBezTo>
                  <a:pt x="14615" y="2300"/>
                  <a:pt x="14601" y="2280"/>
                  <a:pt x="14605" y="2263"/>
                </a:cubicBezTo>
                <a:cubicBezTo>
                  <a:pt x="14608" y="2258"/>
                  <a:pt x="14612" y="2256"/>
                  <a:pt x="14616" y="2256"/>
                </a:cubicBezTo>
                <a:close/>
                <a:moveTo>
                  <a:pt x="14594" y="2172"/>
                </a:moveTo>
                <a:lnTo>
                  <a:pt x="14594" y="2172"/>
                </a:lnTo>
                <a:cubicBezTo>
                  <a:pt x="14718" y="2258"/>
                  <a:pt x="14832" y="2354"/>
                  <a:pt x="14945" y="2450"/>
                </a:cubicBezTo>
                <a:cubicBezTo>
                  <a:pt x="14809" y="2388"/>
                  <a:pt x="14696" y="2280"/>
                  <a:pt x="14594" y="2172"/>
                </a:cubicBezTo>
                <a:close/>
                <a:moveTo>
                  <a:pt x="13918" y="2465"/>
                </a:moveTo>
                <a:cubicBezTo>
                  <a:pt x="13939" y="2465"/>
                  <a:pt x="13961" y="2488"/>
                  <a:pt x="13947" y="2507"/>
                </a:cubicBezTo>
                <a:cubicBezTo>
                  <a:pt x="13944" y="2509"/>
                  <a:pt x="13940" y="2510"/>
                  <a:pt x="13937" y="2510"/>
                </a:cubicBezTo>
                <a:cubicBezTo>
                  <a:pt x="13916" y="2510"/>
                  <a:pt x="13892" y="2482"/>
                  <a:pt x="13907" y="2468"/>
                </a:cubicBezTo>
                <a:cubicBezTo>
                  <a:pt x="13911" y="2466"/>
                  <a:pt x="13914" y="2465"/>
                  <a:pt x="13918" y="2465"/>
                </a:cubicBezTo>
                <a:close/>
                <a:moveTo>
                  <a:pt x="3098" y="2530"/>
                </a:moveTo>
                <a:lnTo>
                  <a:pt x="3098" y="2530"/>
                </a:lnTo>
                <a:cubicBezTo>
                  <a:pt x="3097" y="2532"/>
                  <a:pt x="3097" y="2534"/>
                  <a:pt x="3096" y="2537"/>
                </a:cubicBezTo>
                <a:lnTo>
                  <a:pt x="3096" y="2537"/>
                </a:lnTo>
                <a:cubicBezTo>
                  <a:pt x="3097" y="2535"/>
                  <a:pt x="3098" y="2532"/>
                  <a:pt x="3098" y="2530"/>
                </a:cubicBezTo>
                <a:close/>
                <a:moveTo>
                  <a:pt x="3490" y="2479"/>
                </a:moveTo>
                <a:cubicBezTo>
                  <a:pt x="3490" y="2496"/>
                  <a:pt x="3490" y="2519"/>
                  <a:pt x="3490" y="2536"/>
                </a:cubicBezTo>
                <a:cubicBezTo>
                  <a:pt x="3479" y="2530"/>
                  <a:pt x="3467" y="2524"/>
                  <a:pt x="3450" y="2513"/>
                </a:cubicBezTo>
                <a:cubicBezTo>
                  <a:pt x="3433" y="2530"/>
                  <a:pt x="3422" y="2547"/>
                  <a:pt x="3405" y="2564"/>
                </a:cubicBezTo>
                <a:lnTo>
                  <a:pt x="3393" y="2541"/>
                </a:lnTo>
                <a:cubicBezTo>
                  <a:pt x="3427" y="2524"/>
                  <a:pt x="3462" y="2502"/>
                  <a:pt x="3490" y="2479"/>
                </a:cubicBezTo>
                <a:close/>
                <a:moveTo>
                  <a:pt x="15025" y="2591"/>
                </a:moveTo>
                <a:cubicBezTo>
                  <a:pt x="15033" y="2591"/>
                  <a:pt x="15038" y="2598"/>
                  <a:pt x="15042" y="2615"/>
                </a:cubicBezTo>
                <a:cubicBezTo>
                  <a:pt x="15035" y="2621"/>
                  <a:pt x="15030" y="2625"/>
                  <a:pt x="15025" y="2625"/>
                </a:cubicBezTo>
                <a:cubicBezTo>
                  <a:pt x="15017" y="2625"/>
                  <a:pt x="15011" y="2616"/>
                  <a:pt x="15008" y="2598"/>
                </a:cubicBezTo>
                <a:cubicBezTo>
                  <a:pt x="15014" y="2594"/>
                  <a:pt x="15020" y="2591"/>
                  <a:pt x="15025" y="2591"/>
                </a:cubicBezTo>
                <a:close/>
                <a:moveTo>
                  <a:pt x="3342" y="2598"/>
                </a:moveTo>
                <a:cubicBezTo>
                  <a:pt x="3348" y="2604"/>
                  <a:pt x="3365" y="2621"/>
                  <a:pt x="3371" y="2632"/>
                </a:cubicBezTo>
                <a:cubicBezTo>
                  <a:pt x="3365" y="2626"/>
                  <a:pt x="3342" y="2621"/>
                  <a:pt x="3331" y="2621"/>
                </a:cubicBezTo>
                <a:cubicBezTo>
                  <a:pt x="3325" y="2632"/>
                  <a:pt x="3314" y="2660"/>
                  <a:pt x="3308" y="2672"/>
                </a:cubicBezTo>
                <a:cubicBezTo>
                  <a:pt x="3297" y="2638"/>
                  <a:pt x="3303" y="2609"/>
                  <a:pt x="3342" y="2598"/>
                </a:cubicBezTo>
                <a:close/>
                <a:moveTo>
                  <a:pt x="15111" y="2667"/>
                </a:moveTo>
                <a:cubicBezTo>
                  <a:pt x="15128" y="2667"/>
                  <a:pt x="15141" y="2692"/>
                  <a:pt x="15127" y="2706"/>
                </a:cubicBezTo>
                <a:cubicBezTo>
                  <a:pt x="15123" y="2709"/>
                  <a:pt x="15118" y="2710"/>
                  <a:pt x="15114" y="2710"/>
                </a:cubicBezTo>
                <a:cubicBezTo>
                  <a:pt x="15097" y="2710"/>
                  <a:pt x="15085" y="2686"/>
                  <a:pt x="15099" y="2672"/>
                </a:cubicBezTo>
                <a:cubicBezTo>
                  <a:pt x="15103" y="2669"/>
                  <a:pt x="15107" y="2667"/>
                  <a:pt x="15111" y="2667"/>
                </a:cubicBezTo>
                <a:close/>
                <a:moveTo>
                  <a:pt x="3741" y="2688"/>
                </a:moveTo>
                <a:cubicBezTo>
                  <a:pt x="3746" y="2688"/>
                  <a:pt x="3751" y="2692"/>
                  <a:pt x="3757" y="2700"/>
                </a:cubicBezTo>
                <a:cubicBezTo>
                  <a:pt x="3754" y="2715"/>
                  <a:pt x="3747" y="2722"/>
                  <a:pt x="3741" y="2722"/>
                </a:cubicBezTo>
                <a:cubicBezTo>
                  <a:pt x="3734" y="2722"/>
                  <a:pt x="3728" y="2717"/>
                  <a:pt x="3723" y="2706"/>
                </a:cubicBezTo>
                <a:cubicBezTo>
                  <a:pt x="3729" y="2694"/>
                  <a:pt x="3735" y="2688"/>
                  <a:pt x="3741" y="2688"/>
                </a:cubicBezTo>
                <a:close/>
                <a:moveTo>
                  <a:pt x="14236" y="2683"/>
                </a:moveTo>
                <a:cubicBezTo>
                  <a:pt x="14276" y="2711"/>
                  <a:pt x="14316" y="2746"/>
                  <a:pt x="14355" y="2774"/>
                </a:cubicBezTo>
                <a:cubicBezTo>
                  <a:pt x="14310" y="2751"/>
                  <a:pt x="14247" y="2734"/>
                  <a:pt x="14236" y="2683"/>
                </a:cubicBezTo>
                <a:close/>
                <a:moveTo>
                  <a:pt x="15156" y="2721"/>
                </a:moveTo>
                <a:cubicBezTo>
                  <a:pt x="15187" y="2737"/>
                  <a:pt x="15214" y="2758"/>
                  <a:pt x="15240" y="2774"/>
                </a:cubicBezTo>
                <a:cubicBezTo>
                  <a:pt x="15240" y="2780"/>
                  <a:pt x="15229" y="2791"/>
                  <a:pt x="15229" y="2797"/>
                </a:cubicBezTo>
                <a:cubicBezTo>
                  <a:pt x="15196" y="2780"/>
                  <a:pt x="15168" y="2758"/>
                  <a:pt x="15156" y="2721"/>
                </a:cubicBezTo>
                <a:close/>
                <a:moveTo>
                  <a:pt x="4125" y="2740"/>
                </a:moveTo>
                <a:lnTo>
                  <a:pt x="4125" y="2740"/>
                </a:lnTo>
                <a:cubicBezTo>
                  <a:pt x="4091" y="2763"/>
                  <a:pt x="4063" y="2791"/>
                  <a:pt x="4029" y="2819"/>
                </a:cubicBezTo>
                <a:cubicBezTo>
                  <a:pt x="4023" y="2814"/>
                  <a:pt x="4018" y="2808"/>
                  <a:pt x="4012" y="2802"/>
                </a:cubicBezTo>
                <a:cubicBezTo>
                  <a:pt x="4052" y="2780"/>
                  <a:pt x="4086" y="2763"/>
                  <a:pt x="4125" y="2740"/>
                </a:cubicBezTo>
                <a:close/>
                <a:moveTo>
                  <a:pt x="3274" y="2638"/>
                </a:moveTo>
                <a:lnTo>
                  <a:pt x="3274" y="2638"/>
                </a:lnTo>
                <a:cubicBezTo>
                  <a:pt x="3286" y="2660"/>
                  <a:pt x="3269" y="2677"/>
                  <a:pt x="3257" y="2694"/>
                </a:cubicBezTo>
                <a:cubicBezTo>
                  <a:pt x="3257" y="2706"/>
                  <a:pt x="3263" y="2717"/>
                  <a:pt x="3269" y="2729"/>
                </a:cubicBezTo>
                <a:cubicBezTo>
                  <a:pt x="3252" y="2729"/>
                  <a:pt x="3229" y="2723"/>
                  <a:pt x="3218" y="2723"/>
                </a:cubicBezTo>
                <a:cubicBezTo>
                  <a:pt x="3223" y="2729"/>
                  <a:pt x="3229" y="2746"/>
                  <a:pt x="3235" y="2751"/>
                </a:cubicBezTo>
                <a:cubicBezTo>
                  <a:pt x="3222" y="2745"/>
                  <a:pt x="3211" y="2743"/>
                  <a:pt x="3202" y="2743"/>
                </a:cubicBezTo>
                <a:cubicBezTo>
                  <a:pt x="3168" y="2743"/>
                  <a:pt x="3166" y="2780"/>
                  <a:pt x="3206" y="2802"/>
                </a:cubicBezTo>
                <a:cubicBezTo>
                  <a:pt x="3201" y="2808"/>
                  <a:pt x="3189" y="2819"/>
                  <a:pt x="3184" y="2825"/>
                </a:cubicBezTo>
                <a:cubicBezTo>
                  <a:pt x="3172" y="2802"/>
                  <a:pt x="3166" y="2785"/>
                  <a:pt x="3155" y="2768"/>
                </a:cubicBezTo>
                <a:cubicBezTo>
                  <a:pt x="3138" y="2791"/>
                  <a:pt x="3121" y="2797"/>
                  <a:pt x="3093" y="2797"/>
                </a:cubicBezTo>
                <a:cubicBezTo>
                  <a:pt x="3161" y="2746"/>
                  <a:pt x="3212" y="2683"/>
                  <a:pt x="3274" y="2638"/>
                </a:cubicBezTo>
                <a:close/>
                <a:moveTo>
                  <a:pt x="15266" y="2811"/>
                </a:moveTo>
                <a:cubicBezTo>
                  <a:pt x="15282" y="2811"/>
                  <a:pt x="15301" y="2834"/>
                  <a:pt x="15291" y="2853"/>
                </a:cubicBezTo>
                <a:cubicBezTo>
                  <a:pt x="15289" y="2854"/>
                  <a:pt x="15287" y="2854"/>
                  <a:pt x="15285" y="2854"/>
                </a:cubicBezTo>
                <a:cubicBezTo>
                  <a:pt x="15264" y="2854"/>
                  <a:pt x="15242" y="2829"/>
                  <a:pt x="15257" y="2814"/>
                </a:cubicBezTo>
                <a:cubicBezTo>
                  <a:pt x="15260" y="2812"/>
                  <a:pt x="15263" y="2811"/>
                  <a:pt x="15266" y="2811"/>
                </a:cubicBezTo>
                <a:close/>
                <a:moveTo>
                  <a:pt x="3519" y="2871"/>
                </a:moveTo>
                <a:cubicBezTo>
                  <a:pt x="3524" y="2871"/>
                  <a:pt x="3527" y="2873"/>
                  <a:pt x="3530" y="2876"/>
                </a:cubicBezTo>
                <a:cubicBezTo>
                  <a:pt x="3524" y="2899"/>
                  <a:pt x="3496" y="2916"/>
                  <a:pt x="3473" y="2916"/>
                </a:cubicBezTo>
                <a:cubicBezTo>
                  <a:pt x="3464" y="2897"/>
                  <a:pt x="3499" y="2871"/>
                  <a:pt x="3519" y="2871"/>
                </a:cubicBezTo>
                <a:close/>
                <a:moveTo>
                  <a:pt x="4602" y="2655"/>
                </a:moveTo>
                <a:lnTo>
                  <a:pt x="4602" y="2655"/>
                </a:lnTo>
                <a:cubicBezTo>
                  <a:pt x="4562" y="2694"/>
                  <a:pt x="4500" y="2717"/>
                  <a:pt x="4466" y="2768"/>
                </a:cubicBezTo>
                <a:cubicBezTo>
                  <a:pt x="4454" y="2774"/>
                  <a:pt x="4449" y="2780"/>
                  <a:pt x="4437" y="2785"/>
                </a:cubicBezTo>
                <a:cubicBezTo>
                  <a:pt x="4432" y="2785"/>
                  <a:pt x="4432" y="2780"/>
                  <a:pt x="4426" y="2780"/>
                </a:cubicBezTo>
                <a:cubicBezTo>
                  <a:pt x="4318" y="2842"/>
                  <a:pt x="4233" y="2933"/>
                  <a:pt x="4120" y="2990"/>
                </a:cubicBezTo>
                <a:cubicBezTo>
                  <a:pt x="4267" y="2865"/>
                  <a:pt x="4432" y="2751"/>
                  <a:pt x="4602" y="2655"/>
                </a:cubicBezTo>
                <a:close/>
                <a:moveTo>
                  <a:pt x="3008" y="2904"/>
                </a:moveTo>
                <a:lnTo>
                  <a:pt x="3008" y="2904"/>
                </a:lnTo>
                <a:cubicBezTo>
                  <a:pt x="2968" y="2938"/>
                  <a:pt x="2934" y="2972"/>
                  <a:pt x="2888" y="2995"/>
                </a:cubicBezTo>
                <a:cubicBezTo>
                  <a:pt x="2911" y="2967"/>
                  <a:pt x="2934" y="2944"/>
                  <a:pt x="2957" y="2916"/>
                </a:cubicBezTo>
                <a:cubicBezTo>
                  <a:pt x="2974" y="2910"/>
                  <a:pt x="2991" y="2910"/>
                  <a:pt x="3008" y="2904"/>
                </a:cubicBezTo>
                <a:close/>
                <a:moveTo>
                  <a:pt x="15093" y="2581"/>
                </a:moveTo>
                <a:lnTo>
                  <a:pt x="15093" y="2581"/>
                </a:lnTo>
                <a:cubicBezTo>
                  <a:pt x="15252" y="2706"/>
                  <a:pt x="15405" y="2848"/>
                  <a:pt x="15541" y="2995"/>
                </a:cubicBezTo>
                <a:cubicBezTo>
                  <a:pt x="15399" y="2904"/>
                  <a:pt x="15297" y="2768"/>
                  <a:pt x="15167" y="2666"/>
                </a:cubicBezTo>
                <a:cubicBezTo>
                  <a:pt x="15133" y="2643"/>
                  <a:pt x="15110" y="2615"/>
                  <a:pt x="15093" y="2581"/>
                </a:cubicBezTo>
                <a:close/>
                <a:moveTo>
                  <a:pt x="14611" y="2978"/>
                </a:moveTo>
                <a:lnTo>
                  <a:pt x="14611" y="2978"/>
                </a:lnTo>
                <a:cubicBezTo>
                  <a:pt x="14645" y="2995"/>
                  <a:pt x="14667" y="3012"/>
                  <a:pt x="14690" y="3035"/>
                </a:cubicBezTo>
                <a:cubicBezTo>
                  <a:pt x="14690" y="3041"/>
                  <a:pt x="14684" y="3052"/>
                  <a:pt x="14679" y="3058"/>
                </a:cubicBezTo>
                <a:cubicBezTo>
                  <a:pt x="14656" y="3035"/>
                  <a:pt x="14633" y="3007"/>
                  <a:pt x="14611" y="2978"/>
                </a:cubicBezTo>
                <a:close/>
                <a:moveTo>
                  <a:pt x="2588" y="3007"/>
                </a:moveTo>
                <a:cubicBezTo>
                  <a:pt x="2616" y="3024"/>
                  <a:pt x="2622" y="3058"/>
                  <a:pt x="2627" y="3086"/>
                </a:cubicBezTo>
                <a:cubicBezTo>
                  <a:pt x="2616" y="3075"/>
                  <a:pt x="2605" y="3052"/>
                  <a:pt x="2593" y="3035"/>
                </a:cubicBezTo>
                <a:cubicBezTo>
                  <a:pt x="2582" y="3058"/>
                  <a:pt x="2565" y="3075"/>
                  <a:pt x="2548" y="3092"/>
                </a:cubicBezTo>
                <a:lnTo>
                  <a:pt x="2537" y="3041"/>
                </a:lnTo>
                <a:cubicBezTo>
                  <a:pt x="2548" y="3018"/>
                  <a:pt x="2565" y="3007"/>
                  <a:pt x="2588" y="3007"/>
                </a:cubicBezTo>
                <a:close/>
                <a:moveTo>
                  <a:pt x="15337" y="2876"/>
                </a:moveTo>
                <a:cubicBezTo>
                  <a:pt x="15405" y="2950"/>
                  <a:pt x="15496" y="3001"/>
                  <a:pt x="15541" y="3092"/>
                </a:cubicBezTo>
                <a:cubicBezTo>
                  <a:pt x="15456" y="3024"/>
                  <a:pt x="15399" y="2933"/>
                  <a:pt x="15297" y="2893"/>
                </a:cubicBezTo>
                <a:cubicBezTo>
                  <a:pt x="15308" y="2887"/>
                  <a:pt x="15325" y="2882"/>
                  <a:pt x="15337" y="2876"/>
                </a:cubicBezTo>
                <a:close/>
                <a:moveTo>
                  <a:pt x="3751" y="2184"/>
                </a:moveTo>
                <a:lnTo>
                  <a:pt x="3751" y="2184"/>
                </a:lnTo>
                <a:cubicBezTo>
                  <a:pt x="3745" y="2224"/>
                  <a:pt x="3694" y="2241"/>
                  <a:pt x="3666" y="2269"/>
                </a:cubicBezTo>
                <a:cubicBezTo>
                  <a:pt x="3399" y="2479"/>
                  <a:pt x="3138" y="2700"/>
                  <a:pt x="2877" y="2933"/>
                </a:cubicBezTo>
                <a:cubicBezTo>
                  <a:pt x="2820" y="2984"/>
                  <a:pt x="2769" y="3052"/>
                  <a:pt x="2701" y="3097"/>
                </a:cubicBezTo>
                <a:cubicBezTo>
                  <a:pt x="2769" y="2995"/>
                  <a:pt x="2894" y="2927"/>
                  <a:pt x="2940" y="2819"/>
                </a:cubicBezTo>
                <a:cubicBezTo>
                  <a:pt x="2945" y="2825"/>
                  <a:pt x="2951" y="2831"/>
                  <a:pt x="2957" y="2836"/>
                </a:cubicBezTo>
                <a:cubicBezTo>
                  <a:pt x="3155" y="2643"/>
                  <a:pt x="3371" y="2479"/>
                  <a:pt x="3586" y="2309"/>
                </a:cubicBezTo>
                <a:cubicBezTo>
                  <a:pt x="3581" y="2309"/>
                  <a:pt x="3575" y="2303"/>
                  <a:pt x="3575" y="2297"/>
                </a:cubicBezTo>
                <a:cubicBezTo>
                  <a:pt x="3649" y="2286"/>
                  <a:pt x="3688" y="2224"/>
                  <a:pt x="3751" y="2184"/>
                </a:cubicBezTo>
                <a:close/>
                <a:moveTo>
                  <a:pt x="2683" y="3103"/>
                </a:moveTo>
                <a:cubicBezTo>
                  <a:pt x="2691" y="3103"/>
                  <a:pt x="2698" y="3108"/>
                  <a:pt x="2696" y="3120"/>
                </a:cubicBezTo>
                <a:cubicBezTo>
                  <a:pt x="2696" y="3136"/>
                  <a:pt x="2680" y="3144"/>
                  <a:pt x="2668" y="3144"/>
                </a:cubicBezTo>
                <a:cubicBezTo>
                  <a:pt x="2658" y="3144"/>
                  <a:pt x="2651" y="3138"/>
                  <a:pt x="2656" y="3126"/>
                </a:cubicBezTo>
                <a:cubicBezTo>
                  <a:pt x="2656" y="3113"/>
                  <a:pt x="2671" y="3103"/>
                  <a:pt x="2683" y="3103"/>
                </a:cubicBezTo>
                <a:close/>
                <a:moveTo>
                  <a:pt x="4120" y="2984"/>
                </a:moveTo>
                <a:lnTo>
                  <a:pt x="4120" y="2984"/>
                </a:lnTo>
                <a:cubicBezTo>
                  <a:pt x="4057" y="3058"/>
                  <a:pt x="3978" y="3120"/>
                  <a:pt x="3893" y="3171"/>
                </a:cubicBezTo>
                <a:cubicBezTo>
                  <a:pt x="3955" y="3092"/>
                  <a:pt x="4040" y="3041"/>
                  <a:pt x="4120" y="2984"/>
                </a:cubicBezTo>
                <a:close/>
                <a:moveTo>
                  <a:pt x="15547" y="3001"/>
                </a:moveTo>
                <a:lnTo>
                  <a:pt x="15547" y="3001"/>
                </a:lnTo>
                <a:cubicBezTo>
                  <a:pt x="15598" y="3052"/>
                  <a:pt x="15655" y="3103"/>
                  <a:pt x="15706" y="3160"/>
                </a:cubicBezTo>
                <a:lnTo>
                  <a:pt x="15689" y="3182"/>
                </a:lnTo>
                <a:cubicBezTo>
                  <a:pt x="15660" y="3143"/>
                  <a:pt x="15620" y="3103"/>
                  <a:pt x="15575" y="3069"/>
                </a:cubicBezTo>
                <a:cubicBezTo>
                  <a:pt x="15569" y="3046"/>
                  <a:pt x="15558" y="3024"/>
                  <a:pt x="15547" y="3001"/>
                </a:cubicBezTo>
                <a:close/>
                <a:moveTo>
                  <a:pt x="15607" y="3140"/>
                </a:moveTo>
                <a:cubicBezTo>
                  <a:pt x="15627" y="3140"/>
                  <a:pt x="15647" y="3168"/>
                  <a:pt x="15632" y="3182"/>
                </a:cubicBezTo>
                <a:cubicBezTo>
                  <a:pt x="15629" y="3184"/>
                  <a:pt x="15625" y="3185"/>
                  <a:pt x="15622" y="3185"/>
                </a:cubicBezTo>
                <a:cubicBezTo>
                  <a:pt x="15601" y="3185"/>
                  <a:pt x="15578" y="3157"/>
                  <a:pt x="15598" y="3143"/>
                </a:cubicBezTo>
                <a:cubicBezTo>
                  <a:pt x="15601" y="3141"/>
                  <a:pt x="15604" y="3140"/>
                  <a:pt x="15607" y="3140"/>
                </a:cubicBezTo>
                <a:close/>
                <a:moveTo>
                  <a:pt x="2380" y="3175"/>
                </a:moveTo>
                <a:cubicBezTo>
                  <a:pt x="2405" y="3175"/>
                  <a:pt x="2397" y="3215"/>
                  <a:pt x="2378" y="3215"/>
                </a:cubicBezTo>
                <a:cubicBezTo>
                  <a:pt x="2374" y="3215"/>
                  <a:pt x="2371" y="3214"/>
                  <a:pt x="2366" y="3211"/>
                </a:cubicBezTo>
                <a:cubicBezTo>
                  <a:pt x="2366" y="3205"/>
                  <a:pt x="2372" y="3188"/>
                  <a:pt x="2372" y="3177"/>
                </a:cubicBezTo>
                <a:cubicBezTo>
                  <a:pt x="2375" y="3176"/>
                  <a:pt x="2378" y="3175"/>
                  <a:pt x="2380" y="3175"/>
                </a:cubicBezTo>
                <a:close/>
                <a:moveTo>
                  <a:pt x="15689" y="3188"/>
                </a:moveTo>
                <a:lnTo>
                  <a:pt x="15700" y="3194"/>
                </a:lnTo>
                <a:cubicBezTo>
                  <a:pt x="15694" y="3205"/>
                  <a:pt x="15689" y="3216"/>
                  <a:pt x="15683" y="3222"/>
                </a:cubicBezTo>
                <a:cubicBezTo>
                  <a:pt x="15677" y="3216"/>
                  <a:pt x="15672" y="3216"/>
                  <a:pt x="15666" y="3211"/>
                </a:cubicBezTo>
                <a:cubicBezTo>
                  <a:pt x="15672" y="3205"/>
                  <a:pt x="15683" y="3199"/>
                  <a:pt x="15689" y="3188"/>
                </a:cubicBezTo>
                <a:close/>
                <a:moveTo>
                  <a:pt x="2525" y="3069"/>
                </a:moveTo>
                <a:cubicBezTo>
                  <a:pt x="2542" y="3086"/>
                  <a:pt x="2542" y="3103"/>
                  <a:pt x="2525" y="3120"/>
                </a:cubicBezTo>
                <a:cubicBezTo>
                  <a:pt x="2486" y="3160"/>
                  <a:pt x="2446" y="3194"/>
                  <a:pt x="2412" y="3239"/>
                </a:cubicBezTo>
                <a:cubicBezTo>
                  <a:pt x="2401" y="3222"/>
                  <a:pt x="2418" y="3199"/>
                  <a:pt x="2418" y="3182"/>
                </a:cubicBezTo>
                <a:cubicBezTo>
                  <a:pt x="2418" y="3177"/>
                  <a:pt x="2412" y="3171"/>
                  <a:pt x="2406" y="3165"/>
                </a:cubicBezTo>
                <a:cubicBezTo>
                  <a:pt x="2452" y="3143"/>
                  <a:pt x="2486" y="3086"/>
                  <a:pt x="2525" y="3069"/>
                </a:cubicBezTo>
                <a:close/>
                <a:moveTo>
                  <a:pt x="2271" y="3239"/>
                </a:moveTo>
                <a:cubicBezTo>
                  <a:pt x="2271" y="3239"/>
                  <a:pt x="2270" y="3239"/>
                  <a:pt x="2270" y="3239"/>
                </a:cubicBezTo>
                <a:cubicBezTo>
                  <a:pt x="2270" y="3240"/>
                  <a:pt x="2270" y="3240"/>
                  <a:pt x="2270" y="3241"/>
                </a:cubicBezTo>
                <a:lnTo>
                  <a:pt x="2270" y="3241"/>
                </a:lnTo>
                <a:cubicBezTo>
                  <a:pt x="2270" y="3240"/>
                  <a:pt x="2271" y="3240"/>
                  <a:pt x="2271" y="3239"/>
                </a:cubicBezTo>
                <a:close/>
                <a:moveTo>
                  <a:pt x="15717" y="3205"/>
                </a:moveTo>
                <a:lnTo>
                  <a:pt x="15717" y="3205"/>
                </a:lnTo>
                <a:cubicBezTo>
                  <a:pt x="15740" y="3216"/>
                  <a:pt x="15757" y="3228"/>
                  <a:pt x="15779" y="3245"/>
                </a:cubicBezTo>
                <a:cubicBezTo>
                  <a:pt x="15785" y="3256"/>
                  <a:pt x="15791" y="3268"/>
                  <a:pt x="15796" y="3279"/>
                </a:cubicBezTo>
                <a:cubicBezTo>
                  <a:pt x="15768" y="3256"/>
                  <a:pt x="15745" y="3228"/>
                  <a:pt x="15717" y="3205"/>
                </a:cubicBezTo>
                <a:close/>
                <a:moveTo>
                  <a:pt x="2571" y="3307"/>
                </a:moveTo>
                <a:cubicBezTo>
                  <a:pt x="2593" y="3319"/>
                  <a:pt x="2599" y="3336"/>
                  <a:pt x="2576" y="3347"/>
                </a:cubicBezTo>
                <a:cubicBezTo>
                  <a:pt x="2554" y="3336"/>
                  <a:pt x="2554" y="3324"/>
                  <a:pt x="2571" y="3307"/>
                </a:cubicBezTo>
                <a:close/>
                <a:moveTo>
                  <a:pt x="15796" y="3268"/>
                </a:moveTo>
                <a:lnTo>
                  <a:pt x="15796" y="3268"/>
                </a:lnTo>
                <a:cubicBezTo>
                  <a:pt x="15813" y="3285"/>
                  <a:pt x="15830" y="3296"/>
                  <a:pt x="15847" y="3313"/>
                </a:cubicBezTo>
                <a:lnTo>
                  <a:pt x="15847" y="3319"/>
                </a:lnTo>
                <a:lnTo>
                  <a:pt x="15853" y="3319"/>
                </a:lnTo>
                <a:cubicBezTo>
                  <a:pt x="15870" y="3336"/>
                  <a:pt x="15893" y="3358"/>
                  <a:pt x="15910" y="3381"/>
                </a:cubicBezTo>
                <a:cubicBezTo>
                  <a:pt x="15881" y="3358"/>
                  <a:pt x="15859" y="3336"/>
                  <a:pt x="15830" y="3319"/>
                </a:cubicBezTo>
                <a:cubicBezTo>
                  <a:pt x="15813" y="3302"/>
                  <a:pt x="15802" y="3285"/>
                  <a:pt x="15796" y="3268"/>
                </a:cubicBezTo>
                <a:close/>
                <a:moveTo>
                  <a:pt x="15693" y="3264"/>
                </a:moveTo>
                <a:cubicBezTo>
                  <a:pt x="15728" y="3294"/>
                  <a:pt x="15763" y="3322"/>
                  <a:pt x="15802" y="3347"/>
                </a:cubicBezTo>
                <a:cubicBezTo>
                  <a:pt x="15813" y="3364"/>
                  <a:pt x="15830" y="3381"/>
                  <a:pt x="15847" y="3392"/>
                </a:cubicBezTo>
                <a:cubicBezTo>
                  <a:pt x="15836" y="3387"/>
                  <a:pt x="15825" y="3381"/>
                  <a:pt x="15813" y="3381"/>
                </a:cubicBezTo>
                <a:cubicBezTo>
                  <a:pt x="15796" y="3364"/>
                  <a:pt x="15779" y="3347"/>
                  <a:pt x="15762" y="3336"/>
                </a:cubicBezTo>
                <a:cubicBezTo>
                  <a:pt x="15730" y="3322"/>
                  <a:pt x="15716" y="3288"/>
                  <a:pt x="15693" y="3264"/>
                </a:cubicBezTo>
                <a:close/>
                <a:moveTo>
                  <a:pt x="2525" y="3360"/>
                </a:moveTo>
                <a:cubicBezTo>
                  <a:pt x="2543" y="3360"/>
                  <a:pt x="2555" y="3389"/>
                  <a:pt x="2537" y="3398"/>
                </a:cubicBezTo>
                <a:cubicBezTo>
                  <a:pt x="2534" y="3400"/>
                  <a:pt x="2530" y="3400"/>
                  <a:pt x="2527" y="3400"/>
                </a:cubicBezTo>
                <a:cubicBezTo>
                  <a:pt x="2509" y="3400"/>
                  <a:pt x="2494" y="3374"/>
                  <a:pt x="2514" y="3364"/>
                </a:cubicBezTo>
                <a:cubicBezTo>
                  <a:pt x="2518" y="3361"/>
                  <a:pt x="2522" y="3360"/>
                  <a:pt x="2525" y="3360"/>
                </a:cubicBezTo>
                <a:close/>
                <a:moveTo>
                  <a:pt x="15870" y="3398"/>
                </a:moveTo>
                <a:cubicBezTo>
                  <a:pt x="15876" y="3398"/>
                  <a:pt x="15881" y="3404"/>
                  <a:pt x="15887" y="3409"/>
                </a:cubicBezTo>
                <a:lnTo>
                  <a:pt x="15870" y="3404"/>
                </a:lnTo>
                <a:cubicBezTo>
                  <a:pt x="15870" y="3398"/>
                  <a:pt x="15870" y="3398"/>
                  <a:pt x="15870" y="3398"/>
                </a:cubicBezTo>
                <a:close/>
                <a:moveTo>
                  <a:pt x="15972" y="3398"/>
                </a:moveTo>
                <a:cubicBezTo>
                  <a:pt x="15984" y="3398"/>
                  <a:pt x="15995" y="3404"/>
                  <a:pt x="16006" y="3409"/>
                </a:cubicBezTo>
                <a:cubicBezTo>
                  <a:pt x="16009" y="3413"/>
                  <a:pt x="16012" y="3417"/>
                  <a:pt x="16014" y="3421"/>
                </a:cubicBezTo>
                <a:lnTo>
                  <a:pt x="16014" y="3421"/>
                </a:lnTo>
                <a:cubicBezTo>
                  <a:pt x="16007" y="3421"/>
                  <a:pt x="15994" y="3420"/>
                  <a:pt x="15989" y="3415"/>
                </a:cubicBezTo>
                <a:cubicBezTo>
                  <a:pt x="15984" y="3409"/>
                  <a:pt x="15978" y="3404"/>
                  <a:pt x="15972" y="3398"/>
                </a:cubicBezTo>
                <a:close/>
                <a:moveTo>
                  <a:pt x="15904" y="3426"/>
                </a:moveTo>
                <a:cubicBezTo>
                  <a:pt x="15916" y="3432"/>
                  <a:pt x="15921" y="3438"/>
                  <a:pt x="15933" y="3449"/>
                </a:cubicBezTo>
                <a:lnTo>
                  <a:pt x="15910" y="3460"/>
                </a:lnTo>
                <a:cubicBezTo>
                  <a:pt x="15910" y="3460"/>
                  <a:pt x="15916" y="3466"/>
                  <a:pt x="15916" y="3472"/>
                </a:cubicBezTo>
                <a:cubicBezTo>
                  <a:pt x="15893" y="3460"/>
                  <a:pt x="15864" y="3449"/>
                  <a:pt x="15842" y="3443"/>
                </a:cubicBezTo>
                <a:cubicBezTo>
                  <a:pt x="15842" y="3438"/>
                  <a:pt x="15842" y="3438"/>
                  <a:pt x="15842" y="3432"/>
                </a:cubicBezTo>
                <a:cubicBezTo>
                  <a:pt x="15864" y="3432"/>
                  <a:pt x="15881" y="3426"/>
                  <a:pt x="15904" y="3426"/>
                </a:cubicBezTo>
                <a:close/>
                <a:moveTo>
                  <a:pt x="2270" y="3241"/>
                </a:moveTo>
                <a:cubicBezTo>
                  <a:pt x="2253" y="3271"/>
                  <a:pt x="2246" y="3304"/>
                  <a:pt x="2253" y="3347"/>
                </a:cubicBezTo>
                <a:cubicBezTo>
                  <a:pt x="2242" y="3336"/>
                  <a:pt x="2225" y="3324"/>
                  <a:pt x="2213" y="3319"/>
                </a:cubicBezTo>
                <a:lnTo>
                  <a:pt x="2213" y="3319"/>
                </a:lnTo>
                <a:cubicBezTo>
                  <a:pt x="2219" y="3330"/>
                  <a:pt x="2230" y="3353"/>
                  <a:pt x="2236" y="3364"/>
                </a:cubicBezTo>
                <a:cubicBezTo>
                  <a:pt x="2228" y="3364"/>
                  <a:pt x="2218" y="3363"/>
                  <a:pt x="2207" y="3363"/>
                </a:cubicBezTo>
                <a:cubicBezTo>
                  <a:pt x="2186" y="3363"/>
                  <a:pt x="2164" y="3368"/>
                  <a:pt x="2168" y="3398"/>
                </a:cubicBezTo>
                <a:cubicBezTo>
                  <a:pt x="2140" y="3426"/>
                  <a:pt x="2111" y="3455"/>
                  <a:pt x="2083" y="3489"/>
                </a:cubicBezTo>
                <a:cubicBezTo>
                  <a:pt x="2128" y="3472"/>
                  <a:pt x="2168" y="3443"/>
                  <a:pt x="2208" y="3409"/>
                </a:cubicBezTo>
                <a:cubicBezTo>
                  <a:pt x="2196" y="3404"/>
                  <a:pt x="2185" y="3387"/>
                  <a:pt x="2179" y="3375"/>
                </a:cubicBezTo>
                <a:lnTo>
                  <a:pt x="2179" y="3375"/>
                </a:lnTo>
                <a:cubicBezTo>
                  <a:pt x="2189" y="3378"/>
                  <a:pt x="2198" y="3379"/>
                  <a:pt x="2206" y="3379"/>
                </a:cubicBezTo>
                <a:cubicBezTo>
                  <a:pt x="2233" y="3379"/>
                  <a:pt x="2254" y="3365"/>
                  <a:pt x="2259" y="3330"/>
                </a:cubicBezTo>
                <a:lnTo>
                  <a:pt x="2281" y="3358"/>
                </a:lnTo>
                <a:cubicBezTo>
                  <a:pt x="2270" y="3319"/>
                  <a:pt x="2265" y="3280"/>
                  <a:pt x="2270" y="3241"/>
                </a:cubicBezTo>
                <a:close/>
                <a:moveTo>
                  <a:pt x="3893" y="3165"/>
                </a:moveTo>
                <a:lnTo>
                  <a:pt x="3893" y="3165"/>
                </a:lnTo>
                <a:cubicBezTo>
                  <a:pt x="3876" y="3205"/>
                  <a:pt x="3842" y="3228"/>
                  <a:pt x="3808" y="3245"/>
                </a:cubicBezTo>
                <a:cubicBezTo>
                  <a:pt x="3813" y="3256"/>
                  <a:pt x="3819" y="3262"/>
                  <a:pt x="3825" y="3268"/>
                </a:cubicBezTo>
                <a:cubicBezTo>
                  <a:pt x="3819" y="3273"/>
                  <a:pt x="3813" y="3279"/>
                  <a:pt x="3808" y="3285"/>
                </a:cubicBezTo>
                <a:cubicBezTo>
                  <a:pt x="3796" y="3279"/>
                  <a:pt x="3791" y="3279"/>
                  <a:pt x="3779" y="3273"/>
                </a:cubicBezTo>
                <a:cubicBezTo>
                  <a:pt x="3683" y="3341"/>
                  <a:pt x="3609" y="3443"/>
                  <a:pt x="3501" y="3494"/>
                </a:cubicBezTo>
                <a:cubicBezTo>
                  <a:pt x="3620" y="3375"/>
                  <a:pt x="3751" y="3262"/>
                  <a:pt x="3893" y="3165"/>
                </a:cubicBezTo>
                <a:close/>
                <a:moveTo>
                  <a:pt x="15921" y="3483"/>
                </a:moveTo>
                <a:cubicBezTo>
                  <a:pt x="15933" y="3494"/>
                  <a:pt x="15938" y="3506"/>
                  <a:pt x="15944" y="3517"/>
                </a:cubicBezTo>
                <a:lnTo>
                  <a:pt x="15938" y="3551"/>
                </a:lnTo>
                <a:lnTo>
                  <a:pt x="15927" y="3546"/>
                </a:lnTo>
                <a:cubicBezTo>
                  <a:pt x="15927" y="3540"/>
                  <a:pt x="15921" y="3534"/>
                  <a:pt x="15916" y="3534"/>
                </a:cubicBezTo>
                <a:cubicBezTo>
                  <a:pt x="15921" y="3523"/>
                  <a:pt x="15927" y="3506"/>
                  <a:pt x="15933" y="3500"/>
                </a:cubicBezTo>
                <a:cubicBezTo>
                  <a:pt x="15927" y="3500"/>
                  <a:pt x="15927" y="3494"/>
                  <a:pt x="15921" y="3494"/>
                </a:cubicBezTo>
                <a:cubicBezTo>
                  <a:pt x="15921" y="3489"/>
                  <a:pt x="15921" y="3483"/>
                  <a:pt x="15921" y="3483"/>
                </a:cubicBezTo>
                <a:close/>
                <a:moveTo>
                  <a:pt x="2503" y="3387"/>
                </a:moveTo>
                <a:lnTo>
                  <a:pt x="2503" y="3387"/>
                </a:lnTo>
                <a:cubicBezTo>
                  <a:pt x="2497" y="3455"/>
                  <a:pt x="2446" y="3506"/>
                  <a:pt x="2412" y="3563"/>
                </a:cubicBezTo>
                <a:cubicBezTo>
                  <a:pt x="2401" y="3551"/>
                  <a:pt x="2383" y="3540"/>
                  <a:pt x="2372" y="3529"/>
                </a:cubicBezTo>
                <a:cubicBezTo>
                  <a:pt x="2412" y="3477"/>
                  <a:pt x="2457" y="3426"/>
                  <a:pt x="2503" y="3387"/>
                </a:cubicBezTo>
                <a:close/>
                <a:moveTo>
                  <a:pt x="16021" y="3429"/>
                </a:moveTo>
                <a:lnTo>
                  <a:pt x="16021" y="3429"/>
                </a:lnTo>
                <a:cubicBezTo>
                  <a:pt x="16040" y="3455"/>
                  <a:pt x="16063" y="3476"/>
                  <a:pt x="16086" y="3494"/>
                </a:cubicBezTo>
                <a:cubicBezTo>
                  <a:pt x="16086" y="3494"/>
                  <a:pt x="16086" y="3500"/>
                  <a:pt x="16091" y="3500"/>
                </a:cubicBezTo>
                <a:cubicBezTo>
                  <a:pt x="16103" y="3511"/>
                  <a:pt x="16114" y="3523"/>
                  <a:pt x="16125" y="3529"/>
                </a:cubicBezTo>
                <a:cubicBezTo>
                  <a:pt x="16125" y="3540"/>
                  <a:pt x="16120" y="3557"/>
                  <a:pt x="16120" y="3563"/>
                </a:cubicBezTo>
                <a:cubicBezTo>
                  <a:pt x="16103" y="3551"/>
                  <a:pt x="16086" y="3534"/>
                  <a:pt x="16069" y="3517"/>
                </a:cubicBezTo>
                <a:cubicBezTo>
                  <a:pt x="16048" y="3491"/>
                  <a:pt x="16032" y="3460"/>
                  <a:pt x="16021" y="3429"/>
                </a:cubicBezTo>
                <a:close/>
                <a:moveTo>
                  <a:pt x="2364" y="3554"/>
                </a:moveTo>
                <a:cubicBezTo>
                  <a:pt x="2368" y="3554"/>
                  <a:pt x="2373" y="3557"/>
                  <a:pt x="2378" y="3563"/>
                </a:cubicBezTo>
                <a:cubicBezTo>
                  <a:pt x="2378" y="3574"/>
                  <a:pt x="2372" y="3585"/>
                  <a:pt x="2372" y="3597"/>
                </a:cubicBezTo>
                <a:cubicBezTo>
                  <a:pt x="2367" y="3598"/>
                  <a:pt x="2363" y="3599"/>
                  <a:pt x="2360" y="3599"/>
                </a:cubicBezTo>
                <a:cubicBezTo>
                  <a:pt x="2333" y="3599"/>
                  <a:pt x="2345" y="3554"/>
                  <a:pt x="2364" y="3554"/>
                </a:cubicBezTo>
                <a:close/>
                <a:moveTo>
                  <a:pt x="16142" y="3546"/>
                </a:moveTo>
                <a:cubicBezTo>
                  <a:pt x="16160" y="3563"/>
                  <a:pt x="16182" y="3580"/>
                  <a:pt x="16205" y="3602"/>
                </a:cubicBezTo>
                <a:cubicBezTo>
                  <a:pt x="16199" y="3608"/>
                  <a:pt x="16188" y="3619"/>
                  <a:pt x="16182" y="3625"/>
                </a:cubicBezTo>
                <a:cubicBezTo>
                  <a:pt x="16165" y="3608"/>
                  <a:pt x="16142" y="3591"/>
                  <a:pt x="16125" y="3568"/>
                </a:cubicBezTo>
                <a:cubicBezTo>
                  <a:pt x="16131" y="3563"/>
                  <a:pt x="16137" y="3551"/>
                  <a:pt x="16142" y="3546"/>
                </a:cubicBezTo>
                <a:close/>
                <a:moveTo>
                  <a:pt x="2849" y="3483"/>
                </a:moveTo>
                <a:lnTo>
                  <a:pt x="2860" y="3494"/>
                </a:lnTo>
                <a:cubicBezTo>
                  <a:pt x="2815" y="3540"/>
                  <a:pt x="2769" y="3591"/>
                  <a:pt x="2724" y="3648"/>
                </a:cubicBezTo>
                <a:cubicBezTo>
                  <a:pt x="2741" y="3574"/>
                  <a:pt x="2815" y="3540"/>
                  <a:pt x="2849" y="3483"/>
                </a:cubicBezTo>
                <a:close/>
                <a:moveTo>
                  <a:pt x="2278" y="3670"/>
                </a:moveTo>
                <a:cubicBezTo>
                  <a:pt x="2285" y="3670"/>
                  <a:pt x="2290" y="3675"/>
                  <a:pt x="2293" y="3687"/>
                </a:cubicBezTo>
                <a:cubicBezTo>
                  <a:pt x="2285" y="3697"/>
                  <a:pt x="2279" y="3702"/>
                  <a:pt x="2273" y="3702"/>
                </a:cubicBezTo>
                <a:cubicBezTo>
                  <a:pt x="2266" y="3702"/>
                  <a:pt x="2259" y="3694"/>
                  <a:pt x="2253" y="3682"/>
                </a:cubicBezTo>
                <a:cubicBezTo>
                  <a:pt x="2264" y="3674"/>
                  <a:pt x="2272" y="3670"/>
                  <a:pt x="2278" y="3670"/>
                </a:cubicBezTo>
                <a:close/>
                <a:moveTo>
                  <a:pt x="15950" y="3466"/>
                </a:moveTo>
                <a:lnTo>
                  <a:pt x="15950" y="3466"/>
                </a:lnTo>
                <a:cubicBezTo>
                  <a:pt x="15989" y="3500"/>
                  <a:pt x="16023" y="3529"/>
                  <a:pt x="16057" y="3557"/>
                </a:cubicBezTo>
                <a:cubicBezTo>
                  <a:pt x="16097" y="3608"/>
                  <a:pt x="16131" y="3659"/>
                  <a:pt x="16171" y="3710"/>
                </a:cubicBezTo>
                <a:cubicBezTo>
                  <a:pt x="16165" y="3704"/>
                  <a:pt x="16154" y="3699"/>
                  <a:pt x="16148" y="3693"/>
                </a:cubicBezTo>
                <a:cubicBezTo>
                  <a:pt x="16120" y="3648"/>
                  <a:pt x="16086" y="3619"/>
                  <a:pt x="16052" y="3591"/>
                </a:cubicBezTo>
                <a:cubicBezTo>
                  <a:pt x="16012" y="3551"/>
                  <a:pt x="15984" y="3511"/>
                  <a:pt x="15950" y="3466"/>
                </a:cubicBezTo>
                <a:close/>
                <a:moveTo>
                  <a:pt x="16199" y="3750"/>
                </a:moveTo>
                <a:lnTo>
                  <a:pt x="16199" y="3750"/>
                </a:lnTo>
                <a:cubicBezTo>
                  <a:pt x="16205" y="3755"/>
                  <a:pt x="16205" y="3756"/>
                  <a:pt x="16211" y="3761"/>
                </a:cubicBezTo>
                <a:lnTo>
                  <a:pt x="16205" y="3761"/>
                </a:lnTo>
                <a:cubicBezTo>
                  <a:pt x="16205" y="3756"/>
                  <a:pt x="16205" y="3755"/>
                  <a:pt x="16199" y="3750"/>
                </a:cubicBezTo>
                <a:close/>
                <a:moveTo>
                  <a:pt x="2215" y="3737"/>
                </a:moveTo>
                <a:cubicBezTo>
                  <a:pt x="2222" y="3737"/>
                  <a:pt x="2227" y="3746"/>
                  <a:pt x="2230" y="3761"/>
                </a:cubicBezTo>
                <a:cubicBezTo>
                  <a:pt x="2220" y="3772"/>
                  <a:pt x="2211" y="3778"/>
                  <a:pt x="2205" y="3778"/>
                </a:cubicBezTo>
                <a:cubicBezTo>
                  <a:pt x="2198" y="3778"/>
                  <a:pt x="2194" y="3770"/>
                  <a:pt x="2191" y="3755"/>
                </a:cubicBezTo>
                <a:cubicBezTo>
                  <a:pt x="2201" y="3743"/>
                  <a:pt x="2209" y="3737"/>
                  <a:pt x="2215" y="3737"/>
                </a:cubicBezTo>
                <a:close/>
                <a:moveTo>
                  <a:pt x="16500" y="3795"/>
                </a:moveTo>
                <a:cubicBezTo>
                  <a:pt x="16500" y="3812"/>
                  <a:pt x="16506" y="3841"/>
                  <a:pt x="16511" y="3858"/>
                </a:cubicBezTo>
                <a:cubicBezTo>
                  <a:pt x="16528" y="3858"/>
                  <a:pt x="16557" y="3863"/>
                  <a:pt x="16568" y="3869"/>
                </a:cubicBezTo>
                <a:cubicBezTo>
                  <a:pt x="16540" y="3852"/>
                  <a:pt x="16517" y="3829"/>
                  <a:pt x="16500" y="3795"/>
                </a:cubicBezTo>
                <a:close/>
                <a:moveTo>
                  <a:pt x="2805" y="3900"/>
                </a:moveTo>
                <a:cubicBezTo>
                  <a:pt x="2811" y="3900"/>
                  <a:pt x="2816" y="3903"/>
                  <a:pt x="2820" y="3909"/>
                </a:cubicBezTo>
                <a:cubicBezTo>
                  <a:pt x="2815" y="3926"/>
                  <a:pt x="2803" y="3943"/>
                  <a:pt x="2786" y="3948"/>
                </a:cubicBezTo>
                <a:cubicBezTo>
                  <a:pt x="2778" y="3953"/>
                  <a:pt x="2772" y="3955"/>
                  <a:pt x="2768" y="3955"/>
                </a:cubicBezTo>
                <a:cubicBezTo>
                  <a:pt x="2746" y="3955"/>
                  <a:pt x="2779" y="3900"/>
                  <a:pt x="2805" y="3900"/>
                </a:cubicBezTo>
                <a:close/>
                <a:moveTo>
                  <a:pt x="16494" y="3920"/>
                </a:moveTo>
                <a:cubicBezTo>
                  <a:pt x="16511" y="3943"/>
                  <a:pt x="16528" y="3960"/>
                  <a:pt x="16540" y="3982"/>
                </a:cubicBezTo>
                <a:cubicBezTo>
                  <a:pt x="16528" y="3971"/>
                  <a:pt x="16517" y="3960"/>
                  <a:pt x="16506" y="3948"/>
                </a:cubicBezTo>
                <a:cubicBezTo>
                  <a:pt x="16500" y="3943"/>
                  <a:pt x="16500" y="3931"/>
                  <a:pt x="16494" y="3920"/>
                </a:cubicBezTo>
                <a:close/>
                <a:moveTo>
                  <a:pt x="16222" y="3619"/>
                </a:moveTo>
                <a:cubicBezTo>
                  <a:pt x="16245" y="3642"/>
                  <a:pt x="16273" y="3670"/>
                  <a:pt x="16290" y="3704"/>
                </a:cubicBezTo>
                <a:cubicBezTo>
                  <a:pt x="16296" y="3710"/>
                  <a:pt x="16301" y="3710"/>
                  <a:pt x="16313" y="3710"/>
                </a:cubicBezTo>
                <a:cubicBezTo>
                  <a:pt x="16313" y="3716"/>
                  <a:pt x="16313" y="3716"/>
                  <a:pt x="16313" y="3721"/>
                </a:cubicBezTo>
                <a:cubicBezTo>
                  <a:pt x="16318" y="3721"/>
                  <a:pt x="16335" y="3727"/>
                  <a:pt x="16341" y="3727"/>
                </a:cubicBezTo>
                <a:cubicBezTo>
                  <a:pt x="16347" y="3733"/>
                  <a:pt x="16347" y="3738"/>
                  <a:pt x="16352" y="3744"/>
                </a:cubicBezTo>
                <a:cubicBezTo>
                  <a:pt x="16375" y="3824"/>
                  <a:pt x="16449" y="3863"/>
                  <a:pt x="16472" y="3943"/>
                </a:cubicBezTo>
                <a:cubicBezTo>
                  <a:pt x="16494" y="3965"/>
                  <a:pt x="16517" y="3977"/>
                  <a:pt x="16545" y="3988"/>
                </a:cubicBezTo>
                <a:cubicBezTo>
                  <a:pt x="16551" y="3999"/>
                  <a:pt x="16551" y="4005"/>
                  <a:pt x="16557" y="4011"/>
                </a:cubicBezTo>
                <a:cubicBezTo>
                  <a:pt x="16551" y="4016"/>
                  <a:pt x="16545" y="4022"/>
                  <a:pt x="16540" y="4033"/>
                </a:cubicBezTo>
                <a:cubicBezTo>
                  <a:pt x="16472" y="3948"/>
                  <a:pt x="16392" y="3858"/>
                  <a:pt x="16318" y="3778"/>
                </a:cubicBezTo>
                <a:cubicBezTo>
                  <a:pt x="16296" y="3738"/>
                  <a:pt x="16267" y="3704"/>
                  <a:pt x="16228" y="3676"/>
                </a:cubicBezTo>
                <a:cubicBezTo>
                  <a:pt x="16228" y="3659"/>
                  <a:pt x="16222" y="3636"/>
                  <a:pt x="16222" y="3619"/>
                </a:cubicBezTo>
                <a:close/>
                <a:moveTo>
                  <a:pt x="16596" y="4039"/>
                </a:moveTo>
                <a:cubicBezTo>
                  <a:pt x="16596" y="4056"/>
                  <a:pt x="16596" y="4079"/>
                  <a:pt x="16602" y="4096"/>
                </a:cubicBezTo>
                <a:cubicBezTo>
                  <a:pt x="16591" y="4090"/>
                  <a:pt x="16585" y="4079"/>
                  <a:pt x="16579" y="4068"/>
                </a:cubicBezTo>
                <a:cubicBezTo>
                  <a:pt x="16579" y="4062"/>
                  <a:pt x="16579" y="4056"/>
                  <a:pt x="16579" y="4045"/>
                </a:cubicBezTo>
                <a:cubicBezTo>
                  <a:pt x="16585" y="4045"/>
                  <a:pt x="16596" y="4039"/>
                  <a:pt x="16596" y="4039"/>
                </a:cubicBezTo>
                <a:close/>
                <a:moveTo>
                  <a:pt x="2707" y="3636"/>
                </a:moveTo>
                <a:lnTo>
                  <a:pt x="2707" y="3642"/>
                </a:lnTo>
                <a:cubicBezTo>
                  <a:pt x="2707" y="3642"/>
                  <a:pt x="2713" y="3648"/>
                  <a:pt x="2713" y="3653"/>
                </a:cubicBezTo>
                <a:cubicBezTo>
                  <a:pt x="2650" y="3727"/>
                  <a:pt x="2582" y="3801"/>
                  <a:pt x="2514" y="3875"/>
                </a:cubicBezTo>
                <a:cubicBezTo>
                  <a:pt x="2452" y="3960"/>
                  <a:pt x="2389" y="4039"/>
                  <a:pt x="2315" y="4113"/>
                </a:cubicBezTo>
                <a:cubicBezTo>
                  <a:pt x="2423" y="3937"/>
                  <a:pt x="2571" y="3795"/>
                  <a:pt x="2707" y="3636"/>
                </a:cubicBezTo>
                <a:close/>
                <a:moveTo>
                  <a:pt x="3104" y="3886"/>
                </a:moveTo>
                <a:cubicBezTo>
                  <a:pt x="3059" y="3943"/>
                  <a:pt x="3008" y="3994"/>
                  <a:pt x="2957" y="4045"/>
                </a:cubicBezTo>
                <a:cubicBezTo>
                  <a:pt x="2974" y="4051"/>
                  <a:pt x="2996" y="4056"/>
                  <a:pt x="3013" y="4056"/>
                </a:cubicBezTo>
                <a:cubicBezTo>
                  <a:pt x="3047" y="4022"/>
                  <a:pt x="3081" y="3982"/>
                  <a:pt x="3115" y="3948"/>
                </a:cubicBezTo>
                <a:lnTo>
                  <a:pt x="3115" y="3948"/>
                </a:lnTo>
                <a:cubicBezTo>
                  <a:pt x="3070" y="3999"/>
                  <a:pt x="3019" y="4056"/>
                  <a:pt x="2974" y="4107"/>
                </a:cubicBezTo>
                <a:lnTo>
                  <a:pt x="2974" y="4113"/>
                </a:lnTo>
                <a:cubicBezTo>
                  <a:pt x="2962" y="4096"/>
                  <a:pt x="2957" y="4085"/>
                  <a:pt x="2945" y="4068"/>
                </a:cubicBezTo>
                <a:lnTo>
                  <a:pt x="2957" y="4068"/>
                </a:lnTo>
                <a:cubicBezTo>
                  <a:pt x="2957" y="4062"/>
                  <a:pt x="2951" y="4045"/>
                  <a:pt x="2945" y="4033"/>
                </a:cubicBezTo>
                <a:cubicBezTo>
                  <a:pt x="2991" y="3977"/>
                  <a:pt x="3042" y="3926"/>
                  <a:pt x="3104" y="3886"/>
                </a:cubicBezTo>
                <a:close/>
                <a:moveTo>
                  <a:pt x="16598" y="4190"/>
                </a:moveTo>
                <a:cubicBezTo>
                  <a:pt x="16604" y="4190"/>
                  <a:pt x="16610" y="4194"/>
                  <a:pt x="16619" y="4204"/>
                </a:cubicBezTo>
                <a:cubicBezTo>
                  <a:pt x="16616" y="4217"/>
                  <a:pt x="16610" y="4225"/>
                  <a:pt x="16603" y="4225"/>
                </a:cubicBezTo>
                <a:cubicBezTo>
                  <a:pt x="16598" y="4225"/>
                  <a:pt x="16592" y="4222"/>
                  <a:pt x="16585" y="4215"/>
                </a:cubicBezTo>
                <a:cubicBezTo>
                  <a:pt x="16585" y="4209"/>
                  <a:pt x="16591" y="4204"/>
                  <a:pt x="16591" y="4204"/>
                </a:cubicBezTo>
                <a:cubicBezTo>
                  <a:pt x="16591" y="4198"/>
                  <a:pt x="16591" y="4198"/>
                  <a:pt x="16585" y="4198"/>
                </a:cubicBezTo>
                <a:cubicBezTo>
                  <a:pt x="16590" y="4193"/>
                  <a:pt x="16594" y="4190"/>
                  <a:pt x="16598" y="4190"/>
                </a:cubicBezTo>
                <a:close/>
                <a:moveTo>
                  <a:pt x="2883" y="4096"/>
                </a:moveTo>
                <a:lnTo>
                  <a:pt x="2883" y="4096"/>
                </a:lnTo>
                <a:cubicBezTo>
                  <a:pt x="2905" y="4147"/>
                  <a:pt x="2837" y="4175"/>
                  <a:pt x="2849" y="4226"/>
                </a:cubicBezTo>
                <a:cubicBezTo>
                  <a:pt x="2837" y="4215"/>
                  <a:pt x="2826" y="4198"/>
                  <a:pt x="2820" y="4187"/>
                </a:cubicBezTo>
                <a:cubicBezTo>
                  <a:pt x="2832" y="4164"/>
                  <a:pt x="2854" y="4153"/>
                  <a:pt x="2871" y="4136"/>
                </a:cubicBezTo>
                <a:lnTo>
                  <a:pt x="2883" y="4096"/>
                </a:lnTo>
                <a:close/>
                <a:moveTo>
                  <a:pt x="2543" y="4204"/>
                </a:moveTo>
                <a:cubicBezTo>
                  <a:pt x="2555" y="4204"/>
                  <a:pt x="2566" y="4225"/>
                  <a:pt x="2554" y="4238"/>
                </a:cubicBezTo>
                <a:cubicBezTo>
                  <a:pt x="2550" y="4248"/>
                  <a:pt x="2545" y="4252"/>
                  <a:pt x="2539" y="4252"/>
                </a:cubicBezTo>
                <a:cubicBezTo>
                  <a:pt x="2527" y="4252"/>
                  <a:pt x="2515" y="4231"/>
                  <a:pt x="2531" y="4215"/>
                </a:cubicBezTo>
                <a:cubicBezTo>
                  <a:pt x="2534" y="4207"/>
                  <a:pt x="2539" y="4204"/>
                  <a:pt x="2543" y="4204"/>
                </a:cubicBezTo>
                <a:close/>
                <a:moveTo>
                  <a:pt x="2310" y="4113"/>
                </a:moveTo>
                <a:lnTo>
                  <a:pt x="2310" y="4113"/>
                </a:lnTo>
                <a:cubicBezTo>
                  <a:pt x="2304" y="4141"/>
                  <a:pt x="2287" y="4164"/>
                  <a:pt x="2270" y="4181"/>
                </a:cubicBezTo>
                <a:cubicBezTo>
                  <a:pt x="2247" y="4209"/>
                  <a:pt x="2225" y="4238"/>
                  <a:pt x="2202" y="4266"/>
                </a:cubicBezTo>
                <a:cubicBezTo>
                  <a:pt x="2208" y="4243"/>
                  <a:pt x="2213" y="4226"/>
                  <a:pt x="2219" y="4209"/>
                </a:cubicBezTo>
                <a:cubicBezTo>
                  <a:pt x="2225" y="4204"/>
                  <a:pt x="2236" y="4198"/>
                  <a:pt x="2242" y="4198"/>
                </a:cubicBezTo>
                <a:cubicBezTo>
                  <a:pt x="2259" y="4164"/>
                  <a:pt x="2281" y="4136"/>
                  <a:pt x="2310" y="4113"/>
                </a:cubicBezTo>
                <a:close/>
                <a:moveTo>
                  <a:pt x="16616" y="4239"/>
                </a:moveTo>
                <a:cubicBezTo>
                  <a:pt x="16632" y="4239"/>
                  <a:pt x="16653" y="4249"/>
                  <a:pt x="16653" y="4266"/>
                </a:cubicBezTo>
                <a:cubicBezTo>
                  <a:pt x="16648" y="4271"/>
                  <a:pt x="16642" y="4273"/>
                  <a:pt x="16635" y="4273"/>
                </a:cubicBezTo>
                <a:cubicBezTo>
                  <a:pt x="16617" y="4273"/>
                  <a:pt x="16598" y="4260"/>
                  <a:pt x="16602" y="4243"/>
                </a:cubicBezTo>
                <a:cubicBezTo>
                  <a:pt x="16605" y="4240"/>
                  <a:pt x="16610" y="4239"/>
                  <a:pt x="16616" y="4239"/>
                </a:cubicBezTo>
                <a:close/>
                <a:moveTo>
                  <a:pt x="2809" y="4221"/>
                </a:moveTo>
                <a:cubicBezTo>
                  <a:pt x="2820" y="4232"/>
                  <a:pt x="2809" y="4255"/>
                  <a:pt x="2798" y="4266"/>
                </a:cubicBezTo>
                <a:cubicBezTo>
                  <a:pt x="2790" y="4273"/>
                  <a:pt x="2776" y="4283"/>
                  <a:pt x="2765" y="4283"/>
                </a:cubicBezTo>
                <a:cubicBezTo>
                  <a:pt x="2759" y="4283"/>
                  <a:pt x="2754" y="4280"/>
                  <a:pt x="2752" y="4272"/>
                </a:cubicBezTo>
                <a:cubicBezTo>
                  <a:pt x="2764" y="4249"/>
                  <a:pt x="2781" y="4226"/>
                  <a:pt x="2809" y="4221"/>
                </a:cubicBezTo>
                <a:close/>
                <a:moveTo>
                  <a:pt x="2727" y="4300"/>
                </a:moveTo>
                <a:cubicBezTo>
                  <a:pt x="2728" y="4300"/>
                  <a:pt x="2729" y="4300"/>
                  <a:pt x="2730" y="4300"/>
                </a:cubicBezTo>
                <a:cubicBezTo>
                  <a:pt x="2747" y="4312"/>
                  <a:pt x="2735" y="4340"/>
                  <a:pt x="2724" y="4357"/>
                </a:cubicBezTo>
                <a:cubicBezTo>
                  <a:pt x="2721" y="4358"/>
                  <a:pt x="2719" y="4358"/>
                  <a:pt x="2717" y="4358"/>
                </a:cubicBezTo>
                <a:cubicBezTo>
                  <a:pt x="2693" y="4358"/>
                  <a:pt x="2702" y="4300"/>
                  <a:pt x="2727" y="4300"/>
                </a:cubicBezTo>
                <a:close/>
                <a:moveTo>
                  <a:pt x="2162" y="4323"/>
                </a:moveTo>
                <a:cubicBezTo>
                  <a:pt x="2151" y="4357"/>
                  <a:pt x="2111" y="4380"/>
                  <a:pt x="2105" y="4419"/>
                </a:cubicBezTo>
                <a:cubicBezTo>
                  <a:pt x="2100" y="4419"/>
                  <a:pt x="2094" y="4425"/>
                  <a:pt x="2088" y="4425"/>
                </a:cubicBezTo>
                <a:cubicBezTo>
                  <a:pt x="2094" y="4414"/>
                  <a:pt x="2111" y="4391"/>
                  <a:pt x="2117" y="4380"/>
                </a:cubicBezTo>
                <a:cubicBezTo>
                  <a:pt x="2117" y="4380"/>
                  <a:pt x="2111" y="4374"/>
                  <a:pt x="2111" y="4374"/>
                </a:cubicBezTo>
                <a:lnTo>
                  <a:pt x="2111" y="4368"/>
                </a:lnTo>
                <a:cubicBezTo>
                  <a:pt x="2128" y="4351"/>
                  <a:pt x="2140" y="4334"/>
                  <a:pt x="2162" y="4323"/>
                </a:cubicBezTo>
                <a:close/>
                <a:moveTo>
                  <a:pt x="2610" y="3188"/>
                </a:moveTo>
                <a:lnTo>
                  <a:pt x="2610" y="3188"/>
                </a:lnTo>
                <a:cubicBezTo>
                  <a:pt x="2525" y="3307"/>
                  <a:pt x="2423" y="3415"/>
                  <a:pt x="2327" y="3529"/>
                </a:cubicBezTo>
                <a:cubicBezTo>
                  <a:pt x="2310" y="3557"/>
                  <a:pt x="2270" y="3574"/>
                  <a:pt x="2276" y="3608"/>
                </a:cubicBezTo>
                <a:cubicBezTo>
                  <a:pt x="2287" y="3602"/>
                  <a:pt x="2310" y="3597"/>
                  <a:pt x="2321" y="3597"/>
                </a:cubicBezTo>
                <a:cubicBezTo>
                  <a:pt x="2327" y="3608"/>
                  <a:pt x="2344" y="3636"/>
                  <a:pt x="2349" y="3648"/>
                </a:cubicBezTo>
                <a:cubicBezTo>
                  <a:pt x="2332" y="3653"/>
                  <a:pt x="2315" y="3653"/>
                  <a:pt x="2298" y="3659"/>
                </a:cubicBezTo>
                <a:cubicBezTo>
                  <a:pt x="2287" y="3636"/>
                  <a:pt x="2270" y="3625"/>
                  <a:pt x="2247" y="3625"/>
                </a:cubicBezTo>
                <a:cubicBezTo>
                  <a:pt x="2185" y="3670"/>
                  <a:pt x="2157" y="3750"/>
                  <a:pt x="2100" y="3801"/>
                </a:cubicBezTo>
                <a:cubicBezTo>
                  <a:pt x="2077" y="3835"/>
                  <a:pt x="2037" y="3869"/>
                  <a:pt x="2032" y="3914"/>
                </a:cubicBezTo>
                <a:cubicBezTo>
                  <a:pt x="2071" y="3897"/>
                  <a:pt x="2100" y="3869"/>
                  <a:pt x="2105" y="3829"/>
                </a:cubicBezTo>
                <a:cubicBezTo>
                  <a:pt x="2128" y="3816"/>
                  <a:pt x="2147" y="3769"/>
                  <a:pt x="2175" y="3769"/>
                </a:cubicBezTo>
                <a:cubicBezTo>
                  <a:pt x="2181" y="3769"/>
                  <a:pt x="2189" y="3772"/>
                  <a:pt x="2196" y="3778"/>
                </a:cubicBezTo>
                <a:cubicBezTo>
                  <a:pt x="2179" y="3795"/>
                  <a:pt x="2174" y="3818"/>
                  <a:pt x="2185" y="3846"/>
                </a:cubicBezTo>
                <a:cubicBezTo>
                  <a:pt x="2174" y="3841"/>
                  <a:pt x="2157" y="3835"/>
                  <a:pt x="2145" y="3829"/>
                </a:cubicBezTo>
                <a:lnTo>
                  <a:pt x="2145" y="3880"/>
                </a:lnTo>
                <a:cubicBezTo>
                  <a:pt x="2140" y="3897"/>
                  <a:pt x="2128" y="3914"/>
                  <a:pt x="2117" y="3931"/>
                </a:cubicBezTo>
                <a:cubicBezTo>
                  <a:pt x="2105" y="3920"/>
                  <a:pt x="2094" y="3897"/>
                  <a:pt x="2088" y="3886"/>
                </a:cubicBezTo>
                <a:cubicBezTo>
                  <a:pt x="2088" y="3914"/>
                  <a:pt x="2088" y="3937"/>
                  <a:pt x="2088" y="3965"/>
                </a:cubicBezTo>
                <a:cubicBezTo>
                  <a:pt x="2083" y="3960"/>
                  <a:pt x="2071" y="3954"/>
                  <a:pt x="2066" y="3948"/>
                </a:cubicBezTo>
                <a:cubicBezTo>
                  <a:pt x="2026" y="3999"/>
                  <a:pt x="1986" y="4051"/>
                  <a:pt x="1952" y="4107"/>
                </a:cubicBezTo>
                <a:cubicBezTo>
                  <a:pt x="1952" y="4158"/>
                  <a:pt x="1896" y="4170"/>
                  <a:pt x="1862" y="4192"/>
                </a:cubicBezTo>
                <a:cubicBezTo>
                  <a:pt x="1879" y="4096"/>
                  <a:pt x="1969" y="4033"/>
                  <a:pt x="2020" y="3948"/>
                </a:cubicBezTo>
                <a:cubicBezTo>
                  <a:pt x="2044" y="3940"/>
                  <a:pt x="2021" y="3910"/>
                  <a:pt x="2005" y="3910"/>
                </a:cubicBezTo>
                <a:cubicBezTo>
                  <a:pt x="1998" y="3910"/>
                  <a:pt x="1992" y="3916"/>
                  <a:pt x="1992" y="3931"/>
                </a:cubicBezTo>
                <a:cubicBezTo>
                  <a:pt x="1890" y="4068"/>
                  <a:pt x="1788" y="4198"/>
                  <a:pt x="1691" y="4334"/>
                </a:cubicBezTo>
                <a:cubicBezTo>
                  <a:pt x="1657" y="4380"/>
                  <a:pt x="1623" y="4431"/>
                  <a:pt x="1583" y="4476"/>
                </a:cubicBezTo>
                <a:cubicBezTo>
                  <a:pt x="1618" y="4380"/>
                  <a:pt x="1691" y="4312"/>
                  <a:pt x="1742" y="4232"/>
                </a:cubicBezTo>
                <a:cubicBezTo>
                  <a:pt x="1737" y="4226"/>
                  <a:pt x="1731" y="4215"/>
                  <a:pt x="1725" y="4209"/>
                </a:cubicBezTo>
                <a:lnTo>
                  <a:pt x="1725" y="4209"/>
                </a:lnTo>
                <a:cubicBezTo>
                  <a:pt x="1737" y="4215"/>
                  <a:pt x="1754" y="4221"/>
                  <a:pt x="1765" y="4226"/>
                </a:cubicBezTo>
                <a:cubicBezTo>
                  <a:pt x="1765" y="4209"/>
                  <a:pt x="1771" y="4187"/>
                  <a:pt x="1771" y="4170"/>
                </a:cubicBezTo>
                <a:cubicBezTo>
                  <a:pt x="1782" y="4164"/>
                  <a:pt x="1799" y="4153"/>
                  <a:pt x="1805" y="4141"/>
                </a:cubicBezTo>
                <a:cubicBezTo>
                  <a:pt x="1805" y="4136"/>
                  <a:pt x="1805" y="4113"/>
                  <a:pt x="1805" y="4107"/>
                </a:cubicBezTo>
                <a:cubicBezTo>
                  <a:pt x="1810" y="4102"/>
                  <a:pt x="1827" y="4102"/>
                  <a:pt x="1833" y="4096"/>
                </a:cubicBezTo>
                <a:cubicBezTo>
                  <a:pt x="1975" y="3869"/>
                  <a:pt x="2179" y="3682"/>
                  <a:pt x="2332" y="3460"/>
                </a:cubicBezTo>
                <a:cubicBezTo>
                  <a:pt x="2440" y="3387"/>
                  <a:pt x="2503" y="3262"/>
                  <a:pt x="2610" y="3188"/>
                </a:cubicBezTo>
                <a:close/>
                <a:moveTo>
                  <a:pt x="1691" y="4442"/>
                </a:moveTo>
                <a:cubicBezTo>
                  <a:pt x="1691" y="4442"/>
                  <a:pt x="1697" y="4442"/>
                  <a:pt x="1697" y="4448"/>
                </a:cubicBezTo>
                <a:cubicBezTo>
                  <a:pt x="1686" y="4459"/>
                  <a:pt x="1680" y="4470"/>
                  <a:pt x="1674" y="4482"/>
                </a:cubicBezTo>
                <a:cubicBezTo>
                  <a:pt x="1669" y="4465"/>
                  <a:pt x="1674" y="4442"/>
                  <a:pt x="1691" y="4442"/>
                </a:cubicBezTo>
                <a:close/>
                <a:moveTo>
                  <a:pt x="1691" y="4493"/>
                </a:moveTo>
                <a:cubicBezTo>
                  <a:pt x="1691" y="4493"/>
                  <a:pt x="1686" y="4493"/>
                  <a:pt x="1686" y="4499"/>
                </a:cubicBezTo>
                <a:cubicBezTo>
                  <a:pt x="1686" y="4499"/>
                  <a:pt x="1686" y="4493"/>
                  <a:pt x="1680" y="4493"/>
                </a:cubicBezTo>
                <a:close/>
                <a:moveTo>
                  <a:pt x="1646" y="4493"/>
                </a:moveTo>
                <a:cubicBezTo>
                  <a:pt x="1669" y="4493"/>
                  <a:pt x="1674" y="4504"/>
                  <a:pt x="1663" y="4527"/>
                </a:cubicBezTo>
                <a:cubicBezTo>
                  <a:pt x="1635" y="4527"/>
                  <a:pt x="1629" y="4516"/>
                  <a:pt x="1646" y="4493"/>
                </a:cubicBezTo>
                <a:close/>
                <a:moveTo>
                  <a:pt x="2032" y="4516"/>
                </a:moveTo>
                <a:cubicBezTo>
                  <a:pt x="2026" y="4533"/>
                  <a:pt x="2015" y="4544"/>
                  <a:pt x="2003" y="4561"/>
                </a:cubicBezTo>
                <a:cubicBezTo>
                  <a:pt x="2003" y="4538"/>
                  <a:pt x="2015" y="4527"/>
                  <a:pt x="2032" y="4516"/>
                </a:cubicBezTo>
                <a:close/>
                <a:moveTo>
                  <a:pt x="2300" y="4538"/>
                </a:moveTo>
                <a:cubicBezTo>
                  <a:pt x="2301" y="4538"/>
                  <a:pt x="2303" y="4538"/>
                  <a:pt x="2304" y="4538"/>
                </a:cubicBezTo>
                <a:cubicBezTo>
                  <a:pt x="2320" y="4554"/>
                  <a:pt x="2302" y="4584"/>
                  <a:pt x="2285" y="4584"/>
                </a:cubicBezTo>
                <a:cubicBezTo>
                  <a:pt x="2284" y="4584"/>
                  <a:pt x="2283" y="4584"/>
                  <a:pt x="2281" y="4584"/>
                </a:cubicBezTo>
                <a:cubicBezTo>
                  <a:pt x="2265" y="4573"/>
                  <a:pt x="2279" y="4538"/>
                  <a:pt x="2300" y="4538"/>
                </a:cubicBezTo>
                <a:close/>
                <a:moveTo>
                  <a:pt x="2962" y="4124"/>
                </a:moveTo>
                <a:cubicBezTo>
                  <a:pt x="2832" y="4277"/>
                  <a:pt x="2701" y="4436"/>
                  <a:pt x="2582" y="4601"/>
                </a:cubicBezTo>
                <a:lnTo>
                  <a:pt x="2582" y="4595"/>
                </a:lnTo>
                <a:cubicBezTo>
                  <a:pt x="2622" y="4538"/>
                  <a:pt x="2679" y="4487"/>
                  <a:pt x="2690" y="4414"/>
                </a:cubicBezTo>
                <a:lnTo>
                  <a:pt x="2690" y="4414"/>
                </a:lnTo>
                <a:cubicBezTo>
                  <a:pt x="2679" y="4419"/>
                  <a:pt x="2650" y="4431"/>
                  <a:pt x="2633" y="4431"/>
                </a:cubicBezTo>
                <a:cubicBezTo>
                  <a:pt x="2639" y="4419"/>
                  <a:pt x="2639" y="4402"/>
                  <a:pt x="2639" y="4391"/>
                </a:cubicBezTo>
                <a:cubicBezTo>
                  <a:pt x="2656" y="4397"/>
                  <a:pt x="2667" y="4397"/>
                  <a:pt x="2679" y="4402"/>
                </a:cubicBezTo>
                <a:lnTo>
                  <a:pt x="2679" y="4363"/>
                </a:lnTo>
                <a:cubicBezTo>
                  <a:pt x="2684" y="4385"/>
                  <a:pt x="2690" y="4408"/>
                  <a:pt x="2696" y="4431"/>
                </a:cubicBezTo>
                <a:cubicBezTo>
                  <a:pt x="2798" y="4340"/>
                  <a:pt x="2860" y="4209"/>
                  <a:pt x="2962" y="4124"/>
                </a:cubicBezTo>
                <a:close/>
                <a:moveTo>
                  <a:pt x="2537" y="4601"/>
                </a:moveTo>
                <a:lnTo>
                  <a:pt x="2514" y="4629"/>
                </a:lnTo>
                <a:lnTo>
                  <a:pt x="2554" y="4635"/>
                </a:lnTo>
                <a:cubicBezTo>
                  <a:pt x="2542" y="4646"/>
                  <a:pt x="2537" y="4658"/>
                  <a:pt x="2531" y="4663"/>
                </a:cubicBezTo>
                <a:cubicBezTo>
                  <a:pt x="2525" y="4658"/>
                  <a:pt x="2520" y="4641"/>
                  <a:pt x="2520" y="4635"/>
                </a:cubicBezTo>
                <a:cubicBezTo>
                  <a:pt x="2508" y="4646"/>
                  <a:pt x="2491" y="4663"/>
                  <a:pt x="2486" y="4675"/>
                </a:cubicBezTo>
                <a:cubicBezTo>
                  <a:pt x="2469" y="4675"/>
                  <a:pt x="2452" y="4675"/>
                  <a:pt x="2440" y="4680"/>
                </a:cubicBezTo>
                <a:cubicBezTo>
                  <a:pt x="2469" y="4646"/>
                  <a:pt x="2503" y="4624"/>
                  <a:pt x="2537" y="4601"/>
                </a:cubicBezTo>
                <a:close/>
                <a:moveTo>
                  <a:pt x="16727" y="4953"/>
                </a:moveTo>
                <a:cubicBezTo>
                  <a:pt x="16727" y="4958"/>
                  <a:pt x="16733" y="4964"/>
                  <a:pt x="16733" y="4970"/>
                </a:cubicBezTo>
                <a:cubicBezTo>
                  <a:pt x="16727" y="4970"/>
                  <a:pt x="16721" y="4964"/>
                  <a:pt x="16716" y="4958"/>
                </a:cubicBezTo>
                <a:cubicBezTo>
                  <a:pt x="16716" y="4958"/>
                  <a:pt x="16727" y="4953"/>
                  <a:pt x="16727" y="4953"/>
                </a:cubicBezTo>
                <a:close/>
                <a:moveTo>
                  <a:pt x="1549" y="4544"/>
                </a:moveTo>
                <a:cubicBezTo>
                  <a:pt x="1487" y="4663"/>
                  <a:pt x="1419" y="4782"/>
                  <a:pt x="1357" y="4902"/>
                </a:cubicBezTo>
                <a:cubicBezTo>
                  <a:pt x="1334" y="4930"/>
                  <a:pt x="1317" y="4958"/>
                  <a:pt x="1294" y="4987"/>
                </a:cubicBezTo>
                <a:lnTo>
                  <a:pt x="1283" y="4987"/>
                </a:lnTo>
                <a:cubicBezTo>
                  <a:pt x="1288" y="4981"/>
                  <a:pt x="1288" y="4981"/>
                  <a:pt x="1294" y="4975"/>
                </a:cubicBezTo>
                <a:cubicBezTo>
                  <a:pt x="1288" y="4958"/>
                  <a:pt x="1288" y="4941"/>
                  <a:pt x="1283" y="4924"/>
                </a:cubicBezTo>
                <a:cubicBezTo>
                  <a:pt x="1391" y="4833"/>
                  <a:pt x="1402" y="4669"/>
                  <a:pt x="1515" y="4590"/>
                </a:cubicBezTo>
                <a:cubicBezTo>
                  <a:pt x="1510" y="4584"/>
                  <a:pt x="1498" y="4572"/>
                  <a:pt x="1493" y="4567"/>
                </a:cubicBezTo>
                <a:cubicBezTo>
                  <a:pt x="1515" y="4561"/>
                  <a:pt x="1532" y="4555"/>
                  <a:pt x="1549" y="4544"/>
                </a:cubicBezTo>
                <a:close/>
                <a:moveTo>
                  <a:pt x="16735" y="4980"/>
                </a:moveTo>
                <a:lnTo>
                  <a:pt x="16735" y="4980"/>
                </a:lnTo>
                <a:cubicBezTo>
                  <a:pt x="16737" y="4982"/>
                  <a:pt x="16741" y="4983"/>
                  <a:pt x="16744" y="4987"/>
                </a:cubicBezTo>
                <a:cubicBezTo>
                  <a:pt x="16744" y="4990"/>
                  <a:pt x="16744" y="4994"/>
                  <a:pt x="16745" y="4998"/>
                </a:cubicBezTo>
                <a:lnTo>
                  <a:pt x="16745" y="4998"/>
                </a:lnTo>
                <a:cubicBezTo>
                  <a:pt x="16742" y="4993"/>
                  <a:pt x="16738" y="4987"/>
                  <a:pt x="16735" y="4980"/>
                </a:cubicBezTo>
                <a:close/>
                <a:moveTo>
                  <a:pt x="17100" y="4985"/>
                </a:moveTo>
                <a:cubicBezTo>
                  <a:pt x="17104" y="4985"/>
                  <a:pt x="17108" y="4986"/>
                  <a:pt x="17113" y="4987"/>
                </a:cubicBezTo>
                <a:cubicBezTo>
                  <a:pt x="17127" y="5010"/>
                  <a:pt x="17125" y="5022"/>
                  <a:pt x="17108" y="5022"/>
                </a:cubicBezTo>
                <a:cubicBezTo>
                  <a:pt x="17105" y="5022"/>
                  <a:pt x="17100" y="5022"/>
                  <a:pt x="17096" y="5021"/>
                </a:cubicBezTo>
                <a:cubicBezTo>
                  <a:pt x="17081" y="4997"/>
                  <a:pt x="17083" y="4985"/>
                  <a:pt x="17100" y="4985"/>
                </a:cubicBezTo>
                <a:close/>
                <a:moveTo>
                  <a:pt x="1396" y="4902"/>
                </a:moveTo>
                <a:cubicBezTo>
                  <a:pt x="1396" y="4907"/>
                  <a:pt x="1396" y="4919"/>
                  <a:pt x="1396" y="4924"/>
                </a:cubicBezTo>
                <a:cubicBezTo>
                  <a:pt x="1368" y="4947"/>
                  <a:pt x="1357" y="4998"/>
                  <a:pt x="1374" y="5032"/>
                </a:cubicBezTo>
                <a:cubicBezTo>
                  <a:pt x="1362" y="5026"/>
                  <a:pt x="1345" y="5015"/>
                  <a:pt x="1334" y="5009"/>
                </a:cubicBezTo>
                <a:cubicBezTo>
                  <a:pt x="1351" y="4970"/>
                  <a:pt x="1374" y="4936"/>
                  <a:pt x="1396" y="4902"/>
                </a:cubicBezTo>
                <a:close/>
                <a:moveTo>
                  <a:pt x="1254" y="5026"/>
                </a:moveTo>
                <a:cubicBezTo>
                  <a:pt x="1254" y="5038"/>
                  <a:pt x="1254" y="5043"/>
                  <a:pt x="1254" y="5055"/>
                </a:cubicBezTo>
                <a:cubicBezTo>
                  <a:pt x="1249" y="5055"/>
                  <a:pt x="1243" y="5055"/>
                  <a:pt x="1237" y="5060"/>
                </a:cubicBezTo>
                <a:cubicBezTo>
                  <a:pt x="1243" y="5049"/>
                  <a:pt x="1249" y="5038"/>
                  <a:pt x="1254" y="5026"/>
                </a:cubicBezTo>
                <a:close/>
                <a:moveTo>
                  <a:pt x="1322" y="5026"/>
                </a:moveTo>
                <a:cubicBezTo>
                  <a:pt x="1340" y="5026"/>
                  <a:pt x="1351" y="5032"/>
                  <a:pt x="1362" y="5032"/>
                </a:cubicBezTo>
                <a:cubicBezTo>
                  <a:pt x="1362" y="5038"/>
                  <a:pt x="1362" y="5043"/>
                  <a:pt x="1362" y="5043"/>
                </a:cubicBezTo>
                <a:cubicBezTo>
                  <a:pt x="1357" y="5049"/>
                  <a:pt x="1351" y="5060"/>
                  <a:pt x="1345" y="5066"/>
                </a:cubicBezTo>
                <a:cubicBezTo>
                  <a:pt x="1334" y="5060"/>
                  <a:pt x="1322" y="5049"/>
                  <a:pt x="1317" y="5049"/>
                </a:cubicBezTo>
                <a:cubicBezTo>
                  <a:pt x="1317" y="5038"/>
                  <a:pt x="1322" y="5032"/>
                  <a:pt x="1322" y="5026"/>
                </a:cubicBezTo>
                <a:close/>
                <a:moveTo>
                  <a:pt x="17158" y="5072"/>
                </a:moveTo>
                <a:cubicBezTo>
                  <a:pt x="17167" y="5091"/>
                  <a:pt x="17165" y="5102"/>
                  <a:pt x="17148" y="5102"/>
                </a:cubicBezTo>
                <a:cubicBezTo>
                  <a:pt x="17144" y="5102"/>
                  <a:pt x="17140" y="5101"/>
                  <a:pt x="17135" y="5100"/>
                </a:cubicBezTo>
                <a:cubicBezTo>
                  <a:pt x="17124" y="5077"/>
                  <a:pt x="17135" y="5072"/>
                  <a:pt x="17158" y="5072"/>
                </a:cubicBezTo>
                <a:close/>
                <a:moveTo>
                  <a:pt x="1203" y="5146"/>
                </a:moveTo>
                <a:lnTo>
                  <a:pt x="1203" y="5151"/>
                </a:lnTo>
                <a:cubicBezTo>
                  <a:pt x="1203" y="5151"/>
                  <a:pt x="1203" y="5157"/>
                  <a:pt x="1198" y="5163"/>
                </a:cubicBezTo>
                <a:cubicBezTo>
                  <a:pt x="1198" y="5157"/>
                  <a:pt x="1203" y="5151"/>
                  <a:pt x="1203" y="5146"/>
                </a:cubicBezTo>
                <a:close/>
                <a:moveTo>
                  <a:pt x="1340" y="5077"/>
                </a:moveTo>
                <a:cubicBezTo>
                  <a:pt x="1340" y="5089"/>
                  <a:pt x="1334" y="5100"/>
                  <a:pt x="1334" y="5112"/>
                </a:cubicBezTo>
                <a:cubicBezTo>
                  <a:pt x="1328" y="5117"/>
                  <a:pt x="1328" y="5123"/>
                  <a:pt x="1322" y="5123"/>
                </a:cubicBezTo>
                <a:lnTo>
                  <a:pt x="1317" y="5129"/>
                </a:lnTo>
                <a:lnTo>
                  <a:pt x="1322" y="5129"/>
                </a:lnTo>
                <a:cubicBezTo>
                  <a:pt x="1311" y="5140"/>
                  <a:pt x="1305" y="5151"/>
                  <a:pt x="1300" y="5163"/>
                </a:cubicBezTo>
                <a:lnTo>
                  <a:pt x="1266" y="5163"/>
                </a:lnTo>
                <a:cubicBezTo>
                  <a:pt x="1266" y="5157"/>
                  <a:pt x="1271" y="5151"/>
                  <a:pt x="1271" y="5151"/>
                </a:cubicBezTo>
                <a:cubicBezTo>
                  <a:pt x="1277" y="5146"/>
                  <a:pt x="1294" y="5134"/>
                  <a:pt x="1300" y="5129"/>
                </a:cubicBezTo>
                <a:lnTo>
                  <a:pt x="1305" y="5106"/>
                </a:lnTo>
                <a:cubicBezTo>
                  <a:pt x="1317" y="5094"/>
                  <a:pt x="1328" y="5083"/>
                  <a:pt x="1340" y="5077"/>
                </a:cubicBezTo>
                <a:close/>
                <a:moveTo>
                  <a:pt x="1260" y="5094"/>
                </a:moveTo>
                <a:lnTo>
                  <a:pt x="1260" y="5094"/>
                </a:lnTo>
                <a:cubicBezTo>
                  <a:pt x="1243" y="5134"/>
                  <a:pt x="1226" y="5174"/>
                  <a:pt x="1209" y="5208"/>
                </a:cubicBezTo>
                <a:lnTo>
                  <a:pt x="1203" y="5208"/>
                </a:lnTo>
                <a:cubicBezTo>
                  <a:pt x="1215" y="5168"/>
                  <a:pt x="1237" y="5134"/>
                  <a:pt x="1260" y="5094"/>
                </a:cubicBezTo>
                <a:close/>
                <a:moveTo>
                  <a:pt x="16778" y="5043"/>
                </a:moveTo>
                <a:cubicBezTo>
                  <a:pt x="16789" y="5077"/>
                  <a:pt x="16806" y="5112"/>
                  <a:pt x="16835" y="5129"/>
                </a:cubicBezTo>
                <a:cubicBezTo>
                  <a:pt x="16852" y="5157"/>
                  <a:pt x="16863" y="5180"/>
                  <a:pt x="16880" y="5208"/>
                </a:cubicBezTo>
                <a:cubicBezTo>
                  <a:pt x="16880" y="5214"/>
                  <a:pt x="16874" y="5219"/>
                  <a:pt x="16874" y="5225"/>
                </a:cubicBezTo>
                <a:cubicBezTo>
                  <a:pt x="16835" y="5168"/>
                  <a:pt x="16801" y="5112"/>
                  <a:pt x="16767" y="5049"/>
                </a:cubicBezTo>
                <a:cubicBezTo>
                  <a:pt x="16767" y="5049"/>
                  <a:pt x="16778" y="5049"/>
                  <a:pt x="16778" y="5043"/>
                </a:cubicBezTo>
                <a:close/>
                <a:moveTo>
                  <a:pt x="17207" y="5187"/>
                </a:moveTo>
                <a:cubicBezTo>
                  <a:pt x="17225" y="5187"/>
                  <a:pt x="17252" y="5219"/>
                  <a:pt x="17221" y="5231"/>
                </a:cubicBezTo>
                <a:cubicBezTo>
                  <a:pt x="17215" y="5225"/>
                  <a:pt x="17203" y="5214"/>
                  <a:pt x="17192" y="5208"/>
                </a:cubicBezTo>
                <a:cubicBezTo>
                  <a:pt x="17192" y="5193"/>
                  <a:pt x="17199" y="5187"/>
                  <a:pt x="17207" y="5187"/>
                </a:cubicBezTo>
                <a:close/>
                <a:moveTo>
                  <a:pt x="16897" y="5248"/>
                </a:moveTo>
                <a:cubicBezTo>
                  <a:pt x="16908" y="5265"/>
                  <a:pt x="16914" y="5276"/>
                  <a:pt x="16925" y="5293"/>
                </a:cubicBezTo>
                <a:cubicBezTo>
                  <a:pt x="16920" y="5299"/>
                  <a:pt x="16920" y="5304"/>
                  <a:pt x="16920" y="5310"/>
                </a:cubicBezTo>
                <a:cubicBezTo>
                  <a:pt x="16908" y="5299"/>
                  <a:pt x="16903" y="5287"/>
                  <a:pt x="16897" y="5270"/>
                </a:cubicBezTo>
                <a:lnTo>
                  <a:pt x="16897" y="5248"/>
                </a:lnTo>
                <a:close/>
                <a:moveTo>
                  <a:pt x="17561" y="5338"/>
                </a:moveTo>
                <a:cubicBezTo>
                  <a:pt x="17567" y="5338"/>
                  <a:pt x="17584" y="5350"/>
                  <a:pt x="17589" y="5355"/>
                </a:cubicBezTo>
                <a:cubicBezTo>
                  <a:pt x="17588" y="5366"/>
                  <a:pt x="17581" y="5370"/>
                  <a:pt x="17574" y="5370"/>
                </a:cubicBezTo>
                <a:cubicBezTo>
                  <a:pt x="17557" y="5370"/>
                  <a:pt x="17537" y="5350"/>
                  <a:pt x="17561" y="5338"/>
                </a:cubicBezTo>
                <a:close/>
                <a:moveTo>
                  <a:pt x="16948" y="5333"/>
                </a:moveTo>
                <a:cubicBezTo>
                  <a:pt x="16948" y="5344"/>
                  <a:pt x="16954" y="5355"/>
                  <a:pt x="16960" y="5367"/>
                </a:cubicBezTo>
                <a:lnTo>
                  <a:pt x="16954" y="5378"/>
                </a:lnTo>
                <a:lnTo>
                  <a:pt x="16954" y="5373"/>
                </a:lnTo>
                <a:lnTo>
                  <a:pt x="16948" y="5373"/>
                </a:lnTo>
                <a:cubicBezTo>
                  <a:pt x="16942" y="5361"/>
                  <a:pt x="16931" y="5344"/>
                  <a:pt x="16925" y="5333"/>
                </a:cubicBezTo>
                <a:close/>
                <a:moveTo>
                  <a:pt x="17260" y="5236"/>
                </a:moveTo>
                <a:cubicBezTo>
                  <a:pt x="17294" y="5293"/>
                  <a:pt x="17323" y="5350"/>
                  <a:pt x="17345" y="5407"/>
                </a:cubicBezTo>
                <a:cubicBezTo>
                  <a:pt x="17283" y="5378"/>
                  <a:pt x="17255" y="5310"/>
                  <a:pt x="17215" y="5259"/>
                </a:cubicBezTo>
                <a:cubicBezTo>
                  <a:pt x="17226" y="5253"/>
                  <a:pt x="17243" y="5242"/>
                  <a:pt x="17260" y="5236"/>
                </a:cubicBezTo>
                <a:close/>
                <a:moveTo>
                  <a:pt x="2196" y="5129"/>
                </a:moveTo>
                <a:lnTo>
                  <a:pt x="2196" y="5129"/>
                </a:lnTo>
                <a:cubicBezTo>
                  <a:pt x="2191" y="5163"/>
                  <a:pt x="2168" y="5191"/>
                  <a:pt x="2162" y="5219"/>
                </a:cubicBezTo>
                <a:cubicBezTo>
                  <a:pt x="2145" y="5248"/>
                  <a:pt x="2128" y="5276"/>
                  <a:pt x="2105" y="5310"/>
                </a:cubicBezTo>
                <a:cubicBezTo>
                  <a:pt x="2094" y="5321"/>
                  <a:pt x="2088" y="5338"/>
                  <a:pt x="2077" y="5355"/>
                </a:cubicBezTo>
                <a:cubicBezTo>
                  <a:pt x="2066" y="5378"/>
                  <a:pt x="2054" y="5395"/>
                  <a:pt x="2043" y="5418"/>
                </a:cubicBezTo>
                <a:cubicBezTo>
                  <a:pt x="2049" y="5373"/>
                  <a:pt x="2060" y="5327"/>
                  <a:pt x="2100" y="5304"/>
                </a:cubicBezTo>
                <a:cubicBezTo>
                  <a:pt x="2100" y="5299"/>
                  <a:pt x="2100" y="5282"/>
                  <a:pt x="2100" y="5276"/>
                </a:cubicBezTo>
                <a:cubicBezTo>
                  <a:pt x="2117" y="5253"/>
                  <a:pt x="2140" y="5236"/>
                  <a:pt x="2134" y="5214"/>
                </a:cubicBezTo>
                <a:cubicBezTo>
                  <a:pt x="2157" y="5197"/>
                  <a:pt x="2174" y="5174"/>
                  <a:pt x="2168" y="5146"/>
                </a:cubicBezTo>
                <a:cubicBezTo>
                  <a:pt x="2174" y="5146"/>
                  <a:pt x="2191" y="5134"/>
                  <a:pt x="2196" y="5129"/>
                </a:cubicBezTo>
                <a:close/>
                <a:moveTo>
                  <a:pt x="17343" y="5410"/>
                </a:moveTo>
                <a:cubicBezTo>
                  <a:pt x="17352" y="5410"/>
                  <a:pt x="17360" y="5414"/>
                  <a:pt x="17362" y="5424"/>
                </a:cubicBezTo>
                <a:cubicBezTo>
                  <a:pt x="17366" y="5440"/>
                  <a:pt x="17351" y="5451"/>
                  <a:pt x="17338" y="5451"/>
                </a:cubicBezTo>
                <a:cubicBezTo>
                  <a:pt x="17330" y="5451"/>
                  <a:pt x="17323" y="5446"/>
                  <a:pt x="17323" y="5435"/>
                </a:cubicBezTo>
                <a:cubicBezTo>
                  <a:pt x="17319" y="5418"/>
                  <a:pt x="17331" y="5410"/>
                  <a:pt x="17343" y="5410"/>
                </a:cubicBezTo>
                <a:close/>
                <a:moveTo>
                  <a:pt x="16994" y="5424"/>
                </a:moveTo>
                <a:cubicBezTo>
                  <a:pt x="16999" y="5435"/>
                  <a:pt x="16999" y="5441"/>
                  <a:pt x="17005" y="5452"/>
                </a:cubicBezTo>
                <a:cubicBezTo>
                  <a:pt x="16999" y="5452"/>
                  <a:pt x="16994" y="5446"/>
                  <a:pt x="16988" y="5446"/>
                </a:cubicBezTo>
                <a:cubicBezTo>
                  <a:pt x="16988" y="5441"/>
                  <a:pt x="16988" y="5435"/>
                  <a:pt x="16994" y="5424"/>
                </a:cubicBezTo>
                <a:close/>
                <a:moveTo>
                  <a:pt x="17374" y="5480"/>
                </a:moveTo>
                <a:cubicBezTo>
                  <a:pt x="17381" y="5480"/>
                  <a:pt x="17388" y="5485"/>
                  <a:pt x="17391" y="5497"/>
                </a:cubicBezTo>
                <a:cubicBezTo>
                  <a:pt x="17383" y="5505"/>
                  <a:pt x="17376" y="5509"/>
                  <a:pt x="17370" y="5509"/>
                </a:cubicBezTo>
                <a:cubicBezTo>
                  <a:pt x="17363" y="5509"/>
                  <a:pt x="17357" y="5504"/>
                  <a:pt x="17351" y="5492"/>
                </a:cubicBezTo>
                <a:cubicBezTo>
                  <a:pt x="17359" y="5484"/>
                  <a:pt x="17367" y="5480"/>
                  <a:pt x="17374" y="5480"/>
                </a:cubicBezTo>
                <a:close/>
                <a:moveTo>
                  <a:pt x="17016" y="5469"/>
                </a:moveTo>
                <a:cubicBezTo>
                  <a:pt x="17022" y="5480"/>
                  <a:pt x="17028" y="5497"/>
                  <a:pt x="17039" y="5509"/>
                </a:cubicBezTo>
                <a:cubicBezTo>
                  <a:pt x="17033" y="5509"/>
                  <a:pt x="17022" y="5514"/>
                  <a:pt x="17022" y="5514"/>
                </a:cubicBezTo>
                <a:cubicBezTo>
                  <a:pt x="17016" y="5503"/>
                  <a:pt x="17011" y="5497"/>
                  <a:pt x="17005" y="5486"/>
                </a:cubicBezTo>
                <a:cubicBezTo>
                  <a:pt x="17011" y="5480"/>
                  <a:pt x="17011" y="5475"/>
                  <a:pt x="17016" y="5469"/>
                </a:cubicBezTo>
                <a:close/>
                <a:moveTo>
                  <a:pt x="16728" y="5450"/>
                </a:moveTo>
                <a:cubicBezTo>
                  <a:pt x="16745" y="5450"/>
                  <a:pt x="16781" y="5507"/>
                  <a:pt x="16750" y="5520"/>
                </a:cubicBezTo>
                <a:cubicBezTo>
                  <a:pt x="16738" y="5503"/>
                  <a:pt x="16733" y="5480"/>
                  <a:pt x="16721" y="5463"/>
                </a:cubicBezTo>
                <a:cubicBezTo>
                  <a:pt x="16721" y="5454"/>
                  <a:pt x="16724" y="5450"/>
                  <a:pt x="16728" y="5450"/>
                </a:cubicBezTo>
                <a:close/>
                <a:moveTo>
                  <a:pt x="17516" y="5367"/>
                </a:moveTo>
                <a:cubicBezTo>
                  <a:pt x="17538" y="5367"/>
                  <a:pt x="17550" y="5384"/>
                  <a:pt x="17567" y="5395"/>
                </a:cubicBezTo>
                <a:cubicBezTo>
                  <a:pt x="17572" y="5395"/>
                  <a:pt x="17584" y="5390"/>
                  <a:pt x="17589" y="5390"/>
                </a:cubicBezTo>
                <a:cubicBezTo>
                  <a:pt x="17595" y="5441"/>
                  <a:pt x="17635" y="5492"/>
                  <a:pt x="17640" y="5537"/>
                </a:cubicBezTo>
                <a:cubicBezTo>
                  <a:pt x="17635" y="5538"/>
                  <a:pt x="17630" y="5539"/>
                  <a:pt x="17625" y="5539"/>
                </a:cubicBezTo>
                <a:cubicBezTo>
                  <a:pt x="17610" y="5539"/>
                  <a:pt x="17599" y="5532"/>
                  <a:pt x="17595" y="5514"/>
                </a:cubicBezTo>
                <a:cubicBezTo>
                  <a:pt x="17567" y="5469"/>
                  <a:pt x="17550" y="5418"/>
                  <a:pt x="17516" y="5367"/>
                </a:cubicBezTo>
                <a:close/>
                <a:moveTo>
                  <a:pt x="1061" y="5537"/>
                </a:moveTo>
                <a:cubicBezTo>
                  <a:pt x="1061" y="5543"/>
                  <a:pt x="1056" y="5548"/>
                  <a:pt x="1056" y="5548"/>
                </a:cubicBezTo>
                <a:cubicBezTo>
                  <a:pt x="1056" y="5543"/>
                  <a:pt x="1056" y="5537"/>
                  <a:pt x="1050" y="5537"/>
                </a:cubicBezTo>
                <a:close/>
                <a:moveTo>
                  <a:pt x="16647" y="4158"/>
                </a:moveTo>
                <a:lnTo>
                  <a:pt x="16647" y="4158"/>
                </a:lnTo>
                <a:cubicBezTo>
                  <a:pt x="16727" y="4221"/>
                  <a:pt x="16761" y="4317"/>
                  <a:pt x="16823" y="4397"/>
                </a:cubicBezTo>
                <a:lnTo>
                  <a:pt x="16846" y="4385"/>
                </a:lnTo>
                <a:lnTo>
                  <a:pt x="16846" y="4385"/>
                </a:lnTo>
                <a:cubicBezTo>
                  <a:pt x="16840" y="4391"/>
                  <a:pt x="16829" y="4408"/>
                  <a:pt x="16818" y="4414"/>
                </a:cubicBezTo>
                <a:cubicBezTo>
                  <a:pt x="16835" y="4425"/>
                  <a:pt x="16857" y="4436"/>
                  <a:pt x="16869" y="4442"/>
                </a:cubicBezTo>
                <a:cubicBezTo>
                  <a:pt x="16869" y="4453"/>
                  <a:pt x="16880" y="4476"/>
                  <a:pt x="16880" y="4482"/>
                </a:cubicBezTo>
                <a:cubicBezTo>
                  <a:pt x="16891" y="4487"/>
                  <a:pt x="16908" y="4493"/>
                  <a:pt x="16914" y="4499"/>
                </a:cubicBezTo>
                <a:cubicBezTo>
                  <a:pt x="16914" y="4504"/>
                  <a:pt x="16914" y="4521"/>
                  <a:pt x="16914" y="4527"/>
                </a:cubicBezTo>
                <a:cubicBezTo>
                  <a:pt x="17079" y="4743"/>
                  <a:pt x="17181" y="4998"/>
                  <a:pt x="17334" y="5219"/>
                </a:cubicBezTo>
                <a:cubicBezTo>
                  <a:pt x="17368" y="5344"/>
                  <a:pt x="17459" y="5446"/>
                  <a:pt x="17493" y="5571"/>
                </a:cubicBezTo>
                <a:cubicBezTo>
                  <a:pt x="17408" y="5452"/>
                  <a:pt x="17345" y="5316"/>
                  <a:pt x="17272" y="5185"/>
                </a:cubicBezTo>
                <a:lnTo>
                  <a:pt x="17272" y="5191"/>
                </a:lnTo>
                <a:cubicBezTo>
                  <a:pt x="17255" y="5163"/>
                  <a:pt x="17255" y="5123"/>
                  <a:pt x="17221" y="5117"/>
                </a:cubicBezTo>
                <a:cubicBezTo>
                  <a:pt x="17221" y="5129"/>
                  <a:pt x="17215" y="5151"/>
                  <a:pt x="17215" y="5163"/>
                </a:cubicBezTo>
                <a:cubicBezTo>
                  <a:pt x="17198" y="5163"/>
                  <a:pt x="17169" y="5168"/>
                  <a:pt x="17152" y="5168"/>
                </a:cubicBezTo>
                <a:cubicBezTo>
                  <a:pt x="17158" y="5151"/>
                  <a:pt x="17158" y="5134"/>
                  <a:pt x="17164" y="5117"/>
                </a:cubicBezTo>
                <a:cubicBezTo>
                  <a:pt x="17186" y="5117"/>
                  <a:pt x="17203" y="5106"/>
                  <a:pt x="17209" y="5077"/>
                </a:cubicBezTo>
                <a:cubicBezTo>
                  <a:pt x="17192" y="5009"/>
                  <a:pt x="17130" y="4953"/>
                  <a:pt x="17096" y="4885"/>
                </a:cubicBezTo>
                <a:cubicBezTo>
                  <a:pt x="17079" y="4845"/>
                  <a:pt x="17062" y="4794"/>
                  <a:pt x="17016" y="4782"/>
                </a:cubicBezTo>
                <a:lnTo>
                  <a:pt x="17016" y="4782"/>
                </a:lnTo>
                <a:cubicBezTo>
                  <a:pt x="17016" y="4816"/>
                  <a:pt x="17033" y="4856"/>
                  <a:pt x="17067" y="4879"/>
                </a:cubicBezTo>
                <a:cubicBezTo>
                  <a:pt x="17073" y="4913"/>
                  <a:pt x="17135" y="4958"/>
                  <a:pt x="17090" y="4981"/>
                </a:cubicBezTo>
                <a:cubicBezTo>
                  <a:pt x="17073" y="4953"/>
                  <a:pt x="17056" y="4941"/>
                  <a:pt x="17028" y="4941"/>
                </a:cubicBezTo>
                <a:cubicBezTo>
                  <a:pt x="17033" y="4936"/>
                  <a:pt x="17045" y="4919"/>
                  <a:pt x="17056" y="4913"/>
                </a:cubicBezTo>
                <a:cubicBezTo>
                  <a:pt x="17045" y="4907"/>
                  <a:pt x="17016" y="4902"/>
                  <a:pt x="17005" y="4896"/>
                </a:cubicBezTo>
                <a:cubicBezTo>
                  <a:pt x="16994" y="4879"/>
                  <a:pt x="16982" y="4862"/>
                  <a:pt x="16971" y="4845"/>
                </a:cubicBezTo>
                <a:cubicBezTo>
                  <a:pt x="16988" y="4845"/>
                  <a:pt x="17011" y="4839"/>
                  <a:pt x="17022" y="4839"/>
                </a:cubicBezTo>
                <a:cubicBezTo>
                  <a:pt x="16999" y="4828"/>
                  <a:pt x="16977" y="4822"/>
                  <a:pt x="16948" y="4811"/>
                </a:cubicBezTo>
                <a:cubicBezTo>
                  <a:pt x="16954" y="4811"/>
                  <a:pt x="16971" y="4799"/>
                  <a:pt x="16977" y="4794"/>
                </a:cubicBezTo>
                <a:cubicBezTo>
                  <a:pt x="16937" y="4743"/>
                  <a:pt x="16903" y="4686"/>
                  <a:pt x="16863" y="4635"/>
                </a:cubicBezTo>
                <a:cubicBezTo>
                  <a:pt x="16818" y="4618"/>
                  <a:pt x="16823" y="4561"/>
                  <a:pt x="16812" y="4521"/>
                </a:cubicBezTo>
                <a:lnTo>
                  <a:pt x="16812" y="4521"/>
                </a:lnTo>
                <a:cubicBezTo>
                  <a:pt x="16903" y="4567"/>
                  <a:pt x="16931" y="4675"/>
                  <a:pt x="16988" y="4754"/>
                </a:cubicBezTo>
                <a:cubicBezTo>
                  <a:pt x="16988" y="4764"/>
                  <a:pt x="16994" y="4767"/>
                  <a:pt x="17001" y="4767"/>
                </a:cubicBezTo>
                <a:cubicBezTo>
                  <a:pt x="17020" y="4767"/>
                  <a:pt x="17049" y="4744"/>
                  <a:pt x="17016" y="4731"/>
                </a:cubicBezTo>
                <a:cubicBezTo>
                  <a:pt x="16925" y="4595"/>
                  <a:pt x="16840" y="4448"/>
                  <a:pt x="16744" y="4312"/>
                </a:cubicBezTo>
                <a:cubicBezTo>
                  <a:pt x="16710" y="4260"/>
                  <a:pt x="16676" y="4215"/>
                  <a:pt x="16647" y="4158"/>
                </a:cubicBezTo>
                <a:close/>
                <a:moveTo>
                  <a:pt x="17606" y="5548"/>
                </a:moveTo>
                <a:cubicBezTo>
                  <a:pt x="17618" y="5548"/>
                  <a:pt x="17646" y="5554"/>
                  <a:pt x="17657" y="5554"/>
                </a:cubicBezTo>
                <a:cubicBezTo>
                  <a:pt x="17674" y="5571"/>
                  <a:pt x="17680" y="5594"/>
                  <a:pt x="17674" y="5616"/>
                </a:cubicBezTo>
                <a:cubicBezTo>
                  <a:pt x="17660" y="5625"/>
                  <a:pt x="17645" y="5628"/>
                  <a:pt x="17629" y="5628"/>
                </a:cubicBezTo>
                <a:cubicBezTo>
                  <a:pt x="17613" y="5628"/>
                  <a:pt x="17598" y="5625"/>
                  <a:pt x="17584" y="5622"/>
                </a:cubicBezTo>
                <a:cubicBezTo>
                  <a:pt x="17595" y="5616"/>
                  <a:pt x="17629" y="5616"/>
                  <a:pt x="17640" y="5611"/>
                </a:cubicBezTo>
                <a:cubicBezTo>
                  <a:pt x="17629" y="5594"/>
                  <a:pt x="17618" y="5571"/>
                  <a:pt x="17606" y="5548"/>
                </a:cubicBezTo>
                <a:close/>
                <a:moveTo>
                  <a:pt x="17525" y="5633"/>
                </a:moveTo>
                <a:cubicBezTo>
                  <a:pt x="17529" y="5633"/>
                  <a:pt x="17533" y="5635"/>
                  <a:pt x="17538" y="5639"/>
                </a:cubicBezTo>
                <a:cubicBezTo>
                  <a:pt x="17552" y="5648"/>
                  <a:pt x="17551" y="5679"/>
                  <a:pt x="17538" y="5679"/>
                </a:cubicBezTo>
                <a:cubicBezTo>
                  <a:pt x="17535" y="5679"/>
                  <a:pt x="17531" y="5678"/>
                  <a:pt x="17527" y="5673"/>
                </a:cubicBezTo>
                <a:cubicBezTo>
                  <a:pt x="17508" y="5669"/>
                  <a:pt x="17509" y="5633"/>
                  <a:pt x="17525" y="5633"/>
                </a:cubicBezTo>
                <a:close/>
                <a:moveTo>
                  <a:pt x="17028" y="5526"/>
                </a:moveTo>
                <a:lnTo>
                  <a:pt x="17028" y="5526"/>
                </a:lnTo>
                <a:cubicBezTo>
                  <a:pt x="17084" y="5565"/>
                  <a:pt x="17096" y="5645"/>
                  <a:pt x="17135" y="5702"/>
                </a:cubicBezTo>
                <a:lnTo>
                  <a:pt x="17118" y="5707"/>
                </a:lnTo>
                <a:cubicBezTo>
                  <a:pt x="17090" y="5645"/>
                  <a:pt x="17062" y="5582"/>
                  <a:pt x="17028" y="5526"/>
                </a:cubicBezTo>
                <a:close/>
                <a:moveTo>
                  <a:pt x="1451" y="5986"/>
                </a:moveTo>
                <a:cubicBezTo>
                  <a:pt x="1455" y="5986"/>
                  <a:pt x="1460" y="5988"/>
                  <a:pt x="1464" y="5991"/>
                </a:cubicBezTo>
                <a:cubicBezTo>
                  <a:pt x="1479" y="6010"/>
                  <a:pt x="1457" y="6033"/>
                  <a:pt x="1439" y="6033"/>
                </a:cubicBezTo>
                <a:cubicBezTo>
                  <a:pt x="1436" y="6033"/>
                  <a:pt x="1433" y="6032"/>
                  <a:pt x="1430" y="6031"/>
                </a:cubicBezTo>
                <a:cubicBezTo>
                  <a:pt x="1412" y="6012"/>
                  <a:pt x="1431" y="5986"/>
                  <a:pt x="1451" y="5986"/>
                </a:cubicBezTo>
                <a:close/>
                <a:moveTo>
                  <a:pt x="17572" y="5900"/>
                </a:moveTo>
                <a:lnTo>
                  <a:pt x="17572" y="5900"/>
                </a:lnTo>
                <a:cubicBezTo>
                  <a:pt x="17589" y="5929"/>
                  <a:pt x="17606" y="5963"/>
                  <a:pt x="17623" y="5991"/>
                </a:cubicBezTo>
                <a:cubicBezTo>
                  <a:pt x="17623" y="6008"/>
                  <a:pt x="17618" y="6025"/>
                  <a:pt x="17618" y="6042"/>
                </a:cubicBezTo>
                <a:cubicBezTo>
                  <a:pt x="17601" y="5997"/>
                  <a:pt x="17584" y="5951"/>
                  <a:pt x="17572" y="5900"/>
                </a:cubicBezTo>
                <a:close/>
                <a:moveTo>
                  <a:pt x="17937" y="6265"/>
                </a:moveTo>
                <a:cubicBezTo>
                  <a:pt x="17938" y="6266"/>
                  <a:pt x="17940" y="6268"/>
                  <a:pt x="17941" y="6269"/>
                </a:cubicBezTo>
                <a:cubicBezTo>
                  <a:pt x="17940" y="6268"/>
                  <a:pt x="17938" y="6266"/>
                  <a:pt x="17937" y="6265"/>
                </a:cubicBezTo>
                <a:close/>
                <a:moveTo>
                  <a:pt x="786" y="6307"/>
                </a:moveTo>
                <a:cubicBezTo>
                  <a:pt x="789" y="6307"/>
                  <a:pt x="792" y="6307"/>
                  <a:pt x="795" y="6309"/>
                </a:cubicBezTo>
                <a:cubicBezTo>
                  <a:pt x="810" y="6319"/>
                  <a:pt x="803" y="6356"/>
                  <a:pt x="781" y="6356"/>
                </a:cubicBezTo>
                <a:cubicBezTo>
                  <a:pt x="778" y="6356"/>
                  <a:pt x="775" y="6355"/>
                  <a:pt x="772" y="6354"/>
                </a:cubicBezTo>
                <a:cubicBezTo>
                  <a:pt x="752" y="6344"/>
                  <a:pt x="763" y="6307"/>
                  <a:pt x="786" y="6307"/>
                </a:cubicBezTo>
                <a:close/>
                <a:moveTo>
                  <a:pt x="17691" y="6161"/>
                </a:moveTo>
                <a:cubicBezTo>
                  <a:pt x="17714" y="6241"/>
                  <a:pt x="17754" y="6309"/>
                  <a:pt x="17777" y="6388"/>
                </a:cubicBezTo>
                <a:cubicBezTo>
                  <a:pt x="17754" y="6388"/>
                  <a:pt x="17742" y="6365"/>
                  <a:pt x="17731" y="6348"/>
                </a:cubicBezTo>
                <a:lnTo>
                  <a:pt x="17697" y="6348"/>
                </a:lnTo>
                <a:cubicBezTo>
                  <a:pt x="17703" y="6337"/>
                  <a:pt x="17714" y="6314"/>
                  <a:pt x="17720" y="6303"/>
                </a:cubicBezTo>
                <a:cubicBezTo>
                  <a:pt x="17708" y="6303"/>
                  <a:pt x="17697" y="6309"/>
                  <a:pt x="17686" y="6309"/>
                </a:cubicBezTo>
                <a:cubicBezTo>
                  <a:pt x="17716" y="6274"/>
                  <a:pt x="17708" y="6250"/>
                  <a:pt x="17688" y="6250"/>
                </a:cubicBezTo>
                <a:cubicBezTo>
                  <a:pt x="17678" y="6250"/>
                  <a:pt x="17665" y="6256"/>
                  <a:pt x="17652" y="6269"/>
                </a:cubicBezTo>
                <a:cubicBezTo>
                  <a:pt x="17646" y="6258"/>
                  <a:pt x="17640" y="6241"/>
                  <a:pt x="17640" y="6235"/>
                </a:cubicBezTo>
                <a:cubicBezTo>
                  <a:pt x="17657" y="6235"/>
                  <a:pt x="17680" y="6229"/>
                  <a:pt x="17697" y="6229"/>
                </a:cubicBezTo>
                <a:cubicBezTo>
                  <a:pt x="17686" y="6207"/>
                  <a:pt x="17686" y="6184"/>
                  <a:pt x="17691" y="6161"/>
                </a:cubicBezTo>
                <a:close/>
                <a:moveTo>
                  <a:pt x="1669" y="6116"/>
                </a:moveTo>
                <a:cubicBezTo>
                  <a:pt x="1674" y="6116"/>
                  <a:pt x="1680" y="6121"/>
                  <a:pt x="1686" y="6121"/>
                </a:cubicBezTo>
                <a:cubicBezTo>
                  <a:pt x="1646" y="6212"/>
                  <a:pt x="1606" y="6303"/>
                  <a:pt x="1566" y="6394"/>
                </a:cubicBezTo>
                <a:cubicBezTo>
                  <a:pt x="1589" y="6331"/>
                  <a:pt x="1606" y="6263"/>
                  <a:pt x="1646" y="6207"/>
                </a:cubicBezTo>
                <a:lnTo>
                  <a:pt x="1606" y="6207"/>
                </a:lnTo>
                <a:cubicBezTo>
                  <a:pt x="1618" y="6201"/>
                  <a:pt x="1635" y="6195"/>
                  <a:pt x="1652" y="6190"/>
                </a:cubicBezTo>
                <a:cubicBezTo>
                  <a:pt x="1657" y="6161"/>
                  <a:pt x="1663" y="6138"/>
                  <a:pt x="1669" y="6116"/>
                </a:cubicBezTo>
                <a:close/>
                <a:moveTo>
                  <a:pt x="1010" y="5588"/>
                </a:moveTo>
                <a:lnTo>
                  <a:pt x="1010" y="5588"/>
                </a:lnTo>
                <a:cubicBezTo>
                  <a:pt x="999" y="5628"/>
                  <a:pt x="988" y="5668"/>
                  <a:pt x="971" y="5713"/>
                </a:cubicBezTo>
                <a:lnTo>
                  <a:pt x="976" y="5713"/>
                </a:lnTo>
                <a:cubicBezTo>
                  <a:pt x="948" y="5781"/>
                  <a:pt x="925" y="5849"/>
                  <a:pt x="886" y="5912"/>
                </a:cubicBezTo>
                <a:lnTo>
                  <a:pt x="914" y="5934"/>
                </a:lnTo>
                <a:cubicBezTo>
                  <a:pt x="920" y="5917"/>
                  <a:pt x="937" y="5889"/>
                  <a:pt x="948" y="5872"/>
                </a:cubicBezTo>
                <a:lnTo>
                  <a:pt x="982" y="5860"/>
                </a:lnTo>
                <a:lnTo>
                  <a:pt x="982" y="5889"/>
                </a:lnTo>
                <a:lnTo>
                  <a:pt x="937" y="5894"/>
                </a:lnTo>
                <a:cubicBezTo>
                  <a:pt x="937" y="5929"/>
                  <a:pt x="931" y="5963"/>
                  <a:pt x="931" y="5997"/>
                </a:cubicBezTo>
                <a:cubicBezTo>
                  <a:pt x="886" y="6025"/>
                  <a:pt x="874" y="6070"/>
                  <a:pt x="869" y="6121"/>
                </a:cubicBezTo>
                <a:cubicBezTo>
                  <a:pt x="874" y="6173"/>
                  <a:pt x="812" y="6218"/>
                  <a:pt x="835" y="6275"/>
                </a:cubicBezTo>
                <a:cubicBezTo>
                  <a:pt x="812" y="6263"/>
                  <a:pt x="789" y="6258"/>
                  <a:pt x="766" y="6252"/>
                </a:cubicBezTo>
                <a:cubicBezTo>
                  <a:pt x="744" y="6297"/>
                  <a:pt x="721" y="6348"/>
                  <a:pt x="715" y="6405"/>
                </a:cubicBezTo>
                <a:cubicBezTo>
                  <a:pt x="698" y="6428"/>
                  <a:pt x="681" y="6445"/>
                  <a:pt x="670" y="6468"/>
                </a:cubicBezTo>
                <a:cubicBezTo>
                  <a:pt x="710" y="6348"/>
                  <a:pt x="732" y="6224"/>
                  <a:pt x="801" y="6116"/>
                </a:cubicBezTo>
                <a:lnTo>
                  <a:pt x="801" y="6116"/>
                </a:lnTo>
                <a:cubicBezTo>
                  <a:pt x="789" y="6155"/>
                  <a:pt x="778" y="6195"/>
                  <a:pt x="766" y="6241"/>
                </a:cubicBezTo>
                <a:cubicBezTo>
                  <a:pt x="778" y="6241"/>
                  <a:pt x="801" y="6246"/>
                  <a:pt x="812" y="6246"/>
                </a:cubicBezTo>
                <a:cubicBezTo>
                  <a:pt x="818" y="6155"/>
                  <a:pt x="874" y="6076"/>
                  <a:pt x="886" y="5985"/>
                </a:cubicBezTo>
                <a:lnTo>
                  <a:pt x="886" y="5985"/>
                </a:lnTo>
                <a:cubicBezTo>
                  <a:pt x="835" y="6014"/>
                  <a:pt x="823" y="6076"/>
                  <a:pt x="789" y="6121"/>
                </a:cubicBezTo>
                <a:cubicBezTo>
                  <a:pt x="829" y="5974"/>
                  <a:pt x="891" y="5826"/>
                  <a:pt x="959" y="5685"/>
                </a:cubicBezTo>
                <a:cubicBezTo>
                  <a:pt x="965" y="5685"/>
                  <a:pt x="965" y="5685"/>
                  <a:pt x="965" y="5679"/>
                </a:cubicBezTo>
                <a:cubicBezTo>
                  <a:pt x="971" y="5679"/>
                  <a:pt x="971" y="5673"/>
                  <a:pt x="971" y="5668"/>
                </a:cubicBezTo>
                <a:cubicBezTo>
                  <a:pt x="982" y="5639"/>
                  <a:pt x="999" y="5616"/>
                  <a:pt x="1010" y="5588"/>
                </a:cubicBezTo>
                <a:close/>
                <a:moveTo>
                  <a:pt x="17731" y="6405"/>
                </a:moveTo>
                <a:cubicBezTo>
                  <a:pt x="17771" y="6405"/>
                  <a:pt x="17794" y="6422"/>
                  <a:pt x="17794" y="6462"/>
                </a:cubicBezTo>
                <a:cubicBezTo>
                  <a:pt x="17782" y="6468"/>
                  <a:pt x="17760" y="6473"/>
                  <a:pt x="17748" y="6479"/>
                </a:cubicBezTo>
                <a:cubicBezTo>
                  <a:pt x="17754" y="6473"/>
                  <a:pt x="17771" y="6456"/>
                  <a:pt x="17777" y="6445"/>
                </a:cubicBezTo>
                <a:cubicBezTo>
                  <a:pt x="17765" y="6434"/>
                  <a:pt x="17742" y="6416"/>
                  <a:pt x="17731" y="6405"/>
                </a:cubicBezTo>
                <a:close/>
                <a:moveTo>
                  <a:pt x="17447" y="6473"/>
                </a:moveTo>
                <a:cubicBezTo>
                  <a:pt x="17470" y="6473"/>
                  <a:pt x="17487" y="6536"/>
                  <a:pt x="17459" y="6541"/>
                </a:cubicBezTo>
                <a:cubicBezTo>
                  <a:pt x="17442" y="6530"/>
                  <a:pt x="17436" y="6496"/>
                  <a:pt x="17447" y="6473"/>
                </a:cubicBezTo>
                <a:close/>
                <a:moveTo>
                  <a:pt x="1504" y="6547"/>
                </a:moveTo>
                <a:cubicBezTo>
                  <a:pt x="1504" y="6553"/>
                  <a:pt x="1504" y="6553"/>
                  <a:pt x="1504" y="6553"/>
                </a:cubicBezTo>
                <a:lnTo>
                  <a:pt x="1498" y="6553"/>
                </a:lnTo>
                <a:lnTo>
                  <a:pt x="1498" y="6547"/>
                </a:lnTo>
                <a:close/>
                <a:moveTo>
                  <a:pt x="17828" y="6530"/>
                </a:moveTo>
                <a:cubicBezTo>
                  <a:pt x="17833" y="6570"/>
                  <a:pt x="17839" y="6609"/>
                  <a:pt x="17850" y="6643"/>
                </a:cubicBezTo>
                <a:cubicBezTo>
                  <a:pt x="17833" y="6638"/>
                  <a:pt x="17816" y="6632"/>
                  <a:pt x="17799" y="6626"/>
                </a:cubicBezTo>
                <a:cubicBezTo>
                  <a:pt x="17811" y="6615"/>
                  <a:pt x="17816" y="6604"/>
                  <a:pt x="17828" y="6592"/>
                </a:cubicBezTo>
                <a:cubicBezTo>
                  <a:pt x="17822" y="6575"/>
                  <a:pt x="17811" y="6553"/>
                  <a:pt x="17799" y="6536"/>
                </a:cubicBezTo>
                <a:lnTo>
                  <a:pt x="17828" y="6530"/>
                </a:lnTo>
                <a:close/>
                <a:moveTo>
                  <a:pt x="749" y="6428"/>
                </a:moveTo>
                <a:lnTo>
                  <a:pt x="749" y="6428"/>
                </a:lnTo>
                <a:cubicBezTo>
                  <a:pt x="732" y="6530"/>
                  <a:pt x="681" y="6626"/>
                  <a:pt x="687" y="6734"/>
                </a:cubicBezTo>
                <a:cubicBezTo>
                  <a:pt x="681" y="6729"/>
                  <a:pt x="664" y="6717"/>
                  <a:pt x="659" y="6712"/>
                </a:cubicBezTo>
                <a:cubicBezTo>
                  <a:pt x="687" y="6615"/>
                  <a:pt x="693" y="6507"/>
                  <a:pt x="749" y="6428"/>
                </a:cubicBezTo>
                <a:close/>
                <a:moveTo>
                  <a:pt x="654" y="6762"/>
                </a:moveTo>
                <a:cubicBezTo>
                  <a:pt x="656" y="6762"/>
                  <a:pt x="657" y="6762"/>
                  <a:pt x="659" y="6763"/>
                </a:cubicBezTo>
                <a:cubicBezTo>
                  <a:pt x="676" y="6780"/>
                  <a:pt x="659" y="6814"/>
                  <a:pt x="636" y="6814"/>
                </a:cubicBezTo>
                <a:cubicBezTo>
                  <a:pt x="620" y="6798"/>
                  <a:pt x="634" y="6762"/>
                  <a:pt x="654" y="6762"/>
                </a:cubicBezTo>
                <a:close/>
                <a:moveTo>
                  <a:pt x="17550" y="6780"/>
                </a:moveTo>
                <a:lnTo>
                  <a:pt x="17550" y="6780"/>
                </a:lnTo>
                <a:cubicBezTo>
                  <a:pt x="17572" y="6797"/>
                  <a:pt x="17567" y="6808"/>
                  <a:pt x="17544" y="6814"/>
                </a:cubicBezTo>
                <a:cubicBezTo>
                  <a:pt x="17527" y="6797"/>
                  <a:pt x="17527" y="6785"/>
                  <a:pt x="17550" y="6780"/>
                </a:cubicBezTo>
                <a:close/>
                <a:moveTo>
                  <a:pt x="642" y="6842"/>
                </a:moveTo>
                <a:cubicBezTo>
                  <a:pt x="636" y="6882"/>
                  <a:pt x="625" y="6916"/>
                  <a:pt x="602" y="6944"/>
                </a:cubicBezTo>
                <a:cubicBezTo>
                  <a:pt x="602" y="6910"/>
                  <a:pt x="608" y="6876"/>
                  <a:pt x="613" y="6842"/>
                </a:cubicBezTo>
                <a:close/>
                <a:moveTo>
                  <a:pt x="17550" y="5690"/>
                </a:moveTo>
                <a:lnTo>
                  <a:pt x="17550" y="5690"/>
                </a:lnTo>
                <a:cubicBezTo>
                  <a:pt x="17623" y="5787"/>
                  <a:pt x="17640" y="5929"/>
                  <a:pt x="17725" y="6008"/>
                </a:cubicBezTo>
                <a:cubicBezTo>
                  <a:pt x="17720" y="6014"/>
                  <a:pt x="17708" y="6019"/>
                  <a:pt x="17703" y="6019"/>
                </a:cubicBezTo>
                <a:cubicBezTo>
                  <a:pt x="17816" y="6269"/>
                  <a:pt x="17896" y="6530"/>
                  <a:pt x="17975" y="6791"/>
                </a:cubicBezTo>
                <a:cubicBezTo>
                  <a:pt x="17981" y="6791"/>
                  <a:pt x="17986" y="6785"/>
                  <a:pt x="17992" y="6785"/>
                </a:cubicBezTo>
                <a:cubicBezTo>
                  <a:pt x="17975" y="6859"/>
                  <a:pt x="18021" y="6921"/>
                  <a:pt x="18038" y="6990"/>
                </a:cubicBezTo>
                <a:cubicBezTo>
                  <a:pt x="17998" y="6967"/>
                  <a:pt x="18003" y="6921"/>
                  <a:pt x="17986" y="6882"/>
                </a:cubicBezTo>
                <a:cubicBezTo>
                  <a:pt x="17884" y="6558"/>
                  <a:pt x="17765" y="6235"/>
                  <a:pt x="17640" y="5912"/>
                </a:cubicBezTo>
                <a:cubicBezTo>
                  <a:pt x="17612" y="5838"/>
                  <a:pt x="17567" y="5770"/>
                  <a:pt x="17550" y="5690"/>
                </a:cubicBezTo>
                <a:close/>
                <a:moveTo>
                  <a:pt x="594" y="6970"/>
                </a:moveTo>
                <a:cubicBezTo>
                  <a:pt x="596" y="6970"/>
                  <a:pt x="599" y="6971"/>
                  <a:pt x="602" y="6973"/>
                </a:cubicBezTo>
                <a:cubicBezTo>
                  <a:pt x="622" y="6982"/>
                  <a:pt x="607" y="7014"/>
                  <a:pt x="591" y="7014"/>
                </a:cubicBezTo>
                <a:cubicBezTo>
                  <a:pt x="589" y="7014"/>
                  <a:pt x="587" y="7014"/>
                  <a:pt x="585" y="7012"/>
                </a:cubicBezTo>
                <a:cubicBezTo>
                  <a:pt x="565" y="7002"/>
                  <a:pt x="576" y="6970"/>
                  <a:pt x="594" y="6970"/>
                </a:cubicBezTo>
                <a:close/>
                <a:moveTo>
                  <a:pt x="670" y="6473"/>
                </a:moveTo>
                <a:lnTo>
                  <a:pt x="670" y="6473"/>
                </a:lnTo>
                <a:cubicBezTo>
                  <a:pt x="659" y="6643"/>
                  <a:pt x="579" y="6791"/>
                  <a:pt x="551" y="6955"/>
                </a:cubicBezTo>
                <a:cubicBezTo>
                  <a:pt x="545" y="6995"/>
                  <a:pt x="528" y="7029"/>
                  <a:pt x="505" y="7063"/>
                </a:cubicBezTo>
                <a:cubicBezTo>
                  <a:pt x="545" y="6865"/>
                  <a:pt x="596" y="6666"/>
                  <a:pt x="670" y="6473"/>
                </a:cubicBezTo>
                <a:close/>
                <a:moveTo>
                  <a:pt x="557" y="7092"/>
                </a:moveTo>
                <a:cubicBezTo>
                  <a:pt x="579" y="7097"/>
                  <a:pt x="585" y="7114"/>
                  <a:pt x="562" y="7131"/>
                </a:cubicBezTo>
                <a:cubicBezTo>
                  <a:pt x="540" y="7120"/>
                  <a:pt x="540" y="7109"/>
                  <a:pt x="557" y="7092"/>
                </a:cubicBezTo>
                <a:close/>
                <a:moveTo>
                  <a:pt x="1118" y="7211"/>
                </a:moveTo>
                <a:lnTo>
                  <a:pt x="1118" y="7211"/>
                </a:lnTo>
                <a:cubicBezTo>
                  <a:pt x="1107" y="7245"/>
                  <a:pt x="1096" y="7279"/>
                  <a:pt x="1079" y="7307"/>
                </a:cubicBezTo>
                <a:cubicBezTo>
                  <a:pt x="1079" y="7275"/>
                  <a:pt x="1089" y="7248"/>
                  <a:pt x="1095" y="7216"/>
                </a:cubicBezTo>
                <a:lnTo>
                  <a:pt x="1095" y="7216"/>
                </a:lnTo>
                <a:cubicBezTo>
                  <a:pt x="1104" y="7216"/>
                  <a:pt x="1113" y="7216"/>
                  <a:pt x="1118" y="7211"/>
                </a:cubicBezTo>
                <a:close/>
                <a:moveTo>
                  <a:pt x="18026" y="6995"/>
                </a:moveTo>
                <a:lnTo>
                  <a:pt x="18026" y="6995"/>
                </a:lnTo>
                <a:cubicBezTo>
                  <a:pt x="18083" y="7103"/>
                  <a:pt x="18094" y="7234"/>
                  <a:pt x="18117" y="7353"/>
                </a:cubicBezTo>
                <a:cubicBezTo>
                  <a:pt x="18083" y="7319"/>
                  <a:pt x="18083" y="7268"/>
                  <a:pt x="18066" y="7222"/>
                </a:cubicBezTo>
                <a:lnTo>
                  <a:pt x="18072" y="7222"/>
                </a:lnTo>
                <a:cubicBezTo>
                  <a:pt x="18049" y="7148"/>
                  <a:pt x="18021" y="7075"/>
                  <a:pt x="18026" y="6995"/>
                </a:cubicBezTo>
                <a:close/>
                <a:moveTo>
                  <a:pt x="18116" y="7357"/>
                </a:moveTo>
                <a:cubicBezTo>
                  <a:pt x="18119" y="7357"/>
                  <a:pt x="18124" y="7357"/>
                  <a:pt x="18128" y="7358"/>
                </a:cubicBezTo>
                <a:cubicBezTo>
                  <a:pt x="18138" y="7382"/>
                  <a:pt x="18135" y="7394"/>
                  <a:pt x="18118" y="7394"/>
                </a:cubicBezTo>
                <a:cubicBezTo>
                  <a:pt x="18114" y="7394"/>
                  <a:pt x="18110" y="7393"/>
                  <a:pt x="18106" y="7392"/>
                </a:cubicBezTo>
                <a:cubicBezTo>
                  <a:pt x="18096" y="7369"/>
                  <a:pt x="18099" y="7357"/>
                  <a:pt x="18116" y="7357"/>
                </a:cubicBezTo>
                <a:close/>
                <a:moveTo>
                  <a:pt x="18021" y="7194"/>
                </a:moveTo>
                <a:cubicBezTo>
                  <a:pt x="18043" y="7290"/>
                  <a:pt x="18049" y="7398"/>
                  <a:pt x="18089" y="7495"/>
                </a:cubicBezTo>
                <a:cubicBezTo>
                  <a:pt x="18100" y="7517"/>
                  <a:pt x="18094" y="7540"/>
                  <a:pt x="18083" y="7557"/>
                </a:cubicBezTo>
                <a:lnTo>
                  <a:pt x="18083" y="7563"/>
                </a:lnTo>
                <a:cubicBezTo>
                  <a:pt x="18068" y="7538"/>
                  <a:pt x="18079" y="7466"/>
                  <a:pt x="18045" y="7466"/>
                </a:cubicBezTo>
                <a:cubicBezTo>
                  <a:pt x="18040" y="7466"/>
                  <a:pt x="18034" y="7468"/>
                  <a:pt x="18026" y="7472"/>
                </a:cubicBezTo>
                <a:cubicBezTo>
                  <a:pt x="18038" y="7466"/>
                  <a:pt x="18049" y="7455"/>
                  <a:pt x="18055" y="7449"/>
                </a:cubicBezTo>
                <a:cubicBezTo>
                  <a:pt x="18026" y="7370"/>
                  <a:pt x="18009" y="7279"/>
                  <a:pt x="18021" y="7194"/>
                </a:cubicBezTo>
                <a:close/>
                <a:moveTo>
                  <a:pt x="454" y="7597"/>
                </a:moveTo>
                <a:cubicBezTo>
                  <a:pt x="483" y="7597"/>
                  <a:pt x="471" y="7636"/>
                  <a:pt x="449" y="7642"/>
                </a:cubicBezTo>
                <a:cubicBezTo>
                  <a:pt x="420" y="7642"/>
                  <a:pt x="437" y="7597"/>
                  <a:pt x="454" y="7597"/>
                </a:cubicBezTo>
                <a:close/>
                <a:moveTo>
                  <a:pt x="460" y="7256"/>
                </a:moveTo>
                <a:cubicBezTo>
                  <a:pt x="466" y="7404"/>
                  <a:pt x="420" y="7557"/>
                  <a:pt x="375" y="7693"/>
                </a:cubicBezTo>
                <a:cubicBezTo>
                  <a:pt x="392" y="7546"/>
                  <a:pt x="420" y="7398"/>
                  <a:pt x="460" y="7256"/>
                </a:cubicBezTo>
                <a:close/>
                <a:moveTo>
                  <a:pt x="1016" y="7631"/>
                </a:moveTo>
                <a:cubicBezTo>
                  <a:pt x="1016" y="7682"/>
                  <a:pt x="1033" y="7744"/>
                  <a:pt x="993" y="7778"/>
                </a:cubicBezTo>
                <a:cubicBezTo>
                  <a:pt x="999" y="7727"/>
                  <a:pt x="1005" y="7682"/>
                  <a:pt x="1016" y="7631"/>
                </a:cubicBezTo>
                <a:close/>
                <a:moveTo>
                  <a:pt x="18304" y="7812"/>
                </a:moveTo>
                <a:cubicBezTo>
                  <a:pt x="18304" y="7858"/>
                  <a:pt x="18344" y="7914"/>
                  <a:pt x="18310" y="7954"/>
                </a:cubicBezTo>
                <a:cubicBezTo>
                  <a:pt x="18299" y="7909"/>
                  <a:pt x="18287" y="7863"/>
                  <a:pt x="18276" y="7818"/>
                </a:cubicBezTo>
                <a:cubicBezTo>
                  <a:pt x="18282" y="7818"/>
                  <a:pt x="18299" y="7812"/>
                  <a:pt x="18304" y="7812"/>
                </a:cubicBezTo>
                <a:close/>
                <a:moveTo>
                  <a:pt x="364" y="7699"/>
                </a:moveTo>
                <a:lnTo>
                  <a:pt x="364" y="7699"/>
                </a:lnTo>
                <a:cubicBezTo>
                  <a:pt x="381" y="7812"/>
                  <a:pt x="347" y="7926"/>
                  <a:pt x="330" y="8039"/>
                </a:cubicBezTo>
                <a:cubicBezTo>
                  <a:pt x="324" y="7926"/>
                  <a:pt x="352" y="7812"/>
                  <a:pt x="364" y="7699"/>
                </a:cubicBezTo>
                <a:close/>
                <a:moveTo>
                  <a:pt x="958" y="8117"/>
                </a:moveTo>
                <a:cubicBezTo>
                  <a:pt x="960" y="8117"/>
                  <a:pt x="963" y="8117"/>
                  <a:pt x="965" y="8119"/>
                </a:cubicBezTo>
                <a:cubicBezTo>
                  <a:pt x="986" y="8129"/>
                  <a:pt x="973" y="8170"/>
                  <a:pt x="952" y="8170"/>
                </a:cubicBezTo>
                <a:cubicBezTo>
                  <a:pt x="951" y="8170"/>
                  <a:pt x="949" y="8170"/>
                  <a:pt x="948" y="8170"/>
                </a:cubicBezTo>
                <a:cubicBezTo>
                  <a:pt x="928" y="8155"/>
                  <a:pt x="939" y="8117"/>
                  <a:pt x="958" y="8117"/>
                </a:cubicBezTo>
                <a:close/>
                <a:moveTo>
                  <a:pt x="18134" y="7398"/>
                </a:moveTo>
                <a:lnTo>
                  <a:pt x="18134" y="7398"/>
                </a:lnTo>
                <a:cubicBezTo>
                  <a:pt x="18179" y="7512"/>
                  <a:pt x="18179" y="7631"/>
                  <a:pt x="18208" y="7750"/>
                </a:cubicBezTo>
                <a:lnTo>
                  <a:pt x="18213" y="7750"/>
                </a:lnTo>
                <a:cubicBezTo>
                  <a:pt x="18213" y="7744"/>
                  <a:pt x="18225" y="7738"/>
                  <a:pt x="18230" y="7738"/>
                </a:cubicBezTo>
                <a:cubicBezTo>
                  <a:pt x="18225" y="7750"/>
                  <a:pt x="18219" y="7761"/>
                  <a:pt x="18213" y="7773"/>
                </a:cubicBezTo>
                <a:cubicBezTo>
                  <a:pt x="18242" y="7937"/>
                  <a:pt x="18287" y="8102"/>
                  <a:pt x="18287" y="8277"/>
                </a:cubicBezTo>
                <a:lnTo>
                  <a:pt x="18316" y="8266"/>
                </a:lnTo>
                <a:lnTo>
                  <a:pt x="18316" y="8266"/>
                </a:lnTo>
                <a:cubicBezTo>
                  <a:pt x="18276" y="8323"/>
                  <a:pt x="18316" y="8397"/>
                  <a:pt x="18304" y="8459"/>
                </a:cubicBezTo>
                <a:cubicBezTo>
                  <a:pt x="18276" y="8425"/>
                  <a:pt x="18299" y="8374"/>
                  <a:pt x="18276" y="8334"/>
                </a:cubicBezTo>
                <a:cubicBezTo>
                  <a:pt x="18264" y="8022"/>
                  <a:pt x="18145" y="7704"/>
                  <a:pt x="18134" y="7398"/>
                </a:cubicBezTo>
                <a:close/>
                <a:moveTo>
                  <a:pt x="18219" y="8368"/>
                </a:moveTo>
                <a:cubicBezTo>
                  <a:pt x="18230" y="8419"/>
                  <a:pt x="18242" y="8470"/>
                  <a:pt x="18259" y="8516"/>
                </a:cubicBezTo>
                <a:cubicBezTo>
                  <a:pt x="18242" y="8561"/>
                  <a:pt x="18253" y="8612"/>
                  <a:pt x="18264" y="8658"/>
                </a:cubicBezTo>
                <a:cubicBezTo>
                  <a:pt x="18259" y="8652"/>
                  <a:pt x="18242" y="8646"/>
                  <a:pt x="18236" y="8641"/>
                </a:cubicBezTo>
                <a:cubicBezTo>
                  <a:pt x="18236" y="8624"/>
                  <a:pt x="18242" y="8607"/>
                  <a:pt x="18242" y="8590"/>
                </a:cubicBezTo>
                <a:cubicBezTo>
                  <a:pt x="18230" y="8584"/>
                  <a:pt x="18213" y="8578"/>
                  <a:pt x="18202" y="8573"/>
                </a:cubicBezTo>
                <a:lnTo>
                  <a:pt x="18230" y="8567"/>
                </a:lnTo>
                <a:cubicBezTo>
                  <a:pt x="18219" y="8499"/>
                  <a:pt x="18236" y="8431"/>
                  <a:pt x="18208" y="8368"/>
                </a:cubicBezTo>
                <a:close/>
                <a:moveTo>
                  <a:pt x="18299" y="8465"/>
                </a:moveTo>
                <a:cubicBezTo>
                  <a:pt x="18327" y="8538"/>
                  <a:pt x="18338" y="8629"/>
                  <a:pt x="18327" y="8709"/>
                </a:cubicBezTo>
                <a:lnTo>
                  <a:pt x="18321" y="8709"/>
                </a:lnTo>
                <a:cubicBezTo>
                  <a:pt x="18310" y="8663"/>
                  <a:pt x="18304" y="8618"/>
                  <a:pt x="18316" y="8567"/>
                </a:cubicBezTo>
                <a:cubicBezTo>
                  <a:pt x="18301" y="8552"/>
                  <a:pt x="18290" y="8529"/>
                  <a:pt x="18270" y="8519"/>
                </a:cubicBezTo>
                <a:lnTo>
                  <a:pt x="18270" y="8519"/>
                </a:lnTo>
                <a:cubicBezTo>
                  <a:pt x="18280" y="8521"/>
                  <a:pt x="18290" y="8521"/>
                  <a:pt x="18299" y="8521"/>
                </a:cubicBezTo>
                <a:cubicBezTo>
                  <a:pt x="18299" y="8510"/>
                  <a:pt x="18299" y="8476"/>
                  <a:pt x="18299" y="8465"/>
                </a:cubicBezTo>
                <a:close/>
                <a:moveTo>
                  <a:pt x="18338" y="9004"/>
                </a:moveTo>
                <a:lnTo>
                  <a:pt x="18338" y="9004"/>
                </a:lnTo>
                <a:cubicBezTo>
                  <a:pt x="18367" y="9009"/>
                  <a:pt x="18372" y="9060"/>
                  <a:pt x="18350" y="9072"/>
                </a:cubicBezTo>
                <a:cubicBezTo>
                  <a:pt x="18321" y="9072"/>
                  <a:pt x="18321" y="9021"/>
                  <a:pt x="18338" y="9004"/>
                </a:cubicBezTo>
                <a:close/>
                <a:moveTo>
                  <a:pt x="335" y="8045"/>
                </a:moveTo>
                <a:lnTo>
                  <a:pt x="335" y="8045"/>
                </a:lnTo>
                <a:cubicBezTo>
                  <a:pt x="296" y="8266"/>
                  <a:pt x="301" y="8499"/>
                  <a:pt x="267" y="8726"/>
                </a:cubicBezTo>
                <a:lnTo>
                  <a:pt x="313" y="8754"/>
                </a:lnTo>
                <a:cubicBezTo>
                  <a:pt x="318" y="8731"/>
                  <a:pt x="324" y="8709"/>
                  <a:pt x="330" y="8680"/>
                </a:cubicBezTo>
                <a:lnTo>
                  <a:pt x="341" y="8680"/>
                </a:lnTo>
                <a:cubicBezTo>
                  <a:pt x="341" y="8726"/>
                  <a:pt x="341" y="8771"/>
                  <a:pt x="341" y="8816"/>
                </a:cubicBezTo>
                <a:lnTo>
                  <a:pt x="318" y="8816"/>
                </a:lnTo>
                <a:cubicBezTo>
                  <a:pt x="318" y="8799"/>
                  <a:pt x="318" y="8777"/>
                  <a:pt x="318" y="8754"/>
                </a:cubicBezTo>
                <a:cubicBezTo>
                  <a:pt x="307" y="8754"/>
                  <a:pt x="284" y="8760"/>
                  <a:pt x="273" y="8765"/>
                </a:cubicBezTo>
                <a:cubicBezTo>
                  <a:pt x="256" y="8885"/>
                  <a:pt x="256" y="9004"/>
                  <a:pt x="256" y="9123"/>
                </a:cubicBezTo>
                <a:lnTo>
                  <a:pt x="233" y="9123"/>
                </a:lnTo>
                <a:cubicBezTo>
                  <a:pt x="244" y="8794"/>
                  <a:pt x="273" y="8470"/>
                  <a:pt x="307" y="8147"/>
                </a:cubicBezTo>
                <a:cubicBezTo>
                  <a:pt x="313" y="8107"/>
                  <a:pt x="307" y="8068"/>
                  <a:pt x="335" y="8045"/>
                </a:cubicBezTo>
                <a:close/>
                <a:moveTo>
                  <a:pt x="18293" y="9174"/>
                </a:moveTo>
                <a:cubicBezTo>
                  <a:pt x="18293" y="9225"/>
                  <a:pt x="18327" y="9287"/>
                  <a:pt x="18276" y="9327"/>
                </a:cubicBezTo>
                <a:cubicBezTo>
                  <a:pt x="18276" y="9276"/>
                  <a:pt x="18270" y="9219"/>
                  <a:pt x="18293" y="9174"/>
                </a:cubicBezTo>
                <a:close/>
                <a:moveTo>
                  <a:pt x="18355" y="9242"/>
                </a:moveTo>
                <a:cubicBezTo>
                  <a:pt x="18361" y="9356"/>
                  <a:pt x="18401" y="9497"/>
                  <a:pt x="18344" y="9599"/>
                </a:cubicBezTo>
                <a:cubicBezTo>
                  <a:pt x="18355" y="9480"/>
                  <a:pt x="18350" y="9361"/>
                  <a:pt x="18338" y="9248"/>
                </a:cubicBezTo>
                <a:lnTo>
                  <a:pt x="18355" y="9242"/>
                </a:lnTo>
                <a:close/>
                <a:moveTo>
                  <a:pt x="250" y="9151"/>
                </a:moveTo>
                <a:cubicBezTo>
                  <a:pt x="256" y="9202"/>
                  <a:pt x="256" y="9248"/>
                  <a:pt x="250" y="9299"/>
                </a:cubicBezTo>
                <a:cubicBezTo>
                  <a:pt x="250" y="9299"/>
                  <a:pt x="250" y="9298"/>
                  <a:pt x="250" y="9298"/>
                </a:cubicBezTo>
                <a:lnTo>
                  <a:pt x="250" y="9298"/>
                </a:lnTo>
                <a:cubicBezTo>
                  <a:pt x="239" y="9415"/>
                  <a:pt x="245" y="9527"/>
                  <a:pt x="256" y="9645"/>
                </a:cubicBezTo>
                <a:lnTo>
                  <a:pt x="233" y="9645"/>
                </a:lnTo>
                <a:cubicBezTo>
                  <a:pt x="233" y="9533"/>
                  <a:pt x="194" y="9398"/>
                  <a:pt x="248" y="9297"/>
                </a:cubicBezTo>
                <a:lnTo>
                  <a:pt x="248" y="9297"/>
                </a:lnTo>
                <a:cubicBezTo>
                  <a:pt x="249" y="9297"/>
                  <a:pt x="249" y="9298"/>
                  <a:pt x="250" y="9298"/>
                </a:cubicBezTo>
                <a:lnTo>
                  <a:pt x="250" y="9298"/>
                </a:lnTo>
                <a:cubicBezTo>
                  <a:pt x="250" y="9297"/>
                  <a:pt x="250" y="9295"/>
                  <a:pt x="250" y="9293"/>
                </a:cubicBezTo>
                <a:lnTo>
                  <a:pt x="250" y="9293"/>
                </a:lnTo>
                <a:cubicBezTo>
                  <a:pt x="250" y="9294"/>
                  <a:pt x="249" y="9295"/>
                  <a:pt x="248" y="9297"/>
                </a:cubicBezTo>
                <a:lnTo>
                  <a:pt x="248" y="9297"/>
                </a:lnTo>
                <a:cubicBezTo>
                  <a:pt x="217" y="9257"/>
                  <a:pt x="228" y="9190"/>
                  <a:pt x="250" y="9151"/>
                </a:cubicBezTo>
                <a:close/>
                <a:moveTo>
                  <a:pt x="324" y="9565"/>
                </a:moveTo>
                <a:cubicBezTo>
                  <a:pt x="324" y="9617"/>
                  <a:pt x="335" y="9673"/>
                  <a:pt x="307" y="9719"/>
                </a:cubicBezTo>
                <a:cubicBezTo>
                  <a:pt x="307" y="9668"/>
                  <a:pt x="273" y="9605"/>
                  <a:pt x="324" y="9565"/>
                </a:cubicBezTo>
                <a:close/>
                <a:moveTo>
                  <a:pt x="18350" y="9594"/>
                </a:moveTo>
                <a:lnTo>
                  <a:pt x="18350" y="9594"/>
                </a:lnTo>
                <a:cubicBezTo>
                  <a:pt x="18378" y="9634"/>
                  <a:pt x="18372" y="9696"/>
                  <a:pt x="18344" y="9741"/>
                </a:cubicBezTo>
                <a:cubicBezTo>
                  <a:pt x="18338" y="9690"/>
                  <a:pt x="18344" y="9639"/>
                  <a:pt x="18350" y="9594"/>
                </a:cubicBezTo>
                <a:close/>
                <a:moveTo>
                  <a:pt x="244" y="9815"/>
                </a:moveTo>
                <a:lnTo>
                  <a:pt x="244" y="9815"/>
                </a:lnTo>
                <a:cubicBezTo>
                  <a:pt x="273" y="9821"/>
                  <a:pt x="273" y="9866"/>
                  <a:pt x="256" y="9883"/>
                </a:cubicBezTo>
                <a:cubicBezTo>
                  <a:pt x="227" y="9883"/>
                  <a:pt x="222" y="9832"/>
                  <a:pt x="244" y="9815"/>
                </a:cubicBezTo>
                <a:close/>
                <a:moveTo>
                  <a:pt x="154" y="8346"/>
                </a:moveTo>
                <a:lnTo>
                  <a:pt x="176" y="8385"/>
                </a:lnTo>
                <a:cubicBezTo>
                  <a:pt x="154" y="8431"/>
                  <a:pt x="165" y="8482"/>
                  <a:pt x="171" y="8527"/>
                </a:cubicBezTo>
                <a:cubicBezTo>
                  <a:pt x="182" y="8521"/>
                  <a:pt x="205" y="8510"/>
                  <a:pt x="216" y="8504"/>
                </a:cubicBezTo>
                <a:lnTo>
                  <a:pt x="216" y="8504"/>
                </a:lnTo>
                <a:cubicBezTo>
                  <a:pt x="210" y="8521"/>
                  <a:pt x="205" y="8538"/>
                  <a:pt x="199" y="8556"/>
                </a:cubicBezTo>
                <a:cubicBezTo>
                  <a:pt x="216" y="8607"/>
                  <a:pt x="148" y="8641"/>
                  <a:pt x="165" y="8692"/>
                </a:cubicBezTo>
                <a:lnTo>
                  <a:pt x="171" y="8692"/>
                </a:lnTo>
                <a:cubicBezTo>
                  <a:pt x="176" y="8697"/>
                  <a:pt x="188" y="8709"/>
                  <a:pt x="193" y="8714"/>
                </a:cubicBezTo>
                <a:cubicBezTo>
                  <a:pt x="193" y="8856"/>
                  <a:pt x="159" y="9004"/>
                  <a:pt x="182" y="9146"/>
                </a:cubicBezTo>
                <a:lnTo>
                  <a:pt x="137" y="9146"/>
                </a:lnTo>
                <a:cubicBezTo>
                  <a:pt x="137" y="9163"/>
                  <a:pt x="125" y="9197"/>
                  <a:pt x="125" y="9214"/>
                </a:cubicBezTo>
                <a:cubicBezTo>
                  <a:pt x="137" y="9225"/>
                  <a:pt x="148" y="9231"/>
                  <a:pt x="165" y="9242"/>
                </a:cubicBezTo>
                <a:lnTo>
                  <a:pt x="171" y="9202"/>
                </a:lnTo>
                <a:cubicBezTo>
                  <a:pt x="171" y="9219"/>
                  <a:pt x="176" y="9248"/>
                  <a:pt x="182" y="9265"/>
                </a:cubicBezTo>
                <a:cubicBezTo>
                  <a:pt x="171" y="9259"/>
                  <a:pt x="159" y="9248"/>
                  <a:pt x="154" y="9242"/>
                </a:cubicBezTo>
                <a:cubicBezTo>
                  <a:pt x="142" y="9248"/>
                  <a:pt x="125" y="9253"/>
                  <a:pt x="120" y="9259"/>
                </a:cubicBezTo>
                <a:cubicBezTo>
                  <a:pt x="125" y="9293"/>
                  <a:pt x="125" y="9321"/>
                  <a:pt x="125" y="9350"/>
                </a:cubicBezTo>
                <a:lnTo>
                  <a:pt x="148" y="9356"/>
                </a:lnTo>
                <a:cubicBezTo>
                  <a:pt x="154" y="9327"/>
                  <a:pt x="159" y="9299"/>
                  <a:pt x="176" y="9276"/>
                </a:cubicBezTo>
                <a:lnTo>
                  <a:pt x="176" y="9276"/>
                </a:lnTo>
                <a:cubicBezTo>
                  <a:pt x="165" y="9304"/>
                  <a:pt x="165" y="9338"/>
                  <a:pt x="176" y="9367"/>
                </a:cubicBezTo>
                <a:lnTo>
                  <a:pt x="120" y="9367"/>
                </a:lnTo>
                <a:cubicBezTo>
                  <a:pt x="125" y="9395"/>
                  <a:pt x="125" y="9424"/>
                  <a:pt x="125" y="9452"/>
                </a:cubicBezTo>
                <a:cubicBezTo>
                  <a:pt x="137" y="9435"/>
                  <a:pt x="154" y="9390"/>
                  <a:pt x="159" y="9373"/>
                </a:cubicBezTo>
                <a:lnTo>
                  <a:pt x="159" y="9373"/>
                </a:lnTo>
                <a:cubicBezTo>
                  <a:pt x="171" y="9395"/>
                  <a:pt x="171" y="9418"/>
                  <a:pt x="154" y="9446"/>
                </a:cubicBezTo>
                <a:cubicBezTo>
                  <a:pt x="171" y="9503"/>
                  <a:pt x="159" y="9560"/>
                  <a:pt x="165" y="9617"/>
                </a:cubicBezTo>
                <a:lnTo>
                  <a:pt x="137" y="9628"/>
                </a:lnTo>
                <a:cubicBezTo>
                  <a:pt x="148" y="9634"/>
                  <a:pt x="171" y="9651"/>
                  <a:pt x="182" y="9662"/>
                </a:cubicBezTo>
                <a:cubicBezTo>
                  <a:pt x="165" y="9668"/>
                  <a:pt x="148" y="9673"/>
                  <a:pt x="125" y="9679"/>
                </a:cubicBezTo>
                <a:cubicBezTo>
                  <a:pt x="148" y="9696"/>
                  <a:pt x="159" y="9713"/>
                  <a:pt x="176" y="9736"/>
                </a:cubicBezTo>
                <a:cubicBezTo>
                  <a:pt x="176" y="9753"/>
                  <a:pt x="171" y="9770"/>
                  <a:pt x="171" y="9787"/>
                </a:cubicBezTo>
                <a:cubicBezTo>
                  <a:pt x="159" y="9764"/>
                  <a:pt x="142" y="9741"/>
                  <a:pt x="120" y="9724"/>
                </a:cubicBezTo>
                <a:lnTo>
                  <a:pt x="120" y="9724"/>
                </a:lnTo>
                <a:cubicBezTo>
                  <a:pt x="125" y="9741"/>
                  <a:pt x="131" y="9775"/>
                  <a:pt x="137" y="9787"/>
                </a:cubicBezTo>
                <a:cubicBezTo>
                  <a:pt x="125" y="9792"/>
                  <a:pt x="103" y="9792"/>
                  <a:pt x="91" y="9792"/>
                </a:cubicBezTo>
                <a:cubicBezTo>
                  <a:pt x="103" y="9798"/>
                  <a:pt x="131" y="9815"/>
                  <a:pt x="142" y="9821"/>
                </a:cubicBezTo>
                <a:cubicBezTo>
                  <a:pt x="133" y="9840"/>
                  <a:pt x="139" y="9890"/>
                  <a:pt x="115" y="9890"/>
                </a:cubicBezTo>
                <a:cubicBezTo>
                  <a:pt x="111" y="9890"/>
                  <a:pt x="105" y="9888"/>
                  <a:pt x="97" y="9883"/>
                </a:cubicBezTo>
                <a:cubicBezTo>
                  <a:pt x="63" y="9815"/>
                  <a:pt x="120" y="9707"/>
                  <a:pt x="46" y="9651"/>
                </a:cubicBezTo>
                <a:lnTo>
                  <a:pt x="80" y="9651"/>
                </a:lnTo>
                <a:cubicBezTo>
                  <a:pt x="86" y="9452"/>
                  <a:pt x="69" y="9248"/>
                  <a:pt x="80" y="9049"/>
                </a:cubicBezTo>
                <a:cubicBezTo>
                  <a:pt x="69" y="9043"/>
                  <a:pt x="57" y="9038"/>
                  <a:pt x="40" y="9032"/>
                </a:cubicBezTo>
                <a:cubicBezTo>
                  <a:pt x="52" y="9026"/>
                  <a:pt x="63" y="9021"/>
                  <a:pt x="69" y="9021"/>
                </a:cubicBezTo>
                <a:cubicBezTo>
                  <a:pt x="63" y="8924"/>
                  <a:pt x="114" y="8816"/>
                  <a:pt x="80" y="8726"/>
                </a:cubicBezTo>
                <a:cubicBezTo>
                  <a:pt x="131" y="8658"/>
                  <a:pt x="91" y="8561"/>
                  <a:pt x="120" y="8487"/>
                </a:cubicBezTo>
                <a:cubicBezTo>
                  <a:pt x="131" y="8436"/>
                  <a:pt x="103" y="8380"/>
                  <a:pt x="154" y="8346"/>
                </a:cubicBezTo>
                <a:close/>
                <a:moveTo>
                  <a:pt x="273" y="10184"/>
                </a:moveTo>
                <a:lnTo>
                  <a:pt x="273" y="10184"/>
                </a:lnTo>
                <a:cubicBezTo>
                  <a:pt x="284" y="10229"/>
                  <a:pt x="290" y="10275"/>
                  <a:pt x="284" y="10320"/>
                </a:cubicBezTo>
                <a:cubicBezTo>
                  <a:pt x="301" y="10337"/>
                  <a:pt x="313" y="10365"/>
                  <a:pt x="341" y="10371"/>
                </a:cubicBezTo>
                <a:cubicBezTo>
                  <a:pt x="358" y="10326"/>
                  <a:pt x="341" y="10280"/>
                  <a:pt x="330" y="10235"/>
                </a:cubicBezTo>
                <a:lnTo>
                  <a:pt x="330" y="10235"/>
                </a:lnTo>
                <a:cubicBezTo>
                  <a:pt x="341" y="10241"/>
                  <a:pt x="352" y="10246"/>
                  <a:pt x="358" y="10246"/>
                </a:cubicBezTo>
                <a:cubicBezTo>
                  <a:pt x="358" y="10263"/>
                  <a:pt x="358" y="10280"/>
                  <a:pt x="352" y="10303"/>
                </a:cubicBezTo>
                <a:cubicBezTo>
                  <a:pt x="369" y="10303"/>
                  <a:pt x="381" y="10309"/>
                  <a:pt x="392" y="10314"/>
                </a:cubicBezTo>
                <a:lnTo>
                  <a:pt x="369" y="10320"/>
                </a:lnTo>
                <a:cubicBezTo>
                  <a:pt x="375" y="10388"/>
                  <a:pt x="364" y="10456"/>
                  <a:pt x="386" y="10524"/>
                </a:cubicBezTo>
                <a:lnTo>
                  <a:pt x="375" y="10524"/>
                </a:lnTo>
                <a:cubicBezTo>
                  <a:pt x="364" y="10473"/>
                  <a:pt x="352" y="10422"/>
                  <a:pt x="341" y="10371"/>
                </a:cubicBezTo>
                <a:cubicBezTo>
                  <a:pt x="330" y="10371"/>
                  <a:pt x="307" y="10365"/>
                  <a:pt x="296" y="10365"/>
                </a:cubicBezTo>
                <a:cubicBezTo>
                  <a:pt x="296" y="10382"/>
                  <a:pt x="296" y="10411"/>
                  <a:pt x="296" y="10428"/>
                </a:cubicBezTo>
                <a:cubicBezTo>
                  <a:pt x="273" y="10348"/>
                  <a:pt x="256" y="10258"/>
                  <a:pt x="273" y="10184"/>
                </a:cubicBezTo>
                <a:close/>
                <a:moveTo>
                  <a:pt x="18480" y="8997"/>
                </a:moveTo>
                <a:cubicBezTo>
                  <a:pt x="18484" y="8997"/>
                  <a:pt x="18490" y="8999"/>
                  <a:pt x="18497" y="9004"/>
                </a:cubicBezTo>
                <a:cubicBezTo>
                  <a:pt x="18531" y="9077"/>
                  <a:pt x="18474" y="9185"/>
                  <a:pt x="18548" y="9236"/>
                </a:cubicBezTo>
                <a:lnTo>
                  <a:pt x="18514" y="9236"/>
                </a:lnTo>
                <a:cubicBezTo>
                  <a:pt x="18508" y="9441"/>
                  <a:pt x="18525" y="9639"/>
                  <a:pt x="18514" y="9843"/>
                </a:cubicBezTo>
                <a:cubicBezTo>
                  <a:pt x="18531" y="9849"/>
                  <a:pt x="18543" y="9855"/>
                  <a:pt x="18554" y="9860"/>
                </a:cubicBezTo>
                <a:cubicBezTo>
                  <a:pt x="18548" y="9866"/>
                  <a:pt x="18531" y="9872"/>
                  <a:pt x="18525" y="9872"/>
                </a:cubicBezTo>
                <a:lnTo>
                  <a:pt x="18520" y="9872"/>
                </a:lnTo>
                <a:cubicBezTo>
                  <a:pt x="18531" y="9968"/>
                  <a:pt x="18474" y="10076"/>
                  <a:pt x="18514" y="10167"/>
                </a:cubicBezTo>
                <a:cubicBezTo>
                  <a:pt x="18457" y="10229"/>
                  <a:pt x="18503" y="10331"/>
                  <a:pt x="18474" y="10405"/>
                </a:cubicBezTo>
                <a:cubicBezTo>
                  <a:pt x="18463" y="10456"/>
                  <a:pt x="18491" y="10513"/>
                  <a:pt x="18435" y="10547"/>
                </a:cubicBezTo>
                <a:lnTo>
                  <a:pt x="18412" y="10507"/>
                </a:lnTo>
                <a:cubicBezTo>
                  <a:pt x="18440" y="10462"/>
                  <a:pt x="18429" y="10411"/>
                  <a:pt x="18423" y="10365"/>
                </a:cubicBezTo>
                <a:lnTo>
                  <a:pt x="18423" y="10365"/>
                </a:lnTo>
                <a:cubicBezTo>
                  <a:pt x="18412" y="10371"/>
                  <a:pt x="18389" y="10382"/>
                  <a:pt x="18378" y="10382"/>
                </a:cubicBezTo>
                <a:cubicBezTo>
                  <a:pt x="18384" y="10371"/>
                  <a:pt x="18389" y="10354"/>
                  <a:pt x="18395" y="10337"/>
                </a:cubicBezTo>
                <a:cubicBezTo>
                  <a:pt x="18378" y="10280"/>
                  <a:pt x="18446" y="10252"/>
                  <a:pt x="18429" y="10201"/>
                </a:cubicBezTo>
                <a:cubicBezTo>
                  <a:pt x="18423" y="10195"/>
                  <a:pt x="18406" y="10184"/>
                  <a:pt x="18401" y="10178"/>
                </a:cubicBezTo>
                <a:cubicBezTo>
                  <a:pt x="18406" y="10036"/>
                  <a:pt x="18440" y="9889"/>
                  <a:pt x="18418" y="9747"/>
                </a:cubicBezTo>
                <a:lnTo>
                  <a:pt x="18457" y="9747"/>
                </a:lnTo>
                <a:cubicBezTo>
                  <a:pt x="18463" y="9730"/>
                  <a:pt x="18469" y="9696"/>
                  <a:pt x="18474" y="9679"/>
                </a:cubicBezTo>
                <a:cubicBezTo>
                  <a:pt x="18457" y="9668"/>
                  <a:pt x="18446" y="9662"/>
                  <a:pt x="18435" y="9651"/>
                </a:cubicBezTo>
                <a:lnTo>
                  <a:pt x="18429" y="9690"/>
                </a:lnTo>
                <a:cubicBezTo>
                  <a:pt x="18423" y="9673"/>
                  <a:pt x="18418" y="9639"/>
                  <a:pt x="18418" y="9628"/>
                </a:cubicBezTo>
                <a:lnTo>
                  <a:pt x="18418" y="9628"/>
                </a:lnTo>
                <a:cubicBezTo>
                  <a:pt x="18423" y="9634"/>
                  <a:pt x="18440" y="9645"/>
                  <a:pt x="18446" y="9651"/>
                </a:cubicBezTo>
                <a:cubicBezTo>
                  <a:pt x="18452" y="9645"/>
                  <a:pt x="18469" y="9634"/>
                  <a:pt x="18480" y="9634"/>
                </a:cubicBezTo>
                <a:cubicBezTo>
                  <a:pt x="18474" y="9599"/>
                  <a:pt x="18469" y="9571"/>
                  <a:pt x="18469" y="9537"/>
                </a:cubicBezTo>
                <a:lnTo>
                  <a:pt x="18446" y="9537"/>
                </a:lnTo>
                <a:cubicBezTo>
                  <a:pt x="18440" y="9565"/>
                  <a:pt x="18435" y="9594"/>
                  <a:pt x="18418" y="9617"/>
                </a:cubicBezTo>
                <a:cubicBezTo>
                  <a:pt x="18435" y="9588"/>
                  <a:pt x="18429" y="9554"/>
                  <a:pt x="18418" y="9526"/>
                </a:cubicBezTo>
                <a:lnTo>
                  <a:pt x="18474" y="9526"/>
                </a:lnTo>
                <a:cubicBezTo>
                  <a:pt x="18474" y="9497"/>
                  <a:pt x="18474" y="9469"/>
                  <a:pt x="18469" y="9435"/>
                </a:cubicBezTo>
                <a:cubicBezTo>
                  <a:pt x="18463" y="9458"/>
                  <a:pt x="18446" y="9503"/>
                  <a:pt x="18435" y="9520"/>
                </a:cubicBezTo>
                <a:cubicBezTo>
                  <a:pt x="18429" y="9497"/>
                  <a:pt x="18429" y="9475"/>
                  <a:pt x="18440" y="9446"/>
                </a:cubicBezTo>
                <a:cubicBezTo>
                  <a:pt x="18423" y="9390"/>
                  <a:pt x="18435" y="9333"/>
                  <a:pt x="18429" y="9276"/>
                </a:cubicBezTo>
                <a:lnTo>
                  <a:pt x="18457" y="9265"/>
                </a:lnTo>
                <a:cubicBezTo>
                  <a:pt x="18446" y="9259"/>
                  <a:pt x="18423" y="9242"/>
                  <a:pt x="18418" y="9231"/>
                </a:cubicBezTo>
                <a:cubicBezTo>
                  <a:pt x="18435" y="9225"/>
                  <a:pt x="18452" y="9219"/>
                  <a:pt x="18469" y="9214"/>
                </a:cubicBezTo>
                <a:cubicBezTo>
                  <a:pt x="18452" y="9197"/>
                  <a:pt x="18435" y="9180"/>
                  <a:pt x="18418" y="9157"/>
                </a:cubicBezTo>
                <a:cubicBezTo>
                  <a:pt x="18418" y="9140"/>
                  <a:pt x="18423" y="9123"/>
                  <a:pt x="18429" y="9106"/>
                </a:cubicBezTo>
                <a:cubicBezTo>
                  <a:pt x="18440" y="9129"/>
                  <a:pt x="18452" y="9151"/>
                  <a:pt x="18474" y="9168"/>
                </a:cubicBezTo>
                <a:cubicBezTo>
                  <a:pt x="18469" y="9151"/>
                  <a:pt x="18463" y="9117"/>
                  <a:pt x="18463" y="9100"/>
                </a:cubicBezTo>
                <a:lnTo>
                  <a:pt x="18503" y="9100"/>
                </a:lnTo>
                <a:cubicBezTo>
                  <a:pt x="18491" y="9095"/>
                  <a:pt x="18469" y="9077"/>
                  <a:pt x="18457" y="9072"/>
                </a:cubicBezTo>
                <a:cubicBezTo>
                  <a:pt x="18462" y="9053"/>
                  <a:pt x="18455" y="8997"/>
                  <a:pt x="18480" y="8997"/>
                </a:cubicBezTo>
                <a:close/>
                <a:moveTo>
                  <a:pt x="976" y="10536"/>
                </a:moveTo>
                <a:lnTo>
                  <a:pt x="976" y="10536"/>
                </a:lnTo>
                <a:cubicBezTo>
                  <a:pt x="993" y="10553"/>
                  <a:pt x="993" y="10564"/>
                  <a:pt x="971" y="10570"/>
                </a:cubicBezTo>
                <a:cubicBezTo>
                  <a:pt x="948" y="10553"/>
                  <a:pt x="954" y="10541"/>
                  <a:pt x="976" y="10536"/>
                </a:cubicBezTo>
                <a:close/>
                <a:moveTo>
                  <a:pt x="18367" y="9770"/>
                </a:moveTo>
                <a:cubicBezTo>
                  <a:pt x="18355" y="10099"/>
                  <a:pt x="18327" y="10422"/>
                  <a:pt x="18287" y="10746"/>
                </a:cubicBezTo>
                <a:cubicBezTo>
                  <a:pt x="18287" y="10780"/>
                  <a:pt x="18293" y="10819"/>
                  <a:pt x="18259" y="10848"/>
                </a:cubicBezTo>
                <a:cubicBezTo>
                  <a:pt x="18304" y="10621"/>
                  <a:pt x="18293" y="10394"/>
                  <a:pt x="18327" y="10167"/>
                </a:cubicBezTo>
                <a:cubicBezTo>
                  <a:pt x="18316" y="10156"/>
                  <a:pt x="18299" y="10144"/>
                  <a:pt x="18287" y="10138"/>
                </a:cubicBezTo>
                <a:cubicBezTo>
                  <a:pt x="18276" y="10161"/>
                  <a:pt x="18270" y="10184"/>
                  <a:pt x="18264" y="10207"/>
                </a:cubicBezTo>
                <a:lnTo>
                  <a:pt x="18259" y="10207"/>
                </a:lnTo>
                <a:cubicBezTo>
                  <a:pt x="18259" y="10167"/>
                  <a:pt x="18259" y="10121"/>
                  <a:pt x="18259" y="10076"/>
                </a:cubicBezTo>
                <a:cubicBezTo>
                  <a:pt x="18264" y="10076"/>
                  <a:pt x="18276" y="10070"/>
                  <a:pt x="18276" y="10070"/>
                </a:cubicBezTo>
                <a:cubicBezTo>
                  <a:pt x="18276" y="10093"/>
                  <a:pt x="18276" y="10116"/>
                  <a:pt x="18282" y="10138"/>
                </a:cubicBezTo>
                <a:cubicBezTo>
                  <a:pt x="18293" y="10133"/>
                  <a:pt x="18310" y="10127"/>
                  <a:pt x="18321" y="10127"/>
                </a:cubicBezTo>
                <a:cubicBezTo>
                  <a:pt x="18338" y="10008"/>
                  <a:pt x="18338" y="9889"/>
                  <a:pt x="18344" y="9770"/>
                </a:cubicBezTo>
                <a:close/>
                <a:moveTo>
                  <a:pt x="290" y="10933"/>
                </a:moveTo>
                <a:lnTo>
                  <a:pt x="290" y="10933"/>
                </a:lnTo>
                <a:cubicBezTo>
                  <a:pt x="301" y="10978"/>
                  <a:pt x="313" y="11024"/>
                  <a:pt x="324" y="11069"/>
                </a:cubicBezTo>
                <a:lnTo>
                  <a:pt x="296" y="11080"/>
                </a:lnTo>
                <a:cubicBezTo>
                  <a:pt x="290" y="11029"/>
                  <a:pt x="256" y="10978"/>
                  <a:pt x="290" y="10933"/>
                </a:cubicBezTo>
                <a:close/>
                <a:moveTo>
                  <a:pt x="18264" y="10853"/>
                </a:moveTo>
                <a:lnTo>
                  <a:pt x="18264" y="10853"/>
                </a:lnTo>
                <a:cubicBezTo>
                  <a:pt x="18270" y="10961"/>
                  <a:pt x="18242" y="11075"/>
                  <a:pt x="18230" y="11188"/>
                </a:cubicBezTo>
                <a:cubicBezTo>
                  <a:pt x="18213" y="11075"/>
                  <a:pt x="18247" y="10961"/>
                  <a:pt x="18264" y="10853"/>
                </a:cubicBezTo>
                <a:close/>
                <a:moveTo>
                  <a:pt x="17595" y="11183"/>
                </a:moveTo>
                <a:lnTo>
                  <a:pt x="17595" y="11183"/>
                </a:lnTo>
                <a:cubicBezTo>
                  <a:pt x="17589" y="11205"/>
                  <a:pt x="17584" y="11234"/>
                  <a:pt x="17578" y="11256"/>
                </a:cubicBezTo>
                <a:lnTo>
                  <a:pt x="17578" y="11239"/>
                </a:lnTo>
                <a:cubicBezTo>
                  <a:pt x="17584" y="11222"/>
                  <a:pt x="17589" y="11205"/>
                  <a:pt x="17595" y="11183"/>
                </a:cubicBezTo>
                <a:close/>
                <a:moveTo>
                  <a:pt x="18145" y="11245"/>
                </a:moveTo>
                <a:lnTo>
                  <a:pt x="18145" y="11245"/>
                </a:lnTo>
                <a:cubicBezTo>
                  <a:pt x="18174" y="11251"/>
                  <a:pt x="18157" y="11290"/>
                  <a:pt x="18140" y="11296"/>
                </a:cubicBezTo>
                <a:cubicBezTo>
                  <a:pt x="18111" y="11296"/>
                  <a:pt x="18128" y="11251"/>
                  <a:pt x="18145" y="11245"/>
                </a:cubicBezTo>
                <a:close/>
                <a:moveTo>
                  <a:pt x="290" y="10428"/>
                </a:moveTo>
                <a:cubicBezTo>
                  <a:pt x="318" y="10468"/>
                  <a:pt x="296" y="10519"/>
                  <a:pt x="324" y="10553"/>
                </a:cubicBezTo>
                <a:cubicBezTo>
                  <a:pt x="335" y="10870"/>
                  <a:pt x="454" y="11182"/>
                  <a:pt x="466" y="11495"/>
                </a:cubicBezTo>
                <a:cubicBezTo>
                  <a:pt x="420" y="11381"/>
                  <a:pt x="415" y="11256"/>
                  <a:pt x="386" y="11143"/>
                </a:cubicBezTo>
                <a:cubicBezTo>
                  <a:pt x="382" y="11143"/>
                  <a:pt x="375" y="11146"/>
                  <a:pt x="372" y="11149"/>
                </a:cubicBezTo>
                <a:lnTo>
                  <a:pt x="372" y="11149"/>
                </a:lnTo>
                <a:cubicBezTo>
                  <a:pt x="376" y="11140"/>
                  <a:pt x="381" y="11130"/>
                  <a:pt x="381" y="11120"/>
                </a:cubicBezTo>
                <a:cubicBezTo>
                  <a:pt x="358" y="10950"/>
                  <a:pt x="313" y="10785"/>
                  <a:pt x="307" y="10615"/>
                </a:cubicBezTo>
                <a:lnTo>
                  <a:pt x="284" y="10621"/>
                </a:lnTo>
                <a:cubicBezTo>
                  <a:pt x="318" y="10570"/>
                  <a:pt x="284" y="10496"/>
                  <a:pt x="290" y="10428"/>
                </a:cubicBezTo>
                <a:close/>
                <a:moveTo>
                  <a:pt x="476" y="11493"/>
                </a:moveTo>
                <a:cubicBezTo>
                  <a:pt x="479" y="11493"/>
                  <a:pt x="484" y="11494"/>
                  <a:pt x="488" y="11495"/>
                </a:cubicBezTo>
                <a:cubicBezTo>
                  <a:pt x="498" y="11514"/>
                  <a:pt x="495" y="11530"/>
                  <a:pt x="476" y="11530"/>
                </a:cubicBezTo>
                <a:cubicBezTo>
                  <a:pt x="473" y="11530"/>
                  <a:pt x="469" y="11529"/>
                  <a:pt x="466" y="11529"/>
                </a:cubicBezTo>
                <a:cubicBezTo>
                  <a:pt x="452" y="11505"/>
                  <a:pt x="457" y="11493"/>
                  <a:pt x="476" y="11493"/>
                </a:cubicBezTo>
                <a:close/>
                <a:moveTo>
                  <a:pt x="18225" y="11199"/>
                </a:moveTo>
                <a:lnTo>
                  <a:pt x="18225" y="11199"/>
                </a:lnTo>
                <a:cubicBezTo>
                  <a:pt x="18202" y="11347"/>
                  <a:pt x="18174" y="11495"/>
                  <a:pt x="18140" y="11636"/>
                </a:cubicBezTo>
                <a:cubicBezTo>
                  <a:pt x="18128" y="11489"/>
                  <a:pt x="18174" y="11336"/>
                  <a:pt x="18225" y="11199"/>
                </a:cubicBezTo>
                <a:close/>
                <a:moveTo>
                  <a:pt x="375" y="11546"/>
                </a:moveTo>
                <a:cubicBezTo>
                  <a:pt x="369" y="11574"/>
                  <a:pt x="364" y="11602"/>
                  <a:pt x="352" y="11631"/>
                </a:cubicBezTo>
                <a:cubicBezTo>
                  <a:pt x="364" y="11636"/>
                  <a:pt x="386" y="11653"/>
                  <a:pt x="403" y="11659"/>
                </a:cubicBezTo>
                <a:cubicBezTo>
                  <a:pt x="403" y="11619"/>
                  <a:pt x="403" y="11574"/>
                  <a:pt x="375" y="11546"/>
                </a:cubicBezTo>
                <a:close/>
                <a:moveTo>
                  <a:pt x="17516" y="11585"/>
                </a:moveTo>
                <a:cubicBezTo>
                  <a:pt x="17516" y="11619"/>
                  <a:pt x="17510" y="11648"/>
                  <a:pt x="17504" y="11682"/>
                </a:cubicBezTo>
                <a:lnTo>
                  <a:pt x="17482" y="11682"/>
                </a:lnTo>
                <a:cubicBezTo>
                  <a:pt x="17487" y="11648"/>
                  <a:pt x="17499" y="11614"/>
                  <a:pt x="17516" y="11585"/>
                </a:cubicBezTo>
                <a:close/>
                <a:moveTo>
                  <a:pt x="514" y="11336"/>
                </a:moveTo>
                <a:cubicBezTo>
                  <a:pt x="525" y="11365"/>
                  <a:pt x="517" y="11426"/>
                  <a:pt x="549" y="11426"/>
                </a:cubicBezTo>
                <a:cubicBezTo>
                  <a:pt x="554" y="11426"/>
                  <a:pt x="560" y="11425"/>
                  <a:pt x="568" y="11421"/>
                </a:cubicBezTo>
                <a:lnTo>
                  <a:pt x="568" y="11421"/>
                </a:lnTo>
                <a:cubicBezTo>
                  <a:pt x="557" y="11426"/>
                  <a:pt x="551" y="11438"/>
                  <a:pt x="540" y="11443"/>
                </a:cubicBezTo>
                <a:cubicBezTo>
                  <a:pt x="574" y="11523"/>
                  <a:pt x="591" y="11614"/>
                  <a:pt x="579" y="11699"/>
                </a:cubicBezTo>
                <a:cubicBezTo>
                  <a:pt x="557" y="11597"/>
                  <a:pt x="545" y="11495"/>
                  <a:pt x="511" y="11398"/>
                </a:cubicBezTo>
                <a:cubicBezTo>
                  <a:pt x="501" y="11377"/>
                  <a:pt x="505" y="11357"/>
                  <a:pt x="514" y="11336"/>
                </a:cubicBezTo>
                <a:close/>
                <a:moveTo>
                  <a:pt x="18038" y="11761"/>
                </a:moveTo>
                <a:lnTo>
                  <a:pt x="18038" y="11761"/>
                </a:lnTo>
                <a:cubicBezTo>
                  <a:pt x="18060" y="11773"/>
                  <a:pt x="18060" y="11784"/>
                  <a:pt x="18043" y="11801"/>
                </a:cubicBezTo>
                <a:cubicBezTo>
                  <a:pt x="18021" y="11795"/>
                  <a:pt x="18015" y="11778"/>
                  <a:pt x="18038" y="11761"/>
                </a:cubicBezTo>
                <a:close/>
                <a:moveTo>
                  <a:pt x="1215" y="11744"/>
                </a:moveTo>
                <a:cubicBezTo>
                  <a:pt x="1226" y="11784"/>
                  <a:pt x="1243" y="11824"/>
                  <a:pt x="1254" y="11863"/>
                </a:cubicBezTo>
                <a:cubicBezTo>
                  <a:pt x="1249" y="11863"/>
                  <a:pt x="1237" y="11869"/>
                  <a:pt x="1237" y="11869"/>
                </a:cubicBezTo>
                <a:cubicBezTo>
                  <a:pt x="1226" y="11829"/>
                  <a:pt x="1220" y="11790"/>
                  <a:pt x="1215" y="11744"/>
                </a:cubicBezTo>
                <a:close/>
                <a:moveTo>
                  <a:pt x="477" y="11534"/>
                </a:moveTo>
                <a:lnTo>
                  <a:pt x="477" y="11534"/>
                </a:lnTo>
                <a:cubicBezTo>
                  <a:pt x="511" y="11568"/>
                  <a:pt x="511" y="11619"/>
                  <a:pt x="522" y="11665"/>
                </a:cubicBezTo>
                <a:cubicBezTo>
                  <a:pt x="540" y="11739"/>
                  <a:pt x="574" y="11812"/>
                  <a:pt x="568" y="11892"/>
                </a:cubicBezTo>
                <a:cubicBezTo>
                  <a:pt x="511" y="11784"/>
                  <a:pt x="500" y="11653"/>
                  <a:pt x="477" y="11534"/>
                </a:cubicBezTo>
                <a:close/>
                <a:moveTo>
                  <a:pt x="18007" y="11878"/>
                </a:moveTo>
                <a:cubicBezTo>
                  <a:pt x="18009" y="11878"/>
                  <a:pt x="18012" y="11879"/>
                  <a:pt x="18015" y="11880"/>
                </a:cubicBezTo>
                <a:cubicBezTo>
                  <a:pt x="18035" y="11890"/>
                  <a:pt x="18024" y="11922"/>
                  <a:pt x="18006" y="11922"/>
                </a:cubicBezTo>
                <a:cubicBezTo>
                  <a:pt x="18003" y="11922"/>
                  <a:pt x="18001" y="11921"/>
                  <a:pt x="17998" y="11920"/>
                </a:cubicBezTo>
                <a:cubicBezTo>
                  <a:pt x="17978" y="11910"/>
                  <a:pt x="17989" y="11878"/>
                  <a:pt x="18007" y="11878"/>
                </a:cubicBezTo>
                <a:close/>
                <a:moveTo>
                  <a:pt x="17998" y="11948"/>
                </a:moveTo>
                <a:cubicBezTo>
                  <a:pt x="17998" y="11982"/>
                  <a:pt x="17992" y="12017"/>
                  <a:pt x="17986" y="12051"/>
                </a:cubicBezTo>
                <a:lnTo>
                  <a:pt x="17958" y="12051"/>
                </a:lnTo>
                <a:cubicBezTo>
                  <a:pt x="17964" y="12011"/>
                  <a:pt x="17975" y="11977"/>
                  <a:pt x="17998" y="11948"/>
                </a:cubicBezTo>
                <a:close/>
                <a:moveTo>
                  <a:pt x="1050" y="12079"/>
                </a:moveTo>
                <a:cubicBezTo>
                  <a:pt x="1073" y="12096"/>
                  <a:pt x="1067" y="12107"/>
                  <a:pt x="1044" y="12113"/>
                </a:cubicBezTo>
                <a:cubicBezTo>
                  <a:pt x="1027" y="12096"/>
                  <a:pt x="1027" y="12085"/>
                  <a:pt x="1050" y="12079"/>
                </a:cubicBezTo>
                <a:close/>
                <a:moveTo>
                  <a:pt x="17964" y="12079"/>
                </a:moveTo>
                <a:cubicBezTo>
                  <a:pt x="17974" y="12095"/>
                  <a:pt x="17965" y="12131"/>
                  <a:pt x="17945" y="12131"/>
                </a:cubicBezTo>
                <a:cubicBezTo>
                  <a:pt x="17944" y="12131"/>
                  <a:pt x="17943" y="12130"/>
                  <a:pt x="17941" y="12130"/>
                </a:cubicBezTo>
                <a:cubicBezTo>
                  <a:pt x="17924" y="12113"/>
                  <a:pt x="17941" y="12079"/>
                  <a:pt x="17964" y="12079"/>
                </a:cubicBezTo>
                <a:close/>
                <a:moveTo>
                  <a:pt x="749" y="12249"/>
                </a:moveTo>
                <a:lnTo>
                  <a:pt x="749" y="12249"/>
                </a:lnTo>
                <a:cubicBezTo>
                  <a:pt x="766" y="12255"/>
                  <a:pt x="783" y="12260"/>
                  <a:pt x="801" y="12266"/>
                </a:cubicBezTo>
                <a:cubicBezTo>
                  <a:pt x="789" y="12278"/>
                  <a:pt x="778" y="12289"/>
                  <a:pt x="766" y="12300"/>
                </a:cubicBezTo>
                <a:cubicBezTo>
                  <a:pt x="778" y="12317"/>
                  <a:pt x="789" y="12340"/>
                  <a:pt x="801" y="12357"/>
                </a:cubicBezTo>
                <a:lnTo>
                  <a:pt x="772" y="12363"/>
                </a:lnTo>
                <a:cubicBezTo>
                  <a:pt x="766" y="12323"/>
                  <a:pt x="761" y="12283"/>
                  <a:pt x="749" y="12249"/>
                </a:cubicBezTo>
                <a:close/>
                <a:moveTo>
                  <a:pt x="1135" y="12351"/>
                </a:moveTo>
                <a:cubicBezTo>
                  <a:pt x="1152" y="12368"/>
                  <a:pt x="1164" y="12397"/>
                  <a:pt x="1152" y="12419"/>
                </a:cubicBezTo>
                <a:cubicBezTo>
                  <a:pt x="1124" y="12419"/>
                  <a:pt x="1113" y="12357"/>
                  <a:pt x="1135" y="12351"/>
                </a:cubicBezTo>
                <a:close/>
                <a:moveTo>
                  <a:pt x="18094" y="11829"/>
                </a:moveTo>
                <a:lnTo>
                  <a:pt x="18094" y="11829"/>
                </a:lnTo>
                <a:cubicBezTo>
                  <a:pt x="18049" y="12028"/>
                  <a:pt x="17998" y="12226"/>
                  <a:pt x="17930" y="12419"/>
                </a:cubicBezTo>
                <a:cubicBezTo>
                  <a:pt x="17941" y="12249"/>
                  <a:pt x="18021" y="12102"/>
                  <a:pt x="18049" y="11937"/>
                </a:cubicBezTo>
                <a:cubicBezTo>
                  <a:pt x="18049" y="11897"/>
                  <a:pt x="18072" y="11863"/>
                  <a:pt x="18094" y="11829"/>
                </a:cubicBezTo>
                <a:close/>
                <a:moveTo>
                  <a:pt x="17913" y="12158"/>
                </a:moveTo>
                <a:cubicBezTo>
                  <a:pt x="17918" y="12164"/>
                  <a:pt x="17935" y="12175"/>
                  <a:pt x="17941" y="12181"/>
                </a:cubicBezTo>
                <a:cubicBezTo>
                  <a:pt x="17913" y="12278"/>
                  <a:pt x="17907" y="12385"/>
                  <a:pt x="17850" y="12465"/>
                </a:cubicBezTo>
                <a:cubicBezTo>
                  <a:pt x="17867" y="12363"/>
                  <a:pt x="17918" y="12266"/>
                  <a:pt x="17913" y="12158"/>
                </a:cubicBezTo>
                <a:close/>
                <a:moveTo>
                  <a:pt x="852" y="12414"/>
                </a:moveTo>
                <a:cubicBezTo>
                  <a:pt x="846" y="12425"/>
                  <a:pt x="829" y="12442"/>
                  <a:pt x="823" y="12448"/>
                </a:cubicBezTo>
                <a:cubicBezTo>
                  <a:pt x="835" y="12459"/>
                  <a:pt x="857" y="12476"/>
                  <a:pt x="869" y="12487"/>
                </a:cubicBezTo>
                <a:cubicBezTo>
                  <a:pt x="865" y="12488"/>
                  <a:pt x="861" y="12488"/>
                  <a:pt x="857" y="12488"/>
                </a:cubicBezTo>
                <a:cubicBezTo>
                  <a:pt x="824" y="12488"/>
                  <a:pt x="806" y="12466"/>
                  <a:pt x="806" y="12431"/>
                </a:cubicBezTo>
                <a:cubicBezTo>
                  <a:pt x="818" y="12431"/>
                  <a:pt x="840" y="12419"/>
                  <a:pt x="852" y="12414"/>
                </a:cubicBezTo>
                <a:close/>
                <a:moveTo>
                  <a:pt x="17819" y="12537"/>
                </a:moveTo>
                <a:cubicBezTo>
                  <a:pt x="17822" y="12537"/>
                  <a:pt x="17824" y="12537"/>
                  <a:pt x="17828" y="12539"/>
                </a:cubicBezTo>
                <a:cubicBezTo>
                  <a:pt x="17848" y="12549"/>
                  <a:pt x="17832" y="12586"/>
                  <a:pt x="17812" y="12586"/>
                </a:cubicBezTo>
                <a:cubicBezTo>
                  <a:pt x="17810" y="12586"/>
                  <a:pt x="17807" y="12585"/>
                  <a:pt x="17805" y="12584"/>
                </a:cubicBezTo>
                <a:cubicBezTo>
                  <a:pt x="17790" y="12574"/>
                  <a:pt x="17797" y="12537"/>
                  <a:pt x="17819" y="12537"/>
                </a:cubicBezTo>
                <a:close/>
                <a:moveTo>
                  <a:pt x="823" y="12510"/>
                </a:moveTo>
                <a:cubicBezTo>
                  <a:pt x="846" y="12510"/>
                  <a:pt x="863" y="12527"/>
                  <a:pt x="869" y="12544"/>
                </a:cubicBezTo>
                <a:lnTo>
                  <a:pt x="903" y="12544"/>
                </a:lnTo>
                <a:cubicBezTo>
                  <a:pt x="897" y="12556"/>
                  <a:pt x="886" y="12578"/>
                  <a:pt x="880" y="12590"/>
                </a:cubicBezTo>
                <a:cubicBezTo>
                  <a:pt x="891" y="12590"/>
                  <a:pt x="908" y="12590"/>
                  <a:pt x="914" y="12584"/>
                </a:cubicBezTo>
                <a:lnTo>
                  <a:pt x="914" y="12584"/>
                </a:lnTo>
                <a:cubicBezTo>
                  <a:pt x="882" y="12620"/>
                  <a:pt x="892" y="12644"/>
                  <a:pt x="914" y="12644"/>
                </a:cubicBezTo>
                <a:cubicBezTo>
                  <a:pt x="924" y="12644"/>
                  <a:pt x="936" y="12640"/>
                  <a:pt x="948" y="12629"/>
                </a:cubicBezTo>
                <a:cubicBezTo>
                  <a:pt x="954" y="12635"/>
                  <a:pt x="959" y="12652"/>
                  <a:pt x="959" y="12658"/>
                </a:cubicBezTo>
                <a:cubicBezTo>
                  <a:pt x="942" y="12663"/>
                  <a:pt x="920" y="12663"/>
                  <a:pt x="903" y="12663"/>
                </a:cubicBezTo>
                <a:cubicBezTo>
                  <a:pt x="914" y="12686"/>
                  <a:pt x="914" y="12709"/>
                  <a:pt x="908" y="12731"/>
                </a:cubicBezTo>
                <a:cubicBezTo>
                  <a:pt x="886" y="12652"/>
                  <a:pt x="846" y="12584"/>
                  <a:pt x="823" y="12510"/>
                </a:cubicBezTo>
                <a:close/>
                <a:moveTo>
                  <a:pt x="17156" y="12863"/>
                </a:moveTo>
                <a:cubicBezTo>
                  <a:pt x="17160" y="12863"/>
                  <a:pt x="17165" y="12864"/>
                  <a:pt x="17169" y="12868"/>
                </a:cubicBezTo>
                <a:cubicBezTo>
                  <a:pt x="17183" y="12881"/>
                  <a:pt x="17164" y="12906"/>
                  <a:pt x="17144" y="12906"/>
                </a:cubicBezTo>
                <a:cubicBezTo>
                  <a:pt x="17139" y="12906"/>
                  <a:pt x="17134" y="12905"/>
                  <a:pt x="17130" y="12902"/>
                </a:cubicBezTo>
                <a:cubicBezTo>
                  <a:pt x="17116" y="12888"/>
                  <a:pt x="17136" y="12863"/>
                  <a:pt x="17156" y="12863"/>
                </a:cubicBezTo>
                <a:close/>
                <a:moveTo>
                  <a:pt x="976" y="12851"/>
                </a:moveTo>
                <a:cubicBezTo>
                  <a:pt x="993" y="12896"/>
                  <a:pt x="1016" y="12941"/>
                  <a:pt x="1022" y="12992"/>
                </a:cubicBezTo>
                <a:cubicBezTo>
                  <a:pt x="1005" y="12964"/>
                  <a:pt x="988" y="12930"/>
                  <a:pt x="971" y="12902"/>
                </a:cubicBezTo>
                <a:cubicBezTo>
                  <a:pt x="976" y="12885"/>
                  <a:pt x="976" y="12868"/>
                  <a:pt x="976" y="12851"/>
                </a:cubicBezTo>
                <a:close/>
                <a:moveTo>
                  <a:pt x="562" y="11897"/>
                </a:moveTo>
                <a:lnTo>
                  <a:pt x="562" y="11897"/>
                </a:lnTo>
                <a:cubicBezTo>
                  <a:pt x="596" y="11920"/>
                  <a:pt x="596" y="11965"/>
                  <a:pt x="608" y="12005"/>
                </a:cubicBezTo>
                <a:cubicBezTo>
                  <a:pt x="715" y="12334"/>
                  <a:pt x="829" y="12658"/>
                  <a:pt x="954" y="12975"/>
                </a:cubicBezTo>
                <a:cubicBezTo>
                  <a:pt x="982" y="13055"/>
                  <a:pt x="1033" y="13123"/>
                  <a:pt x="1050" y="13202"/>
                </a:cubicBezTo>
                <a:cubicBezTo>
                  <a:pt x="976" y="13106"/>
                  <a:pt x="954" y="12964"/>
                  <a:pt x="869" y="12879"/>
                </a:cubicBezTo>
                <a:cubicBezTo>
                  <a:pt x="874" y="12879"/>
                  <a:pt x="886" y="12873"/>
                  <a:pt x="897" y="12868"/>
                </a:cubicBezTo>
                <a:cubicBezTo>
                  <a:pt x="783" y="12618"/>
                  <a:pt x="704" y="12357"/>
                  <a:pt x="619" y="12096"/>
                </a:cubicBezTo>
                <a:cubicBezTo>
                  <a:pt x="619" y="12102"/>
                  <a:pt x="608" y="12102"/>
                  <a:pt x="608" y="12102"/>
                </a:cubicBezTo>
                <a:cubicBezTo>
                  <a:pt x="619" y="12028"/>
                  <a:pt x="574" y="11965"/>
                  <a:pt x="562" y="11897"/>
                </a:cubicBezTo>
                <a:close/>
                <a:moveTo>
                  <a:pt x="1056" y="13210"/>
                </a:moveTo>
                <a:cubicBezTo>
                  <a:pt x="1059" y="13210"/>
                  <a:pt x="1063" y="13211"/>
                  <a:pt x="1067" y="13214"/>
                </a:cubicBezTo>
                <a:cubicBezTo>
                  <a:pt x="1086" y="13218"/>
                  <a:pt x="1085" y="13254"/>
                  <a:pt x="1069" y="13254"/>
                </a:cubicBezTo>
                <a:cubicBezTo>
                  <a:pt x="1065" y="13254"/>
                  <a:pt x="1061" y="13252"/>
                  <a:pt x="1056" y="13248"/>
                </a:cubicBezTo>
                <a:cubicBezTo>
                  <a:pt x="1041" y="13243"/>
                  <a:pt x="1039" y="13210"/>
                  <a:pt x="1056" y="13210"/>
                </a:cubicBezTo>
                <a:close/>
                <a:moveTo>
                  <a:pt x="17930" y="12425"/>
                </a:moveTo>
                <a:lnTo>
                  <a:pt x="17930" y="12425"/>
                </a:lnTo>
                <a:cubicBezTo>
                  <a:pt x="17890" y="12544"/>
                  <a:pt x="17862" y="12669"/>
                  <a:pt x="17799" y="12777"/>
                </a:cubicBezTo>
                <a:cubicBezTo>
                  <a:pt x="17805" y="12737"/>
                  <a:pt x="17816" y="12692"/>
                  <a:pt x="17828" y="12652"/>
                </a:cubicBezTo>
                <a:cubicBezTo>
                  <a:pt x="17816" y="12652"/>
                  <a:pt x="17799" y="12646"/>
                  <a:pt x="17788" y="12646"/>
                </a:cubicBezTo>
                <a:cubicBezTo>
                  <a:pt x="17777" y="12737"/>
                  <a:pt x="17720" y="12817"/>
                  <a:pt x="17708" y="12902"/>
                </a:cubicBezTo>
                <a:cubicBezTo>
                  <a:pt x="17760" y="12879"/>
                  <a:pt x="17771" y="12817"/>
                  <a:pt x="17805" y="12771"/>
                </a:cubicBezTo>
                <a:lnTo>
                  <a:pt x="17805" y="12771"/>
                </a:lnTo>
                <a:cubicBezTo>
                  <a:pt x="17771" y="12919"/>
                  <a:pt x="17703" y="13060"/>
                  <a:pt x="17635" y="13202"/>
                </a:cubicBezTo>
                <a:cubicBezTo>
                  <a:pt x="17635" y="13208"/>
                  <a:pt x="17629" y="13208"/>
                  <a:pt x="17629" y="13214"/>
                </a:cubicBezTo>
                <a:cubicBezTo>
                  <a:pt x="17629" y="13214"/>
                  <a:pt x="17623" y="13219"/>
                  <a:pt x="17623" y="13225"/>
                </a:cubicBezTo>
                <a:cubicBezTo>
                  <a:pt x="17612" y="13253"/>
                  <a:pt x="17601" y="13276"/>
                  <a:pt x="17584" y="13304"/>
                </a:cubicBezTo>
                <a:cubicBezTo>
                  <a:pt x="17595" y="13265"/>
                  <a:pt x="17612" y="13219"/>
                  <a:pt x="17623" y="13180"/>
                </a:cubicBezTo>
                <a:lnTo>
                  <a:pt x="17618" y="13180"/>
                </a:lnTo>
                <a:cubicBezTo>
                  <a:pt x="17646" y="13112"/>
                  <a:pt x="17674" y="13043"/>
                  <a:pt x="17714" y="12981"/>
                </a:cubicBezTo>
                <a:lnTo>
                  <a:pt x="17686" y="12958"/>
                </a:lnTo>
                <a:cubicBezTo>
                  <a:pt x="17674" y="12975"/>
                  <a:pt x="17657" y="13004"/>
                  <a:pt x="17652" y="13021"/>
                </a:cubicBezTo>
                <a:lnTo>
                  <a:pt x="17618" y="13032"/>
                </a:lnTo>
                <a:lnTo>
                  <a:pt x="17618" y="13004"/>
                </a:lnTo>
                <a:cubicBezTo>
                  <a:pt x="17629" y="13004"/>
                  <a:pt x="17646" y="12998"/>
                  <a:pt x="17657" y="12998"/>
                </a:cubicBezTo>
                <a:cubicBezTo>
                  <a:pt x="17657" y="12964"/>
                  <a:pt x="17663" y="12930"/>
                  <a:pt x="17669" y="12890"/>
                </a:cubicBezTo>
                <a:cubicBezTo>
                  <a:pt x="17708" y="12868"/>
                  <a:pt x="17725" y="12817"/>
                  <a:pt x="17725" y="12771"/>
                </a:cubicBezTo>
                <a:cubicBezTo>
                  <a:pt x="17725" y="12714"/>
                  <a:pt x="17782" y="12675"/>
                  <a:pt x="17760" y="12618"/>
                </a:cubicBezTo>
                <a:lnTo>
                  <a:pt x="17760" y="12618"/>
                </a:lnTo>
                <a:cubicBezTo>
                  <a:pt x="17782" y="12624"/>
                  <a:pt x="17805" y="12635"/>
                  <a:pt x="17828" y="12641"/>
                </a:cubicBezTo>
                <a:cubicBezTo>
                  <a:pt x="17856" y="12590"/>
                  <a:pt x="17873" y="12539"/>
                  <a:pt x="17879" y="12487"/>
                </a:cubicBezTo>
                <a:cubicBezTo>
                  <a:pt x="17896" y="12465"/>
                  <a:pt x="17913" y="12442"/>
                  <a:pt x="17930" y="12425"/>
                </a:cubicBezTo>
                <a:close/>
                <a:moveTo>
                  <a:pt x="971" y="13259"/>
                </a:moveTo>
                <a:cubicBezTo>
                  <a:pt x="986" y="13259"/>
                  <a:pt x="1002" y="13262"/>
                  <a:pt x="1016" y="13265"/>
                </a:cubicBezTo>
                <a:cubicBezTo>
                  <a:pt x="999" y="13270"/>
                  <a:pt x="971" y="13276"/>
                  <a:pt x="954" y="13276"/>
                </a:cubicBezTo>
                <a:cubicBezTo>
                  <a:pt x="971" y="13299"/>
                  <a:pt x="982" y="13316"/>
                  <a:pt x="993" y="13339"/>
                </a:cubicBezTo>
                <a:cubicBezTo>
                  <a:pt x="976" y="13339"/>
                  <a:pt x="954" y="13333"/>
                  <a:pt x="937" y="13333"/>
                </a:cubicBezTo>
                <a:cubicBezTo>
                  <a:pt x="925" y="13316"/>
                  <a:pt x="920" y="13293"/>
                  <a:pt x="925" y="13270"/>
                </a:cubicBezTo>
                <a:cubicBezTo>
                  <a:pt x="940" y="13262"/>
                  <a:pt x="955" y="13259"/>
                  <a:pt x="971" y="13259"/>
                </a:cubicBezTo>
                <a:close/>
                <a:moveTo>
                  <a:pt x="17538" y="13344"/>
                </a:moveTo>
                <a:cubicBezTo>
                  <a:pt x="17544" y="13350"/>
                  <a:pt x="17544" y="13356"/>
                  <a:pt x="17544" y="13356"/>
                </a:cubicBezTo>
                <a:lnTo>
                  <a:pt x="17544" y="13361"/>
                </a:lnTo>
                <a:cubicBezTo>
                  <a:pt x="17544" y="13361"/>
                  <a:pt x="17538" y="13356"/>
                  <a:pt x="17533" y="13356"/>
                </a:cubicBezTo>
                <a:cubicBezTo>
                  <a:pt x="17538" y="13350"/>
                  <a:pt x="17538" y="13350"/>
                  <a:pt x="17538" y="13344"/>
                </a:cubicBezTo>
                <a:close/>
                <a:moveTo>
                  <a:pt x="1476" y="13191"/>
                </a:moveTo>
                <a:cubicBezTo>
                  <a:pt x="1504" y="13253"/>
                  <a:pt x="1538" y="13310"/>
                  <a:pt x="1572" y="13373"/>
                </a:cubicBezTo>
                <a:cubicBezTo>
                  <a:pt x="1510" y="13333"/>
                  <a:pt x="1504" y="13253"/>
                  <a:pt x="1459" y="13197"/>
                </a:cubicBezTo>
                <a:lnTo>
                  <a:pt x="1476" y="13191"/>
                </a:lnTo>
                <a:close/>
                <a:moveTo>
                  <a:pt x="1223" y="13385"/>
                </a:moveTo>
                <a:cubicBezTo>
                  <a:pt x="1232" y="13385"/>
                  <a:pt x="1240" y="13393"/>
                  <a:pt x="1243" y="13407"/>
                </a:cubicBezTo>
                <a:cubicBezTo>
                  <a:pt x="1236" y="13413"/>
                  <a:pt x="1231" y="13416"/>
                  <a:pt x="1225" y="13416"/>
                </a:cubicBezTo>
                <a:cubicBezTo>
                  <a:pt x="1217" y="13416"/>
                  <a:pt x="1210" y="13409"/>
                  <a:pt x="1203" y="13395"/>
                </a:cubicBezTo>
                <a:cubicBezTo>
                  <a:pt x="1210" y="13389"/>
                  <a:pt x="1217" y="13385"/>
                  <a:pt x="1223" y="13385"/>
                </a:cubicBezTo>
                <a:close/>
                <a:moveTo>
                  <a:pt x="1572" y="13384"/>
                </a:moveTo>
                <a:cubicBezTo>
                  <a:pt x="1578" y="13390"/>
                  <a:pt x="1583" y="13401"/>
                  <a:pt x="1589" y="13407"/>
                </a:cubicBezTo>
                <a:cubicBezTo>
                  <a:pt x="1583" y="13418"/>
                  <a:pt x="1583" y="13424"/>
                  <a:pt x="1583" y="13429"/>
                </a:cubicBezTo>
                <a:cubicBezTo>
                  <a:pt x="1572" y="13412"/>
                  <a:pt x="1566" y="13401"/>
                  <a:pt x="1561" y="13390"/>
                </a:cubicBezTo>
                <a:cubicBezTo>
                  <a:pt x="1561" y="13384"/>
                  <a:pt x="1572" y="13384"/>
                  <a:pt x="1572" y="13384"/>
                </a:cubicBezTo>
                <a:close/>
                <a:moveTo>
                  <a:pt x="1844" y="13378"/>
                </a:moveTo>
                <a:cubicBezTo>
                  <a:pt x="1862" y="13390"/>
                  <a:pt x="1867" y="13401"/>
                  <a:pt x="1873" y="13424"/>
                </a:cubicBezTo>
                <a:cubicBezTo>
                  <a:pt x="1876" y="13440"/>
                  <a:pt x="1873" y="13447"/>
                  <a:pt x="1867" y="13447"/>
                </a:cubicBezTo>
                <a:cubicBezTo>
                  <a:pt x="1850" y="13447"/>
                  <a:pt x="1810" y="13387"/>
                  <a:pt x="1844" y="13378"/>
                </a:cubicBezTo>
                <a:close/>
                <a:moveTo>
                  <a:pt x="1606" y="13446"/>
                </a:moveTo>
                <a:cubicBezTo>
                  <a:pt x="1606" y="13458"/>
                  <a:pt x="1606" y="13463"/>
                  <a:pt x="1601" y="13469"/>
                </a:cubicBezTo>
                <a:cubicBezTo>
                  <a:pt x="1601" y="13463"/>
                  <a:pt x="1595" y="13452"/>
                  <a:pt x="1589" y="13446"/>
                </a:cubicBezTo>
                <a:close/>
                <a:moveTo>
                  <a:pt x="1253" y="13445"/>
                </a:moveTo>
                <a:cubicBezTo>
                  <a:pt x="1262" y="13445"/>
                  <a:pt x="1271" y="13451"/>
                  <a:pt x="1271" y="13463"/>
                </a:cubicBezTo>
                <a:cubicBezTo>
                  <a:pt x="1278" y="13476"/>
                  <a:pt x="1266" y="13486"/>
                  <a:pt x="1254" y="13486"/>
                </a:cubicBezTo>
                <a:cubicBezTo>
                  <a:pt x="1245" y="13486"/>
                  <a:pt x="1237" y="13481"/>
                  <a:pt x="1237" y="13469"/>
                </a:cubicBezTo>
                <a:cubicBezTo>
                  <a:pt x="1231" y="13453"/>
                  <a:pt x="1242" y="13445"/>
                  <a:pt x="1253" y="13445"/>
                </a:cubicBezTo>
                <a:close/>
                <a:moveTo>
                  <a:pt x="974" y="13348"/>
                </a:moveTo>
                <a:cubicBezTo>
                  <a:pt x="989" y="13348"/>
                  <a:pt x="1000" y="13355"/>
                  <a:pt x="1005" y="13373"/>
                </a:cubicBezTo>
                <a:cubicBezTo>
                  <a:pt x="1033" y="13418"/>
                  <a:pt x="1050" y="13475"/>
                  <a:pt x="1084" y="13520"/>
                </a:cubicBezTo>
                <a:cubicBezTo>
                  <a:pt x="1061" y="13520"/>
                  <a:pt x="1044" y="13503"/>
                  <a:pt x="1027" y="13492"/>
                </a:cubicBezTo>
                <a:cubicBezTo>
                  <a:pt x="1022" y="13492"/>
                  <a:pt x="1016" y="13497"/>
                  <a:pt x="1010" y="13497"/>
                </a:cubicBezTo>
                <a:cubicBezTo>
                  <a:pt x="1005" y="13446"/>
                  <a:pt x="965" y="13395"/>
                  <a:pt x="959" y="13350"/>
                </a:cubicBezTo>
                <a:cubicBezTo>
                  <a:pt x="965" y="13349"/>
                  <a:pt x="970" y="13348"/>
                  <a:pt x="974" y="13348"/>
                </a:cubicBezTo>
                <a:close/>
                <a:moveTo>
                  <a:pt x="1023" y="13517"/>
                </a:moveTo>
                <a:cubicBezTo>
                  <a:pt x="1037" y="13517"/>
                  <a:pt x="1058" y="13537"/>
                  <a:pt x="1039" y="13548"/>
                </a:cubicBezTo>
                <a:cubicBezTo>
                  <a:pt x="1033" y="13548"/>
                  <a:pt x="1016" y="13537"/>
                  <a:pt x="1010" y="13531"/>
                </a:cubicBezTo>
                <a:cubicBezTo>
                  <a:pt x="1010" y="13521"/>
                  <a:pt x="1016" y="13517"/>
                  <a:pt x="1023" y="13517"/>
                </a:cubicBezTo>
                <a:close/>
                <a:moveTo>
                  <a:pt x="1646" y="13520"/>
                </a:moveTo>
                <a:cubicBezTo>
                  <a:pt x="1652" y="13537"/>
                  <a:pt x="1663" y="13554"/>
                  <a:pt x="1669" y="13565"/>
                </a:cubicBezTo>
                <a:cubicBezTo>
                  <a:pt x="1663" y="13565"/>
                  <a:pt x="1657" y="13565"/>
                  <a:pt x="1652" y="13560"/>
                </a:cubicBezTo>
                <a:cubicBezTo>
                  <a:pt x="1646" y="13554"/>
                  <a:pt x="1640" y="13543"/>
                  <a:pt x="1635" y="13531"/>
                </a:cubicBezTo>
                <a:lnTo>
                  <a:pt x="1640" y="13520"/>
                </a:lnTo>
                <a:close/>
                <a:moveTo>
                  <a:pt x="1674" y="13588"/>
                </a:moveTo>
                <a:cubicBezTo>
                  <a:pt x="1686" y="13600"/>
                  <a:pt x="1691" y="13617"/>
                  <a:pt x="1697" y="13628"/>
                </a:cubicBezTo>
                <a:lnTo>
                  <a:pt x="1697" y="13651"/>
                </a:lnTo>
                <a:cubicBezTo>
                  <a:pt x="1686" y="13634"/>
                  <a:pt x="1680" y="13617"/>
                  <a:pt x="1669" y="13605"/>
                </a:cubicBezTo>
                <a:cubicBezTo>
                  <a:pt x="1674" y="13600"/>
                  <a:pt x="1674" y="13594"/>
                  <a:pt x="1674" y="13588"/>
                </a:cubicBezTo>
                <a:close/>
                <a:moveTo>
                  <a:pt x="1022" y="13656"/>
                </a:moveTo>
                <a:cubicBezTo>
                  <a:pt x="1022" y="13656"/>
                  <a:pt x="1022" y="13656"/>
                  <a:pt x="1022" y="13656"/>
                </a:cubicBezTo>
                <a:cubicBezTo>
                  <a:pt x="1022" y="13657"/>
                  <a:pt x="1023" y="13657"/>
                  <a:pt x="1023" y="13657"/>
                </a:cubicBezTo>
                <a:lnTo>
                  <a:pt x="1023" y="13657"/>
                </a:lnTo>
                <a:cubicBezTo>
                  <a:pt x="1023" y="13657"/>
                  <a:pt x="1022" y="13656"/>
                  <a:pt x="1022" y="13656"/>
                </a:cubicBezTo>
                <a:close/>
                <a:moveTo>
                  <a:pt x="1254" y="13486"/>
                </a:moveTo>
                <a:lnTo>
                  <a:pt x="1254" y="13486"/>
                </a:lnTo>
                <a:cubicBezTo>
                  <a:pt x="1315" y="13514"/>
                  <a:pt x="1344" y="13579"/>
                  <a:pt x="1382" y="13635"/>
                </a:cubicBezTo>
                <a:lnTo>
                  <a:pt x="1382" y="13635"/>
                </a:lnTo>
                <a:cubicBezTo>
                  <a:pt x="1366" y="13646"/>
                  <a:pt x="1350" y="13651"/>
                  <a:pt x="1340" y="13662"/>
                </a:cubicBezTo>
                <a:cubicBezTo>
                  <a:pt x="1305" y="13605"/>
                  <a:pt x="1271" y="13548"/>
                  <a:pt x="1254" y="13486"/>
                </a:cubicBezTo>
                <a:close/>
                <a:moveTo>
                  <a:pt x="1708" y="13668"/>
                </a:moveTo>
                <a:lnTo>
                  <a:pt x="1703" y="13673"/>
                </a:lnTo>
                <a:cubicBezTo>
                  <a:pt x="1703" y="13673"/>
                  <a:pt x="1703" y="13673"/>
                  <a:pt x="1703" y="13668"/>
                </a:cubicBezTo>
                <a:close/>
                <a:moveTo>
                  <a:pt x="1379" y="13668"/>
                </a:moveTo>
                <a:lnTo>
                  <a:pt x="1379" y="13668"/>
                </a:lnTo>
                <a:cubicBezTo>
                  <a:pt x="1385" y="13673"/>
                  <a:pt x="1396" y="13679"/>
                  <a:pt x="1402" y="13685"/>
                </a:cubicBezTo>
                <a:cubicBezTo>
                  <a:pt x="1402" y="13702"/>
                  <a:pt x="1395" y="13708"/>
                  <a:pt x="1387" y="13708"/>
                </a:cubicBezTo>
                <a:cubicBezTo>
                  <a:pt x="1369" y="13708"/>
                  <a:pt x="1344" y="13675"/>
                  <a:pt x="1379" y="13668"/>
                </a:cubicBezTo>
                <a:close/>
                <a:moveTo>
                  <a:pt x="17396" y="13736"/>
                </a:moveTo>
                <a:lnTo>
                  <a:pt x="17396" y="13747"/>
                </a:lnTo>
                <a:lnTo>
                  <a:pt x="17391" y="13747"/>
                </a:lnTo>
                <a:cubicBezTo>
                  <a:pt x="17396" y="13741"/>
                  <a:pt x="17396" y="13736"/>
                  <a:pt x="17396" y="13736"/>
                </a:cubicBezTo>
                <a:close/>
                <a:moveTo>
                  <a:pt x="17391" y="13764"/>
                </a:moveTo>
                <a:lnTo>
                  <a:pt x="17385" y="13770"/>
                </a:lnTo>
                <a:lnTo>
                  <a:pt x="17385" y="13764"/>
                </a:lnTo>
                <a:close/>
                <a:moveTo>
                  <a:pt x="17391" y="13685"/>
                </a:moveTo>
                <a:cubicBezTo>
                  <a:pt x="17379" y="13730"/>
                  <a:pt x="17362" y="13764"/>
                  <a:pt x="17334" y="13798"/>
                </a:cubicBezTo>
                <a:cubicBezTo>
                  <a:pt x="17357" y="13758"/>
                  <a:pt x="17374" y="13724"/>
                  <a:pt x="17385" y="13685"/>
                </a:cubicBezTo>
                <a:close/>
                <a:moveTo>
                  <a:pt x="17300" y="13730"/>
                </a:moveTo>
                <a:cubicBezTo>
                  <a:pt x="17308" y="13730"/>
                  <a:pt x="17315" y="13733"/>
                  <a:pt x="17321" y="13733"/>
                </a:cubicBezTo>
                <a:cubicBezTo>
                  <a:pt x="17324" y="13733"/>
                  <a:pt x="17326" y="13732"/>
                  <a:pt x="17328" y="13730"/>
                </a:cubicBezTo>
                <a:lnTo>
                  <a:pt x="17328" y="13730"/>
                </a:lnTo>
                <a:cubicBezTo>
                  <a:pt x="17328" y="13736"/>
                  <a:pt x="17328" y="13741"/>
                  <a:pt x="17323" y="13747"/>
                </a:cubicBezTo>
                <a:cubicBezTo>
                  <a:pt x="17317" y="13753"/>
                  <a:pt x="17306" y="13758"/>
                  <a:pt x="17300" y="13764"/>
                </a:cubicBezTo>
                <a:lnTo>
                  <a:pt x="17289" y="13787"/>
                </a:lnTo>
                <a:cubicBezTo>
                  <a:pt x="17277" y="13798"/>
                  <a:pt x="17266" y="13809"/>
                  <a:pt x="17255" y="13821"/>
                </a:cubicBezTo>
                <a:cubicBezTo>
                  <a:pt x="17260" y="13809"/>
                  <a:pt x="17266" y="13798"/>
                  <a:pt x="17266" y="13781"/>
                </a:cubicBezTo>
                <a:cubicBezTo>
                  <a:pt x="17266" y="13775"/>
                  <a:pt x="17272" y="13775"/>
                  <a:pt x="17272" y="13770"/>
                </a:cubicBezTo>
                <a:lnTo>
                  <a:pt x="17277" y="13770"/>
                </a:lnTo>
                <a:cubicBezTo>
                  <a:pt x="17277" y="13770"/>
                  <a:pt x="17277" y="13764"/>
                  <a:pt x="17277" y="13764"/>
                </a:cubicBezTo>
                <a:cubicBezTo>
                  <a:pt x="17283" y="13753"/>
                  <a:pt x="17294" y="13741"/>
                  <a:pt x="17300" y="13730"/>
                </a:cubicBezTo>
                <a:close/>
                <a:moveTo>
                  <a:pt x="1459" y="13792"/>
                </a:moveTo>
                <a:cubicBezTo>
                  <a:pt x="1470" y="13815"/>
                  <a:pt x="1459" y="13826"/>
                  <a:pt x="1436" y="13826"/>
                </a:cubicBezTo>
                <a:cubicBezTo>
                  <a:pt x="1425" y="13804"/>
                  <a:pt x="1430" y="13792"/>
                  <a:pt x="1459" y="13792"/>
                </a:cubicBezTo>
                <a:close/>
                <a:moveTo>
                  <a:pt x="1720" y="13673"/>
                </a:moveTo>
                <a:cubicBezTo>
                  <a:pt x="1759" y="13730"/>
                  <a:pt x="1793" y="13787"/>
                  <a:pt x="1827" y="13849"/>
                </a:cubicBezTo>
                <a:lnTo>
                  <a:pt x="1822" y="13849"/>
                </a:lnTo>
                <a:cubicBezTo>
                  <a:pt x="1822" y="13849"/>
                  <a:pt x="1816" y="13849"/>
                  <a:pt x="1816" y="13855"/>
                </a:cubicBezTo>
                <a:cubicBezTo>
                  <a:pt x="1805" y="13821"/>
                  <a:pt x="1788" y="13787"/>
                  <a:pt x="1759" y="13770"/>
                </a:cubicBezTo>
                <a:cubicBezTo>
                  <a:pt x="1742" y="13741"/>
                  <a:pt x="1725" y="13713"/>
                  <a:pt x="1714" y="13690"/>
                </a:cubicBezTo>
                <a:cubicBezTo>
                  <a:pt x="1714" y="13685"/>
                  <a:pt x="1720" y="13679"/>
                  <a:pt x="1720" y="13673"/>
                </a:cubicBezTo>
                <a:close/>
                <a:moveTo>
                  <a:pt x="17357" y="13838"/>
                </a:moveTo>
                <a:cubicBezTo>
                  <a:pt x="17357" y="13843"/>
                  <a:pt x="17351" y="13855"/>
                  <a:pt x="17340" y="13866"/>
                </a:cubicBezTo>
                <a:cubicBezTo>
                  <a:pt x="17340" y="13861"/>
                  <a:pt x="17345" y="13849"/>
                  <a:pt x="17345" y="13843"/>
                </a:cubicBezTo>
                <a:cubicBezTo>
                  <a:pt x="17351" y="13838"/>
                  <a:pt x="17357" y="13838"/>
                  <a:pt x="17357" y="13838"/>
                </a:cubicBezTo>
                <a:close/>
                <a:moveTo>
                  <a:pt x="1489" y="13876"/>
                </a:moveTo>
                <a:cubicBezTo>
                  <a:pt x="1493" y="13876"/>
                  <a:pt x="1498" y="13877"/>
                  <a:pt x="1504" y="13878"/>
                </a:cubicBezTo>
                <a:cubicBezTo>
                  <a:pt x="1514" y="13901"/>
                  <a:pt x="1511" y="13913"/>
                  <a:pt x="1494" y="13913"/>
                </a:cubicBezTo>
                <a:cubicBezTo>
                  <a:pt x="1490" y="13913"/>
                  <a:pt x="1486" y="13913"/>
                  <a:pt x="1481" y="13912"/>
                </a:cubicBezTo>
                <a:cubicBezTo>
                  <a:pt x="1467" y="13888"/>
                  <a:pt x="1469" y="13876"/>
                  <a:pt x="1489" y="13876"/>
                </a:cubicBezTo>
                <a:close/>
                <a:moveTo>
                  <a:pt x="1023" y="13657"/>
                </a:moveTo>
                <a:lnTo>
                  <a:pt x="1023" y="13657"/>
                </a:lnTo>
                <a:cubicBezTo>
                  <a:pt x="1045" y="13684"/>
                  <a:pt x="1073" y="13703"/>
                  <a:pt x="1113" y="13713"/>
                </a:cubicBezTo>
                <a:lnTo>
                  <a:pt x="1073" y="13736"/>
                </a:lnTo>
                <a:cubicBezTo>
                  <a:pt x="1084" y="13736"/>
                  <a:pt x="1113" y="13736"/>
                  <a:pt x="1124" y="13730"/>
                </a:cubicBezTo>
                <a:lnTo>
                  <a:pt x="1124" y="13730"/>
                </a:lnTo>
                <a:cubicBezTo>
                  <a:pt x="1118" y="13758"/>
                  <a:pt x="1090" y="13798"/>
                  <a:pt x="1130" y="13809"/>
                </a:cubicBezTo>
                <a:cubicBezTo>
                  <a:pt x="1152" y="13843"/>
                  <a:pt x="1169" y="13883"/>
                  <a:pt x="1186" y="13917"/>
                </a:cubicBezTo>
                <a:cubicBezTo>
                  <a:pt x="1186" y="13872"/>
                  <a:pt x="1175" y="13826"/>
                  <a:pt x="1158" y="13775"/>
                </a:cubicBezTo>
                <a:cubicBezTo>
                  <a:pt x="1147" y="13781"/>
                  <a:pt x="1130" y="13787"/>
                  <a:pt x="1118" y="13792"/>
                </a:cubicBezTo>
                <a:cubicBezTo>
                  <a:pt x="1141" y="13753"/>
                  <a:pt x="1141" y="13719"/>
                  <a:pt x="1101" y="13696"/>
                </a:cubicBezTo>
                <a:lnTo>
                  <a:pt x="1135" y="13690"/>
                </a:lnTo>
                <a:cubicBezTo>
                  <a:pt x="1096" y="13685"/>
                  <a:pt x="1057" y="13679"/>
                  <a:pt x="1023" y="13657"/>
                </a:cubicBezTo>
                <a:close/>
                <a:moveTo>
                  <a:pt x="1845" y="13895"/>
                </a:moveTo>
                <a:lnTo>
                  <a:pt x="1845" y="13895"/>
                </a:lnTo>
                <a:cubicBezTo>
                  <a:pt x="1851" y="13901"/>
                  <a:pt x="1856" y="13912"/>
                  <a:pt x="1862" y="13923"/>
                </a:cubicBezTo>
                <a:cubicBezTo>
                  <a:pt x="1856" y="13917"/>
                  <a:pt x="1856" y="13917"/>
                  <a:pt x="1850" y="13912"/>
                </a:cubicBezTo>
                <a:cubicBezTo>
                  <a:pt x="1850" y="13907"/>
                  <a:pt x="1847" y="13903"/>
                  <a:pt x="1845" y="13895"/>
                </a:cubicBezTo>
                <a:close/>
                <a:moveTo>
                  <a:pt x="1862" y="13929"/>
                </a:moveTo>
                <a:cubicBezTo>
                  <a:pt x="1867" y="13929"/>
                  <a:pt x="1873" y="13934"/>
                  <a:pt x="1879" y="13940"/>
                </a:cubicBezTo>
                <a:cubicBezTo>
                  <a:pt x="1873" y="13940"/>
                  <a:pt x="1867" y="13946"/>
                  <a:pt x="1867" y="13946"/>
                </a:cubicBezTo>
                <a:cubicBezTo>
                  <a:pt x="1862" y="13940"/>
                  <a:pt x="1862" y="13934"/>
                  <a:pt x="1862" y="13929"/>
                </a:cubicBezTo>
                <a:close/>
                <a:moveTo>
                  <a:pt x="17249" y="13832"/>
                </a:moveTo>
                <a:cubicBezTo>
                  <a:pt x="17260" y="13838"/>
                  <a:pt x="17272" y="13843"/>
                  <a:pt x="17283" y="13849"/>
                </a:cubicBezTo>
                <a:cubicBezTo>
                  <a:pt x="17277" y="13855"/>
                  <a:pt x="17277" y="13861"/>
                  <a:pt x="17272" y="13872"/>
                </a:cubicBezTo>
                <a:cubicBezTo>
                  <a:pt x="17264" y="13868"/>
                  <a:pt x="17253" y="13864"/>
                  <a:pt x="17243" y="13864"/>
                </a:cubicBezTo>
                <a:cubicBezTo>
                  <a:pt x="17240" y="13864"/>
                  <a:pt x="17237" y="13864"/>
                  <a:pt x="17235" y="13865"/>
                </a:cubicBezTo>
                <a:lnTo>
                  <a:pt x="17235" y="13865"/>
                </a:lnTo>
                <a:cubicBezTo>
                  <a:pt x="17234" y="13865"/>
                  <a:pt x="17233" y="13864"/>
                  <a:pt x="17232" y="13864"/>
                </a:cubicBezTo>
                <a:lnTo>
                  <a:pt x="17232" y="13864"/>
                </a:lnTo>
                <a:cubicBezTo>
                  <a:pt x="17232" y="13865"/>
                  <a:pt x="17232" y="13865"/>
                  <a:pt x="17232" y="13866"/>
                </a:cubicBezTo>
                <a:cubicBezTo>
                  <a:pt x="17233" y="13866"/>
                  <a:pt x="17234" y="13865"/>
                  <a:pt x="17235" y="13865"/>
                </a:cubicBezTo>
                <a:lnTo>
                  <a:pt x="17235" y="13865"/>
                </a:lnTo>
                <a:cubicBezTo>
                  <a:pt x="17245" y="13871"/>
                  <a:pt x="17257" y="13879"/>
                  <a:pt x="17266" y="13883"/>
                </a:cubicBezTo>
                <a:cubicBezTo>
                  <a:pt x="17243" y="13923"/>
                  <a:pt x="17226" y="13963"/>
                  <a:pt x="17198" y="13997"/>
                </a:cubicBezTo>
                <a:cubicBezTo>
                  <a:pt x="17198" y="13985"/>
                  <a:pt x="17198" y="13980"/>
                  <a:pt x="17198" y="13968"/>
                </a:cubicBezTo>
                <a:cubicBezTo>
                  <a:pt x="17232" y="13951"/>
                  <a:pt x="17243" y="13900"/>
                  <a:pt x="17226" y="13866"/>
                </a:cubicBezTo>
                <a:lnTo>
                  <a:pt x="17226" y="13861"/>
                </a:lnTo>
                <a:cubicBezTo>
                  <a:pt x="17228" y="13861"/>
                  <a:pt x="17230" y="13863"/>
                  <a:pt x="17232" y="13864"/>
                </a:cubicBezTo>
                <a:lnTo>
                  <a:pt x="17232" y="13864"/>
                </a:lnTo>
                <a:cubicBezTo>
                  <a:pt x="17233" y="13859"/>
                  <a:pt x="17238" y="13854"/>
                  <a:pt x="17238" y="13849"/>
                </a:cubicBezTo>
                <a:cubicBezTo>
                  <a:pt x="17243" y="13843"/>
                  <a:pt x="17249" y="13838"/>
                  <a:pt x="17249" y="13832"/>
                </a:cubicBezTo>
                <a:close/>
                <a:moveTo>
                  <a:pt x="17300" y="13906"/>
                </a:moveTo>
                <a:cubicBezTo>
                  <a:pt x="17306" y="13906"/>
                  <a:pt x="17311" y="13906"/>
                  <a:pt x="17311" y="13912"/>
                </a:cubicBezTo>
                <a:cubicBezTo>
                  <a:pt x="17311" y="13912"/>
                  <a:pt x="17306" y="13917"/>
                  <a:pt x="17306" y="13917"/>
                </a:cubicBezTo>
                <a:cubicBezTo>
                  <a:pt x="17306" y="13934"/>
                  <a:pt x="17311" y="13951"/>
                  <a:pt x="17311" y="13968"/>
                </a:cubicBezTo>
                <a:cubicBezTo>
                  <a:pt x="17203" y="14059"/>
                  <a:pt x="17192" y="14224"/>
                  <a:pt x="17079" y="14309"/>
                </a:cubicBezTo>
                <a:cubicBezTo>
                  <a:pt x="17084" y="14314"/>
                  <a:pt x="17096" y="14320"/>
                  <a:pt x="17101" y="14326"/>
                </a:cubicBezTo>
                <a:cubicBezTo>
                  <a:pt x="17084" y="14331"/>
                  <a:pt x="17062" y="14343"/>
                  <a:pt x="17045" y="14348"/>
                </a:cubicBezTo>
                <a:cubicBezTo>
                  <a:pt x="17113" y="14235"/>
                  <a:pt x="17175" y="14116"/>
                  <a:pt x="17238" y="13991"/>
                </a:cubicBezTo>
                <a:cubicBezTo>
                  <a:pt x="17260" y="13963"/>
                  <a:pt x="17277" y="13934"/>
                  <a:pt x="17300" y="13906"/>
                </a:cubicBezTo>
                <a:close/>
                <a:moveTo>
                  <a:pt x="16309" y="14308"/>
                </a:moveTo>
                <a:cubicBezTo>
                  <a:pt x="16310" y="14308"/>
                  <a:pt x="16311" y="14308"/>
                  <a:pt x="16313" y="14309"/>
                </a:cubicBezTo>
                <a:cubicBezTo>
                  <a:pt x="16329" y="14319"/>
                  <a:pt x="16310" y="14355"/>
                  <a:pt x="16293" y="14355"/>
                </a:cubicBezTo>
                <a:cubicBezTo>
                  <a:pt x="16292" y="14355"/>
                  <a:pt x="16291" y="14354"/>
                  <a:pt x="16290" y="14354"/>
                </a:cubicBezTo>
                <a:cubicBezTo>
                  <a:pt x="16269" y="14338"/>
                  <a:pt x="16292" y="14308"/>
                  <a:pt x="16309" y="14308"/>
                </a:cubicBezTo>
                <a:close/>
                <a:moveTo>
                  <a:pt x="16591" y="14331"/>
                </a:moveTo>
                <a:cubicBezTo>
                  <a:pt x="16591" y="14354"/>
                  <a:pt x="16585" y="14365"/>
                  <a:pt x="16568" y="14377"/>
                </a:cubicBezTo>
                <a:cubicBezTo>
                  <a:pt x="16574" y="14360"/>
                  <a:pt x="16585" y="14343"/>
                  <a:pt x="16591" y="14331"/>
                </a:cubicBezTo>
                <a:close/>
                <a:moveTo>
                  <a:pt x="16908" y="14400"/>
                </a:moveTo>
                <a:cubicBezTo>
                  <a:pt x="16908" y="14400"/>
                  <a:pt x="16908" y="14405"/>
                  <a:pt x="16908" y="14405"/>
                </a:cubicBezTo>
                <a:lnTo>
                  <a:pt x="16903" y="14405"/>
                </a:lnTo>
                <a:cubicBezTo>
                  <a:pt x="16903" y="14405"/>
                  <a:pt x="16903" y="14400"/>
                  <a:pt x="16908" y="14400"/>
                </a:cubicBezTo>
                <a:close/>
                <a:moveTo>
                  <a:pt x="16931" y="14371"/>
                </a:moveTo>
                <a:cubicBezTo>
                  <a:pt x="16960" y="14371"/>
                  <a:pt x="16965" y="14382"/>
                  <a:pt x="16948" y="14405"/>
                </a:cubicBezTo>
                <a:cubicBezTo>
                  <a:pt x="16925" y="14405"/>
                  <a:pt x="16920" y="14394"/>
                  <a:pt x="16931" y="14371"/>
                </a:cubicBezTo>
                <a:close/>
                <a:moveTo>
                  <a:pt x="16920" y="14417"/>
                </a:moveTo>
                <a:cubicBezTo>
                  <a:pt x="16925" y="14434"/>
                  <a:pt x="16920" y="14456"/>
                  <a:pt x="16903" y="14456"/>
                </a:cubicBezTo>
                <a:cubicBezTo>
                  <a:pt x="16903" y="14456"/>
                  <a:pt x="16897" y="14451"/>
                  <a:pt x="16897" y="14451"/>
                </a:cubicBezTo>
                <a:cubicBezTo>
                  <a:pt x="16908" y="14439"/>
                  <a:pt x="16914" y="14428"/>
                  <a:pt x="16920" y="14417"/>
                </a:cubicBezTo>
                <a:close/>
                <a:moveTo>
                  <a:pt x="16506" y="14468"/>
                </a:moveTo>
                <a:cubicBezTo>
                  <a:pt x="16494" y="14479"/>
                  <a:pt x="16483" y="14502"/>
                  <a:pt x="16477" y="14513"/>
                </a:cubicBezTo>
                <a:cubicBezTo>
                  <a:pt x="16477" y="14513"/>
                  <a:pt x="16477" y="14519"/>
                  <a:pt x="16483" y="14524"/>
                </a:cubicBezTo>
                <a:cubicBezTo>
                  <a:pt x="16466" y="14541"/>
                  <a:pt x="16449" y="14558"/>
                  <a:pt x="16432" y="14575"/>
                </a:cubicBezTo>
                <a:cubicBezTo>
                  <a:pt x="16443" y="14536"/>
                  <a:pt x="16477" y="14513"/>
                  <a:pt x="16489" y="14479"/>
                </a:cubicBezTo>
                <a:cubicBezTo>
                  <a:pt x="16489" y="14479"/>
                  <a:pt x="16489" y="14479"/>
                  <a:pt x="16489" y="14473"/>
                </a:cubicBezTo>
                <a:cubicBezTo>
                  <a:pt x="16494" y="14473"/>
                  <a:pt x="16500" y="14468"/>
                  <a:pt x="16506" y="14468"/>
                </a:cubicBezTo>
                <a:close/>
                <a:moveTo>
                  <a:pt x="17172" y="14588"/>
                </a:moveTo>
                <a:cubicBezTo>
                  <a:pt x="17173" y="14590"/>
                  <a:pt x="17174" y="14591"/>
                  <a:pt x="17175" y="14592"/>
                </a:cubicBezTo>
                <a:lnTo>
                  <a:pt x="17172" y="14588"/>
                </a:lnTo>
                <a:close/>
                <a:moveTo>
                  <a:pt x="1964" y="14616"/>
                </a:moveTo>
                <a:cubicBezTo>
                  <a:pt x="1982" y="14616"/>
                  <a:pt x="2002" y="14627"/>
                  <a:pt x="1998" y="14643"/>
                </a:cubicBezTo>
                <a:cubicBezTo>
                  <a:pt x="1994" y="14648"/>
                  <a:pt x="1989" y="14650"/>
                  <a:pt x="1983" y="14650"/>
                </a:cubicBezTo>
                <a:cubicBezTo>
                  <a:pt x="1967" y="14650"/>
                  <a:pt x="1947" y="14637"/>
                  <a:pt x="1947" y="14621"/>
                </a:cubicBezTo>
                <a:cubicBezTo>
                  <a:pt x="1951" y="14618"/>
                  <a:pt x="1957" y="14616"/>
                  <a:pt x="1964" y="14616"/>
                </a:cubicBezTo>
                <a:close/>
                <a:moveTo>
                  <a:pt x="16053" y="14638"/>
                </a:moveTo>
                <a:cubicBezTo>
                  <a:pt x="16066" y="14638"/>
                  <a:pt x="16079" y="14660"/>
                  <a:pt x="16063" y="14672"/>
                </a:cubicBezTo>
                <a:cubicBezTo>
                  <a:pt x="16058" y="14680"/>
                  <a:pt x="16052" y="14684"/>
                  <a:pt x="16046" y="14684"/>
                </a:cubicBezTo>
                <a:cubicBezTo>
                  <a:pt x="16034" y="14684"/>
                  <a:pt x="16024" y="14665"/>
                  <a:pt x="16040" y="14649"/>
                </a:cubicBezTo>
                <a:cubicBezTo>
                  <a:pt x="16043" y="14641"/>
                  <a:pt x="16048" y="14638"/>
                  <a:pt x="16053" y="14638"/>
                </a:cubicBezTo>
                <a:close/>
                <a:moveTo>
                  <a:pt x="1995" y="14665"/>
                </a:moveTo>
                <a:cubicBezTo>
                  <a:pt x="2000" y="14665"/>
                  <a:pt x="2007" y="14670"/>
                  <a:pt x="2015" y="14678"/>
                </a:cubicBezTo>
                <a:cubicBezTo>
                  <a:pt x="2009" y="14678"/>
                  <a:pt x="2009" y="14683"/>
                  <a:pt x="2009" y="14689"/>
                </a:cubicBezTo>
                <a:cubicBezTo>
                  <a:pt x="2006" y="14694"/>
                  <a:pt x="2003" y="14697"/>
                  <a:pt x="1998" y="14697"/>
                </a:cubicBezTo>
                <a:cubicBezTo>
                  <a:pt x="1993" y="14697"/>
                  <a:pt x="1987" y="14693"/>
                  <a:pt x="1981" y="14683"/>
                </a:cubicBezTo>
                <a:cubicBezTo>
                  <a:pt x="1984" y="14671"/>
                  <a:pt x="1988" y="14665"/>
                  <a:pt x="1995" y="14665"/>
                </a:cubicBezTo>
                <a:close/>
                <a:moveTo>
                  <a:pt x="1101" y="13316"/>
                </a:moveTo>
                <a:lnTo>
                  <a:pt x="1101" y="13316"/>
                </a:lnTo>
                <a:cubicBezTo>
                  <a:pt x="1186" y="13435"/>
                  <a:pt x="1249" y="13571"/>
                  <a:pt x="1322" y="13702"/>
                </a:cubicBezTo>
                <a:cubicBezTo>
                  <a:pt x="1340" y="13724"/>
                  <a:pt x="1340" y="13770"/>
                  <a:pt x="1374" y="13775"/>
                </a:cubicBezTo>
                <a:cubicBezTo>
                  <a:pt x="1379" y="13764"/>
                  <a:pt x="1379" y="13741"/>
                  <a:pt x="1379" y="13730"/>
                </a:cubicBezTo>
                <a:cubicBezTo>
                  <a:pt x="1396" y="13724"/>
                  <a:pt x="1425" y="13724"/>
                  <a:pt x="1442" y="13724"/>
                </a:cubicBezTo>
                <a:cubicBezTo>
                  <a:pt x="1436" y="13741"/>
                  <a:pt x="1436" y="13758"/>
                  <a:pt x="1430" y="13775"/>
                </a:cubicBezTo>
                <a:cubicBezTo>
                  <a:pt x="1408" y="13775"/>
                  <a:pt x="1391" y="13787"/>
                  <a:pt x="1385" y="13809"/>
                </a:cubicBezTo>
                <a:cubicBezTo>
                  <a:pt x="1402" y="13883"/>
                  <a:pt x="1464" y="13940"/>
                  <a:pt x="1498" y="14008"/>
                </a:cubicBezTo>
                <a:cubicBezTo>
                  <a:pt x="1515" y="14042"/>
                  <a:pt x="1538" y="14093"/>
                  <a:pt x="1578" y="14110"/>
                </a:cubicBezTo>
                <a:cubicBezTo>
                  <a:pt x="1578" y="14070"/>
                  <a:pt x="1561" y="14031"/>
                  <a:pt x="1527" y="14014"/>
                </a:cubicBezTo>
                <a:cubicBezTo>
                  <a:pt x="1521" y="13980"/>
                  <a:pt x="1459" y="13934"/>
                  <a:pt x="1510" y="13912"/>
                </a:cubicBezTo>
                <a:lnTo>
                  <a:pt x="1510" y="13912"/>
                </a:lnTo>
                <a:cubicBezTo>
                  <a:pt x="1521" y="13934"/>
                  <a:pt x="1538" y="13946"/>
                  <a:pt x="1566" y="13946"/>
                </a:cubicBezTo>
                <a:cubicBezTo>
                  <a:pt x="1561" y="13957"/>
                  <a:pt x="1549" y="13968"/>
                  <a:pt x="1544" y="13974"/>
                </a:cubicBezTo>
                <a:cubicBezTo>
                  <a:pt x="1555" y="13980"/>
                  <a:pt x="1578" y="13991"/>
                  <a:pt x="1589" y="13997"/>
                </a:cubicBezTo>
                <a:cubicBezTo>
                  <a:pt x="1601" y="14008"/>
                  <a:pt x="1612" y="14025"/>
                  <a:pt x="1623" y="14042"/>
                </a:cubicBezTo>
                <a:cubicBezTo>
                  <a:pt x="1606" y="14048"/>
                  <a:pt x="1583" y="14048"/>
                  <a:pt x="1572" y="14053"/>
                </a:cubicBezTo>
                <a:cubicBezTo>
                  <a:pt x="1595" y="14059"/>
                  <a:pt x="1623" y="14070"/>
                  <a:pt x="1646" y="14076"/>
                </a:cubicBezTo>
                <a:cubicBezTo>
                  <a:pt x="1640" y="14082"/>
                  <a:pt x="1623" y="14093"/>
                  <a:pt x="1618" y="14093"/>
                </a:cubicBezTo>
                <a:cubicBezTo>
                  <a:pt x="1657" y="14144"/>
                  <a:pt x="1691" y="14201"/>
                  <a:pt x="1731" y="14258"/>
                </a:cubicBezTo>
                <a:cubicBezTo>
                  <a:pt x="1776" y="14275"/>
                  <a:pt x="1771" y="14331"/>
                  <a:pt x="1782" y="14371"/>
                </a:cubicBezTo>
                <a:cubicBezTo>
                  <a:pt x="1691" y="14320"/>
                  <a:pt x="1663" y="14212"/>
                  <a:pt x="1606" y="14139"/>
                </a:cubicBezTo>
                <a:cubicBezTo>
                  <a:pt x="1606" y="14126"/>
                  <a:pt x="1599" y="14121"/>
                  <a:pt x="1590" y="14121"/>
                </a:cubicBezTo>
                <a:cubicBezTo>
                  <a:pt x="1572" y="14121"/>
                  <a:pt x="1547" y="14144"/>
                  <a:pt x="1578" y="14156"/>
                </a:cubicBezTo>
                <a:cubicBezTo>
                  <a:pt x="1674" y="14297"/>
                  <a:pt x="1754" y="14439"/>
                  <a:pt x="1850" y="14581"/>
                </a:cubicBezTo>
                <a:cubicBezTo>
                  <a:pt x="1884" y="14626"/>
                  <a:pt x="1918" y="14678"/>
                  <a:pt x="1947" y="14729"/>
                </a:cubicBezTo>
                <a:cubicBezTo>
                  <a:pt x="1867" y="14666"/>
                  <a:pt x="1833" y="14575"/>
                  <a:pt x="1771" y="14496"/>
                </a:cubicBezTo>
                <a:lnTo>
                  <a:pt x="1748" y="14502"/>
                </a:lnTo>
                <a:cubicBezTo>
                  <a:pt x="1754" y="14496"/>
                  <a:pt x="1765" y="14479"/>
                  <a:pt x="1776" y="14473"/>
                </a:cubicBezTo>
                <a:cubicBezTo>
                  <a:pt x="1759" y="14468"/>
                  <a:pt x="1737" y="14451"/>
                  <a:pt x="1725" y="14445"/>
                </a:cubicBezTo>
                <a:cubicBezTo>
                  <a:pt x="1725" y="14434"/>
                  <a:pt x="1714" y="14417"/>
                  <a:pt x="1714" y="14405"/>
                </a:cubicBezTo>
                <a:cubicBezTo>
                  <a:pt x="1703" y="14400"/>
                  <a:pt x="1686" y="14394"/>
                  <a:pt x="1680" y="14394"/>
                </a:cubicBezTo>
                <a:cubicBezTo>
                  <a:pt x="1680" y="14382"/>
                  <a:pt x="1680" y="14371"/>
                  <a:pt x="1680" y="14360"/>
                </a:cubicBezTo>
                <a:cubicBezTo>
                  <a:pt x="1515" y="14144"/>
                  <a:pt x="1413" y="13889"/>
                  <a:pt x="1260" y="13668"/>
                </a:cubicBezTo>
                <a:cubicBezTo>
                  <a:pt x="1226" y="13543"/>
                  <a:pt x="1135" y="13441"/>
                  <a:pt x="1101" y="13316"/>
                </a:cubicBezTo>
                <a:close/>
                <a:moveTo>
                  <a:pt x="16392" y="14626"/>
                </a:moveTo>
                <a:lnTo>
                  <a:pt x="16392" y="14626"/>
                </a:lnTo>
                <a:cubicBezTo>
                  <a:pt x="16386" y="14649"/>
                  <a:pt x="16381" y="14666"/>
                  <a:pt x="16375" y="14683"/>
                </a:cubicBezTo>
                <a:cubicBezTo>
                  <a:pt x="16369" y="14689"/>
                  <a:pt x="16358" y="14695"/>
                  <a:pt x="16352" y="14695"/>
                </a:cubicBezTo>
                <a:cubicBezTo>
                  <a:pt x="16335" y="14729"/>
                  <a:pt x="16307" y="14757"/>
                  <a:pt x="16279" y="14780"/>
                </a:cubicBezTo>
                <a:cubicBezTo>
                  <a:pt x="16290" y="14751"/>
                  <a:pt x="16301" y="14729"/>
                  <a:pt x="16324" y="14712"/>
                </a:cubicBezTo>
                <a:cubicBezTo>
                  <a:pt x="16347" y="14683"/>
                  <a:pt x="16369" y="14655"/>
                  <a:pt x="16392" y="14626"/>
                </a:cubicBezTo>
                <a:close/>
                <a:moveTo>
                  <a:pt x="1720" y="14834"/>
                </a:moveTo>
                <a:cubicBezTo>
                  <a:pt x="1718" y="14835"/>
                  <a:pt x="1716" y="14836"/>
                  <a:pt x="1714" y="14836"/>
                </a:cubicBezTo>
                <a:lnTo>
                  <a:pt x="1720" y="14834"/>
                </a:lnTo>
                <a:close/>
                <a:moveTo>
                  <a:pt x="1998" y="14791"/>
                </a:moveTo>
                <a:lnTo>
                  <a:pt x="1998" y="14791"/>
                </a:lnTo>
                <a:cubicBezTo>
                  <a:pt x="2003" y="14802"/>
                  <a:pt x="2015" y="14808"/>
                  <a:pt x="2020" y="14819"/>
                </a:cubicBezTo>
                <a:cubicBezTo>
                  <a:pt x="2020" y="14825"/>
                  <a:pt x="2020" y="14836"/>
                  <a:pt x="2020" y="14842"/>
                </a:cubicBezTo>
                <a:lnTo>
                  <a:pt x="2015" y="14842"/>
                </a:lnTo>
                <a:cubicBezTo>
                  <a:pt x="2009" y="14848"/>
                  <a:pt x="2003" y="14848"/>
                  <a:pt x="1998" y="14853"/>
                </a:cubicBezTo>
                <a:cubicBezTo>
                  <a:pt x="2003" y="14831"/>
                  <a:pt x="1998" y="14814"/>
                  <a:pt x="1998" y="14791"/>
                </a:cubicBezTo>
                <a:close/>
                <a:moveTo>
                  <a:pt x="2060" y="14910"/>
                </a:moveTo>
                <a:lnTo>
                  <a:pt x="2060" y="14910"/>
                </a:lnTo>
                <a:cubicBezTo>
                  <a:pt x="2071" y="14922"/>
                  <a:pt x="2083" y="14927"/>
                  <a:pt x="2094" y="14939"/>
                </a:cubicBezTo>
                <a:cubicBezTo>
                  <a:pt x="2100" y="14950"/>
                  <a:pt x="2100" y="14961"/>
                  <a:pt x="2105" y="14967"/>
                </a:cubicBezTo>
                <a:cubicBezTo>
                  <a:pt x="2088" y="14950"/>
                  <a:pt x="2071" y="14927"/>
                  <a:pt x="2060" y="14910"/>
                </a:cubicBezTo>
                <a:close/>
                <a:moveTo>
                  <a:pt x="15826" y="14938"/>
                </a:moveTo>
                <a:cubicBezTo>
                  <a:pt x="15848" y="14938"/>
                  <a:pt x="15815" y="14992"/>
                  <a:pt x="15789" y="14992"/>
                </a:cubicBezTo>
                <a:cubicBezTo>
                  <a:pt x="15783" y="14992"/>
                  <a:pt x="15778" y="14990"/>
                  <a:pt x="15774" y="14984"/>
                </a:cubicBezTo>
                <a:cubicBezTo>
                  <a:pt x="15779" y="14967"/>
                  <a:pt x="15791" y="14950"/>
                  <a:pt x="15808" y="14944"/>
                </a:cubicBezTo>
                <a:cubicBezTo>
                  <a:pt x="15816" y="14940"/>
                  <a:pt x="15822" y="14938"/>
                  <a:pt x="15826" y="14938"/>
                </a:cubicBezTo>
                <a:close/>
                <a:moveTo>
                  <a:pt x="2389" y="15126"/>
                </a:moveTo>
                <a:cubicBezTo>
                  <a:pt x="2395" y="15131"/>
                  <a:pt x="2395" y="15131"/>
                  <a:pt x="2395" y="15137"/>
                </a:cubicBezTo>
                <a:cubicBezTo>
                  <a:pt x="2395" y="15137"/>
                  <a:pt x="2389" y="15131"/>
                  <a:pt x="2389" y="15126"/>
                </a:cubicBezTo>
                <a:close/>
                <a:moveTo>
                  <a:pt x="16388" y="15116"/>
                </a:moveTo>
                <a:cubicBezTo>
                  <a:pt x="16396" y="15116"/>
                  <a:pt x="16400" y="15124"/>
                  <a:pt x="16403" y="15143"/>
                </a:cubicBezTo>
                <a:cubicBezTo>
                  <a:pt x="16394" y="15152"/>
                  <a:pt x="16387" y="15157"/>
                  <a:pt x="16381" y="15157"/>
                </a:cubicBezTo>
                <a:cubicBezTo>
                  <a:pt x="16372" y="15157"/>
                  <a:pt x="16367" y="15148"/>
                  <a:pt x="16364" y="15131"/>
                </a:cubicBezTo>
                <a:cubicBezTo>
                  <a:pt x="16374" y="15121"/>
                  <a:pt x="16382" y="15116"/>
                  <a:pt x="16388" y="15116"/>
                </a:cubicBezTo>
                <a:close/>
                <a:moveTo>
                  <a:pt x="16322" y="15193"/>
                </a:moveTo>
                <a:cubicBezTo>
                  <a:pt x="16329" y="15193"/>
                  <a:pt x="16335" y="15199"/>
                  <a:pt x="16341" y="15211"/>
                </a:cubicBezTo>
                <a:cubicBezTo>
                  <a:pt x="16331" y="15221"/>
                  <a:pt x="16323" y="15225"/>
                  <a:pt x="16317" y="15225"/>
                </a:cubicBezTo>
                <a:cubicBezTo>
                  <a:pt x="16310" y="15225"/>
                  <a:pt x="16305" y="15218"/>
                  <a:pt x="16301" y="15205"/>
                </a:cubicBezTo>
                <a:cubicBezTo>
                  <a:pt x="16309" y="15197"/>
                  <a:pt x="16316" y="15193"/>
                  <a:pt x="16322" y="15193"/>
                </a:cubicBezTo>
                <a:close/>
                <a:moveTo>
                  <a:pt x="16279" y="14780"/>
                </a:moveTo>
                <a:lnTo>
                  <a:pt x="16279" y="14780"/>
                </a:lnTo>
                <a:cubicBezTo>
                  <a:pt x="16171" y="14956"/>
                  <a:pt x="16018" y="15097"/>
                  <a:pt x="15887" y="15256"/>
                </a:cubicBezTo>
                <a:lnTo>
                  <a:pt x="15881" y="15256"/>
                </a:lnTo>
                <a:cubicBezTo>
                  <a:pt x="15881" y="15256"/>
                  <a:pt x="15876" y="15245"/>
                  <a:pt x="15876" y="15239"/>
                </a:cubicBezTo>
                <a:cubicBezTo>
                  <a:pt x="15938" y="15165"/>
                  <a:pt x="16006" y="15092"/>
                  <a:pt x="16074" y="15024"/>
                </a:cubicBezTo>
                <a:cubicBezTo>
                  <a:pt x="16137" y="14939"/>
                  <a:pt x="16205" y="14853"/>
                  <a:pt x="16279" y="14780"/>
                </a:cubicBezTo>
                <a:close/>
                <a:moveTo>
                  <a:pt x="2054" y="14859"/>
                </a:moveTo>
                <a:cubicBezTo>
                  <a:pt x="2128" y="14944"/>
                  <a:pt x="2202" y="15029"/>
                  <a:pt x="2281" y="15114"/>
                </a:cubicBezTo>
                <a:cubicBezTo>
                  <a:pt x="2304" y="15148"/>
                  <a:pt x="2332" y="15182"/>
                  <a:pt x="2366" y="15211"/>
                </a:cubicBezTo>
                <a:cubicBezTo>
                  <a:pt x="2372" y="15234"/>
                  <a:pt x="2378" y="15251"/>
                  <a:pt x="2378" y="15273"/>
                </a:cubicBezTo>
                <a:cubicBezTo>
                  <a:pt x="2349" y="15245"/>
                  <a:pt x="2327" y="15217"/>
                  <a:pt x="2310" y="15182"/>
                </a:cubicBezTo>
                <a:lnTo>
                  <a:pt x="2287" y="15182"/>
                </a:lnTo>
                <a:cubicBezTo>
                  <a:pt x="2287" y="15177"/>
                  <a:pt x="2287" y="15171"/>
                  <a:pt x="2287" y="15171"/>
                </a:cubicBezTo>
                <a:cubicBezTo>
                  <a:pt x="2276" y="15165"/>
                  <a:pt x="2264" y="15165"/>
                  <a:pt x="2253" y="15160"/>
                </a:cubicBezTo>
                <a:cubicBezTo>
                  <a:pt x="2253" y="15154"/>
                  <a:pt x="2247" y="15148"/>
                  <a:pt x="2247" y="15143"/>
                </a:cubicBezTo>
                <a:cubicBezTo>
                  <a:pt x="2225" y="15063"/>
                  <a:pt x="2151" y="15024"/>
                  <a:pt x="2128" y="14944"/>
                </a:cubicBezTo>
                <a:cubicBezTo>
                  <a:pt x="2105" y="14927"/>
                  <a:pt x="2083" y="14910"/>
                  <a:pt x="2054" y="14899"/>
                </a:cubicBezTo>
                <a:cubicBezTo>
                  <a:pt x="2049" y="14893"/>
                  <a:pt x="2043" y="14887"/>
                  <a:pt x="2043" y="14876"/>
                </a:cubicBezTo>
                <a:cubicBezTo>
                  <a:pt x="2049" y="14876"/>
                  <a:pt x="2054" y="14870"/>
                  <a:pt x="2054" y="14859"/>
                </a:cubicBezTo>
                <a:close/>
                <a:moveTo>
                  <a:pt x="16236" y="15298"/>
                </a:moveTo>
                <a:cubicBezTo>
                  <a:pt x="16259" y="15298"/>
                  <a:pt x="16245" y="15340"/>
                  <a:pt x="16226" y="15340"/>
                </a:cubicBezTo>
                <a:cubicBezTo>
                  <a:pt x="16221" y="15340"/>
                  <a:pt x="16216" y="15337"/>
                  <a:pt x="16211" y="15330"/>
                </a:cubicBezTo>
                <a:cubicBezTo>
                  <a:pt x="16211" y="15324"/>
                  <a:pt x="16216" y="15307"/>
                  <a:pt x="16222" y="15302"/>
                </a:cubicBezTo>
                <a:cubicBezTo>
                  <a:pt x="16228" y="15299"/>
                  <a:pt x="16232" y="15298"/>
                  <a:pt x="16236" y="15298"/>
                </a:cubicBezTo>
                <a:close/>
                <a:moveTo>
                  <a:pt x="2418" y="15262"/>
                </a:moveTo>
                <a:cubicBezTo>
                  <a:pt x="2435" y="15279"/>
                  <a:pt x="2452" y="15296"/>
                  <a:pt x="2474" y="15319"/>
                </a:cubicBezTo>
                <a:cubicBezTo>
                  <a:pt x="2469" y="15324"/>
                  <a:pt x="2463" y="15336"/>
                  <a:pt x="2457" y="15347"/>
                </a:cubicBezTo>
                <a:lnTo>
                  <a:pt x="2457" y="15341"/>
                </a:lnTo>
                <a:cubicBezTo>
                  <a:pt x="2435" y="15324"/>
                  <a:pt x="2412" y="15307"/>
                  <a:pt x="2395" y="15290"/>
                </a:cubicBezTo>
                <a:cubicBezTo>
                  <a:pt x="2401" y="15279"/>
                  <a:pt x="2406" y="15268"/>
                  <a:pt x="2418" y="15262"/>
                </a:cubicBezTo>
                <a:close/>
                <a:moveTo>
                  <a:pt x="2656" y="15336"/>
                </a:moveTo>
                <a:lnTo>
                  <a:pt x="2667" y="15341"/>
                </a:lnTo>
                <a:cubicBezTo>
                  <a:pt x="2673" y="15347"/>
                  <a:pt x="2679" y="15353"/>
                  <a:pt x="2679" y="15358"/>
                </a:cubicBezTo>
                <a:cubicBezTo>
                  <a:pt x="2679" y="15364"/>
                  <a:pt x="2673" y="15381"/>
                  <a:pt x="2667" y="15387"/>
                </a:cubicBezTo>
                <a:cubicBezTo>
                  <a:pt x="2673" y="15387"/>
                  <a:pt x="2673" y="15392"/>
                  <a:pt x="2679" y="15392"/>
                </a:cubicBezTo>
                <a:cubicBezTo>
                  <a:pt x="2679" y="15397"/>
                  <a:pt x="2675" y="15402"/>
                  <a:pt x="2677" y="15406"/>
                </a:cubicBezTo>
                <a:lnTo>
                  <a:pt x="2677" y="15406"/>
                </a:lnTo>
                <a:cubicBezTo>
                  <a:pt x="2666" y="15391"/>
                  <a:pt x="2656" y="15380"/>
                  <a:pt x="2650" y="15370"/>
                </a:cubicBezTo>
                <a:lnTo>
                  <a:pt x="2656" y="15336"/>
                </a:lnTo>
                <a:close/>
                <a:moveTo>
                  <a:pt x="15870" y="15245"/>
                </a:moveTo>
                <a:cubicBezTo>
                  <a:pt x="15853" y="15319"/>
                  <a:pt x="15779" y="15353"/>
                  <a:pt x="15740" y="15409"/>
                </a:cubicBezTo>
                <a:lnTo>
                  <a:pt x="15734" y="15398"/>
                </a:lnTo>
                <a:cubicBezTo>
                  <a:pt x="15779" y="15353"/>
                  <a:pt x="15825" y="15302"/>
                  <a:pt x="15870" y="15245"/>
                </a:cubicBezTo>
                <a:close/>
                <a:moveTo>
                  <a:pt x="2429" y="15182"/>
                </a:moveTo>
                <a:lnTo>
                  <a:pt x="2429" y="15182"/>
                </a:lnTo>
                <a:cubicBezTo>
                  <a:pt x="2435" y="15188"/>
                  <a:pt x="2440" y="15194"/>
                  <a:pt x="2452" y="15200"/>
                </a:cubicBezTo>
                <a:cubicBezTo>
                  <a:pt x="2474" y="15239"/>
                  <a:pt x="2508" y="15268"/>
                  <a:pt x="2548" y="15296"/>
                </a:cubicBezTo>
                <a:cubicBezTo>
                  <a:pt x="2582" y="15336"/>
                  <a:pt x="2616" y="15375"/>
                  <a:pt x="2644" y="15421"/>
                </a:cubicBezTo>
                <a:cubicBezTo>
                  <a:pt x="2610" y="15392"/>
                  <a:pt x="2576" y="15358"/>
                  <a:pt x="2542" y="15330"/>
                </a:cubicBezTo>
                <a:cubicBezTo>
                  <a:pt x="2503" y="15279"/>
                  <a:pt x="2463" y="15228"/>
                  <a:pt x="2429" y="15182"/>
                </a:cubicBezTo>
                <a:close/>
                <a:moveTo>
                  <a:pt x="2684" y="15421"/>
                </a:moveTo>
                <a:lnTo>
                  <a:pt x="2684" y="15421"/>
                </a:lnTo>
                <a:cubicBezTo>
                  <a:pt x="2707" y="15426"/>
                  <a:pt x="2730" y="15438"/>
                  <a:pt x="2758" y="15449"/>
                </a:cubicBezTo>
                <a:cubicBezTo>
                  <a:pt x="2758" y="15449"/>
                  <a:pt x="2758" y="15455"/>
                  <a:pt x="2758" y="15461"/>
                </a:cubicBezTo>
                <a:cubicBezTo>
                  <a:pt x="2735" y="15461"/>
                  <a:pt x="2713" y="15461"/>
                  <a:pt x="2690" y="15466"/>
                </a:cubicBezTo>
                <a:cubicBezTo>
                  <a:pt x="2684" y="15455"/>
                  <a:pt x="2673" y="15449"/>
                  <a:pt x="2667" y="15443"/>
                </a:cubicBezTo>
                <a:lnTo>
                  <a:pt x="2690" y="15432"/>
                </a:lnTo>
                <a:cubicBezTo>
                  <a:pt x="2690" y="15432"/>
                  <a:pt x="2684" y="15421"/>
                  <a:pt x="2684" y="15421"/>
                </a:cubicBezTo>
                <a:close/>
                <a:moveTo>
                  <a:pt x="2480" y="15324"/>
                </a:moveTo>
                <a:cubicBezTo>
                  <a:pt x="2497" y="15341"/>
                  <a:pt x="2514" y="15358"/>
                  <a:pt x="2531" y="15370"/>
                </a:cubicBezTo>
                <a:cubicBezTo>
                  <a:pt x="2554" y="15398"/>
                  <a:pt x="2571" y="15432"/>
                  <a:pt x="2582" y="15466"/>
                </a:cubicBezTo>
                <a:cubicBezTo>
                  <a:pt x="2588" y="15466"/>
                  <a:pt x="2599" y="15472"/>
                  <a:pt x="2605" y="15472"/>
                </a:cubicBezTo>
                <a:cubicBezTo>
                  <a:pt x="2610" y="15478"/>
                  <a:pt x="2616" y="15483"/>
                  <a:pt x="2622" y="15495"/>
                </a:cubicBezTo>
                <a:cubicBezTo>
                  <a:pt x="2616" y="15489"/>
                  <a:pt x="2599" y="15483"/>
                  <a:pt x="2588" y="15483"/>
                </a:cubicBezTo>
                <a:cubicBezTo>
                  <a:pt x="2571" y="15449"/>
                  <a:pt x="2542" y="15421"/>
                  <a:pt x="2514" y="15392"/>
                </a:cubicBezTo>
                <a:cubicBezTo>
                  <a:pt x="2514" y="15392"/>
                  <a:pt x="2508" y="15387"/>
                  <a:pt x="2508" y="15387"/>
                </a:cubicBezTo>
                <a:cubicBezTo>
                  <a:pt x="2497" y="15375"/>
                  <a:pt x="2486" y="15370"/>
                  <a:pt x="2474" y="15358"/>
                </a:cubicBezTo>
                <a:cubicBezTo>
                  <a:pt x="2474" y="15347"/>
                  <a:pt x="2474" y="15336"/>
                  <a:pt x="2480" y="15324"/>
                </a:cubicBezTo>
                <a:close/>
                <a:moveTo>
                  <a:pt x="2719" y="15485"/>
                </a:moveTo>
                <a:lnTo>
                  <a:pt x="2730" y="15489"/>
                </a:lnTo>
                <a:cubicBezTo>
                  <a:pt x="2730" y="15489"/>
                  <a:pt x="2730" y="15495"/>
                  <a:pt x="2730" y="15495"/>
                </a:cubicBezTo>
                <a:cubicBezTo>
                  <a:pt x="2726" y="15491"/>
                  <a:pt x="2723" y="15488"/>
                  <a:pt x="2719" y="15485"/>
                </a:cubicBezTo>
                <a:close/>
                <a:moveTo>
                  <a:pt x="16182" y="15330"/>
                </a:moveTo>
                <a:cubicBezTo>
                  <a:pt x="16194" y="15347"/>
                  <a:pt x="16205" y="15358"/>
                  <a:pt x="16216" y="15370"/>
                </a:cubicBezTo>
                <a:cubicBezTo>
                  <a:pt x="16177" y="15421"/>
                  <a:pt x="16137" y="15466"/>
                  <a:pt x="16086" y="15506"/>
                </a:cubicBezTo>
                <a:lnTo>
                  <a:pt x="16086" y="15506"/>
                </a:lnTo>
                <a:cubicBezTo>
                  <a:pt x="16086" y="15505"/>
                  <a:pt x="16086" y="15505"/>
                  <a:pt x="16086" y="15505"/>
                </a:cubicBezTo>
                <a:lnTo>
                  <a:pt x="16086" y="15505"/>
                </a:lnTo>
                <a:cubicBezTo>
                  <a:pt x="16086" y="15505"/>
                  <a:pt x="16086" y="15505"/>
                  <a:pt x="16086" y="15506"/>
                </a:cubicBezTo>
                <a:cubicBezTo>
                  <a:pt x="16086" y="15506"/>
                  <a:pt x="16086" y="15506"/>
                  <a:pt x="16086" y="15506"/>
                </a:cubicBezTo>
                <a:lnTo>
                  <a:pt x="16086" y="15506"/>
                </a:lnTo>
                <a:cubicBezTo>
                  <a:pt x="16090" y="15514"/>
                  <a:pt x="16087" y="15523"/>
                  <a:pt x="16074" y="15529"/>
                </a:cubicBezTo>
                <a:cubicBezTo>
                  <a:pt x="16070" y="15532"/>
                  <a:pt x="16066" y="15533"/>
                  <a:pt x="16062" y="15533"/>
                </a:cubicBezTo>
                <a:cubicBezTo>
                  <a:pt x="16045" y="15533"/>
                  <a:pt x="16034" y="15508"/>
                  <a:pt x="16057" y="15495"/>
                </a:cubicBezTo>
                <a:cubicBezTo>
                  <a:pt x="16061" y="15493"/>
                  <a:pt x="16064" y="15492"/>
                  <a:pt x="16067" y="15492"/>
                </a:cubicBezTo>
                <a:cubicBezTo>
                  <a:pt x="16075" y="15492"/>
                  <a:pt x="16083" y="15498"/>
                  <a:pt x="16086" y="15505"/>
                </a:cubicBezTo>
                <a:lnTo>
                  <a:pt x="16086" y="15505"/>
                </a:lnTo>
                <a:cubicBezTo>
                  <a:pt x="16092" y="15437"/>
                  <a:pt x="16148" y="15392"/>
                  <a:pt x="16182" y="15330"/>
                </a:cubicBezTo>
                <a:close/>
                <a:moveTo>
                  <a:pt x="16012" y="15546"/>
                </a:moveTo>
                <a:lnTo>
                  <a:pt x="16012" y="15546"/>
                </a:lnTo>
                <a:cubicBezTo>
                  <a:pt x="16035" y="15557"/>
                  <a:pt x="16040" y="15568"/>
                  <a:pt x="16018" y="15585"/>
                </a:cubicBezTo>
                <a:cubicBezTo>
                  <a:pt x="15995" y="15574"/>
                  <a:pt x="15995" y="15563"/>
                  <a:pt x="16012" y="15546"/>
                </a:cubicBezTo>
                <a:close/>
                <a:moveTo>
                  <a:pt x="2690" y="15512"/>
                </a:moveTo>
                <a:cubicBezTo>
                  <a:pt x="2713" y="15534"/>
                  <a:pt x="2741" y="15551"/>
                  <a:pt x="2769" y="15574"/>
                </a:cubicBezTo>
                <a:cubicBezTo>
                  <a:pt x="2781" y="15591"/>
                  <a:pt x="2792" y="15608"/>
                  <a:pt x="2803" y="15625"/>
                </a:cubicBezTo>
                <a:cubicBezTo>
                  <a:pt x="2786" y="15608"/>
                  <a:pt x="2769" y="15591"/>
                  <a:pt x="2752" y="15574"/>
                </a:cubicBezTo>
                <a:lnTo>
                  <a:pt x="2747" y="15574"/>
                </a:lnTo>
                <a:cubicBezTo>
                  <a:pt x="2724" y="15551"/>
                  <a:pt x="2707" y="15534"/>
                  <a:pt x="2690" y="15512"/>
                </a:cubicBezTo>
                <a:close/>
                <a:moveTo>
                  <a:pt x="2752" y="15500"/>
                </a:moveTo>
                <a:cubicBezTo>
                  <a:pt x="2764" y="15506"/>
                  <a:pt x="2769" y="15506"/>
                  <a:pt x="2781" y="15512"/>
                </a:cubicBezTo>
                <a:cubicBezTo>
                  <a:pt x="2798" y="15529"/>
                  <a:pt x="2815" y="15546"/>
                  <a:pt x="2832" y="15557"/>
                </a:cubicBezTo>
                <a:cubicBezTo>
                  <a:pt x="2871" y="15574"/>
                  <a:pt x="2888" y="15614"/>
                  <a:pt x="2917" y="15642"/>
                </a:cubicBezTo>
                <a:cubicBezTo>
                  <a:pt x="2877" y="15608"/>
                  <a:pt x="2837" y="15574"/>
                  <a:pt x="2798" y="15546"/>
                </a:cubicBezTo>
                <a:cubicBezTo>
                  <a:pt x="2781" y="15529"/>
                  <a:pt x="2764" y="15512"/>
                  <a:pt x="2752" y="15500"/>
                </a:cubicBezTo>
                <a:close/>
                <a:moveTo>
                  <a:pt x="2803" y="15614"/>
                </a:moveTo>
                <a:lnTo>
                  <a:pt x="2803" y="15614"/>
                </a:lnTo>
                <a:cubicBezTo>
                  <a:pt x="2832" y="15636"/>
                  <a:pt x="2854" y="15665"/>
                  <a:pt x="2883" y="15687"/>
                </a:cubicBezTo>
                <a:cubicBezTo>
                  <a:pt x="2860" y="15676"/>
                  <a:pt x="2843" y="15659"/>
                  <a:pt x="2820" y="15648"/>
                </a:cubicBezTo>
                <a:cubicBezTo>
                  <a:pt x="2815" y="15636"/>
                  <a:pt x="2809" y="15625"/>
                  <a:pt x="2803" y="15614"/>
                </a:cubicBezTo>
                <a:close/>
                <a:moveTo>
                  <a:pt x="2917" y="15670"/>
                </a:moveTo>
                <a:cubicBezTo>
                  <a:pt x="2923" y="15676"/>
                  <a:pt x="2928" y="15676"/>
                  <a:pt x="2928" y="15682"/>
                </a:cubicBezTo>
                <a:cubicBezTo>
                  <a:pt x="2923" y="15687"/>
                  <a:pt x="2917" y="15693"/>
                  <a:pt x="2905" y="15704"/>
                </a:cubicBezTo>
                <a:lnTo>
                  <a:pt x="2894" y="15699"/>
                </a:lnTo>
                <a:cubicBezTo>
                  <a:pt x="2900" y="15687"/>
                  <a:pt x="2911" y="15676"/>
                  <a:pt x="2917" y="15670"/>
                </a:cubicBezTo>
                <a:close/>
                <a:moveTo>
                  <a:pt x="17005" y="14417"/>
                </a:moveTo>
                <a:lnTo>
                  <a:pt x="17005" y="14417"/>
                </a:lnTo>
                <a:cubicBezTo>
                  <a:pt x="16977" y="14513"/>
                  <a:pt x="16903" y="14581"/>
                  <a:pt x="16846" y="14666"/>
                </a:cubicBezTo>
                <a:cubicBezTo>
                  <a:pt x="16852" y="14672"/>
                  <a:pt x="16863" y="14678"/>
                  <a:pt x="16863" y="14683"/>
                </a:cubicBezTo>
                <a:cubicBezTo>
                  <a:pt x="16857" y="14683"/>
                  <a:pt x="16835" y="14672"/>
                  <a:pt x="16829" y="14672"/>
                </a:cubicBezTo>
                <a:cubicBezTo>
                  <a:pt x="16823" y="14683"/>
                  <a:pt x="16823" y="14712"/>
                  <a:pt x="16818" y="14723"/>
                </a:cubicBezTo>
                <a:cubicBezTo>
                  <a:pt x="16812" y="14734"/>
                  <a:pt x="16795" y="14746"/>
                  <a:pt x="16784" y="14751"/>
                </a:cubicBezTo>
                <a:cubicBezTo>
                  <a:pt x="16784" y="14763"/>
                  <a:pt x="16784" y="14780"/>
                  <a:pt x="16789" y="14791"/>
                </a:cubicBezTo>
                <a:cubicBezTo>
                  <a:pt x="16778" y="14791"/>
                  <a:pt x="16767" y="14797"/>
                  <a:pt x="16755" y="14797"/>
                </a:cubicBezTo>
                <a:cubicBezTo>
                  <a:pt x="16613" y="15029"/>
                  <a:pt x="16409" y="15217"/>
                  <a:pt x="16256" y="15432"/>
                </a:cubicBezTo>
                <a:cubicBezTo>
                  <a:pt x="16148" y="15512"/>
                  <a:pt x="16091" y="15631"/>
                  <a:pt x="15984" y="15710"/>
                </a:cubicBezTo>
                <a:cubicBezTo>
                  <a:pt x="16063" y="15585"/>
                  <a:pt x="16171" y="15478"/>
                  <a:pt x="16267" y="15364"/>
                </a:cubicBezTo>
                <a:cubicBezTo>
                  <a:pt x="16284" y="15341"/>
                  <a:pt x="16324" y="15324"/>
                  <a:pt x="16318" y="15290"/>
                </a:cubicBezTo>
                <a:cubicBezTo>
                  <a:pt x="16301" y="15290"/>
                  <a:pt x="16279" y="15296"/>
                  <a:pt x="16267" y="15302"/>
                </a:cubicBezTo>
                <a:cubicBezTo>
                  <a:pt x="16262" y="15285"/>
                  <a:pt x="16250" y="15262"/>
                  <a:pt x="16245" y="15245"/>
                </a:cubicBezTo>
                <a:cubicBezTo>
                  <a:pt x="16262" y="15245"/>
                  <a:pt x="16279" y="15239"/>
                  <a:pt x="16296" y="15234"/>
                </a:cubicBezTo>
                <a:cubicBezTo>
                  <a:pt x="16301" y="15256"/>
                  <a:pt x="16318" y="15268"/>
                  <a:pt x="16347" y="15268"/>
                </a:cubicBezTo>
                <a:cubicBezTo>
                  <a:pt x="16409" y="15222"/>
                  <a:pt x="16438" y="15148"/>
                  <a:pt x="16489" y="15092"/>
                </a:cubicBezTo>
                <a:cubicBezTo>
                  <a:pt x="16517" y="15063"/>
                  <a:pt x="16557" y="15029"/>
                  <a:pt x="16557" y="14984"/>
                </a:cubicBezTo>
                <a:lnTo>
                  <a:pt x="16557" y="14984"/>
                </a:lnTo>
                <a:cubicBezTo>
                  <a:pt x="16523" y="14995"/>
                  <a:pt x="16489" y="15024"/>
                  <a:pt x="16483" y="15063"/>
                </a:cubicBezTo>
                <a:cubicBezTo>
                  <a:pt x="16460" y="15077"/>
                  <a:pt x="16440" y="15129"/>
                  <a:pt x="16416" y="15129"/>
                </a:cubicBezTo>
                <a:cubicBezTo>
                  <a:pt x="16410" y="15129"/>
                  <a:pt x="16404" y="15126"/>
                  <a:pt x="16398" y="15120"/>
                </a:cubicBezTo>
                <a:cubicBezTo>
                  <a:pt x="16415" y="15097"/>
                  <a:pt x="16421" y="15075"/>
                  <a:pt x="16409" y="15052"/>
                </a:cubicBezTo>
                <a:cubicBezTo>
                  <a:pt x="16415" y="15052"/>
                  <a:pt x="16438" y="15058"/>
                  <a:pt x="16443" y="15063"/>
                </a:cubicBezTo>
                <a:lnTo>
                  <a:pt x="16443" y="15012"/>
                </a:lnTo>
                <a:cubicBezTo>
                  <a:pt x="16455" y="14995"/>
                  <a:pt x="16466" y="14984"/>
                  <a:pt x="16477" y="14967"/>
                </a:cubicBezTo>
                <a:cubicBezTo>
                  <a:pt x="16483" y="14978"/>
                  <a:pt x="16500" y="14995"/>
                  <a:pt x="16506" y="15007"/>
                </a:cubicBezTo>
                <a:cubicBezTo>
                  <a:pt x="16506" y="14984"/>
                  <a:pt x="16506" y="14956"/>
                  <a:pt x="16500" y="14933"/>
                </a:cubicBezTo>
                <a:cubicBezTo>
                  <a:pt x="16511" y="14933"/>
                  <a:pt x="16523" y="14944"/>
                  <a:pt x="16528" y="14950"/>
                </a:cubicBezTo>
                <a:cubicBezTo>
                  <a:pt x="16562" y="14893"/>
                  <a:pt x="16602" y="14842"/>
                  <a:pt x="16642" y="14791"/>
                </a:cubicBezTo>
                <a:cubicBezTo>
                  <a:pt x="16642" y="14740"/>
                  <a:pt x="16699" y="14723"/>
                  <a:pt x="16727" y="14700"/>
                </a:cubicBezTo>
                <a:lnTo>
                  <a:pt x="16727" y="14700"/>
                </a:lnTo>
                <a:cubicBezTo>
                  <a:pt x="16716" y="14802"/>
                  <a:pt x="16625" y="14865"/>
                  <a:pt x="16574" y="14944"/>
                </a:cubicBezTo>
                <a:cubicBezTo>
                  <a:pt x="16550" y="14956"/>
                  <a:pt x="16572" y="14983"/>
                  <a:pt x="16588" y="14983"/>
                </a:cubicBezTo>
                <a:cubicBezTo>
                  <a:pt x="16596" y="14983"/>
                  <a:pt x="16602" y="14977"/>
                  <a:pt x="16602" y="14961"/>
                </a:cubicBezTo>
                <a:cubicBezTo>
                  <a:pt x="16699" y="14831"/>
                  <a:pt x="16806" y="14700"/>
                  <a:pt x="16903" y="14564"/>
                </a:cubicBezTo>
                <a:cubicBezTo>
                  <a:pt x="16931" y="14513"/>
                  <a:pt x="16965" y="14462"/>
                  <a:pt x="17005" y="14417"/>
                </a:cubicBezTo>
                <a:close/>
                <a:moveTo>
                  <a:pt x="16216" y="15679"/>
                </a:moveTo>
                <a:cubicBezTo>
                  <a:pt x="16220" y="15679"/>
                  <a:pt x="16223" y="15680"/>
                  <a:pt x="16228" y="15682"/>
                </a:cubicBezTo>
                <a:cubicBezTo>
                  <a:pt x="16222" y="15693"/>
                  <a:pt x="16222" y="15710"/>
                  <a:pt x="16216" y="15716"/>
                </a:cubicBezTo>
                <a:cubicBezTo>
                  <a:pt x="16213" y="15717"/>
                  <a:pt x="16211" y="15717"/>
                  <a:pt x="16209" y="15717"/>
                </a:cubicBezTo>
                <a:cubicBezTo>
                  <a:pt x="16187" y="15717"/>
                  <a:pt x="16194" y="15679"/>
                  <a:pt x="16216" y="15679"/>
                </a:cubicBezTo>
                <a:close/>
                <a:moveTo>
                  <a:pt x="2972" y="15708"/>
                </a:moveTo>
                <a:cubicBezTo>
                  <a:pt x="2993" y="15708"/>
                  <a:pt x="3016" y="15735"/>
                  <a:pt x="2996" y="15750"/>
                </a:cubicBezTo>
                <a:cubicBezTo>
                  <a:pt x="2993" y="15751"/>
                  <a:pt x="2990" y="15752"/>
                  <a:pt x="2987" y="15752"/>
                </a:cubicBezTo>
                <a:cubicBezTo>
                  <a:pt x="2967" y="15752"/>
                  <a:pt x="2948" y="15725"/>
                  <a:pt x="2962" y="15710"/>
                </a:cubicBezTo>
                <a:cubicBezTo>
                  <a:pt x="2965" y="15709"/>
                  <a:pt x="2969" y="15708"/>
                  <a:pt x="2972" y="15708"/>
                </a:cubicBezTo>
                <a:close/>
                <a:moveTo>
                  <a:pt x="15921" y="15751"/>
                </a:moveTo>
                <a:cubicBezTo>
                  <a:pt x="15930" y="15751"/>
                  <a:pt x="15938" y="15757"/>
                  <a:pt x="15933" y="15773"/>
                </a:cubicBezTo>
                <a:cubicBezTo>
                  <a:pt x="15933" y="15782"/>
                  <a:pt x="15917" y="15792"/>
                  <a:pt x="15907" y="15792"/>
                </a:cubicBezTo>
                <a:cubicBezTo>
                  <a:pt x="15899" y="15792"/>
                  <a:pt x="15894" y="15787"/>
                  <a:pt x="15899" y="15773"/>
                </a:cubicBezTo>
                <a:cubicBezTo>
                  <a:pt x="15895" y="15760"/>
                  <a:pt x="15909" y="15751"/>
                  <a:pt x="15921" y="15751"/>
                </a:cubicBezTo>
                <a:close/>
                <a:moveTo>
                  <a:pt x="16182" y="15653"/>
                </a:moveTo>
                <a:cubicBezTo>
                  <a:pt x="16188" y="15676"/>
                  <a:pt x="16177" y="15693"/>
                  <a:pt x="16171" y="15716"/>
                </a:cubicBezTo>
                <a:cubicBezTo>
                  <a:pt x="16177" y="15716"/>
                  <a:pt x="16182" y="15727"/>
                  <a:pt x="16188" y="15727"/>
                </a:cubicBezTo>
                <a:cubicBezTo>
                  <a:pt x="16137" y="15750"/>
                  <a:pt x="16108" y="15807"/>
                  <a:pt x="16069" y="15829"/>
                </a:cubicBezTo>
                <a:cubicBezTo>
                  <a:pt x="16052" y="15812"/>
                  <a:pt x="16052" y="15795"/>
                  <a:pt x="16069" y="15778"/>
                </a:cubicBezTo>
                <a:cubicBezTo>
                  <a:pt x="16103" y="15733"/>
                  <a:pt x="16148" y="15699"/>
                  <a:pt x="16177" y="15653"/>
                </a:cubicBezTo>
                <a:close/>
                <a:moveTo>
                  <a:pt x="16040" y="15801"/>
                </a:moveTo>
                <a:lnTo>
                  <a:pt x="16057" y="15852"/>
                </a:lnTo>
                <a:cubicBezTo>
                  <a:pt x="16046" y="15875"/>
                  <a:pt x="16029" y="15886"/>
                  <a:pt x="16001" y="15886"/>
                </a:cubicBezTo>
                <a:cubicBezTo>
                  <a:pt x="15978" y="15869"/>
                  <a:pt x="15972" y="15835"/>
                  <a:pt x="15967" y="15807"/>
                </a:cubicBezTo>
                <a:lnTo>
                  <a:pt x="15967" y="15807"/>
                </a:lnTo>
                <a:cubicBezTo>
                  <a:pt x="15972" y="15818"/>
                  <a:pt x="15989" y="15846"/>
                  <a:pt x="15995" y="15858"/>
                </a:cubicBezTo>
                <a:cubicBezTo>
                  <a:pt x="16012" y="15841"/>
                  <a:pt x="16029" y="15818"/>
                  <a:pt x="16040" y="15801"/>
                </a:cubicBezTo>
                <a:close/>
                <a:moveTo>
                  <a:pt x="2911" y="15704"/>
                </a:moveTo>
                <a:cubicBezTo>
                  <a:pt x="2940" y="15750"/>
                  <a:pt x="2974" y="15790"/>
                  <a:pt x="3019" y="15818"/>
                </a:cubicBezTo>
                <a:cubicBezTo>
                  <a:pt x="3030" y="15846"/>
                  <a:pt x="3042" y="15869"/>
                  <a:pt x="3053" y="15892"/>
                </a:cubicBezTo>
                <a:cubicBezTo>
                  <a:pt x="3002" y="15841"/>
                  <a:pt x="2945" y="15790"/>
                  <a:pt x="2894" y="15733"/>
                </a:cubicBezTo>
                <a:lnTo>
                  <a:pt x="2911" y="15704"/>
                </a:lnTo>
                <a:close/>
                <a:moveTo>
                  <a:pt x="3921" y="15835"/>
                </a:moveTo>
                <a:cubicBezTo>
                  <a:pt x="3944" y="15858"/>
                  <a:pt x="3966" y="15880"/>
                  <a:pt x="3989" y="15909"/>
                </a:cubicBezTo>
                <a:cubicBezTo>
                  <a:pt x="3961" y="15897"/>
                  <a:pt x="3932" y="15875"/>
                  <a:pt x="3910" y="15852"/>
                </a:cubicBezTo>
                <a:cubicBezTo>
                  <a:pt x="3910" y="15846"/>
                  <a:pt x="3915" y="15841"/>
                  <a:pt x="3921" y="15835"/>
                </a:cubicBezTo>
                <a:close/>
                <a:moveTo>
                  <a:pt x="16120" y="15907"/>
                </a:moveTo>
                <a:lnTo>
                  <a:pt x="16120" y="15907"/>
                </a:lnTo>
                <a:cubicBezTo>
                  <a:pt x="16120" y="15907"/>
                  <a:pt x="16120" y="15908"/>
                  <a:pt x="16120" y="15909"/>
                </a:cubicBezTo>
                <a:cubicBezTo>
                  <a:pt x="16120" y="15908"/>
                  <a:pt x="16120" y="15907"/>
                  <a:pt x="16120" y="15907"/>
                </a:cubicBezTo>
                <a:close/>
                <a:moveTo>
                  <a:pt x="15700" y="15892"/>
                </a:moveTo>
                <a:cubicBezTo>
                  <a:pt x="15683" y="15920"/>
                  <a:pt x="15660" y="15948"/>
                  <a:pt x="15638" y="15977"/>
                </a:cubicBezTo>
                <a:cubicBezTo>
                  <a:pt x="15620" y="15977"/>
                  <a:pt x="15603" y="15983"/>
                  <a:pt x="15586" y="15988"/>
                </a:cubicBezTo>
                <a:cubicBezTo>
                  <a:pt x="15626" y="15954"/>
                  <a:pt x="15660" y="15920"/>
                  <a:pt x="15700" y="15892"/>
                </a:cubicBezTo>
                <a:close/>
                <a:moveTo>
                  <a:pt x="3059" y="15801"/>
                </a:moveTo>
                <a:cubicBezTo>
                  <a:pt x="3138" y="15863"/>
                  <a:pt x="3201" y="15954"/>
                  <a:pt x="3297" y="16000"/>
                </a:cubicBezTo>
                <a:cubicBezTo>
                  <a:pt x="3291" y="16000"/>
                  <a:pt x="3269" y="16011"/>
                  <a:pt x="3263" y="16017"/>
                </a:cubicBezTo>
                <a:cubicBezTo>
                  <a:pt x="3195" y="15943"/>
                  <a:pt x="3104" y="15886"/>
                  <a:pt x="3059" y="15801"/>
                </a:cubicBezTo>
                <a:close/>
                <a:moveTo>
                  <a:pt x="15118" y="15976"/>
                </a:moveTo>
                <a:cubicBezTo>
                  <a:pt x="15121" y="15976"/>
                  <a:pt x="15124" y="15976"/>
                  <a:pt x="15127" y="15977"/>
                </a:cubicBezTo>
                <a:cubicBezTo>
                  <a:pt x="15136" y="15994"/>
                  <a:pt x="15104" y="16018"/>
                  <a:pt x="15084" y="16018"/>
                </a:cubicBezTo>
                <a:cubicBezTo>
                  <a:pt x="15078" y="16018"/>
                  <a:pt x="15073" y="16016"/>
                  <a:pt x="15070" y="16011"/>
                </a:cubicBezTo>
                <a:cubicBezTo>
                  <a:pt x="15075" y="15991"/>
                  <a:pt x="15097" y="15976"/>
                  <a:pt x="15118" y="15976"/>
                </a:cubicBezTo>
                <a:close/>
                <a:moveTo>
                  <a:pt x="3319" y="16037"/>
                </a:moveTo>
                <a:cubicBezTo>
                  <a:pt x="3339" y="16037"/>
                  <a:pt x="3357" y="16060"/>
                  <a:pt x="3342" y="16079"/>
                </a:cubicBezTo>
                <a:cubicBezTo>
                  <a:pt x="3341" y="16079"/>
                  <a:pt x="3339" y="16080"/>
                  <a:pt x="3338" y="16080"/>
                </a:cubicBezTo>
                <a:cubicBezTo>
                  <a:pt x="3321" y="16080"/>
                  <a:pt x="3298" y="16055"/>
                  <a:pt x="3308" y="16039"/>
                </a:cubicBezTo>
                <a:cubicBezTo>
                  <a:pt x="3312" y="16037"/>
                  <a:pt x="3316" y="16037"/>
                  <a:pt x="3319" y="16037"/>
                </a:cubicBezTo>
                <a:close/>
                <a:moveTo>
                  <a:pt x="15926" y="16107"/>
                </a:moveTo>
                <a:cubicBezTo>
                  <a:pt x="15926" y="16107"/>
                  <a:pt x="15926" y="16107"/>
                  <a:pt x="15927" y="16107"/>
                </a:cubicBezTo>
                <a:cubicBezTo>
                  <a:pt x="15926" y="16107"/>
                  <a:pt x="15926" y="16107"/>
                  <a:pt x="15926" y="16107"/>
                </a:cubicBezTo>
                <a:close/>
                <a:moveTo>
                  <a:pt x="14571" y="16073"/>
                </a:moveTo>
                <a:cubicBezTo>
                  <a:pt x="14577" y="16073"/>
                  <a:pt x="14582" y="16085"/>
                  <a:pt x="14588" y="16085"/>
                </a:cubicBezTo>
                <a:cubicBezTo>
                  <a:pt x="14548" y="16107"/>
                  <a:pt x="14514" y="16130"/>
                  <a:pt x="14474" y="16153"/>
                </a:cubicBezTo>
                <a:cubicBezTo>
                  <a:pt x="14508" y="16124"/>
                  <a:pt x="14542" y="16096"/>
                  <a:pt x="14571" y="16073"/>
                </a:cubicBezTo>
                <a:close/>
                <a:moveTo>
                  <a:pt x="3371" y="16090"/>
                </a:moveTo>
                <a:cubicBezTo>
                  <a:pt x="3405" y="16113"/>
                  <a:pt x="3433" y="16136"/>
                  <a:pt x="3444" y="16170"/>
                </a:cubicBezTo>
                <a:cubicBezTo>
                  <a:pt x="3416" y="16153"/>
                  <a:pt x="3388" y="16136"/>
                  <a:pt x="3359" y="16113"/>
                </a:cubicBezTo>
                <a:cubicBezTo>
                  <a:pt x="3359" y="16107"/>
                  <a:pt x="3365" y="16096"/>
                  <a:pt x="3371" y="16090"/>
                </a:cubicBezTo>
                <a:close/>
                <a:moveTo>
                  <a:pt x="4250" y="16113"/>
                </a:moveTo>
                <a:lnTo>
                  <a:pt x="4250" y="16113"/>
                </a:lnTo>
                <a:cubicBezTo>
                  <a:pt x="4290" y="16141"/>
                  <a:pt x="4352" y="16153"/>
                  <a:pt x="4364" y="16204"/>
                </a:cubicBezTo>
                <a:cubicBezTo>
                  <a:pt x="4324" y="16175"/>
                  <a:pt x="4284" y="16147"/>
                  <a:pt x="4250" y="16113"/>
                </a:cubicBezTo>
                <a:close/>
                <a:moveTo>
                  <a:pt x="14855" y="16172"/>
                </a:moveTo>
                <a:cubicBezTo>
                  <a:pt x="14861" y="16172"/>
                  <a:pt x="14867" y="16177"/>
                  <a:pt x="14872" y="16187"/>
                </a:cubicBezTo>
                <a:cubicBezTo>
                  <a:pt x="14865" y="16200"/>
                  <a:pt x="14859" y="16207"/>
                  <a:pt x="14852" y="16207"/>
                </a:cubicBezTo>
                <a:cubicBezTo>
                  <a:pt x="14847" y="16207"/>
                  <a:pt x="14842" y="16202"/>
                  <a:pt x="14838" y="16192"/>
                </a:cubicBezTo>
                <a:cubicBezTo>
                  <a:pt x="14841" y="16180"/>
                  <a:pt x="14847" y="16172"/>
                  <a:pt x="14855" y="16172"/>
                </a:cubicBezTo>
                <a:close/>
                <a:moveTo>
                  <a:pt x="3480" y="16179"/>
                </a:moveTo>
                <a:cubicBezTo>
                  <a:pt x="3495" y="16179"/>
                  <a:pt x="3510" y="16206"/>
                  <a:pt x="3496" y="16221"/>
                </a:cubicBezTo>
                <a:cubicBezTo>
                  <a:pt x="3493" y="16222"/>
                  <a:pt x="3491" y="16223"/>
                  <a:pt x="3488" y="16223"/>
                </a:cubicBezTo>
                <a:cubicBezTo>
                  <a:pt x="3472" y="16223"/>
                  <a:pt x="3453" y="16196"/>
                  <a:pt x="3473" y="16181"/>
                </a:cubicBezTo>
                <a:cubicBezTo>
                  <a:pt x="3475" y="16180"/>
                  <a:pt x="3478" y="16179"/>
                  <a:pt x="3480" y="16179"/>
                </a:cubicBezTo>
                <a:close/>
                <a:moveTo>
                  <a:pt x="15416" y="16068"/>
                </a:moveTo>
                <a:cubicBezTo>
                  <a:pt x="15422" y="16085"/>
                  <a:pt x="15433" y="16107"/>
                  <a:pt x="15439" y="16124"/>
                </a:cubicBezTo>
                <a:cubicBezTo>
                  <a:pt x="15456" y="16102"/>
                  <a:pt x="15479" y="16096"/>
                  <a:pt x="15501" y="16096"/>
                </a:cubicBezTo>
                <a:cubicBezTo>
                  <a:pt x="15439" y="16141"/>
                  <a:pt x="15388" y="16204"/>
                  <a:pt x="15320" y="16255"/>
                </a:cubicBezTo>
                <a:cubicBezTo>
                  <a:pt x="15314" y="16232"/>
                  <a:pt x="15325" y="16209"/>
                  <a:pt x="15342" y="16192"/>
                </a:cubicBezTo>
                <a:cubicBezTo>
                  <a:pt x="15337" y="16181"/>
                  <a:pt x="15331" y="16175"/>
                  <a:pt x="15331" y="16164"/>
                </a:cubicBezTo>
                <a:cubicBezTo>
                  <a:pt x="15342" y="16164"/>
                  <a:pt x="15365" y="16164"/>
                  <a:pt x="15382" y="16170"/>
                </a:cubicBezTo>
                <a:cubicBezTo>
                  <a:pt x="15377" y="16164"/>
                  <a:pt x="15365" y="16147"/>
                  <a:pt x="15365" y="16141"/>
                </a:cubicBezTo>
                <a:lnTo>
                  <a:pt x="15365" y="16141"/>
                </a:lnTo>
                <a:cubicBezTo>
                  <a:pt x="15377" y="16147"/>
                  <a:pt x="15387" y="16150"/>
                  <a:pt x="15395" y="16150"/>
                </a:cubicBezTo>
                <a:cubicBezTo>
                  <a:pt x="15426" y="16150"/>
                  <a:pt x="15428" y="16113"/>
                  <a:pt x="15388" y="16090"/>
                </a:cubicBezTo>
                <a:cubicBezTo>
                  <a:pt x="15394" y="16085"/>
                  <a:pt x="15411" y="16073"/>
                  <a:pt x="15416" y="16068"/>
                </a:cubicBezTo>
                <a:close/>
                <a:moveTo>
                  <a:pt x="15291" y="16215"/>
                </a:moveTo>
                <a:cubicBezTo>
                  <a:pt x="15303" y="16249"/>
                  <a:pt x="15297" y="16278"/>
                  <a:pt x="15263" y="16295"/>
                </a:cubicBezTo>
                <a:cubicBezTo>
                  <a:pt x="15252" y="16283"/>
                  <a:pt x="15235" y="16266"/>
                  <a:pt x="15229" y="16261"/>
                </a:cubicBezTo>
                <a:cubicBezTo>
                  <a:pt x="15235" y="16261"/>
                  <a:pt x="15257" y="16266"/>
                  <a:pt x="15269" y="16272"/>
                </a:cubicBezTo>
                <a:cubicBezTo>
                  <a:pt x="15274" y="16255"/>
                  <a:pt x="15286" y="16232"/>
                  <a:pt x="15291" y="16215"/>
                </a:cubicBezTo>
                <a:close/>
                <a:moveTo>
                  <a:pt x="3575" y="16268"/>
                </a:moveTo>
                <a:cubicBezTo>
                  <a:pt x="3583" y="16268"/>
                  <a:pt x="3589" y="16275"/>
                  <a:pt x="3592" y="16289"/>
                </a:cubicBezTo>
                <a:cubicBezTo>
                  <a:pt x="3585" y="16296"/>
                  <a:pt x="3579" y="16299"/>
                  <a:pt x="3575" y="16299"/>
                </a:cubicBezTo>
                <a:cubicBezTo>
                  <a:pt x="3567" y="16299"/>
                  <a:pt x="3561" y="16291"/>
                  <a:pt x="3558" y="16278"/>
                </a:cubicBezTo>
                <a:cubicBezTo>
                  <a:pt x="3565" y="16271"/>
                  <a:pt x="3571" y="16268"/>
                  <a:pt x="3575" y="16268"/>
                </a:cubicBezTo>
                <a:close/>
                <a:moveTo>
                  <a:pt x="3059" y="15892"/>
                </a:moveTo>
                <a:cubicBezTo>
                  <a:pt x="3201" y="15983"/>
                  <a:pt x="3297" y="16124"/>
                  <a:pt x="3433" y="16221"/>
                </a:cubicBezTo>
                <a:cubicBezTo>
                  <a:pt x="3467" y="16243"/>
                  <a:pt x="3490" y="16278"/>
                  <a:pt x="3507" y="16312"/>
                </a:cubicBezTo>
                <a:cubicBezTo>
                  <a:pt x="3348" y="16181"/>
                  <a:pt x="3195" y="16045"/>
                  <a:pt x="3059" y="15897"/>
                </a:cubicBezTo>
                <a:lnTo>
                  <a:pt x="3059" y="15892"/>
                </a:lnTo>
                <a:close/>
                <a:moveTo>
                  <a:pt x="15195" y="16323"/>
                </a:moveTo>
                <a:lnTo>
                  <a:pt x="15206" y="16346"/>
                </a:lnTo>
                <a:cubicBezTo>
                  <a:pt x="15172" y="16368"/>
                  <a:pt x="15138" y="16385"/>
                  <a:pt x="15104" y="16408"/>
                </a:cubicBezTo>
                <a:cubicBezTo>
                  <a:pt x="15104" y="16391"/>
                  <a:pt x="15104" y="16374"/>
                  <a:pt x="15104" y="16357"/>
                </a:cubicBezTo>
                <a:cubicBezTo>
                  <a:pt x="15116" y="16363"/>
                  <a:pt x="15133" y="16368"/>
                  <a:pt x="15150" y="16374"/>
                </a:cubicBezTo>
                <a:cubicBezTo>
                  <a:pt x="15161" y="16357"/>
                  <a:pt x="15178" y="16340"/>
                  <a:pt x="15195" y="16323"/>
                </a:cubicBezTo>
                <a:close/>
                <a:moveTo>
                  <a:pt x="4667" y="16377"/>
                </a:moveTo>
                <a:cubicBezTo>
                  <a:pt x="4684" y="16377"/>
                  <a:pt x="4707" y="16405"/>
                  <a:pt x="4693" y="16419"/>
                </a:cubicBezTo>
                <a:cubicBezTo>
                  <a:pt x="4690" y="16421"/>
                  <a:pt x="4686" y="16422"/>
                  <a:pt x="4683" y="16422"/>
                </a:cubicBezTo>
                <a:cubicBezTo>
                  <a:pt x="4662" y="16422"/>
                  <a:pt x="4639" y="16394"/>
                  <a:pt x="4659" y="16380"/>
                </a:cubicBezTo>
                <a:cubicBezTo>
                  <a:pt x="4661" y="16378"/>
                  <a:pt x="4664" y="16377"/>
                  <a:pt x="4667" y="16377"/>
                </a:cubicBezTo>
                <a:close/>
                <a:moveTo>
                  <a:pt x="3972" y="16588"/>
                </a:moveTo>
                <a:cubicBezTo>
                  <a:pt x="3986" y="16588"/>
                  <a:pt x="4005" y="16611"/>
                  <a:pt x="4001" y="16624"/>
                </a:cubicBezTo>
                <a:cubicBezTo>
                  <a:pt x="3996" y="16630"/>
                  <a:pt x="3991" y="16632"/>
                  <a:pt x="3986" y="16632"/>
                </a:cubicBezTo>
                <a:cubicBezTo>
                  <a:pt x="3971" y="16632"/>
                  <a:pt x="3957" y="16612"/>
                  <a:pt x="3961" y="16595"/>
                </a:cubicBezTo>
                <a:cubicBezTo>
                  <a:pt x="3963" y="16590"/>
                  <a:pt x="3967" y="16588"/>
                  <a:pt x="3972" y="16588"/>
                </a:cubicBezTo>
                <a:close/>
                <a:moveTo>
                  <a:pt x="15893" y="15795"/>
                </a:moveTo>
                <a:cubicBezTo>
                  <a:pt x="15825" y="15897"/>
                  <a:pt x="15700" y="15965"/>
                  <a:pt x="15655" y="16073"/>
                </a:cubicBezTo>
                <a:cubicBezTo>
                  <a:pt x="15649" y="16073"/>
                  <a:pt x="15643" y="16062"/>
                  <a:pt x="15638" y="16056"/>
                </a:cubicBezTo>
                <a:cubicBezTo>
                  <a:pt x="15439" y="16249"/>
                  <a:pt x="15223" y="16414"/>
                  <a:pt x="15008" y="16584"/>
                </a:cubicBezTo>
                <a:cubicBezTo>
                  <a:pt x="15013" y="16584"/>
                  <a:pt x="15019" y="16595"/>
                  <a:pt x="15019" y="16595"/>
                </a:cubicBezTo>
                <a:cubicBezTo>
                  <a:pt x="14945" y="16607"/>
                  <a:pt x="14906" y="16675"/>
                  <a:pt x="14843" y="16714"/>
                </a:cubicBezTo>
                <a:cubicBezTo>
                  <a:pt x="14849" y="16669"/>
                  <a:pt x="14900" y="16658"/>
                  <a:pt x="14928" y="16629"/>
                </a:cubicBezTo>
                <a:cubicBezTo>
                  <a:pt x="15195" y="16414"/>
                  <a:pt x="15456" y="16192"/>
                  <a:pt x="15717" y="15965"/>
                </a:cubicBezTo>
                <a:cubicBezTo>
                  <a:pt x="15774" y="15909"/>
                  <a:pt x="15825" y="15841"/>
                  <a:pt x="15893" y="15795"/>
                </a:cubicBezTo>
                <a:close/>
                <a:moveTo>
                  <a:pt x="3654" y="16442"/>
                </a:moveTo>
                <a:lnTo>
                  <a:pt x="3654" y="16442"/>
                </a:lnTo>
                <a:cubicBezTo>
                  <a:pt x="3791" y="16499"/>
                  <a:pt x="3904" y="16612"/>
                  <a:pt x="4006" y="16720"/>
                </a:cubicBezTo>
                <a:cubicBezTo>
                  <a:pt x="3881" y="16635"/>
                  <a:pt x="3768" y="16539"/>
                  <a:pt x="3654" y="16442"/>
                </a:cubicBezTo>
                <a:close/>
                <a:moveTo>
                  <a:pt x="13439" y="16779"/>
                </a:moveTo>
                <a:cubicBezTo>
                  <a:pt x="13445" y="16779"/>
                  <a:pt x="13451" y="16784"/>
                  <a:pt x="13459" y="16794"/>
                </a:cubicBezTo>
                <a:cubicBezTo>
                  <a:pt x="13452" y="16807"/>
                  <a:pt x="13446" y="16814"/>
                  <a:pt x="13439" y="16814"/>
                </a:cubicBezTo>
                <a:cubicBezTo>
                  <a:pt x="13433" y="16814"/>
                  <a:pt x="13427" y="16809"/>
                  <a:pt x="13419" y="16800"/>
                </a:cubicBezTo>
                <a:cubicBezTo>
                  <a:pt x="13425" y="16787"/>
                  <a:pt x="13432" y="16779"/>
                  <a:pt x="13439" y="16779"/>
                </a:cubicBezTo>
                <a:close/>
                <a:moveTo>
                  <a:pt x="4006" y="16731"/>
                </a:moveTo>
                <a:lnTo>
                  <a:pt x="4006" y="16731"/>
                </a:lnTo>
                <a:cubicBezTo>
                  <a:pt x="4120" y="16765"/>
                  <a:pt x="4205" y="16851"/>
                  <a:pt x="4296" y="16913"/>
                </a:cubicBezTo>
                <a:cubicBezTo>
                  <a:pt x="4193" y="16868"/>
                  <a:pt x="4103" y="16788"/>
                  <a:pt x="4006" y="16731"/>
                </a:cubicBezTo>
                <a:close/>
                <a:moveTo>
                  <a:pt x="14838" y="16703"/>
                </a:moveTo>
                <a:lnTo>
                  <a:pt x="14838" y="16703"/>
                </a:lnTo>
                <a:cubicBezTo>
                  <a:pt x="14758" y="16794"/>
                  <a:pt x="14639" y="16851"/>
                  <a:pt x="14537" y="16919"/>
                </a:cubicBezTo>
                <a:cubicBezTo>
                  <a:pt x="14554" y="16873"/>
                  <a:pt x="14599" y="16856"/>
                  <a:pt x="14633" y="16828"/>
                </a:cubicBezTo>
                <a:cubicBezTo>
                  <a:pt x="14701" y="16783"/>
                  <a:pt x="14758" y="16731"/>
                  <a:pt x="14838" y="16703"/>
                </a:cubicBezTo>
                <a:close/>
                <a:moveTo>
                  <a:pt x="14514" y="16908"/>
                </a:moveTo>
                <a:cubicBezTo>
                  <a:pt x="14522" y="16908"/>
                  <a:pt x="14528" y="16915"/>
                  <a:pt x="14531" y="16930"/>
                </a:cubicBezTo>
                <a:cubicBezTo>
                  <a:pt x="14524" y="16940"/>
                  <a:pt x="14516" y="16944"/>
                  <a:pt x="14510" y="16944"/>
                </a:cubicBezTo>
                <a:cubicBezTo>
                  <a:pt x="14501" y="16944"/>
                  <a:pt x="14495" y="16937"/>
                  <a:pt x="14491" y="16924"/>
                </a:cubicBezTo>
                <a:cubicBezTo>
                  <a:pt x="14499" y="16914"/>
                  <a:pt x="14507" y="16908"/>
                  <a:pt x="14514" y="16908"/>
                </a:cubicBezTo>
                <a:close/>
                <a:moveTo>
                  <a:pt x="14656" y="16765"/>
                </a:moveTo>
                <a:lnTo>
                  <a:pt x="14656" y="16765"/>
                </a:lnTo>
                <a:cubicBezTo>
                  <a:pt x="14571" y="16822"/>
                  <a:pt x="14474" y="16862"/>
                  <a:pt x="14401" y="16936"/>
                </a:cubicBezTo>
                <a:cubicBezTo>
                  <a:pt x="14378" y="16953"/>
                  <a:pt x="14355" y="16953"/>
                  <a:pt x="14333" y="16953"/>
                </a:cubicBezTo>
                <a:cubicBezTo>
                  <a:pt x="14355" y="16930"/>
                  <a:pt x="14446" y="16913"/>
                  <a:pt x="14395" y="16873"/>
                </a:cubicBezTo>
                <a:lnTo>
                  <a:pt x="14395" y="16873"/>
                </a:lnTo>
                <a:cubicBezTo>
                  <a:pt x="14406" y="16879"/>
                  <a:pt x="14418" y="16885"/>
                  <a:pt x="14429" y="16890"/>
                </a:cubicBezTo>
                <a:cubicBezTo>
                  <a:pt x="14491" y="16834"/>
                  <a:pt x="14571" y="16788"/>
                  <a:pt x="14656" y="16765"/>
                </a:cubicBezTo>
                <a:close/>
                <a:moveTo>
                  <a:pt x="14667" y="16936"/>
                </a:moveTo>
                <a:cubicBezTo>
                  <a:pt x="14628" y="16947"/>
                  <a:pt x="14588" y="16958"/>
                  <a:pt x="14565" y="16998"/>
                </a:cubicBezTo>
                <a:cubicBezTo>
                  <a:pt x="14594" y="16998"/>
                  <a:pt x="14622" y="16992"/>
                  <a:pt x="14650" y="16992"/>
                </a:cubicBezTo>
                <a:cubicBezTo>
                  <a:pt x="14656" y="16975"/>
                  <a:pt x="14662" y="16947"/>
                  <a:pt x="14667" y="16936"/>
                </a:cubicBezTo>
                <a:close/>
                <a:moveTo>
                  <a:pt x="14151" y="17225"/>
                </a:moveTo>
                <a:cubicBezTo>
                  <a:pt x="14157" y="17231"/>
                  <a:pt x="14168" y="17242"/>
                  <a:pt x="14168" y="17248"/>
                </a:cubicBezTo>
                <a:cubicBezTo>
                  <a:pt x="14128" y="17263"/>
                  <a:pt x="14097" y="17308"/>
                  <a:pt x="14056" y="17308"/>
                </a:cubicBezTo>
                <a:cubicBezTo>
                  <a:pt x="14050" y="17308"/>
                  <a:pt x="14044" y="17307"/>
                  <a:pt x="14038" y="17304"/>
                </a:cubicBezTo>
                <a:lnTo>
                  <a:pt x="14032" y="17304"/>
                </a:lnTo>
                <a:cubicBezTo>
                  <a:pt x="14072" y="17276"/>
                  <a:pt x="14111" y="17248"/>
                  <a:pt x="14151" y="17225"/>
                </a:cubicBezTo>
                <a:close/>
                <a:moveTo>
                  <a:pt x="14497" y="16941"/>
                </a:moveTo>
                <a:lnTo>
                  <a:pt x="14497" y="16941"/>
                </a:lnTo>
                <a:cubicBezTo>
                  <a:pt x="14406" y="17026"/>
                  <a:pt x="14293" y="17072"/>
                  <a:pt x="14196" y="17140"/>
                </a:cubicBezTo>
                <a:cubicBezTo>
                  <a:pt x="14202" y="17140"/>
                  <a:pt x="14208" y="17151"/>
                  <a:pt x="14213" y="17151"/>
                </a:cubicBezTo>
                <a:lnTo>
                  <a:pt x="14174" y="17151"/>
                </a:lnTo>
                <a:cubicBezTo>
                  <a:pt x="14026" y="17231"/>
                  <a:pt x="13890" y="17333"/>
                  <a:pt x="13731" y="17395"/>
                </a:cubicBezTo>
                <a:cubicBezTo>
                  <a:pt x="13737" y="17401"/>
                  <a:pt x="13742" y="17412"/>
                  <a:pt x="13748" y="17418"/>
                </a:cubicBezTo>
                <a:cubicBezTo>
                  <a:pt x="13740" y="17416"/>
                  <a:pt x="13732" y="17415"/>
                  <a:pt x="13725" y="17415"/>
                </a:cubicBezTo>
                <a:cubicBezTo>
                  <a:pt x="13668" y="17415"/>
                  <a:pt x="13622" y="17465"/>
                  <a:pt x="13567" y="17480"/>
                </a:cubicBezTo>
                <a:cubicBezTo>
                  <a:pt x="13589" y="17441"/>
                  <a:pt x="13646" y="17441"/>
                  <a:pt x="13669" y="17407"/>
                </a:cubicBezTo>
                <a:cubicBezTo>
                  <a:pt x="13958" y="17282"/>
                  <a:pt x="14213" y="17061"/>
                  <a:pt x="14497" y="16941"/>
                </a:cubicBezTo>
                <a:close/>
                <a:moveTo>
                  <a:pt x="4301" y="16913"/>
                </a:moveTo>
                <a:cubicBezTo>
                  <a:pt x="4483" y="17055"/>
                  <a:pt x="4687" y="17151"/>
                  <a:pt x="4874" y="17287"/>
                </a:cubicBezTo>
                <a:cubicBezTo>
                  <a:pt x="4891" y="17276"/>
                  <a:pt x="4903" y="17270"/>
                  <a:pt x="4920" y="17259"/>
                </a:cubicBezTo>
                <a:cubicBezTo>
                  <a:pt x="4903" y="17242"/>
                  <a:pt x="4886" y="17225"/>
                  <a:pt x="4869" y="17208"/>
                </a:cubicBezTo>
                <a:lnTo>
                  <a:pt x="4869" y="17202"/>
                </a:lnTo>
                <a:cubicBezTo>
                  <a:pt x="4908" y="17219"/>
                  <a:pt x="4948" y="17242"/>
                  <a:pt x="4988" y="17265"/>
                </a:cubicBezTo>
                <a:cubicBezTo>
                  <a:pt x="4988" y="17270"/>
                  <a:pt x="4982" y="17282"/>
                  <a:pt x="4982" y="17282"/>
                </a:cubicBezTo>
                <a:cubicBezTo>
                  <a:pt x="4965" y="17276"/>
                  <a:pt x="4942" y="17265"/>
                  <a:pt x="4925" y="17253"/>
                </a:cubicBezTo>
                <a:cubicBezTo>
                  <a:pt x="4920" y="17265"/>
                  <a:pt x="4914" y="17287"/>
                  <a:pt x="4914" y="17299"/>
                </a:cubicBezTo>
                <a:cubicBezTo>
                  <a:pt x="5010" y="17367"/>
                  <a:pt x="5118" y="17418"/>
                  <a:pt x="5220" y="17480"/>
                </a:cubicBezTo>
                <a:cubicBezTo>
                  <a:pt x="5220" y="17486"/>
                  <a:pt x="5215" y="17492"/>
                  <a:pt x="5209" y="17497"/>
                </a:cubicBezTo>
                <a:cubicBezTo>
                  <a:pt x="4925" y="17339"/>
                  <a:pt x="4653" y="17163"/>
                  <a:pt x="4381" y="16987"/>
                </a:cubicBezTo>
                <a:cubicBezTo>
                  <a:pt x="4347" y="16964"/>
                  <a:pt x="4307" y="16953"/>
                  <a:pt x="4301" y="16913"/>
                </a:cubicBezTo>
                <a:close/>
                <a:moveTo>
                  <a:pt x="6828" y="17475"/>
                </a:moveTo>
                <a:cubicBezTo>
                  <a:pt x="6838" y="17475"/>
                  <a:pt x="6843" y="17482"/>
                  <a:pt x="6843" y="17497"/>
                </a:cubicBezTo>
                <a:cubicBezTo>
                  <a:pt x="6834" y="17501"/>
                  <a:pt x="6826" y="17503"/>
                  <a:pt x="6820" y="17503"/>
                </a:cubicBezTo>
                <a:cubicBezTo>
                  <a:pt x="6809" y="17503"/>
                  <a:pt x="6805" y="17496"/>
                  <a:pt x="6809" y="17480"/>
                </a:cubicBezTo>
                <a:cubicBezTo>
                  <a:pt x="6817" y="17477"/>
                  <a:pt x="6823" y="17475"/>
                  <a:pt x="6828" y="17475"/>
                </a:cubicBezTo>
                <a:close/>
                <a:moveTo>
                  <a:pt x="13612" y="17356"/>
                </a:moveTo>
                <a:cubicBezTo>
                  <a:pt x="13618" y="17356"/>
                  <a:pt x="13618" y="17361"/>
                  <a:pt x="13618" y="17367"/>
                </a:cubicBezTo>
                <a:cubicBezTo>
                  <a:pt x="13578" y="17395"/>
                  <a:pt x="13533" y="17424"/>
                  <a:pt x="13487" y="17452"/>
                </a:cubicBezTo>
                <a:cubicBezTo>
                  <a:pt x="13442" y="17452"/>
                  <a:pt x="13402" y="17486"/>
                  <a:pt x="13362" y="17509"/>
                </a:cubicBezTo>
                <a:cubicBezTo>
                  <a:pt x="13362" y="17503"/>
                  <a:pt x="13368" y="17486"/>
                  <a:pt x="13368" y="17480"/>
                </a:cubicBezTo>
                <a:cubicBezTo>
                  <a:pt x="13385" y="17475"/>
                  <a:pt x="13402" y="17469"/>
                  <a:pt x="13419" y="17463"/>
                </a:cubicBezTo>
                <a:cubicBezTo>
                  <a:pt x="13419" y="17452"/>
                  <a:pt x="13419" y="17435"/>
                  <a:pt x="13419" y="17424"/>
                </a:cubicBezTo>
                <a:lnTo>
                  <a:pt x="13430" y="17446"/>
                </a:lnTo>
                <a:cubicBezTo>
                  <a:pt x="13493" y="17412"/>
                  <a:pt x="13561" y="17401"/>
                  <a:pt x="13612" y="17356"/>
                </a:cubicBezTo>
                <a:close/>
                <a:moveTo>
                  <a:pt x="5249" y="17492"/>
                </a:moveTo>
                <a:lnTo>
                  <a:pt x="5249" y="17492"/>
                </a:lnTo>
                <a:cubicBezTo>
                  <a:pt x="5294" y="17509"/>
                  <a:pt x="5340" y="17531"/>
                  <a:pt x="5379" y="17560"/>
                </a:cubicBezTo>
                <a:cubicBezTo>
                  <a:pt x="5373" y="17561"/>
                  <a:pt x="5367" y="17562"/>
                  <a:pt x="5361" y="17562"/>
                </a:cubicBezTo>
                <a:cubicBezTo>
                  <a:pt x="5316" y="17562"/>
                  <a:pt x="5274" y="17527"/>
                  <a:pt x="5249" y="17492"/>
                </a:cubicBezTo>
                <a:close/>
                <a:moveTo>
                  <a:pt x="13487" y="17452"/>
                </a:moveTo>
                <a:cubicBezTo>
                  <a:pt x="13493" y="17463"/>
                  <a:pt x="13498" y="17486"/>
                  <a:pt x="13498" y="17492"/>
                </a:cubicBezTo>
                <a:cubicBezTo>
                  <a:pt x="13516" y="17492"/>
                  <a:pt x="13544" y="17480"/>
                  <a:pt x="13555" y="17475"/>
                </a:cubicBezTo>
                <a:lnTo>
                  <a:pt x="13555" y="17475"/>
                </a:lnTo>
                <a:cubicBezTo>
                  <a:pt x="13493" y="17526"/>
                  <a:pt x="13413" y="17571"/>
                  <a:pt x="13334" y="17583"/>
                </a:cubicBezTo>
                <a:cubicBezTo>
                  <a:pt x="13374" y="17554"/>
                  <a:pt x="13413" y="17537"/>
                  <a:pt x="13464" y="17526"/>
                </a:cubicBezTo>
                <a:cubicBezTo>
                  <a:pt x="13476" y="17503"/>
                  <a:pt x="13498" y="17480"/>
                  <a:pt x="13487" y="17452"/>
                </a:cubicBezTo>
                <a:close/>
                <a:moveTo>
                  <a:pt x="8477" y="17673"/>
                </a:moveTo>
                <a:cubicBezTo>
                  <a:pt x="8477" y="17673"/>
                  <a:pt x="8471" y="17679"/>
                  <a:pt x="8471" y="17679"/>
                </a:cubicBezTo>
                <a:lnTo>
                  <a:pt x="8471" y="17673"/>
                </a:lnTo>
                <a:close/>
                <a:moveTo>
                  <a:pt x="8704" y="17690"/>
                </a:moveTo>
                <a:lnTo>
                  <a:pt x="8727" y="17696"/>
                </a:lnTo>
                <a:lnTo>
                  <a:pt x="8710" y="17696"/>
                </a:lnTo>
                <a:cubicBezTo>
                  <a:pt x="8704" y="17696"/>
                  <a:pt x="8704" y="17690"/>
                  <a:pt x="8704" y="17690"/>
                </a:cubicBezTo>
                <a:close/>
                <a:moveTo>
                  <a:pt x="5652" y="17617"/>
                </a:moveTo>
                <a:lnTo>
                  <a:pt x="5652" y="17617"/>
                </a:lnTo>
                <a:cubicBezTo>
                  <a:pt x="5697" y="17639"/>
                  <a:pt x="5748" y="17656"/>
                  <a:pt x="5782" y="17702"/>
                </a:cubicBezTo>
                <a:cubicBezTo>
                  <a:pt x="5737" y="17679"/>
                  <a:pt x="5663" y="17679"/>
                  <a:pt x="5652" y="17617"/>
                </a:cubicBezTo>
                <a:close/>
                <a:moveTo>
                  <a:pt x="7774" y="17571"/>
                </a:moveTo>
                <a:lnTo>
                  <a:pt x="7774" y="17571"/>
                </a:lnTo>
                <a:cubicBezTo>
                  <a:pt x="7870" y="17588"/>
                  <a:pt x="7967" y="17605"/>
                  <a:pt x="8063" y="17622"/>
                </a:cubicBezTo>
                <a:cubicBezTo>
                  <a:pt x="8103" y="17628"/>
                  <a:pt x="8148" y="17639"/>
                  <a:pt x="8188" y="17656"/>
                </a:cubicBezTo>
                <a:cubicBezTo>
                  <a:pt x="8284" y="17656"/>
                  <a:pt x="8381" y="17673"/>
                  <a:pt x="8471" y="17702"/>
                </a:cubicBezTo>
                <a:cubicBezTo>
                  <a:pt x="8463" y="17702"/>
                  <a:pt x="8455" y="17702"/>
                  <a:pt x="8446" y="17702"/>
                </a:cubicBezTo>
                <a:cubicBezTo>
                  <a:pt x="8358" y="17702"/>
                  <a:pt x="8271" y="17677"/>
                  <a:pt x="8188" y="17656"/>
                </a:cubicBezTo>
                <a:cubicBezTo>
                  <a:pt x="8052" y="17634"/>
                  <a:pt x="7910" y="17605"/>
                  <a:pt x="7774" y="17571"/>
                </a:cubicBezTo>
                <a:close/>
                <a:moveTo>
                  <a:pt x="9141" y="17713"/>
                </a:moveTo>
                <a:cubicBezTo>
                  <a:pt x="9141" y="17713"/>
                  <a:pt x="9141" y="17719"/>
                  <a:pt x="9141" y="17719"/>
                </a:cubicBezTo>
                <a:lnTo>
                  <a:pt x="9135" y="17719"/>
                </a:lnTo>
                <a:cubicBezTo>
                  <a:pt x="9135" y="17719"/>
                  <a:pt x="9135" y="17719"/>
                  <a:pt x="9135" y="17713"/>
                </a:cubicBezTo>
                <a:close/>
                <a:moveTo>
                  <a:pt x="8613" y="17685"/>
                </a:moveTo>
                <a:cubicBezTo>
                  <a:pt x="8619" y="17696"/>
                  <a:pt x="8625" y="17707"/>
                  <a:pt x="8630" y="17719"/>
                </a:cubicBezTo>
                <a:cubicBezTo>
                  <a:pt x="8647" y="17719"/>
                  <a:pt x="8659" y="17724"/>
                  <a:pt x="8676" y="17724"/>
                </a:cubicBezTo>
                <a:cubicBezTo>
                  <a:pt x="8647" y="17724"/>
                  <a:pt x="8619" y="17719"/>
                  <a:pt x="8591" y="17713"/>
                </a:cubicBezTo>
                <a:cubicBezTo>
                  <a:pt x="8591" y="17702"/>
                  <a:pt x="8591" y="17696"/>
                  <a:pt x="8591" y="17685"/>
                </a:cubicBezTo>
                <a:close/>
                <a:moveTo>
                  <a:pt x="5379" y="17554"/>
                </a:moveTo>
                <a:cubicBezTo>
                  <a:pt x="5476" y="17617"/>
                  <a:pt x="5584" y="17668"/>
                  <a:pt x="5691" y="17713"/>
                </a:cubicBezTo>
                <a:lnTo>
                  <a:pt x="5686" y="17730"/>
                </a:lnTo>
                <a:cubicBezTo>
                  <a:pt x="5584" y="17679"/>
                  <a:pt x="5442" y="17651"/>
                  <a:pt x="5379" y="17554"/>
                </a:cubicBezTo>
                <a:close/>
                <a:moveTo>
                  <a:pt x="8514" y="17701"/>
                </a:moveTo>
                <a:cubicBezTo>
                  <a:pt x="8533" y="17701"/>
                  <a:pt x="8552" y="17704"/>
                  <a:pt x="8568" y="17707"/>
                </a:cubicBezTo>
                <a:cubicBezTo>
                  <a:pt x="8574" y="17719"/>
                  <a:pt x="8574" y="17724"/>
                  <a:pt x="8579" y="17730"/>
                </a:cubicBezTo>
                <a:lnTo>
                  <a:pt x="8568" y="17730"/>
                </a:lnTo>
                <a:cubicBezTo>
                  <a:pt x="8551" y="17719"/>
                  <a:pt x="8534" y="17719"/>
                  <a:pt x="8517" y="17719"/>
                </a:cubicBezTo>
                <a:cubicBezTo>
                  <a:pt x="8500" y="17713"/>
                  <a:pt x="8489" y="17713"/>
                  <a:pt x="8471" y="17707"/>
                </a:cubicBezTo>
                <a:cubicBezTo>
                  <a:pt x="8486" y="17703"/>
                  <a:pt x="8500" y="17701"/>
                  <a:pt x="8514" y="17701"/>
                </a:cubicBezTo>
                <a:close/>
                <a:moveTo>
                  <a:pt x="13048" y="17698"/>
                </a:moveTo>
                <a:cubicBezTo>
                  <a:pt x="13053" y="17698"/>
                  <a:pt x="13058" y="17699"/>
                  <a:pt x="13062" y="17702"/>
                </a:cubicBezTo>
                <a:cubicBezTo>
                  <a:pt x="13070" y="17723"/>
                  <a:pt x="13043" y="17742"/>
                  <a:pt x="13022" y="17742"/>
                </a:cubicBezTo>
                <a:cubicBezTo>
                  <a:pt x="13015" y="17742"/>
                  <a:pt x="13009" y="17740"/>
                  <a:pt x="13005" y="17736"/>
                </a:cubicBezTo>
                <a:cubicBezTo>
                  <a:pt x="13000" y="17713"/>
                  <a:pt x="13028" y="17698"/>
                  <a:pt x="13048" y="17698"/>
                </a:cubicBezTo>
                <a:close/>
                <a:moveTo>
                  <a:pt x="12882" y="17712"/>
                </a:moveTo>
                <a:cubicBezTo>
                  <a:pt x="12887" y="17712"/>
                  <a:pt x="12892" y="17713"/>
                  <a:pt x="12897" y="17713"/>
                </a:cubicBezTo>
                <a:cubicBezTo>
                  <a:pt x="12858" y="17726"/>
                  <a:pt x="12823" y="17759"/>
                  <a:pt x="12786" y="17759"/>
                </a:cubicBezTo>
                <a:cubicBezTo>
                  <a:pt x="12774" y="17759"/>
                  <a:pt x="12762" y="17755"/>
                  <a:pt x="12750" y="17747"/>
                </a:cubicBezTo>
                <a:cubicBezTo>
                  <a:pt x="12791" y="17737"/>
                  <a:pt x="12832" y="17712"/>
                  <a:pt x="12882" y="17712"/>
                </a:cubicBezTo>
                <a:close/>
                <a:moveTo>
                  <a:pt x="5861" y="17791"/>
                </a:moveTo>
                <a:cubicBezTo>
                  <a:pt x="5879" y="17791"/>
                  <a:pt x="5897" y="17806"/>
                  <a:pt x="5901" y="17821"/>
                </a:cubicBezTo>
                <a:cubicBezTo>
                  <a:pt x="5897" y="17830"/>
                  <a:pt x="5889" y="17834"/>
                  <a:pt x="5880" y="17834"/>
                </a:cubicBezTo>
                <a:cubicBezTo>
                  <a:pt x="5862" y="17834"/>
                  <a:pt x="5839" y="17819"/>
                  <a:pt x="5839" y="17804"/>
                </a:cubicBezTo>
                <a:cubicBezTo>
                  <a:pt x="5845" y="17794"/>
                  <a:pt x="5853" y="17791"/>
                  <a:pt x="5861" y="17791"/>
                </a:cubicBezTo>
                <a:close/>
                <a:moveTo>
                  <a:pt x="12840" y="17787"/>
                </a:moveTo>
                <a:lnTo>
                  <a:pt x="12852" y="17804"/>
                </a:lnTo>
                <a:cubicBezTo>
                  <a:pt x="12759" y="17840"/>
                  <a:pt x="12651" y="17914"/>
                  <a:pt x="12547" y="17914"/>
                </a:cubicBezTo>
                <a:cubicBezTo>
                  <a:pt x="12537" y="17914"/>
                  <a:pt x="12527" y="17913"/>
                  <a:pt x="12517" y="17912"/>
                </a:cubicBezTo>
                <a:cubicBezTo>
                  <a:pt x="12630" y="17883"/>
                  <a:pt x="12738" y="17838"/>
                  <a:pt x="12840" y="17787"/>
                </a:cubicBezTo>
                <a:close/>
                <a:moveTo>
                  <a:pt x="4534" y="17202"/>
                </a:moveTo>
                <a:cubicBezTo>
                  <a:pt x="4562" y="17248"/>
                  <a:pt x="4613" y="17259"/>
                  <a:pt x="4659" y="17282"/>
                </a:cubicBezTo>
                <a:cubicBezTo>
                  <a:pt x="4659" y="17265"/>
                  <a:pt x="4659" y="17242"/>
                  <a:pt x="4659" y="17231"/>
                </a:cubicBezTo>
                <a:cubicBezTo>
                  <a:pt x="4670" y="17242"/>
                  <a:pt x="4681" y="17253"/>
                  <a:pt x="4693" y="17265"/>
                </a:cubicBezTo>
                <a:cubicBezTo>
                  <a:pt x="4749" y="17276"/>
                  <a:pt x="4744" y="17344"/>
                  <a:pt x="4801" y="17356"/>
                </a:cubicBezTo>
                <a:cubicBezTo>
                  <a:pt x="4806" y="17356"/>
                  <a:pt x="4823" y="17344"/>
                  <a:pt x="4829" y="17344"/>
                </a:cubicBezTo>
                <a:cubicBezTo>
                  <a:pt x="4959" y="17412"/>
                  <a:pt x="5073" y="17509"/>
                  <a:pt x="5209" y="17554"/>
                </a:cubicBezTo>
                <a:cubicBezTo>
                  <a:pt x="5203" y="17565"/>
                  <a:pt x="5192" y="17583"/>
                  <a:pt x="5192" y="17594"/>
                </a:cubicBezTo>
                <a:cubicBezTo>
                  <a:pt x="5203" y="17605"/>
                  <a:pt x="5232" y="17628"/>
                  <a:pt x="5243" y="17634"/>
                </a:cubicBezTo>
                <a:cubicBezTo>
                  <a:pt x="5260" y="17628"/>
                  <a:pt x="5271" y="17622"/>
                  <a:pt x="5288" y="17611"/>
                </a:cubicBezTo>
                <a:lnTo>
                  <a:pt x="5254" y="17588"/>
                </a:lnTo>
                <a:lnTo>
                  <a:pt x="5254" y="17588"/>
                </a:lnTo>
                <a:cubicBezTo>
                  <a:pt x="5271" y="17594"/>
                  <a:pt x="5300" y="17605"/>
                  <a:pt x="5317" y="17611"/>
                </a:cubicBezTo>
                <a:lnTo>
                  <a:pt x="5283" y="17622"/>
                </a:lnTo>
                <a:cubicBezTo>
                  <a:pt x="5283" y="17634"/>
                  <a:pt x="5283" y="17651"/>
                  <a:pt x="5283" y="17662"/>
                </a:cubicBezTo>
                <a:cubicBezTo>
                  <a:pt x="5311" y="17668"/>
                  <a:pt x="5340" y="17685"/>
                  <a:pt x="5368" y="17696"/>
                </a:cubicBezTo>
                <a:lnTo>
                  <a:pt x="5385" y="17679"/>
                </a:lnTo>
                <a:cubicBezTo>
                  <a:pt x="5357" y="17662"/>
                  <a:pt x="5334" y="17639"/>
                  <a:pt x="5323" y="17617"/>
                </a:cubicBezTo>
                <a:lnTo>
                  <a:pt x="5323" y="17617"/>
                </a:lnTo>
                <a:cubicBezTo>
                  <a:pt x="5340" y="17639"/>
                  <a:pt x="5374" y="17651"/>
                  <a:pt x="5402" y="17656"/>
                </a:cubicBezTo>
                <a:cubicBezTo>
                  <a:pt x="5396" y="17673"/>
                  <a:pt x="5385" y="17690"/>
                  <a:pt x="5379" y="17707"/>
                </a:cubicBezTo>
                <a:lnTo>
                  <a:pt x="5459" y="17741"/>
                </a:lnTo>
                <a:cubicBezTo>
                  <a:pt x="5442" y="17724"/>
                  <a:pt x="5413" y="17690"/>
                  <a:pt x="5396" y="17673"/>
                </a:cubicBezTo>
                <a:lnTo>
                  <a:pt x="5396" y="17673"/>
                </a:lnTo>
                <a:cubicBezTo>
                  <a:pt x="5425" y="17679"/>
                  <a:pt x="5447" y="17690"/>
                  <a:pt x="5464" y="17713"/>
                </a:cubicBezTo>
                <a:cubicBezTo>
                  <a:pt x="5521" y="17724"/>
                  <a:pt x="5567" y="17758"/>
                  <a:pt x="5623" y="17781"/>
                </a:cubicBezTo>
                <a:lnTo>
                  <a:pt x="5618" y="17809"/>
                </a:lnTo>
                <a:cubicBezTo>
                  <a:pt x="5629" y="17804"/>
                  <a:pt x="5657" y="17792"/>
                  <a:pt x="5669" y="17787"/>
                </a:cubicBezTo>
                <a:lnTo>
                  <a:pt x="5669" y="17787"/>
                </a:lnTo>
                <a:cubicBezTo>
                  <a:pt x="5663" y="17809"/>
                  <a:pt x="5663" y="17826"/>
                  <a:pt x="5657" y="17844"/>
                </a:cubicBezTo>
                <a:cubicBezTo>
                  <a:pt x="5680" y="17838"/>
                  <a:pt x="5708" y="17832"/>
                  <a:pt x="5731" y="17826"/>
                </a:cubicBezTo>
                <a:cubicBezTo>
                  <a:pt x="5742" y="17832"/>
                  <a:pt x="5759" y="17844"/>
                  <a:pt x="5776" y="17855"/>
                </a:cubicBezTo>
                <a:cubicBezTo>
                  <a:pt x="5748" y="17855"/>
                  <a:pt x="5720" y="17861"/>
                  <a:pt x="5697" y="17872"/>
                </a:cubicBezTo>
                <a:cubicBezTo>
                  <a:pt x="5714" y="17872"/>
                  <a:pt x="5742" y="17883"/>
                  <a:pt x="5759" y="17889"/>
                </a:cubicBezTo>
                <a:cubicBezTo>
                  <a:pt x="5754" y="17895"/>
                  <a:pt x="5748" y="17917"/>
                  <a:pt x="5742" y="17923"/>
                </a:cubicBezTo>
                <a:cubicBezTo>
                  <a:pt x="5754" y="17917"/>
                  <a:pt x="5776" y="17906"/>
                  <a:pt x="5793" y="17895"/>
                </a:cubicBezTo>
                <a:cubicBezTo>
                  <a:pt x="5805" y="17917"/>
                  <a:pt x="5873" y="17934"/>
                  <a:pt x="5828" y="17962"/>
                </a:cubicBezTo>
                <a:lnTo>
                  <a:pt x="5828" y="17962"/>
                </a:lnTo>
                <a:cubicBezTo>
                  <a:pt x="5765" y="17959"/>
                  <a:pt x="5705" y="17894"/>
                  <a:pt x="5643" y="17894"/>
                </a:cubicBezTo>
                <a:cubicBezTo>
                  <a:pt x="5629" y="17894"/>
                  <a:pt x="5615" y="17898"/>
                  <a:pt x="5601" y="17906"/>
                </a:cubicBezTo>
                <a:cubicBezTo>
                  <a:pt x="5606" y="17895"/>
                  <a:pt x="5612" y="17883"/>
                  <a:pt x="5618" y="17872"/>
                </a:cubicBezTo>
                <a:cubicBezTo>
                  <a:pt x="5442" y="17775"/>
                  <a:pt x="5254" y="17702"/>
                  <a:pt x="5079" y="17600"/>
                </a:cubicBezTo>
                <a:cubicBezTo>
                  <a:pt x="5067" y="17605"/>
                  <a:pt x="5056" y="17611"/>
                  <a:pt x="5045" y="17622"/>
                </a:cubicBezTo>
                <a:cubicBezTo>
                  <a:pt x="5045" y="17617"/>
                  <a:pt x="5045" y="17600"/>
                  <a:pt x="5050" y="17594"/>
                </a:cubicBezTo>
                <a:cubicBezTo>
                  <a:pt x="4954" y="17554"/>
                  <a:pt x="4886" y="17458"/>
                  <a:pt x="4789" y="17446"/>
                </a:cubicBezTo>
                <a:cubicBezTo>
                  <a:pt x="4755" y="17373"/>
                  <a:pt x="4647" y="17367"/>
                  <a:pt x="4596" y="17304"/>
                </a:cubicBezTo>
                <a:cubicBezTo>
                  <a:pt x="4557" y="17270"/>
                  <a:pt x="4494" y="17270"/>
                  <a:pt x="4488" y="17208"/>
                </a:cubicBezTo>
                <a:lnTo>
                  <a:pt x="4534" y="17202"/>
                </a:lnTo>
                <a:close/>
                <a:moveTo>
                  <a:pt x="12523" y="17917"/>
                </a:moveTo>
                <a:lnTo>
                  <a:pt x="12523" y="17917"/>
                </a:lnTo>
                <a:cubicBezTo>
                  <a:pt x="12501" y="17952"/>
                  <a:pt x="12459" y="17967"/>
                  <a:pt x="12418" y="17967"/>
                </a:cubicBezTo>
                <a:cubicBezTo>
                  <a:pt x="12405" y="17967"/>
                  <a:pt x="12393" y="17965"/>
                  <a:pt x="12381" y="17963"/>
                </a:cubicBezTo>
                <a:cubicBezTo>
                  <a:pt x="12426" y="17946"/>
                  <a:pt x="12472" y="17929"/>
                  <a:pt x="12523" y="17917"/>
                </a:cubicBezTo>
                <a:close/>
                <a:moveTo>
                  <a:pt x="6276" y="17895"/>
                </a:moveTo>
                <a:cubicBezTo>
                  <a:pt x="6287" y="17906"/>
                  <a:pt x="6304" y="17917"/>
                  <a:pt x="6321" y="17923"/>
                </a:cubicBezTo>
                <a:cubicBezTo>
                  <a:pt x="6327" y="17917"/>
                  <a:pt x="6338" y="17906"/>
                  <a:pt x="6349" y="17895"/>
                </a:cubicBezTo>
                <a:lnTo>
                  <a:pt x="6349" y="17895"/>
                </a:lnTo>
                <a:lnTo>
                  <a:pt x="6344" y="17923"/>
                </a:lnTo>
                <a:cubicBezTo>
                  <a:pt x="6406" y="17946"/>
                  <a:pt x="6457" y="17991"/>
                  <a:pt x="6531" y="17997"/>
                </a:cubicBezTo>
                <a:cubicBezTo>
                  <a:pt x="6531" y="18002"/>
                  <a:pt x="6525" y="18008"/>
                  <a:pt x="6525" y="18008"/>
                </a:cubicBezTo>
                <a:cubicBezTo>
                  <a:pt x="6474" y="17997"/>
                  <a:pt x="6423" y="17980"/>
                  <a:pt x="6372" y="17968"/>
                </a:cubicBezTo>
                <a:cubicBezTo>
                  <a:pt x="6372" y="17969"/>
                  <a:pt x="6371" y="17971"/>
                  <a:pt x="6370" y="17972"/>
                </a:cubicBezTo>
                <a:lnTo>
                  <a:pt x="6370" y="17972"/>
                </a:lnTo>
                <a:cubicBezTo>
                  <a:pt x="6337" y="17934"/>
                  <a:pt x="6292" y="17928"/>
                  <a:pt x="6247" y="17917"/>
                </a:cubicBezTo>
                <a:cubicBezTo>
                  <a:pt x="6253" y="17912"/>
                  <a:pt x="6264" y="17900"/>
                  <a:pt x="6276" y="17895"/>
                </a:cubicBezTo>
                <a:close/>
                <a:moveTo>
                  <a:pt x="6174" y="17946"/>
                </a:moveTo>
                <a:cubicBezTo>
                  <a:pt x="6219" y="17957"/>
                  <a:pt x="6264" y="17968"/>
                  <a:pt x="6304" y="17997"/>
                </a:cubicBezTo>
                <a:cubicBezTo>
                  <a:pt x="6324" y="17992"/>
                  <a:pt x="6348" y="17995"/>
                  <a:pt x="6365" y="17982"/>
                </a:cubicBezTo>
                <a:lnTo>
                  <a:pt x="6365" y="17982"/>
                </a:lnTo>
                <a:cubicBezTo>
                  <a:pt x="6359" y="17991"/>
                  <a:pt x="6353" y="18001"/>
                  <a:pt x="6349" y="18008"/>
                </a:cubicBezTo>
                <a:cubicBezTo>
                  <a:pt x="6361" y="18014"/>
                  <a:pt x="6389" y="18025"/>
                  <a:pt x="6401" y="18036"/>
                </a:cubicBezTo>
                <a:cubicBezTo>
                  <a:pt x="6327" y="18025"/>
                  <a:pt x="6236" y="17991"/>
                  <a:pt x="6174" y="17946"/>
                </a:cubicBezTo>
                <a:close/>
                <a:moveTo>
                  <a:pt x="12358" y="17974"/>
                </a:moveTo>
                <a:cubicBezTo>
                  <a:pt x="12358" y="17980"/>
                  <a:pt x="12358" y="17985"/>
                  <a:pt x="12364" y="17991"/>
                </a:cubicBezTo>
                <a:cubicBezTo>
                  <a:pt x="12335" y="18002"/>
                  <a:pt x="12307" y="18014"/>
                  <a:pt x="12279" y="18019"/>
                </a:cubicBezTo>
                <a:cubicBezTo>
                  <a:pt x="12273" y="18019"/>
                  <a:pt x="12273" y="18014"/>
                  <a:pt x="12267" y="18008"/>
                </a:cubicBezTo>
                <a:cubicBezTo>
                  <a:pt x="12267" y="18014"/>
                  <a:pt x="12267" y="18019"/>
                  <a:pt x="12262" y="18025"/>
                </a:cubicBezTo>
                <a:cubicBezTo>
                  <a:pt x="12239" y="18031"/>
                  <a:pt x="12222" y="18042"/>
                  <a:pt x="12199" y="18048"/>
                </a:cubicBezTo>
                <a:cubicBezTo>
                  <a:pt x="12222" y="18031"/>
                  <a:pt x="12245" y="18014"/>
                  <a:pt x="12273" y="18002"/>
                </a:cubicBezTo>
                <a:cubicBezTo>
                  <a:pt x="12301" y="17991"/>
                  <a:pt x="12330" y="17980"/>
                  <a:pt x="12358" y="17974"/>
                </a:cubicBezTo>
                <a:close/>
                <a:moveTo>
                  <a:pt x="12114" y="18070"/>
                </a:moveTo>
                <a:cubicBezTo>
                  <a:pt x="12108" y="18076"/>
                  <a:pt x="12097" y="18076"/>
                  <a:pt x="12086" y="18082"/>
                </a:cubicBezTo>
                <a:cubicBezTo>
                  <a:pt x="12074" y="18076"/>
                  <a:pt x="12063" y="18070"/>
                  <a:pt x="12057" y="18070"/>
                </a:cubicBezTo>
                <a:close/>
                <a:moveTo>
                  <a:pt x="12148" y="18127"/>
                </a:moveTo>
                <a:cubicBezTo>
                  <a:pt x="12103" y="18150"/>
                  <a:pt x="12052" y="18173"/>
                  <a:pt x="12006" y="18195"/>
                </a:cubicBezTo>
                <a:cubicBezTo>
                  <a:pt x="12023" y="18178"/>
                  <a:pt x="12046" y="18161"/>
                  <a:pt x="12063" y="18150"/>
                </a:cubicBezTo>
                <a:cubicBezTo>
                  <a:pt x="12091" y="18139"/>
                  <a:pt x="12120" y="18133"/>
                  <a:pt x="12148" y="18127"/>
                </a:cubicBezTo>
                <a:close/>
                <a:moveTo>
                  <a:pt x="12999" y="17821"/>
                </a:moveTo>
                <a:cubicBezTo>
                  <a:pt x="12982" y="17838"/>
                  <a:pt x="12971" y="17861"/>
                  <a:pt x="12959" y="17889"/>
                </a:cubicBezTo>
                <a:cubicBezTo>
                  <a:pt x="12976" y="17878"/>
                  <a:pt x="12999" y="17861"/>
                  <a:pt x="13016" y="17855"/>
                </a:cubicBezTo>
                <a:cubicBezTo>
                  <a:pt x="13022" y="17861"/>
                  <a:pt x="13028" y="17883"/>
                  <a:pt x="13033" y="17889"/>
                </a:cubicBezTo>
                <a:cubicBezTo>
                  <a:pt x="13033" y="17878"/>
                  <a:pt x="13039" y="17849"/>
                  <a:pt x="13045" y="17838"/>
                </a:cubicBezTo>
                <a:cubicBezTo>
                  <a:pt x="13058" y="17838"/>
                  <a:pt x="13087" y="17823"/>
                  <a:pt x="13105" y="17823"/>
                </a:cubicBezTo>
                <a:cubicBezTo>
                  <a:pt x="13116" y="17823"/>
                  <a:pt x="13123" y="17829"/>
                  <a:pt x="13118" y="17849"/>
                </a:cubicBezTo>
                <a:cubicBezTo>
                  <a:pt x="13067" y="17912"/>
                  <a:pt x="12942" y="17895"/>
                  <a:pt x="12920" y="17980"/>
                </a:cubicBezTo>
                <a:cubicBezTo>
                  <a:pt x="12914" y="17974"/>
                  <a:pt x="12908" y="17957"/>
                  <a:pt x="12908" y="17951"/>
                </a:cubicBezTo>
                <a:cubicBezTo>
                  <a:pt x="12716" y="18014"/>
                  <a:pt x="12534" y="18104"/>
                  <a:pt x="12341" y="18161"/>
                </a:cubicBezTo>
                <a:cubicBezTo>
                  <a:pt x="12341" y="18178"/>
                  <a:pt x="12341" y="18190"/>
                  <a:pt x="12335" y="18201"/>
                </a:cubicBezTo>
                <a:cubicBezTo>
                  <a:pt x="12330" y="18195"/>
                  <a:pt x="12324" y="18184"/>
                  <a:pt x="12318" y="18178"/>
                </a:cubicBezTo>
                <a:cubicBezTo>
                  <a:pt x="12290" y="18195"/>
                  <a:pt x="12262" y="18201"/>
                  <a:pt x="12228" y="18207"/>
                </a:cubicBezTo>
                <a:cubicBezTo>
                  <a:pt x="12256" y="18195"/>
                  <a:pt x="12290" y="18178"/>
                  <a:pt x="12318" y="18167"/>
                </a:cubicBezTo>
                <a:cubicBezTo>
                  <a:pt x="12307" y="18150"/>
                  <a:pt x="12301" y="18139"/>
                  <a:pt x="12290" y="18122"/>
                </a:cubicBezTo>
                <a:cubicBezTo>
                  <a:pt x="12250" y="18156"/>
                  <a:pt x="12205" y="18178"/>
                  <a:pt x="12154" y="18195"/>
                </a:cubicBezTo>
                <a:cubicBezTo>
                  <a:pt x="12148" y="18207"/>
                  <a:pt x="12137" y="18218"/>
                  <a:pt x="12131" y="18229"/>
                </a:cubicBezTo>
                <a:cubicBezTo>
                  <a:pt x="12125" y="18224"/>
                  <a:pt x="12114" y="18212"/>
                  <a:pt x="12103" y="18207"/>
                </a:cubicBezTo>
                <a:cubicBezTo>
                  <a:pt x="12086" y="18224"/>
                  <a:pt x="12063" y="18246"/>
                  <a:pt x="12046" y="18263"/>
                </a:cubicBezTo>
                <a:cubicBezTo>
                  <a:pt x="12029" y="18263"/>
                  <a:pt x="12018" y="18263"/>
                  <a:pt x="12001" y="18269"/>
                </a:cubicBezTo>
                <a:cubicBezTo>
                  <a:pt x="11938" y="18269"/>
                  <a:pt x="11876" y="18320"/>
                  <a:pt x="11802" y="18320"/>
                </a:cubicBezTo>
                <a:cubicBezTo>
                  <a:pt x="11972" y="18263"/>
                  <a:pt x="12131" y="18190"/>
                  <a:pt x="12279" y="18093"/>
                </a:cubicBezTo>
                <a:cubicBezTo>
                  <a:pt x="12279" y="18087"/>
                  <a:pt x="12284" y="18087"/>
                  <a:pt x="12284" y="18087"/>
                </a:cubicBezTo>
                <a:cubicBezTo>
                  <a:pt x="12324" y="18070"/>
                  <a:pt x="12364" y="18059"/>
                  <a:pt x="12398" y="18036"/>
                </a:cubicBezTo>
                <a:cubicBezTo>
                  <a:pt x="12403" y="18048"/>
                  <a:pt x="12409" y="18065"/>
                  <a:pt x="12415" y="18076"/>
                </a:cubicBezTo>
                <a:cubicBezTo>
                  <a:pt x="12432" y="18070"/>
                  <a:pt x="12466" y="18065"/>
                  <a:pt x="12483" y="18065"/>
                </a:cubicBezTo>
                <a:cubicBezTo>
                  <a:pt x="12489" y="18048"/>
                  <a:pt x="12489" y="18031"/>
                  <a:pt x="12494" y="18019"/>
                </a:cubicBezTo>
                <a:lnTo>
                  <a:pt x="12494" y="18019"/>
                </a:lnTo>
                <a:lnTo>
                  <a:pt x="12455" y="18025"/>
                </a:lnTo>
                <a:cubicBezTo>
                  <a:pt x="12472" y="18019"/>
                  <a:pt x="12494" y="18002"/>
                  <a:pt x="12511" y="17997"/>
                </a:cubicBezTo>
                <a:lnTo>
                  <a:pt x="12511" y="17997"/>
                </a:lnTo>
                <a:cubicBezTo>
                  <a:pt x="12506" y="18002"/>
                  <a:pt x="12500" y="18019"/>
                  <a:pt x="12500" y="18031"/>
                </a:cubicBezTo>
                <a:cubicBezTo>
                  <a:pt x="12506" y="18036"/>
                  <a:pt x="12523" y="18048"/>
                  <a:pt x="12528" y="18053"/>
                </a:cubicBezTo>
                <a:cubicBezTo>
                  <a:pt x="12557" y="18036"/>
                  <a:pt x="12585" y="18025"/>
                  <a:pt x="12613" y="18014"/>
                </a:cubicBezTo>
                <a:lnTo>
                  <a:pt x="12608" y="17991"/>
                </a:lnTo>
                <a:cubicBezTo>
                  <a:pt x="12588" y="17995"/>
                  <a:pt x="12568" y="17999"/>
                  <a:pt x="12548" y="17999"/>
                </a:cubicBezTo>
                <a:cubicBezTo>
                  <a:pt x="12539" y="17999"/>
                  <a:pt x="12531" y="17998"/>
                  <a:pt x="12523" y="17997"/>
                </a:cubicBezTo>
                <a:cubicBezTo>
                  <a:pt x="12551" y="17997"/>
                  <a:pt x="12579" y="17980"/>
                  <a:pt x="12602" y="17963"/>
                </a:cubicBezTo>
                <a:cubicBezTo>
                  <a:pt x="12613" y="17980"/>
                  <a:pt x="12619" y="17997"/>
                  <a:pt x="12625" y="18014"/>
                </a:cubicBezTo>
                <a:cubicBezTo>
                  <a:pt x="12653" y="18002"/>
                  <a:pt x="12681" y="17991"/>
                  <a:pt x="12704" y="17980"/>
                </a:cubicBezTo>
                <a:cubicBezTo>
                  <a:pt x="12681" y="17980"/>
                  <a:pt x="12636" y="17974"/>
                  <a:pt x="12613" y="17974"/>
                </a:cubicBezTo>
                <a:cubicBezTo>
                  <a:pt x="12630" y="17961"/>
                  <a:pt x="12647" y="17955"/>
                  <a:pt x="12667" y="17955"/>
                </a:cubicBezTo>
                <a:cubicBezTo>
                  <a:pt x="12673" y="17955"/>
                  <a:pt x="12680" y="17956"/>
                  <a:pt x="12687" y="17957"/>
                </a:cubicBezTo>
                <a:cubicBezTo>
                  <a:pt x="12733" y="17917"/>
                  <a:pt x="12789" y="17906"/>
                  <a:pt x="12840" y="17883"/>
                </a:cubicBezTo>
                <a:lnTo>
                  <a:pt x="12863" y="17906"/>
                </a:lnTo>
                <a:cubicBezTo>
                  <a:pt x="12869" y="17895"/>
                  <a:pt x="12874" y="17866"/>
                  <a:pt x="12880" y="17855"/>
                </a:cubicBezTo>
                <a:cubicBezTo>
                  <a:pt x="12891" y="17866"/>
                  <a:pt x="12903" y="17883"/>
                  <a:pt x="12914" y="17900"/>
                </a:cubicBezTo>
                <a:cubicBezTo>
                  <a:pt x="12925" y="17878"/>
                  <a:pt x="12937" y="17855"/>
                  <a:pt x="12948" y="17832"/>
                </a:cubicBezTo>
                <a:cubicBezTo>
                  <a:pt x="12965" y="17826"/>
                  <a:pt x="12982" y="17826"/>
                  <a:pt x="12999" y="17821"/>
                </a:cubicBezTo>
                <a:close/>
                <a:moveTo>
                  <a:pt x="6849" y="18275"/>
                </a:moveTo>
                <a:lnTo>
                  <a:pt x="6849" y="18275"/>
                </a:lnTo>
                <a:cubicBezTo>
                  <a:pt x="6894" y="18280"/>
                  <a:pt x="6945" y="18297"/>
                  <a:pt x="6991" y="18309"/>
                </a:cubicBezTo>
                <a:cubicBezTo>
                  <a:pt x="6985" y="18314"/>
                  <a:pt x="6985" y="18331"/>
                  <a:pt x="6985" y="18337"/>
                </a:cubicBezTo>
                <a:cubicBezTo>
                  <a:pt x="6940" y="18314"/>
                  <a:pt x="6877" y="18326"/>
                  <a:pt x="6849" y="18275"/>
                </a:cubicBezTo>
                <a:close/>
                <a:moveTo>
                  <a:pt x="11995" y="18173"/>
                </a:moveTo>
                <a:cubicBezTo>
                  <a:pt x="11989" y="18184"/>
                  <a:pt x="11984" y="18195"/>
                  <a:pt x="11978" y="18212"/>
                </a:cubicBezTo>
                <a:cubicBezTo>
                  <a:pt x="11870" y="18246"/>
                  <a:pt x="11768" y="18297"/>
                  <a:pt x="11660" y="18337"/>
                </a:cubicBezTo>
                <a:lnTo>
                  <a:pt x="11655" y="18337"/>
                </a:lnTo>
                <a:lnTo>
                  <a:pt x="11683" y="18303"/>
                </a:lnTo>
                <a:cubicBezTo>
                  <a:pt x="11690" y="18305"/>
                  <a:pt x="11697" y="18305"/>
                  <a:pt x="11704" y="18305"/>
                </a:cubicBezTo>
                <a:cubicBezTo>
                  <a:pt x="11746" y="18305"/>
                  <a:pt x="11786" y="18278"/>
                  <a:pt x="11825" y="18263"/>
                </a:cubicBezTo>
                <a:lnTo>
                  <a:pt x="11802" y="18241"/>
                </a:lnTo>
                <a:lnTo>
                  <a:pt x="11853" y="18212"/>
                </a:lnTo>
                <a:cubicBezTo>
                  <a:pt x="11859" y="18211"/>
                  <a:pt x="11865" y="18210"/>
                  <a:pt x="11872" y="18210"/>
                </a:cubicBezTo>
                <a:cubicBezTo>
                  <a:pt x="11894" y="18210"/>
                  <a:pt x="11917" y="18218"/>
                  <a:pt x="11940" y="18218"/>
                </a:cubicBezTo>
                <a:cubicBezTo>
                  <a:pt x="11953" y="18218"/>
                  <a:pt x="11966" y="18215"/>
                  <a:pt x="11978" y="18207"/>
                </a:cubicBezTo>
                <a:cubicBezTo>
                  <a:pt x="11978" y="18201"/>
                  <a:pt x="11984" y="18184"/>
                  <a:pt x="11989" y="18173"/>
                </a:cubicBezTo>
                <a:close/>
                <a:moveTo>
                  <a:pt x="7416" y="18246"/>
                </a:moveTo>
                <a:cubicBezTo>
                  <a:pt x="7416" y="18258"/>
                  <a:pt x="7422" y="18269"/>
                  <a:pt x="7422" y="18280"/>
                </a:cubicBezTo>
                <a:cubicBezTo>
                  <a:pt x="7507" y="18292"/>
                  <a:pt x="7592" y="18314"/>
                  <a:pt x="7666" y="18365"/>
                </a:cubicBezTo>
                <a:cubicBezTo>
                  <a:pt x="7569" y="18343"/>
                  <a:pt x="7473" y="18297"/>
                  <a:pt x="7371" y="18292"/>
                </a:cubicBezTo>
                <a:cubicBezTo>
                  <a:pt x="7342" y="18286"/>
                  <a:pt x="7325" y="18275"/>
                  <a:pt x="7308" y="18258"/>
                </a:cubicBezTo>
                <a:cubicBezTo>
                  <a:pt x="7310" y="18257"/>
                  <a:pt x="7312" y="18257"/>
                  <a:pt x="7314" y="18257"/>
                </a:cubicBezTo>
                <a:cubicBezTo>
                  <a:pt x="7336" y="18257"/>
                  <a:pt x="7370" y="18276"/>
                  <a:pt x="7391" y="18276"/>
                </a:cubicBezTo>
                <a:cubicBezTo>
                  <a:pt x="7404" y="18276"/>
                  <a:pt x="7413" y="18269"/>
                  <a:pt x="7410" y="18246"/>
                </a:cubicBezTo>
                <a:close/>
                <a:moveTo>
                  <a:pt x="6421" y="18040"/>
                </a:moveTo>
                <a:cubicBezTo>
                  <a:pt x="6457" y="18040"/>
                  <a:pt x="6487" y="18071"/>
                  <a:pt x="6523" y="18071"/>
                </a:cubicBezTo>
                <a:cubicBezTo>
                  <a:pt x="6526" y="18071"/>
                  <a:pt x="6528" y="18071"/>
                  <a:pt x="6531" y="18070"/>
                </a:cubicBezTo>
                <a:cubicBezTo>
                  <a:pt x="6815" y="18207"/>
                  <a:pt x="7149" y="18241"/>
                  <a:pt x="7428" y="18371"/>
                </a:cubicBezTo>
                <a:cubicBezTo>
                  <a:pt x="7308" y="18365"/>
                  <a:pt x="7201" y="18309"/>
                  <a:pt x="7081" y="18280"/>
                </a:cubicBezTo>
                <a:cubicBezTo>
                  <a:pt x="7081" y="18286"/>
                  <a:pt x="7081" y="18297"/>
                  <a:pt x="7081" y="18303"/>
                </a:cubicBezTo>
                <a:cubicBezTo>
                  <a:pt x="7076" y="18292"/>
                  <a:pt x="7064" y="18286"/>
                  <a:pt x="7059" y="18275"/>
                </a:cubicBezTo>
                <a:cubicBezTo>
                  <a:pt x="6900" y="18218"/>
                  <a:pt x="6730" y="18184"/>
                  <a:pt x="6576" y="18110"/>
                </a:cubicBezTo>
                <a:cubicBezTo>
                  <a:pt x="6576" y="18116"/>
                  <a:pt x="6576" y="18133"/>
                  <a:pt x="6571" y="18139"/>
                </a:cubicBezTo>
                <a:cubicBezTo>
                  <a:pt x="6542" y="18076"/>
                  <a:pt x="6457" y="18076"/>
                  <a:pt x="6406" y="18042"/>
                </a:cubicBezTo>
                <a:cubicBezTo>
                  <a:pt x="6411" y="18041"/>
                  <a:pt x="6416" y="18040"/>
                  <a:pt x="6421" y="18040"/>
                </a:cubicBezTo>
                <a:close/>
                <a:moveTo>
                  <a:pt x="7439" y="18354"/>
                </a:moveTo>
                <a:cubicBezTo>
                  <a:pt x="7473" y="18354"/>
                  <a:pt x="7479" y="18365"/>
                  <a:pt x="7462" y="18394"/>
                </a:cubicBezTo>
                <a:cubicBezTo>
                  <a:pt x="7433" y="18394"/>
                  <a:pt x="7422" y="18377"/>
                  <a:pt x="7439" y="18354"/>
                </a:cubicBezTo>
                <a:close/>
                <a:moveTo>
                  <a:pt x="11590" y="18333"/>
                </a:moveTo>
                <a:cubicBezTo>
                  <a:pt x="11604" y="18333"/>
                  <a:pt x="11617" y="18335"/>
                  <a:pt x="11626" y="18337"/>
                </a:cubicBezTo>
                <a:cubicBezTo>
                  <a:pt x="11626" y="18341"/>
                  <a:pt x="11626" y="18345"/>
                  <a:pt x="11626" y="18348"/>
                </a:cubicBezTo>
                <a:cubicBezTo>
                  <a:pt x="11598" y="18360"/>
                  <a:pt x="11575" y="18365"/>
                  <a:pt x="11547" y="18377"/>
                </a:cubicBezTo>
                <a:cubicBezTo>
                  <a:pt x="11541" y="18371"/>
                  <a:pt x="11535" y="18365"/>
                  <a:pt x="11535" y="18360"/>
                </a:cubicBezTo>
                <a:lnTo>
                  <a:pt x="11513" y="18383"/>
                </a:lnTo>
                <a:lnTo>
                  <a:pt x="11484" y="18388"/>
                </a:lnTo>
                <a:lnTo>
                  <a:pt x="11479" y="18371"/>
                </a:lnTo>
                <a:lnTo>
                  <a:pt x="11473" y="18394"/>
                </a:lnTo>
                <a:cubicBezTo>
                  <a:pt x="11456" y="18394"/>
                  <a:pt x="11445" y="18400"/>
                  <a:pt x="11428" y="18400"/>
                </a:cubicBezTo>
                <a:cubicBezTo>
                  <a:pt x="11445" y="18383"/>
                  <a:pt x="11462" y="18371"/>
                  <a:pt x="11473" y="18354"/>
                </a:cubicBezTo>
                <a:cubicBezTo>
                  <a:pt x="11490" y="18354"/>
                  <a:pt x="11507" y="18348"/>
                  <a:pt x="11518" y="18343"/>
                </a:cubicBezTo>
                <a:cubicBezTo>
                  <a:pt x="11518" y="18343"/>
                  <a:pt x="11518" y="18348"/>
                  <a:pt x="11518" y="18348"/>
                </a:cubicBezTo>
                <a:cubicBezTo>
                  <a:pt x="11524" y="18348"/>
                  <a:pt x="11524" y="18343"/>
                  <a:pt x="11524" y="18343"/>
                </a:cubicBezTo>
                <a:cubicBezTo>
                  <a:pt x="11547" y="18336"/>
                  <a:pt x="11571" y="18333"/>
                  <a:pt x="11590" y="18333"/>
                </a:cubicBezTo>
                <a:close/>
                <a:moveTo>
                  <a:pt x="11620" y="18383"/>
                </a:moveTo>
                <a:cubicBezTo>
                  <a:pt x="11620" y="18388"/>
                  <a:pt x="11615" y="18400"/>
                  <a:pt x="11615" y="18411"/>
                </a:cubicBezTo>
                <a:cubicBezTo>
                  <a:pt x="11609" y="18405"/>
                  <a:pt x="11603" y="18394"/>
                  <a:pt x="11603" y="18388"/>
                </a:cubicBezTo>
                <a:cubicBezTo>
                  <a:pt x="11609" y="18383"/>
                  <a:pt x="11615" y="18383"/>
                  <a:pt x="11620" y="18383"/>
                </a:cubicBezTo>
                <a:close/>
                <a:moveTo>
                  <a:pt x="8267" y="18428"/>
                </a:moveTo>
                <a:cubicBezTo>
                  <a:pt x="8273" y="18434"/>
                  <a:pt x="8273" y="18445"/>
                  <a:pt x="8279" y="18451"/>
                </a:cubicBezTo>
                <a:cubicBezTo>
                  <a:pt x="8267" y="18451"/>
                  <a:pt x="8256" y="18451"/>
                  <a:pt x="8250" y="18445"/>
                </a:cubicBezTo>
                <a:cubicBezTo>
                  <a:pt x="8256" y="18439"/>
                  <a:pt x="8262" y="18434"/>
                  <a:pt x="8267" y="18428"/>
                </a:cubicBezTo>
                <a:close/>
                <a:moveTo>
                  <a:pt x="11530" y="18456"/>
                </a:moveTo>
                <a:lnTo>
                  <a:pt x="11524" y="18462"/>
                </a:lnTo>
                <a:lnTo>
                  <a:pt x="11501" y="18462"/>
                </a:lnTo>
                <a:cubicBezTo>
                  <a:pt x="11513" y="18462"/>
                  <a:pt x="11524" y="18456"/>
                  <a:pt x="11530" y="18456"/>
                </a:cubicBezTo>
                <a:close/>
                <a:moveTo>
                  <a:pt x="7505" y="18379"/>
                </a:moveTo>
                <a:cubicBezTo>
                  <a:pt x="7539" y="18379"/>
                  <a:pt x="7574" y="18391"/>
                  <a:pt x="7609" y="18400"/>
                </a:cubicBezTo>
                <a:cubicBezTo>
                  <a:pt x="7683" y="18417"/>
                  <a:pt x="7762" y="18428"/>
                  <a:pt x="7836" y="18468"/>
                </a:cubicBezTo>
                <a:cubicBezTo>
                  <a:pt x="7711" y="18468"/>
                  <a:pt x="7592" y="18417"/>
                  <a:pt x="7473" y="18383"/>
                </a:cubicBezTo>
                <a:cubicBezTo>
                  <a:pt x="7483" y="18380"/>
                  <a:pt x="7494" y="18379"/>
                  <a:pt x="7505" y="18379"/>
                </a:cubicBezTo>
                <a:close/>
                <a:moveTo>
                  <a:pt x="10979" y="18473"/>
                </a:moveTo>
                <a:cubicBezTo>
                  <a:pt x="10979" y="18479"/>
                  <a:pt x="10974" y="18485"/>
                  <a:pt x="10957" y="18490"/>
                </a:cubicBezTo>
                <a:cubicBezTo>
                  <a:pt x="10951" y="18485"/>
                  <a:pt x="10951" y="18479"/>
                  <a:pt x="10951" y="18479"/>
                </a:cubicBezTo>
                <a:cubicBezTo>
                  <a:pt x="10957" y="18479"/>
                  <a:pt x="10968" y="18473"/>
                  <a:pt x="10979" y="18473"/>
                </a:cubicBezTo>
                <a:close/>
                <a:moveTo>
                  <a:pt x="10923" y="18485"/>
                </a:moveTo>
                <a:cubicBezTo>
                  <a:pt x="10915" y="18489"/>
                  <a:pt x="10907" y="18493"/>
                  <a:pt x="10899" y="18493"/>
                </a:cubicBezTo>
                <a:cubicBezTo>
                  <a:pt x="10895" y="18493"/>
                  <a:pt x="10892" y="18492"/>
                  <a:pt x="10889" y="18490"/>
                </a:cubicBezTo>
                <a:lnTo>
                  <a:pt x="10889" y="18485"/>
                </a:lnTo>
                <a:close/>
                <a:moveTo>
                  <a:pt x="8301" y="18473"/>
                </a:moveTo>
                <a:cubicBezTo>
                  <a:pt x="8313" y="18479"/>
                  <a:pt x="8330" y="18485"/>
                  <a:pt x="8341" y="18490"/>
                </a:cubicBezTo>
                <a:lnTo>
                  <a:pt x="8341" y="18496"/>
                </a:lnTo>
                <a:cubicBezTo>
                  <a:pt x="8330" y="18490"/>
                  <a:pt x="8313" y="18485"/>
                  <a:pt x="8296" y="18479"/>
                </a:cubicBezTo>
                <a:cubicBezTo>
                  <a:pt x="8296" y="18479"/>
                  <a:pt x="8301" y="18479"/>
                  <a:pt x="8301" y="18473"/>
                </a:cubicBezTo>
                <a:close/>
                <a:moveTo>
                  <a:pt x="8449" y="18496"/>
                </a:moveTo>
                <a:cubicBezTo>
                  <a:pt x="8449" y="18502"/>
                  <a:pt x="8454" y="18502"/>
                  <a:pt x="8454" y="18502"/>
                </a:cubicBezTo>
                <a:cubicBezTo>
                  <a:pt x="8453" y="18504"/>
                  <a:pt x="8451" y="18504"/>
                  <a:pt x="8449" y="18504"/>
                </a:cubicBezTo>
                <a:cubicBezTo>
                  <a:pt x="8444" y="18504"/>
                  <a:pt x="8439" y="18502"/>
                  <a:pt x="8432" y="18502"/>
                </a:cubicBezTo>
                <a:cubicBezTo>
                  <a:pt x="8437" y="18502"/>
                  <a:pt x="8443" y="18496"/>
                  <a:pt x="8449" y="18496"/>
                </a:cubicBezTo>
                <a:close/>
                <a:moveTo>
                  <a:pt x="11314" y="18462"/>
                </a:moveTo>
                <a:cubicBezTo>
                  <a:pt x="11297" y="18473"/>
                  <a:pt x="11274" y="18490"/>
                  <a:pt x="11263" y="18507"/>
                </a:cubicBezTo>
                <a:cubicBezTo>
                  <a:pt x="11246" y="18513"/>
                  <a:pt x="11223" y="18519"/>
                  <a:pt x="11206" y="18519"/>
                </a:cubicBezTo>
                <a:cubicBezTo>
                  <a:pt x="11240" y="18507"/>
                  <a:pt x="11269" y="18490"/>
                  <a:pt x="11291" y="18468"/>
                </a:cubicBezTo>
                <a:cubicBezTo>
                  <a:pt x="11303" y="18468"/>
                  <a:pt x="11308" y="18462"/>
                  <a:pt x="11314" y="18462"/>
                </a:cubicBezTo>
                <a:close/>
                <a:moveTo>
                  <a:pt x="10253" y="18524"/>
                </a:moveTo>
                <a:cubicBezTo>
                  <a:pt x="10247" y="18536"/>
                  <a:pt x="10236" y="18541"/>
                  <a:pt x="10230" y="18547"/>
                </a:cubicBezTo>
                <a:cubicBezTo>
                  <a:pt x="10236" y="18541"/>
                  <a:pt x="10242" y="18536"/>
                  <a:pt x="10247" y="18524"/>
                </a:cubicBezTo>
                <a:close/>
                <a:moveTo>
                  <a:pt x="10906" y="18541"/>
                </a:moveTo>
                <a:cubicBezTo>
                  <a:pt x="10906" y="18541"/>
                  <a:pt x="10900" y="18541"/>
                  <a:pt x="10900" y="18547"/>
                </a:cubicBezTo>
                <a:cubicBezTo>
                  <a:pt x="10894" y="18547"/>
                  <a:pt x="10889" y="18547"/>
                  <a:pt x="10889" y="18541"/>
                </a:cubicBezTo>
                <a:close/>
                <a:moveTo>
                  <a:pt x="10531" y="18496"/>
                </a:moveTo>
                <a:cubicBezTo>
                  <a:pt x="10554" y="18502"/>
                  <a:pt x="10576" y="18513"/>
                  <a:pt x="10593" y="18519"/>
                </a:cubicBezTo>
                <a:cubicBezTo>
                  <a:pt x="10525" y="18564"/>
                  <a:pt x="10435" y="18553"/>
                  <a:pt x="10350" y="18558"/>
                </a:cubicBezTo>
                <a:cubicBezTo>
                  <a:pt x="10378" y="18553"/>
                  <a:pt x="10401" y="18541"/>
                  <a:pt x="10423" y="18524"/>
                </a:cubicBezTo>
                <a:lnTo>
                  <a:pt x="10429" y="18547"/>
                </a:lnTo>
                <a:cubicBezTo>
                  <a:pt x="10435" y="18541"/>
                  <a:pt x="10446" y="18536"/>
                  <a:pt x="10452" y="18530"/>
                </a:cubicBezTo>
                <a:lnTo>
                  <a:pt x="10469" y="18553"/>
                </a:lnTo>
                <a:lnTo>
                  <a:pt x="10474" y="18541"/>
                </a:lnTo>
                <a:cubicBezTo>
                  <a:pt x="10469" y="18536"/>
                  <a:pt x="10457" y="18524"/>
                  <a:pt x="10446" y="18513"/>
                </a:cubicBezTo>
                <a:lnTo>
                  <a:pt x="10469" y="18513"/>
                </a:lnTo>
                <a:cubicBezTo>
                  <a:pt x="10469" y="18513"/>
                  <a:pt x="10469" y="18513"/>
                  <a:pt x="10474" y="18507"/>
                </a:cubicBezTo>
                <a:lnTo>
                  <a:pt x="10503" y="18507"/>
                </a:lnTo>
                <a:cubicBezTo>
                  <a:pt x="10503" y="18519"/>
                  <a:pt x="10508" y="18536"/>
                  <a:pt x="10508" y="18547"/>
                </a:cubicBezTo>
                <a:cubicBezTo>
                  <a:pt x="10514" y="18541"/>
                  <a:pt x="10531" y="18530"/>
                  <a:pt x="10542" y="18524"/>
                </a:cubicBezTo>
                <a:cubicBezTo>
                  <a:pt x="10537" y="18519"/>
                  <a:pt x="10525" y="18507"/>
                  <a:pt x="10520" y="18502"/>
                </a:cubicBezTo>
                <a:lnTo>
                  <a:pt x="10531" y="18496"/>
                </a:lnTo>
                <a:close/>
                <a:moveTo>
                  <a:pt x="10826" y="18553"/>
                </a:moveTo>
                <a:cubicBezTo>
                  <a:pt x="10826" y="18553"/>
                  <a:pt x="10820" y="18558"/>
                  <a:pt x="10815" y="18558"/>
                </a:cubicBezTo>
                <a:lnTo>
                  <a:pt x="10798" y="18553"/>
                </a:lnTo>
                <a:close/>
                <a:moveTo>
                  <a:pt x="10934" y="18547"/>
                </a:moveTo>
                <a:cubicBezTo>
                  <a:pt x="10934" y="18553"/>
                  <a:pt x="10934" y="18553"/>
                  <a:pt x="10934" y="18553"/>
                </a:cubicBezTo>
                <a:cubicBezTo>
                  <a:pt x="10928" y="18553"/>
                  <a:pt x="10923" y="18558"/>
                  <a:pt x="10923" y="18558"/>
                </a:cubicBezTo>
                <a:cubicBezTo>
                  <a:pt x="10923" y="18553"/>
                  <a:pt x="10928" y="18553"/>
                  <a:pt x="10934" y="18547"/>
                </a:cubicBezTo>
                <a:close/>
                <a:moveTo>
                  <a:pt x="9005" y="18558"/>
                </a:moveTo>
                <a:cubicBezTo>
                  <a:pt x="8971" y="18564"/>
                  <a:pt x="8942" y="18564"/>
                  <a:pt x="8914" y="18564"/>
                </a:cubicBezTo>
                <a:cubicBezTo>
                  <a:pt x="8914" y="18558"/>
                  <a:pt x="8908" y="18558"/>
                  <a:pt x="8908" y="18558"/>
                </a:cubicBezTo>
                <a:close/>
                <a:moveTo>
                  <a:pt x="10094" y="18541"/>
                </a:moveTo>
                <a:cubicBezTo>
                  <a:pt x="10083" y="18547"/>
                  <a:pt x="10072" y="18558"/>
                  <a:pt x="10066" y="18570"/>
                </a:cubicBezTo>
                <a:cubicBezTo>
                  <a:pt x="10060" y="18564"/>
                  <a:pt x="10060" y="18558"/>
                  <a:pt x="10060" y="18553"/>
                </a:cubicBezTo>
                <a:cubicBezTo>
                  <a:pt x="10072" y="18553"/>
                  <a:pt x="10083" y="18547"/>
                  <a:pt x="10094" y="18541"/>
                </a:cubicBezTo>
                <a:close/>
                <a:moveTo>
                  <a:pt x="10054" y="18541"/>
                </a:moveTo>
                <a:lnTo>
                  <a:pt x="10054" y="18541"/>
                </a:lnTo>
                <a:cubicBezTo>
                  <a:pt x="10060" y="18547"/>
                  <a:pt x="10054" y="18558"/>
                  <a:pt x="10049" y="18570"/>
                </a:cubicBezTo>
                <a:cubicBezTo>
                  <a:pt x="10044" y="18571"/>
                  <a:pt x="10039" y="18571"/>
                  <a:pt x="10035" y="18571"/>
                </a:cubicBezTo>
                <a:cubicBezTo>
                  <a:pt x="10017" y="18571"/>
                  <a:pt x="10011" y="18561"/>
                  <a:pt x="10020" y="18547"/>
                </a:cubicBezTo>
                <a:cubicBezTo>
                  <a:pt x="10032" y="18547"/>
                  <a:pt x="10043" y="18547"/>
                  <a:pt x="10054" y="18541"/>
                </a:cubicBezTo>
                <a:close/>
                <a:moveTo>
                  <a:pt x="9822" y="18564"/>
                </a:moveTo>
                <a:cubicBezTo>
                  <a:pt x="9816" y="18570"/>
                  <a:pt x="9811" y="18575"/>
                  <a:pt x="9799" y="18575"/>
                </a:cubicBezTo>
                <a:cubicBezTo>
                  <a:pt x="9793" y="18575"/>
                  <a:pt x="9788" y="18570"/>
                  <a:pt x="9782" y="18570"/>
                </a:cubicBezTo>
                <a:cubicBezTo>
                  <a:pt x="9793" y="18564"/>
                  <a:pt x="9811" y="18564"/>
                  <a:pt x="9822" y="18564"/>
                </a:cubicBezTo>
                <a:close/>
                <a:moveTo>
                  <a:pt x="9958" y="18553"/>
                </a:moveTo>
                <a:cubicBezTo>
                  <a:pt x="9958" y="18558"/>
                  <a:pt x="9952" y="18564"/>
                  <a:pt x="9947" y="18575"/>
                </a:cubicBezTo>
                <a:lnTo>
                  <a:pt x="9947" y="18570"/>
                </a:lnTo>
                <a:cubicBezTo>
                  <a:pt x="9930" y="18570"/>
                  <a:pt x="9924" y="18564"/>
                  <a:pt x="9924" y="18553"/>
                </a:cubicBezTo>
                <a:close/>
                <a:moveTo>
                  <a:pt x="9464" y="18570"/>
                </a:moveTo>
                <a:cubicBezTo>
                  <a:pt x="9464" y="18574"/>
                  <a:pt x="9467" y="18577"/>
                  <a:pt x="9469" y="18581"/>
                </a:cubicBezTo>
                <a:lnTo>
                  <a:pt x="9464" y="18581"/>
                </a:lnTo>
                <a:cubicBezTo>
                  <a:pt x="9459" y="18581"/>
                  <a:pt x="9459" y="18575"/>
                  <a:pt x="9459" y="18570"/>
                </a:cubicBezTo>
                <a:close/>
                <a:moveTo>
                  <a:pt x="10225" y="18530"/>
                </a:moveTo>
                <a:lnTo>
                  <a:pt x="10225" y="18530"/>
                </a:lnTo>
                <a:cubicBezTo>
                  <a:pt x="10219" y="18536"/>
                  <a:pt x="10219" y="18547"/>
                  <a:pt x="10219" y="18553"/>
                </a:cubicBezTo>
                <a:cubicBezTo>
                  <a:pt x="10213" y="18558"/>
                  <a:pt x="10202" y="18558"/>
                  <a:pt x="10196" y="18564"/>
                </a:cubicBezTo>
                <a:cubicBezTo>
                  <a:pt x="10185" y="18570"/>
                  <a:pt x="10174" y="18570"/>
                  <a:pt x="10162" y="18581"/>
                </a:cubicBezTo>
                <a:cubicBezTo>
                  <a:pt x="10157" y="18575"/>
                  <a:pt x="10151" y="18575"/>
                  <a:pt x="10140" y="18575"/>
                </a:cubicBezTo>
                <a:cubicBezTo>
                  <a:pt x="10168" y="18558"/>
                  <a:pt x="10191" y="18536"/>
                  <a:pt x="10225" y="18530"/>
                </a:cubicBezTo>
                <a:close/>
                <a:moveTo>
                  <a:pt x="9584" y="18570"/>
                </a:moveTo>
                <a:cubicBezTo>
                  <a:pt x="9584" y="18575"/>
                  <a:pt x="9589" y="18581"/>
                  <a:pt x="9589" y="18587"/>
                </a:cubicBezTo>
                <a:cubicBezTo>
                  <a:pt x="9584" y="18581"/>
                  <a:pt x="9572" y="18581"/>
                  <a:pt x="9567" y="18581"/>
                </a:cubicBezTo>
                <a:cubicBezTo>
                  <a:pt x="9572" y="18575"/>
                  <a:pt x="9578" y="18575"/>
                  <a:pt x="9584" y="18570"/>
                </a:cubicBezTo>
                <a:close/>
                <a:moveTo>
                  <a:pt x="9704" y="18566"/>
                </a:moveTo>
                <a:cubicBezTo>
                  <a:pt x="9722" y="18566"/>
                  <a:pt x="9741" y="18568"/>
                  <a:pt x="9759" y="18570"/>
                </a:cubicBezTo>
                <a:lnTo>
                  <a:pt x="9759" y="18587"/>
                </a:lnTo>
                <a:lnTo>
                  <a:pt x="9640" y="18587"/>
                </a:lnTo>
                <a:cubicBezTo>
                  <a:pt x="9629" y="18587"/>
                  <a:pt x="9623" y="18581"/>
                  <a:pt x="9612" y="18581"/>
                </a:cubicBezTo>
                <a:cubicBezTo>
                  <a:pt x="9641" y="18570"/>
                  <a:pt x="9672" y="18566"/>
                  <a:pt x="9704" y="18566"/>
                </a:cubicBezTo>
                <a:close/>
                <a:moveTo>
                  <a:pt x="9567" y="18564"/>
                </a:moveTo>
                <a:cubicBezTo>
                  <a:pt x="9572" y="18574"/>
                  <a:pt x="9563" y="18593"/>
                  <a:pt x="9549" y="18593"/>
                </a:cubicBezTo>
                <a:cubicBezTo>
                  <a:pt x="9547" y="18593"/>
                  <a:pt x="9546" y="18593"/>
                  <a:pt x="9544" y="18592"/>
                </a:cubicBezTo>
                <a:lnTo>
                  <a:pt x="9544" y="18587"/>
                </a:lnTo>
                <a:cubicBezTo>
                  <a:pt x="9532" y="18587"/>
                  <a:pt x="9527" y="18575"/>
                  <a:pt x="9527" y="18570"/>
                </a:cubicBezTo>
                <a:cubicBezTo>
                  <a:pt x="9538" y="18570"/>
                  <a:pt x="9555" y="18564"/>
                  <a:pt x="9567" y="18564"/>
                </a:cubicBezTo>
                <a:close/>
                <a:moveTo>
                  <a:pt x="11314" y="18553"/>
                </a:moveTo>
                <a:cubicBezTo>
                  <a:pt x="11303" y="18564"/>
                  <a:pt x="11286" y="18587"/>
                  <a:pt x="11274" y="18598"/>
                </a:cubicBezTo>
                <a:cubicBezTo>
                  <a:pt x="11308" y="18581"/>
                  <a:pt x="11337" y="18570"/>
                  <a:pt x="11371" y="18570"/>
                </a:cubicBezTo>
                <a:cubicBezTo>
                  <a:pt x="11359" y="18564"/>
                  <a:pt x="11331" y="18558"/>
                  <a:pt x="11314" y="18553"/>
                </a:cubicBezTo>
                <a:close/>
                <a:moveTo>
                  <a:pt x="10622" y="18575"/>
                </a:moveTo>
                <a:cubicBezTo>
                  <a:pt x="10576" y="18587"/>
                  <a:pt x="10531" y="18598"/>
                  <a:pt x="10486" y="18615"/>
                </a:cubicBezTo>
                <a:cubicBezTo>
                  <a:pt x="10486" y="18604"/>
                  <a:pt x="10480" y="18598"/>
                  <a:pt x="10474" y="18587"/>
                </a:cubicBezTo>
                <a:lnTo>
                  <a:pt x="10622" y="18575"/>
                </a:lnTo>
                <a:close/>
                <a:moveTo>
                  <a:pt x="7864" y="18464"/>
                </a:moveTo>
                <a:cubicBezTo>
                  <a:pt x="7893" y="18464"/>
                  <a:pt x="7921" y="18479"/>
                  <a:pt x="7950" y="18479"/>
                </a:cubicBezTo>
                <a:cubicBezTo>
                  <a:pt x="8057" y="18496"/>
                  <a:pt x="8165" y="18513"/>
                  <a:pt x="8273" y="18530"/>
                </a:cubicBezTo>
                <a:cubicBezTo>
                  <a:pt x="8449" y="18553"/>
                  <a:pt x="8619" y="18575"/>
                  <a:pt x="8789" y="18598"/>
                </a:cubicBezTo>
                <a:cubicBezTo>
                  <a:pt x="8801" y="18604"/>
                  <a:pt x="8812" y="18609"/>
                  <a:pt x="8823" y="18621"/>
                </a:cubicBezTo>
                <a:cubicBezTo>
                  <a:pt x="8630" y="18609"/>
                  <a:pt x="8443" y="18581"/>
                  <a:pt x="8256" y="18547"/>
                </a:cubicBezTo>
                <a:lnTo>
                  <a:pt x="8239" y="18547"/>
                </a:lnTo>
                <a:lnTo>
                  <a:pt x="8182" y="18536"/>
                </a:lnTo>
                <a:lnTo>
                  <a:pt x="8176" y="18536"/>
                </a:lnTo>
                <a:cubicBezTo>
                  <a:pt x="8131" y="18530"/>
                  <a:pt x="8086" y="18519"/>
                  <a:pt x="8040" y="18513"/>
                </a:cubicBezTo>
                <a:cubicBezTo>
                  <a:pt x="8040" y="18519"/>
                  <a:pt x="8040" y="18524"/>
                  <a:pt x="8040" y="18530"/>
                </a:cubicBezTo>
                <a:cubicBezTo>
                  <a:pt x="7978" y="18485"/>
                  <a:pt x="7904" y="18490"/>
                  <a:pt x="7830" y="18473"/>
                </a:cubicBezTo>
                <a:cubicBezTo>
                  <a:pt x="7842" y="18467"/>
                  <a:pt x="7853" y="18464"/>
                  <a:pt x="7864" y="18464"/>
                </a:cubicBezTo>
                <a:close/>
                <a:moveTo>
                  <a:pt x="8829" y="18598"/>
                </a:moveTo>
                <a:cubicBezTo>
                  <a:pt x="8874" y="18604"/>
                  <a:pt x="8925" y="18609"/>
                  <a:pt x="8976" y="18615"/>
                </a:cubicBezTo>
                <a:lnTo>
                  <a:pt x="8993" y="18615"/>
                </a:lnTo>
                <a:cubicBezTo>
                  <a:pt x="9067" y="18621"/>
                  <a:pt x="9141" y="18615"/>
                  <a:pt x="9215" y="18632"/>
                </a:cubicBezTo>
                <a:cubicBezTo>
                  <a:pt x="9189" y="18637"/>
                  <a:pt x="9162" y="18639"/>
                  <a:pt x="9135" y="18639"/>
                </a:cubicBezTo>
                <a:cubicBezTo>
                  <a:pt x="9076" y="18639"/>
                  <a:pt x="9015" y="18630"/>
                  <a:pt x="8956" y="18630"/>
                </a:cubicBezTo>
                <a:cubicBezTo>
                  <a:pt x="8920" y="18630"/>
                  <a:pt x="8885" y="18633"/>
                  <a:pt x="8852" y="18644"/>
                </a:cubicBezTo>
                <a:cubicBezTo>
                  <a:pt x="8852" y="18634"/>
                  <a:pt x="8852" y="18626"/>
                  <a:pt x="8852" y="18621"/>
                </a:cubicBezTo>
                <a:lnTo>
                  <a:pt x="8835" y="18621"/>
                </a:lnTo>
                <a:cubicBezTo>
                  <a:pt x="8829" y="18615"/>
                  <a:pt x="8829" y="18604"/>
                  <a:pt x="8829" y="18598"/>
                </a:cubicBezTo>
                <a:close/>
                <a:moveTo>
                  <a:pt x="9256" y="18616"/>
                </a:moveTo>
                <a:cubicBezTo>
                  <a:pt x="9274" y="18616"/>
                  <a:pt x="9292" y="18636"/>
                  <a:pt x="9266" y="18649"/>
                </a:cubicBezTo>
                <a:cubicBezTo>
                  <a:pt x="9263" y="18651"/>
                  <a:pt x="9259" y="18652"/>
                  <a:pt x="9255" y="18652"/>
                </a:cubicBezTo>
                <a:cubicBezTo>
                  <a:pt x="9238" y="18652"/>
                  <a:pt x="9220" y="18635"/>
                  <a:pt x="9243" y="18621"/>
                </a:cubicBezTo>
                <a:cubicBezTo>
                  <a:pt x="9247" y="18617"/>
                  <a:pt x="9252" y="18616"/>
                  <a:pt x="9256" y="18616"/>
                </a:cubicBezTo>
                <a:close/>
                <a:moveTo>
                  <a:pt x="9901" y="18558"/>
                </a:moveTo>
                <a:lnTo>
                  <a:pt x="9901" y="18558"/>
                </a:lnTo>
                <a:cubicBezTo>
                  <a:pt x="9890" y="18581"/>
                  <a:pt x="9896" y="18598"/>
                  <a:pt x="9907" y="18615"/>
                </a:cubicBezTo>
                <a:cubicBezTo>
                  <a:pt x="9926" y="18619"/>
                  <a:pt x="9944" y="18621"/>
                  <a:pt x="9962" y="18621"/>
                </a:cubicBezTo>
                <a:cubicBezTo>
                  <a:pt x="10014" y="18621"/>
                  <a:pt x="10064" y="18609"/>
                  <a:pt x="10113" y="18609"/>
                </a:cubicBezTo>
                <a:cubicBezTo>
                  <a:pt x="10120" y="18609"/>
                  <a:pt x="10127" y="18609"/>
                  <a:pt x="10134" y="18609"/>
                </a:cubicBezTo>
                <a:cubicBezTo>
                  <a:pt x="10179" y="18604"/>
                  <a:pt x="10230" y="18615"/>
                  <a:pt x="10264" y="18581"/>
                </a:cubicBezTo>
                <a:cubicBezTo>
                  <a:pt x="10259" y="18581"/>
                  <a:pt x="10247" y="18575"/>
                  <a:pt x="10242" y="18575"/>
                </a:cubicBezTo>
                <a:cubicBezTo>
                  <a:pt x="10259" y="18575"/>
                  <a:pt x="10270" y="18575"/>
                  <a:pt x="10281" y="18570"/>
                </a:cubicBezTo>
                <a:lnTo>
                  <a:pt x="10281" y="18570"/>
                </a:lnTo>
                <a:cubicBezTo>
                  <a:pt x="10273" y="18583"/>
                  <a:pt x="10278" y="18611"/>
                  <a:pt x="10294" y="18611"/>
                </a:cubicBezTo>
                <a:cubicBezTo>
                  <a:pt x="10299" y="18611"/>
                  <a:pt x="10304" y="18609"/>
                  <a:pt x="10310" y="18604"/>
                </a:cubicBezTo>
                <a:cubicBezTo>
                  <a:pt x="10361" y="18598"/>
                  <a:pt x="10412" y="18592"/>
                  <a:pt x="10463" y="18587"/>
                </a:cubicBezTo>
                <a:lnTo>
                  <a:pt x="10463" y="18615"/>
                </a:lnTo>
                <a:lnTo>
                  <a:pt x="10452" y="18615"/>
                </a:lnTo>
                <a:cubicBezTo>
                  <a:pt x="10452" y="18609"/>
                  <a:pt x="10446" y="18598"/>
                  <a:pt x="10440" y="18592"/>
                </a:cubicBezTo>
                <a:cubicBezTo>
                  <a:pt x="10412" y="18604"/>
                  <a:pt x="10389" y="18615"/>
                  <a:pt x="10361" y="18626"/>
                </a:cubicBezTo>
                <a:cubicBezTo>
                  <a:pt x="10335" y="18621"/>
                  <a:pt x="10308" y="18615"/>
                  <a:pt x="10282" y="18615"/>
                </a:cubicBezTo>
                <a:cubicBezTo>
                  <a:pt x="10256" y="18615"/>
                  <a:pt x="10230" y="18621"/>
                  <a:pt x="10208" y="18638"/>
                </a:cubicBezTo>
                <a:lnTo>
                  <a:pt x="10191" y="18638"/>
                </a:lnTo>
                <a:cubicBezTo>
                  <a:pt x="10185" y="18632"/>
                  <a:pt x="10174" y="18621"/>
                  <a:pt x="10174" y="18621"/>
                </a:cubicBezTo>
                <a:cubicBezTo>
                  <a:pt x="10145" y="18626"/>
                  <a:pt x="10123" y="18632"/>
                  <a:pt x="10094" y="18638"/>
                </a:cubicBezTo>
                <a:cubicBezTo>
                  <a:pt x="9969" y="18644"/>
                  <a:pt x="9850" y="18649"/>
                  <a:pt x="9725" y="18661"/>
                </a:cubicBezTo>
                <a:cubicBezTo>
                  <a:pt x="9688" y="18652"/>
                  <a:pt x="9651" y="18650"/>
                  <a:pt x="9613" y="18650"/>
                </a:cubicBezTo>
                <a:cubicBezTo>
                  <a:pt x="9561" y="18650"/>
                  <a:pt x="9508" y="18654"/>
                  <a:pt x="9455" y="18654"/>
                </a:cubicBezTo>
                <a:cubicBezTo>
                  <a:pt x="9417" y="18654"/>
                  <a:pt x="9378" y="18652"/>
                  <a:pt x="9340" y="18644"/>
                </a:cubicBezTo>
                <a:cubicBezTo>
                  <a:pt x="9385" y="18638"/>
                  <a:pt x="9425" y="18632"/>
                  <a:pt x="9470" y="18632"/>
                </a:cubicBezTo>
                <a:lnTo>
                  <a:pt x="9470" y="18638"/>
                </a:lnTo>
                <a:cubicBezTo>
                  <a:pt x="9470" y="18638"/>
                  <a:pt x="9476" y="18632"/>
                  <a:pt x="9476" y="18632"/>
                </a:cubicBezTo>
                <a:cubicBezTo>
                  <a:pt x="9578" y="18626"/>
                  <a:pt x="9680" y="18626"/>
                  <a:pt x="9788" y="18626"/>
                </a:cubicBezTo>
                <a:cubicBezTo>
                  <a:pt x="9793" y="18626"/>
                  <a:pt x="9798" y="18625"/>
                  <a:pt x="9803" y="18625"/>
                </a:cubicBezTo>
                <a:cubicBezTo>
                  <a:pt x="9813" y="18625"/>
                  <a:pt x="9824" y="18626"/>
                  <a:pt x="9835" y="18626"/>
                </a:cubicBezTo>
                <a:cubicBezTo>
                  <a:pt x="9850" y="18626"/>
                  <a:pt x="9864" y="18624"/>
                  <a:pt x="9873" y="18609"/>
                </a:cubicBezTo>
                <a:lnTo>
                  <a:pt x="9833" y="18581"/>
                </a:lnTo>
                <a:cubicBezTo>
                  <a:pt x="9839" y="18575"/>
                  <a:pt x="9839" y="18570"/>
                  <a:pt x="9845" y="18564"/>
                </a:cubicBezTo>
                <a:cubicBezTo>
                  <a:pt x="9862" y="18564"/>
                  <a:pt x="9879" y="18564"/>
                  <a:pt x="9901" y="18558"/>
                </a:cubicBezTo>
                <a:close/>
                <a:moveTo>
                  <a:pt x="10184" y="18694"/>
                </a:moveTo>
                <a:lnTo>
                  <a:pt x="10184" y="18694"/>
                </a:lnTo>
                <a:cubicBezTo>
                  <a:pt x="10184" y="18694"/>
                  <a:pt x="10184" y="18695"/>
                  <a:pt x="10183" y="18695"/>
                </a:cubicBezTo>
                <a:lnTo>
                  <a:pt x="10183" y="18695"/>
                </a:lnTo>
                <a:lnTo>
                  <a:pt x="10185" y="18695"/>
                </a:lnTo>
                <a:cubicBezTo>
                  <a:pt x="10185" y="18694"/>
                  <a:pt x="10184" y="18694"/>
                  <a:pt x="10184" y="18694"/>
                </a:cubicBezTo>
                <a:close/>
                <a:moveTo>
                  <a:pt x="10183" y="18695"/>
                </a:moveTo>
                <a:lnTo>
                  <a:pt x="10134" y="18723"/>
                </a:lnTo>
                <a:cubicBezTo>
                  <a:pt x="10151" y="18723"/>
                  <a:pt x="10162" y="18723"/>
                  <a:pt x="10179" y="18717"/>
                </a:cubicBezTo>
                <a:cubicBezTo>
                  <a:pt x="10179" y="18711"/>
                  <a:pt x="10181" y="18703"/>
                  <a:pt x="10183" y="18695"/>
                </a:cubicBezTo>
                <a:close/>
                <a:moveTo>
                  <a:pt x="10972" y="18764"/>
                </a:moveTo>
                <a:lnTo>
                  <a:pt x="10972" y="18764"/>
                </a:lnTo>
                <a:cubicBezTo>
                  <a:pt x="10970" y="18771"/>
                  <a:pt x="10968" y="18779"/>
                  <a:pt x="10968" y="18785"/>
                </a:cubicBezTo>
                <a:lnTo>
                  <a:pt x="10972" y="18764"/>
                </a:lnTo>
                <a:close/>
                <a:moveTo>
                  <a:pt x="9260" y="18695"/>
                </a:moveTo>
                <a:lnTo>
                  <a:pt x="9260" y="18695"/>
                </a:lnTo>
                <a:cubicBezTo>
                  <a:pt x="9254" y="18712"/>
                  <a:pt x="9243" y="18740"/>
                  <a:pt x="9237" y="18751"/>
                </a:cubicBezTo>
                <a:lnTo>
                  <a:pt x="9311" y="18751"/>
                </a:lnTo>
                <a:cubicBezTo>
                  <a:pt x="9306" y="18763"/>
                  <a:pt x="9289" y="18785"/>
                  <a:pt x="9283" y="18797"/>
                </a:cubicBezTo>
                <a:cubicBezTo>
                  <a:pt x="9260" y="18797"/>
                  <a:pt x="9237" y="18797"/>
                  <a:pt x="9220" y="18780"/>
                </a:cubicBezTo>
                <a:cubicBezTo>
                  <a:pt x="9220" y="18746"/>
                  <a:pt x="9243" y="18717"/>
                  <a:pt x="9260" y="18695"/>
                </a:cubicBezTo>
                <a:close/>
                <a:moveTo>
                  <a:pt x="9345" y="18751"/>
                </a:moveTo>
                <a:cubicBezTo>
                  <a:pt x="9383" y="18751"/>
                  <a:pt x="9421" y="18754"/>
                  <a:pt x="9459" y="18754"/>
                </a:cubicBezTo>
                <a:cubicBezTo>
                  <a:pt x="9478" y="18754"/>
                  <a:pt x="9497" y="18753"/>
                  <a:pt x="9515" y="18751"/>
                </a:cubicBezTo>
                <a:lnTo>
                  <a:pt x="9515" y="18751"/>
                </a:lnTo>
                <a:cubicBezTo>
                  <a:pt x="9504" y="18774"/>
                  <a:pt x="9481" y="18774"/>
                  <a:pt x="9464" y="18785"/>
                </a:cubicBezTo>
                <a:cubicBezTo>
                  <a:pt x="9464" y="18791"/>
                  <a:pt x="9464" y="18802"/>
                  <a:pt x="9464" y="18808"/>
                </a:cubicBezTo>
                <a:cubicBezTo>
                  <a:pt x="9413" y="18785"/>
                  <a:pt x="9351" y="18802"/>
                  <a:pt x="9311" y="18785"/>
                </a:cubicBezTo>
                <a:cubicBezTo>
                  <a:pt x="9311" y="18763"/>
                  <a:pt x="9323" y="18751"/>
                  <a:pt x="9345" y="18751"/>
                </a:cubicBezTo>
                <a:close/>
                <a:moveTo>
                  <a:pt x="9508" y="18788"/>
                </a:moveTo>
                <a:cubicBezTo>
                  <a:pt x="9515" y="18788"/>
                  <a:pt x="9521" y="18792"/>
                  <a:pt x="9521" y="18802"/>
                </a:cubicBezTo>
                <a:cubicBezTo>
                  <a:pt x="9515" y="18808"/>
                  <a:pt x="9498" y="18819"/>
                  <a:pt x="9493" y="18819"/>
                </a:cubicBezTo>
                <a:cubicBezTo>
                  <a:pt x="9469" y="18808"/>
                  <a:pt x="9492" y="18788"/>
                  <a:pt x="9508" y="18788"/>
                </a:cubicBezTo>
                <a:close/>
                <a:moveTo>
                  <a:pt x="9106" y="0"/>
                </a:moveTo>
                <a:cubicBezTo>
                  <a:pt x="9089" y="0"/>
                  <a:pt x="9075" y="23"/>
                  <a:pt x="9062" y="28"/>
                </a:cubicBezTo>
                <a:cubicBezTo>
                  <a:pt x="9051" y="27"/>
                  <a:pt x="9041" y="26"/>
                  <a:pt x="9032" y="26"/>
                </a:cubicBezTo>
                <a:cubicBezTo>
                  <a:pt x="8978" y="26"/>
                  <a:pt x="8935" y="41"/>
                  <a:pt x="8891" y="85"/>
                </a:cubicBezTo>
                <a:cubicBezTo>
                  <a:pt x="8891" y="73"/>
                  <a:pt x="8891" y="50"/>
                  <a:pt x="8891" y="39"/>
                </a:cubicBezTo>
                <a:cubicBezTo>
                  <a:pt x="8886" y="50"/>
                  <a:pt x="8874" y="73"/>
                  <a:pt x="8869" y="85"/>
                </a:cubicBezTo>
                <a:cubicBezTo>
                  <a:pt x="8856" y="76"/>
                  <a:pt x="8841" y="49"/>
                  <a:pt x="8822" y="49"/>
                </a:cubicBezTo>
                <a:cubicBezTo>
                  <a:pt x="8815" y="49"/>
                  <a:pt x="8808" y="53"/>
                  <a:pt x="8801" y="62"/>
                </a:cubicBezTo>
                <a:cubicBezTo>
                  <a:pt x="8761" y="62"/>
                  <a:pt x="8715" y="56"/>
                  <a:pt x="8676" y="56"/>
                </a:cubicBezTo>
                <a:cubicBezTo>
                  <a:pt x="8715" y="79"/>
                  <a:pt x="8767" y="90"/>
                  <a:pt x="8812" y="96"/>
                </a:cubicBezTo>
                <a:lnTo>
                  <a:pt x="8823" y="56"/>
                </a:lnTo>
                <a:cubicBezTo>
                  <a:pt x="8834" y="82"/>
                  <a:pt x="8853" y="96"/>
                  <a:pt x="8874" y="96"/>
                </a:cubicBezTo>
                <a:cubicBezTo>
                  <a:pt x="8885" y="96"/>
                  <a:pt x="8897" y="92"/>
                  <a:pt x="8908" y="85"/>
                </a:cubicBezTo>
                <a:lnTo>
                  <a:pt x="8908" y="85"/>
                </a:lnTo>
                <a:lnTo>
                  <a:pt x="8903" y="119"/>
                </a:lnTo>
                <a:cubicBezTo>
                  <a:pt x="8925" y="85"/>
                  <a:pt x="8948" y="56"/>
                  <a:pt x="8982" y="33"/>
                </a:cubicBezTo>
                <a:cubicBezTo>
                  <a:pt x="9033" y="56"/>
                  <a:pt x="9045" y="107"/>
                  <a:pt x="9050" y="153"/>
                </a:cubicBezTo>
                <a:cubicBezTo>
                  <a:pt x="9096" y="164"/>
                  <a:pt x="9141" y="170"/>
                  <a:pt x="9186" y="175"/>
                </a:cubicBezTo>
                <a:cubicBezTo>
                  <a:pt x="8948" y="192"/>
                  <a:pt x="8715" y="204"/>
                  <a:pt x="8477" y="204"/>
                </a:cubicBezTo>
                <a:cubicBezTo>
                  <a:pt x="8483" y="192"/>
                  <a:pt x="8494" y="175"/>
                  <a:pt x="8506" y="170"/>
                </a:cubicBezTo>
                <a:cubicBezTo>
                  <a:pt x="8500" y="170"/>
                  <a:pt x="8489" y="164"/>
                  <a:pt x="8483" y="164"/>
                </a:cubicBezTo>
                <a:cubicBezTo>
                  <a:pt x="8479" y="196"/>
                  <a:pt x="8464" y="214"/>
                  <a:pt x="8439" y="214"/>
                </a:cubicBezTo>
                <a:cubicBezTo>
                  <a:pt x="8429" y="214"/>
                  <a:pt x="8417" y="210"/>
                  <a:pt x="8403" y="204"/>
                </a:cubicBezTo>
                <a:lnTo>
                  <a:pt x="8454" y="170"/>
                </a:lnTo>
                <a:cubicBezTo>
                  <a:pt x="8437" y="170"/>
                  <a:pt x="8420" y="175"/>
                  <a:pt x="8409" y="175"/>
                </a:cubicBezTo>
                <a:cubicBezTo>
                  <a:pt x="8403" y="192"/>
                  <a:pt x="8403" y="204"/>
                  <a:pt x="8392" y="215"/>
                </a:cubicBezTo>
                <a:cubicBezTo>
                  <a:pt x="8324" y="221"/>
                  <a:pt x="8250" y="221"/>
                  <a:pt x="8176" y="226"/>
                </a:cubicBezTo>
                <a:cubicBezTo>
                  <a:pt x="8173" y="226"/>
                  <a:pt x="8169" y="226"/>
                  <a:pt x="8166" y="226"/>
                </a:cubicBezTo>
                <a:cubicBezTo>
                  <a:pt x="8112" y="226"/>
                  <a:pt x="8048" y="251"/>
                  <a:pt x="7990" y="251"/>
                </a:cubicBezTo>
                <a:cubicBezTo>
                  <a:pt x="7959" y="251"/>
                  <a:pt x="7929" y="244"/>
                  <a:pt x="7904" y="221"/>
                </a:cubicBezTo>
                <a:cubicBezTo>
                  <a:pt x="7864" y="221"/>
                  <a:pt x="7819" y="215"/>
                  <a:pt x="7779" y="209"/>
                </a:cubicBezTo>
                <a:lnTo>
                  <a:pt x="7751" y="232"/>
                </a:lnTo>
                <a:cubicBezTo>
                  <a:pt x="7741" y="227"/>
                  <a:pt x="7730" y="224"/>
                  <a:pt x="7721" y="224"/>
                </a:cubicBezTo>
                <a:cubicBezTo>
                  <a:pt x="7699" y="224"/>
                  <a:pt x="7681" y="238"/>
                  <a:pt x="7677" y="266"/>
                </a:cubicBezTo>
                <a:cubicBezTo>
                  <a:pt x="7706" y="266"/>
                  <a:pt x="7728" y="266"/>
                  <a:pt x="7751" y="260"/>
                </a:cubicBezTo>
                <a:lnTo>
                  <a:pt x="7751" y="260"/>
                </a:lnTo>
                <a:cubicBezTo>
                  <a:pt x="7717" y="277"/>
                  <a:pt x="7683" y="283"/>
                  <a:pt x="7643" y="289"/>
                </a:cubicBezTo>
                <a:cubicBezTo>
                  <a:pt x="7649" y="277"/>
                  <a:pt x="7649" y="255"/>
                  <a:pt x="7654" y="243"/>
                </a:cubicBezTo>
                <a:lnTo>
                  <a:pt x="7654" y="243"/>
                </a:lnTo>
                <a:cubicBezTo>
                  <a:pt x="7637" y="249"/>
                  <a:pt x="7615" y="260"/>
                  <a:pt x="7598" y="272"/>
                </a:cubicBezTo>
                <a:cubicBezTo>
                  <a:pt x="7598" y="249"/>
                  <a:pt x="7598" y="226"/>
                  <a:pt x="7598" y="204"/>
                </a:cubicBezTo>
                <a:cubicBezTo>
                  <a:pt x="7626" y="198"/>
                  <a:pt x="7643" y="192"/>
                  <a:pt x="7666" y="187"/>
                </a:cubicBezTo>
                <a:cubicBezTo>
                  <a:pt x="7671" y="187"/>
                  <a:pt x="7683" y="192"/>
                  <a:pt x="7689" y="198"/>
                </a:cubicBezTo>
                <a:cubicBezTo>
                  <a:pt x="7745" y="192"/>
                  <a:pt x="7796" y="175"/>
                  <a:pt x="7853" y="147"/>
                </a:cubicBezTo>
                <a:lnTo>
                  <a:pt x="7898" y="175"/>
                </a:lnTo>
                <a:cubicBezTo>
                  <a:pt x="7898" y="164"/>
                  <a:pt x="7904" y="136"/>
                  <a:pt x="7904" y="124"/>
                </a:cubicBezTo>
                <a:cubicBezTo>
                  <a:pt x="7879" y="117"/>
                  <a:pt x="7854" y="114"/>
                  <a:pt x="7829" y="114"/>
                </a:cubicBezTo>
                <a:cubicBezTo>
                  <a:pt x="7758" y="114"/>
                  <a:pt x="7686" y="137"/>
                  <a:pt x="7615" y="141"/>
                </a:cubicBezTo>
                <a:lnTo>
                  <a:pt x="7620" y="113"/>
                </a:lnTo>
                <a:lnTo>
                  <a:pt x="7620" y="113"/>
                </a:lnTo>
                <a:cubicBezTo>
                  <a:pt x="7615" y="119"/>
                  <a:pt x="7609" y="136"/>
                  <a:pt x="7609" y="147"/>
                </a:cubicBezTo>
                <a:cubicBezTo>
                  <a:pt x="7558" y="147"/>
                  <a:pt x="7507" y="153"/>
                  <a:pt x="7462" y="175"/>
                </a:cubicBezTo>
                <a:cubicBezTo>
                  <a:pt x="7451" y="174"/>
                  <a:pt x="7440" y="173"/>
                  <a:pt x="7430" y="173"/>
                </a:cubicBezTo>
                <a:cubicBezTo>
                  <a:pt x="7404" y="173"/>
                  <a:pt x="7383" y="181"/>
                  <a:pt x="7371" y="209"/>
                </a:cubicBezTo>
                <a:cubicBezTo>
                  <a:pt x="7365" y="204"/>
                  <a:pt x="7359" y="187"/>
                  <a:pt x="7354" y="175"/>
                </a:cubicBezTo>
                <a:cubicBezTo>
                  <a:pt x="7354" y="187"/>
                  <a:pt x="7348" y="215"/>
                  <a:pt x="7348" y="226"/>
                </a:cubicBezTo>
                <a:cubicBezTo>
                  <a:pt x="7337" y="221"/>
                  <a:pt x="7308" y="209"/>
                  <a:pt x="7291" y="204"/>
                </a:cubicBezTo>
                <a:cubicBezTo>
                  <a:pt x="7291" y="209"/>
                  <a:pt x="7286" y="221"/>
                  <a:pt x="7286" y="226"/>
                </a:cubicBezTo>
                <a:cubicBezTo>
                  <a:pt x="7310" y="229"/>
                  <a:pt x="7336" y="233"/>
                  <a:pt x="7361" y="233"/>
                </a:cubicBezTo>
                <a:cubicBezTo>
                  <a:pt x="7396" y="233"/>
                  <a:pt x="7430" y="225"/>
                  <a:pt x="7456" y="192"/>
                </a:cubicBezTo>
                <a:cubicBezTo>
                  <a:pt x="7467" y="198"/>
                  <a:pt x="7490" y="209"/>
                  <a:pt x="7501" y="221"/>
                </a:cubicBezTo>
                <a:cubicBezTo>
                  <a:pt x="7530" y="209"/>
                  <a:pt x="7564" y="204"/>
                  <a:pt x="7592" y="198"/>
                </a:cubicBezTo>
                <a:lnTo>
                  <a:pt x="7592" y="198"/>
                </a:lnTo>
                <a:cubicBezTo>
                  <a:pt x="7586" y="215"/>
                  <a:pt x="7581" y="255"/>
                  <a:pt x="7575" y="272"/>
                </a:cubicBezTo>
                <a:lnTo>
                  <a:pt x="7530" y="255"/>
                </a:lnTo>
                <a:lnTo>
                  <a:pt x="7530" y="306"/>
                </a:lnTo>
                <a:cubicBezTo>
                  <a:pt x="7524" y="306"/>
                  <a:pt x="7507" y="317"/>
                  <a:pt x="7501" y="317"/>
                </a:cubicBezTo>
                <a:lnTo>
                  <a:pt x="7501" y="260"/>
                </a:lnTo>
                <a:cubicBezTo>
                  <a:pt x="7484" y="272"/>
                  <a:pt x="7473" y="294"/>
                  <a:pt x="7462" y="311"/>
                </a:cubicBezTo>
                <a:cubicBezTo>
                  <a:pt x="7450" y="317"/>
                  <a:pt x="7433" y="323"/>
                  <a:pt x="7416" y="328"/>
                </a:cubicBezTo>
                <a:cubicBezTo>
                  <a:pt x="7433" y="311"/>
                  <a:pt x="7456" y="306"/>
                  <a:pt x="7462" y="289"/>
                </a:cubicBezTo>
                <a:cubicBezTo>
                  <a:pt x="7454" y="283"/>
                  <a:pt x="7447" y="280"/>
                  <a:pt x="7440" y="280"/>
                </a:cubicBezTo>
                <a:cubicBezTo>
                  <a:pt x="7410" y="280"/>
                  <a:pt x="7392" y="336"/>
                  <a:pt x="7359" y="346"/>
                </a:cubicBezTo>
                <a:cubicBezTo>
                  <a:pt x="7337" y="346"/>
                  <a:pt x="7291" y="340"/>
                  <a:pt x="7269" y="340"/>
                </a:cubicBezTo>
                <a:cubicBezTo>
                  <a:pt x="7280" y="328"/>
                  <a:pt x="7297" y="306"/>
                  <a:pt x="7308" y="294"/>
                </a:cubicBezTo>
                <a:lnTo>
                  <a:pt x="7308" y="294"/>
                </a:lnTo>
                <a:cubicBezTo>
                  <a:pt x="7285" y="313"/>
                  <a:pt x="7257" y="324"/>
                  <a:pt x="7229" y="324"/>
                </a:cubicBezTo>
                <a:cubicBezTo>
                  <a:pt x="7224" y="324"/>
                  <a:pt x="7218" y="324"/>
                  <a:pt x="7212" y="323"/>
                </a:cubicBezTo>
                <a:lnTo>
                  <a:pt x="7212" y="323"/>
                </a:lnTo>
                <a:cubicBezTo>
                  <a:pt x="7229" y="328"/>
                  <a:pt x="7257" y="340"/>
                  <a:pt x="7269" y="346"/>
                </a:cubicBezTo>
                <a:cubicBezTo>
                  <a:pt x="7256" y="360"/>
                  <a:pt x="7243" y="367"/>
                  <a:pt x="7231" y="367"/>
                </a:cubicBezTo>
                <a:cubicBezTo>
                  <a:pt x="7211" y="367"/>
                  <a:pt x="7192" y="350"/>
                  <a:pt x="7178" y="328"/>
                </a:cubicBezTo>
                <a:cubicBezTo>
                  <a:pt x="7172" y="340"/>
                  <a:pt x="7161" y="363"/>
                  <a:pt x="7155" y="374"/>
                </a:cubicBezTo>
                <a:cubicBezTo>
                  <a:pt x="7093" y="402"/>
                  <a:pt x="7030" y="414"/>
                  <a:pt x="6968" y="436"/>
                </a:cubicBezTo>
                <a:cubicBezTo>
                  <a:pt x="6979" y="414"/>
                  <a:pt x="6996" y="391"/>
                  <a:pt x="7008" y="363"/>
                </a:cubicBezTo>
                <a:lnTo>
                  <a:pt x="7008" y="363"/>
                </a:lnTo>
                <a:cubicBezTo>
                  <a:pt x="6974" y="380"/>
                  <a:pt x="6957" y="408"/>
                  <a:pt x="6951" y="442"/>
                </a:cubicBezTo>
                <a:cubicBezTo>
                  <a:pt x="6934" y="431"/>
                  <a:pt x="6917" y="414"/>
                  <a:pt x="6906" y="397"/>
                </a:cubicBezTo>
                <a:lnTo>
                  <a:pt x="6906" y="397"/>
                </a:lnTo>
                <a:cubicBezTo>
                  <a:pt x="6911" y="419"/>
                  <a:pt x="6917" y="436"/>
                  <a:pt x="6917" y="453"/>
                </a:cubicBezTo>
                <a:cubicBezTo>
                  <a:pt x="6871" y="453"/>
                  <a:pt x="6832" y="476"/>
                  <a:pt x="6792" y="493"/>
                </a:cubicBezTo>
                <a:cubicBezTo>
                  <a:pt x="6792" y="482"/>
                  <a:pt x="6798" y="459"/>
                  <a:pt x="6798" y="448"/>
                </a:cubicBezTo>
                <a:lnTo>
                  <a:pt x="6798" y="448"/>
                </a:lnTo>
                <a:cubicBezTo>
                  <a:pt x="6786" y="453"/>
                  <a:pt x="6764" y="453"/>
                  <a:pt x="6752" y="459"/>
                </a:cubicBezTo>
                <a:cubicBezTo>
                  <a:pt x="6803" y="499"/>
                  <a:pt x="6741" y="521"/>
                  <a:pt x="6707" y="533"/>
                </a:cubicBezTo>
                <a:lnTo>
                  <a:pt x="6701" y="533"/>
                </a:lnTo>
                <a:lnTo>
                  <a:pt x="6690" y="516"/>
                </a:lnTo>
                <a:cubicBezTo>
                  <a:pt x="6690" y="521"/>
                  <a:pt x="6690" y="527"/>
                  <a:pt x="6690" y="538"/>
                </a:cubicBezTo>
                <a:cubicBezTo>
                  <a:pt x="6645" y="550"/>
                  <a:pt x="6599" y="567"/>
                  <a:pt x="6559" y="589"/>
                </a:cubicBezTo>
                <a:cubicBezTo>
                  <a:pt x="6531" y="601"/>
                  <a:pt x="6508" y="612"/>
                  <a:pt x="6486" y="624"/>
                </a:cubicBezTo>
                <a:cubicBezTo>
                  <a:pt x="6480" y="629"/>
                  <a:pt x="6474" y="629"/>
                  <a:pt x="6469" y="629"/>
                </a:cubicBezTo>
                <a:cubicBezTo>
                  <a:pt x="6463" y="633"/>
                  <a:pt x="6457" y="634"/>
                  <a:pt x="6450" y="634"/>
                </a:cubicBezTo>
                <a:cubicBezTo>
                  <a:pt x="6436" y="634"/>
                  <a:pt x="6421" y="629"/>
                  <a:pt x="6406" y="629"/>
                </a:cubicBezTo>
                <a:cubicBezTo>
                  <a:pt x="6401" y="641"/>
                  <a:pt x="6389" y="658"/>
                  <a:pt x="6384" y="675"/>
                </a:cubicBezTo>
                <a:cubicBezTo>
                  <a:pt x="6378" y="663"/>
                  <a:pt x="6367" y="652"/>
                  <a:pt x="6361" y="641"/>
                </a:cubicBezTo>
                <a:cubicBezTo>
                  <a:pt x="6344" y="652"/>
                  <a:pt x="6332" y="658"/>
                  <a:pt x="6315" y="663"/>
                </a:cubicBezTo>
                <a:cubicBezTo>
                  <a:pt x="6315" y="663"/>
                  <a:pt x="6310" y="663"/>
                  <a:pt x="6310" y="658"/>
                </a:cubicBezTo>
                <a:cubicBezTo>
                  <a:pt x="6298" y="658"/>
                  <a:pt x="6281" y="669"/>
                  <a:pt x="6276" y="680"/>
                </a:cubicBezTo>
                <a:cubicBezTo>
                  <a:pt x="6270" y="682"/>
                  <a:pt x="6265" y="685"/>
                  <a:pt x="6260" y="687"/>
                </a:cubicBezTo>
                <a:lnTo>
                  <a:pt x="6260" y="687"/>
                </a:lnTo>
                <a:cubicBezTo>
                  <a:pt x="6259" y="687"/>
                  <a:pt x="6259" y="686"/>
                  <a:pt x="6259" y="686"/>
                </a:cubicBezTo>
                <a:cubicBezTo>
                  <a:pt x="6259" y="686"/>
                  <a:pt x="6259" y="687"/>
                  <a:pt x="6259" y="687"/>
                </a:cubicBezTo>
                <a:lnTo>
                  <a:pt x="6259" y="687"/>
                </a:lnTo>
                <a:cubicBezTo>
                  <a:pt x="6259" y="687"/>
                  <a:pt x="6259" y="687"/>
                  <a:pt x="6260" y="687"/>
                </a:cubicBezTo>
                <a:lnTo>
                  <a:pt x="6260" y="687"/>
                </a:lnTo>
                <a:cubicBezTo>
                  <a:pt x="6265" y="693"/>
                  <a:pt x="6276" y="703"/>
                  <a:pt x="6281" y="709"/>
                </a:cubicBezTo>
                <a:cubicBezTo>
                  <a:pt x="6304" y="697"/>
                  <a:pt x="6338" y="692"/>
                  <a:pt x="6367" y="680"/>
                </a:cubicBezTo>
                <a:lnTo>
                  <a:pt x="6367" y="680"/>
                </a:lnTo>
                <a:cubicBezTo>
                  <a:pt x="6338" y="697"/>
                  <a:pt x="6310" y="709"/>
                  <a:pt x="6281" y="726"/>
                </a:cubicBezTo>
                <a:cubicBezTo>
                  <a:pt x="6287" y="737"/>
                  <a:pt x="6298" y="754"/>
                  <a:pt x="6304" y="771"/>
                </a:cubicBezTo>
                <a:cubicBezTo>
                  <a:pt x="6344" y="737"/>
                  <a:pt x="6395" y="714"/>
                  <a:pt x="6446" y="697"/>
                </a:cubicBezTo>
                <a:cubicBezTo>
                  <a:pt x="6446" y="686"/>
                  <a:pt x="6457" y="669"/>
                  <a:pt x="6463" y="663"/>
                </a:cubicBezTo>
                <a:cubicBezTo>
                  <a:pt x="6474" y="669"/>
                  <a:pt x="6486" y="680"/>
                  <a:pt x="6491" y="686"/>
                </a:cubicBezTo>
                <a:cubicBezTo>
                  <a:pt x="6514" y="663"/>
                  <a:pt x="6531" y="646"/>
                  <a:pt x="6554" y="624"/>
                </a:cubicBezTo>
                <a:cubicBezTo>
                  <a:pt x="6557" y="625"/>
                  <a:pt x="6561" y="626"/>
                  <a:pt x="6565" y="626"/>
                </a:cubicBezTo>
                <a:cubicBezTo>
                  <a:pt x="6575" y="626"/>
                  <a:pt x="6585" y="622"/>
                  <a:pt x="6593" y="618"/>
                </a:cubicBezTo>
                <a:cubicBezTo>
                  <a:pt x="6597" y="618"/>
                  <a:pt x="6601" y="618"/>
                  <a:pt x="6604" y="618"/>
                </a:cubicBezTo>
                <a:cubicBezTo>
                  <a:pt x="6668" y="618"/>
                  <a:pt x="6728" y="572"/>
                  <a:pt x="6792" y="567"/>
                </a:cubicBezTo>
                <a:lnTo>
                  <a:pt x="6792" y="567"/>
                </a:lnTo>
                <a:cubicBezTo>
                  <a:pt x="6628" y="629"/>
                  <a:pt x="6463" y="703"/>
                  <a:pt x="6315" y="799"/>
                </a:cubicBezTo>
                <a:cubicBezTo>
                  <a:pt x="6315" y="799"/>
                  <a:pt x="6315" y="799"/>
                  <a:pt x="6315" y="805"/>
                </a:cubicBezTo>
                <a:cubicBezTo>
                  <a:pt x="6276" y="816"/>
                  <a:pt x="6236" y="833"/>
                  <a:pt x="6196" y="856"/>
                </a:cubicBezTo>
                <a:cubicBezTo>
                  <a:pt x="6196" y="845"/>
                  <a:pt x="6185" y="822"/>
                  <a:pt x="6185" y="816"/>
                </a:cubicBezTo>
                <a:cubicBezTo>
                  <a:pt x="6168" y="816"/>
                  <a:pt x="6134" y="822"/>
                  <a:pt x="6111" y="828"/>
                </a:cubicBezTo>
                <a:cubicBezTo>
                  <a:pt x="6111" y="839"/>
                  <a:pt x="6106" y="856"/>
                  <a:pt x="6106" y="873"/>
                </a:cubicBezTo>
                <a:lnTo>
                  <a:pt x="6140" y="862"/>
                </a:lnTo>
                <a:lnTo>
                  <a:pt x="6140" y="862"/>
                </a:lnTo>
                <a:cubicBezTo>
                  <a:pt x="6128" y="873"/>
                  <a:pt x="6100" y="890"/>
                  <a:pt x="6088" y="896"/>
                </a:cubicBezTo>
                <a:cubicBezTo>
                  <a:pt x="6088" y="885"/>
                  <a:pt x="6094" y="868"/>
                  <a:pt x="6100" y="862"/>
                </a:cubicBezTo>
                <a:cubicBezTo>
                  <a:pt x="6094" y="856"/>
                  <a:pt x="6077" y="845"/>
                  <a:pt x="6071" y="839"/>
                </a:cubicBezTo>
                <a:cubicBezTo>
                  <a:pt x="6043" y="850"/>
                  <a:pt x="6015" y="862"/>
                  <a:pt x="5986" y="873"/>
                </a:cubicBezTo>
                <a:lnTo>
                  <a:pt x="5992" y="896"/>
                </a:lnTo>
                <a:cubicBezTo>
                  <a:pt x="6006" y="893"/>
                  <a:pt x="6020" y="892"/>
                  <a:pt x="6035" y="892"/>
                </a:cubicBezTo>
                <a:cubicBezTo>
                  <a:pt x="6049" y="892"/>
                  <a:pt x="6063" y="893"/>
                  <a:pt x="6077" y="896"/>
                </a:cubicBezTo>
                <a:cubicBezTo>
                  <a:pt x="6043" y="896"/>
                  <a:pt x="6015" y="907"/>
                  <a:pt x="5992" y="930"/>
                </a:cubicBezTo>
                <a:lnTo>
                  <a:pt x="5975" y="879"/>
                </a:lnTo>
                <a:cubicBezTo>
                  <a:pt x="5947" y="890"/>
                  <a:pt x="5918" y="902"/>
                  <a:pt x="5890" y="913"/>
                </a:cubicBezTo>
                <a:lnTo>
                  <a:pt x="5981" y="913"/>
                </a:lnTo>
                <a:cubicBezTo>
                  <a:pt x="5967" y="927"/>
                  <a:pt x="5949" y="937"/>
                  <a:pt x="5927" y="937"/>
                </a:cubicBezTo>
                <a:cubicBezTo>
                  <a:pt x="5922" y="937"/>
                  <a:pt x="5918" y="937"/>
                  <a:pt x="5913" y="936"/>
                </a:cubicBezTo>
                <a:cubicBezTo>
                  <a:pt x="5862" y="970"/>
                  <a:pt x="5805" y="981"/>
                  <a:pt x="5754" y="1009"/>
                </a:cubicBezTo>
                <a:lnTo>
                  <a:pt x="5737" y="981"/>
                </a:lnTo>
                <a:cubicBezTo>
                  <a:pt x="5731" y="998"/>
                  <a:pt x="5720" y="1021"/>
                  <a:pt x="5714" y="1038"/>
                </a:cubicBezTo>
                <a:cubicBezTo>
                  <a:pt x="5708" y="1021"/>
                  <a:pt x="5691" y="1009"/>
                  <a:pt x="5680" y="992"/>
                </a:cubicBezTo>
                <a:cubicBezTo>
                  <a:pt x="5674" y="1015"/>
                  <a:pt x="5663" y="1038"/>
                  <a:pt x="5646" y="1060"/>
                </a:cubicBezTo>
                <a:cubicBezTo>
                  <a:pt x="5629" y="1060"/>
                  <a:pt x="5612" y="1066"/>
                  <a:pt x="5595" y="1072"/>
                </a:cubicBezTo>
                <a:cubicBezTo>
                  <a:pt x="5612" y="1049"/>
                  <a:pt x="5629" y="1026"/>
                  <a:pt x="5635" y="1004"/>
                </a:cubicBezTo>
                <a:lnTo>
                  <a:pt x="5635" y="1004"/>
                </a:lnTo>
                <a:cubicBezTo>
                  <a:pt x="5623" y="1009"/>
                  <a:pt x="5595" y="1026"/>
                  <a:pt x="5584" y="1038"/>
                </a:cubicBezTo>
                <a:cubicBezTo>
                  <a:pt x="5578" y="1026"/>
                  <a:pt x="5567" y="1009"/>
                  <a:pt x="5567" y="998"/>
                </a:cubicBezTo>
                <a:cubicBezTo>
                  <a:pt x="5561" y="1015"/>
                  <a:pt x="5555" y="1043"/>
                  <a:pt x="5555" y="1055"/>
                </a:cubicBezTo>
                <a:cubicBezTo>
                  <a:pt x="5539" y="1055"/>
                  <a:pt x="5513" y="1066"/>
                  <a:pt x="5496" y="1066"/>
                </a:cubicBezTo>
                <a:cubicBezTo>
                  <a:pt x="5482" y="1066"/>
                  <a:pt x="5473" y="1060"/>
                  <a:pt x="5476" y="1038"/>
                </a:cubicBezTo>
                <a:lnTo>
                  <a:pt x="5476" y="1038"/>
                </a:lnTo>
                <a:lnTo>
                  <a:pt x="5481" y="1043"/>
                </a:lnTo>
                <a:cubicBezTo>
                  <a:pt x="5532" y="981"/>
                  <a:pt x="5652" y="998"/>
                  <a:pt x="5680" y="907"/>
                </a:cubicBezTo>
                <a:cubicBezTo>
                  <a:pt x="5680" y="919"/>
                  <a:pt x="5686" y="936"/>
                  <a:pt x="5691" y="941"/>
                </a:cubicBezTo>
                <a:cubicBezTo>
                  <a:pt x="5879" y="879"/>
                  <a:pt x="6060" y="788"/>
                  <a:pt x="6253" y="731"/>
                </a:cubicBezTo>
                <a:cubicBezTo>
                  <a:pt x="6259" y="715"/>
                  <a:pt x="6259" y="704"/>
                  <a:pt x="6259" y="687"/>
                </a:cubicBezTo>
                <a:lnTo>
                  <a:pt x="6259" y="687"/>
                </a:lnTo>
                <a:cubicBezTo>
                  <a:pt x="6099" y="750"/>
                  <a:pt x="5936" y="773"/>
                  <a:pt x="5782" y="839"/>
                </a:cubicBezTo>
                <a:cubicBezTo>
                  <a:pt x="5759" y="879"/>
                  <a:pt x="5714" y="868"/>
                  <a:pt x="5674" y="873"/>
                </a:cubicBezTo>
                <a:cubicBezTo>
                  <a:pt x="5635" y="902"/>
                  <a:pt x="5589" y="924"/>
                  <a:pt x="5544" y="941"/>
                </a:cubicBezTo>
                <a:cubicBezTo>
                  <a:pt x="5538" y="947"/>
                  <a:pt x="5527" y="958"/>
                  <a:pt x="5521" y="964"/>
                </a:cubicBezTo>
                <a:cubicBezTo>
                  <a:pt x="5498" y="964"/>
                  <a:pt x="5476" y="970"/>
                  <a:pt x="5447" y="970"/>
                </a:cubicBezTo>
                <a:cubicBezTo>
                  <a:pt x="5430" y="981"/>
                  <a:pt x="5413" y="992"/>
                  <a:pt x="5396" y="1009"/>
                </a:cubicBezTo>
                <a:cubicBezTo>
                  <a:pt x="5391" y="1004"/>
                  <a:pt x="5374" y="998"/>
                  <a:pt x="5368" y="998"/>
                </a:cubicBezTo>
                <a:lnTo>
                  <a:pt x="5374" y="1015"/>
                </a:lnTo>
                <a:cubicBezTo>
                  <a:pt x="5340" y="1026"/>
                  <a:pt x="5306" y="1038"/>
                  <a:pt x="5271" y="1055"/>
                </a:cubicBezTo>
                <a:cubicBezTo>
                  <a:pt x="5271" y="1049"/>
                  <a:pt x="5266" y="1043"/>
                  <a:pt x="5260" y="1038"/>
                </a:cubicBezTo>
                <a:cubicBezTo>
                  <a:pt x="5254" y="1049"/>
                  <a:pt x="5249" y="1066"/>
                  <a:pt x="5243" y="1072"/>
                </a:cubicBezTo>
                <a:cubicBezTo>
                  <a:pt x="5175" y="1072"/>
                  <a:pt x="5130" y="1146"/>
                  <a:pt x="5062" y="1151"/>
                </a:cubicBezTo>
                <a:cubicBezTo>
                  <a:pt x="4993" y="1236"/>
                  <a:pt x="4874" y="1242"/>
                  <a:pt x="4789" y="1304"/>
                </a:cubicBezTo>
                <a:cubicBezTo>
                  <a:pt x="4789" y="1316"/>
                  <a:pt x="4789" y="1338"/>
                  <a:pt x="4789" y="1344"/>
                </a:cubicBezTo>
                <a:cubicBezTo>
                  <a:pt x="4778" y="1344"/>
                  <a:pt x="4761" y="1333"/>
                  <a:pt x="4749" y="1333"/>
                </a:cubicBezTo>
                <a:cubicBezTo>
                  <a:pt x="4642" y="1395"/>
                  <a:pt x="4511" y="1424"/>
                  <a:pt x="4420" y="1514"/>
                </a:cubicBezTo>
                <a:cubicBezTo>
                  <a:pt x="4426" y="1520"/>
                  <a:pt x="4432" y="1537"/>
                  <a:pt x="4437" y="1543"/>
                </a:cubicBezTo>
                <a:cubicBezTo>
                  <a:pt x="4488" y="1514"/>
                  <a:pt x="4540" y="1480"/>
                  <a:pt x="4585" y="1446"/>
                </a:cubicBezTo>
                <a:cubicBezTo>
                  <a:pt x="4596" y="1446"/>
                  <a:pt x="4608" y="1452"/>
                  <a:pt x="4613" y="1452"/>
                </a:cubicBezTo>
                <a:cubicBezTo>
                  <a:pt x="4681" y="1395"/>
                  <a:pt x="4778" y="1367"/>
                  <a:pt x="4857" y="1327"/>
                </a:cubicBezTo>
                <a:cubicBezTo>
                  <a:pt x="4857" y="1321"/>
                  <a:pt x="4863" y="1304"/>
                  <a:pt x="4863" y="1293"/>
                </a:cubicBezTo>
                <a:cubicBezTo>
                  <a:pt x="4886" y="1293"/>
                  <a:pt x="4908" y="1293"/>
                  <a:pt x="4937" y="1287"/>
                </a:cubicBezTo>
                <a:cubicBezTo>
                  <a:pt x="4942" y="1276"/>
                  <a:pt x="4948" y="1248"/>
                  <a:pt x="4954" y="1236"/>
                </a:cubicBezTo>
                <a:cubicBezTo>
                  <a:pt x="4959" y="1242"/>
                  <a:pt x="4971" y="1259"/>
                  <a:pt x="4976" y="1265"/>
                </a:cubicBezTo>
                <a:cubicBezTo>
                  <a:pt x="4988" y="1259"/>
                  <a:pt x="4999" y="1236"/>
                  <a:pt x="5010" y="1231"/>
                </a:cubicBezTo>
                <a:cubicBezTo>
                  <a:pt x="5022" y="1242"/>
                  <a:pt x="5039" y="1253"/>
                  <a:pt x="5056" y="1265"/>
                </a:cubicBezTo>
                <a:cubicBezTo>
                  <a:pt x="5050" y="1253"/>
                  <a:pt x="5039" y="1236"/>
                  <a:pt x="5033" y="1225"/>
                </a:cubicBezTo>
                <a:cubicBezTo>
                  <a:pt x="5181" y="1168"/>
                  <a:pt x="5323" y="1117"/>
                  <a:pt x="5459" y="1043"/>
                </a:cubicBezTo>
                <a:cubicBezTo>
                  <a:pt x="5464" y="1077"/>
                  <a:pt x="5464" y="1106"/>
                  <a:pt x="5464" y="1134"/>
                </a:cubicBezTo>
                <a:cubicBezTo>
                  <a:pt x="5459" y="1123"/>
                  <a:pt x="5453" y="1106"/>
                  <a:pt x="5447" y="1094"/>
                </a:cubicBezTo>
                <a:cubicBezTo>
                  <a:pt x="5374" y="1117"/>
                  <a:pt x="5311" y="1157"/>
                  <a:pt x="5243" y="1191"/>
                </a:cubicBezTo>
                <a:cubicBezTo>
                  <a:pt x="5254" y="1197"/>
                  <a:pt x="5266" y="1214"/>
                  <a:pt x="5271" y="1219"/>
                </a:cubicBezTo>
                <a:cubicBezTo>
                  <a:pt x="5186" y="1276"/>
                  <a:pt x="5096" y="1321"/>
                  <a:pt x="4999" y="1361"/>
                </a:cubicBezTo>
                <a:cubicBezTo>
                  <a:pt x="5005" y="1327"/>
                  <a:pt x="5027" y="1310"/>
                  <a:pt x="5056" y="1293"/>
                </a:cubicBezTo>
                <a:lnTo>
                  <a:pt x="5056" y="1287"/>
                </a:lnTo>
                <a:cubicBezTo>
                  <a:pt x="5039" y="1293"/>
                  <a:pt x="5016" y="1304"/>
                  <a:pt x="4993" y="1310"/>
                </a:cubicBezTo>
                <a:cubicBezTo>
                  <a:pt x="4993" y="1333"/>
                  <a:pt x="4993" y="1355"/>
                  <a:pt x="4993" y="1378"/>
                </a:cubicBezTo>
                <a:cubicBezTo>
                  <a:pt x="4991" y="1379"/>
                  <a:pt x="4989" y="1379"/>
                  <a:pt x="4987" y="1379"/>
                </a:cubicBezTo>
                <a:cubicBezTo>
                  <a:pt x="4965" y="1379"/>
                  <a:pt x="4964" y="1348"/>
                  <a:pt x="4948" y="1333"/>
                </a:cubicBezTo>
                <a:cubicBezTo>
                  <a:pt x="4914" y="1361"/>
                  <a:pt x="4869" y="1384"/>
                  <a:pt x="4829" y="1407"/>
                </a:cubicBezTo>
                <a:lnTo>
                  <a:pt x="4908" y="1401"/>
                </a:lnTo>
                <a:lnTo>
                  <a:pt x="4908" y="1401"/>
                </a:lnTo>
                <a:cubicBezTo>
                  <a:pt x="4864" y="1419"/>
                  <a:pt x="4823" y="1471"/>
                  <a:pt x="4777" y="1471"/>
                </a:cubicBezTo>
                <a:cubicBezTo>
                  <a:pt x="4765" y="1471"/>
                  <a:pt x="4752" y="1467"/>
                  <a:pt x="4738" y="1458"/>
                </a:cubicBezTo>
                <a:cubicBezTo>
                  <a:pt x="4710" y="1475"/>
                  <a:pt x="4681" y="1492"/>
                  <a:pt x="4653" y="1514"/>
                </a:cubicBezTo>
                <a:cubicBezTo>
                  <a:pt x="4670" y="1503"/>
                  <a:pt x="4687" y="1497"/>
                  <a:pt x="4704" y="1492"/>
                </a:cubicBezTo>
                <a:lnTo>
                  <a:pt x="4715" y="1503"/>
                </a:lnTo>
                <a:cubicBezTo>
                  <a:pt x="4687" y="1520"/>
                  <a:pt x="4659" y="1537"/>
                  <a:pt x="4636" y="1554"/>
                </a:cubicBezTo>
                <a:cubicBezTo>
                  <a:pt x="4630" y="1548"/>
                  <a:pt x="4619" y="1531"/>
                  <a:pt x="4613" y="1526"/>
                </a:cubicBezTo>
                <a:lnTo>
                  <a:pt x="4613" y="1526"/>
                </a:lnTo>
                <a:cubicBezTo>
                  <a:pt x="4630" y="1560"/>
                  <a:pt x="4602" y="1571"/>
                  <a:pt x="4574" y="1577"/>
                </a:cubicBezTo>
                <a:cubicBezTo>
                  <a:pt x="4574" y="1571"/>
                  <a:pt x="4568" y="1548"/>
                  <a:pt x="4568" y="1537"/>
                </a:cubicBezTo>
                <a:cubicBezTo>
                  <a:pt x="4494" y="1594"/>
                  <a:pt x="4409" y="1639"/>
                  <a:pt x="4330" y="1690"/>
                </a:cubicBezTo>
                <a:cubicBezTo>
                  <a:pt x="4341" y="1685"/>
                  <a:pt x="4364" y="1673"/>
                  <a:pt x="4375" y="1668"/>
                </a:cubicBezTo>
                <a:lnTo>
                  <a:pt x="4398" y="1696"/>
                </a:lnTo>
                <a:cubicBezTo>
                  <a:pt x="4369" y="1713"/>
                  <a:pt x="4341" y="1730"/>
                  <a:pt x="4313" y="1747"/>
                </a:cubicBezTo>
                <a:cubicBezTo>
                  <a:pt x="4307" y="1736"/>
                  <a:pt x="4301" y="1719"/>
                  <a:pt x="4301" y="1707"/>
                </a:cubicBezTo>
                <a:cubicBezTo>
                  <a:pt x="4199" y="1764"/>
                  <a:pt x="4097" y="1821"/>
                  <a:pt x="4012" y="1894"/>
                </a:cubicBezTo>
                <a:cubicBezTo>
                  <a:pt x="4069" y="1872"/>
                  <a:pt x="4114" y="1832"/>
                  <a:pt x="4176" y="1815"/>
                </a:cubicBezTo>
                <a:lnTo>
                  <a:pt x="4176" y="1815"/>
                </a:lnTo>
                <a:cubicBezTo>
                  <a:pt x="4108" y="1883"/>
                  <a:pt x="4023" y="1929"/>
                  <a:pt x="3944" y="1968"/>
                </a:cubicBezTo>
                <a:cubicBezTo>
                  <a:pt x="3938" y="1963"/>
                  <a:pt x="3927" y="1963"/>
                  <a:pt x="3921" y="1963"/>
                </a:cubicBezTo>
                <a:cubicBezTo>
                  <a:pt x="3918" y="1962"/>
                  <a:pt x="3914" y="1962"/>
                  <a:pt x="3911" y="1962"/>
                </a:cubicBezTo>
                <a:cubicBezTo>
                  <a:pt x="3881" y="1962"/>
                  <a:pt x="3856" y="1982"/>
                  <a:pt x="3836" y="2002"/>
                </a:cubicBezTo>
                <a:cubicBezTo>
                  <a:pt x="3843" y="2005"/>
                  <a:pt x="3850" y="2006"/>
                  <a:pt x="3856" y="2006"/>
                </a:cubicBezTo>
                <a:cubicBezTo>
                  <a:pt x="3878" y="2006"/>
                  <a:pt x="3900" y="1995"/>
                  <a:pt x="3921" y="1991"/>
                </a:cubicBezTo>
                <a:lnTo>
                  <a:pt x="3921" y="1991"/>
                </a:lnTo>
                <a:cubicBezTo>
                  <a:pt x="3893" y="2019"/>
                  <a:pt x="3859" y="2042"/>
                  <a:pt x="3825" y="2065"/>
                </a:cubicBezTo>
                <a:cubicBezTo>
                  <a:pt x="3819" y="2053"/>
                  <a:pt x="3813" y="2036"/>
                  <a:pt x="3813" y="2025"/>
                </a:cubicBezTo>
                <a:cubicBezTo>
                  <a:pt x="3785" y="2042"/>
                  <a:pt x="3757" y="2065"/>
                  <a:pt x="3728" y="2082"/>
                </a:cubicBezTo>
                <a:lnTo>
                  <a:pt x="3796" y="2082"/>
                </a:lnTo>
                <a:cubicBezTo>
                  <a:pt x="3757" y="2110"/>
                  <a:pt x="3711" y="2138"/>
                  <a:pt x="3666" y="2161"/>
                </a:cubicBezTo>
                <a:cubicBezTo>
                  <a:pt x="3649" y="2150"/>
                  <a:pt x="3632" y="2133"/>
                  <a:pt x="3620" y="2121"/>
                </a:cubicBezTo>
                <a:cubicBezTo>
                  <a:pt x="3603" y="2212"/>
                  <a:pt x="3473" y="2235"/>
                  <a:pt x="3433" y="2320"/>
                </a:cubicBezTo>
                <a:cubicBezTo>
                  <a:pt x="3444" y="2314"/>
                  <a:pt x="3462" y="2297"/>
                  <a:pt x="3473" y="2292"/>
                </a:cubicBezTo>
                <a:cubicBezTo>
                  <a:pt x="3479" y="2297"/>
                  <a:pt x="3490" y="2303"/>
                  <a:pt x="3496" y="2309"/>
                </a:cubicBezTo>
                <a:cubicBezTo>
                  <a:pt x="3484" y="2314"/>
                  <a:pt x="3456" y="2331"/>
                  <a:pt x="3444" y="2337"/>
                </a:cubicBezTo>
                <a:cubicBezTo>
                  <a:pt x="3433" y="2348"/>
                  <a:pt x="3427" y="2360"/>
                  <a:pt x="3422" y="2377"/>
                </a:cubicBezTo>
                <a:cubicBezTo>
                  <a:pt x="3416" y="2360"/>
                  <a:pt x="3405" y="2337"/>
                  <a:pt x="3399" y="2320"/>
                </a:cubicBezTo>
                <a:cubicBezTo>
                  <a:pt x="3365" y="2343"/>
                  <a:pt x="3337" y="2365"/>
                  <a:pt x="3325" y="2405"/>
                </a:cubicBezTo>
                <a:cubicBezTo>
                  <a:pt x="3291" y="2428"/>
                  <a:pt x="3257" y="2445"/>
                  <a:pt x="3223" y="2462"/>
                </a:cubicBezTo>
                <a:lnTo>
                  <a:pt x="3206" y="2496"/>
                </a:lnTo>
                <a:cubicBezTo>
                  <a:pt x="3161" y="2519"/>
                  <a:pt x="3121" y="2547"/>
                  <a:pt x="3087" y="2581"/>
                </a:cubicBezTo>
                <a:cubicBezTo>
                  <a:pt x="3092" y="2567"/>
                  <a:pt x="3093" y="2549"/>
                  <a:pt x="3096" y="2537"/>
                </a:cubicBezTo>
                <a:lnTo>
                  <a:pt x="3096" y="2537"/>
                </a:lnTo>
                <a:cubicBezTo>
                  <a:pt x="3077" y="2584"/>
                  <a:pt x="3035" y="2612"/>
                  <a:pt x="3025" y="2666"/>
                </a:cubicBezTo>
                <a:cubicBezTo>
                  <a:pt x="3059" y="2638"/>
                  <a:pt x="3098" y="2609"/>
                  <a:pt x="3138" y="2592"/>
                </a:cubicBezTo>
                <a:lnTo>
                  <a:pt x="3138" y="2592"/>
                </a:lnTo>
                <a:cubicBezTo>
                  <a:pt x="3036" y="2700"/>
                  <a:pt x="2917" y="2797"/>
                  <a:pt x="2798" y="2887"/>
                </a:cubicBezTo>
                <a:cubicBezTo>
                  <a:pt x="2815" y="2865"/>
                  <a:pt x="2837" y="2848"/>
                  <a:pt x="2854" y="2825"/>
                </a:cubicBezTo>
                <a:cubicBezTo>
                  <a:pt x="2848" y="2822"/>
                  <a:pt x="2841" y="2821"/>
                  <a:pt x="2835" y="2821"/>
                </a:cubicBezTo>
                <a:cubicBezTo>
                  <a:pt x="2813" y="2821"/>
                  <a:pt x="2792" y="2833"/>
                  <a:pt x="2775" y="2842"/>
                </a:cubicBezTo>
                <a:cubicBezTo>
                  <a:pt x="2758" y="2865"/>
                  <a:pt x="2747" y="2893"/>
                  <a:pt x="2730" y="2916"/>
                </a:cubicBezTo>
                <a:cubicBezTo>
                  <a:pt x="2724" y="2910"/>
                  <a:pt x="2707" y="2904"/>
                  <a:pt x="2701" y="2904"/>
                </a:cubicBezTo>
                <a:cubicBezTo>
                  <a:pt x="2706" y="2931"/>
                  <a:pt x="2659" y="2998"/>
                  <a:pt x="2630" y="2998"/>
                </a:cubicBezTo>
                <a:cubicBezTo>
                  <a:pt x="2621" y="2998"/>
                  <a:pt x="2614" y="2992"/>
                  <a:pt x="2610" y="2978"/>
                </a:cubicBezTo>
                <a:cubicBezTo>
                  <a:pt x="2684" y="2859"/>
                  <a:pt x="2820" y="2791"/>
                  <a:pt x="2888" y="2666"/>
                </a:cubicBezTo>
                <a:lnTo>
                  <a:pt x="2917" y="2666"/>
                </a:lnTo>
                <a:cubicBezTo>
                  <a:pt x="2974" y="2604"/>
                  <a:pt x="3047" y="2553"/>
                  <a:pt x="3110" y="2502"/>
                </a:cubicBezTo>
                <a:cubicBezTo>
                  <a:pt x="3104" y="2485"/>
                  <a:pt x="3087" y="2456"/>
                  <a:pt x="3081" y="2439"/>
                </a:cubicBezTo>
                <a:cubicBezTo>
                  <a:pt x="3042" y="2468"/>
                  <a:pt x="3008" y="2507"/>
                  <a:pt x="3013" y="2558"/>
                </a:cubicBezTo>
                <a:cubicBezTo>
                  <a:pt x="2996" y="2564"/>
                  <a:pt x="2979" y="2575"/>
                  <a:pt x="2962" y="2581"/>
                </a:cubicBezTo>
                <a:cubicBezTo>
                  <a:pt x="2917" y="2581"/>
                  <a:pt x="2900" y="2638"/>
                  <a:pt x="2871" y="2655"/>
                </a:cubicBezTo>
                <a:lnTo>
                  <a:pt x="2849" y="2621"/>
                </a:lnTo>
                <a:lnTo>
                  <a:pt x="2849" y="2621"/>
                </a:lnTo>
                <a:cubicBezTo>
                  <a:pt x="2854" y="2632"/>
                  <a:pt x="2860" y="2649"/>
                  <a:pt x="2860" y="2660"/>
                </a:cubicBezTo>
                <a:cubicBezTo>
                  <a:pt x="2837" y="2666"/>
                  <a:pt x="2803" y="2672"/>
                  <a:pt x="2781" y="2672"/>
                </a:cubicBezTo>
                <a:cubicBezTo>
                  <a:pt x="2781" y="2694"/>
                  <a:pt x="2775" y="2711"/>
                  <a:pt x="2775" y="2734"/>
                </a:cubicBezTo>
                <a:cubicBezTo>
                  <a:pt x="2764" y="2729"/>
                  <a:pt x="2741" y="2729"/>
                  <a:pt x="2724" y="2723"/>
                </a:cubicBezTo>
                <a:lnTo>
                  <a:pt x="2724" y="2723"/>
                </a:lnTo>
                <a:cubicBezTo>
                  <a:pt x="2735" y="2729"/>
                  <a:pt x="2747" y="2740"/>
                  <a:pt x="2752" y="2746"/>
                </a:cubicBezTo>
                <a:cubicBezTo>
                  <a:pt x="2726" y="2761"/>
                  <a:pt x="2701" y="2786"/>
                  <a:pt x="2670" y="2786"/>
                </a:cubicBezTo>
                <a:cubicBezTo>
                  <a:pt x="2667" y="2786"/>
                  <a:pt x="2665" y="2786"/>
                  <a:pt x="2662" y="2785"/>
                </a:cubicBezTo>
                <a:lnTo>
                  <a:pt x="2662" y="2785"/>
                </a:lnTo>
                <a:cubicBezTo>
                  <a:pt x="2667" y="2791"/>
                  <a:pt x="2679" y="2797"/>
                  <a:pt x="2684" y="2802"/>
                </a:cubicBezTo>
                <a:cubicBezTo>
                  <a:pt x="2605" y="2865"/>
                  <a:pt x="2542" y="2950"/>
                  <a:pt x="2474" y="3024"/>
                </a:cubicBezTo>
                <a:cubicBezTo>
                  <a:pt x="2469" y="3012"/>
                  <a:pt x="2469" y="2995"/>
                  <a:pt x="2463" y="2984"/>
                </a:cubicBezTo>
                <a:lnTo>
                  <a:pt x="2463" y="2984"/>
                </a:lnTo>
                <a:cubicBezTo>
                  <a:pt x="2469" y="3046"/>
                  <a:pt x="2401" y="3126"/>
                  <a:pt x="2344" y="3126"/>
                </a:cubicBezTo>
                <a:cubicBezTo>
                  <a:pt x="2315" y="3126"/>
                  <a:pt x="2327" y="3160"/>
                  <a:pt x="2321" y="3177"/>
                </a:cubicBezTo>
                <a:cubicBezTo>
                  <a:pt x="2300" y="3198"/>
                  <a:pt x="2283" y="3218"/>
                  <a:pt x="2271" y="3239"/>
                </a:cubicBezTo>
                <a:lnTo>
                  <a:pt x="2271" y="3239"/>
                </a:lnTo>
                <a:cubicBezTo>
                  <a:pt x="2283" y="3235"/>
                  <a:pt x="2294" y="3233"/>
                  <a:pt x="2306" y="3233"/>
                </a:cubicBezTo>
                <a:cubicBezTo>
                  <a:pt x="2342" y="3233"/>
                  <a:pt x="2376" y="3252"/>
                  <a:pt x="2406" y="3273"/>
                </a:cubicBezTo>
                <a:cubicBezTo>
                  <a:pt x="2446" y="3245"/>
                  <a:pt x="2480" y="3216"/>
                  <a:pt x="2514" y="3188"/>
                </a:cubicBezTo>
                <a:lnTo>
                  <a:pt x="2514" y="3188"/>
                </a:lnTo>
                <a:cubicBezTo>
                  <a:pt x="2366" y="3370"/>
                  <a:pt x="2213" y="3557"/>
                  <a:pt x="2054" y="3733"/>
                </a:cubicBezTo>
                <a:cubicBezTo>
                  <a:pt x="2054" y="3721"/>
                  <a:pt x="2049" y="3699"/>
                  <a:pt x="2049" y="3687"/>
                </a:cubicBezTo>
                <a:cubicBezTo>
                  <a:pt x="2043" y="3687"/>
                  <a:pt x="2037" y="3693"/>
                  <a:pt x="2032" y="3699"/>
                </a:cubicBezTo>
                <a:cubicBezTo>
                  <a:pt x="2060" y="3738"/>
                  <a:pt x="2054" y="3767"/>
                  <a:pt x="2003" y="3784"/>
                </a:cubicBezTo>
                <a:cubicBezTo>
                  <a:pt x="2009" y="3767"/>
                  <a:pt x="2015" y="3738"/>
                  <a:pt x="2015" y="3727"/>
                </a:cubicBezTo>
                <a:lnTo>
                  <a:pt x="2015" y="3727"/>
                </a:lnTo>
                <a:cubicBezTo>
                  <a:pt x="2009" y="3738"/>
                  <a:pt x="1998" y="3750"/>
                  <a:pt x="1986" y="3761"/>
                </a:cubicBezTo>
                <a:cubicBezTo>
                  <a:pt x="1998" y="3772"/>
                  <a:pt x="2003" y="3784"/>
                  <a:pt x="2009" y="3801"/>
                </a:cubicBezTo>
                <a:cubicBezTo>
                  <a:pt x="1969" y="3858"/>
                  <a:pt x="1918" y="3909"/>
                  <a:pt x="1873" y="3965"/>
                </a:cubicBezTo>
                <a:cubicBezTo>
                  <a:pt x="1810" y="4028"/>
                  <a:pt x="1782" y="4158"/>
                  <a:pt x="1686" y="4164"/>
                </a:cubicBezTo>
                <a:cubicBezTo>
                  <a:pt x="1657" y="4198"/>
                  <a:pt x="1623" y="4226"/>
                  <a:pt x="1589" y="4249"/>
                </a:cubicBezTo>
                <a:cubicBezTo>
                  <a:pt x="1589" y="4260"/>
                  <a:pt x="1589" y="4277"/>
                  <a:pt x="1589" y="4283"/>
                </a:cubicBezTo>
                <a:cubicBezTo>
                  <a:pt x="1555" y="4300"/>
                  <a:pt x="1544" y="4334"/>
                  <a:pt x="1566" y="4363"/>
                </a:cubicBezTo>
                <a:cubicBezTo>
                  <a:pt x="1583" y="4346"/>
                  <a:pt x="1595" y="4323"/>
                  <a:pt x="1612" y="4306"/>
                </a:cubicBezTo>
                <a:lnTo>
                  <a:pt x="1612" y="4306"/>
                </a:lnTo>
                <a:cubicBezTo>
                  <a:pt x="1601" y="4340"/>
                  <a:pt x="1583" y="4374"/>
                  <a:pt x="1561" y="4402"/>
                </a:cubicBezTo>
                <a:cubicBezTo>
                  <a:pt x="1555" y="4397"/>
                  <a:pt x="1538" y="4374"/>
                  <a:pt x="1532" y="4368"/>
                </a:cubicBezTo>
                <a:cubicBezTo>
                  <a:pt x="1527" y="4385"/>
                  <a:pt x="1521" y="4408"/>
                  <a:pt x="1510" y="4425"/>
                </a:cubicBezTo>
                <a:cubicBezTo>
                  <a:pt x="1498" y="4408"/>
                  <a:pt x="1481" y="4397"/>
                  <a:pt x="1464" y="4380"/>
                </a:cubicBezTo>
                <a:cubicBezTo>
                  <a:pt x="1476" y="4357"/>
                  <a:pt x="1487" y="4340"/>
                  <a:pt x="1498" y="4317"/>
                </a:cubicBezTo>
                <a:cubicBezTo>
                  <a:pt x="1504" y="4317"/>
                  <a:pt x="1515" y="4312"/>
                  <a:pt x="1521" y="4312"/>
                </a:cubicBezTo>
                <a:cubicBezTo>
                  <a:pt x="1555" y="4260"/>
                  <a:pt x="1578" y="4209"/>
                  <a:pt x="1595" y="4158"/>
                </a:cubicBezTo>
                <a:cubicBezTo>
                  <a:pt x="1606" y="4153"/>
                  <a:pt x="1635" y="4141"/>
                  <a:pt x="1646" y="4136"/>
                </a:cubicBezTo>
                <a:cubicBezTo>
                  <a:pt x="1640" y="4130"/>
                  <a:pt x="1623" y="4107"/>
                  <a:pt x="1618" y="4102"/>
                </a:cubicBezTo>
                <a:cubicBezTo>
                  <a:pt x="1527" y="4153"/>
                  <a:pt x="1493" y="4249"/>
                  <a:pt x="1430" y="4323"/>
                </a:cubicBezTo>
                <a:lnTo>
                  <a:pt x="1413" y="4300"/>
                </a:lnTo>
                <a:lnTo>
                  <a:pt x="1413" y="4300"/>
                </a:lnTo>
                <a:cubicBezTo>
                  <a:pt x="1419" y="4312"/>
                  <a:pt x="1425" y="4329"/>
                  <a:pt x="1430" y="4334"/>
                </a:cubicBezTo>
                <a:cubicBezTo>
                  <a:pt x="1396" y="4374"/>
                  <a:pt x="1368" y="4414"/>
                  <a:pt x="1357" y="4465"/>
                </a:cubicBezTo>
                <a:cubicBezTo>
                  <a:pt x="1322" y="4487"/>
                  <a:pt x="1300" y="4516"/>
                  <a:pt x="1317" y="4555"/>
                </a:cubicBezTo>
                <a:cubicBezTo>
                  <a:pt x="1311" y="4550"/>
                  <a:pt x="1288" y="4544"/>
                  <a:pt x="1283" y="4544"/>
                </a:cubicBezTo>
                <a:cubicBezTo>
                  <a:pt x="1288" y="4550"/>
                  <a:pt x="1305" y="4567"/>
                  <a:pt x="1317" y="4578"/>
                </a:cubicBezTo>
                <a:cubicBezTo>
                  <a:pt x="1305" y="4584"/>
                  <a:pt x="1277" y="4601"/>
                  <a:pt x="1260" y="4607"/>
                </a:cubicBezTo>
                <a:cubicBezTo>
                  <a:pt x="1266" y="4612"/>
                  <a:pt x="1271" y="4618"/>
                  <a:pt x="1271" y="4624"/>
                </a:cubicBezTo>
                <a:cubicBezTo>
                  <a:pt x="1317" y="4590"/>
                  <a:pt x="1374" y="4544"/>
                  <a:pt x="1362" y="4482"/>
                </a:cubicBezTo>
                <a:cubicBezTo>
                  <a:pt x="1374" y="4476"/>
                  <a:pt x="1402" y="4465"/>
                  <a:pt x="1413" y="4459"/>
                </a:cubicBezTo>
                <a:cubicBezTo>
                  <a:pt x="1430" y="4436"/>
                  <a:pt x="1442" y="4408"/>
                  <a:pt x="1459" y="4380"/>
                </a:cubicBezTo>
                <a:cubicBezTo>
                  <a:pt x="1470" y="4397"/>
                  <a:pt x="1493" y="4425"/>
                  <a:pt x="1504" y="4442"/>
                </a:cubicBezTo>
                <a:cubicBezTo>
                  <a:pt x="1493" y="4448"/>
                  <a:pt x="1470" y="4459"/>
                  <a:pt x="1459" y="4465"/>
                </a:cubicBezTo>
                <a:cubicBezTo>
                  <a:pt x="1470" y="4476"/>
                  <a:pt x="1481" y="4487"/>
                  <a:pt x="1493" y="4499"/>
                </a:cubicBezTo>
                <a:cubicBezTo>
                  <a:pt x="1493" y="4504"/>
                  <a:pt x="1487" y="4521"/>
                  <a:pt x="1487" y="4533"/>
                </a:cubicBezTo>
                <a:cubicBezTo>
                  <a:pt x="1476" y="4521"/>
                  <a:pt x="1453" y="4499"/>
                  <a:pt x="1442" y="4493"/>
                </a:cubicBezTo>
                <a:lnTo>
                  <a:pt x="1442" y="4493"/>
                </a:lnTo>
                <a:cubicBezTo>
                  <a:pt x="1442" y="4510"/>
                  <a:pt x="1453" y="4533"/>
                  <a:pt x="1459" y="4555"/>
                </a:cubicBezTo>
                <a:cubicBezTo>
                  <a:pt x="1447" y="4567"/>
                  <a:pt x="1442" y="4584"/>
                  <a:pt x="1436" y="4595"/>
                </a:cubicBezTo>
                <a:cubicBezTo>
                  <a:pt x="1436" y="4578"/>
                  <a:pt x="1447" y="4555"/>
                  <a:pt x="1436" y="4538"/>
                </a:cubicBezTo>
                <a:cubicBezTo>
                  <a:pt x="1379" y="4550"/>
                  <a:pt x="1430" y="4618"/>
                  <a:pt x="1413" y="4652"/>
                </a:cubicBezTo>
                <a:cubicBezTo>
                  <a:pt x="1396" y="4669"/>
                  <a:pt x="1362" y="4697"/>
                  <a:pt x="1345" y="4714"/>
                </a:cubicBezTo>
                <a:cubicBezTo>
                  <a:pt x="1345" y="4697"/>
                  <a:pt x="1340" y="4669"/>
                  <a:pt x="1340" y="4658"/>
                </a:cubicBezTo>
                <a:cubicBezTo>
                  <a:pt x="1334" y="4692"/>
                  <a:pt x="1322" y="4720"/>
                  <a:pt x="1294" y="4748"/>
                </a:cubicBezTo>
                <a:cubicBezTo>
                  <a:pt x="1311" y="4737"/>
                  <a:pt x="1334" y="4726"/>
                  <a:pt x="1351" y="4714"/>
                </a:cubicBezTo>
                <a:lnTo>
                  <a:pt x="1351" y="4714"/>
                </a:lnTo>
                <a:cubicBezTo>
                  <a:pt x="1356" y="4763"/>
                  <a:pt x="1328" y="4778"/>
                  <a:pt x="1295" y="4778"/>
                </a:cubicBezTo>
                <a:cubicBezTo>
                  <a:pt x="1289" y="4778"/>
                  <a:pt x="1283" y="4778"/>
                  <a:pt x="1277" y="4777"/>
                </a:cubicBezTo>
                <a:lnTo>
                  <a:pt x="1277" y="4777"/>
                </a:lnTo>
                <a:cubicBezTo>
                  <a:pt x="1283" y="4788"/>
                  <a:pt x="1288" y="4811"/>
                  <a:pt x="1294" y="4822"/>
                </a:cubicBezTo>
                <a:cubicBezTo>
                  <a:pt x="1271" y="4885"/>
                  <a:pt x="1237" y="4941"/>
                  <a:pt x="1209" y="5004"/>
                </a:cubicBezTo>
                <a:cubicBezTo>
                  <a:pt x="1203" y="4975"/>
                  <a:pt x="1198" y="4953"/>
                  <a:pt x="1186" y="4924"/>
                </a:cubicBezTo>
                <a:lnTo>
                  <a:pt x="1186" y="4924"/>
                </a:lnTo>
                <a:cubicBezTo>
                  <a:pt x="1175" y="4958"/>
                  <a:pt x="1186" y="4992"/>
                  <a:pt x="1209" y="5021"/>
                </a:cubicBezTo>
                <a:lnTo>
                  <a:pt x="1186" y="5021"/>
                </a:lnTo>
                <a:cubicBezTo>
                  <a:pt x="1186" y="5015"/>
                  <a:pt x="1186" y="5009"/>
                  <a:pt x="1181" y="4998"/>
                </a:cubicBezTo>
                <a:cubicBezTo>
                  <a:pt x="1176" y="4997"/>
                  <a:pt x="1172" y="4997"/>
                  <a:pt x="1168" y="4997"/>
                </a:cubicBezTo>
                <a:cubicBezTo>
                  <a:pt x="1151" y="4997"/>
                  <a:pt x="1148" y="5008"/>
                  <a:pt x="1152" y="5026"/>
                </a:cubicBezTo>
                <a:lnTo>
                  <a:pt x="1141" y="5026"/>
                </a:lnTo>
                <a:cubicBezTo>
                  <a:pt x="1147" y="5026"/>
                  <a:pt x="1152" y="5026"/>
                  <a:pt x="1152" y="5032"/>
                </a:cubicBezTo>
                <a:lnTo>
                  <a:pt x="1158" y="5032"/>
                </a:lnTo>
                <a:lnTo>
                  <a:pt x="1192" y="5049"/>
                </a:lnTo>
                <a:cubicBezTo>
                  <a:pt x="1175" y="5072"/>
                  <a:pt x="1164" y="5094"/>
                  <a:pt x="1158" y="5117"/>
                </a:cubicBezTo>
                <a:cubicBezTo>
                  <a:pt x="1152" y="5117"/>
                  <a:pt x="1152" y="5112"/>
                  <a:pt x="1147" y="5112"/>
                </a:cubicBezTo>
                <a:cubicBezTo>
                  <a:pt x="1152" y="5117"/>
                  <a:pt x="1152" y="5117"/>
                  <a:pt x="1152" y="5117"/>
                </a:cubicBezTo>
                <a:cubicBezTo>
                  <a:pt x="1147" y="5134"/>
                  <a:pt x="1141" y="5151"/>
                  <a:pt x="1135" y="5168"/>
                </a:cubicBezTo>
                <a:cubicBezTo>
                  <a:pt x="1130" y="5163"/>
                  <a:pt x="1118" y="5146"/>
                  <a:pt x="1113" y="5134"/>
                </a:cubicBezTo>
                <a:cubicBezTo>
                  <a:pt x="1101" y="5146"/>
                  <a:pt x="1090" y="5163"/>
                  <a:pt x="1084" y="5174"/>
                </a:cubicBezTo>
                <a:cubicBezTo>
                  <a:pt x="1088" y="5173"/>
                  <a:pt x="1092" y="5173"/>
                  <a:pt x="1096" y="5173"/>
                </a:cubicBezTo>
                <a:cubicBezTo>
                  <a:pt x="1125" y="5173"/>
                  <a:pt x="1129" y="5193"/>
                  <a:pt x="1124" y="5214"/>
                </a:cubicBezTo>
                <a:cubicBezTo>
                  <a:pt x="1118" y="5219"/>
                  <a:pt x="1113" y="5219"/>
                  <a:pt x="1107" y="5219"/>
                </a:cubicBezTo>
                <a:cubicBezTo>
                  <a:pt x="1107" y="5225"/>
                  <a:pt x="1113" y="5236"/>
                  <a:pt x="1118" y="5242"/>
                </a:cubicBezTo>
                <a:cubicBezTo>
                  <a:pt x="1113" y="5248"/>
                  <a:pt x="1107" y="5253"/>
                  <a:pt x="1107" y="5259"/>
                </a:cubicBezTo>
                <a:cubicBezTo>
                  <a:pt x="1101" y="5270"/>
                  <a:pt x="1096" y="5282"/>
                  <a:pt x="1096" y="5293"/>
                </a:cubicBezTo>
                <a:lnTo>
                  <a:pt x="1061" y="5293"/>
                </a:lnTo>
                <a:cubicBezTo>
                  <a:pt x="1022" y="5378"/>
                  <a:pt x="965" y="5458"/>
                  <a:pt x="942" y="5554"/>
                </a:cubicBezTo>
                <a:cubicBezTo>
                  <a:pt x="920" y="5571"/>
                  <a:pt x="891" y="5594"/>
                  <a:pt x="863" y="5605"/>
                </a:cubicBezTo>
                <a:cubicBezTo>
                  <a:pt x="863" y="5543"/>
                  <a:pt x="903" y="5497"/>
                  <a:pt x="942" y="5458"/>
                </a:cubicBezTo>
                <a:cubicBezTo>
                  <a:pt x="942" y="5446"/>
                  <a:pt x="942" y="5429"/>
                  <a:pt x="937" y="5424"/>
                </a:cubicBezTo>
                <a:cubicBezTo>
                  <a:pt x="1010" y="5367"/>
                  <a:pt x="1010" y="5276"/>
                  <a:pt x="1073" y="5219"/>
                </a:cubicBezTo>
                <a:cubicBezTo>
                  <a:pt x="1079" y="5185"/>
                  <a:pt x="1084" y="5151"/>
                  <a:pt x="1079" y="5117"/>
                </a:cubicBezTo>
                <a:lnTo>
                  <a:pt x="1079" y="5117"/>
                </a:lnTo>
                <a:cubicBezTo>
                  <a:pt x="1073" y="5140"/>
                  <a:pt x="1067" y="5163"/>
                  <a:pt x="1061" y="5185"/>
                </a:cubicBezTo>
                <a:cubicBezTo>
                  <a:pt x="942" y="5299"/>
                  <a:pt x="903" y="5475"/>
                  <a:pt x="801" y="5611"/>
                </a:cubicBezTo>
                <a:cubicBezTo>
                  <a:pt x="819" y="5608"/>
                  <a:pt x="838" y="5607"/>
                  <a:pt x="857" y="5607"/>
                </a:cubicBezTo>
                <a:cubicBezTo>
                  <a:pt x="883" y="5607"/>
                  <a:pt x="908" y="5610"/>
                  <a:pt x="931" y="5616"/>
                </a:cubicBezTo>
                <a:lnTo>
                  <a:pt x="908" y="5690"/>
                </a:lnTo>
                <a:lnTo>
                  <a:pt x="857" y="5690"/>
                </a:lnTo>
                <a:cubicBezTo>
                  <a:pt x="857" y="5696"/>
                  <a:pt x="857" y="5707"/>
                  <a:pt x="857" y="5713"/>
                </a:cubicBezTo>
                <a:cubicBezTo>
                  <a:pt x="869" y="5707"/>
                  <a:pt x="891" y="5702"/>
                  <a:pt x="903" y="5696"/>
                </a:cubicBezTo>
                <a:lnTo>
                  <a:pt x="903" y="5696"/>
                </a:lnTo>
                <a:cubicBezTo>
                  <a:pt x="886" y="5753"/>
                  <a:pt x="863" y="5815"/>
                  <a:pt x="818" y="5855"/>
                </a:cubicBezTo>
                <a:cubicBezTo>
                  <a:pt x="818" y="5860"/>
                  <a:pt x="823" y="5872"/>
                  <a:pt x="823" y="5883"/>
                </a:cubicBezTo>
                <a:cubicBezTo>
                  <a:pt x="806" y="5923"/>
                  <a:pt x="789" y="5963"/>
                  <a:pt x="772" y="6008"/>
                </a:cubicBezTo>
                <a:cubicBezTo>
                  <a:pt x="763" y="6004"/>
                  <a:pt x="755" y="6001"/>
                  <a:pt x="746" y="6001"/>
                </a:cubicBezTo>
                <a:cubicBezTo>
                  <a:pt x="734" y="6001"/>
                  <a:pt x="722" y="6008"/>
                  <a:pt x="715" y="6025"/>
                </a:cubicBezTo>
                <a:lnTo>
                  <a:pt x="766" y="6025"/>
                </a:lnTo>
                <a:cubicBezTo>
                  <a:pt x="738" y="6087"/>
                  <a:pt x="715" y="6150"/>
                  <a:pt x="698" y="6212"/>
                </a:cubicBezTo>
                <a:lnTo>
                  <a:pt x="636" y="6201"/>
                </a:lnTo>
                <a:lnTo>
                  <a:pt x="636" y="6201"/>
                </a:lnTo>
                <a:cubicBezTo>
                  <a:pt x="636" y="6212"/>
                  <a:pt x="642" y="6241"/>
                  <a:pt x="647" y="6252"/>
                </a:cubicBezTo>
                <a:cubicBezTo>
                  <a:pt x="653" y="6246"/>
                  <a:pt x="676" y="6241"/>
                  <a:pt x="681" y="6235"/>
                </a:cubicBezTo>
                <a:lnTo>
                  <a:pt x="681" y="6235"/>
                </a:lnTo>
                <a:cubicBezTo>
                  <a:pt x="676" y="6263"/>
                  <a:pt x="670" y="6292"/>
                  <a:pt x="664" y="6320"/>
                </a:cubicBezTo>
                <a:cubicBezTo>
                  <a:pt x="647" y="6320"/>
                  <a:pt x="625" y="6326"/>
                  <a:pt x="608" y="6326"/>
                </a:cubicBezTo>
                <a:cubicBezTo>
                  <a:pt x="596" y="6365"/>
                  <a:pt x="579" y="6411"/>
                  <a:pt x="579" y="6451"/>
                </a:cubicBezTo>
                <a:cubicBezTo>
                  <a:pt x="596" y="6416"/>
                  <a:pt x="608" y="6377"/>
                  <a:pt x="636" y="6348"/>
                </a:cubicBezTo>
                <a:lnTo>
                  <a:pt x="636" y="6348"/>
                </a:lnTo>
                <a:cubicBezTo>
                  <a:pt x="636" y="6405"/>
                  <a:pt x="608" y="6451"/>
                  <a:pt x="585" y="6502"/>
                </a:cubicBezTo>
                <a:cubicBezTo>
                  <a:pt x="579" y="6502"/>
                  <a:pt x="562" y="6496"/>
                  <a:pt x="557" y="6496"/>
                </a:cubicBezTo>
                <a:cubicBezTo>
                  <a:pt x="545" y="6519"/>
                  <a:pt x="540" y="6547"/>
                  <a:pt x="534" y="6570"/>
                </a:cubicBezTo>
                <a:cubicBezTo>
                  <a:pt x="551" y="6547"/>
                  <a:pt x="568" y="6524"/>
                  <a:pt x="585" y="6507"/>
                </a:cubicBezTo>
                <a:lnTo>
                  <a:pt x="585" y="6507"/>
                </a:lnTo>
                <a:cubicBezTo>
                  <a:pt x="562" y="6609"/>
                  <a:pt x="528" y="6712"/>
                  <a:pt x="500" y="6814"/>
                </a:cubicBezTo>
                <a:cubicBezTo>
                  <a:pt x="500" y="6802"/>
                  <a:pt x="488" y="6780"/>
                  <a:pt x="483" y="6768"/>
                </a:cubicBezTo>
                <a:cubicBezTo>
                  <a:pt x="471" y="6780"/>
                  <a:pt x="460" y="6797"/>
                  <a:pt x="449" y="6808"/>
                </a:cubicBezTo>
                <a:cubicBezTo>
                  <a:pt x="449" y="6865"/>
                  <a:pt x="483" y="6916"/>
                  <a:pt x="460" y="6967"/>
                </a:cubicBezTo>
                <a:cubicBezTo>
                  <a:pt x="454" y="6938"/>
                  <a:pt x="443" y="6910"/>
                  <a:pt x="437" y="6882"/>
                </a:cubicBezTo>
                <a:cubicBezTo>
                  <a:pt x="420" y="6961"/>
                  <a:pt x="381" y="7046"/>
                  <a:pt x="403" y="7126"/>
                </a:cubicBezTo>
                <a:lnTo>
                  <a:pt x="381" y="7126"/>
                </a:lnTo>
                <a:cubicBezTo>
                  <a:pt x="381" y="7131"/>
                  <a:pt x="386" y="7143"/>
                  <a:pt x="386" y="7154"/>
                </a:cubicBezTo>
                <a:lnTo>
                  <a:pt x="358" y="7160"/>
                </a:lnTo>
                <a:lnTo>
                  <a:pt x="364" y="7171"/>
                </a:lnTo>
                <a:cubicBezTo>
                  <a:pt x="375" y="7165"/>
                  <a:pt x="398" y="7154"/>
                  <a:pt x="409" y="7148"/>
                </a:cubicBezTo>
                <a:lnTo>
                  <a:pt x="409" y="7148"/>
                </a:lnTo>
                <a:cubicBezTo>
                  <a:pt x="403" y="7165"/>
                  <a:pt x="392" y="7194"/>
                  <a:pt x="386" y="7205"/>
                </a:cubicBezTo>
                <a:cubicBezTo>
                  <a:pt x="381" y="7205"/>
                  <a:pt x="358" y="7199"/>
                  <a:pt x="352" y="7199"/>
                </a:cubicBezTo>
                <a:cubicBezTo>
                  <a:pt x="352" y="7211"/>
                  <a:pt x="358" y="7228"/>
                  <a:pt x="364" y="7239"/>
                </a:cubicBezTo>
                <a:cubicBezTo>
                  <a:pt x="369" y="7234"/>
                  <a:pt x="381" y="7228"/>
                  <a:pt x="386" y="7228"/>
                </a:cubicBezTo>
                <a:cubicBezTo>
                  <a:pt x="392" y="7290"/>
                  <a:pt x="364" y="7358"/>
                  <a:pt x="352" y="7421"/>
                </a:cubicBezTo>
                <a:cubicBezTo>
                  <a:pt x="347" y="7415"/>
                  <a:pt x="324" y="7409"/>
                  <a:pt x="313" y="7404"/>
                </a:cubicBezTo>
                <a:lnTo>
                  <a:pt x="313" y="7404"/>
                </a:lnTo>
                <a:cubicBezTo>
                  <a:pt x="330" y="7415"/>
                  <a:pt x="341" y="7421"/>
                  <a:pt x="358" y="7426"/>
                </a:cubicBezTo>
                <a:cubicBezTo>
                  <a:pt x="347" y="7466"/>
                  <a:pt x="341" y="7500"/>
                  <a:pt x="335" y="7540"/>
                </a:cubicBezTo>
                <a:cubicBezTo>
                  <a:pt x="330" y="7506"/>
                  <a:pt x="324" y="7477"/>
                  <a:pt x="307" y="7449"/>
                </a:cubicBezTo>
                <a:cubicBezTo>
                  <a:pt x="307" y="7477"/>
                  <a:pt x="296" y="7500"/>
                  <a:pt x="267" y="7512"/>
                </a:cubicBezTo>
                <a:cubicBezTo>
                  <a:pt x="279" y="7512"/>
                  <a:pt x="290" y="7517"/>
                  <a:pt x="296" y="7523"/>
                </a:cubicBezTo>
                <a:cubicBezTo>
                  <a:pt x="261" y="7608"/>
                  <a:pt x="256" y="7704"/>
                  <a:pt x="233" y="7801"/>
                </a:cubicBezTo>
                <a:cubicBezTo>
                  <a:pt x="250" y="7795"/>
                  <a:pt x="273" y="7790"/>
                  <a:pt x="284" y="7790"/>
                </a:cubicBezTo>
                <a:cubicBezTo>
                  <a:pt x="279" y="7875"/>
                  <a:pt x="267" y="7960"/>
                  <a:pt x="250" y="8045"/>
                </a:cubicBezTo>
                <a:cubicBezTo>
                  <a:pt x="233" y="7999"/>
                  <a:pt x="239" y="7948"/>
                  <a:pt x="250" y="7903"/>
                </a:cubicBezTo>
                <a:lnTo>
                  <a:pt x="250" y="7903"/>
                </a:lnTo>
                <a:cubicBezTo>
                  <a:pt x="171" y="7920"/>
                  <a:pt x="227" y="8243"/>
                  <a:pt x="159" y="8323"/>
                </a:cubicBezTo>
                <a:cubicBezTo>
                  <a:pt x="137" y="8312"/>
                  <a:pt x="114" y="8300"/>
                  <a:pt x="97" y="8289"/>
                </a:cubicBezTo>
                <a:cubicBezTo>
                  <a:pt x="103" y="8289"/>
                  <a:pt x="120" y="8283"/>
                  <a:pt x="125" y="8283"/>
                </a:cubicBezTo>
                <a:cubicBezTo>
                  <a:pt x="131" y="8255"/>
                  <a:pt x="142" y="8238"/>
                  <a:pt x="171" y="8232"/>
                </a:cubicBezTo>
                <a:cubicBezTo>
                  <a:pt x="159" y="8209"/>
                  <a:pt x="148" y="8192"/>
                  <a:pt x="142" y="8170"/>
                </a:cubicBezTo>
                <a:lnTo>
                  <a:pt x="142" y="8170"/>
                </a:lnTo>
                <a:lnTo>
                  <a:pt x="182" y="8175"/>
                </a:lnTo>
                <a:cubicBezTo>
                  <a:pt x="176" y="8170"/>
                  <a:pt x="154" y="8158"/>
                  <a:pt x="148" y="8153"/>
                </a:cubicBezTo>
                <a:cubicBezTo>
                  <a:pt x="159" y="8068"/>
                  <a:pt x="171" y="7971"/>
                  <a:pt x="108" y="7903"/>
                </a:cubicBezTo>
                <a:cubicBezTo>
                  <a:pt x="108" y="8016"/>
                  <a:pt x="86" y="8130"/>
                  <a:pt x="80" y="8243"/>
                </a:cubicBezTo>
                <a:cubicBezTo>
                  <a:pt x="74" y="8243"/>
                  <a:pt x="63" y="8255"/>
                  <a:pt x="57" y="8260"/>
                </a:cubicBezTo>
                <a:cubicBezTo>
                  <a:pt x="86" y="8289"/>
                  <a:pt x="63" y="8329"/>
                  <a:pt x="46" y="8357"/>
                </a:cubicBezTo>
                <a:cubicBezTo>
                  <a:pt x="80" y="8419"/>
                  <a:pt x="46" y="8487"/>
                  <a:pt x="46" y="8556"/>
                </a:cubicBezTo>
                <a:lnTo>
                  <a:pt x="23" y="8561"/>
                </a:lnTo>
                <a:cubicBezTo>
                  <a:pt x="35" y="8561"/>
                  <a:pt x="46" y="8573"/>
                  <a:pt x="52" y="8573"/>
                </a:cubicBezTo>
                <a:cubicBezTo>
                  <a:pt x="52" y="8646"/>
                  <a:pt x="35" y="8720"/>
                  <a:pt x="52" y="8794"/>
                </a:cubicBezTo>
                <a:cubicBezTo>
                  <a:pt x="63" y="8822"/>
                  <a:pt x="40" y="8845"/>
                  <a:pt x="29" y="8868"/>
                </a:cubicBezTo>
                <a:cubicBezTo>
                  <a:pt x="40" y="8879"/>
                  <a:pt x="52" y="8890"/>
                  <a:pt x="63" y="8902"/>
                </a:cubicBezTo>
                <a:cubicBezTo>
                  <a:pt x="52" y="8907"/>
                  <a:pt x="35" y="8913"/>
                  <a:pt x="23" y="8913"/>
                </a:cubicBezTo>
                <a:cubicBezTo>
                  <a:pt x="52" y="9123"/>
                  <a:pt x="0" y="9321"/>
                  <a:pt x="6" y="9526"/>
                </a:cubicBezTo>
                <a:cubicBezTo>
                  <a:pt x="35" y="9560"/>
                  <a:pt x="6" y="9599"/>
                  <a:pt x="0" y="9639"/>
                </a:cubicBezTo>
                <a:cubicBezTo>
                  <a:pt x="12" y="9685"/>
                  <a:pt x="18" y="9736"/>
                  <a:pt x="18" y="9787"/>
                </a:cubicBezTo>
                <a:lnTo>
                  <a:pt x="35" y="9815"/>
                </a:lnTo>
                <a:cubicBezTo>
                  <a:pt x="23" y="9838"/>
                  <a:pt x="18" y="9860"/>
                  <a:pt x="12" y="9883"/>
                </a:cubicBezTo>
                <a:cubicBezTo>
                  <a:pt x="18" y="9906"/>
                  <a:pt x="23" y="9923"/>
                  <a:pt x="29" y="9946"/>
                </a:cubicBezTo>
                <a:cubicBezTo>
                  <a:pt x="23" y="9951"/>
                  <a:pt x="12" y="9963"/>
                  <a:pt x="6" y="9968"/>
                </a:cubicBezTo>
                <a:lnTo>
                  <a:pt x="29" y="9968"/>
                </a:lnTo>
                <a:cubicBezTo>
                  <a:pt x="23" y="10008"/>
                  <a:pt x="23" y="10042"/>
                  <a:pt x="29" y="10076"/>
                </a:cubicBezTo>
                <a:cubicBezTo>
                  <a:pt x="23" y="10082"/>
                  <a:pt x="12" y="10082"/>
                  <a:pt x="12" y="10087"/>
                </a:cubicBezTo>
                <a:cubicBezTo>
                  <a:pt x="18" y="10093"/>
                  <a:pt x="29" y="10104"/>
                  <a:pt x="35" y="10110"/>
                </a:cubicBezTo>
                <a:cubicBezTo>
                  <a:pt x="12" y="10178"/>
                  <a:pt x="63" y="10246"/>
                  <a:pt x="46" y="10314"/>
                </a:cubicBezTo>
                <a:cubicBezTo>
                  <a:pt x="97" y="10405"/>
                  <a:pt x="69" y="10519"/>
                  <a:pt x="97" y="10621"/>
                </a:cubicBezTo>
                <a:cubicBezTo>
                  <a:pt x="103" y="10626"/>
                  <a:pt x="120" y="10632"/>
                  <a:pt x="131" y="10638"/>
                </a:cubicBezTo>
                <a:cubicBezTo>
                  <a:pt x="125" y="10643"/>
                  <a:pt x="108" y="10660"/>
                  <a:pt x="103" y="10666"/>
                </a:cubicBezTo>
                <a:cubicBezTo>
                  <a:pt x="131" y="10791"/>
                  <a:pt x="108" y="10921"/>
                  <a:pt x="159" y="11035"/>
                </a:cubicBezTo>
                <a:lnTo>
                  <a:pt x="193" y="11035"/>
                </a:lnTo>
                <a:cubicBezTo>
                  <a:pt x="182" y="10973"/>
                  <a:pt x="171" y="10916"/>
                  <a:pt x="154" y="10859"/>
                </a:cubicBezTo>
                <a:cubicBezTo>
                  <a:pt x="159" y="10853"/>
                  <a:pt x="165" y="10842"/>
                  <a:pt x="171" y="10836"/>
                </a:cubicBezTo>
                <a:cubicBezTo>
                  <a:pt x="137" y="10751"/>
                  <a:pt x="148" y="10655"/>
                  <a:pt x="137" y="10564"/>
                </a:cubicBezTo>
                <a:cubicBezTo>
                  <a:pt x="131" y="10558"/>
                  <a:pt x="114" y="10553"/>
                  <a:pt x="108" y="10547"/>
                </a:cubicBezTo>
                <a:cubicBezTo>
                  <a:pt x="114" y="10524"/>
                  <a:pt x="120" y="10502"/>
                  <a:pt x="131" y="10479"/>
                </a:cubicBezTo>
                <a:lnTo>
                  <a:pt x="86" y="10439"/>
                </a:lnTo>
                <a:cubicBezTo>
                  <a:pt x="97" y="10439"/>
                  <a:pt x="114" y="10428"/>
                  <a:pt x="120" y="10428"/>
                </a:cubicBezTo>
                <a:cubicBezTo>
                  <a:pt x="114" y="10417"/>
                  <a:pt x="103" y="10394"/>
                  <a:pt x="97" y="10388"/>
                </a:cubicBezTo>
                <a:cubicBezTo>
                  <a:pt x="114" y="10377"/>
                  <a:pt x="131" y="10365"/>
                  <a:pt x="148" y="10354"/>
                </a:cubicBezTo>
                <a:lnTo>
                  <a:pt x="148" y="10354"/>
                </a:lnTo>
                <a:cubicBezTo>
                  <a:pt x="137" y="10360"/>
                  <a:pt x="120" y="10360"/>
                  <a:pt x="108" y="10360"/>
                </a:cubicBezTo>
                <a:cubicBezTo>
                  <a:pt x="103" y="10207"/>
                  <a:pt x="103" y="10053"/>
                  <a:pt x="86" y="9900"/>
                </a:cubicBezTo>
                <a:lnTo>
                  <a:pt x="86" y="9900"/>
                </a:lnTo>
                <a:lnTo>
                  <a:pt x="171" y="9923"/>
                </a:lnTo>
                <a:cubicBezTo>
                  <a:pt x="159" y="9923"/>
                  <a:pt x="137" y="9929"/>
                  <a:pt x="125" y="9929"/>
                </a:cubicBezTo>
                <a:cubicBezTo>
                  <a:pt x="125" y="10002"/>
                  <a:pt x="137" y="10076"/>
                  <a:pt x="148" y="10150"/>
                </a:cubicBezTo>
                <a:lnTo>
                  <a:pt x="182" y="10133"/>
                </a:lnTo>
                <a:cubicBezTo>
                  <a:pt x="205" y="10235"/>
                  <a:pt x="216" y="10337"/>
                  <a:pt x="216" y="10439"/>
                </a:cubicBezTo>
                <a:cubicBezTo>
                  <a:pt x="188" y="10422"/>
                  <a:pt x="176" y="10394"/>
                  <a:pt x="176" y="10360"/>
                </a:cubicBezTo>
                <a:lnTo>
                  <a:pt x="171" y="10360"/>
                </a:lnTo>
                <a:lnTo>
                  <a:pt x="171" y="10428"/>
                </a:lnTo>
                <a:cubicBezTo>
                  <a:pt x="193" y="10439"/>
                  <a:pt x="210" y="10445"/>
                  <a:pt x="233" y="10451"/>
                </a:cubicBezTo>
                <a:cubicBezTo>
                  <a:pt x="227" y="10479"/>
                  <a:pt x="193" y="10468"/>
                  <a:pt x="176" y="10473"/>
                </a:cubicBezTo>
                <a:cubicBezTo>
                  <a:pt x="188" y="10519"/>
                  <a:pt x="193" y="10570"/>
                  <a:pt x="205" y="10615"/>
                </a:cubicBezTo>
                <a:cubicBezTo>
                  <a:pt x="210" y="10587"/>
                  <a:pt x="222" y="10564"/>
                  <a:pt x="227" y="10541"/>
                </a:cubicBezTo>
                <a:lnTo>
                  <a:pt x="227" y="10541"/>
                </a:lnTo>
                <a:cubicBezTo>
                  <a:pt x="227" y="10598"/>
                  <a:pt x="284" y="10678"/>
                  <a:pt x="222" y="10717"/>
                </a:cubicBezTo>
                <a:cubicBezTo>
                  <a:pt x="227" y="10751"/>
                  <a:pt x="233" y="10785"/>
                  <a:pt x="239" y="10819"/>
                </a:cubicBezTo>
                <a:cubicBezTo>
                  <a:pt x="239" y="10797"/>
                  <a:pt x="239" y="10780"/>
                  <a:pt x="239" y="10757"/>
                </a:cubicBezTo>
                <a:lnTo>
                  <a:pt x="256" y="10757"/>
                </a:lnTo>
                <a:cubicBezTo>
                  <a:pt x="261" y="10785"/>
                  <a:pt x="267" y="10819"/>
                  <a:pt x="273" y="10848"/>
                </a:cubicBezTo>
                <a:cubicBezTo>
                  <a:pt x="261" y="10848"/>
                  <a:pt x="244" y="10853"/>
                  <a:pt x="239" y="10853"/>
                </a:cubicBezTo>
                <a:cubicBezTo>
                  <a:pt x="279" y="10853"/>
                  <a:pt x="279" y="10882"/>
                  <a:pt x="273" y="10910"/>
                </a:cubicBezTo>
                <a:cubicBezTo>
                  <a:pt x="261" y="10910"/>
                  <a:pt x="244" y="10904"/>
                  <a:pt x="233" y="10904"/>
                </a:cubicBezTo>
                <a:cubicBezTo>
                  <a:pt x="261" y="10995"/>
                  <a:pt x="273" y="11086"/>
                  <a:pt x="290" y="11182"/>
                </a:cubicBezTo>
                <a:cubicBezTo>
                  <a:pt x="290" y="11165"/>
                  <a:pt x="290" y="11143"/>
                  <a:pt x="290" y="11131"/>
                </a:cubicBezTo>
                <a:lnTo>
                  <a:pt x="318" y="11120"/>
                </a:lnTo>
                <a:cubicBezTo>
                  <a:pt x="324" y="11154"/>
                  <a:pt x="330" y="11188"/>
                  <a:pt x="335" y="11222"/>
                </a:cubicBezTo>
                <a:cubicBezTo>
                  <a:pt x="330" y="11217"/>
                  <a:pt x="307" y="11217"/>
                  <a:pt x="301" y="11217"/>
                </a:cubicBezTo>
                <a:cubicBezTo>
                  <a:pt x="313" y="11330"/>
                  <a:pt x="330" y="11443"/>
                  <a:pt x="369" y="11551"/>
                </a:cubicBezTo>
                <a:cubicBezTo>
                  <a:pt x="369" y="11489"/>
                  <a:pt x="347" y="11432"/>
                  <a:pt x="352" y="11370"/>
                </a:cubicBezTo>
                <a:lnTo>
                  <a:pt x="352" y="11370"/>
                </a:lnTo>
                <a:cubicBezTo>
                  <a:pt x="392" y="11455"/>
                  <a:pt x="403" y="11546"/>
                  <a:pt x="415" y="11642"/>
                </a:cubicBezTo>
                <a:cubicBezTo>
                  <a:pt x="409" y="11648"/>
                  <a:pt x="403" y="11653"/>
                  <a:pt x="403" y="11659"/>
                </a:cubicBezTo>
                <a:cubicBezTo>
                  <a:pt x="386" y="11687"/>
                  <a:pt x="398" y="11721"/>
                  <a:pt x="409" y="11750"/>
                </a:cubicBezTo>
                <a:cubicBezTo>
                  <a:pt x="432" y="11727"/>
                  <a:pt x="426" y="11699"/>
                  <a:pt x="426" y="11665"/>
                </a:cubicBezTo>
                <a:lnTo>
                  <a:pt x="426" y="11665"/>
                </a:lnTo>
                <a:cubicBezTo>
                  <a:pt x="449" y="11704"/>
                  <a:pt x="454" y="11744"/>
                  <a:pt x="466" y="11784"/>
                </a:cubicBezTo>
                <a:lnTo>
                  <a:pt x="420" y="11784"/>
                </a:lnTo>
                <a:cubicBezTo>
                  <a:pt x="432" y="11818"/>
                  <a:pt x="437" y="11846"/>
                  <a:pt x="449" y="11880"/>
                </a:cubicBezTo>
                <a:cubicBezTo>
                  <a:pt x="454" y="11858"/>
                  <a:pt x="460" y="11835"/>
                  <a:pt x="471" y="11818"/>
                </a:cubicBezTo>
                <a:cubicBezTo>
                  <a:pt x="483" y="11869"/>
                  <a:pt x="488" y="11920"/>
                  <a:pt x="500" y="11971"/>
                </a:cubicBezTo>
                <a:cubicBezTo>
                  <a:pt x="483" y="11977"/>
                  <a:pt x="460" y="11988"/>
                  <a:pt x="443" y="11999"/>
                </a:cubicBezTo>
                <a:cubicBezTo>
                  <a:pt x="528" y="12045"/>
                  <a:pt x="505" y="12175"/>
                  <a:pt x="568" y="12243"/>
                </a:cubicBezTo>
                <a:cubicBezTo>
                  <a:pt x="562" y="12232"/>
                  <a:pt x="557" y="12204"/>
                  <a:pt x="551" y="12192"/>
                </a:cubicBezTo>
                <a:cubicBezTo>
                  <a:pt x="562" y="12192"/>
                  <a:pt x="574" y="12187"/>
                  <a:pt x="579" y="12181"/>
                </a:cubicBezTo>
                <a:cubicBezTo>
                  <a:pt x="579" y="12198"/>
                  <a:pt x="585" y="12226"/>
                  <a:pt x="585" y="12238"/>
                </a:cubicBezTo>
                <a:cubicBezTo>
                  <a:pt x="596" y="12249"/>
                  <a:pt x="602" y="12260"/>
                  <a:pt x="613" y="12272"/>
                </a:cubicBezTo>
                <a:cubicBezTo>
                  <a:pt x="602" y="12272"/>
                  <a:pt x="574" y="12278"/>
                  <a:pt x="557" y="12278"/>
                </a:cubicBezTo>
                <a:cubicBezTo>
                  <a:pt x="568" y="12312"/>
                  <a:pt x="574" y="12351"/>
                  <a:pt x="608" y="12368"/>
                </a:cubicBezTo>
                <a:cubicBezTo>
                  <a:pt x="619" y="12408"/>
                  <a:pt x="625" y="12448"/>
                  <a:pt x="625" y="12493"/>
                </a:cubicBezTo>
                <a:cubicBezTo>
                  <a:pt x="636" y="12499"/>
                  <a:pt x="647" y="12510"/>
                  <a:pt x="653" y="12521"/>
                </a:cubicBezTo>
                <a:cubicBezTo>
                  <a:pt x="659" y="12567"/>
                  <a:pt x="670" y="12612"/>
                  <a:pt x="693" y="12658"/>
                </a:cubicBezTo>
                <a:cubicBezTo>
                  <a:pt x="681" y="12652"/>
                  <a:pt x="659" y="12635"/>
                  <a:pt x="647" y="12629"/>
                </a:cubicBezTo>
                <a:lnTo>
                  <a:pt x="647" y="12629"/>
                </a:lnTo>
                <a:cubicBezTo>
                  <a:pt x="687" y="12663"/>
                  <a:pt x="704" y="12720"/>
                  <a:pt x="744" y="12748"/>
                </a:cubicBezTo>
                <a:cubicBezTo>
                  <a:pt x="732" y="12703"/>
                  <a:pt x="721" y="12663"/>
                  <a:pt x="715" y="12618"/>
                </a:cubicBezTo>
                <a:lnTo>
                  <a:pt x="715" y="12618"/>
                </a:lnTo>
                <a:cubicBezTo>
                  <a:pt x="783" y="12748"/>
                  <a:pt x="835" y="12890"/>
                  <a:pt x="874" y="13038"/>
                </a:cubicBezTo>
                <a:cubicBezTo>
                  <a:pt x="863" y="13009"/>
                  <a:pt x="852" y="12987"/>
                  <a:pt x="835" y="12964"/>
                </a:cubicBezTo>
                <a:cubicBezTo>
                  <a:pt x="818" y="12987"/>
                  <a:pt x="823" y="13015"/>
                  <a:pt x="823" y="13043"/>
                </a:cubicBezTo>
                <a:cubicBezTo>
                  <a:pt x="846" y="13066"/>
                  <a:pt x="863" y="13089"/>
                  <a:pt x="880" y="13112"/>
                </a:cubicBezTo>
                <a:cubicBezTo>
                  <a:pt x="874" y="13117"/>
                  <a:pt x="863" y="13129"/>
                  <a:pt x="857" y="13134"/>
                </a:cubicBezTo>
                <a:cubicBezTo>
                  <a:pt x="890" y="13140"/>
                  <a:pt x="956" y="13248"/>
                  <a:pt x="901" y="13248"/>
                </a:cubicBezTo>
                <a:cubicBezTo>
                  <a:pt x="900" y="13248"/>
                  <a:pt x="898" y="13248"/>
                  <a:pt x="897" y="13248"/>
                </a:cubicBezTo>
                <a:cubicBezTo>
                  <a:pt x="812" y="13134"/>
                  <a:pt x="789" y="12981"/>
                  <a:pt x="698" y="12873"/>
                </a:cubicBezTo>
                <a:cubicBezTo>
                  <a:pt x="704" y="12868"/>
                  <a:pt x="710" y="12856"/>
                  <a:pt x="710" y="12851"/>
                </a:cubicBezTo>
                <a:cubicBezTo>
                  <a:pt x="670" y="12771"/>
                  <a:pt x="653" y="12686"/>
                  <a:pt x="625" y="12607"/>
                </a:cubicBezTo>
                <a:cubicBezTo>
                  <a:pt x="608" y="12612"/>
                  <a:pt x="574" y="12618"/>
                  <a:pt x="557" y="12618"/>
                </a:cubicBezTo>
                <a:cubicBezTo>
                  <a:pt x="568" y="12663"/>
                  <a:pt x="591" y="12709"/>
                  <a:pt x="642" y="12720"/>
                </a:cubicBezTo>
                <a:cubicBezTo>
                  <a:pt x="647" y="12737"/>
                  <a:pt x="647" y="12760"/>
                  <a:pt x="647" y="12777"/>
                </a:cubicBezTo>
                <a:cubicBezTo>
                  <a:pt x="630" y="12817"/>
                  <a:pt x="676" y="12851"/>
                  <a:pt x="687" y="12890"/>
                </a:cubicBezTo>
                <a:lnTo>
                  <a:pt x="647" y="12896"/>
                </a:lnTo>
                <a:cubicBezTo>
                  <a:pt x="659" y="12896"/>
                  <a:pt x="676" y="12902"/>
                  <a:pt x="687" y="12902"/>
                </a:cubicBezTo>
                <a:cubicBezTo>
                  <a:pt x="681" y="12924"/>
                  <a:pt x="676" y="12958"/>
                  <a:pt x="670" y="12981"/>
                </a:cubicBezTo>
                <a:cubicBezTo>
                  <a:pt x="687" y="12987"/>
                  <a:pt x="704" y="12998"/>
                  <a:pt x="727" y="13004"/>
                </a:cubicBezTo>
                <a:cubicBezTo>
                  <a:pt x="715" y="13015"/>
                  <a:pt x="704" y="13038"/>
                  <a:pt x="698" y="13049"/>
                </a:cubicBezTo>
                <a:cubicBezTo>
                  <a:pt x="704" y="13043"/>
                  <a:pt x="721" y="13038"/>
                  <a:pt x="727" y="13032"/>
                </a:cubicBezTo>
                <a:cubicBezTo>
                  <a:pt x="732" y="13066"/>
                  <a:pt x="755" y="13100"/>
                  <a:pt x="732" y="13134"/>
                </a:cubicBezTo>
                <a:cubicBezTo>
                  <a:pt x="738" y="13129"/>
                  <a:pt x="749" y="13123"/>
                  <a:pt x="755" y="13117"/>
                </a:cubicBezTo>
                <a:cubicBezTo>
                  <a:pt x="789" y="13214"/>
                  <a:pt x="846" y="13299"/>
                  <a:pt x="886" y="13390"/>
                </a:cubicBezTo>
                <a:lnTo>
                  <a:pt x="852" y="13384"/>
                </a:lnTo>
                <a:lnTo>
                  <a:pt x="852" y="13384"/>
                </a:lnTo>
                <a:cubicBezTo>
                  <a:pt x="908" y="13401"/>
                  <a:pt x="959" y="13492"/>
                  <a:pt x="937" y="13548"/>
                </a:cubicBezTo>
                <a:cubicBezTo>
                  <a:pt x="931" y="13577"/>
                  <a:pt x="971" y="13577"/>
                  <a:pt x="982" y="13588"/>
                </a:cubicBezTo>
                <a:cubicBezTo>
                  <a:pt x="994" y="13614"/>
                  <a:pt x="1006" y="13636"/>
                  <a:pt x="1022" y="13656"/>
                </a:cubicBezTo>
                <a:lnTo>
                  <a:pt x="1022" y="13656"/>
                </a:lnTo>
                <a:cubicBezTo>
                  <a:pt x="1022" y="13599"/>
                  <a:pt x="1062" y="13571"/>
                  <a:pt x="1101" y="13537"/>
                </a:cubicBezTo>
                <a:cubicBezTo>
                  <a:pt x="1090" y="13497"/>
                  <a:pt x="1073" y="13452"/>
                  <a:pt x="1056" y="13412"/>
                </a:cubicBezTo>
                <a:lnTo>
                  <a:pt x="1056" y="13412"/>
                </a:lnTo>
                <a:cubicBezTo>
                  <a:pt x="1175" y="13611"/>
                  <a:pt x="1294" y="13821"/>
                  <a:pt x="1408" y="14031"/>
                </a:cubicBezTo>
                <a:cubicBezTo>
                  <a:pt x="1396" y="14025"/>
                  <a:pt x="1374" y="14025"/>
                  <a:pt x="1362" y="14019"/>
                </a:cubicBezTo>
                <a:lnTo>
                  <a:pt x="1362" y="14019"/>
                </a:lnTo>
                <a:cubicBezTo>
                  <a:pt x="1362" y="14025"/>
                  <a:pt x="1368" y="14036"/>
                  <a:pt x="1368" y="14036"/>
                </a:cubicBezTo>
                <a:cubicBezTo>
                  <a:pt x="1375" y="14036"/>
                  <a:pt x="1381" y="14035"/>
                  <a:pt x="1387" y="14035"/>
                </a:cubicBezTo>
                <a:cubicBezTo>
                  <a:pt x="1421" y="14035"/>
                  <a:pt x="1441" y="14050"/>
                  <a:pt x="1436" y="14093"/>
                </a:cubicBezTo>
                <a:cubicBezTo>
                  <a:pt x="1425" y="14087"/>
                  <a:pt x="1396" y="14076"/>
                  <a:pt x="1385" y="14065"/>
                </a:cubicBezTo>
                <a:lnTo>
                  <a:pt x="1385" y="14065"/>
                </a:lnTo>
                <a:cubicBezTo>
                  <a:pt x="1396" y="14076"/>
                  <a:pt x="1402" y="14093"/>
                  <a:pt x="1413" y="14104"/>
                </a:cubicBezTo>
                <a:cubicBezTo>
                  <a:pt x="1425" y="14099"/>
                  <a:pt x="1442" y="14099"/>
                  <a:pt x="1453" y="14099"/>
                </a:cubicBezTo>
                <a:cubicBezTo>
                  <a:pt x="1493" y="14156"/>
                  <a:pt x="1527" y="14224"/>
                  <a:pt x="1561" y="14286"/>
                </a:cubicBezTo>
                <a:cubicBezTo>
                  <a:pt x="1601" y="14365"/>
                  <a:pt x="1708" y="14434"/>
                  <a:pt x="1680" y="14530"/>
                </a:cubicBezTo>
                <a:cubicBezTo>
                  <a:pt x="1697" y="14570"/>
                  <a:pt x="1714" y="14609"/>
                  <a:pt x="1731" y="14649"/>
                </a:cubicBezTo>
                <a:cubicBezTo>
                  <a:pt x="1737" y="14655"/>
                  <a:pt x="1754" y="14661"/>
                  <a:pt x="1759" y="14666"/>
                </a:cubicBezTo>
                <a:cubicBezTo>
                  <a:pt x="1764" y="14694"/>
                  <a:pt x="1780" y="14715"/>
                  <a:pt x="1808" y="14715"/>
                </a:cubicBezTo>
                <a:cubicBezTo>
                  <a:pt x="1814" y="14715"/>
                  <a:pt x="1820" y="14714"/>
                  <a:pt x="1827" y="14712"/>
                </a:cubicBezTo>
                <a:cubicBezTo>
                  <a:pt x="1816" y="14689"/>
                  <a:pt x="1799" y="14672"/>
                  <a:pt x="1788" y="14649"/>
                </a:cubicBezTo>
                <a:lnTo>
                  <a:pt x="1788" y="14649"/>
                </a:lnTo>
                <a:cubicBezTo>
                  <a:pt x="1816" y="14672"/>
                  <a:pt x="1839" y="14700"/>
                  <a:pt x="1862" y="14729"/>
                </a:cubicBezTo>
                <a:cubicBezTo>
                  <a:pt x="1850" y="14734"/>
                  <a:pt x="1827" y="14740"/>
                  <a:pt x="1816" y="14746"/>
                </a:cubicBezTo>
                <a:cubicBezTo>
                  <a:pt x="1833" y="14757"/>
                  <a:pt x="1850" y="14768"/>
                  <a:pt x="1867" y="14785"/>
                </a:cubicBezTo>
                <a:cubicBezTo>
                  <a:pt x="1844" y="14791"/>
                  <a:pt x="1822" y="14802"/>
                  <a:pt x="1805" y="14814"/>
                </a:cubicBezTo>
                <a:cubicBezTo>
                  <a:pt x="1788" y="14791"/>
                  <a:pt x="1776" y="14774"/>
                  <a:pt x="1759" y="14757"/>
                </a:cubicBezTo>
                <a:lnTo>
                  <a:pt x="1759" y="14734"/>
                </a:lnTo>
                <a:cubicBezTo>
                  <a:pt x="1725" y="14689"/>
                  <a:pt x="1686" y="14649"/>
                  <a:pt x="1640" y="14615"/>
                </a:cubicBezTo>
                <a:cubicBezTo>
                  <a:pt x="1640" y="14598"/>
                  <a:pt x="1640" y="14570"/>
                  <a:pt x="1640" y="14558"/>
                </a:cubicBezTo>
                <a:cubicBezTo>
                  <a:pt x="1629" y="14564"/>
                  <a:pt x="1606" y="14570"/>
                  <a:pt x="1595" y="14575"/>
                </a:cubicBezTo>
                <a:cubicBezTo>
                  <a:pt x="1612" y="14672"/>
                  <a:pt x="1691" y="14740"/>
                  <a:pt x="1742" y="14825"/>
                </a:cubicBezTo>
                <a:lnTo>
                  <a:pt x="1720" y="14834"/>
                </a:lnTo>
                <a:lnTo>
                  <a:pt x="1720" y="14834"/>
                </a:lnTo>
                <a:cubicBezTo>
                  <a:pt x="1730" y="14831"/>
                  <a:pt x="1743" y="14831"/>
                  <a:pt x="1748" y="14831"/>
                </a:cubicBezTo>
                <a:cubicBezTo>
                  <a:pt x="1771" y="14876"/>
                  <a:pt x="1805" y="14916"/>
                  <a:pt x="1844" y="14944"/>
                </a:cubicBezTo>
                <a:cubicBezTo>
                  <a:pt x="1856" y="14984"/>
                  <a:pt x="1873" y="15012"/>
                  <a:pt x="1918" y="15012"/>
                </a:cubicBezTo>
                <a:cubicBezTo>
                  <a:pt x="1913" y="15018"/>
                  <a:pt x="1896" y="15035"/>
                  <a:pt x="1890" y="15041"/>
                </a:cubicBezTo>
                <a:cubicBezTo>
                  <a:pt x="1901" y="15035"/>
                  <a:pt x="1924" y="15029"/>
                  <a:pt x="1935" y="15024"/>
                </a:cubicBezTo>
                <a:cubicBezTo>
                  <a:pt x="1941" y="15041"/>
                  <a:pt x="1941" y="15069"/>
                  <a:pt x="1941" y="15086"/>
                </a:cubicBezTo>
                <a:cubicBezTo>
                  <a:pt x="1947" y="15086"/>
                  <a:pt x="1958" y="15080"/>
                  <a:pt x="1964" y="15080"/>
                </a:cubicBezTo>
                <a:cubicBezTo>
                  <a:pt x="1947" y="15024"/>
                  <a:pt x="1930" y="14956"/>
                  <a:pt x="1862" y="14944"/>
                </a:cubicBezTo>
                <a:lnTo>
                  <a:pt x="1862" y="14893"/>
                </a:lnTo>
                <a:cubicBezTo>
                  <a:pt x="1844" y="14865"/>
                  <a:pt x="1822" y="14842"/>
                  <a:pt x="1799" y="14819"/>
                </a:cubicBezTo>
                <a:cubicBezTo>
                  <a:pt x="1822" y="14814"/>
                  <a:pt x="1856" y="14808"/>
                  <a:pt x="1879" y="14802"/>
                </a:cubicBezTo>
                <a:cubicBezTo>
                  <a:pt x="1879" y="14814"/>
                  <a:pt x="1879" y="14836"/>
                  <a:pt x="1879" y="14848"/>
                </a:cubicBezTo>
                <a:cubicBezTo>
                  <a:pt x="1896" y="14842"/>
                  <a:pt x="1913" y="14836"/>
                  <a:pt x="1924" y="14825"/>
                </a:cubicBezTo>
                <a:cubicBezTo>
                  <a:pt x="1930" y="14831"/>
                  <a:pt x="1947" y="14842"/>
                  <a:pt x="1952" y="14848"/>
                </a:cubicBezTo>
                <a:cubicBezTo>
                  <a:pt x="1941" y="14853"/>
                  <a:pt x="1913" y="14865"/>
                  <a:pt x="1901" y="14876"/>
                </a:cubicBezTo>
                <a:cubicBezTo>
                  <a:pt x="1918" y="14876"/>
                  <a:pt x="1947" y="14882"/>
                  <a:pt x="1964" y="14882"/>
                </a:cubicBezTo>
                <a:cubicBezTo>
                  <a:pt x="1975" y="14893"/>
                  <a:pt x="1986" y="14904"/>
                  <a:pt x="1998" y="14916"/>
                </a:cubicBezTo>
                <a:cubicBezTo>
                  <a:pt x="1981" y="14910"/>
                  <a:pt x="1964" y="14893"/>
                  <a:pt x="1941" y="14893"/>
                </a:cubicBezTo>
                <a:cubicBezTo>
                  <a:pt x="1930" y="14950"/>
                  <a:pt x="2015" y="14927"/>
                  <a:pt x="2043" y="14961"/>
                </a:cubicBezTo>
                <a:cubicBezTo>
                  <a:pt x="2049" y="14978"/>
                  <a:pt x="2066" y="15018"/>
                  <a:pt x="2077" y="15041"/>
                </a:cubicBezTo>
                <a:cubicBezTo>
                  <a:pt x="2060" y="15035"/>
                  <a:pt x="2032" y="15029"/>
                  <a:pt x="2020" y="15029"/>
                </a:cubicBezTo>
                <a:cubicBezTo>
                  <a:pt x="2049" y="15041"/>
                  <a:pt x="2071" y="15069"/>
                  <a:pt x="2088" y="15097"/>
                </a:cubicBezTo>
                <a:cubicBezTo>
                  <a:pt x="2088" y="15086"/>
                  <a:pt x="2083" y="15052"/>
                  <a:pt x="2077" y="15041"/>
                </a:cubicBezTo>
                <a:lnTo>
                  <a:pt x="2077" y="15041"/>
                </a:lnTo>
                <a:cubicBezTo>
                  <a:pt x="2134" y="15052"/>
                  <a:pt x="2128" y="15092"/>
                  <a:pt x="2111" y="15131"/>
                </a:cubicBezTo>
                <a:cubicBezTo>
                  <a:pt x="2123" y="15131"/>
                  <a:pt x="2145" y="15126"/>
                  <a:pt x="2157" y="15126"/>
                </a:cubicBezTo>
                <a:cubicBezTo>
                  <a:pt x="2185" y="15148"/>
                  <a:pt x="2202" y="15165"/>
                  <a:pt x="2225" y="15188"/>
                </a:cubicBezTo>
                <a:cubicBezTo>
                  <a:pt x="2242" y="15217"/>
                  <a:pt x="2264" y="15239"/>
                  <a:pt x="2281" y="15268"/>
                </a:cubicBezTo>
                <a:cubicBezTo>
                  <a:pt x="2259" y="15268"/>
                  <a:pt x="2242" y="15262"/>
                  <a:pt x="2219" y="15262"/>
                </a:cubicBezTo>
                <a:cubicBezTo>
                  <a:pt x="2242" y="15279"/>
                  <a:pt x="2264" y="15285"/>
                  <a:pt x="2293" y="15285"/>
                </a:cubicBezTo>
                <a:cubicBezTo>
                  <a:pt x="2298" y="15290"/>
                  <a:pt x="2304" y="15296"/>
                  <a:pt x="2310" y="15307"/>
                </a:cubicBezTo>
                <a:cubicBezTo>
                  <a:pt x="2304" y="15319"/>
                  <a:pt x="2298" y="15330"/>
                  <a:pt x="2298" y="15341"/>
                </a:cubicBezTo>
                <a:cubicBezTo>
                  <a:pt x="2304" y="15336"/>
                  <a:pt x="2310" y="15324"/>
                  <a:pt x="2315" y="15319"/>
                </a:cubicBezTo>
                <a:cubicBezTo>
                  <a:pt x="2327" y="15341"/>
                  <a:pt x="2338" y="15358"/>
                  <a:pt x="2349" y="15375"/>
                </a:cubicBezTo>
                <a:cubicBezTo>
                  <a:pt x="2355" y="15364"/>
                  <a:pt x="2361" y="15353"/>
                  <a:pt x="2366" y="15336"/>
                </a:cubicBezTo>
                <a:cubicBezTo>
                  <a:pt x="2383" y="15358"/>
                  <a:pt x="2406" y="15375"/>
                  <a:pt x="2429" y="15392"/>
                </a:cubicBezTo>
                <a:cubicBezTo>
                  <a:pt x="2418" y="15398"/>
                  <a:pt x="2401" y="15404"/>
                  <a:pt x="2389" y="15409"/>
                </a:cubicBezTo>
                <a:cubicBezTo>
                  <a:pt x="2395" y="15421"/>
                  <a:pt x="2406" y="15438"/>
                  <a:pt x="2418" y="15443"/>
                </a:cubicBezTo>
                <a:cubicBezTo>
                  <a:pt x="2422" y="15421"/>
                  <a:pt x="2430" y="15414"/>
                  <a:pt x="2441" y="15414"/>
                </a:cubicBezTo>
                <a:cubicBezTo>
                  <a:pt x="2461" y="15414"/>
                  <a:pt x="2488" y="15440"/>
                  <a:pt x="2503" y="15455"/>
                </a:cubicBezTo>
                <a:cubicBezTo>
                  <a:pt x="2554" y="15506"/>
                  <a:pt x="2616" y="15551"/>
                  <a:pt x="2673" y="15597"/>
                </a:cubicBezTo>
                <a:cubicBezTo>
                  <a:pt x="2667" y="15614"/>
                  <a:pt x="2662" y="15625"/>
                  <a:pt x="2679" y="15642"/>
                </a:cubicBezTo>
                <a:cubicBezTo>
                  <a:pt x="2684" y="15636"/>
                  <a:pt x="2690" y="15625"/>
                  <a:pt x="2696" y="15614"/>
                </a:cubicBezTo>
                <a:cubicBezTo>
                  <a:pt x="2713" y="15625"/>
                  <a:pt x="2730" y="15636"/>
                  <a:pt x="2741" y="15648"/>
                </a:cubicBezTo>
                <a:cubicBezTo>
                  <a:pt x="2769" y="15676"/>
                  <a:pt x="2798" y="15704"/>
                  <a:pt x="2826" y="15733"/>
                </a:cubicBezTo>
                <a:cubicBezTo>
                  <a:pt x="2809" y="15733"/>
                  <a:pt x="2798" y="15733"/>
                  <a:pt x="2798" y="15750"/>
                </a:cubicBezTo>
                <a:cubicBezTo>
                  <a:pt x="2798" y="15756"/>
                  <a:pt x="2809" y="15761"/>
                  <a:pt x="2820" y="15767"/>
                </a:cubicBezTo>
                <a:cubicBezTo>
                  <a:pt x="2809" y="15778"/>
                  <a:pt x="2803" y="15784"/>
                  <a:pt x="2798" y="15795"/>
                </a:cubicBezTo>
                <a:cubicBezTo>
                  <a:pt x="2809" y="15795"/>
                  <a:pt x="2837" y="15807"/>
                  <a:pt x="2849" y="15807"/>
                </a:cubicBezTo>
                <a:cubicBezTo>
                  <a:pt x="2849" y="15801"/>
                  <a:pt x="2849" y="15778"/>
                  <a:pt x="2854" y="15767"/>
                </a:cubicBezTo>
                <a:cubicBezTo>
                  <a:pt x="2871" y="15784"/>
                  <a:pt x="2894" y="15807"/>
                  <a:pt x="2917" y="15824"/>
                </a:cubicBezTo>
                <a:cubicBezTo>
                  <a:pt x="2911" y="15841"/>
                  <a:pt x="2905" y="15858"/>
                  <a:pt x="2894" y="15875"/>
                </a:cubicBezTo>
                <a:cubicBezTo>
                  <a:pt x="2928" y="15903"/>
                  <a:pt x="2957" y="15937"/>
                  <a:pt x="2996" y="15960"/>
                </a:cubicBezTo>
                <a:cubicBezTo>
                  <a:pt x="2974" y="15926"/>
                  <a:pt x="2945" y="15897"/>
                  <a:pt x="2928" y="15863"/>
                </a:cubicBezTo>
                <a:lnTo>
                  <a:pt x="2928" y="15863"/>
                </a:lnTo>
                <a:cubicBezTo>
                  <a:pt x="2979" y="15886"/>
                  <a:pt x="3008" y="15931"/>
                  <a:pt x="3042" y="15971"/>
                </a:cubicBezTo>
                <a:cubicBezTo>
                  <a:pt x="3036" y="15983"/>
                  <a:pt x="3030" y="15994"/>
                  <a:pt x="3025" y="16000"/>
                </a:cubicBezTo>
                <a:lnTo>
                  <a:pt x="3076" y="16051"/>
                </a:lnTo>
                <a:cubicBezTo>
                  <a:pt x="3070" y="16028"/>
                  <a:pt x="3059" y="16000"/>
                  <a:pt x="3047" y="15977"/>
                </a:cubicBezTo>
                <a:lnTo>
                  <a:pt x="3047" y="15977"/>
                </a:lnTo>
                <a:cubicBezTo>
                  <a:pt x="3127" y="16045"/>
                  <a:pt x="3201" y="16119"/>
                  <a:pt x="3280" y="16192"/>
                </a:cubicBezTo>
                <a:cubicBezTo>
                  <a:pt x="3269" y="16192"/>
                  <a:pt x="3246" y="16187"/>
                  <a:pt x="3235" y="16187"/>
                </a:cubicBezTo>
                <a:cubicBezTo>
                  <a:pt x="3240" y="16204"/>
                  <a:pt x="3246" y="16221"/>
                  <a:pt x="3252" y="16238"/>
                </a:cubicBezTo>
                <a:cubicBezTo>
                  <a:pt x="3297" y="16266"/>
                  <a:pt x="3365" y="16255"/>
                  <a:pt x="3399" y="16300"/>
                </a:cubicBezTo>
                <a:cubicBezTo>
                  <a:pt x="3371" y="16295"/>
                  <a:pt x="3342" y="16289"/>
                  <a:pt x="3314" y="16278"/>
                </a:cubicBezTo>
                <a:lnTo>
                  <a:pt x="3314" y="16278"/>
                </a:lnTo>
                <a:cubicBezTo>
                  <a:pt x="3376" y="16334"/>
                  <a:pt x="3427" y="16408"/>
                  <a:pt x="3513" y="16425"/>
                </a:cubicBezTo>
                <a:lnTo>
                  <a:pt x="3501" y="16442"/>
                </a:lnTo>
                <a:cubicBezTo>
                  <a:pt x="3507" y="16442"/>
                  <a:pt x="3524" y="16448"/>
                  <a:pt x="3530" y="16448"/>
                </a:cubicBezTo>
                <a:lnTo>
                  <a:pt x="3524" y="16476"/>
                </a:lnTo>
                <a:lnTo>
                  <a:pt x="3535" y="16476"/>
                </a:lnTo>
                <a:cubicBezTo>
                  <a:pt x="3535" y="16465"/>
                  <a:pt x="3535" y="16442"/>
                  <a:pt x="3535" y="16425"/>
                </a:cubicBezTo>
                <a:cubicBezTo>
                  <a:pt x="3547" y="16436"/>
                  <a:pt x="3569" y="16465"/>
                  <a:pt x="3581" y="16476"/>
                </a:cubicBezTo>
                <a:cubicBezTo>
                  <a:pt x="3569" y="16482"/>
                  <a:pt x="3558" y="16493"/>
                  <a:pt x="3552" y="16504"/>
                </a:cubicBezTo>
                <a:cubicBezTo>
                  <a:pt x="3564" y="16504"/>
                  <a:pt x="3581" y="16510"/>
                  <a:pt x="3592" y="16510"/>
                </a:cubicBezTo>
                <a:cubicBezTo>
                  <a:pt x="3592" y="16504"/>
                  <a:pt x="3592" y="16487"/>
                  <a:pt x="3592" y="16482"/>
                </a:cubicBezTo>
                <a:cubicBezTo>
                  <a:pt x="3654" y="16504"/>
                  <a:pt x="3700" y="16561"/>
                  <a:pt x="3751" y="16601"/>
                </a:cubicBezTo>
                <a:cubicBezTo>
                  <a:pt x="3745" y="16607"/>
                  <a:pt x="3728" y="16618"/>
                  <a:pt x="3723" y="16629"/>
                </a:cubicBezTo>
                <a:cubicBezTo>
                  <a:pt x="3734" y="16618"/>
                  <a:pt x="3745" y="16612"/>
                  <a:pt x="3762" y="16601"/>
                </a:cubicBezTo>
                <a:cubicBezTo>
                  <a:pt x="3785" y="16629"/>
                  <a:pt x="3813" y="16652"/>
                  <a:pt x="3847" y="16675"/>
                </a:cubicBezTo>
                <a:cubicBezTo>
                  <a:pt x="3820" y="16665"/>
                  <a:pt x="3796" y="16656"/>
                  <a:pt x="3769" y="16656"/>
                </a:cubicBezTo>
                <a:cubicBezTo>
                  <a:pt x="3763" y="16656"/>
                  <a:pt x="3757" y="16657"/>
                  <a:pt x="3751" y="16658"/>
                </a:cubicBezTo>
                <a:cubicBezTo>
                  <a:pt x="3779" y="16669"/>
                  <a:pt x="3796" y="16686"/>
                  <a:pt x="3791" y="16714"/>
                </a:cubicBezTo>
                <a:cubicBezTo>
                  <a:pt x="3796" y="16714"/>
                  <a:pt x="3808" y="16703"/>
                  <a:pt x="3813" y="16697"/>
                </a:cubicBezTo>
                <a:cubicBezTo>
                  <a:pt x="3876" y="16771"/>
                  <a:pt x="3961" y="16822"/>
                  <a:pt x="4035" y="16879"/>
                </a:cubicBezTo>
                <a:cubicBezTo>
                  <a:pt x="4040" y="16868"/>
                  <a:pt x="4046" y="16845"/>
                  <a:pt x="4046" y="16828"/>
                </a:cubicBezTo>
                <a:cubicBezTo>
                  <a:pt x="4125" y="16873"/>
                  <a:pt x="4193" y="16924"/>
                  <a:pt x="4262" y="16981"/>
                </a:cubicBezTo>
                <a:cubicBezTo>
                  <a:pt x="4210" y="16975"/>
                  <a:pt x="4171" y="16947"/>
                  <a:pt x="4131" y="16913"/>
                </a:cubicBezTo>
                <a:lnTo>
                  <a:pt x="4131" y="16913"/>
                </a:lnTo>
                <a:cubicBezTo>
                  <a:pt x="4114" y="16992"/>
                  <a:pt x="4420" y="17089"/>
                  <a:pt x="4466" y="17191"/>
                </a:cubicBezTo>
                <a:cubicBezTo>
                  <a:pt x="4443" y="17202"/>
                  <a:pt x="4426" y="17214"/>
                  <a:pt x="4403" y="17231"/>
                </a:cubicBezTo>
                <a:cubicBezTo>
                  <a:pt x="4409" y="17219"/>
                  <a:pt x="4415" y="17208"/>
                  <a:pt x="4415" y="17197"/>
                </a:cubicBezTo>
                <a:cubicBezTo>
                  <a:pt x="4392" y="17185"/>
                  <a:pt x="4381" y="17163"/>
                  <a:pt x="4386" y="17134"/>
                </a:cubicBezTo>
                <a:lnTo>
                  <a:pt x="4318" y="17134"/>
                </a:lnTo>
                <a:lnTo>
                  <a:pt x="4341" y="17100"/>
                </a:lnTo>
                <a:lnTo>
                  <a:pt x="4307" y="17117"/>
                </a:lnTo>
                <a:cubicBezTo>
                  <a:pt x="4250" y="17080"/>
                  <a:pt x="4186" y="17038"/>
                  <a:pt x="4114" y="17038"/>
                </a:cubicBezTo>
                <a:cubicBezTo>
                  <a:pt x="4099" y="17038"/>
                  <a:pt x="4084" y="17040"/>
                  <a:pt x="4069" y="17044"/>
                </a:cubicBezTo>
                <a:cubicBezTo>
                  <a:pt x="4171" y="17095"/>
                  <a:pt x="4256" y="17168"/>
                  <a:pt x="4352" y="17225"/>
                </a:cubicBezTo>
                <a:cubicBezTo>
                  <a:pt x="4358" y="17231"/>
                  <a:pt x="4358" y="17242"/>
                  <a:pt x="4358" y="17248"/>
                </a:cubicBezTo>
                <a:cubicBezTo>
                  <a:pt x="4363" y="17246"/>
                  <a:pt x="4367" y="17246"/>
                  <a:pt x="4372" y="17246"/>
                </a:cubicBezTo>
                <a:cubicBezTo>
                  <a:pt x="4404" y="17246"/>
                  <a:pt x="4428" y="17280"/>
                  <a:pt x="4443" y="17304"/>
                </a:cubicBezTo>
                <a:cubicBezTo>
                  <a:pt x="4511" y="17304"/>
                  <a:pt x="4562" y="17361"/>
                  <a:pt x="4619" y="17395"/>
                </a:cubicBezTo>
                <a:lnTo>
                  <a:pt x="4613" y="17418"/>
                </a:lnTo>
                <a:lnTo>
                  <a:pt x="4636" y="17401"/>
                </a:lnTo>
                <a:cubicBezTo>
                  <a:pt x="4704" y="17435"/>
                  <a:pt x="4761" y="17480"/>
                  <a:pt x="4835" y="17497"/>
                </a:cubicBezTo>
                <a:cubicBezTo>
                  <a:pt x="4863" y="17503"/>
                  <a:pt x="4869" y="17531"/>
                  <a:pt x="4886" y="17554"/>
                </a:cubicBezTo>
                <a:cubicBezTo>
                  <a:pt x="4903" y="17548"/>
                  <a:pt x="4920" y="17543"/>
                  <a:pt x="4937" y="17543"/>
                </a:cubicBezTo>
                <a:cubicBezTo>
                  <a:pt x="4931" y="17548"/>
                  <a:pt x="4931" y="17565"/>
                  <a:pt x="4925" y="17577"/>
                </a:cubicBezTo>
                <a:cubicBezTo>
                  <a:pt x="5124" y="17651"/>
                  <a:pt x="5277" y="17787"/>
                  <a:pt x="5464" y="17878"/>
                </a:cubicBezTo>
                <a:cubicBezTo>
                  <a:pt x="5469" y="17876"/>
                  <a:pt x="5474" y="17876"/>
                  <a:pt x="5478" y="17876"/>
                </a:cubicBezTo>
                <a:cubicBezTo>
                  <a:pt x="5511" y="17876"/>
                  <a:pt x="5536" y="17909"/>
                  <a:pt x="5561" y="17929"/>
                </a:cubicBezTo>
                <a:cubicBezTo>
                  <a:pt x="5606" y="17946"/>
                  <a:pt x="5652" y="17963"/>
                  <a:pt x="5697" y="17985"/>
                </a:cubicBezTo>
                <a:cubicBezTo>
                  <a:pt x="5703" y="17985"/>
                  <a:pt x="5720" y="17985"/>
                  <a:pt x="5731" y="17980"/>
                </a:cubicBezTo>
                <a:cubicBezTo>
                  <a:pt x="5748" y="17997"/>
                  <a:pt x="5765" y="18014"/>
                  <a:pt x="5782" y="18031"/>
                </a:cubicBezTo>
                <a:cubicBezTo>
                  <a:pt x="5805" y="18036"/>
                  <a:pt x="5822" y="18042"/>
                  <a:pt x="5845" y="18048"/>
                </a:cubicBezTo>
                <a:cubicBezTo>
                  <a:pt x="5850" y="18053"/>
                  <a:pt x="5856" y="18070"/>
                  <a:pt x="5862" y="18076"/>
                </a:cubicBezTo>
                <a:lnTo>
                  <a:pt x="5867" y="18059"/>
                </a:lnTo>
                <a:cubicBezTo>
                  <a:pt x="5896" y="18076"/>
                  <a:pt x="5930" y="18093"/>
                  <a:pt x="5964" y="18104"/>
                </a:cubicBezTo>
                <a:cubicBezTo>
                  <a:pt x="5964" y="18110"/>
                  <a:pt x="5964" y="18122"/>
                  <a:pt x="5964" y="18127"/>
                </a:cubicBezTo>
                <a:cubicBezTo>
                  <a:pt x="5969" y="18127"/>
                  <a:pt x="5986" y="18122"/>
                  <a:pt x="5998" y="18116"/>
                </a:cubicBezTo>
                <a:cubicBezTo>
                  <a:pt x="6043" y="18167"/>
                  <a:pt x="6128" y="18156"/>
                  <a:pt x="6179" y="18201"/>
                </a:cubicBezTo>
                <a:cubicBezTo>
                  <a:pt x="6183" y="18201"/>
                  <a:pt x="6187" y="18201"/>
                  <a:pt x="6190" y="18201"/>
                </a:cubicBezTo>
                <a:cubicBezTo>
                  <a:pt x="6293" y="18201"/>
                  <a:pt x="6376" y="18275"/>
                  <a:pt x="6474" y="18297"/>
                </a:cubicBezTo>
                <a:cubicBezTo>
                  <a:pt x="6486" y="18292"/>
                  <a:pt x="6497" y="18280"/>
                  <a:pt x="6508" y="18269"/>
                </a:cubicBezTo>
                <a:cubicBezTo>
                  <a:pt x="6508" y="18280"/>
                  <a:pt x="6514" y="18297"/>
                  <a:pt x="6520" y="18309"/>
                </a:cubicBezTo>
                <a:cubicBezTo>
                  <a:pt x="6639" y="18343"/>
                  <a:pt x="6752" y="18422"/>
                  <a:pt x="6877" y="18428"/>
                </a:cubicBezTo>
                <a:cubicBezTo>
                  <a:pt x="6883" y="18422"/>
                  <a:pt x="6889" y="18405"/>
                  <a:pt x="6889" y="18394"/>
                </a:cubicBezTo>
                <a:cubicBezTo>
                  <a:pt x="6832" y="18383"/>
                  <a:pt x="6775" y="18365"/>
                  <a:pt x="6718" y="18354"/>
                </a:cubicBezTo>
                <a:cubicBezTo>
                  <a:pt x="6713" y="18348"/>
                  <a:pt x="6707" y="18331"/>
                  <a:pt x="6701" y="18326"/>
                </a:cubicBezTo>
                <a:cubicBezTo>
                  <a:pt x="6616" y="18320"/>
                  <a:pt x="6531" y="18263"/>
                  <a:pt x="6446" y="18229"/>
                </a:cubicBezTo>
                <a:cubicBezTo>
                  <a:pt x="6440" y="18235"/>
                  <a:pt x="6429" y="18246"/>
                  <a:pt x="6418" y="18252"/>
                </a:cubicBezTo>
                <a:cubicBezTo>
                  <a:pt x="6401" y="18235"/>
                  <a:pt x="6384" y="18218"/>
                  <a:pt x="6367" y="18201"/>
                </a:cubicBezTo>
                <a:cubicBezTo>
                  <a:pt x="6355" y="18207"/>
                  <a:pt x="6327" y="18218"/>
                  <a:pt x="6315" y="18224"/>
                </a:cubicBezTo>
                <a:cubicBezTo>
                  <a:pt x="6315" y="18212"/>
                  <a:pt x="6315" y="18195"/>
                  <a:pt x="6315" y="18184"/>
                </a:cubicBezTo>
                <a:lnTo>
                  <a:pt x="6270" y="18184"/>
                </a:lnTo>
                <a:cubicBezTo>
                  <a:pt x="6270" y="18167"/>
                  <a:pt x="6270" y="18150"/>
                  <a:pt x="6264" y="18127"/>
                </a:cubicBezTo>
                <a:cubicBezTo>
                  <a:pt x="6264" y="18139"/>
                  <a:pt x="6253" y="18156"/>
                  <a:pt x="6253" y="18167"/>
                </a:cubicBezTo>
                <a:cubicBezTo>
                  <a:pt x="6111" y="18099"/>
                  <a:pt x="5975" y="18031"/>
                  <a:pt x="5833" y="17974"/>
                </a:cubicBezTo>
                <a:lnTo>
                  <a:pt x="5896" y="17912"/>
                </a:lnTo>
                <a:lnTo>
                  <a:pt x="5896" y="17912"/>
                </a:lnTo>
                <a:cubicBezTo>
                  <a:pt x="5890" y="17923"/>
                  <a:pt x="5879" y="17940"/>
                  <a:pt x="5879" y="17951"/>
                </a:cubicBezTo>
                <a:cubicBezTo>
                  <a:pt x="5941" y="17985"/>
                  <a:pt x="6015" y="18008"/>
                  <a:pt x="6083" y="18036"/>
                </a:cubicBezTo>
                <a:cubicBezTo>
                  <a:pt x="6083" y="18025"/>
                  <a:pt x="6083" y="18008"/>
                  <a:pt x="6088" y="17997"/>
                </a:cubicBezTo>
                <a:cubicBezTo>
                  <a:pt x="6185" y="18025"/>
                  <a:pt x="6281" y="18059"/>
                  <a:pt x="6372" y="18104"/>
                </a:cubicBezTo>
                <a:cubicBezTo>
                  <a:pt x="6359" y="18112"/>
                  <a:pt x="6347" y="18115"/>
                  <a:pt x="6334" y="18115"/>
                </a:cubicBezTo>
                <a:cubicBezTo>
                  <a:pt x="6318" y="18115"/>
                  <a:pt x="6303" y="18111"/>
                  <a:pt x="6287" y="18104"/>
                </a:cubicBezTo>
                <a:lnTo>
                  <a:pt x="6281" y="18110"/>
                </a:lnTo>
                <a:cubicBezTo>
                  <a:pt x="6304" y="18122"/>
                  <a:pt x="6321" y="18133"/>
                  <a:pt x="6344" y="18144"/>
                </a:cubicBezTo>
                <a:cubicBezTo>
                  <a:pt x="6361" y="18127"/>
                  <a:pt x="6378" y="18110"/>
                  <a:pt x="6395" y="18099"/>
                </a:cubicBezTo>
                <a:lnTo>
                  <a:pt x="6395" y="18099"/>
                </a:lnTo>
                <a:cubicBezTo>
                  <a:pt x="6412" y="18116"/>
                  <a:pt x="6389" y="18139"/>
                  <a:pt x="6384" y="18161"/>
                </a:cubicBezTo>
                <a:cubicBezTo>
                  <a:pt x="6435" y="18167"/>
                  <a:pt x="6474" y="18184"/>
                  <a:pt x="6520" y="18195"/>
                </a:cubicBezTo>
                <a:cubicBezTo>
                  <a:pt x="6503" y="18178"/>
                  <a:pt x="6486" y="18161"/>
                  <a:pt x="6469" y="18144"/>
                </a:cubicBezTo>
                <a:lnTo>
                  <a:pt x="6469" y="18144"/>
                </a:lnTo>
                <a:cubicBezTo>
                  <a:pt x="6520" y="18167"/>
                  <a:pt x="6616" y="18156"/>
                  <a:pt x="6622" y="18229"/>
                </a:cubicBezTo>
                <a:cubicBezTo>
                  <a:pt x="6656" y="18241"/>
                  <a:pt x="6690" y="18252"/>
                  <a:pt x="6718" y="18258"/>
                </a:cubicBezTo>
                <a:cubicBezTo>
                  <a:pt x="6701" y="18252"/>
                  <a:pt x="6684" y="18241"/>
                  <a:pt x="6667" y="18229"/>
                </a:cubicBezTo>
                <a:lnTo>
                  <a:pt x="6673" y="18218"/>
                </a:lnTo>
                <a:cubicBezTo>
                  <a:pt x="6701" y="18229"/>
                  <a:pt x="6730" y="18235"/>
                  <a:pt x="6764" y="18241"/>
                </a:cubicBezTo>
                <a:cubicBezTo>
                  <a:pt x="6758" y="18252"/>
                  <a:pt x="6752" y="18269"/>
                  <a:pt x="6752" y="18280"/>
                </a:cubicBezTo>
                <a:cubicBezTo>
                  <a:pt x="6760" y="18261"/>
                  <a:pt x="6771" y="18254"/>
                  <a:pt x="6783" y="18254"/>
                </a:cubicBezTo>
                <a:cubicBezTo>
                  <a:pt x="6795" y="18254"/>
                  <a:pt x="6809" y="18263"/>
                  <a:pt x="6820" y="18275"/>
                </a:cubicBezTo>
                <a:cubicBezTo>
                  <a:pt x="6815" y="18280"/>
                  <a:pt x="6803" y="18297"/>
                  <a:pt x="6792" y="18303"/>
                </a:cubicBezTo>
                <a:cubicBezTo>
                  <a:pt x="6889" y="18320"/>
                  <a:pt x="6974" y="18354"/>
                  <a:pt x="7064" y="18383"/>
                </a:cubicBezTo>
                <a:cubicBezTo>
                  <a:pt x="7053" y="18377"/>
                  <a:pt x="7030" y="18365"/>
                  <a:pt x="7019" y="18360"/>
                </a:cubicBezTo>
                <a:lnTo>
                  <a:pt x="7025" y="18326"/>
                </a:lnTo>
                <a:cubicBezTo>
                  <a:pt x="7059" y="18337"/>
                  <a:pt x="7093" y="18348"/>
                  <a:pt x="7121" y="18354"/>
                </a:cubicBezTo>
                <a:cubicBezTo>
                  <a:pt x="7115" y="18365"/>
                  <a:pt x="7110" y="18383"/>
                  <a:pt x="7104" y="18388"/>
                </a:cubicBezTo>
                <a:cubicBezTo>
                  <a:pt x="7206" y="18428"/>
                  <a:pt x="7320" y="18462"/>
                  <a:pt x="7433" y="18479"/>
                </a:cubicBezTo>
                <a:cubicBezTo>
                  <a:pt x="7382" y="18451"/>
                  <a:pt x="7314" y="18445"/>
                  <a:pt x="7263" y="18411"/>
                </a:cubicBezTo>
                <a:lnTo>
                  <a:pt x="7263" y="18411"/>
                </a:lnTo>
                <a:cubicBezTo>
                  <a:pt x="7359" y="18417"/>
                  <a:pt x="7445" y="18445"/>
                  <a:pt x="7535" y="18479"/>
                </a:cubicBezTo>
                <a:cubicBezTo>
                  <a:pt x="7535" y="18485"/>
                  <a:pt x="7541" y="18496"/>
                  <a:pt x="7541" y="18502"/>
                </a:cubicBezTo>
                <a:cubicBezTo>
                  <a:pt x="7513" y="18483"/>
                  <a:pt x="7485" y="18465"/>
                  <a:pt x="7455" y="18465"/>
                </a:cubicBezTo>
                <a:cubicBezTo>
                  <a:pt x="7448" y="18465"/>
                  <a:pt x="7440" y="18466"/>
                  <a:pt x="7433" y="18468"/>
                </a:cubicBezTo>
                <a:cubicBezTo>
                  <a:pt x="7450" y="18490"/>
                  <a:pt x="7473" y="18507"/>
                  <a:pt x="7496" y="18530"/>
                </a:cubicBezTo>
                <a:cubicBezTo>
                  <a:pt x="7507" y="18519"/>
                  <a:pt x="7530" y="18507"/>
                  <a:pt x="7547" y="18502"/>
                </a:cubicBezTo>
                <a:cubicBezTo>
                  <a:pt x="7564" y="18524"/>
                  <a:pt x="7598" y="18530"/>
                  <a:pt x="7626" y="18536"/>
                </a:cubicBezTo>
                <a:cubicBezTo>
                  <a:pt x="7615" y="18507"/>
                  <a:pt x="7586" y="18496"/>
                  <a:pt x="7564" y="18479"/>
                </a:cubicBezTo>
                <a:cubicBezTo>
                  <a:pt x="7603" y="18479"/>
                  <a:pt x="7643" y="18490"/>
                  <a:pt x="7683" y="18502"/>
                </a:cubicBezTo>
                <a:cubicBezTo>
                  <a:pt x="7677" y="18513"/>
                  <a:pt x="7671" y="18524"/>
                  <a:pt x="7666" y="18536"/>
                </a:cubicBezTo>
                <a:cubicBezTo>
                  <a:pt x="7694" y="18547"/>
                  <a:pt x="7728" y="18553"/>
                  <a:pt x="7762" y="18564"/>
                </a:cubicBezTo>
                <a:cubicBezTo>
                  <a:pt x="7745" y="18541"/>
                  <a:pt x="7728" y="18524"/>
                  <a:pt x="7717" y="18507"/>
                </a:cubicBezTo>
                <a:lnTo>
                  <a:pt x="7717" y="18507"/>
                </a:lnTo>
                <a:cubicBezTo>
                  <a:pt x="7762" y="18524"/>
                  <a:pt x="7813" y="18541"/>
                  <a:pt x="7864" y="18558"/>
                </a:cubicBezTo>
                <a:lnTo>
                  <a:pt x="7864" y="18615"/>
                </a:lnTo>
                <a:cubicBezTo>
                  <a:pt x="7884" y="18602"/>
                  <a:pt x="7906" y="18598"/>
                  <a:pt x="7928" y="18598"/>
                </a:cubicBezTo>
                <a:cubicBezTo>
                  <a:pt x="7983" y="18598"/>
                  <a:pt x="8043" y="18625"/>
                  <a:pt x="8101" y="18625"/>
                </a:cubicBezTo>
                <a:cubicBezTo>
                  <a:pt x="8113" y="18625"/>
                  <a:pt x="8125" y="18624"/>
                  <a:pt x="8137" y="18621"/>
                </a:cubicBezTo>
                <a:lnTo>
                  <a:pt x="8086" y="18609"/>
                </a:lnTo>
                <a:cubicBezTo>
                  <a:pt x="8086" y="18604"/>
                  <a:pt x="8091" y="18587"/>
                  <a:pt x="8091" y="18581"/>
                </a:cubicBezTo>
                <a:cubicBezTo>
                  <a:pt x="8103" y="18587"/>
                  <a:pt x="8131" y="18598"/>
                  <a:pt x="8142" y="18604"/>
                </a:cubicBezTo>
                <a:lnTo>
                  <a:pt x="8188" y="18592"/>
                </a:lnTo>
                <a:lnTo>
                  <a:pt x="8188" y="18592"/>
                </a:lnTo>
                <a:cubicBezTo>
                  <a:pt x="8182" y="18604"/>
                  <a:pt x="8171" y="18632"/>
                  <a:pt x="8165" y="18644"/>
                </a:cubicBezTo>
                <a:cubicBezTo>
                  <a:pt x="8184" y="18650"/>
                  <a:pt x="8202" y="18654"/>
                  <a:pt x="8221" y="18654"/>
                </a:cubicBezTo>
                <a:cubicBezTo>
                  <a:pt x="8237" y="18654"/>
                  <a:pt x="8252" y="18651"/>
                  <a:pt x="8267" y="18644"/>
                </a:cubicBezTo>
                <a:cubicBezTo>
                  <a:pt x="8307" y="18649"/>
                  <a:pt x="8347" y="18666"/>
                  <a:pt x="8386" y="18683"/>
                </a:cubicBezTo>
                <a:cubicBezTo>
                  <a:pt x="8398" y="18678"/>
                  <a:pt x="8415" y="18672"/>
                  <a:pt x="8420" y="18672"/>
                </a:cubicBezTo>
                <a:cubicBezTo>
                  <a:pt x="8466" y="18689"/>
                  <a:pt x="8511" y="18695"/>
                  <a:pt x="8562" y="18700"/>
                </a:cubicBezTo>
                <a:cubicBezTo>
                  <a:pt x="8551" y="18706"/>
                  <a:pt x="8528" y="18723"/>
                  <a:pt x="8517" y="18729"/>
                </a:cubicBezTo>
                <a:cubicBezTo>
                  <a:pt x="8568" y="18706"/>
                  <a:pt x="8625" y="18717"/>
                  <a:pt x="8670" y="18695"/>
                </a:cubicBezTo>
                <a:cubicBezTo>
                  <a:pt x="8625" y="18683"/>
                  <a:pt x="8579" y="18672"/>
                  <a:pt x="8540" y="18661"/>
                </a:cubicBezTo>
                <a:cubicBezTo>
                  <a:pt x="8625" y="18661"/>
                  <a:pt x="8710" y="18666"/>
                  <a:pt x="8795" y="18678"/>
                </a:cubicBezTo>
                <a:cubicBezTo>
                  <a:pt x="8818" y="18683"/>
                  <a:pt x="8840" y="18683"/>
                  <a:pt x="8857" y="18689"/>
                </a:cubicBezTo>
                <a:cubicBezTo>
                  <a:pt x="8857" y="18689"/>
                  <a:pt x="8857" y="18689"/>
                  <a:pt x="8857" y="18683"/>
                </a:cubicBezTo>
                <a:cubicBezTo>
                  <a:pt x="8903" y="18689"/>
                  <a:pt x="8942" y="18700"/>
                  <a:pt x="8988" y="18706"/>
                </a:cubicBezTo>
                <a:cubicBezTo>
                  <a:pt x="8959" y="18706"/>
                  <a:pt x="8931" y="18706"/>
                  <a:pt x="8903" y="18712"/>
                </a:cubicBezTo>
                <a:cubicBezTo>
                  <a:pt x="8914" y="18740"/>
                  <a:pt x="8942" y="18746"/>
                  <a:pt x="8971" y="18757"/>
                </a:cubicBezTo>
                <a:cubicBezTo>
                  <a:pt x="8993" y="18751"/>
                  <a:pt x="9022" y="18746"/>
                  <a:pt x="9050" y="18740"/>
                </a:cubicBezTo>
                <a:cubicBezTo>
                  <a:pt x="9056" y="18746"/>
                  <a:pt x="9062" y="18763"/>
                  <a:pt x="9062" y="18768"/>
                </a:cubicBezTo>
                <a:cubicBezTo>
                  <a:pt x="9069" y="18755"/>
                  <a:pt x="9103" y="18747"/>
                  <a:pt x="9133" y="18747"/>
                </a:cubicBezTo>
                <a:cubicBezTo>
                  <a:pt x="9168" y="18747"/>
                  <a:pt x="9199" y="18758"/>
                  <a:pt x="9181" y="18785"/>
                </a:cubicBezTo>
                <a:cubicBezTo>
                  <a:pt x="9152" y="18791"/>
                  <a:pt x="9122" y="18794"/>
                  <a:pt x="9092" y="18794"/>
                </a:cubicBezTo>
                <a:cubicBezTo>
                  <a:pt x="9016" y="18794"/>
                  <a:pt x="8939" y="18780"/>
                  <a:pt x="8863" y="18780"/>
                </a:cubicBezTo>
                <a:cubicBezTo>
                  <a:pt x="8829" y="18780"/>
                  <a:pt x="8794" y="18783"/>
                  <a:pt x="8761" y="18791"/>
                </a:cubicBezTo>
                <a:cubicBezTo>
                  <a:pt x="8755" y="18785"/>
                  <a:pt x="8744" y="18774"/>
                  <a:pt x="8744" y="18768"/>
                </a:cubicBezTo>
                <a:cubicBezTo>
                  <a:pt x="8659" y="18768"/>
                  <a:pt x="8574" y="18746"/>
                  <a:pt x="8489" y="18734"/>
                </a:cubicBezTo>
                <a:cubicBezTo>
                  <a:pt x="8483" y="18751"/>
                  <a:pt x="8471" y="18785"/>
                  <a:pt x="8466" y="18802"/>
                </a:cubicBezTo>
                <a:cubicBezTo>
                  <a:pt x="8479" y="18804"/>
                  <a:pt x="8493" y="18805"/>
                  <a:pt x="8506" y="18805"/>
                </a:cubicBezTo>
                <a:cubicBezTo>
                  <a:pt x="8539" y="18805"/>
                  <a:pt x="8572" y="18798"/>
                  <a:pt x="8596" y="18774"/>
                </a:cubicBezTo>
                <a:cubicBezTo>
                  <a:pt x="8613" y="18780"/>
                  <a:pt x="8630" y="18785"/>
                  <a:pt x="8653" y="18791"/>
                </a:cubicBezTo>
                <a:cubicBezTo>
                  <a:pt x="8663" y="18807"/>
                  <a:pt x="8681" y="18810"/>
                  <a:pt x="8700" y="18810"/>
                </a:cubicBezTo>
                <a:cubicBezTo>
                  <a:pt x="8718" y="18810"/>
                  <a:pt x="8737" y="18807"/>
                  <a:pt x="8753" y="18807"/>
                </a:cubicBezTo>
                <a:cubicBezTo>
                  <a:pt x="8758" y="18807"/>
                  <a:pt x="8762" y="18807"/>
                  <a:pt x="8767" y="18808"/>
                </a:cubicBezTo>
                <a:lnTo>
                  <a:pt x="8755" y="18848"/>
                </a:lnTo>
                <a:cubicBezTo>
                  <a:pt x="8761" y="18842"/>
                  <a:pt x="8772" y="18819"/>
                  <a:pt x="8778" y="18814"/>
                </a:cubicBezTo>
                <a:cubicBezTo>
                  <a:pt x="8795" y="18825"/>
                  <a:pt x="8823" y="18848"/>
                  <a:pt x="8840" y="18865"/>
                </a:cubicBezTo>
                <a:cubicBezTo>
                  <a:pt x="8857" y="18853"/>
                  <a:pt x="8874" y="18842"/>
                  <a:pt x="8886" y="18831"/>
                </a:cubicBezTo>
                <a:cubicBezTo>
                  <a:pt x="8897" y="18842"/>
                  <a:pt x="8908" y="18859"/>
                  <a:pt x="8914" y="18870"/>
                </a:cubicBezTo>
                <a:cubicBezTo>
                  <a:pt x="8914" y="18865"/>
                  <a:pt x="8914" y="18848"/>
                  <a:pt x="8914" y="18836"/>
                </a:cubicBezTo>
                <a:cubicBezTo>
                  <a:pt x="8942" y="18848"/>
                  <a:pt x="8982" y="18848"/>
                  <a:pt x="9005" y="18882"/>
                </a:cubicBezTo>
                <a:cubicBezTo>
                  <a:pt x="9005" y="18870"/>
                  <a:pt x="9005" y="18859"/>
                  <a:pt x="8999" y="18848"/>
                </a:cubicBezTo>
                <a:lnTo>
                  <a:pt x="8999" y="18848"/>
                </a:lnTo>
                <a:cubicBezTo>
                  <a:pt x="9050" y="18856"/>
                  <a:pt x="9101" y="18858"/>
                  <a:pt x="9152" y="18858"/>
                </a:cubicBezTo>
                <a:cubicBezTo>
                  <a:pt x="9178" y="18858"/>
                  <a:pt x="9203" y="18857"/>
                  <a:pt x="9229" y="18857"/>
                </a:cubicBezTo>
                <a:cubicBezTo>
                  <a:pt x="9254" y="18857"/>
                  <a:pt x="9280" y="18858"/>
                  <a:pt x="9306" y="18859"/>
                </a:cubicBezTo>
                <a:cubicBezTo>
                  <a:pt x="9300" y="18870"/>
                  <a:pt x="9289" y="18882"/>
                  <a:pt x="9283" y="18893"/>
                </a:cubicBezTo>
                <a:cubicBezTo>
                  <a:pt x="9304" y="18869"/>
                  <a:pt x="9344" y="18856"/>
                  <a:pt x="9383" y="18856"/>
                </a:cubicBezTo>
                <a:cubicBezTo>
                  <a:pt x="9418" y="18856"/>
                  <a:pt x="9451" y="18866"/>
                  <a:pt x="9470" y="18887"/>
                </a:cubicBezTo>
                <a:cubicBezTo>
                  <a:pt x="9474" y="18891"/>
                  <a:pt x="9478" y="18893"/>
                  <a:pt x="9482" y="18893"/>
                </a:cubicBezTo>
                <a:cubicBezTo>
                  <a:pt x="9497" y="18893"/>
                  <a:pt x="9514" y="18875"/>
                  <a:pt x="9527" y="18870"/>
                </a:cubicBezTo>
                <a:cubicBezTo>
                  <a:pt x="9535" y="18871"/>
                  <a:pt x="9543" y="18872"/>
                  <a:pt x="9551" y="18872"/>
                </a:cubicBezTo>
                <a:cubicBezTo>
                  <a:pt x="9607" y="18872"/>
                  <a:pt x="9651" y="18853"/>
                  <a:pt x="9691" y="18808"/>
                </a:cubicBezTo>
                <a:cubicBezTo>
                  <a:pt x="9697" y="18819"/>
                  <a:pt x="9697" y="18842"/>
                  <a:pt x="9697" y="18853"/>
                </a:cubicBezTo>
                <a:cubicBezTo>
                  <a:pt x="9703" y="18842"/>
                  <a:pt x="9714" y="18819"/>
                  <a:pt x="9714" y="18808"/>
                </a:cubicBezTo>
                <a:cubicBezTo>
                  <a:pt x="9730" y="18820"/>
                  <a:pt x="9747" y="18844"/>
                  <a:pt x="9765" y="18844"/>
                </a:cubicBezTo>
                <a:cubicBezTo>
                  <a:pt x="9772" y="18844"/>
                  <a:pt x="9780" y="18840"/>
                  <a:pt x="9788" y="18831"/>
                </a:cubicBezTo>
                <a:cubicBezTo>
                  <a:pt x="9828" y="18831"/>
                  <a:pt x="9873" y="18836"/>
                  <a:pt x="9913" y="18836"/>
                </a:cubicBezTo>
                <a:cubicBezTo>
                  <a:pt x="9867" y="18814"/>
                  <a:pt x="9822" y="18802"/>
                  <a:pt x="9776" y="18797"/>
                </a:cubicBezTo>
                <a:lnTo>
                  <a:pt x="9765" y="18836"/>
                </a:lnTo>
                <a:cubicBezTo>
                  <a:pt x="9750" y="18814"/>
                  <a:pt x="9733" y="18799"/>
                  <a:pt x="9712" y="18799"/>
                </a:cubicBezTo>
                <a:cubicBezTo>
                  <a:pt x="9701" y="18799"/>
                  <a:pt x="9688" y="18804"/>
                  <a:pt x="9674" y="18814"/>
                </a:cubicBezTo>
                <a:lnTo>
                  <a:pt x="9680" y="18774"/>
                </a:lnTo>
                <a:lnTo>
                  <a:pt x="9680" y="18774"/>
                </a:lnTo>
                <a:cubicBezTo>
                  <a:pt x="9663" y="18808"/>
                  <a:pt x="9635" y="18842"/>
                  <a:pt x="9601" y="18859"/>
                </a:cubicBezTo>
                <a:cubicBezTo>
                  <a:pt x="9555" y="18836"/>
                  <a:pt x="9544" y="18785"/>
                  <a:pt x="9532" y="18740"/>
                </a:cubicBezTo>
                <a:cubicBezTo>
                  <a:pt x="9493" y="18729"/>
                  <a:pt x="9447" y="18723"/>
                  <a:pt x="9402" y="18717"/>
                </a:cubicBezTo>
                <a:cubicBezTo>
                  <a:pt x="9635" y="18706"/>
                  <a:pt x="9873" y="18695"/>
                  <a:pt x="10111" y="18695"/>
                </a:cubicBezTo>
                <a:cubicBezTo>
                  <a:pt x="10106" y="18700"/>
                  <a:pt x="10089" y="18717"/>
                  <a:pt x="10083" y="18729"/>
                </a:cubicBezTo>
                <a:lnTo>
                  <a:pt x="10100" y="18729"/>
                </a:lnTo>
                <a:cubicBezTo>
                  <a:pt x="10107" y="18698"/>
                  <a:pt x="10120" y="18681"/>
                  <a:pt x="10143" y="18681"/>
                </a:cubicBezTo>
                <a:cubicBezTo>
                  <a:pt x="10154" y="18681"/>
                  <a:pt x="10167" y="18685"/>
                  <a:pt x="10184" y="18694"/>
                </a:cubicBezTo>
                <a:lnTo>
                  <a:pt x="10184" y="18694"/>
                </a:lnTo>
                <a:cubicBezTo>
                  <a:pt x="10186" y="18688"/>
                  <a:pt x="10188" y="18682"/>
                  <a:pt x="10191" y="18678"/>
                </a:cubicBezTo>
                <a:cubicBezTo>
                  <a:pt x="10264" y="18672"/>
                  <a:pt x="10338" y="18672"/>
                  <a:pt x="10406" y="18666"/>
                </a:cubicBezTo>
                <a:cubicBezTo>
                  <a:pt x="10410" y="18666"/>
                  <a:pt x="10414" y="18667"/>
                  <a:pt x="10419" y="18667"/>
                </a:cubicBezTo>
                <a:cubicBezTo>
                  <a:pt x="10476" y="18667"/>
                  <a:pt x="10540" y="18644"/>
                  <a:pt x="10598" y="18644"/>
                </a:cubicBezTo>
                <a:cubicBezTo>
                  <a:pt x="10630" y="18644"/>
                  <a:pt x="10659" y="18651"/>
                  <a:pt x="10684" y="18672"/>
                </a:cubicBezTo>
                <a:cubicBezTo>
                  <a:pt x="10724" y="18678"/>
                  <a:pt x="10764" y="18678"/>
                  <a:pt x="10809" y="18683"/>
                </a:cubicBezTo>
                <a:cubicBezTo>
                  <a:pt x="10815" y="18683"/>
                  <a:pt x="10826" y="18672"/>
                  <a:pt x="10837" y="18666"/>
                </a:cubicBezTo>
                <a:cubicBezTo>
                  <a:pt x="10846" y="18669"/>
                  <a:pt x="10854" y="18670"/>
                  <a:pt x="10861" y="18670"/>
                </a:cubicBezTo>
                <a:cubicBezTo>
                  <a:pt x="10884" y="18670"/>
                  <a:pt x="10901" y="18657"/>
                  <a:pt x="10906" y="18626"/>
                </a:cubicBezTo>
                <a:lnTo>
                  <a:pt x="10906" y="18626"/>
                </a:lnTo>
                <a:cubicBezTo>
                  <a:pt x="10883" y="18632"/>
                  <a:pt x="10860" y="18632"/>
                  <a:pt x="10837" y="18632"/>
                </a:cubicBezTo>
                <a:cubicBezTo>
                  <a:pt x="10872" y="18621"/>
                  <a:pt x="10906" y="18615"/>
                  <a:pt x="10940" y="18604"/>
                </a:cubicBezTo>
                <a:lnTo>
                  <a:pt x="10940" y="18604"/>
                </a:lnTo>
                <a:cubicBezTo>
                  <a:pt x="10940" y="18615"/>
                  <a:pt x="10934" y="18644"/>
                  <a:pt x="10934" y="18655"/>
                </a:cubicBezTo>
                <a:cubicBezTo>
                  <a:pt x="10951" y="18644"/>
                  <a:pt x="10974" y="18638"/>
                  <a:pt x="10991" y="18626"/>
                </a:cubicBezTo>
                <a:lnTo>
                  <a:pt x="10991" y="18626"/>
                </a:lnTo>
                <a:cubicBezTo>
                  <a:pt x="10991" y="18649"/>
                  <a:pt x="10991" y="18672"/>
                  <a:pt x="10985" y="18695"/>
                </a:cubicBezTo>
                <a:cubicBezTo>
                  <a:pt x="10962" y="18700"/>
                  <a:pt x="10940" y="18706"/>
                  <a:pt x="10917" y="18712"/>
                </a:cubicBezTo>
                <a:cubicBezTo>
                  <a:pt x="10917" y="18706"/>
                  <a:pt x="10906" y="18700"/>
                  <a:pt x="10900" y="18700"/>
                </a:cubicBezTo>
                <a:cubicBezTo>
                  <a:pt x="10843" y="18706"/>
                  <a:pt x="10786" y="18723"/>
                  <a:pt x="10735" y="18746"/>
                </a:cubicBezTo>
                <a:cubicBezTo>
                  <a:pt x="10724" y="18740"/>
                  <a:pt x="10701" y="18729"/>
                  <a:pt x="10690" y="18723"/>
                </a:cubicBezTo>
                <a:cubicBezTo>
                  <a:pt x="10684" y="18734"/>
                  <a:pt x="10684" y="18757"/>
                  <a:pt x="10679" y="18768"/>
                </a:cubicBezTo>
                <a:cubicBezTo>
                  <a:pt x="10705" y="18778"/>
                  <a:pt x="10731" y="18781"/>
                  <a:pt x="10758" y="18781"/>
                </a:cubicBezTo>
                <a:cubicBezTo>
                  <a:pt x="10828" y="18781"/>
                  <a:pt x="10899" y="18757"/>
                  <a:pt x="10974" y="18757"/>
                </a:cubicBezTo>
                <a:lnTo>
                  <a:pt x="10972" y="18764"/>
                </a:lnTo>
                <a:lnTo>
                  <a:pt x="10972" y="18764"/>
                </a:lnTo>
                <a:cubicBezTo>
                  <a:pt x="10974" y="18759"/>
                  <a:pt x="10977" y="18754"/>
                  <a:pt x="10979" y="18751"/>
                </a:cubicBezTo>
                <a:cubicBezTo>
                  <a:pt x="11030" y="18746"/>
                  <a:pt x="11076" y="18740"/>
                  <a:pt x="11121" y="18717"/>
                </a:cubicBezTo>
                <a:cubicBezTo>
                  <a:pt x="11133" y="18721"/>
                  <a:pt x="11144" y="18722"/>
                  <a:pt x="11155" y="18722"/>
                </a:cubicBezTo>
                <a:cubicBezTo>
                  <a:pt x="11182" y="18722"/>
                  <a:pt x="11206" y="18711"/>
                  <a:pt x="11218" y="18683"/>
                </a:cubicBezTo>
                <a:cubicBezTo>
                  <a:pt x="11223" y="18695"/>
                  <a:pt x="11229" y="18712"/>
                  <a:pt x="11235" y="18723"/>
                </a:cubicBezTo>
                <a:cubicBezTo>
                  <a:pt x="11235" y="18706"/>
                  <a:pt x="11235" y="18683"/>
                  <a:pt x="11235" y="18672"/>
                </a:cubicBezTo>
                <a:cubicBezTo>
                  <a:pt x="11252" y="18678"/>
                  <a:pt x="11280" y="18689"/>
                  <a:pt x="11291" y="18695"/>
                </a:cubicBezTo>
                <a:cubicBezTo>
                  <a:pt x="11297" y="18689"/>
                  <a:pt x="11297" y="18678"/>
                  <a:pt x="11303" y="18672"/>
                </a:cubicBezTo>
                <a:cubicBezTo>
                  <a:pt x="11275" y="18669"/>
                  <a:pt x="11246" y="18665"/>
                  <a:pt x="11219" y="18665"/>
                </a:cubicBezTo>
                <a:cubicBezTo>
                  <a:pt x="11185" y="18665"/>
                  <a:pt x="11155" y="18672"/>
                  <a:pt x="11133" y="18700"/>
                </a:cubicBezTo>
                <a:cubicBezTo>
                  <a:pt x="11121" y="18695"/>
                  <a:pt x="11098" y="18683"/>
                  <a:pt x="11087" y="18678"/>
                </a:cubicBezTo>
                <a:cubicBezTo>
                  <a:pt x="11053" y="18683"/>
                  <a:pt x="11025" y="18689"/>
                  <a:pt x="10991" y="18700"/>
                </a:cubicBezTo>
                <a:cubicBezTo>
                  <a:pt x="10996" y="18678"/>
                  <a:pt x="11008" y="18644"/>
                  <a:pt x="11008" y="18621"/>
                </a:cubicBezTo>
                <a:lnTo>
                  <a:pt x="11053" y="18644"/>
                </a:lnTo>
                <a:lnTo>
                  <a:pt x="11053" y="18592"/>
                </a:lnTo>
                <a:cubicBezTo>
                  <a:pt x="11064" y="18587"/>
                  <a:pt x="11081" y="18581"/>
                  <a:pt x="11087" y="18575"/>
                </a:cubicBezTo>
                <a:lnTo>
                  <a:pt x="11087" y="18638"/>
                </a:lnTo>
                <a:cubicBezTo>
                  <a:pt x="11098" y="18621"/>
                  <a:pt x="11110" y="18598"/>
                  <a:pt x="11121" y="18581"/>
                </a:cubicBezTo>
                <a:cubicBezTo>
                  <a:pt x="11138" y="18575"/>
                  <a:pt x="11155" y="18570"/>
                  <a:pt x="11167" y="18570"/>
                </a:cubicBezTo>
                <a:cubicBezTo>
                  <a:pt x="11155" y="18581"/>
                  <a:pt x="11133" y="18587"/>
                  <a:pt x="11127" y="18609"/>
                </a:cubicBezTo>
                <a:cubicBezTo>
                  <a:pt x="11134" y="18615"/>
                  <a:pt x="11141" y="18617"/>
                  <a:pt x="11147" y="18617"/>
                </a:cubicBezTo>
                <a:cubicBezTo>
                  <a:pt x="11178" y="18617"/>
                  <a:pt x="11196" y="18557"/>
                  <a:pt x="11229" y="18547"/>
                </a:cubicBezTo>
                <a:cubicBezTo>
                  <a:pt x="11252" y="18547"/>
                  <a:pt x="11291" y="18553"/>
                  <a:pt x="11314" y="18553"/>
                </a:cubicBezTo>
                <a:cubicBezTo>
                  <a:pt x="11328" y="18537"/>
                  <a:pt x="11342" y="18530"/>
                  <a:pt x="11355" y="18530"/>
                </a:cubicBezTo>
                <a:cubicBezTo>
                  <a:pt x="11375" y="18530"/>
                  <a:pt x="11394" y="18544"/>
                  <a:pt x="11411" y="18564"/>
                </a:cubicBezTo>
                <a:cubicBezTo>
                  <a:pt x="11416" y="18553"/>
                  <a:pt x="11428" y="18536"/>
                  <a:pt x="11428" y="18524"/>
                </a:cubicBezTo>
                <a:cubicBezTo>
                  <a:pt x="11490" y="18496"/>
                  <a:pt x="11558" y="18485"/>
                  <a:pt x="11620" y="18462"/>
                </a:cubicBezTo>
                <a:lnTo>
                  <a:pt x="11620" y="18462"/>
                </a:lnTo>
                <a:cubicBezTo>
                  <a:pt x="11603" y="18485"/>
                  <a:pt x="11592" y="18507"/>
                  <a:pt x="11575" y="18530"/>
                </a:cubicBezTo>
                <a:cubicBezTo>
                  <a:pt x="11609" y="18519"/>
                  <a:pt x="11626" y="18485"/>
                  <a:pt x="11637" y="18456"/>
                </a:cubicBezTo>
                <a:cubicBezTo>
                  <a:pt x="11649" y="18468"/>
                  <a:pt x="11666" y="18485"/>
                  <a:pt x="11683" y="18502"/>
                </a:cubicBezTo>
                <a:cubicBezTo>
                  <a:pt x="11677" y="18479"/>
                  <a:pt x="11672" y="18462"/>
                  <a:pt x="11666" y="18445"/>
                </a:cubicBezTo>
                <a:cubicBezTo>
                  <a:pt x="11711" y="18445"/>
                  <a:pt x="11751" y="18422"/>
                  <a:pt x="11791" y="18405"/>
                </a:cubicBezTo>
                <a:lnTo>
                  <a:pt x="11791" y="18405"/>
                </a:lnTo>
                <a:cubicBezTo>
                  <a:pt x="11791" y="18417"/>
                  <a:pt x="11785" y="18439"/>
                  <a:pt x="11785" y="18451"/>
                </a:cubicBezTo>
                <a:cubicBezTo>
                  <a:pt x="11796" y="18445"/>
                  <a:pt x="11819" y="18445"/>
                  <a:pt x="11830" y="18439"/>
                </a:cubicBezTo>
                <a:cubicBezTo>
                  <a:pt x="11779" y="18400"/>
                  <a:pt x="11847" y="18377"/>
                  <a:pt x="11881" y="18365"/>
                </a:cubicBezTo>
                <a:lnTo>
                  <a:pt x="11887" y="18365"/>
                </a:lnTo>
                <a:lnTo>
                  <a:pt x="11893" y="18377"/>
                </a:lnTo>
                <a:cubicBezTo>
                  <a:pt x="11893" y="18377"/>
                  <a:pt x="11893" y="18365"/>
                  <a:pt x="11898" y="18360"/>
                </a:cubicBezTo>
                <a:cubicBezTo>
                  <a:pt x="11944" y="18348"/>
                  <a:pt x="11984" y="18326"/>
                  <a:pt x="12029" y="18309"/>
                </a:cubicBezTo>
                <a:cubicBezTo>
                  <a:pt x="12052" y="18297"/>
                  <a:pt x="12080" y="18286"/>
                  <a:pt x="12103" y="18275"/>
                </a:cubicBezTo>
                <a:lnTo>
                  <a:pt x="12114" y="18263"/>
                </a:lnTo>
                <a:cubicBezTo>
                  <a:pt x="12119" y="18262"/>
                  <a:pt x="12123" y="18262"/>
                  <a:pt x="12128" y="18262"/>
                </a:cubicBezTo>
                <a:cubicBezTo>
                  <a:pt x="12146" y="18262"/>
                  <a:pt x="12163" y="18269"/>
                  <a:pt x="12176" y="18269"/>
                </a:cubicBezTo>
                <a:cubicBezTo>
                  <a:pt x="12188" y="18252"/>
                  <a:pt x="12194" y="18241"/>
                  <a:pt x="12205" y="18224"/>
                </a:cubicBezTo>
                <a:cubicBezTo>
                  <a:pt x="12211" y="18235"/>
                  <a:pt x="12222" y="18246"/>
                  <a:pt x="12228" y="18252"/>
                </a:cubicBezTo>
                <a:cubicBezTo>
                  <a:pt x="12239" y="18246"/>
                  <a:pt x="12256" y="18241"/>
                  <a:pt x="12267" y="18235"/>
                </a:cubicBezTo>
                <a:cubicBezTo>
                  <a:pt x="12273" y="18235"/>
                  <a:pt x="12273" y="18235"/>
                  <a:pt x="12273" y="18241"/>
                </a:cubicBezTo>
                <a:cubicBezTo>
                  <a:pt x="12290" y="18241"/>
                  <a:pt x="12307" y="18229"/>
                  <a:pt x="12313" y="18218"/>
                </a:cubicBezTo>
                <a:cubicBezTo>
                  <a:pt x="12472" y="18150"/>
                  <a:pt x="12647" y="18127"/>
                  <a:pt x="12806" y="18059"/>
                </a:cubicBezTo>
                <a:cubicBezTo>
                  <a:pt x="12829" y="18019"/>
                  <a:pt x="12874" y="18031"/>
                  <a:pt x="12908" y="18025"/>
                </a:cubicBezTo>
                <a:cubicBezTo>
                  <a:pt x="12954" y="17997"/>
                  <a:pt x="12999" y="17974"/>
                  <a:pt x="13045" y="17957"/>
                </a:cubicBezTo>
                <a:cubicBezTo>
                  <a:pt x="13050" y="17951"/>
                  <a:pt x="13056" y="17940"/>
                  <a:pt x="13062" y="17934"/>
                </a:cubicBezTo>
                <a:cubicBezTo>
                  <a:pt x="13090" y="17929"/>
                  <a:pt x="13113" y="17929"/>
                  <a:pt x="13135" y="17929"/>
                </a:cubicBezTo>
                <a:cubicBezTo>
                  <a:pt x="13152" y="17917"/>
                  <a:pt x="13169" y="17906"/>
                  <a:pt x="13192" y="17889"/>
                </a:cubicBezTo>
                <a:cubicBezTo>
                  <a:pt x="13198" y="17895"/>
                  <a:pt x="13215" y="17900"/>
                  <a:pt x="13220" y="17900"/>
                </a:cubicBezTo>
                <a:lnTo>
                  <a:pt x="13209" y="17883"/>
                </a:lnTo>
                <a:cubicBezTo>
                  <a:pt x="13249" y="17872"/>
                  <a:pt x="13277" y="17861"/>
                  <a:pt x="13311" y="17844"/>
                </a:cubicBezTo>
                <a:cubicBezTo>
                  <a:pt x="13317" y="17844"/>
                  <a:pt x="13323" y="17855"/>
                  <a:pt x="13323" y="17861"/>
                </a:cubicBezTo>
                <a:cubicBezTo>
                  <a:pt x="13328" y="17849"/>
                  <a:pt x="13340" y="17832"/>
                  <a:pt x="13340" y="17826"/>
                </a:cubicBezTo>
                <a:cubicBezTo>
                  <a:pt x="13413" y="17821"/>
                  <a:pt x="13459" y="17753"/>
                  <a:pt x="13527" y="17747"/>
                </a:cubicBezTo>
                <a:cubicBezTo>
                  <a:pt x="13595" y="17662"/>
                  <a:pt x="13708" y="17651"/>
                  <a:pt x="13799" y="17588"/>
                </a:cubicBezTo>
                <a:cubicBezTo>
                  <a:pt x="13799" y="17583"/>
                  <a:pt x="13799" y="17560"/>
                  <a:pt x="13799" y="17548"/>
                </a:cubicBezTo>
                <a:cubicBezTo>
                  <a:pt x="13811" y="17554"/>
                  <a:pt x="13828" y="17560"/>
                  <a:pt x="13833" y="17565"/>
                </a:cubicBezTo>
                <a:cubicBezTo>
                  <a:pt x="13941" y="17497"/>
                  <a:pt x="14072" y="17469"/>
                  <a:pt x="14162" y="17384"/>
                </a:cubicBezTo>
                <a:cubicBezTo>
                  <a:pt x="14162" y="17373"/>
                  <a:pt x="14151" y="17361"/>
                  <a:pt x="14145" y="17350"/>
                </a:cubicBezTo>
                <a:cubicBezTo>
                  <a:pt x="14100" y="17384"/>
                  <a:pt x="14049" y="17418"/>
                  <a:pt x="13998" y="17452"/>
                </a:cubicBezTo>
                <a:cubicBezTo>
                  <a:pt x="13992" y="17446"/>
                  <a:pt x="13981" y="17446"/>
                  <a:pt x="13969" y="17446"/>
                </a:cubicBezTo>
                <a:cubicBezTo>
                  <a:pt x="13907" y="17503"/>
                  <a:pt x="13811" y="17531"/>
                  <a:pt x="13731" y="17571"/>
                </a:cubicBezTo>
                <a:cubicBezTo>
                  <a:pt x="13725" y="17577"/>
                  <a:pt x="13725" y="17594"/>
                  <a:pt x="13725" y="17600"/>
                </a:cubicBezTo>
                <a:cubicBezTo>
                  <a:pt x="13697" y="17605"/>
                  <a:pt x="13674" y="17605"/>
                  <a:pt x="13652" y="17605"/>
                </a:cubicBezTo>
                <a:cubicBezTo>
                  <a:pt x="13646" y="17622"/>
                  <a:pt x="13635" y="17645"/>
                  <a:pt x="13629" y="17662"/>
                </a:cubicBezTo>
                <a:cubicBezTo>
                  <a:pt x="13623" y="17651"/>
                  <a:pt x="13612" y="17639"/>
                  <a:pt x="13606" y="17634"/>
                </a:cubicBezTo>
                <a:cubicBezTo>
                  <a:pt x="13601" y="17639"/>
                  <a:pt x="13584" y="17656"/>
                  <a:pt x="13578" y="17668"/>
                </a:cubicBezTo>
                <a:cubicBezTo>
                  <a:pt x="13561" y="17656"/>
                  <a:pt x="13544" y="17645"/>
                  <a:pt x="13533" y="17634"/>
                </a:cubicBezTo>
                <a:lnTo>
                  <a:pt x="13533" y="17634"/>
                </a:lnTo>
                <a:cubicBezTo>
                  <a:pt x="13538" y="17639"/>
                  <a:pt x="13544" y="17662"/>
                  <a:pt x="13550" y="17668"/>
                </a:cubicBezTo>
                <a:cubicBezTo>
                  <a:pt x="13408" y="17724"/>
                  <a:pt x="13260" y="17781"/>
                  <a:pt x="13124" y="17849"/>
                </a:cubicBezTo>
                <a:cubicBezTo>
                  <a:pt x="13124" y="17821"/>
                  <a:pt x="13124" y="17792"/>
                  <a:pt x="13118" y="17764"/>
                </a:cubicBezTo>
                <a:lnTo>
                  <a:pt x="13118" y="17764"/>
                </a:lnTo>
                <a:cubicBezTo>
                  <a:pt x="13124" y="17770"/>
                  <a:pt x="13135" y="17792"/>
                  <a:pt x="13141" y="17804"/>
                </a:cubicBezTo>
                <a:cubicBezTo>
                  <a:pt x="13209" y="17775"/>
                  <a:pt x="13272" y="17741"/>
                  <a:pt x="13340" y="17707"/>
                </a:cubicBezTo>
                <a:cubicBezTo>
                  <a:pt x="13334" y="17702"/>
                  <a:pt x="13323" y="17685"/>
                  <a:pt x="13311" y="17679"/>
                </a:cubicBezTo>
                <a:cubicBezTo>
                  <a:pt x="13402" y="17622"/>
                  <a:pt x="13493" y="17577"/>
                  <a:pt x="13589" y="17537"/>
                </a:cubicBezTo>
                <a:lnTo>
                  <a:pt x="13589" y="17537"/>
                </a:lnTo>
                <a:cubicBezTo>
                  <a:pt x="13578" y="17571"/>
                  <a:pt x="13555" y="17588"/>
                  <a:pt x="13527" y="17605"/>
                </a:cubicBezTo>
                <a:lnTo>
                  <a:pt x="13527" y="17611"/>
                </a:lnTo>
                <a:cubicBezTo>
                  <a:pt x="13550" y="17600"/>
                  <a:pt x="13572" y="17594"/>
                  <a:pt x="13595" y="17583"/>
                </a:cubicBezTo>
                <a:cubicBezTo>
                  <a:pt x="13595" y="17560"/>
                  <a:pt x="13589" y="17543"/>
                  <a:pt x="13595" y="17520"/>
                </a:cubicBezTo>
                <a:cubicBezTo>
                  <a:pt x="13597" y="17520"/>
                  <a:pt x="13598" y="17519"/>
                  <a:pt x="13600" y="17519"/>
                </a:cubicBezTo>
                <a:cubicBezTo>
                  <a:pt x="13619" y="17519"/>
                  <a:pt x="13624" y="17550"/>
                  <a:pt x="13635" y="17565"/>
                </a:cubicBezTo>
                <a:cubicBezTo>
                  <a:pt x="13674" y="17537"/>
                  <a:pt x="13714" y="17514"/>
                  <a:pt x="13754" y="17492"/>
                </a:cubicBezTo>
                <a:lnTo>
                  <a:pt x="13680" y="17492"/>
                </a:lnTo>
                <a:cubicBezTo>
                  <a:pt x="13721" y="17478"/>
                  <a:pt x="13766" y="17424"/>
                  <a:pt x="13814" y="17424"/>
                </a:cubicBezTo>
                <a:cubicBezTo>
                  <a:pt x="13826" y="17424"/>
                  <a:pt x="13838" y="17427"/>
                  <a:pt x="13850" y="17435"/>
                </a:cubicBezTo>
                <a:cubicBezTo>
                  <a:pt x="13879" y="17418"/>
                  <a:pt x="13907" y="17401"/>
                  <a:pt x="13935" y="17384"/>
                </a:cubicBezTo>
                <a:lnTo>
                  <a:pt x="13935" y="17384"/>
                </a:lnTo>
                <a:cubicBezTo>
                  <a:pt x="13913" y="17390"/>
                  <a:pt x="13896" y="17395"/>
                  <a:pt x="13879" y="17407"/>
                </a:cubicBezTo>
                <a:lnTo>
                  <a:pt x="13873" y="17390"/>
                </a:lnTo>
                <a:cubicBezTo>
                  <a:pt x="13896" y="17373"/>
                  <a:pt x="13924" y="17361"/>
                  <a:pt x="13952" y="17344"/>
                </a:cubicBezTo>
                <a:cubicBezTo>
                  <a:pt x="13952" y="17350"/>
                  <a:pt x="13964" y="17367"/>
                  <a:pt x="13969" y="17373"/>
                </a:cubicBezTo>
                <a:cubicBezTo>
                  <a:pt x="13952" y="17339"/>
                  <a:pt x="13981" y="17327"/>
                  <a:pt x="14009" y="17316"/>
                </a:cubicBezTo>
                <a:cubicBezTo>
                  <a:pt x="14015" y="17327"/>
                  <a:pt x="14015" y="17350"/>
                  <a:pt x="14015" y="17356"/>
                </a:cubicBezTo>
                <a:cubicBezTo>
                  <a:pt x="14089" y="17299"/>
                  <a:pt x="14174" y="17259"/>
                  <a:pt x="14253" y="17208"/>
                </a:cubicBezTo>
                <a:lnTo>
                  <a:pt x="14253" y="17208"/>
                </a:lnTo>
                <a:cubicBezTo>
                  <a:pt x="14242" y="17214"/>
                  <a:pt x="14219" y="17225"/>
                  <a:pt x="14208" y="17225"/>
                </a:cubicBezTo>
                <a:lnTo>
                  <a:pt x="14191" y="17202"/>
                </a:lnTo>
                <a:cubicBezTo>
                  <a:pt x="14219" y="17185"/>
                  <a:pt x="14247" y="17168"/>
                  <a:pt x="14276" y="17151"/>
                </a:cubicBezTo>
                <a:cubicBezTo>
                  <a:pt x="14276" y="17157"/>
                  <a:pt x="14281" y="17180"/>
                  <a:pt x="14281" y="17185"/>
                </a:cubicBezTo>
                <a:cubicBezTo>
                  <a:pt x="14384" y="17134"/>
                  <a:pt x="14486" y="17078"/>
                  <a:pt x="14577" y="17004"/>
                </a:cubicBezTo>
                <a:lnTo>
                  <a:pt x="14577" y="17004"/>
                </a:lnTo>
                <a:cubicBezTo>
                  <a:pt x="14520" y="17021"/>
                  <a:pt x="14469" y="17066"/>
                  <a:pt x="14412" y="17078"/>
                </a:cubicBezTo>
                <a:cubicBezTo>
                  <a:pt x="14480" y="17015"/>
                  <a:pt x="14559" y="16970"/>
                  <a:pt x="14639" y="16930"/>
                </a:cubicBezTo>
                <a:cubicBezTo>
                  <a:pt x="14650" y="16930"/>
                  <a:pt x="14656" y="16936"/>
                  <a:pt x="14667" y="16936"/>
                </a:cubicBezTo>
                <a:cubicBezTo>
                  <a:pt x="14696" y="16936"/>
                  <a:pt x="14724" y="16919"/>
                  <a:pt x="14747" y="16896"/>
                </a:cubicBezTo>
                <a:cubicBezTo>
                  <a:pt x="14738" y="16893"/>
                  <a:pt x="14730" y="16891"/>
                  <a:pt x="14722" y="16891"/>
                </a:cubicBezTo>
                <a:cubicBezTo>
                  <a:pt x="14702" y="16891"/>
                  <a:pt x="14682" y="16899"/>
                  <a:pt x="14662" y="16907"/>
                </a:cubicBezTo>
                <a:cubicBezTo>
                  <a:pt x="14690" y="16879"/>
                  <a:pt x="14724" y="16851"/>
                  <a:pt x="14758" y="16834"/>
                </a:cubicBezTo>
                <a:cubicBezTo>
                  <a:pt x="14764" y="16845"/>
                  <a:pt x="14769" y="16856"/>
                  <a:pt x="14775" y="16873"/>
                </a:cubicBezTo>
                <a:cubicBezTo>
                  <a:pt x="14798" y="16851"/>
                  <a:pt x="14826" y="16834"/>
                  <a:pt x="14855" y="16817"/>
                </a:cubicBezTo>
                <a:lnTo>
                  <a:pt x="14786" y="16817"/>
                </a:lnTo>
                <a:cubicBezTo>
                  <a:pt x="14832" y="16788"/>
                  <a:pt x="14877" y="16760"/>
                  <a:pt x="14923" y="16737"/>
                </a:cubicBezTo>
                <a:cubicBezTo>
                  <a:pt x="14934" y="16748"/>
                  <a:pt x="14951" y="16765"/>
                  <a:pt x="14968" y="16777"/>
                </a:cubicBezTo>
                <a:cubicBezTo>
                  <a:pt x="14979" y="16680"/>
                  <a:pt x="15110" y="16658"/>
                  <a:pt x="15155" y="16578"/>
                </a:cubicBezTo>
                <a:lnTo>
                  <a:pt x="15155" y="16578"/>
                </a:lnTo>
                <a:cubicBezTo>
                  <a:pt x="15144" y="16584"/>
                  <a:pt x="15121" y="16601"/>
                  <a:pt x="15110" y="16607"/>
                </a:cubicBezTo>
                <a:cubicBezTo>
                  <a:pt x="15104" y="16601"/>
                  <a:pt x="15093" y="16590"/>
                  <a:pt x="15087" y="16584"/>
                </a:cubicBezTo>
                <a:cubicBezTo>
                  <a:pt x="15104" y="16578"/>
                  <a:pt x="15127" y="16567"/>
                  <a:pt x="15144" y="16561"/>
                </a:cubicBezTo>
                <a:cubicBezTo>
                  <a:pt x="15150" y="16550"/>
                  <a:pt x="15155" y="16533"/>
                  <a:pt x="15167" y="16522"/>
                </a:cubicBezTo>
                <a:cubicBezTo>
                  <a:pt x="15172" y="16533"/>
                  <a:pt x="15184" y="16561"/>
                  <a:pt x="15189" y="16573"/>
                </a:cubicBezTo>
                <a:cubicBezTo>
                  <a:pt x="15218" y="16556"/>
                  <a:pt x="15252" y="16533"/>
                  <a:pt x="15257" y="16493"/>
                </a:cubicBezTo>
                <a:cubicBezTo>
                  <a:pt x="15291" y="16470"/>
                  <a:pt x="15325" y="16453"/>
                  <a:pt x="15365" y="16431"/>
                </a:cubicBezTo>
                <a:lnTo>
                  <a:pt x="15382" y="16397"/>
                </a:lnTo>
                <a:cubicBezTo>
                  <a:pt x="15422" y="16380"/>
                  <a:pt x="15462" y="16351"/>
                  <a:pt x="15496" y="16317"/>
                </a:cubicBezTo>
                <a:lnTo>
                  <a:pt x="15496" y="16317"/>
                </a:lnTo>
                <a:cubicBezTo>
                  <a:pt x="15496" y="16329"/>
                  <a:pt x="15490" y="16357"/>
                  <a:pt x="15490" y="16368"/>
                </a:cubicBezTo>
                <a:cubicBezTo>
                  <a:pt x="15501" y="16317"/>
                  <a:pt x="15552" y="16283"/>
                  <a:pt x="15564" y="16232"/>
                </a:cubicBezTo>
                <a:lnTo>
                  <a:pt x="15564" y="16232"/>
                </a:lnTo>
                <a:cubicBezTo>
                  <a:pt x="15524" y="16261"/>
                  <a:pt x="15490" y="16283"/>
                  <a:pt x="15450" y="16306"/>
                </a:cubicBezTo>
                <a:cubicBezTo>
                  <a:pt x="15547" y="16198"/>
                  <a:pt x="15666" y="16096"/>
                  <a:pt x="15785" y="16011"/>
                </a:cubicBezTo>
                <a:lnTo>
                  <a:pt x="15785" y="16011"/>
                </a:lnTo>
                <a:cubicBezTo>
                  <a:pt x="15768" y="16028"/>
                  <a:pt x="15751" y="16051"/>
                  <a:pt x="15734" y="16073"/>
                </a:cubicBezTo>
                <a:cubicBezTo>
                  <a:pt x="15740" y="16075"/>
                  <a:pt x="15745" y="16076"/>
                  <a:pt x="15750" y="16076"/>
                </a:cubicBezTo>
                <a:cubicBezTo>
                  <a:pt x="15771" y="16076"/>
                  <a:pt x="15791" y="16061"/>
                  <a:pt x="15813" y="16056"/>
                </a:cubicBezTo>
                <a:cubicBezTo>
                  <a:pt x="15825" y="16028"/>
                  <a:pt x="15842" y="16005"/>
                  <a:pt x="15853" y="15983"/>
                </a:cubicBezTo>
                <a:cubicBezTo>
                  <a:pt x="15864" y="15983"/>
                  <a:pt x="15876" y="15988"/>
                  <a:pt x="15881" y="15994"/>
                </a:cubicBezTo>
                <a:cubicBezTo>
                  <a:pt x="15877" y="15967"/>
                  <a:pt x="15927" y="15900"/>
                  <a:pt x="15958" y="15900"/>
                </a:cubicBezTo>
                <a:cubicBezTo>
                  <a:pt x="15967" y="15900"/>
                  <a:pt x="15974" y="15906"/>
                  <a:pt x="15978" y="15920"/>
                </a:cubicBezTo>
                <a:cubicBezTo>
                  <a:pt x="15899" y="16034"/>
                  <a:pt x="15762" y="16107"/>
                  <a:pt x="15694" y="16232"/>
                </a:cubicBezTo>
                <a:lnTo>
                  <a:pt x="15666" y="16232"/>
                </a:lnTo>
                <a:cubicBezTo>
                  <a:pt x="15609" y="16295"/>
                  <a:pt x="15541" y="16340"/>
                  <a:pt x="15473" y="16397"/>
                </a:cubicBezTo>
                <a:cubicBezTo>
                  <a:pt x="15484" y="16408"/>
                  <a:pt x="15496" y="16442"/>
                  <a:pt x="15507" y="16459"/>
                </a:cubicBezTo>
                <a:cubicBezTo>
                  <a:pt x="15541" y="16425"/>
                  <a:pt x="15581" y="16391"/>
                  <a:pt x="15569" y="16340"/>
                </a:cubicBezTo>
                <a:cubicBezTo>
                  <a:pt x="15586" y="16329"/>
                  <a:pt x="15603" y="16323"/>
                  <a:pt x="15620" y="16312"/>
                </a:cubicBezTo>
                <a:cubicBezTo>
                  <a:pt x="15623" y="16312"/>
                  <a:pt x="15625" y="16312"/>
                  <a:pt x="15627" y="16312"/>
                </a:cubicBezTo>
                <a:cubicBezTo>
                  <a:pt x="15668" y="16312"/>
                  <a:pt x="15685" y="16259"/>
                  <a:pt x="15717" y="16238"/>
                </a:cubicBezTo>
                <a:lnTo>
                  <a:pt x="15740" y="16278"/>
                </a:lnTo>
                <a:cubicBezTo>
                  <a:pt x="15734" y="16266"/>
                  <a:pt x="15728" y="16243"/>
                  <a:pt x="15723" y="16232"/>
                </a:cubicBezTo>
                <a:cubicBezTo>
                  <a:pt x="15745" y="16232"/>
                  <a:pt x="15779" y="16221"/>
                  <a:pt x="15808" y="16221"/>
                </a:cubicBezTo>
                <a:cubicBezTo>
                  <a:pt x="15808" y="16204"/>
                  <a:pt x="15808" y="16181"/>
                  <a:pt x="15808" y="16164"/>
                </a:cubicBezTo>
                <a:cubicBezTo>
                  <a:pt x="15825" y="16164"/>
                  <a:pt x="15847" y="16170"/>
                  <a:pt x="15859" y="16170"/>
                </a:cubicBezTo>
                <a:cubicBezTo>
                  <a:pt x="15853" y="16164"/>
                  <a:pt x="15842" y="16158"/>
                  <a:pt x="15836" y="16153"/>
                </a:cubicBezTo>
                <a:cubicBezTo>
                  <a:pt x="15862" y="16137"/>
                  <a:pt x="15884" y="16107"/>
                  <a:pt x="15918" y="16107"/>
                </a:cubicBezTo>
                <a:cubicBezTo>
                  <a:pt x="15921" y="16107"/>
                  <a:pt x="15923" y="16107"/>
                  <a:pt x="15926" y="16107"/>
                </a:cubicBezTo>
                <a:lnTo>
                  <a:pt x="15926" y="16107"/>
                </a:lnTo>
                <a:cubicBezTo>
                  <a:pt x="15920" y="16106"/>
                  <a:pt x="15909" y="16096"/>
                  <a:pt x="15904" y="16090"/>
                </a:cubicBezTo>
                <a:cubicBezTo>
                  <a:pt x="15984" y="16028"/>
                  <a:pt x="16040" y="15943"/>
                  <a:pt x="16114" y="15875"/>
                </a:cubicBezTo>
                <a:cubicBezTo>
                  <a:pt x="16114" y="15885"/>
                  <a:pt x="16119" y="15899"/>
                  <a:pt x="16120" y="15907"/>
                </a:cubicBezTo>
                <a:lnTo>
                  <a:pt x="16120" y="15907"/>
                </a:lnTo>
                <a:cubicBezTo>
                  <a:pt x="16116" y="15850"/>
                  <a:pt x="16183" y="15773"/>
                  <a:pt x="16245" y="15773"/>
                </a:cubicBezTo>
                <a:cubicBezTo>
                  <a:pt x="16273" y="15767"/>
                  <a:pt x="16256" y="15733"/>
                  <a:pt x="16267" y="15716"/>
                </a:cubicBezTo>
                <a:cubicBezTo>
                  <a:pt x="16318" y="15670"/>
                  <a:pt x="16341" y="15619"/>
                  <a:pt x="16335" y="15551"/>
                </a:cubicBezTo>
                <a:lnTo>
                  <a:pt x="16335" y="15551"/>
                </a:lnTo>
                <a:cubicBezTo>
                  <a:pt x="16347" y="15557"/>
                  <a:pt x="16364" y="15574"/>
                  <a:pt x="16375" y="15580"/>
                </a:cubicBezTo>
                <a:cubicBezTo>
                  <a:pt x="16369" y="15568"/>
                  <a:pt x="16358" y="15546"/>
                  <a:pt x="16352" y="15534"/>
                </a:cubicBezTo>
                <a:cubicBezTo>
                  <a:pt x="16375" y="15529"/>
                  <a:pt x="16421" y="15540"/>
                  <a:pt x="16415" y="15500"/>
                </a:cubicBezTo>
                <a:cubicBezTo>
                  <a:pt x="16443" y="15466"/>
                  <a:pt x="16477" y="15438"/>
                  <a:pt x="16506" y="15409"/>
                </a:cubicBezTo>
                <a:lnTo>
                  <a:pt x="16506" y="15409"/>
                </a:lnTo>
                <a:cubicBezTo>
                  <a:pt x="16455" y="15426"/>
                  <a:pt x="16421" y="15455"/>
                  <a:pt x="16381" y="15483"/>
                </a:cubicBezTo>
                <a:cubicBezTo>
                  <a:pt x="16386" y="15489"/>
                  <a:pt x="16398" y="15512"/>
                  <a:pt x="16403" y="15517"/>
                </a:cubicBezTo>
                <a:cubicBezTo>
                  <a:pt x="16396" y="15515"/>
                  <a:pt x="16388" y="15514"/>
                  <a:pt x="16381" y="15514"/>
                </a:cubicBezTo>
                <a:cubicBezTo>
                  <a:pt x="16351" y="15514"/>
                  <a:pt x="16329" y="15532"/>
                  <a:pt x="16324" y="15568"/>
                </a:cubicBezTo>
                <a:lnTo>
                  <a:pt x="16307" y="15540"/>
                </a:lnTo>
                <a:lnTo>
                  <a:pt x="16307" y="15540"/>
                </a:lnTo>
                <a:cubicBezTo>
                  <a:pt x="16318" y="15574"/>
                  <a:pt x="16318" y="15614"/>
                  <a:pt x="16313" y="15653"/>
                </a:cubicBezTo>
                <a:cubicBezTo>
                  <a:pt x="16301" y="15657"/>
                  <a:pt x="16289" y="15659"/>
                  <a:pt x="16277" y="15659"/>
                </a:cubicBezTo>
                <a:cubicBezTo>
                  <a:pt x="16240" y="15659"/>
                  <a:pt x="16207" y="15641"/>
                  <a:pt x="16177" y="15619"/>
                </a:cubicBezTo>
                <a:cubicBezTo>
                  <a:pt x="16142" y="15648"/>
                  <a:pt x="16108" y="15676"/>
                  <a:pt x="16074" y="15710"/>
                </a:cubicBezTo>
                <a:cubicBezTo>
                  <a:pt x="16222" y="15523"/>
                  <a:pt x="16369" y="15341"/>
                  <a:pt x="16528" y="15165"/>
                </a:cubicBezTo>
                <a:cubicBezTo>
                  <a:pt x="16534" y="15177"/>
                  <a:pt x="16534" y="15200"/>
                  <a:pt x="16534" y="15211"/>
                </a:cubicBezTo>
                <a:cubicBezTo>
                  <a:pt x="16540" y="15205"/>
                  <a:pt x="16551" y="15200"/>
                  <a:pt x="16551" y="15194"/>
                </a:cubicBezTo>
                <a:cubicBezTo>
                  <a:pt x="16528" y="15160"/>
                  <a:pt x="16528" y="15126"/>
                  <a:pt x="16579" y="15114"/>
                </a:cubicBezTo>
                <a:lnTo>
                  <a:pt x="16579" y="15114"/>
                </a:lnTo>
                <a:cubicBezTo>
                  <a:pt x="16579" y="15126"/>
                  <a:pt x="16574" y="15154"/>
                  <a:pt x="16574" y="15171"/>
                </a:cubicBezTo>
                <a:cubicBezTo>
                  <a:pt x="16579" y="15154"/>
                  <a:pt x="16591" y="15143"/>
                  <a:pt x="16596" y="15131"/>
                </a:cubicBezTo>
                <a:cubicBezTo>
                  <a:pt x="16585" y="15120"/>
                  <a:pt x="16579" y="15109"/>
                  <a:pt x="16574" y="15097"/>
                </a:cubicBezTo>
                <a:cubicBezTo>
                  <a:pt x="16619" y="15035"/>
                  <a:pt x="16670" y="14984"/>
                  <a:pt x="16716" y="14927"/>
                </a:cubicBezTo>
                <a:cubicBezTo>
                  <a:pt x="16778" y="14865"/>
                  <a:pt x="16806" y="14740"/>
                  <a:pt x="16903" y="14729"/>
                </a:cubicBezTo>
                <a:cubicBezTo>
                  <a:pt x="16931" y="14700"/>
                  <a:pt x="16960" y="14672"/>
                  <a:pt x="16994" y="14643"/>
                </a:cubicBezTo>
                <a:cubicBezTo>
                  <a:pt x="16994" y="14638"/>
                  <a:pt x="16999" y="14621"/>
                  <a:pt x="16999" y="14609"/>
                </a:cubicBezTo>
                <a:cubicBezTo>
                  <a:pt x="17033" y="14592"/>
                  <a:pt x="17045" y="14564"/>
                  <a:pt x="17022" y="14530"/>
                </a:cubicBezTo>
                <a:lnTo>
                  <a:pt x="17022" y="14530"/>
                </a:lnTo>
                <a:cubicBezTo>
                  <a:pt x="17005" y="14547"/>
                  <a:pt x="16988" y="14570"/>
                  <a:pt x="16977" y="14587"/>
                </a:cubicBezTo>
                <a:cubicBezTo>
                  <a:pt x="16988" y="14553"/>
                  <a:pt x="17005" y="14519"/>
                  <a:pt x="17022" y="14490"/>
                </a:cubicBezTo>
                <a:cubicBezTo>
                  <a:pt x="17033" y="14502"/>
                  <a:pt x="17050" y="14519"/>
                  <a:pt x="17056" y="14530"/>
                </a:cubicBezTo>
                <a:cubicBezTo>
                  <a:pt x="17062" y="14507"/>
                  <a:pt x="17067" y="14490"/>
                  <a:pt x="17073" y="14468"/>
                </a:cubicBezTo>
                <a:cubicBezTo>
                  <a:pt x="17090" y="14485"/>
                  <a:pt x="17107" y="14502"/>
                  <a:pt x="17118" y="14519"/>
                </a:cubicBezTo>
                <a:cubicBezTo>
                  <a:pt x="17107" y="14536"/>
                  <a:pt x="17096" y="14558"/>
                  <a:pt x="17084" y="14575"/>
                </a:cubicBezTo>
                <a:cubicBezTo>
                  <a:pt x="17079" y="14581"/>
                  <a:pt x="17073" y="14581"/>
                  <a:pt x="17067" y="14587"/>
                </a:cubicBezTo>
                <a:cubicBezTo>
                  <a:pt x="17033" y="14632"/>
                  <a:pt x="17011" y="14683"/>
                  <a:pt x="16994" y="14740"/>
                </a:cubicBezTo>
                <a:cubicBezTo>
                  <a:pt x="16982" y="14746"/>
                  <a:pt x="16954" y="14751"/>
                  <a:pt x="16942" y="14757"/>
                </a:cubicBezTo>
                <a:cubicBezTo>
                  <a:pt x="16948" y="14768"/>
                  <a:pt x="16965" y="14785"/>
                  <a:pt x="16971" y="14797"/>
                </a:cubicBezTo>
                <a:cubicBezTo>
                  <a:pt x="17056" y="14746"/>
                  <a:pt x="17090" y="14643"/>
                  <a:pt x="17158" y="14570"/>
                </a:cubicBezTo>
                <a:lnTo>
                  <a:pt x="17172" y="14588"/>
                </a:lnTo>
                <a:lnTo>
                  <a:pt x="17172" y="14588"/>
                </a:lnTo>
                <a:cubicBezTo>
                  <a:pt x="17167" y="14581"/>
                  <a:pt x="17163" y="14568"/>
                  <a:pt x="17158" y="14558"/>
                </a:cubicBezTo>
                <a:cubicBezTo>
                  <a:pt x="17192" y="14524"/>
                  <a:pt x="17221" y="14479"/>
                  <a:pt x="17232" y="14434"/>
                </a:cubicBezTo>
                <a:cubicBezTo>
                  <a:pt x="17260" y="14411"/>
                  <a:pt x="17289" y="14377"/>
                  <a:pt x="17266" y="14337"/>
                </a:cubicBezTo>
                <a:lnTo>
                  <a:pt x="17266" y="14337"/>
                </a:lnTo>
                <a:cubicBezTo>
                  <a:pt x="17277" y="14343"/>
                  <a:pt x="17294" y="14348"/>
                  <a:pt x="17306" y="14354"/>
                </a:cubicBezTo>
                <a:cubicBezTo>
                  <a:pt x="17294" y="14343"/>
                  <a:pt x="17277" y="14326"/>
                  <a:pt x="17272" y="14314"/>
                </a:cubicBezTo>
                <a:cubicBezTo>
                  <a:pt x="17283" y="14309"/>
                  <a:pt x="17311" y="14297"/>
                  <a:pt x="17328" y="14292"/>
                </a:cubicBezTo>
                <a:cubicBezTo>
                  <a:pt x="17323" y="14286"/>
                  <a:pt x="17317" y="14275"/>
                  <a:pt x="17311" y="14269"/>
                </a:cubicBezTo>
                <a:cubicBezTo>
                  <a:pt x="17272" y="14309"/>
                  <a:pt x="17209" y="14348"/>
                  <a:pt x="17226" y="14417"/>
                </a:cubicBezTo>
                <a:cubicBezTo>
                  <a:pt x="17215" y="14422"/>
                  <a:pt x="17186" y="14428"/>
                  <a:pt x="17175" y="14434"/>
                </a:cubicBezTo>
                <a:cubicBezTo>
                  <a:pt x="17158" y="14462"/>
                  <a:pt x="17141" y="14490"/>
                  <a:pt x="17130" y="14519"/>
                </a:cubicBezTo>
                <a:cubicBezTo>
                  <a:pt x="17118" y="14502"/>
                  <a:pt x="17096" y="14468"/>
                  <a:pt x="17084" y="14451"/>
                </a:cubicBezTo>
                <a:cubicBezTo>
                  <a:pt x="17096" y="14445"/>
                  <a:pt x="17118" y="14439"/>
                  <a:pt x="17130" y="14434"/>
                </a:cubicBezTo>
                <a:cubicBezTo>
                  <a:pt x="17118" y="14417"/>
                  <a:pt x="17101" y="14405"/>
                  <a:pt x="17090" y="14394"/>
                </a:cubicBezTo>
                <a:cubicBezTo>
                  <a:pt x="17096" y="14388"/>
                  <a:pt x="17101" y="14371"/>
                  <a:pt x="17101" y="14365"/>
                </a:cubicBezTo>
                <a:cubicBezTo>
                  <a:pt x="17113" y="14377"/>
                  <a:pt x="17135" y="14394"/>
                  <a:pt x="17147" y="14405"/>
                </a:cubicBezTo>
                <a:cubicBezTo>
                  <a:pt x="17141" y="14382"/>
                  <a:pt x="17135" y="14360"/>
                  <a:pt x="17130" y="14343"/>
                </a:cubicBezTo>
                <a:cubicBezTo>
                  <a:pt x="17135" y="14326"/>
                  <a:pt x="17147" y="14314"/>
                  <a:pt x="17152" y="14297"/>
                </a:cubicBezTo>
                <a:lnTo>
                  <a:pt x="17152" y="14297"/>
                </a:lnTo>
                <a:cubicBezTo>
                  <a:pt x="17152" y="14320"/>
                  <a:pt x="17141" y="14337"/>
                  <a:pt x="17152" y="14360"/>
                </a:cubicBezTo>
                <a:cubicBezTo>
                  <a:pt x="17209" y="14348"/>
                  <a:pt x="17158" y="14280"/>
                  <a:pt x="17175" y="14241"/>
                </a:cubicBezTo>
                <a:cubicBezTo>
                  <a:pt x="17192" y="14229"/>
                  <a:pt x="17226" y="14195"/>
                  <a:pt x="17238" y="14184"/>
                </a:cubicBezTo>
                <a:cubicBezTo>
                  <a:pt x="17243" y="14195"/>
                  <a:pt x="17243" y="14224"/>
                  <a:pt x="17249" y="14241"/>
                </a:cubicBezTo>
                <a:cubicBezTo>
                  <a:pt x="17255" y="14207"/>
                  <a:pt x="17266" y="14173"/>
                  <a:pt x="17289" y="14150"/>
                </a:cubicBezTo>
                <a:lnTo>
                  <a:pt x="17289" y="14150"/>
                </a:lnTo>
                <a:cubicBezTo>
                  <a:pt x="17277" y="14156"/>
                  <a:pt x="17249" y="14173"/>
                  <a:pt x="17238" y="14178"/>
                </a:cubicBezTo>
                <a:cubicBezTo>
                  <a:pt x="17232" y="14127"/>
                  <a:pt x="17266" y="14116"/>
                  <a:pt x="17311" y="14116"/>
                </a:cubicBezTo>
                <a:cubicBezTo>
                  <a:pt x="17306" y="14104"/>
                  <a:pt x="17294" y="14087"/>
                  <a:pt x="17294" y="14076"/>
                </a:cubicBezTo>
                <a:cubicBezTo>
                  <a:pt x="17311" y="14014"/>
                  <a:pt x="17351" y="13951"/>
                  <a:pt x="17374" y="13895"/>
                </a:cubicBezTo>
                <a:cubicBezTo>
                  <a:pt x="17385" y="13917"/>
                  <a:pt x="17391" y="13946"/>
                  <a:pt x="17396" y="13974"/>
                </a:cubicBezTo>
                <a:cubicBezTo>
                  <a:pt x="17408" y="13940"/>
                  <a:pt x="17396" y="13906"/>
                  <a:pt x="17379" y="13878"/>
                </a:cubicBezTo>
                <a:cubicBezTo>
                  <a:pt x="17385" y="13878"/>
                  <a:pt x="17396" y="13872"/>
                  <a:pt x="17402" y="13872"/>
                </a:cubicBezTo>
                <a:cubicBezTo>
                  <a:pt x="17402" y="13878"/>
                  <a:pt x="17402" y="13889"/>
                  <a:pt x="17408" y="13900"/>
                </a:cubicBezTo>
                <a:cubicBezTo>
                  <a:pt x="17430" y="13900"/>
                  <a:pt x="17442" y="13895"/>
                  <a:pt x="17436" y="13872"/>
                </a:cubicBezTo>
                <a:lnTo>
                  <a:pt x="17442" y="13872"/>
                </a:lnTo>
                <a:cubicBezTo>
                  <a:pt x="17442" y="13872"/>
                  <a:pt x="17436" y="13866"/>
                  <a:pt x="17430" y="13866"/>
                </a:cubicBezTo>
                <a:lnTo>
                  <a:pt x="17425" y="13866"/>
                </a:lnTo>
                <a:lnTo>
                  <a:pt x="17391" y="13849"/>
                </a:lnTo>
                <a:cubicBezTo>
                  <a:pt x="17408" y="13826"/>
                  <a:pt x="17419" y="13804"/>
                  <a:pt x="17430" y="13781"/>
                </a:cubicBezTo>
                <a:cubicBezTo>
                  <a:pt x="17436" y="13764"/>
                  <a:pt x="17442" y="13741"/>
                  <a:pt x="17447" y="13724"/>
                </a:cubicBezTo>
                <a:cubicBezTo>
                  <a:pt x="17453" y="13736"/>
                  <a:pt x="17470" y="13753"/>
                  <a:pt x="17476" y="13758"/>
                </a:cubicBezTo>
                <a:cubicBezTo>
                  <a:pt x="17482" y="13753"/>
                  <a:pt x="17493" y="13730"/>
                  <a:pt x="17499" y="13719"/>
                </a:cubicBezTo>
                <a:lnTo>
                  <a:pt x="17499" y="13719"/>
                </a:lnTo>
                <a:cubicBezTo>
                  <a:pt x="17493" y="13719"/>
                  <a:pt x="17489" y="13720"/>
                  <a:pt x="17485" y="13720"/>
                </a:cubicBezTo>
                <a:cubicBezTo>
                  <a:pt x="17458" y="13720"/>
                  <a:pt x="17455" y="13704"/>
                  <a:pt x="17464" y="13685"/>
                </a:cubicBezTo>
                <a:cubicBezTo>
                  <a:pt x="17470" y="13679"/>
                  <a:pt x="17476" y="13679"/>
                  <a:pt x="17482" y="13673"/>
                </a:cubicBezTo>
                <a:cubicBezTo>
                  <a:pt x="17476" y="13668"/>
                  <a:pt x="17476" y="13662"/>
                  <a:pt x="17470" y="13656"/>
                </a:cubicBezTo>
                <a:cubicBezTo>
                  <a:pt x="17476" y="13651"/>
                  <a:pt x="17476" y="13645"/>
                  <a:pt x="17482" y="13639"/>
                </a:cubicBezTo>
                <a:cubicBezTo>
                  <a:pt x="17487" y="13628"/>
                  <a:pt x="17487" y="13617"/>
                  <a:pt x="17493" y="13605"/>
                </a:cubicBezTo>
                <a:cubicBezTo>
                  <a:pt x="17504" y="13605"/>
                  <a:pt x="17516" y="13600"/>
                  <a:pt x="17527" y="13600"/>
                </a:cubicBezTo>
                <a:cubicBezTo>
                  <a:pt x="17567" y="13514"/>
                  <a:pt x="17623" y="13441"/>
                  <a:pt x="17640" y="13344"/>
                </a:cubicBezTo>
                <a:cubicBezTo>
                  <a:pt x="17669" y="13327"/>
                  <a:pt x="17697" y="13304"/>
                  <a:pt x="17725" y="13293"/>
                </a:cubicBezTo>
                <a:lnTo>
                  <a:pt x="17725" y="13293"/>
                </a:lnTo>
                <a:cubicBezTo>
                  <a:pt x="17725" y="13356"/>
                  <a:pt x="17686" y="13401"/>
                  <a:pt x="17646" y="13441"/>
                </a:cubicBezTo>
                <a:cubicBezTo>
                  <a:pt x="17646" y="13446"/>
                  <a:pt x="17646" y="13463"/>
                  <a:pt x="17652" y="13475"/>
                </a:cubicBezTo>
                <a:cubicBezTo>
                  <a:pt x="17578" y="13526"/>
                  <a:pt x="17578" y="13622"/>
                  <a:pt x="17516" y="13679"/>
                </a:cubicBezTo>
                <a:cubicBezTo>
                  <a:pt x="17510" y="13713"/>
                  <a:pt x="17504" y="13747"/>
                  <a:pt x="17510" y="13781"/>
                </a:cubicBezTo>
                <a:cubicBezTo>
                  <a:pt x="17516" y="13758"/>
                  <a:pt x="17521" y="13736"/>
                  <a:pt x="17527" y="13713"/>
                </a:cubicBezTo>
                <a:cubicBezTo>
                  <a:pt x="17646" y="13600"/>
                  <a:pt x="17686" y="13418"/>
                  <a:pt x="17788" y="13287"/>
                </a:cubicBezTo>
                <a:lnTo>
                  <a:pt x="17788" y="13287"/>
                </a:lnTo>
                <a:cubicBezTo>
                  <a:pt x="17771" y="13290"/>
                  <a:pt x="17755" y="13291"/>
                  <a:pt x="17738" y="13291"/>
                </a:cubicBezTo>
                <a:cubicBezTo>
                  <a:pt x="17710" y="13291"/>
                  <a:pt x="17683" y="13287"/>
                  <a:pt x="17657" y="13276"/>
                </a:cubicBezTo>
                <a:lnTo>
                  <a:pt x="17680" y="13202"/>
                </a:lnTo>
                <a:cubicBezTo>
                  <a:pt x="17697" y="13202"/>
                  <a:pt x="17714" y="13202"/>
                  <a:pt x="17731" y="13208"/>
                </a:cubicBezTo>
                <a:cubicBezTo>
                  <a:pt x="17731" y="13202"/>
                  <a:pt x="17731" y="13185"/>
                  <a:pt x="17731" y="13180"/>
                </a:cubicBezTo>
                <a:cubicBezTo>
                  <a:pt x="17720" y="13185"/>
                  <a:pt x="17697" y="13197"/>
                  <a:pt x="17686" y="13202"/>
                </a:cubicBezTo>
                <a:cubicBezTo>
                  <a:pt x="17703" y="13140"/>
                  <a:pt x="17725" y="13083"/>
                  <a:pt x="17771" y="13038"/>
                </a:cubicBezTo>
                <a:cubicBezTo>
                  <a:pt x="17771" y="13032"/>
                  <a:pt x="17765" y="13021"/>
                  <a:pt x="17765" y="13015"/>
                </a:cubicBezTo>
                <a:cubicBezTo>
                  <a:pt x="17782" y="12975"/>
                  <a:pt x="17799" y="12930"/>
                  <a:pt x="17816" y="12890"/>
                </a:cubicBezTo>
                <a:cubicBezTo>
                  <a:pt x="17825" y="12894"/>
                  <a:pt x="17833" y="12897"/>
                  <a:pt x="17841" y="12897"/>
                </a:cubicBezTo>
                <a:cubicBezTo>
                  <a:pt x="17854" y="12897"/>
                  <a:pt x="17866" y="12889"/>
                  <a:pt x="17873" y="12868"/>
                </a:cubicBezTo>
                <a:lnTo>
                  <a:pt x="17822" y="12868"/>
                </a:lnTo>
                <a:cubicBezTo>
                  <a:pt x="17850" y="12811"/>
                  <a:pt x="17873" y="12748"/>
                  <a:pt x="17890" y="12680"/>
                </a:cubicBezTo>
                <a:cubicBezTo>
                  <a:pt x="17913" y="12686"/>
                  <a:pt x="17935" y="12692"/>
                  <a:pt x="17952" y="12697"/>
                </a:cubicBezTo>
                <a:cubicBezTo>
                  <a:pt x="17952" y="12686"/>
                  <a:pt x="17947" y="12658"/>
                  <a:pt x="17941" y="12641"/>
                </a:cubicBezTo>
                <a:cubicBezTo>
                  <a:pt x="17935" y="12646"/>
                  <a:pt x="17913" y="12658"/>
                  <a:pt x="17907" y="12658"/>
                </a:cubicBezTo>
                <a:cubicBezTo>
                  <a:pt x="17913" y="12629"/>
                  <a:pt x="17918" y="12601"/>
                  <a:pt x="17924" y="12573"/>
                </a:cubicBezTo>
                <a:lnTo>
                  <a:pt x="17981" y="12573"/>
                </a:lnTo>
                <a:cubicBezTo>
                  <a:pt x="17992" y="12527"/>
                  <a:pt x="18009" y="12487"/>
                  <a:pt x="18009" y="12442"/>
                </a:cubicBezTo>
                <a:lnTo>
                  <a:pt x="18009" y="12442"/>
                </a:lnTo>
                <a:cubicBezTo>
                  <a:pt x="17992" y="12482"/>
                  <a:pt x="17981" y="12516"/>
                  <a:pt x="17952" y="12550"/>
                </a:cubicBezTo>
                <a:cubicBezTo>
                  <a:pt x="17952" y="12493"/>
                  <a:pt x="17981" y="12442"/>
                  <a:pt x="18003" y="12397"/>
                </a:cubicBezTo>
                <a:lnTo>
                  <a:pt x="18032" y="12397"/>
                </a:lnTo>
                <a:cubicBezTo>
                  <a:pt x="18043" y="12374"/>
                  <a:pt x="18049" y="12351"/>
                  <a:pt x="18055" y="12329"/>
                </a:cubicBezTo>
                <a:lnTo>
                  <a:pt x="18055" y="12329"/>
                </a:lnTo>
                <a:cubicBezTo>
                  <a:pt x="18038" y="12346"/>
                  <a:pt x="18021" y="12368"/>
                  <a:pt x="18003" y="12391"/>
                </a:cubicBezTo>
                <a:cubicBezTo>
                  <a:pt x="18026" y="12289"/>
                  <a:pt x="18060" y="12187"/>
                  <a:pt x="18089" y="12085"/>
                </a:cubicBezTo>
                <a:cubicBezTo>
                  <a:pt x="18089" y="12096"/>
                  <a:pt x="18100" y="12119"/>
                  <a:pt x="18106" y="12124"/>
                </a:cubicBezTo>
                <a:cubicBezTo>
                  <a:pt x="18117" y="12113"/>
                  <a:pt x="18128" y="12102"/>
                  <a:pt x="18140" y="12085"/>
                </a:cubicBezTo>
                <a:cubicBezTo>
                  <a:pt x="18140" y="12034"/>
                  <a:pt x="18106" y="11982"/>
                  <a:pt x="18128" y="11926"/>
                </a:cubicBezTo>
                <a:lnTo>
                  <a:pt x="18128" y="11926"/>
                </a:lnTo>
                <a:cubicBezTo>
                  <a:pt x="18134" y="11954"/>
                  <a:pt x="18145" y="11982"/>
                  <a:pt x="18151" y="12011"/>
                </a:cubicBezTo>
                <a:cubicBezTo>
                  <a:pt x="18168" y="11931"/>
                  <a:pt x="18208" y="11852"/>
                  <a:pt x="18185" y="11773"/>
                </a:cubicBezTo>
                <a:lnTo>
                  <a:pt x="18208" y="11773"/>
                </a:lnTo>
                <a:cubicBezTo>
                  <a:pt x="18208" y="11767"/>
                  <a:pt x="18202" y="11750"/>
                  <a:pt x="18202" y="11744"/>
                </a:cubicBezTo>
                <a:lnTo>
                  <a:pt x="18230" y="11739"/>
                </a:lnTo>
                <a:lnTo>
                  <a:pt x="18225" y="11727"/>
                </a:lnTo>
                <a:cubicBezTo>
                  <a:pt x="18213" y="11733"/>
                  <a:pt x="18191" y="11744"/>
                  <a:pt x="18179" y="11744"/>
                </a:cubicBezTo>
                <a:cubicBezTo>
                  <a:pt x="18185" y="11733"/>
                  <a:pt x="18196" y="11704"/>
                  <a:pt x="18202" y="11687"/>
                </a:cubicBezTo>
                <a:cubicBezTo>
                  <a:pt x="18208" y="11693"/>
                  <a:pt x="18230" y="11693"/>
                  <a:pt x="18236" y="11699"/>
                </a:cubicBezTo>
                <a:cubicBezTo>
                  <a:pt x="18236" y="11687"/>
                  <a:pt x="18230" y="11670"/>
                  <a:pt x="18225" y="11659"/>
                </a:cubicBezTo>
                <a:cubicBezTo>
                  <a:pt x="18219" y="11665"/>
                  <a:pt x="18208" y="11670"/>
                  <a:pt x="18202" y="11670"/>
                </a:cubicBezTo>
                <a:cubicBezTo>
                  <a:pt x="18196" y="11602"/>
                  <a:pt x="18225" y="11540"/>
                  <a:pt x="18236" y="11478"/>
                </a:cubicBezTo>
                <a:cubicBezTo>
                  <a:pt x="18242" y="11478"/>
                  <a:pt x="18264" y="11489"/>
                  <a:pt x="18276" y="11489"/>
                </a:cubicBezTo>
                <a:cubicBezTo>
                  <a:pt x="18259" y="11483"/>
                  <a:pt x="18247" y="11478"/>
                  <a:pt x="18230" y="11466"/>
                </a:cubicBezTo>
                <a:cubicBezTo>
                  <a:pt x="18242" y="11432"/>
                  <a:pt x="18247" y="11398"/>
                  <a:pt x="18253" y="11358"/>
                </a:cubicBezTo>
                <a:cubicBezTo>
                  <a:pt x="18259" y="11392"/>
                  <a:pt x="18264" y="11421"/>
                  <a:pt x="18282" y="11449"/>
                </a:cubicBezTo>
                <a:cubicBezTo>
                  <a:pt x="18282" y="11421"/>
                  <a:pt x="18293" y="11398"/>
                  <a:pt x="18321" y="11387"/>
                </a:cubicBezTo>
                <a:cubicBezTo>
                  <a:pt x="18310" y="11387"/>
                  <a:pt x="18299" y="11381"/>
                  <a:pt x="18293" y="11375"/>
                </a:cubicBezTo>
                <a:cubicBezTo>
                  <a:pt x="18327" y="11285"/>
                  <a:pt x="18333" y="11188"/>
                  <a:pt x="18355" y="11097"/>
                </a:cubicBezTo>
                <a:cubicBezTo>
                  <a:pt x="18338" y="11097"/>
                  <a:pt x="18316" y="11103"/>
                  <a:pt x="18304" y="11109"/>
                </a:cubicBezTo>
                <a:cubicBezTo>
                  <a:pt x="18310" y="11024"/>
                  <a:pt x="18321" y="10933"/>
                  <a:pt x="18338" y="10848"/>
                </a:cubicBezTo>
                <a:cubicBezTo>
                  <a:pt x="18355" y="10899"/>
                  <a:pt x="18350" y="10950"/>
                  <a:pt x="18338" y="10995"/>
                </a:cubicBezTo>
                <a:cubicBezTo>
                  <a:pt x="18418" y="10978"/>
                  <a:pt x="18361" y="10655"/>
                  <a:pt x="18429" y="10575"/>
                </a:cubicBezTo>
                <a:cubicBezTo>
                  <a:pt x="18452" y="10587"/>
                  <a:pt x="18474" y="10598"/>
                  <a:pt x="18491" y="10609"/>
                </a:cubicBezTo>
                <a:cubicBezTo>
                  <a:pt x="18486" y="10609"/>
                  <a:pt x="18469" y="10609"/>
                  <a:pt x="18463" y="10615"/>
                </a:cubicBezTo>
                <a:cubicBezTo>
                  <a:pt x="18457" y="10643"/>
                  <a:pt x="18446" y="10660"/>
                  <a:pt x="18418" y="10666"/>
                </a:cubicBezTo>
                <a:cubicBezTo>
                  <a:pt x="18429" y="10689"/>
                  <a:pt x="18440" y="10706"/>
                  <a:pt x="18446" y="10729"/>
                </a:cubicBezTo>
                <a:lnTo>
                  <a:pt x="18406" y="10723"/>
                </a:lnTo>
                <a:lnTo>
                  <a:pt x="18406" y="10723"/>
                </a:lnTo>
                <a:cubicBezTo>
                  <a:pt x="18412" y="10729"/>
                  <a:pt x="18429" y="10740"/>
                  <a:pt x="18440" y="10746"/>
                </a:cubicBezTo>
                <a:cubicBezTo>
                  <a:pt x="18429" y="10831"/>
                  <a:pt x="18418" y="10927"/>
                  <a:pt x="18480" y="10995"/>
                </a:cubicBezTo>
                <a:cubicBezTo>
                  <a:pt x="18480" y="10882"/>
                  <a:pt x="18503" y="10768"/>
                  <a:pt x="18508" y="10655"/>
                </a:cubicBezTo>
                <a:cubicBezTo>
                  <a:pt x="18514" y="10649"/>
                  <a:pt x="18525" y="10643"/>
                  <a:pt x="18531" y="10638"/>
                </a:cubicBezTo>
                <a:cubicBezTo>
                  <a:pt x="18503" y="10609"/>
                  <a:pt x="18520" y="10570"/>
                  <a:pt x="18543" y="10541"/>
                </a:cubicBezTo>
                <a:cubicBezTo>
                  <a:pt x="18508" y="10479"/>
                  <a:pt x="18543" y="10411"/>
                  <a:pt x="18537" y="10343"/>
                </a:cubicBezTo>
                <a:lnTo>
                  <a:pt x="18565" y="10337"/>
                </a:lnTo>
                <a:cubicBezTo>
                  <a:pt x="18554" y="10337"/>
                  <a:pt x="18543" y="10326"/>
                  <a:pt x="18537" y="10326"/>
                </a:cubicBezTo>
                <a:cubicBezTo>
                  <a:pt x="18537" y="10252"/>
                  <a:pt x="18554" y="10178"/>
                  <a:pt x="18537" y="10104"/>
                </a:cubicBezTo>
                <a:cubicBezTo>
                  <a:pt x="18525" y="10076"/>
                  <a:pt x="18548" y="10053"/>
                  <a:pt x="18560" y="10031"/>
                </a:cubicBezTo>
                <a:cubicBezTo>
                  <a:pt x="18548" y="10019"/>
                  <a:pt x="18537" y="10008"/>
                  <a:pt x="18525" y="9997"/>
                </a:cubicBezTo>
                <a:cubicBezTo>
                  <a:pt x="18537" y="9991"/>
                  <a:pt x="18554" y="9985"/>
                  <a:pt x="18565" y="9985"/>
                </a:cubicBezTo>
                <a:cubicBezTo>
                  <a:pt x="18537" y="9775"/>
                  <a:pt x="18588" y="9577"/>
                  <a:pt x="18582" y="9373"/>
                </a:cubicBezTo>
                <a:cubicBezTo>
                  <a:pt x="18554" y="9338"/>
                  <a:pt x="18577" y="9293"/>
                  <a:pt x="18588" y="9259"/>
                </a:cubicBezTo>
                <a:cubicBezTo>
                  <a:pt x="18577" y="9208"/>
                  <a:pt x="18571" y="9163"/>
                  <a:pt x="18571" y="9112"/>
                </a:cubicBezTo>
                <a:lnTo>
                  <a:pt x="18554" y="9083"/>
                </a:lnTo>
                <a:cubicBezTo>
                  <a:pt x="18560" y="9060"/>
                  <a:pt x="18571" y="9038"/>
                  <a:pt x="18577" y="9015"/>
                </a:cubicBezTo>
                <a:cubicBezTo>
                  <a:pt x="18571" y="8992"/>
                  <a:pt x="18565" y="8970"/>
                  <a:pt x="18560" y="8947"/>
                </a:cubicBezTo>
                <a:cubicBezTo>
                  <a:pt x="18565" y="8941"/>
                  <a:pt x="18577" y="8930"/>
                  <a:pt x="18577" y="8924"/>
                </a:cubicBezTo>
                <a:lnTo>
                  <a:pt x="18560" y="8924"/>
                </a:lnTo>
                <a:cubicBezTo>
                  <a:pt x="18560" y="8890"/>
                  <a:pt x="18560" y="8856"/>
                  <a:pt x="18560" y="8816"/>
                </a:cubicBezTo>
                <a:cubicBezTo>
                  <a:pt x="18565" y="8816"/>
                  <a:pt x="18571" y="8811"/>
                  <a:pt x="18577" y="8811"/>
                </a:cubicBezTo>
                <a:cubicBezTo>
                  <a:pt x="18571" y="8805"/>
                  <a:pt x="18560" y="8788"/>
                  <a:pt x="18554" y="8782"/>
                </a:cubicBezTo>
                <a:cubicBezTo>
                  <a:pt x="18577" y="8720"/>
                  <a:pt x="18525" y="8652"/>
                  <a:pt x="18543" y="8584"/>
                </a:cubicBezTo>
                <a:cubicBezTo>
                  <a:pt x="18491" y="8487"/>
                  <a:pt x="18520" y="8380"/>
                  <a:pt x="18491" y="8277"/>
                </a:cubicBezTo>
                <a:cubicBezTo>
                  <a:pt x="18486" y="8272"/>
                  <a:pt x="18463" y="8266"/>
                  <a:pt x="18457" y="8260"/>
                </a:cubicBezTo>
                <a:cubicBezTo>
                  <a:pt x="18463" y="8255"/>
                  <a:pt x="18474" y="8238"/>
                  <a:pt x="18486" y="8232"/>
                </a:cubicBezTo>
                <a:cubicBezTo>
                  <a:pt x="18457" y="8107"/>
                  <a:pt x="18480" y="7971"/>
                  <a:pt x="18429" y="7858"/>
                </a:cubicBezTo>
                <a:cubicBezTo>
                  <a:pt x="18418" y="7858"/>
                  <a:pt x="18401" y="7863"/>
                  <a:pt x="18395" y="7863"/>
                </a:cubicBezTo>
                <a:cubicBezTo>
                  <a:pt x="18406" y="7920"/>
                  <a:pt x="18418" y="7977"/>
                  <a:pt x="18435" y="8039"/>
                </a:cubicBezTo>
                <a:cubicBezTo>
                  <a:pt x="18429" y="8045"/>
                  <a:pt x="18423" y="8056"/>
                  <a:pt x="18418" y="8062"/>
                </a:cubicBezTo>
                <a:cubicBezTo>
                  <a:pt x="18452" y="8141"/>
                  <a:pt x="18440" y="8243"/>
                  <a:pt x="18452" y="8334"/>
                </a:cubicBezTo>
                <a:cubicBezTo>
                  <a:pt x="18457" y="8334"/>
                  <a:pt x="18469" y="8346"/>
                  <a:pt x="18480" y="8346"/>
                </a:cubicBezTo>
                <a:cubicBezTo>
                  <a:pt x="18469" y="8374"/>
                  <a:pt x="18463" y="8397"/>
                  <a:pt x="18457" y="8419"/>
                </a:cubicBezTo>
                <a:lnTo>
                  <a:pt x="18503" y="8453"/>
                </a:lnTo>
                <a:cubicBezTo>
                  <a:pt x="18491" y="8459"/>
                  <a:pt x="18474" y="8465"/>
                  <a:pt x="18463" y="8470"/>
                </a:cubicBezTo>
                <a:cubicBezTo>
                  <a:pt x="18469" y="8476"/>
                  <a:pt x="18480" y="8499"/>
                  <a:pt x="18486" y="8510"/>
                </a:cubicBezTo>
                <a:cubicBezTo>
                  <a:pt x="18469" y="8521"/>
                  <a:pt x="18457" y="8527"/>
                  <a:pt x="18440" y="8538"/>
                </a:cubicBezTo>
                <a:cubicBezTo>
                  <a:pt x="18452" y="8538"/>
                  <a:pt x="18469" y="8538"/>
                  <a:pt x="18480" y="8533"/>
                </a:cubicBezTo>
                <a:cubicBezTo>
                  <a:pt x="18486" y="8692"/>
                  <a:pt x="18486" y="8845"/>
                  <a:pt x="18503" y="8998"/>
                </a:cubicBezTo>
                <a:cubicBezTo>
                  <a:pt x="18474" y="8987"/>
                  <a:pt x="18446" y="8981"/>
                  <a:pt x="18418" y="8970"/>
                </a:cubicBezTo>
                <a:lnTo>
                  <a:pt x="18463" y="8970"/>
                </a:lnTo>
                <a:cubicBezTo>
                  <a:pt x="18463" y="8890"/>
                  <a:pt x="18452" y="8822"/>
                  <a:pt x="18440" y="8748"/>
                </a:cubicBezTo>
                <a:lnTo>
                  <a:pt x="18406" y="8760"/>
                </a:lnTo>
                <a:cubicBezTo>
                  <a:pt x="18384" y="8658"/>
                  <a:pt x="18372" y="8556"/>
                  <a:pt x="18372" y="8453"/>
                </a:cubicBezTo>
                <a:lnTo>
                  <a:pt x="18372" y="8453"/>
                </a:lnTo>
                <a:cubicBezTo>
                  <a:pt x="18401" y="8470"/>
                  <a:pt x="18406" y="8504"/>
                  <a:pt x="18412" y="8533"/>
                </a:cubicBezTo>
                <a:lnTo>
                  <a:pt x="18418" y="8533"/>
                </a:lnTo>
                <a:lnTo>
                  <a:pt x="18418" y="8465"/>
                </a:lnTo>
                <a:cubicBezTo>
                  <a:pt x="18395" y="8459"/>
                  <a:pt x="18372" y="8453"/>
                  <a:pt x="18355" y="8442"/>
                </a:cubicBezTo>
                <a:cubicBezTo>
                  <a:pt x="18361" y="8414"/>
                  <a:pt x="18389" y="8425"/>
                  <a:pt x="18412" y="8419"/>
                </a:cubicBezTo>
                <a:cubicBezTo>
                  <a:pt x="18401" y="8374"/>
                  <a:pt x="18395" y="8329"/>
                  <a:pt x="18384" y="8283"/>
                </a:cubicBezTo>
                <a:cubicBezTo>
                  <a:pt x="18378" y="8306"/>
                  <a:pt x="18367" y="8329"/>
                  <a:pt x="18361" y="8357"/>
                </a:cubicBezTo>
                <a:cubicBezTo>
                  <a:pt x="18361" y="8295"/>
                  <a:pt x="18304" y="8215"/>
                  <a:pt x="18367" y="8175"/>
                </a:cubicBezTo>
                <a:cubicBezTo>
                  <a:pt x="18361" y="8141"/>
                  <a:pt x="18355" y="8113"/>
                  <a:pt x="18350" y="8079"/>
                </a:cubicBezTo>
                <a:cubicBezTo>
                  <a:pt x="18350" y="8096"/>
                  <a:pt x="18350" y="8119"/>
                  <a:pt x="18350" y="8136"/>
                </a:cubicBezTo>
                <a:lnTo>
                  <a:pt x="18333" y="8141"/>
                </a:lnTo>
                <a:cubicBezTo>
                  <a:pt x="18327" y="8107"/>
                  <a:pt x="18321" y="8079"/>
                  <a:pt x="18316" y="8051"/>
                </a:cubicBezTo>
                <a:cubicBezTo>
                  <a:pt x="18321" y="8045"/>
                  <a:pt x="18344" y="8045"/>
                  <a:pt x="18350" y="8039"/>
                </a:cubicBezTo>
                <a:lnTo>
                  <a:pt x="18350" y="8039"/>
                </a:lnTo>
                <a:cubicBezTo>
                  <a:pt x="18346" y="8040"/>
                  <a:pt x="18343" y="8040"/>
                  <a:pt x="18340" y="8040"/>
                </a:cubicBezTo>
                <a:cubicBezTo>
                  <a:pt x="18310" y="8040"/>
                  <a:pt x="18310" y="8014"/>
                  <a:pt x="18316" y="7982"/>
                </a:cubicBezTo>
                <a:cubicBezTo>
                  <a:pt x="18321" y="7982"/>
                  <a:pt x="18344" y="7988"/>
                  <a:pt x="18355" y="7994"/>
                </a:cubicBezTo>
                <a:cubicBezTo>
                  <a:pt x="18327" y="7903"/>
                  <a:pt x="18316" y="7807"/>
                  <a:pt x="18299" y="7716"/>
                </a:cubicBezTo>
                <a:cubicBezTo>
                  <a:pt x="18299" y="7727"/>
                  <a:pt x="18299" y="7750"/>
                  <a:pt x="18299" y="7767"/>
                </a:cubicBezTo>
                <a:lnTo>
                  <a:pt x="18264" y="7773"/>
                </a:lnTo>
                <a:cubicBezTo>
                  <a:pt x="18259" y="7744"/>
                  <a:pt x="18253" y="7710"/>
                  <a:pt x="18247" y="7676"/>
                </a:cubicBezTo>
                <a:cubicBezTo>
                  <a:pt x="18259" y="7676"/>
                  <a:pt x="18276" y="7676"/>
                  <a:pt x="18287" y="7682"/>
                </a:cubicBezTo>
                <a:cubicBezTo>
                  <a:pt x="18276" y="7568"/>
                  <a:pt x="18253" y="7449"/>
                  <a:pt x="18219" y="7341"/>
                </a:cubicBezTo>
                <a:lnTo>
                  <a:pt x="18219" y="7341"/>
                </a:lnTo>
                <a:cubicBezTo>
                  <a:pt x="18219" y="7404"/>
                  <a:pt x="18242" y="7466"/>
                  <a:pt x="18230" y="7523"/>
                </a:cubicBezTo>
                <a:cubicBezTo>
                  <a:pt x="18196" y="7438"/>
                  <a:pt x="18179" y="7347"/>
                  <a:pt x="18174" y="7256"/>
                </a:cubicBezTo>
                <a:cubicBezTo>
                  <a:pt x="18179" y="7251"/>
                  <a:pt x="18185" y="7245"/>
                  <a:pt x="18185" y="7239"/>
                </a:cubicBezTo>
                <a:lnTo>
                  <a:pt x="18185" y="7239"/>
                </a:lnTo>
                <a:cubicBezTo>
                  <a:pt x="18185" y="7279"/>
                  <a:pt x="18179" y="7319"/>
                  <a:pt x="18208" y="7347"/>
                </a:cubicBezTo>
                <a:cubicBezTo>
                  <a:pt x="18219" y="7324"/>
                  <a:pt x="18225" y="7296"/>
                  <a:pt x="18236" y="7268"/>
                </a:cubicBezTo>
                <a:cubicBezTo>
                  <a:pt x="18225" y="7262"/>
                  <a:pt x="18196" y="7245"/>
                  <a:pt x="18185" y="7234"/>
                </a:cubicBezTo>
                <a:cubicBezTo>
                  <a:pt x="18202" y="7211"/>
                  <a:pt x="18191" y="7177"/>
                  <a:pt x="18179" y="7148"/>
                </a:cubicBezTo>
                <a:cubicBezTo>
                  <a:pt x="18157" y="7171"/>
                  <a:pt x="18162" y="7199"/>
                  <a:pt x="18162" y="7228"/>
                </a:cubicBezTo>
                <a:cubicBezTo>
                  <a:pt x="18140" y="7194"/>
                  <a:pt x="18128" y="7154"/>
                  <a:pt x="18123" y="7109"/>
                </a:cubicBezTo>
                <a:lnTo>
                  <a:pt x="18123" y="7109"/>
                </a:lnTo>
                <a:cubicBezTo>
                  <a:pt x="18140" y="7114"/>
                  <a:pt x="18151" y="7114"/>
                  <a:pt x="18168" y="7114"/>
                </a:cubicBezTo>
                <a:cubicBezTo>
                  <a:pt x="18157" y="7080"/>
                  <a:pt x="18151" y="7052"/>
                  <a:pt x="18140" y="7018"/>
                </a:cubicBezTo>
                <a:cubicBezTo>
                  <a:pt x="18134" y="7041"/>
                  <a:pt x="18123" y="7063"/>
                  <a:pt x="18117" y="7080"/>
                </a:cubicBezTo>
                <a:cubicBezTo>
                  <a:pt x="18106" y="7029"/>
                  <a:pt x="18094" y="6978"/>
                  <a:pt x="18089" y="6927"/>
                </a:cubicBezTo>
                <a:cubicBezTo>
                  <a:pt x="18106" y="6921"/>
                  <a:pt x="18123" y="6910"/>
                  <a:pt x="18145" y="6899"/>
                </a:cubicBezTo>
                <a:cubicBezTo>
                  <a:pt x="18060" y="6853"/>
                  <a:pt x="18083" y="6723"/>
                  <a:pt x="18021" y="6655"/>
                </a:cubicBezTo>
                <a:lnTo>
                  <a:pt x="18021" y="6655"/>
                </a:lnTo>
                <a:cubicBezTo>
                  <a:pt x="18026" y="6666"/>
                  <a:pt x="18032" y="6694"/>
                  <a:pt x="18032" y="6706"/>
                </a:cubicBezTo>
                <a:cubicBezTo>
                  <a:pt x="18026" y="6706"/>
                  <a:pt x="18015" y="6712"/>
                  <a:pt x="18009" y="6717"/>
                </a:cubicBezTo>
                <a:cubicBezTo>
                  <a:pt x="18003" y="6700"/>
                  <a:pt x="18003" y="6672"/>
                  <a:pt x="18003" y="6655"/>
                </a:cubicBezTo>
                <a:cubicBezTo>
                  <a:pt x="17992" y="6649"/>
                  <a:pt x="17981" y="6638"/>
                  <a:pt x="17975" y="6626"/>
                </a:cubicBezTo>
                <a:cubicBezTo>
                  <a:pt x="17986" y="6621"/>
                  <a:pt x="18015" y="6621"/>
                  <a:pt x="18032" y="6621"/>
                </a:cubicBezTo>
                <a:cubicBezTo>
                  <a:pt x="18021" y="6587"/>
                  <a:pt x="18015" y="6547"/>
                  <a:pt x="17981" y="6524"/>
                </a:cubicBezTo>
                <a:cubicBezTo>
                  <a:pt x="17969" y="6485"/>
                  <a:pt x="17964" y="6445"/>
                  <a:pt x="17958" y="6405"/>
                </a:cubicBezTo>
                <a:cubicBezTo>
                  <a:pt x="17952" y="6399"/>
                  <a:pt x="17941" y="6382"/>
                  <a:pt x="17935" y="6377"/>
                </a:cubicBezTo>
                <a:cubicBezTo>
                  <a:pt x="17930" y="6331"/>
                  <a:pt x="17918" y="6286"/>
                  <a:pt x="17896" y="6241"/>
                </a:cubicBezTo>
                <a:lnTo>
                  <a:pt x="17896" y="6241"/>
                </a:lnTo>
                <a:cubicBezTo>
                  <a:pt x="17906" y="6246"/>
                  <a:pt x="17924" y="6255"/>
                  <a:pt x="17937" y="6265"/>
                </a:cubicBezTo>
                <a:lnTo>
                  <a:pt x="17937" y="6265"/>
                </a:lnTo>
                <a:cubicBezTo>
                  <a:pt x="17900" y="6231"/>
                  <a:pt x="17883" y="6177"/>
                  <a:pt x="17845" y="6150"/>
                </a:cubicBezTo>
                <a:lnTo>
                  <a:pt x="17845" y="6150"/>
                </a:lnTo>
                <a:cubicBezTo>
                  <a:pt x="17850" y="6195"/>
                  <a:pt x="17867" y="6235"/>
                  <a:pt x="17873" y="6280"/>
                </a:cubicBezTo>
                <a:cubicBezTo>
                  <a:pt x="17805" y="6150"/>
                  <a:pt x="17754" y="6008"/>
                  <a:pt x="17708" y="5860"/>
                </a:cubicBezTo>
                <a:lnTo>
                  <a:pt x="17708" y="5860"/>
                </a:lnTo>
                <a:cubicBezTo>
                  <a:pt x="17725" y="5883"/>
                  <a:pt x="17737" y="5912"/>
                  <a:pt x="17748" y="5934"/>
                </a:cubicBezTo>
                <a:cubicBezTo>
                  <a:pt x="17771" y="5912"/>
                  <a:pt x="17765" y="5883"/>
                  <a:pt x="17765" y="5855"/>
                </a:cubicBezTo>
                <a:cubicBezTo>
                  <a:pt x="17742" y="5832"/>
                  <a:pt x="17725" y="5809"/>
                  <a:pt x="17708" y="5787"/>
                </a:cubicBezTo>
                <a:cubicBezTo>
                  <a:pt x="17714" y="5781"/>
                  <a:pt x="17725" y="5770"/>
                  <a:pt x="17731" y="5764"/>
                </a:cubicBezTo>
                <a:cubicBezTo>
                  <a:pt x="17698" y="5758"/>
                  <a:pt x="17632" y="5650"/>
                  <a:pt x="17687" y="5650"/>
                </a:cubicBezTo>
                <a:cubicBezTo>
                  <a:pt x="17688" y="5650"/>
                  <a:pt x="17690" y="5650"/>
                  <a:pt x="17691" y="5651"/>
                </a:cubicBezTo>
                <a:cubicBezTo>
                  <a:pt x="17777" y="5764"/>
                  <a:pt x="17799" y="5917"/>
                  <a:pt x="17890" y="6025"/>
                </a:cubicBezTo>
                <a:cubicBezTo>
                  <a:pt x="17884" y="6031"/>
                  <a:pt x="17879" y="6042"/>
                  <a:pt x="17879" y="6048"/>
                </a:cubicBezTo>
                <a:cubicBezTo>
                  <a:pt x="17913" y="6127"/>
                  <a:pt x="17935" y="6212"/>
                  <a:pt x="17964" y="6292"/>
                </a:cubicBezTo>
                <a:cubicBezTo>
                  <a:pt x="17981" y="6286"/>
                  <a:pt x="18015" y="6280"/>
                  <a:pt x="18032" y="6280"/>
                </a:cubicBezTo>
                <a:cubicBezTo>
                  <a:pt x="18015" y="6235"/>
                  <a:pt x="17998" y="6190"/>
                  <a:pt x="17947" y="6178"/>
                </a:cubicBezTo>
                <a:cubicBezTo>
                  <a:pt x="17941" y="6161"/>
                  <a:pt x="17941" y="6138"/>
                  <a:pt x="17935" y="6121"/>
                </a:cubicBezTo>
                <a:cubicBezTo>
                  <a:pt x="17958" y="6082"/>
                  <a:pt x="17913" y="6048"/>
                  <a:pt x="17901" y="6008"/>
                </a:cubicBezTo>
                <a:lnTo>
                  <a:pt x="17941" y="6002"/>
                </a:lnTo>
                <a:cubicBezTo>
                  <a:pt x="17930" y="6002"/>
                  <a:pt x="17913" y="5997"/>
                  <a:pt x="17901" y="5997"/>
                </a:cubicBezTo>
                <a:cubicBezTo>
                  <a:pt x="17907" y="5974"/>
                  <a:pt x="17913" y="5940"/>
                  <a:pt x="17918" y="5917"/>
                </a:cubicBezTo>
                <a:cubicBezTo>
                  <a:pt x="17901" y="5912"/>
                  <a:pt x="17884" y="5900"/>
                  <a:pt x="17862" y="5894"/>
                </a:cubicBezTo>
                <a:cubicBezTo>
                  <a:pt x="17873" y="5883"/>
                  <a:pt x="17884" y="5860"/>
                  <a:pt x="17890" y="5849"/>
                </a:cubicBezTo>
                <a:lnTo>
                  <a:pt x="17890" y="5849"/>
                </a:lnTo>
                <a:cubicBezTo>
                  <a:pt x="17884" y="5855"/>
                  <a:pt x="17867" y="5860"/>
                  <a:pt x="17862" y="5866"/>
                </a:cubicBezTo>
                <a:cubicBezTo>
                  <a:pt x="17856" y="5832"/>
                  <a:pt x="17833" y="5798"/>
                  <a:pt x="17856" y="5764"/>
                </a:cubicBezTo>
                <a:lnTo>
                  <a:pt x="17856" y="5764"/>
                </a:lnTo>
                <a:cubicBezTo>
                  <a:pt x="17850" y="5770"/>
                  <a:pt x="17839" y="5775"/>
                  <a:pt x="17828" y="5781"/>
                </a:cubicBezTo>
                <a:cubicBezTo>
                  <a:pt x="17799" y="5685"/>
                  <a:pt x="17742" y="5599"/>
                  <a:pt x="17703" y="5509"/>
                </a:cubicBezTo>
                <a:lnTo>
                  <a:pt x="17737" y="5509"/>
                </a:lnTo>
                <a:cubicBezTo>
                  <a:pt x="17680" y="5497"/>
                  <a:pt x="17629" y="5407"/>
                  <a:pt x="17652" y="5350"/>
                </a:cubicBezTo>
                <a:cubicBezTo>
                  <a:pt x="17657" y="5321"/>
                  <a:pt x="17618" y="5321"/>
                  <a:pt x="17606" y="5304"/>
                </a:cubicBezTo>
                <a:cubicBezTo>
                  <a:pt x="17578" y="5242"/>
                  <a:pt x="17544" y="5202"/>
                  <a:pt x="17476" y="5185"/>
                </a:cubicBezTo>
                <a:lnTo>
                  <a:pt x="17516" y="5157"/>
                </a:lnTo>
                <a:lnTo>
                  <a:pt x="17516" y="5157"/>
                </a:lnTo>
                <a:cubicBezTo>
                  <a:pt x="17504" y="5163"/>
                  <a:pt x="17476" y="5163"/>
                  <a:pt x="17464" y="5163"/>
                </a:cubicBezTo>
                <a:cubicBezTo>
                  <a:pt x="17470" y="5140"/>
                  <a:pt x="17493" y="5100"/>
                  <a:pt x="17453" y="5089"/>
                </a:cubicBezTo>
                <a:cubicBezTo>
                  <a:pt x="17436" y="5055"/>
                  <a:pt x="17419" y="5015"/>
                  <a:pt x="17402" y="4975"/>
                </a:cubicBezTo>
                <a:lnTo>
                  <a:pt x="17402" y="4975"/>
                </a:lnTo>
                <a:cubicBezTo>
                  <a:pt x="17402" y="5026"/>
                  <a:pt x="17413" y="5072"/>
                  <a:pt x="17430" y="5117"/>
                </a:cubicBezTo>
                <a:cubicBezTo>
                  <a:pt x="17436" y="5117"/>
                  <a:pt x="17459" y="5112"/>
                  <a:pt x="17470" y="5106"/>
                </a:cubicBezTo>
                <a:lnTo>
                  <a:pt x="17470" y="5106"/>
                </a:lnTo>
                <a:cubicBezTo>
                  <a:pt x="17447" y="5146"/>
                  <a:pt x="17447" y="5174"/>
                  <a:pt x="17487" y="5197"/>
                </a:cubicBezTo>
                <a:lnTo>
                  <a:pt x="17453" y="5208"/>
                </a:lnTo>
                <a:cubicBezTo>
                  <a:pt x="17493" y="5208"/>
                  <a:pt x="17533" y="5219"/>
                  <a:pt x="17567" y="5242"/>
                </a:cubicBezTo>
                <a:cubicBezTo>
                  <a:pt x="17567" y="5293"/>
                  <a:pt x="17527" y="5327"/>
                  <a:pt x="17487" y="5355"/>
                </a:cubicBezTo>
                <a:cubicBezTo>
                  <a:pt x="17499" y="5401"/>
                  <a:pt x="17516" y="5446"/>
                  <a:pt x="17533" y="5486"/>
                </a:cubicBezTo>
                <a:cubicBezTo>
                  <a:pt x="17408" y="5282"/>
                  <a:pt x="17289" y="5077"/>
                  <a:pt x="17181" y="4868"/>
                </a:cubicBezTo>
                <a:cubicBezTo>
                  <a:pt x="17192" y="4868"/>
                  <a:pt x="17215" y="4873"/>
                  <a:pt x="17226" y="4879"/>
                </a:cubicBezTo>
                <a:cubicBezTo>
                  <a:pt x="17226" y="4873"/>
                  <a:pt x="17221" y="4862"/>
                  <a:pt x="17221" y="4856"/>
                </a:cubicBezTo>
                <a:cubicBezTo>
                  <a:pt x="17210" y="4859"/>
                  <a:pt x="17201" y="4860"/>
                  <a:pt x="17193" y="4860"/>
                </a:cubicBezTo>
                <a:cubicBezTo>
                  <a:pt x="17164" y="4860"/>
                  <a:pt x="17148" y="4843"/>
                  <a:pt x="17152" y="4799"/>
                </a:cubicBezTo>
                <a:lnTo>
                  <a:pt x="17152" y="4799"/>
                </a:lnTo>
                <a:cubicBezTo>
                  <a:pt x="17164" y="4811"/>
                  <a:pt x="17186" y="4822"/>
                  <a:pt x="17198" y="4828"/>
                </a:cubicBezTo>
                <a:cubicBezTo>
                  <a:pt x="17192" y="4816"/>
                  <a:pt x="17186" y="4805"/>
                  <a:pt x="17175" y="4794"/>
                </a:cubicBezTo>
                <a:cubicBezTo>
                  <a:pt x="17164" y="4799"/>
                  <a:pt x="17147" y="4799"/>
                  <a:pt x="17130" y="4799"/>
                </a:cubicBezTo>
                <a:cubicBezTo>
                  <a:pt x="17096" y="4737"/>
                  <a:pt x="17062" y="4675"/>
                  <a:pt x="17022" y="4612"/>
                </a:cubicBezTo>
                <a:cubicBezTo>
                  <a:pt x="16988" y="4533"/>
                  <a:pt x="16880" y="4459"/>
                  <a:pt x="16903" y="4363"/>
                </a:cubicBezTo>
                <a:cubicBezTo>
                  <a:pt x="16886" y="4329"/>
                  <a:pt x="16869" y="4289"/>
                  <a:pt x="16857" y="4249"/>
                </a:cubicBezTo>
                <a:cubicBezTo>
                  <a:pt x="16852" y="4243"/>
                  <a:pt x="16835" y="4238"/>
                  <a:pt x="16829" y="4232"/>
                </a:cubicBezTo>
                <a:cubicBezTo>
                  <a:pt x="16824" y="4199"/>
                  <a:pt x="16804" y="4178"/>
                  <a:pt x="16778" y="4178"/>
                </a:cubicBezTo>
                <a:cubicBezTo>
                  <a:pt x="16773" y="4178"/>
                  <a:pt x="16767" y="4179"/>
                  <a:pt x="16761" y="4181"/>
                </a:cubicBezTo>
                <a:cubicBezTo>
                  <a:pt x="16772" y="4204"/>
                  <a:pt x="16784" y="4226"/>
                  <a:pt x="16801" y="4243"/>
                </a:cubicBezTo>
                <a:cubicBezTo>
                  <a:pt x="16772" y="4221"/>
                  <a:pt x="16750" y="4192"/>
                  <a:pt x="16727" y="4164"/>
                </a:cubicBezTo>
                <a:cubicBezTo>
                  <a:pt x="16738" y="4158"/>
                  <a:pt x="16761" y="4153"/>
                  <a:pt x="16772" y="4147"/>
                </a:cubicBezTo>
                <a:cubicBezTo>
                  <a:pt x="16755" y="4136"/>
                  <a:pt x="16738" y="4124"/>
                  <a:pt x="16721" y="4113"/>
                </a:cubicBezTo>
                <a:cubicBezTo>
                  <a:pt x="16744" y="4102"/>
                  <a:pt x="16761" y="4090"/>
                  <a:pt x="16784" y="4085"/>
                </a:cubicBezTo>
                <a:cubicBezTo>
                  <a:pt x="16795" y="4102"/>
                  <a:pt x="16812" y="4119"/>
                  <a:pt x="16829" y="4136"/>
                </a:cubicBezTo>
                <a:lnTo>
                  <a:pt x="16829" y="4158"/>
                </a:lnTo>
                <a:cubicBezTo>
                  <a:pt x="16857" y="4209"/>
                  <a:pt x="16903" y="4249"/>
                  <a:pt x="16948" y="4283"/>
                </a:cubicBezTo>
                <a:cubicBezTo>
                  <a:pt x="16948" y="4294"/>
                  <a:pt x="16948" y="4323"/>
                  <a:pt x="16948" y="4334"/>
                </a:cubicBezTo>
                <a:cubicBezTo>
                  <a:pt x="16960" y="4334"/>
                  <a:pt x="16982" y="4329"/>
                  <a:pt x="16994" y="4323"/>
                </a:cubicBezTo>
                <a:cubicBezTo>
                  <a:pt x="16977" y="4221"/>
                  <a:pt x="16891" y="4153"/>
                  <a:pt x="16846" y="4068"/>
                </a:cubicBezTo>
                <a:lnTo>
                  <a:pt x="16874" y="4062"/>
                </a:lnTo>
                <a:cubicBezTo>
                  <a:pt x="16863" y="4062"/>
                  <a:pt x="16846" y="4062"/>
                  <a:pt x="16835" y="4068"/>
                </a:cubicBezTo>
                <a:cubicBezTo>
                  <a:pt x="16812" y="4022"/>
                  <a:pt x="16784" y="3982"/>
                  <a:pt x="16744" y="3948"/>
                </a:cubicBezTo>
                <a:cubicBezTo>
                  <a:pt x="16733" y="3914"/>
                  <a:pt x="16710" y="3880"/>
                  <a:pt x="16670" y="3880"/>
                </a:cubicBezTo>
                <a:cubicBezTo>
                  <a:pt x="16676" y="3875"/>
                  <a:pt x="16687" y="3858"/>
                  <a:pt x="16693" y="3852"/>
                </a:cubicBezTo>
                <a:lnTo>
                  <a:pt x="16693" y="3852"/>
                </a:lnTo>
                <a:cubicBezTo>
                  <a:pt x="16681" y="3858"/>
                  <a:pt x="16659" y="3869"/>
                  <a:pt x="16647" y="3875"/>
                </a:cubicBezTo>
                <a:cubicBezTo>
                  <a:pt x="16647" y="3858"/>
                  <a:pt x="16642" y="3829"/>
                  <a:pt x="16642" y="3812"/>
                </a:cubicBezTo>
                <a:cubicBezTo>
                  <a:pt x="16636" y="3812"/>
                  <a:pt x="16625" y="3812"/>
                  <a:pt x="16619" y="3818"/>
                </a:cubicBezTo>
                <a:cubicBezTo>
                  <a:pt x="16642" y="3869"/>
                  <a:pt x="16659" y="3937"/>
                  <a:pt x="16727" y="3948"/>
                </a:cubicBezTo>
                <a:lnTo>
                  <a:pt x="16727" y="4005"/>
                </a:lnTo>
                <a:cubicBezTo>
                  <a:pt x="16744" y="4028"/>
                  <a:pt x="16767" y="4051"/>
                  <a:pt x="16784" y="4073"/>
                </a:cubicBezTo>
                <a:cubicBezTo>
                  <a:pt x="16767" y="4079"/>
                  <a:pt x="16727" y="4090"/>
                  <a:pt x="16710" y="4096"/>
                </a:cubicBezTo>
                <a:cubicBezTo>
                  <a:pt x="16710" y="4085"/>
                  <a:pt x="16710" y="4056"/>
                  <a:pt x="16710" y="4045"/>
                </a:cubicBezTo>
                <a:cubicBezTo>
                  <a:pt x="16693" y="4056"/>
                  <a:pt x="16676" y="4062"/>
                  <a:pt x="16659" y="4073"/>
                </a:cubicBezTo>
                <a:cubicBezTo>
                  <a:pt x="16653" y="4068"/>
                  <a:pt x="16642" y="4056"/>
                  <a:pt x="16636" y="4051"/>
                </a:cubicBezTo>
                <a:cubicBezTo>
                  <a:pt x="16647" y="4045"/>
                  <a:pt x="16676" y="4028"/>
                  <a:pt x="16687" y="4022"/>
                </a:cubicBezTo>
                <a:cubicBezTo>
                  <a:pt x="16670" y="4016"/>
                  <a:pt x="16642" y="4016"/>
                  <a:pt x="16625" y="4016"/>
                </a:cubicBezTo>
                <a:cubicBezTo>
                  <a:pt x="16613" y="4005"/>
                  <a:pt x="16602" y="3994"/>
                  <a:pt x="16591" y="3982"/>
                </a:cubicBezTo>
                <a:lnTo>
                  <a:pt x="16591" y="3982"/>
                </a:lnTo>
                <a:cubicBezTo>
                  <a:pt x="16605" y="3987"/>
                  <a:pt x="16620" y="4001"/>
                  <a:pt x="16638" y="4001"/>
                </a:cubicBezTo>
                <a:cubicBezTo>
                  <a:pt x="16641" y="4001"/>
                  <a:pt x="16644" y="4000"/>
                  <a:pt x="16647" y="3999"/>
                </a:cubicBezTo>
                <a:cubicBezTo>
                  <a:pt x="16659" y="3943"/>
                  <a:pt x="16574" y="3965"/>
                  <a:pt x="16545" y="3937"/>
                </a:cubicBezTo>
                <a:cubicBezTo>
                  <a:pt x="16540" y="3914"/>
                  <a:pt x="16523" y="3875"/>
                  <a:pt x="16511" y="3858"/>
                </a:cubicBezTo>
                <a:cubicBezTo>
                  <a:pt x="16455" y="3841"/>
                  <a:pt x="16460" y="3807"/>
                  <a:pt x="16477" y="3767"/>
                </a:cubicBezTo>
                <a:lnTo>
                  <a:pt x="16432" y="3767"/>
                </a:lnTo>
                <a:cubicBezTo>
                  <a:pt x="16409" y="3750"/>
                  <a:pt x="16386" y="3727"/>
                  <a:pt x="16364" y="3704"/>
                </a:cubicBezTo>
                <a:cubicBezTo>
                  <a:pt x="16347" y="3682"/>
                  <a:pt x="16330" y="3653"/>
                  <a:pt x="16307" y="3631"/>
                </a:cubicBezTo>
                <a:lnTo>
                  <a:pt x="16369" y="3631"/>
                </a:lnTo>
                <a:cubicBezTo>
                  <a:pt x="16352" y="3614"/>
                  <a:pt x="16324" y="3614"/>
                  <a:pt x="16296" y="3614"/>
                </a:cubicBezTo>
                <a:cubicBezTo>
                  <a:pt x="16296" y="3602"/>
                  <a:pt x="16290" y="3597"/>
                  <a:pt x="16284" y="3591"/>
                </a:cubicBezTo>
                <a:cubicBezTo>
                  <a:pt x="16284" y="3580"/>
                  <a:pt x="16290" y="3568"/>
                  <a:pt x="16296" y="3557"/>
                </a:cubicBezTo>
                <a:lnTo>
                  <a:pt x="16296" y="3557"/>
                </a:lnTo>
                <a:cubicBezTo>
                  <a:pt x="16284" y="3563"/>
                  <a:pt x="16279" y="3568"/>
                  <a:pt x="16273" y="3574"/>
                </a:cubicBezTo>
                <a:cubicBezTo>
                  <a:pt x="16262" y="3557"/>
                  <a:pt x="16250" y="3540"/>
                  <a:pt x="16239" y="3517"/>
                </a:cubicBezTo>
                <a:cubicBezTo>
                  <a:pt x="16239" y="3529"/>
                  <a:pt x="16233" y="3546"/>
                  <a:pt x="16228" y="3557"/>
                </a:cubicBezTo>
                <a:cubicBezTo>
                  <a:pt x="16205" y="3534"/>
                  <a:pt x="16182" y="3517"/>
                  <a:pt x="16160" y="3500"/>
                </a:cubicBezTo>
                <a:cubicBezTo>
                  <a:pt x="16171" y="3494"/>
                  <a:pt x="16188" y="3489"/>
                  <a:pt x="16199" y="3489"/>
                </a:cubicBezTo>
                <a:cubicBezTo>
                  <a:pt x="16194" y="3477"/>
                  <a:pt x="16182" y="3460"/>
                  <a:pt x="16171" y="3449"/>
                </a:cubicBezTo>
                <a:cubicBezTo>
                  <a:pt x="16167" y="3474"/>
                  <a:pt x="16158" y="3483"/>
                  <a:pt x="16147" y="3483"/>
                </a:cubicBezTo>
                <a:cubicBezTo>
                  <a:pt x="16129" y="3483"/>
                  <a:pt x="16104" y="3456"/>
                  <a:pt x="16086" y="3438"/>
                </a:cubicBezTo>
                <a:cubicBezTo>
                  <a:pt x="16035" y="3387"/>
                  <a:pt x="15978" y="3341"/>
                  <a:pt x="15916" y="3296"/>
                </a:cubicBezTo>
                <a:cubicBezTo>
                  <a:pt x="15927" y="3285"/>
                  <a:pt x="15927" y="3268"/>
                  <a:pt x="15910" y="3256"/>
                </a:cubicBezTo>
                <a:cubicBezTo>
                  <a:pt x="15904" y="3262"/>
                  <a:pt x="15899" y="3273"/>
                  <a:pt x="15893" y="3285"/>
                </a:cubicBezTo>
                <a:cubicBezTo>
                  <a:pt x="15876" y="3273"/>
                  <a:pt x="15864" y="3256"/>
                  <a:pt x="15847" y="3245"/>
                </a:cubicBezTo>
                <a:cubicBezTo>
                  <a:pt x="15819" y="3216"/>
                  <a:pt x="15796" y="3188"/>
                  <a:pt x="15768" y="3165"/>
                </a:cubicBezTo>
                <a:cubicBezTo>
                  <a:pt x="15779" y="3165"/>
                  <a:pt x="15791" y="3160"/>
                  <a:pt x="15791" y="3148"/>
                </a:cubicBezTo>
                <a:cubicBezTo>
                  <a:pt x="15791" y="3137"/>
                  <a:pt x="15779" y="3131"/>
                  <a:pt x="15768" y="3131"/>
                </a:cubicBezTo>
                <a:cubicBezTo>
                  <a:pt x="15779" y="3120"/>
                  <a:pt x="15785" y="3109"/>
                  <a:pt x="15796" y="3103"/>
                </a:cubicBezTo>
                <a:cubicBezTo>
                  <a:pt x="15779" y="3097"/>
                  <a:pt x="15751" y="3092"/>
                  <a:pt x="15740" y="3086"/>
                </a:cubicBezTo>
                <a:cubicBezTo>
                  <a:pt x="15740" y="3097"/>
                  <a:pt x="15740" y="3120"/>
                  <a:pt x="15740" y="3126"/>
                </a:cubicBezTo>
                <a:cubicBezTo>
                  <a:pt x="15717" y="3109"/>
                  <a:pt x="15694" y="3092"/>
                  <a:pt x="15672" y="3075"/>
                </a:cubicBezTo>
                <a:cubicBezTo>
                  <a:pt x="15677" y="3058"/>
                  <a:pt x="15689" y="3041"/>
                  <a:pt x="15694" y="3024"/>
                </a:cubicBezTo>
                <a:cubicBezTo>
                  <a:pt x="15660" y="2990"/>
                  <a:pt x="15632" y="2955"/>
                  <a:pt x="15592" y="2933"/>
                </a:cubicBezTo>
                <a:lnTo>
                  <a:pt x="15592" y="2933"/>
                </a:lnTo>
                <a:cubicBezTo>
                  <a:pt x="15620" y="2967"/>
                  <a:pt x="15649" y="2995"/>
                  <a:pt x="15660" y="3035"/>
                </a:cubicBezTo>
                <a:cubicBezTo>
                  <a:pt x="15609" y="3012"/>
                  <a:pt x="15581" y="2961"/>
                  <a:pt x="15547" y="2921"/>
                </a:cubicBezTo>
                <a:cubicBezTo>
                  <a:pt x="15552" y="2916"/>
                  <a:pt x="15558" y="2904"/>
                  <a:pt x="15564" y="2893"/>
                </a:cubicBezTo>
                <a:cubicBezTo>
                  <a:pt x="15547" y="2876"/>
                  <a:pt x="15530" y="2859"/>
                  <a:pt x="15513" y="2842"/>
                </a:cubicBezTo>
                <a:lnTo>
                  <a:pt x="15513" y="2842"/>
                </a:lnTo>
                <a:cubicBezTo>
                  <a:pt x="15524" y="2870"/>
                  <a:pt x="15530" y="2893"/>
                  <a:pt x="15541" y="2921"/>
                </a:cubicBezTo>
                <a:cubicBezTo>
                  <a:pt x="15462" y="2853"/>
                  <a:pt x="15388" y="2774"/>
                  <a:pt x="15308" y="2706"/>
                </a:cubicBezTo>
                <a:cubicBezTo>
                  <a:pt x="15320" y="2706"/>
                  <a:pt x="15342" y="2706"/>
                  <a:pt x="15354" y="2711"/>
                </a:cubicBezTo>
                <a:cubicBezTo>
                  <a:pt x="15348" y="2694"/>
                  <a:pt x="15342" y="2672"/>
                  <a:pt x="15337" y="2655"/>
                </a:cubicBezTo>
                <a:cubicBezTo>
                  <a:pt x="15291" y="2632"/>
                  <a:pt x="15223" y="2643"/>
                  <a:pt x="15189" y="2592"/>
                </a:cubicBezTo>
                <a:lnTo>
                  <a:pt x="15189" y="2592"/>
                </a:lnTo>
                <a:cubicBezTo>
                  <a:pt x="15218" y="2604"/>
                  <a:pt x="15246" y="2609"/>
                  <a:pt x="15274" y="2615"/>
                </a:cubicBezTo>
                <a:cubicBezTo>
                  <a:pt x="15212" y="2564"/>
                  <a:pt x="15161" y="2490"/>
                  <a:pt x="15076" y="2468"/>
                </a:cubicBezTo>
                <a:lnTo>
                  <a:pt x="15087" y="2450"/>
                </a:lnTo>
                <a:cubicBezTo>
                  <a:pt x="15081" y="2450"/>
                  <a:pt x="15064" y="2450"/>
                  <a:pt x="15059" y="2445"/>
                </a:cubicBezTo>
                <a:lnTo>
                  <a:pt x="15064" y="2416"/>
                </a:lnTo>
                <a:lnTo>
                  <a:pt x="15053" y="2416"/>
                </a:lnTo>
                <a:cubicBezTo>
                  <a:pt x="15053" y="2433"/>
                  <a:pt x="15053" y="2456"/>
                  <a:pt x="15053" y="2468"/>
                </a:cubicBezTo>
                <a:cubicBezTo>
                  <a:pt x="15042" y="2456"/>
                  <a:pt x="15019" y="2433"/>
                  <a:pt x="15008" y="2422"/>
                </a:cubicBezTo>
                <a:cubicBezTo>
                  <a:pt x="15019" y="2416"/>
                  <a:pt x="15030" y="2399"/>
                  <a:pt x="15036" y="2394"/>
                </a:cubicBezTo>
                <a:cubicBezTo>
                  <a:pt x="15025" y="2394"/>
                  <a:pt x="15008" y="2388"/>
                  <a:pt x="14996" y="2388"/>
                </a:cubicBezTo>
                <a:cubicBezTo>
                  <a:pt x="14996" y="2394"/>
                  <a:pt x="14996" y="2405"/>
                  <a:pt x="14996" y="2416"/>
                </a:cubicBezTo>
                <a:cubicBezTo>
                  <a:pt x="14934" y="2388"/>
                  <a:pt x="14889" y="2337"/>
                  <a:pt x="14838" y="2297"/>
                </a:cubicBezTo>
                <a:cubicBezTo>
                  <a:pt x="14843" y="2286"/>
                  <a:pt x="14860" y="2275"/>
                  <a:pt x="14866" y="2269"/>
                </a:cubicBezTo>
                <a:lnTo>
                  <a:pt x="14866" y="2269"/>
                </a:lnTo>
                <a:cubicBezTo>
                  <a:pt x="14855" y="2275"/>
                  <a:pt x="14843" y="2286"/>
                  <a:pt x="14826" y="2292"/>
                </a:cubicBezTo>
                <a:cubicBezTo>
                  <a:pt x="14803" y="2269"/>
                  <a:pt x="14775" y="2246"/>
                  <a:pt x="14741" y="2224"/>
                </a:cubicBezTo>
                <a:lnTo>
                  <a:pt x="14741" y="2224"/>
                </a:lnTo>
                <a:cubicBezTo>
                  <a:pt x="14769" y="2235"/>
                  <a:pt x="14803" y="2241"/>
                  <a:pt x="14838" y="2241"/>
                </a:cubicBezTo>
                <a:cubicBezTo>
                  <a:pt x="14809" y="2229"/>
                  <a:pt x="14792" y="2207"/>
                  <a:pt x="14798" y="2178"/>
                </a:cubicBezTo>
                <a:lnTo>
                  <a:pt x="14798" y="2178"/>
                </a:lnTo>
                <a:cubicBezTo>
                  <a:pt x="14792" y="2184"/>
                  <a:pt x="14781" y="2195"/>
                  <a:pt x="14775" y="2195"/>
                </a:cubicBezTo>
                <a:cubicBezTo>
                  <a:pt x="14713" y="2121"/>
                  <a:pt x="14628" y="2076"/>
                  <a:pt x="14554" y="2014"/>
                </a:cubicBezTo>
                <a:cubicBezTo>
                  <a:pt x="14548" y="2025"/>
                  <a:pt x="14542" y="2053"/>
                  <a:pt x="14542" y="2065"/>
                </a:cubicBezTo>
                <a:cubicBezTo>
                  <a:pt x="14469" y="2019"/>
                  <a:pt x="14395" y="1968"/>
                  <a:pt x="14327" y="1911"/>
                </a:cubicBezTo>
                <a:lnTo>
                  <a:pt x="14327" y="1911"/>
                </a:lnTo>
                <a:cubicBezTo>
                  <a:pt x="14378" y="1923"/>
                  <a:pt x="14418" y="1951"/>
                  <a:pt x="14457" y="1980"/>
                </a:cubicBezTo>
                <a:cubicBezTo>
                  <a:pt x="14474" y="1906"/>
                  <a:pt x="14168" y="1804"/>
                  <a:pt x="14123" y="1707"/>
                </a:cubicBezTo>
                <a:cubicBezTo>
                  <a:pt x="14145" y="1690"/>
                  <a:pt x="14162" y="1679"/>
                  <a:pt x="14185" y="1668"/>
                </a:cubicBezTo>
                <a:lnTo>
                  <a:pt x="14185" y="1668"/>
                </a:lnTo>
                <a:cubicBezTo>
                  <a:pt x="14179" y="1673"/>
                  <a:pt x="14174" y="1690"/>
                  <a:pt x="14174" y="1696"/>
                </a:cubicBezTo>
                <a:cubicBezTo>
                  <a:pt x="14196" y="1713"/>
                  <a:pt x="14208" y="1730"/>
                  <a:pt x="14202" y="1758"/>
                </a:cubicBezTo>
                <a:lnTo>
                  <a:pt x="14270" y="1758"/>
                </a:lnTo>
                <a:lnTo>
                  <a:pt x="14247" y="1792"/>
                </a:lnTo>
                <a:lnTo>
                  <a:pt x="14281" y="1775"/>
                </a:lnTo>
                <a:cubicBezTo>
                  <a:pt x="14338" y="1818"/>
                  <a:pt x="14403" y="1860"/>
                  <a:pt x="14475" y="1860"/>
                </a:cubicBezTo>
                <a:cubicBezTo>
                  <a:pt x="14490" y="1860"/>
                  <a:pt x="14505" y="1859"/>
                  <a:pt x="14520" y="1855"/>
                </a:cubicBezTo>
                <a:cubicBezTo>
                  <a:pt x="14418" y="1804"/>
                  <a:pt x="14333" y="1730"/>
                  <a:pt x="14236" y="1673"/>
                </a:cubicBezTo>
                <a:cubicBezTo>
                  <a:pt x="14230" y="1662"/>
                  <a:pt x="14230" y="1650"/>
                  <a:pt x="14225" y="1645"/>
                </a:cubicBezTo>
                <a:cubicBezTo>
                  <a:pt x="14219" y="1646"/>
                  <a:pt x="14214" y="1647"/>
                  <a:pt x="14210" y="1647"/>
                </a:cubicBezTo>
                <a:cubicBezTo>
                  <a:pt x="14179" y="1647"/>
                  <a:pt x="14160" y="1618"/>
                  <a:pt x="14145" y="1594"/>
                </a:cubicBezTo>
                <a:cubicBezTo>
                  <a:pt x="14077" y="1588"/>
                  <a:pt x="14026" y="1531"/>
                  <a:pt x="13969" y="1503"/>
                </a:cubicBezTo>
                <a:lnTo>
                  <a:pt x="13975" y="1480"/>
                </a:lnTo>
                <a:lnTo>
                  <a:pt x="13947" y="1497"/>
                </a:lnTo>
                <a:cubicBezTo>
                  <a:pt x="13884" y="1458"/>
                  <a:pt x="13828" y="1412"/>
                  <a:pt x="13754" y="1395"/>
                </a:cubicBezTo>
                <a:cubicBezTo>
                  <a:pt x="13725" y="1389"/>
                  <a:pt x="13720" y="1361"/>
                  <a:pt x="13703" y="1344"/>
                </a:cubicBezTo>
                <a:cubicBezTo>
                  <a:pt x="13686" y="1344"/>
                  <a:pt x="13669" y="1350"/>
                  <a:pt x="13652" y="1355"/>
                </a:cubicBezTo>
                <a:cubicBezTo>
                  <a:pt x="13657" y="1344"/>
                  <a:pt x="13657" y="1327"/>
                  <a:pt x="13657" y="1316"/>
                </a:cubicBezTo>
                <a:cubicBezTo>
                  <a:pt x="13464" y="1242"/>
                  <a:pt x="13311" y="1106"/>
                  <a:pt x="13124" y="1021"/>
                </a:cubicBezTo>
                <a:cubicBezTo>
                  <a:pt x="13121" y="1021"/>
                  <a:pt x="13119" y="1021"/>
                  <a:pt x="13116" y="1021"/>
                </a:cubicBezTo>
                <a:cubicBezTo>
                  <a:pt x="13081" y="1021"/>
                  <a:pt x="13054" y="985"/>
                  <a:pt x="13028" y="964"/>
                </a:cubicBezTo>
                <a:cubicBezTo>
                  <a:pt x="12982" y="947"/>
                  <a:pt x="12937" y="936"/>
                  <a:pt x="12891" y="907"/>
                </a:cubicBezTo>
                <a:cubicBezTo>
                  <a:pt x="12880" y="907"/>
                  <a:pt x="12863" y="913"/>
                  <a:pt x="12857" y="913"/>
                </a:cubicBezTo>
                <a:cubicBezTo>
                  <a:pt x="12840" y="896"/>
                  <a:pt x="12823" y="879"/>
                  <a:pt x="12806" y="862"/>
                </a:cubicBezTo>
                <a:cubicBezTo>
                  <a:pt x="12784" y="856"/>
                  <a:pt x="12761" y="850"/>
                  <a:pt x="12744" y="845"/>
                </a:cubicBezTo>
                <a:cubicBezTo>
                  <a:pt x="12738" y="839"/>
                  <a:pt x="12733" y="822"/>
                  <a:pt x="12727" y="816"/>
                </a:cubicBezTo>
                <a:lnTo>
                  <a:pt x="12721" y="833"/>
                </a:lnTo>
                <a:cubicBezTo>
                  <a:pt x="12687" y="816"/>
                  <a:pt x="12659" y="799"/>
                  <a:pt x="12625" y="788"/>
                </a:cubicBezTo>
                <a:cubicBezTo>
                  <a:pt x="12625" y="782"/>
                  <a:pt x="12625" y="771"/>
                  <a:pt x="12625" y="765"/>
                </a:cubicBezTo>
                <a:cubicBezTo>
                  <a:pt x="12619" y="771"/>
                  <a:pt x="12602" y="777"/>
                  <a:pt x="12591" y="777"/>
                </a:cubicBezTo>
                <a:cubicBezTo>
                  <a:pt x="12540" y="726"/>
                  <a:pt x="12460" y="737"/>
                  <a:pt x="12409" y="692"/>
                </a:cubicBezTo>
                <a:cubicBezTo>
                  <a:pt x="12405" y="692"/>
                  <a:pt x="12402" y="692"/>
                  <a:pt x="12398" y="692"/>
                </a:cubicBezTo>
                <a:cubicBezTo>
                  <a:pt x="12295" y="692"/>
                  <a:pt x="12213" y="617"/>
                  <a:pt x="12108" y="595"/>
                </a:cubicBezTo>
                <a:cubicBezTo>
                  <a:pt x="12103" y="607"/>
                  <a:pt x="12086" y="618"/>
                  <a:pt x="12080" y="624"/>
                </a:cubicBezTo>
                <a:cubicBezTo>
                  <a:pt x="12080" y="612"/>
                  <a:pt x="12069" y="595"/>
                  <a:pt x="12069" y="584"/>
                </a:cubicBezTo>
                <a:cubicBezTo>
                  <a:pt x="11944" y="550"/>
                  <a:pt x="11836" y="470"/>
                  <a:pt x="11711" y="465"/>
                </a:cubicBezTo>
                <a:cubicBezTo>
                  <a:pt x="11706" y="476"/>
                  <a:pt x="11700" y="487"/>
                  <a:pt x="11700" y="499"/>
                </a:cubicBezTo>
                <a:cubicBezTo>
                  <a:pt x="11757" y="516"/>
                  <a:pt x="11813" y="527"/>
                  <a:pt x="11870" y="544"/>
                </a:cubicBezTo>
                <a:cubicBezTo>
                  <a:pt x="11876" y="550"/>
                  <a:pt x="11881" y="561"/>
                  <a:pt x="11887" y="567"/>
                </a:cubicBezTo>
                <a:cubicBezTo>
                  <a:pt x="11972" y="572"/>
                  <a:pt x="12057" y="629"/>
                  <a:pt x="12142" y="663"/>
                </a:cubicBezTo>
                <a:cubicBezTo>
                  <a:pt x="12148" y="658"/>
                  <a:pt x="12159" y="646"/>
                  <a:pt x="12171" y="641"/>
                </a:cubicBezTo>
                <a:cubicBezTo>
                  <a:pt x="12188" y="658"/>
                  <a:pt x="12205" y="675"/>
                  <a:pt x="12222" y="692"/>
                </a:cubicBezTo>
                <a:cubicBezTo>
                  <a:pt x="12233" y="686"/>
                  <a:pt x="12262" y="680"/>
                  <a:pt x="12273" y="675"/>
                </a:cubicBezTo>
                <a:lnTo>
                  <a:pt x="12273" y="675"/>
                </a:lnTo>
                <a:cubicBezTo>
                  <a:pt x="12273" y="680"/>
                  <a:pt x="12273" y="703"/>
                  <a:pt x="12267" y="709"/>
                </a:cubicBezTo>
                <a:lnTo>
                  <a:pt x="12318" y="709"/>
                </a:lnTo>
                <a:cubicBezTo>
                  <a:pt x="12318" y="726"/>
                  <a:pt x="12318" y="748"/>
                  <a:pt x="12318" y="765"/>
                </a:cubicBezTo>
                <a:cubicBezTo>
                  <a:pt x="12324" y="754"/>
                  <a:pt x="12330" y="737"/>
                  <a:pt x="12335" y="726"/>
                </a:cubicBezTo>
                <a:cubicBezTo>
                  <a:pt x="12472" y="794"/>
                  <a:pt x="12613" y="862"/>
                  <a:pt x="12755" y="919"/>
                </a:cubicBezTo>
                <a:cubicBezTo>
                  <a:pt x="12733" y="941"/>
                  <a:pt x="12716" y="964"/>
                  <a:pt x="12693" y="981"/>
                </a:cubicBezTo>
                <a:cubicBezTo>
                  <a:pt x="12698" y="975"/>
                  <a:pt x="12704" y="953"/>
                  <a:pt x="12710" y="941"/>
                </a:cubicBezTo>
                <a:cubicBezTo>
                  <a:pt x="12642" y="907"/>
                  <a:pt x="12574" y="885"/>
                  <a:pt x="12506" y="856"/>
                </a:cubicBezTo>
                <a:cubicBezTo>
                  <a:pt x="12506" y="868"/>
                  <a:pt x="12500" y="885"/>
                  <a:pt x="12500" y="896"/>
                </a:cubicBezTo>
                <a:cubicBezTo>
                  <a:pt x="12403" y="868"/>
                  <a:pt x="12307" y="833"/>
                  <a:pt x="12211" y="788"/>
                </a:cubicBezTo>
                <a:cubicBezTo>
                  <a:pt x="12226" y="780"/>
                  <a:pt x="12240" y="777"/>
                  <a:pt x="12254" y="777"/>
                </a:cubicBezTo>
                <a:cubicBezTo>
                  <a:pt x="12270" y="777"/>
                  <a:pt x="12286" y="782"/>
                  <a:pt x="12301" y="788"/>
                </a:cubicBezTo>
                <a:lnTo>
                  <a:pt x="12307" y="782"/>
                </a:lnTo>
                <a:cubicBezTo>
                  <a:pt x="12284" y="771"/>
                  <a:pt x="12267" y="765"/>
                  <a:pt x="12245" y="754"/>
                </a:cubicBezTo>
                <a:cubicBezTo>
                  <a:pt x="12228" y="765"/>
                  <a:pt x="12211" y="782"/>
                  <a:pt x="12194" y="799"/>
                </a:cubicBezTo>
                <a:cubicBezTo>
                  <a:pt x="12176" y="777"/>
                  <a:pt x="12194" y="754"/>
                  <a:pt x="12199" y="737"/>
                </a:cubicBezTo>
                <a:cubicBezTo>
                  <a:pt x="12154" y="726"/>
                  <a:pt x="12108" y="709"/>
                  <a:pt x="12063" y="697"/>
                </a:cubicBezTo>
                <a:lnTo>
                  <a:pt x="12063" y="697"/>
                </a:lnTo>
                <a:cubicBezTo>
                  <a:pt x="12086" y="714"/>
                  <a:pt x="12103" y="731"/>
                  <a:pt x="12120" y="748"/>
                </a:cubicBezTo>
                <a:cubicBezTo>
                  <a:pt x="12069" y="726"/>
                  <a:pt x="11972" y="737"/>
                  <a:pt x="11961" y="663"/>
                </a:cubicBezTo>
                <a:cubicBezTo>
                  <a:pt x="11933" y="652"/>
                  <a:pt x="11898" y="646"/>
                  <a:pt x="11870" y="635"/>
                </a:cubicBezTo>
                <a:lnTo>
                  <a:pt x="11870" y="635"/>
                </a:lnTo>
                <a:cubicBezTo>
                  <a:pt x="11887" y="646"/>
                  <a:pt x="11904" y="652"/>
                  <a:pt x="11921" y="663"/>
                </a:cubicBezTo>
                <a:lnTo>
                  <a:pt x="11915" y="675"/>
                </a:lnTo>
                <a:cubicBezTo>
                  <a:pt x="11887" y="669"/>
                  <a:pt x="11853" y="658"/>
                  <a:pt x="11825" y="652"/>
                </a:cubicBezTo>
                <a:cubicBezTo>
                  <a:pt x="11825" y="644"/>
                  <a:pt x="11827" y="634"/>
                  <a:pt x="11830" y="627"/>
                </a:cubicBezTo>
                <a:lnTo>
                  <a:pt x="11830" y="627"/>
                </a:lnTo>
                <a:cubicBezTo>
                  <a:pt x="11823" y="636"/>
                  <a:pt x="11815" y="640"/>
                  <a:pt x="11806" y="640"/>
                </a:cubicBezTo>
                <a:cubicBezTo>
                  <a:pt x="11793" y="640"/>
                  <a:pt x="11780" y="633"/>
                  <a:pt x="11768" y="624"/>
                </a:cubicBezTo>
                <a:cubicBezTo>
                  <a:pt x="11774" y="612"/>
                  <a:pt x="11785" y="601"/>
                  <a:pt x="11791" y="589"/>
                </a:cubicBezTo>
                <a:cubicBezTo>
                  <a:pt x="11700" y="572"/>
                  <a:pt x="11609" y="538"/>
                  <a:pt x="11518" y="516"/>
                </a:cubicBezTo>
                <a:lnTo>
                  <a:pt x="11518" y="516"/>
                </a:lnTo>
                <a:cubicBezTo>
                  <a:pt x="11530" y="521"/>
                  <a:pt x="11552" y="527"/>
                  <a:pt x="11564" y="533"/>
                </a:cubicBezTo>
                <a:lnTo>
                  <a:pt x="11558" y="567"/>
                </a:lnTo>
                <a:cubicBezTo>
                  <a:pt x="11530" y="555"/>
                  <a:pt x="11496" y="550"/>
                  <a:pt x="11462" y="538"/>
                </a:cubicBezTo>
                <a:cubicBezTo>
                  <a:pt x="11467" y="533"/>
                  <a:pt x="11479" y="516"/>
                  <a:pt x="11484" y="504"/>
                </a:cubicBezTo>
                <a:cubicBezTo>
                  <a:pt x="11376" y="465"/>
                  <a:pt x="11269" y="431"/>
                  <a:pt x="11155" y="414"/>
                </a:cubicBezTo>
                <a:lnTo>
                  <a:pt x="11155" y="414"/>
                </a:lnTo>
                <a:cubicBezTo>
                  <a:pt x="11206" y="442"/>
                  <a:pt x="11269" y="448"/>
                  <a:pt x="11320" y="487"/>
                </a:cubicBezTo>
                <a:cubicBezTo>
                  <a:pt x="11229" y="476"/>
                  <a:pt x="11138" y="448"/>
                  <a:pt x="11053" y="414"/>
                </a:cubicBezTo>
                <a:cubicBezTo>
                  <a:pt x="11053" y="408"/>
                  <a:pt x="11047" y="402"/>
                  <a:pt x="11042" y="397"/>
                </a:cubicBezTo>
                <a:lnTo>
                  <a:pt x="11042" y="397"/>
                </a:lnTo>
                <a:cubicBezTo>
                  <a:pt x="11069" y="410"/>
                  <a:pt x="11101" y="428"/>
                  <a:pt x="11133" y="428"/>
                </a:cubicBezTo>
                <a:cubicBezTo>
                  <a:pt x="11140" y="428"/>
                  <a:pt x="11148" y="427"/>
                  <a:pt x="11155" y="425"/>
                </a:cubicBezTo>
                <a:cubicBezTo>
                  <a:pt x="11133" y="402"/>
                  <a:pt x="11115" y="385"/>
                  <a:pt x="11093" y="368"/>
                </a:cubicBezTo>
                <a:cubicBezTo>
                  <a:pt x="11081" y="374"/>
                  <a:pt x="11053" y="385"/>
                  <a:pt x="11042" y="391"/>
                </a:cubicBezTo>
                <a:cubicBezTo>
                  <a:pt x="11025" y="368"/>
                  <a:pt x="10991" y="363"/>
                  <a:pt x="10957" y="357"/>
                </a:cubicBezTo>
                <a:lnTo>
                  <a:pt x="10957" y="357"/>
                </a:lnTo>
                <a:cubicBezTo>
                  <a:pt x="10968" y="391"/>
                  <a:pt x="10996" y="402"/>
                  <a:pt x="11025" y="414"/>
                </a:cubicBezTo>
                <a:cubicBezTo>
                  <a:pt x="10979" y="414"/>
                  <a:pt x="10940" y="402"/>
                  <a:pt x="10900" y="391"/>
                </a:cubicBezTo>
                <a:cubicBezTo>
                  <a:pt x="10911" y="380"/>
                  <a:pt x="10917" y="368"/>
                  <a:pt x="10923" y="357"/>
                </a:cubicBezTo>
                <a:cubicBezTo>
                  <a:pt x="10889" y="351"/>
                  <a:pt x="10854" y="340"/>
                  <a:pt x="10826" y="334"/>
                </a:cubicBezTo>
                <a:lnTo>
                  <a:pt x="10826" y="334"/>
                </a:lnTo>
                <a:cubicBezTo>
                  <a:pt x="10843" y="351"/>
                  <a:pt x="10854" y="368"/>
                  <a:pt x="10872" y="385"/>
                </a:cubicBezTo>
                <a:cubicBezTo>
                  <a:pt x="10820" y="368"/>
                  <a:pt x="10769" y="357"/>
                  <a:pt x="10724" y="334"/>
                </a:cubicBezTo>
                <a:lnTo>
                  <a:pt x="10724" y="277"/>
                </a:lnTo>
                <a:cubicBezTo>
                  <a:pt x="10704" y="290"/>
                  <a:pt x="10682" y="295"/>
                  <a:pt x="10659" y="295"/>
                </a:cubicBezTo>
                <a:cubicBezTo>
                  <a:pt x="10603" y="295"/>
                  <a:pt x="10541" y="268"/>
                  <a:pt x="10482" y="268"/>
                </a:cubicBezTo>
                <a:cubicBezTo>
                  <a:pt x="10470" y="268"/>
                  <a:pt x="10458" y="269"/>
                  <a:pt x="10446" y="272"/>
                </a:cubicBezTo>
                <a:lnTo>
                  <a:pt x="10497" y="283"/>
                </a:lnTo>
                <a:cubicBezTo>
                  <a:pt x="10497" y="289"/>
                  <a:pt x="10497" y="306"/>
                  <a:pt x="10497" y="311"/>
                </a:cubicBezTo>
                <a:cubicBezTo>
                  <a:pt x="10486" y="306"/>
                  <a:pt x="10457" y="294"/>
                  <a:pt x="10446" y="289"/>
                </a:cubicBezTo>
                <a:lnTo>
                  <a:pt x="10401" y="300"/>
                </a:lnTo>
                <a:cubicBezTo>
                  <a:pt x="10406" y="289"/>
                  <a:pt x="10418" y="260"/>
                  <a:pt x="10423" y="249"/>
                </a:cubicBezTo>
                <a:cubicBezTo>
                  <a:pt x="10406" y="243"/>
                  <a:pt x="10388" y="239"/>
                  <a:pt x="10369" y="239"/>
                </a:cubicBezTo>
                <a:cubicBezTo>
                  <a:pt x="10351" y="239"/>
                  <a:pt x="10333" y="243"/>
                  <a:pt x="10315" y="255"/>
                </a:cubicBezTo>
                <a:cubicBezTo>
                  <a:pt x="10276" y="243"/>
                  <a:pt x="10242" y="226"/>
                  <a:pt x="10202" y="215"/>
                </a:cubicBezTo>
                <a:cubicBezTo>
                  <a:pt x="10191" y="215"/>
                  <a:pt x="10174" y="221"/>
                  <a:pt x="10162" y="226"/>
                </a:cubicBezTo>
                <a:cubicBezTo>
                  <a:pt x="10123" y="204"/>
                  <a:pt x="10072" y="198"/>
                  <a:pt x="10026" y="192"/>
                </a:cubicBezTo>
                <a:cubicBezTo>
                  <a:pt x="10037" y="187"/>
                  <a:pt x="10060" y="170"/>
                  <a:pt x="10066" y="164"/>
                </a:cubicBezTo>
                <a:lnTo>
                  <a:pt x="10066" y="164"/>
                </a:lnTo>
                <a:cubicBezTo>
                  <a:pt x="10020" y="192"/>
                  <a:pt x="9964" y="175"/>
                  <a:pt x="9918" y="204"/>
                </a:cubicBezTo>
                <a:cubicBezTo>
                  <a:pt x="9964" y="209"/>
                  <a:pt x="10003" y="221"/>
                  <a:pt x="10049" y="238"/>
                </a:cubicBezTo>
                <a:cubicBezTo>
                  <a:pt x="9964" y="238"/>
                  <a:pt x="9879" y="226"/>
                  <a:pt x="9793" y="215"/>
                </a:cubicBezTo>
                <a:cubicBezTo>
                  <a:pt x="9773" y="215"/>
                  <a:pt x="9752" y="210"/>
                  <a:pt x="9731" y="205"/>
                </a:cubicBezTo>
                <a:lnTo>
                  <a:pt x="9731" y="205"/>
                </a:lnTo>
                <a:cubicBezTo>
                  <a:pt x="9731" y="206"/>
                  <a:pt x="9731" y="207"/>
                  <a:pt x="9731" y="209"/>
                </a:cubicBezTo>
                <a:cubicBezTo>
                  <a:pt x="9686" y="204"/>
                  <a:pt x="9646" y="192"/>
                  <a:pt x="9601" y="187"/>
                </a:cubicBezTo>
                <a:lnTo>
                  <a:pt x="9686" y="187"/>
                </a:lnTo>
                <a:cubicBezTo>
                  <a:pt x="9674" y="153"/>
                  <a:pt x="9646" y="153"/>
                  <a:pt x="9618" y="136"/>
                </a:cubicBezTo>
                <a:cubicBezTo>
                  <a:pt x="9589" y="141"/>
                  <a:pt x="9561" y="147"/>
                  <a:pt x="9532" y="153"/>
                </a:cubicBezTo>
                <a:cubicBezTo>
                  <a:pt x="9532" y="147"/>
                  <a:pt x="9527" y="130"/>
                  <a:pt x="9527" y="124"/>
                </a:cubicBezTo>
                <a:cubicBezTo>
                  <a:pt x="9516" y="137"/>
                  <a:pt x="9483" y="146"/>
                  <a:pt x="9453" y="146"/>
                </a:cubicBezTo>
                <a:cubicBezTo>
                  <a:pt x="9418" y="146"/>
                  <a:pt x="9389" y="135"/>
                  <a:pt x="9408" y="107"/>
                </a:cubicBezTo>
                <a:cubicBezTo>
                  <a:pt x="9434" y="103"/>
                  <a:pt x="9461" y="101"/>
                  <a:pt x="9488" y="101"/>
                </a:cubicBezTo>
                <a:cubicBezTo>
                  <a:pt x="9564" y="101"/>
                  <a:pt x="9641" y="114"/>
                  <a:pt x="9717" y="114"/>
                </a:cubicBezTo>
                <a:cubicBezTo>
                  <a:pt x="9754" y="114"/>
                  <a:pt x="9791" y="111"/>
                  <a:pt x="9828" y="102"/>
                </a:cubicBezTo>
                <a:cubicBezTo>
                  <a:pt x="9833" y="107"/>
                  <a:pt x="9839" y="119"/>
                  <a:pt x="9845" y="124"/>
                </a:cubicBezTo>
                <a:cubicBezTo>
                  <a:pt x="9930" y="124"/>
                  <a:pt x="10015" y="147"/>
                  <a:pt x="10100" y="158"/>
                </a:cubicBezTo>
                <a:cubicBezTo>
                  <a:pt x="10106" y="141"/>
                  <a:pt x="10117" y="107"/>
                  <a:pt x="10123" y="90"/>
                </a:cubicBezTo>
                <a:cubicBezTo>
                  <a:pt x="10110" y="89"/>
                  <a:pt x="10097" y="88"/>
                  <a:pt x="10084" y="88"/>
                </a:cubicBezTo>
                <a:cubicBezTo>
                  <a:pt x="10050" y="88"/>
                  <a:pt x="10017" y="95"/>
                  <a:pt x="9992" y="124"/>
                </a:cubicBezTo>
                <a:cubicBezTo>
                  <a:pt x="9975" y="119"/>
                  <a:pt x="9952" y="107"/>
                  <a:pt x="9935" y="102"/>
                </a:cubicBezTo>
                <a:cubicBezTo>
                  <a:pt x="9922" y="86"/>
                  <a:pt x="9905" y="82"/>
                  <a:pt x="9886" y="82"/>
                </a:cubicBezTo>
                <a:cubicBezTo>
                  <a:pt x="9868" y="82"/>
                  <a:pt x="9849" y="85"/>
                  <a:pt x="9831" y="85"/>
                </a:cubicBezTo>
                <a:cubicBezTo>
                  <a:pt x="9826" y="85"/>
                  <a:pt x="9821" y="85"/>
                  <a:pt x="9816" y="85"/>
                </a:cubicBezTo>
                <a:lnTo>
                  <a:pt x="9833" y="45"/>
                </a:lnTo>
                <a:lnTo>
                  <a:pt x="9833" y="45"/>
                </a:lnTo>
                <a:cubicBezTo>
                  <a:pt x="9828" y="50"/>
                  <a:pt x="9816" y="73"/>
                  <a:pt x="9811" y="79"/>
                </a:cubicBezTo>
                <a:cubicBezTo>
                  <a:pt x="9793" y="68"/>
                  <a:pt x="9765" y="45"/>
                  <a:pt x="9748" y="28"/>
                </a:cubicBezTo>
                <a:cubicBezTo>
                  <a:pt x="9731" y="39"/>
                  <a:pt x="9714" y="50"/>
                  <a:pt x="9697" y="62"/>
                </a:cubicBezTo>
                <a:cubicBezTo>
                  <a:pt x="9691" y="56"/>
                  <a:pt x="9680" y="33"/>
                  <a:pt x="9674" y="22"/>
                </a:cubicBezTo>
                <a:cubicBezTo>
                  <a:pt x="9674" y="33"/>
                  <a:pt x="9674" y="45"/>
                  <a:pt x="9674" y="56"/>
                </a:cubicBezTo>
                <a:cubicBezTo>
                  <a:pt x="9640" y="45"/>
                  <a:pt x="9601" y="45"/>
                  <a:pt x="9584" y="16"/>
                </a:cubicBezTo>
                <a:cubicBezTo>
                  <a:pt x="9584" y="22"/>
                  <a:pt x="9584" y="39"/>
                  <a:pt x="9584" y="45"/>
                </a:cubicBezTo>
                <a:cubicBezTo>
                  <a:pt x="9535" y="36"/>
                  <a:pt x="9486" y="35"/>
                  <a:pt x="9435" y="35"/>
                </a:cubicBezTo>
                <a:cubicBezTo>
                  <a:pt x="9410" y="35"/>
                  <a:pt x="9385" y="35"/>
                  <a:pt x="9359" y="35"/>
                </a:cubicBezTo>
                <a:cubicBezTo>
                  <a:pt x="9334" y="35"/>
                  <a:pt x="9308" y="35"/>
                  <a:pt x="9283" y="33"/>
                </a:cubicBezTo>
                <a:cubicBezTo>
                  <a:pt x="9288" y="28"/>
                  <a:pt x="9297" y="14"/>
                  <a:pt x="9303" y="7"/>
                </a:cubicBezTo>
                <a:lnTo>
                  <a:pt x="9303" y="7"/>
                </a:lnTo>
                <a:cubicBezTo>
                  <a:pt x="9283" y="29"/>
                  <a:pt x="9248" y="39"/>
                  <a:pt x="9212" y="39"/>
                </a:cubicBezTo>
                <a:cubicBezTo>
                  <a:pt x="9175" y="39"/>
                  <a:pt x="9138" y="28"/>
                  <a:pt x="9118" y="5"/>
                </a:cubicBezTo>
                <a:cubicBezTo>
                  <a:pt x="9114" y="2"/>
                  <a:pt x="9110" y="0"/>
                  <a:pt x="9106" y="0"/>
                </a:cubicBezTo>
                <a:close/>
              </a:path>
            </a:pathLst>
          </a:custGeom>
          <a:solidFill>
            <a:srgbClr val="B3BCA5">
              <a:alpha val="58749"/>
            </a:srgbClr>
          </a:solidFill>
          <a:ln>
            <a:noFill/>
          </a:ln>
        </p:spPr>
        <p:txBody>
          <a:bodyPr anchorCtr="0" anchor="ctr" bIns="91425" lIns="274300" spcFirstLastPara="1" rIns="27430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7A866C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Managing stress and emotional wellbeing</a:t>
            </a:r>
            <a:endParaRPr b="1" sz="2000">
              <a:solidFill>
                <a:srgbClr val="7A866C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327" name="Google Shape;327;p36"/>
          <p:cNvSpPr txBox="1"/>
          <p:nvPr/>
        </p:nvSpPr>
        <p:spPr>
          <a:xfrm>
            <a:off x="1412575" y="1387300"/>
            <a:ext cx="10431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accent4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Original</a:t>
            </a:r>
            <a:endParaRPr b="1">
              <a:solidFill>
                <a:schemeClr val="accent4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328" name="Google Shape;328;p36"/>
          <p:cNvSpPr/>
          <p:nvPr/>
        </p:nvSpPr>
        <p:spPr>
          <a:xfrm flipH="1">
            <a:off x="5667848" y="1787511"/>
            <a:ext cx="2256816" cy="2293968"/>
          </a:xfrm>
          <a:custGeom>
            <a:rect b="b" l="l" r="r" t="t"/>
            <a:pathLst>
              <a:path extrusionOk="0" h="18894" w="18588">
                <a:moveTo>
                  <a:pt x="9306" y="5"/>
                </a:moveTo>
                <a:cubicBezTo>
                  <a:pt x="9305" y="6"/>
                  <a:pt x="9304" y="6"/>
                  <a:pt x="9303" y="7"/>
                </a:cubicBezTo>
                <a:lnTo>
                  <a:pt x="9303" y="7"/>
                </a:lnTo>
                <a:cubicBezTo>
                  <a:pt x="9304" y="7"/>
                  <a:pt x="9305" y="6"/>
                  <a:pt x="9306" y="5"/>
                </a:cubicBezTo>
                <a:close/>
                <a:moveTo>
                  <a:pt x="9101" y="68"/>
                </a:moveTo>
                <a:cubicBezTo>
                  <a:pt x="9121" y="79"/>
                  <a:pt x="9100" y="99"/>
                  <a:pt x="9085" y="99"/>
                </a:cubicBezTo>
                <a:cubicBezTo>
                  <a:pt x="9078" y="99"/>
                  <a:pt x="9073" y="95"/>
                  <a:pt x="9073" y="85"/>
                </a:cubicBezTo>
                <a:cubicBezTo>
                  <a:pt x="9079" y="79"/>
                  <a:pt x="9090" y="68"/>
                  <a:pt x="9101" y="68"/>
                </a:cubicBezTo>
                <a:close/>
                <a:moveTo>
                  <a:pt x="9130" y="79"/>
                </a:moveTo>
                <a:cubicBezTo>
                  <a:pt x="9181" y="102"/>
                  <a:pt x="9243" y="85"/>
                  <a:pt x="9283" y="102"/>
                </a:cubicBezTo>
                <a:cubicBezTo>
                  <a:pt x="9283" y="124"/>
                  <a:pt x="9272" y="136"/>
                  <a:pt x="9249" y="136"/>
                </a:cubicBezTo>
                <a:cubicBezTo>
                  <a:pt x="9211" y="136"/>
                  <a:pt x="9173" y="133"/>
                  <a:pt x="9135" y="133"/>
                </a:cubicBezTo>
                <a:cubicBezTo>
                  <a:pt x="9116" y="133"/>
                  <a:pt x="9098" y="134"/>
                  <a:pt x="9079" y="136"/>
                </a:cubicBezTo>
                <a:cubicBezTo>
                  <a:pt x="9084" y="113"/>
                  <a:pt x="9113" y="113"/>
                  <a:pt x="9130" y="102"/>
                </a:cubicBezTo>
                <a:cubicBezTo>
                  <a:pt x="9130" y="96"/>
                  <a:pt x="9130" y="85"/>
                  <a:pt x="9130" y="79"/>
                </a:cubicBezTo>
                <a:close/>
                <a:moveTo>
                  <a:pt x="9311" y="90"/>
                </a:moveTo>
                <a:cubicBezTo>
                  <a:pt x="9334" y="90"/>
                  <a:pt x="9357" y="90"/>
                  <a:pt x="9374" y="107"/>
                </a:cubicBezTo>
                <a:cubicBezTo>
                  <a:pt x="9374" y="141"/>
                  <a:pt x="9351" y="170"/>
                  <a:pt x="9334" y="192"/>
                </a:cubicBezTo>
                <a:cubicBezTo>
                  <a:pt x="9340" y="175"/>
                  <a:pt x="9351" y="147"/>
                  <a:pt x="9351" y="136"/>
                </a:cubicBezTo>
                <a:lnTo>
                  <a:pt x="9283" y="136"/>
                </a:lnTo>
                <a:cubicBezTo>
                  <a:pt x="9289" y="124"/>
                  <a:pt x="9300" y="102"/>
                  <a:pt x="9311" y="90"/>
                </a:cubicBezTo>
                <a:close/>
                <a:moveTo>
                  <a:pt x="9725" y="204"/>
                </a:moveTo>
                <a:cubicBezTo>
                  <a:pt x="9727" y="204"/>
                  <a:pt x="9729" y="205"/>
                  <a:pt x="9731" y="205"/>
                </a:cubicBezTo>
                <a:lnTo>
                  <a:pt x="9731" y="205"/>
                </a:lnTo>
                <a:cubicBezTo>
                  <a:pt x="9730" y="204"/>
                  <a:pt x="9729" y="204"/>
                  <a:pt x="9725" y="204"/>
                </a:cubicBezTo>
                <a:close/>
                <a:moveTo>
                  <a:pt x="9340" y="235"/>
                </a:moveTo>
                <a:cubicBezTo>
                  <a:pt x="9358" y="235"/>
                  <a:pt x="9380" y="252"/>
                  <a:pt x="9357" y="266"/>
                </a:cubicBezTo>
                <a:cubicBezTo>
                  <a:pt x="9353" y="270"/>
                  <a:pt x="9348" y="271"/>
                  <a:pt x="9343" y="271"/>
                </a:cubicBezTo>
                <a:cubicBezTo>
                  <a:pt x="9326" y="271"/>
                  <a:pt x="9306" y="251"/>
                  <a:pt x="9328" y="238"/>
                </a:cubicBezTo>
                <a:cubicBezTo>
                  <a:pt x="9331" y="236"/>
                  <a:pt x="9335" y="235"/>
                  <a:pt x="9340" y="235"/>
                </a:cubicBezTo>
                <a:close/>
                <a:moveTo>
                  <a:pt x="9742" y="245"/>
                </a:moveTo>
                <a:cubicBezTo>
                  <a:pt x="9742" y="251"/>
                  <a:pt x="9742" y="261"/>
                  <a:pt x="9742" y="266"/>
                </a:cubicBezTo>
                <a:cubicBezTo>
                  <a:pt x="9748" y="266"/>
                  <a:pt x="9754" y="266"/>
                  <a:pt x="9759" y="272"/>
                </a:cubicBezTo>
                <a:cubicBezTo>
                  <a:pt x="9765" y="277"/>
                  <a:pt x="9765" y="283"/>
                  <a:pt x="9765" y="289"/>
                </a:cubicBezTo>
                <a:cubicBezTo>
                  <a:pt x="9720" y="283"/>
                  <a:pt x="9669" y="277"/>
                  <a:pt x="9623" y="272"/>
                </a:cubicBezTo>
                <a:lnTo>
                  <a:pt x="9601" y="272"/>
                </a:lnTo>
                <a:cubicBezTo>
                  <a:pt x="9527" y="266"/>
                  <a:pt x="9453" y="272"/>
                  <a:pt x="9379" y="255"/>
                </a:cubicBezTo>
                <a:cubicBezTo>
                  <a:pt x="9405" y="250"/>
                  <a:pt x="9432" y="248"/>
                  <a:pt x="9459" y="248"/>
                </a:cubicBezTo>
                <a:cubicBezTo>
                  <a:pt x="9520" y="248"/>
                  <a:pt x="9583" y="257"/>
                  <a:pt x="9643" y="257"/>
                </a:cubicBezTo>
                <a:cubicBezTo>
                  <a:pt x="9677" y="257"/>
                  <a:pt x="9711" y="254"/>
                  <a:pt x="9742" y="245"/>
                </a:cubicBezTo>
                <a:close/>
                <a:moveTo>
                  <a:pt x="9135" y="300"/>
                </a:moveTo>
                <a:cubicBezTo>
                  <a:pt x="9141" y="306"/>
                  <a:pt x="9141" y="311"/>
                  <a:pt x="9141" y="311"/>
                </a:cubicBezTo>
                <a:lnTo>
                  <a:pt x="9130" y="311"/>
                </a:lnTo>
                <a:cubicBezTo>
                  <a:pt x="9130" y="311"/>
                  <a:pt x="9130" y="306"/>
                  <a:pt x="9130" y="300"/>
                </a:cubicBezTo>
                <a:close/>
                <a:moveTo>
                  <a:pt x="8108" y="277"/>
                </a:moveTo>
                <a:cubicBezTo>
                  <a:pt x="8114" y="283"/>
                  <a:pt x="8120" y="294"/>
                  <a:pt x="8120" y="306"/>
                </a:cubicBezTo>
                <a:lnTo>
                  <a:pt x="7972" y="317"/>
                </a:lnTo>
                <a:cubicBezTo>
                  <a:pt x="8018" y="306"/>
                  <a:pt x="8063" y="289"/>
                  <a:pt x="8108" y="277"/>
                </a:cubicBezTo>
                <a:close/>
                <a:moveTo>
                  <a:pt x="8959" y="294"/>
                </a:moveTo>
                <a:cubicBezTo>
                  <a:pt x="8971" y="300"/>
                  <a:pt x="8976" y="300"/>
                  <a:pt x="8988" y="306"/>
                </a:cubicBezTo>
                <a:cubicBezTo>
                  <a:pt x="8965" y="314"/>
                  <a:pt x="8941" y="317"/>
                  <a:pt x="8916" y="317"/>
                </a:cubicBezTo>
                <a:cubicBezTo>
                  <a:pt x="8891" y="317"/>
                  <a:pt x="8866" y="314"/>
                  <a:pt x="8840" y="311"/>
                </a:cubicBezTo>
                <a:lnTo>
                  <a:pt x="8840" y="300"/>
                </a:lnTo>
                <a:cubicBezTo>
                  <a:pt x="8880" y="294"/>
                  <a:pt x="8920" y="294"/>
                  <a:pt x="8959" y="294"/>
                </a:cubicBezTo>
                <a:close/>
                <a:moveTo>
                  <a:pt x="9033" y="300"/>
                </a:moveTo>
                <a:cubicBezTo>
                  <a:pt x="9028" y="306"/>
                  <a:pt x="9022" y="311"/>
                  <a:pt x="9016" y="317"/>
                </a:cubicBezTo>
                <a:cubicBezTo>
                  <a:pt x="9016" y="311"/>
                  <a:pt x="9011" y="306"/>
                  <a:pt x="9011" y="300"/>
                </a:cubicBezTo>
                <a:close/>
                <a:moveTo>
                  <a:pt x="8801" y="306"/>
                </a:moveTo>
                <a:cubicBezTo>
                  <a:pt x="8806" y="311"/>
                  <a:pt x="8812" y="311"/>
                  <a:pt x="8818" y="317"/>
                </a:cubicBezTo>
                <a:cubicBezTo>
                  <a:pt x="8806" y="317"/>
                  <a:pt x="8789" y="317"/>
                  <a:pt x="8778" y="323"/>
                </a:cubicBezTo>
                <a:cubicBezTo>
                  <a:pt x="8778" y="311"/>
                  <a:pt x="8789" y="311"/>
                  <a:pt x="8801" y="306"/>
                </a:cubicBezTo>
                <a:close/>
                <a:moveTo>
                  <a:pt x="9049" y="293"/>
                </a:moveTo>
                <a:cubicBezTo>
                  <a:pt x="9051" y="293"/>
                  <a:pt x="9054" y="294"/>
                  <a:pt x="9056" y="294"/>
                </a:cubicBezTo>
                <a:cubicBezTo>
                  <a:pt x="9067" y="300"/>
                  <a:pt x="9073" y="306"/>
                  <a:pt x="9073" y="317"/>
                </a:cubicBezTo>
                <a:cubicBezTo>
                  <a:pt x="9062" y="317"/>
                  <a:pt x="9045" y="317"/>
                  <a:pt x="9033" y="323"/>
                </a:cubicBezTo>
                <a:cubicBezTo>
                  <a:pt x="9028" y="308"/>
                  <a:pt x="9036" y="293"/>
                  <a:pt x="9049" y="293"/>
                </a:cubicBezTo>
                <a:close/>
                <a:moveTo>
                  <a:pt x="8869" y="226"/>
                </a:moveTo>
                <a:cubicBezTo>
                  <a:pt x="8906" y="235"/>
                  <a:pt x="8943" y="237"/>
                  <a:pt x="8981" y="237"/>
                </a:cubicBezTo>
                <a:cubicBezTo>
                  <a:pt x="9033" y="237"/>
                  <a:pt x="9086" y="233"/>
                  <a:pt x="9139" y="233"/>
                </a:cubicBezTo>
                <a:cubicBezTo>
                  <a:pt x="9177" y="233"/>
                  <a:pt x="9216" y="235"/>
                  <a:pt x="9254" y="243"/>
                </a:cubicBezTo>
                <a:cubicBezTo>
                  <a:pt x="9209" y="249"/>
                  <a:pt x="9169" y="255"/>
                  <a:pt x="9124" y="255"/>
                </a:cubicBezTo>
                <a:lnTo>
                  <a:pt x="9124" y="249"/>
                </a:lnTo>
                <a:cubicBezTo>
                  <a:pt x="9124" y="255"/>
                  <a:pt x="9118" y="255"/>
                  <a:pt x="9118" y="260"/>
                </a:cubicBezTo>
                <a:cubicBezTo>
                  <a:pt x="9067" y="263"/>
                  <a:pt x="9016" y="263"/>
                  <a:pt x="8964" y="263"/>
                </a:cubicBezTo>
                <a:cubicBezTo>
                  <a:pt x="8913" y="263"/>
                  <a:pt x="8860" y="263"/>
                  <a:pt x="8806" y="266"/>
                </a:cubicBezTo>
                <a:cubicBezTo>
                  <a:pt x="8803" y="267"/>
                  <a:pt x="8799" y="267"/>
                  <a:pt x="8796" y="267"/>
                </a:cubicBezTo>
                <a:cubicBezTo>
                  <a:pt x="8781" y="267"/>
                  <a:pt x="8765" y="263"/>
                  <a:pt x="8751" y="263"/>
                </a:cubicBezTo>
                <a:cubicBezTo>
                  <a:pt x="8739" y="263"/>
                  <a:pt x="8728" y="266"/>
                  <a:pt x="8721" y="277"/>
                </a:cubicBezTo>
                <a:lnTo>
                  <a:pt x="8761" y="306"/>
                </a:lnTo>
                <a:cubicBezTo>
                  <a:pt x="8755" y="311"/>
                  <a:pt x="8755" y="317"/>
                  <a:pt x="8750" y="323"/>
                </a:cubicBezTo>
                <a:cubicBezTo>
                  <a:pt x="8732" y="328"/>
                  <a:pt x="8715" y="328"/>
                  <a:pt x="8693" y="328"/>
                </a:cubicBezTo>
                <a:cubicBezTo>
                  <a:pt x="8704" y="311"/>
                  <a:pt x="8698" y="289"/>
                  <a:pt x="8687" y="272"/>
                </a:cubicBezTo>
                <a:cubicBezTo>
                  <a:pt x="8669" y="268"/>
                  <a:pt x="8651" y="266"/>
                  <a:pt x="8633" y="266"/>
                </a:cubicBezTo>
                <a:cubicBezTo>
                  <a:pt x="8574" y="266"/>
                  <a:pt x="8517" y="283"/>
                  <a:pt x="8460" y="283"/>
                </a:cubicBezTo>
                <a:cubicBezTo>
                  <a:pt x="8447" y="283"/>
                  <a:pt x="8434" y="283"/>
                  <a:pt x="8420" y="283"/>
                </a:cubicBezTo>
                <a:cubicBezTo>
                  <a:pt x="8387" y="283"/>
                  <a:pt x="8354" y="286"/>
                  <a:pt x="8330" y="306"/>
                </a:cubicBezTo>
                <a:cubicBezTo>
                  <a:pt x="8335" y="311"/>
                  <a:pt x="8347" y="311"/>
                  <a:pt x="8352" y="311"/>
                </a:cubicBezTo>
                <a:cubicBezTo>
                  <a:pt x="8335" y="317"/>
                  <a:pt x="8324" y="317"/>
                  <a:pt x="8313" y="317"/>
                </a:cubicBezTo>
                <a:cubicBezTo>
                  <a:pt x="8321" y="304"/>
                  <a:pt x="8317" y="281"/>
                  <a:pt x="8301" y="281"/>
                </a:cubicBezTo>
                <a:cubicBezTo>
                  <a:pt x="8297" y="281"/>
                  <a:pt x="8291" y="283"/>
                  <a:pt x="8284" y="289"/>
                </a:cubicBezTo>
                <a:cubicBezTo>
                  <a:pt x="8233" y="294"/>
                  <a:pt x="8182" y="300"/>
                  <a:pt x="8131" y="300"/>
                </a:cubicBezTo>
                <a:cubicBezTo>
                  <a:pt x="8131" y="294"/>
                  <a:pt x="8131" y="283"/>
                  <a:pt x="8131" y="272"/>
                </a:cubicBezTo>
                <a:lnTo>
                  <a:pt x="8142" y="272"/>
                </a:lnTo>
                <a:cubicBezTo>
                  <a:pt x="8142" y="277"/>
                  <a:pt x="8148" y="289"/>
                  <a:pt x="8154" y="294"/>
                </a:cubicBezTo>
                <a:cubicBezTo>
                  <a:pt x="8182" y="283"/>
                  <a:pt x="8205" y="272"/>
                  <a:pt x="8233" y="260"/>
                </a:cubicBezTo>
                <a:cubicBezTo>
                  <a:pt x="8260" y="266"/>
                  <a:pt x="8289" y="273"/>
                  <a:pt x="8317" y="273"/>
                </a:cubicBezTo>
                <a:cubicBezTo>
                  <a:pt x="8342" y="273"/>
                  <a:pt x="8365" y="268"/>
                  <a:pt x="8386" y="255"/>
                </a:cubicBezTo>
                <a:cubicBezTo>
                  <a:pt x="8392" y="255"/>
                  <a:pt x="8398" y="255"/>
                  <a:pt x="8403" y="249"/>
                </a:cubicBezTo>
                <a:cubicBezTo>
                  <a:pt x="8409" y="260"/>
                  <a:pt x="8420" y="266"/>
                  <a:pt x="8420" y="272"/>
                </a:cubicBezTo>
                <a:cubicBezTo>
                  <a:pt x="8449" y="260"/>
                  <a:pt x="8471" y="255"/>
                  <a:pt x="8500" y="249"/>
                </a:cubicBezTo>
                <a:cubicBezTo>
                  <a:pt x="8625" y="243"/>
                  <a:pt x="8744" y="243"/>
                  <a:pt x="8869" y="226"/>
                </a:cubicBezTo>
                <a:close/>
                <a:moveTo>
                  <a:pt x="9686" y="323"/>
                </a:moveTo>
                <a:cubicBezTo>
                  <a:pt x="9686" y="323"/>
                  <a:pt x="9691" y="328"/>
                  <a:pt x="9691" y="328"/>
                </a:cubicBezTo>
                <a:lnTo>
                  <a:pt x="9595" y="328"/>
                </a:lnTo>
                <a:cubicBezTo>
                  <a:pt x="9623" y="323"/>
                  <a:pt x="9657" y="323"/>
                  <a:pt x="9686" y="323"/>
                </a:cubicBezTo>
                <a:close/>
                <a:moveTo>
                  <a:pt x="9691" y="323"/>
                </a:moveTo>
                <a:cubicBezTo>
                  <a:pt x="9697" y="328"/>
                  <a:pt x="9697" y="328"/>
                  <a:pt x="9697" y="328"/>
                </a:cubicBezTo>
                <a:lnTo>
                  <a:pt x="9691" y="328"/>
                </a:lnTo>
                <a:cubicBezTo>
                  <a:pt x="9691" y="328"/>
                  <a:pt x="9691" y="328"/>
                  <a:pt x="9691" y="323"/>
                </a:cubicBezTo>
                <a:close/>
                <a:moveTo>
                  <a:pt x="8653" y="311"/>
                </a:moveTo>
                <a:cubicBezTo>
                  <a:pt x="8670" y="317"/>
                  <a:pt x="8681" y="323"/>
                  <a:pt x="8676" y="334"/>
                </a:cubicBezTo>
                <a:lnTo>
                  <a:pt x="8647" y="334"/>
                </a:lnTo>
                <a:cubicBezTo>
                  <a:pt x="8642" y="328"/>
                  <a:pt x="8647" y="323"/>
                  <a:pt x="8653" y="311"/>
                </a:cubicBezTo>
                <a:close/>
                <a:moveTo>
                  <a:pt x="7677" y="334"/>
                </a:moveTo>
                <a:cubicBezTo>
                  <a:pt x="7671" y="334"/>
                  <a:pt x="7666" y="340"/>
                  <a:pt x="7666" y="340"/>
                </a:cubicBezTo>
                <a:lnTo>
                  <a:pt x="7660" y="340"/>
                </a:lnTo>
                <a:cubicBezTo>
                  <a:pt x="7666" y="334"/>
                  <a:pt x="7671" y="334"/>
                  <a:pt x="7677" y="334"/>
                </a:cubicBezTo>
                <a:close/>
                <a:moveTo>
                  <a:pt x="7791" y="334"/>
                </a:moveTo>
                <a:lnTo>
                  <a:pt x="7774" y="340"/>
                </a:lnTo>
                <a:cubicBezTo>
                  <a:pt x="7774" y="340"/>
                  <a:pt x="7779" y="334"/>
                  <a:pt x="7779" y="334"/>
                </a:cubicBezTo>
                <a:close/>
                <a:moveTo>
                  <a:pt x="8557" y="311"/>
                </a:moveTo>
                <a:cubicBezTo>
                  <a:pt x="8579" y="311"/>
                  <a:pt x="8591" y="323"/>
                  <a:pt x="8579" y="340"/>
                </a:cubicBezTo>
                <a:lnTo>
                  <a:pt x="8545" y="340"/>
                </a:lnTo>
                <a:cubicBezTo>
                  <a:pt x="8545" y="334"/>
                  <a:pt x="8545" y="328"/>
                  <a:pt x="8557" y="311"/>
                </a:cubicBezTo>
                <a:close/>
                <a:moveTo>
                  <a:pt x="8534" y="317"/>
                </a:moveTo>
                <a:cubicBezTo>
                  <a:pt x="8540" y="323"/>
                  <a:pt x="8540" y="328"/>
                  <a:pt x="8540" y="334"/>
                </a:cubicBezTo>
                <a:cubicBezTo>
                  <a:pt x="8528" y="334"/>
                  <a:pt x="8517" y="340"/>
                  <a:pt x="8511" y="346"/>
                </a:cubicBezTo>
                <a:cubicBezTo>
                  <a:pt x="8517" y="340"/>
                  <a:pt x="8528" y="328"/>
                  <a:pt x="8534" y="317"/>
                </a:cubicBezTo>
                <a:close/>
                <a:moveTo>
                  <a:pt x="7711" y="346"/>
                </a:moveTo>
                <a:cubicBezTo>
                  <a:pt x="7706" y="346"/>
                  <a:pt x="7700" y="351"/>
                  <a:pt x="7689" y="351"/>
                </a:cubicBezTo>
                <a:cubicBezTo>
                  <a:pt x="7694" y="346"/>
                  <a:pt x="7694" y="346"/>
                  <a:pt x="7700" y="346"/>
                </a:cubicBezTo>
                <a:close/>
                <a:moveTo>
                  <a:pt x="8375" y="340"/>
                </a:moveTo>
                <a:cubicBezTo>
                  <a:pt x="8364" y="346"/>
                  <a:pt x="8358" y="351"/>
                  <a:pt x="8352" y="357"/>
                </a:cubicBezTo>
                <a:lnTo>
                  <a:pt x="8347" y="357"/>
                </a:lnTo>
                <a:cubicBezTo>
                  <a:pt x="8352" y="351"/>
                  <a:pt x="8364" y="346"/>
                  <a:pt x="8375" y="340"/>
                </a:cubicBezTo>
                <a:close/>
                <a:moveTo>
                  <a:pt x="8443" y="306"/>
                </a:moveTo>
                <a:cubicBezTo>
                  <a:pt x="8443" y="306"/>
                  <a:pt x="8454" y="311"/>
                  <a:pt x="8460" y="311"/>
                </a:cubicBezTo>
                <a:cubicBezTo>
                  <a:pt x="8432" y="328"/>
                  <a:pt x="8409" y="351"/>
                  <a:pt x="8375" y="357"/>
                </a:cubicBezTo>
                <a:cubicBezTo>
                  <a:pt x="8381" y="351"/>
                  <a:pt x="8381" y="340"/>
                  <a:pt x="8381" y="334"/>
                </a:cubicBezTo>
                <a:cubicBezTo>
                  <a:pt x="8392" y="328"/>
                  <a:pt x="8398" y="328"/>
                  <a:pt x="8403" y="323"/>
                </a:cubicBezTo>
                <a:cubicBezTo>
                  <a:pt x="8415" y="317"/>
                  <a:pt x="8426" y="317"/>
                  <a:pt x="8443" y="306"/>
                </a:cubicBezTo>
                <a:close/>
                <a:moveTo>
                  <a:pt x="8250" y="328"/>
                </a:moveTo>
                <a:cubicBezTo>
                  <a:pt x="8222" y="334"/>
                  <a:pt x="8199" y="346"/>
                  <a:pt x="8176" y="363"/>
                </a:cubicBezTo>
                <a:lnTo>
                  <a:pt x="8171" y="340"/>
                </a:lnTo>
                <a:cubicBezTo>
                  <a:pt x="8165" y="346"/>
                  <a:pt x="8154" y="351"/>
                  <a:pt x="8148" y="357"/>
                </a:cubicBezTo>
                <a:lnTo>
                  <a:pt x="8131" y="334"/>
                </a:lnTo>
                <a:lnTo>
                  <a:pt x="8120" y="346"/>
                </a:lnTo>
                <a:cubicBezTo>
                  <a:pt x="8131" y="351"/>
                  <a:pt x="8142" y="363"/>
                  <a:pt x="8154" y="374"/>
                </a:cubicBezTo>
                <a:lnTo>
                  <a:pt x="8097" y="374"/>
                </a:lnTo>
                <a:cubicBezTo>
                  <a:pt x="8097" y="368"/>
                  <a:pt x="8091" y="346"/>
                  <a:pt x="8091" y="340"/>
                </a:cubicBezTo>
                <a:cubicBezTo>
                  <a:pt x="8086" y="346"/>
                  <a:pt x="8069" y="357"/>
                  <a:pt x="8057" y="363"/>
                </a:cubicBezTo>
                <a:cubicBezTo>
                  <a:pt x="8063" y="368"/>
                  <a:pt x="8074" y="380"/>
                  <a:pt x="8080" y="385"/>
                </a:cubicBezTo>
                <a:lnTo>
                  <a:pt x="8069" y="385"/>
                </a:lnTo>
                <a:cubicBezTo>
                  <a:pt x="8046" y="385"/>
                  <a:pt x="8023" y="374"/>
                  <a:pt x="8006" y="368"/>
                </a:cubicBezTo>
                <a:cubicBezTo>
                  <a:pt x="8074" y="323"/>
                  <a:pt x="8165" y="334"/>
                  <a:pt x="8250" y="328"/>
                </a:cubicBezTo>
                <a:close/>
                <a:moveTo>
                  <a:pt x="10145" y="380"/>
                </a:moveTo>
                <a:cubicBezTo>
                  <a:pt x="10151" y="380"/>
                  <a:pt x="10157" y="380"/>
                  <a:pt x="10168" y="385"/>
                </a:cubicBezTo>
                <a:cubicBezTo>
                  <a:pt x="10162" y="385"/>
                  <a:pt x="10157" y="391"/>
                  <a:pt x="10151" y="391"/>
                </a:cubicBezTo>
                <a:cubicBezTo>
                  <a:pt x="10145" y="385"/>
                  <a:pt x="10145" y="385"/>
                  <a:pt x="10145" y="380"/>
                </a:cubicBezTo>
                <a:close/>
                <a:moveTo>
                  <a:pt x="7698" y="400"/>
                </a:moveTo>
                <a:cubicBezTo>
                  <a:pt x="7701" y="400"/>
                  <a:pt x="7704" y="401"/>
                  <a:pt x="7706" y="402"/>
                </a:cubicBezTo>
                <a:lnTo>
                  <a:pt x="7706" y="408"/>
                </a:lnTo>
                <a:lnTo>
                  <a:pt x="7677" y="408"/>
                </a:lnTo>
                <a:cubicBezTo>
                  <a:pt x="7681" y="404"/>
                  <a:pt x="7691" y="400"/>
                  <a:pt x="7698" y="400"/>
                </a:cubicBezTo>
                <a:close/>
                <a:moveTo>
                  <a:pt x="10253" y="391"/>
                </a:moveTo>
                <a:lnTo>
                  <a:pt x="10253" y="391"/>
                </a:lnTo>
                <a:cubicBezTo>
                  <a:pt x="10270" y="397"/>
                  <a:pt x="10287" y="402"/>
                  <a:pt x="10298" y="408"/>
                </a:cubicBezTo>
                <a:cubicBezTo>
                  <a:pt x="10281" y="408"/>
                  <a:pt x="10270" y="402"/>
                  <a:pt x="10253" y="391"/>
                </a:cubicBezTo>
                <a:close/>
                <a:moveTo>
                  <a:pt x="7637" y="402"/>
                </a:moveTo>
                <a:cubicBezTo>
                  <a:pt x="7643" y="408"/>
                  <a:pt x="7643" y="408"/>
                  <a:pt x="7649" y="414"/>
                </a:cubicBezTo>
                <a:cubicBezTo>
                  <a:pt x="7637" y="414"/>
                  <a:pt x="7626" y="414"/>
                  <a:pt x="7615" y="419"/>
                </a:cubicBezTo>
                <a:cubicBezTo>
                  <a:pt x="7615" y="414"/>
                  <a:pt x="7626" y="408"/>
                  <a:pt x="7637" y="402"/>
                </a:cubicBezTo>
                <a:close/>
                <a:moveTo>
                  <a:pt x="9776" y="272"/>
                </a:moveTo>
                <a:lnTo>
                  <a:pt x="9776" y="272"/>
                </a:lnTo>
                <a:cubicBezTo>
                  <a:pt x="9964" y="283"/>
                  <a:pt x="10151" y="311"/>
                  <a:pt x="10344" y="340"/>
                </a:cubicBezTo>
                <a:lnTo>
                  <a:pt x="10355" y="340"/>
                </a:lnTo>
                <a:cubicBezTo>
                  <a:pt x="10378" y="346"/>
                  <a:pt x="10395" y="351"/>
                  <a:pt x="10418" y="351"/>
                </a:cubicBezTo>
                <a:cubicBezTo>
                  <a:pt x="10463" y="363"/>
                  <a:pt x="10508" y="368"/>
                  <a:pt x="10554" y="374"/>
                </a:cubicBezTo>
                <a:cubicBezTo>
                  <a:pt x="10554" y="374"/>
                  <a:pt x="10554" y="363"/>
                  <a:pt x="10559" y="363"/>
                </a:cubicBezTo>
                <a:cubicBezTo>
                  <a:pt x="10616" y="408"/>
                  <a:pt x="10696" y="397"/>
                  <a:pt x="10764" y="414"/>
                </a:cubicBezTo>
                <a:cubicBezTo>
                  <a:pt x="10752" y="420"/>
                  <a:pt x="10741" y="422"/>
                  <a:pt x="10730" y="422"/>
                </a:cubicBezTo>
                <a:cubicBezTo>
                  <a:pt x="10701" y="422"/>
                  <a:pt x="10673" y="408"/>
                  <a:pt x="10645" y="408"/>
                </a:cubicBezTo>
                <a:cubicBezTo>
                  <a:pt x="10537" y="391"/>
                  <a:pt x="10429" y="374"/>
                  <a:pt x="10321" y="357"/>
                </a:cubicBezTo>
                <a:cubicBezTo>
                  <a:pt x="10151" y="334"/>
                  <a:pt x="9975" y="311"/>
                  <a:pt x="9805" y="294"/>
                </a:cubicBezTo>
                <a:cubicBezTo>
                  <a:pt x="9793" y="283"/>
                  <a:pt x="9782" y="277"/>
                  <a:pt x="9776" y="272"/>
                </a:cubicBezTo>
                <a:close/>
                <a:moveTo>
                  <a:pt x="7388" y="368"/>
                </a:moveTo>
                <a:lnTo>
                  <a:pt x="7388" y="368"/>
                </a:lnTo>
                <a:cubicBezTo>
                  <a:pt x="7359" y="385"/>
                  <a:pt x="7325" y="402"/>
                  <a:pt x="7303" y="425"/>
                </a:cubicBezTo>
                <a:cubicBezTo>
                  <a:pt x="7297" y="425"/>
                  <a:pt x="7286" y="431"/>
                  <a:pt x="7280" y="431"/>
                </a:cubicBezTo>
                <a:cubicBezTo>
                  <a:pt x="7303" y="419"/>
                  <a:pt x="7320" y="402"/>
                  <a:pt x="7337" y="380"/>
                </a:cubicBezTo>
                <a:cubicBezTo>
                  <a:pt x="7354" y="380"/>
                  <a:pt x="7371" y="374"/>
                  <a:pt x="7388" y="368"/>
                </a:cubicBezTo>
                <a:close/>
                <a:moveTo>
                  <a:pt x="7093" y="431"/>
                </a:moveTo>
                <a:cubicBezTo>
                  <a:pt x="7087" y="431"/>
                  <a:pt x="7076" y="436"/>
                  <a:pt x="7064" y="436"/>
                </a:cubicBezTo>
                <a:lnTo>
                  <a:pt x="7070" y="431"/>
                </a:lnTo>
                <a:close/>
                <a:moveTo>
                  <a:pt x="10321" y="436"/>
                </a:moveTo>
                <a:cubicBezTo>
                  <a:pt x="10333" y="436"/>
                  <a:pt x="10338" y="436"/>
                  <a:pt x="10350" y="442"/>
                </a:cubicBezTo>
                <a:cubicBezTo>
                  <a:pt x="10344" y="448"/>
                  <a:pt x="10338" y="453"/>
                  <a:pt x="10327" y="459"/>
                </a:cubicBezTo>
                <a:cubicBezTo>
                  <a:pt x="10327" y="453"/>
                  <a:pt x="10321" y="442"/>
                  <a:pt x="10321" y="436"/>
                </a:cubicBezTo>
                <a:close/>
                <a:moveTo>
                  <a:pt x="6979" y="482"/>
                </a:moveTo>
                <a:cubicBezTo>
                  <a:pt x="6985" y="487"/>
                  <a:pt x="6991" y="499"/>
                  <a:pt x="6996" y="504"/>
                </a:cubicBezTo>
                <a:cubicBezTo>
                  <a:pt x="6991" y="510"/>
                  <a:pt x="6985" y="510"/>
                  <a:pt x="6979" y="510"/>
                </a:cubicBezTo>
                <a:cubicBezTo>
                  <a:pt x="6979" y="504"/>
                  <a:pt x="6979" y="493"/>
                  <a:pt x="6979" y="482"/>
                </a:cubicBezTo>
                <a:close/>
                <a:moveTo>
                  <a:pt x="10764" y="425"/>
                </a:moveTo>
                <a:cubicBezTo>
                  <a:pt x="10883" y="425"/>
                  <a:pt x="11008" y="470"/>
                  <a:pt x="11121" y="504"/>
                </a:cubicBezTo>
                <a:cubicBezTo>
                  <a:pt x="11110" y="509"/>
                  <a:pt x="11098" y="511"/>
                  <a:pt x="11086" y="511"/>
                </a:cubicBezTo>
                <a:cubicBezTo>
                  <a:pt x="11052" y="511"/>
                  <a:pt x="11019" y="496"/>
                  <a:pt x="10985" y="487"/>
                </a:cubicBezTo>
                <a:cubicBezTo>
                  <a:pt x="10911" y="470"/>
                  <a:pt x="10832" y="465"/>
                  <a:pt x="10764" y="425"/>
                </a:cubicBezTo>
                <a:close/>
                <a:moveTo>
                  <a:pt x="7167" y="493"/>
                </a:moveTo>
                <a:cubicBezTo>
                  <a:pt x="7155" y="510"/>
                  <a:pt x="7138" y="521"/>
                  <a:pt x="7121" y="538"/>
                </a:cubicBezTo>
                <a:cubicBezTo>
                  <a:pt x="7110" y="544"/>
                  <a:pt x="7093" y="544"/>
                  <a:pt x="7076" y="550"/>
                </a:cubicBezTo>
                <a:cubicBezTo>
                  <a:pt x="7076" y="550"/>
                  <a:pt x="7076" y="544"/>
                  <a:pt x="7076" y="544"/>
                </a:cubicBezTo>
                <a:cubicBezTo>
                  <a:pt x="7076" y="550"/>
                  <a:pt x="7076" y="550"/>
                  <a:pt x="7070" y="550"/>
                </a:cubicBezTo>
                <a:cubicBezTo>
                  <a:pt x="7047" y="556"/>
                  <a:pt x="7025" y="559"/>
                  <a:pt x="7007" y="559"/>
                </a:cubicBezTo>
                <a:cubicBezTo>
                  <a:pt x="6994" y="559"/>
                  <a:pt x="6983" y="558"/>
                  <a:pt x="6974" y="555"/>
                </a:cubicBezTo>
                <a:cubicBezTo>
                  <a:pt x="6974" y="552"/>
                  <a:pt x="6974" y="548"/>
                  <a:pt x="6974" y="544"/>
                </a:cubicBezTo>
                <a:cubicBezTo>
                  <a:pt x="6996" y="533"/>
                  <a:pt x="7025" y="527"/>
                  <a:pt x="7047" y="521"/>
                </a:cubicBezTo>
                <a:cubicBezTo>
                  <a:pt x="7053" y="521"/>
                  <a:pt x="7059" y="527"/>
                  <a:pt x="7064" y="533"/>
                </a:cubicBezTo>
                <a:lnTo>
                  <a:pt x="7087" y="510"/>
                </a:lnTo>
                <a:lnTo>
                  <a:pt x="7115" y="504"/>
                </a:lnTo>
                <a:lnTo>
                  <a:pt x="7121" y="521"/>
                </a:lnTo>
                <a:lnTo>
                  <a:pt x="7127" y="499"/>
                </a:lnTo>
                <a:cubicBezTo>
                  <a:pt x="7138" y="499"/>
                  <a:pt x="7155" y="499"/>
                  <a:pt x="7167" y="493"/>
                </a:cubicBezTo>
                <a:close/>
                <a:moveTo>
                  <a:pt x="11609" y="555"/>
                </a:moveTo>
                <a:cubicBezTo>
                  <a:pt x="11655" y="572"/>
                  <a:pt x="11723" y="567"/>
                  <a:pt x="11745" y="618"/>
                </a:cubicBezTo>
                <a:cubicBezTo>
                  <a:pt x="11700" y="607"/>
                  <a:pt x="11655" y="595"/>
                  <a:pt x="11609" y="584"/>
                </a:cubicBezTo>
                <a:cubicBezTo>
                  <a:pt x="11609" y="572"/>
                  <a:pt x="11609" y="561"/>
                  <a:pt x="11609" y="555"/>
                </a:cubicBezTo>
                <a:close/>
                <a:moveTo>
                  <a:pt x="11836" y="618"/>
                </a:moveTo>
                <a:lnTo>
                  <a:pt x="11836" y="618"/>
                </a:lnTo>
                <a:cubicBezTo>
                  <a:pt x="11834" y="620"/>
                  <a:pt x="11832" y="623"/>
                  <a:pt x="11830" y="627"/>
                </a:cubicBezTo>
                <a:lnTo>
                  <a:pt x="11830" y="627"/>
                </a:lnTo>
                <a:cubicBezTo>
                  <a:pt x="11832" y="624"/>
                  <a:pt x="11834" y="621"/>
                  <a:pt x="11836" y="618"/>
                </a:cubicBezTo>
                <a:close/>
                <a:moveTo>
                  <a:pt x="10928" y="527"/>
                </a:moveTo>
                <a:lnTo>
                  <a:pt x="10928" y="527"/>
                </a:lnTo>
                <a:cubicBezTo>
                  <a:pt x="11030" y="550"/>
                  <a:pt x="11127" y="589"/>
                  <a:pt x="11229" y="601"/>
                </a:cubicBezTo>
                <a:cubicBezTo>
                  <a:pt x="11252" y="601"/>
                  <a:pt x="11269" y="618"/>
                  <a:pt x="11286" y="635"/>
                </a:cubicBezTo>
                <a:cubicBezTo>
                  <a:pt x="11284" y="635"/>
                  <a:pt x="11283" y="635"/>
                  <a:pt x="11282" y="635"/>
                </a:cubicBezTo>
                <a:cubicBezTo>
                  <a:pt x="11262" y="635"/>
                  <a:pt x="11229" y="614"/>
                  <a:pt x="11207" y="614"/>
                </a:cubicBezTo>
                <a:cubicBezTo>
                  <a:pt x="11193" y="614"/>
                  <a:pt x="11184" y="622"/>
                  <a:pt x="11184" y="646"/>
                </a:cubicBezTo>
                <a:cubicBezTo>
                  <a:pt x="11178" y="635"/>
                  <a:pt x="11178" y="624"/>
                  <a:pt x="11172" y="607"/>
                </a:cubicBezTo>
                <a:cubicBezTo>
                  <a:pt x="11087" y="601"/>
                  <a:pt x="11002" y="572"/>
                  <a:pt x="10928" y="527"/>
                </a:cubicBezTo>
                <a:close/>
                <a:moveTo>
                  <a:pt x="6940" y="550"/>
                </a:moveTo>
                <a:cubicBezTo>
                  <a:pt x="6940" y="550"/>
                  <a:pt x="6940" y="555"/>
                  <a:pt x="6940" y="555"/>
                </a:cubicBezTo>
                <a:lnTo>
                  <a:pt x="6911" y="589"/>
                </a:lnTo>
                <a:cubicBezTo>
                  <a:pt x="6904" y="588"/>
                  <a:pt x="6897" y="587"/>
                  <a:pt x="6891" y="587"/>
                </a:cubicBezTo>
                <a:cubicBezTo>
                  <a:pt x="6849" y="587"/>
                  <a:pt x="6814" y="615"/>
                  <a:pt x="6775" y="629"/>
                </a:cubicBezTo>
                <a:lnTo>
                  <a:pt x="6792" y="646"/>
                </a:lnTo>
                <a:lnTo>
                  <a:pt x="6747" y="675"/>
                </a:lnTo>
                <a:cubicBezTo>
                  <a:pt x="6738" y="678"/>
                  <a:pt x="6729" y="679"/>
                  <a:pt x="6721" y="679"/>
                </a:cubicBezTo>
                <a:cubicBezTo>
                  <a:pt x="6700" y="679"/>
                  <a:pt x="6680" y="672"/>
                  <a:pt x="6661" y="672"/>
                </a:cubicBezTo>
                <a:cubicBezTo>
                  <a:pt x="6647" y="672"/>
                  <a:pt x="6635" y="675"/>
                  <a:pt x="6622" y="686"/>
                </a:cubicBezTo>
                <a:cubicBezTo>
                  <a:pt x="6616" y="692"/>
                  <a:pt x="6610" y="709"/>
                  <a:pt x="6610" y="714"/>
                </a:cubicBezTo>
                <a:cubicBezTo>
                  <a:pt x="6605" y="720"/>
                  <a:pt x="6605" y="720"/>
                  <a:pt x="6605" y="720"/>
                </a:cubicBezTo>
                <a:cubicBezTo>
                  <a:pt x="6605" y="709"/>
                  <a:pt x="6610" y="692"/>
                  <a:pt x="6616" y="680"/>
                </a:cubicBezTo>
                <a:cubicBezTo>
                  <a:pt x="6724" y="641"/>
                  <a:pt x="6832" y="589"/>
                  <a:pt x="6940" y="550"/>
                </a:cubicBezTo>
                <a:close/>
                <a:moveTo>
                  <a:pt x="6593" y="686"/>
                </a:moveTo>
                <a:lnTo>
                  <a:pt x="6593" y="686"/>
                </a:lnTo>
                <a:cubicBezTo>
                  <a:pt x="6576" y="703"/>
                  <a:pt x="6554" y="720"/>
                  <a:pt x="6537" y="737"/>
                </a:cubicBezTo>
                <a:cubicBezTo>
                  <a:pt x="6508" y="743"/>
                  <a:pt x="6480" y="754"/>
                  <a:pt x="6452" y="760"/>
                </a:cubicBezTo>
                <a:cubicBezTo>
                  <a:pt x="6503" y="737"/>
                  <a:pt x="6548" y="714"/>
                  <a:pt x="6593" y="686"/>
                </a:cubicBezTo>
                <a:close/>
                <a:moveTo>
                  <a:pt x="6576" y="782"/>
                </a:moveTo>
                <a:cubicBezTo>
                  <a:pt x="6582" y="788"/>
                  <a:pt x="6588" y="788"/>
                  <a:pt x="6593" y="794"/>
                </a:cubicBezTo>
                <a:cubicBezTo>
                  <a:pt x="6588" y="788"/>
                  <a:pt x="6582" y="788"/>
                  <a:pt x="6576" y="788"/>
                </a:cubicBezTo>
                <a:cubicBezTo>
                  <a:pt x="6576" y="788"/>
                  <a:pt x="6576" y="782"/>
                  <a:pt x="6576" y="782"/>
                </a:cubicBezTo>
                <a:close/>
                <a:moveTo>
                  <a:pt x="6514" y="805"/>
                </a:moveTo>
                <a:cubicBezTo>
                  <a:pt x="6525" y="811"/>
                  <a:pt x="6537" y="811"/>
                  <a:pt x="6542" y="816"/>
                </a:cubicBezTo>
                <a:lnTo>
                  <a:pt x="6486" y="816"/>
                </a:lnTo>
                <a:cubicBezTo>
                  <a:pt x="6486" y="816"/>
                  <a:pt x="6486" y="811"/>
                  <a:pt x="6486" y="811"/>
                </a:cubicBezTo>
                <a:cubicBezTo>
                  <a:pt x="6491" y="811"/>
                  <a:pt x="6503" y="805"/>
                  <a:pt x="6514" y="805"/>
                </a:cubicBezTo>
                <a:close/>
                <a:moveTo>
                  <a:pt x="11133" y="499"/>
                </a:moveTo>
                <a:cubicBezTo>
                  <a:pt x="11156" y="499"/>
                  <a:pt x="11168" y="506"/>
                  <a:pt x="11162" y="521"/>
                </a:cubicBezTo>
                <a:lnTo>
                  <a:pt x="11162" y="521"/>
                </a:lnTo>
                <a:cubicBezTo>
                  <a:pt x="11161" y="521"/>
                  <a:pt x="11161" y="521"/>
                  <a:pt x="11161" y="521"/>
                </a:cubicBezTo>
                <a:lnTo>
                  <a:pt x="11161" y="521"/>
                </a:lnTo>
                <a:cubicBezTo>
                  <a:pt x="11161" y="522"/>
                  <a:pt x="11161" y="522"/>
                  <a:pt x="11162" y="522"/>
                </a:cubicBezTo>
                <a:lnTo>
                  <a:pt x="11162" y="522"/>
                </a:lnTo>
                <a:cubicBezTo>
                  <a:pt x="11162" y="522"/>
                  <a:pt x="11162" y="522"/>
                  <a:pt x="11162" y="521"/>
                </a:cubicBezTo>
                <a:lnTo>
                  <a:pt x="11162" y="521"/>
                </a:lnTo>
                <a:cubicBezTo>
                  <a:pt x="11281" y="533"/>
                  <a:pt x="11394" y="584"/>
                  <a:pt x="11507" y="612"/>
                </a:cubicBezTo>
                <a:cubicBezTo>
                  <a:pt x="11507" y="607"/>
                  <a:pt x="11507" y="595"/>
                  <a:pt x="11507" y="589"/>
                </a:cubicBezTo>
                <a:cubicBezTo>
                  <a:pt x="11518" y="601"/>
                  <a:pt x="11524" y="612"/>
                  <a:pt x="11530" y="618"/>
                </a:cubicBezTo>
                <a:cubicBezTo>
                  <a:pt x="11694" y="675"/>
                  <a:pt x="11859" y="709"/>
                  <a:pt x="12012" y="782"/>
                </a:cubicBezTo>
                <a:cubicBezTo>
                  <a:pt x="12018" y="777"/>
                  <a:pt x="12018" y="765"/>
                  <a:pt x="12018" y="754"/>
                </a:cubicBezTo>
                <a:cubicBezTo>
                  <a:pt x="12052" y="816"/>
                  <a:pt x="12131" y="816"/>
                  <a:pt x="12182" y="850"/>
                </a:cubicBezTo>
                <a:cubicBezTo>
                  <a:pt x="12177" y="852"/>
                  <a:pt x="12172" y="852"/>
                  <a:pt x="12167" y="852"/>
                </a:cubicBezTo>
                <a:cubicBezTo>
                  <a:pt x="12134" y="852"/>
                  <a:pt x="12106" y="826"/>
                  <a:pt x="12076" y="826"/>
                </a:cubicBezTo>
                <a:cubicBezTo>
                  <a:pt x="12072" y="826"/>
                  <a:pt x="12067" y="827"/>
                  <a:pt x="12063" y="828"/>
                </a:cubicBezTo>
                <a:cubicBezTo>
                  <a:pt x="11774" y="692"/>
                  <a:pt x="11445" y="652"/>
                  <a:pt x="11162" y="522"/>
                </a:cubicBezTo>
                <a:lnTo>
                  <a:pt x="11162" y="522"/>
                </a:lnTo>
                <a:cubicBezTo>
                  <a:pt x="11160" y="525"/>
                  <a:pt x="11158" y="529"/>
                  <a:pt x="11155" y="533"/>
                </a:cubicBezTo>
                <a:cubicBezTo>
                  <a:pt x="11127" y="533"/>
                  <a:pt x="11115" y="521"/>
                  <a:pt x="11133" y="499"/>
                </a:cubicBezTo>
                <a:close/>
                <a:moveTo>
                  <a:pt x="6401" y="839"/>
                </a:moveTo>
                <a:cubicBezTo>
                  <a:pt x="6378" y="856"/>
                  <a:pt x="6355" y="868"/>
                  <a:pt x="6327" y="885"/>
                </a:cubicBezTo>
                <a:cubicBezTo>
                  <a:pt x="6298" y="896"/>
                  <a:pt x="6270" y="907"/>
                  <a:pt x="6242" y="913"/>
                </a:cubicBezTo>
                <a:cubicBezTo>
                  <a:pt x="6242" y="907"/>
                  <a:pt x="6242" y="896"/>
                  <a:pt x="6236" y="890"/>
                </a:cubicBezTo>
                <a:cubicBezTo>
                  <a:pt x="6264" y="885"/>
                  <a:pt x="6293" y="873"/>
                  <a:pt x="6321" y="868"/>
                </a:cubicBezTo>
                <a:cubicBezTo>
                  <a:pt x="6327" y="868"/>
                  <a:pt x="6327" y="873"/>
                  <a:pt x="6332" y="873"/>
                </a:cubicBezTo>
                <a:cubicBezTo>
                  <a:pt x="6332" y="873"/>
                  <a:pt x="6332" y="868"/>
                  <a:pt x="6338" y="862"/>
                </a:cubicBezTo>
                <a:cubicBezTo>
                  <a:pt x="6361" y="856"/>
                  <a:pt x="6378" y="845"/>
                  <a:pt x="6401" y="839"/>
                </a:cubicBezTo>
                <a:close/>
                <a:moveTo>
                  <a:pt x="12194" y="856"/>
                </a:moveTo>
                <a:cubicBezTo>
                  <a:pt x="12273" y="868"/>
                  <a:pt x="12358" y="896"/>
                  <a:pt x="12420" y="947"/>
                </a:cubicBezTo>
                <a:cubicBezTo>
                  <a:pt x="12375" y="936"/>
                  <a:pt x="12330" y="919"/>
                  <a:pt x="12296" y="890"/>
                </a:cubicBezTo>
                <a:cubicBezTo>
                  <a:pt x="12269" y="896"/>
                  <a:pt x="12242" y="896"/>
                  <a:pt x="12225" y="915"/>
                </a:cubicBezTo>
                <a:lnTo>
                  <a:pt x="12225" y="915"/>
                </a:lnTo>
                <a:cubicBezTo>
                  <a:pt x="12231" y="907"/>
                  <a:pt x="12240" y="889"/>
                  <a:pt x="12245" y="885"/>
                </a:cubicBezTo>
                <a:cubicBezTo>
                  <a:pt x="12233" y="879"/>
                  <a:pt x="12205" y="862"/>
                  <a:pt x="12194" y="856"/>
                </a:cubicBezTo>
                <a:close/>
                <a:moveTo>
                  <a:pt x="12069" y="879"/>
                </a:moveTo>
                <a:cubicBezTo>
                  <a:pt x="12120" y="896"/>
                  <a:pt x="12171" y="907"/>
                  <a:pt x="12222" y="919"/>
                </a:cubicBezTo>
                <a:cubicBezTo>
                  <a:pt x="12256" y="953"/>
                  <a:pt x="12301" y="964"/>
                  <a:pt x="12347" y="975"/>
                </a:cubicBezTo>
                <a:cubicBezTo>
                  <a:pt x="12341" y="981"/>
                  <a:pt x="12330" y="987"/>
                  <a:pt x="12324" y="992"/>
                </a:cubicBezTo>
                <a:cubicBezTo>
                  <a:pt x="12307" y="987"/>
                  <a:pt x="12290" y="975"/>
                  <a:pt x="12279" y="964"/>
                </a:cubicBezTo>
                <a:cubicBezTo>
                  <a:pt x="12267" y="975"/>
                  <a:pt x="12256" y="981"/>
                  <a:pt x="12245" y="992"/>
                </a:cubicBezTo>
                <a:lnTo>
                  <a:pt x="12256" y="964"/>
                </a:lnTo>
                <a:cubicBezTo>
                  <a:pt x="12188" y="947"/>
                  <a:pt x="12137" y="902"/>
                  <a:pt x="12063" y="890"/>
                </a:cubicBezTo>
                <a:cubicBezTo>
                  <a:pt x="12069" y="890"/>
                  <a:pt x="12069" y="885"/>
                  <a:pt x="12069" y="879"/>
                </a:cubicBezTo>
                <a:close/>
                <a:moveTo>
                  <a:pt x="12716" y="1056"/>
                </a:moveTo>
                <a:cubicBezTo>
                  <a:pt x="12734" y="1056"/>
                  <a:pt x="12755" y="1070"/>
                  <a:pt x="12755" y="1089"/>
                </a:cubicBezTo>
                <a:cubicBezTo>
                  <a:pt x="12752" y="1095"/>
                  <a:pt x="12746" y="1098"/>
                  <a:pt x="12738" y="1098"/>
                </a:cubicBezTo>
                <a:cubicBezTo>
                  <a:pt x="12721" y="1098"/>
                  <a:pt x="12697" y="1082"/>
                  <a:pt x="12693" y="1066"/>
                </a:cubicBezTo>
                <a:cubicBezTo>
                  <a:pt x="12698" y="1059"/>
                  <a:pt x="12707" y="1056"/>
                  <a:pt x="12716" y="1056"/>
                </a:cubicBezTo>
                <a:close/>
                <a:moveTo>
                  <a:pt x="6189" y="923"/>
                </a:moveTo>
                <a:cubicBezTo>
                  <a:pt x="6197" y="923"/>
                  <a:pt x="6205" y="923"/>
                  <a:pt x="6213" y="924"/>
                </a:cubicBezTo>
                <a:cubicBezTo>
                  <a:pt x="6169" y="946"/>
                  <a:pt x="6125" y="963"/>
                  <a:pt x="6076" y="974"/>
                </a:cubicBezTo>
                <a:lnTo>
                  <a:pt x="6076" y="974"/>
                </a:lnTo>
                <a:cubicBezTo>
                  <a:pt x="6075" y="974"/>
                  <a:pt x="6073" y="974"/>
                  <a:pt x="6072" y="974"/>
                </a:cubicBezTo>
                <a:lnTo>
                  <a:pt x="6072" y="974"/>
                </a:lnTo>
                <a:cubicBezTo>
                  <a:pt x="6072" y="974"/>
                  <a:pt x="6072" y="975"/>
                  <a:pt x="6071" y="975"/>
                </a:cubicBezTo>
                <a:cubicBezTo>
                  <a:pt x="6073" y="975"/>
                  <a:pt x="6074" y="975"/>
                  <a:pt x="6076" y="974"/>
                </a:cubicBezTo>
                <a:lnTo>
                  <a:pt x="6076" y="974"/>
                </a:lnTo>
                <a:cubicBezTo>
                  <a:pt x="6078" y="975"/>
                  <a:pt x="6080" y="975"/>
                  <a:pt x="6083" y="975"/>
                </a:cubicBezTo>
                <a:cubicBezTo>
                  <a:pt x="5969" y="1009"/>
                  <a:pt x="5856" y="1055"/>
                  <a:pt x="5754" y="1106"/>
                </a:cubicBezTo>
                <a:lnTo>
                  <a:pt x="5742" y="1089"/>
                </a:lnTo>
                <a:cubicBezTo>
                  <a:pt x="5841" y="1047"/>
                  <a:pt x="5948" y="973"/>
                  <a:pt x="6052" y="973"/>
                </a:cubicBezTo>
                <a:cubicBezTo>
                  <a:pt x="6059" y="973"/>
                  <a:pt x="6066" y="973"/>
                  <a:pt x="6072" y="974"/>
                </a:cubicBezTo>
                <a:lnTo>
                  <a:pt x="6072" y="974"/>
                </a:lnTo>
                <a:cubicBezTo>
                  <a:pt x="6097" y="937"/>
                  <a:pt x="6144" y="923"/>
                  <a:pt x="6189" y="923"/>
                </a:cubicBezTo>
                <a:close/>
                <a:moveTo>
                  <a:pt x="5814" y="1128"/>
                </a:moveTo>
                <a:cubicBezTo>
                  <a:pt x="5826" y="1128"/>
                  <a:pt x="5838" y="1132"/>
                  <a:pt x="5850" y="1140"/>
                </a:cubicBezTo>
                <a:cubicBezTo>
                  <a:pt x="5809" y="1150"/>
                  <a:pt x="5768" y="1175"/>
                  <a:pt x="5718" y="1175"/>
                </a:cubicBezTo>
                <a:cubicBezTo>
                  <a:pt x="5713" y="1175"/>
                  <a:pt x="5708" y="1174"/>
                  <a:pt x="5703" y="1174"/>
                </a:cubicBezTo>
                <a:cubicBezTo>
                  <a:pt x="5741" y="1161"/>
                  <a:pt x="5777" y="1128"/>
                  <a:pt x="5814" y="1128"/>
                </a:cubicBezTo>
                <a:close/>
                <a:moveTo>
                  <a:pt x="10020" y="1157"/>
                </a:moveTo>
                <a:cubicBezTo>
                  <a:pt x="10026" y="1157"/>
                  <a:pt x="10032" y="1157"/>
                  <a:pt x="10032" y="1163"/>
                </a:cubicBezTo>
                <a:cubicBezTo>
                  <a:pt x="10044" y="1167"/>
                  <a:pt x="10056" y="1171"/>
                  <a:pt x="10068" y="1171"/>
                </a:cubicBezTo>
                <a:cubicBezTo>
                  <a:pt x="10073" y="1171"/>
                  <a:pt x="10078" y="1170"/>
                  <a:pt x="10083" y="1168"/>
                </a:cubicBezTo>
                <a:cubicBezTo>
                  <a:pt x="10100" y="1174"/>
                  <a:pt x="10111" y="1180"/>
                  <a:pt x="10128" y="1180"/>
                </a:cubicBezTo>
                <a:cubicBezTo>
                  <a:pt x="10114" y="1184"/>
                  <a:pt x="10099" y="1186"/>
                  <a:pt x="10086" y="1186"/>
                </a:cubicBezTo>
                <a:cubicBezTo>
                  <a:pt x="10066" y="1186"/>
                  <a:pt x="10048" y="1183"/>
                  <a:pt x="10032" y="1180"/>
                </a:cubicBezTo>
                <a:cubicBezTo>
                  <a:pt x="10026" y="1168"/>
                  <a:pt x="10026" y="1163"/>
                  <a:pt x="10020" y="1157"/>
                </a:cubicBezTo>
                <a:close/>
                <a:moveTo>
                  <a:pt x="5572" y="1151"/>
                </a:moveTo>
                <a:cubicBezTo>
                  <a:pt x="5579" y="1151"/>
                  <a:pt x="5585" y="1153"/>
                  <a:pt x="5589" y="1157"/>
                </a:cubicBezTo>
                <a:cubicBezTo>
                  <a:pt x="5597" y="1177"/>
                  <a:pt x="5576" y="1192"/>
                  <a:pt x="5555" y="1192"/>
                </a:cubicBezTo>
                <a:cubicBezTo>
                  <a:pt x="5547" y="1192"/>
                  <a:pt x="5539" y="1190"/>
                  <a:pt x="5532" y="1185"/>
                </a:cubicBezTo>
                <a:cubicBezTo>
                  <a:pt x="5524" y="1168"/>
                  <a:pt x="5551" y="1151"/>
                  <a:pt x="5572" y="1151"/>
                </a:cubicBezTo>
                <a:close/>
                <a:moveTo>
                  <a:pt x="9467" y="1190"/>
                </a:moveTo>
                <a:lnTo>
                  <a:pt x="9467" y="1190"/>
                </a:lnTo>
                <a:cubicBezTo>
                  <a:pt x="9468" y="1192"/>
                  <a:pt x="9469" y="1194"/>
                  <a:pt x="9470" y="1197"/>
                </a:cubicBezTo>
                <a:lnTo>
                  <a:pt x="9470" y="1191"/>
                </a:lnTo>
                <a:cubicBezTo>
                  <a:pt x="9469" y="1191"/>
                  <a:pt x="9468" y="1191"/>
                  <a:pt x="9467" y="1190"/>
                </a:cubicBezTo>
                <a:close/>
                <a:moveTo>
                  <a:pt x="10159" y="1184"/>
                </a:moveTo>
                <a:cubicBezTo>
                  <a:pt x="10245" y="1184"/>
                  <a:pt x="10331" y="1205"/>
                  <a:pt x="10412" y="1225"/>
                </a:cubicBezTo>
                <a:cubicBezTo>
                  <a:pt x="10399" y="1226"/>
                  <a:pt x="10387" y="1226"/>
                  <a:pt x="10375" y="1226"/>
                </a:cubicBezTo>
                <a:cubicBezTo>
                  <a:pt x="10291" y="1226"/>
                  <a:pt x="10207" y="1210"/>
                  <a:pt x="10128" y="1185"/>
                </a:cubicBezTo>
                <a:cubicBezTo>
                  <a:pt x="10138" y="1185"/>
                  <a:pt x="10149" y="1184"/>
                  <a:pt x="10159" y="1184"/>
                </a:cubicBezTo>
                <a:close/>
                <a:moveTo>
                  <a:pt x="8591" y="1236"/>
                </a:moveTo>
                <a:cubicBezTo>
                  <a:pt x="8596" y="1242"/>
                  <a:pt x="8608" y="1248"/>
                  <a:pt x="8619" y="1248"/>
                </a:cubicBezTo>
                <a:cubicBezTo>
                  <a:pt x="8608" y="1248"/>
                  <a:pt x="8596" y="1253"/>
                  <a:pt x="8585" y="1253"/>
                </a:cubicBezTo>
                <a:cubicBezTo>
                  <a:pt x="8585" y="1248"/>
                  <a:pt x="8585" y="1242"/>
                  <a:pt x="8591" y="1236"/>
                </a:cubicBezTo>
                <a:close/>
                <a:moveTo>
                  <a:pt x="8506" y="1259"/>
                </a:moveTo>
                <a:cubicBezTo>
                  <a:pt x="8494" y="1259"/>
                  <a:pt x="8489" y="1265"/>
                  <a:pt x="8477" y="1265"/>
                </a:cubicBezTo>
                <a:lnTo>
                  <a:pt x="8489" y="1259"/>
                </a:lnTo>
                <a:close/>
                <a:moveTo>
                  <a:pt x="9924" y="1163"/>
                </a:moveTo>
                <a:cubicBezTo>
                  <a:pt x="9952" y="1163"/>
                  <a:pt x="9981" y="1163"/>
                  <a:pt x="10015" y="1174"/>
                </a:cubicBezTo>
                <a:cubicBezTo>
                  <a:pt x="10009" y="1191"/>
                  <a:pt x="10009" y="1208"/>
                  <a:pt x="10009" y="1225"/>
                </a:cubicBezTo>
                <a:cubicBezTo>
                  <a:pt x="10043" y="1225"/>
                  <a:pt x="10083" y="1225"/>
                  <a:pt x="10117" y="1242"/>
                </a:cubicBezTo>
                <a:cubicBezTo>
                  <a:pt x="10123" y="1231"/>
                  <a:pt x="10128" y="1214"/>
                  <a:pt x="10128" y="1208"/>
                </a:cubicBezTo>
                <a:cubicBezTo>
                  <a:pt x="10128" y="1214"/>
                  <a:pt x="10128" y="1236"/>
                  <a:pt x="10128" y="1248"/>
                </a:cubicBezTo>
                <a:cubicBezTo>
                  <a:pt x="10179" y="1248"/>
                  <a:pt x="10230" y="1253"/>
                  <a:pt x="10276" y="1265"/>
                </a:cubicBezTo>
                <a:cubicBezTo>
                  <a:pt x="9981" y="1231"/>
                  <a:pt x="9680" y="1214"/>
                  <a:pt x="9374" y="1214"/>
                </a:cubicBezTo>
                <a:cubicBezTo>
                  <a:pt x="9243" y="1214"/>
                  <a:pt x="9118" y="1219"/>
                  <a:pt x="8988" y="1225"/>
                </a:cubicBezTo>
                <a:cubicBezTo>
                  <a:pt x="9022" y="1219"/>
                  <a:pt x="9050" y="1219"/>
                  <a:pt x="9084" y="1214"/>
                </a:cubicBezTo>
                <a:cubicBezTo>
                  <a:pt x="9084" y="1202"/>
                  <a:pt x="9090" y="1185"/>
                  <a:pt x="9090" y="1174"/>
                </a:cubicBezTo>
                <a:cubicBezTo>
                  <a:pt x="9096" y="1180"/>
                  <a:pt x="9101" y="1197"/>
                  <a:pt x="9107" y="1202"/>
                </a:cubicBezTo>
                <a:cubicBezTo>
                  <a:pt x="9193" y="1194"/>
                  <a:pt x="9276" y="1181"/>
                  <a:pt x="9359" y="1181"/>
                </a:cubicBezTo>
                <a:cubicBezTo>
                  <a:pt x="9395" y="1181"/>
                  <a:pt x="9431" y="1184"/>
                  <a:pt x="9467" y="1190"/>
                </a:cubicBezTo>
                <a:lnTo>
                  <a:pt x="9467" y="1190"/>
                </a:lnTo>
                <a:cubicBezTo>
                  <a:pt x="9464" y="1183"/>
                  <a:pt x="9463" y="1177"/>
                  <a:pt x="9459" y="1168"/>
                </a:cubicBezTo>
                <a:lnTo>
                  <a:pt x="9464" y="1168"/>
                </a:lnTo>
                <a:lnTo>
                  <a:pt x="9487" y="1191"/>
                </a:lnTo>
                <a:cubicBezTo>
                  <a:pt x="9532" y="1185"/>
                  <a:pt x="9578" y="1185"/>
                  <a:pt x="9623" y="1185"/>
                </a:cubicBezTo>
                <a:cubicBezTo>
                  <a:pt x="9623" y="1185"/>
                  <a:pt x="9623" y="1180"/>
                  <a:pt x="9623" y="1180"/>
                </a:cubicBezTo>
                <a:cubicBezTo>
                  <a:pt x="9714" y="1185"/>
                  <a:pt x="9805" y="1191"/>
                  <a:pt x="9896" y="1191"/>
                </a:cubicBezTo>
                <a:cubicBezTo>
                  <a:pt x="9930" y="1202"/>
                  <a:pt x="9964" y="1214"/>
                  <a:pt x="9998" y="1219"/>
                </a:cubicBezTo>
                <a:cubicBezTo>
                  <a:pt x="9992" y="1202"/>
                  <a:pt x="9981" y="1185"/>
                  <a:pt x="9975" y="1168"/>
                </a:cubicBezTo>
                <a:cubicBezTo>
                  <a:pt x="9958" y="1168"/>
                  <a:pt x="9941" y="1163"/>
                  <a:pt x="9924" y="1163"/>
                </a:cubicBezTo>
                <a:close/>
                <a:moveTo>
                  <a:pt x="12818" y="1185"/>
                </a:moveTo>
                <a:lnTo>
                  <a:pt x="12818" y="1185"/>
                </a:lnTo>
                <a:cubicBezTo>
                  <a:pt x="12863" y="1208"/>
                  <a:pt x="12937" y="1208"/>
                  <a:pt x="12948" y="1270"/>
                </a:cubicBezTo>
                <a:cubicBezTo>
                  <a:pt x="12903" y="1248"/>
                  <a:pt x="12852" y="1231"/>
                  <a:pt x="12818" y="1185"/>
                </a:cubicBezTo>
                <a:close/>
                <a:moveTo>
                  <a:pt x="8215" y="1238"/>
                </a:moveTo>
                <a:cubicBezTo>
                  <a:pt x="8225" y="1238"/>
                  <a:pt x="8233" y="1243"/>
                  <a:pt x="8233" y="1253"/>
                </a:cubicBezTo>
                <a:cubicBezTo>
                  <a:pt x="8230" y="1265"/>
                  <a:pt x="8218" y="1273"/>
                  <a:pt x="8207" y="1273"/>
                </a:cubicBezTo>
                <a:cubicBezTo>
                  <a:pt x="8197" y="1273"/>
                  <a:pt x="8188" y="1267"/>
                  <a:pt x="8188" y="1253"/>
                </a:cubicBezTo>
                <a:cubicBezTo>
                  <a:pt x="8191" y="1244"/>
                  <a:pt x="8204" y="1238"/>
                  <a:pt x="8215" y="1238"/>
                </a:cubicBezTo>
                <a:close/>
                <a:moveTo>
                  <a:pt x="8097" y="1304"/>
                </a:moveTo>
                <a:cubicBezTo>
                  <a:pt x="8097" y="1304"/>
                  <a:pt x="8097" y="1310"/>
                  <a:pt x="8103" y="1310"/>
                </a:cubicBezTo>
                <a:lnTo>
                  <a:pt x="8097" y="1310"/>
                </a:lnTo>
                <a:cubicBezTo>
                  <a:pt x="8097" y="1310"/>
                  <a:pt x="8097" y="1304"/>
                  <a:pt x="8097" y="1304"/>
                </a:cubicBezTo>
                <a:close/>
                <a:moveTo>
                  <a:pt x="13216" y="1332"/>
                </a:moveTo>
                <a:lnTo>
                  <a:pt x="13216" y="1332"/>
                </a:lnTo>
                <a:cubicBezTo>
                  <a:pt x="13216" y="1333"/>
                  <a:pt x="13215" y="1333"/>
                  <a:pt x="13215" y="1333"/>
                </a:cubicBezTo>
                <a:cubicBezTo>
                  <a:pt x="13216" y="1334"/>
                  <a:pt x="13217" y="1334"/>
                  <a:pt x="13218" y="1335"/>
                </a:cubicBezTo>
                <a:lnTo>
                  <a:pt x="13218" y="1335"/>
                </a:lnTo>
                <a:cubicBezTo>
                  <a:pt x="13217" y="1334"/>
                  <a:pt x="13217" y="1333"/>
                  <a:pt x="13216" y="1332"/>
                </a:cubicBezTo>
                <a:close/>
                <a:moveTo>
                  <a:pt x="10406" y="1236"/>
                </a:moveTo>
                <a:lnTo>
                  <a:pt x="10406" y="1236"/>
                </a:lnTo>
                <a:cubicBezTo>
                  <a:pt x="10599" y="1265"/>
                  <a:pt x="10792" y="1304"/>
                  <a:pt x="10979" y="1367"/>
                </a:cubicBezTo>
                <a:cubicBezTo>
                  <a:pt x="10923" y="1361"/>
                  <a:pt x="10866" y="1338"/>
                  <a:pt x="10803" y="1338"/>
                </a:cubicBezTo>
                <a:cubicBezTo>
                  <a:pt x="10792" y="1338"/>
                  <a:pt x="10781" y="1338"/>
                  <a:pt x="10769" y="1333"/>
                </a:cubicBezTo>
                <a:cubicBezTo>
                  <a:pt x="10769" y="1333"/>
                  <a:pt x="10769" y="1327"/>
                  <a:pt x="10764" y="1321"/>
                </a:cubicBezTo>
                <a:cubicBezTo>
                  <a:pt x="10645" y="1287"/>
                  <a:pt x="10520" y="1276"/>
                  <a:pt x="10406" y="1236"/>
                </a:cubicBezTo>
                <a:close/>
                <a:moveTo>
                  <a:pt x="12908" y="1163"/>
                </a:moveTo>
                <a:cubicBezTo>
                  <a:pt x="13008" y="1213"/>
                  <a:pt x="13146" y="1241"/>
                  <a:pt x="13216" y="1332"/>
                </a:cubicBezTo>
                <a:lnTo>
                  <a:pt x="13216" y="1332"/>
                </a:lnTo>
                <a:cubicBezTo>
                  <a:pt x="13222" y="1331"/>
                  <a:pt x="13227" y="1331"/>
                  <a:pt x="13233" y="1331"/>
                </a:cubicBezTo>
                <a:cubicBezTo>
                  <a:pt x="13278" y="1331"/>
                  <a:pt x="13320" y="1366"/>
                  <a:pt x="13345" y="1401"/>
                </a:cubicBezTo>
                <a:cubicBezTo>
                  <a:pt x="13301" y="1384"/>
                  <a:pt x="13257" y="1362"/>
                  <a:pt x="13218" y="1335"/>
                </a:cubicBezTo>
                <a:lnTo>
                  <a:pt x="13218" y="1335"/>
                </a:lnTo>
                <a:cubicBezTo>
                  <a:pt x="13219" y="1336"/>
                  <a:pt x="13220" y="1337"/>
                  <a:pt x="13220" y="1338"/>
                </a:cubicBezTo>
                <a:cubicBezTo>
                  <a:pt x="13118" y="1276"/>
                  <a:pt x="13016" y="1225"/>
                  <a:pt x="12903" y="1180"/>
                </a:cubicBezTo>
                <a:lnTo>
                  <a:pt x="12908" y="1163"/>
                </a:lnTo>
                <a:close/>
                <a:moveTo>
                  <a:pt x="11771" y="1387"/>
                </a:moveTo>
                <a:cubicBezTo>
                  <a:pt x="11784" y="1387"/>
                  <a:pt x="11789" y="1395"/>
                  <a:pt x="11785" y="1412"/>
                </a:cubicBezTo>
                <a:cubicBezTo>
                  <a:pt x="11778" y="1416"/>
                  <a:pt x="11772" y="1418"/>
                  <a:pt x="11767" y="1418"/>
                </a:cubicBezTo>
                <a:cubicBezTo>
                  <a:pt x="11757" y="1418"/>
                  <a:pt x="11753" y="1409"/>
                  <a:pt x="11757" y="1389"/>
                </a:cubicBezTo>
                <a:cubicBezTo>
                  <a:pt x="11762" y="1388"/>
                  <a:pt x="11767" y="1387"/>
                  <a:pt x="11771" y="1387"/>
                </a:cubicBezTo>
                <a:close/>
                <a:moveTo>
                  <a:pt x="5260" y="1310"/>
                </a:moveTo>
                <a:lnTo>
                  <a:pt x="5260" y="1310"/>
                </a:lnTo>
                <a:cubicBezTo>
                  <a:pt x="5220" y="1338"/>
                  <a:pt x="5181" y="1355"/>
                  <a:pt x="5135" y="1367"/>
                </a:cubicBezTo>
                <a:cubicBezTo>
                  <a:pt x="5124" y="1389"/>
                  <a:pt x="5101" y="1407"/>
                  <a:pt x="5107" y="1435"/>
                </a:cubicBezTo>
                <a:cubicBezTo>
                  <a:pt x="5152" y="1435"/>
                  <a:pt x="5192" y="1407"/>
                  <a:pt x="5232" y="1384"/>
                </a:cubicBezTo>
                <a:cubicBezTo>
                  <a:pt x="5232" y="1389"/>
                  <a:pt x="5232" y="1407"/>
                  <a:pt x="5232" y="1412"/>
                </a:cubicBezTo>
                <a:cubicBezTo>
                  <a:pt x="5215" y="1418"/>
                  <a:pt x="5192" y="1424"/>
                  <a:pt x="5175" y="1429"/>
                </a:cubicBezTo>
                <a:cubicBezTo>
                  <a:pt x="5175" y="1441"/>
                  <a:pt x="5181" y="1458"/>
                  <a:pt x="5181" y="1469"/>
                </a:cubicBezTo>
                <a:lnTo>
                  <a:pt x="5164" y="1446"/>
                </a:lnTo>
                <a:cubicBezTo>
                  <a:pt x="5101" y="1480"/>
                  <a:pt x="5033" y="1492"/>
                  <a:pt x="4982" y="1537"/>
                </a:cubicBezTo>
                <a:cubicBezTo>
                  <a:pt x="4982" y="1531"/>
                  <a:pt x="4976" y="1526"/>
                  <a:pt x="4976" y="1526"/>
                </a:cubicBezTo>
                <a:cubicBezTo>
                  <a:pt x="5022" y="1497"/>
                  <a:pt x="5062" y="1469"/>
                  <a:pt x="5107" y="1441"/>
                </a:cubicBezTo>
                <a:cubicBezTo>
                  <a:pt x="5101" y="1429"/>
                  <a:pt x="5101" y="1407"/>
                  <a:pt x="5096" y="1395"/>
                </a:cubicBezTo>
                <a:cubicBezTo>
                  <a:pt x="5084" y="1401"/>
                  <a:pt x="5056" y="1412"/>
                  <a:pt x="5039" y="1418"/>
                </a:cubicBezTo>
                <a:cubicBezTo>
                  <a:pt x="5101" y="1367"/>
                  <a:pt x="5181" y="1321"/>
                  <a:pt x="5260" y="1310"/>
                </a:cubicBezTo>
                <a:close/>
                <a:moveTo>
                  <a:pt x="4541" y="1585"/>
                </a:moveTo>
                <a:cubicBezTo>
                  <a:pt x="4548" y="1585"/>
                  <a:pt x="4555" y="1586"/>
                  <a:pt x="4562" y="1588"/>
                </a:cubicBezTo>
                <a:cubicBezTo>
                  <a:pt x="4523" y="1616"/>
                  <a:pt x="4483" y="1639"/>
                  <a:pt x="4443" y="1668"/>
                </a:cubicBezTo>
                <a:cubicBezTo>
                  <a:pt x="4437" y="1662"/>
                  <a:pt x="4432" y="1650"/>
                  <a:pt x="4426" y="1645"/>
                </a:cubicBezTo>
                <a:cubicBezTo>
                  <a:pt x="4466" y="1630"/>
                  <a:pt x="4497" y="1585"/>
                  <a:pt x="4541" y="1585"/>
                </a:cubicBezTo>
                <a:close/>
                <a:moveTo>
                  <a:pt x="12767" y="924"/>
                </a:moveTo>
                <a:cubicBezTo>
                  <a:pt x="12833" y="924"/>
                  <a:pt x="12892" y="996"/>
                  <a:pt x="12959" y="996"/>
                </a:cubicBezTo>
                <a:cubicBezTo>
                  <a:pt x="12972" y="996"/>
                  <a:pt x="12985" y="993"/>
                  <a:pt x="12999" y="987"/>
                </a:cubicBezTo>
                <a:lnTo>
                  <a:pt x="12999" y="987"/>
                </a:lnTo>
                <a:cubicBezTo>
                  <a:pt x="12994" y="992"/>
                  <a:pt x="12988" y="1009"/>
                  <a:pt x="12982" y="1015"/>
                </a:cubicBezTo>
                <a:cubicBezTo>
                  <a:pt x="13158" y="1117"/>
                  <a:pt x="13345" y="1191"/>
                  <a:pt x="13521" y="1293"/>
                </a:cubicBezTo>
                <a:cubicBezTo>
                  <a:pt x="13533" y="1282"/>
                  <a:pt x="13544" y="1276"/>
                  <a:pt x="13555" y="1270"/>
                </a:cubicBezTo>
                <a:lnTo>
                  <a:pt x="13555" y="1270"/>
                </a:lnTo>
                <a:cubicBezTo>
                  <a:pt x="13555" y="1276"/>
                  <a:pt x="13550" y="1293"/>
                  <a:pt x="13550" y="1299"/>
                </a:cubicBezTo>
                <a:cubicBezTo>
                  <a:pt x="13640" y="1333"/>
                  <a:pt x="13708" y="1429"/>
                  <a:pt x="13811" y="1441"/>
                </a:cubicBezTo>
                <a:cubicBezTo>
                  <a:pt x="13839" y="1520"/>
                  <a:pt x="13947" y="1526"/>
                  <a:pt x="14003" y="1588"/>
                </a:cubicBezTo>
                <a:cubicBezTo>
                  <a:pt x="14043" y="1616"/>
                  <a:pt x="14106" y="1622"/>
                  <a:pt x="14111" y="1685"/>
                </a:cubicBezTo>
                <a:lnTo>
                  <a:pt x="14066" y="1685"/>
                </a:lnTo>
                <a:cubicBezTo>
                  <a:pt x="14038" y="1639"/>
                  <a:pt x="13986" y="1628"/>
                  <a:pt x="13941" y="1611"/>
                </a:cubicBezTo>
                <a:cubicBezTo>
                  <a:pt x="13941" y="1622"/>
                  <a:pt x="13941" y="1650"/>
                  <a:pt x="13941" y="1662"/>
                </a:cubicBezTo>
                <a:cubicBezTo>
                  <a:pt x="13930" y="1650"/>
                  <a:pt x="13913" y="1639"/>
                  <a:pt x="13901" y="1628"/>
                </a:cubicBezTo>
                <a:cubicBezTo>
                  <a:pt x="13850" y="1616"/>
                  <a:pt x="13850" y="1543"/>
                  <a:pt x="13799" y="1531"/>
                </a:cubicBezTo>
                <a:cubicBezTo>
                  <a:pt x="13788" y="1537"/>
                  <a:pt x="13777" y="1543"/>
                  <a:pt x="13765" y="1548"/>
                </a:cubicBezTo>
                <a:cubicBezTo>
                  <a:pt x="13640" y="1475"/>
                  <a:pt x="13527" y="1384"/>
                  <a:pt x="13385" y="1338"/>
                </a:cubicBezTo>
                <a:cubicBezTo>
                  <a:pt x="13391" y="1327"/>
                  <a:pt x="13402" y="1310"/>
                  <a:pt x="13408" y="1299"/>
                </a:cubicBezTo>
                <a:cubicBezTo>
                  <a:pt x="13396" y="1287"/>
                  <a:pt x="13368" y="1265"/>
                  <a:pt x="13351" y="1253"/>
                </a:cubicBezTo>
                <a:cubicBezTo>
                  <a:pt x="13340" y="1259"/>
                  <a:pt x="13323" y="1270"/>
                  <a:pt x="13311" y="1276"/>
                </a:cubicBezTo>
                <a:lnTo>
                  <a:pt x="13340" y="1299"/>
                </a:lnTo>
                <a:cubicBezTo>
                  <a:pt x="13328" y="1293"/>
                  <a:pt x="13294" y="1287"/>
                  <a:pt x="13283" y="1282"/>
                </a:cubicBezTo>
                <a:lnTo>
                  <a:pt x="13317" y="1270"/>
                </a:lnTo>
                <a:cubicBezTo>
                  <a:pt x="13317" y="1259"/>
                  <a:pt x="13311" y="1242"/>
                  <a:pt x="13311" y="1231"/>
                </a:cubicBezTo>
                <a:cubicBezTo>
                  <a:pt x="13283" y="1219"/>
                  <a:pt x="13255" y="1208"/>
                  <a:pt x="13226" y="1197"/>
                </a:cubicBezTo>
                <a:lnTo>
                  <a:pt x="13215" y="1214"/>
                </a:lnTo>
                <a:cubicBezTo>
                  <a:pt x="13237" y="1231"/>
                  <a:pt x="13260" y="1248"/>
                  <a:pt x="13272" y="1276"/>
                </a:cubicBezTo>
                <a:cubicBezTo>
                  <a:pt x="13255" y="1248"/>
                  <a:pt x="13220" y="1236"/>
                  <a:pt x="13192" y="1236"/>
                </a:cubicBezTo>
                <a:cubicBezTo>
                  <a:pt x="13203" y="1219"/>
                  <a:pt x="13209" y="1202"/>
                  <a:pt x="13220" y="1185"/>
                </a:cubicBezTo>
                <a:cubicBezTo>
                  <a:pt x="13192" y="1174"/>
                  <a:pt x="13164" y="1157"/>
                  <a:pt x="13135" y="1146"/>
                </a:cubicBezTo>
                <a:lnTo>
                  <a:pt x="13135" y="1146"/>
                </a:lnTo>
                <a:cubicBezTo>
                  <a:pt x="13152" y="1163"/>
                  <a:pt x="13181" y="1197"/>
                  <a:pt x="13198" y="1214"/>
                </a:cubicBezTo>
                <a:cubicBezTo>
                  <a:pt x="13169" y="1214"/>
                  <a:pt x="13152" y="1202"/>
                  <a:pt x="13135" y="1180"/>
                </a:cubicBezTo>
                <a:cubicBezTo>
                  <a:pt x="13073" y="1168"/>
                  <a:pt x="13028" y="1134"/>
                  <a:pt x="12976" y="1111"/>
                </a:cubicBezTo>
                <a:lnTo>
                  <a:pt x="12982" y="1077"/>
                </a:lnTo>
                <a:lnTo>
                  <a:pt x="12982" y="1077"/>
                </a:lnTo>
                <a:cubicBezTo>
                  <a:pt x="12965" y="1083"/>
                  <a:pt x="12942" y="1094"/>
                  <a:pt x="12931" y="1100"/>
                </a:cubicBezTo>
                <a:cubicBezTo>
                  <a:pt x="12931" y="1083"/>
                  <a:pt x="12937" y="1066"/>
                  <a:pt x="12937" y="1049"/>
                </a:cubicBezTo>
                <a:lnTo>
                  <a:pt x="12937" y="1049"/>
                </a:lnTo>
                <a:cubicBezTo>
                  <a:pt x="12914" y="1055"/>
                  <a:pt x="12891" y="1060"/>
                  <a:pt x="12869" y="1066"/>
                </a:cubicBezTo>
                <a:cubicBezTo>
                  <a:pt x="12852" y="1055"/>
                  <a:pt x="12835" y="1043"/>
                  <a:pt x="12823" y="1032"/>
                </a:cubicBezTo>
                <a:cubicBezTo>
                  <a:pt x="12846" y="1032"/>
                  <a:pt x="12874" y="1032"/>
                  <a:pt x="12897" y="1021"/>
                </a:cubicBezTo>
                <a:cubicBezTo>
                  <a:pt x="12886" y="1015"/>
                  <a:pt x="12852" y="1009"/>
                  <a:pt x="12835" y="1004"/>
                </a:cubicBezTo>
                <a:cubicBezTo>
                  <a:pt x="12840" y="992"/>
                  <a:pt x="12852" y="975"/>
                  <a:pt x="12852" y="964"/>
                </a:cubicBezTo>
                <a:lnTo>
                  <a:pt x="12852" y="964"/>
                </a:lnTo>
                <a:cubicBezTo>
                  <a:pt x="12840" y="970"/>
                  <a:pt x="12818" y="987"/>
                  <a:pt x="12806" y="992"/>
                </a:cubicBezTo>
                <a:cubicBezTo>
                  <a:pt x="12789" y="975"/>
                  <a:pt x="12721" y="953"/>
                  <a:pt x="12767" y="930"/>
                </a:cubicBezTo>
                <a:lnTo>
                  <a:pt x="12767" y="924"/>
                </a:lnTo>
                <a:close/>
                <a:moveTo>
                  <a:pt x="5033" y="1412"/>
                </a:moveTo>
                <a:cubicBezTo>
                  <a:pt x="5005" y="1452"/>
                  <a:pt x="4954" y="1452"/>
                  <a:pt x="4925" y="1486"/>
                </a:cubicBezTo>
                <a:cubicBezTo>
                  <a:pt x="4636" y="1611"/>
                  <a:pt x="4381" y="1832"/>
                  <a:pt x="4097" y="1951"/>
                </a:cubicBezTo>
                <a:cubicBezTo>
                  <a:pt x="4188" y="1866"/>
                  <a:pt x="4301" y="1821"/>
                  <a:pt x="4398" y="1753"/>
                </a:cubicBezTo>
                <a:cubicBezTo>
                  <a:pt x="4398" y="1747"/>
                  <a:pt x="4386" y="1741"/>
                  <a:pt x="4381" y="1736"/>
                </a:cubicBezTo>
                <a:lnTo>
                  <a:pt x="4381" y="1736"/>
                </a:lnTo>
                <a:cubicBezTo>
                  <a:pt x="4398" y="1741"/>
                  <a:pt x="4409" y="1741"/>
                  <a:pt x="4420" y="1741"/>
                </a:cubicBezTo>
                <a:cubicBezTo>
                  <a:pt x="4568" y="1656"/>
                  <a:pt x="4704" y="1560"/>
                  <a:pt x="4863" y="1492"/>
                </a:cubicBezTo>
                <a:cubicBezTo>
                  <a:pt x="4863" y="1492"/>
                  <a:pt x="4852" y="1480"/>
                  <a:pt x="4846" y="1475"/>
                </a:cubicBezTo>
                <a:lnTo>
                  <a:pt x="4846" y="1475"/>
                </a:lnTo>
                <a:cubicBezTo>
                  <a:pt x="4854" y="1477"/>
                  <a:pt x="4862" y="1478"/>
                  <a:pt x="4870" y="1478"/>
                </a:cubicBezTo>
                <a:cubicBezTo>
                  <a:pt x="4927" y="1478"/>
                  <a:pt x="4978" y="1427"/>
                  <a:pt x="5033" y="1412"/>
                </a:cubicBezTo>
                <a:close/>
                <a:moveTo>
                  <a:pt x="4018" y="1900"/>
                </a:moveTo>
                <a:cubicBezTo>
                  <a:pt x="3989" y="1900"/>
                  <a:pt x="3961" y="1906"/>
                  <a:pt x="3932" y="1906"/>
                </a:cubicBezTo>
                <a:cubicBezTo>
                  <a:pt x="3927" y="1923"/>
                  <a:pt x="3921" y="1946"/>
                  <a:pt x="3921" y="1963"/>
                </a:cubicBezTo>
                <a:cubicBezTo>
                  <a:pt x="3961" y="1951"/>
                  <a:pt x="4001" y="1940"/>
                  <a:pt x="4018" y="1900"/>
                </a:cubicBezTo>
                <a:close/>
                <a:moveTo>
                  <a:pt x="13385" y="1389"/>
                </a:moveTo>
                <a:cubicBezTo>
                  <a:pt x="13674" y="1554"/>
                  <a:pt x="13947" y="1724"/>
                  <a:pt x="14219" y="1906"/>
                </a:cubicBezTo>
                <a:cubicBezTo>
                  <a:pt x="14253" y="1929"/>
                  <a:pt x="14293" y="1940"/>
                  <a:pt x="14298" y="1980"/>
                </a:cubicBezTo>
                <a:cubicBezTo>
                  <a:pt x="14117" y="1838"/>
                  <a:pt x="13913" y="1741"/>
                  <a:pt x="13725" y="1605"/>
                </a:cubicBezTo>
                <a:cubicBezTo>
                  <a:pt x="13708" y="1616"/>
                  <a:pt x="13691" y="1622"/>
                  <a:pt x="13680" y="1628"/>
                </a:cubicBezTo>
                <a:cubicBezTo>
                  <a:pt x="13697" y="1645"/>
                  <a:pt x="13714" y="1662"/>
                  <a:pt x="13731" y="1679"/>
                </a:cubicBezTo>
                <a:lnTo>
                  <a:pt x="13731" y="1690"/>
                </a:lnTo>
                <a:cubicBezTo>
                  <a:pt x="13691" y="1668"/>
                  <a:pt x="13652" y="1650"/>
                  <a:pt x="13612" y="1628"/>
                </a:cubicBezTo>
                <a:cubicBezTo>
                  <a:pt x="13612" y="1622"/>
                  <a:pt x="13618" y="1611"/>
                  <a:pt x="13618" y="1605"/>
                </a:cubicBezTo>
                <a:cubicBezTo>
                  <a:pt x="13635" y="1616"/>
                  <a:pt x="13657" y="1628"/>
                  <a:pt x="13674" y="1633"/>
                </a:cubicBezTo>
                <a:cubicBezTo>
                  <a:pt x="13680" y="1622"/>
                  <a:pt x="13686" y="1605"/>
                  <a:pt x="13686" y="1594"/>
                </a:cubicBezTo>
                <a:cubicBezTo>
                  <a:pt x="13589" y="1520"/>
                  <a:pt x="13481" y="1469"/>
                  <a:pt x="13374" y="1412"/>
                </a:cubicBezTo>
                <a:cubicBezTo>
                  <a:pt x="13379" y="1407"/>
                  <a:pt x="13385" y="1395"/>
                  <a:pt x="13385" y="1389"/>
                </a:cubicBezTo>
                <a:close/>
                <a:moveTo>
                  <a:pt x="4083" y="1949"/>
                </a:moveTo>
                <a:cubicBezTo>
                  <a:pt x="4092" y="1949"/>
                  <a:pt x="4099" y="1957"/>
                  <a:pt x="4103" y="1974"/>
                </a:cubicBezTo>
                <a:cubicBezTo>
                  <a:pt x="4096" y="1983"/>
                  <a:pt x="4088" y="1988"/>
                  <a:pt x="4082" y="1988"/>
                </a:cubicBezTo>
                <a:cubicBezTo>
                  <a:pt x="4073" y="1988"/>
                  <a:pt x="4066" y="1979"/>
                  <a:pt x="4063" y="1963"/>
                </a:cubicBezTo>
                <a:cubicBezTo>
                  <a:pt x="4070" y="1953"/>
                  <a:pt x="4077" y="1949"/>
                  <a:pt x="4083" y="1949"/>
                </a:cubicBezTo>
                <a:close/>
                <a:moveTo>
                  <a:pt x="5161" y="2073"/>
                </a:moveTo>
                <a:cubicBezTo>
                  <a:pt x="5167" y="2073"/>
                  <a:pt x="5173" y="2077"/>
                  <a:pt x="5181" y="2087"/>
                </a:cubicBezTo>
                <a:cubicBezTo>
                  <a:pt x="5174" y="2100"/>
                  <a:pt x="5168" y="2107"/>
                  <a:pt x="5161" y="2107"/>
                </a:cubicBezTo>
                <a:cubicBezTo>
                  <a:pt x="5155" y="2107"/>
                  <a:pt x="5148" y="2103"/>
                  <a:pt x="5141" y="2093"/>
                </a:cubicBezTo>
                <a:cubicBezTo>
                  <a:pt x="5147" y="2080"/>
                  <a:pt x="5154" y="2073"/>
                  <a:pt x="5161" y="2073"/>
                </a:cubicBezTo>
                <a:close/>
                <a:moveTo>
                  <a:pt x="4267" y="1934"/>
                </a:moveTo>
                <a:cubicBezTo>
                  <a:pt x="4250" y="1963"/>
                  <a:pt x="4159" y="1974"/>
                  <a:pt x="4205" y="2019"/>
                </a:cubicBezTo>
                <a:cubicBezTo>
                  <a:pt x="4193" y="2014"/>
                  <a:pt x="4182" y="2008"/>
                  <a:pt x="4171" y="2002"/>
                </a:cubicBezTo>
                <a:cubicBezTo>
                  <a:pt x="4108" y="2059"/>
                  <a:pt x="4035" y="2104"/>
                  <a:pt x="3949" y="2127"/>
                </a:cubicBezTo>
                <a:cubicBezTo>
                  <a:pt x="4035" y="2070"/>
                  <a:pt x="4125" y="2025"/>
                  <a:pt x="4205" y="1957"/>
                </a:cubicBezTo>
                <a:cubicBezTo>
                  <a:pt x="4222" y="1940"/>
                  <a:pt x="4245" y="1934"/>
                  <a:pt x="4267" y="1934"/>
                </a:cubicBezTo>
                <a:close/>
                <a:moveTo>
                  <a:pt x="14304" y="1974"/>
                </a:moveTo>
                <a:lnTo>
                  <a:pt x="14304" y="1974"/>
                </a:lnTo>
                <a:cubicBezTo>
                  <a:pt x="14406" y="2025"/>
                  <a:pt x="14497" y="2104"/>
                  <a:pt x="14588" y="2161"/>
                </a:cubicBezTo>
                <a:cubicBezTo>
                  <a:pt x="14480" y="2127"/>
                  <a:pt x="14395" y="2042"/>
                  <a:pt x="14304" y="1974"/>
                </a:cubicBezTo>
                <a:close/>
                <a:moveTo>
                  <a:pt x="4057" y="1980"/>
                </a:moveTo>
                <a:cubicBezTo>
                  <a:pt x="4040" y="2019"/>
                  <a:pt x="3995" y="2042"/>
                  <a:pt x="3961" y="2065"/>
                </a:cubicBezTo>
                <a:cubicBezTo>
                  <a:pt x="3893" y="2110"/>
                  <a:pt x="3836" y="2167"/>
                  <a:pt x="3757" y="2190"/>
                </a:cubicBezTo>
                <a:cubicBezTo>
                  <a:pt x="3836" y="2099"/>
                  <a:pt x="3955" y="2042"/>
                  <a:pt x="4057" y="1980"/>
                </a:cubicBezTo>
                <a:close/>
                <a:moveTo>
                  <a:pt x="14616" y="2256"/>
                </a:moveTo>
                <a:cubicBezTo>
                  <a:pt x="14630" y="2256"/>
                  <a:pt x="14649" y="2279"/>
                  <a:pt x="14645" y="2292"/>
                </a:cubicBezTo>
                <a:cubicBezTo>
                  <a:pt x="14640" y="2298"/>
                  <a:pt x="14635" y="2300"/>
                  <a:pt x="14630" y="2300"/>
                </a:cubicBezTo>
                <a:cubicBezTo>
                  <a:pt x="14615" y="2300"/>
                  <a:pt x="14601" y="2280"/>
                  <a:pt x="14605" y="2263"/>
                </a:cubicBezTo>
                <a:cubicBezTo>
                  <a:pt x="14608" y="2258"/>
                  <a:pt x="14612" y="2256"/>
                  <a:pt x="14616" y="2256"/>
                </a:cubicBezTo>
                <a:close/>
                <a:moveTo>
                  <a:pt x="14594" y="2172"/>
                </a:moveTo>
                <a:lnTo>
                  <a:pt x="14594" y="2172"/>
                </a:lnTo>
                <a:cubicBezTo>
                  <a:pt x="14718" y="2258"/>
                  <a:pt x="14832" y="2354"/>
                  <a:pt x="14945" y="2450"/>
                </a:cubicBezTo>
                <a:cubicBezTo>
                  <a:pt x="14809" y="2388"/>
                  <a:pt x="14696" y="2280"/>
                  <a:pt x="14594" y="2172"/>
                </a:cubicBezTo>
                <a:close/>
                <a:moveTo>
                  <a:pt x="13918" y="2465"/>
                </a:moveTo>
                <a:cubicBezTo>
                  <a:pt x="13939" y="2465"/>
                  <a:pt x="13961" y="2488"/>
                  <a:pt x="13947" y="2507"/>
                </a:cubicBezTo>
                <a:cubicBezTo>
                  <a:pt x="13944" y="2509"/>
                  <a:pt x="13940" y="2510"/>
                  <a:pt x="13937" y="2510"/>
                </a:cubicBezTo>
                <a:cubicBezTo>
                  <a:pt x="13916" y="2510"/>
                  <a:pt x="13892" y="2482"/>
                  <a:pt x="13907" y="2468"/>
                </a:cubicBezTo>
                <a:cubicBezTo>
                  <a:pt x="13911" y="2466"/>
                  <a:pt x="13914" y="2465"/>
                  <a:pt x="13918" y="2465"/>
                </a:cubicBezTo>
                <a:close/>
                <a:moveTo>
                  <a:pt x="3098" y="2530"/>
                </a:moveTo>
                <a:lnTo>
                  <a:pt x="3098" y="2530"/>
                </a:lnTo>
                <a:cubicBezTo>
                  <a:pt x="3097" y="2532"/>
                  <a:pt x="3097" y="2534"/>
                  <a:pt x="3096" y="2537"/>
                </a:cubicBezTo>
                <a:lnTo>
                  <a:pt x="3096" y="2537"/>
                </a:lnTo>
                <a:cubicBezTo>
                  <a:pt x="3097" y="2535"/>
                  <a:pt x="3098" y="2532"/>
                  <a:pt x="3098" y="2530"/>
                </a:cubicBezTo>
                <a:close/>
                <a:moveTo>
                  <a:pt x="3490" y="2479"/>
                </a:moveTo>
                <a:cubicBezTo>
                  <a:pt x="3490" y="2496"/>
                  <a:pt x="3490" y="2519"/>
                  <a:pt x="3490" y="2536"/>
                </a:cubicBezTo>
                <a:cubicBezTo>
                  <a:pt x="3479" y="2530"/>
                  <a:pt x="3467" y="2524"/>
                  <a:pt x="3450" y="2513"/>
                </a:cubicBezTo>
                <a:cubicBezTo>
                  <a:pt x="3433" y="2530"/>
                  <a:pt x="3422" y="2547"/>
                  <a:pt x="3405" y="2564"/>
                </a:cubicBezTo>
                <a:lnTo>
                  <a:pt x="3393" y="2541"/>
                </a:lnTo>
                <a:cubicBezTo>
                  <a:pt x="3427" y="2524"/>
                  <a:pt x="3462" y="2502"/>
                  <a:pt x="3490" y="2479"/>
                </a:cubicBezTo>
                <a:close/>
                <a:moveTo>
                  <a:pt x="15025" y="2591"/>
                </a:moveTo>
                <a:cubicBezTo>
                  <a:pt x="15033" y="2591"/>
                  <a:pt x="15038" y="2598"/>
                  <a:pt x="15042" y="2615"/>
                </a:cubicBezTo>
                <a:cubicBezTo>
                  <a:pt x="15035" y="2621"/>
                  <a:pt x="15030" y="2625"/>
                  <a:pt x="15025" y="2625"/>
                </a:cubicBezTo>
                <a:cubicBezTo>
                  <a:pt x="15017" y="2625"/>
                  <a:pt x="15011" y="2616"/>
                  <a:pt x="15008" y="2598"/>
                </a:cubicBezTo>
                <a:cubicBezTo>
                  <a:pt x="15014" y="2594"/>
                  <a:pt x="15020" y="2591"/>
                  <a:pt x="15025" y="2591"/>
                </a:cubicBezTo>
                <a:close/>
                <a:moveTo>
                  <a:pt x="3342" y="2598"/>
                </a:moveTo>
                <a:cubicBezTo>
                  <a:pt x="3348" y="2604"/>
                  <a:pt x="3365" y="2621"/>
                  <a:pt x="3371" y="2632"/>
                </a:cubicBezTo>
                <a:cubicBezTo>
                  <a:pt x="3365" y="2626"/>
                  <a:pt x="3342" y="2621"/>
                  <a:pt x="3331" y="2621"/>
                </a:cubicBezTo>
                <a:cubicBezTo>
                  <a:pt x="3325" y="2632"/>
                  <a:pt x="3314" y="2660"/>
                  <a:pt x="3308" y="2672"/>
                </a:cubicBezTo>
                <a:cubicBezTo>
                  <a:pt x="3297" y="2638"/>
                  <a:pt x="3303" y="2609"/>
                  <a:pt x="3342" y="2598"/>
                </a:cubicBezTo>
                <a:close/>
                <a:moveTo>
                  <a:pt x="15111" y="2667"/>
                </a:moveTo>
                <a:cubicBezTo>
                  <a:pt x="15128" y="2667"/>
                  <a:pt x="15141" y="2692"/>
                  <a:pt x="15127" y="2706"/>
                </a:cubicBezTo>
                <a:cubicBezTo>
                  <a:pt x="15123" y="2709"/>
                  <a:pt x="15118" y="2710"/>
                  <a:pt x="15114" y="2710"/>
                </a:cubicBezTo>
                <a:cubicBezTo>
                  <a:pt x="15097" y="2710"/>
                  <a:pt x="15085" y="2686"/>
                  <a:pt x="15099" y="2672"/>
                </a:cubicBezTo>
                <a:cubicBezTo>
                  <a:pt x="15103" y="2669"/>
                  <a:pt x="15107" y="2667"/>
                  <a:pt x="15111" y="2667"/>
                </a:cubicBezTo>
                <a:close/>
                <a:moveTo>
                  <a:pt x="3741" y="2688"/>
                </a:moveTo>
                <a:cubicBezTo>
                  <a:pt x="3746" y="2688"/>
                  <a:pt x="3751" y="2692"/>
                  <a:pt x="3757" y="2700"/>
                </a:cubicBezTo>
                <a:cubicBezTo>
                  <a:pt x="3754" y="2715"/>
                  <a:pt x="3747" y="2722"/>
                  <a:pt x="3741" y="2722"/>
                </a:cubicBezTo>
                <a:cubicBezTo>
                  <a:pt x="3734" y="2722"/>
                  <a:pt x="3728" y="2717"/>
                  <a:pt x="3723" y="2706"/>
                </a:cubicBezTo>
                <a:cubicBezTo>
                  <a:pt x="3729" y="2694"/>
                  <a:pt x="3735" y="2688"/>
                  <a:pt x="3741" y="2688"/>
                </a:cubicBezTo>
                <a:close/>
                <a:moveTo>
                  <a:pt x="14236" y="2683"/>
                </a:moveTo>
                <a:cubicBezTo>
                  <a:pt x="14276" y="2711"/>
                  <a:pt x="14316" y="2746"/>
                  <a:pt x="14355" y="2774"/>
                </a:cubicBezTo>
                <a:cubicBezTo>
                  <a:pt x="14310" y="2751"/>
                  <a:pt x="14247" y="2734"/>
                  <a:pt x="14236" y="2683"/>
                </a:cubicBezTo>
                <a:close/>
                <a:moveTo>
                  <a:pt x="15156" y="2721"/>
                </a:moveTo>
                <a:cubicBezTo>
                  <a:pt x="15187" y="2737"/>
                  <a:pt x="15214" y="2758"/>
                  <a:pt x="15240" y="2774"/>
                </a:cubicBezTo>
                <a:cubicBezTo>
                  <a:pt x="15240" y="2780"/>
                  <a:pt x="15229" y="2791"/>
                  <a:pt x="15229" y="2797"/>
                </a:cubicBezTo>
                <a:cubicBezTo>
                  <a:pt x="15196" y="2780"/>
                  <a:pt x="15168" y="2758"/>
                  <a:pt x="15156" y="2721"/>
                </a:cubicBezTo>
                <a:close/>
                <a:moveTo>
                  <a:pt x="4125" y="2740"/>
                </a:moveTo>
                <a:lnTo>
                  <a:pt x="4125" y="2740"/>
                </a:lnTo>
                <a:cubicBezTo>
                  <a:pt x="4091" y="2763"/>
                  <a:pt x="4063" y="2791"/>
                  <a:pt x="4029" y="2819"/>
                </a:cubicBezTo>
                <a:cubicBezTo>
                  <a:pt x="4023" y="2814"/>
                  <a:pt x="4018" y="2808"/>
                  <a:pt x="4012" y="2802"/>
                </a:cubicBezTo>
                <a:cubicBezTo>
                  <a:pt x="4052" y="2780"/>
                  <a:pt x="4086" y="2763"/>
                  <a:pt x="4125" y="2740"/>
                </a:cubicBezTo>
                <a:close/>
                <a:moveTo>
                  <a:pt x="3274" y="2638"/>
                </a:moveTo>
                <a:lnTo>
                  <a:pt x="3274" y="2638"/>
                </a:lnTo>
                <a:cubicBezTo>
                  <a:pt x="3286" y="2660"/>
                  <a:pt x="3269" y="2677"/>
                  <a:pt x="3257" y="2694"/>
                </a:cubicBezTo>
                <a:cubicBezTo>
                  <a:pt x="3257" y="2706"/>
                  <a:pt x="3263" y="2717"/>
                  <a:pt x="3269" y="2729"/>
                </a:cubicBezTo>
                <a:cubicBezTo>
                  <a:pt x="3252" y="2729"/>
                  <a:pt x="3229" y="2723"/>
                  <a:pt x="3218" y="2723"/>
                </a:cubicBezTo>
                <a:cubicBezTo>
                  <a:pt x="3223" y="2729"/>
                  <a:pt x="3229" y="2746"/>
                  <a:pt x="3235" y="2751"/>
                </a:cubicBezTo>
                <a:cubicBezTo>
                  <a:pt x="3222" y="2745"/>
                  <a:pt x="3211" y="2743"/>
                  <a:pt x="3202" y="2743"/>
                </a:cubicBezTo>
                <a:cubicBezTo>
                  <a:pt x="3168" y="2743"/>
                  <a:pt x="3166" y="2780"/>
                  <a:pt x="3206" y="2802"/>
                </a:cubicBezTo>
                <a:cubicBezTo>
                  <a:pt x="3201" y="2808"/>
                  <a:pt x="3189" y="2819"/>
                  <a:pt x="3184" y="2825"/>
                </a:cubicBezTo>
                <a:cubicBezTo>
                  <a:pt x="3172" y="2802"/>
                  <a:pt x="3166" y="2785"/>
                  <a:pt x="3155" y="2768"/>
                </a:cubicBezTo>
                <a:cubicBezTo>
                  <a:pt x="3138" y="2791"/>
                  <a:pt x="3121" y="2797"/>
                  <a:pt x="3093" y="2797"/>
                </a:cubicBezTo>
                <a:cubicBezTo>
                  <a:pt x="3161" y="2746"/>
                  <a:pt x="3212" y="2683"/>
                  <a:pt x="3274" y="2638"/>
                </a:cubicBezTo>
                <a:close/>
                <a:moveTo>
                  <a:pt x="15266" y="2811"/>
                </a:moveTo>
                <a:cubicBezTo>
                  <a:pt x="15282" y="2811"/>
                  <a:pt x="15301" y="2834"/>
                  <a:pt x="15291" y="2853"/>
                </a:cubicBezTo>
                <a:cubicBezTo>
                  <a:pt x="15289" y="2854"/>
                  <a:pt x="15287" y="2854"/>
                  <a:pt x="15285" y="2854"/>
                </a:cubicBezTo>
                <a:cubicBezTo>
                  <a:pt x="15264" y="2854"/>
                  <a:pt x="15242" y="2829"/>
                  <a:pt x="15257" y="2814"/>
                </a:cubicBezTo>
                <a:cubicBezTo>
                  <a:pt x="15260" y="2812"/>
                  <a:pt x="15263" y="2811"/>
                  <a:pt x="15266" y="2811"/>
                </a:cubicBezTo>
                <a:close/>
                <a:moveTo>
                  <a:pt x="3519" y="2871"/>
                </a:moveTo>
                <a:cubicBezTo>
                  <a:pt x="3524" y="2871"/>
                  <a:pt x="3527" y="2873"/>
                  <a:pt x="3530" y="2876"/>
                </a:cubicBezTo>
                <a:cubicBezTo>
                  <a:pt x="3524" y="2899"/>
                  <a:pt x="3496" y="2916"/>
                  <a:pt x="3473" y="2916"/>
                </a:cubicBezTo>
                <a:cubicBezTo>
                  <a:pt x="3464" y="2897"/>
                  <a:pt x="3499" y="2871"/>
                  <a:pt x="3519" y="2871"/>
                </a:cubicBezTo>
                <a:close/>
                <a:moveTo>
                  <a:pt x="4602" y="2655"/>
                </a:moveTo>
                <a:lnTo>
                  <a:pt x="4602" y="2655"/>
                </a:lnTo>
                <a:cubicBezTo>
                  <a:pt x="4562" y="2694"/>
                  <a:pt x="4500" y="2717"/>
                  <a:pt x="4466" y="2768"/>
                </a:cubicBezTo>
                <a:cubicBezTo>
                  <a:pt x="4454" y="2774"/>
                  <a:pt x="4449" y="2780"/>
                  <a:pt x="4437" y="2785"/>
                </a:cubicBezTo>
                <a:cubicBezTo>
                  <a:pt x="4432" y="2785"/>
                  <a:pt x="4432" y="2780"/>
                  <a:pt x="4426" y="2780"/>
                </a:cubicBezTo>
                <a:cubicBezTo>
                  <a:pt x="4318" y="2842"/>
                  <a:pt x="4233" y="2933"/>
                  <a:pt x="4120" y="2990"/>
                </a:cubicBezTo>
                <a:cubicBezTo>
                  <a:pt x="4267" y="2865"/>
                  <a:pt x="4432" y="2751"/>
                  <a:pt x="4602" y="2655"/>
                </a:cubicBezTo>
                <a:close/>
                <a:moveTo>
                  <a:pt x="3008" y="2904"/>
                </a:moveTo>
                <a:lnTo>
                  <a:pt x="3008" y="2904"/>
                </a:lnTo>
                <a:cubicBezTo>
                  <a:pt x="2968" y="2938"/>
                  <a:pt x="2934" y="2972"/>
                  <a:pt x="2888" y="2995"/>
                </a:cubicBezTo>
                <a:cubicBezTo>
                  <a:pt x="2911" y="2967"/>
                  <a:pt x="2934" y="2944"/>
                  <a:pt x="2957" y="2916"/>
                </a:cubicBezTo>
                <a:cubicBezTo>
                  <a:pt x="2974" y="2910"/>
                  <a:pt x="2991" y="2910"/>
                  <a:pt x="3008" y="2904"/>
                </a:cubicBezTo>
                <a:close/>
                <a:moveTo>
                  <a:pt x="15093" y="2581"/>
                </a:moveTo>
                <a:lnTo>
                  <a:pt x="15093" y="2581"/>
                </a:lnTo>
                <a:cubicBezTo>
                  <a:pt x="15252" y="2706"/>
                  <a:pt x="15405" y="2848"/>
                  <a:pt x="15541" y="2995"/>
                </a:cubicBezTo>
                <a:cubicBezTo>
                  <a:pt x="15399" y="2904"/>
                  <a:pt x="15297" y="2768"/>
                  <a:pt x="15167" y="2666"/>
                </a:cubicBezTo>
                <a:cubicBezTo>
                  <a:pt x="15133" y="2643"/>
                  <a:pt x="15110" y="2615"/>
                  <a:pt x="15093" y="2581"/>
                </a:cubicBezTo>
                <a:close/>
                <a:moveTo>
                  <a:pt x="14611" y="2978"/>
                </a:moveTo>
                <a:lnTo>
                  <a:pt x="14611" y="2978"/>
                </a:lnTo>
                <a:cubicBezTo>
                  <a:pt x="14645" y="2995"/>
                  <a:pt x="14667" y="3012"/>
                  <a:pt x="14690" y="3035"/>
                </a:cubicBezTo>
                <a:cubicBezTo>
                  <a:pt x="14690" y="3041"/>
                  <a:pt x="14684" y="3052"/>
                  <a:pt x="14679" y="3058"/>
                </a:cubicBezTo>
                <a:cubicBezTo>
                  <a:pt x="14656" y="3035"/>
                  <a:pt x="14633" y="3007"/>
                  <a:pt x="14611" y="2978"/>
                </a:cubicBezTo>
                <a:close/>
                <a:moveTo>
                  <a:pt x="2588" y="3007"/>
                </a:moveTo>
                <a:cubicBezTo>
                  <a:pt x="2616" y="3024"/>
                  <a:pt x="2622" y="3058"/>
                  <a:pt x="2627" y="3086"/>
                </a:cubicBezTo>
                <a:cubicBezTo>
                  <a:pt x="2616" y="3075"/>
                  <a:pt x="2605" y="3052"/>
                  <a:pt x="2593" y="3035"/>
                </a:cubicBezTo>
                <a:cubicBezTo>
                  <a:pt x="2582" y="3058"/>
                  <a:pt x="2565" y="3075"/>
                  <a:pt x="2548" y="3092"/>
                </a:cubicBezTo>
                <a:lnTo>
                  <a:pt x="2537" y="3041"/>
                </a:lnTo>
                <a:cubicBezTo>
                  <a:pt x="2548" y="3018"/>
                  <a:pt x="2565" y="3007"/>
                  <a:pt x="2588" y="3007"/>
                </a:cubicBezTo>
                <a:close/>
                <a:moveTo>
                  <a:pt x="15337" y="2876"/>
                </a:moveTo>
                <a:cubicBezTo>
                  <a:pt x="15405" y="2950"/>
                  <a:pt x="15496" y="3001"/>
                  <a:pt x="15541" y="3092"/>
                </a:cubicBezTo>
                <a:cubicBezTo>
                  <a:pt x="15456" y="3024"/>
                  <a:pt x="15399" y="2933"/>
                  <a:pt x="15297" y="2893"/>
                </a:cubicBezTo>
                <a:cubicBezTo>
                  <a:pt x="15308" y="2887"/>
                  <a:pt x="15325" y="2882"/>
                  <a:pt x="15337" y="2876"/>
                </a:cubicBezTo>
                <a:close/>
                <a:moveTo>
                  <a:pt x="3751" y="2184"/>
                </a:moveTo>
                <a:lnTo>
                  <a:pt x="3751" y="2184"/>
                </a:lnTo>
                <a:cubicBezTo>
                  <a:pt x="3745" y="2224"/>
                  <a:pt x="3694" y="2241"/>
                  <a:pt x="3666" y="2269"/>
                </a:cubicBezTo>
                <a:cubicBezTo>
                  <a:pt x="3399" y="2479"/>
                  <a:pt x="3138" y="2700"/>
                  <a:pt x="2877" y="2933"/>
                </a:cubicBezTo>
                <a:cubicBezTo>
                  <a:pt x="2820" y="2984"/>
                  <a:pt x="2769" y="3052"/>
                  <a:pt x="2701" y="3097"/>
                </a:cubicBezTo>
                <a:cubicBezTo>
                  <a:pt x="2769" y="2995"/>
                  <a:pt x="2894" y="2927"/>
                  <a:pt x="2940" y="2819"/>
                </a:cubicBezTo>
                <a:cubicBezTo>
                  <a:pt x="2945" y="2825"/>
                  <a:pt x="2951" y="2831"/>
                  <a:pt x="2957" y="2836"/>
                </a:cubicBezTo>
                <a:cubicBezTo>
                  <a:pt x="3155" y="2643"/>
                  <a:pt x="3371" y="2479"/>
                  <a:pt x="3586" y="2309"/>
                </a:cubicBezTo>
                <a:cubicBezTo>
                  <a:pt x="3581" y="2309"/>
                  <a:pt x="3575" y="2303"/>
                  <a:pt x="3575" y="2297"/>
                </a:cubicBezTo>
                <a:cubicBezTo>
                  <a:pt x="3649" y="2286"/>
                  <a:pt x="3688" y="2224"/>
                  <a:pt x="3751" y="2184"/>
                </a:cubicBezTo>
                <a:close/>
                <a:moveTo>
                  <a:pt x="2683" y="3103"/>
                </a:moveTo>
                <a:cubicBezTo>
                  <a:pt x="2691" y="3103"/>
                  <a:pt x="2698" y="3108"/>
                  <a:pt x="2696" y="3120"/>
                </a:cubicBezTo>
                <a:cubicBezTo>
                  <a:pt x="2696" y="3136"/>
                  <a:pt x="2680" y="3144"/>
                  <a:pt x="2668" y="3144"/>
                </a:cubicBezTo>
                <a:cubicBezTo>
                  <a:pt x="2658" y="3144"/>
                  <a:pt x="2651" y="3138"/>
                  <a:pt x="2656" y="3126"/>
                </a:cubicBezTo>
                <a:cubicBezTo>
                  <a:pt x="2656" y="3113"/>
                  <a:pt x="2671" y="3103"/>
                  <a:pt x="2683" y="3103"/>
                </a:cubicBezTo>
                <a:close/>
                <a:moveTo>
                  <a:pt x="4120" y="2984"/>
                </a:moveTo>
                <a:lnTo>
                  <a:pt x="4120" y="2984"/>
                </a:lnTo>
                <a:cubicBezTo>
                  <a:pt x="4057" y="3058"/>
                  <a:pt x="3978" y="3120"/>
                  <a:pt x="3893" y="3171"/>
                </a:cubicBezTo>
                <a:cubicBezTo>
                  <a:pt x="3955" y="3092"/>
                  <a:pt x="4040" y="3041"/>
                  <a:pt x="4120" y="2984"/>
                </a:cubicBezTo>
                <a:close/>
                <a:moveTo>
                  <a:pt x="15547" y="3001"/>
                </a:moveTo>
                <a:lnTo>
                  <a:pt x="15547" y="3001"/>
                </a:lnTo>
                <a:cubicBezTo>
                  <a:pt x="15598" y="3052"/>
                  <a:pt x="15655" y="3103"/>
                  <a:pt x="15706" y="3160"/>
                </a:cubicBezTo>
                <a:lnTo>
                  <a:pt x="15689" y="3182"/>
                </a:lnTo>
                <a:cubicBezTo>
                  <a:pt x="15660" y="3143"/>
                  <a:pt x="15620" y="3103"/>
                  <a:pt x="15575" y="3069"/>
                </a:cubicBezTo>
                <a:cubicBezTo>
                  <a:pt x="15569" y="3046"/>
                  <a:pt x="15558" y="3024"/>
                  <a:pt x="15547" y="3001"/>
                </a:cubicBezTo>
                <a:close/>
                <a:moveTo>
                  <a:pt x="15607" y="3140"/>
                </a:moveTo>
                <a:cubicBezTo>
                  <a:pt x="15627" y="3140"/>
                  <a:pt x="15647" y="3168"/>
                  <a:pt x="15632" y="3182"/>
                </a:cubicBezTo>
                <a:cubicBezTo>
                  <a:pt x="15629" y="3184"/>
                  <a:pt x="15625" y="3185"/>
                  <a:pt x="15622" y="3185"/>
                </a:cubicBezTo>
                <a:cubicBezTo>
                  <a:pt x="15601" y="3185"/>
                  <a:pt x="15578" y="3157"/>
                  <a:pt x="15598" y="3143"/>
                </a:cubicBezTo>
                <a:cubicBezTo>
                  <a:pt x="15601" y="3141"/>
                  <a:pt x="15604" y="3140"/>
                  <a:pt x="15607" y="3140"/>
                </a:cubicBezTo>
                <a:close/>
                <a:moveTo>
                  <a:pt x="2380" y="3175"/>
                </a:moveTo>
                <a:cubicBezTo>
                  <a:pt x="2405" y="3175"/>
                  <a:pt x="2397" y="3215"/>
                  <a:pt x="2378" y="3215"/>
                </a:cubicBezTo>
                <a:cubicBezTo>
                  <a:pt x="2374" y="3215"/>
                  <a:pt x="2371" y="3214"/>
                  <a:pt x="2366" y="3211"/>
                </a:cubicBezTo>
                <a:cubicBezTo>
                  <a:pt x="2366" y="3205"/>
                  <a:pt x="2372" y="3188"/>
                  <a:pt x="2372" y="3177"/>
                </a:cubicBezTo>
                <a:cubicBezTo>
                  <a:pt x="2375" y="3176"/>
                  <a:pt x="2378" y="3175"/>
                  <a:pt x="2380" y="3175"/>
                </a:cubicBezTo>
                <a:close/>
                <a:moveTo>
                  <a:pt x="15689" y="3188"/>
                </a:moveTo>
                <a:lnTo>
                  <a:pt x="15700" y="3194"/>
                </a:lnTo>
                <a:cubicBezTo>
                  <a:pt x="15694" y="3205"/>
                  <a:pt x="15689" y="3216"/>
                  <a:pt x="15683" y="3222"/>
                </a:cubicBezTo>
                <a:cubicBezTo>
                  <a:pt x="15677" y="3216"/>
                  <a:pt x="15672" y="3216"/>
                  <a:pt x="15666" y="3211"/>
                </a:cubicBezTo>
                <a:cubicBezTo>
                  <a:pt x="15672" y="3205"/>
                  <a:pt x="15683" y="3199"/>
                  <a:pt x="15689" y="3188"/>
                </a:cubicBezTo>
                <a:close/>
                <a:moveTo>
                  <a:pt x="2525" y="3069"/>
                </a:moveTo>
                <a:cubicBezTo>
                  <a:pt x="2542" y="3086"/>
                  <a:pt x="2542" y="3103"/>
                  <a:pt x="2525" y="3120"/>
                </a:cubicBezTo>
                <a:cubicBezTo>
                  <a:pt x="2486" y="3160"/>
                  <a:pt x="2446" y="3194"/>
                  <a:pt x="2412" y="3239"/>
                </a:cubicBezTo>
                <a:cubicBezTo>
                  <a:pt x="2401" y="3222"/>
                  <a:pt x="2418" y="3199"/>
                  <a:pt x="2418" y="3182"/>
                </a:cubicBezTo>
                <a:cubicBezTo>
                  <a:pt x="2418" y="3177"/>
                  <a:pt x="2412" y="3171"/>
                  <a:pt x="2406" y="3165"/>
                </a:cubicBezTo>
                <a:cubicBezTo>
                  <a:pt x="2452" y="3143"/>
                  <a:pt x="2486" y="3086"/>
                  <a:pt x="2525" y="3069"/>
                </a:cubicBezTo>
                <a:close/>
                <a:moveTo>
                  <a:pt x="2271" y="3239"/>
                </a:moveTo>
                <a:cubicBezTo>
                  <a:pt x="2271" y="3239"/>
                  <a:pt x="2270" y="3239"/>
                  <a:pt x="2270" y="3239"/>
                </a:cubicBezTo>
                <a:cubicBezTo>
                  <a:pt x="2270" y="3240"/>
                  <a:pt x="2270" y="3240"/>
                  <a:pt x="2270" y="3241"/>
                </a:cubicBezTo>
                <a:lnTo>
                  <a:pt x="2270" y="3241"/>
                </a:lnTo>
                <a:cubicBezTo>
                  <a:pt x="2270" y="3240"/>
                  <a:pt x="2271" y="3240"/>
                  <a:pt x="2271" y="3239"/>
                </a:cubicBezTo>
                <a:close/>
                <a:moveTo>
                  <a:pt x="15717" y="3205"/>
                </a:moveTo>
                <a:lnTo>
                  <a:pt x="15717" y="3205"/>
                </a:lnTo>
                <a:cubicBezTo>
                  <a:pt x="15740" y="3216"/>
                  <a:pt x="15757" y="3228"/>
                  <a:pt x="15779" y="3245"/>
                </a:cubicBezTo>
                <a:cubicBezTo>
                  <a:pt x="15785" y="3256"/>
                  <a:pt x="15791" y="3268"/>
                  <a:pt x="15796" y="3279"/>
                </a:cubicBezTo>
                <a:cubicBezTo>
                  <a:pt x="15768" y="3256"/>
                  <a:pt x="15745" y="3228"/>
                  <a:pt x="15717" y="3205"/>
                </a:cubicBezTo>
                <a:close/>
                <a:moveTo>
                  <a:pt x="2571" y="3307"/>
                </a:moveTo>
                <a:cubicBezTo>
                  <a:pt x="2593" y="3319"/>
                  <a:pt x="2599" y="3336"/>
                  <a:pt x="2576" y="3347"/>
                </a:cubicBezTo>
                <a:cubicBezTo>
                  <a:pt x="2554" y="3336"/>
                  <a:pt x="2554" y="3324"/>
                  <a:pt x="2571" y="3307"/>
                </a:cubicBezTo>
                <a:close/>
                <a:moveTo>
                  <a:pt x="15796" y="3268"/>
                </a:moveTo>
                <a:lnTo>
                  <a:pt x="15796" y="3268"/>
                </a:lnTo>
                <a:cubicBezTo>
                  <a:pt x="15813" y="3285"/>
                  <a:pt x="15830" y="3296"/>
                  <a:pt x="15847" y="3313"/>
                </a:cubicBezTo>
                <a:lnTo>
                  <a:pt x="15847" y="3319"/>
                </a:lnTo>
                <a:lnTo>
                  <a:pt x="15853" y="3319"/>
                </a:lnTo>
                <a:cubicBezTo>
                  <a:pt x="15870" y="3336"/>
                  <a:pt x="15893" y="3358"/>
                  <a:pt x="15910" y="3381"/>
                </a:cubicBezTo>
                <a:cubicBezTo>
                  <a:pt x="15881" y="3358"/>
                  <a:pt x="15859" y="3336"/>
                  <a:pt x="15830" y="3319"/>
                </a:cubicBezTo>
                <a:cubicBezTo>
                  <a:pt x="15813" y="3302"/>
                  <a:pt x="15802" y="3285"/>
                  <a:pt x="15796" y="3268"/>
                </a:cubicBezTo>
                <a:close/>
                <a:moveTo>
                  <a:pt x="15693" y="3264"/>
                </a:moveTo>
                <a:cubicBezTo>
                  <a:pt x="15728" y="3294"/>
                  <a:pt x="15763" y="3322"/>
                  <a:pt x="15802" y="3347"/>
                </a:cubicBezTo>
                <a:cubicBezTo>
                  <a:pt x="15813" y="3364"/>
                  <a:pt x="15830" y="3381"/>
                  <a:pt x="15847" y="3392"/>
                </a:cubicBezTo>
                <a:cubicBezTo>
                  <a:pt x="15836" y="3387"/>
                  <a:pt x="15825" y="3381"/>
                  <a:pt x="15813" y="3381"/>
                </a:cubicBezTo>
                <a:cubicBezTo>
                  <a:pt x="15796" y="3364"/>
                  <a:pt x="15779" y="3347"/>
                  <a:pt x="15762" y="3336"/>
                </a:cubicBezTo>
                <a:cubicBezTo>
                  <a:pt x="15730" y="3322"/>
                  <a:pt x="15716" y="3288"/>
                  <a:pt x="15693" y="3264"/>
                </a:cubicBezTo>
                <a:close/>
                <a:moveTo>
                  <a:pt x="2525" y="3360"/>
                </a:moveTo>
                <a:cubicBezTo>
                  <a:pt x="2543" y="3360"/>
                  <a:pt x="2555" y="3389"/>
                  <a:pt x="2537" y="3398"/>
                </a:cubicBezTo>
                <a:cubicBezTo>
                  <a:pt x="2534" y="3400"/>
                  <a:pt x="2530" y="3400"/>
                  <a:pt x="2527" y="3400"/>
                </a:cubicBezTo>
                <a:cubicBezTo>
                  <a:pt x="2509" y="3400"/>
                  <a:pt x="2494" y="3374"/>
                  <a:pt x="2514" y="3364"/>
                </a:cubicBezTo>
                <a:cubicBezTo>
                  <a:pt x="2518" y="3361"/>
                  <a:pt x="2522" y="3360"/>
                  <a:pt x="2525" y="3360"/>
                </a:cubicBezTo>
                <a:close/>
                <a:moveTo>
                  <a:pt x="15870" y="3398"/>
                </a:moveTo>
                <a:cubicBezTo>
                  <a:pt x="15876" y="3398"/>
                  <a:pt x="15881" y="3404"/>
                  <a:pt x="15887" y="3409"/>
                </a:cubicBezTo>
                <a:lnTo>
                  <a:pt x="15870" y="3404"/>
                </a:lnTo>
                <a:cubicBezTo>
                  <a:pt x="15870" y="3398"/>
                  <a:pt x="15870" y="3398"/>
                  <a:pt x="15870" y="3398"/>
                </a:cubicBezTo>
                <a:close/>
                <a:moveTo>
                  <a:pt x="15972" y="3398"/>
                </a:moveTo>
                <a:cubicBezTo>
                  <a:pt x="15984" y="3398"/>
                  <a:pt x="15995" y="3404"/>
                  <a:pt x="16006" y="3409"/>
                </a:cubicBezTo>
                <a:cubicBezTo>
                  <a:pt x="16009" y="3413"/>
                  <a:pt x="16012" y="3417"/>
                  <a:pt x="16014" y="3421"/>
                </a:cubicBezTo>
                <a:lnTo>
                  <a:pt x="16014" y="3421"/>
                </a:lnTo>
                <a:cubicBezTo>
                  <a:pt x="16007" y="3421"/>
                  <a:pt x="15994" y="3420"/>
                  <a:pt x="15989" y="3415"/>
                </a:cubicBezTo>
                <a:cubicBezTo>
                  <a:pt x="15984" y="3409"/>
                  <a:pt x="15978" y="3404"/>
                  <a:pt x="15972" y="3398"/>
                </a:cubicBezTo>
                <a:close/>
                <a:moveTo>
                  <a:pt x="15904" y="3426"/>
                </a:moveTo>
                <a:cubicBezTo>
                  <a:pt x="15916" y="3432"/>
                  <a:pt x="15921" y="3438"/>
                  <a:pt x="15933" y="3449"/>
                </a:cubicBezTo>
                <a:lnTo>
                  <a:pt x="15910" y="3460"/>
                </a:lnTo>
                <a:cubicBezTo>
                  <a:pt x="15910" y="3460"/>
                  <a:pt x="15916" y="3466"/>
                  <a:pt x="15916" y="3472"/>
                </a:cubicBezTo>
                <a:cubicBezTo>
                  <a:pt x="15893" y="3460"/>
                  <a:pt x="15864" y="3449"/>
                  <a:pt x="15842" y="3443"/>
                </a:cubicBezTo>
                <a:cubicBezTo>
                  <a:pt x="15842" y="3438"/>
                  <a:pt x="15842" y="3438"/>
                  <a:pt x="15842" y="3432"/>
                </a:cubicBezTo>
                <a:cubicBezTo>
                  <a:pt x="15864" y="3432"/>
                  <a:pt x="15881" y="3426"/>
                  <a:pt x="15904" y="3426"/>
                </a:cubicBezTo>
                <a:close/>
                <a:moveTo>
                  <a:pt x="2270" y="3241"/>
                </a:moveTo>
                <a:cubicBezTo>
                  <a:pt x="2253" y="3271"/>
                  <a:pt x="2246" y="3304"/>
                  <a:pt x="2253" y="3347"/>
                </a:cubicBezTo>
                <a:cubicBezTo>
                  <a:pt x="2242" y="3336"/>
                  <a:pt x="2225" y="3324"/>
                  <a:pt x="2213" y="3319"/>
                </a:cubicBezTo>
                <a:lnTo>
                  <a:pt x="2213" y="3319"/>
                </a:lnTo>
                <a:cubicBezTo>
                  <a:pt x="2219" y="3330"/>
                  <a:pt x="2230" y="3353"/>
                  <a:pt x="2236" y="3364"/>
                </a:cubicBezTo>
                <a:cubicBezTo>
                  <a:pt x="2228" y="3364"/>
                  <a:pt x="2218" y="3363"/>
                  <a:pt x="2207" y="3363"/>
                </a:cubicBezTo>
                <a:cubicBezTo>
                  <a:pt x="2186" y="3363"/>
                  <a:pt x="2164" y="3368"/>
                  <a:pt x="2168" y="3398"/>
                </a:cubicBezTo>
                <a:cubicBezTo>
                  <a:pt x="2140" y="3426"/>
                  <a:pt x="2111" y="3455"/>
                  <a:pt x="2083" y="3489"/>
                </a:cubicBezTo>
                <a:cubicBezTo>
                  <a:pt x="2128" y="3472"/>
                  <a:pt x="2168" y="3443"/>
                  <a:pt x="2208" y="3409"/>
                </a:cubicBezTo>
                <a:cubicBezTo>
                  <a:pt x="2196" y="3404"/>
                  <a:pt x="2185" y="3387"/>
                  <a:pt x="2179" y="3375"/>
                </a:cubicBezTo>
                <a:lnTo>
                  <a:pt x="2179" y="3375"/>
                </a:lnTo>
                <a:cubicBezTo>
                  <a:pt x="2189" y="3378"/>
                  <a:pt x="2198" y="3379"/>
                  <a:pt x="2206" y="3379"/>
                </a:cubicBezTo>
                <a:cubicBezTo>
                  <a:pt x="2233" y="3379"/>
                  <a:pt x="2254" y="3365"/>
                  <a:pt x="2259" y="3330"/>
                </a:cubicBezTo>
                <a:lnTo>
                  <a:pt x="2281" y="3358"/>
                </a:lnTo>
                <a:cubicBezTo>
                  <a:pt x="2270" y="3319"/>
                  <a:pt x="2265" y="3280"/>
                  <a:pt x="2270" y="3241"/>
                </a:cubicBezTo>
                <a:close/>
                <a:moveTo>
                  <a:pt x="3893" y="3165"/>
                </a:moveTo>
                <a:lnTo>
                  <a:pt x="3893" y="3165"/>
                </a:lnTo>
                <a:cubicBezTo>
                  <a:pt x="3876" y="3205"/>
                  <a:pt x="3842" y="3228"/>
                  <a:pt x="3808" y="3245"/>
                </a:cubicBezTo>
                <a:cubicBezTo>
                  <a:pt x="3813" y="3256"/>
                  <a:pt x="3819" y="3262"/>
                  <a:pt x="3825" y="3268"/>
                </a:cubicBezTo>
                <a:cubicBezTo>
                  <a:pt x="3819" y="3273"/>
                  <a:pt x="3813" y="3279"/>
                  <a:pt x="3808" y="3285"/>
                </a:cubicBezTo>
                <a:cubicBezTo>
                  <a:pt x="3796" y="3279"/>
                  <a:pt x="3791" y="3279"/>
                  <a:pt x="3779" y="3273"/>
                </a:cubicBezTo>
                <a:cubicBezTo>
                  <a:pt x="3683" y="3341"/>
                  <a:pt x="3609" y="3443"/>
                  <a:pt x="3501" y="3494"/>
                </a:cubicBezTo>
                <a:cubicBezTo>
                  <a:pt x="3620" y="3375"/>
                  <a:pt x="3751" y="3262"/>
                  <a:pt x="3893" y="3165"/>
                </a:cubicBezTo>
                <a:close/>
                <a:moveTo>
                  <a:pt x="15921" y="3483"/>
                </a:moveTo>
                <a:cubicBezTo>
                  <a:pt x="15933" y="3494"/>
                  <a:pt x="15938" y="3506"/>
                  <a:pt x="15944" y="3517"/>
                </a:cubicBezTo>
                <a:lnTo>
                  <a:pt x="15938" y="3551"/>
                </a:lnTo>
                <a:lnTo>
                  <a:pt x="15927" y="3546"/>
                </a:lnTo>
                <a:cubicBezTo>
                  <a:pt x="15927" y="3540"/>
                  <a:pt x="15921" y="3534"/>
                  <a:pt x="15916" y="3534"/>
                </a:cubicBezTo>
                <a:cubicBezTo>
                  <a:pt x="15921" y="3523"/>
                  <a:pt x="15927" y="3506"/>
                  <a:pt x="15933" y="3500"/>
                </a:cubicBezTo>
                <a:cubicBezTo>
                  <a:pt x="15927" y="3500"/>
                  <a:pt x="15927" y="3494"/>
                  <a:pt x="15921" y="3494"/>
                </a:cubicBezTo>
                <a:cubicBezTo>
                  <a:pt x="15921" y="3489"/>
                  <a:pt x="15921" y="3483"/>
                  <a:pt x="15921" y="3483"/>
                </a:cubicBezTo>
                <a:close/>
                <a:moveTo>
                  <a:pt x="2503" y="3387"/>
                </a:moveTo>
                <a:lnTo>
                  <a:pt x="2503" y="3387"/>
                </a:lnTo>
                <a:cubicBezTo>
                  <a:pt x="2497" y="3455"/>
                  <a:pt x="2446" y="3506"/>
                  <a:pt x="2412" y="3563"/>
                </a:cubicBezTo>
                <a:cubicBezTo>
                  <a:pt x="2401" y="3551"/>
                  <a:pt x="2383" y="3540"/>
                  <a:pt x="2372" y="3529"/>
                </a:cubicBezTo>
                <a:cubicBezTo>
                  <a:pt x="2412" y="3477"/>
                  <a:pt x="2457" y="3426"/>
                  <a:pt x="2503" y="3387"/>
                </a:cubicBezTo>
                <a:close/>
                <a:moveTo>
                  <a:pt x="16021" y="3429"/>
                </a:moveTo>
                <a:lnTo>
                  <a:pt x="16021" y="3429"/>
                </a:lnTo>
                <a:cubicBezTo>
                  <a:pt x="16040" y="3455"/>
                  <a:pt x="16063" y="3476"/>
                  <a:pt x="16086" y="3494"/>
                </a:cubicBezTo>
                <a:cubicBezTo>
                  <a:pt x="16086" y="3494"/>
                  <a:pt x="16086" y="3500"/>
                  <a:pt x="16091" y="3500"/>
                </a:cubicBezTo>
                <a:cubicBezTo>
                  <a:pt x="16103" y="3511"/>
                  <a:pt x="16114" y="3523"/>
                  <a:pt x="16125" y="3529"/>
                </a:cubicBezTo>
                <a:cubicBezTo>
                  <a:pt x="16125" y="3540"/>
                  <a:pt x="16120" y="3557"/>
                  <a:pt x="16120" y="3563"/>
                </a:cubicBezTo>
                <a:cubicBezTo>
                  <a:pt x="16103" y="3551"/>
                  <a:pt x="16086" y="3534"/>
                  <a:pt x="16069" y="3517"/>
                </a:cubicBezTo>
                <a:cubicBezTo>
                  <a:pt x="16048" y="3491"/>
                  <a:pt x="16032" y="3460"/>
                  <a:pt x="16021" y="3429"/>
                </a:cubicBezTo>
                <a:close/>
                <a:moveTo>
                  <a:pt x="2364" y="3554"/>
                </a:moveTo>
                <a:cubicBezTo>
                  <a:pt x="2368" y="3554"/>
                  <a:pt x="2373" y="3557"/>
                  <a:pt x="2378" y="3563"/>
                </a:cubicBezTo>
                <a:cubicBezTo>
                  <a:pt x="2378" y="3574"/>
                  <a:pt x="2372" y="3585"/>
                  <a:pt x="2372" y="3597"/>
                </a:cubicBezTo>
                <a:cubicBezTo>
                  <a:pt x="2367" y="3598"/>
                  <a:pt x="2363" y="3599"/>
                  <a:pt x="2360" y="3599"/>
                </a:cubicBezTo>
                <a:cubicBezTo>
                  <a:pt x="2333" y="3599"/>
                  <a:pt x="2345" y="3554"/>
                  <a:pt x="2364" y="3554"/>
                </a:cubicBezTo>
                <a:close/>
                <a:moveTo>
                  <a:pt x="16142" y="3546"/>
                </a:moveTo>
                <a:cubicBezTo>
                  <a:pt x="16160" y="3563"/>
                  <a:pt x="16182" y="3580"/>
                  <a:pt x="16205" y="3602"/>
                </a:cubicBezTo>
                <a:cubicBezTo>
                  <a:pt x="16199" y="3608"/>
                  <a:pt x="16188" y="3619"/>
                  <a:pt x="16182" y="3625"/>
                </a:cubicBezTo>
                <a:cubicBezTo>
                  <a:pt x="16165" y="3608"/>
                  <a:pt x="16142" y="3591"/>
                  <a:pt x="16125" y="3568"/>
                </a:cubicBezTo>
                <a:cubicBezTo>
                  <a:pt x="16131" y="3563"/>
                  <a:pt x="16137" y="3551"/>
                  <a:pt x="16142" y="3546"/>
                </a:cubicBezTo>
                <a:close/>
                <a:moveTo>
                  <a:pt x="2849" y="3483"/>
                </a:moveTo>
                <a:lnTo>
                  <a:pt x="2860" y="3494"/>
                </a:lnTo>
                <a:cubicBezTo>
                  <a:pt x="2815" y="3540"/>
                  <a:pt x="2769" y="3591"/>
                  <a:pt x="2724" y="3648"/>
                </a:cubicBezTo>
                <a:cubicBezTo>
                  <a:pt x="2741" y="3574"/>
                  <a:pt x="2815" y="3540"/>
                  <a:pt x="2849" y="3483"/>
                </a:cubicBezTo>
                <a:close/>
                <a:moveTo>
                  <a:pt x="2278" y="3670"/>
                </a:moveTo>
                <a:cubicBezTo>
                  <a:pt x="2285" y="3670"/>
                  <a:pt x="2290" y="3675"/>
                  <a:pt x="2293" y="3687"/>
                </a:cubicBezTo>
                <a:cubicBezTo>
                  <a:pt x="2285" y="3697"/>
                  <a:pt x="2279" y="3702"/>
                  <a:pt x="2273" y="3702"/>
                </a:cubicBezTo>
                <a:cubicBezTo>
                  <a:pt x="2266" y="3702"/>
                  <a:pt x="2259" y="3694"/>
                  <a:pt x="2253" y="3682"/>
                </a:cubicBezTo>
                <a:cubicBezTo>
                  <a:pt x="2264" y="3674"/>
                  <a:pt x="2272" y="3670"/>
                  <a:pt x="2278" y="3670"/>
                </a:cubicBezTo>
                <a:close/>
                <a:moveTo>
                  <a:pt x="15950" y="3466"/>
                </a:moveTo>
                <a:lnTo>
                  <a:pt x="15950" y="3466"/>
                </a:lnTo>
                <a:cubicBezTo>
                  <a:pt x="15989" y="3500"/>
                  <a:pt x="16023" y="3529"/>
                  <a:pt x="16057" y="3557"/>
                </a:cubicBezTo>
                <a:cubicBezTo>
                  <a:pt x="16097" y="3608"/>
                  <a:pt x="16131" y="3659"/>
                  <a:pt x="16171" y="3710"/>
                </a:cubicBezTo>
                <a:cubicBezTo>
                  <a:pt x="16165" y="3704"/>
                  <a:pt x="16154" y="3699"/>
                  <a:pt x="16148" y="3693"/>
                </a:cubicBezTo>
                <a:cubicBezTo>
                  <a:pt x="16120" y="3648"/>
                  <a:pt x="16086" y="3619"/>
                  <a:pt x="16052" y="3591"/>
                </a:cubicBezTo>
                <a:cubicBezTo>
                  <a:pt x="16012" y="3551"/>
                  <a:pt x="15984" y="3511"/>
                  <a:pt x="15950" y="3466"/>
                </a:cubicBezTo>
                <a:close/>
                <a:moveTo>
                  <a:pt x="16199" y="3750"/>
                </a:moveTo>
                <a:lnTo>
                  <a:pt x="16199" y="3750"/>
                </a:lnTo>
                <a:cubicBezTo>
                  <a:pt x="16205" y="3755"/>
                  <a:pt x="16205" y="3756"/>
                  <a:pt x="16211" y="3761"/>
                </a:cubicBezTo>
                <a:lnTo>
                  <a:pt x="16205" y="3761"/>
                </a:lnTo>
                <a:cubicBezTo>
                  <a:pt x="16205" y="3756"/>
                  <a:pt x="16205" y="3755"/>
                  <a:pt x="16199" y="3750"/>
                </a:cubicBezTo>
                <a:close/>
                <a:moveTo>
                  <a:pt x="2215" y="3737"/>
                </a:moveTo>
                <a:cubicBezTo>
                  <a:pt x="2222" y="3737"/>
                  <a:pt x="2227" y="3746"/>
                  <a:pt x="2230" y="3761"/>
                </a:cubicBezTo>
                <a:cubicBezTo>
                  <a:pt x="2220" y="3772"/>
                  <a:pt x="2211" y="3778"/>
                  <a:pt x="2205" y="3778"/>
                </a:cubicBezTo>
                <a:cubicBezTo>
                  <a:pt x="2198" y="3778"/>
                  <a:pt x="2194" y="3770"/>
                  <a:pt x="2191" y="3755"/>
                </a:cubicBezTo>
                <a:cubicBezTo>
                  <a:pt x="2201" y="3743"/>
                  <a:pt x="2209" y="3737"/>
                  <a:pt x="2215" y="3737"/>
                </a:cubicBezTo>
                <a:close/>
                <a:moveTo>
                  <a:pt x="16500" y="3795"/>
                </a:moveTo>
                <a:cubicBezTo>
                  <a:pt x="16500" y="3812"/>
                  <a:pt x="16506" y="3841"/>
                  <a:pt x="16511" y="3858"/>
                </a:cubicBezTo>
                <a:cubicBezTo>
                  <a:pt x="16528" y="3858"/>
                  <a:pt x="16557" y="3863"/>
                  <a:pt x="16568" y="3869"/>
                </a:cubicBezTo>
                <a:cubicBezTo>
                  <a:pt x="16540" y="3852"/>
                  <a:pt x="16517" y="3829"/>
                  <a:pt x="16500" y="3795"/>
                </a:cubicBezTo>
                <a:close/>
                <a:moveTo>
                  <a:pt x="2805" y="3900"/>
                </a:moveTo>
                <a:cubicBezTo>
                  <a:pt x="2811" y="3900"/>
                  <a:pt x="2816" y="3903"/>
                  <a:pt x="2820" y="3909"/>
                </a:cubicBezTo>
                <a:cubicBezTo>
                  <a:pt x="2815" y="3926"/>
                  <a:pt x="2803" y="3943"/>
                  <a:pt x="2786" y="3948"/>
                </a:cubicBezTo>
                <a:cubicBezTo>
                  <a:pt x="2778" y="3953"/>
                  <a:pt x="2772" y="3955"/>
                  <a:pt x="2768" y="3955"/>
                </a:cubicBezTo>
                <a:cubicBezTo>
                  <a:pt x="2746" y="3955"/>
                  <a:pt x="2779" y="3900"/>
                  <a:pt x="2805" y="3900"/>
                </a:cubicBezTo>
                <a:close/>
                <a:moveTo>
                  <a:pt x="16494" y="3920"/>
                </a:moveTo>
                <a:cubicBezTo>
                  <a:pt x="16511" y="3943"/>
                  <a:pt x="16528" y="3960"/>
                  <a:pt x="16540" y="3982"/>
                </a:cubicBezTo>
                <a:cubicBezTo>
                  <a:pt x="16528" y="3971"/>
                  <a:pt x="16517" y="3960"/>
                  <a:pt x="16506" y="3948"/>
                </a:cubicBezTo>
                <a:cubicBezTo>
                  <a:pt x="16500" y="3943"/>
                  <a:pt x="16500" y="3931"/>
                  <a:pt x="16494" y="3920"/>
                </a:cubicBezTo>
                <a:close/>
                <a:moveTo>
                  <a:pt x="16222" y="3619"/>
                </a:moveTo>
                <a:cubicBezTo>
                  <a:pt x="16245" y="3642"/>
                  <a:pt x="16273" y="3670"/>
                  <a:pt x="16290" y="3704"/>
                </a:cubicBezTo>
                <a:cubicBezTo>
                  <a:pt x="16296" y="3710"/>
                  <a:pt x="16301" y="3710"/>
                  <a:pt x="16313" y="3710"/>
                </a:cubicBezTo>
                <a:cubicBezTo>
                  <a:pt x="16313" y="3716"/>
                  <a:pt x="16313" y="3716"/>
                  <a:pt x="16313" y="3721"/>
                </a:cubicBezTo>
                <a:cubicBezTo>
                  <a:pt x="16318" y="3721"/>
                  <a:pt x="16335" y="3727"/>
                  <a:pt x="16341" y="3727"/>
                </a:cubicBezTo>
                <a:cubicBezTo>
                  <a:pt x="16347" y="3733"/>
                  <a:pt x="16347" y="3738"/>
                  <a:pt x="16352" y="3744"/>
                </a:cubicBezTo>
                <a:cubicBezTo>
                  <a:pt x="16375" y="3824"/>
                  <a:pt x="16449" y="3863"/>
                  <a:pt x="16472" y="3943"/>
                </a:cubicBezTo>
                <a:cubicBezTo>
                  <a:pt x="16494" y="3965"/>
                  <a:pt x="16517" y="3977"/>
                  <a:pt x="16545" y="3988"/>
                </a:cubicBezTo>
                <a:cubicBezTo>
                  <a:pt x="16551" y="3999"/>
                  <a:pt x="16551" y="4005"/>
                  <a:pt x="16557" y="4011"/>
                </a:cubicBezTo>
                <a:cubicBezTo>
                  <a:pt x="16551" y="4016"/>
                  <a:pt x="16545" y="4022"/>
                  <a:pt x="16540" y="4033"/>
                </a:cubicBezTo>
                <a:cubicBezTo>
                  <a:pt x="16472" y="3948"/>
                  <a:pt x="16392" y="3858"/>
                  <a:pt x="16318" y="3778"/>
                </a:cubicBezTo>
                <a:cubicBezTo>
                  <a:pt x="16296" y="3738"/>
                  <a:pt x="16267" y="3704"/>
                  <a:pt x="16228" y="3676"/>
                </a:cubicBezTo>
                <a:cubicBezTo>
                  <a:pt x="16228" y="3659"/>
                  <a:pt x="16222" y="3636"/>
                  <a:pt x="16222" y="3619"/>
                </a:cubicBezTo>
                <a:close/>
                <a:moveTo>
                  <a:pt x="16596" y="4039"/>
                </a:moveTo>
                <a:cubicBezTo>
                  <a:pt x="16596" y="4056"/>
                  <a:pt x="16596" y="4079"/>
                  <a:pt x="16602" y="4096"/>
                </a:cubicBezTo>
                <a:cubicBezTo>
                  <a:pt x="16591" y="4090"/>
                  <a:pt x="16585" y="4079"/>
                  <a:pt x="16579" y="4068"/>
                </a:cubicBezTo>
                <a:cubicBezTo>
                  <a:pt x="16579" y="4062"/>
                  <a:pt x="16579" y="4056"/>
                  <a:pt x="16579" y="4045"/>
                </a:cubicBezTo>
                <a:cubicBezTo>
                  <a:pt x="16585" y="4045"/>
                  <a:pt x="16596" y="4039"/>
                  <a:pt x="16596" y="4039"/>
                </a:cubicBezTo>
                <a:close/>
                <a:moveTo>
                  <a:pt x="2707" y="3636"/>
                </a:moveTo>
                <a:lnTo>
                  <a:pt x="2707" y="3642"/>
                </a:lnTo>
                <a:cubicBezTo>
                  <a:pt x="2707" y="3642"/>
                  <a:pt x="2713" y="3648"/>
                  <a:pt x="2713" y="3653"/>
                </a:cubicBezTo>
                <a:cubicBezTo>
                  <a:pt x="2650" y="3727"/>
                  <a:pt x="2582" y="3801"/>
                  <a:pt x="2514" y="3875"/>
                </a:cubicBezTo>
                <a:cubicBezTo>
                  <a:pt x="2452" y="3960"/>
                  <a:pt x="2389" y="4039"/>
                  <a:pt x="2315" y="4113"/>
                </a:cubicBezTo>
                <a:cubicBezTo>
                  <a:pt x="2423" y="3937"/>
                  <a:pt x="2571" y="3795"/>
                  <a:pt x="2707" y="3636"/>
                </a:cubicBezTo>
                <a:close/>
                <a:moveTo>
                  <a:pt x="3104" y="3886"/>
                </a:moveTo>
                <a:cubicBezTo>
                  <a:pt x="3059" y="3943"/>
                  <a:pt x="3008" y="3994"/>
                  <a:pt x="2957" y="4045"/>
                </a:cubicBezTo>
                <a:cubicBezTo>
                  <a:pt x="2974" y="4051"/>
                  <a:pt x="2996" y="4056"/>
                  <a:pt x="3013" y="4056"/>
                </a:cubicBezTo>
                <a:cubicBezTo>
                  <a:pt x="3047" y="4022"/>
                  <a:pt x="3081" y="3982"/>
                  <a:pt x="3115" y="3948"/>
                </a:cubicBezTo>
                <a:lnTo>
                  <a:pt x="3115" y="3948"/>
                </a:lnTo>
                <a:cubicBezTo>
                  <a:pt x="3070" y="3999"/>
                  <a:pt x="3019" y="4056"/>
                  <a:pt x="2974" y="4107"/>
                </a:cubicBezTo>
                <a:lnTo>
                  <a:pt x="2974" y="4113"/>
                </a:lnTo>
                <a:cubicBezTo>
                  <a:pt x="2962" y="4096"/>
                  <a:pt x="2957" y="4085"/>
                  <a:pt x="2945" y="4068"/>
                </a:cubicBezTo>
                <a:lnTo>
                  <a:pt x="2957" y="4068"/>
                </a:lnTo>
                <a:cubicBezTo>
                  <a:pt x="2957" y="4062"/>
                  <a:pt x="2951" y="4045"/>
                  <a:pt x="2945" y="4033"/>
                </a:cubicBezTo>
                <a:cubicBezTo>
                  <a:pt x="2991" y="3977"/>
                  <a:pt x="3042" y="3926"/>
                  <a:pt x="3104" y="3886"/>
                </a:cubicBezTo>
                <a:close/>
                <a:moveTo>
                  <a:pt x="16598" y="4190"/>
                </a:moveTo>
                <a:cubicBezTo>
                  <a:pt x="16604" y="4190"/>
                  <a:pt x="16610" y="4194"/>
                  <a:pt x="16619" y="4204"/>
                </a:cubicBezTo>
                <a:cubicBezTo>
                  <a:pt x="16616" y="4217"/>
                  <a:pt x="16610" y="4225"/>
                  <a:pt x="16603" y="4225"/>
                </a:cubicBezTo>
                <a:cubicBezTo>
                  <a:pt x="16598" y="4225"/>
                  <a:pt x="16592" y="4222"/>
                  <a:pt x="16585" y="4215"/>
                </a:cubicBezTo>
                <a:cubicBezTo>
                  <a:pt x="16585" y="4209"/>
                  <a:pt x="16591" y="4204"/>
                  <a:pt x="16591" y="4204"/>
                </a:cubicBezTo>
                <a:cubicBezTo>
                  <a:pt x="16591" y="4198"/>
                  <a:pt x="16591" y="4198"/>
                  <a:pt x="16585" y="4198"/>
                </a:cubicBezTo>
                <a:cubicBezTo>
                  <a:pt x="16590" y="4193"/>
                  <a:pt x="16594" y="4190"/>
                  <a:pt x="16598" y="4190"/>
                </a:cubicBezTo>
                <a:close/>
                <a:moveTo>
                  <a:pt x="2883" y="4096"/>
                </a:moveTo>
                <a:lnTo>
                  <a:pt x="2883" y="4096"/>
                </a:lnTo>
                <a:cubicBezTo>
                  <a:pt x="2905" y="4147"/>
                  <a:pt x="2837" y="4175"/>
                  <a:pt x="2849" y="4226"/>
                </a:cubicBezTo>
                <a:cubicBezTo>
                  <a:pt x="2837" y="4215"/>
                  <a:pt x="2826" y="4198"/>
                  <a:pt x="2820" y="4187"/>
                </a:cubicBezTo>
                <a:cubicBezTo>
                  <a:pt x="2832" y="4164"/>
                  <a:pt x="2854" y="4153"/>
                  <a:pt x="2871" y="4136"/>
                </a:cubicBezTo>
                <a:lnTo>
                  <a:pt x="2883" y="4096"/>
                </a:lnTo>
                <a:close/>
                <a:moveTo>
                  <a:pt x="2543" y="4204"/>
                </a:moveTo>
                <a:cubicBezTo>
                  <a:pt x="2555" y="4204"/>
                  <a:pt x="2566" y="4225"/>
                  <a:pt x="2554" y="4238"/>
                </a:cubicBezTo>
                <a:cubicBezTo>
                  <a:pt x="2550" y="4248"/>
                  <a:pt x="2545" y="4252"/>
                  <a:pt x="2539" y="4252"/>
                </a:cubicBezTo>
                <a:cubicBezTo>
                  <a:pt x="2527" y="4252"/>
                  <a:pt x="2515" y="4231"/>
                  <a:pt x="2531" y="4215"/>
                </a:cubicBezTo>
                <a:cubicBezTo>
                  <a:pt x="2534" y="4207"/>
                  <a:pt x="2539" y="4204"/>
                  <a:pt x="2543" y="4204"/>
                </a:cubicBezTo>
                <a:close/>
                <a:moveTo>
                  <a:pt x="2310" y="4113"/>
                </a:moveTo>
                <a:lnTo>
                  <a:pt x="2310" y="4113"/>
                </a:lnTo>
                <a:cubicBezTo>
                  <a:pt x="2304" y="4141"/>
                  <a:pt x="2287" y="4164"/>
                  <a:pt x="2270" y="4181"/>
                </a:cubicBezTo>
                <a:cubicBezTo>
                  <a:pt x="2247" y="4209"/>
                  <a:pt x="2225" y="4238"/>
                  <a:pt x="2202" y="4266"/>
                </a:cubicBezTo>
                <a:cubicBezTo>
                  <a:pt x="2208" y="4243"/>
                  <a:pt x="2213" y="4226"/>
                  <a:pt x="2219" y="4209"/>
                </a:cubicBezTo>
                <a:cubicBezTo>
                  <a:pt x="2225" y="4204"/>
                  <a:pt x="2236" y="4198"/>
                  <a:pt x="2242" y="4198"/>
                </a:cubicBezTo>
                <a:cubicBezTo>
                  <a:pt x="2259" y="4164"/>
                  <a:pt x="2281" y="4136"/>
                  <a:pt x="2310" y="4113"/>
                </a:cubicBezTo>
                <a:close/>
                <a:moveTo>
                  <a:pt x="16616" y="4239"/>
                </a:moveTo>
                <a:cubicBezTo>
                  <a:pt x="16632" y="4239"/>
                  <a:pt x="16653" y="4249"/>
                  <a:pt x="16653" y="4266"/>
                </a:cubicBezTo>
                <a:cubicBezTo>
                  <a:pt x="16648" y="4271"/>
                  <a:pt x="16642" y="4273"/>
                  <a:pt x="16635" y="4273"/>
                </a:cubicBezTo>
                <a:cubicBezTo>
                  <a:pt x="16617" y="4273"/>
                  <a:pt x="16598" y="4260"/>
                  <a:pt x="16602" y="4243"/>
                </a:cubicBezTo>
                <a:cubicBezTo>
                  <a:pt x="16605" y="4240"/>
                  <a:pt x="16610" y="4239"/>
                  <a:pt x="16616" y="4239"/>
                </a:cubicBezTo>
                <a:close/>
                <a:moveTo>
                  <a:pt x="2809" y="4221"/>
                </a:moveTo>
                <a:cubicBezTo>
                  <a:pt x="2820" y="4232"/>
                  <a:pt x="2809" y="4255"/>
                  <a:pt x="2798" y="4266"/>
                </a:cubicBezTo>
                <a:cubicBezTo>
                  <a:pt x="2790" y="4273"/>
                  <a:pt x="2776" y="4283"/>
                  <a:pt x="2765" y="4283"/>
                </a:cubicBezTo>
                <a:cubicBezTo>
                  <a:pt x="2759" y="4283"/>
                  <a:pt x="2754" y="4280"/>
                  <a:pt x="2752" y="4272"/>
                </a:cubicBezTo>
                <a:cubicBezTo>
                  <a:pt x="2764" y="4249"/>
                  <a:pt x="2781" y="4226"/>
                  <a:pt x="2809" y="4221"/>
                </a:cubicBezTo>
                <a:close/>
                <a:moveTo>
                  <a:pt x="2727" y="4300"/>
                </a:moveTo>
                <a:cubicBezTo>
                  <a:pt x="2728" y="4300"/>
                  <a:pt x="2729" y="4300"/>
                  <a:pt x="2730" y="4300"/>
                </a:cubicBezTo>
                <a:cubicBezTo>
                  <a:pt x="2747" y="4312"/>
                  <a:pt x="2735" y="4340"/>
                  <a:pt x="2724" y="4357"/>
                </a:cubicBezTo>
                <a:cubicBezTo>
                  <a:pt x="2721" y="4358"/>
                  <a:pt x="2719" y="4358"/>
                  <a:pt x="2717" y="4358"/>
                </a:cubicBezTo>
                <a:cubicBezTo>
                  <a:pt x="2693" y="4358"/>
                  <a:pt x="2702" y="4300"/>
                  <a:pt x="2727" y="4300"/>
                </a:cubicBezTo>
                <a:close/>
                <a:moveTo>
                  <a:pt x="2162" y="4323"/>
                </a:moveTo>
                <a:cubicBezTo>
                  <a:pt x="2151" y="4357"/>
                  <a:pt x="2111" y="4380"/>
                  <a:pt x="2105" y="4419"/>
                </a:cubicBezTo>
                <a:cubicBezTo>
                  <a:pt x="2100" y="4419"/>
                  <a:pt x="2094" y="4425"/>
                  <a:pt x="2088" y="4425"/>
                </a:cubicBezTo>
                <a:cubicBezTo>
                  <a:pt x="2094" y="4414"/>
                  <a:pt x="2111" y="4391"/>
                  <a:pt x="2117" y="4380"/>
                </a:cubicBezTo>
                <a:cubicBezTo>
                  <a:pt x="2117" y="4380"/>
                  <a:pt x="2111" y="4374"/>
                  <a:pt x="2111" y="4374"/>
                </a:cubicBezTo>
                <a:lnTo>
                  <a:pt x="2111" y="4368"/>
                </a:lnTo>
                <a:cubicBezTo>
                  <a:pt x="2128" y="4351"/>
                  <a:pt x="2140" y="4334"/>
                  <a:pt x="2162" y="4323"/>
                </a:cubicBezTo>
                <a:close/>
                <a:moveTo>
                  <a:pt x="2610" y="3188"/>
                </a:moveTo>
                <a:lnTo>
                  <a:pt x="2610" y="3188"/>
                </a:lnTo>
                <a:cubicBezTo>
                  <a:pt x="2525" y="3307"/>
                  <a:pt x="2423" y="3415"/>
                  <a:pt x="2327" y="3529"/>
                </a:cubicBezTo>
                <a:cubicBezTo>
                  <a:pt x="2310" y="3557"/>
                  <a:pt x="2270" y="3574"/>
                  <a:pt x="2276" y="3608"/>
                </a:cubicBezTo>
                <a:cubicBezTo>
                  <a:pt x="2287" y="3602"/>
                  <a:pt x="2310" y="3597"/>
                  <a:pt x="2321" y="3597"/>
                </a:cubicBezTo>
                <a:cubicBezTo>
                  <a:pt x="2327" y="3608"/>
                  <a:pt x="2344" y="3636"/>
                  <a:pt x="2349" y="3648"/>
                </a:cubicBezTo>
                <a:cubicBezTo>
                  <a:pt x="2332" y="3653"/>
                  <a:pt x="2315" y="3653"/>
                  <a:pt x="2298" y="3659"/>
                </a:cubicBezTo>
                <a:cubicBezTo>
                  <a:pt x="2287" y="3636"/>
                  <a:pt x="2270" y="3625"/>
                  <a:pt x="2247" y="3625"/>
                </a:cubicBezTo>
                <a:cubicBezTo>
                  <a:pt x="2185" y="3670"/>
                  <a:pt x="2157" y="3750"/>
                  <a:pt x="2100" y="3801"/>
                </a:cubicBezTo>
                <a:cubicBezTo>
                  <a:pt x="2077" y="3835"/>
                  <a:pt x="2037" y="3869"/>
                  <a:pt x="2032" y="3914"/>
                </a:cubicBezTo>
                <a:cubicBezTo>
                  <a:pt x="2071" y="3897"/>
                  <a:pt x="2100" y="3869"/>
                  <a:pt x="2105" y="3829"/>
                </a:cubicBezTo>
                <a:cubicBezTo>
                  <a:pt x="2128" y="3816"/>
                  <a:pt x="2147" y="3769"/>
                  <a:pt x="2175" y="3769"/>
                </a:cubicBezTo>
                <a:cubicBezTo>
                  <a:pt x="2181" y="3769"/>
                  <a:pt x="2189" y="3772"/>
                  <a:pt x="2196" y="3778"/>
                </a:cubicBezTo>
                <a:cubicBezTo>
                  <a:pt x="2179" y="3795"/>
                  <a:pt x="2174" y="3818"/>
                  <a:pt x="2185" y="3846"/>
                </a:cubicBezTo>
                <a:cubicBezTo>
                  <a:pt x="2174" y="3841"/>
                  <a:pt x="2157" y="3835"/>
                  <a:pt x="2145" y="3829"/>
                </a:cubicBezTo>
                <a:lnTo>
                  <a:pt x="2145" y="3880"/>
                </a:lnTo>
                <a:cubicBezTo>
                  <a:pt x="2140" y="3897"/>
                  <a:pt x="2128" y="3914"/>
                  <a:pt x="2117" y="3931"/>
                </a:cubicBezTo>
                <a:cubicBezTo>
                  <a:pt x="2105" y="3920"/>
                  <a:pt x="2094" y="3897"/>
                  <a:pt x="2088" y="3886"/>
                </a:cubicBezTo>
                <a:cubicBezTo>
                  <a:pt x="2088" y="3914"/>
                  <a:pt x="2088" y="3937"/>
                  <a:pt x="2088" y="3965"/>
                </a:cubicBezTo>
                <a:cubicBezTo>
                  <a:pt x="2083" y="3960"/>
                  <a:pt x="2071" y="3954"/>
                  <a:pt x="2066" y="3948"/>
                </a:cubicBezTo>
                <a:cubicBezTo>
                  <a:pt x="2026" y="3999"/>
                  <a:pt x="1986" y="4051"/>
                  <a:pt x="1952" y="4107"/>
                </a:cubicBezTo>
                <a:cubicBezTo>
                  <a:pt x="1952" y="4158"/>
                  <a:pt x="1896" y="4170"/>
                  <a:pt x="1862" y="4192"/>
                </a:cubicBezTo>
                <a:cubicBezTo>
                  <a:pt x="1879" y="4096"/>
                  <a:pt x="1969" y="4033"/>
                  <a:pt x="2020" y="3948"/>
                </a:cubicBezTo>
                <a:cubicBezTo>
                  <a:pt x="2044" y="3940"/>
                  <a:pt x="2021" y="3910"/>
                  <a:pt x="2005" y="3910"/>
                </a:cubicBezTo>
                <a:cubicBezTo>
                  <a:pt x="1998" y="3910"/>
                  <a:pt x="1992" y="3916"/>
                  <a:pt x="1992" y="3931"/>
                </a:cubicBezTo>
                <a:cubicBezTo>
                  <a:pt x="1890" y="4068"/>
                  <a:pt x="1788" y="4198"/>
                  <a:pt x="1691" y="4334"/>
                </a:cubicBezTo>
                <a:cubicBezTo>
                  <a:pt x="1657" y="4380"/>
                  <a:pt x="1623" y="4431"/>
                  <a:pt x="1583" y="4476"/>
                </a:cubicBezTo>
                <a:cubicBezTo>
                  <a:pt x="1618" y="4380"/>
                  <a:pt x="1691" y="4312"/>
                  <a:pt x="1742" y="4232"/>
                </a:cubicBezTo>
                <a:cubicBezTo>
                  <a:pt x="1737" y="4226"/>
                  <a:pt x="1731" y="4215"/>
                  <a:pt x="1725" y="4209"/>
                </a:cubicBezTo>
                <a:lnTo>
                  <a:pt x="1725" y="4209"/>
                </a:lnTo>
                <a:cubicBezTo>
                  <a:pt x="1737" y="4215"/>
                  <a:pt x="1754" y="4221"/>
                  <a:pt x="1765" y="4226"/>
                </a:cubicBezTo>
                <a:cubicBezTo>
                  <a:pt x="1765" y="4209"/>
                  <a:pt x="1771" y="4187"/>
                  <a:pt x="1771" y="4170"/>
                </a:cubicBezTo>
                <a:cubicBezTo>
                  <a:pt x="1782" y="4164"/>
                  <a:pt x="1799" y="4153"/>
                  <a:pt x="1805" y="4141"/>
                </a:cubicBezTo>
                <a:cubicBezTo>
                  <a:pt x="1805" y="4136"/>
                  <a:pt x="1805" y="4113"/>
                  <a:pt x="1805" y="4107"/>
                </a:cubicBezTo>
                <a:cubicBezTo>
                  <a:pt x="1810" y="4102"/>
                  <a:pt x="1827" y="4102"/>
                  <a:pt x="1833" y="4096"/>
                </a:cubicBezTo>
                <a:cubicBezTo>
                  <a:pt x="1975" y="3869"/>
                  <a:pt x="2179" y="3682"/>
                  <a:pt x="2332" y="3460"/>
                </a:cubicBezTo>
                <a:cubicBezTo>
                  <a:pt x="2440" y="3387"/>
                  <a:pt x="2503" y="3262"/>
                  <a:pt x="2610" y="3188"/>
                </a:cubicBezTo>
                <a:close/>
                <a:moveTo>
                  <a:pt x="1691" y="4442"/>
                </a:moveTo>
                <a:cubicBezTo>
                  <a:pt x="1691" y="4442"/>
                  <a:pt x="1697" y="4442"/>
                  <a:pt x="1697" y="4448"/>
                </a:cubicBezTo>
                <a:cubicBezTo>
                  <a:pt x="1686" y="4459"/>
                  <a:pt x="1680" y="4470"/>
                  <a:pt x="1674" y="4482"/>
                </a:cubicBezTo>
                <a:cubicBezTo>
                  <a:pt x="1669" y="4465"/>
                  <a:pt x="1674" y="4442"/>
                  <a:pt x="1691" y="4442"/>
                </a:cubicBezTo>
                <a:close/>
                <a:moveTo>
                  <a:pt x="1691" y="4493"/>
                </a:moveTo>
                <a:cubicBezTo>
                  <a:pt x="1691" y="4493"/>
                  <a:pt x="1686" y="4493"/>
                  <a:pt x="1686" y="4499"/>
                </a:cubicBezTo>
                <a:cubicBezTo>
                  <a:pt x="1686" y="4499"/>
                  <a:pt x="1686" y="4493"/>
                  <a:pt x="1680" y="4493"/>
                </a:cubicBezTo>
                <a:close/>
                <a:moveTo>
                  <a:pt x="1646" y="4493"/>
                </a:moveTo>
                <a:cubicBezTo>
                  <a:pt x="1669" y="4493"/>
                  <a:pt x="1674" y="4504"/>
                  <a:pt x="1663" y="4527"/>
                </a:cubicBezTo>
                <a:cubicBezTo>
                  <a:pt x="1635" y="4527"/>
                  <a:pt x="1629" y="4516"/>
                  <a:pt x="1646" y="4493"/>
                </a:cubicBezTo>
                <a:close/>
                <a:moveTo>
                  <a:pt x="2032" y="4516"/>
                </a:moveTo>
                <a:cubicBezTo>
                  <a:pt x="2026" y="4533"/>
                  <a:pt x="2015" y="4544"/>
                  <a:pt x="2003" y="4561"/>
                </a:cubicBezTo>
                <a:cubicBezTo>
                  <a:pt x="2003" y="4538"/>
                  <a:pt x="2015" y="4527"/>
                  <a:pt x="2032" y="4516"/>
                </a:cubicBezTo>
                <a:close/>
                <a:moveTo>
                  <a:pt x="2300" y="4538"/>
                </a:moveTo>
                <a:cubicBezTo>
                  <a:pt x="2301" y="4538"/>
                  <a:pt x="2303" y="4538"/>
                  <a:pt x="2304" y="4538"/>
                </a:cubicBezTo>
                <a:cubicBezTo>
                  <a:pt x="2320" y="4554"/>
                  <a:pt x="2302" y="4584"/>
                  <a:pt x="2285" y="4584"/>
                </a:cubicBezTo>
                <a:cubicBezTo>
                  <a:pt x="2284" y="4584"/>
                  <a:pt x="2283" y="4584"/>
                  <a:pt x="2281" y="4584"/>
                </a:cubicBezTo>
                <a:cubicBezTo>
                  <a:pt x="2265" y="4573"/>
                  <a:pt x="2279" y="4538"/>
                  <a:pt x="2300" y="4538"/>
                </a:cubicBezTo>
                <a:close/>
                <a:moveTo>
                  <a:pt x="2962" y="4124"/>
                </a:moveTo>
                <a:cubicBezTo>
                  <a:pt x="2832" y="4277"/>
                  <a:pt x="2701" y="4436"/>
                  <a:pt x="2582" y="4601"/>
                </a:cubicBezTo>
                <a:lnTo>
                  <a:pt x="2582" y="4595"/>
                </a:lnTo>
                <a:cubicBezTo>
                  <a:pt x="2622" y="4538"/>
                  <a:pt x="2679" y="4487"/>
                  <a:pt x="2690" y="4414"/>
                </a:cubicBezTo>
                <a:lnTo>
                  <a:pt x="2690" y="4414"/>
                </a:lnTo>
                <a:cubicBezTo>
                  <a:pt x="2679" y="4419"/>
                  <a:pt x="2650" y="4431"/>
                  <a:pt x="2633" y="4431"/>
                </a:cubicBezTo>
                <a:cubicBezTo>
                  <a:pt x="2639" y="4419"/>
                  <a:pt x="2639" y="4402"/>
                  <a:pt x="2639" y="4391"/>
                </a:cubicBezTo>
                <a:cubicBezTo>
                  <a:pt x="2656" y="4397"/>
                  <a:pt x="2667" y="4397"/>
                  <a:pt x="2679" y="4402"/>
                </a:cubicBezTo>
                <a:lnTo>
                  <a:pt x="2679" y="4363"/>
                </a:lnTo>
                <a:cubicBezTo>
                  <a:pt x="2684" y="4385"/>
                  <a:pt x="2690" y="4408"/>
                  <a:pt x="2696" y="4431"/>
                </a:cubicBezTo>
                <a:cubicBezTo>
                  <a:pt x="2798" y="4340"/>
                  <a:pt x="2860" y="4209"/>
                  <a:pt x="2962" y="4124"/>
                </a:cubicBezTo>
                <a:close/>
                <a:moveTo>
                  <a:pt x="2537" y="4601"/>
                </a:moveTo>
                <a:lnTo>
                  <a:pt x="2514" y="4629"/>
                </a:lnTo>
                <a:lnTo>
                  <a:pt x="2554" y="4635"/>
                </a:lnTo>
                <a:cubicBezTo>
                  <a:pt x="2542" y="4646"/>
                  <a:pt x="2537" y="4658"/>
                  <a:pt x="2531" y="4663"/>
                </a:cubicBezTo>
                <a:cubicBezTo>
                  <a:pt x="2525" y="4658"/>
                  <a:pt x="2520" y="4641"/>
                  <a:pt x="2520" y="4635"/>
                </a:cubicBezTo>
                <a:cubicBezTo>
                  <a:pt x="2508" y="4646"/>
                  <a:pt x="2491" y="4663"/>
                  <a:pt x="2486" y="4675"/>
                </a:cubicBezTo>
                <a:cubicBezTo>
                  <a:pt x="2469" y="4675"/>
                  <a:pt x="2452" y="4675"/>
                  <a:pt x="2440" y="4680"/>
                </a:cubicBezTo>
                <a:cubicBezTo>
                  <a:pt x="2469" y="4646"/>
                  <a:pt x="2503" y="4624"/>
                  <a:pt x="2537" y="4601"/>
                </a:cubicBezTo>
                <a:close/>
                <a:moveTo>
                  <a:pt x="16727" y="4953"/>
                </a:moveTo>
                <a:cubicBezTo>
                  <a:pt x="16727" y="4958"/>
                  <a:pt x="16733" y="4964"/>
                  <a:pt x="16733" y="4970"/>
                </a:cubicBezTo>
                <a:cubicBezTo>
                  <a:pt x="16727" y="4970"/>
                  <a:pt x="16721" y="4964"/>
                  <a:pt x="16716" y="4958"/>
                </a:cubicBezTo>
                <a:cubicBezTo>
                  <a:pt x="16716" y="4958"/>
                  <a:pt x="16727" y="4953"/>
                  <a:pt x="16727" y="4953"/>
                </a:cubicBezTo>
                <a:close/>
                <a:moveTo>
                  <a:pt x="1549" y="4544"/>
                </a:moveTo>
                <a:cubicBezTo>
                  <a:pt x="1487" y="4663"/>
                  <a:pt x="1419" y="4782"/>
                  <a:pt x="1357" y="4902"/>
                </a:cubicBezTo>
                <a:cubicBezTo>
                  <a:pt x="1334" y="4930"/>
                  <a:pt x="1317" y="4958"/>
                  <a:pt x="1294" y="4987"/>
                </a:cubicBezTo>
                <a:lnTo>
                  <a:pt x="1283" y="4987"/>
                </a:lnTo>
                <a:cubicBezTo>
                  <a:pt x="1288" y="4981"/>
                  <a:pt x="1288" y="4981"/>
                  <a:pt x="1294" y="4975"/>
                </a:cubicBezTo>
                <a:cubicBezTo>
                  <a:pt x="1288" y="4958"/>
                  <a:pt x="1288" y="4941"/>
                  <a:pt x="1283" y="4924"/>
                </a:cubicBezTo>
                <a:cubicBezTo>
                  <a:pt x="1391" y="4833"/>
                  <a:pt x="1402" y="4669"/>
                  <a:pt x="1515" y="4590"/>
                </a:cubicBezTo>
                <a:cubicBezTo>
                  <a:pt x="1510" y="4584"/>
                  <a:pt x="1498" y="4572"/>
                  <a:pt x="1493" y="4567"/>
                </a:cubicBezTo>
                <a:cubicBezTo>
                  <a:pt x="1515" y="4561"/>
                  <a:pt x="1532" y="4555"/>
                  <a:pt x="1549" y="4544"/>
                </a:cubicBezTo>
                <a:close/>
                <a:moveTo>
                  <a:pt x="16735" y="4980"/>
                </a:moveTo>
                <a:lnTo>
                  <a:pt x="16735" y="4980"/>
                </a:lnTo>
                <a:cubicBezTo>
                  <a:pt x="16737" y="4982"/>
                  <a:pt x="16741" y="4983"/>
                  <a:pt x="16744" y="4987"/>
                </a:cubicBezTo>
                <a:cubicBezTo>
                  <a:pt x="16744" y="4990"/>
                  <a:pt x="16744" y="4994"/>
                  <a:pt x="16745" y="4998"/>
                </a:cubicBezTo>
                <a:lnTo>
                  <a:pt x="16745" y="4998"/>
                </a:lnTo>
                <a:cubicBezTo>
                  <a:pt x="16742" y="4993"/>
                  <a:pt x="16738" y="4987"/>
                  <a:pt x="16735" y="4980"/>
                </a:cubicBezTo>
                <a:close/>
                <a:moveTo>
                  <a:pt x="17100" y="4985"/>
                </a:moveTo>
                <a:cubicBezTo>
                  <a:pt x="17104" y="4985"/>
                  <a:pt x="17108" y="4986"/>
                  <a:pt x="17113" y="4987"/>
                </a:cubicBezTo>
                <a:cubicBezTo>
                  <a:pt x="17127" y="5010"/>
                  <a:pt x="17125" y="5022"/>
                  <a:pt x="17108" y="5022"/>
                </a:cubicBezTo>
                <a:cubicBezTo>
                  <a:pt x="17105" y="5022"/>
                  <a:pt x="17100" y="5022"/>
                  <a:pt x="17096" y="5021"/>
                </a:cubicBezTo>
                <a:cubicBezTo>
                  <a:pt x="17081" y="4997"/>
                  <a:pt x="17083" y="4985"/>
                  <a:pt x="17100" y="4985"/>
                </a:cubicBezTo>
                <a:close/>
                <a:moveTo>
                  <a:pt x="1396" y="4902"/>
                </a:moveTo>
                <a:cubicBezTo>
                  <a:pt x="1396" y="4907"/>
                  <a:pt x="1396" y="4919"/>
                  <a:pt x="1396" y="4924"/>
                </a:cubicBezTo>
                <a:cubicBezTo>
                  <a:pt x="1368" y="4947"/>
                  <a:pt x="1357" y="4998"/>
                  <a:pt x="1374" y="5032"/>
                </a:cubicBezTo>
                <a:cubicBezTo>
                  <a:pt x="1362" y="5026"/>
                  <a:pt x="1345" y="5015"/>
                  <a:pt x="1334" y="5009"/>
                </a:cubicBezTo>
                <a:cubicBezTo>
                  <a:pt x="1351" y="4970"/>
                  <a:pt x="1374" y="4936"/>
                  <a:pt x="1396" y="4902"/>
                </a:cubicBezTo>
                <a:close/>
                <a:moveTo>
                  <a:pt x="1254" y="5026"/>
                </a:moveTo>
                <a:cubicBezTo>
                  <a:pt x="1254" y="5038"/>
                  <a:pt x="1254" y="5043"/>
                  <a:pt x="1254" y="5055"/>
                </a:cubicBezTo>
                <a:cubicBezTo>
                  <a:pt x="1249" y="5055"/>
                  <a:pt x="1243" y="5055"/>
                  <a:pt x="1237" y="5060"/>
                </a:cubicBezTo>
                <a:cubicBezTo>
                  <a:pt x="1243" y="5049"/>
                  <a:pt x="1249" y="5038"/>
                  <a:pt x="1254" y="5026"/>
                </a:cubicBezTo>
                <a:close/>
                <a:moveTo>
                  <a:pt x="1322" y="5026"/>
                </a:moveTo>
                <a:cubicBezTo>
                  <a:pt x="1340" y="5026"/>
                  <a:pt x="1351" y="5032"/>
                  <a:pt x="1362" y="5032"/>
                </a:cubicBezTo>
                <a:cubicBezTo>
                  <a:pt x="1362" y="5038"/>
                  <a:pt x="1362" y="5043"/>
                  <a:pt x="1362" y="5043"/>
                </a:cubicBezTo>
                <a:cubicBezTo>
                  <a:pt x="1357" y="5049"/>
                  <a:pt x="1351" y="5060"/>
                  <a:pt x="1345" y="5066"/>
                </a:cubicBezTo>
                <a:cubicBezTo>
                  <a:pt x="1334" y="5060"/>
                  <a:pt x="1322" y="5049"/>
                  <a:pt x="1317" y="5049"/>
                </a:cubicBezTo>
                <a:cubicBezTo>
                  <a:pt x="1317" y="5038"/>
                  <a:pt x="1322" y="5032"/>
                  <a:pt x="1322" y="5026"/>
                </a:cubicBezTo>
                <a:close/>
                <a:moveTo>
                  <a:pt x="17158" y="5072"/>
                </a:moveTo>
                <a:cubicBezTo>
                  <a:pt x="17167" y="5091"/>
                  <a:pt x="17165" y="5102"/>
                  <a:pt x="17148" y="5102"/>
                </a:cubicBezTo>
                <a:cubicBezTo>
                  <a:pt x="17144" y="5102"/>
                  <a:pt x="17140" y="5101"/>
                  <a:pt x="17135" y="5100"/>
                </a:cubicBezTo>
                <a:cubicBezTo>
                  <a:pt x="17124" y="5077"/>
                  <a:pt x="17135" y="5072"/>
                  <a:pt x="17158" y="5072"/>
                </a:cubicBezTo>
                <a:close/>
                <a:moveTo>
                  <a:pt x="1203" y="5146"/>
                </a:moveTo>
                <a:lnTo>
                  <a:pt x="1203" y="5151"/>
                </a:lnTo>
                <a:cubicBezTo>
                  <a:pt x="1203" y="5151"/>
                  <a:pt x="1203" y="5157"/>
                  <a:pt x="1198" y="5163"/>
                </a:cubicBezTo>
                <a:cubicBezTo>
                  <a:pt x="1198" y="5157"/>
                  <a:pt x="1203" y="5151"/>
                  <a:pt x="1203" y="5146"/>
                </a:cubicBezTo>
                <a:close/>
                <a:moveTo>
                  <a:pt x="1340" y="5077"/>
                </a:moveTo>
                <a:cubicBezTo>
                  <a:pt x="1340" y="5089"/>
                  <a:pt x="1334" y="5100"/>
                  <a:pt x="1334" y="5112"/>
                </a:cubicBezTo>
                <a:cubicBezTo>
                  <a:pt x="1328" y="5117"/>
                  <a:pt x="1328" y="5123"/>
                  <a:pt x="1322" y="5123"/>
                </a:cubicBezTo>
                <a:lnTo>
                  <a:pt x="1317" y="5129"/>
                </a:lnTo>
                <a:lnTo>
                  <a:pt x="1322" y="5129"/>
                </a:lnTo>
                <a:cubicBezTo>
                  <a:pt x="1311" y="5140"/>
                  <a:pt x="1305" y="5151"/>
                  <a:pt x="1300" y="5163"/>
                </a:cubicBezTo>
                <a:lnTo>
                  <a:pt x="1266" y="5163"/>
                </a:lnTo>
                <a:cubicBezTo>
                  <a:pt x="1266" y="5157"/>
                  <a:pt x="1271" y="5151"/>
                  <a:pt x="1271" y="5151"/>
                </a:cubicBezTo>
                <a:cubicBezTo>
                  <a:pt x="1277" y="5146"/>
                  <a:pt x="1294" y="5134"/>
                  <a:pt x="1300" y="5129"/>
                </a:cubicBezTo>
                <a:lnTo>
                  <a:pt x="1305" y="5106"/>
                </a:lnTo>
                <a:cubicBezTo>
                  <a:pt x="1317" y="5094"/>
                  <a:pt x="1328" y="5083"/>
                  <a:pt x="1340" y="5077"/>
                </a:cubicBezTo>
                <a:close/>
                <a:moveTo>
                  <a:pt x="1260" y="5094"/>
                </a:moveTo>
                <a:lnTo>
                  <a:pt x="1260" y="5094"/>
                </a:lnTo>
                <a:cubicBezTo>
                  <a:pt x="1243" y="5134"/>
                  <a:pt x="1226" y="5174"/>
                  <a:pt x="1209" y="5208"/>
                </a:cubicBezTo>
                <a:lnTo>
                  <a:pt x="1203" y="5208"/>
                </a:lnTo>
                <a:cubicBezTo>
                  <a:pt x="1215" y="5168"/>
                  <a:pt x="1237" y="5134"/>
                  <a:pt x="1260" y="5094"/>
                </a:cubicBezTo>
                <a:close/>
                <a:moveTo>
                  <a:pt x="16778" y="5043"/>
                </a:moveTo>
                <a:cubicBezTo>
                  <a:pt x="16789" y="5077"/>
                  <a:pt x="16806" y="5112"/>
                  <a:pt x="16835" y="5129"/>
                </a:cubicBezTo>
                <a:cubicBezTo>
                  <a:pt x="16852" y="5157"/>
                  <a:pt x="16863" y="5180"/>
                  <a:pt x="16880" y="5208"/>
                </a:cubicBezTo>
                <a:cubicBezTo>
                  <a:pt x="16880" y="5214"/>
                  <a:pt x="16874" y="5219"/>
                  <a:pt x="16874" y="5225"/>
                </a:cubicBezTo>
                <a:cubicBezTo>
                  <a:pt x="16835" y="5168"/>
                  <a:pt x="16801" y="5112"/>
                  <a:pt x="16767" y="5049"/>
                </a:cubicBezTo>
                <a:cubicBezTo>
                  <a:pt x="16767" y="5049"/>
                  <a:pt x="16778" y="5049"/>
                  <a:pt x="16778" y="5043"/>
                </a:cubicBezTo>
                <a:close/>
                <a:moveTo>
                  <a:pt x="17207" y="5187"/>
                </a:moveTo>
                <a:cubicBezTo>
                  <a:pt x="17225" y="5187"/>
                  <a:pt x="17252" y="5219"/>
                  <a:pt x="17221" y="5231"/>
                </a:cubicBezTo>
                <a:cubicBezTo>
                  <a:pt x="17215" y="5225"/>
                  <a:pt x="17203" y="5214"/>
                  <a:pt x="17192" y="5208"/>
                </a:cubicBezTo>
                <a:cubicBezTo>
                  <a:pt x="17192" y="5193"/>
                  <a:pt x="17199" y="5187"/>
                  <a:pt x="17207" y="5187"/>
                </a:cubicBezTo>
                <a:close/>
                <a:moveTo>
                  <a:pt x="16897" y="5248"/>
                </a:moveTo>
                <a:cubicBezTo>
                  <a:pt x="16908" y="5265"/>
                  <a:pt x="16914" y="5276"/>
                  <a:pt x="16925" y="5293"/>
                </a:cubicBezTo>
                <a:cubicBezTo>
                  <a:pt x="16920" y="5299"/>
                  <a:pt x="16920" y="5304"/>
                  <a:pt x="16920" y="5310"/>
                </a:cubicBezTo>
                <a:cubicBezTo>
                  <a:pt x="16908" y="5299"/>
                  <a:pt x="16903" y="5287"/>
                  <a:pt x="16897" y="5270"/>
                </a:cubicBezTo>
                <a:lnTo>
                  <a:pt x="16897" y="5248"/>
                </a:lnTo>
                <a:close/>
                <a:moveTo>
                  <a:pt x="17561" y="5338"/>
                </a:moveTo>
                <a:cubicBezTo>
                  <a:pt x="17567" y="5338"/>
                  <a:pt x="17584" y="5350"/>
                  <a:pt x="17589" y="5355"/>
                </a:cubicBezTo>
                <a:cubicBezTo>
                  <a:pt x="17588" y="5366"/>
                  <a:pt x="17581" y="5370"/>
                  <a:pt x="17574" y="5370"/>
                </a:cubicBezTo>
                <a:cubicBezTo>
                  <a:pt x="17557" y="5370"/>
                  <a:pt x="17537" y="5350"/>
                  <a:pt x="17561" y="5338"/>
                </a:cubicBezTo>
                <a:close/>
                <a:moveTo>
                  <a:pt x="16948" y="5333"/>
                </a:moveTo>
                <a:cubicBezTo>
                  <a:pt x="16948" y="5344"/>
                  <a:pt x="16954" y="5355"/>
                  <a:pt x="16960" y="5367"/>
                </a:cubicBezTo>
                <a:lnTo>
                  <a:pt x="16954" y="5378"/>
                </a:lnTo>
                <a:lnTo>
                  <a:pt x="16954" y="5373"/>
                </a:lnTo>
                <a:lnTo>
                  <a:pt x="16948" y="5373"/>
                </a:lnTo>
                <a:cubicBezTo>
                  <a:pt x="16942" y="5361"/>
                  <a:pt x="16931" y="5344"/>
                  <a:pt x="16925" y="5333"/>
                </a:cubicBezTo>
                <a:close/>
                <a:moveTo>
                  <a:pt x="17260" y="5236"/>
                </a:moveTo>
                <a:cubicBezTo>
                  <a:pt x="17294" y="5293"/>
                  <a:pt x="17323" y="5350"/>
                  <a:pt x="17345" y="5407"/>
                </a:cubicBezTo>
                <a:cubicBezTo>
                  <a:pt x="17283" y="5378"/>
                  <a:pt x="17255" y="5310"/>
                  <a:pt x="17215" y="5259"/>
                </a:cubicBezTo>
                <a:cubicBezTo>
                  <a:pt x="17226" y="5253"/>
                  <a:pt x="17243" y="5242"/>
                  <a:pt x="17260" y="5236"/>
                </a:cubicBezTo>
                <a:close/>
                <a:moveTo>
                  <a:pt x="2196" y="5129"/>
                </a:moveTo>
                <a:lnTo>
                  <a:pt x="2196" y="5129"/>
                </a:lnTo>
                <a:cubicBezTo>
                  <a:pt x="2191" y="5163"/>
                  <a:pt x="2168" y="5191"/>
                  <a:pt x="2162" y="5219"/>
                </a:cubicBezTo>
                <a:cubicBezTo>
                  <a:pt x="2145" y="5248"/>
                  <a:pt x="2128" y="5276"/>
                  <a:pt x="2105" y="5310"/>
                </a:cubicBezTo>
                <a:cubicBezTo>
                  <a:pt x="2094" y="5321"/>
                  <a:pt x="2088" y="5338"/>
                  <a:pt x="2077" y="5355"/>
                </a:cubicBezTo>
                <a:cubicBezTo>
                  <a:pt x="2066" y="5378"/>
                  <a:pt x="2054" y="5395"/>
                  <a:pt x="2043" y="5418"/>
                </a:cubicBezTo>
                <a:cubicBezTo>
                  <a:pt x="2049" y="5373"/>
                  <a:pt x="2060" y="5327"/>
                  <a:pt x="2100" y="5304"/>
                </a:cubicBezTo>
                <a:cubicBezTo>
                  <a:pt x="2100" y="5299"/>
                  <a:pt x="2100" y="5282"/>
                  <a:pt x="2100" y="5276"/>
                </a:cubicBezTo>
                <a:cubicBezTo>
                  <a:pt x="2117" y="5253"/>
                  <a:pt x="2140" y="5236"/>
                  <a:pt x="2134" y="5214"/>
                </a:cubicBezTo>
                <a:cubicBezTo>
                  <a:pt x="2157" y="5197"/>
                  <a:pt x="2174" y="5174"/>
                  <a:pt x="2168" y="5146"/>
                </a:cubicBezTo>
                <a:cubicBezTo>
                  <a:pt x="2174" y="5146"/>
                  <a:pt x="2191" y="5134"/>
                  <a:pt x="2196" y="5129"/>
                </a:cubicBezTo>
                <a:close/>
                <a:moveTo>
                  <a:pt x="17343" y="5410"/>
                </a:moveTo>
                <a:cubicBezTo>
                  <a:pt x="17352" y="5410"/>
                  <a:pt x="17360" y="5414"/>
                  <a:pt x="17362" y="5424"/>
                </a:cubicBezTo>
                <a:cubicBezTo>
                  <a:pt x="17366" y="5440"/>
                  <a:pt x="17351" y="5451"/>
                  <a:pt x="17338" y="5451"/>
                </a:cubicBezTo>
                <a:cubicBezTo>
                  <a:pt x="17330" y="5451"/>
                  <a:pt x="17323" y="5446"/>
                  <a:pt x="17323" y="5435"/>
                </a:cubicBezTo>
                <a:cubicBezTo>
                  <a:pt x="17319" y="5418"/>
                  <a:pt x="17331" y="5410"/>
                  <a:pt x="17343" y="5410"/>
                </a:cubicBezTo>
                <a:close/>
                <a:moveTo>
                  <a:pt x="16994" y="5424"/>
                </a:moveTo>
                <a:cubicBezTo>
                  <a:pt x="16999" y="5435"/>
                  <a:pt x="16999" y="5441"/>
                  <a:pt x="17005" y="5452"/>
                </a:cubicBezTo>
                <a:cubicBezTo>
                  <a:pt x="16999" y="5452"/>
                  <a:pt x="16994" y="5446"/>
                  <a:pt x="16988" y="5446"/>
                </a:cubicBezTo>
                <a:cubicBezTo>
                  <a:pt x="16988" y="5441"/>
                  <a:pt x="16988" y="5435"/>
                  <a:pt x="16994" y="5424"/>
                </a:cubicBezTo>
                <a:close/>
                <a:moveTo>
                  <a:pt x="17374" y="5480"/>
                </a:moveTo>
                <a:cubicBezTo>
                  <a:pt x="17381" y="5480"/>
                  <a:pt x="17388" y="5485"/>
                  <a:pt x="17391" y="5497"/>
                </a:cubicBezTo>
                <a:cubicBezTo>
                  <a:pt x="17383" y="5505"/>
                  <a:pt x="17376" y="5509"/>
                  <a:pt x="17370" y="5509"/>
                </a:cubicBezTo>
                <a:cubicBezTo>
                  <a:pt x="17363" y="5509"/>
                  <a:pt x="17357" y="5504"/>
                  <a:pt x="17351" y="5492"/>
                </a:cubicBezTo>
                <a:cubicBezTo>
                  <a:pt x="17359" y="5484"/>
                  <a:pt x="17367" y="5480"/>
                  <a:pt x="17374" y="5480"/>
                </a:cubicBezTo>
                <a:close/>
                <a:moveTo>
                  <a:pt x="17016" y="5469"/>
                </a:moveTo>
                <a:cubicBezTo>
                  <a:pt x="17022" y="5480"/>
                  <a:pt x="17028" y="5497"/>
                  <a:pt x="17039" y="5509"/>
                </a:cubicBezTo>
                <a:cubicBezTo>
                  <a:pt x="17033" y="5509"/>
                  <a:pt x="17022" y="5514"/>
                  <a:pt x="17022" y="5514"/>
                </a:cubicBezTo>
                <a:cubicBezTo>
                  <a:pt x="17016" y="5503"/>
                  <a:pt x="17011" y="5497"/>
                  <a:pt x="17005" y="5486"/>
                </a:cubicBezTo>
                <a:cubicBezTo>
                  <a:pt x="17011" y="5480"/>
                  <a:pt x="17011" y="5475"/>
                  <a:pt x="17016" y="5469"/>
                </a:cubicBezTo>
                <a:close/>
                <a:moveTo>
                  <a:pt x="16728" y="5450"/>
                </a:moveTo>
                <a:cubicBezTo>
                  <a:pt x="16745" y="5450"/>
                  <a:pt x="16781" y="5507"/>
                  <a:pt x="16750" y="5520"/>
                </a:cubicBezTo>
                <a:cubicBezTo>
                  <a:pt x="16738" y="5503"/>
                  <a:pt x="16733" y="5480"/>
                  <a:pt x="16721" y="5463"/>
                </a:cubicBezTo>
                <a:cubicBezTo>
                  <a:pt x="16721" y="5454"/>
                  <a:pt x="16724" y="5450"/>
                  <a:pt x="16728" y="5450"/>
                </a:cubicBezTo>
                <a:close/>
                <a:moveTo>
                  <a:pt x="17516" y="5367"/>
                </a:moveTo>
                <a:cubicBezTo>
                  <a:pt x="17538" y="5367"/>
                  <a:pt x="17550" y="5384"/>
                  <a:pt x="17567" y="5395"/>
                </a:cubicBezTo>
                <a:cubicBezTo>
                  <a:pt x="17572" y="5395"/>
                  <a:pt x="17584" y="5390"/>
                  <a:pt x="17589" y="5390"/>
                </a:cubicBezTo>
                <a:cubicBezTo>
                  <a:pt x="17595" y="5441"/>
                  <a:pt x="17635" y="5492"/>
                  <a:pt x="17640" y="5537"/>
                </a:cubicBezTo>
                <a:cubicBezTo>
                  <a:pt x="17635" y="5538"/>
                  <a:pt x="17630" y="5539"/>
                  <a:pt x="17625" y="5539"/>
                </a:cubicBezTo>
                <a:cubicBezTo>
                  <a:pt x="17610" y="5539"/>
                  <a:pt x="17599" y="5532"/>
                  <a:pt x="17595" y="5514"/>
                </a:cubicBezTo>
                <a:cubicBezTo>
                  <a:pt x="17567" y="5469"/>
                  <a:pt x="17550" y="5418"/>
                  <a:pt x="17516" y="5367"/>
                </a:cubicBezTo>
                <a:close/>
                <a:moveTo>
                  <a:pt x="1061" y="5537"/>
                </a:moveTo>
                <a:cubicBezTo>
                  <a:pt x="1061" y="5543"/>
                  <a:pt x="1056" y="5548"/>
                  <a:pt x="1056" y="5548"/>
                </a:cubicBezTo>
                <a:cubicBezTo>
                  <a:pt x="1056" y="5543"/>
                  <a:pt x="1056" y="5537"/>
                  <a:pt x="1050" y="5537"/>
                </a:cubicBezTo>
                <a:close/>
                <a:moveTo>
                  <a:pt x="16647" y="4158"/>
                </a:moveTo>
                <a:lnTo>
                  <a:pt x="16647" y="4158"/>
                </a:lnTo>
                <a:cubicBezTo>
                  <a:pt x="16727" y="4221"/>
                  <a:pt x="16761" y="4317"/>
                  <a:pt x="16823" y="4397"/>
                </a:cubicBezTo>
                <a:lnTo>
                  <a:pt x="16846" y="4385"/>
                </a:lnTo>
                <a:lnTo>
                  <a:pt x="16846" y="4385"/>
                </a:lnTo>
                <a:cubicBezTo>
                  <a:pt x="16840" y="4391"/>
                  <a:pt x="16829" y="4408"/>
                  <a:pt x="16818" y="4414"/>
                </a:cubicBezTo>
                <a:cubicBezTo>
                  <a:pt x="16835" y="4425"/>
                  <a:pt x="16857" y="4436"/>
                  <a:pt x="16869" y="4442"/>
                </a:cubicBezTo>
                <a:cubicBezTo>
                  <a:pt x="16869" y="4453"/>
                  <a:pt x="16880" y="4476"/>
                  <a:pt x="16880" y="4482"/>
                </a:cubicBezTo>
                <a:cubicBezTo>
                  <a:pt x="16891" y="4487"/>
                  <a:pt x="16908" y="4493"/>
                  <a:pt x="16914" y="4499"/>
                </a:cubicBezTo>
                <a:cubicBezTo>
                  <a:pt x="16914" y="4504"/>
                  <a:pt x="16914" y="4521"/>
                  <a:pt x="16914" y="4527"/>
                </a:cubicBezTo>
                <a:cubicBezTo>
                  <a:pt x="17079" y="4743"/>
                  <a:pt x="17181" y="4998"/>
                  <a:pt x="17334" y="5219"/>
                </a:cubicBezTo>
                <a:cubicBezTo>
                  <a:pt x="17368" y="5344"/>
                  <a:pt x="17459" y="5446"/>
                  <a:pt x="17493" y="5571"/>
                </a:cubicBezTo>
                <a:cubicBezTo>
                  <a:pt x="17408" y="5452"/>
                  <a:pt x="17345" y="5316"/>
                  <a:pt x="17272" y="5185"/>
                </a:cubicBezTo>
                <a:lnTo>
                  <a:pt x="17272" y="5191"/>
                </a:lnTo>
                <a:cubicBezTo>
                  <a:pt x="17255" y="5163"/>
                  <a:pt x="17255" y="5123"/>
                  <a:pt x="17221" y="5117"/>
                </a:cubicBezTo>
                <a:cubicBezTo>
                  <a:pt x="17221" y="5129"/>
                  <a:pt x="17215" y="5151"/>
                  <a:pt x="17215" y="5163"/>
                </a:cubicBezTo>
                <a:cubicBezTo>
                  <a:pt x="17198" y="5163"/>
                  <a:pt x="17169" y="5168"/>
                  <a:pt x="17152" y="5168"/>
                </a:cubicBezTo>
                <a:cubicBezTo>
                  <a:pt x="17158" y="5151"/>
                  <a:pt x="17158" y="5134"/>
                  <a:pt x="17164" y="5117"/>
                </a:cubicBezTo>
                <a:cubicBezTo>
                  <a:pt x="17186" y="5117"/>
                  <a:pt x="17203" y="5106"/>
                  <a:pt x="17209" y="5077"/>
                </a:cubicBezTo>
                <a:cubicBezTo>
                  <a:pt x="17192" y="5009"/>
                  <a:pt x="17130" y="4953"/>
                  <a:pt x="17096" y="4885"/>
                </a:cubicBezTo>
                <a:cubicBezTo>
                  <a:pt x="17079" y="4845"/>
                  <a:pt x="17062" y="4794"/>
                  <a:pt x="17016" y="4782"/>
                </a:cubicBezTo>
                <a:lnTo>
                  <a:pt x="17016" y="4782"/>
                </a:lnTo>
                <a:cubicBezTo>
                  <a:pt x="17016" y="4816"/>
                  <a:pt x="17033" y="4856"/>
                  <a:pt x="17067" y="4879"/>
                </a:cubicBezTo>
                <a:cubicBezTo>
                  <a:pt x="17073" y="4913"/>
                  <a:pt x="17135" y="4958"/>
                  <a:pt x="17090" y="4981"/>
                </a:cubicBezTo>
                <a:cubicBezTo>
                  <a:pt x="17073" y="4953"/>
                  <a:pt x="17056" y="4941"/>
                  <a:pt x="17028" y="4941"/>
                </a:cubicBezTo>
                <a:cubicBezTo>
                  <a:pt x="17033" y="4936"/>
                  <a:pt x="17045" y="4919"/>
                  <a:pt x="17056" y="4913"/>
                </a:cubicBezTo>
                <a:cubicBezTo>
                  <a:pt x="17045" y="4907"/>
                  <a:pt x="17016" y="4902"/>
                  <a:pt x="17005" y="4896"/>
                </a:cubicBezTo>
                <a:cubicBezTo>
                  <a:pt x="16994" y="4879"/>
                  <a:pt x="16982" y="4862"/>
                  <a:pt x="16971" y="4845"/>
                </a:cubicBezTo>
                <a:cubicBezTo>
                  <a:pt x="16988" y="4845"/>
                  <a:pt x="17011" y="4839"/>
                  <a:pt x="17022" y="4839"/>
                </a:cubicBezTo>
                <a:cubicBezTo>
                  <a:pt x="16999" y="4828"/>
                  <a:pt x="16977" y="4822"/>
                  <a:pt x="16948" y="4811"/>
                </a:cubicBezTo>
                <a:cubicBezTo>
                  <a:pt x="16954" y="4811"/>
                  <a:pt x="16971" y="4799"/>
                  <a:pt x="16977" y="4794"/>
                </a:cubicBezTo>
                <a:cubicBezTo>
                  <a:pt x="16937" y="4743"/>
                  <a:pt x="16903" y="4686"/>
                  <a:pt x="16863" y="4635"/>
                </a:cubicBezTo>
                <a:cubicBezTo>
                  <a:pt x="16818" y="4618"/>
                  <a:pt x="16823" y="4561"/>
                  <a:pt x="16812" y="4521"/>
                </a:cubicBezTo>
                <a:lnTo>
                  <a:pt x="16812" y="4521"/>
                </a:lnTo>
                <a:cubicBezTo>
                  <a:pt x="16903" y="4567"/>
                  <a:pt x="16931" y="4675"/>
                  <a:pt x="16988" y="4754"/>
                </a:cubicBezTo>
                <a:cubicBezTo>
                  <a:pt x="16988" y="4764"/>
                  <a:pt x="16994" y="4767"/>
                  <a:pt x="17001" y="4767"/>
                </a:cubicBezTo>
                <a:cubicBezTo>
                  <a:pt x="17020" y="4767"/>
                  <a:pt x="17049" y="4744"/>
                  <a:pt x="17016" y="4731"/>
                </a:cubicBezTo>
                <a:cubicBezTo>
                  <a:pt x="16925" y="4595"/>
                  <a:pt x="16840" y="4448"/>
                  <a:pt x="16744" y="4312"/>
                </a:cubicBezTo>
                <a:cubicBezTo>
                  <a:pt x="16710" y="4260"/>
                  <a:pt x="16676" y="4215"/>
                  <a:pt x="16647" y="4158"/>
                </a:cubicBezTo>
                <a:close/>
                <a:moveTo>
                  <a:pt x="17606" y="5548"/>
                </a:moveTo>
                <a:cubicBezTo>
                  <a:pt x="17618" y="5548"/>
                  <a:pt x="17646" y="5554"/>
                  <a:pt x="17657" y="5554"/>
                </a:cubicBezTo>
                <a:cubicBezTo>
                  <a:pt x="17674" y="5571"/>
                  <a:pt x="17680" y="5594"/>
                  <a:pt x="17674" y="5616"/>
                </a:cubicBezTo>
                <a:cubicBezTo>
                  <a:pt x="17660" y="5625"/>
                  <a:pt x="17645" y="5628"/>
                  <a:pt x="17629" y="5628"/>
                </a:cubicBezTo>
                <a:cubicBezTo>
                  <a:pt x="17613" y="5628"/>
                  <a:pt x="17598" y="5625"/>
                  <a:pt x="17584" y="5622"/>
                </a:cubicBezTo>
                <a:cubicBezTo>
                  <a:pt x="17595" y="5616"/>
                  <a:pt x="17629" y="5616"/>
                  <a:pt x="17640" y="5611"/>
                </a:cubicBezTo>
                <a:cubicBezTo>
                  <a:pt x="17629" y="5594"/>
                  <a:pt x="17618" y="5571"/>
                  <a:pt x="17606" y="5548"/>
                </a:cubicBezTo>
                <a:close/>
                <a:moveTo>
                  <a:pt x="17525" y="5633"/>
                </a:moveTo>
                <a:cubicBezTo>
                  <a:pt x="17529" y="5633"/>
                  <a:pt x="17533" y="5635"/>
                  <a:pt x="17538" y="5639"/>
                </a:cubicBezTo>
                <a:cubicBezTo>
                  <a:pt x="17552" y="5648"/>
                  <a:pt x="17551" y="5679"/>
                  <a:pt x="17538" y="5679"/>
                </a:cubicBezTo>
                <a:cubicBezTo>
                  <a:pt x="17535" y="5679"/>
                  <a:pt x="17531" y="5678"/>
                  <a:pt x="17527" y="5673"/>
                </a:cubicBezTo>
                <a:cubicBezTo>
                  <a:pt x="17508" y="5669"/>
                  <a:pt x="17509" y="5633"/>
                  <a:pt x="17525" y="5633"/>
                </a:cubicBezTo>
                <a:close/>
                <a:moveTo>
                  <a:pt x="17028" y="5526"/>
                </a:moveTo>
                <a:lnTo>
                  <a:pt x="17028" y="5526"/>
                </a:lnTo>
                <a:cubicBezTo>
                  <a:pt x="17084" y="5565"/>
                  <a:pt x="17096" y="5645"/>
                  <a:pt x="17135" y="5702"/>
                </a:cubicBezTo>
                <a:lnTo>
                  <a:pt x="17118" y="5707"/>
                </a:lnTo>
                <a:cubicBezTo>
                  <a:pt x="17090" y="5645"/>
                  <a:pt x="17062" y="5582"/>
                  <a:pt x="17028" y="5526"/>
                </a:cubicBezTo>
                <a:close/>
                <a:moveTo>
                  <a:pt x="1451" y="5986"/>
                </a:moveTo>
                <a:cubicBezTo>
                  <a:pt x="1455" y="5986"/>
                  <a:pt x="1460" y="5988"/>
                  <a:pt x="1464" y="5991"/>
                </a:cubicBezTo>
                <a:cubicBezTo>
                  <a:pt x="1479" y="6010"/>
                  <a:pt x="1457" y="6033"/>
                  <a:pt x="1439" y="6033"/>
                </a:cubicBezTo>
                <a:cubicBezTo>
                  <a:pt x="1436" y="6033"/>
                  <a:pt x="1433" y="6032"/>
                  <a:pt x="1430" y="6031"/>
                </a:cubicBezTo>
                <a:cubicBezTo>
                  <a:pt x="1412" y="6012"/>
                  <a:pt x="1431" y="5986"/>
                  <a:pt x="1451" y="5986"/>
                </a:cubicBezTo>
                <a:close/>
                <a:moveTo>
                  <a:pt x="17572" y="5900"/>
                </a:moveTo>
                <a:lnTo>
                  <a:pt x="17572" y="5900"/>
                </a:lnTo>
                <a:cubicBezTo>
                  <a:pt x="17589" y="5929"/>
                  <a:pt x="17606" y="5963"/>
                  <a:pt x="17623" y="5991"/>
                </a:cubicBezTo>
                <a:cubicBezTo>
                  <a:pt x="17623" y="6008"/>
                  <a:pt x="17618" y="6025"/>
                  <a:pt x="17618" y="6042"/>
                </a:cubicBezTo>
                <a:cubicBezTo>
                  <a:pt x="17601" y="5997"/>
                  <a:pt x="17584" y="5951"/>
                  <a:pt x="17572" y="5900"/>
                </a:cubicBezTo>
                <a:close/>
                <a:moveTo>
                  <a:pt x="17937" y="6265"/>
                </a:moveTo>
                <a:cubicBezTo>
                  <a:pt x="17938" y="6266"/>
                  <a:pt x="17940" y="6268"/>
                  <a:pt x="17941" y="6269"/>
                </a:cubicBezTo>
                <a:cubicBezTo>
                  <a:pt x="17940" y="6268"/>
                  <a:pt x="17938" y="6266"/>
                  <a:pt x="17937" y="6265"/>
                </a:cubicBezTo>
                <a:close/>
                <a:moveTo>
                  <a:pt x="786" y="6307"/>
                </a:moveTo>
                <a:cubicBezTo>
                  <a:pt x="789" y="6307"/>
                  <a:pt x="792" y="6307"/>
                  <a:pt x="795" y="6309"/>
                </a:cubicBezTo>
                <a:cubicBezTo>
                  <a:pt x="810" y="6319"/>
                  <a:pt x="803" y="6356"/>
                  <a:pt x="781" y="6356"/>
                </a:cubicBezTo>
                <a:cubicBezTo>
                  <a:pt x="778" y="6356"/>
                  <a:pt x="775" y="6355"/>
                  <a:pt x="772" y="6354"/>
                </a:cubicBezTo>
                <a:cubicBezTo>
                  <a:pt x="752" y="6344"/>
                  <a:pt x="763" y="6307"/>
                  <a:pt x="786" y="6307"/>
                </a:cubicBezTo>
                <a:close/>
                <a:moveTo>
                  <a:pt x="17691" y="6161"/>
                </a:moveTo>
                <a:cubicBezTo>
                  <a:pt x="17714" y="6241"/>
                  <a:pt x="17754" y="6309"/>
                  <a:pt x="17777" y="6388"/>
                </a:cubicBezTo>
                <a:cubicBezTo>
                  <a:pt x="17754" y="6388"/>
                  <a:pt x="17742" y="6365"/>
                  <a:pt x="17731" y="6348"/>
                </a:cubicBezTo>
                <a:lnTo>
                  <a:pt x="17697" y="6348"/>
                </a:lnTo>
                <a:cubicBezTo>
                  <a:pt x="17703" y="6337"/>
                  <a:pt x="17714" y="6314"/>
                  <a:pt x="17720" y="6303"/>
                </a:cubicBezTo>
                <a:cubicBezTo>
                  <a:pt x="17708" y="6303"/>
                  <a:pt x="17697" y="6309"/>
                  <a:pt x="17686" y="6309"/>
                </a:cubicBezTo>
                <a:cubicBezTo>
                  <a:pt x="17716" y="6274"/>
                  <a:pt x="17708" y="6250"/>
                  <a:pt x="17688" y="6250"/>
                </a:cubicBezTo>
                <a:cubicBezTo>
                  <a:pt x="17678" y="6250"/>
                  <a:pt x="17665" y="6256"/>
                  <a:pt x="17652" y="6269"/>
                </a:cubicBezTo>
                <a:cubicBezTo>
                  <a:pt x="17646" y="6258"/>
                  <a:pt x="17640" y="6241"/>
                  <a:pt x="17640" y="6235"/>
                </a:cubicBezTo>
                <a:cubicBezTo>
                  <a:pt x="17657" y="6235"/>
                  <a:pt x="17680" y="6229"/>
                  <a:pt x="17697" y="6229"/>
                </a:cubicBezTo>
                <a:cubicBezTo>
                  <a:pt x="17686" y="6207"/>
                  <a:pt x="17686" y="6184"/>
                  <a:pt x="17691" y="6161"/>
                </a:cubicBezTo>
                <a:close/>
                <a:moveTo>
                  <a:pt x="1669" y="6116"/>
                </a:moveTo>
                <a:cubicBezTo>
                  <a:pt x="1674" y="6116"/>
                  <a:pt x="1680" y="6121"/>
                  <a:pt x="1686" y="6121"/>
                </a:cubicBezTo>
                <a:cubicBezTo>
                  <a:pt x="1646" y="6212"/>
                  <a:pt x="1606" y="6303"/>
                  <a:pt x="1566" y="6394"/>
                </a:cubicBezTo>
                <a:cubicBezTo>
                  <a:pt x="1589" y="6331"/>
                  <a:pt x="1606" y="6263"/>
                  <a:pt x="1646" y="6207"/>
                </a:cubicBezTo>
                <a:lnTo>
                  <a:pt x="1606" y="6207"/>
                </a:lnTo>
                <a:cubicBezTo>
                  <a:pt x="1618" y="6201"/>
                  <a:pt x="1635" y="6195"/>
                  <a:pt x="1652" y="6190"/>
                </a:cubicBezTo>
                <a:cubicBezTo>
                  <a:pt x="1657" y="6161"/>
                  <a:pt x="1663" y="6138"/>
                  <a:pt x="1669" y="6116"/>
                </a:cubicBezTo>
                <a:close/>
                <a:moveTo>
                  <a:pt x="1010" y="5588"/>
                </a:moveTo>
                <a:lnTo>
                  <a:pt x="1010" y="5588"/>
                </a:lnTo>
                <a:cubicBezTo>
                  <a:pt x="999" y="5628"/>
                  <a:pt x="988" y="5668"/>
                  <a:pt x="971" y="5713"/>
                </a:cubicBezTo>
                <a:lnTo>
                  <a:pt x="976" y="5713"/>
                </a:lnTo>
                <a:cubicBezTo>
                  <a:pt x="948" y="5781"/>
                  <a:pt x="925" y="5849"/>
                  <a:pt x="886" y="5912"/>
                </a:cubicBezTo>
                <a:lnTo>
                  <a:pt x="914" y="5934"/>
                </a:lnTo>
                <a:cubicBezTo>
                  <a:pt x="920" y="5917"/>
                  <a:pt x="937" y="5889"/>
                  <a:pt x="948" y="5872"/>
                </a:cubicBezTo>
                <a:lnTo>
                  <a:pt x="982" y="5860"/>
                </a:lnTo>
                <a:lnTo>
                  <a:pt x="982" y="5889"/>
                </a:lnTo>
                <a:lnTo>
                  <a:pt x="937" y="5894"/>
                </a:lnTo>
                <a:cubicBezTo>
                  <a:pt x="937" y="5929"/>
                  <a:pt x="931" y="5963"/>
                  <a:pt x="931" y="5997"/>
                </a:cubicBezTo>
                <a:cubicBezTo>
                  <a:pt x="886" y="6025"/>
                  <a:pt x="874" y="6070"/>
                  <a:pt x="869" y="6121"/>
                </a:cubicBezTo>
                <a:cubicBezTo>
                  <a:pt x="874" y="6173"/>
                  <a:pt x="812" y="6218"/>
                  <a:pt x="835" y="6275"/>
                </a:cubicBezTo>
                <a:cubicBezTo>
                  <a:pt x="812" y="6263"/>
                  <a:pt x="789" y="6258"/>
                  <a:pt x="766" y="6252"/>
                </a:cubicBezTo>
                <a:cubicBezTo>
                  <a:pt x="744" y="6297"/>
                  <a:pt x="721" y="6348"/>
                  <a:pt x="715" y="6405"/>
                </a:cubicBezTo>
                <a:cubicBezTo>
                  <a:pt x="698" y="6428"/>
                  <a:pt x="681" y="6445"/>
                  <a:pt x="670" y="6468"/>
                </a:cubicBezTo>
                <a:cubicBezTo>
                  <a:pt x="710" y="6348"/>
                  <a:pt x="732" y="6224"/>
                  <a:pt x="801" y="6116"/>
                </a:cubicBezTo>
                <a:lnTo>
                  <a:pt x="801" y="6116"/>
                </a:lnTo>
                <a:cubicBezTo>
                  <a:pt x="789" y="6155"/>
                  <a:pt x="778" y="6195"/>
                  <a:pt x="766" y="6241"/>
                </a:cubicBezTo>
                <a:cubicBezTo>
                  <a:pt x="778" y="6241"/>
                  <a:pt x="801" y="6246"/>
                  <a:pt x="812" y="6246"/>
                </a:cubicBezTo>
                <a:cubicBezTo>
                  <a:pt x="818" y="6155"/>
                  <a:pt x="874" y="6076"/>
                  <a:pt x="886" y="5985"/>
                </a:cubicBezTo>
                <a:lnTo>
                  <a:pt x="886" y="5985"/>
                </a:lnTo>
                <a:cubicBezTo>
                  <a:pt x="835" y="6014"/>
                  <a:pt x="823" y="6076"/>
                  <a:pt x="789" y="6121"/>
                </a:cubicBezTo>
                <a:cubicBezTo>
                  <a:pt x="829" y="5974"/>
                  <a:pt x="891" y="5826"/>
                  <a:pt x="959" y="5685"/>
                </a:cubicBezTo>
                <a:cubicBezTo>
                  <a:pt x="965" y="5685"/>
                  <a:pt x="965" y="5685"/>
                  <a:pt x="965" y="5679"/>
                </a:cubicBezTo>
                <a:cubicBezTo>
                  <a:pt x="971" y="5679"/>
                  <a:pt x="971" y="5673"/>
                  <a:pt x="971" y="5668"/>
                </a:cubicBezTo>
                <a:cubicBezTo>
                  <a:pt x="982" y="5639"/>
                  <a:pt x="999" y="5616"/>
                  <a:pt x="1010" y="5588"/>
                </a:cubicBezTo>
                <a:close/>
                <a:moveTo>
                  <a:pt x="17731" y="6405"/>
                </a:moveTo>
                <a:cubicBezTo>
                  <a:pt x="17771" y="6405"/>
                  <a:pt x="17794" y="6422"/>
                  <a:pt x="17794" y="6462"/>
                </a:cubicBezTo>
                <a:cubicBezTo>
                  <a:pt x="17782" y="6468"/>
                  <a:pt x="17760" y="6473"/>
                  <a:pt x="17748" y="6479"/>
                </a:cubicBezTo>
                <a:cubicBezTo>
                  <a:pt x="17754" y="6473"/>
                  <a:pt x="17771" y="6456"/>
                  <a:pt x="17777" y="6445"/>
                </a:cubicBezTo>
                <a:cubicBezTo>
                  <a:pt x="17765" y="6434"/>
                  <a:pt x="17742" y="6416"/>
                  <a:pt x="17731" y="6405"/>
                </a:cubicBezTo>
                <a:close/>
                <a:moveTo>
                  <a:pt x="17447" y="6473"/>
                </a:moveTo>
                <a:cubicBezTo>
                  <a:pt x="17470" y="6473"/>
                  <a:pt x="17487" y="6536"/>
                  <a:pt x="17459" y="6541"/>
                </a:cubicBezTo>
                <a:cubicBezTo>
                  <a:pt x="17442" y="6530"/>
                  <a:pt x="17436" y="6496"/>
                  <a:pt x="17447" y="6473"/>
                </a:cubicBezTo>
                <a:close/>
                <a:moveTo>
                  <a:pt x="1504" y="6547"/>
                </a:moveTo>
                <a:cubicBezTo>
                  <a:pt x="1504" y="6553"/>
                  <a:pt x="1504" y="6553"/>
                  <a:pt x="1504" y="6553"/>
                </a:cubicBezTo>
                <a:lnTo>
                  <a:pt x="1498" y="6553"/>
                </a:lnTo>
                <a:lnTo>
                  <a:pt x="1498" y="6547"/>
                </a:lnTo>
                <a:close/>
                <a:moveTo>
                  <a:pt x="17828" y="6530"/>
                </a:moveTo>
                <a:cubicBezTo>
                  <a:pt x="17833" y="6570"/>
                  <a:pt x="17839" y="6609"/>
                  <a:pt x="17850" y="6643"/>
                </a:cubicBezTo>
                <a:cubicBezTo>
                  <a:pt x="17833" y="6638"/>
                  <a:pt x="17816" y="6632"/>
                  <a:pt x="17799" y="6626"/>
                </a:cubicBezTo>
                <a:cubicBezTo>
                  <a:pt x="17811" y="6615"/>
                  <a:pt x="17816" y="6604"/>
                  <a:pt x="17828" y="6592"/>
                </a:cubicBezTo>
                <a:cubicBezTo>
                  <a:pt x="17822" y="6575"/>
                  <a:pt x="17811" y="6553"/>
                  <a:pt x="17799" y="6536"/>
                </a:cubicBezTo>
                <a:lnTo>
                  <a:pt x="17828" y="6530"/>
                </a:lnTo>
                <a:close/>
                <a:moveTo>
                  <a:pt x="749" y="6428"/>
                </a:moveTo>
                <a:lnTo>
                  <a:pt x="749" y="6428"/>
                </a:lnTo>
                <a:cubicBezTo>
                  <a:pt x="732" y="6530"/>
                  <a:pt x="681" y="6626"/>
                  <a:pt x="687" y="6734"/>
                </a:cubicBezTo>
                <a:cubicBezTo>
                  <a:pt x="681" y="6729"/>
                  <a:pt x="664" y="6717"/>
                  <a:pt x="659" y="6712"/>
                </a:cubicBezTo>
                <a:cubicBezTo>
                  <a:pt x="687" y="6615"/>
                  <a:pt x="693" y="6507"/>
                  <a:pt x="749" y="6428"/>
                </a:cubicBezTo>
                <a:close/>
                <a:moveTo>
                  <a:pt x="654" y="6762"/>
                </a:moveTo>
                <a:cubicBezTo>
                  <a:pt x="656" y="6762"/>
                  <a:pt x="657" y="6762"/>
                  <a:pt x="659" y="6763"/>
                </a:cubicBezTo>
                <a:cubicBezTo>
                  <a:pt x="676" y="6780"/>
                  <a:pt x="659" y="6814"/>
                  <a:pt x="636" y="6814"/>
                </a:cubicBezTo>
                <a:cubicBezTo>
                  <a:pt x="620" y="6798"/>
                  <a:pt x="634" y="6762"/>
                  <a:pt x="654" y="6762"/>
                </a:cubicBezTo>
                <a:close/>
                <a:moveTo>
                  <a:pt x="17550" y="6780"/>
                </a:moveTo>
                <a:lnTo>
                  <a:pt x="17550" y="6780"/>
                </a:lnTo>
                <a:cubicBezTo>
                  <a:pt x="17572" y="6797"/>
                  <a:pt x="17567" y="6808"/>
                  <a:pt x="17544" y="6814"/>
                </a:cubicBezTo>
                <a:cubicBezTo>
                  <a:pt x="17527" y="6797"/>
                  <a:pt x="17527" y="6785"/>
                  <a:pt x="17550" y="6780"/>
                </a:cubicBezTo>
                <a:close/>
                <a:moveTo>
                  <a:pt x="642" y="6842"/>
                </a:moveTo>
                <a:cubicBezTo>
                  <a:pt x="636" y="6882"/>
                  <a:pt x="625" y="6916"/>
                  <a:pt x="602" y="6944"/>
                </a:cubicBezTo>
                <a:cubicBezTo>
                  <a:pt x="602" y="6910"/>
                  <a:pt x="608" y="6876"/>
                  <a:pt x="613" y="6842"/>
                </a:cubicBezTo>
                <a:close/>
                <a:moveTo>
                  <a:pt x="17550" y="5690"/>
                </a:moveTo>
                <a:lnTo>
                  <a:pt x="17550" y="5690"/>
                </a:lnTo>
                <a:cubicBezTo>
                  <a:pt x="17623" y="5787"/>
                  <a:pt x="17640" y="5929"/>
                  <a:pt x="17725" y="6008"/>
                </a:cubicBezTo>
                <a:cubicBezTo>
                  <a:pt x="17720" y="6014"/>
                  <a:pt x="17708" y="6019"/>
                  <a:pt x="17703" y="6019"/>
                </a:cubicBezTo>
                <a:cubicBezTo>
                  <a:pt x="17816" y="6269"/>
                  <a:pt x="17896" y="6530"/>
                  <a:pt x="17975" y="6791"/>
                </a:cubicBezTo>
                <a:cubicBezTo>
                  <a:pt x="17981" y="6791"/>
                  <a:pt x="17986" y="6785"/>
                  <a:pt x="17992" y="6785"/>
                </a:cubicBezTo>
                <a:cubicBezTo>
                  <a:pt x="17975" y="6859"/>
                  <a:pt x="18021" y="6921"/>
                  <a:pt x="18038" y="6990"/>
                </a:cubicBezTo>
                <a:cubicBezTo>
                  <a:pt x="17998" y="6967"/>
                  <a:pt x="18003" y="6921"/>
                  <a:pt x="17986" y="6882"/>
                </a:cubicBezTo>
                <a:cubicBezTo>
                  <a:pt x="17884" y="6558"/>
                  <a:pt x="17765" y="6235"/>
                  <a:pt x="17640" y="5912"/>
                </a:cubicBezTo>
                <a:cubicBezTo>
                  <a:pt x="17612" y="5838"/>
                  <a:pt x="17567" y="5770"/>
                  <a:pt x="17550" y="5690"/>
                </a:cubicBezTo>
                <a:close/>
                <a:moveTo>
                  <a:pt x="594" y="6970"/>
                </a:moveTo>
                <a:cubicBezTo>
                  <a:pt x="596" y="6970"/>
                  <a:pt x="599" y="6971"/>
                  <a:pt x="602" y="6973"/>
                </a:cubicBezTo>
                <a:cubicBezTo>
                  <a:pt x="622" y="6982"/>
                  <a:pt x="607" y="7014"/>
                  <a:pt x="591" y="7014"/>
                </a:cubicBezTo>
                <a:cubicBezTo>
                  <a:pt x="589" y="7014"/>
                  <a:pt x="587" y="7014"/>
                  <a:pt x="585" y="7012"/>
                </a:cubicBezTo>
                <a:cubicBezTo>
                  <a:pt x="565" y="7002"/>
                  <a:pt x="576" y="6970"/>
                  <a:pt x="594" y="6970"/>
                </a:cubicBezTo>
                <a:close/>
                <a:moveTo>
                  <a:pt x="670" y="6473"/>
                </a:moveTo>
                <a:lnTo>
                  <a:pt x="670" y="6473"/>
                </a:lnTo>
                <a:cubicBezTo>
                  <a:pt x="659" y="6643"/>
                  <a:pt x="579" y="6791"/>
                  <a:pt x="551" y="6955"/>
                </a:cubicBezTo>
                <a:cubicBezTo>
                  <a:pt x="545" y="6995"/>
                  <a:pt x="528" y="7029"/>
                  <a:pt x="505" y="7063"/>
                </a:cubicBezTo>
                <a:cubicBezTo>
                  <a:pt x="545" y="6865"/>
                  <a:pt x="596" y="6666"/>
                  <a:pt x="670" y="6473"/>
                </a:cubicBezTo>
                <a:close/>
                <a:moveTo>
                  <a:pt x="557" y="7092"/>
                </a:moveTo>
                <a:cubicBezTo>
                  <a:pt x="579" y="7097"/>
                  <a:pt x="585" y="7114"/>
                  <a:pt x="562" y="7131"/>
                </a:cubicBezTo>
                <a:cubicBezTo>
                  <a:pt x="540" y="7120"/>
                  <a:pt x="540" y="7109"/>
                  <a:pt x="557" y="7092"/>
                </a:cubicBezTo>
                <a:close/>
                <a:moveTo>
                  <a:pt x="1118" y="7211"/>
                </a:moveTo>
                <a:lnTo>
                  <a:pt x="1118" y="7211"/>
                </a:lnTo>
                <a:cubicBezTo>
                  <a:pt x="1107" y="7245"/>
                  <a:pt x="1096" y="7279"/>
                  <a:pt x="1079" y="7307"/>
                </a:cubicBezTo>
                <a:cubicBezTo>
                  <a:pt x="1079" y="7275"/>
                  <a:pt x="1089" y="7248"/>
                  <a:pt x="1095" y="7216"/>
                </a:cubicBezTo>
                <a:lnTo>
                  <a:pt x="1095" y="7216"/>
                </a:lnTo>
                <a:cubicBezTo>
                  <a:pt x="1104" y="7216"/>
                  <a:pt x="1113" y="7216"/>
                  <a:pt x="1118" y="7211"/>
                </a:cubicBezTo>
                <a:close/>
                <a:moveTo>
                  <a:pt x="18026" y="6995"/>
                </a:moveTo>
                <a:lnTo>
                  <a:pt x="18026" y="6995"/>
                </a:lnTo>
                <a:cubicBezTo>
                  <a:pt x="18083" y="7103"/>
                  <a:pt x="18094" y="7234"/>
                  <a:pt x="18117" y="7353"/>
                </a:cubicBezTo>
                <a:cubicBezTo>
                  <a:pt x="18083" y="7319"/>
                  <a:pt x="18083" y="7268"/>
                  <a:pt x="18066" y="7222"/>
                </a:cubicBezTo>
                <a:lnTo>
                  <a:pt x="18072" y="7222"/>
                </a:lnTo>
                <a:cubicBezTo>
                  <a:pt x="18049" y="7148"/>
                  <a:pt x="18021" y="7075"/>
                  <a:pt x="18026" y="6995"/>
                </a:cubicBezTo>
                <a:close/>
                <a:moveTo>
                  <a:pt x="18116" y="7357"/>
                </a:moveTo>
                <a:cubicBezTo>
                  <a:pt x="18119" y="7357"/>
                  <a:pt x="18124" y="7357"/>
                  <a:pt x="18128" y="7358"/>
                </a:cubicBezTo>
                <a:cubicBezTo>
                  <a:pt x="18138" y="7382"/>
                  <a:pt x="18135" y="7394"/>
                  <a:pt x="18118" y="7394"/>
                </a:cubicBezTo>
                <a:cubicBezTo>
                  <a:pt x="18114" y="7394"/>
                  <a:pt x="18110" y="7393"/>
                  <a:pt x="18106" y="7392"/>
                </a:cubicBezTo>
                <a:cubicBezTo>
                  <a:pt x="18096" y="7369"/>
                  <a:pt x="18099" y="7357"/>
                  <a:pt x="18116" y="7357"/>
                </a:cubicBezTo>
                <a:close/>
                <a:moveTo>
                  <a:pt x="18021" y="7194"/>
                </a:moveTo>
                <a:cubicBezTo>
                  <a:pt x="18043" y="7290"/>
                  <a:pt x="18049" y="7398"/>
                  <a:pt x="18089" y="7495"/>
                </a:cubicBezTo>
                <a:cubicBezTo>
                  <a:pt x="18100" y="7517"/>
                  <a:pt x="18094" y="7540"/>
                  <a:pt x="18083" y="7557"/>
                </a:cubicBezTo>
                <a:lnTo>
                  <a:pt x="18083" y="7563"/>
                </a:lnTo>
                <a:cubicBezTo>
                  <a:pt x="18068" y="7538"/>
                  <a:pt x="18079" y="7466"/>
                  <a:pt x="18045" y="7466"/>
                </a:cubicBezTo>
                <a:cubicBezTo>
                  <a:pt x="18040" y="7466"/>
                  <a:pt x="18034" y="7468"/>
                  <a:pt x="18026" y="7472"/>
                </a:cubicBezTo>
                <a:cubicBezTo>
                  <a:pt x="18038" y="7466"/>
                  <a:pt x="18049" y="7455"/>
                  <a:pt x="18055" y="7449"/>
                </a:cubicBezTo>
                <a:cubicBezTo>
                  <a:pt x="18026" y="7370"/>
                  <a:pt x="18009" y="7279"/>
                  <a:pt x="18021" y="7194"/>
                </a:cubicBezTo>
                <a:close/>
                <a:moveTo>
                  <a:pt x="454" y="7597"/>
                </a:moveTo>
                <a:cubicBezTo>
                  <a:pt x="483" y="7597"/>
                  <a:pt x="471" y="7636"/>
                  <a:pt x="449" y="7642"/>
                </a:cubicBezTo>
                <a:cubicBezTo>
                  <a:pt x="420" y="7642"/>
                  <a:pt x="437" y="7597"/>
                  <a:pt x="454" y="7597"/>
                </a:cubicBezTo>
                <a:close/>
                <a:moveTo>
                  <a:pt x="460" y="7256"/>
                </a:moveTo>
                <a:cubicBezTo>
                  <a:pt x="466" y="7404"/>
                  <a:pt x="420" y="7557"/>
                  <a:pt x="375" y="7693"/>
                </a:cubicBezTo>
                <a:cubicBezTo>
                  <a:pt x="392" y="7546"/>
                  <a:pt x="420" y="7398"/>
                  <a:pt x="460" y="7256"/>
                </a:cubicBezTo>
                <a:close/>
                <a:moveTo>
                  <a:pt x="1016" y="7631"/>
                </a:moveTo>
                <a:cubicBezTo>
                  <a:pt x="1016" y="7682"/>
                  <a:pt x="1033" y="7744"/>
                  <a:pt x="993" y="7778"/>
                </a:cubicBezTo>
                <a:cubicBezTo>
                  <a:pt x="999" y="7727"/>
                  <a:pt x="1005" y="7682"/>
                  <a:pt x="1016" y="7631"/>
                </a:cubicBezTo>
                <a:close/>
                <a:moveTo>
                  <a:pt x="18304" y="7812"/>
                </a:moveTo>
                <a:cubicBezTo>
                  <a:pt x="18304" y="7858"/>
                  <a:pt x="18344" y="7914"/>
                  <a:pt x="18310" y="7954"/>
                </a:cubicBezTo>
                <a:cubicBezTo>
                  <a:pt x="18299" y="7909"/>
                  <a:pt x="18287" y="7863"/>
                  <a:pt x="18276" y="7818"/>
                </a:cubicBezTo>
                <a:cubicBezTo>
                  <a:pt x="18282" y="7818"/>
                  <a:pt x="18299" y="7812"/>
                  <a:pt x="18304" y="7812"/>
                </a:cubicBezTo>
                <a:close/>
                <a:moveTo>
                  <a:pt x="364" y="7699"/>
                </a:moveTo>
                <a:lnTo>
                  <a:pt x="364" y="7699"/>
                </a:lnTo>
                <a:cubicBezTo>
                  <a:pt x="381" y="7812"/>
                  <a:pt x="347" y="7926"/>
                  <a:pt x="330" y="8039"/>
                </a:cubicBezTo>
                <a:cubicBezTo>
                  <a:pt x="324" y="7926"/>
                  <a:pt x="352" y="7812"/>
                  <a:pt x="364" y="7699"/>
                </a:cubicBezTo>
                <a:close/>
                <a:moveTo>
                  <a:pt x="958" y="8117"/>
                </a:moveTo>
                <a:cubicBezTo>
                  <a:pt x="960" y="8117"/>
                  <a:pt x="963" y="8117"/>
                  <a:pt x="965" y="8119"/>
                </a:cubicBezTo>
                <a:cubicBezTo>
                  <a:pt x="986" y="8129"/>
                  <a:pt x="973" y="8170"/>
                  <a:pt x="952" y="8170"/>
                </a:cubicBezTo>
                <a:cubicBezTo>
                  <a:pt x="951" y="8170"/>
                  <a:pt x="949" y="8170"/>
                  <a:pt x="948" y="8170"/>
                </a:cubicBezTo>
                <a:cubicBezTo>
                  <a:pt x="928" y="8155"/>
                  <a:pt x="939" y="8117"/>
                  <a:pt x="958" y="8117"/>
                </a:cubicBezTo>
                <a:close/>
                <a:moveTo>
                  <a:pt x="18134" y="7398"/>
                </a:moveTo>
                <a:lnTo>
                  <a:pt x="18134" y="7398"/>
                </a:lnTo>
                <a:cubicBezTo>
                  <a:pt x="18179" y="7512"/>
                  <a:pt x="18179" y="7631"/>
                  <a:pt x="18208" y="7750"/>
                </a:cubicBezTo>
                <a:lnTo>
                  <a:pt x="18213" y="7750"/>
                </a:lnTo>
                <a:cubicBezTo>
                  <a:pt x="18213" y="7744"/>
                  <a:pt x="18225" y="7738"/>
                  <a:pt x="18230" y="7738"/>
                </a:cubicBezTo>
                <a:cubicBezTo>
                  <a:pt x="18225" y="7750"/>
                  <a:pt x="18219" y="7761"/>
                  <a:pt x="18213" y="7773"/>
                </a:cubicBezTo>
                <a:cubicBezTo>
                  <a:pt x="18242" y="7937"/>
                  <a:pt x="18287" y="8102"/>
                  <a:pt x="18287" y="8277"/>
                </a:cubicBezTo>
                <a:lnTo>
                  <a:pt x="18316" y="8266"/>
                </a:lnTo>
                <a:lnTo>
                  <a:pt x="18316" y="8266"/>
                </a:lnTo>
                <a:cubicBezTo>
                  <a:pt x="18276" y="8323"/>
                  <a:pt x="18316" y="8397"/>
                  <a:pt x="18304" y="8459"/>
                </a:cubicBezTo>
                <a:cubicBezTo>
                  <a:pt x="18276" y="8425"/>
                  <a:pt x="18299" y="8374"/>
                  <a:pt x="18276" y="8334"/>
                </a:cubicBezTo>
                <a:cubicBezTo>
                  <a:pt x="18264" y="8022"/>
                  <a:pt x="18145" y="7704"/>
                  <a:pt x="18134" y="7398"/>
                </a:cubicBezTo>
                <a:close/>
                <a:moveTo>
                  <a:pt x="18219" y="8368"/>
                </a:moveTo>
                <a:cubicBezTo>
                  <a:pt x="18230" y="8419"/>
                  <a:pt x="18242" y="8470"/>
                  <a:pt x="18259" y="8516"/>
                </a:cubicBezTo>
                <a:cubicBezTo>
                  <a:pt x="18242" y="8561"/>
                  <a:pt x="18253" y="8612"/>
                  <a:pt x="18264" y="8658"/>
                </a:cubicBezTo>
                <a:cubicBezTo>
                  <a:pt x="18259" y="8652"/>
                  <a:pt x="18242" y="8646"/>
                  <a:pt x="18236" y="8641"/>
                </a:cubicBezTo>
                <a:cubicBezTo>
                  <a:pt x="18236" y="8624"/>
                  <a:pt x="18242" y="8607"/>
                  <a:pt x="18242" y="8590"/>
                </a:cubicBezTo>
                <a:cubicBezTo>
                  <a:pt x="18230" y="8584"/>
                  <a:pt x="18213" y="8578"/>
                  <a:pt x="18202" y="8573"/>
                </a:cubicBezTo>
                <a:lnTo>
                  <a:pt x="18230" y="8567"/>
                </a:lnTo>
                <a:cubicBezTo>
                  <a:pt x="18219" y="8499"/>
                  <a:pt x="18236" y="8431"/>
                  <a:pt x="18208" y="8368"/>
                </a:cubicBezTo>
                <a:close/>
                <a:moveTo>
                  <a:pt x="18299" y="8465"/>
                </a:moveTo>
                <a:cubicBezTo>
                  <a:pt x="18327" y="8538"/>
                  <a:pt x="18338" y="8629"/>
                  <a:pt x="18327" y="8709"/>
                </a:cubicBezTo>
                <a:lnTo>
                  <a:pt x="18321" y="8709"/>
                </a:lnTo>
                <a:cubicBezTo>
                  <a:pt x="18310" y="8663"/>
                  <a:pt x="18304" y="8618"/>
                  <a:pt x="18316" y="8567"/>
                </a:cubicBezTo>
                <a:cubicBezTo>
                  <a:pt x="18301" y="8552"/>
                  <a:pt x="18290" y="8529"/>
                  <a:pt x="18270" y="8519"/>
                </a:cubicBezTo>
                <a:lnTo>
                  <a:pt x="18270" y="8519"/>
                </a:lnTo>
                <a:cubicBezTo>
                  <a:pt x="18280" y="8521"/>
                  <a:pt x="18290" y="8521"/>
                  <a:pt x="18299" y="8521"/>
                </a:cubicBezTo>
                <a:cubicBezTo>
                  <a:pt x="18299" y="8510"/>
                  <a:pt x="18299" y="8476"/>
                  <a:pt x="18299" y="8465"/>
                </a:cubicBezTo>
                <a:close/>
                <a:moveTo>
                  <a:pt x="18338" y="9004"/>
                </a:moveTo>
                <a:lnTo>
                  <a:pt x="18338" y="9004"/>
                </a:lnTo>
                <a:cubicBezTo>
                  <a:pt x="18367" y="9009"/>
                  <a:pt x="18372" y="9060"/>
                  <a:pt x="18350" y="9072"/>
                </a:cubicBezTo>
                <a:cubicBezTo>
                  <a:pt x="18321" y="9072"/>
                  <a:pt x="18321" y="9021"/>
                  <a:pt x="18338" y="9004"/>
                </a:cubicBezTo>
                <a:close/>
                <a:moveTo>
                  <a:pt x="335" y="8045"/>
                </a:moveTo>
                <a:lnTo>
                  <a:pt x="335" y="8045"/>
                </a:lnTo>
                <a:cubicBezTo>
                  <a:pt x="296" y="8266"/>
                  <a:pt x="301" y="8499"/>
                  <a:pt x="267" y="8726"/>
                </a:cubicBezTo>
                <a:lnTo>
                  <a:pt x="313" y="8754"/>
                </a:lnTo>
                <a:cubicBezTo>
                  <a:pt x="318" y="8731"/>
                  <a:pt x="324" y="8709"/>
                  <a:pt x="330" y="8680"/>
                </a:cubicBezTo>
                <a:lnTo>
                  <a:pt x="341" y="8680"/>
                </a:lnTo>
                <a:cubicBezTo>
                  <a:pt x="341" y="8726"/>
                  <a:pt x="341" y="8771"/>
                  <a:pt x="341" y="8816"/>
                </a:cubicBezTo>
                <a:lnTo>
                  <a:pt x="318" y="8816"/>
                </a:lnTo>
                <a:cubicBezTo>
                  <a:pt x="318" y="8799"/>
                  <a:pt x="318" y="8777"/>
                  <a:pt x="318" y="8754"/>
                </a:cubicBezTo>
                <a:cubicBezTo>
                  <a:pt x="307" y="8754"/>
                  <a:pt x="284" y="8760"/>
                  <a:pt x="273" y="8765"/>
                </a:cubicBezTo>
                <a:cubicBezTo>
                  <a:pt x="256" y="8885"/>
                  <a:pt x="256" y="9004"/>
                  <a:pt x="256" y="9123"/>
                </a:cubicBezTo>
                <a:lnTo>
                  <a:pt x="233" y="9123"/>
                </a:lnTo>
                <a:cubicBezTo>
                  <a:pt x="244" y="8794"/>
                  <a:pt x="273" y="8470"/>
                  <a:pt x="307" y="8147"/>
                </a:cubicBezTo>
                <a:cubicBezTo>
                  <a:pt x="313" y="8107"/>
                  <a:pt x="307" y="8068"/>
                  <a:pt x="335" y="8045"/>
                </a:cubicBezTo>
                <a:close/>
                <a:moveTo>
                  <a:pt x="18293" y="9174"/>
                </a:moveTo>
                <a:cubicBezTo>
                  <a:pt x="18293" y="9225"/>
                  <a:pt x="18327" y="9287"/>
                  <a:pt x="18276" y="9327"/>
                </a:cubicBezTo>
                <a:cubicBezTo>
                  <a:pt x="18276" y="9276"/>
                  <a:pt x="18270" y="9219"/>
                  <a:pt x="18293" y="9174"/>
                </a:cubicBezTo>
                <a:close/>
                <a:moveTo>
                  <a:pt x="18355" y="9242"/>
                </a:moveTo>
                <a:cubicBezTo>
                  <a:pt x="18361" y="9356"/>
                  <a:pt x="18401" y="9497"/>
                  <a:pt x="18344" y="9599"/>
                </a:cubicBezTo>
                <a:cubicBezTo>
                  <a:pt x="18355" y="9480"/>
                  <a:pt x="18350" y="9361"/>
                  <a:pt x="18338" y="9248"/>
                </a:cubicBezTo>
                <a:lnTo>
                  <a:pt x="18355" y="9242"/>
                </a:lnTo>
                <a:close/>
                <a:moveTo>
                  <a:pt x="250" y="9151"/>
                </a:moveTo>
                <a:cubicBezTo>
                  <a:pt x="256" y="9202"/>
                  <a:pt x="256" y="9248"/>
                  <a:pt x="250" y="9299"/>
                </a:cubicBezTo>
                <a:cubicBezTo>
                  <a:pt x="250" y="9299"/>
                  <a:pt x="250" y="9298"/>
                  <a:pt x="250" y="9298"/>
                </a:cubicBezTo>
                <a:lnTo>
                  <a:pt x="250" y="9298"/>
                </a:lnTo>
                <a:cubicBezTo>
                  <a:pt x="239" y="9415"/>
                  <a:pt x="245" y="9527"/>
                  <a:pt x="256" y="9645"/>
                </a:cubicBezTo>
                <a:lnTo>
                  <a:pt x="233" y="9645"/>
                </a:lnTo>
                <a:cubicBezTo>
                  <a:pt x="233" y="9533"/>
                  <a:pt x="194" y="9398"/>
                  <a:pt x="248" y="9297"/>
                </a:cubicBezTo>
                <a:lnTo>
                  <a:pt x="248" y="9297"/>
                </a:lnTo>
                <a:cubicBezTo>
                  <a:pt x="249" y="9297"/>
                  <a:pt x="249" y="9298"/>
                  <a:pt x="250" y="9298"/>
                </a:cubicBezTo>
                <a:lnTo>
                  <a:pt x="250" y="9298"/>
                </a:lnTo>
                <a:cubicBezTo>
                  <a:pt x="250" y="9297"/>
                  <a:pt x="250" y="9295"/>
                  <a:pt x="250" y="9293"/>
                </a:cubicBezTo>
                <a:lnTo>
                  <a:pt x="250" y="9293"/>
                </a:lnTo>
                <a:cubicBezTo>
                  <a:pt x="250" y="9294"/>
                  <a:pt x="249" y="9295"/>
                  <a:pt x="248" y="9297"/>
                </a:cubicBezTo>
                <a:lnTo>
                  <a:pt x="248" y="9297"/>
                </a:lnTo>
                <a:cubicBezTo>
                  <a:pt x="217" y="9257"/>
                  <a:pt x="228" y="9190"/>
                  <a:pt x="250" y="9151"/>
                </a:cubicBezTo>
                <a:close/>
                <a:moveTo>
                  <a:pt x="324" y="9565"/>
                </a:moveTo>
                <a:cubicBezTo>
                  <a:pt x="324" y="9617"/>
                  <a:pt x="335" y="9673"/>
                  <a:pt x="307" y="9719"/>
                </a:cubicBezTo>
                <a:cubicBezTo>
                  <a:pt x="307" y="9668"/>
                  <a:pt x="273" y="9605"/>
                  <a:pt x="324" y="9565"/>
                </a:cubicBezTo>
                <a:close/>
                <a:moveTo>
                  <a:pt x="18350" y="9594"/>
                </a:moveTo>
                <a:lnTo>
                  <a:pt x="18350" y="9594"/>
                </a:lnTo>
                <a:cubicBezTo>
                  <a:pt x="18378" y="9634"/>
                  <a:pt x="18372" y="9696"/>
                  <a:pt x="18344" y="9741"/>
                </a:cubicBezTo>
                <a:cubicBezTo>
                  <a:pt x="18338" y="9690"/>
                  <a:pt x="18344" y="9639"/>
                  <a:pt x="18350" y="9594"/>
                </a:cubicBezTo>
                <a:close/>
                <a:moveTo>
                  <a:pt x="244" y="9815"/>
                </a:moveTo>
                <a:lnTo>
                  <a:pt x="244" y="9815"/>
                </a:lnTo>
                <a:cubicBezTo>
                  <a:pt x="273" y="9821"/>
                  <a:pt x="273" y="9866"/>
                  <a:pt x="256" y="9883"/>
                </a:cubicBezTo>
                <a:cubicBezTo>
                  <a:pt x="227" y="9883"/>
                  <a:pt x="222" y="9832"/>
                  <a:pt x="244" y="9815"/>
                </a:cubicBezTo>
                <a:close/>
                <a:moveTo>
                  <a:pt x="154" y="8346"/>
                </a:moveTo>
                <a:lnTo>
                  <a:pt x="176" y="8385"/>
                </a:lnTo>
                <a:cubicBezTo>
                  <a:pt x="154" y="8431"/>
                  <a:pt x="165" y="8482"/>
                  <a:pt x="171" y="8527"/>
                </a:cubicBezTo>
                <a:cubicBezTo>
                  <a:pt x="182" y="8521"/>
                  <a:pt x="205" y="8510"/>
                  <a:pt x="216" y="8504"/>
                </a:cubicBezTo>
                <a:lnTo>
                  <a:pt x="216" y="8504"/>
                </a:lnTo>
                <a:cubicBezTo>
                  <a:pt x="210" y="8521"/>
                  <a:pt x="205" y="8538"/>
                  <a:pt x="199" y="8556"/>
                </a:cubicBezTo>
                <a:cubicBezTo>
                  <a:pt x="216" y="8607"/>
                  <a:pt x="148" y="8641"/>
                  <a:pt x="165" y="8692"/>
                </a:cubicBezTo>
                <a:lnTo>
                  <a:pt x="171" y="8692"/>
                </a:lnTo>
                <a:cubicBezTo>
                  <a:pt x="176" y="8697"/>
                  <a:pt x="188" y="8709"/>
                  <a:pt x="193" y="8714"/>
                </a:cubicBezTo>
                <a:cubicBezTo>
                  <a:pt x="193" y="8856"/>
                  <a:pt x="159" y="9004"/>
                  <a:pt x="182" y="9146"/>
                </a:cubicBezTo>
                <a:lnTo>
                  <a:pt x="137" y="9146"/>
                </a:lnTo>
                <a:cubicBezTo>
                  <a:pt x="137" y="9163"/>
                  <a:pt x="125" y="9197"/>
                  <a:pt x="125" y="9214"/>
                </a:cubicBezTo>
                <a:cubicBezTo>
                  <a:pt x="137" y="9225"/>
                  <a:pt x="148" y="9231"/>
                  <a:pt x="165" y="9242"/>
                </a:cubicBezTo>
                <a:lnTo>
                  <a:pt x="171" y="9202"/>
                </a:lnTo>
                <a:cubicBezTo>
                  <a:pt x="171" y="9219"/>
                  <a:pt x="176" y="9248"/>
                  <a:pt x="182" y="9265"/>
                </a:cubicBezTo>
                <a:cubicBezTo>
                  <a:pt x="171" y="9259"/>
                  <a:pt x="159" y="9248"/>
                  <a:pt x="154" y="9242"/>
                </a:cubicBezTo>
                <a:cubicBezTo>
                  <a:pt x="142" y="9248"/>
                  <a:pt x="125" y="9253"/>
                  <a:pt x="120" y="9259"/>
                </a:cubicBezTo>
                <a:cubicBezTo>
                  <a:pt x="125" y="9293"/>
                  <a:pt x="125" y="9321"/>
                  <a:pt x="125" y="9350"/>
                </a:cubicBezTo>
                <a:lnTo>
                  <a:pt x="148" y="9356"/>
                </a:lnTo>
                <a:cubicBezTo>
                  <a:pt x="154" y="9327"/>
                  <a:pt x="159" y="9299"/>
                  <a:pt x="176" y="9276"/>
                </a:cubicBezTo>
                <a:lnTo>
                  <a:pt x="176" y="9276"/>
                </a:lnTo>
                <a:cubicBezTo>
                  <a:pt x="165" y="9304"/>
                  <a:pt x="165" y="9338"/>
                  <a:pt x="176" y="9367"/>
                </a:cubicBezTo>
                <a:lnTo>
                  <a:pt x="120" y="9367"/>
                </a:lnTo>
                <a:cubicBezTo>
                  <a:pt x="125" y="9395"/>
                  <a:pt x="125" y="9424"/>
                  <a:pt x="125" y="9452"/>
                </a:cubicBezTo>
                <a:cubicBezTo>
                  <a:pt x="137" y="9435"/>
                  <a:pt x="154" y="9390"/>
                  <a:pt x="159" y="9373"/>
                </a:cubicBezTo>
                <a:lnTo>
                  <a:pt x="159" y="9373"/>
                </a:lnTo>
                <a:cubicBezTo>
                  <a:pt x="171" y="9395"/>
                  <a:pt x="171" y="9418"/>
                  <a:pt x="154" y="9446"/>
                </a:cubicBezTo>
                <a:cubicBezTo>
                  <a:pt x="171" y="9503"/>
                  <a:pt x="159" y="9560"/>
                  <a:pt x="165" y="9617"/>
                </a:cubicBezTo>
                <a:lnTo>
                  <a:pt x="137" y="9628"/>
                </a:lnTo>
                <a:cubicBezTo>
                  <a:pt x="148" y="9634"/>
                  <a:pt x="171" y="9651"/>
                  <a:pt x="182" y="9662"/>
                </a:cubicBezTo>
                <a:cubicBezTo>
                  <a:pt x="165" y="9668"/>
                  <a:pt x="148" y="9673"/>
                  <a:pt x="125" y="9679"/>
                </a:cubicBezTo>
                <a:cubicBezTo>
                  <a:pt x="148" y="9696"/>
                  <a:pt x="159" y="9713"/>
                  <a:pt x="176" y="9736"/>
                </a:cubicBezTo>
                <a:cubicBezTo>
                  <a:pt x="176" y="9753"/>
                  <a:pt x="171" y="9770"/>
                  <a:pt x="171" y="9787"/>
                </a:cubicBezTo>
                <a:cubicBezTo>
                  <a:pt x="159" y="9764"/>
                  <a:pt x="142" y="9741"/>
                  <a:pt x="120" y="9724"/>
                </a:cubicBezTo>
                <a:lnTo>
                  <a:pt x="120" y="9724"/>
                </a:lnTo>
                <a:cubicBezTo>
                  <a:pt x="125" y="9741"/>
                  <a:pt x="131" y="9775"/>
                  <a:pt x="137" y="9787"/>
                </a:cubicBezTo>
                <a:cubicBezTo>
                  <a:pt x="125" y="9792"/>
                  <a:pt x="103" y="9792"/>
                  <a:pt x="91" y="9792"/>
                </a:cubicBezTo>
                <a:cubicBezTo>
                  <a:pt x="103" y="9798"/>
                  <a:pt x="131" y="9815"/>
                  <a:pt x="142" y="9821"/>
                </a:cubicBezTo>
                <a:cubicBezTo>
                  <a:pt x="133" y="9840"/>
                  <a:pt x="139" y="9890"/>
                  <a:pt x="115" y="9890"/>
                </a:cubicBezTo>
                <a:cubicBezTo>
                  <a:pt x="111" y="9890"/>
                  <a:pt x="105" y="9888"/>
                  <a:pt x="97" y="9883"/>
                </a:cubicBezTo>
                <a:cubicBezTo>
                  <a:pt x="63" y="9815"/>
                  <a:pt x="120" y="9707"/>
                  <a:pt x="46" y="9651"/>
                </a:cubicBezTo>
                <a:lnTo>
                  <a:pt x="80" y="9651"/>
                </a:lnTo>
                <a:cubicBezTo>
                  <a:pt x="86" y="9452"/>
                  <a:pt x="69" y="9248"/>
                  <a:pt x="80" y="9049"/>
                </a:cubicBezTo>
                <a:cubicBezTo>
                  <a:pt x="69" y="9043"/>
                  <a:pt x="57" y="9038"/>
                  <a:pt x="40" y="9032"/>
                </a:cubicBezTo>
                <a:cubicBezTo>
                  <a:pt x="52" y="9026"/>
                  <a:pt x="63" y="9021"/>
                  <a:pt x="69" y="9021"/>
                </a:cubicBezTo>
                <a:cubicBezTo>
                  <a:pt x="63" y="8924"/>
                  <a:pt x="114" y="8816"/>
                  <a:pt x="80" y="8726"/>
                </a:cubicBezTo>
                <a:cubicBezTo>
                  <a:pt x="131" y="8658"/>
                  <a:pt x="91" y="8561"/>
                  <a:pt x="120" y="8487"/>
                </a:cubicBezTo>
                <a:cubicBezTo>
                  <a:pt x="131" y="8436"/>
                  <a:pt x="103" y="8380"/>
                  <a:pt x="154" y="8346"/>
                </a:cubicBezTo>
                <a:close/>
                <a:moveTo>
                  <a:pt x="273" y="10184"/>
                </a:moveTo>
                <a:lnTo>
                  <a:pt x="273" y="10184"/>
                </a:lnTo>
                <a:cubicBezTo>
                  <a:pt x="284" y="10229"/>
                  <a:pt x="290" y="10275"/>
                  <a:pt x="284" y="10320"/>
                </a:cubicBezTo>
                <a:cubicBezTo>
                  <a:pt x="301" y="10337"/>
                  <a:pt x="313" y="10365"/>
                  <a:pt x="341" y="10371"/>
                </a:cubicBezTo>
                <a:cubicBezTo>
                  <a:pt x="358" y="10326"/>
                  <a:pt x="341" y="10280"/>
                  <a:pt x="330" y="10235"/>
                </a:cubicBezTo>
                <a:lnTo>
                  <a:pt x="330" y="10235"/>
                </a:lnTo>
                <a:cubicBezTo>
                  <a:pt x="341" y="10241"/>
                  <a:pt x="352" y="10246"/>
                  <a:pt x="358" y="10246"/>
                </a:cubicBezTo>
                <a:cubicBezTo>
                  <a:pt x="358" y="10263"/>
                  <a:pt x="358" y="10280"/>
                  <a:pt x="352" y="10303"/>
                </a:cubicBezTo>
                <a:cubicBezTo>
                  <a:pt x="369" y="10303"/>
                  <a:pt x="381" y="10309"/>
                  <a:pt x="392" y="10314"/>
                </a:cubicBezTo>
                <a:lnTo>
                  <a:pt x="369" y="10320"/>
                </a:lnTo>
                <a:cubicBezTo>
                  <a:pt x="375" y="10388"/>
                  <a:pt x="364" y="10456"/>
                  <a:pt x="386" y="10524"/>
                </a:cubicBezTo>
                <a:lnTo>
                  <a:pt x="375" y="10524"/>
                </a:lnTo>
                <a:cubicBezTo>
                  <a:pt x="364" y="10473"/>
                  <a:pt x="352" y="10422"/>
                  <a:pt x="341" y="10371"/>
                </a:cubicBezTo>
                <a:cubicBezTo>
                  <a:pt x="330" y="10371"/>
                  <a:pt x="307" y="10365"/>
                  <a:pt x="296" y="10365"/>
                </a:cubicBezTo>
                <a:cubicBezTo>
                  <a:pt x="296" y="10382"/>
                  <a:pt x="296" y="10411"/>
                  <a:pt x="296" y="10428"/>
                </a:cubicBezTo>
                <a:cubicBezTo>
                  <a:pt x="273" y="10348"/>
                  <a:pt x="256" y="10258"/>
                  <a:pt x="273" y="10184"/>
                </a:cubicBezTo>
                <a:close/>
                <a:moveTo>
                  <a:pt x="18480" y="8997"/>
                </a:moveTo>
                <a:cubicBezTo>
                  <a:pt x="18484" y="8997"/>
                  <a:pt x="18490" y="8999"/>
                  <a:pt x="18497" y="9004"/>
                </a:cubicBezTo>
                <a:cubicBezTo>
                  <a:pt x="18531" y="9077"/>
                  <a:pt x="18474" y="9185"/>
                  <a:pt x="18548" y="9236"/>
                </a:cubicBezTo>
                <a:lnTo>
                  <a:pt x="18514" y="9236"/>
                </a:lnTo>
                <a:cubicBezTo>
                  <a:pt x="18508" y="9441"/>
                  <a:pt x="18525" y="9639"/>
                  <a:pt x="18514" y="9843"/>
                </a:cubicBezTo>
                <a:cubicBezTo>
                  <a:pt x="18531" y="9849"/>
                  <a:pt x="18543" y="9855"/>
                  <a:pt x="18554" y="9860"/>
                </a:cubicBezTo>
                <a:cubicBezTo>
                  <a:pt x="18548" y="9866"/>
                  <a:pt x="18531" y="9872"/>
                  <a:pt x="18525" y="9872"/>
                </a:cubicBezTo>
                <a:lnTo>
                  <a:pt x="18520" y="9872"/>
                </a:lnTo>
                <a:cubicBezTo>
                  <a:pt x="18531" y="9968"/>
                  <a:pt x="18474" y="10076"/>
                  <a:pt x="18514" y="10167"/>
                </a:cubicBezTo>
                <a:cubicBezTo>
                  <a:pt x="18457" y="10229"/>
                  <a:pt x="18503" y="10331"/>
                  <a:pt x="18474" y="10405"/>
                </a:cubicBezTo>
                <a:cubicBezTo>
                  <a:pt x="18463" y="10456"/>
                  <a:pt x="18491" y="10513"/>
                  <a:pt x="18435" y="10547"/>
                </a:cubicBezTo>
                <a:lnTo>
                  <a:pt x="18412" y="10507"/>
                </a:lnTo>
                <a:cubicBezTo>
                  <a:pt x="18440" y="10462"/>
                  <a:pt x="18429" y="10411"/>
                  <a:pt x="18423" y="10365"/>
                </a:cubicBezTo>
                <a:lnTo>
                  <a:pt x="18423" y="10365"/>
                </a:lnTo>
                <a:cubicBezTo>
                  <a:pt x="18412" y="10371"/>
                  <a:pt x="18389" y="10382"/>
                  <a:pt x="18378" y="10382"/>
                </a:cubicBezTo>
                <a:cubicBezTo>
                  <a:pt x="18384" y="10371"/>
                  <a:pt x="18389" y="10354"/>
                  <a:pt x="18395" y="10337"/>
                </a:cubicBezTo>
                <a:cubicBezTo>
                  <a:pt x="18378" y="10280"/>
                  <a:pt x="18446" y="10252"/>
                  <a:pt x="18429" y="10201"/>
                </a:cubicBezTo>
                <a:cubicBezTo>
                  <a:pt x="18423" y="10195"/>
                  <a:pt x="18406" y="10184"/>
                  <a:pt x="18401" y="10178"/>
                </a:cubicBezTo>
                <a:cubicBezTo>
                  <a:pt x="18406" y="10036"/>
                  <a:pt x="18440" y="9889"/>
                  <a:pt x="18418" y="9747"/>
                </a:cubicBezTo>
                <a:lnTo>
                  <a:pt x="18457" y="9747"/>
                </a:lnTo>
                <a:cubicBezTo>
                  <a:pt x="18463" y="9730"/>
                  <a:pt x="18469" y="9696"/>
                  <a:pt x="18474" y="9679"/>
                </a:cubicBezTo>
                <a:cubicBezTo>
                  <a:pt x="18457" y="9668"/>
                  <a:pt x="18446" y="9662"/>
                  <a:pt x="18435" y="9651"/>
                </a:cubicBezTo>
                <a:lnTo>
                  <a:pt x="18429" y="9690"/>
                </a:lnTo>
                <a:cubicBezTo>
                  <a:pt x="18423" y="9673"/>
                  <a:pt x="18418" y="9639"/>
                  <a:pt x="18418" y="9628"/>
                </a:cubicBezTo>
                <a:lnTo>
                  <a:pt x="18418" y="9628"/>
                </a:lnTo>
                <a:cubicBezTo>
                  <a:pt x="18423" y="9634"/>
                  <a:pt x="18440" y="9645"/>
                  <a:pt x="18446" y="9651"/>
                </a:cubicBezTo>
                <a:cubicBezTo>
                  <a:pt x="18452" y="9645"/>
                  <a:pt x="18469" y="9634"/>
                  <a:pt x="18480" y="9634"/>
                </a:cubicBezTo>
                <a:cubicBezTo>
                  <a:pt x="18474" y="9599"/>
                  <a:pt x="18469" y="9571"/>
                  <a:pt x="18469" y="9537"/>
                </a:cubicBezTo>
                <a:lnTo>
                  <a:pt x="18446" y="9537"/>
                </a:lnTo>
                <a:cubicBezTo>
                  <a:pt x="18440" y="9565"/>
                  <a:pt x="18435" y="9594"/>
                  <a:pt x="18418" y="9617"/>
                </a:cubicBezTo>
                <a:cubicBezTo>
                  <a:pt x="18435" y="9588"/>
                  <a:pt x="18429" y="9554"/>
                  <a:pt x="18418" y="9526"/>
                </a:cubicBezTo>
                <a:lnTo>
                  <a:pt x="18474" y="9526"/>
                </a:lnTo>
                <a:cubicBezTo>
                  <a:pt x="18474" y="9497"/>
                  <a:pt x="18474" y="9469"/>
                  <a:pt x="18469" y="9435"/>
                </a:cubicBezTo>
                <a:cubicBezTo>
                  <a:pt x="18463" y="9458"/>
                  <a:pt x="18446" y="9503"/>
                  <a:pt x="18435" y="9520"/>
                </a:cubicBezTo>
                <a:cubicBezTo>
                  <a:pt x="18429" y="9497"/>
                  <a:pt x="18429" y="9475"/>
                  <a:pt x="18440" y="9446"/>
                </a:cubicBezTo>
                <a:cubicBezTo>
                  <a:pt x="18423" y="9390"/>
                  <a:pt x="18435" y="9333"/>
                  <a:pt x="18429" y="9276"/>
                </a:cubicBezTo>
                <a:lnTo>
                  <a:pt x="18457" y="9265"/>
                </a:lnTo>
                <a:cubicBezTo>
                  <a:pt x="18446" y="9259"/>
                  <a:pt x="18423" y="9242"/>
                  <a:pt x="18418" y="9231"/>
                </a:cubicBezTo>
                <a:cubicBezTo>
                  <a:pt x="18435" y="9225"/>
                  <a:pt x="18452" y="9219"/>
                  <a:pt x="18469" y="9214"/>
                </a:cubicBezTo>
                <a:cubicBezTo>
                  <a:pt x="18452" y="9197"/>
                  <a:pt x="18435" y="9180"/>
                  <a:pt x="18418" y="9157"/>
                </a:cubicBezTo>
                <a:cubicBezTo>
                  <a:pt x="18418" y="9140"/>
                  <a:pt x="18423" y="9123"/>
                  <a:pt x="18429" y="9106"/>
                </a:cubicBezTo>
                <a:cubicBezTo>
                  <a:pt x="18440" y="9129"/>
                  <a:pt x="18452" y="9151"/>
                  <a:pt x="18474" y="9168"/>
                </a:cubicBezTo>
                <a:cubicBezTo>
                  <a:pt x="18469" y="9151"/>
                  <a:pt x="18463" y="9117"/>
                  <a:pt x="18463" y="9100"/>
                </a:cubicBezTo>
                <a:lnTo>
                  <a:pt x="18503" y="9100"/>
                </a:lnTo>
                <a:cubicBezTo>
                  <a:pt x="18491" y="9095"/>
                  <a:pt x="18469" y="9077"/>
                  <a:pt x="18457" y="9072"/>
                </a:cubicBezTo>
                <a:cubicBezTo>
                  <a:pt x="18462" y="9053"/>
                  <a:pt x="18455" y="8997"/>
                  <a:pt x="18480" y="8997"/>
                </a:cubicBezTo>
                <a:close/>
                <a:moveTo>
                  <a:pt x="976" y="10536"/>
                </a:moveTo>
                <a:lnTo>
                  <a:pt x="976" y="10536"/>
                </a:lnTo>
                <a:cubicBezTo>
                  <a:pt x="993" y="10553"/>
                  <a:pt x="993" y="10564"/>
                  <a:pt x="971" y="10570"/>
                </a:cubicBezTo>
                <a:cubicBezTo>
                  <a:pt x="948" y="10553"/>
                  <a:pt x="954" y="10541"/>
                  <a:pt x="976" y="10536"/>
                </a:cubicBezTo>
                <a:close/>
                <a:moveTo>
                  <a:pt x="18367" y="9770"/>
                </a:moveTo>
                <a:cubicBezTo>
                  <a:pt x="18355" y="10099"/>
                  <a:pt x="18327" y="10422"/>
                  <a:pt x="18287" y="10746"/>
                </a:cubicBezTo>
                <a:cubicBezTo>
                  <a:pt x="18287" y="10780"/>
                  <a:pt x="18293" y="10819"/>
                  <a:pt x="18259" y="10848"/>
                </a:cubicBezTo>
                <a:cubicBezTo>
                  <a:pt x="18304" y="10621"/>
                  <a:pt x="18293" y="10394"/>
                  <a:pt x="18327" y="10167"/>
                </a:cubicBezTo>
                <a:cubicBezTo>
                  <a:pt x="18316" y="10156"/>
                  <a:pt x="18299" y="10144"/>
                  <a:pt x="18287" y="10138"/>
                </a:cubicBezTo>
                <a:cubicBezTo>
                  <a:pt x="18276" y="10161"/>
                  <a:pt x="18270" y="10184"/>
                  <a:pt x="18264" y="10207"/>
                </a:cubicBezTo>
                <a:lnTo>
                  <a:pt x="18259" y="10207"/>
                </a:lnTo>
                <a:cubicBezTo>
                  <a:pt x="18259" y="10167"/>
                  <a:pt x="18259" y="10121"/>
                  <a:pt x="18259" y="10076"/>
                </a:cubicBezTo>
                <a:cubicBezTo>
                  <a:pt x="18264" y="10076"/>
                  <a:pt x="18276" y="10070"/>
                  <a:pt x="18276" y="10070"/>
                </a:cubicBezTo>
                <a:cubicBezTo>
                  <a:pt x="18276" y="10093"/>
                  <a:pt x="18276" y="10116"/>
                  <a:pt x="18282" y="10138"/>
                </a:cubicBezTo>
                <a:cubicBezTo>
                  <a:pt x="18293" y="10133"/>
                  <a:pt x="18310" y="10127"/>
                  <a:pt x="18321" y="10127"/>
                </a:cubicBezTo>
                <a:cubicBezTo>
                  <a:pt x="18338" y="10008"/>
                  <a:pt x="18338" y="9889"/>
                  <a:pt x="18344" y="9770"/>
                </a:cubicBezTo>
                <a:close/>
                <a:moveTo>
                  <a:pt x="290" y="10933"/>
                </a:moveTo>
                <a:lnTo>
                  <a:pt x="290" y="10933"/>
                </a:lnTo>
                <a:cubicBezTo>
                  <a:pt x="301" y="10978"/>
                  <a:pt x="313" y="11024"/>
                  <a:pt x="324" y="11069"/>
                </a:cubicBezTo>
                <a:lnTo>
                  <a:pt x="296" y="11080"/>
                </a:lnTo>
                <a:cubicBezTo>
                  <a:pt x="290" y="11029"/>
                  <a:pt x="256" y="10978"/>
                  <a:pt x="290" y="10933"/>
                </a:cubicBezTo>
                <a:close/>
                <a:moveTo>
                  <a:pt x="18264" y="10853"/>
                </a:moveTo>
                <a:lnTo>
                  <a:pt x="18264" y="10853"/>
                </a:lnTo>
                <a:cubicBezTo>
                  <a:pt x="18270" y="10961"/>
                  <a:pt x="18242" y="11075"/>
                  <a:pt x="18230" y="11188"/>
                </a:cubicBezTo>
                <a:cubicBezTo>
                  <a:pt x="18213" y="11075"/>
                  <a:pt x="18247" y="10961"/>
                  <a:pt x="18264" y="10853"/>
                </a:cubicBezTo>
                <a:close/>
                <a:moveTo>
                  <a:pt x="17595" y="11183"/>
                </a:moveTo>
                <a:lnTo>
                  <a:pt x="17595" y="11183"/>
                </a:lnTo>
                <a:cubicBezTo>
                  <a:pt x="17589" y="11205"/>
                  <a:pt x="17584" y="11234"/>
                  <a:pt x="17578" y="11256"/>
                </a:cubicBezTo>
                <a:lnTo>
                  <a:pt x="17578" y="11239"/>
                </a:lnTo>
                <a:cubicBezTo>
                  <a:pt x="17584" y="11222"/>
                  <a:pt x="17589" y="11205"/>
                  <a:pt x="17595" y="11183"/>
                </a:cubicBezTo>
                <a:close/>
                <a:moveTo>
                  <a:pt x="18145" y="11245"/>
                </a:moveTo>
                <a:lnTo>
                  <a:pt x="18145" y="11245"/>
                </a:lnTo>
                <a:cubicBezTo>
                  <a:pt x="18174" y="11251"/>
                  <a:pt x="18157" y="11290"/>
                  <a:pt x="18140" y="11296"/>
                </a:cubicBezTo>
                <a:cubicBezTo>
                  <a:pt x="18111" y="11296"/>
                  <a:pt x="18128" y="11251"/>
                  <a:pt x="18145" y="11245"/>
                </a:cubicBezTo>
                <a:close/>
                <a:moveTo>
                  <a:pt x="290" y="10428"/>
                </a:moveTo>
                <a:cubicBezTo>
                  <a:pt x="318" y="10468"/>
                  <a:pt x="296" y="10519"/>
                  <a:pt x="324" y="10553"/>
                </a:cubicBezTo>
                <a:cubicBezTo>
                  <a:pt x="335" y="10870"/>
                  <a:pt x="454" y="11182"/>
                  <a:pt x="466" y="11495"/>
                </a:cubicBezTo>
                <a:cubicBezTo>
                  <a:pt x="420" y="11381"/>
                  <a:pt x="415" y="11256"/>
                  <a:pt x="386" y="11143"/>
                </a:cubicBezTo>
                <a:cubicBezTo>
                  <a:pt x="382" y="11143"/>
                  <a:pt x="375" y="11146"/>
                  <a:pt x="372" y="11149"/>
                </a:cubicBezTo>
                <a:lnTo>
                  <a:pt x="372" y="11149"/>
                </a:lnTo>
                <a:cubicBezTo>
                  <a:pt x="376" y="11140"/>
                  <a:pt x="381" y="11130"/>
                  <a:pt x="381" y="11120"/>
                </a:cubicBezTo>
                <a:cubicBezTo>
                  <a:pt x="358" y="10950"/>
                  <a:pt x="313" y="10785"/>
                  <a:pt x="307" y="10615"/>
                </a:cubicBezTo>
                <a:lnTo>
                  <a:pt x="284" y="10621"/>
                </a:lnTo>
                <a:cubicBezTo>
                  <a:pt x="318" y="10570"/>
                  <a:pt x="284" y="10496"/>
                  <a:pt x="290" y="10428"/>
                </a:cubicBezTo>
                <a:close/>
                <a:moveTo>
                  <a:pt x="476" y="11493"/>
                </a:moveTo>
                <a:cubicBezTo>
                  <a:pt x="479" y="11493"/>
                  <a:pt x="484" y="11494"/>
                  <a:pt x="488" y="11495"/>
                </a:cubicBezTo>
                <a:cubicBezTo>
                  <a:pt x="498" y="11514"/>
                  <a:pt x="495" y="11530"/>
                  <a:pt x="476" y="11530"/>
                </a:cubicBezTo>
                <a:cubicBezTo>
                  <a:pt x="473" y="11530"/>
                  <a:pt x="469" y="11529"/>
                  <a:pt x="466" y="11529"/>
                </a:cubicBezTo>
                <a:cubicBezTo>
                  <a:pt x="452" y="11505"/>
                  <a:pt x="457" y="11493"/>
                  <a:pt x="476" y="11493"/>
                </a:cubicBezTo>
                <a:close/>
                <a:moveTo>
                  <a:pt x="18225" y="11199"/>
                </a:moveTo>
                <a:lnTo>
                  <a:pt x="18225" y="11199"/>
                </a:lnTo>
                <a:cubicBezTo>
                  <a:pt x="18202" y="11347"/>
                  <a:pt x="18174" y="11495"/>
                  <a:pt x="18140" y="11636"/>
                </a:cubicBezTo>
                <a:cubicBezTo>
                  <a:pt x="18128" y="11489"/>
                  <a:pt x="18174" y="11336"/>
                  <a:pt x="18225" y="11199"/>
                </a:cubicBezTo>
                <a:close/>
                <a:moveTo>
                  <a:pt x="375" y="11546"/>
                </a:moveTo>
                <a:cubicBezTo>
                  <a:pt x="369" y="11574"/>
                  <a:pt x="364" y="11602"/>
                  <a:pt x="352" y="11631"/>
                </a:cubicBezTo>
                <a:cubicBezTo>
                  <a:pt x="364" y="11636"/>
                  <a:pt x="386" y="11653"/>
                  <a:pt x="403" y="11659"/>
                </a:cubicBezTo>
                <a:cubicBezTo>
                  <a:pt x="403" y="11619"/>
                  <a:pt x="403" y="11574"/>
                  <a:pt x="375" y="11546"/>
                </a:cubicBezTo>
                <a:close/>
                <a:moveTo>
                  <a:pt x="17516" y="11585"/>
                </a:moveTo>
                <a:cubicBezTo>
                  <a:pt x="17516" y="11619"/>
                  <a:pt x="17510" y="11648"/>
                  <a:pt x="17504" y="11682"/>
                </a:cubicBezTo>
                <a:lnTo>
                  <a:pt x="17482" y="11682"/>
                </a:lnTo>
                <a:cubicBezTo>
                  <a:pt x="17487" y="11648"/>
                  <a:pt x="17499" y="11614"/>
                  <a:pt x="17516" y="11585"/>
                </a:cubicBezTo>
                <a:close/>
                <a:moveTo>
                  <a:pt x="514" y="11336"/>
                </a:moveTo>
                <a:cubicBezTo>
                  <a:pt x="525" y="11365"/>
                  <a:pt x="517" y="11426"/>
                  <a:pt x="549" y="11426"/>
                </a:cubicBezTo>
                <a:cubicBezTo>
                  <a:pt x="554" y="11426"/>
                  <a:pt x="560" y="11425"/>
                  <a:pt x="568" y="11421"/>
                </a:cubicBezTo>
                <a:lnTo>
                  <a:pt x="568" y="11421"/>
                </a:lnTo>
                <a:cubicBezTo>
                  <a:pt x="557" y="11426"/>
                  <a:pt x="551" y="11438"/>
                  <a:pt x="540" y="11443"/>
                </a:cubicBezTo>
                <a:cubicBezTo>
                  <a:pt x="574" y="11523"/>
                  <a:pt x="591" y="11614"/>
                  <a:pt x="579" y="11699"/>
                </a:cubicBezTo>
                <a:cubicBezTo>
                  <a:pt x="557" y="11597"/>
                  <a:pt x="545" y="11495"/>
                  <a:pt x="511" y="11398"/>
                </a:cubicBezTo>
                <a:cubicBezTo>
                  <a:pt x="501" y="11377"/>
                  <a:pt x="505" y="11357"/>
                  <a:pt x="514" y="11336"/>
                </a:cubicBezTo>
                <a:close/>
                <a:moveTo>
                  <a:pt x="18038" y="11761"/>
                </a:moveTo>
                <a:lnTo>
                  <a:pt x="18038" y="11761"/>
                </a:lnTo>
                <a:cubicBezTo>
                  <a:pt x="18060" y="11773"/>
                  <a:pt x="18060" y="11784"/>
                  <a:pt x="18043" y="11801"/>
                </a:cubicBezTo>
                <a:cubicBezTo>
                  <a:pt x="18021" y="11795"/>
                  <a:pt x="18015" y="11778"/>
                  <a:pt x="18038" y="11761"/>
                </a:cubicBezTo>
                <a:close/>
                <a:moveTo>
                  <a:pt x="1215" y="11744"/>
                </a:moveTo>
                <a:cubicBezTo>
                  <a:pt x="1226" y="11784"/>
                  <a:pt x="1243" y="11824"/>
                  <a:pt x="1254" y="11863"/>
                </a:cubicBezTo>
                <a:cubicBezTo>
                  <a:pt x="1249" y="11863"/>
                  <a:pt x="1237" y="11869"/>
                  <a:pt x="1237" y="11869"/>
                </a:cubicBezTo>
                <a:cubicBezTo>
                  <a:pt x="1226" y="11829"/>
                  <a:pt x="1220" y="11790"/>
                  <a:pt x="1215" y="11744"/>
                </a:cubicBezTo>
                <a:close/>
                <a:moveTo>
                  <a:pt x="477" y="11534"/>
                </a:moveTo>
                <a:lnTo>
                  <a:pt x="477" y="11534"/>
                </a:lnTo>
                <a:cubicBezTo>
                  <a:pt x="511" y="11568"/>
                  <a:pt x="511" y="11619"/>
                  <a:pt x="522" y="11665"/>
                </a:cubicBezTo>
                <a:cubicBezTo>
                  <a:pt x="540" y="11739"/>
                  <a:pt x="574" y="11812"/>
                  <a:pt x="568" y="11892"/>
                </a:cubicBezTo>
                <a:cubicBezTo>
                  <a:pt x="511" y="11784"/>
                  <a:pt x="500" y="11653"/>
                  <a:pt x="477" y="11534"/>
                </a:cubicBezTo>
                <a:close/>
                <a:moveTo>
                  <a:pt x="18007" y="11878"/>
                </a:moveTo>
                <a:cubicBezTo>
                  <a:pt x="18009" y="11878"/>
                  <a:pt x="18012" y="11879"/>
                  <a:pt x="18015" y="11880"/>
                </a:cubicBezTo>
                <a:cubicBezTo>
                  <a:pt x="18035" y="11890"/>
                  <a:pt x="18024" y="11922"/>
                  <a:pt x="18006" y="11922"/>
                </a:cubicBezTo>
                <a:cubicBezTo>
                  <a:pt x="18003" y="11922"/>
                  <a:pt x="18001" y="11921"/>
                  <a:pt x="17998" y="11920"/>
                </a:cubicBezTo>
                <a:cubicBezTo>
                  <a:pt x="17978" y="11910"/>
                  <a:pt x="17989" y="11878"/>
                  <a:pt x="18007" y="11878"/>
                </a:cubicBezTo>
                <a:close/>
                <a:moveTo>
                  <a:pt x="17998" y="11948"/>
                </a:moveTo>
                <a:cubicBezTo>
                  <a:pt x="17998" y="11982"/>
                  <a:pt x="17992" y="12017"/>
                  <a:pt x="17986" y="12051"/>
                </a:cubicBezTo>
                <a:lnTo>
                  <a:pt x="17958" y="12051"/>
                </a:lnTo>
                <a:cubicBezTo>
                  <a:pt x="17964" y="12011"/>
                  <a:pt x="17975" y="11977"/>
                  <a:pt x="17998" y="11948"/>
                </a:cubicBezTo>
                <a:close/>
                <a:moveTo>
                  <a:pt x="1050" y="12079"/>
                </a:moveTo>
                <a:cubicBezTo>
                  <a:pt x="1073" y="12096"/>
                  <a:pt x="1067" y="12107"/>
                  <a:pt x="1044" y="12113"/>
                </a:cubicBezTo>
                <a:cubicBezTo>
                  <a:pt x="1027" y="12096"/>
                  <a:pt x="1027" y="12085"/>
                  <a:pt x="1050" y="12079"/>
                </a:cubicBezTo>
                <a:close/>
                <a:moveTo>
                  <a:pt x="17964" y="12079"/>
                </a:moveTo>
                <a:cubicBezTo>
                  <a:pt x="17974" y="12095"/>
                  <a:pt x="17965" y="12131"/>
                  <a:pt x="17945" y="12131"/>
                </a:cubicBezTo>
                <a:cubicBezTo>
                  <a:pt x="17944" y="12131"/>
                  <a:pt x="17943" y="12130"/>
                  <a:pt x="17941" y="12130"/>
                </a:cubicBezTo>
                <a:cubicBezTo>
                  <a:pt x="17924" y="12113"/>
                  <a:pt x="17941" y="12079"/>
                  <a:pt x="17964" y="12079"/>
                </a:cubicBezTo>
                <a:close/>
                <a:moveTo>
                  <a:pt x="749" y="12249"/>
                </a:moveTo>
                <a:lnTo>
                  <a:pt x="749" y="12249"/>
                </a:lnTo>
                <a:cubicBezTo>
                  <a:pt x="766" y="12255"/>
                  <a:pt x="783" y="12260"/>
                  <a:pt x="801" y="12266"/>
                </a:cubicBezTo>
                <a:cubicBezTo>
                  <a:pt x="789" y="12278"/>
                  <a:pt x="778" y="12289"/>
                  <a:pt x="766" y="12300"/>
                </a:cubicBezTo>
                <a:cubicBezTo>
                  <a:pt x="778" y="12317"/>
                  <a:pt x="789" y="12340"/>
                  <a:pt x="801" y="12357"/>
                </a:cubicBezTo>
                <a:lnTo>
                  <a:pt x="772" y="12363"/>
                </a:lnTo>
                <a:cubicBezTo>
                  <a:pt x="766" y="12323"/>
                  <a:pt x="761" y="12283"/>
                  <a:pt x="749" y="12249"/>
                </a:cubicBezTo>
                <a:close/>
                <a:moveTo>
                  <a:pt x="1135" y="12351"/>
                </a:moveTo>
                <a:cubicBezTo>
                  <a:pt x="1152" y="12368"/>
                  <a:pt x="1164" y="12397"/>
                  <a:pt x="1152" y="12419"/>
                </a:cubicBezTo>
                <a:cubicBezTo>
                  <a:pt x="1124" y="12419"/>
                  <a:pt x="1113" y="12357"/>
                  <a:pt x="1135" y="12351"/>
                </a:cubicBezTo>
                <a:close/>
                <a:moveTo>
                  <a:pt x="18094" y="11829"/>
                </a:moveTo>
                <a:lnTo>
                  <a:pt x="18094" y="11829"/>
                </a:lnTo>
                <a:cubicBezTo>
                  <a:pt x="18049" y="12028"/>
                  <a:pt x="17998" y="12226"/>
                  <a:pt x="17930" y="12419"/>
                </a:cubicBezTo>
                <a:cubicBezTo>
                  <a:pt x="17941" y="12249"/>
                  <a:pt x="18021" y="12102"/>
                  <a:pt x="18049" y="11937"/>
                </a:cubicBezTo>
                <a:cubicBezTo>
                  <a:pt x="18049" y="11897"/>
                  <a:pt x="18072" y="11863"/>
                  <a:pt x="18094" y="11829"/>
                </a:cubicBezTo>
                <a:close/>
                <a:moveTo>
                  <a:pt x="17913" y="12158"/>
                </a:moveTo>
                <a:cubicBezTo>
                  <a:pt x="17918" y="12164"/>
                  <a:pt x="17935" y="12175"/>
                  <a:pt x="17941" y="12181"/>
                </a:cubicBezTo>
                <a:cubicBezTo>
                  <a:pt x="17913" y="12278"/>
                  <a:pt x="17907" y="12385"/>
                  <a:pt x="17850" y="12465"/>
                </a:cubicBezTo>
                <a:cubicBezTo>
                  <a:pt x="17867" y="12363"/>
                  <a:pt x="17918" y="12266"/>
                  <a:pt x="17913" y="12158"/>
                </a:cubicBezTo>
                <a:close/>
                <a:moveTo>
                  <a:pt x="852" y="12414"/>
                </a:moveTo>
                <a:cubicBezTo>
                  <a:pt x="846" y="12425"/>
                  <a:pt x="829" y="12442"/>
                  <a:pt x="823" y="12448"/>
                </a:cubicBezTo>
                <a:cubicBezTo>
                  <a:pt x="835" y="12459"/>
                  <a:pt x="857" y="12476"/>
                  <a:pt x="869" y="12487"/>
                </a:cubicBezTo>
                <a:cubicBezTo>
                  <a:pt x="865" y="12488"/>
                  <a:pt x="861" y="12488"/>
                  <a:pt x="857" y="12488"/>
                </a:cubicBezTo>
                <a:cubicBezTo>
                  <a:pt x="824" y="12488"/>
                  <a:pt x="806" y="12466"/>
                  <a:pt x="806" y="12431"/>
                </a:cubicBezTo>
                <a:cubicBezTo>
                  <a:pt x="818" y="12431"/>
                  <a:pt x="840" y="12419"/>
                  <a:pt x="852" y="12414"/>
                </a:cubicBezTo>
                <a:close/>
                <a:moveTo>
                  <a:pt x="17819" y="12537"/>
                </a:moveTo>
                <a:cubicBezTo>
                  <a:pt x="17822" y="12537"/>
                  <a:pt x="17824" y="12537"/>
                  <a:pt x="17828" y="12539"/>
                </a:cubicBezTo>
                <a:cubicBezTo>
                  <a:pt x="17848" y="12549"/>
                  <a:pt x="17832" y="12586"/>
                  <a:pt x="17812" y="12586"/>
                </a:cubicBezTo>
                <a:cubicBezTo>
                  <a:pt x="17810" y="12586"/>
                  <a:pt x="17807" y="12585"/>
                  <a:pt x="17805" y="12584"/>
                </a:cubicBezTo>
                <a:cubicBezTo>
                  <a:pt x="17790" y="12574"/>
                  <a:pt x="17797" y="12537"/>
                  <a:pt x="17819" y="12537"/>
                </a:cubicBezTo>
                <a:close/>
                <a:moveTo>
                  <a:pt x="823" y="12510"/>
                </a:moveTo>
                <a:cubicBezTo>
                  <a:pt x="846" y="12510"/>
                  <a:pt x="863" y="12527"/>
                  <a:pt x="869" y="12544"/>
                </a:cubicBezTo>
                <a:lnTo>
                  <a:pt x="903" y="12544"/>
                </a:lnTo>
                <a:cubicBezTo>
                  <a:pt x="897" y="12556"/>
                  <a:pt x="886" y="12578"/>
                  <a:pt x="880" y="12590"/>
                </a:cubicBezTo>
                <a:cubicBezTo>
                  <a:pt x="891" y="12590"/>
                  <a:pt x="908" y="12590"/>
                  <a:pt x="914" y="12584"/>
                </a:cubicBezTo>
                <a:lnTo>
                  <a:pt x="914" y="12584"/>
                </a:lnTo>
                <a:cubicBezTo>
                  <a:pt x="882" y="12620"/>
                  <a:pt x="892" y="12644"/>
                  <a:pt x="914" y="12644"/>
                </a:cubicBezTo>
                <a:cubicBezTo>
                  <a:pt x="924" y="12644"/>
                  <a:pt x="936" y="12640"/>
                  <a:pt x="948" y="12629"/>
                </a:cubicBezTo>
                <a:cubicBezTo>
                  <a:pt x="954" y="12635"/>
                  <a:pt x="959" y="12652"/>
                  <a:pt x="959" y="12658"/>
                </a:cubicBezTo>
                <a:cubicBezTo>
                  <a:pt x="942" y="12663"/>
                  <a:pt x="920" y="12663"/>
                  <a:pt x="903" y="12663"/>
                </a:cubicBezTo>
                <a:cubicBezTo>
                  <a:pt x="914" y="12686"/>
                  <a:pt x="914" y="12709"/>
                  <a:pt x="908" y="12731"/>
                </a:cubicBezTo>
                <a:cubicBezTo>
                  <a:pt x="886" y="12652"/>
                  <a:pt x="846" y="12584"/>
                  <a:pt x="823" y="12510"/>
                </a:cubicBezTo>
                <a:close/>
                <a:moveTo>
                  <a:pt x="17156" y="12863"/>
                </a:moveTo>
                <a:cubicBezTo>
                  <a:pt x="17160" y="12863"/>
                  <a:pt x="17165" y="12864"/>
                  <a:pt x="17169" y="12868"/>
                </a:cubicBezTo>
                <a:cubicBezTo>
                  <a:pt x="17183" y="12881"/>
                  <a:pt x="17164" y="12906"/>
                  <a:pt x="17144" y="12906"/>
                </a:cubicBezTo>
                <a:cubicBezTo>
                  <a:pt x="17139" y="12906"/>
                  <a:pt x="17134" y="12905"/>
                  <a:pt x="17130" y="12902"/>
                </a:cubicBezTo>
                <a:cubicBezTo>
                  <a:pt x="17116" y="12888"/>
                  <a:pt x="17136" y="12863"/>
                  <a:pt x="17156" y="12863"/>
                </a:cubicBezTo>
                <a:close/>
                <a:moveTo>
                  <a:pt x="976" y="12851"/>
                </a:moveTo>
                <a:cubicBezTo>
                  <a:pt x="993" y="12896"/>
                  <a:pt x="1016" y="12941"/>
                  <a:pt x="1022" y="12992"/>
                </a:cubicBezTo>
                <a:cubicBezTo>
                  <a:pt x="1005" y="12964"/>
                  <a:pt x="988" y="12930"/>
                  <a:pt x="971" y="12902"/>
                </a:cubicBezTo>
                <a:cubicBezTo>
                  <a:pt x="976" y="12885"/>
                  <a:pt x="976" y="12868"/>
                  <a:pt x="976" y="12851"/>
                </a:cubicBezTo>
                <a:close/>
                <a:moveTo>
                  <a:pt x="562" y="11897"/>
                </a:moveTo>
                <a:lnTo>
                  <a:pt x="562" y="11897"/>
                </a:lnTo>
                <a:cubicBezTo>
                  <a:pt x="596" y="11920"/>
                  <a:pt x="596" y="11965"/>
                  <a:pt x="608" y="12005"/>
                </a:cubicBezTo>
                <a:cubicBezTo>
                  <a:pt x="715" y="12334"/>
                  <a:pt x="829" y="12658"/>
                  <a:pt x="954" y="12975"/>
                </a:cubicBezTo>
                <a:cubicBezTo>
                  <a:pt x="982" y="13055"/>
                  <a:pt x="1033" y="13123"/>
                  <a:pt x="1050" y="13202"/>
                </a:cubicBezTo>
                <a:cubicBezTo>
                  <a:pt x="976" y="13106"/>
                  <a:pt x="954" y="12964"/>
                  <a:pt x="869" y="12879"/>
                </a:cubicBezTo>
                <a:cubicBezTo>
                  <a:pt x="874" y="12879"/>
                  <a:pt x="886" y="12873"/>
                  <a:pt x="897" y="12868"/>
                </a:cubicBezTo>
                <a:cubicBezTo>
                  <a:pt x="783" y="12618"/>
                  <a:pt x="704" y="12357"/>
                  <a:pt x="619" y="12096"/>
                </a:cubicBezTo>
                <a:cubicBezTo>
                  <a:pt x="619" y="12102"/>
                  <a:pt x="608" y="12102"/>
                  <a:pt x="608" y="12102"/>
                </a:cubicBezTo>
                <a:cubicBezTo>
                  <a:pt x="619" y="12028"/>
                  <a:pt x="574" y="11965"/>
                  <a:pt x="562" y="11897"/>
                </a:cubicBezTo>
                <a:close/>
                <a:moveTo>
                  <a:pt x="1056" y="13210"/>
                </a:moveTo>
                <a:cubicBezTo>
                  <a:pt x="1059" y="13210"/>
                  <a:pt x="1063" y="13211"/>
                  <a:pt x="1067" y="13214"/>
                </a:cubicBezTo>
                <a:cubicBezTo>
                  <a:pt x="1086" y="13218"/>
                  <a:pt x="1085" y="13254"/>
                  <a:pt x="1069" y="13254"/>
                </a:cubicBezTo>
                <a:cubicBezTo>
                  <a:pt x="1065" y="13254"/>
                  <a:pt x="1061" y="13252"/>
                  <a:pt x="1056" y="13248"/>
                </a:cubicBezTo>
                <a:cubicBezTo>
                  <a:pt x="1041" y="13243"/>
                  <a:pt x="1039" y="13210"/>
                  <a:pt x="1056" y="13210"/>
                </a:cubicBezTo>
                <a:close/>
                <a:moveTo>
                  <a:pt x="17930" y="12425"/>
                </a:moveTo>
                <a:lnTo>
                  <a:pt x="17930" y="12425"/>
                </a:lnTo>
                <a:cubicBezTo>
                  <a:pt x="17890" y="12544"/>
                  <a:pt x="17862" y="12669"/>
                  <a:pt x="17799" y="12777"/>
                </a:cubicBezTo>
                <a:cubicBezTo>
                  <a:pt x="17805" y="12737"/>
                  <a:pt x="17816" y="12692"/>
                  <a:pt x="17828" y="12652"/>
                </a:cubicBezTo>
                <a:cubicBezTo>
                  <a:pt x="17816" y="12652"/>
                  <a:pt x="17799" y="12646"/>
                  <a:pt x="17788" y="12646"/>
                </a:cubicBezTo>
                <a:cubicBezTo>
                  <a:pt x="17777" y="12737"/>
                  <a:pt x="17720" y="12817"/>
                  <a:pt x="17708" y="12902"/>
                </a:cubicBezTo>
                <a:cubicBezTo>
                  <a:pt x="17760" y="12879"/>
                  <a:pt x="17771" y="12817"/>
                  <a:pt x="17805" y="12771"/>
                </a:cubicBezTo>
                <a:lnTo>
                  <a:pt x="17805" y="12771"/>
                </a:lnTo>
                <a:cubicBezTo>
                  <a:pt x="17771" y="12919"/>
                  <a:pt x="17703" y="13060"/>
                  <a:pt x="17635" y="13202"/>
                </a:cubicBezTo>
                <a:cubicBezTo>
                  <a:pt x="17635" y="13208"/>
                  <a:pt x="17629" y="13208"/>
                  <a:pt x="17629" y="13214"/>
                </a:cubicBezTo>
                <a:cubicBezTo>
                  <a:pt x="17629" y="13214"/>
                  <a:pt x="17623" y="13219"/>
                  <a:pt x="17623" y="13225"/>
                </a:cubicBezTo>
                <a:cubicBezTo>
                  <a:pt x="17612" y="13253"/>
                  <a:pt x="17601" y="13276"/>
                  <a:pt x="17584" y="13304"/>
                </a:cubicBezTo>
                <a:cubicBezTo>
                  <a:pt x="17595" y="13265"/>
                  <a:pt x="17612" y="13219"/>
                  <a:pt x="17623" y="13180"/>
                </a:cubicBezTo>
                <a:lnTo>
                  <a:pt x="17618" y="13180"/>
                </a:lnTo>
                <a:cubicBezTo>
                  <a:pt x="17646" y="13112"/>
                  <a:pt x="17674" y="13043"/>
                  <a:pt x="17714" y="12981"/>
                </a:cubicBezTo>
                <a:lnTo>
                  <a:pt x="17686" y="12958"/>
                </a:lnTo>
                <a:cubicBezTo>
                  <a:pt x="17674" y="12975"/>
                  <a:pt x="17657" y="13004"/>
                  <a:pt x="17652" y="13021"/>
                </a:cubicBezTo>
                <a:lnTo>
                  <a:pt x="17618" y="13032"/>
                </a:lnTo>
                <a:lnTo>
                  <a:pt x="17618" y="13004"/>
                </a:lnTo>
                <a:cubicBezTo>
                  <a:pt x="17629" y="13004"/>
                  <a:pt x="17646" y="12998"/>
                  <a:pt x="17657" y="12998"/>
                </a:cubicBezTo>
                <a:cubicBezTo>
                  <a:pt x="17657" y="12964"/>
                  <a:pt x="17663" y="12930"/>
                  <a:pt x="17669" y="12890"/>
                </a:cubicBezTo>
                <a:cubicBezTo>
                  <a:pt x="17708" y="12868"/>
                  <a:pt x="17725" y="12817"/>
                  <a:pt x="17725" y="12771"/>
                </a:cubicBezTo>
                <a:cubicBezTo>
                  <a:pt x="17725" y="12714"/>
                  <a:pt x="17782" y="12675"/>
                  <a:pt x="17760" y="12618"/>
                </a:cubicBezTo>
                <a:lnTo>
                  <a:pt x="17760" y="12618"/>
                </a:lnTo>
                <a:cubicBezTo>
                  <a:pt x="17782" y="12624"/>
                  <a:pt x="17805" y="12635"/>
                  <a:pt x="17828" y="12641"/>
                </a:cubicBezTo>
                <a:cubicBezTo>
                  <a:pt x="17856" y="12590"/>
                  <a:pt x="17873" y="12539"/>
                  <a:pt x="17879" y="12487"/>
                </a:cubicBezTo>
                <a:cubicBezTo>
                  <a:pt x="17896" y="12465"/>
                  <a:pt x="17913" y="12442"/>
                  <a:pt x="17930" y="12425"/>
                </a:cubicBezTo>
                <a:close/>
                <a:moveTo>
                  <a:pt x="971" y="13259"/>
                </a:moveTo>
                <a:cubicBezTo>
                  <a:pt x="986" y="13259"/>
                  <a:pt x="1002" y="13262"/>
                  <a:pt x="1016" y="13265"/>
                </a:cubicBezTo>
                <a:cubicBezTo>
                  <a:pt x="999" y="13270"/>
                  <a:pt x="971" y="13276"/>
                  <a:pt x="954" y="13276"/>
                </a:cubicBezTo>
                <a:cubicBezTo>
                  <a:pt x="971" y="13299"/>
                  <a:pt x="982" y="13316"/>
                  <a:pt x="993" y="13339"/>
                </a:cubicBezTo>
                <a:cubicBezTo>
                  <a:pt x="976" y="13339"/>
                  <a:pt x="954" y="13333"/>
                  <a:pt x="937" y="13333"/>
                </a:cubicBezTo>
                <a:cubicBezTo>
                  <a:pt x="925" y="13316"/>
                  <a:pt x="920" y="13293"/>
                  <a:pt x="925" y="13270"/>
                </a:cubicBezTo>
                <a:cubicBezTo>
                  <a:pt x="940" y="13262"/>
                  <a:pt x="955" y="13259"/>
                  <a:pt x="971" y="13259"/>
                </a:cubicBezTo>
                <a:close/>
                <a:moveTo>
                  <a:pt x="17538" y="13344"/>
                </a:moveTo>
                <a:cubicBezTo>
                  <a:pt x="17544" y="13350"/>
                  <a:pt x="17544" y="13356"/>
                  <a:pt x="17544" y="13356"/>
                </a:cubicBezTo>
                <a:lnTo>
                  <a:pt x="17544" y="13361"/>
                </a:lnTo>
                <a:cubicBezTo>
                  <a:pt x="17544" y="13361"/>
                  <a:pt x="17538" y="13356"/>
                  <a:pt x="17533" y="13356"/>
                </a:cubicBezTo>
                <a:cubicBezTo>
                  <a:pt x="17538" y="13350"/>
                  <a:pt x="17538" y="13350"/>
                  <a:pt x="17538" y="13344"/>
                </a:cubicBezTo>
                <a:close/>
                <a:moveTo>
                  <a:pt x="1476" y="13191"/>
                </a:moveTo>
                <a:cubicBezTo>
                  <a:pt x="1504" y="13253"/>
                  <a:pt x="1538" y="13310"/>
                  <a:pt x="1572" y="13373"/>
                </a:cubicBezTo>
                <a:cubicBezTo>
                  <a:pt x="1510" y="13333"/>
                  <a:pt x="1504" y="13253"/>
                  <a:pt x="1459" y="13197"/>
                </a:cubicBezTo>
                <a:lnTo>
                  <a:pt x="1476" y="13191"/>
                </a:lnTo>
                <a:close/>
                <a:moveTo>
                  <a:pt x="1223" y="13385"/>
                </a:moveTo>
                <a:cubicBezTo>
                  <a:pt x="1232" y="13385"/>
                  <a:pt x="1240" y="13393"/>
                  <a:pt x="1243" y="13407"/>
                </a:cubicBezTo>
                <a:cubicBezTo>
                  <a:pt x="1236" y="13413"/>
                  <a:pt x="1231" y="13416"/>
                  <a:pt x="1225" y="13416"/>
                </a:cubicBezTo>
                <a:cubicBezTo>
                  <a:pt x="1217" y="13416"/>
                  <a:pt x="1210" y="13409"/>
                  <a:pt x="1203" y="13395"/>
                </a:cubicBezTo>
                <a:cubicBezTo>
                  <a:pt x="1210" y="13389"/>
                  <a:pt x="1217" y="13385"/>
                  <a:pt x="1223" y="13385"/>
                </a:cubicBezTo>
                <a:close/>
                <a:moveTo>
                  <a:pt x="1572" y="13384"/>
                </a:moveTo>
                <a:cubicBezTo>
                  <a:pt x="1578" y="13390"/>
                  <a:pt x="1583" y="13401"/>
                  <a:pt x="1589" y="13407"/>
                </a:cubicBezTo>
                <a:cubicBezTo>
                  <a:pt x="1583" y="13418"/>
                  <a:pt x="1583" y="13424"/>
                  <a:pt x="1583" y="13429"/>
                </a:cubicBezTo>
                <a:cubicBezTo>
                  <a:pt x="1572" y="13412"/>
                  <a:pt x="1566" y="13401"/>
                  <a:pt x="1561" y="13390"/>
                </a:cubicBezTo>
                <a:cubicBezTo>
                  <a:pt x="1561" y="13384"/>
                  <a:pt x="1572" y="13384"/>
                  <a:pt x="1572" y="13384"/>
                </a:cubicBezTo>
                <a:close/>
                <a:moveTo>
                  <a:pt x="1844" y="13378"/>
                </a:moveTo>
                <a:cubicBezTo>
                  <a:pt x="1862" y="13390"/>
                  <a:pt x="1867" y="13401"/>
                  <a:pt x="1873" y="13424"/>
                </a:cubicBezTo>
                <a:cubicBezTo>
                  <a:pt x="1876" y="13440"/>
                  <a:pt x="1873" y="13447"/>
                  <a:pt x="1867" y="13447"/>
                </a:cubicBezTo>
                <a:cubicBezTo>
                  <a:pt x="1850" y="13447"/>
                  <a:pt x="1810" y="13387"/>
                  <a:pt x="1844" y="13378"/>
                </a:cubicBezTo>
                <a:close/>
                <a:moveTo>
                  <a:pt x="1606" y="13446"/>
                </a:moveTo>
                <a:cubicBezTo>
                  <a:pt x="1606" y="13458"/>
                  <a:pt x="1606" y="13463"/>
                  <a:pt x="1601" y="13469"/>
                </a:cubicBezTo>
                <a:cubicBezTo>
                  <a:pt x="1601" y="13463"/>
                  <a:pt x="1595" y="13452"/>
                  <a:pt x="1589" y="13446"/>
                </a:cubicBezTo>
                <a:close/>
                <a:moveTo>
                  <a:pt x="1253" y="13445"/>
                </a:moveTo>
                <a:cubicBezTo>
                  <a:pt x="1262" y="13445"/>
                  <a:pt x="1271" y="13451"/>
                  <a:pt x="1271" y="13463"/>
                </a:cubicBezTo>
                <a:cubicBezTo>
                  <a:pt x="1278" y="13476"/>
                  <a:pt x="1266" y="13486"/>
                  <a:pt x="1254" y="13486"/>
                </a:cubicBezTo>
                <a:cubicBezTo>
                  <a:pt x="1245" y="13486"/>
                  <a:pt x="1237" y="13481"/>
                  <a:pt x="1237" y="13469"/>
                </a:cubicBezTo>
                <a:cubicBezTo>
                  <a:pt x="1231" y="13453"/>
                  <a:pt x="1242" y="13445"/>
                  <a:pt x="1253" y="13445"/>
                </a:cubicBezTo>
                <a:close/>
                <a:moveTo>
                  <a:pt x="974" y="13348"/>
                </a:moveTo>
                <a:cubicBezTo>
                  <a:pt x="989" y="13348"/>
                  <a:pt x="1000" y="13355"/>
                  <a:pt x="1005" y="13373"/>
                </a:cubicBezTo>
                <a:cubicBezTo>
                  <a:pt x="1033" y="13418"/>
                  <a:pt x="1050" y="13475"/>
                  <a:pt x="1084" y="13520"/>
                </a:cubicBezTo>
                <a:cubicBezTo>
                  <a:pt x="1061" y="13520"/>
                  <a:pt x="1044" y="13503"/>
                  <a:pt x="1027" y="13492"/>
                </a:cubicBezTo>
                <a:cubicBezTo>
                  <a:pt x="1022" y="13492"/>
                  <a:pt x="1016" y="13497"/>
                  <a:pt x="1010" y="13497"/>
                </a:cubicBezTo>
                <a:cubicBezTo>
                  <a:pt x="1005" y="13446"/>
                  <a:pt x="965" y="13395"/>
                  <a:pt x="959" y="13350"/>
                </a:cubicBezTo>
                <a:cubicBezTo>
                  <a:pt x="965" y="13349"/>
                  <a:pt x="970" y="13348"/>
                  <a:pt x="974" y="13348"/>
                </a:cubicBezTo>
                <a:close/>
                <a:moveTo>
                  <a:pt x="1023" y="13517"/>
                </a:moveTo>
                <a:cubicBezTo>
                  <a:pt x="1037" y="13517"/>
                  <a:pt x="1058" y="13537"/>
                  <a:pt x="1039" y="13548"/>
                </a:cubicBezTo>
                <a:cubicBezTo>
                  <a:pt x="1033" y="13548"/>
                  <a:pt x="1016" y="13537"/>
                  <a:pt x="1010" y="13531"/>
                </a:cubicBezTo>
                <a:cubicBezTo>
                  <a:pt x="1010" y="13521"/>
                  <a:pt x="1016" y="13517"/>
                  <a:pt x="1023" y="13517"/>
                </a:cubicBezTo>
                <a:close/>
                <a:moveTo>
                  <a:pt x="1646" y="13520"/>
                </a:moveTo>
                <a:cubicBezTo>
                  <a:pt x="1652" y="13537"/>
                  <a:pt x="1663" y="13554"/>
                  <a:pt x="1669" y="13565"/>
                </a:cubicBezTo>
                <a:cubicBezTo>
                  <a:pt x="1663" y="13565"/>
                  <a:pt x="1657" y="13565"/>
                  <a:pt x="1652" y="13560"/>
                </a:cubicBezTo>
                <a:cubicBezTo>
                  <a:pt x="1646" y="13554"/>
                  <a:pt x="1640" y="13543"/>
                  <a:pt x="1635" y="13531"/>
                </a:cubicBezTo>
                <a:lnTo>
                  <a:pt x="1640" y="13520"/>
                </a:lnTo>
                <a:close/>
                <a:moveTo>
                  <a:pt x="1674" y="13588"/>
                </a:moveTo>
                <a:cubicBezTo>
                  <a:pt x="1686" y="13600"/>
                  <a:pt x="1691" y="13617"/>
                  <a:pt x="1697" y="13628"/>
                </a:cubicBezTo>
                <a:lnTo>
                  <a:pt x="1697" y="13651"/>
                </a:lnTo>
                <a:cubicBezTo>
                  <a:pt x="1686" y="13634"/>
                  <a:pt x="1680" y="13617"/>
                  <a:pt x="1669" y="13605"/>
                </a:cubicBezTo>
                <a:cubicBezTo>
                  <a:pt x="1674" y="13600"/>
                  <a:pt x="1674" y="13594"/>
                  <a:pt x="1674" y="13588"/>
                </a:cubicBezTo>
                <a:close/>
                <a:moveTo>
                  <a:pt x="1022" y="13656"/>
                </a:moveTo>
                <a:cubicBezTo>
                  <a:pt x="1022" y="13656"/>
                  <a:pt x="1022" y="13656"/>
                  <a:pt x="1022" y="13656"/>
                </a:cubicBezTo>
                <a:cubicBezTo>
                  <a:pt x="1022" y="13657"/>
                  <a:pt x="1023" y="13657"/>
                  <a:pt x="1023" y="13657"/>
                </a:cubicBezTo>
                <a:lnTo>
                  <a:pt x="1023" y="13657"/>
                </a:lnTo>
                <a:cubicBezTo>
                  <a:pt x="1023" y="13657"/>
                  <a:pt x="1022" y="13656"/>
                  <a:pt x="1022" y="13656"/>
                </a:cubicBezTo>
                <a:close/>
                <a:moveTo>
                  <a:pt x="1254" y="13486"/>
                </a:moveTo>
                <a:lnTo>
                  <a:pt x="1254" y="13486"/>
                </a:lnTo>
                <a:cubicBezTo>
                  <a:pt x="1315" y="13514"/>
                  <a:pt x="1344" y="13579"/>
                  <a:pt x="1382" y="13635"/>
                </a:cubicBezTo>
                <a:lnTo>
                  <a:pt x="1382" y="13635"/>
                </a:lnTo>
                <a:cubicBezTo>
                  <a:pt x="1366" y="13646"/>
                  <a:pt x="1350" y="13651"/>
                  <a:pt x="1340" y="13662"/>
                </a:cubicBezTo>
                <a:cubicBezTo>
                  <a:pt x="1305" y="13605"/>
                  <a:pt x="1271" y="13548"/>
                  <a:pt x="1254" y="13486"/>
                </a:cubicBezTo>
                <a:close/>
                <a:moveTo>
                  <a:pt x="1708" y="13668"/>
                </a:moveTo>
                <a:lnTo>
                  <a:pt x="1703" y="13673"/>
                </a:lnTo>
                <a:cubicBezTo>
                  <a:pt x="1703" y="13673"/>
                  <a:pt x="1703" y="13673"/>
                  <a:pt x="1703" y="13668"/>
                </a:cubicBezTo>
                <a:close/>
                <a:moveTo>
                  <a:pt x="1379" y="13668"/>
                </a:moveTo>
                <a:lnTo>
                  <a:pt x="1379" y="13668"/>
                </a:lnTo>
                <a:cubicBezTo>
                  <a:pt x="1385" y="13673"/>
                  <a:pt x="1396" y="13679"/>
                  <a:pt x="1402" y="13685"/>
                </a:cubicBezTo>
                <a:cubicBezTo>
                  <a:pt x="1402" y="13702"/>
                  <a:pt x="1395" y="13708"/>
                  <a:pt x="1387" y="13708"/>
                </a:cubicBezTo>
                <a:cubicBezTo>
                  <a:pt x="1369" y="13708"/>
                  <a:pt x="1344" y="13675"/>
                  <a:pt x="1379" y="13668"/>
                </a:cubicBezTo>
                <a:close/>
                <a:moveTo>
                  <a:pt x="17396" y="13736"/>
                </a:moveTo>
                <a:lnTo>
                  <a:pt x="17396" y="13747"/>
                </a:lnTo>
                <a:lnTo>
                  <a:pt x="17391" y="13747"/>
                </a:lnTo>
                <a:cubicBezTo>
                  <a:pt x="17396" y="13741"/>
                  <a:pt x="17396" y="13736"/>
                  <a:pt x="17396" y="13736"/>
                </a:cubicBezTo>
                <a:close/>
                <a:moveTo>
                  <a:pt x="17391" y="13764"/>
                </a:moveTo>
                <a:lnTo>
                  <a:pt x="17385" y="13770"/>
                </a:lnTo>
                <a:lnTo>
                  <a:pt x="17385" y="13764"/>
                </a:lnTo>
                <a:close/>
                <a:moveTo>
                  <a:pt x="17391" y="13685"/>
                </a:moveTo>
                <a:cubicBezTo>
                  <a:pt x="17379" y="13730"/>
                  <a:pt x="17362" y="13764"/>
                  <a:pt x="17334" y="13798"/>
                </a:cubicBezTo>
                <a:cubicBezTo>
                  <a:pt x="17357" y="13758"/>
                  <a:pt x="17374" y="13724"/>
                  <a:pt x="17385" y="13685"/>
                </a:cubicBezTo>
                <a:close/>
                <a:moveTo>
                  <a:pt x="17300" y="13730"/>
                </a:moveTo>
                <a:cubicBezTo>
                  <a:pt x="17308" y="13730"/>
                  <a:pt x="17315" y="13733"/>
                  <a:pt x="17321" y="13733"/>
                </a:cubicBezTo>
                <a:cubicBezTo>
                  <a:pt x="17324" y="13733"/>
                  <a:pt x="17326" y="13732"/>
                  <a:pt x="17328" y="13730"/>
                </a:cubicBezTo>
                <a:lnTo>
                  <a:pt x="17328" y="13730"/>
                </a:lnTo>
                <a:cubicBezTo>
                  <a:pt x="17328" y="13736"/>
                  <a:pt x="17328" y="13741"/>
                  <a:pt x="17323" y="13747"/>
                </a:cubicBezTo>
                <a:cubicBezTo>
                  <a:pt x="17317" y="13753"/>
                  <a:pt x="17306" y="13758"/>
                  <a:pt x="17300" y="13764"/>
                </a:cubicBezTo>
                <a:lnTo>
                  <a:pt x="17289" y="13787"/>
                </a:lnTo>
                <a:cubicBezTo>
                  <a:pt x="17277" y="13798"/>
                  <a:pt x="17266" y="13809"/>
                  <a:pt x="17255" y="13821"/>
                </a:cubicBezTo>
                <a:cubicBezTo>
                  <a:pt x="17260" y="13809"/>
                  <a:pt x="17266" y="13798"/>
                  <a:pt x="17266" y="13781"/>
                </a:cubicBezTo>
                <a:cubicBezTo>
                  <a:pt x="17266" y="13775"/>
                  <a:pt x="17272" y="13775"/>
                  <a:pt x="17272" y="13770"/>
                </a:cubicBezTo>
                <a:lnTo>
                  <a:pt x="17277" y="13770"/>
                </a:lnTo>
                <a:cubicBezTo>
                  <a:pt x="17277" y="13770"/>
                  <a:pt x="17277" y="13764"/>
                  <a:pt x="17277" y="13764"/>
                </a:cubicBezTo>
                <a:cubicBezTo>
                  <a:pt x="17283" y="13753"/>
                  <a:pt x="17294" y="13741"/>
                  <a:pt x="17300" y="13730"/>
                </a:cubicBezTo>
                <a:close/>
                <a:moveTo>
                  <a:pt x="1459" y="13792"/>
                </a:moveTo>
                <a:cubicBezTo>
                  <a:pt x="1470" y="13815"/>
                  <a:pt x="1459" y="13826"/>
                  <a:pt x="1436" y="13826"/>
                </a:cubicBezTo>
                <a:cubicBezTo>
                  <a:pt x="1425" y="13804"/>
                  <a:pt x="1430" y="13792"/>
                  <a:pt x="1459" y="13792"/>
                </a:cubicBezTo>
                <a:close/>
                <a:moveTo>
                  <a:pt x="1720" y="13673"/>
                </a:moveTo>
                <a:cubicBezTo>
                  <a:pt x="1759" y="13730"/>
                  <a:pt x="1793" y="13787"/>
                  <a:pt x="1827" y="13849"/>
                </a:cubicBezTo>
                <a:lnTo>
                  <a:pt x="1822" y="13849"/>
                </a:lnTo>
                <a:cubicBezTo>
                  <a:pt x="1822" y="13849"/>
                  <a:pt x="1816" y="13849"/>
                  <a:pt x="1816" y="13855"/>
                </a:cubicBezTo>
                <a:cubicBezTo>
                  <a:pt x="1805" y="13821"/>
                  <a:pt x="1788" y="13787"/>
                  <a:pt x="1759" y="13770"/>
                </a:cubicBezTo>
                <a:cubicBezTo>
                  <a:pt x="1742" y="13741"/>
                  <a:pt x="1725" y="13713"/>
                  <a:pt x="1714" y="13690"/>
                </a:cubicBezTo>
                <a:cubicBezTo>
                  <a:pt x="1714" y="13685"/>
                  <a:pt x="1720" y="13679"/>
                  <a:pt x="1720" y="13673"/>
                </a:cubicBezTo>
                <a:close/>
                <a:moveTo>
                  <a:pt x="17357" y="13838"/>
                </a:moveTo>
                <a:cubicBezTo>
                  <a:pt x="17357" y="13843"/>
                  <a:pt x="17351" y="13855"/>
                  <a:pt x="17340" y="13866"/>
                </a:cubicBezTo>
                <a:cubicBezTo>
                  <a:pt x="17340" y="13861"/>
                  <a:pt x="17345" y="13849"/>
                  <a:pt x="17345" y="13843"/>
                </a:cubicBezTo>
                <a:cubicBezTo>
                  <a:pt x="17351" y="13838"/>
                  <a:pt x="17357" y="13838"/>
                  <a:pt x="17357" y="13838"/>
                </a:cubicBezTo>
                <a:close/>
                <a:moveTo>
                  <a:pt x="1489" y="13876"/>
                </a:moveTo>
                <a:cubicBezTo>
                  <a:pt x="1493" y="13876"/>
                  <a:pt x="1498" y="13877"/>
                  <a:pt x="1504" y="13878"/>
                </a:cubicBezTo>
                <a:cubicBezTo>
                  <a:pt x="1514" y="13901"/>
                  <a:pt x="1511" y="13913"/>
                  <a:pt x="1494" y="13913"/>
                </a:cubicBezTo>
                <a:cubicBezTo>
                  <a:pt x="1490" y="13913"/>
                  <a:pt x="1486" y="13913"/>
                  <a:pt x="1481" y="13912"/>
                </a:cubicBezTo>
                <a:cubicBezTo>
                  <a:pt x="1467" y="13888"/>
                  <a:pt x="1469" y="13876"/>
                  <a:pt x="1489" y="13876"/>
                </a:cubicBezTo>
                <a:close/>
                <a:moveTo>
                  <a:pt x="1023" y="13657"/>
                </a:moveTo>
                <a:lnTo>
                  <a:pt x="1023" y="13657"/>
                </a:lnTo>
                <a:cubicBezTo>
                  <a:pt x="1045" y="13684"/>
                  <a:pt x="1073" y="13703"/>
                  <a:pt x="1113" y="13713"/>
                </a:cubicBezTo>
                <a:lnTo>
                  <a:pt x="1073" y="13736"/>
                </a:lnTo>
                <a:cubicBezTo>
                  <a:pt x="1084" y="13736"/>
                  <a:pt x="1113" y="13736"/>
                  <a:pt x="1124" y="13730"/>
                </a:cubicBezTo>
                <a:lnTo>
                  <a:pt x="1124" y="13730"/>
                </a:lnTo>
                <a:cubicBezTo>
                  <a:pt x="1118" y="13758"/>
                  <a:pt x="1090" y="13798"/>
                  <a:pt x="1130" y="13809"/>
                </a:cubicBezTo>
                <a:cubicBezTo>
                  <a:pt x="1152" y="13843"/>
                  <a:pt x="1169" y="13883"/>
                  <a:pt x="1186" y="13917"/>
                </a:cubicBezTo>
                <a:cubicBezTo>
                  <a:pt x="1186" y="13872"/>
                  <a:pt x="1175" y="13826"/>
                  <a:pt x="1158" y="13775"/>
                </a:cubicBezTo>
                <a:cubicBezTo>
                  <a:pt x="1147" y="13781"/>
                  <a:pt x="1130" y="13787"/>
                  <a:pt x="1118" y="13792"/>
                </a:cubicBezTo>
                <a:cubicBezTo>
                  <a:pt x="1141" y="13753"/>
                  <a:pt x="1141" y="13719"/>
                  <a:pt x="1101" y="13696"/>
                </a:cubicBezTo>
                <a:lnTo>
                  <a:pt x="1135" y="13690"/>
                </a:lnTo>
                <a:cubicBezTo>
                  <a:pt x="1096" y="13685"/>
                  <a:pt x="1057" y="13679"/>
                  <a:pt x="1023" y="13657"/>
                </a:cubicBezTo>
                <a:close/>
                <a:moveTo>
                  <a:pt x="1845" y="13895"/>
                </a:moveTo>
                <a:lnTo>
                  <a:pt x="1845" y="13895"/>
                </a:lnTo>
                <a:cubicBezTo>
                  <a:pt x="1851" y="13901"/>
                  <a:pt x="1856" y="13912"/>
                  <a:pt x="1862" y="13923"/>
                </a:cubicBezTo>
                <a:cubicBezTo>
                  <a:pt x="1856" y="13917"/>
                  <a:pt x="1856" y="13917"/>
                  <a:pt x="1850" y="13912"/>
                </a:cubicBezTo>
                <a:cubicBezTo>
                  <a:pt x="1850" y="13907"/>
                  <a:pt x="1847" y="13903"/>
                  <a:pt x="1845" y="13895"/>
                </a:cubicBezTo>
                <a:close/>
                <a:moveTo>
                  <a:pt x="1862" y="13929"/>
                </a:moveTo>
                <a:cubicBezTo>
                  <a:pt x="1867" y="13929"/>
                  <a:pt x="1873" y="13934"/>
                  <a:pt x="1879" y="13940"/>
                </a:cubicBezTo>
                <a:cubicBezTo>
                  <a:pt x="1873" y="13940"/>
                  <a:pt x="1867" y="13946"/>
                  <a:pt x="1867" y="13946"/>
                </a:cubicBezTo>
                <a:cubicBezTo>
                  <a:pt x="1862" y="13940"/>
                  <a:pt x="1862" y="13934"/>
                  <a:pt x="1862" y="13929"/>
                </a:cubicBezTo>
                <a:close/>
                <a:moveTo>
                  <a:pt x="17249" y="13832"/>
                </a:moveTo>
                <a:cubicBezTo>
                  <a:pt x="17260" y="13838"/>
                  <a:pt x="17272" y="13843"/>
                  <a:pt x="17283" y="13849"/>
                </a:cubicBezTo>
                <a:cubicBezTo>
                  <a:pt x="17277" y="13855"/>
                  <a:pt x="17277" y="13861"/>
                  <a:pt x="17272" y="13872"/>
                </a:cubicBezTo>
                <a:cubicBezTo>
                  <a:pt x="17264" y="13868"/>
                  <a:pt x="17253" y="13864"/>
                  <a:pt x="17243" y="13864"/>
                </a:cubicBezTo>
                <a:cubicBezTo>
                  <a:pt x="17240" y="13864"/>
                  <a:pt x="17237" y="13864"/>
                  <a:pt x="17235" y="13865"/>
                </a:cubicBezTo>
                <a:lnTo>
                  <a:pt x="17235" y="13865"/>
                </a:lnTo>
                <a:cubicBezTo>
                  <a:pt x="17234" y="13865"/>
                  <a:pt x="17233" y="13864"/>
                  <a:pt x="17232" y="13864"/>
                </a:cubicBezTo>
                <a:lnTo>
                  <a:pt x="17232" y="13864"/>
                </a:lnTo>
                <a:cubicBezTo>
                  <a:pt x="17232" y="13865"/>
                  <a:pt x="17232" y="13865"/>
                  <a:pt x="17232" y="13866"/>
                </a:cubicBezTo>
                <a:cubicBezTo>
                  <a:pt x="17233" y="13866"/>
                  <a:pt x="17234" y="13865"/>
                  <a:pt x="17235" y="13865"/>
                </a:cubicBezTo>
                <a:lnTo>
                  <a:pt x="17235" y="13865"/>
                </a:lnTo>
                <a:cubicBezTo>
                  <a:pt x="17245" y="13871"/>
                  <a:pt x="17257" y="13879"/>
                  <a:pt x="17266" y="13883"/>
                </a:cubicBezTo>
                <a:cubicBezTo>
                  <a:pt x="17243" y="13923"/>
                  <a:pt x="17226" y="13963"/>
                  <a:pt x="17198" y="13997"/>
                </a:cubicBezTo>
                <a:cubicBezTo>
                  <a:pt x="17198" y="13985"/>
                  <a:pt x="17198" y="13980"/>
                  <a:pt x="17198" y="13968"/>
                </a:cubicBezTo>
                <a:cubicBezTo>
                  <a:pt x="17232" y="13951"/>
                  <a:pt x="17243" y="13900"/>
                  <a:pt x="17226" y="13866"/>
                </a:cubicBezTo>
                <a:lnTo>
                  <a:pt x="17226" y="13861"/>
                </a:lnTo>
                <a:cubicBezTo>
                  <a:pt x="17228" y="13861"/>
                  <a:pt x="17230" y="13863"/>
                  <a:pt x="17232" y="13864"/>
                </a:cubicBezTo>
                <a:lnTo>
                  <a:pt x="17232" y="13864"/>
                </a:lnTo>
                <a:cubicBezTo>
                  <a:pt x="17233" y="13859"/>
                  <a:pt x="17238" y="13854"/>
                  <a:pt x="17238" y="13849"/>
                </a:cubicBezTo>
                <a:cubicBezTo>
                  <a:pt x="17243" y="13843"/>
                  <a:pt x="17249" y="13838"/>
                  <a:pt x="17249" y="13832"/>
                </a:cubicBezTo>
                <a:close/>
                <a:moveTo>
                  <a:pt x="17300" y="13906"/>
                </a:moveTo>
                <a:cubicBezTo>
                  <a:pt x="17306" y="13906"/>
                  <a:pt x="17311" y="13906"/>
                  <a:pt x="17311" y="13912"/>
                </a:cubicBezTo>
                <a:cubicBezTo>
                  <a:pt x="17311" y="13912"/>
                  <a:pt x="17306" y="13917"/>
                  <a:pt x="17306" y="13917"/>
                </a:cubicBezTo>
                <a:cubicBezTo>
                  <a:pt x="17306" y="13934"/>
                  <a:pt x="17311" y="13951"/>
                  <a:pt x="17311" y="13968"/>
                </a:cubicBezTo>
                <a:cubicBezTo>
                  <a:pt x="17203" y="14059"/>
                  <a:pt x="17192" y="14224"/>
                  <a:pt x="17079" y="14309"/>
                </a:cubicBezTo>
                <a:cubicBezTo>
                  <a:pt x="17084" y="14314"/>
                  <a:pt x="17096" y="14320"/>
                  <a:pt x="17101" y="14326"/>
                </a:cubicBezTo>
                <a:cubicBezTo>
                  <a:pt x="17084" y="14331"/>
                  <a:pt x="17062" y="14343"/>
                  <a:pt x="17045" y="14348"/>
                </a:cubicBezTo>
                <a:cubicBezTo>
                  <a:pt x="17113" y="14235"/>
                  <a:pt x="17175" y="14116"/>
                  <a:pt x="17238" y="13991"/>
                </a:cubicBezTo>
                <a:cubicBezTo>
                  <a:pt x="17260" y="13963"/>
                  <a:pt x="17277" y="13934"/>
                  <a:pt x="17300" y="13906"/>
                </a:cubicBezTo>
                <a:close/>
                <a:moveTo>
                  <a:pt x="16309" y="14308"/>
                </a:moveTo>
                <a:cubicBezTo>
                  <a:pt x="16310" y="14308"/>
                  <a:pt x="16311" y="14308"/>
                  <a:pt x="16313" y="14309"/>
                </a:cubicBezTo>
                <a:cubicBezTo>
                  <a:pt x="16329" y="14319"/>
                  <a:pt x="16310" y="14355"/>
                  <a:pt x="16293" y="14355"/>
                </a:cubicBezTo>
                <a:cubicBezTo>
                  <a:pt x="16292" y="14355"/>
                  <a:pt x="16291" y="14354"/>
                  <a:pt x="16290" y="14354"/>
                </a:cubicBezTo>
                <a:cubicBezTo>
                  <a:pt x="16269" y="14338"/>
                  <a:pt x="16292" y="14308"/>
                  <a:pt x="16309" y="14308"/>
                </a:cubicBezTo>
                <a:close/>
                <a:moveTo>
                  <a:pt x="16591" y="14331"/>
                </a:moveTo>
                <a:cubicBezTo>
                  <a:pt x="16591" y="14354"/>
                  <a:pt x="16585" y="14365"/>
                  <a:pt x="16568" y="14377"/>
                </a:cubicBezTo>
                <a:cubicBezTo>
                  <a:pt x="16574" y="14360"/>
                  <a:pt x="16585" y="14343"/>
                  <a:pt x="16591" y="14331"/>
                </a:cubicBezTo>
                <a:close/>
                <a:moveTo>
                  <a:pt x="16908" y="14400"/>
                </a:moveTo>
                <a:cubicBezTo>
                  <a:pt x="16908" y="14400"/>
                  <a:pt x="16908" y="14405"/>
                  <a:pt x="16908" y="14405"/>
                </a:cubicBezTo>
                <a:lnTo>
                  <a:pt x="16903" y="14405"/>
                </a:lnTo>
                <a:cubicBezTo>
                  <a:pt x="16903" y="14405"/>
                  <a:pt x="16903" y="14400"/>
                  <a:pt x="16908" y="14400"/>
                </a:cubicBezTo>
                <a:close/>
                <a:moveTo>
                  <a:pt x="16931" y="14371"/>
                </a:moveTo>
                <a:cubicBezTo>
                  <a:pt x="16960" y="14371"/>
                  <a:pt x="16965" y="14382"/>
                  <a:pt x="16948" y="14405"/>
                </a:cubicBezTo>
                <a:cubicBezTo>
                  <a:pt x="16925" y="14405"/>
                  <a:pt x="16920" y="14394"/>
                  <a:pt x="16931" y="14371"/>
                </a:cubicBezTo>
                <a:close/>
                <a:moveTo>
                  <a:pt x="16920" y="14417"/>
                </a:moveTo>
                <a:cubicBezTo>
                  <a:pt x="16925" y="14434"/>
                  <a:pt x="16920" y="14456"/>
                  <a:pt x="16903" y="14456"/>
                </a:cubicBezTo>
                <a:cubicBezTo>
                  <a:pt x="16903" y="14456"/>
                  <a:pt x="16897" y="14451"/>
                  <a:pt x="16897" y="14451"/>
                </a:cubicBezTo>
                <a:cubicBezTo>
                  <a:pt x="16908" y="14439"/>
                  <a:pt x="16914" y="14428"/>
                  <a:pt x="16920" y="14417"/>
                </a:cubicBezTo>
                <a:close/>
                <a:moveTo>
                  <a:pt x="16506" y="14468"/>
                </a:moveTo>
                <a:cubicBezTo>
                  <a:pt x="16494" y="14479"/>
                  <a:pt x="16483" y="14502"/>
                  <a:pt x="16477" y="14513"/>
                </a:cubicBezTo>
                <a:cubicBezTo>
                  <a:pt x="16477" y="14513"/>
                  <a:pt x="16477" y="14519"/>
                  <a:pt x="16483" y="14524"/>
                </a:cubicBezTo>
                <a:cubicBezTo>
                  <a:pt x="16466" y="14541"/>
                  <a:pt x="16449" y="14558"/>
                  <a:pt x="16432" y="14575"/>
                </a:cubicBezTo>
                <a:cubicBezTo>
                  <a:pt x="16443" y="14536"/>
                  <a:pt x="16477" y="14513"/>
                  <a:pt x="16489" y="14479"/>
                </a:cubicBezTo>
                <a:cubicBezTo>
                  <a:pt x="16489" y="14479"/>
                  <a:pt x="16489" y="14479"/>
                  <a:pt x="16489" y="14473"/>
                </a:cubicBezTo>
                <a:cubicBezTo>
                  <a:pt x="16494" y="14473"/>
                  <a:pt x="16500" y="14468"/>
                  <a:pt x="16506" y="14468"/>
                </a:cubicBezTo>
                <a:close/>
                <a:moveTo>
                  <a:pt x="17172" y="14588"/>
                </a:moveTo>
                <a:cubicBezTo>
                  <a:pt x="17173" y="14590"/>
                  <a:pt x="17174" y="14591"/>
                  <a:pt x="17175" y="14592"/>
                </a:cubicBezTo>
                <a:lnTo>
                  <a:pt x="17172" y="14588"/>
                </a:lnTo>
                <a:close/>
                <a:moveTo>
                  <a:pt x="1964" y="14616"/>
                </a:moveTo>
                <a:cubicBezTo>
                  <a:pt x="1982" y="14616"/>
                  <a:pt x="2002" y="14627"/>
                  <a:pt x="1998" y="14643"/>
                </a:cubicBezTo>
                <a:cubicBezTo>
                  <a:pt x="1994" y="14648"/>
                  <a:pt x="1989" y="14650"/>
                  <a:pt x="1983" y="14650"/>
                </a:cubicBezTo>
                <a:cubicBezTo>
                  <a:pt x="1967" y="14650"/>
                  <a:pt x="1947" y="14637"/>
                  <a:pt x="1947" y="14621"/>
                </a:cubicBezTo>
                <a:cubicBezTo>
                  <a:pt x="1951" y="14618"/>
                  <a:pt x="1957" y="14616"/>
                  <a:pt x="1964" y="14616"/>
                </a:cubicBezTo>
                <a:close/>
                <a:moveTo>
                  <a:pt x="16053" y="14638"/>
                </a:moveTo>
                <a:cubicBezTo>
                  <a:pt x="16066" y="14638"/>
                  <a:pt x="16079" y="14660"/>
                  <a:pt x="16063" y="14672"/>
                </a:cubicBezTo>
                <a:cubicBezTo>
                  <a:pt x="16058" y="14680"/>
                  <a:pt x="16052" y="14684"/>
                  <a:pt x="16046" y="14684"/>
                </a:cubicBezTo>
                <a:cubicBezTo>
                  <a:pt x="16034" y="14684"/>
                  <a:pt x="16024" y="14665"/>
                  <a:pt x="16040" y="14649"/>
                </a:cubicBezTo>
                <a:cubicBezTo>
                  <a:pt x="16043" y="14641"/>
                  <a:pt x="16048" y="14638"/>
                  <a:pt x="16053" y="14638"/>
                </a:cubicBezTo>
                <a:close/>
                <a:moveTo>
                  <a:pt x="1995" y="14665"/>
                </a:moveTo>
                <a:cubicBezTo>
                  <a:pt x="2000" y="14665"/>
                  <a:pt x="2007" y="14670"/>
                  <a:pt x="2015" y="14678"/>
                </a:cubicBezTo>
                <a:cubicBezTo>
                  <a:pt x="2009" y="14678"/>
                  <a:pt x="2009" y="14683"/>
                  <a:pt x="2009" y="14689"/>
                </a:cubicBezTo>
                <a:cubicBezTo>
                  <a:pt x="2006" y="14694"/>
                  <a:pt x="2003" y="14697"/>
                  <a:pt x="1998" y="14697"/>
                </a:cubicBezTo>
                <a:cubicBezTo>
                  <a:pt x="1993" y="14697"/>
                  <a:pt x="1987" y="14693"/>
                  <a:pt x="1981" y="14683"/>
                </a:cubicBezTo>
                <a:cubicBezTo>
                  <a:pt x="1984" y="14671"/>
                  <a:pt x="1988" y="14665"/>
                  <a:pt x="1995" y="14665"/>
                </a:cubicBezTo>
                <a:close/>
                <a:moveTo>
                  <a:pt x="1101" y="13316"/>
                </a:moveTo>
                <a:lnTo>
                  <a:pt x="1101" y="13316"/>
                </a:lnTo>
                <a:cubicBezTo>
                  <a:pt x="1186" y="13435"/>
                  <a:pt x="1249" y="13571"/>
                  <a:pt x="1322" y="13702"/>
                </a:cubicBezTo>
                <a:cubicBezTo>
                  <a:pt x="1340" y="13724"/>
                  <a:pt x="1340" y="13770"/>
                  <a:pt x="1374" y="13775"/>
                </a:cubicBezTo>
                <a:cubicBezTo>
                  <a:pt x="1379" y="13764"/>
                  <a:pt x="1379" y="13741"/>
                  <a:pt x="1379" y="13730"/>
                </a:cubicBezTo>
                <a:cubicBezTo>
                  <a:pt x="1396" y="13724"/>
                  <a:pt x="1425" y="13724"/>
                  <a:pt x="1442" y="13724"/>
                </a:cubicBezTo>
                <a:cubicBezTo>
                  <a:pt x="1436" y="13741"/>
                  <a:pt x="1436" y="13758"/>
                  <a:pt x="1430" y="13775"/>
                </a:cubicBezTo>
                <a:cubicBezTo>
                  <a:pt x="1408" y="13775"/>
                  <a:pt x="1391" y="13787"/>
                  <a:pt x="1385" y="13809"/>
                </a:cubicBezTo>
                <a:cubicBezTo>
                  <a:pt x="1402" y="13883"/>
                  <a:pt x="1464" y="13940"/>
                  <a:pt x="1498" y="14008"/>
                </a:cubicBezTo>
                <a:cubicBezTo>
                  <a:pt x="1515" y="14042"/>
                  <a:pt x="1538" y="14093"/>
                  <a:pt x="1578" y="14110"/>
                </a:cubicBezTo>
                <a:cubicBezTo>
                  <a:pt x="1578" y="14070"/>
                  <a:pt x="1561" y="14031"/>
                  <a:pt x="1527" y="14014"/>
                </a:cubicBezTo>
                <a:cubicBezTo>
                  <a:pt x="1521" y="13980"/>
                  <a:pt x="1459" y="13934"/>
                  <a:pt x="1510" y="13912"/>
                </a:cubicBezTo>
                <a:lnTo>
                  <a:pt x="1510" y="13912"/>
                </a:lnTo>
                <a:cubicBezTo>
                  <a:pt x="1521" y="13934"/>
                  <a:pt x="1538" y="13946"/>
                  <a:pt x="1566" y="13946"/>
                </a:cubicBezTo>
                <a:cubicBezTo>
                  <a:pt x="1561" y="13957"/>
                  <a:pt x="1549" y="13968"/>
                  <a:pt x="1544" y="13974"/>
                </a:cubicBezTo>
                <a:cubicBezTo>
                  <a:pt x="1555" y="13980"/>
                  <a:pt x="1578" y="13991"/>
                  <a:pt x="1589" y="13997"/>
                </a:cubicBezTo>
                <a:cubicBezTo>
                  <a:pt x="1601" y="14008"/>
                  <a:pt x="1612" y="14025"/>
                  <a:pt x="1623" y="14042"/>
                </a:cubicBezTo>
                <a:cubicBezTo>
                  <a:pt x="1606" y="14048"/>
                  <a:pt x="1583" y="14048"/>
                  <a:pt x="1572" y="14053"/>
                </a:cubicBezTo>
                <a:cubicBezTo>
                  <a:pt x="1595" y="14059"/>
                  <a:pt x="1623" y="14070"/>
                  <a:pt x="1646" y="14076"/>
                </a:cubicBezTo>
                <a:cubicBezTo>
                  <a:pt x="1640" y="14082"/>
                  <a:pt x="1623" y="14093"/>
                  <a:pt x="1618" y="14093"/>
                </a:cubicBezTo>
                <a:cubicBezTo>
                  <a:pt x="1657" y="14144"/>
                  <a:pt x="1691" y="14201"/>
                  <a:pt x="1731" y="14258"/>
                </a:cubicBezTo>
                <a:cubicBezTo>
                  <a:pt x="1776" y="14275"/>
                  <a:pt x="1771" y="14331"/>
                  <a:pt x="1782" y="14371"/>
                </a:cubicBezTo>
                <a:cubicBezTo>
                  <a:pt x="1691" y="14320"/>
                  <a:pt x="1663" y="14212"/>
                  <a:pt x="1606" y="14139"/>
                </a:cubicBezTo>
                <a:cubicBezTo>
                  <a:pt x="1606" y="14126"/>
                  <a:pt x="1599" y="14121"/>
                  <a:pt x="1590" y="14121"/>
                </a:cubicBezTo>
                <a:cubicBezTo>
                  <a:pt x="1572" y="14121"/>
                  <a:pt x="1547" y="14144"/>
                  <a:pt x="1578" y="14156"/>
                </a:cubicBezTo>
                <a:cubicBezTo>
                  <a:pt x="1674" y="14297"/>
                  <a:pt x="1754" y="14439"/>
                  <a:pt x="1850" y="14581"/>
                </a:cubicBezTo>
                <a:cubicBezTo>
                  <a:pt x="1884" y="14626"/>
                  <a:pt x="1918" y="14678"/>
                  <a:pt x="1947" y="14729"/>
                </a:cubicBezTo>
                <a:cubicBezTo>
                  <a:pt x="1867" y="14666"/>
                  <a:pt x="1833" y="14575"/>
                  <a:pt x="1771" y="14496"/>
                </a:cubicBezTo>
                <a:lnTo>
                  <a:pt x="1748" y="14502"/>
                </a:lnTo>
                <a:cubicBezTo>
                  <a:pt x="1754" y="14496"/>
                  <a:pt x="1765" y="14479"/>
                  <a:pt x="1776" y="14473"/>
                </a:cubicBezTo>
                <a:cubicBezTo>
                  <a:pt x="1759" y="14468"/>
                  <a:pt x="1737" y="14451"/>
                  <a:pt x="1725" y="14445"/>
                </a:cubicBezTo>
                <a:cubicBezTo>
                  <a:pt x="1725" y="14434"/>
                  <a:pt x="1714" y="14417"/>
                  <a:pt x="1714" y="14405"/>
                </a:cubicBezTo>
                <a:cubicBezTo>
                  <a:pt x="1703" y="14400"/>
                  <a:pt x="1686" y="14394"/>
                  <a:pt x="1680" y="14394"/>
                </a:cubicBezTo>
                <a:cubicBezTo>
                  <a:pt x="1680" y="14382"/>
                  <a:pt x="1680" y="14371"/>
                  <a:pt x="1680" y="14360"/>
                </a:cubicBezTo>
                <a:cubicBezTo>
                  <a:pt x="1515" y="14144"/>
                  <a:pt x="1413" y="13889"/>
                  <a:pt x="1260" y="13668"/>
                </a:cubicBezTo>
                <a:cubicBezTo>
                  <a:pt x="1226" y="13543"/>
                  <a:pt x="1135" y="13441"/>
                  <a:pt x="1101" y="13316"/>
                </a:cubicBezTo>
                <a:close/>
                <a:moveTo>
                  <a:pt x="16392" y="14626"/>
                </a:moveTo>
                <a:lnTo>
                  <a:pt x="16392" y="14626"/>
                </a:lnTo>
                <a:cubicBezTo>
                  <a:pt x="16386" y="14649"/>
                  <a:pt x="16381" y="14666"/>
                  <a:pt x="16375" y="14683"/>
                </a:cubicBezTo>
                <a:cubicBezTo>
                  <a:pt x="16369" y="14689"/>
                  <a:pt x="16358" y="14695"/>
                  <a:pt x="16352" y="14695"/>
                </a:cubicBezTo>
                <a:cubicBezTo>
                  <a:pt x="16335" y="14729"/>
                  <a:pt x="16307" y="14757"/>
                  <a:pt x="16279" y="14780"/>
                </a:cubicBezTo>
                <a:cubicBezTo>
                  <a:pt x="16290" y="14751"/>
                  <a:pt x="16301" y="14729"/>
                  <a:pt x="16324" y="14712"/>
                </a:cubicBezTo>
                <a:cubicBezTo>
                  <a:pt x="16347" y="14683"/>
                  <a:pt x="16369" y="14655"/>
                  <a:pt x="16392" y="14626"/>
                </a:cubicBezTo>
                <a:close/>
                <a:moveTo>
                  <a:pt x="1720" y="14834"/>
                </a:moveTo>
                <a:cubicBezTo>
                  <a:pt x="1718" y="14835"/>
                  <a:pt x="1716" y="14836"/>
                  <a:pt x="1714" y="14836"/>
                </a:cubicBezTo>
                <a:lnTo>
                  <a:pt x="1720" y="14834"/>
                </a:lnTo>
                <a:close/>
                <a:moveTo>
                  <a:pt x="1998" y="14791"/>
                </a:moveTo>
                <a:lnTo>
                  <a:pt x="1998" y="14791"/>
                </a:lnTo>
                <a:cubicBezTo>
                  <a:pt x="2003" y="14802"/>
                  <a:pt x="2015" y="14808"/>
                  <a:pt x="2020" y="14819"/>
                </a:cubicBezTo>
                <a:cubicBezTo>
                  <a:pt x="2020" y="14825"/>
                  <a:pt x="2020" y="14836"/>
                  <a:pt x="2020" y="14842"/>
                </a:cubicBezTo>
                <a:lnTo>
                  <a:pt x="2015" y="14842"/>
                </a:lnTo>
                <a:cubicBezTo>
                  <a:pt x="2009" y="14848"/>
                  <a:pt x="2003" y="14848"/>
                  <a:pt x="1998" y="14853"/>
                </a:cubicBezTo>
                <a:cubicBezTo>
                  <a:pt x="2003" y="14831"/>
                  <a:pt x="1998" y="14814"/>
                  <a:pt x="1998" y="14791"/>
                </a:cubicBezTo>
                <a:close/>
                <a:moveTo>
                  <a:pt x="2060" y="14910"/>
                </a:moveTo>
                <a:lnTo>
                  <a:pt x="2060" y="14910"/>
                </a:lnTo>
                <a:cubicBezTo>
                  <a:pt x="2071" y="14922"/>
                  <a:pt x="2083" y="14927"/>
                  <a:pt x="2094" y="14939"/>
                </a:cubicBezTo>
                <a:cubicBezTo>
                  <a:pt x="2100" y="14950"/>
                  <a:pt x="2100" y="14961"/>
                  <a:pt x="2105" y="14967"/>
                </a:cubicBezTo>
                <a:cubicBezTo>
                  <a:pt x="2088" y="14950"/>
                  <a:pt x="2071" y="14927"/>
                  <a:pt x="2060" y="14910"/>
                </a:cubicBezTo>
                <a:close/>
                <a:moveTo>
                  <a:pt x="15826" y="14938"/>
                </a:moveTo>
                <a:cubicBezTo>
                  <a:pt x="15848" y="14938"/>
                  <a:pt x="15815" y="14992"/>
                  <a:pt x="15789" y="14992"/>
                </a:cubicBezTo>
                <a:cubicBezTo>
                  <a:pt x="15783" y="14992"/>
                  <a:pt x="15778" y="14990"/>
                  <a:pt x="15774" y="14984"/>
                </a:cubicBezTo>
                <a:cubicBezTo>
                  <a:pt x="15779" y="14967"/>
                  <a:pt x="15791" y="14950"/>
                  <a:pt x="15808" y="14944"/>
                </a:cubicBezTo>
                <a:cubicBezTo>
                  <a:pt x="15816" y="14940"/>
                  <a:pt x="15822" y="14938"/>
                  <a:pt x="15826" y="14938"/>
                </a:cubicBezTo>
                <a:close/>
                <a:moveTo>
                  <a:pt x="2389" y="15126"/>
                </a:moveTo>
                <a:cubicBezTo>
                  <a:pt x="2395" y="15131"/>
                  <a:pt x="2395" y="15131"/>
                  <a:pt x="2395" y="15137"/>
                </a:cubicBezTo>
                <a:cubicBezTo>
                  <a:pt x="2395" y="15137"/>
                  <a:pt x="2389" y="15131"/>
                  <a:pt x="2389" y="15126"/>
                </a:cubicBezTo>
                <a:close/>
                <a:moveTo>
                  <a:pt x="16388" y="15116"/>
                </a:moveTo>
                <a:cubicBezTo>
                  <a:pt x="16396" y="15116"/>
                  <a:pt x="16400" y="15124"/>
                  <a:pt x="16403" y="15143"/>
                </a:cubicBezTo>
                <a:cubicBezTo>
                  <a:pt x="16394" y="15152"/>
                  <a:pt x="16387" y="15157"/>
                  <a:pt x="16381" y="15157"/>
                </a:cubicBezTo>
                <a:cubicBezTo>
                  <a:pt x="16372" y="15157"/>
                  <a:pt x="16367" y="15148"/>
                  <a:pt x="16364" y="15131"/>
                </a:cubicBezTo>
                <a:cubicBezTo>
                  <a:pt x="16374" y="15121"/>
                  <a:pt x="16382" y="15116"/>
                  <a:pt x="16388" y="15116"/>
                </a:cubicBezTo>
                <a:close/>
                <a:moveTo>
                  <a:pt x="16322" y="15193"/>
                </a:moveTo>
                <a:cubicBezTo>
                  <a:pt x="16329" y="15193"/>
                  <a:pt x="16335" y="15199"/>
                  <a:pt x="16341" y="15211"/>
                </a:cubicBezTo>
                <a:cubicBezTo>
                  <a:pt x="16331" y="15221"/>
                  <a:pt x="16323" y="15225"/>
                  <a:pt x="16317" y="15225"/>
                </a:cubicBezTo>
                <a:cubicBezTo>
                  <a:pt x="16310" y="15225"/>
                  <a:pt x="16305" y="15218"/>
                  <a:pt x="16301" y="15205"/>
                </a:cubicBezTo>
                <a:cubicBezTo>
                  <a:pt x="16309" y="15197"/>
                  <a:pt x="16316" y="15193"/>
                  <a:pt x="16322" y="15193"/>
                </a:cubicBezTo>
                <a:close/>
                <a:moveTo>
                  <a:pt x="16279" y="14780"/>
                </a:moveTo>
                <a:lnTo>
                  <a:pt x="16279" y="14780"/>
                </a:lnTo>
                <a:cubicBezTo>
                  <a:pt x="16171" y="14956"/>
                  <a:pt x="16018" y="15097"/>
                  <a:pt x="15887" y="15256"/>
                </a:cubicBezTo>
                <a:lnTo>
                  <a:pt x="15881" y="15256"/>
                </a:lnTo>
                <a:cubicBezTo>
                  <a:pt x="15881" y="15256"/>
                  <a:pt x="15876" y="15245"/>
                  <a:pt x="15876" y="15239"/>
                </a:cubicBezTo>
                <a:cubicBezTo>
                  <a:pt x="15938" y="15165"/>
                  <a:pt x="16006" y="15092"/>
                  <a:pt x="16074" y="15024"/>
                </a:cubicBezTo>
                <a:cubicBezTo>
                  <a:pt x="16137" y="14939"/>
                  <a:pt x="16205" y="14853"/>
                  <a:pt x="16279" y="14780"/>
                </a:cubicBezTo>
                <a:close/>
                <a:moveTo>
                  <a:pt x="2054" y="14859"/>
                </a:moveTo>
                <a:cubicBezTo>
                  <a:pt x="2128" y="14944"/>
                  <a:pt x="2202" y="15029"/>
                  <a:pt x="2281" y="15114"/>
                </a:cubicBezTo>
                <a:cubicBezTo>
                  <a:pt x="2304" y="15148"/>
                  <a:pt x="2332" y="15182"/>
                  <a:pt x="2366" y="15211"/>
                </a:cubicBezTo>
                <a:cubicBezTo>
                  <a:pt x="2372" y="15234"/>
                  <a:pt x="2378" y="15251"/>
                  <a:pt x="2378" y="15273"/>
                </a:cubicBezTo>
                <a:cubicBezTo>
                  <a:pt x="2349" y="15245"/>
                  <a:pt x="2327" y="15217"/>
                  <a:pt x="2310" y="15182"/>
                </a:cubicBezTo>
                <a:lnTo>
                  <a:pt x="2287" y="15182"/>
                </a:lnTo>
                <a:cubicBezTo>
                  <a:pt x="2287" y="15177"/>
                  <a:pt x="2287" y="15171"/>
                  <a:pt x="2287" y="15171"/>
                </a:cubicBezTo>
                <a:cubicBezTo>
                  <a:pt x="2276" y="15165"/>
                  <a:pt x="2264" y="15165"/>
                  <a:pt x="2253" y="15160"/>
                </a:cubicBezTo>
                <a:cubicBezTo>
                  <a:pt x="2253" y="15154"/>
                  <a:pt x="2247" y="15148"/>
                  <a:pt x="2247" y="15143"/>
                </a:cubicBezTo>
                <a:cubicBezTo>
                  <a:pt x="2225" y="15063"/>
                  <a:pt x="2151" y="15024"/>
                  <a:pt x="2128" y="14944"/>
                </a:cubicBezTo>
                <a:cubicBezTo>
                  <a:pt x="2105" y="14927"/>
                  <a:pt x="2083" y="14910"/>
                  <a:pt x="2054" y="14899"/>
                </a:cubicBezTo>
                <a:cubicBezTo>
                  <a:pt x="2049" y="14893"/>
                  <a:pt x="2043" y="14887"/>
                  <a:pt x="2043" y="14876"/>
                </a:cubicBezTo>
                <a:cubicBezTo>
                  <a:pt x="2049" y="14876"/>
                  <a:pt x="2054" y="14870"/>
                  <a:pt x="2054" y="14859"/>
                </a:cubicBezTo>
                <a:close/>
                <a:moveTo>
                  <a:pt x="16236" y="15298"/>
                </a:moveTo>
                <a:cubicBezTo>
                  <a:pt x="16259" y="15298"/>
                  <a:pt x="16245" y="15340"/>
                  <a:pt x="16226" y="15340"/>
                </a:cubicBezTo>
                <a:cubicBezTo>
                  <a:pt x="16221" y="15340"/>
                  <a:pt x="16216" y="15337"/>
                  <a:pt x="16211" y="15330"/>
                </a:cubicBezTo>
                <a:cubicBezTo>
                  <a:pt x="16211" y="15324"/>
                  <a:pt x="16216" y="15307"/>
                  <a:pt x="16222" y="15302"/>
                </a:cubicBezTo>
                <a:cubicBezTo>
                  <a:pt x="16228" y="15299"/>
                  <a:pt x="16232" y="15298"/>
                  <a:pt x="16236" y="15298"/>
                </a:cubicBezTo>
                <a:close/>
                <a:moveTo>
                  <a:pt x="2418" y="15262"/>
                </a:moveTo>
                <a:cubicBezTo>
                  <a:pt x="2435" y="15279"/>
                  <a:pt x="2452" y="15296"/>
                  <a:pt x="2474" y="15319"/>
                </a:cubicBezTo>
                <a:cubicBezTo>
                  <a:pt x="2469" y="15324"/>
                  <a:pt x="2463" y="15336"/>
                  <a:pt x="2457" y="15347"/>
                </a:cubicBezTo>
                <a:lnTo>
                  <a:pt x="2457" y="15341"/>
                </a:lnTo>
                <a:cubicBezTo>
                  <a:pt x="2435" y="15324"/>
                  <a:pt x="2412" y="15307"/>
                  <a:pt x="2395" y="15290"/>
                </a:cubicBezTo>
                <a:cubicBezTo>
                  <a:pt x="2401" y="15279"/>
                  <a:pt x="2406" y="15268"/>
                  <a:pt x="2418" y="15262"/>
                </a:cubicBezTo>
                <a:close/>
                <a:moveTo>
                  <a:pt x="2656" y="15336"/>
                </a:moveTo>
                <a:lnTo>
                  <a:pt x="2667" y="15341"/>
                </a:lnTo>
                <a:cubicBezTo>
                  <a:pt x="2673" y="15347"/>
                  <a:pt x="2679" y="15353"/>
                  <a:pt x="2679" y="15358"/>
                </a:cubicBezTo>
                <a:cubicBezTo>
                  <a:pt x="2679" y="15364"/>
                  <a:pt x="2673" y="15381"/>
                  <a:pt x="2667" y="15387"/>
                </a:cubicBezTo>
                <a:cubicBezTo>
                  <a:pt x="2673" y="15387"/>
                  <a:pt x="2673" y="15392"/>
                  <a:pt x="2679" y="15392"/>
                </a:cubicBezTo>
                <a:cubicBezTo>
                  <a:pt x="2679" y="15397"/>
                  <a:pt x="2675" y="15402"/>
                  <a:pt x="2677" y="15406"/>
                </a:cubicBezTo>
                <a:lnTo>
                  <a:pt x="2677" y="15406"/>
                </a:lnTo>
                <a:cubicBezTo>
                  <a:pt x="2666" y="15391"/>
                  <a:pt x="2656" y="15380"/>
                  <a:pt x="2650" y="15370"/>
                </a:cubicBezTo>
                <a:lnTo>
                  <a:pt x="2656" y="15336"/>
                </a:lnTo>
                <a:close/>
                <a:moveTo>
                  <a:pt x="15870" y="15245"/>
                </a:moveTo>
                <a:cubicBezTo>
                  <a:pt x="15853" y="15319"/>
                  <a:pt x="15779" y="15353"/>
                  <a:pt x="15740" y="15409"/>
                </a:cubicBezTo>
                <a:lnTo>
                  <a:pt x="15734" y="15398"/>
                </a:lnTo>
                <a:cubicBezTo>
                  <a:pt x="15779" y="15353"/>
                  <a:pt x="15825" y="15302"/>
                  <a:pt x="15870" y="15245"/>
                </a:cubicBezTo>
                <a:close/>
                <a:moveTo>
                  <a:pt x="2429" y="15182"/>
                </a:moveTo>
                <a:lnTo>
                  <a:pt x="2429" y="15182"/>
                </a:lnTo>
                <a:cubicBezTo>
                  <a:pt x="2435" y="15188"/>
                  <a:pt x="2440" y="15194"/>
                  <a:pt x="2452" y="15200"/>
                </a:cubicBezTo>
                <a:cubicBezTo>
                  <a:pt x="2474" y="15239"/>
                  <a:pt x="2508" y="15268"/>
                  <a:pt x="2548" y="15296"/>
                </a:cubicBezTo>
                <a:cubicBezTo>
                  <a:pt x="2582" y="15336"/>
                  <a:pt x="2616" y="15375"/>
                  <a:pt x="2644" y="15421"/>
                </a:cubicBezTo>
                <a:cubicBezTo>
                  <a:pt x="2610" y="15392"/>
                  <a:pt x="2576" y="15358"/>
                  <a:pt x="2542" y="15330"/>
                </a:cubicBezTo>
                <a:cubicBezTo>
                  <a:pt x="2503" y="15279"/>
                  <a:pt x="2463" y="15228"/>
                  <a:pt x="2429" y="15182"/>
                </a:cubicBezTo>
                <a:close/>
                <a:moveTo>
                  <a:pt x="2684" y="15421"/>
                </a:moveTo>
                <a:lnTo>
                  <a:pt x="2684" y="15421"/>
                </a:lnTo>
                <a:cubicBezTo>
                  <a:pt x="2707" y="15426"/>
                  <a:pt x="2730" y="15438"/>
                  <a:pt x="2758" y="15449"/>
                </a:cubicBezTo>
                <a:cubicBezTo>
                  <a:pt x="2758" y="15449"/>
                  <a:pt x="2758" y="15455"/>
                  <a:pt x="2758" y="15461"/>
                </a:cubicBezTo>
                <a:cubicBezTo>
                  <a:pt x="2735" y="15461"/>
                  <a:pt x="2713" y="15461"/>
                  <a:pt x="2690" y="15466"/>
                </a:cubicBezTo>
                <a:cubicBezTo>
                  <a:pt x="2684" y="15455"/>
                  <a:pt x="2673" y="15449"/>
                  <a:pt x="2667" y="15443"/>
                </a:cubicBezTo>
                <a:lnTo>
                  <a:pt x="2690" y="15432"/>
                </a:lnTo>
                <a:cubicBezTo>
                  <a:pt x="2690" y="15432"/>
                  <a:pt x="2684" y="15421"/>
                  <a:pt x="2684" y="15421"/>
                </a:cubicBezTo>
                <a:close/>
                <a:moveTo>
                  <a:pt x="2480" y="15324"/>
                </a:moveTo>
                <a:cubicBezTo>
                  <a:pt x="2497" y="15341"/>
                  <a:pt x="2514" y="15358"/>
                  <a:pt x="2531" y="15370"/>
                </a:cubicBezTo>
                <a:cubicBezTo>
                  <a:pt x="2554" y="15398"/>
                  <a:pt x="2571" y="15432"/>
                  <a:pt x="2582" y="15466"/>
                </a:cubicBezTo>
                <a:cubicBezTo>
                  <a:pt x="2588" y="15466"/>
                  <a:pt x="2599" y="15472"/>
                  <a:pt x="2605" y="15472"/>
                </a:cubicBezTo>
                <a:cubicBezTo>
                  <a:pt x="2610" y="15478"/>
                  <a:pt x="2616" y="15483"/>
                  <a:pt x="2622" y="15495"/>
                </a:cubicBezTo>
                <a:cubicBezTo>
                  <a:pt x="2616" y="15489"/>
                  <a:pt x="2599" y="15483"/>
                  <a:pt x="2588" y="15483"/>
                </a:cubicBezTo>
                <a:cubicBezTo>
                  <a:pt x="2571" y="15449"/>
                  <a:pt x="2542" y="15421"/>
                  <a:pt x="2514" y="15392"/>
                </a:cubicBezTo>
                <a:cubicBezTo>
                  <a:pt x="2514" y="15392"/>
                  <a:pt x="2508" y="15387"/>
                  <a:pt x="2508" y="15387"/>
                </a:cubicBezTo>
                <a:cubicBezTo>
                  <a:pt x="2497" y="15375"/>
                  <a:pt x="2486" y="15370"/>
                  <a:pt x="2474" y="15358"/>
                </a:cubicBezTo>
                <a:cubicBezTo>
                  <a:pt x="2474" y="15347"/>
                  <a:pt x="2474" y="15336"/>
                  <a:pt x="2480" y="15324"/>
                </a:cubicBezTo>
                <a:close/>
                <a:moveTo>
                  <a:pt x="2719" y="15485"/>
                </a:moveTo>
                <a:lnTo>
                  <a:pt x="2730" y="15489"/>
                </a:lnTo>
                <a:cubicBezTo>
                  <a:pt x="2730" y="15489"/>
                  <a:pt x="2730" y="15495"/>
                  <a:pt x="2730" y="15495"/>
                </a:cubicBezTo>
                <a:cubicBezTo>
                  <a:pt x="2726" y="15491"/>
                  <a:pt x="2723" y="15488"/>
                  <a:pt x="2719" y="15485"/>
                </a:cubicBezTo>
                <a:close/>
                <a:moveTo>
                  <a:pt x="16182" y="15330"/>
                </a:moveTo>
                <a:cubicBezTo>
                  <a:pt x="16194" y="15347"/>
                  <a:pt x="16205" y="15358"/>
                  <a:pt x="16216" y="15370"/>
                </a:cubicBezTo>
                <a:cubicBezTo>
                  <a:pt x="16177" y="15421"/>
                  <a:pt x="16137" y="15466"/>
                  <a:pt x="16086" y="15506"/>
                </a:cubicBezTo>
                <a:lnTo>
                  <a:pt x="16086" y="15506"/>
                </a:lnTo>
                <a:cubicBezTo>
                  <a:pt x="16086" y="15505"/>
                  <a:pt x="16086" y="15505"/>
                  <a:pt x="16086" y="15505"/>
                </a:cubicBezTo>
                <a:lnTo>
                  <a:pt x="16086" y="15505"/>
                </a:lnTo>
                <a:cubicBezTo>
                  <a:pt x="16086" y="15505"/>
                  <a:pt x="16086" y="15505"/>
                  <a:pt x="16086" y="15506"/>
                </a:cubicBezTo>
                <a:cubicBezTo>
                  <a:pt x="16086" y="15506"/>
                  <a:pt x="16086" y="15506"/>
                  <a:pt x="16086" y="15506"/>
                </a:cubicBezTo>
                <a:lnTo>
                  <a:pt x="16086" y="15506"/>
                </a:lnTo>
                <a:cubicBezTo>
                  <a:pt x="16090" y="15514"/>
                  <a:pt x="16087" y="15523"/>
                  <a:pt x="16074" y="15529"/>
                </a:cubicBezTo>
                <a:cubicBezTo>
                  <a:pt x="16070" y="15532"/>
                  <a:pt x="16066" y="15533"/>
                  <a:pt x="16062" y="15533"/>
                </a:cubicBezTo>
                <a:cubicBezTo>
                  <a:pt x="16045" y="15533"/>
                  <a:pt x="16034" y="15508"/>
                  <a:pt x="16057" y="15495"/>
                </a:cubicBezTo>
                <a:cubicBezTo>
                  <a:pt x="16061" y="15493"/>
                  <a:pt x="16064" y="15492"/>
                  <a:pt x="16067" y="15492"/>
                </a:cubicBezTo>
                <a:cubicBezTo>
                  <a:pt x="16075" y="15492"/>
                  <a:pt x="16083" y="15498"/>
                  <a:pt x="16086" y="15505"/>
                </a:cubicBezTo>
                <a:lnTo>
                  <a:pt x="16086" y="15505"/>
                </a:lnTo>
                <a:cubicBezTo>
                  <a:pt x="16092" y="15437"/>
                  <a:pt x="16148" y="15392"/>
                  <a:pt x="16182" y="15330"/>
                </a:cubicBezTo>
                <a:close/>
                <a:moveTo>
                  <a:pt x="16012" y="15546"/>
                </a:moveTo>
                <a:lnTo>
                  <a:pt x="16012" y="15546"/>
                </a:lnTo>
                <a:cubicBezTo>
                  <a:pt x="16035" y="15557"/>
                  <a:pt x="16040" y="15568"/>
                  <a:pt x="16018" y="15585"/>
                </a:cubicBezTo>
                <a:cubicBezTo>
                  <a:pt x="15995" y="15574"/>
                  <a:pt x="15995" y="15563"/>
                  <a:pt x="16012" y="15546"/>
                </a:cubicBezTo>
                <a:close/>
                <a:moveTo>
                  <a:pt x="2690" y="15512"/>
                </a:moveTo>
                <a:cubicBezTo>
                  <a:pt x="2713" y="15534"/>
                  <a:pt x="2741" y="15551"/>
                  <a:pt x="2769" y="15574"/>
                </a:cubicBezTo>
                <a:cubicBezTo>
                  <a:pt x="2781" y="15591"/>
                  <a:pt x="2792" y="15608"/>
                  <a:pt x="2803" y="15625"/>
                </a:cubicBezTo>
                <a:cubicBezTo>
                  <a:pt x="2786" y="15608"/>
                  <a:pt x="2769" y="15591"/>
                  <a:pt x="2752" y="15574"/>
                </a:cubicBezTo>
                <a:lnTo>
                  <a:pt x="2747" y="15574"/>
                </a:lnTo>
                <a:cubicBezTo>
                  <a:pt x="2724" y="15551"/>
                  <a:pt x="2707" y="15534"/>
                  <a:pt x="2690" y="15512"/>
                </a:cubicBezTo>
                <a:close/>
                <a:moveTo>
                  <a:pt x="2752" y="15500"/>
                </a:moveTo>
                <a:cubicBezTo>
                  <a:pt x="2764" y="15506"/>
                  <a:pt x="2769" y="15506"/>
                  <a:pt x="2781" y="15512"/>
                </a:cubicBezTo>
                <a:cubicBezTo>
                  <a:pt x="2798" y="15529"/>
                  <a:pt x="2815" y="15546"/>
                  <a:pt x="2832" y="15557"/>
                </a:cubicBezTo>
                <a:cubicBezTo>
                  <a:pt x="2871" y="15574"/>
                  <a:pt x="2888" y="15614"/>
                  <a:pt x="2917" y="15642"/>
                </a:cubicBezTo>
                <a:cubicBezTo>
                  <a:pt x="2877" y="15608"/>
                  <a:pt x="2837" y="15574"/>
                  <a:pt x="2798" y="15546"/>
                </a:cubicBezTo>
                <a:cubicBezTo>
                  <a:pt x="2781" y="15529"/>
                  <a:pt x="2764" y="15512"/>
                  <a:pt x="2752" y="15500"/>
                </a:cubicBezTo>
                <a:close/>
                <a:moveTo>
                  <a:pt x="2803" y="15614"/>
                </a:moveTo>
                <a:lnTo>
                  <a:pt x="2803" y="15614"/>
                </a:lnTo>
                <a:cubicBezTo>
                  <a:pt x="2832" y="15636"/>
                  <a:pt x="2854" y="15665"/>
                  <a:pt x="2883" y="15687"/>
                </a:cubicBezTo>
                <a:cubicBezTo>
                  <a:pt x="2860" y="15676"/>
                  <a:pt x="2843" y="15659"/>
                  <a:pt x="2820" y="15648"/>
                </a:cubicBezTo>
                <a:cubicBezTo>
                  <a:pt x="2815" y="15636"/>
                  <a:pt x="2809" y="15625"/>
                  <a:pt x="2803" y="15614"/>
                </a:cubicBezTo>
                <a:close/>
                <a:moveTo>
                  <a:pt x="2917" y="15670"/>
                </a:moveTo>
                <a:cubicBezTo>
                  <a:pt x="2923" y="15676"/>
                  <a:pt x="2928" y="15676"/>
                  <a:pt x="2928" y="15682"/>
                </a:cubicBezTo>
                <a:cubicBezTo>
                  <a:pt x="2923" y="15687"/>
                  <a:pt x="2917" y="15693"/>
                  <a:pt x="2905" y="15704"/>
                </a:cubicBezTo>
                <a:lnTo>
                  <a:pt x="2894" y="15699"/>
                </a:lnTo>
                <a:cubicBezTo>
                  <a:pt x="2900" y="15687"/>
                  <a:pt x="2911" y="15676"/>
                  <a:pt x="2917" y="15670"/>
                </a:cubicBezTo>
                <a:close/>
                <a:moveTo>
                  <a:pt x="17005" y="14417"/>
                </a:moveTo>
                <a:lnTo>
                  <a:pt x="17005" y="14417"/>
                </a:lnTo>
                <a:cubicBezTo>
                  <a:pt x="16977" y="14513"/>
                  <a:pt x="16903" y="14581"/>
                  <a:pt x="16846" y="14666"/>
                </a:cubicBezTo>
                <a:cubicBezTo>
                  <a:pt x="16852" y="14672"/>
                  <a:pt x="16863" y="14678"/>
                  <a:pt x="16863" y="14683"/>
                </a:cubicBezTo>
                <a:cubicBezTo>
                  <a:pt x="16857" y="14683"/>
                  <a:pt x="16835" y="14672"/>
                  <a:pt x="16829" y="14672"/>
                </a:cubicBezTo>
                <a:cubicBezTo>
                  <a:pt x="16823" y="14683"/>
                  <a:pt x="16823" y="14712"/>
                  <a:pt x="16818" y="14723"/>
                </a:cubicBezTo>
                <a:cubicBezTo>
                  <a:pt x="16812" y="14734"/>
                  <a:pt x="16795" y="14746"/>
                  <a:pt x="16784" y="14751"/>
                </a:cubicBezTo>
                <a:cubicBezTo>
                  <a:pt x="16784" y="14763"/>
                  <a:pt x="16784" y="14780"/>
                  <a:pt x="16789" y="14791"/>
                </a:cubicBezTo>
                <a:cubicBezTo>
                  <a:pt x="16778" y="14791"/>
                  <a:pt x="16767" y="14797"/>
                  <a:pt x="16755" y="14797"/>
                </a:cubicBezTo>
                <a:cubicBezTo>
                  <a:pt x="16613" y="15029"/>
                  <a:pt x="16409" y="15217"/>
                  <a:pt x="16256" y="15432"/>
                </a:cubicBezTo>
                <a:cubicBezTo>
                  <a:pt x="16148" y="15512"/>
                  <a:pt x="16091" y="15631"/>
                  <a:pt x="15984" y="15710"/>
                </a:cubicBezTo>
                <a:cubicBezTo>
                  <a:pt x="16063" y="15585"/>
                  <a:pt x="16171" y="15478"/>
                  <a:pt x="16267" y="15364"/>
                </a:cubicBezTo>
                <a:cubicBezTo>
                  <a:pt x="16284" y="15341"/>
                  <a:pt x="16324" y="15324"/>
                  <a:pt x="16318" y="15290"/>
                </a:cubicBezTo>
                <a:cubicBezTo>
                  <a:pt x="16301" y="15290"/>
                  <a:pt x="16279" y="15296"/>
                  <a:pt x="16267" y="15302"/>
                </a:cubicBezTo>
                <a:cubicBezTo>
                  <a:pt x="16262" y="15285"/>
                  <a:pt x="16250" y="15262"/>
                  <a:pt x="16245" y="15245"/>
                </a:cubicBezTo>
                <a:cubicBezTo>
                  <a:pt x="16262" y="15245"/>
                  <a:pt x="16279" y="15239"/>
                  <a:pt x="16296" y="15234"/>
                </a:cubicBezTo>
                <a:cubicBezTo>
                  <a:pt x="16301" y="15256"/>
                  <a:pt x="16318" y="15268"/>
                  <a:pt x="16347" y="15268"/>
                </a:cubicBezTo>
                <a:cubicBezTo>
                  <a:pt x="16409" y="15222"/>
                  <a:pt x="16438" y="15148"/>
                  <a:pt x="16489" y="15092"/>
                </a:cubicBezTo>
                <a:cubicBezTo>
                  <a:pt x="16517" y="15063"/>
                  <a:pt x="16557" y="15029"/>
                  <a:pt x="16557" y="14984"/>
                </a:cubicBezTo>
                <a:lnTo>
                  <a:pt x="16557" y="14984"/>
                </a:lnTo>
                <a:cubicBezTo>
                  <a:pt x="16523" y="14995"/>
                  <a:pt x="16489" y="15024"/>
                  <a:pt x="16483" y="15063"/>
                </a:cubicBezTo>
                <a:cubicBezTo>
                  <a:pt x="16460" y="15077"/>
                  <a:pt x="16440" y="15129"/>
                  <a:pt x="16416" y="15129"/>
                </a:cubicBezTo>
                <a:cubicBezTo>
                  <a:pt x="16410" y="15129"/>
                  <a:pt x="16404" y="15126"/>
                  <a:pt x="16398" y="15120"/>
                </a:cubicBezTo>
                <a:cubicBezTo>
                  <a:pt x="16415" y="15097"/>
                  <a:pt x="16421" y="15075"/>
                  <a:pt x="16409" y="15052"/>
                </a:cubicBezTo>
                <a:cubicBezTo>
                  <a:pt x="16415" y="15052"/>
                  <a:pt x="16438" y="15058"/>
                  <a:pt x="16443" y="15063"/>
                </a:cubicBezTo>
                <a:lnTo>
                  <a:pt x="16443" y="15012"/>
                </a:lnTo>
                <a:cubicBezTo>
                  <a:pt x="16455" y="14995"/>
                  <a:pt x="16466" y="14984"/>
                  <a:pt x="16477" y="14967"/>
                </a:cubicBezTo>
                <a:cubicBezTo>
                  <a:pt x="16483" y="14978"/>
                  <a:pt x="16500" y="14995"/>
                  <a:pt x="16506" y="15007"/>
                </a:cubicBezTo>
                <a:cubicBezTo>
                  <a:pt x="16506" y="14984"/>
                  <a:pt x="16506" y="14956"/>
                  <a:pt x="16500" y="14933"/>
                </a:cubicBezTo>
                <a:cubicBezTo>
                  <a:pt x="16511" y="14933"/>
                  <a:pt x="16523" y="14944"/>
                  <a:pt x="16528" y="14950"/>
                </a:cubicBezTo>
                <a:cubicBezTo>
                  <a:pt x="16562" y="14893"/>
                  <a:pt x="16602" y="14842"/>
                  <a:pt x="16642" y="14791"/>
                </a:cubicBezTo>
                <a:cubicBezTo>
                  <a:pt x="16642" y="14740"/>
                  <a:pt x="16699" y="14723"/>
                  <a:pt x="16727" y="14700"/>
                </a:cubicBezTo>
                <a:lnTo>
                  <a:pt x="16727" y="14700"/>
                </a:lnTo>
                <a:cubicBezTo>
                  <a:pt x="16716" y="14802"/>
                  <a:pt x="16625" y="14865"/>
                  <a:pt x="16574" y="14944"/>
                </a:cubicBezTo>
                <a:cubicBezTo>
                  <a:pt x="16550" y="14956"/>
                  <a:pt x="16572" y="14983"/>
                  <a:pt x="16588" y="14983"/>
                </a:cubicBezTo>
                <a:cubicBezTo>
                  <a:pt x="16596" y="14983"/>
                  <a:pt x="16602" y="14977"/>
                  <a:pt x="16602" y="14961"/>
                </a:cubicBezTo>
                <a:cubicBezTo>
                  <a:pt x="16699" y="14831"/>
                  <a:pt x="16806" y="14700"/>
                  <a:pt x="16903" y="14564"/>
                </a:cubicBezTo>
                <a:cubicBezTo>
                  <a:pt x="16931" y="14513"/>
                  <a:pt x="16965" y="14462"/>
                  <a:pt x="17005" y="14417"/>
                </a:cubicBezTo>
                <a:close/>
                <a:moveTo>
                  <a:pt x="16216" y="15679"/>
                </a:moveTo>
                <a:cubicBezTo>
                  <a:pt x="16220" y="15679"/>
                  <a:pt x="16223" y="15680"/>
                  <a:pt x="16228" y="15682"/>
                </a:cubicBezTo>
                <a:cubicBezTo>
                  <a:pt x="16222" y="15693"/>
                  <a:pt x="16222" y="15710"/>
                  <a:pt x="16216" y="15716"/>
                </a:cubicBezTo>
                <a:cubicBezTo>
                  <a:pt x="16213" y="15717"/>
                  <a:pt x="16211" y="15717"/>
                  <a:pt x="16209" y="15717"/>
                </a:cubicBezTo>
                <a:cubicBezTo>
                  <a:pt x="16187" y="15717"/>
                  <a:pt x="16194" y="15679"/>
                  <a:pt x="16216" y="15679"/>
                </a:cubicBezTo>
                <a:close/>
                <a:moveTo>
                  <a:pt x="2972" y="15708"/>
                </a:moveTo>
                <a:cubicBezTo>
                  <a:pt x="2993" y="15708"/>
                  <a:pt x="3016" y="15735"/>
                  <a:pt x="2996" y="15750"/>
                </a:cubicBezTo>
                <a:cubicBezTo>
                  <a:pt x="2993" y="15751"/>
                  <a:pt x="2990" y="15752"/>
                  <a:pt x="2987" y="15752"/>
                </a:cubicBezTo>
                <a:cubicBezTo>
                  <a:pt x="2967" y="15752"/>
                  <a:pt x="2948" y="15725"/>
                  <a:pt x="2962" y="15710"/>
                </a:cubicBezTo>
                <a:cubicBezTo>
                  <a:pt x="2965" y="15709"/>
                  <a:pt x="2969" y="15708"/>
                  <a:pt x="2972" y="15708"/>
                </a:cubicBezTo>
                <a:close/>
                <a:moveTo>
                  <a:pt x="15921" y="15751"/>
                </a:moveTo>
                <a:cubicBezTo>
                  <a:pt x="15930" y="15751"/>
                  <a:pt x="15938" y="15757"/>
                  <a:pt x="15933" y="15773"/>
                </a:cubicBezTo>
                <a:cubicBezTo>
                  <a:pt x="15933" y="15782"/>
                  <a:pt x="15917" y="15792"/>
                  <a:pt x="15907" y="15792"/>
                </a:cubicBezTo>
                <a:cubicBezTo>
                  <a:pt x="15899" y="15792"/>
                  <a:pt x="15894" y="15787"/>
                  <a:pt x="15899" y="15773"/>
                </a:cubicBezTo>
                <a:cubicBezTo>
                  <a:pt x="15895" y="15760"/>
                  <a:pt x="15909" y="15751"/>
                  <a:pt x="15921" y="15751"/>
                </a:cubicBezTo>
                <a:close/>
                <a:moveTo>
                  <a:pt x="16182" y="15653"/>
                </a:moveTo>
                <a:cubicBezTo>
                  <a:pt x="16188" y="15676"/>
                  <a:pt x="16177" y="15693"/>
                  <a:pt x="16171" y="15716"/>
                </a:cubicBezTo>
                <a:cubicBezTo>
                  <a:pt x="16177" y="15716"/>
                  <a:pt x="16182" y="15727"/>
                  <a:pt x="16188" y="15727"/>
                </a:cubicBezTo>
                <a:cubicBezTo>
                  <a:pt x="16137" y="15750"/>
                  <a:pt x="16108" y="15807"/>
                  <a:pt x="16069" y="15829"/>
                </a:cubicBezTo>
                <a:cubicBezTo>
                  <a:pt x="16052" y="15812"/>
                  <a:pt x="16052" y="15795"/>
                  <a:pt x="16069" y="15778"/>
                </a:cubicBezTo>
                <a:cubicBezTo>
                  <a:pt x="16103" y="15733"/>
                  <a:pt x="16148" y="15699"/>
                  <a:pt x="16177" y="15653"/>
                </a:cubicBezTo>
                <a:close/>
                <a:moveTo>
                  <a:pt x="16040" y="15801"/>
                </a:moveTo>
                <a:lnTo>
                  <a:pt x="16057" y="15852"/>
                </a:lnTo>
                <a:cubicBezTo>
                  <a:pt x="16046" y="15875"/>
                  <a:pt x="16029" y="15886"/>
                  <a:pt x="16001" y="15886"/>
                </a:cubicBezTo>
                <a:cubicBezTo>
                  <a:pt x="15978" y="15869"/>
                  <a:pt x="15972" y="15835"/>
                  <a:pt x="15967" y="15807"/>
                </a:cubicBezTo>
                <a:lnTo>
                  <a:pt x="15967" y="15807"/>
                </a:lnTo>
                <a:cubicBezTo>
                  <a:pt x="15972" y="15818"/>
                  <a:pt x="15989" y="15846"/>
                  <a:pt x="15995" y="15858"/>
                </a:cubicBezTo>
                <a:cubicBezTo>
                  <a:pt x="16012" y="15841"/>
                  <a:pt x="16029" y="15818"/>
                  <a:pt x="16040" y="15801"/>
                </a:cubicBezTo>
                <a:close/>
                <a:moveTo>
                  <a:pt x="2911" y="15704"/>
                </a:moveTo>
                <a:cubicBezTo>
                  <a:pt x="2940" y="15750"/>
                  <a:pt x="2974" y="15790"/>
                  <a:pt x="3019" y="15818"/>
                </a:cubicBezTo>
                <a:cubicBezTo>
                  <a:pt x="3030" y="15846"/>
                  <a:pt x="3042" y="15869"/>
                  <a:pt x="3053" y="15892"/>
                </a:cubicBezTo>
                <a:cubicBezTo>
                  <a:pt x="3002" y="15841"/>
                  <a:pt x="2945" y="15790"/>
                  <a:pt x="2894" y="15733"/>
                </a:cubicBezTo>
                <a:lnTo>
                  <a:pt x="2911" y="15704"/>
                </a:lnTo>
                <a:close/>
                <a:moveTo>
                  <a:pt x="3921" y="15835"/>
                </a:moveTo>
                <a:cubicBezTo>
                  <a:pt x="3944" y="15858"/>
                  <a:pt x="3966" y="15880"/>
                  <a:pt x="3989" y="15909"/>
                </a:cubicBezTo>
                <a:cubicBezTo>
                  <a:pt x="3961" y="15897"/>
                  <a:pt x="3932" y="15875"/>
                  <a:pt x="3910" y="15852"/>
                </a:cubicBezTo>
                <a:cubicBezTo>
                  <a:pt x="3910" y="15846"/>
                  <a:pt x="3915" y="15841"/>
                  <a:pt x="3921" y="15835"/>
                </a:cubicBezTo>
                <a:close/>
                <a:moveTo>
                  <a:pt x="16120" y="15907"/>
                </a:moveTo>
                <a:lnTo>
                  <a:pt x="16120" y="15907"/>
                </a:lnTo>
                <a:cubicBezTo>
                  <a:pt x="16120" y="15907"/>
                  <a:pt x="16120" y="15908"/>
                  <a:pt x="16120" y="15909"/>
                </a:cubicBezTo>
                <a:cubicBezTo>
                  <a:pt x="16120" y="15908"/>
                  <a:pt x="16120" y="15907"/>
                  <a:pt x="16120" y="15907"/>
                </a:cubicBezTo>
                <a:close/>
                <a:moveTo>
                  <a:pt x="15700" y="15892"/>
                </a:moveTo>
                <a:cubicBezTo>
                  <a:pt x="15683" y="15920"/>
                  <a:pt x="15660" y="15948"/>
                  <a:pt x="15638" y="15977"/>
                </a:cubicBezTo>
                <a:cubicBezTo>
                  <a:pt x="15620" y="15977"/>
                  <a:pt x="15603" y="15983"/>
                  <a:pt x="15586" y="15988"/>
                </a:cubicBezTo>
                <a:cubicBezTo>
                  <a:pt x="15626" y="15954"/>
                  <a:pt x="15660" y="15920"/>
                  <a:pt x="15700" y="15892"/>
                </a:cubicBezTo>
                <a:close/>
                <a:moveTo>
                  <a:pt x="3059" y="15801"/>
                </a:moveTo>
                <a:cubicBezTo>
                  <a:pt x="3138" y="15863"/>
                  <a:pt x="3201" y="15954"/>
                  <a:pt x="3297" y="16000"/>
                </a:cubicBezTo>
                <a:cubicBezTo>
                  <a:pt x="3291" y="16000"/>
                  <a:pt x="3269" y="16011"/>
                  <a:pt x="3263" y="16017"/>
                </a:cubicBezTo>
                <a:cubicBezTo>
                  <a:pt x="3195" y="15943"/>
                  <a:pt x="3104" y="15886"/>
                  <a:pt x="3059" y="15801"/>
                </a:cubicBezTo>
                <a:close/>
                <a:moveTo>
                  <a:pt x="15118" y="15976"/>
                </a:moveTo>
                <a:cubicBezTo>
                  <a:pt x="15121" y="15976"/>
                  <a:pt x="15124" y="15976"/>
                  <a:pt x="15127" y="15977"/>
                </a:cubicBezTo>
                <a:cubicBezTo>
                  <a:pt x="15136" y="15994"/>
                  <a:pt x="15104" y="16018"/>
                  <a:pt x="15084" y="16018"/>
                </a:cubicBezTo>
                <a:cubicBezTo>
                  <a:pt x="15078" y="16018"/>
                  <a:pt x="15073" y="16016"/>
                  <a:pt x="15070" y="16011"/>
                </a:cubicBezTo>
                <a:cubicBezTo>
                  <a:pt x="15075" y="15991"/>
                  <a:pt x="15097" y="15976"/>
                  <a:pt x="15118" y="15976"/>
                </a:cubicBezTo>
                <a:close/>
                <a:moveTo>
                  <a:pt x="3319" y="16037"/>
                </a:moveTo>
                <a:cubicBezTo>
                  <a:pt x="3339" y="16037"/>
                  <a:pt x="3357" y="16060"/>
                  <a:pt x="3342" y="16079"/>
                </a:cubicBezTo>
                <a:cubicBezTo>
                  <a:pt x="3341" y="16079"/>
                  <a:pt x="3339" y="16080"/>
                  <a:pt x="3338" y="16080"/>
                </a:cubicBezTo>
                <a:cubicBezTo>
                  <a:pt x="3321" y="16080"/>
                  <a:pt x="3298" y="16055"/>
                  <a:pt x="3308" y="16039"/>
                </a:cubicBezTo>
                <a:cubicBezTo>
                  <a:pt x="3312" y="16037"/>
                  <a:pt x="3316" y="16037"/>
                  <a:pt x="3319" y="16037"/>
                </a:cubicBezTo>
                <a:close/>
                <a:moveTo>
                  <a:pt x="15926" y="16107"/>
                </a:moveTo>
                <a:cubicBezTo>
                  <a:pt x="15926" y="16107"/>
                  <a:pt x="15926" y="16107"/>
                  <a:pt x="15927" y="16107"/>
                </a:cubicBezTo>
                <a:cubicBezTo>
                  <a:pt x="15926" y="16107"/>
                  <a:pt x="15926" y="16107"/>
                  <a:pt x="15926" y="16107"/>
                </a:cubicBezTo>
                <a:close/>
                <a:moveTo>
                  <a:pt x="14571" y="16073"/>
                </a:moveTo>
                <a:cubicBezTo>
                  <a:pt x="14577" y="16073"/>
                  <a:pt x="14582" y="16085"/>
                  <a:pt x="14588" y="16085"/>
                </a:cubicBezTo>
                <a:cubicBezTo>
                  <a:pt x="14548" y="16107"/>
                  <a:pt x="14514" y="16130"/>
                  <a:pt x="14474" y="16153"/>
                </a:cubicBezTo>
                <a:cubicBezTo>
                  <a:pt x="14508" y="16124"/>
                  <a:pt x="14542" y="16096"/>
                  <a:pt x="14571" y="16073"/>
                </a:cubicBezTo>
                <a:close/>
                <a:moveTo>
                  <a:pt x="3371" y="16090"/>
                </a:moveTo>
                <a:cubicBezTo>
                  <a:pt x="3405" y="16113"/>
                  <a:pt x="3433" y="16136"/>
                  <a:pt x="3444" y="16170"/>
                </a:cubicBezTo>
                <a:cubicBezTo>
                  <a:pt x="3416" y="16153"/>
                  <a:pt x="3388" y="16136"/>
                  <a:pt x="3359" y="16113"/>
                </a:cubicBezTo>
                <a:cubicBezTo>
                  <a:pt x="3359" y="16107"/>
                  <a:pt x="3365" y="16096"/>
                  <a:pt x="3371" y="16090"/>
                </a:cubicBezTo>
                <a:close/>
                <a:moveTo>
                  <a:pt x="4250" y="16113"/>
                </a:moveTo>
                <a:lnTo>
                  <a:pt x="4250" y="16113"/>
                </a:lnTo>
                <a:cubicBezTo>
                  <a:pt x="4290" y="16141"/>
                  <a:pt x="4352" y="16153"/>
                  <a:pt x="4364" y="16204"/>
                </a:cubicBezTo>
                <a:cubicBezTo>
                  <a:pt x="4324" y="16175"/>
                  <a:pt x="4284" y="16147"/>
                  <a:pt x="4250" y="16113"/>
                </a:cubicBezTo>
                <a:close/>
                <a:moveTo>
                  <a:pt x="14855" y="16172"/>
                </a:moveTo>
                <a:cubicBezTo>
                  <a:pt x="14861" y="16172"/>
                  <a:pt x="14867" y="16177"/>
                  <a:pt x="14872" y="16187"/>
                </a:cubicBezTo>
                <a:cubicBezTo>
                  <a:pt x="14865" y="16200"/>
                  <a:pt x="14859" y="16207"/>
                  <a:pt x="14852" y="16207"/>
                </a:cubicBezTo>
                <a:cubicBezTo>
                  <a:pt x="14847" y="16207"/>
                  <a:pt x="14842" y="16202"/>
                  <a:pt x="14838" y="16192"/>
                </a:cubicBezTo>
                <a:cubicBezTo>
                  <a:pt x="14841" y="16180"/>
                  <a:pt x="14847" y="16172"/>
                  <a:pt x="14855" y="16172"/>
                </a:cubicBezTo>
                <a:close/>
                <a:moveTo>
                  <a:pt x="3480" y="16179"/>
                </a:moveTo>
                <a:cubicBezTo>
                  <a:pt x="3495" y="16179"/>
                  <a:pt x="3510" y="16206"/>
                  <a:pt x="3496" y="16221"/>
                </a:cubicBezTo>
                <a:cubicBezTo>
                  <a:pt x="3493" y="16222"/>
                  <a:pt x="3491" y="16223"/>
                  <a:pt x="3488" y="16223"/>
                </a:cubicBezTo>
                <a:cubicBezTo>
                  <a:pt x="3472" y="16223"/>
                  <a:pt x="3453" y="16196"/>
                  <a:pt x="3473" y="16181"/>
                </a:cubicBezTo>
                <a:cubicBezTo>
                  <a:pt x="3475" y="16180"/>
                  <a:pt x="3478" y="16179"/>
                  <a:pt x="3480" y="16179"/>
                </a:cubicBezTo>
                <a:close/>
                <a:moveTo>
                  <a:pt x="15416" y="16068"/>
                </a:moveTo>
                <a:cubicBezTo>
                  <a:pt x="15422" y="16085"/>
                  <a:pt x="15433" y="16107"/>
                  <a:pt x="15439" y="16124"/>
                </a:cubicBezTo>
                <a:cubicBezTo>
                  <a:pt x="15456" y="16102"/>
                  <a:pt x="15479" y="16096"/>
                  <a:pt x="15501" y="16096"/>
                </a:cubicBezTo>
                <a:cubicBezTo>
                  <a:pt x="15439" y="16141"/>
                  <a:pt x="15388" y="16204"/>
                  <a:pt x="15320" y="16255"/>
                </a:cubicBezTo>
                <a:cubicBezTo>
                  <a:pt x="15314" y="16232"/>
                  <a:pt x="15325" y="16209"/>
                  <a:pt x="15342" y="16192"/>
                </a:cubicBezTo>
                <a:cubicBezTo>
                  <a:pt x="15337" y="16181"/>
                  <a:pt x="15331" y="16175"/>
                  <a:pt x="15331" y="16164"/>
                </a:cubicBezTo>
                <a:cubicBezTo>
                  <a:pt x="15342" y="16164"/>
                  <a:pt x="15365" y="16164"/>
                  <a:pt x="15382" y="16170"/>
                </a:cubicBezTo>
                <a:cubicBezTo>
                  <a:pt x="15377" y="16164"/>
                  <a:pt x="15365" y="16147"/>
                  <a:pt x="15365" y="16141"/>
                </a:cubicBezTo>
                <a:lnTo>
                  <a:pt x="15365" y="16141"/>
                </a:lnTo>
                <a:cubicBezTo>
                  <a:pt x="15377" y="16147"/>
                  <a:pt x="15387" y="16150"/>
                  <a:pt x="15395" y="16150"/>
                </a:cubicBezTo>
                <a:cubicBezTo>
                  <a:pt x="15426" y="16150"/>
                  <a:pt x="15428" y="16113"/>
                  <a:pt x="15388" y="16090"/>
                </a:cubicBezTo>
                <a:cubicBezTo>
                  <a:pt x="15394" y="16085"/>
                  <a:pt x="15411" y="16073"/>
                  <a:pt x="15416" y="16068"/>
                </a:cubicBezTo>
                <a:close/>
                <a:moveTo>
                  <a:pt x="15291" y="16215"/>
                </a:moveTo>
                <a:cubicBezTo>
                  <a:pt x="15303" y="16249"/>
                  <a:pt x="15297" y="16278"/>
                  <a:pt x="15263" y="16295"/>
                </a:cubicBezTo>
                <a:cubicBezTo>
                  <a:pt x="15252" y="16283"/>
                  <a:pt x="15235" y="16266"/>
                  <a:pt x="15229" y="16261"/>
                </a:cubicBezTo>
                <a:cubicBezTo>
                  <a:pt x="15235" y="16261"/>
                  <a:pt x="15257" y="16266"/>
                  <a:pt x="15269" y="16272"/>
                </a:cubicBezTo>
                <a:cubicBezTo>
                  <a:pt x="15274" y="16255"/>
                  <a:pt x="15286" y="16232"/>
                  <a:pt x="15291" y="16215"/>
                </a:cubicBezTo>
                <a:close/>
                <a:moveTo>
                  <a:pt x="3575" y="16268"/>
                </a:moveTo>
                <a:cubicBezTo>
                  <a:pt x="3583" y="16268"/>
                  <a:pt x="3589" y="16275"/>
                  <a:pt x="3592" y="16289"/>
                </a:cubicBezTo>
                <a:cubicBezTo>
                  <a:pt x="3585" y="16296"/>
                  <a:pt x="3579" y="16299"/>
                  <a:pt x="3575" y="16299"/>
                </a:cubicBezTo>
                <a:cubicBezTo>
                  <a:pt x="3567" y="16299"/>
                  <a:pt x="3561" y="16291"/>
                  <a:pt x="3558" y="16278"/>
                </a:cubicBezTo>
                <a:cubicBezTo>
                  <a:pt x="3565" y="16271"/>
                  <a:pt x="3571" y="16268"/>
                  <a:pt x="3575" y="16268"/>
                </a:cubicBezTo>
                <a:close/>
                <a:moveTo>
                  <a:pt x="3059" y="15892"/>
                </a:moveTo>
                <a:cubicBezTo>
                  <a:pt x="3201" y="15983"/>
                  <a:pt x="3297" y="16124"/>
                  <a:pt x="3433" y="16221"/>
                </a:cubicBezTo>
                <a:cubicBezTo>
                  <a:pt x="3467" y="16243"/>
                  <a:pt x="3490" y="16278"/>
                  <a:pt x="3507" y="16312"/>
                </a:cubicBezTo>
                <a:cubicBezTo>
                  <a:pt x="3348" y="16181"/>
                  <a:pt x="3195" y="16045"/>
                  <a:pt x="3059" y="15897"/>
                </a:cubicBezTo>
                <a:lnTo>
                  <a:pt x="3059" y="15892"/>
                </a:lnTo>
                <a:close/>
                <a:moveTo>
                  <a:pt x="15195" y="16323"/>
                </a:moveTo>
                <a:lnTo>
                  <a:pt x="15206" y="16346"/>
                </a:lnTo>
                <a:cubicBezTo>
                  <a:pt x="15172" y="16368"/>
                  <a:pt x="15138" y="16385"/>
                  <a:pt x="15104" y="16408"/>
                </a:cubicBezTo>
                <a:cubicBezTo>
                  <a:pt x="15104" y="16391"/>
                  <a:pt x="15104" y="16374"/>
                  <a:pt x="15104" y="16357"/>
                </a:cubicBezTo>
                <a:cubicBezTo>
                  <a:pt x="15116" y="16363"/>
                  <a:pt x="15133" y="16368"/>
                  <a:pt x="15150" y="16374"/>
                </a:cubicBezTo>
                <a:cubicBezTo>
                  <a:pt x="15161" y="16357"/>
                  <a:pt x="15178" y="16340"/>
                  <a:pt x="15195" y="16323"/>
                </a:cubicBezTo>
                <a:close/>
                <a:moveTo>
                  <a:pt x="4667" y="16377"/>
                </a:moveTo>
                <a:cubicBezTo>
                  <a:pt x="4684" y="16377"/>
                  <a:pt x="4707" y="16405"/>
                  <a:pt x="4693" y="16419"/>
                </a:cubicBezTo>
                <a:cubicBezTo>
                  <a:pt x="4690" y="16421"/>
                  <a:pt x="4686" y="16422"/>
                  <a:pt x="4683" y="16422"/>
                </a:cubicBezTo>
                <a:cubicBezTo>
                  <a:pt x="4662" y="16422"/>
                  <a:pt x="4639" y="16394"/>
                  <a:pt x="4659" y="16380"/>
                </a:cubicBezTo>
                <a:cubicBezTo>
                  <a:pt x="4661" y="16378"/>
                  <a:pt x="4664" y="16377"/>
                  <a:pt x="4667" y="16377"/>
                </a:cubicBezTo>
                <a:close/>
                <a:moveTo>
                  <a:pt x="3972" y="16588"/>
                </a:moveTo>
                <a:cubicBezTo>
                  <a:pt x="3986" y="16588"/>
                  <a:pt x="4005" y="16611"/>
                  <a:pt x="4001" y="16624"/>
                </a:cubicBezTo>
                <a:cubicBezTo>
                  <a:pt x="3996" y="16630"/>
                  <a:pt x="3991" y="16632"/>
                  <a:pt x="3986" y="16632"/>
                </a:cubicBezTo>
                <a:cubicBezTo>
                  <a:pt x="3971" y="16632"/>
                  <a:pt x="3957" y="16612"/>
                  <a:pt x="3961" y="16595"/>
                </a:cubicBezTo>
                <a:cubicBezTo>
                  <a:pt x="3963" y="16590"/>
                  <a:pt x="3967" y="16588"/>
                  <a:pt x="3972" y="16588"/>
                </a:cubicBezTo>
                <a:close/>
                <a:moveTo>
                  <a:pt x="15893" y="15795"/>
                </a:moveTo>
                <a:cubicBezTo>
                  <a:pt x="15825" y="15897"/>
                  <a:pt x="15700" y="15965"/>
                  <a:pt x="15655" y="16073"/>
                </a:cubicBezTo>
                <a:cubicBezTo>
                  <a:pt x="15649" y="16073"/>
                  <a:pt x="15643" y="16062"/>
                  <a:pt x="15638" y="16056"/>
                </a:cubicBezTo>
                <a:cubicBezTo>
                  <a:pt x="15439" y="16249"/>
                  <a:pt x="15223" y="16414"/>
                  <a:pt x="15008" y="16584"/>
                </a:cubicBezTo>
                <a:cubicBezTo>
                  <a:pt x="15013" y="16584"/>
                  <a:pt x="15019" y="16595"/>
                  <a:pt x="15019" y="16595"/>
                </a:cubicBezTo>
                <a:cubicBezTo>
                  <a:pt x="14945" y="16607"/>
                  <a:pt x="14906" y="16675"/>
                  <a:pt x="14843" y="16714"/>
                </a:cubicBezTo>
                <a:cubicBezTo>
                  <a:pt x="14849" y="16669"/>
                  <a:pt x="14900" y="16658"/>
                  <a:pt x="14928" y="16629"/>
                </a:cubicBezTo>
                <a:cubicBezTo>
                  <a:pt x="15195" y="16414"/>
                  <a:pt x="15456" y="16192"/>
                  <a:pt x="15717" y="15965"/>
                </a:cubicBezTo>
                <a:cubicBezTo>
                  <a:pt x="15774" y="15909"/>
                  <a:pt x="15825" y="15841"/>
                  <a:pt x="15893" y="15795"/>
                </a:cubicBezTo>
                <a:close/>
                <a:moveTo>
                  <a:pt x="3654" y="16442"/>
                </a:moveTo>
                <a:lnTo>
                  <a:pt x="3654" y="16442"/>
                </a:lnTo>
                <a:cubicBezTo>
                  <a:pt x="3791" y="16499"/>
                  <a:pt x="3904" y="16612"/>
                  <a:pt x="4006" y="16720"/>
                </a:cubicBezTo>
                <a:cubicBezTo>
                  <a:pt x="3881" y="16635"/>
                  <a:pt x="3768" y="16539"/>
                  <a:pt x="3654" y="16442"/>
                </a:cubicBezTo>
                <a:close/>
                <a:moveTo>
                  <a:pt x="13439" y="16779"/>
                </a:moveTo>
                <a:cubicBezTo>
                  <a:pt x="13445" y="16779"/>
                  <a:pt x="13451" y="16784"/>
                  <a:pt x="13459" y="16794"/>
                </a:cubicBezTo>
                <a:cubicBezTo>
                  <a:pt x="13452" y="16807"/>
                  <a:pt x="13446" y="16814"/>
                  <a:pt x="13439" y="16814"/>
                </a:cubicBezTo>
                <a:cubicBezTo>
                  <a:pt x="13433" y="16814"/>
                  <a:pt x="13427" y="16809"/>
                  <a:pt x="13419" y="16800"/>
                </a:cubicBezTo>
                <a:cubicBezTo>
                  <a:pt x="13425" y="16787"/>
                  <a:pt x="13432" y="16779"/>
                  <a:pt x="13439" y="16779"/>
                </a:cubicBezTo>
                <a:close/>
                <a:moveTo>
                  <a:pt x="4006" y="16731"/>
                </a:moveTo>
                <a:lnTo>
                  <a:pt x="4006" y="16731"/>
                </a:lnTo>
                <a:cubicBezTo>
                  <a:pt x="4120" y="16765"/>
                  <a:pt x="4205" y="16851"/>
                  <a:pt x="4296" y="16913"/>
                </a:cubicBezTo>
                <a:cubicBezTo>
                  <a:pt x="4193" y="16868"/>
                  <a:pt x="4103" y="16788"/>
                  <a:pt x="4006" y="16731"/>
                </a:cubicBezTo>
                <a:close/>
                <a:moveTo>
                  <a:pt x="14838" y="16703"/>
                </a:moveTo>
                <a:lnTo>
                  <a:pt x="14838" y="16703"/>
                </a:lnTo>
                <a:cubicBezTo>
                  <a:pt x="14758" y="16794"/>
                  <a:pt x="14639" y="16851"/>
                  <a:pt x="14537" y="16919"/>
                </a:cubicBezTo>
                <a:cubicBezTo>
                  <a:pt x="14554" y="16873"/>
                  <a:pt x="14599" y="16856"/>
                  <a:pt x="14633" y="16828"/>
                </a:cubicBezTo>
                <a:cubicBezTo>
                  <a:pt x="14701" y="16783"/>
                  <a:pt x="14758" y="16731"/>
                  <a:pt x="14838" y="16703"/>
                </a:cubicBezTo>
                <a:close/>
                <a:moveTo>
                  <a:pt x="14514" y="16908"/>
                </a:moveTo>
                <a:cubicBezTo>
                  <a:pt x="14522" y="16908"/>
                  <a:pt x="14528" y="16915"/>
                  <a:pt x="14531" y="16930"/>
                </a:cubicBezTo>
                <a:cubicBezTo>
                  <a:pt x="14524" y="16940"/>
                  <a:pt x="14516" y="16944"/>
                  <a:pt x="14510" y="16944"/>
                </a:cubicBezTo>
                <a:cubicBezTo>
                  <a:pt x="14501" y="16944"/>
                  <a:pt x="14495" y="16937"/>
                  <a:pt x="14491" y="16924"/>
                </a:cubicBezTo>
                <a:cubicBezTo>
                  <a:pt x="14499" y="16914"/>
                  <a:pt x="14507" y="16908"/>
                  <a:pt x="14514" y="16908"/>
                </a:cubicBezTo>
                <a:close/>
                <a:moveTo>
                  <a:pt x="14656" y="16765"/>
                </a:moveTo>
                <a:lnTo>
                  <a:pt x="14656" y="16765"/>
                </a:lnTo>
                <a:cubicBezTo>
                  <a:pt x="14571" y="16822"/>
                  <a:pt x="14474" y="16862"/>
                  <a:pt x="14401" y="16936"/>
                </a:cubicBezTo>
                <a:cubicBezTo>
                  <a:pt x="14378" y="16953"/>
                  <a:pt x="14355" y="16953"/>
                  <a:pt x="14333" y="16953"/>
                </a:cubicBezTo>
                <a:cubicBezTo>
                  <a:pt x="14355" y="16930"/>
                  <a:pt x="14446" y="16913"/>
                  <a:pt x="14395" y="16873"/>
                </a:cubicBezTo>
                <a:lnTo>
                  <a:pt x="14395" y="16873"/>
                </a:lnTo>
                <a:cubicBezTo>
                  <a:pt x="14406" y="16879"/>
                  <a:pt x="14418" y="16885"/>
                  <a:pt x="14429" y="16890"/>
                </a:cubicBezTo>
                <a:cubicBezTo>
                  <a:pt x="14491" y="16834"/>
                  <a:pt x="14571" y="16788"/>
                  <a:pt x="14656" y="16765"/>
                </a:cubicBezTo>
                <a:close/>
                <a:moveTo>
                  <a:pt x="14667" y="16936"/>
                </a:moveTo>
                <a:cubicBezTo>
                  <a:pt x="14628" y="16947"/>
                  <a:pt x="14588" y="16958"/>
                  <a:pt x="14565" y="16998"/>
                </a:cubicBezTo>
                <a:cubicBezTo>
                  <a:pt x="14594" y="16998"/>
                  <a:pt x="14622" y="16992"/>
                  <a:pt x="14650" y="16992"/>
                </a:cubicBezTo>
                <a:cubicBezTo>
                  <a:pt x="14656" y="16975"/>
                  <a:pt x="14662" y="16947"/>
                  <a:pt x="14667" y="16936"/>
                </a:cubicBezTo>
                <a:close/>
                <a:moveTo>
                  <a:pt x="14151" y="17225"/>
                </a:moveTo>
                <a:cubicBezTo>
                  <a:pt x="14157" y="17231"/>
                  <a:pt x="14168" y="17242"/>
                  <a:pt x="14168" y="17248"/>
                </a:cubicBezTo>
                <a:cubicBezTo>
                  <a:pt x="14128" y="17263"/>
                  <a:pt x="14097" y="17308"/>
                  <a:pt x="14056" y="17308"/>
                </a:cubicBezTo>
                <a:cubicBezTo>
                  <a:pt x="14050" y="17308"/>
                  <a:pt x="14044" y="17307"/>
                  <a:pt x="14038" y="17304"/>
                </a:cubicBezTo>
                <a:lnTo>
                  <a:pt x="14032" y="17304"/>
                </a:lnTo>
                <a:cubicBezTo>
                  <a:pt x="14072" y="17276"/>
                  <a:pt x="14111" y="17248"/>
                  <a:pt x="14151" y="17225"/>
                </a:cubicBezTo>
                <a:close/>
                <a:moveTo>
                  <a:pt x="14497" y="16941"/>
                </a:moveTo>
                <a:lnTo>
                  <a:pt x="14497" y="16941"/>
                </a:lnTo>
                <a:cubicBezTo>
                  <a:pt x="14406" y="17026"/>
                  <a:pt x="14293" y="17072"/>
                  <a:pt x="14196" y="17140"/>
                </a:cubicBezTo>
                <a:cubicBezTo>
                  <a:pt x="14202" y="17140"/>
                  <a:pt x="14208" y="17151"/>
                  <a:pt x="14213" y="17151"/>
                </a:cubicBezTo>
                <a:lnTo>
                  <a:pt x="14174" y="17151"/>
                </a:lnTo>
                <a:cubicBezTo>
                  <a:pt x="14026" y="17231"/>
                  <a:pt x="13890" y="17333"/>
                  <a:pt x="13731" y="17395"/>
                </a:cubicBezTo>
                <a:cubicBezTo>
                  <a:pt x="13737" y="17401"/>
                  <a:pt x="13742" y="17412"/>
                  <a:pt x="13748" y="17418"/>
                </a:cubicBezTo>
                <a:cubicBezTo>
                  <a:pt x="13740" y="17416"/>
                  <a:pt x="13732" y="17415"/>
                  <a:pt x="13725" y="17415"/>
                </a:cubicBezTo>
                <a:cubicBezTo>
                  <a:pt x="13668" y="17415"/>
                  <a:pt x="13622" y="17465"/>
                  <a:pt x="13567" y="17480"/>
                </a:cubicBezTo>
                <a:cubicBezTo>
                  <a:pt x="13589" y="17441"/>
                  <a:pt x="13646" y="17441"/>
                  <a:pt x="13669" y="17407"/>
                </a:cubicBezTo>
                <a:cubicBezTo>
                  <a:pt x="13958" y="17282"/>
                  <a:pt x="14213" y="17061"/>
                  <a:pt x="14497" y="16941"/>
                </a:cubicBezTo>
                <a:close/>
                <a:moveTo>
                  <a:pt x="4301" y="16913"/>
                </a:moveTo>
                <a:cubicBezTo>
                  <a:pt x="4483" y="17055"/>
                  <a:pt x="4687" y="17151"/>
                  <a:pt x="4874" y="17287"/>
                </a:cubicBezTo>
                <a:cubicBezTo>
                  <a:pt x="4891" y="17276"/>
                  <a:pt x="4903" y="17270"/>
                  <a:pt x="4920" y="17259"/>
                </a:cubicBezTo>
                <a:cubicBezTo>
                  <a:pt x="4903" y="17242"/>
                  <a:pt x="4886" y="17225"/>
                  <a:pt x="4869" y="17208"/>
                </a:cubicBezTo>
                <a:lnTo>
                  <a:pt x="4869" y="17202"/>
                </a:lnTo>
                <a:cubicBezTo>
                  <a:pt x="4908" y="17219"/>
                  <a:pt x="4948" y="17242"/>
                  <a:pt x="4988" y="17265"/>
                </a:cubicBezTo>
                <a:cubicBezTo>
                  <a:pt x="4988" y="17270"/>
                  <a:pt x="4982" y="17282"/>
                  <a:pt x="4982" y="17282"/>
                </a:cubicBezTo>
                <a:cubicBezTo>
                  <a:pt x="4965" y="17276"/>
                  <a:pt x="4942" y="17265"/>
                  <a:pt x="4925" y="17253"/>
                </a:cubicBezTo>
                <a:cubicBezTo>
                  <a:pt x="4920" y="17265"/>
                  <a:pt x="4914" y="17287"/>
                  <a:pt x="4914" y="17299"/>
                </a:cubicBezTo>
                <a:cubicBezTo>
                  <a:pt x="5010" y="17367"/>
                  <a:pt x="5118" y="17418"/>
                  <a:pt x="5220" y="17480"/>
                </a:cubicBezTo>
                <a:cubicBezTo>
                  <a:pt x="5220" y="17486"/>
                  <a:pt x="5215" y="17492"/>
                  <a:pt x="5209" y="17497"/>
                </a:cubicBezTo>
                <a:cubicBezTo>
                  <a:pt x="4925" y="17339"/>
                  <a:pt x="4653" y="17163"/>
                  <a:pt x="4381" y="16987"/>
                </a:cubicBezTo>
                <a:cubicBezTo>
                  <a:pt x="4347" y="16964"/>
                  <a:pt x="4307" y="16953"/>
                  <a:pt x="4301" y="16913"/>
                </a:cubicBezTo>
                <a:close/>
                <a:moveTo>
                  <a:pt x="6828" y="17475"/>
                </a:moveTo>
                <a:cubicBezTo>
                  <a:pt x="6838" y="17475"/>
                  <a:pt x="6843" y="17482"/>
                  <a:pt x="6843" y="17497"/>
                </a:cubicBezTo>
                <a:cubicBezTo>
                  <a:pt x="6834" y="17501"/>
                  <a:pt x="6826" y="17503"/>
                  <a:pt x="6820" y="17503"/>
                </a:cubicBezTo>
                <a:cubicBezTo>
                  <a:pt x="6809" y="17503"/>
                  <a:pt x="6805" y="17496"/>
                  <a:pt x="6809" y="17480"/>
                </a:cubicBezTo>
                <a:cubicBezTo>
                  <a:pt x="6817" y="17477"/>
                  <a:pt x="6823" y="17475"/>
                  <a:pt x="6828" y="17475"/>
                </a:cubicBezTo>
                <a:close/>
                <a:moveTo>
                  <a:pt x="13612" y="17356"/>
                </a:moveTo>
                <a:cubicBezTo>
                  <a:pt x="13618" y="17356"/>
                  <a:pt x="13618" y="17361"/>
                  <a:pt x="13618" y="17367"/>
                </a:cubicBezTo>
                <a:cubicBezTo>
                  <a:pt x="13578" y="17395"/>
                  <a:pt x="13533" y="17424"/>
                  <a:pt x="13487" y="17452"/>
                </a:cubicBezTo>
                <a:cubicBezTo>
                  <a:pt x="13442" y="17452"/>
                  <a:pt x="13402" y="17486"/>
                  <a:pt x="13362" y="17509"/>
                </a:cubicBezTo>
                <a:cubicBezTo>
                  <a:pt x="13362" y="17503"/>
                  <a:pt x="13368" y="17486"/>
                  <a:pt x="13368" y="17480"/>
                </a:cubicBezTo>
                <a:cubicBezTo>
                  <a:pt x="13385" y="17475"/>
                  <a:pt x="13402" y="17469"/>
                  <a:pt x="13419" y="17463"/>
                </a:cubicBezTo>
                <a:cubicBezTo>
                  <a:pt x="13419" y="17452"/>
                  <a:pt x="13419" y="17435"/>
                  <a:pt x="13419" y="17424"/>
                </a:cubicBezTo>
                <a:lnTo>
                  <a:pt x="13430" y="17446"/>
                </a:lnTo>
                <a:cubicBezTo>
                  <a:pt x="13493" y="17412"/>
                  <a:pt x="13561" y="17401"/>
                  <a:pt x="13612" y="17356"/>
                </a:cubicBezTo>
                <a:close/>
                <a:moveTo>
                  <a:pt x="5249" y="17492"/>
                </a:moveTo>
                <a:lnTo>
                  <a:pt x="5249" y="17492"/>
                </a:lnTo>
                <a:cubicBezTo>
                  <a:pt x="5294" y="17509"/>
                  <a:pt x="5340" y="17531"/>
                  <a:pt x="5379" y="17560"/>
                </a:cubicBezTo>
                <a:cubicBezTo>
                  <a:pt x="5373" y="17561"/>
                  <a:pt x="5367" y="17562"/>
                  <a:pt x="5361" y="17562"/>
                </a:cubicBezTo>
                <a:cubicBezTo>
                  <a:pt x="5316" y="17562"/>
                  <a:pt x="5274" y="17527"/>
                  <a:pt x="5249" y="17492"/>
                </a:cubicBezTo>
                <a:close/>
                <a:moveTo>
                  <a:pt x="13487" y="17452"/>
                </a:moveTo>
                <a:cubicBezTo>
                  <a:pt x="13493" y="17463"/>
                  <a:pt x="13498" y="17486"/>
                  <a:pt x="13498" y="17492"/>
                </a:cubicBezTo>
                <a:cubicBezTo>
                  <a:pt x="13516" y="17492"/>
                  <a:pt x="13544" y="17480"/>
                  <a:pt x="13555" y="17475"/>
                </a:cubicBezTo>
                <a:lnTo>
                  <a:pt x="13555" y="17475"/>
                </a:lnTo>
                <a:cubicBezTo>
                  <a:pt x="13493" y="17526"/>
                  <a:pt x="13413" y="17571"/>
                  <a:pt x="13334" y="17583"/>
                </a:cubicBezTo>
                <a:cubicBezTo>
                  <a:pt x="13374" y="17554"/>
                  <a:pt x="13413" y="17537"/>
                  <a:pt x="13464" y="17526"/>
                </a:cubicBezTo>
                <a:cubicBezTo>
                  <a:pt x="13476" y="17503"/>
                  <a:pt x="13498" y="17480"/>
                  <a:pt x="13487" y="17452"/>
                </a:cubicBezTo>
                <a:close/>
                <a:moveTo>
                  <a:pt x="8477" y="17673"/>
                </a:moveTo>
                <a:cubicBezTo>
                  <a:pt x="8477" y="17673"/>
                  <a:pt x="8471" y="17679"/>
                  <a:pt x="8471" y="17679"/>
                </a:cubicBezTo>
                <a:lnTo>
                  <a:pt x="8471" y="17673"/>
                </a:lnTo>
                <a:close/>
                <a:moveTo>
                  <a:pt x="8704" y="17690"/>
                </a:moveTo>
                <a:lnTo>
                  <a:pt x="8727" y="17696"/>
                </a:lnTo>
                <a:lnTo>
                  <a:pt x="8710" y="17696"/>
                </a:lnTo>
                <a:cubicBezTo>
                  <a:pt x="8704" y="17696"/>
                  <a:pt x="8704" y="17690"/>
                  <a:pt x="8704" y="17690"/>
                </a:cubicBezTo>
                <a:close/>
                <a:moveTo>
                  <a:pt x="5652" y="17617"/>
                </a:moveTo>
                <a:lnTo>
                  <a:pt x="5652" y="17617"/>
                </a:lnTo>
                <a:cubicBezTo>
                  <a:pt x="5697" y="17639"/>
                  <a:pt x="5748" y="17656"/>
                  <a:pt x="5782" y="17702"/>
                </a:cubicBezTo>
                <a:cubicBezTo>
                  <a:pt x="5737" y="17679"/>
                  <a:pt x="5663" y="17679"/>
                  <a:pt x="5652" y="17617"/>
                </a:cubicBezTo>
                <a:close/>
                <a:moveTo>
                  <a:pt x="7774" y="17571"/>
                </a:moveTo>
                <a:lnTo>
                  <a:pt x="7774" y="17571"/>
                </a:lnTo>
                <a:cubicBezTo>
                  <a:pt x="7870" y="17588"/>
                  <a:pt x="7967" y="17605"/>
                  <a:pt x="8063" y="17622"/>
                </a:cubicBezTo>
                <a:cubicBezTo>
                  <a:pt x="8103" y="17628"/>
                  <a:pt x="8148" y="17639"/>
                  <a:pt x="8188" y="17656"/>
                </a:cubicBezTo>
                <a:cubicBezTo>
                  <a:pt x="8284" y="17656"/>
                  <a:pt x="8381" y="17673"/>
                  <a:pt x="8471" y="17702"/>
                </a:cubicBezTo>
                <a:cubicBezTo>
                  <a:pt x="8463" y="17702"/>
                  <a:pt x="8455" y="17702"/>
                  <a:pt x="8446" y="17702"/>
                </a:cubicBezTo>
                <a:cubicBezTo>
                  <a:pt x="8358" y="17702"/>
                  <a:pt x="8271" y="17677"/>
                  <a:pt x="8188" y="17656"/>
                </a:cubicBezTo>
                <a:cubicBezTo>
                  <a:pt x="8052" y="17634"/>
                  <a:pt x="7910" y="17605"/>
                  <a:pt x="7774" y="17571"/>
                </a:cubicBezTo>
                <a:close/>
                <a:moveTo>
                  <a:pt x="9141" y="17713"/>
                </a:moveTo>
                <a:cubicBezTo>
                  <a:pt x="9141" y="17713"/>
                  <a:pt x="9141" y="17719"/>
                  <a:pt x="9141" y="17719"/>
                </a:cubicBezTo>
                <a:lnTo>
                  <a:pt x="9135" y="17719"/>
                </a:lnTo>
                <a:cubicBezTo>
                  <a:pt x="9135" y="17719"/>
                  <a:pt x="9135" y="17719"/>
                  <a:pt x="9135" y="17713"/>
                </a:cubicBezTo>
                <a:close/>
                <a:moveTo>
                  <a:pt x="8613" y="17685"/>
                </a:moveTo>
                <a:cubicBezTo>
                  <a:pt x="8619" y="17696"/>
                  <a:pt x="8625" y="17707"/>
                  <a:pt x="8630" y="17719"/>
                </a:cubicBezTo>
                <a:cubicBezTo>
                  <a:pt x="8647" y="17719"/>
                  <a:pt x="8659" y="17724"/>
                  <a:pt x="8676" y="17724"/>
                </a:cubicBezTo>
                <a:cubicBezTo>
                  <a:pt x="8647" y="17724"/>
                  <a:pt x="8619" y="17719"/>
                  <a:pt x="8591" y="17713"/>
                </a:cubicBezTo>
                <a:cubicBezTo>
                  <a:pt x="8591" y="17702"/>
                  <a:pt x="8591" y="17696"/>
                  <a:pt x="8591" y="17685"/>
                </a:cubicBezTo>
                <a:close/>
                <a:moveTo>
                  <a:pt x="5379" y="17554"/>
                </a:moveTo>
                <a:cubicBezTo>
                  <a:pt x="5476" y="17617"/>
                  <a:pt x="5584" y="17668"/>
                  <a:pt x="5691" y="17713"/>
                </a:cubicBezTo>
                <a:lnTo>
                  <a:pt x="5686" y="17730"/>
                </a:lnTo>
                <a:cubicBezTo>
                  <a:pt x="5584" y="17679"/>
                  <a:pt x="5442" y="17651"/>
                  <a:pt x="5379" y="17554"/>
                </a:cubicBezTo>
                <a:close/>
                <a:moveTo>
                  <a:pt x="8514" y="17701"/>
                </a:moveTo>
                <a:cubicBezTo>
                  <a:pt x="8533" y="17701"/>
                  <a:pt x="8552" y="17704"/>
                  <a:pt x="8568" y="17707"/>
                </a:cubicBezTo>
                <a:cubicBezTo>
                  <a:pt x="8574" y="17719"/>
                  <a:pt x="8574" y="17724"/>
                  <a:pt x="8579" y="17730"/>
                </a:cubicBezTo>
                <a:lnTo>
                  <a:pt x="8568" y="17730"/>
                </a:lnTo>
                <a:cubicBezTo>
                  <a:pt x="8551" y="17719"/>
                  <a:pt x="8534" y="17719"/>
                  <a:pt x="8517" y="17719"/>
                </a:cubicBezTo>
                <a:cubicBezTo>
                  <a:pt x="8500" y="17713"/>
                  <a:pt x="8489" y="17713"/>
                  <a:pt x="8471" y="17707"/>
                </a:cubicBezTo>
                <a:cubicBezTo>
                  <a:pt x="8486" y="17703"/>
                  <a:pt x="8500" y="17701"/>
                  <a:pt x="8514" y="17701"/>
                </a:cubicBezTo>
                <a:close/>
                <a:moveTo>
                  <a:pt x="13048" y="17698"/>
                </a:moveTo>
                <a:cubicBezTo>
                  <a:pt x="13053" y="17698"/>
                  <a:pt x="13058" y="17699"/>
                  <a:pt x="13062" y="17702"/>
                </a:cubicBezTo>
                <a:cubicBezTo>
                  <a:pt x="13070" y="17723"/>
                  <a:pt x="13043" y="17742"/>
                  <a:pt x="13022" y="17742"/>
                </a:cubicBezTo>
                <a:cubicBezTo>
                  <a:pt x="13015" y="17742"/>
                  <a:pt x="13009" y="17740"/>
                  <a:pt x="13005" y="17736"/>
                </a:cubicBezTo>
                <a:cubicBezTo>
                  <a:pt x="13000" y="17713"/>
                  <a:pt x="13028" y="17698"/>
                  <a:pt x="13048" y="17698"/>
                </a:cubicBezTo>
                <a:close/>
                <a:moveTo>
                  <a:pt x="12882" y="17712"/>
                </a:moveTo>
                <a:cubicBezTo>
                  <a:pt x="12887" y="17712"/>
                  <a:pt x="12892" y="17713"/>
                  <a:pt x="12897" y="17713"/>
                </a:cubicBezTo>
                <a:cubicBezTo>
                  <a:pt x="12858" y="17726"/>
                  <a:pt x="12823" y="17759"/>
                  <a:pt x="12786" y="17759"/>
                </a:cubicBezTo>
                <a:cubicBezTo>
                  <a:pt x="12774" y="17759"/>
                  <a:pt x="12762" y="17755"/>
                  <a:pt x="12750" y="17747"/>
                </a:cubicBezTo>
                <a:cubicBezTo>
                  <a:pt x="12791" y="17737"/>
                  <a:pt x="12832" y="17712"/>
                  <a:pt x="12882" y="17712"/>
                </a:cubicBezTo>
                <a:close/>
                <a:moveTo>
                  <a:pt x="5861" y="17791"/>
                </a:moveTo>
                <a:cubicBezTo>
                  <a:pt x="5879" y="17791"/>
                  <a:pt x="5897" y="17806"/>
                  <a:pt x="5901" y="17821"/>
                </a:cubicBezTo>
                <a:cubicBezTo>
                  <a:pt x="5897" y="17830"/>
                  <a:pt x="5889" y="17834"/>
                  <a:pt x="5880" y="17834"/>
                </a:cubicBezTo>
                <a:cubicBezTo>
                  <a:pt x="5862" y="17834"/>
                  <a:pt x="5839" y="17819"/>
                  <a:pt x="5839" y="17804"/>
                </a:cubicBezTo>
                <a:cubicBezTo>
                  <a:pt x="5845" y="17794"/>
                  <a:pt x="5853" y="17791"/>
                  <a:pt x="5861" y="17791"/>
                </a:cubicBezTo>
                <a:close/>
                <a:moveTo>
                  <a:pt x="12840" y="17787"/>
                </a:moveTo>
                <a:lnTo>
                  <a:pt x="12852" y="17804"/>
                </a:lnTo>
                <a:cubicBezTo>
                  <a:pt x="12759" y="17840"/>
                  <a:pt x="12651" y="17914"/>
                  <a:pt x="12547" y="17914"/>
                </a:cubicBezTo>
                <a:cubicBezTo>
                  <a:pt x="12537" y="17914"/>
                  <a:pt x="12527" y="17913"/>
                  <a:pt x="12517" y="17912"/>
                </a:cubicBezTo>
                <a:cubicBezTo>
                  <a:pt x="12630" y="17883"/>
                  <a:pt x="12738" y="17838"/>
                  <a:pt x="12840" y="17787"/>
                </a:cubicBezTo>
                <a:close/>
                <a:moveTo>
                  <a:pt x="4534" y="17202"/>
                </a:moveTo>
                <a:cubicBezTo>
                  <a:pt x="4562" y="17248"/>
                  <a:pt x="4613" y="17259"/>
                  <a:pt x="4659" y="17282"/>
                </a:cubicBezTo>
                <a:cubicBezTo>
                  <a:pt x="4659" y="17265"/>
                  <a:pt x="4659" y="17242"/>
                  <a:pt x="4659" y="17231"/>
                </a:cubicBezTo>
                <a:cubicBezTo>
                  <a:pt x="4670" y="17242"/>
                  <a:pt x="4681" y="17253"/>
                  <a:pt x="4693" y="17265"/>
                </a:cubicBezTo>
                <a:cubicBezTo>
                  <a:pt x="4749" y="17276"/>
                  <a:pt x="4744" y="17344"/>
                  <a:pt x="4801" y="17356"/>
                </a:cubicBezTo>
                <a:cubicBezTo>
                  <a:pt x="4806" y="17356"/>
                  <a:pt x="4823" y="17344"/>
                  <a:pt x="4829" y="17344"/>
                </a:cubicBezTo>
                <a:cubicBezTo>
                  <a:pt x="4959" y="17412"/>
                  <a:pt x="5073" y="17509"/>
                  <a:pt x="5209" y="17554"/>
                </a:cubicBezTo>
                <a:cubicBezTo>
                  <a:pt x="5203" y="17565"/>
                  <a:pt x="5192" y="17583"/>
                  <a:pt x="5192" y="17594"/>
                </a:cubicBezTo>
                <a:cubicBezTo>
                  <a:pt x="5203" y="17605"/>
                  <a:pt x="5232" y="17628"/>
                  <a:pt x="5243" y="17634"/>
                </a:cubicBezTo>
                <a:cubicBezTo>
                  <a:pt x="5260" y="17628"/>
                  <a:pt x="5271" y="17622"/>
                  <a:pt x="5288" y="17611"/>
                </a:cubicBezTo>
                <a:lnTo>
                  <a:pt x="5254" y="17588"/>
                </a:lnTo>
                <a:lnTo>
                  <a:pt x="5254" y="17588"/>
                </a:lnTo>
                <a:cubicBezTo>
                  <a:pt x="5271" y="17594"/>
                  <a:pt x="5300" y="17605"/>
                  <a:pt x="5317" y="17611"/>
                </a:cubicBezTo>
                <a:lnTo>
                  <a:pt x="5283" y="17622"/>
                </a:lnTo>
                <a:cubicBezTo>
                  <a:pt x="5283" y="17634"/>
                  <a:pt x="5283" y="17651"/>
                  <a:pt x="5283" y="17662"/>
                </a:cubicBezTo>
                <a:cubicBezTo>
                  <a:pt x="5311" y="17668"/>
                  <a:pt x="5340" y="17685"/>
                  <a:pt x="5368" y="17696"/>
                </a:cubicBezTo>
                <a:lnTo>
                  <a:pt x="5385" y="17679"/>
                </a:lnTo>
                <a:cubicBezTo>
                  <a:pt x="5357" y="17662"/>
                  <a:pt x="5334" y="17639"/>
                  <a:pt x="5323" y="17617"/>
                </a:cubicBezTo>
                <a:lnTo>
                  <a:pt x="5323" y="17617"/>
                </a:lnTo>
                <a:cubicBezTo>
                  <a:pt x="5340" y="17639"/>
                  <a:pt x="5374" y="17651"/>
                  <a:pt x="5402" y="17656"/>
                </a:cubicBezTo>
                <a:cubicBezTo>
                  <a:pt x="5396" y="17673"/>
                  <a:pt x="5385" y="17690"/>
                  <a:pt x="5379" y="17707"/>
                </a:cubicBezTo>
                <a:lnTo>
                  <a:pt x="5459" y="17741"/>
                </a:lnTo>
                <a:cubicBezTo>
                  <a:pt x="5442" y="17724"/>
                  <a:pt x="5413" y="17690"/>
                  <a:pt x="5396" y="17673"/>
                </a:cubicBezTo>
                <a:lnTo>
                  <a:pt x="5396" y="17673"/>
                </a:lnTo>
                <a:cubicBezTo>
                  <a:pt x="5425" y="17679"/>
                  <a:pt x="5447" y="17690"/>
                  <a:pt x="5464" y="17713"/>
                </a:cubicBezTo>
                <a:cubicBezTo>
                  <a:pt x="5521" y="17724"/>
                  <a:pt x="5567" y="17758"/>
                  <a:pt x="5623" y="17781"/>
                </a:cubicBezTo>
                <a:lnTo>
                  <a:pt x="5618" y="17809"/>
                </a:lnTo>
                <a:cubicBezTo>
                  <a:pt x="5629" y="17804"/>
                  <a:pt x="5657" y="17792"/>
                  <a:pt x="5669" y="17787"/>
                </a:cubicBezTo>
                <a:lnTo>
                  <a:pt x="5669" y="17787"/>
                </a:lnTo>
                <a:cubicBezTo>
                  <a:pt x="5663" y="17809"/>
                  <a:pt x="5663" y="17826"/>
                  <a:pt x="5657" y="17844"/>
                </a:cubicBezTo>
                <a:cubicBezTo>
                  <a:pt x="5680" y="17838"/>
                  <a:pt x="5708" y="17832"/>
                  <a:pt x="5731" y="17826"/>
                </a:cubicBezTo>
                <a:cubicBezTo>
                  <a:pt x="5742" y="17832"/>
                  <a:pt x="5759" y="17844"/>
                  <a:pt x="5776" y="17855"/>
                </a:cubicBezTo>
                <a:cubicBezTo>
                  <a:pt x="5748" y="17855"/>
                  <a:pt x="5720" y="17861"/>
                  <a:pt x="5697" y="17872"/>
                </a:cubicBezTo>
                <a:cubicBezTo>
                  <a:pt x="5714" y="17872"/>
                  <a:pt x="5742" y="17883"/>
                  <a:pt x="5759" y="17889"/>
                </a:cubicBezTo>
                <a:cubicBezTo>
                  <a:pt x="5754" y="17895"/>
                  <a:pt x="5748" y="17917"/>
                  <a:pt x="5742" y="17923"/>
                </a:cubicBezTo>
                <a:cubicBezTo>
                  <a:pt x="5754" y="17917"/>
                  <a:pt x="5776" y="17906"/>
                  <a:pt x="5793" y="17895"/>
                </a:cubicBezTo>
                <a:cubicBezTo>
                  <a:pt x="5805" y="17917"/>
                  <a:pt x="5873" y="17934"/>
                  <a:pt x="5828" y="17962"/>
                </a:cubicBezTo>
                <a:lnTo>
                  <a:pt x="5828" y="17962"/>
                </a:lnTo>
                <a:cubicBezTo>
                  <a:pt x="5765" y="17959"/>
                  <a:pt x="5705" y="17894"/>
                  <a:pt x="5643" y="17894"/>
                </a:cubicBezTo>
                <a:cubicBezTo>
                  <a:pt x="5629" y="17894"/>
                  <a:pt x="5615" y="17898"/>
                  <a:pt x="5601" y="17906"/>
                </a:cubicBezTo>
                <a:cubicBezTo>
                  <a:pt x="5606" y="17895"/>
                  <a:pt x="5612" y="17883"/>
                  <a:pt x="5618" y="17872"/>
                </a:cubicBezTo>
                <a:cubicBezTo>
                  <a:pt x="5442" y="17775"/>
                  <a:pt x="5254" y="17702"/>
                  <a:pt x="5079" y="17600"/>
                </a:cubicBezTo>
                <a:cubicBezTo>
                  <a:pt x="5067" y="17605"/>
                  <a:pt x="5056" y="17611"/>
                  <a:pt x="5045" y="17622"/>
                </a:cubicBezTo>
                <a:cubicBezTo>
                  <a:pt x="5045" y="17617"/>
                  <a:pt x="5045" y="17600"/>
                  <a:pt x="5050" y="17594"/>
                </a:cubicBezTo>
                <a:cubicBezTo>
                  <a:pt x="4954" y="17554"/>
                  <a:pt x="4886" y="17458"/>
                  <a:pt x="4789" y="17446"/>
                </a:cubicBezTo>
                <a:cubicBezTo>
                  <a:pt x="4755" y="17373"/>
                  <a:pt x="4647" y="17367"/>
                  <a:pt x="4596" y="17304"/>
                </a:cubicBezTo>
                <a:cubicBezTo>
                  <a:pt x="4557" y="17270"/>
                  <a:pt x="4494" y="17270"/>
                  <a:pt x="4488" y="17208"/>
                </a:cubicBezTo>
                <a:lnTo>
                  <a:pt x="4534" y="17202"/>
                </a:lnTo>
                <a:close/>
                <a:moveTo>
                  <a:pt x="12523" y="17917"/>
                </a:moveTo>
                <a:lnTo>
                  <a:pt x="12523" y="17917"/>
                </a:lnTo>
                <a:cubicBezTo>
                  <a:pt x="12501" y="17952"/>
                  <a:pt x="12459" y="17967"/>
                  <a:pt x="12418" y="17967"/>
                </a:cubicBezTo>
                <a:cubicBezTo>
                  <a:pt x="12405" y="17967"/>
                  <a:pt x="12393" y="17965"/>
                  <a:pt x="12381" y="17963"/>
                </a:cubicBezTo>
                <a:cubicBezTo>
                  <a:pt x="12426" y="17946"/>
                  <a:pt x="12472" y="17929"/>
                  <a:pt x="12523" y="17917"/>
                </a:cubicBezTo>
                <a:close/>
                <a:moveTo>
                  <a:pt x="6276" y="17895"/>
                </a:moveTo>
                <a:cubicBezTo>
                  <a:pt x="6287" y="17906"/>
                  <a:pt x="6304" y="17917"/>
                  <a:pt x="6321" y="17923"/>
                </a:cubicBezTo>
                <a:cubicBezTo>
                  <a:pt x="6327" y="17917"/>
                  <a:pt x="6338" y="17906"/>
                  <a:pt x="6349" y="17895"/>
                </a:cubicBezTo>
                <a:lnTo>
                  <a:pt x="6349" y="17895"/>
                </a:lnTo>
                <a:lnTo>
                  <a:pt x="6344" y="17923"/>
                </a:lnTo>
                <a:cubicBezTo>
                  <a:pt x="6406" y="17946"/>
                  <a:pt x="6457" y="17991"/>
                  <a:pt x="6531" y="17997"/>
                </a:cubicBezTo>
                <a:cubicBezTo>
                  <a:pt x="6531" y="18002"/>
                  <a:pt x="6525" y="18008"/>
                  <a:pt x="6525" y="18008"/>
                </a:cubicBezTo>
                <a:cubicBezTo>
                  <a:pt x="6474" y="17997"/>
                  <a:pt x="6423" y="17980"/>
                  <a:pt x="6372" y="17968"/>
                </a:cubicBezTo>
                <a:cubicBezTo>
                  <a:pt x="6372" y="17969"/>
                  <a:pt x="6371" y="17971"/>
                  <a:pt x="6370" y="17972"/>
                </a:cubicBezTo>
                <a:lnTo>
                  <a:pt x="6370" y="17972"/>
                </a:lnTo>
                <a:cubicBezTo>
                  <a:pt x="6337" y="17934"/>
                  <a:pt x="6292" y="17928"/>
                  <a:pt x="6247" y="17917"/>
                </a:cubicBezTo>
                <a:cubicBezTo>
                  <a:pt x="6253" y="17912"/>
                  <a:pt x="6264" y="17900"/>
                  <a:pt x="6276" y="17895"/>
                </a:cubicBezTo>
                <a:close/>
                <a:moveTo>
                  <a:pt x="6174" y="17946"/>
                </a:moveTo>
                <a:cubicBezTo>
                  <a:pt x="6219" y="17957"/>
                  <a:pt x="6264" y="17968"/>
                  <a:pt x="6304" y="17997"/>
                </a:cubicBezTo>
                <a:cubicBezTo>
                  <a:pt x="6324" y="17992"/>
                  <a:pt x="6348" y="17995"/>
                  <a:pt x="6365" y="17982"/>
                </a:cubicBezTo>
                <a:lnTo>
                  <a:pt x="6365" y="17982"/>
                </a:lnTo>
                <a:cubicBezTo>
                  <a:pt x="6359" y="17991"/>
                  <a:pt x="6353" y="18001"/>
                  <a:pt x="6349" y="18008"/>
                </a:cubicBezTo>
                <a:cubicBezTo>
                  <a:pt x="6361" y="18014"/>
                  <a:pt x="6389" y="18025"/>
                  <a:pt x="6401" y="18036"/>
                </a:cubicBezTo>
                <a:cubicBezTo>
                  <a:pt x="6327" y="18025"/>
                  <a:pt x="6236" y="17991"/>
                  <a:pt x="6174" y="17946"/>
                </a:cubicBezTo>
                <a:close/>
                <a:moveTo>
                  <a:pt x="12358" y="17974"/>
                </a:moveTo>
                <a:cubicBezTo>
                  <a:pt x="12358" y="17980"/>
                  <a:pt x="12358" y="17985"/>
                  <a:pt x="12364" y="17991"/>
                </a:cubicBezTo>
                <a:cubicBezTo>
                  <a:pt x="12335" y="18002"/>
                  <a:pt x="12307" y="18014"/>
                  <a:pt x="12279" y="18019"/>
                </a:cubicBezTo>
                <a:cubicBezTo>
                  <a:pt x="12273" y="18019"/>
                  <a:pt x="12273" y="18014"/>
                  <a:pt x="12267" y="18008"/>
                </a:cubicBezTo>
                <a:cubicBezTo>
                  <a:pt x="12267" y="18014"/>
                  <a:pt x="12267" y="18019"/>
                  <a:pt x="12262" y="18025"/>
                </a:cubicBezTo>
                <a:cubicBezTo>
                  <a:pt x="12239" y="18031"/>
                  <a:pt x="12222" y="18042"/>
                  <a:pt x="12199" y="18048"/>
                </a:cubicBezTo>
                <a:cubicBezTo>
                  <a:pt x="12222" y="18031"/>
                  <a:pt x="12245" y="18014"/>
                  <a:pt x="12273" y="18002"/>
                </a:cubicBezTo>
                <a:cubicBezTo>
                  <a:pt x="12301" y="17991"/>
                  <a:pt x="12330" y="17980"/>
                  <a:pt x="12358" y="17974"/>
                </a:cubicBezTo>
                <a:close/>
                <a:moveTo>
                  <a:pt x="12114" y="18070"/>
                </a:moveTo>
                <a:cubicBezTo>
                  <a:pt x="12108" y="18076"/>
                  <a:pt x="12097" y="18076"/>
                  <a:pt x="12086" y="18082"/>
                </a:cubicBezTo>
                <a:cubicBezTo>
                  <a:pt x="12074" y="18076"/>
                  <a:pt x="12063" y="18070"/>
                  <a:pt x="12057" y="18070"/>
                </a:cubicBezTo>
                <a:close/>
                <a:moveTo>
                  <a:pt x="12148" y="18127"/>
                </a:moveTo>
                <a:cubicBezTo>
                  <a:pt x="12103" y="18150"/>
                  <a:pt x="12052" y="18173"/>
                  <a:pt x="12006" y="18195"/>
                </a:cubicBezTo>
                <a:cubicBezTo>
                  <a:pt x="12023" y="18178"/>
                  <a:pt x="12046" y="18161"/>
                  <a:pt x="12063" y="18150"/>
                </a:cubicBezTo>
                <a:cubicBezTo>
                  <a:pt x="12091" y="18139"/>
                  <a:pt x="12120" y="18133"/>
                  <a:pt x="12148" y="18127"/>
                </a:cubicBezTo>
                <a:close/>
                <a:moveTo>
                  <a:pt x="12999" y="17821"/>
                </a:moveTo>
                <a:cubicBezTo>
                  <a:pt x="12982" y="17838"/>
                  <a:pt x="12971" y="17861"/>
                  <a:pt x="12959" y="17889"/>
                </a:cubicBezTo>
                <a:cubicBezTo>
                  <a:pt x="12976" y="17878"/>
                  <a:pt x="12999" y="17861"/>
                  <a:pt x="13016" y="17855"/>
                </a:cubicBezTo>
                <a:cubicBezTo>
                  <a:pt x="13022" y="17861"/>
                  <a:pt x="13028" y="17883"/>
                  <a:pt x="13033" y="17889"/>
                </a:cubicBezTo>
                <a:cubicBezTo>
                  <a:pt x="13033" y="17878"/>
                  <a:pt x="13039" y="17849"/>
                  <a:pt x="13045" y="17838"/>
                </a:cubicBezTo>
                <a:cubicBezTo>
                  <a:pt x="13058" y="17838"/>
                  <a:pt x="13087" y="17823"/>
                  <a:pt x="13105" y="17823"/>
                </a:cubicBezTo>
                <a:cubicBezTo>
                  <a:pt x="13116" y="17823"/>
                  <a:pt x="13123" y="17829"/>
                  <a:pt x="13118" y="17849"/>
                </a:cubicBezTo>
                <a:cubicBezTo>
                  <a:pt x="13067" y="17912"/>
                  <a:pt x="12942" y="17895"/>
                  <a:pt x="12920" y="17980"/>
                </a:cubicBezTo>
                <a:cubicBezTo>
                  <a:pt x="12914" y="17974"/>
                  <a:pt x="12908" y="17957"/>
                  <a:pt x="12908" y="17951"/>
                </a:cubicBezTo>
                <a:cubicBezTo>
                  <a:pt x="12716" y="18014"/>
                  <a:pt x="12534" y="18104"/>
                  <a:pt x="12341" y="18161"/>
                </a:cubicBezTo>
                <a:cubicBezTo>
                  <a:pt x="12341" y="18178"/>
                  <a:pt x="12341" y="18190"/>
                  <a:pt x="12335" y="18201"/>
                </a:cubicBezTo>
                <a:cubicBezTo>
                  <a:pt x="12330" y="18195"/>
                  <a:pt x="12324" y="18184"/>
                  <a:pt x="12318" y="18178"/>
                </a:cubicBezTo>
                <a:cubicBezTo>
                  <a:pt x="12290" y="18195"/>
                  <a:pt x="12262" y="18201"/>
                  <a:pt x="12228" y="18207"/>
                </a:cubicBezTo>
                <a:cubicBezTo>
                  <a:pt x="12256" y="18195"/>
                  <a:pt x="12290" y="18178"/>
                  <a:pt x="12318" y="18167"/>
                </a:cubicBezTo>
                <a:cubicBezTo>
                  <a:pt x="12307" y="18150"/>
                  <a:pt x="12301" y="18139"/>
                  <a:pt x="12290" y="18122"/>
                </a:cubicBezTo>
                <a:cubicBezTo>
                  <a:pt x="12250" y="18156"/>
                  <a:pt x="12205" y="18178"/>
                  <a:pt x="12154" y="18195"/>
                </a:cubicBezTo>
                <a:cubicBezTo>
                  <a:pt x="12148" y="18207"/>
                  <a:pt x="12137" y="18218"/>
                  <a:pt x="12131" y="18229"/>
                </a:cubicBezTo>
                <a:cubicBezTo>
                  <a:pt x="12125" y="18224"/>
                  <a:pt x="12114" y="18212"/>
                  <a:pt x="12103" y="18207"/>
                </a:cubicBezTo>
                <a:cubicBezTo>
                  <a:pt x="12086" y="18224"/>
                  <a:pt x="12063" y="18246"/>
                  <a:pt x="12046" y="18263"/>
                </a:cubicBezTo>
                <a:cubicBezTo>
                  <a:pt x="12029" y="18263"/>
                  <a:pt x="12018" y="18263"/>
                  <a:pt x="12001" y="18269"/>
                </a:cubicBezTo>
                <a:cubicBezTo>
                  <a:pt x="11938" y="18269"/>
                  <a:pt x="11876" y="18320"/>
                  <a:pt x="11802" y="18320"/>
                </a:cubicBezTo>
                <a:cubicBezTo>
                  <a:pt x="11972" y="18263"/>
                  <a:pt x="12131" y="18190"/>
                  <a:pt x="12279" y="18093"/>
                </a:cubicBezTo>
                <a:cubicBezTo>
                  <a:pt x="12279" y="18087"/>
                  <a:pt x="12284" y="18087"/>
                  <a:pt x="12284" y="18087"/>
                </a:cubicBezTo>
                <a:cubicBezTo>
                  <a:pt x="12324" y="18070"/>
                  <a:pt x="12364" y="18059"/>
                  <a:pt x="12398" y="18036"/>
                </a:cubicBezTo>
                <a:cubicBezTo>
                  <a:pt x="12403" y="18048"/>
                  <a:pt x="12409" y="18065"/>
                  <a:pt x="12415" y="18076"/>
                </a:cubicBezTo>
                <a:cubicBezTo>
                  <a:pt x="12432" y="18070"/>
                  <a:pt x="12466" y="18065"/>
                  <a:pt x="12483" y="18065"/>
                </a:cubicBezTo>
                <a:cubicBezTo>
                  <a:pt x="12489" y="18048"/>
                  <a:pt x="12489" y="18031"/>
                  <a:pt x="12494" y="18019"/>
                </a:cubicBezTo>
                <a:lnTo>
                  <a:pt x="12494" y="18019"/>
                </a:lnTo>
                <a:lnTo>
                  <a:pt x="12455" y="18025"/>
                </a:lnTo>
                <a:cubicBezTo>
                  <a:pt x="12472" y="18019"/>
                  <a:pt x="12494" y="18002"/>
                  <a:pt x="12511" y="17997"/>
                </a:cubicBezTo>
                <a:lnTo>
                  <a:pt x="12511" y="17997"/>
                </a:lnTo>
                <a:cubicBezTo>
                  <a:pt x="12506" y="18002"/>
                  <a:pt x="12500" y="18019"/>
                  <a:pt x="12500" y="18031"/>
                </a:cubicBezTo>
                <a:cubicBezTo>
                  <a:pt x="12506" y="18036"/>
                  <a:pt x="12523" y="18048"/>
                  <a:pt x="12528" y="18053"/>
                </a:cubicBezTo>
                <a:cubicBezTo>
                  <a:pt x="12557" y="18036"/>
                  <a:pt x="12585" y="18025"/>
                  <a:pt x="12613" y="18014"/>
                </a:cubicBezTo>
                <a:lnTo>
                  <a:pt x="12608" y="17991"/>
                </a:lnTo>
                <a:cubicBezTo>
                  <a:pt x="12588" y="17995"/>
                  <a:pt x="12568" y="17999"/>
                  <a:pt x="12548" y="17999"/>
                </a:cubicBezTo>
                <a:cubicBezTo>
                  <a:pt x="12539" y="17999"/>
                  <a:pt x="12531" y="17998"/>
                  <a:pt x="12523" y="17997"/>
                </a:cubicBezTo>
                <a:cubicBezTo>
                  <a:pt x="12551" y="17997"/>
                  <a:pt x="12579" y="17980"/>
                  <a:pt x="12602" y="17963"/>
                </a:cubicBezTo>
                <a:cubicBezTo>
                  <a:pt x="12613" y="17980"/>
                  <a:pt x="12619" y="17997"/>
                  <a:pt x="12625" y="18014"/>
                </a:cubicBezTo>
                <a:cubicBezTo>
                  <a:pt x="12653" y="18002"/>
                  <a:pt x="12681" y="17991"/>
                  <a:pt x="12704" y="17980"/>
                </a:cubicBezTo>
                <a:cubicBezTo>
                  <a:pt x="12681" y="17980"/>
                  <a:pt x="12636" y="17974"/>
                  <a:pt x="12613" y="17974"/>
                </a:cubicBezTo>
                <a:cubicBezTo>
                  <a:pt x="12630" y="17961"/>
                  <a:pt x="12647" y="17955"/>
                  <a:pt x="12667" y="17955"/>
                </a:cubicBezTo>
                <a:cubicBezTo>
                  <a:pt x="12673" y="17955"/>
                  <a:pt x="12680" y="17956"/>
                  <a:pt x="12687" y="17957"/>
                </a:cubicBezTo>
                <a:cubicBezTo>
                  <a:pt x="12733" y="17917"/>
                  <a:pt x="12789" y="17906"/>
                  <a:pt x="12840" y="17883"/>
                </a:cubicBezTo>
                <a:lnTo>
                  <a:pt x="12863" y="17906"/>
                </a:lnTo>
                <a:cubicBezTo>
                  <a:pt x="12869" y="17895"/>
                  <a:pt x="12874" y="17866"/>
                  <a:pt x="12880" y="17855"/>
                </a:cubicBezTo>
                <a:cubicBezTo>
                  <a:pt x="12891" y="17866"/>
                  <a:pt x="12903" y="17883"/>
                  <a:pt x="12914" y="17900"/>
                </a:cubicBezTo>
                <a:cubicBezTo>
                  <a:pt x="12925" y="17878"/>
                  <a:pt x="12937" y="17855"/>
                  <a:pt x="12948" y="17832"/>
                </a:cubicBezTo>
                <a:cubicBezTo>
                  <a:pt x="12965" y="17826"/>
                  <a:pt x="12982" y="17826"/>
                  <a:pt x="12999" y="17821"/>
                </a:cubicBezTo>
                <a:close/>
                <a:moveTo>
                  <a:pt x="6849" y="18275"/>
                </a:moveTo>
                <a:lnTo>
                  <a:pt x="6849" y="18275"/>
                </a:lnTo>
                <a:cubicBezTo>
                  <a:pt x="6894" y="18280"/>
                  <a:pt x="6945" y="18297"/>
                  <a:pt x="6991" y="18309"/>
                </a:cubicBezTo>
                <a:cubicBezTo>
                  <a:pt x="6985" y="18314"/>
                  <a:pt x="6985" y="18331"/>
                  <a:pt x="6985" y="18337"/>
                </a:cubicBezTo>
                <a:cubicBezTo>
                  <a:pt x="6940" y="18314"/>
                  <a:pt x="6877" y="18326"/>
                  <a:pt x="6849" y="18275"/>
                </a:cubicBezTo>
                <a:close/>
                <a:moveTo>
                  <a:pt x="11995" y="18173"/>
                </a:moveTo>
                <a:cubicBezTo>
                  <a:pt x="11989" y="18184"/>
                  <a:pt x="11984" y="18195"/>
                  <a:pt x="11978" y="18212"/>
                </a:cubicBezTo>
                <a:cubicBezTo>
                  <a:pt x="11870" y="18246"/>
                  <a:pt x="11768" y="18297"/>
                  <a:pt x="11660" y="18337"/>
                </a:cubicBezTo>
                <a:lnTo>
                  <a:pt x="11655" y="18337"/>
                </a:lnTo>
                <a:lnTo>
                  <a:pt x="11683" y="18303"/>
                </a:lnTo>
                <a:cubicBezTo>
                  <a:pt x="11690" y="18305"/>
                  <a:pt x="11697" y="18305"/>
                  <a:pt x="11704" y="18305"/>
                </a:cubicBezTo>
                <a:cubicBezTo>
                  <a:pt x="11746" y="18305"/>
                  <a:pt x="11786" y="18278"/>
                  <a:pt x="11825" y="18263"/>
                </a:cubicBezTo>
                <a:lnTo>
                  <a:pt x="11802" y="18241"/>
                </a:lnTo>
                <a:lnTo>
                  <a:pt x="11853" y="18212"/>
                </a:lnTo>
                <a:cubicBezTo>
                  <a:pt x="11859" y="18211"/>
                  <a:pt x="11865" y="18210"/>
                  <a:pt x="11872" y="18210"/>
                </a:cubicBezTo>
                <a:cubicBezTo>
                  <a:pt x="11894" y="18210"/>
                  <a:pt x="11917" y="18218"/>
                  <a:pt x="11940" y="18218"/>
                </a:cubicBezTo>
                <a:cubicBezTo>
                  <a:pt x="11953" y="18218"/>
                  <a:pt x="11966" y="18215"/>
                  <a:pt x="11978" y="18207"/>
                </a:cubicBezTo>
                <a:cubicBezTo>
                  <a:pt x="11978" y="18201"/>
                  <a:pt x="11984" y="18184"/>
                  <a:pt x="11989" y="18173"/>
                </a:cubicBezTo>
                <a:close/>
                <a:moveTo>
                  <a:pt x="7416" y="18246"/>
                </a:moveTo>
                <a:cubicBezTo>
                  <a:pt x="7416" y="18258"/>
                  <a:pt x="7422" y="18269"/>
                  <a:pt x="7422" y="18280"/>
                </a:cubicBezTo>
                <a:cubicBezTo>
                  <a:pt x="7507" y="18292"/>
                  <a:pt x="7592" y="18314"/>
                  <a:pt x="7666" y="18365"/>
                </a:cubicBezTo>
                <a:cubicBezTo>
                  <a:pt x="7569" y="18343"/>
                  <a:pt x="7473" y="18297"/>
                  <a:pt x="7371" y="18292"/>
                </a:cubicBezTo>
                <a:cubicBezTo>
                  <a:pt x="7342" y="18286"/>
                  <a:pt x="7325" y="18275"/>
                  <a:pt x="7308" y="18258"/>
                </a:cubicBezTo>
                <a:cubicBezTo>
                  <a:pt x="7310" y="18257"/>
                  <a:pt x="7312" y="18257"/>
                  <a:pt x="7314" y="18257"/>
                </a:cubicBezTo>
                <a:cubicBezTo>
                  <a:pt x="7336" y="18257"/>
                  <a:pt x="7370" y="18276"/>
                  <a:pt x="7391" y="18276"/>
                </a:cubicBezTo>
                <a:cubicBezTo>
                  <a:pt x="7404" y="18276"/>
                  <a:pt x="7413" y="18269"/>
                  <a:pt x="7410" y="18246"/>
                </a:cubicBezTo>
                <a:close/>
                <a:moveTo>
                  <a:pt x="6421" y="18040"/>
                </a:moveTo>
                <a:cubicBezTo>
                  <a:pt x="6457" y="18040"/>
                  <a:pt x="6487" y="18071"/>
                  <a:pt x="6523" y="18071"/>
                </a:cubicBezTo>
                <a:cubicBezTo>
                  <a:pt x="6526" y="18071"/>
                  <a:pt x="6528" y="18071"/>
                  <a:pt x="6531" y="18070"/>
                </a:cubicBezTo>
                <a:cubicBezTo>
                  <a:pt x="6815" y="18207"/>
                  <a:pt x="7149" y="18241"/>
                  <a:pt x="7428" y="18371"/>
                </a:cubicBezTo>
                <a:cubicBezTo>
                  <a:pt x="7308" y="18365"/>
                  <a:pt x="7201" y="18309"/>
                  <a:pt x="7081" y="18280"/>
                </a:cubicBezTo>
                <a:cubicBezTo>
                  <a:pt x="7081" y="18286"/>
                  <a:pt x="7081" y="18297"/>
                  <a:pt x="7081" y="18303"/>
                </a:cubicBezTo>
                <a:cubicBezTo>
                  <a:pt x="7076" y="18292"/>
                  <a:pt x="7064" y="18286"/>
                  <a:pt x="7059" y="18275"/>
                </a:cubicBezTo>
                <a:cubicBezTo>
                  <a:pt x="6900" y="18218"/>
                  <a:pt x="6730" y="18184"/>
                  <a:pt x="6576" y="18110"/>
                </a:cubicBezTo>
                <a:cubicBezTo>
                  <a:pt x="6576" y="18116"/>
                  <a:pt x="6576" y="18133"/>
                  <a:pt x="6571" y="18139"/>
                </a:cubicBezTo>
                <a:cubicBezTo>
                  <a:pt x="6542" y="18076"/>
                  <a:pt x="6457" y="18076"/>
                  <a:pt x="6406" y="18042"/>
                </a:cubicBezTo>
                <a:cubicBezTo>
                  <a:pt x="6411" y="18041"/>
                  <a:pt x="6416" y="18040"/>
                  <a:pt x="6421" y="18040"/>
                </a:cubicBezTo>
                <a:close/>
                <a:moveTo>
                  <a:pt x="7439" y="18354"/>
                </a:moveTo>
                <a:cubicBezTo>
                  <a:pt x="7473" y="18354"/>
                  <a:pt x="7479" y="18365"/>
                  <a:pt x="7462" y="18394"/>
                </a:cubicBezTo>
                <a:cubicBezTo>
                  <a:pt x="7433" y="18394"/>
                  <a:pt x="7422" y="18377"/>
                  <a:pt x="7439" y="18354"/>
                </a:cubicBezTo>
                <a:close/>
                <a:moveTo>
                  <a:pt x="11590" y="18333"/>
                </a:moveTo>
                <a:cubicBezTo>
                  <a:pt x="11604" y="18333"/>
                  <a:pt x="11617" y="18335"/>
                  <a:pt x="11626" y="18337"/>
                </a:cubicBezTo>
                <a:cubicBezTo>
                  <a:pt x="11626" y="18341"/>
                  <a:pt x="11626" y="18345"/>
                  <a:pt x="11626" y="18348"/>
                </a:cubicBezTo>
                <a:cubicBezTo>
                  <a:pt x="11598" y="18360"/>
                  <a:pt x="11575" y="18365"/>
                  <a:pt x="11547" y="18377"/>
                </a:cubicBezTo>
                <a:cubicBezTo>
                  <a:pt x="11541" y="18371"/>
                  <a:pt x="11535" y="18365"/>
                  <a:pt x="11535" y="18360"/>
                </a:cubicBezTo>
                <a:lnTo>
                  <a:pt x="11513" y="18383"/>
                </a:lnTo>
                <a:lnTo>
                  <a:pt x="11484" y="18388"/>
                </a:lnTo>
                <a:lnTo>
                  <a:pt x="11479" y="18371"/>
                </a:lnTo>
                <a:lnTo>
                  <a:pt x="11473" y="18394"/>
                </a:lnTo>
                <a:cubicBezTo>
                  <a:pt x="11456" y="18394"/>
                  <a:pt x="11445" y="18400"/>
                  <a:pt x="11428" y="18400"/>
                </a:cubicBezTo>
                <a:cubicBezTo>
                  <a:pt x="11445" y="18383"/>
                  <a:pt x="11462" y="18371"/>
                  <a:pt x="11473" y="18354"/>
                </a:cubicBezTo>
                <a:cubicBezTo>
                  <a:pt x="11490" y="18354"/>
                  <a:pt x="11507" y="18348"/>
                  <a:pt x="11518" y="18343"/>
                </a:cubicBezTo>
                <a:cubicBezTo>
                  <a:pt x="11518" y="18343"/>
                  <a:pt x="11518" y="18348"/>
                  <a:pt x="11518" y="18348"/>
                </a:cubicBezTo>
                <a:cubicBezTo>
                  <a:pt x="11524" y="18348"/>
                  <a:pt x="11524" y="18343"/>
                  <a:pt x="11524" y="18343"/>
                </a:cubicBezTo>
                <a:cubicBezTo>
                  <a:pt x="11547" y="18336"/>
                  <a:pt x="11571" y="18333"/>
                  <a:pt x="11590" y="18333"/>
                </a:cubicBezTo>
                <a:close/>
                <a:moveTo>
                  <a:pt x="11620" y="18383"/>
                </a:moveTo>
                <a:cubicBezTo>
                  <a:pt x="11620" y="18388"/>
                  <a:pt x="11615" y="18400"/>
                  <a:pt x="11615" y="18411"/>
                </a:cubicBezTo>
                <a:cubicBezTo>
                  <a:pt x="11609" y="18405"/>
                  <a:pt x="11603" y="18394"/>
                  <a:pt x="11603" y="18388"/>
                </a:cubicBezTo>
                <a:cubicBezTo>
                  <a:pt x="11609" y="18383"/>
                  <a:pt x="11615" y="18383"/>
                  <a:pt x="11620" y="18383"/>
                </a:cubicBezTo>
                <a:close/>
                <a:moveTo>
                  <a:pt x="8267" y="18428"/>
                </a:moveTo>
                <a:cubicBezTo>
                  <a:pt x="8273" y="18434"/>
                  <a:pt x="8273" y="18445"/>
                  <a:pt x="8279" y="18451"/>
                </a:cubicBezTo>
                <a:cubicBezTo>
                  <a:pt x="8267" y="18451"/>
                  <a:pt x="8256" y="18451"/>
                  <a:pt x="8250" y="18445"/>
                </a:cubicBezTo>
                <a:cubicBezTo>
                  <a:pt x="8256" y="18439"/>
                  <a:pt x="8262" y="18434"/>
                  <a:pt x="8267" y="18428"/>
                </a:cubicBezTo>
                <a:close/>
                <a:moveTo>
                  <a:pt x="11530" y="18456"/>
                </a:moveTo>
                <a:lnTo>
                  <a:pt x="11524" y="18462"/>
                </a:lnTo>
                <a:lnTo>
                  <a:pt x="11501" y="18462"/>
                </a:lnTo>
                <a:cubicBezTo>
                  <a:pt x="11513" y="18462"/>
                  <a:pt x="11524" y="18456"/>
                  <a:pt x="11530" y="18456"/>
                </a:cubicBezTo>
                <a:close/>
                <a:moveTo>
                  <a:pt x="7505" y="18379"/>
                </a:moveTo>
                <a:cubicBezTo>
                  <a:pt x="7539" y="18379"/>
                  <a:pt x="7574" y="18391"/>
                  <a:pt x="7609" y="18400"/>
                </a:cubicBezTo>
                <a:cubicBezTo>
                  <a:pt x="7683" y="18417"/>
                  <a:pt x="7762" y="18428"/>
                  <a:pt x="7836" y="18468"/>
                </a:cubicBezTo>
                <a:cubicBezTo>
                  <a:pt x="7711" y="18468"/>
                  <a:pt x="7592" y="18417"/>
                  <a:pt x="7473" y="18383"/>
                </a:cubicBezTo>
                <a:cubicBezTo>
                  <a:pt x="7483" y="18380"/>
                  <a:pt x="7494" y="18379"/>
                  <a:pt x="7505" y="18379"/>
                </a:cubicBezTo>
                <a:close/>
                <a:moveTo>
                  <a:pt x="10979" y="18473"/>
                </a:moveTo>
                <a:cubicBezTo>
                  <a:pt x="10979" y="18479"/>
                  <a:pt x="10974" y="18485"/>
                  <a:pt x="10957" y="18490"/>
                </a:cubicBezTo>
                <a:cubicBezTo>
                  <a:pt x="10951" y="18485"/>
                  <a:pt x="10951" y="18479"/>
                  <a:pt x="10951" y="18479"/>
                </a:cubicBezTo>
                <a:cubicBezTo>
                  <a:pt x="10957" y="18479"/>
                  <a:pt x="10968" y="18473"/>
                  <a:pt x="10979" y="18473"/>
                </a:cubicBezTo>
                <a:close/>
                <a:moveTo>
                  <a:pt x="10923" y="18485"/>
                </a:moveTo>
                <a:cubicBezTo>
                  <a:pt x="10915" y="18489"/>
                  <a:pt x="10907" y="18493"/>
                  <a:pt x="10899" y="18493"/>
                </a:cubicBezTo>
                <a:cubicBezTo>
                  <a:pt x="10895" y="18493"/>
                  <a:pt x="10892" y="18492"/>
                  <a:pt x="10889" y="18490"/>
                </a:cubicBezTo>
                <a:lnTo>
                  <a:pt x="10889" y="18485"/>
                </a:lnTo>
                <a:close/>
                <a:moveTo>
                  <a:pt x="8301" y="18473"/>
                </a:moveTo>
                <a:cubicBezTo>
                  <a:pt x="8313" y="18479"/>
                  <a:pt x="8330" y="18485"/>
                  <a:pt x="8341" y="18490"/>
                </a:cubicBezTo>
                <a:lnTo>
                  <a:pt x="8341" y="18496"/>
                </a:lnTo>
                <a:cubicBezTo>
                  <a:pt x="8330" y="18490"/>
                  <a:pt x="8313" y="18485"/>
                  <a:pt x="8296" y="18479"/>
                </a:cubicBezTo>
                <a:cubicBezTo>
                  <a:pt x="8296" y="18479"/>
                  <a:pt x="8301" y="18479"/>
                  <a:pt x="8301" y="18473"/>
                </a:cubicBezTo>
                <a:close/>
                <a:moveTo>
                  <a:pt x="8449" y="18496"/>
                </a:moveTo>
                <a:cubicBezTo>
                  <a:pt x="8449" y="18502"/>
                  <a:pt x="8454" y="18502"/>
                  <a:pt x="8454" y="18502"/>
                </a:cubicBezTo>
                <a:cubicBezTo>
                  <a:pt x="8453" y="18504"/>
                  <a:pt x="8451" y="18504"/>
                  <a:pt x="8449" y="18504"/>
                </a:cubicBezTo>
                <a:cubicBezTo>
                  <a:pt x="8444" y="18504"/>
                  <a:pt x="8439" y="18502"/>
                  <a:pt x="8432" y="18502"/>
                </a:cubicBezTo>
                <a:cubicBezTo>
                  <a:pt x="8437" y="18502"/>
                  <a:pt x="8443" y="18496"/>
                  <a:pt x="8449" y="18496"/>
                </a:cubicBezTo>
                <a:close/>
                <a:moveTo>
                  <a:pt x="11314" y="18462"/>
                </a:moveTo>
                <a:cubicBezTo>
                  <a:pt x="11297" y="18473"/>
                  <a:pt x="11274" y="18490"/>
                  <a:pt x="11263" y="18507"/>
                </a:cubicBezTo>
                <a:cubicBezTo>
                  <a:pt x="11246" y="18513"/>
                  <a:pt x="11223" y="18519"/>
                  <a:pt x="11206" y="18519"/>
                </a:cubicBezTo>
                <a:cubicBezTo>
                  <a:pt x="11240" y="18507"/>
                  <a:pt x="11269" y="18490"/>
                  <a:pt x="11291" y="18468"/>
                </a:cubicBezTo>
                <a:cubicBezTo>
                  <a:pt x="11303" y="18468"/>
                  <a:pt x="11308" y="18462"/>
                  <a:pt x="11314" y="18462"/>
                </a:cubicBezTo>
                <a:close/>
                <a:moveTo>
                  <a:pt x="10253" y="18524"/>
                </a:moveTo>
                <a:cubicBezTo>
                  <a:pt x="10247" y="18536"/>
                  <a:pt x="10236" y="18541"/>
                  <a:pt x="10230" y="18547"/>
                </a:cubicBezTo>
                <a:cubicBezTo>
                  <a:pt x="10236" y="18541"/>
                  <a:pt x="10242" y="18536"/>
                  <a:pt x="10247" y="18524"/>
                </a:cubicBezTo>
                <a:close/>
                <a:moveTo>
                  <a:pt x="10906" y="18541"/>
                </a:moveTo>
                <a:cubicBezTo>
                  <a:pt x="10906" y="18541"/>
                  <a:pt x="10900" y="18541"/>
                  <a:pt x="10900" y="18547"/>
                </a:cubicBezTo>
                <a:cubicBezTo>
                  <a:pt x="10894" y="18547"/>
                  <a:pt x="10889" y="18547"/>
                  <a:pt x="10889" y="18541"/>
                </a:cubicBezTo>
                <a:close/>
                <a:moveTo>
                  <a:pt x="10531" y="18496"/>
                </a:moveTo>
                <a:cubicBezTo>
                  <a:pt x="10554" y="18502"/>
                  <a:pt x="10576" y="18513"/>
                  <a:pt x="10593" y="18519"/>
                </a:cubicBezTo>
                <a:cubicBezTo>
                  <a:pt x="10525" y="18564"/>
                  <a:pt x="10435" y="18553"/>
                  <a:pt x="10350" y="18558"/>
                </a:cubicBezTo>
                <a:cubicBezTo>
                  <a:pt x="10378" y="18553"/>
                  <a:pt x="10401" y="18541"/>
                  <a:pt x="10423" y="18524"/>
                </a:cubicBezTo>
                <a:lnTo>
                  <a:pt x="10429" y="18547"/>
                </a:lnTo>
                <a:cubicBezTo>
                  <a:pt x="10435" y="18541"/>
                  <a:pt x="10446" y="18536"/>
                  <a:pt x="10452" y="18530"/>
                </a:cubicBezTo>
                <a:lnTo>
                  <a:pt x="10469" y="18553"/>
                </a:lnTo>
                <a:lnTo>
                  <a:pt x="10474" y="18541"/>
                </a:lnTo>
                <a:cubicBezTo>
                  <a:pt x="10469" y="18536"/>
                  <a:pt x="10457" y="18524"/>
                  <a:pt x="10446" y="18513"/>
                </a:cubicBezTo>
                <a:lnTo>
                  <a:pt x="10469" y="18513"/>
                </a:lnTo>
                <a:cubicBezTo>
                  <a:pt x="10469" y="18513"/>
                  <a:pt x="10469" y="18513"/>
                  <a:pt x="10474" y="18507"/>
                </a:cubicBezTo>
                <a:lnTo>
                  <a:pt x="10503" y="18507"/>
                </a:lnTo>
                <a:cubicBezTo>
                  <a:pt x="10503" y="18519"/>
                  <a:pt x="10508" y="18536"/>
                  <a:pt x="10508" y="18547"/>
                </a:cubicBezTo>
                <a:cubicBezTo>
                  <a:pt x="10514" y="18541"/>
                  <a:pt x="10531" y="18530"/>
                  <a:pt x="10542" y="18524"/>
                </a:cubicBezTo>
                <a:cubicBezTo>
                  <a:pt x="10537" y="18519"/>
                  <a:pt x="10525" y="18507"/>
                  <a:pt x="10520" y="18502"/>
                </a:cubicBezTo>
                <a:lnTo>
                  <a:pt x="10531" y="18496"/>
                </a:lnTo>
                <a:close/>
                <a:moveTo>
                  <a:pt x="10826" y="18553"/>
                </a:moveTo>
                <a:cubicBezTo>
                  <a:pt x="10826" y="18553"/>
                  <a:pt x="10820" y="18558"/>
                  <a:pt x="10815" y="18558"/>
                </a:cubicBezTo>
                <a:lnTo>
                  <a:pt x="10798" y="18553"/>
                </a:lnTo>
                <a:close/>
                <a:moveTo>
                  <a:pt x="10934" y="18547"/>
                </a:moveTo>
                <a:cubicBezTo>
                  <a:pt x="10934" y="18553"/>
                  <a:pt x="10934" y="18553"/>
                  <a:pt x="10934" y="18553"/>
                </a:cubicBezTo>
                <a:cubicBezTo>
                  <a:pt x="10928" y="18553"/>
                  <a:pt x="10923" y="18558"/>
                  <a:pt x="10923" y="18558"/>
                </a:cubicBezTo>
                <a:cubicBezTo>
                  <a:pt x="10923" y="18553"/>
                  <a:pt x="10928" y="18553"/>
                  <a:pt x="10934" y="18547"/>
                </a:cubicBezTo>
                <a:close/>
                <a:moveTo>
                  <a:pt x="9005" y="18558"/>
                </a:moveTo>
                <a:cubicBezTo>
                  <a:pt x="8971" y="18564"/>
                  <a:pt x="8942" y="18564"/>
                  <a:pt x="8914" y="18564"/>
                </a:cubicBezTo>
                <a:cubicBezTo>
                  <a:pt x="8914" y="18558"/>
                  <a:pt x="8908" y="18558"/>
                  <a:pt x="8908" y="18558"/>
                </a:cubicBezTo>
                <a:close/>
                <a:moveTo>
                  <a:pt x="10094" y="18541"/>
                </a:moveTo>
                <a:cubicBezTo>
                  <a:pt x="10083" y="18547"/>
                  <a:pt x="10072" y="18558"/>
                  <a:pt x="10066" y="18570"/>
                </a:cubicBezTo>
                <a:cubicBezTo>
                  <a:pt x="10060" y="18564"/>
                  <a:pt x="10060" y="18558"/>
                  <a:pt x="10060" y="18553"/>
                </a:cubicBezTo>
                <a:cubicBezTo>
                  <a:pt x="10072" y="18553"/>
                  <a:pt x="10083" y="18547"/>
                  <a:pt x="10094" y="18541"/>
                </a:cubicBezTo>
                <a:close/>
                <a:moveTo>
                  <a:pt x="10054" y="18541"/>
                </a:moveTo>
                <a:lnTo>
                  <a:pt x="10054" y="18541"/>
                </a:lnTo>
                <a:cubicBezTo>
                  <a:pt x="10060" y="18547"/>
                  <a:pt x="10054" y="18558"/>
                  <a:pt x="10049" y="18570"/>
                </a:cubicBezTo>
                <a:cubicBezTo>
                  <a:pt x="10044" y="18571"/>
                  <a:pt x="10039" y="18571"/>
                  <a:pt x="10035" y="18571"/>
                </a:cubicBezTo>
                <a:cubicBezTo>
                  <a:pt x="10017" y="18571"/>
                  <a:pt x="10011" y="18561"/>
                  <a:pt x="10020" y="18547"/>
                </a:cubicBezTo>
                <a:cubicBezTo>
                  <a:pt x="10032" y="18547"/>
                  <a:pt x="10043" y="18547"/>
                  <a:pt x="10054" y="18541"/>
                </a:cubicBezTo>
                <a:close/>
                <a:moveTo>
                  <a:pt x="9822" y="18564"/>
                </a:moveTo>
                <a:cubicBezTo>
                  <a:pt x="9816" y="18570"/>
                  <a:pt x="9811" y="18575"/>
                  <a:pt x="9799" y="18575"/>
                </a:cubicBezTo>
                <a:cubicBezTo>
                  <a:pt x="9793" y="18575"/>
                  <a:pt x="9788" y="18570"/>
                  <a:pt x="9782" y="18570"/>
                </a:cubicBezTo>
                <a:cubicBezTo>
                  <a:pt x="9793" y="18564"/>
                  <a:pt x="9811" y="18564"/>
                  <a:pt x="9822" y="18564"/>
                </a:cubicBezTo>
                <a:close/>
                <a:moveTo>
                  <a:pt x="9958" y="18553"/>
                </a:moveTo>
                <a:cubicBezTo>
                  <a:pt x="9958" y="18558"/>
                  <a:pt x="9952" y="18564"/>
                  <a:pt x="9947" y="18575"/>
                </a:cubicBezTo>
                <a:lnTo>
                  <a:pt x="9947" y="18570"/>
                </a:lnTo>
                <a:cubicBezTo>
                  <a:pt x="9930" y="18570"/>
                  <a:pt x="9924" y="18564"/>
                  <a:pt x="9924" y="18553"/>
                </a:cubicBezTo>
                <a:close/>
                <a:moveTo>
                  <a:pt x="9464" y="18570"/>
                </a:moveTo>
                <a:cubicBezTo>
                  <a:pt x="9464" y="18574"/>
                  <a:pt x="9467" y="18577"/>
                  <a:pt x="9469" y="18581"/>
                </a:cubicBezTo>
                <a:lnTo>
                  <a:pt x="9464" y="18581"/>
                </a:lnTo>
                <a:cubicBezTo>
                  <a:pt x="9459" y="18581"/>
                  <a:pt x="9459" y="18575"/>
                  <a:pt x="9459" y="18570"/>
                </a:cubicBezTo>
                <a:close/>
                <a:moveTo>
                  <a:pt x="10225" y="18530"/>
                </a:moveTo>
                <a:lnTo>
                  <a:pt x="10225" y="18530"/>
                </a:lnTo>
                <a:cubicBezTo>
                  <a:pt x="10219" y="18536"/>
                  <a:pt x="10219" y="18547"/>
                  <a:pt x="10219" y="18553"/>
                </a:cubicBezTo>
                <a:cubicBezTo>
                  <a:pt x="10213" y="18558"/>
                  <a:pt x="10202" y="18558"/>
                  <a:pt x="10196" y="18564"/>
                </a:cubicBezTo>
                <a:cubicBezTo>
                  <a:pt x="10185" y="18570"/>
                  <a:pt x="10174" y="18570"/>
                  <a:pt x="10162" y="18581"/>
                </a:cubicBezTo>
                <a:cubicBezTo>
                  <a:pt x="10157" y="18575"/>
                  <a:pt x="10151" y="18575"/>
                  <a:pt x="10140" y="18575"/>
                </a:cubicBezTo>
                <a:cubicBezTo>
                  <a:pt x="10168" y="18558"/>
                  <a:pt x="10191" y="18536"/>
                  <a:pt x="10225" y="18530"/>
                </a:cubicBezTo>
                <a:close/>
                <a:moveTo>
                  <a:pt x="9584" y="18570"/>
                </a:moveTo>
                <a:cubicBezTo>
                  <a:pt x="9584" y="18575"/>
                  <a:pt x="9589" y="18581"/>
                  <a:pt x="9589" y="18587"/>
                </a:cubicBezTo>
                <a:cubicBezTo>
                  <a:pt x="9584" y="18581"/>
                  <a:pt x="9572" y="18581"/>
                  <a:pt x="9567" y="18581"/>
                </a:cubicBezTo>
                <a:cubicBezTo>
                  <a:pt x="9572" y="18575"/>
                  <a:pt x="9578" y="18575"/>
                  <a:pt x="9584" y="18570"/>
                </a:cubicBezTo>
                <a:close/>
                <a:moveTo>
                  <a:pt x="9704" y="18566"/>
                </a:moveTo>
                <a:cubicBezTo>
                  <a:pt x="9722" y="18566"/>
                  <a:pt x="9741" y="18568"/>
                  <a:pt x="9759" y="18570"/>
                </a:cubicBezTo>
                <a:lnTo>
                  <a:pt x="9759" y="18587"/>
                </a:lnTo>
                <a:lnTo>
                  <a:pt x="9640" y="18587"/>
                </a:lnTo>
                <a:cubicBezTo>
                  <a:pt x="9629" y="18587"/>
                  <a:pt x="9623" y="18581"/>
                  <a:pt x="9612" y="18581"/>
                </a:cubicBezTo>
                <a:cubicBezTo>
                  <a:pt x="9641" y="18570"/>
                  <a:pt x="9672" y="18566"/>
                  <a:pt x="9704" y="18566"/>
                </a:cubicBezTo>
                <a:close/>
                <a:moveTo>
                  <a:pt x="9567" y="18564"/>
                </a:moveTo>
                <a:cubicBezTo>
                  <a:pt x="9572" y="18574"/>
                  <a:pt x="9563" y="18593"/>
                  <a:pt x="9549" y="18593"/>
                </a:cubicBezTo>
                <a:cubicBezTo>
                  <a:pt x="9547" y="18593"/>
                  <a:pt x="9546" y="18593"/>
                  <a:pt x="9544" y="18592"/>
                </a:cubicBezTo>
                <a:lnTo>
                  <a:pt x="9544" y="18587"/>
                </a:lnTo>
                <a:cubicBezTo>
                  <a:pt x="9532" y="18587"/>
                  <a:pt x="9527" y="18575"/>
                  <a:pt x="9527" y="18570"/>
                </a:cubicBezTo>
                <a:cubicBezTo>
                  <a:pt x="9538" y="18570"/>
                  <a:pt x="9555" y="18564"/>
                  <a:pt x="9567" y="18564"/>
                </a:cubicBezTo>
                <a:close/>
                <a:moveTo>
                  <a:pt x="11314" y="18553"/>
                </a:moveTo>
                <a:cubicBezTo>
                  <a:pt x="11303" y="18564"/>
                  <a:pt x="11286" y="18587"/>
                  <a:pt x="11274" y="18598"/>
                </a:cubicBezTo>
                <a:cubicBezTo>
                  <a:pt x="11308" y="18581"/>
                  <a:pt x="11337" y="18570"/>
                  <a:pt x="11371" y="18570"/>
                </a:cubicBezTo>
                <a:cubicBezTo>
                  <a:pt x="11359" y="18564"/>
                  <a:pt x="11331" y="18558"/>
                  <a:pt x="11314" y="18553"/>
                </a:cubicBezTo>
                <a:close/>
                <a:moveTo>
                  <a:pt x="10622" y="18575"/>
                </a:moveTo>
                <a:cubicBezTo>
                  <a:pt x="10576" y="18587"/>
                  <a:pt x="10531" y="18598"/>
                  <a:pt x="10486" y="18615"/>
                </a:cubicBezTo>
                <a:cubicBezTo>
                  <a:pt x="10486" y="18604"/>
                  <a:pt x="10480" y="18598"/>
                  <a:pt x="10474" y="18587"/>
                </a:cubicBezTo>
                <a:lnTo>
                  <a:pt x="10622" y="18575"/>
                </a:lnTo>
                <a:close/>
                <a:moveTo>
                  <a:pt x="7864" y="18464"/>
                </a:moveTo>
                <a:cubicBezTo>
                  <a:pt x="7893" y="18464"/>
                  <a:pt x="7921" y="18479"/>
                  <a:pt x="7950" y="18479"/>
                </a:cubicBezTo>
                <a:cubicBezTo>
                  <a:pt x="8057" y="18496"/>
                  <a:pt x="8165" y="18513"/>
                  <a:pt x="8273" y="18530"/>
                </a:cubicBezTo>
                <a:cubicBezTo>
                  <a:pt x="8449" y="18553"/>
                  <a:pt x="8619" y="18575"/>
                  <a:pt x="8789" y="18598"/>
                </a:cubicBezTo>
                <a:cubicBezTo>
                  <a:pt x="8801" y="18604"/>
                  <a:pt x="8812" y="18609"/>
                  <a:pt x="8823" y="18621"/>
                </a:cubicBezTo>
                <a:cubicBezTo>
                  <a:pt x="8630" y="18609"/>
                  <a:pt x="8443" y="18581"/>
                  <a:pt x="8256" y="18547"/>
                </a:cubicBezTo>
                <a:lnTo>
                  <a:pt x="8239" y="18547"/>
                </a:lnTo>
                <a:lnTo>
                  <a:pt x="8182" y="18536"/>
                </a:lnTo>
                <a:lnTo>
                  <a:pt x="8176" y="18536"/>
                </a:lnTo>
                <a:cubicBezTo>
                  <a:pt x="8131" y="18530"/>
                  <a:pt x="8086" y="18519"/>
                  <a:pt x="8040" y="18513"/>
                </a:cubicBezTo>
                <a:cubicBezTo>
                  <a:pt x="8040" y="18519"/>
                  <a:pt x="8040" y="18524"/>
                  <a:pt x="8040" y="18530"/>
                </a:cubicBezTo>
                <a:cubicBezTo>
                  <a:pt x="7978" y="18485"/>
                  <a:pt x="7904" y="18490"/>
                  <a:pt x="7830" y="18473"/>
                </a:cubicBezTo>
                <a:cubicBezTo>
                  <a:pt x="7842" y="18467"/>
                  <a:pt x="7853" y="18464"/>
                  <a:pt x="7864" y="18464"/>
                </a:cubicBezTo>
                <a:close/>
                <a:moveTo>
                  <a:pt x="8829" y="18598"/>
                </a:moveTo>
                <a:cubicBezTo>
                  <a:pt x="8874" y="18604"/>
                  <a:pt x="8925" y="18609"/>
                  <a:pt x="8976" y="18615"/>
                </a:cubicBezTo>
                <a:lnTo>
                  <a:pt x="8993" y="18615"/>
                </a:lnTo>
                <a:cubicBezTo>
                  <a:pt x="9067" y="18621"/>
                  <a:pt x="9141" y="18615"/>
                  <a:pt x="9215" y="18632"/>
                </a:cubicBezTo>
                <a:cubicBezTo>
                  <a:pt x="9189" y="18637"/>
                  <a:pt x="9162" y="18639"/>
                  <a:pt x="9135" y="18639"/>
                </a:cubicBezTo>
                <a:cubicBezTo>
                  <a:pt x="9076" y="18639"/>
                  <a:pt x="9015" y="18630"/>
                  <a:pt x="8956" y="18630"/>
                </a:cubicBezTo>
                <a:cubicBezTo>
                  <a:pt x="8920" y="18630"/>
                  <a:pt x="8885" y="18633"/>
                  <a:pt x="8852" y="18644"/>
                </a:cubicBezTo>
                <a:cubicBezTo>
                  <a:pt x="8852" y="18634"/>
                  <a:pt x="8852" y="18626"/>
                  <a:pt x="8852" y="18621"/>
                </a:cubicBezTo>
                <a:lnTo>
                  <a:pt x="8835" y="18621"/>
                </a:lnTo>
                <a:cubicBezTo>
                  <a:pt x="8829" y="18615"/>
                  <a:pt x="8829" y="18604"/>
                  <a:pt x="8829" y="18598"/>
                </a:cubicBezTo>
                <a:close/>
                <a:moveTo>
                  <a:pt x="9256" y="18616"/>
                </a:moveTo>
                <a:cubicBezTo>
                  <a:pt x="9274" y="18616"/>
                  <a:pt x="9292" y="18636"/>
                  <a:pt x="9266" y="18649"/>
                </a:cubicBezTo>
                <a:cubicBezTo>
                  <a:pt x="9263" y="18651"/>
                  <a:pt x="9259" y="18652"/>
                  <a:pt x="9255" y="18652"/>
                </a:cubicBezTo>
                <a:cubicBezTo>
                  <a:pt x="9238" y="18652"/>
                  <a:pt x="9220" y="18635"/>
                  <a:pt x="9243" y="18621"/>
                </a:cubicBezTo>
                <a:cubicBezTo>
                  <a:pt x="9247" y="18617"/>
                  <a:pt x="9252" y="18616"/>
                  <a:pt x="9256" y="18616"/>
                </a:cubicBezTo>
                <a:close/>
                <a:moveTo>
                  <a:pt x="9901" y="18558"/>
                </a:moveTo>
                <a:lnTo>
                  <a:pt x="9901" y="18558"/>
                </a:lnTo>
                <a:cubicBezTo>
                  <a:pt x="9890" y="18581"/>
                  <a:pt x="9896" y="18598"/>
                  <a:pt x="9907" y="18615"/>
                </a:cubicBezTo>
                <a:cubicBezTo>
                  <a:pt x="9926" y="18619"/>
                  <a:pt x="9944" y="18621"/>
                  <a:pt x="9962" y="18621"/>
                </a:cubicBezTo>
                <a:cubicBezTo>
                  <a:pt x="10014" y="18621"/>
                  <a:pt x="10064" y="18609"/>
                  <a:pt x="10113" y="18609"/>
                </a:cubicBezTo>
                <a:cubicBezTo>
                  <a:pt x="10120" y="18609"/>
                  <a:pt x="10127" y="18609"/>
                  <a:pt x="10134" y="18609"/>
                </a:cubicBezTo>
                <a:cubicBezTo>
                  <a:pt x="10179" y="18604"/>
                  <a:pt x="10230" y="18615"/>
                  <a:pt x="10264" y="18581"/>
                </a:cubicBezTo>
                <a:cubicBezTo>
                  <a:pt x="10259" y="18581"/>
                  <a:pt x="10247" y="18575"/>
                  <a:pt x="10242" y="18575"/>
                </a:cubicBezTo>
                <a:cubicBezTo>
                  <a:pt x="10259" y="18575"/>
                  <a:pt x="10270" y="18575"/>
                  <a:pt x="10281" y="18570"/>
                </a:cubicBezTo>
                <a:lnTo>
                  <a:pt x="10281" y="18570"/>
                </a:lnTo>
                <a:cubicBezTo>
                  <a:pt x="10273" y="18583"/>
                  <a:pt x="10278" y="18611"/>
                  <a:pt x="10294" y="18611"/>
                </a:cubicBezTo>
                <a:cubicBezTo>
                  <a:pt x="10299" y="18611"/>
                  <a:pt x="10304" y="18609"/>
                  <a:pt x="10310" y="18604"/>
                </a:cubicBezTo>
                <a:cubicBezTo>
                  <a:pt x="10361" y="18598"/>
                  <a:pt x="10412" y="18592"/>
                  <a:pt x="10463" y="18587"/>
                </a:cubicBezTo>
                <a:lnTo>
                  <a:pt x="10463" y="18615"/>
                </a:lnTo>
                <a:lnTo>
                  <a:pt x="10452" y="18615"/>
                </a:lnTo>
                <a:cubicBezTo>
                  <a:pt x="10452" y="18609"/>
                  <a:pt x="10446" y="18598"/>
                  <a:pt x="10440" y="18592"/>
                </a:cubicBezTo>
                <a:cubicBezTo>
                  <a:pt x="10412" y="18604"/>
                  <a:pt x="10389" y="18615"/>
                  <a:pt x="10361" y="18626"/>
                </a:cubicBezTo>
                <a:cubicBezTo>
                  <a:pt x="10335" y="18621"/>
                  <a:pt x="10308" y="18615"/>
                  <a:pt x="10282" y="18615"/>
                </a:cubicBezTo>
                <a:cubicBezTo>
                  <a:pt x="10256" y="18615"/>
                  <a:pt x="10230" y="18621"/>
                  <a:pt x="10208" y="18638"/>
                </a:cubicBezTo>
                <a:lnTo>
                  <a:pt x="10191" y="18638"/>
                </a:lnTo>
                <a:cubicBezTo>
                  <a:pt x="10185" y="18632"/>
                  <a:pt x="10174" y="18621"/>
                  <a:pt x="10174" y="18621"/>
                </a:cubicBezTo>
                <a:cubicBezTo>
                  <a:pt x="10145" y="18626"/>
                  <a:pt x="10123" y="18632"/>
                  <a:pt x="10094" y="18638"/>
                </a:cubicBezTo>
                <a:cubicBezTo>
                  <a:pt x="9969" y="18644"/>
                  <a:pt x="9850" y="18649"/>
                  <a:pt x="9725" y="18661"/>
                </a:cubicBezTo>
                <a:cubicBezTo>
                  <a:pt x="9688" y="18652"/>
                  <a:pt x="9651" y="18650"/>
                  <a:pt x="9613" y="18650"/>
                </a:cubicBezTo>
                <a:cubicBezTo>
                  <a:pt x="9561" y="18650"/>
                  <a:pt x="9508" y="18654"/>
                  <a:pt x="9455" y="18654"/>
                </a:cubicBezTo>
                <a:cubicBezTo>
                  <a:pt x="9417" y="18654"/>
                  <a:pt x="9378" y="18652"/>
                  <a:pt x="9340" y="18644"/>
                </a:cubicBezTo>
                <a:cubicBezTo>
                  <a:pt x="9385" y="18638"/>
                  <a:pt x="9425" y="18632"/>
                  <a:pt x="9470" y="18632"/>
                </a:cubicBezTo>
                <a:lnTo>
                  <a:pt x="9470" y="18638"/>
                </a:lnTo>
                <a:cubicBezTo>
                  <a:pt x="9470" y="18638"/>
                  <a:pt x="9476" y="18632"/>
                  <a:pt x="9476" y="18632"/>
                </a:cubicBezTo>
                <a:cubicBezTo>
                  <a:pt x="9578" y="18626"/>
                  <a:pt x="9680" y="18626"/>
                  <a:pt x="9788" y="18626"/>
                </a:cubicBezTo>
                <a:cubicBezTo>
                  <a:pt x="9793" y="18626"/>
                  <a:pt x="9798" y="18625"/>
                  <a:pt x="9803" y="18625"/>
                </a:cubicBezTo>
                <a:cubicBezTo>
                  <a:pt x="9813" y="18625"/>
                  <a:pt x="9824" y="18626"/>
                  <a:pt x="9835" y="18626"/>
                </a:cubicBezTo>
                <a:cubicBezTo>
                  <a:pt x="9850" y="18626"/>
                  <a:pt x="9864" y="18624"/>
                  <a:pt x="9873" y="18609"/>
                </a:cubicBezTo>
                <a:lnTo>
                  <a:pt x="9833" y="18581"/>
                </a:lnTo>
                <a:cubicBezTo>
                  <a:pt x="9839" y="18575"/>
                  <a:pt x="9839" y="18570"/>
                  <a:pt x="9845" y="18564"/>
                </a:cubicBezTo>
                <a:cubicBezTo>
                  <a:pt x="9862" y="18564"/>
                  <a:pt x="9879" y="18564"/>
                  <a:pt x="9901" y="18558"/>
                </a:cubicBezTo>
                <a:close/>
                <a:moveTo>
                  <a:pt x="10184" y="18694"/>
                </a:moveTo>
                <a:lnTo>
                  <a:pt x="10184" y="18694"/>
                </a:lnTo>
                <a:cubicBezTo>
                  <a:pt x="10184" y="18694"/>
                  <a:pt x="10184" y="18695"/>
                  <a:pt x="10183" y="18695"/>
                </a:cubicBezTo>
                <a:lnTo>
                  <a:pt x="10183" y="18695"/>
                </a:lnTo>
                <a:lnTo>
                  <a:pt x="10185" y="18695"/>
                </a:lnTo>
                <a:cubicBezTo>
                  <a:pt x="10185" y="18694"/>
                  <a:pt x="10184" y="18694"/>
                  <a:pt x="10184" y="18694"/>
                </a:cubicBezTo>
                <a:close/>
                <a:moveTo>
                  <a:pt x="10183" y="18695"/>
                </a:moveTo>
                <a:lnTo>
                  <a:pt x="10134" y="18723"/>
                </a:lnTo>
                <a:cubicBezTo>
                  <a:pt x="10151" y="18723"/>
                  <a:pt x="10162" y="18723"/>
                  <a:pt x="10179" y="18717"/>
                </a:cubicBezTo>
                <a:cubicBezTo>
                  <a:pt x="10179" y="18711"/>
                  <a:pt x="10181" y="18703"/>
                  <a:pt x="10183" y="18695"/>
                </a:cubicBezTo>
                <a:close/>
                <a:moveTo>
                  <a:pt x="10972" y="18764"/>
                </a:moveTo>
                <a:lnTo>
                  <a:pt x="10972" y="18764"/>
                </a:lnTo>
                <a:cubicBezTo>
                  <a:pt x="10970" y="18771"/>
                  <a:pt x="10968" y="18779"/>
                  <a:pt x="10968" y="18785"/>
                </a:cubicBezTo>
                <a:lnTo>
                  <a:pt x="10972" y="18764"/>
                </a:lnTo>
                <a:close/>
                <a:moveTo>
                  <a:pt x="9260" y="18695"/>
                </a:moveTo>
                <a:lnTo>
                  <a:pt x="9260" y="18695"/>
                </a:lnTo>
                <a:cubicBezTo>
                  <a:pt x="9254" y="18712"/>
                  <a:pt x="9243" y="18740"/>
                  <a:pt x="9237" y="18751"/>
                </a:cubicBezTo>
                <a:lnTo>
                  <a:pt x="9311" y="18751"/>
                </a:lnTo>
                <a:cubicBezTo>
                  <a:pt x="9306" y="18763"/>
                  <a:pt x="9289" y="18785"/>
                  <a:pt x="9283" y="18797"/>
                </a:cubicBezTo>
                <a:cubicBezTo>
                  <a:pt x="9260" y="18797"/>
                  <a:pt x="9237" y="18797"/>
                  <a:pt x="9220" y="18780"/>
                </a:cubicBezTo>
                <a:cubicBezTo>
                  <a:pt x="9220" y="18746"/>
                  <a:pt x="9243" y="18717"/>
                  <a:pt x="9260" y="18695"/>
                </a:cubicBezTo>
                <a:close/>
                <a:moveTo>
                  <a:pt x="9345" y="18751"/>
                </a:moveTo>
                <a:cubicBezTo>
                  <a:pt x="9383" y="18751"/>
                  <a:pt x="9421" y="18754"/>
                  <a:pt x="9459" y="18754"/>
                </a:cubicBezTo>
                <a:cubicBezTo>
                  <a:pt x="9478" y="18754"/>
                  <a:pt x="9497" y="18753"/>
                  <a:pt x="9515" y="18751"/>
                </a:cubicBezTo>
                <a:lnTo>
                  <a:pt x="9515" y="18751"/>
                </a:lnTo>
                <a:cubicBezTo>
                  <a:pt x="9504" y="18774"/>
                  <a:pt x="9481" y="18774"/>
                  <a:pt x="9464" y="18785"/>
                </a:cubicBezTo>
                <a:cubicBezTo>
                  <a:pt x="9464" y="18791"/>
                  <a:pt x="9464" y="18802"/>
                  <a:pt x="9464" y="18808"/>
                </a:cubicBezTo>
                <a:cubicBezTo>
                  <a:pt x="9413" y="18785"/>
                  <a:pt x="9351" y="18802"/>
                  <a:pt x="9311" y="18785"/>
                </a:cubicBezTo>
                <a:cubicBezTo>
                  <a:pt x="9311" y="18763"/>
                  <a:pt x="9323" y="18751"/>
                  <a:pt x="9345" y="18751"/>
                </a:cubicBezTo>
                <a:close/>
                <a:moveTo>
                  <a:pt x="9508" y="18788"/>
                </a:moveTo>
                <a:cubicBezTo>
                  <a:pt x="9515" y="18788"/>
                  <a:pt x="9521" y="18792"/>
                  <a:pt x="9521" y="18802"/>
                </a:cubicBezTo>
                <a:cubicBezTo>
                  <a:pt x="9515" y="18808"/>
                  <a:pt x="9498" y="18819"/>
                  <a:pt x="9493" y="18819"/>
                </a:cubicBezTo>
                <a:cubicBezTo>
                  <a:pt x="9469" y="18808"/>
                  <a:pt x="9492" y="18788"/>
                  <a:pt x="9508" y="18788"/>
                </a:cubicBezTo>
                <a:close/>
                <a:moveTo>
                  <a:pt x="9106" y="0"/>
                </a:moveTo>
                <a:cubicBezTo>
                  <a:pt x="9089" y="0"/>
                  <a:pt x="9075" y="23"/>
                  <a:pt x="9062" y="28"/>
                </a:cubicBezTo>
                <a:cubicBezTo>
                  <a:pt x="9051" y="27"/>
                  <a:pt x="9041" y="26"/>
                  <a:pt x="9032" y="26"/>
                </a:cubicBezTo>
                <a:cubicBezTo>
                  <a:pt x="8978" y="26"/>
                  <a:pt x="8935" y="41"/>
                  <a:pt x="8891" y="85"/>
                </a:cubicBezTo>
                <a:cubicBezTo>
                  <a:pt x="8891" y="73"/>
                  <a:pt x="8891" y="50"/>
                  <a:pt x="8891" y="39"/>
                </a:cubicBezTo>
                <a:cubicBezTo>
                  <a:pt x="8886" y="50"/>
                  <a:pt x="8874" y="73"/>
                  <a:pt x="8869" y="85"/>
                </a:cubicBezTo>
                <a:cubicBezTo>
                  <a:pt x="8856" y="76"/>
                  <a:pt x="8841" y="49"/>
                  <a:pt x="8822" y="49"/>
                </a:cubicBezTo>
                <a:cubicBezTo>
                  <a:pt x="8815" y="49"/>
                  <a:pt x="8808" y="53"/>
                  <a:pt x="8801" y="62"/>
                </a:cubicBezTo>
                <a:cubicBezTo>
                  <a:pt x="8761" y="62"/>
                  <a:pt x="8715" y="56"/>
                  <a:pt x="8676" y="56"/>
                </a:cubicBezTo>
                <a:cubicBezTo>
                  <a:pt x="8715" y="79"/>
                  <a:pt x="8767" y="90"/>
                  <a:pt x="8812" y="96"/>
                </a:cubicBezTo>
                <a:lnTo>
                  <a:pt x="8823" y="56"/>
                </a:lnTo>
                <a:cubicBezTo>
                  <a:pt x="8834" y="82"/>
                  <a:pt x="8853" y="96"/>
                  <a:pt x="8874" y="96"/>
                </a:cubicBezTo>
                <a:cubicBezTo>
                  <a:pt x="8885" y="96"/>
                  <a:pt x="8897" y="92"/>
                  <a:pt x="8908" y="85"/>
                </a:cubicBezTo>
                <a:lnTo>
                  <a:pt x="8908" y="85"/>
                </a:lnTo>
                <a:lnTo>
                  <a:pt x="8903" y="119"/>
                </a:lnTo>
                <a:cubicBezTo>
                  <a:pt x="8925" y="85"/>
                  <a:pt x="8948" y="56"/>
                  <a:pt x="8982" y="33"/>
                </a:cubicBezTo>
                <a:cubicBezTo>
                  <a:pt x="9033" y="56"/>
                  <a:pt x="9045" y="107"/>
                  <a:pt x="9050" y="153"/>
                </a:cubicBezTo>
                <a:cubicBezTo>
                  <a:pt x="9096" y="164"/>
                  <a:pt x="9141" y="170"/>
                  <a:pt x="9186" y="175"/>
                </a:cubicBezTo>
                <a:cubicBezTo>
                  <a:pt x="8948" y="192"/>
                  <a:pt x="8715" y="204"/>
                  <a:pt x="8477" y="204"/>
                </a:cubicBezTo>
                <a:cubicBezTo>
                  <a:pt x="8483" y="192"/>
                  <a:pt x="8494" y="175"/>
                  <a:pt x="8506" y="170"/>
                </a:cubicBezTo>
                <a:cubicBezTo>
                  <a:pt x="8500" y="170"/>
                  <a:pt x="8489" y="164"/>
                  <a:pt x="8483" y="164"/>
                </a:cubicBezTo>
                <a:cubicBezTo>
                  <a:pt x="8479" y="196"/>
                  <a:pt x="8464" y="214"/>
                  <a:pt x="8439" y="214"/>
                </a:cubicBezTo>
                <a:cubicBezTo>
                  <a:pt x="8429" y="214"/>
                  <a:pt x="8417" y="210"/>
                  <a:pt x="8403" y="204"/>
                </a:cubicBezTo>
                <a:lnTo>
                  <a:pt x="8454" y="170"/>
                </a:lnTo>
                <a:cubicBezTo>
                  <a:pt x="8437" y="170"/>
                  <a:pt x="8420" y="175"/>
                  <a:pt x="8409" y="175"/>
                </a:cubicBezTo>
                <a:cubicBezTo>
                  <a:pt x="8403" y="192"/>
                  <a:pt x="8403" y="204"/>
                  <a:pt x="8392" y="215"/>
                </a:cubicBezTo>
                <a:cubicBezTo>
                  <a:pt x="8324" y="221"/>
                  <a:pt x="8250" y="221"/>
                  <a:pt x="8176" y="226"/>
                </a:cubicBezTo>
                <a:cubicBezTo>
                  <a:pt x="8173" y="226"/>
                  <a:pt x="8169" y="226"/>
                  <a:pt x="8166" y="226"/>
                </a:cubicBezTo>
                <a:cubicBezTo>
                  <a:pt x="8112" y="226"/>
                  <a:pt x="8048" y="251"/>
                  <a:pt x="7990" y="251"/>
                </a:cubicBezTo>
                <a:cubicBezTo>
                  <a:pt x="7959" y="251"/>
                  <a:pt x="7929" y="244"/>
                  <a:pt x="7904" y="221"/>
                </a:cubicBezTo>
                <a:cubicBezTo>
                  <a:pt x="7864" y="221"/>
                  <a:pt x="7819" y="215"/>
                  <a:pt x="7779" y="209"/>
                </a:cubicBezTo>
                <a:lnTo>
                  <a:pt x="7751" y="232"/>
                </a:lnTo>
                <a:cubicBezTo>
                  <a:pt x="7741" y="227"/>
                  <a:pt x="7730" y="224"/>
                  <a:pt x="7721" y="224"/>
                </a:cubicBezTo>
                <a:cubicBezTo>
                  <a:pt x="7699" y="224"/>
                  <a:pt x="7681" y="238"/>
                  <a:pt x="7677" y="266"/>
                </a:cubicBezTo>
                <a:cubicBezTo>
                  <a:pt x="7706" y="266"/>
                  <a:pt x="7728" y="266"/>
                  <a:pt x="7751" y="260"/>
                </a:cubicBezTo>
                <a:lnTo>
                  <a:pt x="7751" y="260"/>
                </a:lnTo>
                <a:cubicBezTo>
                  <a:pt x="7717" y="277"/>
                  <a:pt x="7683" y="283"/>
                  <a:pt x="7643" y="289"/>
                </a:cubicBezTo>
                <a:cubicBezTo>
                  <a:pt x="7649" y="277"/>
                  <a:pt x="7649" y="255"/>
                  <a:pt x="7654" y="243"/>
                </a:cubicBezTo>
                <a:lnTo>
                  <a:pt x="7654" y="243"/>
                </a:lnTo>
                <a:cubicBezTo>
                  <a:pt x="7637" y="249"/>
                  <a:pt x="7615" y="260"/>
                  <a:pt x="7598" y="272"/>
                </a:cubicBezTo>
                <a:cubicBezTo>
                  <a:pt x="7598" y="249"/>
                  <a:pt x="7598" y="226"/>
                  <a:pt x="7598" y="204"/>
                </a:cubicBezTo>
                <a:cubicBezTo>
                  <a:pt x="7626" y="198"/>
                  <a:pt x="7643" y="192"/>
                  <a:pt x="7666" y="187"/>
                </a:cubicBezTo>
                <a:cubicBezTo>
                  <a:pt x="7671" y="187"/>
                  <a:pt x="7683" y="192"/>
                  <a:pt x="7689" y="198"/>
                </a:cubicBezTo>
                <a:cubicBezTo>
                  <a:pt x="7745" y="192"/>
                  <a:pt x="7796" y="175"/>
                  <a:pt x="7853" y="147"/>
                </a:cubicBezTo>
                <a:lnTo>
                  <a:pt x="7898" y="175"/>
                </a:lnTo>
                <a:cubicBezTo>
                  <a:pt x="7898" y="164"/>
                  <a:pt x="7904" y="136"/>
                  <a:pt x="7904" y="124"/>
                </a:cubicBezTo>
                <a:cubicBezTo>
                  <a:pt x="7879" y="117"/>
                  <a:pt x="7854" y="114"/>
                  <a:pt x="7829" y="114"/>
                </a:cubicBezTo>
                <a:cubicBezTo>
                  <a:pt x="7758" y="114"/>
                  <a:pt x="7686" y="137"/>
                  <a:pt x="7615" y="141"/>
                </a:cubicBezTo>
                <a:lnTo>
                  <a:pt x="7620" y="113"/>
                </a:lnTo>
                <a:lnTo>
                  <a:pt x="7620" y="113"/>
                </a:lnTo>
                <a:cubicBezTo>
                  <a:pt x="7615" y="119"/>
                  <a:pt x="7609" y="136"/>
                  <a:pt x="7609" y="147"/>
                </a:cubicBezTo>
                <a:cubicBezTo>
                  <a:pt x="7558" y="147"/>
                  <a:pt x="7507" y="153"/>
                  <a:pt x="7462" y="175"/>
                </a:cubicBezTo>
                <a:cubicBezTo>
                  <a:pt x="7451" y="174"/>
                  <a:pt x="7440" y="173"/>
                  <a:pt x="7430" y="173"/>
                </a:cubicBezTo>
                <a:cubicBezTo>
                  <a:pt x="7404" y="173"/>
                  <a:pt x="7383" y="181"/>
                  <a:pt x="7371" y="209"/>
                </a:cubicBezTo>
                <a:cubicBezTo>
                  <a:pt x="7365" y="204"/>
                  <a:pt x="7359" y="187"/>
                  <a:pt x="7354" y="175"/>
                </a:cubicBezTo>
                <a:cubicBezTo>
                  <a:pt x="7354" y="187"/>
                  <a:pt x="7348" y="215"/>
                  <a:pt x="7348" y="226"/>
                </a:cubicBezTo>
                <a:cubicBezTo>
                  <a:pt x="7337" y="221"/>
                  <a:pt x="7308" y="209"/>
                  <a:pt x="7291" y="204"/>
                </a:cubicBezTo>
                <a:cubicBezTo>
                  <a:pt x="7291" y="209"/>
                  <a:pt x="7286" y="221"/>
                  <a:pt x="7286" y="226"/>
                </a:cubicBezTo>
                <a:cubicBezTo>
                  <a:pt x="7310" y="229"/>
                  <a:pt x="7336" y="233"/>
                  <a:pt x="7361" y="233"/>
                </a:cubicBezTo>
                <a:cubicBezTo>
                  <a:pt x="7396" y="233"/>
                  <a:pt x="7430" y="225"/>
                  <a:pt x="7456" y="192"/>
                </a:cubicBezTo>
                <a:cubicBezTo>
                  <a:pt x="7467" y="198"/>
                  <a:pt x="7490" y="209"/>
                  <a:pt x="7501" y="221"/>
                </a:cubicBezTo>
                <a:cubicBezTo>
                  <a:pt x="7530" y="209"/>
                  <a:pt x="7564" y="204"/>
                  <a:pt x="7592" y="198"/>
                </a:cubicBezTo>
                <a:lnTo>
                  <a:pt x="7592" y="198"/>
                </a:lnTo>
                <a:cubicBezTo>
                  <a:pt x="7586" y="215"/>
                  <a:pt x="7581" y="255"/>
                  <a:pt x="7575" y="272"/>
                </a:cubicBezTo>
                <a:lnTo>
                  <a:pt x="7530" y="255"/>
                </a:lnTo>
                <a:lnTo>
                  <a:pt x="7530" y="306"/>
                </a:lnTo>
                <a:cubicBezTo>
                  <a:pt x="7524" y="306"/>
                  <a:pt x="7507" y="317"/>
                  <a:pt x="7501" y="317"/>
                </a:cubicBezTo>
                <a:lnTo>
                  <a:pt x="7501" y="260"/>
                </a:lnTo>
                <a:cubicBezTo>
                  <a:pt x="7484" y="272"/>
                  <a:pt x="7473" y="294"/>
                  <a:pt x="7462" y="311"/>
                </a:cubicBezTo>
                <a:cubicBezTo>
                  <a:pt x="7450" y="317"/>
                  <a:pt x="7433" y="323"/>
                  <a:pt x="7416" y="328"/>
                </a:cubicBezTo>
                <a:cubicBezTo>
                  <a:pt x="7433" y="311"/>
                  <a:pt x="7456" y="306"/>
                  <a:pt x="7462" y="289"/>
                </a:cubicBezTo>
                <a:cubicBezTo>
                  <a:pt x="7454" y="283"/>
                  <a:pt x="7447" y="280"/>
                  <a:pt x="7440" y="280"/>
                </a:cubicBezTo>
                <a:cubicBezTo>
                  <a:pt x="7410" y="280"/>
                  <a:pt x="7392" y="336"/>
                  <a:pt x="7359" y="346"/>
                </a:cubicBezTo>
                <a:cubicBezTo>
                  <a:pt x="7337" y="346"/>
                  <a:pt x="7291" y="340"/>
                  <a:pt x="7269" y="340"/>
                </a:cubicBezTo>
                <a:cubicBezTo>
                  <a:pt x="7280" y="328"/>
                  <a:pt x="7297" y="306"/>
                  <a:pt x="7308" y="294"/>
                </a:cubicBezTo>
                <a:lnTo>
                  <a:pt x="7308" y="294"/>
                </a:lnTo>
                <a:cubicBezTo>
                  <a:pt x="7285" y="313"/>
                  <a:pt x="7257" y="324"/>
                  <a:pt x="7229" y="324"/>
                </a:cubicBezTo>
                <a:cubicBezTo>
                  <a:pt x="7224" y="324"/>
                  <a:pt x="7218" y="324"/>
                  <a:pt x="7212" y="323"/>
                </a:cubicBezTo>
                <a:lnTo>
                  <a:pt x="7212" y="323"/>
                </a:lnTo>
                <a:cubicBezTo>
                  <a:pt x="7229" y="328"/>
                  <a:pt x="7257" y="340"/>
                  <a:pt x="7269" y="346"/>
                </a:cubicBezTo>
                <a:cubicBezTo>
                  <a:pt x="7256" y="360"/>
                  <a:pt x="7243" y="367"/>
                  <a:pt x="7231" y="367"/>
                </a:cubicBezTo>
                <a:cubicBezTo>
                  <a:pt x="7211" y="367"/>
                  <a:pt x="7192" y="350"/>
                  <a:pt x="7178" y="328"/>
                </a:cubicBezTo>
                <a:cubicBezTo>
                  <a:pt x="7172" y="340"/>
                  <a:pt x="7161" y="363"/>
                  <a:pt x="7155" y="374"/>
                </a:cubicBezTo>
                <a:cubicBezTo>
                  <a:pt x="7093" y="402"/>
                  <a:pt x="7030" y="414"/>
                  <a:pt x="6968" y="436"/>
                </a:cubicBezTo>
                <a:cubicBezTo>
                  <a:pt x="6979" y="414"/>
                  <a:pt x="6996" y="391"/>
                  <a:pt x="7008" y="363"/>
                </a:cubicBezTo>
                <a:lnTo>
                  <a:pt x="7008" y="363"/>
                </a:lnTo>
                <a:cubicBezTo>
                  <a:pt x="6974" y="380"/>
                  <a:pt x="6957" y="408"/>
                  <a:pt x="6951" y="442"/>
                </a:cubicBezTo>
                <a:cubicBezTo>
                  <a:pt x="6934" y="431"/>
                  <a:pt x="6917" y="414"/>
                  <a:pt x="6906" y="397"/>
                </a:cubicBezTo>
                <a:lnTo>
                  <a:pt x="6906" y="397"/>
                </a:lnTo>
                <a:cubicBezTo>
                  <a:pt x="6911" y="419"/>
                  <a:pt x="6917" y="436"/>
                  <a:pt x="6917" y="453"/>
                </a:cubicBezTo>
                <a:cubicBezTo>
                  <a:pt x="6871" y="453"/>
                  <a:pt x="6832" y="476"/>
                  <a:pt x="6792" y="493"/>
                </a:cubicBezTo>
                <a:cubicBezTo>
                  <a:pt x="6792" y="482"/>
                  <a:pt x="6798" y="459"/>
                  <a:pt x="6798" y="448"/>
                </a:cubicBezTo>
                <a:lnTo>
                  <a:pt x="6798" y="448"/>
                </a:lnTo>
                <a:cubicBezTo>
                  <a:pt x="6786" y="453"/>
                  <a:pt x="6764" y="453"/>
                  <a:pt x="6752" y="459"/>
                </a:cubicBezTo>
                <a:cubicBezTo>
                  <a:pt x="6803" y="499"/>
                  <a:pt x="6741" y="521"/>
                  <a:pt x="6707" y="533"/>
                </a:cubicBezTo>
                <a:lnTo>
                  <a:pt x="6701" y="533"/>
                </a:lnTo>
                <a:lnTo>
                  <a:pt x="6690" y="516"/>
                </a:lnTo>
                <a:cubicBezTo>
                  <a:pt x="6690" y="521"/>
                  <a:pt x="6690" y="527"/>
                  <a:pt x="6690" y="538"/>
                </a:cubicBezTo>
                <a:cubicBezTo>
                  <a:pt x="6645" y="550"/>
                  <a:pt x="6599" y="567"/>
                  <a:pt x="6559" y="589"/>
                </a:cubicBezTo>
                <a:cubicBezTo>
                  <a:pt x="6531" y="601"/>
                  <a:pt x="6508" y="612"/>
                  <a:pt x="6486" y="624"/>
                </a:cubicBezTo>
                <a:cubicBezTo>
                  <a:pt x="6480" y="629"/>
                  <a:pt x="6474" y="629"/>
                  <a:pt x="6469" y="629"/>
                </a:cubicBezTo>
                <a:cubicBezTo>
                  <a:pt x="6463" y="633"/>
                  <a:pt x="6457" y="634"/>
                  <a:pt x="6450" y="634"/>
                </a:cubicBezTo>
                <a:cubicBezTo>
                  <a:pt x="6436" y="634"/>
                  <a:pt x="6421" y="629"/>
                  <a:pt x="6406" y="629"/>
                </a:cubicBezTo>
                <a:cubicBezTo>
                  <a:pt x="6401" y="641"/>
                  <a:pt x="6389" y="658"/>
                  <a:pt x="6384" y="675"/>
                </a:cubicBezTo>
                <a:cubicBezTo>
                  <a:pt x="6378" y="663"/>
                  <a:pt x="6367" y="652"/>
                  <a:pt x="6361" y="641"/>
                </a:cubicBezTo>
                <a:cubicBezTo>
                  <a:pt x="6344" y="652"/>
                  <a:pt x="6332" y="658"/>
                  <a:pt x="6315" y="663"/>
                </a:cubicBezTo>
                <a:cubicBezTo>
                  <a:pt x="6315" y="663"/>
                  <a:pt x="6310" y="663"/>
                  <a:pt x="6310" y="658"/>
                </a:cubicBezTo>
                <a:cubicBezTo>
                  <a:pt x="6298" y="658"/>
                  <a:pt x="6281" y="669"/>
                  <a:pt x="6276" y="680"/>
                </a:cubicBezTo>
                <a:cubicBezTo>
                  <a:pt x="6270" y="682"/>
                  <a:pt x="6265" y="685"/>
                  <a:pt x="6260" y="687"/>
                </a:cubicBezTo>
                <a:lnTo>
                  <a:pt x="6260" y="687"/>
                </a:lnTo>
                <a:cubicBezTo>
                  <a:pt x="6259" y="687"/>
                  <a:pt x="6259" y="686"/>
                  <a:pt x="6259" y="686"/>
                </a:cubicBezTo>
                <a:cubicBezTo>
                  <a:pt x="6259" y="686"/>
                  <a:pt x="6259" y="687"/>
                  <a:pt x="6259" y="687"/>
                </a:cubicBezTo>
                <a:lnTo>
                  <a:pt x="6259" y="687"/>
                </a:lnTo>
                <a:cubicBezTo>
                  <a:pt x="6259" y="687"/>
                  <a:pt x="6259" y="687"/>
                  <a:pt x="6260" y="687"/>
                </a:cubicBezTo>
                <a:lnTo>
                  <a:pt x="6260" y="687"/>
                </a:lnTo>
                <a:cubicBezTo>
                  <a:pt x="6265" y="693"/>
                  <a:pt x="6276" y="703"/>
                  <a:pt x="6281" y="709"/>
                </a:cubicBezTo>
                <a:cubicBezTo>
                  <a:pt x="6304" y="697"/>
                  <a:pt x="6338" y="692"/>
                  <a:pt x="6367" y="680"/>
                </a:cubicBezTo>
                <a:lnTo>
                  <a:pt x="6367" y="680"/>
                </a:lnTo>
                <a:cubicBezTo>
                  <a:pt x="6338" y="697"/>
                  <a:pt x="6310" y="709"/>
                  <a:pt x="6281" y="726"/>
                </a:cubicBezTo>
                <a:cubicBezTo>
                  <a:pt x="6287" y="737"/>
                  <a:pt x="6298" y="754"/>
                  <a:pt x="6304" y="771"/>
                </a:cubicBezTo>
                <a:cubicBezTo>
                  <a:pt x="6344" y="737"/>
                  <a:pt x="6395" y="714"/>
                  <a:pt x="6446" y="697"/>
                </a:cubicBezTo>
                <a:cubicBezTo>
                  <a:pt x="6446" y="686"/>
                  <a:pt x="6457" y="669"/>
                  <a:pt x="6463" y="663"/>
                </a:cubicBezTo>
                <a:cubicBezTo>
                  <a:pt x="6474" y="669"/>
                  <a:pt x="6486" y="680"/>
                  <a:pt x="6491" y="686"/>
                </a:cubicBezTo>
                <a:cubicBezTo>
                  <a:pt x="6514" y="663"/>
                  <a:pt x="6531" y="646"/>
                  <a:pt x="6554" y="624"/>
                </a:cubicBezTo>
                <a:cubicBezTo>
                  <a:pt x="6557" y="625"/>
                  <a:pt x="6561" y="626"/>
                  <a:pt x="6565" y="626"/>
                </a:cubicBezTo>
                <a:cubicBezTo>
                  <a:pt x="6575" y="626"/>
                  <a:pt x="6585" y="622"/>
                  <a:pt x="6593" y="618"/>
                </a:cubicBezTo>
                <a:cubicBezTo>
                  <a:pt x="6597" y="618"/>
                  <a:pt x="6601" y="618"/>
                  <a:pt x="6604" y="618"/>
                </a:cubicBezTo>
                <a:cubicBezTo>
                  <a:pt x="6668" y="618"/>
                  <a:pt x="6728" y="572"/>
                  <a:pt x="6792" y="567"/>
                </a:cubicBezTo>
                <a:lnTo>
                  <a:pt x="6792" y="567"/>
                </a:lnTo>
                <a:cubicBezTo>
                  <a:pt x="6628" y="629"/>
                  <a:pt x="6463" y="703"/>
                  <a:pt x="6315" y="799"/>
                </a:cubicBezTo>
                <a:cubicBezTo>
                  <a:pt x="6315" y="799"/>
                  <a:pt x="6315" y="799"/>
                  <a:pt x="6315" y="805"/>
                </a:cubicBezTo>
                <a:cubicBezTo>
                  <a:pt x="6276" y="816"/>
                  <a:pt x="6236" y="833"/>
                  <a:pt x="6196" y="856"/>
                </a:cubicBezTo>
                <a:cubicBezTo>
                  <a:pt x="6196" y="845"/>
                  <a:pt x="6185" y="822"/>
                  <a:pt x="6185" y="816"/>
                </a:cubicBezTo>
                <a:cubicBezTo>
                  <a:pt x="6168" y="816"/>
                  <a:pt x="6134" y="822"/>
                  <a:pt x="6111" y="828"/>
                </a:cubicBezTo>
                <a:cubicBezTo>
                  <a:pt x="6111" y="839"/>
                  <a:pt x="6106" y="856"/>
                  <a:pt x="6106" y="873"/>
                </a:cubicBezTo>
                <a:lnTo>
                  <a:pt x="6140" y="862"/>
                </a:lnTo>
                <a:lnTo>
                  <a:pt x="6140" y="862"/>
                </a:lnTo>
                <a:cubicBezTo>
                  <a:pt x="6128" y="873"/>
                  <a:pt x="6100" y="890"/>
                  <a:pt x="6088" y="896"/>
                </a:cubicBezTo>
                <a:cubicBezTo>
                  <a:pt x="6088" y="885"/>
                  <a:pt x="6094" y="868"/>
                  <a:pt x="6100" y="862"/>
                </a:cubicBezTo>
                <a:cubicBezTo>
                  <a:pt x="6094" y="856"/>
                  <a:pt x="6077" y="845"/>
                  <a:pt x="6071" y="839"/>
                </a:cubicBezTo>
                <a:cubicBezTo>
                  <a:pt x="6043" y="850"/>
                  <a:pt x="6015" y="862"/>
                  <a:pt x="5986" y="873"/>
                </a:cubicBezTo>
                <a:lnTo>
                  <a:pt x="5992" y="896"/>
                </a:lnTo>
                <a:cubicBezTo>
                  <a:pt x="6006" y="893"/>
                  <a:pt x="6020" y="892"/>
                  <a:pt x="6035" y="892"/>
                </a:cubicBezTo>
                <a:cubicBezTo>
                  <a:pt x="6049" y="892"/>
                  <a:pt x="6063" y="893"/>
                  <a:pt x="6077" y="896"/>
                </a:cubicBezTo>
                <a:cubicBezTo>
                  <a:pt x="6043" y="896"/>
                  <a:pt x="6015" y="907"/>
                  <a:pt x="5992" y="930"/>
                </a:cubicBezTo>
                <a:lnTo>
                  <a:pt x="5975" y="879"/>
                </a:lnTo>
                <a:cubicBezTo>
                  <a:pt x="5947" y="890"/>
                  <a:pt x="5918" y="902"/>
                  <a:pt x="5890" y="913"/>
                </a:cubicBezTo>
                <a:lnTo>
                  <a:pt x="5981" y="913"/>
                </a:lnTo>
                <a:cubicBezTo>
                  <a:pt x="5967" y="927"/>
                  <a:pt x="5949" y="937"/>
                  <a:pt x="5927" y="937"/>
                </a:cubicBezTo>
                <a:cubicBezTo>
                  <a:pt x="5922" y="937"/>
                  <a:pt x="5918" y="937"/>
                  <a:pt x="5913" y="936"/>
                </a:cubicBezTo>
                <a:cubicBezTo>
                  <a:pt x="5862" y="970"/>
                  <a:pt x="5805" y="981"/>
                  <a:pt x="5754" y="1009"/>
                </a:cubicBezTo>
                <a:lnTo>
                  <a:pt x="5737" y="981"/>
                </a:lnTo>
                <a:cubicBezTo>
                  <a:pt x="5731" y="998"/>
                  <a:pt x="5720" y="1021"/>
                  <a:pt x="5714" y="1038"/>
                </a:cubicBezTo>
                <a:cubicBezTo>
                  <a:pt x="5708" y="1021"/>
                  <a:pt x="5691" y="1009"/>
                  <a:pt x="5680" y="992"/>
                </a:cubicBezTo>
                <a:cubicBezTo>
                  <a:pt x="5674" y="1015"/>
                  <a:pt x="5663" y="1038"/>
                  <a:pt x="5646" y="1060"/>
                </a:cubicBezTo>
                <a:cubicBezTo>
                  <a:pt x="5629" y="1060"/>
                  <a:pt x="5612" y="1066"/>
                  <a:pt x="5595" y="1072"/>
                </a:cubicBezTo>
                <a:cubicBezTo>
                  <a:pt x="5612" y="1049"/>
                  <a:pt x="5629" y="1026"/>
                  <a:pt x="5635" y="1004"/>
                </a:cubicBezTo>
                <a:lnTo>
                  <a:pt x="5635" y="1004"/>
                </a:lnTo>
                <a:cubicBezTo>
                  <a:pt x="5623" y="1009"/>
                  <a:pt x="5595" y="1026"/>
                  <a:pt x="5584" y="1038"/>
                </a:cubicBezTo>
                <a:cubicBezTo>
                  <a:pt x="5578" y="1026"/>
                  <a:pt x="5567" y="1009"/>
                  <a:pt x="5567" y="998"/>
                </a:cubicBezTo>
                <a:cubicBezTo>
                  <a:pt x="5561" y="1015"/>
                  <a:pt x="5555" y="1043"/>
                  <a:pt x="5555" y="1055"/>
                </a:cubicBezTo>
                <a:cubicBezTo>
                  <a:pt x="5539" y="1055"/>
                  <a:pt x="5513" y="1066"/>
                  <a:pt x="5496" y="1066"/>
                </a:cubicBezTo>
                <a:cubicBezTo>
                  <a:pt x="5482" y="1066"/>
                  <a:pt x="5473" y="1060"/>
                  <a:pt x="5476" y="1038"/>
                </a:cubicBezTo>
                <a:lnTo>
                  <a:pt x="5476" y="1038"/>
                </a:lnTo>
                <a:lnTo>
                  <a:pt x="5481" y="1043"/>
                </a:lnTo>
                <a:cubicBezTo>
                  <a:pt x="5532" y="981"/>
                  <a:pt x="5652" y="998"/>
                  <a:pt x="5680" y="907"/>
                </a:cubicBezTo>
                <a:cubicBezTo>
                  <a:pt x="5680" y="919"/>
                  <a:pt x="5686" y="936"/>
                  <a:pt x="5691" y="941"/>
                </a:cubicBezTo>
                <a:cubicBezTo>
                  <a:pt x="5879" y="879"/>
                  <a:pt x="6060" y="788"/>
                  <a:pt x="6253" y="731"/>
                </a:cubicBezTo>
                <a:cubicBezTo>
                  <a:pt x="6259" y="715"/>
                  <a:pt x="6259" y="704"/>
                  <a:pt x="6259" y="687"/>
                </a:cubicBezTo>
                <a:lnTo>
                  <a:pt x="6259" y="687"/>
                </a:lnTo>
                <a:cubicBezTo>
                  <a:pt x="6099" y="750"/>
                  <a:pt x="5936" y="773"/>
                  <a:pt x="5782" y="839"/>
                </a:cubicBezTo>
                <a:cubicBezTo>
                  <a:pt x="5759" y="879"/>
                  <a:pt x="5714" y="868"/>
                  <a:pt x="5674" y="873"/>
                </a:cubicBezTo>
                <a:cubicBezTo>
                  <a:pt x="5635" y="902"/>
                  <a:pt x="5589" y="924"/>
                  <a:pt x="5544" y="941"/>
                </a:cubicBezTo>
                <a:cubicBezTo>
                  <a:pt x="5538" y="947"/>
                  <a:pt x="5527" y="958"/>
                  <a:pt x="5521" y="964"/>
                </a:cubicBezTo>
                <a:cubicBezTo>
                  <a:pt x="5498" y="964"/>
                  <a:pt x="5476" y="970"/>
                  <a:pt x="5447" y="970"/>
                </a:cubicBezTo>
                <a:cubicBezTo>
                  <a:pt x="5430" y="981"/>
                  <a:pt x="5413" y="992"/>
                  <a:pt x="5396" y="1009"/>
                </a:cubicBezTo>
                <a:cubicBezTo>
                  <a:pt x="5391" y="1004"/>
                  <a:pt x="5374" y="998"/>
                  <a:pt x="5368" y="998"/>
                </a:cubicBezTo>
                <a:lnTo>
                  <a:pt x="5374" y="1015"/>
                </a:lnTo>
                <a:cubicBezTo>
                  <a:pt x="5340" y="1026"/>
                  <a:pt x="5306" y="1038"/>
                  <a:pt x="5271" y="1055"/>
                </a:cubicBezTo>
                <a:cubicBezTo>
                  <a:pt x="5271" y="1049"/>
                  <a:pt x="5266" y="1043"/>
                  <a:pt x="5260" y="1038"/>
                </a:cubicBezTo>
                <a:cubicBezTo>
                  <a:pt x="5254" y="1049"/>
                  <a:pt x="5249" y="1066"/>
                  <a:pt x="5243" y="1072"/>
                </a:cubicBezTo>
                <a:cubicBezTo>
                  <a:pt x="5175" y="1072"/>
                  <a:pt x="5130" y="1146"/>
                  <a:pt x="5062" y="1151"/>
                </a:cubicBezTo>
                <a:cubicBezTo>
                  <a:pt x="4993" y="1236"/>
                  <a:pt x="4874" y="1242"/>
                  <a:pt x="4789" y="1304"/>
                </a:cubicBezTo>
                <a:cubicBezTo>
                  <a:pt x="4789" y="1316"/>
                  <a:pt x="4789" y="1338"/>
                  <a:pt x="4789" y="1344"/>
                </a:cubicBezTo>
                <a:cubicBezTo>
                  <a:pt x="4778" y="1344"/>
                  <a:pt x="4761" y="1333"/>
                  <a:pt x="4749" y="1333"/>
                </a:cubicBezTo>
                <a:cubicBezTo>
                  <a:pt x="4642" y="1395"/>
                  <a:pt x="4511" y="1424"/>
                  <a:pt x="4420" y="1514"/>
                </a:cubicBezTo>
                <a:cubicBezTo>
                  <a:pt x="4426" y="1520"/>
                  <a:pt x="4432" y="1537"/>
                  <a:pt x="4437" y="1543"/>
                </a:cubicBezTo>
                <a:cubicBezTo>
                  <a:pt x="4488" y="1514"/>
                  <a:pt x="4540" y="1480"/>
                  <a:pt x="4585" y="1446"/>
                </a:cubicBezTo>
                <a:cubicBezTo>
                  <a:pt x="4596" y="1446"/>
                  <a:pt x="4608" y="1452"/>
                  <a:pt x="4613" y="1452"/>
                </a:cubicBezTo>
                <a:cubicBezTo>
                  <a:pt x="4681" y="1395"/>
                  <a:pt x="4778" y="1367"/>
                  <a:pt x="4857" y="1327"/>
                </a:cubicBezTo>
                <a:cubicBezTo>
                  <a:pt x="4857" y="1321"/>
                  <a:pt x="4863" y="1304"/>
                  <a:pt x="4863" y="1293"/>
                </a:cubicBezTo>
                <a:cubicBezTo>
                  <a:pt x="4886" y="1293"/>
                  <a:pt x="4908" y="1293"/>
                  <a:pt x="4937" y="1287"/>
                </a:cubicBezTo>
                <a:cubicBezTo>
                  <a:pt x="4942" y="1276"/>
                  <a:pt x="4948" y="1248"/>
                  <a:pt x="4954" y="1236"/>
                </a:cubicBezTo>
                <a:cubicBezTo>
                  <a:pt x="4959" y="1242"/>
                  <a:pt x="4971" y="1259"/>
                  <a:pt x="4976" y="1265"/>
                </a:cubicBezTo>
                <a:cubicBezTo>
                  <a:pt x="4988" y="1259"/>
                  <a:pt x="4999" y="1236"/>
                  <a:pt x="5010" y="1231"/>
                </a:cubicBezTo>
                <a:cubicBezTo>
                  <a:pt x="5022" y="1242"/>
                  <a:pt x="5039" y="1253"/>
                  <a:pt x="5056" y="1265"/>
                </a:cubicBezTo>
                <a:cubicBezTo>
                  <a:pt x="5050" y="1253"/>
                  <a:pt x="5039" y="1236"/>
                  <a:pt x="5033" y="1225"/>
                </a:cubicBezTo>
                <a:cubicBezTo>
                  <a:pt x="5181" y="1168"/>
                  <a:pt x="5323" y="1117"/>
                  <a:pt x="5459" y="1043"/>
                </a:cubicBezTo>
                <a:cubicBezTo>
                  <a:pt x="5464" y="1077"/>
                  <a:pt x="5464" y="1106"/>
                  <a:pt x="5464" y="1134"/>
                </a:cubicBezTo>
                <a:cubicBezTo>
                  <a:pt x="5459" y="1123"/>
                  <a:pt x="5453" y="1106"/>
                  <a:pt x="5447" y="1094"/>
                </a:cubicBezTo>
                <a:cubicBezTo>
                  <a:pt x="5374" y="1117"/>
                  <a:pt x="5311" y="1157"/>
                  <a:pt x="5243" y="1191"/>
                </a:cubicBezTo>
                <a:cubicBezTo>
                  <a:pt x="5254" y="1197"/>
                  <a:pt x="5266" y="1214"/>
                  <a:pt x="5271" y="1219"/>
                </a:cubicBezTo>
                <a:cubicBezTo>
                  <a:pt x="5186" y="1276"/>
                  <a:pt x="5096" y="1321"/>
                  <a:pt x="4999" y="1361"/>
                </a:cubicBezTo>
                <a:cubicBezTo>
                  <a:pt x="5005" y="1327"/>
                  <a:pt x="5027" y="1310"/>
                  <a:pt x="5056" y="1293"/>
                </a:cubicBezTo>
                <a:lnTo>
                  <a:pt x="5056" y="1287"/>
                </a:lnTo>
                <a:cubicBezTo>
                  <a:pt x="5039" y="1293"/>
                  <a:pt x="5016" y="1304"/>
                  <a:pt x="4993" y="1310"/>
                </a:cubicBezTo>
                <a:cubicBezTo>
                  <a:pt x="4993" y="1333"/>
                  <a:pt x="4993" y="1355"/>
                  <a:pt x="4993" y="1378"/>
                </a:cubicBezTo>
                <a:cubicBezTo>
                  <a:pt x="4991" y="1379"/>
                  <a:pt x="4989" y="1379"/>
                  <a:pt x="4987" y="1379"/>
                </a:cubicBezTo>
                <a:cubicBezTo>
                  <a:pt x="4965" y="1379"/>
                  <a:pt x="4964" y="1348"/>
                  <a:pt x="4948" y="1333"/>
                </a:cubicBezTo>
                <a:cubicBezTo>
                  <a:pt x="4914" y="1361"/>
                  <a:pt x="4869" y="1384"/>
                  <a:pt x="4829" y="1407"/>
                </a:cubicBezTo>
                <a:lnTo>
                  <a:pt x="4908" y="1401"/>
                </a:lnTo>
                <a:lnTo>
                  <a:pt x="4908" y="1401"/>
                </a:lnTo>
                <a:cubicBezTo>
                  <a:pt x="4864" y="1419"/>
                  <a:pt x="4823" y="1471"/>
                  <a:pt x="4777" y="1471"/>
                </a:cubicBezTo>
                <a:cubicBezTo>
                  <a:pt x="4765" y="1471"/>
                  <a:pt x="4752" y="1467"/>
                  <a:pt x="4738" y="1458"/>
                </a:cubicBezTo>
                <a:cubicBezTo>
                  <a:pt x="4710" y="1475"/>
                  <a:pt x="4681" y="1492"/>
                  <a:pt x="4653" y="1514"/>
                </a:cubicBezTo>
                <a:cubicBezTo>
                  <a:pt x="4670" y="1503"/>
                  <a:pt x="4687" y="1497"/>
                  <a:pt x="4704" y="1492"/>
                </a:cubicBezTo>
                <a:lnTo>
                  <a:pt x="4715" y="1503"/>
                </a:lnTo>
                <a:cubicBezTo>
                  <a:pt x="4687" y="1520"/>
                  <a:pt x="4659" y="1537"/>
                  <a:pt x="4636" y="1554"/>
                </a:cubicBezTo>
                <a:cubicBezTo>
                  <a:pt x="4630" y="1548"/>
                  <a:pt x="4619" y="1531"/>
                  <a:pt x="4613" y="1526"/>
                </a:cubicBezTo>
                <a:lnTo>
                  <a:pt x="4613" y="1526"/>
                </a:lnTo>
                <a:cubicBezTo>
                  <a:pt x="4630" y="1560"/>
                  <a:pt x="4602" y="1571"/>
                  <a:pt x="4574" y="1577"/>
                </a:cubicBezTo>
                <a:cubicBezTo>
                  <a:pt x="4574" y="1571"/>
                  <a:pt x="4568" y="1548"/>
                  <a:pt x="4568" y="1537"/>
                </a:cubicBezTo>
                <a:cubicBezTo>
                  <a:pt x="4494" y="1594"/>
                  <a:pt x="4409" y="1639"/>
                  <a:pt x="4330" y="1690"/>
                </a:cubicBezTo>
                <a:cubicBezTo>
                  <a:pt x="4341" y="1685"/>
                  <a:pt x="4364" y="1673"/>
                  <a:pt x="4375" y="1668"/>
                </a:cubicBezTo>
                <a:lnTo>
                  <a:pt x="4398" y="1696"/>
                </a:lnTo>
                <a:cubicBezTo>
                  <a:pt x="4369" y="1713"/>
                  <a:pt x="4341" y="1730"/>
                  <a:pt x="4313" y="1747"/>
                </a:cubicBezTo>
                <a:cubicBezTo>
                  <a:pt x="4307" y="1736"/>
                  <a:pt x="4301" y="1719"/>
                  <a:pt x="4301" y="1707"/>
                </a:cubicBezTo>
                <a:cubicBezTo>
                  <a:pt x="4199" y="1764"/>
                  <a:pt x="4097" y="1821"/>
                  <a:pt x="4012" y="1894"/>
                </a:cubicBezTo>
                <a:cubicBezTo>
                  <a:pt x="4069" y="1872"/>
                  <a:pt x="4114" y="1832"/>
                  <a:pt x="4176" y="1815"/>
                </a:cubicBezTo>
                <a:lnTo>
                  <a:pt x="4176" y="1815"/>
                </a:lnTo>
                <a:cubicBezTo>
                  <a:pt x="4108" y="1883"/>
                  <a:pt x="4023" y="1929"/>
                  <a:pt x="3944" y="1968"/>
                </a:cubicBezTo>
                <a:cubicBezTo>
                  <a:pt x="3938" y="1963"/>
                  <a:pt x="3927" y="1963"/>
                  <a:pt x="3921" y="1963"/>
                </a:cubicBezTo>
                <a:cubicBezTo>
                  <a:pt x="3918" y="1962"/>
                  <a:pt x="3914" y="1962"/>
                  <a:pt x="3911" y="1962"/>
                </a:cubicBezTo>
                <a:cubicBezTo>
                  <a:pt x="3881" y="1962"/>
                  <a:pt x="3856" y="1982"/>
                  <a:pt x="3836" y="2002"/>
                </a:cubicBezTo>
                <a:cubicBezTo>
                  <a:pt x="3843" y="2005"/>
                  <a:pt x="3850" y="2006"/>
                  <a:pt x="3856" y="2006"/>
                </a:cubicBezTo>
                <a:cubicBezTo>
                  <a:pt x="3878" y="2006"/>
                  <a:pt x="3900" y="1995"/>
                  <a:pt x="3921" y="1991"/>
                </a:cubicBezTo>
                <a:lnTo>
                  <a:pt x="3921" y="1991"/>
                </a:lnTo>
                <a:cubicBezTo>
                  <a:pt x="3893" y="2019"/>
                  <a:pt x="3859" y="2042"/>
                  <a:pt x="3825" y="2065"/>
                </a:cubicBezTo>
                <a:cubicBezTo>
                  <a:pt x="3819" y="2053"/>
                  <a:pt x="3813" y="2036"/>
                  <a:pt x="3813" y="2025"/>
                </a:cubicBezTo>
                <a:cubicBezTo>
                  <a:pt x="3785" y="2042"/>
                  <a:pt x="3757" y="2065"/>
                  <a:pt x="3728" y="2082"/>
                </a:cubicBezTo>
                <a:lnTo>
                  <a:pt x="3796" y="2082"/>
                </a:lnTo>
                <a:cubicBezTo>
                  <a:pt x="3757" y="2110"/>
                  <a:pt x="3711" y="2138"/>
                  <a:pt x="3666" y="2161"/>
                </a:cubicBezTo>
                <a:cubicBezTo>
                  <a:pt x="3649" y="2150"/>
                  <a:pt x="3632" y="2133"/>
                  <a:pt x="3620" y="2121"/>
                </a:cubicBezTo>
                <a:cubicBezTo>
                  <a:pt x="3603" y="2212"/>
                  <a:pt x="3473" y="2235"/>
                  <a:pt x="3433" y="2320"/>
                </a:cubicBezTo>
                <a:cubicBezTo>
                  <a:pt x="3444" y="2314"/>
                  <a:pt x="3462" y="2297"/>
                  <a:pt x="3473" y="2292"/>
                </a:cubicBezTo>
                <a:cubicBezTo>
                  <a:pt x="3479" y="2297"/>
                  <a:pt x="3490" y="2303"/>
                  <a:pt x="3496" y="2309"/>
                </a:cubicBezTo>
                <a:cubicBezTo>
                  <a:pt x="3484" y="2314"/>
                  <a:pt x="3456" y="2331"/>
                  <a:pt x="3444" y="2337"/>
                </a:cubicBezTo>
                <a:cubicBezTo>
                  <a:pt x="3433" y="2348"/>
                  <a:pt x="3427" y="2360"/>
                  <a:pt x="3422" y="2377"/>
                </a:cubicBezTo>
                <a:cubicBezTo>
                  <a:pt x="3416" y="2360"/>
                  <a:pt x="3405" y="2337"/>
                  <a:pt x="3399" y="2320"/>
                </a:cubicBezTo>
                <a:cubicBezTo>
                  <a:pt x="3365" y="2343"/>
                  <a:pt x="3337" y="2365"/>
                  <a:pt x="3325" y="2405"/>
                </a:cubicBezTo>
                <a:cubicBezTo>
                  <a:pt x="3291" y="2428"/>
                  <a:pt x="3257" y="2445"/>
                  <a:pt x="3223" y="2462"/>
                </a:cubicBezTo>
                <a:lnTo>
                  <a:pt x="3206" y="2496"/>
                </a:lnTo>
                <a:cubicBezTo>
                  <a:pt x="3161" y="2519"/>
                  <a:pt x="3121" y="2547"/>
                  <a:pt x="3087" y="2581"/>
                </a:cubicBezTo>
                <a:cubicBezTo>
                  <a:pt x="3092" y="2567"/>
                  <a:pt x="3093" y="2549"/>
                  <a:pt x="3096" y="2537"/>
                </a:cubicBezTo>
                <a:lnTo>
                  <a:pt x="3096" y="2537"/>
                </a:lnTo>
                <a:cubicBezTo>
                  <a:pt x="3077" y="2584"/>
                  <a:pt x="3035" y="2612"/>
                  <a:pt x="3025" y="2666"/>
                </a:cubicBezTo>
                <a:cubicBezTo>
                  <a:pt x="3059" y="2638"/>
                  <a:pt x="3098" y="2609"/>
                  <a:pt x="3138" y="2592"/>
                </a:cubicBezTo>
                <a:lnTo>
                  <a:pt x="3138" y="2592"/>
                </a:lnTo>
                <a:cubicBezTo>
                  <a:pt x="3036" y="2700"/>
                  <a:pt x="2917" y="2797"/>
                  <a:pt x="2798" y="2887"/>
                </a:cubicBezTo>
                <a:cubicBezTo>
                  <a:pt x="2815" y="2865"/>
                  <a:pt x="2837" y="2848"/>
                  <a:pt x="2854" y="2825"/>
                </a:cubicBezTo>
                <a:cubicBezTo>
                  <a:pt x="2848" y="2822"/>
                  <a:pt x="2841" y="2821"/>
                  <a:pt x="2835" y="2821"/>
                </a:cubicBezTo>
                <a:cubicBezTo>
                  <a:pt x="2813" y="2821"/>
                  <a:pt x="2792" y="2833"/>
                  <a:pt x="2775" y="2842"/>
                </a:cubicBezTo>
                <a:cubicBezTo>
                  <a:pt x="2758" y="2865"/>
                  <a:pt x="2747" y="2893"/>
                  <a:pt x="2730" y="2916"/>
                </a:cubicBezTo>
                <a:cubicBezTo>
                  <a:pt x="2724" y="2910"/>
                  <a:pt x="2707" y="2904"/>
                  <a:pt x="2701" y="2904"/>
                </a:cubicBezTo>
                <a:cubicBezTo>
                  <a:pt x="2706" y="2931"/>
                  <a:pt x="2659" y="2998"/>
                  <a:pt x="2630" y="2998"/>
                </a:cubicBezTo>
                <a:cubicBezTo>
                  <a:pt x="2621" y="2998"/>
                  <a:pt x="2614" y="2992"/>
                  <a:pt x="2610" y="2978"/>
                </a:cubicBezTo>
                <a:cubicBezTo>
                  <a:pt x="2684" y="2859"/>
                  <a:pt x="2820" y="2791"/>
                  <a:pt x="2888" y="2666"/>
                </a:cubicBezTo>
                <a:lnTo>
                  <a:pt x="2917" y="2666"/>
                </a:lnTo>
                <a:cubicBezTo>
                  <a:pt x="2974" y="2604"/>
                  <a:pt x="3047" y="2553"/>
                  <a:pt x="3110" y="2502"/>
                </a:cubicBezTo>
                <a:cubicBezTo>
                  <a:pt x="3104" y="2485"/>
                  <a:pt x="3087" y="2456"/>
                  <a:pt x="3081" y="2439"/>
                </a:cubicBezTo>
                <a:cubicBezTo>
                  <a:pt x="3042" y="2468"/>
                  <a:pt x="3008" y="2507"/>
                  <a:pt x="3013" y="2558"/>
                </a:cubicBezTo>
                <a:cubicBezTo>
                  <a:pt x="2996" y="2564"/>
                  <a:pt x="2979" y="2575"/>
                  <a:pt x="2962" y="2581"/>
                </a:cubicBezTo>
                <a:cubicBezTo>
                  <a:pt x="2917" y="2581"/>
                  <a:pt x="2900" y="2638"/>
                  <a:pt x="2871" y="2655"/>
                </a:cubicBezTo>
                <a:lnTo>
                  <a:pt x="2849" y="2621"/>
                </a:lnTo>
                <a:lnTo>
                  <a:pt x="2849" y="2621"/>
                </a:lnTo>
                <a:cubicBezTo>
                  <a:pt x="2854" y="2632"/>
                  <a:pt x="2860" y="2649"/>
                  <a:pt x="2860" y="2660"/>
                </a:cubicBezTo>
                <a:cubicBezTo>
                  <a:pt x="2837" y="2666"/>
                  <a:pt x="2803" y="2672"/>
                  <a:pt x="2781" y="2672"/>
                </a:cubicBezTo>
                <a:cubicBezTo>
                  <a:pt x="2781" y="2694"/>
                  <a:pt x="2775" y="2711"/>
                  <a:pt x="2775" y="2734"/>
                </a:cubicBezTo>
                <a:cubicBezTo>
                  <a:pt x="2764" y="2729"/>
                  <a:pt x="2741" y="2729"/>
                  <a:pt x="2724" y="2723"/>
                </a:cubicBezTo>
                <a:lnTo>
                  <a:pt x="2724" y="2723"/>
                </a:lnTo>
                <a:cubicBezTo>
                  <a:pt x="2735" y="2729"/>
                  <a:pt x="2747" y="2740"/>
                  <a:pt x="2752" y="2746"/>
                </a:cubicBezTo>
                <a:cubicBezTo>
                  <a:pt x="2726" y="2761"/>
                  <a:pt x="2701" y="2786"/>
                  <a:pt x="2670" y="2786"/>
                </a:cubicBezTo>
                <a:cubicBezTo>
                  <a:pt x="2667" y="2786"/>
                  <a:pt x="2665" y="2786"/>
                  <a:pt x="2662" y="2785"/>
                </a:cubicBezTo>
                <a:lnTo>
                  <a:pt x="2662" y="2785"/>
                </a:lnTo>
                <a:cubicBezTo>
                  <a:pt x="2667" y="2791"/>
                  <a:pt x="2679" y="2797"/>
                  <a:pt x="2684" y="2802"/>
                </a:cubicBezTo>
                <a:cubicBezTo>
                  <a:pt x="2605" y="2865"/>
                  <a:pt x="2542" y="2950"/>
                  <a:pt x="2474" y="3024"/>
                </a:cubicBezTo>
                <a:cubicBezTo>
                  <a:pt x="2469" y="3012"/>
                  <a:pt x="2469" y="2995"/>
                  <a:pt x="2463" y="2984"/>
                </a:cubicBezTo>
                <a:lnTo>
                  <a:pt x="2463" y="2984"/>
                </a:lnTo>
                <a:cubicBezTo>
                  <a:pt x="2469" y="3046"/>
                  <a:pt x="2401" y="3126"/>
                  <a:pt x="2344" y="3126"/>
                </a:cubicBezTo>
                <a:cubicBezTo>
                  <a:pt x="2315" y="3126"/>
                  <a:pt x="2327" y="3160"/>
                  <a:pt x="2321" y="3177"/>
                </a:cubicBezTo>
                <a:cubicBezTo>
                  <a:pt x="2300" y="3198"/>
                  <a:pt x="2283" y="3218"/>
                  <a:pt x="2271" y="3239"/>
                </a:cubicBezTo>
                <a:lnTo>
                  <a:pt x="2271" y="3239"/>
                </a:lnTo>
                <a:cubicBezTo>
                  <a:pt x="2283" y="3235"/>
                  <a:pt x="2294" y="3233"/>
                  <a:pt x="2306" y="3233"/>
                </a:cubicBezTo>
                <a:cubicBezTo>
                  <a:pt x="2342" y="3233"/>
                  <a:pt x="2376" y="3252"/>
                  <a:pt x="2406" y="3273"/>
                </a:cubicBezTo>
                <a:cubicBezTo>
                  <a:pt x="2446" y="3245"/>
                  <a:pt x="2480" y="3216"/>
                  <a:pt x="2514" y="3188"/>
                </a:cubicBezTo>
                <a:lnTo>
                  <a:pt x="2514" y="3188"/>
                </a:lnTo>
                <a:cubicBezTo>
                  <a:pt x="2366" y="3370"/>
                  <a:pt x="2213" y="3557"/>
                  <a:pt x="2054" y="3733"/>
                </a:cubicBezTo>
                <a:cubicBezTo>
                  <a:pt x="2054" y="3721"/>
                  <a:pt x="2049" y="3699"/>
                  <a:pt x="2049" y="3687"/>
                </a:cubicBezTo>
                <a:cubicBezTo>
                  <a:pt x="2043" y="3687"/>
                  <a:pt x="2037" y="3693"/>
                  <a:pt x="2032" y="3699"/>
                </a:cubicBezTo>
                <a:cubicBezTo>
                  <a:pt x="2060" y="3738"/>
                  <a:pt x="2054" y="3767"/>
                  <a:pt x="2003" y="3784"/>
                </a:cubicBezTo>
                <a:cubicBezTo>
                  <a:pt x="2009" y="3767"/>
                  <a:pt x="2015" y="3738"/>
                  <a:pt x="2015" y="3727"/>
                </a:cubicBezTo>
                <a:lnTo>
                  <a:pt x="2015" y="3727"/>
                </a:lnTo>
                <a:cubicBezTo>
                  <a:pt x="2009" y="3738"/>
                  <a:pt x="1998" y="3750"/>
                  <a:pt x="1986" y="3761"/>
                </a:cubicBezTo>
                <a:cubicBezTo>
                  <a:pt x="1998" y="3772"/>
                  <a:pt x="2003" y="3784"/>
                  <a:pt x="2009" y="3801"/>
                </a:cubicBezTo>
                <a:cubicBezTo>
                  <a:pt x="1969" y="3858"/>
                  <a:pt x="1918" y="3909"/>
                  <a:pt x="1873" y="3965"/>
                </a:cubicBezTo>
                <a:cubicBezTo>
                  <a:pt x="1810" y="4028"/>
                  <a:pt x="1782" y="4158"/>
                  <a:pt x="1686" y="4164"/>
                </a:cubicBezTo>
                <a:cubicBezTo>
                  <a:pt x="1657" y="4198"/>
                  <a:pt x="1623" y="4226"/>
                  <a:pt x="1589" y="4249"/>
                </a:cubicBezTo>
                <a:cubicBezTo>
                  <a:pt x="1589" y="4260"/>
                  <a:pt x="1589" y="4277"/>
                  <a:pt x="1589" y="4283"/>
                </a:cubicBezTo>
                <a:cubicBezTo>
                  <a:pt x="1555" y="4300"/>
                  <a:pt x="1544" y="4334"/>
                  <a:pt x="1566" y="4363"/>
                </a:cubicBezTo>
                <a:cubicBezTo>
                  <a:pt x="1583" y="4346"/>
                  <a:pt x="1595" y="4323"/>
                  <a:pt x="1612" y="4306"/>
                </a:cubicBezTo>
                <a:lnTo>
                  <a:pt x="1612" y="4306"/>
                </a:lnTo>
                <a:cubicBezTo>
                  <a:pt x="1601" y="4340"/>
                  <a:pt x="1583" y="4374"/>
                  <a:pt x="1561" y="4402"/>
                </a:cubicBezTo>
                <a:cubicBezTo>
                  <a:pt x="1555" y="4397"/>
                  <a:pt x="1538" y="4374"/>
                  <a:pt x="1532" y="4368"/>
                </a:cubicBezTo>
                <a:cubicBezTo>
                  <a:pt x="1527" y="4385"/>
                  <a:pt x="1521" y="4408"/>
                  <a:pt x="1510" y="4425"/>
                </a:cubicBezTo>
                <a:cubicBezTo>
                  <a:pt x="1498" y="4408"/>
                  <a:pt x="1481" y="4397"/>
                  <a:pt x="1464" y="4380"/>
                </a:cubicBezTo>
                <a:cubicBezTo>
                  <a:pt x="1476" y="4357"/>
                  <a:pt x="1487" y="4340"/>
                  <a:pt x="1498" y="4317"/>
                </a:cubicBezTo>
                <a:cubicBezTo>
                  <a:pt x="1504" y="4317"/>
                  <a:pt x="1515" y="4312"/>
                  <a:pt x="1521" y="4312"/>
                </a:cubicBezTo>
                <a:cubicBezTo>
                  <a:pt x="1555" y="4260"/>
                  <a:pt x="1578" y="4209"/>
                  <a:pt x="1595" y="4158"/>
                </a:cubicBezTo>
                <a:cubicBezTo>
                  <a:pt x="1606" y="4153"/>
                  <a:pt x="1635" y="4141"/>
                  <a:pt x="1646" y="4136"/>
                </a:cubicBezTo>
                <a:cubicBezTo>
                  <a:pt x="1640" y="4130"/>
                  <a:pt x="1623" y="4107"/>
                  <a:pt x="1618" y="4102"/>
                </a:cubicBezTo>
                <a:cubicBezTo>
                  <a:pt x="1527" y="4153"/>
                  <a:pt x="1493" y="4249"/>
                  <a:pt x="1430" y="4323"/>
                </a:cubicBezTo>
                <a:lnTo>
                  <a:pt x="1413" y="4300"/>
                </a:lnTo>
                <a:lnTo>
                  <a:pt x="1413" y="4300"/>
                </a:lnTo>
                <a:cubicBezTo>
                  <a:pt x="1419" y="4312"/>
                  <a:pt x="1425" y="4329"/>
                  <a:pt x="1430" y="4334"/>
                </a:cubicBezTo>
                <a:cubicBezTo>
                  <a:pt x="1396" y="4374"/>
                  <a:pt x="1368" y="4414"/>
                  <a:pt x="1357" y="4465"/>
                </a:cubicBezTo>
                <a:cubicBezTo>
                  <a:pt x="1322" y="4487"/>
                  <a:pt x="1300" y="4516"/>
                  <a:pt x="1317" y="4555"/>
                </a:cubicBezTo>
                <a:cubicBezTo>
                  <a:pt x="1311" y="4550"/>
                  <a:pt x="1288" y="4544"/>
                  <a:pt x="1283" y="4544"/>
                </a:cubicBezTo>
                <a:cubicBezTo>
                  <a:pt x="1288" y="4550"/>
                  <a:pt x="1305" y="4567"/>
                  <a:pt x="1317" y="4578"/>
                </a:cubicBezTo>
                <a:cubicBezTo>
                  <a:pt x="1305" y="4584"/>
                  <a:pt x="1277" y="4601"/>
                  <a:pt x="1260" y="4607"/>
                </a:cubicBezTo>
                <a:cubicBezTo>
                  <a:pt x="1266" y="4612"/>
                  <a:pt x="1271" y="4618"/>
                  <a:pt x="1271" y="4624"/>
                </a:cubicBezTo>
                <a:cubicBezTo>
                  <a:pt x="1317" y="4590"/>
                  <a:pt x="1374" y="4544"/>
                  <a:pt x="1362" y="4482"/>
                </a:cubicBezTo>
                <a:cubicBezTo>
                  <a:pt x="1374" y="4476"/>
                  <a:pt x="1402" y="4465"/>
                  <a:pt x="1413" y="4459"/>
                </a:cubicBezTo>
                <a:cubicBezTo>
                  <a:pt x="1430" y="4436"/>
                  <a:pt x="1442" y="4408"/>
                  <a:pt x="1459" y="4380"/>
                </a:cubicBezTo>
                <a:cubicBezTo>
                  <a:pt x="1470" y="4397"/>
                  <a:pt x="1493" y="4425"/>
                  <a:pt x="1504" y="4442"/>
                </a:cubicBezTo>
                <a:cubicBezTo>
                  <a:pt x="1493" y="4448"/>
                  <a:pt x="1470" y="4459"/>
                  <a:pt x="1459" y="4465"/>
                </a:cubicBezTo>
                <a:cubicBezTo>
                  <a:pt x="1470" y="4476"/>
                  <a:pt x="1481" y="4487"/>
                  <a:pt x="1493" y="4499"/>
                </a:cubicBezTo>
                <a:cubicBezTo>
                  <a:pt x="1493" y="4504"/>
                  <a:pt x="1487" y="4521"/>
                  <a:pt x="1487" y="4533"/>
                </a:cubicBezTo>
                <a:cubicBezTo>
                  <a:pt x="1476" y="4521"/>
                  <a:pt x="1453" y="4499"/>
                  <a:pt x="1442" y="4493"/>
                </a:cubicBezTo>
                <a:lnTo>
                  <a:pt x="1442" y="4493"/>
                </a:lnTo>
                <a:cubicBezTo>
                  <a:pt x="1442" y="4510"/>
                  <a:pt x="1453" y="4533"/>
                  <a:pt x="1459" y="4555"/>
                </a:cubicBezTo>
                <a:cubicBezTo>
                  <a:pt x="1447" y="4567"/>
                  <a:pt x="1442" y="4584"/>
                  <a:pt x="1436" y="4595"/>
                </a:cubicBezTo>
                <a:cubicBezTo>
                  <a:pt x="1436" y="4578"/>
                  <a:pt x="1447" y="4555"/>
                  <a:pt x="1436" y="4538"/>
                </a:cubicBezTo>
                <a:cubicBezTo>
                  <a:pt x="1379" y="4550"/>
                  <a:pt x="1430" y="4618"/>
                  <a:pt x="1413" y="4652"/>
                </a:cubicBezTo>
                <a:cubicBezTo>
                  <a:pt x="1396" y="4669"/>
                  <a:pt x="1362" y="4697"/>
                  <a:pt x="1345" y="4714"/>
                </a:cubicBezTo>
                <a:cubicBezTo>
                  <a:pt x="1345" y="4697"/>
                  <a:pt x="1340" y="4669"/>
                  <a:pt x="1340" y="4658"/>
                </a:cubicBezTo>
                <a:cubicBezTo>
                  <a:pt x="1334" y="4692"/>
                  <a:pt x="1322" y="4720"/>
                  <a:pt x="1294" y="4748"/>
                </a:cubicBezTo>
                <a:cubicBezTo>
                  <a:pt x="1311" y="4737"/>
                  <a:pt x="1334" y="4726"/>
                  <a:pt x="1351" y="4714"/>
                </a:cubicBezTo>
                <a:lnTo>
                  <a:pt x="1351" y="4714"/>
                </a:lnTo>
                <a:cubicBezTo>
                  <a:pt x="1356" y="4763"/>
                  <a:pt x="1328" y="4778"/>
                  <a:pt x="1295" y="4778"/>
                </a:cubicBezTo>
                <a:cubicBezTo>
                  <a:pt x="1289" y="4778"/>
                  <a:pt x="1283" y="4778"/>
                  <a:pt x="1277" y="4777"/>
                </a:cubicBezTo>
                <a:lnTo>
                  <a:pt x="1277" y="4777"/>
                </a:lnTo>
                <a:cubicBezTo>
                  <a:pt x="1283" y="4788"/>
                  <a:pt x="1288" y="4811"/>
                  <a:pt x="1294" y="4822"/>
                </a:cubicBezTo>
                <a:cubicBezTo>
                  <a:pt x="1271" y="4885"/>
                  <a:pt x="1237" y="4941"/>
                  <a:pt x="1209" y="5004"/>
                </a:cubicBezTo>
                <a:cubicBezTo>
                  <a:pt x="1203" y="4975"/>
                  <a:pt x="1198" y="4953"/>
                  <a:pt x="1186" y="4924"/>
                </a:cubicBezTo>
                <a:lnTo>
                  <a:pt x="1186" y="4924"/>
                </a:lnTo>
                <a:cubicBezTo>
                  <a:pt x="1175" y="4958"/>
                  <a:pt x="1186" y="4992"/>
                  <a:pt x="1209" y="5021"/>
                </a:cubicBezTo>
                <a:lnTo>
                  <a:pt x="1186" y="5021"/>
                </a:lnTo>
                <a:cubicBezTo>
                  <a:pt x="1186" y="5015"/>
                  <a:pt x="1186" y="5009"/>
                  <a:pt x="1181" y="4998"/>
                </a:cubicBezTo>
                <a:cubicBezTo>
                  <a:pt x="1176" y="4997"/>
                  <a:pt x="1172" y="4997"/>
                  <a:pt x="1168" y="4997"/>
                </a:cubicBezTo>
                <a:cubicBezTo>
                  <a:pt x="1151" y="4997"/>
                  <a:pt x="1148" y="5008"/>
                  <a:pt x="1152" y="5026"/>
                </a:cubicBezTo>
                <a:lnTo>
                  <a:pt x="1141" y="5026"/>
                </a:lnTo>
                <a:cubicBezTo>
                  <a:pt x="1147" y="5026"/>
                  <a:pt x="1152" y="5026"/>
                  <a:pt x="1152" y="5032"/>
                </a:cubicBezTo>
                <a:lnTo>
                  <a:pt x="1158" y="5032"/>
                </a:lnTo>
                <a:lnTo>
                  <a:pt x="1192" y="5049"/>
                </a:lnTo>
                <a:cubicBezTo>
                  <a:pt x="1175" y="5072"/>
                  <a:pt x="1164" y="5094"/>
                  <a:pt x="1158" y="5117"/>
                </a:cubicBezTo>
                <a:cubicBezTo>
                  <a:pt x="1152" y="5117"/>
                  <a:pt x="1152" y="5112"/>
                  <a:pt x="1147" y="5112"/>
                </a:cubicBezTo>
                <a:cubicBezTo>
                  <a:pt x="1152" y="5117"/>
                  <a:pt x="1152" y="5117"/>
                  <a:pt x="1152" y="5117"/>
                </a:cubicBezTo>
                <a:cubicBezTo>
                  <a:pt x="1147" y="5134"/>
                  <a:pt x="1141" y="5151"/>
                  <a:pt x="1135" y="5168"/>
                </a:cubicBezTo>
                <a:cubicBezTo>
                  <a:pt x="1130" y="5163"/>
                  <a:pt x="1118" y="5146"/>
                  <a:pt x="1113" y="5134"/>
                </a:cubicBezTo>
                <a:cubicBezTo>
                  <a:pt x="1101" y="5146"/>
                  <a:pt x="1090" y="5163"/>
                  <a:pt x="1084" y="5174"/>
                </a:cubicBezTo>
                <a:cubicBezTo>
                  <a:pt x="1088" y="5173"/>
                  <a:pt x="1092" y="5173"/>
                  <a:pt x="1096" y="5173"/>
                </a:cubicBezTo>
                <a:cubicBezTo>
                  <a:pt x="1125" y="5173"/>
                  <a:pt x="1129" y="5193"/>
                  <a:pt x="1124" y="5214"/>
                </a:cubicBezTo>
                <a:cubicBezTo>
                  <a:pt x="1118" y="5219"/>
                  <a:pt x="1113" y="5219"/>
                  <a:pt x="1107" y="5219"/>
                </a:cubicBezTo>
                <a:cubicBezTo>
                  <a:pt x="1107" y="5225"/>
                  <a:pt x="1113" y="5236"/>
                  <a:pt x="1118" y="5242"/>
                </a:cubicBezTo>
                <a:cubicBezTo>
                  <a:pt x="1113" y="5248"/>
                  <a:pt x="1107" y="5253"/>
                  <a:pt x="1107" y="5259"/>
                </a:cubicBezTo>
                <a:cubicBezTo>
                  <a:pt x="1101" y="5270"/>
                  <a:pt x="1096" y="5282"/>
                  <a:pt x="1096" y="5293"/>
                </a:cubicBezTo>
                <a:lnTo>
                  <a:pt x="1061" y="5293"/>
                </a:lnTo>
                <a:cubicBezTo>
                  <a:pt x="1022" y="5378"/>
                  <a:pt x="965" y="5458"/>
                  <a:pt x="942" y="5554"/>
                </a:cubicBezTo>
                <a:cubicBezTo>
                  <a:pt x="920" y="5571"/>
                  <a:pt x="891" y="5594"/>
                  <a:pt x="863" y="5605"/>
                </a:cubicBezTo>
                <a:cubicBezTo>
                  <a:pt x="863" y="5543"/>
                  <a:pt x="903" y="5497"/>
                  <a:pt x="942" y="5458"/>
                </a:cubicBezTo>
                <a:cubicBezTo>
                  <a:pt x="942" y="5446"/>
                  <a:pt x="942" y="5429"/>
                  <a:pt x="937" y="5424"/>
                </a:cubicBezTo>
                <a:cubicBezTo>
                  <a:pt x="1010" y="5367"/>
                  <a:pt x="1010" y="5276"/>
                  <a:pt x="1073" y="5219"/>
                </a:cubicBezTo>
                <a:cubicBezTo>
                  <a:pt x="1079" y="5185"/>
                  <a:pt x="1084" y="5151"/>
                  <a:pt x="1079" y="5117"/>
                </a:cubicBezTo>
                <a:lnTo>
                  <a:pt x="1079" y="5117"/>
                </a:lnTo>
                <a:cubicBezTo>
                  <a:pt x="1073" y="5140"/>
                  <a:pt x="1067" y="5163"/>
                  <a:pt x="1061" y="5185"/>
                </a:cubicBezTo>
                <a:cubicBezTo>
                  <a:pt x="942" y="5299"/>
                  <a:pt x="903" y="5475"/>
                  <a:pt x="801" y="5611"/>
                </a:cubicBezTo>
                <a:cubicBezTo>
                  <a:pt x="819" y="5608"/>
                  <a:pt x="838" y="5607"/>
                  <a:pt x="857" y="5607"/>
                </a:cubicBezTo>
                <a:cubicBezTo>
                  <a:pt x="883" y="5607"/>
                  <a:pt x="908" y="5610"/>
                  <a:pt x="931" y="5616"/>
                </a:cubicBezTo>
                <a:lnTo>
                  <a:pt x="908" y="5690"/>
                </a:lnTo>
                <a:lnTo>
                  <a:pt x="857" y="5690"/>
                </a:lnTo>
                <a:cubicBezTo>
                  <a:pt x="857" y="5696"/>
                  <a:pt x="857" y="5707"/>
                  <a:pt x="857" y="5713"/>
                </a:cubicBezTo>
                <a:cubicBezTo>
                  <a:pt x="869" y="5707"/>
                  <a:pt x="891" y="5702"/>
                  <a:pt x="903" y="5696"/>
                </a:cubicBezTo>
                <a:lnTo>
                  <a:pt x="903" y="5696"/>
                </a:lnTo>
                <a:cubicBezTo>
                  <a:pt x="886" y="5753"/>
                  <a:pt x="863" y="5815"/>
                  <a:pt x="818" y="5855"/>
                </a:cubicBezTo>
                <a:cubicBezTo>
                  <a:pt x="818" y="5860"/>
                  <a:pt x="823" y="5872"/>
                  <a:pt x="823" y="5883"/>
                </a:cubicBezTo>
                <a:cubicBezTo>
                  <a:pt x="806" y="5923"/>
                  <a:pt x="789" y="5963"/>
                  <a:pt x="772" y="6008"/>
                </a:cubicBezTo>
                <a:cubicBezTo>
                  <a:pt x="763" y="6004"/>
                  <a:pt x="755" y="6001"/>
                  <a:pt x="746" y="6001"/>
                </a:cubicBezTo>
                <a:cubicBezTo>
                  <a:pt x="734" y="6001"/>
                  <a:pt x="722" y="6008"/>
                  <a:pt x="715" y="6025"/>
                </a:cubicBezTo>
                <a:lnTo>
                  <a:pt x="766" y="6025"/>
                </a:lnTo>
                <a:cubicBezTo>
                  <a:pt x="738" y="6087"/>
                  <a:pt x="715" y="6150"/>
                  <a:pt x="698" y="6212"/>
                </a:cubicBezTo>
                <a:lnTo>
                  <a:pt x="636" y="6201"/>
                </a:lnTo>
                <a:lnTo>
                  <a:pt x="636" y="6201"/>
                </a:lnTo>
                <a:cubicBezTo>
                  <a:pt x="636" y="6212"/>
                  <a:pt x="642" y="6241"/>
                  <a:pt x="647" y="6252"/>
                </a:cubicBezTo>
                <a:cubicBezTo>
                  <a:pt x="653" y="6246"/>
                  <a:pt x="676" y="6241"/>
                  <a:pt x="681" y="6235"/>
                </a:cubicBezTo>
                <a:lnTo>
                  <a:pt x="681" y="6235"/>
                </a:lnTo>
                <a:cubicBezTo>
                  <a:pt x="676" y="6263"/>
                  <a:pt x="670" y="6292"/>
                  <a:pt x="664" y="6320"/>
                </a:cubicBezTo>
                <a:cubicBezTo>
                  <a:pt x="647" y="6320"/>
                  <a:pt x="625" y="6326"/>
                  <a:pt x="608" y="6326"/>
                </a:cubicBezTo>
                <a:cubicBezTo>
                  <a:pt x="596" y="6365"/>
                  <a:pt x="579" y="6411"/>
                  <a:pt x="579" y="6451"/>
                </a:cubicBezTo>
                <a:cubicBezTo>
                  <a:pt x="596" y="6416"/>
                  <a:pt x="608" y="6377"/>
                  <a:pt x="636" y="6348"/>
                </a:cubicBezTo>
                <a:lnTo>
                  <a:pt x="636" y="6348"/>
                </a:lnTo>
                <a:cubicBezTo>
                  <a:pt x="636" y="6405"/>
                  <a:pt x="608" y="6451"/>
                  <a:pt x="585" y="6502"/>
                </a:cubicBezTo>
                <a:cubicBezTo>
                  <a:pt x="579" y="6502"/>
                  <a:pt x="562" y="6496"/>
                  <a:pt x="557" y="6496"/>
                </a:cubicBezTo>
                <a:cubicBezTo>
                  <a:pt x="545" y="6519"/>
                  <a:pt x="540" y="6547"/>
                  <a:pt x="534" y="6570"/>
                </a:cubicBezTo>
                <a:cubicBezTo>
                  <a:pt x="551" y="6547"/>
                  <a:pt x="568" y="6524"/>
                  <a:pt x="585" y="6507"/>
                </a:cubicBezTo>
                <a:lnTo>
                  <a:pt x="585" y="6507"/>
                </a:lnTo>
                <a:cubicBezTo>
                  <a:pt x="562" y="6609"/>
                  <a:pt x="528" y="6712"/>
                  <a:pt x="500" y="6814"/>
                </a:cubicBezTo>
                <a:cubicBezTo>
                  <a:pt x="500" y="6802"/>
                  <a:pt x="488" y="6780"/>
                  <a:pt x="483" y="6768"/>
                </a:cubicBezTo>
                <a:cubicBezTo>
                  <a:pt x="471" y="6780"/>
                  <a:pt x="460" y="6797"/>
                  <a:pt x="449" y="6808"/>
                </a:cubicBezTo>
                <a:cubicBezTo>
                  <a:pt x="449" y="6865"/>
                  <a:pt x="483" y="6916"/>
                  <a:pt x="460" y="6967"/>
                </a:cubicBezTo>
                <a:cubicBezTo>
                  <a:pt x="454" y="6938"/>
                  <a:pt x="443" y="6910"/>
                  <a:pt x="437" y="6882"/>
                </a:cubicBezTo>
                <a:cubicBezTo>
                  <a:pt x="420" y="6961"/>
                  <a:pt x="381" y="7046"/>
                  <a:pt x="403" y="7126"/>
                </a:cubicBezTo>
                <a:lnTo>
                  <a:pt x="381" y="7126"/>
                </a:lnTo>
                <a:cubicBezTo>
                  <a:pt x="381" y="7131"/>
                  <a:pt x="386" y="7143"/>
                  <a:pt x="386" y="7154"/>
                </a:cubicBezTo>
                <a:lnTo>
                  <a:pt x="358" y="7160"/>
                </a:lnTo>
                <a:lnTo>
                  <a:pt x="364" y="7171"/>
                </a:lnTo>
                <a:cubicBezTo>
                  <a:pt x="375" y="7165"/>
                  <a:pt x="398" y="7154"/>
                  <a:pt x="409" y="7148"/>
                </a:cubicBezTo>
                <a:lnTo>
                  <a:pt x="409" y="7148"/>
                </a:lnTo>
                <a:cubicBezTo>
                  <a:pt x="403" y="7165"/>
                  <a:pt x="392" y="7194"/>
                  <a:pt x="386" y="7205"/>
                </a:cubicBezTo>
                <a:cubicBezTo>
                  <a:pt x="381" y="7205"/>
                  <a:pt x="358" y="7199"/>
                  <a:pt x="352" y="7199"/>
                </a:cubicBezTo>
                <a:cubicBezTo>
                  <a:pt x="352" y="7211"/>
                  <a:pt x="358" y="7228"/>
                  <a:pt x="364" y="7239"/>
                </a:cubicBezTo>
                <a:cubicBezTo>
                  <a:pt x="369" y="7234"/>
                  <a:pt x="381" y="7228"/>
                  <a:pt x="386" y="7228"/>
                </a:cubicBezTo>
                <a:cubicBezTo>
                  <a:pt x="392" y="7290"/>
                  <a:pt x="364" y="7358"/>
                  <a:pt x="352" y="7421"/>
                </a:cubicBezTo>
                <a:cubicBezTo>
                  <a:pt x="347" y="7415"/>
                  <a:pt x="324" y="7409"/>
                  <a:pt x="313" y="7404"/>
                </a:cubicBezTo>
                <a:lnTo>
                  <a:pt x="313" y="7404"/>
                </a:lnTo>
                <a:cubicBezTo>
                  <a:pt x="330" y="7415"/>
                  <a:pt x="341" y="7421"/>
                  <a:pt x="358" y="7426"/>
                </a:cubicBezTo>
                <a:cubicBezTo>
                  <a:pt x="347" y="7466"/>
                  <a:pt x="341" y="7500"/>
                  <a:pt x="335" y="7540"/>
                </a:cubicBezTo>
                <a:cubicBezTo>
                  <a:pt x="330" y="7506"/>
                  <a:pt x="324" y="7477"/>
                  <a:pt x="307" y="7449"/>
                </a:cubicBezTo>
                <a:cubicBezTo>
                  <a:pt x="307" y="7477"/>
                  <a:pt x="296" y="7500"/>
                  <a:pt x="267" y="7512"/>
                </a:cubicBezTo>
                <a:cubicBezTo>
                  <a:pt x="279" y="7512"/>
                  <a:pt x="290" y="7517"/>
                  <a:pt x="296" y="7523"/>
                </a:cubicBezTo>
                <a:cubicBezTo>
                  <a:pt x="261" y="7608"/>
                  <a:pt x="256" y="7704"/>
                  <a:pt x="233" y="7801"/>
                </a:cubicBezTo>
                <a:cubicBezTo>
                  <a:pt x="250" y="7795"/>
                  <a:pt x="273" y="7790"/>
                  <a:pt x="284" y="7790"/>
                </a:cubicBezTo>
                <a:cubicBezTo>
                  <a:pt x="279" y="7875"/>
                  <a:pt x="267" y="7960"/>
                  <a:pt x="250" y="8045"/>
                </a:cubicBezTo>
                <a:cubicBezTo>
                  <a:pt x="233" y="7999"/>
                  <a:pt x="239" y="7948"/>
                  <a:pt x="250" y="7903"/>
                </a:cubicBezTo>
                <a:lnTo>
                  <a:pt x="250" y="7903"/>
                </a:lnTo>
                <a:cubicBezTo>
                  <a:pt x="171" y="7920"/>
                  <a:pt x="227" y="8243"/>
                  <a:pt x="159" y="8323"/>
                </a:cubicBezTo>
                <a:cubicBezTo>
                  <a:pt x="137" y="8312"/>
                  <a:pt x="114" y="8300"/>
                  <a:pt x="97" y="8289"/>
                </a:cubicBezTo>
                <a:cubicBezTo>
                  <a:pt x="103" y="8289"/>
                  <a:pt x="120" y="8283"/>
                  <a:pt x="125" y="8283"/>
                </a:cubicBezTo>
                <a:cubicBezTo>
                  <a:pt x="131" y="8255"/>
                  <a:pt x="142" y="8238"/>
                  <a:pt x="171" y="8232"/>
                </a:cubicBezTo>
                <a:cubicBezTo>
                  <a:pt x="159" y="8209"/>
                  <a:pt x="148" y="8192"/>
                  <a:pt x="142" y="8170"/>
                </a:cubicBezTo>
                <a:lnTo>
                  <a:pt x="142" y="8170"/>
                </a:lnTo>
                <a:lnTo>
                  <a:pt x="182" y="8175"/>
                </a:lnTo>
                <a:cubicBezTo>
                  <a:pt x="176" y="8170"/>
                  <a:pt x="154" y="8158"/>
                  <a:pt x="148" y="8153"/>
                </a:cubicBezTo>
                <a:cubicBezTo>
                  <a:pt x="159" y="8068"/>
                  <a:pt x="171" y="7971"/>
                  <a:pt x="108" y="7903"/>
                </a:cubicBezTo>
                <a:cubicBezTo>
                  <a:pt x="108" y="8016"/>
                  <a:pt x="86" y="8130"/>
                  <a:pt x="80" y="8243"/>
                </a:cubicBezTo>
                <a:cubicBezTo>
                  <a:pt x="74" y="8243"/>
                  <a:pt x="63" y="8255"/>
                  <a:pt x="57" y="8260"/>
                </a:cubicBezTo>
                <a:cubicBezTo>
                  <a:pt x="86" y="8289"/>
                  <a:pt x="63" y="8329"/>
                  <a:pt x="46" y="8357"/>
                </a:cubicBezTo>
                <a:cubicBezTo>
                  <a:pt x="80" y="8419"/>
                  <a:pt x="46" y="8487"/>
                  <a:pt x="46" y="8556"/>
                </a:cubicBezTo>
                <a:lnTo>
                  <a:pt x="23" y="8561"/>
                </a:lnTo>
                <a:cubicBezTo>
                  <a:pt x="35" y="8561"/>
                  <a:pt x="46" y="8573"/>
                  <a:pt x="52" y="8573"/>
                </a:cubicBezTo>
                <a:cubicBezTo>
                  <a:pt x="52" y="8646"/>
                  <a:pt x="35" y="8720"/>
                  <a:pt x="52" y="8794"/>
                </a:cubicBezTo>
                <a:cubicBezTo>
                  <a:pt x="63" y="8822"/>
                  <a:pt x="40" y="8845"/>
                  <a:pt x="29" y="8868"/>
                </a:cubicBezTo>
                <a:cubicBezTo>
                  <a:pt x="40" y="8879"/>
                  <a:pt x="52" y="8890"/>
                  <a:pt x="63" y="8902"/>
                </a:cubicBezTo>
                <a:cubicBezTo>
                  <a:pt x="52" y="8907"/>
                  <a:pt x="35" y="8913"/>
                  <a:pt x="23" y="8913"/>
                </a:cubicBezTo>
                <a:cubicBezTo>
                  <a:pt x="52" y="9123"/>
                  <a:pt x="0" y="9321"/>
                  <a:pt x="6" y="9526"/>
                </a:cubicBezTo>
                <a:cubicBezTo>
                  <a:pt x="35" y="9560"/>
                  <a:pt x="6" y="9599"/>
                  <a:pt x="0" y="9639"/>
                </a:cubicBezTo>
                <a:cubicBezTo>
                  <a:pt x="12" y="9685"/>
                  <a:pt x="18" y="9736"/>
                  <a:pt x="18" y="9787"/>
                </a:cubicBezTo>
                <a:lnTo>
                  <a:pt x="35" y="9815"/>
                </a:lnTo>
                <a:cubicBezTo>
                  <a:pt x="23" y="9838"/>
                  <a:pt x="18" y="9860"/>
                  <a:pt x="12" y="9883"/>
                </a:cubicBezTo>
                <a:cubicBezTo>
                  <a:pt x="18" y="9906"/>
                  <a:pt x="23" y="9923"/>
                  <a:pt x="29" y="9946"/>
                </a:cubicBezTo>
                <a:cubicBezTo>
                  <a:pt x="23" y="9951"/>
                  <a:pt x="12" y="9963"/>
                  <a:pt x="6" y="9968"/>
                </a:cubicBezTo>
                <a:lnTo>
                  <a:pt x="29" y="9968"/>
                </a:lnTo>
                <a:cubicBezTo>
                  <a:pt x="23" y="10008"/>
                  <a:pt x="23" y="10042"/>
                  <a:pt x="29" y="10076"/>
                </a:cubicBezTo>
                <a:cubicBezTo>
                  <a:pt x="23" y="10082"/>
                  <a:pt x="12" y="10082"/>
                  <a:pt x="12" y="10087"/>
                </a:cubicBezTo>
                <a:cubicBezTo>
                  <a:pt x="18" y="10093"/>
                  <a:pt x="29" y="10104"/>
                  <a:pt x="35" y="10110"/>
                </a:cubicBezTo>
                <a:cubicBezTo>
                  <a:pt x="12" y="10178"/>
                  <a:pt x="63" y="10246"/>
                  <a:pt x="46" y="10314"/>
                </a:cubicBezTo>
                <a:cubicBezTo>
                  <a:pt x="97" y="10405"/>
                  <a:pt x="69" y="10519"/>
                  <a:pt x="97" y="10621"/>
                </a:cubicBezTo>
                <a:cubicBezTo>
                  <a:pt x="103" y="10626"/>
                  <a:pt x="120" y="10632"/>
                  <a:pt x="131" y="10638"/>
                </a:cubicBezTo>
                <a:cubicBezTo>
                  <a:pt x="125" y="10643"/>
                  <a:pt x="108" y="10660"/>
                  <a:pt x="103" y="10666"/>
                </a:cubicBezTo>
                <a:cubicBezTo>
                  <a:pt x="131" y="10791"/>
                  <a:pt x="108" y="10921"/>
                  <a:pt x="159" y="11035"/>
                </a:cubicBezTo>
                <a:lnTo>
                  <a:pt x="193" y="11035"/>
                </a:lnTo>
                <a:cubicBezTo>
                  <a:pt x="182" y="10973"/>
                  <a:pt x="171" y="10916"/>
                  <a:pt x="154" y="10859"/>
                </a:cubicBezTo>
                <a:cubicBezTo>
                  <a:pt x="159" y="10853"/>
                  <a:pt x="165" y="10842"/>
                  <a:pt x="171" y="10836"/>
                </a:cubicBezTo>
                <a:cubicBezTo>
                  <a:pt x="137" y="10751"/>
                  <a:pt x="148" y="10655"/>
                  <a:pt x="137" y="10564"/>
                </a:cubicBezTo>
                <a:cubicBezTo>
                  <a:pt x="131" y="10558"/>
                  <a:pt x="114" y="10553"/>
                  <a:pt x="108" y="10547"/>
                </a:cubicBezTo>
                <a:cubicBezTo>
                  <a:pt x="114" y="10524"/>
                  <a:pt x="120" y="10502"/>
                  <a:pt x="131" y="10479"/>
                </a:cubicBezTo>
                <a:lnTo>
                  <a:pt x="86" y="10439"/>
                </a:lnTo>
                <a:cubicBezTo>
                  <a:pt x="97" y="10439"/>
                  <a:pt x="114" y="10428"/>
                  <a:pt x="120" y="10428"/>
                </a:cubicBezTo>
                <a:cubicBezTo>
                  <a:pt x="114" y="10417"/>
                  <a:pt x="103" y="10394"/>
                  <a:pt x="97" y="10388"/>
                </a:cubicBezTo>
                <a:cubicBezTo>
                  <a:pt x="114" y="10377"/>
                  <a:pt x="131" y="10365"/>
                  <a:pt x="148" y="10354"/>
                </a:cubicBezTo>
                <a:lnTo>
                  <a:pt x="148" y="10354"/>
                </a:lnTo>
                <a:cubicBezTo>
                  <a:pt x="137" y="10360"/>
                  <a:pt x="120" y="10360"/>
                  <a:pt x="108" y="10360"/>
                </a:cubicBezTo>
                <a:cubicBezTo>
                  <a:pt x="103" y="10207"/>
                  <a:pt x="103" y="10053"/>
                  <a:pt x="86" y="9900"/>
                </a:cubicBezTo>
                <a:lnTo>
                  <a:pt x="86" y="9900"/>
                </a:lnTo>
                <a:lnTo>
                  <a:pt x="171" y="9923"/>
                </a:lnTo>
                <a:cubicBezTo>
                  <a:pt x="159" y="9923"/>
                  <a:pt x="137" y="9929"/>
                  <a:pt x="125" y="9929"/>
                </a:cubicBezTo>
                <a:cubicBezTo>
                  <a:pt x="125" y="10002"/>
                  <a:pt x="137" y="10076"/>
                  <a:pt x="148" y="10150"/>
                </a:cubicBezTo>
                <a:lnTo>
                  <a:pt x="182" y="10133"/>
                </a:lnTo>
                <a:cubicBezTo>
                  <a:pt x="205" y="10235"/>
                  <a:pt x="216" y="10337"/>
                  <a:pt x="216" y="10439"/>
                </a:cubicBezTo>
                <a:cubicBezTo>
                  <a:pt x="188" y="10422"/>
                  <a:pt x="176" y="10394"/>
                  <a:pt x="176" y="10360"/>
                </a:cubicBezTo>
                <a:lnTo>
                  <a:pt x="171" y="10360"/>
                </a:lnTo>
                <a:lnTo>
                  <a:pt x="171" y="10428"/>
                </a:lnTo>
                <a:cubicBezTo>
                  <a:pt x="193" y="10439"/>
                  <a:pt x="210" y="10445"/>
                  <a:pt x="233" y="10451"/>
                </a:cubicBezTo>
                <a:cubicBezTo>
                  <a:pt x="227" y="10479"/>
                  <a:pt x="193" y="10468"/>
                  <a:pt x="176" y="10473"/>
                </a:cubicBezTo>
                <a:cubicBezTo>
                  <a:pt x="188" y="10519"/>
                  <a:pt x="193" y="10570"/>
                  <a:pt x="205" y="10615"/>
                </a:cubicBezTo>
                <a:cubicBezTo>
                  <a:pt x="210" y="10587"/>
                  <a:pt x="222" y="10564"/>
                  <a:pt x="227" y="10541"/>
                </a:cubicBezTo>
                <a:lnTo>
                  <a:pt x="227" y="10541"/>
                </a:lnTo>
                <a:cubicBezTo>
                  <a:pt x="227" y="10598"/>
                  <a:pt x="284" y="10678"/>
                  <a:pt x="222" y="10717"/>
                </a:cubicBezTo>
                <a:cubicBezTo>
                  <a:pt x="227" y="10751"/>
                  <a:pt x="233" y="10785"/>
                  <a:pt x="239" y="10819"/>
                </a:cubicBezTo>
                <a:cubicBezTo>
                  <a:pt x="239" y="10797"/>
                  <a:pt x="239" y="10780"/>
                  <a:pt x="239" y="10757"/>
                </a:cubicBezTo>
                <a:lnTo>
                  <a:pt x="256" y="10757"/>
                </a:lnTo>
                <a:cubicBezTo>
                  <a:pt x="261" y="10785"/>
                  <a:pt x="267" y="10819"/>
                  <a:pt x="273" y="10848"/>
                </a:cubicBezTo>
                <a:cubicBezTo>
                  <a:pt x="261" y="10848"/>
                  <a:pt x="244" y="10853"/>
                  <a:pt x="239" y="10853"/>
                </a:cubicBezTo>
                <a:cubicBezTo>
                  <a:pt x="279" y="10853"/>
                  <a:pt x="279" y="10882"/>
                  <a:pt x="273" y="10910"/>
                </a:cubicBezTo>
                <a:cubicBezTo>
                  <a:pt x="261" y="10910"/>
                  <a:pt x="244" y="10904"/>
                  <a:pt x="233" y="10904"/>
                </a:cubicBezTo>
                <a:cubicBezTo>
                  <a:pt x="261" y="10995"/>
                  <a:pt x="273" y="11086"/>
                  <a:pt x="290" y="11182"/>
                </a:cubicBezTo>
                <a:cubicBezTo>
                  <a:pt x="290" y="11165"/>
                  <a:pt x="290" y="11143"/>
                  <a:pt x="290" y="11131"/>
                </a:cubicBezTo>
                <a:lnTo>
                  <a:pt x="318" y="11120"/>
                </a:lnTo>
                <a:cubicBezTo>
                  <a:pt x="324" y="11154"/>
                  <a:pt x="330" y="11188"/>
                  <a:pt x="335" y="11222"/>
                </a:cubicBezTo>
                <a:cubicBezTo>
                  <a:pt x="330" y="11217"/>
                  <a:pt x="307" y="11217"/>
                  <a:pt x="301" y="11217"/>
                </a:cubicBezTo>
                <a:cubicBezTo>
                  <a:pt x="313" y="11330"/>
                  <a:pt x="330" y="11443"/>
                  <a:pt x="369" y="11551"/>
                </a:cubicBezTo>
                <a:cubicBezTo>
                  <a:pt x="369" y="11489"/>
                  <a:pt x="347" y="11432"/>
                  <a:pt x="352" y="11370"/>
                </a:cubicBezTo>
                <a:lnTo>
                  <a:pt x="352" y="11370"/>
                </a:lnTo>
                <a:cubicBezTo>
                  <a:pt x="392" y="11455"/>
                  <a:pt x="403" y="11546"/>
                  <a:pt x="415" y="11642"/>
                </a:cubicBezTo>
                <a:cubicBezTo>
                  <a:pt x="409" y="11648"/>
                  <a:pt x="403" y="11653"/>
                  <a:pt x="403" y="11659"/>
                </a:cubicBezTo>
                <a:cubicBezTo>
                  <a:pt x="386" y="11687"/>
                  <a:pt x="398" y="11721"/>
                  <a:pt x="409" y="11750"/>
                </a:cubicBezTo>
                <a:cubicBezTo>
                  <a:pt x="432" y="11727"/>
                  <a:pt x="426" y="11699"/>
                  <a:pt x="426" y="11665"/>
                </a:cubicBezTo>
                <a:lnTo>
                  <a:pt x="426" y="11665"/>
                </a:lnTo>
                <a:cubicBezTo>
                  <a:pt x="449" y="11704"/>
                  <a:pt x="454" y="11744"/>
                  <a:pt x="466" y="11784"/>
                </a:cubicBezTo>
                <a:lnTo>
                  <a:pt x="420" y="11784"/>
                </a:lnTo>
                <a:cubicBezTo>
                  <a:pt x="432" y="11818"/>
                  <a:pt x="437" y="11846"/>
                  <a:pt x="449" y="11880"/>
                </a:cubicBezTo>
                <a:cubicBezTo>
                  <a:pt x="454" y="11858"/>
                  <a:pt x="460" y="11835"/>
                  <a:pt x="471" y="11818"/>
                </a:cubicBezTo>
                <a:cubicBezTo>
                  <a:pt x="483" y="11869"/>
                  <a:pt x="488" y="11920"/>
                  <a:pt x="500" y="11971"/>
                </a:cubicBezTo>
                <a:cubicBezTo>
                  <a:pt x="483" y="11977"/>
                  <a:pt x="460" y="11988"/>
                  <a:pt x="443" y="11999"/>
                </a:cubicBezTo>
                <a:cubicBezTo>
                  <a:pt x="528" y="12045"/>
                  <a:pt x="505" y="12175"/>
                  <a:pt x="568" y="12243"/>
                </a:cubicBezTo>
                <a:cubicBezTo>
                  <a:pt x="562" y="12232"/>
                  <a:pt x="557" y="12204"/>
                  <a:pt x="551" y="12192"/>
                </a:cubicBezTo>
                <a:cubicBezTo>
                  <a:pt x="562" y="12192"/>
                  <a:pt x="574" y="12187"/>
                  <a:pt x="579" y="12181"/>
                </a:cubicBezTo>
                <a:cubicBezTo>
                  <a:pt x="579" y="12198"/>
                  <a:pt x="585" y="12226"/>
                  <a:pt x="585" y="12238"/>
                </a:cubicBezTo>
                <a:cubicBezTo>
                  <a:pt x="596" y="12249"/>
                  <a:pt x="602" y="12260"/>
                  <a:pt x="613" y="12272"/>
                </a:cubicBezTo>
                <a:cubicBezTo>
                  <a:pt x="602" y="12272"/>
                  <a:pt x="574" y="12278"/>
                  <a:pt x="557" y="12278"/>
                </a:cubicBezTo>
                <a:cubicBezTo>
                  <a:pt x="568" y="12312"/>
                  <a:pt x="574" y="12351"/>
                  <a:pt x="608" y="12368"/>
                </a:cubicBezTo>
                <a:cubicBezTo>
                  <a:pt x="619" y="12408"/>
                  <a:pt x="625" y="12448"/>
                  <a:pt x="625" y="12493"/>
                </a:cubicBezTo>
                <a:cubicBezTo>
                  <a:pt x="636" y="12499"/>
                  <a:pt x="647" y="12510"/>
                  <a:pt x="653" y="12521"/>
                </a:cubicBezTo>
                <a:cubicBezTo>
                  <a:pt x="659" y="12567"/>
                  <a:pt x="670" y="12612"/>
                  <a:pt x="693" y="12658"/>
                </a:cubicBezTo>
                <a:cubicBezTo>
                  <a:pt x="681" y="12652"/>
                  <a:pt x="659" y="12635"/>
                  <a:pt x="647" y="12629"/>
                </a:cubicBezTo>
                <a:lnTo>
                  <a:pt x="647" y="12629"/>
                </a:lnTo>
                <a:cubicBezTo>
                  <a:pt x="687" y="12663"/>
                  <a:pt x="704" y="12720"/>
                  <a:pt x="744" y="12748"/>
                </a:cubicBezTo>
                <a:cubicBezTo>
                  <a:pt x="732" y="12703"/>
                  <a:pt x="721" y="12663"/>
                  <a:pt x="715" y="12618"/>
                </a:cubicBezTo>
                <a:lnTo>
                  <a:pt x="715" y="12618"/>
                </a:lnTo>
                <a:cubicBezTo>
                  <a:pt x="783" y="12748"/>
                  <a:pt x="835" y="12890"/>
                  <a:pt x="874" y="13038"/>
                </a:cubicBezTo>
                <a:cubicBezTo>
                  <a:pt x="863" y="13009"/>
                  <a:pt x="852" y="12987"/>
                  <a:pt x="835" y="12964"/>
                </a:cubicBezTo>
                <a:cubicBezTo>
                  <a:pt x="818" y="12987"/>
                  <a:pt x="823" y="13015"/>
                  <a:pt x="823" y="13043"/>
                </a:cubicBezTo>
                <a:cubicBezTo>
                  <a:pt x="846" y="13066"/>
                  <a:pt x="863" y="13089"/>
                  <a:pt x="880" y="13112"/>
                </a:cubicBezTo>
                <a:cubicBezTo>
                  <a:pt x="874" y="13117"/>
                  <a:pt x="863" y="13129"/>
                  <a:pt x="857" y="13134"/>
                </a:cubicBezTo>
                <a:cubicBezTo>
                  <a:pt x="890" y="13140"/>
                  <a:pt x="956" y="13248"/>
                  <a:pt x="901" y="13248"/>
                </a:cubicBezTo>
                <a:cubicBezTo>
                  <a:pt x="900" y="13248"/>
                  <a:pt x="898" y="13248"/>
                  <a:pt x="897" y="13248"/>
                </a:cubicBezTo>
                <a:cubicBezTo>
                  <a:pt x="812" y="13134"/>
                  <a:pt x="789" y="12981"/>
                  <a:pt x="698" y="12873"/>
                </a:cubicBezTo>
                <a:cubicBezTo>
                  <a:pt x="704" y="12868"/>
                  <a:pt x="710" y="12856"/>
                  <a:pt x="710" y="12851"/>
                </a:cubicBezTo>
                <a:cubicBezTo>
                  <a:pt x="670" y="12771"/>
                  <a:pt x="653" y="12686"/>
                  <a:pt x="625" y="12607"/>
                </a:cubicBezTo>
                <a:cubicBezTo>
                  <a:pt x="608" y="12612"/>
                  <a:pt x="574" y="12618"/>
                  <a:pt x="557" y="12618"/>
                </a:cubicBezTo>
                <a:cubicBezTo>
                  <a:pt x="568" y="12663"/>
                  <a:pt x="591" y="12709"/>
                  <a:pt x="642" y="12720"/>
                </a:cubicBezTo>
                <a:cubicBezTo>
                  <a:pt x="647" y="12737"/>
                  <a:pt x="647" y="12760"/>
                  <a:pt x="647" y="12777"/>
                </a:cubicBezTo>
                <a:cubicBezTo>
                  <a:pt x="630" y="12817"/>
                  <a:pt x="676" y="12851"/>
                  <a:pt x="687" y="12890"/>
                </a:cubicBezTo>
                <a:lnTo>
                  <a:pt x="647" y="12896"/>
                </a:lnTo>
                <a:cubicBezTo>
                  <a:pt x="659" y="12896"/>
                  <a:pt x="676" y="12902"/>
                  <a:pt x="687" y="12902"/>
                </a:cubicBezTo>
                <a:cubicBezTo>
                  <a:pt x="681" y="12924"/>
                  <a:pt x="676" y="12958"/>
                  <a:pt x="670" y="12981"/>
                </a:cubicBezTo>
                <a:cubicBezTo>
                  <a:pt x="687" y="12987"/>
                  <a:pt x="704" y="12998"/>
                  <a:pt x="727" y="13004"/>
                </a:cubicBezTo>
                <a:cubicBezTo>
                  <a:pt x="715" y="13015"/>
                  <a:pt x="704" y="13038"/>
                  <a:pt x="698" y="13049"/>
                </a:cubicBezTo>
                <a:cubicBezTo>
                  <a:pt x="704" y="13043"/>
                  <a:pt x="721" y="13038"/>
                  <a:pt x="727" y="13032"/>
                </a:cubicBezTo>
                <a:cubicBezTo>
                  <a:pt x="732" y="13066"/>
                  <a:pt x="755" y="13100"/>
                  <a:pt x="732" y="13134"/>
                </a:cubicBezTo>
                <a:cubicBezTo>
                  <a:pt x="738" y="13129"/>
                  <a:pt x="749" y="13123"/>
                  <a:pt x="755" y="13117"/>
                </a:cubicBezTo>
                <a:cubicBezTo>
                  <a:pt x="789" y="13214"/>
                  <a:pt x="846" y="13299"/>
                  <a:pt x="886" y="13390"/>
                </a:cubicBezTo>
                <a:lnTo>
                  <a:pt x="852" y="13384"/>
                </a:lnTo>
                <a:lnTo>
                  <a:pt x="852" y="13384"/>
                </a:lnTo>
                <a:cubicBezTo>
                  <a:pt x="908" y="13401"/>
                  <a:pt x="959" y="13492"/>
                  <a:pt x="937" y="13548"/>
                </a:cubicBezTo>
                <a:cubicBezTo>
                  <a:pt x="931" y="13577"/>
                  <a:pt x="971" y="13577"/>
                  <a:pt x="982" y="13588"/>
                </a:cubicBezTo>
                <a:cubicBezTo>
                  <a:pt x="994" y="13614"/>
                  <a:pt x="1006" y="13636"/>
                  <a:pt x="1022" y="13656"/>
                </a:cubicBezTo>
                <a:lnTo>
                  <a:pt x="1022" y="13656"/>
                </a:lnTo>
                <a:cubicBezTo>
                  <a:pt x="1022" y="13599"/>
                  <a:pt x="1062" y="13571"/>
                  <a:pt x="1101" y="13537"/>
                </a:cubicBezTo>
                <a:cubicBezTo>
                  <a:pt x="1090" y="13497"/>
                  <a:pt x="1073" y="13452"/>
                  <a:pt x="1056" y="13412"/>
                </a:cubicBezTo>
                <a:lnTo>
                  <a:pt x="1056" y="13412"/>
                </a:lnTo>
                <a:cubicBezTo>
                  <a:pt x="1175" y="13611"/>
                  <a:pt x="1294" y="13821"/>
                  <a:pt x="1408" y="14031"/>
                </a:cubicBezTo>
                <a:cubicBezTo>
                  <a:pt x="1396" y="14025"/>
                  <a:pt x="1374" y="14025"/>
                  <a:pt x="1362" y="14019"/>
                </a:cubicBezTo>
                <a:lnTo>
                  <a:pt x="1362" y="14019"/>
                </a:lnTo>
                <a:cubicBezTo>
                  <a:pt x="1362" y="14025"/>
                  <a:pt x="1368" y="14036"/>
                  <a:pt x="1368" y="14036"/>
                </a:cubicBezTo>
                <a:cubicBezTo>
                  <a:pt x="1375" y="14036"/>
                  <a:pt x="1381" y="14035"/>
                  <a:pt x="1387" y="14035"/>
                </a:cubicBezTo>
                <a:cubicBezTo>
                  <a:pt x="1421" y="14035"/>
                  <a:pt x="1441" y="14050"/>
                  <a:pt x="1436" y="14093"/>
                </a:cubicBezTo>
                <a:cubicBezTo>
                  <a:pt x="1425" y="14087"/>
                  <a:pt x="1396" y="14076"/>
                  <a:pt x="1385" y="14065"/>
                </a:cubicBezTo>
                <a:lnTo>
                  <a:pt x="1385" y="14065"/>
                </a:lnTo>
                <a:cubicBezTo>
                  <a:pt x="1396" y="14076"/>
                  <a:pt x="1402" y="14093"/>
                  <a:pt x="1413" y="14104"/>
                </a:cubicBezTo>
                <a:cubicBezTo>
                  <a:pt x="1425" y="14099"/>
                  <a:pt x="1442" y="14099"/>
                  <a:pt x="1453" y="14099"/>
                </a:cubicBezTo>
                <a:cubicBezTo>
                  <a:pt x="1493" y="14156"/>
                  <a:pt x="1527" y="14224"/>
                  <a:pt x="1561" y="14286"/>
                </a:cubicBezTo>
                <a:cubicBezTo>
                  <a:pt x="1601" y="14365"/>
                  <a:pt x="1708" y="14434"/>
                  <a:pt x="1680" y="14530"/>
                </a:cubicBezTo>
                <a:cubicBezTo>
                  <a:pt x="1697" y="14570"/>
                  <a:pt x="1714" y="14609"/>
                  <a:pt x="1731" y="14649"/>
                </a:cubicBezTo>
                <a:cubicBezTo>
                  <a:pt x="1737" y="14655"/>
                  <a:pt x="1754" y="14661"/>
                  <a:pt x="1759" y="14666"/>
                </a:cubicBezTo>
                <a:cubicBezTo>
                  <a:pt x="1764" y="14694"/>
                  <a:pt x="1780" y="14715"/>
                  <a:pt x="1808" y="14715"/>
                </a:cubicBezTo>
                <a:cubicBezTo>
                  <a:pt x="1814" y="14715"/>
                  <a:pt x="1820" y="14714"/>
                  <a:pt x="1827" y="14712"/>
                </a:cubicBezTo>
                <a:cubicBezTo>
                  <a:pt x="1816" y="14689"/>
                  <a:pt x="1799" y="14672"/>
                  <a:pt x="1788" y="14649"/>
                </a:cubicBezTo>
                <a:lnTo>
                  <a:pt x="1788" y="14649"/>
                </a:lnTo>
                <a:cubicBezTo>
                  <a:pt x="1816" y="14672"/>
                  <a:pt x="1839" y="14700"/>
                  <a:pt x="1862" y="14729"/>
                </a:cubicBezTo>
                <a:cubicBezTo>
                  <a:pt x="1850" y="14734"/>
                  <a:pt x="1827" y="14740"/>
                  <a:pt x="1816" y="14746"/>
                </a:cubicBezTo>
                <a:cubicBezTo>
                  <a:pt x="1833" y="14757"/>
                  <a:pt x="1850" y="14768"/>
                  <a:pt x="1867" y="14785"/>
                </a:cubicBezTo>
                <a:cubicBezTo>
                  <a:pt x="1844" y="14791"/>
                  <a:pt x="1822" y="14802"/>
                  <a:pt x="1805" y="14814"/>
                </a:cubicBezTo>
                <a:cubicBezTo>
                  <a:pt x="1788" y="14791"/>
                  <a:pt x="1776" y="14774"/>
                  <a:pt x="1759" y="14757"/>
                </a:cubicBezTo>
                <a:lnTo>
                  <a:pt x="1759" y="14734"/>
                </a:lnTo>
                <a:cubicBezTo>
                  <a:pt x="1725" y="14689"/>
                  <a:pt x="1686" y="14649"/>
                  <a:pt x="1640" y="14615"/>
                </a:cubicBezTo>
                <a:cubicBezTo>
                  <a:pt x="1640" y="14598"/>
                  <a:pt x="1640" y="14570"/>
                  <a:pt x="1640" y="14558"/>
                </a:cubicBezTo>
                <a:cubicBezTo>
                  <a:pt x="1629" y="14564"/>
                  <a:pt x="1606" y="14570"/>
                  <a:pt x="1595" y="14575"/>
                </a:cubicBezTo>
                <a:cubicBezTo>
                  <a:pt x="1612" y="14672"/>
                  <a:pt x="1691" y="14740"/>
                  <a:pt x="1742" y="14825"/>
                </a:cubicBezTo>
                <a:lnTo>
                  <a:pt x="1720" y="14834"/>
                </a:lnTo>
                <a:lnTo>
                  <a:pt x="1720" y="14834"/>
                </a:lnTo>
                <a:cubicBezTo>
                  <a:pt x="1730" y="14831"/>
                  <a:pt x="1743" y="14831"/>
                  <a:pt x="1748" y="14831"/>
                </a:cubicBezTo>
                <a:cubicBezTo>
                  <a:pt x="1771" y="14876"/>
                  <a:pt x="1805" y="14916"/>
                  <a:pt x="1844" y="14944"/>
                </a:cubicBezTo>
                <a:cubicBezTo>
                  <a:pt x="1856" y="14984"/>
                  <a:pt x="1873" y="15012"/>
                  <a:pt x="1918" y="15012"/>
                </a:cubicBezTo>
                <a:cubicBezTo>
                  <a:pt x="1913" y="15018"/>
                  <a:pt x="1896" y="15035"/>
                  <a:pt x="1890" y="15041"/>
                </a:cubicBezTo>
                <a:cubicBezTo>
                  <a:pt x="1901" y="15035"/>
                  <a:pt x="1924" y="15029"/>
                  <a:pt x="1935" y="15024"/>
                </a:cubicBezTo>
                <a:cubicBezTo>
                  <a:pt x="1941" y="15041"/>
                  <a:pt x="1941" y="15069"/>
                  <a:pt x="1941" y="15086"/>
                </a:cubicBezTo>
                <a:cubicBezTo>
                  <a:pt x="1947" y="15086"/>
                  <a:pt x="1958" y="15080"/>
                  <a:pt x="1964" y="15080"/>
                </a:cubicBezTo>
                <a:cubicBezTo>
                  <a:pt x="1947" y="15024"/>
                  <a:pt x="1930" y="14956"/>
                  <a:pt x="1862" y="14944"/>
                </a:cubicBezTo>
                <a:lnTo>
                  <a:pt x="1862" y="14893"/>
                </a:lnTo>
                <a:cubicBezTo>
                  <a:pt x="1844" y="14865"/>
                  <a:pt x="1822" y="14842"/>
                  <a:pt x="1799" y="14819"/>
                </a:cubicBezTo>
                <a:cubicBezTo>
                  <a:pt x="1822" y="14814"/>
                  <a:pt x="1856" y="14808"/>
                  <a:pt x="1879" y="14802"/>
                </a:cubicBezTo>
                <a:cubicBezTo>
                  <a:pt x="1879" y="14814"/>
                  <a:pt x="1879" y="14836"/>
                  <a:pt x="1879" y="14848"/>
                </a:cubicBezTo>
                <a:cubicBezTo>
                  <a:pt x="1896" y="14842"/>
                  <a:pt x="1913" y="14836"/>
                  <a:pt x="1924" y="14825"/>
                </a:cubicBezTo>
                <a:cubicBezTo>
                  <a:pt x="1930" y="14831"/>
                  <a:pt x="1947" y="14842"/>
                  <a:pt x="1952" y="14848"/>
                </a:cubicBezTo>
                <a:cubicBezTo>
                  <a:pt x="1941" y="14853"/>
                  <a:pt x="1913" y="14865"/>
                  <a:pt x="1901" y="14876"/>
                </a:cubicBezTo>
                <a:cubicBezTo>
                  <a:pt x="1918" y="14876"/>
                  <a:pt x="1947" y="14882"/>
                  <a:pt x="1964" y="14882"/>
                </a:cubicBezTo>
                <a:cubicBezTo>
                  <a:pt x="1975" y="14893"/>
                  <a:pt x="1986" y="14904"/>
                  <a:pt x="1998" y="14916"/>
                </a:cubicBezTo>
                <a:cubicBezTo>
                  <a:pt x="1981" y="14910"/>
                  <a:pt x="1964" y="14893"/>
                  <a:pt x="1941" y="14893"/>
                </a:cubicBezTo>
                <a:cubicBezTo>
                  <a:pt x="1930" y="14950"/>
                  <a:pt x="2015" y="14927"/>
                  <a:pt x="2043" y="14961"/>
                </a:cubicBezTo>
                <a:cubicBezTo>
                  <a:pt x="2049" y="14978"/>
                  <a:pt x="2066" y="15018"/>
                  <a:pt x="2077" y="15041"/>
                </a:cubicBezTo>
                <a:cubicBezTo>
                  <a:pt x="2060" y="15035"/>
                  <a:pt x="2032" y="15029"/>
                  <a:pt x="2020" y="15029"/>
                </a:cubicBezTo>
                <a:cubicBezTo>
                  <a:pt x="2049" y="15041"/>
                  <a:pt x="2071" y="15069"/>
                  <a:pt x="2088" y="15097"/>
                </a:cubicBezTo>
                <a:cubicBezTo>
                  <a:pt x="2088" y="15086"/>
                  <a:pt x="2083" y="15052"/>
                  <a:pt x="2077" y="15041"/>
                </a:cubicBezTo>
                <a:lnTo>
                  <a:pt x="2077" y="15041"/>
                </a:lnTo>
                <a:cubicBezTo>
                  <a:pt x="2134" y="15052"/>
                  <a:pt x="2128" y="15092"/>
                  <a:pt x="2111" y="15131"/>
                </a:cubicBezTo>
                <a:cubicBezTo>
                  <a:pt x="2123" y="15131"/>
                  <a:pt x="2145" y="15126"/>
                  <a:pt x="2157" y="15126"/>
                </a:cubicBezTo>
                <a:cubicBezTo>
                  <a:pt x="2185" y="15148"/>
                  <a:pt x="2202" y="15165"/>
                  <a:pt x="2225" y="15188"/>
                </a:cubicBezTo>
                <a:cubicBezTo>
                  <a:pt x="2242" y="15217"/>
                  <a:pt x="2264" y="15239"/>
                  <a:pt x="2281" y="15268"/>
                </a:cubicBezTo>
                <a:cubicBezTo>
                  <a:pt x="2259" y="15268"/>
                  <a:pt x="2242" y="15262"/>
                  <a:pt x="2219" y="15262"/>
                </a:cubicBezTo>
                <a:cubicBezTo>
                  <a:pt x="2242" y="15279"/>
                  <a:pt x="2264" y="15285"/>
                  <a:pt x="2293" y="15285"/>
                </a:cubicBezTo>
                <a:cubicBezTo>
                  <a:pt x="2298" y="15290"/>
                  <a:pt x="2304" y="15296"/>
                  <a:pt x="2310" y="15307"/>
                </a:cubicBezTo>
                <a:cubicBezTo>
                  <a:pt x="2304" y="15319"/>
                  <a:pt x="2298" y="15330"/>
                  <a:pt x="2298" y="15341"/>
                </a:cubicBezTo>
                <a:cubicBezTo>
                  <a:pt x="2304" y="15336"/>
                  <a:pt x="2310" y="15324"/>
                  <a:pt x="2315" y="15319"/>
                </a:cubicBezTo>
                <a:cubicBezTo>
                  <a:pt x="2327" y="15341"/>
                  <a:pt x="2338" y="15358"/>
                  <a:pt x="2349" y="15375"/>
                </a:cubicBezTo>
                <a:cubicBezTo>
                  <a:pt x="2355" y="15364"/>
                  <a:pt x="2361" y="15353"/>
                  <a:pt x="2366" y="15336"/>
                </a:cubicBezTo>
                <a:cubicBezTo>
                  <a:pt x="2383" y="15358"/>
                  <a:pt x="2406" y="15375"/>
                  <a:pt x="2429" y="15392"/>
                </a:cubicBezTo>
                <a:cubicBezTo>
                  <a:pt x="2418" y="15398"/>
                  <a:pt x="2401" y="15404"/>
                  <a:pt x="2389" y="15409"/>
                </a:cubicBezTo>
                <a:cubicBezTo>
                  <a:pt x="2395" y="15421"/>
                  <a:pt x="2406" y="15438"/>
                  <a:pt x="2418" y="15443"/>
                </a:cubicBezTo>
                <a:cubicBezTo>
                  <a:pt x="2422" y="15421"/>
                  <a:pt x="2430" y="15414"/>
                  <a:pt x="2441" y="15414"/>
                </a:cubicBezTo>
                <a:cubicBezTo>
                  <a:pt x="2461" y="15414"/>
                  <a:pt x="2488" y="15440"/>
                  <a:pt x="2503" y="15455"/>
                </a:cubicBezTo>
                <a:cubicBezTo>
                  <a:pt x="2554" y="15506"/>
                  <a:pt x="2616" y="15551"/>
                  <a:pt x="2673" y="15597"/>
                </a:cubicBezTo>
                <a:cubicBezTo>
                  <a:pt x="2667" y="15614"/>
                  <a:pt x="2662" y="15625"/>
                  <a:pt x="2679" y="15642"/>
                </a:cubicBezTo>
                <a:cubicBezTo>
                  <a:pt x="2684" y="15636"/>
                  <a:pt x="2690" y="15625"/>
                  <a:pt x="2696" y="15614"/>
                </a:cubicBezTo>
                <a:cubicBezTo>
                  <a:pt x="2713" y="15625"/>
                  <a:pt x="2730" y="15636"/>
                  <a:pt x="2741" y="15648"/>
                </a:cubicBezTo>
                <a:cubicBezTo>
                  <a:pt x="2769" y="15676"/>
                  <a:pt x="2798" y="15704"/>
                  <a:pt x="2826" y="15733"/>
                </a:cubicBezTo>
                <a:cubicBezTo>
                  <a:pt x="2809" y="15733"/>
                  <a:pt x="2798" y="15733"/>
                  <a:pt x="2798" y="15750"/>
                </a:cubicBezTo>
                <a:cubicBezTo>
                  <a:pt x="2798" y="15756"/>
                  <a:pt x="2809" y="15761"/>
                  <a:pt x="2820" y="15767"/>
                </a:cubicBezTo>
                <a:cubicBezTo>
                  <a:pt x="2809" y="15778"/>
                  <a:pt x="2803" y="15784"/>
                  <a:pt x="2798" y="15795"/>
                </a:cubicBezTo>
                <a:cubicBezTo>
                  <a:pt x="2809" y="15795"/>
                  <a:pt x="2837" y="15807"/>
                  <a:pt x="2849" y="15807"/>
                </a:cubicBezTo>
                <a:cubicBezTo>
                  <a:pt x="2849" y="15801"/>
                  <a:pt x="2849" y="15778"/>
                  <a:pt x="2854" y="15767"/>
                </a:cubicBezTo>
                <a:cubicBezTo>
                  <a:pt x="2871" y="15784"/>
                  <a:pt x="2894" y="15807"/>
                  <a:pt x="2917" y="15824"/>
                </a:cubicBezTo>
                <a:cubicBezTo>
                  <a:pt x="2911" y="15841"/>
                  <a:pt x="2905" y="15858"/>
                  <a:pt x="2894" y="15875"/>
                </a:cubicBezTo>
                <a:cubicBezTo>
                  <a:pt x="2928" y="15903"/>
                  <a:pt x="2957" y="15937"/>
                  <a:pt x="2996" y="15960"/>
                </a:cubicBezTo>
                <a:cubicBezTo>
                  <a:pt x="2974" y="15926"/>
                  <a:pt x="2945" y="15897"/>
                  <a:pt x="2928" y="15863"/>
                </a:cubicBezTo>
                <a:lnTo>
                  <a:pt x="2928" y="15863"/>
                </a:lnTo>
                <a:cubicBezTo>
                  <a:pt x="2979" y="15886"/>
                  <a:pt x="3008" y="15931"/>
                  <a:pt x="3042" y="15971"/>
                </a:cubicBezTo>
                <a:cubicBezTo>
                  <a:pt x="3036" y="15983"/>
                  <a:pt x="3030" y="15994"/>
                  <a:pt x="3025" y="16000"/>
                </a:cubicBezTo>
                <a:lnTo>
                  <a:pt x="3076" y="16051"/>
                </a:lnTo>
                <a:cubicBezTo>
                  <a:pt x="3070" y="16028"/>
                  <a:pt x="3059" y="16000"/>
                  <a:pt x="3047" y="15977"/>
                </a:cubicBezTo>
                <a:lnTo>
                  <a:pt x="3047" y="15977"/>
                </a:lnTo>
                <a:cubicBezTo>
                  <a:pt x="3127" y="16045"/>
                  <a:pt x="3201" y="16119"/>
                  <a:pt x="3280" y="16192"/>
                </a:cubicBezTo>
                <a:cubicBezTo>
                  <a:pt x="3269" y="16192"/>
                  <a:pt x="3246" y="16187"/>
                  <a:pt x="3235" y="16187"/>
                </a:cubicBezTo>
                <a:cubicBezTo>
                  <a:pt x="3240" y="16204"/>
                  <a:pt x="3246" y="16221"/>
                  <a:pt x="3252" y="16238"/>
                </a:cubicBezTo>
                <a:cubicBezTo>
                  <a:pt x="3297" y="16266"/>
                  <a:pt x="3365" y="16255"/>
                  <a:pt x="3399" y="16300"/>
                </a:cubicBezTo>
                <a:cubicBezTo>
                  <a:pt x="3371" y="16295"/>
                  <a:pt x="3342" y="16289"/>
                  <a:pt x="3314" y="16278"/>
                </a:cubicBezTo>
                <a:lnTo>
                  <a:pt x="3314" y="16278"/>
                </a:lnTo>
                <a:cubicBezTo>
                  <a:pt x="3376" y="16334"/>
                  <a:pt x="3427" y="16408"/>
                  <a:pt x="3513" y="16425"/>
                </a:cubicBezTo>
                <a:lnTo>
                  <a:pt x="3501" y="16442"/>
                </a:lnTo>
                <a:cubicBezTo>
                  <a:pt x="3507" y="16442"/>
                  <a:pt x="3524" y="16448"/>
                  <a:pt x="3530" y="16448"/>
                </a:cubicBezTo>
                <a:lnTo>
                  <a:pt x="3524" y="16476"/>
                </a:lnTo>
                <a:lnTo>
                  <a:pt x="3535" y="16476"/>
                </a:lnTo>
                <a:cubicBezTo>
                  <a:pt x="3535" y="16465"/>
                  <a:pt x="3535" y="16442"/>
                  <a:pt x="3535" y="16425"/>
                </a:cubicBezTo>
                <a:cubicBezTo>
                  <a:pt x="3547" y="16436"/>
                  <a:pt x="3569" y="16465"/>
                  <a:pt x="3581" y="16476"/>
                </a:cubicBezTo>
                <a:cubicBezTo>
                  <a:pt x="3569" y="16482"/>
                  <a:pt x="3558" y="16493"/>
                  <a:pt x="3552" y="16504"/>
                </a:cubicBezTo>
                <a:cubicBezTo>
                  <a:pt x="3564" y="16504"/>
                  <a:pt x="3581" y="16510"/>
                  <a:pt x="3592" y="16510"/>
                </a:cubicBezTo>
                <a:cubicBezTo>
                  <a:pt x="3592" y="16504"/>
                  <a:pt x="3592" y="16487"/>
                  <a:pt x="3592" y="16482"/>
                </a:cubicBezTo>
                <a:cubicBezTo>
                  <a:pt x="3654" y="16504"/>
                  <a:pt x="3700" y="16561"/>
                  <a:pt x="3751" y="16601"/>
                </a:cubicBezTo>
                <a:cubicBezTo>
                  <a:pt x="3745" y="16607"/>
                  <a:pt x="3728" y="16618"/>
                  <a:pt x="3723" y="16629"/>
                </a:cubicBezTo>
                <a:cubicBezTo>
                  <a:pt x="3734" y="16618"/>
                  <a:pt x="3745" y="16612"/>
                  <a:pt x="3762" y="16601"/>
                </a:cubicBezTo>
                <a:cubicBezTo>
                  <a:pt x="3785" y="16629"/>
                  <a:pt x="3813" y="16652"/>
                  <a:pt x="3847" y="16675"/>
                </a:cubicBezTo>
                <a:cubicBezTo>
                  <a:pt x="3820" y="16665"/>
                  <a:pt x="3796" y="16656"/>
                  <a:pt x="3769" y="16656"/>
                </a:cubicBezTo>
                <a:cubicBezTo>
                  <a:pt x="3763" y="16656"/>
                  <a:pt x="3757" y="16657"/>
                  <a:pt x="3751" y="16658"/>
                </a:cubicBezTo>
                <a:cubicBezTo>
                  <a:pt x="3779" y="16669"/>
                  <a:pt x="3796" y="16686"/>
                  <a:pt x="3791" y="16714"/>
                </a:cubicBezTo>
                <a:cubicBezTo>
                  <a:pt x="3796" y="16714"/>
                  <a:pt x="3808" y="16703"/>
                  <a:pt x="3813" y="16697"/>
                </a:cubicBezTo>
                <a:cubicBezTo>
                  <a:pt x="3876" y="16771"/>
                  <a:pt x="3961" y="16822"/>
                  <a:pt x="4035" y="16879"/>
                </a:cubicBezTo>
                <a:cubicBezTo>
                  <a:pt x="4040" y="16868"/>
                  <a:pt x="4046" y="16845"/>
                  <a:pt x="4046" y="16828"/>
                </a:cubicBezTo>
                <a:cubicBezTo>
                  <a:pt x="4125" y="16873"/>
                  <a:pt x="4193" y="16924"/>
                  <a:pt x="4262" y="16981"/>
                </a:cubicBezTo>
                <a:cubicBezTo>
                  <a:pt x="4210" y="16975"/>
                  <a:pt x="4171" y="16947"/>
                  <a:pt x="4131" y="16913"/>
                </a:cubicBezTo>
                <a:lnTo>
                  <a:pt x="4131" y="16913"/>
                </a:lnTo>
                <a:cubicBezTo>
                  <a:pt x="4114" y="16992"/>
                  <a:pt x="4420" y="17089"/>
                  <a:pt x="4466" y="17191"/>
                </a:cubicBezTo>
                <a:cubicBezTo>
                  <a:pt x="4443" y="17202"/>
                  <a:pt x="4426" y="17214"/>
                  <a:pt x="4403" y="17231"/>
                </a:cubicBezTo>
                <a:cubicBezTo>
                  <a:pt x="4409" y="17219"/>
                  <a:pt x="4415" y="17208"/>
                  <a:pt x="4415" y="17197"/>
                </a:cubicBezTo>
                <a:cubicBezTo>
                  <a:pt x="4392" y="17185"/>
                  <a:pt x="4381" y="17163"/>
                  <a:pt x="4386" y="17134"/>
                </a:cubicBezTo>
                <a:lnTo>
                  <a:pt x="4318" y="17134"/>
                </a:lnTo>
                <a:lnTo>
                  <a:pt x="4341" y="17100"/>
                </a:lnTo>
                <a:lnTo>
                  <a:pt x="4307" y="17117"/>
                </a:lnTo>
                <a:cubicBezTo>
                  <a:pt x="4250" y="17080"/>
                  <a:pt x="4186" y="17038"/>
                  <a:pt x="4114" y="17038"/>
                </a:cubicBezTo>
                <a:cubicBezTo>
                  <a:pt x="4099" y="17038"/>
                  <a:pt x="4084" y="17040"/>
                  <a:pt x="4069" y="17044"/>
                </a:cubicBezTo>
                <a:cubicBezTo>
                  <a:pt x="4171" y="17095"/>
                  <a:pt x="4256" y="17168"/>
                  <a:pt x="4352" y="17225"/>
                </a:cubicBezTo>
                <a:cubicBezTo>
                  <a:pt x="4358" y="17231"/>
                  <a:pt x="4358" y="17242"/>
                  <a:pt x="4358" y="17248"/>
                </a:cubicBezTo>
                <a:cubicBezTo>
                  <a:pt x="4363" y="17246"/>
                  <a:pt x="4367" y="17246"/>
                  <a:pt x="4372" y="17246"/>
                </a:cubicBezTo>
                <a:cubicBezTo>
                  <a:pt x="4404" y="17246"/>
                  <a:pt x="4428" y="17280"/>
                  <a:pt x="4443" y="17304"/>
                </a:cubicBezTo>
                <a:cubicBezTo>
                  <a:pt x="4511" y="17304"/>
                  <a:pt x="4562" y="17361"/>
                  <a:pt x="4619" y="17395"/>
                </a:cubicBezTo>
                <a:lnTo>
                  <a:pt x="4613" y="17418"/>
                </a:lnTo>
                <a:lnTo>
                  <a:pt x="4636" y="17401"/>
                </a:lnTo>
                <a:cubicBezTo>
                  <a:pt x="4704" y="17435"/>
                  <a:pt x="4761" y="17480"/>
                  <a:pt x="4835" y="17497"/>
                </a:cubicBezTo>
                <a:cubicBezTo>
                  <a:pt x="4863" y="17503"/>
                  <a:pt x="4869" y="17531"/>
                  <a:pt x="4886" y="17554"/>
                </a:cubicBezTo>
                <a:cubicBezTo>
                  <a:pt x="4903" y="17548"/>
                  <a:pt x="4920" y="17543"/>
                  <a:pt x="4937" y="17543"/>
                </a:cubicBezTo>
                <a:cubicBezTo>
                  <a:pt x="4931" y="17548"/>
                  <a:pt x="4931" y="17565"/>
                  <a:pt x="4925" y="17577"/>
                </a:cubicBezTo>
                <a:cubicBezTo>
                  <a:pt x="5124" y="17651"/>
                  <a:pt x="5277" y="17787"/>
                  <a:pt x="5464" y="17878"/>
                </a:cubicBezTo>
                <a:cubicBezTo>
                  <a:pt x="5469" y="17876"/>
                  <a:pt x="5474" y="17876"/>
                  <a:pt x="5478" y="17876"/>
                </a:cubicBezTo>
                <a:cubicBezTo>
                  <a:pt x="5511" y="17876"/>
                  <a:pt x="5536" y="17909"/>
                  <a:pt x="5561" y="17929"/>
                </a:cubicBezTo>
                <a:cubicBezTo>
                  <a:pt x="5606" y="17946"/>
                  <a:pt x="5652" y="17963"/>
                  <a:pt x="5697" y="17985"/>
                </a:cubicBezTo>
                <a:cubicBezTo>
                  <a:pt x="5703" y="17985"/>
                  <a:pt x="5720" y="17985"/>
                  <a:pt x="5731" y="17980"/>
                </a:cubicBezTo>
                <a:cubicBezTo>
                  <a:pt x="5748" y="17997"/>
                  <a:pt x="5765" y="18014"/>
                  <a:pt x="5782" y="18031"/>
                </a:cubicBezTo>
                <a:cubicBezTo>
                  <a:pt x="5805" y="18036"/>
                  <a:pt x="5822" y="18042"/>
                  <a:pt x="5845" y="18048"/>
                </a:cubicBezTo>
                <a:cubicBezTo>
                  <a:pt x="5850" y="18053"/>
                  <a:pt x="5856" y="18070"/>
                  <a:pt x="5862" y="18076"/>
                </a:cubicBezTo>
                <a:lnTo>
                  <a:pt x="5867" y="18059"/>
                </a:lnTo>
                <a:cubicBezTo>
                  <a:pt x="5896" y="18076"/>
                  <a:pt x="5930" y="18093"/>
                  <a:pt x="5964" y="18104"/>
                </a:cubicBezTo>
                <a:cubicBezTo>
                  <a:pt x="5964" y="18110"/>
                  <a:pt x="5964" y="18122"/>
                  <a:pt x="5964" y="18127"/>
                </a:cubicBezTo>
                <a:cubicBezTo>
                  <a:pt x="5969" y="18127"/>
                  <a:pt x="5986" y="18122"/>
                  <a:pt x="5998" y="18116"/>
                </a:cubicBezTo>
                <a:cubicBezTo>
                  <a:pt x="6043" y="18167"/>
                  <a:pt x="6128" y="18156"/>
                  <a:pt x="6179" y="18201"/>
                </a:cubicBezTo>
                <a:cubicBezTo>
                  <a:pt x="6183" y="18201"/>
                  <a:pt x="6187" y="18201"/>
                  <a:pt x="6190" y="18201"/>
                </a:cubicBezTo>
                <a:cubicBezTo>
                  <a:pt x="6293" y="18201"/>
                  <a:pt x="6376" y="18275"/>
                  <a:pt x="6474" y="18297"/>
                </a:cubicBezTo>
                <a:cubicBezTo>
                  <a:pt x="6486" y="18292"/>
                  <a:pt x="6497" y="18280"/>
                  <a:pt x="6508" y="18269"/>
                </a:cubicBezTo>
                <a:cubicBezTo>
                  <a:pt x="6508" y="18280"/>
                  <a:pt x="6514" y="18297"/>
                  <a:pt x="6520" y="18309"/>
                </a:cubicBezTo>
                <a:cubicBezTo>
                  <a:pt x="6639" y="18343"/>
                  <a:pt x="6752" y="18422"/>
                  <a:pt x="6877" y="18428"/>
                </a:cubicBezTo>
                <a:cubicBezTo>
                  <a:pt x="6883" y="18422"/>
                  <a:pt x="6889" y="18405"/>
                  <a:pt x="6889" y="18394"/>
                </a:cubicBezTo>
                <a:cubicBezTo>
                  <a:pt x="6832" y="18383"/>
                  <a:pt x="6775" y="18365"/>
                  <a:pt x="6718" y="18354"/>
                </a:cubicBezTo>
                <a:cubicBezTo>
                  <a:pt x="6713" y="18348"/>
                  <a:pt x="6707" y="18331"/>
                  <a:pt x="6701" y="18326"/>
                </a:cubicBezTo>
                <a:cubicBezTo>
                  <a:pt x="6616" y="18320"/>
                  <a:pt x="6531" y="18263"/>
                  <a:pt x="6446" y="18229"/>
                </a:cubicBezTo>
                <a:cubicBezTo>
                  <a:pt x="6440" y="18235"/>
                  <a:pt x="6429" y="18246"/>
                  <a:pt x="6418" y="18252"/>
                </a:cubicBezTo>
                <a:cubicBezTo>
                  <a:pt x="6401" y="18235"/>
                  <a:pt x="6384" y="18218"/>
                  <a:pt x="6367" y="18201"/>
                </a:cubicBezTo>
                <a:cubicBezTo>
                  <a:pt x="6355" y="18207"/>
                  <a:pt x="6327" y="18218"/>
                  <a:pt x="6315" y="18224"/>
                </a:cubicBezTo>
                <a:cubicBezTo>
                  <a:pt x="6315" y="18212"/>
                  <a:pt x="6315" y="18195"/>
                  <a:pt x="6315" y="18184"/>
                </a:cubicBezTo>
                <a:lnTo>
                  <a:pt x="6270" y="18184"/>
                </a:lnTo>
                <a:cubicBezTo>
                  <a:pt x="6270" y="18167"/>
                  <a:pt x="6270" y="18150"/>
                  <a:pt x="6264" y="18127"/>
                </a:cubicBezTo>
                <a:cubicBezTo>
                  <a:pt x="6264" y="18139"/>
                  <a:pt x="6253" y="18156"/>
                  <a:pt x="6253" y="18167"/>
                </a:cubicBezTo>
                <a:cubicBezTo>
                  <a:pt x="6111" y="18099"/>
                  <a:pt x="5975" y="18031"/>
                  <a:pt x="5833" y="17974"/>
                </a:cubicBezTo>
                <a:lnTo>
                  <a:pt x="5896" y="17912"/>
                </a:lnTo>
                <a:lnTo>
                  <a:pt x="5896" y="17912"/>
                </a:lnTo>
                <a:cubicBezTo>
                  <a:pt x="5890" y="17923"/>
                  <a:pt x="5879" y="17940"/>
                  <a:pt x="5879" y="17951"/>
                </a:cubicBezTo>
                <a:cubicBezTo>
                  <a:pt x="5941" y="17985"/>
                  <a:pt x="6015" y="18008"/>
                  <a:pt x="6083" y="18036"/>
                </a:cubicBezTo>
                <a:cubicBezTo>
                  <a:pt x="6083" y="18025"/>
                  <a:pt x="6083" y="18008"/>
                  <a:pt x="6088" y="17997"/>
                </a:cubicBezTo>
                <a:cubicBezTo>
                  <a:pt x="6185" y="18025"/>
                  <a:pt x="6281" y="18059"/>
                  <a:pt x="6372" y="18104"/>
                </a:cubicBezTo>
                <a:cubicBezTo>
                  <a:pt x="6359" y="18112"/>
                  <a:pt x="6347" y="18115"/>
                  <a:pt x="6334" y="18115"/>
                </a:cubicBezTo>
                <a:cubicBezTo>
                  <a:pt x="6318" y="18115"/>
                  <a:pt x="6303" y="18111"/>
                  <a:pt x="6287" y="18104"/>
                </a:cubicBezTo>
                <a:lnTo>
                  <a:pt x="6281" y="18110"/>
                </a:lnTo>
                <a:cubicBezTo>
                  <a:pt x="6304" y="18122"/>
                  <a:pt x="6321" y="18133"/>
                  <a:pt x="6344" y="18144"/>
                </a:cubicBezTo>
                <a:cubicBezTo>
                  <a:pt x="6361" y="18127"/>
                  <a:pt x="6378" y="18110"/>
                  <a:pt x="6395" y="18099"/>
                </a:cubicBezTo>
                <a:lnTo>
                  <a:pt x="6395" y="18099"/>
                </a:lnTo>
                <a:cubicBezTo>
                  <a:pt x="6412" y="18116"/>
                  <a:pt x="6389" y="18139"/>
                  <a:pt x="6384" y="18161"/>
                </a:cubicBezTo>
                <a:cubicBezTo>
                  <a:pt x="6435" y="18167"/>
                  <a:pt x="6474" y="18184"/>
                  <a:pt x="6520" y="18195"/>
                </a:cubicBezTo>
                <a:cubicBezTo>
                  <a:pt x="6503" y="18178"/>
                  <a:pt x="6486" y="18161"/>
                  <a:pt x="6469" y="18144"/>
                </a:cubicBezTo>
                <a:lnTo>
                  <a:pt x="6469" y="18144"/>
                </a:lnTo>
                <a:cubicBezTo>
                  <a:pt x="6520" y="18167"/>
                  <a:pt x="6616" y="18156"/>
                  <a:pt x="6622" y="18229"/>
                </a:cubicBezTo>
                <a:cubicBezTo>
                  <a:pt x="6656" y="18241"/>
                  <a:pt x="6690" y="18252"/>
                  <a:pt x="6718" y="18258"/>
                </a:cubicBezTo>
                <a:cubicBezTo>
                  <a:pt x="6701" y="18252"/>
                  <a:pt x="6684" y="18241"/>
                  <a:pt x="6667" y="18229"/>
                </a:cubicBezTo>
                <a:lnTo>
                  <a:pt x="6673" y="18218"/>
                </a:lnTo>
                <a:cubicBezTo>
                  <a:pt x="6701" y="18229"/>
                  <a:pt x="6730" y="18235"/>
                  <a:pt x="6764" y="18241"/>
                </a:cubicBezTo>
                <a:cubicBezTo>
                  <a:pt x="6758" y="18252"/>
                  <a:pt x="6752" y="18269"/>
                  <a:pt x="6752" y="18280"/>
                </a:cubicBezTo>
                <a:cubicBezTo>
                  <a:pt x="6760" y="18261"/>
                  <a:pt x="6771" y="18254"/>
                  <a:pt x="6783" y="18254"/>
                </a:cubicBezTo>
                <a:cubicBezTo>
                  <a:pt x="6795" y="18254"/>
                  <a:pt x="6809" y="18263"/>
                  <a:pt x="6820" y="18275"/>
                </a:cubicBezTo>
                <a:cubicBezTo>
                  <a:pt x="6815" y="18280"/>
                  <a:pt x="6803" y="18297"/>
                  <a:pt x="6792" y="18303"/>
                </a:cubicBezTo>
                <a:cubicBezTo>
                  <a:pt x="6889" y="18320"/>
                  <a:pt x="6974" y="18354"/>
                  <a:pt x="7064" y="18383"/>
                </a:cubicBezTo>
                <a:cubicBezTo>
                  <a:pt x="7053" y="18377"/>
                  <a:pt x="7030" y="18365"/>
                  <a:pt x="7019" y="18360"/>
                </a:cubicBezTo>
                <a:lnTo>
                  <a:pt x="7025" y="18326"/>
                </a:lnTo>
                <a:cubicBezTo>
                  <a:pt x="7059" y="18337"/>
                  <a:pt x="7093" y="18348"/>
                  <a:pt x="7121" y="18354"/>
                </a:cubicBezTo>
                <a:cubicBezTo>
                  <a:pt x="7115" y="18365"/>
                  <a:pt x="7110" y="18383"/>
                  <a:pt x="7104" y="18388"/>
                </a:cubicBezTo>
                <a:cubicBezTo>
                  <a:pt x="7206" y="18428"/>
                  <a:pt x="7320" y="18462"/>
                  <a:pt x="7433" y="18479"/>
                </a:cubicBezTo>
                <a:cubicBezTo>
                  <a:pt x="7382" y="18451"/>
                  <a:pt x="7314" y="18445"/>
                  <a:pt x="7263" y="18411"/>
                </a:cubicBezTo>
                <a:lnTo>
                  <a:pt x="7263" y="18411"/>
                </a:lnTo>
                <a:cubicBezTo>
                  <a:pt x="7359" y="18417"/>
                  <a:pt x="7445" y="18445"/>
                  <a:pt x="7535" y="18479"/>
                </a:cubicBezTo>
                <a:cubicBezTo>
                  <a:pt x="7535" y="18485"/>
                  <a:pt x="7541" y="18496"/>
                  <a:pt x="7541" y="18502"/>
                </a:cubicBezTo>
                <a:cubicBezTo>
                  <a:pt x="7513" y="18483"/>
                  <a:pt x="7485" y="18465"/>
                  <a:pt x="7455" y="18465"/>
                </a:cubicBezTo>
                <a:cubicBezTo>
                  <a:pt x="7448" y="18465"/>
                  <a:pt x="7440" y="18466"/>
                  <a:pt x="7433" y="18468"/>
                </a:cubicBezTo>
                <a:cubicBezTo>
                  <a:pt x="7450" y="18490"/>
                  <a:pt x="7473" y="18507"/>
                  <a:pt x="7496" y="18530"/>
                </a:cubicBezTo>
                <a:cubicBezTo>
                  <a:pt x="7507" y="18519"/>
                  <a:pt x="7530" y="18507"/>
                  <a:pt x="7547" y="18502"/>
                </a:cubicBezTo>
                <a:cubicBezTo>
                  <a:pt x="7564" y="18524"/>
                  <a:pt x="7598" y="18530"/>
                  <a:pt x="7626" y="18536"/>
                </a:cubicBezTo>
                <a:cubicBezTo>
                  <a:pt x="7615" y="18507"/>
                  <a:pt x="7586" y="18496"/>
                  <a:pt x="7564" y="18479"/>
                </a:cubicBezTo>
                <a:cubicBezTo>
                  <a:pt x="7603" y="18479"/>
                  <a:pt x="7643" y="18490"/>
                  <a:pt x="7683" y="18502"/>
                </a:cubicBezTo>
                <a:cubicBezTo>
                  <a:pt x="7677" y="18513"/>
                  <a:pt x="7671" y="18524"/>
                  <a:pt x="7666" y="18536"/>
                </a:cubicBezTo>
                <a:cubicBezTo>
                  <a:pt x="7694" y="18547"/>
                  <a:pt x="7728" y="18553"/>
                  <a:pt x="7762" y="18564"/>
                </a:cubicBezTo>
                <a:cubicBezTo>
                  <a:pt x="7745" y="18541"/>
                  <a:pt x="7728" y="18524"/>
                  <a:pt x="7717" y="18507"/>
                </a:cubicBezTo>
                <a:lnTo>
                  <a:pt x="7717" y="18507"/>
                </a:lnTo>
                <a:cubicBezTo>
                  <a:pt x="7762" y="18524"/>
                  <a:pt x="7813" y="18541"/>
                  <a:pt x="7864" y="18558"/>
                </a:cubicBezTo>
                <a:lnTo>
                  <a:pt x="7864" y="18615"/>
                </a:lnTo>
                <a:cubicBezTo>
                  <a:pt x="7884" y="18602"/>
                  <a:pt x="7906" y="18598"/>
                  <a:pt x="7928" y="18598"/>
                </a:cubicBezTo>
                <a:cubicBezTo>
                  <a:pt x="7983" y="18598"/>
                  <a:pt x="8043" y="18625"/>
                  <a:pt x="8101" y="18625"/>
                </a:cubicBezTo>
                <a:cubicBezTo>
                  <a:pt x="8113" y="18625"/>
                  <a:pt x="8125" y="18624"/>
                  <a:pt x="8137" y="18621"/>
                </a:cubicBezTo>
                <a:lnTo>
                  <a:pt x="8086" y="18609"/>
                </a:lnTo>
                <a:cubicBezTo>
                  <a:pt x="8086" y="18604"/>
                  <a:pt x="8091" y="18587"/>
                  <a:pt x="8091" y="18581"/>
                </a:cubicBezTo>
                <a:cubicBezTo>
                  <a:pt x="8103" y="18587"/>
                  <a:pt x="8131" y="18598"/>
                  <a:pt x="8142" y="18604"/>
                </a:cubicBezTo>
                <a:lnTo>
                  <a:pt x="8188" y="18592"/>
                </a:lnTo>
                <a:lnTo>
                  <a:pt x="8188" y="18592"/>
                </a:lnTo>
                <a:cubicBezTo>
                  <a:pt x="8182" y="18604"/>
                  <a:pt x="8171" y="18632"/>
                  <a:pt x="8165" y="18644"/>
                </a:cubicBezTo>
                <a:cubicBezTo>
                  <a:pt x="8184" y="18650"/>
                  <a:pt x="8202" y="18654"/>
                  <a:pt x="8221" y="18654"/>
                </a:cubicBezTo>
                <a:cubicBezTo>
                  <a:pt x="8237" y="18654"/>
                  <a:pt x="8252" y="18651"/>
                  <a:pt x="8267" y="18644"/>
                </a:cubicBezTo>
                <a:cubicBezTo>
                  <a:pt x="8307" y="18649"/>
                  <a:pt x="8347" y="18666"/>
                  <a:pt x="8386" y="18683"/>
                </a:cubicBezTo>
                <a:cubicBezTo>
                  <a:pt x="8398" y="18678"/>
                  <a:pt x="8415" y="18672"/>
                  <a:pt x="8420" y="18672"/>
                </a:cubicBezTo>
                <a:cubicBezTo>
                  <a:pt x="8466" y="18689"/>
                  <a:pt x="8511" y="18695"/>
                  <a:pt x="8562" y="18700"/>
                </a:cubicBezTo>
                <a:cubicBezTo>
                  <a:pt x="8551" y="18706"/>
                  <a:pt x="8528" y="18723"/>
                  <a:pt x="8517" y="18729"/>
                </a:cubicBezTo>
                <a:cubicBezTo>
                  <a:pt x="8568" y="18706"/>
                  <a:pt x="8625" y="18717"/>
                  <a:pt x="8670" y="18695"/>
                </a:cubicBezTo>
                <a:cubicBezTo>
                  <a:pt x="8625" y="18683"/>
                  <a:pt x="8579" y="18672"/>
                  <a:pt x="8540" y="18661"/>
                </a:cubicBezTo>
                <a:cubicBezTo>
                  <a:pt x="8625" y="18661"/>
                  <a:pt x="8710" y="18666"/>
                  <a:pt x="8795" y="18678"/>
                </a:cubicBezTo>
                <a:cubicBezTo>
                  <a:pt x="8818" y="18683"/>
                  <a:pt x="8840" y="18683"/>
                  <a:pt x="8857" y="18689"/>
                </a:cubicBezTo>
                <a:cubicBezTo>
                  <a:pt x="8857" y="18689"/>
                  <a:pt x="8857" y="18689"/>
                  <a:pt x="8857" y="18683"/>
                </a:cubicBezTo>
                <a:cubicBezTo>
                  <a:pt x="8903" y="18689"/>
                  <a:pt x="8942" y="18700"/>
                  <a:pt x="8988" y="18706"/>
                </a:cubicBezTo>
                <a:cubicBezTo>
                  <a:pt x="8959" y="18706"/>
                  <a:pt x="8931" y="18706"/>
                  <a:pt x="8903" y="18712"/>
                </a:cubicBezTo>
                <a:cubicBezTo>
                  <a:pt x="8914" y="18740"/>
                  <a:pt x="8942" y="18746"/>
                  <a:pt x="8971" y="18757"/>
                </a:cubicBezTo>
                <a:cubicBezTo>
                  <a:pt x="8993" y="18751"/>
                  <a:pt x="9022" y="18746"/>
                  <a:pt x="9050" y="18740"/>
                </a:cubicBezTo>
                <a:cubicBezTo>
                  <a:pt x="9056" y="18746"/>
                  <a:pt x="9062" y="18763"/>
                  <a:pt x="9062" y="18768"/>
                </a:cubicBezTo>
                <a:cubicBezTo>
                  <a:pt x="9069" y="18755"/>
                  <a:pt x="9103" y="18747"/>
                  <a:pt x="9133" y="18747"/>
                </a:cubicBezTo>
                <a:cubicBezTo>
                  <a:pt x="9168" y="18747"/>
                  <a:pt x="9199" y="18758"/>
                  <a:pt x="9181" y="18785"/>
                </a:cubicBezTo>
                <a:cubicBezTo>
                  <a:pt x="9152" y="18791"/>
                  <a:pt x="9122" y="18794"/>
                  <a:pt x="9092" y="18794"/>
                </a:cubicBezTo>
                <a:cubicBezTo>
                  <a:pt x="9016" y="18794"/>
                  <a:pt x="8939" y="18780"/>
                  <a:pt x="8863" y="18780"/>
                </a:cubicBezTo>
                <a:cubicBezTo>
                  <a:pt x="8829" y="18780"/>
                  <a:pt x="8794" y="18783"/>
                  <a:pt x="8761" y="18791"/>
                </a:cubicBezTo>
                <a:cubicBezTo>
                  <a:pt x="8755" y="18785"/>
                  <a:pt x="8744" y="18774"/>
                  <a:pt x="8744" y="18768"/>
                </a:cubicBezTo>
                <a:cubicBezTo>
                  <a:pt x="8659" y="18768"/>
                  <a:pt x="8574" y="18746"/>
                  <a:pt x="8489" y="18734"/>
                </a:cubicBezTo>
                <a:cubicBezTo>
                  <a:pt x="8483" y="18751"/>
                  <a:pt x="8471" y="18785"/>
                  <a:pt x="8466" y="18802"/>
                </a:cubicBezTo>
                <a:cubicBezTo>
                  <a:pt x="8479" y="18804"/>
                  <a:pt x="8493" y="18805"/>
                  <a:pt x="8506" y="18805"/>
                </a:cubicBezTo>
                <a:cubicBezTo>
                  <a:pt x="8539" y="18805"/>
                  <a:pt x="8572" y="18798"/>
                  <a:pt x="8596" y="18774"/>
                </a:cubicBezTo>
                <a:cubicBezTo>
                  <a:pt x="8613" y="18780"/>
                  <a:pt x="8630" y="18785"/>
                  <a:pt x="8653" y="18791"/>
                </a:cubicBezTo>
                <a:cubicBezTo>
                  <a:pt x="8663" y="18807"/>
                  <a:pt x="8681" y="18810"/>
                  <a:pt x="8700" y="18810"/>
                </a:cubicBezTo>
                <a:cubicBezTo>
                  <a:pt x="8718" y="18810"/>
                  <a:pt x="8737" y="18807"/>
                  <a:pt x="8753" y="18807"/>
                </a:cubicBezTo>
                <a:cubicBezTo>
                  <a:pt x="8758" y="18807"/>
                  <a:pt x="8762" y="18807"/>
                  <a:pt x="8767" y="18808"/>
                </a:cubicBezTo>
                <a:lnTo>
                  <a:pt x="8755" y="18848"/>
                </a:lnTo>
                <a:cubicBezTo>
                  <a:pt x="8761" y="18842"/>
                  <a:pt x="8772" y="18819"/>
                  <a:pt x="8778" y="18814"/>
                </a:cubicBezTo>
                <a:cubicBezTo>
                  <a:pt x="8795" y="18825"/>
                  <a:pt x="8823" y="18848"/>
                  <a:pt x="8840" y="18865"/>
                </a:cubicBezTo>
                <a:cubicBezTo>
                  <a:pt x="8857" y="18853"/>
                  <a:pt x="8874" y="18842"/>
                  <a:pt x="8886" y="18831"/>
                </a:cubicBezTo>
                <a:cubicBezTo>
                  <a:pt x="8897" y="18842"/>
                  <a:pt x="8908" y="18859"/>
                  <a:pt x="8914" y="18870"/>
                </a:cubicBezTo>
                <a:cubicBezTo>
                  <a:pt x="8914" y="18865"/>
                  <a:pt x="8914" y="18848"/>
                  <a:pt x="8914" y="18836"/>
                </a:cubicBezTo>
                <a:cubicBezTo>
                  <a:pt x="8942" y="18848"/>
                  <a:pt x="8982" y="18848"/>
                  <a:pt x="9005" y="18882"/>
                </a:cubicBezTo>
                <a:cubicBezTo>
                  <a:pt x="9005" y="18870"/>
                  <a:pt x="9005" y="18859"/>
                  <a:pt x="8999" y="18848"/>
                </a:cubicBezTo>
                <a:lnTo>
                  <a:pt x="8999" y="18848"/>
                </a:lnTo>
                <a:cubicBezTo>
                  <a:pt x="9050" y="18856"/>
                  <a:pt x="9101" y="18858"/>
                  <a:pt x="9152" y="18858"/>
                </a:cubicBezTo>
                <a:cubicBezTo>
                  <a:pt x="9178" y="18858"/>
                  <a:pt x="9203" y="18857"/>
                  <a:pt x="9229" y="18857"/>
                </a:cubicBezTo>
                <a:cubicBezTo>
                  <a:pt x="9254" y="18857"/>
                  <a:pt x="9280" y="18858"/>
                  <a:pt x="9306" y="18859"/>
                </a:cubicBezTo>
                <a:cubicBezTo>
                  <a:pt x="9300" y="18870"/>
                  <a:pt x="9289" y="18882"/>
                  <a:pt x="9283" y="18893"/>
                </a:cubicBezTo>
                <a:cubicBezTo>
                  <a:pt x="9304" y="18869"/>
                  <a:pt x="9344" y="18856"/>
                  <a:pt x="9383" y="18856"/>
                </a:cubicBezTo>
                <a:cubicBezTo>
                  <a:pt x="9418" y="18856"/>
                  <a:pt x="9451" y="18866"/>
                  <a:pt x="9470" y="18887"/>
                </a:cubicBezTo>
                <a:cubicBezTo>
                  <a:pt x="9474" y="18891"/>
                  <a:pt x="9478" y="18893"/>
                  <a:pt x="9482" y="18893"/>
                </a:cubicBezTo>
                <a:cubicBezTo>
                  <a:pt x="9497" y="18893"/>
                  <a:pt x="9514" y="18875"/>
                  <a:pt x="9527" y="18870"/>
                </a:cubicBezTo>
                <a:cubicBezTo>
                  <a:pt x="9535" y="18871"/>
                  <a:pt x="9543" y="18872"/>
                  <a:pt x="9551" y="18872"/>
                </a:cubicBezTo>
                <a:cubicBezTo>
                  <a:pt x="9607" y="18872"/>
                  <a:pt x="9651" y="18853"/>
                  <a:pt x="9691" y="18808"/>
                </a:cubicBezTo>
                <a:cubicBezTo>
                  <a:pt x="9697" y="18819"/>
                  <a:pt x="9697" y="18842"/>
                  <a:pt x="9697" y="18853"/>
                </a:cubicBezTo>
                <a:cubicBezTo>
                  <a:pt x="9703" y="18842"/>
                  <a:pt x="9714" y="18819"/>
                  <a:pt x="9714" y="18808"/>
                </a:cubicBezTo>
                <a:cubicBezTo>
                  <a:pt x="9730" y="18820"/>
                  <a:pt x="9747" y="18844"/>
                  <a:pt x="9765" y="18844"/>
                </a:cubicBezTo>
                <a:cubicBezTo>
                  <a:pt x="9772" y="18844"/>
                  <a:pt x="9780" y="18840"/>
                  <a:pt x="9788" y="18831"/>
                </a:cubicBezTo>
                <a:cubicBezTo>
                  <a:pt x="9828" y="18831"/>
                  <a:pt x="9873" y="18836"/>
                  <a:pt x="9913" y="18836"/>
                </a:cubicBezTo>
                <a:cubicBezTo>
                  <a:pt x="9867" y="18814"/>
                  <a:pt x="9822" y="18802"/>
                  <a:pt x="9776" y="18797"/>
                </a:cubicBezTo>
                <a:lnTo>
                  <a:pt x="9765" y="18836"/>
                </a:lnTo>
                <a:cubicBezTo>
                  <a:pt x="9750" y="18814"/>
                  <a:pt x="9733" y="18799"/>
                  <a:pt x="9712" y="18799"/>
                </a:cubicBezTo>
                <a:cubicBezTo>
                  <a:pt x="9701" y="18799"/>
                  <a:pt x="9688" y="18804"/>
                  <a:pt x="9674" y="18814"/>
                </a:cubicBezTo>
                <a:lnTo>
                  <a:pt x="9680" y="18774"/>
                </a:lnTo>
                <a:lnTo>
                  <a:pt x="9680" y="18774"/>
                </a:lnTo>
                <a:cubicBezTo>
                  <a:pt x="9663" y="18808"/>
                  <a:pt x="9635" y="18842"/>
                  <a:pt x="9601" y="18859"/>
                </a:cubicBezTo>
                <a:cubicBezTo>
                  <a:pt x="9555" y="18836"/>
                  <a:pt x="9544" y="18785"/>
                  <a:pt x="9532" y="18740"/>
                </a:cubicBezTo>
                <a:cubicBezTo>
                  <a:pt x="9493" y="18729"/>
                  <a:pt x="9447" y="18723"/>
                  <a:pt x="9402" y="18717"/>
                </a:cubicBezTo>
                <a:cubicBezTo>
                  <a:pt x="9635" y="18706"/>
                  <a:pt x="9873" y="18695"/>
                  <a:pt x="10111" y="18695"/>
                </a:cubicBezTo>
                <a:cubicBezTo>
                  <a:pt x="10106" y="18700"/>
                  <a:pt x="10089" y="18717"/>
                  <a:pt x="10083" y="18729"/>
                </a:cubicBezTo>
                <a:lnTo>
                  <a:pt x="10100" y="18729"/>
                </a:lnTo>
                <a:cubicBezTo>
                  <a:pt x="10107" y="18698"/>
                  <a:pt x="10120" y="18681"/>
                  <a:pt x="10143" y="18681"/>
                </a:cubicBezTo>
                <a:cubicBezTo>
                  <a:pt x="10154" y="18681"/>
                  <a:pt x="10167" y="18685"/>
                  <a:pt x="10184" y="18694"/>
                </a:cubicBezTo>
                <a:lnTo>
                  <a:pt x="10184" y="18694"/>
                </a:lnTo>
                <a:cubicBezTo>
                  <a:pt x="10186" y="18688"/>
                  <a:pt x="10188" y="18682"/>
                  <a:pt x="10191" y="18678"/>
                </a:cubicBezTo>
                <a:cubicBezTo>
                  <a:pt x="10264" y="18672"/>
                  <a:pt x="10338" y="18672"/>
                  <a:pt x="10406" y="18666"/>
                </a:cubicBezTo>
                <a:cubicBezTo>
                  <a:pt x="10410" y="18666"/>
                  <a:pt x="10414" y="18667"/>
                  <a:pt x="10419" y="18667"/>
                </a:cubicBezTo>
                <a:cubicBezTo>
                  <a:pt x="10476" y="18667"/>
                  <a:pt x="10540" y="18644"/>
                  <a:pt x="10598" y="18644"/>
                </a:cubicBezTo>
                <a:cubicBezTo>
                  <a:pt x="10630" y="18644"/>
                  <a:pt x="10659" y="18651"/>
                  <a:pt x="10684" y="18672"/>
                </a:cubicBezTo>
                <a:cubicBezTo>
                  <a:pt x="10724" y="18678"/>
                  <a:pt x="10764" y="18678"/>
                  <a:pt x="10809" y="18683"/>
                </a:cubicBezTo>
                <a:cubicBezTo>
                  <a:pt x="10815" y="18683"/>
                  <a:pt x="10826" y="18672"/>
                  <a:pt x="10837" y="18666"/>
                </a:cubicBezTo>
                <a:cubicBezTo>
                  <a:pt x="10846" y="18669"/>
                  <a:pt x="10854" y="18670"/>
                  <a:pt x="10861" y="18670"/>
                </a:cubicBezTo>
                <a:cubicBezTo>
                  <a:pt x="10884" y="18670"/>
                  <a:pt x="10901" y="18657"/>
                  <a:pt x="10906" y="18626"/>
                </a:cubicBezTo>
                <a:lnTo>
                  <a:pt x="10906" y="18626"/>
                </a:lnTo>
                <a:cubicBezTo>
                  <a:pt x="10883" y="18632"/>
                  <a:pt x="10860" y="18632"/>
                  <a:pt x="10837" y="18632"/>
                </a:cubicBezTo>
                <a:cubicBezTo>
                  <a:pt x="10872" y="18621"/>
                  <a:pt x="10906" y="18615"/>
                  <a:pt x="10940" y="18604"/>
                </a:cubicBezTo>
                <a:lnTo>
                  <a:pt x="10940" y="18604"/>
                </a:lnTo>
                <a:cubicBezTo>
                  <a:pt x="10940" y="18615"/>
                  <a:pt x="10934" y="18644"/>
                  <a:pt x="10934" y="18655"/>
                </a:cubicBezTo>
                <a:cubicBezTo>
                  <a:pt x="10951" y="18644"/>
                  <a:pt x="10974" y="18638"/>
                  <a:pt x="10991" y="18626"/>
                </a:cubicBezTo>
                <a:lnTo>
                  <a:pt x="10991" y="18626"/>
                </a:lnTo>
                <a:cubicBezTo>
                  <a:pt x="10991" y="18649"/>
                  <a:pt x="10991" y="18672"/>
                  <a:pt x="10985" y="18695"/>
                </a:cubicBezTo>
                <a:cubicBezTo>
                  <a:pt x="10962" y="18700"/>
                  <a:pt x="10940" y="18706"/>
                  <a:pt x="10917" y="18712"/>
                </a:cubicBezTo>
                <a:cubicBezTo>
                  <a:pt x="10917" y="18706"/>
                  <a:pt x="10906" y="18700"/>
                  <a:pt x="10900" y="18700"/>
                </a:cubicBezTo>
                <a:cubicBezTo>
                  <a:pt x="10843" y="18706"/>
                  <a:pt x="10786" y="18723"/>
                  <a:pt x="10735" y="18746"/>
                </a:cubicBezTo>
                <a:cubicBezTo>
                  <a:pt x="10724" y="18740"/>
                  <a:pt x="10701" y="18729"/>
                  <a:pt x="10690" y="18723"/>
                </a:cubicBezTo>
                <a:cubicBezTo>
                  <a:pt x="10684" y="18734"/>
                  <a:pt x="10684" y="18757"/>
                  <a:pt x="10679" y="18768"/>
                </a:cubicBezTo>
                <a:cubicBezTo>
                  <a:pt x="10705" y="18778"/>
                  <a:pt x="10731" y="18781"/>
                  <a:pt x="10758" y="18781"/>
                </a:cubicBezTo>
                <a:cubicBezTo>
                  <a:pt x="10828" y="18781"/>
                  <a:pt x="10899" y="18757"/>
                  <a:pt x="10974" y="18757"/>
                </a:cubicBezTo>
                <a:lnTo>
                  <a:pt x="10972" y="18764"/>
                </a:lnTo>
                <a:lnTo>
                  <a:pt x="10972" y="18764"/>
                </a:lnTo>
                <a:cubicBezTo>
                  <a:pt x="10974" y="18759"/>
                  <a:pt x="10977" y="18754"/>
                  <a:pt x="10979" y="18751"/>
                </a:cubicBezTo>
                <a:cubicBezTo>
                  <a:pt x="11030" y="18746"/>
                  <a:pt x="11076" y="18740"/>
                  <a:pt x="11121" y="18717"/>
                </a:cubicBezTo>
                <a:cubicBezTo>
                  <a:pt x="11133" y="18721"/>
                  <a:pt x="11144" y="18722"/>
                  <a:pt x="11155" y="18722"/>
                </a:cubicBezTo>
                <a:cubicBezTo>
                  <a:pt x="11182" y="18722"/>
                  <a:pt x="11206" y="18711"/>
                  <a:pt x="11218" y="18683"/>
                </a:cubicBezTo>
                <a:cubicBezTo>
                  <a:pt x="11223" y="18695"/>
                  <a:pt x="11229" y="18712"/>
                  <a:pt x="11235" y="18723"/>
                </a:cubicBezTo>
                <a:cubicBezTo>
                  <a:pt x="11235" y="18706"/>
                  <a:pt x="11235" y="18683"/>
                  <a:pt x="11235" y="18672"/>
                </a:cubicBezTo>
                <a:cubicBezTo>
                  <a:pt x="11252" y="18678"/>
                  <a:pt x="11280" y="18689"/>
                  <a:pt x="11291" y="18695"/>
                </a:cubicBezTo>
                <a:cubicBezTo>
                  <a:pt x="11297" y="18689"/>
                  <a:pt x="11297" y="18678"/>
                  <a:pt x="11303" y="18672"/>
                </a:cubicBezTo>
                <a:cubicBezTo>
                  <a:pt x="11275" y="18669"/>
                  <a:pt x="11246" y="18665"/>
                  <a:pt x="11219" y="18665"/>
                </a:cubicBezTo>
                <a:cubicBezTo>
                  <a:pt x="11185" y="18665"/>
                  <a:pt x="11155" y="18672"/>
                  <a:pt x="11133" y="18700"/>
                </a:cubicBezTo>
                <a:cubicBezTo>
                  <a:pt x="11121" y="18695"/>
                  <a:pt x="11098" y="18683"/>
                  <a:pt x="11087" y="18678"/>
                </a:cubicBezTo>
                <a:cubicBezTo>
                  <a:pt x="11053" y="18683"/>
                  <a:pt x="11025" y="18689"/>
                  <a:pt x="10991" y="18700"/>
                </a:cubicBezTo>
                <a:cubicBezTo>
                  <a:pt x="10996" y="18678"/>
                  <a:pt x="11008" y="18644"/>
                  <a:pt x="11008" y="18621"/>
                </a:cubicBezTo>
                <a:lnTo>
                  <a:pt x="11053" y="18644"/>
                </a:lnTo>
                <a:lnTo>
                  <a:pt x="11053" y="18592"/>
                </a:lnTo>
                <a:cubicBezTo>
                  <a:pt x="11064" y="18587"/>
                  <a:pt x="11081" y="18581"/>
                  <a:pt x="11087" y="18575"/>
                </a:cubicBezTo>
                <a:lnTo>
                  <a:pt x="11087" y="18638"/>
                </a:lnTo>
                <a:cubicBezTo>
                  <a:pt x="11098" y="18621"/>
                  <a:pt x="11110" y="18598"/>
                  <a:pt x="11121" y="18581"/>
                </a:cubicBezTo>
                <a:cubicBezTo>
                  <a:pt x="11138" y="18575"/>
                  <a:pt x="11155" y="18570"/>
                  <a:pt x="11167" y="18570"/>
                </a:cubicBezTo>
                <a:cubicBezTo>
                  <a:pt x="11155" y="18581"/>
                  <a:pt x="11133" y="18587"/>
                  <a:pt x="11127" y="18609"/>
                </a:cubicBezTo>
                <a:cubicBezTo>
                  <a:pt x="11134" y="18615"/>
                  <a:pt x="11141" y="18617"/>
                  <a:pt x="11147" y="18617"/>
                </a:cubicBezTo>
                <a:cubicBezTo>
                  <a:pt x="11178" y="18617"/>
                  <a:pt x="11196" y="18557"/>
                  <a:pt x="11229" y="18547"/>
                </a:cubicBezTo>
                <a:cubicBezTo>
                  <a:pt x="11252" y="18547"/>
                  <a:pt x="11291" y="18553"/>
                  <a:pt x="11314" y="18553"/>
                </a:cubicBezTo>
                <a:cubicBezTo>
                  <a:pt x="11328" y="18537"/>
                  <a:pt x="11342" y="18530"/>
                  <a:pt x="11355" y="18530"/>
                </a:cubicBezTo>
                <a:cubicBezTo>
                  <a:pt x="11375" y="18530"/>
                  <a:pt x="11394" y="18544"/>
                  <a:pt x="11411" y="18564"/>
                </a:cubicBezTo>
                <a:cubicBezTo>
                  <a:pt x="11416" y="18553"/>
                  <a:pt x="11428" y="18536"/>
                  <a:pt x="11428" y="18524"/>
                </a:cubicBezTo>
                <a:cubicBezTo>
                  <a:pt x="11490" y="18496"/>
                  <a:pt x="11558" y="18485"/>
                  <a:pt x="11620" y="18462"/>
                </a:cubicBezTo>
                <a:lnTo>
                  <a:pt x="11620" y="18462"/>
                </a:lnTo>
                <a:cubicBezTo>
                  <a:pt x="11603" y="18485"/>
                  <a:pt x="11592" y="18507"/>
                  <a:pt x="11575" y="18530"/>
                </a:cubicBezTo>
                <a:cubicBezTo>
                  <a:pt x="11609" y="18519"/>
                  <a:pt x="11626" y="18485"/>
                  <a:pt x="11637" y="18456"/>
                </a:cubicBezTo>
                <a:cubicBezTo>
                  <a:pt x="11649" y="18468"/>
                  <a:pt x="11666" y="18485"/>
                  <a:pt x="11683" y="18502"/>
                </a:cubicBezTo>
                <a:cubicBezTo>
                  <a:pt x="11677" y="18479"/>
                  <a:pt x="11672" y="18462"/>
                  <a:pt x="11666" y="18445"/>
                </a:cubicBezTo>
                <a:cubicBezTo>
                  <a:pt x="11711" y="18445"/>
                  <a:pt x="11751" y="18422"/>
                  <a:pt x="11791" y="18405"/>
                </a:cubicBezTo>
                <a:lnTo>
                  <a:pt x="11791" y="18405"/>
                </a:lnTo>
                <a:cubicBezTo>
                  <a:pt x="11791" y="18417"/>
                  <a:pt x="11785" y="18439"/>
                  <a:pt x="11785" y="18451"/>
                </a:cubicBezTo>
                <a:cubicBezTo>
                  <a:pt x="11796" y="18445"/>
                  <a:pt x="11819" y="18445"/>
                  <a:pt x="11830" y="18439"/>
                </a:cubicBezTo>
                <a:cubicBezTo>
                  <a:pt x="11779" y="18400"/>
                  <a:pt x="11847" y="18377"/>
                  <a:pt x="11881" y="18365"/>
                </a:cubicBezTo>
                <a:lnTo>
                  <a:pt x="11887" y="18365"/>
                </a:lnTo>
                <a:lnTo>
                  <a:pt x="11893" y="18377"/>
                </a:lnTo>
                <a:cubicBezTo>
                  <a:pt x="11893" y="18377"/>
                  <a:pt x="11893" y="18365"/>
                  <a:pt x="11898" y="18360"/>
                </a:cubicBezTo>
                <a:cubicBezTo>
                  <a:pt x="11944" y="18348"/>
                  <a:pt x="11984" y="18326"/>
                  <a:pt x="12029" y="18309"/>
                </a:cubicBezTo>
                <a:cubicBezTo>
                  <a:pt x="12052" y="18297"/>
                  <a:pt x="12080" y="18286"/>
                  <a:pt x="12103" y="18275"/>
                </a:cubicBezTo>
                <a:lnTo>
                  <a:pt x="12114" y="18263"/>
                </a:lnTo>
                <a:cubicBezTo>
                  <a:pt x="12119" y="18262"/>
                  <a:pt x="12123" y="18262"/>
                  <a:pt x="12128" y="18262"/>
                </a:cubicBezTo>
                <a:cubicBezTo>
                  <a:pt x="12146" y="18262"/>
                  <a:pt x="12163" y="18269"/>
                  <a:pt x="12176" y="18269"/>
                </a:cubicBezTo>
                <a:cubicBezTo>
                  <a:pt x="12188" y="18252"/>
                  <a:pt x="12194" y="18241"/>
                  <a:pt x="12205" y="18224"/>
                </a:cubicBezTo>
                <a:cubicBezTo>
                  <a:pt x="12211" y="18235"/>
                  <a:pt x="12222" y="18246"/>
                  <a:pt x="12228" y="18252"/>
                </a:cubicBezTo>
                <a:cubicBezTo>
                  <a:pt x="12239" y="18246"/>
                  <a:pt x="12256" y="18241"/>
                  <a:pt x="12267" y="18235"/>
                </a:cubicBezTo>
                <a:cubicBezTo>
                  <a:pt x="12273" y="18235"/>
                  <a:pt x="12273" y="18235"/>
                  <a:pt x="12273" y="18241"/>
                </a:cubicBezTo>
                <a:cubicBezTo>
                  <a:pt x="12290" y="18241"/>
                  <a:pt x="12307" y="18229"/>
                  <a:pt x="12313" y="18218"/>
                </a:cubicBezTo>
                <a:cubicBezTo>
                  <a:pt x="12472" y="18150"/>
                  <a:pt x="12647" y="18127"/>
                  <a:pt x="12806" y="18059"/>
                </a:cubicBezTo>
                <a:cubicBezTo>
                  <a:pt x="12829" y="18019"/>
                  <a:pt x="12874" y="18031"/>
                  <a:pt x="12908" y="18025"/>
                </a:cubicBezTo>
                <a:cubicBezTo>
                  <a:pt x="12954" y="17997"/>
                  <a:pt x="12999" y="17974"/>
                  <a:pt x="13045" y="17957"/>
                </a:cubicBezTo>
                <a:cubicBezTo>
                  <a:pt x="13050" y="17951"/>
                  <a:pt x="13056" y="17940"/>
                  <a:pt x="13062" y="17934"/>
                </a:cubicBezTo>
                <a:cubicBezTo>
                  <a:pt x="13090" y="17929"/>
                  <a:pt x="13113" y="17929"/>
                  <a:pt x="13135" y="17929"/>
                </a:cubicBezTo>
                <a:cubicBezTo>
                  <a:pt x="13152" y="17917"/>
                  <a:pt x="13169" y="17906"/>
                  <a:pt x="13192" y="17889"/>
                </a:cubicBezTo>
                <a:cubicBezTo>
                  <a:pt x="13198" y="17895"/>
                  <a:pt x="13215" y="17900"/>
                  <a:pt x="13220" y="17900"/>
                </a:cubicBezTo>
                <a:lnTo>
                  <a:pt x="13209" y="17883"/>
                </a:lnTo>
                <a:cubicBezTo>
                  <a:pt x="13249" y="17872"/>
                  <a:pt x="13277" y="17861"/>
                  <a:pt x="13311" y="17844"/>
                </a:cubicBezTo>
                <a:cubicBezTo>
                  <a:pt x="13317" y="17844"/>
                  <a:pt x="13323" y="17855"/>
                  <a:pt x="13323" y="17861"/>
                </a:cubicBezTo>
                <a:cubicBezTo>
                  <a:pt x="13328" y="17849"/>
                  <a:pt x="13340" y="17832"/>
                  <a:pt x="13340" y="17826"/>
                </a:cubicBezTo>
                <a:cubicBezTo>
                  <a:pt x="13413" y="17821"/>
                  <a:pt x="13459" y="17753"/>
                  <a:pt x="13527" y="17747"/>
                </a:cubicBezTo>
                <a:cubicBezTo>
                  <a:pt x="13595" y="17662"/>
                  <a:pt x="13708" y="17651"/>
                  <a:pt x="13799" y="17588"/>
                </a:cubicBezTo>
                <a:cubicBezTo>
                  <a:pt x="13799" y="17583"/>
                  <a:pt x="13799" y="17560"/>
                  <a:pt x="13799" y="17548"/>
                </a:cubicBezTo>
                <a:cubicBezTo>
                  <a:pt x="13811" y="17554"/>
                  <a:pt x="13828" y="17560"/>
                  <a:pt x="13833" y="17565"/>
                </a:cubicBezTo>
                <a:cubicBezTo>
                  <a:pt x="13941" y="17497"/>
                  <a:pt x="14072" y="17469"/>
                  <a:pt x="14162" y="17384"/>
                </a:cubicBezTo>
                <a:cubicBezTo>
                  <a:pt x="14162" y="17373"/>
                  <a:pt x="14151" y="17361"/>
                  <a:pt x="14145" y="17350"/>
                </a:cubicBezTo>
                <a:cubicBezTo>
                  <a:pt x="14100" y="17384"/>
                  <a:pt x="14049" y="17418"/>
                  <a:pt x="13998" y="17452"/>
                </a:cubicBezTo>
                <a:cubicBezTo>
                  <a:pt x="13992" y="17446"/>
                  <a:pt x="13981" y="17446"/>
                  <a:pt x="13969" y="17446"/>
                </a:cubicBezTo>
                <a:cubicBezTo>
                  <a:pt x="13907" y="17503"/>
                  <a:pt x="13811" y="17531"/>
                  <a:pt x="13731" y="17571"/>
                </a:cubicBezTo>
                <a:cubicBezTo>
                  <a:pt x="13725" y="17577"/>
                  <a:pt x="13725" y="17594"/>
                  <a:pt x="13725" y="17600"/>
                </a:cubicBezTo>
                <a:cubicBezTo>
                  <a:pt x="13697" y="17605"/>
                  <a:pt x="13674" y="17605"/>
                  <a:pt x="13652" y="17605"/>
                </a:cubicBezTo>
                <a:cubicBezTo>
                  <a:pt x="13646" y="17622"/>
                  <a:pt x="13635" y="17645"/>
                  <a:pt x="13629" y="17662"/>
                </a:cubicBezTo>
                <a:cubicBezTo>
                  <a:pt x="13623" y="17651"/>
                  <a:pt x="13612" y="17639"/>
                  <a:pt x="13606" y="17634"/>
                </a:cubicBezTo>
                <a:cubicBezTo>
                  <a:pt x="13601" y="17639"/>
                  <a:pt x="13584" y="17656"/>
                  <a:pt x="13578" y="17668"/>
                </a:cubicBezTo>
                <a:cubicBezTo>
                  <a:pt x="13561" y="17656"/>
                  <a:pt x="13544" y="17645"/>
                  <a:pt x="13533" y="17634"/>
                </a:cubicBezTo>
                <a:lnTo>
                  <a:pt x="13533" y="17634"/>
                </a:lnTo>
                <a:cubicBezTo>
                  <a:pt x="13538" y="17639"/>
                  <a:pt x="13544" y="17662"/>
                  <a:pt x="13550" y="17668"/>
                </a:cubicBezTo>
                <a:cubicBezTo>
                  <a:pt x="13408" y="17724"/>
                  <a:pt x="13260" y="17781"/>
                  <a:pt x="13124" y="17849"/>
                </a:cubicBezTo>
                <a:cubicBezTo>
                  <a:pt x="13124" y="17821"/>
                  <a:pt x="13124" y="17792"/>
                  <a:pt x="13118" y="17764"/>
                </a:cubicBezTo>
                <a:lnTo>
                  <a:pt x="13118" y="17764"/>
                </a:lnTo>
                <a:cubicBezTo>
                  <a:pt x="13124" y="17770"/>
                  <a:pt x="13135" y="17792"/>
                  <a:pt x="13141" y="17804"/>
                </a:cubicBezTo>
                <a:cubicBezTo>
                  <a:pt x="13209" y="17775"/>
                  <a:pt x="13272" y="17741"/>
                  <a:pt x="13340" y="17707"/>
                </a:cubicBezTo>
                <a:cubicBezTo>
                  <a:pt x="13334" y="17702"/>
                  <a:pt x="13323" y="17685"/>
                  <a:pt x="13311" y="17679"/>
                </a:cubicBezTo>
                <a:cubicBezTo>
                  <a:pt x="13402" y="17622"/>
                  <a:pt x="13493" y="17577"/>
                  <a:pt x="13589" y="17537"/>
                </a:cubicBezTo>
                <a:lnTo>
                  <a:pt x="13589" y="17537"/>
                </a:lnTo>
                <a:cubicBezTo>
                  <a:pt x="13578" y="17571"/>
                  <a:pt x="13555" y="17588"/>
                  <a:pt x="13527" y="17605"/>
                </a:cubicBezTo>
                <a:lnTo>
                  <a:pt x="13527" y="17611"/>
                </a:lnTo>
                <a:cubicBezTo>
                  <a:pt x="13550" y="17600"/>
                  <a:pt x="13572" y="17594"/>
                  <a:pt x="13595" y="17583"/>
                </a:cubicBezTo>
                <a:cubicBezTo>
                  <a:pt x="13595" y="17560"/>
                  <a:pt x="13589" y="17543"/>
                  <a:pt x="13595" y="17520"/>
                </a:cubicBezTo>
                <a:cubicBezTo>
                  <a:pt x="13597" y="17520"/>
                  <a:pt x="13598" y="17519"/>
                  <a:pt x="13600" y="17519"/>
                </a:cubicBezTo>
                <a:cubicBezTo>
                  <a:pt x="13619" y="17519"/>
                  <a:pt x="13624" y="17550"/>
                  <a:pt x="13635" y="17565"/>
                </a:cubicBezTo>
                <a:cubicBezTo>
                  <a:pt x="13674" y="17537"/>
                  <a:pt x="13714" y="17514"/>
                  <a:pt x="13754" y="17492"/>
                </a:cubicBezTo>
                <a:lnTo>
                  <a:pt x="13680" y="17492"/>
                </a:lnTo>
                <a:cubicBezTo>
                  <a:pt x="13721" y="17478"/>
                  <a:pt x="13766" y="17424"/>
                  <a:pt x="13814" y="17424"/>
                </a:cubicBezTo>
                <a:cubicBezTo>
                  <a:pt x="13826" y="17424"/>
                  <a:pt x="13838" y="17427"/>
                  <a:pt x="13850" y="17435"/>
                </a:cubicBezTo>
                <a:cubicBezTo>
                  <a:pt x="13879" y="17418"/>
                  <a:pt x="13907" y="17401"/>
                  <a:pt x="13935" y="17384"/>
                </a:cubicBezTo>
                <a:lnTo>
                  <a:pt x="13935" y="17384"/>
                </a:lnTo>
                <a:cubicBezTo>
                  <a:pt x="13913" y="17390"/>
                  <a:pt x="13896" y="17395"/>
                  <a:pt x="13879" y="17407"/>
                </a:cubicBezTo>
                <a:lnTo>
                  <a:pt x="13873" y="17390"/>
                </a:lnTo>
                <a:cubicBezTo>
                  <a:pt x="13896" y="17373"/>
                  <a:pt x="13924" y="17361"/>
                  <a:pt x="13952" y="17344"/>
                </a:cubicBezTo>
                <a:cubicBezTo>
                  <a:pt x="13952" y="17350"/>
                  <a:pt x="13964" y="17367"/>
                  <a:pt x="13969" y="17373"/>
                </a:cubicBezTo>
                <a:cubicBezTo>
                  <a:pt x="13952" y="17339"/>
                  <a:pt x="13981" y="17327"/>
                  <a:pt x="14009" y="17316"/>
                </a:cubicBezTo>
                <a:cubicBezTo>
                  <a:pt x="14015" y="17327"/>
                  <a:pt x="14015" y="17350"/>
                  <a:pt x="14015" y="17356"/>
                </a:cubicBezTo>
                <a:cubicBezTo>
                  <a:pt x="14089" y="17299"/>
                  <a:pt x="14174" y="17259"/>
                  <a:pt x="14253" y="17208"/>
                </a:cubicBezTo>
                <a:lnTo>
                  <a:pt x="14253" y="17208"/>
                </a:lnTo>
                <a:cubicBezTo>
                  <a:pt x="14242" y="17214"/>
                  <a:pt x="14219" y="17225"/>
                  <a:pt x="14208" y="17225"/>
                </a:cubicBezTo>
                <a:lnTo>
                  <a:pt x="14191" y="17202"/>
                </a:lnTo>
                <a:cubicBezTo>
                  <a:pt x="14219" y="17185"/>
                  <a:pt x="14247" y="17168"/>
                  <a:pt x="14276" y="17151"/>
                </a:cubicBezTo>
                <a:cubicBezTo>
                  <a:pt x="14276" y="17157"/>
                  <a:pt x="14281" y="17180"/>
                  <a:pt x="14281" y="17185"/>
                </a:cubicBezTo>
                <a:cubicBezTo>
                  <a:pt x="14384" y="17134"/>
                  <a:pt x="14486" y="17078"/>
                  <a:pt x="14577" y="17004"/>
                </a:cubicBezTo>
                <a:lnTo>
                  <a:pt x="14577" y="17004"/>
                </a:lnTo>
                <a:cubicBezTo>
                  <a:pt x="14520" y="17021"/>
                  <a:pt x="14469" y="17066"/>
                  <a:pt x="14412" y="17078"/>
                </a:cubicBezTo>
                <a:cubicBezTo>
                  <a:pt x="14480" y="17015"/>
                  <a:pt x="14559" y="16970"/>
                  <a:pt x="14639" y="16930"/>
                </a:cubicBezTo>
                <a:cubicBezTo>
                  <a:pt x="14650" y="16930"/>
                  <a:pt x="14656" y="16936"/>
                  <a:pt x="14667" y="16936"/>
                </a:cubicBezTo>
                <a:cubicBezTo>
                  <a:pt x="14696" y="16936"/>
                  <a:pt x="14724" y="16919"/>
                  <a:pt x="14747" y="16896"/>
                </a:cubicBezTo>
                <a:cubicBezTo>
                  <a:pt x="14738" y="16893"/>
                  <a:pt x="14730" y="16891"/>
                  <a:pt x="14722" y="16891"/>
                </a:cubicBezTo>
                <a:cubicBezTo>
                  <a:pt x="14702" y="16891"/>
                  <a:pt x="14682" y="16899"/>
                  <a:pt x="14662" y="16907"/>
                </a:cubicBezTo>
                <a:cubicBezTo>
                  <a:pt x="14690" y="16879"/>
                  <a:pt x="14724" y="16851"/>
                  <a:pt x="14758" y="16834"/>
                </a:cubicBezTo>
                <a:cubicBezTo>
                  <a:pt x="14764" y="16845"/>
                  <a:pt x="14769" y="16856"/>
                  <a:pt x="14775" y="16873"/>
                </a:cubicBezTo>
                <a:cubicBezTo>
                  <a:pt x="14798" y="16851"/>
                  <a:pt x="14826" y="16834"/>
                  <a:pt x="14855" y="16817"/>
                </a:cubicBezTo>
                <a:lnTo>
                  <a:pt x="14786" y="16817"/>
                </a:lnTo>
                <a:cubicBezTo>
                  <a:pt x="14832" y="16788"/>
                  <a:pt x="14877" y="16760"/>
                  <a:pt x="14923" y="16737"/>
                </a:cubicBezTo>
                <a:cubicBezTo>
                  <a:pt x="14934" y="16748"/>
                  <a:pt x="14951" y="16765"/>
                  <a:pt x="14968" y="16777"/>
                </a:cubicBezTo>
                <a:cubicBezTo>
                  <a:pt x="14979" y="16680"/>
                  <a:pt x="15110" y="16658"/>
                  <a:pt x="15155" y="16578"/>
                </a:cubicBezTo>
                <a:lnTo>
                  <a:pt x="15155" y="16578"/>
                </a:lnTo>
                <a:cubicBezTo>
                  <a:pt x="15144" y="16584"/>
                  <a:pt x="15121" y="16601"/>
                  <a:pt x="15110" y="16607"/>
                </a:cubicBezTo>
                <a:cubicBezTo>
                  <a:pt x="15104" y="16601"/>
                  <a:pt x="15093" y="16590"/>
                  <a:pt x="15087" y="16584"/>
                </a:cubicBezTo>
                <a:cubicBezTo>
                  <a:pt x="15104" y="16578"/>
                  <a:pt x="15127" y="16567"/>
                  <a:pt x="15144" y="16561"/>
                </a:cubicBezTo>
                <a:cubicBezTo>
                  <a:pt x="15150" y="16550"/>
                  <a:pt x="15155" y="16533"/>
                  <a:pt x="15167" y="16522"/>
                </a:cubicBezTo>
                <a:cubicBezTo>
                  <a:pt x="15172" y="16533"/>
                  <a:pt x="15184" y="16561"/>
                  <a:pt x="15189" y="16573"/>
                </a:cubicBezTo>
                <a:cubicBezTo>
                  <a:pt x="15218" y="16556"/>
                  <a:pt x="15252" y="16533"/>
                  <a:pt x="15257" y="16493"/>
                </a:cubicBezTo>
                <a:cubicBezTo>
                  <a:pt x="15291" y="16470"/>
                  <a:pt x="15325" y="16453"/>
                  <a:pt x="15365" y="16431"/>
                </a:cubicBezTo>
                <a:lnTo>
                  <a:pt x="15382" y="16397"/>
                </a:lnTo>
                <a:cubicBezTo>
                  <a:pt x="15422" y="16380"/>
                  <a:pt x="15462" y="16351"/>
                  <a:pt x="15496" y="16317"/>
                </a:cubicBezTo>
                <a:lnTo>
                  <a:pt x="15496" y="16317"/>
                </a:lnTo>
                <a:cubicBezTo>
                  <a:pt x="15496" y="16329"/>
                  <a:pt x="15490" y="16357"/>
                  <a:pt x="15490" y="16368"/>
                </a:cubicBezTo>
                <a:cubicBezTo>
                  <a:pt x="15501" y="16317"/>
                  <a:pt x="15552" y="16283"/>
                  <a:pt x="15564" y="16232"/>
                </a:cubicBezTo>
                <a:lnTo>
                  <a:pt x="15564" y="16232"/>
                </a:lnTo>
                <a:cubicBezTo>
                  <a:pt x="15524" y="16261"/>
                  <a:pt x="15490" y="16283"/>
                  <a:pt x="15450" y="16306"/>
                </a:cubicBezTo>
                <a:cubicBezTo>
                  <a:pt x="15547" y="16198"/>
                  <a:pt x="15666" y="16096"/>
                  <a:pt x="15785" y="16011"/>
                </a:cubicBezTo>
                <a:lnTo>
                  <a:pt x="15785" y="16011"/>
                </a:lnTo>
                <a:cubicBezTo>
                  <a:pt x="15768" y="16028"/>
                  <a:pt x="15751" y="16051"/>
                  <a:pt x="15734" y="16073"/>
                </a:cubicBezTo>
                <a:cubicBezTo>
                  <a:pt x="15740" y="16075"/>
                  <a:pt x="15745" y="16076"/>
                  <a:pt x="15750" y="16076"/>
                </a:cubicBezTo>
                <a:cubicBezTo>
                  <a:pt x="15771" y="16076"/>
                  <a:pt x="15791" y="16061"/>
                  <a:pt x="15813" y="16056"/>
                </a:cubicBezTo>
                <a:cubicBezTo>
                  <a:pt x="15825" y="16028"/>
                  <a:pt x="15842" y="16005"/>
                  <a:pt x="15853" y="15983"/>
                </a:cubicBezTo>
                <a:cubicBezTo>
                  <a:pt x="15864" y="15983"/>
                  <a:pt x="15876" y="15988"/>
                  <a:pt x="15881" y="15994"/>
                </a:cubicBezTo>
                <a:cubicBezTo>
                  <a:pt x="15877" y="15967"/>
                  <a:pt x="15927" y="15900"/>
                  <a:pt x="15958" y="15900"/>
                </a:cubicBezTo>
                <a:cubicBezTo>
                  <a:pt x="15967" y="15900"/>
                  <a:pt x="15974" y="15906"/>
                  <a:pt x="15978" y="15920"/>
                </a:cubicBezTo>
                <a:cubicBezTo>
                  <a:pt x="15899" y="16034"/>
                  <a:pt x="15762" y="16107"/>
                  <a:pt x="15694" y="16232"/>
                </a:cubicBezTo>
                <a:lnTo>
                  <a:pt x="15666" y="16232"/>
                </a:lnTo>
                <a:cubicBezTo>
                  <a:pt x="15609" y="16295"/>
                  <a:pt x="15541" y="16340"/>
                  <a:pt x="15473" y="16397"/>
                </a:cubicBezTo>
                <a:cubicBezTo>
                  <a:pt x="15484" y="16408"/>
                  <a:pt x="15496" y="16442"/>
                  <a:pt x="15507" y="16459"/>
                </a:cubicBezTo>
                <a:cubicBezTo>
                  <a:pt x="15541" y="16425"/>
                  <a:pt x="15581" y="16391"/>
                  <a:pt x="15569" y="16340"/>
                </a:cubicBezTo>
                <a:cubicBezTo>
                  <a:pt x="15586" y="16329"/>
                  <a:pt x="15603" y="16323"/>
                  <a:pt x="15620" y="16312"/>
                </a:cubicBezTo>
                <a:cubicBezTo>
                  <a:pt x="15623" y="16312"/>
                  <a:pt x="15625" y="16312"/>
                  <a:pt x="15627" y="16312"/>
                </a:cubicBezTo>
                <a:cubicBezTo>
                  <a:pt x="15668" y="16312"/>
                  <a:pt x="15685" y="16259"/>
                  <a:pt x="15717" y="16238"/>
                </a:cubicBezTo>
                <a:lnTo>
                  <a:pt x="15740" y="16278"/>
                </a:lnTo>
                <a:cubicBezTo>
                  <a:pt x="15734" y="16266"/>
                  <a:pt x="15728" y="16243"/>
                  <a:pt x="15723" y="16232"/>
                </a:cubicBezTo>
                <a:cubicBezTo>
                  <a:pt x="15745" y="16232"/>
                  <a:pt x="15779" y="16221"/>
                  <a:pt x="15808" y="16221"/>
                </a:cubicBezTo>
                <a:cubicBezTo>
                  <a:pt x="15808" y="16204"/>
                  <a:pt x="15808" y="16181"/>
                  <a:pt x="15808" y="16164"/>
                </a:cubicBezTo>
                <a:cubicBezTo>
                  <a:pt x="15825" y="16164"/>
                  <a:pt x="15847" y="16170"/>
                  <a:pt x="15859" y="16170"/>
                </a:cubicBezTo>
                <a:cubicBezTo>
                  <a:pt x="15853" y="16164"/>
                  <a:pt x="15842" y="16158"/>
                  <a:pt x="15836" y="16153"/>
                </a:cubicBezTo>
                <a:cubicBezTo>
                  <a:pt x="15862" y="16137"/>
                  <a:pt x="15884" y="16107"/>
                  <a:pt x="15918" y="16107"/>
                </a:cubicBezTo>
                <a:cubicBezTo>
                  <a:pt x="15921" y="16107"/>
                  <a:pt x="15923" y="16107"/>
                  <a:pt x="15926" y="16107"/>
                </a:cubicBezTo>
                <a:lnTo>
                  <a:pt x="15926" y="16107"/>
                </a:lnTo>
                <a:cubicBezTo>
                  <a:pt x="15920" y="16106"/>
                  <a:pt x="15909" y="16096"/>
                  <a:pt x="15904" y="16090"/>
                </a:cubicBezTo>
                <a:cubicBezTo>
                  <a:pt x="15984" y="16028"/>
                  <a:pt x="16040" y="15943"/>
                  <a:pt x="16114" y="15875"/>
                </a:cubicBezTo>
                <a:cubicBezTo>
                  <a:pt x="16114" y="15885"/>
                  <a:pt x="16119" y="15899"/>
                  <a:pt x="16120" y="15907"/>
                </a:cubicBezTo>
                <a:lnTo>
                  <a:pt x="16120" y="15907"/>
                </a:lnTo>
                <a:cubicBezTo>
                  <a:pt x="16116" y="15850"/>
                  <a:pt x="16183" y="15773"/>
                  <a:pt x="16245" y="15773"/>
                </a:cubicBezTo>
                <a:cubicBezTo>
                  <a:pt x="16273" y="15767"/>
                  <a:pt x="16256" y="15733"/>
                  <a:pt x="16267" y="15716"/>
                </a:cubicBezTo>
                <a:cubicBezTo>
                  <a:pt x="16318" y="15670"/>
                  <a:pt x="16341" y="15619"/>
                  <a:pt x="16335" y="15551"/>
                </a:cubicBezTo>
                <a:lnTo>
                  <a:pt x="16335" y="15551"/>
                </a:lnTo>
                <a:cubicBezTo>
                  <a:pt x="16347" y="15557"/>
                  <a:pt x="16364" y="15574"/>
                  <a:pt x="16375" y="15580"/>
                </a:cubicBezTo>
                <a:cubicBezTo>
                  <a:pt x="16369" y="15568"/>
                  <a:pt x="16358" y="15546"/>
                  <a:pt x="16352" y="15534"/>
                </a:cubicBezTo>
                <a:cubicBezTo>
                  <a:pt x="16375" y="15529"/>
                  <a:pt x="16421" y="15540"/>
                  <a:pt x="16415" y="15500"/>
                </a:cubicBezTo>
                <a:cubicBezTo>
                  <a:pt x="16443" y="15466"/>
                  <a:pt x="16477" y="15438"/>
                  <a:pt x="16506" y="15409"/>
                </a:cubicBezTo>
                <a:lnTo>
                  <a:pt x="16506" y="15409"/>
                </a:lnTo>
                <a:cubicBezTo>
                  <a:pt x="16455" y="15426"/>
                  <a:pt x="16421" y="15455"/>
                  <a:pt x="16381" y="15483"/>
                </a:cubicBezTo>
                <a:cubicBezTo>
                  <a:pt x="16386" y="15489"/>
                  <a:pt x="16398" y="15512"/>
                  <a:pt x="16403" y="15517"/>
                </a:cubicBezTo>
                <a:cubicBezTo>
                  <a:pt x="16396" y="15515"/>
                  <a:pt x="16388" y="15514"/>
                  <a:pt x="16381" y="15514"/>
                </a:cubicBezTo>
                <a:cubicBezTo>
                  <a:pt x="16351" y="15514"/>
                  <a:pt x="16329" y="15532"/>
                  <a:pt x="16324" y="15568"/>
                </a:cubicBezTo>
                <a:lnTo>
                  <a:pt x="16307" y="15540"/>
                </a:lnTo>
                <a:lnTo>
                  <a:pt x="16307" y="15540"/>
                </a:lnTo>
                <a:cubicBezTo>
                  <a:pt x="16318" y="15574"/>
                  <a:pt x="16318" y="15614"/>
                  <a:pt x="16313" y="15653"/>
                </a:cubicBezTo>
                <a:cubicBezTo>
                  <a:pt x="16301" y="15657"/>
                  <a:pt x="16289" y="15659"/>
                  <a:pt x="16277" y="15659"/>
                </a:cubicBezTo>
                <a:cubicBezTo>
                  <a:pt x="16240" y="15659"/>
                  <a:pt x="16207" y="15641"/>
                  <a:pt x="16177" y="15619"/>
                </a:cubicBezTo>
                <a:cubicBezTo>
                  <a:pt x="16142" y="15648"/>
                  <a:pt x="16108" y="15676"/>
                  <a:pt x="16074" y="15710"/>
                </a:cubicBezTo>
                <a:cubicBezTo>
                  <a:pt x="16222" y="15523"/>
                  <a:pt x="16369" y="15341"/>
                  <a:pt x="16528" y="15165"/>
                </a:cubicBezTo>
                <a:cubicBezTo>
                  <a:pt x="16534" y="15177"/>
                  <a:pt x="16534" y="15200"/>
                  <a:pt x="16534" y="15211"/>
                </a:cubicBezTo>
                <a:cubicBezTo>
                  <a:pt x="16540" y="15205"/>
                  <a:pt x="16551" y="15200"/>
                  <a:pt x="16551" y="15194"/>
                </a:cubicBezTo>
                <a:cubicBezTo>
                  <a:pt x="16528" y="15160"/>
                  <a:pt x="16528" y="15126"/>
                  <a:pt x="16579" y="15114"/>
                </a:cubicBezTo>
                <a:lnTo>
                  <a:pt x="16579" y="15114"/>
                </a:lnTo>
                <a:cubicBezTo>
                  <a:pt x="16579" y="15126"/>
                  <a:pt x="16574" y="15154"/>
                  <a:pt x="16574" y="15171"/>
                </a:cubicBezTo>
                <a:cubicBezTo>
                  <a:pt x="16579" y="15154"/>
                  <a:pt x="16591" y="15143"/>
                  <a:pt x="16596" y="15131"/>
                </a:cubicBezTo>
                <a:cubicBezTo>
                  <a:pt x="16585" y="15120"/>
                  <a:pt x="16579" y="15109"/>
                  <a:pt x="16574" y="15097"/>
                </a:cubicBezTo>
                <a:cubicBezTo>
                  <a:pt x="16619" y="15035"/>
                  <a:pt x="16670" y="14984"/>
                  <a:pt x="16716" y="14927"/>
                </a:cubicBezTo>
                <a:cubicBezTo>
                  <a:pt x="16778" y="14865"/>
                  <a:pt x="16806" y="14740"/>
                  <a:pt x="16903" y="14729"/>
                </a:cubicBezTo>
                <a:cubicBezTo>
                  <a:pt x="16931" y="14700"/>
                  <a:pt x="16960" y="14672"/>
                  <a:pt x="16994" y="14643"/>
                </a:cubicBezTo>
                <a:cubicBezTo>
                  <a:pt x="16994" y="14638"/>
                  <a:pt x="16999" y="14621"/>
                  <a:pt x="16999" y="14609"/>
                </a:cubicBezTo>
                <a:cubicBezTo>
                  <a:pt x="17033" y="14592"/>
                  <a:pt x="17045" y="14564"/>
                  <a:pt x="17022" y="14530"/>
                </a:cubicBezTo>
                <a:lnTo>
                  <a:pt x="17022" y="14530"/>
                </a:lnTo>
                <a:cubicBezTo>
                  <a:pt x="17005" y="14547"/>
                  <a:pt x="16988" y="14570"/>
                  <a:pt x="16977" y="14587"/>
                </a:cubicBezTo>
                <a:cubicBezTo>
                  <a:pt x="16988" y="14553"/>
                  <a:pt x="17005" y="14519"/>
                  <a:pt x="17022" y="14490"/>
                </a:cubicBezTo>
                <a:cubicBezTo>
                  <a:pt x="17033" y="14502"/>
                  <a:pt x="17050" y="14519"/>
                  <a:pt x="17056" y="14530"/>
                </a:cubicBezTo>
                <a:cubicBezTo>
                  <a:pt x="17062" y="14507"/>
                  <a:pt x="17067" y="14490"/>
                  <a:pt x="17073" y="14468"/>
                </a:cubicBezTo>
                <a:cubicBezTo>
                  <a:pt x="17090" y="14485"/>
                  <a:pt x="17107" y="14502"/>
                  <a:pt x="17118" y="14519"/>
                </a:cubicBezTo>
                <a:cubicBezTo>
                  <a:pt x="17107" y="14536"/>
                  <a:pt x="17096" y="14558"/>
                  <a:pt x="17084" y="14575"/>
                </a:cubicBezTo>
                <a:cubicBezTo>
                  <a:pt x="17079" y="14581"/>
                  <a:pt x="17073" y="14581"/>
                  <a:pt x="17067" y="14587"/>
                </a:cubicBezTo>
                <a:cubicBezTo>
                  <a:pt x="17033" y="14632"/>
                  <a:pt x="17011" y="14683"/>
                  <a:pt x="16994" y="14740"/>
                </a:cubicBezTo>
                <a:cubicBezTo>
                  <a:pt x="16982" y="14746"/>
                  <a:pt x="16954" y="14751"/>
                  <a:pt x="16942" y="14757"/>
                </a:cubicBezTo>
                <a:cubicBezTo>
                  <a:pt x="16948" y="14768"/>
                  <a:pt x="16965" y="14785"/>
                  <a:pt x="16971" y="14797"/>
                </a:cubicBezTo>
                <a:cubicBezTo>
                  <a:pt x="17056" y="14746"/>
                  <a:pt x="17090" y="14643"/>
                  <a:pt x="17158" y="14570"/>
                </a:cubicBezTo>
                <a:lnTo>
                  <a:pt x="17172" y="14588"/>
                </a:lnTo>
                <a:lnTo>
                  <a:pt x="17172" y="14588"/>
                </a:lnTo>
                <a:cubicBezTo>
                  <a:pt x="17167" y="14581"/>
                  <a:pt x="17163" y="14568"/>
                  <a:pt x="17158" y="14558"/>
                </a:cubicBezTo>
                <a:cubicBezTo>
                  <a:pt x="17192" y="14524"/>
                  <a:pt x="17221" y="14479"/>
                  <a:pt x="17232" y="14434"/>
                </a:cubicBezTo>
                <a:cubicBezTo>
                  <a:pt x="17260" y="14411"/>
                  <a:pt x="17289" y="14377"/>
                  <a:pt x="17266" y="14337"/>
                </a:cubicBezTo>
                <a:lnTo>
                  <a:pt x="17266" y="14337"/>
                </a:lnTo>
                <a:cubicBezTo>
                  <a:pt x="17277" y="14343"/>
                  <a:pt x="17294" y="14348"/>
                  <a:pt x="17306" y="14354"/>
                </a:cubicBezTo>
                <a:cubicBezTo>
                  <a:pt x="17294" y="14343"/>
                  <a:pt x="17277" y="14326"/>
                  <a:pt x="17272" y="14314"/>
                </a:cubicBezTo>
                <a:cubicBezTo>
                  <a:pt x="17283" y="14309"/>
                  <a:pt x="17311" y="14297"/>
                  <a:pt x="17328" y="14292"/>
                </a:cubicBezTo>
                <a:cubicBezTo>
                  <a:pt x="17323" y="14286"/>
                  <a:pt x="17317" y="14275"/>
                  <a:pt x="17311" y="14269"/>
                </a:cubicBezTo>
                <a:cubicBezTo>
                  <a:pt x="17272" y="14309"/>
                  <a:pt x="17209" y="14348"/>
                  <a:pt x="17226" y="14417"/>
                </a:cubicBezTo>
                <a:cubicBezTo>
                  <a:pt x="17215" y="14422"/>
                  <a:pt x="17186" y="14428"/>
                  <a:pt x="17175" y="14434"/>
                </a:cubicBezTo>
                <a:cubicBezTo>
                  <a:pt x="17158" y="14462"/>
                  <a:pt x="17141" y="14490"/>
                  <a:pt x="17130" y="14519"/>
                </a:cubicBezTo>
                <a:cubicBezTo>
                  <a:pt x="17118" y="14502"/>
                  <a:pt x="17096" y="14468"/>
                  <a:pt x="17084" y="14451"/>
                </a:cubicBezTo>
                <a:cubicBezTo>
                  <a:pt x="17096" y="14445"/>
                  <a:pt x="17118" y="14439"/>
                  <a:pt x="17130" y="14434"/>
                </a:cubicBezTo>
                <a:cubicBezTo>
                  <a:pt x="17118" y="14417"/>
                  <a:pt x="17101" y="14405"/>
                  <a:pt x="17090" y="14394"/>
                </a:cubicBezTo>
                <a:cubicBezTo>
                  <a:pt x="17096" y="14388"/>
                  <a:pt x="17101" y="14371"/>
                  <a:pt x="17101" y="14365"/>
                </a:cubicBezTo>
                <a:cubicBezTo>
                  <a:pt x="17113" y="14377"/>
                  <a:pt x="17135" y="14394"/>
                  <a:pt x="17147" y="14405"/>
                </a:cubicBezTo>
                <a:cubicBezTo>
                  <a:pt x="17141" y="14382"/>
                  <a:pt x="17135" y="14360"/>
                  <a:pt x="17130" y="14343"/>
                </a:cubicBezTo>
                <a:cubicBezTo>
                  <a:pt x="17135" y="14326"/>
                  <a:pt x="17147" y="14314"/>
                  <a:pt x="17152" y="14297"/>
                </a:cubicBezTo>
                <a:lnTo>
                  <a:pt x="17152" y="14297"/>
                </a:lnTo>
                <a:cubicBezTo>
                  <a:pt x="17152" y="14320"/>
                  <a:pt x="17141" y="14337"/>
                  <a:pt x="17152" y="14360"/>
                </a:cubicBezTo>
                <a:cubicBezTo>
                  <a:pt x="17209" y="14348"/>
                  <a:pt x="17158" y="14280"/>
                  <a:pt x="17175" y="14241"/>
                </a:cubicBezTo>
                <a:cubicBezTo>
                  <a:pt x="17192" y="14229"/>
                  <a:pt x="17226" y="14195"/>
                  <a:pt x="17238" y="14184"/>
                </a:cubicBezTo>
                <a:cubicBezTo>
                  <a:pt x="17243" y="14195"/>
                  <a:pt x="17243" y="14224"/>
                  <a:pt x="17249" y="14241"/>
                </a:cubicBezTo>
                <a:cubicBezTo>
                  <a:pt x="17255" y="14207"/>
                  <a:pt x="17266" y="14173"/>
                  <a:pt x="17289" y="14150"/>
                </a:cubicBezTo>
                <a:lnTo>
                  <a:pt x="17289" y="14150"/>
                </a:lnTo>
                <a:cubicBezTo>
                  <a:pt x="17277" y="14156"/>
                  <a:pt x="17249" y="14173"/>
                  <a:pt x="17238" y="14178"/>
                </a:cubicBezTo>
                <a:cubicBezTo>
                  <a:pt x="17232" y="14127"/>
                  <a:pt x="17266" y="14116"/>
                  <a:pt x="17311" y="14116"/>
                </a:cubicBezTo>
                <a:cubicBezTo>
                  <a:pt x="17306" y="14104"/>
                  <a:pt x="17294" y="14087"/>
                  <a:pt x="17294" y="14076"/>
                </a:cubicBezTo>
                <a:cubicBezTo>
                  <a:pt x="17311" y="14014"/>
                  <a:pt x="17351" y="13951"/>
                  <a:pt x="17374" y="13895"/>
                </a:cubicBezTo>
                <a:cubicBezTo>
                  <a:pt x="17385" y="13917"/>
                  <a:pt x="17391" y="13946"/>
                  <a:pt x="17396" y="13974"/>
                </a:cubicBezTo>
                <a:cubicBezTo>
                  <a:pt x="17408" y="13940"/>
                  <a:pt x="17396" y="13906"/>
                  <a:pt x="17379" y="13878"/>
                </a:cubicBezTo>
                <a:cubicBezTo>
                  <a:pt x="17385" y="13878"/>
                  <a:pt x="17396" y="13872"/>
                  <a:pt x="17402" y="13872"/>
                </a:cubicBezTo>
                <a:cubicBezTo>
                  <a:pt x="17402" y="13878"/>
                  <a:pt x="17402" y="13889"/>
                  <a:pt x="17408" y="13900"/>
                </a:cubicBezTo>
                <a:cubicBezTo>
                  <a:pt x="17430" y="13900"/>
                  <a:pt x="17442" y="13895"/>
                  <a:pt x="17436" y="13872"/>
                </a:cubicBezTo>
                <a:lnTo>
                  <a:pt x="17442" y="13872"/>
                </a:lnTo>
                <a:cubicBezTo>
                  <a:pt x="17442" y="13872"/>
                  <a:pt x="17436" y="13866"/>
                  <a:pt x="17430" y="13866"/>
                </a:cubicBezTo>
                <a:lnTo>
                  <a:pt x="17425" y="13866"/>
                </a:lnTo>
                <a:lnTo>
                  <a:pt x="17391" y="13849"/>
                </a:lnTo>
                <a:cubicBezTo>
                  <a:pt x="17408" y="13826"/>
                  <a:pt x="17419" y="13804"/>
                  <a:pt x="17430" y="13781"/>
                </a:cubicBezTo>
                <a:cubicBezTo>
                  <a:pt x="17436" y="13764"/>
                  <a:pt x="17442" y="13741"/>
                  <a:pt x="17447" y="13724"/>
                </a:cubicBezTo>
                <a:cubicBezTo>
                  <a:pt x="17453" y="13736"/>
                  <a:pt x="17470" y="13753"/>
                  <a:pt x="17476" y="13758"/>
                </a:cubicBezTo>
                <a:cubicBezTo>
                  <a:pt x="17482" y="13753"/>
                  <a:pt x="17493" y="13730"/>
                  <a:pt x="17499" y="13719"/>
                </a:cubicBezTo>
                <a:lnTo>
                  <a:pt x="17499" y="13719"/>
                </a:lnTo>
                <a:cubicBezTo>
                  <a:pt x="17493" y="13719"/>
                  <a:pt x="17489" y="13720"/>
                  <a:pt x="17485" y="13720"/>
                </a:cubicBezTo>
                <a:cubicBezTo>
                  <a:pt x="17458" y="13720"/>
                  <a:pt x="17455" y="13704"/>
                  <a:pt x="17464" y="13685"/>
                </a:cubicBezTo>
                <a:cubicBezTo>
                  <a:pt x="17470" y="13679"/>
                  <a:pt x="17476" y="13679"/>
                  <a:pt x="17482" y="13673"/>
                </a:cubicBezTo>
                <a:cubicBezTo>
                  <a:pt x="17476" y="13668"/>
                  <a:pt x="17476" y="13662"/>
                  <a:pt x="17470" y="13656"/>
                </a:cubicBezTo>
                <a:cubicBezTo>
                  <a:pt x="17476" y="13651"/>
                  <a:pt x="17476" y="13645"/>
                  <a:pt x="17482" y="13639"/>
                </a:cubicBezTo>
                <a:cubicBezTo>
                  <a:pt x="17487" y="13628"/>
                  <a:pt x="17487" y="13617"/>
                  <a:pt x="17493" y="13605"/>
                </a:cubicBezTo>
                <a:cubicBezTo>
                  <a:pt x="17504" y="13605"/>
                  <a:pt x="17516" y="13600"/>
                  <a:pt x="17527" y="13600"/>
                </a:cubicBezTo>
                <a:cubicBezTo>
                  <a:pt x="17567" y="13514"/>
                  <a:pt x="17623" y="13441"/>
                  <a:pt x="17640" y="13344"/>
                </a:cubicBezTo>
                <a:cubicBezTo>
                  <a:pt x="17669" y="13327"/>
                  <a:pt x="17697" y="13304"/>
                  <a:pt x="17725" y="13293"/>
                </a:cubicBezTo>
                <a:lnTo>
                  <a:pt x="17725" y="13293"/>
                </a:lnTo>
                <a:cubicBezTo>
                  <a:pt x="17725" y="13356"/>
                  <a:pt x="17686" y="13401"/>
                  <a:pt x="17646" y="13441"/>
                </a:cubicBezTo>
                <a:cubicBezTo>
                  <a:pt x="17646" y="13446"/>
                  <a:pt x="17646" y="13463"/>
                  <a:pt x="17652" y="13475"/>
                </a:cubicBezTo>
                <a:cubicBezTo>
                  <a:pt x="17578" y="13526"/>
                  <a:pt x="17578" y="13622"/>
                  <a:pt x="17516" y="13679"/>
                </a:cubicBezTo>
                <a:cubicBezTo>
                  <a:pt x="17510" y="13713"/>
                  <a:pt x="17504" y="13747"/>
                  <a:pt x="17510" y="13781"/>
                </a:cubicBezTo>
                <a:cubicBezTo>
                  <a:pt x="17516" y="13758"/>
                  <a:pt x="17521" y="13736"/>
                  <a:pt x="17527" y="13713"/>
                </a:cubicBezTo>
                <a:cubicBezTo>
                  <a:pt x="17646" y="13600"/>
                  <a:pt x="17686" y="13418"/>
                  <a:pt x="17788" y="13287"/>
                </a:cubicBezTo>
                <a:lnTo>
                  <a:pt x="17788" y="13287"/>
                </a:lnTo>
                <a:cubicBezTo>
                  <a:pt x="17771" y="13290"/>
                  <a:pt x="17755" y="13291"/>
                  <a:pt x="17738" y="13291"/>
                </a:cubicBezTo>
                <a:cubicBezTo>
                  <a:pt x="17710" y="13291"/>
                  <a:pt x="17683" y="13287"/>
                  <a:pt x="17657" y="13276"/>
                </a:cubicBezTo>
                <a:lnTo>
                  <a:pt x="17680" y="13202"/>
                </a:lnTo>
                <a:cubicBezTo>
                  <a:pt x="17697" y="13202"/>
                  <a:pt x="17714" y="13202"/>
                  <a:pt x="17731" y="13208"/>
                </a:cubicBezTo>
                <a:cubicBezTo>
                  <a:pt x="17731" y="13202"/>
                  <a:pt x="17731" y="13185"/>
                  <a:pt x="17731" y="13180"/>
                </a:cubicBezTo>
                <a:cubicBezTo>
                  <a:pt x="17720" y="13185"/>
                  <a:pt x="17697" y="13197"/>
                  <a:pt x="17686" y="13202"/>
                </a:cubicBezTo>
                <a:cubicBezTo>
                  <a:pt x="17703" y="13140"/>
                  <a:pt x="17725" y="13083"/>
                  <a:pt x="17771" y="13038"/>
                </a:cubicBezTo>
                <a:cubicBezTo>
                  <a:pt x="17771" y="13032"/>
                  <a:pt x="17765" y="13021"/>
                  <a:pt x="17765" y="13015"/>
                </a:cubicBezTo>
                <a:cubicBezTo>
                  <a:pt x="17782" y="12975"/>
                  <a:pt x="17799" y="12930"/>
                  <a:pt x="17816" y="12890"/>
                </a:cubicBezTo>
                <a:cubicBezTo>
                  <a:pt x="17825" y="12894"/>
                  <a:pt x="17833" y="12897"/>
                  <a:pt x="17841" y="12897"/>
                </a:cubicBezTo>
                <a:cubicBezTo>
                  <a:pt x="17854" y="12897"/>
                  <a:pt x="17866" y="12889"/>
                  <a:pt x="17873" y="12868"/>
                </a:cubicBezTo>
                <a:lnTo>
                  <a:pt x="17822" y="12868"/>
                </a:lnTo>
                <a:cubicBezTo>
                  <a:pt x="17850" y="12811"/>
                  <a:pt x="17873" y="12748"/>
                  <a:pt x="17890" y="12680"/>
                </a:cubicBezTo>
                <a:cubicBezTo>
                  <a:pt x="17913" y="12686"/>
                  <a:pt x="17935" y="12692"/>
                  <a:pt x="17952" y="12697"/>
                </a:cubicBezTo>
                <a:cubicBezTo>
                  <a:pt x="17952" y="12686"/>
                  <a:pt x="17947" y="12658"/>
                  <a:pt x="17941" y="12641"/>
                </a:cubicBezTo>
                <a:cubicBezTo>
                  <a:pt x="17935" y="12646"/>
                  <a:pt x="17913" y="12658"/>
                  <a:pt x="17907" y="12658"/>
                </a:cubicBezTo>
                <a:cubicBezTo>
                  <a:pt x="17913" y="12629"/>
                  <a:pt x="17918" y="12601"/>
                  <a:pt x="17924" y="12573"/>
                </a:cubicBezTo>
                <a:lnTo>
                  <a:pt x="17981" y="12573"/>
                </a:lnTo>
                <a:cubicBezTo>
                  <a:pt x="17992" y="12527"/>
                  <a:pt x="18009" y="12487"/>
                  <a:pt x="18009" y="12442"/>
                </a:cubicBezTo>
                <a:lnTo>
                  <a:pt x="18009" y="12442"/>
                </a:lnTo>
                <a:cubicBezTo>
                  <a:pt x="17992" y="12482"/>
                  <a:pt x="17981" y="12516"/>
                  <a:pt x="17952" y="12550"/>
                </a:cubicBezTo>
                <a:cubicBezTo>
                  <a:pt x="17952" y="12493"/>
                  <a:pt x="17981" y="12442"/>
                  <a:pt x="18003" y="12397"/>
                </a:cubicBezTo>
                <a:lnTo>
                  <a:pt x="18032" y="12397"/>
                </a:lnTo>
                <a:cubicBezTo>
                  <a:pt x="18043" y="12374"/>
                  <a:pt x="18049" y="12351"/>
                  <a:pt x="18055" y="12329"/>
                </a:cubicBezTo>
                <a:lnTo>
                  <a:pt x="18055" y="12329"/>
                </a:lnTo>
                <a:cubicBezTo>
                  <a:pt x="18038" y="12346"/>
                  <a:pt x="18021" y="12368"/>
                  <a:pt x="18003" y="12391"/>
                </a:cubicBezTo>
                <a:cubicBezTo>
                  <a:pt x="18026" y="12289"/>
                  <a:pt x="18060" y="12187"/>
                  <a:pt x="18089" y="12085"/>
                </a:cubicBezTo>
                <a:cubicBezTo>
                  <a:pt x="18089" y="12096"/>
                  <a:pt x="18100" y="12119"/>
                  <a:pt x="18106" y="12124"/>
                </a:cubicBezTo>
                <a:cubicBezTo>
                  <a:pt x="18117" y="12113"/>
                  <a:pt x="18128" y="12102"/>
                  <a:pt x="18140" y="12085"/>
                </a:cubicBezTo>
                <a:cubicBezTo>
                  <a:pt x="18140" y="12034"/>
                  <a:pt x="18106" y="11982"/>
                  <a:pt x="18128" y="11926"/>
                </a:cubicBezTo>
                <a:lnTo>
                  <a:pt x="18128" y="11926"/>
                </a:lnTo>
                <a:cubicBezTo>
                  <a:pt x="18134" y="11954"/>
                  <a:pt x="18145" y="11982"/>
                  <a:pt x="18151" y="12011"/>
                </a:cubicBezTo>
                <a:cubicBezTo>
                  <a:pt x="18168" y="11931"/>
                  <a:pt x="18208" y="11852"/>
                  <a:pt x="18185" y="11773"/>
                </a:cubicBezTo>
                <a:lnTo>
                  <a:pt x="18208" y="11773"/>
                </a:lnTo>
                <a:cubicBezTo>
                  <a:pt x="18208" y="11767"/>
                  <a:pt x="18202" y="11750"/>
                  <a:pt x="18202" y="11744"/>
                </a:cubicBezTo>
                <a:lnTo>
                  <a:pt x="18230" y="11739"/>
                </a:lnTo>
                <a:lnTo>
                  <a:pt x="18225" y="11727"/>
                </a:lnTo>
                <a:cubicBezTo>
                  <a:pt x="18213" y="11733"/>
                  <a:pt x="18191" y="11744"/>
                  <a:pt x="18179" y="11744"/>
                </a:cubicBezTo>
                <a:cubicBezTo>
                  <a:pt x="18185" y="11733"/>
                  <a:pt x="18196" y="11704"/>
                  <a:pt x="18202" y="11687"/>
                </a:cubicBezTo>
                <a:cubicBezTo>
                  <a:pt x="18208" y="11693"/>
                  <a:pt x="18230" y="11693"/>
                  <a:pt x="18236" y="11699"/>
                </a:cubicBezTo>
                <a:cubicBezTo>
                  <a:pt x="18236" y="11687"/>
                  <a:pt x="18230" y="11670"/>
                  <a:pt x="18225" y="11659"/>
                </a:cubicBezTo>
                <a:cubicBezTo>
                  <a:pt x="18219" y="11665"/>
                  <a:pt x="18208" y="11670"/>
                  <a:pt x="18202" y="11670"/>
                </a:cubicBezTo>
                <a:cubicBezTo>
                  <a:pt x="18196" y="11602"/>
                  <a:pt x="18225" y="11540"/>
                  <a:pt x="18236" y="11478"/>
                </a:cubicBezTo>
                <a:cubicBezTo>
                  <a:pt x="18242" y="11478"/>
                  <a:pt x="18264" y="11489"/>
                  <a:pt x="18276" y="11489"/>
                </a:cubicBezTo>
                <a:cubicBezTo>
                  <a:pt x="18259" y="11483"/>
                  <a:pt x="18247" y="11478"/>
                  <a:pt x="18230" y="11466"/>
                </a:cubicBezTo>
                <a:cubicBezTo>
                  <a:pt x="18242" y="11432"/>
                  <a:pt x="18247" y="11398"/>
                  <a:pt x="18253" y="11358"/>
                </a:cubicBezTo>
                <a:cubicBezTo>
                  <a:pt x="18259" y="11392"/>
                  <a:pt x="18264" y="11421"/>
                  <a:pt x="18282" y="11449"/>
                </a:cubicBezTo>
                <a:cubicBezTo>
                  <a:pt x="18282" y="11421"/>
                  <a:pt x="18293" y="11398"/>
                  <a:pt x="18321" y="11387"/>
                </a:cubicBezTo>
                <a:cubicBezTo>
                  <a:pt x="18310" y="11387"/>
                  <a:pt x="18299" y="11381"/>
                  <a:pt x="18293" y="11375"/>
                </a:cubicBezTo>
                <a:cubicBezTo>
                  <a:pt x="18327" y="11285"/>
                  <a:pt x="18333" y="11188"/>
                  <a:pt x="18355" y="11097"/>
                </a:cubicBezTo>
                <a:cubicBezTo>
                  <a:pt x="18338" y="11097"/>
                  <a:pt x="18316" y="11103"/>
                  <a:pt x="18304" y="11109"/>
                </a:cubicBezTo>
                <a:cubicBezTo>
                  <a:pt x="18310" y="11024"/>
                  <a:pt x="18321" y="10933"/>
                  <a:pt x="18338" y="10848"/>
                </a:cubicBezTo>
                <a:cubicBezTo>
                  <a:pt x="18355" y="10899"/>
                  <a:pt x="18350" y="10950"/>
                  <a:pt x="18338" y="10995"/>
                </a:cubicBezTo>
                <a:cubicBezTo>
                  <a:pt x="18418" y="10978"/>
                  <a:pt x="18361" y="10655"/>
                  <a:pt x="18429" y="10575"/>
                </a:cubicBezTo>
                <a:cubicBezTo>
                  <a:pt x="18452" y="10587"/>
                  <a:pt x="18474" y="10598"/>
                  <a:pt x="18491" y="10609"/>
                </a:cubicBezTo>
                <a:cubicBezTo>
                  <a:pt x="18486" y="10609"/>
                  <a:pt x="18469" y="10609"/>
                  <a:pt x="18463" y="10615"/>
                </a:cubicBezTo>
                <a:cubicBezTo>
                  <a:pt x="18457" y="10643"/>
                  <a:pt x="18446" y="10660"/>
                  <a:pt x="18418" y="10666"/>
                </a:cubicBezTo>
                <a:cubicBezTo>
                  <a:pt x="18429" y="10689"/>
                  <a:pt x="18440" y="10706"/>
                  <a:pt x="18446" y="10729"/>
                </a:cubicBezTo>
                <a:lnTo>
                  <a:pt x="18406" y="10723"/>
                </a:lnTo>
                <a:lnTo>
                  <a:pt x="18406" y="10723"/>
                </a:lnTo>
                <a:cubicBezTo>
                  <a:pt x="18412" y="10729"/>
                  <a:pt x="18429" y="10740"/>
                  <a:pt x="18440" y="10746"/>
                </a:cubicBezTo>
                <a:cubicBezTo>
                  <a:pt x="18429" y="10831"/>
                  <a:pt x="18418" y="10927"/>
                  <a:pt x="18480" y="10995"/>
                </a:cubicBezTo>
                <a:cubicBezTo>
                  <a:pt x="18480" y="10882"/>
                  <a:pt x="18503" y="10768"/>
                  <a:pt x="18508" y="10655"/>
                </a:cubicBezTo>
                <a:cubicBezTo>
                  <a:pt x="18514" y="10649"/>
                  <a:pt x="18525" y="10643"/>
                  <a:pt x="18531" y="10638"/>
                </a:cubicBezTo>
                <a:cubicBezTo>
                  <a:pt x="18503" y="10609"/>
                  <a:pt x="18520" y="10570"/>
                  <a:pt x="18543" y="10541"/>
                </a:cubicBezTo>
                <a:cubicBezTo>
                  <a:pt x="18508" y="10479"/>
                  <a:pt x="18543" y="10411"/>
                  <a:pt x="18537" y="10343"/>
                </a:cubicBezTo>
                <a:lnTo>
                  <a:pt x="18565" y="10337"/>
                </a:lnTo>
                <a:cubicBezTo>
                  <a:pt x="18554" y="10337"/>
                  <a:pt x="18543" y="10326"/>
                  <a:pt x="18537" y="10326"/>
                </a:cubicBezTo>
                <a:cubicBezTo>
                  <a:pt x="18537" y="10252"/>
                  <a:pt x="18554" y="10178"/>
                  <a:pt x="18537" y="10104"/>
                </a:cubicBezTo>
                <a:cubicBezTo>
                  <a:pt x="18525" y="10076"/>
                  <a:pt x="18548" y="10053"/>
                  <a:pt x="18560" y="10031"/>
                </a:cubicBezTo>
                <a:cubicBezTo>
                  <a:pt x="18548" y="10019"/>
                  <a:pt x="18537" y="10008"/>
                  <a:pt x="18525" y="9997"/>
                </a:cubicBezTo>
                <a:cubicBezTo>
                  <a:pt x="18537" y="9991"/>
                  <a:pt x="18554" y="9985"/>
                  <a:pt x="18565" y="9985"/>
                </a:cubicBezTo>
                <a:cubicBezTo>
                  <a:pt x="18537" y="9775"/>
                  <a:pt x="18588" y="9577"/>
                  <a:pt x="18582" y="9373"/>
                </a:cubicBezTo>
                <a:cubicBezTo>
                  <a:pt x="18554" y="9338"/>
                  <a:pt x="18577" y="9293"/>
                  <a:pt x="18588" y="9259"/>
                </a:cubicBezTo>
                <a:cubicBezTo>
                  <a:pt x="18577" y="9208"/>
                  <a:pt x="18571" y="9163"/>
                  <a:pt x="18571" y="9112"/>
                </a:cubicBezTo>
                <a:lnTo>
                  <a:pt x="18554" y="9083"/>
                </a:lnTo>
                <a:cubicBezTo>
                  <a:pt x="18560" y="9060"/>
                  <a:pt x="18571" y="9038"/>
                  <a:pt x="18577" y="9015"/>
                </a:cubicBezTo>
                <a:cubicBezTo>
                  <a:pt x="18571" y="8992"/>
                  <a:pt x="18565" y="8970"/>
                  <a:pt x="18560" y="8947"/>
                </a:cubicBezTo>
                <a:cubicBezTo>
                  <a:pt x="18565" y="8941"/>
                  <a:pt x="18577" y="8930"/>
                  <a:pt x="18577" y="8924"/>
                </a:cubicBezTo>
                <a:lnTo>
                  <a:pt x="18560" y="8924"/>
                </a:lnTo>
                <a:cubicBezTo>
                  <a:pt x="18560" y="8890"/>
                  <a:pt x="18560" y="8856"/>
                  <a:pt x="18560" y="8816"/>
                </a:cubicBezTo>
                <a:cubicBezTo>
                  <a:pt x="18565" y="8816"/>
                  <a:pt x="18571" y="8811"/>
                  <a:pt x="18577" y="8811"/>
                </a:cubicBezTo>
                <a:cubicBezTo>
                  <a:pt x="18571" y="8805"/>
                  <a:pt x="18560" y="8788"/>
                  <a:pt x="18554" y="8782"/>
                </a:cubicBezTo>
                <a:cubicBezTo>
                  <a:pt x="18577" y="8720"/>
                  <a:pt x="18525" y="8652"/>
                  <a:pt x="18543" y="8584"/>
                </a:cubicBezTo>
                <a:cubicBezTo>
                  <a:pt x="18491" y="8487"/>
                  <a:pt x="18520" y="8380"/>
                  <a:pt x="18491" y="8277"/>
                </a:cubicBezTo>
                <a:cubicBezTo>
                  <a:pt x="18486" y="8272"/>
                  <a:pt x="18463" y="8266"/>
                  <a:pt x="18457" y="8260"/>
                </a:cubicBezTo>
                <a:cubicBezTo>
                  <a:pt x="18463" y="8255"/>
                  <a:pt x="18474" y="8238"/>
                  <a:pt x="18486" y="8232"/>
                </a:cubicBezTo>
                <a:cubicBezTo>
                  <a:pt x="18457" y="8107"/>
                  <a:pt x="18480" y="7971"/>
                  <a:pt x="18429" y="7858"/>
                </a:cubicBezTo>
                <a:cubicBezTo>
                  <a:pt x="18418" y="7858"/>
                  <a:pt x="18401" y="7863"/>
                  <a:pt x="18395" y="7863"/>
                </a:cubicBezTo>
                <a:cubicBezTo>
                  <a:pt x="18406" y="7920"/>
                  <a:pt x="18418" y="7977"/>
                  <a:pt x="18435" y="8039"/>
                </a:cubicBezTo>
                <a:cubicBezTo>
                  <a:pt x="18429" y="8045"/>
                  <a:pt x="18423" y="8056"/>
                  <a:pt x="18418" y="8062"/>
                </a:cubicBezTo>
                <a:cubicBezTo>
                  <a:pt x="18452" y="8141"/>
                  <a:pt x="18440" y="8243"/>
                  <a:pt x="18452" y="8334"/>
                </a:cubicBezTo>
                <a:cubicBezTo>
                  <a:pt x="18457" y="8334"/>
                  <a:pt x="18469" y="8346"/>
                  <a:pt x="18480" y="8346"/>
                </a:cubicBezTo>
                <a:cubicBezTo>
                  <a:pt x="18469" y="8374"/>
                  <a:pt x="18463" y="8397"/>
                  <a:pt x="18457" y="8419"/>
                </a:cubicBezTo>
                <a:lnTo>
                  <a:pt x="18503" y="8453"/>
                </a:lnTo>
                <a:cubicBezTo>
                  <a:pt x="18491" y="8459"/>
                  <a:pt x="18474" y="8465"/>
                  <a:pt x="18463" y="8470"/>
                </a:cubicBezTo>
                <a:cubicBezTo>
                  <a:pt x="18469" y="8476"/>
                  <a:pt x="18480" y="8499"/>
                  <a:pt x="18486" y="8510"/>
                </a:cubicBezTo>
                <a:cubicBezTo>
                  <a:pt x="18469" y="8521"/>
                  <a:pt x="18457" y="8527"/>
                  <a:pt x="18440" y="8538"/>
                </a:cubicBezTo>
                <a:cubicBezTo>
                  <a:pt x="18452" y="8538"/>
                  <a:pt x="18469" y="8538"/>
                  <a:pt x="18480" y="8533"/>
                </a:cubicBezTo>
                <a:cubicBezTo>
                  <a:pt x="18486" y="8692"/>
                  <a:pt x="18486" y="8845"/>
                  <a:pt x="18503" y="8998"/>
                </a:cubicBezTo>
                <a:cubicBezTo>
                  <a:pt x="18474" y="8987"/>
                  <a:pt x="18446" y="8981"/>
                  <a:pt x="18418" y="8970"/>
                </a:cubicBezTo>
                <a:lnTo>
                  <a:pt x="18463" y="8970"/>
                </a:lnTo>
                <a:cubicBezTo>
                  <a:pt x="18463" y="8890"/>
                  <a:pt x="18452" y="8822"/>
                  <a:pt x="18440" y="8748"/>
                </a:cubicBezTo>
                <a:lnTo>
                  <a:pt x="18406" y="8760"/>
                </a:lnTo>
                <a:cubicBezTo>
                  <a:pt x="18384" y="8658"/>
                  <a:pt x="18372" y="8556"/>
                  <a:pt x="18372" y="8453"/>
                </a:cubicBezTo>
                <a:lnTo>
                  <a:pt x="18372" y="8453"/>
                </a:lnTo>
                <a:cubicBezTo>
                  <a:pt x="18401" y="8470"/>
                  <a:pt x="18406" y="8504"/>
                  <a:pt x="18412" y="8533"/>
                </a:cubicBezTo>
                <a:lnTo>
                  <a:pt x="18418" y="8533"/>
                </a:lnTo>
                <a:lnTo>
                  <a:pt x="18418" y="8465"/>
                </a:lnTo>
                <a:cubicBezTo>
                  <a:pt x="18395" y="8459"/>
                  <a:pt x="18372" y="8453"/>
                  <a:pt x="18355" y="8442"/>
                </a:cubicBezTo>
                <a:cubicBezTo>
                  <a:pt x="18361" y="8414"/>
                  <a:pt x="18389" y="8425"/>
                  <a:pt x="18412" y="8419"/>
                </a:cubicBezTo>
                <a:cubicBezTo>
                  <a:pt x="18401" y="8374"/>
                  <a:pt x="18395" y="8329"/>
                  <a:pt x="18384" y="8283"/>
                </a:cubicBezTo>
                <a:cubicBezTo>
                  <a:pt x="18378" y="8306"/>
                  <a:pt x="18367" y="8329"/>
                  <a:pt x="18361" y="8357"/>
                </a:cubicBezTo>
                <a:cubicBezTo>
                  <a:pt x="18361" y="8295"/>
                  <a:pt x="18304" y="8215"/>
                  <a:pt x="18367" y="8175"/>
                </a:cubicBezTo>
                <a:cubicBezTo>
                  <a:pt x="18361" y="8141"/>
                  <a:pt x="18355" y="8113"/>
                  <a:pt x="18350" y="8079"/>
                </a:cubicBezTo>
                <a:cubicBezTo>
                  <a:pt x="18350" y="8096"/>
                  <a:pt x="18350" y="8119"/>
                  <a:pt x="18350" y="8136"/>
                </a:cubicBezTo>
                <a:lnTo>
                  <a:pt x="18333" y="8141"/>
                </a:lnTo>
                <a:cubicBezTo>
                  <a:pt x="18327" y="8107"/>
                  <a:pt x="18321" y="8079"/>
                  <a:pt x="18316" y="8051"/>
                </a:cubicBezTo>
                <a:cubicBezTo>
                  <a:pt x="18321" y="8045"/>
                  <a:pt x="18344" y="8045"/>
                  <a:pt x="18350" y="8039"/>
                </a:cubicBezTo>
                <a:lnTo>
                  <a:pt x="18350" y="8039"/>
                </a:lnTo>
                <a:cubicBezTo>
                  <a:pt x="18346" y="8040"/>
                  <a:pt x="18343" y="8040"/>
                  <a:pt x="18340" y="8040"/>
                </a:cubicBezTo>
                <a:cubicBezTo>
                  <a:pt x="18310" y="8040"/>
                  <a:pt x="18310" y="8014"/>
                  <a:pt x="18316" y="7982"/>
                </a:cubicBezTo>
                <a:cubicBezTo>
                  <a:pt x="18321" y="7982"/>
                  <a:pt x="18344" y="7988"/>
                  <a:pt x="18355" y="7994"/>
                </a:cubicBezTo>
                <a:cubicBezTo>
                  <a:pt x="18327" y="7903"/>
                  <a:pt x="18316" y="7807"/>
                  <a:pt x="18299" y="7716"/>
                </a:cubicBezTo>
                <a:cubicBezTo>
                  <a:pt x="18299" y="7727"/>
                  <a:pt x="18299" y="7750"/>
                  <a:pt x="18299" y="7767"/>
                </a:cubicBezTo>
                <a:lnTo>
                  <a:pt x="18264" y="7773"/>
                </a:lnTo>
                <a:cubicBezTo>
                  <a:pt x="18259" y="7744"/>
                  <a:pt x="18253" y="7710"/>
                  <a:pt x="18247" y="7676"/>
                </a:cubicBezTo>
                <a:cubicBezTo>
                  <a:pt x="18259" y="7676"/>
                  <a:pt x="18276" y="7676"/>
                  <a:pt x="18287" y="7682"/>
                </a:cubicBezTo>
                <a:cubicBezTo>
                  <a:pt x="18276" y="7568"/>
                  <a:pt x="18253" y="7449"/>
                  <a:pt x="18219" y="7341"/>
                </a:cubicBezTo>
                <a:lnTo>
                  <a:pt x="18219" y="7341"/>
                </a:lnTo>
                <a:cubicBezTo>
                  <a:pt x="18219" y="7404"/>
                  <a:pt x="18242" y="7466"/>
                  <a:pt x="18230" y="7523"/>
                </a:cubicBezTo>
                <a:cubicBezTo>
                  <a:pt x="18196" y="7438"/>
                  <a:pt x="18179" y="7347"/>
                  <a:pt x="18174" y="7256"/>
                </a:cubicBezTo>
                <a:cubicBezTo>
                  <a:pt x="18179" y="7251"/>
                  <a:pt x="18185" y="7245"/>
                  <a:pt x="18185" y="7239"/>
                </a:cubicBezTo>
                <a:lnTo>
                  <a:pt x="18185" y="7239"/>
                </a:lnTo>
                <a:cubicBezTo>
                  <a:pt x="18185" y="7279"/>
                  <a:pt x="18179" y="7319"/>
                  <a:pt x="18208" y="7347"/>
                </a:cubicBezTo>
                <a:cubicBezTo>
                  <a:pt x="18219" y="7324"/>
                  <a:pt x="18225" y="7296"/>
                  <a:pt x="18236" y="7268"/>
                </a:cubicBezTo>
                <a:cubicBezTo>
                  <a:pt x="18225" y="7262"/>
                  <a:pt x="18196" y="7245"/>
                  <a:pt x="18185" y="7234"/>
                </a:cubicBezTo>
                <a:cubicBezTo>
                  <a:pt x="18202" y="7211"/>
                  <a:pt x="18191" y="7177"/>
                  <a:pt x="18179" y="7148"/>
                </a:cubicBezTo>
                <a:cubicBezTo>
                  <a:pt x="18157" y="7171"/>
                  <a:pt x="18162" y="7199"/>
                  <a:pt x="18162" y="7228"/>
                </a:cubicBezTo>
                <a:cubicBezTo>
                  <a:pt x="18140" y="7194"/>
                  <a:pt x="18128" y="7154"/>
                  <a:pt x="18123" y="7109"/>
                </a:cubicBezTo>
                <a:lnTo>
                  <a:pt x="18123" y="7109"/>
                </a:lnTo>
                <a:cubicBezTo>
                  <a:pt x="18140" y="7114"/>
                  <a:pt x="18151" y="7114"/>
                  <a:pt x="18168" y="7114"/>
                </a:cubicBezTo>
                <a:cubicBezTo>
                  <a:pt x="18157" y="7080"/>
                  <a:pt x="18151" y="7052"/>
                  <a:pt x="18140" y="7018"/>
                </a:cubicBezTo>
                <a:cubicBezTo>
                  <a:pt x="18134" y="7041"/>
                  <a:pt x="18123" y="7063"/>
                  <a:pt x="18117" y="7080"/>
                </a:cubicBezTo>
                <a:cubicBezTo>
                  <a:pt x="18106" y="7029"/>
                  <a:pt x="18094" y="6978"/>
                  <a:pt x="18089" y="6927"/>
                </a:cubicBezTo>
                <a:cubicBezTo>
                  <a:pt x="18106" y="6921"/>
                  <a:pt x="18123" y="6910"/>
                  <a:pt x="18145" y="6899"/>
                </a:cubicBezTo>
                <a:cubicBezTo>
                  <a:pt x="18060" y="6853"/>
                  <a:pt x="18083" y="6723"/>
                  <a:pt x="18021" y="6655"/>
                </a:cubicBezTo>
                <a:lnTo>
                  <a:pt x="18021" y="6655"/>
                </a:lnTo>
                <a:cubicBezTo>
                  <a:pt x="18026" y="6666"/>
                  <a:pt x="18032" y="6694"/>
                  <a:pt x="18032" y="6706"/>
                </a:cubicBezTo>
                <a:cubicBezTo>
                  <a:pt x="18026" y="6706"/>
                  <a:pt x="18015" y="6712"/>
                  <a:pt x="18009" y="6717"/>
                </a:cubicBezTo>
                <a:cubicBezTo>
                  <a:pt x="18003" y="6700"/>
                  <a:pt x="18003" y="6672"/>
                  <a:pt x="18003" y="6655"/>
                </a:cubicBezTo>
                <a:cubicBezTo>
                  <a:pt x="17992" y="6649"/>
                  <a:pt x="17981" y="6638"/>
                  <a:pt x="17975" y="6626"/>
                </a:cubicBezTo>
                <a:cubicBezTo>
                  <a:pt x="17986" y="6621"/>
                  <a:pt x="18015" y="6621"/>
                  <a:pt x="18032" y="6621"/>
                </a:cubicBezTo>
                <a:cubicBezTo>
                  <a:pt x="18021" y="6587"/>
                  <a:pt x="18015" y="6547"/>
                  <a:pt x="17981" y="6524"/>
                </a:cubicBezTo>
                <a:cubicBezTo>
                  <a:pt x="17969" y="6485"/>
                  <a:pt x="17964" y="6445"/>
                  <a:pt x="17958" y="6405"/>
                </a:cubicBezTo>
                <a:cubicBezTo>
                  <a:pt x="17952" y="6399"/>
                  <a:pt x="17941" y="6382"/>
                  <a:pt x="17935" y="6377"/>
                </a:cubicBezTo>
                <a:cubicBezTo>
                  <a:pt x="17930" y="6331"/>
                  <a:pt x="17918" y="6286"/>
                  <a:pt x="17896" y="6241"/>
                </a:cubicBezTo>
                <a:lnTo>
                  <a:pt x="17896" y="6241"/>
                </a:lnTo>
                <a:cubicBezTo>
                  <a:pt x="17906" y="6246"/>
                  <a:pt x="17924" y="6255"/>
                  <a:pt x="17937" y="6265"/>
                </a:cubicBezTo>
                <a:lnTo>
                  <a:pt x="17937" y="6265"/>
                </a:lnTo>
                <a:cubicBezTo>
                  <a:pt x="17900" y="6231"/>
                  <a:pt x="17883" y="6177"/>
                  <a:pt x="17845" y="6150"/>
                </a:cubicBezTo>
                <a:lnTo>
                  <a:pt x="17845" y="6150"/>
                </a:lnTo>
                <a:cubicBezTo>
                  <a:pt x="17850" y="6195"/>
                  <a:pt x="17867" y="6235"/>
                  <a:pt x="17873" y="6280"/>
                </a:cubicBezTo>
                <a:cubicBezTo>
                  <a:pt x="17805" y="6150"/>
                  <a:pt x="17754" y="6008"/>
                  <a:pt x="17708" y="5860"/>
                </a:cubicBezTo>
                <a:lnTo>
                  <a:pt x="17708" y="5860"/>
                </a:lnTo>
                <a:cubicBezTo>
                  <a:pt x="17725" y="5883"/>
                  <a:pt x="17737" y="5912"/>
                  <a:pt x="17748" y="5934"/>
                </a:cubicBezTo>
                <a:cubicBezTo>
                  <a:pt x="17771" y="5912"/>
                  <a:pt x="17765" y="5883"/>
                  <a:pt x="17765" y="5855"/>
                </a:cubicBezTo>
                <a:cubicBezTo>
                  <a:pt x="17742" y="5832"/>
                  <a:pt x="17725" y="5809"/>
                  <a:pt x="17708" y="5787"/>
                </a:cubicBezTo>
                <a:cubicBezTo>
                  <a:pt x="17714" y="5781"/>
                  <a:pt x="17725" y="5770"/>
                  <a:pt x="17731" y="5764"/>
                </a:cubicBezTo>
                <a:cubicBezTo>
                  <a:pt x="17698" y="5758"/>
                  <a:pt x="17632" y="5650"/>
                  <a:pt x="17687" y="5650"/>
                </a:cubicBezTo>
                <a:cubicBezTo>
                  <a:pt x="17688" y="5650"/>
                  <a:pt x="17690" y="5650"/>
                  <a:pt x="17691" y="5651"/>
                </a:cubicBezTo>
                <a:cubicBezTo>
                  <a:pt x="17777" y="5764"/>
                  <a:pt x="17799" y="5917"/>
                  <a:pt x="17890" y="6025"/>
                </a:cubicBezTo>
                <a:cubicBezTo>
                  <a:pt x="17884" y="6031"/>
                  <a:pt x="17879" y="6042"/>
                  <a:pt x="17879" y="6048"/>
                </a:cubicBezTo>
                <a:cubicBezTo>
                  <a:pt x="17913" y="6127"/>
                  <a:pt x="17935" y="6212"/>
                  <a:pt x="17964" y="6292"/>
                </a:cubicBezTo>
                <a:cubicBezTo>
                  <a:pt x="17981" y="6286"/>
                  <a:pt x="18015" y="6280"/>
                  <a:pt x="18032" y="6280"/>
                </a:cubicBezTo>
                <a:cubicBezTo>
                  <a:pt x="18015" y="6235"/>
                  <a:pt x="17998" y="6190"/>
                  <a:pt x="17947" y="6178"/>
                </a:cubicBezTo>
                <a:cubicBezTo>
                  <a:pt x="17941" y="6161"/>
                  <a:pt x="17941" y="6138"/>
                  <a:pt x="17935" y="6121"/>
                </a:cubicBezTo>
                <a:cubicBezTo>
                  <a:pt x="17958" y="6082"/>
                  <a:pt x="17913" y="6048"/>
                  <a:pt x="17901" y="6008"/>
                </a:cubicBezTo>
                <a:lnTo>
                  <a:pt x="17941" y="6002"/>
                </a:lnTo>
                <a:cubicBezTo>
                  <a:pt x="17930" y="6002"/>
                  <a:pt x="17913" y="5997"/>
                  <a:pt x="17901" y="5997"/>
                </a:cubicBezTo>
                <a:cubicBezTo>
                  <a:pt x="17907" y="5974"/>
                  <a:pt x="17913" y="5940"/>
                  <a:pt x="17918" y="5917"/>
                </a:cubicBezTo>
                <a:cubicBezTo>
                  <a:pt x="17901" y="5912"/>
                  <a:pt x="17884" y="5900"/>
                  <a:pt x="17862" y="5894"/>
                </a:cubicBezTo>
                <a:cubicBezTo>
                  <a:pt x="17873" y="5883"/>
                  <a:pt x="17884" y="5860"/>
                  <a:pt x="17890" y="5849"/>
                </a:cubicBezTo>
                <a:lnTo>
                  <a:pt x="17890" y="5849"/>
                </a:lnTo>
                <a:cubicBezTo>
                  <a:pt x="17884" y="5855"/>
                  <a:pt x="17867" y="5860"/>
                  <a:pt x="17862" y="5866"/>
                </a:cubicBezTo>
                <a:cubicBezTo>
                  <a:pt x="17856" y="5832"/>
                  <a:pt x="17833" y="5798"/>
                  <a:pt x="17856" y="5764"/>
                </a:cubicBezTo>
                <a:lnTo>
                  <a:pt x="17856" y="5764"/>
                </a:lnTo>
                <a:cubicBezTo>
                  <a:pt x="17850" y="5770"/>
                  <a:pt x="17839" y="5775"/>
                  <a:pt x="17828" y="5781"/>
                </a:cubicBezTo>
                <a:cubicBezTo>
                  <a:pt x="17799" y="5685"/>
                  <a:pt x="17742" y="5599"/>
                  <a:pt x="17703" y="5509"/>
                </a:cubicBezTo>
                <a:lnTo>
                  <a:pt x="17737" y="5509"/>
                </a:lnTo>
                <a:cubicBezTo>
                  <a:pt x="17680" y="5497"/>
                  <a:pt x="17629" y="5407"/>
                  <a:pt x="17652" y="5350"/>
                </a:cubicBezTo>
                <a:cubicBezTo>
                  <a:pt x="17657" y="5321"/>
                  <a:pt x="17618" y="5321"/>
                  <a:pt x="17606" y="5304"/>
                </a:cubicBezTo>
                <a:cubicBezTo>
                  <a:pt x="17578" y="5242"/>
                  <a:pt x="17544" y="5202"/>
                  <a:pt x="17476" y="5185"/>
                </a:cubicBezTo>
                <a:lnTo>
                  <a:pt x="17516" y="5157"/>
                </a:lnTo>
                <a:lnTo>
                  <a:pt x="17516" y="5157"/>
                </a:lnTo>
                <a:cubicBezTo>
                  <a:pt x="17504" y="5163"/>
                  <a:pt x="17476" y="5163"/>
                  <a:pt x="17464" y="5163"/>
                </a:cubicBezTo>
                <a:cubicBezTo>
                  <a:pt x="17470" y="5140"/>
                  <a:pt x="17493" y="5100"/>
                  <a:pt x="17453" y="5089"/>
                </a:cubicBezTo>
                <a:cubicBezTo>
                  <a:pt x="17436" y="5055"/>
                  <a:pt x="17419" y="5015"/>
                  <a:pt x="17402" y="4975"/>
                </a:cubicBezTo>
                <a:lnTo>
                  <a:pt x="17402" y="4975"/>
                </a:lnTo>
                <a:cubicBezTo>
                  <a:pt x="17402" y="5026"/>
                  <a:pt x="17413" y="5072"/>
                  <a:pt x="17430" y="5117"/>
                </a:cubicBezTo>
                <a:cubicBezTo>
                  <a:pt x="17436" y="5117"/>
                  <a:pt x="17459" y="5112"/>
                  <a:pt x="17470" y="5106"/>
                </a:cubicBezTo>
                <a:lnTo>
                  <a:pt x="17470" y="5106"/>
                </a:lnTo>
                <a:cubicBezTo>
                  <a:pt x="17447" y="5146"/>
                  <a:pt x="17447" y="5174"/>
                  <a:pt x="17487" y="5197"/>
                </a:cubicBezTo>
                <a:lnTo>
                  <a:pt x="17453" y="5208"/>
                </a:lnTo>
                <a:cubicBezTo>
                  <a:pt x="17493" y="5208"/>
                  <a:pt x="17533" y="5219"/>
                  <a:pt x="17567" y="5242"/>
                </a:cubicBezTo>
                <a:cubicBezTo>
                  <a:pt x="17567" y="5293"/>
                  <a:pt x="17527" y="5327"/>
                  <a:pt x="17487" y="5355"/>
                </a:cubicBezTo>
                <a:cubicBezTo>
                  <a:pt x="17499" y="5401"/>
                  <a:pt x="17516" y="5446"/>
                  <a:pt x="17533" y="5486"/>
                </a:cubicBezTo>
                <a:cubicBezTo>
                  <a:pt x="17408" y="5282"/>
                  <a:pt x="17289" y="5077"/>
                  <a:pt x="17181" y="4868"/>
                </a:cubicBezTo>
                <a:cubicBezTo>
                  <a:pt x="17192" y="4868"/>
                  <a:pt x="17215" y="4873"/>
                  <a:pt x="17226" y="4879"/>
                </a:cubicBezTo>
                <a:cubicBezTo>
                  <a:pt x="17226" y="4873"/>
                  <a:pt x="17221" y="4862"/>
                  <a:pt x="17221" y="4856"/>
                </a:cubicBezTo>
                <a:cubicBezTo>
                  <a:pt x="17210" y="4859"/>
                  <a:pt x="17201" y="4860"/>
                  <a:pt x="17193" y="4860"/>
                </a:cubicBezTo>
                <a:cubicBezTo>
                  <a:pt x="17164" y="4860"/>
                  <a:pt x="17148" y="4843"/>
                  <a:pt x="17152" y="4799"/>
                </a:cubicBezTo>
                <a:lnTo>
                  <a:pt x="17152" y="4799"/>
                </a:lnTo>
                <a:cubicBezTo>
                  <a:pt x="17164" y="4811"/>
                  <a:pt x="17186" y="4822"/>
                  <a:pt x="17198" y="4828"/>
                </a:cubicBezTo>
                <a:cubicBezTo>
                  <a:pt x="17192" y="4816"/>
                  <a:pt x="17186" y="4805"/>
                  <a:pt x="17175" y="4794"/>
                </a:cubicBezTo>
                <a:cubicBezTo>
                  <a:pt x="17164" y="4799"/>
                  <a:pt x="17147" y="4799"/>
                  <a:pt x="17130" y="4799"/>
                </a:cubicBezTo>
                <a:cubicBezTo>
                  <a:pt x="17096" y="4737"/>
                  <a:pt x="17062" y="4675"/>
                  <a:pt x="17022" y="4612"/>
                </a:cubicBezTo>
                <a:cubicBezTo>
                  <a:pt x="16988" y="4533"/>
                  <a:pt x="16880" y="4459"/>
                  <a:pt x="16903" y="4363"/>
                </a:cubicBezTo>
                <a:cubicBezTo>
                  <a:pt x="16886" y="4329"/>
                  <a:pt x="16869" y="4289"/>
                  <a:pt x="16857" y="4249"/>
                </a:cubicBezTo>
                <a:cubicBezTo>
                  <a:pt x="16852" y="4243"/>
                  <a:pt x="16835" y="4238"/>
                  <a:pt x="16829" y="4232"/>
                </a:cubicBezTo>
                <a:cubicBezTo>
                  <a:pt x="16824" y="4199"/>
                  <a:pt x="16804" y="4178"/>
                  <a:pt x="16778" y="4178"/>
                </a:cubicBezTo>
                <a:cubicBezTo>
                  <a:pt x="16773" y="4178"/>
                  <a:pt x="16767" y="4179"/>
                  <a:pt x="16761" y="4181"/>
                </a:cubicBezTo>
                <a:cubicBezTo>
                  <a:pt x="16772" y="4204"/>
                  <a:pt x="16784" y="4226"/>
                  <a:pt x="16801" y="4243"/>
                </a:cubicBezTo>
                <a:cubicBezTo>
                  <a:pt x="16772" y="4221"/>
                  <a:pt x="16750" y="4192"/>
                  <a:pt x="16727" y="4164"/>
                </a:cubicBezTo>
                <a:cubicBezTo>
                  <a:pt x="16738" y="4158"/>
                  <a:pt x="16761" y="4153"/>
                  <a:pt x="16772" y="4147"/>
                </a:cubicBezTo>
                <a:cubicBezTo>
                  <a:pt x="16755" y="4136"/>
                  <a:pt x="16738" y="4124"/>
                  <a:pt x="16721" y="4113"/>
                </a:cubicBezTo>
                <a:cubicBezTo>
                  <a:pt x="16744" y="4102"/>
                  <a:pt x="16761" y="4090"/>
                  <a:pt x="16784" y="4085"/>
                </a:cubicBezTo>
                <a:cubicBezTo>
                  <a:pt x="16795" y="4102"/>
                  <a:pt x="16812" y="4119"/>
                  <a:pt x="16829" y="4136"/>
                </a:cubicBezTo>
                <a:lnTo>
                  <a:pt x="16829" y="4158"/>
                </a:lnTo>
                <a:cubicBezTo>
                  <a:pt x="16857" y="4209"/>
                  <a:pt x="16903" y="4249"/>
                  <a:pt x="16948" y="4283"/>
                </a:cubicBezTo>
                <a:cubicBezTo>
                  <a:pt x="16948" y="4294"/>
                  <a:pt x="16948" y="4323"/>
                  <a:pt x="16948" y="4334"/>
                </a:cubicBezTo>
                <a:cubicBezTo>
                  <a:pt x="16960" y="4334"/>
                  <a:pt x="16982" y="4329"/>
                  <a:pt x="16994" y="4323"/>
                </a:cubicBezTo>
                <a:cubicBezTo>
                  <a:pt x="16977" y="4221"/>
                  <a:pt x="16891" y="4153"/>
                  <a:pt x="16846" y="4068"/>
                </a:cubicBezTo>
                <a:lnTo>
                  <a:pt x="16874" y="4062"/>
                </a:lnTo>
                <a:cubicBezTo>
                  <a:pt x="16863" y="4062"/>
                  <a:pt x="16846" y="4062"/>
                  <a:pt x="16835" y="4068"/>
                </a:cubicBezTo>
                <a:cubicBezTo>
                  <a:pt x="16812" y="4022"/>
                  <a:pt x="16784" y="3982"/>
                  <a:pt x="16744" y="3948"/>
                </a:cubicBezTo>
                <a:cubicBezTo>
                  <a:pt x="16733" y="3914"/>
                  <a:pt x="16710" y="3880"/>
                  <a:pt x="16670" y="3880"/>
                </a:cubicBezTo>
                <a:cubicBezTo>
                  <a:pt x="16676" y="3875"/>
                  <a:pt x="16687" y="3858"/>
                  <a:pt x="16693" y="3852"/>
                </a:cubicBezTo>
                <a:lnTo>
                  <a:pt x="16693" y="3852"/>
                </a:lnTo>
                <a:cubicBezTo>
                  <a:pt x="16681" y="3858"/>
                  <a:pt x="16659" y="3869"/>
                  <a:pt x="16647" y="3875"/>
                </a:cubicBezTo>
                <a:cubicBezTo>
                  <a:pt x="16647" y="3858"/>
                  <a:pt x="16642" y="3829"/>
                  <a:pt x="16642" y="3812"/>
                </a:cubicBezTo>
                <a:cubicBezTo>
                  <a:pt x="16636" y="3812"/>
                  <a:pt x="16625" y="3812"/>
                  <a:pt x="16619" y="3818"/>
                </a:cubicBezTo>
                <a:cubicBezTo>
                  <a:pt x="16642" y="3869"/>
                  <a:pt x="16659" y="3937"/>
                  <a:pt x="16727" y="3948"/>
                </a:cubicBezTo>
                <a:lnTo>
                  <a:pt x="16727" y="4005"/>
                </a:lnTo>
                <a:cubicBezTo>
                  <a:pt x="16744" y="4028"/>
                  <a:pt x="16767" y="4051"/>
                  <a:pt x="16784" y="4073"/>
                </a:cubicBezTo>
                <a:cubicBezTo>
                  <a:pt x="16767" y="4079"/>
                  <a:pt x="16727" y="4090"/>
                  <a:pt x="16710" y="4096"/>
                </a:cubicBezTo>
                <a:cubicBezTo>
                  <a:pt x="16710" y="4085"/>
                  <a:pt x="16710" y="4056"/>
                  <a:pt x="16710" y="4045"/>
                </a:cubicBezTo>
                <a:cubicBezTo>
                  <a:pt x="16693" y="4056"/>
                  <a:pt x="16676" y="4062"/>
                  <a:pt x="16659" y="4073"/>
                </a:cubicBezTo>
                <a:cubicBezTo>
                  <a:pt x="16653" y="4068"/>
                  <a:pt x="16642" y="4056"/>
                  <a:pt x="16636" y="4051"/>
                </a:cubicBezTo>
                <a:cubicBezTo>
                  <a:pt x="16647" y="4045"/>
                  <a:pt x="16676" y="4028"/>
                  <a:pt x="16687" y="4022"/>
                </a:cubicBezTo>
                <a:cubicBezTo>
                  <a:pt x="16670" y="4016"/>
                  <a:pt x="16642" y="4016"/>
                  <a:pt x="16625" y="4016"/>
                </a:cubicBezTo>
                <a:cubicBezTo>
                  <a:pt x="16613" y="4005"/>
                  <a:pt x="16602" y="3994"/>
                  <a:pt x="16591" y="3982"/>
                </a:cubicBezTo>
                <a:lnTo>
                  <a:pt x="16591" y="3982"/>
                </a:lnTo>
                <a:cubicBezTo>
                  <a:pt x="16605" y="3987"/>
                  <a:pt x="16620" y="4001"/>
                  <a:pt x="16638" y="4001"/>
                </a:cubicBezTo>
                <a:cubicBezTo>
                  <a:pt x="16641" y="4001"/>
                  <a:pt x="16644" y="4000"/>
                  <a:pt x="16647" y="3999"/>
                </a:cubicBezTo>
                <a:cubicBezTo>
                  <a:pt x="16659" y="3943"/>
                  <a:pt x="16574" y="3965"/>
                  <a:pt x="16545" y="3937"/>
                </a:cubicBezTo>
                <a:cubicBezTo>
                  <a:pt x="16540" y="3914"/>
                  <a:pt x="16523" y="3875"/>
                  <a:pt x="16511" y="3858"/>
                </a:cubicBezTo>
                <a:cubicBezTo>
                  <a:pt x="16455" y="3841"/>
                  <a:pt x="16460" y="3807"/>
                  <a:pt x="16477" y="3767"/>
                </a:cubicBezTo>
                <a:lnTo>
                  <a:pt x="16432" y="3767"/>
                </a:lnTo>
                <a:cubicBezTo>
                  <a:pt x="16409" y="3750"/>
                  <a:pt x="16386" y="3727"/>
                  <a:pt x="16364" y="3704"/>
                </a:cubicBezTo>
                <a:cubicBezTo>
                  <a:pt x="16347" y="3682"/>
                  <a:pt x="16330" y="3653"/>
                  <a:pt x="16307" y="3631"/>
                </a:cubicBezTo>
                <a:lnTo>
                  <a:pt x="16369" y="3631"/>
                </a:lnTo>
                <a:cubicBezTo>
                  <a:pt x="16352" y="3614"/>
                  <a:pt x="16324" y="3614"/>
                  <a:pt x="16296" y="3614"/>
                </a:cubicBezTo>
                <a:cubicBezTo>
                  <a:pt x="16296" y="3602"/>
                  <a:pt x="16290" y="3597"/>
                  <a:pt x="16284" y="3591"/>
                </a:cubicBezTo>
                <a:cubicBezTo>
                  <a:pt x="16284" y="3580"/>
                  <a:pt x="16290" y="3568"/>
                  <a:pt x="16296" y="3557"/>
                </a:cubicBezTo>
                <a:lnTo>
                  <a:pt x="16296" y="3557"/>
                </a:lnTo>
                <a:cubicBezTo>
                  <a:pt x="16284" y="3563"/>
                  <a:pt x="16279" y="3568"/>
                  <a:pt x="16273" y="3574"/>
                </a:cubicBezTo>
                <a:cubicBezTo>
                  <a:pt x="16262" y="3557"/>
                  <a:pt x="16250" y="3540"/>
                  <a:pt x="16239" y="3517"/>
                </a:cubicBezTo>
                <a:cubicBezTo>
                  <a:pt x="16239" y="3529"/>
                  <a:pt x="16233" y="3546"/>
                  <a:pt x="16228" y="3557"/>
                </a:cubicBezTo>
                <a:cubicBezTo>
                  <a:pt x="16205" y="3534"/>
                  <a:pt x="16182" y="3517"/>
                  <a:pt x="16160" y="3500"/>
                </a:cubicBezTo>
                <a:cubicBezTo>
                  <a:pt x="16171" y="3494"/>
                  <a:pt x="16188" y="3489"/>
                  <a:pt x="16199" y="3489"/>
                </a:cubicBezTo>
                <a:cubicBezTo>
                  <a:pt x="16194" y="3477"/>
                  <a:pt x="16182" y="3460"/>
                  <a:pt x="16171" y="3449"/>
                </a:cubicBezTo>
                <a:cubicBezTo>
                  <a:pt x="16167" y="3474"/>
                  <a:pt x="16158" y="3483"/>
                  <a:pt x="16147" y="3483"/>
                </a:cubicBezTo>
                <a:cubicBezTo>
                  <a:pt x="16129" y="3483"/>
                  <a:pt x="16104" y="3456"/>
                  <a:pt x="16086" y="3438"/>
                </a:cubicBezTo>
                <a:cubicBezTo>
                  <a:pt x="16035" y="3387"/>
                  <a:pt x="15978" y="3341"/>
                  <a:pt x="15916" y="3296"/>
                </a:cubicBezTo>
                <a:cubicBezTo>
                  <a:pt x="15927" y="3285"/>
                  <a:pt x="15927" y="3268"/>
                  <a:pt x="15910" y="3256"/>
                </a:cubicBezTo>
                <a:cubicBezTo>
                  <a:pt x="15904" y="3262"/>
                  <a:pt x="15899" y="3273"/>
                  <a:pt x="15893" y="3285"/>
                </a:cubicBezTo>
                <a:cubicBezTo>
                  <a:pt x="15876" y="3273"/>
                  <a:pt x="15864" y="3256"/>
                  <a:pt x="15847" y="3245"/>
                </a:cubicBezTo>
                <a:cubicBezTo>
                  <a:pt x="15819" y="3216"/>
                  <a:pt x="15796" y="3188"/>
                  <a:pt x="15768" y="3165"/>
                </a:cubicBezTo>
                <a:cubicBezTo>
                  <a:pt x="15779" y="3165"/>
                  <a:pt x="15791" y="3160"/>
                  <a:pt x="15791" y="3148"/>
                </a:cubicBezTo>
                <a:cubicBezTo>
                  <a:pt x="15791" y="3137"/>
                  <a:pt x="15779" y="3131"/>
                  <a:pt x="15768" y="3131"/>
                </a:cubicBezTo>
                <a:cubicBezTo>
                  <a:pt x="15779" y="3120"/>
                  <a:pt x="15785" y="3109"/>
                  <a:pt x="15796" y="3103"/>
                </a:cubicBezTo>
                <a:cubicBezTo>
                  <a:pt x="15779" y="3097"/>
                  <a:pt x="15751" y="3092"/>
                  <a:pt x="15740" y="3086"/>
                </a:cubicBezTo>
                <a:cubicBezTo>
                  <a:pt x="15740" y="3097"/>
                  <a:pt x="15740" y="3120"/>
                  <a:pt x="15740" y="3126"/>
                </a:cubicBezTo>
                <a:cubicBezTo>
                  <a:pt x="15717" y="3109"/>
                  <a:pt x="15694" y="3092"/>
                  <a:pt x="15672" y="3075"/>
                </a:cubicBezTo>
                <a:cubicBezTo>
                  <a:pt x="15677" y="3058"/>
                  <a:pt x="15689" y="3041"/>
                  <a:pt x="15694" y="3024"/>
                </a:cubicBezTo>
                <a:cubicBezTo>
                  <a:pt x="15660" y="2990"/>
                  <a:pt x="15632" y="2955"/>
                  <a:pt x="15592" y="2933"/>
                </a:cubicBezTo>
                <a:lnTo>
                  <a:pt x="15592" y="2933"/>
                </a:lnTo>
                <a:cubicBezTo>
                  <a:pt x="15620" y="2967"/>
                  <a:pt x="15649" y="2995"/>
                  <a:pt x="15660" y="3035"/>
                </a:cubicBezTo>
                <a:cubicBezTo>
                  <a:pt x="15609" y="3012"/>
                  <a:pt x="15581" y="2961"/>
                  <a:pt x="15547" y="2921"/>
                </a:cubicBezTo>
                <a:cubicBezTo>
                  <a:pt x="15552" y="2916"/>
                  <a:pt x="15558" y="2904"/>
                  <a:pt x="15564" y="2893"/>
                </a:cubicBezTo>
                <a:cubicBezTo>
                  <a:pt x="15547" y="2876"/>
                  <a:pt x="15530" y="2859"/>
                  <a:pt x="15513" y="2842"/>
                </a:cubicBezTo>
                <a:lnTo>
                  <a:pt x="15513" y="2842"/>
                </a:lnTo>
                <a:cubicBezTo>
                  <a:pt x="15524" y="2870"/>
                  <a:pt x="15530" y="2893"/>
                  <a:pt x="15541" y="2921"/>
                </a:cubicBezTo>
                <a:cubicBezTo>
                  <a:pt x="15462" y="2853"/>
                  <a:pt x="15388" y="2774"/>
                  <a:pt x="15308" y="2706"/>
                </a:cubicBezTo>
                <a:cubicBezTo>
                  <a:pt x="15320" y="2706"/>
                  <a:pt x="15342" y="2706"/>
                  <a:pt x="15354" y="2711"/>
                </a:cubicBezTo>
                <a:cubicBezTo>
                  <a:pt x="15348" y="2694"/>
                  <a:pt x="15342" y="2672"/>
                  <a:pt x="15337" y="2655"/>
                </a:cubicBezTo>
                <a:cubicBezTo>
                  <a:pt x="15291" y="2632"/>
                  <a:pt x="15223" y="2643"/>
                  <a:pt x="15189" y="2592"/>
                </a:cubicBezTo>
                <a:lnTo>
                  <a:pt x="15189" y="2592"/>
                </a:lnTo>
                <a:cubicBezTo>
                  <a:pt x="15218" y="2604"/>
                  <a:pt x="15246" y="2609"/>
                  <a:pt x="15274" y="2615"/>
                </a:cubicBezTo>
                <a:cubicBezTo>
                  <a:pt x="15212" y="2564"/>
                  <a:pt x="15161" y="2490"/>
                  <a:pt x="15076" y="2468"/>
                </a:cubicBezTo>
                <a:lnTo>
                  <a:pt x="15087" y="2450"/>
                </a:lnTo>
                <a:cubicBezTo>
                  <a:pt x="15081" y="2450"/>
                  <a:pt x="15064" y="2450"/>
                  <a:pt x="15059" y="2445"/>
                </a:cubicBezTo>
                <a:lnTo>
                  <a:pt x="15064" y="2416"/>
                </a:lnTo>
                <a:lnTo>
                  <a:pt x="15053" y="2416"/>
                </a:lnTo>
                <a:cubicBezTo>
                  <a:pt x="15053" y="2433"/>
                  <a:pt x="15053" y="2456"/>
                  <a:pt x="15053" y="2468"/>
                </a:cubicBezTo>
                <a:cubicBezTo>
                  <a:pt x="15042" y="2456"/>
                  <a:pt x="15019" y="2433"/>
                  <a:pt x="15008" y="2422"/>
                </a:cubicBezTo>
                <a:cubicBezTo>
                  <a:pt x="15019" y="2416"/>
                  <a:pt x="15030" y="2399"/>
                  <a:pt x="15036" y="2394"/>
                </a:cubicBezTo>
                <a:cubicBezTo>
                  <a:pt x="15025" y="2394"/>
                  <a:pt x="15008" y="2388"/>
                  <a:pt x="14996" y="2388"/>
                </a:cubicBezTo>
                <a:cubicBezTo>
                  <a:pt x="14996" y="2394"/>
                  <a:pt x="14996" y="2405"/>
                  <a:pt x="14996" y="2416"/>
                </a:cubicBezTo>
                <a:cubicBezTo>
                  <a:pt x="14934" y="2388"/>
                  <a:pt x="14889" y="2337"/>
                  <a:pt x="14838" y="2297"/>
                </a:cubicBezTo>
                <a:cubicBezTo>
                  <a:pt x="14843" y="2286"/>
                  <a:pt x="14860" y="2275"/>
                  <a:pt x="14866" y="2269"/>
                </a:cubicBezTo>
                <a:lnTo>
                  <a:pt x="14866" y="2269"/>
                </a:lnTo>
                <a:cubicBezTo>
                  <a:pt x="14855" y="2275"/>
                  <a:pt x="14843" y="2286"/>
                  <a:pt x="14826" y="2292"/>
                </a:cubicBezTo>
                <a:cubicBezTo>
                  <a:pt x="14803" y="2269"/>
                  <a:pt x="14775" y="2246"/>
                  <a:pt x="14741" y="2224"/>
                </a:cubicBezTo>
                <a:lnTo>
                  <a:pt x="14741" y="2224"/>
                </a:lnTo>
                <a:cubicBezTo>
                  <a:pt x="14769" y="2235"/>
                  <a:pt x="14803" y="2241"/>
                  <a:pt x="14838" y="2241"/>
                </a:cubicBezTo>
                <a:cubicBezTo>
                  <a:pt x="14809" y="2229"/>
                  <a:pt x="14792" y="2207"/>
                  <a:pt x="14798" y="2178"/>
                </a:cubicBezTo>
                <a:lnTo>
                  <a:pt x="14798" y="2178"/>
                </a:lnTo>
                <a:cubicBezTo>
                  <a:pt x="14792" y="2184"/>
                  <a:pt x="14781" y="2195"/>
                  <a:pt x="14775" y="2195"/>
                </a:cubicBezTo>
                <a:cubicBezTo>
                  <a:pt x="14713" y="2121"/>
                  <a:pt x="14628" y="2076"/>
                  <a:pt x="14554" y="2014"/>
                </a:cubicBezTo>
                <a:cubicBezTo>
                  <a:pt x="14548" y="2025"/>
                  <a:pt x="14542" y="2053"/>
                  <a:pt x="14542" y="2065"/>
                </a:cubicBezTo>
                <a:cubicBezTo>
                  <a:pt x="14469" y="2019"/>
                  <a:pt x="14395" y="1968"/>
                  <a:pt x="14327" y="1911"/>
                </a:cubicBezTo>
                <a:lnTo>
                  <a:pt x="14327" y="1911"/>
                </a:lnTo>
                <a:cubicBezTo>
                  <a:pt x="14378" y="1923"/>
                  <a:pt x="14418" y="1951"/>
                  <a:pt x="14457" y="1980"/>
                </a:cubicBezTo>
                <a:cubicBezTo>
                  <a:pt x="14474" y="1906"/>
                  <a:pt x="14168" y="1804"/>
                  <a:pt x="14123" y="1707"/>
                </a:cubicBezTo>
                <a:cubicBezTo>
                  <a:pt x="14145" y="1690"/>
                  <a:pt x="14162" y="1679"/>
                  <a:pt x="14185" y="1668"/>
                </a:cubicBezTo>
                <a:lnTo>
                  <a:pt x="14185" y="1668"/>
                </a:lnTo>
                <a:cubicBezTo>
                  <a:pt x="14179" y="1673"/>
                  <a:pt x="14174" y="1690"/>
                  <a:pt x="14174" y="1696"/>
                </a:cubicBezTo>
                <a:cubicBezTo>
                  <a:pt x="14196" y="1713"/>
                  <a:pt x="14208" y="1730"/>
                  <a:pt x="14202" y="1758"/>
                </a:cubicBezTo>
                <a:lnTo>
                  <a:pt x="14270" y="1758"/>
                </a:lnTo>
                <a:lnTo>
                  <a:pt x="14247" y="1792"/>
                </a:lnTo>
                <a:lnTo>
                  <a:pt x="14281" y="1775"/>
                </a:lnTo>
                <a:cubicBezTo>
                  <a:pt x="14338" y="1818"/>
                  <a:pt x="14403" y="1860"/>
                  <a:pt x="14475" y="1860"/>
                </a:cubicBezTo>
                <a:cubicBezTo>
                  <a:pt x="14490" y="1860"/>
                  <a:pt x="14505" y="1859"/>
                  <a:pt x="14520" y="1855"/>
                </a:cubicBezTo>
                <a:cubicBezTo>
                  <a:pt x="14418" y="1804"/>
                  <a:pt x="14333" y="1730"/>
                  <a:pt x="14236" y="1673"/>
                </a:cubicBezTo>
                <a:cubicBezTo>
                  <a:pt x="14230" y="1662"/>
                  <a:pt x="14230" y="1650"/>
                  <a:pt x="14225" y="1645"/>
                </a:cubicBezTo>
                <a:cubicBezTo>
                  <a:pt x="14219" y="1646"/>
                  <a:pt x="14214" y="1647"/>
                  <a:pt x="14210" y="1647"/>
                </a:cubicBezTo>
                <a:cubicBezTo>
                  <a:pt x="14179" y="1647"/>
                  <a:pt x="14160" y="1618"/>
                  <a:pt x="14145" y="1594"/>
                </a:cubicBezTo>
                <a:cubicBezTo>
                  <a:pt x="14077" y="1588"/>
                  <a:pt x="14026" y="1531"/>
                  <a:pt x="13969" y="1503"/>
                </a:cubicBezTo>
                <a:lnTo>
                  <a:pt x="13975" y="1480"/>
                </a:lnTo>
                <a:lnTo>
                  <a:pt x="13947" y="1497"/>
                </a:lnTo>
                <a:cubicBezTo>
                  <a:pt x="13884" y="1458"/>
                  <a:pt x="13828" y="1412"/>
                  <a:pt x="13754" y="1395"/>
                </a:cubicBezTo>
                <a:cubicBezTo>
                  <a:pt x="13725" y="1389"/>
                  <a:pt x="13720" y="1361"/>
                  <a:pt x="13703" y="1344"/>
                </a:cubicBezTo>
                <a:cubicBezTo>
                  <a:pt x="13686" y="1344"/>
                  <a:pt x="13669" y="1350"/>
                  <a:pt x="13652" y="1355"/>
                </a:cubicBezTo>
                <a:cubicBezTo>
                  <a:pt x="13657" y="1344"/>
                  <a:pt x="13657" y="1327"/>
                  <a:pt x="13657" y="1316"/>
                </a:cubicBezTo>
                <a:cubicBezTo>
                  <a:pt x="13464" y="1242"/>
                  <a:pt x="13311" y="1106"/>
                  <a:pt x="13124" y="1021"/>
                </a:cubicBezTo>
                <a:cubicBezTo>
                  <a:pt x="13121" y="1021"/>
                  <a:pt x="13119" y="1021"/>
                  <a:pt x="13116" y="1021"/>
                </a:cubicBezTo>
                <a:cubicBezTo>
                  <a:pt x="13081" y="1021"/>
                  <a:pt x="13054" y="985"/>
                  <a:pt x="13028" y="964"/>
                </a:cubicBezTo>
                <a:cubicBezTo>
                  <a:pt x="12982" y="947"/>
                  <a:pt x="12937" y="936"/>
                  <a:pt x="12891" y="907"/>
                </a:cubicBezTo>
                <a:cubicBezTo>
                  <a:pt x="12880" y="907"/>
                  <a:pt x="12863" y="913"/>
                  <a:pt x="12857" y="913"/>
                </a:cubicBezTo>
                <a:cubicBezTo>
                  <a:pt x="12840" y="896"/>
                  <a:pt x="12823" y="879"/>
                  <a:pt x="12806" y="862"/>
                </a:cubicBezTo>
                <a:cubicBezTo>
                  <a:pt x="12784" y="856"/>
                  <a:pt x="12761" y="850"/>
                  <a:pt x="12744" y="845"/>
                </a:cubicBezTo>
                <a:cubicBezTo>
                  <a:pt x="12738" y="839"/>
                  <a:pt x="12733" y="822"/>
                  <a:pt x="12727" y="816"/>
                </a:cubicBezTo>
                <a:lnTo>
                  <a:pt x="12721" y="833"/>
                </a:lnTo>
                <a:cubicBezTo>
                  <a:pt x="12687" y="816"/>
                  <a:pt x="12659" y="799"/>
                  <a:pt x="12625" y="788"/>
                </a:cubicBezTo>
                <a:cubicBezTo>
                  <a:pt x="12625" y="782"/>
                  <a:pt x="12625" y="771"/>
                  <a:pt x="12625" y="765"/>
                </a:cubicBezTo>
                <a:cubicBezTo>
                  <a:pt x="12619" y="771"/>
                  <a:pt x="12602" y="777"/>
                  <a:pt x="12591" y="777"/>
                </a:cubicBezTo>
                <a:cubicBezTo>
                  <a:pt x="12540" y="726"/>
                  <a:pt x="12460" y="737"/>
                  <a:pt x="12409" y="692"/>
                </a:cubicBezTo>
                <a:cubicBezTo>
                  <a:pt x="12405" y="692"/>
                  <a:pt x="12402" y="692"/>
                  <a:pt x="12398" y="692"/>
                </a:cubicBezTo>
                <a:cubicBezTo>
                  <a:pt x="12295" y="692"/>
                  <a:pt x="12213" y="617"/>
                  <a:pt x="12108" y="595"/>
                </a:cubicBezTo>
                <a:cubicBezTo>
                  <a:pt x="12103" y="607"/>
                  <a:pt x="12086" y="618"/>
                  <a:pt x="12080" y="624"/>
                </a:cubicBezTo>
                <a:cubicBezTo>
                  <a:pt x="12080" y="612"/>
                  <a:pt x="12069" y="595"/>
                  <a:pt x="12069" y="584"/>
                </a:cubicBezTo>
                <a:cubicBezTo>
                  <a:pt x="11944" y="550"/>
                  <a:pt x="11836" y="470"/>
                  <a:pt x="11711" y="465"/>
                </a:cubicBezTo>
                <a:cubicBezTo>
                  <a:pt x="11706" y="476"/>
                  <a:pt x="11700" y="487"/>
                  <a:pt x="11700" y="499"/>
                </a:cubicBezTo>
                <a:cubicBezTo>
                  <a:pt x="11757" y="516"/>
                  <a:pt x="11813" y="527"/>
                  <a:pt x="11870" y="544"/>
                </a:cubicBezTo>
                <a:cubicBezTo>
                  <a:pt x="11876" y="550"/>
                  <a:pt x="11881" y="561"/>
                  <a:pt x="11887" y="567"/>
                </a:cubicBezTo>
                <a:cubicBezTo>
                  <a:pt x="11972" y="572"/>
                  <a:pt x="12057" y="629"/>
                  <a:pt x="12142" y="663"/>
                </a:cubicBezTo>
                <a:cubicBezTo>
                  <a:pt x="12148" y="658"/>
                  <a:pt x="12159" y="646"/>
                  <a:pt x="12171" y="641"/>
                </a:cubicBezTo>
                <a:cubicBezTo>
                  <a:pt x="12188" y="658"/>
                  <a:pt x="12205" y="675"/>
                  <a:pt x="12222" y="692"/>
                </a:cubicBezTo>
                <a:cubicBezTo>
                  <a:pt x="12233" y="686"/>
                  <a:pt x="12262" y="680"/>
                  <a:pt x="12273" y="675"/>
                </a:cubicBezTo>
                <a:lnTo>
                  <a:pt x="12273" y="675"/>
                </a:lnTo>
                <a:cubicBezTo>
                  <a:pt x="12273" y="680"/>
                  <a:pt x="12273" y="703"/>
                  <a:pt x="12267" y="709"/>
                </a:cubicBezTo>
                <a:lnTo>
                  <a:pt x="12318" y="709"/>
                </a:lnTo>
                <a:cubicBezTo>
                  <a:pt x="12318" y="726"/>
                  <a:pt x="12318" y="748"/>
                  <a:pt x="12318" y="765"/>
                </a:cubicBezTo>
                <a:cubicBezTo>
                  <a:pt x="12324" y="754"/>
                  <a:pt x="12330" y="737"/>
                  <a:pt x="12335" y="726"/>
                </a:cubicBezTo>
                <a:cubicBezTo>
                  <a:pt x="12472" y="794"/>
                  <a:pt x="12613" y="862"/>
                  <a:pt x="12755" y="919"/>
                </a:cubicBezTo>
                <a:cubicBezTo>
                  <a:pt x="12733" y="941"/>
                  <a:pt x="12716" y="964"/>
                  <a:pt x="12693" y="981"/>
                </a:cubicBezTo>
                <a:cubicBezTo>
                  <a:pt x="12698" y="975"/>
                  <a:pt x="12704" y="953"/>
                  <a:pt x="12710" y="941"/>
                </a:cubicBezTo>
                <a:cubicBezTo>
                  <a:pt x="12642" y="907"/>
                  <a:pt x="12574" y="885"/>
                  <a:pt x="12506" y="856"/>
                </a:cubicBezTo>
                <a:cubicBezTo>
                  <a:pt x="12506" y="868"/>
                  <a:pt x="12500" y="885"/>
                  <a:pt x="12500" y="896"/>
                </a:cubicBezTo>
                <a:cubicBezTo>
                  <a:pt x="12403" y="868"/>
                  <a:pt x="12307" y="833"/>
                  <a:pt x="12211" y="788"/>
                </a:cubicBezTo>
                <a:cubicBezTo>
                  <a:pt x="12226" y="780"/>
                  <a:pt x="12240" y="777"/>
                  <a:pt x="12254" y="777"/>
                </a:cubicBezTo>
                <a:cubicBezTo>
                  <a:pt x="12270" y="777"/>
                  <a:pt x="12286" y="782"/>
                  <a:pt x="12301" y="788"/>
                </a:cubicBezTo>
                <a:lnTo>
                  <a:pt x="12307" y="782"/>
                </a:lnTo>
                <a:cubicBezTo>
                  <a:pt x="12284" y="771"/>
                  <a:pt x="12267" y="765"/>
                  <a:pt x="12245" y="754"/>
                </a:cubicBezTo>
                <a:cubicBezTo>
                  <a:pt x="12228" y="765"/>
                  <a:pt x="12211" y="782"/>
                  <a:pt x="12194" y="799"/>
                </a:cubicBezTo>
                <a:cubicBezTo>
                  <a:pt x="12176" y="777"/>
                  <a:pt x="12194" y="754"/>
                  <a:pt x="12199" y="737"/>
                </a:cubicBezTo>
                <a:cubicBezTo>
                  <a:pt x="12154" y="726"/>
                  <a:pt x="12108" y="709"/>
                  <a:pt x="12063" y="697"/>
                </a:cubicBezTo>
                <a:lnTo>
                  <a:pt x="12063" y="697"/>
                </a:lnTo>
                <a:cubicBezTo>
                  <a:pt x="12086" y="714"/>
                  <a:pt x="12103" y="731"/>
                  <a:pt x="12120" y="748"/>
                </a:cubicBezTo>
                <a:cubicBezTo>
                  <a:pt x="12069" y="726"/>
                  <a:pt x="11972" y="737"/>
                  <a:pt x="11961" y="663"/>
                </a:cubicBezTo>
                <a:cubicBezTo>
                  <a:pt x="11933" y="652"/>
                  <a:pt x="11898" y="646"/>
                  <a:pt x="11870" y="635"/>
                </a:cubicBezTo>
                <a:lnTo>
                  <a:pt x="11870" y="635"/>
                </a:lnTo>
                <a:cubicBezTo>
                  <a:pt x="11887" y="646"/>
                  <a:pt x="11904" y="652"/>
                  <a:pt x="11921" y="663"/>
                </a:cubicBezTo>
                <a:lnTo>
                  <a:pt x="11915" y="675"/>
                </a:lnTo>
                <a:cubicBezTo>
                  <a:pt x="11887" y="669"/>
                  <a:pt x="11853" y="658"/>
                  <a:pt x="11825" y="652"/>
                </a:cubicBezTo>
                <a:cubicBezTo>
                  <a:pt x="11825" y="644"/>
                  <a:pt x="11827" y="634"/>
                  <a:pt x="11830" y="627"/>
                </a:cubicBezTo>
                <a:lnTo>
                  <a:pt x="11830" y="627"/>
                </a:lnTo>
                <a:cubicBezTo>
                  <a:pt x="11823" y="636"/>
                  <a:pt x="11815" y="640"/>
                  <a:pt x="11806" y="640"/>
                </a:cubicBezTo>
                <a:cubicBezTo>
                  <a:pt x="11793" y="640"/>
                  <a:pt x="11780" y="633"/>
                  <a:pt x="11768" y="624"/>
                </a:cubicBezTo>
                <a:cubicBezTo>
                  <a:pt x="11774" y="612"/>
                  <a:pt x="11785" y="601"/>
                  <a:pt x="11791" y="589"/>
                </a:cubicBezTo>
                <a:cubicBezTo>
                  <a:pt x="11700" y="572"/>
                  <a:pt x="11609" y="538"/>
                  <a:pt x="11518" y="516"/>
                </a:cubicBezTo>
                <a:lnTo>
                  <a:pt x="11518" y="516"/>
                </a:lnTo>
                <a:cubicBezTo>
                  <a:pt x="11530" y="521"/>
                  <a:pt x="11552" y="527"/>
                  <a:pt x="11564" y="533"/>
                </a:cubicBezTo>
                <a:lnTo>
                  <a:pt x="11558" y="567"/>
                </a:lnTo>
                <a:cubicBezTo>
                  <a:pt x="11530" y="555"/>
                  <a:pt x="11496" y="550"/>
                  <a:pt x="11462" y="538"/>
                </a:cubicBezTo>
                <a:cubicBezTo>
                  <a:pt x="11467" y="533"/>
                  <a:pt x="11479" y="516"/>
                  <a:pt x="11484" y="504"/>
                </a:cubicBezTo>
                <a:cubicBezTo>
                  <a:pt x="11376" y="465"/>
                  <a:pt x="11269" y="431"/>
                  <a:pt x="11155" y="414"/>
                </a:cubicBezTo>
                <a:lnTo>
                  <a:pt x="11155" y="414"/>
                </a:lnTo>
                <a:cubicBezTo>
                  <a:pt x="11206" y="442"/>
                  <a:pt x="11269" y="448"/>
                  <a:pt x="11320" y="487"/>
                </a:cubicBezTo>
                <a:cubicBezTo>
                  <a:pt x="11229" y="476"/>
                  <a:pt x="11138" y="448"/>
                  <a:pt x="11053" y="414"/>
                </a:cubicBezTo>
                <a:cubicBezTo>
                  <a:pt x="11053" y="408"/>
                  <a:pt x="11047" y="402"/>
                  <a:pt x="11042" y="397"/>
                </a:cubicBezTo>
                <a:lnTo>
                  <a:pt x="11042" y="397"/>
                </a:lnTo>
                <a:cubicBezTo>
                  <a:pt x="11069" y="410"/>
                  <a:pt x="11101" y="428"/>
                  <a:pt x="11133" y="428"/>
                </a:cubicBezTo>
                <a:cubicBezTo>
                  <a:pt x="11140" y="428"/>
                  <a:pt x="11148" y="427"/>
                  <a:pt x="11155" y="425"/>
                </a:cubicBezTo>
                <a:cubicBezTo>
                  <a:pt x="11133" y="402"/>
                  <a:pt x="11115" y="385"/>
                  <a:pt x="11093" y="368"/>
                </a:cubicBezTo>
                <a:cubicBezTo>
                  <a:pt x="11081" y="374"/>
                  <a:pt x="11053" y="385"/>
                  <a:pt x="11042" y="391"/>
                </a:cubicBezTo>
                <a:cubicBezTo>
                  <a:pt x="11025" y="368"/>
                  <a:pt x="10991" y="363"/>
                  <a:pt x="10957" y="357"/>
                </a:cubicBezTo>
                <a:lnTo>
                  <a:pt x="10957" y="357"/>
                </a:lnTo>
                <a:cubicBezTo>
                  <a:pt x="10968" y="391"/>
                  <a:pt x="10996" y="402"/>
                  <a:pt x="11025" y="414"/>
                </a:cubicBezTo>
                <a:cubicBezTo>
                  <a:pt x="10979" y="414"/>
                  <a:pt x="10940" y="402"/>
                  <a:pt x="10900" y="391"/>
                </a:cubicBezTo>
                <a:cubicBezTo>
                  <a:pt x="10911" y="380"/>
                  <a:pt x="10917" y="368"/>
                  <a:pt x="10923" y="357"/>
                </a:cubicBezTo>
                <a:cubicBezTo>
                  <a:pt x="10889" y="351"/>
                  <a:pt x="10854" y="340"/>
                  <a:pt x="10826" y="334"/>
                </a:cubicBezTo>
                <a:lnTo>
                  <a:pt x="10826" y="334"/>
                </a:lnTo>
                <a:cubicBezTo>
                  <a:pt x="10843" y="351"/>
                  <a:pt x="10854" y="368"/>
                  <a:pt x="10872" y="385"/>
                </a:cubicBezTo>
                <a:cubicBezTo>
                  <a:pt x="10820" y="368"/>
                  <a:pt x="10769" y="357"/>
                  <a:pt x="10724" y="334"/>
                </a:cubicBezTo>
                <a:lnTo>
                  <a:pt x="10724" y="277"/>
                </a:lnTo>
                <a:cubicBezTo>
                  <a:pt x="10704" y="290"/>
                  <a:pt x="10682" y="295"/>
                  <a:pt x="10659" y="295"/>
                </a:cubicBezTo>
                <a:cubicBezTo>
                  <a:pt x="10603" y="295"/>
                  <a:pt x="10541" y="268"/>
                  <a:pt x="10482" y="268"/>
                </a:cubicBezTo>
                <a:cubicBezTo>
                  <a:pt x="10470" y="268"/>
                  <a:pt x="10458" y="269"/>
                  <a:pt x="10446" y="272"/>
                </a:cubicBezTo>
                <a:lnTo>
                  <a:pt x="10497" y="283"/>
                </a:lnTo>
                <a:cubicBezTo>
                  <a:pt x="10497" y="289"/>
                  <a:pt x="10497" y="306"/>
                  <a:pt x="10497" y="311"/>
                </a:cubicBezTo>
                <a:cubicBezTo>
                  <a:pt x="10486" y="306"/>
                  <a:pt x="10457" y="294"/>
                  <a:pt x="10446" y="289"/>
                </a:cubicBezTo>
                <a:lnTo>
                  <a:pt x="10401" y="300"/>
                </a:lnTo>
                <a:cubicBezTo>
                  <a:pt x="10406" y="289"/>
                  <a:pt x="10418" y="260"/>
                  <a:pt x="10423" y="249"/>
                </a:cubicBezTo>
                <a:cubicBezTo>
                  <a:pt x="10406" y="243"/>
                  <a:pt x="10388" y="239"/>
                  <a:pt x="10369" y="239"/>
                </a:cubicBezTo>
                <a:cubicBezTo>
                  <a:pt x="10351" y="239"/>
                  <a:pt x="10333" y="243"/>
                  <a:pt x="10315" y="255"/>
                </a:cubicBezTo>
                <a:cubicBezTo>
                  <a:pt x="10276" y="243"/>
                  <a:pt x="10242" y="226"/>
                  <a:pt x="10202" y="215"/>
                </a:cubicBezTo>
                <a:cubicBezTo>
                  <a:pt x="10191" y="215"/>
                  <a:pt x="10174" y="221"/>
                  <a:pt x="10162" y="226"/>
                </a:cubicBezTo>
                <a:cubicBezTo>
                  <a:pt x="10123" y="204"/>
                  <a:pt x="10072" y="198"/>
                  <a:pt x="10026" y="192"/>
                </a:cubicBezTo>
                <a:cubicBezTo>
                  <a:pt x="10037" y="187"/>
                  <a:pt x="10060" y="170"/>
                  <a:pt x="10066" y="164"/>
                </a:cubicBezTo>
                <a:lnTo>
                  <a:pt x="10066" y="164"/>
                </a:lnTo>
                <a:cubicBezTo>
                  <a:pt x="10020" y="192"/>
                  <a:pt x="9964" y="175"/>
                  <a:pt x="9918" y="204"/>
                </a:cubicBezTo>
                <a:cubicBezTo>
                  <a:pt x="9964" y="209"/>
                  <a:pt x="10003" y="221"/>
                  <a:pt x="10049" y="238"/>
                </a:cubicBezTo>
                <a:cubicBezTo>
                  <a:pt x="9964" y="238"/>
                  <a:pt x="9879" y="226"/>
                  <a:pt x="9793" y="215"/>
                </a:cubicBezTo>
                <a:cubicBezTo>
                  <a:pt x="9773" y="215"/>
                  <a:pt x="9752" y="210"/>
                  <a:pt x="9731" y="205"/>
                </a:cubicBezTo>
                <a:lnTo>
                  <a:pt x="9731" y="205"/>
                </a:lnTo>
                <a:cubicBezTo>
                  <a:pt x="9731" y="206"/>
                  <a:pt x="9731" y="207"/>
                  <a:pt x="9731" y="209"/>
                </a:cubicBezTo>
                <a:cubicBezTo>
                  <a:pt x="9686" y="204"/>
                  <a:pt x="9646" y="192"/>
                  <a:pt x="9601" y="187"/>
                </a:cubicBezTo>
                <a:lnTo>
                  <a:pt x="9686" y="187"/>
                </a:lnTo>
                <a:cubicBezTo>
                  <a:pt x="9674" y="153"/>
                  <a:pt x="9646" y="153"/>
                  <a:pt x="9618" y="136"/>
                </a:cubicBezTo>
                <a:cubicBezTo>
                  <a:pt x="9589" y="141"/>
                  <a:pt x="9561" y="147"/>
                  <a:pt x="9532" y="153"/>
                </a:cubicBezTo>
                <a:cubicBezTo>
                  <a:pt x="9532" y="147"/>
                  <a:pt x="9527" y="130"/>
                  <a:pt x="9527" y="124"/>
                </a:cubicBezTo>
                <a:cubicBezTo>
                  <a:pt x="9516" y="137"/>
                  <a:pt x="9483" y="146"/>
                  <a:pt x="9453" y="146"/>
                </a:cubicBezTo>
                <a:cubicBezTo>
                  <a:pt x="9418" y="146"/>
                  <a:pt x="9389" y="135"/>
                  <a:pt x="9408" y="107"/>
                </a:cubicBezTo>
                <a:cubicBezTo>
                  <a:pt x="9434" y="103"/>
                  <a:pt x="9461" y="101"/>
                  <a:pt x="9488" y="101"/>
                </a:cubicBezTo>
                <a:cubicBezTo>
                  <a:pt x="9564" y="101"/>
                  <a:pt x="9641" y="114"/>
                  <a:pt x="9717" y="114"/>
                </a:cubicBezTo>
                <a:cubicBezTo>
                  <a:pt x="9754" y="114"/>
                  <a:pt x="9791" y="111"/>
                  <a:pt x="9828" y="102"/>
                </a:cubicBezTo>
                <a:cubicBezTo>
                  <a:pt x="9833" y="107"/>
                  <a:pt x="9839" y="119"/>
                  <a:pt x="9845" y="124"/>
                </a:cubicBezTo>
                <a:cubicBezTo>
                  <a:pt x="9930" y="124"/>
                  <a:pt x="10015" y="147"/>
                  <a:pt x="10100" y="158"/>
                </a:cubicBezTo>
                <a:cubicBezTo>
                  <a:pt x="10106" y="141"/>
                  <a:pt x="10117" y="107"/>
                  <a:pt x="10123" y="90"/>
                </a:cubicBezTo>
                <a:cubicBezTo>
                  <a:pt x="10110" y="89"/>
                  <a:pt x="10097" y="88"/>
                  <a:pt x="10084" y="88"/>
                </a:cubicBezTo>
                <a:cubicBezTo>
                  <a:pt x="10050" y="88"/>
                  <a:pt x="10017" y="95"/>
                  <a:pt x="9992" y="124"/>
                </a:cubicBezTo>
                <a:cubicBezTo>
                  <a:pt x="9975" y="119"/>
                  <a:pt x="9952" y="107"/>
                  <a:pt x="9935" y="102"/>
                </a:cubicBezTo>
                <a:cubicBezTo>
                  <a:pt x="9922" y="86"/>
                  <a:pt x="9905" y="82"/>
                  <a:pt x="9886" y="82"/>
                </a:cubicBezTo>
                <a:cubicBezTo>
                  <a:pt x="9868" y="82"/>
                  <a:pt x="9849" y="85"/>
                  <a:pt x="9831" y="85"/>
                </a:cubicBezTo>
                <a:cubicBezTo>
                  <a:pt x="9826" y="85"/>
                  <a:pt x="9821" y="85"/>
                  <a:pt x="9816" y="85"/>
                </a:cubicBezTo>
                <a:lnTo>
                  <a:pt x="9833" y="45"/>
                </a:lnTo>
                <a:lnTo>
                  <a:pt x="9833" y="45"/>
                </a:lnTo>
                <a:cubicBezTo>
                  <a:pt x="9828" y="50"/>
                  <a:pt x="9816" y="73"/>
                  <a:pt x="9811" y="79"/>
                </a:cubicBezTo>
                <a:cubicBezTo>
                  <a:pt x="9793" y="68"/>
                  <a:pt x="9765" y="45"/>
                  <a:pt x="9748" y="28"/>
                </a:cubicBezTo>
                <a:cubicBezTo>
                  <a:pt x="9731" y="39"/>
                  <a:pt x="9714" y="50"/>
                  <a:pt x="9697" y="62"/>
                </a:cubicBezTo>
                <a:cubicBezTo>
                  <a:pt x="9691" y="56"/>
                  <a:pt x="9680" y="33"/>
                  <a:pt x="9674" y="22"/>
                </a:cubicBezTo>
                <a:cubicBezTo>
                  <a:pt x="9674" y="33"/>
                  <a:pt x="9674" y="45"/>
                  <a:pt x="9674" y="56"/>
                </a:cubicBezTo>
                <a:cubicBezTo>
                  <a:pt x="9640" y="45"/>
                  <a:pt x="9601" y="45"/>
                  <a:pt x="9584" y="16"/>
                </a:cubicBezTo>
                <a:cubicBezTo>
                  <a:pt x="9584" y="22"/>
                  <a:pt x="9584" y="39"/>
                  <a:pt x="9584" y="45"/>
                </a:cubicBezTo>
                <a:cubicBezTo>
                  <a:pt x="9535" y="36"/>
                  <a:pt x="9486" y="35"/>
                  <a:pt x="9435" y="35"/>
                </a:cubicBezTo>
                <a:cubicBezTo>
                  <a:pt x="9410" y="35"/>
                  <a:pt x="9385" y="35"/>
                  <a:pt x="9359" y="35"/>
                </a:cubicBezTo>
                <a:cubicBezTo>
                  <a:pt x="9334" y="35"/>
                  <a:pt x="9308" y="35"/>
                  <a:pt x="9283" y="33"/>
                </a:cubicBezTo>
                <a:cubicBezTo>
                  <a:pt x="9288" y="28"/>
                  <a:pt x="9297" y="14"/>
                  <a:pt x="9303" y="7"/>
                </a:cubicBezTo>
                <a:lnTo>
                  <a:pt x="9303" y="7"/>
                </a:lnTo>
                <a:cubicBezTo>
                  <a:pt x="9283" y="29"/>
                  <a:pt x="9248" y="39"/>
                  <a:pt x="9212" y="39"/>
                </a:cubicBezTo>
                <a:cubicBezTo>
                  <a:pt x="9175" y="39"/>
                  <a:pt x="9138" y="28"/>
                  <a:pt x="9118" y="5"/>
                </a:cubicBezTo>
                <a:cubicBezTo>
                  <a:pt x="9114" y="2"/>
                  <a:pt x="9110" y="0"/>
                  <a:pt x="9106" y="0"/>
                </a:cubicBezTo>
                <a:close/>
              </a:path>
            </a:pathLst>
          </a:custGeom>
          <a:solidFill>
            <a:srgbClr val="FFCEA6">
              <a:alpha val="58130"/>
            </a:srgbClr>
          </a:solidFill>
          <a:ln>
            <a:noFill/>
          </a:ln>
        </p:spPr>
        <p:txBody>
          <a:bodyPr anchorCtr="0" anchor="ctr" bIns="91425" lIns="274300" spcFirstLastPara="1" rIns="27430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100">
                <a:solidFill>
                  <a:srgbClr val="E98650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Grief and loss among immigrant adults</a:t>
            </a:r>
            <a:endParaRPr sz="1700">
              <a:solidFill>
                <a:srgbClr val="E98650"/>
              </a:solidFill>
            </a:endParaRPr>
          </a:p>
        </p:txBody>
      </p:sp>
      <p:sp>
        <p:nvSpPr>
          <p:cNvPr id="329" name="Google Shape;329;p36"/>
          <p:cNvSpPr txBox="1"/>
          <p:nvPr/>
        </p:nvSpPr>
        <p:spPr>
          <a:xfrm>
            <a:off x="6274713" y="1387300"/>
            <a:ext cx="10431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B45F06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Focused</a:t>
            </a:r>
            <a:endParaRPr b="1">
              <a:solidFill>
                <a:srgbClr val="B45F06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cxnSp>
        <p:nvCxnSpPr>
          <p:cNvPr id="330" name="Google Shape;330;p36"/>
          <p:cNvCxnSpPr/>
          <p:nvPr/>
        </p:nvCxnSpPr>
        <p:spPr>
          <a:xfrm>
            <a:off x="3387700" y="2876500"/>
            <a:ext cx="2055300" cy="0"/>
          </a:xfrm>
          <a:prstGeom prst="straightConnector1">
            <a:avLst/>
          </a:prstGeom>
          <a:noFill/>
          <a:ln cap="flat" cmpd="sng" w="38100">
            <a:solidFill>
              <a:srgbClr val="E98650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34" name="Shape 3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5" name="Google Shape;335;p37"/>
          <p:cNvSpPr/>
          <p:nvPr/>
        </p:nvSpPr>
        <p:spPr>
          <a:xfrm>
            <a:off x="1154964" y="926997"/>
            <a:ext cx="2543904" cy="1385796"/>
          </a:xfrm>
          <a:custGeom>
            <a:rect b="b" l="l" r="r" t="t"/>
            <a:pathLst>
              <a:path extrusionOk="0" h="13670" w="25094">
                <a:moveTo>
                  <a:pt x="12260" y="81"/>
                </a:moveTo>
                <a:lnTo>
                  <a:pt x="12260" y="81"/>
                </a:lnTo>
                <a:cubicBezTo>
                  <a:pt x="12286" y="100"/>
                  <a:pt x="12262" y="127"/>
                  <a:pt x="12241" y="127"/>
                </a:cubicBezTo>
                <a:cubicBezTo>
                  <a:pt x="12231" y="127"/>
                  <a:pt x="12222" y="120"/>
                  <a:pt x="12220" y="104"/>
                </a:cubicBezTo>
                <a:cubicBezTo>
                  <a:pt x="12231" y="98"/>
                  <a:pt x="12248" y="87"/>
                  <a:pt x="12260" y="81"/>
                </a:cubicBezTo>
                <a:close/>
                <a:moveTo>
                  <a:pt x="12299" y="104"/>
                </a:moveTo>
                <a:cubicBezTo>
                  <a:pt x="12367" y="126"/>
                  <a:pt x="12453" y="109"/>
                  <a:pt x="12509" y="132"/>
                </a:cubicBezTo>
                <a:cubicBezTo>
                  <a:pt x="12504" y="157"/>
                  <a:pt x="12491" y="173"/>
                  <a:pt x="12465" y="173"/>
                </a:cubicBezTo>
                <a:cubicBezTo>
                  <a:pt x="12461" y="173"/>
                  <a:pt x="12457" y="172"/>
                  <a:pt x="12453" y="172"/>
                </a:cubicBezTo>
                <a:cubicBezTo>
                  <a:pt x="12437" y="173"/>
                  <a:pt x="12421" y="173"/>
                  <a:pt x="12406" y="173"/>
                </a:cubicBezTo>
                <a:cubicBezTo>
                  <a:pt x="12363" y="173"/>
                  <a:pt x="12321" y="170"/>
                  <a:pt x="12278" y="170"/>
                </a:cubicBezTo>
                <a:cubicBezTo>
                  <a:pt x="12262" y="170"/>
                  <a:pt x="12247" y="170"/>
                  <a:pt x="12231" y="172"/>
                </a:cubicBezTo>
                <a:cubicBezTo>
                  <a:pt x="12243" y="149"/>
                  <a:pt x="12271" y="143"/>
                  <a:pt x="12299" y="132"/>
                </a:cubicBezTo>
                <a:cubicBezTo>
                  <a:pt x="12299" y="126"/>
                  <a:pt x="12299" y="109"/>
                  <a:pt x="12299" y="104"/>
                </a:cubicBezTo>
                <a:close/>
                <a:moveTo>
                  <a:pt x="12563" y="119"/>
                </a:moveTo>
                <a:cubicBezTo>
                  <a:pt x="12585" y="119"/>
                  <a:pt x="12607" y="126"/>
                  <a:pt x="12628" y="143"/>
                </a:cubicBezTo>
                <a:cubicBezTo>
                  <a:pt x="12628" y="183"/>
                  <a:pt x="12600" y="217"/>
                  <a:pt x="12577" y="245"/>
                </a:cubicBezTo>
                <a:cubicBezTo>
                  <a:pt x="12583" y="228"/>
                  <a:pt x="12594" y="194"/>
                  <a:pt x="12600" y="172"/>
                </a:cubicBezTo>
                <a:lnTo>
                  <a:pt x="12600" y="172"/>
                </a:lnTo>
                <a:cubicBezTo>
                  <a:pt x="12566" y="177"/>
                  <a:pt x="12538" y="177"/>
                  <a:pt x="12504" y="177"/>
                </a:cubicBezTo>
                <a:cubicBezTo>
                  <a:pt x="12515" y="160"/>
                  <a:pt x="12532" y="132"/>
                  <a:pt x="12543" y="121"/>
                </a:cubicBezTo>
                <a:cubicBezTo>
                  <a:pt x="12550" y="119"/>
                  <a:pt x="12557" y="119"/>
                  <a:pt x="12563" y="119"/>
                </a:cubicBezTo>
                <a:close/>
                <a:moveTo>
                  <a:pt x="12587" y="298"/>
                </a:moveTo>
                <a:cubicBezTo>
                  <a:pt x="12611" y="298"/>
                  <a:pt x="12638" y="322"/>
                  <a:pt x="12606" y="336"/>
                </a:cubicBezTo>
                <a:cubicBezTo>
                  <a:pt x="12600" y="341"/>
                  <a:pt x="12593" y="344"/>
                  <a:pt x="12586" y="344"/>
                </a:cubicBezTo>
                <a:cubicBezTo>
                  <a:pt x="12562" y="344"/>
                  <a:pt x="12537" y="320"/>
                  <a:pt x="12572" y="302"/>
                </a:cubicBezTo>
                <a:cubicBezTo>
                  <a:pt x="12576" y="299"/>
                  <a:pt x="12581" y="298"/>
                  <a:pt x="12587" y="298"/>
                </a:cubicBezTo>
                <a:close/>
                <a:moveTo>
                  <a:pt x="13128" y="308"/>
                </a:moveTo>
                <a:cubicBezTo>
                  <a:pt x="13128" y="313"/>
                  <a:pt x="13128" y="331"/>
                  <a:pt x="13128" y="342"/>
                </a:cubicBezTo>
                <a:lnTo>
                  <a:pt x="13150" y="342"/>
                </a:lnTo>
                <a:cubicBezTo>
                  <a:pt x="13150" y="353"/>
                  <a:pt x="13156" y="359"/>
                  <a:pt x="13156" y="365"/>
                </a:cubicBezTo>
                <a:cubicBezTo>
                  <a:pt x="13094" y="359"/>
                  <a:pt x="13026" y="353"/>
                  <a:pt x="12958" y="348"/>
                </a:cubicBezTo>
                <a:cubicBezTo>
                  <a:pt x="12952" y="348"/>
                  <a:pt x="12952" y="348"/>
                  <a:pt x="12946" y="342"/>
                </a:cubicBezTo>
                <a:lnTo>
                  <a:pt x="12935" y="342"/>
                </a:lnTo>
                <a:cubicBezTo>
                  <a:pt x="12901" y="340"/>
                  <a:pt x="12867" y="340"/>
                  <a:pt x="12833" y="340"/>
                </a:cubicBezTo>
                <a:cubicBezTo>
                  <a:pt x="12765" y="340"/>
                  <a:pt x="12698" y="340"/>
                  <a:pt x="12634" y="325"/>
                </a:cubicBezTo>
                <a:cubicBezTo>
                  <a:pt x="12669" y="319"/>
                  <a:pt x="12705" y="316"/>
                  <a:pt x="12742" y="316"/>
                </a:cubicBezTo>
                <a:cubicBezTo>
                  <a:pt x="12820" y="316"/>
                  <a:pt x="12900" y="326"/>
                  <a:pt x="12978" y="326"/>
                </a:cubicBezTo>
                <a:cubicBezTo>
                  <a:pt x="13030" y="326"/>
                  <a:pt x="13080" y="322"/>
                  <a:pt x="13128" y="308"/>
                </a:cubicBezTo>
                <a:close/>
                <a:moveTo>
                  <a:pt x="12311" y="387"/>
                </a:moveTo>
                <a:cubicBezTo>
                  <a:pt x="12311" y="393"/>
                  <a:pt x="12311" y="399"/>
                  <a:pt x="12311" y="399"/>
                </a:cubicBezTo>
                <a:lnTo>
                  <a:pt x="12299" y="399"/>
                </a:lnTo>
                <a:lnTo>
                  <a:pt x="12299" y="387"/>
                </a:lnTo>
                <a:close/>
                <a:moveTo>
                  <a:pt x="10915" y="353"/>
                </a:moveTo>
                <a:cubicBezTo>
                  <a:pt x="10921" y="365"/>
                  <a:pt x="10926" y="376"/>
                  <a:pt x="10932" y="387"/>
                </a:cubicBezTo>
                <a:cubicBezTo>
                  <a:pt x="10870" y="393"/>
                  <a:pt x="10801" y="399"/>
                  <a:pt x="10733" y="404"/>
                </a:cubicBezTo>
                <a:cubicBezTo>
                  <a:pt x="10796" y="393"/>
                  <a:pt x="10858" y="370"/>
                  <a:pt x="10915" y="353"/>
                </a:cubicBezTo>
                <a:close/>
                <a:moveTo>
                  <a:pt x="12135" y="382"/>
                </a:moveTo>
                <a:cubicBezTo>
                  <a:pt x="12146" y="382"/>
                  <a:pt x="12158" y="387"/>
                  <a:pt x="12169" y="387"/>
                </a:cubicBezTo>
                <a:cubicBezTo>
                  <a:pt x="12163" y="393"/>
                  <a:pt x="12152" y="399"/>
                  <a:pt x="12146" y="404"/>
                </a:cubicBezTo>
                <a:cubicBezTo>
                  <a:pt x="12141" y="393"/>
                  <a:pt x="12141" y="387"/>
                  <a:pt x="12135" y="382"/>
                </a:cubicBezTo>
                <a:close/>
                <a:moveTo>
                  <a:pt x="12067" y="382"/>
                </a:moveTo>
                <a:cubicBezTo>
                  <a:pt x="12078" y="382"/>
                  <a:pt x="12089" y="387"/>
                  <a:pt x="12101" y="387"/>
                </a:cubicBezTo>
                <a:cubicBezTo>
                  <a:pt x="12064" y="404"/>
                  <a:pt x="12025" y="409"/>
                  <a:pt x="11986" y="409"/>
                </a:cubicBezTo>
                <a:cubicBezTo>
                  <a:pt x="11960" y="409"/>
                  <a:pt x="11933" y="407"/>
                  <a:pt x="11908" y="404"/>
                </a:cubicBezTo>
                <a:lnTo>
                  <a:pt x="11908" y="382"/>
                </a:lnTo>
                <a:close/>
                <a:moveTo>
                  <a:pt x="11851" y="393"/>
                </a:moveTo>
                <a:cubicBezTo>
                  <a:pt x="11857" y="399"/>
                  <a:pt x="11862" y="399"/>
                  <a:pt x="11874" y="404"/>
                </a:cubicBezTo>
                <a:cubicBezTo>
                  <a:pt x="11857" y="410"/>
                  <a:pt x="11834" y="410"/>
                  <a:pt x="11817" y="410"/>
                </a:cubicBezTo>
                <a:cubicBezTo>
                  <a:pt x="11823" y="404"/>
                  <a:pt x="11834" y="399"/>
                  <a:pt x="11851" y="393"/>
                </a:cubicBezTo>
                <a:close/>
                <a:moveTo>
                  <a:pt x="12194" y="375"/>
                </a:moveTo>
                <a:cubicBezTo>
                  <a:pt x="12197" y="375"/>
                  <a:pt x="12200" y="375"/>
                  <a:pt x="12203" y="376"/>
                </a:cubicBezTo>
                <a:cubicBezTo>
                  <a:pt x="12214" y="382"/>
                  <a:pt x="12220" y="393"/>
                  <a:pt x="12220" y="404"/>
                </a:cubicBezTo>
                <a:cubicBezTo>
                  <a:pt x="12203" y="404"/>
                  <a:pt x="12186" y="410"/>
                  <a:pt x="12169" y="410"/>
                </a:cubicBezTo>
                <a:cubicBezTo>
                  <a:pt x="12164" y="395"/>
                  <a:pt x="12172" y="375"/>
                  <a:pt x="12194" y="375"/>
                </a:cubicBezTo>
                <a:close/>
                <a:moveTo>
                  <a:pt x="11942" y="291"/>
                </a:moveTo>
                <a:cubicBezTo>
                  <a:pt x="11995" y="301"/>
                  <a:pt x="12048" y="304"/>
                  <a:pt x="12102" y="304"/>
                </a:cubicBezTo>
                <a:cubicBezTo>
                  <a:pt x="12168" y="304"/>
                  <a:pt x="12234" y="300"/>
                  <a:pt x="12300" y="300"/>
                </a:cubicBezTo>
                <a:cubicBezTo>
                  <a:pt x="12355" y="300"/>
                  <a:pt x="12409" y="303"/>
                  <a:pt x="12464" y="313"/>
                </a:cubicBezTo>
                <a:cubicBezTo>
                  <a:pt x="12407" y="319"/>
                  <a:pt x="12350" y="325"/>
                  <a:pt x="12294" y="331"/>
                </a:cubicBezTo>
                <a:cubicBezTo>
                  <a:pt x="12294" y="325"/>
                  <a:pt x="12294" y="325"/>
                  <a:pt x="12294" y="319"/>
                </a:cubicBezTo>
                <a:cubicBezTo>
                  <a:pt x="12288" y="325"/>
                  <a:pt x="12282" y="325"/>
                  <a:pt x="12277" y="331"/>
                </a:cubicBezTo>
                <a:cubicBezTo>
                  <a:pt x="12141" y="336"/>
                  <a:pt x="12004" y="336"/>
                  <a:pt x="11862" y="342"/>
                </a:cubicBezTo>
                <a:cubicBezTo>
                  <a:pt x="11858" y="343"/>
                  <a:pt x="11853" y="343"/>
                  <a:pt x="11847" y="343"/>
                </a:cubicBezTo>
                <a:cubicBezTo>
                  <a:pt x="11830" y="343"/>
                  <a:pt x="11811" y="340"/>
                  <a:pt x="11793" y="340"/>
                </a:cubicBezTo>
                <a:cubicBezTo>
                  <a:pt x="11774" y="340"/>
                  <a:pt x="11756" y="343"/>
                  <a:pt x="11743" y="359"/>
                </a:cubicBezTo>
                <a:cubicBezTo>
                  <a:pt x="11755" y="365"/>
                  <a:pt x="11783" y="387"/>
                  <a:pt x="11794" y="393"/>
                </a:cubicBezTo>
                <a:cubicBezTo>
                  <a:pt x="11794" y="399"/>
                  <a:pt x="11789" y="404"/>
                  <a:pt x="11789" y="416"/>
                </a:cubicBezTo>
                <a:cubicBezTo>
                  <a:pt x="11760" y="416"/>
                  <a:pt x="11738" y="421"/>
                  <a:pt x="11709" y="421"/>
                </a:cubicBezTo>
                <a:cubicBezTo>
                  <a:pt x="11721" y="399"/>
                  <a:pt x="11715" y="370"/>
                  <a:pt x="11698" y="348"/>
                </a:cubicBezTo>
                <a:cubicBezTo>
                  <a:pt x="11678" y="344"/>
                  <a:pt x="11657" y="343"/>
                  <a:pt x="11637" y="343"/>
                </a:cubicBezTo>
                <a:cubicBezTo>
                  <a:pt x="11555" y="343"/>
                  <a:pt x="11473" y="365"/>
                  <a:pt x="11392" y="365"/>
                </a:cubicBezTo>
                <a:cubicBezTo>
                  <a:pt x="11371" y="365"/>
                  <a:pt x="11348" y="363"/>
                  <a:pt x="11325" y="363"/>
                </a:cubicBezTo>
                <a:cubicBezTo>
                  <a:pt x="11285" y="363"/>
                  <a:pt x="11245" y="368"/>
                  <a:pt x="11216" y="393"/>
                </a:cubicBezTo>
                <a:cubicBezTo>
                  <a:pt x="11227" y="399"/>
                  <a:pt x="11238" y="399"/>
                  <a:pt x="11244" y="404"/>
                </a:cubicBezTo>
                <a:lnTo>
                  <a:pt x="11193" y="404"/>
                </a:lnTo>
                <a:cubicBezTo>
                  <a:pt x="11202" y="391"/>
                  <a:pt x="11197" y="359"/>
                  <a:pt x="11180" y="359"/>
                </a:cubicBezTo>
                <a:cubicBezTo>
                  <a:pt x="11174" y="359"/>
                  <a:pt x="11167" y="362"/>
                  <a:pt x="11159" y="370"/>
                </a:cubicBezTo>
                <a:cubicBezTo>
                  <a:pt x="11091" y="376"/>
                  <a:pt x="11017" y="382"/>
                  <a:pt x="10949" y="387"/>
                </a:cubicBezTo>
                <a:cubicBezTo>
                  <a:pt x="10949" y="376"/>
                  <a:pt x="10949" y="365"/>
                  <a:pt x="10949" y="348"/>
                </a:cubicBezTo>
                <a:lnTo>
                  <a:pt x="10960" y="348"/>
                </a:lnTo>
                <a:cubicBezTo>
                  <a:pt x="10966" y="359"/>
                  <a:pt x="10977" y="370"/>
                  <a:pt x="10977" y="376"/>
                </a:cubicBezTo>
                <a:cubicBezTo>
                  <a:pt x="11017" y="365"/>
                  <a:pt x="11051" y="348"/>
                  <a:pt x="11091" y="336"/>
                </a:cubicBezTo>
                <a:cubicBezTo>
                  <a:pt x="11125" y="345"/>
                  <a:pt x="11160" y="352"/>
                  <a:pt x="11194" y="352"/>
                </a:cubicBezTo>
                <a:cubicBezTo>
                  <a:pt x="11228" y="352"/>
                  <a:pt x="11261" y="345"/>
                  <a:pt x="11289" y="325"/>
                </a:cubicBezTo>
                <a:lnTo>
                  <a:pt x="11318" y="325"/>
                </a:lnTo>
                <a:cubicBezTo>
                  <a:pt x="11329" y="331"/>
                  <a:pt x="11335" y="342"/>
                  <a:pt x="11341" y="348"/>
                </a:cubicBezTo>
                <a:cubicBezTo>
                  <a:pt x="11380" y="336"/>
                  <a:pt x="11414" y="331"/>
                  <a:pt x="11448" y="319"/>
                </a:cubicBezTo>
                <a:cubicBezTo>
                  <a:pt x="11613" y="313"/>
                  <a:pt x="11777" y="308"/>
                  <a:pt x="11942" y="291"/>
                </a:cubicBezTo>
                <a:close/>
                <a:moveTo>
                  <a:pt x="13048" y="410"/>
                </a:moveTo>
                <a:cubicBezTo>
                  <a:pt x="13048" y="416"/>
                  <a:pt x="13054" y="416"/>
                  <a:pt x="13054" y="421"/>
                </a:cubicBezTo>
                <a:cubicBezTo>
                  <a:pt x="13014" y="421"/>
                  <a:pt x="12969" y="421"/>
                  <a:pt x="12923" y="416"/>
                </a:cubicBezTo>
                <a:cubicBezTo>
                  <a:pt x="12963" y="410"/>
                  <a:pt x="13003" y="410"/>
                  <a:pt x="13048" y="410"/>
                </a:cubicBezTo>
                <a:close/>
                <a:moveTo>
                  <a:pt x="11647" y="399"/>
                </a:moveTo>
                <a:cubicBezTo>
                  <a:pt x="11675" y="399"/>
                  <a:pt x="11687" y="410"/>
                  <a:pt x="11681" y="427"/>
                </a:cubicBezTo>
                <a:lnTo>
                  <a:pt x="11641" y="427"/>
                </a:lnTo>
                <a:cubicBezTo>
                  <a:pt x="11636" y="421"/>
                  <a:pt x="11641" y="410"/>
                  <a:pt x="11647" y="399"/>
                </a:cubicBezTo>
                <a:close/>
                <a:moveTo>
                  <a:pt x="10484" y="427"/>
                </a:moveTo>
                <a:cubicBezTo>
                  <a:pt x="10478" y="433"/>
                  <a:pt x="10467" y="433"/>
                  <a:pt x="10461" y="433"/>
                </a:cubicBezTo>
                <a:cubicBezTo>
                  <a:pt x="10467" y="433"/>
                  <a:pt x="10467" y="427"/>
                  <a:pt x="10472" y="427"/>
                </a:cubicBezTo>
                <a:close/>
                <a:moveTo>
                  <a:pt x="10331" y="427"/>
                </a:moveTo>
                <a:lnTo>
                  <a:pt x="10331" y="427"/>
                </a:lnTo>
                <a:cubicBezTo>
                  <a:pt x="10325" y="433"/>
                  <a:pt x="10319" y="433"/>
                  <a:pt x="10314" y="438"/>
                </a:cubicBezTo>
                <a:cubicBezTo>
                  <a:pt x="10314" y="438"/>
                  <a:pt x="10314" y="433"/>
                  <a:pt x="10308" y="433"/>
                </a:cubicBezTo>
                <a:cubicBezTo>
                  <a:pt x="10319" y="433"/>
                  <a:pt x="10325" y="427"/>
                  <a:pt x="10331" y="427"/>
                </a:cubicBezTo>
                <a:close/>
                <a:moveTo>
                  <a:pt x="11494" y="404"/>
                </a:moveTo>
                <a:cubicBezTo>
                  <a:pt x="11494" y="410"/>
                  <a:pt x="11494" y="421"/>
                  <a:pt x="11494" y="427"/>
                </a:cubicBezTo>
                <a:cubicBezTo>
                  <a:pt x="11482" y="427"/>
                  <a:pt x="11465" y="433"/>
                  <a:pt x="11454" y="438"/>
                </a:cubicBezTo>
                <a:cubicBezTo>
                  <a:pt x="11465" y="433"/>
                  <a:pt x="11482" y="416"/>
                  <a:pt x="11494" y="404"/>
                </a:cubicBezTo>
                <a:close/>
                <a:moveTo>
                  <a:pt x="11516" y="399"/>
                </a:moveTo>
                <a:cubicBezTo>
                  <a:pt x="11550" y="399"/>
                  <a:pt x="11562" y="410"/>
                  <a:pt x="11550" y="433"/>
                </a:cubicBezTo>
                <a:cubicBezTo>
                  <a:pt x="11539" y="433"/>
                  <a:pt x="11522" y="433"/>
                  <a:pt x="11505" y="438"/>
                </a:cubicBezTo>
                <a:cubicBezTo>
                  <a:pt x="11499" y="427"/>
                  <a:pt x="11505" y="416"/>
                  <a:pt x="11516" y="399"/>
                </a:cubicBezTo>
                <a:close/>
                <a:moveTo>
                  <a:pt x="10376" y="444"/>
                </a:moveTo>
                <a:cubicBezTo>
                  <a:pt x="10365" y="444"/>
                  <a:pt x="10359" y="444"/>
                  <a:pt x="10353" y="450"/>
                </a:cubicBezTo>
                <a:cubicBezTo>
                  <a:pt x="10353" y="444"/>
                  <a:pt x="10359" y="444"/>
                  <a:pt x="10359" y="444"/>
                </a:cubicBezTo>
                <a:close/>
                <a:moveTo>
                  <a:pt x="11386" y="393"/>
                </a:moveTo>
                <a:cubicBezTo>
                  <a:pt x="11352" y="416"/>
                  <a:pt x="11318" y="444"/>
                  <a:pt x="11278" y="455"/>
                </a:cubicBezTo>
                <a:cubicBezTo>
                  <a:pt x="11278" y="444"/>
                  <a:pt x="11284" y="433"/>
                  <a:pt x="11284" y="427"/>
                </a:cubicBezTo>
                <a:cubicBezTo>
                  <a:pt x="11295" y="421"/>
                  <a:pt x="11301" y="416"/>
                  <a:pt x="11312" y="410"/>
                </a:cubicBezTo>
                <a:cubicBezTo>
                  <a:pt x="11329" y="404"/>
                  <a:pt x="11346" y="399"/>
                  <a:pt x="11363" y="393"/>
                </a:cubicBezTo>
                <a:close/>
                <a:moveTo>
                  <a:pt x="11272" y="433"/>
                </a:moveTo>
                <a:lnTo>
                  <a:pt x="11244" y="461"/>
                </a:lnTo>
                <a:lnTo>
                  <a:pt x="11233" y="461"/>
                </a:lnTo>
                <a:cubicBezTo>
                  <a:pt x="11244" y="450"/>
                  <a:pt x="11261" y="444"/>
                  <a:pt x="11272" y="433"/>
                </a:cubicBezTo>
                <a:close/>
                <a:moveTo>
                  <a:pt x="11108" y="421"/>
                </a:moveTo>
                <a:lnTo>
                  <a:pt x="11108" y="421"/>
                </a:lnTo>
                <a:cubicBezTo>
                  <a:pt x="11074" y="427"/>
                  <a:pt x="11040" y="438"/>
                  <a:pt x="11006" y="461"/>
                </a:cubicBezTo>
                <a:lnTo>
                  <a:pt x="11000" y="438"/>
                </a:lnTo>
                <a:cubicBezTo>
                  <a:pt x="10989" y="444"/>
                  <a:pt x="10977" y="450"/>
                  <a:pt x="10966" y="455"/>
                </a:cubicBezTo>
                <a:lnTo>
                  <a:pt x="10949" y="427"/>
                </a:lnTo>
                <a:lnTo>
                  <a:pt x="10932" y="438"/>
                </a:lnTo>
                <a:cubicBezTo>
                  <a:pt x="10943" y="450"/>
                  <a:pt x="10960" y="467"/>
                  <a:pt x="10977" y="478"/>
                </a:cubicBezTo>
                <a:lnTo>
                  <a:pt x="10943" y="478"/>
                </a:lnTo>
                <a:cubicBezTo>
                  <a:pt x="10943" y="478"/>
                  <a:pt x="10943" y="484"/>
                  <a:pt x="10943" y="484"/>
                </a:cubicBezTo>
                <a:lnTo>
                  <a:pt x="10898" y="484"/>
                </a:lnTo>
                <a:lnTo>
                  <a:pt x="10892" y="433"/>
                </a:lnTo>
                <a:cubicBezTo>
                  <a:pt x="10881" y="444"/>
                  <a:pt x="10858" y="455"/>
                  <a:pt x="10847" y="461"/>
                </a:cubicBezTo>
                <a:lnTo>
                  <a:pt x="10875" y="489"/>
                </a:lnTo>
                <a:cubicBezTo>
                  <a:pt x="10870" y="495"/>
                  <a:pt x="10864" y="495"/>
                  <a:pt x="10864" y="495"/>
                </a:cubicBezTo>
                <a:cubicBezTo>
                  <a:pt x="10836" y="489"/>
                  <a:pt x="10801" y="478"/>
                  <a:pt x="10779" y="472"/>
                </a:cubicBezTo>
                <a:cubicBezTo>
                  <a:pt x="10875" y="410"/>
                  <a:pt x="10994" y="427"/>
                  <a:pt x="11108" y="421"/>
                </a:cubicBezTo>
                <a:close/>
                <a:moveTo>
                  <a:pt x="13667" y="484"/>
                </a:moveTo>
                <a:cubicBezTo>
                  <a:pt x="13678" y="484"/>
                  <a:pt x="13684" y="484"/>
                  <a:pt x="13695" y="489"/>
                </a:cubicBezTo>
                <a:cubicBezTo>
                  <a:pt x="13689" y="489"/>
                  <a:pt x="13684" y="495"/>
                  <a:pt x="13672" y="495"/>
                </a:cubicBezTo>
                <a:cubicBezTo>
                  <a:pt x="13672" y="495"/>
                  <a:pt x="13667" y="489"/>
                  <a:pt x="13667" y="484"/>
                </a:cubicBezTo>
                <a:close/>
                <a:moveTo>
                  <a:pt x="10362" y="510"/>
                </a:moveTo>
                <a:cubicBezTo>
                  <a:pt x="10367" y="510"/>
                  <a:pt x="10371" y="511"/>
                  <a:pt x="10376" y="512"/>
                </a:cubicBezTo>
                <a:lnTo>
                  <a:pt x="10376" y="518"/>
                </a:lnTo>
                <a:cubicBezTo>
                  <a:pt x="10359" y="518"/>
                  <a:pt x="10348" y="523"/>
                  <a:pt x="10331" y="523"/>
                </a:cubicBezTo>
                <a:cubicBezTo>
                  <a:pt x="10339" y="515"/>
                  <a:pt x="10350" y="510"/>
                  <a:pt x="10362" y="510"/>
                </a:cubicBezTo>
                <a:close/>
                <a:moveTo>
                  <a:pt x="13814" y="501"/>
                </a:moveTo>
                <a:lnTo>
                  <a:pt x="13877" y="518"/>
                </a:lnTo>
                <a:cubicBezTo>
                  <a:pt x="13877" y="518"/>
                  <a:pt x="13877" y="523"/>
                  <a:pt x="13877" y="523"/>
                </a:cubicBezTo>
                <a:cubicBezTo>
                  <a:pt x="13854" y="518"/>
                  <a:pt x="13837" y="512"/>
                  <a:pt x="13814" y="501"/>
                </a:cubicBezTo>
                <a:close/>
                <a:moveTo>
                  <a:pt x="10280" y="518"/>
                </a:moveTo>
                <a:cubicBezTo>
                  <a:pt x="10285" y="523"/>
                  <a:pt x="10291" y="523"/>
                  <a:pt x="10291" y="529"/>
                </a:cubicBezTo>
                <a:cubicBezTo>
                  <a:pt x="10280" y="529"/>
                  <a:pt x="10262" y="535"/>
                  <a:pt x="10251" y="535"/>
                </a:cubicBezTo>
                <a:cubicBezTo>
                  <a:pt x="10251" y="529"/>
                  <a:pt x="10262" y="523"/>
                  <a:pt x="10280" y="518"/>
                </a:cubicBezTo>
                <a:close/>
                <a:moveTo>
                  <a:pt x="13167" y="342"/>
                </a:moveTo>
                <a:lnTo>
                  <a:pt x="13167" y="342"/>
                </a:lnTo>
                <a:cubicBezTo>
                  <a:pt x="13423" y="359"/>
                  <a:pt x="13678" y="393"/>
                  <a:pt x="13933" y="433"/>
                </a:cubicBezTo>
                <a:cubicBezTo>
                  <a:pt x="13939" y="438"/>
                  <a:pt x="13945" y="438"/>
                  <a:pt x="13950" y="438"/>
                </a:cubicBezTo>
                <a:cubicBezTo>
                  <a:pt x="13979" y="438"/>
                  <a:pt x="14007" y="444"/>
                  <a:pt x="14030" y="450"/>
                </a:cubicBezTo>
                <a:lnTo>
                  <a:pt x="14036" y="450"/>
                </a:lnTo>
                <a:cubicBezTo>
                  <a:pt x="14098" y="461"/>
                  <a:pt x="14160" y="472"/>
                  <a:pt x="14223" y="478"/>
                </a:cubicBezTo>
                <a:cubicBezTo>
                  <a:pt x="14223" y="472"/>
                  <a:pt x="14223" y="467"/>
                  <a:pt x="14223" y="461"/>
                </a:cubicBezTo>
                <a:cubicBezTo>
                  <a:pt x="14302" y="518"/>
                  <a:pt x="14410" y="501"/>
                  <a:pt x="14501" y="523"/>
                </a:cubicBezTo>
                <a:cubicBezTo>
                  <a:pt x="14484" y="534"/>
                  <a:pt x="14467" y="538"/>
                  <a:pt x="14450" y="538"/>
                </a:cubicBezTo>
                <a:cubicBezTo>
                  <a:pt x="14414" y="538"/>
                  <a:pt x="14376" y="522"/>
                  <a:pt x="14342" y="518"/>
                </a:cubicBezTo>
                <a:cubicBezTo>
                  <a:pt x="14194" y="495"/>
                  <a:pt x="14053" y="478"/>
                  <a:pt x="13905" y="455"/>
                </a:cubicBezTo>
                <a:cubicBezTo>
                  <a:pt x="13672" y="427"/>
                  <a:pt x="13440" y="399"/>
                  <a:pt x="13207" y="370"/>
                </a:cubicBezTo>
                <a:cubicBezTo>
                  <a:pt x="13196" y="365"/>
                  <a:pt x="13179" y="353"/>
                  <a:pt x="13167" y="342"/>
                </a:cubicBezTo>
                <a:close/>
                <a:moveTo>
                  <a:pt x="9945" y="472"/>
                </a:moveTo>
                <a:lnTo>
                  <a:pt x="9945" y="472"/>
                </a:lnTo>
                <a:cubicBezTo>
                  <a:pt x="9899" y="489"/>
                  <a:pt x="9860" y="512"/>
                  <a:pt x="9826" y="546"/>
                </a:cubicBezTo>
                <a:cubicBezTo>
                  <a:pt x="9814" y="546"/>
                  <a:pt x="9809" y="552"/>
                  <a:pt x="9797" y="552"/>
                </a:cubicBezTo>
                <a:cubicBezTo>
                  <a:pt x="9826" y="535"/>
                  <a:pt x="9848" y="512"/>
                  <a:pt x="9871" y="489"/>
                </a:cubicBezTo>
                <a:cubicBezTo>
                  <a:pt x="9894" y="484"/>
                  <a:pt x="9922" y="478"/>
                  <a:pt x="9945" y="472"/>
                </a:cubicBezTo>
                <a:close/>
                <a:moveTo>
                  <a:pt x="9519" y="546"/>
                </a:moveTo>
                <a:cubicBezTo>
                  <a:pt x="9525" y="552"/>
                  <a:pt x="9536" y="552"/>
                  <a:pt x="9542" y="552"/>
                </a:cubicBezTo>
                <a:lnTo>
                  <a:pt x="9508" y="557"/>
                </a:lnTo>
                <a:lnTo>
                  <a:pt x="9514" y="546"/>
                </a:lnTo>
                <a:close/>
                <a:moveTo>
                  <a:pt x="13905" y="552"/>
                </a:moveTo>
                <a:cubicBezTo>
                  <a:pt x="13916" y="557"/>
                  <a:pt x="13933" y="557"/>
                  <a:pt x="13945" y="557"/>
                </a:cubicBezTo>
                <a:cubicBezTo>
                  <a:pt x="13933" y="569"/>
                  <a:pt x="13922" y="580"/>
                  <a:pt x="13916" y="586"/>
                </a:cubicBezTo>
                <a:cubicBezTo>
                  <a:pt x="13911" y="574"/>
                  <a:pt x="13905" y="563"/>
                  <a:pt x="13905" y="552"/>
                </a:cubicBezTo>
                <a:close/>
                <a:moveTo>
                  <a:pt x="14501" y="540"/>
                </a:moveTo>
                <a:cubicBezTo>
                  <a:pt x="14660" y="540"/>
                  <a:pt x="14830" y="603"/>
                  <a:pt x="14983" y="643"/>
                </a:cubicBezTo>
                <a:cubicBezTo>
                  <a:pt x="14967" y="647"/>
                  <a:pt x="14951" y="649"/>
                  <a:pt x="14936" y="649"/>
                </a:cubicBezTo>
                <a:cubicBezTo>
                  <a:pt x="14891" y="649"/>
                  <a:pt x="14848" y="634"/>
                  <a:pt x="14802" y="626"/>
                </a:cubicBezTo>
                <a:cubicBezTo>
                  <a:pt x="14699" y="597"/>
                  <a:pt x="14592" y="592"/>
                  <a:pt x="14501" y="540"/>
                </a:cubicBezTo>
                <a:close/>
                <a:moveTo>
                  <a:pt x="9394" y="620"/>
                </a:moveTo>
                <a:cubicBezTo>
                  <a:pt x="9400" y="626"/>
                  <a:pt x="9406" y="637"/>
                  <a:pt x="9411" y="648"/>
                </a:cubicBezTo>
                <a:lnTo>
                  <a:pt x="9389" y="654"/>
                </a:lnTo>
                <a:cubicBezTo>
                  <a:pt x="9389" y="643"/>
                  <a:pt x="9394" y="631"/>
                  <a:pt x="9394" y="620"/>
                </a:cubicBezTo>
                <a:close/>
                <a:moveTo>
                  <a:pt x="15000" y="631"/>
                </a:moveTo>
                <a:lnTo>
                  <a:pt x="15000" y="631"/>
                </a:lnTo>
                <a:cubicBezTo>
                  <a:pt x="15040" y="637"/>
                  <a:pt x="15051" y="648"/>
                  <a:pt x="15028" y="682"/>
                </a:cubicBezTo>
                <a:cubicBezTo>
                  <a:pt x="14989" y="682"/>
                  <a:pt x="14977" y="665"/>
                  <a:pt x="15000" y="631"/>
                </a:cubicBezTo>
                <a:close/>
                <a:moveTo>
                  <a:pt x="9650" y="631"/>
                </a:moveTo>
                <a:lnTo>
                  <a:pt x="9650" y="631"/>
                </a:lnTo>
                <a:cubicBezTo>
                  <a:pt x="9627" y="648"/>
                  <a:pt x="9604" y="665"/>
                  <a:pt x="9587" y="688"/>
                </a:cubicBezTo>
                <a:cubicBezTo>
                  <a:pt x="9565" y="694"/>
                  <a:pt x="9548" y="699"/>
                  <a:pt x="9525" y="699"/>
                </a:cubicBezTo>
                <a:cubicBezTo>
                  <a:pt x="9525" y="699"/>
                  <a:pt x="9519" y="699"/>
                  <a:pt x="9519" y="705"/>
                </a:cubicBezTo>
                <a:cubicBezTo>
                  <a:pt x="9491" y="711"/>
                  <a:pt x="9465" y="714"/>
                  <a:pt x="9443" y="714"/>
                </a:cubicBezTo>
                <a:cubicBezTo>
                  <a:pt x="9420" y="714"/>
                  <a:pt x="9400" y="711"/>
                  <a:pt x="9383" y="705"/>
                </a:cubicBezTo>
                <a:cubicBezTo>
                  <a:pt x="9383" y="705"/>
                  <a:pt x="9383" y="699"/>
                  <a:pt x="9383" y="694"/>
                </a:cubicBezTo>
                <a:cubicBezTo>
                  <a:pt x="9417" y="682"/>
                  <a:pt x="9451" y="671"/>
                  <a:pt x="9485" y="665"/>
                </a:cubicBezTo>
                <a:cubicBezTo>
                  <a:pt x="9497" y="671"/>
                  <a:pt x="9502" y="677"/>
                  <a:pt x="9508" y="682"/>
                </a:cubicBezTo>
                <a:cubicBezTo>
                  <a:pt x="9514" y="671"/>
                  <a:pt x="9525" y="660"/>
                  <a:pt x="9536" y="654"/>
                </a:cubicBezTo>
                <a:cubicBezTo>
                  <a:pt x="9548" y="648"/>
                  <a:pt x="9559" y="648"/>
                  <a:pt x="9576" y="643"/>
                </a:cubicBezTo>
                <a:lnTo>
                  <a:pt x="9582" y="671"/>
                </a:lnTo>
                <a:cubicBezTo>
                  <a:pt x="9587" y="665"/>
                  <a:pt x="9587" y="654"/>
                  <a:pt x="9593" y="643"/>
                </a:cubicBezTo>
                <a:cubicBezTo>
                  <a:pt x="9610" y="637"/>
                  <a:pt x="9627" y="637"/>
                  <a:pt x="9650" y="631"/>
                </a:cubicBezTo>
                <a:close/>
                <a:moveTo>
                  <a:pt x="15647" y="705"/>
                </a:moveTo>
                <a:cubicBezTo>
                  <a:pt x="15704" y="728"/>
                  <a:pt x="15794" y="716"/>
                  <a:pt x="15823" y="784"/>
                </a:cubicBezTo>
                <a:cubicBezTo>
                  <a:pt x="15760" y="773"/>
                  <a:pt x="15704" y="756"/>
                  <a:pt x="15641" y="739"/>
                </a:cubicBezTo>
                <a:cubicBezTo>
                  <a:pt x="15641" y="728"/>
                  <a:pt x="15647" y="711"/>
                  <a:pt x="15647" y="705"/>
                </a:cubicBezTo>
                <a:close/>
                <a:moveTo>
                  <a:pt x="14733" y="665"/>
                </a:moveTo>
                <a:lnTo>
                  <a:pt x="14733" y="665"/>
                </a:lnTo>
                <a:cubicBezTo>
                  <a:pt x="14870" y="694"/>
                  <a:pt x="14994" y="745"/>
                  <a:pt x="15136" y="762"/>
                </a:cubicBezTo>
                <a:cubicBezTo>
                  <a:pt x="15170" y="762"/>
                  <a:pt x="15193" y="779"/>
                  <a:pt x="15216" y="801"/>
                </a:cubicBezTo>
                <a:cubicBezTo>
                  <a:pt x="15214" y="802"/>
                  <a:pt x="15212" y="802"/>
                  <a:pt x="15210" y="802"/>
                </a:cubicBezTo>
                <a:cubicBezTo>
                  <a:pt x="15181" y="802"/>
                  <a:pt x="15134" y="776"/>
                  <a:pt x="15104" y="776"/>
                </a:cubicBezTo>
                <a:cubicBezTo>
                  <a:pt x="15086" y="776"/>
                  <a:pt x="15074" y="785"/>
                  <a:pt x="15074" y="813"/>
                </a:cubicBezTo>
                <a:cubicBezTo>
                  <a:pt x="15074" y="801"/>
                  <a:pt x="15068" y="784"/>
                  <a:pt x="15063" y="767"/>
                </a:cubicBezTo>
                <a:cubicBezTo>
                  <a:pt x="14949" y="756"/>
                  <a:pt x="14830" y="728"/>
                  <a:pt x="14733" y="665"/>
                </a:cubicBezTo>
                <a:close/>
                <a:moveTo>
                  <a:pt x="9338" y="705"/>
                </a:moveTo>
                <a:lnTo>
                  <a:pt x="9338" y="711"/>
                </a:lnTo>
                <a:lnTo>
                  <a:pt x="9343" y="711"/>
                </a:lnTo>
                <a:lnTo>
                  <a:pt x="9304" y="756"/>
                </a:lnTo>
                <a:cubicBezTo>
                  <a:pt x="9292" y="753"/>
                  <a:pt x="9281" y="752"/>
                  <a:pt x="9270" y="752"/>
                </a:cubicBezTo>
                <a:cubicBezTo>
                  <a:pt x="9215" y="752"/>
                  <a:pt x="9164" y="783"/>
                  <a:pt x="9116" y="807"/>
                </a:cubicBezTo>
                <a:cubicBezTo>
                  <a:pt x="9122" y="813"/>
                  <a:pt x="9133" y="824"/>
                  <a:pt x="9139" y="830"/>
                </a:cubicBezTo>
                <a:cubicBezTo>
                  <a:pt x="9122" y="841"/>
                  <a:pt x="9099" y="858"/>
                  <a:pt x="9077" y="870"/>
                </a:cubicBezTo>
                <a:cubicBezTo>
                  <a:pt x="9067" y="872"/>
                  <a:pt x="9058" y="873"/>
                  <a:pt x="9048" y="873"/>
                </a:cubicBezTo>
                <a:cubicBezTo>
                  <a:pt x="9017" y="873"/>
                  <a:pt x="8986" y="862"/>
                  <a:pt x="8956" y="862"/>
                </a:cubicBezTo>
                <a:cubicBezTo>
                  <a:pt x="8939" y="862"/>
                  <a:pt x="8923" y="865"/>
                  <a:pt x="8906" y="875"/>
                </a:cubicBezTo>
                <a:cubicBezTo>
                  <a:pt x="8906" y="887"/>
                  <a:pt x="8895" y="909"/>
                  <a:pt x="8895" y="921"/>
                </a:cubicBezTo>
                <a:lnTo>
                  <a:pt x="8884" y="921"/>
                </a:lnTo>
                <a:cubicBezTo>
                  <a:pt x="8889" y="904"/>
                  <a:pt x="8895" y="887"/>
                  <a:pt x="8906" y="870"/>
                </a:cubicBezTo>
                <a:cubicBezTo>
                  <a:pt x="9048" y="824"/>
                  <a:pt x="9190" y="756"/>
                  <a:pt x="9338" y="705"/>
                </a:cubicBezTo>
                <a:close/>
                <a:moveTo>
                  <a:pt x="8872" y="881"/>
                </a:moveTo>
                <a:cubicBezTo>
                  <a:pt x="8850" y="909"/>
                  <a:pt x="8821" y="926"/>
                  <a:pt x="8799" y="949"/>
                </a:cubicBezTo>
                <a:cubicBezTo>
                  <a:pt x="8759" y="955"/>
                  <a:pt x="8719" y="966"/>
                  <a:pt x="8685" y="977"/>
                </a:cubicBezTo>
                <a:cubicBezTo>
                  <a:pt x="8748" y="949"/>
                  <a:pt x="8810" y="915"/>
                  <a:pt x="8872" y="881"/>
                </a:cubicBezTo>
                <a:close/>
                <a:moveTo>
                  <a:pt x="8855" y="1006"/>
                </a:moveTo>
                <a:cubicBezTo>
                  <a:pt x="8861" y="1011"/>
                  <a:pt x="8867" y="1011"/>
                  <a:pt x="8872" y="1017"/>
                </a:cubicBezTo>
                <a:cubicBezTo>
                  <a:pt x="8867" y="1017"/>
                  <a:pt x="8855" y="1011"/>
                  <a:pt x="8850" y="1011"/>
                </a:cubicBezTo>
                <a:cubicBezTo>
                  <a:pt x="8850" y="1011"/>
                  <a:pt x="8855" y="1006"/>
                  <a:pt x="8855" y="1006"/>
                </a:cubicBezTo>
                <a:close/>
                <a:moveTo>
                  <a:pt x="8765" y="1034"/>
                </a:moveTo>
                <a:cubicBezTo>
                  <a:pt x="8782" y="1040"/>
                  <a:pt x="8799" y="1045"/>
                  <a:pt x="8810" y="1045"/>
                </a:cubicBezTo>
                <a:cubicBezTo>
                  <a:pt x="8782" y="1045"/>
                  <a:pt x="8753" y="1045"/>
                  <a:pt x="8725" y="1051"/>
                </a:cubicBezTo>
                <a:cubicBezTo>
                  <a:pt x="8725" y="1051"/>
                  <a:pt x="8731" y="1045"/>
                  <a:pt x="8731" y="1045"/>
                </a:cubicBezTo>
                <a:cubicBezTo>
                  <a:pt x="8742" y="1040"/>
                  <a:pt x="8753" y="1034"/>
                  <a:pt x="8765" y="1034"/>
                </a:cubicBezTo>
                <a:close/>
                <a:moveTo>
                  <a:pt x="15046" y="654"/>
                </a:moveTo>
                <a:lnTo>
                  <a:pt x="15046" y="654"/>
                </a:lnTo>
                <a:cubicBezTo>
                  <a:pt x="15210" y="671"/>
                  <a:pt x="15358" y="739"/>
                  <a:pt x="15516" y="773"/>
                </a:cubicBezTo>
                <a:cubicBezTo>
                  <a:pt x="15516" y="767"/>
                  <a:pt x="15516" y="750"/>
                  <a:pt x="15511" y="745"/>
                </a:cubicBezTo>
                <a:lnTo>
                  <a:pt x="15511" y="745"/>
                </a:lnTo>
                <a:cubicBezTo>
                  <a:pt x="15522" y="756"/>
                  <a:pt x="15533" y="767"/>
                  <a:pt x="15545" y="779"/>
                </a:cubicBezTo>
                <a:cubicBezTo>
                  <a:pt x="15760" y="853"/>
                  <a:pt x="15987" y="892"/>
                  <a:pt x="16197" y="989"/>
                </a:cubicBezTo>
                <a:lnTo>
                  <a:pt x="16203" y="955"/>
                </a:lnTo>
                <a:cubicBezTo>
                  <a:pt x="16243" y="1034"/>
                  <a:pt x="16356" y="1034"/>
                  <a:pt x="16424" y="1079"/>
                </a:cubicBezTo>
                <a:cubicBezTo>
                  <a:pt x="16419" y="1081"/>
                  <a:pt x="16414" y="1081"/>
                  <a:pt x="16409" y="1081"/>
                </a:cubicBezTo>
                <a:cubicBezTo>
                  <a:pt x="16363" y="1081"/>
                  <a:pt x="16321" y="1044"/>
                  <a:pt x="16275" y="1044"/>
                </a:cubicBezTo>
                <a:cubicBezTo>
                  <a:pt x="16270" y="1044"/>
                  <a:pt x="16265" y="1044"/>
                  <a:pt x="16260" y="1045"/>
                </a:cubicBezTo>
                <a:cubicBezTo>
                  <a:pt x="15874" y="870"/>
                  <a:pt x="15420" y="824"/>
                  <a:pt x="15046" y="654"/>
                </a:cubicBezTo>
                <a:close/>
                <a:moveTo>
                  <a:pt x="8617" y="1079"/>
                </a:moveTo>
                <a:lnTo>
                  <a:pt x="8617" y="1079"/>
                </a:lnTo>
                <a:cubicBezTo>
                  <a:pt x="8583" y="1096"/>
                  <a:pt x="8549" y="1114"/>
                  <a:pt x="8515" y="1136"/>
                </a:cubicBezTo>
                <a:cubicBezTo>
                  <a:pt x="8481" y="1148"/>
                  <a:pt x="8441" y="1159"/>
                  <a:pt x="8401" y="1170"/>
                </a:cubicBezTo>
                <a:cubicBezTo>
                  <a:pt x="8401" y="1165"/>
                  <a:pt x="8396" y="1153"/>
                  <a:pt x="8396" y="1148"/>
                </a:cubicBezTo>
                <a:cubicBezTo>
                  <a:pt x="8430" y="1136"/>
                  <a:pt x="8470" y="1125"/>
                  <a:pt x="8509" y="1114"/>
                </a:cubicBezTo>
                <a:cubicBezTo>
                  <a:pt x="8509" y="1114"/>
                  <a:pt x="8515" y="1119"/>
                  <a:pt x="8521" y="1125"/>
                </a:cubicBezTo>
                <a:cubicBezTo>
                  <a:pt x="8526" y="1119"/>
                  <a:pt x="8526" y="1114"/>
                  <a:pt x="8526" y="1102"/>
                </a:cubicBezTo>
                <a:cubicBezTo>
                  <a:pt x="8555" y="1096"/>
                  <a:pt x="8589" y="1085"/>
                  <a:pt x="8617" y="1079"/>
                </a:cubicBezTo>
                <a:close/>
                <a:moveTo>
                  <a:pt x="8327" y="1178"/>
                </a:moveTo>
                <a:cubicBezTo>
                  <a:pt x="8341" y="1178"/>
                  <a:pt x="8354" y="1179"/>
                  <a:pt x="8367" y="1182"/>
                </a:cubicBezTo>
                <a:cubicBezTo>
                  <a:pt x="8305" y="1210"/>
                  <a:pt x="8243" y="1233"/>
                  <a:pt x="8180" y="1244"/>
                </a:cubicBezTo>
                <a:cubicBezTo>
                  <a:pt x="8212" y="1198"/>
                  <a:pt x="8270" y="1178"/>
                  <a:pt x="8327" y="1178"/>
                </a:cubicBezTo>
                <a:close/>
                <a:moveTo>
                  <a:pt x="16430" y="1091"/>
                </a:moveTo>
                <a:lnTo>
                  <a:pt x="16430" y="1091"/>
                </a:lnTo>
                <a:cubicBezTo>
                  <a:pt x="16538" y="1102"/>
                  <a:pt x="16651" y="1142"/>
                  <a:pt x="16736" y="1204"/>
                </a:cubicBezTo>
                <a:cubicBezTo>
                  <a:pt x="16674" y="1187"/>
                  <a:pt x="16617" y="1170"/>
                  <a:pt x="16566" y="1136"/>
                </a:cubicBezTo>
                <a:cubicBezTo>
                  <a:pt x="16532" y="1142"/>
                  <a:pt x="16492" y="1136"/>
                  <a:pt x="16470" y="1170"/>
                </a:cubicBezTo>
                <a:cubicBezTo>
                  <a:pt x="16515" y="1216"/>
                  <a:pt x="16577" y="1227"/>
                  <a:pt x="16640" y="1238"/>
                </a:cubicBezTo>
                <a:cubicBezTo>
                  <a:pt x="16628" y="1244"/>
                  <a:pt x="16611" y="1261"/>
                  <a:pt x="16606" y="1267"/>
                </a:cubicBezTo>
                <a:cubicBezTo>
                  <a:pt x="16583" y="1255"/>
                  <a:pt x="16566" y="1238"/>
                  <a:pt x="16543" y="1227"/>
                </a:cubicBezTo>
                <a:cubicBezTo>
                  <a:pt x="16532" y="1238"/>
                  <a:pt x="16515" y="1250"/>
                  <a:pt x="16504" y="1267"/>
                </a:cubicBezTo>
                <a:lnTo>
                  <a:pt x="16515" y="1233"/>
                </a:lnTo>
                <a:cubicBezTo>
                  <a:pt x="16424" y="1204"/>
                  <a:pt x="16350" y="1148"/>
                  <a:pt x="16254" y="1136"/>
                </a:cubicBezTo>
                <a:cubicBezTo>
                  <a:pt x="16260" y="1131"/>
                  <a:pt x="16260" y="1125"/>
                  <a:pt x="16265" y="1119"/>
                </a:cubicBezTo>
                <a:cubicBezTo>
                  <a:pt x="16333" y="1136"/>
                  <a:pt x="16402" y="1153"/>
                  <a:pt x="16470" y="1170"/>
                </a:cubicBezTo>
                <a:cubicBezTo>
                  <a:pt x="16475" y="1159"/>
                  <a:pt x="16492" y="1136"/>
                  <a:pt x="16498" y="1125"/>
                </a:cubicBezTo>
                <a:cubicBezTo>
                  <a:pt x="16481" y="1114"/>
                  <a:pt x="16447" y="1096"/>
                  <a:pt x="16430" y="1091"/>
                </a:cubicBezTo>
                <a:close/>
                <a:moveTo>
                  <a:pt x="9145" y="728"/>
                </a:moveTo>
                <a:lnTo>
                  <a:pt x="9145" y="728"/>
                </a:lnTo>
                <a:cubicBezTo>
                  <a:pt x="8918" y="807"/>
                  <a:pt x="8697" y="898"/>
                  <a:pt x="8498" y="1023"/>
                </a:cubicBezTo>
                <a:cubicBezTo>
                  <a:pt x="8498" y="1028"/>
                  <a:pt x="8498" y="1028"/>
                  <a:pt x="8498" y="1028"/>
                </a:cubicBezTo>
                <a:cubicBezTo>
                  <a:pt x="8441" y="1051"/>
                  <a:pt x="8390" y="1068"/>
                  <a:pt x="8339" y="1096"/>
                </a:cubicBezTo>
                <a:cubicBezTo>
                  <a:pt x="8333" y="1085"/>
                  <a:pt x="8328" y="1057"/>
                  <a:pt x="8322" y="1045"/>
                </a:cubicBezTo>
                <a:cubicBezTo>
                  <a:pt x="8299" y="1051"/>
                  <a:pt x="8248" y="1057"/>
                  <a:pt x="8226" y="1062"/>
                </a:cubicBezTo>
                <a:cubicBezTo>
                  <a:pt x="8220" y="1079"/>
                  <a:pt x="8220" y="1102"/>
                  <a:pt x="8214" y="1119"/>
                </a:cubicBezTo>
                <a:lnTo>
                  <a:pt x="8265" y="1108"/>
                </a:lnTo>
                <a:lnTo>
                  <a:pt x="8265" y="1108"/>
                </a:lnTo>
                <a:cubicBezTo>
                  <a:pt x="8243" y="1119"/>
                  <a:pt x="8209" y="1142"/>
                  <a:pt x="8192" y="1148"/>
                </a:cubicBezTo>
                <a:cubicBezTo>
                  <a:pt x="8197" y="1142"/>
                  <a:pt x="8203" y="1119"/>
                  <a:pt x="8209" y="1108"/>
                </a:cubicBezTo>
                <a:lnTo>
                  <a:pt x="8169" y="1074"/>
                </a:lnTo>
                <a:cubicBezTo>
                  <a:pt x="8129" y="1096"/>
                  <a:pt x="8095" y="1114"/>
                  <a:pt x="8055" y="1125"/>
                </a:cubicBezTo>
                <a:lnTo>
                  <a:pt x="8061" y="1153"/>
                </a:lnTo>
                <a:cubicBezTo>
                  <a:pt x="8084" y="1150"/>
                  <a:pt x="8107" y="1147"/>
                  <a:pt x="8129" y="1147"/>
                </a:cubicBezTo>
                <a:cubicBezTo>
                  <a:pt x="8145" y="1147"/>
                  <a:pt x="8160" y="1148"/>
                  <a:pt x="8175" y="1153"/>
                </a:cubicBezTo>
                <a:cubicBezTo>
                  <a:pt x="8170" y="1153"/>
                  <a:pt x="8166" y="1152"/>
                  <a:pt x="8162" y="1152"/>
                </a:cubicBezTo>
                <a:cubicBezTo>
                  <a:pt x="8126" y="1152"/>
                  <a:pt x="8091" y="1173"/>
                  <a:pt x="8061" y="1193"/>
                </a:cubicBezTo>
                <a:cubicBezTo>
                  <a:pt x="8055" y="1170"/>
                  <a:pt x="8044" y="1148"/>
                  <a:pt x="8038" y="1125"/>
                </a:cubicBezTo>
                <a:cubicBezTo>
                  <a:pt x="7999" y="1142"/>
                  <a:pt x="7965" y="1159"/>
                  <a:pt x="7925" y="1170"/>
                </a:cubicBezTo>
                <a:cubicBezTo>
                  <a:pt x="7959" y="1170"/>
                  <a:pt x="8016" y="1176"/>
                  <a:pt x="8050" y="1176"/>
                </a:cubicBezTo>
                <a:cubicBezTo>
                  <a:pt x="8028" y="1193"/>
                  <a:pt x="8006" y="1201"/>
                  <a:pt x="7980" y="1201"/>
                </a:cubicBezTo>
                <a:cubicBezTo>
                  <a:pt x="7971" y="1201"/>
                  <a:pt x="7963" y="1200"/>
                  <a:pt x="7953" y="1199"/>
                </a:cubicBezTo>
                <a:cubicBezTo>
                  <a:pt x="7891" y="1250"/>
                  <a:pt x="7811" y="1261"/>
                  <a:pt x="7743" y="1295"/>
                </a:cubicBezTo>
                <a:lnTo>
                  <a:pt x="7715" y="1261"/>
                </a:lnTo>
                <a:cubicBezTo>
                  <a:pt x="7709" y="1278"/>
                  <a:pt x="7698" y="1312"/>
                  <a:pt x="7692" y="1329"/>
                </a:cubicBezTo>
                <a:cubicBezTo>
                  <a:pt x="7675" y="1312"/>
                  <a:pt x="7658" y="1295"/>
                  <a:pt x="7647" y="1272"/>
                </a:cubicBezTo>
                <a:cubicBezTo>
                  <a:pt x="7630" y="1306"/>
                  <a:pt x="7613" y="1329"/>
                  <a:pt x="7601" y="1357"/>
                </a:cubicBezTo>
                <a:cubicBezTo>
                  <a:pt x="7573" y="1363"/>
                  <a:pt x="7550" y="1369"/>
                  <a:pt x="7528" y="1374"/>
                </a:cubicBezTo>
                <a:cubicBezTo>
                  <a:pt x="7550" y="1352"/>
                  <a:pt x="7573" y="1323"/>
                  <a:pt x="7584" y="1289"/>
                </a:cubicBezTo>
                <a:lnTo>
                  <a:pt x="7584" y="1289"/>
                </a:lnTo>
                <a:cubicBezTo>
                  <a:pt x="7562" y="1301"/>
                  <a:pt x="7528" y="1323"/>
                  <a:pt x="7511" y="1335"/>
                </a:cubicBezTo>
                <a:cubicBezTo>
                  <a:pt x="7505" y="1323"/>
                  <a:pt x="7488" y="1295"/>
                  <a:pt x="7482" y="1284"/>
                </a:cubicBezTo>
                <a:cubicBezTo>
                  <a:pt x="7482" y="1301"/>
                  <a:pt x="7477" y="1335"/>
                  <a:pt x="7471" y="1357"/>
                </a:cubicBezTo>
                <a:cubicBezTo>
                  <a:pt x="7469" y="1357"/>
                  <a:pt x="7467" y="1357"/>
                  <a:pt x="7464" y="1357"/>
                </a:cubicBezTo>
                <a:cubicBezTo>
                  <a:pt x="7443" y="1357"/>
                  <a:pt x="7412" y="1368"/>
                  <a:pt x="7390" y="1368"/>
                </a:cubicBezTo>
                <a:cubicBezTo>
                  <a:pt x="7372" y="1368"/>
                  <a:pt x="7362" y="1361"/>
                  <a:pt x="7369" y="1335"/>
                </a:cubicBezTo>
                <a:cubicBezTo>
                  <a:pt x="7437" y="1261"/>
                  <a:pt x="7601" y="1278"/>
                  <a:pt x="7636" y="1165"/>
                </a:cubicBezTo>
                <a:cubicBezTo>
                  <a:pt x="7641" y="1176"/>
                  <a:pt x="7647" y="1199"/>
                  <a:pt x="7653" y="1210"/>
                </a:cubicBezTo>
                <a:cubicBezTo>
                  <a:pt x="7908" y="1125"/>
                  <a:pt x="8158" y="1011"/>
                  <a:pt x="8413" y="932"/>
                </a:cubicBezTo>
                <a:cubicBezTo>
                  <a:pt x="8418" y="915"/>
                  <a:pt x="8418" y="898"/>
                  <a:pt x="8424" y="881"/>
                </a:cubicBezTo>
                <a:cubicBezTo>
                  <a:pt x="8430" y="887"/>
                  <a:pt x="8441" y="904"/>
                  <a:pt x="8447" y="909"/>
                </a:cubicBezTo>
                <a:cubicBezTo>
                  <a:pt x="8487" y="892"/>
                  <a:pt x="8526" y="881"/>
                  <a:pt x="8566" y="875"/>
                </a:cubicBezTo>
                <a:lnTo>
                  <a:pt x="8566" y="875"/>
                </a:lnTo>
                <a:cubicBezTo>
                  <a:pt x="8526" y="892"/>
                  <a:pt x="8492" y="909"/>
                  <a:pt x="8453" y="926"/>
                </a:cubicBezTo>
                <a:cubicBezTo>
                  <a:pt x="8464" y="949"/>
                  <a:pt x="8475" y="966"/>
                  <a:pt x="8487" y="983"/>
                </a:cubicBezTo>
                <a:cubicBezTo>
                  <a:pt x="8538" y="943"/>
                  <a:pt x="8606" y="915"/>
                  <a:pt x="8674" y="892"/>
                </a:cubicBezTo>
                <a:cubicBezTo>
                  <a:pt x="8679" y="881"/>
                  <a:pt x="8691" y="858"/>
                  <a:pt x="8702" y="853"/>
                </a:cubicBezTo>
                <a:cubicBezTo>
                  <a:pt x="8708" y="858"/>
                  <a:pt x="8725" y="870"/>
                  <a:pt x="8736" y="875"/>
                </a:cubicBezTo>
                <a:cubicBezTo>
                  <a:pt x="8765" y="853"/>
                  <a:pt x="8793" y="824"/>
                  <a:pt x="8821" y="801"/>
                </a:cubicBezTo>
                <a:cubicBezTo>
                  <a:pt x="8826" y="803"/>
                  <a:pt x="8832" y="804"/>
                  <a:pt x="8837" y="804"/>
                </a:cubicBezTo>
                <a:cubicBezTo>
                  <a:pt x="8851" y="804"/>
                  <a:pt x="8866" y="800"/>
                  <a:pt x="8878" y="796"/>
                </a:cubicBezTo>
                <a:cubicBezTo>
                  <a:pt x="8963" y="796"/>
                  <a:pt x="9048" y="733"/>
                  <a:pt x="9145" y="728"/>
                </a:cubicBezTo>
                <a:close/>
                <a:moveTo>
                  <a:pt x="17136" y="1342"/>
                </a:moveTo>
                <a:cubicBezTo>
                  <a:pt x="17161" y="1342"/>
                  <a:pt x="17190" y="1363"/>
                  <a:pt x="17190" y="1386"/>
                </a:cubicBezTo>
                <a:cubicBezTo>
                  <a:pt x="17185" y="1394"/>
                  <a:pt x="17176" y="1398"/>
                  <a:pt x="17166" y="1398"/>
                </a:cubicBezTo>
                <a:cubicBezTo>
                  <a:pt x="17141" y="1398"/>
                  <a:pt x="17109" y="1378"/>
                  <a:pt x="17105" y="1357"/>
                </a:cubicBezTo>
                <a:cubicBezTo>
                  <a:pt x="17112" y="1347"/>
                  <a:pt x="17124" y="1342"/>
                  <a:pt x="17136" y="1342"/>
                </a:cubicBezTo>
                <a:close/>
                <a:moveTo>
                  <a:pt x="8143" y="1247"/>
                </a:moveTo>
                <a:cubicBezTo>
                  <a:pt x="8157" y="1247"/>
                  <a:pt x="8172" y="1248"/>
                  <a:pt x="8186" y="1250"/>
                </a:cubicBezTo>
                <a:cubicBezTo>
                  <a:pt x="8033" y="1289"/>
                  <a:pt x="7885" y="1346"/>
                  <a:pt x="7743" y="1414"/>
                </a:cubicBezTo>
                <a:lnTo>
                  <a:pt x="7732" y="1392"/>
                </a:lnTo>
                <a:cubicBezTo>
                  <a:pt x="7861" y="1340"/>
                  <a:pt x="8003" y="1247"/>
                  <a:pt x="8143" y="1247"/>
                </a:cubicBezTo>
                <a:close/>
                <a:moveTo>
                  <a:pt x="7827" y="1445"/>
                </a:moveTo>
                <a:cubicBezTo>
                  <a:pt x="7843" y="1445"/>
                  <a:pt x="7858" y="1449"/>
                  <a:pt x="7874" y="1460"/>
                </a:cubicBezTo>
                <a:cubicBezTo>
                  <a:pt x="7816" y="1481"/>
                  <a:pt x="7758" y="1511"/>
                  <a:pt x="7692" y="1511"/>
                </a:cubicBezTo>
                <a:cubicBezTo>
                  <a:pt x="7686" y="1511"/>
                  <a:pt x="7681" y="1511"/>
                  <a:pt x="7675" y="1511"/>
                </a:cubicBezTo>
                <a:cubicBezTo>
                  <a:pt x="7723" y="1493"/>
                  <a:pt x="7775" y="1445"/>
                  <a:pt x="7827" y="1445"/>
                </a:cubicBezTo>
                <a:close/>
                <a:moveTo>
                  <a:pt x="12756" y="1521"/>
                </a:moveTo>
                <a:cubicBezTo>
                  <a:pt x="12757" y="1524"/>
                  <a:pt x="12758" y="1526"/>
                  <a:pt x="12759" y="1528"/>
                </a:cubicBezTo>
                <a:lnTo>
                  <a:pt x="12759" y="1522"/>
                </a:lnTo>
                <a:cubicBezTo>
                  <a:pt x="12758" y="1522"/>
                  <a:pt x="12757" y="1522"/>
                  <a:pt x="12756" y="1521"/>
                </a:cubicBezTo>
                <a:close/>
                <a:moveTo>
                  <a:pt x="7496" y="1474"/>
                </a:moveTo>
                <a:cubicBezTo>
                  <a:pt x="7506" y="1474"/>
                  <a:pt x="7515" y="1477"/>
                  <a:pt x="7522" y="1482"/>
                </a:cubicBezTo>
                <a:cubicBezTo>
                  <a:pt x="7531" y="1508"/>
                  <a:pt x="7496" y="1528"/>
                  <a:pt x="7467" y="1528"/>
                </a:cubicBezTo>
                <a:cubicBezTo>
                  <a:pt x="7458" y="1528"/>
                  <a:pt x="7449" y="1526"/>
                  <a:pt x="7443" y="1522"/>
                </a:cubicBezTo>
                <a:cubicBezTo>
                  <a:pt x="7434" y="1496"/>
                  <a:pt x="7467" y="1474"/>
                  <a:pt x="7496" y="1474"/>
                </a:cubicBezTo>
                <a:close/>
                <a:moveTo>
                  <a:pt x="13502" y="1477"/>
                </a:moveTo>
                <a:lnTo>
                  <a:pt x="13502" y="1477"/>
                </a:lnTo>
                <a:cubicBezTo>
                  <a:pt x="13508" y="1477"/>
                  <a:pt x="13514" y="1482"/>
                  <a:pt x="13519" y="1482"/>
                </a:cubicBezTo>
                <a:cubicBezTo>
                  <a:pt x="13536" y="1494"/>
                  <a:pt x="13559" y="1494"/>
                  <a:pt x="13587" y="1494"/>
                </a:cubicBezTo>
                <a:cubicBezTo>
                  <a:pt x="13604" y="1499"/>
                  <a:pt x="13621" y="1505"/>
                  <a:pt x="13644" y="1511"/>
                </a:cubicBezTo>
                <a:cubicBezTo>
                  <a:pt x="13654" y="1510"/>
                  <a:pt x="13664" y="1510"/>
                  <a:pt x="13673" y="1510"/>
                </a:cubicBezTo>
                <a:cubicBezTo>
                  <a:pt x="13794" y="1510"/>
                  <a:pt x="13914" y="1541"/>
                  <a:pt x="14030" y="1567"/>
                </a:cubicBezTo>
                <a:cubicBezTo>
                  <a:pt x="14017" y="1568"/>
                  <a:pt x="14003" y="1568"/>
                  <a:pt x="13990" y="1568"/>
                </a:cubicBezTo>
                <a:cubicBezTo>
                  <a:pt x="13873" y="1568"/>
                  <a:pt x="13756" y="1546"/>
                  <a:pt x="13644" y="1511"/>
                </a:cubicBezTo>
                <a:cubicBezTo>
                  <a:pt x="13627" y="1515"/>
                  <a:pt x="13610" y="1517"/>
                  <a:pt x="13594" y="1517"/>
                </a:cubicBezTo>
                <a:cubicBezTo>
                  <a:pt x="13568" y="1517"/>
                  <a:pt x="13542" y="1512"/>
                  <a:pt x="13514" y="1505"/>
                </a:cubicBezTo>
                <a:cubicBezTo>
                  <a:pt x="13514" y="1494"/>
                  <a:pt x="13508" y="1488"/>
                  <a:pt x="13502" y="1477"/>
                </a:cubicBezTo>
                <a:close/>
                <a:moveTo>
                  <a:pt x="11999" y="1573"/>
                </a:moveTo>
                <a:cubicBezTo>
                  <a:pt x="11965" y="1573"/>
                  <a:pt x="11931" y="1573"/>
                  <a:pt x="11897" y="1579"/>
                </a:cubicBezTo>
                <a:lnTo>
                  <a:pt x="11919" y="1573"/>
                </a:lnTo>
                <a:close/>
                <a:moveTo>
                  <a:pt x="11562" y="1584"/>
                </a:moveTo>
                <a:cubicBezTo>
                  <a:pt x="11573" y="1590"/>
                  <a:pt x="11590" y="1596"/>
                  <a:pt x="11602" y="1596"/>
                </a:cubicBezTo>
                <a:lnTo>
                  <a:pt x="11556" y="1601"/>
                </a:lnTo>
                <a:cubicBezTo>
                  <a:pt x="11556" y="1596"/>
                  <a:pt x="11562" y="1590"/>
                  <a:pt x="11562" y="1584"/>
                </a:cubicBezTo>
                <a:close/>
                <a:moveTo>
                  <a:pt x="11426" y="1607"/>
                </a:moveTo>
                <a:cubicBezTo>
                  <a:pt x="11437" y="1607"/>
                  <a:pt x="11443" y="1607"/>
                  <a:pt x="11448" y="1613"/>
                </a:cubicBezTo>
                <a:lnTo>
                  <a:pt x="11414" y="1613"/>
                </a:lnTo>
                <a:cubicBezTo>
                  <a:pt x="11420" y="1613"/>
                  <a:pt x="11426" y="1607"/>
                  <a:pt x="11426" y="1607"/>
                </a:cubicBezTo>
                <a:close/>
                <a:moveTo>
                  <a:pt x="13372" y="1482"/>
                </a:moveTo>
                <a:cubicBezTo>
                  <a:pt x="13411" y="1482"/>
                  <a:pt x="13451" y="1488"/>
                  <a:pt x="13491" y="1499"/>
                </a:cubicBezTo>
                <a:cubicBezTo>
                  <a:pt x="13485" y="1522"/>
                  <a:pt x="13485" y="1545"/>
                  <a:pt x="13480" y="1567"/>
                </a:cubicBezTo>
                <a:cubicBezTo>
                  <a:pt x="13492" y="1566"/>
                  <a:pt x="13505" y="1565"/>
                  <a:pt x="13518" y="1565"/>
                </a:cubicBezTo>
                <a:cubicBezTo>
                  <a:pt x="13556" y="1565"/>
                  <a:pt x="13594" y="1572"/>
                  <a:pt x="13633" y="1584"/>
                </a:cubicBezTo>
                <a:cubicBezTo>
                  <a:pt x="13633" y="1573"/>
                  <a:pt x="13644" y="1550"/>
                  <a:pt x="13644" y="1539"/>
                </a:cubicBezTo>
                <a:cubicBezTo>
                  <a:pt x="13644" y="1550"/>
                  <a:pt x="13644" y="1579"/>
                  <a:pt x="13644" y="1590"/>
                </a:cubicBezTo>
                <a:cubicBezTo>
                  <a:pt x="13712" y="1590"/>
                  <a:pt x="13780" y="1601"/>
                  <a:pt x="13848" y="1613"/>
                </a:cubicBezTo>
                <a:cubicBezTo>
                  <a:pt x="13445" y="1573"/>
                  <a:pt x="13037" y="1550"/>
                  <a:pt x="12623" y="1550"/>
                </a:cubicBezTo>
                <a:cubicBezTo>
                  <a:pt x="12463" y="1550"/>
                  <a:pt x="12299" y="1555"/>
                  <a:pt x="12139" y="1561"/>
                </a:cubicBezTo>
                <a:lnTo>
                  <a:pt x="12139" y="1561"/>
                </a:lnTo>
                <a:cubicBezTo>
                  <a:pt x="12170" y="1559"/>
                  <a:pt x="12204" y="1555"/>
                  <a:pt x="12237" y="1550"/>
                </a:cubicBezTo>
                <a:cubicBezTo>
                  <a:pt x="12237" y="1539"/>
                  <a:pt x="12243" y="1511"/>
                  <a:pt x="12243" y="1499"/>
                </a:cubicBezTo>
                <a:cubicBezTo>
                  <a:pt x="12248" y="1511"/>
                  <a:pt x="12260" y="1528"/>
                  <a:pt x="12265" y="1539"/>
                </a:cubicBezTo>
                <a:cubicBezTo>
                  <a:pt x="12384" y="1531"/>
                  <a:pt x="12502" y="1511"/>
                  <a:pt x="12620" y="1511"/>
                </a:cubicBezTo>
                <a:cubicBezTo>
                  <a:pt x="12665" y="1511"/>
                  <a:pt x="12711" y="1514"/>
                  <a:pt x="12756" y="1521"/>
                </a:cubicBezTo>
                <a:lnTo>
                  <a:pt x="12756" y="1521"/>
                </a:lnTo>
                <a:cubicBezTo>
                  <a:pt x="12751" y="1512"/>
                  <a:pt x="12747" y="1503"/>
                  <a:pt x="12742" y="1494"/>
                </a:cubicBezTo>
                <a:lnTo>
                  <a:pt x="12753" y="1494"/>
                </a:lnTo>
                <a:cubicBezTo>
                  <a:pt x="12759" y="1499"/>
                  <a:pt x="12770" y="1511"/>
                  <a:pt x="12782" y="1522"/>
                </a:cubicBezTo>
                <a:cubicBezTo>
                  <a:pt x="12844" y="1516"/>
                  <a:pt x="12901" y="1516"/>
                  <a:pt x="12963" y="1511"/>
                </a:cubicBezTo>
                <a:cubicBezTo>
                  <a:pt x="12963" y="1511"/>
                  <a:pt x="12963" y="1511"/>
                  <a:pt x="12963" y="1505"/>
                </a:cubicBezTo>
                <a:cubicBezTo>
                  <a:pt x="13088" y="1516"/>
                  <a:pt x="13207" y="1522"/>
                  <a:pt x="13326" y="1522"/>
                </a:cubicBezTo>
                <a:cubicBezTo>
                  <a:pt x="13377" y="1533"/>
                  <a:pt x="13423" y="1550"/>
                  <a:pt x="13468" y="1556"/>
                </a:cubicBezTo>
                <a:cubicBezTo>
                  <a:pt x="13463" y="1533"/>
                  <a:pt x="13445" y="1516"/>
                  <a:pt x="13434" y="1494"/>
                </a:cubicBezTo>
                <a:cubicBezTo>
                  <a:pt x="13411" y="1488"/>
                  <a:pt x="13389" y="1482"/>
                  <a:pt x="13372" y="1482"/>
                </a:cubicBezTo>
                <a:close/>
                <a:moveTo>
                  <a:pt x="17275" y="1511"/>
                </a:moveTo>
                <a:lnTo>
                  <a:pt x="17275" y="1511"/>
                </a:lnTo>
                <a:cubicBezTo>
                  <a:pt x="17338" y="1539"/>
                  <a:pt x="17434" y="1539"/>
                  <a:pt x="17451" y="1618"/>
                </a:cubicBezTo>
                <a:cubicBezTo>
                  <a:pt x="17389" y="1590"/>
                  <a:pt x="17315" y="1567"/>
                  <a:pt x="17275" y="1511"/>
                </a:cubicBezTo>
                <a:close/>
                <a:moveTo>
                  <a:pt x="11060" y="1580"/>
                </a:moveTo>
                <a:cubicBezTo>
                  <a:pt x="11074" y="1580"/>
                  <a:pt x="11085" y="1586"/>
                  <a:pt x="11085" y="1601"/>
                </a:cubicBezTo>
                <a:cubicBezTo>
                  <a:pt x="11082" y="1616"/>
                  <a:pt x="11065" y="1625"/>
                  <a:pt x="11050" y="1625"/>
                </a:cubicBezTo>
                <a:cubicBezTo>
                  <a:pt x="11036" y="1625"/>
                  <a:pt x="11023" y="1618"/>
                  <a:pt x="11023" y="1601"/>
                </a:cubicBezTo>
                <a:cubicBezTo>
                  <a:pt x="11026" y="1589"/>
                  <a:pt x="11044" y="1580"/>
                  <a:pt x="11060" y="1580"/>
                </a:cubicBezTo>
                <a:close/>
                <a:moveTo>
                  <a:pt x="10898" y="1664"/>
                </a:moveTo>
                <a:cubicBezTo>
                  <a:pt x="10898" y="1664"/>
                  <a:pt x="10904" y="1670"/>
                  <a:pt x="10909" y="1675"/>
                </a:cubicBezTo>
                <a:lnTo>
                  <a:pt x="10904" y="1675"/>
                </a:lnTo>
                <a:cubicBezTo>
                  <a:pt x="10904" y="1670"/>
                  <a:pt x="10898" y="1670"/>
                  <a:pt x="10898" y="1664"/>
                </a:cubicBezTo>
                <a:close/>
                <a:moveTo>
                  <a:pt x="17406" y="1471"/>
                </a:moveTo>
                <a:cubicBezTo>
                  <a:pt x="17542" y="1533"/>
                  <a:pt x="17735" y="1573"/>
                  <a:pt x="17820" y="1698"/>
                </a:cubicBezTo>
                <a:cubicBezTo>
                  <a:pt x="17689" y="1618"/>
                  <a:pt x="17542" y="1550"/>
                  <a:pt x="17394" y="1499"/>
                </a:cubicBezTo>
                <a:lnTo>
                  <a:pt x="17394" y="1494"/>
                </a:lnTo>
                <a:lnTo>
                  <a:pt x="17406" y="1471"/>
                </a:lnTo>
                <a:close/>
                <a:moveTo>
                  <a:pt x="14024" y="1573"/>
                </a:moveTo>
                <a:lnTo>
                  <a:pt x="14024" y="1573"/>
                </a:lnTo>
                <a:cubicBezTo>
                  <a:pt x="14285" y="1607"/>
                  <a:pt x="14552" y="1664"/>
                  <a:pt x="14802" y="1738"/>
                </a:cubicBezTo>
                <a:cubicBezTo>
                  <a:pt x="14728" y="1732"/>
                  <a:pt x="14655" y="1703"/>
                  <a:pt x="14586" y="1703"/>
                </a:cubicBezTo>
                <a:cubicBezTo>
                  <a:pt x="14580" y="1703"/>
                  <a:pt x="14575" y="1703"/>
                  <a:pt x="14569" y="1704"/>
                </a:cubicBezTo>
                <a:cubicBezTo>
                  <a:pt x="14552" y="1704"/>
                  <a:pt x="14535" y="1698"/>
                  <a:pt x="14518" y="1698"/>
                </a:cubicBezTo>
                <a:cubicBezTo>
                  <a:pt x="14518" y="1692"/>
                  <a:pt x="14512" y="1687"/>
                  <a:pt x="14512" y="1681"/>
                </a:cubicBezTo>
                <a:cubicBezTo>
                  <a:pt x="14353" y="1635"/>
                  <a:pt x="14183" y="1624"/>
                  <a:pt x="14024" y="1573"/>
                </a:cubicBezTo>
                <a:close/>
                <a:moveTo>
                  <a:pt x="17839" y="1685"/>
                </a:moveTo>
                <a:cubicBezTo>
                  <a:pt x="17901" y="1685"/>
                  <a:pt x="17960" y="1731"/>
                  <a:pt x="17996" y="1777"/>
                </a:cubicBezTo>
                <a:cubicBezTo>
                  <a:pt x="17933" y="1755"/>
                  <a:pt x="17877" y="1721"/>
                  <a:pt x="17820" y="1687"/>
                </a:cubicBezTo>
                <a:cubicBezTo>
                  <a:pt x="17826" y="1685"/>
                  <a:pt x="17833" y="1685"/>
                  <a:pt x="17839" y="1685"/>
                </a:cubicBezTo>
                <a:close/>
                <a:moveTo>
                  <a:pt x="15868" y="1762"/>
                </a:moveTo>
                <a:cubicBezTo>
                  <a:pt x="15887" y="1762"/>
                  <a:pt x="15895" y="1773"/>
                  <a:pt x="15891" y="1794"/>
                </a:cubicBezTo>
                <a:cubicBezTo>
                  <a:pt x="15881" y="1798"/>
                  <a:pt x="15872" y="1800"/>
                  <a:pt x="15866" y="1800"/>
                </a:cubicBezTo>
                <a:cubicBezTo>
                  <a:pt x="15851" y="1800"/>
                  <a:pt x="15846" y="1790"/>
                  <a:pt x="15846" y="1766"/>
                </a:cubicBezTo>
                <a:cubicBezTo>
                  <a:pt x="15854" y="1763"/>
                  <a:pt x="15862" y="1762"/>
                  <a:pt x="15868" y="1762"/>
                </a:cubicBezTo>
                <a:close/>
                <a:moveTo>
                  <a:pt x="7074" y="1681"/>
                </a:moveTo>
                <a:cubicBezTo>
                  <a:pt x="7023" y="1715"/>
                  <a:pt x="6966" y="1743"/>
                  <a:pt x="6904" y="1755"/>
                </a:cubicBezTo>
                <a:cubicBezTo>
                  <a:pt x="6887" y="1782"/>
                  <a:pt x="6861" y="1804"/>
                  <a:pt x="6863" y="1840"/>
                </a:cubicBezTo>
                <a:lnTo>
                  <a:pt x="6863" y="1840"/>
                </a:lnTo>
                <a:cubicBezTo>
                  <a:pt x="6861" y="1827"/>
                  <a:pt x="6853" y="1804"/>
                  <a:pt x="6853" y="1794"/>
                </a:cubicBezTo>
                <a:cubicBezTo>
                  <a:pt x="6830" y="1800"/>
                  <a:pt x="6796" y="1811"/>
                  <a:pt x="6773" y="1817"/>
                </a:cubicBezTo>
                <a:cubicBezTo>
                  <a:pt x="6858" y="1755"/>
                  <a:pt x="6966" y="1698"/>
                  <a:pt x="7068" y="1681"/>
                </a:cubicBezTo>
                <a:close/>
                <a:moveTo>
                  <a:pt x="7034" y="1777"/>
                </a:moveTo>
                <a:lnTo>
                  <a:pt x="7034" y="1817"/>
                </a:lnTo>
                <a:cubicBezTo>
                  <a:pt x="7006" y="1823"/>
                  <a:pt x="6983" y="1828"/>
                  <a:pt x="6960" y="1834"/>
                </a:cubicBezTo>
                <a:cubicBezTo>
                  <a:pt x="6960" y="1851"/>
                  <a:pt x="6960" y="1868"/>
                  <a:pt x="6960" y="1885"/>
                </a:cubicBezTo>
                <a:lnTo>
                  <a:pt x="6943" y="1857"/>
                </a:lnTo>
                <a:cubicBezTo>
                  <a:pt x="6864" y="1896"/>
                  <a:pt x="6767" y="1914"/>
                  <a:pt x="6694" y="1970"/>
                </a:cubicBezTo>
                <a:lnTo>
                  <a:pt x="6688" y="1959"/>
                </a:lnTo>
                <a:cubicBezTo>
                  <a:pt x="6750" y="1919"/>
                  <a:pt x="6807" y="1885"/>
                  <a:pt x="6864" y="1845"/>
                </a:cubicBezTo>
                <a:cubicBezTo>
                  <a:pt x="6932" y="1845"/>
                  <a:pt x="6983" y="1806"/>
                  <a:pt x="7034" y="1777"/>
                </a:cubicBezTo>
                <a:close/>
                <a:moveTo>
                  <a:pt x="6102" y="2034"/>
                </a:moveTo>
                <a:cubicBezTo>
                  <a:pt x="6112" y="2034"/>
                  <a:pt x="6122" y="2035"/>
                  <a:pt x="6132" y="2038"/>
                </a:cubicBezTo>
                <a:cubicBezTo>
                  <a:pt x="6081" y="2072"/>
                  <a:pt x="6024" y="2106"/>
                  <a:pt x="5973" y="2140"/>
                </a:cubicBezTo>
                <a:cubicBezTo>
                  <a:pt x="5967" y="2129"/>
                  <a:pt x="5950" y="2118"/>
                  <a:pt x="5945" y="2106"/>
                </a:cubicBezTo>
                <a:cubicBezTo>
                  <a:pt x="5998" y="2087"/>
                  <a:pt x="6044" y="2034"/>
                  <a:pt x="6102" y="2034"/>
                </a:cubicBezTo>
                <a:close/>
                <a:moveTo>
                  <a:pt x="17202" y="1176"/>
                </a:moveTo>
                <a:cubicBezTo>
                  <a:pt x="17292" y="1176"/>
                  <a:pt x="17374" y="1267"/>
                  <a:pt x="17462" y="1267"/>
                </a:cubicBezTo>
                <a:cubicBezTo>
                  <a:pt x="17479" y="1267"/>
                  <a:pt x="17496" y="1264"/>
                  <a:pt x="17514" y="1255"/>
                </a:cubicBezTo>
                <a:lnTo>
                  <a:pt x="17514" y="1255"/>
                </a:lnTo>
                <a:cubicBezTo>
                  <a:pt x="17508" y="1261"/>
                  <a:pt x="17497" y="1284"/>
                  <a:pt x="17491" y="1295"/>
                </a:cubicBezTo>
                <a:cubicBezTo>
                  <a:pt x="17729" y="1420"/>
                  <a:pt x="17985" y="1516"/>
                  <a:pt x="18217" y="1641"/>
                </a:cubicBezTo>
                <a:cubicBezTo>
                  <a:pt x="18234" y="1635"/>
                  <a:pt x="18251" y="1624"/>
                  <a:pt x="18263" y="1613"/>
                </a:cubicBezTo>
                <a:lnTo>
                  <a:pt x="18263" y="1613"/>
                </a:lnTo>
                <a:cubicBezTo>
                  <a:pt x="18263" y="1624"/>
                  <a:pt x="18263" y="1641"/>
                  <a:pt x="18257" y="1653"/>
                </a:cubicBezTo>
                <a:cubicBezTo>
                  <a:pt x="18382" y="1698"/>
                  <a:pt x="18472" y="1823"/>
                  <a:pt x="18609" y="1834"/>
                </a:cubicBezTo>
                <a:cubicBezTo>
                  <a:pt x="18654" y="1936"/>
                  <a:pt x="18796" y="1942"/>
                  <a:pt x="18870" y="2021"/>
                </a:cubicBezTo>
                <a:cubicBezTo>
                  <a:pt x="18921" y="2061"/>
                  <a:pt x="19011" y="2067"/>
                  <a:pt x="19017" y="2140"/>
                </a:cubicBezTo>
                <a:lnTo>
                  <a:pt x="18955" y="2146"/>
                </a:lnTo>
                <a:cubicBezTo>
                  <a:pt x="18921" y="2089"/>
                  <a:pt x="18847" y="2072"/>
                  <a:pt x="18790" y="2050"/>
                </a:cubicBezTo>
                <a:cubicBezTo>
                  <a:pt x="18790" y="2067"/>
                  <a:pt x="18785" y="2101"/>
                  <a:pt x="18785" y="2118"/>
                </a:cubicBezTo>
                <a:cubicBezTo>
                  <a:pt x="18768" y="2101"/>
                  <a:pt x="18756" y="2084"/>
                  <a:pt x="18739" y="2072"/>
                </a:cubicBezTo>
                <a:cubicBezTo>
                  <a:pt x="18665" y="2055"/>
                  <a:pt x="18671" y="1965"/>
                  <a:pt x="18592" y="1953"/>
                </a:cubicBezTo>
                <a:cubicBezTo>
                  <a:pt x="18586" y="1959"/>
                  <a:pt x="18563" y="1965"/>
                  <a:pt x="18552" y="1970"/>
                </a:cubicBezTo>
                <a:cubicBezTo>
                  <a:pt x="18382" y="1879"/>
                  <a:pt x="18229" y="1760"/>
                  <a:pt x="18041" y="1704"/>
                </a:cubicBezTo>
                <a:cubicBezTo>
                  <a:pt x="18047" y="1687"/>
                  <a:pt x="18064" y="1664"/>
                  <a:pt x="18070" y="1653"/>
                </a:cubicBezTo>
                <a:cubicBezTo>
                  <a:pt x="18053" y="1635"/>
                  <a:pt x="18013" y="1607"/>
                  <a:pt x="17996" y="1596"/>
                </a:cubicBezTo>
                <a:cubicBezTo>
                  <a:pt x="17973" y="1607"/>
                  <a:pt x="17956" y="1618"/>
                  <a:pt x="17939" y="1624"/>
                </a:cubicBezTo>
                <a:lnTo>
                  <a:pt x="17979" y="1653"/>
                </a:lnTo>
                <a:cubicBezTo>
                  <a:pt x="17962" y="1647"/>
                  <a:pt x="17922" y="1635"/>
                  <a:pt x="17899" y="1630"/>
                </a:cubicBezTo>
                <a:cubicBezTo>
                  <a:pt x="17911" y="1624"/>
                  <a:pt x="17933" y="1618"/>
                  <a:pt x="17945" y="1613"/>
                </a:cubicBezTo>
                <a:cubicBezTo>
                  <a:pt x="17945" y="1601"/>
                  <a:pt x="17945" y="1579"/>
                  <a:pt x="17939" y="1567"/>
                </a:cubicBezTo>
                <a:cubicBezTo>
                  <a:pt x="17905" y="1550"/>
                  <a:pt x="17865" y="1539"/>
                  <a:pt x="17826" y="1522"/>
                </a:cubicBezTo>
                <a:lnTo>
                  <a:pt x="17809" y="1545"/>
                </a:lnTo>
                <a:cubicBezTo>
                  <a:pt x="17837" y="1567"/>
                  <a:pt x="17871" y="1590"/>
                  <a:pt x="17888" y="1618"/>
                </a:cubicBezTo>
                <a:cubicBezTo>
                  <a:pt x="17860" y="1590"/>
                  <a:pt x="17820" y="1573"/>
                  <a:pt x="17780" y="1567"/>
                </a:cubicBezTo>
                <a:cubicBezTo>
                  <a:pt x="17792" y="1550"/>
                  <a:pt x="17803" y="1528"/>
                  <a:pt x="17814" y="1505"/>
                </a:cubicBezTo>
                <a:cubicBezTo>
                  <a:pt x="17780" y="1494"/>
                  <a:pt x="17741" y="1477"/>
                  <a:pt x="17707" y="1460"/>
                </a:cubicBezTo>
                <a:lnTo>
                  <a:pt x="17707" y="1460"/>
                </a:lnTo>
                <a:cubicBezTo>
                  <a:pt x="17724" y="1482"/>
                  <a:pt x="17763" y="1528"/>
                  <a:pt x="17786" y="1545"/>
                </a:cubicBezTo>
                <a:cubicBezTo>
                  <a:pt x="17746" y="1545"/>
                  <a:pt x="17718" y="1528"/>
                  <a:pt x="17701" y="1499"/>
                </a:cubicBezTo>
                <a:cubicBezTo>
                  <a:pt x="17621" y="1482"/>
                  <a:pt x="17559" y="1443"/>
                  <a:pt x="17485" y="1414"/>
                </a:cubicBezTo>
                <a:lnTo>
                  <a:pt x="17491" y="1374"/>
                </a:lnTo>
                <a:lnTo>
                  <a:pt x="17491" y="1374"/>
                </a:lnTo>
                <a:cubicBezTo>
                  <a:pt x="17474" y="1380"/>
                  <a:pt x="17440" y="1392"/>
                  <a:pt x="17423" y="1403"/>
                </a:cubicBezTo>
                <a:cubicBezTo>
                  <a:pt x="17429" y="1380"/>
                  <a:pt x="17429" y="1357"/>
                  <a:pt x="17434" y="1329"/>
                </a:cubicBezTo>
                <a:lnTo>
                  <a:pt x="17434" y="1329"/>
                </a:lnTo>
                <a:cubicBezTo>
                  <a:pt x="17400" y="1340"/>
                  <a:pt x="17372" y="1346"/>
                  <a:pt x="17338" y="1357"/>
                </a:cubicBezTo>
                <a:cubicBezTo>
                  <a:pt x="17321" y="1340"/>
                  <a:pt x="17298" y="1329"/>
                  <a:pt x="17275" y="1312"/>
                </a:cubicBezTo>
                <a:lnTo>
                  <a:pt x="17275" y="1312"/>
                </a:lnTo>
                <a:cubicBezTo>
                  <a:pt x="17285" y="1314"/>
                  <a:pt x="17295" y="1314"/>
                  <a:pt x="17304" y="1314"/>
                </a:cubicBezTo>
                <a:cubicBezTo>
                  <a:pt x="17332" y="1314"/>
                  <a:pt x="17358" y="1308"/>
                  <a:pt x="17383" y="1295"/>
                </a:cubicBezTo>
                <a:cubicBezTo>
                  <a:pt x="17360" y="1289"/>
                  <a:pt x="17321" y="1278"/>
                  <a:pt x="17298" y="1272"/>
                </a:cubicBezTo>
                <a:cubicBezTo>
                  <a:pt x="17304" y="1261"/>
                  <a:pt x="17315" y="1238"/>
                  <a:pt x="17321" y="1227"/>
                </a:cubicBezTo>
                <a:lnTo>
                  <a:pt x="17321" y="1227"/>
                </a:lnTo>
                <a:cubicBezTo>
                  <a:pt x="17304" y="1233"/>
                  <a:pt x="17270" y="1255"/>
                  <a:pt x="17258" y="1261"/>
                </a:cubicBezTo>
                <a:cubicBezTo>
                  <a:pt x="17236" y="1238"/>
                  <a:pt x="17145" y="1210"/>
                  <a:pt x="17202" y="1176"/>
                </a:cubicBezTo>
                <a:close/>
                <a:moveTo>
                  <a:pt x="5417" y="2418"/>
                </a:moveTo>
                <a:lnTo>
                  <a:pt x="5417" y="2418"/>
                </a:lnTo>
                <a:cubicBezTo>
                  <a:pt x="5383" y="2424"/>
                  <a:pt x="5343" y="2430"/>
                  <a:pt x="5304" y="2430"/>
                </a:cubicBezTo>
                <a:cubicBezTo>
                  <a:pt x="5298" y="2447"/>
                  <a:pt x="5292" y="2481"/>
                  <a:pt x="5287" y="2504"/>
                </a:cubicBezTo>
                <a:cubicBezTo>
                  <a:pt x="5338" y="2487"/>
                  <a:pt x="5394" y="2470"/>
                  <a:pt x="5417" y="2418"/>
                </a:cubicBezTo>
                <a:close/>
                <a:moveTo>
                  <a:pt x="6767" y="1817"/>
                </a:moveTo>
                <a:lnTo>
                  <a:pt x="6767" y="1817"/>
                </a:lnTo>
                <a:cubicBezTo>
                  <a:pt x="6733" y="1862"/>
                  <a:pt x="6660" y="1862"/>
                  <a:pt x="6626" y="1908"/>
                </a:cubicBezTo>
                <a:cubicBezTo>
                  <a:pt x="6228" y="2061"/>
                  <a:pt x="5894" y="2345"/>
                  <a:pt x="5508" y="2504"/>
                </a:cubicBezTo>
                <a:cubicBezTo>
                  <a:pt x="5627" y="2396"/>
                  <a:pt x="5780" y="2339"/>
                  <a:pt x="5911" y="2248"/>
                </a:cubicBezTo>
                <a:cubicBezTo>
                  <a:pt x="5905" y="2243"/>
                  <a:pt x="5894" y="2237"/>
                  <a:pt x="5888" y="2231"/>
                </a:cubicBezTo>
                <a:lnTo>
                  <a:pt x="5939" y="2231"/>
                </a:lnTo>
                <a:cubicBezTo>
                  <a:pt x="6143" y="2129"/>
                  <a:pt x="6325" y="1999"/>
                  <a:pt x="6540" y="1919"/>
                </a:cubicBezTo>
                <a:cubicBezTo>
                  <a:pt x="6535" y="1914"/>
                  <a:pt x="6523" y="1896"/>
                  <a:pt x="6518" y="1891"/>
                </a:cubicBezTo>
                <a:lnTo>
                  <a:pt x="6518" y="1891"/>
                </a:lnTo>
                <a:cubicBezTo>
                  <a:pt x="6528" y="1894"/>
                  <a:pt x="6539" y="1895"/>
                  <a:pt x="6549" y="1895"/>
                </a:cubicBezTo>
                <a:cubicBezTo>
                  <a:pt x="6623" y="1895"/>
                  <a:pt x="6693" y="1832"/>
                  <a:pt x="6767" y="1817"/>
                </a:cubicBezTo>
                <a:close/>
                <a:moveTo>
                  <a:pt x="18041" y="1772"/>
                </a:moveTo>
                <a:cubicBezTo>
                  <a:pt x="18427" y="1976"/>
                  <a:pt x="18802" y="2197"/>
                  <a:pt x="19165" y="2424"/>
                </a:cubicBezTo>
                <a:cubicBezTo>
                  <a:pt x="19210" y="2453"/>
                  <a:pt x="19261" y="2470"/>
                  <a:pt x="19272" y="2521"/>
                </a:cubicBezTo>
                <a:cubicBezTo>
                  <a:pt x="19029" y="2339"/>
                  <a:pt x="18745" y="2214"/>
                  <a:pt x="18495" y="2044"/>
                </a:cubicBezTo>
                <a:cubicBezTo>
                  <a:pt x="18478" y="2055"/>
                  <a:pt x="18455" y="2067"/>
                  <a:pt x="18433" y="2072"/>
                </a:cubicBezTo>
                <a:cubicBezTo>
                  <a:pt x="18461" y="2095"/>
                  <a:pt x="18484" y="2118"/>
                  <a:pt x="18507" y="2140"/>
                </a:cubicBezTo>
                <a:lnTo>
                  <a:pt x="18507" y="2146"/>
                </a:lnTo>
                <a:cubicBezTo>
                  <a:pt x="18450" y="2123"/>
                  <a:pt x="18393" y="2101"/>
                  <a:pt x="18342" y="2072"/>
                </a:cubicBezTo>
                <a:cubicBezTo>
                  <a:pt x="18342" y="2061"/>
                  <a:pt x="18348" y="2050"/>
                  <a:pt x="18353" y="2044"/>
                </a:cubicBezTo>
                <a:cubicBezTo>
                  <a:pt x="18376" y="2055"/>
                  <a:pt x="18404" y="2072"/>
                  <a:pt x="18427" y="2084"/>
                </a:cubicBezTo>
                <a:cubicBezTo>
                  <a:pt x="18433" y="2067"/>
                  <a:pt x="18444" y="2038"/>
                  <a:pt x="18444" y="2027"/>
                </a:cubicBezTo>
                <a:cubicBezTo>
                  <a:pt x="18314" y="1936"/>
                  <a:pt x="18166" y="1868"/>
                  <a:pt x="18024" y="1794"/>
                </a:cubicBezTo>
                <a:cubicBezTo>
                  <a:pt x="18030" y="1789"/>
                  <a:pt x="18036" y="1777"/>
                  <a:pt x="18041" y="1772"/>
                </a:cubicBezTo>
                <a:close/>
                <a:moveTo>
                  <a:pt x="5489" y="2497"/>
                </a:moveTo>
                <a:cubicBezTo>
                  <a:pt x="5502" y="2497"/>
                  <a:pt x="5510" y="2507"/>
                  <a:pt x="5514" y="2526"/>
                </a:cubicBezTo>
                <a:cubicBezTo>
                  <a:pt x="5504" y="2539"/>
                  <a:pt x="5494" y="2544"/>
                  <a:pt x="5485" y="2544"/>
                </a:cubicBezTo>
                <a:cubicBezTo>
                  <a:pt x="5473" y="2544"/>
                  <a:pt x="5463" y="2534"/>
                  <a:pt x="5457" y="2515"/>
                </a:cubicBezTo>
                <a:cubicBezTo>
                  <a:pt x="5469" y="2503"/>
                  <a:pt x="5480" y="2497"/>
                  <a:pt x="5489" y="2497"/>
                </a:cubicBezTo>
                <a:close/>
                <a:moveTo>
                  <a:pt x="6940" y="2656"/>
                </a:moveTo>
                <a:cubicBezTo>
                  <a:pt x="6947" y="2656"/>
                  <a:pt x="6956" y="2662"/>
                  <a:pt x="6966" y="2674"/>
                </a:cubicBezTo>
                <a:cubicBezTo>
                  <a:pt x="6959" y="2690"/>
                  <a:pt x="6951" y="2699"/>
                  <a:pt x="6940" y="2699"/>
                </a:cubicBezTo>
                <a:cubicBezTo>
                  <a:pt x="6933" y="2699"/>
                  <a:pt x="6924" y="2695"/>
                  <a:pt x="6915" y="2685"/>
                </a:cubicBezTo>
                <a:cubicBezTo>
                  <a:pt x="6921" y="2666"/>
                  <a:pt x="6930" y="2656"/>
                  <a:pt x="6940" y="2656"/>
                </a:cubicBezTo>
                <a:close/>
                <a:moveTo>
                  <a:pt x="5735" y="2481"/>
                </a:moveTo>
                <a:cubicBezTo>
                  <a:pt x="5712" y="2509"/>
                  <a:pt x="5587" y="2532"/>
                  <a:pt x="5650" y="2583"/>
                </a:cubicBezTo>
                <a:cubicBezTo>
                  <a:pt x="5638" y="2577"/>
                  <a:pt x="5621" y="2572"/>
                  <a:pt x="5610" y="2560"/>
                </a:cubicBezTo>
                <a:cubicBezTo>
                  <a:pt x="5519" y="2634"/>
                  <a:pt x="5417" y="2696"/>
                  <a:pt x="5304" y="2725"/>
                </a:cubicBezTo>
                <a:cubicBezTo>
                  <a:pt x="5417" y="2651"/>
                  <a:pt x="5548" y="2594"/>
                  <a:pt x="5650" y="2504"/>
                </a:cubicBezTo>
                <a:cubicBezTo>
                  <a:pt x="5672" y="2481"/>
                  <a:pt x="5706" y="2481"/>
                  <a:pt x="5735" y="2481"/>
                </a:cubicBezTo>
                <a:close/>
                <a:moveTo>
                  <a:pt x="19284" y="2515"/>
                </a:moveTo>
                <a:lnTo>
                  <a:pt x="19284" y="2515"/>
                </a:lnTo>
                <a:cubicBezTo>
                  <a:pt x="19420" y="2577"/>
                  <a:pt x="19539" y="2674"/>
                  <a:pt x="19664" y="2748"/>
                </a:cubicBezTo>
                <a:cubicBezTo>
                  <a:pt x="19516" y="2708"/>
                  <a:pt x="19403" y="2600"/>
                  <a:pt x="19284" y="2515"/>
                </a:cubicBezTo>
                <a:close/>
                <a:moveTo>
                  <a:pt x="5457" y="2532"/>
                </a:moveTo>
                <a:cubicBezTo>
                  <a:pt x="5428" y="2589"/>
                  <a:pt x="5366" y="2611"/>
                  <a:pt x="5321" y="2645"/>
                </a:cubicBezTo>
                <a:cubicBezTo>
                  <a:pt x="5230" y="2702"/>
                  <a:pt x="5150" y="2776"/>
                  <a:pt x="5048" y="2804"/>
                </a:cubicBezTo>
                <a:cubicBezTo>
                  <a:pt x="5156" y="2691"/>
                  <a:pt x="5315" y="2617"/>
                  <a:pt x="5457" y="2532"/>
                </a:cubicBezTo>
                <a:close/>
                <a:moveTo>
                  <a:pt x="19701" y="2871"/>
                </a:moveTo>
                <a:cubicBezTo>
                  <a:pt x="19721" y="2871"/>
                  <a:pt x="19742" y="2901"/>
                  <a:pt x="19738" y="2918"/>
                </a:cubicBezTo>
                <a:cubicBezTo>
                  <a:pt x="19734" y="2925"/>
                  <a:pt x="19728" y="2928"/>
                  <a:pt x="19721" y="2928"/>
                </a:cubicBezTo>
                <a:cubicBezTo>
                  <a:pt x="19701" y="2928"/>
                  <a:pt x="19677" y="2901"/>
                  <a:pt x="19681" y="2884"/>
                </a:cubicBezTo>
                <a:cubicBezTo>
                  <a:pt x="19687" y="2875"/>
                  <a:pt x="19694" y="2871"/>
                  <a:pt x="19701" y="2871"/>
                </a:cubicBezTo>
                <a:close/>
                <a:moveTo>
                  <a:pt x="19675" y="2765"/>
                </a:moveTo>
                <a:lnTo>
                  <a:pt x="19675" y="2765"/>
                </a:lnTo>
                <a:cubicBezTo>
                  <a:pt x="19834" y="2872"/>
                  <a:pt x="19993" y="2992"/>
                  <a:pt x="20146" y="3116"/>
                </a:cubicBezTo>
                <a:cubicBezTo>
                  <a:pt x="19965" y="3043"/>
                  <a:pt x="19806" y="2901"/>
                  <a:pt x="19675" y="2765"/>
                </a:cubicBezTo>
                <a:close/>
                <a:moveTo>
                  <a:pt x="18761" y="3143"/>
                </a:moveTo>
                <a:cubicBezTo>
                  <a:pt x="18789" y="3143"/>
                  <a:pt x="18821" y="3176"/>
                  <a:pt x="18796" y="3196"/>
                </a:cubicBezTo>
                <a:cubicBezTo>
                  <a:pt x="18792" y="3198"/>
                  <a:pt x="18787" y="3200"/>
                  <a:pt x="18782" y="3200"/>
                </a:cubicBezTo>
                <a:cubicBezTo>
                  <a:pt x="18755" y="3200"/>
                  <a:pt x="18726" y="3164"/>
                  <a:pt x="18750" y="3145"/>
                </a:cubicBezTo>
                <a:cubicBezTo>
                  <a:pt x="18754" y="3143"/>
                  <a:pt x="18758" y="3143"/>
                  <a:pt x="18761" y="3143"/>
                </a:cubicBezTo>
                <a:close/>
                <a:moveTo>
                  <a:pt x="4691" y="3179"/>
                </a:moveTo>
                <a:cubicBezTo>
                  <a:pt x="4696" y="3201"/>
                  <a:pt x="4696" y="3224"/>
                  <a:pt x="4696" y="3247"/>
                </a:cubicBezTo>
                <a:cubicBezTo>
                  <a:pt x="4674" y="3236"/>
                  <a:pt x="4657" y="3230"/>
                  <a:pt x="4640" y="3218"/>
                </a:cubicBezTo>
                <a:cubicBezTo>
                  <a:pt x="4617" y="3241"/>
                  <a:pt x="4594" y="3264"/>
                  <a:pt x="4577" y="3281"/>
                </a:cubicBezTo>
                <a:lnTo>
                  <a:pt x="4560" y="3253"/>
                </a:lnTo>
                <a:cubicBezTo>
                  <a:pt x="4606" y="3230"/>
                  <a:pt x="4651" y="3201"/>
                  <a:pt x="4691" y="3179"/>
                </a:cubicBezTo>
                <a:close/>
                <a:moveTo>
                  <a:pt x="20256" y="3301"/>
                </a:moveTo>
                <a:cubicBezTo>
                  <a:pt x="20266" y="3301"/>
                  <a:pt x="20273" y="3310"/>
                  <a:pt x="20277" y="3326"/>
                </a:cubicBezTo>
                <a:cubicBezTo>
                  <a:pt x="20267" y="3336"/>
                  <a:pt x="20259" y="3340"/>
                  <a:pt x="20252" y="3340"/>
                </a:cubicBezTo>
                <a:cubicBezTo>
                  <a:pt x="20242" y="3340"/>
                  <a:pt x="20235" y="3331"/>
                  <a:pt x="20231" y="3315"/>
                </a:cubicBezTo>
                <a:cubicBezTo>
                  <a:pt x="20241" y="3305"/>
                  <a:pt x="20249" y="3301"/>
                  <a:pt x="20256" y="3301"/>
                </a:cubicBezTo>
                <a:close/>
                <a:moveTo>
                  <a:pt x="4487" y="3326"/>
                </a:moveTo>
                <a:cubicBezTo>
                  <a:pt x="4498" y="3338"/>
                  <a:pt x="4521" y="3360"/>
                  <a:pt x="4532" y="3372"/>
                </a:cubicBezTo>
                <a:cubicBezTo>
                  <a:pt x="4521" y="3366"/>
                  <a:pt x="4492" y="3355"/>
                  <a:pt x="4475" y="3355"/>
                </a:cubicBezTo>
                <a:cubicBezTo>
                  <a:pt x="4470" y="3372"/>
                  <a:pt x="4453" y="3406"/>
                  <a:pt x="4447" y="3423"/>
                </a:cubicBezTo>
                <a:cubicBezTo>
                  <a:pt x="4424" y="3377"/>
                  <a:pt x="4441" y="3343"/>
                  <a:pt x="4487" y="3326"/>
                </a:cubicBezTo>
                <a:close/>
                <a:moveTo>
                  <a:pt x="20375" y="3402"/>
                </a:moveTo>
                <a:cubicBezTo>
                  <a:pt x="20399" y="3402"/>
                  <a:pt x="20420" y="3437"/>
                  <a:pt x="20396" y="3451"/>
                </a:cubicBezTo>
                <a:cubicBezTo>
                  <a:pt x="20392" y="3454"/>
                  <a:pt x="20387" y="3455"/>
                  <a:pt x="20383" y="3455"/>
                </a:cubicBezTo>
                <a:cubicBezTo>
                  <a:pt x="20360" y="3455"/>
                  <a:pt x="20343" y="3420"/>
                  <a:pt x="20362" y="3406"/>
                </a:cubicBezTo>
                <a:cubicBezTo>
                  <a:pt x="20366" y="3403"/>
                  <a:pt x="20371" y="3402"/>
                  <a:pt x="20375" y="3402"/>
                </a:cubicBezTo>
                <a:close/>
                <a:moveTo>
                  <a:pt x="5026" y="3441"/>
                </a:moveTo>
                <a:cubicBezTo>
                  <a:pt x="5033" y="3441"/>
                  <a:pt x="5041" y="3447"/>
                  <a:pt x="5048" y="3457"/>
                </a:cubicBezTo>
                <a:cubicBezTo>
                  <a:pt x="5042" y="3476"/>
                  <a:pt x="5034" y="3484"/>
                  <a:pt x="5025" y="3484"/>
                </a:cubicBezTo>
                <a:cubicBezTo>
                  <a:pt x="5018" y="3484"/>
                  <a:pt x="5011" y="3478"/>
                  <a:pt x="5003" y="3468"/>
                </a:cubicBezTo>
                <a:cubicBezTo>
                  <a:pt x="5009" y="3449"/>
                  <a:pt x="5017" y="3441"/>
                  <a:pt x="5026" y="3441"/>
                </a:cubicBezTo>
                <a:close/>
                <a:moveTo>
                  <a:pt x="19187" y="3423"/>
                </a:moveTo>
                <a:lnTo>
                  <a:pt x="19187" y="3423"/>
                </a:lnTo>
                <a:cubicBezTo>
                  <a:pt x="19238" y="3457"/>
                  <a:pt x="19295" y="3496"/>
                  <a:pt x="19346" y="3536"/>
                </a:cubicBezTo>
                <a:cubicBezTo>
                  <a:pt x="19290" y="3502"/>
                  <a:pt x="19204" y="3485"/>
                  <a:pt x="19187" y="3423"/>
                </a:cubicBezTo>
                <a:close/>
                <a:moveTo>
                  <a:pt x="20430" y="3462"/>
                </a:moveTo>
                <a:lnTo>
                  <a:pt x="20430" y="3462"/>
                </a:lnTo>
                <a:cubicBezTo>
                  <a:pt x="20470" y="3485"/>
                  <a:pt x="20509" y="3514"/>
                  <a:pt x="20549" y="3536"/>
                </a:cubicBezTo>
                <a:cubicBezTo>
                  <a:pt x="20543" y="3542"/>
                  <a:pt x="20538" y="3559"/>
                  <a:pt x="20532" y="3570"/>
                </a:cubicBezTo>
                <a:cubicBezTo>
                  <a:pt x="20487" y="3542"/>
                  <a:pt x="20453" y="3514"/>
                  <a:pt x="20430" y="3462"/>
                </a:cubicBezTo>
                <a:close/>
                <a:moveTo>
                  <a:pt x="5542" y="3502"/>
                </a:moveTo>
                <a:lnTo>
                  <a:pt x="5542" y="3502"/>
                </a:lnTo>
                <a:cubicBezTo>
                  <a:pt x="5502" y="3542"/>
                  <a:pt x="5457" y="3576"/>
                  <a:pt x="5417" y="3610"/>
                </a:cubicBezTo>
                <a:cubicBezTo>
                  <a:pt x="5411" y="3604"/>
                  <a:pt x="5400" y="3593"/>
                  <a:pt x="5394" y="3587"/>
                </a:cubicBezTo>
                <a:cubicBezTo>
                  <a:pt x="5445" y="3559"/>
                  <a:pt x="5496" y="3531"/>
                  <a:pt x="5542" y="3502"/>
                </a:cubicBezTo>
                <a:close/>
                <a:moveTo>
                  <a:pt x="4401" y="3377"/>
                </a:moveTo>
                <a:cubicBezTo>
                  <a:pt x="4413" y="3406"/>
                  <a:pt x="4396" y="3428"/>
                  <a:pt x="4373" y="3451"/>
                </a:cubicBezTo>
                <a:cubicBezTo>
                  <a:pt x="4379" y="3462"/>
                  <a:pt x="4384" y="3479"/>
                  <a:pt x="4390" y="3491"/>
                </a:cubicBezTo>
                <a:lnTo>
                  <a:pt x="4322" y="3485"/>
                </a:lnTo>
                <a:lnTo>
                  <a:pt x="4345" y="3519"/>
                </a:lnTo>
                <a:cubicBezTo>
                  <a:pt x="4330" y="3514"/>
                  <a:pt x="4317" y="3512"/>
                  <a:pt x="4306" y="3512"/>
                </a:cubicBezTo>
                <a:cubicBezTo>
                  <a:pt x="4256" y="3512"/>
                  <a:pt x="4255" y="3558"/>
                  <a:pt x="4311" y="3582"/>
                </a:cubicBezTo>
                <a:cubicBezTo>
                  <a:pt x="4305" y="3593"/>
                  <a:pt x="4282" y="3604"/>
                  <a:pt x="4277" y="3616"/>
                </a:cubicBezTo>
                <a:cubicBezTo>
                  <a:pt x="4265" y="3593"/>
                  <a:pt x="4254" y="3565"/>
                  <a:pt x="4243" y="3542"/>
                </a:cubicBezTo>
                <a:cubicBezTo>
                  <a:pt x="4224" y="3566"/>
                  <a:pt x="4201" y="3577"/>
                  <a:pt x="4174" y="3577"/>
                </a:cubicBezTo>
                <a:cubicBezTo>
                  <a:pt x="4169" y="3577"/>
                  <a:pt x="4163" y="3577"/>
                  <a:pt x="4157" y="3576"/>
                </a:cubicBezTo>
                <a:cubicBezTo>
                  <a:pt x="4248" y="3519"/>
                  <a:pt x="4316" y="3440"/>
                  <a:pt x="4401" y="3377"/>
                </a:cubicBezTo>
                <a:close/>
                <a:moveTo>
                  <a:pt x="20573" y="3581"/>
                </a:moveTo>
                <a:cubicBezTo>
                  <a:pt x="20600" y="3581"/>
                  <a:pt x="20633" y="3612"/>
                  <a:pt x="20617" y="3633"/>
                </a:cubicBezTo>
                <a:cubicBezTo>
                  <a:pt x="20613" y="3634"/>
                  <a:pt x="20609" y="3635"/>
                  <a:pt x="20605" y="3635"/>
                </a:cubicBezTo>
                <a:cubicBezTo>
                  <a:pt x="20579" y="3635"/>
                  <a:pt x="20551" y="3606"/>
                  <a:pt x="20566" y="3582"/>
                </a:cubicBezTo>
                <a:cubicBezTo>
                  <a:pt x="20568" y="3581"/>
                  <a:pt x="20570" y="3581"/>
                  <a:pt x="20573" y="3581"/>
                </a:cubicBezTo>
                <a:close/>
                <a:moveTo>
                  <a:pt x="4729" y="3675"/>
                </a:moveTo>
                <a:cubicBezTo>
                  <a:pt x="4737" y="3675"/>
                  <a:pt x="4744" y="3677"/>
                  <a:pt x="4748" y="3684"/>
                </a:cubicBezTo>
                <a:cubicBezTo>
                  <a:pt x="4737" y="3709"/>
                  <a:pt x="4709" y="3730"/>
                  <a:pt x="4679" y="3730"/>
                </a:cubicBezTo>
                <a:cubicBezTo>
                  <a:pt x="4675" y="3730"/>
                  <a:pt x="4672" y="3730"/>
                  <a:pt x="4668" y="3729"/>
                </a:cubicBezTo>
                <a:cubicBezTo>
                  <a:pt x="4659" y="3707"/>
                  <a:pt x="4702" y="3675"/>
                  <a:pt x="4729" y="3675"/>
                </a:cubicBezTo>
                <a:close/>
                <a:moveTo>
                  <a:pt x="20345" y="3287"/>
                </a:moveTo>
                <a:lnTo>
                  <a:pt x="20345" y="3287"/>
                </a:lnTo>
                <a:cubicBezTo>
                  <a:pt x="20560" y="3451"/>
                  <a:pt x="20770" y="3627"/>
                  <a:pt x="20952" y="3814"/>
                </a:cubicBezTo>
                <a:cubicBezTo>
                  <a:pt x="20759" y="3706"/>
                  <a:pt x="20629" y="3525"/>
                  <a:pt x="20447" y="3400"/>
                </a:cubicBezTo>
                <a:cubicBezTo>
                  <a:pt x="20402" y="3372"/>
                  <a:pt x="20373" y="3332"/>
                  <a:pt x="20345" y="3287"/>
                </a:cubicBezTo>
                <a:close/>
                <a:moveTo>
                  <a:pt x="6189" y="3394"/>
                </a:moveTo>
                <a:cubicBezTo>
                  <a:pt x="6132" y="3451"/>
                  <a:pt x="6053" y="3479"/>
                  <a:pt x="6007" y="3542"/>
                </a:cubicBezTo>
                <a:lnTo>
                  <a:pt x="5967" y="3570"/>
                </a:lnTo>
                <a:cubicBezTo>
                  <a:pt x="5962" y="3565"/>
                  <a:pt x="5956" y="3565"/>
                  <a:pt x="5950" y="3559"/>
                </a:cubicBezTo>
                <a:cubicBezTo>
                  <a:pt x="5809" y="3644"/>
                  <a:pt x="5689" y="3752"/>
                  <a:pt x="5542" y="3826"/>
                </a:cubicBezTo>
                <a:cubicBezTo>
                  <a:pt x="5740" y="3667"/>
                  <a:pt x="5962" y="3519"/>
                  <a:pt x="6189" y="3394"/>
                </a:cubicBezTo>
                <a:close/>
                <a:moveTo>
                  <a:pt x="4044" y="3718"/>
                </a:moveTo>
                <a:cubicBezTo>
                  <a:pt x="3993" y="3763"/>
                  <a:pt x="3942" y="3803"/>
                  <a:pt x="3885" y="3837"/>
                </a:cubicBezTo>
                <a:cubicBezTo>
                  <a:pt x="3913" y="3803"/>
                  <a:pt x="3942" y="3769"/>
                  <a:pt x="3976" y="3735"/>
                </a:cubicBezTo>
                <a:cubicBezTo>
                  <a:pt x="3999" y="3729"/>
                  <a:pt x="4021" y="3723"/>
                  <a:pt x="4044" y="3718"/>
                </a:cubicBezTo>
                <a:close/>
                <a:moveTo>
                  <a:pt x="19698" y="3797"/>
                </a:moveTo>
                <a:lnTo>
                  <a:pt x="19698" y="3797"/>
                </a:lnTo>
                <a:cubicBezTo>
                  <a:pt x="19738" y="3814"/>
                  <a:pt x="19772" y="3843"/>
                  <a:pt x="19800" y="3865"/>
                </a:cubicBezTo>
                <a:lnTo>
                  <a:pt x="19789" y="3894"/>
                </a:lnTo>
                <a:cubicBezTo>
                  <a:pt x="19755" y="3865"/>
                  <a:pt x="19721" y="3837"/>
                  <a:pt x="19698" y="3797"/>
                </a:cubicBezTo>
                <a:close/>
                <a:moveTo>
                  <a:pt x="20680" y="3667"/>
                </a:moveTo>
                <a:cubicBezTo>
                  <a:pt x="20770" y="3757"/>
                  <a:pt x="20895" y="3826"/>
                  <a:pt x="20958" y="3939"/>
                </a:cubicBezTo>
                <a:cubicBezTo>
                  <a:pt x="20844" y="3860"/>
                  <a:pt x="20759" y="3740"/>
                  <a:pt x="20629" y="3684"/>
                </a:cubicBezTo>
                <a:cubicBezTo>
                  <a:pt x="20640" y="3678"/>
                  <a:pt x="20663" y="3667"/>
                  <a:pt x="20680" y="3667"/>
                </a:cubicBezTo>
                <a:close/>
                <a:moveTo>
                  <a:pt x="3477" y="3854"/>
                </a:moveTo>
                <a:cubicBezTo>
                  <a:pt x="3511" y="3877"/>
                  <a:pt x="3522" y="3922"/>
                  <a:pt x="3528" y="3956"/>
                </a:cubicBezTo>
                <a:cubicBezTo>
                  <a:pt x="3516" y="3939"/>
                  <a:pt x="3499" y="3905"/>
                  <a:pt x="3488" y="3894"/>
                </a:cubicBezTo>
                <a:cubicBezTo>
                  <a:pt x="3465" y="3916"/>
                  <a:pt x="3443" y="3939"/>
                  <a:pt x="3426" y="3962"/>
                </a:cubicBezTo>
                <a:cubicBezTo>
                  <a:pt x="3420" y="3945"/>
                  <a:pt x="3409" y="3911"/>
                  <a:pt x="3403" y="3894"/>
                </a:cubicBezTo>
                <a:cubicBezTo>
                  <a:pt x="3420" y="3871"/>
                  <a:pt x="3448" y="3854"/>
                  <a:pt x="3477" y="3854"/>
                </a:cubicBezTo>
                <a:close/>
                <a:moveTo>
                  <a:pt x="5037" y="2793"/>
                </a:moveTo>
                <a:lnTo>
                  <a:pt x="5037" y="2793"/>
                </a:lnTo>
                <a:cubicBezTo>
                  <a:pt x="5031" y="2850"/>
                  <a:pt x="4963" y="2867"/>
                  <a:pt x="4929" y="2901"/>
                </a:cubicBezTo>
                <a:cubicBezTo>
                  <a:pt x="4566" y="3179"/>
                  <a:pt x="4209" y="3462"/>
                  <a:pt x="3862" y="3752"/>
                </a:cubicBezTo>
                <a:cubicBezTo>
                  <a:pt x="3783" y="3820"/>
                  <a:pt x="3721" y="3911"/>
                  <a:pt x="3624" y="3967"/>
                </a:cubicBezTo>
                <a:cubicBezTo>
                  <a:pt x="3715" y="3837"/>
                  <a:pt x="3879" y="3752"/>
                  <a:pt x="3948" y="3610"/>
                </a:cubicBezTo>
                <a:cubicBezTo>
                  <a:pt x="3953" y="3616"/>
                  <a:pt x="3965" y="3627"/>
                  <a:pt x="3970" y="3633"/>
                </a:cubicBezTo>
                <a:cubicBezTo>
                  <a:pt x="4231" y="3389"/>
                  <a:pt x="4526" y="3173"/>
                  <a:pt x="4816" y="2957"/>
                </a:cubicBezTo>
                <a:lnTo>
                  <a:pt x="4799" y="2946"/>
                </a:lnTo>
                <a:cubicBezTo>
                  <a:pt x="4901" y="2929"/>
                  <a:pt x="4957" y="2844"/>
                  <a:pt x="5037" y="2793"/>
                </a:cubicBezTo>
                <a:close/>
                <a:moveTo>
                  <a:pt x="3605" y="3972"/>
                </a:moveTo>
                <a:cubicBezTo>
                  <a:pt x="3616" y="3972"/>
                  <a:pt x="3623" y="3979"/>
                  <a:pt x="3618" y="3996"/>
                </a:cubicBezTo>
                <a:cubicBezTo>
                  <a:pt x="3618" y="4015"/>
                  <a:pt x="3599" y="4027"/>
                  <a:pt x="3584" y="4027"/>
                </a:cubicBezTo>
                <a:cubicBezTo>
                  <a:pt x="3572" y="4027"/>
                  <a:pt x="3562" y="4019"/>
                  <a:pt x="3567" y="4001"/>
                </a:cubicBezTo>
                <a:cubicBezTo>
                  <a:pt x="3571" y="3985"/>
                  <a:pt x="3591" y="3972"/>
                  <a:pt x="3605" y="3972"/>
                </a:cubicBezTo>
                <a:close/>
                <a:moveTo>
                  <a:pt x="5536" y="3820"/>
                </a:moveTo>
                <a:cubicBezTo>
                  <a:pt x="5451" y="3916"/>
                  <a:pt x="5349" y="3996"/>
                  <a:pt x="5235" y="4058"/>
                </a:cubicBezTo>
                <a:cubicBezTo>
                  <a:pt x="5321" y="3962"/>
                  <a:pt x="5428" y="3894"/>
                  <a:pt x="5536" y="3820"/>
                </a:cubicBezTo>
                <a:close/>
                <a:moveTo>
                  <a:pt x="20958" y="3820"/>
                </a:moveTo>
                <a:cubicBezTo>
                  <a:pt x="21031" y="3888"/>
                  <a:pt x="21105" y="3950"/>
                  <a:pt x="21179" y="4024"/>
                </a:cubicBezTo>
                <a:cubicBezTo>
                  <a:pt x="21168" y="4036"/>
                  <a:pt x="21162" y="4047"/>
                  <a:pt x="21156" y="4058"/>
                </a:cubicBezTo>
                <a:cubicBezTo>
                  <a:pt x="21111" y="4001"/>
                  <a:pt x="21065" y="3950"/>
                  <a:pt x="21003" y="3911"/>
                </a:cubicBezTo>
                <a:cubicBezTo>
                  <a:pt x="20992" y="3882"/>
                  <a:pt x="20975" y="3848"/>
                  <a:pt x="20958" y="3820"/>
                </a:cubicBezTo>
                <a:close/>
                <a:moveTo>
                  <a:pt x="21046" y="3998"/>
                </a:moveTo>
                <a:cubicBezTo>
                  <a:pt x="21075" y="3998"/>
                  <a:pt x="21101" y="4039"/>
                  <a:pt x="21077" y="4058"/>
                </a:cubicBezTo>
                <a:cubicBezTo>
                  <a:pt x="21073" y="4060"/>
                  <a:pt x="21070" y="4060"/>
                  <a:pt x="21066" y="4060"/>
                </a:cubicBezTo>
                <a:cubicBezTo>
                  <a:pt x="21039" y="4060"/>
                  <a:pt x="21006" y="4026"/>
                  <a:pt x="21031" y="4001"/>
                </a:cubicBezTo>
                <a:cubicBezTo>
                  <a:pt x="21036" y="3999"/>
                  <a:pt x="21041" y="3998"/>
                  <a:pt x="21046" y="3998"/>
                </a:cubicBezTo>
                <a:close/>
                <a:moveTo>
                  <a:pt x="5258" y="4075"/>
                </a:moveTo>
                <a:lnTo>
                  <a:pt x="5258" y="4075"/>
                </a:lnTo>
                <a:cubicBezTo>
                  <a:pt x="5258" y="4075"/>
                  <a:pt x="5264" y="4081"/>
                  <a:pt x="5264" y="4081"/>
                </a:cubicBezTo>
                <a:cubicBezTo>
                  <a:pt x="5264" y="4081"/>
                  <a:pt x="5258" y="4081"/>
                  <a:pt x="5258" y="4075"/>
                </a:cubicBezTo>
                <a:close/>
                <a:moveTo>
                  <a:pt x="21156" y="4064"/>
                </a:moveTo>
                <a:cubicBezTo>
                  <a:pt x="21162" y="4070"/>
                  <a:pt x="21168" y="4070"/>
                  <a:pt x="21173" y="4075"/>
                </a:cubicBezTo>
                <a:cubicBezTo>
                  <a:pt x="21168" y="4081"/>
                  <a:pt x="21151" y="4098"/>
                  <a:pt x="21145" y="4104"/>
                </a:cubicBezTo>
                <a:cubicBezTo>
                  <a:pt x="21139" y="4104"/>
                  <a:pt x="21133" y="4098"/>
                  <a:pt x="21122" y="4092"/>
                </a:cubicBezTo>
                <a:cubicBezTo>
                  <a:pt x="21133" y="4087"/>
                  <a:pt x="21145" y="4075"/>
                  <a:pt x="21156" y="4064"/>
                </a:cubicBezTo>
                <a:close/>
                <a:moveTo>
                  <a:pt x="3195" y="4069"/>
                </a:moveTo>
                <a:cubicBezTo>
                  <a:pt x="3225" y="4069"/>
                  <a:pt x="3217" y="4121"/>
                  <a:pt x="3192" y="4121"/>
                </a:cubicBezTo>
                <a:cubicBezTo>
                  <a:pt x="3187" y="4121"/>
                  <a:pt x="3182" y="4119"/>
                  <a:pt x="3176" y="4115"/>
                </a:cubicBezTo>
                <a:lnTo>
                  <a:pt x="3187" y="4070"/>
                </a:lnTo>
                <a:cubicBezTo>
                  <a:pt x="3190" y="4069"/>
                  <a:pt x="3193" y="4069"/>
                  <a:pt x="3195" y="4069"/>
                </a:cubicBezTo>
                <a:close/>
                <a:moveTo>
                  <a:pt x="3392" y="3928"/>
                </a:moveTo>
                <a:cubicBezTo>
                  <a:pt x="3414" y="3950"/>
                  <a:pt x="3414" y="3973"/>
                  <a:pt x="3386" y="3996"/>
                </a:cubicBezTo>
                <a:cubicBezTo>
                  <a:pt x="3340" y="4047"/>
                  <a:pt x="3284" y="4092"/>
                  <a:pt x="3238" y="4149"/>
                </a:cubicBezTo>
                <a:cubicBezTo>
                  <a:pt x="3221" y="4126"/>
                  <a:pt x="3244" y="4104"/>
                  <a:pt x="3250" y="4075"/>
                </a:cubicBezTo>
                <a:cubicBezTo>
                  <a:pt x="3244" y="4070"/>
                  <a:pt x="3233" y="4058"/>
                  <a:pt x="3227" y="4058"/>
                </a:cubicBezTo>
                <a:cubicBezTo>
                  <a:pt x="3289" y="4024"/>
                  <a:pt x="3335" y="3956"/>
                  <a:pt x="3392" y="3928"/>
                </a:cubicBezTo>
                <a:close/>
                <a:moveTo>
                  <a:pt x="21190" y="4081"/>
                </a:moveTo>
                <a:cubicBezTo>
                  <a:pt x="21219" y="4098"/>
                  <a:pt x="21247" y="4115"/>
                  <a:pt x="21275" y="4132"/>
                </a:cubicBezTo>
                <a:cubicBezTo>
                  <a:pt x="21281" y="4149"/>
                  <a:pt x="21292" y="4160"/>
                  <a:pt x="21304" y="4172"/>
                </a:cubicBezTo>
                <a:cubicBezTo>
                  <a:pt x="21264" y="4143"/>
                  <a:pt x="21230" y="4109"/>
                  <a:pt x="21190" y="4081"/>
                </a:cubicBezTo>
                <a:close/>
                <a:moveTo>
                  <a:pt x="3454" y="4240"/>
                </a:moveTo>
                <a:lnTo>
                  <a:pt x="3454" y="4240"/>
                </a:lnTo>
                <a:cubicBezTo>
                  <a:pt x="3488" y="4251"/>
                  <a:pt x="3488" y="4268"/>
                  <a:pt x="3465" y="4291"/>
                </a:cubicBezTo>
                <a:cubicBezTo>
                  <a:pt x="3431" y="4279"/>
                  <a:pt x="3431" y="4257"/>
                  <a:pt x="3454" y="4240"/>
                </a:cubicBezTo>
                <a:close/>
                <a:moveTo>
                  <a:pt x="21298" y="4160"/>
                </a:moveTo>
                <a:lnTo>
                  <a:pt x="21298" y="4160"/>
                </a:lnTo>
                <a:cubicBezTo>
                  <a:pt x="21321" y="4183"/>
                  <a:pt x="21343" y="4200"/>
                  <a:pt x="21366" y="4223"/>
                </a:cubicBezTo>
                <a:cubicBezTo>
                  <a:pt x="21366" y="4223"/>
                  <a:pt x="21372" y="4228"/>
                  <a:pt x="21372" y="4228"/>
                </a:cubicBezTo>
                <a:cubicBezTo>
                  <a:pt x="21400" y="4251"/>
                  <a:pt x="21429" y="4279"/>
                  <a:pt x="21457" y="4302"/>
                </a:cubicBezTo>
                <a:cubicBezTo>
                  <a:pt x="21417" y="4279"/>
                  <a:pt x="21377" y="4251"/>
                  <a:pt x="21343" y="4223"/>
                </a:cubicBezTo>
                <a:cubicBezTo>
                  <a:pt x="21326" y="4206"/>
                  <a:pt x="21309" y="4183"/>
                  <a:pt x="21298" y="4160"/>
                </a:cubicBezTo>
                <a:close/>
                <a:moveTo>
                  <a:pt x="21163" y="4159"/>
                </a:moveTo>
                <a:cubicBezTo>
                  <a:pt x="21209" y="4198"/>
                  <a:pt x="21259" y="4232"/>
                  <a:pt x="21309" y="4262"/>
                </a:cubicBezTo>
                <a:cubicBezTo>
                  <a:pt x="21326" y="4285"/>
                  <a:pt x="21343" y="4308"/>
                  <a:pt x="21366" y="4325"/>
                </a:cubicBezTo>
                <a:cubicBezTo>
                  <a:pt x="21355" y="4319"/>
                  <a:pt x="21338" y="4314"/>
                  <a:pt x="21326" y="4308"/>
                </a:cubicBezTo>
                <a:cubicBezTo>
                  <a:pt x="21304" y="4285"/>
                  <a:pt x="21281" y="4268"/>
                  <a:pt x="21258" y="4251"/>
                </a:cubicBezTo>
                <a:cubicBezTo>
                  <a:pt x="21215" y="4232"/>
                  <a:pt x="21193" y="4189"/>
                  <a:pt x="21163" y="4159"/>
                </a:cubicBezTo>
                <a:close/>
                <a:moveTo>
                  <a:pt x="21400" y="4325"/>
                </a:moveTo>
                <a:cubicBezTo>
                  <a:pt x="21406" y="4331"/>
                  <a:pt x="21417" y="4336"/>
                  <a:pt x="21423" y="4342"/>
                </a:cubicBezTo>
                <a:cubicBezTo>
                  <a:pt x="21417" y="4342"/>
                  <a:pt x="21406" y="4336"/>
                  <a:pt x="21400" y="4336"/>
                </a:cubicBezTo>
                <a:cubicBezTo>
                  <a:pt x="21400" y="4331"/>
                  <a:pt x="21400" y="4331"/>
                  <a:pt x="21400" y="4325"/>
                </a:cubicBezTo>
                <a:close/>
                <a:moveTo>
                  <a:pt x="3393" y="4304"/>
                </a:moveTo>
                <a:cubicBezTo>
                  <a:pt x="3416" y="4304"/>
                  <a:pt x="3432" y="4339"/>
                  <a:pt x="3403" y="4353"/>
                </a:cubicBezTo>
                <a:cubicBezTo>
                  <a:pt x="3398" y="4356"/>
                  <a:pt x="3394" y="4357"/>
                  <a:pt x="3390" y="4357"/>
                </a:cubicBezTo>
                <a:cubicBezTo>
                  <a:pt x="3367" y="4357"/>
                  <a:pt x="3351" y="4322"/>
                  <a:pt x="3380" y="4308"/>
                </a:cubicBezTo>
                <a:cubicBezTo>
                  <a:pt x="3385" y="4305"/>
                  <a:pt x="3389" y="4304"/>
                  <a:pt x="3393" y="4304"/>
                </a:cubicBezTo>
                <a:close/>
                <a:moveTo>
                  <a:pt x="21451" y="4365"/>
                </a:moveTo>
                <a:lnTo>
                  <a:pt x="21485" y="4393"/>
                </a:lnTo>
                <a:lnTo>
                  <a:pt x="21451" y="4410"/>
                </a:lnTo>
                <a:cubicBezTo>
                  <a:pt x="21455" y="4414"/>
                  <a:pt x="21456" y="4418"/>
                  <a:pt x="21459" y="4420"/>
                </a:cubicBezTo>
                <a:lnTo>
                  <a:pt x="21459" y="4420"/>
                </a:lnTo>
                <a:cubicBezTo>
                  <a:pt x="21426" y="4409"/>
                  <a:pt x="21393" y="4398"/>
                  <a:pt x="21360" y="4387"/>
                </a:cubicBezTo>
                <a:cubicBezTo>
                  <a:pt x="21360" y="4382"/>
                  <a:pt x="21360" y="4376"/>
                  <a:pt x="21360" y="4376"/>
                </a:cubicBezTo>
                <a:cubicBezTo>
                  <a:pt x="21389" y="4370"/>
                  <a:pt x="21417" y="4370"/>
                  <a:pt x="21451" y="4365"/>
                </a:cubicBezTo>
                <a:close/>
                <a:moveTo>
                  <a:pt x="5230" y="4053"/>
                </a:moveTo>
                <a:lnTo>
                  <a:pt x="5230" y="4053"/>
                </a:lnTo>
                <a:cubicBezTo>
                  <a:pt x="5213" y="4104"/>
                  <a:pt x="5167" y="4132"/>
                  <a:pt x="5122" y="4155"/>
                </a:cubicBezTo>
                <a:cubicBezTo>
                  <a:pt x="5128" y="4160"/>
                  <a:pt x="5133" y="4172"/>
                  <a:pt x="5145" y="4183"/>
                </a:cubicBezTo>
                <a:lnTo>
                  <a:pt x="5122" y="4200"/>
                </a:lnTo>
                <a:cubicBezTo>
                  <a:pt x="5105" y="4200"/>
                  <a:pt x="5094" y="4194"/>
                  <a:pt x="5082" y="4189"/>
                </a:cubicBezTo>
                <a:cubicBezTo>
                  <a:pt x="4952" y="4279"/>
                  <a:pt x="4855" y="4404"/>
                  <a:pt x="4708" y="4472"/>
                </a:cubicBezTo>
                <a:cubicBezTo>
                  <a:pt x="4867" y="4314"/>
                  <a:pt x="5043" y="4172"/>
                  <a:pt x="5230" y="4053"/>
                </a:cubicBezTo>
                <a:close/>
                <a:moveTo>
                  <a:pt x="21474" y="4438"/>
                </a:moveTo>
                <a:cubicBezTo>
                  <a:pt x="21485" y="4455"/>
                  <a:pt x="21497" y="4472"/>
                  <a:pt x="21502" y="4484"/>
                </a:cubicBezTo>
                <a:lnTo>
                  <a:pt x="21497" y="4529"/>
                </a:lnTo>
                <a:lnTo>
                  <a:pt x="21480" y="4518"/>
                </a:lnTo>
                <a:cubicBezTo>
                  <a:pt x="21474" y="4512"/>
                  <a:pt x="21468" y="4506"/>
                  <a:pt x="21463" y="4501"/>
                </a:cubicBezTo>
                <a:cubicBezTo>
                  <a:pt x="21468" y="4489"/>
                  <a:pt x="21480" y="4472"/>
                  <a:pt x="21485" y="4461"/>
                </a:cubicBezTo>
                <a:cubicBezTo>
                  <a:pt x="21480" y="4461"/>
                  <a:pt x="21474" y="4455"/>
                  <a:pt x="21474" y="4455"/>
                </a:cubicBezTo>
                <a:cubicBezTo>
                  <a:pt x="21474" y="4450"/>
                  <a:pt x="21474" y="4444"/>
                  <a:pt x="21474" y="4438"/>
                </a:cubicBezTo>
                <a:close/>
                <a:moveTo>
                  <a:pt x="21542" y="4325"/>
                </a:moveTo>
                <a:lnTo>
                  <a:pt x="21542" y="4325"/>
                </a:lnTo>
                <a:cubicBezTo>
                  <a:pt x="21559" y="4331"/>
                  <a:pt x="21570" y="4336"/>
                  <a:pt x="21587" y="4342"/>
                </a:cubicBezTo>
                <a:cubicBezTo>
                  <a:pt x="21616" y="4382"/>
                  <a:pt x="21655" y="4421"/>
                  <a:pt x="21695" y="4455"/>
                </a:cubicBezTo>
                <a:cubicBezTo>
                  <a:pt x="21695" y="4455"/>
                  <a:pt x="21695" y="4461"/>
                  <a:pt x="21701" y="4461"/>
                </a:cubicBezTo>
                <a:cubicBezTo>
                  <a:pt x="21718" y="4472"/>
                  <a:pt x="21729" y="4484"/>
                  <a:pt x="21746" y="4501"/>
                </a:cubicBezTo>
                <a:cubicBezTo>
                  <a:pt x="21746" y="4512"/>
                  <a:pt x="21741" y="4529"/>
                  <a:pt x="21741" y="4546"/>
                </a:cubicBezTo>
                <a:cubicBezTo>
                  <a:pt x="21718" y="4523"/>
                  <a:pt x="21695" y="4501"/>
                  <a:pt x="21673" y="4478"/>
                </a:cubicBezTo>
                <a:cubicBezTo>
                  <a:pt x="21638" y="4444"/>
                  <a:pt x="21616" y="4404"/>
                  <a:pt x="21599" y="4359"/>
                </a:cubicBezTo>
                <a:cubicBezTo>
                  <a:pt x="21593" y="4359"/>
                  <a:pt x="21576" y="4353"/>
                  <a:pt x="21570" y="4353"/>
                </a:cubicBezTo>
                <a:cubicBezTo>
                  <a:pt x="21559" y="4348"/>
                  <a:pt x="21553" y="4336"/>
                  <a:pt x="21542" y="4325"/>
                </a:cubicBezTo>
                <a:close/>
                <a:moveTo>
                  <a:pt x="3363" y="4336"/>
                </a:moveTo>
                <a:cubicBezTo>
                  <a:pt x="3357" y="4427"/>
                  <a:pt x="3284" y="4489"/>
                  <a:pt x="3238" y="4563"/>
                </a:cubicBezTo>
                <a:cubicBezTo>
                  <a:pt x="3221" y="4546"/>
                  <a:pt x="3204" y="4535"/>
                  <a:pt x="3187" y="4518"/>
                </a:cubicBezTo>
                <a:cubicBezTo>
                  <a:pt x="3238" y="4450"/>
                  <a:pt x="3295" y="4393"/>
                  <a:pt x="3363" y="4336"/>
                </a:cubicBezTo>
                <a:close/>
                <a:moveTo>
                  <a:pt x="3176" y="4552"/>
                </a:moveTo>
                <a:cubicBezTo>
                  <a:pt x="3183" y="4552"/>
                  <a:pt x="3191" y="4555"/>
                  <a:pt x="3199" y="4563"/>
                </a:cubicBezTo>
                <a:cubicBezTo>
                  <a:pt x="3193" y="4575"/>
                  <a:pt x="3187" y="4597"/>
                  <a:pt x="3182" y="4603"/>
                </a:cubicBezTo>
                <a:cubicBezTo>
                  <a:pt x="3174" y="4606"/>
                  <a:pt x="3167" y="4608"/>
                  <a:pt x="3162" y="4608"/>
                </a:cubicBezTo>
                <a:cubicBezTo>
                  <a:pt x="3130" y="4608"/>
                  <a:pt x="3147" y="4552"/>
                  <a:pt x="3176" y="4552"/>
                </a:cubicBezTo>
                <a:close/>
                <a:moveTo>
                  <a:pt x="21769" y="4518"/>
                </a:moveTo>
                <a:cubicBezTo>
                  <a:pt x="21797" y="4540"/>
                  <a:pt x="21826" y="4563"/>
                  <a:pt x="21854" y="4586"/>
                </a:cubicBezTo>
                <a:cubicBezTo>
                  <a:pt x="21843" y="4597"/>
                  <a:pt x="21837" y="4609"/>
                  <a:pt x="21826" y="4620"/>
                </a:cubicBezTo>
                <a:cubicBezTo>
                  <a:pt x="21797" y="4597"/>
                  <a:pt x="21775" y="4575"/>
                  <a:pt x="21746" y="4552"/>
                </a:cubicBezTo>
                <a:cubicBezTo>
                  <a:pt x="21752" y="4540"/>
                  <a:pt x="21758" y="4529"/>
                  <a:pt x="21769" y="4518"/>
                </a:cubicBezTo>
                <a:close/>
                <a:moveTo>
                  <a:pt x="3834" y="4455"/>
                </a:moveTo>
                <a:lnTo>
                  <a:pt x="3851" y="4467"/>
                </a:lnTo>
                <a:cubicBezTo>
                  <a:pt x="3783" y="4529"/>
                  <a:pt x="3721" y="4597"/>
                  <a:pt x="3664" y="4665"/>
                </a:cubicBezTo>
                <a:cubicBezTo>
                  <a:pt x="3687" y="4575"/>
                  <a:pt x="3783" y="4529"/>
                  <a:pt x="3834" y="4455"/>
                </a:cubicBezTo>
                <a:close/>
                <a:moveTo>
                  <a:pt x="21514" y="4421"/>
                </a:moveTo>
                <a:cubicBezTo>
                  <a:pt x="21559" y="4455"/>
                  <a:pt x="21604" y="4495"/>
                  <a:pt x="21655" y="4535"/>
                </a:cubicBezTo>
                <a:cubicBezTo>
                  <a:pt x="21707" y="4597"/>
                  <a:pt x="21758" y="4660"/>
                  <a:pt x="21809" y="4728"/>
                </a:cubicBezTo>
                <a:cubicBezTo>
                  <a:pt x="21797" y="4716"/>
                  <a:pt x="21786" y="4711"/>
                  <a:pt x="21775" y="4705"/>
                </a:cubicBezTo>
                <a:cubicBezTo>
                  <a:pt x="21741" y="4654"/>
                  <a:pt x="21695" y="4614"/>
                  <a:pt x="21644" y="4575"/>
                </a:cubicBezTo>
                <a:cubicBezTo>
                  <a:pt x="21599" y="4523"/>
                  <a:pt x="21553" y="4472"/>
                  <a:pt x="21514" y="4421"/>
                </a:cubicBezTo>
                <a:close/>
                <a:moveTo>
                  <a:pt x="3055" y="4695"/>
                </a:moveTo>
                <a:cubicBezTo>
                  <a:pt x="3064" y="4695"/>
                  <a:pt x="3071" y="4703"/>
                  <a:pt x="3074" y="4722"/>
                </a:cubicBezTo>
                <a:cubicBezTo>
                  <a:pt x="3064" y="4732"/>
                  <a:pt x="3056" y="4736"/>
                  <a:pt x="3049" y="4736"/>
                </a:cubicBezTo>
                <a:cubicBezTo>
                  <a:pt x="3039" y="4736"/>
                  <a:pt x="3032" y="4727"/>
                  <a:pt x="3028" y="4711"/>
                </a:cubicBezTo>
                <a:cubicBezTo>
                  <a:pt x="3039" y="4700"/>
                  <a:pt x="3048" y="4695"/>
                  <a:pt x="3055" y="4695"/>
                </a:cubicBezTo>
                <a:close/>
                <a:moveTo>
                  <a:pt x="21848" y="4779"/>
                </a:moveTo>
                <a:lnTo>
                  <a:pt x="21848" y="4779"/>
                </a:lnTo>
                <a:cubicBezTo>
                  <a:pt x="21854" y="4784"/>
                  <a:pt x="21860" y="4790"/>
                  <a:pt x="21860" y="4796"/>
                </a:cubicBezTo>
                <a:cubicBezTo>
                  <a:pt x="21854" y="4790"/>
                  <a:pt x="21854" y="4784"/>
                  <a:pt x="21848" y="4779"/>
                </a:cubicBezTo>
                <a:close/>
                <a:moveTo>
                  <a:pt x="2969" y="4781"/>
                </a:moveTo>
                <a:cubicBezTo>
                  <a:pt x="2979" y="4781"/>
                  <a:pt x="2986" y="4791"/>
                  <a:pt x="2989" y="4813"/>
                </a:cubicBezTo>
                <a:cubicBezTo>
                  <a:pt x="2978" y="4826"/>
                  <a:pt x="2969" y="4833"/>
                  <a:pt x="2961" y="4833"/>
                </a:cubicBezTo>
                <a:cubicBezTo>
                  <a:pt x="2952" y="4833"/>
                  <a:pt x="2944" y="4823"/>
                  <a:pt x="2938" y="4801"/>
                </a:cubicBezTo>
                <a:cubicBezTo>
                  <a:pt x="2951" y="4788"/>
                  <a:pt x="2961" y="4781"/>
                  <a:pt x="2969" y="4781"/>
                </a:cubicBezTo>
                <a:close/>
                <a:moveTo>
                  <a:pt x="2716" y="4762"/>
                </a:moveTo>
                <a:lnTo>
                  <a:pt x="2716" y="4762"/>
                </a:lnTo>
                <a:cubicBezTo>
                  <a:pt x="2705" y="4779"/>
                  <a:pt x="2694" y="4790"/>
                  <a:pt x="2677" y="4807"/>
                </a:cubicBezTo>
                <a:cubicBezTo>
                  <a:pt x="2687" y="4818"/>
                  <a:pt x="2693" y="4826"/>
                  <a:pt x="2699" y="4835"/>
                </a:cubicBezTo>
                <a:lnTo>
                  <a:pt x="2699" y="4835"/>
                </a:lnTo>
                <a:cubicBezTo>
                  <a:pt x="2705" y="4812"/>
                  <a:pt x="2711" y="4779"/>
                  <a:pt x="2716" y="4762"/>
                </a:cubicBezTo>
                <a:close/>
                <a:moveTo>
                  <a:pt x="3777" y="4987"/>
                </a:moveTo>
                <a:cubicBezTo>
                  <a:pt x="3784" y="4987"/>
                  <a:pt x="3789" y="4989"/>
                  <a:pt x="3794" y="4994"/>
                </a:cubicBezTo>
                <a:cubicBezTo>
                  <a:pt x="3789" y="5023"/>
                  <a:pt x="3772" y="5040"/>
                  <a:pt x="3743" y="5057"/>
                </a:cubicBezTo>
                <a:cubicBezTo>
                  <a:pt x="3733" y="5062"/>
                  <a:pt x="3726" y="5064"/>
                  <a:pt x="3721" y="5064"/>
                </a:cubicBezTo>
                <a:cubicBezTo>
                  <a:pt x="3691" y="5064"/>
                  <a:pt x="3741" y="4987"/>
                  <a:pt x="3777" y="4987"/>
                </a:cubicBezTo>
                <a:close/>
                <a:moveTo>
                  <a:pt x="22246" y="4994"/>
                </a:moveTo>
                <a:lnTo>
                  <a:pt x="22246" y="4994"/>
                </a:lnTo>
                <a:cubicBezTo>
                  <a:pt x="22268" y="5017"/>
                  <a:pt x="22291" y="5045"/>
                  <a:pt x="22308" y="5068"/>
                </a:cubicBezTo>
                <a:cubicBezTo>
                  <a:pt x="22291" y="5057"/>
                  <a:pt x="22274" y="5045"/>
                  <a:pt x="22257" y="5034"/>
                </a:cubicBezTo>
                <a:cubicBezTo>
                  <a:pt x="22257" y="5023"/>
                  <a:pt x="22251" y="5006"/>
                  <a:pt x="22246" y="4994"/>
                </a:cubicBezTo>
                <a:close/>
                <a:moveTo>
                  <a:pt x="21877" y="4609"/>
                </a:moveTo>
                <a:cubicBezTo>
                  <a:pt x="21911" y="4643"/>
                  <a:pt x="21945" y="4677"/>
                  <a:pt x="21968" y="4722"/>
                </a:cubicBezTo>
                <a:cubicBezTo>
                  <a:pt x="21979" y="4722"/>
                  <a:pt x="21985" y="4722"/>
                  <a:pt x="21996" y="4728"/>
                </a:cubicBezTo>
                <a:lnTo>
                  <a:pt x="22002" y="4739"/>
                </a:lnTo>
                <a:cubicBezTo>
                  <a:pt x="22013" y="4739"/>
                  <a:pt x="22030" y="4745"/>
                  <a:pt x="22041" y="4750"/>
                </a:cubicBezTo>
                <a:cubicBezTo>
                  <a:pt x="22047" y="4756"/>
                  <a:pt x="22047" y="4767"/>
                  <a:pt x="22053" y="4773"/>
                </a:cubicBezTo>
                <a:cubicBezTo>
                  <a:pt x="22087" y="4870"/>
                  <a:pt x="22183" y="4926"/>
                  <a:pt x="22212" y="5023"/>
                </a:cubicBezTo>
                <a:cubicBezTo>
                  <a:pt x="22246" y="5051"/>
                  <a:pt x="22280" y="5068"/>
                  <a:pt x="22314" y="5085"/>
                </a:cubicBezTo>
                <a:cubicBezTo>
                  <a:pt x="22319" y="5091"/>
                  <a:pt x="22325" y="5102"/>
                  <a:pt x="22331" y="5108"/>
                </a:cubicBezTo>
                <a:cubicBezTo>
                  <a:pt x="22319" y="5114"/>
                  <a:pt x="22314" y="5125"/>
                  <a:pt x="22314" y="5136"/>
                </a:cubicBezTo>
                <a:cubicBezTo>
                  <a:pt x="22212" y="5028"/>
                  <a:pt x="22115" y="4915"/>
                  <a:pt x="22013" y="4813"/>
                </a:cubicBezTo>
                <a:cubicBezTo>
                  <a:pt x="21973" y="4762"/>
                  <a:pt x="21939" y="4722"/>
                  <a:pt x="21888" y="4682"/>
                </a:cubicBezTo>
                <a:cubicBezTo>
                  <a:pt x="21882" y="4660"/>
                  <a:pt x="21882" y="4631"/>
                  <a:pt x="21877" y="4609"/>
                </a:cubicBezTo>
                <a:close/>
                <a:moveTo>
                  <a:pt x="22387" y="5142"/>
                </a:moveTo>
                <a:cubicBezTo>
                  <a:pt x="22387" y="5170"/>
                  <a:pt x="22387" y="5199"/>
                  <a:pt x="22393" y="5221"/>
                </a:cubicBezTo>
                <a:cubicBezTo>
                  <a:pt x="22382" y="5210"/>
                  <a:pt x="22370" y="5199"/>
                  <a:pt x="22359" y="5187"/>
                </a:cubicBezTo>
                <a:cubicBezTo>
                  <a:pt x="22359" y="5176"/>
                  <a:pt x="22365" y="5170"/>
                  <a:pt x="22365" y="5159"/>
                </a:cubicBezTo>
                <a:cubicBezTo>
                  <a:pt x="22370" y="5153"/>
                  <a:pt x="22382" y="5148"/>
                  <a:pt x="22387" y="5142"/>
                </a:cubicBezTo>
                <a:close/>
                <a:moveTo>
                  <a:pt x="4180" y="4977"/>
                </a:moveTo>
                <a:lnTo>
                  <a:pt x="4180" y="4977"/>
                </a:lnTo>
                <a:cubicBezTo>
                  <a:pt x="4112" y="5045"/>
                  <a:pt x="4044" y="5108"/>
                  <a:pt x="3976" y="5176"/>
                </a:cubicBezTo>
                <a:cubicBezTo>
                  <a:pt x="4004" y="5182"/>
                  <a:pt x="4027" y="5187"/>
                  <a:pt x="4050" y="5193"/>
                </a:cubicBezTo>
                <a:cubicBezTo>
                  <a:pt x="4101" y="5142"/>
                  <a:pt x="4146" y="5097"/>
                  <a:pt x="4192" y="5051"/>
                </a:cubicBezTo>
                <a:lnTo>
                  <a:pt x="4192" y="5051"/>
                </a:lnTo>
                <a:cubicBezTo>
                  <a:pt x="4129" y="5119"/>
                  <a:pt x="4061" y="5193"/>
                  <a:pt x="3999" y="5261"/>
                </a:cubicBezTo>
                <a:cubicBezTo>
                  <a:pt x="3987" y="5244"/>
                  <a:pt x="3976" y="5221"/>
                  <a:pt x="3965" y="5204"/>
                </a:cubicBezTo>
                <a:lnTo>
                  <a:pt x="3982" y="5204"/>
                </a:lnTo>
                <a:cubicBezTo>
                  <a:pt x="3976" y="5193"/>
                  <a:pt x="3970" y="5176"/>
                  <a:pt x="3965" y="5165"/>
                </a:cubicBezTo>
                <a:cubicBezTo>
                  <a:pt x="4027" y="5091"/>
                  <a:pt x="4095" y="5023"/>
                  <a:pt x="4180" y="4977"/>
                </a:cubicBezTo>
                <a:close/>
                <a:moveTo>
                  <a:pt x="3635" y="4660"/>
                </a:moveTo>
                <a:cubicBezTo>
                  <a:pt x="3641" y="4665"/>
                  <a:pt x="3647" y="4671"/>
                  <a:pt x="3647" y="4677"/>
                </a:cubicBezTo>
                <a:cubicBezTo>
                  <a:pt x="3562" y="4773"/>
                  <a:pt x="3471" y="4864"/>
                  <a:pt x="3374" y="4960"/>
                </a:cubicBezTo>
                <a:cubicBezTo>
                  <a:pt x="3295" y="5068"/>
                  <a:pt x="3210" y="5170"/>
                  <a:pt x="3108" y="5267"/>
                </a:cubicBezTo>
                <a:cubicBezTo>
                  <a:pt x="3255" y="5045"/>
                  <a:pt x="3460" y="4858"/>
                  <a:pt x="3635" y="4660"/>
                </a:cubicBezTo>
                <a:close/>
                <a:moveTo>
                  <a:pt x="22385" y="5342"/>
                </a:moveTo>
                <a:cubicBezTo>
                  <a:pt x="22392" y="5342"/>
                  <a:pt x="22402" y="5349"/>
                  <a:pt x="22416" y="5363"/>
                </a:cubicBezTo>
                <a:cubicBezTo>
                  <a:pt x="22410" y="5378"/>
                  <a:pt x="22402" y="5385"/>
                  <a:pt x="22393" y="5385"/>
                </a:cubicBezTo>
                <a:cubicBezTo>
                  <a:pt x="22385" y="5385"/>
                  <a:pt x="22375" y="5380"/>
                  <a:pt x="22365" y="5369"/>
                </a:cubicBezTo>
                <a:lnTo>
                  <a:pt x="22370" y="5369"/>
                </a:lnTo>
                <a:cubicBezTo>
                  <a:pt x="22370" y="5363"/>
                  <a:pt x="22376" y="5358"/>
                  <a:pt x="22376" y="5358"/>
                </a:cubicBezTo>
                <a:lnTo>
                  <a:pt x="22370" y="5352"/>
                </a:lnTo>
                <a:cubicBezTo>
                  <a:pt x="22375" y="5345"/>
                  <a:pt x="22379" y="5342"/>
                  <a:pt x="22385" y="5342"/>
                </a:cubicBezTo>
                <a:close/>
                <a:moveTo>
                  <a:pt x="3879" y="5238"/>
                </a:moveTo>
                <a:cubicBezTo>
                  <a:pt x="3908" y="5306"/>
                  <a:pt x="3817" y="5340"/>
                  <a:pt x="3828" y="5409"/>
                </a:cubicBezTo>
                <a:cubicBezTo>
                  <a:pt x="3817" y="5392"/>
                  <a:pt x="3800" y="5369"/>
                  <a:pt x="3794" y="5352"/>
                </a:cubicBezTo>
                <a:cubicBezTo>
                  <a:pt x="3806" y="5323"/>
                  <a:pt x="3840" y="5312"/>
                  <a:pt x="3862" y="5295"/>
                </a:cubicBezTo>
                <a:cubicBezTo>
                  <a:pt x="3868" y="5278"/>
                  <a:pt x="3874" y="5250"/>
                  <a:pt x="3879" y="5238"/>
                </a:cubicBezTo>
                <a:close/>
                <a:moveTo>
                  <a:pt x="3418" y="5384"/>
                </a:moveTo>
                <a:cubicBezTo>
                  <a:pt x="3437" y="5384"/>
                  <a:pt x="3453" y="5409"/>
                  <a:pt x="3437" y="5426"/>
                </a:cubicBezTo>
                <a:cubicBezTo>
                  <a:pt x="3430" y="5437"/>
                  <a:pt x="3423" y="5441"/>
                  <a:pt x="3415" y="5441"/>
                </a:cubicBezTo>
                <a:cubicBezTo>
                  <a:pt x="3397" y="5441"/>
                  <a:pt x="3381" y="5413"/>
                  <a:pt x="3397" y="5397"/>
                </a:cubicBezTo>
                <a:cubicBezTo>
                  <a:pt x="3403" y="5388"/>
                  <a:pt x="3411" y="5384"/>
                  <a:pt x="3418" y="5384"/>
                </a:cubicBezTo>
                <a:close/>
                <a:moveTo>
                  <a:pt x="22411" y="5402"/>
                </a:moveTo>
                <a:cubicBezTo>
                  <a:pt x="22434" y="5402"/>
                  <a:pt x="22460" y="5416"/>
                  <a:pt x="22455" y="5437"/>
                </a:cubicBezTo>
                <a:cubicBezTo>
                  <a:pt x="22448" y="5442"/>
                  <a:pt x="22439" y="5445"/>
                  <a:pt x="22430" y="5445"/>
                </a:cubicBezTo>
                <a:cubicBezTo>
                  <a:pt x="22409" y="5445"/>
                  <a:pt x="22387" y="5432"/>
                  <a:pt x="22387" y="5409"/>
                </a:cubicBezTo>
                <a:cubicBezTo>
                  <a:pt x="22394" y="5404"/>
                  <a:pt x="22402" y="5402"/>
                  <a:pt x="22411" y="5402"/>
                </a:cubicBezTo>
                <a:close/>
                <a:moveTo>
                  <a:pt x="3108" y="5267"/>
                </a:moveTo>
                <a:cubicBezTo>
                  <a:pt x="3096" y="5301"/>
                  <a:pt x="3074" y="5329"/>
                  <a:pt x="3051" y="5352"/>
                </a:cubicBezTo>
                <a:cubicBezTo>
                  <a:pt x="3017" y="5386"/>
                  <a:pt x="2989" y="5426"/>
                  <a:pt x="2960" y="5460"/>
                </a:cubicBezTo>
                <a:cubicBezTo>
                  <a:pt x="2966" y="5437"/>
                  <a:pt x="2972" y="5409"/>
                  <a:pt x="2977" y="5386"/>
                </a:cubicBezTo>
                <a:cubicBezTo>
                  <a:pt x="2989" y="5380"/>
                  <a:pt x="3000" y="5375"/>
                  <a:pt x="3006" y="5375"/>
                </a:cubicBezTo>
                <a:cubicBezTo>
                  <a:pt x="3034" y="5329"/>
                  <a:pt x="3068" y="5295"/>
                  <a:pt x="3108" y="5267"/>
                </a:cubicBezTo>
                <a:close/>
                <a:moveTo>
                  <a:pt x="3777" y="5397"/>
                </a:moveTo>
                <a:lnTo>
                  <a:pt x="3777" y="5397"/>
                </a:lnTo>
                <a:cubicBezTo>
                  <a:pt x="3794" y="5414"/>
                  <a:pt x="3777" y="5443"/>
                  <a:pt x="3766" y="5460"/>
                </a:cubicBezTo>
                <a:cubicBezTo>
                  <a:pt x="3755" y="5467"/>
                  <a:pt x="3735" y="5479"/>
                  <a:pt x="3718" y="5479"/>
                </a:cubicBezTo>
                <a:cubicBezTo>
                  <a:pt x="3710" y="5479"/>
                  <a:pt x="3702" y="5475"/>
                  <a:pt x="3698" y="5465"/>
                </a:cubicBezTo>
                <a:cubicBezTo>
                  <a:pt x="3715" y="5437"/>
                  <a:pt x="3743" y="5409"/>
                  <a:pt x="3777" y="5397"/>
                </a:cubicBezTo>
                <a:close/>
                <a:moveTo>
                  <a:pt x="3666" y="5499"/>
                </a:moveTo>
                <a:cubicBezTo>
                  <a:pt x="3667" y="5499"/>
                  <a:pt x="3668" y="5499"/>
                  <a:pt x="3670" y="5499"/>
                </a:cubicBezTo>
                <a:cubicBezTo>
                  <a:pt x="3692" y="5522"/>
                  <a:pt x="3675" y="5556"/>
                  <a:pt x="3658" y="5573"/>
                </a:cubicBezTo>
                <a:cubicBezTo>
                  <a:pt x="3654" y="5574"/>
                  <a:pt x="3651" y="5575"/>
                  <a:pt x="3648" y="5575"/>
                </a:cubicBezTo>
                <a:cubicBezTo>
                  <a:pt x="3617" y="5575"/>
                  <a:pt x="3632" y="5499"/>
                  <a:pt x="3666" y="5499"/>
                </a:cubicBezTo>
                <a:close/>
                <a:moveTo>
                  <a:pt x="2898" y="5528"/>
                </a:moveTo>
                <a:cubicBezTo>
                  <a:pt x="2890" y="5558"/>
                  <a:pt x="2866" y="5580"/>
                  <a:pt x="2846" y="5607"/>
                </a:cubicBezTo>
                <a:lnTo>
                  <a:pt x="2846" y="5607"/>
                </a:lnTo>
                <a:cubicBezTo>
                  <a:pt x="2841" y="5601"/>
                  <a:pt x="2835" y="5596"/>
                  <a:pt x="2835" y="5596"/>
                </a:cubicBezTo>
                <a:cubicBezTo>
                  <a:pt x="2852" y="5567"/>
                  <a:pt x="2875" y="5550"/>
                  <a:pt x="2898" y="5528"/>
                </a:cubicBezTo>
                <a:close/>
                <a:moveTo>
                  <a:pt x="2836" y="5622"/>
                </a:moveTo>
                <a:cubicBezTo>
                  <a:pt x="2831" y="5631"/>
                  <a:pt x="2827" y="5641"/>
                  <a:pt x="2824" y="5653"/>
                </a:cubicBezTo>
                <a:cubicBezTo>
                  <a:pt x="2818" y="5658"/>
                  <a:pt x="2807" y="5664"/>
                  <a:pt x="2807" y="5664"/>
                </a:cubicBezTo>
                <a:cubicBezTo>
                  <a:pt x="2811" y="5655"/>
                  <a:pt x="2825" y="5637"/>
                  <a:pt x="2836" y="5622"/>
                </a:cubicBezTo>
                <a:close/>
                <a:moveTo>
                  <a:pt x="3505" y="4081"/>
                </a:moveTo>
                <a:lnTo>
                  <a:pt x="3505" y="4081"/>
                </a:lnTo>
                <a:cubicBezTo>
                  <a:pt x="3392" y="4240"/>
                  <a:pt x="3250" y="4376"/>
                  <a:pt x="3119" y="4518"/>
                </a:cubicBezTo>
                <a:cubicBezTo>
                  <a:pt x="3096" y="4552"/>
                  <a:pt x="3045" y="4575"/>
                  <a:pt x="3057" y="4620"/>
                </a:cubicBezTo>
                <a:cubicBezTo>
                  <a:pt x="3068" y="4614"/>
                  <a:pt x="3102" y="4609"/>
                  <a:pt x="3119" y="4603"/>
                </a:cubicBezTo>
                <a:cubicBezTo>
                  <a:pt x="3125" y="4620"/>
                  <a:pt x="3148" y="4654"/>
                  <a:pt x="3153" y="4671"/>
                </a:cubicBezTo>
                <a:cubicBezTo>
                  <a:pt x="3131" y="4677"/>
                  <a:pt x="3108" y="4682"/>
                  <a:pt x="3085" y="4688"/>
                </a:cubicBezTo>
                <a:cubicBezTo>
                  <a:pt x="3074" y="4660"/>
                  <a:pt x="3051" y="4643"/>
                  <a:pt x="3017" y="4643"/>
                </a:cubicBezTo>
                <a:cubicBezTo>
                  <a:pt x="2932" y="4699"/>
                  <a:pt x="2892" y="4801"/>
                  <a:pt x="2818" y="4870"/>
                </a:cubicBezTo>
                <a:cubicBezTo>
                  <a:pt x="2784" y="4909"/>
                  <a:pt x="2728" y="4955"/>
                  <a:pt x="2728" y="5011"/>
                </a:cubicBezTo>
                <a:cubicBezTo>
                  <a:pt x="2779" y="4989"/>
                  <a:pt x="2818" y="4955"/>
                  <a:pt x="2824" y="4904"/>
                </a:cubicBezTo>
                <a:cubicBezTo>
                  <a:pt x="2856" y="4885"/>
                  <a:pt x="2884" y="4823"/>
                  <a:pt x="2918" y="4823"/>
                </a:cubicBezTo>
                <a:cubicBezTo>
                  <a:pt x="2926" y="4823"/>
                  <a:pt x="2934" y="4827"/>
                  <a:pt x="2943" y="4836"/>
                </a:cubicBezTo>
                <a:cubicBezTo>
                  <a:pt x="2921" y="4864"/>
                  <a:pt x="2915" y="4892"/>
                  <a:pt x="2926" y="4921"/>
                </a:cubicBezTo>
                <a:cubicBezTo>
                  <a:pt x="2915" y="4921"/>
                  <a:pt x="2892" y="4909"/>
                  <a:pt x="2881" y="4904"/>
                </a:cubicBezTo>
                <a:lnTo>
                  <a:pt x="2881" y="4966"/>
                </a:lnTo>
                <a:cubicBezTo>
                  <a:pt x="2864" y="4989"/>
                  <a:pt x="2852" y="5011"/>
                  <a:pt x="2835" y="5028"/>
                </a:cubicBezTo>
                <a:cubicBezTo>
                  <a:pt x="2824" y="5017"/>
                  <a:pt x="2807" y="4989"/>
                  <a:pt x="2801" y="4977"/>
                </a:cubicBezTo>
                <a:cubicBezTo>
                  <a:pt x="2801" y="5011"/>
                  <a:pt x="2801" y="5040"/>
                  <a:pt x="2801" y="5074"/>
                </a:cubicBezTo>
                <a:cubicBezTo>
                  <a:pt x="2796" y="5068"/>
                  <a:pt x="2779" y="5057"/>
                  <a:pt x="2767" y="5051"/>
                </a:cubicBezTo>
                <a:cubicBezTo>
                  <a:pt x="2722" y="5125"/>
                  <a:pt x="2665" y="5187"/>
                  <a:pt x="2614" y="5255"/>
                </a:cubicBezTo>
                <a:cubicBezTo>
                  <a:pt x="2614" y="5318"/>
                  <a:pt x="2540" y="5340"/>
                  <a:pt x="2495" y="5369"/>
                </a:cubicBezTo>
                <a:cubicBezTo>
                  <a:pt x="2518" y="5244"/>
                  <a:pt x="2643" y="5159"/>
                  <a:pt x="2711" y="5057"/>
                </a:cubicBezTo>
                <a:cubicBezTo>
                  <a:pt x="2742" y="5041"/>
                  <a:pt x="2712" y="5007"/>
                  <a:pt x="2690" y="5007"/>
                </a:cubicBezTo>
                <a:cubicBezTo>
                  <a:pt x="2679" y="5007"/>
                  <a:pt x="2671" y="5014"/>
                  <a:pt x="2671" y="5034"/>
                </a:cubicBezTo>
                <a:cubicBezTo>
                  <a:pt x="2540" y="5204"/>
                  <a:pt x="2399" y="5369"/>
                  <a:pt x="2268" y="5545"/>
                </a:cubicBezTo>
                <a:cubicBezTo>
                  <a:pt x="2223" y="5607"/>
                  <a:pt x="2177" y="5675"/>
                  <a:pt x="2126" y="5732"/>
                </a:cubicBezTo>
                <a:cubicBezTo>
                  <a:pt x="2166" y="5607"/>
                  <a:pt x="2262" y="5522"/>
                  <a:pt x="2336" y="5414"/>
                </a:cubicBezTo>
                <a:cubicBezTo>
                  <a:pt x="2330" y="5409"/>
                  <a:pt x="2319" y="5397"/>
                  <a:pt x="2313" y="5392"/>
                </a:cubicBezTo>
                <a:lnTo>
                  <a:pt x="2313" y="5392"/>
                </a:lnTo>
                <a:cubicBezTo>
                  <a:pt x="2325" y="5397"/>
                  <a:pt x="2353" y="5403"/>
                  <a:pt x="2365" y="5409"/>
                </a:cubicBezTo>
                <a:cubicBezTo>
                  <a:pt x="2365" y="5392"/>
                  <a:pt x="2370" y="5358"/>
                  <a:pt x="2376" y="5340"/>
                </a:cubicBezTo>
                <a:cubicBezTo>
                  <a:pt x="2387" y="5329"/>
                  <a:pt x="2410" y="5312"/>
                  <a:pt x="2421" y="5306"/>
                </a:cubicBezTo>
                <a:cubicBezTo>
                  <a:pt x="2421" y="5295"/>
                  <a:pt x="2421" y="5272"/>
                  <a:pt x="2421" y="5255"/>
                </a:cubicBezTo>
                <a:cubicBezTo>
                  <a:pt x="2427" y="5255"/>
                  <a:pt x="2450" y="5250"/>
                  <a:pt x="2461" y="5250"/>
                </a:cubicBezTo>
                <a:cubicBezTo>
                  <a:pt x="2654" y="4955"/>
                  <a:pt x="2926" y="4716"/>
                  <a:pt x="3136" y="4433"/>
                </a:cubicBezTo>
                <a:cubicBezTo>
                  <a:pt x="3278" y="4336"/>
                  <a:pt x="3357" y="4177"/>
                  <a:pt x="3505" y="4081"/>
                </a:cubicBezTo>
                <a:close/>
                <a:moveTo>
                  <a:pt x="2257" y="5681"/>
                </a:moveTo>
                <a:cubicBezTo>
                  <a:pt x="2262" y="5681"/>
                  <a:pt x="2268" y="5687"/>
                  <a:pt x="2268" y="5692"/>
                </a:cubicBezTo>
                <a:cubicBezTo>
                  <a:pt x="2257" y="5704"/>
                  <a:pt x="2245" y="5715"/>
                  <a:pt x="2240" y="5732"/>
                </a:cubicBezTo>
                <a:cubicBezTo>
                  <a:pt x="2234" y="5709"/>
                  <a:pt x="2240" y="5687"/>
                  <a:pt x="2257" y="5681"/>
                </a:cubicBezTo>
                <a:close/>
                <a:moveTo>
                  <a:pt x="2262" y="5749"/>
                </a:moveTo>
                <a:cubicBezTo>
                  <a:pt x="2262" y="5749"/>
                  <a:pt x="2257" y="5755"/>
                  <a:pt x="2257" y="5755"/>
                </a:cubicBezTo>
                <a:cubicBezTo>
                  <a:pt x="2257" y="5755"/>
                  <a:pt x="2251" y="5749"/>
                  <a:pt x="2251" y="5749"/>
                </a:cubicBezTo>
                <a:close/>
                <a:moveTo>
                  <a:pt x="2206" y="5748"/>
                </a:moveTo>
                <a:cubicBezTo>
                  <a:pt x="2231" y="5748"/>
                  <a:pt x="2237" y="5764"/>
                  <a:pt x="2217" y="5789"/>
                </a:cubicBezTo>
                <a:cubicBezTo>
                  <a:pt x="2213" y="5789"/>
                  <a:pt x="2210" y="5790"/>
                  <a:pt x="2207" y="5790"/>
                </a:cubicBezTo>
                <a:cubicBezTo>
                  <a:pt x="2186" y="5790"/>
                  <a:pt x="2180" y="5774"/>
                  <a:pt x="2194" y="5749"/>
                </a:cubicBezTo>
                <a:cubicBezTo>
                  <a:pt x="2199" y="5748"/>
                  <a:pt x="2203" y="5748"/>
                  <a:pt x="2206" y="5748"/>
                </a:cubicBezTo>
                <a:close/>
                <a:moveTo>
                  <a:pt x="2716" y="5783"/>
                </a:moveTo>
                <a:lnTo>
                  <a:pt x="2716" y="5783"/>
                </a:lnTo>
                <a:cubicBezTo>
                  <a:pt x="2705" y="5800"/>
                  <a:pt x="2694" y="5817"/>
                  <a:pt x="2682" y="5840"/>
                </a:cubicBezTo>
                <a:cubicBezTo>
                  <a:pt x="2682" y="5811"/>
                  <a:pt x="2699" y="5794"/>
                  <a:pt x="2716" y="5783"/>
                </a:cubicBezTo>
                <a:close/>
                <a:moveTo>
                  <a:pt x="3087" y="5810"/>
                </a:moveTo>
                <a:cubicBezTo>
                  <a:pt x="3090" y="5810"/>
                  <a:pt x="3093" y="5810"/>
                  <a:pt x="3096" y="5811"/>
                </a:cubicBezTo>
                <a:cubicBezTo>
                  <a:pt x="3125" y="5828"/>
                  <a:pt x="3091" y="5868"/>
                  <a:pt x="3062" y="5868"/>
                </a:cubicBezTo>
                <a:cubicBezTo>
                  <a:pt x="3042" y="5848"/>
                  <a:pt x="3063" y="5810"/>
                  <a:pt x="3087" y="5810"/>
                </a:cubicBezTo>
                <a:close/>
                <a:moveTo>
                  <a:pt x="3987" y="5272"/>
                </a:moveTo>
                <a:cubicBezTo>
                  <a:pt x="3806" y="5471"/>
                  <a:pt x="3635" y="5675"/>
                  <a:pt x="3471" y="5885"/>
                </a:cubicBezTo>
                <a:cubicBezTo>
                  <a:pt x="3522" y="5806"/>
                  <a:pt x="3596" y="5738"/>
                  <a:pt x="3618" y="5647"/>
                </a:cubicBezTo>
                <a:lnTo>
                  <a:pt x="3618" y="5647"/>
                </a:lnTo>
                <a:cubicBezTo>
                  <a:pt x="3601" y="5653"/>
                  <a:pt x="3562" y="5664"/>
                  <a:pt x="3545" y="5670"/>
                </a:cubicBezTo>
                <a:cubicBezTo>
                  <a:pt x="3545" y="5658"/>
                  <a:pt x="3550" y="5630"/>
                  <a:pt x="3550" y="5618"/>
                </a:cubicBezTo>
                <a:cubicBezTo>
                  <a:pt x="3567" y="5624"/>
                  <a:pt x="3584" y="5624"/>
                  <a:pt x="3601" y="5630"/>
                </a:cubicBezTo>
                <a:lnTo>
                  <a:pt x="3601" y="5584"/>
                </a:lnTo>
                <a:cubicBezTo>
                  <a:pt x="3607" y="5613"/>
                  <a:pt x="3618" y="5641"/>
                  <a:pt x="3624" y="5670"/>
                </a:cubicBezTo>
                <a:cubicBezTo>
                  <a:pt x="3760" y="5550"/>
                  <a:pt x="3845" y="5386"/>
                  <a:pt x="3987" y="5272"/>
                </a:cubicBezTo>
                <a:close/>
                <a:moveTo>
                  <a:pt x="3409" y="5891"/>
                </a:moveTo>
                <a:lnTo>
                  <a:pt x="3380" y="5925"/>
                </a:lnTo>
                <a:cubicBezTo>
                  <a:pt x="3397" y="5925"/>
                  <a:pt x="3414" y="5931"/>
                  <a:pt x="3431" y="5931"/>
                </a:cubicBezTo>
                <a:cubicBezTo>
                  <a:pt x="3421" y="5946"/>
                  <a:pt x="3411" y="5956"/>
                  <a:pt x="3401" y="5966"/>
                </a:cubicBezTo>
                <a:lnTo>
                  <a:pt x="3401" y="5966"/>
                </a:lnTo>
                <a:cubicBezTo>
                  <a:pt x="3396" y="5955"/>
                  <a:pt x="3391" y="5941"/>
                  <a:pt x="3386" y="5931"/>
                </a:cubicBezTo>
                <a:cubicBezTo>
                  <a:pt x="3374" y="5942"/>
                  <a:pt x="3352" y="5970"/>
                  <a:pt x="3340" y="5987"/>
                </a:cubicBezTo>
                <a:lnTo>
                  <a:pt x="3278" y="5987"/>
                </a:lnTo>
                <a:cubicBezTo>
                  <a:pt x="3318" y="5953"/>
                  <a:pt x="3363" y="5919"/>
                  <a:pt x="3409" y="5891"/>
                </a:cubicBezTo>
                <a:close/>
                <a:moveTo>
                  <a:pt x="22563" y="6311"/>
                </a:moveTo>
                <a:cubicBezTo>
                  <a:pt x="22569" y="6316"/>
                  <a:pt x="22575" y="6328"/>
                  <a:pt x="22575" y="6333"/>
                </a:cubicBezTo>
                <a:cubicBezTo>
                  <a:pt x="22569" y="6328"/>
                  <a:pt x="22558" y="6322"/>
                  <a:pt x="22552" y="6316"/>
                </a:cubicBezTo>
                <a:cubicBezTo>
                  <a:pt x="22558" y="6316"/>
                  <a:pt x="22563" y="6311"/>
                  <a:pt x="22563" y="6311"/>
                </a:cubicBezTo>
                <a:close/>
                <a:moveTo>
                  <a:pt x="22569" y="6339"/>
                </a:moveTo>
                <a:lnTo>
                  <a:pt x="22569" y="6339"/>
                </a:lnTo>
                <a:cubicBezTo>
                  <a:pt x="22575" y="6345"/>
                  <a:pt x="22580" y="6350"/>
                  <a:pt x="22586" y="6356"/>
                </a:cubicBezTo>
                <a:cubicBezTo>
                  <a:pt x="22586" y="6362"/>
                  <a:pt x="22592" y="6373"/>
                  <a:pt x="22597" y="6379"/>
                </a:cubicBezTo>
                <a:lnTo>
                  <a:pt x="22592" y="6379"/>
                </a:lnTo>
                <a:cubicBezTo>
                  <a:pt x="22586" y="6367"/>
                  <a:pt x="22580" y="6350"/>
                  <a:pt x="22569" y="6339"/>
                </a:cubicBezTo>
                <a:close/>
                <a:moveTo>
                  <a:pt x="2070" y="5817"/>
                </a:moveTo>
                <a:lnTo>
                  <a:pt x="2070" y="5817"/>
                </a:lnTo>
                <a:cubicBezTo>
                  <a:pt x="1979" y="5970"/>
                  <a:pt x="1894" y="6123"/>
                  <a:pt x="1809" y="6277"/>
                </a:cubicBezTo>
                <a:cubicBezTo>
                  <a:pt x="1780" y="6311"/>
                  <a:pt x="1752" y="6350"/>
                  <a:pt x="1723" y="6384"/>
                </a:cubicBezTo>
                <a:lnTo>
                  <a:pt x="1706" y="6384"/>
                </a:lnTo>
                <a:cubicBezTo>
                  <a:pt x="1712" y="6379"/>
                  <a:pt x="1718" y="6373"/>
                  <a:pt x="1718" y="6367"/>
                </a:cubicBezTo>
                <a:cubicBezTo>
                  <a:pt x="1718" y="6350"/>
                  <a:pt x="1712" y="6328"/>
                  <a:pt x="1706" y="6305"/>
                </a:cubicBezTo>
                <a:cubicBezTo>
                  <a:pt x="1854" y="6192"/>
                  <a:pt x="1871" y="5976"/>
                  <a:pt x="2024" y="5874"/>
                </a:cubicBezTo>
                <a:cubicBezTo>
                  <a:pt x="2013" y="5868"/>
                  <a:pt x="2001" y="5857"/>
                  <a:pt x="1990" y="5851"/>
                </a:cubicBezTo>
                <a:cubicBezTo>
                  <a:pt x="2018" y="5840"/>
                  <a:pt x="2041" y="5828"/>
                  <a:pt x="2070" y="5817"/>
                </a:cubicBezTo>
                <a:close/>
                <a:moveTo>
                  <a:pt x="23077" y="6349"/>
                </a:moveTo>
                <a:cubicBezTo>
                  <a:pt x="23081" y="6349"/>
                  <a:pt x="23086" y="6350"/>
                  <a:pt x="23091" y="6350"/>
                </a:cubicBezTo>
                <a:cubicBezTo>
                  <a:pt x="23106" y="6380"/>
                  <a:pt x="23103" y="6397"/>
                  <a:pt x="23076" y="6397"/>
                </a:cubicBezTo>
                <a:cubicBezTo>
                  <a:pt x="23072" y="6397"/>
                  <a:pt x="23068" y="6397"/>
                  <a:pt x="23063" y="6396"/>
                </a:cubicBezTo>
                <a:cubicBezTo>
                  <a:pt x="23043" y="6366"/>
                  <a:pt x="23049" y="6349"/>
                  <a:pt x="23077" y="6349"/>
                </a:cubicBezTo>
                <a:close/>
                <a:moveTo>
                  <a:pt x="1865" y="6271"/>
                </a:moveTo>
                <a:cubicBezTo>
                  <a:pt x="1865" y="6282"/>
                  <a:pt x="1865" y="6294"/>
                  <a:pt x="1865" y="6305"/>
                </a:cubicBezTo>
                <a:cubicBezTo>
                  <a:pt x="1820" y="6333"/>
                  <a:pt x="1803" y="6396"/>
                  <a:pt x="1826" y="6441"/>
                </a:cubicBezTo>
                <a:cubicBezTo>
                  <a:pt x="1814" y="6436"/>
                  <a:pt x="1791" y="6419"/>
                  <a:pt x="1774" y="6413"/>
                </a:cubicBezTo>
                <a:cubicBezTo>
                  <a:pt x="1803" y="6362"/>
                  <a:pt x="1831" y="6316"/>
                  <a:pt x="1865" y="6271"/>
                </a:cubicBezTo>
                <a:close/>
                <a:moveTo>
                  <a:pt x="1667" y="6436"/>
                </a:moveTo>
                <a:cubicBezTo>
                  <a:pt x="1667" y="6447"/>
                  <a:pt x="1667" y="6458"/>
                  <a:pt x="1667" y="6470"/>
                </a:cubicBezTo>
                <a:cubicBezTo>
                  <a:pt x="1661" y="6470"/>
                  <a:pt x="1650" y="6475"/>
                  <a:pt x="1644" y="6475"/>
                </a:cubicBezTo>
                <a:cubicBezTo>
                  <a:pt x="1650" y="6464"/>
                  <a:pt x="1661" y="6453"/>
                  <a:pt x="1667" y="6436"/>
                </a:cubicBezTo>
                <a:close/>
                <a:moveTo>
                  <a:pt x="1763" y="6430"/>
                </a:moveTo>
                <a:cubicBezTo>
                  <a:pt x="1780" y="6436"/>
                  <a:pt x="1803" y="6441"/>
                  <a:pt x="1820" y="6441"/>
                </a:cubicBezTo>
                <a:cubicBezTo>
                  <a:pt x="1814" y="6447"/>
                  <a:pt x="1814" y="6453"/>
                  <a:pt x="1814" y="6458"/>
                </a:cubicBezTo>
                <a:cubicBezTo>
                  <a:pt x="1803" y="6464"/>
                  <a:pt x="1797" y="6475"/>
                  <a:pt x="1791" y="6487"/>
                </a:cubicBezTo>
                <a:cubicBezTo>
                  <a:pt x="1780" y="6475"/>
                  <a:pt x="1763" y="6464"/>
                  <a:pt x="1752" y="6458"/>
                </a:cubicBezTo>
                <a:cubicBezTo>
                  <a:pt x="1757" y="6453"/>
                  <a:pt x="1757" y="6441"/>
                  <a:pt x="1763" y="6430"/>
                </a:cubicBezTo>
                <a:close/>
                <a:moveTo>
                  <a:pt x="23153" y="6458"/>
                </a:moveTo>
                <a:cubicBezTo>
                  <a:pt x="23163" y="6487"/>
                  <a:pt x="23160" y="6499"/>
                  <a:pt x="23139" y="6499"/>
                </a:cubicBezTo>
                <a:cubicBezTo>
                  <a:pt x="23135" y="6499"/>
                  <a:pt x="23131" y="6499"/>
                  <a:pt x="23125" y="6498"/>
                </a:cubicBezTo>
                <a:cubicBezTo>
                  <a:pt x="23108" y="6470"/>
                  <a:pt x="23119" y="6458"/>
                  <a:pt x="23153" y="6458"/>
                </a:cubicBezTo>
                <a:close/>
                <a:moveTo>
                  <a:pt x="1548" y="6532"/>
                </a:moveTo>
                <a:cubicBezTo>
                  <a:pt x="1548" y="6534"/>
                  <a:pt x="1549" y="6536"/>
                  <a:pt x="1550" y="6537"/>
                </a:cubicBezTo>
                <a:lnTo>
                  <a:pt x="1550" y="6537"/>
                </a:lnTo>
                <a:lnTo>
                  <a:pt x="1548" y="6532"/>
                </a:lnTo>
                <a:close/>
                <a:moveTo>
                  <a:pt x="1604" y="6589"/>
                </a:moveTo>
                <a:cubicBezTo>
                  <a:pt x="1599" y="6594"/>
                  <a:pt x="1593" y="6600"/>
                  <a:pt x="1593" y="6606"/>
                </a:cubicBezTo>
                <a:cubicBezTo>
                  <a:pt x="1593" y="6600"/>
                  <a:pt x="1599" y="6594"/>
                  <a:pt x="1599" y="6589"/>
                </a:cubicBezTo>
                <a:close/>
                <a:moveTo>
                  <a:pt x="1786" y="6498"/>
                </a:moveTo>
                <a:cubicBezTo>
                  <a:pt x="1780" y="6515"/>
                  <a:pt x="1774" y="6526"/>
                  <a:pt x="1774" y="6543"/>
                </a:cubicBezTo>
                <a:cubicBezTo>
                  <a:pt x="1769" y="6549"/>
                  <a:pt x="1769" y="6555"/>
                  <a:pt x="1763" y="6560"/>
                </a:cubicBezTo>
                <a:lnTo>
                  <a:pt x="1757" y="6560"/>
                </a:lnTo>
                <a:cubicBezTo>
                  <a:pt x="1757" y="6566"/>
                  <a:pt x="1757" y="6566"/>
                  <a:pt x="1757" y="6566"/>
                </a:cubicBezTo>
                <a:cubicBezTo>
                  <a:pt x="1746" y="6583"/>
                  <a:pt x="1735" y="6594"/>
                  <a:pt x="1729" y="6611"/>
                </a:cubicBezTo>
                <a:lnTo>
                  <a:pt x="1684" y="6611"/>
                </a:lnTo>
                <a:cubicBezTo>
                  <a:pt x="1689" y="6606"/>
                  <a:pt x="1689" y="6600"/>
                  <a:pt x="1695" y="6594"/>
                </a:cubicBezTo>
                <a:lnTo>
                  <a:pt x="1689" y="6594"/>
                </a:lnTo>
                <a:cubicBezTo>
                  <a:pt x="1701" y="6589"/>
                  <a:pt x="1718" y="6577"/>
                  <a:pt x="1729" y="6572"/>
                </a:cubicBezTo>
                <a:lnTo>
                  <a:pt x="1735" y="6538"/>
                </a:lnTo>
                <a:cubicBezTo>
                  <a:pt x="1752" y="6526"/>
                  <a:pt x="1769" y="6509"/>
                  <a:pt x="1786" y="6498"/>
                </a:cubicBezTo>
                <a:close/>
                <a:moveTo>
                  <a:pt x="22637" y="6430"/>
                </a:moveTo>
                <a:cubicBezTo>
                  <a:pt x="22654" y="6470"/>
                  <a:pt x="22671" y="6515"/>
                  <a:pt x="22711" y="6538"/>
                </a:cubicBezTo>
                <a:cubicBezTo>
                  <a:pt x="22734" y="6572"/>
                  <a:pt x="22756" y="6606"/>
                  <a:pt x="22773" y="6640"/>
                </a:cubicBezTo>
                <a:lnTo>
                  <a:pt x="22762" y="6657"/>
                </a:lnTo>
                <a:cubicBezTo>
                  <a:pt x="22711" y="6589"/>
                  <a:pt x="22665" y="6515"/>
                  <a:pt x="22626" y="6436"/>
                </a:cubicBezTo>
                <a:cubicBezTo>
                  <a:pt x="22626" y="6436"/>
                  <a:pt x="22631" y="6430"/>
                  <a:pt x="22637" y="6430"/>
                </a:cubicBezTo>
                <a:close/>
                <a:moveTo>
                  <a:pt x="23219" y="6609"/>
                </a:moveTo>
                <a:cubicBezTo>
                  <a:pt x="23243" y="6609"/>
                  <a:pt x="23276" y="6651"/>
                  <a:pt x="23233" y="6662"/>
                </a:cubicBezTo>
                <a:cubicBezTo>
                  <a:pt x="23227" y="6657"/>
                  <a:pt x="23210" y="6645"/>
                  <a:pt x="23199" y="6640"/>
                </a:cubicBezTo>
                <a:cubicBezTo>
                  <a:pt x="23199" y="6617"/>
                  <a:pt x="23208" y="6609"/>
                  <a:pt x="23219" y="6609"/>
                </a:cubicBezTo>
                <a:close/>
                <a:moveTo>
                  <a:pt x="1678" y="6526"/>
                </a:moveTo>
                <a:cubicBezTo>
                  <a:pt x="1655" y="6572"/>
                  <a:pt x="1627" y="6623"/>
                  <a:pt x="1610" y="6668"/>
                </a:cubicBezTo>
                <a:lnTo>
                  <a:pt x="1599" y="6668"/>
                </a:lnTo>
                <a:cubicBezTo>
                  <a:pt x="1616" y="6617"/>
                  <a:pt x="1644" y="6572"/>
                  <a:pt x="1678" y="6526"/>
                </a:cubicBezTo>
                <a:close/>
                <a:moveTo>
                  <a:pt x="22802" y="6685"/>
                </a:moveTo>
                <a:cubicBezTo>
                  <a:pt x="22813" y="6708"/>
                  <a:pt x="22824" y="6725"/>
                  <a:pt x="22836" y="6748"/>
                </a:cubicBezTo>
                <a:cubicBezTo>
                  <a:pt x="22830" y="6753"/>
                  <a:pt x="22830" y="6765"/>
                  <a:pt x="22824" y="6770"/>
                </a:cubicBezTo>
                <a:lnTo>
                  <a:pt x="22796" y="6714"/>
                </a:lnTo>
                <a:lnTo>
                  <a:pt x="22796" y="6685"/>
                </a:lnTo>
                <a:close/>
                <a:moveTo>
                  <a:pt x="23687" y="6804"/>
                </a:moveTo>
                <a:lnTo>
                  <a:pt x="23687" y="6804"/>
                </a:lnTo>
                <a:cubicBezTo>
                  <a:pt x="23698" y="6810"/>
                  <a:pt x="23715" y="6821"/>
                  <a:pt x="23726" y="6827"/>
                </a:cubicBezTo>
                <a:cubicBezTo>
                  <a:pt x="23725" y="6842"/>
                  <a:pt x="23715" y="6848"/>
                  <a:pt x="23705" y="6848"/>
                </a:cubicBezTo>
                <a:cubicBezTo>
                  <a:pt x="23685" y="6848"/>
                  <a:pt x="23660" y="6823"/>
                  <a:pt x="23687" y="6804"/>
                </a:cubicBezTo>
                <a:close/>
                <a:moveTo>
                  <a:pt x="22836" y="6793"/>
                </a:moveTo>
                <a:cubicBezTo>
                  <a:pt x="22847" y="6793"/>
                  <a:pt x="22853" y="6799"/>
                  <a:pt x="22864" y="6799"/>
                </a:cubicBezTo>
                <a:lnTo>
                  <a:pt x="22887" y="6838"/>
                </a:lnTo>
                <a:lnTo>
                  <a:pt x="22881" y="6850"/>
                </a:lnTo>
                <a:lnTo>
                  <a:pt x="22870" y="6850"/>
                </a:lnTo>
                <a:lnTo>
                  <a:pt x="22836" y="6793"/>
                </a:lnTo>
                <a:close/>
                <a:moveTo>
                  <a:pt x="23284" y="6674"/>
                </a:moveTo>
                <a:cubicBezTo>
                  <a:pt x="23329" y="6742"/>
                  <a:pt x="23369" y="6816"/>
                  <a:pt x="23403" y="6889"/>
                </a:cubicBezTo>
                <a:cubicBezTo>
                  <a:pt x="23312" y="6855"/>
                  <a:pt x="23278" y="6765"/>
                  <a:pt x="23221" y="6702"/>
                </a:cubicBezTo>
                <a:cubicBezTo>
                  <a:pt x="23244" y="6691"/>
                  <a:pt x="23267" y="6679"/>
                  <a:pt x="23284" y="6674"/>
                </a:cubicBezTo>
                <a:close/>
                <a:moveTo>
                  <a:pt x="2955" y="6560"/>
                </a:moveTo>
                <a:lnTo>
                  <a:pt x="2955" y="6560"/>
                </a:lnTo>
                <a:cubicBezTo>
                  <a:pt x="2938" y="6600"/>
                  <a:pt x="2915" y="6634"/>
                  <a:pt x="2904" y="6674"/>
                </a:cubicBezTo>
                <a:cubicBezTo>
                  <a:pt x="2881" y="6714"/>
                  <a:pt x="2852" y="6753"/>
                  <a:pt x="2830" y="6787"/>
                </a:cubicBezTo>
                <a:cubicBezTo>
                  <a:pt x="2813" y="6810"/>
                  <a:pt x="2801" y="6827"/>
                  <a:pt x="2790" y="6850"/>
                </a:cubicBezTo>
                <a:lnTo>
                  <a:pt x="2745" y="6929"/>
                </a:lnTo>
                <a:cubicBezTo>
                  <a:pt x="2750" y="6872"/>
                  <a:pt x="2762" y="6816"/>
                  <a:pt x="2818" y="6787"/>
                </a:cubicBezTo>
                <a:cubicBezTo>
                  <a:pt x="2818" y="6776"/>
                  <a:pt x="2818" y="6759"/>
                  <a:pt x="2824" y="6748"/>
                </a:cubicBezTo>
                <a:cubicBezTo>
                  <a:pt x="2847" y="6725"/>
                  <a:pt x="2875" y="6702"/>
                  <a:pt x="2870" y="6668"/>
                </a:cubicBezTo>
                <a:cubicBezTo>
                  <a:pt x="2892" y="6645"/>
                  <a:pt x="2915" y="6623"/>
                  <a:pt x="2909" y="6583"/>
                </a:cubicBezTo>
                <a:cubicBezTo>
                  <a:pt x="2921" y="6577"/>
                  <a:pt x="2943" y="6566"/>
                  <a:pt x="2955" y="6560"/>
                </a:cubicBezTo>
                <a:close/>
                <a:moveTo>
                  <a:pt x="23400" y="6892"/>
                </a:moveTo>
                <a:cubicBezTo>
                  <a:pt x="23412" y="6892"/>
                  <a:pt x="23423" y="6898"/>
                  <a:pt x="23426" y="6912"/>
                </a:cubicBezTo>
                <a:cubicBezTo>
                  <a:pt x="23429" y="6932"/>
                  <a:pt x="23411" y="6944"/>
                  <a:pt x="23395" y="6944"/>
                </a:cubicBezTo>
                <a:cubicBezTo>
                  <a:pt x="23383" y="6944"/>
                  <a:pt x="23371" y="6938"/>
                  <a:pt x="23369" y="6923"/>
                </a:cubicBezTo>
                <a:cubicBezTo>
                  <a:pt x="23366" y="6904"/>
                  <a:pt x="23383" y="6892"/>
                  <a:pt x="23400" y="6892"/>
                </a:cubicBezTo>
                <a:close/>
                <a:moveTo>
                  <a:pt x="22926" y="6918"/>
                </a:moveTo>
                <a:cubicBezTo>
                  <a:pt x="22932" y="6923"/>
                  <a:pt x="22938" y="6935"/>
                  <a:pt x="22943" y="6946"/>
                </a:cubicBezTo>
                <a:lnTo>
                  <a:pt x="22921" y="6946"/>
                </a:lnTo>
                <a:cubicBezTo>
                  <a:pt x="22921" y="6935"/>
                  <a:pt x="22926" y="6923"/>
                  <a:pt x="22926" y="6918"/>
                </a:cubicBezTo>
                <a:close/>
                <a:moveTo>
                  <a:pt x="23440" y="6983"/>
                </a:moveTo>
                <a:cubicBezTo>
                  <a:pt x="23450" y="6983"/>
                  <a:pt x="23459" y="6992"/>
                  <a:pt x="23465" y="7009"/>
                </a:cubicBezTo>
                <a:cubicBezTo>
                  <a:pt x="23456" y="7018"/>
                  <a:pt x="23447" y="7023"/>
                  <a:pt x="23440" y="7023"/>
                </a:cubicBezTo>
                <a:cubicBezTo>
                  <a:pt x="23430" y="7023"/>
                  <a:pt x="23421" y="7014"/>
                  <a:pt x="23414" y="6997"/>
                </a:cubicBezTo>
                <a:cubicBezTo>
                  <a:pt x="23424" y="6988"/>
                  <a:pt x="23432" y="6983"/>
                  <a:pt x="23440" y="6983"/>
                </a:cubicBezTo>
                <a:close/>
                <a:moveTo>
                  <a:pt x="22955" y="6969"/>
                </a:moveTo>
                <a:cubicBezTo>
                  <a:pt x="22966" y="6986"/>
                  <a:pt x="22977" y="7003"/>
                  <a:pt x="22983" y="7020"/>
                </a:cubicBezTo>
                <a:cubicBezTo>
                  <a:pt x="22983" y="7020"/>
                  <a:pt x="22972" y="7026"/>
                  <a:pt x="22966" y="7026"/>
                </a:cubicBezTo>
                <a:cubicBezTo>
                  <a:pt x="22960" y="7014"/>
                  <a:pt x="22955" y="7003"/>
                  <a:pt x="22943" y="6992"/>
                </a:cubicBezTo>
                <a:cubicBezTo>
                  <a:pt x="22949" y="6986"/>
                  <a:pt x="22955" y="6975"/>
                  <a:pt x="22955" y="6969"/>
                </a:cubicBezTo>
                <a:close/>
                <a:moveTo>
                  <a:pt x="22566" y="6947"/>
                </a:moveTo>
                <a:cubicBezTo>
                  <a:pt x="22588" y="6947"/>
                  <a:pt x="22638" y="7023"/>
                  <a:pt x="22597" y="7037"/>
                </a:cubicBezTo>
                <a:cubicBezTo>
                  <a:pt x="22586" y="7014"/>
                  <a:pt x="22569" y="6992"/>
                  <a:pt x="22558" y="6963"/>
                </a:cubicBezTo>
                <a:cubicBezTo>
                  <a:pt x="22558" y="6952"/>
                  <a:pt x="22561" y="6947"/>
                  <a:pt x="22566" y="6947"/>
                </a:cubicBezTo>
                <a:close/>
                <a:moveTo>
                  <a:pt x="23637" y="6843"/>
                </a:moveTo>
                <a:cubicBezTo>
                  <a:pt x="23661" y="6843"/>
                  <a:pt x="23677" y="6868"/>
                  <a:pt x="23698" y="6878"/>
                </a:cubicBezTo>
                <a:cubicBezTo>
                  <a:pt x="23704" y="6878"/>
                  <a:pt x="23721" y="6872"/>
                  <a:pt x="23726" y="6872"/>
                </a:cubicBezTo>
                <a:cubicBezTo>
                  <a:pt x="23732" y="6935"/>
                  <a:pt x="23789" y="7003"/>
                  <a:pt x="23795" y="7060"/>
                </a:cubicBezTo>
                <a:cubicBezTo>
                  <a:pt x="23787" y="7063"/>
                  <a:pt x="23780" y="7064"/>
                  <a:pt x="23774" y="7064"/>
                </a:cubicBezTo>
                <a:cubicBezTo>
                  <a:pt x="23755" y="7064"/>
                  <a:pt x="23741" y="7052"/>
                  <a:pt x="23732" y="7031"/>
                </a:cubicBezTo>
                <a:cubicBezTo>
                  <a:pt x="23698" y="6969"/>
                  <a:pt x="23670" y="6906"/>
                  <a:pt x="23630" y="6844"/>
                </a:cubicBezTo>
                <a:cubicBezTo>
                  <a:pt x="23633" y="6844"/>
                  <a:pt x="23635" y="6843"/>
                  <a:pt x="23637" y="6843"/>
                </a:cubicBezTo>
                <a:close/>
                <a:moveTo>
                  <a:pt x="1400" y="7082"/>
                </a:moveTo>
                <a:cubicBezTo>
                  <a:pt x="1400" y="7082"/>
                  <a:pt x="1406" y="7088"/>
                  <a:pt x="1406" y="7088"/>
                </a:cubicBezTo>
                <a:cubicBezTo>
                  <a:pt x="1406" y="7094"/>
                  <a:pt x="1400" y="7099"/>
                  <a:pt x="1400" y="7099"/>
                </a:cubicBezTo>
                <a:cubicBezTo>
                  <a:pt x="1400" y="7094"/>
                  <a:pt x="1394" y="7088"/>
                  <a:pt x="1394" y="7082"/>
                </a:cubicBezTo>
                <a:close/>
                <a:moveTo>
                  <a:pt x="22455" y="5301"/>
                </a:moveTo>
                <a:lnTo>
                  <a:pt x="22455" y="5301"/>
                </a:lnTo>
                <a:cubicBezTo>
                  <a:pt x="22563" y="5380"/>
                  <a:pt x="22614" y="5499"/>
                  <a:pt x="22694" y="5601"/>
                </a:cubicBezTo>
                <a:cubicBezTo>
                  <a:pt x="22699" y="5596"/>
                  <a:pt x="22716" y="5596"/>
                  <a:pt x="22728" y="5590"/>
                </a:cubicBezTo>
                <a:lnTo>
                  <a:pt x="22728" y="5590"/>
                </a:lnTo>
                <a:cubicBezTo>
                  <a:pt x="22716" y="5601"/>
                  <a:pt x="22699" y="5618"/>
                  <a:pt x="22688" y="5630"/>
                </a:cubicBezTo>
                <a:cubicBezTo>
                  <a:pt x="22705" y="5636"/>
                  <a:pt x="22739" y="5658"/>
                  <a:pt x="22756" y="5664"/>
                </a:cubicBezTo>
                <a:cubicBezTo>
                  <a:pt x="22762" y="5675"/>
                  <a:pt x="22768" y="5704"/>
                  <a:pt x="22773" y="5715"/>
                </a:cubicBezTo>
                <a:cubicBezTo>
                  <a:pt x="22785" y="5721"/>
                  <a:pt x="22807" y="5726"/>
                  <a:pt x="22824" y="5732"/>
                </a:cubicBezTo>
                <a:cubicBezTo>
                  <a:pt x="22819" y="5743"/>
                  <a:pt x="22819" y="5760"/>
                  <a:pt x="22819" y="5772"/>
                </a:cubicBezTo>
                <a:cubicBezTo>
                  <a:pt x="23040" y="6044"/>
                  <a:pt x="23182" y="6373"/>
                  <a:pt x="23386" y="6657"/>
                </a:cubicBezTo>
                <a:cubicBezTo>
                  <a:pt x="23431" y="6816"/>
                  <a:pt x="23556" y="6940"/>
                  <a:pt x="23602" y="7105"/>
                </a:cubicBezTo>
                <a:cubicBezTo>
                  <a:pt x="23488" y="6952"/>
                  <a:pt x="23403" y="6776"/>
                  <a:pt x="23307" y="6611"/>
                </a:cubicBezTo>
                <a:cubicBezTo>
                  <a:pt x="23284" y="6583"/>
                  <a:pt x="23278" y="6526"/>
                  <a:pt x="23233" y="6521"/>
                </a:cubicBezTo>
                <a:cubicBezTo>
                  <a:pt x="23227" y="6532"/>
                  <a:pt x="23227" y="6566"/>
                  <a:pt x="23221" y="6577"/>
                </a:cubicBezTo>
                <a:cubicBezTo>
                  <a:pt x="23204" y="6583"/>
                  <a:pt x="23165" y="6583"/>
                  <a:pt x="23142" y="6589"/>
                </a:cubicBezTo>
                <a:cubicBezTo>
                  <a:pt x="23148" y="6566"/>
                  <a:pt x="23153" y="6543"/>
                  <a:pt x="23153" y="6521"/>
                </a:cubicBezTo>
                <a:cubicBezTo>
                  <a:pt x="23187" y="6521"/>
                  <a:pt x="23210" y="6504"/>
                  <a:pt x="23221" y="6475"/>
                </a:cubicBezTo>
                <a:cubicBezTo>
                  <a:pt x="23193" y="6379"/>
                  <a:pt x="23108" y="6311"/>
                  <a:pt x="23068" y="6226"/>
                </a:cubicBezTo>
                <a:cubicBezTo>
                  <a:pt x="23040" y="6175"/>
                  <a:pt x="23017" y="6112"/>
                  <a:pt x="22960" y="6089"/>
                </a:cubicBezTo>
                <a:lnTo>
                  <a:pt x="22960" y="6089"/>
                </a:lnTo>
                <a:cubicBezTo>
                  <a:pt x="22960" y="6140"/>
                  <a:pt x="22977" y="6192"/>
                  <a:pt x="23029" y="6214"/>
                </a:cubicBezTo>
                <a:cubicBezTo>
                  <a:pt x="23034" y="6260"/>
                  <a:pt x="23114" y="6316"/>
                  <a:pt x="23051" y="6345"/>
                </a:cubicBezTo>
                <a:cubicBezTo>
                  <a:pt x="23034" y="6316"/>
                  <a:pt x="23012" y="6299"/>
                  <a:pt x="22972" y="6299"/>
                </a:cubicBezTo>
                <a:cubicBezTo>
                  <a:pt x="22983" y="6288"/>
                  <a:pt x="23000" y="6271"/>
                  <a:pt x="23006" y="6265"/>
                </a:cubicBezTo>
                <a:lnTo>
                  <a:pt x="22943" y="6243"/>
                </a:lnTo>
                <a:cubicBezTo>
                  <a:pt x="22926" y="6220"/>
                  <a:pt x="22915" y="6197"/>
                  <a:pt x="22898" y="6180"/>
                </a:cubicBezTo>
                <a:cubicBezTo>
                  <a:pt x="22915" y="6175"/>
                  <a:pt x="22949" y="6169"/>
                  <a:pt x="22966" y="6163"/>
                </a:cubicBezTo>
                <a:cubicBezTo>
                  <a:pt x="22932" y="6158"/>
                  <a:pt x="22898" y="6146"/>
                  <a:pt x="22864" y="6135"/>
                </a:cubicBezTo>
                <a:cubicBezTo>
                  <a:pt x="22875" y="6129"/>
                  <a:pt x="22892" y="6118"/>
                  <a:pt x="22904" y="6112"/>
                </a:cubicBezTo>
                <a:cubicBezTo>
                  <a:pt x="22847" y="6044"/>
                  <a:pt x="22802" y="5970"/>
                  <a:pt x="22751" y="5902"/>
                </a:cubicBezTo>
                <a:cubicBezTo>
                  <a:pt x="22688" y="5879"/>
                  <a:pt x="22699" y="5811"/>
                  <a:pt x="22682" y="5760"/>
                </a:cubicBezTo>
                <a:lnTo>
                  <a:pt x="22682" y="5760"/>
                </a:lnTo>
                <a:cubicBezTo>
                  <a:pt x="22802" y="5817"/>
                  <a:pt x="22841" y="5959"/>
                  <a:pt x="22915" y="6055"/>
                </a:cubicBezTo>
                <a:cubicBezTo>
                  <a:pt x="22917" y="6071"/>
                  <a:pt x="22927" y="6077"/>
                  <a:pt x="22939" y="6077"/>
                </a:cubicBezTo>
                <a:cubicBezTo>
                  <a:pt x="22966" y="6077"/>
                  <a:pt x="22998" y="6048"/>
                  <a:pt x="22955" y="6033"/>
                </a:cubicBezTo>
                <a:cubicBezTo>
                  <a:pt x="22830" y="5851"/>
                  <a:pt x="22716" y="5670"/>
                  <a:pt x="22586" y="5494"/>
                </a:cubicBezTo>
                <a:cubicBezTo>
                  <a:pt x="22541" y="5431"/>
                  <a:pt x="22495" y="5369"/>
                  <a:pt x="22455" y="5301"/>
                </a:cubicBezTo>
                <a:close/>
                <a:moveTo>
                  <a:pt x="23749" y="7077"/>
                </a:moveTo>
                <a:cubicBezTo>
                  <a:pt x="23766" y="7077"/>
                  <a:pt x="23806" y="7082"/>
                  <a:pt x="23823" y="7082"/>
                </a:cubicBezTo>
                <a:cubicBezTo>
                  <a:pt x="23846" y="7105"/>
                  <a:pt x="23851" y="7133"/>
                  <a:pt x="23840" y="7162"/>
                </a:cubicBezTo>
                <a:cubicBezTo>
                  <a:pt x="23824" y="7172"/>
                  <a:pt x="23807" y="7175"/>
                  <a:pt x="23788" y="7175"/>
                </a:cubicBezTo>
                <a:cubicBezTo>
                  <a:pt x="23766" y="7175"/>
                  <a:pt x="23742" y="7171"/>
                  <a:pt x="23721" y="7167"/>
                </a:cubicBezTo>
                <a:cubicBezTo>
                  <a:pt x="23738" y="7167"/>
                  <a:pt x="23777" y="7162"/>
                  <a:pt x="23800" y="7156"/>
                </a:cubicBezTo>
                <a:cubicBezTo>
                  <a:pt x="23783" y="7128"/>
                  <a:pt x="23766" y="7105"/>
                  <a:pt x="23749" y="7077"/>
                </a:cubicBezTo>
                <a:close/>
                <a:moveTo>
                  <a:pt x="23642" y="7183"/>
                </a:moveTo>
                <a:cubicBezTo>
                  <a:pt x="23647" y="7183"/>
                  <a:pt x="23652" y="7185"/>
                  <a:pt x="23658" y="7190"/>
                </a:cubicBezTo>
                <a:cubicBezTo>
                  <a:pt x="23682" y="7200"/>
                  <a:pt x="23682" y="7241"/>
                  <a:pt x="23661" y="7241"/>
                </a:cubicBezTo>
                <a:cubicBezTo>
                  <a:pt x="23657" y="7241"/>
                  <a:pt x="23653" y="7239"/>
                  <a:pt x="23647" y="7236"/>
                </a:cubicBezTo>
                <a:cubicBezTo>
                  <a:pt x="23619" y="7226"/>
                  <a:pt x="23622" y="7183"/>
                  <a:pt x="23642" y="7183"/>
                </a:cubicBezTo>
                <a:close/>
                <a:moveTo>
                  <a:pt x="22972" y="7037"/>
                </a:moveTo>
                <a:lnTo>
                  <a:pt x="22972" y="7037"/>
                </a:lnTo>
                <a:cubicBezTo>
                  <a:pt x="23051" y="7094"/>
                  <a:pt x="23063" y="7196"/>
                  <a:pt x="23119" y="7264"/>
                </a:cubicBezTo>
                <a:lnTo>
                  <a:pt x="23102" y="7275"/>
                </a:lnTo>
                <a:cubicBezTo>
                  <a:pt x="23063" y="7196"/>
                  <a:pt x="23017" y="7116"/>
                  <a:pt x="22972" y="7037"/>
                </a:cubicBezTo>
                <a:close/>
                <a:moveTo>
                  <a:pt x="23709" y="7531"/>
                </a:moveTo>
                <a:cubicBezTo>
                  <a:pt x="23738" y="7565"/>
                  <a:pt x="23760" y="7604"/>
                  <a:pt x="23783" y="7644"/>
                </a:cubicBezTo>
                <a:cubicBezTo>
                  <a:pt x="23777" y="7667"/>
                  <a:pt x="23777" y="7689"/>
                  <a:pt x="23772" y="7706"/>
                </a:cubicBezTo>
                <a:cubicBezTo>
                  <a:pt x="23749" y="7650"/>
                  <a:pt x="23726" y="7593"/>
                  <a:pt x="23709" y="7531"/>
                </a:cubicBezTo>
                <a:close/>
                <a:moveTo>
                  <a:pt x="1939" y="7661"/>
                </a:moveTo>
                <a:cubicBezTo>
                  <a:pt x="1945" y="7661"/>
                  <a:pt x="1951" y="7662"/>
                  <a:pt x="1956" y="7667"/>
                </a:cubicBezTo>
                <a:cubicBezTo>
                  <a:pt x="1975" y="7690"/>
                  <a:pt x="1951" y="7722"/>
                  <a:pt x="1925" y="7722"/>
                </a:cubicBezTo>
                <a:cubicBezTo>
                  <a:pt x="1920" y="7722"/>
                  <a:pt x="1915" y="7721"/>
                  <a:pt x="1911" y="7718"/>
                </a:cubicBezTo>
                <a:cubicBezTo>
                  <a:pt x="1888" y="7695"/>
                  <a:pt x="1913" y="7661"/>
                  <a:pt x="1939" y="7661"/>
                </a:cubicBezTo>
                <a:close/>
                <a:moveTo>
                  <a:pt x="1039" y="8068"/>
                </a:moveTo>
                <a:cubicBezTo>
                  <a:pt x="1042" y="8068"/>
                  <a:pt x="1045" y="8069"/>
                  <a:pt x="1048" y="8070"/>
                </a:cubicBezTo>
                <a:cubicBezTo>
                  <a:pt x="1073" y="8089"/>
                  <a:pt x="1059" y="8135"/>
                  <a:pt x="1032" y="8135"/>
                </a:cubicBezTo>
                <a:cubicBezTo>
                  <a:pt x="1028" y="8135"/>
                  <a:pt x="1024" y="8134"/>
                  <a:pt x="1020" y="8132"/>
                </a:cubicBezTo>
                <a:cubicBezTo>
                  <a:pt x="994" y="8116"/>
                  <a:pt x="1011" y="8068"/>
                  <a:pt x="1039" y="8068"/>
                </a:cubicBezTo>
                <a:close/>
                <a:moveTo>
                  <a:pt x="23874" y="7860"/>
                </a:moveTo>
                <a:lnTo>
                  <a:pt x="23874" y="7860"/>
                </a:lnTo>
                <a:cubicBezTo>
                  <a:pt x="23902" y="7962"/>
                  <a:pt x="23959" y="8047"/>
                  <a:pt x="23987" y="8149"/>
                </a:cubicBezTo>
                <a:cubicBezTo>
                  <a:pt x="23953" y="8149"/>
                  <a:pt x="23936" y="8121"/>
                  <a:pt x="23919" y="8098"/>
                </a:cubicBezTo>
                <a:lnTo>
                  <a:pt x="23874" y="8098"/>
                </a:lnTo>
                <a:cubicBezTo>
                  <a:pt x="23885" y="8081"/>
                  <a:pt x="23897" y="8053"/>
                  <a:pt x="23902" y="8041"/>
                </a:cubicBezTo>
                <a:lnTo>
                  <a:pt x="23902" y="8041"/>
                </a:lnTo>
                <a:cubicBezTo>
                  <a:pt x="23897" y="8041"/>
                  <a:pt x="23874" y="8047"/>
                  <a:pt x="23863" y="8047"/>
                </a:cubicBezTo>
                <a:cubicBezTo>
                  <a:pt x="23905" y="8004"/>
                  <a:pt x="23892" y="7972"/>
                  <a:pt x="23862" y="7972"/>
                </a:cubicBezTo>
                <a:cubicBezTo>
                  <a:pt x="23848" y="7972"/>
                  <a:pt x="23830" y="7980"/>
                  <a:pt x="23812" y="7996"/>
                </a:cubicBezTo>
                <a:cubicBezTo>
                  <a:pt x="23806" y="7984"/>
                  <a:pt x="23800" y="7962"/>
                  <a:pt x="23795" y="7950"/>
                </a:cubicBezTo>
                <a:cubicBezTo>
                  <a:pt x="23823" y="7950"/>
                  <a:pt x="23851" y="7950"/>
                  <a:pt x="23880" y="7945"/>
                </a:cubicBezTo>
                <a:cubicBezTo>
                  <a:pt x="23863" y="7916"/>
                  <a:pt x="23857" y="7888"/>
                  <a:pt x="23874" y="7860"/>
                </a:cubicBezTo>
                <a:close/>
                <a:moveTo>
                  <a:pt x="2234" y="7820"/>
                </a:moveTo>
                <a:cubicBezTo>
                  <a:pt x="2240" y="7826"/>
                  <a:pt x="2251" y="7826"/>
                  <a:pt x="2257" y="7831"/>
                </a:cubicBezTo>
                <a:cubicBezTo>
                  <a:pt x="2200" y="7945"/>
                  <a:pt x="2149" y="8064"/>
                  <a:pt x="2098" y="8183"/>
                </a:cubicBezTo>
                <a:cubicBezTo>
                  <a:pt x="2121" y="8092"/>
                  <a:pt x="2149" y="8013"/>
                  <a:pt x="2200" y="7933"/>
                </a:cubicBezTo>
                <a:lnTo>
                  <a:pt x="2200" y="7933"/>
                </a:lnTo>
                <a:lnTo>
                  <a:pt x="2143" y="7939"/>
                </a:lnTo>
                <a:cubicBezTo>
                  <a:pt x="2166" y="7928"/>
                  <a:pt x="2189" y="7922"/>
                  <a:pt x="2206" y="7916"/>
                </a:cubicBezTo>
                <a:cubicBezTo>
                  <a:pt x="2217" y="7882"/>
                  <a:pt x="2223" y="7854"/>
                  <a:pt x="2234" y="7820"/>
                </a:cubicBezTo>
                <a:close/>
                <a:moveTo>
                  <a:pt x="23938" y="8171"/>
                </a:moveTo>
                <a:cubicBezTo>
                  <a:pt x="23981" y="8171"/>
                  <a:pt x="24004" y="8198"/>
                  <a:pt x="24004" y="8240"/>
                </a:cubicBezTo>
                <a:cubicBezTo>
                  <a:pt x="23993" y="8245"/>
                  <a:pt x="23965" y="8257"/>
                  <a:pt x="23948" y="8262"/>
                </a:cubicBezTo>
                <a:cubicBezTo>
                  <a:pt x="23959" y="8257"/>
                  <a:pt x="23976" y="8234"/>
                  <a:pt x="23982" y="8223"/>
                </a:cubicBezTo>
                <a:cubicBezTo>
                  <a:pt x="23970" y="8211"/>
                  <a:pt x="23942" y="8183"/>
                  <a:pt x="23925" y="8172"/>
                </a:cubicBezTo>
                <a:cubicBezTo>
                  <a:pt x="23929" y="8171"/>
                  <a:pt x="23934" y="8171"/>
                  <a:pt x="23938" y="8171"/>
                </a:cubicBezTo>
                <a:close/>
                <a:moveTo>
                  <a:pt x="1338" y="7150"/>
                </a:moveTo>
                <a:cubicBezTo>
                  <a:pt x="1326" y="7201"/>
                  <a:pt x="1309" y="7258"/>
                  <a:pt x="1287" y="7309"/>
                </a:cubicBezTo>
                <a:lnTo>
                  <a:pt x="1298" y="7309"/>
                </a:lnTo>
                <a:cubicBezTo>
                  <a:pt x="1258" y="7400"/>
                  <a:pt x="1224" y="7485"/>
                  <a:pt x="1173" y="7565"/>
                </a:cubicBezTo>
                <a:lnTo>
                  <a:pt x="1207" y="7593"/>
                </a:lnTo>
                <a:cubicBezTo>
                  <a:pt x="1218" y="7570"/>
                  <a:pt x="1241" y="7536"/>
                  <a:pt x="1252" y="7514"/>
                </a:cubicBezTo>
                <a:lnTo>
                  <a:pt x="1298" y="7502"/>
                </a:lnTo>
                <a:lnTo>
                  <a:pt x="1298" y="7536"/>
                </a:lnTo>
                <a:cubicBezTo>
                  <a:pt x="1287" y="7536"/>
                  <a:pt x="1258" y="7542"/>
                  <a:pt x="1241" y="7542"/>
                </a:cubicBezTo>
                <a:cubicBezTo>
                  <a:pt x="1241" y="7587"/>
                  <a:pt x="1235" y="7633"/>
                  <a:pt x="1230" y="7678"/>
                </a:cubicBezTo>
                <a:cubicBezTo>
                  <a:pt x="1173" y="7712"/>
                  <a:pt x="1156" y="7769"/>
                  <a:pt x="1150" y="7831"/>
                </a:cubicBezTo>
                <a:cubicBezTo>
                  <a:pt x="1156" y="7905"/>
                  <a:pt x="1077" y="7956"/>
                  <a:pt x="1105" y="8030"/>
                </a:cubicBezTo>
                <a:cubicBezTo>
                  <a:pt x="1077" y="8019"/>
                  <a:pt x="1048" y="8007"/>
                  <a:pt x="1014" y="8001"/>
                </a:cubicBezTo>
                <a:cubicBezTo>
                  <a:pt x="980" y="8064"/>
                  <a:pt x="957" y="8126"/>
                  <a:pt x="946" y="8200"/>
                </a:cubicBezTo>
                <a:cubicBezTo>
                  <a:pt x="923" y="8223"/>
                  <a:pt x="901" y="8251"/>
                  <a:pt x="878" y="8274"/>
                </a:cubicBezTo>
                <a:cubicBezTo>
                  <a:pt x="935" y="8126"/>
                  <a:pt x="969" y="7962"/>
                  <a:pt x="1054" y="7826"/>
                </a:cubicBezTo>
                <a:lnTo>
                  <a:pt x="1054" y="7826"/>
                </a:lnTo>
                <a:cubicBezTo>
                  <a:pt x="1043" y="7877"/>
                  <a:pt x="1026" y="7928"/>
                  <a:pt x="1014" y="7984"/>
                </a:cubicBezTo>
                <a:cubicBezTo>
                  <a:pt x="1031" y="7984"/>
                  <a:pt x="1060" y="7990"/>
                  <a:pt x="1071" y="7996"/>
                </a:cubicBezTo>
                <a:cubicBezTo>
                  <a:pt x="1082" y="7877"/>
                  <a:pt x="1156" y="7780"/>
                  <a:pt x="1173" y="7661"/>
                </a:cubicBezTo>
                <a:lnTo>
                  <a:pt x="1173" y="7661"/>
                </a:lnTo>
                <a:cubicBezTo>
                  <a:pt x="1105" y="7701"/>
                  <a:pt x="1094" y="7780"/>
                  <a:pt x="1043" y="7837"/>
                </a:cubicBezTo>
                <a:cubicBezTo>
                  <a:pt x="1094" y="7644"/>
                  <a:pt x="1184" y="7457"/>
                  <a:pt x="1275" y="7281"/>
                </a:cubicBezTo>
                <a:cubicBezTo>
                  <a:pt x="1275" y="7275"/>
                  <a:pt x="1281" y="7275"/>
                  <a:pt x="1281" y="7270"/>
                </a:cubicBezTo>
                <a:cubicBezTo>
                  <a:pt x="1287" y="7264"/>
                  <a:pt x="1287" y="7258"/>
                  <a:pt x="1287" y="7253"/>
                </a:cubicBezTo>
                <a:cubicBezTo>
                  <a:pt x="1304" y="7219"/>
                  <a:pt x="1321" y="7184"/>
                  <a:pt x="1338" y="7150"/>
                </a:cubicBezTo>
                <a:close/>
                <a:moveTo>
                  <a:pt x="23539" y="8257"/>
                </a:moveTo>
                <a:cubicBezTo>
                  <a:pt x="23573" y="8257"/>
                  <a:pt x="23596" y="8336"/>
                  <a:pt x="23562" y="8348"/>
                </a:cubicBezTo>
                <a:cubicBezTo>
                  <a:pt x="23534" y="8325"/>
                  <a:pt x="23528" y="8285"/>
                  <a:pt x="23539" y="8257"/>
                </a:cubicBezTo>
                <a:close/>
                <a:moveTo>
                  <a:pt x="2013" y="8382"/>
                </a:moveTo>
                <a:cubicBezTo>
                  <a:pt x="2013" y="8382"/>
                  <a:pt x="2013" y="8387"/>
                  <a:pt x="2013" y="8387"/>
                </a:cubicBezTo>
                <a:cubicBezTo>
                  <a:pt x="2007" y="8387"/>
                  <a:pt x="2001" y="8382"/>
                  <a:pt x="2001" y="8382"/>
                </a:cubicBezTo>
                <a:close/>
                <a:moveTo>
                  <a:pt x="24050" y="8331"/>
                </a:moveTo>
                <a:cubicBezTo>
                  <a:pt x="24056" y="8382"/>
                  <a:pt x="24067" y="8427"/>
                  <a:pt x="24078" y="8478"/>
                </a:cubicBezTo>
                <a:cubicBezTo>
                  <a:pt x="24056" y="8472"/>
                  <a:pt x="24038" y="8461"/>
                  <a:pt x="24010" y="8455"/>
                </a:cubicBezTo>
                <a:lnTo>
                  <a:pt x="24016" y="8455"/>
                </a:lnTo>
                <a:cubicBezTo>
                  <a:pt x="24027" y="8438"/>
                  <a:pt x="24044" y="8427"/>
                  <a:pt x="24056" y="8410"/>
                </a:cubicBezTo>
                <a:cubicBezTo>
                  <a:pt x="24044" y="8387"/>
                  <a:pt x="24033" y="8359"/>
                  <a:pt x="24016" y="8336"/>
                </a:cubicBezTo>
                <a:lnTo>
                  <a:pt x="24050" y="8331"/>
                </a:lnTo>
                <a:close/>
                <a:moveTo>
                  <a:pt x="991" y="8228"/>
                </a:moveTo>
                <a:cubicBezTo>
                  <a:pt x="969" y="8359"/>
                  <a:pt x="895" y="8484"/>
                  <a:pt x="906" y="8620"/>
                </a:cubicBezTo>
                <a:cubicBezTo>
                  <a:pt x="895" y="8609"/>
                  <a:pt x="872" y="8597"/>
                  <a:pt x="861" y="8586"/>
                </a:cubicBezTo>
                <a:cubicBezTo>
                  <a:pt x="906" y="8467"/>
                  <a:pt x="912" y="8331"/>
                  <a:pt x="991" y="8228"/>
                </a:cubicBezTo>
                <a:close/>
                <a:moveTo>
                  <a:pt x="23687" y="8648"/>
                </a:moveTo>
                <a:lnTo>
                  <a:pt x="23687" y="8648"/>
                </a:lnTo>
                <a:cubicBezTo>
                  <a:pt x="23709" y="8671"/>
                  <a:pt x="23709" y="8688"/>
                  <a:pt x="23675" y="8694"/>
                </a:cubicBezTo>
                <a:cubicBezTo>
                  <a:pt x="23653" y="8671"/>
                  <a:pt x="23653" y="8654"/>
                  <a:pt x="23687" y="8648"/>
                </a:cubicBezTo>
                <a:close/>
                <a:moveTo>
                  <a:pt x="857" y="8654"/>
                </a:moveTo>
                <a:cubicBezTo>
                  <a:pt x="858" y="8654"/>
                  <a:pt x="860" y="8654"/>
                  <a:pt x="861" y="8654"/>
                </a:cubicBezTo>
                <a:cubicBezTo>
                  <a:pt x="888" y="8670"/>
                  <a:pt x="869" y="8717"/>
                  <a:pt x="843" y="8717"/>
                </a:cubicBezTo>
                <a:cubicBezTo>
                  <a:pt x="841" y="8717"/>
                  <a:pt x="840" y="8717"/>
                  <a:pt x="838" y="8716"/>
                </a:cubicBezTo>
                <a:cubicBezTo>
                  <a:pt x="817" y="8700"/>
                  <a:pt x="831" y="8654"/>
                  <a:pt x="857" y="8654"/>
                </a:cubicBezTo>
                <a:close/>
                <a:moveTo>
                  <a:pt x="838" y="8756"/>
                </a:moveTo>
                <a:cubicBezTo>
                  <a:pt x="833" y="8807"/>
                  <a:pt x="821" y="8847"/>
                  <a:pt x="787" y="8887"/>
                </a:cubicBezTo>
                <a:cubicBezTo>
                  <a:pt x="793" y="8841"/>
                  <a:pt x="799" y="8796"/>
                  <a:pt x="799" y="8756"/>
                </a:cubicBezTo>
                <a:close/>
                <a:moveTo>
                  <a:pt x="23675" y="7253"/>
                </a:moveTo>
                <a:lnTo>
                  <a:pt x="23675" y="7253"/>
                </a:lnTo>
                <a:cubicBezTo>
                  <a:pt x="23772" y="7377"/>
                  <a:pt x="23800" y="7559"/>
                  <a:pt x="23914" y="7661"/>
                </a:cubicBezTo>
                <a:cubicBezTo>
                  <a:pt x="23908" y="7667"/>
                  <a:pt x="23891" y="7672"/>
                  <a:pt x="23885" y="7678"/>
                </a:cubicBezTo>
                <a:cubicBezTo>
                  <a:pt x="24033" y="7996"/>
                  <a:pt x="24141" y="8331"/>
                  <a:pt x="24254" y="8660"/>
                </a:cubicBezTo>
                <a:cubicBezTo>
                  <a:pt x="24260" y="8660"/>
                  <a:pt x="24265" y="8654"/>
                  <a:pt x="24271" y="8654"/>
                </a:cubicBezTo>
                <a:lnTo>
                  <a:pt x="24271" y="8654"/>
                </a:lnTo>
                <a:cubicBezTo>
                  <a:pt x="24254" y="8745"/>
                  <a:pt x="24317" y="8830"/>
                  <a:pt x="24339" y="8921"/>
                </a:cubicBezTo>
                <a:cubicBezTo>
                  <a:pt x="24288" y="8892"/>
                  <a:pt x="24294" y="8830"/>
                  <a:pt x="24271" y="8779"/>
                </a:cubicBezTo>
                <a:cubicBezTo>
                  <a:pt x="24129" y="8359"/>
                  <a:pt x="23970" y="7950"/>
                  <a:pt x="23800" y="7542"/>
                </a:cubicBezTo>
                <a:cubicBezTo>
                  <a:pt x="23766" y="7440"/>
                  <a:pt x="23698" y="7355"/>
                  <a:pt x="23675" y="7253"/>
                </a:cubicBezTo>
                <a:close/>
                <a:moveTo>
                  <a:pt x="779" y="8923"/>
                </a:moveTo>
                <a:cubicBezTo>
                  <a:pt x="784" y="8923"/>
                  <a:pt x="788" y="8924"/>
                  <a:pt x="793" y="8926"/>
                </a:cubicBezTo>
                <a:cubicBezTo>
                  <a:pt x="818" y="8937"/>
                  <a:pt x="798" y="8979"/>
                  <a:pt x="773" y="8979"/>
                </a:cubicBezTo>
                <a:cubicBezTo>
                  <a:pt x="770" y="8979"/>
                  <a:pt x="767" y="8979"/>
                  <a:pt x="765" y="8977"/>
                </a:cubicBezTo>
                <a:cubicBezTo>
                  <a:pt x="740" y="8963"/>
                  <a:pt x="754" y="8923"/>
                  <a:pt x="779" y="8923"/>
                </a:cubicBezTo>
                <a:close/>
                <a:moveTo>
                  <a:pt x="876" y="8304"/>
                </a:moveTo>
                <a:cubicBezTo>
                  <a:pt x="855" y="8512"/>
                  <a:pt x="758" y="8700"/>
                  <a:pt x="719" y="8904"/>
                </a:cubicBezTo>
                <a:cubicBezTo>
                  <a:pt x="713" y="8949"/>
                  <a:pt x="691" y="8994"/>
                  <a:pt x="662" y="9034"/>
                </a:cubicBezTo>
                <a:cubicBezTo>
                  <a:pt x="712" y="8791"/>
                  <a:pt x="783" y="8542"/>
                  <a:pt x="876" y="8304"/>
                </a:cubicBezTo>
                <a:close/>
                <a:moveTo>
                  <a:pt x="730" y="9074"/>
                </a:moveTo>
                <a:lnTo>
                  <a:pt x="730" y="9074"/>
                </a:lnTo>
                <a:cubicBezTo>
                  <a:pt x="759" y="9085"/>
                  <a:pt x="765" y="9102"/>
                  <a:pt x="736" y="9125"/>
                </a:cubicBezTo>
                <a:cubicBezTo>
                  <a:pt x="708" y="9114"/>
                  <a:pt x="702" y="9097"/>
                  <a:pt x="730" y="9074"/>
                </a:cubicBezTo>
                <a:close/>
                <a:moveTo>
                  <a:pt x="1485" y="9227"/>
                </a:moveTo>
                <a:cubicBezTo>
                  <a:pt x="1474" y="9267"/>
                  <a:pt x="1462" y="9312"/>
                  <a:pt x="1440" y="9346"/>
                </a:cubicBezTo>
                <a:cubicBezTo>
                  <a:pt x="1434" y="9306"/>
                  <a:pt x="1445" y="9267"/>
                  <a:pt x="1451" y="9227"/>
                </a:cubicBezTo>
                <a:close/>
                <a:moveTo>
                  <a:pt x="24328" y="8921"/>
                </a:moveTo>
                <a:cubicBezTo>
                  <a:pt x="24402" y="9062"/>
                  <a:pt x="24419" y="9227"/>
                  <a:pt x="24447" y="9380"/>
                </a:cubicBezTo>
                <a:cubicBezTo>
                  <a:pt x="24407" y="9335"/>
                  <a:pt x="24402" y="9272"/>
                  <a:pt x="24385" y="9221"/>
                </a:cubicBezTo>
                <a:cubicBezTo>
                  <a:pt x="24362" y="9119"/>
                  <a:pt x="24322" y="9023"/>
                  <a:pt x="24328" y="8921"/>
                </a:cubicBezTo>
                <a:close/>
                <a:moveTo>
                  <a:pt x="24464" y="9386"/>
                </a:moveTo>
                <a:cubicBezTo>
                  <a:pt x="24487" y="9426"/>
                  <a:pt x="24475" y="9437"/>
                  <a:pt x="24436" y="9437"/>
                </a:cubicBezTo>
                <a:cubicBezTo>
                  <a:pt x="24419" y="9397"/>
                  <a:pt x="24430" y="9386"/>
                  <a:pt x="24464" y="9386"/>
                </a:cubicBezTo>
                <a:close/>
                <a:moveTo>
                  <a:pt x="24317" y="9176"/>
                </a:moveTo>
                <a:cubicBezTo>
                  <a:pt x="24351" y="9306"/>
                  <a:pt x="24356" y="9437"/>
                  <a:pt x="24407" y="9562"/>
                </a:cubicBezTo>
                <a:cubicBezTo>
                  <a:pt x="24424" y="9590"/>
                  <a:pt x="24413" y="9619"/>
                  <a:pt x="24402" y="9647"/>
                </a:cubicBezTo>
                <a:cubicBezTo>
                  <a:pt x="24387" y="9617"/>
                  <a:pt x="24402" y="9527"/>
                  <a:pt x="24354" y="9527"/>
                </a:cubicBezTo>
                <a:cubicBezTo>
                  <a:pt x="24347" y="9527"/>
                  <a:pt x="24338" y="9529"/>
                  <a:pt x="24328" y="9533"/>
                </a:cubicBezTo>
                <a:cubicBezTo>
                  <a:pt x="24339" y="9528"/>
                  <a:pt x="24356" y="9516"/>
                  <a:pt x="24368" y="9505"/>
                </a:cubicBezTo>
                <a:cubicBezTo>
                  <a:pt x="24328" y="9397"/>
                  <a:pt x="24305" y="9289"/>
                  <a:pt x="24317" y="9176"/>
                </a:cubicBezTo>
                <a:close/>
                <a:moveTo>
                  <a:pt x="594" y="9715"/>
                </a:moveTo>
                <a:cubicBezTo>
                  <a:pt x="628" y="9721"/>
                  <a:pt x="611" y="9772"/>
                  <a:pt x="583" y="9777"/>
                </a:cubicBezTo>
                <a:cubicBezTo>
                  <a:pt x="549" y="9777"/>
                  <a:pt x="566" y="9721"/>
                  <a:pt x="594" y="9715"/>
                </a:cubicBezTo>
                <a:close/>
                <a:moveTo>
                  <a:pt x="594" y="9284"/>
                </a:moveTo>
                <a:lnTo>
                  <a:pt x="594" y="9284"/>
                </a:lnTo>
                <a:cubicBezTo>
                  <a:pt x="606" y="9471"/>
                  <a:pt x="543" y="9664"/>
                  <a:pt x="481" y="9840"/>
                </a:cubicBezTo>
                <a:cubicBezTo>
                  <a:pt x="509" y="9653"/>
                  <a:pt x="549" y="9465"/>
                  <a:pt x="594" y="9284"/>
                </a:cubicBezTo>
                <a:close/>
                <a:moveTo>
                  <a:pt x="1349" y="9766"/>
                </a:moveTo>
                <a:cubicBezTo>
                  <a:pt x="1349" y="9823"/>
                  <a:pt x="1372" y="9902"/>
                  <a:pt x="1321" y="9953"/>
                </a:cubicBezTo>
                <a:cubicBezTo>
                  <a:pt x="1326" y="9891"/>
                  <a:pt x="1338" y="9828"/>
                  <a:pt x="1349" y="9766"/>
                </a:cubicBezTo>
                <a:close/>
                <a:moveTo>
                  <a:pt x="24697" y="9965"/>
                </a:moveTo>
                <a:cubicBezTo>
                  <a:pt x="24697" y="10027"/>
                  <a:pt x="24748" y="10095"/>
                  <a:pt x="24702" y="10152"/>
                </a:cubicBezTo>
                <a:cubicBezTo>
                  <a:pt x="24685" y="10095"/>
                  <a:pt x="24674" y="10033"/>
                  <a:pt x="24657" y="9976"/>
                </a:cubicBezTo>
                <a:cubicBezTo>
                  <a:pt x="24668" y="9970"/>
                  <a:pt x="24685" y="9965"/>
                  <a:pt x="24697" y="9965"/>
                </a:cubicBezTo>
                <a:close/>
                <a:moveTo>
                  <a:pt x="469" y="9857"/>
                </a:moveTo>
                <a:cubicBezTo>
                  <a:pt x="498" y="9999"/>
                  <a:pt x="447" y="10146"/>
                  <a:pt x="424" y="10288"/>
                </a:cubicBezTo>
                <a:cubicBezTo>
                  <a:pt x="418" y="10141"/>
                  <a:pt x="458" y="9999"/>
                  <a:pt x="469" y="9857"/>
                </a:cubicBezTo>
                <a:close/>
                <a:moveTo>
                  <a:pt x="1276" y="10383"/>
                </a:moveTo>
                <a:cubicBezTo>
                  <a:pt x="1280" y="10383"/>
                  <a:pt x="1283" y="10383"/>
                  <a:pt x="1287" y="10384"/>
                </a:cubicBezTo>
                <a:cubicBezTo>
                  <a:pt x="1312" y="10400"/>
                  <a:pt x="1296" y="10448"/>
                  <a:pt x="1267" y="10448"/>
                </a:cubicBezTo>
                <a:cubicBezTo>
                  <a:pt x="1264" y="10448"/>
                  <a:pt x="1261" y="10448"/>
                  <a:pt x="1258" y="10447"/>
                </a:cubicBezTo>
                <a:cubicBezTo>
                  <a:pt x="1232" y="10431"/>
                  <a:pt x="1244" y="10383"/>
                  <a:pt x="1276" y="10383"/>
                </a:cubicBezTo>
                <a:close/>
                <a:moveTo>
                  <a:pt x="24464" y="9437"/>
                </a:moveTo>
                <a:lnTo>
                  <a:pt x="24464" y="9437"/>
                </a:lnTo>
                <a:cubicBezTo>
                  <a:pt x="24526" y="9579"/>
                  <a:pt x="24532" y="9738"/>
                  <a:pt x="24572" y="9885"/>
                </a:cubicBezTo>
                <a:cubicBezTo>
                  <a:pt x="24578" y="9880"/>
                  <a:pt x="24589" y="9874"/>
                  <a:pt x="24595" y="9868"/>
                </a:cubicBezTo>
                <a:lnTo>
                  <a:pt x="24595" y="9868"/>
                </a:lnTo>
                <a:cubicBezTo>
                  <a:pt x="24589" y="9885"/>
                  <a:pt x="24583" y="9902"/>
                  <a:pt x="24578" y="9914"/>
                </a:cubicBezTo>
                <a:cubicBezTo>
                  <a:pt x="24612" y="10129"/>
                  <a:pt x="24674" y="10339"/>
                  <a:pt x="24680" y="10555"/>
                </a:cubicBezTo>
                <a:cubicBezTo>
                  <a:pt x="24685" y="10555"/>
                  <a:pt x="24702" y="10549"/>
                  <a:pt x="24714" y="10543"/>
                </a:cubicBezTo>
                <a:lnTo>
                  <a:pt x="24714" y="10543"/>
                </a:lnTo>
                <a:cubicBezTo>
                  <a:pt x="24663" y="10617"/>
                  <a:pt x="24714" y="10714"/>
                  <a:pt x="24702" y="10793"/>
                </a:cubicBezTo>
                <a:cubicBezTo>
                  <a:pt x="24663" y="10748"/>
                  <a:pt x="24691" y="10680"/>
                  <a:pt x="24657" y="10634"/>
                </a:cubicBezTo>
                <a:cubicBezTo>
                  <a:pt x="24646" y="10231"/>
                  <a:pt x="24481" y="9828"/>
                  <a:pt x="24464" y="9437"/>
                </a:cubicBezTo>
                <a:close/>
                <a:moveTo>
                  <a:pt x="24589" y="10674"/>
                </a:moveTo>
                <a:cubicBezTo>
                  <a:pt x="24600" y="10742"/>
                  <a:pt x="24617" y="10804"/>
                  <a:pt x="24634" y="10867"/>
                </a:cubicBezTo>
                <a:cubicBezTo>
                  <a:pt x="24651" y="10872"/>
                  <a:pt x="24680" y="10872"/>
                  <a:pt x="24691" y="10878"/>
                </a:cubicBezTo>
                <a:cubicBezTo>
                  <a:pt x="24691" y="10855"/>
                  <a:pt x="24697" y="10821"/>
                  <a:pt x="24697" y="10799"/>
                </a:cubicBezTo>
                <a:cubicBezTo>
                  <a:pt x="24731" y="10895"/>
                  <a:pt x="24748" y="11009"/>
                  <a:pt x="24725" y="11111"/>
                </a:cubicBezTo>
                <a:cubicBezTo>
                  <a:pt x="24714" y="11054"/>
                  <a:pt x="24702" y="10997"/>
                  <a:pt x="24714" y="10935"/>
                </a:cubicBezTo>
                <a:cubicBezTo>
                  <a:pt x="24691" y="10912"/>
                  <a:pt x="24674" y="10878"/>
                  <a:pt x="24634" y="10872"/>
                </a:cubicBezTo>
                <a:lnTo>
                  <a:pt x="24634" y="10872"/>
                </a:lnTo>
                <a:cubicBezTo>
                  <a:pt x="24617" y="10929"/>
                  <a:pt x="24634" y="10986"/>
                  <a:pt x="24646" y="11043"/>
                </a:cubicBezTo>
                <a:cubicBezTo>
                  <a:pt x="24634" y="11043"/>
                  <a:pt x="24617" y="11031"/>
                  <a:pt x="24606" y="11031"/>
                </a:cubicBezTo>
                <a:cubicBezTo>
                  <a:pt x="24612" y="11009"/>
                  <a:pt x="24612" y="10986"/>
                  <a:pt x="24612" y="10958"/>
                </a:cubicBezTo>
                <a:cubicBezTo>
                  <a:pt x="24595" y="10952"/>
                  <a:pt x="24578" y="10946"/>
                  <a:pt x="24560" y="10941"/>
                </a:cubicBezTo>
                <a:lnTo>
                  <a:pt x="24600" y="10935"/>
                </a:lnTo>
                <a:cubicBezTo>
                  <a:pt x="24583" y="10850"/>
                  <a:pt x="24606" y="10759"/>
                  <a:pt x="24572" y="10674"/>
                </a:cubicBezTo>
                <a:close/>
                <a:moveTo>
                  <a:pt x="47" y="11553"/>
                </a:moveTo>
                <a:lnTo>
                  <a:pt x="47" y="11553"/>
                </a:lnTo>
                <a:cubicBezTo>
                  <a:pt x="46" y="11553"/>
                  <a:pt x="45" y="11553"/>
                  <a:pt x="44" y="11553"/>
                </a:cubicBezTo>
                <a:cubicBezTo>
                  <a:pt x="45" y="11554"/>
                  <a:pt x="46" y="11554"/>
                  <a:pt x="47" y="11554"/>
                </a:cubicBezTo>
                <a:lnTo>
                  <a:pt x="47" y="11554"/>
                </a:lnTo>
                <a:cubicBezTo>
                  <a:pt x="47" y="11554"/>
                  <a:pt x="47" y="11553"/>
                  <a:pt x="47" y="11553"/>
                </a:cubicBezTo>
                <a:close/>
                <a:moveTo>
                  <a:pt x="24753" y="11497"/>
                </a:moveTo>
                <a:cubicBezTo>
                  <a:pt x="24787" y="11497"/>
                  <a:pt x="24793" y="11565"/>
                  <a:pt x="24765" y="11582"/>
                </a:cubicBezTo>
                <a:cubicBezTo>
                  <a:pt x="24725" y="11576"/>
                  <a:pt x="24725" y="11514"/>
                  <a:pt x="24753" y="11497"/>
                </a:cubicBezTo>
                <a:close/>
                <a:moveTo>
                  <a:pt x="435" y="10294"/>
                </a:moveTo>
                <a:lnTo>
                  <a:pt x="435" y="10294"/>
                </a:lnTo>
                <a:cubicBezTo>
                  <a:pt x="373" y="10577"/>
                  <a:pt x="384" y="10872"/>
                  <a:pt x="339" y="11162"/>
                </a:cubicBezTo>
                <a:lnTo>
                  <a:pt x="401" y="11202"/>
                </a:lnTo>
                <a:cubicBezTo>
                  <a:pt x="407" y="11173"/>
                  <a:pt x="418" y="11139"/>
                  <a:pt x="430" y="11111"/>
                </a:cubicBezTo>
                <a:lnTo>
                  <a:pt x="435" y="11105"/>
                </a:lnTo>
                <a:cubicBezTo>
                  <a:pt x="441" y="11167"/>
                  <a:pt x="441" y="11224"/>
                  <a:pt x="435" y="11281"/>
                </a:cubicBezTo>
                <a:lnTo>
                  <a:pt x="407" y="11281"/>
                </a:lnTo>
                <a:cubicBezTo>
                  <a:pt x="407" y="11258"/>
                  <a:pt x="407" y="11230"/>
                  <a:pt x="407" y="11202"/>
                </a:cubicBezTo>
                <a:cubicBezTo>
                  <a:pt x="396" y="11202"/>
                  <a:pt x="362" y="11207"/>
                  <a:pt x="350" y="11213"/>
                </a:cubicBezTo>
                <a:cubicBezTo>
                  <a:pt x="328" y="11366"/>
                  <a:pt x="328" y="11519"/>
                  <a:pt x="322" y="11672"/>
                </a:cubicBezTo>
                <a:cubicBezTo>
                  <a:pt x="316" y="11672"/>
                  <a:pt x="299" y="11672"/>
                  <a:pt x="294" y="11667"/>
                </a:cubicBezTo>
                <a:cubicBezTo>
                  <a:pt x="311" y="11253"/>
                  <a:pt x="345" y="10838"/>
                  <a:pt x="396" y="10424"/>
                </a:cubicBezTo>
                <a:cubicBezTo>
                  <a:pt x="396" y="10379"/>
                  <a:pt x="390" y="10322"/>
                  <a:pt x="435" y="10294"/>
                </a:cubicBezTo>
                <a:close/>
                <a:moveTo>
                  <a:pt x="24685" y="11706"/>
                </a:moveTo>
                <a:cubicBezTo>
                  <a:pt x="24685" y="11769"/>
                  <a:pt x="24731" y="11854"/>
                  <a:pt x="24663" y="11899"/>
                </a:cubicBezTo>
                <a:cubicBezTo>
                  <a:pt x="24663" y="11837"/>
                  <a:pt x="24651" y="11763"/>
                  <a:pt x="24685" y="11706"/>
                </a:cubicBezTo>
                <a:close/>
                <a:moveTo>
                  <a:pt x="24776" y="11797"/>
                </a:moveTo>
                <a:lnTo>
                  <a:pt x="24776" y="11797"/>
                </a:lnTo>
                <a:cubicBezTo>
                  <a:pt x="24782" y="11945"/>
                  <a:pt x="24833" y="12121"/>
                  <a:pt x="24759" y="12251"/>
                </a:cubicBezTo>
                <a:cubicBezTo>
                  <a:pt x="24776" y="12104"/>
                  <a:pt x="24770" y="11950"/>
                  <a:pt x="24753" y="11803"/>
                </a:cubicBezTo>
                <a:lnTo>
                  <a:pt x="24776" y="11797"/>
                </a:lnTo>
                <a:close/>
                <a:moveTo>
                  <a:pt x="322" y="11706"/>
                </a:moveTo>
                <a:cubicBezTo>
                  <a:pt x="328" y="11769"/>
                  <a:pt x="322" y="11831"/>
                  <a:pt x="316" y="11899"/>
                </a:cubicBezTo>
                <a:lnTo>
                  <a:pt x="316" y="11899"/>
                </a:lnTo>
                <a:cubicBezTo>
                  <a:pt x="318" y="11895"/>
                  <a:pt x="320" y="11891"/>
                  <a:pt x="322" y="11888"/>
                </a:cubicBezTo>
                <a:lnTo>
                  <a:pt x="322" y="11888"/>
                </a:lnTo>
                <a:cubicBezTo>
                  <a:pt x="305" y="12041"/>
                  <a:pt x="311" y="12189"/>
                  <a:pt x="328" y="12342"/>
                </a:cubicBezTo>
                <a:lnTo>
                  <a:pt x="305" y="12342"/>
                </a:lnTo>
                <a:cubicBezTo>
                  <a:pt x="299" y="12204"/>
                  <a:pt x="251" y="12029"/>
                  <a:pt x="316" y="11899"/>
                </a:cubicBezTo>
                <a:lnTo>
                  <a:pt x="316" y="11899"/>
                </a:lnTo>
                <a:cubicBezTo>
                  <a:pt x="316" y="11899"/>
                  <a:pt x="316" y="11899"/>
                  <a:pt x="316" y="11899"/>
                </a:cubicBezTo>
                <a:cubicBezTo>
                  <a:pt x="316" y="11899"/>
                  <a:pt x="316" y="11899"/>
                  <a:pt x="316" y="11899"/>
                </a:cubicBezTo>
                <a:lnTo>
                  <a:pt x="316" y="11899"/>
                </a:lnTo>
                <a:cubicBezTo>
                  <a:pt x="316" y="11899"/>
                  <a:pt x="316" y="11899"/>
                  <a:pt x="316" y="11899"/>
                </a:cubicBezTo>
                <a:lnTo>
                  <a:pt x="316" y="11899"/>
                </a:lnTo>
                <a:cubicBezTo>
                  <a:pt x="271" y="11842"/>
                  <a:pt x="288" y="11763"/>
                  <a:pt x="322" y="11706"/>
                </a:cubicBezTo>
                <a:close/>
                <a:moveTo>
                  <a:pt x="418" y="12240"/>
                </a:moveTo>
                <a:cubicBezTo>
                  <a:pt x="418" y="12302"/>
                  <a:pt x="430" y="12376"/>
                  <a:pt x="401" y="12433"/>
                </a:cubicBezTo>
                <a:cubicBezTo>
                  <a:pt x="401" y="12370"/>
                  <a:pt x="350" y="12285"/>
                  <a:pt x="418" y="12240"/>
                </a:cubicBezTo>
                <a:close/>
                <a:moveTo>
                  <a:pt x="24765" y="12245"/>
                </a:moveTo>
                <a:lnTo>
                  <a:pt x="24765" y="12245"/>
                </a:lnTo>
                <a:cubicBezTo>
                  <a:pt x="24810" y="12297"/>
                  <a:pt x="24799" y="12376"/>
                  <a:pt x="24759" y="12433"/>
                </a:cubicBezTo>
                <a:cubicBezTo>
                  <a:pt x="24753" y="12370"/>
                  <a:pt x="24759" y="12308"/>
                  <a:pt x="24765" y="12245"/>
                </a:cubicBezTo>
                <a:close/>
                <a:moveTo>
                  <a:pt x="316" y="12563"/>
                </a:moveTo>
                <a:cubicBezTo>
                  <a:pt x="356" y="12563"/>
                  <a:pt x="356" y="12626"/>
                  <a:pt x="333" y="12648"/>
                </a:cubicBezTo>
                <a:cubicBezTo>
                  <a:pt x="294" y="12643"/>
                  <a:pt x="288" y="12580"/>
                  <a:pt x="316" y="12563"/>
                </a:cubicBezTo>
                <a:close/>
                <a:moveTo>
                  <a:pt x="356" y="13028"/>
                </a:moveTo>
                <a:lnTo>
                  <a:pt x="356" y="13028"/>
                </a:lnTo>
                <a:cubicBezTo>
                  <a:pt x="373" y="13085"/>
                  <a:pt x="379" y="13148"/>
                  <a:pt x="367" y="13204"/>
                </a:cubicBezTo>
                <a:cubicBezTo>
                  <a:pt x="390" y="13227"/>
                  <a:pt x="407" y="13267"/>
                  <a:pt x="447" y="13272"/>
                </a:cubicBezTo>
                <a:cubicBezTo>
                  <a:pt x="469" y="13210"/>
                  <a:pt x="447" y="13153"/>
                  <a:pt x="435" y="13097"/>
                </a:cubicBezTo>
                <a:lnTo>
                  <a:pt x="435" y="13097"/>
                </a:lnTo>
                <a:cubicBezTo>
                  <a:pt x="447" y="13102"/>
                  <a:pt x="464" y="13108"/>
                  <a:pt x="475" y="13114"/>
                </a:cubicBezTo>
                <a:cubicBezTo>
                  <a:pt x="475" y="13136"/>
                  <a:pt x="469" y="13159"/>
                  <a:pt x="469" y="13182"/>
                </a:cubicBezTo>
                <a:cubicBezTo>
                  <a:pt x="487" y="13187"/>
                  <a:pt x="504" y="13193"/>
                  <a:pt x="521" y="13199"/>
                </a:cubicBezTo>
                <a:lnTo>
                  <a:pt x="487" y="13204"/>
                </a:lnTo>
                <a:cubicBezTo>
                  <a:pt x="498" y="13295"/>
                  <a:pt x="481" y="13380"/>
                  <a:pt x="515" y="13465"/>
                </a:cubicBezTo>
                <a:lnTo>
                  <a:pt x="498" y="13465"/>
                </a:lnTo>
                <a:cubicBezTo>
                  <a:pt x="481" y="13397"/>
                  <a:pt x="464" y="13335"/>
                  <a:pt x="447" y="13272"/>
                </a:cubicBezTo>
                <a:cubicBezTo>
                  <a:pt x="435" y="13272"/>
                  <a:pt x="407" y="13267"/>
                  <a:pt x="390" y="13267"/>
                </a:cubicBezTo>
                <a:cubicBezTo>
                  <a:pt x="390" y="13284"/>
                  <a:pt x="390" y="13324"/>
                  <a:pt x="390" y="13341"/>
                </a:cubicBezTo>
                <a:cubicBezTo>
                  <a:pt x="356" y="13244"/>
                  <a:pt x="333" y="13131"/>
                  <a:pt x="356" y="13028"/>
                </a:cubicBezTo>
                <a:close/>
                <a:moveTo>
                  <a:pt x="1298" y="13471"/>
                </a:moveTo>
                <a:lnTo>
                  <a:pt x="1298" y="13471"/>
                </a:lnTo>
                <a:cubicBezTo>
                  <a:pt x="1326" y="13494"/>
                  <a:pt x="1326" y="13511"/>
                  <a:pt x="1292" y="13522"/>
                </a:cubicBezTo>
                <a:cubicBezTo>
                  <a:pt x="1264" y="13499"/>
                  <a:pt x="1269" y="13482"/>
                  <a:pt x="1298" y="13471"/>
                </a:cubicBezTo>
                <a:close/>
                <a:moveTo>
                  <a:pt x="12282" y="0"/>
                </a:moveTo>
                <a:cubicBezTo>
                  <a:pt x="12261" y="0"/>
                  <a:pt x="12243" y="25"/>
                  <a:pt x="12226" y="30"/>
                </a:cubicBezTo>
                <a:cubicBezTo>
                  <a:pt x="12214" y="29"/>
                  <a:pt x="12204" y="29"/>
                  <a:pt x="12193" y="29"/>
                </a:cubicBezTo>
                <a:cubicBezTo>
                  <a:pt x="12113" y="29"/>
                  <a:pt x="12054" y="49"/>
                  <a:pt x="11999" y="109"/>
                </a:cubicBezTo>
                <a:cubicBezTo>
                  <a:pt x="11993" y="92"/>
                  <a:pt x="11993" y="64"/>
                  <a:pt x="11987" y="47"/>
                </a:cubicBezTo>
                <a:cubicBezTo>
                  <a:pt x="11982" y="64"/>
                  <a:pt x="11970" y="92"/>
                  <a:pt x="11965" y="109"/>
                </a:cubicBezTo>
                <a:cubicBezTo>
                  <a:pt x="11948" y="93"/>
                  <a:pt x="11925" y="61"/>
                  <a:pt x="11898" y="61"/>
                </a:cubicBezTo>
                <a:cubicBezTo>
                  <a:pt x="11889" y="61"/>
                  <a:pt x="11879" y="65"/>
                  <a:pt x="11868" y="75"/>
                </a:cubicBezTo>
                <a:cubicBezTo>
                  <a:pt x="11811" y="75"/>
                  <a:pt x="11755" y="70"/>
                  <a:pt x="11698" y="70"/>
                </a:cubicBezTo>
                <a:cubicBezTo>
                  <a:pt x="11760" y="104"/>
                  <a:pt x="11823" y="115"/>
                  <a:pt x="11885" y="126"/>
                </a:cubicBezTo>
                <a:cubicBezTo>
                  <a:pt x="11891" y="109"/>
                  <a:pt x="11897" y="81"/>
                  <a:pt x="11897" y="70"/>
                </a:cubicBezTo>
                <a:cubicBezTo>
                  <a:pt x="11915" y="102"/>
                  <a:pt x="11938" y="121"/>
                  <a:pt x="11967" y="121"/>
                </a:cubicBezTo>
                <a:cubicBezTo>
                  <a:pt x="11983" y="121"/>
                  <a:pt x="12001" y="116"/>
                  <a:pt x="12021" y="104"/>
                </a:cubicBezTo>
                <a:lnTo>
                  <a:pt x="12021" y="104"/>
                </a:lnTo>
                <a:lnTo>
                  <a:pt x="12010" y="149"/>
                </a:lnTo>
                <a:cubicBezTo>
                  <a:pt x="12038" y="104"/>
                  <a:pt x="12072" y="70"/>
                  <a:pt x="12118" y="41"/>
                </a:cubicBezTo>
                <a:cubicBezTo>
                  <a:pt x="12186" y="70"/>
                  <a:pt x="12203" y="132"/>
                  <a:pt x="12209" y="194"/>
                </a:cubicBezTo>
                <a:cubicBezTo>
                  <a:pt x="12271" y="206"/>
                  <a:pt x="12333" y="217"/>
                  <a:pt x="12396" y="223"/>
                </a:cubicBezTo>
                <a:cubicBezTo>
                  <a:pt x="12072" y="240"/>
                  <a:pt x="11755" y="257"/>
                  <a:pt x="11431" y="257"/>
                </a:cubicBezTo>
                <a:cubicBezTo>
                  <a:pt x="11443" y="245"/>
                  <a:pt x="11460" y="223"/>
                  <a:pt x="11471" y="211"/>
                </a:cubicBezTo>
                <a:cubicBezTo>
                  <a:pt x="11465" y="211"/>
                  <a:pt x="11454" y="211"/>
                  <a:pt x="11443" y="206"/>
                </a:cubicBezTo>
                <a:cubicBezTo>
                  <a:pt x="11435" y="246"/>
                  <a:pt x="11415" y="271"/>
                  <a:pt x="11383" y="271"/>
                </a:cubicBezTo>
                <a:cubicBezTo>
                  <a:pt x="11369" y="271"/>
                  <a:pt x="11353" y="267"/>
                  <a:pt x="11335" y="257"/>
                </a:cubicBezTo>
                <a:cubicBezTo>
                  <a:pt x="11352" y="245"/>
                  <a:pt x="11386" y="223"/>
                  <a:pt x="11403" y="211"/>
                </a:cubicBezTo>
                <a:lnTo>
                  <a:pt x="11403" y="211"/>
                </a:lnTo>
                <a:cubicBezTo>
                  <a:pt x="11380" y="217"/>
                  <a:pt x="11363" y="217"/>
                  <a:pt x="11341" y="217"/>
                </a:cubicBezTo>
                <a:cubicBezTo>
                  <a:pt x="11335" y="240"/>
                  <a:pt x="11329" y="257"/>
                  <a:pt x="11323" y="274"/>
                </a:cubicBezTo>
                <a:cubicBezTo>
                  <a:pt x="11227" y="279"/>
                  <a:pt x="11125" y="279"/>
                  <a:pt x="11028" y="285"/>
                </a:cubicBezTo>
                <a:cubicBezTo>
                  <a:pt x="11025" y="285"/>
                  <a:pt x="11021" y="285"/>
                  <a:pt x="11017" y="285"/>
                </a:cubicBezTo>
                <a:cubicBezTo>
                  <a:pt x="10940" y="285"/>
                  <a:pt x="10851" y="317"/>
                  <a:pt x="10773" y="317"/>
                </a:cubicBezTo>
                <a:cubicBezTo>
                  <a:pt x="10731" y="317"/>
                  <a:pt x="10692" y="308"/>
                  <a:pt x="10660" y="279"/>
                </a:cubicBezTo>
                <a:cubicBezTo>
                  <a:pt x="10603" y="274"/>
                  <a:pt x="10546" y="274"/>
                  <a:pt x="10489" y="262"/>
                </a:cubicBezTo>
                <a:cubicBezTo>
                  <a:pt x="10484" y="268"/>
                  <a:pt x="10461" y="285"/>
                  <a:pt x="10455" y="291"/>
                </a:cubicBezTo>
                <a:cubicBezTo>
                  <a:pt x="10441" y="286"/>
                  <a:pt x="10427" y="283"/>
                  <a:pt x="10415" y="283"/>
                </a:cubicBezTo>
                <a:cubicBezTo>
                  <a:pt x="10384" y="283"/>
                  <a:pt x="10361" y="300"/>
                  <a:pt x="10353" y="336"/>
                </a:cubicBezTo>
                <a:cubicBezTo>
                  <a:pt x="10387" y="336"/>
                  <a:pt x="10421" y="331"/>
                  <a:pt x="10455" y="331"/>
                </a:cubicBezTo>
                <a:cubicBezTo>
                  <a:pt x="10410" y="348"/>
                  <a:pt x="10359" y="359"/>
                  <a:pt x="10308" y="365"/>
                </a:cubicBezTo>
                <a:cubicBezTo>
                  <a:pt x="10314" y="353"/>
                  <a:pt x="10319" y="319"/>
                  <a:pt x="10319" y="302"/>
                </a:cubicBezTo>
                <a:lnTo>
                  <a:pt x="10319" y="302"/>
                </a:lnTo>
                <a:cubicBezTo>
                  <a:pt x="10297" y="313"/>
                  <a:pt x="10268" y="325"/>
                  <a:pt x="10245" y="336"/>
                </a:cubicBezTo>
                <a:cubicBezTo>
                  <a:pt x="10245" y="308"/>
                  <a:pt x="10245" y="279"/>
                  <a:pt x="10251" y="251"/>
                </a:cubicBezTo>
                <a:cubicBezTo>
                  <a:pt x="10280" y="245"/>
                  <a:pt x="10314" y="240"/>
                  <a:pt x="10342" y="234"/>
                </a:cubicBezTo>
                <a:cubicBezTo>
                  <a:pt x="10348" y="234"/>
                  <a:pt x="10359" y="240"/>
                  <a:pt x="10365" y="245"/>
                </a:cubicBezTo>
                <a:cubicBezTo>
                  <a:pt x="10444" y="240"/>
                  <a:pt x="10518" y="211"/>
                  <a:pt x="10586" y="183"/>
                </a:cubicBezTo>
                <a:cubicBezTo>
                  <a:pt x="10603" y="189"/>
                  <a:pt x="10637" y="206"/>
                  <a:pt x="10654" y="217"/>
                </a:cubicBezTo>
                <a:cubicBezTo>
                  <a:pt x="10654" y="200"/>
                  <a:pt x="10660" y="172"/>
                  <a:pt x="10665" y="155"/>
                </a:cubicBezTo>
                <a:cubicBezTo>
                  <a:pt x="10631" y="144"/>
                  <a:pt x="10598" y="141"/>
                  <a:pt x="10564" y="141"/>
                </a:cubicBezTo>
                <a:cubicBezTo>
                  <a:pt x="10467" y="141"/>
                  <a:pt x="10370" y="172"/>
                  <a:pt x="10274" y="172"/>
                </a:cubicBezTo>
                <a:lnTo>
                  <a:pt x="10280" y="138"/>
                </a:lnTo>
                <a:lnTo>
                  <a:pt x="10280" y="138"/>
                </a:lnTo>
                <a:cubicBezTo>
                  <a:pt x="10274" y="149"/>
                  <a:pt x="10262" y="172"/>
                  <a:pt x="10262" y="183"/>
                </a:cubicBezTo>
                <a:cubicBezTo>
                  <a:pt x="10194" y="183"/>
                  <a:pt x="10126" y="189"/>
                  <a:pt x="10064" y="223"/>
                </a:cubicBezTo>
                <a:cubicBezTo>
                  <a:pt x="10050" y="220"/>
                  <a:pt x="10035" y="218"/>
                  <a:pt x="10022" y="218"/>
                </a:cubicBezTo>
                <a:cubicBezTo>
                  <a:pt x="9986" y="218"/>
                  <a:pt x="9955" y="230"/>
                  <a:pt x="9939" y="262"/>
                </a:cubicBezTo>
                <a:cubicBezTo>
                  <a:pt x="9933" y="251"/>
                  <a:pt x="9922" y="228"/>
                  <a:pt x="9916" y="217"/>
                </a:cubicBezTo>
                <a:cubicBezTo>
                  <a:pt x="9916" y="234"/>
                  <a:pt x="9916" y="268"/>
                  <a:pt x="9911" y="285"/>
                </a:cubicBezTo>
                <a:cubicBezTo>
                  <a:pt x="9894" y="274"/>
                  <a:pt x="9854" y="262"/>
                  <a:pt x="9837" y="251"/>
                </a:cubicBezTo>
                <a:cubicBezTo>
                  <a:pt x="9831" y="262"/>
                  <a:pt x="9831" y="274"/>
                  <a:pt x="9826" y="279"/>
                </a:cubicBezTo>
                <a:cubicBezTo>
                  <a:pt x="9861" y="285"/>
                  <a:pt x="9900" y="292"/>
                  <a:pt x="9937" y="292"/>
                </a:cubicBezTo>
                <a:cubicBezTo>
                  <a:pt x="9982" y="292"/>
                  <a:pt x="10024" y="281"/>
                  <a:pt x="10053" y="240"/>
                </a:cubicBezTo>
                <a:cubicBezTo>
                  <a:pt x="10070" y="251"/>
                  <a:pt x="10098" y="262"/>
                  <a:pt x="10115" y="274"/>
                </a:cubicBezTo>
                <a:cubicBezTo>
                  <a:pt x="10160" y="262"/>
                  <a:pt x="10200" y="257"/>
                  <a:pt x="10240" y="245"/>
                </a:cubicBezTo>
                <a:lnTo>
                  <a:pt x="10240" y="245"/>
                </a:lnTo>
                <a:cubicBezTo>
                  <a:pt x="10234" y="268"/>
                  <a:pt x="10223" y="319"/>
                  <a:pt x="10217" y="342"/>
                </a:cubicBezTo>
                <a:cubicBezTo>
                  <a:pt x="10200" y="336"/>
                  <a:pt x="10172" y="325"/>
                  <a:pt x="10155" y="319"/>
                </a:cubicBezTo>
                <a:cubicBezTo>
                  <a:pt x="10155" y="342"/>
                  <a:pt x="10155" y="359"/>
                  <a:pt x="10155" y="382"/>
                </a:cubicBezTo>
                <a:cubicBezTo>
                  <a:pt x="10143" y="387"/>
                  <a:pt x="10126" y="399"/>
                  <a:pt x="10115" y="399"/>
                </a:cubicBezTo>
                <a:lnTo>
                  <a:pt x="10115" y="325"/>
                </a:lnTo>
                <a:cubicBezTo>
                  <a:pt x="10098" y="342"/>
                  <a:pt x="10081" y="376"/>
                  <a:pt x="10064" y="393"/>
                </a:cubicBezTo>
                <a:cubicBezTo>
                  <a:pt x="10047" y="399"/>
                  <a:pt x="10024" y="404"/>
                  <a:pt x="10001" y="410"/>
                </a:cubicBezTo>
                <a:cubicBezTo>
                  <a:pt x="10024" y="393"/>
                  <a:pt x="10053" y="387"/>
                  <a:pt x="10064" y="359"/>
                </a:cubicBezTo>
                <a:cubicBezTo>
                  <a:pt x="10053" y="351"/>
                  <a:pt x="10044" y="348"/>
                  <a:pt x="10035" y="348"/>
                </a:cubicBezTo>
                <a:cubicBezTo>
                  <a:pt x="9993" y="348"/>
                  <a:pt x="9969" y="424"/>
                  <a:pt x="9922" y="438"/>
                </a:cubicBezTo>
                <a:cubicBezTo>
                  <a:pt x="9894" y="433"/>
                  <a:pt x="9837" y="433"/>
                  <a:pt x="9803" y="427"/>
                </a:cubicBezTo>
                <a:cubicBezTo>
                  <a:pt x="9820" y="416"/>
                  <a:pt x="9843" y="382"/>
                  <a:pt x="9860" y="370"/>
                </a:cubicBezTo>
                <a:lnTo>
                  <a:pt x="9860" y="370"/>
                </a:lnTo>
                <a:cubicBezTo>
                  <a:pt x="9820" y="393"/>
                  <a:pt x="9775" y="410"/>
                  <a:pt x="9729" y="410"/>
                </a:cubicBezTo>
                <a:cubicBezTo>
                  <a:pt x="9746" y="416"/>
                  <a:pt x="9786" y="427"/>
                  <a:pt x="9809" y="433"/>
                </a:cubicBezTo>
                <a:cubicBezTo>
                  <a:pt x="9788" y="453"/>
                  <a:pt x="9768" y="462"/>
                  <a:pt x="9750" y="462"/>
                </a:cubicBezTo>
                <a:cubicBezTo>
                  <a:pt x="9723" y="462"/>
                  <a:pt x="9698" y="443"/>
                  <a:pt x="9678" y="416"/>
                </a:cubicBezTo>
                <a:cubicBezTo>
                  <a:pt x="9672" y="427"/>
                  <a:pt x="9655" y="455"/>
                  <a:pt x="9650" y="472"/>
                </a:cubicBezTo>
                <a:cubicBezTo>
                  <a:pt x="9570" y="506"/>
                  <a:pt x="9479" y="523"/>
                  <a:pt x="9394" y="546"/>
                </a:cubicBezTo>
                <a:cubicBezTo>
                  <a:pt x="9411" y="518"/>
                  <a:pt x="9434" y="489"/>
                  <a:pt x="9451" y="461"/>
                </a:cubicBezTo>
                <a:lnTo>
                  <a:pt x="9451" y="461"/>
                </a:lnTo>
                <a:cubicBezTo>
                  <a:pt x="9406" y="478"/>
                  <a:pt x="9383" y="518"/>
                  <a:pt x="9372" y="557"/>
                </a:cubicBezTo>
                <a:cubicBezTo>
                  <a:pt x="9349" y="540"/>
                  <a:pt x="9332" y="523"/>
                  <a:pt x="9309" y="501"/>
                </a:cubicBezTo>
                <a:lnTo>
                  <a:pt x="9309" y="501"/>
                </a:lnTo>
                <a:cubicBezTo>
                  <a:pt x="9315" y="523"/>
                  <a:pt x="9326" y="552"/>
                  <a:pt x="9332" y="574"/>
                </a:cubicBezTo>
                <a:cubicBezTo>
                  <a:pt x="9326" y="574"/>
                  <a:pt x="9321" y="574"/>
                  <a:pt x="9316" y="574"/>
                </a:cubicBezTo>
                <a:cubicBezTo>
                  <a:pt x="9260" y="574"/>
                  <a:pt x="9208" y="599"/>
                  <a:pt x="9162" y="620"/>
                </a:cubicBezTo>
                <a:cubicBezTo>
                  <a:pt x="9162" y="609"/>
                  <a:pt x="9167" y="580"/>
                  <a:pt x="9167" y="569"/>
                </a:cubicBezTo>
                <a:cubicBezTo>
                  <a:pt x="9156" y="569"/>
                  <a:pt x="9122" y="574"/>
                  <a:pt x="9111" y="574"/>
                </a:cubicBezTo>
                <a:cubicBezTo>
                  <a:pt x="9179" y="631"/>
                  <a:pt x="9088" y="654"/>
                  <a:pt x="9043" y="671"/>
                </a:cubicBezTo>
                <a:lnTo>
                  <a:pt x="9037" y="671"/>
                </a:lnTo>
                <a:lnTo>
                  <a:pt x="9026" y="654"/>
                </a:lnTo>
                <a:cubicBezTo>
                  <a:pt x="9026" y="660"/>
                  <a:pt x="9026" y="671"/>
                  <a:pt x="9026" y="677"/>
                </a:cubicBezTo>
                <a:cubicBezTo>
                  <a:pt x="8963" y="694"/>
                  <a:pt x="8901" y="722"/>
                  <a:pt x="8844" y="745"/>
                </a:cubicBezTo>
                <a:cubicBezTo>
                  <a:pt x="8810" y="756"/>
                  <a:pt x="8776" y="773"/>
                  <a:pt x="8748" y="790"/>
                </a:cubicBezTo>
                <a:cubicBezTo>
                  <a:pt x="8742" y="796"/>
                  <a:pt x="8736" y="796"/>
                  <a:pt x="8731" y="801"/>
                </a:cubicBezTo>
                <a:cubicBezTo>
                  <a:pt x="8725" y="803"/>
                  <a:pt x="8719" y="803"/>
                  <a:pt x="8713" y="803"/>
                </a:cubicBezTo>
                <a:cubicBezTo>
                  <a:pt x="8689" y="803"/>
                  <a:pt x="8662" y="796"/>
                  <a:pt x="8640" y="796"/>
                </a:cubicBezTo>
                <a:cubicBezTo>
                  <a:pt x="8628" y="813"/>
                  <a:pt x="8623" y="835"/>
                  <a:pt x="8606" y="853"/>
                </a:cubicBezTo>
                <a:cubicBezTo>
                  <a:pt x="8600" y="841"/>
                  <a:pt x="8589" y="824"/>
                  <a:pt x="8577" y="813"/>
                </a:cubicBezTo>
                <a:cubicBezTo>
                  <a:pt x="8560" y="824"/>
                  <a:pt x="8538" y="835"/>
                  <a:pt x="8515" y="841"/>
                </a:cubicBezTo>
                <a:cubicBezTo>
                  <a:pt x="8515" y="841"/>
                  <a:pt x="8515" y="835"/>
                  <a:pt x="8509" y="835"/>
                </a:cubicBezTo>
                <a:cubicBezTo>
                  <a:pt x="8507" y="835"/>
                  <a:pt x="8505" y="834"/>
                  <a:pt x="8502" y="834"/>
                </a:cubicBezTo>
                <a:cubicBezTo>
                  <a:pt x="8486" y="834"/>
                  <a:pt x="8469" y="849"/>
                  <a:pt x="8464" y="864"/>
                </a:cubicBezTo>
                <a:cubicBezTo>
                  <a:pt x="8243" y="949"/>
                  <a:pt x="8010" y="983"/>
                  <a:pt x="7794" y="1068"/>
                </a:cubicBezTo>
                <a:cubicBezTo>
                  <a:pt x="7766" y="1114"/>
                  <a:pt x="7704" y="1102"/>
                  <a:pt x="7653" y="1114"/>
                </a:cubicBezTo>
                <a:cubicBezTo>
                  <a:pt x="7596" y="1142"/>
                  <a:pt x="7539" y="1176"/>
                  <a:pt x="7471" y="1193"/>
                </a:cubicBezTo>
                <a:cubicBezTo>
                  <a:pt x="7465" y="1204"/>
                  <a:pt x="7454" y="1221"/>
                  <a:pt x="7448" y="1227"/>
                </a:cubicBezTo>
                <a:cubicBezTo>
                  <a:pt x="7414" y="1227"/>
                  <a:pt x="7380" y="1233"/>
                  <a:pt x="7346" y="1233"/>
                </a:cubicBezTo>
                <a:cubicBezTo>
                  <a:pt x="7323" y="1250"/>
                  <a:pt x="7301" y="1267"/>
                  <a:pt x="7272" y="1278"/>
                </a:cubicBezTo>
                <a:cubicBezTo>
                  <a:pt x="7267" y="1278"/>
                  <a:pt x="7244" y="1272"/>
                  <a:pt x="7233" y="1267"/>
                </a:cubicBezTo>
                <a:lnTo>
                  <a:pt x="7233" y="1267"/>
                </a:lnTo>
                <a:lnTo>
                  <a:pt x="7244" y="1295"/>
                </a:lnTo>
                <a:cubicBezTo>
                  <a:pt x="7199" y="1306"/>
                  <a:pt x="7153" y="1323"/>
                  <a:pt x="7108" y="1340"/>
                </a:cubicBezTo>
                <a:cubicBezTo>
                  <a:pt x="7108" y="1340"/>
                  <a:pt x="7096" y="1329"/>
                  <a:pt x="7091" y="1323"/>
                </a:cubicBezTo>
                <a:cubicBezTo>
                  <a:pt x="7085" y="1329"/>
                  <a:pt x="7074" y="1352"/>
                  <a:pt x="7068" y="1363"/>
                </a:cubicBezTo>
                <a:cubicBezTo>
                  <a:pt x="6972" y="1369"/>
                  <a:pt x="6915" y="1454"/>
                  <a:pt x="6818" y="1465"/>
                </a:cubicBezTo>
                <a:cubicBezTo>
                  <a:pt x="6728" y="1573"/>
                  <a:pt x="6569" y="1584"/>
                  <a:pt x="6455" y="1664"/>
                </a:cubicBezTo>
                <a:cubicBezTo>
                  <a:pt x="6455" y="1675"/>
                  <a:pt x="6455" y="1704"/>
                  <a:pt x="6450" y="1715"/>
                </a:cubicBezTo>
                <a:lnTo>
                  <a:pt x="6404" y="1698"/>
                </a:lnTo>
                <a:cubicBezTo>
                  <a:pt x="6262" y="1783"/>
                  <a:pt x="6081" y="1817"/>
                  <a:pt x="5962" y="1931"/>
                </a:cubicBezTo>
                <a:cubicBezTo>
                  <a:pt x="5967" y="1942"/>
                  <a:pt x="5979" y="1959"/>
                  <a:pt x="5984" y="1970"/>
                </a:cubicBezTo>
                <a:cubicBezTo>
                  <a:pt x="6053" y="1931"/>
                  <a:pt x="6121" y="1891"/>
                  <a:pt x="6183" y="1845"/>
                </a:cubicBezTo>
                <a:cubicBezTo>
                  <a:pt x="6194" y="1845"/>
                  <a:pt x="6211" y="1851"/>
                  <a:pt x="6223" y="1851"/>
                </a:cubicBezTo>
                <a:cubicBezTo>
                  <a:pt x="6308" y="1777"/>
                  <a:pt x="6438" y="1743"/>
                  <a:pt x="6546" y="1692"/>
                </a:cubicBezTo>
                <a:lnTo>
                  <a:pt x="6552" y="1647"/>
                </a:lnTo>
                <a:cubicBezTo>
                  <a:pt x="6586" y="1647"/>
                  <a:pt x="6620" y="1647"/>
                  <a:pt x="6654" y="1641"/>
                </a:cubicBezTo>
                <a:cubicBezTo>
                  <a:pt x="6660" y="1624"/>
                  <a:pt x="6677" y="1590"/>
                  <a:pt x="6682" y="1573"/>
                </a:cubicBezTo>
                <a:cubicBezTo>
                  <a:pt x="6688" y="1584"/>
                  <a:pt x="6705" y="1601"/>
                  <a:pt x="6711" y="1613"/>
                </a:cubicBezTo>
                <a:cubicBezTo>
                  <a:pt x="6722" y="1601"/>
                  <a:pt x="6745" y="1579"/>
                  <a:pt x="6756" y="1567"/>
                </a:cubicBezTo>
                <a:cubicBezTo>
                  <a:pt x="6773" y="1579"/>
                  <a:pt x="6796" y="1596"/>
                  <a:pt x="6813" y="1613"/>
                </a:cubicBezTo>
                <a:cubicBezTo>
                  <a:pt x="6807" y="1601"/>
                  <a:pt x="6796" y="1573"/>
                  <a:pt x="6790" y="1562"/>
                </a:cubicBezTo>
                <a:cubicBezTo>
                  <a:pt x="6983" y="1488"/>
                  <a:pt x="7176" y="1420"/>
                  <a:pt x="7363" y="1329"/>
                </a:cubicBezTo>
                <a:cubicBezTo>
                  <a:pt x="7369" y="1369"/>
                  <a:pt x="7369" y="1403"/>
                  <a:pt x="7369" y="1443"/>
                </a:cubicBezTo>
                <a:cubicBezTo>
                  <a:pt x="7363" y="1431"/>
                  <a:pt x="7352" y="1403"/>
                  <a:pt x="7346" y="1392"/>
                </a:cubicBezTo>
                <a:cubicBezTo>
                  <a:pt x="7250" y="1426"/>
                  <a:pt x="7165" y="1471"/>
                  <a:pt x="7074" y="1516"/>
                </a:cubicBezTo>
                <a:cubicBezTo>
                  <a:pt x="7085" y="1522"/>
                  <a:pt x="7102" y="1539"/>
                  <a:pt x="7108" y="1550"/>
                </a:cubicBezTo>
                <a:cubicBezTo>
                  <a:pt x="6994" y="1624"/>
                  <a:pt x="6870" y="1681"/>
                  <a:pt x="6739" y="1732"/>
                </a:cubicBezTo>
                <a:cubicBezTo>
                  <a:pt x="6750" y="1687"/>
                  <a:pt x="6784" y="1664"/>
                  <a:pt x="6818" y="1647"/>
                </a:cubicBezTo>
                <a:lnTo>
                  <a:pt x="6818" y="1641"/>
                </a:lnTo>
                <a:cubicBezTo>
                  <a:pt x="6790" y="1653"/>
                  <a:pt x="6762" y="1658"/>
                  <a:pt x="6733" y="1670"/>
                </a:cubicBezTo>
                <a:cubicBezTo>
                  <a:pt x="6733" y="1698"/>
                  <a:pt x="6733" y="1726"/>
                  <a:pt x="6733" y="1755"/>
                </a:cubicBezTo>
                <a:cubicBezTo>
                  <a:pt x="6731" y="1755"/>
                  <a:pt x="6728" y="1755"/>
                  <a:pt x="6726" y="1755"/>
                </a:cubicBezTo>
                <a:cubicBezTo>
                  <a:pt x="6694" y="1755"/>
                  <a:pt x="6693" y="1719"/>
                  <a:pt x="6677" y="1698"/>
                </a:cubicBezTo>
                <a:cubicBezTo>
                  <a:pt x="6626" y="1732"/>
                  <a:pt x="6569" y="1760"/>
                  <a:pt x="6518" y="1794"/>
                </a:cubicBezTo>
                <a:cubicBezTo>
                  <a:pt x="6552" y="1794"/>
                  <a:pt x="6586" y="1789"/>
                  <a:pt x="6620" y="1789"/>
                </a:cubicBezTo>
                <a:cubicBezTo>
                  <a:pt x="6562" y="1811"/>
                  <a:pt x="6504" y="1879"/>
                  <a:pt x="6440" y="1879"/>
                </a:cubicBezTo>
                <a:cubicBezTo>
                  <a:pt x="6423" y="1879"/>
                  <a:pt x="6405" y="1874"/>
                  <a:pt x="6387" y="1862"/>
                </a:cubicBezTo>
                <a:cubicBezTo>
                  <a:pt x="6348" y="1879"/>
                  <a:pt x="6314" y="1902"/>
                  <a:pt x="6274" y="1925"/>
                </a:cubicBezTo>
                <a:cubicBezTo>
                  <a:pt x="6296" y="1919"/>
                  <a:pt x="6325" y="1914"/>
                  <a:pt x="6348" y="1902"/>
                </a:cubicBezTo>
                <a:lnTo>
                  <a:pt x="6359" y="1919"/>
                </a:lnTo>
                <a:cubicBezTo>
                  <a:pt x="6325" y="1942"/>
                  <a:pt x="6285" y="1959"/>
                  <a:pt x="6251" y="1982"/>
                </a:cubicBezTo>
                <a:cubicBezTo>
                  <a:pt x="6245" y="1970"/>
                  <a:pt x="6234" y="1953"/>
                  <a:pt x="6228" y="1942"/>
                </a:cubicBezTo>
                <a:lnTo>
                  <a:pt x="6228" y="1942"/>
                </a:lnTo>
                <a:cubicBezTo>
                  <a:pt x="6245" y="1987"/>
                  <a:pt x="6211" y="2004"/>
                  <a:pt x="6172" y="2010"/>
                </a:cubicBezTo>
                <a:cubicBezTo>
                  <a:pt x="6166" y="1999"/>
                  <a:pt x="6166" y="1976"/>
                  <a:pt x="6160" y="1959"/>
                </a:cubicBezTo>
                <a:cubicBezTo>
                  <a:pt x="6064" y="2033"/>
                  <a:pt x="5950" y="2089"/>
                  <a:pt x="5837" y="2152"/>
                </a:cubicBezTo>
                <a:cubicBezTo>
                  <a:pt x="5854" y="2146"/>
                  <a:pt x="5888" y="2135"/>
                  <a:pt x="5899" y="2129"/>
                </a:cubicBezTo>
                <a:lnTo>
                  <a:pt x="5928" y="2163"/>
                </a:lnTo>
                <a:cubicBezTo>
                  <a:pt x="5888" y="2180"/>
                  <a:pt x="5854" y="2203"/>
                  <a:pt x="5814" y="2226"/>
                </a:cubicBezTo>
                <a:cubicBezTo>
                  <a:pt x="5809" y="2214"/>
                  <a:pt x="5803" y="2192"/>
                  <a:pt x="5797" y="2180"/>
                </a:cubicBezTo>
                <a:cubicBezTo>
                  <a:pt x="5661" y="2243"/>
                  <a:pt x="5525" y="2322"/>
                  <a:pt x="5406" y="2418"/>
                </a:cubicBezTo>
                <a:cubicBezTo>
                  <a:pt x="5485" y="2390"/>
                  <a:pt x="5548" y="2333"/>
                  <a:pt x="5633" y="2316"/>
                </a:cubicBezTo>
                <a:lnTo>
                  <a:pt x="5633" y="2316"/>
                </a:lnTo>
                <a:cubicBezTo>
                  <a:pt x="5542" y="2396"/>
                  <a:pt x="5428" y="2458"/>
                  <a:pt x="5321" y="2509"/>
                </a:cubicBezTo>
                <a:cubicBezTo>
                  <a:pt x="5309" y="2504"/>
                  <a:pt x="5298" y="2504"/>
                  <a:pt x="5287" y="2504"/>
                </a:cubicBezTo>
                <a:cubicBezTo>
                  <a:pt x="5282" y="2503"/>
                  <a:pt x="5278" y="2503"/>
                  <a:pt x="5274" y="2503"/>
                </a:cubicBezTo>
                <a:cubicBezTo>
                  <a:pt x="5239" y="2503"/>
                  <a:pt x="5204" y="2524"/>
                  <a:pt x="5179" y="2549"/>
                </a:cubicBezTo>
                <a:cubicBezTo>
                  <a:pt x="5191" y="2554"/>
                  <a:pt x="5202" y="2556"/>
                  <a:pt x="5214" y="2556"/>
                </a:cubicBezTo>
                <a:cubicBezTo>
                  <a:pt x="5240" y="2556"/>
                  <a:pt x="5265" y="2546"/>
                  <a:pt x="5292" y="2538"/>
                </a:cubicBezTo>
                <a:lnTo>
                  <a:pt x="5292" y="2538"/>
                </a:lnTo>
                <a:cubicBezTo>
                  <a:pt x="5253" y="2577"/>
                  <a:pt x="5207" y="2606"/>
                  <a:pt x="5156" y="2634"/>
                </a:cubicBezTo>
                <a:cubicBezTo>
                  <a:pt x="5150" y="2617"/>
                  <a:pt x="5145" y="2600"/>
                  <a:pt x="5139" y="2583"/>
                </a:cubicBezTo>
                <a:cubicBezTo>
                  <a:pt x="5105" y="2606"/>
                  <a:pt x="5065" y="2634"/>
                  <a:pt x="5026" y="2657"/>
                </a:cubicBezTo>
                <a:lnTo>
                  <a:pt x="5122" y="2657"/>
                </a:lnTo>
                <a:cubicBezTo>
                  <a:pt x="5065" y="2691"/>
                  <a:pt x="5003" y="2725"/>
                  <a:pt x="4940" y="2759"/>
                </a:cubicBezTo>
                <a:cubicBezTo>
                  <a:pt x="4918" y="2742"/>
                  <a:pt x="4901" y="2725"/>
                  <a:pt x="4878" y="2702"/>
                </a:cubicBezTo>
                <a:cubicBezTo>
                  <a:pt x="4861" y="2827"/>
                  <a:pt x="4685" y="2855"/>
                  <a:pt x="4628" y="2963"/>
                </a:cubicBezTo>
                <a:cubicBezTo>
                  <a:pt x="4640" y="2952"/>
                  <a:pt x="4674" y="2929"/>
                  <a:pt x="4685" y="2923"/>
                </a:cubicBezTo>
                <a:cubicBezTo>
                  <a:pt x="4691" y="2929"/>
                  <a:pt x="4708" y="2940"/>
                  <a:pt x="4713" y="2946"/>
                </a:cubicBezTo>
                <a:cubicBezTo>
                  <a:pt x="4696" y="2957"/>
                  <a:pt x="4662" y="2975"/>
                  <a:pt x="4640" y="2980"/>
                </a:cubicBezTo>
                <a:cubicBezTo>
                  <a:pt x="4634" y="2997"/>
                  <a:pt x="4623" y="3014"/>
                  <a:pt x="4611" y="3031"/>
                </a:cubicBezTo>
                <a:cubicBezTo>
                  <a:pt x="4606" y="3014"/>
                  <a:pt x="4589" y="2980"/>
                  <a:pt x="4583" y="2963"/>
                </a:cubicBezTo>
                <a:cubicBezTo>
                  <a:pt x="4543" y="2992"/>
                  <a:pt x="4498" y="3020"/>
                  <a:pt x="4487" y="3065"/>
                </a:cubicBezTo>
                <a:cubicBezTo>
                  <a:pt x="4441" y="3094"/>
                  <a:pt x="4396" y="3122"/>
                  <a:pt x="4345" y="3145"/>
                </a:cubicBezTo>
                <a:cubicBezTo>
                  <a:pt x="4339" y="3156"/>
                  <a:pt x="4328" y="3179"/>
                  <a:pt x="4322" y="3184"/>
                </a:cubicBezTo>
                <a:cubicBezTo>
                  <a:pt x="4265" y="3213"/>
                  <a:pt x="4214" y="3253"/>
                  <a:pt x="4163" y="3292"/>
                </a:cubicBezTo>
                <a:cubicBezTo>
                  <a:pt x="4169" y="3275"/>
                  <a:pt x="4174" y="3241"/>
                  <a:pt x="4174" y="3224"/>
                </a:cubicBezTo>
                <a:lnTo>
                  <a:pt x="4174" y="3224"/>
                </a:lnTo>
                <a:cubicBezTo>
                  <a:pt x="4157" y="3292"/>
                  <a:pt x="4089" y="3332"/>
                  <a:pt x="4072" y="3400"/>
                </a:cubicBezTo>
                <a:cubicBezTo>
                  <a:pt x="4123" y="3366"/>
                  <a:pt x="4174" y="3332"/>
                  <a:pt x="4226" y="3304"/>
                </a:cubicBezTo>
                <a:lnTo>
                  <a:pt x="4226" y="3304"/>
                </a:lnTo>
                <a:cubicBezTo>
                  <a:pt x="4095" y="3445"/>
                  <a:pt x="3936" y="3570"/>
                  <a:pt x="3772" y="3684"/>
                </a:cubicBezTo>
                <a:cubicBezTo>
                  <a:pt x="3800" y="3661"/>
                  <a:pt x="3823" y="3633"/>
                  <a:pt x="3845" y="3604"/>
                </a:cubicBezTo>
                <a:cubicBezTo>
                  <a:pt x="3839" y="3602"/>
                  <a:pt x="3832" y="3601"/>
                  <a:pt x="3826" y="3601"/>
                </a:cubicBezTo>
                <a:cubicBezTo>
                  <a:pt x="3798" y="3601"/>
                  <a:pt x="3770" y="3618"/>
                  <a:pt x="3738" y="3627"/>
                </a:cubicBezTo>
                <a:cubicBezTo>
                  <a:pt x="3721" y="3661"/>
                  <a:pt x="3704" y="3689"/>
                  <a:pt x="3681" y="3723"/>
                </a:cubicBezTo>
                <a:lnTo>
                  <a:pt x="3641" y="3706"/>
                </a:lnTo>
                <a:lnTo>
                  <a:pt x="3641" y="3706"/>
                </a:lnTo>
                <a:cubicBezTo>
                  <a:pt x="3650" y="3737"/>
                  <a:pt x="3583" y="3827"/>
                  <a:pt x="3542" y="3827"/>
                </a:cubicBezTo>
                <a:cubicBezTo>
                  <a:pt x="3531" y="3827"/>
                  <a:pt x="3521" y="3820"/>
                  <a:pt x="3516" y="3803"/>
                </a:cubicBezTo>
                <a:cubicBezTo>
                  <a:pt x="3618" y="3650"/>
                  <a:pt x="3800" y="3559"/>
                  <a:pt x="3896" y="3400"/>
                </a:cubicBezTo>
                <a:lnTo>
                  <a:pt x="3931" y="3400"/>
                </a:lnTo>
                <a:cubicBezTo>
                  <a:pt x="4010" y="3321"/>
                  <a:pt x="4106" y="3264"/>
                  <a:pt x="4197" y="3196"/>
                </a:cubicBezTo>
                <a:lnTo>
                  <a:pt x="4152" y="3116"/>
                </a:lnTo>
                <a:cubicBezTo>
                  <a:pt x="4101" y="3150"/>
                  <a:pt x="4055" y="3196"/>
                  <a:pt x="4061" y="3264"/>
                </a:cubicBezTo>
                <a:cubicBezTo>
                  <a:pt x="4038" y="3275"/>
                  <a:pt x="4016" y="3287"/>
                  <a:pt x="3993" y="3298"/>
                </a:cubicBezTo>
                <a:cubicBezTo>
                  <a:pt x="3991" y="3298"/>
                  <a:pt x="3988" y="3298"/>
                  <a:pt x="3986" y="3298"/>
                </a:cubicBezTo>
                <a:cubicBezTo>
                  <a:pt x="3929" y="3298"/>
                  <a:pt x="3906" y="3367"/>
                  <a:pt x="3868" y="3394"/>
                </a:cubicBezTo>
                <a:lnTo>
                  <a:pt x="3840" y="3349"/>
                </a:lnTo>
                <a:lnTo>
                  <a:pt x="3840" y="3349"/>
                </a:lnTo>
                <a:cubicBezTo>
                  <a:pt x="3845" y="3360"/>
                  <a:pt x="3851" y="3389"/>
                  <a:pt x="3857" y="3400"/>
                </a:cubicBezTo>
                <a:cubicBezTo>
                  <a:pt x="3823" y="3406"/>
                  <a:pt x="3777" y="3411"/>
                  <a:pt x="3743" y="3411"/>
                </a:cubicBezTo>
                <a:cubicBezTo>
                  <a:pt x="3743" y="3440"/>
                  <a:pt x="3743" y="3462"/>
                  <a:pt x="3738" y="3491"/>
                </a:cubicBezTo>
                <a:cubicBezTo>
                  <a:pt x="3721" y="3485"/>
                  <a:pt x="3692" y="3485"/>
                  <a:pt x="3675" y="3479"/>
                </a:cubicBezTo>
                <a:lnTo>
                  <a:pt x="3675" y="3479"/>
                </a:lnTo>
                <a:cubicBezTo>
                  <a:pt x="3681" y="3485"/>
                  <a:pt x="3698" y="3496"/>
                  <a:pt x="3704" y="3502"/>
                </a:cubicBezTo>
                <a:cubicBezTo>
                  <a:pt x="3672" y="3528"/>
                  <a:pt x="3636" y="3560"/>
                  <a:pt x="3590" y="3560"/>
                </a:cubicBezTo>
                <a:cubicBezTo>
                  <a:pt x="3586" y="3560"/>
                  <a:pt x="3583" y="3559"/>
                  <a:pt x="3579" y="3559"/>
                </a:cubicBezTo>
                <a:lnTo>
                  <a:pt x="3579" y="3559"/>
                </a:lnTo>
                <a:cubicBezTo>
                  <a:pt x="3590" y="3565"/>
                  <a:pt x="3607" y="3576"/>
                  <a:pt x="3613" y="3582"/>
                </a:cubicBezTo>
                <a:cubicBezTo>
                  <a:pt x="3511" y="3661"/>
                  <a:pt x="3426" y="3769"/>
                  <a:pt x="3329" y="3860"/>
                </a:cubicBezTo>
                <a:cubicBezTo>
                  <a:pt x="3323" y="3848"/>
                  <a:pt x="3323" y="3826"/>
                  <a:pt x="3318" y="3814"/>
                </a:cubicBezTo>
                <a:lnTo>
                  <a:pt x="3318" y="3814"/>
                </a:lnTo>
                <a:cubicBezTo>
                  <a:pt x="3329" y="3888"/>
                  <a:pt x="3233" y="3990"/>
                  <a:pt x="3153" y="3990"/>
                </a:cubicBezTo>
                <a:cubicBezTo>
                  <a:pt x="3119" y="3996"/>
                  <a:pt x="3131" y="4041"/>
                  <a:pt x="3125" y="4064"/>
                </a:cubicBezTo>
                <a:cubicBezTo>
                  <a:pt x="3057" y="4121"/>
                  <a:pt x="3023" y="4183"/>
                  <a:pt x="3034" y="4274"/>
                </a:cubicBezTo>
                <a:cubicBezTo>
                  <a:pt x="3017" y="4262"/>
                  <a:pt x="2994" y="4245"/>
                  <a:pt x="2983" y="4240"/>
                </a:cubicBezTo>
                <a:lnTo>
                  <a:pt x="2983" y="4240"/>
                </a:lnTo>
                <a:cubicBezTo>
                  <a:pt x="2989" y="4251"/>
                  <a:pt x="3006" y="4279"/>
                  <a:pt x="3011" y="4297"/>
                </a:cubicBezTo>
                <a:cubicBezTo>
                  <a:pt x="2977" y="4302"/>
                  <a:pt x="2915" y="4285"/>
                  <a:pt x="2921" y="4342"/>
                </a:cubicBezTo>
                <a:cubicBezTo>
                  <a:pt x="2887" y="4382"/>
                  <a:pt x="2841" y="4416"/>
                  <a:pt x="2807" y="4455"/>
                </a:cubicBezTo>
                <a:cubicBezTo>
                  <a:pt x="2870" y="4433"/>
                  <a:pt x="2921" y="4399"/>
                  <a:pt x="2972" y="4359"/>
                </a:cubicBezTo>
                <a:cubicBezTo>
                  <a:pt x="2960" y="4348"/>
                  <a:pt x="2943" y="4325"/>
                  <a:pt x="2938" y="4314"/>
                </a:cubicBezTo>
                <a:lnTo>
                  <a:pt x="2938" y="4314"/>
                </a:lnTo>
                <a:cubicBezTo>
                  <a:pt x="2951" y="4318"/>
                  <a:pt x="2964" y="4320"/>
                  <a:pt x="2975" y="4320"/>
                </a:cubicBezTo>
                <a:cubicBezTo>
                  <a:pt x="3011" y="4320"/>
                  <a:pt x="3035" y="4299"/>
                  <a:pt x="3040" y="4251"/>
                </a:cubicBezTo>
                <a:lnTo>
                  <a:pt x="3074" y="4291"/>
                </a:lnTo>
                <a:cubicBezTo>
                  <a:pt x="3057" y="4240"/>
                  <a:pt x="3051" y="4189"/>
                  <a:pt x="3057" y="4143"/>
                </a:cubicBezTo>
                <a:cubicBezTo>
                  <a:pt x="3076" y="4135"/>
                  <a:pt x="3095" y="4132"/>
                  <a:pt x="3113" y="4132"/>
                </a:cubicBezTo>
                <a:cubicBezTo>
                  <a:pt x="3160" y="4132"/>
                  <a:pt x="3203" y="4155"/>
                  <a:pt x="3244" y="4183"/>
                </a:cubicBezTo>
                <a:cubicBezTo>
                  <a:pt x="3295" y="4149"/>
                  <a:pt x="3340" y="4109"/>
                  <a:pt x="3386" y="4070"/>
                </a:cubicBezTo>
                <a:lnTo>
                  <a:pt x="3386" y="4070"/>
                </a:lnTo>
                <a:cubicBezTo>
                  <a:pt x="3187" y="4308"/>
                  <a:pt x="2983" y="4540"/>
                  <a:pt x="2767" y="4767"/>
                </a:cubicBezTo>
                <a:lnTo>
                  <a:pt x="2762" y="4711"/>
                </a:lnTo>
                <a:cubicBezTo>
                  <a:pt x="2756" y="4716"/>
                  <a:pt x="2745" y="4722"/>
                  <a:pt x="2739" y="4728"/>
                </a:cubicBezTo>
                <a:cubicBezTo>
                  <a:pt x="2773" y="4773"/>
                  <a:pt x="2773" y="4813"/>
                  <a:pt x="2700" y="4835"/>
                </a:cubicBezTo>
                <a:lnTo>
                  <a:pt x="2700" y="4835"/>
                </a:lnTo>
                <a:cubicBezTo>
                  <a:pt x="2699" y="4835"/>
                  <a:pt x="2699" y="4835"/>
                  <a:pt x="2699" y="4835"/>
                </a:cubicBezTo>
                <a:lnTo>
                  <a:pt x="2699" y="4835"/>
                </a:lnTo>
                <a:cubicBezTo>
                  <a:pt x="2699" y="4835"/>
                  <a:pt x="2699" y="4835"/>
                  <a:pt x="2699" y="4836"/>
                </a:cubicBezTo>
                <a:cubicBezTo>
                  <a:pt x="2699" y="4835"/>
                  <a:pt x="2699" y="4835"/>
                  <a:pt x="2700" y="4835"/>
                </a:cubicBezTo>
                <a:lnTo>
                  <a:pt x="2700" y="4835"/>
                </a:lnTo>
                <a:cubicBezTo>
                  <a:pt x="2703" y="4841"/>
                  <a:pt x="2706" y="4846"/>
                  <a:pt x="2711" y="4853"/>
                </a:cubicBezTo>
                <a:cubicBezTo>
                  <a:pt x="2648" y="4926"/>
                  <a:pt x="2580" y="4994"/>
                  <a:pt x="2523" y="5068"/>
                </a:cubicBezTo>
                <a:cubicBezTo>
                  <a:pt x="2438" y="5148"/>
                  <a:pt x="2399" y="5312"/>
                  <a:pt x="2268" y="5323"/>
                </a:cubicBezTo>
                <a:cubicBezTo>
                  <a:pt x="2228" y="5363"/>
                  <a:pt x="2189" y="5397"/>
                  <a:pt x="2143" y="5431"/>
                </a:cubicBezTo>
                <a:cubicBezTo>
                  <a:pt x="2143" y="5443"/>
                  <a:pt x="2138" y="5465"/>
                  <a:pt x="2138" y="5477"/>
                </a:cubicBezTo>
                <a:cubicBezTo>
                  <a:pt x="2092" y="5499"/>
                  <a:pt x="2075" y="5539"/>
                  <a:pt x="2109" y="5579"/>
                </a:cubicBezTo>
                <a:cubicBezTo>
                  <a:pt x="2126" y="5550"/>
                  <a:pt x="2149" y="5528"/>
                  <a:pt x="2172" y="5505"/>
                </a:cubicBezTo>
                <a:lnTo>
                  <a:pt x="2172" y="5505"/>
                </a:lnTo>
                <a:cubicBezTo>
                  <a:pt x="2149" y="5545"/>
                  <a:pt x="2126" y="5590"/>
                  <a:pt x="2104" y="5630"/>
                </a:cubicBezTo>
                <a:cubicBezTo>
                  <a:pt x="2092" y="5618"/>
                  <a:pt x="2070" y="5590"/>
                  <a:pt x="2058" y="5579"/>
                </a:cubicBezTo>
                <a:cubicBezTo>
                  <a:pt x="2052" y="5607"/>
                  <a:pt x="2047" y="5630"/>
                  <a:pt x="2035" y="5658"/>
                </a:cubicBezTo>
                <a:cubicBezTo>
                  <a:pt x="2013" y="5636"/>
                  <a:pt x="1996" y="5618"/>
                  <a:pt x="1973" y="5596"/>
                </a:cubicBezTo>
                <a:cubicBezTo>
                  <a:pt x="1990" y="5567"/>
                  <a:pt x="2001" y="5545"/>
                  <a:pt x="2018" y="5516"/>
                </a:cubicBezTo>
                <a:cubicBezTo>
                  <a:pt x="2024" y="5516"/>
                  <a:pt x="2035" y="5511"/>
                  <a:pt x="2047" y="5511"/>
                </a:cubicBezTo>
                <a:cubicBezTo>
                  <a:pt x="2092" y="5448"/>
                  <a:pt x="2121" y="5380"/>
                  <a:pt x="2143" y="5312"/>
                </a:cubicBezTo>
                <a:cubicBezTo>
                  <a:pt x="2160" y="5306"/>
                  <a:pt x="2194" y="5295"/>
                  <a:pt x="2211" y="5289"/>
                </a:cubicBezTo>
                <a:cubicBezTo>
                  <a:pt x="2206" y="5278"/>
                  <a:pt x="2183" y="5250"/>
                  <a:pt x="2172" y="5238"/>
                </a:cubicBezTo>
                <a:cubicBezTo>
                  <a:pt x="2058" y="5306"/>
                  <a:pt x="2007" y="5431"/>
                  <a:pt x="1922" y="5528"/>
                </a:cubicBezTo>
                <a:lnTo>
                  <a:pt x="1899" y="5499"/>
                </a:lnTo>
                <a:lnTo>
                  <a:pt x="1899" y="5499"/>
                </a:lnTo>
                <a:cubicBezTo>
                  <a:pt x="1905" y="5511"/>
                  <a:pt x="1916" y="5533"/>
                  <a:pt x="1922" y="5539"/>
                </a:cubicBezTo>
                <a:cubicBezTo>
                  <a:pt x="1882" y="5590"/>
                  <a:pt x="1843" y="5641"/>
                  <a:pt x="1826" y="5704"/>
                </a:cubicBezTo>
                <a:cubicBezTo>
                  <a:pt x="1780" y="5732"/>
                  <a:pt x="1752" y="5772"/>
                  <a:pt x="1774" y="5823"/>
                </a:cubicBezTo>
                <a:cubicBezTo>
                  <a:pt x="1763" y="5817"/>
                  <a:pt x="1735" y="5811"/>
                  <a:pt x="1723" y="5806"/>
                </a:cubicBezTo>
                <a:lnTo>
                  <a:pt x="1723" y="5806"/>
                </a:lnTo>
                <a:lnTo>
                  <a:pt x="1769" y="5851"/>
                </a:lnTo>
                <a:cubicBezTo>
                  <a:pt x="1752" y="5862"/>
                  <a:pt x="1718" y="5879"/>
                  <a:pt x="1695" y="5885"/>
                </a:cubicBezTo>
                <a:cubicBezTo>
                  <a:pt x="1701" y="5897"/>
                  <a:pt x="1706" y="5908"/>
                  <a:pt x="1712" y="5914"/>
                </a:cubicBezTo>
                <a:cubicBezTo>
                  <a:pt x="1769" y="5862"/>
                  <a:pt x="1848" y="5811"/>
                  <a:pt x="1831" y="5726"/>
                </a:cubicBezTo>
                <a:cubicBezTo>
                  <a:pt x="1848" y="5721"/>
                  <a:pt x="1882" y="5709"/>
                  <a:pt x="1899" y="5704"/>
                </a:cubicBezTo>
                <a:cubicBezTo>
                  <a:pt x="1922" y="5670"/>
                  <a:pt x="1945" y="5636"/>
                  <a:pt x="1962" y="5596"/>
                </a:cubicBezTo>
                <a:cubicBezTo>
                  <a:pt x="1979" y="5618"/>
                  <a:pt x="2007" y="5658"/>
                  <a:pt x="2024" y="5681"/>
                </a:cubicBezTo>
                <a:cubicBezTo>
                  <a:pt x="2007" y="5687"/>
                  <a:pt x="1979" y="5698"/>
                  <a:pt x="1962" y="5704"/>
                </a:cubicBezTo>
                <a:cubicBezTo>
                  <a:pt x="1979" y="5721"/>
                  <a:pt x="1996" y="5738"/>
                  <a:pt x="2013" y="5749"/>
                </a:cubicBezTo>
                <a:cubicBezTo>
                  <a:pt x="2013" y="5760"/>
                  <a:pt x="2001" y="5783"/>
                  <a:pt x="2001" y="5789"/>
                </a:cubicBezTo>
                <a:cubicBezTo>
                  <a:pt x="1984" y="5777"/>
                  <a:pt x="1956" y="5755"/>
                  <a:pt x="1939" y="5738"/>
                </a:cubicBezTo>
                <a:lnTo>
                  <a:pt x="1939" y="5738"/>
                </a:lnTo>
                <a:cubicBezTo>
                  <a:pt x="1945" y="5766"/>
                  <a:pt x="1956" y="5794"/>
                  <a:pt x="1962" y="5823"/>
                </a:cubicBezTo>
                <a:cubicBezTo>
                  <a:pt x="1950" y="5840"/>
                  <a:pt x="1945" y="5857"/>
                  <a:pt x="1933" y="5874"/>
                </a:cubicBezTo>
                <a:cubicBezTo>
                  <a:pt x="1933" y="5851"/>
                  <a:pt x="1945" y="5823"/>
                  <a:pt x="1933" y="5800"/>
                </a:cubicBezTo>
                <a:cubicBezTo>
                  <a:pt x="1854" y="5811"/>
                  <a:pt x="1922" y="5902"/>
                  <a:pt x="1899" y="5948"/>
                </a:cubicBezTo>
                <a:cubicBezTo>
                  <a:pt x="1877" y="5970"/>
                  <a:pt x="1837" y="6004"/>
                  <a:pt x="1814" y="6027"/>
                </a:cubicBezTo>
                <a:cubicBezTo>
                  <a:pt x="1809" y="6004"/>
                  <a:pt x="1803" y="5970"/>
                  <a:pt x="1803" y="5948"/>
                </a:cubicBezTo>
                <a:cubicBezTo>
                  <a:pt x="1797" y="5993"/>
                  <a:pt x="1774" y="6033"/>
                  <a:pt x="1746" y="6067"/>
                </a:cubicBezTo>
                <a:cubicBezTo>
                  <a:pt x="1763" y="6055"/>
                  <a:pt x="1797" y="6038"/>
                  <a:pt x="1814" y="6027"/>
                </a:cubicBezTo>
                <a:lnTo>
                  <a:pt x="1814" y="6027"/>
                </a:lnTo>
                <a:cubicBezTo>
                  <a:pt x="1824" y="6087"/>
                  <a:pt x="1786" y="6107"/>
                  <a:pt x="1737" y="6107"/>
                </a:cubicBezTo>
                <a:cubicBezTo>
                  <a:pt x="1731" y="6107"/>
                  <a:pt x="1724" y="6107"/>
                  <a:pt x="1718" y="6106"/>
                </a:cubicBezTo>
                <a:lnTo>
                  <a:pt x="1718" y="6106"/>
                </a:lnTo>
                <a:lnTo>
                  <a:pt x="1740" y="6163"/>
                </a:lnTo>
                <a:cubicBezTo>
                  <a:pt x="1712" y="6243"/>
                  <a:pt x="1667" y="6316"/>
                  <a:pt x="1627" y="6396"/>
                </a:cubicBezTo>
                <a:cubicBezTo>
                  <a:pt x="1621" y="6362"/>
                  <a:pt x="1610" y="6328"/>
                  <a:pt x="1599" y="6294"/>
                </a:cubicBezTo>
                <a:lnTo>
                  <a:pt x="1599" y="6294"/>
                </a:lnTo>
                <a:cubicBezTo>
                  <a:pt x="1582" y="6339"/>
                  <a:pt x="1599" y="6379"/>
                  <a:pt x="1621" y="6419"/>
                </a:cubicBezTo>
                <a:lnTo>
                  <a:pt x="1593" y="6419"/>
                </a:lnTo>
                <a:cubicBezTo>
                  <a:pt x="1599" y="6413"/>
                  <a:pt x="1593" y="6401"/>
                  <a:pt x="1587" y="6390"/>
                </a:cubicBezTo>
                <a:cubicBezTo>
                  <a:pt x="1582" y="6389"/>
                  <a:pt x="1577" y="6389"/>
                  <a:pt x="1572" y="6389"/>
                </a:cubicBezTo>
                <a:cubicBezTo>
                  <a:pt x="1550" y="6389"/>
                  <a:pt x="1543" y="6401"/>
                  <a:pt x="1548" y="6424"/>
                </a:cubicBezTo>
                <a:lnTo>
                  <a:pt x="1536" y="6424"/>
                </a:lnTo>
                <a:cubicBezTo>
                  <a:pt x="1542" y="6424"/>
                  <a:pt x="1548" y="6430"/>
                  <a:pt x="1553" y="6430"/>
                </a:cubicBezTo>
                <a:cubicBezTo>
                  <a:pt x="1553" y="6430"/>
                  <a:pt x="1553" y="6430"/>
                  <a:pt x="1553" y="6436"/>
                </a:cubicBezTo>
                <a:lnTo>
                  <a:pt x="1559" y="6436"/>
                </a:lnTo>
                <a:cubicBezTo>
                  <a:pt x="1576" y="6441"/>
                  <a:pt x="1593" y="6447"/>
                  <a:pt x="1604" y="6458"/>
                </a:cubicBezTo>
                <a:cubicBezTo>
                  <a:pt x="1582" y="6481"/>
                  <a:pt x="1565" y="6509"/>
                  <a:pt x="1553" y="6538"/>
                </a:cubicBezTo>
                <a:cubicBezTo>
                  <a:pt x="1553" y="6538"/>
                  <a:pt x="1551" y="6538"/>
                  <a:pt x="1550" y="6537"/>
                </a:cubicBezTo>
                <a:lnTo>
                  <a:pt x="1550" y="6537"/>
                </a:lnTo>
                <a:lnTo>
                  <a:pt x="1553" y="6543"/>
                </a:lnTo>
                <a:cubicBezTo>
                  <a:pt x="1548" y="6566"/>
                  <a:pt x="1536" y="6589"/>
                  <a:pt x="1530" y="6606"/>
                </a:cubicBezTo>
                <a:cubicBezTo>
                  <a:pt x="1519" y="6600"/>
                  <a:pt x="1502" y="6577"/>
                  <a:pt x="1491" y="6566"/>
                </a:cubicBezTo>
                <a:cubicBezTo>
                  <a:pt x="1485" y="6577"/>
                  <a:pt x="1468" y="6600"/>
                  <a:pt x="1457" y="6611"/>
                </a:cubicBezTo>
                <a:cubicBezTo>
                  <a:pt x="1462" y="6611"/>
                  <a:pt x="1466" y="6611"/>
                  <a:pt x="1470" y="6611"/>
                </a:cubicBezTo>
                <a:cubicBezTo>
                  <a:pt x="1514" y="6611"/>
                  <a:pt x="1519" y="6637"/>
                  <a:pt x="1513" y="6662"/>
                </a:cubicBezTo>
                <a:cubicBezTo>
                  <a:pt x="1502" y="6668"/>
                  <a:pt x="1496" y="6674"/>
                  <a:pt x="1485" y="6674"/>
                </a:cubicBezTo>
                <a:cubicBezTo>
                  <a:pt x="1491" y="6679"/>
                  <a:pt x="1496" y="6691"/>
                  <a:pt x="1502" y="6697"/>
                </a:cubicBezTo>
                <a:cubicBezTo>
                  <a:pt x="1496" y="6708"/>
                  <a:pt x="1491" y="6714"/>
                  <a:pt x="1491" y="6725"/>
                </a:cubicBezTo>
                <a:cubicBezTo>
                  <a:pt x="1479" y="6736"/>
                  <a:pt x="1474" y="6748"/>
                  <a:pt x="1468" y="6765"/>
                </a:cubicBezTo>
                <a:cubicBezTo>
                  <a:pt x="1457" y="6765"/>
                  <a:pt x="1440" y="6765"/>
                  <a:pt x="1428" y="6770"/>
                </a:cubicBezTo>
                <a:cubicBezTo>
                  <a:pt x="1372" y="6878"/>
                  <a:pt x="1292" y="6975"/>
                  <a:pt x="1269" y="7094"/>
                </a:cubicBezTo>
                <a:cubicBezTo>
                  <a:pt x="1235" y="7122"/>
                  <a:pt x="1201" y="7150"/>
                  <a:pt x="1156" y="7162"/>
                </a:cubicBezTo>
                <a:cubicBezTo>
                  <a:pt x="1156" y="7082"/>
                  <a:pt x="1213" y="7026"/>
                  <a:pt x="1269" y="6975"/>
                </a:cubicBezTo>
                <a:cubicBezTo>
                  <a:pt x="1269" y="6963"/>
                  <a:pt x="1264" y="6940"/>
                  <a:pt x="1264" y="6929"/>
                </a:cubicBezTo>
                <a:cubicBezTo>
                  <a:pt x="1355" y="6861"/>
                  <a:pt x="1360" y="6742"/>
                  <a:pt x="1440" y="6668"/>
                </a:cubicBezTo>
                <a:cubicBezTo>
                  <a:pt x="1451" y="6623"/>
                  <a:pt x="1457" y="6583"/>
                  <a:pt x="1451" y="6538"/>
                </a:cubicBezTo>
                <a:lnTo>
                  <a:pt x="1451" y="6538"/>
                </a:lnTo>
                <a:cubicBezTo>
                  <a:pt x="1440" y="6566"/>
                  <a:pt x="1434" y="6594"/>
                  <a:pt x="1428" y="6623"/>
                </a:cubicBezTo>
                <a:cubicBezTo>
                  <a:pt x="1264" y="6770"/>
                  <a:pt x="1213" y="6997"/>
                  <a:pt x="1077" y="7167"/>
                </a:cubicBezTo>
                <a:cubicBezTo>
                  <a:pt x="1097" y="7165"/>
                  <a:pt x="1119" y="7164"/>
                  <a:pt x="1141" y="7164"/>
                </a:cubicBezTo>
                <a:cubicBezTo>
                  <a:pt x="1178" y="7164"/>
                  <a:pt x="1217" y="7168"/>
                  <a:pt x="1252" y="7179"/>
                </a:cubicBezTo>
                <a:lnTo>
                  <a:pt x="1218" y="7275"/>
                </a:lnTo>
                <a:lnTo>
                  <a:pt x="1150" y="7275"/>
                </a:lnTo>
                <a:cubicBezTo>
                  <a:pt x="1150" y="7281"/>
                  <a:pt x="1150" y="7298"/>
                  <a:pt x="1150" y="7304"/>
                </a:cubicBezTo>
                <a:cubicBezTo>
                  <a:pt x="1167" y="7298"/>
                  <a:pt x="1201" y="7287"/>
                  <a:pt x="1218" y="7281"/>
                </a:cubicBezTo>
                <a:lnTo>
                  <a:pt x="1218" y="7281"/>
                </a:lnTo>
                <a:cubicBezTo>
                  <a:pt x="1190" y="7355"/>
                  <a:pt x="1162" y="7428"/>
                  <a:pt x="1099" y="7485"/>
                </a:cubicBezTo>
                <a:cubicBezTo>
                  <a:pt x="1099" y="7497"/>
                  <a:pt x="1105" y="7508"/>
                  <a:pt x="1111" y="7514"/>
                </a:cubicBezTo>
                <a:cubicBezTo>
                  <a:pt x="1088" y="7570"/>
                  <a:pt x="1065" y="7621"/>
                  <a:pt x="1043" y="7678"/>
                </a:cubicBezTo>
                <a:cubicBezTo>
                  <a:pt x="1029" y="7673"/>
                  <a:pt x="1015" y="7670"/>
                  <a:pt x="1002" y="7670"/>
                </a:cubicBezTo>
                <a:cubicBezTo>
                  <a:pt x="984" y="7670"/>
                  <a:pt x="970" y="7677"/>
                  <a:pt x="963" y="7701"/>
                </a:cubicBezTo>
                <a:lnTo>
                  <a:pt x="1031" y="7701"/>
                </a:lnTo>
                <a:cubicBezTo>
                  <a:pt x="991" y="7780"/>
                  <a:pt x="957" y="7860"/>
                  <a:pt x="935" y="7939"/>
                </a:cubicBezTo>
                <a:cubicBezTo>
                  <a:pt x="906" y="7933"/>
                  <a:pt x="884" y="7928"/>
                  <a:pt x="855" y="7922"/>
                </a:cubicBezTo>
                <a:lnTo>
                  <a:pt x="855" y="7922"/>
                </a:lnTo>
                <a:cubicBezTo>
                  <a:pt x="855" y="7939"/>
                  <a:pt x="867" y="7973"/>
                  <a:pt x="867" y="7990"/>
                </a:cubicBezTo>
                <a:cubicBezTo>
                  <a:pt x="884" y="7990"/>
                  <a:pt x="906" y="7979"/>
                  <a:pt x="918" y="7973"/>
                </a:cubicBezTo>
                <a:lnTo>
                  <a:pt x="918" y="7973"/>
                </a:lnTo>
                <a:cubicBezTo>
                  <a:pt x="912" y="8007"/>
                  <a:pt x="901" y="8041"/>
                  <a:pt x="895" y="8081"/>
                </a:cubicBezTo>
                <a:cubicBezTo>
                  <a:pt x="867" y="8081"/>
                  <a:pt x="844" y="8081"/>
                  <a:pt x="816" y="8087"/>
                </a:cubicBezTo>
                <a:cubicBezTo>
                  <a:pt x="799" y="8138"/>
                  <a:pt x="782" y="8189"/>
                  <a:pt x="776" y="8251"/>
                </a:cubicBezTo>
                <a:cubicBezTo>
                  <a:pt x="799" y="8200"/>
                  <a:pt x="816" y="8155"/>
                  <a:pt x="855" y="8115"/>
                </a:cubicBezTo>
                <a:lnTo>
                  <a:pt x="855" y="8115"/>
                </a:lnTo>
                <a:cubicBezTo>
                  <a:pt x="855" y="8183"/>
                  <a:pt x="821" y="8245"/>
                  <a:pt x="787" y="8308"/>
                </a:cubicBezTo>
                <a:lnTo>
                  <a:pt x="748" y="8308"/>
                </a:lnTo>
                <a:cubicBezTo>
                  <a:pt x="736" y="8336"/>
                  <a:pt x="725" y="8365"/>
                  <a:pt x="719" y="8399"/>
                </a:cubicBezTo>
                <a:cubicBezTo>
                  <a:pt x="742" y="8370"/>
                  <a:pt x="765" y="8342"/>
                  <a:pt x="793" y="8319"/>
                </a:cubicBezTo>
                <a:lnTo>
                  <a:pt x="793" y="8319"/>
                </a:lnTo>
                <a:cubicBezTo>
                  <a:pt x="759" y="8450"/>
                  <a:pt x="713" y="8580"/>
                  <a:pt x="679" y="8711"/>
                </a:cubicBezTo>
                <a:cubicBezTo>
                  <a:pt x="674" y="8694"/>
                  <a:pt x="662" y="8665"/>
                  <a:pt x="651" y="8654"/>
                </a:cubicBezTo>
                <a:cubicBezTo>
                  <a:pt x="640" y="8671"/>
                  <a:pt x="617" y="8688"/>
                  <a:pt x="600" y="8705"/>
                </a:cubicBezTo>
                <a:cubicBezTo>
                  <a:pt x="600" y="8773"/>
                  <a:pt x="651" y="8841"/>
                  <a:pt x="617" y="8909"/>
                </a:cubicBezTo>
                <a:cubicBezTo>
                  <a:pt x="606" y="8870"/>
                  <a:pt x="600" y="8836"/>
                  <a:pt x="589" y="8801"/>
                </a:cubicBezTo>
                <a:cubicBezTo>
                  <a:pt x="566" y="8898"/>
                  <a:pt x="509" y="9006"/>
                  <a:pt x="538" y="9108"/>
                </a:cubicBezTo>
                <a:lnTo>
                  <a:pt x="515" y="9108"/>
                </a:lnTo>
                <a:cubicBezTo>
                  <a:pt x="515" y="9119"/>
                  <a:pt x="521" y="9136"/>
                  <a:pt x="521" y="9142"/>
                </a:cubicBezTo>
                <a:lnTo>
                  <a:pt x="481" y="9153"/>
                </a:lnTo>
                <a:lnTo>
                  <a:pt x="492" y="9165"/>
                </a:lnTo>
                <a:cubicBezTo>
                  <a:pt x="509" y="9159"/>
                  <a:pt x="538" y="9148"/>
                  <a:pt x="555" y="9142"/>
                </a:cubicBezTo>
                <a:lnTo>
                  <a:pt x="555" y="9142"/>
                </a:lnTo>
                <a:cubicBezTo>
                  <a:pt x="543" y="9159"/>
                  <a:pt x="532" y="9193"/>
                  <a:pt x="521" y="9216"/>
                </a:cubicBezTo>
                <a:cubicBezTo>
                  <a:pt x="509" y="9210"/>
                  <a:pt x="487" y="9204"/>
                  <a:pt x="475" y="9204"/>
                </a:cubicBezTo>
                <a:cubicBezTo>
                  <a:pt x="475" y="9216"/>
                  <a:pt x="487" y="9238"/>
                  <a:pt x="487" y="9250"/>
                </a:cubicBezTo>
                <a:cubicBezTo>
                  <a:pt x="498" y="9250"/>
                  <a:pt x="515" y="9238"/>
                  <a:pt x="526" y="9238"/>
                </a:cubicBezTo>
                <a:cubicBezTo>
                  <a:pt x="532" y="9318"/>
                  <a:pt x="492" y="9403"/>
                  <a:pt x="481" y="9488"/>
                </a:cubicBezTo>
                <a:lnTo>
                  <a:pt x="424" y="9465"/>
                </a:lnTo>
                <a:lnTo>
                  <a:pt x="424" y="9465"/>
                </a:lnTo>
                <a:cubicBezTo>
                  <a:pt x="447" y="9477"/>
                  <a:pt x="464" y="9488"/>
                  <a:pt x="481" y="9494"/>
                </a:cubicBezTo>
                <a:cubicBezTo>
                  <a:pt x="469" y="9539"/>
                  <a:pt x="458" y="9590"/>
                  <a:pt x="452" y="9636"/>
                </a:cubicBezTo>
                <a:cubicBezTo>
                  <a:pt x="447" y="9596"/>
                  <a:pt x="435" y="9556"/>
                  <a:pt x="413" y="9516"/>
                </a:cubicBezTo>
                <a:cubicBezTo>
                  <a:pt x="413" y="9556"/>
                  <a:pt x="396" y="9584"/>
                  <a:pt x="362" y="9602"/>
                </a:cubicBezTo>
                <a:cubicBezTo>
                  <a:pt x="373" y="9602"/>
                  <a:pt x="396" y="9613"/>
                  <a:pt x="401" y="9613"/>
                </a:cubicBezTo>
                <a:cubicBezTo>
                  <a:pt x="356" y="9726"/>
                  <a:pt x="345" y="9851"/>
                  <a:pt x="316" y="9970"/>
                </a:cubicBezTo>
                <a:cubicBezTo>
                  <a:pt x="333" y="9970"/>
                  <a:pt x="367" y="9959"/>
                  <a:pt x="384" y="9959"/>
                </a:cubicBezTo>
                <a:cubicBezTo>
                  <a:pt x="379" y="10067"/>
                  <a:pt x="362" y="10180"/>
                  <a:pt x="339" y="10288"/>
                </a:cubicBezTo>
                <a:cubicBezTo>
                  <a:pt x="316" y="10226"/>
                  <a:pt x="322" y="10163"/>
                  <a:pt x="339" y="10101"/>
                </a:cubicBezTo>
                <a:lnTo>
                  <a:pt x="339" y="10101"/>
                </a:lnTo>
                <a:cubicBezTo>
                  <a:pt x="237" y="10123"/>
                  <a:pt x="311" y="10538"/>
                  <a:pt x="214" y="10640"/>
                </a:cubicBezTo>
                <a:cubicBezTo>
                  <a:pt x="186" y="10623"/>
                  <a:pt x="157" y="10611"/>
                  <a:pt x="129" y="10594"/>
                </a:cubicBezTo>
                <a:cubicBezTo>
                  <a:pt x="140" y="10594"/>
                  <a:pt x="163" y="10589"/>
                  <a:pt x="174" y="10589"/>
                </a:cubicBezTo>
                <a:cubicBezTo>
                  <a:pt x="174" y="10555"/>
                  <a:pt x="197" y="10526"/>
                  <a:pt x="231" y="10521"/>
                </a:cubicBezTo>
                <a:cubicBezTo>
                  <a:pt x="220" y="10492"/>
                  <a:pt x="203" y="10470"/>
                  <a:pt x="191" y="10441"/>
                </a:cubicBezTo>
                <a:lnTo>
                  <a:pt x="191" y="10441"/>
                </a:lnTo>
                <a:lnTo>
                  <a:pt x="248" y="10447"/>
                </a:lnTo>
                <a:cubicBezTo>
                  <a:pt x="237" y="10441"/>
                  <a:pt x="214" y="10424"/>
                  <a:pt x="203" y="10419"/>
                </a:cubicBezTo>
                <a:cubicBezTo>
                  <a:pt x="220" y="10311"/>
                  <a:pt x="231" y="10192"/>
                  <a:pt x="152" y="10106"/>
                </a:cubicBezTo>
                <a:cubicBezTo>
                  <a:pt x="152" y="10248"/>
                  <a:pt x="118" y="10390"/>
                  <a:pt x="106" y="10538"/>
                </a:cubicBezTo>
                <a:cubicBezTo>
                  <a:pt x="101" y="10543"/>
                  <a:pt x="89" y="10555"/>
                  <a:pt x="78" y="10555"/>
                </a:cubicBezTo>
                <a:cubicBezTo>
                  <a:pt x="118" y="10594"/>
                  <a:pt x="89" y="10645"/>
                  <a:pt x="67" y="10685"/>
                </a:cubicBezTo>
                <a:cubicBezTo>
                  <a:pt x="106" y="10765"/>
                  <a:pt x="67" y="10850"/>
                  <a:pt x="67" y="10935"/>
                </a:cubicBezTo>
                <a:lnTo>
                  <a:pt x="38" y="10941"/>
                </a:lnTo>
                <a:cubicBezTo>
                  <a:pt x="44" y="10946"/>
                  <a:pt x="67" y="10958"/>
                  <a:pt x="72" y="10963"/>
                </a:cubicBezTo>
                <a:cubicBezTo>
                  <a:pt x="72" y="11054"/>
                  <a:pt x="55" y="11150"/>
                  <a:pt x="72" y="11241"/>
                </a:cubicBezTo>
                <a:cubicBezTo>
                  <a:pt x="84" y="11275"/>
                  <a:pt x="55" y="11304"/>
                  <a:pt x="44" y="11332"/>
                </a:cubicBezTo>
                <a:cubicBezTo>
                  <a:pt x="55" y="11349"/>
                  <a:pt x="72" y="11366"/>
                  <a:pt x="84" y="11383"/>
                </a:cubicBezTo>
                <a:cubicBezTo>
                  <a:pt x="72" y="11383"/>
                  <a:pt x="50" y="11394"/>
                  <a:pt x="38" y="11394"/>
                </a:cubicBezTo>
                <a:cubicBezTo>
                  <a:pt x="45" y="11448"/>
                  <a:pt x="48" y="11500"/>
                  <a:pt x="47" y="11553"/>
                </a:cubicBezTo>
                <a:lnTo>
                  <a:pt x="47" y="11553"/>
                </a:lnTo>
                <a:cubicBezTo>
                  <a:pt x="56" y="11550"/>
                  <a:pt x="73" y="11542"/>
                  <a:pt x="78" y="11542"/>
                </a:cubicBezTo>
                <a:cubicBezTo>
                  <a:pt x="67" y="11417"/>
                  <a:pt x="140" y="11281"/>
                  <a:pt x="89" y="11162"/>
                </a:cubicBezTo>
                <a:cubicBezTo>
                  <a:pt x="163" y="11082"/>
                  <a:pt x="106" y="10958"/>
                  <a:pt x="146" y="10855"/>
                </a:cubicBezTo>
                <a:cubicBezTo>
                  <a:pt x="157" y="10799"/>
                  <a:pt x="123" y="10719"/>
                  <a:pt x="197" y="10680"/>
                </a:cubicBezTo>
                <a:lnTo>
                  <a:pt x="226" y="10731"/>
                </a:lnTo>
                <a:cubicBezTo>
                  <a:pt x="186" y="10787"/>
                  <a:pt x="208" y="10850"/>
                  <a:pt x="214" y="10912"/>
                </a:cubicBezTo>
                <a:cubicBezTo>
                  <a:pt x="226" y="10906"/>
                  <a:pt x="260" y="10895"/>
                  <a:pt x="277" y="10884"/>
                </a:cubicBezTo>
                <a:lnTo>
                  <a:pt x="277" y="10884"/>
                </a:lnTo>
                <a:cubicBezTo>
                  <a:pt x="265" y="10906"/>
                  <a:pt x="260" y="10929"/>
                  <a:pt x="254" y="10946"/>
                </a:cubicBezTo>
                <a:cubicBezTo>
                  <a:pt x="271" y="11014"/>
                  <a:pt x="186" y="11054"/>
                  <a:pt x="208" y="11122"/>
                </a:cubicBezTo>
                <a:lnTo>
                  <a:pt x="243" y="11150"/>
                </a:lnTo>
                <a:cubicBezTo>
                  <a:pt x="237" y="11332"/>
                  <a:pt x="191" y="11519"/>
                  <a:pt x="226" y="11701"/>
                </a:cubicBezTo>
                <a:lnTo>
                  <a:pt x="169" y="11701"/>
                </a:lnTo>
                <a:cubicBezTo>
                  <a:pt x="163" y="11724"/>
                  <a:pt x="152" y="11769"/>
                  <a:pt x="146" y="11792"/>
                </a:cubicBezTo>
                <a:cubicBezTo>
                  <a:pt x="169" y="11803"/>
                  <a:pt x="186" y="11814"/>
                  <a:pt x="203" y="11826"/>
                </a:cubicBezTo>
                <a:lnTo>
                  <a:pt x="208" y="11775"/>
                </a:lnTo>
                <a:cubicBezTo>
                  <a:pt x="214" y="11797"/>
                  <a:pt x="220" y="11837"/>
                  <a:pt x="226" y="11854"/>
                </a:cubicBezTo>
                <a:cubicBezTo>
                  <a:pt x="214" y="11848"/>
                  <a:pt x="197" y="11831"/>
                  <a:pt x="186" y="11826"/>
                </a:cubicBezTo>
                <a:cubicBezTo>
                  <a:pt x="174" y="11831"/>
                  <a:pt x="152" y="11843"/>
                  <a:pt x="140" y="11848"/>
                </a:cubicBezTo>
                <a:cubicBezTo>
                  <a:pt x="146" y="11888"/>
                  <a:pt x="152" y="11928"/>
                  <a:pt x="152" y="11967"/>
                </a:cubicBezTo>
                <a:lnTo>
                  <a:pt x="180" y="11973"/>
                </a:lnTo>
                <a:cubicBezTo>
                  <a:pt x="191" y="11933"/>
                  <a:pt x="197" y="11899"/>
                  <a:pt x="220" y="11871"/>
                </a:cubicBezTo>
                <a:lnTo>
                  <a:pt x="220" y="11871"/>
                </a:lnTo>
                <a:cubicBezTo>
                  <a:pt x="203" y="11905"/>
                  <a:pt x="208" y="11945"/>
                  <a:pt x="220" y="11984"/>
                </a:cubicBezTo>
                <a:lnTo>
                  <a:pt x="146" y="11984"/>
                </a:lnTo>
                <a:cubicBezTo>
                  <a:pt x="146" y="12019"/>
                  <a:pt x="152" y="12058"/>
                  <a:pt x="152" y="12098"/>
                </a:cubicBezTo>
                <a:cubicBezTo>
                  <a:pt x="163" y="12070"/>
                  <a:pt x="186" y="12019"/>
                  <a:pt x="197" y="11990"/>
                </a:cubicBezTo>
                <a:lnTo>
                  <a:pt x="197" y="11990"/>
                </a:lnTo>
                <a:cubicBezTo>
                  <a:pt x="214" y="12019"/>
                  <a:pt x="208" y="12053"/>
                  <a:pt x="191" y="12081"/>
                </a:cubicBezTo>
                <a:cubicBezTo>
                  <a:pt x="214" y="12155"/>
                  <a:pt x="203" y="12228"/>
                  <a:pt x="208" y="12302"/>
                </a:cubicBezTo>
                <a:lnTo>
                  <a:pt x="169" y="12314"/>
                </a:lnTo>
                <a:cubicBezTo>
                  <a:pt x="186" y="12325"/>
                  <a:pt x="214" y="12348"/>
                  <a:pt x="226" y="12359"/>
                </a:cubicBezTo>
                <a:cubicBezTo>
                  <a:pt x="203" y="12370"/>
                  <a:pt x="180" y="12376"/>
                  <a:pt x="157" y="12382"/>
                </a:cubicBezTo>
                <a:cubicBezTo>
                  <a:pt x="180" y="12404"/>
                  <a:pt x="203" y="12427"/>
                  <a:pt x="226" y="12455"/>
                </a:cubicBezTo>
                <a:cubicBezTo>
                  <a:pt x="220" y="12472"/>
                  <a:pt x="214" y="12501"/>
                  <a:pt x="214" y="12524"/>
                </a:cubicBezTo>
                <a:cubicBezTo>
                  <a:pt x="197" y="12489"/>
                  <a:pt x="174" y="12461"/>
                  <a:pt x="146" y="12444"/>
                </a:cubicBezTo>
                <a:lnTo>
                  <a:pt x="146" y="12444"/>
                </a:lnTo>
                <a:cubicBezTo>
                  <a:pt x="152" y="12461"/>
                  <a:pt x="163" y="12501"/>
                  <a:pt x="163" y="12524"/>
                </a:cubicBezTo>
                <a:cubicBezTo>
                  <a:pt x="152" y="12524"/>
                  <a:pt x="123" y="12524"/>
                  <a:pt x="106" y="12529"/>
                </a:cubicBezTo>
                <a:cubicBezTo>
                  <a:pt x="123" y="12535"/>
                  <a:pt x="157" y="12558"/>
                  <a:pt x="174" y="12563"/>
                </a:cubicBezTo>
                <a:cubicBezTo>
                  <a:pt x="165" y="12587"/>
                  <a:pt x="171" y="12656"/>
                  <a:pt x="139" y="12656"/>
                </a:cubicBezTo>
                <a:cubicBezTo>
                  <a:pt x="134" y="12656"/>
                  <a:pt x="126" y="12654"/>
                  <a:pt x="118" y="12648"/>
                </a:cubicBezTo>
                <a:cubicBezTo>
                  <a:pt x="67" y="12558"/>
                  <a:pt x="146" y="12421"/>
                  <a:pt x="44" y="12353"/>
                </a:cubicBezTo>
                <a:lnTo>
                  <a:pt x="50" y="12348"/>
                </a:lnTo>
                <a:lnTo>
                  <a:pt x="95" y="12348"/>
                </a:lnTo>
                <a:cubicBezTo>
                  <a:pt x="101" y="12092"/>
                  <a:pt x="78" y="11837"/>
                  <a:pt x="89" y="11582"/>
                </a:cubicBezTo>
                <a:cubicBezTo>
                  <a:pt x="79" y="11571"/>
                  <a:pt x="63" y="11560"/>
                  <a:pt x="47" y="11554"/>
                </a:cubicBezTo>
                <a:lnTo>
                  <a:pt x="47" y="11554"/>
                </a:lnTo>
                <a:cubicBezTo>
                  <a:pt x="46" y="11764"/>
                  <a:pt x="1" y="11969"/>
                  <a:pt x="10" y="12177"/>
                </a:cubicBezTo>
                <a:cubicBezTo>
                  <a:pt x="50" y="12223"/>
                  <a:pt x="16" y="12274"/>
                  <a:pt x="4" y="12319"/>
                </a:cubicBezTo>
                <a:cubicBezTo>
                  <a:pt x="16" y="12382"/>
                  <a:pt x="27" y="12444"/>
                  <a:pt x="27" y="12506"/>
                </a:cubicBezTo>
                <a:cubicBezTo>
                  <a:pt x="33" y="12518"/>
                  <a:pt x="44" y="12535"/>
                  <a:pt x="50" y="12546"/>
                </a:cubicBezTo>
                <a:cubicBezTo>
                  <a:pt x="38" y="12575"/>
                  <a:pt x="27" y="12603"/>
                  <a:pt x="21" y="12631"/>
                </a:cubicBezTo>
                <a:cubicBezTo>
                  <a:pt x="27" y="12660"/>
                  <a:pt x="33" y="12688"/>
                  <a:pt x="38" y="12716"/>
                </a:cubicBezTo>
                <a:cubicBezTo>
                  <a:pt x="33" y="12722"/>
                  <a:pt x="21" y="12739"/>
                  <a:pt x="16" y="12745"/>
                </a:cubicBezTo>
                <a:lnTo>
                  <a:pt x="44" y="12745"/>
                </a:lnTo>
                <a:cubicBezTo>
                  <a:pt x="38" y="12790"/>
                  <a:pt x="38" y="12836"/>
                  <a:pt x="44" y="12881"/>
                </a:cubicBezTo>
                <a:cubicBezTo>
                  <a:pt x="38" y="12887"/>
                  <a:pt x="27" y="12887"/>
                  <a:pt x="16" y="12892"/>
                </a:cubicBezTo>
                <a:cubicBezTo>
                  <a:pt x="27" y="12898"/>
                  <a:pt x="44" y="12915"/>
                  <a:pt x="50" y="12926"/>
                </a:cubicBezTo>
                <a:cubicBezTo>
                  <a:pt x="21" y="13011"/>
                  <a:pt x="89" y="13097"/>
                  <a:pt x="67" y="13182"/>
                </a:cubicBezTo>
                <a:cubicBezTo>
                  <a:pt x="140" y="13301"/>
                  <a:pt x="95" y="13448"/>
                  <a:pt x="135" y="13579"/>
                </a:cubicBezTo>
                <a:cubicBezTo>
                  <a:pt x="146" y="13585"/>
                  <a:pt x="169" y="13590"/>
                  <a:pt x="180" y="13596"/>
                </a:cubicBezTo>
                <a:cubicBezTo>
                  <a:pt x="174" y="13607"/>
                  <a:pt x="157" y="13624"/>
                  <a:pt x="146" y="13636"/>
                </a:cubicBezTo>
                <a:cubicBezTo>
                  <a:pt x="146" y="13647"/>
                  <a:pt x="152" y="13658"/>
                  <a:pt x="152" y="13670"/>
                </a:cubicBezTo>
                <a:cubicBezTo>
                  <a:pt x="169" y="13664"/>
                  <a:pt x="186" y="13658"/>
                  <a:pt x="203" y="13653"/>
                </a:cubicBezTo>
                <a:cubicBezTo>
                  <a:pt x="197" y="13602"/>
                  <a:pt x="197" y="13550"/>
                  <a:pt x="191" y="13505"/>
                </a:cubicBezTo>
                <a:lnTo>
                  <a:pt x="186" y="13505"/>
                </a:lnTo>
                <a:lnTo>
                  <a:pt x="146" y="13488"/>
                </a:lnTo>
                <a:lnTo>
                  <a:pt x="174" y="13397"/>
                </a:lnTo>
                <a:cubicBezTo>
                  <a:pt x="157" y="13386"/>
                  <a:pt x="129" y="13358"/>
                  <a:pt x="118" y="13346"/>
                </a:cubicBezTo>
                <a:cubicBezTo>
                  <a:pt x="129" y="13346"/>
                  <a:pt x="152" y="13335"/>
                  <a:pt x="163" y="13329"/>
                </a:cubicBezTo>
                <a:cubicBezTo>
                  <a:pt x="157" y="13318"/>
                  <a:pt x="140" y="13295"/>
                  <a:pt x="135" y="13278"/>
                </a:cubicBezTo>
                <a:cubicBezTo>
                  <a:pt x="157" y="13267"/>
                  <a:pt x="180" y="13255"/>
                  <a:pt x="197" y="13238"/>
                </a:cubicBezTo>
                <a:lnTo>
                  <a:pt x="197" y="13238"/>
                </a:lnTo>
                <a:cubicBezTo>
                  <a:pt x="186" y="13244"/>
                  <a:pt x="157" y="13244"/>
                  <a:pt x="140" y="13244"/>
                </a:cubicBezTo>
                <a:cubicBezTo>
                  <a:pt x="140" y="13051"/>
                  <a:pt x="135" y="12853"/>
                  <a:pt x="112" y="12654"/>
                </a:cubicBezTo>
                <a:lnTo>
                  <a:pt x="112" y="12654"/>
                </a:lnTo>
                <a:cubicBezTo>
                  <a:pt x="152" y="12665"/>
                  <a:pt x="191" y="12677"/>
                  <a:pt x="231" y="12688"/>
                </a:cubicBezTo>
                <a:cubicBezTo>
                  <a:pt x="214" y="12688"/>
                  <a:pt x="186" y="12694"/>
                  <a:pt x="169" y="12694"/>
                </a:cubicBezTo>
                <a:cubicBezTo>
                  <a:pt x="169" y="12790"/>
                  <a:pt x="186" y="12881"/>
                  <a:pt x="197" y="12977"/>
                </a:cubicBezTo>
                <a:cubicBezTo>
                  <a:pt x="208" y="12972"/>
                  <a:pt x="231" y="12966"/>
                  <a:pt x="243" y="12960"/>
                </a:cubicBezTo>
                <a:cubicBezTo>
                  <a:pt x="271" y="13085"/>
                  <a:pt x="288" y="13216"/>
                  <a:pt x="294" y="13346"/>
                </a:cubicBezTo>
                <a:cubicBezTo>
                  <a:pt x="254" y="13324"/>
                  <a:pt x="243" y="13289"/>
                  <a:pt x="237" y="13250"/>
                </a:cubicBezTo>
                <a:lnTo>
                  <a:pt x="231" y="13244"/>
                </a:lnTo>
                <a:cubicBezTo>
                  <a:pt x="231" y="13272"/>
                  <a:pt x="231" y="13306"/>
                  <a:pt x="231" y="13335"/>
                </a:cubicBezTo>
                <a:cubicBezTo>
                  <a:pt x="260" y="13346"/>
                  <a:pt x="288" y="13352"/>
                  <a:pt x="316" y="13363"/>
                </a:cubicBezTo>
                <a:cubicBezTo>
                  <a:pt x="305" y="13397"/>
                  <a:pt x="265" y="13386"/>
                  <a:pt x="237" y="13392"/>
                </a:cubicBezTo>
                <a:cubicBezTo>
                  <a:pt x="254" y="13454"/>
                  <a:pt x="260" y="13511"/>
                  <a:pt x="277" y="13567"/>
                </a:cubicBezTo>
                <a:cubicBezTo>
                  <a:pt x="282" y="13539"/>
                  <a:pt x="294" y="13505"/>
                  <a:pt x="305" y="13477"/>
                </a:cubicBezTo>
                <a:cubicBezTo>
                  <a:pt x="305" y="13522"/>
                  <a:pt x="333" y="13579"/>
                  <a:pt x="333" y="13624"/>
                </a:cubicBezTo>
                <a:lnTo>
                  <a:pt x="407" y="13624"/>
                </a:lnTo>
                <a:cubicBezTo>
                  <a:pt x="407" y="13607"/>
                  <a:pt x="407" y="13596"/>
                  <a:pt x="407" y="13585"/>
                </a:cubicBezTo>
                <a:cubicBezTo>
                  <a:pt x="396" y="13585"/>
                  <a:pt x="379" y="13590"/>
                  <a:pt x="373" y="13596"/>
                </a:cubicBezTo>
                <a:cubicBezTo>
                  <a:pt x="424" y="13522"/>
                  <a:pt x="373" y="13431"/>
                  <a:pt x="384" y="13346"/>
                </a:cubicBezTo>
                <a:lnTo>
                  <a:pt x="384" y="13346"/>
                </a:lnTo>
                <a:cubicBezTo>
                  <a:pt x="424" y="13397"/>
                  <a:pt x="390" y="13460"/>
                  <a:pt x="430" y="13505"/>
                </a:cubicBezTo>
                <a:cubicBezTo>
                  <a:pt x="430" y="13545"/>
                  <a:pt x="430" y="13585"/>
                  <a:pt x="435" y="13619"/>
                </a:cubicBezTo>
                <a:lnTo>
                  <a:pt x="538" y="13619"/>
                </a:lnTo>
                <a:cubicBezTo>
                  <a:pt x="544" y="13617"/>
                  <a:pt x="549" y="13616"/>
                  <a:pt x="554" y="13616"/>
                </a:cubicBezTo>
                <a:cubicBezTo>
                  <a:pt x="568" y="13616"/>
                  <a:pt x="577" y="13622"/>
                  <a:pt x="577" y="13630"/>
                </a:cubicBezTo>
                <a:cubicBezTo>
                  <a:pt x="579" y="13634"/>
                  <a:pt x="591" y="13636"/>
                  <a:pt x="604" y="13636"/>
                </a:cubicBezTo>
                <a:cubicBezTo>
                  <a:pt x="627" y="13636"/>
                  <a:pt x="655" y="13631"/>
                  <a:pt x="662" y="13624"/>
                </a:cubicBezTo>
                <a:cubicBezTo>
                  <a:pt x="672" y="13615"/>
                  <a:pt x="699" y="13598"/>
                  <a:pt x="719" y="13598"/>
                </a:cubicBezTo>
                <a:cubicBezTo>
                  <a:pt x="723" y="13598"/>
                  <a:pt x="727" y="13599"/>
                  <a:pt x="730" y="13602"/>
                </a:cubicBezTo>
                <a:cubicBezTo>
                  <a:pt x="740" y="13611"/>
                  <a:pt x="779" y="13627"/>
                  <a:pt x="805" y="13627"/>
                </a:cubicBezTo>
                <a:cubicBezTo>
                  <a:pt x="811" y="13627"/>
                  <a:pt x="817" y="13626"/>
                  <a:pt x="821" y="13624"/>
                </a:cubicBezTo>
                <a:cubicBezTo>
                  <a:pt x="844" y="13613"/>
                  <a:pt x="935" y="13585"/>
                  <a:pt x="980" y="13585"/>
                </a:cubicBezTo>
                <a:lnTo>
                  <a:pt x="997" y="13602"/>
                </a:lnTo>
                <a:cubicBezTo>
                  <a:pt x="1003" y="13610"/>
                  <a:pt x="1010" y="13613"/>
                  <a:pt x="1017" y="13613"/>
                </a:cubicBezTo>
                <a:cubicBezTo>
                  <a:pt x="1034" y="13613"/>
                  <a:pt x="1053" y="13595"/>
                  <a:pt x="1072" y="13595"/>
                </a:cubicBezTo>
                <a:cubicBezTo>
                  <a:pt x="1081" y="13595"/>
                  <a:pt x="1090" y="13600"/>
                  <a:pt x="1099" y="13613"/>
                </a:cubicBezTo>
                <a:lnTo>
                  <a:pt x="1116" y="13636"/>
                </a:lnTo>
                <a:cubicBezTo>
                  <a:pt x="1154" y="13619"/>
                  <a:pt x="1194" y="13608"/>
                  <a:pt x="1220" y="13608"/>
                </a:cubicBezTo>
                <a:cubicBezTo>
                  <a:pt x="1229" y="13608"/>
                  <a:pt x="1237" y="13610"/>
                  <a:pt x="1241" y="13613"/>
                </a:cubicBezTo>
                <a:cubicBezTo>
                  <a:pt x="1255" y="13617"/>
                  <a:pt x="1287" y="13633"/>
                  <a:pt x="1302" y="13633"/>
                </a:cubicBezTo>
                <a:cubicBezTo>
                  <a:pt x="1305" y="13633"/>
                  <a:pt x="1308" y="13632"/>
                  <a:pt x="1309" y="13630"/>
                </a:cubicBezTo>
                <a:cubicBezTo>
                  <a:pt x="1315" y="13624"/>
                  <a:pt x="1332" y="13602"/>
                  <a:pt x="1343" y="13602"/>
                </a:cubicBezTo>
                <a:cubicBezTo>
                  <a:pt x="1346" y="13603"/>
                  <a:pt x="1350" y="13604"/>
                  <a:pt x="1354" y="13604"/>
                </a:cubicBezTo>
                <a:cubicBezTo>
                  <a:pt x="1368" y="13604"/>
                  <a:pt x="1386" y="13597"/>
                  <a:pt x="1394" y="13585"/>
                </a:cubicBezTo>
                <a:cubicBezTo>
                  <a:pt x="1400" y="13573"/>
                  <a:pt x="1530" y="13573"/>
                  <a:pt x="1604" y="13562"/>
                </a:cubicBezTo>
                <a:lnTo>
                  <a:pt x="1689" y="13585"/>
                </a:lnTo>
                <a:cubicBezTo>
                  <a:pt x="1719" y="13592"/>
                  <a:pt x="1752" y="13597"/>
                  <a:pt x="1787" y="13597"/>
                </a:cubicBezTo>
                <a:cubicBezTo>
                  <a:pt x="1833" y="13597"/>
                  <a:pt x="1882" y="13588"/>
                  <a:pt x="1928" y="13562"/>
                </a:cubicBezTo>
                <a:lnTo>
                  <a:pt x="1967" y="13539"/>
                </a:lnTo>
                <a:cubicBezTo>
                  <a:pt x="2035" y="13550"/>
                  <a:pt x="2104" y="13567"/>
                  <a:pt x="2115" y="13579"/>
                </a:cubicBezTo>
                <a:cubicBezTo>
                  <a:pt x="2117" y="13581"/>
                  <a:pt x="2126" y="13583"/>
                  <a:pt x="2137" y="13583"/>
                </a:cubicBezTo>
                <a:cubicBezTo>
                  <a:pt x="2154" y="13583"/>
                  <a:pt x="2175" y="13579"/>
                  <a:pt x="2189" y="13562"/>
                </a:cubicBezTo>
                <a:cubicBezTo>
                  <a:pt x="2194" y="13553"/>
                  <a:pt x="2206" y="13550"/>
                  <a:pt x="2219" y="13550"/>
                </a:cubicBezTo>
                <a:cubicBezTo>
                  <a:pt x="2252" y="13550"/>
                  <a:pt x="2299" y="13569"/>
                  <a:pt x="2314" y="13569"/>
                </a:cubicBezTo>
                <a:cubicBezTo>
                  <a:pt x="2317" y="13569"/>
                  <a:pt x="2319" y="13569"/>
                  <a:pt x="2319" y="13567"/>
                </a:cubicBezTo>
                <a:cubicBezTo>
                  <a:pt x="2323" y="13559"/>
                  <a:pt x="2339" y="13542"/>
                  <a:pt x="2350" y="13542"/>
                </a:cubicBezTo>
                <a:cubicBezTo>
                  <a:pt x="2354" y="13542"/>
                  <a:pt x="2357" y="13544"/>
                  <a:pt x="2359" y="13550"/>
                </a:cubicBezTo>
                <a:cubicBezTo>
                  <a:pt x="2363" y="13562"/>
                  <a:pt x="2374" y="13575"/>
                  <a:pt x="2386" y="13575"/>
                </a:cubicBezTo>
                <a:cubicBezTo>
                  <a:pt x="2392" y="13575"/>
                  <a:pt x="2398" y="13572"/>
                  <a:pt x="2404" y="13562"/>
                </a:cubicBezTo>
                <a:cubicBezTo>
                  <a:pt x="2409" y="13556"/>
                  <a:pt x="2420" y="13554"/>
                  <a:pt x="2435" y="13554"/>
                </a:cubicBezTo>
                <a:cubicBezTo>
                  <a:pt x="2470" y="13554"/>
                  <a:pt x="2524" y="13564"/>
                  <a:pt x="2561" y="13564"/>
                </a:cubicBezTo>
                <a:cubicBezTo>
                  <a:pt x="2570" y="13564"/>
                  <a:pt x="2579" y="13564"/>
                  <a:pt x="2586" y="13562"/>
                </a:cubicBezTo>
                <a:lnTo>
                  <a:pt x="2648" y="13573"/>
                </a:lnTo>
                <a:lnTo>
                  <a:pt x="2722" y="13585"/>
                </a:lnTo>
                <a:cubicBezTo>
                  <a:pt x="2803" y="13556"/>
                  <a:pt x="2872" y="13543"/>
                  <a:pt x="2895" y="13543"/>
                </a:cubicBezTo>
                <a:cubicBezTo>
                  <a:pt x="2900" y="13543"/>
                  <a:pt x="2903" y="13544"/>
                  <a:pt x="2904" y="13545"/>
                </a:cubicBezTo>
                <a:cubicBezTo>
                  <a:pt x="2908" y="13554"/>
                  <a:pt x="2928" y="13571"/>
                  <a:pt x="2938" y="13571"/>
                </a:cubicBezTo>
                <a:cubicBezTo>
                  <a:pt x="2940" y="13571"/>
                  <a:pt x="2942" y="13570"/>
                  <a:pt x="2943" y="13567"/>
                </a:cubicBezTo>
                <a:cubicBezTo>
                  <a:pt x="2949" y="13556"/>
                  <a:pt x="2983" y="13522"/>
                  <a:pt x="3000" y="13522"/>
                </a:cubicBezTo>
                <a:lnTo>
                  <a:pt x="3011" y="13528"/>
                </a:lnTo>
                <a:lnTo>
                  <a:pt x="3062" y="13573"/>
                </a:lnTo>
                <a:cubicBezTo>
                  <a:pt x="3136" y="13562"/>
                  <a:pt x="3238" y="13562"/>
                  <a:pt x="3284" y="13562"/>
                </a:cubicBezTo>
                <a:cubicBezTo>
                  <a:pt x="3290" y="13562"/>
                  <a:pt x="3297" y="13563"/>
                  <a:pt x="3306" y="13563"/>
                </a:cubicBezTo>
                <a:cubicBezTo>
                  <a:pt x="3340" y="13563"/>
                  <a:pt x="3389" y="13559"/>
                  <a:pt x="3433" y="13559"/>
                </a:cubicBezTo>
                <a:cubicBezTo>
                  <a:pt x="3470" y="13559"/>
                  <a:pt x="3503" y="13562"/>
                  <a:pt x="3516" y="13573"/>
                </a:cubicBezTo>
                <a:lnTo>
                  <a:pt x="3562" y="13528"/>
                </a:lnTo>
                <a:cubicBezTo>
                  <a:pt x="3563" y="13526"/>
                  <a:pt x="3566" y="13525"/>
                  <a:pt x="3570" y="13525"/>
                </a:cubicBezTo>
                <a:cubicBezTo>
                  <a:pt x="3587" y="13525"/>
                  <a:pt x="3624" y="13539"/>
                  <a:pt x="3647" y="13539"/>
                </a:cubicBezTo>
                <a:lnTo>
                  <a:pt x="3738" y="13539"/>
                </a:lnTo>
                <a:cubicBezTo>
                  <a:pt x="3840" y="13533"/>
                  <a:pt x="3976" y="13516"/>
                  <a:pt x="4050" y="13505"/>
                </a:cubicBezTo>
                <a:lnTo>
                  <a:pt x="4101" y="13556"/>
                </a:lnTo>
                <a:lnTo>
                  <a:pt x="4112" y="13562"/>
                </a:lnTo>
                <a:cubicBezTo>
                  <a:pt x="4146" y="13556"/>
                  <a:pt x="4197" y="13556"/>
                  <a:pt x="4226" y="13556"/>
                </a:cubicBezTo>
                <a:cubicBezTo>
                  <a:pt x="4242" y="13556"/>
                  <a:pt x="4273" y="13560"/>
                  <a:pt x="4297" y="13560"/>
                </a:cubicBezTo>
                <a:cubicBezTo>
                  <a:pt x="4316" y="13560"/>
                  <a:pt x="4331" y="13558"/>
                  <a:pt x="4333" y="13550"/>
                </a:cubicBezTo>
                <a:cubicBezTo>
                  <a:pt x="4333" y="13547"/>
                  <a:pt x="4342" y="13545"/>
                  <a:pt x="4355" y="13545"/>
                </a:cubicBezTo>
                <a:cubicBezTo>
                  <a:pt x="4386" y="13545"/>
                  <a:pt x="4440" y="13555"/>
                  <a:pt x="4464" y="13579"/>
                </a:cubicBezTo>
                <a:lnTo>
                  <a:pt x="4515" y="13539"/>
                </a:lnTo>
                <a:lnTo>
                  <a:pt x="4532" y="13522"/>
                </a:lnTo>
                <a:cubicBezTo>
                  <a:pt x="4577" y="13533"/>
                  <a:pt x="4634" y="13539"/>
                  <a:pt x="4657" y="13545"/>
                </a:cubicBezTo>
                <a:cubicBezTo>
                  <a:pt x="4679" y="13545"/>
                  <a:pt x="4753" y="13556"/>
                  <a:pt x="4782" y="13556"/>
                </a:cubicBezTo>
                <a:lnTo>
                  <a:pt x="4867" y="13556"/>
                </a:lnTo>
                <a:cubicBezTo>
                  <a:pt x="4889" y="13550"/>
                  <a:pt x="4906" y="13539"/>
                  <a:pt x="4923" y="13533"/>
                </a:cubicBezTo>
                <a:lnTo>
                  <a:pt x="4935" y="13533"/>
                </a:lnTo>
                <a:cubicBezTo>
                  <a:pt x="4943" y="13536"/>
                  <a:pt x="4956" y="13538"/>
                  <a:pt x="4970" y="13538"/>
                </a:cubicBezTo>
                <a:cubicBezTo>
                  <a:pt x="4983" y="13538"/>
                  <a:pt x="4997" y="13536"/>
                  <a:pt x="5009" y="13533"/>
                </a:cubicBezTo>
                <a:cubicBezTo>
                  <a:pt x="5012" y="13531"/>
                  <a:pt x="5017" y="13530"/>
                  <a:pt x="5023" y="13530"/>
                </a:cubicBezTo>
                <a:cubicBezTo>
                  <a:pt x="5051" y="13530"/>
                  <a:pt x="5106" y="13549"/>
                  <a:pt x="5133" y="13567"/>
                </a:cubicBezTo>
                <a:lnTo>
                  <a:pt x="5128" y="13511"/>
                </a:lnTo>
                <a:cubicBezTo>
                  <a:pt x="5150" y="13511"/>
                  <a:pt x="5224" y="13528"/>
                  <a:pt x="5292" y="13550"/>
                </a:cubicBezTo>
                <a:lnTo>
                  <a:pt x="5406" y="13550"/>
                </a:lnTo>
                <a:cubicBezTo>
                  <a:pt x="5462" y="13533"/>
                  <a:pt x="5519" y="13511"/>
                  <a:pt x="5536" y="13505"/>
                </a:cubicBezTo>
                <a:cubicBezTo>
                  <a:pt x="5537" y="13504"/>
                  <a:pt x="5539" y="13504"/>
                  <a:pt x="5541" y="13504"/>
                </a:cubicBezTo>
                <a:cubicBezTo>
                  <a:pt x="5557" y="13504"/>
                  <a:pt x="5595" y="13526"/>
                  <a:pt x="5616" y="13556"/>
                </a:cubicBezTo>
                <a:lnTo>
                  <a:pt x="5672" y="13539"/>
                </a:lnTo>
                <a:cubicBezTo>
                  <a:pt x="5693" y="13532"/>
                  <a:pt x="5723" y="13527"/>
                  <a:pt x="5745" y="13527"/>
                </a:cubicBezTo>
                <a:cubicBezTo>
                  <a:pt x="5759" y="13527"/>
                  <a:pt x="5770" y="13529"/>
                  <a:pt x="5775" y="13533"/>
                </a:cubicBezTo>
                <a:cubicBezTo>
                  <a:pt x="5787" y="13546"/>
                  <a:pt x="5797" y="13550"/>
                  <a:pt x="5806" y="13550"/>
                </a:cubicBezTo>
                <a:cubicBezTo>
                  <a:pt x="5831" y="13550"/>
                  <a:pt x="5847" y="13518"/>
                  <a:pt x="5873" y="13518"/>
                </a:cubicBezTo>
                <a:cubicBezTo>
                  <a:pt x="5877" y="13518"/>
                  <a:pt x="5882" y="13519"/>
                  <a:pt x="5888" y="13522"/>
                </a:cubicBezTo>
                <a:lnTo>
                  <a:pt x="5928" y="13539"/>
                </a:lnTo>
                <a:cubicBezTo>
                  <a:pt x="5984" y="13539"/>
                  <a:pt x="6058" y="13550"/>
                  <a:pt x="6092" y="13562"/>
                </a:cubicBezTo>
                <a:lnTo>
                  <a:pt x="6104" y="13550"/>
                </a:lnTo>
                <a:lnTo>
                  <a:pt x="6160" y="13505"/>
                </a:lnTo>
                <a:cubicBezTo>
                  <a:pt x="6210" y="13522"/>
                  <a:pt x="6257" y="13532"/>
                  <a:pt x="6285" y="13532"/>
                </a:cubicBezTo>
                <a:cubicBezTo>
                  <a:pt x="6295" y="13532"/>
                  <a:pt x="6303" y="13531"/>
                  <a:pt x="6308" y="13528"/>
                </a:cubicBezTo>
                <a:cubicBezTo>
                  <a:pt x="6316" y="13524"/>
                  <a:pt x="6346" y="13510"/>
                  <a:pt x="6366" y="13510"/>
                </a:cubicBezTo>
                <a:cubicBezTo>
                  <a:pt x="6373" y="13510"/>
                  <a:pt x="6379" y="13512"/>
                  <a:pt x="6382" y="13516"/>
                </a:cubicBezTo>
                <a:cubicBezTo>
                  <a:pt x="6393" y="13533"/>
                  <a:pt x="6433" y="13573"/>
                  <a:pt x="6433" y="13573"/>
                </a:cubicBezTo>
                <a:cubicBezTo>
                  <a:pt x="6438" y="13573"/>
                  <a:pt x="6478" y="13556"/>
                  <a:pt x="6512" y="13545"/>
                </a:cubicBezTo>
                <a:cubicBezTo>
                  <a:pt x="6534" y="13534"/>
                  <a:pt x="6601" y="13530"/>
                  <a:pt x="6659" y="13530"/>
                </a:cubicBezTo>
                <a:cubicBezTo>
                  <a:pt x="6692" y="13530"/>
                  <a:pt x="6722" y="13531"/>
                  <a:pt x="6739" y="13533"/>
                </a:cubicBezTo>
                <a:cubicBezTo>
                  <a:pt x="6751" y="13535"/>
                  <a:pt x="6766" y="13535"/>
                  <a:pt x="6783" y="13535"/>
                </a:cubicBezTo>
                <a:cubicBezTo>
                  <a:pt x="6814" y="13535"/>
                  <a:pt x="6851" y="13534"/>
                  <a:pt x="6882" y="13534"/>
                </a:cubicBezTo>
                <a:cubicBezTo>
                  <a:pt x="6911" y="13534"/>
                  <a:pt x="6936" y="13535"/>
                  <a:pt x="6949" y="13539"/>
                </a:cubicBezTo>
                <a:cubicBezTo>
                  <a:pt x="6953" y="13540"/>
                  <a:pt x="6959" y="13541"/>
                  <a:pt x="6964" y="13541"/>
                </a:cubicBezTo>
                <a:cubicBezTo>
                  <a:pt x="7001" y="13541"/>
                  <a:pt x="7057" y="13518"/>
                  <a:pt x="7093" y="13518"/>
                </a:cubicBezTo>
                <a:cubicBezTo>
                  <a:pt x="7101" y="13518"/>
                  <a:pt x="7108" y="13519"/>
                  <a:pt x="7114" y="13522"/>
                </a:cubicBezTo>
                <a:lnTo>
                  <a:pt x="7114" y="13516"/>
                </a:lnTo>
                <a:lnTo>
                  <a:pt x="7204" y="13426"/>
                </a:lnTo>
                <a:cubicBezTo>
                  <a:pt x="7323" y="13465"/>
                  <a:pt x="7443" y="13494"/>
                  <a:pt x="7471" y="13494"/>
                </a:cubicBezTo>
                <a:cubicBezTo>
                  <a:pt x="7480" y="13494"/>
                  <a:pt x="7492" y="13493"/>
                  <a:pt x="7504" y="13493"/>
                </a:cubicBezTo>
                <a:cubicBezTo>
                  <a:pt x="7528" y="13493"/>
                  <a:pt x="7550" y="13496"/>
                  <a:pt x="7550" y="13511"/>
                </a:cubicBezTo>
                <a:cubicBezTo>
                  <a:pt x="7549" y="13517"/>
                  <a:pt x="7553" y="13519"/>
                  <a:pt x="7561" y="13519"/>
                </a:cubicBezTo>
                <a:cubicBezTo>
                  <a:pt x="7589" y="13519"/>
                  <a:pt x="7664" y="13486"/>
                  <a:pt x="7687" y="13477"/>
                </a:cubicBezTo>
                <a:cubicBezTo>
                  <a:pt x="7696" y="13473"/>
                  <a:pt x="7709" y="13472"/>
                  <a:pt x="7724" y="13472"/>
                </a:cubicBezTo>
                <a:cubicBezTo>
                  <a:pt x="7752" y="13472"/>
                  <a:pt x="7785" y="13477"/>
                  <a:pt x="7800" y="13477"/>
                </a:cubicBezTo>
                <a:cubicBezTo>
                  <a:pt x="7805" y="13478"/>
                  <a:pt x="7811" y="13478"/>
                  <a:pt x="7818" y="13478"/>
                </a:cubicBezTo>
                <a:cubicBezTo>
                  <a:pt x="7837" y="13478"/>
                  <a:pt x="7862" y="13475"/>
                  <a:pt x="7876" y="13475"/>
                </a:cubicBezTo>
                <a:cubicBezTo>
                  <a:pt x="7880" y="13475"/>
                  <a:pt x="7884" y="13476"/>
                  <a:pt x="7885" y="13477"/>
                </a:cubicBezTo>
                <a:cubicBezTo>
                  <a:pt x="7885" y="13486"/>
                  <a:pt x="7904" y="13502"/>
                  <a:pt x="7917" y="13502"/>
                </a:cubicBezTo>
                <a:cubicBezTo>
                  <a:pt x="7920" y="13502"/>
                  <a:pt x="7923" y="13502"/>
                  <a:pt x="7925" y="13499"/>
                </a:cubicBezTo>
                <a:cubicBezTo>
                  <a:pt x="7936" y="13488"/>
                  <a:pt x="7999" y="13460"/>
                  <a:pt x="8050" y="13460"/>
                </a:cubicBezTo>
                <a:lnTo>
                  <a:pt x="8089" y="13477"/>
                </a:lnTo>
                <a:lnTo>
                  <a:pt x="8214" y="13516"/>
                </a:lnTo>
                <a:lnTo>
                  <a:pt x="8243" y="13499"/>
                </a:lnTo>
                <a:cubicBezTo>
                  <a:pt x="8276" y="13481"/>
                  <a:pt x="8305" y="13470"/>
                  <a:pt x="8317" y="13470"/>
                </a:cubicBezTo>
                <a:cubicBezTo>
                  <a:pt x="8319" y="13470"/>
                  <a:pt x="8321" y="13470"/>
                  <a:pt x="8322" y="13471"/>
                </a:cubicBezTo>
                <a:cubicBezTo>
                  <a:pt x="8328" y="13482"/>
                  <a:pt x="8379" y="13511"/>
                  <a:pt x="8407" y="13528"/>
                </a:cubicBezTo>
                <a:lnTo>
                  <a:pt x="8475" y="13477"/>
                </a:lnTo>
                <a:lnTo>
                  <a:pt x="8481" y="13471"/>
                </a:lnTo>
                <a:cubicBezTo>
                  <a:pt x="8498" y="13471"/>
                  <a:pt x="8526" y="13482"/>
                  <a:pt x="8549" y="13494"/>
                </a:cubicBezTo>
                <a:cubicBezTo>
                  <a:pt x="8555" y="13498"/>
                  <a:pt x="8571" y="13499"/>
                  <a:pt x="8593" y="13499"/>
                </a:cubicBezTo>
                <a:cubicBezTo>
                  <a:pt x="8637" y="13499"/>
                  <a:pt x="8702" y="13492"/>
                  <a:pt x="8748" y="13477"/>
                </a:cubicBezTo>
                <a:lnTo>
                  <a:pt x="8753" y="13471"/>
                </a:lnTo>
                <a:lnTo>
                  <a:pt x="8782" y="13448"/>
                </a:lnTo>
                <a:cubicBezTo>
                  <a:pt x="8810" y="13460"/>
                  <a:pt x="8833" y="13505"/>
                  <a:pt x="8821" y="13545"/>
                </a:cubicBezTo>
                <a:lnTo>
                  <a:pt x="8906" y="13505"/>
                </a:lnTo>
                <a:lnTo>
                  <a:pt x="8969" y="13471"/>
                </a:lnTo>
                <a:cubicBezTo>
                  <a:pt x="8969" y="13496"/>
                  <a:pt x="8969" y="13509"/>
                  <a:pt x="8970" y="13509"/>
                </a:cubicBezTo>
                <a:cubicBezTo>
                  <a:pt x="8971" y="13509"/>
                  <a:pt x="8972" y="13504"/>
                  <a:pt x="8975" y="13494"/>
                </a:cubicBezTo>
                <a:cubicBezTo>
                  <a:pt x="8976" y="13487"/>
                  <a:pt x="8982" y="13484"/>
                  <a:pt x="8991" y="13484"/>
                </a:cubicBezTo>
                <a:cubicBezTo>
                  <a:pt x="9017" y="13484"/>
                  <a:pt x="9064" y="13506"/>
                  <a:pt x="9075" y="13506"/>
                </a:cubicBezTo>
                <a:cubicBezTo>
                  <a:pt x="9076" y="13506"/>
                  <a:pt x="9076" y="13505"/>
                  <a:pt x="9077" y="13505"/>
                </a:cubicBezTo>
                <a:cubicBezTo>
                  <a:pt x="9082" y="13505"/>
                  <a:pt x="9122" y="13499"/>
                  <a:pt x="9156" y="13494"/>
                </a:cubicBezTo>
                <a:cubicBezTo>
                  <a:pt x="9159" y="13493"/>
                  <a:pt x="9162" y="13493"/>
                  <a:pt x="9166" y="13493"/>
                </a:cubicBezTo>
                <a:cubicBezTo>
                  <a:pt x="9210" y="13493"/>
                  <a:pt x="9323" y="13523"/>
                  <a:pt x="9355" y="13528"/>
                </a:cubicBezTo>
                <a:cubicBezTo>
                  <a:pt x="9357" y="13528"/>
                  <a:pt x="9360" y="13528"/>
                  <a:pt x="9363" y="13528"/>
                </a:cubicBezTo>
                <a:cubicBezTo>
                  <a:pt x="9400" y="13528"/>
                  <a:pt x="9461" y="13503"/>
                  <a:pt x="9483" y="13503"/>
                </a:cubicBezTo>
                <a:cubicBezTo>
                  <a:pt x="9487" y="13503"/>
                  <a:pt x="9489" y="13504"/>
                  <a:pt x="9491" y="13505"/>
                </a:cubicBezTo>
                <a:cubicBezTo>
                  <a:pt x="9502" y="13516"/>
                  <a:pt x="9542" y="13545"/>
                  <a:pt x="9542" y="13545"/>
                </a:cubicBezTo>
                <a:cubicBezTo>
                  <a:pt x="9548" y="13545"/>
                  <a:pt x="9565" y="13533"/>
                  <a:pt x="9576" y="13522"/>
                </a:cubicBezTo>
                <a:cubicBezTo>
                  <a:pt x="9590" y="13513"/>
                  <a:pt x="9638" y="13504"/>
                  <a:pt x="9670" y="13504"/>
                </a:cubicBezTo>
                <a:cubicBezTo>
                  <a:pt x="9678" y="13504"/>
                  <a:pt x="9684" y="13504"/>
                  <a:pt x="9689" y="13505"/>
                </a:cubicBezTo>
                <a:lnTo>
                  <a:pt x="9712" y="13505"/>
                </a:lnTo>
                <a:cubicBezTo>
                  <a:pt x="9729" y="13505"/>
                  <a:pt x="9758" y="13488"/>
                  <a:pt x="9758" y="13488"/>
                </a:cubicBezTo>
                <a:lnTo>
                  <a:pt x="9803" y="13516"/>
                </a:lnTo>
                <a:cubicBezTo>
                  <a:pt x="9826" y="13511"/>
                  <a:pt x="9857" y="13508"/>
                  <a:pt x="9889" y="13508"/>
                </a:cubicBezTo>
                <a:cubicBezTo>
                  <a:pt x="9922" y="13508"/>
                  <a:pt x="9956" y="13511"/>
                  <a:pt x="9984" y="13516"/>
                </a:cubicBezTo>
                <a:lnTo>
                  <a:pt x="10036" y="13533"/>
                </a:lnTo>
                <a:lnTo>
                  <a:pt x="10053" y="13539"/>
                </a:lnTo>
                <a:cubicBezTo>
                  <a:pt x="10081" y="13539"/>
                  <a:pt x="10115" y="13528"/>
                  <a:pt x="10126" y="13522"/>
                </a:cubicBezTo>
                <a:cubicBezTo>
                  <a:pt x="10143" y="13511"/>
                  <a:pt x="10206" y="13505"/>
                  <a:pt x="10223" y="13494"/>
                </a:cubicBezTo>
                <a:cubicBezTo>
                  <a:pt x="10227" y="13492"/>
                  <a:pt x="10233" y="13491"/>
                  <a:pt x="10242" y="13491"/>
                </a:cubicBezTo>
                <a:cubicBezTo>
                  <a:pt x="10285" y="13491"/>
                  <a:pt x="10381" y="13511"/>
                  <a:pt x="10433" y="13511"/>
                </a:cubicBezTo>
                <a:lnTo>
                  <a:pt x="10489" y="13516"/>
                </a:lnTo>
                <a:lnTo>
                  <a:pt x="10540" y="13516"/>
                </a:lnTo>
                <a:cubicBezTo>
                  <a:pt x="10573" y="13527"/>
                  <a:pt x="10603" y="13531"/>
                  <a:pt x="10624" y="13531"/>
                </a:cubicBezTo>
                <a:cubicBezTo>
                  <a:pt x="10635" y="13531"/>
                  <a:pt x="10644" y="13530"/>
                  <a:pt x="10648" y="13528"/>
                </a:cubicBezTo>
                <a:cubicBezTo>
                  <a:pt x="10658" y="13518"/>
                  <a:pt x="10702" y="13504"/>
                  <a:pt x="10743" y="13504"/>
                </a:cubicBezTo>
                <a:cubicBezTo>
                  <a:pt x="10749" y="13504"/>
                  <a:pt x="10756" y="13504"/>
                  <a:pt x="10762" y="13505"/>
                </a:cubicBezTo>
                <a:lnTo>
                  <a:pt x="10790" y="13516"/>
                </a:lnTo>
                <a:cubicBezTo>
                  <a:pt x="10810" y="13523"/>
                  <a:pt x="10828" y="13539"/>
                  <a:pt x="10839" y="13539"/>
                </a:cubicBezTo>
                <a:cubicBezTo>
                  <a:pt x="10848" y="13539"/>
                  <a:pt x="10853" y="13531"/>
                  <a:pt x="10853" y="13505"/>
                </a:cubicBezTo>
                <a:cubicBezTo>
                  <a:pt x="10853" y="13505"/>
                  <a:pt x="10875" y="13499"/>
                  <a:pt x="10887" y="13499"/>
                </a:cubicBezTo>
                <a:cubicBezTo>
                  <a:pt x="10947" y="13504"/>
                  <a:pt x="11004" y="13515"/>
                  <a:pt x="11060" y="13515"/>
                </a:cubicBezTo>
                <a:cubicBezTo>
                  <a:pt x="11078" y="13515"/>
                  <a:pt x="11096" y="13513"/>
                  <a:pt x="11114" y="13511"/>
                </a:cubicBezTo>
                <a:lnTo>
                  <a:pt x="11170" y="13505"/>
                </a:lnTo>
                <a:cubicBezTo>
                  <a:pt x="11210" y="13522"/>
                  <a:pt x="11255" y="13533"/>
                  <a:pt x="11267" y="13533"/>
                </a:cubicBezTo>
                <a:cubicBezTo>
                  <a:pt x="11270" y="13535"/>
                  <a:pt x="11274" y="13535"/>
                  <a:pt x="11280" y="13535"/>
                </a:cubicBezTo>
                <a:cubicBezTo>
                  <a:pt x="11303" y="13535"/>
                  <a:pt x="11341" y="13527"/>
                  <a:pt x="11369" y="13522"/>
                </a:cubicBezTo>
                <a:cubicBezTo>
                  <a:pt x="11374" y="13521"/>
                  <a:pt x="11385" y="13521"/>
                  <a:pt x="11399" y="13521"/>
                </a:cubicBezTo>
                <a:cubicBezTo>
                  <a:pt x="11461" y="13521"/>
                  <a:pt x="11594" y="13530"/>
                  <a:pt x="11636" y="13539"/>
                </a:cubicBezTo>
                <a:cubicBezTo>
                  <a:pt x="11641" y="13541"/>
                  <a:pt x="11648" y="13542"/>
                  <a:pt x="11656" y="13542"/>
                </a:cubicBezTo>
                <a:cubicBezTo>
                  <a:pt x="11718" y="13542"/>
                  <a:pt x="11837" y="13488"/>
                  <a:pt x="11862" y="13488"/>
                </a:cubicBezTo>
                <a:cubicBezTo>
                  <a:pt x="11897" y="13488"/>
                  <a:pt x="12021" y="13477"/>
                  <a:pt x="12061" y="13460"/>
                </a:cubicBezTo>
                <a:cubicBezTo>
                  <a:pt x="12066" y="13458"/>
                  <a:pt x="12072" y="13457"/>
                  <a:pt x="12078" y="13457"/>
                </a:cubicBezTo>
                <a:cubicBezTo>
                  <a:pt x="12127" y="13457"/>
                  <a:pt x="12204" y="13511"/>
                  <a:pt x="12214" y="13511"/>
                </a:cubicBezTo>
                <a:cubicBezTo>
                  <a:pt x="12223" y="13511"/>
                  <a:pt x="12259" y="13489"/>
                  <a:pt x="12286" y="13489"/>
                </a:cubicBezTo>
                <a:cubicBezTo>
                  <a:pt x="12296" y="13489"/>
                  <a:pt x="12305" y="13492"/>
                  <a:pt x="12311" y="13499"/>
                </a:cubicBezTo>
                <a:lnTo>
                  <a:pt x="12339" y="13505"/>
                </a:lnTo>
                <a:cubicBezTo>
                  <a:pt x="12342" y="13506"/>
                  <a:pt x="12344" y="13506"/>
                  <a:pt x="12347" y="13506"/>
                </a:cubicBezTo>
                <a:cubicBezTo>
                  <a:pt x="12373" y="13506"/>
                  <a:pt x="12407" y="13487"/>
                  <a:pt x="12429" y="13487"/>
                </a:cubicBezTo>
                <a:cubicBezTo>
                  <a:pt x="12431" y="13487"/>
                  <a:pt x="12433" y="13488"/>
                  <a:pt x="12436" y="13488"/>
                </a:cubicBezTo>
                <a:lnTo>
                  <a:pt x="12492" y="13499"/>
                </a:lnTo>
                <a:cubicBezTo>
                  <a:pt x="12518" y="13479"/>
                  <a:pt x="12552" y="13459"/>
                  <a:pt x="12571" y="13459"/>
                </a:cubicBezTo>
                <a:cubicBezTo>
                  <a:pt x="12574" y="13459"/>
                  <a:pt x="12576" y="13459"/>
                  <a:pt x="12577" y="13460"/>
                </a:cubicBezTo>
                <a:lnTo>
                  <a:pt x="12594" y="13465"/>
                </a:lnTo>
                <a:lnTo>
                  <a:pt x="12617" y="13477"/>
                </a:lnTo>
                <a:cubicBezTo>
                  <a:pt x="12632" y="13492"/>
                  <a:pt x="12650" y="13499"/>
                  <a:pt x="12665" y="13499"/>
                </a:cubicBezTo>
                <a:cubicBezTo>
                  <a:pt x="12673" y="13499"/>
                  <a:pt x="12680" y="13498"/>
                  <a:pt x="12685" y="13494"/>
                </a:cubicBezTo>
                <a:cubicBezTo>
                  <a:pt x="12692" y="13487"/>
                  <a:pt x="12711" y="13479"/>
                  <a:pt x="12724" y="13479"/>
                </a:cubicBezTo>
                <a:cubicBezTo>
                  <a:pt x="12731" y="13479"/>
                  <a:pt x="12736" y="13482"/>
                  <a:pt x="12736" y="13488"/>
                </a:cubicBezTo>
                <a:cubicBezTo>
                  <a:pt x="12736" y="13497"/>
                  <a:pt x="12762" y="13502"/>
                  <a:pt x="12787" y="13502"/>
                </a:cubicBezTo>
                <a:cubicBezTo>
                  <a:pt x="12808" y="13502"/>
                  <a:pt x="12828" y="13499"/>
                  <a:pt x="12833" y="13494"/>
                </a:cubicBezTo>
                <a:cubicBezTo>
                  <a:pt x="12846" y="13485"/>
                  <a:pt x="12882" y="13473"/>
                  <a:pt x="12906" y="13473"/>
                </a:cubicBezTo>
                <a:cubicBezTo>
                  <a:pt x="12913" y="13473"/>
                  <a:pt x="12920" y="13474"/>
                  <a:pt x="12923" y="13477"/>
                </a:cubicBezTo>
                <a:cubicBezTo>
                  <a:pt x="12935" y="13494"/>
                  <a:pt x="12975" y="13533"/>
                  <a:pt x="12986" y="13533"/>
                </a:cubicBezTo>
                <a:lnTo>
                  <a:pt x="12986" y="13528"/>
                </a:lnTo>
                <a:cubicBezTo>
                  <a:pt x="13003" y="13502"/>
                  <a:pt x="13022" y="13494"/>
                  <a:pt x="13043" y="13494"/>
                </a:cubicBezTo>
                <a:cubicBezTo>
                  <a:pt x="13077" y="13494"/>
                  <a:pt x="13113" y="13516"/>
                  <a:pt x="13145" y="13516"/>
                </a:cubicBezTo>
                <a:lnTo>
                  <a:pt x="13167" y="13511"/>
                </a:lnTo>
                <a:cubicBezTo>
                  <a:pt x="13202" y="13505"/>
                  <a:pt x="13247" y="13499"/>
                  <a:pt x="13264" y="13499"/>
                </a:cubicBezTo>
                <a:cubicBezTo>
                  <a:pt x="13275" y="13505"/>
                  <a:pt x="13321" y="13505"/>
                  <a:pt x="13349" y="13516"/>
                </a:cubicBezTo>
                <a:cubicBezTo>
                  <a:pt x="13353" y="13518"/>
                  <a:pt x="13360" y="13519"/>
                  <a:pt x="13367" y="13519"/>
                </a:cubicBezTo>
                <a:cubicBezTo>
                  <a:pt x="13402" y="13519"/>
                  <a:pt x="13466" y="13506"/>
                  <a:pt x="13514" y="13506"/>
                </a:cubicBezTo>
                <a:cubicBezTo>
                  <a:pt x="13529" y="13506"/>
                  <a:pt x="13543" y="13507"/>
                  <a:pt x="13553" y="13511"/>
                </a:cubicBezTo>
                <a:lnTo>
                  <a:pt x="13610" y="13499"/>
                </a:lnTo>
                <a:cubicBezTo>
                  <a:pt x="13614" y="13499"/>
                  <a:pt x="13618" y="13498"/>
                  <a:pt x="13622" y="13498"/>
                </a:cubicBezTo>
                <a:cubicBezTo>
                  <a:pt x="13649" y="13498"/>
                  <a:pt x="13679" y="13512"/>
                  <a:pt x="13706" y="13512"/>
                </a:cubicBezTo>
                <a:cubicBezTo>
                  <a:pt x="13710" y="13512"/>
                  <a:pt x="13714" y="13511"/>
                  <a:pt x="13718" y="13511"/>
                </a:cubicBezTo>
                <a:lnTo>
                  <a:pt x="13769" y="13499"/>
                </a:lnTo>
                <a:cubicBezTo>
                  <a:pt x="13820" y="13505"/>
                  <a:pt x="13894" y="13516"/>
                  <a:pt x="13939" y="13516"/>
                </a:cubicBezTo>
                <a:lnTo>
                  <a:pt x="13985" y="13511"/>
                </a:lnTo>
                <a:lnTo>
                  <a:pt x="14058" y="13499"/>
                </a:lnTo>
                <a:cubicBezTo>
                  <a:pt x="14138" y="13494"/>
                  <a:pt x="14217" y="13488"/>
                  <a:pt x="14228" y="13488"/>
                </a:cubicBezTo>
                <a:cubicBezTo>
                  <a:pt x="14245" y="13488"/>
                  <a:pt x="14285" y="13511"/>
                  <a:pt x="14308" y="13533"/>
                </a:cubicBezTo>
                <a:cubicBezTo>
                  <a:pt x="14314" y="13539"/>
                  <a:pt x="14324" y="13541"/>
                  <a:pt x="14337" y="13541"/>
                </a:cubicBezTo>
                <a:cubicBezTo>
                  <a:pt x="14365" y="13541"/>
                  <a:pt x="14404" y="13531"/>
                  <a:pt x="14423" y="13531"/>
                </a:cubicBezTo>
                <a:cubicBezTo>
                  <a:pt x="14428" y="13531"/>
                  <a:pt x="14431" y="13532"/>
                  <a:pt x="14433" y="13533"/>
                </a:cubicBezTo>
                <a:cubicBezTo>
                  <a:pt x="14446" y="13542"/>
                  <a:pt x="14479" y="13554"/>
                  <a:pt x="14496" y="13554"/>
                </a:cubicBezTo>
                <a:cubicBezTo>
                  <a:pt x="14501" y="13554"/>
                  <a:pt x="14505" y="13553"/>
                  <a:pt x="14506" y="13550"/>
                </a:cubicBezTo>
                <a:lnTo>
                  <a:pt x="14506" y="13545"/>
                </a:lnTo>
                <a:cubicBezTo>
                  <a:pt x="14501" y="13528"/>
                  <a:pt x="14478" y="13494"/>
                  <a:pt x="14484" y="13488"/>
                </a:cubicBezTo>
                <a:lnTo>
                  <a:pt x="14529" y="13471"/>
                </a:lnTo>
                <a:cubicBezTo>
                  <a:pt x="14541" y="13499"/>
                  <a:pt x="14558" y="13528"/>
                  <a:pt x="14575" y="13533"/>
                </a:cubicBezTo>
                <a:cubicBezTo>
                  <a:pt x="14586" y="13533"/>
                  <a:pt x="14620" y="13528"/>
                  <a:pt x="14637" y="13516"/>
                </a:cubicBezTo>
                <a:cubicBezTo>
                  <a:pt x="14646" y="13508"/>
                  <a:pt x="14674" y="13496"/>
                  <a:pt x="14695" y="13496"/>
                </a:cubicBezTo>
                <a:cubicBezTo>
                  <a:pt x="14701" y="13496"/>
                  <a:pt x="14707" y="13497"/>
                  <a:pt x="14711" y="13499"/>
                </a:cubicBezTo>
                <a:cubicBezTo>
                  <a:pt x="14714" y="13503"/>
                  <a:pt x="14719" y="13504"/>
                  <a:pt x="14726" y="13504"/>
                </a:cubicBezTo>
                <a:cubicBezTo>
                  <a:pt x="14742" y="13504"/>
                  <a:pt x="14763" y="13492"/>
                  <a:pt x="14767" y="13460"/>
                </a:cubicBezTo>
                <a:lnTo>
                  <a:pt x="14841" y="13488"/>
                </a:lnTo>
                <a:lnTo>
                  <a:pt x="14847" y="13488"/>
                </a:lnTo>
                <a:cubicBezTo>
                  <a:pt x="14838" y="13507"/>
                  <a:pt x="14855" y="13518"/>
                  <a:pt x="14891" y="13518"/>
                </a:cubicBezTo>
                <a:cubicBezTo>
                  <a:pt x="14898" y="13518"/>
                  <a:pt x="14906" y="13517"/>
                  <a:pt x="14915" y="13516"/>
                </a:cubicBezTo>
                <a:cubicBezTo>
                  <a:pt x="14917" y="13516"/>
                  <a:pt x="14920" y="13516"/>
                  <a:pt x="14923" y="13516"/>
                </a:cubicBezTo>
                <a:cubicBezTo>
                  <a:pt x="14970" y="13516"/>
                  <a:pt x="15068" y="13557"/>
                  <a:pt x="15088" y="13557"/>
                </a:cubicBezTo>
                <a:cubicBezTo>
                  <a:pt x="15089" y="13557"/>
                  <a:pt x="15090" y="13556"/>
                  <a:pt x="15091" y="13556"/>
                </a:cubicBezTo>
                <a:lnTo>
                  <a:pt x="15091" y="13545"/>
                </a:lnTo>
                <a:lnTo>
                  <a:pt x="15091" y="13494"/>
                </a:lnTo>
                <a:cubicBezTo>
                  <a:pt x="15131" y="13505"/>
                  <a:pt x="15182" y="13522"/>
                  <a:pt x="15193" y="13528"/>
                </a:cubicBezTo>
                <a:cubicBezTo>
                  <a:pt x="15201" y="13536"/>
                  <a:pt x="15222" y="13551"/>
                  <a:pt x="15235" y="13551"/>
                </a:cubicBezTo>
                <a:cubicBezTo>
                  <a:pt x="15239" y="13551"/>
                  <a:pt x="15243" y="13549"/>
                  <a:pt x="15244" y="13545"/>
                </a:cubicBezTo>
                <a:cubicBezTo>
                  <a:pt x="15244" y="13532"/>
                  <a:pt x="15262" y="13514"/>
                  <a:pt x="15286" y="13514"/>
                </a:cubicBezTo>
                <a:cubicBezTo>
                  <a:pt x="15294" y="13514"/>
                  <a:pt x="15303" y="13516"/>
                  <a:pt x="15312" y="13522"/>
                </a:cubicBezTo>
                <a:cubicBezTo>
                  <a:pt x="15319" y="13526"/>
                  <a:pt x="15331" y="13528"/>
                  <a:pt x="15346" y="13528"/>
                </a:cubicBezTo>
                <a:cubicBezTo>
                  <a:pt x="15396" y="13528"/>
                  <a:pt x="15479" y="13511"/>
                  <a:pt x="15505" y="13511"/>
                </a:cubicBezTo>
                <a:cubicBezTo>
                  <a:pt x="15539" y="13511"/>
                  <a:pt x="15630" y="13545"/>
                  <a:pt x="15636" y="13556"/>
                </a:cubicBezTo>
                <a:cubicBezTo>
                  <a:pt x="15637" y="13560"/>
                  <a:pt x="15643" y="13561"/>
                  <a:pt x="15651" y="13561"/>
                </a:cubicBezTo>
                <a:cubicBezTo>
                  <a:pt x="15680" y="13561"/>
                  <a:pt x="15740" y="13542"/>
                  <a:pt x="15749" y="13533"/>
                </a:cubicBezTo>
                <a:cubicBezTo>
                  <a:pt x="15754" y="13528"/>
                  <a:pt x="15773" y="13521"/>
                  <a:pt x="15793" y="13521"/>
                </a:cubicBezTo>
                <a:cubicBezTo>
                  <a:pt x="15815" y="13521"/>
                  <a:pt x="15839" y="13529"/>
                  <a:pt x="15851" y="13556"/>
                </a:cubicBezTo>
                <a:lnTo>
                  <a:pt x="15919" y="13539"/>
                </a:lnTo>
                <a:cubicBezTo>
                  <a:pt x="15987" y="13522"/>
                  <a:pt x="15874" y="13488"/>
                  <a:pt x="15925" y="13482"/>
                </a:cubicBezTo>
                <a:lnTo>
                  <a:pt x="15976" y="13477"/>
                </a:lnTo>
                <a:cubicBezTo>
                  <a:pt x="16038" y="13477"/>
                  <a:pt x="16180" y="13482"/>
                  <a:pt x="16294" y="13482"/>
                </a:cubicBezTo>
                <a:lnTo>
                  <a:pt x="16396" y="13482"/>
                </a:lnTo>
                <a:cubicBezTo>
                  <a:pt x="16430" y="13482"/>
                  <a:pt x="16466" y="13480"/>
                  <a:pt x="16502" y="13480"/>
                </a:cubicBezTo>
                <a:cubicBezTo>
                  <a:pt x="16520" y="13480"/>
                  <a:pt x="16538" y="13480"/>
                  <a:pt x="16555" y="13482"/>
                </a:cubicBezTo>
                <a:lnTo>
                  <a:pt x="16594" y="13482"/>
                </a:lnTo>
                <a:cubicBezTo>
                  <a:pt x="16600" y="13483"/>
                  <a:pt x="16607" y="13483"/>
                  <a:pt x="16613" y="13483"/>
                </a:cubicBezTo>
                <a:cubicBezTo>
                  <a:pt x="16658" y="13483"/>
                  <a:pt x="16719" y="13467"/>
                  <a:pt x="16759" y="13443"/>
                </a:cubicBezTo>
                <a:lnTo>
                  <a:pt x="16804" y="13494"/>
                </a:lnTo>
                <a:lnTo>
                  <a:pt x="16833" y="13522"/>
                </a:lnTo>
                <a:cubicBezTo>
                  <a:pt x="16838" y="13499"/>
                  <a:pt x="16861" y="13460"/>
                  <a:pt x="16889" y="13437"/>
                </a:cubicBezTo>
                <a:lnTo>
                  <a:pt x="16912" y="13460"/>
                </a:lnTo>
                <a:lnTo>
                  <a:pt x="16946" y="13494"/>
                </a:lnTo>
                <a:cubicBezTo>
                  <a:pt x="16986" y="13482"/>
                  <a:pt x="17048" y="13471"/>
                  <a:pt x="17082" y="13460"/>
                </a:cubicBezTo>
                <a:cubicBezTo>
                  <a:pt x="17116" y="13454"/>
                  <a:pt x="17224" y="13437"/>
                  <a:pt x="17253" y="13426"/>
                </a:cubicBezTo>
                <a:cubicBezTo>
                  <a:pt x="17257" y="13423"/>
                  <a:pt x="17263" y="13421"/>
                  <a:pt x="17271" y="13421"/>
                </a:cubicBezTo>
                <a:cubicBezTo>
                  <a:pt x="17307" y="13421"/>
                  <a:pt x="17378" y="13448"/>
                  <a:pt x="17406" y="13448"/>
                </a:cubicBezTo>
                <a:cubicBezTo>
                  <a:pt x="17433" y="13453"/>
                  <a:pt x="17505" y="13461"/>
                  <a:pt x="17541" y="13461"/>
                </a:cubicBezTo>
                <a:cubicBezTo>
                  <a:pt x="17549" y="13461"/>
                  <a:pt x="17556" y="13461"/>
                  <a:pt x="17559" y="13460"/>
                </a:cubicBezTo>
                <a:cubicBezTo>
                  <a:pt x="17576" y="13448"/>
                  <a:pt x="17650" y="13431"/>
                  <a:pt x="17695" y="13420"/>
                </a:cubicBezTo>
                <a:lnTo>
                  <a:pt x="17729" y="13403"/>
                </a:lnTo>
                <a:lnTo>
                  <a:pt x="17792" y="13375"/>
                </a:lnTo>
                <a:cubicBezTo>
                  <a:pt x="17813" y="13401"/>
                  <a:pt x="17835" y="13420"/>
                  <a:pt x="17844" y="13420"/>
                </a:cubicBezTo>
                <a:cubicBezTo>
                  <a:pt x="17847" y="13420"/>
                  <a:pt x="17848" y="13418"/>
                  <a:pt x="17848" y="13414"/>
                </a:cubicBezTo>
                <a:cubicBezTo>
                  <a:pt x="17853" y="13400"/>
                  <a:pt x="17883" y="13372"/>
                  <a:pt x="17917" y="13372"/>
                </a:cubicBezTo>
                <a:cubicBezTo>
                  <a:pt x="17923" y="13372"/>
                  <a:pt x="17928" y="13373"/>
                  <a:pt x="17933" y="13375"/>
                </a:cubicBezTo>
                <a:cubicBezTo>
                  <a:pt x="17968" y="13386"/>
                  <a:pt x="18098" y="13414"/>
                  <a:pt x="18138" y="13414"/>
                </a:cubicBezTo>
                <a:cubicBezTo>
                  <a:pt x="18177" y="13414"/>
                  <a:pt x="18314" y="13363"/>
                  <a:pt x="18387" y="13363"/>
                </a:cubicBezTo>
                <a:lnTo>
                  <a:pt x="18450" y="13363"/>
                </a:lnTo>
                <a:cubicBezTo>
                  <a:pt x="18462" y="13364"/>
                  <a:pt x="18475" y="13365"/>
                  <a:pt x="18487" y="13365"/>
                </a:cubicBezTo>
                <a:cubicBezTo>
                  <a:pt x="18535" y="13365"/>
                  <a:pt x="18581" y="13358"/>
                  <a:pt x="18631" y="13358"/>
                </a:cubicBezTo>
                <a:lnTo>
                  <a:pt x="18671" y="13358"/>
                </a:lnTo>
                <a:cubicBezTo>
                  <a:pt x="18690" y="13348"/>
                  <a:pt x="18717" y="13344"/>
                  <a:pt x="18744" y="13344"/>
                </a:cubicBezTo>
                <a:cubicBezTo>
                  <a:pt x="18765" y="13344"/>
                  <a:pt x="18786" y="13347"/>
                  <a:pt x="18802" y="13352"/>
                </a:cubicBezTo>
                <a:lnTo>
                  <a:pt x="18824" y="13341"/>
                </a:lnTo>
                <a:cubicBezTo>
                  <a:pt x="18845" y="13330"/>
                  <a:pt x="18860" y="13325"/>
                  <a:pt x="18873" y="13325"/>
                </a:cubicBezTo>
                <a:cubicBezTo>
                  <a:pt x="18895" y="13325"/>
                  <a:pt x="18906" y="13342"/>
                  <a:pt x="18909" y="13375"/>
                </a:cubicBezTo>
                <a:cubicBezTo>
                  <a:pt x="18943" y="13375"/>
                  <a:pt x="19017" y="13346"/>
                  <a:pt x="19080" y="13312"/>
                </a:cubicBezTo>
                <a:lnTo>
                  <a:pt x="19170" y="13369"/>
                </a:lnTo>
                <a:lnTo>
                  <a:pt x="19182" y="13375"/>
                </a:lnTo>
                <a:cubicBezTo>
                  <a:pt x="19182" y="13375"/>
                  <a:pt x="19183" y="13376"/>
                  <a:pt x="19184" y="13376"/>
                </a:cubicBezTo>
                <a:cubicBezTo>
                  <a:pt x="19190" y="13376"/>
                  <a:pt x="19199" y="13360"/>
                  <a:pt x="19199" y="13341"/>
                </a:cubicBezTo>
                <a:cubicBezTo>
                  <a:pt x="19199" y="13332"/>
                  <a:pt x="19210" y="13328"/>
                  <a:pt x="19227" y="13328"/>
                </a:cubicBezTo>
                <a:cubicBezTo>
                  <a:pt x="19265" y="13328"/>
                  <a:pt x="19327" y="13344"/>
                  <a:pt x="19346" y="13352"/>
                </a:cubicBezTo>
                <a:cubicBezTo>
                  <a:pt x="19354" y="13353"/>
                  <a:pt x="19366" y="13354"/>
                  <a:pt x="19381" y="13354"/>
                </a:cubicBezTo>
                <a:cubicBezTo>
                  <a:pt x="19421" y="13354"/>
                  <a:pt x="19479" y="13349"/>
                  <a:pt x="19499" y="13341"/>
                </a:cubicBezTo>
                <a:cubicBezTo>
                  <a:pt x="19524" y="13336"/>
                  <a:pt x="19594" y="13322"/>
                  <a:pt x="19628" y="13322"/>
                </a:cubicBezTo>
                <a:cubicBezTo>
                  <a:pt x="19634" y="13322"/>
                  <a:pt x="19638" y="13323"/>
                  <a:pt x="19641" y="13324"/>
                </a:cubicBezTo>
                <a:cubicBezTo>
                  <a:pt x="19643" y="13324"/>
                  <a:pt x="19646" y="13324"/>
                  <a:pt x="19649" y="13324"/>
                </a:cubicBezTo>
                <a:cubicBezTo>
                  <a:pt x="19677" y="13324"/>
                  <a:pt x="19744" y="13306"/>
                  <a:pt x="19791" y="13306"/>
                </a:cubicBezTo>
                <a:cubicBezTo>
                  <a:pt x="19796" y="13306"/>
                  <a:pt x="19801" y="13306"/>
                  <a:pt x="19806" y="13306"/>
                </a:cubicBezTo>
                <a:cubicBezTo>
                  <a:pt x="19817" y="13308"/>
                  <a:pt x="19832" y="13308"/>
                  <a:pt x="19850" y="13308"/>
                </a:cubicBezTo>
                <a:cubicBezTo>
                  <a:pt x="19898" y="13308"/>
                  <a:pt x="19963" y="13305"/>
                  <a:pt x="20000" y="13305"/>
                </a:cubicBezTo>
                <a:cubicBezTo>
                  <a:pt x="20014" y="13305"/>
                  <a:pt x="20024" y="13305"/>
                  <a:pt x="20027" y="13306"/>
                </a:cubicBezTo>
                <a:cubicBezTo>
                  <a:pt x="20047" y="13316"/>
                  <a:pt x="20083" y="13343"/>
                  <a:pt x="20096" y="13343"/>
                </a:cubicBezTo>
                <a:cubicBezTo>
                  <a:pt x="20099" y="13343"/>
                  <a:pt x="20100" y="13342"/>
                  <a:pt x="20101" y="13341"/>
                </a:cubicBezTo>
                <a:cubicBezTo>
                  <a:pt x="20104" y="13334"/>
                  <a:pt x="20116" y="13325"/>
                  <a:pt x="20127" y="13325"/>
                </a:cubicBezTo>
                <a:cubicBezTo>
                  <a:pt x="20134" y="13325"/>
                  <a:pt x="20142" y="13329"/>
                  <a:pt x="20146" y="13341"/>
                </a:cubicBezTo>
                <a:lnTo>
                  <a:pt x="20163" y="13346"/>
                </a:lnTo>
                <a:lnTo>
                  <a:pt x="20186" y="13358"/>
                </a:lnTo>
                <a:cubicBezTo>
                  <a:pt x="20220" y="13352"/>
                  <a:pt x="20299" y="13346"/>
                  <a:pt x="20356" y="13341"/>
                </a:cubicBezTo>
                <a:lnTo>
                  <a:pt x="20390" y="13324"/>
                </a:lnTo>
                <a:lnTo>
                  <a:pt x="20436" y="13295"/>
                </a:lnTo>
                <a:cubicBezTo>
                  <a:pt x="20470" y="13312"/>
                  <a:pt x="20509" y="13324"/>
                  <a:pt x="20526" y="13324"/>
                </a:cubicBezTo>
                <a:cubicBezTo>
                  <a:pt x="20538" y="13324"/>
                  <a:pt x="20577" y="13306"/>
                  <a:pt x="20589" y="13301"/>
                </a:cubicBezTo>
                <a:cubicBezTo>
                  <a:pt x="20590" y="13300"/>
                  <a:pt x="20593" y="13300"/>
                  <a:pt x="20597" y="13300"/>
                </a:cubicBezTo>
                <a:cubicBezTo>
                  <a:pt x="20623" y="13300"/>
                  <a:pt x="20691" y="13314"/>
                  <a:pt x="20731" y="13324"/>
                </a:cubicBezTo>
                <a:cubicBezTo>
                  <a:pt x="20734" y="13324"/>
                  <a:pt x="20738" y="13324"/>
                  <a:pt x="20743" y="13324"/>
                </a:cubicBezTo>
                <a:cubicBezTo>
                  <a:pt x="20796" y="13324"/>
                  <a:pt x="20913" y="13295"/>
                  <a:pt x="20924" y="13295"/>
                </a:cubicBezTo>
                <a:cubicBezTo>
                  <a:pt x="20924" y="13295"/>
                  <a:pt x="20925" y="13295"/>
                  <a:pt x="20925" y="13295"/>
                </a:cubicBezTo>
                <a:cubicBezTo>
                  <a:pt x="20938" y="13295"/>
                  <a:pt x="20979" y="13338"/>
                  <a:pt x="20993" y="13338"/>
                </a:cubicBezTo>
                <a:cubicBezTo>
                  <a:pt x="20995" y="13338"/>
                  <a:pt x="20997" y="13337"/>
                  <a:pt x="20997" y="13335"/>
                </a:cubicBezTo>
                <a:cubicBezTo>
                  <a:pt x="20997" y="13318"/>
                  <a:pt x="21043" y="13278"/>
                  <a:pt x="21082" y="13278"/>
                </a:cubicBezTo>
                <a:lnTo>
                  <a:pt x="21116" y="13278"/>
                </a:lnTo>
                <a:lnTo>
                  <a:pt x="21162" y="13284"/>
                </a:lnTo>
                <a:cubicBezTo>
                  <a:pt x="21204" y="13298"/>
                  <a:pt x="21257" y="13308"/>
                  <a:pt x="21294" y="13308"/>
                </a:cubicBezTo>
                <a:cubicBezTo>
                  <a:pt x="21302" y="13308"/>
                  <a:pt x="21309" y="13307"/>
                  <a:pt x="21315" y="13306"/>
                </a:cubicBezTo>
                <a:cubicBezTo>
                  <a:pt x="21349" y="13301"/>
                  <a:pt x="21457" y="13272"/>
                  <a:pt x="21485" y="13267"/>
                </a:cubicBezTo>
                <a:cubicBezTo>
                  <a:pt x="21488" y="13266"/>
                  <a:pt x="21491" y="13266"/>
                  <a:pt x="21495" y="13266"/>
                </a:cubicBezTo>
                <a:cubicBezTo>
                  <a:pt x="21514" y="13266"/>
                  <a:pt x="21545" y="13273"/>
                  <a:pt x="21564" y="13273"/>
                </a:cubicBezTo>
                <a:cubicBezTo>
                  <a:pt x="21574" y="13273"/>
                  <a:pt x="21580" y="13272"/>
                  <a:pt x="21582" y="13267"/>
                </a:cubicBezTo>
                <a:cubicBezTo>
                  <a:pt x="21587" y="13255"/>
                  <a:pt x="21604" y="13210"/>
                  <a:pt x="21616" y="13210"/>
                </a:cubicBezTo>
                <a:lnTo>
                  <a:pt x="21621" y="13216"/>
                </a:lnTo>
                <a:cubicBezTo>
                  <a:pt x="21653" y="13240"/>
                  <a:pt x="21682" y="13266"/>
                  <a:pt x="21724" y="13266"/>
                </a:cubicBezTo>
                <a:cubicBezTo>
                  <a:pt x="21742" y="13266"/>
                  <a:pt x="21762" y="13262"/>
                  <a:pt x="21786" y="13250"/>
                </a:cubicBezTo>
                <a:lnTo>
                  <a:pt x="21809" y="13238"/>
                </a:lnTo>
                <a:cubicBezTo>
                  <a:pt x="21854" y="13244"/>
                  <a:pt x="21905" y="13250"/>
                  <a:pt x="21928" y="13250"/>
                </a:cubicBezTo>
                <a:cubicBezTo>
                  <a:pt x="21931" y="13249"/>
                  <a:pt x="21935" y="13249"/>
                  <a:pt x="21939" y="13249"/>
                </a:cubicBezTo>
                <a:cubicBezTo>
                  <a:pt x="21967" y="13249"/>
                  <a:pt x="22015" y="13262"/>
                  <a:pt x="22024" y="13267"/>
                </a:cubicBezTo>
                <a:lnTo>
                  <a:pt x="22041" y="13261"/>
                </a:lnTo>
                <a:lnTo>
                  <a:pt x="22087" y="13255"/>
                </a:lnTo>
                <a:cubicBezTo>
                  <a:pt x="22124" y="13247"/>
                  <a:pt x="22174" y="13242"/>
                  <a:pt x="22213" y="13242"/>
                </a:cubicBezTo>
                <a:cubicBezTo>
                  <a:pt x="22228" y="13242"/>
                  <a:pt x="22241" y="13243"/>
                  <a:pt x="22251" y="13244"/>
                </a:cubicBezTo>
                <a:lnTo>
                  <a:pt x="22291" y="13244"/>
                </a:lnTo>
                <a:lnTo>
                  <a:pt x="22319" y="13250"/>
                </a:lnTo>
                <a:cubicBezTo>
                  <a:pt x="22346" y="13230"/>
                  <a:pt x="22373" y="13219"/>
                  <a:pt x="22393" y="13219"/>
                </a:cubicBezTo>
                <a:cubicBezTo>
                  <a:pt x="22403" y="13219"/>
                  <a:pt x="22410" y="13222"/>
                  <a:pt x="22416" y="13227"/>
                </a:cubicBezTo>
                <a:cubicBezTo>
                  <a:pt x="22425" y="13240"/>
                  <a:pt x="22450" y="13253"/>
                  <a:pt x="22472" y="13253"/>
                </a:cubicBezTo>
                <a:cubicBezTo>
                  <a:pt x="22478" y="13253"/>
                  <a:pt x="22484" y="13252"/>
                  <a:pt x="22490" y="13250"/>
                </a:cubicBezTo>
                <a:cubicBezTo>
                  <a:pt x="22503" y="13237"/>
                  <a:pt x="22552" y="13214"/>
                  <a:pt x="22582" y="13214"/>
                </a:cubicBezTo>
                <a:cubicBezTo>
                  <a:pt x="22591" y="13214"/>
                  <a:pt x="22599" y="13216"/>
                  <a:pt x="22603" y="13221"/>
                </a:cubicBezTo>
                <a:cubicBezTo>
                  <a:pt x="22626" y="13238"/>
                  <a:pt x="22694" y="13255"/>
                  <a:pt x="22756" y="13261"/>
                </a:cubicBezTo>
                <a:lnTo>
                  <a:pt x="22807" y="13267"/>
                </a:lnTo>
                <a:lnTo>
                  <a:pt x="22853" y="13272"/>
                </a:lnTo>
                <a:cubicBezTo>
                  <a:pt x="22887" y="13261"/>
                  <a:pt x="22943" y="13250"/>
                  <a:pt x="22983" y="13244"/>
                </a:cubicBezTo>
                <a:lnTo>
                  <a:pt x="23012" y="13233"/>
                </a:lnTo>
                <a:lnTo>
                  <a:pt x="23029" y="13227"/>
                </a:lnTo>
                <a:cubicBezTo>
                  <a:pt x="23051" y="13227"/>
                  <a:pt x="23125" y="13216"/>
                  <a:pt x="23199" y="13199"/>
                </a:cubicBezTo>
                <a:lnTo>
                  <a:pt x="23267" y="13244"/>
                </a:lnTo>
                <a:lnTo>
                  <a:pt x="23301" y="13267"/>
                </a:lnTo>
                <a:cubicBezTo>
                  <a:pt x="23375" y="13261"/>
                  <a:pt x="23431" y="13238"/>
                  <a:pt x="23437" y="13216"/>
                </a:cubicBezTo>
                <a:cubicBezTo>
                  <a:pt x="23439" y="13208"/>
                  <a:pt x="23451" y="13205"/>
                  <a:pt x="23467" y="13205"/>
                </a:cubicBezTo>
                <a:cubicBezTo>
                  <a:pt x="23495" y="13205"/>
                  <a:pt x="23534" y="13214"/>
                  <a:pt x="23545" y="13221"/>
                </a:cubicBezTo>
                <a:cubicBezTo>
                  <a:pt x="23568" y="13227"/>
                  <a:pt x="23653" y="13233"/>
                  <a:pt x="23681" y="13238"/>
                </a:cubicBezTo>
                <a:cubicBezTo>
                  <a:pt x="23683" y="13239"/>
                  <a:pt x="23686" y="13239"/>
                  <a:pt x="23688" y="13239"/>
                </a:cubicBezTo>
                <a:cubicBezTo>
                  <a:pt x="23718" y="13239"/>
                  <a:pt x="23773" y="13215"/>
                  <a:pt x="23786" y="13215"/>
                </a:cubicBezTo>
                <a:cubicBezTo>
                  <a:pt x="23788" y="13215"/>
                  <a:pt x="23788" y="13215"/>
                  <a:pt x="23789" y="13216"/>
                </a:cubicBezTo>
                <a:cubicBezTo>
                  <a:pt x="23795" y="13216"/>
                  <a:pt x="23817" y="13233"/>
                  <a:pt x="23834" y="13244"/>
                </a:cubicBezTo>
                <a:cubicBezTo>
                  <a:pt x="23843" y="13253"/>
                  <a:pt x="23908" y="13267"/>
                  <a:pt x="23933" y="13267"/>
                </a:cubicBezTo>
                <a:cubicBezTo>
                  <a:pt x="23942" y="13267"/>
                  <a:pt x="23946" y="13265"/>
                  <a:pt x="23942" y="13261"/>
                </a:cubicBezTo>
                <a:cubicBezTo>
                  <a:pt x="23931" y="13250"/>
                  <a:pt x="23929" y="13239"/>
                  <a:pt x="23943" y="13239"/>
                </a:cubicBezTo>
                <a:cubicBezTo>
                  <a:pt x="23949" y="13239"/>
                  <a:pt x="23960" y="13242"/>
                  <a:pt x="23976" y="13250"/>
                </a:cubicBezTo>
                <a:lnTo>
                  <a:pt x="24033" y="13204"/>
                </a:lnTo>
                <a:cubicBezTo>
                  <a:pt x="24042" y="13195"/>
                  <a:pt x="24059" y="13193"/>
                  <a:pt x="24080" y="13193"/>
                </a:cubicBezTo>
                <a:cubicBezTo>
                  <a:pt x="24111" y="13193"/>
                  <a:pt x="24150" y="13199"/>
                  <a:pt x="24180" y="13199"/>
                </a:cubicBezTo>
                <a:lnTo>
                  <a:pt x="24220" y="13199"/>
                </a:lnTo>
                <a:cubicBezTo>
                  <a:pt x="24248" y="13221"/>
                  <a:pt x="24282" y="13244"/>
                  <a:pt x="24288" y="13244"/>
                </a:cubicBezTo>
                <a:cubicBezTo>
                  <a:pt x="24299" y="13244"/>
                  <a:pt x="24368" y="13244"/>
                  <a:pt x="24441" y="13255"/>
                </a:cubicBezTo>
                <a:lnTo>
                  <a:pt x="24492" y="13204"/>
                </a:lnTo>
                <a:lnTo>
                  <a:pt x="24498" y="13193"/>
                </a:lnTo>
                <a:cubicBezTo>
                  <a:pt x="24543" y="13208"/>
                  <a:pt x="24581" y="13216"/>
                  <a:pt x="24598" y="13216"/>
                </a:cubicBezTo>
                <a:cubicBezTo>
                  <a:pt x="24607" y="13216"/>
                  <a:pt x="24610" y="13214"/>
                  <a:pt x="24606" y="13210"/>
                </a:cubicBezTo>
                <a:cubicBezTo>
                  <a:pt x="24600" y="13193"/>
                  <a:pt x="24589" y="13153"/>
                  <a:pt x="24595" y="13148"/>
                </a:cubicBezTo>
                <a:cubicBezTo>
                  <a:pt x="24600" y="13142"/>
                  <a:pt x="24651" y="13136"/>
                  <a:pt x="24697" y="13131"/>
                </a:cubicBezTo>
                <a:cubicBezTo>
                  <a:pt x="24699" y="13129"/>
                  <a:pt x="24701" y="13128"/>
                  <a:pt x="24704" y="13128"/>
                </a:cubicBezTo>
                <a:cubicBezTo>
                  <a:pt x="24711" y="13128"/>
                  <a:pt x="24719" y="13131"/>
                  <a:pt x="24731" y="13131"/>
                </a:cubicBezTo>
                <a:cubicBezTo>
                  <a:pt x="24736" y="13080"/>
                  <a:pt x="24736" y="13028"/>
                  <a:pt x="24748" y="12977"/>
                </a:cubicBezTo>
                <a:lnTo>
                  <a:pt x="24691" y="12938"/>
                </a:lnTo>
                <a:cubicBezTo>
                  <a:pt x="24680" y="12966"/>
                  <a:pt x="24668" y="13000"/>
                  <a:pt x="24663" y="13028"/>
                </a:cubicBezTo>
                <a:lnTo>
                  <a:pt x="24651" y="13034"/>
                </a:lnTo>
                <a:cubicBezTo>
                  <a:pt x="24646" y="12972"/>
                  <a:pt x="24646" y="12915"/>
                  <a:pt x="24651" y="12858"/>
                </a:cubicBezTo>
                <a:cubicBezTo>
                  <a:pt x="24657" y="12858"/>
                  <a:pt x="24668" y="12858"/>
                  <a:pt x="24680" y="12853"/>
                </a:cubicBezTo>
                <a:cubicBezTo>
                  <a:pt x="24680" y="12881"/>
                  <a:pt x="24680" y="12909"/>
                  <a:pt x="24680" y="12938"/>
                </a:cubicBezTo>
                <a:cubicBezTo>
                  <a:pt x="24697" y="12938"/>
                  <a:pt x="24725" y="12932"/>
                  <a:pt x="24736" y="12926"/>
                </a:cubicBezTo>
                <a:cubicBezTo>
                  <a:pt x="24759" y="12773"/>
                  <a:pt x="24759" y="12620"/>
                  <a:pt x="24765" y="12467"/>
                </a:cubicBezTo>
                <a:cubicBezTo>
                  <a:pt x="24770" y="12467"/>
                  <a:pt x="24787" y="12467"/>
                  <a:pt x="24793" y="12472"/>
                </a:cubicBezTo>
                <a:cubicBezTo>
                  <a:pt x="24787" y="12694"/>
                  <a:pt x="24770" y="12909"/>
                  <a:pt x="24753" y="13131"/>
                </a:cubicBezTo>
                <a:cubicBezTo>
                  <a:pt x="24782" y="13136"/>
                  <a:pt x="24810" y="13142"/>
                  <a:pt x="24833" y="13148"/>
                </a:cubicBezTo>
                <a:cubicBezTo>
                  <a:pt x="24850" y="13102"/>
                  <a:pt x="24895" y="13068"/>
                  <a:pt x="24878" y="13017"/>
                </a:cubicBezTo>
                <a:lnTo>
                  <a:pt x="24844" y="12994"/>
                </a:lnTo>
                <a:cubicBezTo>
                  <a:pt x="24850" y="12807"/>
                  <a:pt x="24895" y="12620"/>
                  <a:pt x="24861" y="12438"/>
                </a:cubicBezTo>
                <a:lnTo>
                  <a:pt x="24918" y="12438"/>
                </a:lnTo>
                <a:cubicBezTo>
                  <a:pt x="24924" y="12416"/>
                  <a:pt x="24935" y="12370"/>
                  <a:pt x="24941" y="12348"/>
                </a:cubicBezTo>
                <a:cubicBezTo>
                  <a:pt x="24918" y="12336"/>
                  <a:pt x="24901" y="12331"/>
                  <a:pt x="24884" y="12319"/>
                </a:cubicBezTo>
                <a:lnTo>
                  <a:pt x="24878" y="12365"/>
                </a:lnTo>
                <a:cubicBezTo>
                  <a:pt x="24873" y="12348"/>
                  <a:pt x="24867" y="12308"/>
                  <a:pt x="24861" y="12285"/>
                </a:cubicBezTo>
                <a:lnTo>
                  <a:pt x="24861" y="12285"/>
                </a:lnTo>
                <a:cubicBezTo>
                  <a:pt x="24873" y="12297"/>
                  <a:pt x="24890" y="12308"/>
                  <a:pt x="24901" y="12314"/>
                </a:cubicBezTo>
                <a:cubicBezTo>
                  <a:pt x="24912" y="12308"/>
                  <a:pt x="24935" y="12297"/>
                  <a:pt x="24946" y="12291"/>
                </a:cubicBezTo>
                <a:cubicBezTo>
                  <a:pt x="24935" y="12251"/>
                  <a:pt x="24935" y="12211"/>
                  <a:pt x="24935" y="12172"/>
                </a:cubicBezTo>
                <a:lnTo>
                  <a:pt x="24901" y="12166"/>
                </a:lnTo>
                <a:cubicBezTo>
                  <a:pt x="24895" y="12206"/>
                  <a:pt x="24890" y="12240"/>
                  <a:pt x="24867" y="12274"/>
                </a:cubicBezTo>
                <a:cubicBezTo>
                  <a:pt x="24884" y="12234"/>
                  <a:pt x="24878" y="12194"/>
                  <a:pt x="24867" y="12160"/>
                </a:cubicBezTo>
                <a:lnTo>
                  <a:pt x="24941" y="12160"/>
                </a:lnTo>
                <a:cubicBezTo>
                  <a:pt x="24941" y="12121"/>
                  <a:pt x="24935" y="12081"/>
                  <a:pt x="24935" y="12047"/>
                </a:cubicBezTo>
                <a:cubicBezTo>
                  <a:pt x="24924" y="12070"/>
                  <a:pt x="24901" y="12126"/>
                  <a:pt x="24890" y="12155"/>
                </a:cubicBezTo>
                <a:cubicBezTo>
                  <a:pt x="24873" y="12121"/>
                  <a:pt x="24878" y="12087"/>
                  <a:pt x="24895" y="12058"/>
                </a:cubicBezTo>
                <a:cubicBezTo>
                  <a:pt x="24873" y="11984"/>
                  <a:pt x="24884" y="11911"/>
                  <a:pt x="24878" y="11837"/>
                </a:cubicBezTo>
                <a:lnTo>
                  <a:pt x="24918" y="11826"/>
                </a:lnTo>
                <a:cubicBezTo>
                  <a:pt x="24901" y="11814"/>
                  <a:pt x="24873" y="11792"/>
                  <a:pt x="24861" y="11780"/>
                </a:cubicBezTo>
                <a:cubicBezTo>
                  <a:pt x="24884" y="11775"/>
                  <a:pt x="24907" y="11763"/>
                  <a:pt x="24929" y="11758"/>
                </a:cubicBezTo>
                <a:cubicBezTo>
                  <a:pt x="24907" y="11735"/>
                  <a:pt x="24884" y="11712"/>
                  <a:pt x="24861" y="11689"/>
                </a:cubicBezTo>
                <a:cubicBezTo>
                  <a:pt x="24867" y="11667"/>
                  <a:pt x="24873" y="11644"/>
                  <a:pt x="24873" y="11621"/>
                </a:cubicBezTo>
                <a:cubicBezTo>
                  <a:pt x="24890" y="11650"/>
                  <a:pt x="24912" y="11678"/>
                  <a:pt x="24941" y="11701"/>
                </a:cubicBezTo>
                <a:cubicBezTo>
                  <a:pt x="24935" y="11678"/>
                  <a:pt x="24924" y="11638"/>
                  <a:pt x="24924" y="11616"/>
                </a:cubicBezTo>
                <a:lnTo>
                  <a:pt x="24980" y="11616"/>
                </a:lnTo>
                <a:cubicBezTo>
                  <a:pt x="24963" y="11604"/>
                  <a:pt x="24929" y="11587"/>
                  <a:pt x="24912" y="11576"/>
                </a:cubicBezTo>
                <a:cubicBezTo>
                  <a:pt x="24922" y="11552"/>
                  <a:pt x="24915" y="11483"/>
                  <a:pt x="24947" y="11483"/>
                </a:cubicBezTo>
                <a:cubicBezTo>
                  <a:pt x="24953" y="11483"/>
                  <a:pt x="24960" y="11486"/>
                  <a:pt x="24969" y="11491"/>
                </a:cubicBezTo>
                <a:cubicBezTo>
                  <a:pt x="25020" y="11582"/>
                  <a:pt x="24941" y="11718"/>
                  <a:pt x="25043" y="11792"/>
                </a:cubicBezTo>
                <a:lnTo>
                  <a:pt x="24992" y="11792"/>
                </a:lnTo>
                <a:cubicBezTo>
                  <a:pt x="24986" y="12047"/>
                  <a:pt x="25009" y="12302"/>
                  <a:pt x="24997" y="12563"/>
                </a:cubicBezTo>
                <a:cubicBezTo>
                  <a:pt x="25014" y="12569"/>
                  <a:pt x="25031" y="12580"/>
                  <a:pt x="25048" y="12586"/>
                </a:cubicBezTo>
                <a:cubicBezTo>
                  <a:pt x="25037" y="12592"/>
                  <a:pt x="25020" y="12597"/>
                  <a:pt x="25009" y="12597"/>
                </a:cubicBezTo>
                <a:cubicBezTo>
                  <a:pt x="25020" y="12722"/>
                  <a:pt x="24946" y="12858"/>
                  <a:pt x="24997" y="12977"/>
                </a:cubicBezTo>
                <a:cubicBezTo>
                  <a:pt x="24952" y="13028"/>
                  <a:pt x="24958" y="13102"/>
                  <a:pt x="24958" y="13170"/>
                </a:cubicBezTo>
                <a:cubicBezTo>
                  <a:pt x="24980" y="13170"/>
                  <a:pt x="25003" y="13170"/>
                  <a:pt x="25026" y="13176"/>
                </a:cubicBezTo>
                <a:cubicBezTo>
                  <a:pt x="25026" y="13085"/>
                  <a:pt x="25043" y="12989"/>
                  <a:pt x="25020" y="12898"/>
                </a:cubicBezTo>
                <a:cubicBezTo>
                  <a:pt x="25014" y="12864"/>
                  <a:pt x="25043" y="12836"/>
                  <a:pt x="25054" y="12807"/>
                </a:cubicBezTo>
                <a:cubicBezTo>
                  <a:pt x="25037" y="12790"/>
                  <a:pt x="25026" y="12773"/>
                  <a:pt x="25009" y="12756"/>
                </a:cubicBezTo>
                <a:cubicBezTo>
                  <a:pt x="25020" y="12750"/>
                  <a:pt x="25048" y="12745"/>
                  <a:pt x="25060" y="12745"/>
                </a:cubicBezTo>
                <a:cubicBezTo>
                  <a:pt x="25026" y="12478"/>
                  <a:pt x="25094" y="12223"/>
                  <a:pt x="25082" y="11962"/>
                </a:cubicBezTo>
                <a:cubicBezTo>
                  <a:pt x="25048" y="11916"/>
                  <a:pt x="25082" y="11865"/>
                  <a:pt x="25088" y="11820"/>
                </a:cubicBezTo>
                <a:cubicBezTo>
                  <a:pt x="25077" y="11758"/>
                  <a:pt x="25071" y="11695"/>
                  <a:pt x="25071" y="11627"/>
                </a:cubicBezTo>
                <a:cubicBezTo>
                  <a:pt x="25065" y="11621"/>
                  <a:pt x="25054" y="11604"/>
                  <a:pt x="25048" y="11593"/>
                </a:cubicBezTo>
                <a:cubicBezTo>
                  <a:pt x="25060" y="11565"/>
                  <a:pt x="25065" y="11536"/>
                  <a:pt x="25077" y="11508"/>
                </a:cubicBezTo>
                <a:cubicBezTo>
                  <a:pt x="25071" y="11480"/>
                  <a:pt x="25060" y="11451"/>
                  <a:pt x="25054" y="11423"/>
                </a:cubicBezTo>
                <a:cubicBezTo>
                  <a:pt x="25060" y="11417"/>
                  <a:pt x="25077" y="11400"/>
                  <a:pt x="25082" y="11394"/>
                </a:cubicBezTo>
                <a:lnTo>
                  <a:pt x="25054" y="11394"/>
                </a:lnTo>
                <a:cubicBezTo>
                  <a:pt x="25060" y="11349"/>
                  <a:pt x="25060" y="11304"/>
                  <a:pt x="25054" y="11258"/>
                </a:cubicBezTo>
                <a:cubicBezTo>
                  <a:pt x="25060" y="11253"/>
                  <a:pt x="25071" y="11247"/>
                  <a:pt x="25077" y="11247"/>
                </a:cubicBezTo>
                <a:lnTo>
                  <a:pt x="25043" y="11213"/>
                </a:lnTo>
                <a:cubicBezTo>
                  <a:pt x="25077" y="11128"/>
                  <a:pt x="25009" y="11043"/>
                  <a:pt x="25031" y="10958"/>
                </a:cubicBezTo>
                <a:cubicBezTo>
                  <a:pt x="24958" y="10833"/>
                  <a:pt x="25003" y="10691"/>
                  <a:pt x="24963" y="10560"/>
                </a:cubicBezTo>
                <a:cubicBezTo>
                  <a:pt x="24952" y="10555"/>
                  <a:pt x="24924" y="10549"/>
                  <a:pt x="24912" y="10543"/>
                </a:cubicBezTo>
                <a:cubicBezTo>
                  <a:pt x="24924" y="10532"/>
                  <a:pt x="24941" y="10515"/>
                  <a:pt x="24952" y="10504"/>
                </a:cubicBezTo>
                <a:cubicBezTo>
                  <a:pt x="24918" y="10350"/>
                  <a:pt x="24941" y="10175"/>
                  <a:pt x="24873" y="10027"/>
                </a:cubicBezTo>
                <a:cubicBezTo>
                  <a:pt x="24861" y="10033"/>
                  <a:pt x="24838" y="10033"/>
                  <a:pt x="24827" y="10033"/>
                </a:cubicBezTo>
                <a:cubicBezTo>
                  <a:pt x="24844" y="10106"/>
                  <a:pt x="24861" y="10186"/>
                  <a:pt x="24884" y="10260"/>
                </a:cubicBezTo>
                <a:cubicBezTo>
                  <a:pt x="24878" y="10265"/>
                  <a:pt x="24867" y="10282"/>
                  <a:pt x="24861" y="10288"/>
                </a:cubicBezTo>
                <a:cubicBezTo>
                  <a:pt x="24907" y="10390"/>
                  <a:pt x="24895" y="10521"/>
                  <a:pt x="24907" y="10634"/>
                </a:cubicBezTo>
                <a:lnTo>
                  <a:pt x="24946" y="10657"/>
                </a:lnTo>
                <a:lnTo>
                  <a:pt x="24918" y="10748"/>
                </a:lnTo>
                <a:cubicBezTo>
                  <a:pt x="24929" y="10759"/>
                  <a:pt x="24958" y="10782"/>
                  <a:pt x="24975" y="10793"/>
                </a:cubicBezTo>
                <a:cubicBezTo>
                  <a:pt x="24963" y="10799"/>
                  <a:pt x="24941" y="10804"/>
                  <a:pt x="24929" y="10810"/>
                </a:cubicBezTo>
                <a:cubicBezTo>
                  <a:pt x="24935" y="10821"/>
                  <a:pt x="24952" y="10850"/>
                  <a:pt x="24958" y="10861"/>
                </a:cubicBezTo>
                <a:cubicBezTo>
                  <a:pt x="24935" y="10872"/>
                  <a:pt x="24912" y="10884"/>
                  <a:pt x="24890" y="10901"/>
                </a:cubicBezTo>
                <a:cubicBezTo>
                  <a:pt x="24907" y="10895"/>
                  <a:pt x="24935" y="10895"/>
                  <a:pt x="24946" y="10895"/>
                </a:cubicBezTo>
                <a:cubicBezTo>
                  <a:pt x="24952" y="11088"/>
                  <a:pt x="24952" y="11287"/>
                  <a:pt x="24975" y="11485"/>
                </a:cubicBezTo>
                <a:cubicBezTo>
                  <a:pt x="24941" y="11474"/>
                  <a:pt x="24901" y="11463"/>
                  <a:pt x="24861" y="11451"/>
                </a:cubicBezTo>
                <a:cubicBezTo>
                  <a:pt x="24878" y="11451"/>
                  <a:pt x="24907" y="11445"/>
                  <a:pt x="24924" y="11445"/>
                </a:cubicBezTo>
                <a:cubicBezTo>
                  <a:pt x="24924" y="11349"/>
                  <a:pt x="24907" y="11258"/>
                  <a:pt x="24895" y="11162"/>
                </a:cubicBezTo>
                <a:cubicBezTo>
                  <a:pt x="24884" y="11167"/>
                  <a:pt x="24861" y="11179"/>
                  <a:pt x="24850" y="11179"/>
                </a:cubicBezTo>
                <a:cubicBezTo>
                  <a:pt x="24816" y="11054"/>
                  <a:pt x="24804" y="10923"/>
                  <a:pt x="24799" y="10793"/>
                </a:cubicBezTo>
                <a:lnTo>
                  <a:pt x="24799" y="10793"/>
                </a:lnTo>
                <a:cubicBezTo>
                  <a:pt x="24838" y="10816"/>
                  <a:pt x="24850" y="10850"/>
                  <a:pt x="24856" y="10889"/>
                </a:cubicBezTo>
                <a:lnTo>
                  <a:pt x="24861" y="10895"/>
                </a:lnTo>
                <a:cubicBezTo>
                  <a:pt x="24861" y="10867"/>
                  <a:pt x="24861" y="10833"/>
                  <a:pt x="24861" y="10804"/>
                </a:cubicBezTo>
                <a:cubicBezTo>
                  <a:pt x="24833" y="10793"/>
                  <a:pt x="24804" y="10787"/>
                  <a:pt x="24776" y="10776"/>
                </a:cubicBezTo>
                <a:cubicBezTo>
                  <a:pt x="24787" y="10742"/>
                  <a:pt x="24827" y="10753"/>
                  <a:pt x="24856" y="10748"/>
                </a:cubicBezTo>
                <a:cubicBezTo>
                  <a:pt x="24838" y="10685"/>
                  <a:pt x="24833" y="10628"/>
                  <a:pt x="24816" y="10572"/>
                </a:cubicBezTo>
                <a:cubicBezTo>
                  <a:pt x="24804" y="10600"/>
                  <a:pt x="24799" y="10634"/>
                  <a:pt x="24787" y="10663"/>
                </a:cubicBezTo>
                <a:cubicBezTo>
                  <a:pt x="24787" y="10589"/>
                  <a:pt x="24714" y="10487"/>
                  <a:pt x="24799" y="10436"/>
                </a:cubicBezTo>
                <a:cubicBezTo>
                  <a:pt x="24787" y="10390"/>
                  <a:pt x="24782" y="10350"/>
                  <a:pt x="24770" y="10311"/>
                </a:cubicBezTo>
                <a:cubicBezTo>
                  <a:pt x="24770" y="10333"/>
                  <a:pt x="24770" y="10356"/>
                  <a:pt x="24770" y="10384"/>
                </a:cubicBezTo>
                <a:lnTo>
                  <a:pt x="24753" y="10384"/>
                </a:lnTo>
                <a:cubicBezTo>
                  <a:pt x="24742" y="10345"/>
                  <a:pt x="24731" y="10311"/>
                  <a:pt x="24725" y="10271"/>
                </a:cubicBezTo>
                <a:cubicBezTo>
                  <a:pt x="24736" y="10265"/>
                  <a:pt x="24759" y="10265"/>
                  <a:pt x="24776" y="10260"/>
                </a:cubicBezTo>
                <a:lnTo>
                  <a:pt x="24776" y="10260"/>
                </a:lnTo>
                <a:cubicBezTo>
                  <a:pt x="24772" y="10260"/>
                  <a:pt x="24769" y="10260"/>
                  <a:pt x="24766" y="10260"/>
                </a:cubicBezTo>
                <a:cubicBezTo>
                  <a:pt x="24719" y="10260"/>
                  <a:pt x="24720" y="10223"/>
                  <a:pt x="24725" y="10186"/>
                </a:cubicBezTo>
                <a:lnTo>
                  <a:pt x="24725" y="10186"/>
                </a:lnTo>
                <a:cubicBezTo>
                  <a:pt x="24736" y="10192"/>
                  <a:pt x="24765" y="10197"/>
                  <a:pt x="24776" y="10197"/>
                </a:cubicBezTo>
                <a:cubicBezTo>
                  <a:pt x="24742" y="10084"/>
                  <a:pt x="24725" y="9965"/>
                  <a:pt x="24702" y="9845"/>
                </a:cubicBezTo>
                <a:lnTo>
                  <a:pt x="24702" y="9908"/>
                </a:lnTo>
                <a:lnTo>
                  <a:pt x="24663" y="9919"/>
                </a:lnTo>
                <a:cubicBezTo>
                  <a:pt x="24651" y="9880"/>
                  <a:pt x="24646" y="9834"/>
                  <a:pt x="24634" y="9794"/>
                </a:cubicBezTo>
                <a:cubicBezTo>
                  <a:pt x="24651" y="9794"/>
                  <a:pt x="24674" y="9800"/>
                  <a:pt x="24685" y="9800"/>
                </a:cubicBezTo>
                <a:cubicBezTo>
                  <a:pt x="24668" y="9653"/>
                  <a:pt x="24646" y="9505"/>
                  <a:pt x="24589" y="9369"/>
                </a:cubicBezTo>
                <a:lnTo>
                  <a:pt x="24589" y="9369"/>
                </a:lnTo>
                <a:cubicBezTo>
                  <a:pt x="24589" y="9448"/>
                  <a:pt x="24623" y="9522"/>
                  <a:pt x="24612" y="9602"/>
                </a:cubicBezTo>
                <a:cubicBezTo>
                  <a:pt x="24566" y="9494"/>
                  <a:pt x="24543" y="9375"/>
                  <a:pt x="24532" y="9255"/>
                </a:cubicBezTo>
                <a:cubicBezTo>
                  <a:pt x="24538" y="9250"/>
                  <a:pt x="24543" y="9238"/>
                  <a:pt x="24549" y="9233"/>
                </a:cubicBezTo>
                <a:lnTo>
                  <a:pt x="24549" y="9233"/>
                </a:lnTo>
                <a:cubicBezTo>
                  <a:pt x="24543" y="9284"/>
                  <a:pt x="24543" y="9335"/>
                  <a:pt x="24583" y="9375"/>
                </a:cubicBezTo>
                <a:cubicBezTo>
                  <a:pt x="24589" y="9341"/>
                  <a:pt x="24600" y="9306"/>
                  <a:pt x="24612" y="9272"/>
                </a:cubicBezTo>
                <a:cubicBezTo>
                  <a:pt x="24595" y="9261"/>
                  <a:pt x="24566" y="9238"/>
                  <a:pt x="24549" y="9233"/>
                </a:cubicBezTo>
                <a:lnTo>
                  <a:pt x="24549" y="9233"/>
                </a:lnTo>
                <a:cubicBezTo>
                  <a:pt x="24549" y="9233"/>
                  <a:pt x="24549" y="9233"/>
                  <a:pt x="24549" y="9233"/>
                </a:cubicBezTo>
                <a:cubicBezTo>
                  <a:pt x="24566" y="9193"/>
                  <a:pt x="24555" y="9153"/>
                  <a:pt x="24538" y="9114"/>
                </a:cubicBezTo>
                <a:cubicBezTo>
                  <a:pt x="24509" y="9148"/>
                  <a:pt x="24515" y="9187"/>
                  <a:pt x="24515" y="9221"/>
                </a:cubicBezTo>
                <a:cubicBezTo>
                  <a:pt x="24487" y="9176"/>
                  <a:pt x="24475" y="9125"/>
                  <a:pt x="24464" y="9068"/>
                </a:cubicBezTo>
                <a:lnTo>
                  <a:pt x="24464" y="9068"/>
                </a:lnTo>
                <a:cubicBezTo>
                  <a:pt x="24481" y="9074"/>
                  <a:pt x="24504" y="9074"/>
                  <a:pt x="24521" y="9074"/>
                </a:cubicBezTo>
                <a:cubicBezTo>
                  <a:pt x="24509" y="9028"/>
                  <a:pt x="24498" y="8989"/>
                  <a:pt x="24487" y="8949"/>
                </a:cubicBezTo>
                <a:cubicBezTo>
                  <a:pt x="24475" y="8977"/>
                  <a:pt x="24464" y="9006"/>
                  <a:pt x="24458" y="9034"/>
                </a:cubicBezTo>
                <a:cubicBezTo>
                  <a:pt x="24441" y="8966"/>
                  <a:pt x="24430" y="8898"/>
                  <a:pt x="24419" y="8836"/>
                </a:cubicBezTo>
                <a:cubicBezTo>
                  <a:pt x="24441" y="8824"/>
                  <a:pt x="24470" y="8813"/>
                  <a:pt x="24492" y="8796"/>
                </a:cubicBezTo>
                <a:cubicBezTo>
                  <a:pt x="24379" y="8739"/>
                  <a:pt x="24413" y="8575"/>
                  <a:pt x="24328" y="8484"/>
                </a:cubicBezTo>
                <a:lnTo>
                  <a:pt x="24328" y="8484"/>
                </a:lnTo>
                <a:cubicBezTo>
                  <a:pt x="24334" y="8501"/>
                  <a:pt x="24339" y="8535"/>
                  <a:pt x="24345" y="8552"/>
                </a:cubicBezTo>
                <a:cubicBezTo>
                  <a:pt x="24339" y="8552"/>
                  <a:pt x="24317" y="8563"/>
                  <a:pt x="24311" y="8563"/>
                </a:cubicBezTo>
                <a:cubicBezTo>
                  <a:pt x="24311" y="8546"/>
                  <a:pt x="24305" y="8506"/>
                  <a:pt x="24305" y="8489"/>
                </a:cubicBezTo>
                <a:cubicBezTo>
                  <a:pt x="24288" y="8478"/>
                  <a:pt x="24277" y="8461"/>
                  <a:pt x="24265" y="8450"/>
                </a:cubicBezTo>
                <a:cubicBezTo>
                  <a:pt x="24282" y="8444"/>
                  <a:pt x="24322" y="8444"/>
                  <a:pt x="24345" y="8444"/>
                </a:cubicBezTo>
                <a:cubicBezTo>
                  <a:pt x="24328" y="8399"/>
                  <a:pt x="24317" y="8348"/>
                  <a:pt x="24271" y="8325"/>
                </a:cubicBezTo>
                <a:cubicBezTo>
                  <a:pt x="24260" y="8274"/>
                  <a:pt x="24254" y="8223"/>
                  <a:pt x="24248" y="8166"/>
                </a:cubicBezTo>
                <a:cubicBezTo>
                  <a:pt x="24237" y="8160"/>
                  <a:pt x="24220" y="8143"/>
                  <a:pt x="24209" y="8132"/>
                </a:cubicBezTo>
                <a:cubicBezTo>
                  <a:pt x="24203" y="8075"/>
                  <a:pt x="24186" y="8013"/>
                  <a:pt x="24163" y="7956"/>
                </a:cubicBezTo>
                <a:lnTo>
                  <a:pt x="24163" y="7956"/>
                </a:lnTo>
                <a:cubicBezTo>
                  <a:pt x="24175" y="7967"/>
                  <a:pt x="24209" y="7984"/>
                  <a:pt x="24220" y="7990"/>
                </a:cubicBezTo>
                <a:cubicBezTo>
                  <a:pt x="24163" y="7950"/>
                  <a:pt x="24146" y="7877"/>
                  <a:pt x="24084" y="7843"/>
                </a:cubicBezTo>
                <a:lnTo>
                  <a:pt x="24084" y="7843"/>
                </a:lnTo>
                <a:cubicBezTo>
                  <a:pt x="24101" y="7894"/>
                  <a:pt x="24118" y="7950"/>
                  <a:pt x="24124" y="8007"/>
                </a:cubicBezTo>
                <a:cubicBezTo>
                  <a:pt x="24038" y="7843"/>
                  <a:pt x="23965" y="7655"/>
                  <a:pt x="23908" y="7474"/>
                </a:cubicBezTo>
                <a:lnTo>
                  <a:pt x="23908" y="7474"/>
                </a:lnTo>
                <a:cubicBezTo>
                  <a:pt x="23925" y="7502"/>
                  <a:pt x="23942" y="7536"/>
                  <a:pt x="23965" y="7565"/>
                </a:cubicBezTo>
                <a:cubicBezTo>
                  <a:pt x="23993" y="7536"/>
                  <a:pt x="23976" y="7497"/>
                  <a:pt x="23976" y="7462"/>
                </a:cubicBezTo>
                <a:cubicBezTo>
                  <a:pt x="23953" y="7434"/>
                  <a:pt x="23931" y="7406"/>
                  <a:pt x="23908" y="7377"/>
                </a:cubicBezTo>
                <a:cubicBezTo>
                  <a:pt x="23914" y="7372"/>
                  <a:pt x="23925" y="7355"/>
                  <a:pt x="23936" y="7349"/>
                </a:cubicBezTo>
                <a:cubicBezTo>
                  <a:pt x="23892" y="7343"/>
                  <a:pt x="23804" y="7201"/>
                  <a:pt x="23881" y="7201"/>
                </a:cubicBezTo>
                <a:cubicBezTo>
                  <a:pt x="23882" y="7201"/>
                  <a:pt x="23884" y="7201"/>
                  <a:pt x="23885" y="7201"/>
                </a:cubicBezTo>
                <a:cubicBezTo>
                  <a:pt x="23999" y="7349"/>
                  <a:pt x="24021" y="7542"/>
                  <a:pt x="24146" y="7684"/>
                </a:cubicBezTo>
                <a:cubicBezTo>
                  <a:pt x="24141" y="7689"/>
                  <a:pt x="24135" y="7706"/>
                  <a:pt x="24135" y="7712"/>
                </a:cubicBezTo>
                <a:cubicBezTo>
                  <a:pt x="24186" y="7814"/>
                  <a:pt x="24209" y="7916"/>
                  <a:pt x="24248" y="8019"/>
                </a:cubicBezTo>
                <a:cubicBezTo>
                  <a:pt x="24271" y="8019"/>
                  <a:pt x="24317" y="8013"/>
                  <a:pt x="24339" y="8007"/>
                </a:cubicBezTo>
                <a:cubicBezTo>
                  <a:pt x="24322" y="7950"/>
                  <a:pt x="24294" y="7894"/>
                  <a:pt x="24226" y="7877"/>
                </a:cubicBezTo>
                <a:cubicBezTo>
                  <a:pt x="24220" y="7854"/>
                  <a:pt x="24220" y="7826"/>
                  <a:pt x="24214" y="7803"/>
                </a:cubicBezTo>
                <a:cubicBezTo>
                  <a:pt x="24243" y="7752"/>
                  <a:pt x="24175" y="7706"/>
                  <a:pt x="24163" y="7661"/>
                </a:cubicBezTo>
                <a:lnTo>
                  <a:pt x="24220" y="7650"/>
                </a:lnTo>
                <a:lnTo>
                  <a:pt x="24163" y="7650"/>
                </a:lnTo>
                <a:cubicBezTo>
                  <a:pt x="24169" y="7616"/>
                  <a:pt x="24180" y="7570"/>
                  <a:pt x="24186" y="7542"/>
                </a:cubicBezTo>
                <a:cubicBezTo>
                  <a:pt x="24163" y="7531"/>
                  <a:pt x="24141" y="7525"/>
                  <a:pt x="24112" y="7514"/>
                </a:cubicBezTo>
                <a:cubicBezTo>
                  <a:pt x="24124" y="7497"/>
                  <a:pt x="24141" y="7468"/>
                  <a:pt x="24146" y="7457"/>
                </a:cubicBezTo>
                <a:lnTo>
                  <a:pt x="24146" y="7457"/>
                </a:lnTo>
                <a:cubicBezTo>
                  <a:pt x="24141" y="7462"/>
                  <a:pt x="24118" y="7474"/>
                  <a:pt x="24112" y="7480"/>
                </a:cubicBezTo>
                <a:cubicBezTo>
                  <a:pt x="24101" y="7434"/>
                  <a:pt x="24078" y="7389"/>
                  <a:pt x="24101" y="7349"/>
                </a:cubicBezTo>
                <a:lnTo>
                  <a:pt x="24101" y="7349"/>
                </a:lnTo>
                <a:cubicBezTo>
                  <a:pt x="24095" y="7355"/>
                  <a:pt x="24078" y="7366"/>
                  <a:pt x="24067" y="7372"/>
                </a:cubicBezTo>
                <a:cubicBezTo>
                  <a:pt x="24021" y="7247"/>
                  <a:pt x="23948" y="7139"/>
                  <a:pt x="23891" y="7020"/>
                </a:cubicBezTo>
                <a:cubicBezTo>
                  <a:pt x="23902" y="7020"/>
                  <a:pt x="23931" y="7026"/>
                  <a:pt x="23942" y="7026"/>
                </a:cubicBezTo>
                <a:cubicBezTo>
                  <a:pt x="23863" y="7009"/>
                  <a:pt x="23795" y="6889"/>
                  <a:pt x="23823" y="6816"/>
                </a:cubicBezTo>
                <a:cubicBezTo>
                  <a:pt x="23834" y="6782"/>
                  <a:pt x="23783" y="6782"/>
                  <a:pt x="23766" y="6765"/>
                </a:cubicBezTo>
                <a:cubicBezTo>
                  <a:pt x="23732" y="6685"/>
                  <a:pt x="23681" y="6634"/>
                  <a:pt x="23590" y="6611"/>
                </a:cubicBezTo>
                <a:cubicBezTo>
                  <a:pt x="23602" y="6600"/>
                  <a:pt x="23630" y="6583"/>
                  <a:pt x="23641" y="6577"/>
                </a:cubicBezTo>
                <a:cubicBezTo>
                  <a:pt x="23624" y="6577"/>
                  <a:pt x="23590" y="6583"/>
                  <a:pt x="23573" y="6583"/>
                </a:cubicBezTo>
                <a:cubicBezTo>
                  <a:pt x="23579" y="6555"/>
                  <a:pt x="23613" y="6504"/>
                  <a:pt x="23562" y="6487"/>
                </a:cubicBezTo>
                <a:cubicBezTo>
                  <a:pt x="23534" y="6441"/>
                  <a:pt x="23511" y="6390"/>
                  <a:pt x="23488" y="6345"/>
                </a:cubicBezTo>
                <a:lnTo>
                  <a:pt x="23488" y="6345"/>
                </a:lnTo>
                <a:cubicBezTo>
                  <a:pt x="23488" y="6407"/>
                  <a:pt x="23505" y="6464"/>
                  <a:pt x="23522" y="6526"/>
                </a:cubicBezTo>
                <a:cubicBezTo>
                  <a:pt x="23539" y="6521"/>
                  <a:pt x="23568" y="6515"/>
                  <a:pt x="23579" y="6509"/>
                </a:cubicBezTo>
                <a:lnTo>
                  <a:pt x="23579" y="6509"/>
                </a:lnTo>
                <a:cubicBezTo>
                  <a:pt x="23551" y="6555"/>
                  <a:pt x="23551" y="6600"/>
                  <a:pt x="23607" y="6628"/>
                </a:cubicBezTo>
                <a:lnTo>
                  <a:pt x="23556" y="6640"/>
                </a:lnTo>
                <a:cubicBezTo>
                  <a:pt x="23613" y="6640"/>
                  <a:pt x="23664" y="6657"/>
                  <a:pt x="23709" y="6679"/>
                </a:cubicBezTo>
                <a:cubicBezTo>
                  <a:pt x="23709" y="6748"/>
                  <a:pt x="23658" y="6793"/>
                  <a:pt x="23607" y="6827"/>
                </a:cubicBezTo>
                <a:cubicBezTo>
                  <a:pt x="23624" y="6884"/>
                  <a:pt x="23641" y="6940"/>
                  <a:pt x="23664" y="6997"/>
                </a:cubicBezTo>
                <a:cubicBezTo>
                  <a:pt x="23499" y="6736"/>
                  <a:pt x="23341" y="6470"/>
                  <a:pt x="23193" y="6203"/>
                </a:cubicBezTo>
                <a:lnTo>
                  <a:pt x="23193" y="6203"/>
                </a:lnTo>
                <a:cubicBezTo>
                  <a:pt x="23204" y="6209"/>
                  <a:pt x="23238" y="6214"/>
                  <a:pt x="23250" y="6214"/>
                </a:cubicBezTo>
                <a:cubicBezTo>
                  <a:pt x="23250" y="6209"/>
                  <a:pt x="23244" y="6197"/>
                  <a:pt x="23244" y="6192"/>
                </a:cubicBezTo>
                <a:cubicBezTo>
                  <a:pt x="23233" y="6194"/>
                  <a:pt x="23222" y="6195"/>
                  <a:pt x="23212" y="6195"/>
                </a:cubicBezTo>
                <a:cubicBezTo>
                  <a:pt x="23169" y="6195"/>
                  <a:pt x="23143" y="6173"/>
                  <a:pt x="23148" y="6118"/>
                </a:cubicBezTo>
                <a:lnTo>
                  <a:pt x="23148" y="6118"/>
                </a:lnTo>
                <a:cubicBezTo>
                  <a:pt x="23165" y="6129"/>
                  <a:pt x="23199" y="6146"/>
                  <a:pt x="23216" y="6158"/>
                </a:cubicBezTo>
                <a:cubicBezTo>
                  <a:pt x="23204" y="6140"/>
                  <a:pt x="23193" y="6123"/>
                  <a:pt x="23182" y="6106"/>
                </a:cubicBezTo>
                <a:cubicBezTo>
                  <a:pt x="23165" y="6118"/>
                  <a:pt x="23142" y="6118"/>
                  <a:pt x="23125" y="6118"/>
                </a:cubicBezTo>
                <a:cubicBezTo>
                  <a:pt x="23074" y="6038"/>
                  <a:pt x="23029" y="5959"/>
                  <a:pt x="22977" y="5879"/>
                </a:cubicBezTo>
                <a:cubicBezTo>
                  <a:pt x="22932" y="5777"/>
                  <a:pt x="22779" y="5687"/>
                  <a:pt x="22819" y="5562"/>
                </a:cubicBezTo>
                <a:cubicBezTo>
                  <a:pt x="22796" y="5516"/>
                  <a:pt x="22773" y="5465"/>
                  <a:pt x="22751" y="5414"/>
                </a:cubicBezTo>
                <a:cubicBezTo>
                  <a:pt x="22745" y="5409"/>
                  <a:pt x="22722" y="5397"/>
                  <a:pt x="22711" y="5397"/>
                </a:cubicBezTo>
                <a:cubicBezTo>
                  <a:pt x="22706" y="5356"/>
                  <a:pt x="22683" y="5330"/>
                  <a:pt x="22648" y="5330"/>
                </a:cubicBezTo>
                <a:cubicBezTo>
                  <a:pt x="22640" y="5330"/>
                  <a:pt x="22630" y="5331"/>
                  <a:pt x="22620" y="5335"/>
                </a:cubicBezTo>
                <a:cubicBezTo>
                  <a:pt x="22637" y="5363"/>
                  <a:pt x="22654" y="5386"/>
                  <a:pt x="22677" y="5414"/>
                </a:cubicBezTo>
                <a:cubicBezTo>
                  <a:pt x="22637" y="5386"/>
                  <a:pt x="22603" y="5346"/>
                  <a:pt x="22575" y="5312"/>
                </a:cubicBezTo>
                <a:cubicBezTo>
                  <a:pt x="22586" y="5306"/>
                  <a:pt x="22620" y="5295"/>
                  <a:pt x="22637" y="5289"/>
                </a:cubicBezTo>
                <a:cubicBezTo>
                  <a:pt x="22614" y="5272"/>
                  <a:pt x="22592" y="5261"/>
                  <a:pt x="22569" y="5244"/>
                </a:cubicBezTo>
                <a:cubicBezTo>
                  <a:pt x="22597" y="5233"/>
                  <a:pt x="22626" y="5216"/>
                  <a:pt x="22654" y="5204"/>
                </a:cubicBezTo>
                <a:cubicBezTo>
                  <a:pt x="22671" y="5233"/>
                  <a:pt x="22694" y="5250"/>
                  <a:pt x="22711" y="5272"/>
                </a:cubicBezTo>
                <a:lnTo>
                  <a:pt x="22711" y="5301"/>
                </a:lnTo>
                <a:cubicBezTo>
                  <a:pt x="22756" y="5363"/>
                  <a:pt x="22813" y="5414"/>
                  <a:pt x="22875" y="5460"/>
                </a:cubicBezTo>
                <a:cubicBezTo>
                  <a:pt x="22875" y="5477"/>
                  <a:pt x="22870" y="5511"/>
                  <a:pt x="22870" y="5528"/>
                </a:cubicBezTo>
                <a:cubicBezTo>
                  <a:pt x="22887" y="5528"/>
                  <a:pt x="22921" y="5516"/>
                  <a:pt x="22932" y="5511"/>
                </a:cubicBezTo>
                <a:cubicBezTo>
                  <a:pt x="22909" y="5386"/>
                  <a:pt x="22802" y="5295"/>
                  <a:pt x="22739" y="5187"/>
                </a:cubicBezTo>
                <a:lnTo>
                  <a:pt x="22773" y="5176"/>
                </a:lnTo>
                <a:lnTo>
                  <a:pt x="22728" y="5182"/>
                </a:lnTo>
                <a:cubicBezTo>
                  <a:pt x="22694" y="5125"/>
                  <a:pt x="22654" y="5074"/>
                  <a:pt x="22597" y="5034"/>
                </a:cubicBezTo>
                <a:cubicBezTo>
                  <a:pt x="22586" y="4989"/>
                  <a:pt x="22558" y="4949"/>
                  <a:pt x="22501" y="4949"/>
                </a:cubicBezTo>
                <a:cubicBezTo>
                  <a:pt x="22507" y="4943"/>
                  <a:pt x="22524" y="4921"/>
                  <a:pt x="22535" y="4915"/>
                </a:cubicBezTo>
                <a:lnTo>
                  <a:pt x="22535" y="4915"/>
                </a:lnTo>
                <a:cubicBezTo>
                  <a:pt x="22518" y="4921"/>
                  <a:pt x="22484" y="4932"/>
                  <a:pt x="22467" y="4938"/>
                </a:cubicBezTo>
                <a:cubicBezTo>
                  <a:pt x="22467" y="4921"/>
                  <a:pt x="22461" y="4881"/>
                  <a:pt x="22461" y="4858"/>
                </a:cubicBezTo>
                <a:cubicBezTo>
                  <a:pt x="22455" y="4858"/>
                  <a:pt x="22438" y="4864"/>
                  <a:pt x="22433" y="4864"/>
                </a:cubicBezTo>
                <a:cubicBezTo>
                  <a:pt x="22455" y="4932"/>
                  <a:pt x="22484" y="5023"/>
                  <a:pt x="22575" y="5034"/>
                </a:cubicBezTo>
                <a:lnTo>
                  <a:pt x="22575" y="5102"/>
                </a:lnTo>
                <a:cubicBezTo>
                  <a:pt x="22597" y="5136"/>
                  <a:pt x="22626" y="5170"/>
                  <a:pt x="22654" y="5199"/>
                </a:cubicBezTo>
                <a:cubicBezTo>
                  <a:pt x="22631" y="5204"/>
                  <a:pt x="22580" y="5216"/>
                  <a:pt x="22552" y="5221"/>
                </a:cubicBezTo>
                <a:cubicBezTo>
                  <a:pt x="22552" y="5204"/>
                  <a:pt x="22552" y="5176"/>
                  <a:pt x="22546" y="5159"/>
                </a:cubicBezTo>
                <a:cubicBezTo>
                  <a:pt x="22529" y="5170"/>
                  <a:pt x="22507" y="5182"/>
                  <a:pt x="22484" y="5187"/>
                </a:cubicBezTo>
                <a:cubicBezTo>
                  <a:pt x="22478" y="5182"/>
                  <a:pt x="22461" y="5170"/>
                  <a:pt x="22450" y="5165"/>
                </a:cubicBezTo>
                <a:cubicBezTo>
                  <a:pt x="22467" y="5153"/>
                  <a:pt x="22507" y="5136"/>
                  <a:pt x="22524" y="5131"/>
                </a:cubicBezTo>
                <a:cubicBezTo>
                  <a:pt x="22495" y="5125"/>
                  <a:pt x="22461" y="5119"/>
                  <a:pt x="22433" y="5119"/>
                </a:cubicBezTo>
                <a:cubicBezTo>
                  <a:pt x="22421" y="5102"/>
                  <a:pt x="22404" y="5091"/>
                  <a:pt x="22393" y="5074"/>
                </a:cubicBezTo>
                <a:lnTo>
                  <a:pt x="22393" y="5074"/>
                </a:lnTo>
                <a:cubicBezTo>
                  <a:pt x="22416" y="5085"/>
                  <a:pt x="22438" y="5102"/>
                  <a:pt x="22467" y="5102"/>
                </a:cubicBezTo>
                <a:cubicBezTo>
                  <a:pt x="22478" y="5028"/>
                  <a:pt x="22370" y="5057"/>
                  <a:pt x="22331" y="5017"/>
                </a:cubicBezTo>
                <a:cubicBezTo>
                  <a:pt x="22319" y="4994"/>
                  <a:pt x="22297" y="4943"/>
                  <a:pt x="22285" y="4915"/>
                </a:cubicBezTo>
                <a:lnTo>
                  <a:pt x="22285" y="4915"/>
                </a:lnTo>
                <a:cubicBezTo>
                  <a:pt x="22302" y="4921"/>
                  <a:pt x="22342" y="4926"/>
                  <a:pt x="22365" y="4932"/>
                </a:cubicBezTo>
                <a:cubicBezTo>
                  <a:pt x="22319" y="4909"/>
                  <a:pt x="22291" y="4881"/>
                  <a:pt x="22268" y="4841"/>
                </a:cubicBezTo>
                <a:lnTo>
                  <a:pt x="22268" y="4841"/>
                </a:lnTo>
                <a:cubicBezTo>
                  <a:pt x="22268" y="4858"/>
                  <a:pt x="22280" y="4898"/>
                  <a:pt x="22280" y="4915"/>
                </a:cubicBezTo>
                <a:cubicBezTo>
                  <a:pt x="22212" y="4898"/>
                  <a:pt x="22212" y="4853"/>
                  <a:pt x="22240" y="4801"/>
                </a:cubicBezTo>
                <a:lnTo>
                  <a:pt x="22172" y="4801"/>
                </a:lnTo>
                <a:cubicBezTo>
                  <a:pt x="22143" y="4779"/>
                  <a:pt x="22115" y="4750"/>
                  <a:pt x="22087" y="4722"/>
                </a:cubicBezTo>
                <a:cubicBezTo>
                  <a:pt x="22058" y="4688"/>
                  <a:pt x="22036" y="4660"/>
                  <a:pt x="22007" y="4626"/>
                </a:cubicBezTo>
                <a:cubicBezTo>
                  <a:pt x="22036" y="4626"/>
                  <a:pt x="22064" y="4631"/>
                  <a:pt x="22092" y="4631"/>
                </a:cubicBezTo>
                <a:cubicBezTo>
                  <a:pt x="22064" y="4609"/>
                  <a:pt x="22030" y="4603"/>
                  <a:pt x="21996" y="4603"/>
                </a:cubicBezTo>
                <a:cubicBezTo>
                  <a:pt x="21990" y="4597"/>
                  <a:pt x="21979" y="4586"/>
                  <a:pt x="21973" y="4575"/>
                </a:cubicBezTo>
                <a:cubicBezTo>
                  <a:pt x="21979" y="4563"/>
                  <a:pt x="21985" y="4546"/>
                  <a:pt x="21990" y="4529"/>
                </a:cubicBezTo>
                <a:lnTo>
                  <a:pt x="21990" y="4529"/>
                </a:lnTo>
                <a:cubicBezTo>
                  <a:pt x="21979" y="4540"/>
                  <a:pt x="21968" y="4546"/>
                  <a:pt x="21962" y="4557"/>
                </a:cubicBezTo>
                <a:cubicBezTo>
                  <a:pt x="21945" y="4535"/>
                  <a:pt x="21928" y="4512"/>
                  <a:pt x="21916" y="4484"/>
                </a:cubicBezTo>
                <a:cubicBezTo>
                  <a:pt x="21911" y="4501"/>
                  <a:pt x="21905" y="4518"/>
                  <a:pt x="21894" y="4535"/>
                </a:cubicBezTo>
                <a:cubicBezTo>
                  <a:pt x="21871" y="4506"/>
                  <a:pt x="21837" y="4484"/>
                  <a:pt x="21809" y="4461"/>
                </a:cubicBezTo>
                <a:cubicBezTo>
                  <a:pt x="21820" y="4455"/>
                  <a:pt x="21848" y="4450"/>
                  <a:pt x="21865" y="4444"/>
                </a:cubicBezTo>
                <a:cubicBezTo>
                  <a:pt x="21854" y="4433"/>
                  <a:pt x="21837" y="4410"/>
                  <a:pt x="21826" y="4399"/>
                </a:cubicBezTo>
                <a:cubicBezTo>
                  <a:pt x="21818" y="4427"/>
                  <a:pt x="21805" y="4437"/>
                  <a:pt x="21789" y="4437"/>
                </a:cubicBezTo>
                <a:cubicBezTo>
                  <a:pt x="21762" y="4437"/>
                  <a:pt x="21728" y="4404"/>
                  <a:pt x="21707" y="4382"/>
                </a:cubicBezTo>
                <a:cubicBezTo>
                  <a:pt x="21638" y="4314"/>
                  <a:pt x="21559" y="4257"/>
                  <a:pt x="21480" y="4200"/>
                </a:cubicBezTo>
                <a:cubicBezTo>
                  <a:pt x="21491" y="4183"/>
                  <a:pt x="21491" y="4166"/>
                  <a:pt x="21468" y="4149"/>
                </a:cubicBezTo>
                <a:cubicBezTo>
                  <a:pt x="21463" y="4155"/>
                  <a:pt x="21457" y="4172"/>
                  <a:pt x="21451" y="4183"/>
                </a:cubicBezTo>
                <a:cubicBezTo>
                  <a:pt x="21429" y="4166"/>
                  <a:pt x="21406" y="4155"/>
                  <a:pt x="21383" y="4138"/>
                </a:cubicBezTo>
                <a:cubicBezTo>
                  <a:pt x="21349" y="4098"/>
                  <a:pt x="21315" y="4064"/>
                  <a:pt x="21275" y="4030"/>
                </a:cubicBezTo>
                <a:cubicBezTo>
                  <a:pt x="21292" y="4030"/>
                  <a:pt x="21309" y="4030"/>
                  <a:pt x="21309" y="4007"/>
                </a:cubicBezTo>
                <a:cubicBezTo>
                  <a:pt x="21309" y="4001"/>
                  <a:pt x="21298" y="3990"/>
                  <a:pt x="21281" y="3984"/>
                </a:cubicBezTo>
                <a:cubicBezTo>
                  <a:pt x="21292" y="3973"/>
                  <a:pt x="21304" y="3962"/>
                  <a:pt x="21315" y="3950"/>
                </a:cubicBezTo>
                <a:cubicBezTo>
                  <a:pt x="21298" y="3945"/>
                  <a:pt x="21258" y="3939"/>
                  <a:pt x="21241" y="3933"/>
                </a:cubicBezTo>
                <a:cubicBezTo>
                  <a:pt x="21241" y="3945"/>
                  <a:pt x="21236" y="3973"/>
                  <a:pt x="21236" y="3984"/>
                </a:cubicBezTo>
                <a:cubicBezTo>
                  <a:pt x="21207" y="3962"/>
                  <a:pt x="21179" y="3939"/>
                  <a:pt x="21151" y="3916"/>
                </a:cubicBezTo>
                <a:cubicBezTo>
                  <a:pt x="21156" y="3894"/>
                  <a:pt x="21168" y="3871"/>
                  <a:pt x="21179" y="3848"/>
                </a:cubicBezTo>
                <a:cubicBezTo>
                  <a:pt x="21139" y="3809"/>
                  <a:pt x="21099" y="3769"/>
                  <a:pt x="21043" y="3740"/>
                </a:cubicBezTo>
                <a:lnTo>
                  <a:pt x="21043" y="3740"/>
                </a:lnTo>
                <a:cubicBezTo>
                  <a:pt x="21077" y="3780"/>
                  <a:pt x="21116" y="3814"/>
                  <a:pt x="21133" y="3865"/>
                </a:cubicBezTo>
                <a:cubicBezTo>
                  <a:pt x="21071" y="3831"/>
                  <a:pt x="21026" y="3775"/>
                  <a:pt x="20980" y="3723"/>
                </a:cubicBezTo>
                <a:cubicBezTo>
                  <a:pt x="20986" y="3712"/>
                  <a:pt x="20997" y="3695"/>
                  <a:pt x="21003" y="3689"/>
                </a:cubicBezTo>
                <a:cubicBezTo>
                  <a:pt x="20980" y="3667"/>
                  <a:pt x="20958" y="3644"/>
                  <a:pt x="20935" y="3621"/>
                </a:cubicBezTo>
                <a:lnTo>
                  <a:pt x="20935" y="3621"/>
                </a:lnTo>
                <a:cubicBezTo>
                  <a:pt x="20946" y="3655"/>
                  <a:pt x="20958" y="3689"/>
                  <a:pt x="20975" y="3718"/>
                </a:cubicBezTo>
                <a:cubicBezTo>
                  <a:pt x="20861" y="3633"/>
                  <a:pt x="20765" y="3536"/>
                  <a:pt x="20657" y="3445"/>
                </a:cubicBezTo>
                <a:lnTo>
                  <a:pt x="20657" y="3445"/>
                </a:lnTo>
                <a:lnTo>
                  <a:pt x="20719" y="3451"/>
                </a:lnTo>
                <a:cubicBezTo>
                  <a:pt x="20714" y="3428"/>
                  <a:pt x="20702" y="3406"/>
                  <a:pt x="20697" y="3383"/>
                </a:cubicBezTo>
                <a:cubicBezTo>
                  <a:pt x="20634" y="3349"/>
                  <a:pt x="20543" y="3366"/>
                  <a:pt x="20498" y="3304"/>
                </a:cubicBezTo>
                <a:lnTo>
                  <a:pt x="20498" y="3304"/>
                </a:lnTo>
                <a:cubicBezTo>
                  <a:pt x="20538" y="3309"/>
                  <a:pt x="20572" y="3321"/>
                  <a:pt x="20612" y="3332"/>
                </a:cubicBezTo>
                <a:cubicBezTo>
                  <a:pt x="20532" y="3258"/>
                  <a:pt x="20453" y="3167"/>
                  <a:pt x="20345" y="3145"/>
                </a:cubicBezTo>
                <a:lnTo>
                  <a:pt x="20356" y="3122"/>
                </a:lnTo>
                <a:cubicBezTo>
                  <a:pt x="20345" y="3122"/>
                  <a:pt x="20328" y="3116"/>
                  <a:pt x="20322" y="3116"/>
                </a:cubicBezTo>
                <a:lnTo>
                  <a:pt x="20333" y="3077"/>
                </a:lnTo>
                <a:lnTo>
                  <a:pt x="20311" y="3077"/>
                </a:lnTo>
                <a:cubicBezTo>
                  <a:pt x="20311" y="3094"/>
                  <a:pt x="20311" y="3128"/>
                  <a:pt x="20311" y="3139"/>
                </a:cubicBezTo>
                <a:cubicBezTo>
                  <a:pt x="20294" y="3128"/>
                  <a:pt x="20271" y="3099"/>
                  <a:pt x="20254" y="3082"/>
                </a:cubicBezTo>
                <a:lnTo>
                  <a:pt x="20288" y="3048"/>
                </a:lnTo>
                <a:cubicBezTo>
                  <a:pt x="20277" y="3043"/>
                  <a:pt x="20248" y="3037"/>
                  <a:pt x="20237" y="3037"/>
                </a:cubicBezTo>
                <a:cubicBezTo>
                  <a:pt x="20237" y="3043"/>
                  <a:pt x="20231" y="3065"/>
                  <a:pt x="20231" y="3071"/>
                </a:cubicBezTo>
                <a:cubicBezTo>
                  <a:pt x="20152" y="3043"/>
                  <a:pt x="20090" y="2969"/>
                  <a:pt x="20021" y="2923"/>
                </a:cubicBezTo>
                <a:cubicBezTo>
                  <a:pt x="20027" y="2912"/>
                  <a:pt x="20050" y="2895"/>
                  <a:pt x="20061" y="2884"/>
                </a:cubicBezTo>
                <a:lnTo>
                  <a:pt x="20061" y="2884"/>
                </a:lnTo>
                <a:cubicBezTo>
                  <a:pt x="20044" y="2895"/>
                  <a:pt x="20027" y="2906"/>
                  <a:pt x="20010" y="2918"/>
                </a:cubicBezTo>
                <a:cubicBezTo>
                  <a:pt x="19970" y="2884"/>
                  <a:pt x="19931" y="2855"/>
                  <a:pt x="19891" y="2827"/>
                </a:cubicBezTo>
                <a:lnTo>
                  <a:pt x="19891" y="2827"/>
                </a:lnTo>
                <a:cubicBezTo>
                  <a:pt x="19931" y="2844"/>
                  <a:pt x="19976" y="2850"/>
                  <a:pt x="20016" y="2850"/>
                </a:cubicBezTo>
                <a:cubicBezTo>
                  <a:pt x="19982" y="2833"/>
                  <a:pt x="19965" y="2804"/>
                  <a:pt x="19965" y="2770"/>
                </a:cubicBezTo>
                <a:cubicBezTo>
                  <a:pt x="19959" y="2776"/>
                  <a:pt x="19942" y="2793"/>
                  <a:pt x="19931" y="2799"/>
                </a:cubicBezTo>
                <a:cubicBezTo>
                  <a:pt x="19846" y="2702"/>
                  <a:pt x="19738" y="2640"/>
                  <a:pt x="19636" y="2560"/>
                </a:cubicBezTo>
                <a:cubicBezTo>
                  <a:pt x="19630" y="2577"/>
                  <a:pt x="19624" y="2611"/>
                  <a:pt x="19619" y="2628"/>
                </a:cubicBezTo>
                <a:cubicBezTo>
                  <a:pt x="19516" y="2572"/>
                  <a:pt x="19426" y="2504"/>
                  <a:pt x="19329" y="2435"/>
                </a:cubicBezTo>
                <a:lnTo>
                  <a:pt x="19329" y="2435"/>
                </a:lnTo>
                <a:cubicBezTo>
                  <a:pt x="19397" y="2447"/>
                  <a:pt x="19454" y="2481"/>
                  <a:pt x="19505" y="2521"/>
                </a:cubicBezTo>
                <a:cubicBezTo>
                  <a:pt x="19533" y="2424"/>
                  <a:pt x="19114" y="2294"/>
                  <a:pt x="19057" y="2169"/>
                </a:cubicBezTo>
                <a:cubicBezTo>
                  <a:pt x="19085" y="2152"/>
                  <a:pt x="19108" y="2135"/>
                  <a:pt x="19136" y="2118"/>
                </a:cubicBezTo>
                <a:lnTo>
                  <a:pt x="19136" y="2118"/>
                </a:lnTo>
                <a:cubicBezTo>
                  <a:pt x="19131" y="2129"/>
                  <a:pt x="19125" y="2146"/>
                  <a:pt x="19125" y="2157"/>
                </a:cubicBezTo>
                <a:cubicBezTo>
                  <a:pt x="19153" y="2175"/>
                  <a:pt x="19170" y="2203"/>
                  <a:pt x="19159" y="2237"/>
                </a:cubicBezTo>
                <a:lnTo>
                  <a:pt x="19250" y="2237"/>
                </a:lnTo>
                <a:lnTo>
                  <a:pt x="19221" y="2282"/>
                </a:lnTo>
                <a:cubicBezTo>
                  <a:pt x="19233" y="2277"/>
                  <a:pt x="19255" y="2265"/>
                  <a:pt x="19272" y="2260"/>
                </a:cubicBezTo>
                <a:cubicBezTo>
                  <a:pt x="19348" y="2311"/>
                  <a:pt x="19435" y="2363"/>
                  <a:pt x="19530" y="2363"/>
                </a:cubicBezTo>
                <a:cubicBezTo>
                  <a:pt x="19550" y="2363"/>
                  <a:pt x="19570" y="2361"/>
                  <a:pt x="19590" y="2356"/>
                </a:cubicBezTo>
                <a:cubicBezTo>
                  <a:pt x="19454" y="2294"/>
                  <a:pt x="19335" y="2197"/>
                  <a:pt x="19204" y="2123"/>
                </a:cubicBezTo>
                <a:cubicBezTo>
                  <a:pt x="19199" y="2118"/>
                  <a:pt x="19199" y="2101"/>
                  <a:pt x="19193" y="2095"/>
                </a:cubicBezTo>
                <a:cubicBezTo>
                  <a:pt x="19188" y="2096"/>
                  <a:pt x="19182" y="2097"/>
                  <a:pt x="19177" y="2097"/>
                </a:cubicBezTo>
                <a:cubicBezTo>
                  <a:pt x="19135" y="2097"/>
                  <a:pt x="19106" y="2057"/>
                  <a:pt x="19085" y="2021"/>
                </a:cubicBezTo>
                <a:cubicBezTo>
                  <a:pt x="18989" y="2021"/>
                  <a:pt x="18926" y="1948"/>
                  <a:pt x="18847" y="1908"/>
                </a:cubicBezTo>
                <a:lnTo>
                  <a:pt x="18853" y="1879"/>
                </a:lnTo>
                <a:lnTo>
                  <a:pt x="18853" y="1879"/>
                </a:lnTo>
                <a:cubicBezTo>
                  <a:pt x="18847" y="1885"/>
                  <a:pt x="18830" y="1896"/>
                  <a:pt x="18819" y="1902"/>
                </a:cubicBezTo>
                <a:cubicBezTo>
                  <a:pt x="18733" y="1857"/>
                  <a:pt x="18654" y="1800"/>
                  <a:pt x="18558" y="1772"/>
                </a:cubicBezTo>
                <a:cubicBezTo>
                  <a:pt x="18518" y="1766"/>
                  <a:pt x="18507" y="1732"/>
                  <a:pt x="18484" y="1704"/>
                </a:cubicBezTo>
                <a:cubicBezTo>
                  <a:pt x="18461" y="1709"/>
                  <a:pt x="18438" y="1715"/>
                  <a:pt x="18416" y="1721"/>
                </a:cubicBezTo>
                <a:cubicBezTo>
                  <a:pt x="18421" y="1709"/>
                  <a:pt x="18427" y="1687"/>
                  <a:pt x="18427" y="1670"/>
                </a:cubicBezTo>
                <a:cubicBezTo>
                  <a:pt x="18166" y="1579"/>
                  <a:pt x="17956" y="1403"/>
                  <a:pt x="17707" y="1289"/>
                </a:cubicBezTo>
                <a:cubicBezTo>
                  <a:pt x="17699" y="1292"/>
                  <a:pt x="17693" y="1293"/>
                  <a:pt x="17686" y="1293"/>
                </a:cubicBezTo>
                <a:cubicBezTo>
                  <a:pt x="17641" y="1293"/>
                  <a:pt x="17611" y="1246"/>
                  <a:pt x="17576" y="1221"/>
                </a:cubicBezTo>
                <a:cubicBezTo>
                  <a:pt x="17508" y="1204"/>
                  <a:pt x="17446" y="1182"/>
                  <a:pt x="17389" y="1153"/>
                </a:cubicBezTo>
                <a:lnTo>
                  <a:pt x="17343" y="1153"/>
                </a:lnTo>
                <a:cubicBezTo>
                  <a:pt x="17321" y="1136"/>
                  <a:pt x="17298" y="1114"/>
                  <a:pt x="17275" y="1091"/>
                </a:cubicBezTo>
                <a:cubicBezTo>
                  <a:pt x="17247" y="1085"/>
                  <a:pt x="17219" y="1079"/>
                  <a:pt x="17190" y="1074"/>
                </a:cubicBezTo>
                <a:cubicBezTo>
                  <a:pt x="17185" y="1062"/>
                  <a:pt x="17173" y="1045"/>
                  <a:pt x="17173" y="1034"/>
                </a:cubicBezTo>
                <a:lnTo>
                  <a:pt x="17156" y="1057"/>
                </a:lnTo>
                <a:cubicBezTo>
                  <a:pt x="17116" y="1034"/>
                  <a:pt x="17077" y="1011"/>
                  <a:pt x="17026" y="1000"/>
                </a:cubicBezTo>
                <a:cubicBezTo>
                  <a:pt x="17031" y="989"/>
                  <a:pt x="17031" y="977"/>
                  <a:pt x="17031" y="972"/>
                </a:cubicBezTo>
                <a:cubicBezTo>
                  <a:pt x="17020" y="972"/>
                  <a:pt x="16997" y="983"/>
                  <a:pt x="16986" y="983"/>
                </a:cubicBezTo>
                <a:cubicBezTo>
                  <a:pt x="16918" y="921"/>
                  <a:pt x="16804" y="938"/>
                  <a:pt x="16736" y="875"/>
                </a:cubicBezTo>
                <a:cubicBezTo>
                  <a:pt x="16729" y="876"/>
                  <a:pt x="16721" y="876"/>
                  <a:pt x="16713" y="876"/>
                </a:cubicBezTo>
                <a:cubicBezTo>
                  <a:pt x="16577" y="876"/>
                  <a:pt x="16468" y="783"/>
                  <a:pt x="16333" y="756"/>
                </a:cubicBezTo>
                <a:cubicBezTo>
                  <a:pt x="16328" y="762"/>
                  <a:pt x="16305" y="779"/>
                  <a:pt x="16294" y="784"/>
                </a:cubicBezTo>
                <a:cubicBezTo>
                  <a:pt x="16288" y="773"/>
                  <a:pt x="16282" y="750"/>
                  <a:pt x="16277" y="739"/>
                </a:cubicBezTo>
                <a:cubicBezTo>
                  <a:pt x="16112" y="699"/>
                  <a:pt x="15965" y="597"/>
                  <a:pt x="15794" y="586"/>
                </a:cubicBezTo>
                <a:cubicBezTo>
                  <a:pt x="15789" y="597"/>
                  <a:pt x="15783" y="620"/>
                  <a:pt x="15777" y="626"/>
                </a:cubicBezTo>
                <a:cubicBezTo>
                  <a:pt x="15857" y="648"/>
                  <a:pt x="15936" y="671"/>
                  <a:pt x="16016" y="682"/>
                </a:cubicBezTo>
                <a:cubicBezTo>
                  <a:pt x="16016" y="694"/>
                  <a:pt x="16027" y="705"/>
                  <a:pt x="16033" y="716"/>
                </a:cubicBezTo>
                <a:cubicBezTo>
                  <a:pt x="16152" y="728"/>
                  <a:pt x="16265" y="796"/>
                  <a:pt x="16379" y="835"/>
                </a:cubicBezTo>
                <a:cubicBezTo>
                  <a:pt x="16385" y="830"/>
                  <a:pt x="16407" y="818"/>
                  <a:pt x="16413" y="813"/>
                </a:cubicBezTo>
                <a:cubicBezTo>
                  <a:pt x="16441" y="835"/>
                  <a:pt x="16464" y="858"/>
                  <a:pt x="16487" y="881"/>
                </a:cubicBezTo>
                <a:cubicBezTo>
                  <a:pt x="16504" y="870"/>
                  <a:pt x="16538" y="858"/>
                  <a:pt x="16560" y="853"/>
                </a:cubicBezTo>
                <a:lnTo>
                  <a:pt x="16560" y="853"/>
                </a:lnTo>
                <a:cubicBezTo>
                  <a:pt x="16555" y="864"/>
                  <a:pt x="16555" y="887"/>
                  <a:pt x="16549" y="898"/>
                </a:cubicBezTo>
                <a:lnTo>
                  <a:pt x="16611" y="898"/>
                </a:lnTo>
                <a:cubicBezTo>
                  <a:pt x="16617" y="921"/>
                  <a:pt x="16617" y="943"/>
                  <a:pt x="16617" y="972"/>
                </a:cubicBezTo>
                <a:cubicBezTo>
                  <a:pt x="16623" y="955"/>
                  <a:pt x="16634" y="932"/>
                  <a:pt x="16640" y="921"/>
                </a:cubicBezTo>
                <a:cubicBezTo>
                  <a:pt x="16827" y="1006"/>
                  <a:pt x="17014" y="1096"/>
                  <a:pt x="17207" y="1165"/>
                </a:cubicBezTo>
                <a:cubicBezTo>
                  <a:pt x="17179" y="1193"/>
                  <a:pt x="17150" y="1221"/>
                  <a:pt x="17122" y="1250"/>
                </a:cubicBezTo>
                <a:cubicBezTo>
                  <a:pt x="17128" y="1233"/>
                  <a:pt x="17139" y="1210"/>
                  <a:pt x="17145" y="1193"/>
                </a:cubicBezTo>
                <a:cubicBezTo>
                  <a:pt x="17060" y="1148"/>
                  <a:pt x="16963" y="1119"/>
                  <a:pt x="16867" y="1091"/>
                </a:cubicBezTo>
                <a:cubicBezTo>
                  <a:pt x="16867" y="1102"/>
                  <a:pt x="16867" y="1125"/>
                  <a:pt x="16867" y="1136"/>
                </a:cubicBezTo>
                <a:cubicBezTo>
                  <a:pt x="16731" y="1102"/>
                  <a:pt x="16600" y="1057"/>
                  <a:pt x="16475" y="1000"/>
                </a:cubicBezTo>
                <a:cubicBezTo>
                  <a:pt x="16494" y="989"/>
                  <a:pt x="16512" y="985"/>
                  <a:pt x="16531" y="985"/>
                </a:cubicBezTo>
                <a:cubicBezTo>
                  <a:pt x="16552" y="985"/>
                  <a:pt x="16573" y="991"/>
                  <a:pt x="16594" y="1000"/>
                </a:cubicBezTo>
                <a:lnTo>
                  <a:pt x="16600" y="994"/>
                </a:lnTo>
                <a:cubicBezTo>
                  <a:pt x="16572" y="977"/>
                  <a:pt x="16543" y="966"/>
                  <a:pt x="16515" y="955"/>
                </a:cubicBezTo>
                <a:cubicBezTo>
                  <a:pt x="16498" y="972"/>
                  <a:pt x="16475" y="994"/>
                  <a:pt x="16453" y="1011"/>
                </a:cubicBezTo>
                <a:cubicBezTo>
                  <a:pt x="16424" y="989"/>
                  <a:pt x="16453" y="960"/>
                  <a:pt x="16458" y="932"/>
                </a:cubicBezTo>
                <a:cubicBezTo>
                  <a:pt x="16396" y="921"/>
                  <a:pt x="16339" y="898"/>
                  <a:pt x="16277" y="881"/>
                </a:cubicBezTo>
                <a:lnTo>
                  <a:pt x="16277" y="881"/>
                </a:lnTo>
                <a:cubicBezTo>
                  <a:pt x="16299" y="909"/>
                  <a:pt x="16322" y="932"/>
                  <a:pt x="16350" y="955"/>
                </a:cubicBezTo>
                <a:cubicBezTo>
                  <a:pt x="16277" y="921"/>
                  <a:pt x="16152" y="938"/>
                  <a:pt x="16141" y="841"/>
                </a:cubicBezTo>
                <a:cubicBezTo>
                  <a:pt x="16095" y="830"/>
                  <a:pt x="16055" y="813"/>
                  <a:pt x="16010" y="801"/>
                </a:cubicBezTo>
                <a:lnTo>
                  <a:pt x="16010" y="801"/>
                </a:lnTo>
                <a:cubicBezTo>
                  <a:pt x="16033" y="818"/>
                  <a:pt x="16055" y="830"/>
                  <a:pt x="16078" y="841"/>
                </a:cubicBezTo>
                <a:lnTo>
                  <a:pt x="16072" y="858"/>
                </a:lnTo>
                <a:cubicBezTo>
                  <a:pt x="16033" y="847"/>
                  <a:pt x="15993" y="835"/>
                  <a:pt x="15953" y="824"/>
                </a:cubicBezTo>
                <a:cubicBezTo>
                  <a:pt x="15953" y="813"/>
                  <a:pt x="15965" y="790"/>
                  <a:pt x="15965" y="779"/>
                </a:cubicBezTo>
                <a:lnTo>
                  <a:pt x="15965" y="779"/>
                </a:lnTo>
                <a:cubicBezTo>
                  <a:pt x="15953" y="801"/>
                  <a:pt x="15939" y="810"/>
                  <a:pt x="15924" y="810"/>
                </a:cubicBezTo>
                <a:cubicBezTo>
                  <a:pt x="15908" y="810"/>
                  <a:pt x="15891" y="801"/>
                  <a:pt x="15874" y="790"/>
                </a:cubicBezTo>
                <a:cubicBezTo>
                  <a:pt x="15880" y="779"/>
                  <a:pt x="15897" y="756"/>
                  <a:pt x="15908" y="750"/>
                </a:cubicBezTo>
                <a:cubicBezTo>
                  <a:pt x="15783" y="728"/>
                  <a:pt x="15664" y="688"/>
                  <a:pt x="15539" y="648"/>
                </a:cubicBezTo>
                <a:lnTo>
                  <a:pt x="15539" y="648"/>
                </a:lnTo>
                <a:cubicBezTo>
                  <a:pt x="15556" y="660"/>
                  <a:pt x="15585" y="671"/>
                  <a:pt x="15602" y="677"/>
                </a:cubicBezTo>
                <a:lnTo>
                  <a:pt x="15596" y="722"/>
                </a:lnTo>
                <a:cubicBezTo>
                  <a:pt x="15550" y="705"/>
                  <a:pt x="15511" y="694"/>
                  <a:pt x="15465" y="682"/>
                </a:cubicBezTo>
                <a:cubicBezTo>
                  <a:pt x="15471" y="671"/>
                  <a:pt x="15488" y="648"/>
                  <a:pt x="15494" y="643"/>
                </a:cubicBezTo>
                <a:cubicBezTo>
                  <a:pt x="15352" y="592"/>
                  <a:pt x="15199" y="546"/>
                  <a:pt x="15046" y="523"/>
                </a:cubicBezTo>
                <a:lnTo>
                  <a:pt x="15046" y="523"/>
                </a:lnTo>
                <a:cubicBezTo>
                  <a:pt x="15119" y="563"/>
                  <a:pt x="15204" y="569"/>
                  <a:pt x="15272" y="614"/>
                </a:cubicBezTo>
                <a:cubicBezTo>
                  <a:pt x="15148" y="603"/>
                  <a:pt x="15028" y="569"/>
                  <a:pt x="14915" y="523"/>
                </a:cubicBezTo>
                <a:cubicBezTo>
                  <a:pt x="14909" y="512"/>
                  <a:pt x="14904" y="506"/>
                  <a:pt x="14898" y="501"/>
                </a:cubicBezTo>
                <a:lnTo>
                  <a:pt x="14898" y="501"/>
                </a:lnTo>
                <a:cubicBezTo>
                  <a:pt x="14934" y="519"/>
                  <a:pt x="14973" y="540"/>
                  <a:pt x="15013" y="540"/>
                </a:cubicBezTo>
                <a:cubicBezTo>
                  <a:pt x="15024" y="540"/>
                  <a:pt x="15035" y="538"/>
                  <a:pt x="15046" y="535"/>
                </a:cubicBezTo>
                <a:cubicBezTo>
                  <a:pt x="15023" y="512"/>
                  <a:pt x="14994" y="489"/>
                  <a:pt x="14966" y="461"/>
                </a:cubicBezTo>
                <a:cubicBezTo>
                  <a:pt x="14949" y="472"/>
                  <a:pt x="14915" y="489"/>
                  <a:pt x="14898" y="495"/>
                </a:cubicBezTo>
                <a:cubicBezTo>
                  <a:pt x="14870" y="467"/>
                  <a:pt x="14824" y="455"/>
                  <a:pt x="14785" y="455"/>
                </a:cubicBezTo>
                <a:cubicBezTo>
                  <a:pt x="14802" y="489"/>
                  <a:pt x="14836" y="506"/>
                  <a:pt x="14870" y="523"/>
                </a:cubicBezTo>
                <a:cubicBezTo>
                  <a:pt x="14819" y="523"/>
                  <a:pt x="14762" y="512"/>
                  <a:pt x="14705" y="495"/>
                </a:cubicBezTo>
                <a:cubicBezTo>
                  <a:pt x="14716" y="478"/>
                  <a:pt x="14728" y="467"/>
                  <a:pt x="14733" y="450"/>
                </a:cubicBezTo>
                <a:cubicBezTo>
                  <a:pt x="14694" y="438"/>
                  <a:pt x="14648" y="433"/>
                  <a:pt x="14603" y="421"/>
                </a:cubicBezTo>
                <a:lnTo>
                  <a:pt x="14603" y="421"/>
                </a:lnTo>
                <a:cubicBezTo>
                  <a:pt x="14626" y="444"/>
                  <a:pt x="14648" y="467"/>
                  <a:pt x="14665" y="484"/>
                </a:cubicBezTo>
                <a:cubicBezTo>
                  <a:pt x="14597" y="467"/>
                  <a:pt x="14529" y="450"/>
                  <a:pt x="14467" y="427"/>
                </a:cubicBezTo>
                <a:lnTo>
                  <a:pt x="14467" y="348"/>
                </a:lnTo>
                <a:cubicBezTo>
                  <a:pt x="14439" y="365"/>
                  <a:pt x="14408" y="372"/>
                  <a:pt x="14376" y="372"/>
                </a:cubicBezTo>
                <a:cubicBezTo>
                  <a:pt x="14304" y="372"/>
                  <a:pt x="14225" y="340"/>
                  <a:pt x="14150" y="340"/>
                </a:cubicBezTo>
                <a:cubicBezTo>
                  <a:pt x="14130" y="340"/>
                  <a:pt x="14111" y="342"/>
                  <a:pt x="14092" y="348"/>
                </a:cubicBezTo>
                <a:cubicBezTo>
                  <a:pt x="14109" y="348"/>
                  <a:pt x="14149" y="353"/>
                  <a:pt x="14166" y="359"/>
                </a:cubicBezTo>
                <a:cubicBezTo>
                  <a:pt x="14166" y="370"/>
                  <a:pt x="14160" y="387"/>
                  <a:pt x="14160" y="399"/>
                </a:cubicBezTo>
                <a:cubicBezTo>
                  <a:pt x="14143" y="387"/>
                  <a:pt x="14104" y="376"/>
                  <a:pt x="14087" y="370"/>
                </a:cubicBezTo>
                <a:cubicBezTo>
                  <a:pt x="14070" y="370"/>
                  <a:pt x="14053" y="376"/>
                  <a:pt x="14030" y="382"/>
                </a:cubicBezTo>
                <a:lnTo>
                  <a:pt x="14064" y="313"/>
                </a:lnTo>
                <a:cubicBezTo>
                  <a:pt x="14037" y="307"/>
                  <a:pt x="14009" y="301"/>
                  <a:pt x="13983" y="301"/>
                </a:cubicBezTo>
                <a:cubicBezTo>
                  <a:pt x="13960" y="301"/>
                  <a:pt x="13938" y="306"/>
                  <a:pt x="13916" y="319"/>
                </a:cubicBezTo>
                <a:cubicBezTo>
                  <a:pt x="13865" y="308"/>
                  <a:pt x="13809" y="291"/>
                  <a:pt x="13758" y="268"/>
                </a:cubicBezTo>
                <a:cubicBezTo>
                  <a:pt x="13746" y="274"/>
                  <a:pt x="13724" y="279"/>
                  <a:pt x="13712" y="279"/>
                </a:cubicBezTo>
                <a:cubicBezTo>
                  <a:pt x="13650" y="257"/>
                  <a:pt x="13587" y="251"/>
                  <a:pt x="13525" y="245"/>
                </a:cubicBezTo>
                <a:cubicBezTo>
                  <a:pt x="13536" y="234"/>
                  <a:pt x="13565" y="217"/>
                  <a:pt x="13582" y="206"/>
                </a:cubicBezTo>
                <a:lnTo>
                  <a:pt x="13582" y="206"/>
                </a:lnTo>
                <a:cubicBezTo>
                  <a:pt x="13519" y="240"/>
                  <a:pt x="13440" y="223"/>
                  <a:pt x="13377" y="251"/>
                </a:cubicBezTo>
                <a:cubicBezTo>
                  <a:pt x="13440" y="268"/>
                  <a:pt x="13497" y="279"/>
                  <a:pt x="13553" y="296"/>
                </a:cubicBezTo>
                <a:cubicBezTo>
                  <a:pt x="13440" y="296"/>
                  <a:pt x="13326" y="285"/>
                  <a:pt x="13207" y="274"/>
                </a:cubicBezTo>
                <a:cubicBezTo>
                  <a:pt x="13179" y="268"/>
                  <a:pt x="13150" y="262"/>
                  <a:pt x="13122" y="257"/>
                </a:cubicBezTo>
                <a:lnTo>
                  <a:pt x="13122" y="257"/>
                </a:lnTo>
                <a:cubicBezTo>
                  <a:pt x="13122" y="257"/>
                  <a:pt x="13122" y="261"/>
                  <a:pt x="13126" y="262"/>
                </a:cubicBezTo>
                <a:lnTo>
                  <a:pt x="13126" y="262"/>
                </a:lnTo>
                <a:cubicBezTo>
                  <a:pt x="13065" y="257"/>
                  <a:pt x="13008" y="245"/>
                  <a:pt x="12952" y="234"/>
                </a:cubicBezTo>
                <a:lnTo>
                  <a:pt x="13065" y="234"/>
                </a:lnTo>
                <a:cubicBezTo>
                  <a:pt x="13054" y="194"/>
                  <a:pt x="13009" y="189"/>
                  <a:pt x="12975" y="172"/>
                </a:cubicBezTo>
                <a:cubicBezTo>
                  <a:pt x="12941" y="177"/>
                  <a:pt x="12901" y="189"/>
                  <a:pt x="12861" y="194"/>
                </a:cubicBezTo>
                <a:cubicBezTo>
                  <a:pt x="12861" y="183"/>
                  <a:pt x="12855" y="166"/>
                  <a:pt x="12850" y="155"/>
                </a:cubicBezTo>
                <a:cubicBezTo>
                  <a:pt x="12837" y="173"/>
                  <a:pt x="12792" y="184"/>
                  <a:pt x="12753" y="184"/>
                </a:cubicBezTo>
                <a:cubicBezTo>
                  <a:pt x="12706" y="184"/>
                  <a:pt x="12666" y="169"/>
                  <a:pt x="12691" y="132"/>
                </a:cubicBezTo>
                <a:cubicBezTo>
                  <a:pt x="12725" y="127"/>
                  <a:pt x="12759" y="125"/>
                  <a:pt x="12794" y="125"/>
                </a:cubicBezTo>
                <a:cubicBezTo>
                  <a:pt x="12903" y="125"/>
                  <a:pt x="13014" y="145"/>
                  <a:pt x="13124" y="145"/>
                </a:cubicBezTo>
                <a:cubicBezTo>
                  <a:pt x="13169" y="145"/>
                  <a:pt x="13214" y="141"/>
                  <a:pt x="13258" y="132"/>
                </a:cubicBezTo>
                <a:cubicBezTo>
                  <a:pt x="13264" y="138"/>
                  <a:pt x="13275" y="149"/>
                  <a:pt x="13281" y="155"/>
                </a:cubicBezTo>
                <a:cubicBezTo>
                  <a:pt x="13394" y="160"/>
                  <a:pt x="13508" y="183"/>
                  <a:pt x="13621" y="200"/>
                </a:cubicBezTo>
                <a:lnTo>
                  <a:pt x="13655" y="115"/>
                </a:lnTo>
                <a:cubicBezTo>
                  <a:pt x="13635" y="111"/>
                  <a:pt x="13615" y="109"/>
                  <a:pt x="13595" y="109"/>
                </a:cubicBezTo>
                <a:cubicBezTo>
                  <a:pt x="13552" y="109"/>
                  <a:pt x="13510" y="120"/>
                  <a:pt x="13480" y="155"/>
                </a:cubicBezTo>
                <a:cubicBezTo>
                  <a:pt x="13451" y="149"/>
                  <a:pt x="13428" y="138"/>
                  <a:pt x="13406" y="132"/>
                </a:cubicBezTo>
                <a:cubicBezTo>
                  <a:pt x="13387" y="108"/>
                  <a:pt x="13362" y="103"/>
                  <a:pt x="13336" y="103"/>
                </a:cubicBezTo>
                <a:cubicBezTo>
                  <a:pt x="13315" y="103"/>
                  <a:pt x="13294" y="106"/>
                  <a:pt x="13273" y="106"/>
                </a:cubicBezTo>
                <a:cubicBezTo>
                  <a:pt x="13264" y="106"/>
                  <a:pt x="13255" y="105"/>
                  <a:pt x="13247" y="104"/>
                </a:cubicBezTo>
                <a:lnTo>
                  <a:pt x="13264" y="53"/>
                </a:lnTo>
                <a:lnTo>
                  <a:pt x="13264" y="53"/>
                </a:lnTo>
                <a:cubicBezTo>
                  <a:pt x="13253" y="64"/>
                  <a:pt x="13241" y="92"/>
                  <a:pt x="13236" y="104"/>
                </a:cubicBezTo>
                <a:cubicBezTo>
                  <a:pt x="13207" y="81"/>
                  <a:pt x="13167" y="53"/>
                  <a:pt x="13145" y="30"/>
                </a:cubicBezTo>
                <a:cubicBezTo>
                  <a:pt x="13128" y="47"/>
                  <a:pt x="13105" y="64"/>
                  <a:pt x="13082" y="81"/>
                </a:cubicBezTo>
                <a:cubicBezTo>
                  <a:pt x="13077" y="64"/>
                  <a:pt x="13054" y="41"/>
                  <a:pt x="13048" y="24"/>
                </a:cubicBezTo>
                <a:cubicBezTo>
                  <a:pt x="13048" y="35"/>
                  <a:pt x="13048" y="58"/>
                  <a:pt x="13048" y="64"/>
                </a:cubicBezTo>
                <a:cubicBezTo>
                  <a:pt x="13009" y="58"/>
                  <a:pt x="12952" y="58"/>
                  <a:pt x="12923" y="13"/>
                </a:cubicBezTo>
                <a:lnTo>
                  <a:pt x="12923" y="13"/>
                </a:lnTo>
                <a:cubicBezTo>
                  <a:pt x="12929" y="24"/>
                  <a:pt x="12929" y="41"/>
                  <a:pt x="12929" y="53"/>
                </a:cubicBezTo>
                <a:cubicBezTo>
                  <a:pt x="12861" y="44"/>
                  <a:pt x="12793" y="43"/>
                  <a:pt x="12725" y="43"/>
                </a:cubicBezTo>
                <a:cubicBezTo>
                  <a:pt x="12691" y="43"/>
                  <a:pt x="12657" y="43"/>
                  <a:pt x="12623" y="43"/>
                </a:cubicBezTo>
                <a:cubicBezTo>
                  <a:pt x="12589" y="43"/>
                  <a:pt x="12555" y="43"/>
                  <a:pt x="12521" y="41"/>
                </a:cubicBezTo>
                <a:cubicBezTo>
                  <a:pt x="12526" y="30"/>
                  <a:pt x="12543" y="13"/>
                  <a:pt x="12549" y="1"/>
                </a:cubicBezTo>
                <a:lnTo>
                  <a:pt x="12549" y="1"/>
                </a:lnTo>
                <a:cubicBezTo>
                  <a:pt x="12522" y="31"/>
                  <a:pt x="12470" y="47"/>
                  <a:pt x="12419" y="47"/>
                </a:cubicBezTo>
                <a:cubicBezTo>
                  <a:pt x="12372" y="47"/>
                  <a:pt x="12326" y="34"/>
                  <a:pt x="12299" y="7"/>
                </a:cubicBezTo>
                <a:cubicBezTo>
                  <a:pt x="12293" y="2"/>
                  <a:pt x="12287" y="0"/>
                  <a:pt x="12282" y="0"/>
                </a:cubicBezTo>
                <a:close/>
              </a:path>
            </a:pathLst>
          </a:custGeom>
          <a:solidFill>
            <a:srgbClr val="F08B6B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6" name="Google Shape;336;p37"/>
          <p:cNvSpPr txBox="1"/>
          <p:nvPr>
            <p:ph type="title"/>
          </p:nvPr>
        </p:nvSpPr>
        <p:spPr>
          <a:xfrm>
            <a:off x="1167675" y="2436313"/>
            <a:ext cx="6268800" cy="865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Additional Needfinding</a:t>
            </a:r>
            <a:endParaRPr/>
          </a:p>
        </p:txBody>
      </p:sp>
      <p:sp>
        <p:nvSpPr>
          <p:cNvPr id="337" name="Google Shape;337;p37"/>
          <p:cNvSpPr txBox="1"/>
          <p:nvPr>
            <p:ph idx="2" type="title"/>
          </p:nvPr>
        </p:nvSpPr>
        <p:spPr>
          <a:xfrm>
            <a:off x="1536817" y="1282938"/>
            <a:ext cx="1780200" cy="847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338" name="Google Shape;338;p37"/>
          <p:cNvSpPr/>
          <p:nvPr/>
        </p:nvSpPr>
        <p:spPr>
          <a:xfrm>
            <a:off x="7146638" y="742102"/>
            <a:ext cx="1612369" cy="1636395"/>
          </a:xfrm>
          <a:custGeom>
            <a:rect b="b" l="l" r="r" t="t"/>
            <a:pathLst>
              <a:path extrusionOk="0" h="16142" w="15905">
                <a:moveTo>
                  <a:pt x="8086" y="51"/>
                </a:moveTo>
                <a:lnTo>
                  <a:pt x="8086" y="51"/>
                </a:lnTo>
                <a:cubicBezTo>
                  <a:pt x="8101" y="62"/>
                  <a:pt x="8086" y="78"/>
                  <a:pt x="8073" y="78"/>
                </a:cubicBezTo>
                <a:cubicBezTo>
                  <a:pt x="8066" y="78"/>
                  <a:pt x="8060" y="74"/>
                  <a:pt x="8058" y="62"/>
                </a:cubicBezTo>
                <a:lnTo>
                  <a:pt x="8086" y="51"/>
                </a:lnTo>
                <a:close/>
                <a:moveTo>
                  <a:pt x="7994" y="23"/>
                </a:moveTo>
                <a:cubicBezTo>
                  <a:pt x="7965" y="28"/>
                  <a:pt x="7939" y="41"/>
                  <a:pt x="7916" y="68"/>
                </a:cubicBezTo>
                <a:cubicBezTo>
                  <a:pt x="7916" y="57"/>
                  <a:pt x="7916" y="39"/>
                  <a:pt x="7910" y="28"/>
                </a:cubicBezTo>
                <a:lnTo>
                  <a:pt x="7893" y="68"/>
                </a:lnTo>
                <a:cubicBezTo>
                  <a:pt x="7885" y="56"/>
                  <a:pt x="7871" y="34"/>
                  <a:pt x="7855" y="34"/>
                </a:cubicBezTo>
                <a:cubicBezTo>
                  <a:pt x="7849" y="34"/>
                  <a:pt x="7843" y="37"/>
                  <a:pt x="7836" y="45"/>
                </a:cubicBezTo>
                <a:cubicBezTo>
                  <a:pt x="7802" y="45"/>
                  <a:pt x="7763" y="39"/>
                  <a:pt x="7729" y="34"/>
                </a:cubicBezTo>
                <a:lnTo>
                  <a:pt x="7729" y="34"/>
                </a:lnTo>
                <a:cubicBezTo>
                  <a:pt x="7768" y="57"/>
                  <a:pt x="7808" y="68"/>
                  <a:pt x="7848" y="74"/>
                </a:cubicBezTo>
                <a:cubicBezTo>
                  <a:pt x="7848" y="68"/>
                  <a:pt x="7853" y="51"/>
                  <a:pt x="7853" y="39"/>
                </a:cubicBezTo>
                <a:cubicBezTo>
                  <a:pt x="7864" y="61"/>
                  <a:pt x="7880" y="74"/>
                  <a:pt x="7899" y="74"/>
                </a:cubicBezTo>
                <a:cubicBezTo>
                  <a:pt x="7910" y="74"/>
                  <a:pt x="7921" y="70"/>
                  <a:pt x="7933" y="62"/>
                </a:cubicBezTo>
                <a:lnTo>
                  <a:pt x="7933" y="62"/>
                </a:lnTo>
                <a:lnTo>
                  <a:pt x="7927" y="96"/>
                </a:lnTo>
                <a:cubicBezTo>
                  <a:pt x="7944" y="68"/>
                  <a:pt x="7966" y="40"/>
                  <a:pt x="7994" y="23"/>
                </a:cubicBezTo>
                <a:close/>
                <a:moveTo>
                  <a:pt x="8109" y="68"/>
                </a:moveTo>
                <a:cubicBezTo>
                  <a:pt x="8149" y="85"/>
                  <a:pt x="8205" y="74"/>
                  <a:pt x="8239" y="91"/>
                </a:cubicBezTo>
                <a:cubicBezTo>
                  <a:pt x="8239" y="105"/>
                  <a:pt x="8232" y="115"/>
                  <a:pt x="8216" y="115"/>
                </a:cubicBezTo>
                <a:cubicBezTo>
                  <a:pt x="8213" y="115"/>
                  <a:pt x="8209" y="114"/>
                  <a:pt x="8205" y="113"/>
                </a:cubicBezTo>
                <a:cubicBezTo>
                  <a:pt x="8175" y="113"/>
                  <a:pt x="8145" y="111"/>
                  <a:pt x="8113" y="111"/>
                </a:cubicBezTo>
                <a:cubicBezTo>
                  <a:pt x="8097" y="111"/>
                  <a:pt x="8080" y="111"/>
                  <a:pt x="8063" y="113"/>
                </a:cubicBezTo>
                <a:cubicBezTo>
                  <a:pt x="8069" y="91"/>
                  <a:pt x="8092" y="91"/>
                  <a:pt x="8109" y="85"/>
                </a:cubicBezTo>
                <a:cubicBezTo>
                  <a:pt x="8109" y="79"/>
                  <a:pt x="8109" y="68"/>
                  <a:pt x="8109" y="68"/>
                </a:cubicBezTo>
                <a:close/>
                <a:moveTo>
                  <a:pt x="8262" y="79"/>
                </a:moveTo>
                <a:cubicBezTo>
                  <a:pt x="8285" y="79"/>
                  <a:pt x="8302" y="85"/>
                  <a:pt x="8313" y="96"/>
                </a:cubicBezTo>
                <a:cubicBezTo>
                  <a:pt x="8319" y="125"/>
                  <a:pt x="8296" y="147"/>
                  <a:pt x="8279" y="164"/>
                </a:cubicBezTo>
                <a:cubicBezTo>
                  <a:pt x="8285" y="153"/>
                  <a:pt x="8296" y="130"/>
                  <a:pt x="8302" y="119"/>
                </a:cubicBezTo>
                <a:lnTo>
                  <a:pt x="8239" y="119"/>
                </a:lnTo>
                <a:cubicBezTo>
                  <a:pt x="8245" y="108"/>
                  <a:pt x="8256" y="91"/>
                  <a:pt x="8262" y="79"/>
                </a:cubicBezTo>
                <a:close/>
                <a:moveTo>
                  <a:pt x="6560" y="193"/>
                </a:moveTo>
                <a:cubicBezTo>
                  <a:pt x="6559" y="193"/>
                  <a:pt x="6558" y="194"/>
                  <a:pt x="6557" y="194"/>
                </a:cubicBezTo>
                <a:lnTo>
                  <a:pt x="6557" y="194"/>
                </a:lnTo>
                <a:cubicBezTo>
                  <a:pt x="6558" y="194"/>
                  <a:pt x="6559" y="193"/>
                  <a:pt x="6560" y="193"/>
                </a:cubicBezTo>
                <a:close/>
                <a:moveTo>
                  <a:pt x="7229" y="198"/>
                </a:moveTo>
                <a:lnTo>
                  <a:pt x="7241" y="221"/>
                </a:lnTo>
                <a:lnTo>
                  <a:pt x="7116" y="227"/>
                </a:lnTo>
                <a:cubicBezTo>
                  <a:pt x="7156" y="221"/>
                  <a:pt x="7195" y="210"/>
                  <a:pt x="7229" y="198"/>
                </a:cubicBezTo>
                <a:close/>
                <a:moveTo>
                  <a:pt x="8284" y="201"/>
                </a:moveTo>
                <a:cubicBezTo>
                  <a:pt x="8301" y="201"/>
                  <a:pt x="8319" y="218"/>
                  <a:pt x="8296" y="227"/>
                </a:cubicBezTo>
                <a:cubicBezTo>
                  <a:pt x="8294" y="230"/>
                  <a:pt x="8290" y="232"/>
                  <a:pt x="8286" y="232"/>
                </a:cubicBezTo>
                <a:cubicBezTo>
                  <a:pt x="8272" y="232"/>
                  <a:pt x="8256" y="213"/>
                  <a:pt x="8273" y="204"/>
                </a:cubicBezTo>
                <a:cubicBezTo>
                  <a:pt x="8277" y="202"/>
                  <a:pt x="8280" y="201"/>
                  <a:pt x="8284" y="201"/>
                </a:cubicBezTo>
                <a:close/>
                <a:moveTo>
                  <a:pt x="6861" y="232"/>
                </a:moveTo>
                <a:cubicBezTo>
                  <a:pt x="6855" y="232"/>
                  <a:pt x="6849" y="238"/>
                  <a:pt x="6849" y="238"/>
                </a:cubicBezTo>
                <a:cubicBezTo>
                  <a:pt x="6849" y="238"/>
                  <a:pt x="6844" y="238"/>
                  <a:pt x="6844" y="232"/>
                </a:cubicBezTo>
                <a:close/>
                <a:moveTo>
                  <a:pt x="7853" y="238"/>
                </a:moveTo>
                <a:cubicBezTo>
                  <a:pt x="7888" y="238"/>
                  <a:pt x="7922" y="238"/>
                  <a:pt x="7956" y="244"/>
                </a:cubicBezTo>
                <a:cubicBezTo>
                  <a:pt x="7967" y="244"/>
                  <a:pt x="7973" y="244"/>
                  <a:pt x="7978" y="249"/>
                </a:cubicBezTo>
                <a:cubicBezTo>
                  <a:pt x="7958" y="255"/>
                  <a:pt x="7939" y="257"/>
                  <a:pt x="7918" y="257"/>
                </a:cubicBezTo>
                <a:cubicBezTo>
                  <a:pt x="7897" y="257"/>
                  <a:pt x="7876" y="255"/>
                  <a:pt x="7853" y="255"/>
                </a:cubicBezTo>
                <a:lnTo>
                  <a:pt x="7853" y="238"/>
                </a:lnTo>
                <a:close/>
                <a:moveTo>
                  <a:pt x="7819" y="249"/>
                </a:moveTo>
                <a:lnTo>
                  <a:pt x="7831" y="255"/>
                </a:lnTo>
                <a:lnTo>
                  <a:pt x="7836" y="255"/>
                </a:lnTo>
                <a:cubicBezTo>
                  <a:pt x="7819" y="255"/>
                  <a:pt x="7808" y="261"/>
                  <a:pt x="7797" y="261"/>
                </a:cubicBezTo>
                <a:cubicBezTo>
                  <a:pt x="7802" y="255"/>
                  <a:pt x="7808" y="249"/>
                  <a:pt x="7819" y="249"/>
                </a:cubicBezTo>
                <a:close/>
                <a:moveTo>
                  <a:pt x="8018" y="249"/>
                </a:moveTo>
                <a:cubicBezTo>
                  <a:pt x="8018" y="255"/>
                  <a:pt x="8012" y="255"/>
                  <a:pt x="8007" y="261"/>
                </a:cubicBezTo>
                <a:cubicBezTo>
                  <a:pt x="8001" y="255"/>
                  <a:pt x="8001" y="249"/>
                  <a:pt x="8001" y="249"/>
                </a:cubicBezTo>
                <a:close/>
                <a:moveTo>
                  <a:pt x="8109" y="255"/>
                </a:moveTo>
                <a:cubicBezTo>
                  <a:pt x="8109" y="255"/>
                  <a:pt x="8109" y="261"/>
                  <a:pt x="8109" y="261"/>
                </a:cubicBezTo>
                <a:lnTo>
                  <a:pt x="8103" y="261"/>
                </a:lnTo>
                <a:cubicBezTo>
                  <a:pt x="8103" y="261"/>
                  <a:pt x="8103" y="258"/>
                  <a:pt x="8103" y="255"/>
                </a:cubicBezTo>
                <a:close/>
                <a:moveTo>
                  <a:pt x="7592" y="249"/>
                </a:moveTo>
                <a:cubicBezTo>
                  <a:pt x="7598" y="249"/>
                  <a:pt x="7598" y="255"/>
                  <a:pt x="7598" y="261"/>
                </a:cubicBezTo>
                <a:cubicBezTo>
                  <a:pt x="7587" y="261"/>
                  <a:pt x="7575" y="266"/>
                  <a:pt x="7570" y="266"/>
                </a:cubicBezTo>
                <a:cubicBezTo>
                  <a:pt x="7575" y="261"/>
                  <a:pt x="7587" y="255"/>
                  <a:pt x="7592" y="249"/>
                </a:cubicBezTo>
                <a:close/>
                <a:moveTo>
                  <a:pt x="7610" y="244"/>
                </a:moveTo>
                <a:cubicBezTo>
                  <a:pt x="7632" y="244"/>
                  <a:pt x="7638" y="255"/>
                  <a:pt x="7632" y="266"/>
                </a:cubicBezTo>
                <a:lnTo>
                  <a:pt x="7604" y="266"/>
                </a:lnTo>
                <a:cubicBezTo>
                  <a:pt x="7598" y="266"/>
                  <a:pt x="7604" y="255"/>
                  <a:pt x="7610" y="244"/>
                </a:cubicBezTo>
                <a:close/>
                <a:moveTo>
                  <a:pt x="7695" y="249"/>
                </a:moveTo>
                <a:cubicBezTo>
                  <a:pt x="7712" y="249"/>
                  <a:pt x="7717" y="255"/>
                  <a:pt x="7712" y="266"/>
                </a:cubicBezTo>
                <a:lnTo>
                  <a:pt x="7689" y="266"/>
                </a:lnTo>
                <a:cubicBezTo>
                  <a:pt x="7689" y="261"/>
                  <a:pt x="7689" y="255"/>
                  <a:pt x="7695" y="249"/>
                </a:cubicBezTo>
                <a:close/>
                <a:moveTo>
                  <a:pt x="7876" y="181"/>
                </a:moveTo>
                <a:cubicBezTo>
                  <a:pt x="7930" y="196"/>
                  <a:pt x="7985" y="196"/>
                  <a:pt x="8041" y="196"/>
                </a:cubicBezTo>
                <a:cubicBezTo>
                  <a:pt x="8096" y="196"/>
                  <a:pt x="8151" y="196"/>
                  <a:pt x="8205" y="210"/>
                </a:cubicBezTo>
                <a:cubicBezTo>
                  <a:pt x="8171" y="215"/>
                  <a:pt x="8137" y="215"/>
                  <a:pt x="8097" y="215"/>
                </a:cubicBezTo>
                <a:lnTo>
                  <a:pt x="8097" y="210"/>
                </a:lnTo>
                <a:cubicBezTo>
                  <a:pt x="8097" y="215"/>
                  <a:pt x="8092" y="215"/>
                  <a:pt x="8092" y="215"/>
                </a:cubicBezTo>
                <a:lnTo>
                  <a:pt x="7825" y="215"/>
                </a:lnTo>
                <a:cubicBezTo>
                  <a:pt x="7811" y="215"/>
                  <a:pt x="7794" y="209"/>
                  <a:pt x="7778" y="209"/>
                </a:cubicBezTo>
                <a:cubicBezTo>
                  <a:pt x="7768" y="209"/>
                  <a:pt x="7758" y="212"/>
                  <a:pt x="7751" y="221"/>
                </a:cubicBezTo>
                <a:cubicBezTo>
                  <a:pt x="7757" y="227"/>
                  <a:pt x="7774" y="244"/>
                  <a:pt x="7785" y="249"/>
                </a:cubicBezTo>
                <a:cubicBezTo>
                  <a:pt x="7780" y="249"/>
                  <a:pt x="7780" y="255"/>
                  <a:pt x="7780" y="261"/>
                </a:cubicBezTo>
                <a:cubicBezTo>
                  <a:pt x="7763" y="261"/>
                  <a:pt x="7746" y="261"/>
                  <a:pt x="7729" y="266"/>
                </a:cubicBezTo>
                <a:cubicBezTo>
                  <a:pt x="7734" y="249"/>
                  <a:pt x="7734" y="232"/>
                  <a:pt x="7723" y="215"/>
                </a:cubicBezTo>
                <a:cubicBezTo>
                  <a:pt x="7705" y="211"/>
                  <a:pt x="7687" y="209"/>
                  <a:pt x="7669" y="209"/>
                </a:cubicBezTo>
                <a:cubicBezTo>
                  <a:pt x="7630" y="209"/>
                  <a:pt x="7589" y="216"/>
                  <a:pt x="7548" y="216"/>
                </a:cubicBezTo>
                <a:cubicBezTo>
                  <a:pt x="7540" y="216"/>
                  <a:pt x="7532" y="216"/>
                  <a:pt x="7524" y="215"/>
                </a:cubicBezTo>
                <a:cubicBezTo>
                  <a:pt x="7513" y="215"/>
                  <a:pt x="7500" y="215"/>
                  <a:pt x="7488" y="215"/>
                </a:cubicBezTo>
                <a:cubicBezTo>
                  <a:pt x="7462" y="215"/>
                  <a:pt x="7436" y="217"/>
                  <a:pt x="7417" y="232"/>
                </a:cubicBezTo>
                <a:cubicBezTo>
                  <a:pt x="7422" y="232"/>
                  <a:pt x="7428" y="238"/>
                  <a:pt x="7434" y="238"/>
                </a:cubicBezTo>
                <a:cubicBezTo>
                  <a:pt x="7422" y="238"/>
                  <a:pt x="7411" y="238"/>
                  <a:pt x="7400" y="244"/>
                </a:cubicBezTo>
                <a:cubicBezTo>
                  <a:pt x="7408" y="230"/>
                  <a:pt x="7407" y="210"/>
                  <a:pt x="7395" y="210"/>
                </a:cubicBezTo>
                <a:cubicBezTo>
                  <a:pt x="7392" y="210"/>
                  <a:pt x="7387" y="212"/>
                  <a:pt x="7383" y="215"/>
                </a:cubicBezTo>
                <a:cubicBezTo>
                  <a:pt x="7337" y="215"/>
                  <a:pt x="7292" y="221"/>
                  <a:pt x="7246" y="221"/>
                </a:cubicBezTo>
                <a:cubicBezTo>
                  <a:pt x="7246" y="215"/>
                  <a:pt x="7252" y="204"/>
                  <a:pt x="7252" y="198"/>
                </a:cubicBezTo>
                <a:lnTo>
                  <a:pt x="7258" y="198"/>
                </a:lnTo>
                <a:cubicBezTo>
                  <a:pt x="7258" y="204"/>
                  <a:pt x="7263" y="210"/>
                  <a:pt x="7269" y="215"/>
                </a:cubicBezTo>
                <a:cubicBezTo>
                  <a:pt x="7292" y="210"/>
                  <a:pt x="7314" y="198"/>
                  <a:pt x="7337" y="193"/>
                </a:cubicBezTo>
                <a:cubicBezTo>
                  <a:pt x="7358" y="199"/>
                  <a:pt x="7383" y="205"/>
                  <a:pt x="7407" y="205"/>
                </a:cubicBezTo>
                <a:cubicBezTo>
                  <a:pt x="7428" y="205"/>
                  <a:pt x="7449" y="200"/>
                  <a:pt x="7468" y="187"/>
                </a:cubicBezTo>
                <a:lnTo>
                  <a:pt x="7485" y="187"/>
                </a:lnTo>
                <a:cubicBezTo>
                  <a:pt x="7490" y="193"/>
                  <a:pt x="7496" y="198"/>
                  <a:pt x="7496" y="204"/>
                </a:cubicBezTo>
                <a:lnTo>
                  <a:pt x="7564" y="187"/>
                </a:lnTo>
                <a:cubicBezTo>
                  <a:pt x="7609" y="189"/>
                  <a:pt x="7652" y="191"/>
                  <a:pt x="7696" y="191"/>
                </a:cubicBezTo>
                <a:cubicBezTo>
                  <a:pt x="7757" y="191"/>
                  <a:pt x="7816" y="188"/>
                  <a:pt x="7876" y="181"/>
                </a:cubicBezTo>
                <a:close/>
                <a:moveTo>
                  <a:pt x="8034" y="243"/>
                </a:moveTo>
                <a:cubicBezTo>
                  <a:pt x="8036" y="243"/>
                  <a:pt x="8038" y="243"/>
                  <a:pt x="8041" y="244"/>
                </a:cubicBezTo>
                <a:cubicBezTo>
                  <a:pt x="8052" y="249"/>
                  <a:pt x="8052" y="255"/>
                  <a:pt x="8052" y="261"/>
                </a:cubicBezTo>
                <a:cubicBezTo>
                  <a:pt x="8041" y="266"/>
                  <a:pt x="8029" y="266"/>
                  <a:pt x="8018" y="266"/>
                </a:cubicBezTo>
                <a:cubicBezTo>
                  <a:pt x="8018" y="257"/>
                  <a:pt x="8022" y="243"/>
                  <a:pt x="8034" y="243"/>
                </a:cubicBezTo>
                <a:close/>
                <a:moveTo>
                  <a:pt x="8371" y="217"/>
                </a:moveTo>
                <a:cubicBezTo>
                  <a:pt x="8432" y="217"/>
                  <a:pt x="8496" y="231"/>
                  <a:pt x="8556" y="231"/>
                </a:cubicBezTo>
                <a:cubicBezTo>
                  <a:pt x="8581" y="231"/>
                  <a:pt x="8607" y="228"/>
                  <a:pt x="8631" y="221"/>
                </a:cubicBezTo>
                <a:lnTo>
                  <a:pt x="8636" y="221"/>
                </a:lnTo>
                <a:cubicBezTo>
                  <a:pt x="8636" y="227"/>
                  <a:pt x="8631" y="238"/>
                  <a:pt x="8631" y="244"/>
                </a:cubicBezTo>
                <a:cubicBezTo>
                  <a:pt x="8636" y="244"/>
                  <a:pt x="8642" y="249"/>
                  <a:pt x="8648" y="249"/>
                </a:cubicBezTo>
                <a:cubicBezTo>
                  <a:pt x="8648" y="255"/>
                  <a:pt x="8648" y="261"/>
                  <a:pt x="8653" y="266"/>
                </a:cubicBezTo>
                <a:cubicBezTo>
                  <a:pt x="8608" y="255"/>
                  <a:pt x="8568" y="249"/>
                  <a:pt x="8529" y="244"/>
                </a:cubicBezTo>
                <a:lnTo>
                  <a:pt x="8512" y="244"/>
                </a:lnTo>
                <a:cubicBezTo>
                  <a:pt x="8444" y="238"/>
                  <a:pt x="8381" y="238"/>
                  <a:pt x="8319" y="221"/>
                </a:cubicBezTo>
                <a:cubicBezTo>
                  <a:pt x="8336" y="218"/>
                  <a:pt x="8353" y="217"/>
                  <a:pt x="8371" y="217"/>
                </a:cubicBezTo>
                <a:close/>
                <a:moveTo>
                  <a:pt x="7456" y="261"/>
                </a:moveTo>
                <a:lnTo>
                  <a:pt x="7456" y="261"/>
                </a:lnTo>
                <a:cubicBezTo>
                  <a:pt x="7451" y="266"/>
                  <a:pt x="7445" y="272"/>
                  <a:pt x="7439" y="278"/>
                </a:cubicBezTo>
                <a:lnTo>
                  <a:pt x="7428" y="278"/>
                </a:lnTo>
                <a:cubicBezTo>
                  <a:pt x="7439" y="272"/>
                  <a:pt x="7445" y="266"/>
                  <a:pt x="7456" y="261"/>
                </a:cubicBezTo>
                <a:close/>
                <a:moveTo>
                  <a:pt x="7530" y="238"/>
                </a:moveTo>
                <a:cubicBezTo>
                  <a:pt x="7502" y="255"/>
                  <a:pt x="7485" y="272"/>
                  <a:pt x="7456" y="278"/>
                </a:cubicBezTo>
                <a:cubicBezTo>
                  <a:pt x="7462" y="266"/>
                  <a:pt x="7462" y="261"/>
                  <a:pt x="7462" y="255"/>
                </a:cubicBezTo>
                <a:lnTo>
                  <a:pt x="7479" y="244"/>
                </a:lnTo>
                <a:cubicBezTo>
                  <a:pt x="7490" y="244"/>
                  <a:pt x="7502" y="244"/>
                  <a:pt x="7513" y="238"/>
                </a:cubicBezTo>
                <a:close/>
                <a:moveTo>
                  <a:pt x="7271" y="248"/>
                </a:moveTo>
                <a:cubicBezTo>
                  <a:pt x="7297" y="248"/>
                  <a:pt x="7324" y="249"/>
                  <a:pt x="7349" y="249"/>
                </a:cubicBezTo>
                <a:cubicBezTo>
                  <a:pt x="7326" y="249"/>
                  <a:pt x="7309" y="261"/>
                  <a:pt x="7286" y="272"/>
                </a:cubicBezTo>
                <a:lnTo>
                  <a:pt x="7280" y="255"/>
                </a:lnTo>
                <a:cubicBezTo>
                  <a:pt x="7275" y="261"/>
                  <a:pt x="7269" y="266"/>
                  <a:pt x="7263" y="266"/>
                </a:cubicBezTo>
                <a:lnTo>
                  <a:pt x="7246" y="249"/>
                </a:lnTo>
                <a:lnTo>
                  <a:pt x="7241" y="255"/>
                </a:lnTo>
                <a:cubicBezTo>
                  <a:pt x="7246" y="261"/>
                  <a:pt x="7258" y="278"/>
                  <a:pt x="7263" y="283"/>
                </a:cubicBezTo>
                <a:lnTo>
                  <a:pt x="7218" y="283"/>
                </a:lnTo>
                <a:cubicBezTo>
                  <a:pt x="7218" y="278"/>
                  <a:pt x="7213" y="263"/>
                  <a:pt x="7212" y="252"/>
                </a:cubicBezTo>
                <a:lnTo>
                  <a:pt x="7212" y="252"/>
                </a:lnTo>
                <a:cubicBezTo>
                  <a:pt x="7232" y="249"/>
                  <a:pt x="7251" y="248"/>
                  <a:pt x="7271" y="248"/>
                </a:cubicBezTo>
                <a:close/>
                <a:moveTo>
                  <a:pt x="6874" y="287"/>
                </a:moveTo>
                <a:cubicBezTo>
                  <a:pt x="6877" y="287"/>
                  <a:pt x="6880" y="287"/>
                  <a:pt x="6883" y="289"/>
                </a:cubicBezTo>
                <a:lnTo>
                  <a:pt x="6883" y="295"/>
                </a:lnTo>
                <a:lnTo>
                  <a:pt x="6855" y="295"/>
                </a:lnTo>
                <a:cubicBezTo>
                  <a:pt x="6863" y="291"/>
                  <a:pt x="6868" y="287"/>
                  <a:pt x="6874" y="287"/>
                </a:cubicBezTo>
                <a:close/>
                <a:moveTo>
                  <a:pt x="7210" y="252"/>
                </a:moveTo>
                <a:cubicBezTo>
                  <a:pt x="7203" y="258"/>
                  <a:pt x="7194" y="267"/>
                  <a:pt x="7184" y="272"/>
                </a:cubicBezTo>
                <a:cubicBezTo>
                  <a:pt x="7190" y="278"/>
                  <a:pt x="7201" y="283"/>
                  <a:pt x="7201" y="289"/>
                </a:cubicBezTo>
                <a:cubicBezTo>
                  <a:pt x="7201" y="289"/>
                  <a:pt x="7195" y="289"/>
                  <a:pt x="7195" y="295"/>
                </a:cubicBezTo>
                <a:cubicBezTo>
                  <a:pt x="7178" y="289"/>
                  <a:pt x="7156" y="278"/>
                  <a:pt x="7139" y="278"/>
                </a:cubicBezTo>
                <a:cubicBezTo>
                  <a:pt x="7161" y="264"/>
                  <a:pt x="7185" y="256"/>
                  <a:pt x="7210" y="252"/>
                </a:cubicBezTo>
                <a:close/>
                <a:moveTo>
                  <a:pt x="8580" y="289"/>
                </a:moveTo>
                <a:cubicBezTo>
                  <a:pt x="8580" y="289"/>
                  <a:pt x="8580" y="295"/>
                  <a:pt x="8585" y="295"/>
                </a:cubicBezTo>
                <a:cubicBezTo>
                  <a:pt x="8557" y="295"/>
                  <a:pt x="8529" y="295"/>
                  <a:pt x="8500" y="289"/>
                </a:cubicBezTo>
                <a:close/>
                <a:moveTo>
                  <a:pt x="6356" y="295"/>
                </a:moveTo>
                <a:cubicBezTo>
                  <a:pt x="6350" y="295"/>
                  <a:pt x="6344" y="300"/>
                  <a:pt x="6333" y="300"/>
                </a:cubicBezTo>
                <a:cubicBezTo>
                  <a:pt x="6339" y="295"/>
                  <a:pt x="6339" y="295"/>
                  <a:pt x="6339" y="295"/>
                </a:cubicBezTo>
                <a:close/>
                <a:moveTo>
                  <a:pt x="6611" y="255"/>
                </a:moveTo>
                <a:cubicBezTo>
                  <a:pt x="6583" y="266"/>
                  <a:pt x="6560" y="278"/>
                  <a:pt x="6537" y="295"/>
                </a:cubicBezTo>
                <a:lnTo>
                  <a:pt x="6520" y="300"/>
                </a:lnTo>
                <a:cubicBezTo>
                  <a:pt x="6537" y="289"/>
                  <a:pt x="6554" y="278"/>
                  <a:pt x="6566" y="261"/>
                </a:cubicBezTo>
                <a:cubicBezTo>
                  <a:pt x="6583" y="255"/>
                  <a:pt x="6594" y="255"/>
                  <a:pt x="6611" y="255"/>
                </a:cubicBezTo>
                <a:close/>
                <a:moveTo>
                  <a:pt x="6822" y="291"/>
                </a:moveTo>
                <a:cubicBezTo>
                  <a:pt x="6824" y="293"/>
                  <a:pt x="6828" y="297"/>
                  <a:pt x="6832" y="300"/>
                </a:cubicBezTo>
                <a:lnTo>
                  <a:pt x="6804" y="300"/>
                </a:lnTo>
                <a:cubicBezTo>
                  <a:pt x="6804" y="295"/>
                  <a:pt x="6809" y="295"/>
                  <a:pt x="6822" y="291"/>
                </a:cubicBezTo>
                <a:close/>
                <a:moveTo>
                  <a:pt x="6259" y="335"/>
                </a:moveTo>
                <a:cubicBezTo>
                  <a:pt x="6265" y="340"/>
                  <a:pt x="6270" y="352"/>
                  <a:pt x="6270" y="357"/>
                </a:cubicBezTo>
                <a:lnTo>
                  <a:pt x="6259" y="357"/>
                </a:lnTo>
                <a:lnTo>
                  <a:pt x="6259" y="335"/>
                </a:lnTo>
                <a:close/>
                <a:moveTo>
                  <a:pt x="8988" y="357"/>
                </a:moveTo>
                <a:cubicBezTo>
                  <a:pt x="8983" y="363"/>
                  <a:pt x="8977" y="363"/>
                  <a:pt x="8977" y="363"/>
                </a:cubicBezTo>
                <a:cubicBezTo>
                  <a:pt x="8971" y="363"/>
                  <a:pt x="8971" y="357"/>
                  <a:pt x="8971" y="357"/>
                </a:cubicBezTo>
                <a:close/>
                <a:moveTo>
                  <a:pt x="9062" y="369"/>
                </a:moveTo>
                <a:cubicBezTo>
                  <a:pt x="9079" y="374"/>
                  <a:pt x="9090" y="380"/>
                  <a:pt x="9102" y="380"/>
                </a:cubicBezTo>
                <a:cubicBezTo>
                  <a:pt x="9102" y="386"/>
                  <a:pt x="9102" y="386"/>
                  <a:pt x="9102" y="386"/>
                </a:cubicBezTo>
                <a:cubicBezTo>
                  <a:pt x="9090" y="380"/>
                  <a:pt x="9073" y="374"/>
                  <a:pt x="9062" y="369"/>
                </a:cubicBezTo>
                <a:close/>
                <a:moveTo>
                  <a:pt x="6424" y="352"/>
                </a:moveTo>
                <a:cubicBezTo>
                  <a:pt x="6407" y="363"/>
                  <a:pt x="6395" y="374"/>
                  <a:pt x="6378" y="386"/>
                </a:cubicBezTo>
                <a:cubicBezTo>
                  <a:pt x="6367" y="391"/>
                  <a:pt x="6356" y="391"/>
                  <a:pt x="6344" y="397"/>
                </a:cubicBezTo>
                <a:cubicBezTo>
                  <a:pt x="6344" y="397"/>
                  <a:pt x="6344" y="397"/>
                  <a:pt x="6339" y="391"/>
                </a:cubicBezTo>
                <a:lnTo>
                  <a:pt x="6339" y="397"/>
                </a:lnTo>
                <a:cubicBezTo>
                  <a:pt x="6322" y="400"/>
                  <a:pt x="6305" y="401"/>
                  <a:pt x="6289" y="401"/>
                </a:cubicBezTo>
                <a:cubicBezTo>
                  <a:pt x="6273" y="401"/>
                  <a:pt x="6259" y="400"/>
                  <a:pt x="6248" y="397"/>
                </a:cubicBezTo>
                <a:cubicBezTo>
                  <a:pt x="6248" y="391"/>
                  <a:pt x="6253" y="391"/>
                  <a:pt x="6253" y="386"/>
                </a:cubicBezTo>
                <a:cubicBezTo>
                  <a:pt x="6276" y="380"/>
                  <a:pt x="6299" y="374"/>
                  <a:pt x="6316" y="369"/>
                </a:cubicBezTo>
                <a:cubicBezTo>
                  <a:pt x="6322" y="374"/>
                  <a:pt x="6327" y="374"/>
                  <a:pt x="6327" y="380"/>
                </a:cubicBezTo>
                <a:lnTo>
                  <a:pt x="6350" y="363"/>
                </a:lnTo>
                <a:lnTo>
                  <a:pt x="6373" y="357"/>
                </a:lnTo>
                <a:lnTo>
                  <a:pt x="6378" y="374"/>
                </a:lnTo>
                <a:cubicBezTo>
                  <a:pt x="6378" y="369"/>
                  <a:pt x="6384" y="363"/>
                  <a:pt x="6384" y="357"/>
                </a:cubicBezTo>
                <a:cubicBezTo>
                  <a:pt x="6395" y="357"/>
                  <a:pt x="6407" y="352"/>
                  <a:pt x="6424" y="352"/>
                </a:cubicBezTo>
                <a:close/>
                <a:moveTo>
                  <a:pt x="8659" y="249"/>
                </a:moveTo>
                <a:cubicBezTo>
                  <a:pt x="8824" y="261"/>
                  <a:pt x="8983" y="295"/>
                  <a:pt x="9141" y="329"/>
                </a:cubicBezTo>
                <a:lnTo>
                  <a:pt x="9153" y="329"/>
                </a:lnTo>
                <a:cubicBezTo>
                  <a:pt x="9170" y="335"/>
                  <a:pt x="9187" y="335"/>
                  <a:pt x="9204" y="340"/>
                </a:cubicBezTo>
                <a:cubicBezTo>
                  <a:pt x="9244" y="352"/>
                  <a:pt x="9283" y="357"/>
                  <a:pt x="9323" y="363"/>
                </a:cubicBezTo>
                <a:cubicBezTo>
                  <a:pt x="9323" y="363"/>
                  <a:pt x="9323" y="357"/>
                  <a:pt x="9323" y="352"/>
                </a:cubicBezTo>
                <a:cubicBezTo>
                  <a:pt x="9374" y="391"/>
                  <a:pt x="9436" y="386"/>
                  <a:pt x="9499" y="403"/>
                </a:cubicBezTo>
                <a:cubicBezTo>
                  <a:pt x="9490" y="407"/>
                  <a:pt x="9480" y="409"/>
                  <a:pt x="9471" y="409"/>
                </a:cubicBezTo>
                <a:cubicBezTo>
                  <a:pt x="9446" y="409"/>
                  <a:pt x="9422" y="397"/>
                  <a:pt x="9397" y="397"/>
                </a:cubicBezTo>
                <a:cubicBezTo>
                  <a:pt x="9306" y="374"/>
                  <a:pt x="9215" y="357"/>
                  <a:pt x="9124" y="340"/>
                </a:cubicBezTo>
                <a:cubicBezTo>
                  <a:pt x="9124" y="340"/>
                  <a:pt x="9124" y="340"/>
                  <a:pt x="9124" y="335"/>
                </a:cubicBezTo>
                <a:cubicBezTo>
                  <a:pt x="9124" y="340"/>
                  <a:pt x="9124" y="340"/>
                  <a:pt x="9119" y="340"/>
                </a:cubicBezTo>
                <a:cubicBezTo>
                  <a:pt x="8977" y="312"/>
                  <a:pt x="8829" y="289"/>
                  <a:pt x="8682" y="266"/>
                </a:cubicBezTo>
                <a:cubicBezTo>
                  <a:pt x="8676" y="261"/>
                  <a:pt x="8665" y="255"/>
                  <a:pt x="8659" y="249"/>
                </a:cubicBezTo>
                <a:close/>
                <a:moveTo>
                  <a:pt x="9119" y="408"/>
                </a:moveTo>
                <a:cubicBezTo>
                  <a:pt x="9124" y="408"/>
                  <a:pt x="9136" y="408"/>
                  <a:pt x="9147" y="414"/>
                </a:cubicBezTo>
                <a:cubicBezTo>
                  <a:pt x="9136" y="420"/>
                  <a:pt x="9130" y="425"/>
                  <a:pt x="9124" y="431"/>
                </a:cubicBezTo>
                <a:cubicBezTo>
                  <a:pt x="9124" y="420"/>
                  <a:pt x="9119" y="414"/>
                  <a:pt x="9119" y="408"/>
                </a:cubicBezTo>
                <a:close/>
                <a:moveTo>
                  <a:pt x="9499" y="414"/>
                </a:moveTo>
                <a:cubicBezTo>
                  <a:pt x="9601" y="414"/>
                  <a:pt x="9703" y="459"/>
                  <a:pt x="9800" y="493"/>
                </a:cubicBezTo>
                <a:cubicBezTo>
                  <a:pt x="9790" y="496"/>
                  <a:pt x="9781" y="497"/>
                  <a:pt x="9773" y="497"/>
                </a:cubicBezTo>
                <a:cubicBezTo>
                  <a:pt x="9744" y="497"/>
                  <a:pt x="9717" y="485"/>
                  <a:pt x="9686" y="476"/>
                </a:cubicBezTo>
                <a:cubicBezTo>
                  <a:pt x="9624" y="459"/>
                  <a:pt x="9556" y="448"/>
                  <a:pt x="9499" y="414"/>
                </a:cubicBezTo>
                <a:close/>
                <a:moveTo>
                  <a:pt x="9834" y="510"/>
                </a:moveTo>
                <a:cubicBezTo>
                  <a:pt x="9834" y="511"/>
                  <a:pt x="9834" y="511"/>
                  <a:pt x="9835" y="511"/>
                </a:cubicBezTo>
                <a:lnTo>
                  <a:pt x="9835" y="511"/>
                </a:lnTo>
                <a:cubicBezTo>
                  <a:pt x="9835" y="511"/>
                  <a:pt x="9835" y="511"/>
                  <a:pt x="9835" y="511"/>
                </a:cubicBezTo>
                <a:lnTo>
                  <a:pt x="9835" y="511"/>
                </a:lnTo>
                <a:cubicBezTo>
                  <a:pt x="9835" y="511"/>
                  <a:pt x="9834" y="510"/>
                  <a:pt x="9834" y="510"/>
                </a:cubicBezTo>
                <a:close/>
                <a:moveTo>
                  <a:pt x="6225" y="397"/>
                </a:moveTo>
                <a:lnTo>
                  <a:pt x="6197" y="425"/>
                </a:lnTo>
                <a:cubicBezTo>
                  <a:pt x="6190" y="424"/>
                  <a:pt x="6184" y="423"/>
                  <a:pt x="6178" y="423"/>
                </a:cubicBezTo>
                <a:cubicBezTo>
                  <a:pt x="6144" y="423"/>
                  <a:pt x="6111" y="445"/>
                  <a:pt x="6078" y="459"/>
                </a:cubicBezTo>
                <a:cubicBezTo>
                  <a:pt x="6083" y="459"/>
                  <a:pt x="6089" y="465"/>
                  <a:pt x="6095" y="476"/>
                </a:cubicBezTo>
                <a:cubicBezTo>
                  <a:pt x="6078" y="482"/>
                  <a:pt x="6066" y="488"/>
                  <a:pt x="6049" y="493"/>
                </a:cubicBezTo>
                <a:cubicBezTo>
                  <a:pt x="6043" y="495"/>
                  <a:pt x="6037" y="496"/>
                  <a:pt x="6031" y="496"/>
                </a:cubicBezTo>
                <a:cubicBezTo>
                  <a:pt x="6013" y="496"/>
                  <a:pt x="5996" y="490"/>
                  <a:pt x="5978" y="490"/>
                </a:cubicBezTo>
                <a:cubicBezTo>
                  <a:pt x="5968" y="490"/>
                  <a:pt x="5957" y="492"/>
                  <a:pt x="5947" y="499"/>
                </a:cubicBezTo>
                <a:cubicBezTo>
                  <a:pt x="5941" y="505"/>
                  <a:pt x="5936" y="522"/>
                  <a:pt x="5936" y="527"/>
                </a:cubicBezTo>
                <a:lnTo>
                  <a:pt x="5930" y="527"/>
                </a:lnTo>
                <a:cubicBezTo>
                  <a:pt x="5936" y="516"/>
                  <a:pt x="5941" y="505"/>
                  <a:pt x="5941" y="493"/>
                </a:cubicBezTo>
                <a:cubicBezTo>
                  <a:pt x="6038" y="465"/>
                  <a:pt x="6129" y="425"/>
                  <a:pt x="6225" y="397"/>
                </a:cubicBezTo>
                <a:close/>
                <a:moveTo>
                  <a:pt x="5924" y="499"/>
                </a:moveTo>
                <a:lnTo>
                  <a:pt x="5924" y="499"/>
                </a:lnTo>
                <a:cubicBezTo>
                  <a:pt x="5907" y="516"/>
                  <a:pt x="5890" y="527"/>
                  <a:pt x="5873" y="539"/>
                </a:cubicBezTo>
                <a:cubicBezTo>
                  <a:pt x="5851" y="544"/>
                  <a:pt x="5822" y="550"/>
                  <a:pt x="5800" y="556"/>
                </a:cubicBezTo>
                <a:cubicBezTo>
                  <a:pt x="5839" y="539"/>
                  <a:pt x="5885" y="522"/>
                  <a:pt x="5924" y="499"/>
                </a:cubicBezTo>
                <a:close/>
                <a:moveTo>
                  <a:pt x="5907" y="584"/>
                </a:moveTo>
                <a:cubicBezTo>
                  <a:pt x="5913" y="584"/>
                  <a:pt x="5913" y="584"/>
                  <a:pt x="5919" y="590"/>
                </a:cubicBezTo>
                <a:cubicBezTo>
                  <a:pt x="5913" y="590"/>
                  <a:pt x="5907" y="584"/>
                  <a:pt x="5902" y="584"/>
                </a:cubicBezTo>
                <a:close/>
                <a:moveTo>
                  <a:pt x="5851" y="596"/>
                </a:moveTo>
                <a:cubicBezTo>
                  <a:pt x="5862" y="601"/>
                  <a:pt x="5868" y="607"/>
                  <a:pt x="5879" y="607"/>
                </a:cubicBezTo>
                <a:lnTo>
                  <a:pt x="5828" y="607"/>
                </a:lnTo>
                <a:cubicBezTo>
                  <a:pt x="5828" y="607"/>
                  <a:pt x="5828" y="607"/>
                  <a:pt x="5828" y="601"/>
                </a:cubicBezTo>
                <a:cubicBezTo>
                  <a:pt x="5834" y="601"/>
                  <a:pt x="5845" y="601"/>
                  <a:pt x="5851" y="596"/>
                </a:cubicBezTo>
                <a:close/>
                <a:moveTo>
                  <a:pt x="10219" y="550"/>
                </a:moveTo>
                <a:cubicBezTo>
                  <a:pt x="10253" y="573"/>
                  <a:pt x="10310" y="567"/>
                  <a:pt x="10327" y="607"/>
                </a:cubicBezTo>
                <a:cubicBezTo>
                  <a:pt x="10288" y="601"/>
                  <a:pt x="10253" y="590"/>
                  <a:pt x="10214" y="573"/>
                </a:cubicBezTo>
                <a:cubicBezTo>
                  <a:pt x="10214" y="567"/>
                  <a:pt x="10219" y="556"/>
                  <a:pt x="10219" y="550"/>
                </a:cubicBezTo>
                <a:close/>
                <a:moveTo>
                  <a:pt x="9641" y="510"/>
                </a:moveTo>
                <a:lnTo>
                  <a:pt x="9641" y="510"/>
                </a:lnTo>
                <a:cubicBezTo>
                  <a:pt x="9720" y="533"/>
                  <a:pt x="9805" y="573"/>
                  <a:pt x="9890" y="584"/>
                </a:cubicBezTo>
                <a:cubicBezTo>
                  <a:pt x="9913" y="584"/>
                  <a:pt x="9924" y="596"/>
                  <a:pt x="9936" y="613"/>
                </a:cubicBezTo>
                <a:cubicBezTo>
                  <a:pt x="9921" y="613"/>
                  <a:pt x="9890" y="591"/>
                  <a:pt x="9870" y="591"/>
                </a:cubicBezTo>
                <a:cubicBezTo>
                  <a:pt x="9859" y="591"/>
                  <a:pt x="9851" y="598"/>
                  <a:pt x="9851" y="618"/>
                </a:cubicBezTo>
                <a:cubicBezTo>
                  <a:pt x="9851" y="607"/>
                  <a:pt x="9845" y="596"/>
                  <a:pt x="9845" y="590"/>
                </a:cubicBezTo>
                <a:cubicBezTo>
                  <a:pt x="9771" y="579"/>
                  <a:pt x="9697" y="550"/>
                  <a:pt x="9641" y="510"/>
                </a:cubicBezTo>
                <a:close/>
                <a:moveTo>
                  <a:pt x="5754" y="624"/>
                </a:moveTo>
                <a:lnTo>
                  <a:pt x="5692" y="658"/>
                </a:lnTo>
                <a:cubicBezTo>
                  <a:pt x="5669" y="669"/>
                  <a:pt x="5641" y="675"/>
                  <a:pt x="5618" y="681"/>
                </a:cubicBezTo>
                <a:cubicBezTo>
                  <a:pt x="5618" y="681"/>
                  <a:pt x="5612" y="669"/>
                  <a:pt x="5612" y="664"/>
                </a:cubicBezTo>
                <a:cubicBezTo>
                  <a:pt x="5635" y="658"/>
                  <a:pt x="5663" y="652"/>
                  <a:pt x="5686" y="641"/>
                </a:cubicBezTo>
                <a:cubicBezTo>
                  <a:pt x="5686" y="647"/>
                  <a:pt x="5692" y="652"/>
                  <a:pt x="5697" y="652"/>
                </a:cubicBezTo>
                <a:cubicBezTo>
                  <a:pt x="5697" y="647"/>
                  <a:pt x="5697" y="647"/>
                  <a:pt x="5697" y="641"/>
                </a:cubicBezTo>
                <a:cubicBezTo>
                  <a:pt x="5714" y="635"/>
                  <a:pt x="5737" y="630"/>
                  <a:pt x="5754" y="624"/>
                </a:cubicBezTo>
                <a:close/>
                <a:moveTo>
                  <a:pt x="5555" y="692"/>
                </a:moveTo>
                <a:cubicBezTo>
                  <a:pt x="5568" y="692"/>
                  <a:pt x="5582" y="694"/>
                  <a:pt x="5595" y="698"/>
                </a:cubicBezTo>
                <a:cubicBezTo>
                  <a:pt x="5556" y="709"/>
                  <a:pt x="5516" y="720"/>
                  <a:pt x="5470" y="732"/>
                </a:cubicBezTo>
                <a:cubicBezTo>
                  <a:pt x="5491" y="704"/>
                  <a:pt x="5522" y="692"/>
                  <a:pt x="5555" y="692"/>
                </a:cubicBezTo>
                <a:close/>
                <a:moveTo>
                  <a:pt x="9811" y="488"/>
                </a:moveTo>
                <a:cubicBezTo>
                  <a:pt x="9834" y="488"/>
                  <a:pt x="9842" y="495"/>
                  <a:pt x="9835" y="511"/>
                </a:cubicBezTo>
                <a:lnTo>
                  <a:pt x="9835" y="511"/>
                </a:lnTo>
                <a:cubicBezTo>
                  <a:pt x="9937" y="522"/>
                  <a:pt x="10033" y="573"/>
                  <a:pt x="10129" y="601"/>
                </a:cubicBezTo>
                <a:lnTo>
                  <a:pt x="10129" y="584"/>
                </a:lnTo>
                <a:cubicBezTo>
                  <a:pt x="10134" y="590"/>
                  <a:pt x="10140" y="601"/>
                  <a:pt x="10146" y="607"/>
                </a:cubicBezTo>
                <a:cubicBezTo>
                  <a:pt x="10282" y="658"/>
                  <a:pt x="10424" y="692"/>
                  <a:pt x="10554" y="760"/>
                </a:cubicBezTo>
                <a:cubicBezTo>
                  <a:pt x="10554" y="754"/>
                  <a:pt x="10560" y="743"/>
                  <a:pt x="10560" y="737"/>
                </a:cubicBezTo>
                <a:cubicBezTo>
                  <a:pt x="10583" y="794"/>
                  <a:pt x="10656" y="794"/>
                  <a:pt x="10696" y="828"/>
                </a:cubicBezTo>
                <a:cubicBezTo>
                  <a:pt x="10693" y="829"/>
                  <a:pt x="10691" y="829"/>
                  <a:pt x="10688" y="829"/>
                </a:cubicBezTo>
                <a:cubicBezTo>
                  <a:pt x="10656" y="829"/>
                  <a:pt x="10634" y="799"/>
                  <a:pt x="10602" y="799"/>
                </a:cubicBezTo>
                <a:cubicBezTo>
                  <a:pt x="10599" y="799"/>
                  <a:pt x="10597" y="799"/>
                  <a:pt x="10594" y="800"/>
                </a:cubicBezTo>
                <a:cubicBezTo>
                  <a:pt x="10356" y="675"/>
                  <a:pt x="10073" y="630"/>
                  <a:pt x="9835" y="511"/>
                </a:cubicBezTo>
                <a:lnTo>
                  <a:pt x="9835" y="511"/>
                </a:lnTo>
                <a:cubicBezTo>
                  <a:pt x="9833" y="514"/>
                  <a:pt x="9831" y="518"/>
                  <a:pt x="9828" y="522"/>
                </a:cubicBezTo>
                <a:cubicBezTo>
                  <a:pt x="9805" y="516"/>
                  <a:pt x="9800" y="510"/>
                  <a:pt x="9811" y="488"/>
                </a:cubicBezTo>
                <a:close/>
                <a:moveTo>
                  <a:pt x="5436" y="733"/>
                </a:moveTo>
                <a:cubicBezTo>
                  <a:pt x="5449" y="733"/>
                  <a:pt x="5463" y="734"/>
                  <a:pt x="5476" y="737"/>
                </a:cubicBezTo>
                <a:cubicBezTo>
                  <a:pt x="5380" y="754"/>
                  <a:pt x="5283" y="788"/>
                  <a:pt x="5192" y="834"/>
                </a:cubicBezTo>
                <a:lnTo>
                  <a:pt x="5187" y="817"/>
                </a:lnTo>
                <a:cubicBezTo>
                  <a:pt x="5265" y="787"/>
                  <a:pt x="5352" y="733"/>
                  <a:pt x="5436" y="733"/>
                </a:cubicBezTo>
                <a:close/>
                <a:moveTo>
                  <a:pt x="5242" y="850"/>
                </a:moveTo>
                <a:cubicBezTo>
                  <a:pt x="5254" y="850"/>
                  <a:pt x="5266" y="853"/>
                  <a:pt x="5278" y="862"/>
                </a:cubicBezTo>
                <a:cubicBezTo>
                  <a:pt x="5242" y="872"/>
                  <a:pt x="5202" y="891"/>
                  <a:pt x="5162" y="891"/>
                </a:cubicBezTo>
                <a:cubicBezTo>
                  <a:pt x="5157" y="891"/>
                  <a:pt x="5152" y="891"/>
                  <a:pt x="5147" y="891"/>
                </a:cubicBezTo>
                <a:cubicBezTo>
                  <a:pt x="5176" y="878"/>
                  <a:pt x="5209" y="850"/>
                  <a:pt x="5242" y="850"/>
                </a:cubicBezTo>
                <a:close/>
                <a:moveTo>
                  <a:pt x="5032" y="861"/>
                </a:moveTo>
                <a:cubicBezTo>
                  <a:pt x="5039" y="861"/>
                  <a:pt x="5046" y="863"/>
                  <a:pt x="5051" y="868"/>
                </a:cubicBezTo>
                <a:cubicBezTo>
                  <a:pt x="5055" y="884"/>
                  <a:pt x="5035" y="895"/>
                  <a:pt x="5017" y="895"/>
                </a:cubicBezTo>
                <a:cubicBezTo>
                  <a:pt x="5010" y="895"/>
                  <a:pt x="5004" y="894"/>
                  <a:pt x="5000" y="891"/>
                </a:cubicBezTo>
                <a:cubicBezTo>
                  <a:pt x="4995" y="874"/>
                  <a:pt x="5015" y="861"/>
                  <a:pt x="5032" y="861"/>
                </a:cubicBezTo>
                <a:close/>
                <a:moveTo>
                  <a:pt x="10702" y="828"/>
                </a:moveTo>
                <a:lnTo>
                  <a:pt x="10702" y="828"/>
                </a:lnTo>
                <a:cubicBezTo>
                  <a:pt x="10770" y="839"/>
                  <a:pt x="10844" y="868"/>
                  <a:pt x="10895" y="913"/>
                </a:cubicBezTo>
                <a:cubicBezTo>
                  <a:pt x="10855" y="902"/>
                  <a:pt x="10821" y="885"/>
                  <a:pt x="10787" y="862"/>
                </a:cubicBezTo>
                <a:cubicBezTo>
                  <a:pt x="10764" y="868"/>
                  <a:pt x="10741" y="862"/>
                  <a:pt x="10724" y="885"/>
                </a:cubicBezTo>
                <a:cubicBezTo>
                  <a:pt x="10753" y="913"/>
                  <a:pt x="10793" y="925"/>
                  <a:pt x="10832" y="936"/>
                </a:cubicBezTo>
                <a:cubicBezTo>
                  <a:pt x="10827" y="942"/>
                  <a:pt x="10815" y="947"/>
                  <a:pt x="10810" y="953"/>
                </a:cubicBezTo>
                <a:cubicBezTo>
                  <a:pt x="10798" y="942"/>
                  <a:pt x="10781" y="930"/>
                  <a:pt x="10770" y="925"/>
                </a:cubicBezTo>
                <a:cubicBezTo>
                  <a:pt x="10764" y="930"/>
                  <a:pt x="10753" y="942"/>
                  <a:pt x="10747" y="947"/>
                </a:cubicBezTo>
                <a:lnTo>
                  <a:pt x="10753" y="925"/>
                </a:lnTo>
                <a:cubicBezTo>
                  <a:pt x="10696" y="902"/>
                  <a:pt x="10651" y="862"/>
                  <a:pt x="10594" y="857"/>
                </a:cubicBezTo>
                <a:cubicBezTo>
                  <a:pt x="10594" y="851"/>
                  <a:pt x="10594" y="851"/>
                  <a:pt x="10600" y="845"/>
                </a:cubicBezTo>
                <a:cubicBezTo>
                  <a:pt x="10639" y="857"/>
                  <a:pt x="10685" y="874"/>
                  <a:pt x="10724" y="885"/>
                </a:cubicBezTo>
                <a:cubicBezTo>
                  <a:pt x="10730" y="874"/>
                  <a:pt x="10741" y="862"/>
                  <a:pt x="10747" y="851"/>
                </a:cubicBezTo>
                <a:cubicBezTo>
                  <a:pt x="10736" y="845"/>
                  <a:pt x="10713" y="834"/>
                  <a:pt x="10702" y="828"/>
                </a:cubicBezTo>
                <a:close/>
                <a:moveTo>
                  <a:pt x="7610" y="1032"/>
                </a:moveTo>
                <a:lnTo>
                  <a:pt x="7610" y="1038"/>
                </a:lnTo>
                <a:cubicBezTo>
                  <a:pt x="7615" y="1038"/>
                  <a:pt x="7627" y="1044"/>
                  <a:pt x="7632" y="1044"/>
                </a:cubicBezTo>
                <a:cubicBezTo>
                  <a:pt x="7627" y="1044"/>
                  <a:pt x="7615" y="1049"/>
                  <a:pt x="7604" y="1049"/>
                </a:cubicBezTo>
                <a:cubicBezTo>
                  <a:pt x="7604" y="1044"/>
                  <a:pt x="7610" y="1038"/>
                  <a:pt x="7610" y="1032"/>
                </a:cubicBezTo>
                <a:close/>
                <a:moveTo>
                  <a:pt x="7288" y="1021"/>
                </a:moveTo>
                <a:cubicBezTo>
                  <a:pt x="7299" y="1021"/>
                  <a:pt x="7309" y="1027"/>
                  <a:pt x="7309" y="1038"/>
                </a:cubicBezTo>
                <a:cubicBezTo>
                  <a:pt x="7306" y="1047"/>
                  <a:pt x="7293" y="1053"/>
                  <a:pt x="7282" y="1053"/>
                </a:cubicBezTo>
                <a:cubicBezTo>
                  <a:pt x="7272" y="1053"/>
                  <a:pt x="7263" y="1049"/>
                  <a:pt x="7263" y="1038"/>
                </a:cubicBezTo>
                <a:cubicBezTo>
                  <a:pt x="7266" y="1027"/>
                  <a:pt x="7278" y="1021"/>
                  <a:pt x="7288" y="1021"/>
                </a:cubicBezTo>
                <a:close/>
                <a:moveTo>
                  <a:pt x="11143" y="1017"/>
                </a:moveTo>
                <a:cubicBezTo>
                  <a:pt x="11159" y="1017"/>
                  <a:pt x="11178" y="1032"/>
                  <a:pt x="11178" y="1044"/>
                </a:cubicBezTo>
                <a:cubicBezTo>
                  <a:pt x="11175" y="1051"/>
                  <a:pt x="11169" y="1053"/>
                  <a:pt x="11162" y="1053"/>
                </a:cubicBezTo>
                <a:cubicBezTo>
                  <a:pt x="11147" y="1053"/>
                  <a:pt x="11127" y="1039"/>
                  <a:pt x="11127" y="1027"/>
                </a:cubicBezTo>
                <a:cubicBezTo>
                  <a:pt x="11131" y="1020"/>
                  <a:pt x="11137" y="1017"/>
                  <a:pt x="11143" y="1017"/>
                </a:cubicBezTo>
                <a:close/>
                <a:moveTo>
                  <a:pt x="7536" y="1049"/>
                </a:moveTo>
                <a:lnTo>
                  <a:pt x="7513" y="1055"/>
                </a:lnTo>
                <a:cubicBezTo>
                  <a:pt x="7513" y="1055"/>
                  <a:pt x="7519" y="1049"/>
                  <a:pt x="7524" y="1049"/>
                </a:cubicBezTo>
                <a:close/>
                <a:moveTo>
                  <a:pt x="7184" y="1072"/>
                </a:moveTo>
                <a:cubicBezTo>
                  <a:pt x="7190" y="1078"/>
                  <a:pt x="7190" y="1078"/>
                  <a:pt x="7190" y="1083"/>
                </a:cubicBezTo>
                <a:cubicBezTo>
                  <a:pt x="7190" y="1078"/>
                  <a:pt x="7184" y="1078"/>
                  <a:pt x="7184" y="1072"/>
                </a:cubicBezTo>
                <a:close/>
                <a:moveTo>
                  <a:pt x="8852" y="1015"/>
                </a:moveTo>
                <a:cubicBezTo>
                  <a:pt x="8863" y="1021"/>
                  <a:pt x="8880" y="1027"/>
                  <a:pt x="8892" y="1027"/>
                </a:cubicBezTo>
                <a:cubicBezTo>
                  <a:pt x="8909" y="1032"/>
                  <a:pt x="8920" y="1032"/>
                  <a:pt x="8932" y="1038"/>
                </a:cubicBezTo>
                <a:cubicBezTo>
                  <a:pt x="9011" y="1038"/>
                  <a:pt x="9096" y="1061"/>
                  <a:pt x="9175" y="1083"/>
                </a:cubicBezTo>
                <a:cubicBezTo>
                  <a:pt x="9090" y="1083"/>
                  <a:pt x="9005" y="1066"/>
                  <a:pt x="8932" y="1038"/>
                </a:cubicBezTo>
                <a:cubicBezTo>
                  <a:pt x="8923" y="1042"/>
                  <a:pt x="8914" y="1043"/>
                  <a:pt x="8905" y="1043"/>
                </a:cubicBezTo>
                <a:cubicBezTo>
                  <a:pt x="8886" y="1043"/>
                  <a:pt x="8866" y="1036"/>
                  <a:pt x="8846" y="1032"/>
                </a:cubicBezTo>
                <a:cubicBezTo>
                  <a:pt x="8846" y="1027"/>
                  <a:pt x="8846" y="1021"/>
                  <a:pt x="8841" y="1015"/>
                </a:cubicBezTo>
                <a:close/>
                <a:moveTo>
                  <a:pt x="8041" y="998"/>
                </a:moveTo>
                <a:cubicBezTo>
                  <a:pt x="8046" y="1004"/>
                  <a:pt x="8052" y="1015"/>
                  <a:pt x="8052" y="1021"/>
                </a:cubicBezTo>
                <a:cubicBezTo>
                  <a:pt x="8114" y="1018"/>
                  <a:pt x="8174" y="1011"/>
                  <a:pt x="8233" y="1011"/>
                </a:cubicBezTo>
                <a:cubicBezTo>
                  <a:pt x="8277" y="1011"/>
                  <a:pt x="8321" y="1015"/>
                  <a:pt x="8364" y="1027"/>
                </a:cubicBezTo>
                <a:cubicBezTo>
                  <a:pt x="8364" y="1021"/>
                  <a:pt x="8358" y="1010"/>
                  <a:pt x="8358" y="1004"/>
                </a:cubicBezTo>
                <a:lnTo>
                  <a:pt x="8364" y="1004"/>
                </a:lnTo>
                <a:cubicBezTo>
                  <a:pt x="8370" y="1010"/>
                  <a:pt x="8375" y="1015"/>
                  <a:pt x="8381" y="1021"/>
                </a:cubicBezTo>
                <a:lnTo>
                  <a:pt x="8500" y="1021"/>
                </a:lnTo>
                <a:cubicBezTo>
                  <a:pt x="8574" y="1027"/>
                  <a:pt x="8648" y="1032"/>
                  <a:pt x="8727" y="1038"/>
                </a:cubicBezTo>
                <a:cubicBezTo>
                  <a:pt x="8756" y="1044"/>
                  <a:pt x="8784" y="1055"/>
                  <a:pt x="8818" y="1066"/>
                </a:cubicBezTo>
                <a:cubicBezTo>
                  <a:pt x="8812" y="1049"/>
                  <a:pt x="8801" y="1038"/>
                  <a:pt x="8795" y="1021"/>
                </a:cubicBezTo>
                <a:cubicBezTo>
                  <a:pt x="8784" y="1015"/>
                  <a:pt x="8767" y="1015"/>
                  <a:pt x="8756" y="1010"/>
                </a:cubicBezTo>
                <a:cubicBezTo>
                  <a:pt x="8778" y="1010"/>
                  <a:pt x="8807" y="1015"/>
                  <a:pt x="8829" y="1027"/>
                </a:cubicBezTo>
                <a:cubicBezTo>
                  <a:pt x="8829" y="1038"/>
                  <a:pt x="8824" y="1055"/>
                  <a:pt x="8824" y="1072"/>
                </a:cubicBezTo>
                <a:cubicBezTo>
                  <a:pt x="8852" y="1072"/>
                  <a:pt x="8886" y="1072"/>
                  <a:pt x="8914" y="1083"/>
                </a:cubicBezTo>
                <a:cubicBezTo>
                  <a:pt x="8920" y="1078"/>
                  <a:pt x="8926" y="1066"/>
                  <a:pt x="8926" y="1061"/>
                </a:cubicBezTo>
                <a:lnTo>
                  <a:pt x="8926" y="1089"/>
                </a:lnTo>
                <a:cubicBezTo>
                  <a:pt x="8971" y="1095"/>
                  <a:pt x="9011" y="1100"/>
                  <a:pt x="9051" y="1112"/>
                </a:cubicBezTo>
                <a:cubicBezTo>
                  <a:pt x="8801" y="1072"/>
                  <a:pt x="8540" y="1049"/>
                  <a:pt x="8279" y="1038"/>
                </a:cubicBezTo>
                <a:cubicBezTo>
                  <a:pt x="8207" y="1038"/>
                  <a:pt x="8135" y="1036"/>
                  <a:pt x="8062" y="1036"/>
                </a:cubicBezTo>
                <a:cubicBezTo>
                  <a:pt x="8025" y="1036"/>
                  <a:pt x="7988" y="1036"/>
                  <a:pt x="7950" y="1038"/>
                </a:cubicBezTo>
                <a:cubicBezTo>
                  <a:pt x="7978" y="1032"/>
                  <a:pt x="8007" y="1032"/>
                  <a:pt x="8035" y="1027"/>
                </a:cubicBezTo>
                <a:cubicBezTo>
                  <a:pt x="8035" y="1021"/>
                  <a:pt x="8041" y="1004"/>
                  <a:pt x="8041" y="998"/>
                </a:cubicBezTo>
                <a:close/>
                <a:moveTo>
                  <a:pt x="4761" y="987"/>
                </a:moveTo>
                <a:cubicBezTo>
                  <a:pt x="4727" y="1010"/>
                  <a:pt x="4693" y="1027"/>
                  <a:pt x="4653" y="1032"/>
                </a:cubicBezTo>
                <a:cubicBezTo>
                  <a:pt x="4642" y="1049"/>
                  <a:pt x="4625" y="1066"/>
                  <a:pt x="4625" y="1095"/>
                </a:cubicBezTo>
                <a:cubicBezTo>
                  <a:pt x="4670" y="1095"/>
                  <a:pt x="4705" y="1066"/>
                  <a:pt x="4739" y="1049"/>
                </a:cubicBezTo>
                <a:lnTo>
                  <a:pt x="4739" y="1049"/>
                </a:lnTo>
                <a:cubicBezTo>
                  <a:pt x="4739" y="1055"/>
                  <a:pt x="4733" y="1072"/>
                  <a:pt x="4733" y="1078"/>
                </a:cubicBezTo>
                <a:cubicBezTo>
                  <a:pt x="4722" y="1078"/>
                  <a:pt x="4705" y="1083"/>
                  <a:pt x="4687" y="1083"/>
                </a:cubicBezTo>
                <a:lnTo>
                  <a:pt x="4687" y="1123"/>
                </a:lnTo>
                <a:lnTo>
                  <a:pt x="4676" y="1100"/>
                </a:lnTo>
                <a:cubicBezTo>
                  <a:pt x="4625" y="1129"/>
                  <a:pt x="4563" y="1135"/>
                  <a:pt x="4517" y="1174"/>
                </a:cubicBezTo>
                <a:cubicBezTo>
                  <a:pt x="4517" y="1169"/>
                  <a:pt x="4517" y="1163"/>
                  <a:pt x="4517" y="1163"/>
                </a:cubicBezTo>
                <a:cubicBezTo>
                  <a:pt x="4551" y="1140"/>
                  <a:pt x="4591" y="1118"/>
                  <a:pt x="4625" y="1095"/>
                </a:cubicBezTo>
                <a:cubicBezTo>
                  <a:pt x="4625" y="1083"/>
                  <a:pt x="4625" y="1066"/>
                  <a:pt x="4619" y="1055"/>
                </a:cubicBezTo>
                <a:cubicBezTo>
                  <a:pt x="4608" y="1061"/>
                  <a:pt x="4585" y="1066"/>
                  <a:pt x="4574" y="1072"/>
                </a:cubicBezTo>
                <a:cubicBezTo>
                  <a:pt x="4625" y="1032"/>
                  <a:pt x="4693" y="998"/>
                  <a:pt x="4761" y="987"/>
                </a:cubicBezTo>
                <a:close/>
                <a:moveTo>
                  <a:pt x="11229" y="1135"/>
                </a:moveTo>
                <a:lnTo>
                  <a:pt x="11229" y="1135"/>
                </a:lnTo>
                <a:cubicBezTo>
                  <a:pt x="11263" y="1152"/>
                  <a:pt x="11326" y="1157"/>
                  <a:pt x="11332" y="1208"/>
                </a:cubicBezTo>
                <a:cubicBezTo>
                  <a:pt x="11297" y="1186"/>
                  <a:pt x="11252" y="1169"/>
                  <a:pt x="11229" y="1135"/>
                </a:cubicBezTo>
                <a:close/>
                <a:moveTo>
                  <a:pt x="4103" y="1210"/>
                </a:moveTo>
                <a:cubicBezTo>
                  <a:pt x="4099" y="1212"/>
                  <a:pt x="4096" y="1214"/>
                  <a:pt x="4093" y="1216"/>
                </a:cubicBezTo>
                <a:lnTo>
                  <a:pt x="4093" y="1216"/>
                </a:lnTo>
                <a:cubicBezTo>
                  <a:pt x="4096" y="1214"/>
                  <a:pt x="4099" y="1212"/>
                  <a:pt x="4103" y="1210"/>
                </a:cubicBezTo>
                <a:close/>
                <a:moveTo>
                  <a:pt x="9170" y="1095"/>
                </a:moveTo>
                <a:lnTo>
                  <a:pt x="9170" y="1095"/>
                </a:lnTo>
                <a:cubicBezTo>
                  <a:pt x="9334" y="1129"/>
                  <a:pt x="9499" y="1169"/>
                  <a:pt x="9652" y="1225"/>
                </a:cubicBezTo>
                <a:cubicBezTo>
                  <a:pt x="9612" y="1220"/>
                  <a:pt x="9567" y="1202"/>
                  <a:pt x="9521" y="1202"/>
                </a:cubicBezTo>
                <a:cubicBezTo>
                  <a:pt x="9516" y="1202"/>
                  <a:pt x="9510" y="1202"/>
                  <a:pt x="9505" y="1203"/>
                </a:cubicBezTo>
                <a:lnTo>
                  <a:pt x="9476" y="1191"/>
                </a:lnTo>
                <a:cubicBezTo>
                  <a:pt x="9476" y="1191"/>
                  <a:pt x="9476" y="1186"/>
                  <a:pt x="9471" y="1186"/>
                </a:cubicBezTo>
                <a:cubicBezTo>
                  <a:pt x="9374" y="1146"/>
                  <a:pt x="9266" y="1140"/>
                  <a:pt x="9170" y="1095"/>
                </a:cubicBezTo>
                <a:close/>
                <a:moveTo>
                  <a:pt x="11309" y="1118"/>
                </a:moveTo>
                <a:cubicBezTo>
                  <a:pt x="11394" y="1157"/>
                  <a:pt x="11513" y="1191"/>
                  <a:pt x="11564" y="1276"/>
                </a:cubicBezTo>
                <a:cubicBezTo>
                  <a:pt x="11479" y="1214"/>
                  <a:pt x="11394" y="1169"/>
                  <a:pt x="11297" y="1129"/>
                </a:cubicBezTo>
                <a:lnTo>
                  <a:pt x="11309" y="1118"/>
                </a:lnTo>
                <a:close/>
                <a:moveTo>
                  <a:pt x="10324" y="1269"/>
                </a:moveTo>
                <a:cubicBezTo>
                  <a:pt x="10337" y="1269"/>
                  <a:pt x="10343" y="1276"/>
                  <a:pt x="10339" y="1293"/>
                </a:cubicBezTo>
                <a:cubicBezTo>
                  <a:pt x="10333" y="1295"/>
                  <a:pt x="10329" y="1295"/>
                  <a:pt x="10325" y="1295"/>
                </a:cubicBezTo>
                <a:cubicBezTo>
                  <a:pt x="10314" y="1295"/>
                  <a:pt x="10310" y="1288"/>
                  <a:pt x="10310" y="1271"/>
                </a:cubicBezTo>
                <a:cubicBezTo>
                  <a:pt x="10316" y="1269"/>
                  <a:pt x="10320" y="1269"/>
                  <a:pt x="10324" y="1269"/>
                </a:cubicBezTo>
                <a:close/>
                <a:moveTo>
                  <a:pt x="11582" y="1268"/>
                </a:moveTo>
                <a:cubicBezTo>
                  <a:pt x="11620" y="1268"/>
                  <a:pt x="11652" y="1299"/>
                  <a:pt x="11672" y="1333"/>
                </a:cubicBezTo>
                <a:cubicBezTo>
                  <a:pt x="11632" y="1316"/>
                  <a:pt x="11598" y="1293"/>
                  <a:pt x="11564" y="1271"/>
                </a:cubicBezTo>
                <a:cubicBezTo>
                  <a:pt x="11570" y="1269"/>
                  <a:pt x="11576" y="1268"/>
                  <a:pt x="11582" y="1268"/>
                </a:cubicBezTo>
                <a:close/>
                <a:moveTo>
                  <a:pt x="4568" y="1072"/>
                </a:moveTo>
                <a:lnTo>
                  <a:pt x="4568" y="1072"/>
                </a:lnTo>
                <a:cubicBezTo>
                  <a:pt x="4546" y="1100"/>
                  <a:pt x="4495" y="1100"/>
                  <a:pt x="4472" y="1129"/>
                </a:cubicBezTo>
                <a:cubicBezTo>
                  <a:pt x="4222" y="1225"/>
                  <a:pt x="4001" y="1407"/>
                  <a:pt x="3751" y="1498"/>
                </a:cubicBezTo>
                <a:cubicBezTo>
                  <a:pt x="3831" y="1430"/>
                  <a:pt x="3927" y="1396"/>
                  <a:pt x="4018" y="1339"/>
                </a:cubicBezTo>
                <a:cubicBezTo>
                  <a:pt x="4018" y="1339"/>
                  <a:pt x="4007" y="1327"/>
                  <a:pt x="4001" y="1327"/>
                </a:cubicBezTo>
                <a:lnTo>
                  <a:pt x="4035" y="1327"/>
                </a:lnTo>
                <a:cubicBezTo>
                  <a:pt x="4166" y="1265"/>
                  <a:pt x="4285" y="1180"/>
                  <a:pt x="4421" y="1135"/>
                </a:cubicBezTo>
                <a:cubicBezTo>
                  <a:pt x="4415" y="1129"/>
                  <a:pt x="4409" y="1118"/>
                  <a:pt x="4409" y="1118"/>
                </a:cubicBezTo>
                <a:lnTo>
                  <a:pt x="4409" y="1118"/>
                </a:lnTo>
                <a:cubicBezTo>
                  <a:pt x="4415" y="1119"/>
                  <a:pt x="4421" y="1119"/>
                  <a:pt x="4426" y="1119"/>
                </a:cubicBezTo>
                <a:cubicBezTo>
                  <a:pt x="4472" y="1119"/>
                  <a:pt x="4518" y="1082"/>
                  <a:pt x="4568" y="1072"/>
                </a:cubicBezTo>
                <a:close/>
                <a:moveTo>
                  <a:pt x="3695" y="1452"/>
                </a:moveTo>
                <a:lnTo>
                  <a:pt x="3695" y="1452"/>
                </a:lnTo>
                <a:cubicBezTo>
                  <a:pt x="3672" y="1458"/>
                  <a:pt x="3644" y="1458"/>
                  <a:pt x="3621" y="1458"/>
                </a:cubicBezTo>
                <a:cubicBezTo>
                  <a:pt x="3615" y="1469"/>
                  <a:pt x="3609" y="1492"/>
                  <a:pt x="3609" y="1503"/>
                </a:cubicBezTo>
                <a:cubicBezTo>
                  <a:pt x="3644" y="1498"/>
                  <a:pt x="3678" y="1486"/>
                  <a:pt x="3695" y="1452"/>
                </a:cubicBezTo>
                <a:close/>
                <a:moveTo>
                  <a:pt x="3742" y="1495"/>
                </a:moveTo>
                <a:cubicBezTo>
                  <a:pt x="3749" y="1495"/>
                  <a:pt x="3754" y="1502"/>
                  <a:pt x="3757" y="1515"/>
                </a:cubicBezTo>
                <a:cubicBezTo>
                  <a:pt x="3749" y="1523"/>
                  <a:pt x="3742" y="1527"/>
                  <a:pt x="3737" y="1527"/>
                </a:cubicBezTo>
                <a:cubicBezTo>
                  <a:pt x="3731" y="1527"/>
                  <a:pt x="3726" y="1521"/>
                  <a:pt x="3723" y="1509"/>
                </a:cubicBezTo>
                <a:cubicBezTo>
                  <a:pt x="3730" y="1499"/>
                  <a:pt x="3737" y="1495"/>
                  <a:pt x="3742" y="1495"/>
                </a:cubicBezTo>
                <a:close/>
                <a:moveTo>
                  <a:pt x="3882" y="1490"/>
                </a:moveTo>
                <a:cubicBezTo>
                  <a:pt x="3887" y="1490"/>
                  <a:pt x="3893" y="1490"/>
                  <a:pt x="3899" y="1492"/>
                </a:cubicBezTo>
                <a:cubicBezTo>
                  <a:pt x="3882" y="1509"/>
                  <a:pt x="3802" y="1520"/>
                  <a:pt x="3842" y="1560"/>
                </a:cubicBezTo>
                <a:cubicBezTo>
                  <a:pt x="3836" y="1554"/>
                  <a:pt x="3825" y="1549"/>
                  <a:pt x="3814" y="1543"/>
                </a:cubicBezTo>
                <a:cubicBezTo>
                  <a:pt x="3757" y="1588"/>
                  <a:pt x="3695" y="1628"/>
                  <a:pt x="3621" y="1640"/>
                </a:cubicBezTo>
                <a:cubicBezTo>
                  <a:pt x="3695" y="1594"/>
                  <a:pt x="3774" y="1560"/>
                  <a:pt x="3842" y="1503"/>
                </a:cubicBezTo>
                <a:cubicBezTo>
                  <a:pt x="3855" y="1495"/>
                  <a:pt x="3867" y="1490"/>
                  <a:pt x="3882" y="1490"/>
                </a:cubicBezTo>
                <a:close/>
                <a:moveTo>
                  <a:pt x="4656" y="1638"/>
                </a:moveTo>
                <a:cubicBezTo>
                  <a:pt x="4661" y="1638"/>
                  <a:pt x="4666" y="1640"/>
                  <a:pt x="4670" y="1645"/>
                </a:cubicBezTo>
                <a:cubicBezTo>
                  <a:pt x="4667" y="1659"/>
                  <a:pt x="4662" y="1666"/>
                  <a:pt x="4654" y="1666"/>
                </a:cubicBezTo>
                <a:cubicBezTo>
                  <a:pt x="4649" y="1666"/>
                  <a:pt x="4643" y="1663"/>
                  <a:pt x="4636" y="1657"/>
                </a:cubicBezTo>
                <a:cubicBezTo>
                  <a:pt x="4643" y="1643"/>
                  <a:pt x="4650" y="1638"/>
                  <a:pt x="4656" y="1638"/>
                </a:cubicBezTo>
                <a:close/>
                <a:moveTo>
                  <a:pt x="3717" y="1520"/>
                </a:moveTo>
                <a:cubicBezTo>
                  <a:pt x="3700" y="1554"/>
                  <a:pt x="3661" y="1571"/>
                  <a:pt x="3632" y="1588"/>
                </a:cubicBezTo>
                <a:cubicBezTo>
                  <a:pt x="3575" y="1628"/>
                  <a:pt x="3519" y="1674"/>
                  <a:pt x="3456" y="1691"/>
                </a:cubicBezTo>
                <a:cubicBezTo>
                  <a:pt x="3524" y="1617"/>
                  <a:pt x="3632" y="1571"/>
                  <a:pt x="3717" y="1520"/>
                </a:cubicBezTo>
                <a:close/>
                <a:moveTo>
                  <a:pt x="11706" y="1327"/>
                </a:moveTo>
                <a:cubicBezTo>
                  <a:pt x="11944" y="1469"/>
                  <a:pt x="12171" y="1628"/>
                  <a:pt x="12398" y="1793"/>
                </a:cubicBezTo>
                <a:cubicBezTo>
                  <a:pt x="12427" y="1810"/>
                  <a:pt x="12455" y="1821"/>
                  <a:pt x="12461" y="1855"/>
                </a:cubicBezTo>
                <a:cubicBezTo>
                  <a:pt x="12313" y="1730"/>
                  <a:pt x="12137" y="1640"/>
                  <a:pt x="11984" y="1520"/>
                </a:cubicBezTo>
                <a:cubicBezTo>
                  <a:pt x="11973" y="1526"/>
                  <a:pt x="11956" y="1532"/>
                  <a:pt x="11944" y="1537"/>
                </a:cubicBezTo>
                <a:cubicBezTo>
                  <a:pt x="11961" y="1554"/>
                  <a:pt x="11973" y="1566"/>
                  <a:pt x="11990" y="1583"/>
                </a:cubicBezTo>
                <a:lnTo>
                  <a:pt x="11984" y="1588"/>
                </a:lnTo>
                <a:cubicBezTo>
                  <a:pt x="11950" y="1571"/>
                  <a:pt x="11916" y="1554"/>
                  <a:pt x="11888" y="1532"/>
                </a:cubicBezTo>
                <a:cubicBezTo>
                  <a:pt x="11888" y="1526"/>
                  <a:pt x="11893" y="1520"/>
                  <a:pt x="11893" y="1515"/>
                </a:cubicBezTo>
                <a:cubicBezTo>
                  <a:pt x="11910" y="1526"/>
                  <a:pt x="11927" y="1532"/>
                  <a:pt x="11939" y="1543"/>
                </a:cubicBezTo>
                <a:cubicBezTo>
                  <a:pt x="11944" y="1532"/>
                  <a:pt x="11950" y="1515"/>
                  <a:pt x="11956" y="1503"/>
                </a:cubicBezTo>
                <a:cubicBezTo>
                  <a:pt x="11871" y="1441"/>
                  <a:pt x="11780" y="1396"/>
                  <a:pt x="11695" y="1339"/>
                </a:cubicBezTo>
                <a:cubicBezTo>
                  <a:pt x="11695" y="1339"/>
                  <a:pt x="11700" y="1327"/>
                  <a:pt x="11706" y="1327"/>
                </a:cubicBezTo>
                <a:close/>
                <a:moveTo>
                  <a:pt x="3218" y="1929"/>
                </a:moveTo>
                <a:cubicBezTo>
                  <a:pt x="3218" y="1946"/>
                  <a:pt x="3218" y="1957"/>
                  <a:pt x="3218" y="1974"/>
                </a:cubicBezTo>
                <a:cubicBezTo>
                  <a:pt x="3207" y="1969"/>
                  <a:pt x="3195" y="1963"/>
                  <a:pt x="3184" y="1957"/>
                </a:cubicBezTo>
                <a:cubicBezTo>
                  <a:pt x="3173" y="1969"/>
                  <a:pt x="3156" y="1986"/>
                  <a:pt x="3144" y="1997"/>
                </a:cubicBezTo>
                <a:lnTo>
                  <a:pt x="3133" y="1980"/>
                </a:lnTo>
                <a:cubicBezTo>
                  <a:pt x="3161" y="1963"/>
                  <a:pt x="3190" y="1946"/>
                  <a:pt x="3218" y="1929"/>
                </a:cubicBezTo>
                <a:close/>
                <a:moveTo>
                  <a:pt x="12466" y="1849"/>
                </a:moveTo>
                <a:cubicBezTo>
                  <a:pt x="12551" y="1895"/>
                  <a:pt x="12625" y="1969"/>
                  <a:pt x="12705" y="2020"/>
                </a:cubicBezTo>
                <a:cubicBezTo>
                  <a:pt x="12614" y="1986"/>
                  <a:pt x="12546" y="1912"/>
                  <a:pt x="12466" y="1849"/>
                </a:cubicBezTo>
                <a:close/>
                <a:moveTo>
                  <a:pt x="3087" y="2025"/>
                </a:moveTo>
                <a:cubicBezTo>
                  <a:pt x="3093" y="2031"/>
                  <a:pt x="3104" y="2048"/>
                  <a:pt x="3116" y="2054"/>
                </a:cubicBezTo>
                <a:cubicBezTo>
                  <a:pt x="3104" y="2054"/>
                  <a:pt x="3087" y="2048"/>
                  <a:pt x="3076" y="2042"/>
                </a:cubicBezTo>
                <a:cubicBezTo>
                  <a:pt x="3076" y="2054"/>
                  <a:pt x="3065" y="2076"/>
                  <a:pt x="3059" y="2088"/>
                </a:cubicBezTo>
                <a:cubicBezTo>
                  <a:pt x="3048" y="2059"/>
                  <a:pt x="3053" y="2037"/>
                  <a:pt x="3087" y="2025"/>
                </a:cubicBezTo>
                <a:close/>
                <a:moveTo>
                  <a:pt x="12722" y="2100"/>
                </a:moveTo>
                <a:cubicBezTo>
                  <a:pt x="12736" y="2100"/>
                  <a:pt x="12749" y="2120"/>
                  <a:pt x="12744" y="2133"/>
                </a:cubicBezTo>
                <a:cubicBezTo>
                  <a:pt x="12742" y="2137"/>
                  <a:pt x="12739" y="2138"/>
                  <a:pt x="12736" y="2138"/>
                </a:cubicBezTo>
                <a:cubicBezTo>
                  <a:pt x="12724" y="2138"/>
                  <a:pt x="12710" y="2118"/>
                  <a:pt x="12710" y="2105"/>
                </a:cubicBezTo>
                <a:cubicBezTo>
                  <a:pt x="12714" y="2101"/>
                  <a:pt x="12718" y="2100"/>
                  <a:pt x="12722" y="2100"/>
                </a:cubicBezTo>
                <a:close/>
                <a:moveTo>
                  <a:pt x="3423" y="2115"/>
                </a:moveTo>
                <a:cubicBezTo>
                  <a:pt x="3429" y="2115"/>
                  <a:pt x="3434" y="2120"/>
                  <a:pt x="3439" y="2127"/>
                </a:cubicBezTo>
                <a:cubicBezTo>
                  <a:pt x="3433" y="2140"/>
                  <a:pt x="3427" y="2145"/>
                  <a:pt x="3421" y="2145"/>
                </a:cubicBezTo>
                <a:cubicBezTo>
                  <a:pt x="3416" y="2145"/>
                  <a:pt x="3410" y="2141"/>
                  <a:pt x="3405" y="2133"/>
                </a:cubicBezTo>
                <a:cubicBezTo>
                  <a:pt x="3411" y="2121"/>
                  <a:pt x="3417" y="2115"/>
                  <a:pt x="3423" y="2115"/>
                </a:cubicBezTo>
                <a:close/>
                <a:moveTo>
                  <a:pt x="3031" y="2054"/>
                </a:moveTo>
                <a:lnTo>
                  <a:pt x="3031" y="2054"/>
                </a:lnTo>
                <a:cubicBezTo>
                  <a:pt x="3036" y="2076"/>
                  <a:pt x="3025" y="2093"/>
                  <a:pt x="3014" y="2105"/>
                </a:cubicBezTo>
                <a:cubicBezTo>
                  <a:pt x="3014" y="2116"/>
                  <a:pt x="3019" y="2122"/>
                  <a:pt x="3019" y="2133"/>
                </a:cubicBezTo>
                <a:lnTo>
                  <a:pt x="2980" y="2127"/>
                </a:lnTo>
                <a:lnTo>
                  <a:pt x="2980" y="2127"/>
                </a:lnTo>
                <a:cubicBezTo>
                  <a:pt x="2980" y="2133"/>
                  <a:pt x="2985" y="2144"/>
                  <a:pt x="2991" y="2150"/>
                </a:cubicBezTo>
                <a:cubicBezTo>
                  <a:pt x="2980" y="2145"/>
                  <a:pt x="2971" y="2143"/>
                  <a:pt x="2964" y="2143"/>
                </a:cubicBezTo>
                <a:cubicBezTo>
                  <a:pt x="2937" y="2143"/>
                  <a:pt x="2937" y="2172"/>
                  <a:pt x="2968" y="2190"/>
                </a:cubicBezTo>
                <a:cubicBezTo>
                  <a:pt x="2963" y="2196"/>
                  <a:pt x="2951" y="2207"/>
                  <a:pt x="2946" y="2213"/>
                </a:cubicBezTo>
                <a:cubicBezTo>
                  <a:pt x="2940" y="2196"/>
                  <a:pt x="2934" y="2179"/>
                  <a:pt x="2923" y="2161"/>
                </a:cubicBezTo>
                <a:cubicBezTo>
                  <a:pt x="2912" y="2179"/>
                  <a:pt x="2895" y="2184"/>
                  <a:pt x="2872" y="2184"/>
                </a:cubicBezTo>
                <a:cubicBezTo>
                  <a:pt x="2929" y="2144"/>
                  <a:pt x="2974" y="2093"/>
                  <a:pt x="3031" y="2054"/>
                </a:cubicBezTo>
                <a:close/>
                <a:moveTo>
                  <a:pt x="3751" y="2167"/>
                </a:moveTo>
                <a:lnTo>
                  <a:pt x="3751" y="2167"/>
                </a:lnTo>
                <a:cubicBezTo>
                  <a:pt x="3723" y="2190"/>
                  <a:pt x="3695" y="2213"/>
                  <a:pt x="3666" y="2235"/>
                </a:cubicBezTo>
                <a:cubicBezTo>
                  <a:pt x="3661" y="2230"/>
                  <a:pt x="3655" y="2224"/>
                  <a:pt x="3655" y="2224"/>
                </a:cubicBezTo>
                <a:cubicBezTo>
                  <a:pt x="3689" y="2207"/>
                  <a:pt x="3717" y="2184"/>
                  <a:pt x="3751" y="2167"/>
                </a:cubicBezTo>
                <a:close/>
                <a:moveTo>
                  <a:pt x="12710" y="2031"/>
                </a:moveTo>
                <a:cubicBezTo>
                  <a:pt x="12807" y="2105"/>
                  <a:pt x="12903" y="2190"/>
                  <a:pt x="13000" y="2275"/>
                </a:cubicBezTo>
                <a:cubicBezTo>
                  <a:pt x="12886" y="2224"/>
                  <a:pt x="12790" y="2122"/>
                  <a:pt x="12710" y="2031"/>
                </a:cubicBezTo>
                <a:close/>
                <a:moveTo>
                  <a:pt x="12119" y="2257"/>
                </a:moveTo>
                <a:cubicBezTo>
                  <a:pt x="12136" y="2257"/>
                  <a:pt x="12158" y="2282"/>
                  <a:pt x="12143" y="2298"/>
                </a:cubicBezTo>
                <a:cubicBezTo>
                  <a:pt x="12141" y="2298"/>
                  <a:pt x="12140" y="2298"/>
                  <a:pt x="12138" y="2298"/>
                </a:cubicBezTo>
                <a:cubicBezTo>
                  <a:pt x="12121" y="2298"/>
                  <a:pt x="12099" y="2273"/>
                  <a:pt x="12115" y="2258"/>
                </a:cubicBezTo>
                <a:cubicBezTo>
                  <a:pt x="12116" y="2257"/>
                  <a:pt x="12118" y="2257"/>
                  <a:pt x="12119" y="2257"/>
                </a:cubicBezTo>
                <a:close/>
                <a:moveTo>
                  <a:pt x="3229" y="2264"/>
                </a:moveTo>
                <a:cubicBezTo>
                  <a:pt x="3234" y="2264"/>
                  <a:pt x="3238" y="2266"/>
                  <a:pt x="3241" y="2269"/>
                </a:cubicBezTo>
                <a:cubicBezTo>
                  <a:pt x="3236" y="2284"/>
                  <a:pt x="3218" y="2299"/>
                  <a:pt x="3199" y="2299"/>
                </a:cubicBezTo>
                <a:cubicBezTo>
                  <a:pt x="3196" y="2299"/>
                  <a:pt x="3193" y="2298"/>
                  <a:pt x="3190" y="2298"/>
                </a:cubicBezTo>
                <a:cubicBezTo>
                  <a:pt x="3185" y="2284"/>
                  <a:pt x="3212" y="2264"/>
                  <a:pt x="3229" y="2264"/>
                </a:cubicBezTo>
                <a:close/>
                <a:moveTo>
                  <a:pt x="2792" y="2275"/>
                </a:moveTo>
                <a:cubicBezTo>
                  <a:pt x="2758" y="2298"/>
                  <a:pt x="2730" y="2326"/>
                  <a:pt x="2690" y="2349"/>
                </a:cubicBezTo>
                <a:cubicBezTo>
                  <a:pt x="2713" y="2326"/>
                  <a:pt x="2730" y="2303"/>
                  <a:pt x="2753" y="2281"/>
                </a:cubicBezTo>
                <a:cubicBezTo>
                  <a:pt x="2764" y="2281"/>
                  <a:pt x="2781" y="2275"/>
                  <a:pt x="2792" y="2275"/>
                </a:cubicBezTo>
                <a:close/>
                <a:moveTo>
                  <a:pt x="4160" y="2116"/>
                </a:moveTo>
                <a:lnTo>
                  <a:pt x="4160" y="2116"/>
                </a:lnTo>
                <a:cubicBezTo>
                  <a:pt x="4126" y="2144"/>
                  <a:pt x="4069" y="2167"/>
                  <a:pt x="4041" y="2207"/>
                </a:cubicBezTo>
                <a:cubicBezTo>
                  <a:pt x="4029" y="2213"/>
                  <a:pt x="4024" y="2218"/>
                  <a:pt x="4018" y="2224"/>
                </a:cubicBezTo>
                <a:cubicBezTo>
                  <a:pt x="4012" y="2218"/>
                  <a:pt x="4012" y="2218"/>
                  <a:pt x="4007" y="2218"/>
                </a:cubicBezTo>
                <a:cubicBezTo>
                  <a:pt x="3916" y="2269"/>
                  <a:pt x="3836" y="2337"/>
                  <a:pt x="3740" y="2383"/>
                </a:cubicBezTo>
                <a:cubicBezTo>
                  <a:pt x="3870" y="2286"/>
                  <a:pt x="4012" y="2190"/>
                  <a:pt x="4160" y="2116"/>
                </a:cubicBezTo>
                <a:close/>
                <a:moveTo>
                  <a:pt x="2435" y="2349"/>
                </a:moveTo>
                <a:cubicBezTo>
                  <a:pt x="2458" y="2366"/>
                  <a:pt x="2458" y="2394"/>
                  <a:pt x="2463" y="2417"/>
                </a:cubicBezTo>
                <a:cubicBezTo>
                  <a:pt x="2458" y="2405"/>
                  <a:pt x="2446" y="2383"/>
                  <a:pt x="2441" y="2371"/>
                </a:cubicBezTo>
                <a:cubicBezTo>
                  <a:pt x="2424" y="2388"/>
                  <a:pt x="2412" y="2405"/>
                  <a:pt x="2395" y="2417"/>
                </a:cubicBezTo>
                <a:cubicBezTo>
                  <a:pt x="2395" y="2405"/>
                  <a:pt x="2390" y="2383"/>
                  <a:pt x="2390" y="2377"/>
                </a:cubicBezTo>
                <a:cubicBezTo>
                  <a:pt x="2401" y="2354"/>
                  <a:pt x="2412" y="2349"/>
                  <a:pt x="2435" y="2349"/>
                </a:cubicBezTo>
                <a:close/>
                <a:moveTo>
                  <a:pt x="13063" y="2401"/>
                </a:moveTo>
                <a:cubicBezTo>
                  <a:pt x="13070" y="2401"/>
                  <a:pt x="13076" y="2409"/>
                  <a:pt x="13079" y="2422"/>
                </a:cubicBezTo>
                <a:cubicBezTo>
                  <a:pt x="13073" y="2427"/>
                  <a:pt x="13068" y="2428"/>
                  <a:pt x="13063" y="2428"/>
                </a:cubicBezTo>
                <a:cubicBezTo>
                  <a:pt x="13055" y="2428"/>
                  <a:pt x="13049" y="2422"/>
                  <a:pt x="13045" y="2411"/>
                </a:cubicBezTo>
                <a:cubicBezTo>
                  <a:pt x="13052" y="2404"/>
                  <a:pt x="13058" y="2401"/>
                  <a:pt x="13063" y="2401"/>
                </a:cubicBezTo>
                <a:close/>
                <a:moveTo>
                  <a:pt x="3451" y="1685"/>
                </a:moveTo>
                <a:lnTo>
                  <a:pt x="3451" y="1685"/>
                </a:lnTo>
                <a:cubicBezTo>
                  <a:pt x="3445" y="1719"/>
                  <a:pt x="3400" y="1730"/>
                  <a:pt x="3377" y="1753"/>
                </a:cubicBezTo>
                <a:cubicBezTo>
                  <a:pt x="3139" y="1929"/>
                  <a:pt x="2906" y="2110"/>
                  <a:pt x="2679" y="2298"/>
                </a:cubicBezTo>
                <a:cubicBezTo>
                  <a:pt x="2628" y="2337"/>
                  <a:pt x="2588" y="2394"/>
                  <a:pt x="2526" y="2434"/>
                </a:cubicBezTo>
                <a:cubicBezTo>
                  <a:pt x="2583" y="2349"/>
                  <a:pt x="2696" y="2292"/>
                  <a:pt x="2736" y="2201"/>
                </a:cubicBezTo>
                <a:cubicBezTo>
                  <a:pt x="2741" y="2207"/>
                  <a:pt x="2747" y="2213"/>
                  <a:pt x="2753" y="2218"/>
                </a:cubicBezTo>
                <a:cubicBezTo>
                  <a:pt x="2923" y="2059"/>
                  <a:pt x="3116" y="1923"/>
                  <a:pt x="3303" y="1787"/>
                </a:cubicBezTo>
                <a:lnTo>
                  <a:pt x="3292" y="1776"/>
                </a:lnTo>
                <a:cubicBezTo>
                  <a:pt x="3360" y="1770"/>
                  <a:pt x="3400" y="1713"/>
                  <a:pt x="3451" y="1685"/>
                </a:cubicBezTo>
                <a:close/>
                <a:moveTo>
                  <a:pt x="2509" y="2432"/>
                </a:moveTo>
                <a:cubicBezTo>
                  <a:pt x="2517" y="2432"/>
                  <a:pt x="2523" y="2437"/>
                  <a:pt x="2520" y="2451"/>
                </a:cubicBezTo>
                <a:cubicBezTo>
                  <a:pt x="2520" y="2460"/>
                  <a:pt x="2508" y="2468"/>
                  <a:pt x="2498" y="2468"/>
                </a:cubicBezTo>
                <a:cubicBezTo>
                  <a:pt x="2490" y="2468"/>
                  <a:pt x="2484" y="2463"/>
                  <a:pt x="2486" y="2451"/>
                </a:cubicBezTo>
                <a:cubicBezTo>
                  <a:pt x="2489" y="2439"/>
                  <a:pt x="2500" y="2432"/>
                  <a:pt x="2509" y="2432"/>
                </a:cubicBezTo>
                <a:close/>
                <a:moveTo>
                  <a:pt x="13133" y="2471"/>
                </a:moveTo>
                <a:cubicBezTo>
                  <a:pt x="13148" y="2471"/>
                  <a:pt x="13161" y="2492"/>
                  <a:pt x="13147" y="2502"/>
                </a:cubicBezTo>
                <a:cubicBezTo>
                  <a:pt x="13144" y="2504"/>
                  <a:pt x="13141" y="2505"/>
                  <a:pt x="13139" y="2505"/>
                </a:cubicBezTo>
                <a:cubicBezTo>
                  <a:pt x="13124" y="2505"/>
                  <a:pt x="13110" y="2483"/>
                  <a:pt x="13124" y="2474"/>
                </a:cubicBezTo>
                <a:cubicBezTo>
                  <a:pt x="13127" y="2472"/>
                  <a:pt x="13130" y="2471"/>
                  <a:pt x="13133" y="2471"/>
                </a:cubicBezTo>
                <a:close/>
                <a:moveTo>
                  <a:pt x="2247" y="2484"/>
                </a:moveTo>
                <a:cubicBezTo>
                  <a:pt x="2270" y="2484"/>
                  <a:pt x="2266" y="2519"/>
                  <a:pt x="2249" y="2519"/>
                </a:cubicBezTo>
                <a:cubicBezTo>
                  <a:pt x="2245" y="2519"/>
                  <a:pt x="2241" y="2517"/>
                  <a:pt x="2236" y="2513"/>
                </a:cubicBezTo>
                <a:cubicBezTo>
                  <a:pt x="2242" y="2508"/>
                  <a:pt x="2242" y="2496"/>
                  <a:pt x="2242" y="2485"/>
                </a:cubicBezTo>
                <a:cubicBezTo>
                  <a:pt x="2244" y="2485"/>
                  <a:pt x="2245" y="2484"/>
                  <a:pt x="2247" y="2484"/>
                </a:cubicBezTo>
                <a:close/>
                <a:moveTo>
                  <a:pt x="3740" y="2383"/>
                </a:moveTo>
                <a:lnTo>
                  <a:pt x="3740" y="2383"/>
                </a:lnTo>
                <a:cubicBezTo>
                  <a:pt x="3683" y="2440"/>
                  <a:pt x="3615" y="2491"/>
                  <a:pt x="3541" y="2530"/>
                </a:cubicBezTo>
                <a:cubicBezTo>
                  <a:pt x="3598" y="2468"/>
                  <a:pt x="3666" y="2422"/>
                  <a:pt x="3740" y="2383"/>
                </a:cubicBezTo>
                <a:close/>
                <a:moveTo>
                  <a:pt x="12387" y="2457"/>
                </a:moveTo>
                <a:cubicBezTo>
                  <a:pt x="12415" y="2479"/>
                  <a:pt x="12449" y="2508"/>
                  <a:pt x="12483" y="2536"/>
                </a:cubicBezTo>
                <a:cubicBezTo>
                  <a:pt x="12449" y="2513"/>
                  <a:pt x="12398" y="2502"/>
                  <a:pt x="12387" y="2457"/>
                </a:cubicBezTo>
                <a:close/>
                <a:moveTo>
                  <a:pt x="2378" y="2400"/>
                </a:moveTo>
                <a:lnTo>
                  <a:pt x="2378" y="2400"/>
                </a:lnTo>
                <a:cubicBezTo>
                  <a:pt x="2390" y="2411"/>
                  <a:pt x="2390" y="2428"/>
                  <a:pt x="2373" y="2440"/>
                </a:cubicBezTo>
                <a:cubicBezTo>
                  <a:pt x="2344" y="2474"/>
                  <a:pt x="2304" y="2502"/>
                  <a:pt x="2276" y="2542"/>
                </a:cubicBezTo>
                <a:cubicBezTo>
                  <a:pt x="2265" y="2525"/>
                  <a:pt x="2282" y="2508"/>
                  <a:pt x="2282" y="2491"/>
                </a:cubicBezTo>
                <a:cubicBezTo>
                  <a:pt x="2282" y="2491"/>
                  <a:pt x="2276" y="2479"/>
                  <a:pt x="2270" y="2479"/>
                </a:cubicBezTo>
                <a:cubicBezTo>
                  <a:pt x="2316" y="2457"/>
                  <a:pt x="2344" y="2411"/>
                  <a:pt x="2378" y="2400"/>
                </a:cubicBezTo>
                <a:close/>
                <a:moveTo>
                  <a:pt x="2157" y="2547"/>
                </a:moveTo>
                <a:lnTo>
                  <a:pt x="2157" y="2547"/>
                </a:lnTo>
                <a:cubicBezTo>
                  <a:pt x="2157" y="2547"/>
                  <a:pt x="2157" y="2547"/>
                  <a:pt x="2157" y="2547"/>
                </a:cubicBezTo>
                <a:cubicBezTo>
                  <a:pt x="2157" y="2548"/>
                  <a:pt x="2157" y="2548"/>
                  <a:pt x="2157" y="2548"/>
                </a:cubicBezTo>
                <a:lnTo>
                  <a:pt x="2157" y="2548"/>
                </a:lnTo>
                <a:cubicBezTo>
                  <a:pt x="2157" y="2548"/>
                  <a:pt x="2157" y="2547"/>
                  <a:pt x="2157" y="2547"/>
                </a:cubicBezTo>
                <a:close/>
                <a:moveTo>
                  <a:pt x="13170" y="2513"/>
                </a:moveTo>
                <a:lnTo>
                  <a:pt x="13170" y="2513"/>
                </a:lnTo>
                <a:cubicBezTo>
                  <a:pt x="13193" y="2530"/>
                  <a:pt x="13215" y="2547"/>
                  <a:pt x="13244" y="2564"/>
                </a:cubicBezTo>
                <a:cubicBezTo>
                  <a:pt x="13238" y="2570"/>
                  <a:pt x="13232" y="2581"/>
                  <a:pt x="13227" y="2587"/>
                </a:cubicBezTo>
                <a:cubicBezTo>
                  <a:pt x="13204" y="2564"/>
                  <a:pt x="13181" y="2547"/>
                  <a:pt x="13170" y="2513"/>
                </a:cubicBezTo>
                <a:close/>
                <a:moveTo>
                  <a:pt x="13255" y="2597"/>
                </a:moveTo>
                <a:cubicBezTo>
                  <a:pt x="13272" y="2597"/>
                  <a:pt x="13293" y="2617"/>
                  <a:pt x="13278" y="2632"/>
                </a:cubicBezTo>
                <a:cubicBezTo>
                  <a:pt x="13276" y="2633"/>
                  <a:pt x="13274" y="2633"/>
                  <a:pt x="13272" y="2633"/>
                </a:cubicBezTo>
                <a:cubicBezTo>
                  <a:pt x="13256" y="2633"/>
                  <a:pt x="13239" y="2614"/>
                  <a:pt x="13249" y="2598"/>
                </a:cubicBezTo>
                <a:cubicBezTo>
                  <a:pt x="13251" y="2598"/>
                  <a:pt x="13253" y="2597"/>
                  <a:pt x="13255" y="2597"/>
                </a:cubicBezTo>
                <a:close/>
                <a:moveTo>
                  <a:pt x="2412" y="2604"/>
                </a:moveTo>
                <a:cubicBezTo>
                  <a:pt x="2429" y="2615"/>
                  <a:pt x="2429" y="2627"/>
                  <a:pt x="2412" y="2638"/>
                </a:cubicBezTo>
                <a:cubicBezTo>
                  <a:pt x="2395" y="2632"/>
                  <a:pt x="2395" y="2621"/>
                  <a:pt x="2412" y="2604"/>
                </a:cubicBezTo>
                <a:close/>
                <a:moveTo>
                  <a:pt x="2368" y="2647"/>
                </a:moveTo>
                <a:cubicBezTo>
                  <a:pt x="2382" y="2647"/>
                  <a:pt x="2393" y="2673"/>
                  <a:pt x="2378" y="2678"/>
                </a:cubicBezTo>
                <a:cubicBezTo>
                  <a:pt x="2375" y="2680"/>
                  <a:pt x="2371" y="2680"/>
                  <a:pt x="2368" y="2680"/>
                </a:cubicBezTo>
                <a:cubicBezTo>
                  <a:pt x="2351" y="2680"/>
                  <a:pt x="2342" y="2659"/>
                  <a:pt x="2361" y="2649"/>
                </a:cubicBezTo>
                <a:cubicBezTo>
                  <a:pt x="2364" y="2648"/>
                  <a:pt x="2366" y="2647"/>
                  <a:pt x="2368" y="2647"/>
                </a:cubicBezTo>
                <a:close/>
                <a:moveTo>
                  <a:pt x="2157" y="2548"/>
                </a:moveTo>
                <a:lnTo>
                  <a:pt x="2157" y="2548"/>
                </a:lnTo>
                <a:cubicBezTo>
                  <a:pt x="2142" y="2573"/>
                  <a:pt x="2134" y="2600"/>
                  <a:pt x="2134" y="2632"/>
                </a:cubicBezTo>
                <a:cubicBezTo>
                  <a:pt x="2129" y="2627"/>
                  <a:pt x="2112" y="2615"/>
                  <a:pt x="2106" y="2610"/>
                </a:cubicBezTo>
                <a:lnTo>
                  <a:pt x="2106" y="2610"/>
                </a:lnTo>
                <a:cubicBezTo>
                  <a:pt x="2112" y="2621"/>
                  <a:pt x="2117" y="2638"/>
                  <a:pt x="2123" y="2649"/>
                </a:cubicBezTo>
                <a:cubicBezTo>
                  <a:pt x="2115" y="2649"/>
                  <a:pt x="2104" y="2648"/>
                  <a:pt x="2094" y="2648"/>
                </a:cubicBezTo>
                <a:cubicBezTo>
                  <a:pt x="2077" y="2648"/>
                  <a:pt x="2063" y="2653"/>
                  <a:pt x="2066" y="2678"/>
                </a:cubicBezTo>
                <a:cubicBezTo>
                  <a:pt x="2038" y="2701"/>
                  <a:pt x="2015" y="2723"/>
                  <a:pt x="1987" y="2752"/>
                </a:cubicBezTo>
                <a:cubicBezTo>
                  <a:pt x="2026" y="2740"/>
                  <a:pt x="2061" y="2712"/>
                  <a:pt x="2095" y="2689"/>
                </a:cubicBezTo>
                <a:cubicBezTo>
                  <a:pt x="2089" y="2683"/>
                  <a:pt x="2078" y="2666"/>
                  <a:pt x="2072" y="2661"/>
                </a:cubicBezTo>
                <a:lnTo>
                  <a:pt x="2072" y="2661"/>
                </a:lnTo>
                <a:cubicBezTo>
                  <a:pt x="2082" y="2664"/>
                  <a:pt x="2090" y="2665"/>
                  <a:pt x="2098" y="2665"/>
                </a:cubicBezTo>
                <a:cubicBezTo>
                  <a:pt x="2122" y="2665"/>
                  <a:pt x="2137" y="2651"/>
                  <a:pt x="2146" y="2621"/>
                </a:cubicBezTo>
                <a:lnTo>
                  <a:pt x="2163" y="2644"/>
                </a:lnTo>
                <a:cubicBezTo>
                  <a:pt x="2151" y="2616"/>
                  <a:pt x="2151" y="2582"/>
                  <a:pt x="2157" y="2548"/>
                </a:cubicBezTo>
                <a:close/>
                <a:moveTo>
                  <a:pt x="13124" y="2394"/>
                </a:moveTo>
                <a:lnTo>
                  <a:pt x="13124" y="2394"/>
                </a:lnTo>
                <a:cubicBezTo>
                  <a:pt x="13252" y="2505"/>
                  <a:pt x="13374" y="2627"/>
                  <a:pt x="13480" y="2754"/>
                </a:cubicBezTo>
                <a:lnTo>
                  <a:pt x="13480" y="2754"/>
                </a:lnTo>
                <a:cubicBezTo>
                  <a:pt x="13368" y="2674"/>
                  <a:pt x="13290" y="2555"/>
                  <a:pt x="13181" y="2474"/>
                </a:cubicBezTo>
                <a:cubicBezTo>
                  <a:pt x="13153" y="2451"/>
                  <a:pt x="13136" y="2422"/>
                  <a:pt x="13124" y="2394"/>
                </a:cubicBezTo>
                <a:close/>
                <a:moveTo>
                  <a:pt x="12699" y="2718"/>
                </a:moveTo>
                <a:cubicBezTo>
                  <a:pt x="12722" y="2735"/>
                  <a:pt x="12744" y="2752"/>
                  <a:pt x="12761" y="2769"/>
                </a:cubicBezTo>
                <a:cubicBezTo>
                  <a:pt x="12761" y="2774"/>
                  <a:pt x="12756" y="2780"/>
                  <a:pt x="12756" y="2786"/>
                </a:cubicBezTo>
                <a:cubicBezTo>
                  <a:pt x="12733" y="2769"/>
                  <a:pt x="12716" y="2746"/>
                  <a:pt x="12699" y="2718"/>
                </a:cubicBezTo>
                <a:close/>
                <a:moveTo>
                  <a:pt x="3541" y="2536"/>
                </a:moveTo>
                <a:cubicBezTo>
                  <a:pt x="3524" y="2564"/>
                  <a:pt x="3496" y="2581"/>
                  <a:pt x="3468" y="2598"/>
                </a:cubicBezTo>
                <a:cubicBezTo>
                  <a:pt x="3468" y="2604"/>
                  <a:pt x="3473" y="2610"/>
                  <a:pt x="3479" y="2615"/>
                </a:cubicBezTo>
                <a:lnTo>
                  <a:pt x="3462" y="2627"/>
                </a:lnTo>
                <a:cubicBezTo>
                  <a:pt x="3456" y="2627"/>
                  <a:pt x="3445" y="2627"/>
                  <a:pt x="3439" y="2621"/>
                </a:cubicBezTo>
                <a:cubicBezTo>
                  <a:pt x="3354" y="2678"/>
                  <a:pt x="3292" y="2757"/>
                  <a:pt x="3195" y="2797"/>
                </a:cubicBezTo>
                <a:cubicBezTo>
                  <a:pt x="3303" y="2701"/>
                  <a:pt x="3417" y="2610"/>
                  <a:pt x="3541" y="2536"/>
                </a:cubicBezTo>
                <a:close/>
                <a:moveTo>
                  <a:pt x="2350" y="2666"/>
                </a:moveTo>
                <a:lnTo>
                  <a:pt x="2350" y="2666"/>
                </a:lnTo>
                <a:cubicBezTo>
                  <a:pt x="2344" y="2729"/>
                  <a:pt x="2293" y="2769"/>
                  <a:pt x="2265" y="2814"/>
                </a:cubicBezTo>
                <a:cubicBezTo>
                  <a:pt x="2253" y="2803"/>
                  <a:pt x="2242" y="2797"/>
                  <a:pt x="2231" y="2786"/>
                </a:cubicBezTo>
                <a:cubicBezTo>
                  <a:pt x="2270" y="2740"/>
                  <a:pt x="2304" y="2701"/>
                  <a:pt x="2350" y="2666"/>
                </a:cubicBezTo>
                <a:close/>
                <a:moveTo>
                  <a:pt x="13323" y="2655"/>
                </a:moveTo>
                <a:cubicBezTo>
                  <a:pt x="13374" y="2718"/>
                  <a:pt x="13454" y="2769"/>
                  <a:pt x="13488" y="2842"/>
                </a:cubicBezTo>
                <a:cubicBezTo>
                  <a:pt x="13419" y="2786"/>
                  <a:pt x="13374" y="2706"/>
                  <a:pt x="13289" y="2666"/>
                </a:cubicBezTo>
                <a:cubicBezTo>
                  <a:pt x="13295" y="2661"/>
                  <a:pt x="13312" y="2655"/>
                  <a:pt x="13323" y="2655"/>
                </a:cubicBezTo>
                <a:close/>
                <a:moveTo>
                  <a:pt x="2223" y="2811"/>
                </a:moveTo>
                <a:cubicBezTo>
                  <a:pt x="2227" y="2811"/>
                  <a:pt x="2232" y="2813"/>
                  <a:pt x="2236" y="2820"/>
                </a:cubicBezTo>
                <a:cubicBezTo>
                  <a:pt x="2236" y="2825"/>
                  <a:pt x="2231" y="2837"/>
                  <a:pt x="2231" y="2842"/>
                </a:cubicBezTo>
                <a:cubicBezTo>
                  <a:pt x="2226" y="2844"/>
                  <a:pt x="2222" y="2845"/>
                  <a:pt x="2219" y="2845"/>
                </a:cubicBezTo>
                <a:cubicBezTo>
                  <a:pt x="2197" y="2845"/>
                  <a:pt x="2208" y="2811"/>
                  <a:pt x="2223" y="2811"/>
                </a:cubicBezTo>
                <a:close/>
                <a:moveTo>
                  <a:pt x="2645" y="2757"/>
                </a:moveTo>
                <a:lnTo>
                  <a:pt x="2651" y="2769"/>
                </a:lnTo>
                <a:cubicBezTo>
                  <a:pt x="2611" y="2808"/>
                  <a:pt x="2571" y="2854"/>
                  <a:pt x="2531" y="2893"/>
                </a:cubicBezTo>
                <a:cubicBezTo>
                  <a:pt x="2548" y="2837"/>
                  <a:pt x="2611" y="2808"/>
                  <a:pt x="2645" y="2757"/>
                </a:cubicBezTo>
                <a:close/>
                <a:moveTo>
                  <a:pt x="13493" y="2763"/>
                </a:moveTo>
                <a:cubicBezTo>
                  <a:pt x="13539" y="2814"/>
                  <a:pt x="13584" y="2859"/>
                  <a:pt x="13629" y="2905"/>
                </a:cubicBezTo>
                <a:cubicBezTo>
                  <a:pt x="13624" y="2916"/>
                  <a:pt x="13618" y="2922"/>
                  <a:pt x="13612" y="2927"/>
                </a:cubicBezTo>
                <a:cubicBezTo>
                  <a:pt x="13590" y="2888"/>
                  <a:pt x="13556" y="2854"/>
                  <a:pt x="13522" y="2825"/>
                </a:cubicBezTo>
                <a:cubicBezTo>
                  <a:pt x="13510" y="2808"/>
                  <a:pt x="13505" y="2786"/>
                  <a:pt x="13493" y="2763"/>
                </a:cubicBezTo>
                <a:close/>
                <a:moveTo>
                  <a:pt x="13547" y="2891"/>
                </a:moveTo>
                <a:cubicBezTo>
                  <a:pt x="13563" y="2891"/>
                  <a:pt x="13580" y="2913"/>
                  <a:pt x="13561" y="2927"/>
                </a:cubicBezTo>
                <a:cubicBezTo>
                  <a:pt x="13559" y="2929"/>
                  <a:pt x="13556" y="2930"/>
                  <a:pt x="13554" y="2930"/>
                </a:cubicBezTo>
                <a:cubicBezTo>
                  <a:pt x="13539" y="2930"/>
                  <a:pt x="13524" y="2903"/>
                  <a:pt x="13539" y="2893"/>
                </a:cubicBezTo>
                <a:cubicBezTo>
                  <a:pt x="13541" y="2892"/>
                  <a:pt x="13544" y="2891"/>
                  <a:pt x="13547" y="2891"/>
                </a:cubicBezTo>
                <a:close/>
                <a:moveTo>
                  <a:pt x="2142" y="2903"/>
                </a:moveTo>
                <a:cubicBezTo>
                  <a:pt x="2148" y="2903"/>
                  <a:pt x="2154" y="2908"/>
                  <a:pt x="2157" y="2922"/>
                </a:cubicBezTo>
                <a:cubicBezTo>
                  <a:pt x="2150" y="2928"/>
                  <a:pt x="2144" y="2932"/>
                  <a:pt x="2140" y="2932"/>
                </a:cubicBezTo>
                <a:cubicBezTo>
                  <a:pt x="2133" y="2932"/>
                  <a:pt x="2129" y="2924"/>
                  <a:pt x="2129" y="2910"/>
                </a:cubicBezTo>
                <a:cubicBezTo>
                  <a:pt x="2133" y="2906"/>
                  <a:pt x="2138" y="2903"/>
                  <a:pt x="2142" y="2903"/>
                </a:cubicBezTo>
                <a:close/>
                <a:moveTo>
                  <a:pt x="13612" y="2933"/>
                </a:moveTo>
                <a:cubicBezTo>
                  <a:pt x="13618" y="2939"/>
                  <a:pt x="13618" y="2939"/>
                  <a:pt x="13624" y="2939"/>
                </a:cubicBezTo>
                <a:cubicBezTo>
                  <a:pt x="13618" y="2944"/>
                  <a:pt x="13612" y="2956"/>
                  <a:pt x="13607" y="2961"/>
                </a:cubicBezTo>
                <a:cubicBezTo>
                  <a:pt x="13601" y="2956"/>
                  <a:pt x="13595" y="2956"/>
                  <a:pt x="13595" y="2956"/>
                </a:cubicBezTo>
                <a:cubicBezTo>
                  <a:pt x="13601" y="2950"/>
                  <a:pt x="13607" y="2939"/>
                  <a:pt x="13612" y="2933"/>
                </a:cubicBezTo>
                <a:close/>
                <a:moveTo>
                  <a:pt x="13595" y="2984"/>
                </a:moveTo>
                <a:cubicBezTo>
                  <a:pt x="13595" y="2984"/>
                  <a:pt x="13601" y="2984"/>
                  <a:pt x="13601" y="2990"/>
                </a:cubicBezTo>
                <a:lnTo>
                  <a:pt x="13595" y="2984"/>
                </a:lnTo>
                <a:close/>
                <a:moveTo>
                  <a:pt x="2090" y="2958"/>
                </a:moveTo>
                <a:cubicBezTo>
                  <a:pt x="2097" y="2958"/>
                  <a:pt x="2100" y="2966"/>
                  <a:pt x="2100" y="2979"/>
                </a:cubicBezTo>
                <a:cubicBezTo>
                  <a:pt x="2093" y="2988"/>
                  <a:pt x="2086" y="2993"/>
                  <a:pt x="2081" y="2993"/>
                </a:cubicBezTo>
                <a:cubicBezTo>
                  <a:pt x="2074" y="2993"/>
                  <a:pt x="2069" y="2986"/>
                  <a:pt x="2066" y="2973"/>
                </a:cubicBezTo>
                <a:cubicBezTo>
                  <a:pt x="2076" y="2963"/>
                  <a:pt x="2084" y="2958"/>
                  <a:pt x="2090" y="2958"/>
                </a:cubicBezTo>
                <a:close/>
                <a:moveTo>
                  <a:pt x="13635" y="2944"/>
                </a:moveTo>
                <a:lnTo>
                  <a:pt x="13635" y="2944"/>
                </a:lnTo>
                <a:cubicBezTo>
                  <a:pt x="13652" y="2956"/>
                  <a:pt x="13669" y="2967"/>
                  <a:pt x="13686" y="2984"/>
                </a:cubicBezTo>
                <a:cubicBezTo>
                  <a:pt x="13692" y="2990"/>
                  <a:pt x="13697" y="3001"/>
                  <a:pt x="13703" y="3013"/>
                </a:cubicBezTo>
                <a:cubicBezTo>
                  <a:pt x="13680" y="2990"/>
                  <a:pt x="13658" y="2967"/>
                  <a:pt x="13635" y="2944"/>
                </a:cubicBezTo>
                <a:close/>
                <a:moveTo>
                  <a:pt x="13703" y="3001"/>
                </a:moveTo>
                <a:lnTo>
                  <a:pt x="13703" y="3001"/>
                </a:lnTo>
                <a:cubicBezTo>
                  <a:pt x="13715" y="3018"/>
                  <a:pt x="13732" y="3030"/>
                  <a:pt x="13743" y="3047"/>
                </a:cubicBezTo>
                <a:lnTo>
                  <a:pt x="13749" y="3047"/>
                </a:lnTo>
                <a:cubicBezTo>
                  <a:pt x="13766" y="3064"/>
                  <a:pt x="13777" y="3081"/>
                  <a:pt x="13794" y="3103"/>
                </a:cubicBezTo>
                <a:cubicBezTo>
                  <a:pt x="13771" y="3081"/>
                  <a:pt x="13749" y="3064"/>
                  <a:pt x="13726" y="3047"/>
                </a:cubicBezTo>
                <a:cubicBezTo>
                  <a:pt x="13715" y="3030"/>
                  <a:pt x="13709" y="3018"/>
                  <a:pt x="13703" y="3001"/>
                </a:cubicBezTo>
                <a:close/>
                <a:moveTo>
                  <a:pt x="13616" y="3003"/>
                </a:moveTo>
                <a:cubicBezTo>
                  <a:pt x="13645" y="3027"/>
                  <a:pt x="13674" y="3050"/>
                  <a:pt x="13703" y="3069"/>
                </a:cubicBezTo>
                <a:cubicBezTo>
                  <a:pt x="13715" y="3086"/>
                  <a:pt x="13726" y="3098"/>
                  <a:pt x="13737" y="3115"/>
                </a:cubicBezTo>
                <a:cubicBezTo>
                  <a:pt x="13732" y="3109"/>
                  <a:pt x="13720" y="3103"/>
                  <a:pt x="13715" y="3098"/>
                </a:cubicBezTo>
                <a:cubicBezTo>
                  <a:pt x="13703" y="3086"/>
                  <a:pt x="13686" y="3069"/>
                  <a:pt x="13669" y="3064"/>
                </a:cubicBezTo>
                <a:cubicBezTo>
                  <a:pt x="13647" y="3051"/>
                  <a:pt x="13632" y="3024"/>
                  <a:pt x="13616" y="3003"/>
                </a:cubicBezTo>
                <a:close/>
                <a:moveTo>
                  <a:pt x="13760" y="3115"/>
                </a:moveTo>
                <a:cubicBezTo>
                  <a:pt x="13766" y="3120"/>
                  <a:pt x="13771" y="3120"/>
                  <a:pt x="13777" y="3126"/>
                </a:cubicBezTo>
                <a:cubicBezTo>
                  <a:pt x="13771" y="3126"/>
                  <a:pt x="13766" y="3120"/>
                  <a:pt x="13760" y="3120"/>
                </a:cubicBezTo>
                <a:lnTo>
                  <a:pt x="13760" y="3115"/>
                </a:lnTo>
                <a:close/>
                <a:moveTo>
                  <a:pt x="13851" y="3120"/>
                </a:moveTo>
                <a:cubicBezTo>
                  <a:pt x="13862" y="3126"/>
                  <a:pt x="13873" y="3126"/>
                  <a:pt x="13879" y="3132"/>
                </a:cubicBezTo>
                <a:cubicBezTo>
                  <a:pt x="13881" y="3136"/>
                  <a:pt x="13884" y="3139"/>
                  <a:pt x="13886" y="3143"/>
                </a:cubicBezTo>
                <a:lnTo>
                  <a:pt x="13886" y="3143"/>
                </a:lnTo>
                <a:cubicBezTo>
                  <a:pt x="13880" y="3143"/>
                  <a:pt x="13872" y="3142"/>
                  <a:pt x="13868" y="3137"/>
                </a:cubicBezTo>
                <a:cubicBezTo>
                  <a:pt x="13862" y="3132"/>
                  <a:pt x="13856" y="3126"/>
                  <a:pt x="13851" y="3120"/>
                </a:cubicBezTo>
                <a:close/>
                <a:moveTo>
                  <a:pt x="2594" y="3115"/>
                </a:moveTo>
                <a:cubicBezTo>
                  <a:pt x="2598" y="3115"/>
                  <a:pt x="2602" y="3116"/>
                  <a:pt x="2605" y="3120"/>
                </a:cubicBezTo>
                <a:cubicBezTo>
                  <a:pt x="2600" y="3137"/>
                  <a:pt x="2588" y="3149"/>
                  <a:pt x="2571" y="3160"/>
                </a:cubicBezTo>
                <a:cubicBezTo>
                  <a:pt x="2565" y="3163"/>
                  <a:pt x="2561" y="3164"/>
                  <a:pt x="2558" y="3164"/>
                </a:cubicBezTo>
                <a:cubicBezTo>
                  <a:pt x="2537" y="3164"/>
                  <a:pt x="2571" y="3115"/>
                  <a:pt x="2594" y="3115"/>
                </a:cubicBezTo>
                <a:close/>
                <a:moveTo>
                  <a:pt x="13794" y="3143"/>
                </a:moveTo>
                <a:lnTo>
                  <a:pt x="13811" y="3166"/>
                </a:lnTo>
                <a:lnTo>
                  <a:pt x="13794" y="3171"/>
                </a:lnTo>
                <a:cubicBezTo>
                  <a:pt x="13794" y="3171"/>
                  <a:pt x="13800" y="3177"/>
                  <a:pt x="13800" y="3183"/>
                </a:cubicBezTo>
                <a:cubicBezTo>
                  <a:pt x="13777" y="3171"/>
                  <a:pt x="13760" y="3166"/>
                  <a:pt x="13737" y="3154"/>
                </a:cubicBezTo>
                <a:cubicBezTo>
                  <a:pt x="13737" y="3154"/>
                  <a:pt x="13737" y="3149"/>
                  <a:pt x="13737" y="3149"/>
                </a:cubicBezTo>
                <a:cubicBezTo>
                  <a:pt x="13754" y="3143"/>
                  <a:pt x="13771" y="3143"/>
                  <a:pt x="13794" y="3143"/>
                </a:cubicBezTo>
                <a:close/>
                <a:moveTo>
                  <a:pt x="13805" y="3194"/>
                </a:moveTo>
                <a:cubicBezTo>
                  <a:pt x="13811" y="3205"/>
                  <a:pt x="13822" y="3217"/>
                  <a:pt x="13822" y="3222"/>
                </a:cubicBezTo>
                <a:lnTo>
                  <a:pt x="13817" y="3251"/>
                </a:lnTo>
                <a:lnTo>
                  <a:pt x="13805" y="3245"/>
                </a:lnTo>
                <a:cubicBezTo>
                  <a:pt x="13805" y="3245"/>
                  <a:pt x="13800" y="3240"/>
                  <a:pt x="13800" y="3234"/>
                </a:cubicBezTo>
                <a:cubicBezTo>
                  <a:pt x="13805" y="3228"/>
                  <a:pt x="13811" y="3217"/>
                  <a:pt x="13811" y="3211"/>
                </a:cubicBezTo>
                <a:cubicBezTo>
                  <a:pt x="13811" y="3205"/>
                  <a:pt x="13805" y="3205"/>
                  <a:pt x="13805" y="3205"/>
                </a:cubicBezTo>
                <a:cubicBezTo>
                  <a:pt x="13805" y="3200"/>
                  <a:pt x="13805" y="3194"/>
                  <a:pt x="13805" y="3194"/>
                </a:cubicBezTo>
                <a:close/>
                <a:moveTo>
                  <a:pt x="13892" y="3151"/>
                </a:moveTo>
                <a:cubicBezTo>
                  <a:pt x="13907" y="3171"/>
                  <a:pt x="13926" y="3190"/>
                  <a:pt x="13947" y="3211"/>
                </a:cubicBezTo>
                <a:cubicBezTo>
                  <a:pt x="13958" y="3222"/>
                  <a:pt x="13970" y="3234"/>
                  <a:pt x="13976" y="3240"/>
                </a:cubicBezTo>
                <a:cubicBezTo>
                  <a:pt x="13976" y="3251"/>
                  <a:pt x="13976" y="3262"/>
                  <a:pt x="13970" y="3268"/>
                </a:cubicBezTo>
                <a:cubicBezTo>
                  <a:pt x="13958" y="3257"/>
                  <a:pt x="13941" y="3240"/>
                  <a:pt x="13930" y="3228"/>
                </a:cubicBezTo>
                <a:cubicBezTo>
                  <a:pt x="13915" y="3203"/>
                  <a:pt x="13899" y="3177"/>
                  <a:pt x="13892" y="3151"/>
                </a:cubicBezTo>
                <a:close/>
                <a:moveTo>
                  <a:pt x="2514" y="2893"/>
                </a:moveTo>
                <a:cubicBezTo>
                  <a:pt x="2514" y="2893"/>
                  <a:pt x="2520" y="2899"/>
                  <a:pt x="2520" y="2905"/>
                </a:cubicBezTo>
                <a:cubicBezTo>
                  <a:pt x="2463" y="2967"/>
                  <a:pt x="2401" y="3024"/>
                  <a:pt x="2344" y="3086"/>
                </a:cubicBezTo>
                <a:cubicBezTo>
                  <a:pt x="2287" y="3154"/>
                  <a:pt x="2231" y="3222"/>
                  <a:pt x="2163" y="3285"/>
                </a:cubicBezTo>
                <a:cubicBezTo>
                  <a:pt x="2259" y="3137"/>
                  <a:pt x="2395" y="3018"/>
                  <a:pt x="2514" y="2893"/>
                </a:cubicBezTo>
                <a:close/>
                <a:moveTo>
                  <a:pt x="2849" y="3120"/>
                </a:moveTo>
                <a:cubicBezTo>
                  <a:pt x="2804" y="3160"/>
                  <a:pt x="2758" y="3205"/>
                  <a:pt x="2713" y="3245"/>
                </a:cubicBezTo>
                <a:cubicBezTo>
                  <a:pt x="2730" y="3251"/>
                  <a:pt x="2747" y="3257"/>
                  <a:pt x="2764" y="3257"/>
                </a:cubicBezTo>
                <a:cubicBezTo>
                  <a:pt x="2792" y="3228"/>
                  <a:pt x="2821" y="3200"/>
                  <a:pt x="2855" y="3171"/>
                </a:cubicBezTo>
                <a:lnTo>
                  <a:pt x="2855" y="3171"/>
                </a:lnTo>
                <a:cubicBezTo>
                  <a:pt x="2809" y="3211"/>
                  <a:pt x="2770" y="3257"/>
                  <a:pt x="2724" y="3302"/>
                </a:cubicBezTo>
                <a:cubicBezTo>
                  <a:pt x="2719" y="3291"/>
                  <a:pt x="2713" y="3279"/>
                  <a:pt x="2707" y="3268"/>
                </a:cubicBezTo>
                <a:lnTo>
                  <a:pt x="2719" y="3268"/>
                </a:lnTo>
                <a:cubicBezTo>
                  <a:pt x="2713" y="3257"/>
                  <a:pt x="2707" y="3245"/>
                  <a:pt x="2707" y="3240"/>
                </a:cubicBezTo>
                <a:cubicBezTo>
                  <a:pt x="2747" y="3188"/>
                  <a:pt x="2792" y="3149"/>
                  <a:pt x="2849" y="3120"/>
                </a:cubicBezTo>
                <a:close/>
                <a:moveTo>
                  <a:pt x="13993" y="3251"/>
                </a:moveTo>
                <a:cubicBezTo>
                  <a:pt x="14010" y="3268"/>
                  <a:pt x="14027" y="3285"/>
                  <a:pt x="14044" y="3302"/>
                </a:cubicBezTo>
                <a:cubicBezTo>
                  <a:pt x="14038" y="3308"/>
                  <a:pt x="14032" y="3313"/>
                  <a:pt x="14021" y="3325"/>
                </a:cubicBezTo>
                <a:cubicBezTo>
                  <a:pt x="14010" y="3308"/>
                  <a:pt x="13993" y="3291"/>
                  <a:pt x="13976" y="3274"/>
                </a:cubicBezTo>
                <a:cubicBezTo>
                  <a:pt x="13981" y="3268"/>
                  <a:pt x="13987" y="3257"/>
                  <a:pt x="13993" y="3251"/>
                </a:cubicBezTo>
                <a:close/>
                <a:moveTo>
                  <a:pt x="13834" y="3183"/>
                </a:moveTo>
                <a:cubicBezTo>
                  <a:pt x="13862" y="3205"/>
                  <a:pt x="13890" y="3234"/>
                  <a:pt x="13919" y="3262"/>
                </a:cubicBezTo>
                <a:cubicBezTo>
                  <a:pt x="13953" y="3308"/>
                  <a:pt x="13981" y="3347"/>
                  <a:pt x="14010" y="3393"/>
                </a:cubicBezTo>
                <a:cubicBezTo>
                  <a:pt x="14004" y="3387"/>
                  <a:pt x="13998" y="3381"/>
                  <a:pt x="13993" y="3381"/>
                </a:cubicBezTo>
                <a:cubicBezTo>
                  <a:pt x="13970" y="3342"/>
                  <a:pt x="13941" y="3313"/>
                  <a:pt x="13913" y="3291"/>
                </a:cubicBezTo>
                <a:cubicBezTo>
                  <a:pt x="13885" y="3257"/>
                  <a:pt x="13856" y="3217"/>
                  <a:pt x="13834" y="3183"/>
                </a:cubicBezTo>
                <a:close/>
                <a:moveTo>
                  <a:pt x="2651" y="3285"/>
                </a:moveTo>
                <a:cubicBezTo>
                  <a:pt x="2668" y="3330"/>
                  <a:pt x="2611" y="3353"/>
                  <a:pt x="2617" y="3398"/>
                </a:cubicBezTo>
                <a:cubicBezTo>
                  <a:pt x="2611" y="3387"/>
                  <a:pt x="2600" y="3370"/>
                  <a:pt x="2594" y="3359"/>
                </a:cubicBezTo>
                <a:cubicBezTo>
                  <a:pt x="2605" y="3342"/>
                  <a:pt x="2622" y="3336"/>
                  <a:pt x="2639" y="3325"/>
                </a:cubicBezTo>
                <a:cubicBezTo>
                  <a:pt x="2645" y="3313"/>
                  <a:pt x="2651" y="3296"/>
                  <a:pt x="2651" y="3285"/>
                </a:cubicBezTo>
                <a:close/>
                <a:moveTo>
                  <a:pt x="2358" y="3369"/>
                </a:moveTo>
                <a:cubicBezTo>
                  <a:pt x="2369" y="3369"/>
                  <a:pt x="2379" y="3387"/>
                  <a:pt x="2367" y="3398"/>
                </a:cubicBezTo>
                <a:cubicBezTo>
                  <a:pt x="2362" y="3406"/>
                  <a:pt x="2357" y="3409"/>
                  <a:pt x="2352" y="3409"/>
                </a:cubicBezTo>
                <a:cubicBezTo>
                  <a:pt x="2340" y="3409"/>
                  <a:pt x="2332" y="3390"/>
                  <a:pt x="2344" y="3381"/>
                </a:cubicBezTo>
                <a:cubicBezTo>
                  <a:pt x="2348" y="3373"/>
                  <a:pt x="2353" y="3369"/>
                  <a:pt x="2358" y="3369"/>
                </a:cubicBezTo>
                <a:close/>
                <a:moveTo>
                  <a:pt x="2163" y="3285"/>
                </a:moveTo>
                <a:lnTo>
                  <a:pt x="2163" y="3285"/>
                </a:lnTo>
                <a:cubicBezTo>
                  <a:pt x="2157" y="3308"/>
                  <a:pt x="2140" y="3325"/>
                  <a:pt x="2123" y="3342"/>
                </a:cubicBezTo>
                <a:cubicBezTo>
                  <a:pt x="2106" y="3364"/>
                  <a:pt x="2083" y="3387"/>
                  <a:pt x="2066" y="3410"/>
                </a:cubicBezTo>
                <a:cubicBezTo>
                  <a:pt x="2072" y="3393"/>
                  <a:pt x="2072" y="3376"/>
                  <a:pt x="2078" y="3359"/>
                </a:cubicBezTo>
                <a:cubicBezTo>
                  <a:pt x="2083" y="3359"/>
                  <a:pt x="2095" y="3353"/>
                  <a:pt x="2100" y="3353"/>
                </a:cubicBezTo>
                <a:cubicBezTo>
                  <a:pt x="2117" y="3325"/>
                  <a:pt x="2134" y="3302"/>
                  <a:pt x="2163" y="3285"/>
                </a:cubicBezTo>
                <a:close/>
                <a:moveTo>
                  <a:pt x="14038" y="3427"/>
                </a:moveTo>
                <a:cubicBezTo>
                  <a:pt x="14038" y="3432"/>
                  <a:pt x="14044" y="3438"/>
                  <a:pt x="14044" y="3438"/>
                </a:cubicBezTo>
                <a:lnTo>
                  <a:pt x="14038" y="3438"/>
                </a:lnTo>
                <a:cubicBezTo>
                  <a:pt x="14038" y="3438"/>
                  <a:pt x="14038" y="3432"/>
                  <a:pt x="14038" y="3427"/>
                </a:cubicBezTo>
                <a:close/>
                <a:moveTo>
                  <a:pt x="2583" y="3387"/>
                </a:moveTo>
                <a:cubicBezTo>
                  <a:pt x="2594" y="3398"/>
                  <a:pt x="2583" y="3421"/>
                  <a:pt x="2571" y="3427"/>
                </a:cubicBezTo>
                <a:cubicBezTo>
                  <a:pt x="2568" y="3434"/>
                  <a:pt x="2555" y="3441"/>
                  <a:pt x="2545" y="3441"/>
                </a:cubicBezTo>
                <a:cubicBezTo>
                  <a:pt x="2539" y="3441"/>
                  <a:pt x="2534" y="3439"/>
                  <a:pt x="2531" y="3432"/>
                </a:cubicBezTo>
                <a:cubicBezTo>
                  <a:pt x="2543" y="3415"/>
                  <a:pt x="2560" y="3393"/>
                  <a:pt x="2583" y="3387"/>
                </a:cubicBezTo>
                <a:close/>
                <a:moveTo>
                  <a:pt x="14288" y="3483"/>
                </a:moveTo>
                <a:lnTo>
                  <a:pt x="14288" y="3483"/>
                </a:lnTo>
                <a:cubicBezTo>
                  <a:pt x="14288" y="3485"/>
                  <a:pt x="14288" y="3486"/>
                  <a:pt x="14289" y="3487"/>
                </a:cubicBezTo>
                <a:lnTo>
                  <a:pt x="14289" y="3487"/>
                </a:lnTo>
                <a:cubicBezTo>
                  <a:pt x="14289" y="3486"/>
                  <a:pt x="14288" y="3484"/>
                  <a:pt x="14288" y="3483"/>
                </a:cubicBezTo>
                <a:close/>
                <a:moveTo>
                  <a:pt x="2511" y="3455"/>
                </a:moveTo>
                <a:cubicBezTo>
                  <a:pt x="2512" y="3455"/>
                  <a:pt x="2513" y="3455"/>
                  <a:pt x="2514" y="3455"/>
                </a:cubicBezTo>
                <a:cubicBezTo>
                  <a:pt x="2526" y="3466"/>
                  <a:pt x="2514" y="3495"/>
                  <a:pt x="2503" y="3506"/>
                </a:cubicBezTo>
                <a:cubicBezTo>
                  <a:pt x="2502" y="3506"/>
                  <a:pt x="2501" y="3507"/>
                  <a:pt x="2500" y="3507"/>
                </a:cubicBezTo>
                <a:cubicBezTo>
                  <a:pt x="2477" y="3507"/>
                  <a:pt x="2486" y="3455"/>
                  <a:pt x="2511" y="3455"/>
                </a:cubicBezTo>
                <a:close/>
                <a:moveTo>
                  <a:pt x="2026" y="3455"/>
                </a:moveTo>
                <a:cubicBezTo>
                  <a:pt x="2015" y="3483"/>
                  <a:pt x="1981" y="3501"/>
                  <a:pt x="1975" y="3535"/>
                </a:cubicBezTo>
                <a:cubicBezTo>
                  <a:pt x="1970" y="3540"/>
                  <a:pt x="1964" y="3540"/>
                  <a:pt x="1958" y="3546"/>
                </a:cubicBezTo>
                <a:cubicBezTo>
                  <a:pt x="1970" y="3535"/>
                  <a:pt x="1981" y="3518"/>
                  <a:pt x="1987" y="3506"/>
                </a:cubicBezTo>
                <a:cubicBezTo>
                  <a:pt x="1987" y="3501"/>
                  <a:pt x="1981" y="3501"/>
                  <a:pt x="1981" y="3495"/>
                </a:cubicBezTo>
                <a:cubicBezTo>
                  <a:pt x="1992" y="3483"/>
                  <a:pt x="2009" y="3466"/>
                  <a:pt x="2026" y="3455"/>
                </a:cubicBezTo>
                <a:close/>
                <a:moveTo>
                  <a:pt x="2446" y="2502"/>
                </a:moveTo>
                <a:lnTo>
                  <a:pt x="2446" y="2502"/>
                </a:lnTo>
                <a:cubicBezTo>
                  <a:pt x="2373" y="2604"/>
                  <a:pt x="2276" y="2689"/>
                  <a:pt x="2191" y="2786"/>
                </a:cubicBezTo>
                <a:cubicBezTo>
                  <a:pt x="2174" y="2808"/>
                  <a:pt x="2140" y="2820"/>
                  <a:pt x="2146" y="2848"/>
                </a:cubicBezTo>
                <a:cubicBezTo>
                  <a:pt x="2157" y="2848"/>
                  <a:pt x="2180" y="2842"/>
                  <a:pt x="2185" y="2842"/>
                </a:cubicBezTo>
                <a:cubicBezTo>
                  <a:pt x="2191" y="2854"/>
                  <a:pt x="2202" y="2876"/>
                  <a:pt x="2208" y="2888"/>
                </a:cubicBezTo>
                <a:cubicBezTo>
                  <a:pt x="2191" y="2893"/>
                  <a:pt x="2180" y="2893"/>
                  <a:pt x="2163" y="2893"/>
                </a:cubicBezTo>
                <a:cubicBezTo>
                  <a:pt x="2157" y="2876"/>
                  <a:pt x="2140" y="2865"/>
                  <a:pt x="2123" y="2865"/>
                </a:cubicBezTo>
                <a:cubicBezTo>
                  <a:pt x="2066" y="2899"/>
                  <a:pt x="2038" y="2967"/>
                  <a:pt x="1992" y="3013"/>
                </a:cubicBezTo>
                <a:cubicBezTo>
                  <a:pt x="1970" y="3035"/>
                  <a:pt x="1930" y="3064"/>
                  <a:pt x="1930" y="3103"/>
                </a:cubicBezTo>
                <a:cubicBezTo>
                  <a:pt x="1964" y="3092"/>
                  <a:pt x="1987" y="3069"/>
                  <a:pt x="1998" y="3035"/>
                </a:cubicBezTo>
                <a:cubicBezTo>
                  <a:pt x="2017" y="3026"/>
                  <a:pt x="2035" y="2983"/>
                  <a:pt x="2057" y="2983"/>
                </a:cubicBezTo>
                <a:cubicBezTo>
                  <a:pt x="2062" y="2983"/>
                  <a:pt x="2067" y="2985"/>
                  <a:pt x="2072" y="2990"/>
                </a:cubicBezTo>
                <a:cubicBezTo>
                  <a:pt x="2055" y="3007"/>
                  <a:pt x="2055" y="3030"/>
                  <a:pt x="2061" y="3047"/>
                </a:cubicBezTo>
                <a:cubicBezTo>
                  <a:pt x="2055" y="3047"/>
                  <a:pt x="2038" y="3041"/>
                  <a:pt x="2032" y="3035"/>
                </a:cubicBezTo>
                <a:cubicBezTo>
                  <a:pt x="2032" y="3047"/>
                  <a:pt x="2026" y="3069"/>
                  <a:pt x="2026" y="3081"/>
                </a:cubicBezTo>
                <a:cubicBezTo>
                  <a:pt x="2021" y="3092"/>
                  <a:pt x="2009" y="3103"/>
                  <a:pt x="1998" y="3120"/>
                </a:cubicBezTo>
                <a:cubicBezTo>
                  <a:pt x="1992" y="3109"/>
                  <a:pt x="1981" y="3092"/>
                  <a:pt x="1975" y="3081"/>
                </a:cubicBezTo>
                <a:lnTo>
                  <a:pt x="1975" y="3149"/>
                </a:lnTo>
                <a:cubicBezTo>
                  <a:pt x="1970" y="3143"/>
                  <a:pt x="1958" y="3137"/>
                  <a:pt x="1953" y="3132"/>
                </a:cubicBezTo>
                <a:cubicBezTo>
                  <a:pt x="1924" y="3177"/>
                  <a:pt x="1885" y="3222"/>
                  <a:pt x="1851" y="3262"/>
                </a:cubicBezTo>
                <a:cubicBezTo>
                  <a:pt x="1851" y="3308"/>
                  <a:pt x="1805" y="3319"/>
                  <a:pt x="1777" y="3336"/>
                </a:cubicBezTo>
                <a:cubicBezTo>
                  <a:pt x="1788" y="3251"/>
                  <a:pt x="1873" y="3200"/>
                  <a:pt x="1919" y="3132"/>
                </a:cubicBezTo>
                <a:cubicBezTo>
                  <a:pt x="1939" y="3124"/>
                  <a:pt x="1919" y="3099"/>
                  <a:pt x="1906" y="3099"/>
                </a:cubicBezTo>
                <a:cubicBezTo>
                  <a:pt x="1900" y="3099"/>
                  <a:pt x="1896" y="3103"/>
                  <a:pt x="1896" y="3115"/>
                </a:cubicBezTo>
                <a:cubicBezTo>
                  <a:pt x="1805" y="3228"/>
                  <a:pt x="1709" y="3336"/>
                  <a:pt x="1624" y="3449"/>
                </a:cubicBezTo>
                <a:cubicBezTo>
                  <a:pt x="1595" y="3489"/>
                  <a:pt x="1567" y="3535"/>
                  <a:pt x="1527" y="3569"/>
                </a:cubicBezTo>
                <a:cubicBezTo>
                  <a:pt x="1561" y="3489"/>
                  <a:pt x="1624" y="3432"/>
                  <a:pt x="1675" y="3364"/>
                </a:cubicBezTo>
                <a:cubicBezTo>
                  <a:pt x="1669" y="3359"/>
                  <a:pt x="1663" y="3353"/>
                  <a:pt x="1658" y="3347"/>
                </a:cubicBezTo>
                <a:lnTo>
                  <a:pt x="1658" y="3347"/>
                </a:lnTo>
                <a:lnTo>
                  <a:pt x="1692" y="3359"/>
                </a:lnTo>
                <a:cubicBezTo>
                  <a:pt x="1692" y="3347"/>
                  <a:pt x="1697" y="3325"/>
                  <a:pt x="1697" y="3313"/>
                </a:cubicBezTo>
                <a:cubicBezTo>
                  <a:pt x="1709" y="3308"/>
                  <a:pt x="1720" y="3296"/>
                  <a:pt x="1731" y="3291"/>
                </a:cubicBezTo>
                <a:lnTo>
                  <a:pt x="1731" y="3262"/>
                </a:lnTo>
                <a:cubicBezTo>
                  <a:pt x="1737" y="3262"/>
                  <a:pt x="1748" y="3257"/>
                  <a:pt x="1754" y="3257"/>
                </a:cubicBezTo>
                <a:cubicBezTo>
                  <a:pt x="1885" y="3064"/>
                  <a:pt x="2066" y="2910"/>
                  <a:pt x="2202" y="2729"/>
                </a:cubicBezTo>
                <a:cubicBezTo>
                  <a:pt x="2299" y="2666"/>
                  <a:pt x="2350" y="2564"/>
                  <a:pt x="2446" y="2502"/>
                </a:cubicBezTo>
                <a:close/>
                <a:moveTo>
                  <a:pt x="1618" y="3540"/>
                </a:moveTo>
                <a:cubicBezTo>
                  <a:pt x="1618" y="3546"/>
                  <a:pt x="1618" y="3546"/>
                  <a:pt x="1624" y="3552"/>
                </a:cubicBezTo>
                <a:cubicBezTo>
                  <a:pt x="1612" y="3557"/>
                  <a:pt x="1607" y="3569"/>
                  <a:pt x="1601" y="3574"/>
                </a:cubicBezTo>
                <a:cubicBezTo>
                  <a:pt x="1595" y="3563"/>
                  <a:pt x="1601" y="3546"/>
                  <a:pt x="1618" y="3540"/>
                </a:cubicBezTo>
                <a:close/>
                <a:moveTo>
                  <a:pt x="1618" y="3586"/>
                </a:moveTo>
                <a:cubicBezTo>
                  <a:pt x="1618" y="3586"/>
                  <a:pt x="1612" y="3591"/>
                  <a:pt x="1612" y="3591"/>
                </a:cubicBezTo>
                <a:cubicBezTo>
                  <a:pt x="1612" y="3591"/>
                  <a:pt x="1607" y="3591"/>
                  <a:pt x="1607" y="3586"/>
                </a:cubicBezTo>
                <a:close/>
                <a:moveTo>
                  <a:pt x="1573" y="3586"/>
                </a:moveTo>
                <a:cubicBezTo>
                  <a:pt x="1595" y="3586"/>
                  <a:pt x="1601" y="3591"/>
                  <a:pt x="1590" y="3614"/>
                </a:cubicBezTo>
                <a:cubicBezTo>
                  <a:pt x="1567" y="3614"/>
                  <a:pt x="1561" y="3603"/>
                  <a:pt x="1573" y="3586"/>
                </a:cubicBezTo>
                <a:close/>
                <a:moveTo>
                  <a:pt x="14282" y="3586"/>
                </a:moveTo>
                <a:lnTo>
                  <a:pt x="14282" y="3586"/>
                </a:lnTo>
                <a:cubicBezTo>
                  <a:pt x="14293" y="3597"/>
                  <a:pt x="14305" y="3614"/>
                  <a:pt x="14316" y="3637"/>
                </a:cubicBezTo>
                <a:cubicBezTo>
                  <a:pt x="14305" y="3625"/>
                  <a:pt x="14299" y="3614"/>
                  <a:pt x="14288" y="3608"/>
                </a:cubicBezTo>
                <a:cubicBezTo>
                  <a:pt x="14282" y="3603"/>
                  <a:pt x="14282" y="3591"/>
                  <a:pt x="14282" y="3586"/>
                </a:cubicBezTo>
                <a:close/>
                <a:moveTo>
                  <a:pt x="1907" y="3625"/>
                </a:moveTo>
                <a:lnTo>
                  <a:pt x="1907" y="3625"/>
                </a:lnTo>
                <a:cubicBezTo>
                  <a:pt x="1902" y="3642"/>
                  <a:pt x="1890" y="3654"/>
                  <a:pt x="1885" y="3665"/>
                </a:cubicBezTo>
                <a:cubicBezTo>
                  <a:pt x="1885" y="3648"/>
                  <a:pt x="1890" y="3637"/>
                  <a:pt x="1907" y="3625"/>
                </a:cubicBezTo>
                <a:close/>
                <a:moveTo>
                  <a:pt x="14055" y="3313"/>
                </a:moveTo>
                <a:lnTo>
                  <a:pt x="14055" y="3313"/>
                </a:lnTo>
                <a:cubicBezTo>
                  <a:pt x="14078" y="3336"/>
                  <a:pt x="14095" y="3364"/>
                  <a:pt x="14112" y="3393"/>
                </a:cubicBezTo>
                <a:cubicBezTo>
                  <a:pt x="14117" y="3393"/>
                  <a:pt x="14123" y="3393"/>
                  <a:pt x="14129" y="3398"/>
                </a:cubicBezTo>
                <a:lnTo>
                  <a:pt x="14129" y="3404"/>
                </a:lnTo>
                <a:cubicBezTo>
                  <a:pt x="14134" y="3404"/>
                  <a:pt x="14146" y="3410"/>
                  <a:pt x="14157" y="3415"/>
                </a:cubicBezTo>
                <a:cubicBezTo>
                  <a:pt x="14157" y="3421"/>
                  <a:pt x="14157" y="3427"/>
                  <a:pt x="14163" y="3427"/>
                </a:cubicBezTo>
                <a:cubicBezTo>
                  <a:pt x="14180" y="3495"/>
                  <a:pt x="14242" y="3535"/>
                  <a:pt x="14259" y="3603"/>
                </a:cubicBezTo>
                <a:cubicBezTo>
                  <a:pt x="14276" y="3620"/>
                  <a:pt x="14299" y="3631"/>
                  <a:pt x="14322" y="3642"/>
                </a:cubicBezTo>
                <a:cubicBezTo>
                  <a:pt x="14322" y="3648"/>
                  <a:pt x="14327" y="3654"/>
                  <a:pt x="14327" y="3659"/>
                </a:cubicBezTo>
                <a:cubicBezTo>
                  <a:pt x="14322" y="3665"/>
                  <a:pt x="14316" y="3671"/>
                  <a:pt x="14316" y="3676"/>
                </a:cubicBezTo>
                <a:cubicBezTo>
                  <a:pt x="14259" y="3603"/>
                  <a:pt x="14197" y="3529"/>
                  <a:pt x="14134" y="3455"/>
                </a:cubicBezTo>
                <a:cubicBezTo>
                  <a:pt x="14112" y="3421"/>
                  <a:pt x="14089" y="3393"/>
                  <a:pt x="14061" y="3364"/>
                </a:cubicBezTo>
                <a:cubicBezTo>
                  <a:pt x="14061" y="3347"/>
                  <a:pt x="14055" y="3330"/>
                  <a:pt x="14055" y="3313"/>
                </a:cubicBezTo>
                <a:close/>
                <a:moveTo>
                  <a:pt x="2135" y="3647"/>
                </a:moveTo>
                <a:cubicBezTo>
                  <a:pt x="2137" y="3647"/>
                  <a:pt x="2138" y="3648"/>
                  <a:pt x="2140" y="3648"/>
                </a:cubicBezTo>
                <a:cubicBezTo>
                  <a:pt x="2155" y="3658"/>
                  <a:pt x="2138" y="3683"/>
                  <a:pt x="2122" y="3683"/>
                </a:cubicBezTo>
                <a:cubicBezTo>
                  <a:pt x="2120" y="3683"/>
                  <a:pt x="2119" y="3683"/>
                  <a:pt x="2117" y="3682"/>
                </a:cubicBezTo>
                <a:cubicBezTo>
                  <a:pt x="2107" y="3672"/>
                  <a:pt x="2120" y="3647"/>
                  <a:pt x="2135" y="3647"/>
                </a:cubicBezTo>
                <a:close/>
                <a:moveTo>
                  <a:pt x="2719" y="3313"/>
                </a:moveTo>
                <a:cubicBezTo>
                  <a:pt x="2600" y="3438"/>
                  <a:pt x="2486" y="3569"/>
                  <a:pt x="2378" y="3705"/>
                </a:cubicBezTo>
                <a:cubicBezTo>
                  <a:pt x="2412" y="3654"/>
                  <a:pt x="2463" y="3614"/>
                  <a:pt x="2475" y="3552"/>
                </a:cubicBezTo>
                <a:lnTo>
                  <a:pt x="2475" y="3552"/>
                </a:lnTo>
                <a:cubicBezTo>
                  <a:pt x="2463" y="3557"/>
                  <a:pt x="2441" y="3563"/>
                  <a:pt x="2429" y="3569"/>
                </a:cubicBezTo>
                <a:cubicBezTo>
                  <a:pt x="2429" y="3557"/>
                  <a:pt x="2435" y="3540"/>
                  <a:pt x="2435" y="3529"/>
                </a:cubicBezTo>
                <a:cubicBezTo>
                  <a:pt x="2446" y="3535"/>
                  <a:pt x="2458" y="3540"/>
                  <a:pt x="2469" y="3540"/>
                </a:cubicBezTo>
                <a:lnTo>
                  <a:pt x="2469" y="3512"/>
                </a:lnTo>
                <a:cubicBezTo>
                  <a:pt x="2469" y="3529"/>
                  <a:pt x="2475" y="3546"/>
                  <a:pt x="2480" y="3569"/>
                </a:cubicBezTo>
                <a:cubicBezTo>
                  <a:pt x="2571" y="3489"/>
                  <a:pt x="2628" y="3381"/>
                  <a:pt x="2719" y="3313"/>
                </a:cubicBezTo>
                <a:close/>
                <a:moveTo>
                  <a:pt x="14367" y="3688"/>
                </a:moveTo>
                <a:cubicBezTo>
                  <a:pt x="14361" y="3705"/>
                  <a:pt x="14361" y="3722"/>
                  <a:pt x="14367" y="3739"/>
                </a:cubicBezTo>
                <a:cubicBezTo>
                  <a:pt x="14356" y="3727"/>
                  <a:pt x="14350" y="3722"/>
                  <a:pt x="14344" y="3710"/>
                </a:cubicBezTo>
                <a:cubicBezTo>
                  <a:pt x="14344" y="3705"/>
                  <a:pt x="14350" y="3699"/>
                  <a:pt x="14350" y="3693"/>
                </a:cubicBezTo>
                <a:cubicBezTo>
                  <a:pt x="14356" y="3688"/>
                  <a:pt x="14361" y="3688"/>
                  <a:pt x="14367" y="3688"/>
                </a:cubicBezTo>
                <a:close/>
                <a:moveTo>
                  <a:pt x="2339" y="3710"/>
                </a:moveTo>
                <a:lnTo>
                  <a:pt x="2322" y="3733"/>
                </a:lnTo>
                <a:cubicBezTo>
                  <a:pt x="2333" y="3733"/>
                  <a:pt x="2339" y="3733"/>
                  <a:pt x="2350" y="3739"/>
                </a:cubicBezTo>
                <a:cubicBezTo>
                  <a:pt x="2344" y="3744"/>
                  <a:pt x="2339" y="3756"/>
                  <a:pt x="2327" y="3762"/>
                </a:cubicBezTo>
                <a:cubicBezTo>
                  <a:pt x="2327" y="3756"/>
                  <a:pt x="2322" y="3739"/>
                  <a:pt x="2322" y="3733"/>
                </a:cubicBezTo>
                <a:cubicBezTo>
                  <a:pt x="2316" y="3744"/>
                  <a:pt x="2299" y="3762"/>
                  <a:pt x="2293" y="3773"/>
                </a:cubicBezTo>
                <a:lnTo>
                  <a:pt x="2253" y="3773"/>
                </a:lnTo>
                <a:cubicBezTo>
                  <a:pt x="2276" y="3750"/>
                  <a:pt x="2304" y="3727"/>
                  <a:pt x="2339" y="3710"/>
                </a:cubicBezTo>
                <a:close/>
                <a:moveTo>
                  <a:pt x="14359" y="3818"/>
                </a:moveTo>
                <a:cubicBezTo>
                  <a:pt x="14364" y="3818"/>
                  <a:pt x="14371" y="3823"/>
                  <a:pt x="14378" y="3830"/>
                </a:cubicBezTo>
                <a:cubicBezTo>
                  <a:pt x="14372" y="3842"/>
                  <a:pt x="14368" y="3847"/>
                  <a:pt x="14362" y="3847"/>
                </a:cubicBezTo>
                <a:cubicBezTo>
                  <a:pt x="14358" y="3847"/>
                  <a:pt x="14352" y="3843"/>
                  <a:pt x="14344" y="3835"/>
                </a:cubicBezTo>
                <a:cubicBezTo>
                  <a:pt x="14350" y="3830"/>
                  <a:pt x="14350" y="3830"/>
                  <a:pt x="14356" y="3824"/>
                </a:cubicBezTo>
                <a:lnTo>
                  <a:pt x="14350" y="3824"/>
                </a:lnTo>
                <a:cubicBezTo>
                  <a:pt x="14352" y="3820"/>
                  <a:pt x="14355" y="3818"/>
                  <a:pt x="14359" y="3818"/>
                </a:cubicBezTo>
                <a:close/>
                <a:moveTo>
                  <a:pt x="14371" y="3859"/>
                </a:moveTo>
                <a:cubicBezTo>
                  <a:pt x="14386" y="3859"/>
                  <a:pt x="14401" y="3870"/>
                  <a:pt x="14401" y="3886"/>
                </a:cubicBezTo>
                <a:cubicBezTo>
                  <a:pt x="14398" y="3889"/>
                  <a:pt x="14393" y="3891"/>
                  <a:pt x="14388" y="3891"/>
                </a:cubicBezTo>
                <a:cubicBezTo>
                  <a:pt x="14374" y="3891"/>
                  <a:pt x="14356" y="3880"/>
                  <a:pt x="14356" y="3864"/>
                </a:cubicBezTo>
                <a:cubicBezTo>
                  <a:pt x="14360" y="3861"/>
                  <a:pt x="14366" y="3859"/>
                  <a:pt x="14371" y="3859"/>
                </a:cubicBezTo>
                <a:close/>
                <a:moveTo>
                  <a:pt x="1493" y="3625"/>
                </a:moveTo>
                <a:cubicBezTo>
                  <a:pt x="1436" y="3727"/>
                  <a:pt x="1374" y="3824"/>
                  <a:pt x="1317" y="3926"/>
                </a:cubicBezTo>
                <a:cubicBezTo>
                  <a:pt x="1300" y="3949"/>
                  <a:pt x="1278" y="3977"/>
                  <a:pt x="1261" y="4000"/>
                </a:cubicBezTo>
                <a:cubicBezTo>
                  <a:pt x="1255" y="4000"/>
                  <a:pt x="1255" y="3994"/>
                  <a:pt x="1249" y="3994"/>
                </a:cubicBezTo>
                <a:cubicBezTo>
                  <a:pt x="1255" y="3994"/>
                  <a:pt x="1255" y="3988"/>
                  <a:pt x="1261" y="3988"/>
                </a:cubicBezTo>
                <a:cubicBezTo>
                  <a:pt x="1255" y="3971"/>
                  <a:pt x="1255" y="3960"/>
                  <a:pt x="1255" y="3943"/>
                </a:cubicBezTo>
                <a:cubicBezTo>
                  <a:pt x="1346" y="3869"/>
                  <a:pt x="1363" y="3727"/>
                  <a:pt x="1465" y="3665"/>
                </a:cubicBezTo>
                <a:cubicBezTo>
                  <a:pt x="1459" y="3659"/>
                  <a:pt x="1448" y="3648"/>
                  <a:pt x="1442" y="3648"/>
                </a:cubicBezTo>
                <a:cubicBezTo>
                  <a:pt x="1459" y="3642"/>
                  <a:pt x="1476" y="3637"/>
                  <a:pt x="1493" y="3625"/>
                </a:cubicBezTo>
                <a:close/>
                <a:moveTo>
                  <a:pt x="1351" y="3926"/>
                </a:moveTo>
                <a:cubicBezTo>
                  <a:pt x="1351" y="3932"/>
                  <a:pt x="1351" y="3943"/>
                  <a:pt x="1351" y="3949"/>
                </a:cubicBezTo>
                <a:cubicBezTo>
                  <a:pt x="1323" y="3966"/>
                  <a:pt x="1312" y="4005"/>
                  <a:pt x="1323" y="4040"/>
                </a:cubicBezTo>
                <a:cubicBezTo>
                  <a:pt x="1317" y="4034"/>
                  <a:pt x="1300" y="4022"/>
                  <a:pt x="1295" y="4017"/>
                </a:cubicBezTo>
                <a:cubicBezTo>
                  <a:pt x="1312" y="3988"/>
                  <a:pt x="1329" y="3954"/>
                  <a:pt x="1351" y="3926"/>
                </a:cubicBezTo>
                <a:close/>
                <a:moveTo>
                  <a:pt x="1226" y="4034"/>
                </a:moveTo>
                <a:cubicBezTo>
                  <a:pt x="1226" y="4040"/>
                  <a:pt x="1226" y="4045"/>
                  <a:pt x="1221" y="4057"/>
                </a:cubicBezTo>
                <a:lnTo>
                  <a:pt x="1209" y="4057"/>
                </a:lnTo>
                <a:cubicBezTo>
                  <a:pt x="1215" y="4051"/>
                  <a:pt x="1221" y="4040"/>
                  <a:pt x="1226" y="4034"/>
                </a:cubicBezTo>
                <a:close/>
                <a:moveTo>
                  <a:pt x="1283" y="4034"/>
                </a:moveTo>
                <a:cubicBezTo>
                  <a:pt x="1295" y="4034"/>
                  <a:pt x="1306" y="4040"/>
                  <a:pt x="1317" y="4040"/>
                </a:cubicBezTo>
                <a:cubicBezTo>
                  <a:pt x="1317" y="4040"/>
                  <a:pt x="1317" y="4045"/>
                  <a:pt x="1317" y="4051"/>
                </a:cubicBezTo>
                <a:cubicBezTo>
                  <a:pt x="1312" y="4057"/>
                  <a:pt x="1306" y="4062"/>
                  <a:pt x="1300" y="4068"/>
                </a:cubicBezTo>
                <a:cubicBezTo>
                  <a:pt x="1295" y="4062"/>
                  <a:pt x="1283" y="4057"/>
                  <a:pt x="1278" y="4051"/>
                </a:cubicBezTo>
                <a:cubicBezTo>
                  <a:pt x="1278" y="4045"/>
                  <a:pt x="1283" y="4040"/>
                  <a:pt x="1283" y="4034"/>
                </a:cubicBezTo>
                <a:close/>
                <a:moveTo>
                  <a:pt x="1175" y="4130"/>
                </a:moveTo>
                <a:lnTo>
                  <a:pt x="1181" y="4136"/>
                </a:lnTo>
                <a:cubicBezTo>
                  <a:pt x="1175" y="4136"/>
                  <a:pt x="1175" y="4142"/>
                  <a:pt x="1170" y="4142"/>
                </a:cubicBezTo>
                <a:lnTo>
                  <a:pt x="1175" y="4130"/>
                </a:lnTo>
                <a:close/>
                <a:moveTo>
                  <a:pt x="1300" y="4074"/>
                </a:moveTo>
                <a:lnTo>
                  <a:pt x="1300" y="4074"/>
                </a:lnTo>
                <a:cubicBezTo>
                  <a:pt x="1295" y="4085"/>
                  <a:pt x="1289" y="4096"/>
                  <a:pt x="1289" y="4108"/>
                </a:cubicBezTo>
                <a:lnTo>
                  <a:pt x="1283" y="4113"/>
                </a:lnTo>
                <a:cubicBezTo>
                  <a:pt x="1283" y="4113"/>
                  <a:pt x="1278" y="4119"/>
                  <a:pt x="1278" y="4119"/>
                </a:cubicBezTo>
                <a:cubicBezTo>
                  <a:pt x="1272" y="4130"/>
                  <a:pt x="1266" y="4142"/>
                  <a:pt x="1261" y="4153"/>
                </a:cubicBezTo>
                <a:cubicBezTo>
                  <a:pt x="1249" y="4147"/>
                  <a:pt x="1238" y="4147"/>
                  <a:pt x="1232" y="4147"/>
                </a:cubicBezTo>
                <a:cubicBezTo>
                  <a:pt x="1232" y="4142"/>
                  <a:pt x="1232" y="4142"/>
                  <a:pt x="1238" y="4136"/>
                </a:cubicBezTo>
                <a:cubicBezTo>
                  <a:pt x="1243" y="4130"/>
                  <a:pt x="1255" y="4125"/>
                  <a:pt x="1261" y="4119"/>
                </a:cubicBezTo>
                <a:lnTo>
                  <a:pt x="1266" y="4102"/>
                </a:lnTo>
                <a:cubicBezTo>
                  <a:pt x="1278" y="4091"/>
                  <a:pt x="1289" y="4085"/>
                  <a:pt x="1300" y="4074"/>
                </a:cubicBezTo>
                <a:close/>
                <a:moveTo>
                  <a:pt x="1226" y="4091"/>
                </a:moveTo>
                <a:cubicBezTo>
                  <a:pt x="1209" y="4125"/>
                  <a:pt x="1198" y="4153"/>
                  <a:pt x="1181" y="4187"/>
                </a:cubicBezTo>
                <a:lnTo>
                  <a:pt x="1175" y="4187"/>
                </a:lnTo>
                <a:cubicBezTo>
                  <a:pt x="1187" y="4153"/>
                  <a:pt x="1209" y="4119"/>
                  <a:pt x="1226" y="4091"/>
                </a:cubicBezTo>
                <a:close/>
                <a:moveTo>
                  <a:pt x="2032" y="4147"/>
                </a:moveTo>
                <a:cubicBezTo>
                  <a:pt x="2021" y="4170"/>
                  <a:pt x="2004" y="4198"/>
                  <a:pt x="1998" y="4221"/>
                </a:cubicBezTo>
                <a:cubicBezTo>
                  <a:pt x="1981" y="4244"/>
                  <a:pt x="1964" y="4272"/>
                  <a:pt x="1947" y="4295"/>
                </a:cubicBezTo>
                <a:cubicBezTo>
                  <a:pt x="1936" y="4306"/>
                  <a:pt x="1930" y="4323"/>
                  <a:pt x="1924" y="4335"/>
                </a:cubicBezTo>
                <a:cubicBezTo>
                  <a:pt x="1913" y="4352"/>
                  <a:pt x="1902" y="4369"/>
                  <a:pt x="1890" y="4386"/>
                </a:cubicBezTo>
                <a:cubicBezTo>
                  <a:pt x="1896" y="4352"/>
                  <a:pt x="1902" y="4312"/>
                  <a:pt x="1941" y="4295"/>
                </a:cubicBezTo>
                <a:cubicBezTo>
                  <a:pt x="1941" y="4289"/>
                  <a:pt x="1941" y="4272"/>
                  <a:pt x="1941" y="4266"/>
                </a:cubicBezTo>
                <a:cubicBezTo>
                  <a:pt x="1958" y="4249"/>
                  <a:pt x="1981" y="4238"/>
                  <a:pt x="1975" y="4215"/>
                </a:cubicBezTo>
                <a:cubicBezTo>
                  <a:pt x="1992" y="4198"/>
                  <a:pt x="2009" y="4187"/>
                  <a:pt x="2004" y="4159"/>
                </a:cubicBezTo>
                <a:cubicBezTo>
                  <a:pt x="2009" y="4159"/>
                  <a:pt x="2026" y="4153"/>
                  <a:pt x="2032" y="4147"/>
                </a:cubicBezTo>
                <a:close/>
                <a:moveTo>
                  <a:pt x="1045" y="4459"/>
                </a:moveTo>
                <a:cubicBezTo>
                  <a:pt x="1039" y="4465"/>
                  <a:pt x="1039" y="4465"/>
                  <a:pt x="1039" y="4471"/>
                </a:cubicBezTo>
                <a:cubicBezTo>
                  <a:pt x="1039" y="4465"/>
                  <a:pt x="1034" y="4459"/>
                  <a:pt x="1034" y="4459"/>
                </a:cubicBezTo>
                <a:close/>
                <a:moveTo>
                  <a:pt x="14441" y="4471"/>
                </a:moveTo>
                <a:cubicBezTo>
                  <a:pt x="14441" y="4476"/>
                  <a:pt x="14446" y="4482"/>
                  <a:pt x="14446" y="4488"/>
                </a:cubicBezTo>
                <a:cubicBezTo>
                  <a:pt x="14441" y="4488"/>
                  <a:pt x="14435" y="4482"/>
                  <a:pt x="14435" y="4476"/>
                </a:cubicBezTo>
                <a:cubicBezTo>
                  <a:pt x="14435" y="4476"/>
                  <a:pt x="14441" y="4471"/>
                  <a:pt x="14441" y="4471"/>
                </a:cubicBezTo>
                <a:close/>
                <a:moveTo>
                  <a:pt x="14447" y="4496"/>
                </a:moveTo>
                <a:lnTo>
                  <a:pt x="14447" y="4496"/>
                </a:lnTo>
                <a:cubicBezTo>
                  <a:pt x="14448" y="4498"/>
                  <a:pt x="14450" y="4499"/>
                  <a:pt x="14452" y="4499"/>
                </a:cubicBezTo>
                <a:cubicBezTo>
                  <a:pt x="14452" y="4505"/>
                  <a:pt x="14458" y="4510"/>
                  <a:pt x="14458" y="4516"/>
                </a:cubicBezTo>
                <a:cubicBezTo>
                  <a:pt x="14454" y="4512"/>
                  <a:pt x="14449" y="4504"/>
                  <a:pt x="14447" y="4496"/>
                </a:cubicBezTo>
                <a:close/>
                <a:moveTo>
                  <a:pt x="14760" y="4515"/>
                </a:moveTo>
                <a:cubicBezTo>
                  <a:pt x="14763" y="4515"/>
                  <a:pt x="14766" y="4515"/>
                  <a:pt x="14770" y="4516"/>
                </a:cubicBezTo>
                <a:cubicBezTo>
                  <a:pt x="14779" y="4535"/>
                  <a:pt x="14777" y="4546"/>
                  <a:pt x="14763" y="4546"/>
                </a:cubicBezTo>
                <a:cubicBezTo>
                  <a:pt x="14760" y="4546"/>
                  <a:pt x="14757" y="4545"/>
                  <a:pt x="14753" y="4544"/>
                </a:cubicBezTo>
                <a:cubicBezTo>
                  <a:pt x="14743" y="4526"/>
                  <a:pt x="14746" y="4515"/>
                  <a:pt x="14760" y="4515"/>
                </a:cubicBezTo>
                <a:close/>
                <a:moveTo>
                  <a:pt x="14810" y="4590"/>
                </a:moveTo>
                <a:cubicBezTo>
                  <a:pt x="14815" y="4613"/>
                  <a:pt x="14810" y="4618"/>
                  <a:pt x="14787" y="4618"/>
                </a:cubicBezTo>
                <a:cubicBezTo>
                  <a:pt x="14781" y="4596"/>
                  <a:pt x="14787" y="4590"/>
                  <a:pt x="14810" y="4590"/>
                </a:cubicBezTo>
                <a:close/>
                <a:moveTo>
                  <a:pt x="14480" y="4550"/>
                </a:moveTo>
                <a:cubicBezTo>
                  <a:pt x="14492" y="4579"/>
                  <a:pt x="14503" y="4613"/>
                  <a:pt x="14526" y="4624"/>
                </a:cubicBezTo>
                <a:cubicBezTo>
                  <a:pt x="14537" y="4647"/>
                  <a:pt x="14554" y="4675"/>
                  <a:pt x="14566" y="4698"/>
                </a:cubicBezTo>
                <a:cubicBezTo>
                  <a:pt x="14560" y="4703"/>
                  <a:pt x="14560" y="4703"/>
                  <a:pt x="14560" y="4709"/>
                </a:cubicBezTo>
                <a:cubicBezTo>
                  <a:pt x="14526" y="4664"/>
                  <a:pt x="14498" y="4613"/>
                  <a:pt x="14475" y="4556"/>
                </a:cubicBezTo>
                <a:cubicBezTo>
                  <a:pt x="14475" y="4556"/>
                  <a:pt x="14480" y="4556"/>
                  <a:pt x="14480" y="4550"/>
                </a:cubicBezTo>
                <a:close/>
                <a:moveTo>
                  <a:pt x="14845" y="4691"/>
                </a:moveTo>
                <a:cubicBezTo>
                  <a:pt x="14860" y="4691"/>
                  <a:pt x="14883" y="4718"/>
                  <a:pt x="14855" y="4726"/>
                </a:cubicBezTo>
                <a:cubicBezTo>
                  <a:pt x="14849" y="4720"/>
                  <a:pt x="14838" y="4715"/>
                  <a:pt x="14832" y="4709"/>
                </a:cubicBezTo>
                <a:cubicBezTo>
                  <a:pt x="14832" y="4696"/>
                  <a:pt x="14838" y="4691"/>
                  <a:pt x="14845" y="4691"/>
                </a:cubicBezTo>
                <a:close/>
                <a:moveTo>
                  <a:pt x="14577" y="4732"/>
                </a:moveTo>
                <a:cubicBezTo>
                  <a:pt x="14588" y="4743"/>
                  <a:pt x="14594" y="4760"/>
                  <a:pt x="14600" y="4771"/>
                </a:cubicBezTo>
                <a:lnTo>
                  <a:pt x="14594" y="4788"/>
                </a:lnTo>
                <a:cubicBezTo>
                  <a:pt x="14588" y="4771"/>
                  <a:pt x="14583" y="4760"/>
                  <a:pt x="14577" y="4749"/>
                </a:cubicBezTo>
                <a:lnTo>
                  <a:pt x="14577" y="4732"/>
                </a:lnTo>
                <a:close/>
                <a:moveTo>
                  <a:pt x="14600" y="4805"/>
                </a:moveTo>
                <a:cubicBezTo>
                  <a:pt x="14605" y="4805"/>
                  <a:pt x="14611" y="4805"/>
                  <a:pt x="14617" y="4811"/>
                </a:cubicBezTo>
                <a:lnTo>
                  <a:pt x="14628" y="4834"/>
                </a:lnTo>
                <a:lnTo>
                  <a:pt x="14622" y="4845"/>
                </a:lnTo>
                <a:lnTo>
                  <a:pt x="14617" y="4845"/>
                </a:lnTo>
                <a:cubicBezTo>
                  <a:pt x="14611" y="4828"/>
                  <a:pt x="14605" y="4817"/>
                  <a:pt x="14600" y="4805"/>
                </a:cubicBezTo>
                <a:close/>
                <a:moveTo>
                  <a:pt x="15144" y="4828"/>
                </a:moveTo>
                <a:lnTo>
                  <a:pt x="15144" y="4828"/>
                </a:lnTo>
                <a:cubicBezTo>
                  <a:pt x="15150" y="4828"/>
                  <a:pt x="15161" y="4840"/>
                  <a:pt x="15167" y="4845"/>
                </a:cubicBezTo>
                <a:cubicBezTo>
                  <a:pt x="15165" y="4854"/>
                  <a:pt x="15160" y="4857"/>
                  <a:pt x="15154" y="4857"/>
                </a:cubicBezTo>
                <a:cubicBezTo>
                  <a:pt x="15140" y="4857"/>
                  <a:pt x="15125" y="4840"/>
                  <a:pt x="15144" y="4828"/>
                </a:cubicBezTo>
                <a:close/>
                <a:moveTo>
                  <a:pt x="14889" y="4732"/>
                </a:moveTo>
                <a:cubicBezTo>
                  <a:pt x="14917" y="4783"/>
                  <a:pt x="14940" y="4834"/>
                  <a:pt x="14957" y="4885"/>
                </a:cubicBezTo>
                <a:cubicBezTo>
                  <a:pt x="14902" y="4857"/>
                  <a:pt x="14884" y="4798"/>
                  <a:pt x="14852" y="4753"/>
                </a:cubicBezTo>
                <a:lnTo>
                  <a:pt x="14852" y="4753"/>
                </a:lnTo>
                <a:cubicBezTo>
                  <a:pt x="14863" y="4747"/>
                  <a:pt x="14873" y="4737"/>
                  <a:pt x="14889" y="4732"/>
                </a:cubicBezTo>
                <a:close/>
                <a:moveTo>
                  <a:pt x="1361" y="4857"/>
                </a:moveTo>
                <a:cubicBezTo>
                  <a:pt x="1366" y="4857"/>
                  <a:pt x="1370" y="4859"/>
                  <a:pt x="1374" y="4862"/>
                </a:cubicBezTo>
                <a:cubicBezTo>
                  <a:pt x="1383" y="4876"/>
                  <a:pt x="1366" y="4894"/>
                  <a:pt x="1350" y="4894"/>
                </a:cubicBezTo>
                <a:cubicBezTo>
                  <a:pt x="1347" y="4894"/>
                  <a:pt x="1343" y="4893"/>
                  <a:pt x="1340" y="4891"/>
                </a:cubicBezTo>
                <a:cubicBezTo>
                  <a:pt x="1327" y="4877"/>
                  <a:pt x="1345" y="4857"/>
                  <a:pt x="1361" y="4857"/>
                </a:cubicBezTo>
                <a:close/>
                <a:moveTo>
                  <a:pt x="14651" y="4885"/>
                </a:moveTo>
                <a:cubicBezTo>
                  <a:pt x="14656" y="4896"/>
                  <a:pt x="14662" y="4902"/>
                  <a:pt x="14662" y="4908"/>
                </a:cubicBezTo>
                <a:lnTo>
                  <a:pt x="14651" y="4908"/>
                </a:lnTo>
                <a:cubicBezTo>
                  <a:pt x="14651" y="4896"/>
                  <a:pt x="14651" y="4891"/>
                  <a:pt x="14651" y="4885"/>
                </a:cubicBezTo>
                <a:close/>
                <a:moveTo>
                  <a:pt x="14951" y="4887"/>
                </a:moveTo>
                <a:cubicBezTo>
                  <a:pt x="14960" y="4887"/>
                  <a:pt x="14968" y="4891"/>
                  <a:pt x="14968" y="4902"/>
                </a:cubicBezTo>
                <a:cubicBezTo>
                  <a:pt x="14971" y="4914"/>
                  <a:pt x="14962" y="4921"/>
                  <a:pt x="14952" y="4921"/>
                </a:cubicBezTo>
                <a:cubicBezTo>
                  <a:pt x="14943" y="4921"/>
                  <a:pt x="14934" y="4915"/>
                  <a:pt x="14934" y="4902"/>
                </a:cubicBezTo>
                <a:cubicBezTo>
                  <a:pt x="14931" y="4893"/>
                  <a:pt x="14941" y="4887"/>
                  <a:pt x="14951" y="4887"/>
                </a:cubicBezTo>
                <a:close/>
                <a:moveTo>
                  <a:pt x="14424" y="4897"/>
                </a:moveTo>
                <a:cubicBezTo>
                  <a:pt x="14437" y="4897"/>
                  <a:pt x="14468" y="4950"/>
                  <a:pt x="14441" y="4959"/>
                </a:cubicBezTo>
                <a:cubicBezTo>
                  <a:pt x="14435" y="4942"/>
                  <a:pt x="14424" y="4925"/>
                  <a:pt x="14418" y="4908"/>
                </a:cubicBezTo>
                <a:cubicBezTo>
                  <a:pt x="14418" y="4900"/>
                  <a:pt x="14420" y="4897"/>
                  <a:pt x="14424" y="4897"/>
                </a:cubicBezTo>
                <a:close/>
                <a:moveTo>
                  <a:pt x="14668" y="4925"/>
                </a:moveTo>
                <a:cubicBezTo>
                  <a:pt x="14673" y="4936"/>
                  <a:pt x="14679" y="4947"/>
                  <a:pt x="14690" y="4959"/>
                </a:cubicBezTo>
                <a:cubicBezTo>
                  <a:pt x="14685" y="4959"/>
                  <a:pt x="14679" y="4959"/>
                  <a:pt x="14673" y="4964"/>
                </a:cubicBezTo>
                <a:cubicBezTo>
                  <a:pt x="14668" y="4953"/>
                  <a:pt x="14668" y="4947"/>
                  <a:pt x="14662" y="4942"/>
                </a:cubicBezTo>
                <a:cubicBezTo>
                  <a:pt x="14668" y="4936"/>
                  <a:pt x="14668" y="4930"/>
                  <a:pt x="14668" y="4925"/>
                </a:cubicBezTo>
                <a:close/>
                <a:moveTo>
                  <a:pt x="14975" y="4946"/>
                </a:moveTo>
                <a:cubicBezTo>
                  <a:pt x="14983" y="4946"/>
                  <a:pt x="14988" y="4951"/>
                  <a:pt x="14991" y="4964"/>
                </a:cubicBezTo>
                <a:cubicBezTo>
                  <a:pt x="14984" y="4969"/>
                  <a:pt x="14978" y="4972"/>
                  <a:pt x="14973" y="4972"/>
                </a:cubicBezTo>
                <a:cubicBezTo>
                  <a:pt x="14966" y="4972"/>
                  <a:pt x="14960" y="4966"/>
                  <a:pt x="14957" y="4953"/>
                </a:cubicBezTo>
                <a:cubicBezTo>
                  <a:pt x="14964" y="4948"/>
                  <a:pt x="14970" y="4946"/>
                  <a:pt x="14975" y="4946"/>
                </a:cubicBezTo>
                <a:close/>
                <a:moveTo>
                  <a:pt x="15105" y="4851"/>
                </a:moveTo>
                <a:cubicBezTo>
                  <a:pt x="15122" y="4851"/>
                  <a:pt x="15133" y="4868"/>
                  <a:pt x="15150" y="4879"/>
                </a:cubicBezTo>
                <a:cubicBezTo>
                  <a:pt x="15156" y="4874"/>
                  <a:pt x="15161" y="4874"/>
                  <a:pt x="15167" y="4874"/>
                </a:cubicBezTo>
                <a:cubicBezTo>
                  <a:pt x="15167" y="4919"/>
                  <a:pt x="15201" y="4959"/>
                  <a:pt x="15207" y="4998"/>
                </a:cubicBezTo>
                <a:cubicBezTo>
                  <a:pt x="15201" y="5000"/>
                  <a:pt x="15196" y="5001"/>
                  <a:pt x="15192" y="5001"/>
                </a:cubicBezTo>
                <a:cubicBezTo>
                  <a:pt x="15179" y="5001"/>
                  <a:pt x="15171" y="4994"/>
                  <a:pt x="15167" y="4981"/>
                </a:cubicBezTo>
                <a:cubicBezTo>
                  <a:pt x="15144" y="4936"/>
                  <a:pt x="15127" y="4891"/>
                  <a:pt x="15105" y="4851"/>
                </a:cubicBezTo>
                <a:close/>
                <a:moveTo>
                  <a:pt x="14395" y="3796"/>
                </a:moveTo>
                <a:cubicBezTo>
                  <a:pt x="14463" y="3852"/>
                  <a:pt x="14492" y="3932"/>
                  <a:pt x="14537" y="4005"/>
                </a:cubicBezTo>
                <a:cubicBezTo>
                  <a:pt x="14543" y="4000"/>
                  <a:pt x="14554" y="4000"/>
                  <a:pt x="14560" y="4000"/>
                </a:cubicBezTo>
                <a:cubicBezTo>
                  <a:pt x="14554" y="4005"/>
                  <a:pt x="14543" y="4017"/>
                  <a:pt x="14537" y="4022"/>
                </a:cubicBezTo>
                <a:lnTo>
                  <a:pt x="14577" y="4045"/>
                </a:lnTo>
                <a:cubicBezTo>
                  <a:pt x="14583" y="4057"/>
                  <a:pt x="14583" y="4074"/>
                  <a:pt x="14588" y="4085"/>
                </a:cubicBezTo>
                <a:cubicBezTo>
                  <a:pt x="14594" y="4085"/>
                  <a:pt x="14611" y="4091"/>
                  <a:pt x="14617" y="4096"/>
                </a:cubicBezTo>
                <a:cubicBezTo>
                  <a:pt x="14617" y="4102"/>
                  <a:pt x="14617" y="4113"/>
                  <a:pt x="14611" y="4119"/>
                </a:cubicBezTo>
                <a:cubicBezTo>
                  <a:pt x="14747" y="4306"/>
                  <a:pt x="14827" y="4533"/>
                  <a:pt x="14951" y="4726"/>
                </a:cubicBezTo>
                <a:cubicBezTo>
                  <a:pt x="14974" y="4834"/>
                  <a:pt x="15054" y="4925"/>
                  <a:pt x="15076" y="5032"/>
                </a:cubicBezTo>
                <a:cubicBezTo>
                  <a:pt x="15008" y="4925"/>
                  <a:pt x="14957" y="4805"/>
                  <a:pt x="14900" y="4692"/>
                </a:cubicBezTo>
                <a:cubicBezTo>
                  <a:pt x="14889" y="4669"/>
                  <a:pt x="14883" y="4635"/>
                  <a:pt x="14855" y="4630"/>
                </a:cubicBezTo>
                <a:cubicBezTo>
                  <a:pt x="14855" y="4641"/>
                  <a:pt x="14849" y="4658"/>
                  <a:pt x="14849" y="4669"/>
                </a:cubicBezTo>
                <a:cubicBezTo>
                  <a:pt x="14838" y="4669"/>
                  <a:pt x="14810" y="4669"/>
                  <a:pt x="14798" y="4675"/>
                </a:cubicBezTo>
                <a:cubicBezTo>
                  <a:pt x="14804" y="4658"/>
                  <a:pt x="14804" y="4641"/>
                  <a:pt x="14810" y="4630"/>
                </a:cubicBezTo>
                <a:cubicBezTo>
                  <a:pt x="14827" y="4630"/>
                  <a:pt x="14844" y="4618"/>
                  <a:pt x="14849" y="4601"/>
                </a:cubicBezTo>
                <a:cubicBezTo>
                  <a:pt x="14838" y="4539"/>
                  <a:pt x="14787" y="4488"/>
                  <a:pt x="14759" y="4425"/>
                </a:cubicBezTo>
                <a:cubicBezTo>
                  <a:pt x="14741" y="4397"/>
                  <a:pt x="14730" y="4352"/>
                  <a:pt x="14696" y="4340"/>
                </a:cubicBezTo>
                <a:lnTo>
                  <a:pt x="14696" y="4340"/>
                </a:lnTo>
                <a:cubicBezTo>
                  <a:pt x="14696" y="4369"/>
                  <a:pt x="14707" y="4403"/>
                  <a:pt x="14736" y="4420"/>
                </a:cubicBezTo>
                <a:cubicBezTo>
                  <a:pt x="14741" y="4448"/>
                  <a:pt x="14787" y="4493"/>
                  <a:pt x="14747" y="4510"/>
                </a:cubicBezTo>
                <a:cubicBezTo>
                  <a:pt x="14736" y="4488"/>
                  <a:pt x="14724" y="4476"/>
                  <a:pt x="14702" y="4476"/>
                </a:cubicBezTo>
                <a:cubicBezTo>
                  <a:pt x="14707" y="4471"/>
                  <a:pt x="14713" y="4459"/>
                  <a:pt x="14719" y="4454"/>
                </a:cubicBezTo>
                <a:cubicBezTo>
                  <a:pt x="14713" y="4448"/>
                  <a:pt x="14690" y="4442"/>
                  <a:pt x="14685" y="4437"/>
                </a:cubicBezTo>
                <a:lnTo>
                  <a:pt x="14656" y="4397"/>
                </a:lnTo>
                <a:cubicBezTo>
                  <a:pt x="14668" y="4391"/>
                  <a:pt x="14685" y="4391"/>
                  <a:pt x="14696" y="4386"/>
                </a:cubicBezTo>
                <a:cubicBezTo>
                  <a:pt x="14673" y="4380"/>
                  <a:pt x="14656" y="4374"/>
                  <a:pt x="14634" y="4363"/>
                </a:cubicBezTo>
                <a:cubicBezTo>
                  <a:pt x="14639" y="4363"/>
                  <a:pt x="14651" y="4352"/>
                  <a:pt x="14656" y="4352"/>
                </a:cubicBezTo>
                <a:cubicBezTo>
                  <a:pt x="14628" y="4306"/>
                  <a:pt x="14600" y="4255"/>
                  <a:pt x="14571" y="4210"/>
                </a:cubicBezTo>
                <a:cubicBezTo>
                  <a:pt x="14532" y="4193"/>
                  <a:pt x="14537" y="4142"/>
                  <a:pt x="14526" y="4108"/>
                </a:cubicBezTo>
                <a:lnTo>
                  <a:pt x="14526" y="4108"/>
                </a:lnTo>
                <a:cubicBezTo>
                  <a:pt x="14605" y="4153"/>
                  <a:pt x="14622" y="4249"/>
                  <a:pt x="14668" y="4312"/>
                </a:cubicBezTo>
                <a:cubicBezTo>
                  <a:pt x="14668" y="4322"/>
                  <a:pt x="14674" y="4326"/>
                  <a:pt x="14681" y="4326"/>
                </a:cubicBezTo>
                <a:cubicBezTo>
                  <a:pt x="14697" y="4326"/>
                  <a:pt x="14718" y="4307"/>
                  <a:pt x="14690" y="4295"/>
                </a:cubicBezTo>
                <a:cubicBezTo>
                  <a:pt x="14617" y="4176"/>
                  <a:pt x="14554" y="4051"/>
                  <a:pt x="14475" y="3932"/>
                </a:cubicBezTo>
                <a:cubicBezTo>
                  <a:pt x="14446" y="3886"/>
                  <a:pt x="14418" y="3847"/>
                  <a:pt x="14395" y="3796"/>
                </a:cubicBezTo>
                <a:close/>
                <a:moveTo>
                  <a:pt x="15178" y="5010"/>
                </a:moveTo>
                <a:lnTo>
                  <a:pt x="15224" y="5015"/>
                </a:lnTo>
                <a:cubicBezTo>
                  <a:pt x="15235" y="5032"/>
                  <a:pt x="15235" y="5049"/>
                  <a:pt x="15229" y="5072"/>
                </a:cubicBezTo>
                <a:cubicBezTo>
                  <a:pt x="15220" y="5077"/>
                  <a:pt x="15209" y="5079"/>
                  <a:pt x="15198" y="5079"/>
                </a:cubicBezTo>
                <a:cubicBezTo>
                  <a:pt x="15184" y="5079"/>
                  <a:pt x="15169" y="5075"/>
                  <a:pt x="15156" y="5072"/>
                </a:cubicBezTo>
                <a:cubicBezTo>
                  <a:pt x="15167" y="5072"/>
                  <a:pt x="15190" y="5066"/>
                  <a:pt x="15207" y="5066"/>
                </a:cubicBezTo>
                <a:cubicBezTo>
                  <a:pt x="15195" y="5044"/>
                  <a:pt x="15184" y="5027"/>
                  <a:pt x="15178" y="5010"/>
                </a:cubicBezTo>
                <a:close/>
                <a:moveTo>
                  <a:pt x="15100" y="5085"/>
                </a:moveTo>
                <a:cubicBezTo>
                  <a:pt x="15103" y="5085"/>
                  <a:pt x="15106" y="5086"/>
                  <a:pt x="15110" y="5089"/>
                </a:cubicBezTo>
                <a:cubicBezTo>
                  <a:pt x="15124" y="5098"/>
                  <a:pt x="15123" y="5122"/>
                  <a:pt x="15110" y="5122"/>
                </a:cubicBezTo>
                <a:cubicBezTo>
                  <a:pt x="15107" y="5122"/>
                  <a:pt x="15103" y="5121"/>
                  <a:pt x="15099" y="5118"/>
                </a:cubicBezTo>
                <a:cubicBezTo>
                  <a:pt x="15085" y="5113"/>
                  <a:pt x="15086" y="5085"/>
                  <a:pt x="15100" y="5085"/>
                </a:cubicBezTo>
                <a:close/>
                <a:moveTo>
                  <a:pt x="14679" y="4970"/>
                </a:moveTo>
                <a:cubicBezTo>
                  <a:pt x="14724" y="5010"/>
                  <a:pt x="14730" y="5078"/>
                  <a:pt x="14764" y="5129"/>
                </a:cubicBezTo>
                <a:lnTo>
                  <a:pt x="14753" y="5135"/>
                </a:lnTo>
                <a:cubicBezTo>
                  <a:pt x="14730" y="5078"/>
                  <a:pt x="14707" y="5027"/>
                  <a:pt x="14679" y="4970"/>
                </a:cubicBezTo>
                <a:close/>
                <a:moveTo>
                  <a:pt x="778" y="5110"/>
                </a:moveTo>
                <a:cubicBezTo>
                  <a:pt x="780" y="5110"/>
                  <a:pt x="782" y="5110"/>
                  <a:pt x="784" y="5112"/>
                </a:cubicBezTo>
                <a:cubicBezTo>
                  <a:pt x="799" y="5122"/>
                  <a:pt x="792" y="5154"/>
                  <a:pt x="775" y="5154"/>
                </a:cubicBezTo>
                <a:cubicBezTo>
                  <a:pt x="772" y="5154"/>
                  <a:pt x="770" y="5153"/>
                  <a:pt x="767" y="5152"/>
                </a:cubicBezTo>
                <a:cubicBezTo>
                  <a:pt x="752" y="5142"/>
                  <a:pt x="763" y="5110"/>
                  <a:pt x="778" y="5110"/>
                </a:cubicBezTo>
                <a:close/>
                <a:moveTo>
                  <a:pt x="1544" y="4970"/>
                </a:moveTo>
                <a:lnTo>
                  <a:pt x="1556" y="4981"/>
                </a:lnTo>
                <a:cubicBezTo>
                  <a:pt x="1522" y="5055"/>
                  <a:pt x="1482" y="5129"/>
                  <a:pt x="1448" y="5208"/>
                </a:cubicBezTo>
                <a:cubicBezTo>
                  <a:pt x="1465" y="5152"/>
                  <a:pt x="1487" y="5095"/>
                  <a:pt x="1522" y="5049"/>
                </a:cubicBezTo>
                <a:lnTo>
                  <a:pt x="1487" y="5049"/>
                </a:lnTo>
                <a:cubicBezTo>
                  <a:pt x="1499" y="5044"/>
                  <a:pt x="1510" y="5038"/>
                  <a:pt x="1522" y="5032"/>
                </a:cubicBezTo>
                <a:cubicBezTo>
                  <a:pt x="1533" y="5015"/>
                  <a:pt x="1539" y="4993"/>
                  <a:pt x="1544" y="4970"/>
                </a:cubicBezTo>
                <a:close/>
                <a:moveTo>
                  <a:pt x="994" y="4505"/>
                </a:moveTo>
                <a:lnTo>
                  <a:pt x="994" y="4505"/>
                </a:lnTo>
                <a:cubicBezTo>
                  <a:pt x="982" y="4539"/>
                  <a:pt x="971" y="4573"/>
                  <a:pt x="960" y="4607"/>
                </a:cubicBezTo>
                <a:cubicBezTo>
                  <a:pt x="937" y="4669"/>
                  <a:pt x="914" y="4726"/>
                  <a:pt x="875" y="4777"/>
                </a:cubicBezTo>
                <a:lnTo>
                  <a:pt x="897" y="4794"/>
                </a:lnTo>
                <a:cubicBezTo>
                  <a:pt x="909" y="4783"/>
                  <a:pt x="920" y="4754"/>
                  <a:pt x="931" y="4743"/>
                </a:cubicBezTo>
                <a:lnTo>
                  <a:pt x="960" y="4737"/>
                </a:lnTo>
                <a:lnTo>
                  <a:pt x="960" y="4760"/>
                </a:lnTo>
                <a:lnTo>
                  <a:pt x="920" y="4760"/>
                </a:lnTo>
                <a:cubicBezTo>
                  <a:pt x="920" y="4794"/>
                  <a:pt x="914" y="4823"/>
                  <a:pt x="909" y="4851"/>
                </a:cubicBezTo>
                <a:cubicBezTo>
                  <a:pt x="875" y="4874"/>
                  <a:pt x="863" y="4913"/>
                  <a:pt x="858" y="4953"/>
                </a:cubicBezTo>
                <a:cubicBezTo>
                  <a:pt x="858" y="4998"/>
                  <a:pt x="807" y="5032"/>
                  <a:pt x="824" y="5083"/>
                </a:cubicBezTo>
                <a:cubicBezTo>
                  <a:pt x="807" y="5078"/>
                  <a:pt x="784" y="5066"/>
                  <a:pt x="767" y="5061"/>
                </a:cubicBezTo>
                <a:cubicBezTo>
                  <a:pt x="744" y="5101"/>
                  <a:pt x="727" y="5146"/>
                  <a:pt x="716" y="5191"/>
                </a:cubicBezTo>
                <a:cubicBezTo>
                  <a:pt x="704" y="5208"/>
                  <a:pt x="687" y="5225"/>
                  <a:pt x="676" y="5242"/>
                </a:cubicBezTo>
                <a:cubicBezTo>
                  <a:pt x="710" y="5146"/>
                  <a:pt x="739" y="5038"/>
                  <a:pt x="795" y="4947"/>
                </a:cubicBezTo>
                <a:lnTo>
                  <a:pt x="795" y="4947"/>
                </a:lnTo>
                <a:cubicBezTo>
                  <a:pt x="790" y="4981"/>
                  <a:pt x="778" y="5015"/>
                  <a:pt x="767" y="5049"/>
                </a:cubicBezTo>
                <a:cubicBezTo>
                  <a:pt x="778" y="5055"/>
                  <a:pt x="795" y="5055"/>
                  <a:pt x="801" y="5061"/>
                </a:cubicBezTo>
                <a:cubicBezTo>
                  <a:pt x="812" y="4981"/>
                  <a:pt x="863" y="4919"/>
                  <a:pt x="875" y="4840"/>
                </a:cubicBezTo>
                <a:lnTo>
                  <a:pt x="875" y="4840"/>
                </a:lnTo>
                <a:cubicBezTo>
                  <a:pt x="829" y="4862"/>
                  <a:pt x="824" y="4919"/>
                  <a:pt x="790" y="4953"/>
                </a:cubicBezTo>
                <a:cubicBezTo>
                  <a:pt x="829" y="4828"/>
                  <a:pt x="886" y="4703"/>
                  <a:pt x="948" y="4584"/>
                </a:cubicBezTo>
                <a:cubicBezTo>
                  <a:pt x="954" y="4584"/>
                  <a:pt x="954" y="4584"/>
                  <a:pt x="954" y="4579"/>
                </a:cubicBezTo>
                <a:cubicBezTo>
                  <a:pt x="954" y="4579"/>
                  <a:pt x="960" y="4573"/>
                  <a:pt x="960" y="4573"/>
                </a:cubicBezTo>
                <a:cubicBezTo>
                  <a:pt x="971" y="4550"/>
                  <a:pt x="982" y="4527"/>
                  <a:pt x="994" y="4505"/>
                </a:cubicBezTo>
                <a:close/>
                <a:moveTo>
                  <a:pt x="1391" y="5339"/>
                </a:moveTo>
                <a:cubicBezTo>
                  <a:pt x="1391" y="5339"/>
                  <a:pt x="1391" y="5344"/>
                  <a:pt x="1391" y="5344"/>
                </a:cubicBezTo>
                <a:cubicBezTo>
                  <a:pt x="1385" y="5344"/>
                  <a:pt x="1385" y="5339"/>
                  <a:pt x="1380" y="5339"/>
                </a:cubicBezTo>
                <a:close/>
                <a:moveTo>
                  <a:pt x="15133" y="5316"/>
                </a:moveTo>
                <a:lnTo>
                  <a:pt x="15133" y="5316"/>
                </a:lnTo>
                <a:cubicBezTo>
                  <a:pt x="15150" y="5344"/>
                  <a:pt x="15161" y="5367"/>
                  <a:pt x="15173" y="5396"/>
                </a:cubicBezTo>
                <a:cubicBezTo>
                  <a:pt x="15173" y="5413"/>
                  <a:pt x="15167" y="5424"/>
                  <a:pt x="15167" y="5441"/>
                </a:cubicBezTo>
                <a:cubicBezTo>
                  <a:pt x="15156" y="5401"/>
                  <a:pt x="15139" y="5362"/>
                  <a:pt x="15133" y="5316"/>
                </a:cubicBezTo>
                <a:close/>
                <a:moveTo>
                  <a:pt x="744" y="5214"/>
                </a:moveTo>
                <a:cubicBezTo>
                  <a:pt x="727" y="5299"/>
                  <a:pt x="676" y="5379"/>
                  <a:pt x="682" y="5475"/>
                </a:cubicBezTo>
                <a:lnTo>
                  <a:pt x="653" y="5452"/>
                </a:lnTo>
                <a:cubicBezTo>
                  <a:pt x="687" y="5373"/>
                  <a:pt x="693" y="5282"/>
                  <a:pt x="744" y="5214"/>
                </a:cubicBezTo>
                <a:close/>
                <a:moveTo>
                  <a:pt x="650" y="5497"/>
                </a:moveTo>
                <a:cubicBezTo>
                  <a:pt x="651" y="5497"/>
                  <a:pt x="652" y="5497"/>
                  <a:pt x="653" y="5498"/>
                </a:cubicBezTo>
                <a:cubicBezTo>
                  <a:pt x="669" y="5508"/>
                  <a:pt x="656" y="5538"/>
                  <a:pt x="640" y="5538"/>
                </a:cubicBezTo>
                <a:cubicBezTo>
                  <a:pt x="639" y="5538"/>
                  <a:pt x="638" y="5538"/>
                  <a:pt x="636" y="5537"/>
                </a:cubicBezTo>
                <a:cubicBezTo>
                  <a:pt x="626" y="5527"/>
                  <a:pt x="635" y="5497"/>
                  <a:pt x="650" y="5497"/>
                </a:cubicBezTo>
                <a:close/>
                <a:moveTo>
                  <a:pt x="636" y="5560"/>
                </a:moveTo>
                <a:cubicBezTo>
                  <a:pt x="631" y="5594"/>
                  <a:pt x="625" y="5623"/>
                  <a:pt x="602" y="5651"/>
                </a:cubicBezTo>
                <a:cubicBezTo>
                  <a:pt x="602" y="5623"/>
                  <a:pt x="608" y="5588"/>
                  <a:pt x="614" y="5560"/>
                </a:cubicBezTo>
                <a:close/>
                <a:moveTo>
                  <a:pt x="593" y="5671"/>
                </a:moveTo>
                <a:cubicBezTo>
                  <a:pt x="596" y="5671"/>
                  <a:pt x="599" y="5672"/>
                  <a:pt x="602" y="5674"/>
                </a:cubicBezTo>
                <a:cubicBezTo>
                  <a:pt x="618" y="5684"/>
                  <a:pt x="605" y="5708"/>
                  <a:pt x="586" y="5708"/>
                </a:cubicBezTo>
                <a:cubicBezTo>
                  <a:pt x="584" y="5708"/>
                  <a:pt x="582" y="5708"/>
                  <a:pt x="580" y="5708"/>
                </a:cubicBezTo>
                <a:cubicBezTo>
                  <a:pt x="565" y="5698"/>
                  <a:pt x="576" y="5671"/>
                  <a:pt x="593" y="5671"/>
                </a:cubicBezTo>
                <a:close/>
                <a:moveTo>
                  <a:pt x="15229" y="5537"/>
                </a:moveTo>
                <a:cubicBezTo>
                  <a:pt x="15246" y="5605"/>
                  <a:pt x="15280" y="5662"/>
                  <a:pt x="15298" y="5730"/>
                </a:cubicBezTo>
                <a:cubicBezTo>
                  <a:pt x="15275" y="5730"/>
                  <a:pt x="15263" y="5713"/>
                  <a:pt x="15258" y="5696"/>
                </a:cubicBezTo>
                <a:lnTo>
                  <a:pt x="15229" y="5696"/>
                </a:lnTo>
                <a:cubicBezTo>
                  <a:pt x="15235" y="5685"/>
                  <a:pt x="15241" y="5668"/>
                  <a:pt x="15246" y="5657"/>
                </a:cubicBezTo>
                <a:lnTo>
                  <a:pt x="15246" y="5657"/>
                </a:lnTo>
                <a:cubicBezTo>
                  <a:pt x="15241" y="5657"/>
                  <a:pt x="15229" y="5662"/>
                  <a:pt x="15224" y="5662"/>
                </a:cubicBezTo>
                <a:cubicBezTo>
                  <a:pt x="15252" y="5634"/>
                  <a:pt x="15243" y="5611"/>
                  <a:pt x="15220" y="5611"/>
                </a:cubicBezTo>
                <a:cubicBezTo>
                  <a:pt x="15212" y="5611"/>
                  <a:pt x="15201" y="5615"/>
                  <a:pt x="15190" y="5623"/>
                </a:cubicBezTo>
                <a:cubicBezTo>
                  <a:pt x="15190" y="5617"/>
                  <a:pt x="15184" y="5605"/>
                  <a:pt x="15184" y="5594"/>
                </a:cubicBezTo>
                <a:lnTo>
                  <a:pt x="15235" y="5594"/>
                </a:lnTo>
                <a:cubicBezTo>
                  <a:pt x="15224" y="5577"/>
                  <a:pt x="15224" y="5554"/>
                  <a:pt x="15229" y="5537"/>
                </a:cubicBezTo>
                <a:close/>
                <a:moveTo>
                  <a:pt x="676" y="5248"/>
                </a:moveTo>
                <a:cubicBezTo>
                  <a:pt x="659" y="5390"/>
                  <a:pt x="585" y="5520"/>
                  <a:pt x="557" y="5657"/>
                </a:cubicBezTo>
                <a:cubicBezTo>
                  <a:pt x="551" y="5691"/>
                  <a:pt x="534" y="5719"/>
                  <a:pt x="517" y="5747"/>
                </a:cubicBezTo>
                <a:cubicBezTo>
                  <a:pt x="557" y="5577"/>
                  <a:pt x="608" y="5407"/>
                  <a:pt x="676" y="5248"/>
                </a:cubicBezTo>
                <a:close/>
                <a:moveTo>
                  <a:pt x="557" y="5770"/>
                </a:moveTo>
                <a:cubicBezTo>
                  <a:pt x="580" y="5781"/>
                  <a:pt x="580" y="5793"/>
                  <a:pt x="563" y="5804"/>
                </a:cubicBezTo>
                <a:cubicBezTo>
                  <a:pt x="540" y="5798"/>
                  <a:pt x="540" y="5787"/>
                  <a:pt x="557" y="5770"/>
                </a:cubicBezTo>
                <a:close/>
                <a:moveTo>
                  <a:pt x="15258" y="5747"/>
                </a:moveTo>
                <a:cubicBezTo>
                  <a:pt x="15286" y="5747"/>
                  <a:pt x="15309" y="5764"/>
                  <a:pt x="15309" y="5793"/>
                </a:cubicBezTo>
                <a:cubicBezTo>
                  <a:pt x="15298" y="5798"/>
                  <a:pt x="15280" y="5804"/>
                  <a:pt x="15269" y="5810"/>
                </a:cubicBezTo>
                <a:cubicBezTo>
                  <a:pt x="15275" y="5804"/>
                  <a:pt x="15286" y="5787"/>
                  <a:pt x="15292" y="5781"/>
                </a:cubicBezTo>
                <a:cubicBezTo>
                  <a:pt x="15286" y="5770"/>
                  <a:pt x="15263" y="5753"/>
                  <a:pt x="15258" y="5747"/>
                </a:cubicBezTo>
                <a:close/>
                <a:moveTo>
                  <a:pt x="15008" y="5798"/>
                </a:moveTo>
                <a:cubicBezTo>
                  <a:pt x="15025" y="5798"/>
                  <a:pt x="15037" y="5855"/>
                  <a:pt x="15014" y="5861"/>
                </a:cubicBezTo>
                <a:cubicBezTo>
                  <a:pt x="15002" y="5844"/>
                  <a:pt x="14997" y="5821"/>
                  <a:pt x="15008" y="5798"/>
                </a:cubicBezTo>
                <a:close/>
                <a:moveTo>
                  <a:pt x="15332" y="5855"/>
                </a:moveTo>
                <a:cubicBezTo>
                  <a:pt x="15337" y="5889"/>
                  <a:pt x="15343" y="5923"/>
                  <a:pt x="15349" y="5952"/>
                </a:cubicBezTo>
                <a:lnTo>
                  <a:pt x="15303" y="5935"/>
                </a:lnTo>
                <a:cubicBezTo>
                  <a:pt x="15315" y="5929"/>
                  <a:pt x="15326" y="5918"/>
                  <a:pt x="15332" y="5906"/>
                </a:cubicBezTo>
                <a:cubicBezTo>
                  <a:pt x="15326" y="5889"/>
                  <a:pt x="15320" y="5872"/>
                  <a:pt x="15309" y="5855"/>
                </a:cubicBezTo>
                <a:close/>
                <a:moveTo>
                  <a:pt x="1039" y="5895"/>
                </a:moveTo>
                <a:cubicBezTo>
                  <a:pt x="1028" y="5918"/>
                  <a:pt x="1017" y="5946"/>
                  <a:pt x="1005" y="5974"/>
                </a:cubicBezTo>
                <a:cubicBezTo>
                  <a:pt x="1000" y="5946"/>
                  <a:pt x="1011" y="5918"/>
                  <a:pt x="1017" y="5895"/>
                </a:cubicBezTo>
                <a:close/>
                <a:moveTo>
                  <a:pt x="15088" y="6065"/>
                </a:moveTo>
                <a:cubicBezTo>
                  <a:pt x="15105" y="6082"/>
                  <a:pt x="15099" y="6093"/>
                  <a:pt x="15082" y="6093"/>
                </a:cubicBezTo>
                <a:cubicBezTo>
                  <a:pt x="15065" y="6082"/>
                  <a:pt x="15065" y="6071"/>
                  <a:pt x="15088" y="6065"/>
                </a:cubicBezTo>
                <a:close/>
                <a:moveTo>
                  <a:pt x="455" y="6201"/>
                </a:moveTo>
                <a:cubicBezTo>
                  <a:pt x="478" y="6201"/>
                  <a:pt x="466" y="6235"/>
                  <a:pt x="449" y="6241"/>
                </a:cubicBezTo>
                <a:cubicBezTo>
                  <a:pt x="426" y="6241"/>
                  <a:pt x="438" y="6201"/>
                  <a:pt x="455" y="6201"/>
                </a:cubicBezTo>
                <a:close/>
                <a:moveTo>
                  <a:pt x="15122" y="5123"/>
                </a:moveTo>
                <a:lnTo>
                  <a:pt x="15122" y="5123"/>
                </a:lnTo>
                <a:cubicBezTo>
                  <a:pt x="15184" y="5208"/>
                  <a:pt x="15195" y="5327"/>
                  <a:pt x="15263" y="5407"/>
                </a:cubicBezTo>
                <a:cubicBezTo>
                  <a:pt x="15258" y="5407"/>
                  <a:pt x="15246" y="5413"/>
                  <a:pt x="15241" y="5413"/>
                </a:cubicBezTo>
                <a:cubicBezTo>
                  <a:pt x="15332" y="5628"/>
                  <a:pt x="15388" y="5855"/>
                  <a:pt x="15451" y="6082"/>
                </a:cubicBezTo>
                <a:cubicBezTo>
                  <a:pt x="15456" y="6076"/>
                  <a:pt x="15462" y="6076"/>
                  <a:pt x="15468" y="6076"/>
                </a:cubicBezTo>
                <a:cubicBezTo>
                  <a:pt x="15451" y="6139"/>
                  <a:pt x="15490" y="6196"/>
                  <a:pt x="15496" y="6252"/>
                </a:cubicBezTo>
                <a:cubicBezTo>
                  <a:pt x="15468" y="6235"/>
                  <a:pt x="15473" y="6190"/>
                  <a:pt x="15462" y="6162"/>
                </a:cubicBezTo>
                <a:cubicBezTo>
                  <a:pt x="15383" y="5878"/>
                  <a:pt x="15292" y="5600"/>
                  <a:pt x="15195" y="5316"/>
                </a:cubicBezTo>
                <a:cubicBezTo>
                  <a:pt x="15173" y="5254"/>
                  <a:pt x="15133" y="5191"/>
                  <a:pt x="15122" y="5123"/>
                </a:cubicBezTo>
                <a:close/>
                <a:moveTo>
                  <a:pt x="466" y="5912"/>
                </a:moveTo>
                <a:lnTo>
                  <a:pt x="466" y="5912"/>
                </a:lnTo>
                <a:cubicBezTo>
                  <a:pt x="472" y="6037"/>
                  <a:pt x="426" y="6162"/>
                  <a:pt x="381" y="6281"/>
                </a:cubicBezTo>
                <a:cubicBezTo>
                  <a:pt x="404" y="6156"/>
                  <a:pt x="432" y="6031"/>
                  <a:pt x="466" y="5912"/>
                </a:cubicBezTo>
                <a:close/>
                <a:moveTo>
                  <a:pt x="937" y="6252"/>
                </a:moveTo>
                <a:cubicBezTo>
                  <a:pt x="931" y="6292"/>
                  <a:pt x="943" y="6343"/>
                  <a:pt x="909" y="6371"/>
                </a:cubicBezTo>
                <a:cubicBezTo>
                  <a:pt x="914" y="6332"/>
                  <a:pt x="926" y="6292"/>
                  <a:pt x="937" y="6252"/>
                </a:cubicBezTo>
                <a:close/>
                <a:moveTo>
                  <a:pt x="375" y="6286"/>
                </a:moveTo>
                <a:cubicBezTo>
                  <a:pt x="387" y="6383"/>
                  <a:pt x="353" y="6479"/>
                  <a:pt x="336" y="6576"/>
                </a:cubicBezTo>
                <a:cubicBezTo>
                  <a:pt x="336" y="6479"/>
                  <a:pt x="364" y="6383"/>
                  <a:pt x="375" y="6286"/>
                </a:cubicBezTo>
                <a:close/>
                <a:moveTo>
                  <a:pt x="15485" y="6264"/>
                </a:moveTo>
                <a:cubicBezTo>
                  <a:pt x="15530" y="6360"/>
                  <a:pt x="15536" y="6474"/>
                  <a:pt x="15553" y="6576"/>
                </a:cubicBezTo>
                <a:cubicBezTo>
                  <a:pt x="15524" y="6542"/>
                  <a:pt x="15524" y="6502"/>
                  <a:pt x="15513" y="6462"/>
                </a:cubicBezTo>
                <a:cubicBezTo>
                  <a:pt x="15502" y="6400"/>
                  <a:pt x="15479" y="6332"/>
                  <a:pt x="15485" y="6264"/>
                </a:cubicBezTo>
                <a:close/>
                <a:moveTo>
                  <a:pt x="867" y="6659"/>
                </a:moveTo>
                <a:cubicBezTo>
                  <a:pt x="869" y="6659"/>
                  <a:pt x="872" y="6659"/>
                  <a:pt x="875" y="6661"/>
                </a:cubicBezTo>
                <a:cubicBezTo>
                  <a:pt x="890" y="6671"/>
                  <a:pt x="883" y="6703"/>
                  <a:pt x="865" y="6703"/>
                </a:cubicBezTo>
                <a:cubicBezTo>
                  <a:pt x="863" y="6703"/>
                  <a:pt x="860" y="6702"/>
                  <a:pt x="858" y="6701"/>
                </a:cubicBezTo>
                <a:cubicBezTo>
                  <a:pt x="843" y="6691"/>
                  <a:pt x="850" y="6659"/>
                  <a:pt x="867" y="6659"/>
                </a:cubicBezTo>
                <a:close/>
                <a:moveTo>
                  <a:pt x="15473" y="6434"/>
                </a:moveTo>
                <a:cubicBezTo>
                  <a:pt x="15490" y="6525"/>
                  <a:pt x="15490" y="6610"/>
                  <a:pt x="15519" y="6695"/>
                </a:cubicBezTo>
                <a:cubicBezTo>
                  <a:pt x="15530" y="6712"/>
                  <a:pt x="15524" y="6735"/>
                  <a:pt x="15513" y="6752"/>
                </a:cubicBezTo>
                <a:cubicBezTo>
                  <a:pt x="15503" y="6732"/>
                  <a:pt x="15514" y="6672"/>
                  <a:pt x="15490" y="6672"/>
                </a:cubicBezTo>
                <a:cubicBezTo>
                  <a:pt x="15485" y="6672"/>
                  <a:pt x="15480" y="6674"/>
                  <a:pt x="15473" y="6678"/>
                </a:cubicBezTo>
                <a:cubicBezTo>
                  <a:pt x="15479" y="6666"/>
                  <a:pt x="15485" y="6661"/>
                  <a:pt x="15496" y="6655"/>
                </a:cubicBezTo>
                <a:cubicBezTo>
                  <a:pt x="15473" y="6587"/>
                  <a:pt x="15462" y="6513"/>
                  <a:pt x="15473" y="6434"/>
                </a:cubicBezTo>
                <a:close/>
                <a:moveTo>
                  <a:pt x="15700" y="6962"/>
                </a:moveTo>
                <a:cubicBezTo>
                  <a:pt x="15700" y="7001"/>
                  <a:pt x="15729" y="7047"/>
                  <a:pt x="15700" y="7086"/>
                </a:cubicBezTo>
                <a:cubicBezTo>
                  <a:pt x="15689" y="7047"/>
                  <a:pt x="15683" y="7007"/>
                  <a:pt x="15678" y="6967"/>
                </a:cubicBezTo>
                <a:cubicBezTo>
                  <a:pt x="15683" y="6967"/>
                  <a:pt x="15695" y="6962"/>
                  <a:pt x="15700" y="6962"/>
                </a:cubicBezTo>
                <a:close/>
                <a:moveTo>
                  <a:pt x="58" y="7415"/>
                </a:moveTo>
                <a:cubicBezTo>
                  <a:pt x="58" y="7415"/>
                  <a:pt x="58" y="7415"/>
                  <a:pt x="58" y="7415"/>
                </a:cubicBezTo>
                <a:cubicBezTo>
                  <a:pt x="58" y="7415"/>
                  <a:pt x="58" y="7416"/>
                  <a:pt x="58" y="7416"/>
                </a:cubicBezTo>
                <a:lnTo>
                  <a:pt x="58" y="7416"/>
                </a:lnTo>
                <a:cubicBezTo>
                  <a:pt x="58" y="7415"/>
                  <a:pt x="58" y="7415"/>
                  <a:pt x="58" y="7415"/>
                </a:cubicBezTo>
                <a:close/>
                <a:moveTo>
                  <a:pt x="341" y="6581"/>
                </a:moveTo>
                <a:cubicBezTo>
                  <a:pt x="296" y="6769"/>
                  <a:pt x="296" y="6967"/>
                  <a:pt x="256" y="7160"/>
                </a:cubicBezTo>
                <a:cubicBezTo>
                  <a:pt x="268" y="7166"/>
                  <a:pt x="279" y="7177"/>
                  <a:pt x="296" y="7183"/>
                </a:cubicBezTo>
                <a:cubicBezTo>
                  <a:pt x="302" y="7166"/>
                  <a:pt x="307" y="7143"/>
                  <a:pt x="313" y="7126"/>
                </a:cubicBezTo>
                <a:lnTo>
                  <a:pt x="319" y="7126"/>
                </a:lnTo>
                <a:cubicBezTo>
                  <a:pt x="319" y="7160"/>
                  <a:pt x="319" y="7200"/>
                  <a:pt x="313" y="7240"/>
                </a:cubicBezTo>
                <a:lnTo>
                  <a:pt x="296" y="7240"/>
                </a:lnTo>
                <a:cubicBezTo>
                  <a:pt x="296" y="7223"/>
                  <a:pt x="302" y="7205"/>
                  <a:pt x="296" y="7183"/>
                </a:cubicBezTo>
                <a:lnTo>
                  <a:pt x="262" y="7188"/>
                </a:lnTo>
                <a:cubicBezTo>
                  <a:pt x="245" y="7291"/>
                  <a:pt x="239" y="7393"/>
                  <a:pt x="234" y="7501"/>
                </a:cubicBezTo>
                <a:cubicBezTo>
                  <a:pt x="228" y="7495"/>
                  <a:pt x="217" y="7495"/>
                  <a:pt x="217" y="7495"/>
                </a:cubicBezTo>
                <a:cubicBezTo>
                  <a:pt x="234" y="7217"/>
                  <a:pt x="268" y="6939"/>
                  <a:pt x="313" y="6666"/>
                </a:cubicBezTo>
                <a:cubicBezTo>
                  <a:pt x="313" y="6632"/>
                  <a:pt x="313" y="6598"/>
                  <a:pt x="341" y="6581"/>
                </a:cubicBezTo>
                <a:close/>
                <a:moveTo>
                  <a:pt x="15552" y="6580"/>
                </a:moveTo>
                <a:cubicBezTo>
                  <a:pt x="15555" y="6580"/>
                  <a:pt x="15559" y="6580"/>
                  <a:pt x="15564" y="6581"/>
                </a:cubicBezTo>
                <a:cubicBezTo>
                  <a:pt x="15567" y="6592"/>
                  <a:pt x="15567" y="6600"/>
                  <a:pt x="15564" y="6605"/>
                </a:cubicBezTo>
                <a:lnTo>
                  <a:pt x="15564" y="6605"/>
                </a:lnTo>
                <a:cubicBezTo>
                  <a:pt x="15564" y="6604"/>
                  <a:pt x="15564" y="6604"/>
                  <a:pt x="15564" y="6604"/>
                </a:cubicBezTo>
                <a:lnTo>
                  <a:pt x="15564" y="6604"/>
                </a:lnTo>
                <a:cubicBezTo>
                  <a:pt x="15564" y="6604"/>
                  <a:pt x="15564" y="6605"/>
                  <a:pt x="15564" y="6605"/>
                </a:cubicBezTo>
                <a:lnTo>
                  <a:pt x="15564" y="6605"/>
                </a:lnTo>
                <a:cubicBezTo>
                  <a:pt x="15564" y="6605"/>
                  <a:pt x="15564" y="6605"/>
                  <a:pt x="15564" y="6605"/>
                </a:cubicBezTo>
                <a:lnTo>
                  <a:pt x="15564" y="6605"/>
                </a:lnTo>
                <a:cubicBezTo>
                  <a:pt x="15604" y="6701"/>
                  <a:pt x="15598" y="6803"/>
                  <a:pt x="15621" y="6905"/>
                </a:cubicBezTo>
                <a:lnTo>
                  <a:pt x="15638" y="6899"/>
                </a:lnTo>
                <a:lnTo>
                  <a:pt x="15638" y="6899"/>
                </a:lnTo>
                <a:cubicBezTo>
                  <a:pt x="15632" y="6905"/>
                  <a:pt x="15627" y="6916"/>
                  <a:pt x="15627" y="6927"/>
                </a:cubicBezTo>
                <a:cubicBezTo>
                  <a:pt x="15638" y="7069"/>
                  <a:pt x="15672" y="7211"/>
                  <a:pt x="15672" y="7359"/>
                </a:cubicBezTo>
                <a:cubicBezTo>
                  <a:pt x="15678" y="7353"/>
                  <a:pt x="15689" y="7353"/>
                  <a:pt x="15695" y="7353"/>
                </a:cubicBezTo>
                <a:cubicBezTo>
                  <a:pt x="15661" y="7398"/>
                  <a:pt x="15689" y="7461"/>
                  <a:pt x="15678" y="7512"/>
                </a:cubicBezTo>
                <a:cubicBezTo>
                  <a:pt x="15655" y="7484"/>
                  <a:pt x="15678" y="7438"/>
                  <a:pt x="15655" y="7410"/>
                </a:cubicBezTo>
                <a:cubicBezTo>
                  <a:pt x="15661" y="7138"/>
                  <a:pt x="15564" y="6866"/>
                  <a:pt x="15564" y="6605"/>
                </a:cubicBezTo>
                <a:lnTo>
                  <a:pt x="15564" y="6605"/>
                </a:lnTo>
                <a:cubicBezTo>
                  <a:pt x="15562" y="6609"/>
                  <a:pt x="15558" y="6611"/>
                  <a:pt x="15552" y="6611"/>
                </a:cubicBezTo>
                <a:cubicBezTo>
                  <a:pt x="15549" y="6611"/>
                  <a:pt x="15545" y="6611"/>
                  <a:pt x="15541" y="6610"/>
                </a:cubicBezTo>
                <a:cubicBezTo>
                  <a:pt x="15532" y="6591"/>
                  <a:pt x="15534" y="6580"/>
                  <a:pt x="15552" y="6580"/>
                </a:cubicBezTo>
                <a:close/>
                <a:moveTo>
                  <a:pt x="234" y="7523"/>
                </a:moveTo>
                <a:cubicBezTo>
                  <a:pt x="234" y="7563"/>
                  <a:pt x="228" y="7608"/>
                  <a:pt x="222" y="7648"/>
                </a:cubicBezTo>
                <a:cubicBezTo>
                  <a:pt x="200" y="7608"/>
                  <a:pt x="205" y="7557"/>
                  <a:pt x="234" y="7523"/>
                </a:cubicBezTo>
                <a:close/>
                <a:moveTo>
                  <a:pt x="15610" y="7432"/>
                </a:moveTo>
                <a:cubicBezTo>
                  <a:pt x="15621" y="7478"/>
                  <a:pt x="15627" y="7523"/>
                  <a:pt x="15638" y="7563"/>
                </a:cubicBezTo>
                <a:cubicBezTo>
                  <a:pt x="15644" y="7569"/>
                  <a:pt x="15666" y="7569"/>
                  <a:pt x="15672" y="7569"/>
                </a:cubicBezTo>
                <a:cubicBezTo>
                  <a:pt x="15672" y="7557"/>
                  <a:pt x="15672" y="7535"/>
                  <a:pt x="15678" y="7518"/>
                </a:cubicBezTo>
                <a:cubicBezTo>
                  <a:pt x="15695" y="7586"/>
                  <a:pt x="15700" y="7665"/>
                  <a:pt x="15689" y="7727"/>
                </a:cubicBezTo>
                <a:cubicBezTo>
                  <a:pt x="15678" y="7693"/>
                  <a:pt x="15678" y="7654"/>
                  <a:pt x="15683" y="7614"/>
                </a:cubicBezTo>
                <a:cubicBezTo>
                  <a:pt x="15672" y="7597"/>
                  <a:pt x="15661" y="7569"/>
                  <a:pt x="15638" y="7569"/>
                </a:cubicBezTo>
                <a:cubicBezTo>
                  <a:pt x="15621" y="7603"/>
                  <a:pt x="15632" y="7648"/>
                  <a:pt x="15638" y="7682"/>
                </a:cubicBezTo>
                <a:cubicBezTo>
                  <a:pt x="15632" y="7682"/>
                  <a:pt x="15621" y="7676"/>
                  <a:pt x="15615" y="7671"/>
                </a:cubicBezTo>
                <a:cubicBezTo>
                  <a:pt x="15615" y="7659"/>
                  <a:pt x="15621" y="7642"/>
                  <a:pt x="15621" y="7625"/>
                </a:cubicBezTo>
                <a:cubicBezTo>
                  <a:pt x="15610" y="7620"/>
                  <a:pt x="15598" y="7620"/>
                  <a:pt x="15587" y="7614"/>
                </a:cubicBezTo>
                <a:lnTo>
                  <a:pt x="15610" y="7608"/>
                </a:lnTo>
                <a:cubicBezTo>
                  <a:pt x="15604" y="7552"/>
                  <a:pt x="15621" y="7495"/>
                  <a:pt x="15604" y="7432"/>
                </a:cubicBezTo>
                <a:close/>
                <a:moveTo>
                  <a:pt x="228" y="7648"/>
                </a:moveTo>
                <a:lnTo>
                  <a:pt x="228" y="7648"/>
                </a:lnTo>
                <a:cubicBezTo>
                  <a:pt x="211" y="7745"/>
                  <a:pt x="211" y="7847"/>
                  <a:pt x="222" y="7943"/>
                </a:cubicBezTo>
                <a:lnTo>
                  <a:pt x="205" y="7949"/>
                </a:lnTo>
                <a:cubicBezTo>
                  <a:pt x="205" y="7852"/>
                  <a:pt x="177" y="7727"/>
                  <a:pt x="228" y="7648"/>
                </a:cubicBezTo>
                <a:close/>
                <a:moveTo>
                  <a:pt x="279" y="7881"/>
                </a:moveTo>
                <a:cubicBezTo>
                  <a:pt x="279" y="7920"/>
                  <a:pt x="285" y="7971"/>
                  <a:pt x="262" y="8011"/>
                </a:cubicBezTo>
                <a:cubicBezTo>
                  <a:pt x="262" y="7966"/>
                  <a:pt x="234" y="7909"/>
                  <a:pt x="279" y="7881"/>
                </a:cubicBezTo>
                <a:close/>
                <a:moveTo>
                  <a:pt x="15695" y="7988"/>
                </a:moveTo>
                <a:cubicBezTo>
                  <a:pt x="15717" y="7988"/>
                  <a:pt x="15717" y="8034"/>
                  <a:pt x="15700" y="8045"/>
                </a:cubicBezTo>
                <a:cubicBezTo>
                  <a:pt x="15678" y="8040"/>
                  <a:pt x="15678" y="8000"/>
                  <a:pt x="15695" y="7988"/>
                </a:cubicBezTo>
                <a:close/>
                <a:moveTo>
                  <a:pt x="205" y="8096"/>
                </a:moveTo>
                <a:cubicBezTo>
                  <a:pt x="234" y="8096"/>
                  <a:pt x="228" y="8136"/>
                  <a:pt x="211" y="8153"/>
                </a:cubicBezTo>
                <a:cubicBezTo>
                  <a:pt x="188" y="8147"/>
                  <a:pt x="188" y="8102"/>
                  <a:pt x="205" y="8096"/>
                </a:cubicBezTo>
                <a:close/>
                <a:moveTo>
                  <a:pt x="15644" y="8125"/>
                </a:moveTo>
                <a:cubicBezTo>
                  <a:pt x="15644" y="8164"/>
                  <a:pt x="15672" y="8227"/>
                  <a:pt x="15627" y="8255"/>
                </a:cubicBezTo>
                <a:cubicBezTo>
                  <a:pt x="15632" y="8210"/>
                  <a:pt x="15621" y="8164"/>
                  <a:pt x="15644" y="8125"/>
                </a:cubicBezTo>
                <a:close/>
                <a:moveTo>
                  <a:pt x="15695" y="8198"/>
                </a:moveTo>
                <a:cubicBezTo>
                  <a:pt x="15695" y="8295"/>
                  <a:pt x="15723" y="8414"/>
                  <a:pt x="15672" y="8499"/>
                </a:cubicBezTo>
                <a:cubicBezTo>
                  <a:pt x="15689" y="8403"/>
                  <a:pt x="15689" y="8301"/>
                  <a:pt x="15683" y="8198"/>
                </a:cubicBezTo>
                <a:close/>
                <a:moveTo>
                  <a:pt x="220" y="8420"/>
                </a:moveTo>
                <a:cubicBezTo>
                  <a:pt x="228" y="8456"/>
                  <a:pt x="227" y="8492"/>
                  <a:pt x="222" y="8527"/>
                </a:cubicBezTo>
                <a:cubicBezTo>
                  <a:pt x="239" y="8538"/>
                  <a:pt x="244" y="8565"/>
                  <a:pt x="265" y="8572"/>
                </a:cubicBezTo>
                <a:lnTo>
                  <a:pt x="265" y="8572"/>
                </a:lnTo>
                <a:cubicBezTo>
                  <a:pt x="255" y="8571"/>
                  <a:pt x="242" y="8567"/>
                  <a:pt x="234" y="8567"/>
                </a:cubicBezTo>
                <a:cubicBezTo>
                  <a:pt x="234" y="8579"/>
                  <a:pt x="234" y="8607"/>
                  <a:pt x="234" y="8618"/>
                </a:cubicBezTo>
                <a:cubicBezTo>
                  <a:pt x="218" y="8554"/>
                  <a:pt x="207" y="8485"/>
                  <a:pt x="220" y="8420"/>
                </a:cubicBezTo>
                <a:close/>
                <a:moveTo>
                  <a:pt x="15678" y="8493"/>
                </a:moveTo>
                <a:cubicBezTo>
                  <a:pt x="15706" y="8533"/>
                  <a:pt x="15695" y="8584"/>
                  <a:pt x="15666" y="8624"/>
                </a:cubicBezTo>
                <a:cubicBezTo>
                  <a:pt x="15666" y="8579"/>
                  <a:pt x="15672" y="8539"/>
                  <a:pt x="15678" y="8493"/>
                </a:cubicBezTo>
                <a:close/>
                <a:moveTo>
                  <a:pt x="268" y="8454"/>
                </a:moveTo>
                <a:cubicBezTo>
                  <a:pt x="273" y="8454"/>
                  <a:pt x="285" y="8465"/>
                  <a:pt x="290" y="8465"/>
                </a:cubicBezTo>
                <a:cubicBezTo>
                  <a:pt x="290" y="8482"/>
                  <a:pt x="290" y="8493"/>
                  <a:pt x="285" y="8510"/>
                </a:cubicBezTo>
                <a:cubicBezTo>
                  <a:pt x="296" y="8516"/>
                  <a:pt x="307" y="8522"/>
                  <a:pt x="319" y="8522"/>
                </a:cubicBezTo>
                <a:lnTo>
                  <a:pt x="296" y="8527"/>
                </a:lnTo>
                <a:cubicBezTo>
                  <a:pt x="302" y="8590"/>
                  <a:pt x="290" y="8647"/>
                  <a:pt x="307" y="8703"/>
                </a:cubicBezTo>
                <a:lnTo>
                  <a:pt x="296" y="8703"/>
                </a:lnTo>
                <a:cubicBezTo>
                  <a:pt x="290" y="8658"/>
                  <a:pt x="279" y="8613"/>
                  <a:pt x="273" y="8573"/>
                </a:cubicBezTo>
                <a:cubicBezTo>
                  <a:pt x="272" y="8573"/>
                  <a:pt x="270" y="8573"/>
                  <a:pt x="268" y="8573"/>
                </a:cubicBezTo>
                <a:lnTo>
                  <a:pt x="268" y="8573"/>
                </a:lnTo>
                <a:cubicBezTo>
                  <a:pt x="285" y="8533"/>
                  <a:pt x="273" y="8493"/>
                  <a:pt x="268" y="8454"/>
                </a:cubicBezTo>
                <a:close/>
                <a:moveTo>
                  <a:pt x="807" y="8726"/>
                </a:moveTo>
                <a:lnTo>
                  <a:pt x="807" y="8726"/>
                </a:lnTo>
                <a:cubicBezTo>
                  <a:pt x="824" y="8737"/>
                  <a:pt x="818" y="8749"/>
                  <a:pt x="801" y="8754"/>
                </a:cubicBezTo>
                <a:cubicBezTo>
                  <a:pt x="784" y="8743"/>
                  <a:pt x="784" y="8732"/>
                  <a:pt x="807" y="8726"/>
                </a:cubicBezTo>
                <a:close/>
                <a:moveTo>
                  <a:pt x="211" y="9049"/>
                </a:moveTo>
                <a:cubicBezTo>
                  <a:pt x="217" y="9089"/>
                  <a:pt x="228" y="9129"/>
                  <a:pt x="234" y="9169"/>
                </a:cubicBezTo>
                <a:cubicBezTo>
                  <a:pt x="228" y="9169"/>
                  <a:pt x="217" y="9174"/>
                  <a:pt x="211" y="9174"/>
                </a:cubicBezTo>
                <a:cubicBezTo>
                  <a:pt x="211" y="9135"/>
                  <a:pt x="182" y="9089"/>
                  <a:pt x="211" y="9049"/>
                </a:cubicBezTo>
                <a:close/>
                <a:moveTo>
                  <a:pt x="15805" y="7993"/>
                </a:moveTo>
                <a:cubicBezTo>
                  <a:pt x="15808" y="7993"/>
                  <a:pt x="15813" y="7995"/>
                  <a:pt x="15820" y="8000"/>
                </a:cubicBezTo>
                <a:cubicBezTo>
                  <a:pt x="15848" y="8062"/>
                  <a:pt x="15797" y="8153"/>
                  <a:pt x="15859" y="8198"/>
                </a:cubicBezTo>
                <a:lnTo>
                  <a:pt x="15831" y="8198"/>
                </a:lnTo>
                <a:cubicBezTo>
                  <a:pt x="15820" y="8369"/>
                  <a:pt x="15825" y="8545"/>
                  <a:pt x="15814" y="8715"/>
                </a:cubicBezTo>
                <a:cubicBezTo>
                  <a:pt x="15820" y="8720"/>
                  <a:pt x="15831" y="8726"/>
                  <a:pt x="15842" y="8732"/>
                </a:cubicBezTo>
                <a:cubicBezTo>
                  <a:pt x="15837" y="8732"/>
                  <a:pt x="15825" y="8737"/>
                  <a:pt x="15820" y="8737"/>
                </a:cubicBezTo>
                <a:cubicBezTo>
                  <a:pt x="15820" y="8823"/>
                  <a:pt x="15774" y="8913"/>
                  <a:pt x="15802" y="8993"/>
                </a:cubicBezTo>
                <a:cubicBezTo>
                  <a:pt x="15751" y="9044"/>
                  <a:pt x="15785" y="9129"/>
                  <a:pt x="15757" y="9197"/>
                </a:cubicBezTo>
                <a:cubicBezTo>
                  <a:pt x="15746" y="9237"/>
                  <a:pt x="15768" y="9288"/>
                  <a:pt x="15723" y="9310"/>
                </a:cubicBezTo>
                <a:lnTo>
                  <a:pt x="15706" y="9276"/>
                </a:lnTo>
                <a:cubicBezTo>
                  <a:pt x="15729" y="9242"/>
                  <a:pt x="15717" y="9197"/>
                  <a:pt x="15717" y="9157"/>
                </a:cubicBezTo>
                <a:cubicBezTo>
                  <a:pt x="15706" y="9157"/>
                  <a:pt x="15689" y="9169"/>
                  <a:pt x="15678" y="9174"/>
                </a:cubicBezTo>
                <a:cubicBezTo>
                  <a:pt x="15683" y="9157"/>
                  <a:pt x="15689" y="9146"/>
                  <a:pt x="15689" y="9129"/>
                </a:cubicBezTo>
                <a:cubicBezTo>
                  <a:pt x="15683" y="9084"/>
                  <a:pt x="15734" y="9061"/>
                  <a:pt x="15723" y="9015"/>
                </a:cubicBezTo>
                <a:cubicBezTo>
                  <a:pt x="15717" y="9010"/>
                  <a:pt x="15706" y="9004"/>
                  <a:pt x="15700" y="8998"/>
                </a:cubicBezTo>
                <a:cubicBezTo>
                  <a:pt x="15712" y="8874"/>
                  <a:pt x="15746" y="8754"/>
                  <a:pt x="15729" y="8630"/>
                </a:cubicBezTo>
                <a:lnTo>
                  <a:pt x="15768" y="8630"/>
                </a:lnTo>
                <a:cubicBezTo>
                  <a:pt x="15768" y="8613"/>
                  <a:pt x="15774" y="8584"/>
                  <a:pt x="15780" y="8573"/>
                </a:cubicBezTo>
                <a:cubicBezTo>
                  <a:pt x="15768" y="8562"/>
                  <a:pt x="15757" y="8556"/>
                  <a:pt x="15746" y="8550"/>
                </a:cubicBezTo>
                <a:lnTo>
                  <a:pt x="15740" y="8579"/>
                </a:lnTo>
                <a:cubicBezTo>
                  <a:pt x="15740" y="8567"/>
                  <a:pt x="15734" y="8539"/>
                  <a:pt x="15734" y="8527"/>
                </a:cubicBezTo>
                <a:lnTo>
                  <a:pt x="15734" y="8527"/>
                </a:lnTo>
                <a:cubicBezTo>
                  <a:pt x="15740" y="8533"/>
                  <a:pt x="15751" y="8545"/>
                  <a:pt x="15757" y="8550"/>
                </a:cubicBezTo>
                <a:cubicBezTo>
                  <a:pt x="15763" y="8545"/>
                  <a:pt x="15780" y="8539"/>
                  <a:pt x="15785" y="8533"/>
                </a:cubicBezTo>
                <a:cubicBezTo>
                  <a:pt x="15780" y="8505"/>
                  <a:pt x="15780" y="8482"/>
                  <a:pt x="15780" y="8454"/>
                </a:cubicBezTo>
                <a:lnTo>
                  <a:pt x="15763" y="8448"/>
                </a:lnTo>
                <a:cubicBezTo>
                  <a:pt x="15757" y="8476"/>
                  <a:pt x="15751" y="8499"/>
                  <a:pt x="15734" y="8516"/>
                </a:cubicBezTo>
                <a:cubicBezTo>
                  <a:pt x="15746" y="8493"/>
                  <a:pt x="15746" y="8465"/>
                  <a:pt x="15740" y="8442"/>
                </a:cubicBezTo>
                <a:lnTo>
                  <a:pt x="15785" y="8442"/>
                </a:lnTo>
                <a:lnTo>
                  <a:pt x="15785" y="8369"/>
                </a:lnTo>
                <a:cubicBezTo>
                  <a:pt x="15780" y="8386"/>
                  <a:pt x="15763" y="8420"/>
                  <a:pt x="15751" y="8437"/>
                </a:cubicBezTo>
                <a:cubicBezTo>
                  <a:pt x="15746" y="8414"/>
                  <a:pt x="15746" y="8397"/>
                  <a:pt x="15763" y="8374"/>
                </a:cubicBezTo>
                <a:cubicBezTo>
                  <a:pt x="15746" y="8323"/>
                  <a:pt x="15757" y="8278"/>
                  <a:pt x="15757" y="8227"/>
                </a:cubicBezTo>
                <a:lnTo>
                  <a:pt x="15780" y="8221"/>
                </a:lnTo>
                <a:cubicBezTo>
                  <a:pt x="15774" y="8210"/>
                  <a:pt x="15751" y="8198"/>
                  <a:pt x="15746" y="8187"/>
                </a:cubicBezTo>
                <a:cubicBezTo>
                  <a:pt x="15757" y="8181"/>
                  <a:pt x="15774" y="8181"/>
                  <a:pt x="15791" y="8176"/>
                </a:cubicBezTo>
                <a:cubicBezTo>
                  <a:pt x="15774" y="8159"/>
                  <a:pt x="15763" y="8142"/>
                  <a:pt x="15751" y="8125"/>
                </a:cubicBezTo>
                <a:cubicBezTo>
                  <a:pt x="15751" y="8113"/>
                  <a:pt x="15757" y="8096"/>
                  <a:pt x="15757" y="8079"/>
                </a:cubicBezTo>
                <a:cubicBezTo>
                  <a:pt x="15768" y="8102"/>
                  <a:pt x="15780" y="8119"/>
                  <a:pt x="15797" y="8136"/>
                </a:cubicBezTo>
                <a:lnTo>
                  <a:pt x="15791" y="8079"/>
                </a:lnTo>
                <a:lnTo>
                  <a:pt x="15825" y="8079"/>
                </a:lnTo>
                <a:cubicBezTo>
                  <a:pt x="15814" y="8074"/>
                  <a:pt x="15797" y="8062"/>
                  <a:pt x="15785" y="8051"/>
                </a:cubicBezTo>
                <a:cubicBezTo>
                  <a:pt x="15790" y="8037"/>
                  <a:pt x="15787" y="7993"/>
                  <a:pt x="15805" y="7993"/>
                </a:cubicBezTo>
                <a:close/>
                <a:moveTo>
                  <a:pt x="228" y="8624"/>
                </a:moveTo>
                <a:cubicBezTo>
                  <a:pt x="251" y="8652"/>
                  <a:pt x="228" y="8698"/>
                  <a:pt x="251" y="8726"/>
                </a:cubicBezTo>
                <a:cubicBezTo>
                  <a:pt x="251" y="8998"/>
                  <a:pt x="341" y="9271"/>
                  <a:pt x="341" y="9537"/>
                </a:cubicBezTo>
                <a:cubicBezTo>
                  <a:pt x="307" y="9435"/>
                  <a:pt x="307" y="9333"/>
                  <a:pt x="290" y="9231"/>
                </a:cubicBezTo>
                <a:lnTo>
                  <a:pt x="285" y="9231"/>
                </a:lnTo>
                <a:lnTo>
                  <a:pt x="268" y="9242"/>
                </a:lnTo>
                <a:cubicBezTo>
                  <a:pt x="273" y="9231"/>
                  <a:pt x="279" y="9220"/>
                  <a:pt x="285" y="9214"/>
                </a:cubicBezTo>
                <a:cubicBezTo>
                  <a:pt x="268" y="9067"/>
                  <a:pt x="234" y="8925"/>
                  <a:pt x="239" y="8777"/>
                </a:cubicBezTo>
                <a:lnTo>
                  <a:pt x="239" y="8777"/>
                </a:lnTo>
                <a:cubicBezTo>
                  <a:pt x="234" y="8783"/>
                  <a:pt x="222" y="8783"/>
                  <a:pt x="217" y="8788"/>
                </a:cubicBezTo>
                <a:cubicBezTo>
                  <a:pt x="251" y="8743"/>
                  <a:pt x="222" y="8675"/>
                  <a:pt x="228" y="8624"/>
                </a:cubicBezTo>
                <a:close/>
                <a:moveTo>
                  <a:pt x="15683" y="8647"/>
                </a:moveTo>
                <a:cubicBezTo>
                  <a:pt x="15666" y="8925"/>
                  <a:pt x="15632" y="9203"/>
                  <a:pt x="15587" y="9481"/>
                </a:cubicBezTo>
                <a:cubicBezTo>
                  <a:pt x="15587" y="9509"/>
                  <a:pt x="15587" y="9543"/>
                  <a:pt x="15559" y="9566"/>
                </a:cubicBezTo>
                <a:cubicBezTo>
                  <a:pt x="15604" y="9373"/>
                  <a:pt x="15610" y="9180"/>
                  <a:pt x="15644" y="8987"/>
                </a:cubicBezTo>
                <a:cubicBezTo>
                  <a:pt x="15632" y="8976"/>
                  <a:pt x="15621" y="8970"/>
                  <a:pt x="15610" y="8959"/>
                </a:cubicBezTo>
                <a:cubicBezTo>
                  <a:pt x="15598" y="8981"/>
                  <a:pt x="15593" y="8998"/>
                  <a:pt x="15587" y="9021"/>
                </a:cubicBezTo>
                <a:lnTo>
                  <a:pt x="15581" y="9021"/>
                </a:lnTo>
                <a:cubicBezTo>
                  <a:pt x="15581" y="8981"/>
                  <a:pt x="15581" y="8942"/>
                  <a:pt x="15587" y="8908"/>
                </a:cubicBezTo>
                <a:cubicBezTo>
                  <a:pt x="15587" y="8908"/>
                  <a:pt x="15598" y="8902"/>
                  <a:pt x="15604" y="8902"/>
                </a:cubicBezTo>
                <a:lnTo>
                  <a:pt x="15604" y="8902"/>
                </a:lnTo>
                <a:cubicBezTo>
                  <a:pt x="15604" y="8919"/>
                  <a:pt x="15598" y="8942"/>
                  <a:pt x="15604" y="8959"/>
                </a:cubicBezTo>
                <a:lnTo>
                  <a:pt x="15638" y="8953"/>
                </a:lnTo>
                <a:cubicBezTo>
                  <a:pt x="15655" y="8851"/>
                  <a:pt x="15661" y="8749"/>
                  <a:pt x="15666" y="8647"/>
                </a:cubicBezTo>
                <a:close/>
                <a:moveTo>
                  <a:pt x="351" y="9536"/>
                </a:moveTo>
                <a:cubicBezTo>
                  <a:pt x="355" y="9536"/>
                  <a:pt x="359" y="9536"/>
                  <a:pt x="364" y="9537"/>
                </a:cubicBezTo>
                <a:cubicBezTo>
                  <a:pt x="369" y="9556"/>
                  <a:pt x="366" y="9567"/>
                  <a:pt x="352" y="9567"/>
                </a:cubicBezTo>
                <a:cubicBezTo>
                  <a:pt x="349" y="9567"/>
                  <a:pt x="345" y="9567"/>
                  <a:pt x="341" y="9566"/>
                </a:cubicBezTo>
                <a:cubicBezTo>
                  <a:pt x="332" y="9547"/>
                  <a:pt x="334" y="9536"/>
                  <a:pt x="351" y="9536"/>
                </a:cubicBezTo>
                <a:close/>
                <a:moveTo>
                  <a:pt x="387" y="9390"/>
                </a:moveTo>
                <a:cubicBezTo>
                  <a:pt x="397" y="9410"/>
                  <a:pt x="385" y="9473"/>
                  <a:pt x="412" y="9473"/>
                </a:cubicBezTo>
                <a:cubicBezTo>
                  <a:pt x="416" y="9473"/>
                  <a:pt x="421" y="9472"/>
                  <a:pt x="426" y="9469"/>
                </a:cubicBezTo>
                <a:lnTo>
                  <a:pt x="426" y="9469"/>
                </a:lnTo>
                <a:cubicBezTo>
                  <a:pt x="421" y="9475"/>
                  <a:pt x="409" y="9481"/>
                  <a:pt x="404" y="9486"/>
                </a:cubicBezTo>
                <a:cubicBezTo>
                  <a:pt x="426" y="9560"/>
                  <a:pt x="438" y="9634"/>
                  <a:pt x="426" y="9708"/>
                </a:cubicBezTo>
                <a:cubicBezTo>
                  <a:pt x="409" y="9623"/>
                  <a:pt x="409" y="9532"/>
                  <a:pt x="381" y="9452"/>
                </a:cubicBezTo>
                <a:cubicBezTo>
                  <a:pt x="370" y="9430"/>
                  <a:pt x="375" y="9413"/>
                  <a:pt x="387" y="9390"/>
                </a:cubicBezTo>
                <a:close/>
                <a:moveTo>
                  <a:pt x="15570" y="9571"/>
                </a:moveTo>
                <a:lnTo>
                  <a:pt x="15570" y="9571"/>
                </a:lnTo>
                <a:cubicBezTo>
                  <a:pt x="15564" y="9662"/>
                  <a:pt x="15536" y="9759"/>
                  <a:pt x="15524" y="9855"/>
                </a:cubicBezTo>
                <a:cubicBezTo>
                  <a:pt x="15513" y="9759"/>
                  <a:pt x="15547" y="9662"/>
                  <a:pt x="15570" y="9571"/>
                </a:cubicBezTo>
                <a:close/>
                <a:moveTo>
                  <a:pt x="353" y="9571"/>
                </a:moveTo>
                <a:lnTo>
                  <a:pt x="353" y="9571"/>
                </a:lnTo>
                <a:cubicBezTo>
                  <a:pt x="381" y="9600"/>
                  <a:pt x="381" y="9645"/>
                  <a:pt x="387" y="9679"/>
                </a:cubicBezTo>
                <a:cubicBezTo>
                  <a:pt x="398" y="9747"/>
                  <a:pt x="426" y="9810"/>
                  <a:pt x="415" y="9878"/>
                </a:cubicBezTo>
                <a:cubicBezTo>
                  <a:pt x="375" y="9787"/>
                  <a:pt x="370" y="9674"/>
                  <a:pt x="353" y="9571"/>
                </a:cubicBezTo>
                <a:close/>
                <a:moveTo>
                  <a:pt x="971" y="9764"/>
                </a:moveTo>
                <a:cubicBezTo>
                  <a:pt x="982" y="9798"/>
                  <a:pt x="994" y="9832"/>
                  <a:pt x="1005" y="9867"/>
                </a:cubicBezTo>
                <a:cubicBezTo>
                  <a:pt x="1000" y="9872"/>
                  <a:pt x="994" y="9872"/>
                  <a:pt x="988" y="9878"/>
                </a:cubicBezTo>
                <a:cubicBezTo>
                  <a:pt x="982" y="9838"/>
                  <a:pt x="977" y="9804"/>
                  <a:pt x="971" y="9770"/>
                </a:cubicBezTo>
                <a:lnTo>
                  <a:pt x="971" y="9764"/>
                </a:lnTo>
                <a:close/>
                <a:moveTo>
                  <a:pt x="14980" y="9827"/>
                </a:moveTo>
                <a:lnTo>
                  <a:pt x="14980" y="9827"/>
                </a:lnTo>
                <a:cubicBezTo>
                  <a:pt x="14974" y="9849"/>
                  <a:pt x="14968" y="9872"/>
                  <a:pt x="14968" y="9895"/>
                </a:cubicBezTo>
                <a:cubicBezTo>
                  <a:pt x="14968" y="9889"/>
                  <a:pt x="14968" y="9884"/>
                  <a:pt x="14968" y="9878"/>
                </a:cubicBezTo>
                <a:cubicBezTo>
                  <a:pt x="14968" y="9861"/>
                  <a:pt x="14974" y="9844"/>
                  <a:pt x="14980" y="9827"/>
                </a:cubicBezTo>
                <a:close/>
                <a:moveTo>
                  <a:pt x="15451" y="9901"/>
                </a:moveTo>
                <a:lnTo>
                  <a:pt x="15451" y="9901"/>
                </a:lnTo>
                <a:cubicBezTo>
                  <a:pt x="15473" y="9906"/>
                  <a:pt x="15462" y="9940"/>
                  <a:pt x="15445" y="9946"/>
                </a:cubicBezTo>
                <a:cubicBezTo>
                  <a:pt x="15422" y="9940"/>
                  <a:pt x="15434" y="9906"/>
                  <a:pt x="15451" y="9901"/>
                </a:cubicBezTo>
                <a:close/>
                <a:moveTo>
                  <a:pt x="824" y="10042"/>
                </a:moveTo>
                <a:lnTo>
                  <a:pt x="824" y="10042"/>
                </a:lnTo>
                <a:cubicBezTo>
                  <a:pt x="841" y="10059"/>
                  <a:pt x="835" y="10071"/>
                  <a:pt x="818" y="10076"/>
                </a:cubicBezTo>
                <a:cubicBezTo>
                  <a:pt x="801" y="10059"/>
                  <a:pt x="801" y="10048"/>
                  <a:pt x="824" y="10042"/>
                </a:cubicBezTo>
                <a:close/>
                <a:moveTo>
                  <a:pt x="15519" y="9867"/>
                </a:moveTo>
                <a:lnTo>
                  <a:pt x="15519" y="9867"/>
                </a:lnTo>
                <a:cubicBezTo>
                  <a:pt x="15496" y="9991"/>
                  <a:pt x="15468" y="10110"/>
                  <a:pt x="15434" y="10235"/>
                </a:cubicBezTo>
                <a:cubicBezTo>
                  <a:pt x="15428" y="10110"/>
                  <a:pt x="15473" y="9980"/>
                  <a:pt x="15519" y="9867"/>
                </a:cubicBezTo>
                <a:close/>
                <a:moveTo>
                  <a:pt x="14900" y="10167"/>
                </a:moveTo>
                <a:cubicBezTo>
                  <a:pt x="14900" y="10196"/>
                  <a:pt x="14895" y="10224"/>
                  <a:pt x="14889" y="10247"/>
                </a:cubicBezTo>
                <a:lnTo>
                  <a:pt x="14866" y="10247"/>
                </a:lnTo>
                <a:cubicBezTo>
                  <a:pt x="14872" y="10218"/>
                  <a:pt x="14883" y="10196"/>
                  <a:pt x="14900" y="10167"/>
                </a:cubicBezTo>
                <a:close/>
                <a:moveTo>
                  <a:pt x="557" y="10184"/>
                </a:moveTo>
                <a:lnTo>
                  <a:pt x="557" y="10184"/>
                </a:lnTo>
                <a:cubicBezTo>
                  <a:pt x="574" y="10190"/>
                  <a:pt x="585" y="10196"/>
                  <a:pt x="597" y="10201"/>
                </a:cubicBezTo>
                <a:cubicBezTo>
                  <a:pt x="591" y="10207"/>
                  <a:pt x="580" y="10218"/>
                  <a:pt x="568" y="10224"/>
                </a:cubicBezTo>
                <a:cubicBezTo>
                  <a:pt x="580" y="10241"/>
                  <a:pt x="585" y="10264"/>
                  <a:pt x="591" y="10281"/>
                </a:cubicBezTo>
                <a:lnTo>
                  <a:pt x="574" y="10281"/>
                </a:lnTo>
                <a:cubicBezTo>
                  <a:pt x="568" y="10247"/>
                  <a:pt x="563" y="10213"/>
                  <a:pt x="557" y="10184"/>
                </a:cubicBezTo>
                <a:close/>
                <a:moveTo>
                  <a:pt x="886" y="10281"/>
                </a:moveTo>
                <a:lnTo>
                  <a:pt x="886" y="10281"/>
                </a:lnTo>
                <a:cubicBezTo>
                  <a:pt x="903" y="10292"/>
                  <a:pt x="909" y="10320"/>
                  <a:pt x="897" y="10337"/>
                </a:cubicBezTo>
                <a:cubicBezTo>
                  <a:pt x="875" y="10337"/>
                  <a:pt x="863" y="10286"/>
                  <a:pt x="886" y="10281"/>
                </a:cubicBezTo>
                <a:close/>
                <a:moveTo>
                  <a:pt x="15343" y="10332"/>
                </a:moveTo>
                <a:cubicBezTo>
                  <a:pt x="15366" y="10337"/>
                  <a:pt x="15366" y="10349"/>
                  <a:pt x="15349" y="10360"/>
                </a:cubicBezTo>
                <a:cubicBezTo>
                  <a:pt x="15326" y="10354"/>
                  <a:pt x="15326" y="10343"/>
                  <a:pt x="15343" y="10332"/>
                </a:cubicBezTo>
                <a:close/>
                <a:moveTo>
                  <a:pt x="636" y="10326"/>
                </a:moveTo>
                <a:lnTo>
                  <a:pt x="636" y="10326"/>
                </a:lnTo>
                <a:cubicBezTo>
                  <a:pt x="631" y="10332"/>
                  <a:pt x="619" y="10349"/>
                  <a:pt x="614" y="10354"/>
                </a:cubicBezTo>
                <a:cubicBezTo>
                  <a:pt x="625" y="10366"/>
                  <a:pt x="642" y="10382"/>
                  <a:pt x="648" y="10388"/>
                </a:cubicBezTo>
                <a:lnTo>
                  <a:pt x="648" y="10388"/>
                </a:lnTo>
                <a:cubicBezTo>
                  <a:pt x="617" y="10386"/>
                  <a:pt x="602" y="10370"/>
                  <a:pt x="602" y="10343"/>
                </a:cubicBezTo>
                <a:cubicBezTo>
                  <a:pt x="608" y="10337"/>
                  <a:pt x="631" y="10332"/>
                  <a:pt x="636" y="10326"/>
                </a:cubicBezTo>
                <a:close/>
                <a:moveTo>
                  <a:pt x="15313" y="10426"/>
                </a:moveTo>
                <a:cubicBezTo>
                  <a:pt x="15315" y="10426"/>
                  <a:pt x="15318" y="10427"/>
                  <a:pt x="15320" y="10428"/>
                </a:cubicBezTo>
                <a:cubicBezTo>
                  <a:pt x="15341" y="10439"/>
                  <a:pt x="15324" y="10463"/>
                  <a:pt x="15308" y="10463"/>
                </a:cubicBezTo>
                <a:cubicBezTo>
                  <a:pt x="15306" y="10463"/>
                  <a:pt x="15305" y="10463"/>
                  <a:pt x="15303" y="10462"/>
                </a:cubicBezTo>
                <a:cubicBezTo>
                  <a:pt x="15289" y="10452"/>
                  <a:pt x="15299" y="10426"/>
                  <a:pt x="15313" y="10426"/>
                </a:cubicBezTo>
                <a:close/>
                <a:moveTo>
                  <a:pt x="466" y="10508"/>
                </a:moveTo>
                <a:cubicBezTo>
                  <a:pt x="467" y="10508"/>
                  <a:pt x="467" y="10509"/>
                  <a:pt x="468" y="10509"/>
                </a:cubicBezTo>
                <a:lnTo>
                  <a:pt x="468" y="10509"/>
                </a:lnTo>
                <a:cubicBezTo>
                  <a:pt x="468" y="10509"/>
                  <a:pt x="467" y="10508"/>
                  <a:pt x="466" y="10508"/>
                </a:cubicBezTo>
                <a:close/>
                <a:moveTo>
                  <a:pt x="15303" y="10485"/>
                </a:moveTo>
                <a:cubicBezTo>
                  <a:pt x="15303" y="10513"/>
                  <a:pt x="15298" y="10547"/>
                  <a:pt x="15292" y="10576"/>
                </a:cubicBezTo>
                <a:lnTo>
                  <a:pt x="15269" y="10576"/>
                </a:lnTo>
                <a:cubicBezTo>
                  <a:pt x="15275" y="10542"/>
                  <a:pt x="15280" y="10513"/>
                  <a:pt x="15303" y="10485"/>
                </a:cubicBezTo>
                <a:close/>
                <a:moveTo>
                  <a:pt x="614" y="10406"/>
                </a:moveTo>
                <a:cubicBezTo>
                  <a:pt x="636" y="10406"/>
                  <a:pt x="642" y="10423"/>
                  <a:pt x="653" y="10440"/>
                </a:cubicBezTo>
                <a:lnTo>
                  <a:pt x="682" y="10440"/>
                </a:lnTo>
                <a:cubicBezTo>
                  <a:pt x="676" y="10451"/>
                  <a:pt x="665" y="10468"/>
                  <a:pt x="659" y="10479"/>
                </a:cubicBezTo>
                <a:cubicBezTo>
                  <a:pt x="665" y="10479"/>
                  <a:pt x="682" y="10474"/>
                  <a:pt x="687" y="10474"/>
                </a:cubicBezTo>
                <a:lnTo>
                  <a:pt x="687" y="10474"/>
                </a:lnTo>
                <a:cubicBezTo>
                  <a:pt x="660" y="10501"/>
                  <a:pt x="668" y="10523"/>
                  <a:pt x="686" y="10523"/>
                </a:cubicBezTo>
                <a:cubicBezTo>
                  <a:pt x="695" y="10523"/>
                  <a:pt x="705" y="10518"/>
                  <a:pt x="716" y="10508"/>
                </a:cubicBezTo>
                <a:cubicBezTo>
                  <a:pt x="722" y="10519"/>
                  <a:pt x="727" y="10530"/>
                  <a:pt x="727" y="10542"/>
                </a:cubicBezTo>
                <a:lnTo>
                  <a:pt x="676" y="10542"/>
                </a:lnTo>
                <a:cubicBezTo>
                  <a:pt x="687" y="10559"/>
                  <a:pt x="687" y="10581"/>
                  <a:pt x="676" y="10598"/>
                </a:cubicBezTo>
                <a:cubicBezTo>
                  <a:pt x="665" y="10530"/>
                  <a:pt x="631" y="10468"/>
                  <a:pt x="614" y="10406"/>
                </a:cubicBezTo>
                <a:close/>
                <a:moveTo>
                  <a:pt x="15265" y="10598"/>
                </a:moveTo>
                <a:cubicBezTo>
                  <a:pt x="15267" y="10598"/>
                  <a:pt x="15268" y="10598"/>
                  <a:pt x="15269" y="10598"/>
                </a:cubicBezTo>
                <a:cubicBezTo>
                  <a:pt x="15280" y="10609"/>
                  <a:pt x="15271" y="10639"/>
                  <a:pt x="15256" y="10639"/>
                </a:cubicBezTo>
                <a:cubicBezTo>
                  <a:pt x="15255" y="10639"/>
                  <a:pt x="15253" y="10639"/>
                  <a:pt x="15252" y="10638"/>
                </a:cubicBezTo>
                <a:cubicBezTo>
                  <a:pt x="15236" y="10628"/>
                  <a:pt x="15250" y="10598"/>
                  <a:pt x="15265" y="10598"/>
                </a:cubicBezTo>
                <a:close/>
                <a:moveTo>
                  <a:pt x="733" y="10706"/>
                </a:moveTo>
                <a:cubicBezTo>
                  <a:pt x="744" y="10746"/>
                  <a:pt x="761" y="10786"/>
                  <a:pt x="767" y="10825"/>
                </a:cubicBezTo>
                <a:cubicBezTo>
                  <a:pt x="750" y="10803"/>
                  <a:pt x="739" y="10774"/>
                  <a:pt x="727" y="10746"/>
                </a:cubicBezTo>
                <a:cubicBezTo>
                  <a:pt x="727" y="10735"/>
                  <a:pt x="733" y="10718"/>
                  <a:pt x="733" y="10706"/>
                </a:cubicBezTo>
                <a:close/>
                <a:moveTo>
                  <a:pt x="15383" y="10400"/>
                </a:moveTo>
                <a:lnTo>
                  <a:pt x="15383" y="10400"/>
                </a:lnTo>
                <a:cubicBezTo>
                  <a:pt x="15343" y="10564"/>
                  <a:pt x="15292" y="10735"/>
                  <a:pt x="15224" y="10893"/>
                </a:cubicBezTo>
                <a:cubicBezTo>
                  <a:pt x="15241" y="10752"/>
                  <a:pt x="15315" y="10627"/>
                  <a:pt x="15343" y="10485"/>
                </a:cubicBezTo>
                <a:cubicBezTo>
                  <a:pt x="15349" y="10451"/>
                  <a:pt x="15366" y="10423"/>
                  <a:pt x="15383" y="10400"/>
                </a:cubicBezTo>
                <a:close/>
                <a:moveTo>
                  <a:pt x="15224" y="10661"/>
                </a:moveTo>
                <a:lnTo>
                  <a:pt x="15252" y="10684"/>
                </a:lnTo>
                <a:cubicBezTo>
                  <a:pt x="15218" y="10763"/>
                  <a:pt x="15212" y="10854"/>
                  <a:pt x="15161" y="10922"/>
                </a:cubicBezTo>
                <a:cubicBezTo>
                  <a:pt x="15178" y="10837"/>
                  <a:pt x="15229" y="10757"/>
                  <a:pt x="15224" y="10661"/>
                </a:cubicBezTo>
                <a:close/>
                <a:moveTo>
                  <a:pt x="409" y="9884"/>
                </a:moveTo>
                <a:lnTo>
                  <a:pt x="409" y="9884"/>
                </a:lnTo>
                <a:cubicBezTo>
                  <a:pt x="443" y="9901"/>
                  <a:pt x="438" y="9946"/>
                  <a:pt x="449" y="9974"/>
                </a:cubicBezTo>
                <a:cubicBezTo>
                  <a:pt x="529" y="10258"/>
                  <a:pt x="619" y="10542"/>
                  <a:pt x="710" y="10820"/>
                </a:cubicBezTo>
                <a:cubicBezTo>
                  <a:pt x="733" y="10882"/>
                  <a:pt x="773" y="10945"/>
                  <a:pt x="784" y="11013"/>
                </a:cubicBezTo>
                <a:cubicBezTo>
                  <a:pt x="727" y="10928"/>
                  <a:pt x="716" y="10808"/>
                  <a:pt x="642" y="10735"/>
                </a:cubicBezTo>
                <a:cubicBezTo>
                  <a:pt x="648" y="10729"/>
                  <a:pt x="659" y="10729"/>
                  <a:pt x="665" y="10723"/>
                </a:cubicBezTo>
                <a:cubicBezTo>
                  <a:pt x="580" y="10508"/>
                  <a:pt x="517" y="10281"/>
                  <a:pt x="455" y="10054"/>
                </a:cubicBezTo>
                <a:cubicBezTo>
                  <a:pt x="455" y="10059"/>
                  <a:pt x="449" y="10059"/>
                  <a:pt x="443" y="10059"/>
                </a:cubicBezTo>
                <a:cubicBezTo>
                  <a:pt x="455" y="9997"/>
                  <a:pt x="421" y="9940"/>
                  <a:pt x="409" y="9884"/>
                </a:cubicBezTo>
                <a:close/>
                <a:moveTo>
                  <a:pt x="15131" y="10982"/>
                </a:moveTo>
                <a:cubicBezTo>
                  <a:pt x="15133" y="10982"/>
                  <a:pt x="15136" y="10983"/>
                  <a:pt x="15139" y="10984"/>
                </a:cubicBezTo>
                <a:cubicBezTo>
                  <a:pt x="15154" y="10994"/>
                  <a:pt x="15142" y="11026"/>
                  <a:pt x="15128" y="11026"/>
                </a:cubicBezTo>
                <a:cubicBezTo>
                  <a:pt x="15126" y="11026"/>
                  <a:pt x="15124" y="11025"/>
                  <a:pt x="15122" y="11024"/>
                </a:cubicBezTo>
                <a:cubicBezTo>
                  <a:pt x="15107" y="11014"/>
                  <a:pt x="15114" y="10982"/>
                  <a:pt x="15131" y="10982"/>
                </a:cubicBezTo>
                <a:close/>
                <a:moveTo>
                  <a:pt x="791" y="11020"/>
                </a:moveTo>
                <a:cubicBezTo>
                  <a:pt x="794" y="11020"/>
                  <a:pt x="797" y="11021"/>
                  <a:pt x="801" y="11024"/>
                </a:cubicBezTo>
                <a:cubicBezTo>
                  <a:pt x="820" y="11033"/>
                  <a:pt x="815" y="11062"/>
                  <a:pt x="800" y="11062"/>
                </a:cubicBezTo>
                <a:cubicBezTo>
                  <a:pt x="797" y="11062"/>
                  <a:pt x="793" y="11061"/>
                  <a:pt x="790" y="11058"/>
                </a:cubicBezTo>
                <a:cubicBezTo>
                  <a:pt x="780" y="11049"/>
                  <a:pt x="779" y="11020"/>
                  <a:pt x="791" y="11020"/>
                </a:cubicBezTo>
                <a:close/>
                <a:moveTo>
                  <a:pt x="707" y="11060"/>
                </a:moveTo>
                <a:cubicBezTo>
                  <a:pt x="724" y="11060"/>
                  <a:pt x="742" y="11066"/>
                  <a:pt x="756" y="11069"/>
                </a:cubicBezTo>
                <a:cubicBezTo>
                  <a:pt x="744" y="11069"/>
                  <a:pt x="716" y="11069"/>
                  <a:pt x="704" y="11075"/>
                </a:cubicBezTo>
                <a:cubicBezTo>
                  <a:pt x="716" y="11092"/>
                  <a:pt x="722" y="11109"/>
                  <a:pt x="733" y="11132"/>
                </a:cubicBezTo>
                <a:lnTo>
                  <a:pt x="687" y="11126"/>
                </a:lnTo>
                <a:lnTo>
                  <a:pt x="687" y="11120"/>
                </a:lnTo>
                <a:cubicBezTo>
                  <a:pt x="676" y="11103"/>
                  <a:pt x="670" y="11086"/>
                  <a:pt x="676" y="11069"/>
                </a:cubicBezTo>
                <a:cubicBezTo>
                  <a:pt x="685" y="11063"/>
                  <a:pt x="696" y="11060"/>
                  <a:pt x="707" y="11060"/>
                </a:cubicBezTo>
                <a:close/>
                <a:moveTo>
                  <a:pt x="1147" y="11007"/>
                </a:moveTo>
                <a:cubicBezTo>
                  <a:pt x="1170" y="11064"/>
                  <a:pt x="1198" y="11115"/>
                  <a:pt x="1226" y="11166"/>
                </a:cubicBezTo>
                <a:cubicBezTo>
                  <a:pt x="1175" y="11132"/>
                  <a:pt x="1170" y="11064"/>
                  <a:pt x="1136" y="11013"/>
                </a:cubicBezTo>
                <a:lnTo>
                  <a:pt x="1147" y="11007"/>
                </a:lnTo>
                <a:close/>
                <a:moveTo>
                  <a:pt x="928" y="11167"/>
                </a:moveTo>
                <a:cubicBezTo>
                  <a:pt x="934" y="11167"/>
                  <a:pt x="939" y="11173"/>
                  <a:pt x="943" y="11183"/>
                </a:cubicBezTo>
                <a:cubicBezTo>
                  <a:pt x="938" y="11190"/>
                  <a:pt x="933" y="11193"/>
                  <a:pt x="929" y="11193"/>
                </a:cubicBezTo>
                <a:cubicBezTo>
                  <a:pt x="923" y="11193"/>
                  <a:pt x="918" y="11187"/>
                  <a:pt x="914" y="11177"/>
                </a:cubicBezTo>
                <a:cubicBezTo>
                  <a:pt x="919" y="11170"/>
                  <a:pt x="924" y="11167"/>
                  <a:pt x="928" y="11167"/>
                </a:cubicBezTo>
                <a:close/>
                <a:moveTo>
                  <a:pt x="1226" y="11177"/>
                </a:moveTo>
                <a:cubicBezTo>
                  <a:pt x="1232" y="11183"/>
                  <a:pt x="1238" y="11194"/>
                  <a:pt x="1238" y="11200"/>
                </a:cubicBezTo>
                <a:cubicBezTo>
                  <a:pt x="1238" y="11206"/>
                  <a:pt x="1232" y="11211"/>
                  <a:pt x="1232" y="11217"/>
                </a:cubicBezTo>
                <a:cubicBezTo>
                  <a:pt x="1226" y="11206"/>
                  <a:pt x="1221" y="11194"/>
                  <a:pt x="1215" y="11183"/>
                </a:cubicBezTo>
                <a:cubicBezTo>
                  <a:pt x="1221" y="11177"/>
                  <a:pt x="1226" y="11177"/>
                  <a:pt x="1226" y="11177"/>
                </a:cubicBezTo>
                <a:close/>
                <a:moveTo>
                  <a:pt x="1459" y="11177"/>
                </a:moveTo>
                <a:lnTo>
                  <a:pt x="1459" y="11177"/>
                </a:lnTo>
                <a:cubicBezTo>
                  <a:pt x="1476" y="11189"/>
                  <a:pt x="1482" y="11200"/>
                  <a:pt x="1482" y="11223"/>
                </a:cubicBezTo>
                <a:cubicBezTo>
                  <a:pt x="1484" y="11236"/>
                  <a:pt x="1483" y="11241"/>
                  <a:pt x="1479" y="11241"/>
                </a:cubicBezTo>
                <a:cubicBezTo>
                  <a:pt x="1467" y="11241"/>
                  <a:pt x="1433" y="11186"/>
                  <a:pt x="1459" y="11177"/>
                </a:cubicBezTo>
                <a:close/>
                <a:moveTo>
                  <a:pt x="1238" y="11228"/>
                </a:moveTo>
                <a:lnTo>
                  <a:pt x="1238" y="11228"/>
                </a:lnTo>
                <a:cubicBezTo>
                  <a:pt x="1243" y="11228"/>
                  <a:pt x="1249" y="11234"/>
                  <a:pt x="1255" y="11234"/>
                </a:cubicBezTo>
                <a:cubicBezTo>
                  <a:pt x="1255" y="11240"/>
                  <a:pt x="1249" y="11245"/>
                  <a:pt x="1249" y="11251"/>
                </a:cubicBezTo>
                <a:cubicBezTo>
                  <a:pt x="1243" y="11245"/>
                  <a:pt x="1243" y="11234"/>
                  <a:pt x="1238" y="11228"/>
                </a:cubicBezTo>
                <a:close/>
                <a:moveTo>
                  <a:pt x="955" y="11219"/>
                </a:moveTo>
                <a:cubicBezTo>
                  <a:pt x="964" y="11219"/>
                  <a:pt x="971" y="11224"/>
                  <a:pt x="971" y="11234"/>
                </a:cubicBezTo>
                <a:cubicBezTo>
                  <a:pt x="974" y="11247"/>
                  <a:pt x="963" y="11254"/>
                  <a:pt x="953" y="11254"/>
                </a:cubicBezTo>
                <a:cubicBezTo>
                  <a:pt x="945" y="11254"/>
                  <a:pt x="937" y="11250"/>
                  <a:pt x="937" y="11240"/>
                </a:cubicBezTo>
                <a:cubicBezTo>
                  <a:pt x="934" y="11227"/>
                  <a:pt x="945" y="11219"/>
                  <a:pt x="955" y="11219"/>
                </a:cubicBezTo>
                <a:close/>
                <a:moveTo>
                  <a:pt x="14551" y="11243"/>
                </a:moveTo>
                <a:cubicBezTo>
                  <a:pt x="14554" y="11243"/>
                  <a:pt x="14557" y="11243"/>
                  <a:pt x="14560" y="11245"/>
                </a:cubicBezTo>
                <a:cubicBezTo>
                  <a:pt x="14574" y="11259"/>
                  <a:pt x="14558" y="11284"/>
                  <a:pt x="14542" y="11284"/>
                </a:cubicBezTo>
                <a:cubicBezTo>
                  <a:pt x="14538" y="11284"/>
                  <a:pt x="14535" y="11283"/>
                  <a:pt x="14532" y="11279"/>
                </a:cubicBezTo>
                <a:cubicBezTo>
                  <a:pt x="14517" y="11265"/>
                  <a:pt x="14535" y="11243"/>
                  <a:pt x="14551" y="11243"/>
                </a:cubicBezTo>
                <a:close/>
                <a:moveTo>
                  <a:pt x="716" y="11135"/>
                </a:moveTo>
                <a:cubicBezTo>
                  <a:pt x="729" y="11135"/>
                  <a:pt x="740" y="11143"/>
                  <a:pt x="744" y="11160"/>
                </a:cubicBezTo>
                <a:cubicBezTo>
                  <a:pt x="767" y="11200"/>
                  <a:pt x="778" y="11245"/>
                  <a:pt x="807" y="11285"/>
                </a:cubicBezTo>
                <a:cubicBezTo>
                  <a:pt x="804" y="11286"/>
                  <a:pt x="802" y="11286"/>
                  <a:pt x="800" y="11286"/>
                </a:cubicBezTo>
                <a:cubicBezTo>
                  <a:pt x="781" y="11286"/>
                  <a:pt x="771" y="11267"/>
                  <a:pt x="761" y="11262"/>
                </a:cubicBezTo>
                <a:cubicBezTo>
                  <a:pt x="756" y="11262"/>
                  <a:pt x="744" y="11268"/>
                  <a:pt x="744" y="11268"/>
                </a:cubicBezTo>
                <a:cubicBezTo>
                  <a:pt x="739" y="11223"/>
                  <a:pt x="704" y="11177"/>
                  <a:pt x="704" y="11137"/>
                </a:cubicBezTo>
                <a:cubicBezTo>
                  <a:pt x="708" y="11136"/>
                  <a:pt x="713" y="11135"/>
                  <a:pt x="716" y="11135"/>
                </a:cubicBezTo>
                <a:close/>
                <a:moveTo>
                  <a:pt x="755" y="11282"/>
                </a:moveTo>
                <a:cubicBezTo>
                  <a:pt x="768" y="11282"/>
                  <a:pt x="786" y="11302"/>
                  <a:pt x="767" y="11313"/>
                </a:cubicBezTo>
                <a:cubicBezTo>
                  <a:pt x="761" y="11308"/>
                  <a:pt x="750" y="11302"/>
                  <a:pt x="744" y="11296"/>
                </a:cubicBezTo>
                <a:cubicBezTo>
                  <a:pt x="744" y="11286"/>
                  <a:pt x="749" y="11282"/>
                  <a:pt x="755" y="11282"/>
                </a:cubicBezTo>
                <a:close/>
                <a:moveTo>
                  <a:pt x="1283" y="11296"/>
                </a:moveTo>
                <a:cubicBezTo>
                  <a:pt x="1289" y="11308"/>
                  <a:pt x="1295" y="11325"/>
                  <a:pt x="1306" y="11336"/>
                </a:cubicBezTo>
                <a:lnTo>
                  <a:pt x="1300" y="11336"/>
                </a:lnTo>
                <a:cubicBezTo>
                  <a:pt x="1300" y="11336"/>
                  <a:pt x="1295" y="11336"/>
                  <a:pt x="1289" y="11330"/>
                </a:cubicBezTo>
                <a:lnTo>
                  <a:pt x="1278" y="11308"/>
                </a:lnTo>
                <a:lnTo>
                  <a:pt x="1278" y="11296"/>
                </a:lnTo>
                <a:close/>
                <a:moveTo>
                  <a:pt x="756" y="11397"/>
                </a:moveTo>
                <a:lnTo>
                  <a:pt x="756" y="11397"/>
                </a:lnTo>
                <a:cubicBezTo>
                  <a:pt x="756" y="11397"/>
                  <a:pt x="756" y="11398"/>
                  <a:pt x="756" y="11398"/>
                </a:cubicBezTo>
                <a:cubicBezTo>
                  <a:pt x="756" y="11399"/>
                  <a:pt x="757" y="11399"/>
                  <a:pt x="758" y="11400"/>
                </a:cubicBezTo>
                <a:lnTo>
                  <a:pt x="758" y="11400"/>
                </a:lnTo>
                <a:cubicBezTo>
                  <a:pt x="757" y="11399"/>
                  <a:pt x="756" y="11398"/>
                  <a:pt x="756" y="11397"/>
                </a:cubicBezTo>
                <a:close/>
                <a:moveTo>
                  <a:pt x="948" y="11257"/>
                </a:moveTo>
                <a:cubicBezTo>
                  <a:pt x="1005" y="11285"/>
                  <a:pt x="1022" y="11342"/>
                  <a:pt x="1056" y="11387"/>
                </a:cubicBezTo>
                <a:cubicBezTo>
                  <a:pt x="1045" y="11393"/>
                  <a:pt x="1034" y="11398"/>
                  <a:pt x="1017" y="11404"/>
                </a:cubicBezTo>
                <a:cubicBezTo>
                  <a:pt x="994" y="11359"/>
                  <a:pt x="965" y="11308"/>
                  <a:pt x="948" y="11257"/>
                </a:cubicBezTo>
                <a:close/>
                <a:moveTo>
                  <a:pt x="1312" y="11353"/>
                </a:moveTo>
                <a:cubicBezTo>
                  <a:pt x="1317" y="11364"/>
                  <a:pt x="1323" y="11376"/>
                  <a:pt x="1323" y="11387"/>
                </a:cubicBezTo>
                <a:lnTo>
                  <a:pt x="1329" y="11387"/>
                </a:lnTo>
                <a:lnTo>
                  <a:pt x="1323" y="11410"/>
                </a:lnTo>
                <a:cubicBezTo>
                  <a:pt x="1317" y="11393"/>
                  <a:pt x="1312" y="11381"/>
                  <a:pt x="1306" y="11364"/>
                </a:cubicBezTo>
                <a:cubicBezTo>
                  <a:pt x="1306" y="11364"/>
                  <a:pt x="1306" y="11359"/>
                  <a:pt x="1312" y="11353"/>
                </a:cubicBezTo>
                <a:close/>
                <a:moveTo>
                  <a:pt x="1051" y="11415"/>
                </a:moveTo>
                <a:cubicBezTo>
                  <a:pt x="1056" y="11415"/>
                  <a:pt x="1068" y="11427"/>
                  <a:pt x="1073" y="11432"/>
                </a:cubicBezTo>
                <a:cubicBezTo>
                  <a:pt x="1073" y="11446"/>
                  <a:pt x="1068" y="11451"/>
                  <a:pt x="1061" y="11451"/>
                </a:cubicBezTo>
                <a:cubicBezTo>
                  <a:pt x="1045" y="11451"/>
                  <a:pt x="1023" y="11423"/>
                  <a:pt x="1051" y="11415"/>
                </a:cubicBezTo>
                <a:close/>
                <a:moveTo>
                  <a:pt x="1113" y="11523"/>
                </a:moveTo>
                <a:cubicBezTo>
                  <a:pt x="1124" y="11546"/>
                  <a:pt x="1119" y="11552"/>
                  <a:pt x="1096" y="11552"/>
                </a:cubicBezTo>
                <a:cubicBezTo>
                  <a:pt x="1085" y="11529"/>
                  <a:pt x="1096" y="11523"/>
                  <a:pt x="1113" y="11523"/>
                </a:cubicBezTo>
                <a:close/>
                <a:moveTo>
                  <a:pt x="1346" y="11427"/>
                </a:moveTo>
                <a:cubicBezTo>
                  <a:pt x="1374" y="11478"/>
                  <a:pt x="1402" y="11529"/>
                  <a:pt x="1425" y="11580"/>
                </a:cubicBezTo>
                <a:lnTo>
                  <a:pt x="1431" y="11580"/>
                </a:lnTo>
                <a:cubicBezTo>
                  <a:pt x="1431" y="11580"/>
                  <a:pt x="1425" y="11586"/>
                  <a:pt x="1419" y="11586"/>
                </a:cubicBezTo>
                <a:cubicBezTo>
                  <a:pt x="1408" y="11557"/>
                  <a:pt x="1397" y="11529"/>
                  <a:pt x="1374" y="11512"/>
                </a:cubicBezTo>
                <a:cubicBezTo>
                  <a:pt x="1363" y="11489"/>
                  <a:pt x="1351" y="11467"/>
                  <a:pt x="1340" y="11438"/>
                </a:cubicBezTo>
                <a:cubicBezTo>
                  <a:pt x="1340" y="11438"/>
                  <a:pt x="1340" y="11432"/>
                  <a:pt x="1346" y="11427"/>
                </a:cubicBezTo>
                <a:close/>
                <a:moveTo>
                  <a:pt x="758" y="11400"/>
                </a:moveTo>
                <a:cubicBezTo>
                  <a:pt x="776" y="11420"/>
                  <a:pt x="798" y="11435"/>
                  <a:pt x="829" y="11444"/>
                </a:cubicBezTo>
                <a:cubicBezTo>
                  <a:pt x="818" y="11449"/>
                  <a:pt x="801" y="11461"/>
                  <a:pt x="795" y="11467"/>
                </a:cubicBezTo>
                <a:lnTo>
                  <a:pt x="835" y="11467"/>
                </a:lnTo>
                <a:cubicBezTo>
                  <a:pt x="835" y="11484"/>
                  <a:pt x="807" y="11518"/>
                  <a:pt x="841" y="11529"/>
                </a:cubicBezTo>
                <a:cubicBezTo>
                  <a:pt x="858" y="11557"/>
                  <a:pt x="869" y="11591"/>
                  <a:pt x="886" y="11625"/>
                </a:cubicBezTo>
                <a:cubicBezTo>
                  <a:pt x="886" y="11586"/>
                  <a:pt x="880" y="11546"/>
                  <a:pt x="869" y="11506"/>
                </a:cubicBezTo>
                <a:cubicBezTo>
                  <a:pt x="858" y="11506"/>
                  <a:pt x="841" y="11512"/>
                  <a:pt x="829" y="11512"/>
                </a:cubicBezTo>
                <a:cubicBezTo>
                  <a:pt x="852" y="11484"/>
                  <a:pt x="852" y="11455"/>
                  <a:pt x="818" y="11432"/>
                </a:cubicBezTo>
                <a:lnTo>
                  <a:pt x="846" y="11427"/>
                </a:lnTo>
                <a:cubicBezTo>
                  <a:pt x="819" y="11421"/>
                  <a:pt x="786" y="11416"/>
                  <a:pt x="758" y="11400"/>
                </a:cubicBezTo>
                <a:close/>
                <a:moveTo>
                  <a:pt x="1140" y="11596"/>
                </a:moveTo>
                <a:cubicBezTo>
                  <a:pt x="1144" y="11596"/>
                  <a:pt x="1148" y="11596"/>
                  <a:pt x="1153" y="11597"/>
                </a:cubicBezTo>
                <a:cubicBezTo>
                  <a:pt x="1162" y="11616"/>
                  <a:pt x="1160" y="11627"/>
                  <a:pt x="1143" y="11627"/>
                </a:cubicBezTo>
                <a:cubicBezTo>
                  <a:pt x="1139" y="11627"/>
                  <a:pt x="1135" y="11626"/>
                  <a:pt x="1130" y="11625"/>
                </a:cubicBezTo>
                <a:cubicBezTo>
                  <a:pt x="1121" y="11607"/>
                  <a:pt x="1123" y="11596"/>
                  <a:pt x="1140" y="11596"/>
                </a:cubicBezTo>
                <a:close/>
                <a:moveTo>
                  <a:pt x="15224" y="10899"/>
                </a:moveTo>
                <a:lnTo>
                  <a:pt x="15224" y="10899"/>
                </a:lnTo>
                <a:cubicBezTo>
                  <a:pt x="15190" y="11001"/>
                  <a:pt x="15161" y="11103"/>
                  <a:pt x="15105" y="11194"/>
                </a:cubicBezTo>
                <a:cubicBezTo>
                  <a:pt x="15110" y="11160"/>
                  <a:pt x="15122" y="11126"/>
                  <a:pt x="15133" y="11092"/>
                </a:cubicBezTo>
                <a:cubicBezTo>
                  <a:pt x="15122" y="11092"/>
                  <a:pt x="15105" y="11086"/>
                  <a:pt x="15099" y="11081"/>
                </a:cubicBezTo>
                <a:cubicBezTo>
                  <a:pt x="15088" y="11160"/>
                  <a:pt x="15037" y="11223"/>
                  <a:pt x="15025" y="11302"/>
                </a:cubicBezTo>
                <a:cubicBezTo>
                  <a:pt x="15071" y="11279"/>
                  <a:pt x="15076" y="11228"/>
                  <a:pt x="15110" y="11189"/>
                </a:cubicBezTo>
                <a:lnTo>
                  <a:pt x="15110" y="11189"/>
                </a:lnTo>
                <a:cubicBezTo>
                  <a:pt x="15071" y="11319"/>
                  <a:pt x="15014" y="11438"/>
                  <a:pt x="14951" y="11557"/>
                </a:cubicBezTo>
                <a:cubicBezTo>
                  <a:pt x="14946" y="11557"/>
                  <a:pt x="14946" y="11557"/>
                  <a:pt x="14946" y="11563"/>
                </a:cubicBezTo>
                <a:cubicBezTo>
                  <a:pt x="14946" y="11563"/>
                  <a:pt x="14940" y="11569"/>
                  <a:pt x="14940" y="11574"/>
                </a:cubicBezTo>
                <a:cubicBezTo>
                  <a:pt x="14929" y="11597"/>
                  <a:pt x="14917" y="11614"/>
                  <a:pt x="14906" y="11637"/>
                </a:cubicBezTo>
                <a:cubicBezTo>
                  <a:pt x="14917" y="11603"/>
                  <a:pt x="14929" y="11569"/>
                  <a:pt x="14940" y="11535"/>
                </a:cubicBezTo>
                <a:cubicBezTo>
                  <a:pt x="14963" y="11478"/>
                  <a:pt x="14985" y="11415"/>
                  <a:pt x="15025" y="11364"/>
                </a:cubicBezTo>
                <a:lnTo>
                  <a:pt x="15002" y="11347"/>
                </a:lnTo>
                <a:cubicBezTo>
                  <a:pt x="14991" y="11359"/>
                  <a:pt x="14980" y="11387"/>
                  <a:pt x="14968" y="11398"/>
                </a:cubicBezTo>
                <a:lnTo>
                  <a:pt x="14940" y="11404"/>
                </a:lnTo>
                <a:lnTo>
                  <a:pt x="14940" y="11381"/>
                </a:lnTo>
                <a:lnTo>
                  <a:pt x="14974" y="11381"/>
                </a:lnTo>
                <a:cubicBezTo>
                  <a:pt x="14980" y="11347"/>
                  <a:pt x="14985" y="11319"/>
                  <a:pt x="14991" y="11291"/>
                </a:cubicBezTo>
                <a:cubicBezTo>
                  <a:pt x="15025" y="11268"/>
                  <a:pt x="15037" y="11228"/>
                  <a:pt x="15042" y="11189"/>
                </a:cubicBezTo>
                <a:cubicBezTo>
                  <a:pt x="15042" y="11143"/>
                  <a:pt x="15093" y="11109"/>
                  <a:pt x="15076" y="11058"/>
                </a:cubicBezTo>
                <a:lnTo>
                  <a:pt x="15076" y="11058"/>
                </a:lnTo>
                <a:cubicBezTo>
                  <a:pt x="15093" y="11064"/>
                  <a:pt x="15110" y="11075"/>
                  <a:pt x="15133" y="11081"/>
                </a:cubicBezTo>
                <a:cubicBezTo>
                  <a:pt x="15156" y="11041"/>
                  <a:pt x="15173" y="10996"/>
                  <a:pt x="15184" y="10950"/>
                </a:cubicBezTo>
                <a:cubicBezTo>
                  <a:pt x="15195" y="10933"/>
                  <a:pt x="15212" y="10916"/>
                  <a:pt x="15224" y="10899"/>
                </a:cubicBezTo>
                <a:close/>
                <a:moveTo>
                  <a:pt x="1448" y="11620"/>
                </a:moveTo>
                <a:cubicBezTo>
                  <a:pt x="1453" y="11631"/>
                  <a:pt x="1453" y="11637"/>
                  <a:pt x="1459" y="11648"/>
                </a:cubicBezTo>
                <a:cubicBezTo>
                  <a:pt x="1453" y="11642"/>
                  <a:pt x="1453" y="11637"/>
                  <a:pt x="1453" y="11637"/>
                </a:cubicBezTo>
                <a:cubicBezTo>
                  <a:pt x="1448" y="11631"/>
                  <a:pt x="1448" y="11625"/>
                  <a:pt x="1448" y="11620"/>
                </a:cubicBezTo>
                <a:close/>
                <a:moveTo>
                  <a:pt x="1453" y="11648"/>
                </a:moveTo>
                <a:lnTo>
                  <a:pt x="1453" y="11648"/>
                </a:lnTo>
                <a:cubicBezTo>
                  <a:pt x="1459" y="11654"/>
                  <a:pt x="1465" y="11654"/>
                  <a:pt x="1470" y="11659"/>
                </a:cubicBezTo>
                <a:cubicBezTo>
                  <a:pt x="1470" y="11659"/>
                  <a:pt x="1465" y="11665"/>
                  <a:pt x="1459" y="11665"/>
                </a:cubicBezTo>
                <a:cubicBezTo>
                  <a:pt x="1459" y="11659"/>
                  <a:pt x="1459" y="11654"/>
                  <a:pt x="1453" y="11648"/>
                </a:cubicBezTo>
                <a:close/>
                <a:moveTo>
                  <a:pt x="14866" y="11671"/>
                </a:moveTo>
                <a:cubicBezTo>
                  <a:pt x="14866" y="11676"/>
                  <a:pt x="14866" y="11682"/>
                  <a:pt x="14866" y="11682"/>
                </a:cubicBezTo>
                <a:lnTo>
                  <a:pt x="14861" y="11682"/>
                </a:lnTo>
                <a:cubicBezTo>
                  <a:pt x="14861" y="11676"/>
                  <a:pt x="14861" y="11676"/>
                  <a:pt x="14866" y="11671"/>
                </a:cubicBezTo>
                <a:close/>
                <a:moveTo>
                  <a:pt x="14730" y="11994"/>
                </a:moveTo>
                <a:lnTo>
                  <a:pt x="14730" y="12006"/>
                </a:lnTo>
                <a:lnTo>
                  <a:pt x="14724" y="12006"/>
                </a:lnTo>
                <a:cubicBezTo>
                  <a:pt x="14730" y="12000"/>
                  <a:pt x="14730" y="12000"/>
                  <a:pt x="14730" y="11994"/>
                </a:cubicBezTo>
                <a:close/>
                <a:moveTo>
                  <a:pt x="14764" y="12034"/>
                </a:moveTo>
                <a:cubicBezTo>
                  <a:pt x="14764" y="12034"/>
                  <a:pt x="14764" y="12040"/>
                  <a:pt x="14770" y="12040"/>
                </a:cubicBezTo>
                <a:lnTo>
                  <a:pt x="14764" y="12034"/>
                </a:lnTo>
                <a:close/>
                <a:moveTo>
                  <a:pt x="14730" y="11954"/>
                </a:moveTo>
                <a:cubicBezTo>
                  <a:pt x="14719" y="11989"/>
                  <a:pt x="14696" y="12017"/>
                  <a:pt x="14679" y="12051"/>
                </a:cubicBezTo>
                <a:cubicBezTo>
                  <a:pt x="14696" y="12017"/>
                  <a:pt x="14707" y="11983"/>
                  <a:pt x="14724" y="11954"/>
                </a:cubicBezTo>
                <a:close/>
                <a:moveTo>
                  <a:pt x="14645" y="11989"/>
                </a:moveTo>
                <a:cubicBezTo>
                  <a:pt x="14653" y="11989"/>
                  <a:pt x="14660" y="11991"/>
                  <a:pt x="14666" y="11991"/>
                </a:cubicBezTo>
                <a:cubicBezTo>
                  <a:pt x="14669" y="11991"/>
                  <a:pt x="14672" y="11990"/>
                  <a:pt x="14673" y="11989"/>
                </a:cubicBezTo>
                <a:lnTo>
                  <a:pt x="14673" y="11989"/>
                </a:lnTo>
                <a:cubicBezTo>
                  <a:pt x="14673" y="11994"/>
                  <a:pt x="14673" y="12000"/>
                  <a:pt x="14668" y="12006"/>
                </a:cubicBezTo>
                <a:cubicBezTo>
                  <a:pt x="14662" y="12006"/>
                  <a:pt x="14651" y="12011"/>
                  <a:pt x="14645" y="12017"/>
                </a:cubicBezTo>
                <a:lnTo>
                  <a:pt x="14639" y="12040"/>
                </a:lnTo>
                <a:cubicBezTo>
                  <a:pt x="14628" y="12045"/>
                  <a:pt x="14617" y="12057"/>
                  <a:pt x="14605" y="12062"/>
                </a:cubicBezTo>
                <a:cubicBezTo>
                  <a:pt x="14611" y="12051"/>
                  <a:pt x="14617" y="12045"/>
                  <a:pt x="14617" y="12034"/>
                </a:cubicBezTo>
                <a:lnTo>
                  <a:pt x="14622" y="12023"/>
                </a:lnTo>
                <a:lnTo>
                  <a:pt x="14628" y="12023"/>
                </a:lnTo>
                <a:cubicBezTo>
                  <a:pt x="14628" y="12023"/>
                  <a:pt x="14628" y="12017"/>
                  <a:pt x="14628" y="12017"/>
                </a:cubicBezTo>
                <a:cubicBezTo>
                  <a:pt x="14634" y="12011"/>
                  <a:pt x="14639" y="12000"/>
                  <a:pt x="14645" y="11989"/>
                </a:cubicBezTo>
                <a:close/>
                <a:moveTo>
                  <a:pt x="14605" y="12074"/>
                </a:moveTo>
                <a:cubicBezTo>
                  <a:pt x="14611" y="12079"/>
                  <a:pt x="14622" y="12085"/>
                  <a:pt x="14628" y="12091"/>
                </a:cubicBezTo>
                <a:cubicBezTo>
                  <a:pt x="14628" y="12096"/>
                  <a:pt x="14622" y="12102"/>
                  <a:pt x="14622" y="12108"/>
                </a:cubicBezTo>
                <a:cubicBezTo>
                  <a:pt x="14611" y="12108"/>
                  <a:pt x="14600" y="12102"/>
                  <a:pt x="14588" y="12102"/>
                </a:cubicBezTo>
                <a:cubicBezTo>
                  <a:pt x="14588" y="12096"/>
                  <a:pt x="14588" y="12091"/>
                  <a:pt x="14588" y="12091"/>
                </a:cubicBezTo>
                <a:cubicBezTo>
                  <a:pt x="14594" y="12085"/>
                  <a:pt x="14600" y="12079"/>
                  <a:pt x="14605" y="12074"/>
                </a:cubicBezTo>
                <a:close/>
                <a:moveTo>
                  <a:pt x="14696" y="12079"/>
                </a:moveTo>
                <a:cubicBezTo>
                  <a:pt x="14690" y="12091"/>
                  <a:pt x="14685" y="12096"/>
                  <a:pt x="14679" y="12108"/>
                </a:cubicBezTo>
                <a:cubicBezTo>
                  <a:pt x="14679" y="12102"/>
                  <a:pt x="14679" y="12091"/>
                  <a:pt x="14685" y="12085"/>
                </a:cubicBezTo>
                <a:cubicBezTo>
                  <a:pt x="14685" y="12085"/>
                  <a:pt x="14690" y="12079"/>
                  <a:pt x="14696" y="12079"/>
                </a:cubicBezTo>
                <a:close/>
                <a:moveTo>
                  <a:pt x="14583" y="12102"/>
                </a:moveTo>
                <a:cubicBezTo>
                  <a:pt x="14588" y="12108"/>
                  <a:pt x="14605" y="12113"/>
                  <a:pt x="14617" y="12119"/>
                </a:cubicBezTo>
                <a:cubicBezTo>
                  <a:pt x="14594" y="12153"/>
                  <a:pt x="14577" y="12181"/>
                  <a:pt x="14554" y="12215"/>
                </a:cubicBezTo>
                <a:cubicBezTo>
                  <a:pt x="14554" y="12204"/>
                  <a:pt x="14554" y="12198"/>
                  <a:pt x="14554" y="12193"/>
                </a:cubicBezTo>
                <a:cubicBezTo>
                  <a:pt x="14583" y="12176"/>
                  <a:pt x="14594" y="12130"/>
                  <a:pt x="14583" y="12102"/>
                </a:cubicBezTo>
                <a:close/>
                <a:moveTo>
                  <a:pt x="1523" y="12251"/>
                </a:moveTo>
                <a:cubicBezTo>
                  <a:pt x="1537" y="12251"/>
                  <a:pt x="1554" y="12261"/>
                  <a:pt x="1550" y="12278"/>
                </a:cubicBezTo>
                <a:cubicBezTo>
                  <a:pt x="1547" y="12281"/>
                  <a:pt x="1542" y="12282"/>
                  <a:pt x="1537" y="12282"/>
                </a:cubicBezTo>
                <a:cubicBezTo>
                  <a:pt x="1523" y="12282"/>
                  <a:pt x="1506" y="12272"/>
                  <a:pt x="1510" y="12255"/>
                </a:cubicBezTo>
                <a:cubicBezTo>
                  <a:pt x="1513" y="12252"/>
                  <a:pt x="1518" y="12251"/>
                  <a:pt x="1523" y="12251"/>
                </a:cubicBezTo>
                <a:close/>
                <a:moveTo>
                  <a:pt x="1546" y="12294"/>
                </a:moveTo>
                <a:cubicBezTo>
                  <a:pt x="1551" y="12294"/>
                  <a:pt x="1556" y="12298"/>
                  <a:pt x="1561" y="12306"/>
                </a:cubicBezTo>
                <a:cubicBezTo>
                  <a:pt x="1561" y="12306"/>
                  <a:pt x="1561" y="12312"/>
                  <a:pt x="1556" y="12312"/>
                </a:cubicBezTo>
                <a:cubicBezTo>
                  <a:pt x="1561" y="12312"/>
                  <a:pt x="1561" y="12318"/>
                  <a:pt x="1561" y="12318"/>
                </a:cubicBezTo>
                <a:cubicBezTo>
                  <a:pt x="1559" y="12322"/>
                  <a:pt x="1556" y="12324"/>
                  <a:pt x="1553" y="12324"/>
                </a:cubicBezTo>
                <a:cubicBezTo>
                  <a:pt x="1547" y="12324"/>
                  <a:pt x="1540" y="12319"/>
                  <a:pt x="1533" y="12312"/>
                </a:cubicBezTo>
                <a:cubicBezTo>
                  <a:pt x="1536" y="12300"/>
                  <a:pt x="1541" y="12294"/>
                  <a:pt x="1546" y="12294"/>
                </a:cubicBezTo>
                <a:close/>
                <a:moveTo>
                  <a:pt x="829" y="11115"/>
                </a:moveTo>
                <a:lnTo>
                  <a:pt x="829" y="11115"/>
                </a:lnTo>
                <a:cubicBezTo>
                  <a:pt x="897" y="11223"/>
                  <a:pt x="948" y="11336"/>
                  <a:pt x="1005" y="11449"/>
                </a:cubicBezTo>
                <a:cubicBezTo>
                  <a:pt x="1017" y="11472"/>
                  <a:pt x="1017" y="11512"/>
                  <a:pt x="1045" y="11518"/>
                </a:cubicBezTo>
                <a:cubicBezTo>
                  <a:pt x="1051" y="11506"/>
                  <a:pt x="1051" y="11484"/>
                  <a:pt x="1056" y="11478"/>
                </a:cubicBezTo>
                <a:cubicBezTo>
                  <a:pt x="1068" y="11472"/>
                  <a:pt x="1096" y="11472"/>
                  <a:pt x="1107" y="11472"/>
                </a:cubicBezTo>
                <a:cubicBezTo>
                  <a:pt x="1102" y="11489"/>
                  <a:pt x="1102" y="11501"/>
                  <a:pt x="1096" y="11518"/>
                </a:cubicBezTo>
                <a:cubicBezTo>
                  <a:pt x="1079" y="11518"/>
                  <a:pt x="1062" y="11523"/>
                  <a:pt x="1056" y="11546"/>
                </a:cubicBezTo>
                <a:cubicBezTo>
                  <a:pt x="1068" y="11608"/>
                  <a:pt x="1119" y="11659"/>
                  <a:pt x="1141" y="11716"/>
                </a:cubicBezTo>
                <a:cubicBezTo>
                  <a:pt x="1158" y="11750"/>
                  <a:pt x="1175" y="11790"/>
                  <a:pt x="1209" y="11807"/>
                </a:cubicBezTo>
                <a:cubicBezTo>
                  <a:pt x="1209" y="11773"/>
                  <a:pt x="1198" y="11739"/>
                  <a:pt x="1170" y="11722"/>
                </a:cubicBezTo>
                <a:cubicBezTo>
                  <a:pt x="1164" y="11693"/>
                  <a:pt x="1113" y="11654"/>
                  <a:pt x="1153" y="11637"/>
                </a:cubicBezTo>
                <a:lnTo>
                  <a:pt x="1153" y="11637"/>
                </a:lnTo>
                <a:cubicBezTo>
                  <a:pt x="1164" y="11654"/>
                  <a:pt x="1181" y="11665"/>
                  <a:pt x="1204" y="11665"/>
                </a:cubicBezTo>
                <a:cubicBezTo>
                  <a:pt x="1198" y="11671"/>
                  <a:pt x="1187" y="11688"/>
                  <a:pt x="1181" y="11693"/>
                </a:cubicBezTo>
                <a:cubicBezTo>
                  <a:pt x="1192" y="11693"/>
                  <a:pt x="1209" y="11705"/>
                  <a:pt x="1221" y="11705"/>
                </a:cubicBezTo>
                <a:lnTo>
                  <a:pt x="1249" y="11750"/>
                </a:lnTo>
                <a:cubicBezTo>
                  <a:pt x="1238" y="11750"/>
                  <a:pt x="1215" y="11756"/>
                  <a:pt x="1204" y="11756"/>
                </a:cubicBezTo>
                <a:cubicBezTo>
                  <a:pt x="1226" y="11767"/>
                  <a:pt x="1249" y="11773"/>
                  <a:pt x="1266" y="11779"/>
                </a:cubicBezTo>
                <a:lnTo>
                  <a:pt x="1243" y="11796"/>
                </a:lnTo>
                <a:cubicBezTo>
                  <a:pt x="1278" y="11841"/>
                  <a:pt x="1306" y="11892"/>
                  <a:pt x="1334" y="11937"/>
                </a:cubicBezTo>
                <a:cubicBezTo>
                  <a:pt x="1374" y="11954"/>
                  <a:pt x="1368" y="12000"/>
                  <a:pt x="1374" y="12034"/>
                </a:cubicBezTo>
                <a:cubicBezTo>
                  <a:pt x="1300" y="11994"/>
                  <a:pt x="1283" y="11898"/>
                  <a:pt x="1238" y="11830"/>
                </a:cubicBezTo>
                <a:cubicBezTo>
                  <a:pt x="1236" y="11821"/>
                  <a:pt x="1229" y="11818"/>
                  <a:pt x="1221" y="11818"/>
                </a:cubicBezTo>
                <a:cubicBezTo>
                  <a:pt x="1203" y="11818"/>
                  <a:pt x="1182" y="11835"/>
                  <a:pt x="1209" y="11847"/>
                </a:cubicBezTo>
                <a:cubicBezTo>
                  <a:pt x="1283" y="11971"/>
                  <a:pt x="1351" y="12096"/>
                  <a:pt x="1431" y="12215"/>
                </a:cubicBezTo>
                <a:cubicBezTo>
                  <a:pt x="1459" y="12261"/>
                  <a:pt x="1487" y="12301"/>
                  <a:pt x="1504" y="12346"/>
                </a:cubicBezTo>
                <a:cubicBezTo>
                  <a:pt x="1442" y="12289"/>
                  <a:pt x="1414" y="12210"/>
                  <a:pt x="1363" y="12142"/>
                </a:cubicBezTo>
                <a:cubicBezTo>
                  <a:pt x="1357" y="12142"/>
                  <a:pt x="1346" y="12147"/>
                  <a:pt x="1340" y="12147"/>
                </a:cubicBezTo>
                <a:lnTo>
                  <a:pt x="1363" y="12125"/>
                </a:lnTo>
                <a:lnTo>
                  <a:pt x="1323" y="12096"/>
                </a:lnTo>
                <a:cubicBezTo>
                  <a:pt x="1323" y="12091"/>
                  <a:pt x="1317" y="12074"/>
                  <a:pt x="1317" y="12062"/>
                </a:cubicBezTo>
                <a:cubicBezTo>
                  <a:pt x="1306" y="12062"/>
                  <a:pt x="1295" y="12057"/>
                  <a:pt x="1283" y="12051"/>
                </a:cubicBezTo>
                <a:cubicBezTo>
                  <a:pt x="1289" y="12045"/>
                  <a:pt x="1289" y="12034"/>
                  <a:pt x="1289" y="12028"/>
                </a:cubicBezTo>
                <a:cubicBezTo>
                  <a:pt x="1153" y="11835"/>
                  <a:pt x="1073" y="11614"/>
                  <a:pt x="954" y="11421"/>
                </a:cubicBezTo>
                <a:cubicBezTo>
                  <a:pt x="931" y="11313"/>
                  <a:pt x="852" y="11223"/>
                  <a:pt x="829" y="11115"/>
                </a:cubicBezTo>
                <a:close/>
                <a:moveTo>
                  <a:pt x="1544" y="12403"/>
                </a:moveTo>
                <a:lnTo>
                  <a:pt x="1544" y="12403"/>
                </a:lnTo>
                <a:cubicBezTo>
                  <a:pt x="1550" y="12408"/>
                  <a:pt x="1561" y="12420"/>
                  <a:pt x="1567" y="12425"/>
                </a:cubicBezTo>
                <a:cubicBezTo>
                  <a:pt x="1561" y="12431"/>
                  <a:pt x="1561" y="12442"/>
                  <a:pt x="1561" y="12448"/>
                </a:cubicBezTo>
                <a:cubicBezTo>
                  <a:pt x="1556" y="12448"/>
                  <a:pt x="1550" y="12454"/>
                  <a:pt x="1544" y="12454"/>
                </a:cubicBezTo>
                <a:cubicBezTo>
                  <a:pt x="1550" y="12437"/>
                  <a:pt x="1550" y="12420"/>
                  <a:pt x="1544" y="12403"/>
                </a:cubicBezTo>
                <a:close/>
                <a:moveTo>
                  <a:pt x="13784" y="12447"/>
                </a:moveTo>
                <a:cubicBezTo>
                  <a:pt x="13785" y="12447"/>
                  <a:pt x="13787" y="12448"/>
                  <a:pt x="13788" y="12448"/>
                </a:cubicBezTo>
                <a:cubicBezTo>
                  <a:pt x="13804" y="12459"/>
                  <a:pt x="13786" y="12488"/>
                  <a:pt x="13770" y="12488"/>
                </a:cubicBezTo>
                <a:cubicBezTo>
                  <a:pt x="13768" y="12488"/>
                  <a:pt x="13767" y="12488"/>
                  <a:pt x="13766" y="12488"/>
                </a:cubicBezTo>
                <a:cubicBezTo>
                  <a:pt x="13750" y="12472"/>
                  <a:pt x="13768" y="12447"/>
                  <a:pt x="13784" y="12447"/>
                </a:cubicBezTo>
                <a:close/>
                <a:moveTo>
                  <a:pt x="14027" y="12476"/>
                </a:moveTo>
                <a:lnTo>
                  <a:pt x="14027" y="12476"/>
                </a:lnTo>
                <a:cubicBezTo>
                  <a:pt x="14027" y="12493"/>
                  <a:pt x="14015" y="12505"/>
                  <a:pt x="14004" y="12510"/>
                </a:cubicBezTo>
                <a:cubicBezTo>
                  <a:pt x="14010" y="12499"/>
                  <a:pt x="14021" y="12488"/>
                  <a:pt x="14027" y="12476"/>
                </a:cubicBezTo>
                <a:close/>
                <a:moveTo>
                  <a:pt x="14651" y="12142"/>
                </a:moveTo>
                <a:cubicBezTo>
                  <a:pt x="14651" y="12147"/>
                  <a:pt x="14651" y="12147"/>
                  <a:pt x="14645" y="12153"/>
                </a:cubicBezTo>
                <a:cubicBezTo>
                  <a:pt x="14645" y="12164"/>
                  <a:pt x="14651" y="12181"/>
                  <a:pt x="14651" y="12193"/>
                </a:cubicBezTo>
                <a:cubicBezTo>
                  <a:pt x="14554" y="12267"/>
                  <a:pt x="14543" y="12408"/>
                  <a:pt x="14441" y="12476"/>
                </a:cubicBezTo>
                <a:cubicBezTo>
                  <a:pt x="14446" y="12482"/>
                  <a:pt x="14452" y="12488"/>
                  <a:pt x="14458" y="12493"/>
                </a:cubicBezTo>
                <a:cubicBezTo>
                  <a:pt x="14441" y="12499"/>
                  <a:pt x="14424" y="12505"/>
                  <a:pt x="14412" y="12510"/>
                </a:cubicBezTo>
                <a:cubicBezTo>
                  <a:pt x="14469" y="12414"/>
                  <a:pt x="14532" y="12312"/>
                  <a:pt x="14588" y="12210"/>
                </a:cubicBezTo>
                <a:cubicBezTo>
                  <a:pt x="14605" y="12187"/>
                  <a:pt x="14622" y="12164"/>
                  <a:pt x="14645" y="12142"/>
                </a:cubicBezTo>
                <a:close/>
                <a:moveTo>
                  <a:pt x="1595" y="12505"/>
                </a:moveTo>
                <a:cubicBezTo>
                  <a:pt x="1607" y="12516"/>
                  <a:pt x="1612" y="12522"/>
                  <a:pt x="1624" y="12533"/>
                </a:cubicBezTo>
                <a:cubicBezTo>
                  <a:pt x="1624" y="12539"/>
                  <a:pt x="1629" y="12550"/>
                  <a:pt x="1629" y="12556"/>
                </a:cubicBezTo>
                <a:cubicBezTo>
                  <a:pt x="1618" y="12539"/>
                  <a:pt x="1607" y="12522"/>
                  <a:pt x="1595" y="12505"/>
                </a:cubicBezTo>
                <a:close/>
                <a:moveTo>
                  <a:pt x="14316" y="12528"/>
                </a:moveTo>
                <a:cubicBezTo>
                  <a:pt x="14333" y="12528"/>
                  <a:pt x="14339" y="12533"/>
                  <a:pt x="14327" y="12556"/>
                </a:cubicBezTo>
                <a:cubicBezTo>
                  <a:pt x="14305" y="12556"/>
                  <a:pt x="14305" y="12545"/>
                  <a:pt x="14316" y="12528"/>
                </a:cubicBezTo>
                <a:close/>
                <a:moveTo>
                  <a:pt x="14299" y="12562"/>
                </a:moveTo>
                <a:lnTo>
                  <a:pt x="14299" y="12562"/>
                </a:lnTo>
                <a:cubicBezTo>
                  <a:pt x="14305" y="12579"/>
                  <a:pt x="14299" y="12590"/>
                  <a:pt x="14288" y="12596"/>
                </a:cubicBezTo>
                <a:cubicBezTo>
                  <a:pt x="14282" y="12596"/>
                  <a:pt x="14282" y="12590"/>
                  <a:pt x="14282" y="12590"/>
                </a:cubicBezTo>
                <a:cubicBezTo>
                  <a:pt x="14288" y="12579"/>
                  <a:pt x="14293" y="12573"/>
                  <a:pt x="14299" y="12562"/>
                </a:cubicBezTo>
                <a:close/>
                <a:moveTo>
                  <a:pt x="13947" y="12590"/>
                </a:moveTo>
                <a:cubicBezTo>
                  <a:pt x="13943" y="12594"/>
                  <a:pt x="13935" y="12605"/>
                  <a:pt x="13928" y="12614"/>
                </a:cubicBezTo>
                <a:lnTo>
                  <a:pt x="13928" y="12614"/>
                </a:lnTo>
                <a:cubicBezTo>
                  <a:pt x="13931" y="12608"/>
                  <a:pt x="13934" y="12602"/>
                  <a:pt x="13936" y="12596"/>
                </a:cubicBezTo>
                <a:cubicBezTo>
                  <a:pt x="13941" y="12596"/>
                  <a:pt x="13941" y="12590"/>
                  <a:pt x="13947" y="12590"/>
                </a:cubicBezTo>
                <a:close/>
                <a:moveTo>
                  <a:pt x="13920" y="12625"/>
                </a:moveTo>
                <a:lnTo>
                  <a:pt x="13920" y="12625"/>
                </a:lnTo>
                <a:cubicBezTo>
                  <a:pt x="13924" y="12630"/>
                  <a:pt x="13924" y="12635"/>
                  <a:pt x="13924" y="12635"/>
                </a:cubicBezTo>
                <a:cubicBezTo>
                  <a:pt x="13913" y="12652"/>
                  <a:pt x="13902" y="12664"/>
                  <a:pt x="13885" y="12681"/>
                </a:cubicBezTo>
                <a:cubicBezTo>
                  <a:pt x="13892" y="12658"/>
                  <a:pt x="13907" y="12643"/>
                  <a:pt x="13920" y="12625"/>
                </a:cubicBezTo>
                <a:close/>
                <a:moveTo>
                  <a:pt x="1868" y="12698"/>
                </a:moveTo>
                <a:cubicBezTo>
                  <a:pt x="1873" y="12703"/>
                  <a:pt x="1873" y="12709"/>
                  <a:pt x="1873" y="12709"/>
                </a:cubicBezTo>
                <a:cubicBezTo>
                  <a:pt x="1873" y="12709"/>
                  <a:pt x="1868" y="12703"/>
                  <a:pt x="1868" y="12703"/>
                </a:cubicBezTo>
                <a:cubicBezTo>
                  <a:pt x="1868" y="12703"/>
                  <a:pt x="1868" y="12698"/>
                  <a:pt x="1868" y="12698"/>
                </a:cubicBezTo>
                <a:close/>
                <a:moveTo>
                  <a:pt x="13556" y="12723"/>
                </a:moveTo>
                <a:cubicBezTo>
                  <a:pt x="13568" y="12723"/>
                  <a:pt x="13580" y="12742"/>
                  <a:pt x="13567" y="12754"/>
                </a:cubicBezTo>
                <a:cubicBezTo>
                  <a:pt x="13562" y="12760"/>
                  <a:pt x="13558" y="12763"/>
                  <a:pt x="13553" y="12763"/>
                </a:cubicBezTo>
                <a:cubicBezTo>
                  <a:pt x="13541" y="12763"/>
                  <a:pt x="13532" y="12744"/>
                  <a:pt x="13544" y="12732"/>
                </a:cubicBezTo>
                <a:cubicBezTo>
                  <a:pt x="13547" y="12726"/>
                  <a:pt x="13552" y="12723"/>
                  <a:pt x="13556" y="12723"/>
                </a:cubicBezTo>
                <a:close/>
                <a:moveTo>
                  <a:pt x="1595" y="12465"/>
                </a:moveTo>
                <a:cubicBezTo>
                  <a:pt x="1652" y="12539"/>
                  <a:pt x="1714" y="12613"/>
                  <a:pt x="1777" y="12686"/>
                </a:cubicBezTo>
                <a:cubicBezTo>
                  <a:pt x="1794" y="12720"/>
                  <a:pt x="1817" y="12749"/>
                  <a:pt x="1851" y="12777"/>
                </a:cubicBezTo>
                <a:cubicBezTo>
                  <a:pt x="1851" y="12794"/>
                  <a:pt x="1851" y="12811"/>
                  <a:pt x="1856" y="12828"/>
                </a:cubicBezTo>
                <a:cubicBezTo>
                  <a:pt x="1834" y="12800"/>
                  <a:pt x="1811" y="12777"/>
                  <a:pt x="1800" y="12749"/>
                </a:cubicBezTo>
                <a:lnTo>
                  <a:pt x="1783" y="12743"/>
                </a:lnTo>
                <a:lnTo>
                  <a:pt x="1777" y="12737"/>
                </a:lnTo>
                <a:cubicBezTo>
                  <a:pt x="1771" y="12732"/>
                  <a:pt x="1760" y="12732"/>
                  <a:pt x="1754" y="12726"/>
                </a:cubicBezTo>
                <a:lnTo>
                  <a:pt x="1748" y="12709"/>
                </a:lnTo>
                <a:cubicBezTo>
                  <a:pt x="1731" y="12647"/>
                  <a:pt x="1669" y="12607"/>
                  <a:pt x="1652" y="12539"/>
                </a:cubicBezTo>
                <a:cubicBezTo>
                  <a:pt x="1635" y="12522"/>
                  <a:pt x="1612" y="12505"/>
                  <a:pt x="1590" y="12499"/>
                </a:cubicBezTo>
                <a:cubicBezTo>
                  <a:pt x="1584" y="12493"/>
                  <a:pt x="1584" y="12488"/>
                  <a:pt x="1578" y="12476"/>
                </a:cubicBezTo>
                <a:cubicBezTo>
                  <a:pt x="1590" y="12476"/>
                  <a:pt x="1590" y="12471"/>
                  <a:pt x="1595" y="12465"/>
                </a:cubicBezTo>
                <a:close/>
                <a:moveTo>
                  <a:pt x="13845" y="12720"/>
                </a:moveTo>
                <a:lnTo>
                  <a:pt x="13845" y="12720"/>
                </a:lnTo>
                <a:cubicBezTo>
                  <a:pt x="13839" y="12737"/>
                  <a:pt x="13834" y="12754"/>
                  <a:pt x="13828" y="12771"/>
                </a:cubicBezTo>
                <a:cubicBezTo>
                  <a:pt x="13822" y="12771"/>
                  <a:pt x="13817" y="12777"/>
                  <a:pt x="13811" y="12777"/>
                </a:cubicBezTo>
                <a:cubicBezTo>
                  <a:pt x="13794" y="12806"/>
                  <a:pt x="13771" y="12828"/>
                  <a:pt x="13749" y="12851"/>
                </a:cubicBezTo>
                <a:cubicBezTo>
                  <a:pt x="13754" y="12828"/>
                  <a:pt x="13766" y="12806"/>
                  <a:pt x="13783" y="12789"/>
                </a:cubicBezTo>
                <a:lnTo>
                  <a:pt x="13845" y="12720"/>
                </a:lnTo>
                <a:close/>
                <a:moveTo>
                  <a:pt x="2095" y="12891"/>
                </a:moveTo>
                <a:lnTo>
                  <a:pt x="2100" y="12896"/>
                </a:lnTo>
                <a:cubicBezTo>
                  <a:pt x="2106" y="12902"/>
                  <a:pt x="2106" y="12902"/>
                  <a:pt x="2112" y="12908"/>
                </a:cubicBezTo>
                <a:cubicBezTo>
                  <a:pt x="2106" y="12913"/>
                  <a:pt x="2100" y="12925"/>
                  <a:pt x="2100" y="12936"/>
                </a:cubicBezTo>
                <a:lnTo>
                  <a:pt x="2106" y="12936"/>
                </a:lnTo>
                <a:cubicBezTo>
                  <a:pt x="2106" y="12942"/>
                  <a:pt x="2106" y="12947"/>
                  <a:pt x="2106" y="12953"/>
                </a:cubicBezTo>
                <a:cubicBezTo>
                  <a:pt x="2100" y="12942"/>
                  <a:pt x="2089" y="12925"/>
                  <a:pt x="2083" y="12919"/>
                </a:cubicBezTo>
                <a:lnTo>
                  <a:pt x="2095" y="12891"/>
                </a:lnTo>
                <a:close/>
                <a:moveTo>
                  <a:pt x="1902" y="12749"/>
                </a:moveTo>
                <a:lnTo>
                  <a:pt x="1902" y="12749"/>
                </a:lnTo>
                <a:cubicBezTo>
                  <a:pt x="1907" y="12754"/>
                  <a:pt x="1913" y="12760"/>
                  <a:pt x="1919" y="12760"/>
                </a:cubicBezTo>
                <a:cubicBezTo>
                  <a:pt x="1941" y="12800"/>
                  <a:pt x="1970" y="12828"/>
                  <a:pt x="1998" y="12851"/>
                </a:cubicBezTo>
                <a:cubicBezTo>
                  <a:pt x="2026" y="12885"/>
                  <a:pt x="2055" y="12925"/>
                  <a:pt x="2078" y="12959"/>
                </a:cubicBezTo>
                <a:cubicBezTo>
                  <a:pt x="2049" y="12936"/>
                  <a:pt x="2021" y="12908"/>
                  <a:pt x="1992" y="12879"/>
                </a:cubicBezTo>
                <a:cubicBezTo>
                  <a:pt x="1958" y="12834"/>
                  <a:pt x="1930" y="12789"/>
                  <a:pt x="1902" y="12749"/>
                </a:cubicBezTo>
                <a:close/>
                <a:moveTo>
                  <a:pt x="2112" y="12959"/>
                </a:moveTo>
                <a:cubicBezTo>
                  <a:pt x="2129" y="12970"/>
                  <a:pt x="2151" y="12976"/>
                  <a:pt x="2174" y="12987"/>
                </a:cubicBezTo>
                <a:cubicBezTo>
                  <a:pt x="2174" y="12993"/>
                  <a:pt x="2174" y="12993"/>
                  <a:pt x="2174" y="12993"/>
                </a:cubicBezTo>
                <a:cubicBezTo>
                  <a:pt x="2157" y="12998"/>
                  <a:pt x="2134" y="12998"/>
                  <a:pt x="2117" y="12998"/>
                </a:cubicBezTo>
                <a:lnTo>
                  <a:pt x="2095" y="12981"/>
                </a:lnTo>
                <a:lnTo>
                  <a:pt x="2117" y="12970"/>
                </a:lnTo>
                <a:cubicBezTo>
                  <a:pt x="2117" y="12970"/>
                  <a:pt x="2112" y="12964"/>
                  <a:pt x="2112" y="12959"/>
                </a:cubicBezTo>
                <a:close/>
                <a:moveTo>
                  <a:pt x="13349" y="12970"/>
                </a:moveTo>
                <a:cubicBezTo>
                  <a:pt x="13367" y="12970"/>
                  <a:pt x="13340" y="13017"/>
                  <a:pt x="13318" y="13017"/>
                </a:cubicBezTo>
                <a:cubicBezTo>
                  <a:pt x="13314" y="13017"/>
                  <a:pt x="13309" y="13015"/>
                  <a:pt x="13306" y="13010"/>
                </a:cubicBezTo>
                <a:cubicBezTo>
                  <a:pt x="13306" y="12993"/>
                  <a:pt x="13317" y="12981"/>
                  <a:pt x="13334" y="12976"/>
                </a:cubicBezTo>
                <a:cubicBezTo>
                  <a:pt x="13341" y="12972"/>
                  <a:pt x="13346" y="12970"/>
                  <a:pt x="13349" y="12970"/>
                </a:cubicBezTo>
                <a:close/>
                <a:moveTo>
                  <a:pt x="1885" y="12817"/>
                </a:moveTo>
                <a:cubicBezTo>
                  <a:pt x="1902" y="12834"/>
                  <a:pt x="1919" y="12851"/>
                  <a:pt x="1936" y="12868"/>
                </a:cubicBezTo>
                <a:cubicBezTo>
                  <a:pt x="1953" y="12885"/>
                  <a:pt x="1964" y="12902"/>
                  <a:pt x="1981" y="12913"/>
                </a:cubicBezTo>
                <a:cubicBezTo>
                  <a:pt x="1998" y="12942"/>
                  <a:pt x="2015" y="12964"/>
                  <a:pt x="2021" y="12998"/>
                </a:cubicBezTo>
                <a:lnTo>
                  <a:pt x="2043" y="12998"/>
                </a:lnTo>
                <a:cubicBezTo>
                  <a:pt x="2049" y="13010"/>
                  <a:pt x="2055" y="13015"/>
                  <a:pt x="2061" y="13021"/>
                </a:cubicBezTo>
                <a:cubicBezTo>
                  <a:pt x="2049" y="13015"/>
                  <a:pt x="2038" y="13010"/>
                  <a:pt x="2026" y="13010"/>
                </a:cubicBezTo>
                <a:cubicBezTo>
                  <a:pt x="2009" y="12981"/>
                  <a:pt x="1992" y="12953"/>
                  <a:pt x="1964" y="12930"/>
                </a:cubicBezTo>
                <a:cubicBezTo>
                  <a:pt x="1964" y="12930"/>
                  <a:pt x="1964" y="12930"/>
                  <a:pt x="1964" y="12925"/>
                </a:cubicBezTo>
                <a:cubicBezTo>
                  <a:pt x="1953" y="12919"/>
                  <a:pt x="1941" y="12908"/>
                  <a:pt x="1936" y="12902"/>
                </a:cubicBezTo>
                <a:cubicBezTo>
                  <a:pt x="1936" y="12891"/>
                  <a:pt x="1936" y="12879"/>
                  <a:pt x="1936" y="12868"/>
                </a:cubicBezTo>
                <a:cubicBezTo>
                  <a:pt x="1930" y="12874"/>
                  <a:pt x="1924" y="12879"/>
                  <a:pt x="1919" y="12891"/>
                </a:cubicBezTo>
                <a:cubicBezTo>
                  <a:pt x="1902" y="12874"/>
                  <a:pt x="1885" y="12857"/>
                  <a:pt x="1868" y="12840"/>
                </a:cubicBezTo>
                <a:cubicBezTo>
                  <a:pt x="1873" y="12834"/>
                  <a:pt x="1879" y="12823"/>
                  <a:pt x="1885" y="12817"/>
                </a:cubicBezTo>
                <a:close/>
                <a:moveTo>
                  <a:pt x="2134" y="13015"/>
                </a:moveTo>
                <a:lnTo>
                  <a:pt x="2134" y="13015"/>
                </a:lnTo>
                <a:cubicBezTo>
                  <a:pt x="2140" y="13016"/>
                  <a:pt x="2146" y="13021"/>
                  <a:pt x="2151" y="13021"/>
                </a:cubicBezTo>
                <a:lnTo>
                  <a:pt x="2151" y="13027"/>
                </a:lnTo>
                <a:cubicBezTo>
                  <a:pt x="2146" y="13021"/>
                  <a:pt x="2140" y="13016"/>
                  <a:pt x="2134" y="13015"/>
                </a:cubicBezTo>
                <a:close/>
                <a:moveTo>
                  <a:pt x="2168" y="13021"/>
                </a:moveTo>
                <a:lnTo>
                  <a:pt x="2168" y="13021"/>
                </a:lnTo>
                <a:cubicBezTo>
                  <a:pt x="2180" y="13027"/>
                  <a:pt x="2185" y="13032"/>
                  <a:pt x="2197" y="13038"/>
                </a:cubicBezTo>
                <a:cubicBezTo>
                  <a:pt x="2208" y="13050"/>
                  <a:pt x="2219" y="13061"/>
                  <a:pt x="2236" y="13072"/>
                </a:cubicBezTo>
                <a:cubicBezTo>
                  <a:pt x="2264" y="13086"/>
                  <a:pt x="2277" y="13116"/>
                  <a:pt x="2293" y="13135"/>
                </a:cubicBezTo>
                <a:lnTo>
                  <a:pt x="2293" y="13135"/>
                </a:lnTo>
                <a:cubicBezTo>
                  <a:pt x="2267" y="13110"/>
                  <a:pt x="2237" y="13086"/>
                  <a:pt x="2202" y="13061"/>
                </a:cubicBezTo>
                <a:cubicBezTo>
                  <a:pt x="2191" y="13050"/>
                  <a:pt x="2180" y="13038"/>
                  <a:pt x="2168" y="13021"/>
                </a:cubicBezTo>
                <a:close/>
                <a:moveTo>
                  <a:pt x="2310" y="13149"/>
                </a:moveTo>
                <a:lnTo>
                  <a:pt x="2316" y="13152"/>
                </a:lnTo>
                <a:lnTo>
                  <a:pt x="2310" y="13152"/>
                </a:lnTo>
                <a:cubicBezTo>
                  <a:pt x="2310" y="13152"/>
                  <a:pt x="2310" y="13152"/>
                  <a:pt x="2310" y="13149"/>
                </a:cubicBezTo>
                <a:close/>
                <a:moveTo>
                  <a:pt x="13826" y="13141"/>
                </a:moveTo>
                <a:cubicBezTo>
                  <a:pt x="13832" y="13141"/>
                  <a:pt x="13836" y="13148"/>
                  <a:pt x="13839" y="13163"/>
                </a:cubicBezTo>
                <a:cubicBezTo>
                  <a:pt x="13831" y="13171"/>
                  <a:pt x="13825" y="13175"/>
                  <a:pt x="13819" y="13175"/>
                </a:cubicBezTo>
                <a:cubicBezTo>
                  <a:pt x="13813" y="13175"/>
                  <a:pt x="13808" y="13169"/>
                  <a:pt x="13805" y="13157"/>
                </a:cubicBezTo>
                <a:cubicBezTo>
                  <a:pt x="13813" y="13147"/>
                  <a:pt x="13820" y="13141"/>
                  <a:pt x="13826" y="13141"/>
                </a:cubicBezTo>
                <a:close/>
                <a:moveTo>
                  <a:pt x="2112" y="13038"/>
                </a:moveTo>
                <a:lnTo>
                  <a:pt x="2112" y="13038"/>
                </a:lnTo>
                <a:cubicBezTo>
                  <a:pt x="2134" y="13055"/>
                  <a:pt x="2157" y="13078"/>
                  <a:pt x="2180" y="13095"/>
                </a:cubicBezTo>
                <a:cubicBezTo>
                  <a:pt x="2189" y="13104"/>
                  <a:pt x="2198" y="13117"/>
                  <a:pt x="2204" y="13130"/>
                </a:cubicBezTo>
                <a:lnTo>
                  <a:pt x="2204" y="13130"/>
                </a:lnTo>
                <a:cubicBezTo>
                  <a:pt x="2204" y="13130"/>
                  <a:pt x="2203" y="13129"/>
                  <a:pt x="2202" y="13129"/>
                </a:cubicBezTo>
                <a:lnTo>
                  <a:pt x="2202" y="13129"/>
                </a:lnTo>
                <a:cubicBezTo>
                  <a:pt x="2204" y="13132"/>
                  <a:pt x="2205" y="13135"/>
                  <a:pt x="2207" y="13137"/>
                </a:cubicBezTo>
                <a:lnTo>
                  <a:pt x="2207" y="13137"/>
                </a:lnTo>
                <a:cubicBezTo>
                  <a:pt x="2206" y="13135"/>
                  <a:pt x="2205" y="13133"/>
                  <a:pt x="2204" y="13130"/>
                </a:cubicBezTo>
                <a:lnTo>
                  <a:pt x="2204" y="13130"/>
                </a:lnTo>
                <a:cubicBezTo>
                  <a:pt x="2231" y="13153"/>
                  <a:pt x="2248" y="13175"/>
                  <a:pt x="2270" y="13191"/>
                </a:cubicBezTo>
                <a:cubicBezTo>
                  <a:pt x="2253" y="13186"/>
                  <a:pt x="2236" y="13169"/>
                  <a:pt x="2219" y="13157"/>
                </a:cubicBezTo>
                <a:cubicBezTo>
                  <a:pt x="2215" y="13149"/>
                  <a:pt x="2211" y="13144"/>
                  <a:pt x="2207" y="13137"/>
                </a:cubicBezTo>
                <a:lnTo>
                  <a:pt x="2207" y="13137"/>
                </a:lnTo>
                <a:cubicBezTo>
                  <a:pt x="2207" y="13138"/>
                  <a:pt x="2208" y="13139"/>
                  <a:pt x="2208" y="13140"/>
                </a:cubicBezTo>
                <a:cubicBezTo>
                  <a:pt x="2191" y="13123"/>
                  <a:pt x="2180" y="13112"/>
                  <a:pt x="2163" y="13095"/>
                </a:cubicBezTo>
                <a:cubicBezTo>
                  <a:pt x="2146" y="13072"/>
                  <a:pt x="2129" y="13055"/>
                  <a:pt x="2112" y="13038"/>
                </a:cubicBezTo>
                <a:close/>
                <a:moveTo>
                  <a:pt x="2304" y="13174"/>
                </a:moveTo>
                <a:cubicBezTo>
                  <a:pt x="2310" y="13180"/>
                  <a:pt x="2310" y="13180"/>
                  <a:pt x="2316" y="13180"/>
                </a:cubicBezTo>
                <a:cubicBezTo>
                  <a:pt x="2310" y="13191"/>
                  <a:pt x="2304" y="13197"/>
                  <a:pt x="2293" y="13203"/>
                </a:cubicBezTo>
                <a:cubicBezTo>
                  <a:pt x="2293" y="13197"/>
                  <a:pt x="2287" y="13197"/>
                  <a:pt x="2287" y="13197"/>
                </a:cubicBezTo>
                <a:cubicBezTo>
                  <a:pt x="2287" y="13191"/>
                  <a:pt x="2299" y="13180"/>
                  <a:pt x="2304" y="13174"/>
                </a:cubicBezTo>
                <a:close/>
                <a:moveTo>
                  <a:pt x="13767" y="13204"/>
                </a:moveTo>
                <a:cubicBezTo>
                  <a:pt x="13774" y="13204"/>
                  <a:pt x="13779" y="13210"/>
                  <a:pt x="13783" y="13220"/>
                </a:cubicBezTo>
                <a:cubicBezTo>
                  <a:pt x="13775" y="13228"/>
                  <a:pt x="13768" y="13232"/>
                  <a:pt x="13763" y="13232"/>
                </a:cubicBezTo>
                <a:cubicBezTo>
                  <a:pt x="13756" y="13232"/>
                  <a:pt x="13752" y="13226"/>
                  <a:pt x="13749" y="13214"/>
                </a:cubicBezTo>
                <a:cubicBezTo>
                  <a:pt x="13756" y="13207"/>
                  <a:pt x="13762" y="13204"/>
                  <a:pt x="13767" y="13204"/>
                </a:cubicBezTo>
                <a:close/>
                <a:moveTo>
                  <a:pt x="13743" y="12851"/>
                </a:moveTo>
                <a:lnTo>
                  <a:pt x="13743" y="12851"/>
                </a:lnTo>
                <a:cubicBezTo>
                  <a:pt x="13641" y="12993"/>
                  <a:pt x="13510" y="13112"/>
                  <a:pt x="13391" y="13242"/>
                </a:cubicBezTo>
                <a:cubicBezTo>
                  <a:pt x="13391" y="13242"/>
                  <a:pt x="13385" y="13231"/>
                  <a:pt x="13380" y="13231"/>
                </a:cubicBezTo>
                <a:cubicBezTo>
                  <a:pt x="13442" y="13169"/>
                  <a:pt x="13499" y="13106"/>
                  <a:pt x="13561" y="13050"/>
                </a:cubicBezTo>
                <a:cubicBezTo>
                  <a:pt x="13618" y="12976"/>
                  <a:pt x="13675" y="12913"/>
                  <a:pt x="13743" y="12851"/>
                </a:cubicBezTo>
                <a:close/>
                <a:moveTo>
                  <a:pt x="2353" y="13206"/>
                </a:moveTo>
                <a:cubicBezTo>
                  <a:pt x="2369" y="13206"/>
                  <a:pt x="2387" y="13228"/>
                  <a:pt x="2373" y="13242"/>
                </a:cubicBezTo>
                <a:cubicBezTo>
                  <a:pt x="2369" y="13244"/>
                  <a:pt x="2366" y="13245"/>
                  <a:pt x="2363" y="13245"/>
                </a:cubicBezTo>
                <a:cubicBezTo>
                  <a:pt x="2344" y="13245"/>
                  <a:pt x="2330" y="13218"/>
                  <a:pt x="2344" y="13208"/>
                </a:cubicBezTo>
                <a:cubicBezTo>
                  <a:pt x="2347" y="13207"/>
                  <a:pt x="2350" y="13206"/>
                  <a:pt x="2353" y="13206"/>
                </a:cubicBezTo>
                <a:close/>
                <a:moveTo>
                  <a:pt x="13684" y="13287"/>
                </a:moveTo>
                <a:cubicBezTo>
                  <a:pt x="13709" y="13287"/>
                  <a:pt x="13698" y="13325"/>
                  <a:pt x="13679" y="13325"/>
                </a:cubicBezTo>
                <a:cubicBezTo>
                  <a:pt x="13674" y="13325"/>
                  <a:pt x="13669" y="13323"/>
                  <a:pt x="13663" y="13316"/>
                </a:cubicBezTo>
                <a:cubicBezTo>
                  <a:pt x="13669" y="13311"/>
                  <a:pt x="13675" y="13299"/>
                  <a:pt x="13675" y="13288"/>
                </a:cubicBezTo>
                <a:cubicBezTo>
                  <a:pt x="13678" y="13287"/>
                  <a:pt x="13681" y="13287"/>
                  <a:pt x="13684" y="13287"/>
                </a:cubicBezTo>
                <a:close/>
                <a:moveTo>
                  <a:pt x="2293" y="13208"/>
                </a:moveTo>
                <a:cubicBezTo>
                  <a:pt x="2322" y="13248"/>
                  <a:pt x="2350" y="13282"/>
                  <a:pt x="2384" y="13311"/>
                </a:cubicBezTo>
                <a:cubicBezTo>
                  <a:pt x="2395" y="13333"/>
                  <a:pt x="2401" y="13356"/>
                  <a:pt x="2412" y="13373"/>
                </a:cubicBezTo>
                <a:cubicBezTo>
                  <a:pt x="2367" y="13328"/>
                  <a:pt x="2322" y="13282"/>
                  <a:pt x="2282" y="13231"/>
                </a:cubicBezTo>
                <a:cubicBezTo>
                  <a:pt x="2282" y="13225"/>
                  <a:pt x="2287" y="13220"/>
                  <a:pt x="2293" y="13208"/>
                </a:cubicBezTo>
                <a:close/>
                <a:moveTo>
                  <a:pt x="13380" y="13237"/>
                </a:moveTo>
                <a:cubicBezTo>
                  <a:pt x="13357" y="13293"/>
                  <a:pt x="13295" y="13322"/>
                  <a:pt x="13261" y="13373"/>
                </a:cubicBezTo>
                <a:lnTo>
                  <a:pt x="13255" y="13362"/>
                </a:lnTo>
                <a:cubicBezTo>
                  <a:pt x="13295" y="13322"/>
                  <a:pt x="13340" y="13282"/>
                  <a:pt x="13380" y="13237"/>
                </a:cubicBezTo>
                <a:close/>
                <a:moveTo>
                  <a:pt x="3156" y="13350"/>
                </a:moveTo>
                <a:cubicBezTo>
                  <a:pt x="3173" y="13367"/>
                  <a:pt x="3195" y="13390"/>
                  <a:pt x="3207" y="13413"/>
                </a:cubicBezTo>
                <a:cubicBezTo>
                  <a:pt x="3184" y="13401"/>
                  <a:pt x="3161" y="13384"/>
                  <a:pt x="3144" y="13367"/>
                </a:cubicBezTo>
                <a:cubicBezTo>
                  <a:pt x="3144" y="13362"/>
                  <a:pt x="3150" y="13350"/>
                  <a:pt x="3156" y="13350"/>
                </a:cubicBezTo>
                <a:close/>
                <a:moveTo>
                  <a:pt x="13641" y="13316"/>
                </a:moveTo>
                <a:cubicBezTo>
                  <a:pt x="13652" y="13328"/>
                  <a:pt x="13658" y="13339"/>
                  <a:pt x="13669" y="13350"/>
                </a:cubicBezTo>
                <a:cubicBezTo>
                  <a:pt x="13635" y="13390"/>
                  <a:pt x="13595" y="13430"/>
                  <a:pt x="13556" y="13464"/>
                </a:cubicBezTo>
                <a:cubicBezTo>
                  <a:pt x="13561" y="13407"/>
                  <a:pt x="13607" y="13367"/>
                  <a:pt x="13641" y="13316"/>
                </a:cubicBezTo>
                <a:close/>
                <a:moveTo>
                  <a:pt x="2418" y="13293"/>
                </a:moveTo>
                <a:cubicBezTo>
                  <a:pt x="2486" y="13350"/>
                  <a:pt x="2537" y="13435"/>
                  <a:pt x="2617" y="13475"/>
                </a:cubicBezTo>
                <a:cubicBezTo>
                  <a:pt x="2611" y="13475"/>
                  <a:pt x="2594" y="13481"/>
                  <a:pt x="2588" y="13486"/>
                </a:cubicBezTo>
                <a:cubicBezTo>
                  <a:pt x="2531" y="13424"/>
                  <a:pt x="2452" y="13373"/>
                  <a:pt x="2418" y="13293"/>
                </a:cubicBezTo>
                <a:close/>
                <a:moveTo>
                  <a:pt x="13535" y="13450"/>
                </a:moveTo>
                <a:cubicBezTo>
                  <a:pt x="13550" y="13450"/>
                  <a:pt x="13564" y="13477"/>
                  <a:pt x="13544" y="13486"/>
                </a:cubicBezTo>
                <a:cubicBezTo>
                  <a:pt x="13542" y="13488"/>
                  <a:pt x="13539" y="13489"/>
                  <a:pt x="13537" y="13489"/>
                </a:cubicBezTo>
                <a:cubicBezTo>
                  <a:pt x="13522" y="13489"/>
                  <a:pt x="13508" y="13462"/>
                  <a:pt x="13527" y="13452"/>
                </a:cubicBezTo>
                <a:cubicBezTo>
                  <a:pt x="13530" y="13451"/>
                  <a:pt x="13532" y="13450"/>
                  <a:pt x="13535" y="13450"/>
                </a:cubicBezTo>
                <a:close/>
                <a:moveTo>
                  <a:pt x="13488" y="13492"/>
                </a:moveTo>
                <a:cubicBezTo>
                  <a:pt x="13510" y="13503"/>
                  <a:pt x="13510" y="13515"/>
                  <a:pt x="13493" y="13526"/>
                </a:cubicBezTo>
                <a:cubicBezTo>
                  <a:pt x="13476" y="13520"/>
                  <a:pt x="13471" y="13509"/>
                  <a:pt x="13488" y="13492"/>
                </a:cubicBezTo>
                <a:close/>
                <a:moveTo>
                  <a:pt x="2634" y="13503"/>
                </a:moveTo>
                <a:cubicBezTo>
                  <a:pt x="2649" y="13503"/>
                  <a:pt x="2666" y="13522"/>
                  <a:pt x="2656" y="13537"/>
                </a:cubicBezTo>
                <a:cubicBezTo>
                  <a:pt x="2654" y="13538"/>
                  <a:pt x="2653" y="13538"/>
                  <a:pt x="2650" y="13538"/>
                </a:cubicBezTo>
                <a:cubicBezTo>
                  <a:pt x="2634" y="13538"/>
                  <a:pt x="2613" y="13519"/>
                  <a:pt x="2628" y="13503"/>
                </a:cubicBezTo>
                <a:cubicBezTo>
                  <a:pt x="2630" y="13503"/>
                  <a:pt x="2632" y="13503"/>
                  <a:pt x="2634" y="13503"/>
                </a:cubicBezTo>
                <a:close/>
                <a:moveTo>
                  <a:pt x="2679" y="13549"/>
                </a:moveTo>
                <a:cubicBezTo>
                  <a:pt x="2702" y="13566"/>
                  <a:pt x="2724" y="13589"/>
                  <a:pt x="2736" y="13623"/>
                </a:cubicBezTo>
                <a:cubicBezTo>
                  <a:pt x="2713" y="13606"/>
                  <a:pt x="2690" y="13589"/>
                  <a:pt x="2662" y="13571"/>
                </a:cubicBezTo>
                <a:cubicBezTo>
                  <a:pt x="2668" y="13566"/>
                  <a:pt x="2673" y="13554"/>
                  <a:pt x="2679" y="13549"/>
                </a:cubicBezTo>
                <a:close/>
                <a:moveTo>
                  <a:pt x="14373" y="12562"/>
                </a:moveTo>
                <a:cubicBezTo>
                  <a:pt x="14345" y="12645"/>
                  <a:pt x="14278" y="12702"/>
                  <a:pt x="14233" y="12768"/>
                </a:cubicBezTo>
                <a:lnTo>
                  <a:pt x="14233" y="12768"/>
                </a:lnTo>
                <a:cubicBezTo>
                  <a:pt x="14232" y="12767"/>
                  <a:pt x="14232" y="12767"/>
                  <a:pt x="14231" y="12766"/>
                </a:cubicBezTo>
                <a:lnTo>
                  <a:pt x="14231" y="12771"/>
                </a:lnTo>
                <a:cubicBezTo>
                  <a:pt x="14232" y="12770"/>
                  <a:pt x="14232" y="12769"/>
                  <a:pt x="14233" y="12768"/>
                </a:cubicBezTo>
                <a:lnTo>
                  <a:pt x="14233" y="12768"/>
                </a:lnTo>
                <a:cubicBezTo>
                  <a:pt x="14238" y="12774"/>
                  <a:pt x="14242" y="12784"/>
                  <a:pt x="14242" y="12789"/>
                </a:cubicBezTo>
                <a:lnTo>
                  <a:pt x="14214" y="12771"/>
                </a:lnTo>
                <a:cubicBezTo>
                  <a:pt x="14208" y="12783"/>
                  <a:pt x="14202" y="12806"/>
                  <a:pt x="14202" y="12817"/>
                </a:cubicBezTo>
                <a:cubicBezTo>
                  <a:pt x="14197" y="12823"/>
                  <a:pt x="14180" y="12834"/>
                  <a:pt x="14174" y="12840"/>
                </a:cubicBezTo>
                <a:lnTo>
                  <a:pt x="14174" y="12874"/>
                </a:lnTo>
                <a:cubicBezTo>
                  <a:pt x="14168" y="12874"/>
                  <a:pt x="14151" y="12879"/>
                  <a:pt x="14146" y="12879"/>
                </a:cubicBezTo>
                <a:cubicBezTo>
                  <a:pt x="14021" y="13072"/>
                  <a:pt x="13839" y="13225"/>
                  <a:pt x="13697" y="13407"/>
                </a:cubicBezTo>
                <a:cubicBezTo>
                  <a:pt x="13607" y="13469"/>
                  <a:pt x="13550" y="13571"/>
                  <a:pt x="13459" y="13634"/>
                </a:cubicBezTo>
                <a:cubicBezTo>
                  <a:pt x="13533" y="13532"/>
                  <a:pt x="13624" y="13441"/>
                  <a:pt x="13709" y="13350"/>
                </a:cubicBezTo>
                <a:cubicBezTo>
                  <a:pt x="13726" y="13328"/>
                  <a:pt x="13760" y="13316"/>
                  <a:pt x="13754" y="13288"/>
                </a:cubicBezTo>
                <a:cubicBezTo>
                  <a:pt x="13743" y="13288"/>
                  <a:pt x="13726" y="13293"/>
                  <a:pt x="13715" y="13293"/>
                </a:cubicBezTo>
                <a:cubicBezTo>
                  <a:pt x="13709" y="13282"/>
                  <a:pt x="13697" y="13259"/>
                  <a:pt x="13692" y="13248"/>
                </a:cubicBezTo>
                <a:cubicBezTo>
                  <a:pt x="13709" y="13242"/>
                  <a:pt x="13726" y="13242"/>
                  <a:pt x="13737" y="13237"/>
                </a:cubicBezTo>
                <a:cubicBezTo>
                  <a:pt x="13743" y="13259"/>
                  <a:pt x="13760" y="13271"/>
                  <a:pt x="13783" y="13271"/>
                </a:cubicBezTo>
                <a:cubicBezTo>
                  <a:pt x="13834" y="13231"/>
                  <a:pt x="13862" y="13169"/>
                  <a:pt x="13907" y="13123"/>
                </a:cubicBezTo>
                <a:cubicBezTo>
                  <a:pt x="13936" y="13101"/>
                  <a:pt x="13970" y="13072"/>
                  <a:pt x="13970" y="13032"/>
                </a:cubicBezTo>
                <a:lnTo>
                  <a:pt x="13970" y="13032"/>
                </a:lnTo>
                <a:cubicBezTo>
                  <a:pt x="13941" y="13044"/>
                  <a:pt x="13913" y="13067"/>
                  <a:pt x="13907" y="13101"/>
                </a:cubicBezTo>
                <a:cubicBezTo>
                  <a:pt x="13885" y="13110"/>
                  <a:pt x="13870" y="13150"/>
                  <a:pt x="13847" y="13150"/>
                </a:cubicBezTo>
                <a:cubicBezTo>
                  <a:pt x="13842" y="13150"/>
                  <a:pt x="13835" y="13147"/>
                  <a:pt x="13828" y="13140"/>
                </a:cubicBezTo>
                <a:cubicBezTo>
                  <a:pt x="13845" y="13123"/>
                  <a:pt x="13851" y="13106"/>
                  <a:pt x="13845" y="13084"/>
                </a:cubicBezTo>
                <a:lnTo>
                  <a:pt x="13845" y="13084"/>
                </a:lnTo>
                <a:cubicBezTo>
                  <a:pt x="13851" y="13089"/>
                  <a:pt x="13868" y="13095"/>
                  <a:pt x="13873" y="13101"/>
                </a:cubicBezTo>
                <a:cubicBezTo>
                  <a:pt x="13873" y="13089"/>
                  <a:pt x="13873" y="13067"/>
                  <a:pt x="13873" y="13055"/>
                </a:cubicBezTo>
                <a:cubicBezTo>
                  <a:pt x="13885" y="13044"/>
                  <a:pt x="13896" y="13027"/>
                  <a:pt x="13902" y="13015"/>
                </a:cubicBezTo>
                <a:cubicBezTo>
                  <a:pt x="13907" y="13021"/>
                  <a:pt x="13919" y="13044"/>
                  <a:pt x="13924" y="13050"/>
                </a:cubicBezTo>
                <a:lnTo>
                  <a:pt x="13924" y="12987"/>
                </a:lnTo>
                <a:cubicBezTo>
                  <a:pt x="13930" y="12987"/>
                  <a:pt x="13941" y="12998"/>
                  <a:pt x="13947" y="13004"/>
                </a:cubicBezTo>
                <a:cubicBezTo>
                  <a:pt x="13981" y="12953"/>
                  <a:pt x="14015" y="12913"/>
                  <a:pt x="14049" y="12868"/>
                </a:cubicBezTo>
                <a:cubicBezTo>
                  <a:pt x="14049" y="12828"/>
                  <a:pt x="14100" y="12817"/>
                  <a:pt x="14129" y="12794"/>
                </a:cubicBezTo>
                <a:lnTo>
                  <a:pt x="14129" y="12794"/>
                </a:lnTo>
                <a:cubicBezTo>
                  <a:pt x="14112" y="12879"/>
                  <a:pt x="14032" y="12930"/>
                  <a:pt x="13987" y="12998"/>
                </a:cubicBezTo>
                <a:cubicBezTo>
                  <a:pt x="13967" y="13006"/>
                  <a:pt x="13983" y="13034"/>
                  <a:pt x="13997" y="13034"/>
                </a:cubicBezTo>
                <a:cubicBezTo>
                  <a:pt x="14003" y="13034"/>
                  <a:pt x="14008" y="13029"/>
                  <a:pt x="14010" y="13015"/>
                </a:cubicBezTo>
                <a:cubicBezTo>
                  <a:pt x="14100" y="12902"/>
                  <a:pt x="14191" y="12800"/>
                  <a:pt x="14276" y="12686"/>
                </a:cubicBezTo>
                <a:cubicBezTo>
                  <a:pt x="14310" y="12641"/>
                  <a:pt x="14339" y="12601"/>
                  <a:pt x="14373" y="12562"/>
                </a:cubicBezTo>
                <a:close/>
                <a:moveTo>
                  <a:pt x="13655" y="13614"/>
                </a:moveTo>
                <a:cubicBezTo>
                  <a:pt x="13658" y="13614"/>
                  <a:pt x="13660" y="13615"/>
                  <a:pt x="13663" y="13617"/>
                </a:cubicBezTo>
                <a:cubicBezTo>
                  <a:pt x="13663" y="13628"/>
                  <a:pt x="13658" y="13640"/>
                  <a:pt x="13658" y="13645"/>
                </a:cubicBezTo>
                <a:cubicBezTo>
                  <a:pt x="13655" y="13646"/>
                  <a:pt x="13653" y="13647"/>
                  <a:pt x="13651" y="13647"/>
                </a:cubicBezTo>
                <a:cubicBezTo>
                  <a:pt x="13634" y="13647"/>
                  <a:pt x="13640" y="13614"/>
                  <a:pt x="13655" y="13614"/>
                </a:cubicBezTo>
                <a:close/>
                <a:moveTo>
                  <a:pt x="2766" y="13626"/>
                </a:moveTo>
                <a:cubicBezTo>
                  <a:pt x="2781" y="13626"/>
                  <a:pt x="2796" y="13653"/>
                  <a:pt x="2781" y="13662"/>
                </a:cubicBezTo>
                <a:cubicBezTo>
                  <a:pt x="2779" y="13664"/>
                  <a:pt x="2776" y="13665"/>
                  <a:pt x="2774" y="13665"/>
                </a:cubicBezTo>
                <a:cubicBezTo>
                  <a:pt x="2759" y="13665"/>
                  <a:pt x="2744" y="13638"/>
                  <a:pt x="2758" y="13628"/>
                </a:cubicBezTo>
                <a:cubicBezTo>
                  <a:pt x="2761" y="13627"/>
                  <a:pt x="2763" y="13626"/>
                  <a:pt x="2766" y="13626"/>
                </a:cubicBezTo>
                <a:close/>
                <a:moveTo>
                  <a:pt x="3422" y="13600"/>
                </a:moveTo>
                <a:cubicBezTo>
                  <a:pt x="3456" y="13623"/>
                  <a:pt x="3513" y="13634"/>
                  <a:pt x="3524" y="13679"/>
                </a:cubicBezTo>
                <a:cubicBezTo>
                  <a:pt x="3490" y="13651"/>
                  <a:pt x="3456" y="13628"/>
                  <a:pt x="3422" y="13600"/>
                </a:cubicBezTo>
                <a:close/>
                <a:moveTo>
                  <a:pt x="13405" y="13666"/>
                </a:moveTo>
                <a:cubicBezTo>
                  <a:pt x="13413" y="13666"/>
                  <a:pt x="13419" y="13672"/>
                  <a:pt x="13414" y="13685"/>
                </a:cubicBezTo>
                <a:cubicBezTo>
                  <a:pt x="13414" y="13695"/>
                  <a:pt x="13401" y="13702"/>
                  <a:pt x="13392" y="13702"/>
                </a:cubicBezTo>
                <a:cubicBezTo>
                  <a:pt x="13385" y="13702"/>
                  <a:pt x="13380" y="13697"/>
                  <a:pt x="13385" y="13685"/>
                </a:cubicBezTo>
                <a:cubicBezTo>
                  <a:pt x="13385" y="13673"/>
                  <a:pt x="13396" y="13666"/>
                  <a:pt x="13405" y="13666"/>
                </a:cubicBezTo>
                <a:close/>
                <a:moveTo>
                  <a:pt x="13629" y="13594"/>
                </a:moveTo>
                <a:cubicBezTo>
                  <a:pt x="13635" y="13611"/>
                  <a:pt x="13624" y="13628"/>
                  <a:pt x="13618" y="13645"/>
                </a:cubicBezTo>
                <a:cubicBezTo>
                  <a:pt x="13624" y="13645"/>
                  <a:pt x="13629" y="13651"/>
                  <a:pt x="13629" y="13657"/>
                </a:cubicBezTo>
                <a:cubicBezTo>
                  <a:pt x="13590" y="13674"/>
                  <a:pt x="13561" y="13725"/>
                  <a:pt x="13527" y="13736"/>
                </a:cubicBezTo>
                <a:cubicBezTo>
                  <a:pt x="13510" y="13719"/>
                  <a:pt x="13510" y="13708"/>
                  <a:pt x="13527" y="13696"/>
                </a:cubicBezTo>
                <a:cubicBezTo>
                  <a:pt x="13561" y="13657"/>
                  <a:pt x="13595" y="13628"/>
                  <a:pt x="13629" y="13594"/>
                </a:cubicBezTo>
                <a:close/>
                <a:moveTo>
                  <a:pt x="2845" y="13712"/>
                </a:moveTo>
                <a:cubicBezTo>
                  <a:pt x="2852" y="13712"/>
                  <a:pt x="2857" y="13717"/>
                  <a:pt x="2861" y="13730"/>
                </a:cubicBezTo>
                <a:cubicBezTo>
                  <a:pt x="2853" y="13735"/>
                  <a:pt x="2847" y="13738"/>
                  <a:pt x="2842" y="13738"/>
                </a:cubicBezTo>
                <a:cubicBezTo>
                  <a:pt x="2835" y="13738"/>
                  <a:pt x="2830" y="13732"/>
                  <a:pt x="2826" y="13719"/>
                </a:cubicBezTo>
                <a:cubicBezTo>
                  <a:pt x="2834" y="13714"/>
                  <a:pt x="2840" y="13712"/>
                  <a:pt x="2845" y="13712"/>
                </a:cubicBezTo>
                <a:close/>
                <a:moveTo>
                  <a:pt x="2418" y="13379"/>
                </a:moveTo>
                <a:lnTo>
                  <a:pt x="2418" y="13379"/>
                </a:lnTo>
                <a:cubicBezTo>
                  <a:pt x="2537" y="13458"/>
                  <a:pt x="2617" y="13577"/>
                  <a:pt x="2724" y="13668"/>
                </a:cubicBezTo>
                <a:cubicBezTo>
                  <a:pt x="2753" y="13685"/>
                  <a:pt x="2770" y="13713"/>
                  <a:pt x="2787" y="13747"/>
                </a:cubicBezTo>
                <a:cubicBezTo>
                  <a:pt x="2656" y="13634"/>
                  <a:pt x="2526" y="13509"/>
                  <a:pt x="2418" y="13379"/>
                </a:cubicBezTo>
                <a:close/>
                <a:moveTo>
                  <a:pt x="13505" y="13713"/>
                </a:moveTo>
                <a:cubicBezTo>
                  <a:pt x="13510" y="13725"/>
                  <a:pt x="13516" y="13747"/>
                  <a:pt x="13516" y="13759"/>
                </a:cubicBezTo>
                <a:cubicBezTo>
                  <a:pt x="13505" y="13776"/>
                  <a:pt x="13488" y="13787"/>
                  <a:pt x="13471" y="13787"/>
                </a:cubicBezTo>
                <a:cubicBezTo>
                  <a:pt x="13448" y="13770"/>
                  <a:pt x="13442" y="13742"/>
                  <a:pt x="13442" y="13713"/>
                </a:cubicBezTo>
                <a:lnTo>
                  <a:pt x="13442" y="13713"/>
                </a:lnTo>
                <a:cubicBezTo>
                  <a:pt x="13448" y="13725"/>
                  <a:pt x="13459" y="13747"/>
                  <a:pt x="13465" y="13759"/>
                </a:cubicBezTo>
                <a:cubicBezTo>
                  <a:pt x="13476" y="13747"/>
                  <a:pt x="13493" y="13730"/>
                  <a:pt x="13505" y="13713"/>
                </a:cubicBezTo>
                <a:close/>
                <a:moveTo>
                  <a:pt x="13215" y="13787"/>
                </a:moveTo>
                <a:cubicBezTo>
                  <a:pt x="13198" y="13810"/>
                  <a:pt x="13176" y="13832"/>
                  <a:pt x="13158" y="13855"/>
                </a:cubicBezTo>
                <a:cubicBezTo>
                  <a:pt x="13141" y="13855"/>
                  <a:pt x="13130" y="13855"/>
                  <a:pt x="13113" y="13861"/>
                </a:cubicBezTo>
                <a:cubicBezTo>
                  <a:pt x="13147" y="13832"/>
                  <a:pt x="13181" y="13810"/>
                  <a:pt x="13215" y="13787"/>
                </a:cubicBezTo>
                <a:close/>
                <a:moveTo>
                  <a:pt x="12704" y="13837"/>
                </a:moveTo>
                <a:cubicBezTo>
                  <a:pt x="12708" y="13837"/>
                  <a:pt x="12712" y="13837"/>
                  <a:pt x="12716" y="13838"/>
                </a:cubicBezTo>
                <a:cubicBezTo>
                  <a:pt x="12720" y="13851"/>
                  <a:pt x="12694" y="13872"/>
                  <a:pt x="12676" y="13872"/>
                </a:cubicBezTo>
                <a:cubicBezTo>
                  <a:pt x="12671" y="13872"/>
                  <a:pt x="12667" y="13870"/>
                  <a:pt x="12665" y="13867"/>
                </a:cubicBezTo>
                <a:cubicBezTo>
                  <a:pt x="12670" y="13848"/>
                  <a:pt x="12686" y="13837"/>
                  <a:pt x="12704" y="13837"/>
                </a:cubicBezTo>
                <a:close/>
                <a:moveTo>
                  <a:pt x="3770" y="13836"/>
                </a:moveTo>
                <a:cubicBezTo>
                  <a:pt x="3787" y="13836"/>
                  <a:pt x="3806" y="13863"/>
                  <a:pt x="3791" y="13878"/>
                </a:cubicBezTo>
                <a:cubicBezTo>
                  <a:pt x="3790" y="13878"/>
                  <a:pt x="3788" y="13879"/>
                  <a:pt x="3786" y="13879"/>
                </a:cubicBezTo>
                <a:cubicBezTo>
                  <a:pt x="3769" y="13879"/>
                  <a:pt x="3747" y="13854"/>
                  <a:pt x="3763" y="13838"/>
                </a:cubicBezTo>
                <a:cubicBezTo>
                  <a:pt x="3765" y="13837"/>
                  <a:pt x="3768" y="13836"/>
                  <a:pt x="3770" y="13836"/>
                </a:cubicBezTo>
                <a:close/>
                <a:moveTo>
                  <a:pt x="12239" y="13901"/>
                </a:moveTo>
                <a:lnTo>
                  <a:pt x="12251" y="13912"/>
                </a:lnTo>
                <a:cubicBezTo>
                  <a:pt x="12222" y="13929"/>
                  <a:pt x="12188" y="13946"/>
                  <a:pt x="12154" y="13963"/>
                </a:cubicBezTo>
                <a:cubicBezTo>
                  <a:pt x="12183" y="13940"/>
                  <a:pt x="12211" y="13918"/>
                  <a:pt x="12239" y="13901"/>
                </a:cubicBezTo>
                <a:close/>
                <a:moveTo>
                  <a:pt x="12479" y="13993"/>
                </a:moveTo>
                <a:cubicBezTo>
                  <a:pt x="12484" y="13993"/>
                  <a:pt x="12489" y="13998"/>
                  <a:pt x="12495" y="14008"/>
                </a:cubicBezTo>
                <a:cubicBezTo>
                  <a:pt x="12492" y="14017"/>
                  <a:pt x="12488" y="14021"/>
                  <a:pt x="12483" y="14021"/>
                </a:cubicBezTo>
                <a:cubicBezTo>
                  <a:pt x="12478" y="14021"/>
                  <a:pt x="12472" y="14017"/>
                  <a:pt x="12466" y="14008"/>
                </a:cubicBezTo>
                <a:cubicBezTo>
                  <a:pt x="12469" y="13999"/>
                  <a:pt x="12474" y="13993"/>
                  <a:pt x="12479" y="13993"/>
                </a:cubicBezTo>
                <a:close/>
                <a:moveTo>
                  <a:pt x="3173" y="13994"/>
                </a:moveTo>
                <a:cubicBezTo>
                  <a:pt x="3185" y="13994"/>
                  <a:pt x="3199" y="14013"/>
                  <a:pt x="3195" y="14025"/>
                </a:cubicBezTo>
                <a:cubicBezTo>
                  <a:pt x="3192" y="14031"/>
                  <a:pt x="3188" y="14034"/>
                  <a:pt x="3184" y="14034"/>
                </a:cubicBezTo>
                <a:cubicBezTo>
                  <a:pt x="3171" y="14034"/>
                  <a:pt x="3157" y="14015"/>
                  <a:pt x="3161" y="14003"/>
                </a:cubicBezTo>
                <a:cubicBezTo>
                  <a:pt x="3164" y="13997"/>
                  <a:pt x="3168" y="13994"/>
                  <a:pt x="3173" y="13994"/>
                </a:cubicBezTo>
                <a:close/>
                <a:moveTo>
                  <a:pt x="12960" y="13923"/>
                </a:moveTo>
                <a:cubicBezTo>
                  <a:pt x="12966" y="13940"/>
                  <a:pt x="12977" y="13957"/>
                  <a:pt x="12983" y="13969"/>
                </a:cubicBezTo>
                <a:cubicBezTo>
                  <a:pt x="12991" y="13956"/>
                  <a:pt x="13006" y="13950"/>
                  <a:pt x="13020" y="13950"/>
                </a:cubicBezTo>
                <a:cubicBezTo>
                  <a:pt x="13025" y="13950"/>
                  <a:pt x="13029" y="13950"/>
                  <a:pt x="13034" y="13952"/>
                </a:cubicBezTo>
                <a:cubicBezTo>
                  <a:pt x="12977" y="13986"/>
                  <a:pt x="12932" y="14042"/>
                  <a:pt x="12875" y="14076"/>
                </a:cubicBezTo>
                <a:cubicBezTo>
                  <a:pt x="12869" y="14059"/>
                  <a:pt x="12880" y="14042"/>
                  <a:pt x="12897" y="14031"/>
                </a:cubicBezTo>
                <a:cubicBezTo>
                  <a:pt x="12892" y="14020"/>
                  <a:pt x="12886" y="14008"/>
                  <a:pt x="12886" y="14003"/>
                </a:cubicBezTo>
                <a:lnTo>
                  <a:pt x="12886" y="14003"/>
                </a:lnTo>
                <a:lnTo>
                  <a:pt x="12926" y="14008"/>
                </a:lnTo>
                <a:cubicBezTo>
                  <a:pt x="12926" y="14003"/>
                  <a:pt x="12920" y="13991"/>
                  <a:pt x="12915" y="13986"/>
                </a:cubicBezTo>
                <a:lnTo>
                  <a:pt x="12915" y="13986"/>
                </a:lnTo>
                <a:cubicBezTo>
                  <a:pt x="12924" y="13990"/>
                  <a:pt x="12933" y="13992"/>
                  <a:pt x="12940" y="13992"/>
                </a:cubicBezTo>
                <a:cubicBezTo>
                  <a:pt x="12970" y="13992"/>
                  <a:pt x="12974" y="13959"/>
                  <a:pt x="12937" y="13940"/>
                </a:cubicBezTo>
                <a:cubicBezTo>
                  <a:pt x="12943" y="13935"/>
                  <a:pt x="12954" y="13929"/>
                  <a:pt x="12960" y="13923"/>
                </a:cubicBezTo>
                <a:close/>
                <a:moveTo>
                  <a:pt x="2906" y="13861"/>
                </a:moveTo>
                <a:cubicBezTo>
                  <a:pt x="3019" y="13918"/>
                  <a:pt x="3116" y="14014"/>
                  <a:pt x="3195" y="14111"/>
                </a:cubicBezTo>
                <a:cubicBezTo>
                  <a:pt x="3099" y="14031"/>
                  <a:pt x="3002" y="13946"/>
                  <a:pt x="2906" y="13861"/>
                </a:cubicBezTo>
                <a:close/>
                <a:moveTo>
                  <a:pt x="12846" y="14048"/>
                </a:moveTo>
                <a:cubicBezTo>
                  <a:pt x="12863" y="14076"/>
                  <a:pt x="12852" y="14099"/>
                  <a:pt x="12824" y="14111"/>
                </a:cubicBezTo>
                <a:cubicBezTo>
                  <a:pt x="12812" y="14105"/>
                  <a:pt x="12801" y="14088"/>
                  <a:pt x="12795" y="14082"/>
                </a:cubicBezTo>
                <a:lnTo>
                  <a:pt x="12795" y="14082"/>
                </a:lnTo>
                <a:cubicBezTo>
                  <a:pt x="12801" y="14082"/>
                  <a:pt x="12818" y="14088"/>
                  <a:pt x="12829" y="14093"/>
                </a:cubicBezTo>
                <a:cubicBezTo>
                  <a:pt x="12835" y="14082"/>
                  <a:pt x="12846" y="14059"/>
                  <a:pt x="12846" y="14048"/>
                </a:cubicBezTo>
                <a:close/>
                <a:moveTo>
                  <a:pt x="12761" y="14133"/>
                </a:moveTo>
                <a:lnTo>
                  <a:pt x="12773" y="14156"/>
                </a:lnTo>
                <a:cubicBezTo>
                  <a:pt x="12744" y="14173"/>
                  <a:pt x="12716" y="14184"/>
                  <a:pt x="12688" y="14207"/>
                </a:cubicBezTo>
                <a:cubicBezTo>
                  <a:pt x="12688" y="14190"/>
                  <a:pt x="12688" y="14173"/>
                  <a:pt x="12688" y="14162"/>
                </a:cubicBezTo>
                <a:cubicBezTo>
                  <a:pt x="12699" y="14167"/>
                  <a:pt x="12710" y="14173"/>
                  <a:pt x="12722" y="14179"/>
                </a:cubicBezTo>
                <a:cubicBezTo>
                  <a:pt x="12733" y="14162"/>
                  <a:pt x="12750" y="14150"/>
                  <a:pt x="12761" y="14133"/>
                </a:cubicBezTo>
                <a:close/>
                <a:moveTo>
                  <a:pt x="3201" y="14122"/>
                </a:moveTo>
                <a:cubicBezTo>
                  <a:pt x="3292" y="14156"/>
                  <a:pt x="3365" y="14224"/>
                  <a:pt x="3439" y="14286"/>
                </a:cubicBezTo>
                <a:cubicBezTo>
                  <a:pt x="3354" y="14241"/>
                  <a:pt x="3280" y="14173"/>
                  <a:pt x="3201" y="14122"/>
                </a:cubicBezTo>
                <a:close/>
                <a:moveTo>
                  <a:pt x="13380" y="13702"/>
                </a:moveTo>
                <a:lnTo>
                  <a:pt x="13380" y="13702"/>
                </a:lnTo>
                <a:cubicBezTo>
                  <a:pt x="13323" y="13792"/>
                  <a:pt x="13211" y="13843"/>
                  <a:pt x="13165" y="13932"/>
                </a:cubicBezTo>
                <a:lnTo>
                  <a:pt x="13165" y="13932"/>
                </a:lnTo>
                <a:cubicBezTo>
                  <a:pt x="13161" y="13929"/>
                  <a:pt x="13157" y="13922"/>
                  <a:pt x="13153" y="13918"/>
                </a:cubicBezTo>
                <a:cubicBezTo>
                  <a:pt x="12983" y="14076"/>
                  <a:pt x="12790" y="14213"/>
                  <a:pt x="12602" y="14349"/>
                </a:cubicBezTo>
                <a:cubicBezTo>
                  <a:pt x="12602" y="14354"/>
                  <a:pt x="12608" y="14354"/>
                  <a:pt x="12608" y="14360"/>
                </a:cubicBezTo>
                <a:cubicBezTo>
                  <a:pt x="12546" y="14372"/>
                  <a:pt x="12506" y="14423"/>
                  <a:pt x="12455" y="14451"/>
                </a:cubicBezTo>
                <a:cubicBezTo>
                  <a:pt x="12461" y="14417"/>
                  <a:pt x="12506" y="14406"/>
                  <a:pt x="12529" y="14383"/>
                </a:cubicBezTo>
                <a:cubicBezTo>
                  <a:pt x="12767" y="14213"/>
                  <a:pt x="12994" y="14031"/>
                  <a:pt x="13221" y="13844"/>
                </a:cubicBezTo>
                <a:cubicBezTo>
                  <a:pt x="13278" y="13798"/>
                  <a:pt x="13317" y="13742"/>
                  <a:pt x="13380" y="13702"/>
                </a:cubicBezTo>
                <a:close/>
                <a:moveTo>
                  <a:pt x="11252" y="14469"/>
                </a:moveTo>
                <a:cubicBezTo>
                  <a:pt x="11257" y="14469"/>
                  <a:pt x="11262" y="14472"/>
                  <a:pt x="11269" y="14479"/>
                </a:cubicBezTo>
                <a:cubicBezTo>
                  <a:pt x="11263" y="14491"/>
                  <a:pt x="11257" y="14497"/>
                  <a:pt x="11251" y="14497"/>
                </a:cubicBezTo>
                <a:cubicBezTo>
                  <a:pt x="11246" y="14497"/>
                  <a:pt x="11240" y="14493"/>
                  <a:pt x="11235" y="14485"/>
                </a:cubicBezTo>
                <a:cubicBezTo>
                  <a:pt x="11242" y="14475"/>
                  <a:pt x="11246" y="14469"/>
                  <a:pt x="11252" y="14469"/>
                </a:cubicBezTo>
                <a:close/>
                <a:moveTo>
                  <a:pt x="12449" y="14445"/>
                </a:moveTo>
                <a:lnTo>
                  <a:pt x="12449" y="14445"/>
                </a:lnTo>
                <a:cubicBezTo>
                  <a:pt x="12376" y="14519"/>
                  <a:pt x="12273" y="14564"/>
                  <a:pt x="12183" y="14615"/>
                </a:cubicBezTo>
                <a:cubicBezTo>
                  <a:pt x="12205" y="14581"/>
                  <a:pt x="12245" y="14564"/>
                  <a:pt x="12273" y="14547"/>
                </a:cubicBezTo>
                <a:cubicBezTo>
                  <a:pt x="12330" y="14513"/>
                  <a:pt x="12381" y="14468"/>
                  <a:pt x="12449" y="14445"/>
                </a:cubicBezTo>
                <a:close/>
                <a:moveTo>
                  <a:pt x="12168" y="14610"/>
                </a:moveTo>
                <a:cubicBezTo>
                  <a:pt x="12174" y="14610"/>
                  <a:pt x="12179" y="14617"/>
                  <a:pt x="12183" y="14632"/>
                </a:cubicBezTo>
                <a:cubicBezTo>
                  <a:pt x="12176" y="14639"/>
                  <a:pt x="12170" y="14642"/>
                  <a:pt x="12165" y="14642"/>
                </a:cubicBezTo>
                <a:cubicBezTo>
                  <a:pt x="12158" y="14642"/>
                  <a:pt x="12152" y="14635"/>
                  <a:pt x="12149" y="14621"/>
                </a:cubicBezTo>
                <a:cubicBezTo>
                  <a:pt x="12156" y="14614"/>
                  <a:pt x="12162" y="14610"/>
                  <a:pt x="12168" y="14610"/>
                </a:cubicBezTo>
                <a:close/>
                <a:moveTo>
                  <a:pt x="12285" y="14491"/>
                </a:moveTo>
                <a:cubicBezTo>
                  <a:pt x="12211" y="14542"/>
                  <a:pt x="12132" y="14570"/>
                  <a:pt x="12063" y="14627"/>
                </a:cubicBezTo>
                <a:cubicBezTo>
                  <a:pt x="12046" y="14644"/>
                  <a:pt x="12029" y="14644"/>
                  <a:pt x="12007" y="14644"/>
                </a:cubicBezTo>
                <a:cubicBezTo>
                  <a:pt x="12024" y="14621"/>
                  <a:pt x="12103" y="14615"/>
                  <a:pt x="12063" y="14576"/>
                </a:cubicBezTo>
                <a:lnTo>
                  <a:pt x="12063" y="14576"/>
                </a:lnTo>
                <a:cubicBezTo>
                  <a:pt x="12075" y="14581"/>
                  <a:pt x="12080" y="14587"/>
                  <a:pt x="12092" y="14593"/>
                </a:cubicBezTo>
                <a:cubicBezTo>
                  <a:pt x="12149" y="14547"/>
                  <a:pt x="12211" y="14508"/>
                  <a:pt x="12285" y="14491"/>
                </a:cubicBezTo>
                <a:close/>
                <a:moveTo>
                  <a:pt x="12302" y="14638"/>
                </a:moveTo>
                <a:lnTo>
                  <a:pt x="12302" y="14638"/>
                </a:lnTo>
                <a:cubicBezTo>
                  <a:pt x="12268" y="14650"/>
                  <a:pt x="12234" y="14661"/>
                  <a:pt x="12217" y="14689"/>
                </a:cubicBezTo>
                <a:lnTo>
                  <a:pt x="12285" y="14689"/>
                </a:lnTo>
                <a:cubicBezTo>
                  <a:pt x="12290" y="14678"/>
                  <a:pt x="12296" y="14650"/>
                  <a:pt x="12302" y="14638"/>
                </a:cubicBezTo>
                <a:close/>
                <a:moveTo>
                  <a:pt x="3445" y="14281"/>
                </a:moveTo>
                <a:lnTo>
                  <a:pt x="3445" y="14281"/>
                </a:lnTo>
                <a:cubicBezTo>
                  <a:pt x="3592" y="14411"/>
                  <a:pt x="3768" y="14502"/>
                  <a:pt x="3922" y="14621"/>
                </a:cubicBezTo>
                <a:lnTo>
                  <a:pt x="3961" y="14604"/>
                </a:lnTo>
                <a:cubicBezTo>
                  <a:pt x="3950" y="14587"/>
                  <a:pt x="3933" y="14570"/>
                  <a:pt x="3922" y="14559"/>
                </a:cubicBezTo>
                <a:lnTo>
                  <a:pt x="3922" y="14553"/>
                </a:lnTo>
                <a:cubicBezTo>
                  <a:pt x="3956" y="14570"/>
                  <a:pt x="3990" y="14587"/>
                  <a:pt x="4024" y="14610"/>
                </a:cubicBezTo>
                <a:cubicBezTo>
                  <a:pt x="4018" y="14610"/>
                  <a:pt x="4018" y="14621"/>
                  <a:pt x="4012" y="14621"/>
                </a:cubicBezTo>
                <a:cubicBezTo>
                  <a:pt x="4001" y="14615"/>
                  <a:pt x="3984" y="14604"/>
                  <a:pt x="3967" y="14598"/>
                </a:cubicBezTo>
                <a:cubicBezTo>
                  <a:pt x="3961" y="14604"/>
                  <a:pt x="3956" y="14627"/>
                  <a:pt x="3956" y="14632"/>
                </a:cubicBezTo>
                <a:cubicBezTo>
                  <a:pt x="4035" y="14695"/>
                  <a:pt x="4126" y="14746"/>
                  <a:pt x="4217" y="14797"/>
                </a:cubicBezTo>
                <a:cubicBezTo>
                  <a:pt x="4211" y="14803"/>
                  <a:pt x="4205" y="14808"/>
                  <a:pt x="4205" y="14814"/>
                </a:cubicBezTo>
                <a:cubicBezTo>
                  <a:pt x="3967" y="14667"/>
                  <a:pt x="3734" y="14513"/>
                  <a:pt x="3507" y="14349"/>
                </a:cubicBezTo>
                <a:cubicBezTo>
                  <a:pt x="3485" y="14332"/>
                  <a:pt x="3451" y="14315"/>
                  <a:pt x="3445" y="14281"/>
                </a:cubicBezTo>
                <a:close/>
                <a:moveTo>
                  <a:pt x="5578" y="14846"/>
                </a:moveTo>
                <a:cubicBezTo>
                  <a:pt x="5589" y="14846"/>
                  <a:pt x="5594" y="14852"/>
                  <a:pt x="5590" y="14865"/>
                </a:cubicBezTo>
                <a:cubicBezTo>
                  <a:pt x="5584" y="14869"/>
                  <a:pt x="5579" y="14871"/>
                  <a:pt x="5575" y="14871"/>
                </a:cubicBezTo>
                <a:cubicBezTo>
                  <a:pt x="5567" y="14871"/>
                  <a:pt x="5563" y="14863"/>
                  <a:pt x="5567" y="14848"/>
                </a:cubicBezTo>
                <a:cubicBezTo>
                  <a:pt x="5571" y="14847"/>
                  <a:pt x="5575" y="14846"/>
                  <a:pt x="5578" y="14846"/>
                </a:cubicBezTo>
                <a:close/>
                <a:moveTo>
                  <a:pt x="4234" y="14808"/>
                </a:moveTo>
                <a:lnTo>
                  <a:pt x="4234" y="14808"/>
                </a:lnTo>
                <a:cubicBezTo>
                  <a:pt x="4273" y="14825"/>
                  <a:pt x="4307" y="14848"/>
                  <a:pt x="4341" y="14871"/>
                </a:cubicBezTo>
                <a:cubicBezTo>
                  <a:pt x="4338" y="14871"/>
                  <a:pt x="4335" y="14871"/>
                  <a:pt x="4331" y="14871"/>
                </a:cubicBezTo>
                <a:cubicBezTo>
                  <a:pt x="4289" y="14871"/>
                  <a:pt x="4249" y="14840"/>
                  <a:pt x="4234" y="14808"/>
                </a:cubicBezTo>
                <a:close/>
                <a:moveTo>
                  <a:pt x="4058" y="14915"/>
                </a:moveTo>
                <a:cubicBezTo>
                  <a:pt x="4058" y="14916"/>
                  <a:pt x="4058" y="14916"/>
                  <a:pt x="4058" y="14916"/>
                </a:cubicBezTo>
                <a:cubicBezTo>
                  <a:pt x="4058" y="14916"/>
                  <a:pt x="4058" y="14916"/>
                  <a:pt x="4058" y="14916"/>
                </a:cubicBezTo>
                <a:lnTo>
                  <a:pt x="4058" y="14916"/>
                </a:lnTo>
                <a:cubicBezTo>
                  <a:pt x="4058" y="14915"/>
                  <a:pt x="4058" y="14915"/>
                  <a:pt x="4058" y="14915"/>
                </a:cubicBezTo>
                <a:close/>
                <a:moveTo>
                  <a:pt x="11848" y="14871"/>
                </a:moveTo>
                <a:cubicBezTo>
                  <a:pt x="11854" y="14876"/>
                  <a:pt x="11859" y="14888"/>
                  <a:pt x="11865" y="14893"/>
                </a:cubicBezTo>
                <a:cubicBezTo>
                  <a:pt x="11831" y="14903"/>
                  <a:pt x="11802" y="14937"/>
                  <a:pt x="11766" y="14937"/>
                </a:cubicBezTo>
                <a:cubicBezTo>
                  <a:pt x="11759" y="14937"/>
                  <a:pt x="11753" y="14936"/>
                  <a:pt x="11746" y="14933"/>
                </a:cubicBezTo>
                <a:cubicBezTo>
                  <a:pt x="11780" y="14911"/>
                  <a:pt x="11814" y="14893"/>
                  <a:pt x="11848" y="14871"/>
                </a:cubicBezTo>
                <a:close/>
                <a:moveTo>
                  <a:pt x="11687" y="14985"/>
                </a:moveTo>
                <a:cubicBezTo>
                  <a:pt x="11688" y="14986"/>
                  <a:pt x="11688" y="14988"/>
                  <a:pt x="11689" y="14990"/>
                </a:cubicBezTo>
                <a:cubicBezTo>
                  <a:pt x="11689" y="14989"/>
                  <a:pt x="11688" y="14987"/>
                  <a:pt x="11687" y="14985"/>
                </a:cubicBezTo>
                <a:close/>
                <a:moveTo>
                  <a:pt x="4574" y="14928"/>
                </a:moveTo>
                <a:lnTo>
                  <a:pt x="4574" y="14928"/>
                </a:lnTo>
                <a:cubicBezTo>
                  <a:pt x="4608" y="14950"/>
                  <a:pt x="4653" y="14967"/>
                  <a:pt x="4682" y="15001"/>
                </a:cubicBezTo>
                <a:cubicBezTo>
                  <a:pt x="4642" y="14984"/>
                  <a:pt x="4580" y="14979"/>
                  <a:pt x="4574" y="14928"/>
                </a:cubicBezTo>
                <a:close/>
                <a:moveTo>
                  <a:pt x="4341" y="14865"/>
                </a:moveTo>
                <a:cubicBezTo>
                  <a:pt x="4421" y="14922"/>
                  <a:pt x="4512" y="14967"/>
                  <a:pt x="4602" y="15007"/>
                </a:cubicBezTo>
                <a:lnTo>
                  <a:pt x="4597" y="15024"/>
                </a:lnTo>
                <a:cubicBezTo>
                  <a:pt x="4512" y="14979"/>
                  <a:pt x="4392" y="14950"/>
                  <a:pt x="4341" y="14865"/>
                </a:cubicBezTo>
                <a:close/>
                <a:moveTo>
                  <a:pt x="6384" y="14956"/>
                </a:moveTo>
                <a:lnTo>
                  <a:pt x="6384" y="14956"/>
                </a:lnTo>
                <a:cubicBezTo>
                  <a:pt x="6463" y="14973"/>
                  <a:pt x="6549" y="14996"/>
                  <a:pt x="6628" y="15007"/>
                </a:cubicBezTo>
                <a:cubicBezTo>
                  <a:pt x="6668" y="15018"/>
                  <a:pt x="6702" y="15030"/>
                  <a:pt x="6741" y="15041"/>
                </a:cubicBezTo>
                <a:cubicBezTo>
                  <a:pt x="6622" y="15024"/>
                  <a:pt x="6503" y="14996"/>
                  <a:pt x="6384" y="14956"/>
                </a:cubicBezTo>
                <a:close/>
                <a:moveTo>
                  <a:pt x="12154" y="14638"/>
                </a:moveTo>
                <a:lnTo>
                  <a:pt x="12154" y="14638"/>
                </a:lnTo>
                <a:cubicBezTo>
                  <a:pt x="12075" y="14706"/>
                  <a:pt x="11973" y="14740"/>
                  <a:pt x="11888" y="14797"/>
                </a:cubicBezTo>
                <a:cubicBezTo>
                  <a:pt x="11888" y="14797"/>
                  <a:pt x="11899" y="14808"/>
                  <a:pt x="11905" y="14808"/>
                </a:cubicBezTo>
                <a:lnTo>
                  <a:pt x="11871" y="14808"/>
                </a:lnTo>
                <a:cubicBezTo>
                  <a:pt x="11740" y="14871"/>
                  <a:pt x="11621" y="14956"/>
                  <a:pt x="11485" y="15001"/>
                </a:cubicBezTo>
                <a:cubicBezTo>
                  <a:pt x="11485" y="15007"/>
                  <a:pt x="11490" y="15018"/>
                  <a:pt x="11496" y="15024"/>
                </a:cubicBezTo>
                <a:cubicBezTo>
                  <a:pt x="11488" y="15022"/>
                  <a:pt x="11480" y="15021"/>
                  <a:pt x="11473" y="15021"/>
                </a:cubicBezTo>
                <a:cubicBezTo>
                  <a:pt x="11426" y="15021"/>
                  <a:pt x="11386" y="15060"/>
                  <a:pt x="11337" y="15069"/>
                </a:cubicBezTo>
                <a:cubicBezTo>
                  <a:pt x="11360" y="15035"/>
                  <a:pt x="11405" y="15041"/>
                  <a:pt x="11428" y="15007"/>
                </a:cubicBezTo>
                <a:cubicBezTo>
                  <a:pt x="11683" y="14916"/>
                  <a:pt x="11905" y="14735"/>
                  <a:pt x="12154" y="14638"/>
                </a:cubicBezTo>
                <a:close/>
                <a:moveTo>
                  <a:pt x="6736" y="15047"/>
                </a:moveTo>
                <a:cubicBezTo>
                  <a:pt x="6815" y="15047"/>
                  <a:pt x="6900" y="15064"/>
                  <a:pt x="6980" y="15092"/>
                </a:cubicBezTo>
                <a:cubicBezTo>
                  <a:pt x="6895" y="15092"/>
                  <a:pt x="6815" y="15069"/>
                  <a:pt x="6736" y="15047"/>
                </a:cubicBezTo>
                <a:close/>
                <a:moveTo>
                  <a:pt x="11383" y="14967"/>
                </a:moveTo>
                <a:cubicBezTo>
                  <a:pt x="11388" y="14967"/>
                  <a:pt x="11388" y="14973"/>
                  <a:pt x="11388" y="14973"/>
                </a:cubicBezTo>
                <a:cubicBezTo>
                  <a:pt x="11349" y="15001"/>
                  <a:pt x="11315" y="15018"/>
                  <a:pt x="11275" y="15047"/>
                </a:cubicBezTo>
                <a:cubicBezTo>
                  <a:pt x="11235" y="15047"/>
                  <a:pt x="11201" y="15069"/>
                  <a:pt x="11167" y="15092"/>
                </a:cubicBezTo>
                <a:cubicBezTo>
                  <a:pt x="11167" y="15081"/>
                  <a:pt x="11167" y="15069"/>
                  <a:pt x="11167" y="15064"/>
                </a:cubicBezTo>
                <a:cubicBezTo>
                  <a:pt x="11184" y="15058"/>
                  <a:pt x="11201" y="15058"/>
                  <a:pt x="11212" y="15052"/>
                </a:cubicBezTo>
                <a:lnTo>
                  <a:pt x="11212" y="15018"/>
                </a:lnTo>
                <a:lnTo>
                  <a:pt x="11224" y="15035"/>
                </a:lnTo>
                <a:cubicBezTo>
                  <a:pt x="11280" y="15013"/>
                  <a:pt x="11337" y="15007"/>
                  <a:pt x="11383" y="14967"/>
                </a:cubicBezTo>
                <a:close/>
                <a:moveTo>
                  <a:pt x="7010" y="15092"/>
                </a:moveTo>
                <a:cubicBezTo>
                  <a:pt x="7026" y="15092"/>
                  <a:pt x="7042" y="15096"/>
                  <a:pt x="7059" y="15103"/>
                </a:cubicBezTo>
                <a:cubicBezTo>
                  <a:pt x="7065" y="15109"/>
                  <a:pt x="7065" y="15115"/>
                  <a:pt x="7065" y="15120"/>
                </a:cubicBezTo>
                <a:cubicBezTo>
                  <a:pt x="7065" y="15120"/>
                  <a:pt x="7059" y="15120"/>
                  <a:pt x="7059" y="15115"/>
                </a:cubicBezTo>
                <a:cubicBezTo>
                  <a:pt x="7048" y="15109"/>
                  <a:pt x="7031" y="15109"/>
                  <a:pt x="7014" y="15103"/>
                </a:cubicBezTo>
                <a:cubicBezTo>
                  <a:pt x="7002" y="15103"/>
                  <a:pt x="6991" y="15098"/>
                  <a:pt x="6980" y="15098"/>
                </a:cubicBezTo>
                <a:cubicBezTo>
                  <a:pt x="6991" y="15093"/>
                  <a:pt x="7001" y="15092"/>
                  <a:pt x="7010" y="15092"/>
                </a:cubicBezTo>
                <a:close/>
                <a:moveTo>
                  <a:pt x="7099" y="15081"/>
                </a:moveTo>
                <a:cubicBezTo>
                  <a:pt x="7105" y="15092"/>
                  <a:pt x="7105" y="15098"/>
                  <a:pt x="7110" y="15109"/>
                </a:cubicBezTo>
                <a:cubicBezTo>
                  <a:pt x="7127" y="15115"/>
                  <a:pt x="7139" y="15115"/>
                  <a:pt x="7156" y="15120"/>
                </a:cubicBezTo>
                <a:cubicBezTo>
                  <a:pt x="7127" y="15120"/>
                  <a:pt x="7105" y="15115"/>
                  <a:pt x="7076" y="15103"/>
                </a:cubicBezTo>
                <a:lnTo>
                  <a:pt x="7082" y="15081"/>
                </a:lnTo>
                <a:close/>
                <a:moveTo>
                  <a:pt x="4745" y="15085"/>
                </a:moveTo>
                <a:cubicBezTo>
                  <a:pt x="4761" y="15085"/>
                  <a:pt x="4780" y="15099"/>
                  <a:pt x="4784" y="15115"/>
                </a:cubicBezTo>
                <a:cubicBezTo>
                  <a:pt x="4779" y="15121"/>
                  <a:pt x="4772" y="15124"/>
                  <a:pt x="4765" y="15124"/>
                </a:cubicBezTo>
                <a:cubicBezTo>
                  <a:pt x="4747" y="15124"/>
                  <a:pt x="4727" y="15108"/>
                  <a:pt x="4727" y="15092"/>
                </a:cubicBezTo>
                <a:cubicBezTo>
                  <a:pt x="4732" y="15087"/>
                  <a:pt x="4738" y="15085"/>
                  <a:pt x="4745" y="15085"/>
                </a:cubicBezTo>
                <a:close/>
                <a:moveTo>
                  <a:pt x="11276" y="15053"/>
                </a:moveTo>
                <a:lnTo>
                  <a:pt x="11276" y="15053"/>
                </a:lnTo>
                <a:cubicBezTo>
                  <a:pt x="11277" y="15060"/>
                  <a:pt x="11280" y="15072"/>
                  <a:pt x="11280" y="15081"/>
                </a:cubicBezTo>
                <a:cubicBezTo>
                  <a:pt x="11292" y="15075"/>
                  <a:pt x="11320" y="15069"/>
                  <a:pt x="11332" y="15064"/>
                </a:cubicBezTo>
                <a:lnTo>
                  <a:pt x="11332" y="15064"/>
                </a:lnTo>
                <a:cubicBezTo>
                  <a:pt x="11275" y="15103"/>
                  <a:pt x="11207" y="15143"/>
                  <a:pt x="11139" y="15149"/>
                </a:cubicBezTo>
                <a:cubicBezTo>
                  <a:pt x="11173" y="15132"/>
                  <a:pt x="11212" y="15115"/>
                  <a:pt x="11246" y="15109"/>
                </a:cubicBezTo>
                <a:cubicBezTo>
                  <a:pt x="11257" y="15088"/>
                  <a:pt x="11276" y="15073"/>
                  <a:pt x="11276" y="15053"/>
                </a:cubicBezTo>
                <a:close/>
                <a:moveTo>
                  <a:pt x="10887" y="15242"/>
                </a:moveTo>
                <a:cubicBezTo>
                  <a:pt x="10892" y="15242"/>
                  <a:pt x="10897" y="15243"/>
                  <a:pt x="10900" y="15245"/>
                </a:cubicBezTo>
                <a:cubicBezTo>
                  <a:pt x="10909" y="15263"/>
                  <a:pt x="10883" y="15277"/>
                  <a:pt x="10864" y="15277"/>
                </a:cubicBezTo>
                <a:cubicBezTo>
                  <a:pt x="10858" y="15277"/>
                  <a:pt x="10853" y="15276"/>
                  <a:pt x="10849" y="15274"/>
                </a:cubicBezTo>
                <a:cubicBezTo>
                  <a:pt x="10845" y="15256"/>
                  <a:pt x="10868" y="15242"/>
                  <a:pt x="10887" y="15242"/>
                </a:cubicBezTo>
                <a:close/>
                <a:moveTo>
                  <a:pt x="10744" y="15244"/>
                </a:moveTo>
                <a:cubicBezTo>
                  <a:pt x="10749" y="15244"/>
                  <a:pt x="10754" y="15245"/>
                  <a:pt x="10758" y="15245"/>
                </a:cubicBezTo>
                <a:cubicBezTo>
                  <a:pt x="10729" y="15258"/>
                  <a:pt x="10697" y="15286"/>
                  <a:pt x="10666" y="15286"/>
                </a:cubicBezTo>
                <a:cubicBezTo>
                  <a:pt x="10655" y="15286"/>
                  <a:pt x="10644" y="15282"/>
                  <a:pt x="10634" y="15274"/>
                </a:cubicBezTo>
                <a:cubicBezTo>
                  <a:pt x="10669" y="15264"/>
                  <a:pt x="10704" y="15244"/>
                  <a:pt x="10744" y="15244"/>
                </a:cubicBezTo>
                <a:close/>
                <a:moveTo>
                  <a:pt x="5096" y="15189"/>
                </a:moveTo>
                <a:cubicBezTo>
                  <a:pt x="5113" y="15200"/>
                  <a:pt x="5124" y="15206"/>
                  <a:pt x="5136" y="15217"/>
                </a:cubicBezTo>
                <a:cubicBezTo>
                  <a:pt x="5141" y="15211"/>
                  <a:pt x="5153" y="15200"/>
                  <a:pt x="5164" y="15194"/>
                </a:cubicBezTo>
                <a:lnTo>
                  <a:pt x="5164" y="15194"/>
                </a:lnTo>
                <a:lnTo>
                  <a:pt x="5153" y="15217"/>
                </a:lnTo>
                <a:cubicBezTo>
                  <a:pt x="5209" y="15240"/>
                  <a:pt x="5255" y="15279"/>
                  <a:pt x="5317" y="15285"/>
                </a:cubicBezTo>
                <a:cubicBezTo>
                  <a:pt x="5312" y="15291"/>
                  <a:pt x="5312" y="15291"/>
                  <a:pt x="5312" y="15296"/>
                </a:cubicBezTo>
                <a:cubicBezTo>
                  <a:pt x="5266" y="15285"/>
                  <a:pt x="5227" y="15268"/>
                  <a:pt x="5181" y="15257"/>
                </a:cubicBezTo>
                <a:cubicBezTo>
                  <a:pt x="5153" y="15228"/>
                  <a:pt x="5113" y="15217"/>
                  <a:pt x="5073" y="15206"/>
                </a:cubicBezTo>
                <a:cubicBezTo>
                  <a:pt x="5079" y="15200"/>
                  <a:pt x="5090" y="15194"/>
                  <a:pt x="5096" y="15189"/>
                </a:cubicBezTo>
                <a:close/>
                <a:moveTo>
                  <a:pt x="5011" y="15228"/>
                </a:moveTo>
                <a:lnTo>
                  <a:pt x="5011" y="15228"/>
                </a:lnTo>
                <a:cubicBezTo>
                  <a:pt x="5051" y="15240"/>
                  <a:pt x="5085" y="15257"/>
                  <a:pt x="5119" y="15279"/>
                </a:cubicBezTo>
                <a:cubicBezTo>
                  <a:pt x="5141" y="15274"/>
                  <a:pt x="5164" y="15279"/>
                  <a:pt x="5181" y="15257"/>
                </a:cubicBezTo>
                <a:lnTo>
                  <a:pt x="5181" y="15257"/>
                </a:lnTo>
                <a:cubicBezTo>
                  <a:pt x="5175" y="15268"/>
                  <a:pt x="5164" y="15279"/>
                  <a:pt x="5158" y="15285"/>
                </a:cubicBezTo>
                <a:cubicBezTo>
                  <a:pt x="5170" y="15296"/>
                  <a:pt x="5192" y="15308"/>
                  <a:pt x="5204" y="15313"/>
                </a:cubicBezTo>
                <a:cubicBezTo>
                  <a:pt x="5136" y="15302"/>
                  <a:pt x="5062" y="15274"/>
                  <a:pt x="5011" y="15228"/>
                </a:cubicBezTo>
                <a:close/>
                <a:moveTo>
                  <a:pt x="10713" y="15308"/>
                </a:moveTo>
                <a:lnTo>
                  <a:pt x="10719" y="15325"/>
                </a:lnTo>
                <a:cubicBezTo>
                  <a:pt x="10641" y="15354"/>
                  <a:pt x="10554" y="15409"/>
                  <a:pt x="10470" y="15409"/>
                </a:cubicBezTo>
                <a:cubicBezTo>
                  <a:pt x="10456" y="15409"/>
                  <a:pt x="10443" y="15407"/>
                  <a:pt x="10429" y="15404"/>
                </a:cubicBezTo>
                <a:cubicBezTo>
                  <a:pt x="10526" y="15381"/>
                  <a:pt x="10622" y="15347"/>
                  <a:pt x="10713" y="15308"/>
                </a:cubicBezTo>
                <a:close/>
                <a:moveTo>
                  <a:pt x="10435" y="15410"/>
                </a:moveTo>
                <a:lnTo>
                  <a:pt x="10435" y="15410"/>
                </a:lnTo>
                <a:cubicBezTo>
                  <a:pt x="10414" y="15435"/>
                  <a:pt x="10380" y="15448"/>
                  <a:pt x="10345" y="15448"/>
                </a:cubicBezTo>
                <a:cubicBezTo>
                  <a:pt x="10333" y="15448"/>
                  <a:pt x="10322" y="15447"/>
                  <a:pt x="10310" y="15444"/>
                </a:cubicBezTo>
                <a:cubicBezTo>
                  <a:pt x="10350" y="15427"/>
                  <a:pt x="10390" y="15415"/>
                  <a:pt x="10435" y="15410"/>
                </a:cubicBezTo>
                <a:close/>
                <a:moveTo>
                  <a:pt x="10293" y="15450"/>
                </a:moveTo>
                <a:cubicBezTo>
                  <a:pt x="10293" y="15455"/>
                  <a:pt x="10293" y="15467"/>
                  <a:pt x="10293" y="15472"/>
                </a:cubicBezTo>
                <a:cubicBezTo>
                  <a:pt x="10271" y="15478"/>
                  <a:pt x="10248" y="15484"/>
                  <a:pt x="10225" y="15489"/>
                </a:cubicBezTo>
                <a:cubicBezTo>
                  <a:pt x="10219" y="15489"/>
                  <a:pt x="10219" y="15484"/>
                  <a:pt x="10214" y="15484"/>
                </a:cubicBezTo>
                <a:cubicBezTo>
                  <a:pt x="10214" y="15484"/>
                  <a:pt x="10208" y="15489"/>
                  <a:pt x="10208" y="15495"/>
                </a:cubicBezTo>
                <a:cubicBezTo>
                  <a:pt x="10191" y="15501"/>
                  <a:pt x="10174" y="15506"/>
                  <a:pt x="10151" y="15512"/>
                </a:cubicBezTo>
                <a:lnTo>
                  <a:pt x="10219" y="15472"/>
                </a:lnTo>
                <a:cubicBezTo>
                  <a:pt x="10242" y="15467"/>
                  <a:pt x="10265" y="15461"/>
                  <a:pt x="10293" y="15450"/>
                </a:cubicBezTo>
                <a:close/>
                <a:moveTo>
                  <a:pt x="5505" y="15521"/>
                </a:moveTo>
                <a:lnTo>
                  <a:pt x="5505" y="15521"/>
                </a:lnTo>
                <a:cubicBezTo>
                  <a:pt x="5503" y="15523"/>
                  <a:pt x="5501" y="15526"/>
                  <a:pt x="5499" y="15529"/>
                </a:cubicBezTo>
                <a:cubicBezTo>
                  <a:pt x="5501" y="15527"/>
                  <a:pt x="5503" y="15524"/>
                  <a:pt x="5505" y="15521"/>
                </a:cubicBezTo>
                <a:close/>
                <a:moveTo>
                  <a:pt x="10032" y="15523"/>
                </a:moveTo>
                <a:cubicBezTo>
                  <a:pt x="10049" y="15523"/>
                  <a:pt x="10066" y="15523"/>
                  <a:pt x="10083" y="15529"/>
                </a:cubicBezTo>
                <a:cubicBezTo>
                  <a:pt x="10072" y="15529"/>
                  <a:pt x="10066" y="15535"/>
                  <a:pt x="10061" y="15535"/>
                </a:cubicBezTo>
                <a:cubicBezTo>
                  <a:pt x="10049" y="15535"/>
                  <a:pt x="10038" y="15529"/>
                  <a:pt x="10032" y="15523"/>
                </a:cubicBezTo>
                <a:close/>
                <a:moveTo>
                  <a:pt x="9993" y="15546"/>
                </a:moveTo>
                <a:cubicBezTo>
                  <a:pt x="9993" y="15546"/>
                  <a:pt x="9998" y="15546"/>
                  <a:pt x="10004" y="15552"/>
                </a:cubicBezTo>
                <a:lnTo>
                  <a:pt x="9998" y="15552"/>
                </a:lnTo>
                <a:cubicBezTo>
                  <a:pt x="9998" y="15546"/>
                  <a:pt x="9993" y="15546"/>
                  <a:pt x="9993" y="15546"/>
                </a:cubicBezTo>
                <a:close/>
                <a:moveTo>
                  <a:pt x="5578" y="15535"/>
                </a:moveTo>
                <a:cubicBezTo>
                  <a:pt x="5618" y="15540"/>
                  <a:pt x="5658" y="15552"/>
                  <a:pt x="5697" y="15569"/>
                </a:cubicBezTo>
                <a:cubicBezTo>
                  <a:pt x="5692" y="15574"/>
                  <a:pt x="5692" y="15586"/>
                  <a:pt x="5692" y="15591"/>
                </a:cubicBezTo>
                <a:cubicBezTo>
                  <a:pt x="5652" y="15569"/>
                  <a:pt x="5595" y="15574"/>
                  <a:pt x="5578" y="15535"/>
                </a:cubicBezTo>
                <a:close/>
                <a:moveTo>
                  <a:pt x="5747" y="15620"/>
                </a:moveTo>
                <a:lnTo>
                  <a:pt x="5747" y="15620"/>
                </a:lnTo>
                <a:cubicBezTo>
                  <a:pt x="5753" y="15623"/>
                  <a:pt x="5760" y="15625"/>
                  <a:pt x="5766" y="15625"/>
                </a:cubicBezTo>
                <a:cubicBezTo>
                  <a:pt x="5759" y="15623"/>
                  <a:pt x="5753" y="15622"/>
                  <a:pt x="5747" y="15620"/>
                </a:cubicBezTo>
                <a:close/>
                <a:moveTo>
                  <a:pt x="6055" y="15523"/>
                </a:moveTo>
                <a:cubicBezTo>
                  <a:pt x="6055" y="15529"/>
                  <a:pt x="6061" y="15540"/>
                  <a:pt x="6061" y="15552"/>
                </a:cubicBezTo>
                <a:cubicBezTo>
                  <a:pt x="6134" y="15563"/>
                  <a:pt x="6208" y="15586"/>
                  <a:pt x="6270" y="15631"/>
                </a:cubicBezTo>
                <a:cubicBezTo>
                  <a:pt x="6185" y="15608"/>
                  <a:pt x="6106" y="15569"/>
                  <a:pt x="6015" y="15557"/>
                </a:cubicBezTo>
                <a:cubicBezTo>
                  <a:pt x="5992" y="15557"/>
                  <a:pt x="5981" y="15540"/>
                  <a:pt x="5970" y="15523"/>
                </a:cubicBezTo>
                <a:cubicBezTo>
                  <a:pt x="5985" y="15523"/>
                  <a:pt x="6018" y="15546"/>
                  <a:pt x="6038" y="15546"/>
                </a:cubicBezTo>
                <a:cubicBezTo>
                  <a:pt x="6048" y="15546"/>
                  <a:pt x="6055" y="15540"/>
                  <a:pt x="6055" y="15523"/>
                </a:cubicBezTo>
                <a:close/>
                <a:moveTo>
                  <a:pt x="10106" y="15574"/>
                </a:moveTo>
                <a:lnTo>
                  <a:pt x="10106" y="15574"/>
                </a:lnTo>
                <a:cubicBezTo>
                  <a:pt x="10066" y="15591"/>
                  <a:pt x="10027" y="15614"/>
                  <a:pt x="9987" y="15631"/>
                </a:cubicBezTo>
                <a:cubicBezTo>
                  <a:pt x="9998" y="15620"/>
                  <a:pt x="10015" y="15603"/>
                  <a:pt x="10038" y="15591"/>
                </a:cubicBezTo>
                <a:cubicBezTo>
                  <a:pt x="10061" y="15586"/>
                  <a:pt x="10083" y="15580"/>
                  <a:pt x="10106" y="15574"/>
                </a:cubicBezTo>
                <a:close/>
                <a:moveTo>
                  <a:pt x="5212" y="15318"/>
                </a:moveTo>
                <a:cubicBezTo>
                  <a:pt x="5245" y="15318"/>
                  <a:pt x="5271" y="15348"/>
                  <a:pt x="5304" y="15348"/>
                </a:cubicBezTo>
                <a:cubicBezTo>
                  <a:pt x="5306" y="15348"/>
                  <a:pt x="5309" y="15348"/>
                  <a:pt x="5312" y="15347"/>
                </a:cubicBezTo>
                <a:cubicBezTo>
                  <a:pt x="5550" y="15472"/>
                  <a:pt x="5834" y="15518"/>
                  <a:pt x="6072" y="15637"/>
                </a:cubicBezTo>
                <a:cubicBezTo>
                  <a:pt x="5964" y="15625"/>
                  <a:pt x="5873" y="15574"/>
                  <a:pt x="5777" y="15546"/>
                </a:cubicBezTo>
                <a:lnTo>
                  <a:pt x="5777" y="15569"/>
                </a:lnTo>
                <a:cubicBezTo>
                  <a:pt x="5771" y="15557"/>
                  <a:pt x="5766" y="15546"/>
                  <a:pt x="5754" y="15540"/>
                </a:cubicBezTo>
                <a:cubicBezTo>
                  <a:pt x="5624" y="15489"/>
                  <a:pt x="5482" y="15455"/>
                  <a:pt x="5351" y="15387"/>
                </a:cubicBezTo>
                <a:cubicBezTo>
                  <a:pt x="5351" y="15393"/>
                  <a:pt x="5346" y="15404"/>
                  <a:pt x="5346" y="15410"/>
                </a:cubicBezTo>
                <a:cubicBezTo>
                  <a:pt x="5323" y="15359"/>
                  <a:pt x="5249" y="15353"/>
                  <a:pt x="5204" y="15319"/>
                </a:cubicBezTo>
                <a:cubicBezTo>
                  <a:pt x="5206" y="15319"/>
                  <a:pt x="5209" y="15318"/>
                  <a:pt x="5212" y="15318"/>
                </a:cubicBezTo>
                <a:close/>
                <a:moveTo>
                  <a:pt x="6078" y="15620"/>
                </a:moveTo>
                <a:cubicBezTo>
                  <a:pt x="6106" y="15620"/>
                  <a:pt x="6112" y="15631"/>
                  <a:pt x="6095" y="15654"/>
                </a:cubicBezTo>
                <a:cubicBezTo>
                  <a:pt x="6072" y="15654"/>
                  <a:pt x="6066" y="15642"/>
                  <a:pt x="6078" y="15620"/>
                </a:cubicBezTo>
                <a:close/>
                <a:moveTo>
                  <a:pt x="6134" y="15644"/>
                </a:moveTo>
                <a:cubicBezTo>
                  <a:pt x="6164" y="15644"/>
                  <a:pt x="6193" y="15656"/>
                  <a:pt x="6219" y="15665"/>
                </a:cubicBezTo>
                <a:cubicBezTo>
                  <a:pt x="6288" y="15682"/>
                  <a:pt x="6356" y="15693"/>
                  <a:pt x="6412" y="15728"/>
                </a:cubicBezTo>
                <a:cubicBezTo>
                  <a:pt x="6310" y="15728"/>
                  <a:pt x="6208" y="15682"/>
                  <a:pt x="6106" y="15648"/>
                </a:cubicBezTo>
                <a:cubicBezTo>
                  <a:pt x="6115" y="15645"/>
                  <a:pt x="6124" y="15644"/>
                  <a:pt x="6134" y="15644"/>
                </a:cubicBezTo>
                <a:close/>
                <a:moveTo>
                  <a:pt x="6781" y="15705"/>
                </a:moveTo>
                <a:cubicBezTo>
                  <a:pt x="6787" y="15711"/>
                  <a:pt x="6787" y="15722"/>
                  <a:pt x="6787" y="15728"/>
                </a:cubicBezTo>
                <a:cubicBezTo>
                  <a:pt x="6781" y="15728"/>
                  <a:pt x="6770" y="15722"/>
                  <a:pt x="6764" y="15722"/>
                </a:cubicBezTo>
                <a:cubicBezTo>
                  <a:pt x="6770" y="15716"/>
                  <a:pt x="6775" y="15711"/>
                  <a:pt x="6781" y="15705"/>
                </a:cubicBezTo>
                <a:close/>
                <a:moveTo>
                  <a:pt x="9975" y="15614"/>
                </a:moveTo>
                <a:cubicBezTo>
                  <a:pt x="9970" y="15625"/>
                  <a:pt x="9964" y="15631"/>
                  <a:pt x="9964" y="15642"/>
                </a:cubicBezTo>
                <a:cubicBezTo>
                  <a:pt x="9868" y="15676"/>
                  <a:pt x="9777" y="15716"/>
                  <a:pt x="9680" y="15745"/>
                </a:cubicBezTo>
                <a:lnTo>
                  <a:pt x="9709" y="15716"/>
                </a:lnTo>
                <a:cubicBezTo>
                  <a:pt x="9715" y="15718"/>
                  <a:pt x="9721" y="15719"/>
                  <a:pt x="9728" y="15719"/>
                </a:cubicBezTo>
                <a:cubicBezTo>
                  <a:pt x="9761" y="15719"/>
                  <a:pt x="9795" y="15696"/>
                  <a:pt x="9828" y="15682"/>
                </a:cubicBezTo>
                <a:cubicBezTo>
                  <a:pt x="9822" y="15682"/>
                  <a:pt x="9817" y="15671"/>
                  <a:pt x="9811" y="15665"/>
                </a:cubicBezTo>
                <a:cubicBezTo>
                  <a:pt x="9822" y="15659"/>
                  <a:pt x="9839" y="15654"/>
                  <a:pt x="9856" y="15642"/>
                </a:cubicBezTo>
                <a:cubicBezTo>
                  <a:pt x="9860" y="15642"/>
                  <a:pt x="9863" y="15642"/>
                  <a:pt x="9866" y="15642"/>
                </a:cubicBezTo>
                <a:cubicBezTo>
                  <a:pt x="9887" y="15642"/>
                  <a:pt x="9908" y="15651"/>
                  <a:pt x="9928" y="15651"/>
                </a:cubicBezTo>
                <a:cubicBezTo>
                  <a:pt x="9938" y="15651"/>
                  <a:pt x="9948" y="15649"/>
                  <a:pt x="9958" y="15642"/>
                </a:cubicBezTo>
                <a:cubicBezTo>
                  <a:pt x="9964" y="15637"/>
                  <a:pt x="9970" y="15620"/>
                  <a:pt x="9970" y="15614"/>
                </a:cubicBezTo>
                <a:close/>
                <a:moveTo>
                  <a:pt x="6804" y="15750"/>
                </a:moveTo>
                <a:cubicBezTo>
                  <a:pt x="6821" y="15750"/>
                  <a:pt x="6832" y="15756"/>
                  <a:pt x="6844" y="15762"/>
                </a:cubicBezTo>
                <a:lnTo>
                  <a:pt x="6804" y="15750"/>
                </a:lnTo>
                <a:close/>
                <a:moveTo>
                  <a:pt x="6093" y="15713"/>
                </a:moveTo>
                <a:cubicBezTo>
                  <a:pt x="6086" y="15713"/>
                  <a:pt x="6079" y="15714"/>
                  <a:pt x="6072" y="15716"/>
                </a:cubicBezTo>
                <a:cubicBezTo>
                  <a:pt x="6089" y="15733"/>
                  <a:pt x="6106" y="15750"/>
                  <a:pt x="6129" y="15767"/>
                </a:cubicBezTo>
                <a:cubicBezTo>
                  <a:pt x="6134" y="15762"/>
                  <a:pt x="6157" y="15750"/>
                  <a:pt x="6168" y="15745"/>
                </a:cubicBezTo>
                <a:cubicBezTo>
                  <a:pt x="6145" y="15731"/>
                  <a:pt x="6122" y="15713"/>
                  <a:pt x="6093" y="15713"/>
                </a:cubicBezTo>
                <a:close/>
                <a:moveTo>
                  <a:pt x="6934" y="15767"/>
                </a:moveTo>
                <a:cubicBezTo>
                  <a:pt x="6934" y="15773"/>
                  <a:pt x="6934" y="15773"/>
                  <a:pt x="6934" y="15779"/>
                </a:cubicBezTo>
                <a:cubicBezTo>
                  <a:pt x="6929" y="15779"/>
                  <a:pt x="6923" y="15779"/>
                  <a:pt x="6917" y="15773"/>
                </a:cubicBezTo>
                <a:cubicBezTo>
                  <a:pt x="6923" y="15773"/>
                  <a:pt x="6929" y="15773"/>
                  <a:pt x="6934" y="15767"/>
                </a:cubicBezTo>
                <a:close/>
                <a:moveTo>
                  <a:pt x="9617" y="15740"/>
                </a:moveTo>
                <a:cubicBezTo>
                  <a:pt x="9632" y="15740"/>
                  <a:pt x="9646" y="15742"/>
                  <a:pt x="9658" y="15745"/>
                </a:cubicBezTo>
                <a:cubicBezTo>
                  <a:pt x="9658" y="15750"/>
                  <a:pt x="9652" y="15750"/>
                  <a:pt x="9652" y="15756"/>
                </a:cubicBezTo>
                <a:cubicBezTo>
                  <a:pt x="9629" y="15762"/>
                  <a:pt x="9612" y="15767"/>
                  <a:pt x="9590" y="15773"/>
                </a:cubicBezTo>
                <a:cubicBezTo>
                  <a:pt x="9584" y="15767"/>
                  <a:pt x="9578" y="15762"/>
                  <a:pt x="9578" y="15762"/>
                </a:cubicBezTo>
                <a:lnTo>
                  <a:pt x="9556" y="15779"/>
                </a:lnTo>
                <a:lnTo>
                  <a:pt x="9533" y="15784"/>
                </a:lnTo>
                <a:lnTo>
                  <a:pt x="9527" y="15767"/>
                </a:lnTo>
                <a:cubicBezTo>
                  <a:pt x="9527" y="15767"/>
                  <a:pt x="9522" y="15779"/>
                  <a:pt x="9522" y="15784"/>
                </a:cubicBezTo>
                <a:cubicBezTo>
                  <a:pt x="9510" y="15784"/>
                  <a:pt x="9499" y="15784"/>
                  <a:pt x="9488" y="15790"/>
                </a:cubicBezTo>
                <a:cubicBezTo>
                  <a:pt x="9499" y="15779"/>
                  <a:pt x="9516" y="15767"/>
                  <a:pt x="9527" y="15756"/>
                </a:cubicBezTo>
                <a:cubicBezTo>
                  <a:pt x="9539" y="15750"/>
                  <a:pt x="9550" y="15750"/>
                  <a:pt x="9561" y="15745"/>
                </a:cubicBezTo>
                <a:cubicBezTo>
                  <a:pt x="9561" y="15745"/>
                  <a:pt x="9567" y="15745"/>
                  <a:pt x="9567" y="15750"/>
                </a:cubicBezTo>
                <a:lnTo>
                  <a:pt x="9567" y="15745"/>
                </a:lnTo>
                <a:cubicBezTo>
                  <a:pt x="9584" y="15742"/>
                  <a:pt x="9601" y="15740"/>
                  <a:pt x="9617" y="15740"/>
                </a:cubicBezTo>
                <a:close/>
                <a:moveTo>
                  <a:pt x="9646" y="15779"/>
                </a:moveTo>
                <a:lnTo>
                  <a:pt x="9646" y="15801"/>
                </a:lnTo>
                <a:cubicBezTo>
                  <a:pt x="9641" y="15801"/>
                  <a:pt x="9635" y="15790"/>
                  <a:pt x="9635" y="15784"/>
                </a:cubicBezTo>
                <a:cubicBezTo>
                  <a:pt x="9641" y="15784"/>
                  <a:pt x="9646" y="15779"/>
                  <a:pt x="9646" y="15779"/>
                </a:cubicBezTo>
                <a:close/>
                <a:moveTo>
                  <a:pt x="7320" y="15835"/>
                </a:moveTo>
                <a:cubicBezTo>
                  <a:pt x="7320" y="15835"/>
                  <a:pt x="7320" y="15835"/>
                  <a:pt x="7320" y="15841"/>
                </a:cubicBezTo>
                <a:cubicBezTo>
                  <a:pt x="7320" y="15841"/>
                  <a:pt x="7320" y="15835"/>
                  <a:pt x="7314" y="15835"/>
                </a:cubicBezTo>
                <a:close/>
                <a:moveTo>
                  <a:pt x="7320" y="15835"/>
                </a:moveTo>
                <a:cubicBezTo>
                  <a:pt x="7349" y="15835"/>
                  <a:pt x="7377" y="15835"/>
                  <a:pt x="7405" y="15841"/>
                </a:cubicBezTo>
                <a:lnTo>
                  <a:pt x="7326" y="15841"/>
                </a:lnTo>
                <a:cubicBezTo>
                  <a:pt x="7326" y="15841"/>
                  <a:pt x="7326" y="15835"/>
                  <a:pt x="7320" y="15835"/>
                </a:cubicBezTo>
                <a:close/>
                <a:moveTo>
                  <a:pt x="9573" y="15841"/>
                </a:moveTo>
                <a:cubicBezTo>
                  <a:pt x="9567" y="15841"/>
                  <a:pt x="9567" y="15847"/>
                  <a:pt x="9567" y="15847"/>
                </a:cubicBezTo>
                <a:lnTo>
                  <a:pt x="9550" y="15847"/>
                </a:lnTo>
                <a:cubicBezTo>
                  <a:pt x="9556" y="15847"/>
                  <a:pt x="9567" y="15841"/>
                  <a:pt x="9573" y="15841"/>
                </a:cubicBezTo>
                <a:close/>
                <a:moveTo>
                  <a:pt x="9051" y="15841"/>
                </a:moveTo>
                <a:lnTo>
                  <a:pt x="9051" y="15841"/>
                </a:lnTo>
                <a:cubicBezTo>
                  <a:pt x="9047" y="15848"/>
                  <a:pt x="9042" y="15850"/>
                  <a:pt x="9036" y="15850"/>
                </a:cubicBezTo>
                <a:cubicBezTo>
                  <a:pt x="9032" y="15850"/>
                  <a:pt x="9027" y="15849"/>
                  <a:pt x="9022" y="15847"/>
                </a:cubicBezTo>
                <a:cubicBezTo>
                  <a:pt x="9034" y="15847"/>
                  <a:pt x="9039" y="15847"/>
                  <a:pt x="9051" y="15841"/>
                </a:cubicBezTo>
                <a:close/>
                <a:moveTo>
                  <a:pt x="9102" y="15835"/>
                </a:moveTo>
                <a:cubicBezTo>
                  <a:pt x="9102" y="15841"/>
                  <a:pt x="9096" y="15847"/>
                  <a:pt x="9085" y="15852"/>
                </a:cubicBezTo>
                <a:cubicBezTo>
                  <a:pt x="9085" y="15852"/>
                  <a:pt x="9079" y="15841"/>
                  <a:pt x="9073" y="15841"/>
                </a:cubicBezTo>
                <a:cubicBezTo>
                  <a:pt x="9085" y="15841"/>
                  <a:pt x="9096" y="15841"/>
                  <a:pt x="9102" y="15835"/>
                </a:cubicBezTo>
                <a:close/>
                <a:moveTo>
                  <a:pt x="8478" y="15852"/>
                </a:moveTo>
                <a:cubicBezTo>
                  <a:pt x="8466" y="15858"/>
                  <a:pt x="8461" y="15864"/>
                  <a:pt x="8449" y="15869"/>
                </a:cubicBezTo>
                <a:lnTo>
                  <a:pt x="8466" y="15852"/>
                </a:lnTo>
                <a:close/>
                <a:moveTo>
                  <a:pt x="7797" y="15864"/>
                </a:moveTo>
                <a:cubicBezTo>
                  <a:pt x="7797" y="15869"/>
                  <a:pt x="7797" y="15875"/>
                  <a:pt x="7797" y="15875"/>
                </a:cubicBezTo>
                <a:cubicBezTo>
                  <a:pt x="7791" y="15869"/>
                  <a:pt x="7791" y="15869"/>
                  <a:pt x="7791" y="15864"/>
                </a:cubicBezTo>
                <a:close/>
                <a:moveTo>
                  <a:pt x="7883" y="15875"/>
                </a:moveTo>
                <a:cubicBezTo>
                  <a:pt x="7882" y="15875"/>
                  <a:pt x="7882" y="15875"/>
                  <a:pt x="7882" y="15875"/>
                </a:cubicBezTo>
                <a:cubicBezTo>
                  <a:pt x="7882" y="15875"/>
                  <a:pt x="7882" y="15875"/>
                  <a:pt x="7882" y="15876"/>
                </a:cubicBezTo>
                <a:lnTo>
                  <a:pt x="7882" y="15876"/>
                </a:lnTo>
                <a:cubicBezTo>
                  <a:pt x="7883" y="15875"/>
                  <a:pt x="7883" y="15875"/>
                  <a:pt x="7883" y="15875"/>
                </a:cubicBezTo>
                <a:close/>
                <a:moveTo>
                  <a:pt x="8103" y="15869"/>
                </a:moveTo>
                <a:cubicBezTo>
                  <a:pt x="8103" y="15875"/>
                  <a:pt x="8092" y="15881"/>
                  <a:pt x="8086" y="15881"/>
                </a:cubicBezTo>
                <a:lnTo>
                  <a:pt x="8069" y="15875"/>
                </a:lnTo>
                <a:cubicBezTo>
                  <a:pt x="8080" y="15869"/>
                  <a:pt x="8092" y="15869"/>
                  <a:pt x="8103" y="15869"/>
                </a:cubicBezTo>
                <a:close/>
                <a:moveTo>
                  <a:pt x="8217" y="15864"/>
                </a:moveTo>
                <a:cubicBezTo>
                  <a:pt x="8217" y="15869"/>
                  <a:pt x="8217" y="15875"/>
                  <a:pt x="8211" y="15881"/>
                </a:cubicBezTo>
                <a:cubicBezTo>
                  <a:pt x="8194" y="15881"/>
                  <a:pt x="8188" y="15875"/>
                  <a:pt x="8194" y="15864"/>
                </a:cubicBezTo>
                <a:close/>
                <a:moveTo>
                  <a:pt x="8336" y="15864"/>
                </a:moveTo>
                <a:lnTo>
                  <a:pt x="8336" y="15864"/>
                </a:lnTo>
                <a:cubicBezTo>
                  <a:pt x="8330" y="15869"/>
                  <a:pt x="8319" y="15875"/>
                  <a:pt x="8313" y="15881"/>
                </a:cubicBezTo>
                <a:cubicBezTo>
                  <a:pt x="8307" y="15881"/>
                  <a:pt x="8307" y="15875"/>
                  <a:pt x="8307" y="15869"/>
                </a:cubicBezTo>
                <a:cubicBezTo>
                  <a:pt x="8319" y="15869"/>
                  <a:pt x="8330" y="15864"/>
                  <a:pt x="8336" y="15864"/>
                </a:cubicBezTo>
                <a:close/>
                <a:moveTo>
                  <a:pt x="7882" y="15864"/>
                </a:moveTo>
                <a:cubicBezTo>
                  <a:pt x="7884" y="15867"/>
                  <a:pt x="7884" y="15871"/>
                  <a:pt x="7883" y="15875"/>
                </a:cubicBezTo>
                <a:lnTo>
                  <a:pt x="7883" y="15875"/>
                </a:lnTo>
                <a:cubicBezTo>
                  <a:pt x="7888" y="15875"/>
                  <a:pt x="7893" y="15869"/>
                  <a:pt x="7899" y="15869"/>
                </a:cubicBezTo>
                <a:cubicBezTo>
                  <a:pt x="7899" y="15875"/>
                  <a:pt x="7899" y="15875"/>
                  <a:pt x="7905" y="15881"/>
                </a:cubicBezTo>
                <a:cubicBezTo>
                  <a:pt x="7899" y="15881"/>
                  <a:pt x="7888" y="15881"/>
                  <a:pt x="7882" y="15876"/>
                </a:cubicBezTo>
                <a:lnTo>
                  <a:pt x="7882" y="15876"/>
                </a:lnTo>
                <a:cubicBezTo>
                  <a:pt x="7881" y="15881"/>
                  <a:pt x="7877" y="15884"/>
                  <a:pt x="7873" y="15884"/>
                </a:cubicBezTo>
                <a:cubicBezTo>
                  <a:pt x="7870" y="15884"/>
                  <a:pt x="7867" y="15883"/>
                  <a:pt x="7865" y="15881"/>
                </a:cubicBezTo>
                <a:cubicBezTo>
                  <a:pt x="7853" y="15881"/>
                  <a:pt x="7848" y="15875"/>
                  <a:pt x="7853" y="15864"/>
                </a:cubicBezTo>
                <a:close/>
                <a:moveTo>
                  <a:pt x="7987" y="15869"/>
                </a:moveTo>
                <a:cubicBezTo>
                  <a:pt x="8007" y="15869"/>
                  <a:pt x="8027" y="15872"/>
                  <a:pt x="8046" y="15875"/>
                </a:cubicBezTo>
                <a:lnTo>
                  <a:pt x="8046" y="15886"/>
                </a:lnTo>
                <a:lnTo>
                  <a:pt x="7944" y="15886"/>
                </a:lnTo>
                <a:cubicBezTo>
                  <a:pt x="7939" y="15881"/>
                  <a:pt x="7933" y="15881"/>
                  <a:pt x="7927" y="15881"/>
                </a:cubicBezTo>
                <a:cubicBezTo>
                  <a:pt x="7947" y="15872"/>
                  <a:pt x="7967" y="15869"/>
                  <a:pt x="7987" y="15869"/>
                </a:cubicBezTo>
                <a:close/>
                <a:moveTo>
                  <a:pt x="8302" y="15864"/>
                </a:moveTo>
                <a:cubicBezTo>
                  <a:pt x="8307" y="15869"/>
                  <a:pt x="8302" y="15875"/>
                  <a:pt x="8296" y="15886"/>
                </a:cubicBezTo>
                <a:cubicBezTo>
                  <a:pt x="8273" y="15886"/>
                  <a:pt x="8268" y="15881"/>
                  <a:pt x="8273" y="15864"/>
                </a:cubicBezTo>
                <a:close/>
                <a:moveTo>
                  <a:pt x="9391" y="15841"/>
                </a:moveTo>
                <a:cubicBezTo>
                  <a:pt x="9368" y="15847"/>
                  <a:pt x="9357" y="15864"/>
                  <a:pt x="9340" y="15881"/>
                </a:cubicBezTo>
                <a:cubicBezTo>
                  <a:pt x="9323" y="15881"/>
                  <a:pt x="9312" y="15886"/>
                  <a:pt x="9295" y="15886"/>
                </a:cubicBezTo>
                <a:cubicBezTo>
                  <a:pt x="9323" y="15875"/>
                  <a:pt x="9346" y="15864"/>
                  <a:pt x="9368" y="15841"/>
                </a:cubicBezTo>
                <a:close/>
                <a:moveTo>
                  <a:pt x="8716" y="15841"/>
                </a:moveTo>
                <a:cubicBezTo>
                  <a:pt x="8733" y="15841"/>
                  <a:pt x="8750" y="15852"/>
                  <a:pt x="8767" y="15858"/>
                </a:cubicBezTo>
                <a:cubicBezTo>
                  <a:pt x="8727" y="15883"/>
                  <a:pt x="8683" y="15888"/>
                  <a:pt x="8637" y="15888"/>
                </a:cubicBezTo>
                <a:cubicBezTo>
                  <a:pt x="8611" y="15888"/>
                  <a:pt x="8584" y="15886"/>
                  <a:pt x="8557" y="15886"/>
                </a:cubicBezTo>
                <a:cubicBezTo>
                  <a:pt x="8580" y="15881"/>
                  <a:pt x="8602" y="15875"/>
                  <a:pt x="8619" y="15858"/>
                </a:cubicBezTo>
                <a:lnTo>
                  <a:pt x="8625" y="15875"/>
                </a:lnTo>
                <a:cubicBezTo>
                  <a:pt x="8631" y="15875"/>
                  <a:pt x="8642" y="15869"/>
                  <a:pt x="8648" y="15864"/>
                </a:cubicBezTo>
                <a:lnTo>
                  <a:pt x="8659" y="15886"/>
                </a:lnTo>
                <a:lnTo>
                  <a:pt x="8671" y="15875"/>
                </a:lnTo>
                <a:cubicBezTo>
                  <a:pt x="8659" y="15869"/>
                  <a:pt x="8648" y="15858"/>
                  <a:pt x="8642" y="15852"/>
                </a:cubicBezTo>
                <a:cubicBezTo>
                  <a:pt x="8648" y="15852"/>
                  <a:pt x="8659" y="15852"/>
                  <a:pt x="8665" y="15847"/>
                </a:cubicBezTo>
                <a:lnTo>
                  <a:pt x="8693" y="15847"/>
                </a:lnTo>
                <a:cubicBezTo>
                  <a:pt x="8693" y="15858"/>
                  <a:pt x="8693" y="15875"/>
                  <a:pt x="8693" y="15881"/>
                </a:cubicBezTo>
                <a:cubicBezTo>
                  <a:pt x="8699" y="15875"/>
                  <a:pt x="8716" y="15869"/>
                  <a:pt x="8722" y="15864"/>
                </a:cubicBezTo>
                <a:cubicBezTo>
                  <a:pt x="8716" y="15858"/>
                  <a:pt x="8710" y="15847"/>
                  <a:pt x="8705" y="15841"/>
                </a:cubicBezTo>
                <a:close/>
                <a:moveTo>
                  <a:pt x="6439" y="15730"/>
                </a:moveTo>
                <a:cubicBezTo>
                  <a:pt x="6462" y="15730"/>
                  <a:pt x="6489" y="15745"/>
                  <a:pt x="6509" y="15745"/>
                </a:cubicBezTo>
                <a:cubicBezTo>
                  <a:pt x="6600" y="15767"/>
                  <a:pt x="6696" y="15784"/>
                  <a:pt x="6787" y="15801"/>
                </a:cubicBezTo>
                <a:cubicBezTo>
                  <a:pt x="6934" y="15824"/>
                  <a:pt x="7076" y="15852"/>
                  <a:pt x="7224" y="15875"/>
                </a:cubicBezTo>
                <a:cubicBezTo>
                  <a:pt x="7235" y="15881"/>
                  <a:pt x="7241" y="15886"/>
                  <a:pt x="7252" y="15892"/>
                </a:cubicBezTo>
                <a:cubicBezTo>
                  <a:pt x="7088" y="15875"/>
                  <a:pt x="6929" y="15847"/>
                  <a:pt x="6770" y="15813"/>
                </a:cubicBezTo>
                <a:lnTo>
                  <a:pt x="6753" y="15813"/>
                </a:lnTo>
                <a:cubicBezTo>
                  <a:pt x="6736" y="15807"/>
                  <a:pt x="6724" y="15801"/>
                  <a:pt x="6707" y="15801"/>
                </a:cubicBezTo>
                <a:lnTo>
                  <a:pt x="6702" y="15801"/>
                </a:lnTo>
                <a:cubicBezTo>
                  <a:pt x="6662" y="15790"/>
                  <a:pt x="6628" y="15784"/>
                  <a:pt x="6588" y="15773"/>
                </a:cubicBezTo>
                <a:cubicBezTo>
                  <a:pt x="6588" y="15779"/>
                  <a:pt x="6583" y="15784"/>
                  <a:pt x="6583" y="15790"/>
                </a:cubicBezTo>
                <a:cubicBezTo>
                  <a:pt x="6537" y="15750"/>
                  <a:pt x="6469" y="15756"/>
                  <a:pt x="6412" y="15739"/>
                </a:cubicBezTo>
                <a:cubicBezTo>
                  <a:pt x="6420" y="15732"/>
                  <a:pt x="6429" y="15730"/>
                  <a:pt x="6439" y="15730"/>
                </a:cubicBezTo>
                <a:close/>
                <a:moveTo>
                  <a:pt x="8449" y="15858"/>
                </a:moveTo>
                <a:cubicBezTo>
                  <a:pt x="8444" y="15864"/>
                  <a:pt x="8444" y="15869"/>
                  <a:pt x="8444" y="15875"/>
                </a:cubicBezTo>
                <a:lnTo>
                  <a:pt x="8427" y="15886"/>
                </a:lnTo>
                <a:cubicBezTo>
                  <a:pt x="8415" y="15886"/>
                  <a:pt x="8404" y="15892"/>
                  <a:pt x="8392" y="15898"/>
                </a:cubicBezTo>
                <a:cubicBezTo>
                  <a:pt x="8387" y="15892"/>
                  <a:pt x="8381" y="15892"/>
                  <a:pt x="8375" y="15892"/>
                </a:cubicBezTo>
                <a:cubicBezTo>
                  <a:pt x="8404" y="15881"/>
                  <a:pt x="8421" y="15864"/>
                  <a:pt x="8449" y="15858"/>
                </a:cubicBezTo>
                <a:close/>
                <a:moveTo>
                  <a:pt x="9039" y="15892"/>
                </a:moveTo>
                <a:cubicBezTo>
                  <a:pt x="9034" y="15892"/>
                  <a:pt x="9034" y="15892"/>
                  <a:pt x="9034" y="15898"/>
                </a:cubicBezTo>
                <a:cubicBezTo>
                  <a:pt x="9034" y="15898"/>
                  <a:pt x="9022" y="15892"/>
                  <a:pt x="9022" y="15892"/>
                </a:cubicBezTo>
                <a:close/>
                <a:moveTo>
                  <a:pt x="8966" y="15898"/>
                </a:moveTo>
                <a:cubicBezTo>
                  <a:pt x="8966" y="15903"/>
                  <a:pt x="8960" y="15903"/>
                  <a:pt x="8960" y="15903"/>
                </a:cubicBezTo>
                <a:lnTo>
                  <a:pt x="8949" y="15903"/>
                </a:lnTo>
                <a:cubicBezTo>
                  <a:pt x="8954" y="15903"/>
                  <a:pt x="8960" y="15898"/>
                  <a:pt x="8966" y="15898"/>
                </a:cubicBezTo>
                <a:close/>
                <a:moveTo>
                  <a:pt x="9062" y="15903"/>
                </a:moveTo>
                <a:cubicBezTo>
                  <a:pt x="9056" y="15909"/>
                  <a:pt x="9051" y="15909"/>
                  <a:pt x="9051" y="15909"/>
                </a:cubicBezTo>
                <a:cubicBezTo>
                  <a:pt x="9051" y="15903"/>
                  <a:pt x="9056" y="15903"/>
                  <a:pt x="9062" y="15903"/>
                </a:cubicBezTo>
                <a:close/>
                <a:moveTo>
                  <a:pt x="7258" y="15881"/>
                </a:moveTo>
                <a:cubicBezTo>
                  <a:pt x="7297" y="15886"/>
                  <a:pt x="7337" y="15892"/>
                  <a:pt x="7383" y="15898"/>
                </a:cubicBezTo>
                <a:lnTo>
                  <a:pt x="7400" y="15898"/>
                </a:lnTo>
                <a:cubicBezTo>
                  <a:pt x="7462" y="15909"/>
                  <a:pt x="7524" y="15903"/>
                  <a:pt x="7587" y="15920"/>
                </a:cubicBezTo>
                <a:cubicBezTo>
                  <a:pt x="7570" y="15923"/>
                  <a:pt x="7552" y="15924"/>
                  <a:pt x="7535" y="15924"/>
                </a:cubicBezTo>
                <a:cubicBezTo>
                  <a:pt x="7474" y="15924"/>
                  <a:pt x="7410" y="15911"/>
                  <a:pt x="7350" y="15911"/>
                </a:cubicBezTo>
                <a:cubicBezTo>
                  <a:pt x="7324" y="15911"/>
                  <a:pt x="7299" y="15913"/>
                  <a:pt x="7275" y="15920"/>
                </a:cubicBezTo>
                <a:cubicBezTo>
                  <a:pt x="7275" y="15915"/>
                  <a:pt x="7275" y="15903"/>
                  <a:pt x="7275" y="15898"/>
                </a:cubicBezTo>
                <a:lnTo>
                  <a:pt x="7258" y="15898"/>
                </a:lnTo>
                <a:cubicBezTo>
                  <a:pt x="7258" y="15892"/>
                  <a:pt x="7258" y="15886"/>
                  <a:pt x="7258" y="15881"/>
                </a:cubicBezTo>
                <a:close/>
                <a:moveTo>
                  <a:pt x="7613" y="15895"/>
                </a:moveTo>
                <a:cubicBezTo>
                  <a:pt x="7630" y="15895"/>
                  <a:pt x="7650" y="15917"/>
                  <a:pt x="7627" y="15926"/>
                </a:cubicBezTo>
                <a:cubicBezTo>
                  <a:pt x="7624" y="15927"/>
                  <a:pt x="7622" y="15927"/>
                  <a:pt x="7619" y="15927"/>
                </a:cubicBezTo>
                <a:cubicBezTo>
                  <a:pt x="7603" y="15927"/>
                  <a:pt x="7584" y="15912"/>
                  <a:pt x="7604" y="15898"/>
                </a:cubicBezTo>
                <a:cubicBezTo>
                  <a:pt x="7607" y="15896"/>
                  <a:pt x="7610" y="15895"/>
                  <a:pt x="7613" y="15895"/>
                </a:cubicBezTo>
                <a:close/>
                <a:moveTo>
                  <a:pt x="8790" y="15909"/>
                </a:moveTo>
                <a:lnTo>
                  <a:pt x="8790" y="15909"/>
                </a:lnTo>
                <a:cubicBezTo>
                  <a:pt x="8750" y="15920"/>
                  <a:pt x="8716" y="15932"/>
                  <a:pt x="8676" y="15937"/>
                </a:cubicBezTo>
                <a:cubicBezTo>
                  <a:pt x="8671" y="15932"/>
                  <a:pt x="8671" y="15926"/>
                  <a:pt x="8665" y="15915"/>
                </a:cubicBezTo>
                <a:lnTo>
                  <a:pt x="8790" y="15909"/>
                </a:lnTo>
                <a:close/>
                <a:moveTo>
                  <a:pt x="8177" y="15875"/>
                </a:moveTo>
                <a:cubicBezTo>
                  <a:pt x="8166" y="15892"/>
                  <a:pt x="8171" y="15909"/>
                  <a:pt x="8183" y="15926"/>
                </a:cubicBezTo>
                <a:cubicBezTo>
                  <a:pt x="8200" y="15931"/>
                  <a:pt x="8218" y="15933"/>
                  <a:pt x="8237" y="15933"/>
                </a:cubicBezTo>
                <a:cubicBezTo>
                  <a:pt x="8276" y="15933"/>
                  <a:pt x="8315" y="15925"/>
                  <a:pt x="8353" y="15925"/>
                </a:cubicBezTo>
                <a:cubicBezTo>
                  <a:pt x="8361" y="15925"/>
                  <a:pt x="8368" y="15925"/>
                  <a:pt x="8375" y="15926"/>
                </a:cubicBezTo>
                <a:cubicBezTo>
                  <a:pt x="8389" y="15926"/>
                  <a:pt x="8402" y="15927"/>
                  <a:pt x="8415" y="15927"/>
                </a:cubicBezTo>
                <a:cubicBezTo>
                  <a:pt x="8441" y="15927"/>
                  <a:pt x="8466" y="15924"/>
                  <a:pt x="8489" y="15909"/>
                </a:cubicBezTo>
                <a:cubicBezTo>
                  <a:pt x="8483" y="15903"/>
                  <a:pt x="8472" y="15903"/>
                  <a:pt x="8466" y="15898"/>
                </a:cubicBezTo>
                <a:lnTo>
                  <a:pt x="8500" y="15898"/>
                </a:lnTo>
                <a:cubicBezTo>
                  <a:pt x="8496" y="15911"/>
                  <a:pt x="8498" y="15931"/>
                  <a:pt x="8511" y="15931"/>
                </a:cubicBezTo>
                <a:cubicBezTo>
                  <a:pt x="8514" y="15931"/>
                  <a:pt x="8518" y="15930"/>
                  <a:pt x="8523" y="15926"/>
                </a:cubicBezTo>
                <a:cubicBezTo>
                  <a:pt x="8568" y="15920"/>
                  <a:pt x="8614" y="15920"/>
                  <a:pt x="8653" y="15915"/>
                </a:cubicBezTo>
                <a:cubicBezTo>
                  <a:pt x="8653" y="15926"/>
                  <a:pt x="8653" y="15932"/>
                  <a:pt x="8653" y="15943"/>
                </a:cubicBezTo>
                <a:lnTo>
                  <a:pt x="8648" y="15943"/>
                </a:lnTo>
                <a:cubicBezTo>
                  <a:pt x="8642" y="15937"/>
                  <a:pt x="8636" y="15926"/>
                  <a:pt x="8636" y="15920"/>
                </a:cubicBezTo>
                <a:cubicBezTo>
                  <a:pt x="8614" y="15932"/>
                  <a:pt x="8591" y="15937"/>
                  <a:pt x="8568" y="15949"/>
                </a:cubicBezTo>
                <a:cubicBezTo>
                  <a:pt x="8544" y="15943"/>
                  <a:pt x="8520" y="15937"/>
                  <a:pt x="8496" y="15937"/>
                </a:cubicBezTo>
                <a:cubicBezTo>
                  <a:pt x="8476" y="15937"/>
                  <a:pt x="8456" y="15941"/>
                  <a:pt x="8438" y="15954"/>
                </a:cubicBezTo>
                <a:lnTo>
                  <a:pt x="8421" y="15954"/>
                </a:lnTo>
                <a:cubicBezTo>
                  <a:pt x="8415" y="15949"/>
                  <a:pt x="8410" y="15937"/>
                  <a:pt x="8404" y="15937"/>
                </a:cubicBezTo>
                <a:lnTo>
                  <a:pt x="8341" y="15949"/>
                </a:lnTo>
                <a:cubicBezTo>
                  <a:pt x="8234" y="15949"/>
                  <a:pt x="8131" y="15949"/>
                  <a:pt x="8024" y="15960"/>
                </a:cubicBezTo>
                <a:cubicBezTo>
                  <a:pt x="7970" y="15946"/>
                  <a:pt x="7914" y="15946"/>
                  <a:pt x="7859" y="15946"/>
                </a:cubicBezTo>
                <a:cubicBezTo>
                  <a:pt x="7804" y="15946"/>
                  <a:pt x="7749" y="15946"/>
                  <a:pt x="7695" y="15932"/>
                </a:cubicBezTo>
                <a:cubicBezTo>
                  <a:pt x="7734" y="15926"/>
                  <a:pt x="7768" y="15926"/>
                  <a:pt x="7802" y="15926"/>
                </a:cubicBezTo>
                <a:lnTo>
                  <a:pt x="7814" y="15926"/>
                </a:lnTo>
                <a:cubicBezTo>
                  <a:pt x="7842" y="15924"/>
                  <a:pt x="7871" y="15924"/>
                  <a:pt x="7900" y="15924"/>
                </a:cubicBezTo>
                <a:cubicBezTo>
                  <a:pt x="7959" y="15924"/>
                  <a:pt x="8018" y="15926"/>
                  <a:pt x="8075" y="15926"/>
                </a:cubicBezTo>
                <a:cubicBezTo>
                  <a:pt x="8092" y="15926"/>
                  <a:pt x="8111" y="15932"/>
                  <a:pt x="8127" y="15932"/>
                </a:cubicBezTo>
                <a:cubicBezTo>
                  <a:pt x="8138" y="15932"/>
                  <a:pt x="8147" y="15930"/>
                  <a:pt x="8154" y="15920"/>
                </a:cubicBezTo>
                <a:cubicBezTo>
                  <a:pt x="8143" y="15909"/>
                  <a:pt x="8126" y="15898"/>
                  <a:pt x="8120" y="15892"/>
                </a:cubicBezTo>
                <a:cubicBezTo>
                  <a:pt x="8120" y="15886"/>
                  <a:pt x="8126" y="15886"/>
                  <a:pt x="8126" y="15881"/>
                </a:cubicBezTo>
                <a:cubicBezTo>
                  <a:pt x="8143" y="15881"/>
                  <a:pt x="8160" y="15875"/>
                  <a:pt x="8177" y="15875"/>
                </a:cubicBezTo>
                <a:close/>
                <a:moveTo>
                  <a:pt x="6996" y="15969"/>
                </a:moveTo>
                <a:lnTo>
                  <a:pt x="6996" y="15969"/>
                </a:lnTo>
                <a:cubicBezTo>
                  <a:pt x="6994" y="15970"/>
                  <a:pt x="6993" y="15971"/>
                  <a:pt x="6991" y="15972"/>
                </a:cubicBezTo>
                <a:cubicBezTo>
                  <a:pt x="6993" y="15971"/>
                  <a:pt x="6994" y="15970"/>
                  <a:pt x="6996" y="15969"/>
                </a:cubicBezTo>
                <a:close/>
                <a:moveTo>
                  <a:pt x="7621" y="15972"/>
                </a:moveTo>
                <a:cubicBezTo>
                  <a:pt x="7615" y="15989"/>
                  <a:pt x="7610" y="16011"/>
                  <a:pt x="7604" y="16023"/>
                </a:cubicBezTo>
                <a:lnTo>
                  <a:pt x="7666" y="16023"/>
                </a:lnTo>
                <a:cubicBezTo>
                  <a:pt x="7661" y="16028"/>
                  <a:pt x="7649" y="16051"/>
                  <a:pt x="7638" y="16057"/>
                </a:cubicBezTo>
                <a:lnTo>
                  <a:pt x="7638" y="16062"/>
                </a:lnTo>
                <a:cubicBezTo>
                  <a:pt x="7621" y="16062"/>
                  <a:pt x="7604" y="16057"/>
                  <a:pt x="7587" y="16045"/>
                </a:cubicBezTo>
                <a:cubicBezTo>
                  <a:pt x="7587" y="16017"/>
                  <a:pt x="7604" y="15994"/>
                  <a:pt x="7621" y="15972"/>
                </a:cubicBezTo>
                <a:close/>
                <a:moveTo>
                  <a:pt x="7695" y="16023"/>
                </a:moveTo>
                <a:cubicBezTo>
                  <a:pt x="7735" y="16023"/>
                  <a:pt x="7773" y="16030"/>
                  <a:pt x="7812" y="16030"/>
                </a:cubicBezTo>
                <a:cubicBezTo>
                  <a:pt x="7820" y="16030"/>
                  <a:pt x="7828" y="16030"/>
                  <a:pt x="7836" y="16029"/>
                </a:cubicBezTo>
                <a:lnTo>
                  <a:pt x="7836" y="16029"/>
                </a:lnTo>
                <a:cubicBezTo>
                  <a:pt x="7830" y="16045"/>
                  <a:pt x="7808" y="16051"/>
                  <a:pt x="7797" y="16057"/>
                </a:cubicBezTo>
                <a:cubicBezTo>
                  <a:pt x="7797" y="16062"/>
                  <a:pt x="7797" y="16068"/>
                  <a:pt x="7791" y="16074"/>
                </a:cubicBezTo>
                <a:cubicBezTo>
                  <a:pt x="7751" y="16057"/>
                  <a:pt x="7700" y="16068"/>
                  <a:pt x="7661" y="16051"/>
                </a:cubicBezTo>
                <a:cubicBezTo>
                  <a:pt x="7666" y="16028"/>
                  <a:pt x="7678" y="16023"/>
                  <a:pt x="7695" y="16023"/>
                </a:cubicBezTo>
                <a:close/>
                <a:moveTo>
                  <a:pt x="7832" y="16062"/>
                </a:moveTo>
                <a:cubicBezTo>
                  <a:pt x="7837" y="16062"/>
                  <a:pt x="7842" y="16065"/>
                  <a:pt x="7842" y="16074"/>
                </a:cubicBezTo>
                <a:lnTo>
                  <a:pt x="7819" y="16091"/>
                </a:lnTo>
                <a:cubicBezTo>
                  <a:pt x="7800" y="16079"/>
                  <a:pt x="7818" y="16062"/>
                  <a:pt x="7832" y="16062"/>
                </a:cubicBezTo>
                <a:close/>
                <a:moveTo>
                  <a:pt x="8097" y="0"/>
                </a:moveTo>
                <a:cubicBezTo>
                  <a:pt x="8084" y="0"/>
                  <a:pt x="8072" y="18"/>
                  <a:pt x="8063" y="22"/>
                </a:cubicBezTo>
                <a:cubicBezTo>
                  <a:pt x="8051" y="21"/>
                  <a:pt x="8039" y="21"/>
                  <a:pt x="8028" y="21"/>
                </a:cubicBezTo>
                <a:cubicBezTo>
                  <a:pt x="8017" y="21"/>
                  <a:pt x="8006" y="21"/>
                  <a:pt x="7996" y="23"/>
                </a:cubicBezTo>
                <a:lnTo>
                  <a:pt x="7996" y="23"/>
                </a:lnTo>
                <a:cubicBezTo>
                  <a:pt x="7996" y="23"/>
                  <a:pt x="7996" y="23"/>
                  <a:pt x="7995" y="22"/>
                </a:cubicBezTo>
                <a:cubicBezTo>
                  <a:pt x="7995" y="23"/>
                  <a:pt x="7994" y="23"/>
                  <a:pt x="7994" y="23"/>
                </a:cubicBezTo>
                <a:lnTo>
                  <a:pt x="7994" y="23"/>
                </a:lnTo>
                <a:cubicBezTo>
                  <a:pt x="7995" y="23"/>
                  <a:pt x="7995" y="23"/>
                  <a:pt x="7996" y="23"/>
                </a:cubicBezTo>
                <a:lnTo>
                  <a:pt x="7996" y="23"/>
                </a:lnTo>
                <a:cubicBezTo>
                  <a:pt x="8035" y="46"/>
                  <a:pt x="8046" y="91"/>
                  <a:pt x="8052" y="130"/>
                </a:cubicBezTo>
                <a:cubicBezTo>
                  <a:pt x="8086" y="142"/>
                  <a:pt x="8126" y="147"/>
                  <a:pt x="8166" y="153"/>
                </a:cubicBezTo>
                <a:cubicBezTo>
                  <a:pt x="8063" y="156"/>
                  <a:pt x="7961" y="157"/>
                  <a:pt x="7860" y="157"/>
                </a:cubicBezTo>
                <a:cubicBezTo>
                  <a:pt x="7758" y="157"/>
                  <a:pt x="7658" y="156"/>
                  <a:pt x="7558" y="153"/>
                </a:cubicBezTo>
                <a:lnTo>
                  <a:pt x="7581" y="125"/>
                </a:lnTo>
                <a:cubicBezTo>
                  <a:pt x="7575" y="125"/>
                  <a:pt x="7570" y="119"/>
                  <a:pt x="7564" y="119"/>
                </a:cubicBezTo>
                <a:cubicBezTo>
                  <a:pt x="7557" y="145"/>
                  <a:pt x="7544" y="161"/>
                  <a:pt x="7527" y="161"/>
                </a:cubicBezTo>
                <a:cubicBezTo>
                  <a:pt x="7518" y="161"/>
                  <a:pt x="7508" y="157"/>
                  <a:pt x="7496" y="147"/>
                </a:cubicBezTo>
                <a:lnTo>
                  <a:pt x="7536" y="125"/>
                </a:lnTo>
                <a:lnTo>
                  <a:pt x="7496" y="125"/>
                </a:lnTo>
                <a:cubicBezTo>
                  <a:pt x="7496" y="136"/>
                  <a:pt x="7490" y="153"/>
                  <a:pt x="7485" y="159"/>
                </a:cubicBezTo>
                <a:cubicBezTo>
                  <a:pt x="7453" y="161"/>
                  <a:pt x="7422" y="161"/>
                  <a:pt x="7392" y="161"/>
                </a:cubicBezTo>
                <a:cubicBezTo>
                  <a:pt x="7361" y="161"/>
                  <a:pt x="7331" y="161"/>
                  <a:pt x="7303" y="164"/>
                </a:cubicBezTo>
                <a:cubicBezTo>
                  <a:pt x="7295" y="163"/>
                  <a:pt x="7288" y="163"/>
                  <a:pt x="7280" y="163"/>
                </a:cubicBezTo>
                <a:cubicBezTo>
                  <a:pt x="7236" y="163"/>
                  <a:pt x="7188" y="177"/>
                  <a:pt x="7145" y="177"/>
                </a:cubicBezTo>
                <a:cubicBezTo>
                  <a:pt x="7115" y="177"/>
                  <a:pt x="7088" y="170"/>
                  <a:pt x="7065" y="147"/>
                </a:cubicBezTo>
                <a:cubicBezTo>
                  <a:pt x="7031" y="147"/>
                  <a:pt x="6997" y="142"/>
                  <a:pt x="6963" y="136"/>
                </a:cubicBezTo>
                <a:cubicBezTo>
                  <a:pt x="6951" y="136"/>
                  <a:pt x="6940" y="147"/>
                  <a:pt x="6934" y="153"/>
                </a:cubicBezTo>
                <a:cubicBezTo>
                  <a:pt x="6926" y="148"/>
                  <a:pt x="6917" y="145"/>
                  <a:pt x="6909" y="145"/>
                </a:cubicBezTo>
                <a:cubicBezTo>
                  <a:pt x="6891" y="145"/>
                  <a:pt x="6876" y="158"/>
                  <a:pt x="6872" y="181"/>
                </a:cubicBezTo>
                <a:cubicBezTo>
                  <a:pt x="6895" y="181"/>
                  <a:pt x="6912" y="181"/>
                  <a:pt x="6934" y="176"/>
                </a:cubicBezTo>
                <a:lnTo>
                  <a:pt x="6934" y="176"/>
                </a:lnTo>
                <a:cubicBezTo>
                  <a:pt x="6906" y="187"/>
                  <a:pt x="6872" y="193"/>
                  <a:pt x="6844" y="198"/>
                </a:cubicBezTo>
                <a:cubicBezTo>
                  <a:pt x="6844" y="187"/>
                  <a:pt x="6849" y="170"/>
                  <a:pt x="6849" y="159"/>
                </a:cubicBezTo>
                <a:lnTo>
                  <a:pt x="6849" y="159"/>
                </a:lnTo>
                <a:cubicBezTo>
                  <a:pt x="6838" y="164"/>
                  <a:pt x="6821" y="170"/>
                  <a:pt x="6804" y="181"/>
                </a:cubicBezTo>
                <a:cubicBezTo>
                  <a:pt x="6804" y="159"/>
                  <a:pt x="6804" y="142"/>
                  <a:pt x="6809" y="119"/>
                </a:cubicBezTo>
                <a:cubicBezTo>
                  <a:pt x="6827" y="119"/>
                  <a:pt x="6849" y="113"/>
                  <a:pt x="6866" y="108"/>
                </a:cubicBezTo>
                <a:cubicBezTo>
                  <a:pt x="6872" y="113"/>
                  <a:pt x="6878" y="113"/>
                  <a:pt x="6883" y="119"/>
                </a:cubicBezTo>
                <a:cubicBezTo>
                  <a:pt x="6934" y="119"/>
                  <a:pt x="6980" y="102"/>
                  <a:pt x="7025" y="85"/>
                </a:cubicBezTo>
                <a:cubicBezTo>
                  <a:pt x="7036" y="91"/>
                  <a:pt x="7053" y="102"/>
                  <a:pt x="7065" y="108"/>
                </a:cubicBezTo>
                <a:lnTo>
                  <a:pt x="7070" y="68"/>
                </a:lnTo>
                <a:cubicBezTo>
                  <a:pt x="7044" y="58"/>
                  <a:pt x="7017" y="55"/>
                  <a:pt x="6990" y="55"/>
                </a:cubicBezTo>
                <a:cubicBezTo>
                  <a:pt x="6935" y="55"/>
                  <a:pt x="6879" y="68"/>
                  <a:pt x="6827" y="68"/>
                </a:cubicBezTo>
                <a:lnTo>
                  <a:pt x="6827" y="45"/>
                </a:lnTo>
                <a:lnTo>
                  <a:pt x="6815" y="74"/>
                </a:lnTo>
                <a:cubicBezTo>
                  <a:pt x="6775" y="74"/>
                  <a:pt x="6730" y="79"/>
                  <a:pt x="6690" y="96"/>
                </a:cubicBezTo>
                <a:cubicBezTo>
                  <a:pt x="6682" y="95"/>
                  <a:pt x="6673" y="93"/>
                  <a:pt x="6665" y="93"/>
                </a:cubicBezTo>
                <a:cubicBezTo>
                  <a:pt x="6644" y="93"/>
                  <a:pt x="6623" y="100"/>
                  <a:pt x="6611" y="125"/>
                </a:cubicBezTo>
                <a:cubicBezTo>
                  <a:pt x="6611" y="113"/>
                  <a:pt x="6605" y="96"/>
                  <a:pt x="6600" y="91"/>
                </a:cubicBezTo>
                <a:cubicBezTo>
                  <a:pt x="6600" y="102"/>
                  <a:pt x="6594" y="125"/>
                  <a:pt x="6594" y="136"/>
                </a:cubicBezTo>
                <a:cubicBezTo>
                  <a:pt x="6583" y="130"/>
                  <a:pt x="6560" y="119"/>
                  <a:pt x="6549" y="113"/>
                </a:cubicBezTo>
                <a:cubicBezTo>
                  <a:pt x="6543" y="113"/>
                  <a:pt x="6543" y="125"/>
                  <a:pt x="6543" y="130"/>
                </a:cubicBezTo>
                <a:cubicBezTo>
                  <a:pt x="6564" y="133"/>
                  <a:pt x="6589" y="138"/>
                  <a:pt x="6614" y="138"/>
                </a:cubicBezTo>
                <a:cubicBezTo>
                  <a:pt x="6641" y="138"/>
                  <a:pt x="6667" y="132"/>
                  <a:pt x="6685" y="108"/>
                </a:cubicBezTo>
                <a:cubicBezTo>
                  <a:pt x="6696" y="113"/>
                  <a:pt x="6713" y="125"/>
                  <a:pt x="6724" y="130"/>
                </a:cubicBezTo>
                <a:cubicBezTo>
                  <a:pt x="6753" y="125"/>
                  <a:pt x="6775" y="125"/>
                  <a:pt x="6804" y="119"/>
                </a:cubicBezTo>
                <a:lnTo>
                  <a:pt x="6804" y="119"/>
                </a:lnTo>
                <a:cubicBezTo>
                  <a:pt x="6798" y="130"/>
                  <a:pt x="6792" y="164"/>
                  <a:pt x="6787" y="181"/>
                </a:cubicBezTo>
                <a:cubicBezTo>
                  <a:pt x="6775" y="176"/>
                  <a:pt x="6758" y="170"/>
                  <a:pt x="6747" y="164"/>
                </a:cubicBezTo>
                <a:cubicBezTo>
                  <a:pt x="6747" y="176"/>
                  <a:pt x="6747" y="193"/>
                  <a:pt x="6747" y="210"/>
                </a:cubicBezTo>
                <a:cubicBezTo>
                  <a:pt x="6741" y="210"/>
                  <a:pt x="6724" y="215"/>
                  <a:pt x="6719" y="215"/>
                </a:cubicBezTo>
                <a:cubicBezTo>
                  <a:pt x="6719" y="204"/>
                  <a:pt x="6719" y="181"/>
                  <a:pt x="6724" y="170"/>
                </a:cubicBezTo>
                <a:lnTo>
                  <a:pt x="6724" y="170"/>
                </a:lnTo>
                <a:cubicBezTo>
                  <a:pt x="6713" y="181"/>
                  <a:pt x="6702" y="198"/>
                  <a:pt x="6690" y="210"/>
                </a:cubicBezTo>
                <a:cubicBezTo>
                  <a:pt x="6673" y="215"/>
                  <a:pt x="6662" y="221"/>
                  <a:pt x="6651" y="221"/>
                </a:cubicBezTo>
                <a:cubicBezTo>
                  <a:pt x="6662" y="210"/>
                  <a:pt x="6679" y="204"/>
                  <a:pt x="6685" y="187"/>
                </a:cubicBezTo>
                <a:cubicBezTo>
                  <a:pt x="6679" y="182"/>
                  <a:pt x="6674" y="180"/>
                  <a:pt x="6669" y="180"/>
                </a:cubicBezTo>
                <a:cubicBezTo>
                  <a:pt x="6644" y="180"/>
                  <a:pt x="6628" y="229"/>
                  <a:pt x="6600" y="238"/>
                </a:cubicBezTo>
                <a:cubicBezTo>
                  <a:pt x="6577" y="238"/>
                  <a:pt x="6543" y="232"/>
                  <a:pt x="6520" y="227"/>
                </a:cubicBezTo>
                <a:cubicBezTo>
                  <a:pt x="6531" y="221"/>
                  <a:pt x="6546" y="202"/>
                  <a:pt x="6557" y="194"/>
                </a:cubicBezTo>
                <a:lnTo>
                  <a:pt x="6557" y="194"/>
                </a:lnTo>
                <a:cubicBezTo>
                  <a:pt x="6530" y="210"/>
                  <a:pt x="6502" y="215"/>
                  <a:pt x="6475" y="215"/>
                </a:cubicBezTo>
                <a:cubicBezTo>
                  <a:pt x="6486" y="215"/>
                  <a:pt x="6509" y="227"/>
                  <a:pt x="6526" y="232"/>
                </a:cubicBezTo>
                <a:cubicBezTo>
                  <a:pt x="6513" y="245"/>
                  <a:pt x="6501" y="251"/>
                  <a:pt x="6489" y="251"/>
                </a:cubicBezTo>
                <a:cubicBezTo>
                  <a:pt x="6471" y="251"/>
                  <a:pt x="6455" y="236"/>
                  <a:pt x="6441" y="215"/>
                </a:cubicBezTo>
                <a:cubicBezTo>
                  <a:pt x="6435" y="227"/>
                  <a:pt x="6429" y="244"/>
                  <a:pt x="6424" y="255"/>
                </a:cubicBezTo>
                <a:cubicBezTo>
                  <a:pt x="6373" y="272"/>
                  <a:pt x="6316" y="283"/>
                  <a:pt x="6259" y="300"/>
                </a:cubicBezTo>
                <a:cubicBezTo>
                  <a:pt x="6270" y="283"/>
                  <a:pt x="6288" y="261"/>
                  <a:pt x="6299" y="244"/>
                </a:cubicBezTo>
                <a:lnTo>
                  <a:pt x="6299" y="244"/>
                </a:lnTo>
                <a:cubicBezTo>
                  <a:pt x="6270" y="255"/>
                  <a:pt x="6253" y="278"/>
                  <a:pt x="6248" y="306"/>
                </a:cubicBezTo>
                <a:cubicBezTo>
                  <a:pt x="6231" y="295"/>
                  <a:pt x="6219" y="278"/>
                  <a:pt x="6208" y="266"/>
                </a:cubicBezTo>
                <a:lnTo>
                  <a:pt x="6208" y="266"/>
                </a:lnTo>
                <a:cubicBezTo>
                  <a:pt x="6214" y="283"/>
                  <a:pt x="6214" y="300"/>
                  <a:pt x="6219" y="312"/>
                </a:cubicBezTo>
                <a:cubicBezTo>
                  <a:pt x="6180" y="312"/>
                  <a:pt x="6146" y="329"/>
                  <a:pt x="6112" y="346"/>
                </a:cubicBezTo>
                <a:cubicBezTo>
                  <a:pt x="6112" y="335"/>
                  <a:pt x="6117" y="318"/>
                  <a:pt x="6117" y="306"/>
                </a:cubicBezTo>
                <a:cubicBezTo>
                  <a:pt x="6106" y="306"/>
                  <a:pt x="6089" y="312"/>
                  <a:pt x="6078" y="312"/>
                </a:cubicBezTo>
                <a:cubicBezTo>
                  <a:pt x="6123" y="352"/>
                  <a:pt x="6066" y="363"/>
                  <a:pt x="6032" y="374"/>
                </a:cubicBezTo>
                <a:lnTo>
                  <a:pt x="6021" y="363"/>
                </a:lnTo>
                <a:cubicBezTo>
                  <a:pt x="6021" y="363"/>
                  <a:pt x="6021" y="369"/>
                  <a:pt x="6021" y="374"/>
                </a:cubicBezTo>
                <a:cubicBezTo>
                  <a:pt x="5981" y="386"/>
                  <a:pt x="5941" y="403"/>
                  <a:pt x="5907" y="420"/>
                </a:cubicBezTo>
                <a:cubicBezTo>
                  <a:pt x="5885" y="425"/>
                  <a:pt x="5862" y="431"/>
                  <a:pt x="5845" y="448"/>
                </a:cubicBezTo>
                <a:cubicBezTo>
                  <a:pt x="5839" y="448"/>
                  <a:pt x="5834" y="448"/>
                  <a:pt x="5834" y="454"/>
                </a:cubicBezTo>
                <a:cubicBezTo>
                  <a:pt x="5817" y="454"/>
                  <a:pt x="5794" y="448"/>
                  <a:pt x="5777" y="448"/>
                </a:cubicBezTo>
                <a:cubicBezTo>
                  <a:pt x="5771" y="459"/>
                  <a:pt x="5760" y="471"/>
                  <a:pt x="5754" y="482"/>
                </a:cubicBezTo>
                <a:cubicBezTo>
                  <a:pt x="5748" y="476"/>
                  <a:pt x="5743" y="465"/>
                  <a:pt x="5737" y="459"/>
                </a:cubicBezTo>
                <a:cubicBezTo>
                  <a:pt x="5726" y="465"/>
                  <a:pt x="5709" y="471"/>
                  <a:pt x="5697" y="476"/>
                </a:cubicBezTo>
                <a:cubicBezTo>
                  <a:pt x="5697" y="471"/>
                  <a:pt x="5692" y="471"/>
                  <a:pt x="5692" y="471"/>
                </a:cubicBezTo>
                <a:cubicBezTo>
                  <a:pt x="5690" y="470"/>
                  <a:pt x="5688" y="469"/>
                  <a:pt x="5686" y="469"/>
                </a:cubicBezTo>
                <a:cubicBezTo>
                  <a:pt x="5676" y="469"/>
                  <a:pt x="5668" y="478"/>
                  <a:pt x="5663" y="488"/>
                </a:cubicBezTo>
                <a:cubicBezTo>
                  <a:pt x="5656" y="490"/>
                  <a:pt x="5649" y="493"/>
                  <a:pt x="5642" y="495"/>
                </a:cubicBezTo>
                <a:lnTo>
                  <a:pt x="5642" y="495"/>
                </a:lnTo>
                <a:cubicBezTo>
                  <a:pt x="5640" y="492"/>
                  <a:pt x="5637" y="490"/>
                  <a:pt x="5635" y="488"/>
                </a:cubicBezTo>
                <a:cubicBezTo>
                  <a:pt x="5635" y="491"/>
                  <a:pt x="5635" y="494"/>
                  <a:pt x="5635" y="498"/>
                </a:cubicBezTo>
                <a:lnTo>
                  <a:pt x="5635" y="498"/>
                </a:lnTo>
                <a:cubicBezTo>
                  <a:pt x="5637" y="497"/>
                  <a:pt x="5640" y="496"/>
                  <a:pt x="5642" y="495"/>
                </a:cubicBezTo>
                <a:lnTo>
                  <a:pt x="5642" y="495"/>
                </a:lnTo>
                <a:cubicBezTo>
                  <a:pt x="5647" y="501"/>
                  <a:pt x="5652" y="507"/>
                  <a:pt x="5652" y="510"/>
                </a:cubicBezTo>
                <a:cubicBezTo>
                  <a:pt x="5675" y="499"/>
                  <a:pt x="5703" y="493"/>
                  <a:pt x="5731" y="488"/>
                </a:cubicBezTo>
                <a:lnTo>
                  <a:pt x="5731" y="488"/>
                </a:lnTo>
                <a:cubicBezTo>
                  <a:pt x="5703" y="499"/>
                  <a:pt x="5680" y="510"/>
                  <a:pt x="5652" y="522"/>
                </a:cubicBezTo>
                <a:cubicBezTo>
                  <a:pt x="5663" y="533"/>
                  <a:pt x="5669" y="550"/>
                  <a:pt x="5675" y="561"/>
                </a:cubicBezTo>
                <a:cubicBezTo>
                  <a:pt x="5709" y="533"/>
                  <a:pt x="5754" y="516"/>
                  <a:pt x="5794" y="505"/>
                </a:cubicBezTo>
                <a:cubicBezTo>
                  <a:pt x="5800" y="493"/>
                  <a:pt x="5811" y="482"/>
                  <a:pt x="5811" y="476"/>
                </a:cubicBezTo>
                <a:cubicBezTo>
                  <a:pt x="5817" y="482"/>
                  <a:pt x="5828" y="488"/>
                  <a:pt x="5834" y="493"/>
                </a:cubicBezTo>
                <a:cubicBezTo>
                  <a:pt x="5856" y="476"/>
                  <a:pt x="5873" y="465"/>
                  <a:pt x="5890" y="448"/>
                </a:cubicBezTo>
                <a:cubicBezTo>
                  <a:pt x="5902" y="448"/>
                  <a:pt x="5913" y="448"/>
                  <a:pt x="5924" y="442"/>
                </a:cubicBezTo>
                <a:cubicBezTo>
                  <a:pt x="5928" y="443"/>
                  <a:pt x="5931" y="443"/>
                  <a:pt x="5934" y="443"/>
                </a:cubicBezTo>
                <a:cubicBezTo>
                  <a:pt x="5984" y="443"/>
                  <a:pt x="6035" y="408"/>
                  <a:pt x="6085" y="408"/>
                </a:cubicBezTo>
                <a:cubicBezTo>
                  <a:pt x="6088" y="408"/>
                  <a:pt x="6091" y="408"/>
                  <a:pt x="6095" y="408"/>
                </a:cubicBezTo>
                <a:cubicBezTo>
                  <a:pt x="5953" y="448"/>
                  <a:pt x="5811" y="505"/>
                  <a:pt x="5680" y="584"/>
                </a:cubicBezTo>
                <a:cubicBezTo>
                  <a:pt x="5680" y="590"/>
                  <a:pt x="5680" y="590"/>
                  <a:pt x="5680" y="590"/>
                </a:cubicBezTo>
                <a:cubicBezTo>
                  <a:pt x="5646" y="601"/>
                  <a:pt x="5612" y="613"/>
                  <a:pt x="5578" y="630"/>
                </a:cubicBezTo>
                <a:cubicBezTo>
                  <a:pt x="5578" y="624"/>
                  <a:pt x="5573" y="607"/>
                  <a:pt x="5567" y="596"/>
                </a:cubicBezTo>
                <a:cubicBezTo>
                  <a:pt x="5556" y="596"/>
                  <a:pt x="5522" y="601"/>
                  <a:pt x="5510" y="601"/>
                </a:cubicBezTo>
                <a:cubicBezTo>
                  <a:pt x="5505" y="618"/>
                  <a:pt x="5505" y="630"/>
                  <a:pt x="5499" y="641"/>
                </a:cubicBezTo>
                <a:lnTo>
                  <a:pt x="5533" y="635"/>
                </a:lnTo>
                <a:lnTo>
                  <a:pt x="5533" y="635"/>
                </a:lnTo>
                <a:cubicBezTo>
                  <a:pt x="5522" y="641"/>
                  <a:pt x="5493" y="658"/>
                  <a:pt x="5482" y="664"/>
                </a:cubicBezTo>
                <a:lnTo>
                  <a:pt x="5493" y="635"/>
                </a:lnTo>
                <a:cubicBezTo>
                  <a:pt x="5487" y="630"/>
                  <a:pt x="5476" y="618"/>
                  <a:pt x="5470" y="613"/>
                </a:cubicBezTo>
                <a:cubicBezTo>
                  <a:pt x="5448" y="624"/>
                  <a:pt x="5425" y="635"/>
                  <a:pt x="5397" y="641"/>
                </a:cubicBezTo>
                <a:lnTo>
                  <a:pt x="5402" y="664"/>
                </a:lnTo>
                <a:cubicBezTo>
                  <a:pt x="5414" y="661"/>
                  <a:pt x="5425" y="659"/>
                  <a:pt x="5437" y="659"/>
                </a:cubicBezTo>
                <a:cubicBezTo>
                  <a:pt x="5449" y="659"/>
                  <a:pt x="5462" y="661"/>
                  <a:pt x="5476" y="664"/>
                </a:cubicBezTo>
                <a:cubicBezTo>
                  <a:pt x="5471" y="663"/>
                  <a:pt x="5466" y="662"/>
                  <a:pt x="5462" y="662"/>
                </a:cubicBezTo>
                <a:cubicBezTo>
                  <a:pt x="5440" y="662"/>
                  <a:pt x="5421" y="672"/>
                  <a:pt x="5402" y="686"/>
                </a:cubicBezTo>
                <a:lnTo>
                  <a:pt x="5385" y="641"/>
                </a:lnTo>
                <a:cubicBezTo>
                  <a:pt x="5363" y="652"/>
                  <a:pt x="5340" y="658"/>
                  <a:pt x="5317" y="669"/>
                </a:cubicBezTo>
                <a:cubicBezTo>
                  <a:pt x="5334" y="669"/>
                  <a:pt x="5374" y="675"/>
                  <a:pt x="5391" y="675"/>
                </a:cubicBezTo>
                <a:cubicBezTo>
                  <a:pt x="5374" y="686"/>
                  <a:pt x="5357" y="692"/>
                  <a:pt x="5329" y="692"/>
                </a:cubicBezTo>
                <a:cubicBezTo>
                  <a:pt x="5289" y="720"/>
                  <a:pt x="5238" y="726"/>
                  <a:pt x="5198" y="749"/>
                </a:cubicBezTo>
                <a:lnTo>
                  <a:pt x="5181" y="726"/>
                </a:lnTo>
                <a:cubicBezTo>
                  <a:pt x="5175" y="737"/>
                  <a:pt x="5164" y="760"/>
                  <a:pt x="5164" y="771"/>
                </a:cubicBezTo>
                <a:lnTo>
                  <a:pt x="5136" y="732"/>
                </a:lnTo>
                <a:cubicBezTo>
                  <a:pt x="5124" y="749"/>
                  <a:pt x="5113" y="766"/>
                  <a:pt x="5102" y="788"/>
                </a:cubicBezTo>
                <a:cubicBezTo>
                  <a:pt x="5090" y="788"/>
                  <a:pt x="5073" y="788"/>
                  <a:pt x="5056" y="794"/>
                </a:cubicBezTo>
                <a:cubicBezTo>
                  <a:pt x="5073" y="777"/>
                  <a:pt x="5085" y="760"/>
                  <a:pt x="5096" y="737"/>
                </a:cubicBezTo>
                <a:lnTo>
                  <a:pt x="5096" y="737"/>
                </a:lnTo>
                <a:cubicBezTo>
                  <a:pt x="5085" y="743"/>
                  <a:pt x="5056" y="760"/>
                  <a:pt x="5045" y="766"/>
                </a:cubicBezTo>
                <a:cubicBezTo>
                  <a:pt x="5045" y="760"/>
                  <a:pt x="5039" y="743"/>
                  <a:pt x="5034" y="732"/>
                </a:cubicBezTo>
                <a:cubicBezTo>
                  <a:pt x="5034" y="743"/>
                  <a:pt x="5028" y="766"/>
                  <a:pt x="5022" y="783"/>
                </a:cubicBezTo>
                <a:cubicBezTo>
                  <a:pt x="5020" y="782"/>
                  <a:pt x="5018" y="782"/>
                  <a:pt x="5015" y="782"/>
                </a:cubicBezTo>
                <a:cubicBezTo>
                  <a:pt x="5002" y="782"/>
                  <a:pt x="4985" y="787"/>
                  <a:pt x="4973" y="787"/>
                </a:cubicBezTo>
                <a:cubicBezTo>
                  <a:pt x="4962" y="787"/>
                  <a:pt x="4955" y="783"/>
                  <a:pt x="4960" y="766"/>
                </a:cubicBezTo>
                <a:cubicBezTo>
                  <a:pt x="5005" y="720"/>
                  <a:pt x="5107" y="737"/>
                  <a:pt x="5136" y="658"/>
                </a:cubicBezTo>
                <a:cubicBezTo>
                  <a:pt x="5136" y="669"/>
                  <a:pt x="5141" y="681"/>
                  <a:pt x="5141" y="692"/>
                </a:cubicBezTo>
                <a:cubicBezTo>
                  <a:pt x="5306" y="641"/>
                  <a:pt x="5465" y="573"/>
                  <a:pt x="5629" y="527"/>
                </a:cubicBezTo>
                <a:cubicBezTo>
                  <a:pt x="5634" y="519"/>
                  <a:pt x="5635" y="508"/>
                  <a:pt x="5635" y="498"/>
                </a:cubicBezTo>
                <a:lnTo>
                  <a:pt x="5635" y="498"/>
                </a:lnTo>
                <a:cubicBezTo>
                  <a:pt x="5502" y="541"/>
                  <a:pt x="5365" y="559"/>
                  <a:pt x="5232" y="607"/>
                </a:cubicBezTo>
                <a:cubicBezTo>
                  <a:pt x="5215" y="641"/>
                  <a:pt x="5175" y="630"/>
                  <a:pt x="5141" y="635"/>
                </a:cubicBezTo>
                <a:cubicBezTo>
                  <a:pt x="5107" y="652"/>
                  <a:pt x="5068" y="669"/>
                  <a:pt x="5028" y="686"/>
                </a:cubicBezTo>
                <a:cubicBezTo>
                  <a:pt x="5022" y="692"/>
                  <a:pt x="5017" y="698"/>
                  <a:pt x="5011" y="703"/>
                </a:cubicBezTo>
                <a:lnTo>
                  <a:pt x="4948" y="703"/>
                </a:lnTo>
                <a:cubicBezTo>
                  <a:pt x="4931" y="715"/>
                  <a:pt x="4914" y="726"/>
                  <a:pt x="4897" y="737"/>
                </a:cubicBezTo>
                <a:cubicBezTo>
                  <a:pt x="4892" y="732"/>
                  <a:pt x="4880" y="732"/>
                  <a:pt x="4875" y="726"/>
                </a:cubicBezTo>
                <a:lnTo>
                  <a:pt x="4875" y="726"/>
                </a:lnTo>
                <a:lnTo>
                  <a:pt x="4880" y="743"/>
                </a:lnTo>
                <a:cubicBezTo>
                  <a:pt x="4852" y="749"/>
                  <a:pt x="4824" y="760"/>
                  <a:pt x="4795" y="771"/>
                </a:cubicBezTo>
                <a:cubicBezTo>
                  <a:pt x="4790" y="771"/>
                  <a:pt x="4784" y="766"/>
                  <a:pt x="4784" y="760"/>
                </a:cubicBezTo>
                <a:cubicBezTo>
                  <a:pt x="4778" y="766"/>
                  <a:pt x="4773" y="777"/>
                  <a:pt x="4767" y="788"/>
                </a:cubicBezTo>
                <a:cubicBezTo>
                  <a:pt x="4705" y="788"/>
                  <a:pt x="4665" y="845"/>
                  <a:pt x="4608" y="851"/>
                </a:cubicBezTo>
                <a:cubicBezTo>
                  <a:pt x="4546" y="919"/>
                  <a:pt x="4444" y="925"/>
                  <a:pt x="4370" y="976"/>
                </a:cubicBezTo>
                <a:cubicBezTo>
                  <a:pt x="4370" y="981"/>
                  <a:pt x="4370" y="998"/>
                  <a:pt x="4370" y="1004"/>
                </a:cubicBezTo>
                <a:cubicBezTo>
                  <a:pt x="4358" y="1004"/>
                  <a:pt x="4347" y="998"/>
                  <a:pt x="4336" y="993"/>
                </a:cubicBezTo>
                <a:cubicBezTo>
                  <a:pt x="4245" y="1044"/>
                  <a:pt x="4131" y="1066"/>
                  <a:pt x="4052" y="1140"/>
                </a:cubicBezTo>
                <a:cubicBezTo>
                  <a:pt x="4052" y="1146"/>
                  <a:pt x="4058" y="1157"/>
                  <a:pt x="4063" y="1163"/>
                </a:cubicBezTo>
                <a:cubicBezTo>
                  <a:pt x="4109" y="1140"/>
                  <a:pt x="4148" y="1112"/>
                  <a:pt x="4194" y="1083"/>
                </a:cubicBezTo>
                <a:cubicBezTo>
                  <a:pt x="4200" y="1089"/>
                  <a:pt x="4211" y="1089"/>
                  <a:pt x="4217" y="1095"/>
                </a:cubicBezTo>
                <a:cubicBezTo>
                  <a:pt x="4273" y="1044"/>
                  <a:pt x="4358" y="1027"/>
                  <a:pt x="4426" y="993"/>
                </a:cubicBezTo>
                <a:cubicBezTo>
                  <a:pt x="4432" y="987"/>
                  <a:pt x="4432" y="970"/>
                  <a:pt x="4432" y="964"/>
                </a:cubicBezTo>
                <a:lnTo>
                  <a:pt x="4495" y="964"/>
                </a:lnTo>
                <a:cubicBezTo>
                  <a:pt x="4500" y="953"/>
                  <a:pt x="4512" y="930"/>
                  <a:pt x="4517" y="919"/>
                </a:cubicBezTo>
                <a:cubicBezTo>
                  <a:pt x="4517" y="925"/>
                  <a:pt x="4529" y="936"/>
                  <a:pt x="4534" y="942"/>
                </a:cubicBezTo>
                <a:cubicBezTo>
                  <a:pt x="4540" y="936"/>
                  <a:pt x="4557" y="919"/>
                  <a:pt x="4563" y="913"/>
                </a:cubicBezTo>
                <a:cubicBezTo>
                  <a:pt x="4574" y="925"/>
                  <a:pt x="4585" y="936"/>
                  <a:pt x="4597" y="947"/>
                </a:cubicBezTo>
                <a:cubicBezTo>
                  <a:pt x="4597" y="936"/>
                  <a:pt x="4585" y="919"/>
                  <a:pt x="4585" y="913"/>
                </a:cubicBezTo>
                <a:cubicBezTo>
                  <a:pt x="4705" y="868"/>
                  <a:pt x="4829" y="828"/>
                  <a:pt x="4954" y="771"/>
                </a:cubicBezTo>
                <a:cubicBezTo>
                  <a:pt x="4954" y="800"/>
                  <a:pt x="4954" y="822"/>
                  <a:pt x="4954" y="845"/>
                </a:cubicBezTo>
                <a:cubicBezTo>
                  <a:pt x="4948" y="839"/>
                  <a:pt x="4943" y="822"/>
                  <a:pt x="4937" y="811"/>
                </a:cubicBezTo>
                <a:cubicBezTo>
                  <a:pt x="4880" y="834"/>
                  <a:pt x="4824" y="862"/>
                  <a:pt x="4767" y="891"/>
                </a:cubicBezTo>
                <a:cubicBezTo>
                  <a:pt x="4767" y="896"/>
                  <a:pt x="4778" y="908"/>
                  <a:pt x="4784" y="913"/>
                </a:cubicBezTo>
                <a:cubicBezTo>
                  <a:pt x="4710" y="959"/>
                  <a:pt x="4631" y="993"/>
                  <a:pt x="4546" y="1027"/>
                </a:cubicBezTo>
                <a:cubicBezTo>
                  <a:pt x="4557" y="998"/>
                  <a:pt x="4574" y="981"/>
                  <a:pt x="4602" y="970"/>
                </a:cubicBezTo>
                <a:lnTo>
                  <a:pt x="4602" y="964"/>
                </a:lnTo>
                <a:cubicBezTo>
                  <a:pt x="4580" y="970"/>
                  <a:pt x="4563" y="976"/>
                  <a:pt x="4546" y="987"/>
                </a:cubicBezTo>
                <a:cubicBezTo>
                  <a:pt x="4546" y="1004"/>
                  <a:pt x="4546" y="1021"/>
                  <a:pt x="4540" y="1044"/>
                </a:cubicBezTo>
                <a:cubicBezTo>
                  <a:pt x="4517" y="1044"/>
                  <a:pt x="4517" y="1015"/>
                  <a:pt x="4506" y="998"/>
                </a:cubicBezTo>
                <a:cubicBezTo>
                  <a:pt x="4478" y="1021"/>
                  <a:pt x="4438" y="1038"/>
                  <a:pt x="4404" y="1061"/>
                </a:cubicBezTo>
                <a:lnTo>
                  <a:pt x="4466" y="1061"/>
                </a:lnTo>
                <a:cubicBezTo>
                  <a:pt x="4431" y="1074"/>
                  <a:pt x="4393" y="1113"/>
                  <a:pt x="4354" y="1113"/>
                </a:cubicBezTo>
                <a:cubicBezTo>
                  <a:pt x="4343" y="1113"/>
                  <a:pt x="4331" y="1110"/>
                  <a:pt x="4319" y="1100"/>
                </a:cubicBezTo>
                <a:cubicBezTo>
                  <a:pt x="4296" y="1118"/>
                  <a:pt x="4273" y="1129"/>
                  <a:pt x="4245" y="1146"/>
                </a:cubicBezTo>
                <a:cubicBezTo>
                  <a:pt x="4262" y="1140"/>
                  <a:pt x="4279" y="1135"/>
                  <a:pt x="4296" y="1129"/>
                </a:cubicBezTo>
                <a:lnTo>
                  <a:pt x="4302" y="1140"/>
                </a:lnTo>
                <a:cubicBezTo>
                  <a:pt x="4279" y="1152"/>
                  <a:pt x="4256" y="1169"/>
                  <a:pt x="4234" y="1180"/>
                </a:cubicBezTo>
                <a:cubicBezTo>
                  <a:pt x="4228" y="1174"/>
                  <a:pt x="4222" y="1157"/>
                  <a:pt x="4217" y="1152"/>
                </a:cubicBezTo>
                <a:lnTo>
                  <a:pt x="4217" y="1152"/>
                </a:lnTo>
                <a:cubicBezTo>
                  <a:pt x="4228" y="1186"/>
                  <a:pt x="4205" y="1197"/>
                  <a:pt x="4177" y="1197"/>
                </a:cubicBezTo>
                <a:cubicBezTo>
                  <a:pt x="4177" y="1191"/>
                  <a:pt x="4177" y="1174"/>
                  <a:pt x="4177" y="1163"/>
                </a:cubicBezTo>
                <a:cubicBezTo>
                  <a:pt x="4152" y="1179"/>
                  <a:pt x="4128" y="1195"/>
                  <a:pt x="4103" y="1210"/>
                </a:cubicBezTo>
                <a:lnTo>
                  <a:pt x="4103" y="1210"/>
                </a:lnTo>
                <a:cubicBezTo>
                  <a:pt x="4114" y="1203"/>
                  <a:pt x="4127" y="1199"/>
                  <a:pt x="4140" y="1199"/>
                </a:cubicBezTo>
                <a:cubicBezTo>
                  <a:pt x="4146" y="1199"/>
                  <a:pt x="4153" y="1200"/>
                  <a:pt x="4160" y="1203"/>
                </a:cubicBezTo>
                <a:cubicBezTo>
                  <a:pt x="4126" y="1225"/>
                  <a:pt x="4092" y="1248"/>
                  <a:pt x="4058" y="1265"/>
                </a:cubicBezTo>
                <a:cubicBezTo>
                  <a:pt x="4052" y="1265"/>
                  <a:pt x="4046" y="1254"/>
                  <a:pt x="4041" y="1248"/>
                </a:cubicBezTo>
                <a:cubicBezTo>
                  <a:pt x="4059" y="1240"/>
                  <a:pt x="4075" y="1227"/>
                  <a:pt x="4093" y="1216"/>
                </a:cubicBezTo>
                <a:lnTo>
                  <a:pt x="4093" y="1216"/>
                </a:lnTo>
                <a:cubicBezTo>
                  <a:pt x="4052" y="1240"/>
                  <a:pt x="4010" y="1262"/>
                  <a:pt x="3967" y="1282"/>
                </a:cubicBezTo>
                <a:cubicBezTo>
                  <a:pt x="3978" y="1282"/>
                  <a:pt x="3995" y="1271"/>
                  <a:pt x="4007" y="1271"/>
                </a:cubicBezTo>
                <a:lnTo>
                  <a:pt x="4024" y="1293"/>
                </a:lnTo>
                <a:cubicBezTo>
                  <a:pt x="4001" y="1305"/>
                  <a:pt x="3973" y="1322"/>
                  <a:pt x="3950" y="1333"/>
                </a:cubicBezTo>
                <a:cubicBezTo>
                  <a:pt x="3944" y="1327"/>
                  <a:pt x="3944" y="1310"/>
                  <a:pt x="3939" y="1299"/>
                </a:cubicBezTo>
                <a:cubicBezTo>
                  <a:pt x="3853" y="1344"/>
                  <a:pt x="3763" y="1390"/>
                  <a:pt x="3689" y="1452"/>
                </a:cubicBezTo>
                <a:cubicBezTo>
                  <a:pt x="3734" y="1435"/>
                  <a:pt x="3780" y="1401"/>
                  <a:pt x="3831" y="1390"/>
                </a:cubicBezTo>
                <a:lnTo>
                  <a:pt x="3831" y="1390"/>
                </a:lnTo>
                <a:cubicBezTo>
                  <a:pt x="3768" y="1441"/>
                  <a:pt x="3700" y="1475"/>
                  <a:pt x="3626" y="1509"/>
                </a:cubicBezTo>
                <a:cubicBezTo>
                  <a:pt x="3621" y="1509"/>
                  <a:pt x="3615" y="1503"/>
                  <a:pt x="3609" y="1503"/>
                </a:cubicBezTo>
                <a:cubicBezTo>
                  <a:pt x="3581" y="1503"/>
                  <a:pt x="3558" y="1515"/>
                  <a:pt x="3536" y="1532"/>
                </a:cubicBezTo>
                <a:cubicBezTo>
                  <a:pt x="3543" y="1535"/>
                  <a:pt x="3550" y="1537"/>
                  <a:pt x="3558" y="1537"/>
                </a:cubicBezTo>
                <a:cubicBezTo>
                  <a:pt x="3575" y="1537"/>
                  <a:pt x="3594" y="1530"/>
                  <a:pt x="3609" y="1526"/>
                </a:cubicBezTo>
                <a:lnTo>
                  <a:pt x="3609" y="1526"/>
                </a:lnTo>
                <a:cubicBezTo>
                  <a:pt x="3587" y="1554"/>
                  <a:pt x="3553" y="1571"/>
                  <a:pt x="3524" y="1588"/>
                </a:cubicBezTo>
                <a:cubicBezTo>
                  <a:pt x="3519" y="1577"/>
                  <a:pt x="3519" y="1566"/>
                  <a:pt x="3513" y="1554"/>
                </a:cubicBezTo>
                <a:cubicBezTo>
                  <a:pt x="3490" y="1571"/>
                  <a:pt x="3468" y="1583"/>
                  <a:pt x="3439" y="1600"/>
                </a:cubicBezTo>
                <a:lnTo>
                  <a:pt x="3502" y="1600"/>
                </a:lnTo>
                <a:cubicBezTo>
                  <a:pt x="3462" y="1622"/>
                  <a:pt x="3422" y="1645"/>
                  <a:pt x="3383" y="1662"/>
                </a:cubicBezTo>
                <a:cubicBezTo>
                  <a:pt x="3371" y="1651"/>
                  <a:pt x="3360" y="1640"/>
                  <a:pt x="3343" y="1628"/>
                </a:cubicBezTo>
                <a:cubicBezTo>
                  <a:pt x="3331" y="1708"/>
                  <a:pt x="3218" y="1725"/>
                  <a:pt x="3178" y="1793"/>
                </a:cubicBezTo>
                <a:cubicBezTo>
                  <a:pt x="3190" y="1787"/>
                  <a:pt x="3207" y="1776"/>
                  <a:pt x="3218" y="1770"/>
                </a:cubicBezTo>
                <a:cubicBezTo>
                  <a:pt x="3218" y="1776"/>
                  <a:pt x="3229" y="1781"/>
                  <a:pt x="3235" y="1787"/>
                </a:cubicBezTo>
                <a:cubicBezTo>
                  <a:pt x="3224" y="1793"/>
                  <a:pt x="3195" y="1804"/>
                  <a:pt x="3184" y="1804"/>
                </a:cubicBezTo>
                <a:cubicBezTo>
                  <a:pt x="3178" y="1815"/>
                  <a:pt x="3173" y="1827"/>
                  <a:pt x="3167" y="1838"/>
                </a:cubicBezTo>
                <a:cubicBezTo>
                  <a:pt x="3161" y="1827"/>
                  <a:pt x="3156" y="1804"/>
                  <a:pt x="3150" y="1793"/>
                </a:cubicBezTo>
                <a:cubicBezTo>
                  <a:pt x="3122" y="1810"/>
                  <a:pt x="3093" y="1827"/>
                  <a:pt x="3087" y="1861"/>
                </a:cubicBezTo>
                <a:cubicBezTo>
                  <a:pt x="3059" y="1878"/>
                  <a:pt x="3025" y="1895"/>
                  <a:pt x="2991" y="1906"/>
                </a:cubicBezTo>
                <a:cubicBezTo>
                  <a:pt x="2991" y="1918"/>
                  <a:pt x="2980" y="1929"/>
                  <a:pt x="2980" y="1935"/>
                </a:cubicBezTo>
                <a:cubicBezTo>
                  <a:pt x="2940" y="1952"/>
                  <a:pt x="2906" y="1974"/>
                  <a:pt x="2878" y="2003"/>
                </a:cubicBezTo>
                <a:cubicBezTo>
                  <a:pt x="2878" y="1991"/>
                  <a:pt x="2883" y="1969"/>
                  <a:pt x="2883" y="1957"/>
                </a:cubicBezTo>
                <a:lnTo>
                  <a:pt x="2883" y="1957"/>
                </a:lnTo>
                <a:cubicBezTo>
                  <a:pt x="2872" y="2003"/>
                  <a:pt x="2832" y="2031"/>
                  <a:pt x="2815" y="2071"/>
                </a:cubicBezTo>
                <a:cubicBezTo>
                  <a:pt x="2849" y="2054"/>
                  <a:pt x="2883" y="2031"/>
                  <a:pt x="2917" y="2014"/>
                </a:cubicBezTo>
                <a:lnTo>
                  <a:pt x="2917" y="2014"/>
                </a:lnTo>
                <a:cubicBezTo>
                  <a:pt x="2826" y="2105"/>
                  <a:pt x="2724" y="2184"/>
                  <a:pt x="2622" y="2258"/>
                </a:cubicBezTo>
                <a:cubicBezTo>
                  <a:pt x="2634" y="2241"/>
                  <a:pt x="2651" y="2224"/>
                  <a:pt x="2668" y="2207"/>
                </a:cubicBezTo>
                <a:cubicBezTo>
                  <a:pt x="2662" y="2204"/>
                  <a:pt x="2657" y="2203"/>
                  <a:pt x="2651" y="2203"/>
                </a:cubicBezTo>
                <a:cubicBezTo>
                  <a:pt x="2634" y="2203"/>
                  <a:pt x="2617" y="2214"/>
                  <a:pt x="2600" y="2218"/>
                </a:cubicBezTo>
                <a:cubicBezTo>
                  <a:pt x="2588" y="2235"/>
                  <a:pt x="2571" y="2258"/>
                  <a:pt x="2560" y="2275"/>
                </a:cubicBezTo>
                <a:cubicBezTo>
                  <a:pt x="2554" y="2275"/>
                  <a:pt x="2543" y="2269"/>
                  <a:pt x="2537" y="2269"/>
                </a:cubicBezTo>
                <a:lnTo>
                  <a:pt x="2537" y="2269"/>
                </a:lnTo>
                <a:cubicBezTo>
                  <a:pt x="2541" y="2291"/>
                  <a:pt x="2500" y="2345"/>
                  <a:pt x="2472" y="2345"/>
                </a:cubicBezTo>
                <a:cubicBezTo>
                  <a:pt x="2463" y="2345"/>
                  <a:pt x="2456" y="2340"/>
                  <a:pt x="2452" y="2326"/>
                </a:cubicBezTo>
                <a:cubicBezTo>
                  <a:pt x="2520" y="2230"/>
                  <a:pt x="2639" y="2173"/>
                  <a:pt x="2707" y="2071"/>
                </a:cubicBezTo>
                <a:lnTo>
                  <a:pt x="2730" y="2071"/>
                </a:lnTo>
                <a:cubicBezTo>
                  <a:pt x="2781" y="2020"/>
                  <a:pt x="2844" y="1986"/>
                  <a:pt x="2900" y="1940"/>
                </a:cubicBezTo>
                <a:cubicBezTo>
                  <a:pt x="2895" y="1923"/>
                  <a:pt x="2878" y="1900"/>
                  <a:pt x="2872" y="1883"/>
                </a:cubicBezTo>
                <a:cubicBezTo>
                  <a:pt x="2838" y="1912"/>
                  <a:pt x="2809" y="1940"/>
                  <a:pt x="2815" y="1980"/>
                </a:cubicBezTo>
                <a:cubicBezTo>
                  <a:pt x="2798" y="1991"/>
                  <a:pt x="2787" y="1997"/>
                  <a:pt x="2770" y="2003"/>
                </a:cubicBezTo>
                <a:cubicBezTo>
                  <a:pt x="2768" y="2002"/>
                  <a:pt x="2766" y="2002"/>
                  <a:pt x="2764" y="2002"/>
                </a:cubicBezTo>
                <a:cubicBezTo>
                  <a:pt x="2728" y="2002"/>
                  <a:pt x="2712" y="2049"/>
                  <a:pt x="2690" y="2065"/>
                </a:cubicBezTo>
                <a:lnTo>
                  <a:pt x="2673" y="2031"/>
                </a:lnTo>
                <a:lnTo>
                  <a:pt x="2673" y="2031"/>
                </a:lnTo>
                <a:cubicBezTo>
                  <a:pt x="2673" y="2042"/>
                  <a:pt x="2679" y="2059"/>
                  <a:pt x="2679" y="2071"/>
                </a:cubicBezTo>
                <a:cubicBezTo>
                  <a:pt x="2662" y="2071"/>
                  <a:pt x="2634" y="2076"/>
                  <a:pt x="2611" y="2076"/>
                </a:cubicBezTo>
                <a:cubicBezTo>
                  <a:pt x="2611" y="2093"/>
                  <a:pt x="2605" y="2110"/>
                  <a:pt x="2605" y="2127"/>
                </a:cubicBezTo>
                <a:cubicBezTo>
                  <a:pt x="2594" y="2127"/>
                  <a:pt x="2571" y="2122"/>
                  <a:pt x="2565" y="2122"/>
                </a:cubicBezTo>
                <a:lnTo>
                  <a:pt x="2565" y="2122"/>
                </a:lnTo>
                <a:cubicBezTo>
                  <a:pt x="2565" y="2122"/>
                  <a:pt x="2577" y="2133"/>
                  <a:pt x="2583" y="2139"/>
                </a:cubicBezTo>
                <a:cubicBezTo>
                  <a:pt x="2563" y="2148"/>
                  <a:pt x="2544" y="2170"/>
                  <a:pt x="2519" y="2170"/>
                </a:cubicBezTo>
                <a:cubicBezTo>
                  <a:pt x="2514" y="2170"/>
                  <a:pt x="2509" y="2169"/>
                  <a:pt x="2503" y="2167"/>
                </a:cubicBezTo>
                <a:lnTo>
                  <a:pt x="2503" y="2167"/>
                </a:lnTo>
                <a:cubicBezTo>
                  <a:pt x="2509" y="2173"/>
                  <a:pt x="2520" y="2179"/>
                  <a:pt x="2526" y="2184"/>
                </a:cubicBezTo>
                <a:cubicBezTo>
                  <a:pt x="2452" y="2235"/>
                  <a:pt x="2401" y="2309"/>
                  <a:pt x="2333" y="2366"/>
                </a:cubicBezTo>
                <a:lnTo>
                  <a:pt x="2327" y="2332"/>
                </a:lnTo>
                <a:lnTo>
                  <a:pt x="2327" y="2332"/>
                </a:lnTo>
                <a:cubicBezTo>
                  <a:pt x="2333" y="2383"/>
                  <a:pt x="2270" y="2451"/>
                  <a:pt x="2219" y="2451"/>
                </a:cubicBezTo>
                <a:cubicBezTo>
                  <a:pt x="2197" y="2451"/>
                  <a:pt x="2208" y="2479"/>
                  <a:pt x="2202" y="2496"/>
                </a:cubicBezTo>
                <a:cubicBezTo>
                  <a:pt x="2183" y="2513"/>
                  <a:pt x="2168" y="2529"/>
                  <a:pt x="2157" y="2547"/>
                </a:cubicBezTo>
                <a:lnTo>
                  <a:pt x="2157" y="2547"/>
                </a:lnTo>
                <a:cubicBezTo>
                  <a:pt x="2168" y="2543"/>
                  <a:pt x="2179" y="2541"/>
                  <a:pt x="2188" y="2541"/>
                </a:cubicBezTo>
                <a:cubicBezTo>
                  <a:pt x="2219" y="2541"/>
                  <a:pt x="2245" y="2559"/>
                  <a:pt x="2270" y="2576"/>
                </a:cubicBezTo>
                <a:cubicBezTo>
                  <a:pt x="2304" y="2559"/>
                  <a:pt x="2333" y="2530"/>
                  <a:pt x="2367" y="2508"/>
                </a:cubicBezTo>
                <a:lnTo>
                  <a:pt x="2367" y="2508"/>
                </a:lnTo>
                <a:cubicBezTo>
                  <a:pt x="2231" y="2661"/>
                  <a:pt x="2100" y="2814"/>
                  <a:pt x="1958" y="2956"/>
                </a:cubicBezTo>
                <a:cubicBezTo>
                  <a:pt x="1958" y="2950"/>
                  <a:pt x="1953" y="2927"/>
                  <a:pt x="1953" y="2922"/>
                </a:cubicBezTo>
                <a:cubicBezTo>
                  <a:pt x="1947" y="2922"/>
                  <a:pt x="1941" y="2927"/>
                  <a:pt x="1941" y="2927"/>
                </a:cubicBezTo>
                <a:cubicBezTo>
                  <a:pt x="1958" y="2961"/>
                  <a:pt x="1958" y="2990"/>
                  <a:pt x="1913" y="3001"/>
                </a:cubicBezTo>
                <a:cubicBezTo>
                  <a:pt x="1913" y="2990"/>
                  <a:pt x="1919" y="2967"/>
                  <a:pt x="1924" y="2950"/>
                </a:cubicBezTo>
                <a:lnTo>
                  <a:pt x="1924" y="2950"/>
                </a:lnTo>
                <a:lnTo>
                  <a:pt x="1902" y="2984"/>
                </a:lnTo>
                <a:cubicBezTo>
                  <a:pt x="1907" y="2990"/>
                  <a:pt x="1913" y="3001"/>
                  <a:pt x="1919" y="3018"/>
                </a:cubicBezTo>
                <a:cubicBezTo>
                  <a:pt x="1879" y="3064"/>
                  <a:pt x="1834" y="3109"/>
                  <a:pt x="1794" y="3154"/>
                </a:cubicBezTo>
                <a:cubicBezTo>
                  <a:pt x="1737" y="3205"/>
                  <a:pt x="1709" y="3313"/>
                  <a:pt x="1629" y="3319"/>
                </a:cubicBezTo>
                <a:cubicBezTo>
                  <a:pt x="1601" y="3342"/>
                  <a:pt x="1573" y="3364"/>
                  <a:pt x="1544" y="3387"/>
                </a:cubicBezTo>
                <a:cubicBezTo>
                  <a:pt x="1544" y="3393"/>
                  <a:pt x="1539" y="3410"/>
                  <a:pt x="1539" y="3415"/>
                </a:cubicBezTo>
                <a:cubicBezTo>
                  <a:pt x="1510" y="3432"/>
                  <a:pt x="1499" y="3455"/>
                  <a:pt x="1522" y="3483"/>
                </a:cubicBezTo>
                <a:cubicBezTo>
                  <a:pt x="1533" y="3466"/>
                  <a:pt x="1544" y="3449"/>
                  <a:pt x="1561" y="3432"/>
                </a:cubicBezTo>
                <a:lnTo>
                  <a:pt x="1561" y="3432"/>
                </a:lnTo>
                <a:cubicBezTo>
                  <a:pt x="1550" y="3466"/>
                  <a:pt x="1533" y="3489"/>
                  <a:pt x="1516" y="3518"/>
                </a:cubicBezTo>
                <a:lnTo>
                  <a:pt x="1487" y="3483"/>
                </a:lnTo>
                <a:cubicBezTo>
                  <a:pt x="1482" y="3501"/>
                  <a:pt x="1476" y="3518"/>
                  <a:pt x="1470" y="3535"/>
                </a:cubicBezTo>
                <a:cubicBezTo>
                  <a:pt x="1459" y="3523"/>
                  <a:pt x="1442" y="3506"/>
                  <a:pt x="1431" y="3489"/>
                </a:cubicBezTo>
                <a:cubicBezTo>
                  <a:pt x="1442" y="3472"/>
                  <a:pt x="1453" y="3461"/>
                  <a:pt x="1465" y="3444"/>
                </a:cubicBezTo>
                <a:lnTo>
                  <a:pt x="1482" y="3438"/>
                </a:lnTo>
                <a:cubicBezTo>
                  <a:pt x="1510" y="3398"/>
                  <a:pt x="1533" y="3353"/>
                  <a:pt x="1550" y="3308"/>
                </a:cubicBezTo>
                <a:cubicBezTo>
                  <a:pt x="1561" y="3302"/>
                  <a:pt x="1584" y="3296"/>
                  <a:pt x="1595" y="3291"/>
                </a:cubicBezTo>
                <a:cubicBezTo>
                  <a:pt x="1590" y="3285"/>
                  <a:pt x="1573" y="3268"/>
                  <a:pt x="1567" y="3262"/>
                </a:cubicBezTo>
                <a:cubicBezTo>
                  <a:pt x="1493" y="3302"/>
                  <a:pt x="1459" y="3387"/>
                  <a:pt x="1402" y="3444"/>
                </a:cubicBezTo>
                <a:lnTo>
                  <a:pt x="1391" y="3427"/>
                </a:lnTo>
                <a:lnTo>
                  <a:pt x="1391" y="3427"/>
                </a:lnTo>
                <a:cubicBezTo>
                  <a:pt x="1391" y="3432"/>
                  <a:pt x="1397" y="3449"/>
                  <a:pt x="1402" y="3455"/>
                </a:cubicBezTo>
                <a:cubicBezTo>
                  <a:pt x="1374" y="3483"/>
                  <a:pt x="1346" y="3518"/>
                  <a:pt x="1334" y="3563"/>
                </a:cubicBezTo>
                <a:cubicBezTo>
                  <a:pt x="1306" y="3580"/>
                  <a:pt x="1289" y="3603"/>
                  <a:pt x="1300" y="3637"/>
                </a:cubicBezTo>
                <a:cubicBezTo>
                  <a:pt x="1295" y="3637"/>
                  <a:pt x="1278" y="3631"/>
                  <a:pt x="1272" y="3625"/>
                </a:cubicBezTo>
                <a:lnTo>
                  <a:pt x="1272" y="3625"/>
                </a:lnTo>
                <a:cubicBezTo>
                  <a:pt x="1278" y="3637"/>
                  <a:pt x="1289" y="3654"/>
                  <a:pt x="1300" y="3659"/>
                </a:cubicBezTo>
                <a:cubicBezTo>
                  <a:pt x="1289" y="3665"/>
                  <a:pt x="1261" y="3676"/>
                  <a:pt x="1249" y="3682"/>
                </a:cubicBezTo>
                <a:cubicBezTo>
                  <a:pt x="1255" y="3682"/>
                  <a:pt x="1255" y="3693"/>
                  <a:pt x="1261" y="3699"/>
                </a:cubicBezTo>
                <a:cubicBezTo>
                  <a:pt x="1300" y="3665"/>
                  <a:pt x="1351" y="3637"/>
                  <a:pt x="1340" y="3574"/>
                </a:cubicBezTo>
                <a:cubicBezTo>
                  <a:pt x="1351" y="3574"/>
                  <a:pt x="1374" y="3569"/>
                  <a:pt x="1385" y="3563"/>
                </a:cubicBezTo>
                <a:cubicBezTo>
                  <a:pt x="1397" y="3540"/>
                  <a:pt x="1414" y="3518"/>
                  <a:pt x="1425" y="3495"/>
                </a:cubicBezTo>
                <a:cubicBezTo>
                  <a:pt x="1436" y="3506"/>
                  <a:pt x="1453" y="3535"/>
                  <a:pt x="1465" y="3552"/>
                </a:cubicBezTo>
                <a:cubicBezTo>
                  <a:pt x="1453" y="3552"/>
                  <a:pt x="1431" y="3563"/>
                  <a:pt x="1425" y="3563"/>
                </a:cubicBezTo>
                <a:cubicBezTo>
                  <a:pt x="1436" y="3574"/>
                  <a:pt x="1442" y="3586"/>
                  <a:pt x="1453" y="3597"/>
                </a:cubicBezTo>
                <a:cubicBezTo>
                  <a:pt x="1453" y="3603"/>
                  <a:pt x="1448" y="3614"/>
                  <a:pt x="1448" y="3625"/>
                </a:cubicBezTo>
                <a:cubicBezTo>
                  <a:pt x="1436" y="3614"/>
                  <a:pt x="1419" y="3597"/>
                  <a:pt x="1408" y="3586"/>
                </a:cubicBezTo>
                <a:lnTo>
                  <a:pt x="1408" y="3586"/>
                </a:lnTo>
                <a:cubicBezTo>
                  <a:pt x="1414" y="3603"/>
                  <a:pt x="1419" y="3625"/>
                  <a:pt x="1419" y="3642"/>
                </a:cubicBezTo>
                <a:cubicBezTo>
                  <a:pt x="1414" y="3654"/>
                  <a:pt x="1408" y="3665"/>
                  <a:pt x="1402" y="3676"/>
                </a:cubicBezTo>
                <a:cubicBezTo>
                  <a:pt x="1402" y="3659"/>
                  <a:pt x="1414" y="3642"/>
                  <a:pt x="1402" y="3625"/>
                </a:cubicBezTo>
                <a:cubicBezTo>
                  <a:pt x="1357" y="3631"/>
                  <a:pt x="1397" y="3693"/>
                  <a:pt x="1380" y="3727"/>
                </a:cubicBezTo>
                <a:cubicBezTo>
                  <a:pt x="1363" y="3739"/>
                  <a:pt x="1334" y="3762"/>
                  <a:pt x="1323" y="3773"/>
                </a:cubicBezTo>
                <a:cubicBezTo>
                  <a:pt x="1317" y="3762"/>
                  <a:pt x="1317" y="3739"/>
                  <a:pt x="1317" y="3722"/>
                </a:cubicBezTo>
                <a:cubicBezTo>
                  <a:pt x="1312" y="3756"/>
                  <a:pt x="1300" y="3779"/>
                  <a:pt x="1278" y="3801"/>
                </a:cubicBezTo>
                <a:cubicBezTo>
                  <a:pt x="1289" y="3796"/>
                  <a:pt x="1312" y="3784"/>
                  <a:pt x="1323" y="3773"/>
                </a:cubicBezTo>
                <a:lnTo>
                  <a:pt x="1323" y="3773"/>
                </a:lnTo>
                <a:cubicBezTo>
                  <a:pt x="1327" y="3814"/>
                  <a:pt x="1306" y="3826"/>
                  <a:pt x="1280" y="3826"/>
                </a:cubicBezTo>
                <a:cubicBezTo>
                  <a:pt x="1274" y="3826"/>
                  <a:pt x="1267" y="3825"/>
                  <a:pt x="1261" y="3824"/>
                </a:cubicBezTo>
                <a:lnTo>
                  <a:pt x="1261" y="3824"/>
                </a:lnTo>
                <a:cubicBezTo>
                  <a:pt x="1261" y="3835"/>
                  <a:pt x="1272" y="3852"/>
                  <a:pt x="1272" y="3864"/>
                </a:cubicBezTo>
                <a:cubicBezTo>
                  <a:pt x="1255" y="3915"/>
                  <a:pt x="1221" y="3966"/>
                  <a:pt x="1198" y="4017"/>
                </a:cubicBezTo>
                <a:cubicBezTo>
                  <a:pt x="1192" y="3994"/>
                  <a:pt x="1187" y="3971"/>
                  <a:pt x="1181" y="3949"/>
                </a:cubicBezTo>
                <a:lnTo>
                  <a:pt x="1181" y="3949"/>
                </a:lnTo>
                <a:cubicBezTo>
                  <a:pt x="1170" y="3977"/>
                  <a:pt x="1175" y="4005"/>
                  <a:pt x="1192" y="4034"/>
                </a:cubicBezTo>
                <a:lnTo>
                  <a:pt x="1175" y="4034"/>
                </a:lnTo>
                <a:cubicBezTo>
                  <a:pt x="1175" y="4028"/>
                  <a:pt x="1175" y="4017"/>
                  <a:pt x="1170" y="4011"/>
                </a:cubicBezTo>
                <a:cubicBezTo>
                  <a:pt x="1164" y="4010"/>
                  <a:pt x="1160" y="4009"/>
                  <a:pt x="1156" y="4009"/>
                </a:cubicBezTo>
                <a:cubicBezTo>
                  <a:pt x="1145" y="4009"/>
                  <a:pt x="1143" y="4017"/>
                  <a:pt x="1147" y="4034"/>
                </a:cubicBezTo>
                <a:lnTo>
                  <a:pt x="1136" y="4034"/>
                </a:lnTo>
                <a:cubicBezTo>
                  <a:pt x="1141" y="4034"/>
                  <a:pt x="1141" y="4034"/>
                  <a:pt x="1147" y="4040"/>
                </a:cubicBezTo>
                <a:lnTo>
                  <a:pt x="1153" y="4040"/>
                </a:lnTo>
                <a:cubicBezTo>
                  <a:pt x="1164" y="4045"/>
                  <a:pt x="1170" y="4051"/>
                  <a:pt x="1181" y="4057"/>
                </a:cubicBezTo>
                <a:cubicBezTo>
                  <a:pt x="1164" y="4068"/>
                  <a:pt x="1153" y="4091"/>
                  <a:pt x="1147" y="4108"/>
                </a:cubicBezTo>
                <a:lnTo>
                  <a:pt x="1141" y="4108"/>
                </a:lnTo>
                <a:lnTo>
                  <a:pt x="1147" y="4113"/>
                </a:lnTo>
                <a:cubicBezTo>
                  <a:pt x="1141" y="4125"/>
                  <a:pt x="1136" y="4142"/>
                  <a:pt x="1130" y="4153"/>
                </a:cubicBezTo>
                <a:cubicBezTo>
                  <a:pt x="1124" y="4147"/>
                  <a:pt x="1113" y="4130"/>
                  <a:pt x="1107" y="4125"/>
                </a:cubicBezTo>
                <a:cubicBezTo>
                  <a:pt x="1102" y="4136"/>
                  <a:pt x="1090" y="4147"/>
                  <a:pt x="1085" y="4159"/>
                </a:cubicBezTo>
                <a:cubicBezTo>
                  <a:pt x="1089" y="4158"/>
                  <a:pt x="1093" y="4158"/>
                  <a:pt x="1097" y="4158"/>
                </a:cubicBezTo>
                <a:cubicBezTo>
                  <a:pt x="1120" y="4158"/>
                  <a:pt x="1124" y="4173"/>
                  <a:pt x="1119" y="4193"/>
                </a:cubicBezTo>
                <a:cubicBezTo>
                  <a:pt x="1113" y="4193"/>
                  <a:pt x="1107" y="4198"/>
                  <a:pt x="1102" y="4198"/>
                </a:cubicBezTo>
                <a:cubicBezTo>
                  <a:pt x="1102" y="4204"/>
                  <a:pt x="1107" y="4210"/>
                  <a:pt x="1107" y="4215"/>
                </a:cubicBezTo>
                <a:cubicBezTo>
                  <a:pt x="1107" y="4221"/>
                  <a:pt x="1102" y="4227"/>
                  <a:pt x="1102" y="4232"/>
                </a:cubicBezTo>
                <a:cubicBezTo>
                  <a:pt x="1096" y="4238"/>
                  <a:pt x="1090" y="4249"/>
                  <a:pt x="1085" y="4261"/>
                </a:cubicBezTo>
                <a:lnTo>
                  <a:pt x="1062" y="4261"/>
                </a:lnTo>
                <a:cubicBezTo>
                  <a:pt x="1022" y="4329"/>
                  <a:pt x="971" y="4397"/>
                  <a:pt x="954" y="4476"/>
                </a:cubicBezTo>
                <a:cubicBezTo>
                  <a:pt x="926" y="4493"/>
                  <a:pt x="909" y="4510"/>
                  <a:pt x="880" y="4516"/>
                </a:cubicBezTo>
                <a:cubicBezTo>
                  <a:pt x="880" y="4465"/>
                  <a:pt x="920" y="4425"/>
                  <a:pt x="954" y="4397"/>
                </a:cubicBezTo>
                <a:cubicBezTo>
                  <a:pt x="954" y="4386"/>
                  <a:pt x="954" y="4374"/>
                  <a:pt x="948" y="4363"/>
                </a:cubicBezTo>
                <a:cubicBezTo>
                  <a:pt x="1011" y="4318"/>
                  <a:pt x="1017" y="4244"/>
                  <a:pt x="1073" y="4193"/>
                </a:cubicBezTo>
                <a:cubicBezTo>
                  <a:pt x="1079" y="4164"/>
                  <a:pt x="1085" y="4136"/>
                  <a:pt x="1079" y="4108"/>
                </a:cubicBezTo>
                <a:lnTo>
                  <a:pt x="1079" y="4108"/>
                </a:lnTo>
                <a:cubicBezTo>
                  <a:pt x="1073" y="4125"/>
                  <a:pt x="1068" y="4142"/>
                  <a:pt x="1062" y="4164"/>
                </a:cubicBezTo>
                <a:cubicBezTo>
                  <a:pt x="954" y="4255"/>
                  <a:pt x="914" y="4408"/>
                  <a:pt x="829" y="4522"/>
                </a:cubicBezTo>
                <a:cubicBezTo>
                  <a:pt x="842" y="4520"/>
                  <a:pt x="855" y="4518"/>
                  <a:pt x="868" y="4518"/>
                </a:cubicBezTo>
                <a:cubicBezTo>
                  <a:pt x="892" y="4518"/>
                  <a:pt x="916" y="4522"/>
                  <a:pt x="937" y="4533"/>
                </a:cubicBezTo>
                <a:cubicBezTo>
                  <a:pt x="931" y="4550"/>
                  <a:pt x="920" y="4573"/>
                  <a:pt x="914" y="4596"/>
                </a:cubicBezTo>
                <a:cubicBezTo>
                  <a:pt x="897" y="4596"/>
                  <a:pt x="886" y="4590"/>
                  <a:pt x="869" y="4590"/>
                </a:cubicBezTo>
                <a:cubicBezTo>
                  <a:pt x="869" y="4596"/>
                  <a:pt x="869" y="4607"/>
                  <a:pt x="869" y="4613"/>
                </a:cubicBezTo>
                <a:cubicBezTo>
                  <a:pt x="880" y="4607"/>
                  <a:pt x="903" y="4601"/>
                  <a:pt x="914" y="4596"/>
                </a:cubicBezTo>
                <a:lnTo>
                  <a:pt x="914" y="4596"/>
                </a:lnTo>
                <a:cubicBezTo>
                  <a:pt x="892" y="4647"/>
                  <a:pt x="875" y="4698"/>
                  <a:pt x="829" y="4732"/>
                </a:cubicBezTo>
                <a:cubicBezTo>
                  <a:pt x="835" y="4737"/>
                  <a:pt x="835" y="4749"/>
                  <a:pt x="841" y="4754"/>
                </a:cubicBezTo>
                <a:cubicBezTo>
                  <a:pt x="824" y="4788"/>
                  <a:pt x="807" y="4823"/>
                  <a:pt x="790" y="4857"/>
                </a:cubicBezTo>
                <a:cubicBezTo>
                  <a:pt x="783" y="4854"/>
                  <a:pt x="775" y="4852"/>
                  <a:pt x="767" y="4852"/>
                </a:cubicBezTo>
                <a:cubicBezTo>
                  <a:pt x="756" y="4852"/>
                  <a:pt x="745" y="4857"/>
                  <a:pt x="739" y="4874"/>
                </a:cubicBezTo>
                <a:lnTo>
                  <a:pt x="784" y="4874"/>
                </a:lnTo>
                <a:cubicBezTo>
                  <a:pt x="756" y="4925"/>
                  <a:pt x="733" y="4976"/>
                  <a:pt x="716" y="5032"/>
                </a:cubicBezTo>
                <a:cubicBezTo>
                  <a:pt x="699" y="5027"/>
                  <a:pt x="682" y="5021"/>
                  <a:pt x="665" y="5015"/>
                </a:cubicBezTo>
                <a:lnTo>
                  <a:pt x="665" y="5015"/>
                </a:lnTo>
                <a:cubicBezTo>
                  <a:pt x="665" y="5027"/>
                  <a:pt x="670" y="5055"/>
                  <a:pt x="670" y="5066"/>
                </a:cubicBezTo>
                <a:cubicBezTo>
                  <a:pt x="682" y="5061"/>
                  <a:pt x="699" y="5055"/>
                  <a:pt x="704" y="5049"/>
                </a:cubicBezTo>
                <a:lnTo>
                  <a:pt x="704" y="5049"/>
                </a:lnTo>
                <a:cubicBezTo>
                  <a:pt x="699" y="5078"/>
                  <a:pt x="693" y="5101"/>
                  <a:pt x="687" y="5123"/>
                </a:cubicBezTo>
                <a:lnTo>
                  <a:pt x="636" y="5123"/>
                </a:lnTo>
                <a:cubicBezTo>
                  <a:pt x="625" y="5157"/>
                  <a:pt x="608" y="5191"/>
                  <a:pt x="608" y="5231"/>
                </a:cubicBezTo>
                <a:cubicBezTo>
                  <a:pt x="625" y="5203"/>
                  <a:pt x="636" y="5169"/>
                  <a:pt x="659" y="5146"/>
                </a:cubicBezTo>
                <a:lnTo>
                  <a:pt x="659" y="5146"/>
                </a:lnTo>
                <a:cubicBezTo>
                  <a:pt x="659" y="5191"/>
                  <a:pt x="636" y="5231"/>
                  <a:pt x="614" y="5271"/>
                </a:cubicBezTo>
                <a:lnTo>
                  <a:pt x="585" y="5271"/>
                </a:lnTo>
                <a:lnTo>
                  <a:pt x="563" y="5327"/>
                </a:lnTo>
                <a:cubicBezTo>
                  <a:pt x="580" y="5310"/>
                  <a:pt x="597" y="5293"/>
                  <a:pt x="614" y="5276"/>
                </a:cubicBezTo>
                <a:lnTo>
                  <a:pt x="614" y="5276"/>
                </a:lnTo>
                <a:cubicBezTo>
                  <a:pt x="591" y="5367"/>
                  <a:pt x="557" y="5452"/>
                  <a:pt x="534" y="5537"/>
                </a:cubicBezTo>
                <a:cubicBezTo>
                  <a:pt x="529" y="5526"/>
                  <a:pt x="523" y="5509"/>
                  <a:pt x="517" y="5498"/>
                </a:cubicBezTo>
                <a:cubicBezTo>
                  <a:pt x="506" y="5509"/>
                  <a:pt x="495" y="5520"/>
                  <a:pt x="483" y="5532"/>
                </a:cubicBezTo>
                <a:cubicBezTo>
                  <a:pt x="483" y="5577"/>
                  <a:pt x="512" y="5623"/>
                  <a:pt x="489" y="5668"/>
                </a:cubicBezTo>
                <a:cubicBezTo>
                  <a:pt x="483" y="5640"/>
                  <a:pt x="483" y="5617"/>
                  <a:pt x="478" y="5594"/>
                </a:cubicBezTo>
                <a:cubicBezTo>
                  <a:pt x="455" y="5662"/>
                  <a:pt x="421" y="5730"/>
                  <a:pt x="432" y="5798"/>
                </a:cubicBezTo>
                <a:lnTo>
                  <a:pt x="415" y="5798"/>
                </a:lnTo>
                <a:cubicBezTo>
                  <a:pt x="421" y="5804"/>
                  <a:pt x="421" y="5815"/>
                  <a:pt x="421" y="5821"/>
                </a:cubicBezTo>
                <a:lnTo>
                  <a:pt x="398" y="5827"/>
                </a:lnTo>
                <a:lnTo>
                  <a:pt x="404" y="5838"/>
                </a:lnTo>
                <a:cubicBezTo>
                  <a:pt x="415" y="5832"/>
                  <a:pt x="432" y="5821"/>
                  <a:pt x="443" y="5821"/>
                </a:cubicBezTo>
                <a:cubicBezTo>
                  <a:pt x="438" y="5832"/>
                  <a:pt x="426" y="5855"/>
                  <a:pt x="421" y="5866"/>
                </a:cubicBezTo>
                <a:cubicBezTo>
                  <a:pt x="415" y="5866"/>
                  <a:pt x="398" y="5861"/>
                  <a:pt x="387" y="5861"/>
                </a:cubicBezTo>
                <a:cubicBezTo>
                  <a:pt x="392" y="5866"/>
                  <a:pt x="392" y="5884"/>
                  <a:pt x="398" y="5895"/>
                </a:cubicBezTo>
                <a:cubicBezTo>
                  <a:pt x="404" y="5889"/>
                  <a:pt x="415" y="5884"/>
                  <a:pt x="421" y="5884"/>
                </a:cubicBezTo>
                <a:lnTo>
                  <a:pt x="421" y="5884"/>
                </a:lnTo>
                <a:cubicBezTo>
                  <a:pt x="421" y="5940"/>
                  <a:pt x="398" y="5997"/>
                  <a:pt x="387" y="6048"/>
                </a:cubicBezTo>
                <a:cubicBezTo>
                  <a:pt x="375" y="6048"/>
                  <a:pt x="358" y="6037"/>
                  <a:pt x="353" y="6037"/>
                </a:cubicBezTo>
                <a:lnTo>
                  <a:pt x="353" y="6037"/>
                </a:lnTo>
                <a:lnTo>
                  <a:pt x="387" y="6054"/>
                </a:lnTo>
                <a:cubicBezTo>
                  <a:pt x="375" y="6088"/>
                  <a:pt x="370" y="6116"/>
                  <a:pt x="364" y="6150"/>
                </a:cubicBezTo>
                <a:cubicBezTo>
                  <a:pt x="358" y="6122"/>
                  <a:pt x="353" y="6093"/>
                  <a:pt x="341" y="6071"/>
                </a:cubicBezTo>
                <a:cubicBezTo>
                  <a:pt x="341" y="6093"/>
                  <a:pt x="330" y="6116"/>
                  <a:pt x="307" y="6122"/>
                </a:cubicBezTo>
                <a:cubicBezTo>
                  <a:pt x="313" y="6127"/>
                  <a:pt x="330" y="6133"/>
                  <a:pt x="336" y="6133"/>
                </a:cubicBezTo>
                <a:cubicBezTo>
                  <a:pt x="302" y="6207"/>
                  <a:pt x="290" y="6292"/>
                  <a:pt x="273" y="6371"/>
                </a:cubicBezTo>
                <a:cubicBezTo>
                  <a:pt x="285" y="6366"/>
                  <a:pt x="302" y="6366"/>
                  <a:pt x="313" y="6360"/>
                </a:cubicBezTo>
                <a:lnTo>
                  <a:pt x="313" y="6360"/>
                </a:lnTo>
                <a:cubicBezTo>
                  <a:pt x="307" y="6434"/>
                  <a:pt x="290" y="6508"/>
                  <a:pt x="273" y="6581"/>
                </a:cubicBezTo>
                <a:cubicBezTo>
                  <a:pt x="262" y="6542"/>
                  <a:pt x="268" y="6496"/>
                  <a:pt x="279" y="6457"/>
                </a:cubicBezTo>
                <a:lnTo>
                  <a:pt x="279" y="6457"/>
                </a:lnTo>
                <a:cubicBezTo>
                  <a:pt x="217" y="6468"/>
                  <a:pt x="251" y="6746"/>
                  <a:pt x="188" y="6814"/>
                </a:cubicBezTo>
                <a:cubicBezTo>
                  <a:pt x="171" y="6803"/>
                  <a:pt x="154" y="6791"/>
                  <a:pt x="137" y="6780"/>
                </a:cubicBezTo>
                <a:lnTo>
                  <a:pt x="160" y="6780"/>
                </a:lnTo>
                <a:cubicBezTo>
                  <a:pt x="165" y="6757"/>
                  <a:pt x="177" y="6740"/>
                  <a:pt x="200" y="6735"/>
                </a:cubicBezTo>
                <a:cubicBezTo>
                  <a:pt x="194" y="6718"/>
                  <a:pt x="188" y="6701"/>
                  <a:pt x="177" y="6684"/>
                </a:cubicBezTo>
                <a:lnTo>
                  <a:pt x="211" y="6684"/>
                </a:lnTo>
                <a:cubicBezTo>
                  <a:pt x="205" y="6678"/>
                  <a:pt x="194" y="6672"/>
                  <a:pt x="182" y="6666"/>
                </a:cubicBezTo>
                <a:cubicBezTo>
                  <a:pt x="200" y="6593"/>
                  <a:pt x="205" y="6513"/>
                  <a:pt x="160" y="6451"/>
                </a:cubicBezTo>
                <a:cubicBezTo>
                  <a:pt x="154" y="6547"/>
                  <a:pt x="131" y="6644"/>
                  <a:pt x="120" y="6740"/>
                </a:cubicBezTo>
                <a:cubicBezTo>
                  <a:pt x="114" y="6746"/>
                  <a:pt x="109" y="6752"/>
                  <a:pt x="103" y="6752"/>
                </a:cubicBezTo>
                <a:cubicBezTo>
                  <a:pt x="126" y="6780"/>
                  <a:pt x="109" y="6814"/>
                  <a:pt x="92" y="6837"/>
                </a:cubicBezTo>
                <a:cubicBezTo>
                  <a:pt x="114" y="6893"/>
                  <a:pt x="86" y="6950"/>
                  <a:pt x="86" y="7007"/>
                </a:cubicBezTo>
                <a:lnTo>
                  <a:pt x="69" y="7013"/>
                </a:lnTo>
                <a:cubicBezTo>
                  <a:pt x="75" y="7013"/>
                  <a:pt x="80" y="7018"/>
                  <a:pt x="86" y="7024"/>
                </a:cubicBezTo>
                <a:cubicBezTo>
                  <a:pt x="86" y="7086"/>
                  <a:pt x="69" y="7149"/>
                  <a:pt x="80" y="7211"/>
                </a:cubicBezTo>
                <a:cubicBezTo>
                  <a:pt x="86" y="7234"/>
                  <a:pt x="69" y="7251"/>
                  <a:pt x="58" y="7268"/>
                </a:cubicBezTo>
                <a:cubicBezTo>
                  <a:pt x="69" y="7279"/>
                  <a:pt x="75" y="7291"/>
                  <a:pt x="86" y="7302"/>
                </a:cubicBezTo>
                <a:cubicBezTo>
                  <a:pt x="80" y="7308"/>
                  <a:pt x="63" y="7308"/>
                  <a:pt x="58" y="7313"/>
                </a:cubicBezTo>
                <a:cubicBezTo>
                  <a:pt x="60" y="7347"/>
                  <a:pt x="60" y="7381"/>
                  <a:pt x="58" y="7415"/>
                </a:cubicBezTo>
                <a:lnTo>
                  <a:pt x="58" y="7415"/>
                </a:lnTo>
                <a:cubicBezTo>
                  <a:pt x="64" y="7410"/>
                  <a:pt x="75" y="7410"/>
                  <a:pt x="80" y="7404"/>
                </a:cubicBezTo>
                <a:cubicBezTo>
                  <a:pt x="80" y="7319"/>
                  <a:pt x="126" y="7234"/>
                  <a:pt x="97" y="7154"/>
                </a:cubicBezTo>
                <a:cubicBezTo>
                  <a:pt x="148" y="7098"/>
                  <a:pt x="114" y="7018"/>
                  <a:pt x="143" y="6950"/>
                </a:cubicBezTo>
                <a:cubicBezTo>
                  <a:pt x="154" y="6910"/>
                  <a:pt x="131" y="6859"/>
                  <a:pt x="177" y="6831"/>
                </a:cubicBezTo>
                <a:lnTo>
                  <a:pt x="194" y="6865"/>
                </a:lnTo>
                <a:cubicBezTo>
                  <a:pt x="171" y="6905"/>
                  <a:pt x="182" y="6950"/>
                  <a:pt x="182" y="6990"/>
                </a:cubicBezTo>
                <a:cubicBezTo>
                  <a:pt x="194" y="6984"/>
                  <a:pt x="211" y="6979"/>
                  <a:pt x="222" y="6973"/>
                </a:cubicBezTo>
                <a:lnTo>
                  <a:pt x="222" y="6973"/>
                </a:lnTo>
                <a:cubicBezTo>
                  <a:pt x="217" y="6984"/>
                  <a:pt x="211" y="7001"/>
                  <a:pt x="211" y="7013"/>
                </a:cubicBezTo>
                <a:cubicBezTo>
                  <a:pt x="217" y="7058"/>
                  <a:pt x="165" y="7081"/>
                  <a:pt x="177" y="7132"/>
                </a:cubicBezTo>
                <a:lnTo>
                  <a:pt x="177" y="7126"/>
                </a:lnTo>
                <a:cubicBezTo>
                  <a:pt x="182" y="7132"/>
                  <a:pt x="194" y="7143"/>
                  <a:pt x="200" y="7143"/>
                </a:cubicBezTo>
                <a:cubicBezTo>
                  <a:pt x="188" y="7268"/>
                  <a:pt x="154" y="7393"/>
                  <a:pt x="171" y="7518"/>
                </a:cubicBezTo>
                <a:cubicBezTo>
                  <a:pt x="160" y="7518"/>
                  <a:pt x="143" y="7512"/>
                  <a:pt x="137" y="7512"/>
                </a:cubicBezTo>
                <a:cubicBezTo>
                  <a:pt x="131" y="7529"/>
                  <a:pt x="126" y="7557"/>
                  <a:pt x="120" y="7574"/>
                </a:cubicBezTo>
                <a:cubicBezTo>
                  <a:pt x="131" y="7580"/>
                  <a:pt x="143" y="7586"/>
                  <a:pt x="154" y="7597"/>
                </a:cubicBezTo>
                <a:lnTo>
                  <a:pt x="160" y="7563"/>
                </a:lnTo>
                <a:cubicBezTo>
                  <a:pt x="160" y="7580"/>
                  <a:pt x="165" y="7603"/>
                  <a:pt x="165" y="7620"/>
                </a:cubicBezTo>
                <a:cubicBezTo>
                  <a:pt x="160" y="7614"/>
                  <a:pt x="148" y="7603"/>
                  <a:pt x="143" y="7597"/>
                </a:cubicBezTo>
                <a:cubicBezTo>
                  <a:pt x="137" y="7603"/>
                  <a:pt x="126" y="7608"/>
                  <a:pt x="114" y="7614"/>
                </a:cubicBezTo>
                <a:cubicBezTo>
                  <a:pt x="120" y="7637"/>
                  <a:pt x="120" y="7665"/>
                  <a:pt x="120" y="7693"/>
                </a:cubicBezTo>
                <a:lnTo>
                  <a:pt x="137" y="7693"/>
                </a:lnTo>
                <a:cubicBezTo>
                  <a:pt x="143" y="7671"/>
                  <a:pt x="148" y="7648"/>
                  <a:pt x="165" y="7625"/>
                </a:cubicBezTo>
                <a:lnTo>
                  <a:pt x="165" y="7625"/>
                </a:lnTo>
                <a:cubicBezTo>
                  <a:pt x="154" y="7654"/>
                  <a:pt x="154" y="7676"/>
                  <a:pt x="160" y="7705"/>
                </a:cubicBezTo>
                <a:lnTo>
                  <a:pt x="114" y="7705"/>
                </a:lnTo>
                <a:lnTo>
                  <a:pt x="114" y="7779"/>
                </a:lnTo>
                <a:cubicBezTo>
                  <a:pt x="126" y="7762"/>
                  <a:pt x="137" y="7727"/>
                  <a:pt x="148" y="7710"/>
                </a:cubicBezTo>
                <a:lnTo>
                  <a:pt x="148" y="7710"/>
                </a:lnTo>
                <a:cubicBezTo>
                  <a:pt x="154" y="7727"/>
                  <a:pt x="154" y="7750"/>
                  <a:pt x="143" y="7773"/>
                </a:cubicBezTo>
                <a:cubicBezTo>
                  <a:pt x="154" y="7818"/>
                  <a:pt x="143" y="7869"/>
                  <a:pt x="143" y="7920"/>
                </a:cubicBezTo>
                <a:lnTo>
                  <a:pt x="120" y="7926"/>
                </a:lnTo>
                <a:cubicBezTo>
                  <a:pt x="126" y="7932"/>
                  <a:pt x="148" y="7949"/>
                  <a:pt x="154" y="7954"/>
                </a:cubicBezTo>
                <a:cubicBezTo>
                  <a:pt x="143" y="7960"/>
                  <a:pt x="126" y="7966"/>
                  <a:pt x="109" y="7971"/>
                </a:cubicBezTo>
                <a:cubicBezTo>
                  <a:pt x="126" y="7983"/>
                  <a:pt x="137" y="8000"/>
                  <a:pt x="148" y="8017"/>
                </a:cubicBezTo>
                <a:cubicBezTo>
                  <a:pt x="148" y="8034"/>
                  <a:pt x="143" y="8051"/>
                  <a:pt x="143" y="8062"/>
                </a:cubicBezTo>
                <a:cubicBezTo>
                  <a:pt x="131" y="8045"/>
                  <a:pt x="120" y="8023"/>
                  <a:pt x="103" y="8011"/>
                </a:cubicBezTo>
                <a:lnTo>
                  <a:pt x="103" y="8011"/>
                </a:lnTo>
                <a:lnTo>
                  <a:pt x="109" y="8062"/>
                </a:lnTo>
                <a:cubicBezTo>
                  <a:pt x="103" y="8062"/>
                  <a:pt x="86" y="8068"/>
                  <a:pt x="75" y="8068"/>
                </a:cubicBezTo>
                <a:cubicBezTo>
                  <a:pt x="86" y="8074"/>
                  <a:pt x="103" y="8085"/>
                  <a:pt x="114" y="8091"/>
                </a:cubicBezTo>
                <a:cubicBezTo>
                  <a:pt x="110" y="8110"/>
                  <a:pt x="113" y="8153"/>
                  <a:pt x="94" y="8153"/>
                </a:cubicBezTo>
                <a:cubicBezTo>
                  <a:pt x="90" y="8153"/>
                  <a:pt x="86" y="8151"/>
                  <a:pt x="80" y="8147"/>
                </a:cubicBezTo>
                <a:cubicBezTo>
                  <a:pt x="52" y="8085"/>
                  <a:pt x="103" y="7994"/>
                  <a:pt x="41" y="7949"/>
                </a:cubicBezTo>
                <a:lnTo>
                  <a:pt x="69" y="7949"/>
                </a:lnTo>
                <a:cubicBezTo>
                  <a:pt x="80" y="7779"/>
                  <a:pt x="75" y="7603"/>
                  <a:pt x="86" y="7432"/>
                </a:cubicBezTo>
                <a:cubicBezTo>
                  <a:pt x="80" y="7427"/>
                  <a:pt x="69" y="7421"/>
                  <a:pt x="58" y="7416"/>
                </a:cubicBezTo>
                <a:lnTo>
                  <a:pt x="58" y="7416"/>
                </a:lnTo>
                <a:cubicBezTo>
                  <a:pt x="51" y="7556"/>
                  <a:pt x="18" y="7694"/>
                  <a:pt x="18" y="7835"/>
                </a:cubicBezTo>
                <a:cubicBezTo>
                  <a:pt x="41" y="7864"/>
                  <a:pt x="18" y="7898"/>
                  <a:pt x="12" y="7932"/>
                </a:cubicBezTo>
                <a:cubicBezTo>
                  <a:pt x="18" y="7971"/>
                  <a:pt x="18" y="8011"/>
                  <a:pt x="18" y="8057"/>
                </a:cubicBezTo>
                <a:cubicBezTo>
                  <a:pt x="24" y="8062"/>
                  <a:pt x="29" y="8074"/>
                  <a:pt x="29" y="8079"/>
                </a:cubicBezTo>
                <a:cubicBezTo>
                  <a:pt x="24" y="8102"/>
                  <a:pt x="18" y="8119"/>
                  <a:pt x="12" y="8142"/>
                </a:cubicBezTo>
                <a:cubicBezTo>
                  <a:pt x="12" y="8159"/>
                  <a:pt x="18" y="8176"/>
                  <a:pt x="24" y="8193"/>
                </a:cubicBezTo>
                <a:lnTo>
                  <a:pt x="7" y="8215"/>
                </a:lnTo>
                <a:lnTo>
                  <a:pt x="24" y="8215"/>
                </a:lnTo>
                <a:cubicBezTo>
                  <a:pt x="18" y="8244"/>
                  <a:pt x="18" y="8278"/>
                  <a:pt x="24" y="8306"/>
                </a:cubicBezTo>
                <a:cubicBezTo>
                  <a:pt x="18" y="8306"/>
                  <a:pt x="7" y="8312"/>
                  <a:pt x="1" y="8312"/>
                </a:cubicBezTo>
                <a:cubicBezTo>
                  <a:pt x="7" y="8318"/>
                  <a:pt x="18" y="8329"/>
                  <a:pt x="24" y="8335"/>
                </a:cubicBezTo>
                <a:cubicBezTo>
                  <a:pt x="1" y="8391"/>
                  <a:pt x="41" y="8454"/>
                  <a:pt x="24" y="8510"/>
                </a:cubicBezTo>
                <a:cubicBezTo>
                  <a:pt x="69" y="8590"/>
                  <a:pt x="41" y="8686"/>
                  <a:pt x="58" y="8771"/>
                </a:cubicBezTo>
                <a:cubicBezTo>
                  <a:pt x="69" y="8777"/>
                  <a:pt x="80" y="8783"/>
                  <a:pt x="92" y="8788"/>
                </a:cubicBezTo>
                <a:cubicBezTo>
                  <a:pt x="86" y="8794"/>
                  <a:pt x="75" y="8806"/>
                  <a:pt x="63" y="8811"/>
                </a:cubicBezTo>
                <a:cubicBezTo>
                  <a:pt x="86" y="8919"/>
                  <a:pt x="63" y="9032"/>
                  <a:pt x="103" y="9129"/>
                </a:cubicBezTo>
                <a:lnTo>
                  <a:pt x="131" y="9129"/>
                </a:lnTo>
                <a:cubicBezTo>
                  <a:pt x="120" y="9078"/>
                  <a:pt x="114" y="9027"/>
                  <a:pt x="103" y="8976"/>
                </a:cubicBezTo>
                <a:cubicBezTo>
                  <a:pt x="109" y="8970"/>
                  <a:pt x="114" y="8964"/>
                  <a:pt x="114" y="8959"/>
                </a:cubicBezTo>
                <a:cubicBezTo>
                  <a:pt x="92" y="8885"/>
                  <a:pt x="103" y="8800"/>
                  <a:pt x="97" y="8726"/>
                </a:cubicBezTo>
                <a:cubicBezTo>
                  <a:pt x="92" y="8720"/>
                  <a:pt x="80" y="8715"/>
                  <a:pt x="75" y="8709"/>
                </a:cubicBezTo>
                <a:cubicBezTo>
                  <a:pt x="80" y="8692"/>
                  <a:pt x="86" y="8669"/>
                  <a:pt x="92" y="8652"/>
                </a:cubicBezTo>
                <a:cubicBezTo>
                  <a:pt x="86" y="8641"/>
                  <a:pt x="69" y="8624"/>
                  <a:pt x="58" y="8618"/>
                </a:cubicBezTo>
                <a:cubicBezTo>
                  <a:pt x="63" y="8618"/>
                  <a:pt x="80" y="8613"/>
                  <a:pt x="86" y="8607"/>
                </a:cubicBezTo>
                <a:cubicBezTo>
                  <a:pt x="86" y="8601"/>
                  <a:pt x="75" y="8579"/>
                  <a:pt x="69" y="8573"/>
                </a:cubicBezTo>
                <a:cubicBezTo>
                  <a:pt x="86" y="8567"/>
                  <a:pt x="97" y="8556"/>
                  <a:pt x="114" y="8550"/>
                </a:cubicBezTo>
                <a:lnTo>
                  <a:pt x="75" y="8550"/>
                </a:lnTo>
                <a:cubicBezTo>
                  <a:pt x="80" y="8420"/>
                  <a:pt x="86" y="8289"/>
                  <a:pt x="75" y="8159"/>
                </a:cubicBezTo>
                <a:lnTo>
                  <a:pt x="75" y="8159"/>
                </a:lnTo>
                <a:cubicBezTo>
                  <a:pt x="97" y="8164"/>
                  <a:pt x="120" y="8170"/>
                  <a:pt x="148" y="8181"/>
                </a:cubicBezTo>
                <a:lnTo>
                  <a:pt x="109" y="8181"/>
                </a:lnTo>
                <a:cubicBezTo>
                  <a:pt x="103" y="8244"/>
                  <a:pt x="114" y="8306"/>
                  <a:pt x="120" y="8374"/>
                </a:cubicBezTo>
                <a:cubicBezTo>
                  <a:pt x="126" y="8369"/>
                  <a:pt x="143" y="8363"/>
                  <a:pt x="148" y="8363"/>
                </a:cubicBezTo>
                <a:cubicBezTo>
                  <a:pt x="165" y="8448"/>
                  <a:pt x="171" y="8533"/>
                  <a:pt x="171" y="8624"/>
                </a:cubicBezTo>
                <a:cubicBezTo>
                  <a:pt x="143" y="8607"/>
                  <a:pt x="137" y="8584"/>
                  <a:pt x="137" y="8556"/>
                </a:cubicBezTo>
                <a:lnTo>
                  <a:pt x="131" y="8556"/>
                </a:lnTo>
                <a:cubicBezTo>
                  <a:pt x="131" y="8573"/>
                  <a:pt x="131" y="8590"/>
                  <a:pt x="131" y="8613"/>
                </a:cubicBezTo>
                <a:cubicBezTo>
                  <a:pt x="148" y="8618"/>
                  <a:pt x="165" y="8624"/>
                  <a:pt x="182" y="8635"/>
                </a:cubicBezTo>
                <a:cubicBezTo>
                  <a:pt x="179" y="8650"/>
                  <a:pt x="165" y="8650"/>
                  <a:pt x="151" y="8650"/>
                </a:cubicBezTo>
                <a:cubicBezTo>
                  <a:pt x="144" y="8650"/>
                  <a:pt x="137" y="8650"/>
                  <a:pt x="131" y="8652"/>
                </a:cubicBezTo>
                <a:cubicBezTo>
                  <a:pt x="143" y="8692"/>
                  <a:pt x="143" y="8732"/>
                  <a:pt x="154" y="8771"/>
                </a:cubicBezTo>
                <a:cubicBezTo>
                  <a:pt x="160" y="8749"/>
                  <a:pt x="165" y="8732"/>
                  <a:pt x="177" y="8709"/>
                </a:cubicBezTo>
                <a:lnTo>
                  <a:pt x="177" y="8709"/>
                </a:lnTo>
                <a:cubicBezTo>
                  <a:pt x="171" y="8760"/>
                  <a:pt x="217" y="8828"/>
                  <a:pt x="165" y="8862"/>
                </a:cubicBezTo>
                <a:cubicBezTo>
                  <a:pt x="165" y="8891"/>
                  <a:pt x="171" y="8919"/>
                  <a:pt x="177" y="8947"/>
                </a:cubicBezTo>
                <a:cubicBezTo>
                  <a:pt x="177" y="8930"/>
                  <a:pt x="177" y="8913"/>
                  <a:pt x="177" y="8896"/>
                </a:cubicBezTo>
                <a:lnTo>
                  <a:pt x="188" y="8896"/>
                </a:lnTo>
                <a:cubicBezTo>
                  <a:pt x="194" y="8919"/>
                  <a:pt x="200" y="8947"/>
                  <a:pt x="205" y="8976"/>
                </a:cubicBezTo>
                <a:lnTo>
                  <a:pt x="171" y="8976"/>
                </a:lnTo>
                <a:cubicBezTo>
                  <a:pt x="205" y="8976"/>
                  <a:pt x="211" y="9004"/>
                  <a:pt x="205" y="9027"/>
                </a:cubicBezTo>
                <a:cubicBezTo>
                  <a:pt x="194" y="9027"/>
                  <a:pt x="177" y="9021"/>
                  <a:pt x="171" y="9021"/>
                </a:cubicBezTo>
                <a:lnTo>
                  <a:pt x="171" y="9021"/>
                </a:lnTo>
                <a:cubicBezTo>
                  <a:pt x="188" y="9095"/>
                  <a:pt x="200" y="9180"/>
                  <a:pt x="211" y="9259"/>
                </a:cubicBezTo>
                <a:lnTo>
                  <a:pt x="211" y="9214"/>
                </a:lnTo>
                <a:lnTo>
                  <a:pt x="239" y="9208"/>
                </a:lnTo>
                <a:cubicBezTo>
                  <a:pt x="239" y="9237"/>
                  <a:pt x="245" y="9265"/>
                  <a:pt x="251" y="9293"/>
                </a:cubicBezTo>
                <a:cubicBezTo>
                  <a:pt x="239" y="9293"/>
                  <a:pt x="222" y="9288"/>
                  <a:pt x="217" y="9288"/>
                </a:cubicBezTo>
                <a:lnTo>
                  <a:pt x="217" y="9288"/>
                </a:lnTo>
                <a:cubicBezTo>
                  <a:pt x="222" y="9384"/>
                  <a:pt x="234" y="9486"/>
                  <a:pt x="268" y="9577"/>
                </a:cubicBezTo>
                <a:cubicBezTo>
                  <a:pt x="268" y="9526"/>
                  <a:pt x="251" y="9475"/>
                  <a:pt x="256" y="9424"/>
                </a:cubicBezTo>
                <a:lnTo>
                  <a:pt x="256" y="9424"/>
                </a:lnTo>
                <a:cubicBezTo>
                  <a:pt x="285" y="9498"/>
                  <a:pt x="296" y="9577"/>
                  <a:pt x="302" y="9657"/>
                </a:cubicBezTo>
                <a:cubicBezTo>
                  <a:pt x="296" y="9657"/>
                  <a:pt x="290" y="9662"/>
                  <a:pt x="290" y="9668"/>
                </a:cubicBezTo>
                <a:cubicBezTo>
                  <a:pt x="290" y="9634"/>
                  <a:pt x="296" y="9600"/>
                  <a:pt x="273" y="9571"/>
                </a:cubicBezTo>
                <a:cubicBezTo>
                  <a:pt x="262" y="9594"/>
                  <a:pt x="256" y="9617"/>
                  <a:pt x="251" y="9645"/>
                </a:cubicBezTo>
                <a:cubicBezTo>
                  <a:pt x="262" y="9651"/>
                  <a:pt x="279" y="9662"/>
                  <a:pt x="290" y="9674"/>
                </a:cubicBezTo>
                <a:cubicBezTo>
                  <a:pt x="279" y="9696"/>
                  <a:pt x="285" y="9725"/>
                  <a:pt x="290" y="9747"/>
                </a:cubicBezTo>
                <a:cubicBezTo>
                  <a:pt x="313" y="9730"/>
                  <a:pt x="307" y="9702"/>
                  <a:pt x="313" y="9679"/>
                </a:cubicBezTo>
                <a:cubicBezTo>
                  <a:pt x="324" y="9708"/>
                  <a:pt x="336" y="9747"/>
                  <a:pt x="336" y="9781"/>
                </a:cubicBezTo>
                <a:cubicBezTo>
                  <a:pt x="324" y="9781"/>
                  <a:pt x="313" y="9776"/>
                  <a:pt x="302" y="9776"/>
                </a:cubicBezTo>
                <a:cubicBezTo>
                  <a:pt x="307" y="9804"/>
                  <a:pt x="313" y="9832"/>
                  <a:pt x="319" y="9861"/>
                </a:cubicBezTo>
                <a:cubicBezTo>
                  <a:pt x="330" y="9844"/>
                  <a:pt x="336" y="9827"/>
                  <a:pt x="341" y="9804"/>
                </a:cubicBezTo>
                <a:cubicBezTo>
                  <a:pt x="353" y="9849"/>
                  <a:pt x="358" y="9895"/>
                  <a:pt x="364" y="9940"/>
                </a:cubicBezTo>
                <a:cubicBezTo>
                  <a:pt x="347" y="9946"/>
                  <a:pt x="330" y="9952"/>
                  <a:pt x="313" y="9963"/>
                </a:cubicBezTo>
                <a:cubicBezTo>
                  <a:pt x="387" y="10003"/>
                  <a:pt x="358" y="10110"/>
                  <a:pt x="409" y="10173"/>
                </a:cubicBezTo>
                <a:cubicBezTo>
                  <a:pt x="409" y="10162"/>
                  <a:pt x="404" y="10145"/>
                  <a:pt x="398" y="10133"/>
                </a:cubicBezTo>
                <a:cubicBezTo>
                  <a:pt x="404" y="10128"/>
                  <a:pt x="415" y="10122"/>
                  <a:pt x="426" y="10122"/>
                </a:cubicBezTo>
                <a:cubicBezTo>
                  <a:pt x="426" y="10133"/>
                  <a:pt x="426" y="10162"/>
                  <a:pt x="426" y="10173"/>
                </a:cubicBezTo>
                <a:cubicBezTo>
                  <a:pt x="432" y="10184"/>
                  <a:pt x="443" y="10190"/>
                  <a:pt x="449" y="10201"/>
                </a:cubicBezTo>
                <a:lnTo>
                  <a:pt x="398" y="10201"/>
                </a:lnTo>
                <a:cubicBezTo>
                  <a:pt x="409" y="10235"/>
                  <a:pt x="415" y="10264"/>
                  <a:pt x="443" y="10286"/>
                </a:cubicBezTo>
                <a:cubicBezTo>
                  <a:pt x="449" y="10320"/>
                  <a:pt x="449" y="10354"/>
                  <a:pt x="455" y="10388"/>
                </a:cubicBezTo>
                <a:cubicBezTo>
                  <a:pt x="461" y="10394"/>
                  <a:pt x="472" y="10406"/>
                  <a:pt x="478" y="10411"/>
                </a:cubicBezTo>
                <a:cubicBezTo>
                  <a:pt x="478" y="10457"/>
                  <a:pt x="489" y="10496"/>
                  <a:pt x="500" y="10530"/>
                </a:cubicBezTo>
                <a:cubicBezTo>
                  <a:pt x="495" y="10525"/>
                  <a:pt x="476" y="10515"/>
                  <a:pt x="468" y="10509"/>
                </a:cubicBezTo>
                <a:lnTo>
                  <a:pt x="468" y="10509"/>
                </a:lnTo>
                <a:cubicBezTo>
                  <a:pt x="501" y="10538"/>
                  <a:pt x="512" y="10588"/>
                  <a:pt x="546" y="10610"/>
                </a:cubicBezTo>
                <a:cubicBezTo>
                  <a:pt x="540" y="10576"/>
                  <a:pt x="529" y="10536"/>
                  <a:pt x="523" y="10496"/>
                </a:cubicBezTo>
                <a:lnTo>
                  <a:pt x="523" y="10496"/>
                </a:lnTo>
                <a:cubicBezTo>
                  <a:pt x="580" y="10615"/>
                  <a:pt x="619" y="10740"/>
                  <a:pt x="648" y="10859"/>
                </a:cubicBezTo>
                <a:cubicBezTo>
                  <a:pt x="636" y="10842"/>
                  <a:pt x="631" y="10820"/>
                  <a:pt x="619" y="10797"/>
                </a:cubicBezTo>
                <a:cubicBezTo>
                  <a:pt x="597" y="10820"/>
                  <a:pt x="602" y="10842"/>
                  <a:pt x="602" y="10865"/>
                </a:cubicBezTo>
                <a:cubicBezTo>
                  <a:pt x="619" y="10888"/>
                  <a:pt x="631" y="10905"/>
                  <a:pt x="648" y="10928"/>
                </a:cubicBezTo>
                <a:lnTo>
                  <a:pt x="631" y="10945"/>
                </a:lnTo>
                <a:cubicBezTo>
                  <a:pt x="658" y="10950"/>
                  <a:pt x="707" y="11041"/>
                  <a:pt x="663" y="11041"/>
                </a:cubicBezTo>
                <a:cubicBezTo>
                  <a:pt x="662" y="11041"/>
                  <a:pt x="661" y="11041"/>
                  <a:pt x="659" y="11041"/>
                </a:cubicBezTo>
                <a:cubicBezTo>
                  <a:pt x="591" y="10945"/>
                  <a:pt x="574" y="10814"/>
                  <a:pt x="500" y="10718"/>
                </a:cubicBezTo>
                <a:cubicBezTo>
                  <a:pt x="506" y="10712"/>
                  <a:pt x="512" y="10701"/>
                  <a:pt x="512" y="10695"/>
                </a:cubicBezTo>
                <a:cubicBezTo>
                  <a:pt x="483" y="10627"/>
                  <a:pt x="466" y="10559"/>
                  <a:pt x="449" y="10491"/>
                </a:cubicBezTo>
                <a:lnTo>
                  <a:pt x="387" y="10496"/>
                </a:lnTo>
                <a:cubicBezTo>
                  <a:pt x="398" y="10536"/>
                  <a:pt x="415" y="10570"/>
                  <a:pt x="461" y="10587"/>
                </a:cubicBezTo>
                <a:cubicBezTo>
                  <a:pt x="461" y="10598"/>
                  <a:pt x="461" y="10615"/>
                  <a:pt x="461" y="10632"/>
                </a:cubicBezTo>
                <a:cubicBezTo>
                  <a:pt x="443" y="10667"/>
                  <a:pt x="483" y="10701"/>
                  <a:pt x="489" y="10729"/>
                </a:cubicBezTo>
                <a:lnTo>
                  <a:pt x="455" y="10735"/>
                </a:lnTo>
                <a:cubicBezTo>
                  <a:pt x="466" y="10735"/>
                  <a:pt x="483" y="10740"/>
                  <a:pt x="495" y="10740"/>
                </a:cubicBezTo>
                <a:cubicBezTo>
                  <a:pt x="489" y="10757"/>
                  <a:pt x="483" y="10791"/>
                  <a:pt x="472" y="10808"/>
                </a:cubicBezTo>
                <a:cubicBezTo>
                  <a:pt x="489" y="10814"/>
                  <a:pt x="506" y="10825"/>
                  <a:pt x="517" y="10831"/>
                </a:cubicBezTo>
                <a:cubicBezTo>
                  <a:pt x="512" y="10842"/>
                  <a:pt x="500" y="10859"/>
                  <a:pt x="500" y="10865"/>
                </a:cubicBezTo>
                <a:cubicBezTo>
                  <a:pt x="506" y="10865"/>
                  <a:pt x="517" y="10859"/>
                  <a:pt x="523" y="10854"/>
                </a:cubicBezTo>
                <a:cubicBezTo>
                  <a:pt x="529" y="10882"/>
                  <a:pt x="540" y="10910"/>
                  <a:pt x="523" y="10939"/>
                </a:cubicBezTo>
                <a:cubicBezTo>
                  <a:pt x="529" y="10939"/>
                  <a:pt x="540" y="10928"/>
                  <a:pt x="546" y="10928"/>
                </a:cubicBezTo>
                <a:cubicBezTo>
                  <a:pt x="568" y="11007"/>
                  <a:pt x="614" y="11086"/>
                  <a:pt x="648" y="11166"/>
                </a:cubicBezTo>
                <a:lnTo>
                  <a:pt x="614" y="11160"/>
                </a:lnTo>
                <a:lnTo>
                  <a:pt x="614" y="11160"/>
                </a:lnTo>
                <a:cubicBezTo>
                  <a:pt x="665" y="11171"/>
                  <a:pt x="704" y="11257"/>
                  <a:pt x="687" y="11302"/>
                </a:cubicBezTo>
                <a:cubicBezTo>
                  <a:pt x="682" y="11325"/>
                  <a:pt x="710" y="11325"/>
                  <a:pt x="722" y="11336"/>
                </a:cubicBezTo>
                <a:cubicBezTo>
                  <a:pt x="731" y="11360"/>
                  <a:pt x="742" y="11380"/>
                  <a:pt x="756" y="11397"/>
                </a:cubicBezTo>
                <a:lnTo>
                  <a:pt x="756" y="11397"/>
                </a:lnTo>
                <a:cubicBezTo>
                  <a:pt x="756" y="11347"/>
                  <a:pt x="790" y="11324"/>
                  <a:pt x="824" y="11296"/>
                </a:cubicBezTo>
                <a:cubicBezTo>
                  <a:pt x="818" y="11262"/>
                  <a:pt x="801" y="11223"/>
                  <a:pt x="790" y="11189"/>
                </a:cubicBezTo>
                <a:lnTo>
                  <a:pt x="790" y="11189"/>
                </a:lnTo>
                <a:cubicBezTo>
                  <a:pt x="886" y="11364"/>
                  <a:pt x="982" y="11546"/>
                  <a:pt x="1068" y="11728"/>
                </a:cubicBezTo>
                <a:cubicBezTo>
                  <a:pt x="1062" y="11728"/>
                  <a:pt x="1039" y="11722"/>
                  <a:pt x="1034" y="11716"/>
                </a:cubicBezTo>
                <a:lnTo>
                  <a:pt x="1034" y="11716"/>
                </a:lnTo>
                <a:cubicBezTo>
                  <a:pt x="1034" y="11722"/>
                  <a:pt x="1034" y="11728"/>
                  <a:pt x="1039" y="11733"/>
                </a:cubicBezTo>
                <a:cubicBezTo>
                  <a:pt x="1044" y="11732"/>
                  <a:pt x="1050" y="11732"/>
                  <a:pt x="1055" y="11732"/>
                </a:cubicBezTo>
                <a:cubicBezTo>
                  <a:pt x="1081" y="11732"/>
                  <a:pt x="1101" y="11746"/>
                  <a:pt x="1096" y="11784"/>
                </a:cubicBezTo>
                <a:cubicBezTo>
                  <a:pt x="1085" y="11779"/>
                  <a:pt x="1062" y="11762"/>
                  <a:pt x="1051" y="11756"/>
                </a:cubicBezTo>
                <a:lnTo>
                  <a:pt x="1051" y="11756"/>
                </a:lnTo>
                <a:cubicBezTo>
                  <a:pt x="1056" y="11767"/>
                  <a:pt x="1068" y="11779"/>
                  <a:pt x="1073" y="11790"/>
                </a:cubicBezTo>
                <a:cubicBezTo>
                  <a:pt x="1085" y="11784"/>
                  <a:pt x="1096" y="11784"/>
                  <a:pt x="1107" y="11784"/>
                </a:cubicBezTo>
                <a:cubicBezTo>
                  <a:pt x="1141" y="11841"/>
                  <a:pt x="1164" y="11898"/>
                  <a:pt x="1198" y="11949"/>
                </a:cubicBezTo>
                <a:cubicBezTo>
                  <a:pt x="1221" y="12017"/>
                  <a:pt x="1317" y="12085"/>
                  <a:pt x="1289" y="12164"/>
                </a:cubicBezTo>
                <a:cubicBezTo>
                  <a:pt x="1300" y="12198"/>
                  <a:pt x="1317" y="12232"/>
                  <a:pt x="1329" y="12267"/>
                </a:cubicBezTo>
                <a:cubicBezTo>
                  <a:pt x="1334" y="12267"/>
                  <a:pt x="1346" y="12278"/>
                  <a:pt x="1351" y="12278"/>
                </a:cubicBezTo>
                <a:cubicBezTo>
                  <a:pt x="1356" y="12308"/>
                  <a:pt x="1370" y="12324"/>
                  <a:pt x="1396" y="12324"/>
                </a:cubicBezTo>
                <a:cubicBezTo>
                  <a:pt x="1400" y="12324"/>
                  <a:pt x="1404" y="12324"/>
                  <a:pt x="1408" y="12323"/>
                </a:cubicBezTo>
                <a:cubicBezTo>
                  <a:pt x="1397" y="12306"/>
                  <a:pt x="1385" y="12284"/>
                  <a:pt x="1374" y="12267"/>
                </a:cubicBezTo>
                <a:lnTo>
                  <a:pt x="1374" y="12267"/>
                </a:lnTo>
                <a:cubicBezTo>
                  <a:pt x="1397" y="12289"/>
                  <a:pt x="1419" y="12312"/>
                  <a:pt x="1436" y="12340"/>
                </a:cubicBezTo>
                <a:cubicBezTo>
                  <a:pt x="1425" y="12340"/>
                  <a:pt x="1408" y="12346"/>
                  <a:pt x="1397" y="12352"/>
                </a:cubicBezTo>
                <a:lnTo>
                  <a:pt x="1436" y="12386"/>
                </a:lnTo>
                <a:cubicBezTo>
                  <a:pt x="1419" y="12391"/>
                  <a:pt x="1402" y="12397"/>
                  <a:pt x="1385" y="12408"/>
                </a:cubicBezTo>
                <a:cubicBezTo>
                  <a:pt x="1374" y="12391"/>
                  <a:pt x="1357" y="12374"/>
                  <a:pt x="1346" y="12357"/>
                </a:cubicBezTo>
                <a:cubicBezTo>
                  <a:pt x="1346" y="12357"/>
                  <a:pt x="1346" y="12346"/>
                  <a:pt x="1346" y="12340"/>
                </a:cubicBezTo>
                <a:cubicBezTo>
                  <a:pt x="1323" y="12301"/>
                  <a:pt x="1289" y="12261"/>
                  <a:pt x="1249" y="12232"/>
                </a:cubicBezTo>
                <a:cubicBezTo>
                  <a:pt x="1249" y="12221"/>
                  <a:pt x="1255" y="12198"/>
                  <a:pt x="1255" y="12187"/>
                </a:cubicBezTo>
                <a:cubicBezTo>
                  <a:pt x="1243" y="12187"/>
                  <a:pt x="1226" y="12193"/>
                  <a:pt x="1215" y="12198"/>
                </a:cubicBezTo>
                <a:cubicBezTo>
                  <a:pt x="1226" y="12284"/>
                  <a:pt x="1295" y="12340"/>
                  <a:pt x="1329" y="12414"/>
                </a:cubicBezTo>
                <a:lnTo>
                  <a:pt x="1306" y="12425"/>
                </a:lnTo>
                <a:cubicBezTo>
                  <a:pt x="1317" y="12425"/>
                  <a:pt x="1329" y="12420"/>
                  <a:pt x="1340" y="12420"/>
                </a:cubicBezTo>
                <a:cubicBezTo>
                  <a:pt x="1357" y="12459"/>
                  <a:pt x="1380" y="12493"/>
                  <a:pt x="1414" y="12522"/>
                </a:cubicBezTo>
                <a:cubicBezTo>
                  <a:pt x="1425" y="12550"/>
                  <a:pt x="1436" y="12579"/>
                  <a:pt x="1476" y="12579"/>
                </a:cubicBezTo>
                <a:cubicBezTo>
                  <a:pt x="1470" y="12584"/>
                  <a:pt x="1459" y="12601"/>
                  <a:pt x="1453" y="12607"/>
                </a:cubicBezTo>
                <a:cubicBezTo>
                  <a:pt x="1465" y="12601"/>
                  <a:pt x="1482" y="12596"/>
                  <a:pt x="1493" y="12590"/>
                </a:cubicBezTo>
                <a:cubicBezTo>
                  <a:pt x="1493" y="12601"/>
                  <a:pt x="1493" y="12630"/>
                  <a:pt x="1499" y="12641"/>
                </a:cubicBezTo>
                <a:lnTo>
                  <a:pt x="1516" y="12641"/>
                </a:lnTo>
                <a:cubicBezTo>
                  <a:pt x="1499" y="12590"/>
                  <a:pt x="1487" y="12533"/>
                  <a:pt x="1431" y="12522"/>
                </a:cubicBezTo>
                <a:cubicBezTo>
                  <a:pt x="1431" y="12510"/>
                  <a:pt x="1431" y="12488"/>
                  <a:pt x="1431" y="12476"/>
                </a:cubicBezTo>
                <a:cubicBezTo>
                  <a:pt x="1419" y="12454"/>
                  <a:pt x="1402" y="12431"/>
                  <a:pt x="1385" y="12414"/>
                </a:cubicBezTo>
                <a:cubicBezTo>
                  <a:pt x="1397" y="12408"/>
                  <a:pt x="1431" y="12403"/>
                  <a:pt x="1448" y="12397"/>
                </a:cubicBezTo>
                <a:cubicBezTo>
                  <a:pt x="1448" y="12408"/>
                  <a:pt x="1448" y="12431"/>
                  <a:pt x="1448" y="12442"/>
                </a:cubicBezTo>
                <a:cubicBezTo>
                  <a:pt x="1465" y="12437"/>
                  <a:pt x="1476" y="12425"/>
                  <a:pt x="1487" y="12420"/>
                </a:cubicBezTo>
                <a:cubicBezTo>
                  <a:pt x="1493" y="12425"/>
                  <a:pt x="1504" y="12437"/>
                  <a:pt x="1510" y="12442"/>
                </a:cubicBezTo>
                <a:cubicBezTo>
                  <a:pt x="1499" y="12442"/>
                  <a:pt x="1476" y="12454"/>
                  <a:pt x="1465" y="12459"/>
                </a:cubicBezTo>
                <a:cubicBezTo>
                  <a:pt x="1482" y="12465"/>
                  <a:pt x="1504" y="12465"/>
                  <a:pt x="1522" y="12471"/>
                </a:cubicBezTo>
                <a:cubicBezTo>
                  <a:pt x="1527" y="12482"/>
                  <a:pt x="1539" y="12488"/>
                  <a:pt x="1550" y="12499"/>
                </a:cubicBezTo>
                <a:cubicBezTo>
                  <a:pt x="1535" y="12494"/>
                  <a:pt x="1521" y="12481"/>
                  <a:pt x="1506" y="12481"/>
                </a:cubicBezTo>
                <a:cubicBezTo>
                  <a:pt x="1504" y="12481"/>
                  <a:pt x="1501" y="12481"/>
                  <a:pt x="1499" y="12482"/>
                </a:cubicBezTo>
                <a:cubicBezTo>
                  <a:pt x="1487" y="12528"/>
                  <a:pt x="1561" y="12510"/>
                  <a:pt x="1584" y="12539"/>
                </a:cubicBezTo>
                <a:cubicBezTo>
                  <a:pt x="1590" y="12556"/>
                  <a:pt x="1607" y="12590"/>
                  <a:pt x="1612" y="12613"/>
                </a:cubicBezTo>
                <a:cubicBezTo>
                  <a:pt x="1601" y="12607"/>
                  <a:pt x="1573" y="12601"/>
                  <a:pt x="1561" y="12596"/>
                </a:cubicBezTo>
                <a:lnTo>
                  <a:pt x="1561" y="12596"/>
                </a:lnTo>
                <a:cubicBezTo>
                  <a:pt x="1584" y="12613"/>
                  <a:pt x="1607" y="12635"/>
                  <a:pt x="1618" y="12658"/>
                </a:cubicBezTo>
                <a:cubicBezTo>
                  <a:pt x="1618" y="12647"/>
                  <a:pt x="1612" y="12624"/>
                  <a:pt x="1612" y="12607"/>
                </a:cubicBezTo>
                <a:lnTo>
                  <a:pt x="1612" y="12607"/>
                </a:lnTo>
                <a:cubicBezTo>
                  <a:pt x="1658" y="12624"/>
                  <a:pt x="1652" y="12652"/>
                  <a:pt x="1635" y="12686"/>
                </a:cubicBezTo>
                <a:lnTo>
                  <a:pt x="1680" y="12686"/>
                </a:lnTo>
                <a:cubicBezTo>
                  <a:pt x="1697" y="12703"/>
                  <a:pt x="1714" y="12720"/>
                  <a:pt x="1731" y="12743"/>
                </a:cubicBezTo>
                <a:cubicBezTo>
                  <a:pt x="1748" y="12766"/>
                  <a:pt x="1760" y="12789"/>
                  <a:pt x="1777" y="12811"/>
                </a:cubicBezTo>
                <a:cubicBezTo>
                  <a:pt x="1760" y="12811"/>
                  <a:pt x="1743" y="12806"/>
                  <a:pt x="1726" y="12806"/>
                </a:cubicBezTo>
                <a:cubicBezTo>
                  <a:pt x="1743" y="12823"/>
                  <a:pt x="1765" y="12823"/>
                  <a:pt x="1788" y="12823"/>
                </a:cubicBezTo>
                <a:cubicBezTo>
                  <a:pt x="1788" y="12828"/>
                  <a:pt x="1794" y="12840"/>
                  <a:pt x="1800" y="12845"/>
                </a:cubicBezTo>
                <a:lnTo>
                  <a:pt x="1788" y="12874"/>
                </a:lnTo>
                <a:cubicBezTo>
                  <a:pt x="1794" y="12868"/>
                  <a:pt x="1800" y="12862"/>
                  <a:pt x="1805" y="12857"/>
                </a:cubicBezTo>
                <a:cubicBezTo>
                  <a:pt x="1817" y="12874"/>
                  <a:pt x="1822" y="12891"/>
                  <a:pt x="1834" y="12908"/>
                </a:cubicBezTo>
                <a:cubicBezTo>
                  <a:pt x="1834" y="12896"/>
                  <a:pt x="1839" y="12885"/>
                  <a:pt x="1845" y="12874"/>
                </a:cubicBezTo>
                <a:cubicBezTo>
                  <a:pt x="1862" y="12896"/>
                  <a:pt x="1885" y="12908"/>
                  <a:pt x="1902" y="12925"/>
                </a:cubicBezTo>
                <a:cubicBezTo>
                  <a:pt x="1890" y="12930"/>
                  <a:pt x="1873" y="12936"/>
                  <a:pt x="1862" y="12936"/>
                </a:cubicBezTo>
                <a:cubicBezTo>
                  <a:pt x="1868" y="12942"/>
                  <a:pt x="1879" y="12959"/>
                  <a:pt x="1885" y="12970"/>
                </a:cubicBezTo>
                <a:cubicBezTo>
                  <a:pt x="1891" y="12950"/>
                  <a:pt x="1900" y="12943"/>
                  <a:pt x="1909" y="12943"/>
                </a:cubicBezTo>
                <a:cubicBezTo>
                  <a:pt x="1927" y="12943"/>
                  <a:pt x="1947" y="12967"/>
                  <a:pt x="1958" y="12981"/>
                </a:cubicBezTo>
                <a:cubicBezTo>
                  <a:pt x="2004" y="13027"/>
                  <a:pt x="2055" y="13067"/>
                  <a:pt x="2100" y="13106"/>
                </a:cubicBezTo>
                <a:cubicBezTo>
                  <a:pt x="2095" y="13118"/>
                  <a:pt x="2095" y="13129"/>
                  <a:pt x="2106" y="13146"/>
                </a:cubicBezTo>
                <a:cubicBezTo>
                  <a:pt x="2112" y="13140"/>
                  <a:pt x="2112" y="13129"/>
                  <a:pt x="2117" y="13123"/>
                </a:cubicBezTo>
                <a:cubicBezTo>
                  <a:pt x="2134" y="13129"/>
                  <a:pt x="2146" y="13140"/>
                  <a:pt x="2163" y="13152"/>
                </a:cubicBezTo>
                <a:cubicBezTo>
                  <a:pt x="2180" y="13180"/>
                  <a:pt x="2202" y="13203"/>
                  <a:pt x="2225" y="13225"/>
                </a:cubicBezTo>
                <a:cubicBezTo>
                  <a:pt x="2214" y="13225"/>
                  <a:pt x="2202" y="13225"/>
                  <a:pt x="2202" y="13237"/>
                </a:cubicBezTo>
                <a:cubicBezTo>
                  <a:pt x="2208" y="13248"/>
                  <a:pt x="2214" y="13254"/>
                  <a:pt x="2219" y="13254"/>
                </a:cubicBezTo>
                <a:cubicBezTo>
                  <a:pt x="2214" y="13265"/>
                  <a:pt x="2208" y="13271"/>
                  <a:pt x="2202" y="13276"/>
                </a:cubicBezTo>
                <a:cubicBezTo>
                  <a:pt x="2214" y="13282"/>
                  <a:pt x="2236" y="13288"/>
                  <a:pt x="2248" y="13293"/>
                </a:cubicBezTo>
                <a:cubicBezTo>
                  <a:pt x="2248" y="13282"/>
                  <a:pt x="2248" y="13265"/>
                  <a:pt x="2248" y="13259"/>
                </a:cubicBezTo>
                <a:cubicBezTo>
                  <a:pt x="2265" y="13276"/>
                  <a:pt x="2287" y="13288"/>
                  <a:pt x="2304" y="13305"/>
                </a:cubicBezTo>
                <a:cubicBezTo>
                  <a:pt x="2299" y="13322"/>
                  <a:pt x="2287" y="13333"/>
                  <a:pt x="2282" y="13350"/>
                </a:cubicBezTo>
                <a:cubicBezTo>
                  <a:pt x="2310" y="13379"/>
                  <a:pt x="2333" y="13407"/>
                  <a:pt x="2367" y="13424"/>
                </a:cubicBezTo>
                <a:cubicBezTo>
                  <a:pt x="2344" y="13401"/>
                  <a:pt x="2322" y="13373"/>
                  <a:pt x="2310" y="13339"/>
                </a:cubicBezTo>
                <a:lnTo>
                  <a:pt x="2310" y="13339"/>
                </a:lnTo>
                <a:cubicBezTo>
                  <a:pt x="2356" y="13362"/>
                  <a:pt x="2378" y="13401"/>
                  <a:pt x="2407" y="13441"/>
                </a:cubicBezTo>
                <a:cubicBezTo>
                  <a:pt x="2401" y="13447"/>
                  <a:pt x="2395" y="13458"/>
                  <a:pt x="2390" y="13464"/>
                </a:cubicBezTo>
                <a:cubicBezTo>
                  <a:pt x="2407" y="13475"/>
                  <a:pt x="2418" y="13492"/>
                  <a:pt x="2435" y="13509"/>
                </a:cubicBezTo>
                <a:cubicBezTo>
                  <a:pt x="2424" y="13486"/>
                  <a:pt x="2418" y="13464"/>
                  <a:pt x="2412" y="13441"/>
                </a:cubicBezTo>
                <a:lnTo>
                  <a:pt x="2412" y="13441"/>
                </a:lnTo>
                <a:cubicBezTo>
                  <a:pt x="2475" y="13503"/>
                  <a:pt x="2537" y="13571"/>
                  <a:pt x="2605" y="13634"/>
                </a:cubicBezTo>
                <a:cubicBezTo>
                  <a:pt x="2594" y="13634"/>
                  <a:pt x="2571" y="13628"/>
                  <a:pt x="2565" y="13628"/>
                </a:cubicBezTo>
                <a:lnTo>
                  <a:pt x="2565" y="13628"/>
                </a:lnTo>
                <a:cubicBezTo>
                  <a:pt x="2565" y="13645"/>
                  <a:pt x="2571" y="13657"/>
                  <a:pt x="2577" y="13674"/>
                </a:cubicBezTo>
                <a:cubicBezTo>
                  <a:pt x="2617" y="13696"/>
                  <a:pt x="2673" y="13691"/>
                  <a:pt x="2702" y="13730"/>
                </a:cubicBezTo>
                <a:cubicBezTo>
                  <a:pt x="2673" y="13725"/>
                  <a:pt x="2651" y="13719"/>
                  <a:pt x="2628" y="13713"/>
                </a:cubicBezTo>
                <a:lnTo>
                  <a:pt x="2628" y="13713"/>
                </a:lnTo>
                <a:cubicBezTo>
                  <a:pt x="2679" y="13759"/>
                  <a:pt x="2724" y="13821"/>
                  <a:pt x="2792" y="13844"/>
                </a:cubicBezTo>
                <a:lnTo>
                  <a:pt x="2787" y="13855"/>
                </a:lnTo>
                <a:cubicBezTo>
                  <a:pt x="2792" y="13855"/>
                  <a:pt x="2804" y="13861"/>
                  <a:pt x="2809" y="13861"/>
                </a:cubicBezTo>
                <a:lnTo>
                  <a:pt x="2798" y="13884"/>
                </a:lnTo>
                <a:lnTo>
                  <a:pt x="2809" y="13884"/>
                </a:lnTo>
                <a:cubicBezTo>
                  <a:pt x="2809" y="13878"/>
                  <a:pt x="2815" y="13855"/>
                  <a:pt x="2815" y="13844"/>
                </a:cubicBezTo>
                <a:cubicBezTo>
                  <a:pt x="2821" y="13855"/>
                  <a:pt x="2838" y="13872"/>
                  <a:pt x="2849" y="13884"/>
                </a:cubicBezTo>
                <a:cubicBezTo>
                  <a:pt x="2844" y="13889"/>
                  <a:pt x="2832" y="13901"/>
                  <a:pt x="2826" y="13906"/>
                </a:cubicBezTo>
                <a:cubicBezTo>
                  <a:pt x="2838" y="13912"/>
                  <a:pt x="2849" y="13918"/>
                  <a:pt x="2861" y="13918"/>
                </a:cubicBezTo>
                <a:cubicBezTo>
                  <a:pt x="2861" y="13912"/>
                  <a:pt x="2861" y="13901"/>
                  <a:pt x="2861" y="13895"/>
                </a:cubicBezTo>
                <a:cubicBezTo>
                  <a:pt x="2917" y="13918"/>
                  <a:pt x="2951" y="13963"/>
                  <a:pt x="2997" y="13997"/>
                </a:cubicBezTo>
                <a:cubicBezTo>
                  <a:pt x="2985" y="14003"/>
                  <a:pt x="2974" y="14014"/>
                  <a:pt x="2968" y="14025"/>
                </a:cubicBezTo>
                <a:cubicBezTo>
                  <a:pt x="2980" y="14014"/>
                  <a:pt x="2991" y="14008"/>
                  <a:pt x="3002" y="14003"/>
                </a:cubicBezTo>
                <a:cubicBezTo>
                  <a:pt x="3025" y="14025"/>
                  <a:pt x="3048" y="14048"/>
                  <a:pt x="3070" y="14065"/>
                </a:cubicBezTo>
                <a:cubicBezTo>
                  <a:pt x="3048" y="14054"/>
                  <a:pt x="3019" y="14048"/>
                  <a:pt x="2991" y="14048"/>
                </a:cubicBezTo>
                <a:cubicBezTo>
                  <a:pt x="3014" y="14059"/>
                  <a:pt x="3025" y="14076"/>
                  <a:pt x="3025" y="14099"/>
                </a:cubicBezTo>
                <a:cubicBezTo>
                  <a:pt x="3031" y="14099"/>
                  <a:pt x="3042" y="14088"/>
                  <a:pt x="3048" y="14082"/>
                </a:cubicBezTo>
                <a:cubicBezTo>
                  <a:pt x="3099" y="14150"/>
                  <a:pt x="3167" y="14196"/>
                  <a:pt x="3229" y="14247"/>
                </a:cubicBezTo>
                <a:cubicBezTo>
                  <a:pt x="3229" y="14235"/>
                  <a:pt x="3235" y="14218"/>
                  <a:pt x="3241" y="14207"/>
                </a:cubicBezTo>
                <a:cubicBezTo>
                  <a:pt x="3303" y="14247"/>
                  <a:pt x="3360" y="14292"/>
                  <a:pt x="3417" y="14343"/>
                </a:cubicBezTo>
                <a:cubicBezTo>
                  <a:pt x="3371" y="14332"/>
                  <a:pt x="3337" y="14309"/>
                  <a:pt x="3309" y="14281"/>
                </a:cubicBezTo>
                <a:lnTo>
                  <a:pt x="3309" y="14281"/>
                </a:lnTo>
                <a:cubicBezTo>
                  <a:pt x="3286" y="14343"/>
                  <a:pt x="3553" y="14440"/>
                  <a:pt x="3581" y="14525"/>
                </a:cubicBezTo>
                <a:cubicBezTo>
                  <a:pt x="3564" y="14536"/>
                  <a:pt x="3547" y="14547"/>
                  <a:pt x="3530" y="14559"/>
                </a:cubicBezTo>
                <a:cubicBezTo>
                  <a:pt x="3536" y="14553"/>
                  <a:pt x="3536" y="14536"/>
                  <a:pt x="3541" y="14530"/>
                </a:cubicBezTo>
                <a:cubicBezTo>
                  <a:pt x="3519" y="14519"/>
                  <a:pt x="3513" y="14502"/>
                  <a:pt x="3519" y="14479"/>
                </a:cubicBezTo>
                <a:cubicBezTo>
                  <a:pt x="3502" y="14474"/>
                  <a:pt x="3479" y="14474"/>
                  <a:pt x="3462" y="14474"/>
                </a:cubicBezTo>
                <a:lnTo>
                  <a:pt x="3479" y="14445"/>
                </a:lnTo>
                <a:lnTo>
                  <a:pt x="3479" y="14445"/>
                </a:lnTo>
                <a:cubicBezTo>
                  <a:pt x="3473" y="14451"/>
                  <a:pt x="3456" y="14457"/>
                  <a:pt x="3451" y="14462"/>
                </a:cubicBezTo>
                <a:cubicBezTo>
                  <a:pt x="3402" y="14424"/>
                  <a:pt x="3346" y="14385"/>
                  <a:pt x="3284" y="14385"/>
                </a:cubicBezTo>
                <a:cubicBezTo>
                  <a:pt x="3274" y="14385"/>
                  <a:pt x="3263" y="14386"/>
                  <a:pt x="3252" y="14389"/>
                </a:cubicBezTo>
                <a:cubicBezTo>
                  <a:pt x="3337" y="14434"/>
                  <a:pt x="3405" y="14496"/>
                  <a:pt x="3490" y="14553"/>
                </a:cubicBezTo>
                <a:cubicBezTo>
                  <a:pt x="3490" y="14559"/>
                  <a:pt x="3490" y="14570"/>
                  <a:pt x="3490" y="14570"/>
                </a:cubicBezTo>
                <a:cubicBezTo>
                  <a:pt x="3493" y="14570"/>
                  <a:pt x="3496" y="14569"/>
                  <a:pt x="3499" y="14569"/>
                </a:cubicBezTo>
                <a:cubicBezTo>
                  <a:pt x="3533" y="14569"/>
                  <a:pt x="3548" y="14600"/>
                  <a:pt x="3564" y="14621"/>
                </a:cubicBezTo>
                <a:cubicBezTo>
                  <a:pt x="3621" y="14627"/>
                  <a:pt x="3661" y="14678"/>
                  <a:pt x="3712" y="14706"/>
                </a:cubicBezTo>
                <a:lnTo>
                  <a:pt x="3706" y="14723"/>
                </a:lnTo>
                <a:cubicBezTo>
                  <a:pt x="3712" y="14718"/>
                  <a:pt x="3723" y="14712"/>
                  <a:pt x="3729" y="14712"/>
                </a:cubicBezTo>
                <a:cubicBezTo>
                  <a:pt x="3780" y="14740"/>
                  <a:pt x="3831" y="14786"/>
                  <a:pt x="3887" y="14803"/>
                </a:cubicBezTo>
                <a:cubicBezTo>
                  <a:pt x="3910" y="14808"/>
                  <a:pt x="3922" y="14831"/>
                  <a:pt x="3933" y="14848"/>
                </a:cubicBezTo>
                <a:cubicBezTo>
                  <a:pt x="3944" y="14848"/>
                  <a:pt x="3961" y="14842"/>
                  <a:pt x="3978" y="14842"/>
                </a:cubicBezTo>
                <a:cubicBezTo>
                  <a:pt x="3973" y="14848"/>
                  <a:pt x="3973" y="14865"/>
                  <a:pt x="3967" y="14871"/>
                </a:cubicBezTo>
                <a:cubicBezTo>
                  <a:pt x="3998" y="14884"/>
                  <a:pt x="4028" y="14899"/>
                  <a:pt x="4058" y="14915"/>
                </a:cubicBezTo>
                <a:lnTo>
                  <a:pt x="4058" y="14915"/>
                </a:lnTo>
                <a:cubicBezTo>
                  <a:pt x="4058" y="14909"/>
                  <a:pt x="4058" y="14893"/>
                  <a:pt x="4058" y="14888"/>
                </a:cubicBezTo>
                <a:cubicBezTo>
                  <a:pt x="3984" y="14854"/>
                  <a:pt x="3927" y="14769"/>
                  <a:pt x="3842" y="14757"/>
                </a:cubicBezTo>
                <a:cubicBezTo>
                  <a:pt x="3819" y="14689"/>
                  <a:pt x="3729" y="14684"/>
                  <a:pt x="3683" y="14627"/>
                </a:cubicBezTo>
                <a:cubicBezTo>
                  <a:pt x="3649" y="14598"/>
                  <a:pt x="3598" y="14593"/>
                  <a:pt x="3592" y="14542"/>
                </a:cubicBezTo>
                <a:lnTo>
                  <a:pt x="3632" y="14542"/>
                </a:lnTo>
                <a:cubicBezTo>
                  <a:pt x="3655" y="14581"/>
                  <a:pt x="3700" y="14593"/>
                  <a:pt x="3734" y="14610"/>
                </a:cubicBezTo>
                <a:cubicBezTo>
                  <a:pt x="3734" y="14598"/>
                  <a:pt x="3740" y="14576"/>
                  <a:pt x="3740" y="14564"/>
                </a:cubicBezTo>
                <a:cubicBezTo>
                  <a:pt x="3751" y="14576"/>
                  <a:pt x="3757" y="14587"/>
                  <a:pt x="3768" y="14598"/>
                </a:cubicBezTo>
                <a:cubicBezTo>
                  <a:pt x="3814" y="14610"/>
                  <a:pt x="3808" y="14672"/>
                  <a:pt x="3859" y="14684"/>
                </a:cubicBezTo>
                <a:cubicBezTo>
                  <a:pt x="3865" y="14678"/>
                  <a:pt x="3876" y="14672"/>
                  <a:pt x="3882" y="14667"/>
                </a:cubicBezTo>
                <a:cubicBezTo>
                  <a:pt x="3990" y="14735"/>
                  <a:pt x="4080" y="14820"/>
                  <a:pt x="4200" y="14859"/>
                </a:cubicBezTo>
                <a:cubicBezTo>
                  <a:pt x="4194" y="14871"/>
                  <a:pt x="4188" y="14888"/>
                  <a:pt x="4183" y="14893"/>
                </a:cubicBezTo>
                <a:cubicBezTo>
                  <a:pt x="4194" y="14905"/>
                  <a:pt x="4217" y="14922"/>
                  <a:pt x="4228" y="14933"/>
                </a:cubicBezTo>
                <a:cubicBezTo>
                  <a:pt x="4239" y="14928"/>
                  <a:pt x="4251" y="14922"/>
                  <a:pt x="4262" y="14916"/>
                </a:cubicBezTo>
                <a:lnTo>
                  <a:pt x="4239" y="14893"/>
                </a:lnTo>
                <a:lnTo>
                  <a:pt x="4239" y="14893"/>
                </a:lnTo>
                <a:cubicBezTo>
                  <a:pt x="4251" y="14899"/>
                  <a:pt x="4273" y="14905"/>
                  <a:pt x="4290" y="14911"/>
                </a:cubicBezTo>
                <a:cubicBezTo>
                  <a:pt x="4279" y="14916"/>
                  <a:pt x="4268" y="14922"/>
                  <a:pt x="4256" y="14922"/>
                </a:cubicBezTo>
                <a:lnTo>
                  <a:pt x="4256" y="14956"/>
                </a:lnTo>
                <a:cubicBezTo>
                  <a:pt x="4285" y="14967"/>
                  <a:pt x="4307" y="14979"/>
                  <a:pt x="4330" y="14990"/>
                </a:cubicBezTo>
                <a:lnTo>
                  <a:pt x="4341" y="14973"/>
                </a:lnTo>
                <a:cubicBezTo>
                  <a:pt x="4324" y="14956"/>
                  <a:pt x="4307" y="14945"/>
                  <a:pt x="4296" y="14922"/>
                </a:cubicBezTo>
                <a:lnTo>
                  <a:pt x="4296" y="14922"/>
                </a:lnTo>
                <a:cubicBezTo>
                  <a:pt x="4307" y="14939"/>
                  <a:pt x="4336" y="14950"/>
                  <a:pt x="4358" y="14956"/>
                </a:cubicBezTo>
                <a:cubicBezTo>
                  <a:pt x="4353" y="14967"/>
                  <a:pt x="4347" y="14984"/>
                  <a:pt x="4336" y="14996"/>
                </a:cubicBezTo>
                <a:cubicBezTo>
                  <a:pt x="4358" y="15007"/>
                  <a:pt x="4381" y="15018"/>
                  <a:pt x="4404" y="15030"/>
                </a:cubicBezTo>
                <a:cubicBezTo>
                  <a:pt x="4392" y="15018"/>
                  <a:pt x="4370" y="14984"/>
                  <a:pt x="4358" y="14973"/>
                </a:cubicBezTo>
                <a:cubicBezTo>
                  <a:pt x="4381" y="14973"/>
                  <a:pt x="4398" y="14984"/>
                  <a:pt x="4409" y="15007"/>
                </a:cubicBezTo>
                <a:cubicBezTo>
                  <a:pt x="4461" y="15018"/>
                  <a:pt x="4500" y="15047"/>
                  <a:pt x="4546" y="15069"/>
                </a:cubicBezTo>
                <a:lnTo>
                  <a:pt x="4540" y="15092"/>
                </a:lnTo>
                <a:cubicBezTo>
                  <a:pt x="4551" y="15092"/>
                  <a:pt x="4574" y="15081"/>
                  <a:pt x="4585" y="15081"/>
                </a:cubicBezTo>
                <a:cubicBezTo>
                  <a:pt x="4580" y="15092"/>
                  <a:pt x="4580" y="15109"/>
                  <a:pt x="4574" y="15126"/>
                </a:cubicBezTo>
                <a:cubicBezTo>
                  <a:pt x="4597" y="15120"/>
                  <a:pt x="4614" y="15115"/>
                  <a:pt x="4636" y="15109"/>
                </a:cubicBezTo>
                <a:cubicBezTo>
                  <a:pt x="4648" y="15120"/>
                  <a:pt x="4659" y="15132"/>
                  <a:pt x="4670" y="15137"/>
                </a:cubicBezTo>
                <a:cubicBezTo>
                  <a:pt x="4648" y="15137"/>
                  <a:pt x="4625" y="15137"/>
                  <a:pt x="4608" y="15149"/>
                </a:cubicBezTo>
                <a:cubicBezTo>
                  <a:pt x="4619" y="15154"/>
                  <a:pt x="4648" y="15160"/>
                  <a:pt x="4659" y="15166"/>
                </a:cubicBezTo>
                <a:cubicBezTo>
                  <a:pt x="4653" y="15172"/>
                  <a:pt x="4648" y="15189"/>
                  <a:pt x="4642" y="15200"/>
                </a:cubicBezTo>
                <a:cubicBezTo>
                  <a:pt x="4653" y="15194"/>
                  <a:pt x="4676" y="15183"/>
                  <a:pt x="4687" y="15177"/>
                </a:cubicBezTo>
                <a:cubicBezTo>
                  <a:pt x="4699" y="15189"/>
                  <a:pt x="4756" y="15211"/>
                  <a:pt x="4716" y="15234"/>
                </a:cubicBezTo>
                <a:cubicBezTo>
                  <a:pt x="4657" y="15229"/>
                  <a:pt x="4612" y="15166"/>
                  <a:pt x="4553" y="15166"/>
                </a:cubicBezTo>
                <a:cubicBezTo>
                  <a:pt x="4543" y="15166"/>
                  <a:pt x="4533" y="15167"/>
                  <a:pt x="4523" y="15172"/>
                </a:cubicBezTo>
                <a:cubicBezTo>
                  <a:pt x="4523" y="15166"/>
                  <a:pt x="4534" y="15154"/>
                  <a:pt x="4534" y="15149"/>
                </a:cubicBezTo>
                <a:cubicBezTo>
                  <a:pt x="4387" y="15058"/>
                  <a:pt x="4234" y="14990"/>
                  <a:pt x="4086" y="14893"/>
                </a:cubicBezTo>
                <a:cubicBezTo>
                  <a:pt x="4075" y="14899"/>
                  <a:pt x="4064" y="14910"/>
                  <a:pt x="4058" y="14916"/>
                </a:cubicBezTo>
                <a:lnTo>
                  <a:pt x="4058" y="14916"/>
                </a:lnTo>
                <a:cubicBezTo>
                  <a:pt x="4182" y="14985"/>
                  <a:pt x="4291" y="15079"/>
                  <a:pt x="4415" y="15143"/>
                </a:cubicBezTo>
                <a:cubicBezTo>
                  <a:pt x="4418" y="15143"/>
                  <a:pt x="4421" y="15143"/>
                  <a:pt x="4424" y="15143"/>
                </a:cubicBezTo>
                <a:cubicBezTo>
                  <a:pt x="4457" y="15143"/>
                  <a:pt x="4474" y="15173"/>
                  <a:pt x="4495" y="15194"/>
                </a:cubicBezTo>
                <a:cubicBezTo>
                  <a:pt x="4534" y="15206"/>
                  <a:pt x="4574" y="15223"/>
                  <a:pt x="4614" y="15245"/>
                </a:cubicBezTo>
                <a:lnTo>
                  <a:pt x="4642" y="15245"/>
                </a:lnTo>
                <a:cubicBezTo>
                  <a:pt x="4653" y="15262"/>
                  <a:pt x="4665" y="15274"/>
                  <a:pt x="4682" y="15291"/>
                </a:cubicBezTo>
                <a:lnTo>
                  <a:pt x="4739" y="15308"/>
                </a:lnTo>
                <a:cubicBezTo>
                  <a:pt x="4739" y="15313"/>
                  <a:pt x="4744" y="15325"/>
                  <a:pt x="4744" y="15330"/>
                </a:cubicBezTo>
                <a:lnTo>
                  <a:pt x="4756" y="15313"/>
                </a:lnTo>
                <a:cubicBezTo>
                  <a:pt x="4778" y="15330"/>
                  <a:pt x="4807" y="15347"/>
                  <a:pt x="4835" y="15359"/>
                </a:cubicBezTo>
                <a:cubicBezTo>
                  <a:pt x="4835" y="15364"/>
                  <a:pt x="4835" y="15370"/>
                  <a:pt x="4829" y="15376"/>
                </a:cubicBezTo>
                <a:cubicBezTo>
                  <a:pt x="4841" y="15376"/>
                  <a:pt x="4852" y="15370"/>
                  <a:pt x="4863" y="15370"/>
                </a:cubicBezTo>
                <a:cubicBezTo>
                  <a:pt x="4903" y="15415"/>
                  <a:pt x="4971" y="15404"/>
                  <a:pt x="5017" y="15444"/>
                </a:cubicBezTo>
                <a:cubicBezTo>
                  <a:pt x="5107" y="15444"/>
                  <a:pt x="5181" y="15518"/>
                  <a:pt x="5266" y="15540"/>
                </a:cubicBezTo>
                <a:cubicBezTo>
                  <a:pt x="5272" y="15535"/>
                  <a:pt x="5289" y="15523"/>
                  <a:pt x="5295" y="15518"/>
                </a:cubicBezTo>
                <a:cubicBezTo>
                  <a:pt x="5295" y="15523"/>
                  <a:pt x="5300" y="15540"/>
                  <a:pt x="5300" y="15552"/>
                </a:cubicBezTo>
                <a:cubicBezTo>
                  <a:pt x="5408" y="15580"/>
                  <a:pt x="5499" y="15654"/>
                  <a:pt x="5607" y="15665"/>
                </a:cubicBezTo>
                <a:cubicBezTo>
                  <a:pt x="5607" y="15654"/>
                  <a:pt x="5612" y="15642"/>
                  <a:pt x="5618" y="15637"/>
                </a:cubicBezTo>
                <a:cubicBezTo>
                  <a:pt x="5567" y="15620"/>
                  <a:pt x="5516" y="15603"/>
                  <a:pt x="5470" y="15591"/>
                </a:cubicBezTo>
                <a:cubicBezTo>
                  <a:pt x="5465" y="15586"/>
                  <a:pt x="5459" y="15574"/>
                  <a:pt x="5459" y="15569"/>
                </a:cubicBezTo>
                <a:cubicBezTo>
                  <a:pt x="5380" y="15563"/>
                  <a:pt x="5312" y="15512"/>
                  <a:pt x="5244" y="15478"/>
                </a:cubicBezTo>
                <a:cubicBezTo>
                  <a:pt x="5238" y="15484"/>
                  <a:pt x="5227" y="15489"/>
                  <a:pt x="5221" y="15495"/>
                </a:cubicBezTo>
                <a:cubicBezTo>
                  <a:pt x="5204" y="15484"/>
                  <a:pt x="5187" y="15467"/>
                  <a:pt x="5175" y="15450"/>
                </a:cubicBezTo>
                <a:cubicBezTo>
                  <a:pt x="5164" y="15455"/>
                  <a:pt x="5141" y="15461"/>
                  <a:pt x="5130" y="15467"/>
                </a:cubicBezTo>
                <a:cubicBezTo>
                  <a:pt x="5130" y="15461"/>
                  <a:pt x="5130" y="15444"/>
                  <a:pt x="5136" y="15438"/>
                </a:cubicBezTo>
                <a:lnTo>
                  <a:pt x="5096" y="15438"/>
                </a:lnTo>
                <a:cubicBezTo>
                  <a:pt x="5096" y="15421"/>
                  <a:pt x="5090" y="15404"/>
                  <a:pt x="5090" y="15387"/>
                </a:cubicBezTo>
                <a:cubicBezTo>
                  <a:pt x="5090" y="15393"/>
                  <a:pt x="5079" y="15410"/>
                  <a:pt x="5079" y="15421"/>
                </a:cubicBezTo>
                <a:cubicBezTo>
                  <a:pt x="4960" y="15359"/>
                  <a:pt x="4846" y="15296"/>
                  <a:pt x="4727" y="15240"/>
                </a:cubicBezTo>
                <a:cubicBezTo>
                  <a:pt x="4744" y="15223"/>
                  <a:pt x="4761" y="15206"/>
                  <a:pt x="4778" y="15189"/>
                </a:cubicBezTo>
                <a:lnTo>
                  <a:pt x="4778" y="15189"/>
                </a:lnTo>
                <a:cubicBezTo>
                  <a:pt x="4773" y="15200"/>
                  <a:pt x="4767" y="15217"/>
                  <a:pt x="4761" y="15223"/>
                </a:cubicBezTo>
                <a:cubicBezTo>
                  <a:pt x="4818" y="15257"/>
                  <a:pt x="4880" y="15279"/>
                  <a:pt x="4937" y="15302"/>
                </a:cubicBezTo>
                <a:cubicBezTo>
                  <a:pt x="4937" y="15296"/>
                  <a:pt x="4943" y="15279"/>
                  <a:pt x="4943" y="15268"/>
                </a:cubicBezTo>
                <a:cubicBezTo>
                  <a:pt x="5022" y="15296"/>
                  <a:pt x="5107" y="15330"/>
                  <a:pt x="5181" y="15370"/>
                </a:cubicBezTo>
                <a:cubicBezTo>
                  <a:pt x="5171" y="15378"/>
                  <a:pt x="5159" y="15381"/>
                  <a:pt x="5148" y="15381"/>
                </a:cubicBezTo>
                <a:cubicBezTo>
                  <a:pt x="5134" y="15381"/>
                  <a:pt x="5120" y="15376"/>
                  <a:pt x="5107" y="15370"/>
                </a:cubicBezTo>
                <a:lnTo>
                  <a:pt x="5107" y="15370"/>
                </a:lnTo>
                <a:cubicBezTo>
                  <a:pt x="5124" y="15381"/>
                  <a:pt x="5141" y="15393"/>
                  <a:pt x="5158" y="15404"/>
                </a:cubicBezTo>
                <a:cubicBezTo>
                  <a:pt x="5170" y="15387"/>
                  <a:pt x="5187" y="15376"/>
                  <a:pt x="5198" y="15364"/>
                </a:cubicBezTo>
                <a:lnTo>
                  <a:pt x="5198" y="15364"/>
                </a:lnTo>
                <a:cubicBezTo>
                  <a:pt x="5215" y="15381"/>
                  <a:pt x="5198" y="15398"/>
                  <a:pt x="5192" y="15415"/>
                </a:cubicBezTo>
                <a:cubicBezTo>
                  <a:pt x="5232" y="15427"/>
                  <a:pt x="5266" y="15444"/>
                  <a:pt x="5306" y="15455"/>
                </a:cubicBezTo>
                <a:cubicBezTo>
                  <a:pt x="5295" y="15438"/>
                  <a:pt x="5278" y="15421"/>
                  <a:pt x="5261" y="15404"/>
                </a:cubicBezTo>
                <a:lnTo>
                  <a:pt x="5261" y="15404"/>
                </a:lnTo>
                <a:cubicBezTo>
                  <a:pt x="5306" y="15433"/>
                  <a:pt x="5391" y="15421"/>
                  <a:pt x="5391" y="15489"/>
                </a:cubicBezTo>
                <a:cubicBezTo>
                  <a:pt x="5419" y="15495"/>
                  <a:pt x="5448" y="15506"/>
                  <a:pt x="5470" y="15512"/>
                </a:cubicBezTo>
                <a:cubicBezTo>
                  <a:pt x="5459" y="15506"/>
                  <a:pt x="5442" y="15495"/>
                  <a:pt x="5431" y="15489"/>
                </a:cubicBezTo>
                <a:lnTo>
                  <a:pt x="5436" y="15478"/>
                </a:lnTo>
                <a:cubicBezTo>
                  <a:pt x="5459" y="15484"/>
                  <a:pt x="5487" y="15495"/>
                  <a:pt x="5510" y="15501"/>
                </a:cubicBezTo>
                <a:cubicBezTo>
                  <a:pt x="5510" y="15508"/>
                  <a:pt x="5508" y="15515"/>
                  <a:pt x="5505" y="15521"/>
                </a:cubicBezTo>
                <a:lnTo>
                  <a:pt x="5505" y="15521"/>
                </a:lnTo>
                <a:cubicBezTo>
                  <a:pt x="5511" y="15514"/>
                  <a:pt x="5517" y="15512"/>
                  <a:pt x="5524" y="15512"/>
                </a:cubicBezTo>
                <a:cubicBezTo>
                  <a:pt x="5536" y="15512"/>
                  <a:pt x="5549" y="15519"/>
                  <a:pt x="5561" y="15529"/>
                </a:cubicBezTo>
                <a:cubicBezTo>
                  <a:pt x="5556" y="15535"/>
                  <a:pt x="5544" y="15546"/>
                  <a:pt x="5539" y="15552"/>
                </a:cubicBezTo>
                <a:cubicBezTo>
                  <a:pt x="5606" y="15572"/>
                  <a:pt x="5678" y="15598"/>
                  <a:pt x="5747" y="15620"/>
                </a:cubicBezTo>
                <a:lnTo>
                  <a:pt x="5747" y="15620"/>
                </a:lnTo>
                <a:cubicBezTo>
                  <a:pt x="5739" y="15616"/>
                  <a:pt x="5732" y="15611"/>
                  <a:pt x="5726" y="15608"/>
                </a:cubicBezTo>
                <a:lnTo>
                  <a:pt x="5731" y="15580"/>
                </a:lnTo>
                <a:cubicBezTo>
                  <a:pt x="5760" y="15591"/>
                  <a:pt x="5788" y="15597"/>
                  <a:pt x="5817" y="15608"/>
                </a:cubicBezTo>
                <a:cubicBezTo>
                  <a:pt x="5811" y="15614"/>
                  <a:pt x="5800" y="15631"/>
                  <a:pt x="5794" y="15637"/>
                </a:cubicBezTo>
                <a:cubicBezTo>
                  <a:pt x="5885" y="15671"/>
                  <a:pt x="5981" y="15711"/>
                  <a:pt x="6078" y="15722"/>
                </a:cubicBezTo>
                <a:cubicBezTo>
                  <a:pt x="6032" y="15699"/>
                  <a:pt x="5975" y="15688"/>
                  <a:pt x="5936" y="15659"/>
                </a:cubicBezTo>
                <a:lnTo>
                  <a:pt x="5936" y="15659"/>
                </a:lnTo>
                <a:cubicBezTo>
                  <a:pt x="6015" y="15671"/>
                  <a:pt x="6089" y="15693"/>
                  <a:pt x="6163" y="15728"/>
                </a:cubicBezTo>
                <a:cubicBezTo>
                  <a:pt x="6163" y="15733"/>
                  <a:pt x="6163" y="15739"/>
                  <a:pt x="6168" y="15745"/>
                </a:cubicBezTo>
                <a:cubicBezTo>
                  <a:pt x="6185" y="15767"/>
                  <a:pt x="6214" y="15773"/>
                  <a:pt x="6242" y="15779"/>
                </a:cubicBezTo>
                <a:cubicBezTo>
                  <a:pt x="6231" y="15756"/>
                  <a:pt x="6208" y="15745"/>
                  <a:pt x="6185" y="15728"/>
                </a:cubicBezTo>
                <a:cubicBezTo>
                  <a:pt x="6219" y="15728"/>
                  <a:pt x="6253" y="15739"/>
                  <a:pt x="6288" y="15750"/>
                </a:cubicBezTo>
                <a:cubicBezTo>
                  <a:pt x="6282" y="15762"/>
                  <a:pt x="6276" y="15773"/>
                  <a:pt x="6270" y="15784"/>
                </a:cubicBezTo>
                <a:cubicBezTo>
                  <a:pt x="6299" y="15790"/>
                  <a:pt x="6327" y="15796"/>
                  <a:pt x="6356" y="15807"/>
                </a:cubicBezTo>
                <a:cubicBezTo>
                  <a:pt x="6339" y="15790"/>
                  <a:pt x="6327" y="15773"/>
                  <a:pt x="6316" y="15762"/>
                </a:cubicBezTo>
                <a:lnTo>
                  <a:pt x="6316" y="15762"/>
                </a:lnTo>
                <a:cubicBezTo>
                  <a:pt x="6356" y="15773"/>
                  <a:pt x="6401" y="15790"/>
                  <a:pt x="6441" y="15807"/>
                </a:cubicBezTo>
                <a:lnTo>
                  <a:pt x="6441" y="15858"/>
                </a:lnTo>
                <a:cubicBezTo>
                  <a:pt x="6457" y="15847"/>
                  <a:pt x="6475" y="15843"/>
                  <a:pt x="6493" y="15843"/>
                </a:cubicBezTo>
                <a:cubicBezTo>
                  <a:pt x="6542" y="15843"/>
                  <a:pt x="6595" y="15872"/>
                  <a:pt x="6648" y="15872"/>
                </a:cubicBezTo>
                <a:cubicBezTo>
                  <a:pt x="6656" y="15872"/>
                  <a:pt x="6665" y="15871"/>
                  <a:pt x="6673" y="15869"/>
                </a:cubicBezTo>
                <a:cubicBezTo>
                  <a:pt x="6662" y="15864"/>
                  <a:pt x="6639" y="15858"/>
                  <a:pt x="6628" y="15858"/>
                </a:cubicBezTo>
                <a:cubicBezTo>
                  <a:pt x="6628" y="15852"/>
                  <a:pt x="6628" y="15835"/>
                  <a:pt x="6628" y="15830"/>
                </a:cubicBezTo>
                <a:cubicBezTo>
                  <a:pt x="6639" y="15835"/>
                  <a:pt x="6662" y="15847"/>
                  <a:pt x="6673" y="15852"/>
                </a:cubicBezTo>
                <a:cubicBezTo>
                  <a:pt x="6690" y="15847"/>
                  <a:pt x="6702" y="15847"/>
                  <a:pt x="6713" y="15847"/>
                </a:cubicBezTo>
                <a:cubicBezTo>
                  <a:pt x="6707" y="15858"/>
                  <a:pt x="6696" y="15875"/>
                  <a:pt x="6690" y="15886"/>
                </a:cubicBezTo>
                <a:cubicBezTo>
                  <a:pt x="6706" y="15893"/>
                  <a:pt x="6723" y="15897"/>
                  <a:pt x="6740" y="15897"/>
                </a:cubicBezTo>
                <a:cubicBezTo>
                  <a:pt x="6754" y="15897"/>
                  <a:pt x="6768" y="15894"/>
                  <a:pt x="6781" y="15886"/>
                </a:cubicBezTo>
                <a:cubicBezTo>
                  <a:pt x="6815" y="15898"/>
                  <a:pt x="6849" y="15909"/>
                  <a:pt x="6878" y="15926"/>
                </a:cubicBezTo>
                <a:cubicBezTo>
                  <a:pt x="6889" y="15926"/>
                  <a:pt x="6906" y="15920"/>
                  <a:pt x="6912" y="15920"/>
                </a:cubicBezTo>
                <a:cubicBezTo>
                  <a:pt x="6946" y="15932"/>
                  <a:pt x="6985" y="15943"/>
                  <a:pt x="7031" y="15949"/>
                </a:cubicBezTo>
                <a:cubicBezTo>
                  <a:pt x="7021" y="15954"/>
                  <a:pt x="7007" y="15963"/>
                  <a:pt x="6996" y="15969"/>
                </a:cubicBezTo>
                <a:lnTo>
                  <a:pt x="6996" y="15969"/>
                </a:lnTo>
                <a:cubicBezTo>
                  <a:pt x="7035" y="15950"/>
                  <a:pt x="7083" y="15965"/>
                  <a:pt x="7122" y="15943"/>
                </a:cubicBezTo>
                <a:cubicBezTo>
                  <a:pt x="7082" y="15937"/>
                  <a:pt x="7048" y="15926"/>
                  <a:pt x="7008" y="15909"/>
                </a:cubicBezTo>
                <a:lnTo>
                  <a:pt x="7008" y="15909"/>
                </a:lnTo>
                <a:cubicBezTo>
                  <a:pt x="7082" y="15915"/>
                  <a:pt x="7156" y="15926"/>
                  <a:pt x="7229" y="15937"/>
                </a:cubicBezTo>
                <a:cubicBezTo>
                  <a:pt x="7246" y="15937"/>
                  <a:pt x="7263" y="15943"/>
                  <a:pt x="7280" y="15949"/>
                </a:cubicBezTo>
                <a:cubicBezTo>
                  <a:pt x="7280" y="15949"/>
                  <a:pt x="7280" y="15949"/>
                  <a:pt x="7280" y="15943"/>
                </a:cubicBezTo>
                <a:cubicBezTo>
                  <a:pt x="7314" y="15954"/>
                  <a:pt x="7354" y="15960"/>
                  <a:pt x="7388" y="15966"/>
                </a:cubicBezTo>
                <a:lnTo>
                  <a:pt x="7320" y="15966"/>
                </a:lnTo>
                <a:cubicBezTo>
                  <a:pt x="7326" y="15994"/>
                  <a:pt x="7354" y="16000"/>
                  <a:pt x="7371" y="16011"/>
                </a:cubicBezTo>
                <a:cubicBezTo>
                  <a:pt x="7394" y="16006"/>
                  <a:pt x="7422" y="16000"/>
                  <a:pt x="7445" y="16000"/>
                </a:cubicBezTo>
                <a:cubicBezTo>
                  <a:pt x="7445" y="16006"/>
                  <a:pt x="7451" y="16017"/>
                  <a:pt x="7451" y="16023"/>
                </a:cubicBezTo>
                <a:cubicBezTo>
                  <a:pt x="7458" y="16013"/>
                  <a:pt x="7481" y="16008"/>
                  <a:pt x="7504" y="16008"/>
                </a:cubicBezTo>
                <a:cubicBezTo>
                  <a:pt x="7537" y="16008"/>
                  <a:pt x="7569" y="16019"/>
                  <a:pt x="7553" y="16045"/>
                </a:cubicBezTo>
                <a:cubicBezTo>
                  <a:pt x="7539" y="16047"/>
                  <a:pt x="7526" y="16047"/>
                  <a:pt x="7512" y="16047"/>
                </a:cubicBezTo>
                <a:cubicBezTo>
                  <a:pt x="7426" y="16047"/>
                  <a:pt x="7339" y="16024"/>
                  <a:pt x="7250" y="16024"/>
                </a:cubicBezTo>
                <a:cubicBezTo>
                  <a:pt x="7230" y="16024"/>
                  <a:pt x="7210" y="16026"/>
                  <a:pt x="7190" y="16028"/>
                </a:cubicBezTo>
                <a:cubicBezTo>
                  <a:pt x="7190" y="16028"/>
                  <a:pt x="7184" y="16017"/>
                  <a:pt x="7178" y="16011"/>
                </a:cubicBezTo>
                <a:cubicBezTo>
                  <a:pt x="7105" y="16006"/>
                  <a:pt x="7036" y="15989"/>
                  <a:pt x="6963" y="15977"/>
                </a:cubicBezTo>
                <a:cubicBezTo>
                  <a:pt x="6957" y="15989"/>
                  <a:pt x="6946" y="16017"/>
                  <a:pt x="6940" y="16028"/>
                </a:cubicBezTo>
                <a:cubicBezTo>
                  <a:pt x="6955" y="16033"/>
                  <a:pt x="6972" y="16035"/>
                  <a:pt x="6987" y="16035"/>
                </a:cubicBezTo>
                <a:cubicBezTo>
                  <a:pt x="7012" y="16035"/>
                  <a:pt x="7036" y="16029"/>
                  <a:pt x="7053" y="16011"/>
                </a:cubicBezTo>
                <a:cubicBezTo>
                  <a:pt x="7070" y="16017"/>
                  <a:pt x="7088" y="16023"/>
                  <a:pt x="7099" y="16028"/>
                </a:cubicBezTo>
                <a:cubicBezTo>
                  <a:pt x="7109" y="16044"/>
                  <a:pt x="7124" y="16047"/>
                  <a:pt x="7141" y="16047"/>
                </a:cubicBezTo>
                <a:cubicBezTo>
                  <a:pt x="7156" y="16047"/>
                  <a:pt x="7173" y="16044"/>
                  <a:pt x="7188" y="16044"/>
                </a:cubicBezTo>
                <a:cubicBezTo>
                  <a:pt x="7192" y="16044"/>
                  <a:pt x="7197" y="16045"/>
                  <a:pt x="7201" y="16045"/>
                </a:cubicBezTo>
                <a:lnTo>
                  <a:pt x="7190" y="16085"/>
                </a:lnTo>
                <a:cubicBezTo>
                  <a:pt x="7195" y="16074"/>
                  <a:pt x="7201" y="16057"/>
                  <a:pt x="7207" y="16051"/>
                </a:cubicBezTo>
                <a:cubicBezTo>
                  <a:pt x="7224" y="16062"/>
                  <a:pt x="7246" y="16085"/>
                  <a:pt x="7263" y="16102"/>
                </a:cubicBezTo>
                <a:cubicBezTo>
                  <a:pt x="7275" y="16091"/>
                  <a:pt x="7286" y="16079"/>
                  <a:pt x="7303" y="16068"/>
                </a:cubicBezTo>
                <a:cubicBezTo>
                  <a:pt x="7309" y="16079"/>
                  <a:pt x="7320" y="16096"/>
                  <a:pt x="7326" y="16108"/>
                </a:cubicBezTo>
                <a:cubicBezTo>
                  <a:pt x="7326" y="16096"/>
                  <a:pt x="7326" y="16085"/>
                  <a:pt x="7320" y="16079"/>
                </a:cubicBezTo>
                <a:lnTo>
                  <a:pt x="7320" y="16079"/>
                </a:lnTo>
                <a:cubicBezTo>
                  <a:pt x="7349" y="16085"/>
                  <a:pt x="7383" y="16085"/>
                  <a:pt x="7400" y="16113"/>
                </a:cubicBezTo>
                <a:cubicBezTo>
                  <a:pt x="7400" y="16108"/>
                  <a:pt x="7400" y="16096"/>
                  <a:pt x="7400" y="16091"/>
                </a:cubicBezTo>
                <a:cubicBezTo>
                  <a:pt x="7485" y="16108"/>
                  <a:pt x="7570" y="16102"/>
                  <a:pt x="7655" y="16108"/>
                </a:cubicBezTo>
                <a:lnTo>
                  <a:pt x="7638" y="16136"/>
                </a:lnTo>
                <a:cubicBezTo>
                  <a:pt x="7655" y="16116"/>
                  <a:pt x="7686" y="16106"/>
                  <a:pt x="7717" y="16106"/>
                </a:cubicBezTo>
                <a:cubicBezTo>
                  <a:pt x="7749" y="16106"/>
                  <a:pt x="7780" y="16116"/>
                  <a:pt x="7797" y="16136"/>
                </a:cubicBezTo>
                <a:cubicBezTo>
                  <a:pt x="7801" y="16140"/>
                  <a:pt x="7805" y="16141"/>
                  <a:pt x="7808" y="16141"/>
                </a:cubicBezTo>
                <a:cubicBezTo>
                  <a:pt x="7821" y="16141"/>
                  <a:pt x="7833" y="16125"/>
                  <a:pt x="7842" y="16125"/>
                </a:cubicBezTo>
                <a:cubicBezTo>
                  <a:pt x="7852" y="16126"/>
                  <a:pt x="7861" y="16126"/>
                  <a:pt x="7871" y="16126"/>
                </a:cubicBezTo>
                <a:cubicBezTo>
                  <a:pt x="7919" y="16126"/>
                  <a:pt x="7956" y="16113"/>
                  <a:pt x="7990" y="16079"/>
                </a:cubicBezTo>
                <a:cubicBezTo>
                  <a:pt x="7990" y="16085"/>
                  <a:pt x="7990" y="16108"/>
                  <a:pt x="7995" y="16119"/>
                </a:cubicBezTo>
                <a:lnTo>
                  <a:pt x="8012" y="16079"/>
                </a:lnTo>
                <a:cubicBezTo>
                  <a:pt x="8021" y="16088"/>
                  <a:pt x="8036" y="16110"/>
                  <a:pt x="8053" y="16110"/>
                </a:cubicBezTo>
                <a:cubicBezTo>
                  <a:pt x="8058" y="16110"/>
                  <a:pt x="8064" y="16107"/>
                  <a:pt x="8069" y="16102"/>
                </a:cubicBezTo>
                <a:cubicBezTo>
                  <a:pt x="8103" y="16102"/>
                  <a:pt x="8143" y="16108"/>
                  <a:pt x="8177" y="16108"/>
                </a:cubicBezTo>
                <a:cubicBezTo>
                  <a:pt x="8137" y="16085"/>
                  <a:pt x="8097" y="16079"/>
                  <a:pt x="8058" y="16068"/>
                </a:cubicBezTo>
                <a:cubicBezTo>
                  <a:pt x="8058" y="16079"/>
                  <a:pt x="8052" y="16096"/>
                  <a:pt x="8052" y="16108"/>
                </a:cubicBezTo>
                <a:cubicBezTo>
                  <a:pt x="8040" y="16084"/>
                  <a:pt x="8023" y="16069"/>
                  <a:pt x="8003" y="16069"/>
                </a:cubicBezTo>
                <a:cubicBezTo>
                  <a:pt x="7993" y="16069"/>
                  <a:pt x="7983" y="16072"/>
                  <a:pt x="7973" y="16079"/>
                </a:cubicBezTo>
                <a:lnTo>
                  <a:pt x="7984" y="16051"/>
                </a:lnTo>
                <a:lnTo>
                  <a:pt x="7984" y="16051"/>
                </a:lnTo>
                <a:cubicBezTo>
                  <a:pt x="7961" y="16079"/>
                  <a:pt x="7939" y="16102"/>
                  <a:pt x="7910" y="16119"/>
                </a:cubicBezTo>
                <a:cubicBezTo>
                  <a:pt x="7870" y="16096"/>
                  <a:pt x="7859" y="16057"/>
                  <a:pt x="7859" y="16011"/>
                </a:cubicBezTo>
                <a:cubicBezTo>
                  <a:pt x="7819" y="16006"/>
                  <a:pt x="7780" y="16000"/>
                  <a:pt x="7740" y="15994"/>
                </a:cubicBezTo>
                <a:cubicBezTo>
                  <a:pt x="7858" y="15991"/>
                  <a:pt x="7976" y="15988"/>
                  <a:pt x="8094" y="15988"/>
                </a:cubicBezTo>
                <a:cubicBezTo>
                  <a:pt x="8180" y="15988"/>
                  <a:pt x="8266" y="15989"/>
                  <a:pt x="8353" y="15994"/>
                </a:cubicBezTo>
                <a:lnTo>
                  <a:pt x="8324" y="16023"/>
                </a:lnTo>
                <a:lnTo>
                  <a:pt x="8341" y="16023"/>
                </a:lnTo>
                <a:cubicBezTo>
                  <a:pt x="8349" y="15999"/>
                  <a:pt x="8362" y="15984"/>
                  <a:pt x="8381" y="15984"/>
                </a:cubicBezTo>
                <a:cubicBezTo>
                  <a:pt x="8389" y="15984"/>
                  <a:pt x="8399" y="15987"/>
                  <a:pt x="8410" y="15994"/>
                </a:cubicBezTo>
                <a:lnTo>
                  <a:pt x="8370" y="16023"/>
                </a:lnTo>
                <a:cubicBezTo>
                  <a:pt x="8381" y="16023"/>
                  <a:pt x="8392" y="16017"/>
                  <a:pt x="8410" y="16017"/>
                </a:cubicBezTo>
                <a:cubicBezTo>
                  <a:pt x="8410" y="16006"/>
                  <a:pt x="8415" y="15994"/>
                  <a:pt x="8421" y="15983"/>
                </a:cubicBezTo>
                <a:lnTo>
                  <a:pt x="8608" y="15983"/>
                </a:lnTo>
                <a:cubicBezTo>
                  <a:pt x="8612" y="15983"/>
                  <a:pt x="8616" y="15983"/>
                  <a:pt x="8620" y="15983"/>
                </a:cubicBezTo>
                <a:cubicBezTo>
                  <a:pt x="8664" y="15983"/>
                  <a:pt x="8715" y="15967"/>
                  <a:pt x="8762" y="15967"/>
                </a:cubicBezTo>
                <a:cubicBezTo>
                  <a:pt x="8791" y="15967"/>
                  <a:pt x="8818" y="15974"/>
                  <a:pt x="8841" y="15994"/>
                </a:cubicBezTo>
                <a:cubicBezTo>
                  <a:pt x="8875" y="16000"/>
                  <a:pt x="8909" y="16006"/>
                  <a:pt x="8949" y="16011"/>
                </a:cubicBezTo>
                <a:cubicBezTo>
                  <a:pt x="8954" y="16006"/>
                  <a:pt x="8966" y="16000"/>
                  <a:pt x="8971" y="15994"/>
                </a:cubicBezTo>
                <a:cubicBezTo>
                  <a:pt x="8979" y="15997"/>
                  <a:pt x="8986" y="15999"/>
                  <a:pt x="8993" y="15999"/>
                </a:cubicBezTo>
                <a:cubicBezTo>
                  <a:pt x="9013" y="15999"/>
                  <a:pt x="9029" y="15987"/>
                  <a:pt x="9034" y="15966"/>
                </a:cubicBezTo>
                <a:lnTo>
                  <a:pt x="8971" y="15966"/>
                </a:lnTo>
                <a:cubicBezTo>
                  <a:pt x="9000" y="15954"/>
                  <a:pt x="9034" y="15949"/>
                  <a:pt x="9062" y="15943"/>
                </a:cubicBezTo>
                <a:lnTo>
                  <a:pt x="9062" y="15943"/>
                </a:lnTo>
                <a:cubicBezTo>
                  <a:pt x="9062" y="15954"/>
                  <a:pt x="9056" y="15977"/>
                  <a:pt x="9056" y="15989"/>
                </a:cubicBezTo>
                <a:cubicBezTo>
                  <a:pt x="9073" y="15977"/>
                  <a:pt x="9085" y="15972"/>
                  <a:pt x="9102" y="15966"/>
                </a:cubicBezTo>
                <a:lnTo>
                  <a:pt x="9102" y="15966"/>
                </a:lnTo>
                <a:cubicBezTo>
                  <a:pt x="9102" y="15983"/>
                  <a:pt x="9102" y="16006"/>
                  <a:pt x="9096" y="16023"/>
                </a:cubicBezTo>
                <a:cubicBezTo>
                  <a:pt x="9079" y="16028"/>
                  <a:pt x="9056" y="16028"/>
                  <a:pt x="9039" y="16034"/>
                </a:cubicBezTo>
                <a:cubicBezTo>
                  <a:pt x="9034" y="16034"/>
                  <a:pt x="9028" y="16028"/>
                  <a:pt x="9022" y="16023"/>
                </a:cubicBezTo>
                <a:cubicBezTo>
                  <a:pt x="8977" y="16028"/>
                  <a:pt x="8926" y="16040"/>
                  <a:pt x="8880" y="16062"/>
                </a:cubicBezTo>
                <a:cubicBezTo>
                  <a:pt x="8875" y="16057"/>
                  <a:pt x="8852" y="16045"/>
                  <a:pt x="8841" y="16040"/>
                </a:cubicBezTo>
                <a:lnTo>
                  <a:pt x="8835" y="16079"/>
                </a:lnTo>
                <a:cubicBezTo>
                  <a:pt x="8858" y="16088"/>
                  <a:pt x="8882" y="16091"/>
                  <a:pt x="8906" y="16091"/>
                </a:cubicBezTo>
                <a:cubicBezTo>
                  <a:pt x="8965" y="16091"/>
                  <a:pt x="9025" y="16074"/>
                  <a:pt x="9085" y="16074"/>
                </a:cubicBezTo>
                <a:lnTo>
                  <a:pt x="9079" y="16096"/>
                </a:lnTo>
                <a:lnTo>
                  <a:pt x="9090" y="16068"/>
                </a:lnTo>
                <a:cubicBezTo>
                  <a:pt x="9130" y="16068"/>
                  <a:pt x="9175" y="16068"/>
                  <a:pt x="9215" y="16051"/>
                </a:cubicBezTo>
                <a:cubicBezTo>
                  <a:pt x="9223" y="16053"/>
                  <a:pt x="9232" y="16054"/>
                  <a:pt x="9241" y="16054"/>
                </a:cubicBezTo>
                <a:cubicBezTo>
                  <a:pt x="9262" y="16054"/>
                  <a:pt x="9283" y="16047"/>
                  <a:pt x="9295" y="16023"/>
                </a:cubicBezTo>
                <a:lnTo>
                  <a:pt x="9306" y="16051"/>
                </a:lnTo>
                <a:cubicBezTo>
                  <a:pt x="9306" y="16040"/>
                  <a:pt x="9312" y="16023"/>
                  <a:pt x="9312" y="16011"/>
                </a:cubicBezTo>
                <a:cubicBezTo>
                  <a:pt x="9323" y="16017"/>
                  <a:pt x="9346" y="16028"/>
                  <a:pt x="9357" y="16034"/>
                </a:cubicBezTo>
                <a:cubicBezTo>
                  <a:pt x="9363" y="16028"/>
                  <a:pt x="9363" y="16017"/>
                  <a:pt x="9368" y="16011"/>
                </a:cubicBezTo>
                <a:cubicBezTo>
                  <a:pt x="9344" y="16009"/>
                  <a:pt x="9319" y="16003"/>
                  <a:pt x="9295" y="16003"/>
                </a:cubicBezTo>
                <a:cubicBezTo>
                  <a:pt x="9268" y="16003"/>
                  <a:pt x="9242" y="16010"/>
                  <a:pt x="9221" y="16034"/>
                </a:cubicBezTo>
                <a:lnTo>
                  <a:pt x="9181" y="16011"/>
                </a:lnTo>
                <a:cubicBezTo>
                  <a:pt x="9153" y="16017"/>
                  <a:pt x="9130" y="16023"/>
                  <a:pt x="9102" y="16028"/>
                </a:cubicBezTo>
                <a:cubicBezTo>
                  <a:pt x="9107" y="16011"/>
                  <a:pt x="9113" y="15977"/>
                  <a:pt x="9119" y="15960"/>
                </a:cubicBezTo>
                <a:cubicBezTo>
                  <a:pt x="9130" y="15966"/>
                  <a:pt x="9147" y="15977"/>
                  <a:pt x="9158" y="15983"/>
                </a:cubicBezTo>
                <a:cubicBezTo>
                  <a:pt x="9158" y="15966"/>
                  <a:pt x="9158" y="15949"/>
                  <a:pt x="9158" y="15937"/>
                </a:cubicBezTo>
                <a:cubicBezTo>
                  <a:pt x="9164" y="15932"/>
                  <a:pt x="9181" y="15926"/>
                  <a:pt x="9187" y="15926"/>
                </a:cubicBezTo>
                <a:cubicBezTo>
                  <a:pt x="9187" y="15937"/>
                  <a:pt x="9187" y="15960"/>
                  <a:pt x="9187" y="15977"/>
                </a:cubicBezTo>
                <a:cubicBezTo>
                  <a:pt x="9192" y="15966"/>
                  <a:pt x="9210" y="15943"/>
                  <a:pt x="9215" y="15932"/>
                </a:cubicBezTo>
                <a:cubicBezTo>
                  <a:pt x="9232" y="15926"/>
                  <a:pt x="9244" y="15926"/>
                  <a:pt x="9255" y="15920"/>
                </a:cubicBezTo>
                <a:lnTo>
                  <a:pt x="9255" y="15920"/>
                </a:lnTo>
                <a:cubicBezTo>
                  <a:pt x="9244" y="15932"/>
                  <a:pt x="9227" y="15937"/>
                  <a:pt x="9221" y="15954"/>
                </a:cubicBezTo>
                <a:cubicBezTo>
                  <a:pt x="9227" y="15959"/>
                  <a:pt x="9232" y="15961"/>
                  <a:pt x="9237" y="15961"/>
                </a:cubicBezTo>
                <a:cubicBezTo>
                  <a:pt x="9261" y="15961"/>
                  <a:pt x="9278" y="15913"/>
                  <a:pt x="9306" y="15903"/>
                </a:cubicBezTo>
                <a:cubicBezTo>
                  <a:pt x="9329" y="15909"/>
                  <a:pt x="9363" y="15915"/>
                  <a:pt x="9385" y="15915"/>
                </a:cubicBezTo>
                <a:cubicBezTo>
                  <a:pt x="9374" y="15926"/>
                  <a:pt x="9357" y="15943"/>
                  <a:pt x="9351" y="15954"/>
                </a:cubicBezTo>
                <a:cubicBezTo>
                  <a:pt x="9370" y="15940"/>
                  <a:pt x="9393" y="15930"/>
                  <a:pt x="9416" y="15930"/>
                </a:cubicBezTo>
                <a:cubicBezTo>
                  <a:pt x="9421" y="15930"/>
                  <a:pt x="9426" y="15931"/>
                  <a:pt x="9431" y="15932"/>
                </a:cubicBezTo>
                <a:cubicBezTo>
                  <a:pt x="9419" y="15926"/>
                  <a:pt x="9397" y="15915"/>
                  <a:pt x="9385" y="15909"/>
                </a:cubicBezTo>
                <a:cubicBezTo>
                  <a:pt x="9396" y="15899"/>
                  <a:pt x="9406" y="15895"/>
                  <a:pt x="9416" y="15895"/>
                </a:cubicBezTo>
                <a:cubicBezTo>
                  <a:pt x="9434" y="15895"/>
                  <a:pt x="9450" y="15908"/>
                  <a:pt x="9465" y="15926"/>
                </a:cubicBezTo>
                <a:cubicBezTo>
                  <a:pt x="9471" y="15915"/>
                  <a:pt x="9476" y="15898"/>
                  <a:pt x="9482" y="15886"/>
                </a:cubicBezTo>
                <a:cubicBezTo>
                  <a:pt x="9539" y="15869"/>
                  <a:pt x="9595" y="15858"/>
                  <a:pt x="9646" y="15847"/>
                </a:cubicBezTo>
                <a:lnTo>
                  <a:pt x="9646" y="15847"/>
                </a:lnTo>
                <a:cubicBezTo>
                  <a:pt x="9635" y="15864"/>
                  <a:pt x="9624" y="15881"/>
                  <a:pt x="9607" y="15903"/>
                </a:cubicBezTo>
                <a:cubicBezTo>
                  <a:pt x="9635" y="15892"/>
                  <a:pt x="9652" y="15864"/>
                  <a:pt x="9663" y="15835"/>
                </a:cubicBezTo>
                <a:cubicBezTo>
                  <a:pt x="9675" y="15852"/>
                  <a:pt x="9686" y="15864"/>
                  <a:pt x="9697" y="15875"/>
                </a:cubicBezTo>
                <a:cubicBezTo>
                  <a:pt x="9697" y="15864"/>
                  <a:pt x="9692" y="15847"/>
                  <a:pt x="9686" y="15830"/>
                </a:cubicBezTo>
                <a:cubicBezTo>
                  <a:pt x="9726" y="15830"/>
                  <a:pt x="9760" y="15813"/>
                  <a:pt x="9800" y="15801"/>
                </a:cubicBezTo>
                <a:lnTo>
                  <a:pt x="9800" y="15801"/>
                </a:lnTo>
                <a:cubicBezTo>
                  <a:pt x="9794" y="15807"/>
                  <a:pt x="9794" y="15830"/>
                  <a:pt x="9788" y="15835"/>
                </a:cubicBezTo>
                <a:cubicBezTo>
                  <a:pt x="9800" y="15835"/>
                  <a:pt x="9817" y="15835"/>
                  <a:pt x="9828" y="15830"/>
                </a:cubicBezTo>
                <a:cubicBezTo>
                  <a:pt x="9788" y="15796"/>
                  <a:pt x="9845" y="15779"/>
                  <a:pt x="9873" y="15773"/>
                </a:cubicBezTo>
                <a:cubicBezTo>
                  <a:pt x="9873" y="15773"/>
                  <a:pt x="9873" y="15767"/>
                  <a:pt x="9879" y="15767"/>
                </a:cubicBezTo>
                <a:lnTo>
                  <a:pt x="9885" y="15779"/>
                </a:lnTo>
                <a:cubicBezTo>
                  <a:pt x="9885" y="15779"/>
                  <a:pt x="9885" y="15773"/>
                  <a:pt x="9885" y="15767"/>
                </a:cubicBezTo>
                <a:cubicBezTo>
                  <a:pt x="9924" y="15756"/>
                  <a:pt x="9964" y="15739"/>
                  <a:pt x="9998" y="15722"/>
                </a:cubicBezTo>
                <a:cubicBezTo>
                  <a:pt x="10021" y="15716"/>
                  <a:pt x="10044" y="15711"/>
                  <a:pt x="10066" y="15699"/>
                </a:cubicBezTo>
                <a:cubicBezTo>
                  <a:pt x="10066" y="15693"/>
                  <a:pt x="10072" y="15693"/>
                  <a:pt x="10078" y="15693"/>
                </a:cubicBezTo>
                <a:cubicBezTo>
                  <a:pt x="10083" y="15692"/>
                  <a:pt x="10088" y="15691"/>
                  <a:pt x="10093" y="15691"/>
                </a:cubicBezTo>
                <a:cubicBezTo>
                  <a:pt x="10105" y="15691"/>
                  <a:pt x="10117" y="15695"/>
                  <a:pt x="10129" y="15699"/>
                </a:cubicBezTo>
                <a:cubicBezTo>
                  <a:pt x="10140" y="15682"/>
                  <a:pt x="10146" y="15671"/>
                  <a:pt x="10151" y="15659"/>
                </a:cubicBezTo>
                <a:cubicBezTo>
                  <a:pt x="10157" y="15665"/>
                  <a:pt x="10168" y="15676"/>
                  <a:pt x="10174" y="15688"/>
                </a:cubicBezTo>
                <a:cubicBezTo>
                  <a:pt x="10185" y="15676"/>
                  <a:pt x="10197" y="15676"/>
                  <a:pt x="10208" y="15671"/>
                </a:cubicBezTo>
                <a:lnTo>
                  <a:pt x="10214" y="15671"/>
                </a:lnTo>
                <a:cubicBezTo>
                  <a:pt x="10216" y="15672"/>
                  <a:pt x="10218" y="15672"/>
                  <a:pt x="10220" y="15672"/>
                </a:cubicBezTo>
                <a:cubicBezTo>
                  <a:pt x="10231" y="15672"/>
                  <a:pt x="10243" y="15663"/>
                  <a:pt x="10248" y="15654"/>
                </a:cubicBezTo>
                <a:cubicBezTo>
                  <a:pt x="10255" y="15651"/>
                  <a:pt x="10262" y="15649"/>
                  <a:pt x="10269" y="15646"/>
                </a:cubicBezTo>
                <a:lnTo>
                  <a:pt x="10269" y="15646"/>
                </a:lnTo>
                <a:cubicBezTo>
                  <a:pt x="10269" y="15647"/>
                  <a:pt x="10270" y="15648"/>
                  <a:pt x="10271" y="15648"/>
                </a:cubicBezTo>
                <a:cubicBezTo>
                  <a:pt x="10271" y="15647"/>
                  <a:pt x="10271" y="15647"/>
                  <a:pt x="10271" y="15646"/>
                </a:cubicBezTo>
                <a:lnTo>
                  <a:pt x="10271" y="15646"/>
                </a:lnTo>
                <a:cubicBezTo>
                  <a:pt x="10270" y="15646"/>
                  <a:pt x="10269" y="15646"/>
                  <a:pt x="10269" y="15646"/>
                </a:cubicBezTo>
                <a:lnTo>
                  <a:pt x="10269" y="15646"/>
                </a:lnTo>
                <a:cubicBezTo>
                  <a:pt x="10263" y="15641"/>
                  <a:pt x="10253" y="15636"/>
                  <a:pt x="10253" y="15631"/>
                </a:cubicBezTo>
                <a:cubicBezTo>
                  <a:pt x="10231" y="15642"/>
                  <a:pt x="10202" y="15648"/>
                  <a:pt x="10174" y="15648"/>
                </a:cubicBezTo>
                <a:cubicBezTo>
                  <a:pt x="10202" y="15637"/>
                  <a:pt x="10225" y="15625"/>
                  <a:pt x="10253" y="15620"/>
                </a:cubicBezTo>
                <a:cubicBezTo>
                  <a:pt x="10242" y="15603"/>
                  <a:pt x="10236" y="15591"/>
                  <a:pt x="10231" y="15580"/>
                </a:cubicBezTo>
                <a:cubicBezTo>
                  <a:pt x="10197" y="15603"/>
                  <a:pt x="10151" y="15625"/>
                  <a:pt x="10112" y="15637"/>
                </a:cubicBezTo>
                <a:cubicBezTo>
                  <a:pt x="10106" y="15642"/>
                  <a:pt x="10095" y="15659"/>
                  <a:pt x="10095" y="15665"/>
                </a:cubicBezTo>
                <a:cubicBezTo>
                  <a:pt x="10089" y="15659"/>
                  <a:pt x="10078" y="15648"/>
                  <a:pt x="10072" y="15642"/>
                </a:cubicBezTo>
                <a:cubicBezTo>
                  <a:pt x="10049" y="15659"/>
                  <a:pt x="10032" y="15676"/>
                  <a:pt x="10015" y="15693"/>
                </a:cubicBezTo>
                <a:lnTo>
                  <a:pt x="9981" y="15693"/>
                </a:lnTo>
                <a:cubicBezTo>
                  <a:pt x="9924" y="15693"/>
                  <a:pt x="9868" y="15733"/>
                  <a:pt x="9811" y="15733"/>
                </a:cubicBezTo>
                <a:cubicBezTo>
                  <a:pt x="9953" y="15688"/>
                  <a:pt x="10095" y="15631"/>
                  <a:pt x="10225" y="15552"/>
                </a:cubicBezTo>
                <a:cubicBezTo>
                  <a:pt x="10259" y="15540"/>
                  <a:pt x="10293" y="15523"/>
                  <a:pt x="10327" y="15506"/>
                </a:cubicBezTo>
                <a:cubicBezTo>
                  <a:pt x="10327" y="15518"/>
                  <a:pt x="10333" y="15535"/>
                  <a:pt x="10339" y="15546"/>
                </a:cubicBezTo>
                <a:cubicBezTo>
                  <a:pt x="10350" y="15540"/>
                  <a:pt x="10384" y="15540"/>
                  <a:pt x="10395" y="15535"/>
                </a:cubicBezTo>
                <a:cubicBezTo>
                  <a:pt x="10401" y="15523"/>
                  <a:pt x="10401" y="15512"/>
                  <a:pt x="10407" y="15495"/>
                </a:cubicBezTo>
                <a:lnTo>
                  <a:pt x="10407" y="15495"/>
                </a:lnTo>
                <a:lnTo>
                  <a:pt x="10373" y="15501"/>
                </a:lnTo>
                <a:cubicBezTo>
                  <a:pt x="10384" y="15495"/>
                  <a:pt x="10412" y="15484"/>
                  <a:pt x="10424" y="15478"/>
                </a:cubicBezTo>
                <a:lnTo>
                  <a:pt x="10424" y="15478"/>
                </a:lnTo>
                <a:lnTo>
                  <a:pt x="10412" y="15506"/>
                </a:lnTo>
                <a:cubicBezTo>
                  <a:pt x="10418" y="15512"/>
                  <a:pt x="10429" y="15523"/>
                  <a:pt x="10435" y="15529"/>
                </a:cubicBezTo>
                <a:cubicBezTo>
                  <a:pt x="10458" y="15518"/>
                  <a:pt x="10480" y="15506"/>
                  <a:pt x="10509" y="15495"/>
                </a:cubicBezTo>
                <a:lnTo>
                  <a:pt x="10503" y="15478"/>
                </a:lnTo>
                <a:cubicBezTo>
                  <a:pt x="10492" y="15481"/>
                  <a:pt x="10479" y="15482"/>
                  <a:pt x="10466" y="15482"/>
                </a:cubicBezTo>
                <a:cubicBezTo>
                  <a:pt x="10453" y="15482"/>
                  <a:pt x="10441" y="15481"/>
                  <a:pt x="10429" y="15478"/>
                </a:cubicBezTo>
                <a:cubicBezTo>
                  <a:pt x="10458" y="15478"/>
                  <a:pt x="10480" y="15467"/>
                  <a:pt x="10503" y="15455"/>
                </a:cubicBezTo>
                <a:lnTo>
                  <a:pt x="10520" y="15495"/>
                </a:lnTo>
                <a:cubicBezTo>
                  <a:pt x="10543" y="15489"/>
                  <a:pt x="10566" y="15478"/>
                  <a:pt x="10588" y="15472"/>
                </a:cubicBezTo>
                <a:cubicBezTo>
                  <a:pt x="10571" y="15467"/>
                  <a:pt x="10532" y="15467"/>
                  <a:pt x="10514" y="15467"/>
                </a:cubicBezTo>
                <a:cubicBezTo>
                  <a:pt x="10527" y="15454"/>
                  <a:pt x="10540" y="15447"/>
                  <a:pt x="10555" y="15447"/>
                </a:cubicBezTo>
                <a:cubicBezTo>
                  <a:pt x="10560" y="15447"/>
                  <a:pt x="10566" y="15448"/>
                  <a:pt x="10571" y="15450"/>
                </a:cubicBezTo>
                <a:cubicBezTo>
                  <a:pt x="10617" y="15421"/>
                  <a:pt x="10662" y="15415"/>
                  <a:pt x="10707" y="15393"/>
                </a:cubicBezTo>
                <a:lnTo>
                  <a:pt x="10724" y="15415"/>
                </a:lnTo>
                <a:cubicBezTo>
                  <a:pt x="10730" y="15404"/>
                  <a:pt x="10736" y="15381"/>
                  <a:pt x="10741" y="15370"/>
                </a:cubicBezTo>
                <a:lnTo>
                  <a:pt x="10770" y="15410"/>
                </a:lnTo>
                <a:cubicBezTo>
                  <a:pt x="10781" y="15387"/>
                  <a:pt x="10793" y="15370"/>
                  <a:pt x="10798" y="15353"/>
                </a:cubicBezTo>
                <a:cubicBezTo>
                  <a:pt x="10815" y="15347"/>
                  <a:pt x="10832" y="15347"/>
                  <a:pt x="10849" y="15347"/>
                </a:cubicBezTo>
                <a:cubicBezTo>
                  <a:pt x="10832" y="15359"/>
                  <a:pt x="10815" y="15376"/>
                  <a:pt x="10810" y="15398"/>
                </a:cubicBezTo>
                <a:cubicBezTo>
                  <a:pt x="10821" y="15393"/>
                  <a:pt x="10844" y="15381"/>
                  <a:pt x="10855" y="15370"/>
                </a:cubicBezTo>
                <a:cubicBezTo>
                  <a:pt x="10861" y="15381"/>
                  <a:pt x="10866" y="15398"/>
                  <a:pt x="10872" y="15404"/>
                </a:cubicBezTo>
                <a:cubicBezTo>
                  <a:pt x="10872" y="15393"/>
                  <a:pt x="10878" y="15370"/>
                  <a:pt x="10883" y="15359"/>
                </a:cubicBezTo>
                <a:cubicBezTo>
                  <a:pt x="10893" y="15359"/>
                  <a:pt x="10914" y="15350"/>
                  <a:pt x="10930" y="15350"/>
                </a:cubicBezTo>
                <a:cubicBezTo>
                  <a:pt x="10942" y="15350"/>
                  <a:pt x="10951" y="15356"/>
                  <a:pt x="10946" y="15376"/>
                </a:cubicBezTo>
                <a:cubicBezTo>
                  <a:pt x="10900" y="15421"/>
                  <a:pt x="10798" y="15404"/>
                  <a:pt x="10770" y="15478"/>
                </a:cubicBezTo>
                <a:cubicBezTo>
                  <a:pt x="10770" y="15472"/>
                  <a:pt x="10764" y="15455"/>
                  <a:pt x="10764" y="15450"/>
                </a:cubicBezTo>
                <a:cubicBezTo>
                  <a:pt x="10600" y="15501"/>
                  <a:pt x="10441" y="15569"/>
                  <a:pt x="10276" y="15614"/>
                </a:cubicBezTo>
                <a:cubicBezTo>
                  <a:pt x="10271" y="15625"/>
                  <a:pt x="10271" y="15635"/>
                  <a:pt x="10271" y="15646"/>
                </a:cubicBezTo>
                <a:lnTo>
                  <a:pt x="10271" y="15646"/>
                </a:lnTo>
                <a:cubicBezTo>
                  <a:pt x="10405" y="15601"/>
                  <a:pt x="10544" y="15583"/>
                  <a:pt x="10673" y="15535"/>
                </a:cubicBezTo>
                <a:cubicBezTo>
                  <a:pt x="10690" y="15514"/>
                  <a:pt x="10714" y="15511"/>
                  <a:pt x="10738" y="15511"/>
                </a:cubicBezTo>
                <a:cubicBezTo>
                  <a:pt x="10747" y="15511"/>
                  <a:pt x="10756" y="15512"/>
                  <a:pt x="10764" y="15512"/>
                </a:cubicBezTo>
                <a:cubicBezTo>
                  <a:pt x="10804" y="15489"/>
                  <a:pt x="10844" y="15472"/>
                  <a:pt x="10883" y="15455"/>
                </a:cubicBezTo>
                <a:cubicBezTo>
                  <a:pt x="10883" y="15455"/>
                  <a:pt x="10895" y="15444"/>
                  <a:pt x="10900" y="15438"/>
                </a:cubicBezTo>
                <a:lnTo>
                  <a:pt x="10963" y="15438"/>
                </a:lnTo>
                <a:cubicBezTo>
                  <a:pt x="10980" y="15427"/>
                  <a:pt x="10991" y="15415"/>
                  <a:pt x="11008" y="15404"/>
                </a:cubicBezTo>
                <a:cubicBezTo>
                  <a:pt x="11014" y="15410"/>
                  <a:pt x="11031" y="15415"/>
                  <a:pt x="11036" y="15415"/>
                </a:cubicBezTo>
                <a:lnTo>
                  <a:pt x="11031" y="15398"/>
                </a:lnTo>
                <a:cubicBezTo>
                  <a:pt x="11059" y="15393"/>
                  <a:pt x="11088" y="15381"/>
                  <a:pt x="11116" y="15370"/>
                </a:cubicBezTo>
                <a:cubicBezTo>
                  <a:pt x="11116" y="15370"/>
                  <a:pt x="11122" y="15381"/>
                  <a:pt x="11127" y="15381"/>
                </a:cubicBezTo>
                <a:cubicBezTo>
                  <a:pt x="11127" y="15376"/>
                  <a:pt x="11139" y="15364"/>
                  <a:pt x="11139" y="15353"/>
                </a:cubicBezTo>
                <a:cubicBezTo>
                  <a:pt x="11201" y="15353"/>
                  <a:pt x="11241" y="15296"/>
                  <a:pt x="11303" y="15296"/>
                </a:cubicBezTo>
                <a:cubicBezTo>
                  <a:pt x="11366" y="15223"/>
                  <a:pt x="11462" y="15223"/>
                  <a:pt x="11536" y="15172"/>
                </a:cubicBezTo>
                <a:cubicBezTo>
                  <a:pt x="11536" y="15160"/>
                  <a:pt x="11541" y="15143"/>
                  <a:pt x="11541" y="15137"/>
                </a:cubicBezTo>
                <a:cubicBezTo>
                  <a:pt x="11547" y="15137"/>
                  <a:pt x="11564" y="15149"/>
                  <a:pt x="11570" y="15149"/>
                </a:cubicBezTo>
                <a:cubicBezTo>
                  <a:pt x="11666" y="15098"/>
                  <a:pt x="11780" y="15075"/>
                  <a:pt x="11859" y="15001"/>
                </a:cubicBezTo>
                <a:cubicBezTo>
                  <a:pt x="11854" y="14996"/>
                  <a:pt x="11848" y="14984"/>
                  <a:pt x="11848" y="14979"/>
                </a:cubicBezTo>
                <a:cubicBezTo>
                  <a:pt x="11802" y="15001"/>
                  <a:pt x="11757" y="15030"/>
                  <a:pt x="11717" y="15058"/>
                </a:cubicBezTo>
                <a:cubicBezTo>
                  <a:pt x="11712" y="15052"/>
                  <a:pt x="11700" y="15052"/>
                  <a:pt x="11695" y="15052"/>
                </a:cubicBezTo>
                <a:cubicBezTo>
                  <a:pt x="11632" y="15098"/>
                  <a:pt x="11553" y="15120"/>
                  <a:pt x="11479" y="15149"/>
                </a:cubicBezTo>
                <a:cubicBezTo>
                  <a:pt x="11479" y="15154"/>
                  <a:pt x="11479" y="15172"/>
                  <a:pt x="11473" y="15177"/>
                </a:cubicBezTo>
                <a:cubicBezTo>
                  <a:pt x="11456" y="15177"/>
                  <a:pt x="11434" y="15177"/>
                  <a:pt x="11411" y="15183"/>
                </a:cubicBezTo>
                <a:cubicBezTo>
                  <a:pt x="11405" y="15194"/>
                  <a:pt x="11400" y="15211"/>
                  <a:pt x="11394" y="15223"/>
                </a:cubicBezTo>
                <a:cubicBezTo>
                  <a:pt x="11388" y="15217"/>
                  <a:pt x="11377" y="15206"/>
                  <a:pt x="11377" y="15200"/>
                </a:cubicBezTo>
                <a:cubicBezTo>
                  <a:pt x="11366" y="15206"/>
                  <a:pt x="11354" y="15223"/>
                  <a:pt x="11349" y="15228"/>
                </a:cubicBezTo>
                <a:cubicBezTo>
                  <a:pt x="11337" y="15217"/>
                  <a:pt x="11320" y="15211"/>
                  <a:pt x="11309" y="15200"/>
                </a:cubicBezTo>
                <a:lnTo>
                  <a:pt x="11309" y="15200"/>
                </a:lnTo>
                <a:cubicBezTo>
                  <a:pt x="11315" y="15206"/>
                  <a:pt x="11320" y="15223"/>
                  <a:pt x="11326" y="15228"/>
                </a:cubicBezTo>
                <a:cubicBezTo>
                  <a:pt x="11201" y="15274"/>
                  <a:pt x="11076" y="15319"/>
                  <a:pt x="10957" y="15370"/>
                </a:cubicBezTo>
                <a:cubicBezTo>
                  <a:pt x="10957" y="15347"/>
                  <a:pt x="10957" y="15319"/>
                  <a:pt x="10957" y="15296"/>
                </a:cubicBezTo>
                <a:cubicBezTo>
                  <a:pt x="10957" y="15302"/>
                  <a:pt x="10968" y="15325"/>
                  <a:pt x="10968" y="15330"/>
                </a:cubicBezTo>
                <a:cubicBezTo>
                  <a:pt x="11031" y="15313"/>
                  <a:pt x="11088" y="15279"/>
                  <a:pt x="11144" y="15257"/>
                </a:cubicBezTo>
                <a:cubicBezTo>
                  <a:pt x="11139" y="15251"/>
                  <a:pt x="11127" y="15240"/>
                  <a:pt x="11122" y="15234"/>
                </a:cubicBezTo>
                <a:cubicBezTo>
                  <a:pt x="11195" y="15189"/>
                  <a:pt x="11280" y="15149"/>
                  <a:pt x="11360" y="15120"/>
                </a:cubicBezTo>
                <a:lnTo>
                  <a:pt x="11360" y="15120"/>
                </a:lnTo>
                <a:cubicBezTo>
                  <a:pt x="11354" y="15149"/>
                  <a:pt x="11332" y="15160"/>
                  <a:pt x="11309" y="15172"/>
                </a:cubicBezTo>
                <a:lnTo>
                  <a:pt x="11309" y="15177"/>
                </a:lnTo>
                <a:cubicBezTo>
                  <a:pt x="11326" y="15172"/>
                  <a:pt x="11343" y="15166"/>
                  <a:pt x="11366" y="15160"/>
                </a:cubicBezTo>
                <a:cubicBezTo>
                  <a:pt x="11366" y="15143"/>
                  <a:pt x="11366" y="15120"/>
                  <a:pt x="11366" y="15103"/>
                </a:cubicBezTo>
                <a:cubicBezTo>
                  <a:pt x="11388" y="15103"/>
                  <a:pt x="11388" y="15126"/>
                  <a:pt x="11400" y="15143"/>
                </a:cubicBezTo>
                <a:cubicBezTo>
                  <a:pt x="11434" y="15120"/>
                  <a:pt x="11468" y="15103"/>
                  <a:pt x="11502" y="15081"/>
                </a:cubicBezTo>
                <a:cubicBezTo>
                  <a:pt x="11485" y="15081"/>
                  <a:pt x="11462" y="15081"/>
                  <a:pt x="11439" y="15086"/>
                </a:cubicBezTo>
                <a:cubicBezTo>
                  <a:pt x="11475" y="15073"/>
                  <a:pt x="11514" y="15029"/>
                  <a:pt x="11553" y="15029"/>
                </a:cubicBezTo>
                <a:cubicBezTo>
                  <a:pt x="11564" y="15029"/>
                  <a:pt x="11576" y="15032"/>
                  <a:pt x="11587" y="15041"/>
                </a:cubicBezTo>
                <a:cubicBezTo>
                  <a:pt x="11610" y="15030"/>
                  <a:pt x="11638" y="15013"/>
                  <a:pt x="11661" y="15001"/>
                </a:cubicBezTo>
                <a:lnTo>
                  <a:pt x="11661" y="15001"/>
                </a:lnTo>
                <a:cubicBezTo>
                  <a:pt x="11644" y="15007"/>
                  <a:pt x="11627" y="15013"/>
                  <a:pt x="11615" y="15013"/>
                </a:cubicBezTo>
                <a:lnTo>
                  <a:pt x="11610" y="15007"/>
                </a:lnTo>
                <a:lnTo>
                  <a:pt x="11678" y="14962"/>
                </a:lnTo>
                <a:cubicBezTo>
                  <a:pt x="11678" y="14970"/>
                  <a:pt x="11684" y="14979"/>
                  <a:pt x="11687" y="14985"/>
                </a:cubicBezTo>
                <a:lnTo>
                  <a:pt x="11687" y="14985"/>
                </a:lnTo>
                <a:cubicBezTo>
                  <a:pt x="11681" y="14960"/>
                  <a:pt x="11702" y="14950"/>
                  <a:pt x="11729" y="14945"/>
                </a:cubicBezTo>
                <a:cubicBezTo>
                  <a:pt x="11729" y="14956"/>
                  <a:pt x="11729" y="14973"/>
                  <a:pt x="11729" y="14979"/>
                </a:cubicBezTo>
                <a:cubicBezTo>
                  <a:pt x="11797" y="14933"/>
                  <a:pt x="11871" y="14899"/>
                  <a:pt x="11939" y="14859"/>
                </a:cubicBezTo>
                <a:lnTo>
                  <a:pt x="11939" y="14859"/>
                </a:lnTo>
                <a:cubicBezTo>
                  <a:pt x="11927" y="14865"/>
                  <a:pt x="11910" y="14871"/>
                  <a:pt x="11899" y="14876"/>
                </a:cubicBezTo>
                <a:lnTo>
                  <a:pt x="11882" y="14854"/>
                </a:lnTo>
                <a:cubicBezTo>
                  <a:pt x="11910" y="14837"/>
                  <a:pt x="11933" y="14825"/>
                  <a:pt x="11961" y="14814"/>
                </a:cubicBezTo>
                <a:cubicBezTo>
                  <a:pt x="11961" y="14820"/>
                  <a:pt x="11967" y="14837"/>
                  <a:pt x="11967" y="14842"/>
                </a:cubicBezTo>
                <a:cubicBezTo>
                  <a:pt x="12052" y="14803"/>
                  <a:pt x="12143" y="14757"/>
                  <a:pt x="12222" y="14695"/>
                </a:cubicBezTo>
                <a:lnTo>
                  <a:pt x="12222" y="14695"/>
                </a:lnTo>
                <a:cubicBezTo>
                  <a:pt x="12171" y="14712"/>
                  <a:pt x="12132" y="14746"/>
                  <a:pt x="12075" y="14757"/>
                </a:cubicBezTo>
                <a:cubicBezTo>
                  <a:pt x="12137" y="14706"/>
                  <a:pt x="12205" y="14667"/>
                  <a:pt x="12279" y="14632"/>
                </a:cubicBezTo>
                <a:cubicBezTo>
                  <a:pt x="12285" y="14638"/>
                  <a:pt x="12290" y="14638"/>
                  <a:pt x="12302" y="14638"/>
                </a:cubicBezTo>
                <a:cubicBezTo>
                  <a:pt x="12305" y="14639"/>
                  <a:pt x="12308" y="14639"/>
                  <a:pt x="12311" y="14639"/>
                </a:cubicBezTo>
                <a:cubicBezTo>
                  <a:pt x="12331" y="14639"/>
                  <a:pt x="12350" y="14625"/>
                  <a:pt x="12370" y="14610"/>
                </a:cubicBezTo>
                <a:cubicBezTo>
                  <a:pt x="12363" y="14606"/>
                  <a:pt x="12355" y="14605"/>
                  <a:pt x="12347" y="14605"/>
                </a:cubicBezTo>
                <a:cubicBezTo>
                  <a:pt x="12330" y="14605"/>
                  <a:pt x="12312" y="14612"/>
                  <a:pt x="12296" y="14615"/>
                </a:cubicBezTo>
                <a:cubicBezTo>
                  <a:pt x="12324" y="14593"/>
                  <a:pt x="12353" y="14576"/>
                  <a:pt x="12381" y="14559"/>
                </a:cubicBezTo>
                <a:cubicBezTo>
                  <a:pt x="12387" y="14570"/>
                  <a:pt x="12393" y="14581"/>
                  <a:pt x="12393" y="14593"/>
                </a:cubicBezTo>
                <a:cubicBezTo>
                  <a:pt x="12415" y="14576"/>
                  <a:pt x="12444" y="14559"/>
                  <a:pt x="12466" y="14547"/>
                </a:cubicBezTo>
                <a:cubicBezTo>
                  <a:pt x="12444" y="14547"/>
                  <a:pt x="12427" y="14542"/>
                  <a:pt x="12404" y="14542"/>
                </a:cubicBezTo>
                <a:cubicBezTo>
                  <a:pt x="12444" y="14519"/>
                  <a:pt x="12483" y="14496"/>
                  <a:pt x="12523" y="14479"/>
                </a:cubicBezTo>
                <a:cubicBezTo>
                  <a:pt x="12534" y="14491"/>
                  <a:pt x="12551" y="14502"/>
                  <a:pt x="12563" y="14513"/>
                </a:cubicBezTo>
                <a:cubicBezTo>
                  <a:pt x="12580" y="14434"/>
                  <a:pt x="12688" y="14417"/>
                  <a:pt x="12727" y="14349"/>
                </a:cubicBezTo>
                <a:lnTo>
                  <a:pt x="12727" y="14349"/>
                </a:lnTo>
                <a:cubicBezTo>
                  <a:pt x="12716" y="14354"/>
                  <a:pt x="12699" y="14372"/>
                  <a:pt x="12693" y="14377"/>
                </a:cubicBezTo>
                <a:cubicBezTo>
                  <a:pt x="12688" y="14372"/>
                  <a:pt x="12676" y="14360"/>
                  <a:pt x="12676" y="14354"/>
                </a:cubicBezTo>
                <a:cubicBezTo>
                  <a:pt x="12688" y="14349"/>
                  <a:pt x="12710" y="14343"/>
                  <a:pt x="12722" y="14337"/>
                </a:cubicBezTo>
                <a:cubicBezTo>
                  <a:pt x="12727" y="14326"/>
                  <a:pt x="12733" y="14315"/>
                  <a:pt x="12739" y="14303"/>
                </a:cubicBezTo>
                <a:cubicBezTo>
                  <a:pt x="12744" y="14315"/>
                  <a:pt x="12756" y="14337"/>
                  <a:pt x="12756" y="14349"/>
                </a:cubicBezTo>
                <a:cubicBezTo>
                  <a:pt x="12784" y="14332"/>
                  <a:pt x="12812" y="14315"/>
                  <a:pt x="12818" y="14281"/>
                </a:cubicBezTo>
                <a:cubicBezTo>
                  <a:pt x="12852" y="14264"/>
                  <a:pt x="12880" y="14247"/>
                  <a:pt x="12915" y="14235"/>
                </a:cubicBezTo>
                <a:cubicBezTo>
                  <a:pt x="12915" y="14230"/>
                  <a:pt x="12926" y="14213"/>
                  <a:pt x="12926" y="14207"/>
                </a:cubicBezTo>
                <a:cubicBezTo>
                  <a:pt x="12966" y="14190"/>
                  <a:pt x="13000" y="14167"/>
                  <a:pt x="13028" y="14139"/>
                </a:cubicBezTo>
                <a:lnTo>
                  <a:pt x="13028" y="14139"/>
                </a:lnTo>
                <a:cubicBezTo>
                  <a:pt x="13028" y="14150"/>
                  <a:pt x="13022" y="14173"/>
                  <a:pt x="13022" y="14184"/>
                </a:cubicBezTo>
                <a:cubicBezTo>
                  <a:pt x="13034" y="14139"/>
                  <a:pt x="13079" y="14116"/>
                  <a:pt x="13090" y="14071"/>
                </a:cubicBezTo>
                <a:lnTo>
                  <a:pt x="13090" y="14071"/>
                </a:lnTo>
                <a:cubicBezTo>
                  <a:pt x="13056" y="14093"/>
                  <a:pt x="13022" y="14111"/>
                  <a:pt x="12988" y="14128"/>
                </a:cubicBezTo>
                <a:cubicBezTo>
                  <a:pt x="13079" y="14042"/>
                  <a:pt x="13181" y="13957"/>
                  <a:pt x="13283" y="13884"/>
                </a:cubicBezTo>
                <a:lnTo>
                  <a:pt x="13283" y="13884"/>
                </a:lnTo>
                <a:cubicBezTo>
                  <a:pt x="13272" y="13906"/>
                  <a:pt x="13255" y="13918"/>
                  <a:pt x="13238" y="13940"/>
                </a:cubicBezTo>
                <a:cubicBezTo>
                  <a:pt x="13243" y="13943"/>
                  <a:pt x="13248" y="13944"/>
                  <a:pt x="13254" y="13944"/>
                </a:cubicBezTo>
                <a:cubicBezTo>
                  <a:pt x="13271" y="13944"/>
                  <a:pt x="13289" y="13932"/>
                  <a:pt x="13306" y="13923"/>
                </a:cubicBezTo>
                <a:cubicBezTo>
                  <a:pt x="13317" y="13906"/>
                  <a:pt x="13334" y="13884"/>
                  <a:pt x="13346" y="13867"/>
                </a:cubicBezTo>
                <a:cubicBezTo>
                  <a:pt x="13351" y="13867"/>
                  <a:pt x="13363" y="13872"/>
                  <a:pt x="13368" y="13878"/>
                </a:cubicBezTo>
                <a:cubicBezTo>
                  <a:pt x="13364" y="13856"/>
                  <a:pt x="13411" y="13799"/>
                  <a:pt x="13438" y="13799"/>
                </a:cubicBezTo>
                <a:cubicBezTo>
                  <a:pt x="13445" y="13799"/>
                  <a:pt x="13451" y="13804"/>
                  <a:pt x="13454" y="13815"/>
                </a:cubicBezTo>
                <a:cubicBezTo>
                  <a:pt x="13385" y="13912"/>
                  <a:pt x="13266" y="13969"/>
                  <a:pt x="13198" y="14071"/>
                </a:cubicBezTo>
                <a:lnTo>
                  <a:pt x="13176" y="14071"/>
                </a:lnTo>
                <a:cubicBezTo>
                  <a:pt x="13124" y="14122"/>
                  <a:pt x="13062" y="14162"/>
                  <a:pt x="13005" y="14201"/>
                </a:cubicBezTo>
                <a:cubicBezTo>
                  <a:pt x="13011" y="14218"/>
                  <a:pt x="13028" y="14247"/>
                  <a:pt x="13034" y="14258"/>
                </a:cubicBezTo>
                <a:cubicBezTo>
                  <a:pt x="13062" y="14235"/>
                  <a:pt x="13096" y="14207"/>
                  <a:pt x="13090" y="14162"/>
                </a:cubicBezTo>
                <a:cubicBezTo>
                  <a:pt x="13107" y="14150"/>
                  <a:pt x="13119" y="14145"/>
                  <a:pt x="13136" y="14139"/>
                </a:cubicBezTo>
                <a:cubicBezTo>
                  <a:pt x="13138" y="14139"/>
                  <a:pt x="13140" y="14139"/>
                  <a:pt x="13142" y="14139"/>
                </a:cubicBezTo>
                <a:cubicBezTo>
                  <a:pt x="13177" y="14139"/>
                  <a:pt x="13194" y="14093"/>
                  <a:pt x="13215" y="14076"/>
                </a:cubicBezTo>
                <a:lnTo>
                  <a:pt x="13232" y="14111"/>
                </a:lnTo>
                <a:cubicBezTo>
                  <a:pt x="13232" y="14099"/>
                  <a:pt x="13227" y="14082"/>
                  <a:pt x="13227" y="14071"/>
                </a:cubicBezTo>
                <a:cubicBezTo>
                  <a:pt x="13244" y="14071"/>
                  <a:pt x="13272" y="14065"/>
                  <a:pt x="13295" y="14065"/>
                </a:cubicBezTo>
                <a:cubicBezTo>
                  <a:pt x="13300" y="14048"/>
                  <a:pt x="13300" y="14031"/>
                  <a:pt x="13300" y="14014"/>
                </a:cubicBezTo>
                <a:cubicBezTo>
                  <a:pt x="13312" y="14020"/>
                  <a:pt x="13334" y="14020"/>
                  <a:pt x="13346" y="14025"/>
                </a:cubicBezTo>
                <a:cubicBezTo>
                  <a:pt x="13340" y="14020"/>
                  <a:pt x="13329" y="14008"/>
                  <a:pt x="13323" y="14008"/>
                </a:cubicBezTo>
                <a:cubicBezTo>
                  <a:pt x="13343" y="13993"/>
                  <a:pt x="13364" y="13973"/>
                  <a:pt x="13392" y="13973"/>
                </a:cubicBezTo>
                <a:cubicBezTo>
                  <a:pt x="13395" y="13973"/>
                  <a:pt x="13399" y="13974"/>
                  <a:pt x="13402" y="13974"/>
                </a:cubicBezTo>
                <a:cubicBezTo>
                  <a:pt x="13397" y="13969"/>
                  <a:pt x="13385" y="13963"/>
                  <a:pt x="13385" y="13957"/>
                </a:cubicBezTo>
                <a:cubicBezTo>
                  <a:pt x="13454" y="13906"/>
                  <a:pt x="13505" y="13838"/>
                  <a:pt x="13573" y="13781"/>
                </a:cubicBezTo>
                <a:lnTo>
                  <a:pt x="13578" y="13810"/>
                </a:lnTo>
                <a:cubicBezTo>
                  <a:pt x="13573" y="13759"/>
                  <a:pt x="13635" y="13696"/>
                  <a:pt x="13686" y="13696"/>
                </a:cubicBezTo>
                <a:cubicBezTo>
                  <a:pt x="13709" y="13691"/>
                  <a:pt x="13697" y="13662"/>
                  <a:pt x="13709" y="13651"/>
                </a:cubicBezTo>
                <a:cubicBezTo>
                  <a:pt x="13749" y="13611"/>
                  <a:pt x="13777" y="13571"/>
                  <a:pt x="13771" y="13509"/>
                </a:cubicBezTo>
                <a:lnTo>
                  <a:pt x="13771" y="13509"/>
                </a:lnTo>
                <a:cubicBezTo>
                  <a:pt x="13777" y="13515"/>
                  <a:pt x="13794" y="13526"/>
                  <a:pt x="13800" y="13537"/>
                </a:cubicBezTo>
                <a:cubicBezTo>
                  <a:pt x="13794" y="13526"/>
                  <a:pt x="13788" y="13503"/>
                  <a:pt x="13783" y="13498"/>
                </a:cubicBezTo>
                <a:cubicBezTo>
                  <a:pt x="13805" y="13492"/>
                  <a:pt x="13845" y="13503"/>
                  <a:pt x="13839" y="13469"/>
                </a:cubicBezTo>
                <a:cubicBezTo>
                  <a:pt x="13868" y="13441"/>
                  <a:pt x="13890" y="13418"/>
                  <a:pt x="13919" y="13396"/>
                </a:cubicBezTo>
                <a:lnTo>
                  <a:pt x="13919" y="13396"/>
                </a:lnTo>
                <a:cubicBezTo>
                  <a:pt x="13879" y="13407"/>
                  <a:pt x="13845" y="13430"/>
                  <a:pt x="13811" y="13452"/>
                </a:cubicBezTo>
                <a:cubicBezTo>
                  <a:pt x="13817" y="13464"/>
                  <a:pt x="13828" y="13475"/>
                  <a:pt x="13834" y="13486"/>
                </a:cubicBezTo>
                <a:cubicBezTo>
                  <a:pt x="13824" y="13484"/>
                  <a:pt x="13815" y="13482"/>
                  <a:pt x="13807" y="13482"/>
                </a:cubicBezTo>
                <a:cubicBezTo>
                  <a:pt x="13783" y="13482"/>
                  <a:pt x="13768" y="13495"/>
                  <a:pt x="13760" y="13520"/>
                </a:cubicBezTo>
                <a:lnTo>
                  <a:pt x="13743" y="13498"/>
                </a:lnTo>
                <a:lnTo>
                  <a:pt x="13743" y="13498"/>
                </a:lnTo>
                <a:cubicBezTo>
                  <a:pt x="13754" y="13532"/>
                  <a:pt x="13754" y="13566"/>
                  <a:pt x="13749" y="13600"/>
                </a:cubicBezTo>
                <a:cubicBezTo>
                  <a:pt x="13740" y="13602"/>
                  <a:pt x="13732" y="13603"/>
                  <a:pt x="13725" y="13603"/>
                </a:cubicBezTo>
                <a:cubicBezTo>
                  <a:pt x="13691" y="13603"/>
                  <a:pt x="13663" y="13584"/>
                  <a:pt x="13635" y="13566"/>
                </a:cubicBezTo>
                <a:cubicBezTo>
                  <a:pt x="13601" y="13589"/>
                  <a:pt x="13573" y="13611"/>
                  <a:pt x="13539" y="13640"/>
                </a:cubicBezTo>
                <a:cubicBezTo>
                  <a:pt x="13675" y="13486"/>
                  <a:pt x="13805" y="13333"/>
                  <a:pt x="13953" y="13186"/>
                </a:cubicBezTo>
                <a:cubicBezTo>
                  <a:pt x="13953" y="13197"/>
                  <a:pt x="13953" y="13214"/>
                  <a:pt x="13953" y="13225"/>
                </a:cubicBezTo>
                <a:cubicBezTo>
                  <a:pt x="13958" y="13220"/>
                  <a:pt x="13964" y="13220"/>
                  <a:pt x="13970" y="13214"/>
                </a:cubicBezTo>
                <a:cubicBezTo>
                  <a:pt x="13947" y="13180"/>
                  <a:pt x="13947" y="13152"/>
                  <a:pt x="13993" y="13140"/>
                </a:cubicBezTo>
                <a:lnTo>
                  <a:pt x="13993" y="13140"/>
                </a:lnTo>
                <a:cubicBezTo>
                  <a:pt x="13993" y="13157"/>
                  <a:pt x="13987" y="13180"/>
                  <a:pt x="13987" y="13191"/>
                </a:cubicBezTo>
                <a:lnTo>
                  <a:pt x="14010" y="13163"/>
                </a:lnTo>
                <a:cubicBezTo>
                  <a:pt x="13998" y="13152"/>
                  <a:pt x="13993" y="13140"/>
                  <a:pt x="13993" y="13129"/>
                </a:cubicBezTo>
                <a:cubicBezTo>
                  <a:pt x="14027" y="13078"/>
                  <a:pt x="14072" y="13038"/>
                  <a:pt x="14112" y="12987"/>
                </a:cubicBezTo>
                <a:cubicBezTo>
                  <a:pt x="14168" y="12942"/>
                  <a:pt x="14197" y="12828"/>
                  <a:pt x="14282" y="12828"/>
                </a:cubicBezTo>
                <a:cubicBezTo>
                  <a:pt x="14305" y="12800"/>
                  <a:pt x="14333" y="12777"/>
                  <a:pt x="14361" y="12754"/>
                </a:cubicBezTo>
                <a:cubicBezTo>
                  <a:pt x="14361" y="12749"/>
                  <a:pt x="14367" y="12732"/>
                  <a:pt x="14367" y="12726"/>
                </a:cubicBezTo>
                <a:cubicBezTo>
                  <a:pt x="14395" y="12715"/>
                  <a:pt x="14407" y="12686"/>
                  <a:pt x="14390" y="12658"/>
                </a:cubicBezTo>
                <a:lnTo>
                  <a:pt x="14390" y="12658"/>
                </a:lnTo>
                <a:cubicBezTo>
                  <a:pt x="14373" y="12675"/>
                  <a:pt x="14361" y="12692"/>
                  <a:pt x="14350" y="12709"/>
                </a:cubicBezTo>
                <a:cubicBezTo>
                  <a:pt x="14361" y="12681"/>
                  <a:pt x="14378" y="12652"/>
                  <a:pt x="14395" y="12624"/>
                </a:cubicBezTo>
                <a:cubicBezTo>
                  <a:pt x="14401" y="12635"/>
                  <a:pt x="14412" y="12652"/>
                  <a:pt x="14418" y="12658"/>
                </a:cubicBezTo>
                <a:cubicBezTo>
                  <a:pt x="14424" y="12647"/>
                  <a:pt x="14429" y="12624"/>
                  <a:pt x="14435" y="12607"/>
                </a:cubicBezTo>
                <a:cubicBezTo>
                  <a:pt x="14446" y="12624"/>
                  <a:pt x="14463" y="12635"/>
                  <a:pt x="14475" y="12652"/>
                </a:cubicBezTo>
                <a:cubicBezTo>
                  <a:pt x="14463" y="12669"/>
                  <a:pt x="14452" y="12686"/>
                  <a:pt x="14441" y="12703"/>
                </a:cubicBezTo>
                <a:lnTo>
                  <a:pt x="14424" y="12709"/>
                </a:lnTo>
                <a:cubicBezTo>
                  <a:pt x="14395" y="12749"/>
                  <a:pt x="14373" y="12789"/>
                  <a:pt x="14356" y="12840"/>
                </a:cubicBezTo>
                <a:cubicBezTo>
                  <a:pt x="14344" y="12840"/>
                  <a:pt x="14322" y="12851"/>
                  <a:pt x="14310" y="12851"/>
                </a:cubicBezTo>
                <a:cubicBezTo>
                  <a:pt x="14316" y="12862"/>
                  <a:pt x="14333" y="12874"/>
                  <a:pt x="14339" y="12885"/>
                </a:cubicBezTo>
                <a:cubicBezTo>
                  <a:pt x="14412" y="12845"/>
                  <a:pt x="14446" y="12760"/>
                  <a:pt x="14503" y="12698"/>
                </a:cubicBezTo>
                <a:lnTo>
                  <a:pt x="14515" y="12720"/>
                </a:lnTo>
                <a:cubicBezTo>
                  <a:pt x="14515" y="12709"/>
                  <a:pt x="14509" y="12698"/>
                  <a:pt x="14503" y="12692"/>
                </a:cubicBezTo>
                <a:cubicBezTo>
                  <a:pt x="14532" y="12658"/>
                  <a:pt x="14560" y="12624"/>
                  <a:pt x="14571" y="12584"/>
                </a:cubicBezTo>
                <a:cubicBezTo>
                  <a:pt x="14600" y="12562"/>
                  <a:pt x="14617" y="12539"/>
                  <a:pt x="14605" y="12505"/>
                </a:cubicBezTo>
                <a:lnTo>
                  <a:pt x="14605" y="12505"/>
                </a:lnTo>
                <a:cubicBezTo>
                  <a:pt x="14611" y="12510"/>
                  <a:pt x="14628" y="12516"/>
                  <a:pt x="14639" y="12516"/>
                </a:cubicBezTo>
                <a:cubicBezTo>
                  <a:pt x="14628" y="12510"/>
                  <a:pt x="14617" y="12493"/>
                  <a:pt x="14605" y="12488"/>
                </a:cubicBezTo>
                <a:cubicBezTo>
                  <a:pt x="14622" y="12482"/>
                  <a:pt x="14645" y="12471"/>
                  <a:pt x="14656" y="12465"/>
                </a:cubicBezTo>
                <a:cubicBezTo>
                  <a:pt x="14656" y="12459"/>
                  <a:pt x="14651" y="12454"/>
                  <a:pt x="14645" y="12448"/>
                </a:cubicBezTo>
                <a:cubicBezTo>
                  <a:pt x="14611" y="12476"/>
                  <a:pt x="14554" y="12510"/>
                  <a:pt x="14566" y="12567"/>
                </a:cubicBezTo>
                <a:cubicBezTo>
                  <a:pt x="14554" y="12573"/>
                  <a:pt x="14532" y="12579"/>
                  <a:pt x="14520" y="12579"/>
                </a:cubicBezTo>
                <a:cubicBezTo>
                  <a:pt x="14509" y="12607"/>
                  <a:pt x="14492" y="12630"/>
                  <a:pt x="14480" y="12652"/>
                </a:cubicBezTo>
                <a:cubicBezTo>
                  <a:pt x="14469" y="12635"/>
                  <a:pt x="14452" y="12607"/>
                  <a:pt x="14446" y="12596"/>
                </a:cubicBezTo>
                <a:cubicBezTo>
                  <a:pt x="14452" y="12590"/>
                  <a:pt x="14475" y="12584"/>
                  <a:pt x="14486" y="12579"/>
                </a:cubicBezTo>
                <a:cubicBezTo>
                  <a:pt x="14475" y="12567"/>
                  <a:pt x="14463" y="12562"/>
                  <a:pt x="14452" y="12550"/>
                </a:cubicBezTo>
                <a:cubicBezTo>
                  <a:pt x="14452" y="12545"/>
                  <a:pt x="14458" y="12528"/>
                  <a:pt x="14463" y="12522"/>
                </a:cubicBezTo>
                <a:cubicBezTo>
                  <a:pt x="14469" y="12533"/>
                  <a:pt x="14486" y="12550"/>
                  <a:pt x="14498" y="12556"/>
                </a:cubicBezTo>
                <a:cubicBezTo>
                  <a:pt x="14498" y="12539"/>
                  <a:pt x="14492" y="12522"/>
                  <a:pt x="14486" y="12505"/>
                </a:cubicBezTo>
                <a:cubicBezTo>
                  <a:pt x="14492" y="12493"/>
                  <a:pt x="14498" y="12482"/>
                  <a:pt x="14503" y="12465"/>
                </a:cubicBezTo>
                <a:lnTo>
                  <a:pt x="14503" y="12465"/>
                </a:lnTo>
                <a:cubicBezTo>
                  <a:pt x="14503" y="12482"/>
                  <a:pt x="14498" y="12505"/>
                  <a:pt x="14503" y="12516"/>
                </a:cubicBezTo>
                <a:cubicBezTo>
                  <a:pt x="14554" y="12510"/>
                  <a:pt x="14515" y="12454"/>
                  <a:pt x="14526" y="12420"/>
                </a:cubicBezTo>
                <a:cubicBezTo>
                  <a:pt x="14543" y="12408"/>
                  <a:pt x="14571" y="12386"/>
                  <a:pt x="14588" y="12369"/>
                </a:cubicBezTo>
                <a:cubicBezTo>
                  <a:pt x="14588" y="12386"/>
                  <a:pt x="14588" y="12408"/>
                  <a:pt x="14588" y="12420"/>
                </a:cubicBezTo>
                <a:cubicBezTo>
                  <a:pt x="14594" y="12391"/>
                  <a:pt x="14611" y="12363"/>
                  <a:pt x="14628" y="12346"/>
                </a:cubicBezTo>
                <a:lnTo>
                  <a:pt x="14628" y="12346"/>
                </a:lnTo>
                <a:cubicBezTo>
                  <a:pt x="14617" y="12352"/>
                  <a:pt x="14594" y="12363"/>
                  <a:pt x="14583" y="12369"/>
                </a:cubicBezTo>
                <a:cubicBezTo>
                  <a:pt x="14583" y="12323"/>
                  <a:pt x="14611" y="12318"/>
                  <a:pt x="14651" y="12318"/>
                </a:cubicBezTo>
                <a:cubicBezTo>
                  <a:pt x="14645" y="12306"/>
                  <a:pt x="14639" y="12289"/>
                  <a:pt x="14634" y="12278"/>
                </a:cubicBezTo>
                <a:cubicBezTo>
                  <a:pt x="14656" y="12227"/>
                  <a:pt x="14685" y="12181"/>
                  <a:pt x="14713" y="12130"/>
                </a:cubicBezTo>
                <a:cubicBezTo>
                  <a:pt x="14713" y="12153"/>
                  <a:pt x="14719" y="12176"/>
                  <a:pt x="14724" y="12198"/>
                </a:cubicBezTo>
                <a:cubicBezTo>
                  <a:pt x="14736" y="12170"/>
                  <a:pt x="14730" y="12136"/>
                  <a:pt x="14713" y="12113"/>
                </a:cubicBezTo>
                <a:lnTo>
                  <a:pt x="14736" y="12113"/>
                </a:lnTo>
                <a:cubicBezTo>
                  <a:pt x="14730" y="12119"/>
                  <a:pt x="14736" y="12125"/>
                  <a:pt x="14736" y="12136"/>
                </a:cubicBezTo>
                <a:cubicBezTo>
                  <a:pt x="14759" y="12136"/>
                  <a:pt x="14770" y="12130"/>
                  <a:pt x="14764" y="12113"/>
                </a:cubicBezTo>
                <a:lnTo>
                  <a:pt x="14770" y="12113"/>
                </a:lnTo>
                <a:cubicBezTo>
                  <a:pt x="14764" y="12113"/>
                  <a:pt x="14764" y="12108"/>
                  <a:pt x="14759" y="12108"/>
                </a:cubicBezTo>
                <a:cubicBezTo>
                  <a:pt x="14759" y="12108"/>
                  <a:pt x="14759" y="12108"/>
                  <a:pt x="14759" y="12102"/>
                </a:cubicBezTo>
                <a:lnTo>
                  <a:pt x="14753" y="12102"/>
                </a:lnTo>
                <a:cubicBezTo>
                  <a:pt x="14747" y="12102"/>
                  <a:pt x="14736" y="12096"/>
                  <a:pt x="14724" y="12091"/>
                </a:cubicBezTo>
                <a:cubicBezTo>
                  <a:pt x="14741" y="12074"/>
                  <a:pt x="14753" y="12057"/>
                  <a:pt x="14764" y="12034"/>
                </a:cubicBezTo>
                <a:cubicBezTo>
                  <a:pt x="14770" y="12017"/>
                  <a:pt x="14776" y="12006"/>
                  <a:pt x="14781" y="11989"/>
                </a:cubicBezTo>
                <a:cubicBezTo>
                  <a:pt x="14787" y="11994"/>
                  <a:pt x="14798" y="12011"/>
                  <a:pt x="14804" y="12017"/>
                </a:cubicBezTo>
                <a:cubicBezTo>
                  <a:pt x="14810" y="12011"/>
                  <a:pt x="14821" y="11994"/>
                  <a:pt x="14827" y="11989"/>
                </a:cubicBezTo>
                <a:cubicBezTo>
                  <a:pt x="14787" y="11989"/>
                  <a:pt x="14787" y="11971"/>
                  <a:pt x="14793" y="11954"/>
                </a:cubicBezTo>
                <a:cubicBezTo>
                  <a:pt x="14798" y="11949"/>
                  <a:pt x="14804" y="11949"/>
                  <a:pt x="14810" y="11943"/>
                </a:cubicBezTo>
                <a:cubicBezTo>
                  <a:pt x="14804" y="11943"/>
                  <a:pt x="14804" y="11937"/>
                  <a:pt x="14798" y="11932"/>
                </a:cubicBezTo>
                <a:cubicBezTo>
                  <a:pt x="14804" y="11926"/>
                  <a:pt x="14804" y="11920"/>
                  <a:pt x="14810" y="11915"/>
                </a:cubicBezTo>
                <a:cubicBezTo>
                  <a:pt x="14815" y="11903"/>
                  <a:pt x="14815" y="11892"/>
                  <a:pt x="14821" y="11886"/>
                </a:cubicBezTo>
                <a:lnTo>
                  <a:pt x="14849" y="11886"/>
                </a:lnTo>
                <a:cubicBezTo>
                  <a:pt x="14889" y="11813"/>
                  <a:pt x="14940" y="11750"/>
                  <a:pt x="14957" y="11671"/>
                </a:cubicBezTo>
                <a:cubicBezTo>
                  <a:pt x="14980" y="11654"/>
                  <a:pt x="15002" y="11637"/>
                  <a:pt x="15031" y="11625"/>
                </a:cubicBezTo>
                <a:lnTo>
                  <a:pt x="15031" y="11625"/>
                </a:lnTo>
                <a:cubicBezTo>
                  <a:pt x="15031" y="11676"/>
                  <a:pt x="14991" y="11716"/>
                  <a:pt x="14951" y="11750"/>
                </a:cubicBezTo>
                <a:cubicBezTo>
                  <a:pt x="14957" y="11756"/>
                  <a:pt x="14957" y="11773"/>
                  <a:pt x="14957" y="11779"/>
                </a:cubicBezTo>
                <a:cubicBezTo>
                  <a:pt x="14895" y="11824"/>
                  <a:pt x="14895" y="11903"/>
                  <a:pt x="14838" y="11949"/>
                </a:cubicBezTo>
                <a:cubicBezTo>
                  <a:pt x="14832" y="11977"/>
                  <a:pt x="14827" y="12006"/>
                  <a:pt x="14827" y="12040"/>
                </a:cubicBezTo>
                <a:cubicBezTo>
                  <a:pt x="14832" y="12017"/>
                  <a:pt x="14838" y="12000"/>
                  <a:pt x="14844" y="11983"/>
                </a:cubicBezTo>
                <a:cubicBezTo>
                  <a:pt x="14951" y="11886"/>
                  <a:pt x="14991" y="11733"/>
                  <a:pt x="15082" y="11625"/>
                </a:cubicBezTo>
                <a:cubicBezTo>
                  <a:pt x="15042" y="11625"/>
                  <a:pt x="15008" y="11625"/>
                  <a:pt x="14968" y="11614"/>
                </a:cubicBezTo>
                <a:cubicBezTo>
                  <a:pt x="14980" y="11591"/>
                  <a:pt x="14985" y="11569"/>
                  <a:pt x="14997" y="11552"/>
                </a:cubicBezTo>
                <a:lnTo>
                  <a:pt x="15037" y="11552"/>
                </a:lnTo>
                <a:cubicBezTo>
                  <a:pt x="15037" y="11546"/>
                  <a:pt x="15037" y="11535"/>
                  <a:pt x="15037" y="11535"/>
                </a:cubicBezTo>
                <a:cubicBezTo>
                  <a:pt x="15031" y="11535"/>
                  <a:pt x="15008" y="11540"/>
                  <a:pt x="14997" y="11546"/>
                </a:cubicBezTo>
                <a:cubicBezTo>
                  <a:pt x="15014" y="11495"/>
                  <a:pt x="15037" y="11449"/>
                  <a:pt x="15076" y="11410"/>
                </a:cubicBezTo>
                <a:cubicBezTo>
                  <a:pt x="15076" y="11404"/>
                  <a:pt x="15071" y="11398"/>
                  <a:pt x="15071" y="11393"/>
                </a:cubicBezTo>
                <a:cubicBezTo>
                  <a:pt x="15088" y="11359"/>
                  <a:pt x="15105" y="11319"/>
                  <a:pt x="15116" y="11285"/>
                </a:cubicBezTo>
                <a:cubicBezTo>
                  <a:pt x="15125" y="11290"/>
                  <a:pt x="15135" y="11292"/>
                  <a:pt x="15143" y="11292"/>
                </a:cubicBezTo>
                <a:cubicBezTo>
                  <a:pt x="15155" y="11292"/>
                  <a:pt x="15164" y="11287"/>
                  <a:pt x="15167" y="11274"/>
                </a:cubicBezTo>
                <a:cubicBezTo>
                  <a:pt x="15156" y="11274"/>
                  <a:pt x="15133" y="11268"/>
                  <a:pt x="15127" y="11268"/>
                </a:cubicBezTo>
                <a:cubicBezTo>
                  <a:pt x="15150" y="11217"/>
                  <a:pt x="15173" y="11166"/>
                  <a:pt x="15190" y="11109"/>
                </a:cubicBezTo>
                <a:cubicBezTo>
                  <a:pt x="15207" y="11115"/>
                  <a:pt x="15224" y="11120"/>
                  <a:pt x="15246" y="11126"/>
                </a:cubicBezTo>
                <a:cubicBezTo>
                  <a:pt x="15241" y="11115"/>
                  <a:pt x="15241" y="11092"/>
                  <a:pt x="15235" y="11081"/>
                </a:cubicBezTo>
                <a:cubicBezTo>
                  <a:pt x="15229" y="11081"/>
                  <a:pt x="15212" y="11086"/>
                  <a:pt x="15201" y="11092"/>
                </a:cubicBezTo>
                <a:cubicBezTo>
                  <a:pt x="15212" y="11069"/>
                  <a:pt x="15218" y="11047"/>
                  <a:pt x="15224" y="11018"/>
                </a:cubicBezTo>
                <a:lnTo>
                  <a:pt x="15269" y="11018"/>
                </a:lnTo>
                <a:cubicBezTo>
                  <a:pt x="15286" y="10984"/>
                  <a:pt x="15298" y="10950"/>
                  <a:pt x="15303" y="10910"/>
                </a:cubicBezTo>
                <a:lnTo>
                  <a:pt x="15303" y="10910"/>
                </a:lnTo>
                <a:cubicBezTo>
                  <a:pt x="15286" y="10945"/>
                  <a:pt x="15275" y="10973"/>
                  <a:pt x="15252" y="11001"/>
                </a:cubicBezTo>
                <a:cubicBezTo>
                  <a:pt x="15252" y="10956"/>
                  <a:pt x="15275" y="10910"/>
                  <a:pt x="15298" y="10871"/>
                </a:cubicBezTo>
                <a:cubicBezTo>
                  <a:pt x="15303" y="10871"/>
                  <a:pt x="15315" y="10876"/>
                  <a:pt x="15320" y="10876"/>
                </a:cubicBezTo>
                <a:cubicBezTo>
                  <a:pt x="15332" y="10854"/>
                  <a:pt x="15337" y="10837"/>
                  <a:pt x="15343" y="10814"/>
                </a:cubicBezTo>
                <a:lnTo>
                  <a:pt x="15343" y="10814"/>
                </a:lnTo>
                <a:cubicBezTo>
                  <a:pt x="15326" y="10831"/>
                  <a:pt x="15309" y="10848"/>
                  <a:pt x="15292" y="10865"/>
                </a:cubicBezTo>
                <a:cubicBezTo>
                  <a:pt x="15320" y="10780"/>
                  <a:pt x="15349" y="10695"/>
                  <a:pt x="15377" y="10610"/>
                </a:cubicBezTo>
                <a:cubicBezTo>
                  <a:pt x="15383" y="10615"/>
                  <a:pt x="15388" y="10638"/>
                  <a:pt x="15388" y="10644"/>
                </a:cubicBezTo>
                <a:cubicBezTo>
                  <a:pt x="15400" y="10632"/>
                  <a:pt x="15411" y="10621"/>
                  <a:pt x="15422" y="10610"/>
                </a:cubicBezTo>
                <a:cubicBezTo>
                  <a:pt x="15428" y="10564"/>
                  <a:pt x="15394" y="10519"/>
                  <a:pt x="15417" y="10474"/>
                </a:cubicBezTo>
                <a:lnTo>
                  <a:pt x="15417" y="10474"/>
                </a:lnTo>
                <a:cubicBezTo>
                  <a:pt x="15422" y="10502"/>
                  <a:pt x="15428" y="10525"/>
                  <a:pt x="15434" y="10547"/>
                </a:cubicBezTo>
                <a:cubicBezTo>
                  <a:pt x="15451" y="10479"/>
                  <a:pt x="15490" y="10411"/>
                  <a:pt x="15473" y="10343"/>
                </a:cubicBezTo>
                <a:lnTo>
                  <a:pt x="15490" y="10343"/>
                </a:lnTo>
                <a:cubicBezTo>
                  <a:pt x="15490" y="10337"/>
                  <a:pt x="15485" y="10326"/>
                  <a:pt x="15485" y="10320"/>
                </a:cubicBezTo>
                <a:lnTo>
                  <a:pt x="15507" y="10315"/>
                </a:lnTo>
                <a:lnTo>
                  <a:pt x="15502" y="10303"/>
                </a:lnTo>
                <a:cubicBezTo>
                  <a:pt x="15496" y="10309"/>
                  <a:pt x="15473" y="10320"/>
                  <a:pt x="15468" y="10320"/>
                </a:cubicBezTo>
                <a:cubicBezTo>
                  <a:pt x="15473" y="10309"/>
                  <a:pt x="15479" y="10286"/>
                  <a:pt x="15485" y="10275"/>
                </a:cubicBezTo>
                <a:cubicBezTo>
                  <a:pt x="15496" y="10275"/>
                  <a:pt x="15507" y="10281"/>
                  <a:pt x="15519" y="10281"/>
                </a:cubicBezTo>
                <a:cubicBezTo>
                  <a:pt x="15513" y="10275"/>
                  <a:pt x="15513" y="10258"/>
                  <a:pt x="15507" y="10247"/>
                </a:cubicBezTo>
                <a:cubicBezTo>
                  <a:pt x="15502" y="10252"/>
                  <a:pt x="15490" y="10258"/>
                  <a:pt x="15485" y="10258"/>
                </a:cubicBezTo>
                <a:cubicBezTo>
                  <a:pt x="15485" y="10201"/>
                  <a:pt x="15513" y="10150"/>
                  <a:pt x="15524" y="10093"/>
                </a:cubicBezTo>
                <a:cubicBezTo>
                  <a:pt x="15530" y="10093"/>
                  <a:pt x="15547" y="10105"/>
                  <a:pt x="15553" y="10105"/>
                </a:cubicBezTo>
                <a:lnTo>
                  <a:pt x="15519" y="10088"/>
                </a:lnTo>
                <a:cubicBezTo>
                  <a:pt x="15530" y="10054"/>
                  <a:pt x="15536" y="10025"/>
                  <a:pt x="15541" y="9991"/>
                </a:cubicBezTo>
                <a:cubicBezTo>
                  <a:pt x="15547" y="10020"/>
                  <a:pt x="15553" y="10048"/>
                  <a:pt x="15564" y="10071"/>
                </a:cubicBezTo>
                <a:cubicBezTo>
                  <a:pt x="15564" y="10048"/>
                  <a:pt x="15576" y="10025"/>
                  <a:pt x="15598" y="10020"/>
                </a:cubicBezTo>
                <a:cubicBezTo>
                  <a:pt x="15593" y="10014"/>
                  <a:pt x="15581" y="10008"/>
                  <a:pt x="15576" y="10008"/>
                </a:cubicBezTo>
                <a:cubicBezTo>
                  <a:pt x="15610" y="9935"/>
                  <a:pt x="15615" y="9849"/>
                  <a:pt x="15638" y="9770"/>
                </a:cubicBezTo>
                <a:lnTo>
                  <a:pt x="15638" y="9770"/>
                </a:lnTo>
                <a:cubicBezTo>
                  <a:pt x="15627" y="9776"/>
                  <a:pt x="15604" y="9776"/>
                  <a:pt x="15593" y="9781"/>
                </a:cubicBezTo>
                <a:cubicBezTo>
                  <a:pt x="15598" y="9708"/>
                  <a:pt x="15615" y="9634"/>
                  <a:pt x="15632" y="9560"/>
                </a:cubicBezTo>
                <a:lnTo>
                  <a:pt x="15632" y="9560"/>
                </a:lnTo>
                <a:cubicBezTo>
                  <a:pt x="15644" y="9600"/>
                  <a:pt x="15638" y="9645"/>
                  <a:pt x="15627" y="9685"/>
                </a:cubicBezTo>
                <a:cubicBezTo>
                  <a:pt x="15695" y="9674"/>
                  <a:pt x="15661" y="9396"/>
                  <a:pt x="15717" y="9327"/>
                </a:cubicBezTo>
                <a:cubicBezTo>
                  <a:pt x="15734" y="9339"/>
                  <a:pt x="15757" y="9350"/>
                  <a:pt x="15774" y="9362"/>
                </a:cubicBezTo>
                <a:lnTo>
                  <a:pt x="15746" y="9362"/>
                </a:lnTo>
                <a:cubicBezTo>
                  <a:pt x="15740" y="9384"/>
                  <a:pt x="15729" y="9401"/>
                  <a:pt x="15706" y="9407"/>
                </a:cubicBezTo>
                <a:cubicBezTo>
                  <a:pt x="15712" y="9424"/>
                  <a:pt x="15723" y="9441"/>
                  <a:pt x="15729" y="9458"/>
                </a:cubicBezTo>
                <a:lnTo>
                  <a:pt x="15695" y="9458"/>
                </a:lnTo>
                <a:cubicBezTo>
                  <a:pt x="15700" y="9464"/>
                  <a:pt x="15717" y="9469"/>
                  <a:pt x="15723" y="9475"/>
                </a:cubicBezTo>
                <a:cubicBezTo>
                  <a:pt x="15712" y="9549"/>
                  <a:pt x="15700" y="9628"/>
                  <a:pt x="15746" y="9691"/>
                </a:cubicBezTo>
                <a:cubicBezTo>
                  <a:pt x="15751" y="9594"/>
                  <a:pt x="15780" y="9498"/>
                  <a:pt x="15785" y="9401"/>
                </a:cubicBezTo>
                <a:cubicBezTo>
                  <a:pt x="15791" y="9396"/>
                  <a:pt x="15797" y="9390"/>
                  <a:pt x="15802" y="9390"/>
                </a:cubicBezTo>
                <a:cubicBezTo>
                  <a:pt x="15780" y="9362"/>
                  <a:pt x="15797" y="9327"/>
                  <a:pt x="15814" y="9305"/>
                </a:cubicBezTo>
                <a:cubicBezTo>
                  <a:pt x="15791" y="9248"/>
                  <a:pt x="15820" y="9191"/>
                  <a:pt x="15820" y="9135"/>
                </a:cubicBezTo>
                <a:lnTo>
                  <a:pt x="15842" y="9129"/>
                </a:lnTo>
                <a:cubicBezTo>
                  <a:pt x="15837" y="9129"/>
                  <a:pt x="15825" y="9123"/>
                  <a:pt x="15820" y="9118"/>
                </a:cubicBezTo>
                <a:cubicBezTo>
                  <a:pt x="15825" y="9055"/>
                  <a:pt x="15837" y="8993"/>
                  <a:pt x="15825" y="8930"/>
                </a:cubicBezTo>
                <a:cubicBezTo>
                  <a:pt x="15820" y="8908"/>
                  <a:pt x="15837" y="8891"/>
                  <a:pt x="15848" y="8868"/>
                </a:cubicBezTo>
                <a:cubicBezTo>
                  <a:pt x="15842" y="8857"/>
                  <a:pt x="15831" y="8845"/>
                  <a:pt x="15820" y="8834"/>
                </a:cubicBezTo>
                <a:cubicBezTo>
                  <a:pt x="15831" y="8834"/>
                  <a:pt x="15842" y="8828"/>
                  <a:pt x="15854" y="8828"/>
                </a:cubicBezTo>
                <a:cubicBezTo>
                  <a:pt x="15837" y="8652"/>
                  <a:pt x="15888" y="8482"/>
                  <a:pt x="15888" y="8306"/>
                </a:cubicBezTo>
                <a:lnTo>
                  <a:pt x="15893" y="8306"/>
                </a:lnTo>
                <a:cubicBezTo>
                  <a:pt x="15871" y="8278"/>
                  <a:pt x="15893" y="8244"/>
                  <a:pt x="15899" y="8210"/>
                </a:cubicBezTo>
                <a:cubicBezTo>
                  <a:pt x="15893" y="8170"/>
                  <a:pt x="15888" y="8130"/>
                  <a:pt x="15888" y="8085"/>
                </a:cubicBezTo>
                <a:cubicBezTo>
                  <a:pt x="15888" y="8079"/>
                  <a:pt x="15882" y="8068"/>
                  <a:pt x="15876" y="8062"/>
                </a:cubicBezTo>
                <a:cubicBezTo>
                  <a:pt x="15882" y="8040"/>
                  <a:pt x="15888" y="8023"/>
                  <a:pt x="15899" y="8006"/>
                </a:cubicBezTo>
                <a:cubicBezTo>
                  <a:pt x="15893" y="7983"/>
                  <a:pt x="15888" y="7966"/>
                  <a:pt x="15888" y="7949"/>
                </a:cubicBezTo>
                <a:lnTo>
                  <a:pt x="15905" y="7926"/>
                </a:lnTo>
                <a:lnTo>
                  <a:pt x="15888" y="7926"/>
                </a:lnTo>
                <a:cubicBezTo>
                  <a:pt x="15888" y="7898"/>
                  <a:pt x="15888" y="7864"/>
                  <a:pt x="15888" y="7835"/>
                </a:cubicBezTo>
                <a:cubicBezTo>
                  <a:pt x="15893" y="7835"/>
                  <a:pt x="15899" y="7830"/>
                  <a:pt x="15905" y="7830"/>
                </a:cubicBezTo>
                <a:cubicBezTo>
                  <a:pt x="15899" y="7824"/>
                  <a:pt x="15888" y="7813"/>
                  <a:pt x="15888" y="7807"/>
                </a:cubicBezTo>
                <a:cubicBezTo>
                  <a:pt x="15905" y="7750"/>
                  <a:pt x="15865" y="7688"/>
                  <a:pt x="15882" y="7631"/>
                </a:cubicBezTo>
                <a:cubicBezTo>
                  <a:pt x="15842" y="7552"/>
                  <a:pt x="15871" y="7455"/>
                  <a:pt x="15848" y="7370"/>
                </a:cubicBezTo>
                <a:cubicBezTo>
                  <a:pt x="15842" y="7364"/>
                  <a:pt x="15825" y="7359"/>
                  <a:pt x="15820" y="7353"/>
                </a:cubicBezTo>
                <a:cubicBezTo>
                  <a:pt x="15825" y="7347"/>
                  <a:pt x="15837" y="7336"/>
                  <a:pt x="15842" y="7330"/>
                </a:cubicBezTo>
                <a:cubicBezTo>
                  <a:pt x="15825" y="7223"/>
                  <a:pt x="15848" y="7109"/>
                  <a:pt x="15808" y="7013"/>
                </a:cubicBezTo>
                <a:lnTo>
                  <a:pt x="15780" y="7013"/>
                </a:lnTo>
                <a:cubicBezTo>
                  <a:pt x="15785" y="7064"/>
                  <a:pt x="15791" y="7115"/>
                  <a:pt x="15808" y="7166"/>
                </a:cubicBezTo>
                <a:cubicBezTo>
                  <a:pt x="15802" y="7171"/>
                  <a:pt x="15797" y="7177"/>
                  <a:pt x="15791" y="7183"/>
                </a:cubicBezTo>
                <a:cubicBezTo>
                  <a:pt x="15820" y="7257"/>
                  <a:pt x="15808" y="7342"/>
                  <a:pt x="15808" y="7415"/>
                </a:cubicBezTo>
                <a:cubicBezTo>
                  <a:pt x="15820" y="7421"/>
                  <a:pt x="15831" y="7427"/>
                  <a:pt x="15837" y="7432"/>
                </a:cubicBezTo>
                <a:cubicBezTo>
                  <a:pt x="15831" y="7449"/>
                  <a:pt x="15820" y="7472"/>
                  <a:pt x="15814" y="7489"/>
                </a:cubicBezTo>
                <a:cubicBezTo>
                  <a:pt x="15825" y="7501"/>
                  <a:pt x="15842" y="7518"/>
                  <a:pt x="15854" y="7523"/>
                </a:cubicBezTo>
                <a:cubicBezTo>
                  <a:pt x="15842" y="7523"/>
                  <a:pt x="15825" y="7529"/>
                  <a:pt x="15820" y="7535"/>
                </a:cubicBezTo>
                <a:lnTo>
                  <a:pt x="15837" y="7569"/>
                </a:lnTo>
                <a:cubicBezTo>
                  <a:pt x="15825" y="7574"/>
                  <a:pt x="15808" y="7586"/>
                  <a:pt x="15797" y="7591"/>
                </a:cubicBezTo>
                <a:lnTo>
                  <a:pt x="15831" y="7591"/>
                </a:lnTo>
                <a:cubicBezTo>
                  <a:pt x="15831" y="7722"/>
                  <a:pt x="15825" y="7852"/>
                  <a:pt x="15837" y="7988"/>
                </a:cubicBezTo>
                <a:cubicBezTo>
                  <a:pt x="15808" y="7977"/>
                  <a:pt x="15785" y="7971"/>
                  <a:pt x="15763" y="7960"/>
                </a:cubicBezTo>
                <a:lnTo>
                  <a:pt x="15802" y="7960"/>
                </a:lnTo>
                <a:cubicBezTo>
                  <a:pt x="15802" y="7898"/>
                  <a:pt x="15797" y="7835"/>
                  <a:pt x="15791" y="7767"/>
                </a:cubicBezTo>
                <a:cubicBezTo>
                  <a:pt x="15785" y="7773"/>
                  <a:pt x="15768" y="7779"/>
                  <a:pt x="15763" y="7779"/>
                </a:cubicBezTo>
                <a:cubicBezTo>
                  <a:pt x="15746" y="7693"/>
                  <a:pt x="15740" y="7608"/>
                  <a:pt x="15740" y="7518"/>
                </a:cubicBezTo>
                <a:lnTo>
                  <a:pt x="15740" y="7518"/>
                </a:lnTo>
                <a:cubicBezTo>
                  <a:pt x="15763" y="7535"/>
                  <a:pt x="15768" y="7563"/>
                  <a:pt x="15768" y="7586"/>
                </a:cubicBezTo>
                <a:lnTo>
                  <a:pt x="15774" y="7591"/>
                </a:lnTo>
                <a:cubicBezTo>
                  <a:pt x="15774" y="7569"/>
                  <a:pt x="15780" y="7552"/>
                  <a:pt x="15780" y="7529"/>
                </a:cubicBezTo>
                <a:cubicBezTo>
                  <a:pt x="15763" y="7523"/>
                  <a:pt x="15740" y="7518"/>
                  <a:pt x="15723" y="7506"/>
                </a:cubicBezTo>
                <a:cubicBezTo>
                  <a:pt x="15731" y="7491"/>
                  <a:pt x="15743" y="7491"/>
                  <a:pt x="15756" y="7491"/>
                </a:cubicBezTo>
                <a:cubicBezTo>
                  <a:pt x="15762" y="7491"/>
                  <a:pt x="15768" y="7491"/>
                  <a:pt x="15774" y="7489"/>
                </a:cubicBezTo>
                <a:cubicBezTo>
                  <a:pt x="15768" y="7449"/>
                  <a:pt x="15763" y="7410"/>
                  <a:pt x="15757" y="7370"/>
                </a:cubicBezTo>
                <a:cubicBezTo>
                  <a:pt x="15746" y="7393"/>
                  <a:pt x="15740" y="7410"/>
                  <a:pt x="15734" y="7432"/>
                </a:cubicBezTo>
                <a:cubicBezTo>
                  <a:pt x="15734" y="7381"/>
                  <a:pt x="15689" y="7313"/>
                  <a:pt x="15746" y="7279"/>
                </a:cubicBezTo>
                <a:cubicBezTo>
                  <a:pt x="15740" y="7251"/>
                  <a:pt x="15734" y="7223"/>
                  <a:pt x="15734" y="7194"/>
                </a:cubicBezTo>
                <a:cubicBezTo>
                  <a:pt x="15729" y="7211"/>
                  <a:pt x="15729" y="7228"/>
                  <a:pt x="15729" y="7245"/>
                </a:cubicBezTo>
                <a:lnTo>
                  <a:pt x="15717" y="7245"/>
                </a:lnTo>
                <a:cubicBezTo>
                  <a:pt x="15712" y="7223"/>
                  <a:pt x="15706" y="7194"/>
                  <a:pt x="15706" y="7171"/>
                </a:cubicBezTo>
                <a:cubicBezTo>
                  <a:pt x="15712" y="7166"/>
                  <a:pt x="15729" y="7166"/>
                  <a:pt x="15734" y="7166"/>
                </a:cubicBezTo>
                <a:cubicBezTo>
                  <a:pt x="15700" y="7166"/>
                  <a:pt x="15700" y="7137"/>
                  <a:pt x="15706" y="7115"/>
                </a:cubicBezTo>
                <a:lnTo>
                  <a:pt x="15706" y="7115"/>
                </a:lnTo>
                <a:cubicBezTo>
                  <a:pt x="15712" y="7115"/>
                  <a:pt x="15729" y="7120"/>
                  <a:pt x="15740" y="7120"/>
                </a:cubicBezTo>
                <a:cubicBezTo>
                  <a:pt x="15717" y="7047"/>
                  <a:pt x="15712" y="6962"/>
                  <a:pt x="15700" y="6882"/>
                </a:cubicBezTo>
                <a:lnTo>
                  <a:pt x="15700" y="6927"/>
                </a:lnTo>
                <a:lnTo>
                  <a:pt x="15672" y="6933"/>
                </a:lnTo>
                <a:cubicBezTo>
                  <a:pt x="15666" y="6905"/>
                  <a:pt x="15666" y="6876"/>
                  <a:pt x="15661" y="6848"/>
                </a:cubicBezTo>
                <a:lnTo>
                  <a:pt x="15661" y="6848"/>
                </a:lnTo>
                <a:cubicBezTo>
                  <a:pt x="15666" y="6854"/>
                  <a:pt x="15683" y="6854"/>
                  <a:pt x="15695" y="6854"/>
                </a:cubicBezTo>
                <a:cubicBezTo>
                  <a:pt x="15683" y="6757"/>
                  <a:pt x="15672" y="6655"/>
                  <a:pt x="15644" y="6564"/>
                </a:cubicBezTo>
                <a:lnTo>
                  <a:pt x="15644" y="6564"/>
                </a:lnTo>
                <a:cubicBezTo>
                  <a:pt x="15638" y="6615"/>
                  <a:pt x="15655" y="6666"/>
                  <a:pt x="15649" y="6723"/>
                </a:cubicBezTo>
                <a:cubicBezTo>
                  <a:pt x="15621" y="6644"/>
                  <a:pt x="15610" y="6570"/>
                  <a:pt x="15610" y="6491"/>
                </a:cubicBezTo>
                <a:cubicBezTo>
                  <a:pt x="15615" y="6485"/>
                  <a:pt x="15615" y="6479"/>
                  <a:pt x="15621" y="6474"/>
                </a:cubicBezTo>
                <a:lnTo>
                  <a:pt x="15621" y="6474"/>
                </a:lnTo>
                <a:cubicBezTo>
                  <a:pt x="15615" y="6508"/>
                  <a:pt x="15615" y="6542"/>
                  <a:pt x="15638" y="6570"/>
                </a:cubicBezTo>
                <a:cubicBezTo>
                  <a:pt x="15644" y="6547"/>
                  <a:pt x="15649" y="6525"/>
                  <a:pt x="15661" y="6502"/>
                </a:cubicBezTo>
                <a:cubicBezTo>
                  <a:pt x="15649" y="6491"/>
                  <a:pt x="15632" y="6479"/>
                  <a:pt x="15621" y="6474"/>
                </a:cubicBezTo>
                <a:lnTo>
                  <a:pt x="15621" y="6474"/>
                </a:lnTo>
                <a:cubicBezTo>
                  <a:pt x="15621" y="6474"/>
                  <a:pt x="15621" y="6474"/>
                  <a:pt x="15621" y="6474"/>
                </a:cubicBezTo>
                <a:cubicBezTo>
                  <a:pt x="15632" y="6451"/>
                  <a:pt x="15627" y="6423"/>
                  <a:pt x="15615" y="6394"/>
                </a:cubicBezTo>
                <a:cubicBezTo>
                  <a:pt x="15598" y="6411"/>
                  <a:pt x="15598" y="6440"/>
                  <a:pt x="15598" y="6462"/>
                </a:cubicBezTo>
                <a:cubicBezTo>
                  <a:pt x="15581" y="6434"/>
                  <a:pt x="15576" y="6400"/>
                  <a:pt x="15570" y="6360"/>
                </a:cubicBezTo>
                <a:lnTo>
                  <a:pt x="15570" y="6360"/>
                </a:lnTo>
                <a:cubicBezTo>
                  <a:pt x="15581" y="6366"/>
                  <a:pt x="15593" y="6366"/>
                  <a:pt x="15604" y="6366"/>
                </a:cubicBezTo>
                <a:cubicBezTo>
                  <a:pt x="15598" y="6337"/>
                  <a:pt x="15593" y="6309"/>
                  <a:pt x="15587" y="6281"/>
                </a:cubicBezTo>
                <a:cubicBezTo>
                  <a:pt x="15581" y="6298"/>
                  <a:pt x="15570" y="6320"/>
                  <a:pt x="15564" y="6337"/>
                </a:cubicBezTo>
                <a:cubicBezTo>
                  <a:pt x="15559" y="6292"/>
                  <a:pt x="15553" y="6247"/>
                  <a:pt x="15547" y="6201"/>
                </a:cubicBezTo>
                <a:cubicBezTo>
                  <a:pt x="15564" y="6196"/>
                  <a:pt x="15576" y="6190"/>
                  <a:pt x="15593" y="6184"/>
                </a:cubicBezTo>
                <a:cubicBezTo>
                  <a:pt x="15524" y="6139"/>
                  <a:pt x="15547" y="6031"/>
                  <a:pt x="15496" y="5969"/>
                </a:cubicBezTo>
                <a:lnTo>
                  <a:pt x="15496" y="5969"/>
                </a:lnTo>
                <a:cubicBezTo>
                  <a:pt x="15502" y="5980"/>
                  <a:pt x="15507" y="6003"/>
                  <a:pt x="15507" y="6014"/>
                </a:cubicBezTo>
                <a:cubicBezTo>
                  <a:pt x="15502" y="6014"/>
                  <a:pt x="15490" y="6020"/>
                  <a:pt x="15485" y="6020"/>
                </a:cubicBezTo>
                <a:cubicBezTo>
                  <a:pt x="15485" y="6008"/>
                  <a:pt x="15485" y="5986"/>
                  <a:pt x="15485" y="5969"/>
                </a:cubicBezTo>
                <a:cubicBezTo>
                  <a:pt x="15473" y="5963"/>
                  <a:pt x="15468" y="5952"/>
                  <a:pt x="15462" y="5940"/>
                </a:cubicBezTo>
                <a:lnTo>
                  <a:pt x="15507" y="5940"/>
                </a:lnTo>
                <a:cubicBezTo>
                  <a:pt x="15502" y="5912"/>
                  <a:pt x="15496" y="5878"/>
                  <a:pt x="15468" y="5861"/>
                </a:cubicBezTo>
                <a:cubicBezTo>
                  <a:pt x="15462" y="5827"/>
                  <a:pt x="15456" y="5787"/>
                  <a:pt x="15456" y="5753"/>
                </a:cubicBezTo>
                <a:cubicBezTo>
                  <a:pt x="15451" y="5747"/>
                  <a:pt x="15439" y="5736"/>
                  <a:pt x="15434" y="5730"/>
                </a:cubicBezTo>
                <a:cubicBezTo>
                  <a:pt x="15434" y="5691"/>
                  <a:pt x="15422" y="5651"/>
                  <a:pt x="15405" y="5611"/>
                </a:cubicBezTo>
                <a:lnTo>
                  <a:pt x="15405" y="5611"/>
                </a:lnTo>
                <a:cubicBezTo>
                  <a:pt x="15417" y="5617"/>
                  <a:pt x="15434" y="5628"/>
                  <a:pt x="15445" y="5634"/>
                </a:cubicBezTo>
                <a:cubicBezTo>
                  <a:pt x="15411" y="5605"/>
                  <a:pt x="15400" y="5560"/>
                  <a:pt x="15366" y="5532"/>
                </a:cubicBezTo>
                <a:lnTo>
                  <a:pt x="15366" y="5532"/>
                </a:lnTo>
                <a:cubicBezTo>
                  <a:pt x="15371" y="5566"/>
                  <a:pt x="15383" y="5605"/>
                  <a:pt x="15383" y="5645"/>
                </a:cubicBezTo>
                <a:cubicBezTo>
                  <a:pt x="15332" y="5532"/>
                  <a:pt x="15292" y="5407"/>
                  <a:pt x="15258" y="5282"/>
                </a:cubicBezTo>
                <a:lnTo>
                  <a:pt x="15258" y="5282"/>
                </a:lnTo>
                <a:cubicBezTo>
                  <a:pt x="15269" y="5299"/>
                  <a:pt x="15280" y="5322"/>
                  <a:pt x="15292" y="5344"/>
                </a:cubicBezTo>
                <a:cubicBezTo>
                  <a:pt x="15309" y="5327"/>
                  <a:pt x="15303" y="5299"/>
                  <a:pt x="15303" y="5276"/>
                </a:cubicBezTo>
                <a:cubicBezTo>
                  <a:pt x="15292" y="5259"/>
                  <a:pt x="15275" y="5237"/>
                  <a:pt x="15263" y="5220"/>
                </a:cubicBezTo>
                <a:cubicBezTo>
                  <a:pt x="15269" y="5214"/>
                  <a:pt x="15275" y="5203"/>
                  <a:pt x="15280" y="5203"/>
                </a:cubicBezTo>
                <a:cubicBezTo>
                  <a:pt x="15253" y="5197"/>
                  <a:pt x="15204" y="5100"/>
                  <a:pt x="15248" y="5100"/>
                </a:cubicBezTo>
                <a:cubicBezTo>
                  <a:pt x="15249" y="5100"/>
                  <a:pt x="15251" y="5100"/>
                  <a:pt x="15252" y="5101"/>
                </a:cubicBezTo>
                <a:cubicBezTo>
                  <a:pt x="15320" y="5203"/>
                  <a:pt x="15332" y="5327"/>
                  <a:pt x="15405" y="5430"/>
                </a:cubicBezTo>
                <a:cubicBezTo>
                  <a:pt x="15405" y="5430"/>
                  <a:pt x="15400" y="5441"/>
                  <a:pt x="15400" y="5447"/>
                </a:cubicBezTo>
                <a:cubicBezTo>
                  <a:pt x="15428" y="5515"/>
                  <a:pt x="15439" y="5583"/>
                  <a:pt x="15462" y="5657"/>
                </a:cubicBezTo>
                <a:lnTo>
                  <a:pt x="15519" y="5651"/>
                </a:lnTo>
                <a:cubicBezTo>
                  <a:pt x="15513" y="5611"/>
                  <a:pt x="15496" y="5571"/>
                  <a:pt x="15451" y="5560"/>
                </a:cubicBezTo>
                <a:cubicBezTo>
                  <a:pt x="15451" y="5543"/>
                  <a:pt x="15445" y="5526"/>
                  <a:pt x="15445" y="5509"/>
                </a:cubicBezTo>
                <a:cubicBezTo>
                  <a:pt x="15462" y="5475"/>
                  <a:pt x="15422" y="5447"/>
                  <a:pt x="15417" y="5413"/>
                </a:cubicBezTo>
                <a:lnTo>
                  <a:pt x="15456" y="5407"/>
                </a:lnTo>
                <a:lnTo>
                  <a:pt x="15417" y="5407"/>
                </a:lnTo>
                <a:cubicBezTo>
                  <a:pt x="15422" y="5384"/>
                  <a:pt x="15428" y="5356"/>
                  <a:pt x="15434" y="5333"/>
                </a:cubicBezTo>
                <a:cubicBezTo>
                  <a:pt x="15422" y="5327"/>
                  <a:pt x="15405" y="5322"/>
                  <a:pt x="15388" y="5310"/>
                </a:cubicBezTo>
                <a:cubicBezTo>
                  <a:pt x="15394" y="5305"/>
                  <a:pt x="15405" y="5282"/>
                  <a:pt x="15411" y="5276"/>
                </a:cubicBezTo>
                <a:lnTo>
                  <a:pt x="15411" y="5276"/>
                </a:lnTo>
                <a:cubicBezTo>
                  <a:pt x="15405" y="5282"/>
                  <a:pt x="15394" y="5288"/>
                  <a:pt x="15388" y="5288"/>
                </a:cubicBezTo>
                <a:cubicBezTo>
                  <a:pt x="15383" y="5259"/>
                  <a:pt x="15366" y="5231"/>
                  <a:pt x="15383" y="5203"/>
                </a:cubicBezTo>
                <a:lnTo>
                  <a:pt x="15383" y="5203"/>
                </a:lnTo>
                <a:cubicBezTo>
                  <a:pt x="15377" y="5208"/>
                  <a:pt x="15371" y="5214"/>
                  <a:pt x="15366" y="5220"/>
                </a:cubicBezTo>
                <a:cubicBezTo>
                  <a:pt x="15337" y="5135"/>
                  <a:pt x="15292" y="5061"/>
                  <a:pt x="15263" y="4976"/>
                </a:cubicBezTo>
                <a:lnTo>
                  <a:pt x="15263" y="4976"/>
                </a:lnTo>
                <a:lnTo>
                  <a:pt x="15292" y="4981"/>
                </a:lnTo>
                <a:cubicBezTo>
                  <a:pt x="15246" y="4970"/>
                  <a:pt x="15207" y="4891"/>
                  <a:pt x="15224" y="4840"/>
                </a:cubicBezTo>
                <a:cubicBezTo>
                  <a:pt x="15229" y="4817"/>
                  <a:pt x="15201" y="4817"/>
                  <a:pt x="15190" y="4805"/>
                </a:cubicBezTo>
                <a:cubicBezTo>
                  <a:pt x="15167" y="4749"/>
                  <a:pt x="15139" y="4715"/>
                  <a:pt x="15082" y="4698"/>
                </a:cubicBezTo>
                <a:cubicBezTo>
                  <a:pt x="15088" y="4692"/>
                  <a:pt x="15105" y="4681"/>
                  <a:pt x="15116" y="4675"/>
                </a:cubicBezTo>
                <a:cubicBezTo>
                  <a:pt x="15105" y="4675"/>
                  <a:pt x="15082" y="4681"/>
                  <a:pt x="15071" y="4681"/>
                </a:cubicBezTo>
                <a:cubicBezTo>
                  <a:pt x="15076" y="4658"/>
                  <a:pt x="15099" y="4624"/>
                  <a:pt x="15065" y="4618"/>
                </a:cubicBezTo>
                <a:cubicBezTo>
                  <a:pt x="15048" y="4584"/>
                  <a:pt x="15037" y="4550"/>
                  <a:pt x="15025" y="4516"/>
                </a:cubicBezTo>
                <a:lnTo>
                  <a:pt x="15025" y="4516"/>
                </a:lnTo>
                <a:cubicBezTo>
                  <a:pt x="15019" y="4562"/>
                  <a:pt x="15031" y="4601"/>
                  <a:pt x="15042" y="4641"/>
                </a:cubicBezTo>
                <a:cubicBezTo>
                  <a:pt x="15054" y="4635"/>
                  <a:pt x="15071" y="4635"/>
                  <a:pt x="15076" y="4630"/>
                </a:cubicBezTo>
                <a:lnTo>
                  <a:pt x="15076" y="4630"/>
                </a:lnTo>
                <a:cubicBezTo>
                  <a:pt x="15054" y="4658"/>
                  <a:pt x="15054" y="4686"/>
                  <a:pt x="15088" y="4709"/>
                </a:cubicBezTo>
                <a:lnTo>
                  <a:pt x="15059" y="4715"/>
                </a:lnTo>
                <a:cubicBezTo>
                  <a:pt x="15093" y="4720"/>
                  <a:pt x="15127" y="4732"/>
                  <a:pt x="15156" y="4749"/>
                </a:cubicBezTo>
                <a:cubicBezTo>
                  <a:pt x="15156" y="4794"/>
                  <a:pt x="15122" y="4823"/>
                  <a:pt x="15082" y="4845"/>
                </a:cubicBezTo>
                <a:cubicBezTo>
                  <a:pt x="15093" y="4885"/>
                  <a:pt x="15105" y="4919"/>
                  <a:pt x="15116" y="4959"/>
                </a:cubicBezTo>
                <a:cubicBezTo>
                  <a:pt x="15019" y="4777"/>
                  <a:pt x="14929" y="4601"/>
                  <a:pt x="14838" y="4414"/>
                </a:cubicBezTo>
                <a:lnTo>
                  <a:pt x="14838" y="4414"/>
                </a:lnTo>
                <a:cubicBezTo>
                  <a:pt x="14849" y="4420"/>
                  <a:pt x="14866" y="4425"/>
                  <a:pt x="14878" y="4425"/>
                </a:cubicBezTo>
                <a:cubicBezTo>
                  <a:pt x="14878" y="4420"/>
                  <a:pt x="14872" y="4414"/>
                  <a:pt x="14872" y="4408"/>
                </a:cubicBezTo>
                <a:cubicBezTo>
                  <a:pt x="14864" y="4411"/>
                  <a:pt x="14857" y="4412"/>
                  <a:pt x="14850" y="4412"/>
                </a:cubicBezTo>
                <a:cubicBezTo>
                  <a:pt x="14824" y="4412"/>
                  <a:pt x="14811" y="4394"/>
                  <a:pt x="14815" y="4357"/>
                </a:cubicBezTo>
                <a:lnTo>
                  <a:pt x="14815" y="4357"/>
                </a:lnTo>
                <a:cubicBezTo>
                  <a:pt x="14827" y="4369"/>
                  <a:pt x="14844" y="4380"/>
                  <a:pt x="14855" y="4386"/>
                </a:cubicBezTo>
                <a:cubicBezTo>
                  <a:pt x="14849" y="4374"/>
                  <a:pt x="14844" y="4363"/>
                  <a:pt x="14838" y="4352"/>
                </a:cubicBezTo>
                <a:cubicBezTo>
                  <a:pt x="14827" y="4357"/>
                  <a:pt x="14810" y="4357"/>
                  <a:pt x="14798" y="4357"/>
                </a:cubicBezTo>
                <a:cubicBezTo>
                  <a:pt x="14770" y="4306"/>
                  <a:pt x="14741" y="4249"/>
                  <a:pt x="14713" y="4193"/>
                </a:cubicBezTo>
                <a:cubicBezTo>
                  <a:pt x="14685" y="4125"/>
                  <a:pt x="14594" y="4062"/>
                  <a:pt x="14617" y="3983"/>
                </a:cubicBezTo>
                <a:cubicBezTo>
                  <a:pt x="14605" y="3949"/>
                  <a:pt x="14594" y="3915"/>
                  <a:pt x="14583" y="3881"/>
                </a:cubicBezTo>
                <a:cubicBezTo>
                  <a:pt x="14577" y="3875"/>
                  <a:pt x="14566" y="3869"/>
                  <a:pt x="14560" y="3864"/>
                </a:cubicBezTo>
                <a:cubicBezTo>
                  <a:pt x="14555" y="3837"/>
                  <a:pt x="14540" y="3820"/>
                  <a:pt x="14520" y="3820"/>
                </a:cubicBezTo>
                <a:cubicBezTo>
                  <a:pt x="14515" y="3820"/>
                  <a:pt x="14509" y="3822"/>
                  <a:pt x="14503" y="3824"/>
                </a:cubicBezTo>
                <a:cubicBezTo>
                  <a:pt x="14515" y="3841"/>
                  <a:pt x="14520" y="3858"/>
                  <a:pt x="14532" y="3875"/>
                </a:cubicBezTo>
                <a:cubicBezTo>
                  <a:pt x="14509" y="3852"/>
                  <a:pt x="14492" y="3830"/>
                  <a:pt x="14475" y="3801"/>
                </a:cubicBezTo>
                <a:cubicBezTo>
                  <a:pt x="14480" y="3801"/>
                  <a:pt x="14503" y="3796"/>
                  <a:pt x="14515" y="3790"/>
                </a:cubicBezTo>
                <a:lnTo>
                  <a:pt x="14469" y="3756"/>
                </a:lnTo>
                <a:cubicBezTo>
                  <a:pt x="14486" y="3750"/>
                  <a:pt x="14509" y="3744"/>
                  <a:pt x="14526" y="3739"/>
                </a:cubicBezTo>
                <a:cubicBezTo>
                  <a:pt x="14537" y="3756"/>
                  <a:pt x="14549" y="3767"/>
                  <a:pt x="14560" y="3784"/>
                </a:cubicBezTo>
                <a:cubicBezTo>
                  <a:pt x="14560" y="3790"/>
                  <a:pt x="14560" y="3796"/>
                  <a:pt x="14560" y="3801"/>
                </a:cubicBezTo>
                <a:cubicBezTo>
                  <a:pt x="14588" y="3847"/>
                  <a:pt x="14622" y="3881"/>
                  <a:pt x="14656" y="3909"/>
                </a:cubicBezTo>
                <a:cubicBezTo>
                  <a:pt x="14656" y="3926"/>
                  <a:pt x="14656" y="3949"/>
                  <a:pt x="14656" y="3960"/>
                </a:cubicBezTo>
                <a:cubicBezTo>
                  <a:pt x="14668" y="3954"/>
                  <a:pt x="14685" y="3949"/>
                  <a:pt x="14696" y="3949"/>
                </a:cubicBezTo>
                <a:cubicBezTo>
                  <a:pt x="14685" y="3864"/>
                  <a:pt x="14617" y="3801"/>
                  <a:pt x="14577" y="3727"/>
                </a:cubicBezTo>
                <a:lnTo>
                  <a:pt x="14600" y="3722"/>
                </a:lnTo>
                <a:lnTo>
                  <a:pt x="14571" y="3722"/>
                </a:lnTo>
                <a:cubicBezTo>
                  <a:pt x="14549" y="3682"/>
                  <a:pt x="14526" y="3648"/>
                  <a:pt x="14492" y="3620"/>
                </a:cubicBezTo>
                <a:cubicBezTo>
                  <a:pt x="14486" y="3591"/>
                  <a:pt x="14469" y="3563"/>
                  <a:pt x="14435" y="3563"/>
                </a:cubicBezTo>
                <a:cubicBezTo>
                  <a:pt x="14441" y="3557"/>
                  <a:pt x="14452" y="3546"/>
                  <a:pt x="14458" y="3535"/>
                </a:cubicBezTo>
                <a:lnTo>
                  <a:pt x="14458" y="3535"/>
                </a:lnTo>
                <a:cubicBezTo>
                  <a:pt x="14446" y="3540"/>
                  <a:pt x="14424" y="3546"/>
                  <a:pt x="14412" y="3552"/>
                </a:cubicBezTo>
                <a:cubicBezTo>
                  <a:pt x="14412" y="3540"/>
                  <a:pt x="14412" y="3512"/>
                  <a:pt x="14412" y="3501"/>
                </a:cubicBezTo>
                <a:lnTo>
                  <a:pt x="14390" y="3501"/>
                </a:lnTo>
                <a:cubicBezTo>
                  <a:pt x="14407" y="3552"/>
                  <a:pt x="14418" y="3608"/>
                  <a:pt x="14475" y="3620"/>
                </a:cubicBezTo>
                <a:cubicBezTo>
                  <a:pt x="14475" y="3631"/>
                  <a:pt x="14475" y="3654"/>
                  <a:pt x="14475" y="3665"/>
                </a:cubicBezTo>
                <a:cubicBezTo>
                  <a:pt x="14492" y="3688"/>
                  <a:pt x="14509" y="3710"/>
                  <a:pt x="14526" y="3727"/>
                </a:cubicBezTo>
                <a:cubicBezTo>
                  <a:pt x="14509" y="3733"/>
                  <a:pt x="14475" y="3739"/>
                  <a:pt x="14458" y="3744"/>
                </a:cubicBezTo>
                <a:cubicBezTo>
                  <a:pt x="14458" y="3733"/>
                  <a:pt x="14458" y="3710"/>
                  <a:pt x="14458" y="3699"/>
                </a:cubicBezTo>
                <a:cubicBezTo>
                  <a:pt x="14446" y="3705"/>
                  <a:pt x="14429" y="3716"/>
                  <a:pt x="14418" y="3722"/>
                </a:cubicBezTo>
                <a:cubicBezTo>
                  <a:pt x="14412" y="3716"/>
                  <a:pt x="14401" y="3705"/>
                  <a:pt x="14395" y="3699"/>
                </a:cubicBezTo>
                <a:cubicBezTo>
                  <a:pt x="14407" y="3699"/>
                  <a:pt x="14429" y="3688"/>
                  <a:pt x="14441" y="3682"/>
                </a:cubicBezTo>
                <a:cubicBezTo>
                  <a:pt x="14424" y="3676"/>
                  <a:pt x="14401" y="3676"/>
                  <a:pt x="14390" y="3671"/>
                </a:cubicBezTo>
                <a:cubicBezTo>
                  <a:pt x="14378" y="3659"/>
                  <a:pt x="14367" y="3654"/>
                  <a:pt x="14361" y="3642"/>
                </a:cubicBezTo>
                <a:lnTo>
                  <a:pt x="14361" y="3642"/>
                </a:lnTo>
                <a:cubicBezTo>
                  <a:pt x="14378" y="3648"/>
                  <a:pt x="14390" y="3659"/>
                  <a:pt x="14407" y="3659"/>
                </a:cubicBezTo>
                <a:cubicBezTo>
                  <a:pt x="14418" y="3614"/>
                  <a:pt x="14350" y="3631"/>
                  <a:pt x="14322" y="3603"/>
                </a:cubicBezTo>
                <a:cubicBezTo>
                  <a:pt x="14316" y="3586"/>
                  <a:pt x="14305" y="3552"/>
                  <a:pt x="14299" y="3535"/>
                </a:cubicBezTo>
                <a:cubicBezTo>
                  <a:pt x="14310" y="3535"/>
                  <a:pt x="14333" y="3540"/>
                  <a:pt x="14344" y="3546"/>
                </a:cubicBezTo>
                <a:cubicBezTo>
                  <a:pt x="14322" y="3530"/>
                  <a:pt x="14301" y="3513"/>
                  <a:pt x="14289" y="3487"/>
                </a:cubicBezTo>
                <a:lnTo>
                  <a:pt x="14289" y="3487"/>
                </a:lnTo>
                <a:cubicBezTo>
                  <a:pt x="14293" y="3499"/>
                  <a:pt x="14293" y="3519"/>
                  <a:pt x="14293" y="3535"/>
                </a:cubicBezTo>
                <a:cubicBezTo>
                  <a:pt x="14254" y="3518"/>
                  <a:pt x="14254" y="3489"/>
                  <a:pt x="14271" y="3455"/>
                </a:cubicBezTo>
                <a:lnTo>
                  <a:pt x="14231" y="3455"/>
                </a:lnTo>
                <a:cubicBezTo>
                  <a:pt x="14208" y="3438"/>
                  <a:pt x="14191" y="3421"/>
                  <a:pt x="14174" y="3398"/>
                </a:cubicBezTo>
                <a:cubicBezTo>
                  <a:pt x="14163" y="3376"/>
                  <a:pt x="14146" y="3353"/>
                  <a:pt x="14129" y="3330"/>
                </a:cubicBezTo>
                <a:lnTo>
                  <a:pt x="14129" y="3330"/>
                </a:lnTo>
                <a:cubicBezTo>
                  <a:pt x="14146" y="3336"/>
                  <a:pt x="14168" y="3336"/>
                  <a:pt x="14185" y="3336"/>
                </a:cubicBezTo>
                <a:cubicBezTo>
                  <a:pt x="14168" y="3325"/>
                  <a:pt x="14146" y="3319"/>
                  <a:pt x="14123" y="3319"/>
                </a:cubicBezTo>
                <a:cubicBezTo>
                  <a:pt x="14117" y="3313"/>
                  <a:pt x="14112" y="3308"/>
                  <a:pt x="14112" y="3296"/>
                </a:cubicBezTo>
                <a:lnTo>
                  <a:pt x="14123" y="3268"/>
                </a:lnTo>
                <a:lnTo>
                  <a:pt x="14123" y="3268"/>
                </a:lnTo>
                <a:cubicBezTo>
                  <a:pt x="14112" y="3274"/>
                  <a:pt x="14106" y="3279"/>
                  <a:pt x="14100" y="3285"/>
                </a:cubicBezTo>
                <a:cubicBezTo>
                  <a:pt x="14095" y="3268"/>
                  <a:pt x="14083" y="3251"/>
                  <a:pt x="14078" y="3234"/>
                </a:cubicBezTo>
                <a:cubicBezTo>
                  <a:pt x="14072" y="3245"/>
                  <a:pt x="14066" y="3257"/>
                  <a:pt x="14061" y="3268"/>
                </a:cubicBezTo>
                <a:cubicBezTo>
                  <a:pt x="14044" y="3251"/>
                  <a:pt x="14027" y="3234"/>
                  <a:pt x="14010" y="3217"/>
                </a:cubicBezTo>
                <a:cubicBezTo>
                  <a:pt x="14015" y="3217"/>
                  <a:pt x="14032" y="3211"/>
                  <a:pt x="14044" y="3205"/>
                </a:cubicBezTo>
                <a:cubicBezTo>
                  <a:pt x="14038" y="3200"/>
                  <a:pt x="14027" y="3183"/>
                  <a:pt x="14021" y="3171"/>
                </a:cubicBezTo>
                <a:cubicBezTo>
                  <a:pt x="14015" y="3192"/>
                  <a:pt x="14007" y="3199"/>
                  <a:pt x="13998" y="3199"/>
                </a:cubicBezTo>
                <a:cubicBezTo>
                  <a:pt x="13981" y="3199"/>
                  <a:pt x="13962" y="3175"/>
                  <a:pt x="13947" y="3160"/>
                </a:cubicBezTo>
                <a:cubicBezTo>
                  <a:pt x="13902" y="3115"/>
                  <a:pt x="13856" y="3075"/>
                  <a:pt x="13805" y="3035"/>
                </a:cubicBezTo>
                <a:cubicBezTo>
                  <a:pt x="13817" y="3024"/>
                  <a:pt x="13817" y="3013"/>
                  <a:pt x="13800" y="2996"/>
                </a:cubicBezTo>
                <a:cubicBezTo>
                  <a:pt x="13800" y="3001"/>
                  <a:pt x="13794" y="3013"/>
                  <a:pt x="13788" y="3024"/>
                </a:cubicBezTo>
                <a:cubicBezTo>
                  <a:pt x="13777" y="3013"/>
                  <a:pt x="13760" y="3001"/>
                  <a:pt x="13749" y="2990"/>
                </a:cubicBezTo>
                <a:cubicBezTo>
                  <a:pt x="13726" y="2961"/>
                  <a:pt x="13703" y="2939"/>
                  <a:pt x="13680" y="2916"/>
                </a:cubicBezTo>
                <a:cubicBezTo>
                  <a:pt x="13692" y="2916"/>
                  <a:pt x="13703" y="2916"/>
                  <a:pt x="13703" y="2905"/>
                </a:cubicBezTo>
                <a:cubicBezTo>
                  <a:pt x="13703" y="2899"/>
                  <a:pt x="13697" y="2893"/>
                  <a:pt x="13686" y="2888"/>
                </a:cubicBezTo>
                <a:cubicBezTo>
                  <a:pt x="13692" y="2882"/>
                  <a:pt x="13703" y="2871"/>
                  <a:pt x="13709" y="2865"/>
                </a:cubicBezTo>
                <a:cubicBezTo>
                  <a:pt x="13697" y="2859"/>
                  <a:pt x="13675" y="2854"/>
                  <a:pt x="13663" y="2848"/>
                </a:cubicBezTo>
                <a:cubicBezTo>
                  <a:pt x="13663" y="2859"/>
                  <a:pt x="13658" y="2876"/>
                  <a:pt x="13658" y="2888"/>
                </a:cubicBezTo>
                <a:cubicBezTo>
                  <a:pt x="13641" y="2871"/>
                  <a:pt x="13624" y="2854"/>
                  <a:pt x="13601" y="2837"/>
                </a:cubicBezTo>
                <a:cubicBezTo>
                  <a:pt x="13612" y="2820"/>
                  <a:pt x="13618" y="2808"/>
                  <a:pt x="13624" y="2791"/>
                </a:cubicBezTo>
                <a:cubicBezTo>
                  <a:pt x="13601" y="2769"/>
                  <a:pt x="13573" y="2735"/>
                  <a:pt x="13544" y="2718"/>
                </a:cubicBezTo>
                <a:lnTo>
                  <a:pt x="13544" y="2718"/>
                </a:lnTo>
                <a:cubicBezTo>
                  <a:pt x="13561" y="2746"/>
                  <a:pt x="13584" y="2769"/>
                  <a:pt x="13595" y="2803"/>
                </a:cubicBezTo>
                <a:cubicBezTo>
                  <a:pt x="13556" y="2780"/>
                  <a:pt x="13527" y="2740"/>
                  <a:pt x="13505" y="2706"/>
                </a:cubicBezTo>
                <a:cubicBezTo>
                  <a:pt x="13505" y="2701"/>
                  <a:pt x="13516" y="2689"/>
                  <a:pt x="13516" y="2683"/>
                </a:cubicBezTo>
                <a:cubicBezTo>
                  <a:pt x="13505" y="2666"/>
                  <a:pt x="13488" y="2649"/>
                  <a:pt x="13476" y="2632"/>
                </a:cubicBezTo>
                <a:lnTo>
                  <a:pt x="13476" y="2632"/>
                </a:lnTo>
                <a:cubicBezTo>
                  <a:pt x="13482" y="2655"/>
                  <a:pt x="13488" y="2678"/>
                  <a:pt x="13499" y="2701"/>
                </a:cubicBezTo>
                <a:cubicBezTo>
                  <a:pt x="13431" y="2638"/>
                  <a:pt x="13368" y="2576"/>
                  <a:pt x="13306" y="2508"/>
                </a:cubicBezTo>
                <a:lnTo>
                  <a:pt x="13306" y="2508"/>
                </a:lnTo>
                <a:lnTo>
                  <a:pt x="13346" y="2513"/>
                </a:lnTo>
                <a:cubicBezTo>
                  <a:pt x="13340" y="2502"/>
                  <a:pt x="13334" y="2485"/>
                  <a:pt x="13329" y="2468"/>
                </a:cubicBezTo>
                <a:cubicBezTo>
                  <a:pt x="13289" y="2445"/>
                  <a:pt x="13238" y="2457"/>
                  <a:pt x="13210" y="2411"/>
                </a:cubicBezTo>
                <a:lnTo>
                  <a:pt x="13210" y="2411"/>
                </a:lnTo>
                <a:cubicBezTo>
                  <a:pt x="13232" y="2417"/>
                  <a:pt x="13255" y="2428"/>
                  <a:pt x="13278" y="2434"/>
                </a:cubicBezTo>
                <a:cubicBezTo>
                  <a:pt x="13232" y="2383"/>
                  <a:pt x="13187" y="2320"/>
                  <a:pt x="13113" y="2303"/>
                </a:cubicBezTo>
                <a:lnTo>
                  <a:pt x="13124" y="2286"/>
                </a:lnTo>
                <a:cubicBezTo>
                  <a:pt x="13119" y="2286"/>
                  <a:pt x="13107" y="2281"/>
                  <a:pt x="13102" y="2281"/>
                </a:cubicBezTo>
                <a:lnTo>
                  <a:pt x="13107" y="2258"/>
                </a:lnTo>
                <a:lnTo>
                  <a:pt x="13096" y="2258"/>
                </a:lnTo>
                <a:cubicBezTo>
                  <a:pt x="13096" y="2269"/>
                  <a:pt x="13096" y="2286"/>
                  <a:pt x="13096" y="2298"/>
                </a:cubicBezTo>
                <a:cubicBezTo>
                  <a:pt x="13085" y="2292"/>
                  <a:pt x="13068" y="2269"/>
                  <a:pt x="13062" y="2258"/>
                </a:cubicBezTo>
                <a:cubicBezTo>
                  <a:pt x="13068" y="2252"/>
                  <a:pt x="13079" y="2241"/>
                  <a:pt x="13079" y="2235"/>
                </a:cubicBezTo>
                <a:cubicBezTo>
                  <a:pt x="13073" y="2235"/>
                  <a:pt x="13056" y="2230"/>
                  <a:pt x="13051" y="2224"/>
                </a:cubicBezTo>
                <a:cubicBezTo>
                  <a:pt x="13051" y="2235"/>
                  <a:pt x="13045" y="2247"/>
                  <a:pt x="13045" y="2252"/>
                </a:cubicBezTo>
                <a:cubicBezTo>
                  <a:pt x="12994" y="2230"/>
                  <a:pt x="12960" y="2179"/>
                  <a:pt x="12915" y="2144"/>
                </a:cubicBezTo>
                <a:cubicBezTo>
                  <a:pt x="12920" y="2139"/>
                  <a:pt x="12937" y="2127"/>
                  <a:pt x="12943" y="2122"/>
                </a:cubicBezTo>
                <a:lnTo>
                  <a:pt x="12943" y="2122"/>
                </a:lnTo>
                <a:cubicBezTo>
                  <a:pt x="12932" y="2127"/>
                  <a:pt x="12920" y="2133"/>
                  <a:pt x="12909" y="2139"/>
                </a:cubicBezTo>
                <a:cubicBezTo>
                  <a:pt x="12886" y="2122"/>
                  <a:pt x="12863" y="2099"/>
                  <a:pt x="12835" y="2076"/>
                </a:cubicBezTo>
                <a:lnTo>
                  <a:pt x="12835" y="2076"/>
                </a:lnTo>
                <a:cubicBezTo>
                  <a:pt x="12863" y="2088"/>
                  <a:pt x="12886" y="2099"/>
                  <a:pt x="12915" y="2099"/>
                </a:cubicBezTo>
                <a:cubicBezTo>
                  <a:pt x="12892" y="2082"/>
                  <a:pt x="12880" y="2065"/>
                  <a:pt x="12886" y="2042"/>
                </a:cubicBezTo>
                <a:lnTo>
                  <a:pt x="12886" y="2042"/>
                </a:lnTo>
                <a:cubicBezTo>
                  <a:pt x="12880" y="2048"/>
                  <a:pt x="12869" y="2054"/>
                  <a:pt x="12863" y="2059"/>
                </a:cubicBezTo>
                <a:cubicBezTo>
                  <a:pt x="12812" y="1997"/>
                  <a:pt x="12744" y="1952"/>
                  <a:pt x="12682" y="1895"/>
                </a:cubicBezTo>
                <a:cubicBezTo>
                  <a:pt x="12676" y="1906"/>
                  <a:pt x="12671" y="1929"/>
                  <a:pt x="12671" y="1940"/>
                </a:cubicBezTo>
                <a:cubicBezTo>
                  <a:pt x="12608" y="1895"/>
                  <a:pt x="12546" y="1849"/>
                  <a:pt x="12489" y="1804"/>
                </a:cubicBezTo>
                <a:lnTo>
                  <a:pt x="12489" y="1804"/>
                </a:lnTo>
                <a:cubicBezTo>
                  <a:pt x="12534" y="1810"/>
                  <a:pt x="12568" y="1832"/>
                  <a:pt x="12602" y="1861"/>
                </a:cubicBezTo>
                <a:cubicBezTo>
                  <a:pt x="12619" y="1798"/>
                  <a:pt x="12358" y="1702"/>
                  <a:pt x="12324" y="1617"/>
                </a:cubicBezTo>
                <a:cubicBezTo>
                  <a:pt x="12341" y="1605"/>
                  <a:pt x="12358" y="1594"/>
                  <a:pt x="12376" y="1583"/>
                </a:cubicBezTo>
                <a:lnTo>
                  <a:pt x="12376" y="1583"/>
                </a:lnTo>
                <a:cubicBezTo>
                  <a:pt x="12376" y="1594"/>
                  <a:pt x="12370" y="1605"/>
                  <a:pt x="12370" y="1611"/>
                </a:cubicBezTo>
                <a:cubicBezTo>
                  <a:pt x="12387" y="1628"/>
                  <a:pt x="12398" y="1645"/>
                  <a:pt x="12387" y="1668"/>
                </a:cubicBezTo>
                <a:lnTo>
                  <a:pt x="12444" y="1668"/>
                </a:lnTo>
                <a:lnTo>
                  <a:pt x="12427" y="1702"/>
                </a:lnTo>
                <a:cubicBezTo>
                  <a:pt x="12432" y="1696"/>
                  <a:pt x="12449" y="1685"/>
                  <a:pt x="12455" y="1685"/>
                </a:cubicBezTo>
                <a:cubicBezTo>
                  <a:pt x="12503" y="1724"/>
                  <a:pt x="12560" y="1762"/>
                  <a:pt x="12625" y="1762"/>
                </a:cubicBezTo>
                <a:cubicBezTo>
                  <a:pt x="12636" y="1762"/>
                  <a:pt x="12648" y="1761"/>
                  <a:pt x="12659" y="1759"/>
                </a:cubicBezTo>
                <a:cubicBezTo>
                  <a:pt x="12574" y="1713"/>
                  <a:pt x="12500" y="1645"/>
                  <a:pt x="12421" y="1594"/>
                </a:cubicBezTo>
                <a:cubicBezTo>
                  <a:pt x="12415" y="1588"/>
                  <a:pt x="12415" y="1577"/>
                  <a:pt x="12415" y="1571"/>
                </a:cubicBezTo>
                <a:cubicBezTo>
                  <a:pt x="12411" y="1573"/>
                  <a:pt x="12406" y="1574"/>
                  <a:pt x="12402" y="1574"/>
                </a:cubicBezTo>
                <a:cubicBezTo>
                  <a:pt x="12375" y="1574"/>
                  <a:pt x="12357" y="1545"/>
                  <a:pt x="12347" y="1520"/>
                </a:cubicBezTo>
                <a:cubicBezTo>
                  <a:pt x="12285" y="1520"/>
                  <a:pt x="12245" y="1469"/>
                  <a:pt x="12200" y="1441"/>
                </a:cubicBezTo>
                <a:lnTo>
                  <a:pt x="12205" y="1424"/>
                </a:lnTo>
                <a:lnTo>
                  <a:pt x="12205" y="1424"/>
                </a:lnTo>
                <a:cubicBezTo>
                  <a:pt x="12200" y="1424"/>
                  <a:pt x="12188" y="1430"/>
                  <a:pt x="12183" y="1435"/>
                </a:cubicBezTo>
                <a:cubicBezTo>
                  <a:pt x="12132" y="1401"/>
                  <a:pt x="12080" y="1361"/>
                  <a:pt x="12018" y="1344"/>
                </a:cubicBezTo>
                <a:cubicBezTo>
                  <a:pt x="11995" y="1339"/>
                  <a:pt x="11990" y="1310"/>
                  <a:pt x="11978" y="1293"/>
                </a:cubicBezTo>
                <a:cubicBezTo>
                  <a:pt x="11961" y="1299"/>
                  <a:pt x="11950" y="1299"/>
                  <a:pt x="11933" y="1305"/>
                </a:cubicBezTo>
                <a:cubicBezTo>
                  <a:pt x="11933" y="1293"/>
                  <a:pt x="11939" y="1282"/>
                  <a:pt x="11939" y="1271"/>
                </a:cubicBezTo>
                <a:cubicBezTo>
                  <a:pt x="11907" y="1258"/>
                  <a:pt x="11877" y="1243"/>
                  <a:pt x="11848" y="1226"/>
                </a:cubicBezTo>
                <a:lnTo>
                  <a:pt x="11848" y="1226"/>
                </a:lnTo>
                <a:cubicBezTo>
                  <a:pt x="11848" y="1232"/>
                  <a:pt x="11848" y="1243"/>
                  <a:pt x="11848" y="1248"/>
                </a:cubicBezTo>
                <a:cubicBezTo>
                  <a:pt x="11922" y="1282"/>
                  <a:pt x="11978" y="1367"/>
                  <a:pt x="12063" y="1384"/>
                </a:cubicBezTo>
                <a:cubicBezTo>
                  <a:pt x="12086" y="1447"/>
                  <a:pt x="12177" y="1458"/>
                  <a:pt x="12222" y="1515"/>
                </a:cubicBezTo>
                <a:cubicBezTo>
                  <a:pt x="12256" y="1537"/>
                  <a:pt x="12313" y="1543"/>
                  <a:pt x="12313" y="1600"/>
                </a:cubicBezTo>
                <a:lnTo>
                  <a:pt x="12273" y="1600"/>
                </a:lnTo>
                <a:cubicBezTo>
                  <a:pt x="12251" y="1560"/>
                  <a:pt x="12211" y="1549"/>
                  <a:pt x="12171" y="1532"/>
                </a:cubicBezTo>
                <a:cubicBezTo>
                  <a:pt x="12171" y="1543"/>
                  <a:pt x="12166" y="1560"/>
                  <a:pt x="12166" y="1571"/>
                </a:cubicBezTo>
                <a:cubicBezTo>
                  <a:pt x="12160" y="1566"/>
                  <a:pt x="12149" y="1554"/>
                  <a:pt x="12137" y="1543"/>
                </a:cubicBezTo>
                <a:cubicBezTo>
                  <a:pt x="12092" y="1532"/>
                  <a:pt x="12097" y="1469"/>
                  <a:pt x="12052" y="1458"/>
                </a:cubicBezTo>
                <a:cubicBezTo>
                  <a:pt x="12041" y="1464"/>
                  <a:pt x="12029" y="1469"/>
                  <a:pt x="12024" y="1469"/>
                </a:cubicBezTo>
                <a:cubicBezTo>
                  <a:pt x="11916" y="1407"/>
                  <a:pt x="11825" y="1322"/>
                  <a:pt x="11706" y="1276"/>
                </a:cubicBezTo>
                <a:cubicBezTo>
                  <a:pt x="11712" y="1271"/>
                  <a:pt x="11723" y="1254"/>
                  <a:pt x="11723" y="1248"/>
                </a:cubicBezTo>
                <a:cubicBezTo>
                  <a:pt x="11712" y="1237"/>
                  <a:pt x="11689" y="1214"/>
                  <a:pt x="11678" y="1208"/>
                </a:cubicBezTo>
                <a:cubicBezTo>
                  <a:pt x="11666" y="1214"/>
                  <a:pt x="11655" y="1220"/>
                  <a:pt x="11644" y="1225"/>
                </a:cubicBezTo>
                <a:lnTo>
                  <a:pt x="11666" y="1248"/>
                </a:lnTo>
                <a:cubicBezTo>
                  <a:pt x="11655" y="1242"/>
                  <a:pt x="11632" y="1231"/>
                  <a:pt x="11621" y="1225"/>
                </a:cubicBezTo>
                <a:cubicBezTo>
                  <a:pt x="11627" y="1225"/>
                  <a:pt x="11638" y="1220"/>
                  <a:pt x="11649" y="1214"/>
                </a:cubicBezTo>
                <a:lnTo>
                  <a:pt x="11649" y="1186"/>
                </a:lnTo>
                <a:cubicBezTo>
                  <a:pt x="11627" y="1174"/>
                  <a:pt x="11598" y="1163"/>
                  <a:pt x="11575" y="1152"/>
                </a:cubicBezTo>
                <a:lnTo>
                  <a:pt x="11564" y="1169"/>
                </a:lnTo>
                <a:cubicBezTo>
                  <a:pt x="11581" y="1180"/>
                  <a:pt x="11604" y="1197"/>
                  <a:pt x="11615" y="1220"/>
                </a:cubicBezTo>
                <a:cubicBezTo>
                  <a:pt x="11598" y="1197"/>
                  <a:pt x="11570" y="1191"/>
                  <a:pt x="11547" y="1186"/>
                </a:cubicBezTo>
                <a:cubicBezTo>
                  <a:pt x="11553" y="1169"/>
                  <a:pt x="11564" y="1157"/>
                  <a:pt x="11570" y="1140"/>
                </a:cubicBezTo>
                <a:cubicBezTo>
                  <a:pt x="11547" y="1129"/>
                  <a:pt x="11524" y="1118"/>
                  <a:pt x="11502" y="1106"/>
                </a:cubicBezTo>
                <a:lnTo>
                  <a:pt x="11502" y="1106"/>
                </a:lnTo>
                <a:cubicBezTo>
                  <a:pt x="11513" y="1123"/>
                  <a:pt x="11536" y="1152"/>
                  <a:pt x="11547" y="1169"/>
                </a:cubicBezTo>
                <a:cubicBezTo>
                  <a:pt x="11524" y="1169"/>
                  <a:pt x="11507" y="1152"/>
                  <a:pt x="11496" y="1135"/>
                </a:cubicBezTo>
                <a:cubicBezTo>
                  <a:pt x="11445" y="1123"/>
                  <a:pt x="11411" y="1089"/>
                  <a:pt x="11366" y="1072"/>
                </a:cubicBezTo>
                <a:lnTo>
                  <a:pt x="11366" y="1044"/>
                </a:lnTo>
                <a:cubicBezTo>
                  <a:pt x="11354" y="1049"/>
                  <a:pt x="11337" y="1061"/>
                  <a:pt x="11326" y="1061"/>
                </a:cubicBezTo>
                <a:cubicBezTo>
                  <a:pt x="11326" y="1049"/>
                  <a:pt x="11332" y="1032"/>
                  <a:pt x="11332" y="1015"/>
                </a:cubicBezTo>
                <a:lnTo>
                  <a:pt x="11332" y="1015"/>
                </a:lnTo>
                <a:cubicBezTo>
                  <a:pt x="11315" y="1021"/>
                  <a:pt x="11292" y="1027"/>
                  <a:pt x="11269" y="1032"/>
                </a:cubicBezTo>
                <a:cubicBezTo>
                  <a:pt x="11258" y="1021"/>
                  <a:pt x="11246" y="1010"/>
                  <a:pt x="11235" y="998"/>
                </a:cubicBezTo>
                <a:lnTo>
                  <a:pt x="11235" y="998"/>
                </a:lnTo>
                <a:cubicBezTo>
                  <a:pt x="11242" y="1000"/>
                  <a:pt x="11248" y="1001"/>
                  <a:pt x="11255" y="1001"/>
                </a:cubicBezTo>
                <a:cubicBezTo>
                  <a:pt x="11271" y="1001"/>
                  <a:pt x="11287" y="997"/>
                  <a:pt x="11303" y="993"/>
                </a:cubicBezTo>
                <a:cubicBezTo>
                  <a:pt x="11286" y="987"/>
                  <a:pt x="11263" y="981"/>
                  <a:pt x="11246" y="976"/>
                </a:cubicBezTo>
                <a:cubicBezTo>
                  <a:pt x="11252" y="964"/>
                  <a:pt x="11258" y="953"/>
                  <a:pt x="11263" y="942"/>
                </a:cubicBezTo>
                <a:lnTo>
                  <a:pt x="11263" y="942"/>
                </a:lnTo>
                <a:cubicBezTo>
                  <a:pt x="11252" y="947"/>
                  <a:pt x="11235" y="959"/>
                  <a:pt x="11224" y="964"/>
                </a:cubicBezTo>
                <a:cubicBezTo>
                  <a:pt x="11207" y="947"/>
                  <a:pt x="11150" y="930"/>
                  <a:pt x="11190" y="908"/>
                </a:cubicBezTo>
                <a:lnTo>
                  <a:pt x="11190" y="908"/>
                </a:lnTo>
                <a:cubicBezTo>
                  <a:pt x="11246" y="912"/>
                  <a:pt x="11295" y="972"/>
                  <a:pt x="11350" y="972"/>
                </a:cubicBezTo>
                <a:cubicBezTo>
                  <a:pt x="11360" y="972"/>
                  <a:pt x="11371" y="970"/>
                  <a:pt x="11383" y="964"/>
                </a:cubicBezTo>
                <a:lnTo>
                  <a:pt x="11383" y="964"/>
                </a:lnTo>
                <a:cubicBezTo>
                  <a:pt x="11383" y="970"/>
                  <a:pt x="11371" y="987"/>
                  <a:pt x="11371" y="993"/>
                </a:cubicBezTo>
                <a:cubicBezTo>
                  <a:pt x="11519" y="1083"/>
                  <a:pt x="11672" y="1152"/>
                  <a:pt x="11819" y="1242"/>
                </a:cubicBezTo>
                <a:cubicBezTo>
                  <a:pt x="11831" y="1237"/>
                  <a:pt x="11842" y="1231"/>
                  <a:pt x="11847" y="1226"/>
                </a:cubicBezTo>
                <a:lnTo>
                  <a:pt x="11847" y="1226"/>
                </a:lnTo>
                <a:cubicBezTo>
                  <a:pt x="11848" y="1226"/>
                  <a:pt x="11848" y="1226"/>
                  <a:pt x="11848" y="1226"/>
                </a:cubicBezTo>
                <a:lnTo>
                  <a:pt x="11848" y="1226"/>
                </a:lnTo>
                <a:cubicBezTo>
                  <a:pt x="11848" y="1226"/>
                  <a:pt x="11848" y="1226"/>
                  <a:pt x="11848" y="1225"/>
                </a:cubicBezTo>
                <a:cubicBezTo>
                  <a:pt x="11848" y="1225"/>
                  <a:pt x="11848" y="1226"/>
                  <a:pt x="11847" y="1226"/>
                </a:cubicBezTo>
                <a:lnTo>
                  <a:pt x="11847" y="1226"/>
                </a:lnTo>
                <a:cubicBezTo>
                  <a:pt x="11725" y="1156"/>
                  <a:pt x="11619" y="1062"/>
                  <a:pt x="11490" y="998"/>
                </a:cubicBezTo>
                <a:cubicBezTo>
                  <a:pt x="11486" y="1000"/>
                  <a:pt x="11482" y="1000"/>
                  <a:pt x="11479" y="1000"/>
                </a:cubicBezTo>
                <a:cubicBezTo>
                  <a:pt x="11451" y="1000"/>
                  <a:pt x="11431" y="967"/>
                  <a:pt x="11411" y="947"/>
                </a:cubicBezTo>
                <a:cubicBezTo>
                  <a:pt x="11371" y="936"/>
                  <a:pt x="11332" y="919"/>
                  <a:pt x="11297" y="896"/>
                </a:cubicBezTo>
                <a:cubicBezTo>
                  <a:pt x="11292" y="896"/>
                  <a:pt x="11275" y="896"/>
                  <a:pt x="11269" y="902"/>
                </a:cubicBezTo>
                <a:cubicBezTo>
                  <a:pt x="11258" y="885"/>
                  <a:pt x="11241" y="868"/>
                  <a:pt x="11229" y="857"/>
                </a:cubicBezTo>
                <a:lnTo>
                  <a:pt x="11173" y="839"/>
                </a:lnTo>
                <a:cubicBezTo>
                  <a:pt x="11167" y="834"/>
                  <a:pt x="11161" y="822"/>
                  <a:pt x="11161" y="817"/>
                </a:cubicBezTo>
                <a:lnTo>
                  <a:pt x="11156" y="828"/>
                </a:lnTo>
                <a:cubicBezTo>
                  <a:pt x="11127" y="811"/>
                  <a:pt x="11105" y="800"/>
                  <a:pt x="11071" y="788"/>
                </a:cubicBezTo>
                <a:cubicBezTo>
                  <a:pt x="11076" y="783"/>
                  <a:pt x="11076" y="771"/>
                  <a:pt x="11076" y="766"/>
                </a:cubicBezTo>
                <a:lnTo>
                  <a:pt x="11076" y="766"/>
                </a:lnTo>
                <a:cubicBezTo>
                  <a:pt x="11071" y="771"/>
                  <a:pt x="11054" y="771"/>
                  <a:pt x="11048" y="777"/>
                </a:cubicBezTo>
                <a:cubicBezTo>
                  <a:pt x="11008" y="732"/>
                  <a:pt x="10934" y="737"/>
                  <a:pt x="10895" y="698"/>
                </a:cubicBezTo>
                <a:cubicBezTo>
                  <a:pt x="10798" y="698"/>
                  <a:pt x="10730" y="630"/>
                  <a:pt x="10639" y="607"/>
                </a:cubicBezTo>
                <a:cubicBezTo>
                  <a:pt x="10634" y="613"/>
                  <a:pt x="10622" y="624"/>
                  <a:pt x="10617" y="630"/>
                </a:cubicBezTo>
                <a:cubicBezTo>
                  <a:pt x="10611" y="618"/>
                  <a:pt x="10605" y="601"/>
                  <a:pt x="10605" y="596"/>
                </a:cubicBezTo>
                <a:cubicBezTo>
                  <a:pt x="10503" y="561"/>
                  <a:pt x="10412" y="493"/>
                  <a:pt x="10305" y="482"/>
                </a:cubicBezTo>
                <a:cubicBezTo>
                  <a:pt x="10299" y="488"/>
                  <a:pt x="10293" y="499"/>
                  <a:pt x="10293" y="510"/>
                </a:cubicBezTo>
                <a:cubicBezTo>
                  <a:pt x="10344" y="522"/>
                  <a:pt x="10390" y="539"/>
                  <a:pt x="10441" y="550"/>
                </a:cubicBezTo>
                <a:cubicBezTo>
                  <a:pt x="10441" y="556"/>
                  <a:pt x="10446" y="567"/>
                  <a:pt x="10452" y="573"/>
                </a:cubicBezTo>
                <a:cubicBezTo>
                  <a:pt x="10526" y="584"/>
                  <a:pt x="10594" y="635"/>
                  <a:pt x="10668" y="664"/>
                </a:cubicBezTo>
                <a:cubicBezTo>
                  <a:pt x="10673" y="658"/>
                  <a:pt x="10685" y="652"/>
                  <a:pt x="10690" y="647"/>
                </a:cubicBezTo>
                <a:cubicBezTo>
                  <a:pt x="10707" y="664"/>
                  <a:pt x="10719" y="681"/>
                  <a:pt x="10736" y="692"/>
                </a:cubicBezTo>
                <a:cubicBezTo>
                  <a:pt x="10747" y="692"/>
                  <a:pt x="10770" y="681"/>
                  <a:pt x="10781" y="675"/>
                </a:cubicBezTo>
                <a:lnTo>
                  <a:pt x="10781" y="675"/>
                </a:lnTo>
                <a:cubicBezTo>
                  <a:pt x="10781" y="686"/>
                  <a:pt x="10775" y="703"/>
                  <a:pt x="10775" y="709"/>
                </a:cubicBezTo>
                <a:lnTo>
                  <a:pt x="10815" y="709"/>
                </a:lnTo>
                <a:cubicBezTo>
                  <a:pt x="10815" y="726"/>
                  <a:pt x="10815" y="743"/>
                  <a:pt x="10815" y="760"/>
                </a:cubicBezTo>
                <a:cubicBezTo>
                  <a:pt x="10821" y="749"/>
                  <a:pt x="10827" y="732"/>
                  <a:pt x="10832" y="726"/>
                </a:cubicBezTo>
                <a:cubicBezTo>
                  <a:pt x="10946" y="788"/>
                  <a:pt x="11065" y="851"/>
                  <a:pt x="11184" y="902"/>
                </a:cubicBezTo>
                <a:cubicBezTo>
                  <a:pt x="11167" y="919"/>
                  <a:pt x="11144" y="936"/>
                  <a:pt x="11127" y="953"/>
                </a:cubicBezTo>
                <a:cubicBezTo>
                  <a:pt x="11133" y="947"/>
                  <a:pt x="11139" y="930"/>
                  <a:pt x="11144" y="919"/>
                </a:cubicBezTo>
                <a:cubicBezTo>
                  <a:pt x="11088" y="891"/>
                  <a:pt x="11031" y="868"/>
                  <a:pt x="10968" y="845"/>
                </a:cubicBezTo>
                <a:cubicBezTo>
                  <a:pt x="10968" y="851"/>
                  <a:pt x="10968" y="868"/>
                  <a:pt x="10968" y="874"/>
                </a:cubicBezTo>
                <a:cubicBezTo>
                  <a:pt x="10883" y="851"/>
                  <a:pt x="10804" y="811"/>
                  <a:pt x="10724" y="771"/>
                </a:cubicBezTo>
                <a:cubicBezTo>
                  <a:pt x="10735" y="767"/>
                  <a:pt x="10745" y="765"/>
                  <a:pt x="10755" y="765"/>
                </a:cubicBezTo>
                <a:cubicBezTo>
                  <a:pt x="10770" y="765"/>
                  <a:pt x="10784" y="770"/>
                  <a:pt x="10798" y="777"/>
                </a:cubicBezTo>
                <a:lnTo>
                  <a:pt x="10804" y="771"/>
                </a:lnTo>
                <a:cubicBezTo>
                  <a:pt x="10787" y="760"/>
                  <a:pt x="10770" y="754"/>
                  <a:pt x="10753" y="743"/>
                </a:cubicBezTo>
                <a:cubicBezTo>
                  <a:pt x="10736" y="754"/>
                  <a:pt x="10724" y="771"/>
                  <a:pt x="10707" y="783"/>
                </a:cubicBezTo>
                <a:cubicBezTo>
                  <a:pt x="10690" y="766"/>
                  <a:pt x="10713" y="743"/>
                  <a:pt x="10719" y="726"/>
                </a:cubicBezTo>
                <a:cubicBezTo>
                  <a:pt x="10679" y="715"/>
                  <a:pt x="10639" y="703"/>
                  <a:pt x="10600" y="692"/>
                </a:cubicBezTo>
                <a:lnTo>
                  <a:pt x="10600" y="692"/>
                </a:lnTo>
                <a:cubicBezTo>
                  <a:pt x="10617" y="709"/>
                  <a:pt x="10634" y="720"/>
                  <a:pt x="10645" y="737"/>
                </a:cubicBezTo>
                <a:cubicBezTo>
                  <a:pt x="10605" y="715"/>
                  <a:pt x="10520" y="720"/>
                  <a:pt x="10514" y="658"/>
                </a:cubicBezTo>
                <a:cubicBezTo>
                  <a:pt x="10486" y="647"/>
                  <a:pt x="10463" y="641"/>
                  <a:pt x="10435" y="630"/>
                </a:cubicBezTo>
                <a:lnTo>
                  <a:pt x="10435" y="630"/>
                </a:lnTo>
                <a:cubicBezTo>
                  <a:pt x="10452" y="641"/>
                  <a:pt x="10463" y="647"/>
                  <a:pt x="10480" y="658"/>
                </a:cubicBezTo>
                <a:lnTo>
                  <a:pt x="10475" y="664"/>
                </a:lnTo>
                <a:cubicBezTo>
                  <a:pt x="10446" y="658"/>
                  <a:pt x="10424" y="652"/>
                  <a:pt x="10395" y="641"/>
                </a:cubicBezTo>
                <a:cubicBezTo>
                  <a:pt x="10401" y="635"/>
                  <a:pt x="10407" y="618"/>
                  <a:pt x="10407" y="613"/>
                </a:cubicBezTo>
                <a:lnTo>
                  <a:pt x="10407" y="613"/>
                </a:lnTo>
                <a:cubicBezTo>
                  <a:pt x="10401" y="627"/>
                  <a:pt x="10393" y="632"/>
                  <a:pt x="10383" y="632"/>
                </a:cubicBezTo>
                <a:cubicBezTo>
                  <a:pt x="10373" y="632"/>
                  <a:pt x="10361" y="627"/>
                  <a:pt x="10350" y="618"/>
                </a:cubicBezTo>
                <a:cubicBezTo>
                  <a:pt x="10356" y="613"/>
                  <a:pt x="10367" y="596"/>
                  <a:pt x="10373" y="590"/>
                </a:cubicBezTo>
                <a:cubicBezTo>
                  <a:pt x="10293" y="573"/>
                  <a:pt x="10219" y="544"/>
                  <a:pt x="10140" y="516"/>
                </a:cubicBezTo>
                <a:lnTo>
                  <a:pt x="10140" y="516"/>
                </a:lnTo>
                <a:cubicBezTo>
                  <a:pt x="10151" y="522"/>
                  <a:pt x="10168" y="533"/>
                  <a:pt x="10180" y="533"/>
                </a:cubicBezTo>
                <a:lnTo>
                  <a:pt x="10174" y="561"/>
                </a:lnTo>
                <a:cubicBezTo>
                  <a:pt x="10146" y="556"/>
                  <a:pt x="10123" y="544"/>
                  <a:pt x="10095" y="533"/>
                </a:cubicBezTo>
                <a:cubicBezTo>
                  <a:pt x="10100" y="527"/>
                  <a:pt x="10106" y="516"/>
                  <a:pt x="10112" y="510"/>
                </a:cubicBezTo>
                <a:cubicBezTo>
                  <a:pt x="10021" y="471"/>
                  <a:pt x="9930" y="437"/>
                  <a:pt x="9834" y="420"/>
                </a:cubicBezTo>
                <a:lnTo>
                  <a:pt x="9834" y="420"/>
                </a:lnTo>
                <a:cubicBezTo>
                  <a:pt x="9879" y="448"/>
                  <a:pt x="9930" y="454"/>
                  <a:pt x="9975" y="488"/>
                </a:cubicBezTo>
                <a:cubicBezTo>
                  <a:pt x="9896" y="476"/>
                  <a:pt x="9822" y="448"/>
                  <a:pt x="9749" y="420"/>
                </a:cubicBezTo>
                <a:cubicBezTo>
                  <a:pt x="9749" y="408"/>
                  <a:pt x="9743" y="403"/>
                  <a:pt x="9737" y="397"/>
                </a:cubicBezTo>
                <a:lnTo>
                  <a:pt x="9737" y="397"/>
                </a:lnTo>
                <a:cubicBezTo>
                  <a:pt x="9762" y="417"/>
                  <a:pt x="9791" y="432"/>
                  <a:pt x="9820" y="432"/>
                </a:cubicBezTo>
                <a:cubicBezTo>
                  <a:pt x="9825" y="432"/>
                  <a:pt x="9829" y="432"/>
                  <a:pt x="9834" y="431"/>
                </a:cubicBezTo>
                <a:cubicBezTo>
                  <a:pt x="9817" y="414"/>
                  <a:pt x="9800" y="397"/>
                  <a:pt x="9783" y="380"/>
                </a:cubicBezTo>
                <a:cubicBezTo>
                  <a:pt x="9771" y="386"/>
                  <a:pt x="9749" y="391"/>
                  <a:pt x="9737" y="397"/>
                </a:cubicBezTo>
                <a:cubicBezTo>
                  <a:pt x="9726" y="380"/>
                  <a:pt x="9697" y="369"/>
                  <a:pt x="9669" y="369"/>
                </a:cubicBezTo>
                <a:cubicBezTo>
                  <a:pt x="9675" y="391"/>
                  <a:pt x="9703" y="403"/>
                  <a:pt x="9720" y="414"/>
                </a:cubicBezTo>
                <a:cubicBezTo>
                  <a:pt x="9686" y="414"/>
                  <a:pt x="9652" y="403"/>
                  <a:pt x="9618" y="391"/>
                </a:cubicBezTo>
                <a:cubicBezTo>
                  <a:pt x="9624" y="386"/>
                  <a:pt x="9629" y="374"/>
                  <a:pt x="9635" y="363"/>
                </a:cubicBezTo>
                <a:cubicBezTo>
                  <a:pt x="9612" y="357"/>
                  <a:pt x="9584" y="346"/>
                  <a:pt x="9556" y="340"/>
                </a:cubicBezTo>
                <a:lnTo>
                  <a:pt x="9556" y="340"/>
                </a:lnTo>
                <a:cubicBezTo>
                  <a:pt x="9567" y="357"/>
                  <a:pt x="9578" y="369"/>
                  <a:pt x="9595" y="386"/>
                </a:cubicBezTo>
                <a:cubicBezTo>
                  <a:pt x="9550" y="374"/>
                  <a:pt x="9510" y="357"/>
                  <a:pt x="9465" y="340"/>
                </a:cubicBezTo>
                <a:lnTo>
                  <a:pt x="9471" y="289"/>
                </a:lnTo>
                <a:lnTo>
                  <a:pt x="9471" y="289"/>
                </a:lnTo>
                <a:cubicBezTo>
                  <a:pt x="9453" y="298"/>
                  <a:pt x="9436" y="302"/>
                  <a:pt x="9417" y="302"/>
                </a:cubicBezTo>
                <a:cubicBezTo>
                  <a:pt x="9367" y="302"/>
                  <a:pt x="9313" y="275"/>
                  <a:pt x="9264" y="275"/>
                </a:cubicBezTo>
                <a:cubicBezTo>
                  <a:pt x="9255" y="275"/>
                  <a:pt x="9246" y="276"/>
                  <a:pt x="9238" y="278"/>
                </a:cubicBezTo>
                <a:cubicBezTo>
                  <a:pt x="9249" y="278"/>
                  <a:pt x="9266" y="283"/>
                  <a:pt x="9278" y="289"/>
                </a:cubicBezTo>
                <a:cubicBezTo>
                  <a:pt x="9278" y="295"/>
                  <a:pt x="9278" y="306"/>
                  <a:pt x="9278" y="312"/>
                </a:cubicBezTo>
                <a:cubicBezTo>
                  <a:pt x="9266" y="306"/>
                  <a:pt x="9244" y="300"/>
                  <a:pt x="9232" y="295"/>
                </a:cubicBezTo>
                <a:cubicBezTo>
                  <a:pt x="9221" y="295"/>
                  <a:pt x="9210" y="300"/>
                  <a:pt x="9192" y="300"/>
                </a:cubicBezTo>
                <a:cubicBezTo>
                  <a:pt x="9198" y="289"/>
                  <a:pt x="9210" y="266"/>
                  <a:pt x="9215" y="255"/>
                </a:cubicBezTo>
                <a:cubicBezTo>
                  <a:pt x="9198" y="252"/>
                  <a:pt x="9179" y="246"/>
                  <a:pt x="9160" y="246"/>
                </a:cubicBezTo>
                <a:cubicBezTo>
                  <a:pt x="9148" y="246"/>
                  <a:pt x="9136" y="248"/>
                  <a:pt x="9124" y="255"/>
                </a:cubicBezTo>
                <a:cubicBezTo>
                  <a:pt x="9090" y="244"/>
                  <a:pt x="9062" y="232"/>
                  <a:pt x="9028" y="221"/>
                </a:cubicBezTo>
                <a:cubicBezTo>
                  <a:pt x="9022" y="221"/>
                  <a:pt x="9005" y="227"/>
                  <a:pt x="8994" y="227"/>
                </a:cubicBezTo>
                <a:cubicBezTo>
                  <a:pt x="8960" y="210"/>
                  <a:pt x="8920" y="204"/>
                  <a:pt x="8880" y="198"/>
                </a:cubicBezTo>
                <a:cubicBezTo>
                  <a:pt x="8886" y="193"/>
                  <a:pt x="8909" y="181"/>
                  <a:pt x="8914" y="176"/>
                </a:cubicBezTo>
                <a:lnTo>
                  <a:pt x="8914" y="176"/>
                </a:lnTo>
                <a:cubicBezTo>
                  <a:pt x="8875" y="193"/>
                  <a:pt x="8829" y="181"/>
                  <a:pt x="8790" y="198"/>
                </a:cubicBezTo>
                <a:cubicBezTo>
                  <a:pt x="8824" y="210"/>
                  <a:pt x="8863" y="221"/>
                  <a:pt x="8897" y="232"/>
                </a:cubicBezTo>
                <a:cubicBezTo>
                  <a:pt x="8824" y="232"/>
                  <a:pt x="8750" y="221"/>
                  <a:pt x="8682" y="210"/>
                </a:cubicBezTo>
                <a:cubicBezTo>
                  <a:pt x="8659" y="204"/>
                  <a:pt x="8642" y="198"/>
                  <a:pt x="8625" y="193"/>
                </a:cubicBezTo>
                <a:cubicBezTo>
                  <a:pt x="8625" y="198"/>
                  <a:pt x="8625" y="198"/>
                  <a:pt x="8625" y="198"/>
                </a:cubicBezTo>
                <a:cubicBezTo>
                  <a:pt x="8591" y="193"/>
                  <a:pt x="8551" y="187"/>
                  <a:pt x="8517" y="176"/>
                </a:cubicBezTo>
                <a:lnTo>
                  <a:pt x="8591" y="176"/>
                </a:lnTo>
                <a:cubicBezTo>
                  <a:pt x="8580" y="153"/>
                  <a:pt x="8557" y="147"/>
                  <a:pt x="8534" y="136"/>
                </a:cubicBezTo>
                <a:cubicBezTo>
                  <a:pt x="8512" y="142"/>
                  <a:pt x="8489" y="142"/>
                  <a:pt x="8461" y="147"/>
                </a:cubicBezTo>
                <a:cubicBezTo>
                  <a:pt x="8461" y="142"/>
                  <a:pt x="8455" y="130"/>
                  <a:pt x="8455" y="119"/>
                </a:cubicBezTo>
                <a:cubicBezTo>
                  <a:pt x="8447" y="129"/>
                  <a:pt x="8419" y="136"/>
                  <a:pt x="8394" y="136"/>
                </a:cubicBezTo>
                <a:cubicBezTo>
                  <a:pt x="8364" y="136"/>
                  <a:pt x="8337" y="127"/>
                  <a:pt x="8353" y="102"/>
                </a:cubicBezTo>
                <a:cubicBezTo>
                  <a:pt x="8370" y="99"/>
                  <a:pt x="8388" y="98"/>
                  <a:pt x="8406" y="98"/>
                </a:cubicBezTo>
                <a:cubicBezTo>
                  <a:pt x="8486" y="98"/>
                  <a:pt x="8568" y="119"/>
                  <a:pt x="8648" y="119"/>
                </a:cubicBezTo>
                <a:cubicBezTo>
                  <a:pt x="8671" y="119"/>
                  <a:pt x="8694" y="118"/>
                  <a:pt x="8716" y="113"/>
                </a:cubicBezTo>
                <a:cubicBezTo>
                  <a:pt x="8716" y="119"/>
                  <a:pt x="8727" y="125"/>
                  <a:pt x="8727" y="130"/>
                </a:cubicBezTo>
                <a:cubicBezTo>
                  <a:pt x="8801" y="136"/>
                  <a:pt x="8869" y="159"/>
                  <a:pt x="8943" y="170"/>
                </a:cubicBezTo>
                <a:cubicBezTo>
                  <a:pt x="8949" y="153"/>
                  <a:pt x="8960" y="125"/>
                  <a:pt x="8966" y="113"/>
                </a:cubicBezTo>
                <a:cubicBezTo>
                  <a:pt x="8951" y="111"/>
                  <a:pt x="8935" y="109"/>
                  <a:pt x="8919" y="109"/>
                </a:cubicBezTo>
                <a:cubicBezTo>
                  <a:pt x="8894" y="109"/>
                  <a:pt x="8870" y="115"/>
                  <a:pt x="8852" y="136"/>
                </a:cubicBezTo>
                <a:cubicBezTo>
                  <a:pt x="8835" y="130"/>
                  <a:pt x="8824" y="125"/>
                  <a:pt x="8807" y="113"/>
                </a:cubicBezTo>
                <a:cubicBezTo>
                  <a:pt x="8795" y="99"/>
                  <a:pt x="8778" y="96"/>
                  <a:pt x="8760" y="96"/>
                </a:cubicBezTo>
                <a:cubicBezTo>
                  <a:pt x="8748" y="96"/>
                  <a:pt x="8735" y="97"/>
                  <a:pt x="8722" y="97"/>
                </a:cubicBezTo>
                <a:cubicBezTo>
                  <a:pt x="8716" y="97"/>
                  <a:pt x="8710" y="97"/>
                  <a:pt x="8705" y="96"/>
                </a:cubicBezTo>
                <a:lnTo>
                  <a:pt x="8716" y="62"/>
                </a:lnTo>
                <a:lnTo>
                  <a:pt x="8716" y="62"/>
                </a:lnTo>
                <a:cubicBezTo>
                  <a:pt x="8710" y="68"/>
                  <a:pt x="8705" y="85"/>
                  <a:pt x="8699" y="91"/>
                </a:cubicBezTo>
                <a:cubicBezTo>
                  <a:pt x="8682" y="79"/>
                  <a:pt x="8659" y="62"/>
                  <a:pt x="8648" y="45"/>
                </a:cubicBezTo>
                <a:cubicBezTo>
                  <a:pt x="8631" y="57"/>
                  <a:pt x="8619" y="62"/>
                  <a:pt x="8602" y="74"/>
                </a:cubicBezTo>
                <a:cubicBezTo>
                  <a:pt x="8597" y="68"/>
                  <a:pt x="8585" y="45"/>
                  <a:pt x="8580" y="39"/>
                </a:cubicBezTo>
                <a:lnTo>
                  <a:pt x="8580" y="39"/>
                </a:lnTo>
                <a:cubicBezTo>
                  <a:pt x="8580" y="45"/>
                  <a:pt x="8585" y="57"/>
                  <a:pt x="8585" y="68"/>
                </a:cubicBezTo>
                <a:cubicBezTo>
                  <a:pt x="8557" y="57"/>
                  <a:pt x="8523" y="57"/>
                  <a:pt x="8506" y="28"/>
                </a:cubicBezTo>
                <a:cubicBezTo>
                  <a:pt x="8506" y="34"/>
                  <a:pt x="8506" y="45"/>
                  <a:pt x="8506" y="57"/>
                </a:cubicBezTo>
                <a:cubicBezTo>
                  <a:pt x="8421" y="39"/>
                  <a:pt x="8336" y="45"/>
                  <a:pt x="8251" y="34"/>
                </a:cubicBezTo>
                <a:cubicBezTo>
                  <a:pt x="8256" y="28"/>
                  <a:pt x="8262" y="17"/>
                  <a:pt x="8268" y="11"/>
                </a:cubicBezTo>
                <a:lnTo>
                  <a:pt x="8268" y="11"/>
                </a:lnTo>
                <a:cubicBezTo>
                  <a:pt x="8251" y="27"/>
                  <a:pt x="8222" y="36"/>
                  <a:pt x="8192" y="36"/>
                </a:cubicBezTo>
                <a:cubicBezTo>
                  <a:pt x="8159" y="36"/>
                  <a:pt x="8126" y="26"/>
                  <a:pt x="8109" y="5"/>
                </a:cubicBezTo>
                <a:cubicBezTo>
                  <a:pt x="8105" y="2"/>
                  <a:pt x="8101" y="0"/>
                  <a:pt x="8097" y="0"/>
                </a:cubicBezTo>
                <a:close/>
              </a:path>
            </a:pathLst>
          </a:custGeom>
          <a:solidFill>
            <a:srgbClr val="7A866C">
              <a:alpha val="593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42" name="Shape 3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3" name="Google Shape;343;p38"/>
          <p:cNvSpPr txBox="1"/>
          <p:nvPr>
            <p:ph type="title"/>
          </p:nvPr>
        </p:nvSpPr>
        <p:spPr>
          <a:xfrm>
            <a:off x="5676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Interview 1: </a:t>
            </a:r>
            <a:r>
              <a:rPr b="0" lang="en"/>
              <a:t>“Sophia”</a:t>
            </a:r>
            <a:endParaRPr b="0"/>
          </a:p>
        </p:txBody>
      </p:sp>
      <p:sp>
        <p:nvSpPr>
          <p:cNvPr id="344" name="Google Shape;344;p38"/>
          <p:cNvSpPr txBox="1"/>
          <p:nvPr>
            <p:ph idx="1" type="body"/>
          </p:nvPr>
        </p:nvSpPr>
        <p:spPr>
          <a:xfrm>
            <a:off x="2628225" y="1246325"/>
            <a:ext cx="3538800" cy="327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600"/>
              <a:t>Background: </a:t>
            </a:r>
            <a:endParaRPr b="1" sz="1600"/>
          </a:p>
          <a:p>
            <a:pPr indent="-311150" lvl="0" marL="457200" rtl="0" algn="l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SzPts val="1300"/>
              <a:buChar char="●"/>
            </a:pPr>
            <a:r>
              <a:rPr lang="en" sz="1300"/>
              <a:t>EMT in her late 20s</a:t>
            </a:r>
            <a:endParaRPr sz="1300"/>
          </a:p>
          <a:p>
            <a:pPr indent="-311150" lvl="0" marL="457200" rtl="0" algn="l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SzPts val="1300"/>
              <a:buChar char="●"/>
            </a:pPr>
            <a:r>
              <a:rPr lang="en" sz="1300"/>
              <a:t>First-generation immigrant from the Philippines</a:t>
            </a:r>
            <a:endParaRPr sz="1300"/>
          </a:p>
          <a:p>
            <a:pPr indent="-311150" lvl="0" marL="457200" rtl="0" algn="l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SzPts val="1300"/>
              <a:buChar char="●"/>
            </a:pPr>
            <a:r>
              <a:rPr lang="en" sz="1300"/>
              <a:t>Grew up in poverty in a “broken family,” raised by a single mother after father died when she was a child</a:t>
            </a:r>
            <a:endParaRPr sz="1300"/>
          </a:p>
          <a:p>
            <a:pPr indent="-311150" lvl="0" marL="457200" rtl="0" algn="l">
              <a:lnSpc>
                <a:spcPct val="115000"/>
              </a:lnSpc>
              <a:spcBef>
                <a:spcPts val="1000"/>
              </a:spcBef>
              <a:spcAft>
                <a:spcPts val="1000"/>
              </a:spcAft>
              <a:buSzPts val="1300"/>
              <a:buChar char="●"/>
            </a:pPr>
            <a:r>
              <a:rPr lang="en" sz="1300"/>
              <a:t>Faced many losses of loved ones throughout her life (murder, accident, moving away)</a:t>
            </a:r>
            <a:endParaRPr sz="1300"/>
          </a:p>
        </p:txBody>
      </p:sp>
      <p:pic>
        <p:nvPicPr>
          <p:cNvPr id="345" name="Google Shape;345;p3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41600" y="1150425"/>
            <a:ext cx="2426092" cy="3275224"/>
          </a:xfrm>
          <a:prstGeom prst="rect">
            <a:avLst/>
          </a:prstGeom>
          <a:noFill/>
          <a:ln>
            <a:noFill/>
          </a:ln>
        </p:spPr>
      </p:pic>
      <p:sp>
        <p:nvSpPr>
          <p:cNvPr id="346" name="Google Shape;346;p38"/>
          <p:cNvSpPr txBox="1"/>
          <p:nvPr>
            <p:ph idx="1" type="body"/>
          </p:nvPr>
        </p:nvSpPr>
        <p:spPr>
          <a:xfrm>
            <a:off x="5938425" y="1246325"/>
            <a:ext cx="2415900" cy="243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600"/>
              <a:t>Interview Setup: </a:t>
            </a:r>
            <a:endParaRPr b="1" sz="1600"/>
          </a:p>
          <a:p>
            <a:pPr indent="-311150" lvl="0" marL="457200" rtl="0" algn="l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SzPts val="1300"/>
              <a:buChar char="●"/>
            </a:pPr>
            <a:r>
              <a:rPr lang="en" sz="1300"/>
              <a:t>In-person at Town and Country</a:t>
            </a:r>
            <a:endParaRPr sz="1300"/>
          </a:p>
          <a:p>
            <a:pPr indent="-311150" lvl="0" marL="457200" rtl="0" algn="l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SzPts val="1300"/>
              <a:buChar char="●"/>
            </a:pPr>
            <a:r>
              <a:rPr lang="en" sz="1300"/>
              <a:t>45 minutes</a:t>
            </a:r>
            <a:endParaRPr sz="1300"/>
          </a:p>
          <a:p>
            <a:pPr indent="-311150" lvl="0" marL="457200" rtl="0" algn="l">
              <a:lnSpc>
                <a:spcPct val="115000"/>
              </a:lnSpc>
              <a:spcBef>
                <a:spcPts val="1000"/>
              </a:spcBef>
              <a:spcAft>
                <a:spcPts val="1000"/>
              </a:spcAft>
              <a:buSzPts val="1300"/>
              <a:buChar char="●"/>
            </a:pPr>
            <a:r>
              <a:rPr lang="en" sz="1300"/>
              <a:t>Sunny + Felicia interviewing, Sunny taking notes</a:t>
            </a:r>
            <a:endParaRPr sz="1300"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50" name="Shape 3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1" name="Google Shape;351;p3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0" y="-107150"/>
            <a:ext cx="9144003" cy="535779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55" name="Shape 3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6" name="Google Shape;356;p40"/>
          <p:cNvPicPr preferRelativeResize="0"/>
          <p:nvPr/>
        </p:nvPicPr>
        <p:blipFill>
          <a:blip r:embed="rId3">
            <a:alphaModFix amt="14000"/>
          </a:blip>
          <a:stretch>
            <a:fillRect/>
          </a:stretch>
        </p:blipFill>
        <p:spPr>
          <a:xfrm>
            <a:off x="0" y="-107150"/>
            <a:ext cx="9144003" cy="5357796"/>
          </a:xfrm>
          <a:prstGeom prst="rect">
            <a:avLst/>
          </a:prstGeom>
          <a:noFill/>
          <a:ln>
            <a:noFill/>
          </a:ln>
        </p:spPr>
      </p:pic>
      <p:sp>
        <p:nvSpPr>
          <p:cNvPr id="357" name="Google Shape;357;p40"/>
          <p:cNvSpPr/>
          <p:nvPr/>
        </p:nvSpPr>
        <p:spPr>
          <a:xfrm>
            <a:off x="2487925" y="1237150"/>
            <a:ext cx="1118100" cy="1118100"/>
          </a:xfrm>
          <a:prstGeom prst="rect">
            <a:avLst/>
          </a:prstGeom>
          <a:solidFill>
            <a:srgbClr val="FFBDEA"/>
          </a:solidFill>
          <a:ln>
            <a:noFill/>
          </a:ln>
          <a:effectLst>
            <a:outerShdw blurRad="57150" rotWithShape="0" algn="bl" dir="5400000" dist="28575">
              <a:srgbClr val="000000">
                <a:alpha val="4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Be Vietnam Pro"/>
                <a:ea typeface="Be Vietnam Pro"/>
                <a:cs typeface="Be Vietnam Pro"/>
                <a:sym typeface="Be Vietnam Pro"/>
              </a:rPr>
              <a:t>"I used to feel like I was the only one"</a:t>
            </a:r>
            <a:endParaRPr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358" name="Google Shape;358;p40"/>
          <p:cNvSpPr/>
          <p:nvPr/>
        </p:nvSpPr>
        <p:spPr>
          <a:xfrm>
            <a:off x="681475" y="558600"/>
            <a:ext cx="1484100" cy="1410000"/>
          </a:xfrm>
          <a:prstGeom prst="rect">
            <a:avLst/>
          </a:prstGeom>
          <a:solidFill>
            <a:srgbClr val="FFBDEA"/>
          </a:solidFill>
          <a:ln>
            <a:noFill/>
          </a:ln>
          <a:effectLst>
            <a:outerShdw blurRad="57150" rotWithShape="0" algn="bl" dir="5400000" dist="28575">
              <a:srgbClr val="000000">
                <a:alpha val="4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Be Vietnam Pro"/>
                <a:ea typeface="Be Vietnam Pro"/>
                <a:cs typeface="Be Vietnam Pro"/>
                <a:sym typeface="Be Vietnam Pro"/>
              </a:rPr>
              <a:t>"Other people my age aren't suffering like this"</a:t>
            </a:r>
            <a:endParaRPr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359" name="Google Shape;359;p40"/>
          <p:cNvSpPr/>
          <p:nvPr/>
        </p:nvSpPr>
        <p:spPr>
          <a:xfrm>
            <a:off x="4879975" y="348000"/>
            <a:ext cx="1671300" cy="1629000"/>
          </a:xfrm>
          <a:prstGeom prst="rect">
            <a:avLst/>
          </a:prstGeom>
          <a:solidFill>
            <a:srgbClr val="D9F89D"/>
          </a:solidFill>
          <a:ln>
            <a:noFill/>
          </a:ln>
          <a:effectLst>
            <a:outerShdw blurRad="57150" rotWithShape="0" algn="bl" dir="5400000" dist="28575">
              <a:srgbClr val="000000">
                <a:alpha val="4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300">
                <a:latin typeface="Be Vietnam Pro"/>
                <a:ea typeface="Be Vietnam Pro"/>
                <a:cs typeface="Be Vietnam Pro"/>
                <a:sym typeface="Be Vietnam Pro"/>
              </a:rPr>
              <a:t>Conflicted about the death of her abusive dad, if it was a good thing or not</a:t>
            </a:r>
            <a:endParaRPr sz="1300"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360" name="Google Shape;360;p40"/>
          <p:cNvSpPr/>
          <p:nvPr/>
        </p:nvSpPr>
        <p:spPr>
          <a:xfrm>
            <a:off x="6910000" y="768750"/>
            <a:ext cx="1484100" cy="1402800"/>
          </a:xfrm>
          <a:prstGeom prst="rect">
            <a:avLst/>
          </a:prstGeom>
          <a:solidFill>
            <a:srgbClr val="D9F89D"/>
          </a:solidFill>
          <a:ln>
            <a:noFill/>
          </a:ln>
          <a:effectLst>
            <a:outerShdw blurRad="57150" rotWithShape="0" algn="bl" dir="5400000" dist="28575">
              <a:srgbClr val="000000">
                <a:alpha val="4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Be Vietnam Pro"/>
                <a:ea typeface="Be Vietnam Pro"/>
                <a:cs typeface="Be Vietnam Pro"/>
                <a:sym typeface="Be Vietnam Pro"/>
              </a:rPr>
              <a:t>Sharing her story can inspire other people</a:t>
            </a:r>
            <a:endParaRPr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361" name="Google Shape;361;p40"/>
          <p:cNvSpPr/>
          <p:nvPr/>
        </p:nvSpPr>
        <p:spPr>
          <a:xfrm>
            <a:off x="519675" y="3198550"/>
            <a:ext cx="1189200" cy="1301100"/>
          </a:xfrm>
          <a:prstGeom prst="rect">
            <a:avLst/>
          </a:prstGeom>
          <a:solidFill>
            <a:srgbClr val="A4C2F4"/>
          </a:solidFill>
          <a:ln>
            <a:noFill/>
          </a:ln>
          <a:effectLst>
            <a:outerShdw blurRad="57150" rotWithShape="0" algn="bl" dir="5400000" dist="28575">
              <a:srgbClr val="000000">
                <a:alpha val="4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Be Vietnam Pro"/>
                <a:ea typeface="Be Vietnam Pro"/>
                <a:cs typeface="Be Vietnam Pro"/>
                <a:sym typeface="Be Vietnam Pro"/>
              </a:rPr>
              <a:t>Jokes about her trauma</a:t>
            </a:r>
            <a:endParaRPr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362" name="Google Shape;362;p40"/>
          <p:cNvSpPr/>
          <p:nvPr/>
        </p:nvSpPr>
        <p:spPr>
          <a:xfrm>
            <a:off x="2067900" y="3263000"/>
            <a:ext cx="1484100" cy="1467900"/>
          </a:xfrm>
          <a:prstGeom prst="rect">
            <a:avLst/>
          </a:prstGeom>
          <a:solidFill>
            <a:srgbClr val="A4C2F4"/>
          </a:solidFill>
          <a:ln>
            <a:noFill/>
          </a:ln>
          <a:effectLst>
            <a:outerShdw blurRad="57150" rotWithShape="0" algn="bl" dir="5400000" dist="28575">
              <a:srgbClr val="000000">
                <a:alpha val="4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Be Vietnam Pro"/>
                <a:ea typeface="Be Vietnam Pro"/>
                <a:cs typeface="Be Vietnam Pro"/>
                <a:sym typeface="Be Vietnam Pro"/>
              </a:rPr>
              <a:t>Whispers when talking about her experience with loss</a:t>
            </a:r>
            <a:endParaRPr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363" name="Google Shape;363;p40"/>
          <p:cNvSpPr/>
          <p:nvPr/>
        </p:nvSpPr>
        <p:spPr>
          <a:xfrm>
            <a:off x="6910000" y="2821779"/>
            <a:ext cx="1484100" cy="1551600"/>
          </a:xfrm>
          <a:prstGeom prst="rect">
            <a:avLst/>
          </a:prstGeom>
          <a:solidFill>
            <a:srgbClr val="FFF2CC"/>
          </a:solidFill>
          <a:ln>
            <a:noFill/>
          </a:ln>
          <a:effectLst>
            <a:outerShdw blurRad="57150" rotWithShape="0" algn="bl" dir="5400000" dist="28575">
              <a:srgbClr val="000000">
                <a:alpha val="4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Be Vietnam Pro"/>
                <a:ea typeface="Be Vietnam Pro"/>
                <a:cs typeface="Be Vietnam Pro"/>
                <a:sym typeface="Be Vietnam Pro"/>
              </a:rPr>
              <a:t>Feels sad seeing happy families during holidays like Christmas</a:t>
            </a:r>
            <a:endParaRPr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364" name="Google Shape;364;p40"/>
          <p:cNvSpPr/>
          <p:nvPr/>
        </p:nvSpPr>
        <p:spPr>
          <a:xfrm>
            <a:off x="5085800" y="3429800"/>
            <a:ext cx="1301100" cy="1301100"/>
          </a:xfrm>
          <a:prstGeom prst="rect">
            <a:avLst/>
          </a:prstGeom>
          <a:solidFill>
            <a:srgbClr val="FFF2CC"/>
          </a:solidFill>
          <a:ln>
            <a:noFill/>
          </a:ln>
          <a:effectLst>
            <a:outerShdw blurRad="57150" rotWithShape="0" algn="bl" dir="5400000" dist="28575">
              <a:srgbClr val="000000">
                <a:alpha val="4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Be Vietnam Pro"/>
                <a:ea typeface="Be Vietnam Pro"/>
                <a:cs typeface="Be Vietnam Pro"/>
                <a:sym typeface="Be Vietnam Pro"/>
              </a:rPr>
              <a:t>Desperate to find community in the US</a:t>
            </a:r>
            <a:endParaRPr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pic>
        <p:nvPicPr>
          <p:cNvPr id="365" name="Google Shape;365;p40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903225" y="1937225"/>
            <a:ext cx="925625" cy="1249574"/>
          </a:xfrm>
          <a:prstGeom prst="rect">
            <a:avLst/>
          </a:prstGeom>
          <a:noFill/>
          <a:ln>
            <a:noFill/>
          </a:ln>
        </p:spPr>
      </p:pic>
      <p:sp>
        <p:nvSpPr>
          <p:cNvPr id="366" name="Google Shape;366;p40"/>
          <p:cNvSpPr txBox="1"/>
          <p:nvPr/>
        </p:nvSpPr>
        <p:spPr>
          <a:xfrm>
            <a:off x="46575" y="2241550"/>
            <a:ext cx="683700" cy="4002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Says</a:t>
            </a:r>
            <a:endParaRPr b="1"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367" name="Google Shape;367;p40"/>
          <p:cNvSpPr txBox="1"/>
          <p:nvPr/>
        </p:nvSpPr>
        <p:spPr>
          <a:xfrm>
            <a:off x="8368700" y="2171550"/>
            <a:ext cx="849300" cy="4002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Thinks</a:t>
            </a:r>
            <a:endParaRPr b="1"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368" name="Google Shape;368;p40"/>
          <p:cNvSpPr txBox="1"/>
          <p:nvPr/>
        </p:nvSpPr>
        <p:spPr>
          <a:xfrm>
            <a:off x="8470300" y="2722150"/>
            <a:ext cx="849300" cy="4002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Feels</a:t>
            </a:r>
            <a:endParaRPr b="1"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369" name="Google Shape;369;p40"/>
          <p:cNvSpPr txBox="1"/>
          <p:nvPr/>
        </p:nvSpPr>
        <p:spPr>
          <a:xfrm>
            <a:off x="46575" y="2717950"/>
            <a:ext cx="683700" cy="4002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Does</a:t>
            </a:r>
            <a:endParaRPr b="1"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</p:spTree>
  </p:cSld>
  <p:clrMapOvr>
    <a:masterClrMapping/>
  </p:clrMapOvr>
  <mc:AlternateContent>
    <mc:Choice Requires="p14">
      <p:transition p14:dur="200">
        <p:fade/>
      </p:transition>
    </mc:Choice>
    <mc:Fallback>
      <p:transition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73" name="Shape 3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4" name="Google Shape;374;p41"/>
          <p:cNvSpPr txBox="1"/>
          <p:nvPr>
            <p:ph type="title"/>
          </p:nvPr>
        </p:nvSpPr>
        <p:spPr>
          <a:xfrm>
            <a:off x="713525" y="445025"/>
            <a:ext cx="7717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Key insights</a:t>
            </a:r>
            <a:endParaRPr/>
          </a:p>
        </p:txBody>
      </p:sp>
      <p:sp>
        <p:nvSpPr>
          <p:cNvPr id="375" name="Google Shape;375;p41"/>
          <p:cNvSpPr/>
          <p:nvPr/>
        </p:nvSpPr>
        <p:spPr>
          <a:xfrm>
            <a:off x="6621231" y="1347770"/>
            <a:ext cx="1246488" cy="742308"/>
          </a:xfrm>
          <a:custGeom>
            <a:rect b="b" l="l" r="r" t="t"/>
            <a:pathLst>
              <a:path extrusionOk="0" h="12999" w="21828">
                <a:moveTo>
                  <a:pt x="11138" y="8"/>
                </a:moveTo>
                <a:cubicBezTo>
                  <a:pt x="11137" y="8"/>
                  <a:pt x="11137" y="9"/>
                  <a:pt x="11136" y="10"/>
                </a:cubicBezTo>
                <a:lnTo>
                  <a:pt x="11136" y="10"/>
                </a:lnTo>
                <a:cubicBezTo>
                  <a:pt x="11137" y="9"/>
                  <a:pt x="11137" y="8"/>
                  <a:pt x="11138" y="8"/>
                </a:cubicBezTo>
                <a:close/>
                <a:moveTo>
                  <a:pt x="9158" y="98"/>
                </a:moveTo>
                <a:lnTo>
                  <a:pt x="9156" y="106"/>
                </a:lnTo>
                <a:lnTo>
                  <a:pt x="9156" y="106"/>
                </a:lnTo>
                <a:cubicBezTo>
                  <a:pt x="9157" y="103"/>
                  <a:pt x="9158" y="101"/>
                  <a:pt x="9158" y="98"/>
                </a:cubicBezTo>
                <a:close/>
                <a:moveTo>
                  <a:pt x="10883" y="81"/>
                </a:moveTo>
                <a:lnTo>
                  <a:pt x="10883" y="81"/>
                </a:lnTo>
                <a:cubicBezTo>
                  <a:pt x="10910" y="97"/>
                  <a:pt x="10886" y="123"/>
                  <a:pt x="10867" y="123"/>
                </a:cubicBezTo>
                <a:cubicBezTo>
                  <a:pt x="10858" y="123"/>
                  <a:pt x="10850" y="118"/>
                  <a:pt x="10849" y="104"/>
                </a:cubicBezTo>
                <a:cubicBezTo>
                  <a:pt x="10860" y="98"/>
                  <a:pt x="10877" y="87"/>
                  <a:pt x="10883" y="81"/>
                </a:cubicBezTo>
                <a:close/>
                <a:moveTo>
                  <a:pt x="10917" y="104"/>
                </a:moveTo>
                <a:cubicBezTo>
                  <a:pt x="10979" y="127"/>
                  <a:pt x="11053" y="110"/>
                  <a:pt x="11098" y="132"/>
                </a:cubicBezTo>
                <a:cubicBezTo>
                  <a:pt x="11098" y="157"/>
                  <a:pt x="11085" y="173"/>
                  <a:pt x="11063" y="173"/>
                </a:cubicBezTo>
                <a:cubicBezTo>
                  <a:pt x="11060" y="173"/>
                  <a:pt x="11056" y="173"/>
                  <a:pt x="11053" y="172"/>
                </a:cubicBezTo>
                <a:cubicBezTo>
                  <a:pt x="11003" y="172"/>
                  <a:pt x="10949" y="165"/>
                  <a:pt x="10898" y="165"/>
                </a:cubicBezTo>
                <a:cubicBezTo>
                  <a:pt x="10885" y="165"/>
                  <a:pt x="10872" y="165"/>
                  <a:pt x="10860" y="166"/>
                </a:cubicBezTo>
                <a:cubicBezTo>
                  <a:pt x="10866" y="144"/>
                  <a:pt x="10894" y="144"/>
                  <a:pt x="10917" y="127"/>
                </a:cubicBezTo>
                <a:cubicBezTo>
                  <a:pt x="10917" y="121"/>
                  <a:pt x="10917" y="110"/>
                  <a:pt x="10917" y="104"/>
                </a:cubicBezTo>
                <a:close/>
                <a:moveTo>
                  <a:pt x="10134" y="189"/>
                </a:moveTo>
                <a:cubicBezTo>
                  <a:pt x="10117" y="189"/>
                  <a:pt x="10100" y="195"/>
                  <a:pt x="10083" y="195"/>
                </a:cubicBezTo>
                <a:cubicBezTo>
                  <a:pt x="10083" y="204"/>
                  <a:pt x="10081" y="214"/>
                  <a:pt x="10077" y="223"/>
                </a:cubicBezTo>
                <a:lnTo>
                  <a:pt x="10077" y="223"/>
                </a:lnTo>
                <a:cubicBezTo>
                  <a:pt x="10094" y="217"/>
                  <a:pt x="10122" y="200"/>
                  <a:pt x="10134" y="189"/>
                </a:cubicBezTo>
                <a:close/>
                <a:moveTo>
                  <a:pt x="10077" y="223"/>
                </a:moveTo>
                <a:lnTo>
                  <a:pt x="10077" y="223"/>
                </a:lnTo>
                <a:cubicBezTo>
                  <a:pt x="10077" y="223"/>
                  <a:pt x="10077" y="223"/>
                  <a:pt x="10077" y="223"/>
                </a:cubicBezTo>
                <a:cubicBezTo>
                  <a:pt x="10077" y="223"/>
                  <a:pt x="10077" y="223"/>
                  <a:pt x="10077" y="223"/>
                </a:cubicBezTo>
                <a:lnTo>
                  <a:pt x="10077" y="223"/>
                </a:lnTo>
                <a:cubicBezTo>
                  <a:pt x="10077" y="223"/>
                  <a:pt x="10077" y="223"/>
                  <a:pt x="10077" y="223"/>
                </a:cubicBezTo>
                <a:close/>
                <a:moveTo>
                  <a:pt x="11151" y="119"/>
                </a:moveTo>
                <a:cubicBezTo>
                  <a:pt x="11171" y="119"/>
                  <a:pt x="11187" y="126"/>
                  <a:pt x="11200" y="144"/>
                </a:cubicBezTo>
                <a:cubicBezTo>
                  <a:pt x="11206" y="183"/>
                  <a:pt x="11178" y="218"/>
                  <a:pt x="11155" y="246"/>
                </a:cubicBezTo>
                <a:cubicBezTo>
                  <a:pt x="11161" y="229"/>
                  <a:pt x="11172" y="195"/>
                  <a:pt x="11183" y="172"/>
                </a:cubicBezTo>
                <a:lnTo>
                  <a:pt x="11183" y="172"/>
                </a:lnTo>
                <a:cubicBezTo>
                  <a:pt x="11155" y="178"/>
                  <a:pt x="11121" y="178"/>
                  <a:pt x="11098" y="178"/>
                </a:cubicBezTo>
                <a:cubicBezTo>
                  <a:pt x="11104" y="161"/>
                  <a:pt x="11121" y="138"/>
                  <a:pt x="11132" y="121"/>
                </a:cubicBezTo>
                <a:cubicBezTo>
                  <a:pt x="11139" y="120"/>
                  <a:pt x="11145" y="119"/>
                  <a:pt x="11151" y="119"/>
                </a:cubicBezTo>
                <a:close/>
                <a:moveTo>
                  <a:pt x="11161" y="294"/>
                </a:moveTo>
                <a:cubicBezTo>
                  <a:pt x="11184" y="294"/>
                  <a:pt x="11212" y="317"/>
                  <a:pt x="11183" y="331"/>
                </a:cubicBezTo>
                <a:cubicBezTo>
                  <a:pt x="11178" y="336"/>
                  <a:pt x="11173" y="338"/>
                  <a:pt x="11167" y="338"/>
                </a:cubicBezTo>
                <a:cubicBezTo>
                  <a:pt x="11145" y="338"/>
                  <a:pt x="11122" y="310"/>
                  <a:pt x="11149" y="297"/>
                </a:cubicBezTo>
                <a:cubicBezTo>
                  <a:pt x="11153" y="295"/>
                  <a:pt x="11157" y="294"/>
                  <a:pt x="11161" y="294"/>
                </a:cubicBezTo>
                <a:close/>
                <a:moveTo>
                  <a:pt x="9708" y="320"/>
                </a:moveTo>
                <a:cubicBezTo>
                  <a:pt x="9714" y="325"/>
                  <a:pt x="9719" y="342"/>
                  <a:pt x="9725" y="354"/>
                </a:cubicBezTo>
                <a:cubicBezTo>
                  <a:pt x="9668" y="354"/>
                  <a:pt x="9612" y="359"/>
                  <a:pt x="9549" y="365"/>
                </a:cubicBezTo>
                <a:cubicBezTo>
                  <a:pt x="9606" y="354"/>
                  <a:pt x="9657" y="337"/>
                  <a:pt x="9708" y="320"/>
                </a:cubicBezTo>
                <a:close/>
                <a:moveTo>
                  <a:pt x="11637" y="314"/>
                </a:moveTo>
                <a:cubicBezTo>
                  <a:pt x="11637" y="320"/>
                  <a:pt x="11637" y="337"/>
                  <a:pt x="11632" y="342"/>
                </a:cubicBezTo>
                <a:cubicBezTo>
                  <a:pt x="11643" y="342"/>
                  <a:pt x="11649" y="342"/>
                  <a:pt x="11654" y="348"/>
                </a:cubicBezTo>
                <a:cubicBezTo>
                  <a:pt x="11660" y="354"/>
                  <a:pt x="11660" y="359"/>
                  <a:pt x="11660" y="371"/>
                </a:cubicBezTo>
                <a:cubicBezTo>
                  <a:pt x="11603" y="359"/>
                  <a:pt x="11546" y="354"/>
                  <a:pt x="11490" y="348"/>
                </a:cubicBezTo>
                <a:cubicBezTo>
                  <a:pt x="11484" y="348"/>
                  <a:pt x="11484" y="342"/>
                  <a:pt x="11478" y="342"/>
                </a:cubicBezTo>
                <a:lnTo>
                  <a:pt x="11467" y="342"/>
                </a:lnTo>
                <a:cubicBezTo>
                  <a:pt x="11382" y="337"/>
                  <a:pt x="11291" y="342"/>
                  <a:pt x="11206" y="320"/>
                </a:cubicBezTo>
                <a:cubicBezTo>
                  <a:pt x="11231" y="316"/>
                  <a:pt x="11257" y="314"/>
                  <a:pt x="11283" y="314"/>
                </a:cubicBezTo>
                <a:cubicBezTo>
                  <a:pt x="11363" y="314"/>
                  <a:pt x="11446" y="329"/>
                  <a:pt x="11524" y="329"/>
                </a:cubicBezTo>
                <a:cubicBezTo>
                  <a:pt x="11563" y="329"/>
                  <a:pt x="11601" y="325"/>
                  <a:pt x="11637" y="314"/>
                </a:cubicBezTo>
                <a:close/>
                <a:moveTo>
                  <a:pt x="10712" y="359"/>
                </a:moveTo>
                <a:cubicBezTo>
                  <a:pt x="10724" y="365"/>
                  <a:pt x="10729" y="365"/>
                  <a:pt x="10741" y="371"/>
                </a:cubicBezTo>
                <a:cubicBezTo>
                  <a:pt x="10709" y="383"/>
                  <a:pt x="10678" y="387"/>
                  <a:pt x="10647" y="387"/>
                </a:cubicBezTo>
                <a:cubicBezTo>
                  <a:pt x="10621" y="387"/>
                  <a:pt x="10596" y="385"/>
                  <a:pt x="10571" y="382"/>
                </a:cubicBezTo>
                <a:lnTo>
                  <a:pt x="10571" y="359"/>
                </a:lnTo>
                <a:close/>
                <a:moveTo>
                  <a:pt x="9203" y="376"/>
                </a:moveTo>
                <a:cubicBezTo>
                  <a:pt x="9197" y="382"/>
                  <a:pt x="9192" y="382"/>
                  <a:pt x="9186" y="388"/>
                </a:cubicBezTo>
                <a:cubicBezTo>
                  <a:pt x="9186" y="388"/>
                  <a:pt x="9186" y="382"/>
                  <a:pt x="9180" y="382"/>
                </a:cubicBezTo>
                <a:cubicBezTo>
                  <a:pt x="9186" y="382"/>
                  <a:pt x="9192" y="376"/>
                  <a:pt x="9203" y="376"/>
                </a:cubicBezTo>
                <a:close/>
                <a:moveTo>
                  <a:pt x="9334" y="382"/>
                </a:moveTo>
                <a:cubicBezTo>
                  <a:pt x="9328" y="382"/>
                  <a:pt x="9322" y="388"/>
                  <a:pt x="9311" y="388"/>
                </a:cubicBezTo>
                <a:cubicBezTo>
                  <a:pt x="9317" y="382"/>
                  <a:pt x="9317" y="382"/>
                  <a:pt x="9322" y="382"/>
                </a:cubicBezTo>
                <a:close/>
                <a:moveTo>
                  <a:pt x="10519" y="371"/>
                </a:moveTo>
                <a:lnTo>
                  <a:pt x="10542" y="382"/>
                </a:lnTo>
                <a:cubicBezTo>
                  <a:pt x="10531" y="382"/>
                  <a:pt x="10514" y="388"/>
                  <a:pt x="10497" y="388"/>
                </a:cubicBezTo>
                <a:cubicBezTo>
                  <a:pt x="10497" y="376"/>
                  <a:pt x="10508" y="371"/>
                  <a:pt x="10519" y="371"/>
                </a:cubicBezTo>
                <a:close/>
                <a:moveTo>
                  <a:pt x="10769" y="365"/>
                </a:moveTo>
                <a:cubicBezTo>
                  <a:pt x="10780" y="371"/>
                  <a:pt x="10792" y="371"/>
                  <a:pt x="10803" y="371"/>
                </a:cubicBezTo>
                <a:cubicBezTo>
                  <a:pt x="10792" y="376"/>
                  <a:pt x="10786" y="382"/>
                  <a:pt x="10780" y="388"/>
                </a:cubicBezTo>
                <a:cubicBezTo>
                  <a:pt x="10775" y="382"/>
                  <a:pt x="10775" y="371"/>
                  <a:pt x="10769" y="365"/>
                </a:cubicBezTo>
                <a:close/>
                <a:moveTo>
                  <a:pt x="10922" y="371"/>
                </a:moveTo>
                <a:cubicBezTo>
                  <a:pt x="10922" y="376"/>
                  <a:pt x="10922" y="382"/>
                  <a:pt x="10922" y="388"/>
                </a:cubicBezTo>
                <a:lnTo>
                  <a:pt x="10917" y="388"/>
                </a:lnTo>
                <a:cubicBezTo>
                  <a:pt x="10917" y="382"/>
                  <a:pt x="10917" y="376"/>
                  <a:pt x="10917" y="371"/>
                </a:cubicBezTo>
                <a:close/>
                <a:moveTo>
                  <a:pt x="10605" y="274"/>
                </a:moveTo>
                <a:cubicBezTo>
                  <a:pt x="10657" y="288"/>
                  <a:pt x="10711" y="292"/>
                  <a:pt x="10765" y="292"/>
                </a:cubicBezTo>
                <a:cubicBezTo>
                  <a:pt x="10815" y="292"/>
                  <a:pt x="10864" y="289"/>
                  <a:pt x="10914" y="289"/>
                </a:cubicBezTo>
                <a:cubicBezTo>
                  <a:pt x="10963" y="289"/>
                  <a:pt x="11011" y="292"/>
                  <a:pt x="11058" y="303"/>
                </a:cubicBezTo>
                <a:cubicBezTo>
                  <a:pt x="11007" y="314"/>
                  <a:pt x="10956" y="314"/>
                  <a:pt x="10911" y="314"/>
                </a:cubicBezTo>
                <a:lnTo>
                  <a:pt x="10911" y="308"/>
                </a:lnTo>
                <a:cubicBezTo>
                  <a:pt x="10905" y="314"/>
                  <a:pt x="10900" y="314"/>
                  <a:pt x="10900" y="320"/>
                </a:cubicBezTo>
                <a:lnTo>
                  <a:pt x="10536" y="320"/>
                </a:lnTo>
                <a:cubicBezTo>
                  <a:pt x="10532" y="320"/>
                  <a:pt x="10528" y="321"/>
                  <a:pt x="10523" y="321"/>
                </a:cubicBezTo>
                <a:cubicBezTo>
                  <a:pt x="10508" y="321"/>
                  <a:pt x="10491" y="317"/>
                  <a:pt x="10475" y="317"/>
                </a:cubicBezTo>
                <a:cubicBezTo>
                  <a:pt x="10458" y="317"/>
                  <a:pt x="10442" y="321"/>
                  <a:pt x="10429" y="337"/>
                </a:cubicBezTo>
                <a:cubicBezTo>
                  <a:pt x="10440" y="342"/>
                  <a:pt x="10463" y="359"/>
                  <a:pt x="10474" y="371"/>
                </a:cubicBezTo>
                <a:cubicBezTo>
                  <a:pt x="10474" y="376"/>
                  <a:pt x="10468" y="382"/>
                  <a:pt x="10468" y="393"/>
                </a:cubicBezTo>
                <a:lnTo>
                  <a:pt x="10400" y="393"/>
                </a:lnTo>
                <a:cubicBezTo>
                  <a:pt x="10412" y="371"/>
                  <a:pt x="10406" y="348"/>
                  <a:pt x="10389" y="325"/>
                </a:cubicBezTo>
                <a:cubicBezTo>
                  <a:pt x="10369" y="320"/>
                  <a:pt x="10350" y="318"/>
                  <a:pt x="10329" y="318"/>
                </a:cubicBezTo>
                <a:cubicBezTo>
                  <a:pt x="10273" y="318"/>
                  <a:pt x="10216" y="333"/>
                  <a:pt x="10158" y="333"/>
                </a:cubicBezTo>
                <a:cubicBezTo>
                  <a:pt x="10146" y="333"/>
                  <a:pt x="10134" y="332"/>
                  <a:pt x="10122" y="331"/>
                </a:cubicBezTo>
                <a:cubicBezTo>
                  <a:pt x="10110" y="331"/>
                  <a:pt x="10096" y="331"/>
                  <a:pt x="10083" y="331"/>
                </a:cubicBezTo>
                <a:cubicBezTo>
                  <a:pt x="10044" y="331"/>
                  <a:pt x="10005" y="334"/>
                  <a:pt x="9975" y="359"/>
                </a:cubicBezTo>
                <a:cubicBezTo>
                  <a:pt x="9980" y="365"/>
                  <a:pt x="9986" y="365"/>
                  <a:pt x="9997" y="371"/>
                </a:cubicBezTo>
                <a:lnTo>
                  <a:pt x="9952" y="371"/>
                </a:lnTo>
                <a:cubicBezTo>
                  <a:pt x="9961" y="358"/>
                  <a:pt x="9956" y="328"/>
                  <a:pt x="9940" y="328"/>
                </a:cubicBezTo>
                <a:cubicBezTo>
                  <a:pt x="9936" y="328"/>
                  <a:pt x="9930" y="330"/>
                  <a:pt x="9924" y="337"/>
                </a:cubicBezTo>
                <a:cubicBezTo>
                  <a:pt x="9861" y="342"/>
                  <a:pt x="9799" y="348"/>
                  <a:pt x="9736" y="348"/>
                </a:cubicBezTo>
                <a:cubicBezTo>
                  <a:pt x="9742" y="337"/>
                  <a:pt x="9742" y="325"/>
                  <a:pt x="9742" y="314"/>
                </a:cubicBezTo>
                <a:lnTo>
                  <a:pt x="9748" y="314"/>
                </a:lnTo>
                <a:cubicBezTo>
                  <a:pt x="9753" y="325"/>
                  <a:pt x="9759" y="337"/>
                  <a:pt x="9765" y="342"/>
                </a:cubicBezTo>
                <a:cubicBezTo>
                  <a:pt x="9799" y="331"/>
                  <a:pt x="9827" y="314"/>
                  <a:pt x="9861" y="303"/>
                </a:cubicBezTo>
                <a:cubicBezTo>
                  <a:pt x="9891" y="312"/>
                  <a:pt x="9924" y="319"/>
                  <a:pt x="9956" y="319"/>
                </a:cubicBezTo>
                <a:cubicBezTo>
                  <a:pt x="9985" y="319"/>
                  <a:pt x="10013" y="313"/>
                  <a:pt x="10037" y="297"/>
                </a:cubicBezTo>
                <a:lnTo>
                  <a:pt x="10060" y="297"/>
                </a:lnTo>
                <a:cubicBezTo>
                  <a:pt x="10066" y="303"/>
                  <a:pt x="10077" y="314"/>
                  <a:pt x="10083" y="320"/>
                </a:cubicBezTo>
                <a:cubicBezTo>
                  <a:pt x="10111" y="308"/>
                  <a:pt x="10145" y="303"/>
                  <a:pt x="10173" y="297"/>
                </a:cubicBezTo>
                <a:lnTo>
                  <a:pt x="10173" y="291"/>
                </a:lnTo>
                <a:cubicBezTo>
                  <a:pt x="10315" y="291"/>
                  <a:pt x="10463" y="291"/>
                  <a:pt x="10605" y="274"/>
                </a:cubicBezTo>
                <a:close/>
                <a:moveTo>
                  <a:pt x="10820" y="362"/>
                </a:moveTo>
                <a:cubicBezTo>
                  <a:pt x="10823" y="362"/>
                  <a:pt x="10827" y="363"/>
                  <a:pt x="10831" y="365"/>
                </a:cubicBezTo>
                <a:lnTo>
                  <a:pt x="10826" y="365"/>
                </a:lnTo>
                <a:cubicBezTo>
                  <a:pt x="10843" y="365"/>
                  <a:pt x="10843" y="376"/>
                  <a:pt x="10843" y="388"/>
                </a:cubicBezTo>
                <a:cubicBezTo>
                  <a:pt x="10831" y="388"/>
                  <a:pt x="10814" y="393"/>
                  <a:pt x="10797" y="393"/>
                </a:cubicBezTo>
                <a:cubicBezTo>
                  <a:pt x="10797" y="380"/>
                  <a:pt x="10805" y="362"/>
                  <a:pt x="10820" y="362"/>
                </a:cubicBezTo>
                <a:close/>
                <a:moveTo>
                  <a:pt x="9237" y="393"/>
                </a:moveTo>
                <a:cubicBezTo>
                  <a:pt x="9231" y="399"/>
                  <a:pt x="9226" y="399"/>
                  <a:pt x="9214" y="399"/>
                </a:cubicBezTo>
                <a:cubicBezTo>
                  <a:pt x="9220" y="399"/>
                  <a:pt x="9220" y="393"/>
                  <a:pt x="9226" y="393"/>
                </a:cubicBezTo>
                <a:close/>
                <a:moveTo>
                  <a:pt x="10344" y="376"/>
                </a:moveTo>
                <a:cubicBezTo>
                  <a:pt x="10366" y="376"/>
                  <a:pt x="10378" y="382"/>
                  <a:pt x="10378" y="399"/>
                </a:cubicBezTo>
                <a:lnTo>
                  <a:pt x="10338" y="399"/>
                </a:lnTo>
                <a:cubicBezTo>
                  <a:pt x="10338" y="393"/>
                  <a:pt x="10338" y="382"/>
                  <a:pt x="10344" y="376"/>
                </a:cubicBezTo>
                <a:close/>
                <a:moveTo>
                  <a:pt x="10207" y="376"/>
                </a:moveTo>
                <a:cubicBezTo>
                  <a:pt x="10213" y="382"/>
                  <a:pt x="10213" y="388"/>
                  <a:pt x="10213" y="399"/>
                </a:cubicBezTo>
                <a:cubicBezTo>
                  <a:pt x="10202" y="399"/>
                  <a:pt x="10190" y="405"/>
                  <a:pt x="10179" y="405"/>
                </a:cubicBezTo>
                <a:cubicBezTo>
                  <a:pt x="10185" y="399"/>
                  <a:pt x="10202" y="388"/>
                  <a:pt x="10207" y="376"/>
                </a:cubicBezTo>
                <a:close/>
                <a:moveTo>
                  <a:pt x="10230" y="371"/>
                </a:moveTo>
                <a:cubicBezTo>
                  <a:pt x="10264" y="371"/>
                  <a:pt x="10275" y="382"/>
                  <a:pt x="10264" y="405"/>
                </a:cubicBezTo>
                <a:lnTo>
                  <a:pt x="10224" y="405"/>
                </a:lnTo>
                <a:cubicBezTo>
                  <a:pt x="10219" y="399"/>
                  <a:pt x="10219" y="388"/>
                  <a:pt x="10230" y="371"/>
                </a:cubicBezTo>
                <a:close/>
                <a:moveTo>
                  <a:pt x="11563" y="410"/>
                </a:moveTo>
                <a:cubicBezTo>
                  <a:pt x="11563" y="410"/>
                  <a:pt x="11569" y="416"/>
                  <a:pt x="11569" y="416"/>
                </a:cubicBezTo>
                <a:cubicBezTo>
                  <a:pt x="11535" y="416"/>
                  <a:pt x="11495" y="416"/>
                  <a:pt x="11456" y="410"/>
                </a:cubicBezTo>
                <a:close/>
                <a:moveTo>
                  <a:pt x="11575" y="410"/>
                </a:moveTo>
                <a:cubicBezTo>
                  <a:pt x="11575" y="416"/>
                  <a:pt x="11575" y="416"/>
                  <a:pt x="11580" y="416"/>
                </a:cubicBezTo>
                <a:lnTo>
                  <a:pt x="11575" y="416"/>
                </a:lnTo>
                <a:cubicBezTo>
                  <a:pt x="11575" y="416"/>
                  <a:pt x="11575" y="416"/>
                  <a:pt x="11575" y="410"/>
                </a:cubicBezTo>
                <a:close/>
                <a:moveTo>
                  <a:pt x="10020" y="399"/>
                </a:moveTo>
                <a:lnTo>
                  <a:pt x="10020" y="399"/>
                </a:lnTo>
                <a:cubicBezTo>
                  <a:pt x="10009" y="410"/>
                  <a:pt x="10003" y="416"/>
                  <a:pt x="9997" y="422"/>
                </a:cubicBezTo>
                <a:lnTo>
                  <a:pt x="9986" y="422"/>
                </a:lnTo>
                <a:cubicBezTo>
                  <a:pt x="9997" y="416"/>
                  <a:pt x="10009" y="410"/>
                  <a:pt x="10020" y="399"/>
                </a:cubicBezTo>
                <a:close/>
                <a:moveTo>
                  <a:pt x="10100" y="359"/>
                </a:moveTo>
                <a:cubicBezTo>
                  <a:pt x="10105" y="365"/>
                  <a:pt x="10111" y="365"/>
                  <a:pt x="10122" y="365"/>
                </a:cubicBezTo>
                <a:cubicBezTo>
                  <a:pt x="10088" y="382"/>
                  <a:pt x="10060" y="410"/>
                  <a:pt x="10020" y="422"/>
                </a:cubicBezTo>
                <a:cubicBezTo>
                  <a:pt x="10026" y="410"/>
                  <a:pt x="10026" y="399"/>
                  <a:pt x="10031" y="393"/>
                </a:cubicBezTo>
                <a:cubicBezTo>
                  <a:pt x="10037" y="388"/>
                  <a:pt x="10049" y="382"/>
                  <a:pt x="10054" y="376"/>
                </a:cubicBezTo>
                <a:cubicBezTo>
                  <a:pt x="10071" y="376"/>
                  <a:pt x="10083" y="371"/>
                  <a:pt x="10100" y="359"/>
                </a:cubicBezTo>
                <a:close/>
                <a:moveTo>
                  <a:pt x="9791" y="381"/>
                </a:moveTo>
                <a:cubicBezTo>
                  <a:pt x="9820" y="381"/>
                  <a:pt x="9849" y="382"/>
                  <a:pt x="9878" y="382"/>
                </a:cubicBezTo>
                <a:cubicBezTo>
                  <a:pt x="9844" y="388"/>
                  <a:pt x="9816" y="399"/>
                  <a:pt x="9788" y="416"/>
                </a:cubicBezTo>
                <a:lnTo>
                  <a:pt x="9788" y="422"/>
                </a:lnTo>
                <a:lnTo>
                  <a:pt x="9782" y="399"/>
                </a:lnTo>
                <a:cubicBezTo>
                  <a:pt x="9776" y="405"/>
                  <a:pt x="9759" y="410"/>
                  <a:pt x="9753" y="416"/>
                </a:cubicBezTo>
                <a:lnTo>
                  <a:pt x="9736" y="388"/>
                </a:lnTo>
                <a:lnTo>
                  <a:pt x="9725" y="399"/>
                </a:lnTo>
                <a:cubicBezTo>
                  <a:pt x="9736" y="405"/>
                  <a:pt x="9748" y="422"/>
                  <a:pt x="9759" y="433"/>
                </a:cubicBezTo>
                <a:cubicBezTo>
                  <a:pt x="9753" y="433"/>
                  <a:pt x="9742" y="439"/>
                  <a:pt x="9736" y="439"/>
                </a:cubicBezTo>
                <a:lnTo>
                  <a:pt x="9691" y="439"/>
                </a:lnTo>
                <a:cubicBezTo>
                  <a:pt x="9691" y="427"/>
                  <a:pt x="9691" y="405"/>
                  <a:pt x="9691" y="393"/>
                </a:cubicBezTo>
                <a:cubicBezTo>
                  <a:pt x="9680" y="399"/>
                  <a:pt x="9663" y="410"/>
                  <a:pt x="9651" y="422"/>
                </a:cubicBezTo>
                <a:cubicBezTo>
                  <a:pt x="9657" y="427"/>
                  <a:pt x="9668" y="439"/>
                  <a:pt x="9674" y="444"/>
                </a:cubicBezTo>
                <a:cubicBezTo>
                  <a:pt x="9668" y="450"/>
                  <a:pt x="9668" y="450"/>
                  <a:pt x="9663" y="450"/>
                </a:cubicBezTo>
                <a:cubicBezTo>
                  <a:pt x="9634" y="444"/>
                  <a:pt x="9612" y="433"/>
                  <a:pt x="9589" y="427"/>
                </a:cubicBezTo>
                <a:cubicBezTo>
                  <a:pt x="9650" y="387"/>
                  <a:pt x="9719" y="381"/>
                  <a:pt x="9791" y="381"/>
                </a:cubicBezTo>
                <a:close/>
                <a:moveTo>
                  <a:pt x="9226" y="459"/>
                </a:moveTo>
                <a:cubicBezTo>
                  <a:pt x="9230" y="459"/>
                  <a:pt x="9234" y="460"/>
                  <a:pt x="9237" y="461"/>
                </a:cubicBezTo>
                <a:lnTo>
                  <a:pt x="9237" y="467"/>
                </a:lnTo>
                <a:lnTo>
                  <a:pt x="9197" y="467"/>
                </a:lnTo>
                <a:cubicBezTo>
                  <a:pt x="9205" y="463"/>
                  <a:pt x="9216" y="459"/>
                  <a:pt x="9226" y="459"/>
                </a:cubicBezTo>
                <a:close/>
                <a:moveTo>
                  <a:pt x="9158" y="461"/>
                </a:moveTo>
                <a:cubicBezTo>
                  <a:pt x="9158" y="467"/>
                  <a:pt x="9163" y="473"/>
                  <a:pt x="9163" y="473"/>
                </a:cubicBezTo>
                <a:cubicBezTo>
                  <a:pt x="9152" y="479"/>
                  <a:pt x="9141" y="479"/>
                  <a:pt x="9129" y="479"/>
                </a:cubicBezTo>
                <a:cubicBezTo>
                  <a:pt x="9129" y="473"/>
                  <a:pt x="9135" y="467"/>
                  <a:pt x="9152" y="461"/>
                </a:cubicBezTo>
                <a:close/>
                <a:moveTo>
                  <a:pt x="8488" y="479"/>
                </a:moveTo>
                <a:cubicBezTo>
                  <a:pt x="8500" y="479"/>
                  <a:pt x="8505" y="484"/>
                  <a:pt x="8511" y="484"/>
                </a:cubicBezTo>
                <a:cubicBezTo>
                  <a:pt x="8500" y="484"/>
                  <a:pt x="8494" y="484"/>
                  <a:pt x="8483" y="490"/>
                </a:cubicBezTo>
                <a:cubicBezTo>
                  <a:pt x="8483" y="484"/>
                  <a:pt x="8488" y="484"/>
                  <a:pt x="8488" y="479"/>
                </a:cubicBezTo>
                <a:close/>
                <a:moveTo>
                  <a:pt x="8863" y="416"/>
                </a:moveTo>
                <a:cubicBezTo>
                  <a:pt x="8823" y="433"/>
                  <a:pt x="8789" y="450"/>
                  <a:pt x="8761" y="484"/>
                </a:cubicBezTo>
                <a:cubicBezTo>
                  <a:pt x="8749" y="484"/>
                  <a:pt x="8744" y="484"/>
                  <a:pt x="8732" y="490"/>
                </a:cubicBezTo>
                <a:cubicBezTo>
                  <a:pt x="8761" y="473"/>
                  <a:pt x="8778" y="456"/>
                  <a:pt x="8800" y="427"/>
                </a:cubicBezTo>
                <a:cubicBezTo>
                  <a:pt x="8817" y="422"/>
                  <a:pt x="8840" y="422"/>
                  <a:pt x="8863" y="416"/>
                </a:cubicBezTo>
                <a:close/>
                <a:moveTo>
                  <a:pt x="12102" y="490"/>
                </a:moveTo>
                <a:cubicBezTo>
                  <a:pt x="12108" y="490"/>
                  <a:pt x="12119" y="490"/>
                  <a:pt x="12125" y="496"/>
                </a:cubicBezTo>
                <a:cubicBezTo>
                  <a:pt x="12119" y="496"/>
                  <a:pt x="12114" y="501"/>
                  <a:pt x="12108" y="501"/>
                </a:cubicBezTo>
                <a:cubicBezTo>
                  <a:pt x="12102" y="496"/>
                  <a:pt x="12102" y="496"/>
                  <a:pt x="12102" y="490"/>
                </a:cubicBezTo>
                <a:close/>
                <a:moveTo>
                  <a:pt x="12233" y="507"/>
                </a:moveTo>
                <a:cubicBezTo>
                  <a:pt x="12250" y="513"/>
                  <a:pt x="12267" y="518"/>
                  <a:pt x="12284" y="524"/>
                </a:cubicBezTo>
                <a:cubicBezTo>
                  <a:pt x="12284" y="524"/>
                  <a:pt x="12284" y="530"/>
                  <a:pt x="12284" y="530"/>
                </a:cubicBezTo>
                <a:cubicBezTo>
                  <a:pt x="12267" y="524"/>
                  <a:pt x="12250" y="518"/>
                  <a:pt x="12233" y="507"/>
                </a:cubicBezTo>
                <a:close/>
                <a:moveTo>
                  <a:pt x="11671" y="348"/>
                </a:moveTo>
                <a:cubicBezTo>
                  <a:pt x="11892" y="365"/>
                  <a:pt x="12114" y="405"/>
                  <a:pt x="12335" y="444"/>
                </a:cubicBezTo>
                <a:cubicBezTo>
                  <a:pt x="12341" y="450"/>
                  <a:pt x="12346" y="450"/>
                  <a:pt x="12352" y="450"/>
                </a:cubicBezTo>
                <a:cubicBezTo>
                  <a:pt x="12375" y="456"/>
                  <a:pt x="12397" y="456"/>
                  <a:pt x="12420" y="461"/>
                </a:cubicBezTo>
                <a:cubicBezTo>
                  <a:pt x="12477" y="473"/>
                  <a:pt x="12528" y="484"/>
                  <a:pt x="12585" y="496"/>
                </a:cubicBezTo>
                <a:cubicBezTo>
                  <a:pt x="12585" y="490"/>
                  <a:pt x="12585" y="479"/>
                  <a:pt x="12585" y="473"/>
                </a:cubicBezTo>
                <a:cubicBezTo>
                  <a:pt x="12653" y="530"/>
                  <a:pt x="12749" y="518"/>
                  <a:pt x="12829" y="547"/>
                </a:cubicBezTo>
                <a:cubicBezTo>
                  <a:pt x="12816" y="555"/>
                  <a:pt x="12802" y="558"/>
                  <a:pt x="12788" y="558"/>
                </a:cubicBezTo>
                <a:cubicBezTo>
                  <a:pt x="12754" y="558"/>
                  <a:pt x="12719" y="539"/>
                  <a:pt x="12687" y="535"/>
                </a:cubicBezTo>
                <a:cubicBezTo>
                  <a:pt x="12562" y="513"/>
                  <a:pt x="12437" y="490"/>
                  <a:pt x="12312" y="467"/>
                </a:cubicBezTo>
                <a:cubicBezTo>
                  <a:pt x="12312" y="467"/>
                  <a:pt x="12312" y="461"/>
                  <a:pt x="12312" y="461"/>
                </a:cubicBezTo>
                <a:cubicBezTo>
                  <a:pt x="12312" y="461"/>
                  <a:pt x="12307" y="467"/>
                  <a:pt x="12307" y="467"/>
                </a:cubicBezTo>
                <a:cubicBezTo>
                  <a:pt x="12108" y="433"/>
                  <a:pt x="11904" y="405"/>
                  <a:pt x="11705" y="376"/>
                </a:cubicBezTo>
                <a:cubicBezTo>
                  <a:pt x="11694" y="365"/>
                  <a:pt x="11683" y="359"/>
                  <a:pt x="11671" y="348"/>
                </a:cubicBezTo>
                <a:close/>
                <a:moveTo>
                  <a:pt x="8380" y="547"/>
                </a:moveTo>
                <a:cubicBezTo>
                  <a:pt x="8386" y="552"/>
                  <a:pt x="8392" y="564"/>
                  <a:pt x="8397" y="575"/>
                </a:cubicBezTo>
                <a:cubicBezTo>
                  <a:pt x="8392" y="575"/>
                  <a:pt x="8380" y="575"/>
                  <a:pt x="8375" y="581"/>
                </a:cubicBezTo>
                <a:cubicBezTo>
                  <a:pt x="8380" y="569"/>
                  <a:pt x="8380" y="558"/>
                  <a:pt x="8380" y="547"/>
                </a:cubicBezTo>
                <a:close/>
                <a:moveTo>
                  <a:pt x="12307" y="558"/>
                </a:moveTo>
                <a:cubicBezTo>
                  <a:pt x="12318" y="558"/>
                  <a:pt x="12329" y="564"/>
                  <a:pt x="12341" y="564"/>
                </a:cubicBezTo>
                <a:cubicBezTo>
                  <a:pt x="12335" y="575"/>
                  <a:pt x="12324" y="581"/>
                  <a:pt x="12318" y="592"/>
                </a:cubicBezTo>
                <a:cubicBezTo>
                  <a:pt x="12312" y="581"/>
                  <a:pt x="12307" y="569"/>
                  <a:pt x="12307" y="558"/>
                </a:cubicBezTo>
                <a:close/>
                <a:moveTo>
                  <a:pt x="8602" y="564"/>
                </a:moveTo>
                <a:cubicBezTo>
                  <a:pt x="8585" y="581"/>
                  <a:pt x="8562" y="592"/>
                  <a:pt x="8545" y="615"/>
                </a:cubicBezTo>
                <a:cubicBezTo>
                  <a:pt x="8528" y="620"/>
                  <a:pt x="8511" y="620"/>
                  <a:pt x="8494" y="626"/>
                </a:cubicBezTo>
                <a:cubicBezTo>
                  <a:pt x="8494" y="626"/>
                  <a:pt x="8494" y="620"/>
                  <a:pt x="8494" y="620"/>
                </a:cubicBezTo>
                <a:lnTo>
                  <a:pt x="8488" y="626"/>
                </a:lnTo>
                <a:cubicBezTo>
                  <a:pt x="8460" y="633"/>
                  <a:pt x="8432" y="638"/>
                  <a:pt x="8408" y="638"/>
                </a:cubicBezTo>
                <a:cubicBezTo>
                  <a:pt x="8393" y="638"/>
                  <a:pt x="8380" y="636"/>
                  <a:pt x="8369" y="632"/>
                </a:cubicBezTo>
                <a:cubicBezTo>
                  <a:pt x="8369" y="626"/>
                  <a:pt x="8369" y="620"/>
                  <a:pt x="8369" y="615"/>
                </a:cubicBezTo>
                <a:cubicBezTo>
                  <a:pt x="8403" y="603"/>
                  <a:pt x="8431" y="598"/>
                  <a:pt x="8460" y="586"/>
                </a:cubicBezTo>
                <a:cubicBezTo>
                  <a:pt x="8466" y="592"/>
                  <a:pt x="8471" y="598"/>
                  <a:pt x="8477" y="603"/>
                </a:cubicBezTo>
                <a:lnTo>
                  <a:pt x="8505" y="581"/>
                </a:lnTo>
                <a:cubicBezTo>
                  <a:pt x="8517" y="575"/>
                  <a:pt x="8528" y="575"/>
                  <a:pt x="8539" y="569"/>
                </a:cubicBezTo>
                <a:lnTo>
                  <a:pt x="8545" y="598"/>
                </a:lnTo>
                <a:cubicBezTo>
                  <a:pt x="8545" y="592"/>
                  <a:pt x="8551" y="581"/>
                  <a:pt x="8551" y="569"/>
                </a:cubicBezTo>
                <a:cubicBezTo>
                  <a:pt x="8568" y="564"/>
                  <a:pt x="8585" y="564"/>
                  <a:pt x="8602" y="564"/>
                </a:cubicBezTo>
                <a:close/>
                <a:moveTo>
                  <a:pt x="12823" y="552"/>
                </a:moveTo>
                <a:lnTo>
                  <a:pt x="12823" y="552"/>
                </a:lnTo>
                <a:cubicBezTo>
                  <a:pt x="12965" y="558"/>
                  <a:pt x="13112" y="620"/>
                  <a:pt x="13243" y="660"/>
                </a:cubicBezTo>
                <a:lnTo>
                  <a:pt x="13243" y="666"/>
                </a:lnTo>
                <a:cubicBezTo>
                  <a:pt x="13233" y="668"/>
                  <a:pt x="13223" y="669"/>
                  <a:pt x="13214" y="669"/>
                </a:cubicBezTo>
                <a:cubicBezTo>
                  <a:pt x="13172" y="669"/>
                  <a:pt x="13131" y="652"/>
                  <a:pt x="13090" y="643"/>
                </a:cubicBezTo>
                <a:cubicBezTo>
                  <a:pt x="12999" y="615"/>
                  <a:pt x="12902" y="603"/>
                  <a:pt x="12823" y="552"/>
                </a:cubicBezTo>
                <a:close/>
                <a:moveTo>
                  <a:pt x="13260" y="654"/>
                </a:moveTo>
                <a:cubicBezTo>
                  <a:pt x="13294" y="654"/>
                  <a:pt x="13305" y="671"/>
                  <a:pt x="13283" y="700"/>
                </a:cubicBezTo>
                <a:cubicBezTo>
                  <a:pt x="13249" y="700"/>
                  <a:pt x="13243" y="683"/>
                  <a:pt x="13260" y="654"/>
                </a:cubicBezTo>
                <a:close/>
                <a:moveTo>
                  <a:pt x="13822" y="728"/>
                </a:moveTo>
                <a:cubicBezTo>
                  <a:pt x="13873" y="757"/>
                  <a:pt x="13946" y="751"/>
                  <a:pt x="13975" y="808"/>
                </a:cubicBezTo>
                <a:cubicBezTo>
                  <a:pt x="13918" y="796"/>
                  <a:pt x="13867" y="785"/>
                  <a:pt x="13816" y="768"/>
                </a:cubicBezTo>
                <a:cubicBezTo>
                  <a:pt x="13816" y="757"/>
                  <a:pt x="13816" y="740"/>
                  <a:pt x="13822" y="728"/>
                </a:cubicBezTo>
                <a:close/>
                <a:moveTo>
                  <a:pt x="8335" y="626"/>
                </a:moveTo>
                <a:cubicBezTo>
                  <a:pt x="8335" y="626"/>
                  <a:pt x="8335" y="632"/>
                  <a:pt x="8335" y="632"/>
                </a:cubicBezTo>
                <a:lnTo>
                  <a:pt x="8301" y="671"/>
                </a:lnTo>
                <a:cubicBezTo>
                  <a:pt x="8292" y="670"/>
                  <a:pt x="8284" y="669"/>
                  <a:pt x="8276" y="669"/>
                </a:cubicBezTo>
                <a:cubicBezTo>
                  <a:pt x="8225" y="669"/>
                  <a:pt x="8181" y="697"/>
                  <a:pt x="8136" y="717"/>
                </a:cubicBezTo>
                <a:cubicBezTo>
                  <a:pt x="8142" y="722"/>
                  <a:pt x="8148" y="734"/>
                  <a:pt x="8159" y="745"/>
                </a:cubicBezTo>
                <a:cubicBezTo>
                  <a:pt x="8136" y="757"/>
                  <a:pt x="8119" y="768"/>
                  <a:pt x="8097" y="774"/>
                </a:cubicBezTo>
                <a:cubicBezTo>
                  <a:pt x="8089" y="776"/>
                  <a:pt x="8081" y="778"/>
                  <a:pt x="8073" y="778"/>
                </a:cubicBezTo>
                <a:cubicBezTo>
                  <a:pt x="8049" y="778"/>
                  <a:pt x="8025" y="768"/>
                  <a:pt x="8000" y="768"/>
                </a:cubicBezTo>
                <a:cubicBezTo>
                  <a:pt x="7985" y="768"/>
                  <a:pt x="7970" y="772"/>
                  <a:pt x="7955" y="785"/>
                </a:cubicBezTo>
                <a:cubicBezTo>
                  <a:pt x="7949" y="791"/>
                  <a:pt x="7944" y="813"/>
                  <a:pt x="7944" y="825"/>
                </a:cubicBezTo>
                <a:lnTo>
                  <a:pt x="7932" y="825"/>
                </a:lnTo>
                <a:cubicBezTo>
                  <a:pt x="7938" y="808"/>
                  <a:pt x="7944" y="796"/>
                  <a:pt x="7949" y="779"/>
                </a:cubicBezTo>
                <a:cubicBezTo>
                  <a:pt x="8080" y="734"/>
                  <a:pt x="8205" y="677"/>
                  <a:pt x="8329" y="626"/>
                </a:cubicBezTo>
                <a:close/>
                <a:moveTo>
                  <a:pt x="13027" y="677"/>
                </a:moveTo>
                <a:lnTo>
                  <a:pt x="13027" y="677"/>
                </a:lnTo>
                <a:cubicBezTo>
                  <a:pt x="13146" y="711"/>
                  <a:pt x="13254" y="762"/>
                  <a:pt x="13373" y="779"/>
                </a:cubicBezTo>
                <a:cubicBezTo>
                  <a:pt x="13407" y="779"/>
                  <a:pt x="13424" y="796"/>
                  <a:pt x="13441" y="819"/>
                </a:cubicBezTo>
                <a:cubicBezTo>
                  <a:pt x="13440" y="819"/>
                  <a:pt x="13439" y="819"/>
                  <a:pt x="13437" y="819"/>
                </a:cubicBezTo>
                <a:cubicBezTo>
                  <a:pt x="13414" y="819"/>
                  <a:pt x="13375" y="793"/>
                  <a:pt x="13348" y="793"/>
                </a:cubicBezTo>
                <a:cubicBezTo>
                  <a:pt x="13333" y="793"/>
                  <a:pt x="13322" y="802"/>
                  <a:pt x="13322" y="830"/>
                </a:cubicBezTo>
                <a:cubicBezTo>
                  <a:pt x="13317" y="813"/>
                  <a:pt x="13317" y="802"/>
                  <a:pt x="13311" y="785"/>
                </a:cubicBezTo>
                <a:cubicBezTo>
                  <a:pt x="13209" y="768"/>
                  <a:pt x="13112" y="740"/>
                  <a:pt x="13027" y="677"/>
                </a:cubicBezTo>
                <a:close/>
                <a:moveTo>
                  <a:pt x="7927" y="785"/>
                </a:moveTo>
                <a:lnTo>
                  <a:pt x="7927" y="785"/>
                </a:lnTo>
                <a:cubicBezTo>
                  <a:pt x="7904" y="808"/>
                  <a:pt x="7881" y="830"/>
                  <a:pt x="7858" y="847"/>
                </a:cubicBezTo>
                <a:cubicBezTo>
                  <a:pt x="7824" y="859"/>
                  <a:pt x="7790" y="864"/>
                  <a:pt x="7756" y="876"/>
                </a:cubicBezTo>
                <a:cubicBezTo>
                  <a:pt x="7813" y="847"/>
                  <a:pt x="7870" y="819"/>
                  <a:pt x="7927" y="785"/>
                </a:cubicBezTo>
                <a:close/>
                <a:moveTo>
                  <a:pt x="7904" y="904"/>
                </a:moveTo>
                <a:cubicBezTo>
                  <a:pt x="7909" y="910"/>
                  <a:pt x="7915" y="910"/>
                  <a:pt x="7921" y="915"/>
                </a:cubicBezTo>
                <a:lnTo>
                  <a:pt x="7898" y="910"/>
                </a:lnTo>
                <a:cubicBezTo>
                  <a:pt x="7898" y="910"/>
                  <a:pt x="7904" y="904"/>
                  <a:pt x="7904" y="904"/>
                </a:cubicBezTo>
                <a:close/>
                <a:moveTo>
                  <a:pt x="7824" y="927"/>
                </a:moveTo>
                <a:cubicBezTo>
                  <a:pt x="7841" y="932"/>
                  <a:pt x="7853" y="938"/>
                  <a:pt x="7864" y="944"/>
                </a:cubicBezTo>
                <a:lnTo>
                  <a:pt x="7796" y="944"/>
                </a:lnTo>
                <a:cubicBezTo>
                  <a:pt x="7796" y="944"/>
                  <a:pt x="7796" y="938"/>
                  <a:pt x="7796" y="938"/>
                </a:cubicBezTo>
                <a:cubicBezTo>
                  <a:pt x="7807" y="938"/>
                  <a:pt x="7819" y="932"/>
                  <a:pt x="7824" y="927"/>
                </a:cubicBezTo>
                <a:close/>
                <a:moveTo>
                  <a:pt x="7700" y="966"/>
                </a:moveTo>
                <a:cubicBezTo>
                  <a:pt x="7666" y="983"/>
                  <a:pt x="7637" y="1006"/>
                  <a:pt x="7609" y="1023"/>
                </a:cubicBezTo>
                <a:cubicBezTo>
                  <a:pt x="7575" y="1035"/>
                  <a:pt x="7541" y="1046"/>
                  <a:pt x="7507" y="1057"/>
                </a:cubicBezTo>
                <a:cubicBezTo>
                  <a:pt x="7507" y="1052"/>
                  <a:pt x="7507" y="1035"/>
                  <a:pt x="7501" y="1029"/>
                </a:cubicBezTo>
                <a:cubicBezTo>
                  <a:pt x="7535" y="1018"/>
                  <a:pt x="7569" y="1006"/>
                  <a:pt x="7603" y="1001"/>
                </a:cubicBezTo>
                <a:cubicBezTo>
                  <a:pt x="7603" y="1001"/>
                  <a:pt x="7609" y="1006"/>
                  <a:pt x="7614" y="1012"/>
                </a:cubicBezTo>
                <a:cubicBezTo>
                  <a:pt x="7614" y="1006"/>
                  <a:pt x="7620" y="1001"/>
                  <a:pt x="7620" y="995"/>
                </a:cubicBezTo>
                <a:cubicBezTo>
                  <a:pt x="7643" y="983"/>
                  <a:pt x="7671" y="978"/>
                  <a:pt x="7700" y="966"/>
                </a:cubicBezTo>
                <a:close/>
                <a:moveTo>
                  <a:pt x="13300" y="677"/>
                </a:moveTo>
                <a:lnTo>
                  <a:pt x="13300" y="677"/>
                </a:lnTo>
                <a:cubicBezTo>
                  <a:pt x="13441" y="688"/>
                  <a:pt x="13566" y="762"/>
                  <a:pt x="13702" y="796"/>
                </a:cubicBezTo>
                <a:lnTo>
                  <a:pt x="13702" y="768"/>
                </a:lnTo>
                <a:cubicBezTo>
                  <a:pt x="13714" y="779"/>
                  <a:pt x="13719" y="791"/>
                  <a:pt x="13731" y="802"/>
                </a:cubicBezTo>
                <a:cubicBezTo>
                  <a:pt x="13918" y="876"/>
                  <a:pt x="14111" y="921"/>
                  <a:pt x="14293" y="1012"/>
                </a:cubicBezTo>
                <a:cubicBezTo>
                  <a:pt x="14293" y="1006"/>
                  <a:pt x="14298" y="989"/>
                  <a:pt x="14298" y="983"/>
                </a:cubicBezTo>
                <a:cubicBezTo>
                  <a:pt x="14332" y="1052"/>
                  <a:pt x="14429" y="1057"/>
                  <a:pt x="14491" y="1103"/>
                </a:cubicBezTo>
                <a:cubicBezTo>
                  <a:pt x="14488" y="1103"/>
                  <a:pt x="14486" y="1103"/>
                  <a:pt x="14483" y="1103"/>
                </a:cubicBezTo>
                <a:cubicBezTo>
                  <a:pt x="14438" y="1103"/>
                  <a:pt x="14402" y="1062"/>
                  <a:pt x="14357" y="1062"/>
                </a:cubicBezTo>
                <a:cubicBezTo>
                  <a:pt x="14355" y="1062"/>
                  <a:pt x="14352" y="1063"/>
                  <a:pt x="14349" y="1063"/>
                </a:cubicBezTo>
                <a:cubicBezTo>
                  <a:pt x="14015" y="893"/>
                  <a:pt x="13623" y="842"/>
                  <a:pt x="13300" y="677"/>
                </a:cubicBezTo>
                <a:close/>
                <a:moveTo>
                  <a:pt x="7443" y="1060"/>
                </a:moveTo>
                <a:cubicBezTo>
                  <a:pt x="7455" y="1060"/>
                  <a:pt x="7467" y="1061"/>
                  <a:pt x="7478" y="1063"/>
                </a:cubicBezTo>
                <a:cubicBezTo>
                  <a:pt x="7427" y="1091"/>
                  <a:pt x="7370" y="1108"/>
                  <a:pt x="7314" y="1120"/>
                </a:cubicBezTo>
                <a:cubicBezTo>
                  <a:pt x="7341" y="1079"/>
                  <a:pt x="7394" y="1060"/>
                  <a:pt x="7443" y="1060"/>
                </a:cubicBezTo>
                <a:close/>
                <a:moveTo>
                  <a:pt x="6605" y="1193"/>
                </a:moveTo>
                <a:lnTo>
                  <a:pt x="6605" y="1193"/>
                </a:lnTo>
                <a:cubicBezTo>
                  <a:pt x="6605" y="1193"/>
                  <a:pt x="6605" y="1193"/>
                  <a:pt x="6605" y="1193"/>
                </a:cubicBezTo>
                <a:cubicBezTo>
                  <a:pt x="6601" y="1207"/>
                  <a:pt x="6601" y="1215"/>
                  <a:pt x="6605" y="1220"/>
                </a:cubicBezTo>
                <a:lnTo>
                  <a:pt x="6605" y="1220"/>
                </a:lnTo>
                <a:cubicBezTo>
                  <a:pt x="6605" y="1211"/>
                  <a:pt x="6605" y="1203"/>
                  <a:pt x="6605" y="1193"/>
                </a:cubicBezTo>
                <a:close/>
                <a:moveTo>
                  <a:pt x="7279" y="1122"/>
                </a:moveTo>
                <a:cubicBezTo>
                  <a:pt x="7293" y="1122"/>
                  <a:pt x="7306" y="1123"/>
                  <a:pt x="7319" y="1125"/>
                </a:cubicBezTo>
                <a:cubicBezTo>
                  <a:pt x="7189" y="1159"/>
                  <a:pt x="7058" y="1210"/>
                  <a:pt x="6934" y="1273"/>
                </a:cubicBezTo>
                <a:lnTo>
                  <a:pt x="6922" y="1250"/>
                </a:lnTo>
                <a:cubicBezTo>
                  <a:pt x="7034" y="1204"/>
                  <a:pt x="7160" y="1122"/>
                  <a:pt x="7279" y="1122"/>
                </a:cubicBezTo>
                <a:close/>
                <a:moveTo>
                  <a:pt x="14497" y="1108"/>
                </a:moveTo>
                <a:lnTo>
                  <a:pt x="14497" y="1108"/>
                </a:lnTo>
                <a:cubicBezTo>
                  <a:pt x="14588" y="1125"/>
                  <a:pt x="14690" y="1165"/>
                  <a:pt x="14763" y="1227"/>
                </a:cubicBezTo>
                <a:lnTo>
                  <a:pt x="14758" y="1227"/>
                </a:lnTo>
                <a:cubicBezTo>
                  <a:pt x="14707" y="1210"/>
                  <a:pt x="14656" y="1193"/>
                  <a:pt x="14610" y="1159"/>
                </a:cubicBezTo>
                <a:cubicBezTo>
                  <a:pt x="14582" y="1165"/>
                  <a:pt x="14548" y="1159"/>
                  <a:pt x="14531" y="1188"/>
                </a:cubicBezTo>
                <a:cubicBezTo>
                  <a:pt x="14565" y="1233"/>
                  <a:pt x="14622" y="1244"/>
                  <a:pt x="14673" y="1262"/>
                </a:cubicBezTo>
                <a:cubicBezTo>
                  <a:pt x="14667" y="1267"/>
                  <a:pt x="14650" y="1279"/>
                  <a:pt x="14644" y="1284"/>
                </a:cubicBezTo>
                <a:cubicBezTo>
                  <a:pt x="14627" y="1273"/>
                  <a:pt x="14610" y="1262"/>
                  <a:pt x="14593" y="1244"/>
                </a:cubicBezTo>
                <a:cubicBezTo>
                  <a:pt x="14582" y="1256"/>
                  <a:pt x="14571" y="1267"/>
                  <a:pt x="14559" y="1279"/>
                </a:cubicBezTo>
                <a:lnTo>
                  <a:pt x="14565" y="1250"/>
                </a:lnTo>
                <a:cubicBezTo>
                  <a:pt x="14491" y="1222"/>
                  <a:pt x="14429" y="1165"/>
                  <a:pt x="14344" y="1154"/>
                </a:cubicBezTo>
                <a:cubicBezTo>
                  <a:pt x="14344" y="1148"/>
                  <a:pt x="14349" y="1142"/>
                  <a:pt x="14349" y="1142"/>
                </a:cubicBezTo>
                <a:cubicBezTo>
                  <a:pt x="14412" y="1159"/>
                  <a:pt x="14468" y="1176"/>
                  <a:pt x="14525" y="1188"/>
                </a:cubicBezTo>
                <a:cubicBezTo>
                  <a:pt x="14536" y="1176"/>
                  <a:pt x="14548" y="1159"/>
                  <a:pt x="14559" y="1148"/>
                </a:cubicBezTo>
                <a:cubicBezTo>
                  <a:pt x="14542" y="1137"/>
                  <a:pt x="14514" y="1120"/>
                  <a:pt x="14497" y="1108"/>
                </a:cubicBezTo>
                <a:close/>
                <a:moveTo>
                  <a:pt x="7005" y="1305"/>
                </a:moveTo>
                <a:cubicBezTo>
                  <a:pt x="7018" y="1305"/>
                  <a:pt x="7033" y="1309"/>
                  <a:pt x="7047" y="1318"/>
                </a:cubicBezTo>
                <a:cubicBezTo>
                  <a:pt x="6995" y="1334"/>
                  <a:pt x="6942" y="1364"/>
                  <a:pt x="6885" y="1364"/>
                </a:cubicBezTo>
                <a:cubicBezTo>
                  <a:pt x="6881" y="1364"/>
                  <a:pt x="6876" y="1364"/>
                  <a:pt x="6871" y="1364"/>
                </a:cubicBezTo>
                <a:cubicBezTo>
                  <a:pt x="6915" y="1346"/>
                  <a:pt x="6958" y="1305"/>
                  <a:pt x="7005" y="1305"/>
                </a:cubicBezTo>
                <a:close/>
                <a:moveTo>
                  <a:pt x="6713" y="1327"/>
                </a:moveTo>
                <a:cubicBezTo>
                  <a:pt x="6722" y="1327"/>
                  <a:pt x="6729" y="1330"/>
                  <a:pt x="6735" y="1335"/>
                </a:cubicBezTo>
                <a:cubicBezTo>
                  <a:pt x="6744" y="1361"/>
                  <a:pt x="6712" y="1381"/>
                  <a:pt x="6687" y="1381"/>
                </a:cubicBezTo>
                <a:cubicBezTo>
                  <a:pt x="6679" y="1381"/>
                  <a:pt x="6672" y="1379"/>
                  <a:pt x="6667" y="1375"/>
                </a:cubicBezTo>
                <a:cubicBezTo>
                  <a:pt x="6658" y="1349"/>
                  <a:pt x="6688" y="1327"/>
                  <a:pt x="6713" y="1327"/>
                </a:cubicBezTo>
                <a:close/>
                <a:moveTo>
                  <a:pt x="15101" y="1365"/>
                </a:moveTo>
                <a:cubicBezTo>
                  <a:pt x="15124" y="1365"/>
                  <a:pt x="15151" y="1386"/>
                  <a:pt x="15155" y="1409"/>
                </a:cubicBezTo>
                <a:cubicBezTo>
                  <a:pt x="15148" y="1417"/>
                  <a:pt x="15139" y="1421"/>
                  <a:pt x="15130" y="1421"/>
                </a:cubicBezTo>
                <a:cubicBezTo>
                  <a:pt x="15106" y="1421"/>
                  <a:pt x="15080" y="1401"/>
                  <a:pt x="15076" y="1381"/>
                </a:cubicBezTo>
                <a:cubicBezTo>
                  <a:pt x="15081" y="1370"/>
                  <a:pt x="15090" y="1365"/>
                  <a:pt x="15101" y="1365"/>
                </a:cubicBezTo>
                <a:close/>
                <a:moveTo>
                  <a:pt x="10633" y="1494"/>
                </a:moveTo>
                <a:cubicBezTo>
                  <a:pt x="10607" y="1494"/>
                  <a:pt x="10584" y="1497"/>
                  <a:pt x="10563" y="1499"/>
                </a:cubicBezTo>
                <a:lnTo>
                  <a:pt x="10563" y="1499"/>
                </a:lnTo>
                <a:cubicBezTo>
                  <a:pt x="10585" y="1494"/>
                  <a:pt x="10611" y="1494"/>
                  <a:pt x="10633" y="1494"/>
                </a:cubicBezTo>
                <a:close/>
                <a:moveTo>
                  <a:pt x="10253" y="1500"/>
                </a:moveTo>
                <a:cubicBezTo>
                  <a:pt x="10264" y="1505"/>
                  <a:pt x="10275" y="1511"/>
                  <a:pt x="10287" y="1517"/>
                </a:cubicBezTo>
                <a:lnTo>
                  <a:pt x="10241" y="1517"/>
                </a:lnTo>
                <a:cubicBezTo>
                  <a:pt x="10247" y="1511"/>
                  <a:pt x="10247" y="1505"/>
                  <a:pt x="10253" y="1500"/>
                </a:cubicBezTo>
                <a:close/>
                <a:moveTo>
                  <a:pt x="10151" y="1522"/>
                </a:moveTo>
                <a:lnTo>
                  <a:pt x="10122" y="1528"/>
                </a:lnTo>
                <a:cubicBezTo>
                  <a:pt x="10122" y="1522"/>
                  <a:pt x="10128" y="1522"/>
                  <a:pt x="10134" y="1522"/>
                </a:cubicBezTo>
                <a:close/>
                <a:moveTo>
                  <a:pt x="11938" y="1432"/>
                </a:moveTo>
                <a:lnTo>
                  <a:pt x="11938" y="1432"/>
                </a:lnTo>
                <a:cubicBezTo>
                  <a:pt x="11944" y="1432"/>
                  <a:pt x="11949" y="1437"/>
                  <a:pt x="11955" y="1437"/>
                </a:cubicBezTo>
                <a:cubicBezTo>
                  <a:pt x="11966" y="1449"/>
                  <a:pt x="11989" y="1449"/>
                  <a:pt x="12012" y="1449"/>
                </a:cubicBezTo>
                <a:lnTo>
                  <a:pt x="12063" y="1466"/>
                </a:lnTo>
                <a:cubicBezTo>
                  <a:pt x="12176" y="1466"/>
                  <a:pt x="12290" y="1494"/>
                  <a:pt x="12397" y="1528"/>
                </a:cubicBezTo>
                <a:cubicBezTo>
                  <a:pt x="12284" y="1528"/>
                  <a:pt x="12171" y="1505"/>
                  <a:pt x="12063" y="1466"/>
                </a:cubicBezTo>
                <a:cubicBezTo>
                  <a:pt x="12048" y="1470"/>
                  <a:pt x="12033" y="1472"/>
                  <a:pt x="12019" y="1472"/>
                </a:cubicBezTo>
                <a:cubicBezTo>
                  <a:pt x="11996" y="1472"/>
                  <a:pt x="11974" y="1467"/>
                  <a:pt x="11949" y="1460"/>
                </a:cubicBezTo>
                <a:cubicBezTo>
                  <a:pt x="11949" y="1449"/>
                  <a:pt x="11944" y="1443"/>
                  <a:pt x="11938" y="1432"/>
                </a:cubicBezTo>
                <a:close/>
                <a:moveTo>
                  <a:pt x="9813" y="1488"/>
                </a:moveTo>
                <a:cubicBezTo>
                  <a:pt x="9825" y="1488"/>
                  <a:pt x="9836" y="1495"/>
                  <a:pt x="9833" y="1511"/>
                </a:cubicBezTo>
                <a:cubicBezTo>
                  <a:pt x="9830" y="1523"/>
                  <a:pt x="9814" y="1530"/>
                  <a:pt x="9801" y="1530"/>
                </a:cubicBezTo>
                <a:cubicBezTo>
                  <a:pt x="9789" y="1530"/>
                  <a:pt x="9779" y="1525"/>
                  <a:pt x="9782" y="1511"/>
                </a:cubicBezTo>
                <a:cubicBezTo>
                  <a:pt x="9785" y="1496"/>
                  <a:pt x="9800" y="1488"/>
                  <a:pt x="9813" y="1488"/>
                </a:cubicBezTo>
                <a:close/>
                <a:moveTo>
                  <a:pt x="11824" y="1437"/>
                </a:moveTo>
                <a:cubicBezTo>
                  <a:pt x="11858" y="1437"/>
                  <a:pt x="11892" y="1443"/>
                  <a:pt x="11932" y="1454"/>
                </a:cubicBezTo>
                <a:cubicBezTo>
                  <a:pt x="11927" y="1477"/>
                  <a:pt x="11921" y="1500"/>
                  <a:pt x="11921" y="1517"/>
                </a:cubicBezTo>
                <a:cubicBezTo>
                  <a:pt x="11966" y="1517"/>
                  <a:pt x="12006" y="1522"/>
                  <a:pt x="12051" y="1540"/>
                </a:cubicBezTo>
                <a:cubicBezTo>
                  <a:pt x="12051" y="1528"/>
                  <a:pt x="12063" y="1511"/>
                  <a:pt x="12063" y="1500"/>
                </a:cubicBezTo>
                <a:lnTo>
                  <a:pt x="12063" y="1545"/>
                </a:lnTo>
                <a:cubicBezTo>
                  <a:pt x="12125" y="1545"/>
                  <a:pt x="12182" y="1557"/>
                  <a:pt x="12239" y="1568"/>
                </a:cubicBezTo>
                <a:cubicBezTo>
                  <a:pt x="11887" y="1522"/>
                  <a:pt x="11535" y="1500"/>
                  <a:pt x="11178" y="1494"/>
                </a:cubicBezTo>
                <a:cubicBezTo>
                  <a:pt x="11101" y="1491"/>
                  <a:pt x="11024" y="1490"/>
                  <a:pt x="10949" y="1490"/>
                </a:cubicBezTo>
                <a:cubicBezTo>
                  <a:pt x="10883" y="1490"/>
                  <a:pt x="10818" y="1491"/>
                  <a:pt x="10754" y="1493"/>
                </a:cubicBezTo>
                <a:lnTo>
                  <a:pt x="10754" y="1493"/>
                </a:lnTo>
                <a:cubicBezTo>
                  <a:pt x="10782" y="1491"/>
                  <a:pt x="10808" y="1487"/>
                  <a:pt x="10837" y="1483"/>
                </a:cubicBezTo>
                <a:cubicBezTo>
                  <a:pt x="10837" y="1471"/>
                  <a:pt x="10843" y="1449"/>
                  <a:pt x="10843" y="1437"/>
                </a:cubicBezTo>
                <a:cubicBezTo>
                  <a:pt x="10849" y="1449"/>
                  <a:pt x="10854" y="1466"/>
                  <a:pt x="10860" y="1471"/>
                </a:cubicBezTo>
                <a:cubicBezTo>
                  <a:pt x="10960" y="1468"/>
                  <a:pt x="11057" y="1453"/>
                  <a:pt x="11153" y="1453"/>
                </a:cubicBezTo>
                <a:cubicBezTo>
                  <a:pt x="11199" y="1453"/>
                  <a:pt x="11245" y="1457"/>
                  <a:pt x="11291" y="1466"/>
                </a:cubicBezTo>
                <a:cubicBezTo>
                  <a:pt x="11285" y="1460"/>
                  <a:pt x="11285" y="1449"/>
                  <a:pt x="11280" y="1437"/>
                </a:cubicBezTo>
                <a:lnTo>
                  <a:pt x="11285" y="1437"/>
                </a:lnTo>
                <a:cubicBezTo>
                  <a:pt x="11297" y="1443"/>
                  <a:pt x="11302" y="1454"/>
                  <a:pt x="11308" y="1466"/>
                </a:cubicBezTo>
                <a:cubicBezTo>
                  <a:pt x="11365" y="1460"/>
                  <a:pt x="11416" y="1460"/>
                  <a:pt x="11473" y="1460"/>
                </a:cubicBezTo>
                <a:cubicBezTo>
                  <a:pt x="11473" y="1454"/>
                  <a:pt x="11473" y="1454"/>
                  <a:pt x="11473" y="1454"/>
                </a:cubicBezTo>
                <a:cubicBezTo>
                  <a:pt x="11575" y="1466"/>
                  <a:pt x="11683" y="1471"/>
                  <a:pt x="11785" y="1471"/>
                </a:cubicBezTo>
                <a:cubicBezTo>
                  <a:pt x="11830" y="1488"/>
                  <a:pt x="11870" y="1500"/>
                  <a:pt x="11910" y="1511"/>
                </a:cubicBezTo>
                <a:cubicBezTo>
                  <a:pt x="11904" y="1488"/>
                  <a:pt x="11892" y="1471"/>
                  <a:pt x="11881" y="1449"/>
                </a:cubicBezTo>
                <a:cubicBezTo>
                  <a:pt x="11864" y="1443"/>
                  <a:pt x="11841" y="1437"/>
                  <a:pt x="11824" y="1437"/>
                </a:cubicBezTo>
                <a:close/>
                <a:moveTo>
                  <a:pt x="9669" y="1568"/>
                </a:moveTo>
                <a:cubicBezTo>
                  <a:pt x="9674" y="1568"/>
                  <a:pt x="9674" y="1574"/>
                  <a:pt x="9680" y="1579"/>
                </a:cubicBezTo>
                <a:lnTo>
                  <a:pt x="9674" y="1579"/>
                </a:lnTo>
                <a:cubicBezTo>
                  <a:pt x="9674" y="1574"/>
                  <a:pt x="9674" y="1568"/>
                  <a:pt x="9669" y="1568"/>
                </a:cubicBezTo>
                <a:close/>
                <a:moveTo>
                  <a:pt x="15223" y="1528"/>
                </a:moveTo>
                <a:lnTo>
                  <a:pt x="15223" y="1528"/>
                </a:lnTo>
                <a:cubicBezTo>
                  <a:pt x="15274" y="1557"/>
                  <a:pt x="15359" y="1557"/>
                  <a:pt x="15371" y="1636"/>
                </a:cubicBezTo>
                <a:cubicBezTo>
                  <a:pt x="15319" y="1602"/>
                  <a:pt x="15257" y="1579"/>
                  <a:pt x="15223" y="1528"/>
                </a:cubicBezTo>
                <a:close/>
                <a:moveTo>
                  <a:pt x="12397" y="1534"/>
                </a:moveTo>
                <a:lnTo>
                  <a:pt x="12397" y="1534"/>
                </a:lnTo>
                <a:cubicBezTo>
                  <a:pt x="12619" y="1568"/>
                  <a:pt x="12851" y="1625"/>
                  <a:pt x="13067" y="1704"/>
                </a:cubicBezTo>
                <a:cubicBezTo>
                  <a:pt x="13004" y="1699"/>
                  <a:pt x="12941" y="1669"/>
                  <a:pt x="12878" y="1669"/>
                </a:cubicBezTo>
                <a:cubicBezTo>
                  <a:pt x="12873" y="1669"/>
                  <a:pt x="12868" y="1670"/>
                  <a:pt x="12863" y="1670"/>
                </a:cubicBezTo>
                <a:cubicBezTo>
                  <a:pt x="12846" y="1664"/>
                  <a:pt x="12834" y="1664"/>
                  <a:pt x="12817" y="1659"/>
                </a:cubicBezTo>
                <a:cubicBezTo>
                  <a:pt x="12817" y="1653"/>
                  <a:pt x="12817" y="1647"/>
                  <a:pt x="12817" y="1647"/>
                </a:cubicBezTo>
                <a:cubicBezTo>
                  <a:pt x="12675" y="1596"/>
                  <a:pt x="12534" y="1585"/>
                  <a:pt x="12397" y="1534"/>
                </a:cubicBezTo>
                <a:close/>
                <a:moveTo>
                  <a:pt x="15336" y="1494"/>
                </a:moveTo>
                <a:cubicBezTo>
                  <a:pt x="15456" y="1557"/>
                  <a:pt x="15620" y="1596"/>
                  <a:pt x="15694" y="1715"/>
                </a:cubicBezTo>
                <a:cubicBezTo>
                  <a:pt x="15580" y="1636"/>
                  <a:pt x="15456" y="1568"/>
                  <a:pt x="15325" y="1517"/>
                </a:cubicBezTo>
                <a:lnTo>
                  <a:pt x="15336" y="1494"/>
                </a:lnTo>
                <a:close/>
                <a:moveTo>
                  <a:pt x="5606" y="1749"/>
                </a:moveTo>
                <a:cubicBezTo>
                  <a:pt x="5606" y="1751"/>
                  <a:pt x="5607" y="1755"/>
                  <a:pt x="5609" y="1759"/>
                </a:cubicBezTo>
                <a:lnTo>
                  <a:pt x="5609" y="1759"/>
                </a:lnTo>
                <a:cubicBezTo>
                  <a:pt x="5608" y="1756"/>
                  <a:pt x="5607" y="1753"/>
                  <a:pt x="5606" y="1749"/>
                </a:cubicBezTo>
                <a:close/>
                <a:moveTo>
                  <a:pt x="13993" y="1745"/>
                </a:moveTo>
                <a:cubicBezTo>
                  <a:pt x="14008" y="1745"/>
                  <a:pt x="14015" y="1757"/>
                  <a:pt x="14015" y="1778"/>
                </a:cubicBezTo>
                <a:cubicBezTo>
                  <a:pt x="14006" y="1781"/>
                  <a:pt x="13998" y="1782"/>
                  <a:pt x="13993" y="1782"/>
                </a:cubicBezTo>
                <a:cubicBezTo>
                  <a:pt x="13976" y="1782"/>
                  <a:pt x="13971" y="1770"/>
                  <a:pt x="13975" y="1749"/>
                </a:cubicBezTo>
                <a:cubicBezTo>
                  <a:pt x="13982" y="1747"/>
                  <a:pt x="13988" y="1745"/>
                  <a:pt x="13993" y="1745"/>
                </a:cubicBezTo>
                <a:close/>
                <a:moveTo>
                  <a:pt x="6344" y="1517"/>
                </a:moveTo>
                <a:cubicBezTo>
                  <a:pt x="6298" y="1545"/>
                  <a:pt x="6247" y="1574"/>
                  <a:pt x="6196" y="1579"/>
                </a:cubicBezTo>
                <a:cubicBezTo>
                  <a:pt x="6179" y="1608"/>
                  <a:pt x="6156" y="1630"/>
                  <a:pt x="6162" y="1670"/>
                </a:cubicBezTo>
                <a:cubicBezTo>
                  <a:pt x="6219" y="1670"/>
                  <a:pt x="6264" y="1630"/>
                  <a:pt x="6309" y="1602"/>
                </a:cubicBezTo>
                <a:cubicBezTo>
                  <a:pt x="6309" y="1613"/>
                  <a:pt x="6309" y="1630"/>
                  <a:pt x="6309" y="1642"/>
                </a:cubicBezTo>
                <a:cubicBezTo>
                  <a:pt x="6287" y="1647"/>
                  <a:pt x="6264" y="1653"/>
                  <a:pt x="6247" y="1659"/>
                </a:cubicBezTo>
                <a:cubicBezTo>
                  <a:pt x="6247" y="1676"/>
                  <a:pt x="6247" y="1693"/>
                  <a:pt x="6247" y="1710"/>
                </a:cubicBezTo>
                <a:lnTo>
                  <a:pt x="6230" y="1681"/>
                </a:lnTo>
                <a:cubicBezTo>
                  <a:pt x="6156" y="1721"/>
                  <a:pt x="6077" y="1727"/>
                  <a:pt x="6014" y="1783"/>
                </a:cubicBezTo>
                <a:cubicBezTo>
                  <a:pt x="6009" y="1783"/>
                  <a:pt x="6009" y="1778"/>
                  <a:pt x="6009" y="1772"/>
                </a:cubicBezTo>
                <a:cubicBezTo>
                  <a:pt x="6060" y="1738"/>
                  <a:pt x="6111" y="1704"/>
                  <a:pt x="6162" y="1670"/>
                </a:cubicBezTo>
                <a:cubicBezTo>
                  <a:pt x="6156" y="1659"/>
                  <a:pt x="6151" y="1630"/>
                  <a:pt x="6151" y="1619"/>
                </a:cubicBezTo>
                <a:cubicBezTo>
                  <a:pt x="6134" y="1625"/>
                  <a:pt x="6100" y="1636"/>
                  <a:pt x="6083" y="1642"/>
                </a:cubicBezTo>
                <a:cubicBezTo>
                  <a:pt x="6156" y="1579"/>
                  <a:pt x="6253" y="1528"/>
                  <a:pt x="6344" y="1517"/>
                </a:cubicBezTo>
                <a:close/>
                <a:moveTo>
                  <a:pt x="15706" y="1702"/>
                </a:moveTo>
                <a:cubicBezTo>
                  <a:pt x="15762" y="1702"/>
                  <a:pt x="15816" y="1749"/>
                  <a:pt x="15841" y="1795"/>
                </a:cubicBezTo>
                <a:cubicBezTo>
                  <a:pt x="15790" y="1772"/>
                  <a:pt x="15739" y="1738"/>
                  <a:pt x="15688" y="1704"/>
                </a:cubicBezTo>
                <a:cubicBezTo>
                  <a:pt x="15694" y="1703"/>
                  <a:pt x="15700" y="1702"/>
                  <a:pt x="15706" y="1702"/>
                </a:cubicBezTo>
                <a:close/>
                <a:moveTo>
                  <a:pt x="5495" y="1836"/>
                </a:moveTo>
                <a:cubicBezTo>
                  <a:pt x="5504" y="1836"/>
                  <a:pt x="5512" y="1837"/>
                  <a:pt x="5521" y="1840"/>
                </a:cubicBezTo>
                <a:cubicBezTo>
                  <a:pt x="5475" y="1874"/>
                  <a:pt x="5424" y="1903"/>
                  <a:pt x="5379" y="1931"/>
                </a:cubicBezTo>
                <a:cubicBezTo>
                  <a:pt x="5373" y="1925"/>
                  <a:pt x="5362" y="1914"/>
                  <a:pt x="5356" y="1903"/>
                </a:cubicBezTo>
                <a:cubicBezTo>
                  <a:pt x="5405" y="1888"/>
                  <a:pt x="5445" y="1836"/>
                  <a:pt x="5495" y="1836"/>
                </a:cubicBezTo>
                <a:close/>
                <a:moveTo>
                  <a:pt x="15166" y="1210"/>
                </a:moveTo>
                <a:cubicBezTo>
                  <a:pt x="15243" y="1210"/>
                  <a:pt x="15312" y="1300"/>
                  <a:pt x="15393" y="1300"/>
                </a:cubicBezTo>
                <a:cubicBezTo>
                  <a:pt x="15408" y="1300"/>
                  <a:pt x="15423" y="1297"/>
                  <a:pt x="15439" y="1290"/>
                </a:cubicBezTo>
                <a:lnTo>
                  <a:pt x="15439" y="1290"/>
                </a:lnTo>
                <a:cubicBezTo>
                  <a:pt x="15433" y="1296"/>
                  <a:pt x="15422" y="1318"/>
                  <a:pt x="15416" y="1324"/>
                </a:cubicBezTo>
                <a:cubicBezTo>
                  <a:pt x="15620" y="1449"/>
                  <a:pt x="15841" y="1545"/>
                  <a:pt x="16040" y="1670"/>
                </a:cubicBezTo>
                <a:cubicBezTo>
                  <a:pt x="16051" y="1664"/>
                  <a:pt x="16068" y="1653"/>
                  <a:pt x="16080" y="1642"/>
                </a:cubicBezTo>
                <a:lnTo>
                  <a:pt x="16080" y="1642"/>
                </a:lnTo>
                <a:cubicBezTo>
                  <a:pt x="16080" y="1653"/>
                  <a:pt x="16080" y="1670"/>
                  <a:pt x="16074" y="1681"/>
                </a:cubicBezTo>
                <a:cubicBezTo>
                  <a:pt x="16182" y="1727"/>
                  <a:pt x="16261" y="1846"/>
                  <a:pt x="16375" y="1863"/>
                </a:cubicBezTo>
                <a:cubicBezTo>
                  <a:pt x="16415" y="1954"/>
                  <a:pt x="16539" y="1965"/>
                  <a:pt x="16602" y="2044"/>
                </a:cubicBezTo>
                <a:cubicBezTo>
                  <a:pt x="16647" y="2079"/>
                  <a:pt x="16721" y="2084"/>
                  <a:pt x="16727" y="2164"/>
                </a:cubicBezTo>
                <a:lnTo>
                  <a:pt x="16670" y="2164"/>
                </a:lnTo>
                <a:cubicBezTo>
                  <a:pt x="16641" y="2107"/>
                  <a:pt x="16579" y="2096"/>
                  <a:pt x="16528" y="2067"/>
                </a:cubicBezTo>
                <a:cubicBezTo>
                  <a:pt x="16528" y="2084"/>
                  <a:pt x="16528" y="2118"/>
                  <a:pt x="16522" y="2130"/>
                </a:cubicBezTo>
                <a:cubicBezTo>
                  <a:pt x="16511" y="2118"/>
                  <a:pt x="16500" y="2101"/>
                  <a:pt x="16483" y="2090"/>
                </a:cubicBezTo>
                <a:cubicBezTo>
                  <a:pt x="16420" y="2073"/>
                  <a:pt x="16426" y="1988"/>
                  <a:pt x="16358" y="1971"/>
                </a:cubicBezTo>
                <a:cubicBezTo>
                  <a:pt x="16352" y="1976"/>
                  <a:pt x="16335" y="1982"/>
                  <a:pt x="16324" y="1988"/>
                </a:cubicBezTo>
                <a:cubicBezTo>
                  <a:pt x="16176" y="1903"/>
                  <a:pt x="16046" y="1783"/>
                  <a:pt x="15887" y="1721"/>
                </a:cubicBezTo>
                <a:cubicBezTo>
                  <a:pt x="15893" y="1710"/>
                  <a:pt x="15904" y="1687"/>
                  <a:pt x="15910" y="1676"/>
                </a:cubicBezTo>
                <a:cubicBezTo>
                  <a:pt x="15893" y="1664"/>
                  <a:pt x="15858" y="1636"/>
                  <a:pt x="15847" y="1625"/>
                </a:cubicBezTo>
                <a:cubicBezTo>
                  <a:pt x="15830" y="1630"/>
                  <a:pt x="15813" y="1642"/>
                  <a:pt x="15796" y="1653"/>
                </a:cubicBezTo>
                <a:lnTo>
                  <a:pt x="15830" y="1681"/>
                </a:lnTo>
                <a:cubicBezTo>
                  <a:pt x="15813" y="1676"/>
                  <a:pt x="15779" y="1659"/>
                  <a:pt x="15762" y="1653"/>
                </a:cubicBezTo>
                <a:cubicBezTo>
                  <a:pt x="15773" y="1653"/>
                  <a:pt x="15790" y="1642"/>
                  <a:pt x="15802" y="1636"/>
                </a:cubicBezTo>
                <a:cubicBezTo>
                  <a:pt x="15802" y="1625"/>
                  <a:pt x="15802" y="1602"/>
                  <a:pt x="15802" y="1591"/>
                </a:cubicBezTo>
                <a:cubicBezTo>
                  <a:pt x="15768" y="1579"/>
                  <a:pt x="15734" y="1562"/>
                  <a:pt x="15700" y="1545"/>
                </a:cubicBezTo>
                <a:lnTo>
                  <a:pt x="15683" y="1568"/>
                </a:lnTo>
                <a:cubicBezTo>
                  <a:pt x="15711" y="1591"/>
                  <a:pt x="15739" y="1613"/>
                  <a:pt x="15751" y="1647"/>
                </a:cubicBezTo>
                <a:cubicBezTo>
                  <a:pt x="15728" y="1613"/>
                  <a:pt x="15694" y="1602"/>
                  <a:pt x="15660" y="1596"/>
                </a:cubicBezTo>
                <a:cubicBezTo>
                  <a:pt x="15671" y="1574"/>
                  <a:pt x="15683" y="1557"/>
                  <a:pt x="15688" y="1534"/>
                </a:cubicBezTo>
                <a:cubicBezTo>
                  <a:pt x="15660" y="1517"/>
                  <a:pt x="15626" y="1505"/>
                  <a:pt x="15597" y="1488"/>
                </a:cubicBezTo>
                <a:lnTo>
                  <a:pt x="15597" y="1488"/>
                </a:lnTo>
                <a:cubicBezTo>
                  <a:pt x="15615" y="1511"/>
                  <a:pt x="15649" y="1551"/>
                  <a:pt x="15666" y="1574"/>
                </a:cubicBezTo>
                <a:cubicBezTo>
                  <a:pt x="15632" y="1568"/>
                  <a:pt x="15609" y="1551"/>
                  <a:pt x="15592" y="1522"/>
                </a:cubicBezTo>
                <a:cubicBezTo>
                  <a:pt x="15524" y="1511"/>
                  <a:pt x="15467" y="1466"/>
                  <a:pt x="15405" y="1437"/>
                </a:cubicBezTo>
                <a:lnTo>
                  <a:pt x="15410" y="1403"/>
                </a:lnTo>
                <a:lnTo>
                  <a:pt x="15410" y="1403"/>
                </a:lnTo>
                <a:cubicBezTo>
                  <a:pt x="15399" y="1409"/>
                  <a:pt x="15365" y="1420"/>
                  <a:pt x="15354" y="1426"/>
                </a:cubicBezTo>
                <a:cubicBezTo>
                  <a:pt x="15354" y="1409"/>
                  <a:pt x="15359" y="1386"/>
                  <a:pt x="15365" y="1364"/>
                </a:cubicBezTo>
                <a:lnTo>
                  <a:pt x="15365" y="1364"/>
                </a:lnTo>
                <a:cubicBezTo>
                  <a:pt x="15336" y="1369"/>
                  <a:pt x="15308" y="1375"/>
                  <a:pt x="15280" y="1386"/>
                </a:cubicBezTo>
                <a:cubicBezTo>
                  <a:pt x="15263" y="1369"/>
                  <a:pt x="15246" y="1358"/>
                  <a:pt x="15229" y="1341"/>
                </a:cubicBezTo>
                <a:lnTo>
                  <a:pt x="15229" y="1341"/>
                </a:lnTo>
                <a:cubicBezTo>
                  <a:pt x="15236" y="1342"/>
                  <a:pt x="15244" y="1343"/>
                  <a:pt x="15253" y="1343"/>
                </a:cubicBezTo>
                <a:cubicBezTo>
                  <a:pt x="15275" y="1343"/>
                  <a:pt x="15299" y="1338"/>
                  <a:pt x="15319" y="1330"/>
                </a:cubicBezTo>
                <a:cubicBezTo>
                  <a:pt x="15302" y="1324"/>
                  <a:pt x="15263" y="1313"/>
                  <a:pt x="15246" y="1307"/>
                </a:cubicBezTo>
                <a:cubicBezTo>
                  <a:pt x="15251" y="1296"/>
                  <a:pt x="15263" y="1273"/>
                  <a:pt x="15263" y="1262"/>
                </a:cubicBezTo>
                <a:lnTo>
                  <a:pt x="15263" y="1262"/>
                </a:lnTo>
                <a:lnTo>
                  <a:pt x="15206" y="1296"/>
                </a:lnTo>
                <a:cubicBezTo>
                  <a:pt x="15189" y="1267"/>
                  <a:pt x="15110" y="1244"/>
                  <a:pt x="15166" y="1210"/>
                </a:cubicBezTo>
                <a:close/>
                <a:moveTo>
                  <a:pt x="4891" y="2192"/>
                </a:moveTo>
                <a:cubicBezTo>
                  <a:pt x="4857" y="2192"/>
                  <a:pt x="4829" y="2198"/>
                  <a:pt x="4795" y="2198"/>
                </a:cubicBezTo>
                <a:cubicBezTo>
                  <a:pt x="4789" y="2215"/>
                  <a:pt x="4778" y="2249"/>
                  <a:pt x="4778" y="2266"/>
                </a:cubicBezTo>
                <a:cubicBezTo>
                  <a:pt x="4823" y="2254"/>
                  <a:pt x="4868" y="2237"/>
                  <a:pt x="4891" y="2192"/>
                </a:cubicBezTo>
                <a:close/>
                <a:moveTo>
                  <a:pt x="6077" y="1636"/>
                </a:moveTo>
                <a:lnTo>
                  <a:pt x="6077" y="1636"/>
                </a:lnTo>
                <a:cubicBezTo>
                  <a:pt x="6048" y="1687"/>
                  <a:pt x="5980" y="1681"/>
                  <a:pt x="5952" y="1727"/>
                </a:cubicBezTo>
                <a:cubicBezTo>
                  <a:pt x="5606" y="1863"/>
                  <a:pt x="5305" y="2130"/>
                  <a:pt x="4965" y="2271"/>
                </a:cubicBezTo>
                <a:cubicBezTo>
                  <a:pt x="5073" y="2175"/>
                  <a:pt x="5209" y="2118"/>
                  <a:pt x="5328" y="2039"/>
                </a:cubicBezTo>
                <a:cubicBezTo>
                  <a:pt x="5322" y="2033"/>
                  <a:pt x="5311" y="2022"/>
                  <a:pt x="5305" y="2022"/>
                </a:cubicBezTo>
                <a:lnTo>
                  <a:pt x="5351" y="2022"/>
                </a:lnTo>
                <a:cubicBezTo>
                  <a:pt x="5526" y="1925"/>
                  <a:pt x="5691" y="1806"/>
                  <a:pt x="5878" y="1732"/>
                </a:cubicBezTo>
                <a:lnTo>
                  <a:pt x="5861" y="1704"/>
                </a:lnTo>
                <a:lnTo>
                  <a:pt x="5861" y="1704"/>
                </a:lnTo>
                <a:cubicBezTo>
                  <a:pt x="5871" y="1707"/>
                  <a:pt x="5881" y="1708"/>
                  <a:pt x="5890" y="1708"/>
                </a:cubicBezTo>
                <a:cubicBezTo>
                  <a:pt x="5953" y="1708"/>
                  <a:pt x="6013" y="1651"/>
                  <a:pt x="6077" y="1636"/>
                </a:cubicBezTo>
                <a:close/>
                <a:moveTo>
                  <a:pt x="4955" y="2267"/>
                </a:moveTo>
                <a:cubicBezTo>
                  <a:pt x="4964" y="2267"/>
                  <a:pt x="4970" y="2275"/>
                  <a:pt x="4976" y="2294"/>
                </a:cubicBezTo>
                <a:cubicBezTo>
                  <a:pt x="4964" y="2306"/>
                  <a:pt x="4955" y="2312"/>
                  <a:pt x="4948" y="2312"/>
                </a:cubicBezTo>
                <a:cubicBezTo>
                  <a:pt x="4938" y="2312"/>
                  <a:pt x="4932" y="2302"/>
                  <a:pt x="4925" y="2283"/>
                </a:cubicBezTo>
                <a:cubicBezTo>
                  <a:pt x="4938" y="2273"/>
                  <a:pt x="4947" y="2267"/>
                  <a:pt x="4955" y="2267"/>
                </a:cubicBezTo>
                <a:close/>
                <a:moveTo>
                  <a:pt x="5169" y="2254"/>
                </a:moveTo>
                <a:cubicBezTo>
                  <a:pt x="5146" y="2283"/>
                  <a:pt x="5039" y="2300"/>
                  <a:pt x="5090" y="2357"/>
                </a:cubicBezTo>
                <a:cubicBezTo>
                  <a:pt x="5078" y="2345"/>
                  <a:pt x="5067" y="2340"/>
                  <a:pt x="5056" y="2334"/>
                </a:cubicBezTo>
                <a:cubicBezTo>
                  <a:pt x="4976" y="2402"/>
                  <a:pt x="4885" y="2453"/>
                  <a:pt x="4789" y="2481"/>
                </a:cubicBezTo>
                <a:cubicBezTo>
                  <a:pt x="4885" y="2413"/>
                  <a:pt x="4999" y="2362"/>
                  <a:pt x="5090" y="2277"/>
                </a:cubicBezTo>
                <a:cubicBezTo>
                  <a:pt x="5112" y="2260"/>
                  <a:pt x="5141" y="2254"/>
                  <a:pt x="5169" y="2254"/>
                </a:cubicBezTo>
                <a:close/>
                <a:moveTo>
                  <a:pt x="6215" y="2445"/>
                </a:moveTo>
                <a:cubicBezTo>
                  <a:pt x="6222" y="2445"/>
                  <a:pt x="6229" y="2449"/>
                  <a:pt x="6236" y="2459"/>
                </a:cubicBezTo>
                <a:cubicBezTo>
                  <a:pt x="6229" y="2475"/>
                  <a:pt x="6221" y="2484"/>
                  <a:pt x="6211" y="2484"/>
                </a:cubicBezTo>
                <a:cubicBezTo>
                  <a:pt x="6205" y="2484"/>
                  <a:pt x="6197" y="2479"/>
                  <a:pt x="6190" y="2470"/>
                </a:cubicBezTo>
                <a:cubicBezTo>
                  <a:pt x="6197" y="2453"/>
                  <a:pt x="6205" y="2445"/>
                  <a:pt x="6215" y="2445"/>
                </a:cubicBezTo>
                <a:close/>
                <a:moveTo>
                  <a:pt x="15881" y="1789"/>
                </a:moveTo>
                <a:cubicBezTo>
                  <a:pt x="16216" y="1993"/>
                  <a:pt x="16534" y="2209"/>
                  <a:pt x="16851" y="2436"/>
                </a:cubicBezTo>
                <a:cubicBezTo>
                  <a:pt x="16885" y="2459"/>
                  <a:pt x="16931" y="2476"/>
                  <a:pt x="16937" y="2527"/>
                </a:cubicBezTo>
                <a:cubicBezTo>
                  <a:pt x="16732" y="2345"/>
                  <a:pt x="16488" y="2220"/>
                  <a:pt x="16273" y="2056"/>
                </a:cubicBezTo>
                <a:cubicBezTo>
                  <a:pt x="16256" y="2067"/>
                  <a:pt x="16239" y="2079"/>
                  <a:pt x="16222" y="2084"/>
                </a:cubicBezTo>
                <a:cubicBezTo>
                  <a:pt x="16239" y="2107"/>
                  <a:pt x="16261" y="2130"/>
                  <a:pt x="16284" y="2147"/>
                </a:cubicBezTo>
                <a:lnTo>
                  <a:pt x="16278" y="2158"/>
                </a:lnTo>
                <a:cubicBezTo>
                  <a:pt x="16233" y="2135"/>
                  <a:pt x="16188" y="2107"/>
                  <a:pt x="16142" y="2079"/>
                </a:cubicBezTo>
                <a:cubicBezTo>
                  <a:pt x="16142" y="2073"/>
                  <a:pt x="16148" y="2062"/>
                  <a:pt x="16148" y="2056"/>
                </a:cubicBezTo>
                <a:cubicBezTo>
                  <a:pt x="16171" y="2067"/>
                  <a:pt x="16193" y="2084"/>
                  <a:pt x="16216" y="2096"/>
                </a:cubicBezTo>
                <a:cubicBezTo>
                  <a:pt x="16216" y="2079"/>
                  <a:pt x="16227" y="2056"/>
                  <a:pt x="16227" y="2044"/>
                </a:cubicBezTo>
                <a:cubicBezTo>
                  <a:pt x="16114" y="1954"/>
                  <a:pt x="15989" y="1886"/>
                  <a:pt x="15870" y="1812"/>
                </a:cubicBezTo>
                <a:cubicBezTo>
                  <a:pt x="15870" y="1806"/>
                  <a:pt x="15881" y="1795"/>
                  <a:pt x="15881" y="1789"/>
                </a:cubicBezTo>
                <a:close/>
                <a:moveTo>
                  <a:pt x="4925" y="2300"/>
                </a:moveTo>
                <a:lnTo>
                  <a:pt x="4925" y="2300"/>
                </a:lnTo>
                <a:cubicBezTo>
                  <a:pt x="4897" y="2351"/>
                  <a:pt x="4846" y="2379"/>
                  <a:pt x="4800" y="2408"/>
                </a:cubicBezTo>
                <a:cubicBezTo>
                  <a:pt x="4726" y="2459"/>
                  <a:pt x="4653" y="2527"/>
                  <a:pt x="4562" y="2555"/>
                </a:cubicBezTo>
                <a:cubicBezTo>
                  <a:pt x="4658" y="2447"/>
                  <a:pt x="4800" y="2379"/>
                  <a:pt x="4925" y="2300"/>
                </a:cubicBezTo>
                <a:close/>
                <a:moveTo>
                  <a:pt x="16948" y="2521"/>
                </a:moveTo>
                <a:cubicBezTo>
                  <a:pt x="17067" y="2583"/>
                  <a:pt x="17169" y="2680"/>
                  <a:pt x="17277" y="2754"/>
                </a:cubicBezTo>
                <a:cubicBezTo>
                  <a:pt x="17152" y="2708"/>
                  <a:pt x="17056" y="2606"/>
                  <a:pt x="16948" y="2521"/>
                </a:cubicBezTo>
                <a:close/>
                <a:moveTo>
                  <a:pt x="17304" y="2869"/>
                </a:moveTo>
                <a:cubicBezTo>
                  <a:pt x="17322" y="2869"/>
                  <a:pt x="17344" y="2895"/>
                  <a:pt x="17339" y="2913"/>
                </a:cubicBezTo>
                <a:cubicBezTo>
                  <a:pt x="17335" y="2920"/>
                  <a:pt x="17330" y="2922"/>
                  <a:pt x="17324" y="2922"/>
                </a:cubicBezTo>
                <a:cubicBezTo>
                  <a:pt x="17306" y="2922"/>
                  <a:pt x="17284" y="2896"/>
                  <a:pt x="17288" y="2879"/>
                </a:cubicBezTo>
                <a:cubicBezTo>
                  <a:pt x="17292" y="2872"/>
                  <a:pt x="17298" y="2869"/>
                  <a:pt x="17304" y="2869"/>
                </a:cubicBezTo>
                <a:close/>
                <a:moveTo>
                  <a:pt x="4244" y="2901"/>
                </a:moveTo>
                <a:lnTo>
                  <a:pt x="4244" y="2969"/>
                </a:lnTo>
                <a:cubicBezTo>
                  <a:pt x="4227" y="2958"/>
                  <a:pt x="4216" y="2952"/>
                  <a:pt x="4199" y="2947"/>
                </a:cubicBezTo>
                <a:cubicBezTo>
                  <a:pt x="4182" y="2964"/>
                  <a:pt x="4159" y="2981"/>
                  <a:pt x="4142" y="3003"/>
                </a:cubicBezTo>
                <a:lnTo>
                  <a:pt x="4131" y="2975"/>
                </a:lnTo>
                <a:cubicBezTo>
                  <a:pt x="4170" y="2952"/>
                  <a:pt x="4210" y="2930"/>
                  <a:pt x="4244" y="2901"/>
                </a:cubicBezTo>
                <a:close/>
                <a:moveTo>
                  <a:pt x="17283" y="2765"/>
                </a:moveTo>
                <a:lnTo>
                  <a:pt x="17283" y="2765"/>
                </a:lnTo>
                <a:cubicBezTo>
                  <a:pt x="17424" y="2873"/>
                  <a:pt x="17561" y="2992"/>
                  <a:pt x="17685" y="3111"/>
                </a:cubicBezTo>
                <a:cubicBezTo>
                  <a:pt x="17532" y="3037"/>
                  <a:pt x="17402" y="2896"/>
                  <a:pt x="17283" y="2765"/>
                </a:cubicBezTo>
                <a:close/>
                <a:moveTo>
                  <a:pt x="4063" y="3043"/>
                </a:moveTo>
                <a:cubicBezTo>
                  <a:pt x="4074" y="3054"/>
                  <a:pt x="4091" y="3071"/>
                  <a:pt x="4102" y="3083"/>
                </a:cubicBezTo>
                <a:cubicBezTo>
                  <a:pt x="4091" y="3083"/>
                  <a:pt x="4068" y="3071"/>
                  <a:pt x="4051" y="3066"/>
                </a:cubicBezTo>
                <a:cubicBezTo>
                  <a:pt x="4046" y="3083"/>
                  <a:pt x="4034" y="3117"/>
                  <a:pt x="4029" y="3134"/>
                </a:cubicBezTo>
                <a:cubicBezTo>
                  <a:pt x="4012" y="3094"/>
                  <a:pt x="4023" y="3054"/>
                  <a:pt x="4063" y="3043"/>
                </a:cubicBezTo>
                <a:close/>
                <a:moveTo>
                  <a:pt x="16482" y="3109"/>
                </a:moveTo>
                <a:cubicBezTo>
                  <a:pt x="16508" y="3109"/>
                  <a:pt x="16536" y="3142"/>
                  <a:pt x="16511" y="3162"/>
                </a:cubicBezTo>
                <a:cubicBezTo>
                  <a:pt x="16508" y="3164"/>
                  <a:pt x="16505" y="3164"/>
                  <a:pt x="16502" y="3164"/>
                </a:cubicBezTo>
                <a:cubicBezTo>
                  <a:pt x="16480" y="3164"/>
                  <a:pt x="16451" y="3131"/>
                  <a:pt x="16471" y="3111"/>
                </a:cubicBezTo>
                <a:cubicBezTo>
                  <a:pt x="16475" y="3110"/>
                  <a:pt x="16478" y="3109"/>
                  <a:pt x="16482" y="3109"/>
                </a:cubicBezTo>
                <a:close/>
                <a:moveTo>
                  <a:pt x="4533" y="3161"/>
                </a:moveTo>
                <a:cubicBezTo>
                  <a:pt x="4539" y="3161"/>
                  <a:pt x="4545" y="3166"/>
                  <a:pt x="4551" y="3179"/>
                </a:cubicBezTo>
                <a:cubicBezTo>
                  <a:pt x="4545" y="3194"/>
                  <a:pt x="4539" y="3201"/>
                  <a:pt x="4532" y="3201"/>
                </a:cubicBezTo>
                <a:cubicBezTo>
                  <a:pt x="4526" y="3201"/>
                  <a:pt x="4519" y="3196"/>
                  <a:pt x="4511" y="3185"/>
                </a:cubicBezTo>
                <a:cubicBezTo>
                  <a:pt x="4517" y="3169"/>
                  <a:pt x="4525" y="3161"/>
                  <a:pt x="4533" y="3161"/>
                </a:cubicBezTo>
                <a:close/>
                <a:moveTo>
                  <a:pt x="3989" y="3088"/>
                </a:moveTo>
                <a:cubicBezTo>
                  <a:pt x="4000" y="3117"/>
                  <a:pt x="3983" y="3140"/>
                  <a:pt x="3966" y="3157"/>
                </a:cubicBezTo>
                <a:cubicBezTo>
                  <a:pt x="3972" y="3174"/>
                  <a:pt x="3972" y="3185"/>
                  <a:pt x="3978" y="3196"/>
                </a:cubicBezTo>
                <a:lnTo>
                  <a:pt x="3978" y="3202"/>
                </a:lnTo>
                <a:cubicBezTo>
                  <a:pt x="3961" y="3196"/>
                  <a:pt x="3932" y="3196"/>
                  <a:pt x="3921" y="3191"/>
                </a:cubicBezTo>
                <a:lnTo>
                  <a:pt x="3921" y="3191"/>
                </a:lnTo>
                <a:cubicBezTo>
                  <a:pt x="3921" y="3202"/>
                  <a:pt x="3932" y="3219"/>
                  <a:pt x="3938" y="3225"/>
                </a:cubicBezTo>
                <a:cubicBezTo>
                  <a:pt x="3923" y="3218"/>
                  <a:pt x="3910" y="3215"/>
                  <a:pt x="3900" y="3215"/>
                </a:cubicBezTo>
                <a:cubicBezTo>
                  <a:pt x="3860" y="3215"/>
                  <a:pt x="3860" y="3260"/>
                  <a:pt x="3909" y="3287"/>
                </a:cubicBezTo>
                <a:cubicBezTo>
                  <a:pt x="3898" y="3293"/>
                  <a:pt x="3881" y="3304"/>
                  <a:pt x="3875" y="3310"/>
                </a:cubicBezTo>
                <a:cubicBezTo>
                  <a:pt x="3864" y="3293"/>
                  <a:pt x="3858" y="3270"/>
                  <a:pt x="3847" y="3247"/>
                </a:cubicBezTo>
                <a:cubicBezTo>
                  <a:pt x="3828" y="3266"/>
                  <a:pt x="3809" y="3277"/>
                  <a:pt x="3787" y="3277"/>
                </a:cubicBezTo>
                <a:cubicBezTo>
                  <a:pt x="3783" y="3277"/>
                  <a:pt x="3778" y="3277"/>
                  <a:pt x="3773" y="3276"/>
                </a:cubicBezTo>
                <a:cubicBezTo>
                  <a:pt x="3853" y="3219"/>
                  <a:pt x="3915" y="3145"/>
                  <a:pt x="3989" y="3088"/>
                </a:cubicBezTo>
                <a:close/>
                <a:moveTo>
                  <a:pt x="17782" y="3284"/>
                </a:moveTo>
                <a:cubicBezTo>
                  <a:pt x="17790" y="3284"/>
                  <a:pt x="17796" y="3293"/>
                  <a:pt x="17799" y="3310"/>
                </a:cubicBezTo>
                <a:cubicBezTo>
                  <a:pt x="17792" y="3319"/>
                  <a:pt x="17785" y="3324"/>
                  <a:pt x="17778" y="3324"/>
                </a:cubicBezTo>
                <a:cubicBezTo>
                  <a:pt x="17770" y="3324"/>
                  <a:pt x="17763" y="3315"/>
                  <a:pt x="17759" y="3298"/>
                </a:cubicBezTo>
                <a:cubicBezTo>
                  <a:pt x="17769" y="3289"/>
                  <a:pt x="17776" y="3284"/>
                  <a:pt x="17782" y="3284"/>
                </a:cubicBezTo>
                <a:close/>
                <a:moveTo>
                  <a:pt x="4982" y="3230"/>
                </a:moveTo>
                <a:lnTo>
                  <a:pt x="4982" y="3230"/>
                </a:lnTo>
                <a:cubicBezTo>
                  <a:pt x="4942" y="3264"/>
                  <a:pt x="4902" y="3293"/>
                  <a:pt x="4868" y="3327"/>
                </a:cubicBezTo>
                <a:lnTo>
                  <a:pt x="4851" y="3304"/>
                </a:lnTo>
                <a:cubicBezTo>
                  <a:pt x="4897" y="3281"/>
                  <a:pt x="4936" y="3253"/>
                  <a:pt x="4982" y="3230"/>
                </a:cubicBezTo>
                <a:close/>
                <a:moveTo>
                  <a:pt x="4265" y="3379"/>
                </a:moveTo>
                <a:cubicBezTo>
                  <a:pt x="4273" y="3379"/>
                  <a:pt x="4280" y="3382"/>
                  <a:pt x="4284" y="3389"/>
                </a:cubicBezTo>
                <a:cubicBezTo>
                  <a:pt x="4274" y="3409"/>
                  <a:pt x="4250" y="3430"/>
                  <a:pt x="4225" y="3430"/>
                </a:cubicBezTo>
                <a:cubicBezTo>
                  <a:pt x="4222" y="3430"/>
                  <a:pt x="4219" y="3429"/>
                  <a:pt x="4216" y="3429"/>
                </a:cubicBezTo>
                <a:cubicBezTo>
                  <a:pt x="4207" y="3407"/>
                  <a:pt x="4241" y="3379"/>
                  <a:pt x="4265" y="3379"/>
                </a:cubicBezTo>
                <a:close/>
                <a:moveTo>
                  <a:pt x="17880" y="3380"/>
                </a:moveTo>
                <a:cubicBezTo>
                  <a:pt x="17903" y="3380"/>
                  <a:pt x="17920" y="3414"/>
                  <a:pt x="17901" y="3429"/>
                </a:cubicBezTo>
                <a:cubicBezTo>
                  <a:pt x="17897" y="3432"/>
                  <a:pt x="17892" y="3433"/>
                  <a:pt x="17889" y="3433"/>
                </a:cubicBezTo>
                <a:cubicBezTo>
                  <a:pt x="17867" y="3433"/>
                  <a:pt x="17853" y="3398"/>
                  <a:pt x="17867" y="3384"/>
                </a:cubicBezTo>
                <a:cubicBezTo>
                  <a:pt x="17871" y="3381"/>
                  <a:pt x="17876" y="3380"/>
                  <a:pt x="17880" y="3380"/>
                </a:cubicBezTo>
                <a:close/>
                <a:moveTo>
                  <a:pt x="3041" y="3486"/>
                </a:moveTo>
                <a:cubicBezTo>
                  <a:pt x="3041" y="3487"/>
                  <a:pt x="3041" y="3489"/>
                  <a:pt x="3042" y="3490"/>
                </a:cubicBezTo>
                <a:lnTo>
                  <a:pt x="3042" y="3490"/>
                </a:lnTo>
                <a:cubicBezTo>
                  <a:pt x="3042" y="3489"/>
                  <a:pt x="3041" y="3487"/>
                  <a:pt x="3041" y="3486"/>
                </a:cubicBezTo>
                <a:close/>
                <a:moveTo>
                  <a:pt x="16846" y="3384"/>
                </a:moveTo>
                <a:cubicBezTo>
                  <a:pt x="16897" y="3418"/>
                  <a:pt x="16942" y="3457"/>
                  <a:pt x="16982" y="3491"/>
                </a:cubicBezTo>
                <a:cubicBezTo>
                  <a:pt x="16937" y="3463"/>
                  <a:pt x="16863" y="3446"/>
                  <a:pt x="16846" y="3384"/>
                </a:cubicBezTo>
                <a:close/>
                <a:moveTo>
                  <a:pt x="3671" y="3412"/>
                </a:moveTo>
                <a:cubicBezTo>
                  <a:pt x="3626" y="3452"/>
                  <a:pt x="3580" y="3486"/>
                  <a:pt x="3529" y="3520"/>
                </a:cubicBezTo>
                <a:cubicBezTo>
                  <a:pt x="3558" y="3486"/>
                  <a:pt x="3586" y="3452"/>
                  <a:pt x="3609" y="3423"/>
                </a:cubicBezTo>
                <a:cubicBezTo>
                  <a:pt x="3631" y="3418"/>
                  <a:pt x="3648" y="3412"/>
                  <a:pt x="3671" y="3412"/>
                </a:cubicBezTo>
                <a:close/>
                <a:moveTo>
                  <a:pt x="5544" y="3140"/>
                </a:moveTo>
                <a:cubicBezTo>
                  <a:pt x="5492" y="3185"/>
                  <a:pt x="5424" y="3219"/>
                  <a:pt x="5379" y="3276"/>
                </a:cubicBezTo>
                <a:cubicBezTo>
                  <a:pt x="5368" y="3281"/>
                  <a:pt x="5356" y="3287"/>
                  <a:pt x="5345" y="3298"/>
                </a:cubicBezTo>
                <a:cubicBezTo>
                  <a:pt x="5345" y="3293"/>
                  <a:pt x="5339" y="3293"/>
                  <a:pt x="5334" y="3293"/>
                </a:cubicBezTo>
                <a:cubicBezTo>
                  <a:pt x="5209" y="3366"/>
                  <a:pt x="5101" y="3469"/>
                  <a:pt x="4970" y="3537"/>
                </a:cubicBezTo>
                <a:cubicBezTo>
                  <a:pt x="5146" y="3389"/>
                  <a:pt x="5345" y="3253"/>
                  <a:pt x="5544" y="3140"/>
                </a:cubicBezTo>
                <a:close/>
                <a:moveTo>
                  <a:pt x="17929" y="3440"/>
                </a:moveTo>
                <a:cubicBezTo>
                  <a:pt x="17963" y="3463"/>
                  <a:pt x="17998" y="3491"/>
                  <a:pt x="18032" y="3514"/>
                </a:cubicBezTo>
                <a:cubicBezTo>
                  <a:pt x="18032" y="3520"/>
                  <a:pt x="18020" y="3537"/>
                  <a:pt x="18015" y="3542"/>
                </a:cubicBezTo>
                <a:cubicBezTo>
                  <a:pt x="17980" y="3520"/>
                  <a:pt x="17946" y="3486"/>
                  <a:pt x="17929" y="3440"/>
                </a:cubicBezTo>
                <a:close/>
                <a:moveTo>
                  <a:pt x="18057" y="3557"/>
                </a:moveTo>
                <a:cubicBezTo>
                  <a:pt x="18079" y="3557"/>
                  <a:pt x="18103" y="3591"/>
                  <a:pt x="18088" y="3610"/>
                </a:cubicBezTo>
                <a:cubicBezTo>
                  <a:pt x="18087" y="3611"/>
                  <a:pt x="18085" y="3611"/>
                  <a:pt x="18083" y="3611"/>
                </a:cubicBezTo>
                <a:cubicBezTo>
                  <a:pt x="18061" y="3611"/>
                  <a:pt x="18033" y="3580"/>
                  <a:pt x="18049" y="3559"/>
                </a:cubicBezTo>
                <a:cubicBezTo>
                  <a:pt x="18051" y="3558"/>
                  <a:pt x="18054" y="3557"/>
                  <a:pt x="18057" y="3557"/>
                </a:cubicBezTo>
                <a:close/>
                <a:moveTo>
                  <a:pt x="3178" y="3525"/>
                </a:moveTo>
                <a:cubicBezTo>
                  <a:pt x="3206" y="3548"/>
                  <a:pt x="3212" y="3593"/>
                  <a:pt x="3217" y="3627"/>
                </a:cubicBezTo>
                <a:cubicBezTo>
                  <a:pt x="3212" y="3610"/>
                  <a:pt x="3195" y="3576"/>
                  <a:pt x="3183" y="3565"/>
                </a:cubicBezTo>
                <a:cubicBezTo>
                  <a:pt x="3166" y="3588"/>
                  <a:pt x="3149" y="3605"/>
                  <a:pt x="3126" y="3627"/>
                </a:cubicBezTo>
                <a:cubicBezTo>
                  <a:pt x="3126" y="3610"/>
                  <a:pt x="3115" y="3582"/>
                  <a:pt x="3115" y="3565"/>
                </a:cubicBezTo>
                <a:cubicBezTo>
                  <a:pt x="3126" y="3537"/>
                  <a:pt x="3149" y="3525"/>
                  <a:pt x="3178" y="3525"/>
                </a:cubicBezTo>
                <a:close/>
                <a:moveTo>
                  <a:pt x="4556" y="2544"/>
                </a:moveTo>
                <a:lnTo>
                  <a:pt x="4556" y="2544"/>
                </a:lnTo>
                <a:cubicBezTo>
                  <a:pt x="4545" y="2595"/>
                  <a:pt x="4488" y="2612"/>
                  <a:pt x="4454" y="2646"/>
                </a:cubicBezTo>
                <a:cubicBezTo>
                  <a:pt x="4136" y="2901"/>
                  <a:pt x="3824" y="3168"/>
                  <a:pt x="3518" y="3440"/>
                </a:cubicBezTo>
                <a:cubicBezTo>
                  <a:pt x="3444" y="3503"/>
                  <a:pt x="3387" y="3588"/>
                  <a:pt x="3302" y="3639"/>
                </a:cubicBezTo>
                <a:cubicBezTo>
                  <a:pt x="3382" y="3514"/>
                  <a:pt x="3529" y="3435"/>
                  <a:pt x="3592" y="3304"/>
                </a:cubicBezTo>
                <a:cubicBezTo>
                  <a:pt x="3592" y="3310"/>
                  <a:pt x="3603" y="3321"/>
                  <a:pt x="3609" y="3327"/>
                </a:cubicBezTo>
                <a:cubicBezTo>
                  <a:pt x="3841" y="3094"/>
                  <a:pt x="4102" y="2896"/>
                  <a:pt x="4358" y="2697"/>
                </a:cubicBezTo>
                <a:lnTo>
                  <a:pt x="4346" y="2680"/>
                </a:lnTo>
                <a:cubicBezTo>
                  <a:pt x="4431" y="2669"/>
                  <a:pt x="4483" y="2589"/>
                  <a:pt x="4556" y="2544"/>
                </a:cubicBezTo>
                <a:close/>
                <a:moveTo>
                  <a:pt x="3285" y="3643"/>
                </a:moveTo>
                <a:cubicBezTo>
                  <a:pt x="3295" y="3643"/>
                  <a:pt x="3302" y="3650"/>
                  <a:pt x="3297" y="3667"/>
                </a:cubicBezTo>
                <a:cubicBezTo>
                  <a:pt x="3297" y="3683"/>
                  <a:pt x="3280" y="3693"/>
                  <a:pt x="3267" y="3693"/>
                </a:cubicBezTo>
                <a:cubicBezTo>
                  <a:pt x="3255" y="3693"/>
                  <a:pt x="3246" y="3685"/>
                  <a:pt x="3251" y="3667"/>
                </a:cubicBezTo>
                <a:cubicBezTo>
                  <a:pt x="3254" y="3654"/>
                  <a:pt x="3272" y="3643"/>
                  <a:pt x="3285" y="3643"/>
                </a:cubicBezTo>
                <a:close/>
                <a:moveTo>
                  <a:pt x="4970" y="3531"/>
                </a:moveTo>
                <a:lnTo>
                  <a:pt x="4970" y="3531"/>
                </a:lnTo>
                <a:cubicBezTo>
                  <a:pt x="4891" y="3622"/>
                  <a:pt x="4800" y="3696"/>
                  <a:pt x="4704" y="3752"/>
                </a:cubicBezTo>
                <a:cubicBezTo>
                  <a:pt x="4778" y="3662"/>
                  <a:pt x="4874" y="3593"/>
                  <a:pt x="4970" y="3531"/>
                </a:cubicBezTo>
                <a:close/>
                <a:moveTo>
                  <a:pt x="2929" y="3728"/>
                </a:moveTo>
                <a:cubicBezTo>
                  <a:pt x="2955" y="3728"/>
                  <a:pt x="2947" y="3775"/>
                  <a:pt x="2925" y="3775"/>
                </a:cubicBezTo>
                <a:cubicBezTo>
                  <a:pt x="2921" y="3775"/>
                  <a:pt x="2916" y="3774"/>
                  <a:pt x="2911" y="3769"/>
                </a:cubicBezTo>
                <a:cubicBezTo>
                  <a:pt x="2917" y="3758"/>
                  <a:pt x="2917" y="3741"/>
                  <a:pt x="2922" y="3730"/>
                </a:cubicBezTo>
                <a:cubicBezTo>
                  <a:pt x="2925" y="3729"/>
                  <a:pt x="2927" y="3728"/>
                  <a:pt x="2929" y="3728"/>
                </a:cubicBezTo>
                <a:close/>
                <a:moveTo>
                  <a:pt x="17861" y="3276"/>
                </a:moveTo>
                <a:lnTo>
                  <a:pt x="17861" y="3276"/>
                </a:lnTo>
                <a:cubicBezTo>
                  <a:pt x="18043" y="3429"/>
                  <a:pt x="18219" y="3605"/>
                  <a:pt x="18378" y="3786"/>
                </a:cubicBezTo>
                <a:cubicBezTo>
                  <a:pt x="18213" y="3679"/>
                  <a:pt x="18100" y="3508"/>
                  <a:pt x="17946" y="3384"/>
                </a:cubicBezTo>
                <a:cubicBezTo>
                  <a:pt x="17907" y="3355"/>
                  <a:pt x="17884" y="3315"/>
                  <a:pt x="17861" y="3276"/>
                </a:cubicBezTo>
                <a:close/>
                <a:moveTo>
                  <a:pt x="3104" y="3599"/>
                </a:moveTo>
                <a:lnTo>
                  <a:pt x="3104" y="3599"/>
                </a:lnTo>
                <a:cubicBezTo>
                  <a:pt x="3121" y="3616"/>
                  <a:pt x="3121" y="3639"/>
                  <a:pt x="3098" y="3656"/>
                </a:cubicBezTo>
                <a:cubicBezTo>
                  <a:pt x="3053" y="3707"/>
                  <a:pt x="3002" y="3752"/>
                  <a:pt x="2962" y="3809"/>
                </a:cubicBezTo>
                <a:cubicBezTo>
                  <a:pt x="2951" y="3781"/>
                  <a:pt x="2968" y="3758"/>
                  <a:pt x="2973" y="3735"/>
                </a:cubicBezTo>
                <a:cubicBezTo>
                  <a:pt x="2968" y="3730"/>
                  <a:pt x="2962" y="3718"/>
                  <a:pt x="2956" y="3718"/>
                </a:cubicBezTo>
                <a:cubicBezTo>
                  <a:pt x="3013" y="3690"/>
                  <a:pt x="3053" y="3622"/>
                  <a:pt x="3104" y="3599"/>
                </a:cubicBezTo>
                <a:close/>
                <a:moveTo>
                  <a:pt x="17288" y="3752"/>
                </a:moveTo>
                <a:cubicBezTo>
                  <a:pt x="17322" y="3769"/>
                  <a:pt x="17351" y="3792"/>
                  <a:pt x="17379" y="3820"/>
                </a:cubicBezTo>
                <a:cubicBezTo>
                  <a:pt x="17373" y="3826"/>
                  <a:pt x="17368" y="3837"/>
                  <a:pt x="17362" y="3843"/>
                </a:cubicBezTo>
                <a:cubicBezTo>
                  <a:pt x="17334" y="3815"/>
                  <a:pt x="17305" y="3786"/>
                  <a:pt x="17288" y="3752"/>
                </a:cubicBezTo>
                <a:close/>
                <a:moveTo>
                  <a:pt x="18139" y="3639"/>
                </a:moveTo>
                <a:cubicBezTo>
                  <a:pt x="18219" y="3730"/>
                  <a:pt x="18327" y="3798"/>
                  <a:pt x="18378" y="3905"/>
                </a:cubicBezTo>
                <a:cubicBezTo>
                  <a:pt x="18281" y="3826"/>
                  <a:pt x="18213" y="3713"/>
                  <a:pt x="18100" y="3656"/>
                </a:cubicBezTo>
                <a:cubicBezTo>
                  <a:pt x="18111" y="3650"/>
                  <a:pt x="18128" y="3644"/>
                  <a:pt x="18139" y="3639"/>
                </a:cubicBezTo>
                <a:close/>
                <a:moveTo>
                  <a:pt x="3155" y="3894"/>
                </a:moveTo>
                <a:cubicBezTo>
                  <a:pt x="3178" y="3905"/>
                  <a:pt x="3178" y="3923"/>
                  <a:pt x="3155" y="3945"/>
                </a:cubicBezTo>
                <a:cubicBezTo>
                  <a:pt x="3132" y="3928"/>
                  <a:pt x="3132" y="3911"/>
                  <a:pt x="3155" y="3894"/>
                </a:cubicBezTo>
                <a:close/>
                <a:moveTo>
                  <a:pt x="3094" y="3953"/>
                </a:moveTo>
                <a:cubicBezTo>
                  <a:pt x="3115" y="3953"/>
                  <a:pt x="3128" y="3988"/>
                  <a:pt x="3104" y="4002"/>
                </a:cubicBezTo>
                <a:cubicBezTo>
                  <a:pt x="3100" y="4005"/>
                  <a:pt x="3097" y="4006"/>
                  <a:pt x="3093" y="4006"/>
                </a:cubicBezTo>
                <a:cubicBezTo>
                  <a:pt x="3074" y="4006"/>
                  <a:pt x="3057" y="3971"/>
                  <a:pt x="3081" y="3957"/>
                </a:cubicBezTo>
                <a:cubicBezTo>
                  <a:pt x="3085" y="3954"/>
                  <a:pt x="3090" y="3953"/>
                  <a:pt x="3094" y="3953"/>
                </a:cubicBezTo>
                <a:close/>
                <a:moveTo>
                  <a:pt x="18383" y="3792"/>
                </a:moveTo>
                <a:cubicBezTo>
                  <a:pt x="18446" y="3860"/>
                  <a:pt x="18508" y="3923"/>
                  <a:pt x="18571" y="3991"/>
                </a:cubicBezTo>
                <a:cubicBezTo>
                  <a:pt x="18565" y="4002"/>
                  <a:pt x="18554" y="4013"/>
                  <a:pt x="18548" y="4019"/>
                </a:cubicBezTo>
                <a:cubicBezTo>
                  <a:pt x="18514" y="3968"/>
                  <a:pt x="18474" y="3917"/>
                  <a:pt x="18417" y="3877"/>
                </a:cubicBezTo>
                <a:cubicBezTo>
                  <a:pt x="18406" y="3849"/>
                  <a:pt x="18395" y="3820"/>
                  <a:pt x="18383" y="3792"/>
                </a:cubicBezTo>
                <a:close/>
                <a:moveTo>
                  <a:pt x="18457" y="3964"/>
                </a:moveTo>
                <a:cubicBezTo>
                  <a:pt x="18479" y="3964"/>
                  <a:pt x="18504" y="4000"/>
                  <a:pt x="18480" y="4019"/>
                </a:cubicBezTo>
                <a:cubicBezTo>
                  <a:pt x="18477" y="4020"/>
                  <a:pt x="18474" y="4021"/>
                  <a:pt x="18471" y="4021"/>
                </a:cubicBezTo>
                <a:cubicBezTo>
                  <a:pt x="18448" y="4021"/>
                  <a:pt x="18421" y="3988"/>
                  <a:pt x="18446" y="3968"/>
                </a:cubicBezTo>
                <a:cubicBezTo>
                  <a:pt x="18449" y="3965"/>
                  <a:pt x="18453" y="3964"/>
                  <a:pt x="18457" y="3964"/>
                </a:cubicBezTo>
                <a:close/>
                <a:moveTo>
                  <a:pt x="18548" y="4025"/>
                </a:moveTo>
                <a:cubicBezTo>
                  <a:pt x="18554" y="4030"/>
                  <a:pt x="18559" y="4030"/>
                  <a:pt x="18565" y="4036"/>
                </a:cubicBezTo>
                <a:cubicBezTo>
                  <a:pt x="18559" y="4042"/>
                  <a:pt x="18548" y="4053"/>
                  <a:pt x="18542" y="4064"/>
                </a:cubicBezTo>
                <a:cubicBezTo>
                  <a:pt x="18537" y="4059"/>
                  <a:pt x="18531" y="4059"/>
                  <a:pt x="18525" y="4053"/>
                </a:cubicBezTo>
                <a:lnTo>
                  <a:pt x="18548" y="4025"/>
                </a:lnTo>
                <a:close/>
                <a:moveTo>
                  <a:pt x="18531" y="4098"/>
                </a:moveTo>
                <a:cubicBezTo>
                  <a:pt x="18531" y="4098"/>
                  <a:pt x="18537" y="4098"/>
                  <a:pt x="18537" y="4104"/>
                </a:cubicBezTo>
                <a:cubicBezTo>
                  <a:pt x="18531" y="4098"/>
                  <a:pt x="18531" y="4098"/>
                  <a:pt x="18525" y="4098"/>
                </a:cubicBezTo>
                <a:close/>
                <a:moveTo>
                  <a:pt x="18582" y="4047"/>
                </a:moveTo>
                <a:lnTo>
                  <a:pt x="18582" y="4047"/>
                </a:lnTo>
                <a:cubicBezTo>
                  <a:pt x="18605" y="4059"/>
                  <a:pt x="18627" y="4076"/>
                  <a:pt x="18650" y="4098"/>
                </a:cubicBezTo>
                <a:cubicBezTo>
                  <a:pt x="18661" y="4110"/>
                  <a:pt x="18667" y="4121"/>
                  <a:pt x="18673" y="4132"/>
                </a:cubicBezTo>
                <a:cubicBezTo>
                  <a:pt x="18644" y="4104"/>
                  <a:pt x="18610" y="4076"/>
                  <a:pt x="18582" y="4047"/>
                </a:cubicBezTo>
                <a:close/>
                <a:moveTo>
                  <a:pt x="4698" y="3747"/>
                </a:moveTo>
                <a:lnTo>
                  <a:pt x="4698" y="3747"/>
                </a:lnTo>
                <a:cubicBezTo>
                  <a:pt x="4681" y="3792"/>
                  <a:pt x="4641" y="3820"/>
                  <a:pt x="4602" y="3843"/>
                </a:cubicBezTo>
                <a:cubicBezTo>
                  <a:pt x="4607" y="3849"/>
                  <a:pt x="4613" y="3860"/>
                  <a:pt x="4619" y="3866"/>
                </a:cubicBezTo>
                <a:lnTo>
                  <a:pt x="4596" y="3888"/>
                </a:lnTo>
                <a:cubicBezTo>
                  <a:pt x="4590" y="3883"/>
                  <a:pt x="4579" y="3877"/>
                  <a:pt x="4568" y="3877"/>
                </a:cubicBezTo>
                <a:cubicBezTo>
                  <a:pt x="4448" y="3957"/>
                  <a:pt x="4363" y="4076"/>
                  <a:pt x="4233" y="4138"/>
                </a:cubicBezTo>
                <a:cubicBezTo>
                  <a:pt x="4375" y="3991"/>
                  <a:pt x="4534" y="3860"/>
                  <a:pt x="4698" y="3747"/>
                </a:cubicBezTo>
                <a:close/>
                <a:moveTo>
                  <a:pt x="3070" y="3985"/>
                </a:moveTo>
                <a:lnTo>
                  <a:pt x="3070" y="3985"/>
                </a:lnTo>
                <a:cubicBezTo>
                  <a:pt x="3064" y="4070"/>
                  <a:pt x="2996" y="4132"/>
                  <a:pt x="2956" y="4201"/>
                </a:cubicBezTo>
                <a:lnTo>
                  <a:pt x="2911" y="4155"/>
                </a:lnTo>
                <a:cubicBezTo>
                  <a:pt x="2962" y="4093"/>
                  <a:pt x="3013" y="4036"/>
                  <a:pt x="3070" y="3985"/>
                </a:cubicBezTo>
                <a:close/>
                <a:moveTo>
                  <a:pt x="2902" y="4189"/>
                </a:moveTo>
                <a:cubicBezTo>
                  <a:pt x="2908" y="4189"/>
                  <a:pt x="2915" y="4192"/>
                  <a:pt x="2922" y="4201"/>
                </a:cubicBezTo>
                <a:cubicBezTo>
                  <a:pt x="2917" y="4212"/>
                  <a:pt x="2911" y="4229"/>
                  <a:pt x="2911" y="4240"/>
                </a:cubicBezTo>
                <a:cubicBezTo>
                  <a:pt x="2905" y="4242"/>
                  <a:pt x="2900" y="4243"/>
                  <a:pt x="2895" y="4243"/>
                </a:cubicBezTo>
                <a:cubicBezTo>
                  <a:pt x="2863" y="4243"/>
                  <a:pt x="2877" y="4189"/>
                  <a:pt x="2902" y="4189"/>
                </a:cubicBezTo>
                <a:close/>
                <a:moveTo>
                  <a:pt x="18673" y="4121"/>
                </a:moveTo>
                <a:lnTo>
                  <a:pt x="18673" y="4121"/>
                </a:lnTo>
                <a:cubicBezTo>
                  <a:pt x="18695" y="4144"/>
                  <a:pt x="18712" y="4161"/>
                  <a:pt x="18735" y="4184"/>
                </a:cubicBezTo>
                <a:lnTo>
                  <a:pt x="18735" y="4189"/>
                </a:lnTo>
                <a:cubicBezTo>
                  <a:pt x="18758" y="4212"/>
                  <a:pt x="18786" y="4240"/>
                  <a:pt x="18803" y="4263"/>
                </a:cubicBezTo>
                <a:cubicBezTo>
                  <a:pt x="18775" y="4235"/>
                  <a:pt x="18741" y="4212"/>
                  <a:pt x="18707" y="4184"/>
                </a:cubicBezTo>
                <a:cubicBezTo>
                  <a:pt x="18695" y="4166"/>
                  <a:pt x="18684" y="4144"/>
                  <a:pt x="18673" y="4121"/>
                </a:cubicBezTo>
                <a:close/>
                <a:moveTo>
                  <a:pt x="18540" y="4107"/>
                </a:moveTo>
                <a:cubicBezTo>
                  <a:pt x="18585" y="4146"/>
                  <a:pt x="18634" y="4184"/>
                  <a:pt x="18678" y="4218"/>
                </a:cubicBezTo>
                <a:cubicBezTo>
                  <a:pt x="18695" y="4240"/>
                  <a:pt x="18712" y="4257"/>
                  <a:pt x="18729" y="4274"/>
                </a:cubicBezTo>
                <a:cubicBezTo>
                  <a:pt x="18718" y="4269"/>
                  <a:pt x="18707" y="4263"/>
                  <a:pt x="18690" y="4257"/>
                </a:cubicBezTo>
                <a:cubicBezTo>
                  <a:pt x="18678" y="4240"/>
                  <a:pt x="18656" y="4223"/>
                  <a:pt x="18633" y="4206"/>
                </a:cubicBezTo>
                <a:cubicBezTo>
                  <a:pt x="18589" y="4184"/>
                  <a:pt x="18572" y="4136"/>
                  <a:pt x="18540" y="4107"/>
                </a:cubicBezTo>
                <a:close/>
                <a:moveTo>
                  <a:pt x="18758" y="4280"/>
                </a:moveTo>
                <a:lnTo>
                  <a:pt x="18781" y="4297"/>
                </a:lnTo>
                <a:cubicBezTo>
                  <a:pt x="18769" y="4297"/>
                  <a:pt x="18763" y="4291"/>
                  <a:pt x="18758" y="4291"/>
                </a:cubicBezTo>
                <a:cubicBezTo>
                  <a:pt x="18758" y="4286"/>
                  <a:pt x="18758" y="4286"/>
                  <a:pt x="18758" y="4280"/>
                </a:cubicBezTo>
                <a:close/>
                <a:moveTo>
                  <a:pt x="3473" y="4110"/>
                </a:moveTo>
                <a:lnTo>
                  <a:pt x="3484" y="4121"/>
                </a:lnTo>
                <a:cubicBezTo>
                  <a:pt x="3427" y="4178"/>
                  <a:pt x="3376" y="4240"/>
                  <a:pt x="3319" y="4303"/>
                </a:cubicBezTo>
                <a:cubicBezTo>
                  <a:pt x="3342" y="4223"/>
                  <a:pt x="3427" y="4178"/>
                  <a:pt x="3473" y="4110"/>
                </a:cubicBezTo>
                <a:close/>
                <a:moveTo>
                  <a:pt x="18883" y="4286"/>
                </a:moveTo>
                <a:lnTo>
                  <a:pt x="18883" y="4286"/>
                </a:lnTo>
                <a:cubicBezTo>
                  <a:pt x="18894" y="4291"/>
                  <a:pt x="18905" y="4297"/>
                  <a:pt x="18922" y="4303"/>
                </a:cubicBezTo>
                <a:cubicBezTo>
                  <a:pt x="18926" y="4308"/>
                  <a:pt x="18929" y="4314"/>
                  <a:pt x="18933" y="4320"/>
                </a:cubicBezTo>
                <a:lnTo>
                  <a:pt x="18933" y="4320"/>
                </a:lnTo>
                <a:cubicBezTo>
                  <a:pt x="18922" y="4319"/>
                  <a:pt x="18911" y="4314"/>
                  <a:pt x="18905" y="4314"/>
                </a:cubicBezTo>
                <a:lnTo>
                  <a:pt x="18883" y="4286"/>
                </a:lnTo>
                <a:close/>
                <a:moveTo>
                  <a:pt x="2790" y="4323"/>
                </a:moveTo>
                <a:cubicBezTo>
                  <a:pt x="2798" y="4323"/>
                  <a:pt x="2805" y="4332"/>
                  <a:pt x="2809" y="4348"/>
                </a:cubicBezTo>
                <a:cubicBezTo>
                  <a:pt x="2799" y="4358"/>
                  <a:pt x="2792" y="4362"/>
                  <a:pt x="2786" y="4362"/>
                </a:cubicBezTo>
                <a:cubicBezTo>
                  <a:pt x="2778" y="4362"/>
                  <a:pt x="2772" y="4353"/>
                  <a:pt x="2769" y="4337"/>
                </a:cubicBezTo>
                <a:cubicBezTo>
                  <a:pt x="2776" y="4327"/>
                  <a:pt x="2783" y="4323"/>
                  <a:pt x="2790" y="4323"/>
                </a:cubicBezTo>
                <a:close/>
                <a:moveTo>
                  <a:pt x="18798" y="4320"/>
                </a:moveTo>
                <a:cubicBezTo>
                  <a:pt x="18809" y="4331"/>
                  <a:pt x="18820" y="4337"/>
                  <a:pt x="18832" y="4348"/>
                </a:cubicBezTo>
                <a:lnTo>
                  <a:pt x="18803" y="4365"/>
                </a:lnTo>
                <a:cubicBezTo>
                  <a:pt x="18803" y="4365"/>
                  <a:pt x="18809" y="4371"/>
                  <a:pt x="18809" y="4376"/>
                </a:cubicBezTo>
                <a:cubicBezTo>
                  <a:pt x="18781" y="4365"/>
                  <a:pt x="18752" y="4348"/>
                  <a:pt x="18724" y="4337"/>
                </a:cubicBezTo>
                <a:cubicBezTo>
                  <a:pt x="18724" y="4337"/>
                  <a:pt x="18724" y="4331"/>
                  <a:pt x="18724" y="4325"/>
                </a:cubicBezTo>
                <a:cubicBezTo>
                  <a:pt x="18746" y="4325"/>
                  <a:pt x="18775" y="4325"/>
                  <a:pt x="18798" y="4320"/>
                </a:cubicBezTo>
                <a:close/>
                <a:moveTo>
                  <a:pt x="2717" y="4405"/>
                </a:moveTo>
                <a:cubicBezTo>
                  <a:pt x="2726" y="4405"/>
                  <a:pt x="2732" y="4415"/>
                  <a:pt x="2735" y="4433"/>
                </a:cubicBezTo>
                <a:cubicBezTo>
                  <a:pt x="2724" y="4447"/>
                  <a:pt x="2715" y="4454"/>
                  <a:pt x="2707" y="4454"/>
                </a:cubicBezTo>
                <a:cubicBezTo>
                  <a:pt x="2699" y="4454"/>
                  <a:pt x="2693" y="4445"/>
                  <a:pt x="2690" y="4427"/>
                </a:cubicBezTo>
                <a:cubicBezTo>
                  <a:pt x="2700" y="4412"/>
                  <a:pt x="2709" y="4405"/>
                  <a:pt x="2717" y="4405"/>
                </a:cubicBezTo>
                <a:close/>
                <a:moveTo>
                  <a:pt x="18820" y="4388"/>
                </a:moveTo>
                <a:cubicBezTo>
                  <a:pt x="18832" y="4405"/>
                  <a:pt x="18843" y="4422"/>
                  <a:pt x="18849" y="4433"/>
                </a:cubicBezTo>
                <a:lnTo>
                  <a:pt x="18837" y="4473"/>
                </a:lnTo>
                <a:lnTo>
                  <a:pt x="18826" y="4467"/>
                </a:lnTo>
                <a:cubicBezTo>
                  <a:pt x="18820" y="4462"/>
                  <a:pt x="18815" y="4456"/>
                  <a:pt x="18815" y="4450"/>
                </a:cubicBezTo>
                <a:cubicBezTo>
                  <a:pt x="18815" y="4439"/>
                  <a:pt x="18826" y="4422"/>
                  <a:pt x="18826" y="4410"/>
                </a:cubicBezTo>
                <a:cubicBezTo>
                  <a:pt x="18826" y="4410"/>
                  <a:pt x="18820" y="4410"/>
                  <a:pt x="18820" y="4405"/>
                </a:cubicBezTo>
                <a:cubicBezTo>
                  <a:pt x="18820" y="4399"/>
                  <a:pt x="18820" y="4393"/>
                  <a:pt x="18820" y="4388"/>
                </a:cubicBezTo>
                <a:close/>
                <a:moveTo>
                  <a:pt x="18934" y="4322"/>
                </a:moveTo>
                <a:lnTo>
                  <a:pt x="18934" y="4322"/>
                </a:lnTo>
                <a:cubicBezTo>
                  <a:pt x="18956" y="4353"/>
                  <a:pt x="18985" y="4382"/>
                  <a:pt x="19013" y="4410"/>
                </a:cubicBezTo>
                <a:cubicBezTo>
                  <a:pt x="19013" y="4410"/>
                  <a:pt x="19013" y="4416"/>
                  <a:pt x="19019" y="4416"/>
                </a:cubicBezTo>
                <a:cubicBezTo>
                  <a:pt x="19030" y="4427"/>
                  <a:pt x="19041" y="4439"/>
                  <a:pt x="19059" y="4456"/>
                </a:cubicBezTo>
                <a:cubicBezTo>
                  <a:pt x="19053" y="4467"/>
                  <a:pt x="19053" y="4484"/>
                  <a:pt x="19053" y="4496"/>
                </a:cubicBezTo>
                <a:cubicBezTo>
                  <a:pt x="19030" y="4473"/>
                  <a:pt x="19013" y="4456"/>
                  <a:pt x="18990" y="4433"/>
                </a:cubicBezTo>
                <a:cubicBezTo>
                  <a:pt x="18963" y="4400"/>
                  <a:pt x="18946" y="4361"/>
                  <a:pt x="18934" y="4322"/>
                </a:cubicBezTo>
                <a:close/>
                <a:moveTo>
                  <a:pt x="19076" y="4467"/>
                </a:moveTo>
                <a:cubicBezTo>
                  <a:pt x="19098" y="4490"/>
                  <a:pt x="19127" y="4513"/>
                  <a:pt x="19149" y="4541"/>
                </a:cubicBezTo>
                <a:cubicBezTo>
                  <a:pt x="19144" y="4552"/>
                  <a:pt x="19132" y="4564"/>
                  <a:pt x="19121" y="4569"/>
                </a:cubicBezTo>
                <a:cubicBezTo>
                  <a:pt x="19104" y="4547"/>
                  <a:pt x="19081" y="4524"/>
                  <a:pt x="19059" y="4501"/>
                </a:cubicBezTo>
                <a:cubicBezTo>
                  <a:pt x="19064" y="4490"/>
                  <a:pt x="19070" y="4479"/>
                  <a:pt x="19076" y="4467"/>
                </a:cubicBezTo>
                <a:close/>
                <a:moveTo>
                  <a:pt x="18854" y="4371"/>
                </a:moveTo>
                <a:lnTo>
                  <a:pt x="18854" y="4371"/>
                </a:lnTo>
                <a:cubicBezTo>
                  <a:pt x="18894" y="4410"/>
                  <a:pt x="18934" y="4450"/>
                  <a:pt x="18979" y="4484"/>
                </a:cubicBezTo>
                <a:cubicBezTo>
                  <a:pt x="19019" y="4547"/>
                  <a:pt x="19064" y="4609"/>
                  <a:pt x="19110" y="4671"/>
                </a:cubicBezTo>
                <a:cubicBezTo>
                  <a:pt x="19098" y="4666"/>
                  <a:pt x="19087" y="4654"/>
                  <a:pt x="19076" y="4649"/>
                </a:cubicBezTo>
                <a:cubicBezTo>
                  <a:pt x="19053" y="4598"/>
                  <a:pt x="19013" y="4558"/>
                  <a:pt x="18968" y="4524"/>
                </a:cubicBezTo>
                <a:cubicBezTo>
                  <a:pt x="18928" y="4479"/>
                  <a:pt x="18888" y="4427"/>
                  <a:pt x="18854" y="4371"/>
                </a:cubicBezTo>
                <a:close/>
                <a:moveTo>
                  <a:pt x="3412" y="4617"/>
                </a:moveTo>
                <a:cubicBezTo>
                  <a:pt x="3418" y="4617"/>
                  <a:pt x="3423" y="4619"/>
                  <a:pt x="3427" y="4626"/>
                </a:cubicBezTo>
                <a:cubicBezTo>
                  <a:pt x="3422" y="4649"/>
                  <a:pt x="3410" y="4666"/>
                  <a:pt x="3387" y="4677"/>
                </a:cubicBezTo>
                <a:cubicBezTo>
                  <a:pt x="3378" y="4682"/>
                  <a:pt x="3371" y="4684"/>
                  <a:pt x="3366" y="4684"/>
                </a:cubicBezTo>
                <a:cubicBezTo>
                  <a:pt x="3340" y="4684"/>
                  <a:pt x="3383" y="4617"/>
                  <a:pt x="3412" y="4617"/>
                </a:cubicBezTo>
                <a:close/>
                <a:moveTo>
                  <a:pt x="19144" y="4723"/>
                </a:moveTo>
                <a:lnTo>
                  <a:pt x="19144" y="4723"/>
                </a:lnTo>
                <a:cubicBezTo>
                  <a:pt x="19149" y="4728"/>
                  <a:pt x="19149" y="4734"/>
                  <a:pt x="19155" y="4740"/>
                </a:cubicBezTo>
                <a:lnTo>
                  <a:pt x="19149" y="4740"/>
                </a:lnTo>
                <a:cubicBezTo>
                  <a:pt x="19149" y="4734"/>
                  <a:pt x="19144" y="4728"/>
                  <a:pt x="19144" y="4723"/>
                </a:cubicBezTo>
                <a:close/>
                <a:moveTo>
                  <a:pt x="3302" y="4297"/>
                </a:moveTo>
                <a:cubicBezTo>
                  <a:pt x="3302" y="4303"/>
                  <a:pt x="3308" y="4308"/>
                  <a:pt x="3314" y="4314"/>
                </a:cubicBezTo>
                <a:cubicBezTo>
                  <a:pt x="3234" y="4405"/>
                  <a:pt x="3149" y="4490"/>
                  <a:pt x="3070" y="4581"/>
                </a:cubicBezTo>
                <a:cubicBezTo>
                  <a:pt x="2996" y="4683"/>
                  <a:pt x="2917" y="4779"/>
                  <a:pt x="2831" y="4870"/>
                </a:cubicBezTo>
                <a:cubicBezTo>
                  <a:pt x="2962" y="4660"/>
                  <a:pt x="3138" y="4484"/>
                  <a:pt x="3302" y="4297"/>
                </a:cubicBezTo>
                <a:close/>
                <a:moveTo>
                  <a:pt x="3762" y="4609"/>
                </a:moveTo>
                <a:cubicBezTo>
                  <a:pt x="3705" y="4677"/>
                  <a:pt x="3643" y="4734"/>
                  <a:pt x="3586" y="4802"/>
                </a:cubicBezTo>
                <a:cubicBezTo>
                  <a:pt x="3609" y="4808"/>
                  <a:pt x="3626" y="4808"/>
                  <a:pt x="3648" y="4813"/>
                </a:cubicBezTo>
                <a:cubicBezTo>
                  <a:pt x="3694" y="4768"/>
                  <a:pt x="3734" y="4728"/>
                  <a:pt x="3779" y="4683"/>
                </a:cubicBezTo>
                <a:lnTo>
                  <a:pt x="3779" y="4683"/>
                </a:lnTo>
                <a:cubicBezTo>
                  <a:pt x="3717" y="4751"/>
                  <a:pt x="3660" y="4813"/>
                  <a:pt x="3603" y="4876"/>
                </a:cubicBezTo>
                <a:cubicBezTo>
                  <a:pt x="3592" y="4859"/>
                  <a:pt x="3580" y="4842"/>
                  <a:pt x="3575" y="4825"/>
                </a:cubicBezTo>
                <a:lnTo>
                  <a:pt x="3586" y="4825"/>
                </a:lnTo>
                <a:cubicBezTo>
                  <a:pt x="3586" y="4813"/>
                  <a:pt x="3575" y="4796"/>
                  <a:pt x="3575" y="4785"/>
                </a:cubicBezTo>
                <a:cubicBezTo>
                  <a:pt x="3626" y="4717"/>
                  <a:pt x="3688" y="4654"/>
                  <a:pt x="3762" y="4609"/>
                </a:cubicBezTo>
                <a:close/>
                <a:moveTo>
                  <a:pt x="19484" y="4938"/>
                </a:moveTo>
                <a:lnTo>
                  <a:pt x="19484" y="4938"/>
                </a:lnTo>
                <a:cubicBezTo>
                  <a:pt x="19501" y="4961"/>
                  <a:pt x="19518" y="4984"/>
                  <a:pt x="19535" y="5006"/>
                </a:cubicBezTo>
                <a:cubicBezTo>
                  <a:pt x="19524" y="4995"/>
                  <a:pt x="19507" y="4984"/>
                  <a:pt x="19495" y="4972"/>
                </a:cubicBezTo>
                <a:cubicBezTo>
                  <a:pt x="19490" y="4961"/>
                  <a:pt x="19490" y="4949"/>
                  <a:pt x="19484" y="4938"/>
                </a:cubicBezTo>
                <a:close/>
                <a:moveTo>
                  <a:pt x="3501" y="4859"/>
                </a:moveTo>
                <a:lnTo>
                  <a:pt x="3501" y="4859"/>
                </a:lnTo>
                <a:cubicBezTo>
                  <a:pt x="3524" y="4921"/>
                  <a:pt x="3444" y="4949"/>
                  <a:pt x="3450" y="5018"/>
                </a:cubicBezTo>
                <a:cubicBezTo>
                  <a:pt x="3444" y="5001"/>
                  <a:pt x="3427" y="4978"/>
                  <a:pt x="3422" y="4966"/>
                </a:cubicBezTo>
                <a:cubicBezTo>
                  <a:pt x="3433" y="4938"/>
                  <a:pt x="3461" y="4927"/>
                  <a:pt x="3484" y="4910"/>
                </a:cubicBezTo>
                <a:cubicBezTo>
                  <a:pt x="3490" y="4898"/>
                  <a:pt x="3495" y="4870"/>
                  <a:pt x="3501" y="4859"/>
                </a:cubicBezTo>
                <a:close/>
                <a:moveTo>
                  <a:pt x="3096" y="4987"/>
                </a:moveTo>
                <a:cubicBezTo>
                  <a:pt x="3113" y="4987"/>
                  <a:pt x="3126" y="5013"/>
                  <a:pt x="3109" y="5029"/>
                </a:cubicBezTo>
                <a:cubicBezTo>
                  <a:pt x="3105" y="5038"/>
                  <a:pt x="3098" y="5042"/>
                  <a:pt x="3092" y="5042"/>
                </a:cubicBezTo>
                <a:cubicBezTo>
                  <a:pt x="3075" y="5042"/>
                  <a:pt x="3059" y="5017"/>
                  <a:pt x="3075" y="5001"/>
                </a:cubicBezTo>
                <a:cubicBezTo>
                  <a:pt x="3082" y="4991"/>
                  <a:pt x="3089" y="4987"/>
                  <a:pt x="3096" y="4987"/>
                </a:cubicBezTo>
                <a:close/>
                <a:moveTo>
                  <a:pt x="2826" y="4870"/>
                </a:moveTo>
                <a:lnTo>
                  <a:pt x="2826" y="4870"/>
                </a:lnTo>
                <a:cubicBezTo>
                  <a:pt x="2814" y="4898"/>
                  <a:pt x="2797" y="4927"/>
                  <a:pt x="2775" y="4949"/>
                </a:cubicBezTo>
                <a:cubicBezTo>
                  <a:pt x="2746" y="4984"/>
                  <a:pt x="2718" y="5018"/>
                  <a:pt x="2695" y="5052"/>
                </a:cubicBezTo>
                <a:cubicBezTo>
                  <a:pt x="2701" y="5029"/>
                  <a:pt x="2707" y="5006"/>
                  <a:pt x="2712" y="4984"/>
                </a:cubicBezTo>
                <a:cubicBezTo>
                  <a:pt x="2718" y="4978"/>
                  <a:pt x="2729" y="4972"/>
                  <a:pt x="2741" y="4972"/>
                </a:cubicBezTo>
                <a:cubicBezTo>
                  <a:pt x="2763" y="4932"/>
                  <a:pt x="2792" y="4898"/>
                  <a:pt x="2826" y="4870"/>
                </a:cubicBezTo>
                <a:close/>
                <a:moveTo>
                  <a:pt x="19172" y="4558"/>
                </a:moveTo>
                <a:lnTo>
                  <a:pt x="19172" y="4558"/>
                </a:lnTo>
                <a:cubicBezTo>
                  <a:pt x="19200" y="4592"/>
                  <a:pt x="19229" y="4626"/>
                  <a:pt x="19246" y="4666"/>
                </a:cubicBezTo>
                <a:cubicBezTo>
                  <a:pt x="19251" y="4671"/>
                  <a:pt x="19263" y="4671"/>
                  <a:pt x="19268" y="4671"/>
                </a:cubicBezTo>
                <a:cubicBezTo>
                  <a:pt x="19274" y="4677"/>
                  <a:pt x="19274" y="4683"/>
                  <a:pt x="19274" y="4683"/>
                </a:cubicBezTo>
                <a:cubicBezTo>
                  <a:pt x="19285" y="4688"/>
                  <a:pt x="19297" y="4694"/>
                  <a:pt x="19308" y="4700"/>
                </a:cubicBezTo>
                <a:cubicBezTo>
                  <a:pt x="19314" y="4705"/>
                  <a:pt x="19314" y="4711"/>
                  <a:pt x="19320" y="4717"/>
                </a:cubicBezTo>
                <a:cubicBezTo>
                  <a:pt x="19342" y="4813"/>
                  <a:pt x="19427" y="4864"/>
                  <a:pt x="19456" y="4961"/>
                </a:cubicBezTo>
                <a:cubicBezTo>
                  <a:pt x="19478" y="4984"/>
                  <a:pt x="19507" y="5006"/>
                  <a:pt x="19541" y="5018"/>
                </a:cubicBezTo>
                <a:cubicBezTo>
                  <a:pt x="19546" y="5029"/>
                  <a:pt x="19552" y="5035"/>
                  <a:pt x="19552" y="5046"/>
                </a:cubicBezTo>
                <a:cubicBezTo>
                  <a:pt x="19546" y="5052"/>
                  <a:pt x="19541" y="5057"/>
                  <a:pt x="19535" y="5069"/>
                </a:cubicBezTo>
                <a:cubicBezTo>
                  <a:pt x="19456" y="4966"/>
                  <a:pt x="19371" y="4859"/>
                  <a:pt x="19280" y="4757"/>
                </a:cubicBezTo>
                <a:cubicBezTo>
                  <a:pt x="19251" y="4711"/>
                  <a:pt x="19217" y="4666"/>
                  <a:pt x="19178" y="4632"/>
                </a:cubicBezTo>
                <a:cubicBezTo>
                  <a:pt x="19178" y="4609"/>
                  <a:pt x="19172" y="4581"/>
                  <a:pt x="19172" y="4558"/>
                </a:cubicBezTo>
                <a:close/>
                <a:moveTo>
                  <a:pt x="1776" y="5069"/>
                </a:moveTo>
                <a:lnTo>
                  <a:pt x="1778" y="5071"/>
                </a:lnTo>
                <a:lnTo>
                  <a:pt x="1778" y="5071"/>
                </a:lnTo>
                <a:cubicBezTo>
                  <a:pt x="1777" y="5070"/>
                  <a:pt x="1777" y="5069"/>
                  <a:pt x="1776" y="5069"/>
                </a:cubicBezTo>
                <a:close/>
                <a:moveTo>
                  <a:pt x="3404" y="5006"/>
                </a:moveTo>
                <a:cubicBezTo>
                  <a:pt x="3422" y="5023"/>
                  <a:pt x="3410" y="5052"/>
                  <a:pt x="3393" y="5063"/>
                </a:cubicBezTo>
                <a:cubicBezTo>
                  <a:pt x="3386" y="5070"/>
                  <a:pt x="3369" y="5082"/>
                  <a:pt x="3355" y="5082"/>
                </a:cubicBezTo>
                <a:cubicBezTo>
                  <a:pt x="3347" y="5082"/>
                  <a:pt x="3340" y="5079"/>
                  <a:pt x="3336" y="5069"/>
                </a:cubicBezTo>
                <a:cubicBezTo>
                  <a:pt x="3353" y="5040"/>
                  <a:pt x="3376" y="5012"/>
                  <a:pt x="3404" y="5006"/>
                </a:cubicBezTo>
                <a:close/>
                <a:moveTo>
                  <a:pt x="19603" y="5080"/>
                </a:moveTo>
                <a:cubicBezTo>
                  <a:pt x="19603" y="5103"/>
                  <a:pt x="19603" y="5131"/>
                  <a:pt x="19603" y="5154"/>
                </a:cubicBezTo>
                <a:cubicBezTo>
                  <a:pt x="19598" y="5142"/>
                  <a:pt x="19586" y="5131"/>
                  <a:pt x="19575" y="5120"/>
                </a:cubicBezTo>
                <a:cubicBezTo>
                  <a:pt x="19581" y="5108"/>
                  <a:pt x="19581" y="5103"/>
                  <a:pt x="19581" y="5091"/>
                </a:cubicBezTo>
                <a:cubicBezTo>
                  <a:pt x="19586" y="5086"/>
                  <a:pt x="19598" y="5080"/>
                  <a:pt x="19603" y="5080"/>
                </a:cubicBezTo>
                <a:close/>
                <a:moveTo>
                  <a:pt x="3310" y="5102"/>
                </a:moveTo>
                <a:cubicBezTo>
                  <a:pt x="3312" y="5102"/>
                  <a:pt x="3313" y="5102"/>
                  <a:pt x="3314" y="5103"/>
                </a:cubicBezTo>
                <a:cubicBezTo>
                  <a:pt x="3331" y="5120"/>
                  <a:pt x="3314" y="5154"/>
                  <a:pt x="3302" y="5171"/>
                </a:cubicBezTo>
                <a:cubicBezTo>
                  <a:pt x="3300" y="5171"/>
                  <a:pt x="3298" y="5172"/>
                  <a:pt x="3296" y="5172"/>
                </a:cubicBezTo>
                <a:cubicBezTo>
                  <a:pt x="3266" y="5172"/>
                  <a:pt x="3281" y="5102"/>
                  <a:pt x="3310" y="5102"/>
                </a:cubicBezTo>
                <a:close/>
                <a:moveTo>
                  <a:pt x="2639" y="5120"/>
                </a:moveTo>
                <a:lnTo>
                  <a:pt x="2639" y="5120"/>
                </a:lnTo>
                <a:cubicBezTo>
                  <a:pt x="2631" y="5146"/>
                  <a:pt x="2608" y="5168"/>
                  <a:pt x="2592" y="5192"/>
                </a:cubicBezTo>
                <a:lnTo>
                  <a:pt x="2592" y="5192"/>
                </a:lnTo>
                <a:cubicBezTo>
                  <a:pt x="2587" y="5187"/>
                  <a:pt x="2587" y="5182"/>
                  <a:pt x="2582" y="5176"/>
                </a:cubicBezTo>
                <a:cubicBezTo>
                  <a:pt x="2599" y="5154"/>
                  <a:pt x="2621" y="5137"/>
                  <a:pt x="2639" y="5120"/>
                </a:cubicBezTo>
                <a:close/>
                <a:moveTo>
                  <a:pt x="2588" y="5199"/>
                </a:moveTo>
                <a:cubicBezTo>
                  <a:pt x="2582" y="5209"/>
                  <a:pt x="2578" y="5221"/>
                  <a:pt x="2576" y="5233"/>
                </a:cubicBezTo>
                <a:lnTo>
                  <a:pt x="2570" y="5233"/>
                </a:lnTo>
                <a:cubicBezTo>
                  <a:pt x="2565" y="5239"/>
                  <a:pt x="2559" y="5245"/>
                  <a:pt x="2553" y="5245"/>
                </a:cubicBezTo>
                <a:cubicBezTo>
                  <a:pt x="2563" y="5235"/>
                  <a:pt x="2577" y="5212"/>
                  <a:pt x="2588" y="5199"/>
                </a:cubicBezTo>
                <a:close/>
                <a:moveTo>
                  <a:pt x="3195" y="3747"/>
                </a:moveTo>
                <a:cubicBezTo>
                  <a:pt x="3098" y="3894"/>
                  <a:pt x="2973" y="4019"/>
                  <a:pt x="2854" y="4155"/>
                </a:cubicBezTo>
                <a:cubicBezTo>
                  <a:pt x="2837" y="4189"/>
                  <a:pt x="2786" y="4206"/>
                  <a:pt x="2797" y="4252"/>
                </a:cubicBezTo>
                <a:cubicBezTo>
                  <a:pt x="2809" y="4246"/>
                  <a:pt x="2837" y="4240"/>
                  <a:pt x="2848" y="4240"/>
                </a:cubicBezTo>
                <a:cubicBezTo>
                  <a:pt x="2860" y="4252"/>
                  <a:pt x="2871" y="4286"/>
                  <a:pt x="2882" y="4303"/>
                </a:cubicBezTo>
                <a:cubicBezTo>
                  <a:pt x="2860" y="4308"/>
                  <a:pt x="2837" y="4308"/>
                  <a:pt x="2820" y="4314"/>
                </a:cubicBezTo>
                <a:cubicBezTo>
                  <a:pt x="2809" y="4286"/>
                  <a:pt x="2792" y="4274"/>
                  <a:pt x="2763" y="4274"/>
                </a:cubicBezTo>
                <a:cubicBezTo>
                  <a:pt x="2690" y="4325"/>
                  <a:pt x="2650" y="4422"/>
                  <a:pt x="2587" y="4484"/>
                </a:cubicBezTo>
                <a:cubicBezTo>
                  <a:pt x="2553" y="4524"/>
                  <a:pt x="2508" y="4564"/>
                  <a:pt x="2502" y="4620"/>
                </a:cubicBezTo>
                <a:cubicBezTo>
                  <a:pt x="2548" y="4603"/>
                  <a:pt x="2582" y="4569"/>
                  <a:pt x="2593" y="4518"/>
                </a:cubicBezTo>
                <a:cubicBezTo>
                  <a:pt x="2621" y="4504"/>
                  <a:pt x="2645" y="4445"/>
                  <a:pt x="2674" y="4445"/>
                </a:cubicBezTo>
                <a:cubicBezTo>
                  <a:pt x="2681" y="4445"/>
                  <a:pt x="2688" y="4448"/>
                  <a:pt x="2695" y="4456"/>
                </a:cubicBezTo>
                <a:cubicBezTo>
                  <a:pt x="2673" y="4484"/>
                  <a:pt x="2673" y="4507"/>
                  <a:pt x="2678" y="4541"/>
                </a:cubicBezTo>
                <a:cubicBezTo>
                  <a:pt x="2673" y="4535"/>
                  <a:pt x="2650" y="4524"/>
                  <a:pt x="2639" y="4524"/>
                </a:cubicBezTo>
                <a:cubicBezTo>
                  <a:pt x="2639" y="4535"/>
                  <a:pt x="2639" y="4569"/>
                  <a:pt x="2639" y="4581"/>
                </a:cubicBezTo>
                <a:cubicBezTo>
                  <a:pt x="2627" y="4603"/>
                  <a:pt x="2610" y="4620"/>
                  <a:pt x="2599" y="4643"/>
                </a:cubicBezTo>
                <a:cubicBezTo>
                  <a:pt x="2587" y="4626"/>
                  <a:pt x="2576" y="4603"/>
                  <a:pt x="2565" y="4586"/>
                </a:cubicBezTo>
                <a:lnTo>
                  <a:pt x="2565" y="4586"/>
                </a:lnTo>
                <a:cubicBezTo>
                  <a:pt x="2565" y="4620"/>
                  <a:pt x="2570" y="4654"/>
                  <a:pt x="2570" y="4683"/>
                </a:cubicBezTo>
                <a:cubicBezTo>
                  <a:pt x="2559" y="4677"/>
                  <a:pt x="2548" y="4666"/>
                  <a:pt x="2536" y="4660"/>
                </a:cubicBezTo>
                <a:cubicBezTo>
                  <a:pt x="2497" y="4728"/>
                  <a:pt x="2446" y="4791"/>
                  <a:pt x="2400" y="4853"/>
                </a:cubicBezTo>
                <a:cubicBezTo>
                  <a:pt x="2400" y="4915"/>
                  <a:pt x="2338" y="4927"/>
                  <a:pt x="2298" y="4961"/>
                </a:cubicBezTo>
                <a:cubicBezTo>
                  <a:pt x="2315" y="4836"/>
                  <a:pt x="2423" y="4762"/>
                  <a:pt x="2485" y="4666"/>
                </a:cubicBezTo>
                <a:cubicBezTo>
                  <a:pt x="2513" y="4650"/>
                  <a:pt x="2489" y="4616"/>
                  <a:pt x="2470" y="4616"/>
                </a:cubicBezTo>
                <a:cubicBezTo>
                  <a:pt x="2461" y="4616"/>
                  <a:pt x="2453" y="4623"/>
                  <a:pt x="2451" y="4643"/>
                </a:cubicBezTo>
                <a:cubicBezTo>
                  <a:pt x="2332" y="4802"/>
                  <a:pt x="2207" y="4955"/>
                  <a:pt x="2094" y="5125"/>
                </a:cubicBezTo>
                <a:cubicBezTo>
                  <a:pt x="2054" y="5182"/>
                  <a:pt x="2014" y="5245"/>
                  <a:pt x="1963" y="5296"/>
                </a:cubicBezTo>
                <a:cubicBezTo>
                  <a:pt x="2003" y="5182"/>
                  <a:pt x="2094" y="5097"/>
                  <a:pt x="2156" y="5001"/>
                </a:cubicBezTo>
                <a:cubicBezTo>
                  <a:pt x="2151" y="4995"/>
                  <a:pt x="2139" y="4978"/>
                  <a:pt x="2139" y="4972"/>
                </a:cubicBezTo>
                <a:lnTo>
                  <a:pt x="2139" y="4972"/>
                </a:lnTo>
                <a:cubicBezTo>
                  <a:pt x="2145" y="4978"/>
                  <a:pt x="2168" y="4989"/>
                  <a:pt x="2179" y="4995"/>
                </a:cubicBezTo>
                <a:cubicBezTo>
                  <a:pt x="2185" y="4978"/>
                  <a:pt x="2190" y="4944"/>
                  <a:pt x="2190" y="4927"/>
                </a:cubicBezTo>
                <a:cubicBezTo>
                  <a:pt x="2202" y="4915"/>
                  <a:pt x="2219" y="4904"/>
                  <a:pt x="2230" y="4893"/>
                </a:cubicBezTo>
                <a:lnTo>
                  <a:pt x="2230" y="4847"/>
                </a:lnTo>
                <a:cubicBezTo>
                  <a:pt x="2241" y="4847"/>
                  <a:pt x="2258" y="4842"/>
                  <a:pt x="2270" y="4842"/>
                </a:cubicBezTo>
                <a:cubicBezTo>
                  <a:pt x="2440" y="4564"/>
                  <a:pt x="2684" y="4337"/>
                  <a:pt x="2871" y="4076"/>
                </a:cubicBezTo>
                <a:cubicBezTo>
                  <a:pt x="2996" y="3985"/>
                  <a:pt x="3070" y="3837"/>
                  <a:pt x="3195" y="3747"/>
                </a:cubicBezTo>
                <a:close/>
                <a:moveTo>
                  <a:pt x="2082" y="5250"/>
                </a:moveTo>
                <a:cubicBezTo>
                  <a:pt x="2082" y="5256"/>
                  <a:pt x="2088" y="5256"/>
                  <a:pt x="2088" y="5262"/>
                </a:cubicBezTo>
                <a:cubicBezTo>
                  <a:pt x="2082" y="5273"/>
                  <a:pt x="2071" y="5284"/>
                  <a:pt x="2065" y="5301"/>
                </a:cubicBezTo>
                <a:cubicBezTo>
                  <a:pt x="2060" y="5279"/>
                  <a:pt x="2065" y="5256"/>
                  <a:pt x="2082" y="5250"/>
                </a:cubicBezTo>
                <a:close/>
                <a:moveTo>
                  <a:pt x="19596" y="5268"/>
                </a:moveTo>
                <a:cubicBezTo>
                  <a:pt x="19602" y="5268"/>
                  <a:pt x="19610" y="5274"/>
                  <a:pt x="19620" y="5284"/>
                </a:cubicBezTo>
                <a:cubicBezTo>
                  <a:pt x="19617" y="5301"/>
                  <a:pt x="19610" y="5310"/>
                  <a:pt x="19601" y="5310"/>
                </a:cubicBezTo>
                <a:cubicBezTo>
                  <a:pt x="19595" y="5310"/>
                  <a:pt x="19588" y="5305"/>
                  <a:pt x="19581" y="5296"/>
                </a:cubicBezTo>
                <a:cubicBezTo>
                  <a:pt x="19586" y="5290"/>
                  <a:pt x="19586" y="5284"/>
                  <a:pt x="19592" y="5279"/>
                </a:cubicBezTo>
                <a:lnTo>
                  <a:pt x="19586" y="5279"/>
                </a:lnTo>
                <a:cubicBezTo>
                  <a:pt x="19589" y="5271"/>
                  <a:pt x="19592" y="5268"/>
                  <a:pt x="19596" y="5268"/>
                </a:cubicBezTo>
                <a:close/>
                <a:moveTo>
                  <a:pt x="2026" y="5313"/>
                </a:moveTo>
                <a:cubicBezTo>
                  <a:pt x="2054" y="5313"/>
                  <a:pt x="2065" y="5324"/>
                  <a:pt x="2048" y="5352"/>
                </a:cubicBezTo>
                <a:cubicBezTo>
                  <a:pt x="2020" y="5352"/>
                  <a:pt x="2014" y="5341"/>
                  <a:pt x="2026" y="5313"/>
                </a:cubicBezTo>
                <a:close/>
                <a:moveTo>
                  <a:pt x="19618" y="5326"/>
                </a:moveTo>
                <a:cubicBezTo>
                  <a:pt x="19637" y="5326"/>
                  <a:pt x="19660" y="5342"/>
                  <a:pt x="19660" y="5358"/>
                </a:cubicBezTo>
                <a:cubicBezTo>
                  <a:pt x="19653" y="5365"/>
                  <a:pt x="19643" y="5369"/>
                  <a:pt x="19633" y="5369"/>
                </a:cubicBezTo>
                <a:cubicBezTo>
                  <a:pt x="19613" y="5369"/>
                  <a:pt x="19594" y="5354"/>
                  <a:pt x="19598" y="5335"/>
                </a:cubicBezTo>
                <a:cubicBezTo>
                  <a:pt x="19603" y="5329"/>
                  <a:pt x="19610" y="5326"/>
                  <a:pt x="19618" y="5326"/>
                </a:cubicBezTo>
                <a:close/>
                <a:moveTo>
                  <a:pt x="2480" y="5358"/>
                </a:moveTo>
                <a:lnTo>
                  <a:pt x="2480" y="5358"/>
                </a:lnTo>
                <a:cubicBezTo>
                  <a:pt x="2468" y="5375"/>
                  <a:pt x="2457" y="5392"/>
                  <a:pt x="2446" y="5409"/>
                </a:cubicBezTo>
                <a:cubicBezTo>
                  <a:pt x="2446" y="5381"/>
                  <a:pt x="2463" y="5369"/>
                  <a:pt x="2480" y="5358"/>
                </a:cubicBezTo>
                <a:close/>
                <a:moveTo>
                  <a:pt x="2804" y="5386"/>
                </a:moveTo>
                <a:cubicBezTo>
                  <a:pt x="2805" y="5386"/>
                  <a:pt x="2807" y="5386"/>
                  <a:pt x="2809" y="5386"/>
                </a:cubicBezTo>
                <a:cubicBezTo>
                  <a:pt x="2830" y="5402"/>
                  <a:pt x="2806" y="5444"/>
                  <a:pt x="2780" y="5444"/>
                </a:cubicBezTo>
                <a:cubicBezTo>
                  <a:pt x="2778" y="5444"/>
                  <a:pt x="2776" y="5443"/>
                  <a:pt x="2775" y="5443"/>
                </a:cubicBezTo>
                <a:cubicBezTo>
                  <a:pt x="2759" y="5427"/>
                  <a:pt x="2778" y="5386"/>
                  <a:pt x="2804" y="5386"/>
                </a:cubicBezTo>
                <a:close/>
                <a:moveTo>
                  <a:pt x="3592" y="4893"/>
                </a:moveTo>
                <a:lnTo>
                  <a:pt x="3592" y="4893"/>
                </a:lnTo>
                <a:cubicBezTo>
                  <a:pt x="3433" y="5074"/>
                  <a:pt x="3280" y="5267"/>
                  <a:pt x="3132" y="5466"/>
                </a:cubicBezTo>
                <a:cubicBezTo>
                  <a:pt x="3178" y="5392"/>
                  <a:pt x="3246" y="5330"/>
                  <a:pt x="3263" y="5239"/>
                </a:cubicBezTo>
                <a:lnTo>
                  <a:pt x="3263" y="5239"/>
                </a:lnTo>
                <a:cubicBezTo>
                  <a:pt x="3246" y="5245"/>
                  <a:pt x="3212" y="5256"/>
                  <a:pt x="3195" y="5262"/>
                </a:cubicBezTo>
                <a:cubicBezTo>
                  <a:pt x="3200" y="5250"/>
                  <a:pt x="3200" y="5227"/>
                  <a:pt x="3206" y="5210"/>
                </a:cubicBezTo>
                <a:cubicBezTo>
                  <a:pt x="3223" y="5216"/>
                  <a:pt x="3234" y="5222"/>
                  <a:pt x="3251" y="5227"/>
                </a:cubicBezTo>
                <a:lnTo>
                  <a:pt x="3251" y="5182"/>
                </a:lnTo>
                <a:cubicBezTo>
                  <a:pt x="3257" y="5205"/>
                  <a:pt x="3263" y="5233"/>
                  <a:pt x="3268" y="5262"/>
                </a:cubicBezTo>
                <a:cubicBezTo>
                  <a:pt x="3387" y="5148"/>
                  <a:pt x="3467" y="4995"/>
                  <a:pt x="3592" y="4893"/>
                </a:cubicBezTo>
                <a:close/>
                <a:moveTo>
                  <a:pt x="3075" y="5471"/>
                </a:moveTo>
                <a:lnTo>
                  <a:pt x="3053" y="5500"/>
                </a:lnTo>
                <a:cubicBezTo>
                  <a:pt x="3070" y="5506"/>
                  <a:pt x="3081" y="5506"/>
                  <a:pt x="3098" y="5511"/>
                </a:cubicBezTo>
                <a:cubicBezTo>
                  <a:pt x="3087" y="5523"/>
                  <a:pt x="3075" y="5534"/>
                  <a:pt x="3070" y="5545"/>
                </a:cubicBezTo>
                <a:cubicBezTo>
                  <a:pt x="3064" y="5534"/>
                  <a:pt x="3058" y="5517"/>
                  <a:pt x="3058" y="5506"/>
                </a:cubicBezTo>
                <a:lnTo>
                  <a:pt x="3019" y="5562"/>
                </a:lnTo>
                <a:lnTo>
                  <a:pt x="2962" y="5562"/>
                </a:lnTo>
                <a:cubicBezTo>
                  <a:pt x="2996" y="5528"/>
                  <a:pt x="3036" y="5500"/>
                  <a:pt x="3075" y="5471"/>
                </a:cubicBezTo>
                <a:close/>
                <a:moveTo>
                  <a:pt x="1912" y="5375"/>
                </a:moveTo>
                <a:lnTo>
                  <a:pt x="1912" y="5375"/>
                </a:lnTo>
                <a:cubicBezTo>
                  <a:pt x="1839" y="5517"/>
                  <a:pt x="1753" y="5664"/>
                  <a:pt x="1680" y="5812"/>
                </a:cubicBezTo>
                <a:cubicBezTo>
                  <a:pt x="1657" y="5846"/>
                  <a:pt x="1629" y="5880"/>
                  <a:pt x="1606" y="5914"/>
                </a:cubicBezTo>
                <a:cubicBezTo>
                  <a:pt x="1600" y="5914"/>
                  <a:pt x="1595" y="5908"/>
                  <a:pt x="1589" y="5908"/>
                </a:cubicBezTo>
                <a:cubicBezTo>
                  <a:pt x="1595" y="5908"/>
                  <a:pt x="1600" y="5903"/>
                  <a:pt x="1600" y="5897"/>
                </a:cubicBezTo>
                <a:cubicBezTo>
                  <a:pt x="1600" y="5874"/>
                  <a:pt x="1595" y="5857"/>
                  <a:pt x="1595" y="5835"/>
                </a:cubicBezTo>
                <a:cubicBezTo>
                  <a:pt x="1719" y="5727"/>
                  <a:pt x="1742" y="5528"/>
                  <a:pt x="1873" y="5426"/>
                </a:cubicBezTo>
                <a:cubicBezTo>
                  <a:pt x="1867" y="5420"/>
                  <a:pt x="1856" y="5409"/>
                  <a:pt x="1850" y="5403"/>
                </a:cubicBezTo>
                <a:cubicBezTo>
                  <a:pt x="1873" y="5398"/>
                  <a:pt x="1895" y="5386"/>
                  <a:pt x="1912" y="5375"/>
                </a:cubicBezTo>
                <a:close/>
                <a:moveTo>
                  <a:pt x="1725" y="5806"/>
                </a:moveTo>
                <a:cubicBezTo>
                  <a:pt x="1725" y="5818"/>
                  <a:pt x="1725" y="5829"/>
                  <a:pt x="1725" y="5840"/>
                </a:cubicBezTo>
                <a:cubicBezTo>
                  <a:pt x="1685" y="5863"/>
                  <a:pt x="1674" y="5925"/>
                  <a:pt x="1691" y="5971"/>
                </a:cubicBezTo>
                <a:cubicBezTo>
                  <a:pt x="1680" y="5959"/>
                  <a:pt x="1663" y="5948"/>
                  <a:pt x="1646" y="5942"/>
                </a:cubicBezTo>
                <a:cubicBezTo>
                  <a:pt x="1668" y="5897"/>
                  <a:pt x="1697" y="5852"/>
                  <a:pt x="1725" y="5806"/>
                </a:cubicBezTo>
                <a:close/>
                <a:moveTo>
                  <a:pt x="1555" y="5959"/>
                </a:moveTo>
                <a:cubicBezTo>
                  <a:pt x="1555" y="5971"/>
                  <a:pt x="1555" y="5982"/>
                  <a:pt x="1555" y="5993"/>
                </a:cubicBezTo>
                <a:cubicBezTo>
                  <a:pt x="1549" y="5993"/>
                  <a:pt x="1543" y="5993"/>
                  <a:pt x="1538" y="5999"/>
                </a:cubicBezTo>
                <a:cubicBezTo>
                  <a:pt x="1543" y="5988"/>
                  <a:pt x="1549" y="5971"/>
                  <a:pt x="1555" y="5959"/>
                </a:cubicBezTo>
                <a:close/>
                <a:moveTo>
                  <a:pt x="1634" y="5959"/>
                </a:moveTo>
                <a:cubicBezTo>
                  <a:pt x="1651" y="5959"/>
                  <a:pt x="1668" y="5971"/>
                  <a:pt x="1680" y="5971"/>
                </a:cubicBezTo>
                <a:cubicBezTo>
                  <a:pt x="1680" y="5976"/>
                  <a:pt x="1680" y="5982"/>
                  <a:pt x="1680" y="5982"/>
                </a:cubicBezTo>
                <a:cubicBezTo>
                  <a:pt x="1668" y="5993"/>
                  <a:pt x="1663" y="5999"/>
                  <a:pt x="1663" y="6010"/>
                </a:cubicBezTo>
                <a:cubicBezTo>
                  <a:pt x="1651" y="6005"/>
                  <a:pt x="1634" y="5993"/>
                  <a:pt x="1623" y="5988"/>
                </a:cubicBezTo>
                <a:cubicBezTo>
                  <a:pt x="1629" y="5976"/>
                  <a:pt x="1634" y="5971"/>
                  <a:pt x="1634" y="5959"/>
                </a:cubicBezTo>
                <a:close/>
                <a:moveTo>
                  <a:pt x="1453" y="6050"/>
                </a:moveTo>
                <a:lnTo>
                  <a:pt x="1458" y="6056"/>
                </a:lnTo>
                <a:cubicBezTo>
                  <a:pt x="1458" y="6050"/>
                  <a:pt x="1453" y="6050"/>
                  <a:pt x="1453" y="6050"/>
                </a:cubicBezTo>
                <a:close/>
                <a:moveTo>
                  <a:pt x="1492" y="6101"/>
                </a:moveTo>
                <a:lnTo>
                  <a:pt x="1498" y="6107"/>
                </a:lnTo>
                <a:cubicBezTo>
                  <a:pt x="1492" y="6113"/>
                  <a:pt x="1492" y="6113"/>
                  <a:pt x="1487" y="6118"/>
                </a:cubicBezTo>
                <a:cubicBezTo>
                  <a:pt x="1487" y="6113"/>
                  <a:pt x="1492" y="6107"/>
                  <a:pt x="1492" y="6101"/>
                </a:cubicBezTo>
                <a:close/>
                <a:moveTo>
                  <a:pt x="1657" y="6022"/>
                </a:moveTo>
                <a:lnTo>
                  <a:pt x="1657" y="6022"/>
                </a:lnTo>
                <a:cubicBezTo>
                  <a:pt x="1651" y="6033"/>
                  <a:pt x="1646" y="6050"/>
                  <a:pt x="1646" y="6067"/>
                </a:cubicBezTo>
                <a:cubicBezTo>
                  <a:pt x="1640" y="6067"/>
                  <a:pt x="1640" y="6073"/>
                  <a:pt x="1634" y="6079"/>
                </a:cubicBezTo>
                <a:lnTo>
                  <a:pt x="1629" y="6079"/>
                </a:lnTo>
                <a:cubicBezTo>
                  <a:pt x="1629" y="6084"/>
                  <a:pt x="1629" y="6084"/>
                  <a:pt x="1629" y="6084"/>
                </a:cubicBezTo>
                <a:cubicBezTo>
                  <a:pt x="1623" y="6101"/>
                  <a:pt x="1612" y="6113"/>
                  <a:pt x="1606" y="6130"/>
                </a:cubicBezTo>
                <a:cubicBezTo>
                  <a:pt x="1589" y="6124"/>
                  <a:pt x="1578" y="6124"/>
                  <a:pt x="1566" y="6124"/>
                </a:cubicBezTo>
                <a:cubicBezTo>
                  <a:pt x="1566" y="6118"/>
                  <a:pt x="1572" y="6113"/>
                  <a:pt x="1572" y="6107"/>
                </a:cubicBezTo>
                <a:cubicBezTo>
                  <a:pt x="1583" y="6101"/>
                  <a:pt x="1600" y="6090"/>
                  <a:pt x="1606" y="6084"/>
                </a:cubicBezTo>
                <a:lnTo>
                  <a:pt x="1612" y="6056"/>
                </a:lnTo>
                <a:cubicBezTo>
                  <a:pt x="1629" y="6045"/>
                  <a:pt x="1640" y="6033"/>
                  <a:pt x="1657" y="6022"/>
                </a:cubicBezTo>
                <a:close/>
                <a:moveTo>
                  <a:pt x="1560" y="6045"/>
                </a:moveTo>
                <a:lnTo>
                  <a:pt x="1560" y="6045"/>
                </a:lnTo>
                <a:cubicBezTo>
                  <a:pt x="1538" y="6090"/>
                  <a:pt x="1521" y="6135"/>
                  <a:pt x="1498" y="6181"/>
                </a:cubicBezTo>
                <a:lnTo>
                  <a:pt x="1492" y="6181"/>
                </a:lnTo>
                <a:cubicBezTo>
                  <a:pt x="1504" y="6130"/>
                  <a:pt x="1532" y="6084"/>
                  <a:pt x="1560" y="6045"/>
                </a:cubicBezTo>
                <a:close/>
                <a:moveTo>
                  <a:pt x="19734" y="6192"/>
                </a:moveTo>
                <a:cubicBezTo>
                  <a:pt x="19739" y="6198"/>
                  <a:pt x="19739" y="6209"/>
                  <a:pt x="19745" y="6215"/>
                </a:cubicBezTo>
                <a:cubicBezTo>
                  <a:pt x="19734" y="6209"/>
                  <a:pt x="19728" y="6203"/>
                  <a:pt x="19722" y="6198"/>
                </a:cubicBezTo>
                <a:cubicBezTo>
                  <a:pt x="19728" y="6198"/>
                  <a:pt x="19734" y="6192"/>
                  <a:pt x="19734" y="6192"/>
                </a:cubicBezTo>
                <a:close/>
                <a:moveTo>
                  <a:pt x="19739" y="6215"/>
                </a:moveTo>
                <a:cubicBezTo>
                  <a:pt x="19745" y="6220"/>
                  <a:pt x="19745" y="6226"/>
                  <a:pt x="19751" y="6232"/>
                </a:cubicBezTo>
                <a:lnTo>
                  <a:pt x="19751" y="6237"/>
                </a:lnTo>
                <a:cubicBezTo>
                  <a:pt x="19756" y="6243"/>
                  <a:pt x="19756" y="6249"/>
                  <a:pt x="19762" y="6260"/>
                </a:cubicBezTo>
                <a:cubicBezTo>
                  <a:pt x="19762" y="6260"/>
                  <a:pt x="19756" y="6260"/>
                  <a:pt x="19756" y="6254"/>
                </a:cubicBezTo>
                <a:cubicBezTo>
                  <a:pt x="19751" y="6243"/>
                  <a:pt x="19745" y="6232"/>
                  <a:pt x="19739" y="6215"/>
                </a:cubicBezTo>
                <a:close/>
                <a:moveTo>
                  <a:pt x="20180" y="6236"/>
                </a:moveTo>
                <a:cubicBezTo>
                  <a:pt x="20184" y="6236"/>
                  <a:pt x="20188" y="6237"/>
                  <a:pt x="20193" y="6237"/>
                </a:cubicBezTo>
                <a:cubicBezTo>
                  <a:pt x="20207" y="6264"/>
                  <a:pt x="20202" y="6281"/>
                  <a:pt x="20183" y="6281"/>
                </a:cubicBezTo>
                <a:cubicBezTo>
                  <a:pt x="20178" y="6281"/>
                  <a:pt x="20172" y="6280"/>
                  <a:pt x="20165" y="6277"/>
                </a:cubicBezTo>
                <a:cubicBezTo>
                  <a:pt x="20150" y="6252"/>
                  <a:pt x="20152" y="6236"/>
                  <a:pt x="20180" y="6236"/>
                </a:cubicBezTo>
                <a:close/>
                <a:moveTo>
                  <a:pt x="20233" y="6344"/>
                </a:moveTo>
                <a:cubicBezTo>
                  <a:pt x="20236" y="6344"/>
                  <a:pt x="20240" y="6344"/>
                  <a:pt x="20244" y="6345"/>
                </a:cubicBezTo>
                <a:cubicBezTo>
                  <a:pt x="20256" y="6374"/>
                  <a:pt x="20244" y="6385"/>
                  <a:pt x="20216" y="6385"/>
                </a:cubicBezTo>
                <a:cubicBezTo>
                  <a:pt x="20206" y="6360"/>
                  <a:pt x="20209" y="6344"/>
                  <a:pt x="20233" y="6344"/>
                </a:cubicBezTo>
                <a:close/>
                <a:moveTo>
                  <a:pt x="2667" y="6107"/>
                </a:moveTo>
                <a:cubicBezTo>
                  <a:pt x="2656" y="6141"/>
                  <a:pt x="2633" y="6175"/>
                  <a:pt x="2621" y="6209"/>
                </a:cubicBezTo>
                <a:cubicBezTo>
                  <a:pt x="2599" y="6249"/>
                  <a:pt x="2582" y="6283"/>
                  <a:pt x="2559" y="6317"/>
                </a:cubicBezTo>
                <a:cubicBezTo>
                  <a:pt x="2542" y="6334"/>
                  <a:pt x="2531" y="6357"/>
                  <a:pt x="2525" y="6374"/>
                </a:cubicBezTo>
                <a:lnTo>
                  <a:pt x="2480" y="6447"/>
                </a:lnTo>
                <a:cubicBezTo>
                  <a:pt x="2485" y="6396"/>
                  <a:pt x="2497" y="6345"/>
                  <a:pt x="2542" y="6317"/>
                </a:cubicBezTo>
                <a:cubicBezTo>
                  <a:pt x="2548" y="6306"/>
                  <a:pt x="2548" y="6288"/>
                  <a:pt x="2553" y="6277"/>
                </a:cubicBezTo>
                <a:cubicBezTo>
                  <a:pt x="2570" y="6254"/>
                  <a:pt x="2599" y="6237"/>
                  <a:pt x="2593" y="6203"/>
                </a:cubicBezTo>
                <a:cubicBezTo>
                  <a:pt x="2616" y="6181"/>
                  <a:pt x="2639" y="6158"/>
                  <a:pt x="2633" y="6124"/>
                </a:cubicBezTo>
                <a:cubicBezTo>
                  <a:pt x="2639" y="6118"/>
                  <a:pt x="2661" y="6107"/>
                  <a:pt x="2667" y="6107"/>
                </a:cubicBezTo>
                <a:close/>
                <a:moveTo>
                  <a:pt x="19790" y="6306"/>
                </a:moveTo>
                <a:cubicBezTo>
                  <a:pt x="19807" y="6345"/>
                  <a:pt x="19824" y="6385"/>
                  <a:pt x="19859" y="6408"/>
                </a:cubicBezTo>
                <a:cubicBezTo>
                  <a:pt x="19876" y="6442"/>
                  <a:pt x="19893" y="6476"/>
                  <a:pt x="19910" y="6510"/>
                </a:cubicBezTo>
                <a:cubicBezTo>
                  <a:pt x="19910" y="6514"/>
                  <a:pt x="19906" y="6519"/>
                  <a:pt x="19902" y="6523"/>
                </a:cubicBezTo>
                <a:lnTo>
                  <a:pt x="19902" y="6523"/>
                </a:lnTo>
                <a:cubicBezTo>
                  <a:pt x="19857" y="6456"/>
                  <a:pt x="19818" y="6384"/>
                  <a:pt x="19785" y="6311"/>
                </a:cubicBezTo>
                <a:cubicBezTo>
                  <a:pt x="19785" y="6311"/>
                  <a:pt x="19790" y="6306"/>
                  <a:pt x="19790" y="6306"/>
                </a:cubicBezTo>
                <a:close/>
                <a:moveTo>
                  <a:pt x="20296" y="6487"/>
                </a:moveTo>
                <a:cubicBezTo>
                  <a:pt x="20318" y="6487"/>
                  <a:pt x="20348" y="6526"/>
                  <a:pt x="20312" y="6538"/>
                </a:cubicBezTo>
                <a:cubicBezTo>
                  <a:pt x="20301" y="6532"/>
                  <a:pt x="20290" y="6521"/>
                  <a:pt x="20278" y="6515"/>
                </a:cubicBezTo>
                <a:cubicBezTo>
                  <a:pt x="20278" y="6495"/>
                  <a:pt x="20286" y="6487"/>
                  <a:pt x="20296" y="6487"/>
                </a:cubicBezTo>
                <a:close/>
                <a:moveTo>
                  <a:pt x="1305" y="6572"/>
                </a:moveTo>
                <a:cubicBezTo>
                  <a:pt x="1305" y="6572"/>
                  <a:pt x="1317" y="6578"/>
                  <a:pt x="1317" y="6578"/>
                </a:cubicBezTo>
                <a:cubicBezTo>
                  <a:pt x="1311" y="6584"/>
                  <a:pt x="1311" y="6584"/>
                  <a:pt x="1311" y="6589"/>
                </a:cubicBezTo>
                <a:cubicBezTo>
                  <a:pt x="1305" y="6584"/>
                  <a:pt x="1305" y="6578"/>
                  <a:pt x="1305" y="6572"/>
                </a:cubicBezTo>
                <a:close/>
                <a:moveTo>
                  <a:pt x="19932" y="6555"/>
                </a:moveTo>
                <a:cubicBezTo>
                  <a:pt x="19944" y="6572"/>
                  <a:pt x="19955" y="6595"/>
                  <a:pt x="19961" y="6612"/>
                </a:cubicBezTo>
                <a:lnTo>
                  <a:pt x="19955" y="6635"/>
                </a:lnTo>
                <a:cubicBezTo>
                  <a:pt x="19944" y="6618"/>
                  <a:pt x="19938" y="6601"/>
                  <a:pt x="19932" y="6584"/>
                </a:cubicBezTo>
                <a:lnTo>
                  <a:pt x="19932" y="6555"/>
                </a:lnTo>
                <a:close/>
                <a:moveTo>
                  <a:pt x="19961" y="6657"/>
                </a:moveTo>
                <a:cubicBezTo>
                  <a:pt x="19972" y="6657"/>
                  <a:pt x="19978" y="6663"/>
                  <a:pt x="19983" y="6663"/>
                </a:cubicBezTo>
                <a:lnTo>
                  <a:pt x="20000" y="6697"/>
                </a:lnTo>
                <a:lnTo>
                  <a:pt x="19995" y="6714"/>
                </a:lnTo>
                <a:lnTo>
                  <a:pt x="19989" y="6714"/>
                </a:lnTo>
                <a:cubicBezTo>
                  <a:pt x="19978" y="6697"/>
                  <a:pt x="19972" y="6674"/>
                  <a:pt x="19961" y="6657"/>
                </a:cubicBezTo>
                <a:close/>
                <a:moveTo>
                  <a:pt x="20698" y="6686"/>
                </a:moveTo>
                <a:lnTo>
                  <a:pt x="20698" y="6686"/>
                </a:lnTo>
                <a:cubicBezTo>
                  <a:pt x="20710" y="6691"/>
                  <a:pt x="20727" y="6703"/>
                  <a:pt x="20732" y="6703"/>
                </a:cubicBezTo>
                <a:cubicBezTo>
                  <a:pt x="20732" y="6718"/>
                  <a:pt x="20725" y="6723"/>
                  <a:pt x="20716" y="6723"/>
                </a:cubicBezTo>
                <a:cubicBezTo>
                  <a:pt x="20698" y="6723"/>
                  <a:pt x="20676" y="6701"/>
                  <a:pt x="20698" y="6686"/>
                </a:cubicBezTo>
                <a:close/>
                <a:moveTo>
                  <a:pt x="20358" y="6549"/>
                </a:moveTo>
                <a:cubicBezTo>
                  <a:pt x="20392" y="6618"/>
                  <a:pt x="20426" y="6686"/>
                  <a:pt x="20454" y="6759"/>
                </a:cubicBezTo>
                <a:cubicBezTo>
                  <a:pt x="20381" y="6725"/>
                  <a:pt x="20346" y="6640"/>
                  <a:pt x="20301" y="6578"/>
                </a:cubicBezTo>
                <a:cubicBezTo>
                  <a:pt x="20318" y="6567"/>
                  <a:pt x="20335" y="6561"/>
                  <a:pt x="20358" y="6549"/>
                </a:cubicBezTo>
                <a:close/>
                <a:moveTo>
                  <a:pt x="20040" y="6776"/>
                </a:moveTo>
                <a:cubicBezTo>
                  <a:pt x="20046" y="6788"/>
                  <a:pt x="20046" y="6793"/>
                  <a:pt x="20051" y="6805"/>
                </a:cubicBezTo>
                <a:lnTo>
                  <a:pt x="20034" y="6805"/>
                </a:lnTo>
                <a:cubicBezTo>
                  <a:pt x="20034" y="6793"/>
                  <a:pt x="20034" y="6782"/>
                  <a:pt x="20040" y="6776"/>
                </a:cubicBezTo>
                <a:close/>
                <a:moveTo>
                  <a:pt x="20451" y="6764"/>
                </a:moveTo>
                <a:cubicBezTo>
                  <a:pt x="20462" y="6764"/>
                  <a:pt x="20471" y="6770"/>
                  <a:pt x="20471" y="6782"/>
                </a:cubicBezTo>
                <a:cubicBezTo>
                  <a:pt x="20475" y="6802"/>
                  <a:pt x="20459" y="6814"/>
                  <a:pt x="20445" y="6814"/>
                </a:cubicBezTo>
                <a:cubicBezTo>
                  <a:pt x="20435" y="6814"/>
                  <a:pt x="20426" y="6808"/>
                  <a:pt x="20426" y="6793"/>
                </a:cubicBezTo>
                <a:cubicBezTo>
                  <a:pt x="20423" y="6774"/>
                  <a:pt x="20438" y="6764"/>
                  <a:pt x="20451" y="6764"/>
                </a:cubicBezTo>
                <a:close/>
                <a:moveTo>
                  <a:pt x="19725" y="6800"/>
                </a:moveTo>
                <a:cubicBezTo>
                  <a:pt x="19744" y="6800"/>
                  <a:pt x="19787" y="6871"/>
                  <a:pt x="19751" y="6884"/>
                </a:cubicBezTo>
                <a:lnTo>
                  <a:pt x="19717" y="6816"/>
                </a:lnTo>
                <a:cubicBezTo>
                  <a:pt x="19717" y="6805"/>
                  <a:pt x="19720" y="6800"/>
                  <a:pt x="19725" y="6800"/>
                </a:cubicBezTo>
                <a:close/>
                <a:moveTo>
                  <a:pt x="20063" y="6827"/>
                </a:moveTo>
                <a:cubicBezTo>
                  <a:pt x="20074" y="6845"/>
                  <a:pt x="20080" y="6862"/>
                  <a:pt x="20085" y="6879"/>
                </a:cubicBezTo>
                <a:lnTo>
                  <a:pt x="20068" y="6879"/>
                </a:lnTo>
                <a:lnTo>
                  <a:pt x="20068" y="6884"/>
                </a:lnTo>
                <a:cubicBezTo>
                  <a:pt x="20063" y="6873"/>
                  <a:pt x="20057" y="6862"/>
                  <a:pt x="20051" y="6850"/>
                </a:cubicBezTo>
                <a:cubicBezTo>
                  <a:pt x="20057" y="6839"/>
                  <a:pt x="20063" y="6833"/>
                  <a:pt x="20063" y="6827"/>
                </a:cubicBezTo>
                <a:close/>
                <a:moveTo>
                  <a:pt x="20483" y="6848"/>
                </a:moveTo>
                <a:cubicBezTo>
                  <a:pt x="20492" y="6848"/>
                  <a:pt x="20499" y="6856"/>
                  <a:pt x="20505" y="6873"/>
                </a:cubicBezTo>
                <a:cubicBezTo>
                  <a:pt x="20496" y="6882"/>
                  <a:pt x="20487" y="6887"/>
                  <a:pt x="20480" y="6887"/>
                </a:cubicBezTo>
                <a:cubicBezTo>
                  <a:pt x="20470" y="6887"/>
                  <a:pt x="20463" y="6878"/>
                  <a:pt x="20460" y="6862"/>
                </a:cubicBezTo>
                <a:cubicBezTo>
                  <a:pt x="20469" y="6852"/>
                  <a:pt x="20477" y="6848"/>
                  <a:pt x="20483" y="6848"/>
                </a:cubicBezTo>
                <a:close/>
                <a:moveTo>
                  <a:pt x="20647" y="6720"/>
                </a:moveTo>
                <a:cubicBezTo>
                  <a:pt x="20676" y="6720"/>
                  <a:pt x="20693" y="6742"/>
                  <a:pt x="20710" y="6759"/>
                </a:cubicBezTo>
                <a:cubicBezTo>
                  <a:pt x="20715" y="6754"/>
                  <a:pt x="20727" y="6748"/>
                  <a:pt x="20732" y="6748"/>
                </a:cubicBezTo>
                <a:cubicBezTo>
                  <a:pt x="20738" y="6810"/>
                  <a:pt x="20783" y="6873"/>
                  <a:pt x="20789" y="6930"/>
                </a:cubicBezTo>
                <a:cubicBezTo>
                  <a:pt x="20783" y="6933"/>
                  <a:pt x="20777" y="6934"/>
                  <a:pt x="20772" y="6934"/>
                </a:cubicBezTo>
                <a:cubicBezTo>
                  <a:pt x="20756" y="6934"/>
                  <a:pt x="20742" y="6922"/>
                  <a:pt x="20738" y="6901"/>
                </a:cubicBezTo>
                <a:cubicBezTo>
                  <a:pt x="20704" y="6845"/>
                  <a:pt x="20687" y="6776"/>
                  <a:pt x="20647" y="6720"/>
                </a:cubicBezTo>
                <a:close/>
                <a:moveTo>
                  <a:pt x="19660" y="5227"/>
                </a:moveTo>
                <a:lnTo>
                  <a:pt x="19660" y="5227"/>
                </a:lnTo>
                <a:cubicBezTo>
                  <a:pt x="19751" y="5301"/>
                  <a:pt x="19790" y="5415"/>
                  <a:pt x="19859" y="5517"/>
                </a:cubicBezTo>
                <a:cubicBezTo>
                  <a:pt x="19864" y="5517"/>
                  <a:pt x="19881" y="5511"/>
                  <a:pt x="19887" y="5511"/>
                </a:cubicBezTo>
                <a:lnTo>
                  <a:pt x="19887" y="5511"/>
                </a:lnTo>
                <a:cubicBezTo>
                  <a:pt x="19881" y="5517"/>
                  <a:pt x="19864" y="5534"/>
                  <a:pt x="19859" y="5545"/>
                </a:cubicBezTo>
                <a:cubicBezTo>
                  <a:pt x="19870" y="5551"/>
                  <a:pt x="19898" y="5574"/>
                  <a:pt x="19910" y="5579"/>
                </a:cubicBezTo>
                <a:cubicBezTo>
                  <a:pt x="19915" y="5591"/>
                  <a:pt x="19921" y="5619"/>
                  <a:pt x="19927" y="5630"/>
                </a:cubicBezTo>
                <a:cubicBezTo>
                  <a:pt x="19938" y="5630"/>
                  <a:pt x="19961" y="5642"/>
                  <a:pt x="19966" y="5642"/>
                </a:cubicBezTo>
                <a:cubicBezTo>
                  <a:pt x="19966" y="5653"/>
                  <a:pt x="19966" y="5670"/>
                  <a:pt x="19966" y="5681"/>
                </a:cubicBezTo>
                <a:cubicBezTo>
                  <a:pt x="20154" y="5948"/>
                  <a:pt x="20267" y="6260"/>
                  <a:pt x="20443" y="6532"/>
                </a:cubicBezTo>
                <a:cubicBezTo>
                  <a:pt x="20477" y="6691"/>
                  <a:pt x="20590" y="6810"/>
                  <a:pt x="20624" y="6969"/>
                </a:cubicBezTo>
                <a:cubicBezTo>
                  <a:pt x="20528" y="6816"/>
                  <a:pt x="20454" y="6652"/>
                  <a:pt x="20375" y="6493"/>
                </a:cubicBezTo>
                <a:cubicBezTo>
                  <a:pt x="20352" y="6464"/>
                  <a:pt x="20352" y="6408"/>
                  <a:pt x="20312" y="6402"/>
                </a:cubicBezTo>
                <a:cubicBezTo>
                  <a:pt x="20307" y="6413"/>
                  <a:pt x="20307" y="6447"/>
                  <a:pt x="20301" y="6459"/>
                </a:cubicBezTo>
                <a:cubicBezTo>
                  <a:pt x="20284" y="6459"/>
                  <a:pt x="20250" y="6464"/>
                  <a:pt x="20233" y="6464"/>
                </a:cubicBezTo>
                <a:cubicBezTo>
                  <a:pt x="20239" y="6442"/>
                  <a:pt x="20239" y="6425"/>
                  <a:pt x="20244" y="6402"/>
                </a:cubicBezTo>
                <a:cubicBezTo>
                  <a:pt x="20273" y="6402"/>
                  <a:pt x="20290" y="6385"/>
                  <a:pt x="20301" y="6357"/>
                </a:cubicBezTo>
                <a:cubicBezTo>
                  <a:pt x="20278" y="6266"/>
                  <a:pt x="20205" y="6203"/>
                  <a:pt x="20171" y="6118"/>
                </a:cubicBezTo>
                <a:cubicBezTo>
                  <a:pt x="20148" y="6073"/>
                  <a:pt x="20131" y="6010"/>
                  <a:pt x="20080" y="5988"/>
                </a:cubicBezTo>
                <a:lnTo>
                  <a:pt x="20080" y="5988"/>
                </a:lnTo>
                <a:cubicBezTo>
                  <a:pt x="20080" y="6039"/>
                  <a:pt x="20097" y="6084"/>
                  <a:pt x="20137" y="6107"/>
                </a:cubicBezTo>
                <a:cubicBezTo>
                  <a:pt x="20142" y="6147"/>
                  <a:pt x="20210" y="6203"/>
                  <a:pt x="20159" y="6232"/>
                </a:cubicBezTo>
                <a:cubicBezTo>
                  <a:pt x="20142" y="6203"/>
                  <a:pt x="20120" y="6186"/>
                  <a:pt x="20091" y="6186"/>
                </a:cubicBezTo>
                <a:cubicBezTo>
                  <a:pt x="20097" y="6181"/>
                  <a:pt x="20114" y="6164"/>
                  <a:pt x="20120" y="6152"/>
                </a:cubicBezTo>
                <a:lnTo>
                  <a:pt x="20068" y="6130"/>
                </a:lnTo>
                <a:cubicBezTo>
                  <a:pt x="20051" y="6113"/>
                  <a:pt x="20040" y="6090"/>
                  <a:pt x="20029" y="6073"/>
                </a:cubicBezTo>
                <a:cubicBezTo>
                  <a:pt x="20040" y="6067"/>
                  <a:pt x="20068" y="6062"/>
                  <a:pt x="20085" y="6056"/>
                </a:cubicBezTo>
                <a:cubicBezTo>
                  <a:pt x="20057" y="6050"/>
                  <a:pt x="20029" y="6039"/>
                  <a:pt x="20000" y="6027"/>
                </a:cubicBezTo>
                <a:cubicBezTo>
                  <a:pt x="20006" y="6022"/>
                  <a:pt x="20023" y="6010"/>
                  <a:pt x="20029" y="6005"/>
                </a:cubicBezTo>
                <a:cubicBezTo>
                  <a:pt x="19983" y="5942"/>
                  <a:pt x="19949" y="5874"/>
                  <a:pt x="19904" y="5806"/>
                </a:cubicBezTo>
                <a:cubicBezTo>
                  <a:pt x="19853" y="5784"/>
                  <a:pt x="19859" y="5715"/>
                  <a:pt x="19847" y="5664"/>
                </a:cubicBezTo>
                <a:lnTo>
                  <a:pt x="19847" y="5664"/>
                </a:lnTo>
                <a:cubicBezTo>
                  <a:pt x="19949" y="5727"/>
                  <a:pt x="19978" y="5857"/>
                  <a:pt x="20046" y="5954"/>
                </a:cubicBezTo>
                <a:cubicBezTo>
                  <a:pt x="20046" y="5968"/>
                  <a:pt x="20054" y="5973"/>
                  <a:pt x="20064" y="5973"/>
                </a:cubicBezTo>
                <a:cubicBezTo>
                  <a:pt x="20085" y="5973"/>
                  <a:pt x="20115" y="5947"/>
                  <a:pt x="20080" y="5931"/>
                </a:cubicBezTo>
                <a:cubicBezTo>
                  <a:pt x="19972" y="5761"/>
                  <a:pt x="19876" y="5579"/>
                  <a:pt x="19768" y="5409"/>
                </a:cubicBezTo>
                <a:cubicBezTo>
                  <a:pt x="19728" y="5352"/>
                  <a:pt x="19688" y="5290"/>
                  <a:pt x="19660" y="5227"/>
                </a:cubicBezTo>
                <a:close/>
                <a:moveTo>
                  <a:pt x="20749" y="6941"/>
                </a:moveTo>
                <a:cubicBezTo>
                  <a:pt x="20766" y="6947"/>
                  <a:pt x="20800" y="6947"/>
                  <a:pt x="20812" y="6952"/>
                </a:cubicBezTo>
                <a:cubicBezTo>
                  <a:pt x="20834" y="6975"/>
                  <a:pt x="20834" y="6998"/>
                  <a:pt x="20829" y="7026"/>
                </a:cubicBezTo>
                <a:cubicBezTo>
                  <a:pt x="20813" y="7036"/>
                  <a:pt x="20797" y="7040"/>
                  <a:pt x="20780" y="7040"/>
                </a:cubicBezTo>
                <a:cubicBezTo>
                  <a:pt x="20760" y="7040"/>
                  <a:pt x="20740" y="7035"/>
                  <a:pt x="20721" y="7032"/>
                </a:cubicBezTo>
                <a:cubicBezTo>
                  <a:pt x="20738" y="7032"/>
                  <a:pt x="20772" y="7026"/>
                  <a:pt x="20789" y="7020"/>
                </a:cubicBezTo>
                <a:cubicBezTo>
                  <a:pt x="20778" y="6998"/>
                  <a:pt x="20766" y="6969"/>
                  <a:pt x="20749" y="6941"/>
                </a:cubicBezTo>
                <a:close/>
                <a:moveTo>
                  <a:pt x="20657" y="7043"/>
                </a:moveTo>
                <a:cubicBezTo>
                  <a:pt x="20661" y="7043"/>
                  <a:pt x="20665" y="7045"/>
                  <a:pt x="20670" y="7049"/>
                </a:cubicBezTo>
                <a:cubicBezTo>
                  <a:pt x="20689" y="7063"/>
                  <a:pt x="20688" y="7100"/>
                  <a:pt x="20671" y="7100"/>
                </a:cubicBezTo>
                <a:cubicBezTo>
                  <a:pt x="20668" y="7100"/>
                  <a:pt x="20664" y="7098"/>
                  <a:pt x="20659" y="7094"/>
                </a:cubicBezTo>
                <a:cubicBezTo>
                  <a:pt x="20635" y="7085"/>
                  <a:pt x="20639" y="7043"/>
                  <a:pt x="20657" y="7043"/>
                </a:cubicBezTo>
                <a:close/>
                <a:moveTo>
                  <a:pt x="20074" y="6896"/>
                </a:moveTo>
                <a:cubicBezTo>
                  <a:pt x="20142" y="6947"/>
                  <a:pt x="20154" y="7043"/>
                  <a:pt x="20199" y="7111"/>
                </a:cubicBezTo>
                <a:lnTo>
                  <a:pt x="20182" y="7123"/>
                </a:lnTo>
                <a:cubicBezTo>
                  <a:pt x="20148" y="7043"/>
                  <a:pt x="20114" y="6969"/>
                  <a:pt x="20074" y="6896"/>
                </a:cubicBezTo>
                <a:close/>
                <a:moveTo>
                  <a:pt x="1767" y="7135"/>
                </a:moveTo>
                <a:cubicBezTo>
                  <a:pt x="1772" y="7135"/>
                  <a:pt x="1777" y="7137"/>
                  <a:pt x="1782" y="7140"/>
                </a:cubicBezTo>
                <a:cubicBezTo>
                  <a:pt x="1796" y="7163"/>
                  <a:pt x="1772" y="7190"/>
                  <a:pt x="1750" y="7190"/>
                </a:cubicBezTo>
                <a:cubicBezTo>
                  <a:pt x="1745" y="7190"/>
                  <a:pt x="1741" y="7188"/>
                  <a:pt x="1736" y="7185"/>
                </a:cubicBezTo>
                <a:cubicBezTo>
                  <a:pt x="1718" y="7166"/>
                  <a:pt x="1742" y="7135"/>
                  <a:pt x="1767" y="7135"/>
                </a:cubicBezTo>
                <a:close/>
                <a:moveTo>
                  <a:pt x="20710" y="7372"/>
                </a:moveTo>
                <a:cubicBezTo>
                  <a:pt x="20732" y="7412"/>
                  <a:pt x="20749" y="7446"/>
                  <a:pt x="20766" y="7486"/>
                </a:cubicBezTo>
                <a:cubicBezTo>
                  <a:pt x="20766" y="7508"/>
                  <a:pt x="20761" y="7525"/>
                  <a:pt x="20761" y="7548"/>
                </a:cubicBezTo>
                <a:cubicBezTo>
                  <a:pt x="20738" y="7491"/>
                  <a:pt x="20721" y="7435"/>
                  <a:pt x="20710" y="7372"/>
                </a:cubicBezTo>
                <a:close/>
                <a:moveTo>
                  <a:pt x="974" y="7507"/>
                </a:moveTo>
                <a:cubicBezTo>
                  <a:pt x="976" y="7507"/>
                  <a:pt x="979" y="7507"/>
                  <a:pt x="982" y="7508"/>
                </a:cubicBezTo>
                <a:cubicBezTo>
                  <a:pt x="1007" y="7524"/>
                  <a:pt x="991" y="7567"/>
                  <a:pt x="967" y="7567"/>
                </a:cubicBezTo>
                <a:cubicBezTo>
                  <a:pt x="965" y="7567"/>
                  <a:pt x="962" y="7566"/>
                  <a:pt x="959" y="7565"/>
                </a:cubicBezTo>
                <a:cubicBezTo>
                  <a:pt x="933" y="7550"/>
                  <a:pt x="949" y="7507"/>
                  <a:pt x="974" y="7507"/>
                </a:cubicBezTo>
                <a:close/>
                <a:moveTo>
                  <a:pt x="2026" y="7293"/>
                </a:moveTo>
                <a:cubicBezTo>
                  <a:pt x="2031" y="7293"/>
                  <a:pt x="2037" y="7298"/>
                  <a:pt x="2043" y="7298"/>
                </a:cubicBezTo>
                <a:cubicBezTo>
                  <a:pt x="1992" y="7412"/>
                  <a:pt x="1941" y="7520"/>
                  <a:pt x="1895" y="7633"/>
                </a:cubicBezTo>
                <a:cubicBezTo>
                  <a:pt x="1918" y="7548"/>
                  <a:pt x="1946" y="7469"/>
                  <a:pt x="1992" y="7401"/>
                </a:cubicBezTo>
                <a:lnTo>
                  <a:pt x="1941" y="7401"/>
                </a:lnTo>
                <a:cubicBezTo>
                  <a:pt x="1963" y="7389"/>
                  <a:pt x="1980" y="7384"/>
                  <a:pt x="1997" y="7378"/>
                </a:cubicBezTo>
                <a:cubicBezTo>
                  <a:pt x="2003" y="7349"/>
                  <a:pt x="2014" y="7321"/>
                  <a:pt x="2026" y="7293"/>
                </a:cubicBezTo>
                <a:close/>
                <a:moveTo>
                  <a:pt x="1254" y="6635"/>
                </a:moveTo>
                <a:lnTo>
                  <a:pt x="1254" y="6635"/>
                </a:lnTo>
                <a:cubicBezTo>
                  <a:pt x="1243" y="6686"/>
                  <a:pt x="1226" y="6737"/>
                  <a:pt x="1209" y="6782"/>
                </a:cubicBezTo>
                <a:cubicBezTo>
                  <a:pt x="1209" y="6782"/>
                  <a:pt x="1209" y="6782"/>
                  <a:pt x="1214" y="6788"/>
                </a:cubicBezTo>
                <a:cubicBezTo>
                  <a:pt x="1180" y="6867"/>
                  <a:pt x="1146" y="6952"/>
                  <a:pt x="1101" y="7026"/>
                </a:cubicBezTo>
                <a:lnTo>
                  <a:pt x="1129" y="7054"/>
                </a:lnTo>
                <a:cubicBezTo>
                  <a:pt x="1141" y="7032"/>
                  <a:pt x="1163" y="6998"/>
                  <a:pt x="1175" y="6981"/>
                </a:cubicBezTo>
                <a:lnTo>
                  <a:pt x="1214" y="6969"/>
                </a:lnTo>
                <a:lnTo>
                  <a:pt x="1214" y="7003"/>
                </a:lnTo>
                <a:lnTo>
                  <a:pt x="1163" y="7003"/>
                </a:lnTo>
                <a:cubicBezTo>
                  <a:pt x="1163" y="7049"/>
                  <a:pt x="1158" y="7088"/>
                  <a:pt x="1152" y="7134"/>
                </a:cubicBezTo>
                <a:cubicBezTo>
                  <a:pt x="1101" y="7168"/>
                  <a:pt x="1084" y="7225"/>
                  <a:pt x="1078" y="7281"/>
                </a:cubicBezTo>
                <a:cubicBezTo>
                  <a:pt x="1078" y="7349"/>
                  <a:pt x="1010" y="7395"/>
                  <a:pt x="1039" y="7469"/>
                </a:cubicBezTo>
                <a:cubicBezTo>
                  <a:pt x="1010" y="7457"/>
                  <a:pt x="982" y="7446"/>
                  <a:pt x="959" y="7440"/>
                </a:cubicBezTo>
                <a:cubicBezTo>
                  <a:pt x="925" y="7497"/>
                  <a:pt x="902" y="7559"/>
                  <a:pt x="891" y="7628"/>
                </a:cubicBezTo>
                <a:cubicBezTo>
                  <a:pt x="874" y="7650"/>
                  <a:pt x="851" y="7673"/>
                  <a:pt x="834" y="7701"/>
                </a:cubicBezTo>
                <a:cubicBezTo>
                  <a:pt x="880" y="7559"/>
                  <a:pt x="914" y="7406"/>
                  <a:pt x="993" y="7276"/>
                </a:cubicBezTo>
                <a:lnTo>
                  <a:pt x="993" y="7276"/>
                </a:lnTo>
                <a:cubicBezTo>
                  <a:pt x="982" y="7327"/>
                  <a:pt x="965" y="7372"/>
                  <a:pt x="959" y="7423"/>
                </a:cubicBezTo>
                <a:lnTo>
                  <a:pt x="1004" y="7435"/>
                </a:lnTo>
                <a:cubicBezTo>
                  <a:pt x="1016" y="7321"/>
                  <a:pt x="1084" y="7230"/>
                  <a:pt x="1101" y="7123"/>
                </a:cubicBezTo>
                <a:lnTo>
                  <a:pt x="1101" y="7123"/>
                </a:lnTo>
                <a:cubicBezTo>
                  <a:pt x="1039" y="7151"/>
                  <a:pt x="1027" y="7230"/>
                  <a:pt x="987" y="7281"/>
                </a:cubicBezTo>
                <a:cubicBezTo>
                  <a:pt x="1033" y="7100"/>
                  <a:pt x="1112" y="6924"/>
                  <a:pt x="1197" y="6754"/>
                </a:cubicBezTo>
                <a:cubicBezTo>
                  <a:pt x="1197" y="6754"/>
                  <a:pt x="1203" y="6748"/>
                  <a:pt x="1203" y="6748"/>
                </a:cubicBezTo>
                <a:cubicBezTo>
                  <a:pt x="1203" y="6742"/>
                  <a:pt x="1209" y="6737"/>
                  <a:pt x="1209" y="6731"/>
                </a:cubicBezTo>
                <a:cubicBezTo>
                  <a:pt x="1220" y="6697"/>
                  <a:pt x="1237" y="6669"/>
                  <a:pt x="1254" y="6635"/>
                </a:cubicBezTo>
                <a:close/>
                <a:moveTo>
                  <a:pt x="1816" y="7820"/>
                </a:moveTo>
                <a:cubicBezTo>
                  <a:pt x="1816" y="7826"/>
                  <a:pt x="1816" y="7826"/>
                  <a:pt x="1816" y="7826"/>
                </a:cubicBezTo>
                <a:cubicBezTo>
                  <a:pt x="1810" y="7826"/>
                  <a:pt x="1810" y="7820"/>
                  <a:pt x="1804" y="7820"/>
                </a:cubicBezTo>
                <a:close/>
                <a:moveTo>
                  <a:pt x="20840" y="7696"/>
                </a:moveTo>
                <a:lnTo>
                  <a:pt x="20840" y="7696"/>
                </a:lnTo>
                <a:cubicBezTo>
                  <a:pt x="20863" y="7792"/>
                  <a:pt x="20914" y="7877"/>
                  <a:pt x="20937" y="7968"/>
                </a:cubicBezTo>
                <a:cubicBezTo>
                  <a:pt x="20908" y="7968"/>
                  <a:pt x="20891" y="7945"/>
                  <a:pt x="20880" y="7923"/>
                </a:cubicBezTo>
                <a:lnTo>
                  <a:pt x="20840" y="7923"/>
                </a:lnTo>
                <a:cubicBezTo>
                  <a:pt x="20846" y="7906"/>
                  <a:pt x="20863" y="7877"/>
                  <a:pt x="20868" y="7866"/>
                </a:cubicBezTo>
                <a:cubicBezTo>
                  <a:pt x="20857" y="7866"/>
                  <a:pt x="20840" y="7871"/>
                  <a:pt x="20829" y="7871"/>
                </a:cubicBezTo>
                <a:cubicBezTo>
                  <a:pt x="20868" y="7832"/>
                  <a:pt x="20858" y="7801"/>
                  <a:pt x="20831" y="7801"/>
                </a:cubicBezTo>
                <a:cubicBezTo>
                  <a:pt x="20820" y="7801"/>
                  <a:pt x="20805" y="7807"/>
                  <a:pt x="20789" y="7820"/>
                </a:cubicBezTo>
                <a:cubicBezTo>
                  <a:pt x="20783" y="7809"/>
                  <a:pt x="20778" y="7792"/>
                  <a:pt x="20772" y="7781"/>
                </a:cubicBezTo>
                <a:cubicBezTo>
                  <a:pt x="20800" y="7781"/>
                  <a:pt x="20823" y="7775"/>
                  <a:pt x="20846" y="7775"/>
                </a:cubicBezTo>
                <a:cubicBezTo>
                  <a:pt x="20829" y="7747"/>
                  <a:pt x="20829" y="7724"/>
                  <a:pt x="20840" y="7696"/>
                </a:cubicBezTo>
                <a:close/>
                <a:moveTo>
                  <a:pt x="931" y="7656"/>
                </a:moveTo>
                <a:lnTo>
                  <a:pt x="931" y="7656"/>
                </a:lnTo>
                <a:cubicBezTo>
                  <a:pt x="908" y="7781"/>
                  <a:pt x="846" y="7894"/>
                  <a:pt x="851" y="8025"/>
                </a:cubicBezTo>
                <a:cubicBezTo>
                  <a:pt x="840" y="8019"/>
                  <a:pt x="823" y="8002"/>
                  <a:pt x="812" y="7996"/>
                </a:cubicBezTo>
                <a:cubicBezTo>
                  <a:pt x="851" y="7883"/>
                  <a:pt x="863" y="7752"/>
                  <a:pt x="931" y="7656"/>
                </a:cubicBezTo>
                <a:close/>
                <a:moveTo>
                  <a:pt x="20880" y="7991"/>
                </a:moveTo>
                <a:cubicBezTo>
                  <a:pt x="20925" y="7991"/>
                  <a:pt x="20954" y="8013"/>
                  <a:pt x="20954" y="8059"/>
                </a:cubicBezTo>
                <a:cubicBezTo>
                  <a:pt x="20937" y="8064"/>
                  <a:pt x="20914" y="8076"/>
                  <a:pt x="20903" y="8081"/>
                </a:cubicBezTo>
                <a:cubicBezTo>
                  <a:pt x="20908" y="8070"/>
                  <a:pt x="20925" y="8047"/>
                  <a:pt x="20931" y="8042"/>
                </a:cubicBezTo>
                <a:cubicBezTo>
                  <a:pt x="20920" y="8030"/>
                  <a:pt x="20897" y="8002"/>
                  <a:pt x="20880" y="7991"/>
                </a:cubicBezTo>
                <a:close/>
                <a:moveTo>
                  <a:pt x="808" y="8064"/>
                </a:moveTo>
                <a:cubicBezTo>
                  <a:pt x="809" y="8064"/>
                  <a:pt x="810" y="8064"/>
                  <a:pt x="812" y="8064"/>
                </a:cubicBezTo>
                <a:cubicBezTo>
                  <a:pt x="833" y="8080"/>
                  <a:pt x="819" y="8122"/>
                  <a:pt x="794" y="8122"/>
                </a:cubicBezTo>
                <a:cubicBezTo>
                  <a:pt x="792" y="8122"/>
                  <a:pt x="791" y="8121"/>
                  <a:pt x="789" y="8121"/>
                </a:cubicBezTo>
                <a:cubicBezTo>
                  <a:pt x="773" y="8105"/>
                  <a:pt x="787" y="8064"/>
                  <a:pt x="808" y="8064"/>
                </a:cubicBezTo>
                <a:close/>
                <a:moveTo>
                  <a:pt x="20545" y="8070"/>
                </a:moveTo>
                <a:cubicBezTo>
                  <a:pt x="20579" y="8070"/>
                  <a:pt x="20590" y="8144"/>
                  <a:pt x="20562" y="8155"/>
                </a:cubicBezTo>
                <a:cubicBezTo>
                  <a:pt x="20539" y="8132"/>
                  <a:pt x="20534" y="8093"/>
                  <a:pt x="20545" y="8070"/>
                </a:cubicBezTo>
                <a:close/>
                <a:moveTo>
                  <a:pt x="789" y="8155"/>
                </a:moveTo>
                <a:cubicBezTo>
                  <a:pt x="783" y="8206"/>
                  <a:pt x="772" y="8246"/>
                  <a:pt x="743" y="8286"/>
                </a:cubicBezTo>
                <a:lnTo>
                  <a:pt x="743" y="8280"/>
                </a:lnTo>
                <a:cubicBezTo>
                  <a:pt x="749" y="8240"/>
                  <a:pt x="755" y="8195"/>
                  <a:pt x="755" y="8155"/>
                </a:cubicBezTo>
                <a:close/>
                <a:moveTo>
                  <a:pt x="20988" y="8144"/>
                </a:moveTo>
                <a:cubicBezTo>
                  <a:pt x="20993" y="8195"/>
                  <a:pt x="21005" y="8240"/>
                  <a:pt x="21010" y="8286"/>
                </a:cubicBezTo>
                <a:cubicBezTo>
                  <a:pt x="20993" y="8280"/>
                  <a:pt x="20971" y="8269"/>
                  <a:pt x="20954" y="8263"/>
                </a:cubicBezTo>
                <a:cubicBezTo>
                  <a:pt x="20965" y="8246"/>
                  <a:pt x="20982" y="8235"/>
                  <a:pt x="20993" y="8223"/>
                </a:cubicBezTo>
                <a:cubicBezTo>
                  <a:pt x="20982" y="8201"/>
                  <a:pt x="20971" y="8172"/>
                  <a:pt x="20959" y="8149"/>
                </a:cubicBezTo>
                <a:lnTo>
                  <a:pt x="20988" y="8144"/>
                </a:lnTo>
                <a:close/>
                <a:moveTo>
                  <a:pt x="736" y="8312"/>
                </a:moveTo>
                <a:cubicBezTo>
                  <a:pt x="739" y="8312"/>
                  <a:pt x="741" y="8313"/>
                  <a:pt x="743" y="8314"/>
                </a:cubicBezTo>
                <a:cubicBezTo>
                  <a:pt x="769" y="8329"/>
                  <a:pt x="749" y="8367"/>
                  <a:pt x="728" y="8367"/>
                </a:cubicBezTo>
                <a:cubicBezTo>
                  <a:pt x="726" y="8367"/>
                  <a:pt x="723" y="8366"/>
                  <a:pt x="721" y="8365"/>
                </a:cubicBezTo>
                <a:cubicBezTo>
                  <a:pt x="701" y="8350"/>
                  <a:pt x="716" y="8312"/>
                  <a:pt x="736" y="8312"/>
                </a:cubicBezTo>
                <a:close/>
                <a:moveTo>
                  <a:pt x="834" y="7707"/>
                </a:moveTo>
                <a:cubicBezTo>
                  <a:pt x="817" y="7911"/>
                  <a:pt x="721" y="8093"/>
                  <a:pt x="681" y="8291"/>
                </a:cubicBezTo>
                <a:cubicBezTo>
                  <a:pt x="675" y="8342"/>
                  <a:pt x="653" y="8382"/>
                  <a:pt x="630" y="8422"/>
                </a:cubicBezTo>
                <a:cubicBezTo>
                  <a:pt x="681" y="8178"/>
                  <a:pt x="749" y="7940"/>
                  <a:pt x="834" y="7707"/>
                </a:cubicBezTo>
                <a:close/>
                <a:moveTo>
                  <a:pt x="20664" y="8445"/>
                </a:moveTo>
                <a:lnTo>
                  <a:pt x="20664" y="8445"/>
                </a:lnTo>
                <a:cubicBezTo>
                  <a:pt x="20687" y="8467"/>
                  <a:pt x="20687" y="8479"/>
                  <a:pt x="20659" y="8484"/>
                </a:cubicBezTo>
                <a:cubicBezTo>
                  <a:pt x="20636" y="8467"/>
                  <a:pt x="20636" y="8450"/>
                  <a:pt x="20664" y="8445"/>
                </a:cubicBezTo>
                <a:close/>
                <a:moveTo>
                  <a:pt x="687" y="8462"/>
                </a:moveTo>
                <a:cubicBezTo>
                  <a:pt x="715" y="8467"/>
                  <a:pt x="721" y="8484"/>
                  <a:pt x="692" y="8507"/>
                </a:cubicBezTo>
                <a:cubicBezTo>
                  <a:pt x="670" y="8496"/>
                  <a:pt x="664" y="8479"/>
                  <a:pt x="687" y="8462"/>
                </a:cubicBezTo>
                <a:close/>
                <a:moveTo>
                  <a:pt x="20681" y="7111"/>
                </a:moveTo>
                <a:lnTo>
                  <a:pt x="20681" y="7111"/>
                </a:lnTo>
                <a:cubicBezTo>
                  <a:pt x="20766" y="7230"/>
                  <a:pt x="20783" y="7401"/>
                  <a:pt x="20880" y="7508"/>
                </a:cubicBezTo>
                <a:lnTo>
                  <a:pt x="20885" y="7508"/>
                </a:lnTo>
                <a:lnTo>
                  <a:pt x="20857" y="7520"/>
                </a:lnTo>
                <a:cubicBezTo>
                  <a:pt x="20982" y="7826"/>
                  <a:pt x="21067" y="8144"/>
                  <a:pt x="21158" y="8462"/>
                </a:cubicBezTo>
                <a:cubicBezTo>
                  <a:pt x="21164" y="8462"/>
                  <a:pt x="21169" y="8456"/>
                  <a:pt x="21175" y="8456"/>
                </a:cubicBezTo>
                <a:lnTo>
                  <a:pt x="21175" y="8456"/>
                </a:lnTo>
                <a:cubicBezTo>
                  <a:pt x="21158" y="8547"/>
                  <a:pt x="21209" y="8626"/>
                  <a:pt x="21226" y="8711"/>
                </a:cubicBezTo>
                <a:cubicBezTo>
                  <a:pt x="21181" y="8683"/>
                  <a:pt x="21186" y="8620"/>
                  <a:pt x="21169" y="8575"/>
                </a:cubicBezTo>
                <a:cubicBezTo>
                  <a:pt x="21056" y="8178"/>
                  <a:pt x="20925" y="7781"/>
                  <a:pt x="20789" y="7384"/>
                </a:cubicBezTo>
                <a:cubicBezTo>
                  <a:pt x="20755" y="7293"/>
                  <a:pt x="20698" y="7208"/>
                  <a:pt x="20681" y="7111"/>
                </a:cubicBezTo>
                <a:close/>
                <a:moveTo>
                  <a:pt x="1345" y="8620"/>
                </a:moveTo>
                <a:cubicBezTo>
                  <a:pt x="1334" y="8660"/>
                  <a:pt x="1322" y="8700"/>
                  <a:pt x="1299" y="8734"/>
                </a:cubicBezTo>
                <a:cubicBezTo>
                  <a:pt x="1299" y="8694"/>
                  <a:pt x="1311" y="8654"/>
                  <a:pt x="1317" y="8620"/>
                </a:cubicBezTo>
                <a:close/>
                <a:moveTo>
                  <a:pt x="556" y="9069"/>
                </a:moveTo>
                <a:cubicBezTo>
                  <a:pt x="590" y="9069"/>
                  <a:pt x="573" y="9125"/>
                  <a:pt x="551" y="9131"/>
                </a:cubicBezTo>
                <a:cubicBezTo>
                  <a:pt x="517" y="9125"/>
                  <a:pt x="534" y="9074"/>
                  <a:pt x="556" y="9069"/>
                </a:cubicBezTo>
                <a:close/>
                <a:moveTo>
                  <a:pt x="21215" y="8717"/>
                </a:moveTo>
                <a:cubicBezTo>
                  <a:pt x="21283" y="8847"/>
                  <a:pt x="21294" y="9006"/>
                  <a:pt x="21317" y="9154"/>
                </a:cubicBezTo>
                <a:cubicBezTo>
                  <a:pt x="21277" y="9108"/>
                  <a:pt x="21277" y="9052"/>
                  <a:pt x="21266" y="8995"/>
                </a:cubicBezTo>
                <a:cubicBezTo>
                  <a:pt x="21243" y="8904"/>
                  <a:pt x="21209" y="8813"/>
                  <a:pt x="21215" y="8717"/>
                </a:cubicBezTo>
                <a:close/>
                <a:moveTo>
                  <a:pt x="568" y="8654"/>
                </a:moveTo>
                <a:cubicBezTo>
                  <a:pt x="573" y="8836"/>
                  <a:pt x="517" y="9018"/>
                  <a:pt x="454" y="9188"/>
                </a:cubicBezTo>
                <a:cubicBezTo>
                  <a:pt x="482" y="9006"/>
                  <a:pt x="522" y="8830"/>
                  <a:pt x="568" y="8654"/>
                </a:cubicBezTo>
                <a:close/>
                <a:moveTo>
                  <a:pt x="21316" y="9158"/>
                </a:moveTo>
                <a:cubicBezTo>
                  <a:pt x="21320" y="9158"/>
                  <a:pt x="21324" y="9159"/>
                  <a:pt x="21328" y="9159"/>
                </a:cubicBezTo>
                <a:cubicBezTo>
                  <a:pt x="21343" y="9189"/>
                  <a:pt x="21336" y="9206"/>
                  <a:pt x="21315" y="9206"/>
                </a:cubicBezTo>
                <a:cubicBezTo>
                  <a:pt x="21312" y="9206"/>
                  <a:pt x="21309" y="9206"/>
                  <a:pt x="21305" y="9205"/>
                </a:cubicBezTo>
                <a:cubicBezTo>
                  <a:pt x="21290" y="9175"/>
                  <a:pt x="21293" y="9158"/>
                  <a:pt x="21316" y="9158"/>
                </a:cubicBezTo>
                <a:close/>
                <a:moveTo>
                  <a:pt x="1214" y="9125"/>
                </a:moveTo>
                <a:cubicBezTo>
                  <a:pt x="1209" y="9182"/>
                  <a:pt x="1231" y="9262"/>
                  <a:pt x="1186" y="9301"/>
                </a:cubicBezTo>
                <a:cubicBezTo>
                  <a:pt x="1192" y="9245"/>
                  <a:pt x="1203" y="9188"/>
                  <a:pt x="1214" y="9125"/>
                </a:cubicBezTo>
                <a:close/>
                <a:moveTo>
                  <a:pt x="21203" y="8955"/>
                </a:moveTo>
                <a:cubicBezTo>
                  <a:pt x="21232" y="9080"/>
                  <a:pt x="21237" y="9205"/>
                  <a:pt x="21277" y="9324"/>
                </a:cubicBezTo>
                <a:cubicBezTo>
                  <a:pt x="21288" y="9352"/>
                  <a:pt x="21283" y="9381"/>
                  <a:pt x="21271" y="9403"/>
                </a:cubicBezTo>
                <a:cubicBezTo>
                  <a:pt x="21256" y="9379"/>
                  <a:pt x="21272" y="9289"/>
                  <a:pt x="21231" y="9289"/>
                </a:cubicBezTo>
                <a:cubicBezTo>
                  <a:pt x="21225" y="9289"/>
                  <a:pt x="21218" y="9291"/>
                  <a:pt x="21209" y="9296"/>
                </a:cubicBezTo>
                <a:cubicBezTo>
                  <a:pt x="21220" y="9290"/>
                  <a:pt x="21232" y="9279"/>
                  <a:pt x="21243" y="9267"/>
                </a:cubicBezTo>
                <a:cubicBezTo>
                  <a:pt x="21209" y="9171"/>
                  <a:pt x="21192" y="9063"/>
                  <a:pt x="21203" y="8955"/>
                </a:cubicBezTo>
                <a:close/>
                <a:moveTo>
                  <a:pt x="448" y="9199"/>
                </a:moveTo>
                <a:cubicBezTo>
                  <a:pt x="465" y="9335"/>
                  <a:pt x="426" y="9471"/>
                  <a:pt x="397" y="9608"/>
                </a:cubicBezTo>
                <a:cubicBezTo>
                  <a:pt x="397" y="9471"/>
                  <a:pt x="431" y="9335"/>
                  <a:pt x="448" y="9199"/>
                </a:cubicBezTo>
                <a:close/>
                <a:moveTo>
                  <a:pt x="1139" y="9714"/>
                </a:moveTo>
                <a:cubicBezTo>
                  <a:pt x="1141" y="9714"/>
                  <a:pt x="1144" y="9714"/>
                  <a:pt x="1146" y="9715"/>
                </a:cubicBezTo>
                <a:cubicBezTo>
                  <a:pt x="1167" y="9731"/>
                  <a:pt x="1155" y="9779"/>
                  <a:pt x="1131" y="9779"/>
                </a:cubicBezTo>
                <a:cubicBezTo>
                  <a:pt x="1129" y="9779"/>
                  <a:pt x="1126" y="9779"/>
                  <a:pt x="1124" y="9778"/>
                </a:cubicBezTo>
                <a:cubicBezTo>
                  <a:pt x="1103" y="9762"/>
                  <a:pt x="1115" y="9714"/>
                  <a:pt x="1139" y="9714"/>
                </a:cubicBezTo>
                <a:close/>
                <a:moveTo>
                  <a:pt x="21521" y="9715"/>
                </a:moveTo>
                <a:cubicBezTo>
                  <a:pt x="21521" y="9772"/>
                  <a:pt x="21561" y="9840"/>
                  <a:pt x="21521" y="9891"/>
                </a:cubicBezTo>
                <a:cubicBezTo>
                  <a:pt x="21510" y="9835"/>
                  <a:pt x="21498" y="9778"/>
                  <a:pt x="21487" y="9721"/>
                </a:cubicBezTo>
                <a:cubicBezTo>
                  <a:pt x="21498" y="9721"/>
                  <a:pt x="21510" y="9715"/>
                  <a:pt x="21521" y="9715"/>
                </a:cubicBezTo>
                <a:close/>
                <a:moveTo>
                  <a:pt x="21328" y="9205"/>
                </a:moveTo>
                <a:cubicBezTo>
                  <a:pt x="21379" y="9341"/>
                  <a:pt x="21379" y="9494"/>
                  <a:pt x="21413" y="9636"/>
                </a:cubicBezTo>
                <a:cubicBezTo>
                  <a:pt x="21419" y="9630"/>
                  <a:pt x="21430" y="9625"/>
                  <a:pt x="21436" y="9625"/>
                </a:cubicBezTo>
                <a:lnTo>
                  <a:pt x="21436" y="9625"/>
                </a:lnTo>
                <a:cubicBezTo>
                  <a:pt x="21430" y="9636"/>
                  <a:pt x="21424" y="9653"/>
                  <a:pt x="21419" y="9664"/>
                </a:cubicBezTo>
                <a:cubicBezTo>
                  <a:pt x="21442" y="9869"/>
                  <a:pt x="21493" y="10073"/>
                  <a:pt x="21493" y="10277"/>
                </a:cubicBezTo>
                <a:cubicBezTo>
                  <a:pt x="21498" y="10277"/>
                  <a:pt x="21515" y="10271"/>
                  <a:pt x="21521" y="10271"/>
                </a:cubicBezTo>
                <a:lnTo>
                  <a:pt x="21521" y="10271"/>
                </a:lnTo>
                <a:cubicBezTo>
                  <a:pt x="21476" y="10334"/>
                  <a:pt x="21521" y="10425"/>
                  <a:pt x="21510" y="10504"/>
                </a:cubicBezTo>
                <a:cubicBezTo>
                  <a:pt x="21476" y="10459"/>
                  <a:pt x="21504" y="10396"/>
                  <a:pt x="21476" y="10351"/>
                </a:cubicBezTo>
                <a:cubicBezTo>
                  <a:pt x="21470" y="9965"/>
                  <a:pt x="21334" y="9585"/>
                  <a:pt x="21328" y="9205"/>
                </a:cubicBezTo>
                <a:close/>
                <a:moveTo>
                  <a:pt x="21413" y="10391"/>
                </a:moveTo>
                <a:cubicBezTo>
                  <a:pt x="21424" y="10453"/>
                  <a:pt x="21436" y="10515"/>
                  <a:pt x="21453" y="10572"/>
                </a:cubicBezTo>
                <a:cubicBezTo>
                  <a:pt x="21464" y="10578"/>
                  <a:pt x="21487" y="10584"/>
                  <a:pt x="21498" y="10584"/>
                </a:cubicBezTo>
                <a:cubicBezTo>
                  <a:pt x="21498" y="10567"/>
                  <a:pt x="21504" y="10527"/>
                  <a:pt x="21504" y="10510"/>
                </a:cubicBezTo>
                <a:cubicBezTo>
                  <a:pt x="21532" y="10601"/>
                  <a:pt x="21544" y="10714"/>
                  <a:pt x="21527" y="10811"/>
                </a:cubicBezTo>
                <a:cubicBezTo>
                  <a:pt x="21510" y="10754"/>
                  <a:pt x="21510" y="10697"/>
                  <a:pt x="21515" y="10640"/>
                </a:cubicBezTo>
                <a:cubicBezTo>
                  <a:pt x="21498" y="10618"/>
                  <a:pt x="21487" y="10584"/>
                  <a:pt x="21453" y="10578"/>
                </a:cubicBezTo>
                <a:lnTo>
                  <a:pt x="21453" y="10578"/>
                </a:lnTo>
                <a:cubicBezTo>
                  <a:pt x="21430" y="10635"/>
                  <a:pt x="21447" y="10691"/>
                  <a:pt x="21459" y="10742"/>
                </a:cubicBezTo>
                <a:cubicBezTo>
                  <a:pt x="21447" y="10742"/>
                  <a:pt x="21430" y="10731"/>
                  <a:pt x="21424" y="10725"/>
                </a:cubicBezTo>
                <a:cubicBezTo>
                  <a:pt x="21424" y="10708"/>
                  <a:pt x="21430" y="10686"/>
                  <a:pt x="21430" y="10663"/>
                </a:cubicBezTo>
                <a:cubicBezTo>
                  <a:pt x="21413" y="10657"/>
                  <a:pt x="21402" y="10652"/>
                  <a:pt x="21385" y="10646"/>
                </a:cubicBezTo>
                <a:lnTo>
                  <a:pt x="21419" y="10635"/>
                </a:lnTo>
                <a:cubicBezTo>
                  <a:pt x="21407" y="10555"/>
                  <a:pt x="21424" y="10470"/>
                  <a:pt x="21396" y="10391"/>
                </a:cubicBezTo>
                <a:close/>
                <a:moveTo>
                  <a:pt x="50" y="10810"/>
                </a:moveTo>
                <a:lnTo>
                  <a:pt x="50" y="10810"/>
                </a:lnTo>
                <a:cubicBezTo>
                  <a:pt x="48" y="10810"/>
                  <a:pt x="47" y="10811"/>
                  <a:pt x="46" y="10811"/>
                </a:cubicBezTo>
                <a:cubicBezTo>
                  <a:pt x="47" y="10812"/>
                  <a:pt x="48" y="10813"/>
                  <a:pt x="50" y="10814"/>
                </a:cubicBezTo>
                <a:lnTo>
                  <a:pt x="50" y="10814"/>
                </a:lnTo>
                <a:cubicBezTo>
                  <a:pt x="50" y="10813"/>
                  <a:pt x="50" y="10811"/>
                  <a:pt x="50" y="10810"/>
                </a:cubicBezTo>
                <a:close/>
                <a:moveTo>
                  <a:pt x="409" y="9613"/>
                </a:moveTo>
                <a:lnTo>
                  <a:pt x="409" y="9613"/>
                </a:lnTo>
                <a:cubicBezTo>
                  <a:pt x="352" y="9886"/>
                  <a:pt x="352" y="10169"/>
                  <a:pt x="312" y="10442"/>
                </a:cubicBezTo>
                <a:cubicBezTo>
                  <a:pt x="329" y="10459"/>
                  <a:pt x="341" y="10470"/>
                  <a:pt x="358" y="10481"/>
                </a:cubicBezTo>
                <a:cubicBezTo>
                  <a:pt x="369" y="10453"/>
                  <a:pt x="380" y="10425"/>
                  <a:pt x="386" y="10396"/>
                </a:cubicBezTo>
                <a:lnTo>
                  <a:pt x="392" y="10391"/>
                </a:lnTo>
                <a:cubicBezTo>
                  <a:pt x="397" y="10447"/>
                  <a:pt x="392" y="10504"/>
                  <a:pt x="392" y="10555"/>
                </a:cubicBezTo>
                <a:cubicBezTo>
                  <a:pt x="386" y="10561"/>
                  <a:pt x="375" y="10561"/>
                  <a:pt x="369" y="10561"/>
                </a:cubicBezTo>
                <a:cubicBezTo>
                  <a:pt x="369" y="10532"/>
                  <a:pt x="369" y="10510"/>
                  <a:pt x="369" y="10481"/>
                </a:cubicBezTo>
                <a:cubicBezTo>
                  <a:pt x="352" y="10487"/>
                  <a:pt x="329" y="10487"/>
                  <a:pt x="318" y="10493"/>
                </a:cubicBezTo>
                <a:cubicBezTo>
                  <a:pt x="295" y="10635"/>
                  <a:pt x="295" y="10782"/>
                  <a:pt x="284" y="10930"/>
                </a:cubicBezTo>
                <a:lnTo>
                  <a:pt x="261" y="10930"/>
                </a:lnTo>
                <a:cubicBezTo>
                  <a:pt x="278" y="10527"/>
                  <a:pt x="318" y="10135"/>
                  <a:pt x="369" y="9738"/>
                </a:cubicBezTo>
                <a:cubicBezTo>
                  <a:pt x="375" y="9693"/>
                  <a:pt x="369" y="9647"/>
                  <a:pt x="409" y="9613"/>
                </a:cubicBezTo>
                <a:close/>
                <a:moveTo>
                  <a:pt x="284" y="10964"/>
                </a:moveTo>
                <a:cubicBezTo>
                  <a:pt x="284" y="11026"/>
                  <a:pt x="284" y="11083"/>
                  <a:pt x="273" y="11145"/>
                </a:cubicBezTo>
                <a:cubicBezTo>
                  <a:pt x="238" y="11089"/>
                  <a:pt x="250" y="11015"/>
                  <a:pt x="284" y="10964"/>
                </a:cubicBezTo>
                <a:close/>
                <a:moveTo>
                  <a:pt x="21538" y="11174"/>
                </a:moveTo>
                <a:lnTo>
                  <a:pt x="21538" y="11174"/>
                </a:lnTo>
                <a:cubicBezTo>
                  <a:pt x="21572" y="11174"/>
                  <a:pt x="21572" y="11242"/>
                  <a:pt x="21549" y="11253"/>
                </a:cubicBezTo>
                <a:cubicBezTo>
                  <a:pt x="21515" y="11253"/>
                  <a:pt x="21515" y="11191"/>
                  <a:pt x="21538" y="11174"/>
                </a:cubicBezTo>
                <a:close/>
                <a:moveTo>
                  <a:pt x="21476" y="11372"/>
                </a:moveTo>
                <a:cubicBezTo>
                  <a:pt x="21476" y="11435"/>
                  <a:pt x="21515" y="11514"/>
                  <a:pt x="21453" y="11559"/>
                </a:cubicBezTo>
                <a:cubicBezTo>
                  <a:pt x="21459" y="11497"/>
                  <a:pt x="21447" y="11429"/>
                  <a:pt x="21476" y="11372"/>
                </a:cubicBezTo>
                <a:close/>
                <a:moveTo>
                  <a:pt x="284" y="11140"/>
                </a:moveTo>
                <a:lnTo>
                  <a:pt x="284" y="11140"/>
                </a:lnTo>
                <a:cubicBezTo>
                  <a:pt x="267" y="11281"/>
                  <a:pt x="267" y="11423"/>
                  <a:pt x="278" y="11565"/>
                </a:cubicBezTo>
                <a:lnTo>
                  <a:pt x="256" y="11571"/>
                </a:lnTo>
                <a:cubicBezTo>
                  <a:pt x="256" y="11435"/>
                  <a:pt x="216" y="11259"/>
                  <a:pt x="284" y="11140"/>
                </a:cubicBezTo>
                <a:close/>
                <a:moveTo>
                  <a:pt x="358" y="11474"/>
                </a:moveTo>
                <a:cubicBezTo>
                  <a:pt x="358" y="11531"/>
                  <a:pt x="363" y="11599"/>
                  <a:pt x="335" y="11656"/>
                </a:cubicBezTo>
                <a:cubicBezTo>
                  <a:pt x="335" y="11593"/>
                  <a:pt x="301" y="11514"/>
                  <a:pt x="358" y="11474"/>
                </a:cubicBezTo>
                <a:close/>
                <a:moveTo>
                  <a:pt x="267" y="11775"/>
                </a:moveTo>
                <a:cubicBezTo>
                  <a:pt x="301" y="11781"/>
                  <a:pt x="295" y="11837"/>
                  <a:pt x="273" y="11860"/>
                </a:cubicBezTo>
                <a:cubicBezTo>
                  <a:pt x="238" y="11854"/>
                  <a:pt x="238" y="11792"/>
                  <a:pt x="267" y="11775"/>
                </a:cubicBezTo>
                <a:close/>
                <a:moveTo>
                  <a:pt x="21555" y="11463"/>
                </a:moveTo>
                <a:lnTo>
                  <a:pt x="21555" y="11463"/>
                </a:lnTo>
                <a:cubicBezTo>
                  <a:pt x="21561" y="11599"/>
                  <a:pt x="21600" y="11775"/>
                  <a:pt x="21532" y="11894"/>
                </a:cubicBezTo>
                <a:cubicBezTo>
                  <a:pt x="21549" y="11752"/>
                  <a:pt x="21549" y="11611"/>
                  <a:pt x="21532" y="11469"/>
                </a:cubicBezTo>
                <a:lnTo>
                  <a:pt x="21555" y="11463"/>
                </a:lnTo>
                <a:close/>
                <a:moveTo>
                  <a:pt x="21538" y="11889"/>
                </a:moveTo>
                <a:lnTo>
                  <a:pt x="21538" y="11889"/>
                </a:lnTo>
                <a:cubicBezTo>
                  <a:pt x="21578" y="11940"/>
                  <a:pt x="21561" y="12019"/>
                  <a:pt x="21532" y="12070"/>
                </a:cubicBezTo>
                <a:cubicBezTo>
                  <a:pt x="21527" y="12008"/>
                  <a:pt x="21532" y="11951"/>
                  <a:pt x="21538" y="11889"/>
                </a:cubicBezTo>
                <a:close/>
                <a:moveTo>
                  <a:pt x="290" y="12223"/>
                </a:moveTo>
                <a:cubicBezTo>
                  <a:pt x="301" y="12280"/>
                  <a:pt x="307" y="12337"/>
                  <a:pt x="295" y="12393"/>
                </a:cubicBezTo>
                <a:cubicBezTo>
                  <a:pt x="318" y="12416"/>
                  <a:pt x="329" y="12450"/>
                  <a:pt x="363" y="12456"/>
                </a:cubicBezTo>
                <a:cubicBezTo>
                  <a:pt x="380" y="12399"/>
                  <a:pt x="369" y="12342"/>
                  <a:pt x="358" y="12286"/>
                </a:cubicBezTo>
                <a:lnTo>
                  <a:pt x="358" y="12286"/>
                </a:lnTo>
                <a:cubicBezTo>
                  <a:pt x="363" y="12291"/>
                  <a:pt x="380" y="12303"/>
                  <a:pt x="392" y="12303"/>
                </a:cubicBezTo>
                <a:cubicBezTo>
                  <a:pt x="386" y="12325"/>
                  <a:pt x="386" y="12348"/>
                  <a:pt x="380" y="12371"/>
                </a:cubicBezTo>
                <a:cubicBezTo>
                  <a:pt x="397" y="12376"/>
                  <a:pt x="414" y="12382"/>
                  <a:pt x="426" y="12388"/>
                </a:cubicBezTo>
                <a:lnTo>
                  <a:pt x="397" y="12393"/>
                </a:lnTo>
                <a:cubicBezTo>
                  <a:pt x="409" y="12479"/>
                  <a:pt x="386" y="12558"/>
                  <a:pt x="414" y="12643"/>
                </a:cubicBezTo>
                <a:lnTo>
                  <a:pt x="403" y="12643"/>
                </a:lnTo>
                <a:cubicBezTo>
                  <a:pt x="392" y="12581"/>
                  <a:pt x="380" y="12518"/>
                  <a:pt x="363" y="12456"/>
                </a:cubicBezTo>
                <a:cubicBezTo>
                  <a:pt x="352" y="12456"/>
                  <a:pt x="329" y="12450"/>
                  <a:pt x="312" y="12450"/>
                </a:cubicBezTo>
                <a:cubicBezTo>
                  <a:pt x="312" y="12467"/>
                  <a:pt x="312" y="12501"/>
                  <a:pt x="312" y="12518"/>
                </a:cubicBezTo>
                <a:cubicBezTo>
                  <a:pt x="284" y="12428"/>
                  <a:pt x="273" y="12320"/>
                  <a:pt x="290" y="12223"/>
                </a:cubicBezTo>
                <a:close/>
                <a:moveTo>
                  <a:pt x="1101" y="12660"/>
                </a:moveTo>
                <a:lnTo>
                  <a:pt x="1101" y="12660"/>
                </a:lnTo>
                <a:cubicBezTo>
                  <a:pt x="1124" y="12683"/>
                  <a:pt x="1124" y="12700"/>
                  <a:pt x="1095" y="12706"/>
                </a:cubicBezTo>
                <a:cubicBezTo>
                  <a:pt x="1073" y="12683"/>
                  <a:pt x="1073" y="12672"/>
                  <a:pt x="1101" y="12660"/>
                </a:cubicBezTo>
                <a:close/>
                <a:moveTo>
                  <a:pt x="10905" y="1"/>
                </a:moveTo>
                <a:cubicBezTo>
                  <a:pt x="10886" y="1"/>
                  <a:pt x="10872" y="26"/>
                  <a:pt x="10854" y="30"/>
                </a:cubicBezTo>
                <a:cubicBezTo>
                  <a:pt x="10839" y="28"/>
                  <a:pt x="10825" y="27"/>
                  <a:pt x="10811" y="27"/>
                </a:cubicBezTo>
                <a:cubicBezTo>
                  <a:pt x="10751" y="27"/>
                  <a:pt x="10702" y="48"/>
                  <a:pt x="10656" y="98"/>
                </a:cubicBezTo>
                <a:cubicBezTo>
                  <a:pt x="10656" y="87"/>
                  <a:pt x="10650" y="59"/>
                  <a:pt x="10650" y="42"/>
                </a:cubicBezTo>
                <a:lnTo>
                  <a:pt x="10627" y="98"/>
                </a:lnTo>
                <a:cubicBezTo>
                  <a:pt x="10610" y="85"/>
                  <a:pt x="10593" y="53"/>
                  <a:pt x="10571" y="53"/>
                </a:cubicBezTo>
                <a:cubicBezTo>
                  <a:pt x="10564" y="53"/>
                  <a:pt x="10556" y="56"/>
                  <a:pt x="10548" y="64"/>
                </a:cubicBezTo>
                <a:cubicBezTo>
                  <a:pt x="10497" y="64"/>
                  <a:pt x="10451" y="59"/>
                  <a:pt x="10400" y="59"/>
                </a:cubicBezTo>
                <a:cubicBezTo>
                  <a:pt x="10451" y="87"/>
                  <a:pt x="10502" y="104"/>
                  <a:pt x="10559" y="110"/>
                </a:cubicBezTo>
                <a:cubicBezTo>
                  <a:pt x="10565" y="98"/>
                  <a:pt x="10571" y="76"/>
                  <a:pt x="10571" y="59"/>
                </a:cubicBezTo>
                <a:cubicBezTo>
                  <a:pt x="10585" y="92"/>
                  <a:pt x="10607" y="110"/>
                  <a:pt x="10633" y="110"/>
                </a:cubicBezTo>
                <a:cubicBezTo>
                  <a:pt x="10647" y="110"/>
                  <a:pt x="10662" y="105"/>
                  <a:pt x="10678" y="93"/>
                </a:cubicBezTo>
                <a:lnTo>
                  <a:pt x="10678" y="93"/>
                </a:lnTo>
                <a:lnTo>
                  <a:pt x="10667" y="138"/>
                </a:lnTo>
                <a:cubicBezTo>
                  <a:pt x="10690" y="93"/>
                  <a:pt x="10724" y="59"/>
                  <a:pt x="10763" y="36"/>
                </a:cubicBezTo>
                <a:cubicBezTo>
                  <a:pt x="10820" y="64"/>
                  <a:pt x="10831" y="127"/>
                  <a:pt x="10843" y="183"/>
                </a:cubicBezTo>
                <a:cubicBezTo>
                  <a:pt x="10894" y="195"/>
                  <a:pt x="10945" y="206"/>
                  <a:pt x="11002" y="212"/>
                </a:cubicBezTo>
                <a:cubicBezTo>
                  <a:pt x="10775" y="221"/>
                  <a:pt x="10544" y="230"/>
                  <a:pt x="10316" y="230"/>
                </a:cubicBezTo>
                <a:cubicBezTo>
                  <a:pt x="10264" y="230"/>
                  <a:pt x="10213" y="230"/>
                  <a:pt x="10162" y="229"/>
                </a:cubicBezTo>
                <a:cubicBezTo>
                  <a:pt x="10173" y="218"/>
                  <a:pt x="10190" y="201"/>
                  <a:pt x="10196" y="189"/>
                </a:cubicBezTo>
                <a:cubicBezTo>
                  <a:pt x="10190" y="189"/>
                  <a:pt x="10179" y="183"/>
                  <a:pt x="10173" y="183"/>
                </a:cubicBezTo>
                <a:cubicBezTo>
                  <a:pt x="10166" y="218"/>
                  <a:pt x="10150" y="242"/>
                  <a:pt x="10124" y="242"/>
                </a:cubicBezTo>
                <a:cubicBezTo>
                  <a:pt x="10111" y="242"/>
                  <a:pt x="10096" y="236"/>
                  <a:pt x="10077" y="223"/>
                </a:cubicBezTo>
                <a:lnTo>
                  <a:pt x="10077" y="223"/>
                </a:lnTo>
                <a:cubicBezTo>
                  <a:pt x="10074" y="231"/>
                  <a:pt x="10071" y="238"/>
                  <a:pt x="10066" y="246"/>
                </a:cubicBezTo>
                <a:cubicBezTo>
                  <a:pt x="10023" y="249"/>
                  <a:pt x="9980" y="249"/>
                  <a:pt x="9938" y="249"/>
                </a:cubicBezTo>
                <a:cubicBezTo>
                  <a:pt x="9895" y="249"/>
                  <a:pt x="9853" y="249"/>
                  <a:pt x="9810" y="252"/>
                </a:cubicBezTo>
                <a:cubicBezTo>
                  <a:pt x="9803" y="251"/>
                  <a:pt x="9796" y="250"/>
                  <a:pt x="9789" y="250"/>
                </a:cubicBezTo>
                <a:cubicBezTo>
                  <a:pt x="9726" y="250"/>
                  <a:pt x="9654" y="276"/>
                  <a:pt x="9590" y="276"/>
                </a:cubicBezTo>
                <a:cubicBezTo>
                  <a:pt x="9553" y="276"/>
                  <a:pt x="9520" y="267"/>
                  <a:pt x="9492" y="240"/>
                </a:cubicBezTo>
                <a:cubicBezTo>
                  <a:pt x="9441" y="235"/>
                  <a:pt x="9390" y="229"/>
                  <a:pt x="9345" y="223"/>
                </a:cubicBezTo>
                <a:cubicBezTo>
                  <a:pt x="9334" y="229"/>
                  <a:pt x="9317" y="240"/>
                  <a:pt x="9311" y="246"/>
                </a:cubicBezTo>
                <a:cubicBezTo>
                  <a:pt x="9300" y="241"/>
                  <a:pt x="9288" y="239"/>
                  <a:pt x="9278" y="239"/>
                </a:cubicBezTo>
                <a:cubicBezTo>
                  <a:pt x="9251" y="239"/>
                  <a:pt x="9230" y="255"/>
                  <a:pt x="9226" y="291"/>
                </a:cubicBezTo>
                <a:cubicBezTo>
                  <a:pt x="9254" y="286"/>
                  <a:pt x="9283" y="286"/>
                  <a:pt x="9311" y="286"/>
                </a:cubicBezTo>
                <a:cubicBezTo>
                  <a:pt x="9271" y="297"/>
                  <a:pt x="9226" y="308"/>
                  <a:pt x="9186" y="314"/>
                </a:cubicBezTo>
                <a:cubicBezTo>
                  <a:pt x="9186" y="303"/>
                  <a:pt x="9192" y="274"/>
                  <a:pt x="9197" y="257"/>
                </a:cubicBezTo>
                <a:lnTo>
                  <a:pt x="9197" y="257"/>
                </a:lnTo>
                <a:cubicBezTo>
                  <a:pt x="9175" y="269"/>
                  <a:pt x="9152" y="280"/>
                  <a:pt x="9129" y="291"/>
                </a:cubicBezTo>
                <a:cubicBezTo>
                  <a:pt x="9129" y="263"/>
                  <a:pt x="9129" y="235"/>
                  <a:pt x="9135" y="206"/>
                </a:cubicBezTo>
                <a:cubicBezTo>
                  <a:pt x="9163" y="201"/>
                  <a:pt x="9186" y="195"/>
                  <a:pt x="9214" y="189"/>
                </a:cubicBezTo>
                <a:cubicBezTo>
                  <a:pt x="9220" y="195"/>
                  <a:pt x="9231" y="201"/>
                  <a:pt x="9237" y="201"/>
                </a:cubicBezTo>
                <a:cubicBezTo>
                  <a:pt x="9305" y="195"/>
                  <a:pt x="9368" y="178"/>
                  <a:pt x="9430" y="144"/>
                </a:cubicBezTo>
                <a:cubicBezTo>
                  <a:pt x="9441" y="155"/>
                  <a:pt x="9470" y="172"/>
                  <a:pt x="9487" y="178"/>
                </a:cubicBezTo>
                <a:cubicBezTo>
                  <a:pt x="9487" y="166"/>
                  <a:pt x="9492" y="138"/>
                  <a:pt x="9498" y="121"/>
                </a:cubicBezTo>
                <a:cubicBezTo>
                  <a:pt x="9466" y="110"/>
                  <a:pt x="9435" y="106"/>
                  <a:pt x="9403" y="106"/>
                </a:cubicBezTo>
                <a:cubicBezTo>
                  <a:pt x="9321" y="106"/>
                  <a:pt x="9238" y="132"/>
                  <a:pt x="9152" y="132"/>
                </a:cubicBezTo>
                <a:lnTo>
                  <a:pt x="9156" y="106"/>
                </a:lnTo>
                <a:lnTo>
                  <a:pt x="9156" y="106"/>
                </a:lnTo>
                <a:cubicBezTo>
                  <a:pt x="9153" y="117"/>
                  <a:pt x="9146" y="129"/>
                  <a:pt x="9146" y="138"/>
                </a:cubicBezTo>
                <a:cubicBezTo>
                  <a:pt x="9084" y="138"/>
                  <a:pt x="9027" y="144"/>
                  <a:pt x="8976" y="172"/>
                </a:cubicBezTo>
                <a:cubicBezTo>
                  <a:pt x="8964" y="171"/>
                  <a:pt x="8952" y="170"/>
                  <a:pt x="8941" y="170"/>
                </a:cubicBezTo>
                <a:cubicBezTo>
                  <a:pt x="8909" y="170"/>
                  <a:pt x="8879" y="178"/>
                  <a:pt x="8863" y="212"/>
                </a:cubicBezTo>
                <a:cubicBezTo>
                  <a:pt x="8857" y="201"/>
                  <a:pt x="8851" y="178"/>
                  <a:pt x="8846" y="166"/>
                </a:cubicBezTo>
                <a:cubicBezTo>
                  <a:pt x="8846" y="183"/>
                  <a:pt x="8840" y="218"/>
                  <a:pt x="8840" y="229"/>
                </a:cubicBezTo>
                <a:cubicBezTo>
                  <a:pt x="8823" y="223"/>
                  <a:pt x="8789" y="206"/>
                  <a:pt x="8772" y="201"/>
                </a:cubicBezTo>
                <a:cubicBezTo>
                  <a:pt x="8772" y="206"/>
                  <a:pt x="8766" y="223"/>
                  <a:pt x="8766" y="229"/>
                </a:cubicBezTo>
                <a:cubicBezTo>
                  <a:pt x="8797" y="231"/>
                  <a:pt x="8831" y="238"/>
                  <a:pt x="8863" y="238"/>
                </a:cubicBezTo>
                <a:cubicBezTo>
                  <a:pt x="8901" y="238"/>
                  <a:pt x="8937" y="229"/>
                  <a:pt x="8965" y="195"/>
                </a:cubicBezTo>
                <a:cubicBezTo>
                  <a:pt x="8976" y="201"/>
                  <a:pt x="9005" y="218"/>
                  <a:pt x="9016" y="223"/>
                </a:cubicBezTo>
                <a:cubicBezTo>
                  <a:pt x="9056" y="218"/>
                  <a:pt x="9090" y="212"/>
                  <a:pt x="9129" y="201"/>
                </a:cubicBezTo>
                <a:lnTo>
                  <a:pt x="9129" y="201"/>
                </a:lnTo>
                <a:cubicBezTo>
                  <a:pt x="9124" y="223"/>
                  <a:pt x="9112" y="269"/>
                  <a:pt x="9107" y="291"/>
                </a:cubicBezTo>
                <a:cubicBezTo>
                  <a:pt x="9090" y="286"/>
                  <a:pt x="9067" y="274"/>
                  <a:pt x="9050" y="269"/>
                </a:cubicBezTo>
                <a:lnTo>
                  <a:pt x="9050" y="331"/>
                </a:lnTo>
                <a:cubicBezTo>
                  <a:pt x="9044" y="337"/>
                  <a:pt x="9022" y="342"/>
                  <a:pt x="9016" y="348"/>
                </a:cubicBezTo>
                <a:cubicBezTo>
                  <a:pt x="9016" y="331"/>
                  <a:pt x="9016" y="291"/>
                  <a:pt x="9016" y="274"/>
                </a:cubicBezTo>
                <a:cubicBezTo>
                  <a:pt x="8999" y="291"/>
                  <a:pt x="8988" y="320"/>
                  <a:pt x="8970" y="342"/>
                </a:cubicBezTo>
                <a:cubicBezTo>
                  <a:pt x="8953" y="348"/>
                  <a:pt x="8936" y="348"/>
                  <a:pt x="8919" y="354"/>
                </a:cubicBezTo>
                <a:cubicBezTo>
                  <a:pt x="8936" y="337"/>
                  <a:pt x="8965" y="331"/>
                  <a:pt x="8970" y="308"/>
                </a:cubicBezTo>
                <a:cubicBezTo>
                  <a:pt x="8961" y="300"/>
                  <a:pt x="8953" y="297"/>
                  <a:pt x="8945" y="297"/>
                </a:cubicBezTo>
                <a:cubicBezTo>
                  <a:pt x="8911" y="297"/>
                  <a:pt x="8889" y="367"/>
                  <a:pt x="8851" y="376"/>
                </a:cubicBezTo>
                <a:cubicBezTo>
                  <a:pt x="8823" y="376"/>
                  <a:pt x="8772" y="371"/>
                  <a:pt x="8744" y="365"/>
                </a:cubicBezTo>
                <a:cubicBezTo>
                  <a:pt x="8755" y="354"/>
                  <a:pt x="8783" y="325"/>
                  <a:pt x="8795" y="314"/>
                </a:cubicBezTo>
                <a:lnTo>
                  <a:pt x="8795" y="314"/>
                </a:lnTo>
                <a:cubicBezTo>
                  <a:pt x="8761" y="337"/>
                  <a:pt x="8721" y="348"/>
                  <a:pt x="8675" y="348"/>
                </a:cubicBezTo>
                <a:cubicBezTo>
                  <a:pt x="8692" y="354"/>
                  <a:pt x="8732" y="365"/>
                  <a:pt x="8749" y="371"/>
                </a:cubicBezTo>
                <a:cubicBezTo>
                  <a:pt x="8732" y="390"/>
                  <a:pt x="8715" y="398"/>
                  <a:pt x="8700" y="398"/>
                </a:cubicBezTo>
                <a:cubicBezTo>
                  <a:pt x="8675" y="398"/>
                  <a:pt x="8653" y="378"/>
                  <a:pt x="8636" y="354"/>
                </a:cubicBezTo>
                <a:cubicBezTo>
                  <a:pt x="8630" y="365"/>
                  <a:pt x="8619" y="393"/>
                  <a:pt x="8607" y="405"/>
                </a:cubicBezTo>
                <a:cubicBezTo>
                  <a:pt x="8539" y="433"/>
                  <a:pt x="8460" y="450"/>
                  <a:pt x="8386" y="473"/>
                </a:cubicBezTo>
                <a:cubicBezTo>
                  <a:pt x="8403" y="444"/>
                  <a:pt x="8420" y="422"/>
                  <a:pt x="8437" y="393"/>
                </a:cubicBezTo>
                <a:lnTo>
                  <a:pt x="8437" y="393"/>
                </a:lnTo>
                <a:cubicBezTo>
                  <a:pt x="8397" y="405"/>
                  <a:pt x="8380" y="444"/>
                  <a:pt x="8369" y="484"/>
                </a:cubicBezTo>
                <a:cubicBezTo>
                  <a:pt x="8352" y="467"/>
                  <a:pt x="8329" y="450"/>
                  <a:pt x="8312" y="427"/>
                </a:cubicBezTo>
                <a:lnTo>
                  <a:pt x="8312" y="427"/>
                </a:lnTo>
                <a:cubicBezTo>
                  <a:pt x="8318" y="450"/>
                  <a:pt x="8324" y="473"/>
                  <a:pt x="8329" y="496"/>
                </a:cubicBezTo>
                <a:cubicBezTo>
                  <a:pt x="8278" y="496"/>
                  <a:pt x="8227" y="518"/>
                  <a:pt x="8182" y="541"/>
                </a:cubicBezTo>
                <a:cubicBezTo>
                  <a:pt x="8182" y="530"/>
                  <a:pt x="8188" y="501"/>
                  <a:pt x="8193" y="490"/>
                </a:cubicBezTo>
                <a:cubicBezTo>
                  <a:pt x="8176" y="490"/>
                  <a:pt x="8148" y="496"/>
                  <a:pt x="8136" y="496"/>
                </a:cubicBezTo>
                <a:cubicBezTo>
                  <a:pt x="8199" y="552"/>
                  <a:pt x="8119" y="575"/>
                  <a:pt x="8080" y="586"/>
                </a:cubicBezTo>
                <a:lnTo>
                  <a:pt x="8074" y="586"/>
                </a:lnTo>
                <a:lnTo>
                  <a:pt x="8063" y="569"/>
                </a:lnTo>
                <a:cubicBezTo>
                  <a:pt x="8063" y="575"/>
                  <a:pt x="8063" y="581"/>
                  <a:pt x="8063" y="592"/>
                </a:cubicBezTo>
                <a:cubicBezTo>
                  <a:pt x="8006" y="609"/>
                  <a:pt x="7955" y="632"/>
                  <a:pt x="7904" y="654"/>
                </a:cubicBezTo>
                <a:cubicBezTo>
                  <a:pt x="7875" y="666"/>
                  <a:pt x="7847" y="677"/>
                  <a:pt x="7819" y="694"/>
                </a:cubicBezTo>
                <a:lnTo>
                  <a:pt x="7802" y="705"/>
                </a:lnTo>
                <a:cubicBezTo>
                  <a:pt x="7797" y="707"/>
                  <a:pt x="7793" y="707"/>
                  <a:pt x="7788" y="707"/>
                </a:cubicBezTo>
                <a:cubicBezTo>
                  <a:pt x="7768" y="707"/>
                  <a:pt x="7746" y="699"/>
                  <a:pt x="7728" y="694"/>
                </a:cubicBezTo>
                <a:cubicBezTo>
                  <a:pt x="7717" y="717"/>
                  <a:pt x="7705" y="734"/>
                  <a:pt x="7694" y="751"/>
                </a:cubicBezTo>
                <a:cubicBezTo>
                  <a:pt x="7688" y="740"/>
                  <a:pt x="7677" y="722"/>
                  <a:pt x="7671" y="711"/>
                </a:cubicBezTo>
                <a:cubicBezTo>
                  <a:pt x="7654" y="722"/>
                  <a:pt x="7637" y="728"/>
                  <a:pt x="7620" y="740"/>
                </a:cubicBezTo>
                <a:cubicBezTo>
                  <a:pt x="7614" y="734"/>
                  <a:pt x="7614" y="734"/>
                  <a:pt x="7609" y="734"/>
                </a:cubicBezTo>
                <a:cubicBezTo>
                  <a:pt x="7607" y="733"/>
                  <a:pt x="7605" y="733"/>
                  <a:pt x="7604" y="733"/>
                </a:cubicBezTo>
                <a:cubicBezTo>
                  <a:pt x="7592" y="733"/>
                  <a:pt x="7574" y="747"/>
                  <a:pt x="7569" y="757"/>
                </a:cubicBezTo>
                <a:cubicBezTo>
                  <a:pt x="7376" y="836"/>
                  <a:pt x="7172" y="864"/>
                  <a:pt x="6985" y="938"/>
                </a:cubicBezTo>
                <a:cubicBezTo>
                  <a:pt x="6956" y="983"/>
                  <a:pt x="6905" y="972"/>
                  <a:pt x="6860" y="978"/>
                </a:cubicBezTo>
                <a:cubicBezTo>
                  <a:pt x="6809" y="1012"/>
                  <a:pt x="6758" y="1035"/>
                  <a:pt x="6701" y="1057"/>
                </a:cubicBezTo>
                <a:cubicBezTo>
                  <a:pt x="6695" y="1063"/>
                  <a:pt x="6684" y="1080"/>
                  <a:pt x="6678" y="1086"/>
                </a:cubicBezTo>
                <a:cubicBezTo>
                  <a:pt x="6650" y="1086"/>
                  <a:pt x="6622" y="1091"/>
                  <a:pt x="6593" y="1091"/>
                </a:cubicBezTo>
                <a:cubicBezTo>
                  <a:pt x="6570" y="1108"/>
                  <a:pt x="6548" y="1120"/>
                  <a:pt x="6531" y="1137"/>
                </a:cubicBezTo>
                <a:cubicBezTo>
                  <a:pt x="6519" y="1131"/>
                  <a:pt x="6502" y="1125"/>
                  <a:pt x="6497" y="1125"/>
                </a:cubicBezTo>
                <a:lnTo>
                  <a:pt x="6497" y="1125"/>
                </a:lnTo>
                <a:lnTo>
                  <a:pt x="6502" y="1148"/>
                </a:lnTo>
                <a:cubicBezTo>
                  <a:pt x="6463" y="1159"/>
                  <a:pt x="6423" y="1171"/>
                  <a:pt x="6383" y="1193"/>
                </a:cubicBezTo>
                <a:cubicBezTo>
                  <a:pt x="6383" y="1188"/>
                  <a:pt x="6372" y="1176"/>
                  <a:pt x="6366" y="1171"/>
                </a:cubicBezTo>
                <a:cubicBezTo>
                  <a:pt x="6366" y="1182"/>
                  <a:pt x="6355" y="1205"/>
                  <a:pt x="6349" y="1210"/>
                </a:cubicBezTo>
                <a:cubicBezTo>
                  <a:pt x="6264" y="1210"/>
                  <a:pt x="6213" y="1296"/>
                  <a:pt x="6128" y="1307"/>
                </a:cubicBezTo>
                <a:cubicBezTo>
                  <a:pt x="6048" y="1409"/>
                  <a:pt x="5912" y="1415"/>
                  <a:pt x="5810" y="1488"/>
                </a:cubicBezTo>
                <a:cubicBezTo>
                  <a:pt x="5810" y="1500"/>
                  <a:pt x="5805" y="1528"/>
                  <a:pt x="5805" y="1540"/>
                </a:cubicBezTo>
                <a:cubicBezTo>
                  <a:pt x="5793" y="1534"/>
                  <a:pt x="5776" y="1522"/>
                  <a:pt x="5765" y="1517"/>
                </a:cubicBezTo>
                <a:cubicBezTo>
                  <a:pt x="5634" y="1596"/>
                  <a:pt x="5481" y="1630"/>
                  <a:pt x="5373" y="1732"/>
                </a:cubicBezTo>
                <a:cubicBezTo>
                  <a:pt x="5379" y="1744"/>
                  <a:pt x="5385" y="1761"/>
                  <a:pt x="5390" y="1772"/>
                </a:cubicBezTo>
                <a:cubicBezTo>
                  <a:pt x="5453" y="1732"/>
                  <a:pt x="5509" y="1698"/>
                  <a:pt x="5566" y="1653"/>
                </a:cubicBezTo>
                <a:cubicBezTo>
                  <a:pt x="5578" y="1659"/>
                  <a:pt x="5595" y="1659"/>
                  <a:pt x="5600" y="1664"/>
                </a:cubicBezTo>
                <a:cubicBezTo>
                  <a:pt x="5680" y="1591"/>
                  <a:pt x="5793" y="1562"/>
                  <a:pt x="5890" y="1517"/>
                </a:cubicBezTo>
                <a:cubicBezTo>
                  <a:pt x="5890" y="1505"/>
                  <a:pt x="5895" y="1483"/>
                  <a:pt x="5895" y="1477"/>
                </a:cubicBezTo>
                <a:cubicBezTo>
                  <a:pt x="5924" y="1471"/>
                  <a:pt x="5952" y="1471"/>
                  <a:pt x="5980" y="1471"/>
                </a:cubicBezTo>
                <a:cubicBezTo>
                  <a:pt x="5986" y="1454"/>
                  <a:pt x="5997" y="1420"/>
                  <a:pt x="6003" y="1403"/>
                </a:cubicBezTo>
                <a:cubicBezTo>
                  <a:pt x="6014" y="1415"/>
                  <a:pt x="6026" y="1432"/>
                  <a:pt x="6031" y="1443"/>
                </a:cubicBezTo>
                <a:cubicBezTo>
                  <a:pt x="6043" y="1432"/>
                  <a:pt x="6060" y="1409"/>
                  <a:pt x="6071" y="1398"/>
                </a:cubicBezTo>
                <a:cubicBezTo>
                  <a:pt x="6088" y="1415"/>
                  <a:pt x="6105" y="1426"/>
                  <a:pt x="6122" y="1443"/>
                </a:cubicBezTo>
                <a:cubicBezTo>
                  <a:pt x="6117" y="1432"/>
                  <a:pt x="6105" y="1409"/>
                  <a:pt x="6100" y="1398"/>
                </a:cubicBezTo>
                <a:cubicBezTo>
                  <a:pt x="6270" y="1330"/>
                  <a:pt x="6440" y="1267"/>
                  <a:pt x="6605" y="1182"/>
                </a:cubicBezTo>
                <a:cubicBezTo>
                  <a:pt x="6605" y="1186"/>
                  <a:pt x="6605" y="1190"/>
                  <a:pt x="6605" y="1193"/>
                </a:cubicBezTo>
                <a:lnTo>
                  <a:pt x="6605" y="1193"/>
                </a:lnTo>
                <a:cubicBezTo>
                  <a:pt x="6667" y="1125"/>
                  <a:pt x="6809" y="1142"/>
                  <a:pt x="6843" y="1035"/>
                </a:cubicBezTo>
                <a:cubicBezTo>
                  <a:pt x="6848" y="1046"/>
                  <a:pt x="6854" y="1069"/>
                  <a:pt x="6854" y="1080"/>
                </a:cubicBezTo>
                <a:cubicBezTo>
                  <a:pt x="7081" y="1001"/>
                  <a:pt x="7297" y="898"/>
                  <a:pt x="7524" y="830"/>
                </a:cubicBezTo>
                <a:cubicBezTo>
                  <a:pt x="7524" y="813"/>
                  <a:pt x="7529" y="796"/>
                  <a:pt x="7529" y="779"/>
                </a:cubicBezTo>
                <a:cubicBezTo>
                  <a:pt x="7535" y="785"/>
                  <a:pt x="7546" y="802"/>
                  <a:pt x="7552" y="808"/>
                </a:cubicBezTo>
                <a:cubicBezTo>
                  <a:pt x="7586" y="791"/>
                  <a:pt x="7620" y="779"/>
                  <a:pt x="7660" y="774"/>
                </a:cubicBezTo>
                <a:lnTo>
                  <a:pt x="7660" y="774"/>
                </a:lnTo>
                <a:cubicBezTo>
                  <a:pt x="7626" y="791"/>
                  <a:pt x="7586" y="808"/>
                  <a:pt x="7552" y="825"/>
                </a:cubicBezTo>
                <a:cubicBezTo>
                  <a:pt x="7563" y="842"/>
                  <a:pt x="7575" y="859"/>
                  <a:pt x="7580" y="876"/>
                </a:cubicBezTo>
                <a:cubicBezTo>
                  <a:pt x="7631" y="836"/>
                  <a:pt x="7688" y="813"/>
                  <a:pt x="7745" y="791"/>
                </a:cubicBezTo>
                <a:cubicBezTo>
                  <a:pt x="7751" y="779"/>
                  <a:pt x="7768" y="762"/>
                  <a:pt x="7773" y="751"/>
                </a:cubicBezTo>
                <a:cubicBezTo>
                  <a:pt x="7779" y="757"/>
                  <a:pt x="7796" y="774"/>
                  <a:pt x="7802" y="779"/>
                </a:cubicBezTo>
                <a:cubicBezTo>
                  <a:pt x="7830" y="757"/>
                  <a:pt x="7853" y="734"/>
                  <a:pt x="7875" y="705"/>
                </a:cubicBezTo>
                <a:cubicBezTo>
                  <a:pt x="7884" y="708"/>
                  <a:pt x="7892" y="710"/>
                  <a:pt x="7901" y="710"/>
                </a:cubicBezTo>
                <a:cubicBezTo>
                  <a:pt x="7909" y="710"/>
                  <a:pt x="7918" y="708"/>
                  <a:pt x="7927" y="705"/>
                </a:cubicBezTo>
                <a:cubicBezTo>
                  <a:pt x="7997" y="705"/>
                  <a:pt x="8073" y="648"/>
                  <a:pt x="8149" y="648"/>
                </a:cubicBezTo>
                <a:cubicBezTo>
                  <a:pt x="8152" y="648"/>
                  <a:pt x="8156" y="648"/>
                  <a:pt x="8159" y="649"/>
                </a:cubicBezTo>
                <a:cubicBezTo>
                  <a:pt x="7961" y="717"/>
                  <a:pt x="7768" y="802"/>
                  <a:pt x="7592" y="915"/>
                </a:cubicBezTo>
                <a:cubicBezTo>
                  <a:pt x="7592" y="915"/>
                  <a:pt x="7592" y="921"/>
                  <a:pt x="7592" y="921"/>
                </a:cubicBezTo>
                <a:cubicBezTo>
                  <a:pt x="7546" y="938"/>
                  <a:pt x="7501" y="955"/>
                  <a:pt x="7456" y="983"/>
                </a:cubicBezTo>
                <a:cubicBezTo>
                  <a:pt x="7450" y="972"/>
                  <a:pt x="7444" y="944"/>
                  <a:pt x="7439" y="932"/>
                </a:cubicBezTo>
                <a:cubicBezTo>
                  <a:pt x="7416" y="938"/>
                  <a:pt x="7376" y="944"/>
                  <a:pt x="7353" y="944"/>
                </a:cubicBezTo>
                <a:cubicBezTo>
                  <a:pt x="7353" y="966"/>
                  <a:pt x="7348" y="983"/>
                  <a:pt x="7342" y="1001"/>
                </a:cubicBezTo>
                <a:lnTo>
                  <a:pt x="7387" y="995"/>
                </a:lnTo>
                <a:lnTo>
                  <a:pt x="7387" y="995"/>
                </a:lnTo>
                <a:cubicBezTo>
                  <a:pt x="7370" y="1006"/>
                  <a:pt x="7336" y="1023"/>
                  <a:pt x="7325" y="1029"/>
                </a:cubicBezTo>
                <a:cubicBezTo>
                  <a:pt x="7325" y="1023"/>
                  <a:pt x="7336" y="1001"/>
                  <a:pt x="7336" y="989"/>
                </a:cubicBezTo>
                <a:cubicBezTo>
                  <a:pt x="7331" y="983"/>
                  <a:pt x="7314" y="966"/>
                  <a:pt x="7302" y="961"/>
                </a:cubicBezTo>
                <a:cubicBezTo>
                  <a:pt x="7274" y="978"/>
                  <a:pt x="7240" y="989"/>
                  <a:pt x="7206" y="1006"/>
                </a:cubicBezTo>
                <a:lnTo>
                  <a:pt x="7212" y="1035"/>
                </a:lnTo>
                <a:cubicBezTo>
                  <a:pt x="7236" y="1031"/>
                  <a:pt x="7260" y="1027"/>
                  <a:pt x="7282" y="1027"/>
                </a:cubicBezTo>
                <a:cubicBezTo>
                  <a:pt x="7291" y="1027"/>
                  <a:pt x="7300" y="1027"/>
                  <a:pt x="7308" y="1029"/>
                </a:cubicBezTo>
                <a:cubicBezTo>
                  <a:pt x="7274" y="1029"/>
                  <a:pt x="7240" y="1046"/>
                  <a:pt x="7212" y="1069"/>
                </a:cubicBezTo>
                <a:cubicBezTo>
                  <a:pt x="7206" y="1046"/>
                  <a:pt x="7200" y="1029"/>
                  <a:pt x="7189" y="1006"/>
                </a:cubicBezTo>
                <a:lnTo>
                  <a:pt x="7092" y="1046"/>
                </a:lnTo>
                <a:cubicBezTo>
                  <a:pt x="7115" y="1046"/>
                  <a:pt x="7172" y="1052"/>
                  <a:pt x="7200" y="1052"/>
                </a:cubicBezTo>
                <a:cubicBezTo>
                  <a:pt x="7183" y="1069"/>
                  <a:pt x="7162" y="1076"/>
                  <a:pt x="7138" y="1076"/>
                </a:cubicBezTo>
                <a:cubicBezTo>
                  <a:pt x="7131" y="1076"/>
                  <a:pt x="7123" y="1076"/>
                  <a:pt x="7115" y="1074"/>
                </a:cubicBezTo>
                <a:cubicBezTo>
                  <a:pt x="7058" y="1120"/>
                  <a:pt x="6990" y="1131"/>
                  <a:pt x="6928" y="1159"/>
                </a:cubicBezTo>
                <a:lnTo>
                  <a:pt x="6911" y="1131"/>
                </a:lnTo>
                <a:cubicBezTo>
                  <a:pt x="6905" y="1148"/>
                  <a:pt x="6888" y="1176"/>
                  <a:pt x="6883" y="1193"/>
                </a:cubicBezTo>
                <a:cubicBezTo>
                  <a:pt x="6871" y="1176"/>
                  <a:pt x="6860" y="1159"/>
                  <a:pt x="6848" y="1142"/>
                </a:cubicBezTo>
                <a:cubicBezTo>
                  <a:pt x="6831" y="1165"/>
                  <a:pt x="6820" y="1193"/>
                  <a:pt x="6803" y="1222"/>
                </a:cubicBezTo>
                <a:cubicBezTo>
                  <a:pt x="6786" y="1222"/>
                  <a:pt x="6763" y="1227"/>
                  <a:pt x="6741" y="1233"/>
                </a:cubicBezTo>
                <a:cubicBezTo>
                  <a:pt x="6763" y="1210"/>
                  <a:pt x="6780" y="1182"/>
                  <a:pt x="6792" y="1154"/>
                </a:cubicBezTo>
                <a:lnTo>
                  <a:pt x="6792" y="1154"/>
                </a:lnTo>
                <a:lnTo>
                  <a:pt x="6724" y="1193"/>
                </a:lnTo>
                <a:cubicBezTo>
                  <a:pt x="6724" y="1182"/>
                  <a:pt x="6712" y="1159"/>
                  <a:pt x="6707" y="1148"/>
                </a:cubicBezTo>
                <a:cubicBezTo>
                  <a:pt x="6701" y="1165"/>
                  <a:pt x="6695" y="1199"/>
                  <a:pt x="6690" y="1210"/>
                </a:cubicBezTo>
                <a:cubicBezTo>
                  <a:pt x="6673" y="1210"/>
                  <a:pt x="6640" y="1226"/>
                  <a:pt x="6620" y="1226"/>
                </a:cubicBezTo>
                <a:cubicBezTo>
                  <a:pt x="6613" y="1226"/>
                  <a:pt x="6608" y="1225"/>
                  <a:pt x="6605" y="1220"/>
                </a:cubicBezTo>
                <a:lnTo>
                  <a:pt x="6605" y="1220"/>
                </a:lnTo>
                <a:cubicBezTo>
                  <a:pt x="6605" y="1245"/>
                  <a:pt x="6606" y="1267"/>
                  <a:pt x="6610" y="1290"/>
                </a:cubicBezTo>
                <a:cubicBezTo>
                  <a:pt x="6605" y="1279"/>
                  <a:pt x="6593" y="1256"/>
                  <a:pt x="6587" y="1239"/>
                </a:cubicBezTo>
                <a:cubicBezTo>
                  <a:pt x="6502" y="1273"/>
                  <a:pt x="6429" y="1318"/>
                  <a:pt x="6349" y="1358"/>
                </a:cubicBezTo>
                <a:cubicBezTo>
                  <a:pt x="6355" y="1364"/>
                  <a:pt x="6372" y="1381"/>
                  <a:pt x="6378" y="1386"/>
                </a:cubicBezTo>
                <a:cubicBezTo>
                  <a:pt x="6275" y="1454"/>
                  <a:pt x="6168" y="1511"/>
                  <a:pt x="6054" y="1557"/>
                </a:cubicBezTo>
                <a:cubicBezTo>
                  <a:pt x="6065" y="1517"/>
                  <a:pt x="6094" y="1494"/>
                  <a:pt x="6128" y="1477"/>
                </a:cubicBezTo>
                <a:lnTo>
                  <a:pt x="6128" y="1466"/>
                </a:lnTo>
                <a:cubicBezTo>
                  <a:pt x="6100" y="1477"/>
                  <a:pt x="6077" y="1488"/>
                  <a:pt x="6048" y="1494"/>
                </a:cubicBezTo>
                <a:cubicBezTo>
                  <a:pt x="6048" y="1522"/>
                  <a:pt x="6048" y="1551"/>
                  <a:pt x="6048" y="1579"/>
                </a:cubicBezTo>
                <a:cubicBezTo>
                  <a:pt x="6014" y="1579"/>
                  <a:pt x="6014" y="1540"/>
                  <a:pt x="6003" y="1522"/>
                </a:cubicBezTo>
                <a:cubicBezTo>
                  <a:pt x="5958" y="1551"/>
                  <a:pt x="5907" y="1579"/>
                  <a:pt x="5856" y="1608"/>
                </a:cubicBezTo>
                <a:lnTo>
                  <a:pt x="5946" y="1608"/>
                </a:lnTo>
                <a:cubicBezTo>
                  <a:pt x="5898" y="1625"/>
                  <a:pt x="5846" y="1688"/>
                  <a:pt x="5793" y="1688"/>
                </a:cubicBezTo>
                <a:cubicBezTo>
                  <a:pt x="5778" y="1688"/>
                  <a:pt x="5763" y="1683"/>
                  <a:pt x="5748" y="1670"/>
                </a:cubicBezTo>
                <a:cubicBezTo>
                  <a:pt x="5714" y="1693"/>
                  <a:pt x="5680" y="1710"/>
                  <a:pt x="5646" y="1732"/>
                </a:cubicBezTo>
                <a:cubicBezTo>
                  <a:pt x="5668" y="1727"/>
                  <a:pt x="5691" y="1721"/>
                  <a:pt x="5708" y="1710"/>
                </a:cubicBezTo>
                <a:lnTo>
                  <a:pt x="5719" y="1727"/>
                </a:lnTo>
                <a:cubicBezTo>
                  <a:pt x="5685" y="1744"/>
                  <a:pt x="5657" y="1766"/>
                  <a:pt x="5623" y="1783"/>
                </a:cubicBezTo>
                <a:cubicBezTo>
                  <a:pt x="5619" y="1780"/>
                  <a:pt x="5613" y="1768"/>
                  <a:pt x="5609" y="1759"/>
                </a:cubicBezTo>
                <a:lnTo>
                  <a:pt x="5609" y="1759"/>
                </a:lnTo>
                <a:cubicBezTo>
                  <a:pt x="5618" y="1797"/>
                  <a:pt x="5586" y="1807"/>
                  <a:pt x="5555" y="1812"/>
                </a:cubicBezTo>
                <a:cubicBezTo>
                  <a:pt x="5549" y="1801"/>
                  <a:pt x="5549" y="1778"/>
                  <a:pt x="5549" y="1766"/>
                </a:cubicBezTo>
                <a:cubicBezTo>
                  <a:pt x="5458" y="1835"/>
                  <a:pt x="5362" y="1886"/>
                  <a:pt x="5265" y="1942"/>
                </a:cubicBezTo>
                <a:lnTo>
                  <a:pt x="5317" y="1920"/>
                </a:lnTo>
                <a:lnTo>
                  <a:pt x="5339" y="1954"/>
                </a:lnTo>
                <a:cubicBezTo>
                  <a:pt x="5305" y="1971"/>
                  <a:pt x="5271" y="1993"/>
                  <a:pt x="5237" y="2010"/>
                </a:cubicBezTo>
                <a:cubicBezTo>
                  <a:pt x="5237" y="1999"/>
                  <a:pt x="5231" y="1976"/>
                  <a:pt x="5226" y="1965"/>
                </a:cubicBezTo>
                <a:cubicBezTo>
                  <a:pt x="5107" y="2027"/>
                  <a:pt x="4987" y="2096"/>
                  <a:pt x="4885" y="2186"/>
                </a:cubicBezTo>
                <a:cubicBezTo>
                  <a:pt x="4953" y="2164"/>
                  <a:pt x="5010" y="2113"/>
                  <a:pt x="5078" y="2096"/>
                </a:cubicBezTo>
                <a:lnTo>
                  <a:pt x="5078" y="2096"/>
                </a:lnTo>
                <a:cubicBezTo>
                  <a:pt x="4999" y="2169"/>
                  <a:pt x="4902" y="2226"/>
                  <a:pt x="4806" y="2271"/>
                </a:cubicBezTo>
                <a:cubicBezTo>
                  <a:pt x="4795" y="2266"/>
                  <a:pt x="4783" y="2266"/>
                  <a:pt x="4778" y="2266"/>
                </a:cubicBezTo>
                <a:cubicBezTo>
                  <a:pt x="4773" y="2265"/>
                  <a:pt x="4769" y="2265"/>
                  <a:pt x="4765" y="2265"/>
                </a:cubicBezTo>
                <a:cubicBezTo>
                  <a:pt x="4732" y="2265"/>
                  <a:pt x="4706" y="2286"/>
                  <a:pt x="4681" y="2311"/>
                </a:cubicBezTo>
                <a:cubicBezTo>
                  <a:pt x="4691" y="2316"/>
                  <a:pt x="4701" y="2318"/>
                  <a:pt x="4711" y="2318"/>
                </a:cubicBezTo>
                <a:cubicBezTo>
                  <a:pt x="4733" y="2318"/>
                  <a:pt x="4754" y="2308"/>
                  <a:pt x="4778" y="2300"/>
                </a:cubicBezTo>
                <a:lnTo>
                  <a:pt x="4778" y="2300"/>
                </a:lnTo>
                <a:cubicBezTo>
                  <a:pt x="4743" y="2334"/>
                  <a:pt x="4704" y="2362"/>
                  <a:pt x="4664" y="2391"/>
                </a:cubicBezTo>
                <a:cubicBezTo>
                  <a:pt x="4658" y="2374"/>
                  <a:pt x="4653" y="2357"/>
                  <a:pt x="4647" y="2340"/>
                </a:cubicBezTo>
                <a:cubicBezTo>
                  <a:pt x="4613" y="2362"/>
                  <a:pt x="4585" y="2385"/>
                  <a:pt x="4551" y="2408"/>
                </a:cubicBezTo>
                <a:lnTo>
                  <a:pt x="4630" y="2408"/>
                </a:lnTo>
                <a:cubicBezTo>
                  <a:pt x="4579" y="2442"/>
                  <a:pt x="4528" y="2476"/>
                  <a:pt x="4471" y="2504"/>
                </a:cubicBezTo>
                <a:cubicBezTo>
                  <a:pt x="4454" y="2487"/>
                  <a:pt x="4437" y="2470"/>
                  <a:pt x="4420" y="2453"/>
                </a:cubicBezTo>
                <a:cubicBezTo>
                  <a:pt x="4397" y="2566"/>
                  <a:pt x="4250" y="2595"/>
                  <a:pt x="4193" y="2691"/>
                </a:cubicBezTo>
                <a:cubicBezTo>
                  <a:pt x="4210" y="2686"/>
                  <a:pt x="4233" y="2663"/>
                  <a:pt x="4244" y="2657"/>
                </a:cubicBezTo>
                <a:cubicBezTo>
                  <a:pt x="4250" y="2663"/>
                  <a:pt x="4261" y="2674"/>
                  <a:pt x="4267" y="2680"/>
                </a:cubicBezTo>
                <a:cubicBezTo>
                  <a:pt x="4256" y="2691"/>
                  <a:pt x="4222" y="2703"/>
                  <a:pt x="4204" y="2714"/>
                </a:cubicBezTo>
                <a:cubicBezTo>
                  <a:pt x="4199" y="2725"/>
                  <a:pt x="4193" y="2742"/>
                  <a:pt x="4182" y="2759"/>
                </a:cubicBezTo>
                <a:cubicBezTo>
                  <a:pt x="4176" y="2742"/>
                  <a:pt x="4159" y="2708"/>
                  <a:pt x="4153" y="2691"/>
                </a:cubicBezTo>
                <a:cubicBezTo>
                  <a:pt x="4119" y="2720"/>
                  <a:pt x="4080" y="2742"/>
                  <a:pt x="4074" y="2793"/>
                </a:cubicBezTo>
                <a:cubicBezTo>
                  <a:pt x="4029" y="2816"/>
                  <a:pt x="3989" y="2839"/>
                  <a:pt x="3943" y="2862"/>
                </a:cubicBezTo>
                <a:cubicBezTo>
                  <a:pt x="3938" y="2873"/>
                  <a:pt x="3926" y="2896"/>
                  <a:pt x="3926" y="2901"/>
                </a:cubicBezTo>
                <a:cubicBezTo>
                  <a:pt x="3875" y="2930"/>
                  <a:pt x="3830" y="2964"/>
                  <a:pt x="3785" y="3003"/>
                </a:cubicBezTo>
                <a:cubicBezTo>
                  <a:pt x="3790" y="2986"/>
                  <a:pt x="3796" y="2952"/>
                  <a:pt x="3796" y="2941"/>
                </a:cubicBezTo>
                <a:lnTo>
                  <a:pt x="3796" y="2941"/>
                </a:lnTo>
                <a:cubicBezTo>
                  <a:pt x="3779" y="3003"/>
                  <a:pt x="3722" y="3037"/>
                  <a:pt x="3705" y="3100"/>
                </a:cubicBezTo>
                <a:cubicBezTo>
                  <a:pt x="3751" y="3071"/>
                  <a:pt x="3796" y="3043"/>
                  <a:pt x="3841" y="3015"/>
                </a:cubicBezTo>
                <a:lnTo>
                  <a:pt x="3841" y="3015"/>
                </a:lnTo>
                <a:cubicBezTo>
                  <a:pt x="3722" y="3145"/>
                  <a:pt x="3580" y="3264"/>
                  <a:pt x="3439" y="3372"/>
                </a:cubicBezTo>
                <a:cubicBezTo>
                  <a:pt x="3461" y="3344"/>
                  <a:pt x="3484" y="3321"/>
                  <a:pt x="3501" y="3298"/>
                </a:cubicBezTo>
                <a:cubicBezTo>
                  <a:pt x="3494" y="3294"/>
                  <a:pt x="3486" y="3292"/>
                  <a:pt x="3478" y="3292"/>
                </a:cubicBezTo>
                <a:cubicBezTo>
                  <a:pt x="3455" y="3292"/>
                  <a:pt x="3431" y="3307"/>
                  <a:pt x="3410" y="3315"/>
                </a:cubicBezTo>
                <a:cubicBezTo>
                  <a:pt x="3393" y="3344"/>
                  <a:pt x="3376" y="3372"/>
                  <a:pt x="3353" y="3401"/>
                </a:cubicBezTo>
                <a:cubicBezTo>
                  <a:pt x="3348" y="3401"/>
                  <a:pt x="3331" y="3389"/>
                  <a:pt x="3325" y="3389"/>
                </a:cubicBezTo>
                <a:lnTo>
                  <a:pt x="3325" y="3389"/>
                </a:lnTo>
                <a:cubicBezTo>
                  <a:pt x="3329" y="3420"/>
                  <a:pt x="3268" y="3503"/>
                  <a:pt x="3233" y="3503"/>
                </a:cubicBezTo>
                <a:cubicBezTo>
                  <a:pt x="3223" y="3503"/>
                  <a:pt x="3215" y="3496"/>
                  <a:pt x="3212" y="3480"/>
                </a:cubicBezTo>
                <a:cubicBezTo>
                  <a:pt x="3302" y="3338"/>
                  <a:pt x="3467" y="3253"/>
                  <a:pt x="3552" y="3100"/>
                </a:cubicBezTo>
                <a:cubicBezTo>
                  <a:pt x="3558" y="3100"/>
                  <a:pt x="3575" y="3100"/>
                  <a:pt x="3580" y="3105"/>
                </a:cubicBezTo>
                <a:cubicBezTo>
                  <a:pt x="3654" y="3026"/>
                  <a:pt x="3734" y="2975"/>
                  <a:pt x="3813" y="2907"/>
                </a:cubicBezTo>
                <a:cubicBezTo>
                  <a:pt x="3807" y="2890"/>
                  <a:pt x="3785" y="2850"/>
                  <a:pt x="3773" y="2833"/>
                </a:cubicBezTo>
                <a:cubicBezTo>
                  <a:pt x="3734" y="2867"/>
                  <a:pt x="3688" y="2913"/>
                  <a:pt x="3694" y="2975"/>
                </a:cubicBezTo>
                <a:cubicBezTo>
                  <a:pt x="3677" y="2986"/>
                  <a:pt x="3654" y="2992"/>
                  <a:pt x="3637" y="3003"/>
                </a:cubicBezTo>
                <a:cubicBezTo>
                  <a:pt x="3635" y="3003"/>
                  <a:pt x="3633" y="3003"/>
                  <a:pt x="3631" y="3003"/>
                </a:cubicBezTo>
                <a:cubicBezTo>
                  <a:pt x="3579" y="3003"/>
                  <a:pt x="3562" y="3067"/>
                  <a:pt x="3524" y="3094"/>
                </a:cubicBezTo>
                <a:lnTo>
                  <a:pt x="3501" y="3049"/>
                </a:lnTo>
                <a:lnTo>
                  <a:pt x="3501" y="3049"/>
                </a:lnTo>
                <a:cubicBezTo>
                  <a:pt x="3507" y="3060"/>
                  <a:pt x="3512" y="3088"/>
                  <a:pt x="3518" y="3100"/>
                </a:cubicBezTo>
                <a:cubicBezTo>
                  <a:pt x="3490" y="3105"/>
                  <a:pt x="3444" y="3111"/>
                  <a:pt x="3416" y="3111"/>
                </a:cubicBezTo>
                <a:cubicBezTo>
                  <a:pt x="3416" y="3134"/>
                  <a:pt x="3416" y="3157"/>
                  <a:pt x="3410" y="3185"/>
                </a:cubicBezTo>
                <a:cubicBezTo>
                  <a:pt x="3399" y="3179"/>
                  <a:pt x="3370" y="3174"/>
                  <a:pt x="3353" y="3174"/>
                </a:cubicBezTo>
                <a:cubicBezTo>
                  <a:pt x="3365" y="3179"/>
                  <a:pt x="3376" y="3191"/>
                  <a:pt x="3382" y="3196"/>
                </a:cubicBezTo>
                <a:cubicBezTo>
                  <a:pt x="3356" y="3217"/>
                  <a:pt x="3324" y="3248"/>
                  <a:pt x="3284" y="3248"/>
                </a:cubicBezTo>
                <a:cubicBezTo>
                  <a:pt x="3281" y="3248"/>
                  <a:pt x="3277" y="3248"/>
                  <a:pt x="3274" y="3247"/>
                </a:cubicBezTo>
                <a:lnTo>
                  <a:pt x="3274" y="3247"/>
                </a:lnTo>
                <a:cubicBezTo>
                  <a:pt x="3280" y="3253"/>
                  <a:pt x="3297" y="3264"/>
                  <a:pt x="3302" y="3270"/>
                </a:cubicBezTo>
                <a:cubicBezTo>
                  <a:pt x="3212" y="3344"/>
                  <a:pt x="3138" y="3446"/>
                  <a:pt x="3047" y="3531"/>
                </a:cubicBezTo>
                <a:cubicBezTo>
                  <a:pt x="3047" y="3521"/>
                  <a:pt x="3043" y="3503"/>
                  <a:pt x="3042" y="3490"/>
                </a:cubicBezTo>
                <a:lnTo>
                  <a:pt x="3042" y="3490"/>
                </a:lnTo>
                <a:cubicBezTo>
                  <a:pt x="3044" y="3563"/>
                  <a:pt x="2966" y="3650"/>
                  <a:pt x="2894" y="3650"/>
                </a:cubicBezTo>
                <a:cubicBezTo>
                  <a:pt x="2860" y="3656"/>
                  <a:pt x="2877" y="3696"/>
                  <a:pt x="2865" y="3718"/>
                </a:cubicBezTo>
                <a:cubicBezTo>
                  <a:pt x="2809" y="3775"/>
                  <a:pt x="2775" y="3832"/>
                  <a:pt x="2780" y="3917"/>
                </a:cubicBezTo>
                <a:cubicBezTo>
                  <a:pt x="2769" y="3911"/>
                  <a:pt x="2752" y="3894"/>
                  <a:pt x="2741" y="3883"/>
                </a:cubicBezTo>
                <a:lnTo>
                  <a:pt x="2741" y="3883"/>
                </a:lnTo>
                <a:cubicBezTo>
                  <a:pt x="2746" y="3900"/>
                  <a:pt x="2758" y="3928"/>
                  <a:pt x="2763" y="3940"/>
                </a:cubicBezTo>
                <a:cubicBezTo>
                  <a:pt x="2735" y="3945"/>
                  <a:pt x="2678" y="3928"/>
                  <a:pt x="2684" y="3979"/>
                </a:cubicBezTo>
                <a:cubicBezTo>
                  <a:pt x="2650" y="4019"/>
                  <a:pt x="2616" y="4053"/>
                  <a:pt x="2582" y="4087"/>
                </a:cubicBezTo>
                <a:cubicBezTo>
                  <a:pt x="2633" y="4070"/>
                  <a:pt x="2684" y="4036"/>
                  <a:pt x="2729" y="4002"/>
                </a:cubicBezTo>
                <a:cubicBezTo>
                  <a:pt x="2718" y="3991"/>
                  <a:pt x="2707" y="3968"/>
                  <a:pt x="2695" y="3957"/>
                </a:cubicBezTo>
                <a:lnTo>
                  <a:pt x="2695" y="3957"/>
                </a:lnTo>
                <a:cubicBezTo>
                  <a:pt x="2707" y="3959"/>
                  <a:pt x="2718" y="3961"/>
                  <a:pt x="2728" y="3961"/>
                </a:cubicBezTo>
                <a:cubicBezTo>
                  <a:pt x="2762" y="3961"/>
                  <a:pt x="2787" y="3944"/>
                  <a:pt x="2792" y="3900"/>
                </a:cubicBezTo>
                <a:lnTo>
                  <a:pt x="2814" y="3934"/>
                </a:lnTo>
                <a:cubicBezTo>
                  <a:pt x="2803" y="3888"/>
                  <a:pt x="2797" y="3843"/>
                  <a:pt x="2809" y="3792"/>
                </a:cubicBezTo>
                <a:cubicBezTo>
                  <a:pt x="2823" y="3786"/>
                  <a:pt x="2837" y="3784"/>
                  <a:pt x="2851" y="3784"/>
                </a:cubicBezTo>
                <a:cubicBezTo>
                  <a:pt x="2893" y="3784"/>
                  <a:pt x="2934" y="3806"/>
                  <a:pt x="2968" y="3832"/>
                </a:cubicBezTo>
                <a:cubicBezTo>
                  <a:pt x="3013" y="3803"/>
                  <a:pt x="3053" y="3764"/>
                  <a:pt x="3092" y="3730"/>
                </a:cubicBezTo>
                <a:lnTo>
                  <a:pt x="3092" y="3730"/>
                </a:lnTo>
                <a:cubicBezTo>
                  <a:pt x="2917" y="3951"/>
                  <a:pt x="2735" y="4172"/>
                  <a:pt x="2542" y="4382"/>
                </a:cubicBezTo>
                <a:cubicBezTo>
                  <a:pt x="2542" y="4371"/>
                  <a:pt x="2536" y="4342"/>
                  <a:pt x="2536" y="4331"/>
                </a:cubicBezTo>
                <a:cubicBezTo>
                  <a:pt x="2531" y="4331"/>
                  <a:pt x="2525" y="4342"/>
                  <a:pt x="2519" y="4342"/>
                </a:cubicBezTo>
                <a:cubicBezTo>
                  <a:pt x="2548" y="4388"/>
                  <a:pt x="2548" y="4427"/>
                  <a:pt x="2485" y="4445"/>
                </a:cubicBezTo>
                <a:cubicBezTo>
                  <a:pt x="2485" y="4427"/>
                  <a:pt x="2491" y="4393"/>
                  <a:pt x="2497" y="4376"/>
                </a:cubicBezTo>
                <a:lnTo>
                  <a:pt x="2497" y="4376"/>
                </a:lnTo>
                <a:cubicBezTo>
                  <a:pt x="2485" y="4393"/>
                  <a:pt x="2474" y="4405"/>
                  <a:pt x="2463" y="4422"/>
                </a:cubicBezTo>
                <a:cubicBezTo>
                  <a:pt x="2474" y="4433"/>
                  <a:pt x="2485" y="4450"/>
                  <a:pt x="2491" y="4467"/>
                </a:cubicBezTo>
                <a:cubicBezTo>
                  <a:pt x="2434" y="4535"/>
                  <a:pt x="2378" y="4598"/>
                  <a:pt x="2326" y="4671"/>
                </a:cubicBezTo>
                <a:cubicBezTo>
                  <a:pt x="2247" y="4745"/>
                  <a:pt x="2213" y="4898"/>
                  <a:pt x="2100" y="4910"/>
                </a:cubicBezTo>
                <a:cubicBezTo>
                  <a:pt x="2060" y="4944"/>
                  <a:pt x="2026" y="4978"/>
                  <a:pt x="1986" y="5006"/>
                </a:cubicBezTo>
                <a:cubicBezTo>
                  <a:pt x="1986" y="5018"/>
                  <a:pt x="1980" y="5040"/>
                  <a:pt x="1980" y="5052"/>
                </a:cubicBezTo>
                <a:cubicBezTo>
                  <a:pt x="1941" y="5069"/>
                  <a:pt x="1929" y="5108"/>
                  <a:pt x="1952" y="5148"/>
                </a:cubicBezTo>
                <a:cubicBezTo>
                  <a:pt x="1975" y="5120"/>
                  <a:pt x="1992" y="5097"/>
                  <a:pt x="2009" y="5074"/>
                </a:cubicBezTo>
                <a:lnTo>
                  <a:pt x="2009" y="5074"/>
                </a:lnTo>
                <a:cubicBezTo>
                  <a:pt x="1992" y="5120"/>
                  <a:pt x="1969" y="5154"/>
                  <a:pt x="1946" y="5193"/>
                </a:cubicBezTo>
                <a:cubicBezTo>
                  <a:pt x="1941" y="5182"/>
                  <a:pt x="1918" y="5159"/>
                  <a:pt x="1912" y="5148"/>
                </a:cubicBezTo>
                <a:cubicBezTo>
                  <a:pt x="1907" y="5171"/>
                  <a:pt x="1895" y="5193"/>
                  <a:pt x="1890" y="5222"/>
                </a:cubicBezTo>
                <a:cubicBezTo>
                  <a:pt x="1873" y="5199"/>
                  <a:pt x="1856" y="5182"/>
                  <a:pt x="1833" y="5159"/>
                </a:cubicBezTo>
                <a:cubicBezTo>
                  <a:pt x="1850" y="5137"/>
                  <a:pt x="1861" y="5108"/>
                  <a:pt x="1878" y="5086"/>
                </a:cubicBezTo>
                <a:cubicBezTo>
                  <a:pt x="1884" y="5086"/>
                  <a:pt x="1895" y="5080"/>
                  <a:pt x="1901" y="5080"/>
                </a:cubicBezTo>
                <a:cubicBezTo>
                  <a:pt x="1941" y="5023"/>
                  <a:pt x="1969" y="4961"/>
                  <a:pt x="1992" y="4893"/>
                </a:cubicBezTo>
                <a:cubicBezTo>
                  <a:pt x="2009" y="4887"/>
                  <a:pt x="2037" y="4876"/>
                  <a:pt x="2054" y="4870"/>
                </a:cubicBezTo>
                <a:cubicBezTo>
                  <a:pt x="2043" y="4859"/>
                  <a:pt x="2026" y="4836"/>
                  <a:pt x="2020" y="4825"/>
                </a:cubicBezTo>
                <a:cubicBezTo>
                  <a:pt x="1912" y="4881"/>
                  <a:pt x="1873" y="5006"/>
                  <a:pt x="1793" y="5091"/>
                </a:cubicBezTo>
                <a:lnTo>
                  <a:pt x="1778" y="5071"/>
                </a:lnTo>
                <a:lnTo>
                  <a:pt x="1778" y="5071"/>
                </a:lnTo>
                <a:cubicBezTo>
                  <a:pt x="1783" y="5080"/>
                  <a:pt x="1788" y="5098"/>
                  <a:pt x="1793" y="5108"/>
                </a:cubicBezTo>
                <a:cubicBezTo>
                  <a:pt x="1753" y="5154"/>
                  <a:pt x="1719" y="5199"/>
                  <a:pt x="1702" y="5262"/>
                </a:cubicBezTo>
                <a:cubicBezTo>
                  <a:pt x="1668" y="5290"/>
                  <a:pt x="1640" y="5324"/>
                  <a:pt x="1657" y="5375"/>
                </a:cubicBezTo>
                <a:cubicBezTo>
                  <a:pt x="1651" y="5369"/>
                  <a:pt x="1629" y="5364"/>
                  <a:pt x="1617" y="5358"/>
                </a:cubicBezTo>
                <a:lnTo>
                  <a:pt x="1617" y="5358"/>
                </a:lnTo>
                <a:cubicBezTo>
                  <a:pt x="1629" y="5369"/>
                  <a:pt x="1646" y="5392"/>
                  <a:pt x="1657" y="5403"/>
                </a:cubicBezTo>
                <a:cubicBezTo>
                  <a:pt x="1640" y="5409"/>
                  <a:pt x="1606" y="5426"/>
                  <a:pt x="1589" y="5432"/>
                </a:cubicBezTo>
                <a:cubicBezTo>
                  <a:pt x="1595" y="5437"/>
                  <a:pt x="1600" y="5454"/>
                  <a:pt x="1606" y="5460"/>
                </a:cubicBezTo>
                <a:cubicBezTo>
                  <a:pt x="1657" y="5415"/>
                  <a:pt x="1725" y="5364"/>
                  <a:pt x="1714" y="5284"/>
                </a:cubicBezTo>
                <a:cubicBezTo>
                  <a:pt x="1725" y="5279"/>
                  <a:pt x="1759" y="5267"/>
                  <a:pt x="1770" y="5262"/>
                </a:cubicBezTo>
                <a:cubicBezTo>
                  <a:pt x="1793" y="5227"/>
                  <a:pt x="1810" y="5193"/>
                  <a:pt x="1827" y="5159"/>
                </a:cubicBezTo>
                <a:cubicBezTo>
                  <a:pt x="1839" y="5182"/>
                  <a:pt x="1867" y="5222"/>
                  <a:pt x="1878" y="5239"/>
                </a:cubicBezTo>
                <a:cubicBezTo>
                  <a:pt x="1867" y="5245"/>
                  <a:pt x="1839" y="5262"/>
                  <a:pt x="1827" y="5267"/>
                </a:cubicBezTo>
                <a:cubicBezTo>
                  <a:pt x="1839" y="5279"/>
                  <a:pt x="1856" y="5296"/>
                  <a:pt x="1873" y="5307"/>
                </a:cubicBezTo>
                <a:cubicBezTo>
                  <a:pt x="1867" y="5318"/>
                  <a:pt x="1861" y="5335"/>
                  <a:pt x="1856" y="5347"/>
                </a:cubicBezTo>
                <a:cubicBezTo>
                  <a:pt x="1844" y="5335"/>
                  <a:pt x="1821" y="5313"/>
                  <a:pt x="1804" y="5296"/>
                </a:cubicBezTo>
                <a:lnTo>
                  <a:pt x="1804" y="5296"/>
                </a:lnTo>
                <a:cubicBezTo>
                  <a:pt x="1810" y="5324"/>
                  <a:pt x="1821" y="5352"/>
                  <a:pt x="1821" y="5375"/>
                </a:cubicBezTo>
                <a:cubicBezTo>
                  <a:pt x="1816" y="5392"/>
                  <a:pt x="1804" y="5409"/>
                  <a:pt x="1799" y="5426"/>
                </a:cubicBezTo>
                <a:cubicBezTo>
                  <a:pt x="1799" y="5403"/>
                  <a:pt x="1810" y="5375"/>
                  <a:pt x="1799" y="5352"/>
                </a:cubicBezTo>
                <a:cubicBezTo>
                  <a:pt x="1731" y="5364"/>
                  <a:pt x="1787" y="5449"/>
                  <a:pt x="1765" y="5494"/>
                </a:cubicBezTo>
                <a:cubicBezTo>
                  <a:pt x="1748" y="5517"/>
                  <a:pt x="1708" y="5551"/>
                  <a:pt x="1691" y="5568"/>
                </a:cubicBezTo>
                <a:cubicBezTo>
                  <a:pt x="1685" y="5551"/>
                  <a:pt x="1685" y="5517"/>
                  <a:pt x="1680" y="5494"/>
                </a:cubicBezTo>
                <a:cubicBezTo>
                  <a:pt x="1674" y="5540"/>
                  <a:pt x="1657" y="5579"/>
                  <a:pt x="1629" y="5608"/>
                </a:cubicBezTo>
                <a:cubicBezTo>
                  <a:pt x="1646" y="5596"/>
                  <a:pt x="1680" y="5579"/>
                  <a:pt x="1691" y="5574"/>
                </a:cubicBezTo>
                <a:lnTo>
                  <a:pt x="1691" y="5574"/>
                </a:lnTo>
                <a:cubicBezTo>
                  <a:pt x="1697" y="5636"/>
                  <a:pt x="1657" y="5647"/>
                  <a:pt x="1606" y="5647"/>
                </a:cubicBezTo>
                <a:cubicBezTo>
                  <a:pt x="1612" y="5659"/>
                  <a:pt x="1617" y="5687"/>
                  <a:pt x="1623" y="5698"/>
                </a:cubicBezTo>
                <a:cubicBezTo>
                  <a:pt x="1600" y="5778"/>
                  <a:pt x="1555" y="5846"/>
                  <a:pt x="1526" y="5920"/>
                </a:cubicBezTo>
                <a:cubicBezTo>
                  <a:pt x="1515" y="5886"/>
                  <a:pt x="1509" y="5857"/>
                  <a:pt x="1498" y="5823"/>
                </a:cubicBezTo>
                <a:lnTo>
                  <a:pt x="1498" y="5823"/>
                </a:lnTo>
                <a:cubicBezTo>
                  <a:pt x="1487" y="5863"/>
                  <a:pt x="1498" y="5903"/>
                  <a:pt x="1521" y="5942"/>
                </a:cubicBezTo>
                <a:lnTo>
                  <a:pt x="1492" y="5942"/>
                </a:lnTo>
                <a:cubicBezTo>
                  <a:pt x="1498" y="5937"/>
                  <a:pt x="1492" y="5925"/>
                  <a:pt x="1487" y="5908"/>
                </a:cubicBezTo>
                <a:cubicBezTo>
                  <a:pt x="1458" y="5908"/>
                  <a:pt x="1447" y="5920"/>
                  <a:pt x="1453" y="5942"/>
                </a:cubicBezTo>
                <a:lnTo>
                  <a:pt x="1441" y="5942"/>
                </a:lnTo>
                <a:cubicBezTo>
                  <a:pt x="1447" y="5948"/>
                  <a:pt x="1453" y="5948"/>
                  <a:pt x="1458" y="5948"/>
                </a:cubicBezTo>
                <a:cubicBezTo>
                  <a:pt x="1458" y="5954"/>
                  <a:pt x="1458" y="5954"/>
                  <a:pt x="1458" y="5954"/>
                </a:cubicBezTo>
                <a:lnTo>
                  <a:pt x="1464" y="5954"/>
                </a:lnTo>
                <a:cubicBezTo>
                  <a:pt x="1481" y="5959"/>
                  <a:pt x="1492" y="5971"/>
                  <a:pt x="1504" y="5976"/>
                </a:cubicBezTo>
                <a:cubicBezTo>
                  <a:pt x="1481" y="5999"/>
                  <a:pt x="1470" y="6027"/>
                  <a:pt x="1458" y="6056"/>
                </a:cubicBezTo>
                <a:cubicBezTo>
                  <a:pt x="1453" y="6079"/>
                  <a:pt x="1441" y="6096"/>
                  <a:pt x="1436" y="6118"/>
                </a:cubicBezTo>
                <a:cubicBezTo>
                  <a:pt x="1430" y="6107"/>
                  <a:pt x="1413" y="6084"/>
                  <a:pt x="1407" y="6079"/>
                </a:cubicBezTo>
                <a:cubicBezTo>
                  <a:pt x="1396" y="6090"/>
                  <a:pt x="1385" y="6113"/>
                  <a:pt x="1373" y="6124"/>
                </a:cubicBezTo>
                <a:cubicBezTo>
                  <a:pt x="1379" y="6123"/>
                  <a:pt x="1383" y="6123"/>
                  <a:pt x="1388" y="6123"/>
                </a:cubicBezTo>
                <a:cubicBezTo>
                  <a:pt x="1425" y="6123"/>
                  <a:pt x="1429" y="6144"/>
                  <a:pt x="1419" y="6169"/>
                </a:cubicBezTo>
                <a:cubicBezTo>
                  <a:pt x="1413" y="6175"/>
                  <a:pt x="1407" y="6175"/>
                  <a:pt x="1396" y="6181"/>
                </a:cubicBezTo>
                <a:cubicBezTo>
                  <a:pt x="1402" y="6186"/>
                  <a:pt x="1407" y="6198"/>
                  <a:pt x="1407" y="6203"/>
                </a:cubicBezTo>
                <a:cubicBezTo>
                  <a:pt x="1407" y="6215"/>
                  <a:pt x="1402" y="6220"/>
                  <a:pt x="1396" y="6226"/>
                </a:cubicBezTo>
                <a:cubicBezTo>
                  <a:pt x="1390" y="6237"/>
                  <a:pt x="1385" y="6254"/>
                  <a:pt x="1379" y="6266"/>
                </a:cubicBezTo>
                <a:lnTo>
                  <a:pt x="1345" y="6271"/>
                </a:lnTo>
                <a:cubicBezTo>
                  <a:pt x="1294" y="6374"/>
                  <a:pt x="1226" y="6464"/>
                  <a:pt x="1197" y="6578"/>
                </a:cubicBezTo>
                <a:cubicBezTo>
                  <a:pt x="1169" y="6601"/>
                  <a:pt x="1141" y="6629"/>
                  <a:pt x="1101" y="6640"/>
                </a:cubicBezTo>
                <a:cubicBezTo>
                  <a:pt x="1101" y="6567"/>
                  <a:pt x="1152" y="6515"/>
                  <a:pt x="1203" y="6464"/>
                </a:cubicBezTo>
                <a:cubicBezTo>
                  <a:pt x="1203" y="6453"/>
                  <a:pt x="1197" y="6430"/>
                  <a:pt x="1197" y="6419"/>
                </a:cubicBezTo>
                <a:cubicBezTo>
                  <a:pt x="1277" y="6357"/>
                  <a:pt x="1282" y="6243"/>
                  <a:pt x="1356" y="6175"/>
                </a:cubicBezTo>
                <a:cubicBezTo>
                  <a:pt x="1368" y="6135"/>
                  <a:pt x="1373" y="6090"/>
                  <a:pt x="1368" y="6050"/>
                </a:cubicBezTo>
                <a:lnTo>
                  <a:pt x="1368" y="6050"/>
                </a:lnTo>
                <a:cubicBezTo>
                  <a:pt x="1362" y="6079"/>
                  <a:pt x="1356" y="6101"/>
                  <a:pt x="1345" y="6130"/>
                </a:cubicBezTo>
                <a:cubicBezTo>
                  <a:pt x="1197" y="6266"/>
                  <a:pt x="1152" y="6487"/>
                  <a:pt x="1033" y="6646"/>
                </a:cubicBezTo>
                <a:cubicBezTo>
                  <a:pt x="1052" y="6644"/>
                  <a:pt x="1070" y="6643"/>
                  <a:pt x="1089" y="6643"/>
                </a:cubicBezTo>
                <a:cubicBezTo>
                  <a:pt x="1121" y="6643"/>
                  <a:pt x="1152" y="6646"/>
                  <a:pt x="1180" y="6657"/>
                </a:cubicBezTo>
                <a:cubicBezTo>
                  <a:pt x="1175" y="6691"/>
                  <a:pt x="1163" y="6720"/>
                  <a:pt x="1152" y="6748"/>
                </a:cubicBezTo>
                <a:lnTo>
                  <a:pt x="1095" y="6748"/>
                </a:lnTo>
                <a:cubicBezTo>
                  <a:pt x="1095" y="6754"/>
                  <a:pt x="1090" y="6771"/>
                  <a:pt x="1090" y="6776"/>
                </a:cubicBezTo>
                <a:cubicBezTo>
                  <a:pt x="1107" y="6771"/>
                  <a:pt x="1135" y="6759"/>
                  <a:pt x="1152" y="6754"/>
                </a:cubicBezTo>
                <a:lnTo>
                  <a:pt x="1152" y="6754"/>
                </a:lnTo>
                <a:cubicBezTo>
                  <a:pt x="1124" y="6827"/>
                  <a:pt x="1101" y="6896"/>
                  <a:pt x="1044" y="6952"/>
                </a:cubicBezTo>
                <a:lnTo>
                  <a:pt x="1050" y="6981"/>
                </a:lnTo>
                <a:cubicBezTo>
                  <a:pt x="1033" y="7026"/>
                  <a:pt x="1010" y="7077"/>
                  <a:pt x="987" y="7134"/>
                </a:cubicBezTo>
                <a:cubicBezTo>
                  <a:pt x="976" y="7127"/>
                  <a:pt x="965" y="7123"/>
                  <a:pt x="955" y="7123"/>
                </a:cubicBezTo>
                <a:cubicBezTo>
                  <a:pt x="941" y="7123"/>
                  <a:pt x="929" y="7131"/>
                  <a:pt x="919" y="7151"/>
                </a:cubicBezTo>
                <a:cubicBezTo>
                  <a:pt x="936" y="7151"/>
                  <a:pt x="965" y="7151"/>
                  <a:pt x="982" y="7157"/>
                </a:cubicBezTo>
                <a:cubicBezTo>
                  <a:pt x="942" y="7225"/>
                  <a:pt x="914" y="7304"/>
                  <a:pt x="891" y="7384"/>
                </a:cubicBezTo>
                <a:cubicBezTo>
                  <a:pt x="868" y="7372"/>
                  <a:pt x="846" y="7367"/>
                  <a:pt x="823" y="7361"/>
                </a:cubicBezTo>
                <a:lnTo>
                  <a:pt x="823" y="7361"/>
                </a:lnTo>
                <a:cubicBezTo>
                  <a:pt x="823" y="7378"/>
                  <a:pt x="829" y="7412"/>
                  <a:pt x="834" y="7429"/>
                </a:cubicBezTo>
                <a:cubicBezTo>
                  <a:pt x="846" y="7423"/>
                  <a:pt x="868" y="7412"/>
                  <a:pt x="880" y="7412"/>
                </a:cubicBezTo>
                <a:lnTo>
                  <a:pt x="880" y="7412"/>
                </a:lnTo>
                <a:cubicBezTo>
                  <a:pt x="868" y="7446"/>
                  <a:pt x="863" y="7480"/>
                  <a:pt x="851" y="7514"/>
                </a:cubicBezTo>
                <a:lnTo>
                  <a:pt x="789" y="7514"/>
                </a:lnTo>
                <a:cubicBezTo>
                  <a:pt x="772" y="7565"/>
                  <a:pt x="749" y="7616"/>
                  <a:pt x="749" y="7673"/>
                </a:cubicBezTo>
                <a:cubicBezTo>
                  <a:pt x="772" y="7628"/>
                  <a:pt x="789" y="7582"/>
                  <a:pt x="817" y="7542"/>
                </a:cubicBezTo>
                <a:lnTo>
                  <a:pt x="817" y="7542"/>
                </a:lnTo>
                <a:cubicBezTo>
                  <a:pt x="817" y="7610"/>
                  <a:pt x="783" y="7667"/>
                  <a:pt x="760" y="7730"/>
                </a:cubicBezTo>
                <a:cubicBezTo>
                  <a:pt x="749" y="7730"/>
                  <a:pt x="732" y="7724"/>
                  <a:pt x="721" y="7724"/>
                </a:cubicBezTo>
                <a:cubicBezTo>
                  <a:pt x="715" y="7752"/>
                  <a:pt x="704" y="7781"/>
                  <a:pt x="692" y="7809"/>
                </a:cubicBezTo>
                <a:cubicBezTo>
                  <a:pt x="715" y="7786"/>
                  <a:pt x="738" y="7758"/>
                  <a:pt x="760" y="7735"/>
                </a:cubicBezTo>
                <a:lnTo>
                  <a:pt x="760" y="7735"/>
                </a:lnTo>
                <a:cubicBezTo>
                  <a:pt x="732" y="7860"/>
                  <a:pt x="687" y="7985"/>
                  <a:pt x="653" y="8110"/>
                </a:cubicBezTo>
                <a:cubicBezTo>
                  <a:pt x="647" y="8093"/>
                  <a:pt x="641" y="8070"/>
                  <a:pt x="636" y="8053"/>
                </a:cubicBezTo>
                <a:cubicBezTo>
                  <a:pt x="619" y="8070"/>
                  <a:pt x="602" y="8087"/>
                  <a:pt x="590" y="8104"/>
                </a:cubicBezTo>
                <a:cubicBezTo>
                  <a:pt x="585" y="8167"/>
                  <a:pt x="630" y="8229"/>
                  <a:pt x="596" y="8297"/>
                </a:cubicBezTo>
                <a:cubicBezTo>
                  <a:pt x="590" y="8263"/>
                  <a:pt x="585" y="8229"/>
                  <a:pt x="579" y="8195"/>
                </a:cubicBezTo>
                <a:cubicBezTo>
                  <a:pt x="551" y="8286"/>
                  <a:pt x="505" y="8388"/>
                  <a:pt x="528" y="8490"/>
                </a:cubicBezTo>
                <a:lnTo>
                  <a:pt x="505" y="8484"/>
                </a:lnTo>
                <a:lnTo>
                  <a:pt x="505" y="8484"/>
                </a:lnTo>
                <a:cubicBezTo>
                  <a:pt x="505" y="8496"/>
                  <a:pt x="511" y="8507"/>
                  <a:pt x="511" y="8518"/>
                </a:cubicBezTo>
                <a:lnTo>
                  <a:pt x="477" y="8524"/>
                </a:lnTo>
                <a:lnTo>
                  <a:pt x="482" y="8541"/>
                </a:lnTo>
                <a:cubicBezTo>
                  <a:pt x="499" y="8535"/>
                  <a:pt x="522" y="8524"/>
                  <a:pt x="539" y="8513"/>
                </a:cubicBezTo>
                <a:lnTo>
                  <a:pt x="539" y="8513"/>
                </a:lnTo>
                <a:cubicBezTo>
                  <a:pt x="528" y="8535"/>
                  <a:pt x="517" y="8569"/>
                  <a:pt x="511" y="8586"/>
                </a:cubicBezTo>
                <a:cubicBezTo>
                  <a:pt x="499" y="8581"/>
                  <a:pt x="477" y="8575"/>
                  <a:pt x="465" y="8575"/>
                </a:cubicBezTo>
                <a:cubicBezTo>
                  <a:pt x="471" y="8586"/>
                  <a:pt x="477" y="8609"/>
                  <a:pt x="477" y="8620"/>
                </a:cubicBezTo>
                <a:cubicBezTo>
                  <a:pt x="488" y="8615"/>
                  <a:pt x="505" y="8609"/>
                  <a:pt x="511" y="8609"/>
                </a:cubicBezTo>
                <a:lnTo>
                  <a:pt x="511" y="8609"/>
                </a:lnTo>
                <a:cubicBezTo>
                  <a:pt x="517" y="8689"/>
                  <a:pt x="482" y="8768"/>
                  <a:pt x="465" y="8842"/>
                </a:cubicBezTo>
                <a:cubicBezTo>
                  <a:pt x="454" y="8842"/>
                  <a:pt x="431" y="8830"/>
                  <a:pt x="420" y="8825"/>
                </a:cubicBezTo>
                <a:lnTo>
                  <a:pt x="420" y="8825"/>
                </a:lnTo>
                <a:cubicBezTo>
                  <a:pt x="437" y="8836"/>
                  <a:pt x="454" y="8842"/>
                  <a:pt x="471" y="8853"/>
                </a:cubicBezTo>
                <a:cubicBezTo>
                  <a:pt x="460" y="8898"/>
                  <a:pt x="448" y="8944"/>
                  <a:pt x="437" y="8989"/>
                </a:cubicBezTo>
                <a:cubicBezTo>
                  <a:pt x="437" y="8949"/>
                  <a:pt x="426" y="8910"/>
                  <a:pt x="409" y="8876"/>
                </a:cubicBezTo>
                <a:cubicBezTo>
                  <a:pt x="409" y="8910"/>
                  <a:pt x="397" y="8938"/>
                  <a:pt x="363" y="8949"/>
                </a:cubicBezTo>
                <a:cubicBezTo>
                  <a:pt x="375" y="8955"/>
                  <a:pt x="392" y="8961"/>
                  <a:pt x="397" y="8967"/>
                </a:cubicBezTo>
                <a:cubicBezTo>
                  <a:pt x="352" y="9074"/>
                  <a:pt x="341" y="9193"/>
                  <a:pt x="318" y="9307"/>
                </a:cubicBezTo>
                <a:cubicBezTo>
                  <a:pt x="335" y="9301"/>
                  <a:pt x="363" y="9296"/>
                  <a:pt x="375" y="9290"/>
                </a:cubicBezTo>
                <a:lnTo>
                  <a:pt x="375" y="9290"/>
                </a:lnTo>
                <a:cubicBezTo>
                  <a:pt x="369" y="9398"/>
                  <a:pt x="352" y="9500"/>
                  <a:pt x="329" y="9608"/>
                </a:cubicBezTo>
                <a:cubicBezTo>
                  <a:pt x="312" y="9545"/>
                  <a:pt x="318" y="9489"/>
                  <a:pt x="329" y="9426"/>
                </a:cubicBezTo>
                <a:lnTo>
                  <a:pt x="329" y="9426"/>
                </a:lnTo>
                <a:cubicBezTo>
                  <a:pt x="244" y="9449"/>
                  <a:pt x="295" y="9840"/>
                  <a:pt x="216" y="9942"/>
                </a:cubicBezTo>
                <a:cubicBezTo>
                  <a:pt x="193" y="9925"/>
                  <a:pt x="165" y="9914"/>
                  <a:pt x="142" y="9897"/>
                </a:cubicBezTo>
                <a:cubicBezTo>
                  <a:pt x="153" y="9897"/>
                  <a:pt x="170" y="9891"/>
                  <a:pt x="182" y="9891"/>
                </a:cubicBezTo>
                <a:cubicBezTo>
                  <a:pt x="182" y="9857"/>
                  <a:pt x="199" y="9835"/>
                  <a:pt x="233" y="9823"/>
                </a:cubicBezTo>
                <a:cubicBezTo>
                  <a:pt x="221" y="9801"/>
                  <a:pt x="210" y="9778"/>
                  <a:pt x="199" y="9750"/>
                </a:cubicBezTo>
                <a:lnTo>
                  <a:pt x="199" y="9750"/>
                </a:lnTo>
                <a:lnTo>
                  <a:pt x="250" y="9755"/>
                </a:lnTo>
                <a:cubicBezTo>
                  <a:pt x="238" y="9750"/>
                  <a:pt x="216" y="9738"/>
                  <a:pt x="204" y="9727"/>
                </a:cubicBezTo>
                <a:cubicBezTo>
                  <a:pt x="221" y="9625"/>
                  <a:pt x="233" y="9511"/>
                  <a:pt x="165" y="9426"/>
                </a:cubicBezTo>
                <a:cubicBezTo>
                  <a:pt x="165" y="9568"/>
                  <a:pt x="131" y="9698"/>
                  <a:pt x="119" y="9840"/>
                </a:cubicBezTo>
                <a:lnTo>
                  <a:pt x="97" y="9857"/>
                </a:lnTo>
                <a:cubicBezTo>
                  <a:pt x="131" y="9897"/>
                  <a:pt x="108" y="9942"/>
                  <a:pt x="85" y="9976"/>
                </a:cubicBezTo>
                <a:cubicBezTo>
                  <a:pt x="119" y="10056"/>
                  <a:pt x="80" y="10135"/>
                  <a:pt x="80" y="10220"/>
                </a:cubicBezTo>
                <a:lnTo>
                  <a:pt x="51" y="10226"/>
                </a:lnTo>
                <a:cubicBezTo>
                  <a:pt x="63" y="10226"/>
                  <a:pt x="80" y="10237"/>
                  <a:pt x="85" y="10243"/>
                </a:cubicBezTo>
                <a:cubicBezTo>
                  <a:pt x="80" y="10328"/>
                  <a:pt x="63" y="10419"/>
                  <a:pt x="80" y="10510"/>
                </a:cubicBezTo>
                <a:cubicBezTo>
                  <a:pt x="91" y="10544"/>
                  <a:pt x="63" y="10567"/>
                  <a:pt x="51" y="10595"/>
                </a:cubicBezTo>
                <a:cubicBezTo>
                  <a:pt x="63" y="10612"/>
                  <a:pt x="74" y="10629"/>
                  <a:pt x="91" y="10646"/>
                </a:cubicBezTo>
                <a:cubicBezTo>
                  <a:pt x="80" y="10646"/>
                  <a:pt x="57" y="10652"/>
                  <a:pt x="46" y="10657"/>
                </a:cubicBezTo>
                <a:cubicBezTo>
                  <a:pt x="50" y="10708"/>
                  <a:pt x="51" y="10759"/>
                  <a:pt x="50" y="10810"/>
                </a:cubicBezTo>
                <a:lnTo>
                  <a:pt x="50" y="10810"/>
                </a:lnTo>
                <a:cubicBezTo>
                  <a:pt x="58" y="10808"/>
                  <a:pt x="69" y="10804"/>
                  <a:pt x="74" y="10799"/>
                </a:cubicBezTo>
                <a:cubicBezTo>
                  <a:pt x="68" y="10680"/>
                  <a:pt x="136" y="10555"/>
                  <a:pt x="91" y="10436"/>
                </a:cubicBezTo>
                <a:cubicBezTo>
                  <a:pt x="159" y="10362"/>
                  <a:pt x="108" y="10243"/>
                  <a:pt x="148" y="10147"/>
                </a:cubicBezTo>
                <a:cubicBezTo>
                  <a:pt x="159" y="10090"/>
                  <a:pt x="131" y="10016"/>
                  <a:pt x="193" y="9976"/>
                </a:cubicBezTo>
                <a:lnTo>
                  <a:pt x="216" y="10028"/>
                </a:lnTo>
                <a:cubicBezTo>
                  <a:pt x="182" y="10079"/>
                  <a:pt x="199" y="10141"/>
                  <a:pt x="204" y="10203"/>
                </a:cubicBezTo>
                <a:cubicBezTo>
                  <a:pt x="216" y="10198"/>
                  <a:pt x="244" y="10186"/>
                  <a:pt x="256" y="10175"/>
                </a:cubicBezTo>
                <a:lnTo>
                  <a:pt x="256" y="10175"/>
                </a:lnTo>
                <a:cubicBezTo>
                  <a:pt x="250" y="10198"/>
                  <a:pt x="244" y="10215"/>
                  <a:pt x="238" y="10237"/>
                </a:cubicBezTo>
                <a:cubicBezTo>
                  <a:pt x="256" y="10300"/>
                  <a:pt x="176" y="10334"/>
                  <a:pt x="193" y="10402"/>
                </a:cubicBezTo>
                <a:cubicBezTo>
                  <a:pt x="204" y="10408"/>
                  <a:pt x="216" y="10419"/>
                  <a:pt x="227" y="10425"/>
                </a:cubicBezTo>
                <a:cubicBezTo>
                  <a:pt x="216" y="10601"/>
                  <a:pt x="176" y="10776"/>
                  <a:pt x="199" y="10952"/>
                </a:cubicBezTo>
                <a:lnTo>
                  <a:pt x="148" y="10952"/>
                </a:lnTo>
                <a:cubicBezTo>
                  <a:pt x="142" y="10975"/>
                  <a:pt x="136" y="11015"/>
                  <a:pt x="131" y="11037"/>
                </a:cubicBezTo>
                <a:cubicBezTo>
                  <a:pt x="148" y="11049"/>
                  <a:pt x="159" y="11060"/>
                  <a:pt x="176" y="11071"/>
                </a:cubicBezTo>
                <a:lnTo>
                  <a:pt x="187" y="11026"/>
                </a:lnTo>
                <a:cubicBezTo>
                  <a:pt x="187" y="11043"/>
                  <a:pt x="193" y="11083"/>
                  <a:pt x="193" y="11100"/>
                </a:cubicBezTo>
                <a:cubicBezTo>
                  <a:pt x="187" y="11094"/>
                  <a:pt x="170" y="11077"/>
                  <a:pt x="165" y="11071"/>
                </a:cubicBezTo>
                <a:cubicBezTo>
                  <a:pt x="153" y="11077"/>
                  <a:pt x="136" y="11089"/>
                  <a:pt x="125" y="11094"/>
                </a:cubicBezTo>
                <a:cubicBezTo>
                  <a:pt x="131" y="11128"/>
                  <a:pt x="131" y="11168"/>
                  <a:pt x="131" y="11202"/>
                </a:cubicBezTo>
                <a:lnTo>
                  <a:pt x="159" y="11213"/>
                </a:lnTo>
                <a:cubicBezTo>
                  <a:pt x="165" y="11174"/>
                  <a:pt x="170" y="11140"/>
                  <a:pt x="193" y="11111"/>
                </a:cubicBezTo>
                <a:lnTo>
                  <a:pt x="193" y="11111"/>
                </a:lnTo>
                <a:cubicBezTo>
                  <a:pt x="176" y="11145"/>
                  <a:pt x="182" y="11185"/>
                  <a:pt x="193" y="11219"/>
                </a:cubicBezTo>
                <a:lnTo>
                  <a:pt x="125" y="11219"/>
                </a:lnTo>
                <a:cubicBezTo>
                  <a:pt x="125" y="11259"/>
                  <a:pt x="125" y="11293"/>
                  <a:pt x="131" y="11327"/>
                </a:cubicBezTo>
                <a:cubicBezTo>
                  <a:pt x="136" y="11304"/>
                  <a:pt x="159" y="11253"/>
                  <a:pt x="170" y="11225"/>
                </a:cubicBezTo>
                <a:lnTo>
                  <a:pt x="170" y="11225"/>
                </a:lnTo>
                <a:cubicBezTo>
                  <a:pt x="182" y="11259"/>
                  <a:pt x="176" y="11287"/>
                  <a:pt x="165" y="11315"/>
                </a:cubicBezTo>
                <a:cubicBezTo>
                  <a:pt x="182" y="11389"/>
                  <a:pt x="170" y="11457"/>
                  <a:pt x="176" y="11525"/>
                </a:cubicBezTo>
                <a:lnTo>
                  <a:pt x="136" y="11537"/>
                </a:lnTo>
                <a:cubicBezTo>
                  <a:pt x="153" y="11548"/>
                  <a:pt x="176" y="11571"/>
                  <a:pt x="187" y="11582"/>
                </a:cubicBezTo>
                <a:cubicBezTo>
                  <a:pt x="170" y="11588"/>
                  <a:pt x="148" y="11593"/>
                  <a:pt x="125" y="11599"/>
                </a:cubicBezTo>
                <a:cubicBezTo>
                  <a:pt x="148" y="11622"/>
                  <a:pt x="165" y="11645"/>
                  <a:pt x="182" y="11667"/>
                </a:cubicBezTo>
                <a:cubicBezTo>
                  <a:pt x="182" y="11690"/>
                  <a:pt x="176" y="11713"/>
                  <a:pt x="170" y="11735"/>
                </a:cubicBezTo>
                <a:cubicBezTo>
                  <a:pt x="159" y="11707"/>
                  <a:pt x="142" y="11679"/>
                  <a:pt x="119" y="11656"/>
                </a:cubicBezTo>
                <a:lnTo>
                  <a:pt x="119" y="11656"/>
                </a:lnTo>
                <a:cubicBezTo>
                  <a:pt x="119" y="11679"/>
                  <a:pt x="131" y="11718"/>
                  <a:pt x="131" y="11735"/>
                </a:cubicBezTo>
                <a:cubicBezTo>
                  <a:pt x="119" y="11735"/>
                  <a:pt x="97" y="11735"/>
                  <a:pt x="85" y="11741"/>
                </a:cubicBezTo>
                <a:cubicBezTo>
                  <a:pt x="97" y="11747"/>
                  <a:pt x="125" y="11764"/>
                  <a:pt x="136" y="11775"/>
                </a:cubicBezTo>
                <a:cubicBezTo>
                  <a:pt x="127" y="11799"/>
                  <a:pt x="133" y="11862"/>
                  <a:pt x="109" y="11862"/>
                </a:cubicBezTo>
                <a:cubicBezTo>
                  <a:pt x="104" y="11862"/>
                  <a:pt x="98" y="11860"/>
                  <a:pt x="91" y="11854"/>
                </a:cubicBezTo>
                <a:cubicBezTo>
                  <a:pt x="46" y="11769"/>
                  <a:pt x="119" y="11639"/>
                  <a:pt x="29" y="11571"/>
                </a:cubicBezTo>
                <a:lnTo>
                  <a:pt x="74" y="11571"/>
                </a:lnTo>
                <a:cubicBezTo>
                  <a:pt x="85" y="11327"/>
                  <a:pt x="68" y="11083"/>
                  <a:pt x="85" y="10839"/>
                </a:cubicBezTo>
                <a:cubicBezTo>
                  <a:pt x="75" y="10829"/>
                  <a:pt x="61" y="10823"/>
                  <a:pt x="50" y="10814"/>
                </a:cubicBezTo>
                <a:lnTo>
                  <a:pt x="50" y="10814"/>
                </a:lnTo>
                <a:cubicBezTo>
                  <a:pt x="45" y="11010"/>
                  <a:pt x="6" y="11204"/>
                  <a:pt x="6" y="11401"/>
                </a:cubicBezTo>
                <a:cubicBezTo>
                  <a:pt x="40" y="11446"/>
                  <a:pt x="12" y="11491"/>
                  <a:pt x="0" y="11537"/>
                </a:cubicBezTo>
                <a:cubicBezTo>
                  <a:pt x="12" y="11593"/>
                  <a:pt x="17" y="11656"/>
                  <a:pt x="17" y="11718"/>
                </a:cubicBezTo>
                <a:cubicBezTo>
                  <a:pt x="23" y="11724"/>
                  <a:pt x="29" y="11741"/>
                  <a:pt x="34" y="11752"/>
                </a:cubicBezTo>
                <a:cubicBezTo>
                  <a:pt x="23" y="11781"/>
                  <a:pt x="17" y="11809"/>
                  <a:pt x="6" y="11837"/>
                </a:cubicBezTo>
                <a:cubicBezTo>
                  <a:pt x="12" y="11860"/>
                  <a:pt x="17" y="11889"/>
                  <a:pt x="23" y="11917"/>
                </a:cubicBezTo>
                <a:cubicBezTo>
                  <a:pt x="17" y="11923"/>
                  <a:pt x="6" y="11934"/>
                  <a:pt x="0" y="11945"/>
                </a:cubicBezTo>
                <a:lnTo>
                  <a:pt x="23" y="11945"/>
                </a:lnTo>
                <a:cubicBezTo>
                  <a:pt x="23" y="11985"/>
                  <a:pt x="17" y="12030"/>
                  <a:pt x="23" y="12076"/>
                </a:cubicBezTo>
                <a:cubicBezTo>
                  <a:pt x="17" y="12076"/>
                  <a:pt x="6" y="12081"/>
                  <a:pt x="0" y="12081"/>
                </a:cubicBezTo>
                <a:cubicBezTo>
                  <a:pt x="6" y="12093"/>
                  <a:pt x="23" y="12110"/>
                  <a:pt x="29" y="12115"/>
                </a:cubicBezTo>
                <a:cubicBezTo>
                  <a:pt x="0" y="12195"/>
                  <a:pt x="57" y="12280"/>
                  <a:pt x="34" y="12359"/>
                </a:cubicBezTo>
                <a:cubicBezTo>
                  <a:pt x="97" y="12479"/>
                  <a:pt x="57" y="12615"/>
                  <a:pt x="91" y="12740"/>
                </a:cubicBezTo>
                <a:cubicBezTo>
                  <a:pt x="102" y="12745"/>
                  <a:pt x="119" y="12751"/>
                  <a:pt x="131" y="12757"/>
                </a:cubicBezTo>
                <a:cubicBezTo>
                  <a:pt x="125" y="12768"/>
                  <a:pt x="108" y="12785"/>
                  <a:pt x="97" y="12791"/>
                </a:cubicBezTo>
                <a:cubicBezTo>
                  <a:pt x="102" y="12802"/>
                  <a:pt x="102" y="12813"/>
                  <a:pt x="102" y="12825"/>
                </a:cubicBezTo>
                <a:cubicBezTo>
                  <a:pt x="119" y="12819"/>
                  <a:pt x="131" y="12819"/>
                  <a:pt x="148" y="12813"/>
                </a:cubicBezTo>
                <a:cubicBezTo>
                  <a:pt x="142" y="12762"/>
                  <a:pt x="148" y="12717"/>
                  <a:pt x="142" y="12672"/>
                </a:cubicBezTo>
                <a:lnTo>
                  <a:pt x="131" y="12677"/>
                </a:lnTo>
                <a:lnTo>
                  <a:pt x="97" y="12654"/>
                </a:lnTo>
                <a:cubicBezTo>
                  <a:pt x="102" y="12626"/>
                  <a:pt x="114" y="12598"/>
                  <a:pt x="119" y="12569"/>
                </a:cubicBezTo>
                <a:cubicBezTo>
                  <a:pt x="108" y="12558"/>
                  <a:pt x="85" y="12535"/>
                  <a:pt x="74" y="12524"/>
                </a:cubicBezTo>
                <a:cubicBezTo>
                  <a:pt x="80" y="12524"/>
                  <a:pt x="102" y="12513"/>
                  <a:pt x="114" y="12513"/>
                </a:cubicBezTo>
                <a:cubicBezTo>
                  <a:pt x="108" y="12496"/>
                  <a:pt x="91" y="12473"/>
                  <a:pt x="85" y="12462"/>
                </a:cubicBezTo>
                <a:cubicBezTo>
                  <a:pt x="108" y="12450"/>
                  <a:pt x="125" y="12439"/>
                  <a:pt x="142" y="12428"/>
                </a:cubicBezTo>
                <a:lnTo>
                  <a:pt x="97" y="12428"/>
                </a:lnTo>
                <a:cubicBezTo>
                  <a:pt x="97" y="12240"/>
                  <a:pt x="97" y="12053"/>
                  <a:pt x="85" y="11866"/>
                </a:cubicBezTo>
                <a:lnTo>
                  <a:pt x="85" y="11866"/>
                </a:lnTo>
                <a:cubicBezTo>
                  <a:pt x="114" y="11877"/>
                  <a:pt x="148" y="11889"/>
                  <a:pt x="182" y="11900"/>
                </a:cubicBezTo>
                <a:cubicBezTo>
                  <a:pt x="170" y="11900"/>
                  <a:pt x="142" y="11900"/>
                  <a:pt x="131" y="11906"/>
                </a:cubicBezTo>
                <a:cubicBezTo>
                  <a:pt x="125" y="11996"/>
                  <a:pt x="142" y="12081"/>
                  <a:pt x="148" y="12172"/>
                </a:cubicBezTo>
                <a:cubicBezTo>
                  <a:pt x="159" y="12172"/>
                  <a:pt x="176" y="12161"/>
                  <a:pt x="187" y="12155"/>
                </a:cubicBezTo>
                <a:cubicBezTo>
                  <a:pt x="210" y="12280"/>
                  <a:pt x="221" y="12405"/>
                  <a:pt x="221" y="12530"/>
                </a:cubicBezTo>
                <a:cubicBezTo>
                  <a:pt x="193" y="12507"/>
                  <a:pt x="182" y="12473"/>
                  <a:pt x="176" y="12433"/>
                </a:cubicBezTo>
                <a:lnTo>
                  <a:pt x="170" y="12433"/>
                </a:lnTo>
                <a:cubicBezTo>
                  <a:pt x="170" y="12456"/>
                  <a:pt x="170" y="12484"/>
                  <a:pt x="170" y="12518"/>
                </a:cubicBezTo>
                <a:cubicBezTo>
                  <a:pt x="193" y="12524"/>
                  <a:pt x="221" y="12535"/>
                  <a:pt x="244" y="12547"/>
                </a:cubicBezTo>
                <a:cubicBezTo>
                  <a:pt x="233" y="12575"/>
                  <a:pt x="199" y="12564"/>
                  <a:pt x="176" y="12569"/>
                </a:cubicBezTo>
                <a:cubicBezTo>
                  <a:pt x="187" y="12626"/>
                  <a:pt x="193" y="12683"/>
                  <a:pt x="204" y="12740"/>
                </a:cubicBezTo>
                <a:cubicBezTo>
                  <a:pt x="216" y="12711"/>
                  <a:pt x="221" y="12683"/>
                  <a:pt x="233" y="12654"/>
                </a:cubicBezTo>
                <a:cubicBezTo>
                  <a:pt x="233" y="12694"/>
                  <a:pt x="256" y="12751"/>
                  <a:pt x="256" y="12796"/>
                </a:cubicBezTo>
                <a:cubicBezTo>
                  <a:pt x="278" y="12796"/>
                  <a:pt x="301" y="12791"/>
                  <a:pt x="324" y="12791"/>
                </a:cubicBezTo>
                <a:cubicBezTo>
                  <a:pt x="324" y="12779"/>
                  <a:pt x="318" y="12768"/>
                  <a:pt x="318" y="12757"/>
                </a:cubicBezTo>
                <a:cubicBezTo>
                  <a:pt x="312" y="12757"/>
                  <a:pt x="295" y="12762"/>
                  <a:pt x="290" y="12768"/>
                </a:cubicBezTo>
                <a:cubicBezTo>
                  <a:pt x="335" y="12700"/>
                  <a:pt x="295" y="12609"/>
                  <a:pt x="301" y="12530"/>
                </a:cubicBezTo>
                <a:lnTo>
                  <a:pt x="301" y="12530"/>
                </a:lnTo>
                <a:cubicBezTo>
                  <a:pt x="335" y="12575"/>
                  <a:pt x="307" y="12637"/>
                  <a:pt x="341" y="12683"/>
                </a:cubicBezTo>
                <a:cubicBezTo>
                  <a:pt x="341" y="12717"/>
                  <a:pt x="341" y="12757"/>
                  <a:pt x="346" y="12791"/>
                </a:cubicBezTo>
                <a:lnTo>
                  <a:pt x="437" y="12791"/>
                </a:lnTo>
                <a:cubicBezTo>
                  <a:pt x="440" y="12789"/>
                  <a:pt x="444" y="12788"/>
                  <a:pt x="447" y="12788"/>
                </a:cubicBezTo>
                <a:cubicBezTo>
                  <a:pt x="457" y="12788"/>
                  <a:pt x="467" y="12794"/>
                  <a:pt x="471" y="12802"/>
                </a:cubicBezTo>
                <a:cubicBezTo>
                  <a:pt x="471" y="12807"/>
                  <a:pt x="482" y="12809"/>
                  <a:pt x="496" y="12809"/>
                </a:cubicBezTo>
                <a:cubicBezTo>
                  <a:pt x="514" y="12809"/>
                  <a:pt x="536" y="12805"/>
                  <a:pt x="539" y="12802"/>
                </a:cubicBezTo>
                <a:cubicBezTo>
                  <a:pt x="548" y="12793"/>
                  <a:pt x="572" y="12776"/>
                  <a:pt x="590" y="12776"/>
                </a:cubicBezTo>
                <a:cubicBezTo>
                  <a:pt x="594" y="12776"/>
                  <a:pt x="598" y="12777"/>
                  <a:pt x="602" y="12779"/>
                </a:cubicBezTo>
                <a:cubicBezTo>
                  <a:pt x="611" y="12788"/>
                  <a:pt x="642" y="12805"/>
                  <a:pt x="663" y="12805"/>
                </a:cubicBezTo>
                <a:cubicBezTo>
                  <a:pt x="668" y="12805"/>
                  <a:pt x="672" y="12804"/>
                  <a:pt x="675" y="12802"/>
                </a:cubicBezTo>
                <a:cubicBezTo>
                  <a:pt x="698" y="12791"/>
                  <a:pt x="778" y="12768"/>
                  <a:pt x="817" y="12768"/>
                </a:cubicBezTo>
                <a:lnTo>
                  <a:pt x="829" y="12785"/>
                </a:lnTo>
                <a:cubicBezTo>
                  <a:pt x="835" y="12792"/>
                  <a:pt x="841" y="12795"/>
                  <a:pt x="848" y="12795"/>
                </a:cubicBezTo>
                <a:cubicBezTo>
                  <a:pt x="863" y="12795"/>
                  <a:pt x="880" y="12780"/>
                  <a:pt x="895" y="12780"/>
                </a:cubicBezTo>
                <a:cubicBezTo>
                  <a:pt x="904" y="12780"/>
                  <a:pt x="912" y="12784"/>
                  <a:pt x="919" y="12796"/>
                </a:cubicBezTo>
                <a:lnTo>
                  <a:pt x="931" y="12813"/>
                </a:lnTo>
                <a:cubicBezTo>
                  <a:pt x="968" y="12801"/>
                  <a:pt x="1004" y="12792"/>
                  <a:pt x="1026" y="12792"/>
                </a:cubicBezTo>
                <a:cubicBezTo>
                  <a:pt x="1035" y="12792"/>
                  <a:pt x="1041" y="12793"/>
                  <a:pt x="1044" y="12796"/>
                </a:cubicBezTo>
                <a:cubicBezTo>
                  <a:pt x="1054" y="12806"/>
                  <a:pt x="1085" y="12820"/>
                  <a:pt x="1097" y="12820"/>
                </a:cubicBezTo>
                <a:cubicBezTo>
                  <a:pt x="1099" y="12820"/>
                  <a:pt x="1100" y="12820"/>
                  <a:pt x="1101" y="12819"/>
                </a:cubicBezTo>
                <a:cubicBezTo>
                  <a:pt x="1106" y="12809"/>
                  <a:pt x="1120" y="12790"/>
                  <a:pt x="1127" y="12790"/>
                </a:cubicBezTo>
                <a:cubicBezTo>
                  <a:pt x="1128" y="12790"/>
                  <a:pt x="1129" y="12790"/>
                  <a:pt x="1129" y="12791"/>
                </a:cubicBezTo>
                <a:cubicBezTo>
                  <a:pt x="1132" y="12792"/>
                  <a:pt x="1136" y="12793"/>
                  <a:pt x="1140" y="12793"/>
                </a:cubicBezTo>
                <a:cubicBezTo>
                  <a:pt x="1153" y="12793"/>
                  <a:pt x="1170" y="12786"/>
                  <a:pt x="1175" y="12774"/>
                </a:cubicBezTo>
                <a:cubicBezTo>
                  <a:pt x="1186" y="12762"/>
                  <a:pt x="1294" y="12768"/>
                  <a:pt x="1362" y="12757"/>
                </a:cubicBezTo>
                <a:lnTo>
                  <a:pt x="1436" y="12779"/>
                </a:lnTo>
                <a:cubicBezTo>
                  <a:pt x="1461" y="12787"/>
                  <a:pt x="1491" y="12792"/>
                  <a:pt x="1523" y="12792"/>
                </a:cubicBezTo>
                <a:cubicBezTo>
                  <a:pt x="1561" y="12792"/>
                  <a:pt x="1602" y="12784"/>
                  <a:pt x="1640" y="12762"/>
                </a:cubicBezTo>
                <a:lnTo>
                  <a:pt x="1674" y="12740"/>
                </a:lnTo>
                <a:cubicBezTo>
                  <a:pt x="1736" y="12751"/>
                  <a:pt x="1799" y="12768"/>
                  <a:pt x="1804" y="12779"/>
                </a:cubicBezTo>
                <a:cubicBezTo>
                  <a:pt x="1807" y="12782"/>
                  <a:pt x="1815" y="12784"/>
                  <a:pt x="1825" y="12784"/>
                </a:cubicBezTo>
                <a:cubicBezTo>
                  <a:pt x="1840" y="12784"/>
                  <a:pt x="1859" y="12779"/>
                  <a:pt x="1873" y="12762"/>
                </a:cubicBezTo>
                <a:cubicBezTo>
                  <a:pt x="1876" y="12756"/>
                  <a:pt x="1884" y="12754"/>
                  <a:pt x="1893" y="12754"/>
                </a:cubicBezTo>
                <a:cubicBezTo>
                  <a:pt x="1920" y="12754"/>
                  <a:pt x="1963" y="12775"/>
                  <a:pt x="1980" y="12775"/>
                </a:cubicBezTo>
                <a:cubicBezTo>
                  <a:pt x="1983" y="12775"/>
                  <a:pt x="1985" y="12775"/>
                  <a:pt x="1986" y="12774"/>
                </a:cubicBezTo>
                <a:cubicBezTo>
                  <a:pt x="1990" y="12765"/>
                  <a:pt x="2004" y="12750"/>
                  <a:pt x="2013" y="12750"/>
                </a:cubicBezTo>
                <a:cubicBezTo>
                  <a:pt x="2016" y="12750"/>
                  <a:pt x="2019" y="12752"/>
                  <a:pt x="2020" y="12757"/>
                </a:cubicBezTo>
                <a:cubicBezTo>
                  <a:pt x="2020" y="12769"/>
                  <a:pt x="2031" y="12783"/>
                  <a:pt x="2042" y="12783"/>
                </a:cubicBezTo>
                <a:cubicBezTo>
                  <a:pt x="2046" y="12783"/>
                  <a:pt x="2051" y="12780"/>
                  <a:pt x="2054" y="12774"/>
                </a:cubicBezTo>
                <a:cubicBezTo>
                  <a:pt x="2059" y="12768"/>
                  <a:pt x="2069" y="12766"/>
                  <a:pt x="2082" y="12766"/>
                </a:cubicBezTo>
                <a:cubicBezTo>
                  <a:pt x="2113" y="12766"/>
                  <a:pt x="2160" y="12776"/>
                  <a:pt x="2195" y="12776"/>
                </a:cubicBezTo>
                <a:cubicBezTo>
                  <a:pt x="2204" y="12776"/>
                  <a:pt x="2212" y="12775"/>
                  <a:pt x="2219" y="12774"/>
                </a:cubicBezTo>
                <a:lnTo>
                  <a:pt x="2270" y="12785"/>
                </a:lnTo>
                <a:lnTo>
                  <a:pt x="2332" y="12796"/>
                </a:lnTo>
                <a:cubicBezTo>
                  <a:pt x="2395" y="12775"/>
                  <a:pt x="2449" y="12764"/>
                  <a:pt x="2475" y="12764"/>
                </a:cubicBezTo>
                <a:cubicBezTo>
                  <a:pt x="2484" y="12764"/>
                  <a:pt x="2490" y="12765"/>
                  <a:pt x="2491" y="12768"/>
                </a:cubicBezTo>
                <a:cubicBezTo>
                  <a:pt x="2496" y="12773"/>
                  <a:pt x="2511" y="12788"/>
                  <a:pt x="2520" y="12788"/>
                </a:cubicBezTo>
                <a:cubicBezTo>
                  <a:pt x="2522" y="12788"/>
                  <a:pt x="2524" y="12787"/>
                  <a:pt x="2525" y="12785"/>
                </a:cubicBezTo>
                <a:cubicBezTo>
                  <a:pt x="2531" y="12774"/>
                  <a:pt x="2559" y="12745"/>
                  <a:pt x="2576" y="12745"/>
                </a:cubicBezTo>
                <a:lnTo>
                  <a:pt x="2582" y="12751"/>
                </a:lnTo>
                <a:lnTo>
                  <a:pt x="2627" y="12791"/>
                </a:lnTo>
                <a:cubicBezTo>
                  <a:pt x="2661" y="12788"/>
                  <a:pt x="2700" y="12786"/>
                  <a:pt x="2734" y="12786"/>
                </a:cubicBezTo>
                <a:cubicBezTo>
                  <a:pt x="2769" y="12786"/>
                  <a:pt x="2800" y="12788"/>
                  <a:pt x="2820" y="12791"/>
                </a:cubicBezTo>
                <a:cubicBezTo>
                  <a:pt x="2845" y="12791"/>
                  <a:pt x="2895" y="12786"/>
                  <a:pt x="2940" y="12786"/>
                </a:cubicBezTo>
                <a:cubicBezTo>
                  <a:pt x="2977" y="12786"/>
                  <a:pt x="3011" y="12789"/>
                  <a:pt x="3024" y="12802"/>
                </a:cubicBezTo>
                <a:lnTo>
                  <a:pt x="3064" y="12757"/>
                </a:lnTo>
                <a:cubicBezTo>
                  <a:pt x="3065" y="12756"/>
                  <a:pt x="3066" y="12756"/>
                  <a:pt x="3067" y="12756"/>
                </a:cubicBezTo>
                <a:cubicBezTo>
                  <a:pt x="3078" y="12756"/>
                  <a:pt x="3108" y="12769"/>
                  <a:pt x="3129" y="12769"/>
                </a:cubicBezTo>
                <a:cubicBezTo>
                  <a:pt x="3132" y="12769"/>
                  <a:pt x="3135" y="12769"/>
                  <a:pt x="3138" y="12768"/>
                </a:cubicBezTo>
                <a:lnTo>
                  <a:pt x="3217" y="12768"/>
                </a:lnTo>
                <a:cubicBezTo>
                  <a:pt x="3302" y="12768"/>
                  <a:pt x="3427" y="12757"/>
                  <a:pt x="3490" y="12745"/>
                </a:cubicBezTo>
                <a:lnTo>
                  <a:pt x="3529" y="12791"/>
                </a:lnTo>
                <a:lnTo>
                  <a:pt x="3541" y="12802"/>
                </a:lnTo>
                <a:cubicBezTo>
                  <a:pt x="3569" y="12796"/>
                  <a:pt x="3614" y="12791"/>
                  <a:pt x="3643" y="12791"/>
                </a:cubicBezTo>
                <a:cubicBezTo>
                  <a:pt x="3657" y="12794"/>
                  <a:pt x="3685" y="12800"/>
                  <a:pt x="3707" y="12800"/>
                </a:cubicBezTo>
                <a:cubicBezTo>
                  <a:pt x="3720" y="12800"/>
                  <a:pt x="3731" y="12797"/>
                  <a:pt x="3734" y="12791"/>
                </a:cubicBezTo>
                <a:cubicBezTo>
                  <a:pt x="3734" y="12788"/>
                  <a:pt x="3739" y="12786"/>
                  <a:pt x="3748" y="12786"/>
                </a:cubicBezTo>
                <a:cubicBezTo>
                  <a:pt x="3774" y="12786"/>
                  <a:pt x="3826" y="12798"/>
                  <a:pt x="3847" y="12819"/>
                </a:cubicBezTo>
                <a:lnTo>
                  <a:pt x="3892" y="12779"/>
                </a:lnTo>
                <a:lnTo>
                  <a:pt x="3909" y="12768"/>
                </a:lnTo>
                <a:cubicBezTo>
                  <a:pt x="3949" y="12779"/>
                  <a:pt x="3995" y="12785"/>
                  <a:pt x="4017" y="12791"/>
                </a:cubicBezTo>
                <a:cubicBezTo>
                  <a:pt x="4034" y="12791"/>
                  <a:pt x="4102" y="12802"/>
                  <a:pt x="4125" y="12802"/>
                </a:cubicBezTo>
                <a:lnTo>
                  <a:pt x="4148" y="12802"/>
                </a:lnTo>
                <a:cubicBezTo>
                  <a:pt x="4159" y="12802"/>
                  <a:pt x="4170" y="12805"/>
                  <a:pt x="4182" y="12805"/>
                </a:cubicBezTo>
                <a:cubicBezTo>
                  <a:pt x="4187" y="12805"/>
                  <a:pt x="4193" y="12804"/>
                  <a:pt x="4199" y="12802"/>
                </a:cubicBezTo>
                <a:cubicBezTo>
                  <a:pt x="4216" y="12802"/>
                  <a:pt x="4233" y="12785"/>
                  <a:pt x="4250" y="12785"/>
                </a:cubicBezTo>
                <a:lnTo>
                  <a:pt x="4261" y="12785"/>
                </a:lnTo>
                <a:cubicBezTo>
                  <a:pt x="4267" y="12788"/>
                  <a:pt x="4277" y="12789"/>
                  <a:pt x="4288" y="12789"/>
                </a:cubicBezTo>
                <a:cubicBezTo>
                  <a:pt x="4300" y="12789"/>
                  <a:pt x="4312" y="12788"/>
                  <a:pt x="4324" y="12785"/>
                </a:cubicBezTo>
                <a:cubicBezTo>
                  <a:pt x="4325" y="12784"/>
                  <a:pt x="4328" y="12784"/>
                  <a:pt x="4330" y="12784"/>
                </a:cubicBezTo>
                <a:cubicBezTo>
                  <a:pt x="4353" y="12784"/>
                  <a:pt x="4401" y="12804"/>
                  <a:pt x="4431" y="12819"/>
                </a:cubicBezTo>
                <a:lnTo>
                  <a:pt x="4431" y="12768"/>
                </a:lnTo>
                <a:cubicBezTo>
                  <a:pt x="4448" y="12768"/>
                  <a:pt x="4511" y="12785"/>
                  <a:pt x="4573" y="12808"/>
                </a:cubicBezTo>
                <a:lnTo>
                  <a:pt x="4624" y="12808"/>
                </a:lnTo>
                <a:lnTo>
                  <a:pt x="4670" y="12813"/>
                </a:lnTo>
                <a:cubicBezTo>
                  <a:pt x="4721" y="12791"/>
                  <a:pt x="4772" y="12774"/>
                  <a:pt x="4783" y="12768"/>
                </a:cubicBezTo>
                <a:cubicBezTo>
                  <a:pt x="4784" y="12767"/>
                  <a:pt x="4786" y="12767"/>
                  <a:pt x="4788" y="12767"/>
                </a:cubicBezTo>
                <a:cubicBezTo>
                  <a:pt x="4803" y="12767"/>
                  <a:pt x="4836" y="12788"/>
                  <a:pt x="4851" y="12819"/>
                </a:cubicBezTo>
                <a:lnTo>
                  <a:pt x="4902" y="12802"/>
                </a:lnTo>
                <a:cubicBezTo>
                  <a:pt x="4922" y="12798"/>
                  <a:pt x="4952" y="12791"/>
                  <a:pt x="4973" y="12791"/>
                </a:cubicBezTo>
                <a:cubicBezTo>
                  <a:pt x="4982" y="12791"/>
                  <a:pt x="4990" y="12793"/>
                  <a:pt x="4993" y="12796"/>
                </a:cubicBezTo>
                <a:cubicBezTo>
                  <a:pt x="5003" y="12809"/>
                  <a:pt x="5012" y="12814"/>
                  <a:pt x="5020" y="12814"/>
                </a:cubicBezTo>
                <a:cubicBezTo>
                  <a:pt x="5039" y="12814"/>
                  <a:pt x="5054" y="12786"/>
                  <a:pt x="5075" y="12786"/>
                </a:cubicBezTo>
                <a:cubicBezTo>
                  <a:pt x="5080" y="12786"/>
                  <a:pt x="5084" y="12788"/>
                  <a:pt x="5090" y="12791"/>
                </a:cubicBezTo>
                <a:lnTo>
                  <a:pt x="5124" y="12808"/>
                </a:lnTo>
                <a:cubicBezTo>
                  <a:pt x="5175" y="12808"/>
                  <a:pt x="5237" y="12819"/>
                  <a:pt x="5265" y="12830"/>
                </a:cubicBezTo>
                <a:lnTo>
                  <a:pt x="5277" y="12819"/>
                </a:lnTo>
                <a:lnTo>
                  <a:pt x="5328" y="12779"/>
                </a:lnTo>
                <a:cubicBezTo>
                  <a:pt x="5369" y="12796"/>
                  <a:pt x="5411" y="12806"/>
                  <a:pt x="5435" y="12806"/>
                </a:cubicBezTo>
                <a:cubicBezTo>
                  <a:pt x="5443" y="12806"/>
                  <a:pt x="5450" y="12805"/>
                  <a:pt x="5453" y="12802"/>
                </a:cubicBezTo>
                <a:cubicBezTo>
                  <a:pt x="5461" y="12798"/>
                  <a:pt x="5490" y="12787"/>
                  <a:pt x="5508" y="12787"/>
                </a:cubicBezTo>
                <a:cubicBezTo>
                  <a:pt x="5513" y="12787"/>
                  <a:pt x="5518" y="12788"/>
                  <a:pt x="5521" y="12791"/>
                </a:cubicBezTo>
                <a:cubicBezTo>
                  <a:pt x="5526" y="12808"/>
                  <a:pt x="5561" y="12847"/>
                  <a:pt x="5566" y="12847"/>
                </a:cubicBezTo>
                <a:cubicBezTo>
                  <a:pt x="5566" y="12847"/>
                  <a:pt x="5600" y="12836"/>
                  <a:pt x="5634" y="12819"/>
                </a:cubicBezTo>
                <a:cubicBezTo>
                  <a:pt x="5651" y="12812"/>
                  <a:pt x="5703" y="12810"/>
                  <a:pt x="5751" y="12810"/>
                </a:cubicBezTo>
                <a:cubicBezTo>
                  <a:pt x="5784" y="12810"/>
                  <a:pt x="5816" y="12811"/>
                  <a:pt x="5833" y="12813"/>
                </a:cubicBezTo>
                <a:cubicBezTo>
                  <a:pt x="5873" y="12819"/>
                  <a:pt x="5980" y="12813"/>
                  <a:pt x="6014" y="12825"/>
                </a:cubicBezTo>
                <a:cubicBezTo>
                  <a:pt x="6019" y="12826"/>
                  <a:pt x="6024" y="12827"/>
                  <a:pt x="6029" y="12827"/>
                </a:cubicBezTo>
                <a:cubicBezTo>
                  <a:pt x="6062" y="12827"/>
                  <a:pt x="6113" y="12806"/>
                  <a:pt x="6143" y="12806"/>
                </a:cubicBezTo>
                <a:cubicBezTo>
                  <a:pt x="6148" y="12806"/>
                  <a:pt x="6153" y="12806"/>
                  <a:pt x="6156" y="12808"/>
                </a:cubicBezTo>
                <a:lnTo>
                  <a:pt x="6236" y="12723"/>
                </a:lnTo>
                <a:cubicBezTo>
                  <a:pt x="6338" y="12762"/>
                  <a:pt x="6440" y="12791"/>
                  <a:pt x="6468" y="12791"/>
                </a:cubicBezTo>
                <a:cubicBezTo>
                  <a:pt x="6475" y="12791"/>
                  <a:pt x="6483" y="12790"/>
                  <a:pt x="6492" y="12790"/>
                </a:cubicBezTo>
                <a:cubicBezTo>
                  <a:pt x="6513" y="12790"/>
                  <a:pt x="6536" y="12793"/>
                  <a:pt x="6536" y="12813"/>
                </a:cubicBezTo>
                <a:cubicBezTo>
                  <a:pt x="6535" y="12818"/>
                  <a:pt x="6538" y="12820"/>
                  <a:pt x="6544" y="12820"/>
                </a:cubicBezTo>
                <a:cubicBezTo>
                  <a:pt x="6566" y="12820"/>
                  <a:pt x="6633" y="12788"/>
                  <a:pt x="6656" y="12779"/>
                </a:cubicBezTo>
                <a:cubicBezTo>
                  <a:pt x="6663" y="12776"/>
                  <a:pt x="6673" y="12774"/>
                  <a:pt x="6684" y="12774"/>
                </a:cubicBezTo>
                <a:cubicBezTo>
                  <a:pt x="6710" y="12774"/>
                  <a:pt x="6740" y="12781"/>
                  <a:pt x="6752" y="12785"/>
                </a:cubicBezTo>
                <a:cubicBezTo>
                  <a:pt x="6763" y="12785"/>
                  <a:pt x="6790" y="12780"/>
                  <a:pt x="6808" y="12780"/>
                </a:cubicBezTo>
                <a:cubicBezTo>
                  <a:pt x="6817" y="12780"/>
                  <a:pt x="6824" y="12781"/>
                  <a:pt x="6826" y="12785"/>
                </a:cubicBezTo>
                <a:cubicBezTo>
                  <a:pt x="6826" y="12790"/>
                  <a:pt x="6840" y="12805"/>
                  <a:pt x="6852" y="12805"/>
                </a:cubicBezTo>
                <a:cubicBezTo>
                  <a:pt x="6855" y="12805"/>
                  <a:pt x="6858" y="12804"/>
                  <a:pt x="6860" y="12802"/>
                </a:cubicBezTo>
                <a:cubicBezTo>
                  <a:pt x="6871" y="12796"/>
                  <a:pt x="6928" y="12768"/>
                  <a:pt x="6968" y="12768"/>
                </a:cubicBezTo>
                <a:lnTo>
                  <a:pt x="7007" y="12785"/>
                </a:lnTo>
                <a:lnTo>
                  <a:pt x="7115" y="12825"/>
                </a:lnTo>
                <a:lnTo>
                  <a:pt x="7138" y="12808"/>
                </a:lnTo>
                <a:cubicBezTo>
                  <a:pt x="7164" y="12790"/>
                  <a:pt x="7187" y="12783"/>
                  <a:pt x="7198" y="12783"/>
                </a:cubicBezTo>
                <a:cubicBezTo>
                  <a:pt x="7202" y="12783"/>
                  <a:pt x="7205" y="12784"/>
                  <a:pt x="7206" y="12785"/>
                </a:cubicBezTo>
                <a:cubicBezTo>
                  <a:pt x="7212" y="12796"/>
                  <a:pt x="7257" y="12825"/>
                  <a:pt x="7280" y="12842"/>
                </a:cubicBezTo>
                <a:lnTo>
                  <a:pt x="7342" y="12791"/>
                </a:lnTo>
                <a:lnTo>
                  <a:pt x="7348" y="12785"/>
                </a:lnTo>
                <a:cubicBezTo>
                  <a:pt x="7359" y="12785"/>
                  <a:pt x="7387" y="12796"/>
                  <a:pt x="7399" y="12808"/>
                </a:cubicBezTo>
                <a:cubicBezTo>
                  <a:pt x="7405" y="12811"/>
                  <a:pt x="7420" y="12813"/>
                  <a:pt x="7439" y="12813"/>
                </a:cubicBezTo>
                <a:cubicBezTo>
                  <a:pt x="7479" y="12813"/>
                  <a:pt x="7537" y="12806"/>
                  <a:pt x="7575" y="12791"/>
                </a:cubicBezTo>
                <a:lnTo>
                  <a:pt x="7580" y="12791"/>
                </a:lnTo>
                <a:lnTo>
                  <a:pt x="7609" y="12768"/>
                </a:lnTo>
                <a:cubicBezTo>
                  <a:pt x="7637" y="12779"/>
                  <a:pt x="7648" y="12825"/>
                  <a:pt x="7643" y="12864"/>
                </a:cubicBezTo>
                <a:lnTo>
                  <a:pt x="7717" y="12825"/>
                </a:lnTo>
                <a:lnTo>
                  <a:pt x="7773" y="12796"/>
                </a:lnTo>
                <a:lnTo>
                  <a:pt x="7773" y="12796"/>
                </a:lnTo>
                <a:cubicBezTo>
                  <a:pt x="7770" y="12817"/>
                  <a:pt x="7769" y="12829"/>
                  <a:pt x="7769" y="12829"/>
                </a:cubicBezTo>
                <a:cubicBezTo>
                  <a:pt x="7770" y="12829"/>
                  <a:pt x="7771" y="12824"/>
                  <a:pt x="7773" y="12813"/>
                </a:cubicBezTo>
                <a:cubicBezTo>
                  <a:pt x="7775" y="12808"/>
                  <a:pt x="7779" y="12806"/>
                  <a:pt x="7786" y="12806"/>
                </a:cubicBezTo>
                <a:cubicBezTo>
                  <a:pt x="7811" y="12806"/>
                  <a:pt x="7860" y="12830"/>
                  <a:pt x="7864" y="12830"/>
                </a:cubicBezTo>
                <a:cubicBezTo>
                  <a:pt x="7870" y="12830"/>
                  <a:pt x="7904" y="12825"/>
                  <a:pt x="7932" y="12819"/>
                </a:cubicBezTo>
                <a:cubicBezTo>
                  <a:pt x="7935" y="12819"/>
                  <a:pt x="7938" y="12818"/>
                  <a:pt x="7941" y="12818"/>
                </a:cubicBezTo>
                <a:cubicBezTo>
                  <a:pt x="7983" y="12818"/>
                  <a:pt x="8082" y="12848"/>
                  <a:pt x="8108" y="12853"/>
                </a:cubicBezTo>
                <a:cubicBezTo>
                  <a:pt x="8112" y="12855"/>
                  <a:pt x="8116" y="12855"/>
                  <a:pt x="8121" y="12855"/>
                </a:cubicBezTo>
                <a:cubicBezTo>
                  <a:pt x="8150" y="12855"/>
                  <a:pt x="8199" y="12834"/>
                  <a:pt x="8216" y="12834"/>
                </a:cubicBezTo>
                <a:cubicBezTo>
                  <a:pt x="8219" y="12834"/>
                  <a:pt x="8221" y="12835"/>
                  <a:pt x="8222" y="12836"/>
                </a:cubicBezTo>
                <a:cubicBezTo>
                  <a:pt x="8233" y="12847"/>
                  <a:pt x="8267" y="12870"/>
                  <a:pt x="8267" y="12870"/>
                </a:cubicBezTo>
                <a:cubicBezTo>
                  <a:pt x="8268" y="12871"/>
                  <a:pt x="8269" y="12872"/>
                  <a:pt x="8271" y="12872"/>
                </a:cubicBezTo>
                <a:cubicBezTo>
                  <a:pt x="8277" y="12872"/>
                  <a:pt x="8287" y="12862"/>
                  <a:pt x="8301" y="12853"/>
                </a:cubicBezTo>
                <a:cubicBezTo>
                  <a:pt x="8310" y="12844"/>
                  <a:pt x="8354" y="12835"/>
                  <a:pt x="8381" y="12835"/>
                </a:cubicBezTo>
                <a:cubicBezTo>
                  <a:pt x="8388" y="12835"/>
                  <a:pt x="8393" y="12835"/>
                  <a:pt x="8397" y="12836"/>
                </a:cubicBezTo>
                <a:lnTo>
                  <a:pt x="8420" y="12842"/>
                </a:lnTo>
                <a:cubicBezTo>
                  <a:pt x="8430" y="12842"/>
                  <a:pt x="8449" y="12824"/>
                  <a:pt x="8457" y="12824"/>
                </a:cubicBezTo>
                <a:cubicBezTo>
                  <a:pt x="8458" y="12824"/>
                  <a:pt x="8459" y="12824"/>
                  <a:pt x="8460" y="12825"/>
                </a:cubicBezTo>
                <a:lnTo>
                  <a:pt x="8494" y="12853"/>
                </a:lnTo>
                <a:cubicBezTo>
                  <a:pt x="8512" y="12848"/>
                  <a:pt x="8536" y="12845"/>
                  <a:pt x="8562" y="12845"/>
                </a:cubicBezTo>
                <a:cubicBezTo>
                  <a:pt x="8594" y="12845"/>
                  <a:pt x="8628" y="12849"/>
                  <a:pt x="8653" y="12859"/>
                </a:cubicBezTo>
                <a:lnTo>
                  <a:pt x="8698" y="12876"/>
                </a:lnTo>
                <a:lnTo>
                  <a:pt x="8715" y="12881"/>
                </a:lnTo>
                <a:cubicBezTo>
                  <a:pt x="8738" y="12881"/>
                  <a:pt x="8766" y="12870"/>
                  <a:pt x="8778" y="12864"/>
                </a:cubicBezTo>
                <a:cubicBezTo>
                  <a:pt x="8795" y="12853"/>
                  <a:pt x="8846" y="12853"/>
                  <a:pt x="8863" y="12842"/>
                </a:cubicBezTo>
                <a:cubicBezTo>
                  <a:pt x="8866" y="12840"/>
                  <a:pt x="8871" y="12839"/>
                  <a:pt x="8878" y="12839"/>
                </a:cubicBezTo>
                <a:cubicBezTo>
                  <a:pt x="8914" y="12839"/>
                  <a:pt x="8997" y="12859"/>
                  <a:pt x="9044" y="12859"/>
                </a:cubicBezTo>
                <a:lnTo>
                  <a:pt x="9095" y="12864"/>
                </a:lnTo>
                <a:lnTo>
                  <a:pt x="9135" y="12870"/>
                </a:lnTo>
                <a:cubicBezTo>
                  <a:pt x="9163" y="12877"/>
                  <a:pt x="9189" y="12882"/>
                  <a:pt x="9207" y="12882"/>
                </a:cubicBezTo>
                <a:cubicBezTo>
                  <a:pt x="9219" y="12882"/>
                  <a:pt x="9227" y="12880"/>
                  <a:pt x="9231" y="12876"/>
                </a:cubicBezTo>
                <a:cubicBezTo>
                  <a:pt x="9241" y="12871"/>
                  <a:pt x="9280" y="12858"/>
                  <a:pt x="9313" y="12858"/>
                </a:cubicBezTo>
                <a:cubicBezTo>
                  <a:pt x="9318" y="12858"/>
                  <a:pt x="9323" y="12858"/>
                  <a:pt x="9328" y="12859"/>
                </a:cubicBezTo>
                <a:lnTo>
                  <a:pt x="9356" y="12870"/>
                </a:lnTo>
                <a:cubicBezTo>
                  <a:pt x="9372" y="12880"/>
                  <a:pt x="9387" y="12895"/>
                  <a:pt x="9396" y="12895"/>
                </a:cubicBezTo>
                <a:cubicBezTo>
                  <a:pt x="9403" y="12895"/>
                  <a:pt x="9407" y="12886"/>
                  <a:pt x="9407" y="12859"/>
                </a:cubicBezTo>
                <a:cubicBezTo>
                  <a:pt x="9407" y="12859"/>
                  <a:pt x="9417" y="12856"/>
                  <a:pt x="9428" y="12856"/>
                </a:cubicBezTo>
                <a:cubicBezTo>
                  <a:pt x="9433" y="12856"/>
                  <a:pt x="9438" y="12857"/>
                  <a:pt x="9441" y="12859"/>
                </a:cubicBezTo>
                <a:cubicBezTo>
                  <a:pt x="9489" y="12863"/>
                  <a:pt x="9539" y="12874"/>
                  <a:pt x="9588" y="12874"/>
                </a:cubicBezTo>
                <a:cubicBezTo>
                  <a:pt x="9604" y="12874"/>
                  <a:pt x="9619" y="12873"/>
                  <a:pt x="9634" y="12870"/>
                </a:cubicBezTo>
                <a:lnTo>
                  <a:pt x="9685" y="12864"/>
                </a:lnTo>
                <a:cubicBezTo>
                  <a:pt x="9719" y="12881"/>
                  <a:pt x="9759" y="12893"/>
                  <a:pt x="9770" y="12898"/>
                </a:cubicBezTo>
                <a:cubicBezTo>
                  <a:pt x="9782" y="12898"/>
                  <a:pt x="9827" y="12893"/>
                  <a:pt x="9856" y="12887"/>
                </a:cubicBezTo>
                <a:cubicBezTo>
                  <a:pt x="9862" y="12885"/>
                  <a:pt x="9875" y="12883"/>
                  <a:pt x="9892" y="12883"/>
                </a:cubicBezTo>
                <a:cubicBezTo>
                  <a:pt x="9950" y="12883"/>
                  <a:pt x="10053" y="12897"/>
                  <a:pt x="10088" y="12910"/>
                </a:cubicBezTo>
                <a:cubicBezTo>
                  <a:pt x="10092" y="12911"/>
                  <a:pt x="10096" y="12911"/>
                  <a:pt x="10101" y="12911"/>
                </a:cubicBezTo>
                <a:cubicBezTo>
                  <a:pt x="10154" y="12911"/>
                  <a:pt x="10261" y="12859"/>
                  <a:pt x="10292" y="12859"/>
                </a:cubicBezTo>
                <a:cubicBezTo>
                  <a:pt x="10298" y="12860"/>
                  <a:pt x="10305" y="12860"/>
                  <a:pt x="10314" y="12860"/>
                </a:cubicBezTo>
                <a:cubicBezTo>
                  <a:pt x="10357" y="12860"/>
                  <a:pt x="10435" y="12850"/>
                  <a:pt x="10463" y="12836"/>
                </a:cubicBezTo>
                <a:cubicBezTo>
                  <a:pt x="10467" y="12834"/>
                  <a:pt x="10472" y="12833"/>
                  <a:pt x="10477" y="12833"/>
                </a:cubicBezTo>
                <a:cubicBezTo>
                  <a:pt x="10519" y="12833"/>
                  <a:pt x="10583" y="12887"/>
                  <a:pt x="10593" y="12887"/>
                </a:cubicBezTo>
                <a:cubicBezTo>
                  <a:pt x="10601" y="12887"/>
                  <a:pt x="10629" y="12870"/>
                  <a:pt x="10653" y="12870"/>
                </a:cubicBezTo>
                <a:cubicBezTo>
                  <a:pt x="10662" y="12870"/>
                  <a:pt x="10672" y="12873"/>
                  <a:pt x="10678" y="12881"/>
                </a:cubicBezTo>
                <a:lnTo>
                  <a:pt x="10707" y="12887"/>
                </a:lnTo>
                <a:cubicBezTo>
                  <a:pt x="10709" y="12888"/>
                  <a:pt x="10711" y="12888"/>
                  <a:pt x="10713" y="12888"/>
                </a:cubicBezTo>
                <a:cubicBezTo>
                  <a:pt x="10733" y="12888"/>
                  <a:pt x="10760" y="12869"/>
                  <a:pt x="10780" y="12869"/>
                </a:cubicBezTo>
                <a:cubicBezTo>
                  <a:pt x="10782" y="12869"/>
                  <a:pt x="10784" y="12870"/>
                  <a:pt x="10786" y="12870"/>
                </a:cubicBezTo>
                <a:lnTo>
                  <a:pt x="10837" y="12881"/>
                </a:lnTo>
                <a:cubicBezTo>
                  <a:pt x="10860" y="12859"/>
                  <a:pt x="10894" y="12842"/>
                  <a:pt x="10917" y="12842"/>
                </a:cubicBezTo>
                <a:lnTo>
                  <a:pt x="10928" y="12853"/>
                </a:lnTo>
                <a:lnTo>
                  <a:pt x="10945" y="12864"/>
                </a:lnTo>
                <a:cubicBezTo>
                  <a:pt x="10961" y="12877"/>
                  <a:pt x="10978" y="12886"/>
                  <a:pt x="10990" y="12886"/>
                </a:cubicBezTo>
                <a:cubicBezTo>
                  <a:pt x="10994" y="12886"/>
                  <a:pt x="10999" y="12885"/>
                  <a:pt x="11002" y="12881"/>
                </a:cubicBezTo>
                <a:cubicBezTo>
                  <a:pt x="11012" y="12874"/>
                  <a:pt x="11028" y="12867"/>
                  <a:pt x="11039" y="12867"/>
                </a:cubicBezTo>
                <a:cubicBezTo>
                  <a:pt x="11046" y="12867"/>
                  <a:pt x="11051" y="12870"/>
                  <a:pt x="11053" y="12876"/>
                </a:cubicBezTo>
                <a:cubicBezTo>
                  <a:pt x="11053" y="12885"/>
                  <a:pt x="11075" y="12889"/>
                  <a:pt x="11097" y="12889"/>
                </a:cubicBezTo>
                <a:cubicBezTo>
                  <a:pt x="11115" y="12889"/>
                  <a:pt x="11133" y="12887"/>
                  <a:pt x="11138" y="12881"/>
                </a:cubicBezTo>
                <a:cubicBezTo>
                  <a:pt x="11146" y="12874"/>
                  <a:pt x="11173" y="12863"/>
                  <a:pt x="11193" y="12863"/>
                </a:cubicBezTo>
                <a:cubicBezTo>
                  <a:pt x="11201" y="12863"/>
                  <a:pt x="11208" y="12865"/>
                  <a:pt x="11212" y="12870"/>
                </a:cubicBezTo>
                <a:cubicBezTo>
                  <a:pt x="11222" y="12881"/>
                  <a:pt x="11253" y="12922"/>
                  <a:pt x="11266" y="12922"/>
                </a:cubicBezTo>
                <a:cubicBezTo>
                  <a:pt x="11267" y="12922"/>
                  <a:pt x="11268" y="12921"/>
                  <a:pt x="11268" y="12921"/>
                </a:cubicBezTo>
                <a:cubicBezTo>
                  <a:pt x="11283" y="12896"/>
                  <a:pt x="11300" y="12888"/>
                  <a:pt x="11317" y="12888"/>
                </a:cubicBezTo>
                <a:cubicBezTo>
                  <a:pt x="11346" y="12888"/>
                  <a:pt x="11376" y="12910"/>
                  <a:pt x="11405" y="12910"/>
                </a:cubicBezTo>
                <a:lnTo>
                  <a:pt x="11427" y="12904"/>
                </a:lnTo>
                <a:cubicBezTo>
                  <a:pt x="11456" y="12898"/>
                  <a:pt x="11495" y="12893"/>
                  <a:pt x="11507" y="12893"/>
                </a:cubicBezTo>
                <a:cubicBezTo>
                  <a:pt x="11524" y="12898"/>
                  <a:pt x="11558" y="12904"/>
                  <a:pt x="11586" y="12910"/>
                </a:cubicBezTo>
                <a:cubicBezTo>
                  <a:pt x="11591" y="12912"/>
                  <a:pt x="11600" y="12913"/>
                  <a:pt x="11611" y="12913"/>
                </a:cubicBezTo>
                <a:cubicBezTo>
                  <a:pt x="11641" y="12913"/>
                  <a:pt x="11689" y="12907"/>
                  <a:pt x="11726" y="12907"/>
                </a:cubicBezTo>
                <a:cubicBezTo>
                  <a:pt x="11740" y="12907"/>
                  <a:pt x="11752" y="12907"/>
                  <a:pt x="11762" y="12910"/>
                </a:cubicBezTo>
                <a:lnTo>
                  <a:pt x="11813" y="12898"/>
                </a:lnTo>
                <a:cubicBezTo>
                  <a:pt x="11815" y="12898"/>
                  <a:pt x="11817" y="12898"/>
                  <a:pt x="11820" y="12898"/>
                </a:cubicBezTo>
                <a:cubicBezTo>
                  <a:pt x="11841" y="12898"/>
                  <a:pt x="11871" y="12916"/>
                  <a:pt x="11896" y="12916"/>
                </a:cubicBezTo>
                <a:cubicBezTo>
                  <a:pt x="11899" y="12916"/>
                  <a:pt x="11901" y="12916"/>
                  <a:pt x="11904" y="12915"/>
                </a:cubicBezTo>
                <a:lnTo>
                  <a:pt x="11949" y="12904"/>
                </a:lnTo>
                <a:cubicBezTo>
                  <a:pt x="11989" y="12910"/>
                  <a:pt x="12057" y="12921"/>
                  <a:pt x="12097" y="12927"/>
                </a:cubicBezTo>
                <a:lnTo>
                  <a:pt x="12136" y="12921"/>
                </a:lnTo>
                <a:lnTo>
                  <a:pt x="12199" y="12910"/>
                </a:lnTo>
                <a:cubicBezTo>
                  <a:pt x="12267" y="12910"/>
                  <a:pt x="12335" y="12904"/>
                  <a:pt x="12352" y="12904"/>
                </a:cubicBezTo>
                <a:cubicBezTo>
                  <a:pt x="12363" y="12904"/>
                  <a:pt x="12397" y="12927"/>
                  <a:pt x="12414" y="12950"/>
                </a:cubicBezTo>
                <a:cubicBezTo>
                  <a:pt x="12419" y="12955"/>
                  <a:pt x="12428" y="12958"/>
                  <a:pt x="12438" y="12958"/>
                </a:cubicBezTo>
                <a:cubicBezTo>
                  <a:pt x="12463" y="12958"/>
                  <a:pt x="12497" y="12947"/>
                  <a:pt x="12516" y="12947"/>
                </a:cubicBezTo>
                <a:cubicBezTo>
                  <a:pt x="12521" y="12947"/>
                  <a:pt x="12525" y="12948"/>
                  <a:pt x="12528" y="12950"/>
                </a:cubicBezTo>
                <a:cubicBezTo>
                  <a:pt x="12537" y="12958"/>
                  <a:pt x="12562" y="12970"/>
                  <a:pt x="12579" y="12970"/>
                </a:cubicBezTo>
                <a:cubicBezTo>
                  <a:pt x="12584" y="12970"/>
                  <a:pt x="12588" y="12969"/>
                  <a:pt x="12590" y="12967"/>
                </a:cubicBezTo>
                <a:lnTo>
                  <a:pt x="12590" y="12961"/>
                </a:lnTo>
                <a:cubicBezTo>
                  <a:pt x="12585" y="12944"/>
                  <a:pt x="12568" y="12910"/>
                  <a:pt x="12568" y="12910"/>
                </a:cubicBezTo>
                <a:lnTo>
                  <a:pt x="12613" y="12893"/>
                </a:lnTo>
                <a:cubicBezTo>
                  <a:pt x="12619" y="12921"/>
                  <a:pt x="12636" y="12950"/>
                  <a:pt x="12647" y="12950"/>
                </a:cubicBezTo>
                <a:cubicBezTo>
                  <a:pt x="12649" y="12951"/>
                  <a:pt x="12652" y="12951"/>
                  <a:pt x="12656" y="12951"/>
                </a:cubicBezTo>
                <a:cubicBezTo>
                  <a:pt x="12671" y="12951"/>
                  <a:pt x="12695" y="12943"/>
                  <a:pt x="12704" y="12938"/>
                </a:cubicBezTo>
                <a:cubicBezTo>
                  <a:pt x="12713" y="12929"/>
                  <a:pt x="12738" y="12917"/>
                  <a:pt x="12754" y="12917"/>
                </a:cubicBezTo>
                <a:cubicBezTo>
                  <a:pt x="12759" y="12917"/>
                  <a:pt x="12764" y="12919"/>
                  <a:pt x="12766" y="12921"/>
                </a:cubicBezTo>
                <a:cubicBezTo>
                  <a:pt x="12769" y="12924"/>
                  <a:pt x="12774" y="12926"/>
                  <a:pt x="12780" y="12926"/>
                </a:cubicBezTo>
                <a:cubicBezTo>
                  <a:pt x="12794" y="12926"/>
                  <a:pt x="12813" y="12914"/>
                  <a:pt x="12817" y="12881"/>
                </a:cubicBezTo>
                <a:lnTo>
                  <a:pt x="12885" y="12910"/>
                </a:lnTo>
                <a:cubicBezTo>
                  <a:pt x="12876" y="12930"/>
                  <a:pt x="12896" y="12945"/>
                  <a:pt x="12927" y="12945"/>
                </a:cubicBezTo>
                <a:cubicBezTo>
                  <a:pt x="12932" y="12945"/>
                  <a:pt x="12937" y="12945"/>
                  <a:pt x="12942" y="12944"/>
                </a:cubicBezTo>
                <a:cubicBezTo>
                  <a:pt x="12945" y="12944"/>
                  <a:pt x="12947" y="12943"/>
                  <a:pt x="12950" y="12943"/>
                </a:cubicBezTo>
                <a:cubicBezTo>
                  <a:pt x="12993" y="12943"/>
                  <a:pt x="13071" y="12980"/>
                  <a:pt x="13091" y="12980"/>
                </a:cubicBezTo>
                <a:cubicBezTo>
                  <a:pt x="13093" y="12980"/>
                  <a:pt x="13095" y="12979"/>
                  <a:pt x="13095" y="12978"/>
                </a:cubicBezTo>
                <a:lnTo>
                  <a:pt x="13095" y="12972"/>
                </a:lnTo>
                <a:lnTo>
                  <a:pt x="13095" y="12921"/>
                </a:lnTo>
                <a:cubicBezTo>
                  <a:pt x="13135" y="12933"/>
                  <a:pt x="13175" y="12950"/>
                  <a:pt x="13186" y="12961"/>
                </a:cubicBezTo>
                <a:cubicBezTo>
                  <a:pt x="13194" y="12965"/>
                  <a:pt x="13212" y="12978"/>
                  <a:pt x="13223" y="12978"/>
                </a:cubicBezTo>
                <a:cubicBezTo>
                  <a:pt x="13227" y="12978"/>
                  <a:pt x="13230" y="12977"/>
                  <a:pt x="13232" y="12972"/>
                </a:cubicBezTo>
                <a:cubicBezTo>
                  <a:pt x="13232" y="12959"/>
                  <a:pt x="13251" y="12943"/>
                  <a:pt x="13270" y="12943"/>
                </a:cubicBezTo>
                <a:cubicBezTo>
                  <a:pt x="13276" y="12943"/>
                  <a:pt x="13283" y="12945"/>
                  <a:pt x="13288" y="12950"/>
                </a:cubicBezTo>
                <a:cubicBezTo>
                  <a:pt x="13296" y="12956"/>
                  <a:pt x="13311" y="12958"/>
                  <a:pt x="13329" y="12958"/>
                </a:cubicBezTo>
                <a:cubicBezTo>
                  <a:pt x="13375" y="12958"/>
                  <a:pt x="13438" y="12944"/>
                  <a:pt x="13458" y="12944"/>
                </a:cubicBezTo>
                <a:cubicBezTo>
                  <a:pt x="13487" y="12944"/>
                  <a:pt x="13566" y="12978"/>
                  <a:pt x="13572" y="12995"/>
                </a:cubicBezTo>
                <a:cubicBezTo>
                  <a:pt x="13573" y="12997"/>
                  <a:pt x="13577" y="12998"/>
                  <a:pt x="13582" y="12998"/>
                </a:cubicBezTo>
                <a:cubicBezTo>
                  <a:pt x="13605" y="12998"/>
                  <a:pt x="13659" y="12981"/>
                  <a:pt x="13668" y="12972"/>
                </a:cubicBezTo>
                <a:cubicBezTo>
                  <a:pt x="13673" y="12967"/>
                  <a:pt x="13689" y="12962"/>
                  <a:pt x="13706" y="12962"/>
                </a:cubicBezTo>
                <a:cubicBezTo>
                  <a:pt x="13726" y="12962"/>
                  <a:pt x="13750" y="12970"/>
                  <a:pt x="13759" y="12995"/>
                </a:cubicBezTo>
                <a:lnTo>
                  <a:pt x="13816" y="12978"/>
                </a:lnTo>
                <a:cubicBezTo>
                  <a:pt x="13878" y="12967"/>
                  <a:pt x="13782" y="12933"/>
                  <a:pt x="13827" y="12927"/>
                </a:cubicBezTo>
                <a:lnTo>
                  <a:pt x="13873" y="12921"/>
                </a:lnTo>
                <a:cubicBezTo>
                  <a:pt x="13924" y="12921"/>
                  <a:pt x="14049" y="12927"/>
                  <a:pt x="14145" y="12927"/>
                </a:cubicBezTo>
                <a:lnTo>
                  <a:pt x="14236" y="12933"/>
                </a:lnTo>
                <a:lnTo>
                  <a:pt x="14412" y="12933"/>
                </a:lnTo>
                <a:cubicBezTo>
                  <a:pt x="14420" y="12935"/>
                  <a:pt x="14430" y="12936"/>
                  <a:pt x="14440" y="12936"/>
                </a:cubicBezTo>
                <a:cubicBezTo>
                  <a:pt x="14477" y="12936"/>
                  <a:pt x="14522" y="12921"/>
                  <a:pt x="14554" y="12898"/>
                </a:cubicBezTo>
                <a:lnTo>
                  <a:pt x="14593" y="12950"/>
                </a:lnTo>
                <a:lnTo>
                  <a:pt x="14616" y="12978"/>
                </a:lnTo>
                <a:cubicBezTo>
                  <a:pt x="14616" y="12950"/>
                  <a:pt x="14639" y="12915"/>
                  <a:pt x="14661" y="12898"/>
                </a:cubicBezTo>
                <a:lnTo>
                  <a:pt x="14684" y="12915"/>
                </a:lnTo>
                <a:lnTo>
                  <a:pt x="14712" y="12950"/>
                </a:lnTo>
                <a:cubicBezTo>
                  <a:pt x="14746" y="12944"/>
                  <a:pt x="14803" y="12933"/>
                  <a:pt x="14832" y="12927"/>
                </a:cubicBezTo>
                <a:cubicBezTo>
                  <a:pt x="14860" y="12921"/>
                  <a:pt x="14956" y="12904"/>
                  <a:pt x="14979" y="12893"/>
                </a:cubicBezTo>
                <a:cubicBezTo>
                  <a:pt x="14983" y="12890"/>
                  <a:pt x="14989" y="12889"/>
                  <a:pt x="14996" y="12889"/>
                </a:cubicBezTo>
                <a:cubicBezTo>
                  <a:pt x="15030" y="12889"/>
                  <a:pt x="15092" y="12916"/>
                  <a:pt x="15115" y="12921"/>
                </a:cubicBezTo>
                <a:cubicBezTo>
                  <a:pt x="15136" y="12921"/>
                  <a:pt x="15190" y="12931"/>
                  <a:pt x="15222" y="12931"/>
                </a:cubicBezTo>
                <a:cubicBezTo>
                  <a:pt x="15233" y="12931"/>
                  <a:pt x="15241" y="12930"/>
                  <a:pt x="15246" y="12927"/>
                </a:cubicBezTo>
                <a:cubicBezTo>
                  <a:pt x="15263" y="12921"/>
                  <a:pt x="15325" y="12904"/>
                  <a:pt x="15365" y="12898"/>
                </a:cubicBezTo>
                <a:lnTo>
                  <a:pt x="15393" y="12881"/>
                </a:lnTo>
                <a:lnTo>
                  <a:pt x="15450" y="12853"/>
                </a:lnTo>
                <a:cubicBezTo>
                  <a:pt x="15472" y="12880"/>
                  <a:pt x="15488" y="12896"/>
                  <a:pt x="15496" y="12896"/>
                </a:cubicBezTo>
                <a:cubicBezTo>
                  <a:pt x="15498" y="12896"/>
                  <a:pt x="15500" y="12895"/>
                  <a:pt x="15501" y="12893"/>
                </a:cubicBezTo>
                <a:cubicBezTo>
                  <a:pt x="15501" y="12878"/>
                  <a:pt x="15531" y="12851"/>
                  <a:pt x="15560" y="12851"/>
                </a:cubicBezTo>
                <a:cubicBezTo>
                  <a:pt x="15565" y="12851"/>
                  <a:pt x="15570" y="12852"/>
                  <a:pt x="15575" y="12853"/>
                </a:cubicBezTo>
                <a:cubicBezTo>
                  <a:pt x="15603" y="12864"/>
                  <a:pt x="15717" y="12898"/>
                  <a:pt x="15751" y="12898"/>
                </a:cubicBezTo>
                <a:cubicBezTo>
                  <a:pt x="15785" y="12898"/>
                  <a:pt x="15904" y="12847"/>
                  <a:pt x="15966" y="12847"/>
                </a:cubicBezTo>
                <a:lnTo>
                  <a:pt x="16023" y="12853"/>
                </a:lnTo>
                <a:cubicBezTo>
                  <a:pt x="16074" y="12853"/>
                  <a:pt x="16131" y="12847"/>
                  <a:pt x="16182" y="12847"/>
                </a:cubicBezTo>
                <a:lnTo>
                  <a:pt x="16216" y="12853"/>
                </a:lnTo>
                <a:cubicBezTo>
                  <a:pt x="16234" y="12842"/>
                  <a:pt x="16261" y="12838"/>
                  <a:pt x="16287" y="12838"/>
                </a:cubicBezTo>
                <a:cubicBezTo>
                  <a:pt x="16302" y="12838"/>
                  <a:pt x="16317" y="12840"/>
                  <a:pt x="16329" y="12842"/>
                </a:cubicBezTo>
                <a:lnTo>
                  <a:pt x="16346" y="12836"/>
                </a:lnTo>
                <a:cubicBezTo>
                  <a:pt x="16365" y="12827"/>
                  <a:pt x="16379" y="12822"/>
                  <a:pt x="16390" y="12822"/>
                </a:cubicBezTo>
                <a:cubicBezTo>
                  <a:pt x="16410" y="12822"/>
                  <a:pt x="16416" y="12840"/>
                  <a:pt x="16420" y="12870"/>
                </a:cubicBezTo>
                <a:cubicBezTo>
                  <a:pt x="16449" y="12870"/>
                  <a:pt x="16517" y="12847"/>
                  <a:pt x="16573" y="12813"/>
                </a:cubicBezTo>
                <a:lnTo>
                  <a:pt x="16647" y="12864"/>
                </a:lnTo>
                <a:lnTo>
                  <a:pt x="16658" y="12870"/>
                </a:lnTo>
                <a:cubicBezTo>
                  <a:pt x="16660" y="12873"/>
                  <a:pt x="16661" y="12874"/>
                  <a:pt x="16663" y="12874"/>
                </a:cubicBezTo>
                <a:cubicBezTo>
                  <a:pt x="16669" y="12874"/>
                  <a:pt x="16676" y="12859"/>
                  <a:pt x="16676" y="12842"/>
                </a:cubicBezTo>
                <a:cubicBezTo>
                  <a:pt x="16676" y="12835"/>
                  <a:pt x="16683" y="12833"/>
                  <a:pt x="16695" y="12833"/>
                </a:cubicBezTo>
                <a:cubicBezTo>
                  <a:pt x="16726" y="12833"/>
                  <a:pt x="16784" y="12849"/>
                  <a:pt x="16800" y="12853"/>
                </a:cubicBezTo>
                <a:cubicBezTo>
                  <a:pt x="16807" y="12855"/>
                  <a:pt x="16819" y="12855"/>
                  <a:pt x="16833" y="12855"/>
                </a:cubicBezTo>
                <a:cubicBezTo>
                  <a:pt x="16868" y="12855"/>
                  <a:pt x="16916" y="12851"/>
                  <a:pt x="16937" y="12847"/>
                </a:cubicBezTo>
                <a:cubicBezTo>
                  <a:pt x="16956" y="12843"/>
                  <a:pt x="17018" y="12829"/>
                  <a:pt x="17049" y="12829"/>
                </a:cubicBezTo>
                <a:cubicBezTo>
                  <a:pt x="17054" y="12829"/>
                  <a:pt x="17058" y="12830"/>
                  <a:pt x="17061" y="12830"/>
                </a:cubicBezTo>
                <a:cubicBezTo>
                  <a:pt x="17063" y="12831"/>
                  <a:pt x="17066" y="12831"/>
                  <a:pt x="17069" y="12831"/>
                </a:cubicBezTo>
                <a:cubicBezTo>
                  <a:pt x="17092" y="12831"/>
                  <a:pt x="17147" y="12818"/>
                  <a:pt x="17187" y="12818"/>
                </a:cubicBezTo>
                <a:cubicBezTo>
                  <a:pt x="17193" y="12818"/>
                  <a:pt x="17198" y="12818"/>
                  <a:pt x="17203" y="12819"/>
                </a:cubicBezTo>
                <a:cubicBezTo>
                  <a:pt x="17226" y="12822"/>
                  <a:pt x="17270" y="12822"/>
                  <a:pt x="17310" y="12822"/>
                </a:cubicBezTo>
                <a:cubicBezTo>
                  <a:pt x="17351" y="12822"/>
                  <a:pt x="17388" y="12822"/>
                  <a:pt x="17396" y="12825"/>
                </a:cubicBezTo>
                <a:cubicBezTo>
                  <a:pt x="17417" y="12835"/>
                  <a:pt x="17452" y="12859"/>
                  <a:pt x="17458" y="12859"/>
                </a:cubicBezTo>
                <a:cubicBezTo>
                  <a:pt x="17458" y="12859"/>
                  <a:pt x="17459" y="12859"/>
                  <a:pt x="17459" y="12859"/>
                </a:cubicBezTo>
                <a:cubicBezTo>
                  <a:pt x="17462" y="12852"/>
                  <a:pt x="17471" y="12843"/>
                  <a:pt x="17481" y="12843"/>
                </a:cubicBezTo>
                <a:cubicBezTo>
                  <a:pt x="17487" y="12843"/>
                  <a:pt x="17494" y="12847"/>
                  <a:pt x="17498" y="12859"/>
                </a:cubicBezTo>
                <a:lnTo>
                  <a:pt x="17510" y="12864"/>
                </a:lnTo>
                <a:lnTo>
                  <a:pt x="17532" y="12870"/>
                </a:lnTo>
                <a:cubicBezTo>
                  <a:pt x="17566" y="12870"/>
                  <a:pt x="17629" y="12864"/>
                  <a:pt x="17680" y="12864"/>
                </a:cubicBezTo>
                <a:lnTo>
                  <a:pt x="17714" y="12842"/>
                </a:lnTo>
                <a:lnTo>
                  <a:pt x="17754" y="12819"/>
                </a:lnTo>
                <a:cubicBezTo>
                  <a:pt x="17782" y="12836"/>
                  <a:pt x="17816" y="12847"/>
                  <a:pt x="17827" y="12847"/>
                </a:cubicBezTo>
                <a:cubicBezTo>
                  <a:pt x="17839" y="12847"/>
                  <a:pt x="17873" y="12836"/>
                  <a:pt x="17884" y="12830"/>
                </a:cubicBezTo>
                <a:cubicBezTo>
                  <a:pt x="17886" y="12828"/>
                  <a:pt x="17891" y="12827"/>
                  <a:pt x="17897" y="12827"/>
                </a:cubicBezTo>
                <a:cubicBezTo>
                  <a:pt x="17923" y="12827"/>
                  <a:pt x="17977" y="12843"/>
                  <a:pt x="18009" y="12847"/>
                </a:cubicBezTo>
                <a:cubicBezTo>
                  <a:pt x="18015" y="12849"/>
                  <a:pt x="18024" y="12850"/>
                  <a:pt x="18034" y="12850"/>
                </a:cubicBezTo>
                <a:cubicBezTo>
                  <a:pt x="18083" y="12850"/>
                  <a:pt x="18164" y="12829"/>
                  <a:pt x="18173" y="12825"/>
                </a:cubicBezTo>
                <a:cubicBezTo>
                  <a:pt x="18183" y="12825"/>
                  <a:pt x="18223" y="12868"/>
                  <a:pt x="18237" y="12868"/>
                </a:cubicBezTo>
                <a:cubicBezTo>
                  <a:pt x="18239" y="12868"/>
                  <a:pt x="18241" y="12867"/>
                  <a:pt x="18241" y="12864"/>
                </a:cubicBezTo>
                <a:cubicBezTo>
                  <a:pt x="18241" y="12847"/>
                  <a:pt x="18281" y="12813"/>
                  <a:pt x="18315" y="12813"/>
                </a:cubicBezTo>
                <a:lnTo>
                  <a:pt x="18344" y="12813"/>
                </a:lnTo>
                <a:lnTo>
                  <a:pt x="18383" y="12819"/>
                </a:lnTo>
                <a:cubicBezTo>
                  <a:pt x="18416" y="12833"/>
                  <a:pt x="18464" y="12843"/>
                  <a:pt x="18496" y="12843"/>
                </a:cubicBezTo>
                <a:cubicBezTo>
                  <a:pt x="18503" y="12843"/>
                  <a:pt x="18509" y="12843"/>
                  <a:pt x="18514" y="12842"/>
                </a:cubicBezTo>
                <a:cubicBezTo>
                  <a:pt x="18548" y="12842"/>
                  <a:pt x="18639" y="12813"/>
                  <a:pt x="18661" y="12808"/>
                </a:cubicBezTo>
                <a:cubicBezTo>
                  <a:pt x="18678" y="12808"/>
                  <a:pt x="18715" y="12820"/>
                  <a:pt x="18735" y="12820"/>
                </a:cubicBezTo>
                <a:cubicBezTo>
                  <a:pt x="18742" y="12820"/>
                  <a:pt x="18746" y="12818"/>
                  <a:pt x="18746" y="12813"/>
                </a:cubicBezTo>
                <a:cubicBezTo>
                  <a:pt x="18752" y="12797"/>
                  <a:pt x="18767" y="12762"/>
                  <a:pt x="18778" y="12762"/>
                </a:cubicBezTo>
                <a:cubicBezTo>
                  <a:pt x="18779" y="12762"/>
                  <a:pt x="18780" y="12762"/>
                  <a:pt x="18781" y="12762"/>
                </a:cubicBezTo>
                <a:lnTo>
                  <a:pt x="18786" y="12762"/>
                </a:lnTo>
                <a:cubicBezTo>
                  <a:pt x="18814" y="12786"/>
                  <a:pt x="18839" y="12813"/>
                  <a:pt x="18875" y="12813"/>
                </a:cubicBezTo>
                <a:cubicBezTo>
                  <a:pt x="18891" y="12813"/>
                  <a:pt x="18908" y="12808"/>
                  <a:pt x="18928" y="12796"/>
                </a:cubicBezTo>
                <a:lnTo>
                  <a:pt x="18945" y="12785"/>
                </a:lnTo>
                <a:cubicBezTo>
                  <a:pt x="18974" y="12793"/>
                  <a:pt x="19006" y="12799"/>
                  <a:pt x="19028" y="12799"/>
                </a:cubicBezTo>
                <a:cubicBezTo>
                  <a:pt x="19036" y="12799"/>
                  <a:pt x="19043" y="12798"/>
                  <a:pt x="19047" y="12796"/>
                </a:cubicBezTo>
                <a:cubicBezTo>
                  <a:pt x="19070" y="12796"/>
                  <a:pt x="19127" y="12813"/>
                  <a:pt x="19138" y="12819"/>
                </a:cubicBezTo>
                <a:lnTo>
                  <a:pt x="19149" y="12813"/>
                </a:lnTo>
                <a:lnTo>
                  <a:pt x="19189" y="12808"/>
                </a:lnTo>
                <a:cubicBezTo>
                  <a:pt x="19216" y="12801"/>
                  <a:pt x="19248" y="12798"/>
                  <a:pt x="19277" y="12798"/>
                </a:cubicBezTo>
                <a:cubicBezTo>
                  <a:pt x="19298" y="12798"/>
                  <a:pt x="19317" y="12800"/>
                  <a:pt x="19331" y="12802"/>
                </a:cubicBezTo>
                <a:lnTo>
                  <a:pt x="19365" y="12802"/>
                </a:lnTo>
                <a:lnTo>
                  <a:pt x="19393" y="12808"/>
                </a:lnTo>
                <a:cubicBezTo>
                  <a:pt x="19415" y="12790"/>
                  <a:pt x="19436" y="12781"/>
                  <a:pt x="19452" y="12781"/>
                </a:cubicBezTo>
                <a:cubicBezTo>
                  <a:pt x="19461" y="12781"/>
                  <a:pt x="19468" y="12784"/>
                  <a:pt x="19473" y="12791"/>
                </a:cubicBezTo>
                <a:cubicBezTo>
                  <a:pt x="19481" y="12799"/>
                  <a:pt x="19505" y="12814"/>
                  <a:pt x="19524" y="12814"/>
                </a:cubicBezTo>
                <a:cubicBezTo>
                  <a:pt x="19531" y="12814"/>
                  <a:pt x="19536" y="12812"/>
                  <a:pt x="19541" y="12808"/>
                </a:cubicBezTo>
                <a:cubicBezTo>
                  <a:pt x="19554" y="12799"/>
                  <a:pt x="19595" y="12780"/>
                  <a:pt x="19620" y="12780"/>
                </a:cubicBezTo>
                <a:cubicBezTo>
                  <a:pt x="19627" y="12780"/>
                  <a:pt x="19633" y="12781"/>
                  <a:pt x="19637" y="12785"/>
                </a:cubicBezTo>
                <a:cubicBezTo>
                  <a:pt x="19660" y="12802"/>
                  <a:pt x="19717" y="12819"/>
                  <a:pt x="19768" y="12825"/>
                </a:cubicBezTo>
                <a:lnTo>
                  <a:pt x="19813" y="12836"/>
                </a:lnTo>
                <a:lnTo>
                  <a:pt x="19853" y="12842"/>
                </a:lnTo>
                <a:cubicBezTo>
                  <a:pt x="19887" y="12830"/>
                  <a:pt x="19938" y="12819"/>
                  <a:pt x="19966" y="12819"/>
                </a:cubicBezTo>
                <a:lnTo>
                  <a:pt x="19995" y="12808"/>
                </a:lnTo>
                <a:lnTo>
                  <a:pt x="20006" y="12802"/>
                </a:lnTo>
                <a:cubicBezTo>
                  <a:pt x="20023" y="12802"/>
                  <a:pt x="20091" y="12791"/>
                  <a:pt x="20154" y="12779"/>
                </a:cubicBezTo>
                <a:lnTo>
                  <a:pt x="20216" y="12819"/>
                </a:lnTo>
                <a:lnTo>
                  <a:pt x="20244" y="12842"/>
                </a:lnTo>
                <a:cubicBezTo>
                  <a:pt x="20307" y="12842"/>
                  <a:pt x="20358" y="12819"/>
                  <a:pt x="20363" y="12802"/>
                </a:cubicBezTo>
                <a:cubicBezTo>
                  <a:pt x="20363" y="12793"/>
                  <a:pt x="20375" y="12791"/>
                  <a:pt x="20390" y="12791"/>
                </a:cubicBezTo>
                <a:cubicBezTo>
                  <a:pt x="20415" y="12791"/>
                  <a:pt x="20449" y="12798"/>
                  <a:pt x="20460" y="12802"/>
                </a:cubicBezTo>
                <a:cubicBezTo>
                  <a:pt x="20477" y="12813"/>
                  <a:pt x="20551" y="12819"/>
                  <a:pt x="20579" y="12825"/>
                </a:cubicBezTo>
                <a:cubicBezTo>
                  <a:pt x="20581" y="12825"/>
                  <a:pt x="20584" y="12825"/>
                  <a:pt x="20586" y="12825"/>
                </a:cubicBezTo>
                <a:cubicBezTo>
                  <a:pt x="20613" y="12825"/>
                  <a:pt x="20665" y="12802"/>
                  <a:pt x="20670" y="12802"/>
                </a:cubicBezTo>
                <a:cubicBezTo>
                  <a:pt x="20676" y="12808"/>
                  <a:pt x="20693" y="12825"/>
                  <a:pt x="20710" y="12830"/>
                </a:cubicBezTo>
                <a:cubicBezTo>
                  <a:pt x="20718" y="12839"/>
                  <a:pt x="20773" y="12854"/>
                  <a:pt x="20794" y="12854"/>
                </a:cubicBezTo>
                <a:cubicBezTo>
                  <a:pt x="20802" y="12854"/>
                  <a:pt x="20805" y="12852"/>
                  <a:pt x="20800" y="12847"/>
                </a:cubicBezTo>
                <a:cubicBezTo>
                  <a:pt x="20793" y="12840"/>
                  <a:pt x="20790" y="12831"/>
                  <a:pt x="20801" y="12831"/>
                </a:cubicBezTo>
                <a:cubicBezTo>
                  <a:pt x="20808" y="12831"/>
                  <a:pt x="20818" y="12834"/>
                  <a:pt x="20834" y="12842"/>
                </a:cubicBezTo>
                <a:lnTo>
                  <a:pt x="20880" y="12796"/>
                </a:lnTo>
                <a:cubicBezTo>
                  <a:pt x="20889" y="12790"/>
                  <a:pt x="20905" y="12787"/>
                  <a:pt x="20923" y="12787"/>
                </a:cubicBezTo>
                <a:cubicBezTo>
                  <a:pt x="20952" y="12787"/>
                  <a:pt x="20986" y="12793"/>
                  <a:pt x="21010" y="12796"/>
                </a:cubicBezTo>
                <a:lnTo>
                  <a:pt x="21044" y="12796"/>
                </a:lnTo>
                <a:cubicBezTo>
                  <a:pt x="21073" y="12819"/>
                  <a:pt x="21095" y="12842"/>
                  <a:pt x="21107" y="12842"/>
                </a:cubicBezTo>
                <a:cubicBezTo>
                  <a:pt x="21112" y="12842"/>
                  <a:pt x="21175" y="12842"/>
                  <a:pt x="21237" y="12853"/>
                </a:cubicBezTo>
                <a:lnTo>
                  <a:pt x="21283" y="12802"/>
                </a:lnTo>
                <a:lnTo>
                  <a:pt x="21288" y="12796"/>
                </a:lnTo>
                <a:cubicBezTo>
                  <a:pt x="21323" y="12810"/>
                  <a:pt x="21353" y="12818"/>
                  <a:pt x="21370" y="12818"/>
                </a:cubicBezTo>
                <a:cubicBezTo>
                  <a:pt x="21381" y="12818"/>
                  <a:pt x="21387" y="12814"/>
                  <a:pt x="21385" y="12808"/>
                </a:cubicBezTo>
                <a:cubicBezTo>
                  <a:pt x="21373" y="12796"/>
                  <a:pt x="21368" y="12757"/>
                  <a:pt x="21368" y="12751"/>
                </a:cubicBezTo>
                <a:cubicBezTo>
                  <a:pt x="21373" y="12751"/>
                  <a:pt x="21419" y="12740"/>
                  <a:pt x="21459" y="12734"/>
                </a:cubicBezTo>
                <a:cubicBezTo>
                  <a:pt x="21464" y="12734"/>
                  <a:pt x="21476" y="12734"/>
                  <a:pt x="21487" y="12740"/>
                </a:cubicBezTo>
                <a:cubicBezTo>
                  <a:pt x="21493" y="12689"/>
                  <a:pt x="21498" y="12637"/>
                  <a:pt x="21510" y="12592"/>
                </a:cubicBezTo>
                <a:cubicBezTo>
                  <a:pt x="21493" y="12581"/>
                  <a:pt x="21476" y="12569"/>
                  <a:pt x="21459" y="12552"/>
                </a:cubicBezTo>
                <a:cubicBezTo>
                  <a:pt x="21447" y="12586"/>
                  <a:pt x="21442" y="12615"/>
                  <a:pt x="21430" y="12643"/>
                </a:cubicBezTo>
                <a:lnTo>
                  <a:pt x="21424" y="12643"/>
                </a:lnTo>
                <a:cubicBezTo>
                  <a:pt x="21424" y="12586"/>
                  <a:pt x="21424" y="12535"/>
                  <a:pt x="21424" y="12479"/>
                </a:cubicBezTo>
                <a:cubicBezTo>
                  <a:pt x="21430" y="12479"/>
                  <a:pt x="21442" y="12473"/>
                  <a:pt x="21453" y="12473"/>
                </a:cubicBezTo>
                <a:cubicBezTo>
                  <a:pt x="21453" y="12501"/>
                  <a:pt x="21447" y="12530"/>
                  <a:pt x="21453" y="12552"/>
                </a:cubicBezTo>
                <a:cubicBezTo>
                  <a:pt x="21464" y="12552"/>
                  <a:pt x="21487" y="12547"/>
                  <a:pt x="21498" y="12547"/>
                </a:cubicBezTo>
                <a:cubicBezTo>
                  <a:pt x="21521" y="12399"/>
                  <a:pt x="21521" y="12252"/>
                  <a:pt x="21532" y="12104"/>
                </a:cubicBezTo>
                <a:cubicBezTo>
                  <a:pt x="21538" y="12104"/>
                  <a:pt x="21549" y="12110"/>
                  <a:pt x="21555" y="12110"/>
                </a:cubicBezTo>
                <a:cubicBezTo>
                  <a:pt x="21549" y="12320"/>
                  <a:pt x="21532" y="12530"/>
                  <a:pt x="21510" y="12740"/>
                </a:cubicBezTo>
                <a:cubicBezTo>
                  <a:pt x="21532" y="12745"/>
                  <a:pt x="21561" y="12751"/>
                  <a:pt x="21583" y="12757"/>
                </a:cubicBezTo>
                <a:cubicBezTo>
                  <a:pt x="21595" y="12717"/>
                  <a:pt x="21634" y="12683"/>
                  <a:pt x="21623" y="12632"/>
                </a:cubicBezTo>
                <a:cubicBezTo>
                  <a:pt x="21612" y="12626"/>
                  <a:pt x="21600" y="12615"/>
                  <a:pt x="21589" y="12609"/>
                </a:cubicBezTo>
                <a:cubicBezTo>
                  <a:pt x="21600" y="12433"/>
                  <a:pt x="21640" y="12257"/>
                  <a:pt x="21617" y="12081"/>
                </a:cubicBezTo>
                <a:lnTo>
                  <a:pt x="21668" y="12081"/>
                </a:lnTo>
                <a:cubicBezTo>
                  <a:pt x="21674" y="12059"/>
                  <a:pt x="21680" y="12019"/>
                  <a:pt x="21685" y="11996"/>
                </a:cubicBezTo>
                <a:cubicBezTo>
                  <a:pt x="21668" y="11985"/>
                  <a:pt x="21657" y="11974"/>
                  <a:pt x="21640" y="11962"/>
                </a:cubicBezTo>
                <a:lnTo>
                  <a:pt x="21629" y="12008"/>
                </a:lnTo>
                <a:cubicBezTo>
                  <a:pt x="21629" y="11991"/>
                  <a:pt x="21623" y="11951"/>
                  <a:pt x="21623" y="11934"/>
                </a:cubicBezTo>
                <a:lnTo>
                  <a:pt x="21623" y="11934"/>
                </a:lnTo>
                <a:cubicBezTo>
                  <a:pt x="21629" y="11940"/>
                  <a:pt x="21646" y="11957"/>
                  <a:pt x="21651" y="11962"/>
                </a:cubicBezTo>
                <a:cubicBezTo>
                  <a:pt x="21663" y="11957"/>
                  <a:pt x="21680" y="11945"/>
                  <a:pt x="21691" y="11940"/>
                </a:cubicBezTo>
                <a:cubicBezTo>
                  <a:pt x="21685" y="11906"/>
                  <a:pt x="21685" y="11866"/>
                  <a:pt x="21685" y="11832"/>
                </a:cubicBezTo>
                <a:lnTo>
                  <a:pt x="21657" y="11820"/>
                </a:lnTo>
                <a:cubicBezTo>
                  <a:pt x="21651" y="11860"/>
                  <a:pt x="21646" y="11894"/>
                  <a:pt x="21623" y="11923"/>
                </a:cubicBezTo>
                <a:cubicBezTo>
                  <a:pt x="21640" y="11889"/>
                  <a:pt x="21634" y="11849"/>
                  <a:pt x="21623" y="11815"/>
                </a:cubicBezTo>
                <a:lnTo>
                  <a:pt x="21691" y="11815"/>
                </a:lnTo>
                <a:cubicBezTo>
                  <a:pt x="21691" y="11775"/>
                  <a:pt x="21691" y="11741"/>
                  <a:pt x="21685" y="11701"/>
                </a:cubicBezTo>
                <a:cubicBezTo>
                  <a:pt x="21680" y="11730"/>
                  <a:pt x="21657" y="11781"/>
                  <a:pt x="21646" y="11803"/>
                </a:cubicBezTo>
                <a:cubicBezTo>
                  <a:pt x="21634" y="11775"/>
                  <a:pt x="21640" y="11747"/>
                  <a:pt x="21651" y="11718"/>
                </a:cubicBezTo>
                <a:cubicBezTo>
                  <a:pt x="21634" y="11645"/>
                  <a:pt x="21646" y="11576"/>
                  <a:pt x="21640" y="11508"/>
                </a:cubicBezTo>
                <a:lnTo>
                  <a:pt x="21680" y="11497"/>
                </a:lnTo>
                <a:cubicBezTo>
                  <a:pt x="21663" y="11486"/>
                  <a:pt x="21640" y="11463"/>
                  <a:pt x="21629" y="11452"/>
                </a:cubicBezTo>
                <a:cubicBezTo>
                  <a:pt x="21651" y="11446"/>
                  <a:pt x="21668" y="11440"/>
                  <a:pt x="21691" y="11429"/>
                </a:cubicBezTo>
                <a:cubicBezTo>
                  <a:pt x="21668" y="11412"/>
                  <a:pt x="21651" y="11389"/>
                  <a:pt x="21634" y="11361"/>
                </a:cubicBezTo>
                <a:cubicBezTo>
                  <a:pt x="21634" y="11344"/>
                  <a:pt x="21640" y="11321"/>
                  <a:pt x="21646" y="11298"/>
                </a:cubicBezTo>
                <a:cubicBezTo>
                  <a:pt x="21657" y="11327"/>
                  <a:pt x="21674" y="11355"/>
                  <a:pt x="21697" y="11372"/>
                </a:cubicBezTo>
                <a:cubicBezTo>
                  <a:pt x="21697" y="11355"/>
                  <a:pt x="21685" y="11315"/>
                  <a:pt x="21685" y="11298"/>
                </a:cubicBezTo>
                <a:cubicBezTo>
                  <a:pt x="21697" y="11298"/>
                  <a:pt x="21720" y="11293"/>
                  <a:pt x="21731" y="11293"/>
                </a:cubicBezTo>
                <a:cubicBezTo>
                  <a:pt x="21720" y="11287"/>
                  <a:pt x="21691" y="11264"/>
                  <a:pt x="21680" y="11259"/>
                </a:cubicBezTo>
                <a:cubicBezTo>
                  <a:pt x="21689" y="11235"/>
                  <a:pt x="21683" y="11171"/>
                  <a:pt x="21707" y="11171"/>
                </a:cubicBezTo>
                <a:cubicBezTo>
                  <a:pt x="21712" y="11171"/>
                  <a:pt x="21718" y="11174"/>
                  <a:pt x="21725" y="11179"/>
                </a:cubicBezTo>
                <a:cubicBezTo>
                  <a:pt x="21771" y="11264"/>
                  <a:pt x="21697" y="11395"/>
                  <a:pt x="21788" y="11463"/>
                </a:cubicBezTo>
                <a:lnTo>
                  <a:pt x="21742" y="11463"/>
                </a:lnTo>
                <a:cubicBezTo>
                  <a:pt x="21731" y="11707"/>
                  <a:pt x="21748" y="11957"/>
                  <a:pt x="21731" y="12201"/>
                </a:cubicBezTo>
                <a:cubicBezTo>
                  <a:pt x="21748" y="12206"/>
                  <a:pt x="21759" y="12218"/>
                  <a:pt x="21776" y="12223"/>
                </a:cubicBezTo>
                <a:cubicBezTo>
                  <a:pt x="21765" y="12229"/>
                  <a:pt x="21748" y="12235"/>
                  <a:pt x="21742" y="12235"/>
                </a:cubicBezTo>
                <a:cubicBezTo>
                  <a:pt x="21748" y="12354"/>
                  <a:pt x="21685" y="12484"/>
                  <a:pt x="21725" y="12598"/>
                </a:cubicBezTo>
                <a:cubicBezTo>
                  <a:pt x="21680" y="12649"/>
                  <a:pt x="21685" y="12717"/>
                  <a:pt x="21685" y="12779"/>
                </a:cubicBezTo>
                <a:cubicBezTo>
                  <a:pt x="21708" y="12779"/>
                  <a:pt x="21725" y="12785"/>
                  <a:pt x="21742" y="12785"/>
                </a:cubicBezTo>
                <a:cubicBezTo>
                  <a:pt x="21748" y="12694"/>
                  <a:pt x="21765" y="12609"/>
                  <a:pt x="21748" y="12518"/>
                </a:cubicBezTo>
                <a:cubicBezTo>
                  <a:pt x="21737" y="12484"/>
                  <a:pt x="21765" y="12462"/>
                  <a:pt x="21776" y="12433"/>
                </a:cubicBezTo>
                <a:cubicBezTo>
                  <a:pt x="21765" y="12416"/>
                  <a:pt x="21754" y="12399"/>
                  <a:pt x="21742" y="12382"/>
                </a:cubicBezTo>
                <a:cubicBezTo>
                  <a:pt x="21754" y="12382"/>
                  <a:pt x="21771" y="12376"/>
                  <a:pt x="21782" y="12371"/>
                </a:cubicBezTo>
                <a:cubicBezTo>
                  <a:pt x="21759" y="12121"/>
                  <a:pt x="21822" y="11877"/>
                  <a:pt x="21822" y="11628"/>
                </a:cubicBezTo>
                <a:cubicBezTo>
                  <a:pt x="21788" y="11582"/>
                  <a:pt x="21816" y="11537"/>
                  <a:pt x="21827" y="11491"/>
                </a:cubicBezTo>
                <a:cubicBezTo>
                  <a:pt x="21816" y="11435"/>
                  <a:pt x="21810" y="11372"/>
                  <a:pt x="21816" y="11310"/>
                </a:cubicBezTo>
                <a:cubicBezTo>
                  <a:pt x="21810" y="11304"/>
                  <a:pt x="21799" y="11287"/>
                  <a:pt x="21793" y="11276"/>
                </a:cubicBezTo>
                <a:cubicBezTo>
                  <a:pt x="21805" y="11247"/>
                  <a:pt x="21810" y="11219"/>
                  <a:pt x="21822" y="11196"/>
                </a:cubicBezTo>
                <a:cubicBezTo>
                  <a:pt x="21816" y="11168"/>
                  <a:pt x="21810" y="11140"/>
                  <a:pt x="21805" y="11117"/>
                </a:cubicBezTo>
                <a:cubicBezTo>
                  <a:pt x="21810" y="11106"/>
                  <a:pt x="21822" y="11094"/>
                  <a:pt x="21827" y="11083"/>
                </a:cubicBezTo>
                <a:lnTo>
                  <a:pt x="21805" y="11083"/>
                </a:lnTo>
                <a:cubicBezTo>
                  <a:pt x="21810" y="11043"/>
                  <a:pt x="21810" y="10998"/>
                  <a:pt x="21805" y="10952"/>
                </a:cubicBezTo>
                <a:cubicBezTo>
                  <a:pt x="21810" y="10952"/>
                  <a:pt x="21822" y="10947"/>
                  <a:pt x="21827" y="10947"/>
                </a:cubicBezTo>
                <a:cubicBezTo>
                  <a:pt x="21822" y="10935"/>
                  <a:pt x="21805" y="10918"/>
                  <a:pt x="21799" y="10913"/>
                </a:cubicBezTo>
                <a:cubicBezTo>
                  <a:pt x="21827" y="10833"/>
                  <a:pt x="21771" y="10748"/>
                  <a:pt x="21793" y="10669"/>
                </a:cubicBezTo>
                <a:cubicBezTo>
                  <a:pt x="21731" y="10550"/>
                  <a:pt x="21771" y="10413"/>
                  <a:pt x="21737" y="10289"/>
                </a:cubicBezTo>
                <a:cubicBezTo>
                  <a:pt x="21731" y="10283"/>
                  <a:pt x="21708" y="10277"/>
                  <a:pt x="21697" y="10271"/>
                </a:cubicBezTo>
                <a:cubicBezTo>
                  <a:pt x="21703" y="10260"/>
                  <a:pt x="21720" y="10243"/>
                  <a:pt x="21731" y="10237"/>
                </a:cubicBezTo>
                <a:cubicBezTo>
                  <a:pt x="21703" y="10084"/>
                  <a:pt x="21731" y="9925"/>
                  <a:pt x="21674" y="9784"/>
                </a:cubicBezTo>
                <a:lnTo>
                  <a:pt x="21629" y="9784"/>
                </a:lnTo>
                <a:cubicBezTo>
                  <a:pt x="21646" y="9857"/>
                  <a:pt x="21657" y="9931"/>
                  <a:pt x="21674" y="9999"/>
                </a:cubicBezTo>
                <a:cubicBezTo>
                  <a:pt x="21668" y="10005"/>
                  <a:pt x="21663" y="10022"/>
                  <a:pt x="21657" y="10028"/>
                </a:cubicBezTo>
                <a:cubicBezTo>
                  <a:pt x="21691" y="10130"/>
                  <a:pt x="21680" y="10249"/>
                  <a:pt x="21685" y="10362"/>
                </a:cubicBezTo>
                <a:lnTo>
                  <a:pt x="21720" y="10379"/>
                </a:lnTo>
                <a:cubicBezTo>
                  <a:pt x="21714" y="10408"/>
                  <a:pt x="21703" y="10436"/>
                  <a:pt x="21697" y="10464"/>
                </a:cubicBezTo>
                <a:cubicBezTo>
                  <a:pt x="21708" y="10476"/>
                  <a:pt x="21731" y="10498"/>
                  <a:pt x="21742" y="10510"/>
                </a:cubicBezTo>
                <a:cubicBezTo>
                  <a:pt x="21731" y="10515"/>
                  <a:pt x="21714" y="10521"/>
                  <a:pt x="21703" y="10527"/>
                </a:cubicBezTo>
                <a:cubicBezTo>
                  <a:pt x="21708" y="10538"/>
                  <a:pt x="21720" y="10567"/>
                  <a:pt x="21731" y="10578"/>
                </a:cubicBezTo>
                <a:cubicBezTo>
                  <a:pt x="21708" y="10589"/>
                  <a:pt x="21691" y="10601"/>
                  <a:pt x="21668" y="10612"/>
                </a:cubicBezTo>
                <a:cubicBezTo>
                  <a:pt x="21685" y="10612"/>
                  <a:pt x="21708" y="10606"/>
                  <a:pt x="21720" y="10606"/>
                </a:cubicBezTo>
                <a:cubicBezTo>
                  <a:pt x="21720" y="10793"/>
                  <a:pt x="21720" y="10986"/>
                  <a:pt x="21731" y="11174"/>
                </a:cubicBezTo>
                <a:cubicBezTo>
                  <a:pt x="21703" y="11162"/>
                  <a:pt x="21668" y="11151"/>
                  <a:pt x="21634" y="11140"/>
                </a:cubicBezTo>
                <a:cubicBezTo>
                  <a:pt x="21646" y="11140"/>
                  <a:pt x="21674" y="11134"/>
                  <a:pt x="21685" y="11134"/>
                </a:cubicBezTo>
                <a:cubicBezTo>
                  <a:pt x="21691" y="11043"/>
                  <a:pt x="21674" y="10952"/>
                  <a:pt x="21668" y="10862"/>
                </a:cubicBezTo>
                <a:cubicBezTo>
                  <a:pt x="21657" y="10867"/>
                  <a:pt x="21640" y="10879"/>
                  <a:pt x="21629" y="10879"/>
                </a:cubicBezTo>
                <a:cubicBezTo>
                  <a:pt x="21606" y="10759"/>
                  <a:pt x="21595" y="10635"/>
                  <a:pt x="21595" y="10510"/>
                </a:cubicBezTo>
                <a:lnTo>
                  <a:pt x="21595" y="10510"/>
                </a:lnTo>
                <a:cubicBezTo>
                  <a:pt x="21623" y="10527"/>
                  <a:pt x="21634" y="10567"/>
                  <a:pt x="21640" y="10606"/>
                </a:cubicBezTo>
                <a:lnTo>
                  <a:pt x="21646" y="10606"/>
                </a:lnTo>
                <a:cubicBezTo>
                  <a:pt x="21646" y="10578"/>
                  <a:pt x="21646" y="10550"/>
                  <a:pt x="21646" y="10521"/>
                </a:cubicBezTo>
                <a:cubicBezTo>
                  <a:pt x="21623" y="10510"/>
                  <a:pt x="21595" y="10504"/>
                  <a:pt x="21572" y="10493"/>
                </a:cubicBezTo>
                <a:cubicBezTo>
                  <a:pt x="21583" y="10459"/>
                  <a:pt x="21617" y="10470"/>
                  <a:pt x="21640" y="10464"/>
                </a:cubicBezTo>
                <a:cubicBezTo>
                  <a:pt x="21629" y="10408"/>
                  <a:pt x="21623" y="10351"/>
                  <a:pt x="21612" y="10294"/>
                </a:cubicBezTo>
                <a:cubicBezTo>
                  <a:pt x="21600" y="10328"/>
                  <a:pt x="21595" y="10357"/>
                  <a:pt x="21583" y="10385"/>
                </a:cubicBezTo>
                <a:cubicBezTo>
                  <a:pt x="21583" y="10311"/>
                  <a:pt x="21521" y="10215"/>
                  <a:pt x="21595" y="10164"/>
                </a:cubicBezTo>
                <a:cubicBezTo>
                  <a:pt x="21589" y="10124"/>
                  <a:pt x="21583" y="10084"/>
                  <a:pt x="21578" y="10045"/>
                </a:cubicBezTo>
                <a:cubicBezTo>
                  <a:pt x="21572" y="10073"/>
                  <a:pt x="21572" y="10096"/>
                  <a:pt x="21572" y="10118"/>
                </a:cubicBezTo>
                <a:lnTo>
                  <a:pt x="21555" y="10118"/>
                </a:lnTo>
                <a:lnTo>
                  <a:pt x="21532" y="10010"/>
                </a:lnTo>
                <a:cubicBezTo>
                  <a:pt x="21544" y="10005"/>
                  <a:pt x="21566" y="10005"/>
                  <a:pt x="21578" y="9999"/>
                </a:cubicBezTo>
                <a:cubicBezTo>
                  <a:pt x="21532" y="9999"/>
                  <a:pt x="21527" y="9965"/>
                  <a:pt x="21538" y="9931"/>
                </a:cubicBezTo>
                <a:cubicBezTo>
                  <a:pt x="21549" y="9931"/>
                  <a:pt x="21572" y="9937"/>
                  <a:pt x="21583" y="9942"/>
                </a:cubicBezTo>
                <a:cubicBezTo>
                  <a:pt x="21555" y="9829"/>
                  <a:pt x="21538" y="9715"/>
                  <a:pt x="21521" y="9602"/>
                </a:cubicBezTo>
                <a:cubicBezTo>
                  <a:pt x="21521" y="9619"/>
                  <a:pt x="21521" y="9647"/>
                  <a:pt x="21521" y="9664"/>
                </a:cubicBezTo>
                <a:lnTo>
                  <a:pt x="21487" y="9676"/>
                </a:lnTo>
                <a:cubicBezTo>
                  <a:pt x="21481" y="9636"/>
                  <a:pt x="21476" y="9596"/>
                  <a:pt x="21470" y="9551"/>
                </a:cubicBezTo>
                <a:lnTo>
                  <a:pt x="21470" y="9551"/>
                </a:lnTo>
                <a:cubicBezTo>
                  <a:pt x="21481" y="9557"/>
                  <a:pt x="21498" y="9557"/>
                  <a:pt x="21510" y="9557"/>
                </a:cubicBezTo>
                <a:cubicBezTo>
                  <a:pt x="21498" y="9420"/>
                  <a:pt x="21481" y="9279"/>
                  <a:pt x="21436" y="9148"/>
                </a:cubicBezTo>
                <a:lnTo>
                  <a:pt x="21436" y="9148"/>
                </a:lnTo>
                <a:cubicBezTo>
                  <a:pt x="21436" y="9222"/>
                  <a:pt x="21459" y="9296"/>
                  <a:pt x="21447" y="9369"/>
                </a:cubicBezTo>
                <a:cubicBezTo>
                  <a:pt x="21407" y="9262"/>
                  <a:pt x="21396" y="9154"/>
                  <a:pt x="21385" y="9040"/>
                </a:cubicBezTo>
                <a:cubicBezTo>
                  <a:pt x="21390" y="9035"/>
                  <a:pt x="21396" y="9023"/>
                  <a:pt x="21402" y="9018"/>
                </a:cubicBezTo>
                <a:lnTo>
                  <a:pt x="21402" y="9018"/>
                </a:lnTo>
                <a:cubicBezTo>
                  <a:pt x="21396" y="9063"/>
                  <a:pt x="21396" y="9114"/>
                  <a:pt x="21430" y="9154"/>
                </a:cubicBezTo>
                <a:cubicBezTo>
                  <a:pt x="21436" y="9120"/>
                  <a:pt x="21447" y="9086"/>
                  <a:pt x="21459" y="9052"/>
                </a:cubicBezTo>
                <a:lnTo>
                  <a:pt x="21402" y="9012"/>
                </a:lnTo>
                <a:cubicBezTo>
                  <a:pt x="21419" y="8984"/>
                  <a:pt x="21407" y="8938"/>
                  <a:pt x="21396" y="8904"/>
                </a:cubicBezTo>
                <a:cubicBezTo>
                  <a:pt x="21373" y="8932"/>
                  <a:pt x="21373" y="8972"/>
                  <a:pt x="21373" y="9006"/>
                </a:cubicBezTo>
                <a:cubicBezTo>
                  <a:pt x="21351" y="8961"/>
                  <a:pt x="21339" y="8910"/>
                  <a:pt x="21334" y="8859"/>
                </a:cubicBezTo>
                <a:lnTo>
                  <a:pt x="21334" y="8859"/>
                </a:lnTo>
                <a:cubicBezTo>
                  <a:pt x="21351" y="8864"/>
                  <a:pt x="21362" y="8864"/>
                  <a:pt x="21379" y="8864"/>
                </a:cubicBezTo>
                <a:cubicBezTo>
                  <a:pt x="21373" y="8825"/>
                  <a:pt x="21362" y="8785"/>
                  <a:pt x="21356" y="8745"/>
                </a:cubicBezTo>
                <a:cubicBezTo>
                  <a:pt x="21345" y="8774"/>
                  <a:pt x="21334" y="8796"/>
                  <a:pt x="21322" y="8825"/>
                </a:cubicBezTo>
                <a:cubicBezTo>
                  <a:pt x="21311" y="8762"/>
                  <a:pt x="21305" y="8700"/>
                  <a:pt x="21294" y="8637"/>
                </a:cubicBezTo>
                <a:cubicBezTo>
                  <a:pt x="21317" y="8626"/>
                  <a:pt x="21339" y="8615"/>
                  <a:pt x="21362" y="8603"/>
                </a:cubicBezTo>
                <a:cubicBezTo>
                  <a:pt x="21266" y="8541"/>
                  <a:pt x="21294" y="8388"/>
                  <a:pt x="21220" y="8303"/>
                </a:cubicBezTo>
                <a:lnTo>
                  <a:pt x="21220" y="8303"/>
                </a:lnTo>
                <a:cubicBezTo>
                  <a:pt x="21226" y="8314"/>
                  <a:pt x="21232" y="8348"/>
                  <a:pt x="21237" y="8365"/>
                </a:cubicBezTo>
                <a:cubicBezTo>
                  <a:pt x="21232" y="8365"/>
                  <a:pt x="21215" y="8371"/>
                  <a:pt x="21203" y="8376"/>
                </a:cubicBezTo>
                <a:cubicBezTo>
                  <a:pt x="21203" y="8359"/>
                  <a:pt x="21203" y="8325"/>
                  <a:pt x="21203" y="8303"/>
                </a:cubicBezTo>
                <a:cubicBezTo>
                  <a:pt x="21192" y="8291"/>
                  <a:pt x="21181" y="8280"/>
                  <a:pt x="21169" y="8263"/>
                </a:cubicBezTo>
                <a:lnTo>
                  <a:pt x="21237" y="8263"/>
                </a:lnTo>
                <a:cubicBezTo>
                  <a:pt x="21226" y="8218"/>
                  <a:pt x="21215" y="8172"/>
                  <a:pt x="21175" y="8144"/>
                </a:cubicBezTo>
                <a:cubicBezTo>
                  <a:pt x="21169" y="8098"/>
                  <a:pt x="21164" y="8047"/>
                  <a:pt x="21158" y="7996"/>
                </a:cubicBezTo>
                <a:cubicBezTo>
                  <a:pt x="21152" y="7991"/>
                  <a:pt x="21135" y="7974"/>
                  <a:pt x="21129" y="7962"/>
                </a:cubicBezTo>
                <a:cubicBezTo>
                  <a:pt x="21124" y="7906"/>
                  <a:pt x="21107" y="7849"/>
                  <a:pt x="21090" y="7798"/>
                </a:cubicBezTo>
                <a:lnTo>
                  <a:pt x="21090" y="7798"/>
                </a:lnTo>
                <a:cubicBezTo>
                  <a:pt x="21101" y="7803"/>
                  <a:pt x="21129" y="7820"/>
                  <a:pt x="21141" y="7826"/>
                </a:cubicBezTo>
                <a:cubicBezTo>
                  <a:pt x="21090" y="7786"/>
                  <a:pt x="21078" y="7718"/>
                  <a:pt x="21027" y="7679"/>
                </a:cubicBezTo>
                <a:lnTo>
                  <a:pt x="21027" y="7679"/>
                </a:lnTo>
                <a:cubicBezTo>
                  <a:pt x="21039" y="7735"/>
                  <a:pt x="21050" y="7786"/>
                  <a:pt x="21056" y="7843"/>
                </a:cubicBezTo>
                <a:cubicBezTo>
                  <a:pt x="20982" y="7679"/>
                  <a:pt x="20925" y="7503"/>
                  <a:pt x="20880" y="7327"/>
                </a:cubicBezTo>
                <a:lnTo>
                  <a:pt x="20880" y="7327"/>
                </a:lnTo>
                <a:cubicBezTo>
                  <a:pt x="20891" y="7355"/>
                  <a:pt x="20908" y="7389"/>
                  <a:pt x="20925" y="7418"/>
                </a:cubicBezTo>
                <a:cubicBezTo>
                  <a:pt x="20948" y="7389"/>
                  <a:pt x="20937" y="7355"/>
                  <a:pt x="20937" y="7321"/>
                </a:cubicBezTo>
                <a:cubicBezTo>
                  <a:pt x="20920" y="7293"/>
                  <a:pt x="20897" y="7264"/>
                  <a:pt x="20880" y="7236"/>
                </a:cubicBezTo>
                <a:cubicBezTo>
                  <a:pt x="20885" y="7230"/>
                  <a:pt x="20897" y="7219"/>
                  <a:pt x="20903" y="7208"/>
                </a:cubicBezTo>
                <a:cubicBezTo>
                  <a:pt x="20864" y="7202"/>
                  <a:pt x="20795" y="7071"/>
                  <a:pt x="20855" y="7071"/>
                </a:cubicBezTo>
                <a:cubicBezTo>
                  <a:pt x="20857" y="7071"/>
                  <a:pt x="20860" y="7071"/>
                  <a:pt x="20863" y="7071"/>
                </a:cubicBezTo>
                <a:cubicBezTo>
                  <a:pt x="20959" y="7208"/>
                  <a:pt x="20976" y="7395"/>
                  <a:pt x="21078" y="7531"/>
                </a:cubicBezTo>
                <a:cubicBezTo>
                  <a:pt x="21078" y="7537"/>
                  <a:pt x="21073" y="7554"/>
                  <a:pt x="21067" y="7559"/>
                </a:cubicBezTo>
                <a:cubicBezTo>
                  <a:pt x="21112" y="7656"/>
                  <a:pt x="21129" y="7758"/>
                  <a:pt x="21164" y="7854"/>
                </a:cubicBezTo>
                <a:cubicBezTo>
                  <a:pt x="21181" y="7849"/>
                  <a:pt x="21226" y="7849"/>
                  <a:pt x="21243" y="7843"/>
                </a:cubicBezTo>
                <a:cubicBezTo>
                  <a:pt x="21226" y="7786"/>
                  <a:pt x="21203" y="7735"/>
                  <a:pt x="21146" y="7718"/>
                </a:cubicBezTo>
                <a:cubicBezTo>
                  <a:pt x="21141" y="7696"/>
                  <a:pt x="21141" y="7673"/>
                  <a:pt x="21141" y="7650"/>
                </a:cubicBezTo>
                <a:cubicBezTo>
                  <a:pt x="21164" y="7599"/>
                  <a:pt x="21107" y="7554"/>
                  <a:pt x="21095" y="7508"/>
                </a:cubicBezTo>
                <a:lnTo>
                  <a:pt x="21146" y="7503"/>
                </a:lnTo>
                <a:lnTo>
                  <a:pt x="21095" y="7497"/>
                </a:lnTo>
                <a:cubicBezTo>
                  <a:pt x="21101" y="7469"/>
                  <a:pt x="21112" y="7429"/>
                  <a:pt x="21118" y="7401"/>
                </a:cubicBezTo>
                <a:cubicBezTo>
                  <a:pt x="21101" y="7389"/>
                  <a:pt x="21078" y="7378"/>
                  <a:pt x="21056" y="7367"/>
                </a:cubicBezTo>
                <a:cubicBezTo>
                  <a:pt x="21067" y="7355"/>
                  <a:pt x="21078" y="7327"/>
                  <a:pt x="21084" y="7315"/>
                </a:cubicBezTo>
                <a:lnTo>
                  <a:pt x="21084" y="7315"/>
                </a:lnTo>
                <a:lnTo>
                  <a:pt x="21056" y="7338"/>
                </a:lnTo>
                <a:cubicBezTo>
                  <a:pt x="21050" y="7298"/>
                  <a:pt x="21027" y="7253"/>
                  <a:pt x="21050" y="7213"/>
                </a:cubicBezTo>
                <a:lnTo>
                  <a:pt x="21050" y="7213"/>
                </a:lnTo>
                <a:cubicBezTo>
                  <a:pt x="21044" y="7219"/>
                  <a:pt x="21027" y="7225"/>
                  <a:pt x="21022" y="7230"/>
                </a:cubicBezTo>
                <a:cubicBezTo>
                  <a:pt x="20982" y="7117"/>
                  <a:pt x="20920" y="7009"/>
                  <a:pt x="20874" y="6896"/>
                </a:cubicBezTo>
                <a:cubicBezTo>
                  <a:pt x="20885" y="6896"/>
                  <a:pt x="20908" y="6901"/>
                  <a:pt x="20920" y="6901"/>
                </a:cubicBezTo>
                <a:cubicBezTo>
                  <a:pt x="20851" y="6884"/>
                  <a:pt x="20795" y="6771"/>
                  <a:pt x="20817" y="6703"/>
                </a:cubicBezTo>
                <a:cubicBezTo>
                  <a:pt x="20823" y="6669"/>
                  <a:pt x="20783" y="6669"/>
                  <a:pt x="20766" y="6652"/>
                </a:cubicBezTo>
                <a:cubicBezTo>
                  <a:pt x="20738" y="6572"/>
                  <a:pt x="20698" y="6521"/>
                  <a:pt x="20619" y="6498"/>
                </a:cubicBezTo>
                <a:cubicBezTo>
                  <a:pt x="20630" y="6493"/>
                  <a:pt x="20653" y="6476"/>
                  <a:pt x="20664" y="6470"/>
                </a:cubicBezTo>
                <a:cubicBezTo>
                  <a:pt x="20647" y="6470"/>
                  <a:pt x="20619" y="6470"/>
                  <a:pt x="20602" y="6476"/>
                </a:cubicBezTo>
                <a:cubicBezTo>
                  <a:pt x="20613" y="6442"/>
                  <a:pt x="20642" y="6396"/>
                  <a:pt x="20596" y="6379"/>
                </a:cubicBezTo>
                <a:cubicBezTo>
                  <a:pt x="20573" y="6340"/>
                  <a:pt x="20556" y="6288"/>
                  <a:pt x="20534" y="6243"/>
                </a:cubicBezTo>
                <a:lnTo>
                  <a:pt x="20534" y="6243"/>
                </a:lnTo>
                <a:cubicBezTo>
                  <a:pt x="20534" y="6306"/>
                  <a:pt x="20545" y="6362"/>
                  <a:pt x="20562" y="6419"/>
                </a:cubicBezTo>
                <a:cubicBezTo>
                  <a:pt x="20573" y="6413"/>
                  <a:pt x="20602" y="6408"/>
                  <a:pt x="20613" y="6402"/>
                </a:cubicBezTo>
                <a:lnTo>
                  <a:pt x="20613" y="6402"/>
                </a:lnTo>
                <a:cubicBezTo>
                  <a:pt x="20585" y="6447"/>
                  <a:pt x="20585" y="6487"/>
                  <a:pt x="20630" y="6515"/>
                </a:cubicBezTo>
                <a:lnTo>
                  <a:pt x="20590" y="6527"/>
                </a:lnTo>
                <a:cubicBezTo>
                  <a:pt x="20636" y="6532"/>
                  <a:pt x="20681" y="6544"/>
                  <a:pt x="20721" y="6567"/>
                </a:cubicBezTo>
                <a:cubicBezTo>
                  <a:pt x="20721" y="6635"/>
                  <a:pt x="20676" y="6674"/>
                  <a:pt x="20624" y="6708"/>
                </a:cubicBezTo>
                <a:cubicBezTo>
                  <a:pt x="20642" y="6765"/>
                  <a:pt x="20659" y="6816"/>
                  <a:pt x="20676" y="6867"/>
                </a:cubicBezTo>
                <a:cubicBezTo>
                  <a:pt x="20539" y="6618"/>
                  <a:pt x="20403" y="6362"/>
                  <a:pt x="20278" y="6101"/>
                </a:cubicBezTo>
                <a:lnTo>
                  <a:pt x="20278" y="6101"/>
                </a:lnTo>
                <a:cubicBezTo>
                  <a:pt x="20295" y="6107"/>
                  <a:pt x="20318" y="6113"/>
                  <a:pt x="20329" y="6118"/>
                </a:cubicBezTo>
                <a:cubicBezTo>
                  <a:pt x="20329" y="6113"/>
                  <a:pt x="20329" y="6101"/>
                  <a:pt x="20324" y="6096"/>
                </a:cubicBezTo>
                <a:cubicBezTo>
                  <a:pt x="20314" y="6098"/>
                  <a:pt x="20305" y="6099"/>
                  <a:pt x="20297" y="6099"/>
                </a:cubicBezTo>
                <a:cubicBezTo>
                  <a:pt x="20261" y="6099"/>
                  <a:pt x="20240" y="6077"/>
                  <a:pt x="20244" y="6022"/>
                </a:cubicBezTo>
                <a:lnTo>
                  <a:pt x="20244" y="6022"/>
                </a:lnTo>
                <a:cubicBezTo>
                  <a:pt x="20261" y="6033"/>
                  <a:pt x="20290" y="6050"/>
                  <a:pt x="20301" y="6062"/>
                </a:cubicBezTo>
                <a:cubicBezTo>
                  <a:pt x="20295" y="6045"/>
                  <a:pt x="20284" y="6033"/>
                  <a:pt x="20273" y="6016"/>
                </a:cubicBezTo>
                <a:cubicBezTo>
                  <a:pt x="20256" y="6022"/>
                  <a:pt x="20239" y="6022"/>
                  <a:pt x="20222" y="6022"/>
                </a:cubicBezTo>
                <a:cubicBezTo>
                  <a:pt x="20182" y="5948"/>
                  <a:pt x="20142" y="5869"/>
                  <a:pt x="20102" y="5789"/>
                </a:cubicBezTo>
                <a:cubicBezTo>
                  <a:pt x="20063" y="5693"/>
                  <a:pt x="19932" y="5602"/>
                  <a:pt x="19966" y="5488"/>
                </a:cubicBezTo>
                <a:cubicBezTo>
                  <a:pt x="19949" y="5443"/>
                  <a:pt x="19927" y="5392"/>
                  <a:pt x="19915" y="5347"/>
                </a:cubicBezTo>
                <a:cubicBezTo>
                  <a:pt x="19904" y="5341"/>
                  <a:pt x="19887" y="5330"/>
                  <a:pt x="19881" y="5324"/>
                </a:cubicBezTo>
                <a:cubicBezTo>
                  <a:pt x="19877" y="5288"/>
                  <a:pt x="19858" y="5262"/>
                  <a:pt x="19827" y="5262"/>
                </a:cubicBezTo>
                <a:cubicBezTo>
                  <a:pt x="19819" y="5262"/>
                  <a:pt x="19811" y="5264"/>
                  <a:pt x="19802" y="5267"/>
                </a:cubicBezTo>
                <a:cubicBezTo>
                  <a:pt x="19819" y="5290"/>
                  <a:pt x="19830" y="5318"/>
                  <a:pt x="19847" y="5341"/>
                </a:cubicBezTo>
                <a:cubicBezTo>
                  <a:pt x="19813" y="5313"/>
                  <a:pt x="19785" y="5279"/>
                  <a:pt x="19762" y="5245"/>
                </a:cubicBezTo>
                <a:cubicBezTo>
                  <a:pt x="19773" y="5239"/>
                  <a:pt x="19802" y="5227"/>
                  <a:pt x="19813" y="5227"/>
                </a:cubicBezTo>
                <a:cubicBezTo>
                  <a:pt x="19796" y="5210"/>
                  <a:pt x="19773" y="5193"/>
                  <a:pt x="19756" y="5176"/>
                </a:cubicBezTo>
                <a:cubicBezTo>
                  <a:pt x="19779" y="5165"/>
                  <a:pt x="19807" y="5154"/>
                  <a:pt x="19830" y="5148"/>
                </a:cubicBezTo>
                <a:cubicBezTo>
                  <a:pt x="19847" y="5171"/>
                  <a:pt x="19864" y="5188"/>
                  <a:pt x="19881" y="5210"/>
                </a:cubicBezTo>
                <a:cubicBezTo>
                  <a:pt x="19881" y="5216"/>
                  <a:pt x="19881" y="5233"/>
                  <a:pt x="19881" y="5239"/>
                </a:cubicBezTo>
                <a:cubicBezTo>
                  <a:pt x="19915" y="5301"/>
                  <a:pt x="19966" y="5347"/>
                  <a:pt x="20017" y="5392"/>
                </a:cubicBezTo>
                <a:cubicBezTo>
                  <a:pt x="20017" y="5409"/>
                  <a:pt x="20017" y="5443"/>
                  <a:pt x="20017" y="5460"/>
                </a:cubicBezTo>
                <a:lnTo>
                  <a:pt x="20068" y="5443"/>
                </a:lnTo>
                <a:cubicBezTo>
                  <a:pt x="20051" y="5318"/>
                  <a:pt x="19955" y="5233"/>
                  <a:pt x="19904" y="5131"/>
                </a:cubicBezTo>
                <a:lnTo>
                  <a:pt x="19938" y="5120"/>
                </a:lnTo>
                <a:cubicBezTo>
                  <a:pt x="19927" y="5120"/>
                  <a:pt x="19904" y="5125"/>
                  <a:pt x="19893" y="5125"/>
                </a:cubicBezTo>
                <a:cubicBezTo>
                  <a:pt x="19864" y="5069"/>
                  <a:pt x="19836" y="5018"/>
                  <a:pt x="19785" y="4984"/>
                </a:cubicBezTo>
                <a:cubicBezTo>
                  <a:pt x="19773" y="4938"/>
                  <a:pt x="19751" y="4898"/>
                  <a:pt x="19700" y="4898"/>
                </a:cubicBezTo>
                <a:cubicBezTo>
                  <a:pt x="19711" y="4893"/>
                  <a:pt x="19722" y="4870"/>
                  <a:pt x="19734" y="4864"/>
                </a:cubicBezTo>
                <a:lnTo>
                  <a:pt x="19734" y="4864"/>
                </a:lnTo>
                <a:cubicBezTo>
                  <a:pt x="19717" y="4870"/>
                  <a:pt x="19688" y="4881"/>
                  <a:pt x="19677" y="4887"/>
                </a:cubicBezTo>
                <a:cubicBezTo>
                  <a:pt x="19671" y="4870"/>
                  <a:pt x="19671" y="4830"/>
                  <a:pt x="19671" y="4813"/>
                </a:cubicBezTo>
                <a:lnTo>
                  <a:pt x="19643" y="4813"/>
                </a:lnTo>
                <a:cubicBezTo>
                  <a:pt x="19666" y="4881"/>
                  <a:pt x="19683" y="4966"/>
                  <a:pt x="19762" y="4984"/>
                </a:cubicBezTo>
                <a:cubicBezTo>
                  <a:pt x="19762" y="5001"/>
                  <a:pt x="19762" y="5029"/>
                  <a:pt x="19762" y="5046"/>
                </a:cubicBezTo>
                <a:cubicBezTo>
                  <a:pt x="19785" y="5074"/>
                  <a:pt x="19807" y="5108"/>
                  <a:pt x="19830" y="5137"/>
                </a:cubicBezTo>
                <a:cubicBezTo>
                  <a:pt x="19807" y="5142"/>
                  <a:pt x="19762" y="5154"/>
                  <a:pt x="19739" y="5159"/>
                </a:cubicBezTo>
                <a:cubicBezTo>
                  <a:pt x="19739" y="5142"/>
                  <a:pt x="19739" y="5114"/>
                  <a:pt x="19739" y="5097"/>
                </a:cubicBezTo>
                <a:cubicBezTo>
                  <a:pt x="19722" y="5108"/>
                  <a:pt x="19700" y="5114"/>
                  <a:pt x="19683" y="5125"/>
                </a:cubicBezTo>
                <a:cubicBezTo>
                  <a:pt x="19677" y="5120"/>
                  <a:pt x="19660" y="5108"/>
                  <a:pt x="19654" y="5097"/>
                </a:cubicBezTo>
                <a:cubicBezTo>
                  <a:pt x="19671" y="5091"/>
                  <a:pt x="19700" y="5074"/>
                  <a:pt x="19717" y="5069"/>
                </a:cubicBezTo>
                <a:cubicBezTo>
                  <a:pt x="19694" y="5063"/>
                  <a:pt x="19666" y="5057"/>
                  <a:pt x="19643" y="5057"/>
                </a:cubicBezTo>
                <a:cubicBezTo>
                  <a:pt x="19626" y="5046"/>
                  <a:pt x="19615" y="5029"/>
                  <a:pt x="19603" y="5012"/>
                </a:cubicBezTo>
                <a:lnTo>
                  <a:pt x="19603" y="5012"/>
                </a:lnTo>
                <a:cubicBezTo>
                  <a:pt x="19623" y="5022"/>
                  <a:pt x="19639" y="5041"/>
                  <a:pt x="19658" y="5041"/>
                </a:cubicBezTo>
                <a:cubicBezTo>
                  <a:pt x="19661" y="5041"/>
                  <a:pt x="19663" y="5041"/>
                  <a:pt x="19666" y="5040"/>
                </a:cubicBezTo>
                <a:cubicBezTo>
                  <a:pt x="19683" y="4972"/>
                  <a:pt x="19586" y="4995"/>
                  <a:pt x="19552" y="4961"/>
                </a:cubicBezTo>
                <a:cubicBezTo>
                  <a:pt x="19541" y="4932"/>
                  <a:pt x="19524" y="4887"/>
                  <a:pt x="19512" y="4859"/>
                </a:cubicBezTo>
                <a:lnTo>
                  <a:pt x="19512" y="4859"/>
                </a:lnTo>
                <a:cubicBezTo>
                  <a:pt x="19529" y="4864"/>
                  <a:pt x="19563" y="4870"/>
                  <a:pt x="19581" y="4876"/>
                </a:cubicBezTo>
                <a:cubicBezTo>
                  <a:pt x="19546" y="4859"/>
                  <a:pt x="19518" y="4825"/>
                  <a:pt x="19501" y="4785"/>
                </a:cubicBezTo>
                <a:lnTo>
                  <a:pt x="19501" y="4785"/>
                </a:lnTo>
                <a:cubicBezTo>
                  <a:pt x="19501" y="4808"/>
                  <a:pt x="19507" y="4842"/>
                  <a:pt x="19512" y="4859"/>
                </a:cubicBezTo>
                <a:cubicBezTo>
                  <a:pt x="19450" y="4842"/>
                  <a:pt x="19456" y="4796"/>
                  <a:pt x="19473" y="4751"/>
                </a:cubicBezTo>
                <a:lnTo>
                  <a:pt x="19422" y="4751"/>
                </a:lnTo>
                <a:cubicBezTo>
                  <a:pt x="19393" y="4728"/>
                  <a:pt x="19371" y="4700"/>
                  <a:pt x="19342" y="4671"/>
                </a:cubicBezTo>
                <a:cubicBezTo>
                  <a:pt x="19320" y="4643"/>
                  <a:pt x="19302" y="4609"/>
                  <a:pt x="19280" y="4581"/>
                </a:cubicBezTo>
                <a:cubicBezTo>
                  <a:pt x="19302" y="4581"/>
                  <a:pt x="19325" y="4586"/>
                  <a:pt x="19354" y="4586"/>
                </a:cubicBezTo>
                <a:cubicBezTo>
                  <a:pt x="19325" y="4564"/>
                  <a:pt x="19297" y="4558"/>
                  <a:pt x="19268" y="4558"/>
                </a:cubicBezTo>
                <a:cubicBezTo>
                  <a:pt x="19263" y="4552"/>
                  <a:pt x="19257" y="4541"/>
                  <a:pt x="19251" y="4530"/>
                </a:cubicBezTo>
                <a:cubicBezTo>
                  <a:pt x="19257" y="4518"/>
                  <a:pt x="19257" y="4501"/>
                  <a:pt x="19263" y="4490"/>
                </a:cubicBezTo>
                <a:lnTo>
                  <a:pt x="19263" y="4490"/>
                </a:lnTo>
                <a:lnTo>
                  <a:pt x="19240" y="4513"/>
                </a:lnTo>
                <a:cubicBezTo>
                  <a:pt x="19223" y="4490"/>
                  <a:pt x="19212" y="4467"/>
                  <a:pt x="19200" y="4445"/>
                </a:cubicBezTo>
                <a:cubicBezTo>
                  <a:pt x="19195" y="4456"/>
                  <a:pt x="19189" y="4473"/>
                  <a:pt x="19183" y="4490"/>
                </a:cubicBezTo>
                <a:cubicBezTo>
                  <a:pt x="19161" y="4462"/>
                  <a:pt x="19132" y="4439"/>
                  <a:pt x="19110" y="4416"/>
                </a:cubicBezTo>
                <a:cubicBezTo>
                  <a:pt x="19121" y="4416"/>
                  <a:pt x="19144" y="4405"/>
                  <a:pt x="19155" y="4399"/>
                </a:cubicBezTo>
                <a:cubicBezTo>
                  <a:pt x="19149" y="4388"/>
                  <a:pt x="19132" y="4365"/>
                  <a:pt x="19127" y="4354"/>
                </a:cubicBezTo>
                <a:cubicBezTo>
                  <a:pt x="19118" y="4383"/>
                  <a:pt x="19106" y="4394"/>
                  <a:pt x="19092" y="4394"/>
                </a:cubicBezTo>
                <a:cubicBezTo>
                  <a:pt x="19069" y="4394"/>
                  <a:pt x="19042" y="4364"/>
                  <a:pt x="19024" y="4342"/>
                </a:cubicBezTo>
                <a:cubicBezTo>
                  <a:pt x="18962" y="4280"/>
                  <a:pt x="18894" y="4223"/>
                  <a:pt x="18826" y="4166"/>
                </a:cubicBezTo>
                <a:cubicBezTo>
                  <a:pt x="18837" y="4149"/>
                  <a:pt x="18837" y="4132"/>
                  <a:pt x="18820" y="4110"/>
                </a:cubicBezTo>
                <a:cubicBezTo>
                  <a:pt x="18815" y="4121"/>
                  <a:pt x="18809" y="4132"/>
                  <a:pt x="18803" y="4144"/>
                </a:cubicBezTo>
                <a:cubicBezTo>
                  <a:pt x="18781" y="4132"/>
                  <a:pt x="18763" y="4115"/>
                  <a:pt x="18746" y="4104"/>
                </a:cubicBezTo>
                <a:cubicBezTo>
                  <a:pt x="18718" y="4064"/>
                  <a:pt x="18684" y="4030"/>
                  <a:pt x="18650" y="3996"/>
                </a:cubicBezTo>
                <a:lnTo>
                  <a:pt x="18650" y="3996"/>
                </a:lnTo>
                <a:cubicBezTo>
                  <a:pt x="18654" y="3998"/>
                  <a:pt x="18658" y="3998"/>
                  <a:pt x="18662" y="3998"/>
                </a:cubicBezTo>
                <a:cubicBezTo>
                  <a:pt x="18672" y="3998"/>
                  <a:pt x="18680" y="3992"/>
                  <a:pt x="18684" y="3979"/>
                </a:cubicBezTo>
                <a:cubicBezTo>
                  <a:pt x="18678" y="3968"/>
                  <a:pt x="18673" y="3962"/>
                  <a:pt x="18661" y="3957"/>
                </a:cubicBezTo>
                <a:lnTo>
                  <a:pt x="18684" y="3923"/>
                </a:lnTo>
                <a:lnTo>
                  <a:pt x="18622" y="3905"/>
                </a:lnTo>
                <a:cubicBezTo>
                  <a:pt x="18622" y="3917"/>
                  <a:pt x="18622" y="3945"/>
                  <a:pt x="18622" y="3957"/>
                </a:cubicBezTo>
                <a:cubicBezTo>
                  <a:pt x="18593" y="3934"/>
                  <a:pt x="18571" y="3911"/>
                  <a:pt x="18542" y="3883"/>
                </a:cubicBezTo>
                <a:cubicBezTo>
                  <a:pt x="18554" y="3866"/>
                  <a:pt x="18559" y="3843"/>
                  <a:pt x="18571" y="3826"/>
                </a:cubicBezTo>
                <a:cubicBezTo>
                  <a:pt x="18537" y="3786"/>
                  <a:pt x="18502" y="3747"/>
                  <a:pt x="18457" y="3718"/>
                </a:cubicBezTo>
                <a:lnTo>
                  <a:pt x="18457" y="3718"/>
                </a:lnTo>
                <a:cubicBezTo>
                  <a:pt x="18485" y="3758"/>
                  <a:pt x="18514" y="3792"/>
                  <a:pt x="18531" y="3837"/>
                </a:cubicBezTo>
                <a:cubicBezTo>
                  <a:pt x="18474" y="3809"/>
                  <a:pt x="18440" y="3752"/>
                  <a:pt x="18400" y="3701"/>
                </a:cubicBezTo>
                <a:cubicBezTo>
                  <a:pt x="18406" y="3690"/>
                  <a:pt x="18417" y="3673"/>
                  <a:pt x="18423" y="3667"/>
                </a:cubicBezTo>
                <a:cubicBezTo>
                  <a:pt x="18400" y="3644"/>
                  <a:pt x="18383" y="3622"/>
                  <a:pt x="18361" y="3599"/>
                </a:cubicBezTo>
                <a:lnTo>
                  <a:pt x="18361" y="3599"/>
                </a:lnTo>
                <a:cubicBezTo>
                  <a:pt x="18372" y="3633"/>
                  <a:pt x="18383" y="3667"/>
                  <a:pt x="18395" y="3696"/>
                </a:cubicBezTo>
                <a:cubicBezTo>
                  <a:pt x="18298" y="3610"/>
                  <a:pt x="18213" y="3520"/>
                  <a:pt x="18128" y="3429"/>
                </a:cubicBezTo>
                <a:cubicBezTo>
                  <a:pt x="18139" y="3429"/>
                  <a:pt x="18168" y="3435"/>
                  <a:pt x="18179" y="3435"/>
                </a:cubicBezTo>
                <a:cubicBezTo>
                  <a:pt x="18173" y="3412"/>
                  <a:pt x="18168" y="3389"/>
                  <a:pt x="18162" y="3372"/>
                </a:cubicBezTo>
                <a:cubicBezTo>
                  <a:pt x="18105" y="3338"/>
                  <a:pt x="18032" y="3349"/>
                  <a:pt x="17992" y="3293"/>
                </a:cubicBezTo>
                <a:lnTo>
                  <a:pt x="17992" y="3293"/>
                </a:lnTo>
                <a:cubicBezTo>
                  <a:pt x="18020" y="3298"/>
                  <a:pt x="18054" y="3310"/>
                  <a:pt x="18088" y="3315"/>
                </a:cubicBezTo>
                <a:cubicBezTo>
                  <a:pt x="18020" y="3253"/>
                  <a:pt x="17952" y="3162"/>
                  <a:pt x="17856" y="3140"/>
                </a:cubicBezTo>
                <a:lnTo>
                  <a:pt x="17867" y="3117"/>
                </a:lnTo>
                <a:cubicBezTo>
                  <a:pt x="17861" y="3111"/>
                  <a:pt x="17844" y="3111"/>
                  <a:pt x="17839" y="3111"/>
                </a:cubicBezTo>
                <a:lnTo>
                  <a:pt x="17850" y="3071"/>
                </a:lnTo>
                <a:lnTo>
                  <a:pt x="17833" y="3071"/>
                </a:lnTo>
                <a:cubicBezTo>
                  <a:pt x="17833" y="3088"/>
                  <a:pt x="17827" y="3117"/>
                  <a:pt x="17827" y="3134"/>
                </a:cubicBezTo>
                <a:cubicBezTo>
                  <a:pt x="17816" y="3123"/>
                  <a:pt x="17793" y="3088"/>
                  <a:pt x="17782" y="3077"/>
                </a:cubicBezTo>
                <a:cubicBezTo>
                  <a:pt x="17788" y="3066"/>
                  <a:pt x="17805" y="3049"/>
                  <a:pt x="17810" y="3043"/>
                </a:cubicBezTo>
                <a:cubicBezTo>
                  <a:pt x="17799" y="3037"/>
                  <a:pt x="17776" y="3037"/>
                  <a:pt x="17765" y="3032"/>
                </a:cubicBezTo>
                <a:cubicBezTo>
                  <a:pt x="17765" y="3043"/>
                  <a:pt x="17765" y="3060"/>
                  <a:pt x="17759" y="3066"/>
                </a:cubicBezTo>
                <a:cubicBezTo>
                  <a:pt x="17691" y="3037"/>
                  <a:pt x="17640" y="2969"/>
                  <a:pt x="17578" y="2918"/>
                </a:cubicBezTo>
                <a:cubicBezTo>
                  <a:pt x="17589" y="2913"/>
                  <a:pt x="17606" y="2896"/>
                  <a:pt x="17617" y="2884"/>
                </a:cubicBezTo>
                <a:lnTo>
                  <a:pt x="17617" y="2884"/>
                </a:lnTo>
                <a:cubicBezTo>
                  <a:pt x="17600" y="2896"/>
                  <a:pt x="17583" y="2907"/>
                  <a:pt x="17572" y="2918"/>
                </a:cubicBezTo>
                <a:cubicBezTo>
                  <a:pt x="17538" y="2884"/>
                  <a:pt x="17504" y="2856"/>
                  <a:pt x="17470" y="2827"/>
                </a:cubicBezTo>
                <a:lnTo>
                  <a:pt x="17470" y="2827"/>
                </a:lnTo>
                <a:cubicBezTo>
                  <a:pt x="17504" y="2844"/>
                  <a:pt x="17544" y="2850"/>
                  <a:pt x="17578" y="2850"/>
                </a:cubicBezTo>
                <a:cubicBezTo>
                  <a:pt x="17549" y="2833"/>
                  <a:pt x="17532" y="2810"/>
                  <a:pt x="17538" y="2776"/>
                </a:cubicBezTo>
                <a:lnTo>
                  <a:pt x="17538" y="2776"/>
                </a:lnTo>
                <a:cubicBezTo>
                  <a:pt x="17527" y="2782"/>
                  <a:pt x="17515" y="2793"/>
                  <a:pt x="17504" y="2799"/>
                </a:cubicBezTo>
                <a:cubicBezTo>
                  <a:pt x="17436" y="2708"/>
                  <a:pt x="17339" y="2646"/>
                  <a:pt x="17254" y="2572"/>
                </a:cubicBezTo>
                <a:cubicBezTo>
                  <a:pt x="17249" y="2589"/>
                  <a:pt x="17243" y="2618"/>
                  <a:pt x="17237" y="2635"/>
                </a:cubicBezTo>
                <a:cubicBezTo>
                  <a:pt x="17152" y="2578"/>
                  <a:pt x="17067" y="2510"/>
                  <a:pt x="16988" y="2442"/>
                </a:cubicBezTo>
                <a:lnTo>
                  <a:pt x="16988" y="2442"/>
                </a:lnTo>
                <a:cubicBezTo>
                  <a:pt x="17050" y="2453"/>
                  <a:pt x="17095" y="2487"/>
                  <a:pt x="17141" y="2527"/>
                </a:cubicBezTo>
                <a:cubicBezTo>
                  <a:pt x="17163" y="2436"/>
                  <a:pt x="16800" y="2305"/>
                  <a:pt x="16755" y="2186"/>
                </a:cubicBezTo>
                <a:cubicBezTo>
                  <a:pt x="16778" y="2169"/>
                  <a:pt x="16800" y="2152"/>
                  <a:pt x="16823" y="2141"/>
                </a:cubicBezTo>
                <a:lnTo>
                  <a:pt x="16823" y="2141"/>
                </a:lnTo>
                <a:cubicBezTo>
                  <a:pt x="16823" y="2147"/>
                  <a:pt x="16817" y="2169"/>
                  <a:pt x="16812" y="2175"/>
                </a:cubicBezTo>
                <a:cubicBezTo>
                  <a:pt x="16840" y="2198"/>
                  <a:pt x="16851" y="2220"/>
                  <a:pt x="16846" y="2254"/>
                </a:cubicBezTo>
                <a:lnTo>
                  <a:pt x="16925" y="2254"/>
                </a:lnTo>
                <a:lnTo>
                  <a:pt x="16897" y="2300"/>
                </a:lnTo>
                <a:cubicBezTo>
                  <a:pt x="16908" y="2294"/>
                  <a:pt x="16931" y="2283"/>
                  <a:pt x="16942" y="2277"/>
                </a:cubicBezTo>
                <a:cubicBezTo>
                  <a:pt x="17010" y="2331"/>
                  <a:pt x="17087" y="2384"/>
                  <a:pt x="17171" y="2384"/>
                </a:cubicBezTo>
                <a:cubicBezTo>
                  <a:pt x="17185" y="2384"/>
                  <a:pt x="17200" y="2383"/>
                  <a:pt x="17215" y="2379"/>
                </a:cubicBezTo>
                <a:cubicBezTo>
                  <a:pt x="17101" y="2311"/>
                  <a:pt x="16999" y="2220"/>
                  <a:pt x="16885" y="2147"/>
                </a:cubicBezTo>
                <a:cubicBezTo>
                  <a:pt x="16885" y="2141"/>
                  <a:pt x="16880" y="2124"/>
                  <a:pt x="16880" y="2118"/>
                </a:cubicBezTo>
                <a:cubicBezTo>
                  <a:pt x="16874" y="2119"/>
                  <a:pt x="16869" y="2120"/>
                  <a:pt x="16864" y="2120"/>
                </a:cubicBezTo>
                <a:cubicBezTo>
                  <a:pt x="16824" y="2120"/>
                  <a:pt x="16804" y="2081"/>
                  <a:pt x="16783" y="2050"/>
                </a:cubicBezTo>
                <a:cubicBezTo>
                  <a:pt x="16704" y="2044"/>
                  <a:pt x="16647" y="1971"/>
                  <a:pt x="16579" y="1937"/>
                </a:cubicBezTo>
                <a:lnTo>
                  <a:pt x="16585" y="1908"/>
                </a:lnTo>
                <a:lnTo>
                  <a:pt x="16585" y="1908"/>
                </a:lnTo>
                <a:cubicBezTo>
                  <a:pt x="16579" y="1914"/>
                  <a:pt x="16562" y="1925"/>
                  <a:pt x="16556" y="1931"/>
                </a:cubicBezTo>
                <a:cubicBezTo>
                  <a:pt x="16483" y="1886"/>
                  <a:pt x="16415" y="1829"/>
                  <a:pt x="16329" y="1801"/>
                </a:cubicBezTo>
                <a:cubicBezTo>
                  <a:pt x="16295" y="1795"/>
                  <a:pt x="16284" y="1761"/>
                  <a:pt x="16267" y="1732"/>
                </a:cubicBezTo>
                <a:cubicBezTo>
                  <a:pt x="16250" y="1738"/>
                  <a:pt x="16227" y="1744"/>
                  <a:pt x="16210" y="1749"/>
                </a:cubicBezTo>
                <a:cubicBezTo>
                  <a:pt x="16210" y="1738"/>
                  <a:pt x="16216" y="1715"/>
                  <a:pt x="16222" y="1704"/>
                </a:cubicBezTo>
                <a:cubicBezTo>
                  <a:pt x="15995" y="1613"/>
                  <a:pt x="15813" y="1437"/>
                  <a:pt x="15597" y="1330"/>
                </a:cubicBezTo>
                <a:cubicBezTo>
                  <a:pt x="15593" y="1331"/>
                  <a:pt x="15588" y="1331"/>
                  <a:pt x="15583" y="1331"/>
                </a:cubicBezTo>
                <a:cubicBezTo>
                  <a:pt x="15541" y="1331"/>
                  <a:pt x="15515" y="1287"/>
                  <a:pt x="15484" y="1262"/>
                </a:cubicBezTo>
                <a:cubicBezTo>
                  <a:pt x="15427" y="1244"/>
                  <a:pt x="15376" y="1222"/>
                  <a:pt x="15325" y="1193"/>
                </a:cubicBezTo>
                <a:lnTo>
                  <a:pt x="15285" y="1193"/>
                </a:lnTo>
                <a:cubicBezTo>
                  <a:pt x="15268" y="1171"/>
                  <a:pt x="15246" y="1154"/>
                  <a:pt x="15229" y="1131"/>
                </a:cubicBezTo>
                <a:cubicBezTo>
                  <a:pt x="15200" y="1125"/>
                  <a:pt x="15178" y="1120"/>
                  <a:pt x="15149" y="1108"/>
                </a:cubicBezTo>
                <a:cubicBezTo>
                  <a:pt x="15149" y="1103"/>
                  <a:pt x="15138" y="1086"/>
                  <a:pt x="15138" y="1074"/>
                </a:cubicBezTo>
                <a:lnTo>
                  <a:pt x="15127" y="1097"/>
                </a:lnTo>
                <a:cubicBezTo>
                  <a:pt x="15093" y="1074"/>
                  <a:pt x="15053" y="1052"/>
                  <a:pt x="15013" y="1040"/>
                </a:cubicBezTo>
                <a:cubicBezTo>
                  <a:pt x="15013" y="1029"/>
                  <a:pt x="15019" y="1018"/>
                  <a:pt x="15019" y="1012"/>
                </a:cubicBezTo>
                <a:cubicBezTo>
                  <a:pt x="15007" y="1012"/>
                  <a:pt x="14985" y="1018"/>
                  <a:pt x="14979" y="1023"/>
                </a:cubicBezTo>
                <a:cubicBezTo>
                  <a:pt x="14922" y="961"/>
                  <a:pt x="14826" y="972"/>
                  <a:pt x="14763" y="915"/>
                </a:cubicBezTo>
                <a:cubicBezTo>
                  <a:pt x="14760" y="916"/>
                  <a:pt x="14756" y="916"/>
                  <a:pt x="14753" y="916"/>
                </a:cubicBezTo>
                <a:cubicBezTo>
                  <a:pt x="14633" y="916"/>
                  <a:pt x="14533" y="824"/>
                  <a:pt x="14417" y="796"/>
                </a:cubicBezTo>
                <a:cubicBezTo>
                  <a:pt x="14406" y="802"/>
                  <a:pt x="14389" y="819"/>
                  <a:pt x="14378" y="825"/>
                </a:cubicBezTo>
                <a:cubicBezTo>
                  <a:pt x="14378" y="813"/>
                  <a:pt x="14372" y="791"/>
                  <a:pt x="14366" y="779"/>
                </a:cubicBezTo>
                <a:cubicBezTo>
                  <a:pt x="14224" y="734"/>
                  <a:pt x="14100" y="637"/>
                  <a:pt x="13952" y="626"/>
                </a:cubicBezTo>
                <a:cubicBezTo>
                  <a:pt x="13946" y="632"/>
                  <a:pt x="13941" y="654"/>
                  <a:pt x="13935" y="666"/>
                </a:cubicBezTo>
                <a:cubicBezTo>
                  <a:pt x="14003" y="683"/>
                  <a:pt x="14071" y="705"/>
                  <a:pt x="14139" y="722"/>
                </a:cubicBezTo>
                <a:cubicBezTo>
                  <a:pt x="14139" y="728"/>
                  <a:pt x="14151" y="745"/>
                  <a:pt x="14151" y="751"/>
                </a:cubicBezTo>
                <a:cubicBezTo>
                  <a:pt x="14258" y="762"/>
                  <a:pt x="14355" y="830"/>
                  <a:pt x="14451" y="876"/>
                </a:cubicBezTo>
                <a:cubicBezTo>
                  <a:pt x="14463" y="870"/>
                  <a:pt x="14474" y="859"/>
                  <a:pt x="14485" y="853"/>
                </a:cubicBezTo>
                <a:cubicBezTo>
                  <a:pt x="14508" y="870"/>
                  <a:pt x="14525" y="893"/>
                  <a:pt x="14548" y="915"/>
                </a:cubicBezTo>
                <a:cubicBezTo>
                  <a:pt x="14565" y="910"/>
                  <a:pt x="14593" y="898"/>
                  <a:pt x="14610" y="887"/>
                </a:cubicBezTo>
                <a:lnTo>
                  <a:pt x="14610" y="887"/>
                </a:lnTo>
                <a:cubicBezTo>
                  <a:pt x="14605" y="898"/>
                  <a:pt x="14605" y="921"/>
                  <a:pt x="14605" y="932"/>
                </a:cubicBezTo>
                <a:lnTo>
                  <a:pt x="14656" y="932"/>
                </a:lnTo>
                <a:cubicBezTo>
                  <a:pt x="14656" y="955"/>
                  <a:pt x="14661" y="983"/>
                  <a:pt x="14661" y="1006"/>
                </a:cubicBezTo>
                <a:cubicBezTo>
                  <a:pt x="14667" y="995"/>
                  <a:pt x="14673" y="966"/>
                  <a:pt x="14678" y="955"/>
                </a:cubicBezTo>
                <a:cubicBezTo>
                  <a:pt x="14843" y="1040"/>
                  <a:pt x="15002" y="1131"/>
                  <a:pt x="15166" y="1199"/>
                </a:cubicBezTo>
                <a:cubicBezTo>
                  <a:pt x="15144" y="1227"/>
                  <a:pt x="15121" y="1250"/>
                  <a:pt x="15093" y="1279"/>
                </a:cubicBezTo>
                <a:cubicBezTo>
                  <a:pt x="15098" y="1262"/>
                  <a:pt x="15110" y="1239"/>
                  <a:pt x="15115" y="1227"/>
                </a:cubicBezTo>
                <a:cubicBezTo>
                  <a:pt x="15041" y="1182"/>
                  <a:pt x="14956" y="1154"/>
                  <a:pt x="14877" y="1120"/>
                </a:cubicBezTo>
                <a:cubicBezTo>
                  <a:pt x="14871" y="1131"/>
                  <a:pt x="14871" y="1154"/>
                  <a:pt x="14871" y="1165"/>
                </a:cubicBezTo>
                <a:cubicBezTo>
                  <a:pt x="14752" y="1131"/>
                  <a:pt x="14644" y="1086"/>
                  <a:pt x="14536" y="1029"/>
                </a:cubicBezTo>
                <a:cubicBezTo>
                  <a:pt x="14552" y="1018"/>
                  <a:pt x="14568" y="1014"/>
                  <a:pt x="14584" y="1014"/>
                </a:cubicBezTo>
                <a:cubicBezTo>
                  <a:pt x="14602" y="1014"/>
                  <a:pt x="14620" y="1020"/>
                  <a:pt x="14639" y="1029"/>
                </a:cubicBezTo>
                <a:lnTo>
                  <a:pt x="14644" y="1023"/>
                </a:lnTo>
                <a:cubicBezTo>
                  <a:pt x="14622" y="1012"/>
                  <a:pt x="14593" y="1001"/>
                  <a:pt x="14571" y="983"/>
                </a:cubicBezTo>
                <a:cubicBezTo>
                  <a:pt x="14554" y="1006"/>
                  <a:pt x="14531" y="1023"/>
                  <a:pt x="14514" y="1040"/>
                </a:cubicBezTo>
                <a:cubicBezTo>
                  <a:pt x="14491" y="1018"/>
                  <a:pt x="14514" y="989"/>
                  <a:pt x="14525" y="961"/>
                </a:cubicBezTo>
                <a:cubicBezTo>
                  <a:pt x="14468" y="949"/>
                  <a:pt x="14417" y="927"/>
                  <a:pt x="14366" y="915"/>
                </a:cubicBezTo>
                <a:lnTo>
                  <a:pt x="14366" y="915"/>
                </a:lnTo>
                <a:cubicBezTo>
                  <a:pt x="14383" y="938"/>
                  <a:pt x="14406" y="961"/>
                  <a:pt x="14429" y="983"/>
                </a:cubicBezTo>
                <a:cubicBezTo>
                  <a:pt x="14366" y="949"/>
                  <a:pt x="14253" y="961"/>
                  <a:pt x="14247" y="870"/>
                </a:cubicBezTo>
                <a:cubicBezTo>
                  <a:pt x="14207" y="859"/>
                  <a:pt x="14173" y="847"/>
                  <a:pt x="14134" y="836"/>
                </a:cubicBezTo>
                <a:lnTo>
                  <a:pt x="14134" y="836"/>
                </a:lnTo>
                <a:cubicBezTo>
                  <a:pt x="14156" y="847"/>
                  <a:pt x="14173" y="859"/>
                  <a:pt x="14190" y="870"/>
                </a:cubicBezTo>
                <a:lnTo>
                  <a:pt x="14185" y="881"/>
                </a:lnTo>
                <a:cubicBezTo>
                  <a:pt x="14151" y="876"/>
                  <a:pt x="14117" y="864"/>
                  <a:pt x="14083" y="853"/>
                </a:cubicBezTo>
                <a:cubicBezTo>
                  <a:pt x="14088" y="842"/>
                  <a:pt x="14094" y="819"/>
                  <a:pt x="14094" y="808"/>
                </a:cubicBezTo>
                <a:lnTo>
                  <a:pt x="14094" y="808"/>
                </a:lnTo>
                <a:cubicBezTo>
                  <a:pt x="14086" y="828"/>
                  <a:pt x="14075" y="836"/>
                  <a:pt x="14062" y="836"/>
                </a:cubicBezTo>
                <a:cubicBezTo>
                  <a:pt x="14047" y="836"/>
                  <a:pt x="14030" y="826"/>
                  <a:pt x="14015" y="813"/>
                </a:cubicBezTo>
                <a:cubicBezTo>
                  <a:pt x="14020" y="808"/>
                  <a:pt x="14037" y="791"/>
                  <a:pt x="14049" y="779"/>
                </a:cubicBezTo>
                <a:cubicBezTo>
                  <a:pt x="13935" y="757"/>
                  <a:pt x="13833" y="717"/>
                  <a:pt x="13731" y="677"/>
                </a:cubicBezTo>
                <a:lnTo>
                  <a:pt x="13731" y="677"/>
                </a:lnTo>
                <a:cubicBezTo>
                  <a:pt x="13742" y="688"/>
                  <a:pt x="13771" y="700"/>
                  <a:pt x="13782" y="705"/>
                </a:cubicBezTo>
                <a:lnTo>
                  <a:pt x="13776" y="745"/>
                </a:lnTo>
                <a:cubicBezTo>
                  <a:pt x="13736" y="734"/>
                  <a:pt x="13702" y="722"/>
                  <a:pt x="13663" y="705"/>
                </a:cubicBezTo>
                <a:cubicBezTo>
                  <a:pt x="13668" y="700"/>
                  <a:pt x="13680" y="677"/>
                  <a:pt x="13685" y="671"/>
                </a:cubicBezTo>
                <a:cubicBezTo>
                  <a:pt x="13566" y="620"/>
                  <a:pt x="13430" y="575"/>
                  <a:pt x="13300" y="552"/>
                </a:cubicBezTo>
                <a:lnTo>
                  <a:pt x="13300" y="552"/>
                </a:lnTo>
                <a:cubicBezTo>
                  <a:pt x="13362" y="586"/>
                  <a:pt x="13436" y="598"/>
                  <a:pt x="13498" y="637"/>
                </a:cubicBezTo>
                <a:cubicBezTo>
                  <a:pt x="13390" y="626"/>
                  <a:pt x="13283" y="592"/>
                  <a:pt x="13186" y="547"/>
                </a:cubicBezTo>
                <a:cubicBezTo>
                  <a:pt x="13180" y="541"/>
                  <a:pt x="13175" y="530"/>
                  <a:pt x="13169" y="524"/>
                </a:cubicBezTo>
                <a:lnTo>
                  <a:pt x="13169" y="524"/>
                </a:lnTo>
                <a:cubicBezTo>
                  <a:pt x="13202" y="547"/>
                  <a:pt x="13238" y="567"/>
                  <a:pt x="13275" y="567"/>
                </a:cubicBezTo>
                <a:cubicBezTo>
                  <a:pt x="13283" y="567"/>
                  <a:pt x="13291" y="566"/>
                  <a:pt x="13300" y="564"/>
                </a:cubicBezTo>
                <a:cubicBezTo>
                  <a:pt x="13277" y="541"/>
                  <a:pt x="13254" y="513"/>
                  <a:pt x="13232" y="490"/>
                </a:cubicBezTo>
                <a:cubicBezTo>
                  <a:pt x="13214" y="496"/>
                  <a:pt x="13186" y="513"/>
                  <a:pt x="13169" y="524"/>
                </a:cubicBezTo>
                <a:cubicBezTo>
                  <a:pt x="13152" y="490"/>
                  <a:pt x="13112" y="484"/>
                  <a:pt x="13073" y="479"/>
                </a:cubicBezTo>
                <a:lnTo>
                  <a:pt x="13073" y="479"/>
                </a:lnTo>
                <a:cubicBezTo>
                  <a:pt x="13084" y="513"/>
                  <a:pt x="13118" y="530"/>
                  <a:pt x="13146" y="547"/>
                </a:cubicBezTo>
                <a:cubicBezTo>
                  <a:pt x="13101" y="547"/>
                  <a:pt x="13050" y="535"/>
                  <a:pt x="13005" y="518"/>
                </a:cubicBezTo>
                <a:cubicBezTo>
                  <a:pt x="13016" y="501"/>
                  <a:pt x="13022" y="490"/>
                  <a:pt x="13033" y="473"/>
                </a:cubicBezTo>
                <a:cubicBezTo>
                  <a:pt x="12993" y="461"/>
                  <a:pt x="12954" y="456"/>
                  <a:pt x="12919" y="444"/>
                </a:cubicBezTo>
                <a:lnTo>
                  <a:pt x="12919" y="444"/>
                </a:lnTo>
                <a:cubicBezTo>
                  <a:pt x="12936" y="467"/>
                  <a:pt x="12954" y="484"/>
                  <a:pt x="12971" y="507"/>
                </a:cubicBezTo>
                <a:cubicBezTo>
                  <a:pt x="12914" y="490"/>
                  <a:pt x="12857" y="467"/>
                  <a:pt x="12795" y="444"/>
                </a:cubicBezTo>
                <a:cubicBezTo>
                  <a:pt x="12795" y="422"/>
                  <a:pt x="12800" y="399"/>
                  <a:pt x="12800" y="376"/>
                </a:cubicBezTo>
                <a:lnTo>
                  <a:pt x="12800" y="376"/>
                </a:lnTo>
                <a:cubicBezTo>
                  <a:pt x="12778" y="390"/>
                  <a:pt x="12754" y="395"/>
                  <a:pt x="12729" y="395"/>
                </a:cubicBezTo>
                <a:cubicBezTo>
                  <a:pt x="12662" y="395"/>
                  <a:pt x="12590" y="360"/>
                  <a:pt x="12521" y="360"/>
                </a:cubicBezTo>
                <a:cubicBezTo>
                  <a:pt x="12506" y="360"/>
                  <a:pt x="12491" y="361"/>
                  <a:pt x="12477" y="365"/>
                </a:cubicBezTo>
                <a:cubicBezTo>
                  <a:pt x="12494" y="365"/>
                  <a:pt x="12522" y="376"/>
                  <a:pt x="12534" y="376"/>
                </a:cubicBezTo>
                <a:cubicBezTo>
                  <a:pt x="12534" y="388"/>
                  <a:pt x="12534" y="405"/>
                  <a:pt x="12534" y="410"/>
                </a:cubicBezTo>
                <a:cubicBezTo>
                  <a:pt x="12517" y="405"/>
                  <a:pt x="12488" y="393"/>
                  <a:pt x="12471" y="382"/>
                </a:cubicBezTo>
                <a:cubicBezTo>
                  <a:pt x="12454" y="388"/>
                  <a:pt x="12437" y="393"/>
                  <a:pt x="12420" y="399"/>
                </a:cubicBezTo>
                <a:cubicBezTo>
                  <a:pt x="12426" y="382"/>
                  <a:pt x="12443" y="348"/>
                  <a:pt x="12449" y="331"/>
                </a:cubicBezTo>
                <a:cubicBezTo>
                  <a:pt x="12427" y="325"/>
                  <a:pt x="12404" y="319"/>
                  <a:pt x="12382" y="319"/>
                </a:cubicBezTo>
                <a:cubicBezTo>
                  <a:pt x="12362" y="319"/>
                  <a:pt x="12342" y="323"/>
                  <a:pt x="12324" y="337"/>
                </a:cubicBezTo>
                <a:cubicBezTo>
                  <a:pt x="12278" y="320"/>
                  <a:pt x="12233" y="303"/>
                  <a:pt x="12188" y="286"/>
                </a:cubicBezTo>
                <a:cubicBezTo>
                  <a:pt x="12176" y="286"/>
                  <a:pt x="12153" y="291"/>
                  <a:pt x="12142" y="297"/>
                </a:cubicBezTo>
                <a:cubicBezTo>
                  <a:pt x="12091" y="274"/>
                  <a:pt x="12040" y="263"/>
                  <a:pt x="11983" y="257"/>
                </a:cubicBezTo>
                <a:cubicBezTo>
                  <a:pt x="11995" y="252"/>
                  <a:pt x="12023" y="229"/>
                  <a:pt x="12034" y="223"/>
                </a:cubicBezTo>
                <a:lnTo>
                  <a:pt x="12034" y="223"/>
                </a:lnTo>
                <a:cubicBezTo>
                  <a:pt x="11978" y="252"/>
                  <a:pt x="11910" y="235"/>
                  <a:pt x="11858" y="263"/>
                </a:cubicBezTo>
                <a:cubicBezTo>
                  <a:pt x="11910" y="274"/>
                  <a:pt x="11961" y="291"/>
                  <a:pt x="12006" y="308"/>
                </a:cubicBezTo>
                <a:cubicBezTo>
                  <a:pt x="11910" y="303"/>
                  <a:pt x="11807" y="297"/>
                  <a:pt x="11705" y="280"/>
                </a:cubicBezTo>
                <a:cubicBezTo>
                  <a:pt x="11683" y="274"/>
                  <a:pt x="11654" y="269"/>
                  <a:pt x="11632" y="263"/>
                </a:cubicBezTo>
                <a:lnTo>
                  <a:pt x="11632" y="263"/>
                </a:lnTo>
                <a:cubicBezTo>
                  <a:pt x="11632" y="263"/>
                  <a:pt x="11632" y="263"/>
                  <a:pt x="11637" y="269"/>
                </a:cubicBezTo>
                <a:cubicBezTo>
                  <a:pt x="11586" y="257"/>
                  <a:pt x="11535" y="252"/>
                  <a:pt x="11484" y="240"/>
                </a:cubicBezTo>
                <a:cubicBezTo>
                  <a:pt x="11518" y="240"/>
                  <a:pt x="11552" y="240"/>
                  <a:pt x="11580" y="235"/>
                </a:cubicBezTo>
                <a:cubicBezTo>
                  <a:pt x="11569" y="201"/>
                  <a:pt x="11535" y="195"/>
                  <a:pt x="11507" y="178"/>
                </a:cubicBezTo>
                <a:cubicBezTo>
                  <a:pt x="11473" y="183"/>
                  <a:pt x="11439" y="189"/>
                  <a:pt x="11410" y="195"/>
                </a:cubicBezTo>
                <a:lnTo>
                  <a:pt x="11399" y="161"/>
                </a:lnTo>
                <a:cubicBezTo>
                  <a:pt x="11386" y="176"/>
                  <a:pt x="11349" y="185"/>
                  <a:pt x="11315" y="185"/>
                </a:cubicBezTo>
                <a:cubicBezTo>
                  <a:pt x="11273" y="185"/>
                  <a:pt x="11235" y="170"/>
                  <a:pt x="11257" y="132"/>
                </a:cubicBezTo>
                <a:cubicBezTo>
                  <a:pt x="11281" y="129"/>
                  <a:pt x="11306" y="128"/>
                  <a:pt x="11330" y="128"/>
                </a:cubicBezTo>
                <a:cubicBezTo>
                  <a:pt x="11436" y="128"/>
                  <a:pt x="11542" y="153"/>
                  <a:pt x="11648" y="153"/>
                </a:cubicBezTo>
                <a:cubicBezTo>
                  <a:pt x="11682" y="153"/>
                  <a:pt x="11717" y="151"/>
                  <a:pt x="11751" y="144"/>
                </a:cubicBezTo>
                <a:cubicBezTo>
                  <a:pt x="11756" y="149"/>
                  <a:pt x="11768" y="161"/>
                  <a:pt x="11773" y="166"/>
                </a:cubicBezTo>
                <a:cubicBezTo>
                  <a:pt x="11870" y="172"/>
                  <a:pt x="11972" y="201"/>
                  <a:pt x="12068" y="212"/>
                </a:cubicBezTo>
                <a:cubicBezTo>
                  <a:pt x="12074" y="195"/>
                  <a:pt x="12091" y="155"/>
                  <a:pt x="12097" y="132"/>
                </a:cubicBezTo>
                <a:cubicBezTo>
                  <a:pt x="12078" y="129"/>
                  <a:pt x="12059" y="126"/>
                  <a:pt x="12041" y="126"/>
                </a:cubicBezTo>
                <a:cubicBezTo>
                  <a:pt x="12004" y="126"/>
                  <a:pt x="11970" y="136"/>
                  <a:pt x="11944" y="166"/>
                </a:cubicBezTo>
                <a:cubicBezTo>
                  <a:pt x="11921" y="161"/>
                  <a:pt x="11898" y="149"/>
                  <a:pt x="11881" y="144"/>
                </a:cubicBezTo>
                <a:cubicBezTo>
                  <a:pt x="11864" y="121"/>
                  <a:pt x="11840" y="117"/>
                  <a:pt x="11814" y="117"/>
                </a:cubicBezTo>
                <a:cubicBezTo>
                  <a:pt x="11799" y="117"/>
                  <a:pt x="11783" y="118"/>
                  <a:pt x="11768" y="118"/>
                </a:cubicBezTo>
                <a:cubicBezTo>
                  <a:pt x="11758" y="118"/>
                  <a:pt x="11748" y="118"/>
                  <a:pt x="11739" y="115"/>
                </a:cubicBezTo>
                <a:lnTo>
                  <a:pt x="11756" y="70"/>
                </a:lnTo>
                <a:lnTo>
                  <a:pt x="11756" y="70"/>
                </a:lnTo>
                <a:cubicBezTo>
                  <a:pt x="11751" y="81"/>
                  <a:pt x="11739" y="104"/>
                  <a:pt x="11734" y="115"/>
                </a:cubicBezTo>
                <a:cubicBezTo>
                  <a:pt x="11711" y="93"/>
                  <a:pt x="11677" y="70"/>
                  <a:pt x="11660" y="47"/>
                </a:cubicBezTo>
                <a:cubicBezTo>
                  <a:pt x="11637" y="59"/>
                  <a:pt x="11620" y="76"/>
                  <a:pt x="11603" y="93"/>
                </a:cubicBezTo>
                <a:lnTo>
                  <a:pt x="11569" y="42"/>
                </a:lnTo>
                <a:lnTo>
                  <a:pt x="11569" y="42"/>
                </a:lnTo>
                <a:cubicBezTo>
                  <a:pt x="11569" y="47"/>
                  <a:pt x="11575" y="70"/>
                  <a:pt x="11575" y="76"/>
                </a:cubicBezTo>
                <a:cubicBezTo>
                  <a:pt x="11535" y="64"/>
                  <a:pt x="11490" y="64"/>
                  <a:pt x="11467" y="25"/>
                </a:cubicBezTo>
                <a:cubicBezTo>
                  <a:pt x="11467" y="36"/>
                  <a:pt x="11467" y="53"/>
                  <a:pt x="11467" y="64"/>
                </a:cubicBezTo>
                <a:cubicBezTo>
                  <a:pt x="11348" y="42"/>
                  <a:pt x="11229" y="53"/>
                  <a:pt x="11110" y="42"/>
                </a:cubicBezTo>
                <a:cubicBezTo>
                  <a:pt x="11115" y="37"/>
                  <a:pt x="11129" y="18"/>
                  <a:pt x="11136" y="10"/>
                </a:cubicBezTo>
                <a:lnTo>
                  <a:pt x="11136" y="10"/>
                </a:lnTo>
                <a:cubicBezTo>
                  <a:pt x="11113" y="34"/>
                  <a:pt x="11071" y="46"/>
                  <a:pt x="11030" y="46"/>
                </a:cubicBezTo>
                <a:cubicBezTo>
                  <a:pt x="10988" y="46"/>
                  <a:pt x="10945" y="33"/>
                  <a:pt x="10922" y="8"/>
                </a:cubicBezTo>
                <a:cubicBezTo>
                  <a:pt x="10916" y="3"/>
                  <a:pt x="10910" y="1"/>
                  <a:pt x="10905" y="1"/>
                </a:cubicBezTo>
                <a:close/>
              </a:path>
            </a:pathLst>
          </a:custGeom>
          <a:solidFill>
            <a:srgbClr val="F08B6B">
              <a:alpha val="462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" name="Google Shape;376;p41"/>
          <p:cNvSpPr/>
          <p:nvPr/>
        </p:nvSpPr>
        <p:spPr>
          <a:xfrm>
            <a:off x="3922131" y="1347770"/>
            <a:ext cx="1246488" cy="742308"/>
          </a:xfrm>
          <a:custGeom>
            <a:rect b="b" l="l" r="r" t="t"/>
            <a:pathLst>
              <a:path extrusionOk="0" h="12999" w="21828">
                <a:moveTo>
                  <a:pt x="11138" y="8"/>
                </a:moveTo>
                <a:cubicBezTo>
                  <a:pt x="11137" y="8"/>
                  <a:pt x="11137" y="9"/>
                  <a:pt x="11136" y="10"/>
                </a:cubicBezTo>
                <a:lnTo>
                  <a:pt x="11136" y="10"/>
                </a:lnTo>
                <a:cubicBezTo>
                  <a:pt x="11137" y="9"/>
                  <a:pt x="11137" y="8"/>
                  <a:pt x="11138" y="8"/>
                </a:cubicBezTo>
                <a:close/>
                <a:moveTo>
                  <a:pt x="9158" y="98"/>
                </a:moveTo>
                <a:lnTo>
                  <a:pt x="9156" y="106"/>
                </a:lnTo>
                <a:lnTo>
                  <a:pt x="9156" y="106"/>
                </a:lnTo>
                <a:cubicBezTo>
                  <a:pt x="9157" y="103"/>
                  <a:pt x="9158" y="101"/>
                  <a:pt x="9158" y="98"/>
                </a:cubicBezTo>
                <a:close/>
                <a:moveTo>
                  <a:pt x="10883" y="81"/>
                </a:moveTo>
                <a:lnTo>
                  <a:pt x="10883" y="81"/>
                </a:lnTo>
                <a:cubicBezTo>
                  <a:pt x="10910" y="97"/>
                  <a:pt x="10886" y="123"/>
                  <a:pt x="10867" y="123"/>
                </a:cubicBezTo>
                <a:cubicBezTo>
                  <a:pt x="10858" y="123"/>
                  <a:pt x="10850" y="118"/>
                  <a:pt x="10849" y="104"/>
                </a:cubicBezTo>
                <a:cubicBezTo>
                  <a:pt x="10860" y="98"/>
                  <a:pt x="10877" y="87"/>
                  <a:pt x="10883" y="81"/>
                </a:cubicBezTo>
                <a:close/>
                <a:moveTo>
                  <a:pt x="10917" y="104"/>
                </a:moveTo>
                <a:cubicBezTo>
                  <a:pt x="10979" y="127"/>
                  <a:pt x="11053" y="110"/>
                  <a:pt x="11098" y="132"/>
                </a:cubicBezTo>
                <a:cubicBezTo>
                  <a:pt x="11098" y="157"/>
                  <a:pt x="11085" y="173"/>
                  <a:pt x="11063" y="173"/>
                </a:cubicBezTo>
                <a:cubicBezTo>
                  <a:pt x="11060" y="173"/>
                  <a:pt x="11056" y="173"/>
                  <a:pt x="11053" y="172"/>
                </a:cubicBezTo>
                <a:cubicBezTo>
                  <a:pt x="11003" y="172"/>
                  <a:pt x="10949" y="165"/>
                  <a:pt x="10898" y="165"/>
                </a:cubicBezTo>
                <a:cubicBezTo>
                  <a:pt x="10885" y="165"/>
                  <a:pt x="10872" y="165"/>
                  <a:pt x="10860" y="166"/>
                </a:cubicBezTo>
                <a:cubicBezTo>
                  <a:pt x="10866" y="144"/>
                  <a:pt x="10894" y="144"/>
                  <a:pt x="10917" y="127"/>
                </a:cubicBezTo>
                <a:cubicBezTo>
                  <a:pt x="10917" y="121"/>
                  <a:pt x="10917" y="110"/>
                  <a:pt x="10917" y="104"/>
                </a:cubicBezTo>
                <a:close/>
                <a:moveTo>
                  <a:pt x="10134" y="189"/>
                </a:moveTo>
                <a:cubicBezTo>
                  <a:pt x="10117" y="189"/>
                  <a:pt x="10100" y="195"/>
                  <a:pt x="10083" y="195"/>
                </a:cubicBezTo>
                <a:cubicBezTo>
                  <a:pt x="10083" y="204"/>
                  <a:pt x="10081" y="214"/>
                  <a:pt x="10077" y="223"/>
                </a:cubicBezTo>
                <a:lnTo>
                  <a:pt x="10077" y="223"/>
                </a:lnTo>
                <a:cubicBezTo>
                  <a:pt x="10094" y="217"/>
                  <a:pt x="10122" y="200"/>
                  <a:pt x="10134" y="189"/>
                </a:cubicBezTo>
                <a:close/>
                <a:moveTo>
                  <a:pt x="10077" y="223"/>
                </a:moveTo>
                <a:lnTo>
                  <a:pt x="10077" y="223"/>
                </a:lnTo>
                <a:cubicBezTo>
                  <a:pt x="10077" y="223"/>
                  <a:pt x="10077" y="223"/>
                  <a:pt x="10077" y="223"/>
                </a:cubicBezTo>
                <a:cubicBezTo>
                  <a:pt x="10077" y="223"/>
                  <a:pt x="10077" y="223"/>
                  <a:pt x="10077" y="223"/>
                </a:cubicBezTo>
                <a:lnTo>
                  <a:pt x="10077" y="223"/>
                </a:lnTo>
                <a:cubicBezTo>
                  <a:pt x="10077" y="223"/>
                  <a:pt x="10077" y="223"/>
                  <a:pt x="10077" y="223"/>
                </a:cubicBezTo>
                <a:close/>
                <a:moveTo>
                  <a:pt x="11151" y="119"/>
                </a:moveTo>
                <a:cubicBezTo>
                  <a:pt x="11171" y="119"/>
                  <a:pt x="11187" y="126"/>
                  <a:pt x="11200" y="144"/>
                </a:cubicBezTo>
                <a:cubicBezTo>
                  <a:pt x="11206" y="183"/>
                  <a:pt x="11178" y="218"/>
                  <a:pt x="11155" y="246"/>
                </a:cubicBezTo>
                <a:cubicBezTo>
                  <a:pt x="11161" y="229"/>
                  <a:pt x="11172" y="195"/>
                  <a:pt x="11183" y="172"/>
                </a:cubicBezTo>
                <a:lnTo>
                  <a:pt x="11183" y="172"/>
                </a:lnTo>
                <a:cubicBezTo>
                  <a:pt x="11155" y="178"/>
                  <a:pt x="11121" y="178"/>
                  <a:pt x="11098" y="178"/>
                </a:cubicBezTo>
                <a:cubicBezTo>
                  <a:pt x="11104" y="161"/>
                  <a:pt x="11121" y="138"/>
                  <a:pt x="11132" y="121"/>
                </a:cubicBezTo>
                <a:cubicBezTo>
                  <a:pt x="11139" y="120"/>
                  <a:pt x="11145" y="119"/>
                  <a:pt x="11151" y="119"/>
                </a:cubicBezTo>
                <a:close/>
                <a:moveTo>
                  <a:pt x="11161" y="294"/>
                </a:moveTo>
                <a:cubicBezTo>
                  <a:pt x="11184" y="294"/>
                  <a:pt x="11212" y="317"/>
                  <a:pt x="11183" y="331"/>
                </a:cubicBezTo>
                <a:cubicBezTo>
                  <a:pt x="11178" y="336"/>
                  <a:pt x="11173" y="338"/>
                  <a:pt x="11167" y="338"/>
                </a:cubicBezTo>
                <a:cubicBezTo>
                  <a:pt x="11145" y="338"/>
                  <a:pt x="11122" y="310"/>
                  <a:pt x="11149" y="297"/>
                </a:cubicBezTo>
                <a:cubicBezTo>
                  <a:pt x="11153" y="295"/>
                  <a:pt x="11157" y="294"/>
                  <a:pt x="11161" y="294"/>
                </a:cubicBezTo>
                <a:close/>
                <a:moveTo>
                  <a:pt x="9708" y="320"/>
                </a:moveTo>
                <a:cubicBezTo>
                  <a:pt x="9714" y="325"/>
                  <a:pt x="9719" y="342"/>
                  <a:pt x="9725" y="354"/>
                </a:cubicBezTo>
                <a:cubicBezTo>
                  <a:pt x="9668" y="354"/>
                  <a:pt x="9612" y="359"/>
                  <a:pt x="9549" y="365"/>
                </a:cubicBezTo>
                <a:cubicBezTo>
                  <a:pt x="9606" y="354"/>
                  <a:pt x="9657" y="337"/>
                  <a:pt x="9708" y="320"/>
                </a:cubicBezTo>
                <a:close/>
                <a:moveTo>
                  <a:pt x="11637" y="314"/>
                </a:moveTo>
                <a:cubicBezTo>
                  <a:pt x="11637" y="320"/>
                  <a:pt x="11637" y="337"/>
                  <a:pt x="11632" y="342"/>
                </a:cubicBezTo>
                <a:cubicBezTo>
                  <a:pt x="11643" y="342"/>
                  <a:pt x="11649" y="342"/>
                  <a:pt x="11654" y="348"/>
                </a:cubicBezTo>
                <a:cubicBezTo>
                  <a:pt x="11660" y="354"/>
                  <a:pt x="11660" y="359"/>
                  <a:pt x="11660" y="371"/>
                </a:cubicBezTo>
                <a:cubicBezTo>
                  <a:pt x="11603" y="359"/>
                  <a:pt x="11546" y="354"/>
                  <a:pt x="11490" y="348"/>
                </a:cubicBezTo>
                <a:cubicBezTo>
                  <a:pt x="11484" y="348"/>
                  <a:pt x="11484" y="342"/>
                  <a:pt x="11478" y="342"/>
                </a:cubicBezTo>
                <a:lnTo>
                  <a:pt x="11467" y="342"/>
                </a:lnTo>
                <a:cubicBezTo>
                  <a:pt x="11382" y="337"/>
                  <a:pt x="11291" y="342"/>
                  <a:pt x="11206" y="320"/>
                </a:cubicBezTo>
                <a:cubicBezTo>
                  <a:pt x="11231" y="316"/>
                  <a:pt x="11257" y="314"/>
                  <a:pt x="11283" y="314"/>
                </a:cubicBezTo>
                <a:cubicBezTo>
                  <a:pt x="11363" y="314"/>
                  <a:pt x="11446" y="329"/>
                  <a:pt x="11524" y="329"/>
                </a:cubicBezTo>
                <a:cubicBezTo>
                  <a:pt x="11563" y="329"/>
                  <a:pt x="11601" y="325"/>
                  <a:pt x="11637" y="314"/>
                </a:cubicBezTo>
                <a:close/>
                <a:moveTo>
                  <a:pt x="10712" y="359"/>
                </a:moveTo>
                <a:cubicBezTo>
                  <a:pt x="10724" y="365"/>
                  <a:pt x="10729" y="365"/>
                  <a:pt x="10741" y="371"/>
                </a:cubicBezTo>
                <a:cubicBezTo>
                  <a:pt x="10709" y="383"/>
                  <a:pt x="10678" y="387"/>
                  <a:pt x="10647" y="387"/>
                </a:cubicBezTo>
                <a:cubicBezTo>
                  <a:pt x="10621" y="387"/>
                  <a:pt x="10596" y="385"/>
                  <a:pt x="10571" y="382"/>
                </a:cubicBezTo>
                <a:lnTo>
                  <a:pt x="10571" y="359"/>
                </a:lnTo>
                <a:close/>
                <a:moveTo>
                  <a:pt x="9203" y="376"/>
                </a:moveTo>
                <a:cubicBezTo>
                  <a:pt x="9197" y="382"/>
                  <a:pt x="9192" y="382"/>
                  <a:pt x="9186" y="388"/>
                </a:cubicBezTo>
                <a:cubicBezTo>
                  <a:pt x="9186" y="388"/>
                  <a:pt x="9186" y="382"/>
                  <a:pt x="9180" y="382"/>
                </a:cubicBezTo>
                <a:cubicBezTo>
                  <a:pt x="9186" y="382"/>
                  <a:pt x="9192" y="376"/>
                  <a:pt x="9203" y="376"/>
                </a:cubicBezTo>
                <a:close/>
                <a:moveTo>
                  <a:pt x="9334" y="382"/>
                </a:moveTo>
                <a:cubicBezTo>
                  <a:pt x="9328" y="382"/>
                  <a:pt x="9322" y="388"/>
                  <a:pt x="9311" y="388"/>
                </a:cubicBezTo>
                <a:cubicBezTo>
                  <a:pt x="9317" y="382"/>
                  <a:pt x="9317" y="382"/>
                  <a:pt x="9322" y="382"/>
                </a:cubicBezTo>
                <a:close/>
                <a:moveTo>
                  <a:pt x="10519" y="371"/>
                </a:moveTo>
                <a:lnTo>
                  <a:pt x="10542" y="382"/>
                </a:lnTo>
                <a:cubicBezTo>
                  <a:pt x="10531" y="382"/>
                  <a:pt x="10514" y="388"/>
                  <a:pt x="10497" y="388"/>
                </a:cubicBezTo>
                <a:cubicBezTo>
                  <a:pt x="10497" y="376"/>
                  <a:pt x="10508" y="371"/>
                  <a:pt x="10519" y="371"/>
                </a:cubicBezTo>
                <a:close/>
                <a:moveTo>
                  <a:pt x="10769" y="365"/>
                </a:moveTo>
                <a:cubicBezTo>
                  <a:pt x="10780" y="371"/>
                  <a:pt x="10792" y="371"/>
                  <a:pt x="10803" y="371"/>
                </a:cubicBezTo>
                <a:cubicBezTo>
                  <a:pt x="10792" y="376"/>
                  <a:pt x="10786" y="382"/>
                  <a:pt x="10780" y="388"/>
                </a:cubicBezTo>
                <a:cubicBezTo>
                  <a:pt x="10775" y="382"/>
                  <a:pt x="10775" y="371"/>
                  <a:pt x="10769" y="365"/>
                </a:cubicBezTo>
                <a:close/>
                <a:moveTo>
                  <a:pt x="10922" y="371"/>
                </a:moveTo>
                <a:cubicBezTo>
                  <a:pt x="10922" y="376"/>
                  <a:pt x="10922" y="382"/>
                  <a:pt x="10922" y="388"/>
                </a:cubicBezTo>
                <a:lnTo>
                  <a:pt x="10917" y="388"/>
                </a:lnTo>
                <a:cubicBezTo>
                  <a:pt x="10917" y="382"/>
                  <a:pt x="10917" y="376"/>
                  <a:pt x="10917" y="371"/>
                </a:cubicBezTo>
                <a:close/>
                <a:moveTo>
                  <a:pt x="10605" y="274"/>
                </a:moveTo>
                <a:cubicBezTo>
                  <a:pt x="10657" y="288"/>
                  <a:pt x="10711" y="292"/>
                  <a:pt x="10765" y="292"/>
                </a:cubicBezTo>
                <a:cubicBezTo>
                  <a:pt x="10815" y="292"/>
                  <a:pt x="10864" y="289"/>
                  <a:pt x="10914" y="289"/>
                </a:cubicBezTo>
                <a:cubicBezTo>
                  <a:pt x="10963" y="289"/>
                  <a:pt x="11011" y="292"/>
                  <a:pt x="11058" y="303"/>
                </a:cubicBezTo>
                <a:cubicBezTo>
                  <a:pt x="11007" y="314"/>
                  <a:pt x="10956" y="314"/>
                  <a:pt x="10911" y="314"/>
                </a:cubicBezTo>
                <a:lnTo>
                  <a:pt x="10911" y="308"/>
                </a:lnTo>
                <a:cubicBezTo>
                  <a:pt x="10905" y="314"/>
                  <a:pt x="10900" y="314"/>
                  <a:pt x="10900" y="320"/>
                </a:cubicBezTo>
                <a:lnTo>
                  <a:pt x="10536" y="320"/>
                </a:lnTo>
                <a:cubicBezTo>
                  <a:pt x="10532" y="320"/>
                  <a:pt x="10528" y="321"/>
                  <a:pt x="10523" y="321"/>
                </a:cubicBezTo>
                <a:cubicBezTo>
                  <a:pt x="10508" y="321"/>
                  <a:pt x="10491" y="317"/>
                  <a:pt x="10475" y="317"/>
                </a:cubicBezTo>
                <a:cubicBezTo>
                  <a:pt x="10458" y="317"/>
                  <a:pt x="10442" y="321"/>
                  <a:pt x="10429" y="337"/>
                </a:cubicBezTo>
                <a:cubicBezTo>
                  <a:pt x="10440" y="342"/>
                  <a:pt x="10463" y="359"/>
                  <a:pt x="10474" y="371"/>
                </a:cubicBezTo>
                <a:cubicBezTo>
                  <a:pt x="10474" y="376"/>
                  <a:pt x="10468" y="382"/>
                  <a:pt x="10468" y="393"/>
                </a:cubicBezTo>
                <a:lnTo>
                  <a:pt x="10400" y="393"/>
                </a:lnTo>
                <a:cubicBezTo>
                  <a:pt x="10412" y="371"/>
                  <a:pt x="10406" y="348"/>
                  <a:pt x="10389" y="325"/>
                </a:cubicBezTo>
                <a:cubicBezTo>
                  <a:pt x="10369" y="320"/>
                  <a:pt x="10350" y="318"/>
                  <a:pt x="10329" y="318"/>
                </a:cubicBezTo>
                <a:cubicBezTo>
                  <a:pt x="10273" y="318"/>
                  <a:pt x="10216" y="333"/>
                  <a:pt x="10158" y="333"/>
                </a:cubicBezTo>
                <a:cubicBezTo>
                  <a:pt x="10146" y="333"/>
                  <a:pt x="10134" y="332"/>
                  <a:pt x="10122" y="331"/>
                </a:cubicBezTo>
                <a:cubicBezTo>
                  <a:pt x="10110" y="331"/>
                  <a:pt x="10096" y="331"/>
                  <a:pt x="10083" y="331"/>
                </a:cubicBezTo>
                <a:cubicBezTo>
                  <a:pt x="10044" y="331"/>
                  <a:pt x="10005" y="334"/>
                  <a:pt x="9975" y="359"/>
                </a:cubicBezTo>
                <a:cubicBezTo>
                  <a:pt x="9980" y="365"/>
                  <a:pt x="9986" y="365"/>
                  <a:pt x="9997" y="371"/>
                </a:cubicBezTo>
                <a:lnTo>
                  <a:pt x="9952" y="371"/>
                </a:lnTo>
                <a:cubicBezTo>
                  <a:pt x="9961" y="358"/>
                  <a:pt x="9956" y="328"/>
                  <a:pt x="9940" y="328"/>
                </a:cubicBezTo>
                <a:cubicBezTo>
                  <a:pt x="9936" y="328"/>
                  <a:pt x="9930" y="330"/>
                  <a:pt x="9924" y="337"/>
                </a:cubicBezTo>
                <a:cubicBezTo>
                  <a:pt x="9861" y="342"/>
                  <a:pt x="9799" y="348"/>
                  <a:pt x="9736" y="348"/>
                </a:cubicBezTo>
                <a:cubicBezTo>
                  <a:pt x="9742" y="337"/>
                  <a:pt x="9742" y="325"/>
                  <a:pt x="9742" y="314"/>
                </a:cubicBezTo>
                <a:lnTo>
                  <a:pt x="9748" y="314"/>
                </a:lnTo>
                <a:cubicBezTo>
                  <a:pt x="9753" y="325"/>
                  <a:pt x="9759" y="337"/>
                  <a:pt x="9765" y="342"/>
                </a:cubicBezTo>
                <a:cubicBezTo>
                  <a:pt x="9799" y="331"/>
                  <a:pt x="9827" y="314"/>
                  <a:pt x="9861" y="303"/>
                </a:cubicBezTo>
                <a:cubicBezTo>
                  <a:pt x="9891" y="312"/>
                  <a:pt x="9924" y="319"/>
                  <a:pt x="9956" y="319"/>
                </a:cubicBezTo>
                <a:cubicBezTo>
                  <a:pt x="9985" y="319"/>
                  <a:pt x="10013" y="313"/>
                  <a:pt x="10037" y="297"/>
                </a:cubicBezTo>
                <a:lnTo>
                  <a:pt x="10060" y="297"/>
                </a:lnTo>
                <a:cubicBezTo>
                  <a:pt x="10066" y="303"/>
                  <a:pt x="10077" y="314"/>
                  <a:pt x="10083" y="320"/>
                </a:cubicBezTo>
                <a:cubicBezTo>
                  <a:pt x="10111" y="308"/>
                  <a:pt x="10145" y="303"/>
                  <a:pt x="10173" y="297"/>
                </a:cubicBezTo>
                <a:lnTo>
                  <a:pt x="10173" y="291"/>
                </a:lnTo>
                <a:cubicBezTo>
                  <a:pt x="10315" y="291"/>
                  <a:pt x="10463" y="291"/>
                  <a:pt x="10605" y="274"/>
                </a:cubicBezTo>
                <a:close/>
                <a:moveTo>
                  <a:pt x="10820" y="362"/>
                </a:moveTo>
                <a:cubicBezTo>
                  <a:pt x="10823" y="362"/>
                  <a:pt x="10827" y="363"/>
                  <a:pt x="10831" y="365"/>
                </a:cubicBezTo>
                <a:lnTo>
                  <a:pt x="10826" y="365"/>
                </a:lnTo>
                <a:cubicBezTo>
                  <a:pt x="10843" y="365"/>
                  <a:pt x="10843" y="376"/>
                  <a:pt x="10843" y="388"/>
                </a:cubicBezTo>
                <a:cubicBezTo>
                  <a:pt x="10831" y="388"/>
                  <a:pt x="10814" y="393"/>
                  <a:pt x="10797" y="393"/>
                </a:cubicBezTo>
                <a:cubicBezTo>
                  <a:pt x="10797" y="380"/>
                  <a:pt x="10805" y="362"/>
                  <a:pt x="10820" y="362"/>
                </a:cubicBezTo>
                <a:close/>
                <a:moveTo>
                  <a:pt x="9237" y="393"/>
                </a:moveTo>
                <a:cubicBezTo>
                  <a:pt x="9231" y="399"/>
                  <a:pt x="9226" y="399"/>
                  <a:pt x="9214" y="399"/>
                </a:cubicBezTo>
                <a:cubicBezTo>
                  <a:pt x="9220" y="399"/>
                  <a:pt x="9220" y="393"/>
                  <a:pt x="9226" y="393"/>
                </a:cubicBezTo>
                <a:close/>
                <a:moveTo>
                  <a:pt x="10344" y="376"/>
                </a:moveTo>
                <a:cubicBezTo>
                  <a:pt x="10366" y="376"/>
                  <a:pt x="10378" y="382"/>
                  <a:pt x="10378" y="399"/>
                </a:cubicBezTo>
                <a:lnTo>
                  <a:pt x="10338" y="399"/>
                </a:lnTo>
                <a:cubicBezTo>
                  <a:pt x="10338" y="393"/>
                  <a:pt x="10338" y="382"/>
                  <a:pt x="10344" y="376"/>
                </a:cubicBezTo>
                <a:close/>
                <a:moveTo>
                  <a:pt x="10207" y="376"/>
                </a:moveTo>
                <a:cubicBezTo>
                  <a:pt x="10213" y="382"/>
                  <a:pt x="10213" y="388"/>
                  <a:pt x="10213" y="399"/>
                </a:cubicBezTo>
                <a:cubicBezTo>
                  <a:pt x="10202" y="399"/>
                  <a:pt x="10190" y="405"/>
                  <a:pt x="10179" y="405"/>
                </a:cubicBezTo>
                <a:cubicBezTo>
                  <a:pt x="10185" y="399"/>
                  <a:pt x="10202" y="388"/>
                  <a:pt x="10207" y="376"/>
                </a:cubicBezTo>
                <a:close/>
                <a:moveTo>
                  <a:pt x="10230" y="371"/>
                </a:moveTo>
                <a:cubicBezTo>
                  <a:pt x="10264" y="371"/>
                  <a:pt x="10275" y="382"/>
                  <a:pt x="10264" y="405"/>
                </a:cubicBezTo>
                <a:lnTo>
                  <a:pt x="10224" y="405"/>
                </a:lnTo>
                <a:cubicBezTo>
                  <a:pt x="10219" y="399"/>
                  <a:pt x="10219" y="388"/>
                  <a:pt x="10230" y="371"/>
                </a:cubicBezTo>
                <a:close/>
                <a:moveTo>
                  <a:pt x="11563" y="410"/>
                </a:moveTo>
                <a:cubicBezTo>
                  <a:pt x="11563" y="410"/>
                  <a:pt x="11569" y="416"/>
                  <a:pt x="11569" y="416"/>
                </a:cubicBezTo>
                <a:cubicBezTo>
                  <a:pt x="11535" y="416"/>
                  <a:pt x="11495" y="416"/>
                  <a:pt x="11456" y="410"/>
                </a:cubicBezTo>
                <a:close/>
                <a:moveTo>
                  <a:pt x="11575" y="410"/>
                </a:moveTo>
                <a:cubicBezTo>
                  <a:pt x="11575" y="416"/>
                  <a:pt x="11575" y="416"/>
                  <a:pt x="11580" y="416"/>
                </a:cubicBezTo>
                <a:lnTo>
                  <a:pt x="11575" y="416"/>
                </a:lnTo>
                <a:cubicBezTo>
                  <a:pt x="11575" y="416"/>
                  <a:pt x="11575" y="416"/>
                  <a:pt x="11575" y="410"/>
                </a:cubicBezTo>
                <a:close/>
                <a:moveTo>
                  <a:pt x="10020" y="399"/>
                </a:moveTo>
                <a:lnTo>
                  <a:pt x="10020" y="399"/>
                </a:lnTo>
                <a:cubicBezTo>
                  <a:pt x="10009" y="410"/>
                  <a:pt x="10003" y="416"/>
                  <a:pt x="9997" y="422"/>
                </a:cubicBezTo>
                <a:lnTo>
                  <a:pt x="9986" y="422"/>
                </a:lnTo>
                <a:cubicBezTo>
                  <a:pt x="9997" y="416"/>
                  <a:pt x="10009" y="410"/>
                  <a:pt x="10020" y="399"/>
                </a:cubicBezTo>
                <a:close/>
                <a:moveTo>
                  <a:pt x="10100" y="359"/>
                </a:moveTo>
                <a:cubicBezTo>
                  <a:pt x="10105" y="365"/>
                  <a:pt x="10111" y="365"/>
                  <a:pt x="10122" y="365"/>
                </a:cubicBezTo>
                <a:cubicBezTo>
                  <a:pt x="10088" y="382"/>
                  <a:pt x="10060" y="410"/>
                  <a:pt x="10020" y="422"/>
                </a:cubicBezTo>
                <a:cubicBezTo>
                  <a:pt x="10026" y="410"/>
                  <a:pt x="10026" y="399"/>
                  <a:pt x="10031" y="393"/>
                </a:cubicBezTo>
                <a:cubicBezTo>
                  <a:pt x="10037" y="388"/>
                  <a:pt x="10049" y="382"/>
                  <a:pt x="10054" y="376"/>
                </a:cubicBezTo>
                <a:cubicBezTo>
                  <a:pt x="10071" y="376"/>
                  <a:pt x="10083" y="371"/>
                  <a:pt x="10100" y="359"/>
                </a:cubicBezTo>
                <a:close/>
                <a:moveTo>
                  <a:pt x="9791" y="381"/>
                </a:moveTo>
                <a:cubicBezTo>
                  <a:pt x="9820" y="381"/>
                  <a:pt x="9849" y="382"/>
                  <a:pt x="9878" y="382"/>
                </a:cubicBezTo>
                <a:cubicBezTo>
                  <a:pt x="9844" y="388"/>
                  <a:pt x="9816" y="399"/>
                  <a:pt x="9788" y="416"/>
                </a:cubicBezTo>
                <a:lnTo>
                  <a:pt x="9788" y="422"/>
                </a:lnTo>
                <a:lnTo>
                  <a:pt x="9782" y="399"/>
                </a:lnTo>
                <a:cubicBezTo>
                  <a:pt x="9776" y="405"/>
                  <a:pt x="9759" y="410"/>
                  <a:pt x="9753" y="416"/>
                </a:cubicBezTo>
                <a:lnTo>
                  <a:pt x="9736" y="388"/>
                </a:lnTo>
                <a:lnTo>
                  <a:pt x="9725" y="399"/>
                </a:lnTo>
                <a:cubicBezTo>
                  <a:pt x="9736" y="405"/>
                  <a:pt x="9748" y="422"/>
                  <a:pt x="9759" y="433"/>
                </a:cubicBezTo>
                <a:cubicBezTo>
                  <a:pt x="9753" y="433"/>
                  <a:pt x="9742" y="439"/>
                  <a:pt x="9736" y="439"/>
                </a:cubicBezTo>
                <a:lnTo>
                  <a:pt x="9691" y="439"/>
                </a:lnTo>
                <a:cubicBezTo>
                  <a:pt x="9691" y="427"/>
                  <a:pt x="9691" y="405"/>
                  <a:pt x="9691" y="393"/>
                </a:cubicBezTo>
                <a:cubicBezTo>
                  <a:pt x="9680" y="399"/>
                  <a:pt x="9663" y="410"/>
                  <a:pt x="9651" y="422"/>
                </a:cubicBezTo>
                <a:cubicBezTo>
                  <a:pt x="9657" y="427"/>
                  <a:pt x="9668" y="439"/>
                  <a:pt x="9674" y="444"/>
                </a:cubicBezTo>
                <a:cubicBezTo>
                  <a:pt x="9668" y="450"/>
                  <a:pt x="9668" y="450"/>
                  <a:pt x="9663" y="450"/>
                </a:cubicBezTo>
                <a:cubicBezTo>
                  <a:pt x="9634" y="444"/>
                  <a:pt x="9612" y="433"/>
                  <a:pt x="9589" y="427"/>
                </a:cubicBezTo>
                <a:cubicBezTo>
                  <a:pt x="9650" y="387"/>
                  <a:pt x="9719" y="381"/>
                  <a:pt x="9791" y="381"/>
                </a:cubicBezTo>
                <a:close/>
                <a:moveTo>
                  <a:pt x="9226" y="459"/>
                </a:moveTo>
                <a:cubicBezTo>
                  <a:pt x="9230" y="459"/>
                  <a:pt x="9234" y="460"/>
                  <a:pt x="9237" y="461"/>
                </a:cubicBezTo>
                <a:lnTo>
                  <a:pt x="9237" y="467"/>
                </a:lnTo>
                <a:lnTo>
                  <a:pt x="9197" y="467"/>
                </a:lnTo>
                <a:cubicBezTo>
                  <a:pt x="9205" y="463"/>
                  <a:pt x="9216" y="459"/>
                  <a:pt x="9226" y="459"/>
                </a:cubicBezTo>
                <a:close/>
                <a:moveTo>
                  <a:pt x="9158" y="461"/>
                </a:moveTo>
                <a:cubicBezTo>
                  <a:pt x="9158" y="467"/>
                  <a:pt x="9163" y="473"/>
                  <a:pt x="9163" y="473"/>
                </a:cubicBezTo>
                <a:cubicBezTo>
                  <a:pt x="9152" y="479"/>
                  <a:pt x="9141" y="479"/>
                  <a:pt x="9129" y="479"/>
                </a:cubicBezTo>
                <a:cubicBezTo>
                  <a:pt x="9129" y="473"/>
                  <a:pt x="9135" y="467"/>
                  <a:pt x="9152" y="461"/>
                </a:cubicBezTo>
                <a:close/>
                <a:moveTo>
                  <a:pt x="8488" y="479"/>
                </a:moveTo>
                <a:cubicBezTo>
                  <a:pt x="8500" y="479"/>
                  <a:pt x="8505" y="484"/>
                  <a:pt x="8511" y="484"/>
                </a:cubicBezTo>
                <a:cubicBezTo>
                  <a:pt x="8500" y="484"/>
                  <a:pt x="8494" y="484"/>
                  <a:pt x="8483" y="490"/>
                </a:cubicBezTo>
                <a:cubicBezTo>
                  <a:pt x="8483" y="484"/>
                  <a:pt x="8488" y="484"/>
                  <a:pt x="8488" y="479"/>
                </a:cubicBezTo>
                <a:close/>
                <a:moveTo>
                  <a:pt x="8863" y="416"/>
                </a:moveTo>
                <a:cubicBezTo>
                  <a:pt x="8823" y="433"/>
                  <a:pt x="8789" y="450"/>
                  <a:pt x="8761" y="484"/>
                </a:cubicBezTo>
                <a:cubicBezTo>
                  <a:pt x="8749" y="484"/>
                  <a:pt x="8744" y="484"/>
                  <a:pt x="8732" y="490"/>
                </a:cubicBezTo>
                <a:cubicBezTo>
                  <a:pt x="8761" y="473"/>
                  <a:pt x="8778" y="456"/>
                  <a:pt x="8800" y="427"/>
                </a:cubicBezTo>
                <a:cubicBezTo>
                  <a:pt x="8817" y="422"/>
                  <a:pt x="8840" y="422"/>
                  <a:pt x="8863" y="416"/>
                </a:cubicBezTo>
                <a:close/>
                <a:moveTo>
                  <a:pt x="12102" y="490"/>
                </a:moveTo>
                <a:cubicBezTo>
                  <a:pt x="12108" y="490"/>
                  <a:pt x="12119" y="490"/>
                  <a:pt x="12125" y="496"/>
                </a:cubicBezTo>
                <a:cubicBezTo>
                  <a:pt x="12119" y="496"/>
                  <a:pt x="12114" y="501"/>
                  <a:pt x="12108" y="501"/>
                </a:cubicBezTo>
                <a:cubicBezTo>
                  <a:pt x="12102" y="496"/>
                  <a:pt x="12102" y="496"/>
                  <a:pt x="12102" y="490"/>
                </a:cubicBezTo>
                <a:close/>
                <a:moveTo>
                  <a:pt x="12233" y="507"/>
                </a:moveTo>
                <a:cubicBezTo>
                  <a:pt x="12250" y="513"/>
                  <a:pt x="12267" y="518"/>
                  <a:pt x="12284" y="524"/>
                </a:cubicBezTo>
                <a:cubicBezTo>
                  <a:pt x="12284" y="524"/>
                  <a:pt x="12284" y="530"/>
                  <a:pt x="12284" y="530"/>
                </a:cubicBezTo>
                <a:cubicBezTo>
                  <a:pt x="12267" y="524"/>
                  <a:pt x="12250" y="518"/>
                  <a:pt x="12233" y="507"/>
                </a:cubicBezTo>
                <a:close/>
                <a:moveTo>
                  <a:pt x="11671" y="348"/>
                </a:moveTo>
                <a:cubicBezTo>
                  <a:pt x="11892" y="365"/>
                  <a:pt x="12114" y="405"/>
                  <a:pt x="12335" y="444"/>
                </a:cubicBezTo>
                <a:cubicBezTo>
                  <a:pt x="12341" y="450"/>
                  <a:pt x="12346" y="450"/>
                  <a:pt x="12352" y="450"/>
                </a:cubicBezTo>
                <a:cubicBezTo>
                  <a:pt x="12375" y="456"/>
                  <a:pt x="12397" y="456"/>
                  <a:pt x="12420" y="461"/>
                </a:cubicBezTo>
                <a:cubicBezTo>
                  <a:pt x="12477" y="473"/>
                  <a:pt x="12528" y="484"/>
                  <a:pt x="12585" y="496"/>
                </a:cubicBezTo>
                <a:cubicBezTo>
                  <a:pt x="12585" y="490"/>
                  <a:pt x="12585" y="479"/>
                  <a:pt x="12585" y="473"/>
                </a:cubicBezTo>
                <a:cubicBezTo>
                  <a:pt x="12653" y="530"/>
                  <a:pt x="12749" y="518"/>
                  <a:pt x="12829" y="547"/>
                </a:cubicBezTo>
                <a:cubicBezTo>
                  <a:pt x="12816" y="555"/>
                  <a:pt x="12802" y="558"/>
                  <a:pt x="12788" y="558"/>
                </a:cubicBezTo>
                <a:cubicBezTo>
                  <a:pt x="12754" y="558"/>
                  <a:pt x="12719" y="539"/>
                  <a:pt x="12687" y="535"/>
                </a:cubicBezTo>
                <a:cubicBezTo>
                  <a:pt x="12562" y="513"/>
                  <a:pt x="12437" y="490"/>
                  <a:pt x="12312" y="467"/>
                </a:cubicBezTo>
                <a:cubicBezTo>
                  <a:pt x="12312" y="467"/>
                  <a:pt x="12312" y="461"/>
                  <a:pt x="12312" y="461"/>
                </a:cubicBezTo>
                <a:cubicBezTo>
                  <a:pt x="12312" y="461"/>
                  <a:pt x="12307" y="467"/>
                  <a:pt x="12307" y="467"/>
                </a:cubicBezTo>
                <a:cubicBezTo>
                  <a:pt x="12108" y="433"/>
                  <a:pt x="11904" y="405"/>
                  <a:pt x="11705" y="376"/>
                </a:cubicBezTo>
                <a:cubicBezTo>
                  <a:pt x="11694" y="365"/>
                  <a:pt x="11683" y="359"/>
                  <a:pt x="11671" y="348"/>
                </a:cubicBezTo>
                <a:close/>
                <a:moveTo>
                  <a:pt x="8380" y="547"/>
                </a:moveTo>
                <a:cubicBezTo>
                  <a:pt x="8386" y="552"/>
                  <a:pt x="8392" y="564"/>
                  <a:pt x="8397" y="575"/>
                </a:cubicBezTo>
                <a:cubicBezTo>
                  <a:pt x="8392" y="575"/>
                  <a:pt x="8380" y="575"/>
                  <a:pt x="8375" y="581"/>
                </a:cubicBezTo>
                <a:cubicBezTo>
                  <a:pt x="8380" y="569"/>
                  <a:pt x="8380" y="558"/>
                  <a:pt x="8380" y="547"/>
                </a:cubicBezTo>
                <a:close/>
                <a:moveTo>
                  <a:pt x="12307" y="558"/>
                </a:moveTo>
                <a:cubicBezTo>
                  <a:pt x="12318" y="558"/>
                  <a:pt x="12329" y="564"/>
                  <a:pt x="12341" y="564"/>
                </a:cubicBezTo>
                <a:cubicBezTo>
                  <a:pt x="12335" y="575"/>
                  <a:pt x="12324" y="581"/>
                  <a:pt x="12318" y="592"/>
                </a:cubicBezTo>
                <a:cubicBezTo>
                  <a:pt x="12312" y="581"/>
                  <a:pt x="12307" y="569"/>
                  <a:pt x="12307" y="558"/>
                </a:cubicBezTo>
                <a:close/>
                <a:moveTo>
                  <a:pt x="8602" y="564"/>
                </a:moveTo>
                <a:cubicBezTo>
                  <a:pt x="8585" y="581"/>
                  <a:pt x="8562" y="592"/>
                  <a:pt x="8545" y="615"/>
                </a:cubicBezTo>
                <a:cubicBezTo>
                  <a:pt x="8528" y="620"/>
                  <a:pt x="8511" y="620"/>
                  <a:pt x="8494" y="626"/>
                </a:cubicBezTo>
                <a:cubicBezTo>
                  <a:pt x="8494" y="626"/>
                  <a:pt x="8494" y="620"/>
                  <a:pt x="8494" y="620"/>
                </a:cubicBezTo>
                <a:lnTo>
                  <a:pt x="8488" y="626"/>
                </a:lnTo>
                <a:cubicBezTo>
                  <a:pt x="8460" y="633"/>
                  <a:pt x="8432" y="638"/>
                  <a:pt x="8408" y="638"/>
                </a:cubicBezTo>
                <a:cubicBezTo>
                  <a:pt x="8393" y="638"/>
                  <a:pt x="8380" y="636"/>
                  <a:pt x="8369" y="632"/>
                </a:cubicBezTo>
                <a:cubicBezTo>
                  <a:pt x="8369" y="626"/>
                  <a:pt x="8369" y="620"/>
                  <a:pt x="8369" y="615"/>
                </a:cubicBezTo>
                <a:cubicBezTo>
                  <a:pt x="8403" y="603"/>
                  <a:pt x="8431" y="598"/>
                  <a:pt x="8460" y="586"/>
                </a:cubicBezTo>
                <a:cubicBezTo>
                  <a:pt x="8466" y="592"/>
                  <a:pt x="8471" y="598"/>
                  <a:pt x="8477" y="603"/>
                </a:cubicBezTo>
                <a:lnTo>
                  <a:pt x="8505" y="581"/>
                </a:lnTo>
                <a:cubicBezTo>
                  <a:pt x="8517" y="575"/>
                  <a:pt x="8528" y="575"/>
                  <a:pt x="8539" y="569"/>
                </a:cubicBezTo>
                <a:lnTo>
                  <a:pt x="8545" y="598"/>
                </a:lnTo>
                <a:cubicBezTo>
                  <a:pt x="8545" y="592"/>
                  <a:pt x="8551" y="581"/>
                  <a:pt x="8551" y="569"/>
                </a:cubicBezTo>
                <a:cubicBezTo>
                  <a:pt x="8568" y="564"/>
                  <a:pt x="8585" y="564"/>
                  <a:pt x="8602" y="564"/>
                </a:cubicBezTo>
                <a:close/>
                <a:moveTo>
                  <a:pt x="12823" y="552"/>
                </a:moveTo>
                <a:lnTo>
                  <a:pt x="12823" y="552"/>
                </a:lnTo>
                <a:cubicBezTo>
                  <a:pt x="12965" y="558"/>
                  <a:pt x="13112" y="620"/>
                  <a:pt x="13243" y="660"/>
                </a:cubicBezTo>
                <a:lnTo>
                  <a:pt x="13243" y="666"/>
                </a:lnTo>
                <a:cubicBezTo>
                  <a:pt x="13233" y="668"/>
                  <a:pt x="13223" y="669"/>
                  <a:pt x="13214" y="669"/>
                </a:cubicBezTo>
                <a:cubicBezTo>
                  <a:pt x="13172" y="669"/>
                  <a:pt x="13131" y="652"/>
                  <a:pt x="13090" y="643"/>
                </a:cubicBezTo>
                <a:cubicBezTo>
                  <a:pt x="12999" y="615"/>
                  <a:pt x="12902" y="603"/>
                  <a:pt x="12823" y="552"/>
                </a:cubicBezTo>
                <a:close/>
                <a:moveTo>
                  <a:pt x="13260" y="654"/>
                </a:moveTo>
                <a:cubicBezTo>
                  <a:pt x="13294" y="654"/>
                  <a:pt x="13305" y="671"/>
                  <a:pt x="13283" y="700"/>
                </a:cubicBezTo>
                <a:cubicBezTo>
                  <a:pt x="13249" y="700"/>
                  <a:pt x="13243" y="683"/>
                  <a:pt x="13260" y="654"/>
                </a:cubicBezTo>
                <a:close/>
                <a:moveTo>
                  <a:pt x="13822" y="728"/>
                </a:moveTo>
                <a:cubicBezTo>
                  <a:pt x="13873" y="757"/>
                  <a:pt x="13946" y="751"/>
                  <a:pt x="13975" y="808"/>
                </a:cubicBezTo>
                <a:cubicBezTo>
                  <a:pt x="13918" y="796"/>
                  <a:pt x="13867" y="785"/>
                  <a:pt x="13816" y="768"/>
                </a:cubicBezTo>
                <a:cubicBezTo>
                  <a:pt x="13816" y="757"/>
                  <a:pt x="13816" y="740"/>
                  <a:pt x="13822" y="728"/>
                </a:cubicBezTo>
                <a:close/>
                <a:moveTo>
                  <a:pt x="8335" y="626"/>
                </a:moveTo>
                <a:cubicBezTo>
                  <a:pt x="8335" y="626"/>
                  <a:pt x="8335" y="632"/>
                  <a:pt x="8335" y="632"/>
                </a:cubicBezTo>
                <a:lnTo>
                  <a:pt x="8301" y="671"/>
                </a:lnTo>
                <a:cubicBezTo>
                  <a:pt x="8292" y="670"/>
                  <a:pt x="8284" y="669"/>
                  <a:pt x="8276" y="669"/>
                </a:cubicBezTo>
                <a:cubicBezTo>
                  <a:pt x="8225" y="669"/>
                  <a:pt x="8181" y="697"/>
                  <a:pt x="8136" y="717"/>
                </a:cubicBezTo>
                <a:cubicBezTo>
                  <a:pt x="8142" y="722"/>
                  <a:pt x="8148" y="734"/>
                  <a:pt x="8159" y="745"/>
                </a:cubicBezTo>
                <a:cubicBezTo>
                  <a:pt x="8136" y="757"/>
                  <a:pt x="8119" y="768"/>
                  <a:pt x="8097" y="774"/>
                </a:cubicBezTo>
                <a:cubicBezTo>
                  <a:pt x="8089" y="776"/>
                  <a:pt x="8081" y="778"/>
                  <a:pt x="8073" y="778"/>
                </a:cubicBezTo>
                <a:cubicBezTo>
                  <a:pt x="8049" y="778"/>
                  <a:pt x="8025" y="768"/>
                  <a:pt x="8000" y="768"/>
                </a:cubicBezTo>
                <a:cubicBezTo>
                  <a:pt x="7985" y="768"/>
                  <a:pt x="7970" y="772"/>
                  <a:pt x="7955" y="785"/>
                </a:cubicBezTo>
                <a:cubicBezTo>
                  <a:pt x="7949" y="791"/>
                  <a:pt x="7944" y="813"/>
                  <a:pt x="7944" y="825"/>
                </a:cubicBezTo>
                <a:lnTo>
                  <a:pt x="7932" y="825"/>
                </a:lnTo>
                <a:cubicBezTo>
                  <a:pt x="7938" y="808"/>
                  <a:pt x="7944" y="796"/>
                  <a:pt x="7949" y="779"/>
                </a:cubicBezTo>
                <a:cubicBezTo>
                  <a:pt x="8080" y="734"/>
                  <a:pt x="8205" y="677"/>
                  <a:pt x="8329" y="626"/>
                </a:cubicBezTo>
                <a:close/>
                <a:moveTo>
                  <a:pt x="13027" y="677"/>
                </a:moveTo>
                <a:lnTo>
                  <a:pt x="13027" y="677"/>
                </a:lnTo>
                <a:cubicBezTo>
                  <a:pt x="13146" y="711"/>
                  <a:pt x="13254" y="762"/>
                  <a:pt x="13373" y="779"/>
                </a:cubicBezTo>
                <a:cubicBezTo>
                  <a:pt x="13407" y="779"/>
                  <a:pt x="13424" y="796"/>
                  <a:pt x="13441" y="819"/>
                </a:cubicBezTo>
                <a:cubicBezTo>
                  <a:pt x="13440" y="819"/>
                  <a:pt x="13439" y="819"/>
                  <a:pt x="13437" y="819"/>
                </a:cubicBezTo>
                <a:cubicBezTo>
                  <a:pt x="13414" y="819"/>
                  <a:pt x="13375" y="793"/>
                  <a:pt x="13348" y="793"/>
                </a:cubicBezTo>
                <a:cubicBezTo>
                  <a:pt x="13333" y="793"/>
                  <a:pt x="13322" y="802"/>
                  <a:pt x="13322" y="830"/>
                </a:cubicBezTo>
                <a:cubicBezTo>
                  <a:pt x="13317" y="813"/>
                  <a:pt x="13317" y="802"/>
                  <a:pt x="13311" y="785"/>
                </a:cubicBezTo>
                <a:cubicBezTo>
                  <a:pt x="13209" y="768"/>
                  <a:pt x="13112" y="740"/>
                  <a:pt x="13027" y="677"/>
                </a:cubicBezTo>
                <a:close/>
                <a:moveTo>
                  <a:pt x="7927" y="785"/>
                </a:moveTo>
                <a:lnTo>
                  <a:pt x="7927" y="785"/>
                </a:lnTo>
                <a:cubicBezTo>
                  <a:pt x="7904" y="808"/>
                  <a:pt x="7881" y="830"/>
                  <a:pt x="7858" y="847"/>
                </a:cubicBezTo>
                <a:cubicBezTo>
                  <a:pt x="7824" y="859"/>
                  <a:pt x="7790" y="864"/>
                  <a:pt x="7756" y="876"/>
                </a:cubicBezTo>
                <a:cubicBezTo>
                  <a:pt x="7813" y="847"/>
                  <a:pt x="7870" y="819"/>
                  <a:pt x="7927" y="785"/>
                </a:cubicBezTo>
                <a:close/>
                <a:moveTo>
                  <a:pt x="7904" y="904"/>
                </a:moveTo>
                <a:cubicBezTo>
                  <a:pt x="7909" y="910"/>
                  <a:pt x="7915" y="910"/>
                  <a:pt x="7921" y="915"/>
                </a:cubicBezTo>
                <a:lnTo>
                  <a:pt x="7898" y="910"/>
                </a:lnTo>
                <a:cubicBezTo>
                  <a:pt x="7898" y="910"/>
                  <a:pt x="7904" y="904"/>
                  <a:pt x="7904" y="904"/>
                </a:cubicBezTo>
                <a:close/>
                <a:moveTo>
                  <a:pt x="7824" y="927"/>
                </a:moveTo>
                <a:cubicBezTo>
                  <a:pt x="7841" y="932"/>
                  <a:pt x="7853" y="938"/>
                  <a:pt x="7864" y="944"/>
                </a:cubicBezTo>
                <a:lnTo>
                  <a:pt x="7796" y="944"/>
                </a:lnTo>
                <a:cubicBezTo>
                  <a:pt x="7796" y="944"/>
                  <a:pt x="7796" y="938"/>
                  <a:pt x="7796" y="938"/>
                </a:cubicBezTo>
                <a:cubicBezTo>
                  <a:pt x="7807" y="938"/>
                  <a:pt x="7819" y="932"/>
                  <a:pt x="7824" y="927"/>
                </a:cubicBezTo>
                <a:close/>
                <a:moveTo>
                  <a:pt x="7700" y="966"/>
                </a:moveTo>
                <a:cubicBezTo>
                  <a:pt x="7666" y="983"/>
                  <a:pt x="7637" y="1006"/>
                  <a:pt x="7609" y="1023"/>
                </a:cubicBezTo>
                <a:cubicBezTo>
                  <a:pt x="7575" y="1035"/>
                  <a:pt x="7541" y="1046"/>
                  <a:pt x="7507" y="1057"/>
                </a:cubicBezTo>
                <a:cubicBezTo>
                  <a:pt x="7507" y="1052"/>
                  <a:pt x="7507" y="1035"/>
                  <a:pt x="7501" y="1029"/>
                </a:cubicBezTo>
                <a:cubicBezTo>
                  <a:pt x="7535" y="1018"/>
                  <a:pt x="7569" y="1006"/>
                  <a:pt x="7603" y="1001"/>
                </a:cubicBezTo>
                <a:cubicBezTo>
                  <a:pt x="7603" y="1001"/>
                  <a:pt x="7609" y="1006"/>
                  <a:pt x="7614" y="1012"/>
                </a:cubicBezTo>
                <a:cubicBezTo>
                  <a:pt x="7614" y="1006"/>
                  <a:pt x="7620" y="1001"/>
                  <a:pt x="7620" y="995"/>
                </a:cubicBezTo>
                <a:cubicBezTo>
                  <a:pt x="7643" y="983"/>
                  <a:pt x="7671" y="978"/>
                  <a:pt x="7700" y="966"/>
                </a:cubicBezTo>
                <a:close/>
                <a:moveTo>
                  <a:pt x="13300" y="677"/>
                </a:moveTo>
                <a:lnTo>
                  <a:pt x="13300" y="677"/>
                </a:lnTo>
                <a:cubicBezTo>
                  <a:pt x="13441" y="688"/>
                  <a:pt x="13566" y="762"/>
                  <a:pt x="13702" y="796"/>
                </a:cubicBezTo>
                <a:lnTo>
                  <a:pt x="13702" y="768"/>
                </a:lnTo>
                <a:cubicBezTo>
                  <a:pt x="13714" y="779"/>
                  <a:pt x="13719" y="791"/>
                  <a:pt x="13731" y="802"/>
                </a:cubicBezTo>
                <a:cubicBezTo>
                  <a:pt x="13918" y="876"/>
                  <a:pt x="14111" y="921"/>
                  <a:pt x="14293" y="1012"/>
                </a:cubicBezTo>
                <a:cubicBezTo>
                  <a:pt x="14293" y="1006"/>
                  <a:pt x="14298" y="989"/>
                  <a:pt x="14298" y="983"/>
                </a:cubicBezTo>
                <a:cubicBezTo>
                  <a:pt x="14332" y="1052"/>
                  <a:pt x="14429" y="1057"/>
                  <a:pt x="14491" y="1103"/>
                </a:cubicBezTo>
                <a:cubicBezTo>
                  <a:pt x="14488" y="1103"/>
                  <a:pt x="14486" y="1103"/>
                  <a:pt x="14483" y="1103"/>
                </a:cubicBezTo>
                <a:cubicBezTo>
                  <a:pt x="14438" y="1103"/>
                  <a:pt x="14402" y="1062"/>
                  <a:pt x="14357" y="1062"/>
                </a:cubicBezTo>
                <a:cubicBezTo>
                  <a:pt x="14355" y="1062"/>
                  <a:pt x="14352" y="1063"/>
                  <a:pt x="14349" y="1063"/>
                </a:cubicBezTo>
                <a:cubicBezTo>
                  <a:pt x="14015" y="893"/>
                  <a:pt x="13623" y="842"/>
                  <a:pt x="13300" y="677"/>
                </a:cubicBezTo>
                <a:close/>
                <a:moveTo>
                  <a:pt x="7443" y="1060"/>
                </a:moveTo>
                <a:cubicBezTo>
                  <a:pt x="7455" y="1060"/>
                  <a:pt x="7467" y="1061"/>
                  <a:pt x="7478" y="1063"/>
                </a:cubicBezTo>
                <a:cubicBezTo>
                  <a:pt x="7427" y="1091"/>
                  <a:pt x="7370" y="1108"/>
                  <a:pt x="7314" y="1120"/>
                </a:cubicBezTo>
                <a:cubicBezTo>
                  <a:pt x="7341" y="1079"/>
                  <a:pt x="7394" y="1060"/>
                  <a:pt x="7443" y="1060"/>
                </a:cubicBezTo>
                <a:close/>
                <a:moveTo>
                  <a:pt x="6605" y="1193"/>
                </a:moveTo>
                <a:lnTo>
                  <a:pt x="6605" y="1193"/>
                </a:lnTo>
                <a:cubicBezTo>
                  <a:pt x="6605" y="1193"/>
                  <a:pt x="6605" y="1193"/>
                  <a:pt x="6605" y="1193"/>
                </a:cubicBezTo>
                <a:cubicBezTo>
                  <a:pt x="6601" y="1207"/>
                  <a:pt x="6601" y="1215"/>
                  <a:pt x="6605" y="1220"/>
                </a:cubicBezTo>
                <a:lnTo>
                  <a:pt x="6605" y="1220"/>
                </a:lnTo>
                <a:cubicBezTo>
                  <a:pt x="6605" y="1211"/>
                  <a:pt x="6605" y="1203"/>
                  <a:pt x="6605" y="1193"/>
                </a:cubicBezTo>
                <a:close/>
                <a:moveTo>
                  <a:pt x="7279" y="1122"/>
                </a:moveTo>
                <a:cubicBezTo>
                  <a:pt x="7293" y="1122"/>
                  <a:pt x="7306" y="1123"/>
                  <a:pt x="7319" y="1125"/>
                </a:cubicBezTo>
                <a:cubicBezTo>
                  <a:pt x="7189" y="1159"/>
                  <a:pt x="7058" y="1210"/>
                  <a:pt x="6934" y="1273"/>
                </a:cubicBezTo>
                <a:lnTo>
                  <a:pt x="6922" y="1250"/>
                </a:lnTo>
                <a:cubicBezTo>
                  <a:pt x="7034" y="1204"/>
                  <a:pt x="7160" y="1122"/>
                  <a:pt x="7279" y="1122"/>
                </a:cubicBezTo>
                <a:close/>
                <a:moveTo>
                  <a:pt x="14497" y="1108"/>
                </a:moveTo>
                <a:lnTo>
                  <a:pt x="14497" y="1108"/>
                </a:lnTo>
                <a:cubicBezTo>
                  <a:pt x="14588" y="1125"/>
                  <a:pt x="14690" y="1165"/>
                  <a:pt x="14763" y="1227"/>
                </a:cubicBezTo>
                <a:lnTo>
                  <a:pt x="14758" y="1227"/>
                </a:lnTo>
                <a:cubicBezTo>
                  <a:pt x="14707" y="1210"/>
                  <a:pt x="14656" y="1193"/>
                  <a:pt x="14610" y="1159"/>
                </a:cubicBezTo>
                <a:cubicBezTo>
                  <a:pt x="14582" y="1165"/>
                  <a:pt x="14548" y="1159"/>
                  <a:pt x="14531" y="1188"/>
                </a:cubicBezTo>
                <a:cubicBezTo>
                  <a:pt x="14565" y="1233"/>
                  <a:pt x="14622" y="1244"/>
                  <a:pt x="14673" y="1262"/>
                </a:cubicBezTo>
                <a:cubicBezTo>
                  <a:pt x="14667" y="1267"/>
                  <a:pt x="14650" y="1279"/>
                  <a:pt x="14644" y="1284"/>
                </a:cubicBezTo>
                <a:cubicBezTo>
                  <a:pt x="14627" y="1273"/>
                  <a:pt x="14610" y="1262"/>
                  <a:pt x="14593" y="1244"/>
                </a:cubicBezTo>
                <a:cubicBezTo>
                  <a:pt x="14582" y="1256"/>
                  <a:pt x="14571" y="1267"/>
                  <a:pt x="14559" y="1279"/>
                </a:cubicBezTo>
                <a:lnTo>
                  <a:pt x="14565" y="1250"/>
                </a:lnTo>
                <a:cubicBezTo>
                  <a:pt x="14491" y="1222"/>
                  <a:pt x="14429" y="1165"/>
                  <a:pt x="14344" y="1154"/>
                </a:cubicBezTo>
                <a:cubicBezTo>
                  <a:pt x="14344" y="1148"/>
                  <a:pt x="14349" y="1142"/>
                  <a:pt x="14349" y="1142"/>
                </a:cubicBezTo>
                <a:cubicBezTo>
                  <a:pt x="14412" y="1159"/>
                  <a:pt x="14468" y="1176"/>
                  <a:pt x="14525" y="1188"/>
                </a:cubicBezTo>
                <a:cubicBezTo>
                  <a:pt x="14536" y="1176"/>
                  <a:pt x="14548" y="1159"/>
                  <a:pt x="14559" y="1148"/>
                </a:cubicBezTo>
                <a:cubicBezTo>
                  <a:pt x="14542" y="1137"/>
                  <a:pt x="14514" y="1120"/>
                  <a:pt x="14497" y="1108"/>
                </a:cubicBezTo>
                <a:close/>
                <a:moveTo>
                  <a:pt x="7005" y="1305"/>
                </a:moveTo>
                <a:cubicBezTo>
                  <a:pt x="7018" y="1305"/>
                  <a:pt x="7033" y="1309"/>
                  <a:pt x="7047" y="1318"/>
                </a:cubicBezTo>
                <a:cubicBezTo>
                  <a:pt x="6995" y="1334"/>
                  <a:pt x="6942" y="1364"/>
                  <a:pt x="6885" y="1364"/>
                </a:cubicBezTo>
                <a:cubicBezTo>
                  <a:pt x="6881" y="1364"/>
                  <a:pt x="6876" y="1364"/>
                  <a:pt x="6871" y="1364"/>
                </a:cubicBezTo>
                <a:cubicBezTo>
                  <a:pt x="6915" y="1346"/>
                  <a:pt x="6958" y="1305"/>
                  <a:pt x="7005" y="1305"/>
                </a:cubicBezTo>
                <a:close/>
                <a:moveTo>
                  <a:pt x="6713" y="1327"/>
                </a:moveTo>
                <a:cubicBezTo>
                  <a:pt x="6722" y="1327"/>
                  <a:pt x="6729" y="1330"/>
                  <a:pt x="6735" y="1335"/>
                </a:cubicBezTo>
                <a:cubicBezTo>
                  <a:pt x="6744" y="1361"/>
                  <a:pt x="6712" y="1381"/>
                  <a:pt x="6687" y="1381"/>
                </a:cubicBezTo>
                <a:cubicBezTo>
                  <a:pt x="6679" y="1381"/>
                  <a:pt x="6672" y="1379"/>
                  <a:pt x="6667" y="1375"/>
                </a:cubicBezTo>
                <a:cubicBezTo>
                  <a:pt x="6658" y="1349"/>
                  <a:pt x="6688" y="1327"/>
                  <a:pt x="6713" y="1327"/>
                </a:cubicBezTo>
                <a:close/>
                <a:moveTo>
                  <a:pt x="15101" y="1365"/>
                </a:moveTo>
                <a:cubicBezTo>
                  <a:pt x="15124" y="1365"/>
                  <a:pt x="15151" y="1386"/>
                  <a:pt x="15155" y="1409"/>
                </a:cubicBezTo>
                <a:cubicBezTo>
                  <a:pt x="15148" y="1417"/>
                  <a:pt x="15139" y="1421"/>
                  <a:pt x="15130" y="1421"/>
                </a:cubicBezTo>
                <a:cubicBezTo>
                  <a:pt x="15106" y="1421"/>
                  <a:pt x="15080" y="1401"/>
                  <a:pt x="15076" y="1381"/>
                </a:cubicBezTo>
                <a:cubicBezTo>
                  <a:pt x="15081" y="1370"/>
                  <a:pt x="15090" y="1365"/>
                  <a:pt x="15101" y="1365"/>
                </a:cubicBezTo>
                <a:close/>
                <a:moveTo>
                  <a:pt x="10633" y="1494"/>
                </a:moveTo>
                <a:cubicBezTo>
                  <a:pt x="10607" y="1494"/>
                  <a:pt x="10584" y="1497"/>
                  <a:pt x="10563" y="1499"/>
                </a:cubicBezTo>
                <a:lnTo>
                  <a:pt x="10563" y="1499"/>
                </a:lnTo>
                <a:cubicBezTo>
                  <a:pt x="10585" y="1494"/>
                  <a:pt x="10611" y="1494"/>
                  <a:pt x="10633" y="1494"/>
                </a:cubicBezTo>
                <a:close/>
                <a:moveTo>
                  <a:pt x="10253" y="1500"/>
                </a:moveTo>
                <a:cubicBezTo>
                  <a:pt x="10264" y="1505"/>
                  <a:pt x="10275" y="1511"/>
                  <a:pt x="10287" y="1517"/>
                </a:cubicBezTo>
                <a:lnTo>
                  <a:pt x="10241" y="1517"/>
                </a:lnTo>
                <a:cubicBezTo>
                  <a:pt x="10247" y="1511"/>
                  <a:pt x="10247" y="1505"/>
                  <a:pt x="10253" y="1500"/>
                </a:cubicBezTo>
                <a:close/>
                <a:moveTo>
                  <a:pt x="10151" y="1522"/>
                </a:moveTo>
                <a:lnTo>
                  <a:pt x="10122" y="1528"/>
                </a:lnTo>
                <a:cubicBezTo>
                  <a:pt x="10122" y="1522"/>
                  <a:pt x="10128" y="1522"/>
                  <a:pt x="10134" y="1522"/>
                </a:cubicBezTo>
                <a:close/>
                <a:moveTo>
                  <a:pt x="11938" y="1432"/>
                </a:moveTo>
                <a:lnTo>
                  <a:pt x="11938" y="1432"/>
                </a:lnTo>
                <a:cubicBezTo>
                  <a:pt x="11944" y="1432"/>
                  <a:pt x="11949" y="1437"/>
                  <a:pt x="11955" y="1437"/>
                </a:cubicBezTo>
                <a:cubicBezTo>
                  <a:pt x="11966" y="1449"/>
                  <a:pt x="11989" y="1449"/>
                  <a:pt x="12012" y="1449"/>
                </a:cubicBezTo>
                <a:lnTo>
                  <a:pt x="12063" y="1466"/>
                </a:lnTo>
                <a:cubicBezTo>
                  <a:pt x="12176" y="1466"/>
                  <a:pt x="12290" y="1494"/>
                  <a:pt x="12397" y="1528"/>
                </a:cubicBezTo>
                <a:cubicBezTo>
                  <a:pt x="12284" y="1528"/>
                  <a:pt x="12171" y="1505"/>
                  <a:pt x="12063" y="1466"/>
                </a:cubicBezTo>
                <a:cubicBezTo>
                  <a:pt x="12048" y="1470"/>
                  <a:pt x="12033" y="1472"/>
                  <a:pt x="12019" y="1472"/>
                </a:cubicBezTo>
                <a:cubicBezTo>
                  <a:pt x="11996" y="1472"/>
                  <a:pt x="11974" y="1467"/>
                  <a:pt x="11949" y="1460"/>
                </a:cubicBezTo>
                <a:cubicBezTo>
                  <a:pt x="11949" y="1449"/>
                  <a:pt x="11944" y="1443"/>
                  <a:pt x="11938" y="1432"/>
                </a:cubicBezTo>
                <a:close/>
                <a:moveTo>
                  <a:pt x="9813" y="1488"/>
                </a:moveTo>
                <a:cubicBezTo>
                  <a:pt x="9825" y="1488"/>
                  <a:pt x="9836" y="1495"/>
                  <a:pt x="9833" y="1511"/>
                </a:cubicBezTo>
                <a:cubicBezTo>
                  <a:pt x="9830" y="1523"/>
                  <a:pt x="9814" y="1530"/>
                  <a:pt x="9801" y="1530"/>
                </a:cubicBezTo>
                <a:cubicBezTo>
                  <a:pt x="9789" y="1530"/>
                  <a:pt x="9779" y="1525"/>
                  <a:pt x="9782" y="1511"/>
                </a:cubicBezTo>
                <a:cubicBezTo>
                  <a:pt x="9785" y="1496"/>
                  <a:pt x="9800" y="1488"/>
                  <a:pt x="9813" y="1488"/>
                </a:cubicBezTo>
                <a:close/>
                <a:moveTo>
                  <a:pt x="11824" y="1437"/>
                </a:moveTo>
                <a:cubicBezTo>
                  <a:pt x="11858" y="1437"/>
                  <a:pt x="11892" y="1443"/>
                  <a:pt x="11932" y="1454"/>
                </a:cubicBezTo>
                <a:cubicBezTo>
                  <a:pt x="11927" y="1477"/>
                  <a:pt x="11921" y="1500"/>
                  <a:pt x="11921" y="1517"/>
                </a:cubicBezTo>
                <a:cubicBezTo>
                  <a:pt x="11966" y="1517"/>
                  <a:pt x="12006" y="1522"/>
                  <a:pt x="12051" y="1540"/>
                </a:cubicBezTo>
                <a:cubicBezTo>
                  <a:pt x="12051" y="1528"/>
                  <a:pt x="12063" y="1511"/>
                  <a:pt x="12063" y="1500"/>
                </a:cubicBezTo>
                <a:lnTo>
                  <a:pt x="12063" y="1545"/>
                </a:lnTo>
                <a:cubicBezTo>
                  <a:pt x="12125" y="1545"/>
                  <a:pt x="12182" y="1557"/>
                  <a:pt x="12239" y="1568"/>
                </a:cubicBezTo>
                <a:cubicBezTo>
                  <a:pt x="11887" y="1522"/>
                  <a:pt x="11535" y="1500"/>
                  <a:pt x="11178" y="1494"/>
                </a:cubicBezTo>
                <a:cubicBezTo>
                  <a:pt x="11101" y="1491"/>
                  <a:pt x="11024" y="1490"/>
                  <a:pt x="10949" y="1490"/>
                </a:cubicBezTo>
                <a:cubicBezTo>
                  <a:pt x="10883" y="1490"/>
                  <a:pt x="10818" y="1491"/>
                  <a:pt x="10754" y="1493"/>
                </a:cubicBezTo>
                <a:lnTo>
                  <a:pt x="10754" y="1493"/>
                </a:lnTo>
                <a:cubicBezTo>
                  <a:pt x="10782" y="1491"/>
                  <a:pt x="10808" y="1487"/>
                  <a:pt x="10837" y="1483"/>
                </a:cubicBezTo>
                <a:cubicBezTo>
                  <a:pt x="10837" y="1471"/>
                  <a:pt x="10843" y="1449"/>
                  <a:pt x="10843" y="1437"/>
                </a:cubicBezTo>
                <a:cubicBezTo>
                  <a:pt x="10849" y="1449"/>
                  <a:pt x="10854" y="1466"/>
                  <a:pt x="10860" y="1471"/>
                </a:cubicBezTo>
                <a:cubicBezTo>
                  <a:pt x="10960" y="1468"/>
                  <a:pt x="11057" y="1453"/>
                  <a:pt x="11153" y="1453"/>
                </a:cubicBezTo>
                <a:cubicBezTo>
                  <a:pt x="11199" y="1453"/>
                  <a:pt x="11245" y="1457"/>
                  <a:pt x="11291" y="1466"/>
                </a:cubicBezTo>
                <a:cubicBezTo>
                  <a:pt x="11285" y="1460"/>
                  <a:pt x="11285" y="1449"/>
                  <a:pt x="11280" y="1437"/>
                </a:cubicBezTo>
                <a:lnTo>
                  <a:pt x="11285" y="1437"/>
                </a:lnTo>
                <a:cubicBezTo>
                  <a:pt x="11297" y="1443"/>
                  <a:pt x="11302" y="1454"/>
                  <a:pt x="11308" y="1466"/>
                </a:cubicBezTo>
                <a:cubicBezTo>
                  <a:pt x="11365" y="1460"/>
                  <a:pt x="11416" y="1460"/>
                  <a:pt x="11473" y="1460"/>
                </a:cubicBezTo>
                <a:cubicBezTo>
                  <a:pt x="11473" y="1454"/>
                  <a:pt x="11473" y="1454"/>
                  <a:pt x="11473" y="1454"/>
                </a:cubicBezTo>
                <a:cubicBezTo>
                  <a:pt x="11575" y="1466"/>
                  <a:pt x="11683" y="1471"/>
                  <a:pt x="11785" y="1471"/>
                </a:cubicBezTo>
                <a:cubicBezTo>
                  <a:pt x="11830" y="1488"/>
                  <a:pt x="11870" y="1500"/>
                  <a:pt x="11910" y="1511"/>
                </a:cubicBezTo>
                <a:cubicBezTo>
                  <a:pt x="11904" y="1488"/>
                  <a:pt x="11892" y="1471"/>
                  <a:pt x="11881" y="1449"/>
                </a:cubicBezTo>
                <a:cubicBezTo>
                  <a:pt x="11864" y="1443"/>
                  <a:pt x="11841" y="1437"/>
                  <a:pt x="11824" y="1437"/>
                </a:cubicBezTo>
                <a:close/>
                <a:moveTo>
                  <a:pt x="9669" y="1568"/>
                </a:moveTo>
                <a:cubicBezTo>
                  <a:pt x="9674" y="1568"/>
                  <a:pt x="9674" y="1574"/>
                  <a:pt x="9680" y="1579"/>
                </a:cubicBezTo>
                <a:lnTo>
                  <a:pt x="9674" y="1579"/>
                </a:lnTo>
                <a:cubicBezTo>
                  <a:pt x="9674" y="1574"/>
                  <a:pt x="9674" y="1568"/>
                  <a:pt x="9669" y="1568"/>
                </a:cubicBezTo>
                <a:close/>
                <a:moveTo>
                  <a:pt x="15223" y="1528"/>
                </a:moveTo>
                <a:lnTo>
                  <a:pt x="15223" y="1528"/>
                </a:lnTo>
                <a:cubicBezTo>
                  <a:pt x="15274" y="1557"/>
                  <a:pt x="15359" y="1557"/>
                  <a:pt x="15371" y="1636"/>
                </a:cubicBezTo>
                <a:cubicBezTo>
                  <a:pt x="15319" y="1602"/>
                  <a:pt x="15257" y="1579"/>
                  <a:pt x="15223" y="1528"/>
                </a:cubicBezTo>
                <a:close/>
                <a:moveTo>
                  <a:pt x="12397" y="1534"/>
                </a:moveTo>
                <a:lnTo>
                  <a:pt x="12397" y="1534"/>
                </a:lnTo>
                <a:cubicBezTo>
                  <a:pt x="12619" y="1568"/>
                  <a:pt x="12851" y="1625"/>
                  <a:pt x="13067" y="1704"/>
                </a:cubicBezTo>
                <a:cubicBezTo>
                  <a:pt x="13004" y="1699"/>
                  <a:pt x="12941" y="1669"/>
                  <a:pt x="12878" y="1669"/>
                </a:cubicBezTo>
                <a:cubicBezTo>
                  <a:pt x="12873" y="1669"/>
                  <a:pt x="12868" y="1670"/>
                  <a:pt x="12863" y="1670"/>
                </a:cubicBezTo>
                <a:cubicBezTo>
                  <a:pt x="12846" y="1664"/>
                  <a:pt x="12834" y="1664"/>
                  <a:pt x="12817" y="1659"/>
                </a:cubicBezTo>
                <a:cubicBezTo>
                  <a:pt x="12817" y="1653"/>
                  <a:pt x="12817" y="1647"/>
                  <a:pt x="12817" y="1647"/>
                </a:cubicBezTo>
                <a:cubicBezTo>
                  <a:pt x="12675" y="1596"/>
                  <a:pt x="12534" y="1585"/>
                  <a:pt x="12397" y="1534"/>
                </a:cubicBezTo>
                <a:close/>
                <a:moveTo>
                  <a:pt x="15336" y="1494"/>
                </a:moveTo>
                <a:cubicBezTo>
                  <a:pt x="15456" y="1557"/>
                  <a:pt x="15620" y="1596"/>
                  <a:pt x="15694" y="1715"/>
                </a:cubicBezTo>
                <a:cubicBezTo>
                  <a:pt x="15580" y="1636"/>
                  <a:pt x="15456" y="1568"/>
                  <a:pt x="15325" y="1517"/>
                </a:cubicBezTo>
                <a:lnTo>
                  <a:pt x="15336" y="1494"/>
                </a:lnTo>
                <a:close/>
                <a:moveTo>
                  <a:pt x="5606" y="1749"/>
                </a:moveTo>
                <a:cubicBezTo>
                  <a:pt x="5606" y="1751"/>
                  <a:pt x="5607" y="1755"/>
                  <a:pt x="5609" y="1759"/>
                </a:cubicBezTo>
                <a:lnTo>
                  <a:pt x="5609" y="1759"/>
                </a:lnTo>
                <a:cubicBezTo>
                  <a:pt x="5608" y="1756"/>
                  <a:pt x="5607" y="1753"/>
                  <a:pt x="5606" y="1749"/>
                </a:cubicBezTo>
                <a:close/>
                <a:moveTo>
                  <a:pt x="13993" y="1745"/>
                </a:moveTo>
                <a:cubicBezTo>
                  <a:pt x="14008" y="1745"/>
                  <a:pt x="14015" y="1757"/>
                  <a:pt x="14015" y="1778"/>
                </a:cubicBezTo>
                <a:cubicBezTo>
                  <a:pt x="14006" y="1781"/>
                  <a:pt x="13998" y="1782"/>
                  <a:pt x="13993" y="1782"/>
                </a:cubicBezTo>
                <a:cubicBezTo>
                  <a:pt x="13976" y="1782"/>
                  <a:pt x="13971" y="1770"/>
                  <a:pt x="13975" y="1749"/>
                </a:cubicBezTo>
                <a:cubicBezTo>
                  <a:pt x="13982" y="1747"/>
                  <a:pt x="13988" y="1745"/>
                  <a:pt x="13993" y="1745"/>
                </a:cubicBezTo>
                <a:close/>
                <a:moveTo>
                  <a:pt x="6344" y="1517"/>
                </a:moveTo>
                <a:cubicBezTo>
                  <a:pt x="6298" y="1545"/>
                  <a:pt x="6247" y="1574"/>
                  <a:pt x="6196" y="1579"/>
                </a:cubicBezTo>
                <a:cubicBezTo>
                  <a:pt x="6179" y="1608"/>
                  <a:pt x="6156" y="1630"/>
                  <a:pt x="6162" y="1670"/>
                </a:cubicBezTo>
                <a:cubicBezTo>
                  <a:pt x="6219" y="1670"/>
                  <a:pt x="6264" y="1630"/>
                  <a:pt x="6309" y="1602"/>
                </a:cubicBezTo>
                <a:cubicBezTo>
                  <a:pt x="6309" y="1613"/>
                  <a:pt x="6309" y="1630"/>
                  <a:pt x="6309" y="1642"/>
                </a:cubicBezTo>
                <a:cubicBezTo>
                  <a:pt x="6287" y="1647"/>
                  <a:pt x="6264" y="1653"/>
                  <a:pt x="6247" y="1659"/>
                </a:cubicBezTo>
                <a:cubicBezTo>
                  <a:pt x="6247" y="1676"/>
                  <a:pt x="6247" y="1693"/>
                  <a:pt x="6247" y="1710"/>
                </a:cubicBezTo>
                <a:lnTo>
                  <a:pt x="6230" y="1681"/>
                </a:lnTo>
                <a:cubicBezTo>
                  <a:pt x="6156" y="1721"/>
                  <a:pt x="6077" y="1727"/>
                  <a:pt x="6014" y="1783"/>
                </a:cubicBezTo>
                <a:cubicBezTo>
                  <a:pt x="6009" y="1783"/>
                  <a:pt x="6009" y="1778"/>
                  <a:pt x="6009" y="1772"/>
                </a:cubicBezTo>
                <a:cubicBezTo>
                  <a:pt x="6060" y="1738"/>
                  <a:pt x="6111" y="1704"/>
                  <a:pt x="6162" y="1670"/>
                </a:cubicBezTo>
                <a:cubicBezTo>
                  <a:pt x="6156" y="1659"/>
                  <a:pt x="6151" y="1630"/>
                  <a:pt x="6151" y="1619"/>
                </a:cubicBezTo>
                <a:cubicBezTo>
                  <a:pt x="6134" y="1625"/>
                  <a:pt x="6100" y="1636"/>
                  <a:pt x="6083" y="1642"/>
                </a:cubicBezTo>
                <a:cubicBezTo>
                  <a:pt x="6156" y="1579"/>
                  <a:pt x="6253" y="1528"/>
                  <a:pt x="6344" y="1517"/>
                </a:cubicBezTo>
                <a:close/>
                <a:moveTo>
                  <a:pt x="15706" y="1702"/>
                </a:moveTo>
                <a:cubicBezTo>
                  <a:pt x="15762" y="1702"/>
                  <a:pt x="15816" y="1749"/>
                  <a:pt x="15841" y="1795"/>
                </a:cubicBezTo>
                <a:cubicBezTo>
                  <a:pt x="15790" y="1772"/>
                  <a:pt x="15739" y="1738"/>
                  <a:pt x="15688" y="1704"/>
                </a:cubicBezTo>
                <a:cubicBezTo>
                  <a:pt x="15694" y="1703"/>
                  <a:pt x="15700" y="1702"/>
                  <a:pt x="15706" y="1702"/>
                </a:cubicBezTo>
                <a:close/>
                <a:moveTo>
                  <a:pt x="5495" y="1836"/>
                </a:moveTo>
                <a:cubicBezTo>
                  <a:pt x="5504" y="1836"/>
                  <a:pt x="5512" y="1837"/>
                  <a:pt x="5521" y="1840"/>
                </a:cubicBezTo>
                <a:cubicBezTo>
                  <a:pt x="5475" y="1874"/>
                  <a:pt x="5424" y="1903"/>
                  <a:pt x="5379" y="1931"/>
                </a:cubicBezTo>
                <a:cubicBezTo>
                  <a:pt x="5373" y="1925"/>
                  <a:pt x="5362" y="1914"/>
                  <a:pt x="5356" y="1903"/>
                </a:cubicBezTo>
                <a:cubicBezTo>
                  <a:pt x="5405" y="1888"/>
                  <a:pt x="5445" y="1836"/>
                  <a:pt x="5495" y="1836"/>
                </a:cubicBezTo>
                <a:close/>
                <a:moveTo>
                  <a:pt x="15166" y="1210"/>
                </a:moveTo>
                <a:cubicBezTo>
                  <a:pt x="15243" y="1210"/>
                  <a:pt x="15312" y="1300"/>
                  <a:pt x="15393" y="1300"/>
                </a:cubicBezTo>
                <a:cubicBezTo>
                  <a:pt x="15408" y="1300"/>
                  <a:pt x="15423" y="1297"/>
                  <a:pt x="15439" y="1290"/>
                </a:cubicBezTo>
                <a:lnTo>
                  <a:pt x="15439" y="1290"/>
                </a:lnTo>
                <a:cubicBezTo>
                  <a:pt x="15433" y="1296"/>
                  <a:pt x="15422" y="1318"/>
                  <a:pt x="15416" y="1324"/>
                </a:cubicBezTo>
                <a:cubicBezTo>
                  <a:pt x="15620" y="1449"/>
                  <a:pt x="15841" y="1545"/>
                  <a:pt x="16040" y="1670"/>
                </a:cubicBezTo>
                <a:cubicBezTo>
                  <a:pt x="16051" y="1664"/>
                  <a:pt x="16068" y="1653"/>
                  <a:pt x="16080" y="1642"/>
                </a:cubicBezTo>
                <a:lnTo>
                  <a:pt x="16080" y="1642"/>
                </a:lnTo>
                <a:cubicBezTo>
                  <a:pt x="16080" y="1653"/>
                  <a:pt x="16080" y="1670"/>
                  <a:pt x="16074" y="1681"/>
                </a:cubicBezTo>
                <a:cubicBezTo>
                  <a:pt x="16182" y="1727"/>
                  <a:pt x="16261" y="1846"/>
                  <a:pt x="16375" y="1863"/>
                </a:cubicBezTo>
                <a:cubicBezTo>
                  <a:pt x="16415" y="1954"/>
                  <a:pt x="16539" y="1965"/>
                  <a:pt x="16602" y="2044"/>
                </a:cubicBezTo>
                <a:cubicBezTo>
                  <a:pt x="16647" y="2079"/>
                  <a:pt x="16721" y="2084"/>
                  <a:pt x="16727" y="2164"/>
                </a:cubicBezTo>
                <a:lnTo>
                  <a:pt x="16670" y="2164"/>
                </a:lnTo>
                <a:cubicBezTo>
                  <a:pt x="16641" y="2107"/>
                  <a:pt x="16579" y="2096"/>
                  <a:pt x="16528" y="2067"/>
                </a:cubicBezTo>
                <a:cubicBezTo>
                  <a:pt x="16528" y="2084"/>
                  <a:pt x="16528" y="2118"/>
                  <a:pt x="16522" y="2130"/>
                </a:cubicBezTo>
                <a:cubicBezTo>
                  <a:pt x="16511" y="2118"/>
                  <a:pt x="16500" y="2101"/>
                  <a:pt x="16483" y="2090"/>
                </a:cubicBezTo>
                <a:cubicBezTo>
                  <a:pt x="16420" y="2073"/>
                  <a:pt x="16426" y="1988"/>
                  <a:pt x="16358" y="1971"/>
                </a:cubicBezTo>
                <a:cubicBezTo>
                  <a:pt x="16352" y="1976"/>
                  <a:pt x="16335" y="1982"/>
                  <a:pt x="16324" y="1988"/>
                </a:cubicBezTo>
                <a:cubicBezTo>
                  <a:pt x="16176" y="1903"/>
                  <a:pt x="16046" y="1783"/>
                  <a:pt x="15887" y="1721"/>
                </a:cubicBezTo>
                <a:cubicBezTo>
                  <a:pt x="15893" y="1710"/>
                  <a:pt x="15904" y="1687"/>
                  <a:pt x="15910" y="1676"/>
                </a:cubicBezTo>
                <a:cubicBezTo>
                  <a:pt x="15893" y="1664"/>
                  <a:pt x="15858" y="1636"/>
                  <a:pt x="15847" y="1625"/>
                </a:cubicBezTo>
                <a:cubicBezTo>
                  <a:pt x="15830" y="1630"/>
                  <a:pt x="15813" y="1642"/>
                  <a:pt x="15796" y="1653"/>
                </a:cubicBezTo>
                <a:lnTo>
                  <a:pt x="15830" y="1681"/>
                </a:lnTo>
                <a:cubicBezTo>
                  <a:pt x="15813" y="1676"/>
                  <a:pt x="15779" y="1659"/>
                  <a:pt x="15762" y="1653"/>
                </a:cubicBezTo>
                <a:cubicBezTo>
                  <a:pt x="15773" y="1653"/>
                  <a:pt x="15790" y="1642"/>
                  <a:pt x="15802" y="1636"/>
                </a:cubicBezTo>
                <a:cubicBezTo>
                  <a:pt x="15802" y="1625"/>
                  <a:pt x="15802" y="1602"/>
                  <a:pt x="15802" y="1591"/>
                </a:cubicBezTo>
                <a:cubicBezTo>
                  <a:pt x="15768" y="1579"/>
                  <a:pt x="15734" y="1562"/>
                  <a:pt x="15700" y="1545"/>
                </a:cubicBezTo>
                <a:lnTo>
                  <a:pt x="15683" y="1568"/>
                </a:lnTo>
                <a:cubicBezTo>
                  <a:pt x="15711" y="1591"/>
                  <a:pt x="15739" y="1613"/>
                  <a:pt x="15751" y="1647"/>
                </a:cubicBezTo>
                <a:cubicBezTo>
                  <a:pt x="15728" y="1613"/>
                  <a:pt x="15694" y="1602"/>
                  <a:pt x="15660" y="1596"/>
                </a:cubicBezTo>
                <a:cubicBezTo>
                  <a:pt x="15671" y="1574"/>
                  <a:pt x="15683" y="1557"/>
                  <a:pt x="15688" y="1534"/>
                </a:cubicBezTo>
                <a:cubicBezTo>
                  <a:pt x="15660" y="1517"/>
                  <a:pt x="15626" y="1505"/>
                  <a:pt x="15597" y="1488"/>
                </a:cubicBezTo>
                <a:lnTo>
                  <a:pt x="15597" y="1488"/>
                </a:lnTo>
                <a:cubicBezTo>
                  <a:pt x="15615" y="1511"/>
                  <a:pt x="15649" y="1551"/>
                  <a:pt x="15666" y="1574"/>
                </a:cubicBezTo>
                <a:cubicBezTo>
                  <a:pt x="15632" y="1568"/>
                  <a:pt x="15609" y="1551"/>
                  <a:pt x="15592" y="1522"/>
                </a:cubicBezTo>
                <a:cubicBezTo>
                  <a:pt x="15524" y="1511"/>
                  <a:pt x="15467" y="1466"/>
                  <a:pt x="15405" y="1437"/>
                </a:cubicBezTo>
                <a:lnTo>
                  <a:pt x="15410" y="1403"/>
                </a:lnTo>
                <a:lnTo>
                  <a:pt x="15410" y="1403"/>
                </a:lnTo>
                <a:cubicBezTo>
                  <a:pt x="15399" y="1409"/>
                  <a:pt x="15365" y="1420"/>
                  <a:pt x="15354" y="1426"/>
                </a:cubicBezTo>
                <a:cubicBezTo>
                  <a:pt x="15354" y="1409"/>
                  <a:pt x="15359" y="1386"/>
                  <a:pt x="15365" y="1364"/>
                </a:cubicBezTo>
                <a:lnTo>
                  <a:pt x="15365" y="1364"/>
                </a:lnTo>
                <a:cubicBezTo>
                  <a:pt x="15336" y="1369"/>
                  <a:pt x="15308" y="1375"/>
                  <a:pt x="15280" y="1386"/>
                </a:cubicBezTo>
                <a:cubicBezTo>
                  <a:pt x="15263" y="1369"/>
                  <a:pt x="15246" y="1358"/>
                  <a:pt x="15229" y="1341"/>
                </a:cubicBezTo>
                <a:lnTo>
                  <a:pt x="15229" y="1341"/>
                </a:lnTo>
                <a:cubicBezTo>
                  <a:pt x="15236" y="1342"/>
                  <a:pt x="15244" y="1343"/>
                  <a:pt x="15253" y="1343"/>
                </a:cubicBezTo>
                <a:cubicBezTo>
                  <a:pt x="15275" y="1343"/>
                  <a:pt x="15299" y="1338"/>
                  <a:pt x="15319" y="1330"/>
                </a:cubicBezTo>
                <a:cubicBezTo>
                  <a:pt x="15302" y="1324"/>
                  <a:pt x="15263" y="1313"/>
                  <a:pt x="15246" y="1307"/>
                </a:cubicBezTo>
                <a:cubicBezTo>
                  <a:pt x="15251" y="1296"/>
                  <a:pt x="15263" y="1273"/>
                  <a:pt x="15263" y="1262"/>
                </a:cubicBezTo>
                <a:lnTo>
                  <a:pt x="15263" y="1262"/>
                </a:lnTo>
                <a:lnTo>
                  <a:pt x="15206" y="1296"/>
                </a:lnTo>
                <a:cubicBezTo>
                  <a:pt x="15189" y="1267"/>
                  <a:pt x="15110" y="1244"/>
                  <a:pt x="15166" y="1210"/>
                </a:cubicBezTo>
                <a:close/>
                <a:moveTo>
                  <a:pt x="4891" y="2192"/>
                </a:moveTo>
                <a:cubicBezTo>
                  <a:pt x="4857" y="2192"/>
                  <a:pt x="4829" y="2198"/>
                  <a:pt x="4795" y="2198"/>
                </a:cubicBezTo>
                <a:cubicBezTo>
                  <a:pt x="4789" y="2215"/>
                  <a:pt x="4778" y="2249"/>
                  <a:pt x="4778" y="2266"/>
                </a:cubicBezTo>
                <a:cubicBezTo>
                  <a:pt x="4823" y="2254"/>
                  <a:pt x="4868" y="2237"/>
                  <a:pt x="4891" y="2192"/>
                </a:cubicBezTo>
                <a:close/>
                <a:moveTo>
                  <a:pt x="6077" y="1636"/>
                </a:moveTo>
                <a:lnTo>
                  <a:pt x="6077" y="1636"/>
                </a:lnTo>
                <a:cubicBezTo>
                  <a:pt x="6048" y="1687"/>
                  <a:pt x="5980" y="1681"/>
                  <a:pt x="5952" y="1727"/>
                </a:cubicBezTo>
                <a:cubicBezTo>
                  <a:pt x="5606" y="1863"/>
                  <a:pt x="5305" y="2130"/>
                  <a:pt x="4965" y="2271"/>
                </a:cubicBezTo>
                <a:cubicBezTo>
                  <a:pt x="5073" y="2175"/>
                  <a:pt x="5209" y="2118"/>
                  <a:pt x="5328" y="2039"/>
                </a:cubicBezTo>
                <a:cubicBezTo>
                  <a:pt x="5322" y="2033"/>
                  <a:pt x="5311" y="2022"/>
                  <a:pt x="5305" y="2022"/>
                </a:cubicBezTo>
                <a:lnTo>
                  <a:pt x="5351" y="2022"/>
                </a:lnTo>
                <a:cubicBezTo>
                  <a:pt x="5526" y="1925"/>
                  <a:pt x="5691" y="1806"/>
                  <a:pt x="5878" y="1732"/>
                </a:cubicBezTo>
                <a:lnTo>
                  <a:pt x="5861" y="1704"/>
                </a:lnTo>
                <a:lnTo>
                  <a:pt x="5861" y="1704"/>
                </a:lnTo>
                <a:cubicBezTo>
                  <a:pt x="5871" y="1707"/>
                  <a:pt x="5881" y="1708"/>
                  <a:pt x="5890" y="1708"/>
                </a:cubicBezTo>
                <a:cubicBezTo>
                  <a:pt x="5953" y="1708"/>
                  <a:pt x="6013" y="1651"/>
                  <a:pt x="6077" y="1636"/>
                </a:cubicBezTo>
                <a:close/>
                <a:moveTo>
                  <a:pt x="4955" y="2267"/>
                </a:moveTo>
                <a:cubicBezTo>
                  <a:pt x="4964" y="2267"/>
                  <a:pt x="4970" y="2275"/>
                  <a:pt x="4976" y="2294"/>
                </a:cubicBezTo>
                <a:cubicBezTo>
                  <a:pt x="4964" y="2306"/>
                  <a:pt x="4955" y="2312"/>
                  <a:pt x="4948" y="2312"/>
                </a:cubicBezTo>
                <a:cubicBezTo>
                  <a:pt x="4938" y="2312"/>
                  <a:pt x="4932" y="2302"/>
                  <a:pt x="4925" y="2283"/>
                </a:cubicBezTo>
                <a:cubicBezTo>
                  <a:pt x="4938" y="2273"/>
                  <a:pt x="4947" y="2267"/>
                  <a:pt x="4955" y="2267"/>
                </a:cubicBezTo>
                <a:close/>
                <a:moveTo>
                  <a:pt x="5169" y="2254"/>
                </a:moveTo>
                <a:cubicBezTo>
                  <a:pt x="5146" y="2283"/>
                  <a:pt x="5039" y="2300"/>
                  <a:pt x="5090" y="2357"/>
                </a:cubicBezTo>
                <a:cubicBezTo>
                  <a:pt x="5078" y="2345"/>
                  <a:pt x="5067" y="2340"/>
                  <a:pt x="5056" y="2334"/>
                </a:cubicBezTo>
                <a:cubicBezTo>
                  <a:pt x="4976" y="2402"/>
                  <a:pt x="4885" y="2453"/>
                  <a:pt x="4789" y="2481"/>
                </a:cubicBezTo>
                <a:cubicBezTo>
                  <a:pt x="4885" y="2413"/>
                  <a:pt x="4999" y="2362"/>
                  <a:pt x="5090" y="2277"/>
                </a:cubicBezTo>
                <a:cubicBezTo>
                  <a:pt x="5112" y="2260"/>
                  <a:pt x="5141" y="2254"/>
                  <a:pt x="5169" y="2254"/>
                </a:cubicBezTo>
                <a:close/>
                <a:moveTo>
                  <a:pt x="6215" y="2445"/>
                </a:moveTo>
                <a:cubicBezTo>
                  <a:pt x="6222" y="2445"/>
                  <a:pt x="6229" y="2449"/>
                  <a:pt x="6236" y="2459"/>
                </a:cubicBezTo>
                <a:cubicBezTo>
                  <a:pt x="6229" y="2475"/>
                  <a:pt x="6221" y="2484"/>
                  <a:pt x="6211" y="2484"/>
                </a:cubicBezTo>
                <a:cubicBezTo>
                  <a:pt x="6205" y="2484"/>
                  <a:pt x="6197" y="2479"/>
                  <a:pt x="6190" y="2470"/>
                </a:cubicBezTo>
                <a:cubicBezTo>
                  <a:pt x="6197" y="2453"/>
                  <a:pt x="6205" y="2445"/>
                  <a:pt x="6215" y="2445"/>
                </a:cubicBezTo>
                <a:close/>
                <a:moveTo>
                  <a:pt x="15881" y="1789"/>
                </a:moveTo>
                <a:cubicBezTo>
                  <a:pt x="16216" y="1993"/>
                  <a:pt x="16534" y="2209"/>
                  <a:pt x="16851" y="2436"/>
                </a:cubicBezTo>
                <a:cubicBezTo>
                  <a:pt x="16885" y="2459"/>
                  <a:pt x="16931" y="2476"/>
                  <a:pt x="16937" y="2527"/>
                </a:cubicBezTo>
                <a:cubicBezTo>
                  <a:pt x="16732" y="2345"/>
                  <a:pt x="16488" y="2220"/>
                  <a:pt x="16273" y="2056"/>
                </a:cubicBezTo>
                <a:cubicBezTo>
                  <a:pt x="16256" y="2067"/>
                  <a:pt x="16239" y="2079"/>
                  <a:pt x="16222" y="2084"/>
                </a:cubicBezTo>
                <a:cubicBezTo>
                  <a:pt x="16239" y="2107"/>
                  <a:pt x="16261" y="2130"/>
                  <a:pt x="16284" y="2147"/>
                </a:cubicBezTo>
                <a:lnTo>
                  <a:pt x="16278" y="2158"/>
                </a:lnTo>
                <a:cubicBezTo>
                  <a:pt x="16233" y="2135"/>
                  <a:pt x="16188" y="2107"/>
                  <a:pt x="16142" y="2079"/>
                </a:cubicBezTo>
                <a:cubicBezTo>
                  <a:pt x="16142" y="2073"/>
                  <a:pt x="16148" y="2062"/>
                  <a:pt x="16148" y="2056"/>
                </a:cubicBezTo>
                <a:cubicBezTo>
                  <a:pt x="16171" y="2067"/>
                  <a:pt x="16193" y="2084"/>
                  <a:pt x="16216" y="2096"/>
                </a:cubicBezTo>
                <a:cubicBezTo>
                  <a:pt x="16216" y="2079"/>
                  <a:pt x="16227" y="2056"/>
                  <a:pt x="16227" y="2044"/>
                </a:cubicBezTo>
                <a:cubicBezTo>
                  <a:pt x="16114" y="1954"/>
                  <a:pt x="15989" y="1886"/>
                  <a:pt x="15870" y="1812"/>
                </a:cubicBezTo>
                <a:cubicBezTo>
                  <a:pt x="15870" y="1806"/>
                  <a:pt x="15881" y="1795"/>
                  <a:pt x="15881" y="1789"/>
                </a:cubicBezTo>
                <a:close/>
                <a:moveTo>
                  <a:pt x="4925" y="2300"/>
                </a:moveTo>
                <a:lnTo>
                  <a:pt x="4925" y="2300"/>
                </a:lnTo>
                <a:cubicBezTo>
                  <a:pt x="4897" y="2351"/>
                  <a:pt x="4846" y="2379"/>
                  <a:pt x="4800" y="2408"/>
                </a:cubicBezTo>
                <a:cubicBezTo>
                  <a:pt x="4726" y="2459"/>
                  <a:pt x="4653" y="2527"/>
                  <a:pt x="4562" y="2555"/>
                </a:cubicBezTo>
                <a:cubicBezTo>
                  <a:pt x="4658" y="2447"/>
                  <a:pt x="4800" y="2379"/>
                  <a:pt x="4925" y="2300"/>
                </a:cubicBezTo>
                <a:close/>
                <a:moveTo>
                  <a:pt x="16948" y="2521"/>
                </a:moveTo>
                <a:cubicBezTo>
                  <a:pt x="17067" y="2583"/>
                  <a:pt x="17169" y="2680"/>
                  <a:pt x="17277" y="2754"/>
                </a:cubicBezTo>
                <a:cubicBezTo>
                  <a:pt x="17152" y="2708"/>
                  <a:pt x="17056" y="2606"/>
                  <a:pt x="16948" y="2521"/>
                </a:cubicBezTo>
                <a:close/>
                <a:moveTo>
                  <a:pt x="17304" y="2869"/>
                </a:moveTo>
                <a:cubicBezTo>
                  <a:pt x="17322" y="2869"/>
                  <a:pt x="17344" y="2895"/>
                  <a:pt x="17339" y="2913"/>
                </a:cubicBezTo>
                <a:cubicBezTo>
                  <a:pt x="17335" y="2920"/>
                  <a:pt x="17330" y="2922"/>
                  <a:pt x="17324" y="2922"/>
                </a:cubicBezTo>
                <a:cubicBezTo>
                  <a:pt x="17306" y="2922"/>
                  <a:pt x="17284" y="2896"/>
                  <a:pt x="17288" y="2879"/>
                </a:cubicBezTo>
                <a:cubicBezTo>
                  <a:pt x="17292" y="2872"/>
                  <a:pt x="17298" y="2869"/>
                  <a:pt x="17304" y="2869"/>
                </a:cubicBezTo>
                <a:close/>
                <a:moveTo>
                  <a:pt x="4244" y="2901"/>
                </a:moveTo>
                <a:lnTo>
                  <a:pt x="4244" y="2969"/>
                </a:lnTo>
                <a:cubicBezTo>
                  <a:pt x="4227" y="2958"/>
                  <a:pt x="4216" y="2952"/>
                  <a:pt x="4199" y="2947"/>
                </a:cubicBezTo>
                <a:cubicBezTo>
                  <a:pt x="4182" y="2964"/>
                  <a:pt x="4159" y="2981"/>
                  <a:pt x="4142" y="3003"/>
                </a:cubicBezTo>
                <a:lnTo>
                  <a:pt x="4131" y="2975"/>
                </a:lnTo>
                <a:cubicBezTo>
                  <a:pt x="4170" y="2952"/>
                  <a:pt x="4210" y="2930"/>
                  <a:pt x="4244" y="2901"/>
                </a:cubicBezTo>
                <a:close/>
                <a:moveTo>
                  <a:pt x="17283" y="2765"/>
                </a:moveTo>
                <a:lnTo>
                  <a:pt x="17283" y="2765"/>
                </a:lnTo>
                <a:cubicBezTo>
                  <a:pt x="17424" y="2873"/>
                  <a:pt x="17561" y="2992"/>
                  <a:pt x="17685" y="3111"/>
                </a:cubicBezTo>
                <a:cubicBezTo>
                  <a:pt x="17532" y="3037"/>
                  <a:pt x="17402" y="2896"/>
                  <a:pt x="17283" y="2765"/>
                </a:cubicBezTo>
                <a:close/>
                <a:moveTo>
                  <a:pt x="4063" y="3043"/>
                </a:moveTo>
                <a:cubicBezTo>
                  <a:pt x="4074" y="3054"/>
                  <a:pt x="4091" y="3071"/>
                  <a:pt x="4102" y="3083"/>
                </a:cubicBezTo>
                <a:cubicBezTo>
                  <a:pt x="4091" y="3083"/>
                  <a:pt x="4068" y="3071"/>
                  <a:pt x="4051" y="3066"/>
                </a:cubicBezTo>
                <a:cubicBezTo>
                  <a:pt x="4046" y="3083"/>
                  <a:pt x="4034" y="3117"/>
                  <a:pt x="4029" y="3134"/>
                </a:cubicBezTo>
                <a:cubicBezTo>
                  <a:pt x="4012" y="3094"/>
                  <a:pt x="4023" y="3054"/>
                  <a:pt x="4063" y="3043"/>
                </a:cubicBezTo>
                <a:close/>
                <a:moveTo>
                  <a:pt x="16482" y="3109"/>
                </a:moveTo>
                <a:cubicBezTo>
                  <a:pt x="16508" y="3109"/>
                  <a:pt x="16536" y="3142"/>
                  <a:pt x="16511" y="3162"/>
                </a:cubicBezTo>
                <a:cubicBezTo>
                  <a:pt x="16508" y="3164"/>
                  <a:pt x="16505" y="3164"/>
                  <a:pt x="16502" y="3164"/>
                </a:cubicBezTo>
                <a:cubicBezTo>
                  <a:pt x="16480" y="3164"/>
                  <a:pt x="16451" y="3131"/>
                  <a:pt x="16471" y="3111"/>
                </a:cubicBezTo>
                <a:cubicBezTo>
                  <a:pt x="16475" y="3110"/>
                  <a:pt x="16478" y="3109"/>
                  <a:pt x="16482" y="3109"/>
                </a:cubicBezTo>
                <a:close/>
                <a:moveTo>
                  <a:pt x="4533" y="3161"/>
                </a:moveTo>
                <a:cubicBezTo>
                  <a:pt x="4539" y="3161"/>
                  <a:pt x="4545" y="3166"/>
                  <a:pt x="4551" y="3179"/>
                </a:cubicBezTo>
                <a:cubicBezTo>
                  <a:pt x="4545" y="3194"/>
                  <a:pt x="4539" y="3201"/>
                  <a:pt x="4532" y="3201"/>
                </a:cubicBezTo>
                <a:cubicBezTo>
                  <a:pt x="4526" y="3201"/>
                  <a:pt x="4519" y="3196"/>
                  <a:pt x="4511" y="3185"/>
                </a:cubicBezTo>
                <a:cubicBezTo>
                  <a:pt x="4517" y="3169"/>
                  <a:pt x="4525" y="3161"/>
                  <a:pt x="4533" y="3161"/>
                </a:cubicBezTo>
                <a:close/>
                <a:moveTo>
                  <a:pt x="3989" y="3088"/>
                </a:moveTo>
                <a:cubicBezTo>
                  <a:pt x="4000" y="3117"/>
                  <a:pt x="3983" y="3140"/>
                  <a:pt x="3966" y="3157"/>
                </a:cubicBezTo>
                <a:cubicBezTo>
                  <a:pt x="3972" y="3174"/>
                  <a:pt x="3972" y="3185"/>
                  <a:pt x="3978" y="3196"/>
                </a:cubicBezTo>
                <a:lnTo>
                  <a:pt x="3978" y="3202"/>
                </a:lnTo>
                <a:cubicBezTo>
                  <a:pt x="3961" y="3196"/>
                  <a:pt x="3932" y="3196"/>
                  <a:pt x="3921" y="3191"/>
                </a:cubicBezTo>
                <a:lnTo>
                  <a:pt x="3921" y="3191"/>
                </a:lnTo>
                <a:cubicBezTo>
                  <a:pt x="3921" y="3202"/>
                  <a:pt x="3932" y="3219"/>
                  <a:pt x="3938" y="3225"/>
                </a:cubicBezTo>
                <a:cubicBezTo>
                  <a:pt x="3923" y="3218"/>
                  <a:pt x="3910" y="3215"/>
                  <a:pt x="3900" y="3215"/>
                </a:cubicBezTo>
                <a:cubicBezTo>
                  <a:pt x="3860" y="3215"/>
                  <a:pt x="3860" y="3260"/>
                  <a:pt x="3909" y="3287"/>
                </a:cubicBezTo>
                <a:cubicBezTo>
                  <a:pt x="3898" y="3293"/>
                  <a:pt x="3881" y="3304"/>
                  <a:pt x="3875" y="3310"/>
                </a:cubicBezTo>
                <a:cubicBezTo>
                  <a:pt x="3864" y="3293"/>
                  <a:pt x="3858" y="3270"/>
                  <a:pt x="3847" y="3247"/>
                </a:cubicBezTo>
                <a:cubicBezTo>
                  <a:pt x="3828" y="3266"/>
                  <a:pt x="3809" y="3277"/>
                  <a:pt x="3787" y="3277"/>
                </a:cubicBezTo>
                <a:cubicBezTo>
                  <a:pt x="3783" y="3277"/>
                  <a:pt x="3778" y="3277"/>
                  <a:pt x="3773" y="3276"/>
                </a:cubicBezTo>
                <a:cubicBezTo>
                  <a:pt x="3853" y="3219"/>
                  <a:pt x="3915" y="3145"/>
                  <a:pt x="3989" y="3088"/>
                </a:cubicBezTo>
                <a:close/>
                <a:moveTo>
                  <a:pt x="17782" y="3284"/>
                </a:moveTo>
                <a:cubicBezTo>
                  <a:pt x="17790" y="3284"/>
                  <a:pt x="17796" y="3293"/>
                  <a:pt x="17799" y="3310"/>
                </a:cubicBezTo>
                <a:cubicBezTo>
                  <a:pt x="17792" y="3319"/>
                  <a:pt x="17785" y="3324"/>
                  <a:pt x="17778" y="3324"/>
                </a:cubicBezTo>
                <a:cubicBezTo>
                  <a:pt x="17770" y="3324"/>
                  <a:pt x="17763" y="3315"/>
                  <a:pt x="17759" y="3298"/>
                </a:cubicBezTo>
                <a:cubicBezTo>
                  <a:pt x="17769" y="3289"/>
                  <a:pt x="17776" y="3284"/>
                  <a:pt x="17782" y="3284"/>
                </a:cubicBezTo>
                <a:close/>
                <a:moveTo>
                  <a:pt x="4982" y="3230"/>
                </a:moveTo>
                <a:lnTo>
                  <a:pt x="4982" y="3230"/>
                </a:lnTo>
                <a:cubicBezTo>
                  <a:pt x="4942" y="3264"/>
                  <a:pt x="4902" y="3293"/>
                  <a:pt x="4868" y="3327"/>
                </a:cubicBezTo>
                <a:lnTo>
                  <a:pt x="4851" y="3304"/>
                </a:lnTo>
                <a:cubicBezTo>
                  <a:pt x="4897" y="3281"/>
                  <a:pt x="4936" y="3253"/>
                  <a:pt x="4982" y="3230"/>
                </a:cubicBezTo>
                <a:close/>
                <a:moveTo>
                  <a:pt x="4265" y="3379"/>
                </a:moveTo>
                <a:cubicBezTo>
                  <a:pt x="4273" y="3379"/>
                  <a:pt x="4280" y="3382"/>
                  <a:pt x="4284" y="3389"/>
                </a:cubicBezTo>
                <a:cubicBezTo>
                  <a:pt x="4274" y="3409"/>
                  <a:pt x="4250" y="3430"/>
                  <a:pt x="4225" y="3430"/>
                </a:cubicBezTo>
                <a:cubicBezTo>
                  <a:pt x="4222" y="3430"/>
                  <a:pt x="4219" y="3429"/>
                  <a:pt x="4216" y="3429"/>
                </a:cubicBezTo>
                <a:cubicBezTo>
                  <a:pt x="4207" y="3407"/>
                  <a:pt x="4241" y="3379"/>
                  <a:pt x="4265" y="3379"/>
                </a:cubicBezTo>
                <a:close/>
                <a:moveTo>
                  <a:pt x="17880" y="3380"/>
                </a:moveTo>
                <a:cubicBezTo>
                  <a:pt x="17903" y="3380"/>
                  <a:pt x="17920" y="3414"/>
                  <a:pt x="17901" y="3429"/>
                </a:cubicBezTo>
                <a:cubicBezTo>
                  <a:pt x="17897" y="3432"/>
                  <a:pt x="17892" y="3433"/>
                  <a:pt x="17889" y="3433"/>
                </a:cubicBezTo>
                <a:cubicBezTo>
                  <a:pt x="17867" y="3433"/>
                  <a:pt x="17853" y="3398"/>
                  <a:pt x="17867" y="3384"/>
                </a:cubicBezTo>
                <a:cubicBezTo>
                  <a:pt x="17871" y="3381"/>
                  <a:pt x="17876" y="3380"/>
                  <a:pt x="17880" y="3380"/>
                </a:cubicBezTo>
                <a:close/>
                <a:moveTo>
                  <a:pt x="3041" y="3486"/>
                </a:moveTo>
                <a:cubicBezTo>
                  <a:pt x="3041" y="3487"/>
                  <a:pt x="3041" y="3489"/>
                  <a:pt x="3042" y="3490"/>
                </a:cubicBezTo>
                <a:lnTo>
                  <a:pt x="3042" y="3490"/>
                </a:lnTo>
                <a:cubicBezTo>
                  <a:pt x="3042" y="3489"/>
                  <a:pt x="3041" y="3487"/>
                  <a:pt x="3041" y="3486"/>
                </a:cubicBezTo>
                <a:close/>
                <a:moveTo>
                  <a:pt x="16846" y="3384"/>
                </a:moveTo>
                <a:cubicBezTo>
                  <a:pt x="16897" y="3418"/>
                  <a:pt x="16942" y="3457"/>
                  <a:pt x="16982" y="3491"/>
                </a:cubicBezTo>
                <a:cubicBezTo>
                  <a:pt x="16937" y="3463"/>
                  <a:pt x="16863" y="3446"/>
                  <a:pt x="16846" y="3384"/>
                </a:cubicBezTo>
                <a:close/>
                <a:moveTo>
                  <a:pt x="3671" y="3412"/>
                </a:moveTo>
                <a:cubicBezTo>
                  <a:pt x="3626" y="3452"/>
                  <a:pt x="3580" y="3486"/>
                  <a:pt x="3529" y="3520"/>
                </a:cubicBezTo>
                <a:cubicBezTo>
                  <a:pt x="3558" y="3486"/>
                  <a:pt x="3586" y="3452"/>
                  <a:pt x="3609" y="3423"/>
                </a:cubicBezTo>
                <a:cubicBezTo>
                  <a:pt x="3631" y="3418"/>
                  <a:pt x="3648" y="3412"/>
                  <a:pt x="3671" y="3412"/>
                </a:cubicBezTo>
                <a:close/>
                <a:moveTo>
                  <a:pt x="5544" y="3140"/>
                </a:moveTo>
                <a:cubicBezTo>
                  <a:pt x="5492" y="3185"/>
                  <a:pt x="5424" y="3219"/>
                  <a:pt x="5379" y="3276"/>
                </a:cubicBezTo>
                <a:cubicBezTo>
                  <a:pt x="5368" y="3281"/>
                  <a:pt x="5356" y="3287"/>
                  <a:pt x="5345" y="3298"/>
                </a:cubicBezTo>
                <a:cubicBezTo>
                  <a:pt x="5345" y="3293"/>
                  <a:pt x="5339" y="3293"/>
                  <a:pt x="5334" y="3293"/>
                </a:cubicBezTo>
                <a:cubicBezTo>
                  <a:pt x="5209" y="3366"/>
                  <a:pt x="5101" y="3469"/>
                  <a:pt x="4970" y="3537"/>
                </a:cubicBezTo>
                <a:cubicBezTo>
                  <a:pt x="5146" y="3389"/>
                  <a:pt x="5345" y="3253"/>
                  <a:pt x="5544" y="3140"/>
                </a:cubicBezTo>
                <a:close/>
                <a:moveTo>
                  <a:pt x="17929" y="3440"/>
                </a:moveTo>
                <a:cubicBezTo>
                  <a:pt x="17963" y="3463"/>
                  <a:pt x="17998" y="3491"/>
                  <a:pt x="18032" y="3514"/>
                </a:cubicBezTo>
                <a:cubicBezTo>
                  <a:pt x="18032" y="3520"/>
                  <a:pt x="18020" y="3537"/>
                  <a:pt x="18015" y="3542"/>
                </a:cubicBezTo>
                <a:cubicBezTo>
                  <a:pt x="17980" y="3520"/>
                  <a:pt x="17946" y="3486"/>
                  <a:pt x="17929" y="3440"/>
                </a:cubicBezTo>
                <a:close/>
                <a:moveTo>
                  <a:pt x="18057" y="3557"/>
                </a:moveTo>
                <a:cubicBezTo>
                  <a:pt x="18079" y="3557"/>
                  <a:pt x="18103" y="3591"/>
                  <a:pt x="18088" y="3610"/>
                </a:cubicBezTo>
                <a:cubicBezTo>
                  <a:pt x="18087" y="3611"/>
                  <a:pt x="18085" y="3611"/>
                  <a:pt x="18083" y="3611"/>
                </a:cubicBezTo>
                <a:cubicBezTo>
                  <a:pt x="18061" y="3611"/>
                  <a:pt x="18033" y="3580"/>
                  <a:pt x="18049" y="3559"/>
                </a:cubicBezTo>
                <a:cubicBezTo>
                  <a:pt x="18051" y="3558"/>
                  <a:pt x="18054" y="3557"/>
                  <a:pt x="18057" y="3557"/>
                </a:cubicBezTo>
                <a:close/>
                <a:moveTo>
                  <a:pt x="3178" y="3525"/>
                </a:moveTo>
                <a:cubicBezTo>
                  <a:pt x="3206" y="3548"/>
                  <a:pt x="3212" y="3593"/>
                  <a:pt x="3217" y="3627"/>
                </a:cubicBezTo>
                <a:cubicBezTo>
                  <a:pt x="3212" y="3610"/>
                  <a:pt x="3195" y="3576"/>
                  <a:pt x="3183" y="3565"/>
                </a:cubicBezTo>
                <a:cubicBezTo>
                  <a:pt x="3166" y="3588"/>
                  <a:pt x="3149" y="3605"/>
                  <a:pt x="3126" y="3627"/>
                </a:cubicBezTo>
                <a:cubicBezTo>
                  <a:pt x="3126" y="3610"/>
                  <a:pt x="3115" y="3582"/>
                  <a:pt x="3115" y="3565"/>
                </a:cubicBezTo>
                <a:cubicBezTo>
                  <a:pt x="3126" y="3537"/>
                  <a:pt x="3149" y="3525"/>
                  <a:pt x="3178" y="3525"/>
                </a:cubicBezTo>
                <a:close/>
                <a:moveTo>
                  <a:pt x="4556" y="2544"/>
                </a:moveTo>
                <a:lnTo>
                  <a:pt x="4556" y="2544"/>
                </a:lnTo>
                <a:cubicBezTo>
                  <a:pt x="4545" y="2595"/>
                  <a:pt x="4488" y="2612"/>
                  <a:pt x="4454" y="2646"/>
                </a:cubicBezTo>
                <a:cubicBezTo>
                  <a:pt x="4136" y="2901"/>
                  <a:pt x="3824" y="3168"/>
                  <a:pt x="3518" y="3440"/>
                </a:cubicBezTo>
                <a:cubicBezTo>
                  <a:pt x="3444" y="3503"/>
                  <a:pt x="3387" y="3588"/>
                  <a:pt x="3302" y="3639"/>
                </a:cubicBezTo>
                <a:cubicBezTo>
                  <a:pt x="3382" y="3514"/>
                  <a:pt x="3529" y="3435"/>
                  <a:pt x="3592" y="3304"/>
                </a:cubicBezTo>
                <a:cubicBezTo>
                  <a:pt x="3592" y="3310"/>
                  <a:pt x="3603" y="3321"/>
                  <a:pt x="3609" y="3327"/>
                </a:cubicBezTo>
                <a:cubicBezTo>
                  <a:pt x="3841" y="3094"/>
                  <a:pt x="4102" y="2896"/>
                  <a:pt x="4358" y="2697"/>
                </a:cubicBezTo>
                <a:lnTo>
                  <a:pt x="4346" y="2680"/>
                </a:lnTo>
                <a:cubicBezTo>
                  <a:pt x="4431" y="2669"/>
                  <a:pt x="4483" y="2589"/>
                  <a:pt x="4556" y="2544"/>
                </a:cubicBezTo>
                <a:close/>
                <a:moveTo>
                  <a:pt x="3285" y="3643"/>
                </a:moveTo>
                <a:cubicBezTo>
                  <a:pt x="3295" y="3643"/>
                  <a:pt x="3302" y="3650"/>
                  <a:pt x="3297" y="3667"/>
                </a:cubicBezTo>
                <a:cubicBezTo>
                  <a:pt x="3297" y="3683"/>
                  <a:pt x="3280" y="3693"/>
                  <a:pt x="3267" y="3693"/>
                </a:cubicBezTo>
                <a:cubicBezTo>
                  <a:pt x="3255" y="3693"/>
                  <a:pt x="3246" y="3685"/>
                  <a:pt x="3251" y="3667"/>
                </a:cubicBezTo>
                <a:cubicBezTo>
                  <a:pt x="3254" y="3654"/>
                  <a:pt x="3272" y="3643"/>
                  <a:pt x="3285" y="3643"/>
                </a:cubicBezTo>
                <a:close/>
                <a:moveTo>
                  <a:pt x="4970" y="3531"/>
                </a:moveTo>
                <a:lnTo>
                  <a:pt x="4970" y="3531"/>
                </a:lnTo>
                <a:cubicBezTo>
                  <a:pt x="4891" y="3622"/>
                  <a:pt x="4800" y="3696"/>
                  <a:pt x="4704" y="3752"/>
                </a:cubicBezTo>
                <a:cubicBezTo>
                  <a:pt x="4778" y="3662"/>
                  <a:pt x="4874" y="3593"/>
                  <a:pt x="4970" y="3531"/>
                </a:cubicBezTo>
                <a:close/>
                <a:moveTo>
                  <a:pt x="2929" y="3728"/>
                </a:moveTo>
                <a:cubicBezTo>
                  <a:pt x="2955" y="3728"/>
                  <a:pt x="2947" y="3775"/>
                  <a:pt x="2925" y="3775"/>
                </a:cubicBezTo>
                <a:cubicBezTo>
                  <a:pt x="2921" y="3775"/>
                  <a:pt x="2916" y="3774"/>
                  <a:pt x="2911" y="3769"/>
                </a:cubicBezTo>
                <a:cubicBezTo>
                  <a:pt x="2917" y="3758"/>
                  <a:pt x="2917" y="3741"/>
                  <a:pt x="2922" y="3730"/>
                </a:cubicBezTo>
                <a:cubicBezTo>
                  <a:pt x="2925" y="3729"/>
                  <a:pt x="2927" y="3728"/>
                  <a:pt x="2929" y="3728"/>
                </a:cubicBezTo>
                <a:close/>
                <a:moveTo>
                  <a:pt x="17861" y="3276"/>
                </a:moveTo>
                <a:lnTo>
                  <a:pt x="17861" y="3276"/>
                </a:lnTo>
                <a:cubicBezTo>
                  <a:pt x="18043" y="3429"/>
                  <a:pt x="18219" y="3605"/>
                  <a:pt x="18378" y="3786"/>
                </a:cubicBezTo>
                <a:cubicBezTo>
                  <a:pt x="18213" y="3679"/>
                  <a:pt x="18100" y="3508"/>
                  <a:pt x="17946" y="3384"/>
                </a:cubicBezTo>
                <a:cubicBezTo>
                  <a:pt x="17907" y="3355"/>
                  <a:pt x="17884" y="3315"/>
                  <a:pt x="17861" y="3276"/>
                </a:cubicBezTo>
                <a:close/>
                <a:moveTo>
                  <a:pt x="3104" y="3599"/>
                </a:moveTo>
                <a:lnTo>
                  <a:pt x="3104" y="3599"/>
                </a:lnTo>
                <a:cubicBezTo>
                  <a:pt x="3121" y="3616"/>
                  <a:pt x="3121" y="3639"/>
                  <a:pt x="3098" y="3656"/>
                </a:cubicBezTo>
                <a:cubicBezTo>
                  <a:pt x="3053" y="3707"/>
                  <a:pt x="3002" y="3752"/>
                  <a:pt x="2962" y="3809"/>
                </a:cubicBezTo>
                <a:cubicBezTo>
                  <a:pt x="2951" y="3781"/>
                  <a:pt x="2968" y="3758"/>
                  <a:pt x="2973" y="3735"/>
                </a:cubicBezTo>
                <a:cubicBezTo>
                  <a:pt x="2968" y="3730"/>
                  <a:pt x="2962" y="3718"/>
                  <a:pt x="2956" y="3718"/>
                </a:cubicBezTo>
                <a:cubicBezTo>
                  <a:pt x="3013" y="3690"/>
                  <a:pt x="3053" y="3622"/>
                  <a:pt x="3104" y="3599"/>
                </a:cubicBezTo>
                <a:close/>
                <a:moveTo>
                  <a:pt x="17288" y="3752"/>
                </a:moveTo>
                <a:cubicBezTo>
                  <a:pt x="17322" y="3769"/>
                  <a:pt x="17351" y="3792"/>
                  <a:pt x="17379" y="3820"/>
                </a:cubicBezTo>
                <a:cubicBezTo>
                  <a:pt x="17373" y="3826"/>
                  <a:pt x="17368" y="3837"/>
                  <a:pt x="17362" y="3843"/>
                </a:cubicBezTo>
                <a:cubicBezTo>
                  <a:pt x="17334" y="3815"/>
                  <a:pt x="17305" y="3786"/>
                  <a:pt x="17288" y="3752"/>
                </a:cubicBezTo>
                <a:close/>
                <a:moveTo>
                  <a:pt x="18139" y="3639"/>
                </a:moveTo>
                <a:cubicBezTo>
                  <a:pt x="18219" y="3730"/>
                  <a:pt x="18327" y="3798"/>
                  <a:pt x="18378" y="3905"/>
                </a:cubicBezTo>
                <a:cubicBezTo>
                  <a:pt x="18281" y="3826"/>
                  <a:pt x="18213" y="3713"/>
                  <a:pt x="18100" y="3656"/>
                </a:cubicBezTo>
                <a:cubicBezTo>
                  <a:pt x="18111" y="3650"/>
                  <a:pt x="18128" y="3644"/>
                  <a:pt x="18139" y="3639"/>
                </a:cubicBezTo>
                <a:close/>
                <a:moveTo>
                  <a:pt x="3155" y="3894"/>
                </a:moveTo>
                <a:cubicBezTo>
                  <a:pt x="3178" y="3905"/>
                  <a:pt x="3178" y="3923"/>
                  <a:pt x="3155" y="3945"/>
                </a:cubicBezTo>
                <a:cubicBezTo>
                  <a:pt x="3132" y="3928"/>
                  <a:pt x="3132" y="3911"/>
                  <a:pt x="3155" y="3894"/>
                </a:cubicBezTo>
                <a:close/>
                <a:moveTo>
                  <a:pt x="3094" y="3953"/>
                </a:moveTo>
                <a:cubicBezTo>
                  <a:pt x="3115" y="3953"/>
                  <a:pt x="3128" y="3988"/>
                  <a:pt x="3104" y="4002"/>
                </a:cubicBezTo>
                <a:cubicBezTo>
                  <a:pt x="3100" y="4005"/>
                  <a:pt x="3097" y="4006"/>
                  <a:pt x="3093" y="4006"/>
                </a:cubicBezTo>
                <a:cubicBezTo>
                  <a:pt x="3074" y="4006"/>
                  <a:pt x="3057" y="3971"/>
                  <a:pt x="3081" y="3957"/>
                </a:cubicBezTo>
                <a:cubicBezTo>
                  <a:pt x="3085" y="3954"/>
                  <a:pt x="3090" y="3953"/>
                  <a:pt x="3094" y="3953"/>
                </a:cubicBezTo>
                <a:close/>
                <a:moveTo>
                  <a:pt x="18383" y="3792"/>
                </a:moveTo>
                <a:cubicBezTo>
                  <a:pt x="18446" y="3860"/>
                  <a:pt x="18508" y="3923"/>
                  <a:pt x="18571" y="3991"/>
                </a:cubicBezTo>
                <a:cubicBezTo>
                  <a:pt x="18565" y="4002"/>
                  <a:pt x="18554" y="4013"/>
                  <a:pt x="18548" y="4019"/>
                </a:cubicBezTo>
                <a:cubicBezTo>
                  <a:pt x="18514" y="3968"/>
                  <a:pt x="18474" y="3917"/>
                  <a:pt x="18417" y="3877"/>
                </a:cubicBezTo>
                <a:cubicBezTo>
                  <a:pt x="18406" y="3849"/>
                  <a:pt x="18395" y="3820"/>
                  <a:pt x="18383" y="3792"/>
                </a:cubicBezTo>
                <a:close/>
                <a:moveTo>
                  <a:pt x="18457" y="3964"/>
                </a:moveTo>
                <a:cubicBezTo>
                  <a:pt x="18479" y="3964"/>
                  <a:pt x="18504" y="4000"/>
                  <a:pt x="18480" y="4019"/>
                </a:cubicBezTo>
                <a:cubicBezTo>
                  <a:pt x="18477" y="4020"/>
                  <a:pt x="18474" y="4021"/>
                  <a:pt x="18471" y="4021"/>
                </a:cubicBezTo>
                <a:cubicBezTo>
                  <a:pt x="18448" y="4021"/>
                  <a:pt x="18421" y="3988"/>
                  <a:pt x="18446" y="3968"/>
                </a:cubicBezTo>
                <a:cubicBezTo>
                  <a:pt x="18449" y="3965"/>
                  <a:pt x="18453" y="3964"/>
                  <a:pt x="18457" y="3964"/>
                </a:cubicBezTo>
                <a:close/>
                <a:moveTo>
                  <a:pt x="18548" y="4025"/>
                </a:moveTo>
                <a:cubicBezTo>
                  <a:pt x="18554" y="4030"/>
                  <a:pt x="18559" y="4030"/>
                  <a:pt x="18565" y="4036"/>
                </a:cubicBezTo>
                <a:cubicBezTo>
                  <a:pt x="18559" y="4042"/>
                  <a:pt x="18548" y="4053"/>
                  <a:pt x="18542" y="4064"/>
                </a:cubicBezTo>
                <a:cubicBezTo>
                  <a:pt x="18537" y="4059"/>
                  <a:pt x="18531" y="4059"/>
                  <a:pt x="18525" y="4053"/>
                </a:cubicBezTo>
                <a:lnTo>
                  <a:pt x="18548" y="4025"/>
                </a:lnTo>
                <a:close/>
                <a:moveTo>
                  <a:pt x="18531" y="4098"/>
                </a:moveTo>
                <a:cubicBezTo>
                  <a:pt x="18531" y="4098"/>
                  <a:pt x="18537" y="4098"/>
                  <a:pt x="18537" y="4104"/>
                </a:cubicBezTo>
                <a:cubicBezTo>
                  <a:pt x="18531" y="4098"/>
                  <a:pt x="18531" y="4098"/>
                  <a:pt x="18525" y="4098"/>
                </a:cubicBezTo>
                <a:close/>
                <a:moveTo>
                  <a:pt x="18582" y="4047"/>
                </a:moveTo>
                <a:lnTo>
                  <a:pt x="18582" y="4047"/>
                </a:lnTo>
                <a:cubicBezTo>
                  <a:pt x="18605" y="4059"/>
                  <a:pt x="18627" y="4076"/>
                  <a:pt x="18650" y="4098"/>
                </a:cubicBezTo>
                <a:cubicBezTo>
                  <a:pt x="18661" y="4110"/>
                  <a:pt x="18667" y="4121"/>
                  <a:pt x="18673" y="4132"/>
                </a:cubicBezTo>
                <a:cubicBezTo>
                  <a:pt x="18644" y="4104"/>
                  <a:pt x="18610" y="4076"/>
                  <a:pt x="18582" y="4047"/>
                </a:cubicBezTo>
                <a:close/>
                <a:moveTo>
                  <a:pt x="4698" y="3747"/>
                </a:moveTo>
                <a:lnTo>
                  <a:pt x="4698" y="3747"/>
                </a:lnTo>
                <a:cubicBezTo>
                  <a:pt x="4681" y="3792"/>
                  <a:pt x="4641" y="3820"/>
                  <a:pt x="4602" y="3843"/>
                </a:cubicBezTo>
                <a:cubicBezTo>
                  <a:pt x="4607" y="3849"/>
                  <a:pt x="4613" y="3860"/>
                  <a:pt x="4619" y="3866"/>
                </a:cubicBezTo>
                <a:lnTo>
                  <a:pt x="4596" y="3888"/>
                </a:lnTo>
                <a:cubicBezTo>
                  <a:pt x="4590" y="3883"/>
                  <a:pt x="4579" y="3877"/>
                  <a:pt x="4568" y="3877"/>
                </a:cubicBezTo>
                <a:cubicBezTo>
                  <a:pt x="4448" y="3957"/>
                  <a:pt x="4363" y="4076"/>
                  <a:pt x="4233" y="4138"/>
                </a:cubicBezTo>
                <a:cubicBezTo>
                  <a:pt x="4375" y="3991"/>
                  <a:pt x="4534" y="3860"/>
                  <a:pt x="4698" y="3747"/>
                </a:cubicBezTo>
                <a:close/>
                <a:moveTo>
                  <a:pt x="3070" y="3985"/>
                </a:moveTo>
                <a:lnTo>
                  <a:pt x="3070" y="3985"/>
                </a:lnTo>
                <a:cubicBezTo>
                  <a:pt x="3064" y="4070"/>
                  <a:pt x="2996" y="4132"/>
                  <a:pt x="2956" y="4201"/>
                </a:cubicBezTo>
                <a:lnTo>
                  <a:pt x="2911" y="4155"/>
                </a:lnTo>
                <a:cubicBezTo>
                  <a:pt x="2962" y="4093"/>
                  <a:pt x="3013" y="4036"/>
                  <a:pt x="3070" y="3985"/>
                </a:cubicBezTo>
                <a:close/>
                <a:moveTo>
                  <a:pt x="2902" y="4189"/>
                </a:moveTo>
                <a:cubicBezTo>
                  <a:pt x="2908" y="4189"/>
                  <a:pt x="2915" y="4192"/>
                  <a:pt x="2922" y="4201"/>
                </a:cubicBezTo>
                <a:cubicBezTo>
                  <a:pt x="2917" y="4212"/>
                  <a:pt x="2911" y="4229"/>
                  <a:pt x="2911" y="4240"/>
                </a:cubicBezTo>
                <a:cubicBezTo>
                  <a:pt x="2905" y="4242"/>
                  <a:pt x="2900" y="4243"/>
                  <a:pt x="2895" y="4243"/>
                </a:cubicBezTo>
                <a:cubicBezTo>
                  <a:pt x="2863" y="4243"/>
                  <a:pt x="2877" y="4189"/>
                  <a:pt x="2902" y="4189"/>
                </a:cubicBezTo>
                <a:close/>
                <a:moveTo>
                  <a:pt x="18673" y="4121"/>
                </a:moveTo>
                <a:lnTo>
                  <a:pt x="18673" y="4121"/>
                </a:lnTo>
                <a:cubicBezTo>
                  <a:pt x="18695" y="4144"/>
                  <a:pt x="18712" y="4161"/>
                  <a:pt x="18735" y="4184"/>
                </a:cubicBezTo>
                <a:lnTo>
                  <a:pt x="18735" y="4189"/>
                </a:lnTo>
                <a:cubicBezTo>
                  <a:pt x="18758" y="4212"/>
                  <a:pt x="18786" y="4240"/>
                  <a:pt x="18803" y="4263"/>
                </a:cubicBezTo>
                <a:cubicBezTo>
                  <a:pt x="18775" y="4235"/>
                  <a:pt x="18741" y="4212"/>
                  <a:pt x="18707" y="4184"/>
                </a:cubicBezTo>
                <a:cubicBezTo>
                  <a:pt x="18695" y="4166"/>
                  <a:pt x="18684" y="4144"/>
                  <a:pt x="18673" y="4121"/>
                </a:cubicBezTo>
                <a:close/>
                <a:moveTo>
                  <a:pt x="18540" y="4107"/>
                </a:moveTo>
                <a:cubicBezTo>
                  <a:pt x="18585" y="4146"/>
                  <a:pt x="18634" y="4184"/>
                  <a:pt x="18678" y="4218"/>
                </a:cubicBezTo>
                <a:cubicBezTo>
                  <a:pt x="18695" y="4240"/>
                  <a:pt x="18712" y="4257"/>
                  <a:pt x="18729" y="4274"/>
                </a:cubicBezTo>
                <a:cubicBezTo>
                  <a:pt x="18718" y="4269"/>
                  <a:pt x="18707" y="4263"/>
                  <a:pt x="18690" y="4257"/>
                </a:cubicBezTo>
                <a:cubicBezTo>
                  <a:pt x="18678" y="4240"/>
                  <a:pt x="18656" y="4223"/>
                  <a:pt x="18633" y="4206"/>
                </a:cubicBezTo>
                <a:cubicBezTo>
                  <a:pt x="18589" y="4184"/>
                  <a:pt x="18572" y="4136"/>
                  <a:pt x="18540" y="4107"/>
                </a:cubicBezTo>
                <a:close/>
                <a:moveTo>
                  <a:pt x="18758" y="4280"/>
                </a:moveTo>
                <a:lnTo>
                  <a:pt x="18781" y="4297"/>
                </a:lnTo>
                <a:cubicBezTo>
                  <a:pt x="18769" y="4297"/>
                  <a:pt x="18763" y="4291"/>
                  <a:pt x="18758" y="4291"/>
                </a:cubicBezTo>
                <a:cubicBezTo>
                  <a:pt x="18758" y="4286"/>
                  <a:pt x="18758" y="4286"/>
                  <a:pt x="18758" y="4280"/>
                </a:cubicBezTo>
                <a:close/>
                <a:moveTo>
                  <a:pt x="3473" y="4110"/>
                </a:moveTo>
                <a:lnTo>
                  <a:pt x="3484" y="4121"/>
                </a:lnTo>
                <a:cubicBezTo>
                  <a:pt x="3427" y="4178"/>
                  <a:pt x="3376" y="4240"/>
                  <a:pt x="3319" y="4303"/>
                </a:cubicBezTo>
                <a:cubicBezTo>
                  <a:pt x="3342" y="4223"/>
                  <a:pt x="3427" y="4178"/>
                  <a:pt x="3473" y="4110"/>
                </a:cubicBezTo>
                <a:close/>
                <a:moveTo>
                  <a:pt x="18883" y="4286"/>
                </a:moveTo>
                <a:lnTo>
                  <a:pt x="18883" y="4286"/>
                </a:lnTo>
                <a:cubicBezTo>
                  <a:pt x="18894" y="4291"/>
                  <a:pt x="18905" y="4297"/>
                  <a:pt x="18922" y="4303"/>
                </a:cubicBezTo>
                <a:cubicBezTo>
                  <a:pt x="18926" y="4308"/>
                  <a:pt x="18929" y="4314"/>
                  <a:pt x="18933" y="4320"/>
                </a:cubicBezTo>
                <a:lnTo>
                  <a:pt x="18933" y="4320"/>
                </a:lnTo>
                <a:cubicBezTo>
                  <a:pt x="18922" y="4319"/>
                  <a:pt x="18911" y="4314"/>
                  <a:pt x="18905" y="4314"/>
                </a:cubicBezTo>
                <a:lnTo>
                  <a:pt x="18883" y="4286"/>
                </a:lnTo>
                <a:close/>
                <a:moveTo>
                  <a:pt x="2790" y="4323"/>
                </a:moveTo>
                <a:cubicBezTo>
                  <a:pt x="2798" y="4323"/>
                  <a:pt x="2805" y="4332"/>
                  <a:pt x="2809" y="4348"/>
                </a:cubicBezTo>
                <a:cubicBezTo>
                  <a:pt x="2799" y="4358"/>
                  <a:pt x="2792" y="4362"/>
                  <a:pt x="2786" y="4362"/>
                </a:cubicBezTo>
                <a:cubicBezTo>
                  <a:pt x="2778" y="4362"/>
                  <a:pt x="2772" y="4353"/>
                  <a:pt x="2769" y="4337"/>
                </a:cubicBezTo>
                <a:cubicBezTo>
                  <a:pt x="2776" y="4327"/>
                  <a:pt x="2783" y="4323"/>
                  <a:pt x="2790" y="4323"/>
                </a:cubicBezTo>
                <a:close/>
                <a:moveTo>
                  <a:pt x="18798" y="4320"/>
                </a:moveTo>
                <a:cubicBezTo>
                  <a:pt x="18809" y="4331"/>
                  <a:pt x="18820" y="4337"/>
                  <a:pt x="18832" y="4348"/>
                </a:cubicBezTo>
                <a:lnTo>
                  <a:pt x="18803" y="4365"/>
                </a:lnTo>
                <a:cubicBezTo>
                  <a:pt x="18803" y="4365"/>
                  <a:pt x="18809" y="4371"/>
                  <a:pt x="18809" y="4376"/>
                </a:cubicBezTo>
                <a:cubicBezTo>
                  <a:pt x="18781" y="4365"/>
                  <a:pt x="18752" y="4348"/>
                  <a:pt x="18724" y="4337"/>
                </a:cubicBezTo>
                <a:cubicBezTo>
                  <a:pt x="18724" y="4337"/>
                  <a:pt x="18724" y="4331"/>
                  <a:pt x="18724" y="4325"/>
                </a:cubicBezTo>
                <a:cubicBezTo>
                  <a:pt x="18746" y="4325"/>
                  <a:pt x="18775" y="4325"/>
                  <a:pt x="18798" y="4320"/>
                </a:cubicBezTo>
                <a:close/>
                <a:moveTo>
                  <a:pt x="2717" y="4405"/>
                </a:moveTo>
                <a:cubicBezTo>
                  <a:pt x="2726" y="4405"/>
                  <a:pt x="2732" y="4415"/>
                  <a:pt x="2735" y="4433"/>
                </a:cubicBezTo>
                <a:cubicBezTo>
                  <a:pt x="2724" y="4447"/>
                  <a:pt x="2715" y="4454"/>
                  <a:pt x="2707" y="4454"/>
                </a:cubicBezTo>
                <a:cubicBezTo>
                  <a:pt x="2699" y="4454"/>
                  <a:pt x="2693" y="4445"/>
                  <a:pt x="2690" y="4427"/>
                </a:cubicBezTo>
                <a:cubicBezTo>
                  <a:pt x="2700" y="4412"/>
                  <a:pt x="2709" y="4405"/>
                  <a:pt x="2717" y="4405"/>
                </a:cubicBezTo>
                <a:close/>
                <a:moveTo>
                  <a:pt x="18820" y="4388"/>
                </a:moveTo>
                <a:cubicBezTo>
                  <a:pt x="18832" y="4405"/>
                  <a:pt x="18843" y="4422"/>
                  <a:pt x="18849" y="4433"/>
                </a:cubicBezTo>
                <a:lnTo>
                  <a:pt x="18837" y="4473"/>
                </a:lnTo>
                <a:lnTo>
                  <a:pt x="18826" y="4467"/>
                </a:lnTo>
                <a:cubicBezTo>
                  <a:pt x="18820" y="4462"/>
                  <a:pt x="18815" y="4456"/>
                  <a:pt x="18815" y="4450"/>
                </a:cubicBezTo>
                <a:cubicBezTo>
                  <a:pt x="18815" y="4439"/>
                  <a:pt x="18826" y="4422"/>
                  <a:pt x="18826" y="4410"/>
                </a:cubicBezTo>
                <a:cubicBezTo>
                  <a:pt x="18826" y="4410"/>
                  <a:pt x="18820" y="4410"/>
                  <a:pt x="18820" y="4405"/>
                </a:cubicBezTo>
                <a:cubicBezTo>
                  <a:pt x="18820" y="4399"/>
                  <a:pt x="18820" y="4393"/>
                  <a:pt x="18820" y="4388"/>
                </a:cubicBezTo>
                <a:close/>
                <a:moveTo>
                  <a:pt x="18934" y="4322"/>
                </a:moveTo>
                <a:lnTo>
                  <a:pt x="18934" y="4322"/>
                </a:lnTo>
                <a:cubicBezTo>
                  <a:pt x="18956" y="4353"/>
                  <a:pt x="18985" y="4382"/>
                  <a:pt x="19013" y="4410"/>
                </a:cubicBezTo>
                <a:cubicBezTo>
                  <a:pt x="19013" y="4410"/>
                  <a:pt x="19013" y="4416"/>
                  <a:pt x="19019" y="4416"/>
                </a:cubicBezTo>
                <a:cubicBezTo>
                  <a:pt x="19030" y="4427"/>
                  <a:pt x="19041" y="4439"/>
                  <a:pt x="19059" y="4456"/>
                </a:cubicBezTo>
                <a:cubicBezTo>
                  <a:pt x="19053" y="4467"/>
                  <a:pt x="19053" y="4484"/>
                  <a:pt x="19053" y="4496"/>
                </a:cubicBezTo>
                <a:cubicBezTo>
                  <a:pt x="19030" y="4473"/>
                  <a:pt x="19013" y="4456"/>
                  <a:pt x="18990" y="4433"/>
                </a:cubicBezTo>
                <a:cubicBezTo>
                  <a:pt x="18963" y="4400"/>
                  <a:pt x="18946" y="4361"/>
                  <a:pt x="18934" y="4322"/>
                </a:cubicBezTo>
                <a:close/>
                <a:moveTo>
                  <a:pt x="19076" y="4467"/>
                </a:moveTo>
                <a:cubicBezTo>
                  <a:pt x="19098" y="4490"/>
                  <a:pt x="19127" y="4513"/>
                  <a:pt x="19149" y="4541"/>
                </a:cubicBezTo>
                <a:cubicBezTo>
                  <a:pt x="19144" y="4552"/>
                  <a:pt x="19132" y="4564"/>
                  <a:pt x="19121" y="4569"/>
                </a:cubicBezTo>
                <a:cubicBezTo>
                  <a:pt x="19104" y="4547"/>
                  <a:pt x="19081" y="4524"/>
                  <a:pt x="19059" y="4501"/>
                </a:cubicBezTo>
                <a:cubicBezTo>
                  <a:pt x="19064" y="4490"/>
                  <a:pt x="19070" y="4479"/>
                  <a:pt x="19076" y="4467"/>
                </a:cubicBezTo>
                <a:close/>
                <a:moveTo>
                  <a:pt x="18854" y="4371"/>
                </a:moveTo>
                <a:lnTo>
                  <a:pt x="18854" y="4371"/>
                </a:lnTo>
                <a:cubicBezTo>
                  <a:pt x="18894" y="4410"/>
                  <a:pt x="18934" y="4450"/>
                  <a:pt x="18979" y="4484"/>
                </a:cubicBezTo>
                <a:cubicBezTo>
                  <a:pt x="19019" y="4547"/>
                  <a:pt x="19064" y="4609"/>
                  <a:pt x="19110" y="4671"/>
                </a:cubicBezTo>
                <a:cubicBezTo>
                  <a:pt x="19098" y="4666"/>
                  <a:pt x="19087" y="4654"/>
                  <a:pt x="19076" y="4649"/>
                </a:cubicBezTo>
                <a:cubicBezTo>
                  <a:pt x="19053" y="4598"/>
                  <a:pt x="19013" y="4558"/>
                  <a:pt x="18968" y="4524"/>
                </a:cubicBezTo>
                <a:cubicBezTo>
                  <a:pt x="18928" y="4479"/>
                  <a:pt x="18888" y="4427"/>
                  <a:pt x="18854" y="4371"/>
                </a:cubicBezTo>
                <a:close/>
                <a:moveTo>
                  <a:pt x="3412" y="4617"/>
                </a:moveTo>
                <a:cubicBezTo>
                  <a:pt x="3418" y="4617"/>
                  <a:pt x="3423" y="4619"/>
                  <a:pt x="3427" y="4626"/>
                </a:cubicBezTo>
                <a:cubicBezTo>
                  <a:pt x="3422" y="4649"/>
                  <a:pt x="3410" y="4666"/>
                  <a:pt x="3387" y="4677"/>
                </a:cubicBezTo>
                <a:cubicBezTo>
                  <a:pt x="3378" y="4682"/>
                  <a:pt x="3371" y="4684"/>
                  <a:pt x="3366" y="4684"/>
                </a:cubicBezTo>
                <a:cubicBezTo>
                  <a:pt x="3340" y="4684"/>
                  <a:pt x="3383" y="4617"/>
                  <a:pt x="3412" y="4617"/>
                </a:cubicBezTo>
                <a:close/>
                <a:moveTo>
                  <a:pt x="19144" y="4723"/>
                </a:moveTo>
                <a:lnTo>
                  <a:pt x="19144" y="4723"/>
                </a:lnTo>
                <a:cubicBezTo>
                  <a:pt x="19149" y="4728"/>
                  <a:pt x="19149" y="4734"/>
                  <a:pt x="19155" y="4740"/>
                </a:cubicBezTo>
                <a:lnTo>
                  <a:pt x="19149" y="4740"/>
                </a:lnTo>
                <a:cubicBezTo>
                  <a:pt x="19149" y="4734"/>
                  <a:pt x="19144" y="4728"/>
                  <a:pt x="19144" y="4723"/>
                </a:cubicBezTo>
                <a:close/>
                <a:moveTo>
                  <a:pt x="3302" y="4297"/>
                </a:moveTo>
                <a:cubicBezTo>
                  <a:pt x="3302" y="4303"/>
                  <a:pt x="3308" y="4308"/>
                  <a:pt x="3314" y="4314"/>
                </a:cubicBezTo>
                <a:cubicBezTo>
                  <a:pt x="3234" y="4405"/>
                  <a:pt x="3149" y="4490"/>
                  <a:pt x="3070" y="4581"/>
                </a:cubicBezTo>
                <a:cubicBezTo>
                  <a:pt x="2996" y="4683"/>
                  <a:pt x="2917" y="4779"/>
                  <a:pt x="2831" y="4870"/>
                </a:cubicBezTo>
                <a:cubicBezTo>
                  <a:pt x="2962" y="4660"/>
                  <a:pt x="3138" y="4484"/>
                  <a:pt x="3302" y="4297"/>
                </a:cubicBezTo>
                <a:close/>
                <a:moveTo>
                  <a:pt x="3762" y="4609"/>
                </a:moveTo>
                <a:cubicBezTo>
                  <a:pt x="3705" y="4677"/>
                  <a:pt x="3643" y="4734"/>
                  <a:pt x="3586" y="4802"/>
                </a:cubicBezTo>
                <a:cubicBezTo>
                  <a:pt x="3609" y="4808"/>
                  <a:pt x="3626" y="4808"/>
                  <a:pt x="3648" y="4813"/>
                </a:cubicBezTo>
                <a:cubicBezTo>
                  <a:pt x="3694" y="4768"/>
                  <a:pt x="3734" y="4728"/>
                  <a:pt x="3779" y="4683"/>
                </a:cubicBezTo>
                <a:lnTo>
                  <a:pt x="3779" y="4683"/>
                </a:lnTo>
                <a:cubicBezTo>
                  <a:pt x="3717" y="4751"/>
                  <a:pt x="3660" y="4813"/>
                  <a:pt x="3603" y="4876"/>
                </a:cubicBezTo>
                <a:cubicBezTo>
                  <a:pt x="3592" y="4859"/>
                  <a:pt x="3580" y="4842"/>
                  <a:pt x="3575" y="4825"/>
                </a:cubicBezTo>
                <a:lnTo>
                  <a:pt x="3586" y="4825"/>
                </a:lnTo>
                <a:cubicBezTo>
                  <a:pt x="3586" y="4813"/>
                  <a:pt x="3575" y="4796"/>
                  <a:pt x="3575" y="4785"/>
                </a:cubicBezTo>
                <a:cubicBezTo>
                  <a:pt x="3626" y="4717"/>
                  <a:pt x="3688" y="4654"/>
                  <a:pt x="3762" y="4609"/>
                </a:cubicBezTo>
                <a:close/>
                <a:moveTo>
                  <a:pt x="19484" y="4938"/>
                </a:moveTo>
                <a:lnTo>
                  <a:pt x="19484" y="4938"/>
                </a:lnTo>
                <a:cubicBezTo>
                  <a:pt x="19501" y="4961"/>
                  <a:pt x="19518" y="4984"/>
                  <a:pt x="19535" y="5006"/>
                </a:cubicBezTo>
                <a:cubicBezTo>
                  <a:pt x="19524" y="4995"/>
                  <a:pt x="19507" y="4984"/>
                  <a:pt x="19495" y="4972"/>
                </a:cubicBezTo>
                <a:cubicBezTo>
                  <a:pt x="19490" y="4961"/>
                  <a:pt x="19490" y="4949"/>
                  <a:pt x="19484" y="4938"/>
                </a:cubicBezTo>
                <a:close/>
                <a:moveTo>
                  <a:pt x="3501" y="4859"/>
                </a:moveTo>
                <a:lnTo>
                  <a:pt x="3501" y="4859"/>
                </a:lnTo>
                <a:cubicBezTo>
                  <a:pt x="3524" y="4921"/>
                  <a:pt x="3444" y="4949"/>
                  <a:pt x="3450" y="5018"/>
                </a:cubicBezTo>
                <a:cubicBezTo>
                  <a:pt x="3444" y="5001"/>
                  <a:pt x="3427" y="4978"/>
                  <a:pt x="3422" y="4966"/>
                </a:cubicBezTo>
                <a:cubicBezTo>
                  <a:pt x="3433" y="4938"/>
                  <a:pt x="3461" y="4927"/>
                  <a:pt x="3484" y="4910"/>
                </a:cubicBezTo>
                <a:cubicBezTo>
                  <a:pt x="3490" y="4898"/>
                  <a:pt x="3495" y="4870"/>
                  <a:pt x="3501" y="4859"/>
                </a:cubicBezTo>
                <a:close/>
                <a:moveTo>
                  <a:pt x="3096" y="4987"/>
                </a:moveTo>
                <a:cubicBezTo>
                  <a:pt x="3113" y="4987"/>
                  <a:pt x="3126" y="5013"/>
                  <a:pt x="3109" y="5029"/>
                </a:cubicBezTo>
                <a:cubicBezTo>
                  <a:pt x="3105" y="5038"/>
                  <a:pt x="3098" y="5042"/>
                  <a:pt x="3092" y="5042"/>
                </a:cubicBezTo>
                <a:cubicBezTo>
                  <a:pt x="3075" y="5042"/>
                  <a:pt x="3059" y="5017"/>
                  <a:pt x="3075" y="5001"/>
                </a:cubicBezTo>
                <a:cubicBezTo>
                  <a:pt x="3082" y="4991"/>
                  <a:pt x="3089" y="4987"/>
                  <a:pt x="3096" y="4987"/>
                </a:cubicBezTo>
                <a:close/>
                <a:moveTo>
                  <a:pt x="2826" y="4870"/>
                </a:moveTo>
                <a:lnTo>
                  <a:pt x="2826" y="4870"/>
                </a:lnTo>
                <a:cubicBezTo>
                  <a:pt x="2814" y="4898"/>
                  <a:pt x="2797" y="4927"/>
                  <a:pt x="2775" y="4949"/>
                </a:cubicBezTo>
                <a:cubicBezTo>
                  <a:pt x="2746" y="4984"/>
                  <a:pt x="2718" y="5018"/>
                  <a:pt x="2695" y="5052"/>
                </a:cubicBezTo>
                <a:cubicBezTo>
                  <a:pt x="2701" y="5029"/>
                  <a:pt x="2707" y="5006"/>
                  <a:pt x="2712" y="4984"/>
                </a:cubicBezTo>
                <a:cubicBezTo>
                  <a:pt x="2718" y="4978"/>
                  <a:pt x="2729" y="4972"/>
                  <a:pt x="2741" y="4972"/>
                </a:cubicBezTo>
                <a:cubicBezTo>
                  <a:pt x="2763" y="4932"/>
                  <a:pt x="2792" y="4898"/>
                  <a:pt x="2826" y="4870"/>
                </a:cubicBezTo>
                <a:close/>
                <a:moveTo>
                  <a:pt x="19172" y="4558"/>
                </a:moveTo>
                <a:lnTo>
                  <a:pt x="19172" y="4558"/>
                </a:lnTo>
                <a:cubicBezTo>
                  <a:pt x="19200" y="4592"/>
                  <a:pt x="19229" y="4626"/>
                  <a:pt x="19246" y="4666"/>
                </a:cubicBezTo>
                <a:cubicBezTo>
                  <a:pt x="19251" y="4671"/>
                  <a:pt x="19263" y="4671"/>
                  <a:pt x="19268" y="4671"/>
                </a:cubicBezTo>
                <a:cubicBezTo>
                  <a:pt x="19274" y="4677"/>
                  <a:pt x="19274" y="4683"/>
                  <a:pt x="19274" y="4683"/>
                </a:cubicBezTo>
                <a:cubicBezTo>
                  <a:pt x="19285" y="4688"/>
                  <a:pt x="19297" y="4694"/>
                  <a:pt x="19308" y="4700"/>
                </a:cubicBezTo>
                <a:cubicBezTo>
                  <a:pt x="19314" y="4705"/>
                  <a:pt x="19314" y="4711"/>
                  <a:pt x="19320" y="4717"/>
                </a:cubicBezTo>
                <a:cubicBezTo>
                  <a:pt x="19342" y="4813"/>
                  <a:pt x="19427" y="4864"/>
                  <a:pt x="19456" y="4961"/>
                </a:cubicBezTo>
                <a:cubicBezTo>
                  <a:pt x="19478" y="4984"/>
                  <a:pt x="19507" y="5006"/>
                  <a:pt x="19541" y="5018"/>
                </a:cubicBezTo>
                <a:cubicBezTo>
                  <a:pt x="19546" y="5029"/>
                  <a:pt x="19552" y="5035"/>
                  <a:pt x="19552" y="5046"/>
                </a:cubicBezTo>
                <a:cubicBezTo>
                  <a:pt x="19546" y="5052"/>
                  <a:pt x="19541" y="5057"/>
                  <a:pt x="19535" y="5069"/>
                </a:cubicBezTo>
                <a:cubicBezTo>
                  <a:pt x="19456" y="4966"/>
                  <a:pt x="19371" y="4859"/>
                  <a:pt x="19280" y="4757"/>
                </a:cubicBezTo>
                <a:cubicBezTo>
                  <a:pt x="19251" y="4711"/>
                  <a:pt x="19217" y="4666"/>
                  <a:pt x="19178" y="4632"/>
                </a:cubicBezTo>
                <a:cubicBezTo>
                  <a:pt x="19178" y="4609"/>
                  <a:pt x="19172" y="4581"/>
                  <a:pt x="19172" y="4558"/>
                </a:cubicBezTo>
                <a:close/>
                <a:moveTo>
                  <a:pt x="1776" y="5069"/>
                </a:moveTo>
                <a:lnTo>
                  <a:pt x="1778" y="5071"/>
                </a:lnTo>
                <a:lnTo>
                  <a:pt x="1778" y="5071"/>
                </a:lnTo>
                <a:cubicBezTo>
                  <a:pt x="1777" y="5070"/>
                  <a:pt x="1777" y="5069"/>
                  <a:pt x="1776" y="5069"/>
                </a:cubicBezTo>
                <a:close/>
                <a:moveTo>
                  <a:pt x="3404" y="5006"/>
                </a:moveTo>
                <a:cubicBezTo>
                  <a:pt x="3422" y="5023"/>
                  <a:pt x="3410" y="5052"/>
                  <a:pt x="3393" y="5063"/>
                </a:cubicBezTo>
                <a:cubicBezTo>
                  <a:pt x="3386" y="5070"/>
                  <a:pt x="3369" y="5082"/>
                  <a:pt x="3355" y="5082"/>
                </a:cubicBezTo>
                <a:cubicBezTo>
                  <a:pt x="3347" y="5082"/>
                  <a:pt x="3340" y="5079"/>
                  <a:pt x="3336" y="5069"/>
                </a:cubicBezTo>
                <a:cubicBezTo>
                  <a:pt x="3353" y="5040"/>
                  <a:pt x="3376" y="5012"/>
                  <a:pt x="3404" y="5006"/>
                </a:cubicBezTo>
                <a:close/>
                <a:moveTo>
                  <a:pt x="19603" y="5080"/>
                </a:moveTo>
                <a:cubicBezTo>
                  <a:pt x="19603" y="5103"/>
                  <a:pt x="19603" y="5131"/>
                  <a:pt x="19603" y="5154"/>
                </a:cubicBezTo>
                <a:cubicBezTo>
                  <a:pt x="19598" y="5142"/>
                  <a:pt x="19586" y="5131"/>
                  <a:pt x="19575" y="5120"/>
                </a:cubicBezTo>
                <a:cubicBezTo>
                  <a:pt x="19581" y="5108"/>
                  <a:pt x="19581" y="5103"/>
                  <a:pt x="19581" y="5091"/>
                </a:cubicBezTo>
                <a:cubicBezTo>
                  <a:pt x="19586" y="5086"/>
                  <a:pt x="19598" y="5080"/>
                  <a:pt x="19603" y="5080"/>
                </a:cubicBezTo>
                <a:close/>
                <a:moveTo>
                  <a:pt x="3310" y="5102"/>
                </a:moveTo>
                <a:cubicBezTo>
                  <a:pt x="3312" y="5102"/>
                  <a:pt x="3313" y="5102"/>
                  <a:pt x="3314" y="5103"/>
                </a:cubicBezTo>
                <a:cubicBezTo>
                  <a:pt x="3331" y="5120"/>
                  <a:pt x="3314" y="5154"/>
                  <a:pt x="3302" y="5171"/>
                </a:cubicBezTo>
                <a:cubicBezTo>
                  <a:pt x="3300" y="5171"/>
                  <a:pt x="3298" y="5172"/>
                  <a:pt x="3296" y="5172"/>
                </a:cubicBezTo>
                <a:cubicBezTo>
                  <a:pt x="3266" y="5172"/>
                  <a:pt x="3281" y="5102"/>
                  <a:pt x="3310" y="5102"/>
                </a:cubicBezTo>
                <a:close/>
                <a:moveTo>
                  <a:pt x="2639" y="5120"/>
                </a:moveTo>
                <a:lnTo>
                  <a:pt x="2639" y="5120"/>
                </a:lnTo>
                <a:cubicBezTo>
                  <a:pt x="2631" y="5146"/>
                  <a:pt x="2608" y="5168"/>
                  <a:pt x="2592" y="5192"/>
                </a:cubicBezTo>
                <a:lnTo>
                  <a:pt x="2592" y="5192"/>
                </a:lnTo>
                <a:cubicBezTo>
                  <a:pt x="2587" y="5187"/>
                  <a:pt x="2587" y="5182"/>
                  <a:pt x="2582" y="5176"/>
                </a:cubicBezTo>
                <a:cubicBezTo>
                  <a:pt x="2599" y="5154"/>
                  <a:pt x="2621" y="5137"/>
                  <a:pt x="2639" y="5120"/>
                </a:cubicBezTo>
                <a:close/>
                <a:moveTo>
                  <a:pt x="2588" y="5199"/>
                </a:moveTo>
                <a:cubicBezTo>
                  <a:pt x="2582" y="5209"/>
                  <a:pt x="2578" y="5221"/>
                  <a:pt x="2576" y="5233"/>
                </a:cubicBezTo>
                <a:lnTo>
                  <a:pt x="2570" y="5233"/>
                </a:lnTo>
                <a:cubicBezTo>
                  <a:pt x="2565" y="5239"/>
                  <a:pt x="2559" y="5245"/>
                  <a:pt x="2553" y="5245"/>
                </a:cubicBezTo>
                <a:cubicBezTo>
                  <a:pt x="2563" y="5235"/>
                  <a:pt x="2577" y="5212"/>
                  <a:pt x="2588" y="5199"/>
                </a:cubicBezTo>
                <a:close/>
                <a:moveTo>
                  <a:pt x="3195" y="3747"/>
                </a:moveTo>
                <a:cubicBezTo>
                  <a:pt x="3098" y="3894"/>
                  <a:pt x="2973" y="4019"/>
                  <a:pt x="2854" y="4155"/>
                </a:cubicBezTo>
                <a:cubicBezTo>
                  <a:pt x="2837" y="4189"/>
                  <a:pt x="2786" y="4206"/>
                  <a:pt x="2797" y="4252"/>
                </a:cubicBezTo>
                <a:cubicBezTo>
                  <a:pt x="2809" y="4246"/>
                  <a:pt x="2837" y="4240"/>
                  <a:pt x="2848" y="4240"/>
                </a:cubicBezTo>
                <a:cubicBezTo>
                  <a:pt x="2860" y="4252"/>
                  <a:pt x="2871" y="4286"/>
                  <a:pt x="2882" y="4303"/>
                </a:cubicBezTo>
                <a:cubicBezTo>
                  <a:pt x="2860" y="4308"/>
                  <a:pt x="2837" y="4308"/>
                  <a:pt x="2820" y="4314"/>
                </a:cubicBezTo>
                <a:cubicBezTo>
                  <a:pt x="2809" y="4286"/>
                  <a:pt x="2792" y="4274"/>
                  <a:pt x="2763" y="4274"/>
                </a:cubicBezTo>
                <a:cubicBezTo>
                  <a:pt x="2690" y="4325"/>
                  <a:pt x="2650" y="4422"/>
                  <a:pt x="2587" y="4484"/>
                </a:cubicBezTo>
                <a:cubicBezTo>
                  <a:pt x="2553" y="4524"/>
                  <a:pt x="2508" y="4564"/>
                  <a:pt x="2502" y="4620"/>
                </a:cubicBezTo>
                <a:cubicBezTo>
                  <a:pt x="2548" y="4603"/>
                  <a:pt x="2582" y="4569"/>
                  <a:pt x="2593" y="4518"/>
                </a:cubicBezTo>
                <a:cubicBezTo>
                  <a:pt x="2621" y="4504"/>
                  <a:pt x="2645" y="4445"/>
                  <a:pt x="2674" y="4445"/>
                </a:cubicBezTo>
                <a:cubicBezTo>
                  <a:pt x="2681" y="4445"/>
                  <a:pt x="2688" y="4448"/>
                  <a:pt x="2695" y="4456"/>
                </a:cubicBezTo>
                <a:cubicBezTo>
                  <a:pt x="2673" y="4484"/>
                  <a:pt x="2673" y="4507"/>
                  <a:pt x="2678" y="4541"/>
                </a:cubicBezTo>
                <a:cubicBezTo>
                  <a:pt x="2673" y="4535"/>
                  <a:pt x="2650" y="4524"/>
                  <a:pt x="2639" y="4524"/>
                </a:cubicBezTo>
                <a:cubicBezTo>
                  <a:pt x="2639" y="4535"/>
                  <a:pt x="2639" y="4569"/>
                  <a:pt x="2639" y="4581"/>
                </a:cubicBezTo>
                <a:cubicBezTo>
                  <a:pt x="2627" y="4603"/>
                  <a:pt x="2610" y="4620"/>
                  <a:pt x="2599" y="4643"/>
                </a:cubicBezTo>
                <a:cubicBezTo>
                  <a:pt x="2587" y="4626"/>
                  <a:pt x="2576" y="4603"/>
                  <a:pt x="2565" y="4586"/>
                </a:cubicBezTo>
                <a:lnTo>
                  <a:pt x="2565" y="4586"/>
                </a:lnTo>
                <a:cubicBezTo>
                  <a:pt x="2565" y="4620"/>
                  <a:pt x="2570" y="4654"/>
                  <a:pt x="2570" y="4683"/>
                </a:cubicBezTo>
                <a:cubicBezTo>
                  <a:pt x="2559" y="4677"/>
                  <a:pt x="2548" y="4666"/>
                  <a:pt x="2536" y="4660"/>
                </a:cubicBezTo>
                <a:cubicBezTo>
                  <a:pt x="2497" y="4728"/>
                  <a:pt x="2446" y="4791"/>
                  <a:pt x="2400" y="4853"/>
                </a:cubicBezTo>
                <a:cubicBezTo>
                  <a:pt x="2400" y="4915"/>
                  <a:pt x="2338" y="4927"/>
                  <a:pt x="2298" y="4961"/>
                </a:cubicBezTo>
                <a:cubicBezTo>
                  <a:pt x="2315" y="4836"/>
                  <a:pt x="2423" y="4762"/>
                  <a:pt x="2485" y="4666"/>
                </a:cubicBezTo>
                <a:cubicBezTo>
                  <a:pt x="2513" y="4650"/>
                  <a:pt x="2489" y="4616"/>
                  <a:pt x="2470" y="4616"/>
                </a:cubicBezTo>
                <a:cubicBezTo>
                  <a:pt x="2461" y="4616"/>
                  <a:pt x="2453" y="4623"/>
                  <a:pt x="2451" y="4643"/>
                </a:cubicBezTo>
                <a:cubicBezTo>
                  <a:pt x="2332" y="4802"/>
                  <a:pt x="2207" y="4955"/>
                  <a:pt x="2094" y="5125"/>
                </a:cubicBezTo>
                <a:cubicBezTo>
                  <a:pt x="2054" y="5182"/>
                  <a:pt x="2014" y="5245"/>
                  <a:pt x="1963" y="5296"/>
                </a:cubicBezTo>
                <a:cubicBezTo>
                  <a:pt x="2003" y="5182"/>
                  <a:pt x="2094" y="5097"/>
                  <a:pt x="2156" y="5001"/>
                </a:cubicBezTo>
                <a:cubicBezTo>
                  <a:pt x="2151" y="4995"/>
                  <a:pt x="2139" y="4978"/>
                  <a:pt x="2139" y="4972"/>
                </a:cubicBezTo>
                <a:lnTo>
                  <a:pt x="2139" y="4972"/>
                </a:lnTo>
                <a:cubicBezTo>
                  <a:pt x="2145" y="4978"/>
                  <a:pt x="2168" y="4989"/>
                  <a:pt x="2179" y="4995"/>
                </a:cubicBezTo>
                <a:cubicBezTo>
                  <a:pt x="2185" y="4978"/>
                  <a:pt x="2190" y="4944"/>
                  <a:pt x="2190" y="4927"/>
                </a:cubicBezTo>
                <a:cubicBezTo>
                  <a:pt x="2202" y="4915"/>
                  <a:pt x="2219" y="4904"/>
                  <a:pt x="2230" y="4893"/>
                </a:cubicBezTo>
                <a:lnTo>
                  <a:pt x="2230" y="4847"/>
                </a:lnTo>
                <a:cubicBezTo>
                  <a:pt x="2241" y="4847"/>
                  <a:pt x="2258" y="4842"/>
                  <a:pt x="2270" y="4842"/>
                </a:cubicBezTo>
                <a:cubicBezTo>
                  <a:pt x="2440" y="4564"/>
                  <a:pt x="2684" y="4337"/>
                  <a:pt x="2871" y="4076"/>
                </a:cubicBezTo>
                <a:cubicBezTo>
                  <a:pt x="2996" y="3985"/>
                  <a:pt x="3070" y="3837"/>
                  <a:pt x="3195" y="3747"/>
                </a:cubicBezTo>
                <a:close/>
                <a:moveTo>
                  <a:pt x="2082" y="5250"/>
                </a:moveTo>
                <a:cubicBezTo>
                  <a:pt x="2082" y="5256"/>
                  <a:pt x="2088" y="5256"/>
                  <a:pt x="2088" y="5262"/>
                </a:cubicBezTo>
                <a:cubicBezTo>
                  <a:pt x="2082" y="5273"/>
                  <a:pt x="2071" y="5284"/>
                  <a:pt x="2065" y="5301"/>
                </a:cubicBezTo>
                <a:cubicBezTo>
                  <a:pt x="2060" y="5279"/>
                  <a:pt x="2065" y="5256"/>
                  <a:pt x="2082" y="5250"/>
                </a:cubicBezTo>
                <a:close/>
                <a:moveTo>
                  <a:pt x="19596" y="5268"/>
                </a:moveTo>
                <a:cubicBezTo>
                  <a:pt x="19602" y="5268"/>
                  <a:pt x="19610" y="5274"/>
                  <a:pt x="19620" y="5284"/>
                </a:cubicBezTo>
                <a:cubicBezTo>
                  <a:pt x="19617" y="5301"/>
                  <a:pt x="19610" y="5310"/>
                  <a:pt x="19601" y="5310"/>
                </a:cubicBezTo>
                <a:cubicBezTo>
                  <a:pt x="19595" y="5310"/>
                  <a:pt x="19588" y="5305"/>
                  <a:pt x="19581" y="5296"/>
                </a:cubicBezTo>
                <a:cubicBezTo>
                  <a:pt x="19586" y="5290"/>
                  <a:pt x="19586" y="5284"/>
                  <a:pt x="19592" y="5279"/>
                </a:cubicBezTo>
                <a:lnTo>
                  <a:pt x="19586" y="5279"/>
                </a:lnTo>
                <a:cubicBezTo>
                  <a:pt x="19589" y="5271"/>
                  <a:pt x="19592" y="5268"/>
                  <a:pt x="19596" y="5268"/>
                </a:cubicBezTo>
                <a:close/>
                <a:moveTo>
                  <a:pt x="2026" y="5313"/>
                </a:moveTo>
                <a:cubicBezTo>
                  <a:pt x="2054" y="5313"/>
                  <a:pt x="2065" y="5324"/>
                  <a:pt x="2048" y="5352"/>
                </a:cubicBezTo>
                <a:cubicBezTo>
                  <a:pt x="2020" y="5352"/>
                  <a:pt x="2014" y="5341"/>
                  <a:pt x="2026" y="5313"/>
                </a:cubicBezTo>
                <a:close/>
                <a:moveTo>
                  <a:pt x="19618" y="5326"/>
                </a:moveTo>
                <a:cubicBezTo>
                  <a:pt x="19637" y="5326"/>
                  <a:pt x="19660" y="5342"/>
                  <a:pt x="19660" y="5358"/>
                </a:cubicBezTo>
                <a:cubicBezTo>
                  <a:pt x="19653" y="5365"/>
                  <a:pt x="19643" y="5369"/>
                  <a:pt x="19633" y="5369"/>
                </a:cubicBezTo>
                <a:cubicBezTo>
                  <a:pt x="19613" y="5369"/>
                  <a:pt x="19594" y="5354"/>
                  <a:pt x="19598" y="5335"/>
                </a:cubicBezTo>
                <a:cubicBezTo>
                  <a:pt x="19603" y="5329"/>
                  <a:pt x="19610" y="5326"/>
                  <a:pt x="19618" y="5326"/>
                </a:cubicBezTo>
                <a:close/>
                <a:moveTo>
                  <a:pt x="2480" y="5358"/>
                </a:moveTo>
                <a:lnTo>
                  <a:pt x="2480" y="5358"/>
                </a:lnTo>
                <a:cubicBezTo>
                  <a:pt x="2468" y="5375"/>
                  <a:pt x="2457" y="5392"/>
                  <a:pt x="2446" y="5409"/>
                </a:cubicBezTo>
                <a:cubicBezTo>
                  <a:pt x="2446" y="5381"/>
                  <a:pt x="2463" y="5369"/>
                  <a:pt x="2480" y="5358"/>
                </a:cubicBezTo>
                <a:close/>
                <a:moveTo>
                  <a:pt x="2804" y="5386"/>
                </a:moveTo>
                <a:cubicBezTo>
                  <a:pt x="2805" y="5386"/>
                  <a:pt x="2807" y="5386"/>
                  <a:pt x="2809" y="5386"/>
                </a:cubicBezTo>
                <a:cubicBezTo>
                  <a:pt x="2830" y="5402"/>
                  <a:pt x="2806" y="5444"/>
                  <a:pt x="2780" y="5444"/>
                </a:cubicBezTo>
                <a:cubicBezTo>
                  <a:pt x="2778" y="5444"/>
                  <a:pt x="2776" y="5443"/>
                  <a:pt x="2775" y="5443"/>
                </a:cubicBezTo>
                <a:cubicBezTo>
                  <a:pt x="2759" y="5427"/>
                  <a:pt x="2778" y="5386"/>
                  <a:pt x="2804" y="5386"/>
                </a:cubicBezTo>
                <a:close/>
                <a:moveTo>
                  <a:pt x="3592" y="4893"/>
                </a:moveTo>
                <a:lnTo>
                  <a:pt x="3592" y="4893"/>
                </a:lnTo>
                <a:cubicBezTo>
                  <a:pt x="3433" y="5074"/>
                  <a:pt x="3280" y="5267"/>
                  <a:pt x="3132" y="5466"/>
                </a:cubicBezTo>
                <a:cubicBezTo>
                  <a:pt x="3178" y="5392"/>
                  <a:pt x="3246" y="5330"/>
                  <a:pt x="3263" y="5239"/>
                </a:cubicBezTo>
                <a:lnTo>
                  <a:pt x="3263" y="5239"/>
                </a:lnTo>
                <a:cubicBezTo>
                  <a:pt x="3246" y="5245"/>
                  <a:pt x="3212" y="5256"/>
                  <a:pt x="3195" y="5262"/>
                </a:cubicBezTo>
                <a:cubicBezTo>
                  <a:pt x="3200" y="5250"/>
                  <a:pt x="3200" y="5227"/>
                  <a:pt x="3206" y="5210"/>
                </a:cubicBezTo>
                <a:cubicBezTo>
                  <a:pt x="3223" y="5216"/>
                  <a:pt x="3234" y="5222"/>
                  <a:pt x="3251" y="5227"/>
                </a:cubicBezTo>
                <a:lnTo>
                  <a:pt x="3251" y="5182"/>
                </a:lnTo>
                <a:cubicBezTo>
                  <a:pt x="3257" y="5205"/>
                  <a:pt x="3263" y="5233"/>
                  <a:pt x="3268" y="5262"/>
                </a:cubicBezTo>
                <a:cubicBezTo>
                  <a:pt x="3387" y="5148"/>
                  <a:pt x="3467" y="4995"/>
                  <a:pt x="3592" y="4893"/>
                </a:cubicBezTo>
                <a:close/>
                <a:moveTo>
                  <a:pt x="3075" y="5471"/>
                </a:moveTo>
                <a:lnTo>
                  <a:pt x="3053" y="5500"/>
                </a:lnTo>
                <a:cubicBezTo>
                  <a:pt x="3070" y="5506"/>
                  <a:pt x="3081" y="5506"/>
                  <a:pt x="3098" y="5511"/>
                </a:cubicBezTo>
                <a:cubicBezTo>
                  <a:pt x="3087" y="5523"/>
                  <a:pt x="3075" y="5534"/>
                  <a:pt x="3070" y="5545"/>
                </a:cubicBezTo>
                <a:cubicBezTo>
                  <a:pt x="3064" y="5534"/>
                  <a:pt x="3058" y="5517"/>
                  <a:pt x="3058" y="5506"/>
                </a:cubicBezTo>
                <a:lnTo>
                  <a:pt x="3019" y="5562"/>
                </a:lnTo>
                <a:lnTo>
                  <a:pt x="2962" y="5562"/>
                </a:lnTo>
                <a:cubicBezTo>
                  <a:pt x="2996" y="5528"/>
                  <a:pt x="3036" y="5500"/>
                  <a:pt x="3075" y="5471"/>
                </a:cubicBezTo>
                <a:close/>
                <a:moveTo>
                  <a:pt x="1912" y="5375"/>
                </a:moveTo>
                <a:lnTo>
                  <a:pt x="1912" y="5375"/>
                </a:lnTo>
                <a:cubicBezTo>
                  <a:pt x="1839" y="5517"/>
                  <a:pt x="1753" y="5664"/>
                  <a:pt x="1680" y="5812"/>
                </a:cubicBezTo>
                <a:cubicBezTo>
                  <a:pt x="1657" y="5846"/>
                  <a:pt x="1629" y="5880"/>
                  <a:pt x="1606" y="5914"/>
                </a:cubicBezTo>
                <a:cubicBezTo>
                  <a:pt x="1600" y="5914"/>
                  <a:pt x="1595" y="5908"/>
                  <a:pt x="1589" y="5908"/>
                </a:cubicBezTo>
                <a:cubicBezTo>
                  <a:pt x="1595" y="5908"/>
                  <a:pt x="1600" y="5903"/>
                  <a:pt x="1600" y="5897"/>
                </a:cubicBezTo>
                <a:cubicBezTo>
                  <a:pt x="1600" y="5874"/>
                  <a:pt x="1595" y="5857"/>
                  <a:pt x="1595" y="5835"/>
                </a:cubicBezTo>
                <a:cubicBezTo>
                  <a:pt x="1719" y="5727"/>
                  <a:pt x="1742" y="5528"/>
                  <a:pt x="1873" y="5426"/>
                </a:cubicBezTo>
                <a:cubicBezTo>
                  <a:pt x="1867" y="5420"/>
                  <a:pt x="1856" y="5409"/>
                  <a:pt x="1850" y="5403"/>
                </a:cubicBezTo>
                <a:cubicBezTo>
                  <a:pt x="1873" y="5398"/>
                  <a:pt x="1895" y="5386"/>
                  <a:pt x="1912" y="5375"/>
                </a:cubicBezTo>
                <a:close/>
                <a:moveTo>
                  <a:pt x="1725" y="5806"/>
                </a:moveTo>
                <a:cubicBezTo>
                  <a:pt x="1725" y="5818"/>
                  <a:pt x="1725" y="5829"/>
                  <a:pt x="1725" y="5840"/>
                </a:cubicBezTo>
                <a:cubicBezTo>
                  <a:pt x="1685" y="5863"/>
                  <a:pt x="1674" y="5925"/>
                  <a:pt x="1691" y="5971"/>
                </a:cubicBezTo>
                <a:cubicBezTo>
                  <a:pt x="1680" y="5959"/>
                  <a:pt x="1663" y="5948"/>
                  <a:pt x="1646" y="5942"/>
                </a:cubicBezTo>
                <a:cubicBezTo>
                  <a:pt x="1668" y="5897"/>
                  <a:pt x="1697" y="5852"/>
                  <a:pt x="1725" y="5806"/>
                </a:cubicBezTo>
                <a:close/>
                <a:moveTo>
                  <a:pt x="1555" y="5959"/>
                </a:moveTo>
                <a:cubicBezTo>
                  <a:pt x="1555" y="5971"/>
                  <a:pt x="1555" y="5982"/>
                  <a:pt x="1555" y="5993"/>
                </a:cubicBezTo>
                <a:cubicBezTo>
                  <a:pt x="1549" y="5993"/>
                  <a:pt x="1543" y="5993"/>
                  <a:pt x="1538" y="5999"/>
                </a:cubicBezTo>
                <a:cubicBezTo>
                  <a:pt x="1543" y="5988"/>
                  <a:pt x="1549" y="5971"/>
                  <a:pt x="1555" y="5959"/>
                </a:cubicBezTo>
                <a:close/>
                <a:moveTo>
                  <a:pt x="1634" y="5959"/>
                </a:moveTo>
                <a:cubicBezTo>
                  <a:pt x="1651" y="5959"/>
                  <a:pt x="1668" y="5971"/>
                  <a:pt x="1680" y="5971"/>
                </a:cubicBezTo>
                <a:cubicBezTo>
                  <a:pt x="1680" y="5976"/>
                  <a:pt x="1680" y="5982"/>
                  <a:pt x="1680" y="5982"/>
                </a:cubicBezTo>
                <a:cubicBezTo>
                  <a:pt x="1668" y="5993"/>
                  <a:pt x="1663" y="5999"/>
                  <a:pt x="1663" y="6010"/>
                </a:cubicBezTo>
                <a:cubicBezTo>
                  <a:pt x="1651" y="6005"/>
                  <a:pt x="1634" y="5993"/>
                  <a:pt x="1623" y="5988"/>
                </a:cubicBezTo>
                <a:cubicBezTo>
                  <a:pt x="1629" y="5976"/>
                  <a:pt x="1634" y="5971"/>
                  <a:pt x="1634" y="5959"/>
                </a:cubicBezTo>
                <a:close/>
                <a:moveTo>
                  <a:pt x="1453" y="6050"/>
                </a:moveTo>
                <a:lnTo>
                  <a:pt x="1458" y="6056"/>
                </a:lnTo>
                <a:cubicBezTo>
                  <a:pt x="1458" y="6050"/>
                  <a:pt x="1453" y="6050"/>
                  <a:pt x="1453" y="6050"/>
                </a:cubicBezTo>
                <a:close/>
                <a:moveTo>
                  <a:pt x="1492" y="6101"/>
                </a:moveTo>
                <a:lnTo>
                  <a:pt x="1498" y="6107"/>
                </a:lnTo>
                <a:cubicBezTo>
                  <a:pt x="1492" y="6113"/>
                  <a:pt x="1492" y="6113"/>
                  <a:pt x="1487" y="6118"/>
                </a:cubicBezTo>
                <a:cubicBezTo>
                  <a:pt x="1487" y="6113"/>
                  <a:pt x="1492" y="6107"/>
                  <a:pt x="1492" y="6101"/>
                </a:cubicBezTo>
                <a:close/>
                <a:moveTo>
                  <a:pt x="1657" y="6022"/>
                </a:moveTo>
                <a:lnTo>
                  <a:pt x="1657" y="6022"/>
                </a:lnTo>
                <a:cubicBezTo>
                  <a:pt x="1651" y="6033"/>
                  <a:pt x="1646" y="6050"/>
                  <a:pt x="1646" y="6067"/>
                </a:cubicBezTo>
                <a:cubicBezTo>
                  <a:pt x="1640" y="6067"/>
                  <a:pt x="1640" y="6073"/>
                  <a:pt x="1634" y="6079"/>
                </a:cubicBezTo>
                <a:lnTo>
                  <a:pt x="1629" y="6079"/>
                </a:lnTo>
                <a:cubicBezTo>
                  <a:pt x="1629" y="6084"/>
                  <a:pt x="1629" y="6084"/>
                  <a:pt x="1629" y="6084"/>
                </a:cubicBezTo>
                <a:cubicBezTo>
                  <a:pt x="1623" y="6101"/>
                  <a:pt x="1612" y="6113"/>
                  <a:pt x="1606" y="6130"/>
                </a:cubicBezTo>
                <a:cubicBezTo>
                  <a:pt x="1589" y="6124"/>
                  <a:pt x="1578" y="6124"/>
                  <a:pt x="1566" y="6124"/>
                </a:cubicBezTo>
                <a:cubicBezTo>
                  <a:pt x="1566" y="6118"/>
                  <a:pt x="1572" y="6113"/>
                  <a:pt x="1572" y="6107"/>
                </a:cubicBezTo>
                <a:cubicBezTo>
                  <a:pt x="1583" y="6101"/>
                  <a:pt x="1600" y="6090"/>
                  <a:pt x="1606" y="6084"/>
                </a:cubicBezTo>
                <a:lnTo>
                  <a:pt x="1612" y="6056"/>
                </a:lnTo>
                <a:cubicBezTo>
                  <a:pt x="1629" y="6045"/>
                  <a:pt x="1640" y="6033"/>
                  <a:pt x="1657" y="6022"/>
                </a:cubicBezTo>
                <a:close/>
                <a:moveTo>
                  <a:pt x="1560" y="6045"/>
                </a:moveTo>
                <a:lnTo>
                  <a:pt x="1560" y="6045"/>
                </a:lnTo>
                <a:cubicBezTo>
                  <a:pt x="1538" y="6090"/>
                  <a:pt x="1521" y="6135"/>
                  <a:pt x="1498" y="6181"/>
                </a:cubicBezTo>
                <a:lnTo>
                  <a:pt x="1492" y="6181"/>
                </a:lnTo>
                <a:cubicBezTo>
                  <a:pt x="1504" y="6130"/>
                  <a:pt x="1532" y="6084"/>
                  <a:pt x="1560" y="6045"/>
                </a:cubicBezTo>
                <a:close/>
                <a:moveTo>
                  <a:pt x="19734" y="6192"/>
                </a:moveTo>
                <a:cubicBezTo>
                  <a:pt x="19739" y="6198"/>
                  <a:pt x="19739" y="6209"/>
                  <a:pt x="19745" y="6215"/>
                </a:cubicBezTo>
                <a:cubicBezTo>
                  <a:pt x="19734" y="6209"/>
                  <a:pt x="19728" y="6203"/>
                  <a:pt x="19722" y="6198"/>
                </a:cubicBezTo>
                <a:cubicBezTo>
                  <a:pt x="19728" y="6198"/>
                  <a:pt x="19734" y="6192"/>
                  <a:pt x="19734" y="6192"/>
                </a:cubicBezTo>
                <a:close/>
                <a:moveTo>
                  <a:pt x="19739" y="6215"/>
                </a:moveTo>
                <a:cubicBezTo>
                  <a:pt x="19745" y="6220"/>
                  <a:pt x="19745" y="6226"/>
                  <a:pt x="19751" y="6232"/>
                </a:cubicBezTo>
                <a:lnTo>
                  <a:pt x="19751" y="6237"/>
                </a:lnTo>
                <a:cubicBezTo>
                  <a:pt x="19756" y="6243"/>
                  <a:pt x="19756" y="6249"/>
                  <a:pt x="19762" y="6260"/>
                </a:cubicBezTo>
                <a:cubicBezTo>
                  <a:pt x="19762" y="6260"/>
                  <a:pt x="19756" y="6260"/>
                  <a:pt x="19756" y="6254"/>
                </a:cubicBezTo>
                <a:cubicBezTo>
                  <a:pt x="19751" y="6243"/>
                  <a:pt x="19745" y="6232"/>
                  <a:pt x="19739" y="6215"/>
                </a:cubicBezTo>
                <a:close/>
                <a:moveTo>
                  <a:pt x="20180" y="6236"/>
                </a:moveTo>
                <a:cubicBezTo>
                  <a:pt x="20184" y="6236"/>
                  <a:pt x="20188" y="6237"/>
                  <a:pt x="20193" y="6237"/>
                </a:cubicBezTo>
                <a:cubicBezTo>
                  <a:pt x="20207" y="6264"/>
                  <a:pt x="20202" y="6281"/>
                  <a:pt x="20183" y="6281"/>
                </a:cubicBezTo>
                <a:cubicBezTo>
                  <a:pt x="20178" y="6281"/>
                  <a:pt x="20172" y="6280"/>
                  <a:pt x="20165" y="6277"/>
                </a:cubicBezTo>
                <a:cubicBezTo>
                  <a:pt x="20150" y="6252"/>
                  <a:pt x="20152" y="6236"/>
                  <a:pt x="20180" y="6236"/>
                </a:cubicBezTo>
                <a:close/>
                <a:moveTo>
                  <a:pt x="20233" y="6344"/>
                </a:moveTo>
                <a:cubicBezTo>
                  <a:pt x="20236" y="6344"/>
                  <a:pt x="20240" y="6344"/>
                  <a:pt x="20244" y="6345"/>
                </a:cubicBezTo>
                <a:cubicBezTo>
                  <a:pt x="20256" y="6374"/>
                  <a:pt x="20244" y="6385"/>
                  <a:pt x="20216" y="6385"/>
                </a:cubicBezTo>
                <a:cubicBezTo>
                  <a:pt x="20206" y="6360"/>
                  <a:pt x="20209" y="6344"/>
                  <a:pt x="20233" y="6344"/>
                </a:cubicBezTo>
                <a:close/>
                <a:moveTo>
                  <a:pt x="2667" y="6107"/>
                </a:moveTo>
                <a:cubicBezTo>
                  <a:pt x="2656" y="6141"/>
                  <a:pt x="2633" y="6175"/>
                  <a:pt x="2621" y="6209"/>
                </a:cubicBezTo>
                <a:cubicBezTo>
                  <a:pt x="2599" y="6249"/>
                  <a:pt x="2582" y="6283"/>
                  <a:pt x="2559" y="6317"/>
                </a:cubicBezTo>
                <a:cubicBezTo>
                  <a:pt x="2542" y="6334"/>
                  <a:pt x="2531" y="6357"/>
                  <a:pt x="2525" y="6374"/>
                </a:cubicBezTo>
                <a:lnTo>
                  <a:pt x="2480" y="6447"/>
                </a:lnTo>
                <a:cubicBezTo>
                  <a:pt x="2485" y="6396"/>
                  <a:pt x="2497" y="6345"/>
                  <a:pt x="2542" y="6317"/>
                </a:cubicBezTo>
                <a:cubicBezTo>
                  <a:pt x="2548" y="6306"/>
                  <a:pt x="2548" y="6288"/>
                  <a:pt x="2553" y="6277"/>
                </a:cubicBezTo>
                <a:cubicBezTo>
                  <a:pt x="2570" y="6254"/>
                  <a:pt x="2599" y="6237"/>
                  <a:pt x="2593" y="6203"/>
                </a:cubicBezTo>
                <a:cubicBezTo>
                  <a:pt x="2616" y="6181"/>
                  <a:pt x="2639" y="6158"/>
                  <a:pt x="2633" y="6124"/>
                </a:cubicBezTo>
                <a:cubicBezTo>
                  <a:pt x="2639" y="6118"/>
                  <a:pt x="2661" y="6107"/>
                  <a:pt x="2667" y="6107"/>
                </a:cubicBezTo>
                <a:close/>
                <a:moveTo>
                  <a:pt x="19790" y="6306"/>
                </a:moveTo>
                <a:cubicBezTo>
                  <a:pt x="19807" y="6345"/>
                  <a:pt x="19824" y="6385"/>
                  <a:pt x="19859" y="6408"/>
                </a:cubicBezTo>
                <a:cubicBezTo>
                  <a:pt x="19876" y="6442"/>
                  <a:pt x="19893" y="6476"/>
                  <a:pt x="19910" y="6510"/>
                </a:cubicBezTo>
                <a:cubicBezTo>
                  <a:pt x="19910" y="6514"/>
                  <a:pt x="19906" y="6519"/>
                  <a:pt x="19902" y="6523"/>
                </a:cubicBezTo>
                <a:lnTo>
                  <a:pt x="19902" y="6523"/>
                </a:lnTo>
                <a:cubicBezTo>
                  <a:pt x="19857" y="6456"/>
                  <a:pt x="19818" y="6384"/>
                  <a:pt x="19785" y="6311"/>
                </a:cubicBezTo>
                <a:cubicBezTo>
                  <a:pt x="19785" y="6311"/>
                  <a:pt x="19790" y="6306"/>
                  <a:pt x="19790" y="6306"/>
                </a:cubicBezTo>
                <a:close/>
                <a:moveTo>
                  <a:pt x="20296" y="6487"/>
                </a:moveTo>
                <a:cubicBezTo>
                  <a:pt x="20318" y="6487"/>
                  <a:pt x="20348" y="6526"/>
                  <a:pt x="20312" y="6538"/>
                </a:cubicBezTo>
                <a:cubicBezTo>
                  <a:pt x="20301" y="6532"/>
                  <a:pt x="20290" y="6521"/>
                  <a:pt x="20278" y="6515"/>
                </a:cubicBezTo>
                <a:cubicBezTo>
                  <a:pt x="20278" y="6495"/>
                  <a:pt x="20286" y="6487"/>
                  <a:pt x="20296" y="6487"/>
                </a:cubicBezTo>
                <a:close/>
                <a:moveTo>
                  <a:pt x="1305" y="6572"/>
                </a:moveTo>
                <a:cubicBezTo>
                  <a:pt x="1305" y="6572"/>
                  <a:pt x="1317" y="6578"/>
                  <a:pt x="1317" y="6578"/>
                </a:cubicBezTo>
                <a:cubicBezTo>
                  <a:pt x="1311" y="6584"/>
                  <a:pt x="1311" y="6584"/>
                  <a:pt x="1311" y="6589"/>
                </a:cubicBezTo>
                <a:cubicBezTo>
                  <a:pt x="1305" y="6584"/>
                  <a:pt x="1305" y="6578"/>
                  <a:pt x="1305" y="6572"/>
                </a:cubicBezTo>
                <a:close/>
                <a:moveTo>
                  <a:pt x="19932" y="6555"/>
                </a:moveTo>
                <a:cubicBezTo>
                  <a:pt x="19944" y="6572"/>
                  <a:pt x="19955" y="6595"/>
                  <a:pt x="19961" y="6612"/>
                </a:cubicBezTo>
                <a:lnTo>
                  <a:pt x="19955" y="6635"/>
                </a:lnTo>
                <a:cubicBezTo>
                  <a:pt x="19944" y="6618"/>
                  <a:pt x="19938" y="6601"/>
                  <a:pt x="19932" y="6584"/>
                </a:cubicBezTo>
                <a:lnTo>
                  <a:pt x="19932" y="6555"/>
                </a:lnTo>
                <a:close/>
                <a:moveTo>
                  <a:pt x="19961" y="6657"/>
                </a:moveTo>
                <a:cubicBezTo>
                  <a:pt x="19972" y="6657"/>
                  <a:pt x="19978" y="6663"/>
                  <a:pt x="19983" y="6663"/>
                </a:cubicBezTo>
                <a:lnTo>
                  <a:pt x="20000" y="6697"/>
                </a:lnTo>
                <a:lnTo>
                  <a:pt x="19995" y="6714"/>
                </a:lnTo>
                <a:lnTo>
                  <a:pt x="19989" y="6714"/>
                </a:lnTo>
                <a:cubicBezTo>
                  <a:pt x="19978" y="6697"/>
                  <a:pt x="19972" y="6674"/>
                  <a:pt x="19961" y="6657"/>
                </a:cubicBezTo>
                <a:close/>
                <a:moveTo>
                  <a:pt x="20698" y="6686"/>
                </a:moveTo>
                <a:lnTo>
                  <a:pt x="20698" y="6686"/>
                </a:lnTo>
                <a:cubicBezTo>
                  <a:pt x="20710" y="6691"/>
                  <a:pt x="20727" y="6703"/>
                  <a:pt x="20732" y="6703"/>
                </a:cubicBezTo>
                <a:cubicBezTo>
                  <a:pt x="20732" y="6718"/>
                  <a:pt x="20725" y="6723"/>
                  <a:pt x="20716" y="6723"/>
                </a:cubicBezTo>
                <a:cubicBezTo>
                  <a:pt x="20698" y="6723"/>
                  <a:pt x="20676" y="6701"/>
                  <a:pt x="20698" y="6686"/>
                </a:cubicBezTo>
                <a:close/>
                <a:moveTo>
                  <a:pt x="20358" y="6549"/>
                </a:moveTo>
                <a:cubicBezTo>
                  <a:pt x="20392" y="6618"/>
                  <a:pt x="20426" y="6686"/>
                  <a:pt x="20454" y="6759"/>
                </a:cubicBezTo>
                <a:cubicBezTo>
                  <a:pt x="20381" y="6725"/>
                  <a:pt x="20346" y="6640"/>
                  <a:pt x="20301" y="6578"/>
                </a:cubicBezTo>
                <a:cubicBezTo>
                  <a:pt x="20318" y="6567"/>
                  <a:pt x="20335" y="6561"/>
                  <a:pt x="20358" y="6549"/>
                </a:cubicBezTo>
                <a:close/>
                <a:moveTo>
                  <a:pt x="20040" y="6776"/>
                </a:moveTo>
                <a:cubicBezTo>
                  <a:pt x="20046" y="6788"/>
                  <a:pt x="20046" y="6793"/>
                  <a:pt x="20051" y="6805"/>
                </a:cubicBezTo>
                <a:lnTo>
                  <a:pt x="20034" y="6805"/>
                </a:lnTo>
                <a:cubicBezTo>
                  <a:pt x="20034" y="6793"/>
                  <a:pt x="20034" y="6782"/>
                  <a:pt x="20040" y="6776"/>
                </a:cubicBezTo>
                <a:close/>
                <a:moveTo>
                  <a:pt x="20451" y="6764"/>
                </a:moveTo>
                <a:cubicBezTo>
                  <a:pt x="20462" y="6764"/>
                  <a:pt x="20471" y="6770"/>
                  <a:pt x="20471" y="6782"/>
                </a:cubicBezTo>
                <a:cubicBezTo>
                  <a:pt x="20475" y="6802"/>
                  <a:pt x="20459" y="6814"/>
                  <a:pt x="20445" y="6814"/>
                </a:cubicBezTo>
                <a:cubicBezTo>
                  <a:pt x="20435" y="6814"/>
                  <a:pt x="20426" y="6808"/>
                  <a:pt x="20426" y="6793"/>
                </a:cubicBezTo>
                <a:cubicBezTo>
                  <a:pt x="20423" y="6774"/>
                  <a:pt x="20438" y="6764"/>
                  <a:pt x="20451" y="6764"/>
                </a:cubicBezTo>
                <a:close/>
                <a:moveTo>
                  <a:pt x="19725" y="6800"/>
                </a:moveTo>
                <a:cubicBezTo>
                  <a:pt x="19744" y="6800"/>
                  <a:pt x="19787" y="6871"/>
                  <a:pt x="19751" y="6884"/>
                </a:cubicBezTo>
                <a:lnTo>
                  <a:pt x="19717" y="6816"/>
                </a:lnTo>
                <a:cubicBezTo>
                  <a:pt x="19717" y="6805"/>
                  <a:pt x="19720" y="6800"/>
                  <a:pt x="19725" y="6800"/>
                </a:cubicBezTo>
                <a:close/>
                <a:moveTo>
                  <a:pt x="20063" y="6827"/>
                </a:moveTo>
                <a:cubicBezTo>
                  <a:pt x="20074" y="6845"/>
                  <a:pt x="20080" y="6862"/>
                  <a:pt x="20085" y="6879"/>
                </a:cubicBezTo>
                <a:lnTo>
                  <a:pt x="20068" y="6879"/>
                </a:lnTo>
                <a:lnTo>
                  <a:pt x="20068" y="6884"/>
                </a:lnTo>
                <a:cubicBezTo>
                  <a:pt x="20063" y="6873"/>
                  <a:pt x="20057" y="6862"/>
                  <a:pt x="20051" y="6850"/>
                </a:cubicBezTo>
                <a:cubicBezTo>
                  <a:pt x="20057" y="6839"/>
                  <a:pt x="20063" y="6833"/>
                  <a:pt x="20063" y="6827"/>
                </a:cubicBezTo>
                <a:close/>
                <a:moveTo>
                  <a:pt x="20483" y="6848"/>
                </a:moveTo>
                <a:cubicBezTo>
                  <a:pt x="20492" y="6848"/>
                  <a:pt x="20499" y="6856"/>
                  <a:pt x="20505" y="6873"/>
                </a:cubicBezTo>
                <a:cubicBezTo>
                  <a:pt x="20496" y="6882"/>
                  <a:pt x="20487" y="6887"/>
                  <a:pt x="20480" y="6887"/>
                </a:cubicBezTo>
                <a:cubicBezTo>
                  <a:pt x="20470" y="6887"/>
                  <a:pt x="20463" y="6878"/>
                  <a:pt x="20460" y="6862"/>
                </a:cubicBezTo>
                <a:cubicBezTo>
                  <a:pt x="20469" y="6852"/>
                  <a:pt x="20477" y="6848"/>
                  <a:pt x="20483" y="6848"/>
                </a:cubicBezTo>
                <a:close/>
                <a:moveTo>
                  <a:pt x="20647" y="6720"/>
                </a:moveTo>
                <a:cubicBezTo>
                  <a:pt x="20676" y="6720"/>
                  <a:pt x="20693" y="6742"/>
                  <a:pt x="20710" y="6759"/>
                </a:cubicBezTo>
                <a:cubicBezTo>
                  <a:pt x="20715" y="6754"/>
                  <a:pt x="20727" y="6748"/>
                  <a:pt x="20732" y="6748"/>
                </a:cubicBezTo>
                <a:cubicBezTo>
                  <a:pt x="20738" y="6810"/>
                  <a:pt x="20783" y="6873"/>
                  <a:pt x="20789" y="6930"/>
                </a:cubicBezTo>
                <a:cubicBezTo>
                  <a:pt x="20783" y="6933"/>
                  <a:pt x="20777" y="6934"/>
                  <a:pt x="20772" y="6934"/>
                </a:cubicBezTo>
                <a:cubicBezTo>
                  <a:pt x="20756" y="6934"/>
                  <a:pt x="20742" y="6922"/>
                  <a:pt x="20738" y="6901"/>
                </a:cubicBezTo>
                <a:cubicBezTo>
                  <a:pt x="20704" y="6845"/>
                  <a:pt x="20687" y="6776"/>
                  <a:pt x="20647" y="6720"/>
                </a:cubicBezTo>
                <a:close/>
                <a:moveTo>
                  <a:pt x="19660" y="5227"/>
                </a:moveTo>
                <a:lnTo>
                  <a:pt x="19660" y="5227"/>
                </a:lnTo>
                <a:cubicBezTo>
                  <a:pt x="19751" y="5301"/>
                  <a:pt x="19790" y="5415"/>
                  <a:pt x="19859" y="5517"/>
                </a:cubicBezTo>
                <a:cubicBezTo>
                  <a:pt x="19864" y="5517"/>
                  <a:pt x="19881" y="5511"/>
                  <a:pt x="19887" y="5511"/>
                </a:cubicBezTo>
                <a:lnTo>
                  <a:pt x="19887" y="5511"/>
                </a:lnTo>
                <a:cubicBezTo>
                  <a:pt x="19881" y="5517"/>
                  <a:pt x="19864" y="5534"/>
                  <a:pt x="19859" y="5545"/>
                </a:cubicBezTo>
                <a:cubicBezTo>
                  <a:pt x="19870" y="5551"/>
                  <a:pt x="19898" y="5574"/>
                  <a:pt x="19910" y="5579"/>
                </a:cubicBezTo>
                <a:cubicBezTo>
                  <a:pt x="19915" y="5591"/>
                  <a:pt x="19921" y="5619"/>
                  <a:pt x="19927" y="5630"/>
                </a:cubicBezTo>
                <a:cubicBezTo>
                  <a:pt x="19938" y="5630"/>
                  <a:pt x="19961" y="5642"/>
                  <a:pt x="19966" y="5642"/>
                </a:cubicBezTo>
                <a:cubicBezTo>
                  <a:pt x="19966" y="5653"/>
                  <a:pt x="19966" y="5670"/>
                  <a:pt x="19966" y="5681"/>
                </a:cubicBezTo>
                <a:cubicBezTo>
                  <a:pt x="20154" y="5948"/>
                  <a:pt x="20267" y="6260"/>
                  <a:pt x="20443" y="6532"/>
                </a:cubicBezTo>
                <a:cubicBezTo>
                  <a:pt x="20477" y="6691"/>
                  <a:pt x="20590" y="6810"/>
                  <a:pt x="20624" y="6969"/>
                </a:cubicBezTo>
                <a:cubicBezTo>
                  <a:pt x="20528" y="6816"/>
                  <a:pt x="20454" y="6652"/>
                  <a:pt x="20375" y="6493"/>
                </a:cubicBezTo>
                <a:cubicBezTo>
                  <a:pt x="20352" y="6464"/>
                  <a:pt x="20352" y="6408"/>
                  <a:pt x="20312" y="6402"/>
                </a:cubicBezTo>
                <a:cubicBezTo>
                  <a:pt x="20307" y="6413"/>
                  <a:pt x="20307" y="6447"/>
                  <a:pt x="20301" y="6459"/>
                </a:cubicBezTo>
                <a:cubicBezTo>
                  <a:pt x="20284" y="6459"/>
                  <a:pt x="20250" y="6464"/>
                  <a:pt x="20233" y="6464"/>
                </a:cubicBezTo>
                <a:cubicBezTo>
                  <a:pt x="20239" y="6442"/>
                  <a:pt x="20239" y="6425"/>
                  <a:pt x="20244" y="6402"/>
                </a:cubicBezTo>
                <a:cubicBezTo>
                  <a:pt x="20273" y="6402"/>
                  <a:pt x="20290" y="6385"/>
                  <a:pt x="20301" y="6357"/>
                </a:cubicBezTo>
                <a:cubicBezTo>
                  <a:pt x="20278" y="6266"/>
                  <a:pt x="20205" y="6203"/>
                  <a:pt x="20171" y="6118"/>
                </a:cubicBezTo>
                <a:cubicBezTo>
                  <a:pt x="20148" y="6073"/>
                  <a:pt x="20131" y="6010"/>
                  <a:pt x="20080" y="5988"/>
                </a:cubicBezTo>
                <a:lnTo>
                  <a:pt x="20080" y="5988"/>
                </a:lnTo>
                <a:cubicBezTo>
                  <a:pt x="20080" y="6039"/>
                  <a:pt x="20097" y="6084"/>
                  <a:pt x="20137" y="6107"/>
                </a:cubicBezTo>
                <a:cubicBezTo>
                  <a:pt x="20142" y="6147"/>
                  <a:pt x="20210" y="6203"/>
                  <a:pt x="20159" y="6232"/>
                </a:cubicBezTo>
                <a:cubicBezTo>
                  <a:pt x="20142" y="6203"/>
                  <a:pt x="20120" y="6186"/>
                  <a:pt x="20091" y="6186"/>
                </a:cubicBezTo>
                <a:cubicBezTo>
                  <a:pt x="20097" y="6181"/>
                  <a:pt x="20114" y="6164"/>
                  <a:pt x="20120" y="6152"/>
                </a:cubicBezTo>
                <a:lnTo>
                  <a:pt x="20068" y="6130"/>
                </a:lnTo>
                <a:cubicBezTo>
                  <a:pt x="20051" y="6113"/>
                  <a:pt x="20040" y="6090"/>
                  <a:pt x="20029" y="6073"/>
                </a:cubicBezTo>
                <a:cubicBezTo>
                  <a:pt x="20040" y="6067"/>
                  <a:pt x="20068" y="6062"/>
                  <a:pt x="20085" y="6056"/>
                </a:cubicBezTo>
                <a:cubicBezTo>
                  <a:pt x="20057" y="6050"/>
                  <a:pt x="20029" y="6039"/>
                  <a:pt x="20000" y="6027"/>
                </a:cubicBezTo>
                <a:cubicBezTo>
                  <a:pt x="20006" y="6022"/>
                  <a:pt x="20023" y="6010"/>
                  <a:pt x="20029" y="6005"/>
                </a:cubicBezTo>
                <a:cubicBezTo>
                  <a:pt x="19983" y="5942"/>
                  <a:pt x="19949" y="5874"/>
                  <a:pt x="19904" y="5806"/>
                </a:cubicBezTo>
                <a:cubicBezTo>
                  <a:pt x="19853" y="5784"/>
                  <a:pt x="19859" y="5715"/>
                  <a:pt x="19847" y="5664"/>
                </a:cubicBezTo>
                <a:lnTo>
                  <a:pt x="19847" y="5664"/>
                </a:lnTo>
                <a:cubicBezTo>
                  <a:pt x="19949" y="5727"/>
                  <a:pt x="19978" y="5857"/>
                  <a:pt x="20046" y="5954"/>
                </a:cubicBezTo>
                <a:cubicBezTo>
                  <a:pt x="20046" y="5968"/>
                  <a:pt x="20054" y="5973"/>
                  <a:pt x="20064" y="5973"/>
                </a:cubicBezTo>
                <a:cubicBezTo>
                  <a:pt x="20085" y="5973"/>
                  <a:pt x="20115" y="5947"/>
                  <a:pt x="20080" y="5931"/>
                </a:cubicBezTo>
                <a:cubicBezTo>
                  <a:pt x="19972" y="5761"/>
                  <a:pt x="19876" y="5579"/>
                  <a:pt x="19768" y="5409"/>
                </a:cubicBezTo>
                <a:cubicBezTo>
                  <a:pt x="19728" y="5352"/>
                  <a:pt x="19688" y="5290"/>
                  <a:pt x="19660" y="5227"/>
                </a:cubicBezTo>
                <a:close/>
                <a:moveTo>
                  <a:pt x="20749" y="6941"/>
                </a:moveTo>
                <a:cubicBezTo>
                  <a:pt x="20766" y="6947"/>
                  <a:pt x="20800" y="6947"/>
                  <a:pt x="20812" y="6952"/>
                </a:cubicBezTo>
                <a:cubicBezTo>
                  <a:pt x="20834" y="6975"/>
                  <a:pt x="20834" y="6998"/>
                  <a:pt x="20829" y="7026"/>
                </a:cubicBezTo>
                <a:cubicBezTo>
                  <a:pt x="20813" y="7036"/>
                  <a:pt x="20797" y="7040"/>
                  <a:pt x="20780" y="7040"/>
                </a:cubicBezTo>
                <a:cubicBezTo>
                  <a:pt x="20760" y="7040"/>
                  <a:pt x="20740" y="7035"/>
                  <a:pt x="20721" y="7032"/>
                </a:cubicBezTo>
                <a:cubicBezTo>
                  <a:pt x="20738" y="7032"/>
                  <a:pt x="20772" y="7026"/>
                  <a:pt x="20789" y="7020"/>
                </a:cubicBezTo>
                <a:cubicBezTo>
                  <a:pt x="20778" y="6998"/>
                  <a:pt x="20766" y="6969"/>
                  <a:pt x="20749" y="6941"/>
                </a:cubicBezTo>
                <a:close/>
                <a:moveTo>
                  <a:pt x="20657" y="7043"/>
                </a:moveTo>
                <a:cubicBezTo>
                  <a:pt x="20661" y="7043"/>
                  <a:pt x="20665" y="7045"/>
                  <a:pt x="20670" y="7049"/>
                </a:cubicBezTo>
                <a:cubicBezTo>
                  <a:pt x="20689" y="7063"/>
                  <a:pt x="20688" y="7100"/>
                  <a:pt x="20671" y="7100"/>
                </a:cubicBezTo>
                <a:cubicBezTo>
                  <a:pt x="20668" y="7100"/>
                  <a:pt x="20664" y="7098"/>
                  <a:pt x="20659" y="7094"/>
                </a:cubicBezTo>
                <a:cubicBezTo>
                  <a:pt x="20635" y="7085"/>
                  <a:pt x="20639" y="7043"/>
                  <a:pt x="20657" y="7043"/>
                </a:cubicBezTo>
                <a:close/>
                <a:moveTo>
                  <a:pt x="20074" y="6896"/>
                </a:moveTo>
                <a:cubicBezTo>
                  <a:pt x="20142" y="6947"/>
                  <a:pt x="20154" y="7043"/>
                  <a:pt x="20199" y="7111"/>
                </a:cubicBezTo>
                <a:lnTo>
                  <a:pt x="20182" y="7123"/>
                </a:lnTo>
                <a:cubicBezTo>
                  <a:pt x="20148" y="7043"/>
                  <a:pt x="20114" y="6969"/>
                  <a:pt x="20074" y="6896"/>
                </a:cubicBezTo>
                <a:close/>
                <a:moveTo>
                  <a:pt x="1767" y="7135"/>
                </a:moveTo>
                <a:cubicBezTo>
                  <a:pt x="1772" y="7135"/>
                  <a:pt x="1777" y="7137"/>
                  <a:pt x="1782" y="7140"/>
                </a:cubicBezTo>
                <a:cubicBezTo>
                  <a:pt x="1796" y="7163"/>
                  <a:pt x="1772" y="7190"/>
                  <a:pt x="1750" y="7190"/>
                </a:cubicBezTo>
                <a:cubicBezTo>
                  <a:pt x="1745" y="7190"/>
                  <a:pt x="1741" y="7188"/>
                  <a:pt x="1736" y="7185"/>
                </a:cubicBezTo>
                <a:cubicBezTo>
                  <a:pt x="1718" y="7166"/>
                  <a:pt x="1742" y="7135"/>
                  <a:pt x="1767" y="7135"/>
                </a:cubicBezTo>
                <a:close/>
                <a:moveTo>
                  <a:pt x="20710" y="7372"/>
                </a:moveTo>
                <a:cubicBezTo>
                  <a:pt x="20732" y="7412"/>
                  <a:pt x="20749" y="7446"/>
                  <a:pt x="20766" y="7486"/>
                </a:cubicBezTo>
                <a:cubicBezTo>
                  <a:pt x="20766" y="7508"/>
                  <a:pt x="20761" y="7525"/>
                  <a:pt x="20761" y="7548"/>
                </a:cubicBezTo>
                <a:cubicBezTo>
                  <a:pt x="20738" y="7491"/>
                  <a:pt x="20721" y="7435"/>
                  <a:pt x="20710" y="7372"/>
                </a:cubicBezTo>
                <a:close/>
                <a:moveTo>
                  <a:pt x="974" y="7507"/>
                </a:moveTo>
                <a:cubicBezTo>
                  <a:pt x="976" y="7507"/>
                  <a:pt x="979" y="7507"/>
                  <a:pt x="982" y="7508"/>
                </a:cubicBezTo>
                <a:cubicBezTo>
                  <a:pt x="1007" y="7524"/>
                  <a:pt x="991" y="7567"/>
                  <a:pt x="967" y="7567"/>
                </a:cubicBezTo>
                <a:cubicBezTo>
                  <a:pt x="965" y="7567"/>
                  <a:pt x="962" y="7566"/>
                  <a:pt x="959" y="7565"/>
                </a:cubicBezTo>
                <a:cubicBezTo>
                  <a:pt x="933" y="7550"/>
                  <a:pt x="949" y="7507"/>
                  <a:pt x="974" y="7507"/>
                </a:cubicBezTo>
                <a:close/>
                <a:moveTo>
                  <a:pt x="2026" y="7293"/>
                </a:moveTo>
                <a:cubicBezTo>
                  <a:pt x="2031" y="7293"/>
                  <a:pt x="2037" y="7298"/>
                  <a:pt x="2043" y="7298"/>
                </a:cubicBezTo>
                <a:cubicBezTo>
                  <a:pt x="1992" y="7412"/>
                  <a:pt x="1941" y="7520"/>
                  <a:pt x="1895" y="7633"/>
                </a:cubicBezTo>
                <a:cubicBezTo>
                  <a:pt x="1918" y="7548"/>
                  <a:pt x="1946" y="7469"/>
                  <a:pt x="1992" y="7401"/>
                </a:cubicBezTo>
                <a:lnTo>
                  <a:pt x="1941" y="7401"/>
                </a:lnTo>
                <a:cubicBezTo>
                  <a:pt x="1963" y="7389"/>
                  <a:pt x="1980" y="7384"/>
                  <a:pt x="1997" y="7378"/>
                </a:cubicBezTo>
                <a:cubicBezTo>
                  <a:pt x="2003" y="7349"/>
                  <a:pt x="2014" y="7321"/>
                  <a:pt x="2026" y="7293"/>
                </a:cubicBezTo>
                <a:close/>
                <a:moveTo>
                  <a:pt x="1254" y="6635"/>
                </a:moveTo>
                <a:lnTo>
                  <a:pt x="1254" y="6635"/>
                </a:lnTo>
                <a:cubicBezTo>
                  <a:pt x="1243" y="6686"/>
                  <a:pt x="1226" y="6737"/>
                  <a:pt x="1209" y="6782"/>
                </a:cubicBezTo>
                <a:cubicBezTo>
                  <a:pt x="1209" y="6782"/>
                  <a:pt x="1209" y="6782"/>
                  <a:pt x="1214" y="6788"/>
                </a:cubicBezTo>
                <a:cubicBezTo>
                  <a:pt x="1180" y="6867"/>
                  <a:pt x="1146" y="6952"/>
                  <a:pt x="1101" y="7026"/>
                </a:cubicBezTo>
                <a:lnTo>
                  <a:pt x="1129" y="7054"/>
                </a:lnTo>
                <a:cubicBezTo>
                  <a:pt x="1141" y="7032"/>
                  <a:pt x="1163" y="6998"/>
                  <a:pt x="1175" y="6981"/>
                </a:cubicBezTo>
                <a:lnTo>
                  <a:pt x="1214" y="6969"/>
                </a:lnTo>
                <a:lnTo>
                  <a:pt x="1214" y="7003"/>
                </a:lnTo>
                <a:lnTo>
                  <a:pt x="1163" y="7003"/>
                </a:lnTo>
                <a:cubicBezTo>
                  <a:pt x="1163" y="7049"/>
                  <a:pt x="1158" y="7088"/>
                  <a:pt x="1152" y="7134"/>
                </a:cubicBezTo>
                <a:cubicBezTo>
                  <a:pt x="1101" y="7168"/>
                  <a:pt x="1084" y="7225"/>
                  <a:pt x="1078" y="7281"/>
                </a:cubicBezTo>
                <a:cubicBezTo>
                  <a:pt x="1078" y="7349"/>
                  <a:pt x="1010" y="7395"/>
                  <a:pt x="1039" y="7469"/>
                </a:cubicBezTo>
                <a:cubicBezTo>
                  <a:pt x="1010" y="7457"/>
                  <a:pt x="982" y="7446"/>
                  <a:pt x="959" y="7440"/>
                </a:cubicBezTo>
                <a:cubicBezTo>
                  <a:pt x="925" y="7497"/>
                  <a:pt x="902" y="7559"/>
                  <a:pt x="891" y="7628"/>
                </a:cubicBezTo>
                <a:cubicBezTo>
                  <a:pt x="874" y="7650"/>
                  <a:pt x="851" y="7673"/>
                  <a:pt x="834" y="7701"/>
                </a:cubicBezTo>
                <a:cubicBezTo>
                  <a:pt x="880" y="7559"/>
                  <a:pt x="914" y="7406"/>
                  <a:pt x="993" y="7276"/>
                </a:cubicBezTo>
                <a:lnTo>
                  <a:pt x="993" y="7276"/>
                </a:lnTo>
                <a:cubicBezTo>
                  <a:pt x="982" y="7327"/>
                  <a:pt x="965" y="7372"/>
                  <a:pt x="959" y="7423"/>
                </a:cubicBezTo>
                <a:lnTo>
                  <a:pt x="1004" y="7435"/>
                </a:lnTo>
                <a:cubicBezTo>
                  <a:pt x="1016" y="7321"/>
                  <a:pt x="1084" y="7230"/>
                  <a:pt x="1101" y="7123"/>
                </a:cubicBezTo>
                <a:lnTo>
                  <a:pt x="1101" y="7123"/>
                </a:lnTo>
                <a:cubicBezTo>
                  <a:pt x="1039" y="7151"/>
                  <a:pt x="1027" y="7230"/>
                  <a:pt x="987" y="7281"/>
                </a:cubicBezTo>
                <a:cubicBezTo>
                  <a:pt x="1033" y="7100"/>
                  <a:pt x="1112" y="6924"/>
                  <a:pt x="1197" y="6754"/>
                </a:cubicBezTo>
                <a:cubicBezTo>
                  <a:pt x="1197" y="6754"/>
                  <a:pt x="1203" y="6748"/>
                  <a:pt x="1203" y="6748"/>
                </a:cubicBezTo>
                <a:cubicBezTo>
                  <a:pt x="1203" y="6742"/>
                  <a:pt x="1209" y="6737"/>
                  <a:pt x="1209" y="6731"/>
                </a:cubicBezTo>
                <a:cubicBezTo>
                  <a:pt x="1220" y="6697"/>
                  <a:pt x="1237" y="6669"/>
                  <a:pt x="1254" y="6635"/>
                </a:cubicBezTo>
                <a:close/>
                <a:moveTo>
                  <a:pt x="1816" y="7820"/>
                </a:moveTo>
                <a:cubicBezTo>
                  <a:pt x="1816" y="7826"/>
                  <a:pt x="1816" y="7826"/>
                  <a:pt x="1816" y="7826"/>
                </a:cubicBezTo>
                <a:cubicBezTo>
                  <a:pt x="1810" y="7826"/>
                  <a:pt x="1810" y="7820"/>
                  <a:pt x="1804" y="7820"/>
                </a:cubicBezTo>
                <a:close/>
                <a:moveTo>
                  <a:pt x="20840" y="7696"/>
                </a:moveTo>
                <a:lnTo>
                  <a:pt x="20840" y="7696"/>
                </a:lnTo>
                <a:cubicBezTo>
                  <a:pt x="20863" y="7792"/>
                  <a:pt x="20914" y="7877"/>
                  <a:pt x="20937" y="7968"/>
                </a:cubicBezTo>
                <a:cubicBezTo>
                  <a:pt x="20908" y="7968"/>
                  <a:pt x="20891" y="7945"/>
                  <a:pt x="20880" y="7923"/>
                </a:cubicBezTo>
                <a:lnTo>
                  <a:pt x="20840" y="7923"/>
                </a:lnTo>
                <a:cubicBezTo>
                  <a:pt x="20846" y="7906"/>
                  <a:pt x="20863" y="7877"/>
                  <a:pt x="20868" y="7866"/>
                </a:cubicBezTo>
                <a:cubicBezTo>
                  <a:pt x="20857" y="7866"/>
                  <a:pt x="20840" y="7871"/>
                  <a:pt x="20829" y="7871"/>
                </a:cubicBezTo>
                <a:cubicBezTo>
                  <a:pt x="20868" y="7832"/>
                  <a:pt x="20858" y="7801"/>
                  <a:pt x="20831" y="7801"/>
                </a:cubicBezTo>
                <a:cubicBezTo>
                  <a:pt x="20820" y="7801"/>
                  <a:pt x="20805" y="7807"/>
                  <a:pt x="20789" y="7820"/>
                </a:cubicBezTo>
                <a:cubicBezTo>
                  <a:pt x="20783" y="7809"/>
                  <a:pt x="20778" y="7792"/>
                  <a:pt x="20772" y="7781"/>
                </a:cubicBezTo>
                <a:cubicBezTo>
                  <a:pt x="20800" y="7781"/>
                  <a:pt x="20823" y="7775"/>
                  <a:pt x="20846" y="7775"/>
                </a:cubicBezTo>
                <a:cubicBezTo>
                  <a:pt x="20829" y="7747"/>
                  <a:pt x="20829" y="7724"/>
                  <a:pt x="20840" y="7696"/>
                </a:cubicBezTo>
                <a:close/>
                <a:moveTo>
                  <a:pt x="931" y="7656"/>
                </a:moveTo>
                <a:lnTo>
                  <a:pt x="931" y="7656"/>
                </a:lnTo>
                <a:cubicBezTo>
                  <a:pt x="908" y="7781"/>
                  <a:pt x="846" y="7894"/>
                  <a:pt x="851" y="8025"/>
                </a:cubicBezTo>
                <a:cubicBezTo>
                  <a:pt x="840" y="8019"/>
                  <a:pt x="823" y="8002"/>
                  <a:pt x="812" y="7996"/>
                </a:cubicBezTo>
                <a:cubicBezTo>
                  <a:pt x="851" y="7883"/>
                  <a:pt x="863" y="7752"/>
                  <a:pt x="931" y="7656"/>
                </a:cubicBezTo>
                <a:close/>
                <a:moveTo>
                  <a:pt x="20880" y="7991"/>
                </a:moveTo>
                <a:cubicBezTo>
                  <a:pt x="20925" y="7991"/>
                  <a:pt x="20954" y="8013"/>
                  <a:pt x="20954" y="8059"/>
                </a:cubicBezTo>
                <a:cubicBezTo>
                  <a:pt x="20937" y="8064"/>
                  <a:pt x="20914" y="8076"/>
                  <a:pt x="20903" y="8081"/>
                </a:cubicBezTo>
                <a:cubicBezTo>
                  <a:pt x="20908" y="8070"/>
                  <a:pt x="20925" y="8047"/>
                  <a:pt x="20931" y="8042"/>
                </a:cubicBezTo>
                <a:cubicBezTo>
                  <a:pt x="20920" y="8030"/>
                  <a:pt x="20897" y="8002"/>
                  <a:pt x="20880" y="7991"/>
                </a:cubicBezTo>
                <a:close/>
                <a:moveTo>
                  <a:pt x="808" y="8064"/>
                </a:moveTo>
                <a:cubicBezTo>
                  <a:pt x="809" y="8064"/>
                  <a:pt x="810" y="8064"/>
                  <a:pt x="812" y="8064"/>
                </a:cubicBezTo>
                <a:cubicBezTo>
                  <a:pt x="833" y="8080"/>
                  <a:pt x="819" y="8122"/>
                  <a:pt x="794" y="8122"/>
                </a:cubicBezTo>
                <a:cubicBezTo>
                  <a:pt x="792" y="8122"/>
                  <a:pt x="791" y="8121"/>
                  <a:pt x="789" y="8121"/>
                </a:cubicBezTo>
                <a:cubicBezTo>
                  <a:pt x="773" y="8105"/>
                  <a:pt x="787" y="8064"/>
                  <a:pt x="808" y="8064"/>
                </a:cubicBezTo>
                <a:close/>
                <a:moveTo>
                  <a:pt x="20545" y="8070"/>
                </a:moveTo>
                <a:cubicBezTo>
                  <a:pt x="20579" y="8070"/>
                  <a:pt x="20590" y="8144"/>
                  <a:pt x="20562" y="8155"/>
                </a:cubicBezTo>
                <a:cubicBezTo>
                  <a:pt x="20539" y="8132"/>
                  <a:pt x="20534" y="8093"/>
                  <a:pt x="20545" y="8070"/>
                </a:cubicBezTo>
                <a:close/>
                <a:moveTo>
                  <a:pt x="789" y="8155"/>
                </a:moveTo>
                <a:cubicBezTo>
                  <a:pt x="783" y="8206"/>
                  <a:pt x="772" y="8246"/>
                  <a:pt x="743" y="8286"/>
                </a:cubicBezTo>
                <a:lnTo>
                  <a:pt x="743" y="8280"/>
                </a:lnTo>
                <a:cubicBezTo>
                  <a:pt x="749" y="8240"/>
                  <a:pt x="755" y="8195"/>
                  <a:pt x="755" y="8155"/>
                </a:cubicBezTo>
                <a:close/>
                <a:moveTo>
                  <a:pt x="20988" y="8144"/>
                </a:moveTo>
                <a:cubicBezTo>
                  <a:pt x="20993" y="8195"/>
                  <a:pt x="21005" y="8240"/>
                  <a:pt x="21010" y="8286"/>
                </a:cubicBezTo>
                <a:cubicBezTo>
                  <a:pt x="20993" y="8280"/>
                  <a:pt x="20971" y="8269"/>
                  <a:pt x="20954" y="8263"/>
                </a:cubicBezTo>
                <a:cubicBezTo>
                  <a:pt x="20965" y="8246"/>
                  <a:pt x="20982" y="8235"/>
                  <a:pt x="20993" y="8223"/>
                </a:cubicBezTo>
                <a:cubicBezTo>
                  <a:pt x="20982" y="8201"/>
                  <a:pt x="20971" y="8172"/>
                  <a:pt x="20959" y="8149"/>
                </a:cubicBezTo>
                <a:lnTo>
                  <a:pt x="20988" y="8144"/>
                </a:lnTo>
                <a:close/>
                <a:moveTo>
                  <a:pt x="736" y="8312"/>
                </a:moveTo>
                <a:cubicBezTo>
                  <a:pt x="739" y="8312"/>
                  <a:pt x="741" y="8313"/>
                  <a:pt x="743" y="8314"/>
                </a:cubicBezTo>
                <a:cubicBezTo>
                  <a:pt x="769" y="8329"/>
                  <a:pt x="749" y="8367"/>
                  <a:pt x="728" y="8367"/>
                </a:cubicBezTo>
                <a:cubicBezTo>
                  <a:pt x="726" y="8367"/>
                  <a:pt x="723" y="8366"/>
                  <a:pt x="721" y="8365"/>
                </a:cubicBezTo>
                <a:cubicBezTo>
                  <a:pt x="701" y="8350"/>
                  <a:pt x="716" y="8312"/>
                  <a:pt x="736" y="8312"/>
                </a:cubicBezTo>
                <a:close/>
                <a:moveTo>
                  <a:pt x="834" y="7707"/>
                </a:moveTo>
                <a:cubicBezTo>
                  <a:pt x="817" y="7911"/>
                  <a:pt x="721" y="8093"/>
                  <a:pt x="681" y="8291"/>
                </a:cubicBezTo>
                <a:cubicBezTo>
                  <a:pt x="675" y="8342"/>
                  <a:pt x="653" y="8382"/>
                  <a:pt x="630" y="8422"/>
                </a:cubicBezTo>
                <a:cubicBezTo>
                  <a:pt x="681" y="8178"/>
                  <a:pt x="749" y="7940"/>
                  <a:pt x="834" y="7707"/>
                </a:cubicBezTo>
                <a:close/>
                <a:moveTo>
                  <a:pt x="20664" y="8445"/>
                </a:moveTo>
                <a:lnTo>
                  <a:pt x="20664" y="8445"/>
                </a:lnTo>
                <a:cubicBezTo>
                  <a:pt x="20687" y="8467"/>
                  <a:pt x="20687" y="8479"/>
                  <a:pt x="20659" y="8484"/>
                </a:cubicBezTo>
                <a:cubicBezTo>
                  <a:pt x="20636" y="8467"/>
                  <a:pt x="20636" y="8450"/>
                  <a:pt x="20664" y="8445"/>
                </a:cubicBezTo>
                <a:close/>
                <a:moveTo>
                  <a:pt x="687" y="8462"/>
                </a:moveTo>
                <a:cubicBezTo>
                  <a:pt x="715" y="8467"/>
                  <a:pt x="721" y="8484"/>
                  <a:pt x="692" y="8507"/>
                </a:cubicBezTo>
                <a:cubicBezTo>
                  <a:pt x="670" y="8496"/>
                  <a:pt x="664" y="8479"/>
                  <a:pt x="687" y="8462"/>
                </a:cubicBezTo>
                <a:close/>
                <a:moveTo>
                  <a:pt x="20681" y="7111"/>
                </a:moveTo>
                <a:lnTo>
                  <a:pt x="20681" y="7111"/>
                </a:lnTo>
                <a:cubicBezTo>
                  <a:pt x="20766" y="7230"/>
                  <a:pt x="20783" y="7401"/>
                  <a:pt x="20880" y="7508"/>
                </a:cubicBezTo>
                <a:lnTo>
                  <a:pt x="20885" y="7508"/>
                </a:lnTo>
                <a:lnTo>
                  <a:pt x="20857" y="7520"/>
                </a:lnTo>
                <a:cubicBezTo>
                  <a:pt x="20982" y="7826"/>
                  <a:pt x="21067" y="8144"/>
                  <a:pt x="21158" y="8462"/>
                </a:cubicBezTo>
                <a:cubicBezTo>
                  <a:pt x="21164" y="8462"/>
                  <a:pt x="21169" y="8456"/>
                  <a:pt x="21175" y="8456"/>
                </a:cubicBezTo>
                <a:lnTo>
                  <a:pt x="21175" y="8456"/>
                </a:lnTo>
                <a:cubicBezTo>
                  <a:pt x="21158" y="8547"/>
                  <a:pt x="21209" y="8626"/>
                  <a:pt x="21226" y="8711"/>
                </a:cubicBezTo>
                <a:cubicBezTo>
                  <a:pt x="21181" y="8683"/>
                  <a:pt x="21186" y="8620"/>
                  <a:pt x="21169" y="8575"/>
                </a:cubicBezTo>
                <a:cubicBezTo>
                  <a:pt x="21056" y="8178"/>
                  <a:pt x="20925" y="7781"/>
                  <a:pt x="20789" y="7384"/>
                </a:cubicBezTo>
                <a:cubicBezTo>
                  <a:pt x="20755" y="7293"/>
                  <a:pt x="20698" y="7208"/>
                  <a:pt x="20681" y="7111"/>
                </a:cubicBezTo>
                <a:close/>
                <a:moveTo>
                  <a:pt x="1345" y="8620"/>
                </a:moveTo>
                <a:cubicBezTo>
                  <a:pt x="1334" y="8660"/>
                  <a:pt x="1322" y="8700"/>
                  <a:pt x="1299" y="8734"/>
                </a:cubicBezTo>
                <a:cubicBezTo>
                  <a:pt x="1299" y="8694"/>
                  <a:pt x="1311" y="8654"/>
                  <a:pt x="1317" y="8620"/>
                </a:cubicBezTo>
                <a:close/>
                <a:moveTo>
                  <a:pt x="556" y="9069"/>
                </a:moveTo>
                <a:cubicBezTo>
                  <a:pt x="590" y="9069"/>
                  <a:pt x="573" y="9125"/>
                  <a:pt x="551" y="9131"/>
                </a:cubicBezTo>
                <a:cubicBezTo>
                  <a:pt x="517" y="9125"/>
                  <a:pt x="534" y="9074"/>
                  <a:pt x="556" y="9069"/>
                </a:cubicBezTo>
                <a:close/>
                <a:moveTo>
                  <a:pt x="21215" y="8717"/>
                </a:moveTo>
                <a:cubicBezTo>
                  <a:pt x="21283" y="8847"/>
                  <a:pt x="21294" y="9006"/>
                  <a:pt x="21317" y="9154"/>
                </a:cubicBezTo>
                <a:cubicBezTo>
                  <a:pt x="21277" y="9108"/>
                  <a:pt x="21277" y="9052"/>
                  <a:pt x="21266" y="8995"/>
                </a:cubicBezTo>
                <a:cubicBezTo>
                  <a:pt x="21243" y="8904"/>
                  <a:pt x="21209" y="8813"/>
                  <a:pt x="21215" y="8717"/>
                </a:cubicBezTo>
                <a:close/>
                <a:moveTo>
                  <a:pt x="568" y="8654"/>
                </a:moveTo>
                <a:cubicBezTo>
                  <a:pt x="573" y="8836"/>
                  <a:pt x="517" y="9018"/>
                  <a:pt x="454" y="9188"/>
                </a:cubicBezTo>
                <a:cubicBezTo>
                  <a:pt x="482" y="9006"/>
                  <a:pt x="522" y="8830"/>
                  <a:pt x="568" y="8654"/>
                </a:cubicBezTo>
                <a:close/>
                <a:moveTo>
                  <a:pt x="21316" y="9158"/>
                </a:moveTo>
                <a:cubicBezTo>
                  <a:pt x="21320" y="9158"/>
                  <a:pt x="21324" y="9159"/>
                  <a:pt x="21328" y="9159"/>
                </a:cubicBezTo>
                <a:cubicBezTo>
                  <a:pt x="21343" y="9189"/>
                  <a:pt x="21336" y="9206"/>
                  <a:pt x="21315" y="9206"/>
                </a:cubicBezTo>
                <a:cubicBezTo>
                  <a:pt x="21312" y="9206"/>
                  <a:pt x="21309" y="9206"/>
                  <a:pt x="21305" y="9205"/>
                </a:cubicBezTo>
                <a:cubicBezTo>
                  <a:pt x="21290" y="9175"/>
                  <a:pt x="21293" y="9158"/>
                  <a:pt x="21316" y="9158"/>
                </a:cubicBezTo>
                <a:close/>
                <a:moveTo>
                  <a:pt x="1214" y="9125"/>
                </a:moveTo>
                <a:cubicBezTo>
                  <a:pt x="1209" y="9182"/>
                  <a:pt x="1231" y="9262"/>
                  <a:pt x="1186" y="9301"/>
                </a:cubicBezTo>
                <a:cubicBezTo>
                  <a:pt x="1192" y="9245"/>
                  <a:pt x="1203" y="9188"/>
                  <a:pt x="1214" y="9125"/>
                </a:cubicBezTo>
                <a:close/>
                <a:moveTo>
                  <a:pt x="21203" y="8955"/>
                </a:moveTo>
                <a:cubicBezTo>
                  <a:pt x="21232" y="9080"/>
                  <a:pt x="21237" y="9205"/>
                  <a:pt x="21277" y="9324"/>
                </a:cubicBezTo>
                <a:cubicBezTo>
                  <a:pt x="21288" y="9352"/>
                  <a:pt x="21283" y="9381"/>
                  <a:pt x="21271" y="9403"/>
                </a:cubicBezTo>
                <a:cubicBezTo>
                  <a:pt x="21256" y="9379"/>
                  <a:pt x="21272" y="9289"/>
                  <a:pt x="21231" y="9289"/>
                </a:cubicBezTo>
                <a:cubicBezTo>
                  <a:pt x="21225" y="9289"/>
                  <a:pt x="21218" y="9291"/>
                  <a:pt x="21209" y="9296"/>
                </a:cubicBezTo>
                <a:cubicBezTo>
                  <a:pt x="21220" y="9290"/>
                  <a:pt x="21232" y="9279"/>
                  <a:pt x="21243" y="9267"/>
                </a:cubicBezTo>
                <a:cubicBezTo>
                  <a:pt x="21209" y="9171"/>
                  <a:pt x="21192" y="9063"/>
                  <a:pt x="21203" y="8955"/>
                </a:cubicBezTo>
                <a:close/>
                <a:moveTo>
                  <a:pt x="448" y="9199"/>
                </a:moveTo>
                <a:cubicBezTo>
                  <a:pt x="465" y="9335"/>
                  <a:pt x="426" y="9471"/>
                  <a:pt x="397" y="9608"/>
                </a:cubicBezTo>
                <a:cubicBezTo>
                  <a:pt x="397" y="9471"/>
                  <a:pt x="431" y="9335"/>
                  <a:pt x="448" y="9199"/>
                </a:cubicBezTo>
                <a:close/>
                <a:moveTo>
                  <a:pt x="1139" y="9714"/>
                </a:moveTo>
                <a:cubicBezTo>
                  <a:pt x="1141" y="9714"/>
                  <a:pt x="1144" y="9714"/>
                  <a:pt x="1146" y="9715"/>
                </a:cubicBezTo>
                <a:cubicBezTo>
                  <a:pt x="1167" y="9731"/>
                  <a:pt x="1155" y="9779"/>
                  <a:pt x="1131" y="9779"/>
                </a:cubicBezTo>
                <a:cubicBezTo>
                  <a:pt x="1129" y="9779"/>
                  <a:pt x="1126" y="9779"/>
                  <a:pt x="1124" y="9778"/>
                </a:cubicBezTo>
                <a:cubicBezTo>
                  <a:pt x="1103" y="9762"/>
                  <a:pt x="1115" y="9714"/>
                  <a:pt x="1139" y="9714"/>
                </a:cubicBezTo>
                <a:close/>
                <a:moveTo>
                  <a:pt x="21521" y="9715"/>
                </a:moveTo>
                <a:cubicBezTo>
                  <a:pt x="21521" y="9772"/>
                  <a:pt x="21561" y="9840"/>
                  <a:pt x="21521" y="9891"/>
                </a:cubicBezTo>
                <a:cubicBezTo>
                  <a:pt x="21510" y="9835"/>
                  <a:pt x="21498" y="9778"/>
                  <a:pt x="21487" y="9721"/>
                </a:cubicBezTo>
                <a:cubicBezTo>
                  <a:pt x="21498" y="9721"/>
                  <a:pt x="21510" y="9715"/>
                  <a:pt x="21521" y="9715"/>
                </a:cubicBezTo>
                <a:close/>
                <a:moveTo>
                  <a:pt x="21328" y="9205"/>
                </a:moveTo>
                <a:cubicBezTo>
                  <a:pt x="21379" y="9341"/>
                  <a:pt x="21379" y="9494"/>
                  <a:pt x="21413" y="9636"/>
                </a:cubicBezTo>
                <a:cubicBezTo>
                  <a:pt x="21419" y="9630"/>
                  <a:pt x="21430" y="9625"/>
                  <a:pt x="21436" y="9625"/>
                </a:cubicBezTo>
                <a:lnTo>
                  <a:pt x="21436" y="9625"/>
                </a:lnTo>
                <a:cubicBezTo>
                  <a:pt x="21430" y="9636"/>
                  <a:pt x="21424" y="9653"/>
                  <a:pt x="21419" y="9664"/>
                </a:cubicBezTo>
                <a:cubicBezTo>
                  <a:pt x="21442" y="9869"/>
                  <a:pt x="21493" y="10073"/>
                  <a:pt x="21493" y="10277"/>
                </a:cubicBezTo>
                <a:cubicBezTo>
                  <a:pt x="21498" y="10277"/>
                  <a:pt x="21515" y="10271"/>
                  <a:pt x="21521" y="10271"/>
                </a:cubicBezTo>
                <a:lnTo>
                  <a:pt x="21521" y="10271"/>
                </a:lnTo>
                <a:cubicBezTo>
                  <a:pt x="21476" y="10334"/>
                  <a:pt x="21521" y="10425"/>
                  <a:pt x="21510" y="10504"/>
                </a:cubicBezTo>
                <a:cubicBezTo>
                  <a:pt x="21476" y="10459"/>
                  <a:pt x="21504" y="10396"/>
                  <a:pt x="21476" y="10351"/>
                </a:cubicBezTo>
                <a:cubicBezTo>
                  <a:pt x="21470" y="9965"/>
                  <a:pt x="21334" y="9585"/>
                  <a:pt x="21328" y="9205"/>
                </a:cubicBezTo>
                <a:close/>
                <a:moveTo>
                  <a:pt x="21413" y="10391"/>
                </a:moveTo>
                <a:cubicBezTo>
                  <a:pt x="21424" y="10453"/>
                  <a:pt x="21436" y="10515"/>
                  <a:pt x="21453" y="10572"/>
                </a:cubicBezTo>
                <a:cubicBezTo>
                  <a:pt x="21464" y="10578"/>
                  <a:pt x="21487" y="10584"/>
                  <a:pt x="21498" y="10584"/>
                </a:cubicBezTo>
                <a:cubicBezTo>
                  <a:pt x="21498" y="10567"/>
                  <a:pt x="21504" y="10527"/>
                  <a:pt x="21504" y="10510"/>
                </a:cubicBezTo>
                <a:cubicBezTo>
                  <a:pt x="21532" y="10601"/>
                  <a:pt x="21544" y="10714"/>
                  <a:pt x="21527" y="10811"/>
                </a:cubicBezTo>
                <a:cubicBezTo>
                  <a:pt x="21510" y="10754"/>
                  <a:pt x="21510" y="10697"/>
                  <a:pt x="21515" y="10640"/>
                </a:cubicBezTo>
                <a:cubicBezTo>
                  <a:pt x="21498" y="10618"/>
                  <a:pt x="21487" y="10584"/>
                  <a:pt x="21453" y="10578"/>
                </a:cubicBezTo>
                <a:lnTo>
                  <a:pt x="21453" y="10578"/>
                </a:lnTo>
                <a:cubicBezTo>
                  <a:pt x="21430" y="10635"/>
                  <a:pt x="21447" y="10691"/>
                  <a:pt x="21459" y="10742"/>
                </a:cubicBezTo>
                <a:cubicBezTo>
                  <a:pt x="21447" y="10742"/>
                  <a:pt x="21430" y="10731"/>
                  <a:pt x="21424" y="10725"/>
                </a:cubicBezTo>
                <a:cubicBezTo>
                  <a:pt x="21424" y="10708"/>
                  <a:pt x="21430" y="10686"/>
                  <a:pt x="21430" y="10663"/>
                </a:cubicBezTo>
                <a:cubicBezTo>
                  <a:pt x="21413" y="10657"/>
                  <a:pt x="21402" y="10652"/>
                  <a:pt x="21385" y="10646"/>
                </a:cubicBezTo>
                <a:lnTo>
                  <a:pt x="21419" y="10635"/>
                </a:lnTo>
                <a:cubicBezTo>
                  <a:pt x="21407" y="10555"/>
                  <a:pt x="21424" y="10470"/>
                  <a:pt x="21396" y="10391"/>
                </a:cubicBezTo>
                <a:close/>
                <a:moveTo>
                  <a:pt x="50" y="10810"/>
                </a:moveTo>
                <a:lnTo>
                  <a:pt x="50" y="10810"/>
                </a:lnTo>
                <a:cubicBezTo>
                  <a:pt x="48" y="10810"/>
                  <a:pt x="47" y="10811"/>
                  <a:pt x="46" y="10811"/>
                </a:cubicBezTo>
                <a:cubicBezTo>
                  <a:pt x="47" y="10812"/>
                  <a:pt x="48" y="10813"/>
                  <a:pt x="50" y="10814"/>
                </a:cubicBezTo>
                <a:lnTo>
                  <a:pt x="50" y="10814"/>
                </a:lnTo>
                <a:cubicBezTo>
                  <a:pt x="50" y="10813"/>
                  <a:pt x="50" y="10811"/>
                  <a:pt x="50" y="10810"/>
                </a:cubicBezTo>
                <a:close/>
                <a:moveTo>
                  <a:pt x="409" y="9613"/>
                </a:moveTo>
                <a:lnTo>
                  <a:pt x="409" y="9613"/>
                </a:lnTo>
                <a:cubicBezTo>
                  <a:pt x="352" y="9886"/>
                  <a:pt x="352" y="10169"/>
                  <a:pt x="312" y="10442"/>
                </a:cubicBezTo>
                <a:cubicBezTo>
                  <a:pt x="329" y="10459"/>
                  <a:pt x="341" y="10470"/>
                  <a:pt x="358" y="10481"/>
                </a:cubicBezTo>
                <a:cubicBezTo>
                  <a:pt x="369" y="10453"/>
                  <a:pt x="380" y="10425"/>
                  <a:pt x="386" y="10396"/>
                </a:cubicBezTo>
                <a:lnTo>
                  <a:pt x="392" y="10391"/>
                </a:lnTo>
                <a:cubicBezTo>
                  <a:pt x="397" y="10447"/>
                  <a:pt x="392" y="10504"/>
                  <a:pt x="392" y="10555"/>
                </a:cubicBezTo>
                <a:cubicBezTo>
                  <a:pt x="386" y="10561"/>
                  <a:pt x="375" y="10561"/>
                  <a:pt x="369" y="10561"/>
                </a:cubicBezTo>
                <a:cubicBezTo>
                  <a:pt x="369" y="10532"/>
                  <a:pt x="369" y="10510"/>
                  <a:pt x="369" y="10481"/>
                </a:cubicBezTo>
                <a:cubicBezTo>
                  <a:pt x="352" y="10487"/>
                  <a:pt x="329" y="10487"/>
                  <a:pt x="318" y="10493"/>
                </a:cubicBezTo>
                <a:cubicBezTo>
                  <a:pt x="295" y="10635"/>
                  <a:pt x="295" y="10782"/>
                  <a:pt x="284" y="10930"/>
                </a:cubicBezTo>
                <a:lnTo>
                  <a:pt x="261" y="10930"/>
                </a:lnTo>
                <a:cubicBezTo>
                  <a:pt x="278" y="10527"/>
                  <a:pt x="318" y="10135"/>
                  <a:pt x="369" y="9738"/>
                </a:cubicBezTo>
                <a:cubicBezTo>
                  <a:pt x="375" y="9693"/>
                  <a:pt x="369" y="9647"/>
                  <a:pt x="409" y="9613"/>
                </a:cubicBezTo>
                <a:close/>
                <a:moveTo>
                  <a:pt x="284" y="10964"/>
                </a:moveTo>
                <a:cubicBezTo>
                  <a:pt x="284" y="11026"/>
                  <a:pt x="284" y="11083"/>
                  <a:pt x="273" y="11145"/>
                </a:cubicBezTo>
                <a:cubicBezTo>
                  <a:pt x="238" y="11089"/>
                  <a:pt x="250" y="11015"/>
                  <a:pt x="284" y="10964"/>
                </a:cubicBezTo>
                <a:close/>
                <a:moveTo>
                  <a:pt x="21538" y="11174"/>
                </a:moveTo>
                <a:lnTo>
                  <a:pt x="21538" y="11174"/>
                </a:lnTo>
                <a:cubicBezTo>
                  <a:pt x="21572" y="11174"/>
                  <a:pt x="21572" y="11242"/>
                  <a:pt x="21549" y="11253"/>
                </a:cubicBezTo>
                <a:cubicBezTo>
                  <a:pt x="21515" y="11253"/>
                  <a:pt x="21515" y="11191"/>
                  <a:pt x="21538" y="11174"/>
                </a:cubicBezTo>
                <a:close/>
                <a:moveTo>
                  <a:pt x="21476" y="11372"/>
                </a:moveTo>
                <a:cubicBezTo>
                  <a:pt x="21476" y="11435"/>
                  <a:pt x="21515" y="11514"/>
                  <a:pt x="21453" y="11559"/>
                </a:cubicBezTo>
                <a:cubicBezTo>
                  <a:pt x="21459" y="11497"/>
                  <a:pt x="21447" y="11429"/>
                  <a:pt x="21476" y="11372"/>
                </a:cubicBezTo>
                <a:close/>
                <a:moveTo>
                  <a:pt x="284" y="11140"/>
                </a:moveTo>
                <a:lnTo>
                  <a:pt x="284" y="11140"/>
                </a:lnTo>
                <a:cubicBezTo>
                  <a:pt x="267" y="11281"/>
                  <a:pt x="267" y="11423"/>
                  <a:pt x="278" y="11565"/>
                </a:cubicBezTo>
                <a:lnTo>
                  <a:pt x="256" y="11571"/>
                </a:lnTo>
                <a:cubicBezTo>
                  <a:pt x="256" y="11435"/>
                  <a:pt x="216" y="11259"/>
                  <a:pt x="284" y="11140"/>
                </a:cubicBezTo>
                <a:close/>
                <a:moveTo>
                  <a:pt x="358" y="11474"/>
                </a:moveTo>
                <a:cubicBezTo>
                  <a:pt x="358" y="11531"/>
                  <a:pt x="363" y="11599"/>
                  <a:pt x="335" y="11656"/>
                </a:cubicBezTo>
                <a:cubicBezTo>
                  <a:pt x="335" y="11593"/>
                  <a:pt x="301" y="11514"/>
                  <a:pt x="358" y="11474"/>
                </a:cubicBezTo>
                <a:close/>
                <a:moveTo>
                  <a:pt x="267" y="11775"/>
                </a:moveTo>
                <a:cubicBezTo>
                  <a:pt x="301" y="11781"/>
                  <a:pt x="295" y="11837"/>
                  <a:pt x="273" y="11860"/>
                </a:cubicBezTo>
                <a:cubicBezTo>
                  <a:pt x="238" y="11854"/>
                  <a:pt x="238" y="11792"/>
                  <a:pt x="267" y="11775"/>
                </a:cubicBezTo>
                <a:close/>
                <a:moveTo>
                  <a:pt x="21555" y="11463"/>
                </a:moveTo>
                <a:lnTo>
                  <a:pt x="21555" y="11463"/>
                </a:lnTo>
                <a:cubicBezTo>
                  <a:pt x="21561" y="11599"/>
                  <a:pt x="21600" y="11775"/>
                  <a:pt x="21532" y="11894"/>
                </a:cubicBezTo>
                <a:cubicBezTo>
                  <a:pt x="21549" y="11752"/>
                  <a:pt x="21549" y="11611"/>
                  <a:pt x="21532" y="11469"/>
                </a:cubicBezTo>
                <a:lnTo>
                  <a:pt x="21555" y="11463"/>
                </a:lnTo>
                <a:close/>
                <a:moveTo>
                  <a:pt x="21538" y="11889"/>
                </a:moveTo>
                <a:lnTo>
                  <a:pt x="21538" y="11889"/>
                </a:lnTo>
                <a:cubicBezTo>
                  <a:pt x="21578" y="11940"/>
                  <a:pt x="21561" y="12019"/>
                  <a:pt x="21532" y="12070"/>
                </a:cubicBezTo>
                <a:cubicBezTo>
                  <a:pt x="21527" y="12008"/>
                  <a:pt x="21532" y="11951"/>
                  <a:pt x="21538" y="11889"/>
                </a:cubicBezTo>
                <a:close/>
                <a:moveTo>
                  <a:pt x="290" y="12223"/>
                </a:moveTo>
                <a:cubicBezTo>
                  <a:pt x="301" y="12280"/>
                  <a:pt x="307" y="12337"/>
                  <a:pt x="295" y="12393"/>
                </a:cubicBezTo>
                <a:cubicBezTo>
                  <a:pt x="318" y="12416"/>
                  <a:pt x="329" y="12450"/>
                  <a:pt x="363" y="12456"/>
                </a:cubicBezTo>
                <a:cubicBezTo>
                  <a:pt x="380" y="12399"/>
                  <a:pt x="369" y="12342"/>
                  <a:pt x="358" y="12286"/>
                </a:cubicBezTo>
                <a:lnTo>
                  <a:pt x="358" y="12286"/>
                </a:lnTo>
                <a:cubicBezTo>
                  <a:pt x="363" y="12291"/>
                  <a:pt x="380" y="12303"/>
                  <a:pt x="392" y="12303"/>
                </a:cubicBezTo>
                <a:cubicBezTo>
                  <a:pt x="386" y="12325"/>
                  <a:pt x="386" y="12348"/>
                  <a:pt x="380" y="12371"/>
                </a:cubicBezTo>
                <a:cubicBezTo>
                  <a:pt x="397" y="12376"/>
                  <a:pt x="414" y="12382"/>
                  <a:pt x="426" y="12388"/>
                </a:cubicBezTo>
                <a:lnTo>
                  <a:pt x="397" y="12393"/>
                </a:lnTo>
                <a:cubicBezTo>
                  <a:pt x="409" y="12479"/>
                  <a:pt x="386" y="12558"/>
                  <a:pt x="414" y="12643"/>
                </a:cubicBezTo>
                <a:lnTo>
                  <a:pt x="403" y="12643"/>
                </a:lnTo>
                <a:cubicBezTo>
                  <a:pt x="392" y="12581"/>
                  <a:pt x="380" y="12518"/>
                  <a:pt x="363" y="12456"/>
                </a:cubicBezTo>
                <a:cubicBezTo>
                  <a:pt x="352" y="12456"/>
                  <a:pt x="329" y="12450"/>
                  <a:pt x="312" y="12450"/>
                </a:cubicBezTo>
                <a:cubicBezTo>
                  <a:pt x="312" y="12467"/>
                  <a:pt x="312" y="12501"/>
                  <a:pt x="312" y="12518"/>
                </a:cubicBezTo>
                <a:cubicBezTo>
                  <a:pt x="284" y="12428"/>
                  <a:pt x="273" y="12320"/>
                  <a:pt x="290" y="12223"/>
                </a:cubicBezTo>
                <a:close/>
                <a:moveTo>
                  <a:pt x="1101" y="12660"/>
                </a:moveTo>
                <a:lnTo>
                  <a:pt x="1101" y="12660"/>
                </a:lnTo>
                <a:cubicBezTo>
                  <a:pt x="1124" y="12683"/>
                  <a:pt x="1124" y="12700"/>
                  <a:pt x="1095" y="12706"/>
                </a:cubicBezTo>
                <a:cubicBezTo>
                  <a:pt x="1073" y="12683"/>
                  <a:pt x="1073" y="12672"/>
                  <a:pt x="1101" y="12660"/>
                </a:cubicBezTo>
                <a:close/>
                <a:moveTo>
                  <a:pt x="10905" y="1"/>
                </a:moveTo>
                <a:cubicBezTo>
                  <a:pt x="10886" y="1"/>
                  <a:pt x="10872" y="26"/>
                  <a:pt x="10854" y="30"/>
                </a:cubicBezTo>
                <a:cubicBezTo>
                  <a:pt x="10839" y="28"/>
                  <a:pt x="10825" y="27"/>
                  <a:pt x="10811" y="27"/>
                </a:cubicBezTo>
                <a:cubicBezTo>
                  <a:pt x="10751" y="27"/>
                  <a:pt x="10702" y="48"/>
                  <a:pt x="10656" y="98"/>
                </a:cubicBezTo>
                <a:cubicBezTo>
                  <a:pt x="10656" y="87"/>
                  <a:pt x="10650" y="59"/>
                  <a:pt x="10650" y="42"/>
                </a:cubicBezTo>
                <a:lnTo>
                  <a:pt x="10627" y="98"/>
                </a:lnTo>
                <a:cubicBezTo>
                  <a:pt x="10610" y="85"/>
                  <a:pt x="10593" y="53"/>
                  <a:pt x="10571" y="53"/>
                </a:cubicBezTo>
                <a:cubicBezTo>
                  <a:pt x="10564" y="53"/>
                  <a:pt x="10556" y="56"/>
                  <a:pt x="10548" y="64"/>
                </a:cubicBezTo>
                <a:cubicBezTo>
                  <a:pt x="10497" y="64"/>
                  <a:pt x="10451" y="59"/>
                  <a:pt x="10400" y="59"/>
                </a:cubicBezTo>
                <a:cubicBezTo>
                  <a:pt x="10451" y="87"/>
                  <a:pt x="10502" y="104"/>
                  <a:pt x="10559" y="110"/>
                </a:cubicBezTo>
                <a:cubicBezTo>
                  <a:pt x="10565" y="98"/>
                  <a:pt x="10571" y="76"/>
                  <a:pt x="10571" y="59"/>
                </a:cubicBezTo>
                <a:cubicBezTo>
                  <a:pt x="10585" y="92"/>
                  <a:pt x="10607" y="110"/>
                  <a:pt x="10633" y="110"/>
                </a:cubicBezTo>
                <a:cubicBezTo>
                  <a:pt x="10647" y="110"/>
                  <a:pt x="10662" y="105"/>
                  <a:pt x="10678" y="93"/>
                </a:cubicBezTo>
                <a:lnTo>
                  <a:pt x="10678" y="93"/>
                </a:lnTo>
                <a:lnTo>
                  <a:pt x="10667" y="138"/>
                </a:lnTo>
                <a:cubicBezTo>
                  <a:pt x="10690" y="93"/>
                  <a:pt x="10724" y="59"/>
                  <a:pt x="10763" y="36"/>
                </a:cubicBezTo>
                <a:cubicBezTo>
                  <a:pt x="10820" y="64"/>
                  <a:pt x="10831" y="127"/>
                  <a:pt x="10843" y="183"/>
                </a:cubicBezTo>
                <a:cubicBezTo>
                  <a:pt x="10894" y="195"/>
                  <a:pt x="10945" y="206"/>
                  <a:pt x="11002" y="212"/>
                </a:cubicBezTo>
                <a:cubicBezTo>
                  <a:pt x="10775" y="221"/>
                  <a:pt x="10544" y="230"/>
                  <a:pt x="10316" y="230"/>
                </a:cubicBezTo>
                <a:cubicBezTo>
                  <a:pt x="10264" y="230"/>
                  <a:pt x="10213" y="230"/>
                  <a:pt x="10162" y="229"/>
                </a:cubicBezTo>
                <a:cubicBezTo>
                  <a:pt x="10173" y="218"/>
                  <a:pt x="10190" y="201"/>
                  <a:pt x="10196" y="189"/>
                </a:cubicBezTo>
                <a:cubicBezTo>
                  <a:pt x="10190" y="189"/>
                  <a:pt x="10179" y="183"/>
                  <a:pt x="10173" y="183"/>
                </a:cubicBezTo>
                <a:cubicBezTo>
                  <a:pt x="10166" y="218"/>
                  <a:pt x="10150" y="242"/>
                  <a:pt x="10124" y="242"/>
                </a:cubicBezTo>
                <a:cubicBezTo>
                  <a:pt x="10111" y="242"/>
                  <a:pt x="10096" y="236"/>
                  <a:pt x="10077" y="223"/>
                </a:cubicBezTo>
                <a:lnTo>
                  <a:pt x="10077" y="223"/>
                </a:lnTo>
                <a:cubicBezTo>
                  <a:pt x="10074" y="231"/>
                  <a:pt x="10071" y="238"/>
                  <a:pt x="10066" y="246"/>
                </a:cubicBezTo>
                <a:cubicBezTo>
                  <a:pt x="10023" y="249"/>
                  <a:pt x="9980" y="249"/>
                  <a:pt x="9938" y="249"/>
                </a:cubicBezTo>
                <a:cubicBezTo>
                  <a:pt x="9895" y="249"/>
                  <a:pt x="9853" y="249"/>
                  <a:pt x="9810" y="252"/>
                </a:cubicBezTo>
                <a:cubicBezTo>
                  <a:pt x="9803" y="251"/>
                  <a:pt x="9796" y="250"/>
                  <a:pt x="9789" y="250"/>
                </a:cubicBezTo>
                <a:cubicBezTo>
                  <a:pt x="9726" y="250"/>
                  <a:pt x="9654" y="276"/>
                  <a:pt x="9590" y="276"/>
                </a:cubicBezTo>
                <a:cubicBezTo>
                  <a:pt x="9553" y="276"/>
                  <a:pt x="9520" y="267"/>
                  <a:pt x="9492" y="240"/>
                </a:cubicBezTo>
                <a:cubicBezTo>
                  <a:pt x="9441" y="235"/>
                  <a:pt x="9390" y="229"/>
                  <a:pt x="9345" y="223"/>
                </a:cubicBezTo>
                <a:cubicBezTo>
                  <a:pt x="9334" y="229"/>
                  <a:pt x="9317" y="240"/>
                  <a:pt x="9311" y="246"/>
                </a:cubicBezTo>
                <a:cubicBezTo>
                  <a:pt x="9300" y="241"/>
                  <a:pt x="9288" y="239"/>
                  <a:pt x="9278" y="239"/>
                </a:cubicBezTo>
                <a:cubicBezTo>
                  <a:pt x="9251" y="239"/>
                  <a:pt x="9230" y="255"/>
                  <a:pt x="9226" y="291"/>
                </a:cubicBezTo>
                <a:cubicBezTo>
                  <a:pt x="9254" y="286"/>
                  <a:pt x="9283" y="286"/>
                  <a:pt x="9311" y="286"/>
                </a:cubicBezTo>
                <a:cubicBezTo>
                  <a:pt x="9271" y="297"/>
                  <a:pt x="9226" y="308"/>
                  <a:pt x="9186" y="314"/>
                </a:cubicBezTo>
                <a:cubicBezTo>
                  <a:pt x="9186" y="303"/>
                  <a:pt x="9192" y="274"/>
                  <a:pt x="9197" y="257"/>
                </a:cubicBezTo>
                <a:lnTo>
                  <a:pt x="9197" y="257"/>
                </a:lnTo>
                <a:cubicBezTo>
                  <a:pt x="9175" y="269"/>
                  <a:pt x="9152" y="280"/>
                  <a:pt x="9129" y="291"/>
                </a:cubicBezTo>
                <a:cubicBezTo>
                  <a:pt x="9129" y="263"/>
                  <a:pt x="9129" y="235"/>
                  <a:pt x="9135" y="206"/>
                </a:cubicBezTo>
                <a:cubicBezTo>
                  <a:pt x="9163" y="201"/>
                  <a:pt x="9186" y="195"/>
                  <a:pt x="9214" y="189"/>
                </a:cubicBezTo>
                <a:cubicBezTo>
                  <a:pt x="9220" y="195"/>
                  <a:pt x="9231" y="201"/>
                  <a:pt x="9237" y="201"/>
                </a:cubicBezTo>
                <a:cubicBezTo>
                  <a:pt x="9305" y="195"/>
                  <a:pt x="9368" y="178"/>
                  <a:pt x="9430" y="144"/>
                </a:cubicBezTo>
                <a:cubicBezTo>
                  <a:pt x="9441" y="155"/>
                  <a:pt x="9470" y="172"/>
                  <a:pt x="9487" y="178"/>
                </a:cubicBezTo>
                <a:cubicBezTo>
                  <a:pt x="9487" y="166"/>
                  <a:pt x="9492" y="138"/>
                  <a:pt x="9498" y="121"/>
                </a:cubicBezTo>
                <a:cubicBezTo>
                  <a:pt x="9466" y="110"/>
                  <a:pt x="9435" y="106"/>
                  <a:pt x="9403" y="106"/>
                </a:cubicBezTo>
                <a:cubicBezTo>
                  <a:pt x="9321" y="106"/>
                  <a:pt x="9238" y="132"/>
                  <a:pt x="9152" y="132"/>
                </a:cubicBezTo>
                <a:lnTo>
                  <a:pt x="9156" y="106"/>
                </a:lnTo>
                <a:lnTo>
                  <a:pt x="9156" y="106"/>
                </a:lnTo>
                <a:cubicBezTo>
                  <a:pt x="9153" y="117"/>
                  <a:pt x="9146" y="129"/>
                  <a:pt x="9146" y="138"/>
                </a:cubicBezTo>
                <a:cubicBezTo>
                  <a:pt x="9084" y="138"/>
                  <a:pt x="9027" y="144"/>
                  <a:pt x="8976" y="172"/>
                </a:cubicBezTo>
                <a:cubicBezTo>
                  <a:pt x="8964" y="171"/>
                  <a:pt x="8952" y="170"/>
                  <a:pt x="8941" y="170"/>
                </a:cubicBezTo>
                <a:cubicBezTo>
                  <a:pt x="8909" y="170"/>
                  <a:pt x="8879" y="178"/>
                  <a:pt x="8863" y="212"/>
                </a:cubicBezTo>
                <a:cubicBezTo>
                  <a:pt x="8857" y="201"/>
                  <a:pt x="8851" y="178"/>
                  <a:pt x="8846" y="166"/>
                </a:cubicBezTo>
                <a:cubicBezTo>
                  <a:pt x="8846" y="183"/>
                  <a:pt x="8840" y="218"/>
                  <a:pt x="8840" y="229"/>
                </a:cubicBezTo>
                <a:cubicBezTo>
                  <a:pt x="8823" y="223"/>
                  <a:pt x="8789" y="206"/>
                  <a:pt x="8772" y="201"/>
                </a:cubicBezTo>
                <a:cubicBezTo>
                  <a:pt x="8772" y="206"/>
                  <a:pt x="8766" y="223"/>
                  <a:pt x="8766" y="229"/>
                </a:cubicBezTo>
                <a:cubicBezTo>
                  <a:pt x="8797" y="231"/>
                  <a:pt x="8831" y="238"/>
                  <a:pt x="8863" y="238"/>
                </a:cubicBezTo>
                <a:cubicBezTo>
                  <a:pt x="8901" y="238"/>
                  <a:pt x="8937" y="229"/>
                  <a:pt x="8965" y="195"/>
                </a:cubicBezTo>
                <a:cubicBezTo>
                  <a:pt x="8976" y="201"/>
                  <a:pt x="9005" y="218"/>
                  <a:pt x="9016" y="223"/>
                </a:cubicBezTo>
                <a:cubicBezTo>
                  <a:pt x="9056" y="218"/>
                  <a:pt x="9090" y="212"/>
                  <a:pt x="9129" y="201"/>
                </a:cubicBezTo>
                <a:lnTo>
                  <a:pt x="9129" y="201"/>
                </a:lnTo>
                <a:cubicBezTo>
                  <a:pt x="9124" y="223"/>
                  <a:pt x="9112" y="269"/>
                  <a:pt x="9107" y="291"/>
                </a:cubicBezTo>
                <a:cubicBezTo>
                  <a:pt x="9090" y="286"/>
                  <a:pt x="9067" y="274"/>
                  <a:pt x="9050" y="269"/>
                </a:cubicBezTo>
                <a:lnTo>
                  <a:pt x="9050" y="331"/>
                </a:lnTo>
                <a:cubicBezTo>
                  <a:pt x="9044" y="337"/>
                  <a:pt x="9022" y="342"/>
                  <a:pt x="9016" y="348"/>
                </a:cubicBezTo>
                <a:cubicBezTo>
                  <a:pt x="9016" y="331"/>
                  <a:pt x="9016" y="291"/>
                  <a:pt x="9016" y="274"/>
                </a:cubicBezTo>
                <a:cubicBezTo>
                  <a:pt x="8999" y="291"/>
                  <a:pt x="8988" y="320"/>
                  <a:pt x="8970" y="342"/>
                </a:cubicBezTo>
                <a:cubicBezTo>
                  <a:pt x="8953" y="348"/>
                  <a:pt x="8936" y="348"/>
                  <a:pt x="8919" y="354"/>
                </a:cubicBezTo>
                <a:cubicBezTo>
                  <a:pt x="8936" y="337"/>
                  <a:pt x="8965" y="331"/>
                  <a:pt x="8970" y="308"/>
                </a:cubicBezTo>
                <a:cubicBezTo>
                  <a:pt x="8961" y="300"/>
                  <a:pt x="8953" y="297"/>
                  <a:pt x="8945" y="297"/>
                </a:cubicBezTo>
                <a:cubicBezTo>
                  <a:pt x="8911" y="297"/>
                  <a:pt x="8889" y="367"/>
                  <a:pt x="8851" y="376"/>
                </a:cubicBezTo>
                <a:cubicBezTo>
                  <a:pt x="8823" y="376"/>
                  <a:pt x="8772" y="371"/>
                  <a:pt x="8744" y="365"/>
                </a:cubicBezTo>
                <a:cubicBezTo>
                  <a:pt x="8755" y="354"/>
                  <a:pt x="8783" y="325"/>
                  <a:pt x="8795" y="314"/>
                </a:cubicBezTo>
                <a:lnTo>
                  <a:pt x="8795" y="314"/>
                </a:lnTo>
                <a:cubicBezTo>
                  <a:pt x="8761" y="337"/>
                  <a:pt x="8721" y="348"/>
                  <a:pt x="8675" y="348"/>
                </a:cubicBezTo>
                <a:cubicBezTo>
                  <a:pt x="8692" y="354"/>
                  <a:pt x="8732" y="365"/>
                  <a:pt x="8749" y="371"/>
                </a:cubicBezTo>
                <a:cubicBezTo>
                  <a:pt x="8732" y="390"/>
                  <a:pt x="8715" y="398"/>
                  <a:pt x="8700" y="398"/>
                </a:cubicBezTo>
                <a:cubicBezTo>
                  <a:pt x="8675" y="398"/>
                  <a:pt x="8653" y="378"/>
                  <a:pt x="8636" y="354"/>
                </a:cubicBezTo>
                <a:cubicBezTo>
                  <a:pt x="8630" y="365"/>
                  <a:pt x="8619" y="393"/>
                  <a:pt x="8607" y="405"/>
                </a:cubicBezTo>
                <a:cubicBezTo>
                  <a:pt x="8539" y="433"/>
                  <a:pt x="8460" y="450"/>
                  <a:pt x="8386" y="473"/>
                </a:cubicBezTo>
                <a:cubicBezTo>
                  <a:pt x="8403" y="444"/>
                  <a:pt x="8420" y="422"/>
                  <a:pt x="8437" y="393"/>
                </a:cubicBezTo>
                <a:lnTo>
                  <a:pt x="8437" y="393"/>
                </a:lnTo>
                <a:cubicBezTo>
                  <a:pt x="8397" y="405"/>
                  <a:pt x="8380" y="444"/>
                  <a:pt x="8369" y="484"/>
                </a:cubicBezTo>
                <a:cubicBezTo>
                  <a:pt x="8352" y="467"/>
                  <a:pt x="8329" y="450"/>
                  <a:pt x="8312" y="427"/>
                </a:cubicBezTo>
                <a:lnTo>
                  <a:pt x="8312" y="427"/>
                </a:lnTo>
                <a:cubicBezTo>
                  <a:pt x="8318" y="450"/>
                  <a:pt x="8324" y="473"/>
                  <a:pt x="8329" y="496"/>
                </a:cubicBezTo>
                <a:cubicBezTo>
                  <a:pt x="8278" y="496"/>
                  <a:pt x="8227" y="518"/>
                  <a:pt x="8182" y="541"/>
                </a:cubicBezTo>
                <a:cubicBezTo>
                  <a:pt x="8182" y="530"/>
                  <a:pt x="8188" y="501"/>
                  <a:pt x="8193" y="490"/>
                </a:cubicBezTo>
                <a:cubicBezTo>
                  <a:pt x="8176" y="490"/>
                  <a:pt x="8148" y="496"/>
                  <a:pt x="8136" y="496"/>
                </a:cubicBezTo>
                <a:cubicBezTo>
                  <a:pt x="8199" y="552"/>
                  <a:pt x="8119" y="575"/>
                  <a:pt x="8080" y="586"/>
                </a:cubicBezTo>
                <a:lnTo>
                  <a:pt x="8074" y="586"/>
                </a:lnTo>
                <a:lnTo>
                  <a:pt x="8063" y="569"/>
                </a:lnTo>
                <a:cubicBezTo>
                  <a:pt x="8063" y="575"/>
                  <a:pt x="8063" y="581"/>
                  <a:pt x="8063" y="592"/>
                </a:cubicBezTo>
                <a:cubicBezTo>
                  <a:pt x="8006" y="609"/>
                  <a:pt x="7955" y="632"/>
                  <a:pt x="7904" y="654"/>
                </a:cubicBezTo>
                <a:cubicBezTo>
                  <a:pt x="7875" y="666"/>
                  <a:pt x="7847" y="677"/>
                  <a:pt x="7819" y="694"/>
                </a:cubicBezTo>
                <a:lnTo>
                  <a:pt x="7802" y="705"/>
                </a:lnTo>
                <a:cubicBezTo>
                  <a:pt x="7797" y="707"/>
                  <a:pt x="7793" y="707"/>
                  <a:pt x="7788" y="707"/>
                </a:cubicBezTo>
                <a:cubicBezTo>
                  <a:pt x="7768" y="707"/>
                  <a:pt x="7746" y="699"/>
                  <a:pt x="7728" y="694"/>
                </a:cubicBezTo>
                <a:cubicBezTo>
                  <a:pt x="7717" y="717"/>
                  <a:pt x="7705" y="734"/>
                  <a:pt x="7694" y="751"/>
                </a:cubicBezTo>
                <a:cubicBezTo>
                  <a:pt x="7688" y="740"/>
                  <a:pt x="7677" y="722"/>
                  <a:pt x="7671" y="711"/>
                </a:cubicBezTo>
                <a:cubicBezTo>
                  <a:pt x="7654" y="722"/>
                  <a:pt x="7637" y="728"/>
                  <a:pt x="7620" y="740"/>
                </a:cubicBezTo>
                <a:cubicBezTo>
                  <a:pt x="7614" y="734"/>
                  <a:pt x="7614" y="734"/>
                  <a:pt x="7609" y="734"/>
                </a:cubicBezTo>
                <a:cubicBezTo>
                  <a:pt x="7607" y="733"/>
                  <a:pt x="7605" y="733"/>
                  <a:pt x="7604" y="733"/>
                </a:cubicBezTo>
                <a:cubicBezTo>
                  <a:pt x="7592" y="733"/>
                  <a:pt x="7574" y="747"/>
                  <a:pt x="7569" y="757"/>
                </a:cubicBezTo>
                <a:cubicBezTo>
                  <a:pt x="7376" y="836"/>
                  <a:pt x="7172" y="864"/>
                  <a:pt x="6985" y="938"/>
                </a:cubicBezTo>
                <a:cubicBezTo>
                  <a:pt x="6956" y="983"/>
                  <a:pt x="6905" y="972"/>
                  <a:pt x="6860" y="978"/>
                </a:cubicBezTo>
                <a:cubicBezTo>
                  <a:pt x="6809" y="1012"/>
                  <a:pt x="6758" y="1035"/>
                  <a:pt x="6701" y="1057"/>
                </a:cubicBezTo>
                <a:cubicBezTo>
                  <a:pt x="6695" y="1063"/>
                  <a:pt x="6684" y="1080"/>
                  <a:pt x="6678" y="1086"/>
                </a:cubicBezTo>
                <a:cubicBezTo>
                  <a:pt x="6650" y="1086"/>
                  <a:pt x="6622" y="1091"/>
                  <a:pt x="6593" y="1091"/>
                </a:cubicBezTo>
                <a:cubicBezTo>
                  <a:pt x="6570" y="1108"/>
                  <a:pt x="6548" y="1120"/>
                  <a:pt x="6531" y="1137"/>
                </a:cubicBezTo>
                <a:cubicBezTo>
                  <a:pt x="6519" y="1131"/>
                  <a:pt x="6502" y="1125"/>
                  <a:pt x="6497" y="1125"/>
                </a:cubicBezTo>
                <a:lnTo>
                  <a:pt x="6497" y="1125"/>
                </a:lnTo>
                <a:lnTo>
                  <a:pt x="6502" y="1148"/>
                </a:lnTo>
                <a:cubicBezTo>
                  <a:pt x="6463" y="1159"/>
                  <a:pt x="6423" y="1171"/>
                  <a:pt x="6383" y="1193"/>
                </a:cubicBezTo>
                <a:cubicBezTo>
                  <a:pt x="6383" y="1188"/>
                  <a:pt x="6372" y="1176"/>
                  <a:pt x="6366" y="1171"/>
                </a:cubicBezTo>
                <a:cubicBezTo>
                  <a:pt x="6366" y="1182"/>
                  <a:pt x="6355" y="1205"/>
                  <a:pt x="6349" y="1210"/>
                </a:cubicBezTo>
                <a:cubicBezTo>
                  <a:pt x="6264" y="1210"/>
                  <a:pt x="6213" y="1296"/>
                  <a:pt x="6128" y="1307"/>
                </a:cubicBezTo>
                <a:cubicBezTo>
                  <a:pt x="6048" y="1409"/>
                  <a:pt x="5912" y="1415"/>
                  <a:pt x="5810" y="1488"/>
                </a:cubicBezTo>
                <a:cubicBezTo>
                  <a:pt x="5810" y="1500"/>
                  <a:pt x="5805" y="1528"/>
                  <a:pt x="5805" y="1540"/>
                </a:cubicBezTo>
                <a:cubicBezTo>
                  <a:pt x="5793" y="1534"/>
                  <a:pt x="5776" y="1522"/>
                  <a:pt x="5765" y="1517"/>
                </a:cubicBezTo>
                <a:cubicBezTo>
                  <a:pt x="5634" y="1596"/>
                  <a:pt x="5481" y="1630"/>
                  <a:pt x="5373" y="1732"/>
                </a:cubicBezTo>
                <a:cubicBezTo>
                  <a:pt x="5379" y="1744"/>
                  <a:pt x="5385" y="1761"/>
                  <a:pt x="5390" y="1772"/>
                </a:cubicBezTo>
                <a:cubicBezTo>
                  <a:pt x="5453" y="1732"/>
                  <a:pt x="5509" y="1698"/>
                  <a:pt x="5566" y="1653"/>
                </a:cubicBezTo>
                <a:cubicBezTo>
                  <a:pt x="5578" y="1659"/>
                  <a:pt x="5595" y="1659"/>
                  <a:pt x="5600" y="1664"/>
                </a:cubicBezTo>
                <a:cubicBezTo>
                  <a:pt x="5680" y="1591"/>
                  <a:pt x="5793" y="1562"/>
                  <a:pt x="5890" y="1517"/>
                </a:cubicBezTo>
                <a:cubicBezTo>
                  <a:pt x="5890" y="1505"/>
                  <a:pt x="5895" y="1483"/>
                  <a:pt x="5895" y="1477"/>
                </a:cubicBezTo>
                <a:cubicBezTo>
                  <a:pt x="5924" y="1471"/>
                  <a:pt x="5952" y="1471"/>
                  <a:pt x="5980" y="1471"/>
                </a:cubicBezTo>
                <a:cubicBezTo>
                  <a:pt x="5986" y="1454"/>
                  <a:pt x="5997" y="1420"/>
                  <a:pt x="6003" y="1403"/>
                </a:cubicBezTo>
                <a:cubicBezTo>
                  <a:pt x="6014" y="1415"/>
                  <a:pt x="6026" y="1432"/>
                  <a:pt x="6031" y="1443"/>
                </a:cubicBezTo>
                <a:cubicBezTo>
                  <a:pt x="6043" y="1432"/>
                  <a:pt x="6060" y="1409"/>
                  <a:pt x="6071" y="1398"/>
                </a:cubicBezTo>
                <a:cubicBezTo>
                  <a:pt x="6088" y="1415"/>
                  <a:pt x="6105" y="1426"/>
                  <a:pt x="6122" y="1443"/>
                </a:cubicBezTo>
                <a:cubicBezTo>
                  <a:pt x="6117" y="1432"/>
                  <a:pt x="6105" y="1409"/>
                  <a:pt x="6100" y="1398"/>
                </a:cubicBezTo>
                <a:cubicBezTo>
                  <a:pt x="6270" y="1330"/>
                  <a:pt x="6440" y="1267"/>
                  <a:pt x="6605" y="1182"/>
                </a:cubicBezTo>
                <a:cubicBezTo>
                  <a:pt x="6605" y="1186"/>
                  <a:pt x="6605" y="1190"/>
                  <a:pt x="6605" y="1193"/>
                </a:cubicBezTo>
                <a:lnTo>
                  <a:pt x="6605" y="1193"/>
                </a:lnTo>
                <a:cubicBezTo>
                  <a:pt x="6667" y="1125"/>
                  <a:pt x="6809" y="1142"/>
                  <a:pt x="6843" y="1035"/>
                </a:cubicBezTo>
                <a:cubicBezTo>
                  <a:pt x="6848" y="1046"/>
                  <a:pt x="6854" y="1069"/>
                  <a:pt x="6854" y="1080"/>
                </a:cubicBezTo>
                <a:cubicBezTo>
                  <a:pt x="7081" y="1001"/>
                  <a:pt x="7297" y="898"/>
                  <a:pt x="7524" y="830"/>
                </a:cubicBezTo>
                <a:cubicBezTo>
                  <a:pt x="7524" y="813"/>
                  <a:pt x="7529" y="796"/>
                  <a:pt x="7529" y="779"/>
                </a:cubicBezTo>
                <a:cubicBezTo>
                  <a:pt x="7535" y="785"/>
                  <a:pt x="7546" y="802"/>
                  <a:pt x="7552" y="808"/>
                </a:cubicBezTo>
                <a:cubicBezTo>
                  <a:pt x="7586" y="791"/>
                  <a:pt x="7620" y="779"/>
                  <a:pt x="7660" y="774"/>
                </a:cubicBezTo>
                <a:lnTo>
                  <a:pt x="7660" y="774"/>
                </a:lnTo>
                <a:cubicBezTo>
                  <a:pt x="7626" y="791"/>
                  <a:pt x="7586" y="808"/>
                  <a:pt x="7552" y="825"/>
                </a:cubicBezTo>
                <a:cubicBezTo>
                  <a:pt x="7563" y="842"/>
                  <a:pt x="7575" y="859"/>
                  <a:pt x="7580" y="876"/>
                </a:cubicBezTo>
                <a:cubicBezTo>
                  <a:pt x="7631" y="836"/>
                  <a:pt x="7688" y="813"/>
                  <a:pt x="7745" y="791"/>
                </a:cubicBezTo>
                <a:cubicBezTo>
                  <a:pt x="7751" y="779"/>
                  <a:pt x="7768" y="762"/>
                  <a:pt x="7773" y="751"/>
                </a:cubicBezTo>
                <a:cubicBezTo>
                  <a:pt x="7779" y="757"/>
                  <a:pt x="7796" y="774"/>
                  <a:pt x="7802" y="779"/>
                </a:cubicBezTo>
                <a:cubicBezTo>
                  <a:pt x="7830" y="757"/>
                  <a:pt x="7853" y="734"/>
                  <a:pt x="7875" y="705"/>
                </a:cubicBezTo>
                <a:cubicBezTo>
                  <a:pt x="7884" y="708"/>
                  <a:pt x="7892" y="710"/>
                  <a:pt x="7901" y="710"/>
                </a:cubicBezTo>
                <a:cubicBezTo>
                  <a:pt x="7909" y="710"/>
                  <a:pt x="7918" y="708"/>
                  <a:pt x="7927" y="705"/>
                </a:cubicBezTo>
                <a:cubicBezTo>
                  <a:pt x="7997" y="705"/>
                  <a:pt x="8073" y="648"/>
                  <a:pt x="8149" y="648"/>
                </a:cubicBezTo>
                <a:cubicBezTo>
                  <a:pt x="8152" y="648"/>
                  <a:pt x="8156" y="648"/>
                  <a:pt x="8159" y="649"/>
                </a:cubicBezTo>
                <a:cubicBezTo>
                  <a:pt x="7961" y="717"/>
                  <a:pt x="7768" y="802"/>
                  <a:pt x="7592" y="915"/>
                </a:cubicBezTo>
                <a:cubicBezTo>
                  <a:pt x="7592" y="915"/>
                  <a:pt x="7592" y="921"/>
                  <a:pt x="7592" y="921"/>
                </a:cubicBezTo>
                <a:cubicBezTo>
                  <a:pt x="7546" y="938"/>
                  <a:pt x="7501" y="955"/>
                  <a:pt x="7456" y="983"/>
                </a:cubicBezTo>
                <a:cubicBezTo>
                  <a:pt x="7450" y="972"/>
                  <a:pt x="7444" y="944"/>
                  <a:pt x="7439" y="932"/>
                </a:cubicBezTo>
                <a:cubicBezTo>
                  <a:pt x="7416" y="938"/>
                  <a:pt x="7376" y="944"/>
                  <a:pt x="7353" y="944"/>
                </a:cubicBezTo>
                <a:cubicBezTo>
                  <a:pt x="7353" y="966"/>
                  <a:pt x="7348" y="983"/>
                  <a:pt x="7342" y="1001"/>
                </a:cubicBezTo>
                <a:lnTo>
                  <a:pt x="7387" y="995"/>
                </a:lnTo>
                <a:lnTo>
                  <a:pt x="7387" y="995"/>
                </a:lnTo>
                <a:cubicBezTo>
                  <a:pt x="7370" y="1006"/>
                  <a:pt x="7336" y="1023"/>
                  <a:pt x="7325" y="1029"/>
                </a:cubicBezTo>
                <a:cubicBezTo>
                  <a:pt x="7325" y="1023"/>
                  <a:pt x="7336" y="1001"/>
                  <a:pt x="7336" y="989"/>
                </a:cubicBezTo>
                <a:cubicBezTo>
                  <a:pt x="7331" y="983"/>
                  <a:pt x="7314" y="966"/>
                  <a:pt x="7302" y="961"/>
                </a:cubicBezTo>
                <a:cubicBezTo>
                  <a:pt x="7274" y="978"/>
                  <a:pt x="7240" y="989"/>
                  <a:pt x="7206" y="1006"/>
                </a:cubicBezTo>
                <a:lnTo>
                  <a:pt x="7212" y="1035"/>
                </a:lnTo>
                <a:cubicBezTo>
                  <a:pt x="7236" y="1031"/>
                  <a:pt x="7260" y="1027"/>
                  <a:pt x="7282" y="1027"/>
                </a:cubicBezTo>
                <a:cubicBezTo>
                  <a:pt x="7291" y="1027"/>
                  <a:pt x="7300" y="1027"/>
                  <a:pt x="7308" y="1029"/>
                </a:cubicBezTo>
                <a:cubicBezTo>
                  <a:pt x="7274" y="1029"/>
                  <a:pt x="7240" y="1046"/>
                  <a:pt x="7212" y="1069"/>
                </a:cubicBezTo>
                <a:cubicBezTo>
                  <a:pt x="7206" y="1046"/>
                  <a:pt x="7200" y="1029"/>
                  <a:pt x="7189" y="1006"/>
                </a:cubicBezTo>
                <a:lnTo>
                  <a:pt x="7092" y="1046"/>
                </a:lnTo>
                <a:cubicBezTo>
                  <a:pt x="7115" y="1046"/>
                  <a:pt x="7172" y="1052"/>
                  <a:pt x="7200" y="1052"/>
                </a:cubicBezTo>
                <a:cubicBezTo>
                  <a:pt x="7183" y="1069"/>
                  <a:pt x="7162" y="1076"/>
                  <a:pt x="7138" y="1076"/>
                </a:cubicBezTo>
                <a:cubicBezTo>
                  <a:pt x="7131" y="1076"/>
                  <a:pt x="7123" y="1076"/>
                  <a:pt x="7115" y="1074"/>
                </a:cubicBezTo>
                <a:cubicBezTo>
                  <a:pt x="7058" y="1120"/>
                  <a:pt x="6990" y="1131"/>
                  <a:pt x="6928" y="1159"/>
                </a:cubicBezTo>
                <a:lnTo>
                  <a:pt x="6911" y="1131"/>
                </a:lnTo>
                <a:cubicBezTo>
                  <a:pt x="6905" y="1148"/>
                  <a:pt x="6888" y="1176"/>
                  <a:pt x="6883" y="1193"/>
                </a:cubicBezTo>
                <a:cubicBezTo>
                  <a:pt x="6871" y="1176"/>
                  <a:pt x="6860" y="1159"/>
                  <a:pt x="6848" y="1142"/>
                </a:cubicBezTo>
                <a:cubicBezTo>
                  <a:pt x="6831" y="1165"/>
                  <a:pt x="6820" y="1193"/>
                  <a:pt x="6803" y="1222"/>
                </a:cubicBezTo>
                <a:cubicBezTo>
                  <a:pt x="6786" y="1222"/>
                  <a:pt x="6763" y="1227"/>
                  <a:pt x="6741" y="1233"/>
                </a:cubicBezTo>
                <a:cubicBezTo>
                  <a:pt x="6763" y="1210"/>
                  <a:pt x="6780" y="1182"/>
                  <a:pt x="6792" y="1154"/>
                </a:cubicBezTo>
                <a:lnTo>
                  <a:pt x="6792" y="1154"/>
                </a:lnTo>
                <a:lnTo>
                  <a:pt x="6724" y="1193"/>
                </a:lnTo>
                <a:cubicBezTo>
                  <a:pt x="6724" y="1182"/>
                  <a:pt x="6712" y="1159"/>
                  <a:pt x="6707" y="1148"/>
                </a:cubicBezTo>
                <a:cubicBezTo>
                  <a:pt x="6701" y="1165"/>
                  <a:pt x="6695" y="1199"/>
                  <a:pt x="6690" y="1210"/>
                </a:cubicBezTo>
                <a:cubicBezTo>
                  <a:pt x="6673" y="1210"/>
                  <a:pt x="6640" y="1226"/>
                  <a:pt x="6620" y="1226"/>
                </a:cubicBezTo>
                <a:cubicBezTo>
                  <a:pt x="6613" y="1226"/>
                  <a:pt x="6608" y="1225"/>
                  <a:pt x="6605" y="1220"/>
                </a:cubicBezTo>
                <a:lnTo>
                  <a:pt x="6605" y="1220"/>
                </a:lnTo>
                <a:cubicBezTo>
                  <a:pt x="6605" y="1245"/>
                  <a:pt x="6606" y="1267"/>
                  <a:pt x="6610" y="1290"/>
                </a:cubicBezTo>
                <a:cubicBezTo>
                  <a:pt x="6605" y="1279"/>
                  <a:pt x="6593" y="1256"/>
                  <a:pt x="6587" y="1239"/>
                </a:cubicBezTo>
                <a:cubicBezTo>
                  <a:pt x="6502" y="1273"/>
                  <a:pt x="6429" y="1318"/>
                  <a:pt x="6349" y="1358"/>
                </a:cubicBezTo>
                <a:cubicBezTo>
                  <a:pt x="6355" y="1364"/>
                  <a:pt x="6372" y="1381"/>
                  <a:pt x="6378" y="1386"/>
                </a:cubicBezTo>
                <a:cubicBezTo>
                  <a:pt x="6275" y="1454"/>
                  <a:pt x="6168" y="1511"/>
                  <a:pt x="6054" y="1557"/>
                </a:cubicBezTo>
                <a:cubicBezTo>
                  <a:pt x="6065" y="1517"/>
                  <a:pt x="6094" y="1494"/>
                  <a:pt x="6128" y="1477"/>
                </a:cubicBezTo>
                <a:lnTo>
                  <a:pt x="6128" y="1466"/>
                </a:lnTo>
                <a:cubicBezTo>
                  <a:pt x="6100" y="1477"/>
                  <a:pt x="6077" y="1488"/>
                  <a:pt x="6048" y="1494"/>
                </a:cubicBezTo>
                <a:cubicBezTo>
                  <a:pt x="6048" y="1522"/>
                  <a:pt x="6048" y="1551"/>
                  <a:pt x="6048" y="1579"/>
                </a:cubicBezTo>
                <a:cubicBezTo>
                  <a:pt x="6014" y="1579"/>
                  <a:pt x="6014" y="1540"/>
                  <a:pt x="6003" y="1522"/>
                </a:cubicBezTo>
                <a:cubicBezTo>
                  <a:pt x="5958" y="1551"/>
                  <a:pt x="5907" y="1579"/>
                  <a:pt x="5856" y="1608"/>
                </a:cubicBezTo>
                <a:lnTo>
                  <a:pt x="5946" y="1608"/>
                </a:lnTo>
                <a:cubicBezTo>
                  <a:pt x="5898" y="1625"/>
                  <a:pt x="5846" y="1688"/>
                  <a:pt x="5793" y="1688"/>
                </a:cubicBezTo>
                <a:cubicBezTo>
                  <a:pt x="5778" y="1688"/>
                  <a:pt x="5763" y="1683"/>
                  <a:pt x="5748" y="1670"/>
                </a:cubicBezTo>
                <a:cubicBezTo>
                  <a:pt x="5714" y="1693"/>
                  <a:pt x="5680" y="1710"/>
                  <a:pt x="5646" y="1732"/>
                </a:cubicBezTo>
                <a:cubicBezTo>
                  <a:pt x="5668" y="1727"/>
                  <a:pt x="5691" y="1721"/>
                  <a:pt x="5708" y="1710"/>
                </a:cubicBezTo>
                <a:lnTo>
                  <a:pt x="5719" y="1727"/>
                </a:lnTo>
                <a:cubicBezTo>
                  <a:pt x="5685" y="1744"/>
                  <a:pt x="5657" y="1766"/>
                  <a:pt x="5623" y="1783"/>
                </a:cubicBezTo>
                <a:cubicBezTo>
                  <a:pt x="5619" y="1780"/>
                  <a:pt x="5613" y="1768"/>
                  <a:pt x="5609" y="1759"/>
                </a:cubicBezTo>
                <a:lnTo>
                  <a:pt x="5609" y="1759"/>
                </a:lnTo>
                <a:cubicBezTo>
                  <a:pt x="5618" y="1797"/>
                  <a:pt x="5586" y="1807"/>
                  <a:pt x="5555" y="1812"/>
                </a:cubicBezTo>
                <a:cubicBezTo>
                  <a:pt x="5549" y="1801"/>
                  <a:pt x="5549" y="1778"/>
                  <a:pt x="5549" y="1766"/>
                </a:cubicBezTo>
                <a:cubicBezTo>
                  <a:pt x="5458" y="1835"/>
                  <a:pt x="5362" y="1886"/>
                  <a:pt x="5265" y="1942"/>
                </a:cubicBezTo>
                <a:lnTo>
                  <a:pt x="5317" y="1920"/>
                </a:lnTo>
                <a:lnTo>
                  <a:pt x="5339" y="1954"/>
                </a:lnTo>
                <a:cubicBezTo>
                  <a:pt x="5305" y="1971"/>
                  <a:pt x="5271" y="1993"/>
                  <a:pt x="5237" y="2010"/>
                </a:cubicBezTo>
                <a:cubicBezTo>
                  <a:pt x="5237" y="1999"/>
                  <a:pt x="5231" y="1976"/>
                  <a:pt x="5226" y="1965"/>
                </a:cubicBezTo>
                <a:cubicBezTo>
                  <a:pt x="5107" y="2027"/>
                  <a:pt x="4987" y="2096"/>
                  <a:pt x="4885" y="2186"/>
                </a:cubicBezTo>
                <a:cubicBezTo>
                  <a:pt x="4953" y="2164"/>
                  <a:pt x="5010" y="2113"/>
                  <a:pt x="5078" y="2096"/>
                </a:cubicBezTo>
                <a:lnTo>
                  <a:pt x="5078" y="2096"/>
                </a:lnTo>
                <a:cubicBezTo>
                  <a:pt x="4999" y="2169"/>
                  <a:pt x="4902" y="2226"/>
                  <a:pt x="4806" y="2271"/>
                </a:cubicBezTo>
                <a:cubicBezTo>
                  <a:pt x="4795" y="2266"/>
                  <a:pt x="4783" y="2266"/>
                  <a:pt x="4778" y="2266"/>
                </a:cubicBezTo>
                <a:cubicBezTo>
                  <a:pt x="4773" y="2265"/>
                  <a:pt x="4769" y="2265"/>
                  <a:pt x="4765" y="2265"/>
                </a:cubicBezTo>
                <a:cubicBezTo>
                  <a:pt x="4732" y="2265"/>
                  <a:pt x="4706" y="2286"/>
                  <a:pt x="4681" y="2311"/>
                </a:cubicBezTo>
                <a:cubicBezTo>
                  <a:pt x="4691" y="2316"/>
                  <a:pt x="4701" y="2318"/>
                  <a:pt x="4711" y="2318"/>
                </a:cubicBezTo>
                <a:cubicBezTo>
                  <a:pt x="4733" y="2318"/>
                  <a:pt x="4754" y="2308"/>
                  <a:pt x="4778" y="2300"/>
                </a:cubicBezTo>
                <a:lnTo>
                  <a:pt x="4778" y="2300"/>
                </a:lnTo>
                <a:cubicBezTo>
                  <a:pt x="4743" y="2334"/>
                  <a:pt x="4704" y="2362"/>
                  <a:pt x="4664" y="2391"/>
                </a:cubicBezTo>
                <a:cubicBezTo>
                  <a:pt x="4658" y="2374"/>
                  <a:pt x="4653" y="2357"/>
                  <a:pt x="4647" y="2340"/>
                </a:cubicBezTo>
                <a:cubicBezTo>
                  <a:pt x="4613" y="2362"/>
                  <a:pt x="4585" y="2385"/>
                  <a:pt x="4551" y="2408"/>
                </a:cubicBezTo>
                <a:lnTo>
                  <a:pt x="4630" y="2408"/>
                </a:lnTo>
                <a:cubicBezTo>
                  <a:pt x="4579" y="2442"/>
                  <a:pt x="4528" y="2476"/>
                  <a:pt x="4471" y="2504"/>
                </a:cubicBezTo>
                <a:cubicBezTo>
                  <a:pt x="4454" y="2487"/>
                  <a:pt x="4437" y="2470"/>
                  <a:pt x="4420" y="2453"/>
                </a:cubicBezTo>
                <a:cubicBezTo>
                  <a:pt x="4397" y="2566"/>
                  <a:pt x="4250" y="2595"/>
                  <a:pt x="4193" y="2691"/>
                </a:cubicBezTo>
                <a:cubicBezTo>
                  <a:pt x="4210" y="2686"/>
                  <a:pt x="4233" y="2663"/>
                  <a:pt x="4244" y="2657"/>
                </a:cubicBezTo>
                <a:cubicBezTo>
                  <a:pt x="4250" y="2663"/>
                  <a:pt x="4261" y="2674"/>
                  <a:pt x="4267" y="2680"/>
                </a:cubicBezTo>
                <a:cubicBezTo>
                  <a:pt x="4256" y="2691"/>
                  <a:pt x="4222" y="2703"/>
                  <a:pt x="4204" y="2714"/>
                </a:cubicBezTo>
                <a:cubicBezTo>
                  <a:pt x="4199" y="2725"/>
                  <a:pt x="4193" y="2742"/>
                  <a:pt x="4182" y="2759"/>
                </a:cubicBezTo>
                <a:cubicBezTo>
                  <a:pt x="4176" y="2742"/>
                  <a:pt x="4159" y="2708"/>
                  <a:pt x="4153" y="2691"/>
                </a:cubicBezTo>
                <a:cubicBezTo>
                  <a:pt x="4119" y="2720"/>
                  <a:pt x="4080" y="2742"/>
                  <a:pt x="4074" y="2793"/>
                </a:cubicBezTo>
                <a:cubicBezTo>
                  <a:pt x="4029" y="2816"/>
                  <a:pt x="3989" y="2839"/>
                  <a:pt x="3943" y="2862"/>
                </a:cubicBezTo>
                <a:cubicBezTo>
                  <a:pt x="3938" y="2873"/>
                  <a:pt x="3926" y="2896"/>
                  <a:pt x="3926" y="2901"/>
                </a:cubicBezTo>
                <a:cubicBezTo>
                  <a:pt x="3875" y="2930"/>
                  <a:pt x="3830" y="2964"/>
                  <a:pt x="3785" y="3003"/>
                </a:cubicBezTo>
                <a:cubicBezTo>
                  <a:pt x="3790" y="2986"/>
                  <a:pt x="3796" y="2952"/>
                  <a:pt x="3796" y="2941"/>
                </a:cubicBezTo>
                <a:lnTo>
                  <a:pt x="3796" y="2941"/>
                </a:lnTo>
                <a:cubicBezTo>
                  <a:pt x="3779" y="3003"/>
                  <a:pt x="3722" y="3037"/>
                  <a:pt x="3705" y="3100"/>
                </a:cubicBezTo>
                <a:cubicBezTo>
                  <a:pt x="3751" y="3071"/>
                  <a:pt x="3796" y="3043"/>
                  <a:pt x="3841" y="3015"/>
                </a:cubicBezTo>
                <a:lnTo>
                  <a:pt x="3841" y="3015"/>
                </a:lnTo>
                <a:cubicBezTo>
                  <a:pt x="3722" y="3145"/>
                  <a:pt x="3580" y="3264"/>
                  <a:pt x="3439" y="3372"/>
                </a:cubicBezTo>
                <a:cubicBezTo>
                  <a:pt x="3461" y="3344"/>
                  <a:pt x="3484" y="3321"/>
                  <a:pt x="3501" y="3298"/>
                </a:cubicBezTo>
                <a:cubicBezTo>
                  <a:pt x="3494" y="3294"/>
                  <a:pt x="3486" y="3292"/>
                  <a:pt x="3478" y="3292"/>
                </a:cubicBezTo>
                <a:cubicBezTo>
                  <a:pt x="3455" y="3292"/>
                  <a:pt x="3431" y="3307"/>
                  <a:pt x="3410" y="3315"/>
                </a:cubicBezTo>
                <a:cubicBezTo>
                  <a:pt x="3393" y="3344"/>
                  <a:pt x="3376" y="3372"/>
                  <a:pt x="3353" y="3401"/>
                </a:cubicBezTo>
                <a:cubicBezTo>
                  <a:pt x="3348" y="3401"/>
                  <a:pt x="3331" y="3389"/>
                  <a:pt x="3325" y="3389"/>
                </a:cubicBezTo>
                <a:lnTo>
                  <a:pt x="3325" y="3389"/>
                </a:lnTo>
                <a:cubicBezTo>
                  <a:pt x="3329" y="3420"/>
                  <a:pt x="3268" y="3503"/>
                  <a:pt x="3233" y="3503"/>
                </a:cubicBezTo>
                <a:cubicBezTo>
                  <a:pt x="3223" y="3503"/>
                  <a:pt x="3215" y="3496"/>
                  <a:pt x="3212" y="3480"/>
                </a:cubicBezTo>
                <a:cubicBezTo>
                  <a:pt x="3302" y="3338"/>
                  <a:pt x="3467" y="3253"/>
                  <a:pt x="3552" y="3100"/>
                </a:cubicBezTo>
                <a:cubicBezTo>
                  <a:pt x="3558" y="3100"/>
                  <a:pt x="3575" y="3100"/>
                  <a:pt x="3580" y="3105"/>
                </a:cubicBezTo>
                <a:cubicBezTo>
                  <a:pt x="3654" y="3026"/>
                  <a:pt x="3734" y="2975"/>
                  <a:pt x="3813" y="2907"/>
                </a:cubicBezTo>
                <a:cubicBezTo>
                  <a:pt x="3807" y="2890"/>
                  <a:pt x="3785" y="2850"/>
                  <a:pt x="3773" y="2833"/>
                </a:cubicBezTo>
                <a:cubicBezTo>
                  <a:pt x="3734" y="2867"/>
                  <a:pt x="3688" y="2913"/>
                  <a:pt x="3694" y="2975"/>
                </a:cubicBezTo>
                <a:cubicBezTo>
                  <a:pt x="3677" y="2986"/>
                  <a:pt x="3654" y="2992"/>
                  <a:pt x="3637" y="3003"/>
                </a:cubicBezTo>
                <a:cubicBezTo>
                  <a:pt x="3635" y="3003"/>
                  <a:pt x="3633" y="3003"/>
                  <a:pt x="3631" y="3003"/>
                </a:cubicBezTo>
                <a:cubicBezTo>
                  <a:pt x="3579" y="3003"/>
                  <a:pt x="3562" y="3067"/>
                  <a:pt x="3524" y="3094"/>
                </a:cubicBezTo>
                <a:lnTo>
                  <a:pt x="3501" y="3049"/>
                </a:lnTo>
                <a:lnTo>
                  <a:pt x="3501" y="3049"/>
                </a:lnTo>
                <a:cubicBezTo>
                  <a:pt x="3507" y="3060"/>
                  <a:pt x="3512" y="3088"/>
                  <a:pt x="3518" y="3100"/>
                </a:cubicBezTo>
                <a:cubicBezTo>
                  <a:pt x="3490" y="3105"/>
                  <a:pt x="3444" y="3111"/>
                  <a:pt x="3416" y="3111"/>
                </a:cubicBezTo>
                <a:cubicBezTo>
                  <a:pt x="3416" y="3134"/>
                  <a:pt x="3416" y="3157"/>
                  <a:pt x="3410" y="3185"/>
                </a:cubicBezTo>
                <a:cubicBezTo>
                  <a:pt x="3399" y="3179"/>
                  <a:pt x="3370" y="3174"/>
                  <a:pt x="3353" y="3174"/>
                </a:cubicBezTo>
                <a:cubicBezTo>
                  <a:pt x="3365" y="3179"/>
                  <a:pt x="3376" y="3191"/>
                  <a:pt x="3382" y="3196"/>
                </a:cubicBezTo>
                <a:cubicBezTo>
                  <a:pt x="3356" y="3217"/>
                  <a:pt x="3324" y="3248"/>
                  <a:pt x="3284" y="3248"/>
                </a:cubicBezTo>
                <a:cubicBezTo>
                  <a:pt x="3281" y="3248"/>
                  <a:pt x="3277" y="3248"/>
                  <a:pt x="3274" y="3247"/>
                </a:cubicBezTo>
                <a:lnTo>
                  <a:pt x="3274" y="3247"/>
                </a:lnTo>
                <a:cubicBezTo>
                  <a:pt x="3280" y="3253"/>
                  <a:pt x="3297" y="3264"/>
                  <a:pt x="3302" y="3270"/>
                </a:cubicBezTo>
                <a:cubicBezTo>
                  <a:pt x="3212" y="3344"/>
                  <a:pt x="3138" y="3446"/>
                  <a:pt x="3047" y="3531"/>
                </a:cubicBezTo>
                <a:cubicBezTo>
                  <a:pt x="3047" y="3521"/>
                  <a:pt x="3043" y="3503"/>
                  <a:pt x="3042" y="3490"/>
                </a:cubicBezTo>
                <a:lnTo>
                  <a:pt x="3042" y="3490"/>
                </a:lnTo>
                <a:cubicBezTo>
                  <a:pt x="3044" y="3563"/>
                  <a:pt x="2966" y="3650"/>
                  <a:pt x="2894" y="3650"/>
                </a:cubicBezTo>
                <a:cubicBezTo>
                  <a:pt x="2860" y="3656"/>
                  <a:pt x="2877" y="3696"/>
                  <a:pt x="2865" y="3718"/>
                </a:cubicBezTo>
                <a:cubicBezTo>
                  <a:pt x="2809" y="3775"/>
                  <a:pt x="2775" y="3832"/>
                  <a:pt x="2780" y="3917"/>
                </a:cubicBezTo>
                <a:cubicBezTo>
                  <a:pt x="2769" y="3911"/>
                  <a:pt x="2752" y="3894"/>
                  <a:pt x="2741" y="3883"/>
                </a:cubicBezTo>
                <a:lnTo>
                  <a:pt x="2741" y="3883"/>
                </a:lnTo>
                <a:cubicBezTo>
                  <a:pt x="2746" y="3900"/>
                  <a:pt x="2758" y="3928"/>
                  <a:pt x="2763" y="3940"/>
                </a:cubicBezTo>
                <a:cubicBezTo>
                  <a:pt x="2735" y="3945"/>
                  <a:pt x="2678" y="3928"/>
                  <a:pt x="2684" y="3979"/>
                </a:cubicBezTo>
                <a:cubicBezTo>
                  <a:pt x="2650" y="4019"/>
                  <a:pt x="2616" y="4053"/>
                  <a:pt x="2582" y="4087"/>
                </a:cubicBezTo>
                <a:cubicBezTo>
                  <a:pt x="2633" y="4070"/>
                  <a:pt x="2684" y="4036"/>
                  <a:pt x="2729" y="4002"/>
                </a:cubicBezTo>
                <a:cubicBezTo>
                  <a:pt x="2718" y="3991"/>
                  <a:pt x="2707" y="3968"/>
                  <a:pt x="2695" y="3957"/>
                </a:cubicBezTo>
                <a:lnTo>
                  <a:pt x="2695" y="3957"/>
                </a:lnTo>
                <a:cubicBezTo>
                  <a:pt x="2707" y="3959"/>
                  <a:pt x="2718" y="3961"/>
                  <a:pt x="2728" y="3961"/>
                </a:cubicBezTo>
                <a:cubicBezTo>
                  <a:pt x="2762" y="3961"/>
                  <a:pt x="2787" y="3944"/>
                  <a:pt x="2792" y="3900"/>
                </a:cubicBezTo>
                <a:lnTo>
                  <a:pt x="2814" y="3934"/>
                </a:lnTo>
                <a:cubicBezTo>
                  <a:pt x="2803" y="3888"/>
                  <a:pt x="2797" y="3843"/>
                  <a:pt x="2809" y="3792"/>
                </a:cubicBezTo>
                <a:cubicBezTo>
                  <a:pt x="2823" y="3786"/>
                  <a:pt x="2837" y="3784"/>
                  <a:pt x="2851" y="3784"/>
                </a:cubicBezTo>
                <a:cubicBezTo>
                  <a:pt x="2893" y="3784"/>
                  <a:pt x="2934" y="3806"/>
                  <a:pt x="2968" y="3832"/>
                </a:cubicBezTo>
                <a:cubicBezTo>
                  <a:pt x="3013" y="3803"/>
                  <a:pt x="3053" y="3764"/>
                  <a:pt x="3092" y="3730"/>
                </a:cubicBezTo>
                <a:lnTo>
                  <a:pt x="3092" y="3730"/>
                </a:lnTo>
                <a:cubicBezTo>
                  <a:pt x="2917" y="3951"/>
                  <a:pt x="2735" y="4172"/>
                  <a:pt x="2542" y="4382"/>
                </a:cubicBezTo>
                <a:cubicBezTo>
                  <a:pt x="2542" y="4371"/>
                  <a:pt x="2536" y="4342"/>
                  <a:pt x="2536" y="4331"/>
                </a:cubicBezTo>
                <a:cubicBezTo>
                  <a:pt x="2531" y="4331"/>
                  <a:pt x="2525" y="4342"/>
                  <a:pt x="2519" y="4342"/>
                </a:cubicBezTo>
                <a:cubicBezTo>
                  <a:pt x="2548" y="4388"/>
                  <a:pt x="2548" y="4427"/>
                  <a:pt x="2485" y="4445"/>
                </a:cubicBezTo>
                <a:cubicBezTo>
                  <a:pt x="2485" y="4427"/>
                  <a:pt x="2491" y="4393"/>
                  <a:pt x="2497" y="4376"/>
                </a:cubicBezTo>
                <a:lnTo>
                  <a:pt x="2497" y="4376"/>
                </a:lnTo>
                <a:cubicBezTo>
                  <a:pt x="2485" y="4393"/>
                  <a:pt x="2474" y="4405"/>
                  <a:pt x="2463" y="4422"/>
                </a:cubicBezTo>
                <a:cubicBezTo>
                  <a:pt x="2474" y="4433"/>
                  <a:pt x="2485" y="4450"/>
                  <a:pt x="2491" y="4467"/>
                </a:cubicBezTo>
                <a:cubicBezTo>
                  <a:pt x="2434" y="4535"/>
                  <a:pt x="2378" y="4598"/>
                  <a:pt x="2326" y="4671"/>
                </a:cubicBezTo>
                <a:cubicBezTo>
                  <a:pt x="2247" y="4745"/>
                  <a:pt x="2213" y="4898"/>
                  <a:pt x="2100" y="4910"/>
                </a:cubicBezTo>
                <a:cubicBezTo>
                  <a:pt x="2060" y="4944"/>
                  <a:pt x="2026" y="4978"/>
                  <a:pt x="1986" y="5006"/>
                </a:cubicBezTo>
                <a:cubicBezTo>
                  <a:pt x="1986" y="5018"/>
                  <a:pt x="1980" y="5040"/>
                  <a:pt x="1980" y="5052"/>
                </a:cubicBezTo>
                <a:cubicBezTo>
                  <a:pt x="1941" y="5069"/>
                  <a:pt x="1929" y="5108"/>
                  <a:pt x="1952" y="5148"/>
                </a:cubicBezTo>
                <a:cubicBezTo>
                  <a:pt x="1975" y="5120"/>
                  <a:pt x="1992" y="5097"/>
                  <a:pt x="2009" y="5074"/>
                </a:cubicBezTo>
                <a:lnTo>
                  <a:pt x="2009" y="5074"/>
                </a:lnTo>
                <a:cubicBezTo>
                  <a:pt x="1992" y="5120"/>
                  <a:pt x="1969" y="5154"/>
                  <a:pt x="1946" y="5193"/>
                </a:cubicBezTo>
                <a:cubicBezTo>
                  <a:pt x="1941" y="5182"/>
                  <a:pt x="1918" y="5159"/>
                  <a:pt x="1912" y="5148"/>
                </a:cubicBezTo>
                <a:cubicBezTo>
                  <a:pt x="1907" y="5171"/>
                  <a:pt x="1895" y="5193"/>
                  <a:pt x="1890" y="5222"/>
                </a:cubicBezTo>
                <a:cubicBezTo>
                  <a:pt x="1873" y="5199"/>
                  <a:pt x="1856" y="5182"/>
                  <a:pt x="1833" y="5159"/>
                </a:cubicBezTo>
                <a:cubicBezTo>
                  <a:pt x="1850" y="5137"/>
                  <a:pt x="1861" y="5108"/>
                  <a:pt x="1878" y="5086"/>
                </a:cubicBezTo>
                <a:cubicBezTo>
                  <a:pt x="1884" y="5086"/>
                  <a:pt x="1895" y="5080"/>
                  <a:pt x="1901" y="5080"/>
                </a:cubicBezTo>
                <a:cubicBezTo>
                  <a:pt x="1941" y="5023"/>
                  <a:pt x="1969" y="4961"/>
                  <a:pt x="1992" y="4893"/>
                </a:cubicBezTo>
                <a:cubicBezTo>
                  <a:pt x="2009" y="4887"/>
                  <a:pt x="2037" y="4876"/>
                  <a:pt x="2054" y="4870"/>
                </a:cubicBezTo>
                <a:cubicBezTo>
                  <a:pt x="2043" y="4859"/>
                  <a:pt x="2026" y="4836"/>
                  <a:pt x="2020" y="4825"/>
                </a:cubicBezTo>
                <a:cubicBezTo>
                  <a:pt x="1912" y="4881"/>
                  <a:pt x="1873" y="5006"/>
                  <a:pt x="1793" y="5091"/>
                </a:cubicBezTo>
                <a:lnTo>
                  <a:pt x="1778" y="5071"/>
                </a:lnTo>
                <a:lnTo>
                  <a:pt x="1778" y="5071"/>
                </a:lnTo>
                <a:cubicBezTo>
                  <a:pt x="1783" y="5080"/>
                  <a:pt x="1788" y="5098"/>
                  <a:pt x="1793" y="5108"/>
                </a:cubicBezTo>
                <a:cubicBezTo>
                  <a:pt x="1753" y="5154"/>
                  <a:pt x="1719" y="5199"/>
                  <a:pt x="1702" y="5262"/>
                </a:cubicBezTo>
                <a:cubicBezTo>
                  <a:pt x="1668" y="5290"/>
                  <a:pt x="1640" y="5324"/>
                  <a:pt x="1657" y="5375"/>
                </a:cubicBezTo>
                <a:cubicBezTo>
                  <a:pt x="1651" y="5369"/>
                  <a:pt x="1629" y="5364"/>
                  <a:pt x="1617" y="5358"/>
                </a:cubicBezTo>
                <a:lnTo>
                  <a:pt x="1617" y="5358"/>
                </a:lnTo>
                <a:cubicBezTo>
                  <a:pt x="1629" y="5369"/>
                  <a:pt x="1646" y="5392"/>
                  <a:pt x="1657" y="5403"/>
                </a:cubicBezTo>
                <a:cubicBezTo>
                  <a:pt x="1640" y="5409"/>
                  <a:pt x="1606" y="5426"/>
                  <a:pt x="1589" y="5432"/>
                </a:cubicBezTo>
                <a:cubicBezTo>
                  <a:pt x="1595" y="5437"/>
                  <a:pt x="1600" y="5454"/>
                  <a:pt x="1606" y="5460"/>
                </a:cubicBezTo>
                <a:cubicBezTo>
                  <a:pt x="1657" y="5415"/>
                  <a:pt x="1725" y="5364"/>
                  <a:pt x="1714" y="5284"/>
                </a:cubicBezTo>
                <a:cubicBezTo>
                  <a:pt x="1725" y="5279"/>
                  <a:pt x="1759" y="5267"/>
                  <a:pt x="1770" y="5262"/>
                </a:cubicBezTo>
                <a:cubicBezTo>
                  <a:pt x="1793" y="5227"/>
                  <a:pt x="1810" y="5193"/>
                  <a:pt x="1827" y="5159"/>
                </a:cubicBezTo>
                <a:cubicBezTo>
                  <a:pt x="1839" y="5182"/>
                  <a:pt x="1867" y="5222"/>
                  <a:pt x="1878" y="5239"/>
                </a:cubicBezTo>
                <a:cubicBezTo>
                  <a:pt x="1867" y="5245"/>
                  <a:pt x="1839" y="5262"/>
                  <a:pt x="1827" y="5267"/>
                </a:cubicBezTo>
                <a:cubicBezTo>
                  <a:pt x="1839" y="5279"/>
                  <a:pt x="1856" y="5296"/>
                  <a:pt x="1873" y="5307"/>
                </a:cubicBezTo>
                <a:cubicBezTo>
                  <a:pt x="1867" y="5318"/>
                  <a:pt x="1861" y="5335"/>
                  <a:pt x="1856" y="5347"/>
                </a:cubicBezTo>
                <a:cubicBezTo>
                  <a:pt x="1844" y="5335"/>
                  <a:pt x="1821" y="5313"/>
                  <a:pt x="1804" y="5296"/>
                </a:cubicBezTo>
                <a:lnTo>
                  <a:pt x="1804" y="5296"/>
                </a:lnTo>
                <a:cubicBezTo>
                  <a:pt x="1810" y="5324"/>
                  <a:pt x="1821" y="5352"/>
                  <a:pt x="1821" y="5375"/>
                </a:cubicBezTo>
                <a:cubicBezTo>
                  <a:pt x="1816" y="5392"/>
                  <a:pt x="1804" y="5409"/>
                  <a:pt x="1799" y="5426"/>
                </a:cubicBezTo>
                <a:cubicBezTo>
                  <a:pt x="1799" y="5403"/>
                  <a:pt x="1810" y="5375"/>
                  <a:pt x="1799" y="5352"/>
                </a:cubicBezTo>
                <a:cubicBezTo>
                  <a:pt x="1731" y="5364"/>
                  <a:pt x="1787" y="5449"/>
                  <a:pt x="1765" y="5494"/>
                </a:cubicBezTo>
                <a:cubicBezTo>
                  <a:pt x="1748" y="5517"/>
                  <a:pt x="1708" y="5551"/>
                  <a:pt x="1691" y="5568"/>
                </a:cubicBezTo>
                <a:cubicBezTo>
                  <a:pt x="1685" y="5551"/>
                  <a:pt x="1685" y="5517"/>
                  <a:pt x="1680" y="5494"/>
                </a:cubicBezTo>
                <a:cubicBezTo>
                  <a:pt x="1674" y="5540"/>
                  <a:pt x="1657" y="5579"/>
                  <a:pt x="1629" y="5608"/>
                </a:cubicBezTo>
                <a:cubicBezTo>
                  <a:pt x="1646" y="5596"/>
                  <a:pt x="1680" y="5579"/>
                  <a:pt x="1691" y="5574"/>
                </a:cubicBezTo>
                <a:lnTo>
                  <a:pt x="1691" y="5574"/>
                </a:lnTo>
                <a:cubicBezTo>
                  <a:pt x="1697" y="5636"/>
                  <a:pt x="1657" y="5647"/>
                  <a:pt x="1606" y="5647"/>
                </a:cubicBezTo>
                <a:cubicBezTo>
                  <a:pt x="1612" y="5659"/>
                  <a:pt x="1617" y="5687"/>
                  <a:pt x="1623" y="5698"/>
                </a:cubicBezTo>
                <a:cubicBezTo>
                  <a:pt x="1600" y="5778"/>
                  <a:pt x="1555" y="5846"/>
                  <a:pt x="1526" y="5920"/>
                </a:cubicBezTo>
                <a:cubicBezTo>
                  <a:pt x="1515" y="5886"/>
                  <a:pt x="1509" y="5857"/>
                  <a:pt x="1498" y="5823"/>
                </a:cubicBezTo>
                <a:lnTo>
                  <a:pt x="1498" y="5823"/>
                </a:lnTo>
                <a:cubicBezTo>
                  <a:pt x="1487" y="5863"/>
                  <a:pt x="1498" y="5903"/>
                  <a:pt x="1521" y="5942"/>
                </a:cubicBezTo>
                <a:lnTo>
                  <a:pt x="1492" y="5942"/>
                </a:lnTo>
                <a:cubicBezTo>
                  <a:pt x="1498" y="5937"/>
                  <a:pt x="1492" y="5925"/>
                  <a:pt x="1487" y="5908"/>
                </a:cubicBezTo>
                <a:cubicBezTo>
                  <a:pt x="1458" y="5908"/>
                  <a:pt x="1447" y="5920"/>
                  <a:pt x="1453" y="5942"/>
                </a:cubicBezTo>
                <a:lnTo>
                  <a:pt x="1441" y="5942"/>
                </a:lnTo>
                <a:cubicBezTo>
                  <a:pt x="1447" y="5948"/>
                  <a:pt x="1453" y="5948"/>
                  <a:pt x="1458" y="5948"/>
                </a:cubicBezTo>
                <a:cubicBezTo>
                  <a:pt x="1458" y="5954"/>
                  <a:pt x="1458" y="5954"/>
                  <a:pt x="1458" y="5954"/>
                </a:cubicBezTo>
                <a:lnTo>
                  <a:pt x="1464" y="5954"/>
                </a:lnTo>
                <a:cubicBezTo>
                  <a:pt x="1481" y="5959"/>
                  <a:pt x="1492" y="5971"/>
                  <a:pt x="1504" y="5976"/>
                </a:cubicBezTo>
                <a:cubicBezTo>
                  <a:pt x="1481" y="5999"/>
                  <a:pt x="1470" y="6027"/>
                  <a:pt x="1458" y="6056"/>
                </a:cubicBezTo>
                <a:cubicBezTo>
                  <a:pt x="1453" y="6079"/>
                  <a:pt x="1441" y="6096"/>
                  <a:pt x="1436" y="6118"/>
                </a:cubicBezTo>
                <a:cubicBezTo>
                  <a:pt x="1430" y="6107"/>
                  <a:pt x="1413" y="6084"/>
                  <a:pt x="1407" y="6079"/>
                </a:cubicBezTo>
                <a:cubicBezTo>
                  <a:pt x="1396" y="6090"/>
                  <a:pt x="1385" y="6113"/>
                  <a:pt x="1373" y="6124"/>
                </a:cubicBezTo>
                <a:cubicBezTo>
                  <a:pt x="1379" y="6123"/>
                  <a:pt x="1383" y="6123"/>
                  <a:pt x="1388" y="6123"/>
                </a:cubicBezTo>
                <a:cubicBezTo>
                  <a:pt x="1425" y="6123"/>
                  <a:pt x="1429" y="6144"/>
                  <a:pt x="1419" y="6169"/>
                </a:cubicBezTo>
                <a:cubicBezTo>
                  <a:pt x="1413" y="6175"/>
                  <a:pt x="1407" y="6175"/>
                  <a:pt x="1396" y="6181"/>
                </a:cubicBezTo>
                <a:cubicBezTo>
                  <a:pt x="1402" y="6186"/>
                  <a:pt x="1407" y="6198"/>
                  <a:pt x="1407" y="6203"/>
                </a:cubicBezTo>
                <a:cubicBezTo>
                  <a:pt x="1407" y="6215"/>
                  <a:pt x="1402" y="6220"/>
                  <a:pt x="1396" y="6226"/>
                </a:cubicBezTo>
                <a:cubicBezTo>
                  <a:pt x="1390" y="6237"/>
                  <a:pt x="1385" y="6254"/>
                  <a:pt x="1379" y="6266"/>
                </a:cubicBezTo>
                <a:lnTo>
                  <a:pt x="1345" y="6271"/>
                </a:lnTo>
                <a:cubicBezTo>
                  <a:pt x="1294" y="6374"/>
                  <a:pt x="1226" y="6464"/>
                  <a:pt x="1197" y="6578"/>
                </a:cubicBezTo>
                <a:cubicBezTo>
                  <a:pt x="1169" y="6601"/>
                  <a:pt x="1141" y="6629"/>
                  <a:pt x="1101" y="6640"/>
                </a:cubicBezTo>
                <a:cubicBezTo>
                  <a:pt x="1101" y="6567"/>
                  <a:pt x="1152" y="6515"/>
                  <a:pt x="1203" y="6464"/>
                </a:cubicBezTo>
                <a:cubicBezTo>
                  <a:pt x="1203" y="6453"/>
                  <a:pt x="1197" y="6430"/>
                  <a:pt x="1197" y="6419"/>
                </a:cubicBezTo>
                <a:cubicBezTo>
                  <a:pt x="1277" y="6357"/>
                  <a:pt x="1282" y="6243"/>
                  <a:pt x="1356" y="6175"/>
                </a:cubicBezTo>
                <a:cubicBezTo>
                  <a:pt x="1368" y="6135"/>
                  <a:pt x="1373" y="6090"/>
                  <a:pt x="1368" y="6050"/>
                </a:cubicBezTo>
                <a:lnTo>
                  <a:pt x="1368" y="6050"/>
                </a:lnTo>
                <a:cubicBezTo>
                  <a:pt x="1362" y="6079"/>
                  <a:pt x="1356" y="6101"/>
                  <a:pt x="1345" y="6130"/>
                </a:cubicBezTo>
                <a:cubicBezTo>
                  <a:pt x="1197" y="6266"/>
                  <a:pt x="1152" y="6487"/>
                  <a:pt x="1033" y="6646"/>
                </a:cubicBezTo>
                <a:cubicBezTo>
                  <a:pt x="1052" y="6644"/>
                  <a:pt x="1070" y="6643"/>
                  <a:pt x="1089" y="6643"/>
                </a:cubicBezTo>
                <a:cubicBezTo>
                  <a:pt x="1121" y="6643"/>
                  <a:pt x="1152" y="6646"/>
                  <a:pt x="1180" y="6657"/>
                </a:cubicBezTo>
                <a:cubicBezTo>
                  <a:pt x="1175" y="6691"/>
                  <a:pt x="1163" y="6720"/>
                  <a:pt x="1152" y="6748"/>
                </a:cubicBezTo>
                <a:lnTo>
                  <a:pt x="1095" y="6748"/>
                </a:lnTo>
                <a:cubicBezTo>
                  <a:pt x="1095" y="6754"/>
                  <a:pt x="1090" y="6771"/>
                  <a:pt x="1090" y="6776"/>
                </a:cubicBezTo>
                <a:cubicBezTo>
                  <a:pt x="1107" y="6771"/>
                  <a:pt x="1135" y="6759"/>
                  <a:pt x="1152" y="6754"/>
                </a:cubicBezTo>
                <a:lnTo>
                  <a:pt x="1152" y="6754"/>
                </a:lnTo>
                <a:cubicBezTo>
                  <a:pt x="1124" y="6827"/>
                  <a:pt x="1101" y="6896"/>
                  <a:pt x="1044" y="6952"/>
                </a:cubicBezTo>
                <a:lnTo>
                  <a:pt x="1050" y="6981"/>
                </a:lnTo>
                <a:cubicBezTo>
                  <a:pt x="1033" y="7026"/>
                  <a:pt x="1010" y="7077"/>
                  <a:pt x="987" y="7134"/>
                </a:cubicBezTo>
                <a:cubicBezTo>
                  <a:pt x="976" y="7127"/>
                  <a:pt x="965" y="7123"/>
                  <a:pt x="955" y="7123"/>
                </a:cubicBezTo>
                <a:cubicBezTo>
                  <a:pt x="941" y="7123"/>
                  <a:pt x="929" y="7131"/>
                  <a:pt x="919" y="7151"/>
                </a:cubicBezTo>
                <a:cubicBezTo>
                  <a:pt x="936" y="7151"/>
                  <a:pt x="965" y="7151"/>
                  <a:pt x="982" y="7157"/>
                </a:cubicBezTo>
                <a:cubicBezTo>
                  <a:pt x="942" y="7225"/>
                  <a:pt x="914" y="7304"/>
                  <a:pt x="891" y="7384"/>
                </a:cubicBezTo>
                <a:cubicBezTo>
                  <a:pt x="868" y="7372"/>
                  <a:pt x="846" y="7367"/>
                  <a:pt x="823" y="7361"/>
                </a:cubicBezTo>
                <a:lnTo>
                  <a:pt x="823" y="7361"/>
                </a:lnTo>
                <a:cubicBezTo>
                  <a:pt x="823" y="7378"/>
                  <a:pt x="829" y="7412"/>
                  <a:pt x="834" y="7429"/>
                </a:cubicBezTo>
                <a:cubicBezTo>
                  <a:pt x="846" y="7423"/>
                  <a:pt x="868" y="7412"/>
                  <a:pt x="880" y="7412"/>
                </a:cubicBezTo>
                <a:lnTo>
                  <a:pt x="880" y="7412"/>
                </a:lnTo>
                <a:cubicBezTo>
                  <a:pt x="868" y="7446"/>
                  <a:pt x="863" y="7480"/>
                  <a:pt x="851" y="7514"/>
                </a:cubicBezTo>
                <a:lnTo>
                  <a:pt x="789" y="7514"/>
                </a:lnTo>
                <a:cubicBezTo>
                  <a:pt x="772" y="7565"/>
                  <a:pt x="749" y="7616"/>
                  <a:pt x="749" y="7673"/>
                </a:cubicBezTo>
                <a:cubicBezTo>
                  <a:pt x="772" y="7628"/>
                  <a:pt x="789" y="7582"/>
                  <a:pt x="817" y="7542"/>
                </a:cubicBezTo>
                <a:lnTo>
                  <a:pt x="817" y="7542"/>
                </a:lnTo>
                <a:cubicBezTo>
                  <a:pt x="817" y="7610"/>
                  <a:pt x="783" y="7667"/>
                  <a:pt x="760" y="7730"/>
                </a:cubicBezTo>
                <a:cubicBezTo>
                  <a:pt x="749" y="7730"/>
                  <a:pt x="732" y="7724"/>
                  <a:pt x="721" y="7724"/>
                </a:cubicBezTo>
                <a:cubicBezTo>
                  <a:pt x="715" y="7752"/>
                  <a:pt x="704" y="7781"/>
                  <a:pt x="692" y="7809"/>
                </a:cubicBezTo>
                <a:cubicBezTo>
                  <a:pt x="715" y="7786"/>
                  <a:pt x="738" y="7758"/>
                  <a:pt x="760" y="7735"/>
                </a:cubicBezTo>
                <a:lnTo>
                  <a:pt x="760" y="7735"/>
                </a:lnTo>
                <a:cubicBezTo>
                  <a:pt x="732" y="7860"/>
                  <a:pt x="687" y="7985"/>
                  <a:pt x="653" y="8110"/>
                </a:cubicBezTo>
                <a:cubicBezTo>
                  <a:pt x="647" y="8093"/>
                  <a:pt x="641" y="8070"/>
                  <a:pt x="636" y="8053"/>
                </a:cubicBezTo>
                <a:cubicBezTo>
                  <a:pt x="619" y="8070"/>
                  <a:pt x="602" y="8087"/>
                  <a:pt x="590" y="8104"/>
                </a:cubicBezTo>
                <a:cubicBezTo>
                  <a:pt x="585" y="8167"/>
                  <a:pt x="630" y="8229"/>
                  <a:pt x="596" y="8297"/>
                </a:cubicBezTo>
                <a:cubicBezTo>
                  <a:pt x="590" y="8263"/>
                  <a:pt x="585" y="8229"/>
                  <a:pt x="579" y="8195"/>
                </a:cubicBezTo>
                <a:cubicBezTo>
                  <a:pt x="551" y="8286"/>
                  <a:pt x="505" y="8388"/>
                  <a:pt x="528" y="8490"/>
                </a:cubicBezTo>
                <a:lnTo>
                  <a:pt x="505" y="8484"/>
                </a:lnTo>
                <a:lnTo>
                  <a:pt x="505" y="8484"/>
                </a:lnTo>
                <a:cubicBezTo>
                  <a:pt x="505" y="8496"/>
                  <a:pt x="511" y="8507"/>
                  <a:pt x="511" y="8518"/>
                </a:cubicBezTo>
                <a:lnTo>
                  <a:pt x="477" y="8524"/>
                </a:lnTo>
                <a:lnTo>
                  <a:pt x="482" y="8541"/>
                </a:lnTo>
                <a:cubicBezTo>
                  <a:pt x="499" y="8535"/>
                  <a:pt x="522" y="8524"/>
                  <a:pt x="539" y="8513"/>
                </a:cubicBezTo>
                <a:lnTo>
                  <a:pt x="539" y="8513"/>
                </a:lnTo>
                <a:cubicBezTo>
                  <a:pt x="528" y="8535"/>
                  <a:pt x="517" y="8569"/>
                  <a:pt x="511" y="8586"/>
                </a:cubicBezTo>
                <a:cubicBezTo>
                  <a:pt x="499" y="8581"/>
                  <a:pt x="477" y="8575"/>
                  <a:pt x="465" y="8575"/>
                </a:cubicBezTo>
                <a:cubicBezTo>
                  <a:pt x="471" y="8586"/>
                  <a:pt x="477" y="8609"/>
                  <a:pt x="477" y="8620"/>
                </a:cubicBezTo>
                <a:cubicBezTo>
                  <a:pt x="488" y="8615"/>
                  <a:pt x="505" y="8609"/>
                  <a:pt x="511" y="8609"/>
                </a:cubicBezTo>
                <a:lnTo>
                  <a:pt x="511" y="8609"/>
                </a:lnTo>
                <a:cubicBezTo>
                  <a:pt x="517" y="8689"/>
                  <a:pt x="482" y="8768"/>
                  <a:pt x="465" y="8842"/>
                </a:cubicBezTo>
                <a:cubicBezTo>
                  <a:pt x="454" y="8842"/>
                  <a:pt x="431" y="8830"/>
                  <a:pt x="420" y="8825"/>
                </a:cubicBezTo>
                <a:lnTo>
                  <a:pt x="420" y="8825"/>
                </a:lnTo>
                <a:cubicBezTo>
                  <a:pt x="437" y="8836"/>
                  <a:pt x="454" y="8842"/>
                  <a:pt x="471" y="8853"/>
                </a:cubicBezTo>
                <a:cubicBezTo>
                  <a:pt x="460" y="8898"/>
                  <a:pt x="448" y="8944"/>
                  <a:pt x="437" y="8989"/>
                </a:cubicBezTo>
                <a:cubicBezTo>
                  <a:pt x="437" y="8949"/>
                  <a:pt x="426" y="8910"/>
                  <a:pt x="409" y="8876"/>
                </a:cubicBezTo>
                <a:cubicBezTo>
                  <a:pt x="409" y="8910"/>
                  <a:pt x="397" y="8938"/>
                  <a:pt x="363" y="8949"/>
                </a:cubicBezTo>
                <a:cubicBezTo>
                  <a:pt x="375" y="8955"/>
                  <a:pt x="392" y="8961"/>
                  <a:pt x="397" y="8967"/>
                </a:cubicBezTo>
                <a:cubicBezTo>
                  <a:pt x="352" y="9074"/>
                  <a:pt x="341" y="9193"/>
                  <a:pt x="318" y="9307"/>
                </a:cubicBezTo>
                <a:cubicBezTo>
                  <a:pt x="335" y="9301"/>
                  <a:pt x="363" y="9296"/>
                  <a:pt x="375" y="9290"/>
                </a:cubicBezTo>
                <a:lnTo>
                  <a:pt x="375" y="9290"/>
                </a:lnTo>
                <a:cubicBezTo>
                  <a:pt x="369" y="9398"/>
                  <a:pt x="352" y="9500"/>
                  <a:pt x="329" y="9608"/>
                </a:cubicBezTo>
                <a:cubicBezTo>
                  <a:pt x="312" y="9545"/>
                  <a:pt x="318" y="9489"/>
                  <a:pt x="329" y="9426"/>
                </a:cubicBezTo>
                <a:lnTo>
                  <a:pt x="329" y="9426"/>
                </a:lnTo>
                <a:cubicBezTo>
                  <a:pt x="244" y="9449"/>
                  <a:pt x="295" y="9840"/>
                  <a:pt x="216" y="9942"/>
                </a:cubicBezTo>
                <a:cubicBezTo>
                  <a:pt x="193" y="9925"/>
                  <a:pt x="165" y="9914"/>
                  <a:pt x="142" y="9897"/>
                </a:cubicBezTo>
                <a:cubicBezTo>
                  <a:pt x="153" y="9897"/>
                  <a:pt x="170" y="9891"/>
                  <a:pt x="182" y="9891"/>
                </a:cubicBezTo>
                <a:cubicBezTo>
                  <a:pt x="182" y="9857"/>
                  <a:pt x="199" y="9835"/>
                  <a:pt x="233" y="9823"/>
                </a:cubicBezTo>
                <a:cubicBezTo>
                  <a:pt x="221" y="9801"/>
                  <a:pt x="210" y="9778"/>
                  <a:pt x="199" y="9750"/>
                </a:cubicBezTo>
                <a:lnTo>
                  <a:pt x="199" y="9750"/>
                </a:lnTo>
                <a:lnTo>
                  <a:pt x="250" y="9755"/>
                </a:lnTo>
                <a:cubicBezTo>
                  <a:pt x="238" y="9750"/>
                  <a:pt x="216" y="9738"/>
                  <a:pt x="204" y="9727"/>
                </a:cubicBezTo>
                <a:cubicBezTo>
                  <a:pt x="221" y="9625"/>
                  <a:pt x="233" y="9511"/>
                  <a:pt x="165" y="9426"/>
                </a:cubicBezTo>
                <a:cubicBezTo>
                  <a:pt x="165" y="9568"/>
                  <a:pt x="131" y="9698"/>
                  <a:pt x="119" y="9840"/>
                </a:cubicBezTo>
                <a:lnTo>
                  <a:pt x="97" y="9857"/>
                </a:lnTo>
                <a:cubicBezTo>
                  <a:pt x="131" y="9897"/>
                  <a:pt x="108" y="9942"/>
                  <a:pt x="85" y="9976"/>
                </a:cubicBezTo>
                <a:cubicBezTo>
                  <a:pt x="119" y="10056"/>
                  <a:pt x="80" y="10135"/>
                  <a:pt x="80" y="10220"/>
                </a:cubicBezTo>
                <a:lnTo>
                  <a:pt x="51" y="10226"/>
                </a:lnTo>
                <a:cubicBezTo>
                  <a:pt x="63" y="10226"/>
                  <a:pt x="80" y="10237"/>
                  <a:pt x="85" y="10243"/>
                </a:cubicBezTo>
                <a:cubicBezTo>
                  <a:pt x="80" y="10328"/>
                  <a:pt x="63" y="10419"/>
                  <a:pt x="80" y="10510"/>
                </a:cubicBezTo>
                <a:cubicBezTo>
                  <a:pt x="91" y="10544"/>
                  <a:pt x="63" y="10567"/>
                  <a:pt x="51" y="10595"/>
                </a:cubicBezTo>
                <a:cubicBezTo>
                  <a:pt x="63" y="10612"/>
                  <a:pt x="74" y="10629"/>
                  <a:pt x="91" y="10646"/>
                </a:cubicBezTo>
                <a:cubicBezTo>
                  <a:pt x="80" y="10646"/>
                  <a:pt x="57" y="10652"/>
                  <a:pt x="46" y="10657"/>
                </a:cubicBezTo>
                <a:cubicBezTo>
                  <a:pt x="50" y="10708"/>
                  <a:pt x="51" y="10759"/>
                  <a:pt x="50" y="10810"/>
                </a:cubicBezTo>
                <a:lnTo>
                  <a:pt x="50" y="10810"/>
                </a:lnTo>
                <a:cubicBezTo>
                  <a:pt x="58" y="10808"/>
                  <a:pt x="69" y="10804"/>
                  <a:pt x="74" y="10799"/>
                </a:cubicBezTo>
                <a:cubicBezTo>
                  <a:pt x="68" y="10680"/>
                  <a:pt x="136" y="10555"/>
                  <a:pt x="91" y="10436"/>
                </a:cubicBezTo>
                <a:cubicBezTo>
                  <a:pt x="159" y="10362"/>
                  <a:pt x="108" y="10243"/>
                  <a:pt x="148" y="10147"/>
                </a:cubicBezTo>
                <a:cubicBezTo>
                  <a:pt x="159" y="10090"/>
                  <a:pt x="131" y="10016"/>
                  <a:pt x="193" y="9976"/>
                </a:cubicBezTo>
                <a:lnTo>
                  <a:pt x="216" y="10028"/>
                </a:lnTo>
                <a:cubicBezTo>
                  <a:pt x="182" y="10079"/>
                  <a:pt x="199" y="10141"/>
                  <a:pt x="204" y="10203"/>
                </a:cubicBezTo>
                <a:cubicBezTo>
                  <a:pt x="216" y="10198"/>
                  <a:pt x="244" y="10186"/>
                  <a:pt x="256" y="10175"/>
                </a:cubicBezTo>
                <a:lnTo>
                  <a:pt x="256" y="10175"/>
                </a:lnTo>
                <a:cubicBezTo>
                  <a:pt x="250" y="10198"/>
                  <a:pt x="244" y="10215"/>
                  <a:pt x="238" y="10237"/>
                </a:cubicBezTo>
                <a:cubicBezTo>
                  <a:pt x="256" y="10300"/>
                  <a:pt x="176" y="10334"/>
                  <a:pt x="193" y="10402"/>
                </a:cubicBezTo>
                <a:cubicBezTo>
                  <a:pt x="204" y="10408"/>
                  <a:pt x="216" y="10419"/>
                  <a:pt x="227" y="10425"/>
                </a:cubicBezTo>
                <a:cubicBezTo>
                  <a:pt x="216" y="10601"/>
                  <a:pt x="176" y="10776"/>
                  <a:pt x="199" y="10952"/>
                </a:cubicBezTo>
                <a:lnTo>
                  <a:pt x="148" y="10952"/>
                </a:lnTo>
                <a:cubicBezTo>
                  <a:pt x="142" y="10975"/>
                  <a:pt x="136" y="11015"/>
                  <a:pt x="131" y="11037"/>
                </a:cubicBezTo>
                <a:cubicBezTo>
                  <a:pt x="148" y="11049"/>
                  <a:pt x="159" y="11060"/>
                  <a:pt x="176" y="11071"/>
                </a:cubicBezTo>
                <a:lnTo>
                  <a:pt x="187" y="11026"/>
                </a:lnTo>
                <a:cubicBezTo>
                  <a:pt x="187" y="11043"/>
                  <a:pt x="193" y="11083"/>
                  <a:pt x="193" y="11100"/>
                </a:cubicBezTo>
                <a:cubicBezTo>
                  <a:pt x="187" y="11094"/>
                  <a:pt x="170" y="11077"/>
                  <a:pt x="165" y="11071"/>
                </a:cubicBezTo>
                <a:cubicBezTo>
                  <a:pt x="153" y="11077"/>
                  <a:pt x="136" y="11089"/>
                  <a:pt x="125" y="11094"/>
                </a:cubicBezTo>
                <a:cubicBezTo>
                  <a:pt x="131" y="11128"/>
                  <a:pt x="131" y="11168"/>
                  <a:pt x="131" y="11202"/>
                </a:cubicBezTo>
                <a:lnTo>
                  <a:pt x="159" y="11213"/>
                </a:lnTo>
                <a:cubicBezTo>
                  <a:pt x="165" y="11174"/>
                  <a:pt x="170" y="11140"/>
                  <a:pt x="193" y="11111"/>
                </a:cubicBezTo>
                <a:lnTo>
                  <a:pt x="193" y="11111"/>
                </a:lnTo>
                <a:cubicBezTo>
                  <a:pt x="176" y="11145"/>
                  <a:pt x="182" y="11185"/>
                  <a:pt x="193" y="11219"/>
                </a:cubicBezTo>
                <a:lnTo>
                  <a:pt x="125" y="11219"/>
                </a:lnTo>
                <a:cubicBezTo>
                  <a:pt x="125" y="11259"/>
                  <a:pt x="125" y="11293"/>
                  <a:pt x="131" y="11327"/>
                </a:cubicBezTo>
                <a:cubicBezTo>
                  <a:pt x="136" y="11304"/>
                  <a:pt x="159" y="11253"/>
                  <a:pt x="170" y="11225"/>
                </a:cubicBezTo>
                <a:lnTo>
                  <a:pt x="170" y="11225"/>
                </a:lnTo>
                <a:cubicBezTo>
                  <a:pt x="182" y="11259"/>
                  <a:pt x="176" y="11287"/>
                  <a:pt x="165" y="11315"/>
                </a:cubicBezTo>
                <a:cubicBezTo>
                  <a:pt x="182" y="11389"/>
                  <a:pt x="170" y="11457"/>
                  <a:pt x="176" y="11525"/>
                </a:cubicBezTo>
                <a:lnTo>
                  <a:pt x="136" y="11537"/>
                </a:lnTo>
                <a:cubicBezTo>
                  <a:pt x="153" y="11548"/>
                  <a:pt x="176" y="11571"/>
                  <a:pt x="187" y="11582"/>
                </a:cubicBezTo>
                <a:cubicBezTo>
                  <a:pt x="170" y="11588"/>
                  <a:pt x="148" y="11593"/>
                  <a:pt x="125" y="11599"/>
                </a:cubicBezTo>
                <a:cubicBezTo>
                  <a:pt x="148" y="11622"/>
                  <a:pt x="165" y="11645"/>
                  <a:pt x="182" y="11667"/>
                </a:cubicBezTo>
                <a:cubicBezTo>
                  <a:pt x="182" y="11690"/>
                  <a:pt x="176" y="11713"/>
                  <a:pt x="170" y="11735"/>
                </a:cubicBezTo>
                <a:cubicBezTo>
                  <a:pt x="159" y="11707"/>
                  <a:pt x="142" y="11679"/>
                  <a:pt x="119" y="11656"/>
                </a:cubicBezTo>
                <a:lnTo>
                  <a:pt x="119" y="11656"/>
                </a:lnTo>
                <a:cubicBezTo>
                  <a:pt x="119" y="11679"/>
                  <a:pt x="131" y="11718"/>
                  <a:pt x="131" y="11735"/>
                </a:cubicBezTo>
                <a:cubicBezTo>
                  <a:pt x="119" y="11735"/>
                  <a:pt x="97" y="11735"/>
                  <a:pt x="85" y="11741"/>
                </a:cubicBezTo>
                <a:cubicBezTo>
                  <a:pt x="97" y="11747"/>
                  <a:pt x="125" y="11764"/>
                  <a:pt x="136" y="11775"/>
                </a:cubicBezTo>
                <a:cubicBezTo>
                  <a:pt x="127" y="11799"/>
                  <a:pt x="133" y="11862"/>
                  <a:pt x="109" y="11862"/>
                </a:cubicBezTo>
                <a:cubicBezTo>
                  <a:pt x="104" y="11862"/>
                  <a:pt x="98" y="11860"/>
                  <a:pt x="91" y="11854"/>
                </a:cubicBezTo>
                <a:cubicBezTo>
                  <a:pt x="46" y="11769"/>
                  <a:pt x="119" y="11639"/>
                  <a:pt x="29" y="11571"/>
                </a:cubicBezTo>
                <a:lnTo>
                  <a:pt x="74" y="11571"/>
                </a:lnTo>
                <a:cubicBezTo>
                  <a:pt x="85" y="11327"/>
                  <a:pt x="68" y="11083"/>
                  <a:pt x="85" y="10839"/>
                </a:cubicBezTo>
                <a:cubicBezTo>
                  <a:pt x="75" y="10829"/>
                  <a:pt x="61" y="10823"/>
                  <a:pt x="50" y="10814"/>
                </a:cubicBezTo>
                <a:lnTo>
                  <a:pt x="50" y="10814"/>
                </a:lnTo>
                <a:cubicBezTo>
                  <a:pt x="45" y="11010"/>
                  <a:pt x="6" y="11204"/>
                  <a:pt x="6" y="11401"/>
                </a:cubicBezTo>
                <a:cubicBezTo>
                  <a:pt x="40" y="11446"/>
                  <a:pt x="12" y="11491"/>
                  <a:pt x="0" y="11537"/>
                </a:cubicBezTo>
                <a:cubicBezTo>
                  <a:pt x="12" y="11593"/>
                  <a:pt x="17" y="11656"/>
                  <a:pt x="17" y="11718"/>
                </a:cubicBezTo>
                <a:cubicBezTo>
                  <a:pt x="23" y="11724"/>
                  <a:pt x="29" y="11741"/>
                  <a:pt x="34" y="11752"/>
                </a:cubicBezTo>
                <a:cubicBezTo>
                  <a:pt x="23" y="11781"/>
                  <a:pt x="17" y="11809"/>
                  <a:pt x="6" y="11837"/>
                </a:cubicBezTo>
                <a:cubicBezTo>
                  <a:pt x="12" y="11860"/>
                  <a:pt x="17" y="11889"/>
                  <a:pt x="23" y="11917"/>
                </a:cubicBezTo>
                <a:cubicBezTo>
                  <a:pt x="17" y="11923"/>
                  <a:pt x="6" y="11934"/>
                  <a:pt x="0" y="11945"/>
                </a:cubicBezTo>
                <a:lnTo>
                  <a:pt x="23" y="11945"/>
                </a:lnTo>
                <a:cubicBezTo>
                  <a:pt x="23" y="11985"/>
                  <a:pt x="17" y="12030"/>
                  <a:pt x="23" y="12076"/>
                </a:cubicBezTo>
                <a:cubicBezTo>
                  <a:pt x="17" y="12076"/>
                  <a:pt x="6" y="12081"/>
                  <a:pt x="0" y="12081"/>
                </a:cubicBezTo>
                <a:cubicBezTo>
                  <a:pt x="6" y="12093"/>
                  <a:pt x="23" y="12110"/>
                  <a:pt x="29" y="12115"/>
                </a:cubicBezTo>
                <a:cubicBezTo>
                  <a:pt x="0" y="12195"/>
                  <a:pt x="57" y="12280"/>
                  <a:pt x="34" y="12359"/>
                </a:cubicBezTo>
                <a:cubicBezTo>
                  <a:pt x="97" y="12479"/>
                  <a:pt x="57" y="12615"/>
                  <a:pt x="91" y="12740"/>
                </a:cubicBezTo>
                <a:cubicBezTo>
                  <a:pt x="102" y="12745"/>
                  <a:pt x="119" y="12751"/>
                  <a:pt x="131" y="12757"/>
                </a:cubicBezTo>
                <a:cubicBezTo>
                  <a:pt x="125" y="12768"/>
                  <a:pt x="108" y="12785"/>
                  <a:pt x="97" y="12791"/>
                </a:cubicBezTo>
                <a:cubicBezTo>
                  <a:pt x="102" y="12802"/>
                  <a:pt x="102" y="12813"/>
                  <a:pt x="102" y="12825"/>
                </a:cubicBezTo>
                <a:cubicBezTo>
                  <a:pt x="119" y="12819"/>
                  <a:pt x="131" y="12819"/>
                  <a:pt x="148" y="12813"/>
                </a:cubicBezTo>
                <a:cubicBezTo>
                  <a:pt x="142" y="12762"/>
                  <a:pt x="148" y="12717"/>
                  <a:pt x="142" y="12672"/>
                </a:cubicBezTo>
                <a:lnTo>
                  <a:pt x="131" y="12677"/>
                </a:lnTo>
                <a:lnTo>
                  <a:pt x="97" y="12654"/>
                </a:lnTo>
                <a:cubicBezTo>
                  <a:pt x="102" y="12626"/>
                  <a:pt x="114" y="12598"/>
                  <a:pt x="119" y="12569"/>
                </a:cubicBezTo>
                <a:cubicBezTo>
                  <a:pt x="108" y="12558"/>
                  <a:pt x="85" y="12535"/>
                  <a:pt x="74" y="12524"/>
                </a:cubicBezTo>
                <a:cubicBezTo>
                  <a:pt x="80" y="12524"/>
                  <a:pt x="102" y="12513"/>
                  <a:pt x="114" y="12513"/>
                </a:cubicBezTo>
                <a:cubicBezTo>
                  <a:pt x="108" y="12496"/>
                  <a:pt x="91" y="12473"/>
                  <a:pt x="85" y="12462"/>
                </a:cubicBezTo>
                <a:cubicBezTo>
                  <a:pt x="108" y="12450"/>
                  <a:pt x="125" y="12439"/>
                  <a:pt x="142" y="12428"/>
                </a:cubicBezTo>
                <a:lnTo>
                  <a:pt x="97" y="12428"/>
                </a:lnTo>
                <a:cubicBezTo>
                  <a:pt x="97" y="12240"/>
                  <a:pt x="97" y="12053"/>
                  <a:pt x="85" y="11866"/>
                </a:cubicBezTo>
                <a:lnTo>
                  <a:pt x="85" y="11866"/>
                </a:lnTo>
                <a:cubicBezTo>
                  <a:pt x="114" y="11877"/>
                  <a:pt x="148" y="11889"/>
                  <a:pt x="182" y="11900"/>
                </a:cubicBezTo>
                <a:cubicBezTo>
                  <a:pt x="170" y="11900"/>
                  <a:pt x="142" y="11900"/>
                  <a:pt x="131" y="11906"/>
                </a:cubicBezTo>
                <a:cubicBezTo>
                  <a:pt x="125" y="11996"/>
                  <a:pt x="142" y="12081"/>
                  <a:pt x="148" y="12172"/>
                </a:cubicBezTo>
                <a:cubicBezTo>
                  <a:pt x="159" y="12172"/>
                  <a:pt x="176" y="12161"/>
                  <a:pt x="187" y="12155"/>
                </a:cubicBezTo>
                <a:cubicBezTo>
                  <a:pt x="210" y="12280"/>
                  <a:pt x="221" y="12405"/>
                  <a:pt x="221" y="12530"/>
                </a:cubicBezTo>
                <a:cubicBezTo>
                  <a:pt x="193" y="12507"/>
                  <a:pt x="182" y="12473"/>
                  <a:pt x="176" y="12433"/>
                </a:cubicBezTo>
                <a:lnTo>
                  <a:pt x="170" y="12433"/>
                </a:lnTo>
                <a:cubicBezTo>
                  <a:pt x="170" y="12456"/>
                  <a:pt x="170" y="12484"/>
                  <a:pt x="170" y="12518"/>
                </a:cubicBezTo>
                <a:cubicBezTo>
                  <a:pt x="193" y="12524"/>
                  <a:pt x="221" y="12535"/>
                  <a:pt x="244" y="12547"/>
                </a:cubicBezTo>
                <a:cubicBezTo>
                  <a:pt x="233" y="12575"/>
                  <a:pt x="199" y="12564"/>
                  <a:pt x="176" y="12569"/>
                </a:cubicBezTo>
                <a:cubicBezTo>
                  <a:pt x="187" y="12626"/>
                  <a:pt x="193" y="12683"/>
                  <a:pt x="204" y="12740"/>
                </a:cubicBezTo>
                <a:cubicBezTo>
                  <a:pt x="216" y="12711"/>
                  <a:pt x="221" y="12683"/>
                  <a:pt x="233" y="12654"/>
                </a:cubicBezTo>
                <a:cubicBezTo>
                  <a:pt x="233" y="12694"/>
                  <a:pt x="256" y="12751"/>
                  <a:pt x="256" y="12796"/>
                </a:cubicBezTo>
                <a:cubicBezTo>
                  <a:pt x="278" y="12796"/>
                  <a:pt x="301" y="12791"/>
                  <a:pt x="324" y="12791"/>
                </a:cubicBezTo>
                <a:cubicBezTo>
                  <a:pt x="324" y="12779"/>
                  <a:pt x="318" y="12768"/>
                  <a:pt x="318" y="12757"/>
                </a:cubicBezTo>
                <a:cubicBezTo>
                  <a:pt x="312" y="12757"/>
                  <a:pt x="295" y="12762"/>
                  <a:pt x="290" y="12768"/>
                </a:cubicBezTo>
                <a:cubicBezTo>
                  <a:pt x="335" y="12700"/>
                  <a:pt x="295" y="12609"/>
                  <a:pt x="301" y="12530"/>
                </a:cubicBezTo>
                <a:lnTo>
                  <a:pt x="301" y="12530"/>
                </a:lnTo>
                <a:cubicBezTo>
                  <a:pt x="335" y="12575"/>
                  <a:pt x="307" y="12637"/>
                  <a:pt x="341" y="12683"/>
                </a:cubicBezTo>
                <a:cubicBezTo>
                  <a:pt x="341" y="12717"/>
                  <a:pt x="341" y="12757"/>
                  <a:pt x="346" y="12791"/>
                </a:cubicBezTo>
                <a:lnTo>
                  <a:pt x="437" y="12791"/>
                </a:lnTo>
                <a:cubicBezTo>
                  <a:pt x="440" y="12789"/>
                  <a:pt x="444" y="12788"/>
                  <a:pt x="447" y="12788"/>
                </a:cubicBezTo>
                <a:cubicBezTo>
                  <a:pt x="457" y="12788"/>
                  <a:pt x="467" y="12794"/>
                  <a:pt x="471" y="12802"/>
                </a:cubicBezTo>
                <a:cubicBezTo>
                  <a:pt x="471" y="12807"/>
                  <a:pt x="482" y="12809"/>
                  <a:pt x="496" y="12809"/>
                </a:cubicBezTo>
                <a:cubicBezTo>
                  <a:pt x="514" y="12809"/>
                  <a:pt x="536" y="12805"/>
                  <a:pt x="539" y="12802"/>
                </a:cubicBezTo>
                <a:cubicBezTo>
                  <a:pt x="548" y="12793"/>
                  <a:pt x="572" y="12776"/>
                  <a:pt x="590" y="12776"/>
                </a:cubicBezTo>
                <a:cubicBezTo>
                  <a:pt x="594" y="12776"/>
                  <a:pt x="598" y="12777"/>
                  <a:pt x="602" y="12779"/>
                </a:cubicBezTo>
                <a:cubicBezTo>
                  <a:pt x="611" y="12788"/>
                  <a:pt x="642" y="12805"/>
                  <a:pt x="663" y="12805"/>
                </a:cubicBezTo>
                <a:cubicBezTo>
                  <a:pt x="668" y="12805"/>
                  <a:pt x="672" y="12804"/>
                  <a:pt x="675" y="12802"/>
                </a:cubicBezTo>
                <a:cubicBezTo>
                  <a:pt x="698" y="12791"/>
                  <a:pt x="778" y="12768"/>
                  <a:pt x="817" y="12768"/>
                </a:cubicBezTo>
                <a:lnTo>
                  <a:pt x="829" y="12785"/>
                </a:lnTo>
                <a:cubicBezTo>
                  <a:pt x="835" y="12792"/>
                  <a:pt x="841" y="12795"/>
                  <a:pt x="848" y="12795"/>
                </a:cubicBezTo>
                <a:cubicBezTo>
                  <a:pt x="863" y="12795"/>
                  <a:pt x="880" y="12780"/>
                  <a:pt x="895" y="12780"/>
                </a:cubicBezTo>
                <a:cubicBezTo>
                  <a:pt x="904" y="12780"/>
                  <a:pt x="912" y="12784"/>
                  <a:pt x="919" y="12796"/>
                </a:cubicBezTo>
                <a:lnTo>
                  <a:pt x="931" y="12813"/>
                </a:lnTo>
                <a:cubicBezTo>
                  <a:pt x="968" y="12801"/>
                  <a:pt x="1004" y="12792"/>
                  <a:pt x="1026" y="12792"/>
                </a:cubicBezTo>
                <a:cubicBezTo>
                  <a:pt x="1035" y="12792"/>
                  <a:pt x="1041" y="12793"/>
                  <a:pt x="1044" y="12796"/>
                </a:cubicBezTo>
                <a:cubicBezTo>
                  <a:pt x="1054" y="12806"/>
                  <a:pt x="1085" y="12820"/>
                  <a:pt x="1097" y="12820"/>
                </a:cubicBezTo>
                <a:cubicBezTo>
                  <a:pt x="1099" y="12820"/>
                  <a:pt x="1100" y="12820"/>
                  <a:pt x="1101" y="12819"/>
                </a:cubicBezTo>
                <a:cubicBezTo>
                  <a:pt x="1106" y="12809"/>
                  <a:pt x="1120" y="12790"/>
                  <a:pt x="1127" y="12790"/>
                </a:cubicBezTo>
                <a:cubicBezTo>
                  <a:pt x="1128" y="12790"/>
                  <a:pt x="1129" y="12790"/>
                  <a:pt x="1129" y="12791"/>
                </a:cubicBezTo>
                <a:cubicBezTo>
                  <a:pt x="1132" y="12792"/>
                  <a:pt x="1136" y="12793"/>
                  <a:pt x="1140" y="12793"/>
                </a:cubicBezTo>
                <a:cubicBezTo>
                  <a:pt x="1153" y="12793"/>
                  <a:pt x="1170" y="12786"/>
                  <a:pt x="1175" y="12774"/>
                </a:cubicBezTo>
                <a:cubicBezTo>
                  <a:pt x="1186" y="12762"/>
                  <a:pt x="1294" y="12768"/>
                  <a:pt x="1362" y="12757"/>
                </a:cubicBezTo>
                <a:lnTo>
                  <a:pt x="1436" y="12779"/>
                </a:lnTo>
                <a:cubicBezTo>
                  <a:pt x="1461" y="12787"/>
                  <a:pt x="1491" y="12792"/>
                  <a:pt x="1523" y="12792"/>
                </a:cubicBezTo>
                <a:cubicBezTo>
                  <a:pt x="1561" y="12792"/>
                  <a:pt x="1602" y="12784"/>
                  <a:pt x="1640" y="12762"/>
                </a:cubicBezTo>
                <a:lnTo>
                  <a:pt x="1674" y="12740"/>
                </a:lnTo>
                <a:cubicBezTo>
                  <a:pt x="1736" y="12751"/>
                  <a:pt x="1799" y="12768"/>
                  <a:pt x="1804" y="12779"/>
                </a:cubicBezTo>
                <a:cubicBezTo>
                  <a:pt x="1807" y="12782"/>
                  <a:pt x="1815" y="12784"/>
                  <a:pt x="1825" y="12784"/>
                </a:cubicBezTo>
                <a:cubicBezTo>
                  <a:pt x="1840" y="12784"/>
                  <a:pt x="1859" y="12779"/>
                  <a:pt x="1873" y="12762"/>
                </a:cubicBezTo>
                <a:cubicBezTo>
                  <a:pt x="1876" y="12756"/>
                  <a:pt x="1884" y="12754"/>
                  <a:pt x="1893" y="12754"/>
                </a:cubicBezTo>
                <a:cubicBezTo>
                  <a:pt x="1920" y="12754"/>
                  <a:pt x="1963" y="12775"/>
                  <a:pt x="1980" y="12775"/>
                </a:cubicBezTo>
                <a:cubicBezTo>
                  <a:pt x="1983" y="12775"/>
                  <a:pt x="1985" y="12775"/>
                  <a:pt x="1986" y="12774"/>
                </a:cubicBezTo>
                <a:cubicBezTo>
                  <a:pt x="1990" y="12765"/>
                  <a:pt x="2004" y="12750"/>
                  <a:pt x="2013" y="12750"/>
                </a:cubicBezTo>
                <a:cubicBezTo>
                  <a:pt x="2016" y="12750"/>
                  <a:pt x="2019" y="12752"/>
                  <a:pt x="2020" y="12757"/>
                </a:cubicBezTo>
                <a:cubicBezTo>
                  <a:pt x="2020" y="12769"/>
                  <a:pt x="2031" y="12783"/>
                  <a:pt x="2042" y="12783"/>
                </a:cubicBezTo>
                <a:cubicBezTo>
                  <a:pt x="2046" y="12783"/>
                  <a:pt x="2051" y="12780"/>
                  <a:pt x="2054" y="12774"/>
                </a:cubicBezTo>
                <a:cubicBezTo>
                  <a:pt x="2059" y="12768"/>
                  <a:pt x="2069" y="12766"/>
                  <a:pt x="2082" y="12766"/>
                </a:cubicBezTo>
                <a:cubicBezTo>
                  <a:pt x="2113" y="12766"/>
                  <a:pt x="2160" y="12776"/>
                  <a:pt x="2195" y="12776"/>
                </a:cubicBezTo>
                <a:cubicBezTo>
                  <a:pt x="2204" y="12776"/>
                  <a:pt x="2212" y="12775"/>
                  <a:pt x="2219" y="12774"/>
                </a:cubicBezTo>
                <a:lnTo>
                  <a:pt x="2270" y="12785"/>
                </a:lnTo>
                <a:lnTo>
                  <a:pt x="2332" y="12796"/>
                </a:lnTo>
                <a:cubicBezTo>
                  <a:pt x="2395" y="12775"/>
                  <a:pt x="2449" y="12764"/>
                  <a:pt x="2475" y="12764"/>
                </a:cubicBezTo>
                <a:cubicBezTo>
                  <a:pt x="2484" y="12764"/>
                  <a:pt x="2490" y="12765"/>
                  <a:pt x="2491" y="12768"/>
                </a:cubicBezTo>
                <a:cubicBezTo>
                  <a:pt x="2496" y="12773"/>
                  <a:pt x="2511" y="12788"/>
                  <a:pt x="2520" y="12788"/>
                </a:cubicBezTo>
                <a:cubicBezTo>
                  <a:pt x="2522" y="12788"/>
                  <a:pt x="2524" y="12787"/>
                  <a:pt x="2525" y="12785"/>
                </a:cubicBezTo>
                <a:cubicBezTo>
                  <a:pt x="2531" y="12774"/>
                  <a:pt x="2559" y="12745"/>
                  <a:pt x="2576" y="12745"/>
                </a:cubicBezTo>
                <a:lnTo>
                  <a:pt x="2582" y="12751"/>
                </a:lnTo>
                <a:lnTo>
                  <a:pt x="2627" y="12791"/>
                </a:lnTo>
                <a:cubicBezTo>
                  <a:pt x="2661" y="12788"/>
                  <a:pt x="2700" y="12786"/>
                  <a:pt x="2734" y="12786"/>
                </a:cubicBezTo>
                <a:cubicBezTo>
                  <a:pt x="2769" y="12786"/>
                  <a:pt x="2800" y="12788"/>
                  <a:pt x="2820" y="12791"/>
                </a:cubicBezTo>
                <a:cubicBezTo>
                  <a:pt x="2845" y="12791"/>
                  <a:pt x="2895" y="12786"/>
                  <a:pt x="2940" y="12786"/>
                </a:cubicBezTo>
                <a:cubicBezTo>
                  <a:pt x="2977" y="12786"/>
                  <a:pt x="3011" y="12789"/>
                  <a:pt x="3024" y="12802"/>
                </a:cubicBezTo>
                <a:lnTo>
                  <a:pt x="3064" y="12757"/>
                </a:lnTo>
                <a:cubicBezTo>
                  <a:pt x="3065" y="12756"/>
                  <a:pt x="3066" y="12756"/>
                  <a:pt x="3067" y="12756"/>
                </a:cubicBezTo>
                <a:cubicBezTo>
                  <a:pt x="3078" y="12756"/>
                  <a:pt x="3108" y="12769"/>
                  <a:pt x="3129" y="12769"/>
                </a:cubicBezTo>
                <a:cubicBezTo>
                  <a:pt x="3132" y="12769"/>
                  <a:pt x="3135" y="12769"/>
                  <a:pt x="3138" y="12768"/>
                </a:cubicBezTo>
                <a:lnTo>
                  <a:pt x="3217" y="12768"/>
                </a:lnTo>
                <a:cubicBezTo>
                  <a:pt x="3302" y="12768"/>
                  <a:pt x="3427" y="12757"/>
                  <a:pt x="3490" y="12745"/>
                </a:cubicBezTo>
                <a:lnTo>
                  <a:pt x="3529" y="12791"/>
                </a:lnTo>
                <a:lnTo>
                  <a:pt x="3541" y="12802"/>
                </a:lnTo>
                <a:cubicBezTo>
                  <a:pt x="3569" y="12796"/>
                  <a:pt x="3614" y="12791"/>
                  <a:pt x="3643" y="12791"/>
                </a:cubicBezTo>
                <a:cubicBezTo>
                  <a:pt x="3657" y="12794"/>
                  <a:pt x="3685" y="12800"/>
                  <a:pt x="3707" y="12800"/>
                </a:cubicBezTo>
                <a:cubicBezTo>
                  <a:pt x="3720" y="12800"/>
                  <a:pt x="3731" y="12797"/>
                  <a:pt x="3734" y="12791"/>
                </a:cubicBezTo>
                <a:cubicBezTo>
                  <a:pt x="3734" y="12788"/>
                  <a:pt x="3739" y="12786"/>
                  <a:pt x="3748" y="12786"/>
                </a:cubicBezTo>
                <a:cubicBezTo>
                  <a:pt x="3774" y="12786"/>
                  <a:pt x="3826" y="12798"/>
                  <a:pt x="3847" y="12819"/>
                </a:cubicBezTo>
                <a:lnTo>
                  <a:pt x="3892" y="12779"/>
                </a:lnTo>
                <a:lnTo>
                  <a:pt x="3909" y="12768"/>
                </a:lnTo>
                <a:cubicBezTo>
                  <a:pt x="3949" y="12779"/>
                  <a:pt x="3995" y="12785"/>
                  <a:pt x="4017" y="12791"/>
                </a:cubicBezTo>
                <a:cubicBezTo>
                  <a:pt x="4034" y="12791"/>
                  <a:pt x="4102" y="12802"/>
                  <a:pt x="4125" y="12802"/>
                </a:cubicBezTo>
                <a:lnTo>
                  <a:pt x="4148" y="12802"/>
                </a:lnTo>
                <a:cubicBezTo>
                  <a:pt x="4159" y="12802"/>
                  <a:pt x="4170" y="12805"/>
                  <a:pt x="4182" y="12805"/>
                </a:cubicBezTo>
                <a:cubicBezTo>
                  <a:pt x="4187" y="12805"/>
                  <a:pt x="4193" y="12804"/>
                  <a:pt x="4199" y="12802"/>
                </a:cubicBezTo>
                <a:cubicBezTo>
                  <a:pt x="4216" y="12802"/>
                  <a:pt x="4233" y="12785"/>
                  <a:pt x="4250" y="12785"/>
                </a:cubicBezTo>
                <a:lnTo>
                  <a:pt x="4261" y="12785"/>
                </a:lnTo>
                <a:cubicBezTo>
                  <a:pt x="4267" y="12788"/>
                  <a:pt x="4277" y="12789"/>
                  <a:pt x="4288" y="12789"/>
                </a:cubicBezTo>
                <a:cubicBezTo>
                  <a:pt x="4300" y="12789"/>
                  <a:pt x="4312" y="12788"/>
                  <a:pt x="4324" y="12785"/>
                </a:cubicBezTo>
                <a:cubicBezTo>
                  <a:pt x="4325" y="12784"/>
                  <a:pt x="4328" y="12784"/>
                  <a:pt x="4330" y="12784"/>
                </a:cubicBezTo>
                <a:cubicBezTo>
                  <a:pt x="4353" y="12784"/>
                  <a:pt x="4401" y="12804"/>
                  <a:pt x="4431" y="12819"/>
                </a:cubicBezTo>
                <a:lnTo>
                  <a:pt x="4431" y="12768"/>
                </a:lnTo>
                <a:cubicBezTo>
                  <a:pt x="4448" y="12768"/>
                  <a:pt x="4511" y="12785"/>
                  <a:pt x="4573" y="12808"/>
                </a:cubicBezTo>
                <a:lnTo>
                  <a:pt x="4624" y="12808"/>
                </a:lnTo>
                <a:lnTo>
                  <a:pt x="4670" y="12813"/>
                </a:lnTo>
                <a:cubicBezTo>
                  <a:pt x="4721" y="12791"/>
                  <a:pt x="4772" y="12774"/>
                  <a:pt x="4783" y="12768"/>
                </a:cubicBezTo>
                <a:cubicBezTo>
                  <a:pt x="4784" y="12767"/>
                  <a:pt x="4786" y="12767"/>
                  <a:pt x="4788" y="12767"/>
                </a:cubicBezTo>
                <a:cubicBezTo>
                  <a:pt x="4803" y="12767"/>
                  <a:pt x="4836" y="12788"/>
                  <a:pt x="4851" y="12819"/>
                </a:cubicBezTo>
                <a:lnTo>
                  <a:pt x="4902" y="12802"/>
                </a:lnTo>
                <a:cubicBezTo>
                  <a:pt x="4922" y="12798"/>
                  <a:pt x="4952" y="12791"/>
                  <a:pt x="4973" y="12791"/>
                </a:cubicBezTo>
                <a:cubicBezTo>
                  <a:pt x="4982" y="12791"/>
                  <a:pt x="4990" y="12793"/>
                  <a:pt x="4993" y="12796"/>
                </a:cubicBezTo>
                <a:cubicBezTo>
                  <a:pt x="5003" y="12809"/>
                  <a:pt x="5012" y="12814"/>
                  <a:pt x="5020" y="12814"/>
                </a:cubicBezTo>
                <a:cubicBezTo>
                  <a:pt x="5039" y="12814"/>
                  <a:pt x="5054" y="12786"/>
                  <a:pt x="5075" y="12786"/>
                </a:cubicBezTo>
                <a:cubicBezTo>
                  <a:pt x="5080" y="12786"/>
                  <a:pt x="5084" y="12788"/>
                  <a:pt x="5090" y="12791"/>
                </a:cubicBezTo>
                <a:lnTo>
                  <a:pt x="5124" y="12808"/>
                </a:lnTo>
                <a:cubicBezTo>
                  <a:pt x="5175" y="12808"/>
                  <a:pt x="5237" y="12819"/>
                  <a:pt x="5265" y="12830"/>
                </a:cubicBezTo>
                <a:lnTo>
                  <a:pt x="5277" y="12819"/>
                </a:lnTo>
                <a:lnTo>
                  <a:pt x="5328" y="12779"/>
                </a:lnTo>
                <a:cubicBezTo>
                  <a:pt x="5369" y="12796"/>
                  <a:pt x="5411" y="12806"/>
                  <a:pt x="5435" y="12806"/>
                </a:cubicBezTo>
                <a:cubicBezTo>
                  <a:pt x="5443" y="12806"/>
                  <a:pt x="5450" y="12805"/>
                  <a:pt x="5453" y="12802"/>
                </a:cubicBezTo>
                <a:cubicBezTo>
                  <a:pt x="5461" y="12798"/>
                  <a:pt x="5490" y="12787"/>
                  <a:pt x="5508" y="12787"/>
                </a:cubicBezTo>
                <a:cubicBezTo>
                  <a:pt x="5513" y="12787"/>
                  <a:pt x="5518" y="12788"/>
                  <a:pt x="5521" y="12791"/>
                </a:cubicBezTo>
                <a:cubicBezTo>
                  <a:pt x="5526" y="12808"/>
                  <a:pt x="5561" y="12847"/>
                  <a:pt x="5566" y="12847"/>
                </a:cubicBezTo>
                <a:cubicBezTo>
                  <a:pt x="5566" y="12847"/>
                  <a:pt x="5600" y="12836"/>
                  <a:pt x="5634" y="12819"/>
                </a:cubicBezTo>
                <a:cubicBezTo>
                  <a:pt x="5651" y="12812"/>
                  <a:pt x="5703" y="12810"/>
                  <a:pt x="5751" y="12810"/>
                </a:cubicBezTo>
                <a:cubicBezTo>
                  <a:pt x="5784" y="12810"/>
                  <a:pt x="5816" y="12811"/>
                  <a:pt x="5833" y="12813"/>
                </a:cubicBezTo>
                <a:cubicBezTo>
                  <a:pt x="5873" y="12819"/>
                  <a:pt x="5980" y="12813"/>
                  <a:pt x="6014" y="12825"/>
                </a:cubicBezTo>
                <a:cubicBezTo>
                  <a:pt x="6019" y="12826"/>
                  <a:pt x="6024" y="12827"/>
                  <a:pt x="6029" y="12827"/>
                </a:cubicBezTo>
                <a:cubicBezTo>
                  <a:pt x="6062" y="12827"/>
                  <a:pt x="6113" y="12806"/>
                  <a:pt x="6143" y="12806"/>
                </a:cubicBezTo>
                <a:cubicBezTo>
                  <a:pt x="6148" y="12806"/>
                  <a:pt x="6153" y="12806"/>
                  <a:pt x="6156" y="12808"/>
                </a:cubicBezTo>
                <a:lnTo>
                  <a:pt x="6236" y="12723"/>
                </a:lnTo>
                <a:cubicBezTo>
                  <a:pt x="6338" y="12762"/>
                  <a:pt x="6440" y="12791"/>
                  <a:pt x="6468" y="12791"/>
                </a:cubicBezTo>
                <a:cubicBezTo>
                  <a:pt x="6475" y="12791"/>
                  <a:pt x="6483" y="12790"/>
                  <a:pt x="6492" y="12790"/>
                </a:cubicBezTo>
                <a:cubicBezTo>
                  <a:pt x="6513" y="12790"/>
                  <a:pt x="6536" y="12793"/>
                  <a:pt x="6536" y="12813"/>
                </a:cubicBezTo>
                <a:cubicBezTo>
                  <a:pt x="6535" y="12818"/>
                  <a:pt x="6538" y="12820"/>
                  <a:pt x="6544" y="12820"/>
                </a:cubicBezTo>
                <a:cubicBezTo>
                  <a:pt x="6566" y="12820"/>
                  <a:pt x="6633" y="12788"/>
                  <a:pt x="6656" y="12779"/>
                </a:cubicBezTo>
                <a:cubicBezTo>
                  <a:pt x="6663" y="12776"/>
                  <a:pt x="6673" y="12774"/>
                  <a:pt x="6684" y="12774"/>
                </a:cubicBezTo>
                <a:cubicBezTo>
                  <a:pt x="6710" y="12774"/>
                  <a:pt x="6740" y="12781"/>
                  <a:pt x="6752" y="12785"/>
                </a:cubicBezTo>
                <a:cubicBezTo>
                  <a:pt x="6763" y="12785"/>
                  <a:pt x="6790" y="12780"/>
                  <a:pt x="6808" y="12780"/>
                </a:cubicBezTo>
                <a:cubicBezTo>
                  <a:pt x="6817" y="12780"/>
                  <a:pt x="6824" y="12781"/>
                  <a:pt x="6826" y="12785"/>
                </a:cubicBezTo>
                <a:cubicBezTo>
                  <a:pt x="6826" y="12790"/>
                  <a:pt x="6840" y="12805"/>
                  <a:pt x="6852" y="12805"/>
                </a:cubicBezTo>
                <a:cubicBezTo>
                  <a:pt x="6855" y="12805"/>
                  <a:pt x="6858" y="12804"/>
                  <a:pt x="6860" y="12802"/>
                </a:cubicBezTo>
                <a:cubicBezTo>
                  <a:pt x="6871" y="12796"/>
                  <a:pt x="6928" y="12768"/>
                  <a:pt x="6968" y="12768"/>
                </a:cubicBezTo>
                <a:lnTo>
                  <a:pt x="7007" y="12785"/>
                </a:lnTo>
                <a:lnTo>
                  <a:pt x="7115" y="12825"/>
                </a:lnTo>
                <a:lnTo>
                  <a:pt x="7138" y="12808"/>
                </a:lnTo>
                <a:cubicBezTo>
                  <a:pt x="7164" y="12790"/>
                  <a:pt x="7187" y="12783"/>
                  <a:pt x="7198" y="12783"/>
                </a:cubicBezTo>
                <a:cubicBezTo>
                  <a:pt x="7202" y="12783"/>
                  <a:pt x="7205" y="12784"/>
                  <a:pt x="7206" y="12785"/>
                </a:cubicBezTo>
                <a:cubicBezTo>
                  <a:pt x="7212" y="12796"/>
                  <a:pt x="7257" y="12825"/>
                  <a:pt x="7280" y="12842"/>
                </a:cubicBezTo>
                <a:lnTo>
                  <a:pt x="7342" y="12791"/>
                </a:lnTo>
                <a:lnTo>
                  <a:pt x="7348" y="12785"/>
                </a:lnTo>
                <a:cubicBezTo>
                  <a:pt x="7359" y="12785"/>
                  <a:pt x="7387" y="12796"/>
                  <a:pt x="7399" y="12808"/>
                </a:cubicBezTo>
                <a:cubicBezTo>
                  <a:pt x="7405" y="12811"/>
                  <a:pt x="7420" y="12813"/>
                  <a:pt x="7439" y="12813"/>
                </a:cubicBezTo>
                <a:cubicBezTo>
                  <a:pt x="7479" y="12813"/>
                  <a:pt x="7537" y="12806"/>
                  <a:pt x="7575" y="12791"/>
                </a:cubicBezTo>
                <a:lnTo>
                  <a:pt x="7580" y="12791"/>
                </a:lnTo>
                <a:lnTo>
                  <a:pt x="7609" y="12768"/>
                </a:lnTo>
                <a:cubicBezTo>
                  <a:pt x="7637" y="12779"/>
                  <a:pt x="7648" y="12825"/>
                  <a:pt x="7643" y="12864"/>
                </a:cubicBezTo>
                <a:lnTo>
                  <a:pt x="7717" y="12825"/>
                </a:lnTo>
                <a:lnTo>
                  <a:pt x="7773" y="12796"/>
                </a:lnTo>
                <a:lnTo>
                  <a:pt x="7773" y="12796"/>
                </a:lnTo>
                <a:cubicBezTo>
                  <a:pt x="7770" y="12817"/>
                  <a:pt x="7769" y="12829"/>
                  <a:pt x="7769" y="12829"/>
                </a:cubicBezTo>
                <a:cubicBezTo>
                  <a:pt x="7770" y="12829"/>
                  <a:pt x="7771" y="12824"/>
                  <a:pt x="7773" y="12813"/>
                </a:cubicBezTo>
                <a:cubicBezTo>
                  <a:pt x="7775" y="12808"/>
                  <a:pt x="7779" y="12806"/>
                  <a:pt x="7786" y="12806"/>
                </a:cubicBezTo>
                <a:cubicBezTo>
                  <a:pt x="7811" y="12806"/>
                  <a:pt x="7860" y="12830"/>
                  <a:pt x="7864" y="12830"/>
                </a:cubicBezTo>
                <a:cubicBezTo>
                  <a:pt x="7870" y="12830"/>
                  <a:pt x="7904" y="12825"/>
                  <a:pt x="7932" y="12819"/>
                </a:cubicBezTo>
                <a:cubicBezTo>
                  <a:pt x="7935" y="12819"/>
                  <a:pt x="7938" y="12818"/>
                  <a:pt x="7941" y="12818"/>
                </a:cubicBezTo>
                <a:cubicBezTo>
                  <a:pt x="7983" y="12818"/>
                  <a:pt x="8082" y="12848"/>
                  <a:pt x="8108" y="12853"/>
                </a:cubicBezTo>
                <a:cubicBezTo>
                  <a:pt x="8112" y="12855"/>
                  <a:pt x="8116" y="12855"/>
                  <a:pt x="8121" y="12855"/>
                </a:cubicBezTo>
                <a:cubicBezTo>
                  <a:pt x="8150" y="12855"/>
                  <a:pt x="8199" y="12834"/>
                  <a:pt x="8216" y="12834"/>
                </a:cubicBezTo>
                <a:cubicBezTo>
                  <a:pt x="8219" y="12834"/>
                  <a:pt x="8221" y="12835"/>
                  <a:pt x="8222" y="12836"/>
                </a:cubicBezTo>
                <a:cubicBezTo>
                  <a:pt x="8233" y="12847"/>
                  <a:pt x="8267" y="12870"/>
                  <a:pt x="8267" y="12870"/>
                </a:cubicBezTo>
                <a:cubicBezTo>
                  <a:pt x="8268" y="12871"/>
                  <a:pt x="8269" y="12872"/>
                  <a:pt x="8271" y="12872"/>
                </a:cubicBezTo>
                <a:cubicBezTo>
                  <a:pt x="8277" y="12872"/>
                  <a:pt x="8287" y="12862"/>
                  <a:pt x="8301" y="12853"/>
                </a:cubicBezTo>
                <a:cubicBezTo>
                  <a:pt x="8310" y="12844"/>
                  <a:pt x="8354" y="12835"/>
                  <a:pt x="8381" y="12835"/>
                </a:cubicBezTo>
                <a:cubicBezTo>
                  <a:pt x="8388" y="12835"/>
                  <a:pt x="8393" y="12835"/>
                  <a:pt x="8397" y="12836"/>
                </a:cubicBezTo>
                <a:lnTo>
                  <a:pt x="8420" y="12842"/>
                </a:lnTo>
                <a:cubicBezTo>
                  <a:pt x="8430" y="12842"/>
                  <a:pt x="8449" y="12824"/>
                  <a:pt x="8457" y="12824"/>
                </a:cubicBezTo>
                <a:cubicBezTo>
                  <a:pt x="8458" y="12824"/>
                  <a:pt x="8459" y="12824"/>
                  <a:pt x="8460" y="12825"/>
                </a:cubicBezTo>
                <a:lnTo>
                  <a:pt x="8494" y="12853"/>
                </a:lnTo>
                <a:cubicBezTo>
                  <a:pt x="8512" y="12848"/>
                  <a:pt x="8536" y="12845"/>
                  <a:pt x="8562" y="12845"/>
                </a:cubicBezTo>
                <a:cubicBezTo>
                  <a:pt x="8594" y="12845"/>
                  <a:pt x="8628" y="12849"/>
                  <a:pt x="8653" y="12859"/>
                </a:cubicBezTo>
                <a:lnTo>
                  <a:pt x="8698" y="12876"/>
                </a:lnTo>
                <a:lnTo>
                  <a:pt x="8715" y="12881"/>
                </a:lnTo>
                <a:cubicBezTo>
                  <a:pt x="8738" y="12881"/>
                  <a:pt x="8766" y="12870"/>
                  <a:pt x="8778" y="12864"/>
                </a:cubicBezTo>
                <a:cubicBezTo>
                  <a:pt x="8795" y="12853"/>
                  <a:pt x="8846" y="12853"/>
                  <a:pt x="8863" y="12842"/>
                </a:cubicBezTo>
                <a:cubicBezTo>
                  <a:pt x="8866" y="12840"/>
                  <a:pt x="8871" y="12839"/>
                  <a:pt x="8878" y="12839"/>
                </a:cubicBezTo>
                <a:cubicBezTo>
                  <a:pt x="8914" y="12839"/>
                  <a:pt x="8997" y="12859"/>
                  <a:pt x="9044" y="12859"/>
                </a:cubicBezTo>
                <a:lnTo>
                  <a:pt x="9095" y="12864"/>
                </a:lnTo>
                <a:lnTo>
                  <a:pt x="9135" y="12870"/>
                </a:lnTo>
                <a:cubicBezTo>
                  <a:pt x="9163" y="12877"/>
                  <a:pt x="9189" y="12882"/>
                  <a:pt x="9207" y="12882"/>
                </a:cubicBezTo>
                <a:cubicBezTo>
                  <a:pt x="9219" y="12882"/>
                  <a:pt x="9227" y="12880"/>
                  <a:pt x="9231" y="12876"/>
                </a:cubicBezTo>
                <a:cubicBezTo>
                  <a:pt x="9241" y="12871"/>
                  <a:pt x="9280" y="12858"/>
                  <a:pt x="9313" y="12858"/>
                </a:cubicBezTo>
                <a:cubicBezTo>
                  <a:pt x="9318" y="12858"/>
                  <a:pt x="9323" y="12858"/>
                  <a:pt x="9328" y="12859"/>
                </a:cubicBezTo>
                <a:lnTo>
                  <a:pt x="9356" y="12870"/>
                </a:lnTo>
                <a:cubicBezTo>
                  <a:pt x="9372" y="12880"/>
                  <a:pt x="9387" y="12895"/>
                  <a:pt x="9396" y="12895"/>
                </a:cubicBezTo>
                <a:cubicBezTo>
                  <a:pt x="9403" y="12895"/>
                  <a:pt x="9407" y="12886"/>
                  <a:pt x="9407" y="12859"/>
                </a:cubicBezTo>
                <a:cubicBezTo>
                  <a:pt x="9407" y="12859"/>
                  <a:pt x="9417" y="12856"/>
                  <a:pt x="9428" y="12856"/>
                </a:cubicBezTo>
                <a:cubicBezTo>
                  <a:pt x="9433" y="12856"/>
                  <a:pt x="9438" y="12857"/>
                  <a:pt x="9441" y="12859"/>
                </a:cubicBezTo>
                <a:cubicBezTo>
                  <a:pt x="9489" y="12863"/>
                  <a:pt x="9539" y="12874"/>
                  <a:pt x="9588" y="12874"/>
                </a:cubicBezTo>
                <a:cubicBezTo>
                  <a:pt x="9604" y="12874"/>
                  <a:pt x="9619" y="12873"/>
                  <a:pt x="9634" y="12870"/>
                </a:cubicBezTo>
                <a:lnTo>
                  <a:pt x="9685" y="12864"/>
                </a:lnTo>
                <a:cubicBezTo>
                  <a:pt x="9719" y="12881"/>
                  <a:pt x="9759" y="12893"/>
                  <a:pt x="9770" y="12898"/>
                </a:cubicBezTo>
                <a:cubicBezTo>
                  <a:pt x="9782" y="12898"/>
                  <a:pt x="9827" y="12893"/>
                  <a:pt x="9856" y="12887"/>
                </a:cubicBezTo>
                <a:cubicBezTo>
                  <a:pt x="9862" y="12885"/>
                  <a:pt x="9875" y="12883"/>
                  <a:pt x="9892" y="12883"/>
                </a:cubicBezTo>
                <a:cubicBezTo>
                  <a:pt x="9950" y="12883"/>
                  <a:pt x="10053" y="12897"/>
                  <a:pt x="10088" y="12910"/>
                </a:cubicBezTo>
                <a:cubicBezTo>
                  <a:pt x="10092" y="12911"/>
                  <a:pt x="10096" y="12911"/>
                  <a:pt x="10101" y="12911"/>
                </a:cubicBezTo>
                <a:cubicBezTo>
                  <a:pt x="10154" y="12911"/>
                  <a:pt x="10261" y="12859"/>
                  <a:pt x="10292" y="12859"/>
                </a:cubicBezTo>
                <a:cubicBezTo>
                  <a:pt x="10298" y="12860"/>
                  <a:pt x="10305" y="12860"/>
                  <a:pt x="10314" y="12860"/>
                </a:cubicBezTo>
                <a:cubicBezTo>
                  <a:pt x="10357" y="12860"/>
                  <a:pt x="10435" y="12850"/>
                  <a:pt x="10463" y="12836"/>
                </a:cubicBezTo>
                <a:cubicBezTo>
                  <a:pt x="10467" y="12834"/>
                  <a:pt x="10472" y="12833"/>
                  <a:pt x="10477" y="12833"/>
                </a:cubicBezTo>
                <a:cubicBezTo>
                  <a:pt x="10519" y="12833"/>
                  <a:pt x="10583" y="12887"/>
                  <a:pt x="10593" y="12887"/>
                </a:cubicBezTo>
                <a:cubicBezTo>
                  <a:pt x="10601" y="12887"/>
                  <a:pt x="10629" y="12870"/>
                  <a:pt x="10653" y="12870"/>
                </a:cubicBezTo>
                <a:cubicBezTo>
                  <a:pt x="10662" y="12870"/>
                  <a:pt x="10672" y="12873"/>
                  <a:pt x="10678" y="12881"/>
                </a:cubicBezTo>
                <a:lnTo>
                  <a:pt x="10707" y="12887"/>
                </a:lnTo>
                <a:cubicBezTo>
                  <a:pt x="10709" y="12888"/>
                  <a:pt x="10711" y="12888"/>
                  <a:pt x="10713" y="12888"/>
                </a:cubicBezTo>
                <a:cubicBezTo>
                  <a:pt x="10733" y="12888"/>
                  <a:pt x="10760" y="12869"/>
                  <a:pt x="10780" y="12869"/>
                </a:cubicBezTo>
                <a:cubicBezTo>
                  <a:pt x="10782" y="12869"/>
                  <a:pt x="10784" y="12870"/>
                  <a:pt x="10786" y="12870"/>
                </a:cubicBezTo>
                <a:lnTo>
                  <a:pt x="10837" y="12881"/>
                </a:lnTo>
                <a:cubicBezTo>
                  <a:pt x="10860" y="12859"/>
                  <a:pt x="10894" y="12842"/>
                  <a:pt x="10917" y="12842"/>
                </a:cubicBezTo>
                <a:lnTo>
                  <a:pt x="10928" y="12853"/>
                </a:lnTo>
                <a:lnTo>
                  <a:pt x="10945" y="12864"/>
                </a:lnTo>
                <a:cubicBezTo>
                  <a:pt x="10961" y="12877"/>
                  <a:pt x="10978" y="12886"/>
                  <a:pt x="10990" y="12886"/>
                </a:cubicBezTo>
                <a:cubicBezTo>
                  <a:pt x="10994" y="12886"/>
                  <a:pt x="10999" y="12885"/>
                  <a:pt x="11002" y="12881"/>
                </a:cubicBezTo>
                <a:cubicBezTo>
                  <a:pt x="11012" y="12874"/>
                  <a:pt x="11028" y="12867"/>
                  <a:pt x="11039" y="12867"/>
                </a:cubicBezTo>
                <a:cubicBezTo>
                  <a:pt x="11046" y="12867"/>
                  <a:pt x="11051" y="12870"/>
                  <a:pt x="11053" y="12876"/>
                </a:cubicBezTo>
                <a:cubicBezTo>
                  <a:pt x="11053" y="12885"/>
                  <a:pt x="11075" y="12889"/>
                  <a:pt x="11097" y="12889"/>
                </a:cubicBezTo>
                <a:cubicBezTo>
                  <a:pt x="11115" y="12889"/>
                  <a:pt x="11133" y="12887"/>
                  <a:pt x="11138" y="12881"/>
                </a:cubicBezTo>
                <a:cubicBezTo>
                  <a:pt x="11146" y="12874"/>
                  <a:pt x="11173" y="12863"/>
                  <a:pt x="11193" y="12863"/>
                </a:cubicBezTo>
                <a:cubicBezTo>
                  <a:pt x="11201" y="12863"/>
                  <a:pt x="11208" y="12865"/>
                  <a:pt x="11212" y="12870"/>
                </a:cubicBezTo>
                <a:cubicBezTo>
                  <a:pt x="11222" y="12881"/>
                  <a:pt x="11253" y="12922"/>
                  <a:pt x="11266" y="12922"/>
                </a:cubicBezTo>
                <a:cubicBezTo>
                  <a:pt x="11267" y="12922"/>
                  <a:pt x="11268" y="12921"/>
                  <a:pt x="11268" y="12921"/>
                </a:cubicBezTo>
                <a:cubicBezTo>
                  <a:pt x="11283" y="12896"/>
                  <a:pt x="11300" y="12888"/>
                  <a:pt x="11317" y="12888"/>
                </a:cubicBezTo>
                <a:cubicBezTo>
                  <a:pt x="11346" y="12888"/>
                  <a:pt x="11376" y="12910"/>
                  <a:pt x="11405" y="12910"/>
                </a:cubicBezTo>
                <a:lnTo>
                  <a:pt x="11427" y="12904"/>
                </a:lnTo>
                <a:cubicBezTo>
                  <a:pt x="11456" y="12898"/>
                  <a:pt x="11495" y="12893"/>
                  <a:pt x="11507" y="12893"/>
                </a:cubicBezTo>
                <a:cubicBezTo>
                  <a:pt x="11524" y="12898"/>
                  <a:pt x="11558" y="12904"/>
                  <a:pt x="11586" y="12910"/>
                </a:cubicBezTo>
                <a:cubicBezTo>
                  <a:pt x="11591" y="12912"/>
                  <a:pt x="11600" y="12913"/>
                  <a:pt x="11611" y="12913"/>
                </a:cubicBezTo>
                <a:cubicBezTo>
                  <a:pt x="11641" y="12913"/>
                  <a:pt x="11689" y="12907"/>
                  <a:pt x="11726" y="12907"/>
                </a:cubicBezTo>
                <a:cubicBezTo>
                  <a:pt x="11740" y="12907"/>
                  <a:pt x="11752" y="12907"/>
                  <a:pt x="11762" y="12910"/>
                </a:cubicBezTo>
                <a:lnTo>
                  <a:pt x="11813" y="12898"/>
                </a:lnTo>
                <a:cubicBezTo>
                  <a:pt x="11815" y="12898"/>
                  <a:pt x="11817" y="12898"/>
                  <a:pt x="11820" y="12898"/>
                </a:cubicBezTo>
                <a:cubicBezTo>
                  <a:pt x="11841" y="12898"/>
                  <a:pt x="11871" y="12916"/>
                  <a:pt x="11896" y="12916"/>
                </a:cubicBezTo>
                <a:cubicBezTo>
                  <a:pt x="11899" y="12916"/>
                  <a:pt x="11901" y="12916"/>
                  <a:pt x="11904" y="12915"/>
                </a:cubicBezTo>
                <a:lnTo>
                  <a:pt x="11949" y="12904"/>
                </a:lnTo>
                <a:cubicBezTo>
                  <a:pt x="11989" y="12910"/>
                  <a:pt x="12057" y="12921"/>
                  <a:pt x="12097" y="12927"/>
                </a:cubicBezTo>
                <a:lnTo>
                  <a:pt x="12136" y="12921"/>
                </a:lnTo>
                <a:lnTo>
                  <a:pt x="12199" y="12910"/>
                </a:lnTo>
                <a:cubicBezTo>
                  <a:pt x="12267" y="12910"/>
                  <a:pt x="12335" y="12904"/>
                  <a:pt x="12352" y="12904"/>
                </a:cubicBezTo>
                <a:cubicBezTo>
                  <a:pt x="12363" y="12904"/>
                  <a:pt x="12397" y="12927"/>
                  <a:pt x="12414" y="12950"/>
                </a:cubicBezTo>
                <a:cubicBezTo>
                  <a:pt x="12419" y="12955"/>
                  <a:pt x="12428" y="12958"/>
                  <a:pt x="12438" y="12958"/>
                </a:cubicBezTo>
                <a:cubicBezTo>
                  <a:pt x="12463" y="12958"/>
                  <a:pt x="12497" y="12947"/>
                  <a:pt x="12516" y="12947"/>
                </a:cubicBezTo>
                <a:cubicBezTo>
                  <a:pt x="12521" y="12947"/>
                  <a:pt x="12525" y="12948"/>
                  <a:pt x="12528" y="12950"/>
                </a:cubicBezTo>
                <a:cubicBezTo>
                  <a:pt x="12537" y="12958"/>
                  <a:pt x="12562" y="12970"/>
                  <a:pt x="12579" y="12970"/>
                </a:cubicBezTo>
                <a:cubicBezTo>
                  <a:pt x="12584" y="12970"/>
                  <a:pt x="12588" y="12969"/>
                  <a:pt x="12590" y="12967"/>
                </a:cubicBezTo>
                <a:lnTo>
                  <a:pt x="12590" y="12961"/>
                </a:lnTo>
                <a:cubicBezTo>
                  <a:pt x="12585" y="12944"/>
                  <a:pt x="12568" y="12910"/>
                  <a:pt x="12568" y="12910"/>
                </a:cubicBezTo>
                <a:lnTo>
                  <a:pt x="12613" y="12893"/>
                </a:lnTo>
                <a:cubicBezTo>
                  <a:pt x="12619" y="12921"/>
                  <a:pt x="12636" y="12950"/>
                  <a:pt x="12647" y="12950"/>
                </a:cubicBezTo>
                <a:cubicBezTo>
                  <a:pt x="12649" y="12951"/>
                  <a:pt x="12652" y="12951"/>
                  <a:pt x="12656" y="12951"/>
                </a:cubicBezTo>
                <a:cubicBezTo>
                  <a:pt x="12671" y="12951"/>
                  <a:pt x="12695" y="12943"/>
                  <a:pt x="12704" y="12938"/>
                </a:cubicBezTo>
                <a:cubicBezTo>
                  <a:pt x="12713" y="12929"/>
                  <a:pt x="12738" y="12917"/>
                  <a:pt x="12754" y="12917"/>
                </a:cubicBezTo>
                <a:cubicBezTo>
                  <a:pt x="12759" y="12917"/>
                  <a:pt x="12764" y="12919"/>
                  <a:pt x="12766" y="12921"/>
                </a:cubicBezTo>
                <a:cubicBezTo>
                  <a:pt x="12769" y="12924"/>
                  <a:pt x="12774" y="12926"/>
                  <a:pt x="12780" y="12926"/>
                </a:cubicBezTo>
                <a:cubicBezTo>
                  <a:pt x="12794" y="12926"/>
                  <a:pt x="12813" y="12914"/>
                  <a:pt x="12817" y="12881"/>
                </a:cubicBezTo>
                <a:lnTo>
                  <a:pt x="12885" y="12910"/>
                </a:lnTo>
                <a:cubicBezTo>
                  <a:pt x="12876" y="12930"/>
                  <a:pt x="12896" y="12945"/>
                  <a:pt x="12927" y="12945"/>
                </a:cubicBezTo>
                <a:cubicBezTo>
                  <a:pt x="12932" y="12945"/>
                  <a:pt x="12937" y="12945"/>
                  <a:pt x="12942" y="12944"/>
                </a:cubicBezTo>
                <a:cubicBezTo>
                  <a:pt x="12945" y="12944"/>
                  <a:pt x="12947" y="12943"/>
                  <a:pt x="12950" y="12943"/>
                </a:cubicBezTo>
                <a:cubicBezTo>
                  <a:pt x="12993" y="12943"/>
                  <a:pt x="13071" y="12980"/>
                  <a:pt x="13091" y="12980"/>
                </a:cubicBezTo>
                <a:cubicBezTo>
                  <a:pt x="13093" y="12980"/>
                  <a:pt x="13095" y="12979"/>
                  <a:pt x="13095" y="12978"/>
                </a:cubicBezTo>
                <a:lnTo>
                  <a:pt x="13095" y="12972"/>
                </a:lnTo>
                <a:lnTo>
                  <a:pt x="13095" y="12921"/>
                </a:lnTo>
                <a:cubicBezTo>
                  <a:pt x="13135" y="12933"/>
                  <a:pt x="13175" y="12950"/>
                  <a:pt x="13186" y="12961"/>
                </a:cubicBezTo>
                <a:cubicBezTo>
                  <a:pt x="13194" y="12965"/>
                  <a:pt x="13212" y="12978"/>
                  <a:pt x="13223" y="12978"/>
                </a:cubicBezTo>
                <a:cubicBezTo>
                  <a:pt x="13227" y="12978"/>
                  <a:pt x="13230" y="12977"/>
                  <a:pt x="13232" y="12972"/>
                </a:cubicBezTo>
                <a:cubicBezTo>
                  <a:pt x="13232" y="12959"/>
                  <a:pt x="13251" y="12943"/>
                  <a:pt x="13270" y="12943"/>
                </a:cubicBezTo>
                <a:cubicBezTo>
                  <a:pt x="13276" y="12943"/>
                  <a:pt x="13283" y="12945"/>
                  <a:pt x="13288" y="12950"/>
                </a:cubicBezTo>
                <a:cubicBezTo>
                  <a:pt x="13296" y="12956"/>
                  <a:pt x="13311" y="12958"/>
                  <a:pt x="13329" y="12958"/>
                </a:cubicBezTo>
                <a:cubicBezTo>
                  <a:pt x="13375" y="12958"/>
                  <a:pt x="13438" y="12944"/>
                  <a:pt x="13458" y="12944"/>
                </a:cubicBezTo>
                <a:cubicBezTo>
                  <a:pt x="13487" y="12944"/>
                  <a:pt x="13566" y="12978"/>
                  <a:pt x="13572" y="12995"/>
                </a:cubicBezTo>
                <a:cubicBezTo>
                  <a:pt x="13573" y="12997"/>
                  <a:pt x="13577" y="12998"/>
                  <a:pt x="13582" y="12998"/>
                </a:cubicBezTo>
                <a:cubicBezTo>
                  <a:pt x="13605" y="12998"/>
                  <a:pt x="13659" y="12981"/>
                  <a:pt x="13668" y="12972"/>
                </a:cubicBezTo>
                <a:cubicBezTo>
                  <a:pt x="13673" y="12967"/>
                  <a:pt x="13689" y="12962"/>
                  <a:pt x="13706" y="12962"/>
                </a:cubicBezTo>
                <a:cubicBezTo>
                  <a:pt x="13726" y="12962"/>
                  <a:pt x="13750" y="12970"/>
                  <a:pt x="13759" y="12995"/>
                </a:cubicBezTo>
                <a:lnTo>
                  <a:pt x="13816" y="12978"/>
                </a:lnTo>
                <a:cubicBezTo>
                  <a:pt x="13878" y="12967"/>
                  <a:pt x="13782" y="12933"/>
                  <a:pt x="13827" y="12927"/>
                </a:cubicBezTo>
                <a:lnTo>
                  <a:pt x="13873" y="12921"/>
                </a:lnTo>
                <a:cubicBezTo>
                  <a:pt x="13924" y="12921"/>
                  <a:pt x="14049" y="12927"/>
                  <a:pt x="14145" y="12927"/>
                </a:cubicBezTo>
                <a:lnTo>
                  <a:pt x="14236" y="12933"/>
                </a:lnTo>
                <a:lnTo>
                  <a:pt x="14412" y="12933"/>
                </a:lnTo>
                <a:cubicBezTo>
                  <a:pt x="14420" y="12935"/>
                  <a:pt x="14430" y="12936"/>
                  <a:pt x="14440" y="12936"/>
                </a:cubicBezTo>
                <a:cubicBezTo>
                  <a:pt x="14477" y="12936"/>
                  <a:pt x="14522" y="12921"/>
                  <a:pt x="14554" y="12898"/>
                </a:cubicBezTo>
                <a:lnTo>
                  <a:pt x="14593" y="12950"/>
                </a:lnTo>
                <a:lnTo>
                  <a:pt x="14616" y="12978"/>
                </a:lnTo>
                <a:cubicBezTo>
                  <a:pt x="14616" y="12950"/>
                  <a:pt x="14639" y="12915"/>
                  <a:pt x="14661" y="12898"/>
                </a:cubicBezTo>
                <a:lnTo>
                  <a:pt x="14684" y="12915"/>
                </a:lnTo>
                <a:lnTo>
                  <a:pt x="14712" y="12950"/>
                </a:lnTo>
                <a:cubicBezTo>
                  <a:pt x="14746" y="12944"/>
                  <a:pt x="14803" y="12933"/>
                  <a:pt x="14832" y="12927"/>
                </a:cubicBezTo>
                <a:cubicBezTo>
                  <a:pt x="14860" y="12921"/>
                  <a:pt x="14956" y="12904"/>
                  <a:pt x="14979" y="12893"/>
                </a:cubicBezTo>
                <a:cubicBezTo>
                  <a:pt x="14983" y="12890"/>
                  <a:pt x="14989" y="12889"/>
                  <a:pt x="14996" y="12889"/>
                </a:cubicBezTo>
                <a:cubicBezTo>
                  <a:pt x="15030" y="12889"/>
                  <a:pt x="15092" y="12916"/>
                  <a:pt x="15115" y="12921"/>
                </a:cubicBezTo>
                <a:cubicBezTo>
                  <a:pt x="15136" y="12921"/>
                  <a:pt x="15190" y="12931"/>
                  <a:pt x="15222" y="12931"/>
                </a:cubicBezTo>
                <a:cubicBezTo>
                  <a:pt x="15233" y="12931"/>
                  <a:pt x="15241" y="12930"/>
                  <a:pt x="15246" y="12927"/>
                </a:cubicBezTo>
                <a:cubicBezTo>
                  <a:pt x="15263" y="12921"/>
                  <a:pt x="15325" y="12904"/>
                  <a:pt x="15365" y="12898"/>
                </a:cubicBezTo>
                <a:lnTo>
                  <a:pt x="15393" y="12881"/>
                </a:lnTo>
                <a:lnTo>
                  <a:pt x="15450" y="12853"/>
                </a:lnTo>
                <a:cubicBezTo>
                  <a:pt x="15472" y="12880"/>
                  <a:pt x="15488" y="12896"/>
                  <a:pt x="15496" y="12896"/>
                </a:cubicBezTo>
                <a:cubicBezTo>
                  <a:pt x="15498" y="12896"/>
                  <a:pt x="15500" y="12895"/>
                  <a:pt x="15501" y="12893"/>
                </a:cubicBezTo>
                <a:cubicBezTo>
                  <a:pt x="15501" y="12878"/>
                  <a:pt x="15531" y="12851"/>
                  <a:pt x="15560" y="12851"/>
                </a:cubicBezTo>
                <a:cubicBezTo>
                  <a:pt x="15565" y="12851"/>
                  <a:pt x="15570" y="12852"/>
                  <a:pt x="15575" y="12853"/>
                </a:cubicBezTo>
                <a:cubicBezTo>
                  <a:pt x="15603" y="12864"/>
                  <a:pt x="15717" y="12898"/>
                  <a:pt x="15751" y="12898"/>
                </a:cubicBezTo>
                <a:cubicBezTo>
                  <a:pt x="15785" y="12898"/>
                  <a:pt x="15904" y="12847"/>
                  <a:pt x="15966" y="12847"/>
                </a:cubicBezTo>
                <a:lnTo>
                  <a:pt x="16023" y="12853"/>
                </a:lnTo>
                <a:cubicBezTo>
                  <a:pt x="16074" y="12853"/>
                  <a:pt x="16131" y="12847"/>
                  <a:pt x="16182" y="12847"/>
                </a:cubicBezTo>
                <a:lnTo>
                  <a:pt x="16216" y="12853"/>
                </a:lnTo>
                <a:cubicBezTo>
                  <a:pt x="16234" y="12842"/>
                  <a:pt x="16261" y="12838"/>
                  <a:pt x="16287" y="12838"/>
                </a:cubicBezTo>
                <a:cubicBezTo>
                  <a:pt x="16302" y="12838"/>
                  <a:pt x="16317" y="12840"/>
                  <a:pt x="16329" y="12842"/>
                </a:cubicBezTo>
                <a:lnTo>
                  <a:pt x="16346" y="12836"/>
                </a:lnTo>
                <a:cubicBezTo>
                  <a:pt x="16365" y="12827"/>
                  <a:pt x="16379" y="12822"/>
                  <a:pt x="16390" y="12822"/>
                </a:cubicBezTo>
                <a:cubicBezTo>
                  <a:pt x="16410" y="12822"/>
                  <a:pt x="16416" y="12840"/>
                  <a:pt x="16420" y="12870"/>
                </a:cubicBezTo>
                <a:cubicBezTo>
                  <a:pt x="16449" y="12870"/>
                  <a:pt x="16517" y="12847"/>
                  <a:pt x="16573" y="12813"/>
                </a:cubicBezTo>
                <a:lnTo>
                  <a:pt x="16647" y="12864"/>
                </a:lnTo>
                <a:lnTo>
                  <a:pt x="16658" y="12870"/>
                </a:lnTo>
                <a:cubicBezTo>
                  <a:pt x="16660" y="12873"/>
                  <a:pt x="16661" y="12874"/>
                  <a:pt x="16663" y="12874"/>
                </a:cubicBezTo>
                <a:cubicBezTo>
                  <a:pt x="16669" y="12874"/>
                  <a:pt x="16676" y="12859"/>
                  <a:pt x="16676" y="12842"/>
                </a:cubicBezTo>
                <a:cubicBezTo>
                  <a:pt x="16676" y="12835"/>
                  <a:pt x="16683" y="12833"/>
                  <a:pt x="16695" y="12833"/>
                </a:cubicBezTo>
                <a:cubicBezTo>
                  <a:pt x="16726" y="12833"/>
                  <a:pt x="16784" y="12849"/>
                  <a:pt x="16800" y="12853"/>
                </a:cubicBezTo>
                <a:cubicBezTo>
                  <a:pt x="16807" y="12855"/>
                  <a:pt x="16819" y="12855"/>
                  <a:pt x="16833" y="12855"/>
                </a:cubicBezTo>
                <a:cubicBezTo>
                  <a:pt x="16868" y="12855"/>
                  <a:pt x="16916" y="12851"/>
                  <a:pt x="16937" y="12847"/>
                </a:cubicBezTo>
                <a:cubicBezTo>
                  <a:pt x="16956" y="12843"/>
                  <a:pt x="17018" y="12829"/>
                  <a:pt x="17049" y="12829"/>
                </a:cubicBezTo>
                <a:cubicBezTo>
                  <a:pt x="17054" y="12829"/>
                  <a:pt x="17058" y="12830"/>
                  <a:pt x="17061" y="12830"/>
                </a:cubicBezTo>
                <a:cubicBezTo>
                  <a:pt x="17063" y="12831"/>
                  <a:pt x="17066" y="12831"/>
                  <a:pt x="17069" y="12831"/>
                </a:cubicBezTo>
                <a:cubicBezTo>
                  <a:pt x="17092" y="12831"/>
                  <a:pt x="17147" y="12818"/>
                  <a:pt x="17187" y="12818"/>
                </a:cubicBezTo>
                <a:cubicBezTo>
                  <a:pt x="17193" y="12818"/>
                  <a:pt x="17198" y="12818"/>
                  <a:pt x="17203" y="12819"/>
                </a:cubicBezTo>
                <a:cubicBezTo>
                  <a:pt x="17226" y="12822"/>
                  <a:pt x="17270" y="12822"/>
                  <a:pt x="17310" y="12822"/>
                </a:cubicBezTo>
                <a:cubicBezTo>
                  <a:pt x="17351" y="12822"/>
                  <a:pt x="17388" y="12822"/>
                  <a:pt x="17396" y="12825"/>
                </a:cubicBezTo>
                <a:cubicBezTo>
                  <a:pt x="17417" y="12835"/>
                  <a:pt x="17452" y="12859"/>
                  <a:pt x="17458" y="12859"/>
                </a:cubicBezTo>
                <a:cubicBezTo>
                  <a:pt x="17458" y="12859"/>
                  <a:pt x="17459" y="12859"/>
                  <a:pt x="17459" y="12859"/>
                </a:cubicBezTo>
                <a:cubicBezTo>
                  <a:pt x="17462" y="12852"/>
                  <a:pt x="17471" y="12843"/>
                  <a:pt x="17481" y="12843"/>
                </a:cubicBezTo>
                <a:cubicBezTo>
                  <a:pt x="17487" y="12843"/>
                  <a:pt x="17494" y="12847"/>
                  <a:pt x="17498" y="12859"/>
                </a:cubicBezTo>
                <a:lnTo>
                  <a:pt x="17510" y="12864"/>
                </a:lnTo>
                <a:lnTo>
                  <a:pt x="17532" y="12870"/>
                </a:lnTo>
                <a:cubicBezTo>
                  <a:pt x="17566" y="12870"/>
                  <a:pt x="17629" y="12864"/>
                  <a:pt x="17680" y="12864"/>
                </a:cubicBezTo>
                <a:lnTo>
                  <a:pt x="17714" y="12842"/>
                </a:lnTo>
                <a:lnTo>
                  <a:pt x="17754" y="12819"/>
                </a:lnTo>
                <a:cubicBezTo>
                  <a:pt x="17782" y="12836"/>
                  <a:pt x="17816" y="12847"/>
                  <a:pt x="17827" y="12847"/>
                </a:cubicBezTo>
                <a:cubicBezTo>
                  <a:pt x="17839" y="12847"/>
                  <a:pt x="17873" y="12836"/>
                  <a:pt x="17884" y="12830"/>
                </a:cubicBezTo>
                <a:cubicBezTo>
                  <a:pt x="17886" y="12828"/>
                  <a:pt x="17891" y="12827"/>
                  <a:pt x="17897" y="12827"/>
                </a:cubicBezTo>
                <a:cubicBezTo>
                  <a:pt x="17923" y="12827"/>
                  <a:pt x="17977" y="12843"/>
                  <a:pt x="18009" y="12847"/>
                </a:cubicBezTo>
                <a:cubicBezTo>
                  <a:pt x="18015" y="12849"/>
                  <a:pt x="18024" y="12850"/>
                  <a:pt x="18034" y="12850"/>
                </a:cubicBezTo>
                <a:cubicBezTo>
                  <a:pt x="18083" y="12850"/>
                  <a:pt x="18164" y="12829"/>
                  <a:pt x="18173" y="12825"/>
                </a:cubicBezTo>
                <a:cubicBezTo>
                  <a:pt x="18183" y="12825"/>
                  <a:pt x="18223" y="12868"/>
                  <a:pt x="18237" y="12868"/>
                </a:cubicBezTo>
                <a:cubicBezTo>
                  <a:pt x="18239" y="12868"/>
                  <a:pt x="18241" y="12867"/>
                  <a:pt x="18241" y="12864"/>
                </a:cubicBezTo>
                <a:cubicBezTo>
                  <a:pt x="18241" y="12847"/>
                  <a:pt x="18281" y="12813"/>
                  <a:pt x="18315" y="12813"/>
                </a:cubicBezTo>
                <a:lnTo>
                  <a:pt x="18344" y="12813"/>
                </a:lnTo>
                <a:lnTo>
                  <a:pt x="18383" y="12819"/>
                </a:lnTo>
                <a:cubicBezTo>
                  <a:pt x="18416" y="12833"/>
                  <a:pt x="18464" y="12843"/>
                  <a:pt x="18496" y="12843"/>
                </a:cubicBezTo>
                <a:cubicBezTo>
                  <a:pt x="18503" y="12843"/>
                  <a:pt x="18509" y="12843"/>
                  <a:pt x="18514" y="12842"/>
                </a:cubicBezTo>
                <a:cubicBezTo>
                  <a:pt x="18548" y="12842"/>
                  <a:pt x="18639" y="12813"/>
                  <a:pt x="18661" y="12808"/>
                </a:cubicBezTo>
                <a:cubicBezTo>
                  <a:pt x="18678" y="12808"/>
                  <a:pt x="18715" y="12820"/>
                  <a:pt x="18735" y="12820"/>
                </a:cubicBezTo>
                <a:cubicBezTo>
                  <a:pt x="18742" y="12820"/>
                  <a:pt x="18746" y="12818"/>
                  <a:pt x="18746" y="12813"/>
                </a:cubicBezTo>
                <a:cubicBezTo>
                  <a:pt x="18752" y="12797"/>
                  <a:pt x="18767" y="12762"/>
                  <a:pt x="18778" y="12762"/>
                </a:cubicBezTo>
                <a:cubicBezTo>
                  <a:pt x="18779" y="12762"/>
                  <a:pt x="18780" y="12762"/>
                  <a:pt x="18781" y="12762"/>
                </a:cubicBezTo>
                <a:lnTo>
                  <a:pt x="18786" y="12762"/>
                </a:lnTo>
                <a:cubicBezTo>
                  <a:pt x="18814" y="12786"/>
                  <a:pt x="18839" y="12813"/>
                  <a:pt x="18875" y="12813"/>
                </a:cubicBezTo>
                <a:cubicBezTo>
                  <a:pt x="18891" y="12813"/>
                  <a:pt x="18908" y="12808"/>
                  <a:pt x="18928" y="12796"/>
                </a:cubicBezTo>
                <a:lnTo>
                  <a:pt x="18945" y="12785"/>
                </a:lnTo>
                <a:cubicBezTo>
                  <a:pt x="18974" y="12793"/>
                  <a:pt x="19006" y="12799"/>
                  <a:pt x="19028" y="12799"/>
                </a:cubicBezTo>
                <a:cubicBezTo>
                  <a:pt x="19036" y="12799"/>
                  <a:pt x="19043" y="12798"/>
                  <a:pt x="19047" y="12796"/>
                </a:cubicBezTo>
                <a:cubicBezTo>
                  <a:pt x="19070" y="12796"/>
                  <a:pt x="19127" y="12813"/>
                  <a:pt x="19138" y="12819"/>
                </a:cubicBezTo>
                <a:lnTo>
                  <a:pt x="19149" y="12813"/>
                </a:lnTo>
                <a:lnTo>
                  <a:pt x="19189" y="12808"/>
                </a:lnTo>
                <a:cubicBezTo>
                  <a:pt x="19216" y="12801"/>
                  <a:pt x="19248" y="12798"/>
                  <a:pt x="19277" y="12798"/>
                </a:cubicBezTo>
                <a:cubicBezTo>
                  <a:pt x="19298" y="12798"/>
                  <a:pt x="19317" y="12800"/>
                  <a:pt x="19331" y="12802"/>
                </a:cubicBezTo>
                <a:lnTo>
                  <a:pt x="19365" y="12802"/>
                </a:lnTo>
                <a:lnTo>
                  <a:pt x="19393" y="12808"/>
                </a:lnTo>
                <a:cubicBezTo>
                  <a:pt x="19415" y="12790"/>
                  <a:pt x="19436" y="12781"/>
                  <a:pt x="19452" y="12781"/>
                </a:cubicBezTo>
                <a:cubicBezTo>
                  <a:pt x="19461" y="12781"/>
                  <a:pt x="19468" y="12784"/>
                  <a:pt x="19473" y="12791"/>
                </a:cubicBezTo>
                <a:cubicBezTo>
                  <a:pt x="19481" y="12799"/>
                  <a:pt x="19505" y="12814"/>
                  <a:pt x="19524" y="12814"/>
                </a:cubicBezTo>
                <a:cubicBezTo>
                  <a:pt x="19531" y="12814"/>
                  <a:pt x="19536" y="12812"/>
                  <a:pt x="19541" y="12808"/>
                </a:cubicBezTo>
                <a:cubicBezTo>
                  <a:pt x="19554" y="12799"/>
                  <a:pt x="19595" y="12780"/>
                  <a:pt x="19620" y="12780"/>
                </a:cubicBezTo>
                <a:cubicBezTo>
                  <a:pt x="19627" y="12780"/>
                  <a:pt x="19633" y="12781"/>
                  <a:pt x="19637" y="12785"/>
                </a:cubicBezTo>
                <a:cubicBezTo>
                  <a:pt x="19660" y="12802"/>
                  <a:pt x="19717" y="12819"/>
                  <a:pt x="19768" y="12825"/>
                </a:cubicBezTo>
                <a:lnTo>
                  <a:pt x="19813" y="12836"/>
                </a:lnTo>
                <a:lnTo>
                  <a:pt x="19853" y="12842"/>
                </a:lnTo>
                <a:cubicBezTo>
                  <a:pt x="19887" y="12830"/>
                  <a:pt x="19938" y="12819"/>
                  <a:pt x="19966" y="12819"/>
                </a:cubicBezTo>
                <a:lnTo>
                  <a:pt x="19995" y="12808"/>
                </a:lnTo>
                <a:lnTo>
                  <a:pt x="20006" y="12802"/>
                </a:lnTo>
                <a:cubicBezTo>
                  <a:pt x="20023" y="12802"/>
                  <a:pt x="20091" y="12791"/>
                  <a:pt x="20154" y="12779"/>
                </a:cubicBezTo>
                <a:lnTo>
                  <a:pt x="20216" y="12819"/>
                </a:lnTo>
                <a:lnTo>
                  <a:pt x="20244" y="12842"/>
                </a:lnTo>
                <a:cubicBezTo>
                  <a:pt x="20307" y="12842"/>
                  <a:pt x="20358" y="12819"/>
                  <a:pt x="20363" y="12802"/>
                </a:cubicBezTo>
                <a:cubicBezTo>
                  <a:pt x="20363" y="12793"/>
                  <a:pt x="20375" y="12791"/>
                  <a:pt x="20390" y="12791"/>
                </a:cubicBezTo>
                <a:cubicBezTo>
                  <a:pt x="20415" y="12791"/>
                  <a:pt x="20449" y="12798"/>
                  <a:pt x="20460" y="12802"/>
                </a:cubicBezTo>
                <a:cubicBezTo>
                  <a:pt x="20477" y="12813"/>
                  <a:pt x="20551" y="12819"/>
                  <a:pt x="20579" y="12825"/>
                </a:cubicBezTo>
                <a:cubicBezTo>
                  <a:pt x="20581" y="12825"/>
                  <a:pt x="20584" y="12825"/>
                  <a:pt x="20586" y="12825"/>
                </a:cubicBezTo>
                <a:cubicBezTo>
                  <a:pt x="20613" y="12825"/>
                  <a:pt x="20665" y="12802"/>
                  <a:pt x="20670" y="12802"/>
                </a:cubicBezTo>
                <a:cubicBezTo>
                  <a:pt x="20676" y="12808"/>
                  <a:pt x="20693" y="12825"/>
                  <a:pt x="20710" y="12830"/>
                </a:cubicBezTo>
                <a:cubicBezTo>
                  <a:pt x="20718" y="12839"/>
                  <a:pt x="20773" y="12854"/>
                  <a:pt x="20794" y="12854"/>
                </a:cubicBezTo>
                <a:cubicBezTo>
                  <a:pt x="20802" y="12854"/>
                  <a:pt x="20805" y="12852"/>
                  <a:pt x="20800" y="12847"/>
                </a:cubicBezTo>
                <a:cubicBezTo>
                  <a:pt x="20793" y="12840"/>
                  <a:pt x="20790" y="12831"/>
                  <a:pt x="20801" y="12831"/>
                </a:cubicBezTo>
                <a:cubicBezTo>
                  <a:pt x="20808" y="12831"/>
                  <a:pt x="20818" y="12834"/>
                  <a:pt x="20834" y="12842"/>
                </a:cubicBezTo>
                <a:lnTo>
                  <a:pt x="20880" y="12796"/>
                </a:lnTo>
                <a:cubicBezTo>
                  <a:pt x="20889" y="12790"/>
                  <a:pt x="20905" y="12787"/>
                  <a:pt x="20923" y="12787"/>
                </a:cubicBezTo>
                <a:cubicBezTo>
                  <a:pt x="20952" y="12787"/>
                  <a:pt x="20986" y="12793"/>
                  <a:pt x="21010" y="12796"/>
                </a:cubicBezTo>
                <a:lnTo>
                  <a:pt x="21044" y="12796"/>
                </a:lnTo>
                <a:cubicBezTo>
                  <a:pt x="21073" y="12819"/>
                  <a:pt x="21095" y="12842"/>
                  <a:pt x="21107" y="12842"/>
                </a:cubicBezTo>
                <a:cubicBezTo>
                  <a:pt x="21112" y="12842"/>
                  <a:pt x="21175" y="12842"/>
                  <a:pt x="21237" y="12853"/>
                </a:cubicBezTo>
                <a:lnTo>
                  <a:pt x="21283" y="12802"/>
                </a:lnTo>
                <a:lnTo>
                  <a:pt x="21288" y="12796"/>
                </a:lnTo>
                <a:cubicBezTo>
                  <a:pt x="21323" y="12810"/>
                  <a:pt x="21353" y="12818"/>
                  <a:pt x="21370" y="12818"/>
                </a:cubicBezTo>
                <a:cubicBezTo>
                  <a:pt x="21381" y="12818"/>
                  <a:pt x="21387" y="12814"/>
                  <a:pt x="21385" y="12808"/>
                </a:cubicBezTo>
                <a:cubicBezTo>
                  <a:pt x="21373" y="12796"/>
                  <a:pt x="21368" y="12757"/>
                  <a:pt x="21368" y="12751"/>
                </a:cubicBezTo>
                <a:cubicBezTo>
                  <a:pt x="21373" y="12751"/>
                  <a:pt x="21419" y="12740"/>
                  <a:pt x="21459" y="12734"/>
                </a:cubicBezTo>
                <a:cubicBezTo>
                  <a:pt x="21464" y="12734"/>
                  <a:pt x="21476" y="12734"/>
                  <a:pt x="21487" y="12740"/>
                </a:cubicBezTo>
                <a:cubicBezTo>
                  <a:pt x="21493" y="12689"/>
                  <a:pt x="21498" y="12637"/>
                  <a:pt x="21510" y="12592"/>
                </a:cubicBezTo>
                <a:cubicBezTo>
                  <a:pt x="21493" y="12581"/>
                  <a:pt x="21476" y="12569"/>
                  <a:pt x="21459" y="12552"/>
                </a:cubicBezTo>
                <a:cubicBezTo>
                  <a:pt x="21447" y="12586"/>
                  <a:pt x="21442" y="12615"/>
                  <a:pt x="21430" y="12643"/>
                </a:cubicBezTo>
                <a:lnTo>
                  <a:pt x="21424" y="12643"/>
                </a:lnTo>
                <a:cubicBezTo>
                  <a:pt x="21424" y="12586"/>
                  <a:pt x="21424" y="12535"/>
                  <a:pt x="21424" y="12479"/>
                </a:cubicBezTo>
                <a:cubicBezTo>
                  <a:pt x="21430" y="12479"/>
                  <a:pt x="21442" y="12473"/>
                  <a:pt x="21453" y="12473"/>
                </a:cubicBezTo>
                <a:cubicBezTo>
                  <a:pt x="21453" y="12501"/>
                  <a:pt x="21447" y="12530"/>
                  <a:pt x="21453" y="12552"/>
                </a:cubicBezTo>
                <a:cubicBezTo>
                  <a:pt x="21464" y="12552"/>
                  <a:pt x="21487" y="12547"/>
                  <a:pt x="21498" y="12547"/>
                </a:cubicBezTo>
                <a:cubicBezTo>
                  <a:pt x="21521" y="12399"/>
                  <a:pt x="21521" y="12252"/>
                  <a:pt x="21532" y="12104"/>
                </a:cubicBezTo>
                <a:cubicBezTo>
                  <a:pt x="21538" y="12104"/>
                  <a:pt x="21549" y="12110"/>
                  <a:pt x="21555" y="12110"/>
                </a:cubicBezTo>
                <a:cubicBezTo>
                  <a:pt x="21549" y="12320"/>
                  <a:pt x="21532" y="12530"/>
                  <a:pt x="21510" y="12740"/>
                </a:cubicBezTo>
                <a:cubicBezTo>
                  <a:pt x="21532" y="12745"/>
                  <a:pt x="21561" y="12751"/>
                  <a:pt x="21583" y="12757"/>
                </a:cubicBezTo>
                <a:cubicBezTo>
                  <a:pt x="21595" y="12717"/>
                  <a:pt x="21634" y="12683"/>
                  <a:pt x="21623" y="12632"/>
                </a:cubicBezTo>
                <a:cubicBezTo>
                  <a:pt x="21612" y="12626"/>
                  <a:pt x="21600" y="12615"/>
                  <a:pt x="21589" y="12609"/>
                </a:cubicBezTo>
                <a:cubicBezTo>
                  <a:pt x="21600" y="12433"/>
                  <a:pt x="21640" y="12257"/>
                  <a:pt x="21617" y="12081"/>
                </a:cubicBezTo>
                <a:lnTo>
                  <a:pt x="21668" y="12081"/>
                </a:lnTo>
                <a:cubicBezTo>
                  <a:pt x="21674" y="12059"/>
                  <a:pt x="21680" y="12019"/>
                  <a:pt x="21685" y="11996"/>
                </a:cubicBezTo>
                <a:cubicBezTo>
                  <a:pt x="21668" y="11985"/>
                  <a:pt x="21657" y="11974"/>
                  <a:pt x="21640" y="11962"/>
                </a:cubicBezTo>
                <a:lnTo>
                  <a:pt x="21629" y="12008"/>
                </a:lnTo>
                <a:cubicBezTo>
                  <a:pt x="21629" y="11991"/>
                  <a:pt x="21623" y="11951"/>
                  <a:pt x="21623" y="11934"/>
                </a:cubicBezTo>
                <a:lnTo>
                  <a:pt x="21623" y="11934"/>
                </a:lnTo>
                <a:cubicBezTo>
                  <a:pt x="21629" y="11940"/>
                  <a:pt x="21646" y="11957"/>
                  <a:pt x="21651" y="11962"/>
                </a:cubicBezTo>
                <a:cubicBezTo>
                  <a:pt x="21663" y="11957"/>
                  <a:pt x="21680" y="11945"/>
                  <a:pt x="21691" y="11940"/>
                </a:cubicBezTo>
                <a:cubicBezTo>
                  <a:pt x="21685" y="11906"/>
                  <a:pt x="21685" y="11866"/>
                  <a:pt x="21685" y="11832"/>
                </a:cubicBezTo>
                <a:lnTo>
                  <a:pt x="21657" y="11820"/>
                </a:lnTo>
                <a:cubicBezTo>
                  <a:pt x="21651" y="11860"/>
                  <a:pt x="21646" y="11894"/>
                  <a:pt x="21623" y="11923"/>
                </a:cubicBezTo>
                <a:cubicBezTo>
                  <a:pt x="21640" y="11889"/>
                  <a:pt x="21634" y="11849"/>
                  <a:pt x="21623" y="11815"/>
                </a:cubicBezTo>
                <a:lnTo>
                  <a:pt x="21691" y="11815"/>
                </a:lnTo>
                <a:cubicBezTo>
                  <a:pt x="21691" y="11775"/>
                  <a:pt x="21691" y="11741"/>
                  <a:pt x="21685" y="11701"/>
                </a:cubicBezTo>
                <a:cubicBezTo>
                  <a:pt x="21680" y="11730"/>
                  <a:pt x="21657" y="11781"/>
                  <a:pt x="21646" y="11803"/>
                </a:cubicBezTo>
                <a:cubicBezTo>
                  <a:pt x="21634" y="11775"/>
                  <a:pt x="21640" y="11747"/>
                  <a:pt x="21651" y="11718"/>
                </a:cubicBezTo>
                <a:cubicBezTo>
                  <a:pt x="21634" y="11645"/>
                  <a:pt x="21646" y="11576"/>
                  <a:pt x="21640" y="11508"/>
                </a:cubicBezTo>
                <a:lnTo>
                  <a:pt x="21680" y="11497"/>
                </a:lnTo>
                <a:cubicBezTo>
                  <a:pt x="21663" y="11486"/>
                  <a:pt x="21640" y="11463"/>
                  <a:pt x="21629" y="11452"/>
                </a:cubicBezTo>
                <a:cubicBezTo>
                  <a:pt x="21651" y="11446"/>
                  <a:pt x="21668" y="11440"/>
                  <a:pt x="21691" y="11429"/>
                </a:cubicBezTo>
                <a:cubicBezTo>
                  <a:pt x="21668" y="11412"/>
                  <a:pt x="21651" y="11389"/>
                  <a:pt x="21634" y="11361"/>
                </a:cubicBezTo>
                <a:cubicBezTo>
                  <a:pt x="21634" y="11344"/>
                  <a:pt x="21640" y="11321"/>
                  <a:pt x="21646" y="11298"/>
                </a:cubicBezTo>
                <a:cubicBezTo>
                  <a:pt x="21657" y="11327"/>
                  <a:pt x="21674" y="11355"/>
                  <a:pt x="21697" y="11372"/>
                </a:cubicBezTo>
                <a:cubicBezTo>
                  <a:pt x="21697" y="11355"/>
                  <a:pt x="21685" y="11315"/>
                  <a:pt x="21685" y="11298"/>
                </a:cubicBezTo>
                <a:cubicBezTo>
                  <a:pt x="21697" y="11298"/>
                  <a:pt x="21720" y="11293"/>
                  <a:pt x="21731" y="11293"/>
                </a:cubicBezTo>
                <a:cubicBezTo>
                  <a:pt x="21720" y="11287"/>
                  <a:pt x="21691" y="11264"/>
                  <a:pt x="21680" y="11259"/>
                </a:cubicBezTo>
                <a:cubicBezTo>
                  <a:pt x="21689" y="11235"/>
                  <a:pt x="21683" y="11171"/>
                  <a:pt x="21707" y="11171"/>
                </a:cubicBezTo>
                <a:cubicBezTo>
                  <a:pt x="21712" y="11171"/>
                  <a:pt x="21718" y="11174"/>
                  <a:pt x="21725" y="11179"/>
                </a:cubicBezTo>
                <a:cubicBezTo>
                  <a:pt x="21771" y="11264"/>
                  <a:pt x="21697" y="11395"/>
                  <a:pt x="21788" y="11463"/>
                </a:cubicBezTo>
                <a:lnTo>
                  <a:pt x="21742" y="11463"/>
                </a:lnTo>
                <a:cubicBezTo>
                  <a:pt x="21731" y="11707"/>
                  <a:pt x="21748" y="11957"/>
                  <a:pt x="21731" y="12201"/>
                </a:cubicBezTo>
                <a:cubicBezTo>
                  <a:pt x="21748" y="12206"/>
                  <a:pt x="21759" y="12218"/>
                  <a:pt x="21776" y="12223"/>
                </a:cubicBezTo>
                <a:cubicBezTo>
                  <a:pt x="21765" y="12229"/>
                  <a:pt x="21748" y="12235"/>
                  <a:pt x="21742" y="12235"/>
                </a:cubicBezTo>
                <a:cubicBezTo>
                  <a:pt x="21748" y="12354"/>
                  <a:pt x="21685" y="12484"/>
                  <a:pt x="21725" y="12598"/>
                </a:cubicBezTo>
                <a:cubicBezTo>
                  <a:pt x="21680" y="12649"/>
                  <a:pt x="21685" y="12717"/>
                  <a:pt x="21685" y="12779"/>
                </a:cubicBezTo>
                <a:cubicBezTo>
                  <a:pt x="21708" y="12779"/>
                  <a:pt x="21725" y="12785"/>
                  <a:pt x="21742" y="12785"/>
                </a:cubicBezTo>
                <a:cubicBezTo>
                  <a:pt x="21748" y="12694"/>
                  <a:pt x="21765" y="12609"/>
                  <a:pt x="21748" y="12518"/>
                </a:cubicBezTo>
                <a:cubicBezTo>
                  <a:pt x="21737" y="12484"/>
                  <a:pt x="21765" y="12462"/>
                  <a:pt x="21776" y="12433"/>
                </a:cubicBezTo>
                <a:cubicBezTo>
                  <a:pt x="21765" y="12416"/>
                  <a:pt x="21754" y="12399"/>
                  <a:pt x="21742" y="12382"/>
                </a:cubicBezTo>
                <a:cubicBezTo>
                  <a:pt x="21754" y="12382"/>
                  <a:pt x="21771" y="12376"/>
                  <a:pt x="21782" y="12371"/>
                </a:cubicBezTo>
                <a:cubicBezTo>
                  <a:pt x="21759" y="12121"/>
                  <a:pt x="21822" y="11877"/>
                  <a:pt x="21822" y="11628"/>
                </a:cubicBezTo>
                <a:cubicBezTo>
                  <a:pt x="21788" y="11582"/>
                  <a:pt x="21816" y="11537"/>
                  <a:pt x="21827" y="11491"/>
                </a:cubicBezTo>
                <a:cubicBezTo>
                  <a:pt x="21816" y="11435"/>
                  <a:pt x="21810" y="11372"/>
                  <a:pt x="21816" y="11310"/>
                </a:cubicBezTo>
                <a:cubicBezTo>
                  <a:pt x="21810" y="11304"/>
                  <a:pt x="21799" y="11287"/>
                  <a:pt x="21793" y="11276"/>
                </a:cubicBezTo>
                <a:cubicBezTo>
                  <a:pt x="21805" y="11247"/>
                  <a:pt x="21810" y="11219"/>
                  <a:pt x="21822" y="11196"/>
                </a:cubicBezTo>
                <a:cubicBezTo>
                  <a:pt x="21816" y="11168"/>
                  <a:pt x="21810" y="11140"/>
                  <a:pt x="21805" y="11117"/>
                </a:cubicBezTo>
                <a:cubicBezTo>
                  <a:pt x="21810" y="11106"/>
                  <a:pt x="21822" y="11094"/>
                  <a:pt x="21827" y="11083"/>
                </a:cubicBezTo>
                <a:lnTo>
                  <a:pt x="21805" y="11083"/>
                </a:lnTo>
                <a:cubicBezTo>
                  <a:pt x="21810" y="11043"/>
                  <a:pt x="21810" y="10998"/>
                  <a:pt x="21805" y="10952"/>
                </a:cubicBezTo>
                <a:cubicBezTo>
                  <a:pt x="21810" y="10952"/>
                  <a:pt x="21822" y="10947"/>
                  <a:pt x="21827" y="10947"/>
                </a:cubicBezTo>
                <a:cubicBezTo>
                  <a:pt x="21822" y="10935"/>
                  <a:pt x="21805" y="10918"/>
                  <a:pt x="21799" y="10913"/>
                </a:cubicBezTo>
                <a:cubicBezTo>
                  <a:pt x="21827" y="10833"/>
                  <a:pt x="21771" y="10748"/>
                  <a:pt x="21793" y="10669"/>
                </a:cubicBezTo>
                <a:cubicBezTo>
                  <a:pt x="21731" y="10550"/>
                  <a:pt x="21771" y="10413"/>
                  <a:pt x="21737" y="10289"/>
                </a:cubicBezTo>
                <a:cubicBezTo>
                  <a:pt x="21731" y="10283"/>
                  <a:pt x="21708" y="10277"/>
                  <a:pt x="21697" y="10271"/>
                </a:cubicBezTo>
                <a:cubicBezTo>
                  <a:pt x="21703" y="10260"/>
                  <a:pt x="21720" y="10243"/>
                  <a:pt x="21731" y="10237"/>
                </a:cubicBezTo>
                <a:cubicBezTo>
                  <a:pt x="21703" y="10084"/>
                  <a:pt x="21731" y="9925"/>
                  <a:pt x="21674" y="9784"/>
                </a:cubicBezTo>
                <a:lnTo>
                  <a:pt x="21629" y="9784"/>
                </a:lnTo>
                <a:cubicBezTo>
                  <a:pt x="21646" y="9857"/>
                  <a:pt x="21657" y="9931"/>
                  <a:pt x="21674" y="9999"/>
                </a:cubicBezTo>
                <a:cubicBezTo>
                  <a:pt x="21668" y="10005"/>
                  <a:pt x="21663" y="10022"/>
                  <a:pt x="21657" y="10028"/>
                </a:cubicBezTo>
                <a:cubicBezTo>
                  <a:pt x="21691" y="10130"/>
                  <a:pt x="21680" y="10249"/>
                  <a:pt x="21685" y="10362"/>
                </a:cubicBezTo>
                <a:lnTo>
                  <a:pt x="21720" y="10379"/>
                </a:lnTo>
                <a:cubicBezTo>
                  <a:pt x="21714" y="10408"/>
                  <a:pt x="21703" y="10436"/>
                  <a:pt x="21697" y="10464"/>
                </a:cubicBezTo>
                <a:cubicBezTo>
                  <a:pt x="21708" y="10476"/>
                  <a:pt x="21731" y="10498"/>
                  <a:pt x="21742" y="10510"/>
                </a:cubicBezTo>
                <a:cubicBezTo>
                  <a:pt x="21731" y="10515"/>
                  <a:pt x="21714" y="10521"/>
                  <a:pt x="21703" y="10527"/>
                </a:cubicBezTo>
                <a:cubicBezTo>
                  <a:pt x="21708" y="10538"/>
                  <a:pt x="21720" y="10567"/>
                  <a:pt x="21731" y="10578"/>
                </a:cubicBezTo>
                <a:cubicBezTo>
                  <a:pt x="21708" y="10589"/>
                  <a:pt x="21691" y="10601"/>
                  <a:pt x="21668" y="10612"/>
                </a:cubicBezTo>
                <a:cubicBezTo>
                  <a:pt x="21685" y="10612"/>
                  <a:pt x="21708" y="10606"/>
                  <a:pt x="21720" y="10606"/>
                </a:cubicBezTo>
                <a:cubicBezTo>
                  <a:pt x="21720" y="10793"/>
                  <a:pt x="21720" y="10986"/>
                  <a:pt x="21731" y="11174"/>
                </a:cubicBezTo>
                <a:cubicBezTo>
                  <a:pt x="21703" y="11162"/>
                  <a:pt x="21668" y="11151"/>
                  <a:pt x="21634" y="11140"/>
                </a:cubicBezTo>
                <a:cubicBezTo>
                  <a:pt x="21646" y="11140"/>
                  <a:pt x="21674" y="11134"/>
                  <a:pt x="21685" y="11134"/>
                </a:cubicBezTo>
                <a:cubicBezTo>
                  <a:pt x="21691" y="11043"/>
                  <a:pt x="21674" y="10952"/>
                  <a:pt x="21668" y="10862"/>
                </a:cubicBezTo>
                <a:cubicBezTo>
                  <a:pt x="21657" y="10867"/>
                  <a:pt x="21640" y="10879"/>
                  <a:pt x="21629" y="10879"/>
                </a:cubicBezTo>
                <a:cubicBezTo>
                  <a:pt x="21606" y="10759"/>
                  <a:pt x="21595" y="10635"/>
                  <a:pt x="21595" y="10510"/>
                </a:cubicBezTo>
                <a:lnTo>
                  <a:pt x="21595" y="10510"/>
                </a:lnTo>
                <a:cubicBezTo>
                  <a:pt x="21623" y="10527"/>
                  <a:pt x="21634" y="10567"/>
                  <a:pt x="21640" y="10606"/>
                </a:cubicBezTo>
                <a:lnTo>
                  <a:pt x="21646" y="10606"/>
                </a:lnTo>
                <a:cubicBezTo>
                  <a:pt x="21646" y="10578"/>
                  <a:pt x="21646" y="10550"/>
                  <a:pt x="21646" y="10521"/>
                </a:cubicBezTo>
                <a:cubicBezTo>
                  <a:pt x="21623" y="10510"/>
                  <a:pt x="21595" y="10504"/>
                  <a:pt x="21572" y="10493"/>
                </a:cubicBezTo>
                <a:cubicBezTo>
                  <a:pt x="21583" y="10459"/>
                  <a:pt x="21617" y="10470"/>
                  <a:pt x="21640" y="10464"/>
                </a:cubicBezTo>
                <a:cubicBezTo>
                  <a:pt x="21629" y="10408"/>
                  <a:pt x="21623" y="10351"/>
                  <a:pt x="21612" y="10294"/>
                </a:cubicBezTo>
                <a:cubicBezTo>
                  <a:pt x="21600" y="10328"/>
                  <a:pt x="21595" y="10357"/>
                  <a:pt x="21583" y="10385"/>
                </a:cubicBezTo>
                <a:cubicBezTo>
                  <a:pt x="21583" y="10311"/>
                  <a:pt x="21521" y="10215"/>
                  <a:pt x="21595" y="10164"/>
                </a:cubicBezTo>
                <a:cubicBezTo>
                  <a:pt x="21589" y="10124"/>
                  <a:pt x="21583" y="10084"/>
                  <a:pt x="21578" y="10045"/>
                </a:cubicBezTo>
                <a:cubicBezTo>
                  <a:pt x="21572" y="10073"/>
                  <a:pt x="21572" y="10096"/>
                  <a:pt x="21572" y="10118"/>
                </a:cubicBezTo>
                <a:lnTo>
                  <a:pt x="21555" y="10118"/>
                </a:lnTo>
                <a:lnTo>
                  <a:pt x="21532" y="10010"/>
                </a:lnTo>
                <a:cubicBezTo>
                  <a:pt x="21544" y="10005"/>
                  <a:pt x="21566" y="10005"/>
                  <a:pt x="21578" y="9999"/>
                </a:cubicBezTo>
                <a:cubicBezTo>
                  <a:pt x="21532" y="9999"/>
                  <a:pt x="21527" y="9965"/>
                  <a:pt x="21538" y="9931"/>
                </a:cubicBezTo>
                <a:cubicBezTo>
                  <a:pt x="21549" y="9931"/>
                  <a:pt x="21572" y="9937"/>
                  <a:pt x="21583" y="9942"/>
                </a:cubicBezTo>
                <a:cubicBezTo>
                  <a:pt x="21555" y="9829"/>
                  <a:pt x="21538" y="9715"/>
                  <a:pt x="21521" y="9602"/>
                </a:cubicBezTo>
                <a:cubicBezTo>
                  <a:pt x="21521" y="9619"/>
                  <a:pt x="21521" y="9647"/>
                  <a:pt x="21521" y="9664"/>
                </a:cubicBezTo>
                <a:lnTo>
                  <a:pt x="21487" y="9676"/>
                </a:lnTo>
                <a:cubicBezTo>
                  <a:pt x="21481" y="9636"/>
                  <a:pt x="21476" y="9596"/>
                  <a:pt x="21470" y="9551"/>
                </a:cubicBezTo>
                <a:lnTo>
                  <a:pt x="21470" y="9551"/>
                </a:lnTo>
                <a:cubicBezTo>
                  <a:pt x="21481" y="9557"/>
                  <a:pt x="21498" y="9557"/>
                  <a:pt x="21510" y="9557"/>
                </a:cubicBezTo>
                <a:cubicBezTo>
                  <a:pt x="21498" y="9420"/>
                  <a:pt x="21481" y="9279"/>
                  <a:pt x="21436" y="9148"/>
                </a:cubicBezTo>
                <a:lnTo>
                  <a:pt x="21436" y="9148"/>
                </a:lnTo>
                <a:cubicBezTo>
                  <a:pt x="21436" y="9222"/>
                  <a:pt x="21459" y="9296"/>
                  <a:pt x="21447" y="9369"/>
                </a:cubicBezTo>
                <a:cubicBezTo>
                  <a:pt x="21407" y="9262"/>
                  <a:pt x="21396" y="9154"/>
                  <a:pt x="21385" y="9040"/>
                </a:cubicBezTo>
                <a:cubicBezTo>
                  <a:pt x="21390" y="9035"/>
                  <a:pt x="21396" y="9023"/>
                  <a:pt x="21402" y="9018"/>
                </a:cubicBezTo>
                <a:lnTo>
                  <a:pt x="21402" y="9018"/>
                </a:lnTo>
                <a:cubicBezTo>
                  <a:pt x="21396" y="9063"/>
                  <a:pt x="21396" y="9114"/>
                  <a:pt x="21430" y="9154"/>
                </a:cubicBezTo>
                <a:cubicBezTo>
                  <a:pt x="21436" y="9120"/>
                  <a:pt x="21447" y="9086"/>
                  <a:pt x="21459" y="9052"/>
                </a:cubicBezTo>
                <a:lnTo>
                  <a:pt x="21402" y="9012"/>
                </a:lnTo>
                <a:cubicBezTo>
                  <a:pt x="21419" y="8984"/>
                  <a:pt x="21407" y="8938"/>
                  <a:pt x="21396" y="8904"/>
                </a:cubicBezTo>
                <a:cubicBezTo>
                  <a:pt x="21373" y="8932"/>
                  <a:pt x="21373" y="8972"/>
                  <a:pt x="21373" y="9006"/>
                </a:cubicBezTo>
                <a:cubicBezTo>
                  <a:pt x="21351" y="8961"/>
                  <a:pt x="21339" y="8910"/>
                  <a:pt x="21334" y="8859"/>
                </a:cubicBezTo>
                <a:lnTo>
                  <a:pt x="21334" y="8859"/>
                </a:lnTo>
                <a:cubicBezTo>
                  <a:pt x="21351" y="8864"/>
                  <a:pt x="21362" y="8864"/>
                  <a:pt x="21379" y="8864"/>
                </a:cubicBezTo>
                <a:cubicBezTo>
                  <a:pt x="21373" y="8825"/>
                  <a:pt x="21362" y="8785"/>
                  <a:pt x="21356" y="8745"/>
                </a:cubicBezTo>
                <a:cubicBezTo>
                  <a:pt x="21345" y="8774"/>
                  <a:pt x="21334" y="8796"/>
                  <a:pt x="21322" y="8825"/>
                </a:cubicBezTo>
                <a:cubicBezTo>
                  <a:pt x="21311" y="8762"/>
                  <a:pt x="21305" y="8700"/>
                  <a:pt x="21294" y="8637"/>
                </a:cubicBezTo>
                <a:cubicBezTo>
                  <a:pt x="21317" y="8626"/>
                  <a:pt x="21339" y="8615"/>
                  <a:pt x="21362" y="8603"/>
                </a:cubicBezTo>
                <a:cubicBezTo>
                  <a:pt x="21266" y="8541"/>
                  <a:pt x="21294" y="8388"/>
                  <a:pt x="21220" y="8303"/>
                </a:cubicBezTo>
                <a:lnTo>
                  <a:pt x="21220" y="8303"/>
                </a:lnTo>
                <a:cubicBezTo>
                  <a:pt x="21226" y="8314"/>
                  <a:pt x="21232" y="8348"/>
                  <a:pt x="21237" y="8365"/>
                </a:cubicBezTo>
                <a:cubicBezTo>
                  <a:pt x="21232" y="8365"/>
                  <a:pt x="21215" y="8371"/>
                  <a:pt x="21203" y="8376"/>
                </a:cubicBezTo>
                <a:cubicBezTo>
                  <a:pt x="21203" y="8359"/>
                  <a:pt x="21203" y="8325"/>
                  <a:pt x="21203" y="8303"/>
                </a:cubicBezTo>
                <a:cubicBezTo>
                  <a:pt x="21192" y="8291"/>
                  <a:pt x="21181" y="8280"/>
                  <a:pt x="21169" y="8263"/>
                </a:cubicBezTo>
                <a:lnTo>
                  <a:pt x="21237" y="8263"/>
                </a:lnTo>
                <a:cubicBezTo>
                  <a:pt x="21226" y="8218"/>
                  <a:pt x="21215" y="8172"/>
                  <a:pt x="21175" y="8144"/>
                </a:cubicBezTo>
                <a:cubicBezTo>
                  <a:pt x="21169" y="8098"/>
                  <a:pt x="21164" y="8047"/>
                  <a:pt x="21158" y="7996"/>
                </a:cubicBezTo>
                <a:cubicBezTo>
                  <a:pt x="21152" y="7991"/>
                  <a:pt x="21135" y="7974"/>
                  <a:pt x="21129" y="7962"/>
                </a:cubicBezTo>
                <a:cubicBezTo>
                  <a:pt x="21124" y="7906"/>
                  <a:pt x="21107" y="7849"/>
                  <a:pt x="21090" y="7798"/>
                </a:cubicBezTo>
                <a:lnTo>
                  <a:pt x="21090" y="7798"/>
                </a:lnTo>
                <a:cubicBezTo>
                  <a:pt x="21101" y="7803"/>
                  <a:pt x="21129" y="7820"/>
                  <a:pt x="21141" y="7826"/>
                </a:cubicBezTo>
                <a:cubicBezTo>
                  <a:pt x="21090" y="7786"/>
                  <a:pt x="21078" y="7718"/>
                  <a:pt x="21027" y="7679"/>
                </a:cubicBezTo>
                <a:lnTo>
                  <a:pt x="21027" y="7679"/>
                </a:lnTo>
                <a:cubicBezTo>
                  <a:pt x="21039" y="7735"/>
                  <a:pt x="21050" y="7786"/>
                  <a:pt x="21056" y="7843"/>
                </a:cubicBezTo>
                <a:cubicBezTo>
                  <a:pt x="20982" y="7679"/>
                  <a:pt x="20925" y="7503"/>
                  <a:pt x="20880" y="7327"/>
                </a:cubicBezTo>
                <a:lnTo>
                  <a:pt x="20880" y="7327"/>
                </a:lnTo>
                <a:cubicBezTo>
                  <a:pt x="20891" y="7355"/>
                  <a:pt x="20908" y="7389"/>
                  <a:pt x="20925" y="7418"/>
                </a:cubicBezTo>
                <a:cubicBezTo>
                  <a:pt x="20948" y="7389"/>
                  <a:pt x="20937" y="7355"/>
                  <a:pt x="20937" y="7321"/>
                </a:cubicBezTo>
                <a:cubicBezTo>
                  <a:pt x="20920" y="7293"/>
                  <a:pt x="20897" y="7264"/>
                  <a:pt x="20880" y="7236"/>
                </a:cubicBezTo>
                <a:cubicBezTo>
                  <a:pt x="20885" y="7230"/>
                  <a:pt x="20897" y="7219"/>
                  <a:pt x="20903" y="7208"/>
                </a:cubicBezTo>
                <a:cubicBezTo>
                  <a:pt x="20864" y="7202"/>
                  <a:pt x="20795" y="7071"/>
                  <a:pt x="20855" y="7071"/>
                </a:cubicBezTo>
                <a:cubicBezTo>
                  <a:pt x="20857" y="7071"/>
                  <a:pt x="20860" y="7071"/>
                  <a:pt x="20863" y="7071"/>
                </a:cubicBezTo>
                <a:cubicBezTo>
                  <a:pt x="20959" y="7208"/>
                  <a:pt x="20976" y="7395"/>
                  <a:pt x="21078" y="7531"/>
                </a:cubicBezTo>
                <a:cubicBezTo>
                  <a:pt x="21078" y="7537"/>
                  <a:pt x="21073" y="7554"/>
                  <a:pt x="21067" y="7559"/>
                </a:cubicBezTo>
                <a:cubicBezTo>
                  <a:pt x="21112" y="7656"/>
                  <a:pt x="21129" y="7758"/>
                  <a:pt x="21164" y="7854"/>
                </a:cubicBezTo>
                <a:cubicBezTo>
                  <a:pt x="21181" y="7849"/>
                  <a:pt x="21226" y="7849"/>
                  <a:pt x="21243" y="7843"/>
                </a:cubicBezTo>
                <a:cubicBezTo>
                  <a:pt x="21226" y="7786"/>
                  <a:pt x="21203" y="7735"/>
                  <a:pt x="21146" y="7718"/>
                </a:cubicBezTo>
                <a:cubicBezTo>
                  <a:pt x="21141" y="7696"/>
                  <a:pt x="21141" y="7673"/>
                  <a:pt x="21141" y="7650"/>
                </a:cubicBezTo>
                <a:cubicBezTo>
                  <a:pt x="21164" y="7599"/>
                  <a:pt x="21107" y="7554"/>
                  <a:pt x="21095" y="7508"/>
                </a:cubicBezTo>
                <a:lnTo>
                  <a:pt x="21146" y="7503"/>
                </a:lnTo>
                <a:lnTo>
                  <a:pt x="21095" y="7497"/>
                </a:lnTo>
                <a:cubicBezTo>
                  <a:pt x="21101" y="7469"/>
                  <a:pt x="21112" y="7429"/>
                  <a:pt x="21118" y="7401"/>
                </a:cubicBezTo>
                <a:cubicBezTo>
                  <a:pt x="21101" y="7389"/>
                  <a:pt x="21078" y="7378"/>
                  <a:pt x="21056" y="7367"/>
                </a:cubicBezTo>
                <a:cubicBezTo>
                  <a:pt x="21067" y="7355"/>
                  <a:pt x="21078" y="7327"/>
                  <a:pt x="21084" y="7315"/>
                </a:cubicBezTo>
                <a:lnTo>
                  <a:pt x="21084" y="7315"/>
                </a:lnTo>
                <a:lnTo>
                  <a:pt x="21056" y="7338"/>
                </a:lnTo>
                <a:cubicBezTo>
                  <a:pt x="21050" y="7298"/>
                  <a:pt x="21027" y="7253"/>
                  <a:pt x="21050" y="7213"/>
                </a:cubicBezTo>
                <a:lnTo>
                  <a:pt x="21050" y="7213"/>
                </a:lnTo>
                <a:cubicBezTo>
                  <a:pt x="21044" y="7219"/>
                  <a:pt x="21027" y="7225"/>
                  <a:pt x="21022" y="7230"/>
                </a:cubicBezTo>
                <a:cubicBezTo>
                  <a:pt x="20982" y="7117"/>
                  <a:pt x="20920" y="7009"/>
                  <a:pt x="20874" y="6896"/>
                </a:cubicBezTo>
                <a:cubicBezTo>
                  <a:pt x="20885" y="6896"/>
                  <a:pt x="20908" y="6901"/>
                  <a:pt x="20920" y="6901"/>
                </a:cubicBezTo>
                <a:cubicBezTo>
                  <a:pt x="20851" y="6884"/>
                  <a:pt x="20795" y="6771"/>
                  <a:pt x="20817" y="6703"/>
                </a:cubicBezTo>
                <a:cubicBezTo>
                  <a:pt x="20823" y="6669"/>
                  <a:pt x="20783" y="6669"/>
                  <a:pt x="20766" y="6652"/>
                </a:cubicBezTo>
                <a:cubicBezTo>
                  <a:pt x="20738" y="6572"/>
                  <a:pt x="20698" y="6521"/>
                  <a:pt x="20619" y="6498"/>
                </a:cubicBezTo>
                <a:cubicBezTo>
                  <a:pt x="20630" y="6493"/>
                  <a:pt x="20653" y="6476"/>
                  <a:pt x="20664" y="6470"/>
                </a:cubicBezTo>
                <a:cubicBezTo>
                  <a:pt x="20647" y="6470"/>
                  <a:pt x="20619" y="6470"/>
                  <a:pt x="20602" y="6476"/>
                </a:cubicBezTo>
                <a:cubicBezTo>
                  <a:pt x="20613" y="6442"/>
                  <a:pt x="20642" y="6396"/>
                  <a:pt x="20596" y="6379"/>
                </a:cubicBezTo>
                <a:cubicBezTo>
                  <a:pt x="20573" y="6340"/>
                  <a:pt x="20556" y="6288"/>
                  <a:pt x="20534" y="6243"/>
                </a:cubicBezTo>
                <a:lnTo>
                  <a:pt x="20534" y="6243"/>
                </a:lnTo>
                <a:cubicBezTo>
                  <a:pt x="20534" y="6306"/>
                  <a:pt x="20545" y="6362"/>
                  <a:pt x="20562" y="6419"/>
                </a:cubicBezTo>
                <a:cubicBezTo>
                  <a:pt x="20573" y="6413"/>
                  <a:pt x="20602" y="6408"/>
                  <a:pt x="20613" y="6402"/>
                </a:cubicBezTo>
                <a:lnTo>
                  <a:pt x="20613" y="6402"/>
                </a:lnTo>
                <a:cubicBezTo>
                  <a:pt x="20585" y="6447"/>
                  <a:pt x="20585" y="6487"/>
                  <a:pt x="20630" y="6515"/>
                </a:cubicBezTo>
                <a:lnTo>
                  <a:pt x="20590" y="6527"/>
                </a:lnTo>
                <a:cubicBezTo>
                  <a:pt x="20636" y="6532"/>
                  <a:pt x="20681" y="6544"/>
                  <a:pt x="20721" y="6567"/>
                </a:cubicBezTo>
                <a:cubicBezTo>
                  <a:pt x="20721" y="6635"/>
                  <a:pt x="20676" y="6674"/>
                  <a:pt x="20624" y="6708"/>
                </a:cubicBezTo>
                <a:cubicBezTo>
                  <a:pt x="20642" y="6765"/>
                  <a:pt x="20659" y="6816"/>
                  <a:pt x="20676" y="6867"/>
                </a:cubicBezTo>
                <a:cubicBezTo>
                  <a:pt x="20539" y="6618"/>
                  <a:pt x="20403" y="6362"/>
                  <a:pt x="20278" y="6101"/>
                </a:cubicBezTo>
                <a:lnTo>
                  <a:pt x="20278" y="6101"/>
                </a:lnTo>
                <a:cubicBezTo>
                  <a:pt x="20295" y="6107"/>
                  <a:pt x="20318" y="6113"/>
                  <a:pt x="20329" y="6118"/>
                </a:cubicBezTo>
                <a:cubicBezTo>
                  <a:pt x="20329" y="6113"/>
                  <a:pt x="20329" y="6101"/>
                  <a:pt x="20324" y="6096"/>
                </a:cubicBezTo>
                <a:cubicBezTo>
                  <a:pt x="20314" y="6098"/>
                  <a:pt x="20305" y="6099"/>
                  <a:pt x="20297" y="6099"/>
                </a:cubicBezTo>
                <a:cubicBezTo>
                  <a:pt x="20261" y="6099"/>
                  <a:pt x="20240" y="6077"/>
                  <a:pt x="20244" y="6022"/>
                </a:cubicBezTo>
                <a:lnTo>
                  <a:pt x="20244" y="6022"/>
                </a:lnTo>
                <a:cubicBezTo>
                  <a:pt x="20261" y="6033"/>
                  <a:pt x="20290" y="6050"/>
                  <a:pt x="20301" y="6062"/>
                </a:cubicBezTo>
                <a:cubicBezTo>
                  <a:pt x="20295" y="6045"/>
                  <a:pt x="20284" y="6033"/>
                  <a:pt x="20273" y="6016"/>
                </a:cubicBezTo>
                <a:cubicBezTo>
                  <a:pt x="20256" y="6022"/>
                  <a:pt x="20239" y="6022"/>
                  <a:pt x="20222" y="6022"/>
                </a:cubicBezTo>
                <a:cubicBezTo>
                  <a:pt x="20182" y="5948"/>
                  <a:pt x="20142" y="5869"/>
                  <a:pt x="20102" y="5789"/>
                </a:cubicBezTo>
                <a:cubicBezTo>
                  <a:pt x="20063" y="5693"/>
                  <a:pt x="19932" y="5602"/>
                  <a:pt x="19966" y="5488"/>
                </a:cubicBezTo>
                <a:cubicBezTo>
                  <a:pt x="19949" y="5443"/>
                  <a:pt x="19927" y="5392"/>
                  <a:pt x="19915" y="5347"/>
                </a:cubicBezTo>
                <a:cubicBezTo>
                  <a:pt x="19904" y="5341"/>
                  <a:pt x="19887" y="5330"/>
                  <a:pt x="19881" y="5324"/>
                </a:cubicBezTo>
                <a:cubicBezTo>
                  <a:pt x="19877" y="5288"/>
                  <a:pt x="19858" y="5262"/>
                  <a:pt x="19827" y="5262"/>
                </a:cubicBezTo>
                <a:cubicBezTo>
                  <a:pt x="19819" y="5262"/>
                  <a:pt x="19811" y="5264"/>
                  <a:pt x="19802" y="5267"/>
                </a:cubicBezTo>
                <a:cubicBezTo>
                  <a:pt x="19819" y="5290"/>
                  <a:pt x="19830" y="5318"/>
                  <a:pt x="19847" y="5341"/>
                </a:cubicBezTo>
                <a:cubicBezTo>
                  <a:pt x="19813" y="5313"/>
                  <a:pt x="19785" y="5279"/>
                  <a:pt x="19762" y="5245"/>
                </a:cubicBezTo>
                <a:cubicBezTo>
                  <a:pt x="19773" y="5239"/>
                  <a:pt x="19802" y="5227"/>
                  <a:pt x="19813" y="5227"/>
                </a:cubicBezTo>
                <a:cubicBezTo>
                  <a:pt x="19796" y="5210"/>
                  <a:pt x="19773" y="5193"/>
                  <a:pt x="19756" y="5176"/>
                </a:cubicBezTo>
                <a:cubicBezTo>
                  <a:pt x="19779" y="5165"/>
                  <a:pt x="19807" y="5154"/>
                  <a:pt x="19830" y="5148"/>
                </a:cubicBezTo>
                <a:cubicBezTo>
                  <a:pt x="19847" y="5171"/>
                  <a:pt x="19864" y="5188"/>
                  <a:pt x="19881" y="5210"/>
                </a:cubicBezTo>
                <a:cubicBezTo>
                  <a:pt x="19881" y="5216"/>
                  <a:pt x="19881" y="5233"/>
                  <a:pt x="19881" y="5239"/>
                </a:cubicBezTo>
                <a:cubicBezTo>
                  <a:pt x="19915" y="5301"/>
                  <a:pt x="19966" y="5347"/>
                  <a:pt x="20017" y="5392"/>
                </a:cubicBezTo>
                <a:cubicBezTo>
                  <a:pt x="20017" y="5409"/>
                  <a:pt x="20017" y="5443"/>
                  <a:pt x="20017" y="5460"/>
                </a:cubicBezTo>
                <a:lnTo>
                  <a:pt x="20068" y="5443"/>
                </a:lnTo>
                <a:cubicBezTo>
                  <a:pt x="20051" y="5318"/>
                  <a:pt x="19955" y="5233"/>
                  <a:pt x="19904" y="5131"/>
                </a:cubicBezTo>
                <a:lnTo>
                  <a:pt x="19938" y="5120"/>
                </a:lnTo>
                <a:cubicBezTo>
                  <a:pt x="19927" y="5120"/>
                  <a:pt x="19904" y="5125"/>
                  <a:pt x="19893" y="5125"/>
                </a:cubicBezTo>
                <a:cubicBezTo>
                  <a:pt x="19864" y="5069"/>
                  <a:pt x="19836" y="5018"/>
                  <a:pt x="19785" y="4984"/>
                </a:cubicBezTo>
                <a:cubicBezTo>
                  <a:pt x="19773" y="4938"/>
                  <a:pt x="19751" y="4898"/>
                  <a:pt x="19700" y="4898"/>
                </a:cubicBezTo>
                <a:cubicBezTo>
                  <a:pt x="19711" y="4893"/>
                  <a:pt x="19722" y="4870"/>
                  <a:pt x="19734" y="4864"/>
                </a:cubicBezTo>
                <a:lnTo>
                  <a:pt x="19734" y="4864"/>
                </a:lnTo>
                <a:cubicBezTo>
                  <a:pt x="19717" y="4870"/>
                  <a:pt x="19688" y="4881"/>
                  <a:pt x="19677" y="4887"/>
                </a:cubicBezTo>
                <a:cubicBezTo>
                  <a:pt x="19671" y="4870"/>
                  <a:pt x="19671" y="4830"/>
                  <a:pt x="19671" y="4813"/>
                </a:cubicBezTo>
                <a:lnTo>
                  <a:pt x="19643" y="4813"/>
                </a:lnTo>
                <a:cubicBezTo>
                  <a:pt x="19666" y="4881"/>
                  <a:pt x="19683" y="4966"/>
                  <a:pt x="19762" y="4984"/>
                </a:cubicBezTo>
                <a:cubicBezTo>
                  <a:pt x="19762" y="5001"/>
                  <a:pt x="19762" y="5029"/>
                  <a:pt x="19762" y="5046"/>
                </a:cubicBezTo>
                <a:cubicBezTo>
                  <a:pt x="19785" y="5074"/>
                  <a:pt x="19807" y="5108"/>
                  <a:pt x="19830" y="5137"/>
                </a:cubicBezTo>
                <a:cubicBezTo>
                  <a:pt x="19807" y="5142"/>
                  <a:pt x="19762" y="5154"/>
                  <a:pt x="19739" y="5159"/>
                </a:cubicBezTo>
                <a:cubicBezTo>
                  <a:pt x="19739" y="5142"/>
                  <a:pt x="19739" y="5114"/>
                  <a:pt x="19739" y="5097"/>
                </a:cubicBezTo>
                <a:cubicBezTo>
                  <a:pt x="19722" y="5108"/>
                  <a:pt x="19700" y="5114"/>
                  <a:pt x="19683" y="5125"/>
                </a:cubicBezTo>
                <a:cubicBezTo>
                  <a:pt x="19677" y="5120"/>
                  <a:pt x="19660" y="5108"/>
                  <a:pt x="19654" y="5097"/>
                </a:cubicBezTo>
                <a:cubicBezTo>
                  <a:pt x="19671" y="5091"/>
                  <a:pt x="19700" y="5074"/>
                  <a:pt x="19717" y="5069"/>
                </a:cubicBezTo>
                <a:cubicBezTo>
                  <a:pt x="19694" y="5063"/>
                  <a:pt x="19666" y="5057"/>
                  <a:pt x="19643" y="5057"/>
                </a:cubicBezTo>
                <a:cubicBezTo>
                  <a:pt x="19626" y="5046"/>
                  <a:pt x="19615" y="5029"/>
                  <a:pt x="19603" y="5012"/>
                </a:cubicBezTo>
                <a:lnTo>
                  <a:pt x="19603" y="5012"/>
                </a:lnTo>
                <a:cubicBezTo>
                  <a:pt x="19623" y="5022"/>
                  <a:pt x="19639" y="5041"/>
                  <a:pt x="19658" y="5041"/>
                </a:cubicBezTo>
                <a:cubicBezTo>
                  <a:pt x="19661" y="5041"/>
                  <a:pt x="19663" y="5041"/>
                  <a:pt x="19666" y="5040"/>
                </a:cubicBezTo>
                <a:cubicBezTo>
                  <a:pt x="19683" y="4972"/>
                  <a:pt x="19586" y="4995"/>
                  <a:pt x="19552" y="4961"/>
                </a:cubicBezTo>
                <a:cubicBezTo>
                  <a:pt x="19541" y="4932"/>
                  <a:pt x="19524" y="4887"/>
                  <a:pt x="19512" y="4859"/>
                </a:cubicBezTo>
                <a:lnTo>
                  <a:pt x="19512" y="4859"/>
                </a:lnTo>
                <a:cubicBezTo>
                  <a:pt x="19529" y="4864"/>
                  <a:pt x="19563" y="4870"/>
                  <a:pt x="19581" y="4876"/>
                </a:cubicBezTo>
                <a:cubicBezTo>
                  <a:pt x="19546" y="4859"/>
                  <a:pt x="19518" y="4825"/>
                  <a:pt x="19501" y="4785"/>
                </a:cubicBezTo>
                <a:lnTo>
                  <a:pt x="19501" y="4785"/>
                </a:lnTo>
                <a:cubicBezTo>
                  <a:pt x="19501" y="4808"/>
                  <a:pt x="19507" y="4842"/>
                  <a:pt x="19512" y="4859"/>
                </a:cubicBezTo>
                <a:cubicBezTo>
                  <a:pt x="19450" y="4842"/>
                  <a:pt x="19456" y="4796"/>
                  <a:pt x="19473" y="4751"/>
                </a:cubicBezTo>
                <a:lnTo>
                  <a:pt x="19422" y="4751"/>
                </a:lnTo>
                <a:cubicBezTo>
                  <a:pt x="19393" y="4728"/>
                  <a:pt x="19371" y="4700"/>
                  <a:pt x="19342" y="4671"/>
                </a:cubicBezTo>
                <a:cubicBezTo>
                  <a:pt x="19320" y="4643"/>
                  <a:pt x="19302" y="4609"/>
                  <a:pt x="19280" y="4581"/>
                </a:cubicBezTo>
                <a:cubicBezTo>
                  <a:pt x="19302" y="4581"/>
                  <a:pt x="19325" y="4586"/>
                  <a:pt x="19354" y="4586"/>
                </a:cubicBezTo>
                <a:cubicBezTo>
                  <a:pt x="19325" y="4564"/>
                  <a:pt x="19297" y="4558"/>
                  <a:pt x="19268" y="4558"/>
                </a:cubicBezTo>
                <a:cubicBezTo>
                  <a:pt x="19263" y="4552"/>
                  <a:pt x="19257" y="4541"/>
                  <a:pt x="19251" y="4530"/>
                </a:cubicBezTo>
                <a:cubicBezTo>
                  <a:pt x="19257" y="4518"/>
                  <a:pt x="19257" y="4501"/>
                  <a:pt x="19263" y="4490"/>
                </a:cubicBezTo>
                <a:lnTo>
                  <a:pt x="19263" y="4490"/>
                </a:lnTo>
                <a:lnTo>
                  <a:pt x="19240" y="4513"/>
                </a:lnTo>
                <a:cubicBezTo>
                  <a:pt x="19223" y="4490"/>
                  <a:pt x="19212" y="4467"/>
                  <a:pt x="19200" y="4445"/>
                </a:cubicBezTo>
                <a:cubicBezTo>
                  <a:pt x="19195" y="4456"/>
                  <a:pt x="19189" y="4473"/>
                  <a:pt x="19183" y="4490"/>
                </a:cubicBezTo>
                <a:cubicBezTo>
                  <a:pt x="19161" y="4462"/>
                  <a:pt x="19132" y="4439"/>
                  <a:pt x="19110" y="4416"/>
                </a:cubicBezTo>
                <a:cubicBezTo>
                  <a:pt x="19121" y="4416"/>
                  <a:pt x="19144" y="4405"/>
                  <a:pt x="19155" y="4399"/>
                </a:cubicBezTo>
                <a:cubicBezTo>
                  <a:pt x="19149" y="4388"/>
                  <a:pt x="19132" y="4365"/>
                  <a:pt x="19127" y="4354"/>
                </a:cubicBezTo>
                <a:cubicBezTo>
                  <a:pt x="19118" y="4383"/>
                  <a:pt x="19106" y="4394"/>
                  <a:pt x="19092" y="4394"/>
                </a:cubicBezTo>
                <a:cubicBezTo>
                  <a:pt x="19069" y="4394"/>
                  <a:pt x="19042" y="4364"/>
                  <a:pt x="19024" y="4342"/>
                </a:cubicBezTo>
                <a:cubicBezTo>
                  <a:pt x="18962" y="4280"/>
                  <a:pt x="18894" y="4223"/>
                  <a:pt x="18826" y="4166"/>
                </a:cubicBezTo>
                <a:cubicBezTo>
                  <a:pt x="18837" y="4149"/>
                  <a:pt x="18837" y="4132"/>
                  <a:pt x="18820" y="4110"/>
                </a:cubicBezTo>
                <a:cubicBezTo>
                  <a:pt x="18815" y="4121"/>
                  <a:pt x="18809" y="4132"/>
                  <a:pt x="18803" y="4144"/>
                </a:cubicBezTo>
                <a:cubicBezTo>
                  <a:pt x="18781" y="4132"/>
                  <a:pt x="18763" y="4115"/>
                  <a:pt x="18746" y="4104"/>
                </a:cubicBezTo>
                <a:cubicBezTo>
                  <a:pt x="18718" y="4064"/>
                  <a:pt x="18684" y="4030"/>
                  <a:pt x="18650" y="3996"/>
                </a:cubicBezTo>
                <a:lnTo>
                  <a:pt x="18650" y="3996"/>
                </a:lnTo>
                <a:cubicBezTo>
                  <a:pt x="18654" y="3998"/>
                  <a:pt x="18658" y="3998"/>
                  <a:pt x="18662" y="3998"/>
                </a:cubicBezTo>
                <a:cubicBezTo>
                  <a:pt x="18672" y="3998"/>
                  <a:pt x="18680" y="3992"/>
                  <a:pt x="18684" y="3979"/>
                </a:cubicBezTo>
                <a:cubicBezTo>
                  <a:pt x="18678" y="3968"/>
                  <a:pt x="18673" y="3962"/>
                  <a:pt x="18661" y="3957"/>
                </a:cubicBezTo>
                <a:lnTo>
                  <a:pt x="18684" y="3923"/>
                </a:lnTo>
                <a:lnTo>
                  <a:pt x="18622" y="3905"/>
                </a:lnTo>
                <a:cubicBezTo>
                  <a:pt x="18622" y="3917"/>
                  <a:pt x="18622" y="3945"/>
                  <a:pt x="18622" y="3957"/>
                </a:cubicBezTo>
                <a:cubicBezTo>
                  <a:pt x="18593" y="3934"/>
                  <a:pt x="18571" y="3911"/>
                  <a:pt x="18542" y="3883"/>
                </a:cubicBezTo>
                <a:cubicBezTo>
                  <a:pt x="18554" y="3866"/>
                  <a:pt x="18559" y="3843"/>
                  <a:pt x="18571" y="3826"/>
                </a:cubicBezTo>
                <a:cubicBezTo>
                  <a:pt x="18537" y="3786"/>
                  <a:pt x="18502" y="3747"/>
                  <a:pt x="18457" y="3718"/>
                </a:cubicBezTo>
                <a:lnTo>
                  <a:pt x="18457" y="3718"/>
                </a:lnTo>
                <a:cubicBezTo>
                  <a:pt x="18485" y="3758"/>
                  <a:pt x="18514" y="3792"/>
                  <a:pt x="18531" y="3837"/>
                </a:cubicBezTo>
                <a:cubicBezTo>
                  <a:pt x="18474" y="3809"/>
                  <a:pt x="18440" y="3752"/>
                  <a:pt x="18400" y="3701"/>
                </a:cubicBezTo>
                <a:cubicBezTo>
                  <a:pt x="18406" y="3690"/>
                  <a:pt x="18417" y="3673"/>
                  <a:pt x="18423" y="3667"/>
                </a:cubicBezTo>
                <a:cubicBezTo>
                  <a:pt x="18400" y="3644"/>
                  <a:pt x="18383" y="3622"/>
                  <a:pt x="18361" y="3599"/>
                </a:cubicBezTo>
                <a:lnTo>
                  <a:pt x="18361" y="3599"/>
                </a:lnTo>
                <a:cubicBezTo>
                  <a:pt x="18372" y="3633"/>
                  <a:pt x="18383" y="3667"/>
                  <a:pt x="18395" y="3696"/>
                </a:cubicBezTo>
                <a:cubicBezTo>
                  <a:pt x="18298" y="3610"/>
                  <a:pt x="18213" y="3520"/>
                  <a:pt x="18128" y="3429"/>
                </a:cubicBezTo>
                <a:cubicBezTo>
                  <a:pt x="18139" y="3429"/>
                  <a:pt x="18168" y="3435"/>
                  <a:pt x="18179" y="3435"/>
                </a:cubicBezTo>
                <a:cubicBezTo>
                  <a:pt x="18173" y="3412"/>
                  <a:pt x="18168" y="3389"/>
                  <a:pt x="18162" y="3372"/>
                </a:cubicBezTo>
                <a:cubicBezTo>
                  <a:pt x="18105" y="3338"/>
                  <a:pt x="18032" y="3349"/>
                  <a:pt x="17992" y="3293"/>
                </a:cubicBezTo>
                <a:lnTo>
                  <a:pt x="17992" y="3293"/>
                </a:lnTo>
                <a:cubicBezTo>
                  <a:pt x="18020" y="3298"/>
                  <a:pt x="18054" y="3310"/>
                  <a:pt x="18088" y="3315"/>
                </a:cubicBezTo>
                <a:cubicBezTo>
                  <a:pt x="18020" y="3253"/>
                  <a:pt x="17952" y="3162"/>
                  <a:pt x="17856" y="3140"/>
                </a:cubicBezTo>
                <a:lnTo>
                  <a:pt x="17867" y="3117"/>
                </a:lnTo>
                <a:cubicBezTo>
                  <a:pt x="17861" y="3111"/>
                  <a:pt x="17844" y="3111"/>
                  <a:pt x="17839" y="3111"/>
                </a:cubicBezTo>
                <a:lnTo>
                  <a:pt x="17850" y="3071"/>
                </a:lnTo>
                <a:lnTo>
                  <a:pt x="17833" y="3071"/>
                </a:lnTo>
                <a:cubicBezTo>
                  <a:pt x="17833" y="3088"/>
                  <a:pt x="17827" y="3117"/>
                  <a:pt x="17827" y="3134"/>
                </a:cubicBezTo>
                <a:cubicBezTo>
                  <a:pt x="17816" y="3123"/>
                  <a:pt x="17793" y="3088"/>
                  <a:pt x="17782" y="3077"/>
                </a:cubicBezTo>
                <a:cubicBezTo>
                  <a:pt x="17788" y="3066"/>
                  <a:pt x="17805" y="3049"/>
                  <a:pt x="17810" y="3043"/>
                </a:cubicBezTo>
                <a:cubicBezTo>
                  <a:pt x="17799" y="3037"/>
                  <a:pt x="17776" y="3037"/>
                  <a:pt x="17765" y="3032"/>
                </a:cubicBezTo>
                <a:cubicBezTo>
                  <a:pt x="17765" y="3043"/>
                  <a:pt x="17765" y="3060"/>
                  <a:pt x="17759" y="3066"/>
                </a:cubicBezTo>
                <a:cubicBezTo>
                  <a:pt x="17691" y="3037"/>
                  <a:pt x="17640" y="2969"/>
                  <a:pt x="17578" y="2918"/>
                </a:cubicBezTo>
                <a:cubicBezTo>
                  <a:pt x="17589" y="2913"/>
                  <a:pt x="17606" y="2896"/>
                  <a:pt x="17617" y="2884"/>
                </a:cubicBezTo>
                <a:lnTo>
                  <a:pt x="17617" y="2884"/>
                </a:lnTo>
                <a:cubicBezTo>
                  <a:pt x="17600" y="2896"/>
                  <a:pt x="17583" y="2907"/>
                  <a:pt x="17572" y="2918"/>
                </a:cubicBezTo>
                <a:cubicBezTo>
                  <a:pt x="17538" y="2884"/>
                  <a:pt x="17504" y="2856"/>
                  <a:pt x="17470" y="2827"/>
                </a:cubicBezTo>
                <a:lnTo>
                  <a:pt x="17470" y="2827"/>
                </a:lnTo>
                <a:cubicBezTo>
                  <a:pt x="17504" y="2844"/>
                  <a:pt x="17544" y="2850"/>
                  <a:pt x="17578" y="2850"/>
                </a:cubicBezTo>
                <a:cubicBezTo>
                  <a:pt x="17549" y="2833"/>
                  <a:pt x="17532" y="2810"/>
                  <a:pt x="17538" y="2776"/>
                </a:cubicBezTo>
                <a:lnTo>
                  <a:pt x="17538" y="2776"/>
                </a:lnTo>
                <a:cubicBezTo>
                  <a:pt x="17527" y="2782"/>
                  <a:pt x="17515" y="2793"/>
                  <a:pt x="17504" y="2799"/>
                </a:cubicBezTo>
                <a:cubicBezTo>
                  <a:pt x="17436" y="2708"/>
                  <a:pt x="17339" y="2646"/>
                  <a:pt x="17254" y="2572"/>
                </a:cubicBezTo>
                <a:cubicBezTo>
                  <a:pt x="17249" y="2589"/>
                  <a:pt x="17243" y="2618"/>
                  <a:pt x="17237" y="2635"/>
                </a:cubicBezTo>
                <a:cubicBezTo>
                  <a:pt x="17152" y="2578"/>
                  <a:pt x="17067" y="2510"/>
                  <a:pt x="16988" y="2442"/>
                </a:cubicBezTo>
                <a:lnTo>
                  <a:pt x="16988" y="2442"/>
                </a:lnTo>
                <a:cubicBezTo>
                  <a:pt x="17050" y="2453"/>
                  <a:pt x="17095" y="2487"/>
                  <a:pt x="17141" y="2527"/>
                </a:cubicBezTo>
                <a:cubicBezTo>
                  <a:pt x="17163" y="2436"/>
                  <a:pt x="16800" y="2305"/>
                  <a:pt x="16755" y="2186"/>
                </a:cubicBezTo>
                <a:cubicBezTo>
                  <a:pt x="16778" y="2169"/>
                  <a:pt x="16800" y="2152"/>
                  <a:pt x="16823" y="2141"/>
                </a:cubicBezTo>
                <a:lnTo>
                  <a:pt x="16823" y="2141"/>
                </a:lnTo>
                <a:cubicBezTo>
                  <a:pt x="16823" y="2147"/>
                  <a:pt x="16817" y="2169"/>
                  <a:pt x="16812" y="2175"/>
                </a:cubicBezTo>
                <a:cubicBezTo>
                  <a:pt x="16840" y="2198"/>
                  <a:pt x="16851" y="2220"/>
                  <a:pt x="16846" y="2254"/>
                </a:cubicBezTo>
                <a:lnTo>
                  <a:pt x="16925" y="2254"/>
                </a:lnTo>
                <a:lnTo>
                  <a:pt x="16897" y="2300"/>
                </a:lnTo>
                <a:cubicBezTo>
                  <a:pt x="16908" y="2294"/>
                  <a:pt x="16931" y="2283"/>
                  <a:pt x="16942" y="2277"/>
                </a:cubicBezTo>
                <a:cubicBezTo>
                  <a:pt x="17010" y="2331"/>
                  <a:pt x="17087" y="2384"/>
                  <a:pt x="17171" y="2384"/>
                </a:cubicBezTo>
                <a:cubicBezTo>
                  <a:pt x="17185" y="2384"/>
                  <a:pt x="17200" y="2383"/>
                  <a:pt x="17215" y="2379"/>
                </a:cubicBezTo>
                <a:cubicBezTo>
                  <a:pt x="17101" y="2311"/>
                  <a:pt x="16999" y="2220"/>
                  <a:pt x="16885" y="2147"/>
                </a:cubicBezTo>
                <a:cubicBezTo>
                  <a:pt x="16885" y="2141"/>
                  <a:pt x="16880" y="2124"/>
                  <a:pt x="16880" y="2118"/>
                </a:cubicBezTo>
                <a:cubicBezTo>
                  <a:pt x="16874" y="2119"/>
                  <a:pt x="16869" y="2120"/>
                  <a:pt x="16864" y="2120"/>
                </a:cubicBezTo>
                <a:cubicBezTo>
                  <a:pt x="16824" y="2120"/>
                  <a:pt x="16804" y="2081"/>
                  <a:pt x="16783" y="2050"/>
                </a:cubicBezTo>
                <a:cubicBezTo>
                  <a:pt x="16704" y="2044"/>
                  <a:pt x="16647" y="1971"/>
                  <a:pt x="16579" y="1937"/>
                </a:cubicBezTo>
                <a:lnTo>
                  <a:pt x="16585" y="1908"/>
                </a:lnTo>
                <a:lnTo>
                  <a:pt x="16585" y="1908"/>
                </a:lnTo>
                <a:cubicBezTo>
                  <a:pt x="16579" y="1914"/>
                  <a:pt x="16562" y="1925"/>
                  <a:pt x="16556" y="1931"/>
                </a:cubicBezTo>
                <a:cubicBezTo>
                  <a:pt x="16483" y="1886"/>
                  <a:pt x="16415" y="1829"/>
                  <a:pt x="16329" y="1801"/>
                </a:cubicBezTo>
                <a:cubicBezTo>
                  <a:pt x="16295" y="1795"/>
                  <a:pt x="16284" y="1761"/>
                  <a:pt x="16267" y="1732"/>
                </a:cubicBezTo>
                <a:cubicBezTo>
                  <a:pt x="16250" y="1738"/>
                  <a:pt x="16227" y="1744"/>
                  <a:pt x="16210" y="1749"/>
                </a:cubicBezTo>
                <a:cubicBezTo>
                  <a:pt x="16210" y="1738"/>
                  <a:pt x="16216" y="1715"/>
                  <a:pt x="16222" y="1704"/>
                </a:cubicBezTo>
                <a:cubicBezTo>
                  <a:pt x="15995" y="1613"/>
                  <a:pt x="15813" y="1437"/>
                  <a:pt x="15597" y="1330"/>
                </a:cubicBezTo>
                <a:cubicBezTo>
                  <a:pt x="15593" y="1331"/>
                  <a:pt x="15588" y="1331"/>
                  <a:pt x="15583" y="1331"/>
                </a:cubicBezTo>
                <a:cubicBezTo>
                  <a:pt x="15541" y="1331"/>
                  <a:pt x="15515" y="1287"/>
                  <a:pt x="15484" y="1262"/>
                </a:cubicBezTo>
                <a:cubicBezTo>
                  <a:pt x="15427" y="1244"/>
                  <a:pt x="15376" y="1222"/>
                  <a:pt x="15325" y="1193"/>
                </a:cubicBezTo>
                <a:lnTo>
                  <a:pt x="15285" y="1193"/>
                </a:lnTo>
                <a:cubicBezTo>
                  <a:pt x="15268" y="1171"/>
                  <a:pt x="15246" y="1154"/>
                  <a:pt x="15229" y="1131"/>
                </a:cubicBezTo>
                <a:cubicBezTo>
                  <a:pt x="15200" y="1125"/>
                  <a:pt x="15178" y="1120"/>
                  <a:pt x="15149" y="1108"/>
                </a:cubicBezTo>
                <a:cubicBezTo>
                  <a:pt x="15149" y="1103"/>
                  <a:pt x="15138" y="1086"/>
                  <a:pt x="15138" y="1074"/>
                </a:cubicBezTo>
                <a:lnTo>
                  <a:pt x="15127" y="1097"/>
                </a:lnTo>
                <a:cubicBezTo>
                  <a:pt x="15093" y="1074"/>
                  <a:pt x="15053" y="1052"/>
                  <a:pt x="15013" y="1040"/>
                </a:cubicBezTo>
                <a:cubicBezTo>
                  <a:pt x="15013" y="1029"/>
                  <a:pt x="15019" y="1018"/>
                  <a:pt x="15019" y="1012"/>
                </a:cubicBezTo>
                <a:cubicBezTo>
                  <a:pt x="15007" y="1012"/>
                  <a:pt x="14985" y="1018"/>
                  <a:pt x="14979" y="1023"/>
                </a:cubicBezTo>
                <a:cubicBezTo>
                  <a:pt x="14922" y="961"/>
                  <a:pt x="14826" y="972"/>
                  <a:pt x="14763" y="915"/>
                </a:cubicBezTo>
                <a:cubicBezTo>
                  <a:pt x="14760" y="916"/>
                  <a:pt x="14756" y="916"/>
                  <a:pt x="14753" y="916"/>
                </a:cubicBezTo>
                <a:cubicBezTo>
                  <a:pt x="14633" y="916"/>
                  <a:pt x="14533" y="824"/>
                  <a:pt x="14417" y="796"/>
                </a:cubicBezTo>
                <a:cubicBezTo>
                  <a:pt x="14406" y="802"/>
                  <a:pt x="14389" y="819"/>
                  <a:pt x="14378" y="825"/>
                </a:cubicBezTo>
                <a:cubicBezTo>
                  <a:pt x="14378" y="813"/>
                  <a:pt x="14372" y="791"/>
                  <a:pt x="14366" y="779"/>
                </a:cubicBezTo>
                <a:cubicBezTo>
                  <a:pt x="14224" y="734"/>
                  <a:pt x="14100" y="637"/>
                  <a:pt x="13952" y="626"/>
                </a:cubicBezTo>
                <a:cubicBezTo>
                  <a:pt x="13946" y="632"/>
                  <a:pt x="13941" y="654"/>
                  <a:pt x="13935" y="666"/>
                </a:cubicBezTo>
                <a:cubicBezTo>
                  <a:pt x="14003" y="683"/>
                  <a:pt x="14071" y="705"/>
                  <a:pt x="14139" y="722"/>
                </a:cubicBezTo>
                <a:cubicBezTo>
                  <a:pt x="14139" y="728"/>
                  <a:pt x="14151" y="745"/>
                  <a:pt x="14151" y="751"/>
                </a:cubicBezTo>
                <a:cubicBezTo>
                  <a:pt x="14258" y="762"/>
                  <a:pt x="14355" y="830"/>
                  <a:pt x="14451" y="876"/>
                </a:cubicBezTo>
                <a:cubicBezTo>
                  <a:pt x="14463" y="870"/>
                  <a:pt x="14474" y="859"/>
                  <a:pt x="14485" y="853"/>
                </a:cubicBezTo>
                <a:cubicBezTo>
                  <a:pt x="14508" y="870"/>
                  <a:pt x="14525" y="893"/>
                  <a:pt x="14548" y="915"/>
                </a:cubicBezTo>
                <a:cubicBezTo>
                  <a:pt x="14565" y="910"/>
                  <a:pt x="14593" y="898"/>
                  <a:pt x="14610" y="887"/>
                </a:cubicBezTo>
                <a:lnTo>
                  <a:pt x="14610" y="887"/>
                </a:lnTo>
                <a:cubicBezTo>
                  <a:pt x="14605" y="898"/>
                  <a:pt x="14605" y="921"/>
                  <a:pt x="14605" y="932"/>
                </a:cubicBezTo>
                <a:lnTo>
                  <a:pt x="14656" y="932"/>
                </a:lnTo>
                <a:cubicBezTo>
                  <a:pt x="14656" y="955"/>
                  <a:pt x="14661" y="983"/>
                  <a:pt x="14661" y="1006"/>
                </a:cubicBezTo>
                <a:cubicBezTo>
                  <a:pt x="14667" y="995"/>
                  <a:pt x="14673" y="966"/>
                  <a:pt x="14678" y="955"/>
                </a:cubicBezTo>
                <a:cubicBezTo>
                  <a:pt x="14843" y="1040"/>
                  <a:pt x="15002" y="1131"/>
                  <a:pt x="15166" y="1199"/>
                </a:cubicBezTo>
                <a:cubicBezTo>
                  <a:pt x="15144" y="1227"/>
                  <a:pt x="15121" y="1250"/>
                  <a:pt x="15093" y="1279"/>
                </a:cubicBezTo>
                <a:cubicBezTo>
                  <a:pt x="15098" y="1262"/>
                  <a:pt x="15110" y="1239"/>
                  <a:pt x="15115" y="1227"/>
                </a:cubicBezTo>
                <a:cubicBezTo>
                  <a:pt x="15041" y="1182"/>
                  <a:pt x="14956" y="1154"/>
                  <a:pt x="14877" y="1120"/>
                </a:cubicBezTo>
                <a:cubicBezTo>
                  <a:pt x="14871" y="1131"/>
                  <a:pt x="14871" y="1154"/>
                  <a:pt x="14871" y="1165"/>
                </a:cubicBezTo>
                <a:cubicBezTo>
                  <a:pt x="14752" y="1131"/>
                  <a:pt x="14644" y="1086"/>
                  <a:pt x="14536" y="1029"/>
                </a:cubicBezTo>
                <a:cubicBezTo>
                  <a:pt x="14552" y="1018"/>
                  <a:pt x="14568" y="1014"/>
                  <a:pt x="14584" y="1014"/>
                </a:cubicBezTo>
                <a:cubicBezTo>
                  <a:pt x="14602" y="1014"/>
                  <a:pt x="14620" y="1020"/>
                  <a:pt x="14639" y="1029"/>
                </a:cubicBezTo>
                <a:lnTo>
                  <a:pt x="14644" y="1023"/>
                </a:lnTo>
                <a:cubicBezTo>
                  <a:pt x="14622" y="1012"/>
                  <a:pt x="14593" y="1001"/>
                  <a:pt x="14571" y="983"/>
                </a:cubicBezTo>
                <a:cubicBezTo>
                  <a:pt x="14554" y="1006"/>
                  <a:pt x="14531" y="1023"/>
                  <a:pt x="14514" y="1040"/>
                </a:cubicBezTo>
                <a:cubicBezTo>
                  <a:pt x="14491" y="1018"/>
                  <a:pt x="14514" y="989"/>
                  <a:pt x="14525" y="961"/>
                </a:cubicBezTo>
                <a:cubicBezTo>
                  <a:pt x="14468" y="949"/>
                  <a:pt x="14417" y="927"/>
                  <a:pt x="14366" y="915"/>
                </a:cubicBezTo>
                <a:lnTo>
                  <a:pt x="14366" y="915"/>
                </a:lnTo>
                <a:cubicBezTo>
                  <a:pt x="14383" y="938"/>
                  <a:pt x="14406" y="961"/>
                  <a:pt x="14429" y="983"/>
                </a:cubicBezTo>
                <a:cubicBezTo>
                  <a:pt x="14366" y="949"/>
                  <a:pt x="14253" y="961"/>
                  <a:pt x="14247" y="870"/>
                </a:cubicBezTo>
                <a:cubicBezTo>
                  <a:pt x="14207" y="859"/>
                  <a:pt x="14173" y="847"/>
                  <a:pt x="14134" y="836"/>
                </a:cubicBezTo>
                <a:lnTo>
                  <a:pt x="14134" y="836"/>
                </a:lnTo>
                <a:cubicBezTo>
                  <a:pt x="14156" y="847"/>
                  <a:pt x="14173" y="859"/>
                  <a:pt x="14190" y="870"/>
                </a:cubicBezTo>
                <a:lnTo>
                  <a:pt x="14185" y="881"/>
                </a:lnTo>
                <a:cubicBezTo>
                  <a:pt x="14151" y="876"/>
                  <a:pt x="14117" y="864"/>
                  <a:pt x="14083" y="853"/>
                </a:cubicBezTo>
                <a:cubicBezTo>
                  <a:pt x="14088" y="842"/>
                  <a:pt x="14094" y="819"/>
                  <a:pt x="14094" y="808"/>
                </a:cubicBezTo>
                <a:lnTo>
                  <a:pt x="14094" y="808"/>
                </a:lnTo>
                <a:cubicBezTo>
                  <a:pt x="14086" y="828"/>
                  <a:pt x="14075" y="836"/>
                  <a:pt x="14062" y="836"/>
                </a:cubicBezTo>
                <a:cubicBezTo>
                  <a:pt x="14047" y="836"/>
                  <a:pt x="14030" y="826"/>
                  <a:pt x="14015" y="813"/>
                </a:cubicBezTo>
                <a:cubicBezTo>
                  <a:pt x="14020" y="808"/>
                  <a:pt x="14037" y="791"/>
                  <a:pt x="14049" y="779"/>
                </a:cubicBezTo>
                <a:cubicBezTo>
                  <a:pt x="13935" y="757"/>
                  <a:pt x="13833" y="717"/>
                  <a:pt x="13731" y="677"/>
                </a:cubicBezTo>
                <a:lnTo>
                  <a:pt x="13731" y="677"/>
                </a:lnTo>
                <a:cubicBezTo>
                  <a:pt x="13742" y="688"/>
                  <a:pt x="13771" y="700"/>
                  <a:pt x="13782" y="705"/>
                </a:cubicBezTo>
                <a:lnTo>
                  <a:pt x="13776" y="745"/>
                </a:lnTo>
                <a:cubicBezTo>
                  <a:pt x="13736" y="734"/>
                  <a:pt x="13702" y="722"/>
                  <a:pt x="13663" y="705"/>
                </a:cubicBezTo>
                <a:cubicBezTo>
                  <a:pt x="13668" y="700"/>
                  <a:pt x="13680" y="677"/>
                  <a:pt x="13685" y="671"/>
                </a:cubicBezTo>
                <a:cubicBezTo>
                  <a:pt x="13566" y="620"/>
                  <a:pt x="13430" y="575"/>
                  <a:pt x="13300" y="552"/>
                </a:cubicBezTo>
                <a:lnTo>
                  <a:pt x="13300" y="552"/>
                </a:lnTo>
                <a:cubicBezTo>
                  <a:pt x="13362" y="586"/>
                  <a:pt x="13436" y="598"/>
                  <a:pt x="13498" y="637"/>
                </a:cubicBezTo>
                <a:cubicBezTo>
                  <a:pt x="13390" y="626"/>
                  <a:pt x="13283" y="592"/>
                  <a:pt x="13186" y="547"/>
                </a:cubicBezTo>
                <a:cubicBezTo>
                  <a:pt x="13180" y="541"/>
                  <a:pt x="13175" y="530"/>
                  <a:pt x="13169" y="524"/>
                </a:cubicBezTo>
                <a:lnTo>
                  <a:pt x="13169" y="524"/>
                </a:lnTo>
                <a:cubicBezTo>
                  <a:pt x="13202" y="547"/>
                  <a:pt x="13238" y="567"/>
                  <a:pt x="13275" y="567"/>
                </a:cubicBezTo>
                <a:cubicBezTo>
                  <a:pt x="13283" y="567"/>
                  <a:pt x="13291" y="566"/>
                  <a:pt x="13300" y="564"/>
                </a:cubicBezTo>
                <a:cubicBezTo>
                  <a:pt x="13277" y="541"/>
                  <a:pt x="13254" y="513"/>
                  <a:pt x="13232" y="490"/>
                </a:cubicBezTo>
                <a:cubicBezTo>
                  <a:pt x="13214" y="496"/>
                  <a:pt x="13186" y="513"/>
                  <a:pt x="13169" y="524"/>
                </a:cubicBezTo>
                <a:cubicBezTo>
                  <a:pt x="13152" y="490"/>
                  <a:pt x="13112" y="484"/>
                  <a:pt x="13073" y="479"/>
                </a:cubicBezTo>
                <a:lnTo>
                  <a:pt x="13073" y="479"/>
                </a:lnTo>
                <a:cubicBezTo>
                  <a:pt x="13084" y="513"/>
                  <a:pt x="13118" y="530"/>
                  <a:pt x="13146" y="547"/>
                </a:cubicBezTo>
                <a:cubicBezTo>
                  <a:pt x="13101" y="547"/>
                  <a:pt x="13050" y="535"/>
                  <a:pt x="13005" y="518"/>
                </a:cubicBezTo>
                <a:cubicBezTo>
                  <a:pt x="13016" y="501"/>
                  <a:pt x="13022" y="490"/>
                  <a:pt x="13033" y="473"/>
                </a:cubicBezTo>
                <a:cubicBezTo>
                  <a:pt x="12993" y="461"/>
                  <a:pt x="12954" y="456"/>
                  <a:pt x="12919" y="444"/>
                </a:cubicBezTo>
                <a:lnTo>
                  <a:pt x="12919" y="444"/>
                </a:lnTo>
                <a:cubicBezTo>
                  <a:pt x="12936" y="467"/>
                  <a:pt x="12954" y="484"/>
                  <a:pt x="12971" y="507"/>
                </a:cubicBezTo>
                <a:cubicBezTo>
                  <a:pt x="12914" y="490"/>
                  <a:pt x="12857" y="467"/>
                  <a:pt x="12795" y="444"/>
                </a:cubicBezTo>
                <a:cubicBezTo>
                  <a:pt x="12795" y="422"/>
                  <a:pt x="12800" y="399"/>
                  <a:pt x="12800" y="376"/>
                </a:cubicBezTo>
                <a:lnTo>
                  <a:pt x="12800" y="376"/>
                </a:lnTo>
                <a:cubicBezTo>
                  <a:pt x="12778" y="390"/>
                  <a:pt x="12754" y="395"/>
                  <a:pt x="12729" y="395"/>
                </a:cubicBezTo>
                <a:cubicBezTo>
                  <a:pt x="12662" y="395"/>
                  <a:pt x="12590" y="360"/>
                  <a:pt x="12521" y="360"/>
                </a:cubicBezTo>
                <a:cubicBezTo>
                  <a:pt x="12506" y="360"/>
                  <a:pt x="12491" y="361"/>
                  <a:pt x="12477" y="365"/>
                </a:cubicBezTo>
                <a:cubicBezTo>
                  <a:pt x="12494" y="365"/>
                  <a:pt x="12522" y="376"/>
                  <a:pt x="12534" y="376"/>
                </a:cubicBezTo>
                <a:cubicBezTo>
                  <a:pt x="12534" y="388"/>
                  <a:pt x="12534" y="405"/>
                  <a:pt x="12534" y="410"/>
                </a:cubicBezTo>
                <a:cubicBezTo>
                  <a:pt x="12517" y="405"/>
                  <a:pt x="12488" y="393"/>
                  <a:pt x="12471" y="382"/>
                </a:cubicBezTo>
                <a:cubicBezTo>
                  <a:pt x="12454" y="388"/>
                  <a:pt x="12437" y="393"/>
                  <a:pt x="12420" y="399"/>
                </a:cubicBezTo>
                <a:cubicBezTo>
                  <a:pt x="12426" y="382"/>
                  <a:pt x="12443" y="348"/>
                  <a:pt x="12449" y="331"/>
                </a:cubicBezTo>
                <a:cubicBezTo>
                  <a:pt x="12427" y="325"/>
                  <a:pt x="12404" y="319"/>
                  <a:pt x="12382" y="319"/>
                </a:cubicBezTo>
                <a:cubicBezTo>
                  <a:pt x="12362" y="319"/>
                  <a:pt x="12342" y="323"/>
                  <a:pt x="12324" y="337"/>
                </a:cubicBezTo>
                <a:cubicBezTo>
                  <a:pt x="12278" y="320"/>
                  <a:pt x="12233" y="303"/>
                  <a:pt x="12188" y="286"/>
                </a:cubicBezTo>
                <a:cubicBezTo>
                  <a:pt x="12176" y="286"/>
                  <a:pt x="12153" y="291"/>
                  <a:pt x="12142" y="297"/>
                </a:cubicBezTo>
                <a:cubicBezTo>
                  <a:pt x="12091" y="274"/>
                  <a:pt x="12040" y="263"/>
                  <a:pt x="11983" y="257"/>
                </a:cubicBezTo>
                <a:cubicBezTo>
                  <a:pt x="11995" y="252"/>
                  <a:pt x="12023" y="229"/>
                  <a:pt x="12034" y="223"/>
                </a:cubicBezTo>
                <a:lnTo>
                  <a:pt x="12034" y="223"/>
                </a:lnTo>
                <a:cubicBezTo>
                  <a:pt x="11978" y="252"/>
                  <a:pt x="11910" y="235"/>
                  <a:pt x="11858" y="263"/>
                </a:cubicBezTo>
                <a:cubicBezTo>
                  <a:pt x="11910" y="274"/>
                  <a:pt x="11961" y="291"/>
                  <a:pt x="12006" y="308"/>
                </a:cubicBezTo>
                <a:cubicBezTo>
                  <a:pt x="11910" y="303"/>
                  <a:pt x="11807" y="297"/>
                  <a:pt x="11705" y="280"/>
                </a:cubicBezTo>
                <a:cubicBezTo>
                  <a:pt x="11683" y="274"/>
                  <a:pt x="11654" y="269"/>
                  <a:pt x="11632" y="263"/>
                </a:cubicBezTo>
                <a:lnTo>
                  <a:pt x="11632" y="263"/>
                </a:lnTo>
                <a:cubicBezTo>
                  <a:pt x="11632" y="263"/>
                  <a:pt x="11632" y="263"/>
                  <a:pt x="11637" y="269"/>
                </a:cubicBezTo>
                <a:cubicBezTo>
                  <a:pt x="11586" y="257"/>
                  <a:pt x="11535" y="252"/>
                  <a:pt x="11484" y="240"/>
                </a:cubicBezTo>
                <a:cubicBezTo>
                  <a:pt x="11518" y="240"/>
                  <a:pt x="11552" y="240"/>
                  <a:pt x="11580" y="235"/>
                </a:cubicBezTo>
                <a:cubicBezTo>
                  <a:pt x="11569" y="201"/>
                  <a:pt x="11535" y="195"/>
                  <a:pt x="11507" y="178"/>
                </a:cubicBezTo>
                <a:cubicBezTo>
                  <a:pt x="11473" y="183"/>
                  <a:pt x="11439" y="189"/>
                  <a:pt x="11410" y="195"/>
                </a:cubicBezTo>
                <a:lnTo>
                  <a:pt x="11399" y="161"/>
                </a:lnTo>
                <a:cubicBezTo>
                  <a:pt x="11386" y="176"/>
                  <a:pt x="11349" y="185"/>
                  <a:pt x="11315" y="185"/>
                </a:cubicBezTo>
                <a:cubicBezTo>
                  <a:pt x="11273" y="185"/>
                  <a:pt x="11235" y="170"/>
                  <a:pt x="11257" y="132"/>
                </a:cubicBezTo>
                <a:cubicBezTo>
                  <a:pt x="11281" y="129"/>
                  <a:pt x="11306" y="128"/>
                  <a:pt x="11330" y="128"/>
                </a:cubicBezTo>
                <a:cubicBezTo>
                  <a:pt x="11436" y="128"/>
                  <a:pt x="11542" y="153"/>
                  <a:pt x="11648" y="153"/>
                </a:cubicBezTo>
                <a:cubicBezTo>
                  <a:pt x="11682" y="153"/>
                  <a:pt x="11717" y="151"/>
                  <a:pt x="11751" y="144"/>
                </a:cubicBezTo>
                <a:cubicBezTo>
                  <a:pt x="11756" y="149"/>
                  <a:pt x="11768" y="161"/>
                  <a:pt x="11773" y="166"/>
                </a:cubicBezTo>
                <a:cubicBezTo>
                  <a:pt x="11870" y="172"/>
                  <a:pt x="11972" y="201"/>
                  <a:pt x="12068" y="212"/>
                </a:cubicBezTo>
                <a:cubicBezTo>
                  <a:pt x="12074" y="195"/>
                  <a:pt x="12091" y="155"/>
                  <a:pt x="12097" y="132"/>
                </a:cubicBezTo>
                <a:cubicBezTo>
                  <a:pt x="12078" y="129"/>
                  <a:pt x="12059" y="126"/>
                  <a:pt x="12041" y="126"/>
                </a:cubicBezTo>
                <a:cubicBezTo>
                  <a:pt x="12004" y="126"/>
                  <a:pt x="11970" y="136"/>
                  <a:pt x="11944" y="166"/>
                </a:cubicBezTo>
                <a:cubicBezTo>
                  <a:pt x="11921" y="161"/>
                  <a:pt x="11898" y="149"/>
                  <a:pt x="11881" y="144"/>
                </a:cubicBezTo>
                <a:cubicBezTo>
                  <a:pt x="11864" y="121"/>
                  <a:pt x="11840" y="117"/>
                  <a:pt x="11814" y="117"/>
                </a:cubicBezTo>
                <a:cubicBezTo>
                  <a:pt x="11799" y="117"/>
                  <a:pt x="11783" y="118"/>
                  <a:pt x="11768" y="118"/>
                </a:cubicBezTo>
                <a:cubicBezTo>
                  <a:pt x="11758" y="118"/>
                  <a:pt x="11748" y="118"/>
                  <a:pt x="11739" y="115"/>
                </a:cubicBezTo>
                <a:lnTo>
                  <a:pt x="11756" y="70"/>
                </a:lnTo>
                <a:lnTo>
                  <a:pt x="11756" y="70"/>
                </a:lnTo>
                <a:cubicBezTo>
                  <a:pt x="11751" y="81"/>
                  <a:pt x="11739" y="104"/>
                  <a:pt x="11734" y="115"/>
                </a:cubicBezTo>
                <a:cubicBezTo>
                  <a:pt x="11711" y="93"/>
                  <a:pt x="11677" y="70"/>
                  <a:pt x="11660" y="47"/>
                </a:cubicBezTo>
                <a:cubicBezTo>
                  <a:pt x="11637" y="59"/>
                  <a:pt x="11620" y="76"/>
                  <a:pt x="11603" y="93"/>
                </a:cubicBezTo>
                <a:lnTo>
                  <a:pt x="11569" y="42"/>
                </a:lnTo>
                <a:lnTo>
                  <a:pt x="11569" y="42"/>
                </a:lnTo>
                <a:cubicBezTo>
                  <a:pt x="11569" y="47"/>
                  <a:pt x="11575" y="70"/>
                  <a:pt x="11575" y="76"/>
                </a:cubicBezTo>
                <a:cubicBezTo>
                  <a:pt x="11535" y="64"/>
                  <a:pt x="11490" y="64"/>
                  <a:pt x="11467" y="25"/>
                </a:cubicBezTo>
                <a:cubicBezTo>
                  <a:pt x="11467" y="36"/>
                  <a:pt x="11467" y="53"/>
                  <a:pt x="11467" y="64"/>
                </a:cubicBezTo>
                <a:cubicBezTo>
                  <a:pt x="11348" y="42"/>
                  <a:pt x="11229" y="53"/>
                  <a:pt x="11110" y="42"/>
                </a:cubicBezTo>
                <a:cubicBezTo>
                  <a:pt x="11115" y="37"/>
                  <a:pt x="11129" y="18"/>
                  <a:pt x="11136" y="10"/>
                </a:cubicBezTo>
                <a:lnTo>
                  <a:pt x="11136" y="10"/>
                </a:lnTo>
                <a:cubicBezTo>
                  <a:pt x="11113" y="34"/>
                  <a:pt x="11071" y="46"/>
                  <a:pt x="11030" y="46"/>
                </a:cubicBezTo>
                <a:cubicBezTo>
                  <a:pt x="10988" y="46"/>
                  <a:pt x="10945" y="33"/>
                  <a:pt x="10922" y="8"/>
                </a:cubicBezTo>
                <a:cubicBezTo>
                  <a:pt x="10916" y="3"/>
                  <a:pt x="10910" y="1"/>
                  <a:pt x="10905" y="1"/>
                </a:cubicBezTo>
                <a:close/>
              </a:path>
            </a:pathLst>
          </a:custGeom>
          <a:solidFill>
            <a:srgbClr val="7A866C">
              <a:alpha val="593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7" name="Google Shape;377;p41"/>
          <p:cNvSpPr/>
          <p:nvPr/>
        </p:nvSpPr>
        <p:spPr>
          <a:xfrm>
            <a:off x="1137981" y="1325620"/>
            <a:ext cx="1246488" cy="742308"/>
          </a:xfrm>
          <a:custGeom>
            <a:rect b="b" l="l" r="r" t="t"/>
            <a:pathLst>
              <a:path extrusionOk="0" h="12999" w="21828">
                <a:moveTo>
                  <a:pt x="11138" y="8"/>
                </a:moveTo>
                <a:cubicBezTo>
                  <a:pt x="11137" y="8"/>
                  <a:pt x="11137" y="9"/>
                  <a:pt x="11136" y="10"/>
                </a:cubicBezTo>
                <a:lnTo>
                  <a:pt x="11136" y="10"/>
                </a:lnTo>
                <a:cubicBezTo>
                  <a:pt x="11137" y="9"/>
                  <a:pt x="11137" y="8"/>
                  <a:pt x="11138" y="8"/>
                </a:cubicBezTo>
                <a:close/>
                <a:moveTo>
                  <a:pt x="9158" y="98"/>
                </a:moveTo>
                <a:lnTo>
                  <a:pt x="9156" y="106"/>
                </a:lnTo>
                <a:lnTo>
                  <a:pt x="9156" y="106"/>
                </a:lnTo>
                <a:cubicBezTo>
                  <a:pt x="9157" y="103"/>
                  <a:pt x="9158" y="101"/>
                  <a:pt x="9158" y="98"/>
                </a:cubicBezTo>
                <a:close/>
                <a:moveTo>
                  <a:pt x="10883" y="81"/>
                </a:moveTo>
                <a:lnTo>
                  <a:pt x="10883" y="81"/>
                </a:lnTo>
                <a:cubicBezTo>
                  <a:pt x="10910" y="97"/>
                  <a:pt x="10886" y="123"/>
                  <a:pt x="10867" y="123"/>
                </a:cubicBezTo>
                <a:cubicBezTo>
                  <a:pt x="10858" y="123"/>
                  <a:pt x="10850" y="118"/>
                  <a:pt x="10849" y="104"/>
                </a:cubicBezTo>
                <a:cubicBezTo>
                  <a:pt x="10860" y="98"/>
                  <a:pt x="10877" y="87"/>
                  <a:pt x="10883" y="81"/>
                </a:cubicBezTo>
                <a:close/>
                <a:moveTo>
                  <a:pt x="10917" y="104"/>
                </a:moveTo>
                <a:cubicBezTo>
                  <a:pt x="10979" y="127"/>
                  <a:pt x="11053" y="110"/>
                  <a:pt x="11098" y="132"/>
                </a:cubicBezTo>
                <a:cubicBezTo>
                  <a:pt x="11098" y="157"/>
                  <a:pt x="11085" y="173"/>
                  <a:pt x="11063" y="173"/>
                </a:cubicBezTo>
                <a:cubicBezTo>
                  <a:pt x="11060" y="173"/>
                  <a:pt x="11056" y="173"/>
                  <a:pt x="11053" y="172"/>
                </a:cubicBezTo>
                <a:cubicBezTo>
                  <a:pt x="11003" y="172"/>
                  <a:pt x="10949" y="165"/>
                  <a:pt x="10898" y="165"/>
                </a:cubicBezTo>
                <a:cubicBezTo>
                  <a:pt x="10885" y="165"/>
                  <a:pt x="10872" y="165"/>
                  <a:pt x="10860" y="166"/>
                </a:cubicBezTo>
                <a:cubicBezTo>
                  <a:pt x="10866" y="144"/>
                  <a:pt x="10894" y="144"/>
                  <a:pt x="10917" y="127"/>
                </a:cubicBezTo>
                <a:cubicBezTo>
                  <a:pt x="10917" y="121"/>
                  <a:pt x="10917" y="110"/>
                  <a:pt x="10917" y="104"/>
                </a:cubicBezTo>
                <a:close/>
                <a:moveTo>
                  <a:pt x="10134" y="189"/>
                </a:moveTo>
                <a:cubicBezTo>
                  <a:pt x="10117" y="189"/>
                  <a:pt x="10100" y="195"/>
                  <a:pt x="10083" y="195"/>
                </a:cubicBezTo>
                <a:cubicBezTo>
                  <a:pt x="10083" y="204"/>
                  <a:pt x="10081" y="214"/>
                  <a:pt x="10077" y="223"/>
                </a:cubicBezTo>
                <a:lnTo>
                  <a:pt x="10077" y="223"/>
                </a:lnTo>
                <a:cubicBezTo>
                  <a:pt x="10094" y="217"/>
                  <a:pt x="10122" y="200"/>
                  <a:pt x="10134" y="189"/>
                </a:cubicBezTo>
                <a:close/>
                <a:moveTo>
                  <a:pt x="10077" y="223"/>
                </a:moveTo>
                <a:lnTo>
                  <a:pt x="10077" y="223"/>
                </a:lnTo>
                <a:cubicBezTo>
                  <a:pt x="10077" y="223"/>
                  <a:pt x="10077" y="223"/>
                  <a:pt x="10077" y="223"/>
                </a:cubicBezTo>
                <a:cubicBezTo>
                  <a:pt x="10077" y="223"/>
                  <a:pt x="10077" y="223"/>
                  <a:pt x="10077" y="223"/>
                </a:cubicBezTo>
                <a:lnTo>
                  <a:pt x="10077" y="223"/>
                </a:lnTo>
                <a:cubicBezTo>
                  <a:pt x="10077" y="223"/>
                  <a:pt x="10077" y="223"/>
                  <a:pt x="10077" y="223"/>
                </a:cubicBezTo>
                <a:close/>
                <a:moveTo>
                  <a:pt x="11151" y="119"/>
                </a:moveTo>
                <a:cubicBezTo>
                  <a:pt x="11171" y="119"/>
                  <a:pt x="11187" y="126"/>
                  <a:pt x="11200" y="144"/>
                </a:cubicBezTo>
                <a:cubicBezTo>
                  <a:pt x="11206" y="183"/>
                  <a:pt x="11178" y="218"/>
                  <a:pt x="11155" y="246"/>
                </a:cubicBezTo>
                <a:cubicBezTo>
                  <a:pt x="11161" y="229"/>
                  <a:pt x="11172" y="195"/>
                  <a:pt x="11183" y="172"/>
                </a:cubicBezTo>
                <a:lnTo>
                  <a:pt x="11183" y="172"/>
                </a:lnTo>
                <a:cubicBezTo>
                  <a:pt x="11155" y="178"/>
                  <a:pt x="11121" y="178"/>
                  <a:pt x="11098" y="178"/>
                </a:cubicBezTo>
                <a:cubicBezTo>
                  <a:pt x="11104" y="161"/>
                  <a:pt x="11121" y="138"/>
                  <a:pt x="11132" y="121"/>
                </a:cubicBezTo>
                <a:cubicBezTo>
                  <a:pt x="11139" y="120"/>
                  <a:pt x="11145" y="119"/>
                  <a:pt x="11151" y="119"/>
                </a:cubicBezTo>
                <a:close/>
                <a:moveTo>
                  <a:pt x="11161" y="294"/>
                </a:moveTo>
                <a:cubicBezTo>
                  <a:pt x="11184" y="294"/>
                  <a:pt x="11212" y="317"/>
                  <a:pt x="11183" y="331"/>
                </a:cubicBezTo>
                <a:cubicBezTo>
                  <a:pt x="11178" y="336"/>
                  <a:pt x="11173" y="338"/>
                  <a:pt x="11167" y="338"/>
                </a:cubicBezTo>
                <a:cubicBezTo>
                  <a:pt x="11145" y="338"/>
                  <a:pt x="11122" y="310"/>
                  <a:pt x="11149" y="297"/>
                </a:cubicBezTo>
                <a:cubicBezTo>
                  <a:pt x="11153" y="295"/>
                  <a:pt x="11157" y="294"/>
                  <a:pt x="11161" y="294"/>
                </a:cubicBezTo>
                <a:close/>
                <a:moveTo>
                  <a:pt x="9708" y="320"/>
                </a:moveTo>
                <a:cubicBezTo>
                  <a:pt x="9714" y="325"/>
                  <a:pt x="9719" y="342"/>
                  <a:pt x="9725" y="354"/>
                </a:cubicBezTo>
                <a:cubicBezTo>
                  <a:pt x="9668" y="354"/>
                  <a:pt x="9612" y="359"/>
                  <a:pt x="9549" y="365"/>
                </a:cubicBezTo>
                <a:cubicBezTo>
                  <a:pt x="9606" y="354"/>
                  <a:pt x="9657" y="337"/>
                  <a:pt x="9708" y="320"/>
                </a:cubicBezTo>
                <a:close/>
                <a:moveTo>
                  <a:pt x="11637" y="314"/>
                </a:moveTo>
                <a:cubicBezTo>
                  <a:pt x="11637" y="320"/>
                  <a:pt x="11637" y="337"/>
                  <a:pt x="11632" y="342"/>
                </a:cubicBezTo>
                <a:cubicBezTo>
                  <a:pt x="11643" y="342"/>
                  <a:pt x="11649" y="342"/>
                  <a:pt x="11654" y="348"/>
                </a:cubicBezTo>
                <a:cubicBezTo>
                  <a:pt x="11660" y="354"/>
                  <a:pt x="11660" y="359"/>
                  <a:pt x="11660" y="371"/>
                </a:cubicBezTo>
                <a:cubicBezTo>
                  <a:pt x="11603" y="359"/>
                  <a:pt x="11546" y="354"/>
                  <a:pt x="11490" y="348"/>
                </a:cubicBezTo>
                <a:cubicBezTo>
                  <a:pt x="11484" y="348"/>
                  <a:pt x="11484" y="342"/>
                  <a:pt x="11478" y="342"/>
                </a:cubicBezTo>
                <a:lnTo>
                  <a:pt x="11467" y="342"/>
                </a:lnTo>
                <a:cubicBezTo>
                  <a:pt x="11382" y="337"/>
                  <a:pt x="11291" y="342"/>
                  <a:pt x="11206" y="320"/>
                </a:cubicBezTo>
                <a:cubicBezTo>
                  <a:pt x="11231" y="316"/>
                  <a:pt x="11257" y="314"/>
                  <a:pt x="11283" y="314"/>
                </a:cubicBezTo>
                <a:cubicBezTo>
                  <a:pt x="11363" y="314"/>
                  <a:pt x="11446" y="329"/>
                  <a:pt x="11524" y="329"/>
                </a:cubicBezTo>
                <a:cubicBezTo>
                  <a:pt x="11563" y="329"/>
                  <a:pt x="11601" y="325"/>
                  <a:pt x="11637" y="314"/>
                </a:cubicBezTo>
                <a:close/>
                <a:moveTo>
                  <a:pt x="10712" y="359"/>
                </a:moveTo>
                <a:cubicBezTo>
                  <a:pt x="10724" y="365"/>
                  <a:pt x="10729" y="365"/>
                  <a:pt x="10741" y="371"/>
                </a:cubicBezTo>
                <a:cubicBezTo>
                  <a:pt x="10709" y="383"/>
                  <a:pt x="10678" y="387"/>
                  <a:pt x="10647" y="387"/>
                </a:cubicBezTo>
                <a:cubicBezTo>
                  <a:pt x="10621" y="387"/>
                  <a:pt x="10596" y="385"/>
                  <a:pt x="10571" y="382"/>
                </a:cubicBezTo>
                <a:lnTo>
                  <a:pt x="10571" y="359"/>
                </a:lnTo>
                <a:close/>
                <a:moveTo>
                  <a:pt x="9203" y="376"/>
                </a:moveTo>
                <a:cubicBezTo>
                  <a:pt x="9197" y="382"/>
                  <a:pt x="9192" y="382"/>
                  <a:pt x="9186" y="388"/>
                </a:cubicBezTo>
                <a:cubicBezTo>
                  <a:pt x="9186" y="388"/>
                  <a:pt x="9186" y="382"/>
                  <a:pt x="9180" y="382"/>
                </a:cubicBezTo>
                <a:cubicBezTo>
                  <a:pt x="9186" y="382"/>
                  <a:pt x="9192" y="376"/>
                  <a:pt x="9203" y="376"/>
                </a:cubicBezTo>
                <a:close/>
                <a:moveTo>
                  <a:pt x="9334" y="382"/>
                </a:moveTo>
                <a:cubicBezTo>
                  <a:pt x="9328" y="382"/>
                  <a:pt x="9322" y="388"/>
                  <a:pt x="9311" y="388"/>
                </a:cubicBezTo>
                <a:cubicBezTo>
                  <a:pt x="9317" y="382"/>
                  <a:pt x="9317" y="382"/>
                  <a:pt x="9322" y="382"/>
                </a:cubicBezTo>
                <a:close/>
                <a:moveTo>
                  <a:pt x="10519" y="371"/>
                </a:moveTo>
                <a:lnTo>
                  <a:pt x="10542" y="382"/>
                </a:lnTo>
                <a:cubicBezTo>
                  <a:pt x="10531" y="382"/>
                  <a:pt x="10514" y="388"/>
                  <a:pt x="10497" y="388"/>
                </a:cubicBezTo>
                <a:cubicBezTo>
                  <a:pt x="10497" y="376"/>
                  <a:pt x="10508" y="371"/>
                  <a:pt x="10519" y="371"/>
                </a:cubicBezTo>
                <a:close/>
                <a:moveTo>
                  <a:pt x="10769" y="365"/>
                </a:moveTo>
                <a:cubicBezTo>
                  <a:pt x="10780" y="371"/>
                  <a:pt x="10792" y="371"/>
                  <a:pt x="10803" y="371"/>
                </a:cubicBezTo>
                <a:cubicBezTo>
                  <a:pt x="10792" y="376"/>
                  <a:pt x="10786" y="382"/>
                  <a:pt x="10780" y="388"/>
                </a:cubicBezTo>
                <a:cubicBezTo>
                  <a:pt x="10775" y="382"/>
                  <a:pt x="10775" y="371"/>
                  <a:pt x="10769" y="365"/>
                </a:cubicBezTo>
                <a:close/>
                <a:moveTo>
                  <a:pt x="10922" y="371"/>
                </a:moveTo>
                <a:cubicBezTo>
                  <a:pt x="10922" y="376"/>
                  <a:pt x="10922" y="382"/>
                  <a:pt x="10922" y="388"/>
                </a:cubicBezTo>
                <a:lnTo>
                  <a:pt x="10917" y="388"/>
                </a:lnTo>
                <a:cubicBezTo>
                  <a:pt x="10917" y="382"/>
                  <a:pt x="10917" y="376"/>
                  <a:pt x="10917" y="371"/>
                </a:cubicBezTo>
                <a:close/>
                <a:moveTo>
                  <a:pt x="10605" y="274"/>
                </a:moveTo>
                <a:cubicBezTo>
                  <a:pt x="10657" y="288"/>
                  <a:pt x="10711" y="292"/>
                  <a:pt x="10765" y="292"/>
                </a:cubicBezTo>
                <a:cubicBezTo>
                  <a:pt x="10815" y="292"/>
                  <a:pt x="10864" y="289"/>
                  <a:pt x="10914" y="289"/>
                </a:cubicBezTo>
                <a:cubicBezTo>
                  <a:pt x="10963" y="289"/>
                  <a:pt x="11011" y="292"/>
                  <a:pt x="11058" y="303"/>
                </a:cubicBezTo>
                <a:cubicBezTo>
                  <a:pt x="11007" y="314"/>
                  <a:pt x="10956" y="314"/>
                  <a:pt x="10911" y="314"/>
                </a:cubicBezTo>
                <a:lnTo>
                  <a:pt x="10911" y="308"/>
                </a:lnTo>
                <a:cubicBezTo>
                  <a:pt x="10905" y="314"/>
                  <a:pt x="10900" y="314"/>
                  <a:pt x="10900" y="320"/>
                </a:cubicBezTo>
                <a:lnTo>
                  <a:pt x="10536" y="320"/>
                </a:lnTo>
                <a:cubicBezTo>
                  <a:pt x="10532" y="320"/>
                  <a:pt x="10528" y="321"/>
                  <a:pt x="10523" y="321"/>
                </a:cubicBezTo>
                <a:cubicBezTo>
                  <a:pt x="10508" y="321"/>
                  <a:pt x="10491" y="317"/>
                  <a:pt x="10475" y="317"/>
                </a:cubicBezTo>
                <a:cubicBezTo>
                  <a:pt x="10458" y="317"/>
                  <a:pt x="10442" y="321"/>
                  <a:pt x="10429" y="337"/>
                </a:cubicBezTo>
                <a:cubicBezTo>
                  <a:pt x="10440" y="342"/>
                  <a:pt x="10463" y="359"/>
                  <a:pt x="10474" y="371"/>
                </a:cubicBezTo>
                <a:cubicBezTo>
                  <a:pt x="10474" y="376"/>
                  <a:pt x="10468" y="382"/>
                  <a:pt x="10468" y="393"/>
                </a:cubicBezTo>
                <a:lnTo>
                  <a:pt x="10400" y="393"/>
                </a:lnTo>
                <a:cubicBezTo>
                  <a:pt x="10412" y="371"/>
                  <a:pt x="10406" y="348"/>
                  <a:pt x="10389" y="325"/>
                </a:cubicBezTo>
                <a:cubicBezTo>
                  <a:pt x="10369" y="320"/>
                  <a:pt x="10350" y="318"/>
                  <a:pt x="10329" y="318"/>
                </a:cubicBezTo>
                <a:cubicBezTo>
                  <a:pt x="10273" y="318"/>
                  <a:pt x="10216" y="333"/>
                  <a:pt x="10158" y="333"/>
                </a:cubicBezTo>
                <a:cubicBezTo>
                  <a:pt x="10146" y="333"/>
                  <a:pt x="10134" y="332"/>
                  <a:pt x="10122" y="331"/>
                </a:cubicBezTo>
                <a:cubicBezTo>
                  <a:pt x="10110" y="331"/>
                  <a:pt x="10096" y="331"/>
                  <a:pt x="10083" y="331"/>
                </a:cubicBezTo>
                <a:cubicBezTo>
                  <a:pt x="10044" y="331"/>
                  <a:pt x="10005" y="334"/>
                  <a:pt x="9975" y="359"/>
                </a:cubicBezTo>
                <a:cubicBezTo>
                  <a:pt x="9980" y="365"/>
                  <a:pt x="9986" y="365"/>
                  <a:pt x="9997" y="371"/>
                </a:cubicBezTo>
                <a:lnTo>
                  <a:pt x="9952" y="371"/>
                </a:lnTo>
                <a:cubicBezTo>
                  <a:pt x="9961" y="358"/>
                  <a:pt x="9956" y="328"/>
                  <a:pt x="9940" y="328"/>
                </a:cubicBezTo>
                <a:cubicBezTo>
                  <a:pt x="9936" y="328"/>
                  <a:pt x="9930" y="330"/>
                  <a:pt x="9924" y="337"/>
                </a:cubicBezTo>
                <a:cubicBezTo>
                  <a:pt x="9861" y="342"/>
                  <a:pt x="9799" y="348"/>
                  <a:pt x="9736" y="348"/>
                </a:cubicBezTo>
                <a:cubicBezTo>
                  <a:pt x="9742" y="337"/>
                  <a:pt x="9742" y="325"/>
                  <a:pt x="9742" y="314"/>
                </a:cubicBezTo>
                <a:lnTo>
                  <a:pt x="9748" y="314"/>
                </a:lnTo>
                <a:cubicBezTo>
                  <a:pt x="9753" y="325"/>
                  <a:pt x="9759" y="337"/>
                  <a:pt x="9765" y="342"/>
                </a:cubicBezTo>
                <a:cubicBezTo>
                  <a:pt x="9799" y="331"/>
                  <a:pt x="9827" y="314"/>
                  <a:pt x="9861" y="303"/>
                </a:cubicBezTo>
                <a:cubicBezTo>
                  <a:pt x="9891" y="312"/>
                  <a:pt x="9924" y="319"/>
                  <a:pt x="9956" y="319"/>
                </a:cubicBezTo>
                <a:cubicBezTo>
                  <a:pt x="9985" y="319"/>
                  <a:pt x="10013" y="313"/>
                  <a:pt x="10037" y="297"/>
                </a:cubicBezTo>
                <a:lnTo>
                  <a:pt x="10060" y="297"/>
                </a:lnTo>
                <a:cubicBezTo>
                  <a:pt x="10066" y="303"/>
                  <a:pt x="10077" y="314"/>
                  <a:pt x="10083" y="320"/>
                </a:cubicBezTo>
                <a:cubicBezTo>
                  <a:pt x="10111" y="308"/>
                  <a:pt x="10145" y="303"/>
                  <a:pt x="10173" y="297"/>
                </a:cubicBezTo>
                <a:lnTo>
                  <a:pt x="10173" y="291"/>
                </a:lnTo>
                <a:cubicBezTo>
                  <a:pt x="10315" y="291"/>
                  <a:pt x="10463" y="291"/>
                  <a:pt x="10605" y="274"/>
                </a:cubicBezTo>
                <a:close/>
                <a:moveTo>
                  <a:pt x="10820" y="362"/>
                </a:moveTo>
                <a:cubicBezTo>
                  <a:pt x="10823" y="362"/>
                  <a:pt x="10827" y="363"/>
                  <a:pt x="10831" y="365"/>
                </a:cubicBezTo>
                <a:lnTo>
                  <a:pt x="10826" y="365"/>
                </a:lnTo>
                <a:cubicBezTo>
                  <a:pt x="10843" y="365"/>
                  <a:pt x="10843" y="376"/>
                  <a:pt x="10843" y="388"/>
                </a:cubicBezTo>
                <a:cubicBezTo>
                  <a:pt x="10831" y="388"/>
                  <a:pt x="10814" y="393"/>
                  <a:pt x="10797" y="393"/>
                </a:cubicBezTo>
                <a:cubicBezTo>
                  <a:pt x="10797" y="380"/>
                  <a:pt x="10805" y="362"/>
                  <a:pt x="10820" y="362"/>
                </a:cubicBezTo>
                <a:close/>
                <a:moveTo>
                  <a:pt x="9237" y="393"/>
                </a:moveTo>
                <a:cubicBezTo>
                  <a:pt x="9231" y="399"/>
                  <a:pt x="9226" y="399"/>
                  <a:pt x="9214" y="399"/>
                </a:cubicBezTo>
                <a:cubicBezTo>
                  <a:pt x="9220" y="399"/>
                  <a:pt x="9220" y="393"/>
                  <a:pt x="9226" y="393"/>
                </a:cubicBezTo>
                <a:close/>
                <a:moveTo>
                  <a:pt x="10344" y="376"/>
                </a:moveTo>
                <a:cubicBezTo>
                  <a:pt x="10366" y="376"/>
                  <a:pt x="10378" y="382"/>
                  <a:pt x="10378" y="399"/>
                </a:cubicBezTo>
                <a:lnTo>
                  <a:pt x="10338" y="399"/>
                </a:lnTo>
                <a:cubicBezTo>
                  <a:pt x="10338" y="393"/>
                  <a:pt x="10338" y="382"/>
                  <a:pt x="10344" y="376"/>
                </a:cubicBezTo>
                <a:close/>
                <a:moveTo>
                  <a:pt x="10207" y="376"/>
                </a:moveTo>
                <a:cubicBezTo>
                  <a:pt x="10213" y="382"/>
                  <a:pt x="10213" y="388"/>
                  <a:pt x="10213" y="399"/>
                </a:cubicBezTo>
                <a:cubicBezTo>
                  <a:pt x="10202" y="399"/>
                  <a:pt x="10190" y="405"/>
                  <a:pt x="10179" y="405"/>
                </a:cubicBezTo>
                <a:cubicBezTo>
                  <a:pt x="10185" y="399"/>
                  <a:pt x="10202" y="388"/>
                  <a:pt x="10207" y="376"/>
                </a:cubicBezTo>
                <a:close/>
                <a:moveTo>
                  <a:pt x="10230" y="371"/>
                </a:moveTo>
                <a:cubicBezTo>
                  <a:pt x="10264" y="371"/>
                  <a:pt x="10275" y="382"/>
                  <a:pt x="10264" y="405"/>
                </a:cubicBezTo>
                <a:lnTo>
                  <a:pt x="10224" y="405"/>
                </a:lnTo>
                <a:cubicBezTo>
                  <a:pt x="10219" y="399"/>
                  <a:pt x="10219" y="388"/>
                  <a:pt x="10230" y="371"/>
                </a:cubicBezTo>
                <a:close/>
                <a:moveTo>
                  <a:pt x="11563" y="410"/>
                </a:moveTo>
                <a:cubicBezTo>
                  <a:pt x="11563" y="410"/>
                  <a:pt x="11569" y="416"/>
                  <a:pt x="11569" y="416"/>
                </a:cubicBezTo>
                <a:cubicBezTo>
                  <a:pt x="11535" y="416"/>
                  <a:pt x="11495" y="416"/>
                  <a:pt x="11456" y="410"/>
                </a:cubicBezTo>
                <a:close/>
                <a:moveTo>
                  <a:pt x="11575" y="410"/>
                </a:moveTo>
                <a:cubicBezTo>
                  <a:pt x="11575" y="416"/>
                  <a:pt x="11575" y="416"/>
                  <a:pt x="11580" y="416"/>
                </a:cubicBezTo>
                <a:lnTo>
                  <a:pt x="11575" y="416"/>
                </a:lnTo>
                <a:cubicBezTo>
                  <a:pt x="11575" y="416"/>
                  <a:pt x="11575" y="416"/>
                  <a:pt x="11575" y="410"/>
                </a:cubicBezTo>
                <a:close/>
                <a:moveTo>
                  <a:pt x="10020" y="399"/>
                </a:moveTo>
                <a:lnTo>
                  <a:pt x="10020" y="399"/>
                </a:lnTo>
                <a:cubicBezTo>
                  <a:pt x="10009" y="410"/>
                  <a:pt x="10003" y="416"/>
                  <a:pt x="9997" y="422"/>
                </a:cubicBezTo>
                <a:lnTo>
                  <a:pt x="9986" y="422"/>
                </a:lnTo>
                <a:cubicBezTo>
                  <a:pt x="9997" y="416"/>
                  <a:pt x="10009" y="410"/>
                  <a:pt x="10020" y="399"/>
                </a:cubicBezTo>
                <a:close/>
                <a:moveTo>
                  <a:pt x="10100" y="359"/>
                </a:moveTo>
                <a:cubicBezTo>
                  <a:pt x="10105" y="365"/>
                  <a:pt x="10111" y="365"/>
                  <a:pt x="10122" y="365"/>
                </a:cubicBezTo>
                <a:cubicBezTo>
                  <a:pt x="10088" y="382"/>
                  <a:pt x="10060" y="410"/>
                  <a:pt x="10020" y="422"/>
                </a:cubicBezTo>
                <a:cubicBezTo>
                  <a:pt x="10026" y="410"/>
                  <a:pt x="10026" y="399"/>
                  <a:pt x="10031" y="393"/>
                </a:cubicBezTo>
                <a:cubicBezTo>
                  <a:pt x="10037" y="388"/>
                  <a:pt x="10049" y="382"/>
                  <a:pt x="10054" y="376"/>
                </a:cubicBezTo>
                <a:cubicBezTo>
                  <a:pt x="10071" y="376"/>
                  <a:pt x="10083" y="371"/>
                  <a:pt x="10100" y="359"/>
                </a:cubicBezTo>
                <a:close/>
                <a:moveTo>
                  <a:pt x="9791" y="381"/>
                </a:moveTo>
                <a:cubicBezTo>
                  <a:pt x="9820" y="381"/>
                  <a:pt x="9849" y="382"/>
                  <a:pt x="9878" y="382"/>
                </a:cubicBezTo>
                <a:cubicBezTo>
                  <a:pt x="9844" y="388"/>
                  <a:pt x="9816" y="399"/>
                  <a:pt x="9788" y="416"/>
                </a:cubicBezTo>
                <a:lnTo>
                  <a:pt x="9788" y="422"/>
                </a:lnTo>
                <a:lnTo>
                  <a:pt x="9782" y="399"/>
                </a:lnTo>
                <a:cubicBezTo>
                  <a:pt x="9776" y="405"/>
                  <a:pt x="9759" y="410"/>
                  <a:pt x="9753" y="416"/>
                </a:cubicBezTo>
                <a:lnTo>
                  <a:pt x="9736" y="388"/>
                </a:lnTo>
                <a:lnTo>
                  <a:pt x="9725" y="399"/>
                </a:lnTo>
                <a:cubicBezTo>
                  <a:pt x="9736" y="405"/>
                  <a:pt x="9748" y="422"/>
                  <a:pt x="9759" y="433"/>
                </a:cubicBezTo>
                <a:cubicBezTo>
                  <a:pt x="9753" y="433"/>
                  <a:pt x="9742" y="439"/>
                  <a:pt x="9736" y="439"/>
                </a:cubicBezTo>
                <a:lnTo>
                  <a:pt x="9691" y="439"/>
                </a:lnTo>
                <a:cubicBezTo>
                  <a:pt x="9691" y="427"/>
                  <a:pt x="9691" y="405"/>
                  <a:pt x="9691" y="393"/>
                </a:cubicBezTo>
                <a:cubicBezTo>
                  <a:pt x="9680" y="399"/>
                  <a:pt x="9663" y="410"/>
                  <a:pt x="9651" y="422"/>
                </a:cubicBezTo>
                <a:cubicBezTo>
                  <a:pt x="9657" y="427"/>
                  <a:pt x="9668" y="439"/>
                  <a:pt x="9674" y="444"/>
                </a:cubicBezTo>
                <a:cubicBezTo>
                  <a:pt x="9668" y="450"/>
                  <a:pt x="9668" y="450"/>
                  <a:pt x="9663" y="450"/>
                </a:cubicBezTo>
                <a:cubicBezTo>
                  <a:pt x="9634" y="444"/>
                  <a:pt x="9612" y="433"/>
                  <a:pt x="9589" y="427"/>
                </a:cubicBezTo>
                <a:cubicBezTo>
                  <a:pt x="9650" y="387"/>
                  <a:pt x="9719" y="381"/>
                  <a:pt x="9791" y="381"/>
                </a:cubicBezTo>
                <a:close/>
                <a:moveTo>
                  <a:pt x="9226" y="459"/>
                </a:moveTo>
                <a:cubicBezTo>
                  <a:pt x="9230" y="459"/>
                  <a:pt x="9234" y="460"/>
                  <a:pt x="9237" y="461"/>
                </a:cubicBezTo>
                <a:lnTo>
                  <a:pt x="9237" y="467"/>
                </a:lnTo>
                <a:lnTo>
                  <a:pt x="9197" y="467"/>
                </a:lnTo>
                <a:cubicBezTo>
                  <a:pt x="9205" y="463"/>
                  <a:pt x="9216" y="459"/>
                  <a:pt x="9226" y="459"/>
                </a:cubicBezTo>
                <a:close/>
                <a:moveTo>
                  <a:pt x="9158" y="461"/>
                </a:moveTo>
                <a:cubicBezTo>
                  <a:pt x="9158" y="467"/>
                  <a:pt x="9163" y="473"/>
                  <a:pt x="9163" y="473"/>
                </a:cubicBezTo>
                <a:cubicBezTo>
                  <a:pt x="9152" y="479"/>
                  <a:pt x="9141" y="479"/>
                  <a:pt x="9129" y="479"/>
                </a:cubicBezTo>
                <a:cubicBezTo>
                  <a:pt x="9129" y="473"/>
                  <a:pt x="9135" y="467"/>
                  <a:pt x="9152" y="461"/>
                </a:cubicBezTo>
                <a:close/>
                <a:moveTo>
                  <a:pt x="8488" y="479"/>
                </a:moveTo>
                <a:cubicBezTo>
                  <a:pt x="8500" y="479"/>
                  <a:pt x="8505" y="484"/>
                  <a:pt x="8511" y="484"/>
                </a:cubicBezTo>
                <a:cubicBezTo>
                  <a:pt x="8500" y="484"/>
                  <a:pt x="8494" y="484"/>
                  <a:pt x="8483" y="490"/>
                </a:cubicBezTo>
                <a:cubicBezTo>
                  <a:pt x="8483" y="484"/>
                  <a:pt x="8488" y="484"/>
                  <a:pt x="8488" y="479"/>
                </a:cubicBezTo>
                <a:close/>
                <a:moveTo>
                  <a:pt x="8863" y="416"/>
                </a:moveTo>
                <a:cubicBezTo>
                  <a:pt x="8823" y="433"/>
                  <a:pt x="8789" y="450"/>
                  <a:pt x="8761" y="484"/>
                </a:cubicBezTo>
                <a:cubicBezTo>
                  <a:pt x="8749" y="484"/>
                  <a:pt x="8744" y="484"/>
                  <a:pt x="8732" y="490"/>
                </a:cubicBezTo>
                <a:cubicBezTo>
                  <a:pt x="8761" y="473"/>
                  <a:pt x="8778" y="456"/>
                  <a:pt x="8800" y="427"/>
                </a:cubicBezTo>
                <a:cubicBezTo>
                  <a:pt x="8817" y="422"/>
                  <a:pt x="8840" y="422"/>
                  <a:pt x="8863" y="416"/>
                </a:cubicBezTo>
                <a:close/>
                <a:moveTo>
                  <a:pt x="12102" y="490"/>
                </a:moveTo>
                <a:cubicBezTo>
                  <a:pt x="12108" y="490"/>
                  <a:pt x="12119" y="490"/>
                  <a:pt x="12125" y="496"/>
                </a:cubicBezTo>
                <a:cubicBezTo>
                  <a:pt x="12119" y="496"/>
                  <a:pt x="12114" y="501"/>
                  <a:pt x="12108" y="501"/>
                </a:cubicBezTo>
                <a:cubicBezTo>
                  <a:pt x="12102" y="496"/>
                  <a:pt x="12102" y="496"/>
                  <a:pt x="12102" y="490"/>
                </a:cubicBezTo>
                <a:close/>
                <a:moveTo>
                  <a:pt x="12233" y="507"/>
                </a:moveTo>
                <a:cubicBezTo>
                  <a:pt x="12250" y="513"/>
                  <a:pt x="12267" y="518"/>
                  <a:pt x="12284" y="524"/>
                </a:cubicBezTo>
                <a:cubicBezTo>
                  <a:pt x="12284" y="524"/>
                  <a:pt x="12284" y="530"/>
                  <a:pt x="12284" y="530"/>
                </a:cubicBezTo>
                <a:cubicBezTo>
                  <a:pt x="12267" y="524"/>
                  <a:pt x="12250" y="518"/>
                  <a:pt x="12233" y="507"/>
                </a:cubicBezTo>
                <a:close/>
                <a:moveTo>
                  <a:pt x="11671" y="348"/>
                </a:moveTo>
                <a:cubicBezTo>
                  <a:pt x="11892" y="365"/>
                  <a:pt x="12114" y="405"/>
                  <a:pt x="12335" y="444"/>
                </a:cubicBezTo>
                <a:cubicBezTo>
                  <a:pt x="12341" y="450"/>
                  <a:pt x="12346" y="450"/>
                  <a:pt x="12352" y="450"/>
                </a:cubicBezTo>
                <a:cubicBezTo>
                  <a:pt x="12375" y="456"/>
                  <a:pt x="12397" y="456"/>
                  <a:pt x="12420" y="461"/>
                </a:cubicBezTo>
                <a:cubicBezTo>
                  <a:pt x="12477" y="473"/>
                  <a:pt x="12528" y="484"/>
                  <a:pt x="12585" y="496"/>
                </a:cubicBezTo>
                <a:cubicBezTo>
                  <a:pt x="12585" y="490"/>
                  <a:pt x="12585" y="479"/>
                  <a:pt x="12585" y="473"/>
                </a:cubicBezTo>
                <a:cubicBezTo>
                  <a:pt x="12653" y="530"/>
                  <a:pt x="12749" y="518"/>
                  <a:pt x="12829" y="547"/>
                </a:cubicBezTo>
                <a:cubicBezTo>
                  <a:pt x="12816" y="555"/>
                  <a:pt x="12802" y="558"/>
                  <a:pt x="12788" y="558"/>
                </a:cubicBezTo>
                <a:cubicBezTo>
                  <a:pt x="12754" y="558"/>
                  <a:pt x="12719" y="539"/>
                  <a:pt x="12687" y="535"/>
                </a:cubicBezTo>
                <a:cubicBezTo>
                  <a:pt x="12562" y="513"/>
                  <a:pt x="12437" y="490"/>
                  <a:pt x="12312" y="467"/>
                </a:cubicBezTo>
                <a:cubicBezTo>
                  <a:pt x="12312" y="467"/>
                  <a:pt x="12312" y="461"/>
                  <a:pt x="12312" y="461"/>
                </a:cubicBezTo>
                <a:cubicBezTo>
                  <a:pt x="12312" y="461"/>
                  <a:pt x="12307" y="467"/>
                  <a:pt x="12307" y="467"/>
                </a:cubicBezTo>
                <a:cubicBezTo>
                  <a:pt x="12108" y="433"/>
                  <a:pt x="11904" y="405"/>
                  <a:pt x="11705" y="376"/>
                </a:cubicBezTo>
                <a:cubicBezTo>
                  <a:pt x="11694" y="365"/>
                  <a:pt x="11683" y="359"/>
                  <a:pt x="11671" y="348"/>
                </a:cubicBezTo>
                <a:close/>
                <a:moveTo>
                  <a:pt x="8380" y="547"/>
                </a:moveTo>
                <a:cubicBezTo>
                  <a:pt x="8386" y="552"/>
                  <a:pt x="8392" y="564"/>
                  <a:pt x="8397" y="575"/>
                </a:cubicBezTo>
                <a:cubicBezTo>
                  <a:pt x="8392" y="575"/>
                  <a:pt x="8380" y="575"/>
                  <a:pt x="8375" y="581"/>
                </a:cubicBezTo>
                <a:cubicBezTo>
                  <a:pt x="8380" y="569"/>
                  <a:pt x="8380" y="558"/>
                  <a:pt x="8380" y="547"/>
                </a:cubicBezTo>
                <a:close/>
                <a:moveTo>
                  <a:pt x="12307" y="558"/>
                </a:moveTo>
                <a:cubicBezTo>
                  <a:pt x="12318" y="558"/>
                  <a:pt x="12329" y="564"/>
                  <a:pt x="12341" y="564"/>
                </a:cubicBezTo>
                <a:cubicBezTo>
                  <a:pt x="12335" y="575"/>
                  <a:pt x="12324" y="581"/>
                  <a:pt x="12318" y="592"/>
                </a:cubicBezTo>
                <a:cubicBezTo>
                  <a:pt x="12312" y="581"/>
                  <a:pt x="12307" y="569"/>
                  <a:pt x="12307" y="558"/>
                </a:cubicBezTo>
                <a:close/>
                <a:moveTo>
                  <a:pt x="8602" y="564"/>
                </a:moveTo>
                <a:cubicBezTo>
                  <a:pt x="8585" y="581"/>
                  <a:pt x="8562" y="592"/>
                  <a:pt x="8545" y="615"/>
                </a:cubicBezTo>
                <a:cubicBezTo>
                  <a:pt x="8528" y="620"/>
                  <a:pt x="8511" y="620"/>
                  <a:pt x="8494" y="626"/>
                </a:cubicBezTo>
                <a:cubicBezTo>
                  <a:pt x="8494" y="626"/>
                  <a:pt x="8494" y="620"/>
                  <a:pt x="8494" y="620"/>
                </a:cubicBezTo>
                <a:lnTo>
                  <a:pt x="8488" y="626"/>
                </a:lnTo>
                <a:cubicBezTo>
                  <a:pt x="8460" y="633"/>
                  <a:pt x="8432" y="638"/>
                  <a:pt x="8408" y="638"/>
                </a:cubicBezTo>
                <a:cubicBezTo>
                  <a:pt x="8393" y="638"/>
                  <a:pt x="8380" y="636"/>
                  <a:pt x="8369" y="632"/>
                </a:cubicBezTo>
                <a:cubicBezTo>
                  <a:pt x="8369" y="626"/>
                  <a:pt x="8369" y="620"/>
                  <a:pt x="8369" y="615"/>
                </a:cubicBezTo>
                <a:cubicBezTo>
                  <a:pt x="8403" y="603"/>
                  <a:pt x="8431" y="598"/>
                  <a:pt x="8460" y="586"/>
                </a:cubicBezTo>
                <a:cubicBezTo>
                  <a:pt x="8466" y="592"/>
                  <a:pt x="8471" y="598"/>
                  <a:pt x="8477" y="603"/>
                </a:cubicBezTo>
                <a:lnTo>
                  <a:pt x="8505" y="581"/>
                </a:lnTo>
                <a:cubicBezTo>
                  <a:pt x="8517" y="575"/>
                  <a:pt x="8528" y="575"/>
                  <a:pt x="8539" y="569"/>
                </a:cubicBezTo>
                <a:lnTo>
                  <a:pt x="8545" y="598"/>
                </a:lnTo>
                <a:cubicBezTo>
                  <a:pt x="8545" y="592"/>
                  <a:pt x="8551" y="581"/>
                  <a:pt x="8551" y="569"/>
                </a:cubicBezTo>
                <a:cubicBezTo>
                  <a:pt x="8568" y="564"/>
                  <a:pt x="8585" y="564"/>
                  <a:pt x="8602" y="564"/>
                </a:cubicBezTo>
                <a:close/>
                <a:moveTo>
                  <a:pt x="12823" y="552"/>
                </a:moveTo>
                <a:lnTo>
                  <a:pt x="12823" y="552"/>
                </a:lnTo>
                <a:cubicBezTo>
                  <a:pt x="12965" y="558"/>
                  <a:pt x="13112" y="620"/>
                  <a:pt x="13243" y="660"/>
                </a:cubicBezTo>
                <a:lnTo>
                  <a:pt x="13243" y="666"/>
                </a:lnTo>
                <a:cubicBezTo>
                  <a:pt x="13233" y="668"/>
                  <a:pt x="13223" y="669"/>
                  <a:pt x="13214" y="669"/>
                </a:cubicBezTo>
                <a:cubicBezTo>
                  <a:pt x="13172" y="669"/>
                  <a:pt x="13131" y="652"/>
                  <a:pt x="13090" y="643"/>
                </a:cubicBezTo>
                <a:cubicBezTo>
                  <a:pt x="12999" y="615"/>
                  <a:pt x="12902" y="603"/>
                  <a:pt x="12823" y="552"/>
                </a:cubicBezTo>
                <a:close/>
                <a:moveTo>
                  <a:pt x="13260" y="654"/>
                </a:moveTo>
                <a:cubicBezTo>
                  <a:pt x="13294" y="654"/>
                  <a:pt x="13305" y="671"/>
                  <a:pt x="13283" y="700"/>
                </a:cubicBezTo>
                <a:cubicBezTo>
                  <a:pt x="13249" y="700"/>
                  <a:pt x="13243" y="683"/>
                  <a:pt x="13260" y="654"/>
                </a:cubicBezTo>
                <a:close/>
                <a:moveTo>
                  <a:pt x="13822" y="728"/>
                </a:moveTo>
                <a:cubicBezTo>
                  <a:pt x="13873" y="757"/>
                  <a:pt x="13946" y="751"/>
                  <a:pt x="13975" y="808"/>
                </a:cubicBezTo>
                <a:cubicBezTo>
                  <a:pt x="13918" y="796"/>
                  <a:pt x="13867" y="785"/>
                  <a:pt x="13816" y="768"/>
                </a:cubicBezTo>
                <a:cubicBezTo>
                  <a:pt x="13816" y="757"/>
                  <a:pt x="13816" y="740"/>
                  <a:pt x="13822" y="728"/>
                </a:cubicBezTo>
                <a:close/>
                <a:moveTo>
                  <a:pt x="8335" y="626"/>
                </a:moveTo>
                <a:cubicBezTo>
                  <a:pt x="8335" y="626"/>
                  <a:pt x="8335" y="632"/>
                  <a:pt x="8335" y="632"/>
                </a:cubicBezTo>
                <a:lnTo>
                  <a:pt x="8301" y="671"/>
                </a:lnTo>
                <a:cubicBezTo>
                  <a:pt x="8292" y="670"/>
                  <a:pt x="8284" y="669"/>
                  <a:pt x="8276" y="669"/>
                </a:cubicBezTo>
                <a:cubicBezTo>
                  <a:pt x="8225" y="669"/>
                  <a:pt x="8181" y="697"/>
                  <a:pt x="8136" y="717"/>
                </a:cubicBezTo>
                <a:cubicBezTo>
                  <a:pt x="8142" y="722"/>
                  <a:pt x="8148" y="734"/>
                  <a:pt x="8159" y="745"/>
                </a:cubicBezTo>
                <a:cubicBezTo>
                  <a:pt x="8136" y="757"/>
                  <a:pt x="8119" y="768"/>
                  <a:pt x="8097" y="774"/>
                </a:cubicBezTo>
                <a:cubicBezTo>
                  <a:pt x="8089" y="776"/>
                  <a:pt x="8081" y="778"/>
                  <a:pt x="8073" y="778"/>
                </a:cubicBezTo>
                <a:cubicBezTo>
                  <a:pt x="8049" y="778"/>
                  <a:pt x="8025" y="768"/>
                  <a:pt x="8000" y="768"/>
                </a:cubicBezTo>
                <a:cubicBezTo>
                  <a:pt x="7985" y="768"/>
                  <a:pt x="7970" y="772"/>
                  <a:pt x="7955" y="785"/>
                </a:cubicBezTo>
                <a:cubicBezTo>
                  <a:pt x="7949" y="791"/>
                  <a:pt x="7944" y="813"/>
                  <a:pt x="7944" y="825"/>
                </a:cubicBezTo>
                <a:lnTo>
                  <a:pt x="7932" y="825"/>
                </a:lnTo>
                <a:cubicBezTo>
                  <a:pt x="7938" y="808"/>
                  <a:pt x="7944" y="796"/>
                  <a:pt x="7949" y="779"/>
                </a:cubicBezTo>
                <a:cubicBezTo>
                  <a:pt x="8080" y="734"/>
                  <a:pt x="8205" y="677"/>
                  <a:pt x="8329" y="626"/>
                </a:cubicBezTo>
                <a:close/>
                <a:moveTo>
                  <a:pt x="13027" y="677"/>
                </a:moveTo>
                <a:lnTo>
                  <a:pt x="13027" y="677"/>
                </a:lnTo>
                <a:cubicBezTo>
                  <a:pt x="13146" y="711"/>
                  <a:pt x="13254" y="762"/>
                  <a:pt x="13373" y="779"/>
                </a:cubicBezTo>
                <a:cubicBezTo>
                  <a:pt x="13407" y="779"/>
                  <a:pt x="13424" y="796"/>
                  <a:pt x="13441" y="819"/>
                </a:cubicBezTo>
                <a:cubicBezTo>
                  <a:pt x="13440" y="819"/>
                  <a:pt x="13439" y="819"/>
                  <a:pt x="13437" y="819"/>
                </a:cubicBezTo>
                <a:cubicBezTo>
                  <a:pt x="13414" y="819"/>
                  <a:pt x="13375" y="793"/>
                  <a:pt x="13348" y="793"/>
                </a:cubicBezTo>
                <a:cubicBezTo>
                  <a:pt x="13333" y="793"/>
                  <a:pt x="13322" y="802"/>
                  <a:pt x="13322" y="830"/>
                </a:cubicBezTo>
                <a:cubicBezTo>
                  <a:pt x="13317" y="813"/>
                  <a:pt x="13317" y="802"/>
                  <a:pt x="13311" y="785"/>
                </a:cubicBezTo>
                <a:cubicBezTo>
                  <a:pt x="13209" y="768"/>
                  <a:pt x="13112" y="740"/>
                  <a:pt x="13027" y="677"/>
                </a:cubicBezTo>
                <a:close/>
                <a:moveTo>
                  <a:pt x="7927" y="785"/>
                </a:moveTo>
                <a:lnTo>
                  <a:pt x="7927" y="785"/>
                </a:lnTo>
                <a:cubicBezTo>
                  <a:pt x="7904" y="808"/>
                  <a:pt x="7881" y="830"/>
                  <a:pt x="7858" y="847"/>
                </a:cubicBezTo>
                <a:cubicBezTo>
                  <a:pt x="7824" y="859"/>
                  <a:pt x="7790" y="864"/>
                  <a:pt x="7756" y="876"/>
                </a:cubicBezTo>
                <a:cubicBezTo>
                  <a:pt x="7813" y="847"/>
                  <a:pt x="7870" y="819"/>
                  <a:pt x="7927" y="785"/>
                </a:cubicBezTo>
                <a:close/>
                <a:moveTo>
                  <a:pt x="7904" y="904"/>
                </a:moveTo>
                <a:cubicBezTo>
                  <a:pt x="7909" y="910"/>
                  <a:pt x="7915" y="910"/>
                  <a:pt x="7921" y="915"/>
                </a:cubicBezTo>
                <a:lnTo>
                  <a:pt x="7898" y="910"/>
                </a:lnTo>
                <a:cubicBezTo>
                  <a:pt x="7898" y="910"/>
                  <a:pt x="7904" y="904"/>
                  <a:pt x="7904" y="904"/>
                </a:cubicBezTo>
                <a:close/>
                <a:moveTo>
                  <a:pt x="7824" y="927"/>
                </a:moveTo>
                <a:cubicBezTo>
                  <a:pt x="7841" y="932"/>
                  <a:pt x="7853" y="938"/>
                  <a:pt x="7864" y="944"/>
                </a:cubicBezTo>
                <a:lnTo>
                  <a:pt x="7796" y="944"/>
                </a:lnTo>
                <a:cubicBezTo>
                  <a:pt x="7796" y="944"/>
                  <a:pt x="7796" y="938"/>
                  <a:pt x="7796" y="938"/>
                </a:cubicBezTo>
                <a:cubicBezTo>
                  <a:pt x="7807" y="938"/>
                  <a:pt x="7819" y="932"/>
                  <a:pt x="7824" y="927"/>
                </a:cubicBezTo>
                <a:close/>
                <a:moveTo>
                  <a:pt x="7700" y="966"/>
                </a:moveTo>
                <a:cubicBezTo>
                  <a:pt x="7666" y="983"/>
                  <a:pt x="7637" y="1006"/>
                  <a:pt x="7609" y="1023"/>
                </a:cubicBezTo>
                <a:cubicBezTo>
                  <a:pt x="7575" y="1035"/>
                  <a:pt x="7541" y="1046"/>
                  <a:pt x="7507" y="1057"/>
                </a:cubicBezTo>
                <a:cubicBezTo>
                  <a:pt x="7507" y="1052"/>
                  <a:pt x="7507" y="1035"/>
                  <a:pt x="7501" y="1029"/>
                </a:cubicBezTo>
                <a:cubicBezTo>
                  <a:pt x="7535" y="1018"/>
                  <a:pt x="7569" y="1006"/>
                  <a:pt x="7603" y="1001"/>
                </a:cubicBezTo>
                <a:cubicBezTo>
                  <a:pt x="7603" y="1001"/>
                  <a:pt x="7609" y="1006"/>
                  <a:pt x="7614" y="1012"/>
                </a:cubicBezTo>
                <a:cubicBezTo>
                  <a:pt x="7614" y="1006"/>
                  <a:pt x="7620" y="1001"/>
                  <a:pt x="7620" y="995"/>
                </a:cubicBezTo>
                <a:cubicBezTo>
                  <a:pt x="7643" y="983"/>
                  <a:pt x="7671" y="978"/>
                  <a:pt x="7700" y="966"/>
                </a:cubicBezTo>
                <a:close/>
                <a:moveTo>
                  <a:pt x="13300" y="677"/>
                </a:moveTo>
                <a:lnTo>
                  <a:pt x="13300" y="677"/>
                </a:lnTo>
                <a:cubicBezTo>
                  <a:pt x="13441" y="688"/>
                  <a:pt x="13566" y="762"/>
                  <a:pt x="13702" y="796"/>
                </a:cubicBezTo>
                <a:lnTo>
                  <a:pt x="13702" y="768"/>
                </a:lnTo>
                <a:cubicBezTo>
                  <a:pt x="13714" y="779"/>
                  <a:pt x="13719" y="791"/>
                  <a:pt x="13731" y="802"/>
                </a:cubicBezTo>
                <a:cubicBezTo>
                  <a:pt x="13918" y="876"/>
                  <a:pt x="14111" y="921"/>
                  <a:pt x="14293" y="1012"/>
                </a:cubicBezTo>
                <a:cubicBezTo>
                  <a:pt x="14293" y="1006"/>
                  <a:pt x="14298" y="989"/>
                  <a:pt x="14298" y="983"/>
                </a:cubicBezTo>
                <a:cubicBezTo>
                  <a:pt x="14332" y="1052"/>
                  <a:pt x="14429" y="1057"/>
                  <a:pt x="14491" y="1103"/>
                </a:cubicBezTo>
                <a:cubicBezTo>
                  <a:pt x="14488" y="1103"/>
                  <a:pt x="14486" y="1103"/>
                  <a:pt x="14483" y="1103"/>
                </a:cubicBezTo>
                <a:cubicBezTo>
                  <a:pt x="14438" y="1103"/>
                  <a:pt x="14402" y="1062"/>
                  <a:pt x="14357" y="1062"/>
                </a:cubicBezTo>
                <a:cubicBezTo>
                  <a:pt x="14355" y="1062"/>
                  <a:pt x="14352" y="1063"/>
                  <a:pt x="14349" y="1063"/>
                </a:cubicBezTo>
                <a:cubicBezTo>
                  <a:pt x="14015" y="893"/>
                  <a:pt x="13623" y="842"/>
                  <a:pt x="13300" y="677"/>
                </a:cubicBezTo>
                <a:close/>
                <a:moveTo>
                  <a:pt x="7443" y="1060"/>
                </a:moveTo>
                <a:cubicBezTo>
                  <a:pt x="7455" y="1060"/>
                  <a:pt x="7467" y="1061"/>
                  <a:pt x="7478" y="1063"/>
                </a:cubicBezTo>
                <a:cubicBezTo>
                  <a:pt x="7427" y="1091"/>
                  <a:pt x="7370" y="1108"/>
                  <a:pt x="7314" y="1120"/>
                </a:cubicBezTo>
                <a:cubicBezTo>
                  <a:pt x="7341" y="1079"/>
                  <a:pt x="7394" y="1060"/>
                  <a:pt x="7443" y="1060"/>
                </a:cubicBezTo>
                <a:close/>
                <a:moveTo>
                  <a:pt x="6605" y="1193"/>
                </a:moveTo>
                <a:lnTo>
                  <a:pt x="6605" y="1193"/>
                </a:lnTo>
                <a:cubicBezTo>
                  <a:pt x="6605" y="1193"/>
                  <a:pt x="6605" y="1193"/>
                  <a:pt x="6605" y="1193"/>
                </a:cubicBezTo>
                <a:cubicBezTo>
                  <a:pt x="6601" y="1207"/>
                  <a:pt x="6601" y="1215"/>
                  <a:pt x="6605" y="1220"/>
                </a:cubicBezTo>
                <a:lnTo>
                  <a:pt x="6605" y="1220"/>
                </a:lnTo>
                <a:cubicBezTo>
                  <a:pt x="6605" y="1211"/>
                  <a:pt x="6605" y="1203"/>
                  <a:pt x="6605" y="1193"/>
                </a:cubicBezTo>
                <a:close/>
                <a:moveTo>
                  <a:pt x="7279" y="1122"/>
                </a:moveTo>
                <a:cubicBezTo>
                  <a:pt x="7293" y="1122"/>
                  <a:pt x="7306" y="1123"/>
                  <a:pt x="7319" y="1125"/>
                </a:cubicBezTo>
                <a:cubicBezTo>
                  <a:pt x="7189" y="1159"/>
                  <a:pt x="7058" y="1210"/>
                  <a:pt x="6934" y="1273"/>
                </a:cubicBezTo>
                <a:lnTo>
                  <a:pt x="6922" y="1250"/>
                </a:lnTo>
                <a:cubicBezTo>
                  <a:pt x="7034" y="1204"/>
                  <a:pt x="7160" y="1122"/>
                  <a:pt x="7279" y="1122"/>
                </a:cubicBezTo>
                <a:close/>
                <a:moveTo>
                  <a:pt x="14497" y="1108"/>
                </a:moveTo>
                <a:lnTo>
                  <a:pt x="14497" y="1108"/>
                </a:lnTo>
                <a:cubicBezTo>
                  <a:pt x="14588" y="1125"/>
                  <a:pt x="14690" y="1165"/>
                  <a:pt x="14763" y="1227"/>
                </a:cubicBezTo>
                <a:lnTo>
                  <a:pt x="14758" y="1227"/>
                </a:lnTo>
                <a:cubicBezTo>
                  <a:pt x="14707" y="1210"/>
                  <a:pt x="14656" y="1193"/>
                  <a:pt x="14610" y="1159"/>
                </a:cubicBezTo>
                <a:cubicBezTo>
                  <a:pt x="14582" y="1165"/>
                  <a:pt x="14548" y="1159"/>
                  <a:pt x="14531" y="1188"/>
                </a:cubicBezTo>
                <a:cubicBezTo>
                  <a:pt x="14565" y="1233"/>
                  <a:pt x="14622" y="1244"/>
                  <a:pt x="14673" y="1262"/>
                </a:cubicBezTo>
                <a:cubicBezTo>
                  <a:pt x="14667" y="1267"/>
                  <a:pt x="14650" y="1279"/>
                  <a:pt x="14644" y="1284"/>
                </a:cubicBezTo>
                <a:cubicBezTo>
                  <a:pt x="14627" y="1273"/>
                  <a:pt x="14610" y="1262"/>
                  <a:pt x="14593" y="1244"/>
                </a:cubicBezTo>
                <a:cubicBezTo>
                  <a:pt x="14582" y="1256"/>
                  <a:pt x="14571" y="1267"/>
                  <a:pt x="14559" y="1279"/>
                </a:cubicBezTo>
                <a:lnTo>
                  <a:pt x="14565" y="1250"/>
                </a:lnTo>
                <a:cubicBezTo>
                  <a:pt x="14491" y="1222"/>
                  <a:pt x="14429" y="1165"/>
                  <a:pt x="14344" y="1154"/>
                </a:cubicBezTo>
                <a:cubicBezTo>
                  <a:pt x="14344" y="1148"/>
                  <a:pt x="14349" y="1142"/>
                  <a:pt x="14349" y="1142"/>
                </a:cubicBezTo>
                <a:cubicBezTo>
                  <a:pt x="14412" y="1159"/>
                  <a:pt x="14468" y="1176"/>
                  <a:pt x="14525" y="1188"/>
                </a:cubicBezTo>
                <a:cubicBezTo>
                  <a:pt x="14536" y="1176"/>
                  <a:pt x="14548" y="1159"/>
                  <a:pt x="14559" y="1148"/>
                </a:cubicBezTo>
                <a:cubicBezTo>
                  <a:pt x="14542" y="1137"/>
                  <a:pt x="14514" y="1120"/>
                  <a:pt x="14497" y="1108"/>
                </a:cubicBezTo>
                <a:close/>
                <a:moveTo>
                  <a:pt x="7005" y="1305"/>
                </a:moveTo>
                <a:cubicBezTo>
                  <a:pt x="7018" y="1305"/>
                  <a:pt x="7033" y="1309"/>
                  <a:pt x="7047" y="1318"/>
                </a:cubicBezTo>
                <a:cubicBezTo>
                  <a:pt x="6995" y="1334"/>
                  <a:pt x="6942" y="1364"/>
                  <a:pt x="6885" y="1364"/>
                </a:cubicBezTo>
                <a:cubicBezTo>
                  <a:pt x="6881" y="1364"/>
                  <a:pt x="6876" y="1364"/>
                  <a:pt x="6871" y="1364"/>
                </a:cubicBezTo>
                <a:cubicBezTo>
                  <a:pt x="6915" y="1346"/>
                  <a:pt x="6958" y="1305"/>
                  <a:pt x="7005" y="1305"/>
                </a:cubicBezTo>
                <a:close/>
                <a:moveTo>
                  <a:pt x="6713" y="1327"/>
                </a:moveTo>
                <a:cubicBezTo>
                  <a:pt x="6722" y="1327"/>
                  <a:pt x="6729" y="1330"/>
                  <a:pt x="6735" y="1335"/>
                </a:cubicBezTo>
                <a:cubicBezTo>
                  <a:pt x="6744" y="1361"/>
                  <a:pt x="6712" y="1381"/>
                  <a:pt x="6687" y="1381"/>
                </a:cubicBezTo>
                <a:cubicBezTo>
                  <a:pt x="6679" y="1381"/>
                  <a:pt x="6672" y="1379"/>
                  <a:pt x="6667" y="1375"/>
                </a:cubicBezTo>
                <a:cubicBezTo>
                  <a:pt x="6658" y="1349"/>
                  <a:pt x="6688" y="1327"/>
                  <a:pt x="6713" y="1327"/>
                </a:cubicBezTo>
                <a:close/>
                <a:moveTo>
                  <a:pt x="15101" y="1365"/>
                </a:moveTo>
                <a:cubicBezTo>
                  <a:pt x="15124" y="1365"/>
                  <a:pt x="15151" y="1386"/>
                  <a:pt x="15155" y="1409"/>
                </a:cubicBezTo>
                <a:cubicBezTo>
                  <a:pt x="15148" y="1417"/>
                  <a:pt x="15139" y="1421"/>
                  <a:pt x="15130" y="1421"/>
                </a:cubicBezTo>
                <a:cubicBezTo>
                  <a:pt x="15106" y="1421"/>
                  <a:pt x="15080" y="1401"/>
                  <a:pt x="15076" y="1381"/>
                </a:cubicBezTo>
                <a:cubicBezTo>
                  <a:pt x="15081" y="1370"/>
                  <a:pt x="15090" y="1365"/>
                  <a:pt x="15101" y="1365"/>
                </a:cubicBezTo>
                <a:close/>
                <a:moveTo>
                  <a:pt x="10633" y="1494"/>
                </a:moveTo>
                <a:cubicBezTo>
                  <a:pt x="10607" y="1494"/>
                  <a:pt x="10584" y="1497"/>
                  <a:pt x="10563" y="1499"/>
                </a:cubicBezTo>
                <a:lnTo>
                  <a:pt x="10563" y="1499"/>
                </a:lnTo>
                <a:cubicBezTo>
                  <a:pt x="10585" y="1494"/>
                  <a:pt x="10611" y="1494"/>
                  <a:pt x="10633" y="1494"/>
                </a:cubicBezTo>
                <a:close/>
                <a:moveTo>
                  <a:pt x="10253" y="1500"/>
                </a:moveTo>
                <a:cubicBezTo>
                  <a:pt x="10264" y="1505"/>
                  <a:pt x="10275" y="1511"/>
                  <a:pt x="10287" y="1517"/>
                </a:cubicBezTo>
                <a:lnTo>
                  <a:pt x="10241" y="1517"/>
                </a:lnTo>
                <a:cubicBezTo>
                  <a:pt x="10247" y="1511"/>
                  <a:pt x="10247" y="1505"/>
                  <a:pt x="10253" y="1500"/>
                </a:cubicBezTo>
                <a:close/>
                <a:moveTo>
                  <a:pt x="10151" y="1522"/>
                </a:moveTo>
                <a:lnTo>
                  <a:pt x="10122" y="1528"/>
                </a:lnTo>
                <a:cubicBezTo>
                  <a:pt x="10122" y="1522"/>
                  <a:pt x="10128" y="1522"/>
                  <a:pt x="10134" y="1522"/>
                </a:cubicBezTo>
                <a:close/>
                <a:moveTo>
                  <a:pt x="11938" y="1432"/>
                </a:moveTo>
                <a:lnTo>
                  <a:pt x="11938" y="1432"/>
                </a:lnTo>
                <a:cubicBezTo>
                  <a:pt x="11944" y="1432"/>
                  <a:pt x="11949" y="1437"/>
                  <a:pt x="11955" y="1437"/>
                </a:cubicBezTo>
                <a:cubicBezTo>
                  <a:pt x="11966" y="1449"/>
                  <a:pt x="11989" y="1449"/>
                  <a:pt x="12012" y="1449"/>
                </a:cubicBezTo>
                <a:lnTo>
                  <a:pt x="12063" y="1466"/>
                </a:lnTo>
                <a:cubicBezTo>
                  <a:pt x="12176" y="1466"/>
                  <a:pt x="12290" y="1494"/>
                  <a:pt x="12397" y="1528"/>
                </a:cubicBezTo>
                <a:cubicBezTo>
                  <a:pt x="12284" y="1528"/>
                  <a:pt x="12171" y="1505"/>
                  <a:pt x="12063" y="1466"/>
                </a:cubicBezTo>
                <a:cubicBezTo>
                  <a:pt x="12048" y="1470"/>
                  <a:pt x="12033" y="1472"/>
                  <a:pt x="12019" y="1472"/>
                </a:cubicBezTo>
                <a:cubicBezTo>
                  <a:pt x="11996" y="1472"/>
                  <a:pt x="11974" y="1467"/>
                  <a:pt x="11949" y="1460"/>
                </a:cubicBezTo>
                <a:cubicBezTo>
                  <a:pt x="11949" y="1449"/>
                  <a:pt x="11944" y="1443"/>
                  <a:pt x="11938" y="1432"/>
                </a:cubicBezTo>
                <a:close/>
                <a:moveTo>
                  <a:pt x="9813" y="1488"/>
                </a:moveTo>
                <a:cubicBezTo>
                  <a:pt x="9825" y="1488"/>
                  <a:pt x="9836" y="1495"/>
                  <a:pt x="9833" y="1511"/>
                </a:cubicBezTo>
                <a:cubicBezTo>
                  <a:pt x="9830" y="1523"/>
                  <a:pt x="9814" y="1530"/>
                  <a:pt x="9801" y="1530"/>
                </a:cubicBezTo>
                <a:cubicBezTo>
                  <a:pt x="9789" y="1530"/>
                  <a:pt x="9779" y="1525"/>
                  <a:pt x="9782" y="1511"/>
                </a:cubicBezTo>
                <a:cubicBezTo>
                  <a:pt x="9785" y="1496"/>
                  <a:pt x="9800" y="1488"/>
                  <a:pt x="9813" y="1488"/>
                </a:cubicBezTo>
                <a:close/>
                <a:moveTo>
                  <a:pt x="11824" y="1437"/>
                </a:moveTo>
                <a:cubicBezTo>
                  <a:pt x="11858" y="1437"/>
                  <a:pt x="11892" y="1443"/>
                  <a:pt x="11932" y="1454"/>
                </a:cubicBezTo>
                <a:cubicBezTo>
                  <a:pt x="11927" y="1477"/>
                  <a:pt x="11921" y="1500"/>
                  <a:pt x="11921" y="1517"/>
                </a:cubicBezTo>
                <a:cubicBezTo>
                  <a:pt x="11966" y="1517"/>
                  <a:pt x="12006" y="1522"/>
                  <a:pt x="12051" y="1540"/>
                </a:cubicBezTo>
                <a:cubicBezTo>
                  <a:pt x="12051" y="1528"/>
                  <a:pt x="12063" y="1511"/>
                  <a:pt x="12063" y="1500"/>
                </a:cubicBezTo>
                <a:lnTo>
                  <a:pt x="12063" y="1545"/>
                </a:lnTo>
                <a:cubicBezTo>
                  <a:pt x="12125" y="1545"/>
                  <a:pt x="12182" y="1557"/>
                  <a:pt x="12239" y="1568"/>
                </a:cubicBezTo>
                <a:cubicBezTo>
                  <a:pt x="11887" y="1522"/>
                  <a:pt x="11535" y="1500"/>
                  <a:pt x="11178" y="1494"/>
                </a:cubicBezTo>
                <a:cubicBezTo>
                  <a:pt x="11101" y="1491"/>
                  <a:pt x="11024" y="1490"/>
                  <a:pt x="10949" y="1490"/>
                </a:cubicBezTo>
                <a:cubicBezTo>
                  <a:pt x="10883" y="1490"/>
                  <a:pt x="10818" y="1491"/>
                  <a:pt x="10754" y="1493"/>
                </a:cubicBezTo>
                <a:lnTo>
                  <a:pt x="10754" y="1493"/>
                </a:lnTo>
                <a:cubicBezTo>
                  <a:pt x="10782" y="1491"/>
                  <a:pt x="10808" y="1487"/>
                  <a:pt x="10837" y="1483"/>
                </a:cubicBezTo>
                <a:cubicBezTo>
                  <a:pt x="10837" y="1471"/>
                  <a:pt x="10843" y="1449"/>
                  <a:pt x="10843" y="1437"/>
                </a:cubicBezTo>
                <a:cubicBezTo>
                  <a:pt x="10849" y="1449"/>
                  <a:pt x="10854" y="1466"/>
                  <a:pt x="10860" y="1471"/>
                </a:cubicBezTo>
                <a:cubicBezTo>
                  <a:pt x="10960" y="1468"/>
                  <a:pt x="11057" y="1453"/>
                  <a:pt x="11153" y="1453"/>
                </a:cubicBezTo>
                <a:cubicBezTo>
                  <a:pt x="11199" y="1453"/>
                  <a:pt x="11245" y="1457"/>
                  <a:pt x="11291" y="1466"/>
                </a:cubicBezTo>
                <a:cubicBezTo>
                  <a:pt x="11285" y="1460"/>
                  <a:pt x="11285" y="1449"/>
                  <a:pt x="11280" y="1437"/>
                </a:cubicBezTo>
                <a:lnTo>
                  <a:pt x="11285" y="1437"/>
                </a:lnTo>
                <a:cubicBezTo>
                  <a:pt x="11297" y="1443"/>
                  <a:pt x="11302" y="1454"/>
                  <a:pt x="11308" y="1466"/>
                </a:cubicBezTo>
                <a:cubicBezTo>
                  <a:pt x="11365" y="1460"/>
                  <a:pt x="11416" y="1460"/>
                  <a:pt x="11473" y="1460"/>
                </a:cubicBezTo>
                <a:cubicBezTo>
                  <a:pt x="11473" y="1454"/>
                  <a:pt x="11473" y="1454"/>
                  <a:pt x="11473" y="1454"/>
                </a:cubicBezTo>
                <a:cubicBezTo>
                  <a:pt x="11575" y="1466"/>
                  <a:pt x="11683" y="1471"/>
                  <a:pt x="11785" y="1471"/>
                </a:cubicBezTo>
                <a:cubicBezTo>
                  <a:pt x="11830" y="1488"/>
                  <a:pt x="11870" y="1500"/>
                  <a:pt x="11910" y="1511"/>
                </a:cubicBezTo>
                <a:cubicBezTo>
                  <a:pt x="11904" y="1488"/>
                  <a:pt x="11892" y="1471"/>
                  <a:pt x="11881" y="1449"/>
                </a:cubicBezTo>
                <a:cubicBezTo>
                  <a:pt x="11864" y="1443"/>
                  <a:pt x="11841" y="1437"/>
                  <a:pt x="11824" y="1437"/>
                </a:cubicBezTo>
                <a:close/>
                <a:moveTo>
                  <a:pt x="9669" y="1568"/>
                </a:moveTo>
                <a:cubicBezTo>
                  <a:pt x="9674" y="1568"/>
                  <a:pt x="9674" y="1574"/>
                  <a:pt x="9680" y="1579"/>
                </a:cubicBezTo>
                <a:lnTo>
                  <a:pt x="9674" y="1579"/>
                </a:lnTo>
                <a:cubicBezTo>
                  <a:pt x="9674" y="1574"/>
                  <a:pt x="9674" y="1568"/>
                  <a:pt x="9669" y="1568"/>
                </a:cubicBezTo>
                <a:close/>
                <a:moveTo>
                  <a:pt x="15223" y="1528"/>
                </a:moveTo>
                <a:lnTo>
                  <a:pt x="15223" y="1528"/>
                </a:lnTo>
                <a:cubicBezTo>
                  <a:pt x="15274" y="1557"/>
                  <a:pt x="15359" y="1557"/>
                  <a:pt x="15371" y="1636"/>
                </a:cubicBezTo>
                <a:cubicBezTo>
                  <a:pt x="15319" y="1602"/>
                  <a:pt x="15257" y="1579"/>
                  <a:pt x="15223" y="1528"/>
                </a:cubicBezTo>
                <a:close/>
                <a:moveTo>
                  <a:pt x="12397" y="1534"/>
                </a:moveTo>
                <a:lnTo>
                  <a:pt x="12397" y="1534"/>
                </a:lnTo>
                <a:cubicBezTo>
                  <a:pt x="12619" y="1568"/>
                  <a:pt x="12851" y="1625"/>
                  <a:pt x="13067" y="1704"/>
                </a:cubicBezTo>
                <a:cubicBezTo>
                  <a:pt x="13004" y="1699"/>
                  <a:pt x="12941" y="1669"/>
                  <a:pt x="12878" y="1669"/>
                </a:cubicBezTo>
                <a:cubicBezTo>
                  <a:pt x="12873" y="1669"/>
                  <a:pt x="12868" y="1670"/>
                  <a:pt x="12863" y="1670"/>
                </a:cubicBezTo>
                <a:cubicBezTo>
                  <a:pt x="12846" y="1664"/>
                  <a:pt x="12834" y="1664"/>
                  <a:pt x="12817" y="1659"/>
                </a:cubicBezTo>
                <a:cubicBezTo>
                  <a:pt x="12817" y="1653"/>
                  <a:pt x="12817" y="1647"/>
                  <a:pt x="12817" y="1647"/>
                </a:cubicBezTo>
                <a:cubicBezTo>
                  <a:pt x="12675" y="1596"/>
                  <a:pt x="12534" y="1585"/>
                  <a:pt x="12397" y="1534"/>
                </a:cubicBezTo>
                <a:close/>
                <a:moveTo>
                  <a:pt x="15336" y="1494"/>
                </a:moveTo>
                <a:cubicBezTo>
                  <a:pt x="15456" y="1557"/>
                  <a:pt x="15620" y="1596"/>
                  <a:pt x="15694" y="1715"/>
                </a:cubicBezTo>
                <a:cubicBezTo>
                  <a:pt x="15580" y="1636"/>
                  <a:pt x="15456" y="1568"/>
                  <a:pt x="15325" y="1517"/>
                </a:cubicBezTo>
                <a:lnTo>
                  <a:pt x="15336" y="1494"/>
                </a:lnTo>
                <a:close/>
                <a:moveTo>
                  <a:pt x="5606" y="1749"/>
                </a:moveTo>
                <a:cubicBezTo>
                  <a:pt x="5606" y="1751"/>
                  <a:pt x="5607" y="1755"/>
                  <a:pt x="5609" y="1759"/>
                </a:cubicBezTo>
                <a:lnTo>
                  <a:pt x="5609" y="1759"/>
                </a:lnTo>
                <a:cubicBezTo>
                  <a:pt x="5608" y="1756"/>
                  <a:pt x="5607" y="1753"/>
                  <a:pt x="5606" y="1749"/>
                </a:cubicBezTo>
                <a:close/>
                <a:moveTo>
                  <a:pt x="13993" y="1745"/>
                </a:moveTo>
                <a:cubicBezTo>
                  <a:pt x="14008" y="1745"/>
                  <a:pt x="14015" y="1757"/>
                  <a:pt x="14015" y="1778"/>
                </a:cubicBezTo>
                <a:cubicBezTo>
                  <a:pt x="14006" y="1781"/>
                  <a:pt x="13998" y="1782"/>
                  <a:pt x="13993" y="1782"/>
                </a:cubicBezTo>
                <a:cubicBezTo>
                  <a:pt x="13976" y="1782"/>
                  <a:pt x="13971" y="1770"/>
                  <a:pt x="13975" y="1749"/>
                </a:cubicBezTo>
                <a:cubicBezTo>
                  <a:pt x="13982" y="1747"/>
                  <a:pt x="13988" y="1745"/>
                  <a:pt x="13993" y="1745"/>
                </a:cubicBezTo>
                <a:close/>
                <a:moveTo>
                  <a:pt x="6344" y="1517"/>
                </a:moveTo>
                <a:cubicBezTo>
                  <a:pt x="6298" y="1545"/>
                  <a:pt x="6247" y="1574"/>
                  <a:pt x="6196" y="1579"/>
                </a:cubicBezTo>
                <a:cubicBezTo>
                  <a:pt x="6179" y="1608"/>
                  <a:pt x="6156" y="1630"/>
                  <a:pt x="6162" y="1670"/>
                </a:cubicBezTo>
                <a:cubicBezTo>
                  <a:pt x="6219" y="1670"/>
                  <a:pt x="6264" y="1630"/>
                  <a:pt x="6309" y="1602"/>
                </a:cubicBezTo>
                <a:cubicBezTo>
                  <a:pt x="6309" y="1613"/>
                  <a:pt x="6309" y="1630"/>
                  <a:pt x="6309" y="1642"/>
                </a:cubicBezTo>
                <a:cubicBezTo>
                  <a:pt x="6287" y="1647"/>
                  <a:pt x="6264" y="1653"/>
                  <a:pt x="6247" y="1659"/>
                </a:cubicBezTo>
                <a:cubicBezTo>
                  <a:pt x="6247" y="1676"/>
                  <a:pt x="6247" y="1693"/>
                  <a:pt x="6247" y="1710"/>
                </a:cubicBezTo>
                <a:lnTo>
                  <a:pt x="6230" y="1681"/>
                </a:lnTo>
                <a:cubicBezTo>
                  <a:pt x="6156" y="1721"/>
                  <a:pt x="6077" y="1727"/>
                  <a:pt x="6014" y="1783"/>
                </a:cubicBezTo>
                <a:cubicBezTo>
                  <a:pt x="6009" y="1783"/>
                  <a:pt x="6009" y="1778"/>
                  <a:pt x="6009" y="1772"/>
                </a:cubicBezTo>
                <a:cubicBezTo>
                  <a:pt x="6060" y="1738"/>
                  <a:pt x="6111" y="1704"/>
                  <a:pt x="6162" y="1670"/>
                </a:cubicBezTo>
                <a:cubicBezTo>
                  <a:pt x="6156" y="1659"/>
                  <a:pt x="6151" y="1630"/>
                  <a:pt x="6151" y="1619"/>
                </a:cubicBezTo>
                <a:cubicBezTo>
                  <a:pt x="6134" y="1625"/>
                  <a:pt x="6100" y="1636"/>
                  <a:pt x="6083" y="1642"/>
                </a:cubicBezTo>
                <a:cubicBezTo>
                  <a:pt x="6156" y="1579"/>
                  <a:pt x="6253" y="1528"/>
                  <a:pt x="6344" y="1517"/>
                </a:cubicBezTo>
                <a:close/>
                <a:moveTo>
                  <a:pt x="15706" y="1702"/>
                </a:moveTo>
                <a:cubicBezTo>
                  <a:pt x="15762" y="1702"/>
                  <a:pt x="15816" y="1749"/>
                  <a:pt x="15841" y="1795"/>
                </a:cubicBezTo>
                <a:cubicBezTo>
                  <a:pt x="15790" y="1772"/>
                  <a:pt x="15739" y="1738"/>
                  <a:pt x="15688" y="1704"/>
                </a:cubicBezTo>
                <a:cubicBezTo>
                  <a:pt x="15694" y="1703"/>
                  <a:pt x="15700" y="1702"/>
                  <a:pt x="15706" y="1702"/>
                </a:cubicBezTo>
                <a:close/>
                <a:moveTo>
                  <a:pt x="5495" y="1836"/>
                </a:moveTo>
                <a:cubicBezTo>
                  <a:pt x="5504" y="1836"/>
                  <a:pt x="5512" y="1837"/>
                  <a:pt x="5521" y="1840"/>
                </a:cubicBezTo>
                <a:cubicBezTo>
                  <a:pt x="5475" y="1874"/>
                  <a:pt x="5424" y="1903"/>
                  <a:pt x="5379" y="1931"/>
                </a:cubicBezTo>
                <a:cubicBezTo>
                  <a:pt x="5373" y="1925"/>
                  <a:pt x="5362" y="1914"/>
                  <a:pt x="5356" y="1903"/>
                </a:cubicBezTo>
                <a:cubicBezTo>
                  <a:pt x="5405" y="1888"/>
                  <a:pt x="5445" y="1836"/>
                  <a:pt x="5495" y="1836"/>
                </a:cubicBezTo>
                <a:close/>
                <a:moveTo>
                  <a:pt x="15166" y="1210"/>
                </a:moveTo>
                <a:cubicBezTo>
                  <a:pt x="15243" y="1210"/>
                  <a:pt x="15312" y="1300"/>
                  <a:pt x="15393" y="1300"/>
                </a:cubicBezTo>
                <a:cubicBezTo>
                  <a:pt x="15408" y="1300"/>
                  <a:pt x="15423" y="1297"/>
                  <a:pt x="15439" y="1290"/>
                </a:cubicBezTo>
                <a:lnTo>
                  <a:pt x="15439" y="1290"/>
                </a:lnTo>
                <a:cubicBezTo>
                  <a:pt x="15433" y="1296"/>
                  <a:pt x="15422" y="1318"/>
                  <a:pt x="15416" y="1324"/>
                </a:cubicBezTo>
                <a:cubicBezTo>
                  <a:pt x="15620" y="1449"/>
                  <a:pt x="15841" y="1545"/>
                  <a:pt x="16040" y="1670"/>
                </a:cubicBezTo>
                <a:cubicBezTo>
                  <a:pt x="16051" y="1664"/>
                  <a:pt x="16068" y="1653"/>
                  <a:pt x="16080" y="1642"/>
                </a:cubicBezTo>
                <a:lnTo>
                  <a:pt x="16080" y="1642"/>
                </a:lnTo>
                <a:cubicBezTo>
                  <a:pt x="16080" y="1653"/>
                  <a:pt x="16080" y="1670"/>
                  <a:pt x="16074" y="1681"/>
                </a:cubicBezTo>
                <a:cubicBezTo>
                  <a:pt x="16182" y="1727"/>
                  <a:pt x="16261" y="1846"/>
                  <a:pt x="16375" y="1863"/>
                </a:cubicBezTo>
                <a:cubicBezTo>
                  <a:pt x="16415" y="1954"/>
                  <a:pt x="16539" y="1965"/>
                  <a:pt x="16602" y="2044"/>
                </a:cubicBezTo>
                <a:cubicBezTo>
                  <a:pt x="16647" y="2079"/>
                  <a:pt x="16721" y="2084"/>
                  <a:pt x="16727" y="2164"/>
                </a:cubicBezTo>
                <a:lnTo>
                  <a:pt x="16670" y="2164"/>
                </a:lnTo>
                <a:cubicBezTo>
                  <a:pt x="16641" y="2107"/>
                  <a:pt x="16579" y="2096"/>
                  <a:pt x="16528" y="2067"/>
                </a:cubicBezTo>
                <a:cubicBezTo>
                  <a:pt x="16528" y="2084"/>
                  <a:pt x="16528" y="2118"/>
                  <a:pt x="16522" y="2130"/>
                </a:cubicBezTo>
                <a:cubicBezTo>
                  <a:pt x="16511" y="2118"/>
                  <a:pt x="16500" y="2101"/>
                  <a:pt x="16483" y="2090"/>
                </a:cubicBezTo>
                <a:cubicBezTo>
                  <a:pt x="16420" y="2073"/>
                  <a:pt x="16426" y="1988"/>
                  <a:pt x="16358" y="1971"/>
                </a:cubicBezTo>
                <a:cubicBezTo>
                  <a:pt x="16352" y="1976"/>
                  <a:pt x="16335" y="1982"/>
                  <a:pt x="16324" y="1988"/>
                </a:cubicBezTo>
                <a:cubicBezTo>
                  <a:pt x="16176" y="1903"/>
                  <a:pt x="16046" y="1783"/>
                  <a:pt x="15887" y="1721"/>
                </a:cubicBezTo>
                <a:cubicBezTo>
                  <a:pt x="15893" y="1710"/>
                  <a:pt x="15904" y="1687"/>
                  <a:pt x="15910" y="1676"/>
                </a:cubicBezTo>
                <a:cubicBezTo>
                  <a:pt x="15893" y="1664"/>
                  <a:pt x="15858" y="1636"/>
                  <a:pt x="15847" y="1625"/>
                </a:cubicBezTo>
                <a:cubicBezTo>
                  <a:pt x="15830" y="1630"/>
                  <a:pt x="15813" y="1642"/>
                  <a:pt x="15796" y="1653"/>
                </a:cubicBezTo>
                <a:lnTo>
                  <a:pt x="15830" y="1681"/>
                </a:lnTo>
                <a:cubicBezTo>
                  <a:pt x="15813" y="1676"/>
                  <a:pt x="15779" y="1659"/>
                  <a:pt x="15762" y="1653"/>
                </a:cubicBezTo>
                <a:cubicBezTo>
                  <a:pt x="15773" y="1653"/>
                  <a:pt x="15790" y="1642"/>
                  <a:pt x="15802" y="1636"/>
                </a:cubicBezTo>
                <a:cubicBezTo>
                  <a:pt x="15802" y="1625"/>
                  <a:pt x="15802" y="1602"/>
                  <a:pt x="15802" y="1591"/>
                </a:cubicBezTo>
                <a:cubicBezTo>
                  <a:pt x="15768" y="1579"/>
                  <a:pt x="15734" y="1562"/>
                  <a:pt x="15700" y="1545"/>
                </a:cubicBezTo>
                <a:lnTo>
                  <a:pt x="15683" y="1568"/>
                </a:lnTo>
                <a:cubicBezTo>
                  <a:pt x="15711" y="1591"/>
                  <a:pt x="15739" y="1613"/>
                  <a:pt x="15751" y="1647"/>
                </a:cubicBezTo>
                <a:cubicBezTo>
                  <a:pt x="15728" y="1613"/>
                  <a:pt x="15694" y="1602"/>
                  <a:pt x="15660" y="1596"/>
                </a:cubicBezTo>
                <a:cubicBezTo>
                  <a:pt x="15671" y="1574"/>
                  <a:pt x="15683" y="1557"/>
                  <a:pt x="15688" y="1534"/>
                </a:cubicBezTo>
                <a:cubicBezTo>
                  <a:pt x="15660" y="1517"/>
                  <a:pt x="15626" y="1505"/>
                  <a:pt x="15597" y="1488"/>
                </a:cubicBezTo>
                <a:lnTo>
                  <a:pt x="15597" y="1488"/>
                </a:lnTo>
                <a:cubicBezTo>
                  <a:pt x="15615" y="1511"/>
                  <a:pt x="15649" y="1551"/>
                  <a:pt x="15666" y="1574"/>
                </a:cubicBezTo>
                <a:cubicBezTo>
                  <a:pt x="15632" y="1568"/>
                  <a:pt x="15609" y="1551"/>
                  <a:pt x="15592" y="1522"/>
                </a:cubicBezTo>
                <a:cubicBezTo>
                  <a:pt x="15524" y="1511"/>
                  <a:pt x="15467" y="1466"/>
                  <a:pt x="15405" y="1437"/>
                </a:cubicBezTo>
                <a:lnTo>
                  <a:pt x="15410" y="1403"/>
                </a:lnTo>
                <a:lnTo>
                  <a:pt x="15410" y="1403"/>
                </a:lnTo>
                <a:cubicBezTo>
                  <a:pt x="15399" y="1409"/>
                  <a:pt x="15365" y="1420"/>
                  <a:pt x="15354" y="1426"/>
                </a:cubicBezTo>
                <a:cubicBezTo>
                  <a:pt x="15354" y="1409"/>
                  <a:pt x="15359" y="1386"/>
                  <a:pt x="15365" y="1364"/>
                </a:cubicBezTo>
                <a:lnTo>
                  <a:pt x="15365" y="1364"/>
                </a:lnTo>
                <a:cubicBezTo>
                  <a:pt x="15336" y="1369"/>
                  <a:pt x="15308" y="1375"/>
                  <a:pt x="15280" y="1386"/>
                </a:cubicBezTo>
                <a:cubicBezTo>
                  <a:pt x="15263" y="1369"/>
                  <a:pt x="15246" y="1358"/>
                  <a:pt x="15229" y="1341"/>
                </a:cubicBezTo>
                <a:lnTo>
                  <a:pt x="15229" y="1341"/>
                </a:lnTo>
                <a:cubicBezTo>
                  <a:pt x="15236" y="1342"/>
                  <a:pt x="15244" y="1343"/>
                  <a:pt x="15253" y="1343"/>
                </a:cubicBezTo>
                <a:cubicBezTo>
                  <a:pt x="15275" y="1343"/>
                  <a:pt x="15299" y="1338"/>
                  <a:pt x="15319" y="1330"/>
                </a:cubicBezTo>
                <a:cubicBezTo>
                  <a:pt x="15302" y="1324"/>
                  <a:pt x="15263" y="1313"/>
                  <a:pt x="15246" y="1307"/>
                </a:cubicBezTo>
                <a:cubicBezTo>
                  <a:pt x="15251" y="1296"/>
                  <a:pt x="15263" y="1273"/>
                  <a:pt x="15263" y="1262"/>
                </a:cubicBezTo>
                <a:lnTo>
                  <a:pt x="15263" y="1262"/>
                </a:lnTo>
                <a:lnTo>
                  <a:pt x="15206" y="1296"/>
                </a:lnTo>
                <a:cubicBezTo>
                  <a:pt x="15189" y="1267"/>
                  <a:pt x="15110" y="1244"/>
                  <a:pt x="15166" y="1210"/>
                </a:cubicBezTo>
                <a:close/>
                <a:moveTo>
                  <a:pt x="4891" y="2192"/>
                </a:moveTo>
                <a:cubicBezTo>
                  <a:pt x="4857" y="2192"/>
                  <a:pt x="4829" y="2198"/>
                  <a:pt x="4795" y="2198"/>
                </a:cubicBezTo>
                <a:cubicBezTo>
                  <a:pt x="4789" y="2215"/>
                  <a:pt x="4778" y="2249"/>
                  <a:pt x="4778" y="2266"/>
                </a:cubicBezTo>
                <a:cubicBezTo>
                  <a:pt x="4823" y="2254"/>
                  <a:pt x="4868" y="2237"/>
                  <a:pt x="4891" y="2192"/>
                </a:cubicBezTo>
                <a:close/>
                <a:moveTo>
                  <a:pt x="6077" y="1636"/>
                </a:moveTo>
                <a:lnTo>
                  <a:pt x="6077" y="1636"/>
                </a:lnTo>
                <a:cubicBezTo>
                  <a:pt x="6048" y="1687"/>
                  <a:pt x="5980" y="1681"/>
                  <a:pt x="5952" y="1727"/>
                </a:cubicBezTo>
                <a:cubicBezTo>
                  <a:pt x="5606" y="1863"/>
                  <a:pt x="5305" y="2130"/>
                  <a:pt x="4965" y="2271"/>
                </a:cubicBezTo>
                <a:cubicBezTo>
                  <a:pt x="5073" y="2175"/>
                  <a:pt x="5209" y="2118"/>
                  <a:pt x="5328" y="2039"/>
                </a:cubicBezTo>
                <a:cubicBezTo>
                  <a:pt x="5322" y="2033"/>
                  <a:pt x="5311" y="2022"/>
                  <a:pt x="5305" y="2022"/>
                </a:cubicBezTo>
                <a:lnTo>
                  <a:pt x="5351" y="2022"/>
                </a:lnTo>
                <a:cubicBezTo>
                  <a:pt x="5526" y="1925"/>
                  <a:pt x="5691" y="1806"/>
                  <a:pt x="5878" y="1732"/>
                </a:cubicBezTo>
                <a:lnTo>
                  <a:pt x="5861" y="1704"/>
                </a:lnTo>
                <a:lnTo>
                  <a:pt x="5861" y="1704"/>
                </a:lnTo>
                <a:cubicBezTo>
                  <a:pt x="5871" y="1707"/>
                  <a:pt x="5881" y="1708"/>
                  <a:pt x="5890" y="1708"/>
                </a:cubicBezTo>
                <a:cubicBezTo>
                  <a:pt x="5953" y="1708"/>
                  <a:pt x="6013" y="1651"/>
                  <a:pt x="6077" y="1636"/>
                </a:cubicBezTo>
                <a:close/>
                <a:moveTo>
                  <a:pt x="4955" y="2267"/>
                </a:moveTo>
                <a:cubicBezTo>
                  <a:pt x="4964" y="2267"/>
                  <a:pt x="4970" y="2275"/>
                  <a:pt x="4976" y="2294"/>
                </a:cubicBezTo>
                <a:cubicBezTo>
                  <a:pt x="4964" y="2306"/>
                  <a:pt x="4955" y="2312"/>
                  <a:pt x="4948" y="2312"/>
                </a:cubicBezTo>
                <a:cubicBezTo>
                  <a:pt x="4938" y="2312"/>
                  <a:pt x="4932" y="2302"/>
                  <a:pt x="4925" y="2283"/>
                </a:cubicBezTo>
                <a:cubicBezTo>
                  <a:pt x="4938" y="2273"/>
                  <a:pt x="4947" y="2267"/>
                  <a:pt x="4955" y="2267"/>
                </a:cubicBezTo>
                <a:close/>
                <a:moveTo>
                  <a:pt x="5169" y="2254"/>
                </a:moveTo>
                <a:cubicBezTo>
                  <a:pt x="5146" y="2283"/>
                  <a:pt x="5039" y="2300"/>
                  <a:pt x="5090" y="2357"/>
                </a:cubicBezTo>
                <a:cubicBezTo>
                  <a:pt x="5078" y="2345"/>
                  <a:pt x="5067" y="2340"/>
                  <a:pt x="5056" y="2334"/>
                </a:cubicBezTo>
                <a:cubicBezTo>
                  <a:pt x="4976" y="2402"/>
                  <a:pt x="4885" y="2453"/>
                  <a:pt x="4789" y="2481"/>
                </a:cubicBezTo>
                <a:cubicBezTo>
                  <a:pt x="4885" y="2413"/>
                  <a:pt x="4999" y="2362"/>
                  <a:pt x="5090" y="2277"/>
                </a:cubicBezTo>
                <a:cubicBezTo>
                  <a:pt x="5112" y="2260"/>
                  <a:pt x="5141" y="2254"/>
                  <a:pt x="5169" y="2254"/>
                </a:cubicBezTo>
                <a:close/>
                <a:moveTo>
                  <a:pt x="6215" y="2445"/>
                </a:moveTo>
                <a:cubicBezTo>
                  <a:pt x="6222" y="2445"/>
                  <a:pt x="6229" y="2449"/>
                  <a:pt x="6236" y="2459"/>
                </a:cubicBezTo>
                <a:cubicBezTo>
                  <a:pt x="6229" y="2475"/>
                  <a:pt x="6221" y="2484"/>
                  <a:pt x="6211" y="2484"/>
                </a:cubicBezTo>
                <a:cubicBezTo>
                  <a:pt x="6205" y="2484"/>
                  <a:pt x="6197" y="2479"/>
                  <a:pt x="6190" y="2470"/>
                </a:cubicBezTo>
                <a:cubicBezTo>
                  <a:pt x="6197" y="2453"/>
                  <a:pt x="6205" y="2445"/>
                  <a:pt x="6215" y="2445"/>
                </a:cubicBezTo>
                <a:close/>
                <a:moveTo>
                  <a:pt x="15881" y="1789"/>
                </a:moveTo>
                <a:cubicBezTo>
                  <a:pt x="16216" y="1993"/>
                  <a:pt x="16534" y="2209"/>
                  <a:pt x="16851" y="2436"/>
                </a:cubicBezTo>
                <a:cubicBezTo>
                  <a:pt x="16885" y="2459"/>
                  <a:pt x="16931" y="2476"/>
                  <a:pt x="16937" y="2527"/>
                </a:cubicBezTo>
                <a:cubicBezTo>
                  <a:pt x="16732" y="2345"/>
                  <a:pt x="16488" y="2220"/>
                  <a:pt x="16273" y="2056"/>
                </a:cubicBezTo>
                <a:cubicBezTo>
                  <a:pt x="16256" y="2067"/>
                  <a:pt x="16239" y="2079"/>
                  <a:pt x="16222" y="2084"/>
                </a:cubicBezTo>
                <a:cubicBezTo>
                  <a:pt x="16239" y="2107"/>
                  <a:pt x="16261" y="2130"/>
                  <a:pt x="16284" y="2147"/>
                </a:cubicBezTo>
                <a:lnTo>
                  <a:pt x="16278" y="2158"/>
                </a:lnTo>
                <a:cubicBezTo>
                  <a:pt x="16233" y="2135"/>
                  <a:pt x="16188" y="2107"/>
                  <a:pt x="16142" y="2079"/>
                </a:cubicBezTo>
                <a:cubicBezTo>
                  <a:pt x="16142" y="2073"/>
                  <a:pt x="16148" y="2062"/>
                  <a:pt x="16148" y="2056"/>
                </a:cubicBezTo>
                <a:cubicBezTo>
                  <a:pt x="16171" y="2067"/>
                  <a:pt x="16193" y="2084"/>
                  <a:pt x="16216" y="2096"/>
                </a:cubicBezTo>
                <a:cubicBezTo>
                  <a:pt x="16216" y="2079"/>
                  <a:pt x="16227" y="2056"/>
                  <a:pt x="16227" y="2044"/>
                </a:cubicBezTo>
                <a:cubicBezTo>
                  <a:pt x="16114" y="1954"/>
                  <a:pt x="15989" y="1886"/>
                  <a:pt x="15870" y="1812"/>
                </a:cubicBezTo>
                <a:cubicBezTo>
                  <a:pt x="15870" y="1806"/>
                  <a:pt x="15881" y="1795"/>
                  <a:pt x="15881" y="1789"/>
                </a:cubicBezTo>
                <a:close/>
                <a:moveTo>
                  <a:pt x="4925" y="2300"/>
                </a:moveTo>
                <a:lnTo>
                  <a:pt x="4925" y="2300"/>
                </a:lnTo>
                <a:cubicBezTo>
                  <a:pt x="4897" y="2351"/>
                  <a:pt x="4846" y="2379"/>
                  <a:pt x="4800" y="2408"/>
                </a:cubicBezTo>
                <a:cubicBezTo>
                  <a:pt x="4726" y="2459"/>
                  <a:pt x="4653" y="2527"/>
                  <a:pt x="4562" y="2555"/>
                </a:cubicBezTo>
                <a:cubicBezTo>
                  <a:pt x="4658" y="2447"/>
                  <a:pt x="4800" y="2379"/>
                  <a:pt x="4925" y="2300"/>
                </a:cubicBezTo>
                <a:close/>
                <a:moveTo>
                  <a:pt x="16948" y="2521"/>
                </a:moveTo>
                <a:cubicBezTo>
                  <a:pt x="17067" y="2583"/>
                  <a:pt x="17169" y="2680"/>
                  <a:pt x="17277" y="2754"/>
                </a:cubicBezTo>
                <a:cubicBezTo>
                  <a:pt x="17152" y="2708"/>
                  <a:pt x="17056" y="2606"/>
                  <a:pt x="16948" y="2521"/>
                </a:cubicBezTo>
                <a:close/>
                <a:moveTo>
                  <a:pt x="17304" y="2869"/>
                </a:moveTo>
                <a:cubicBezTo>
                  <a:pt x="17322" y="2869"/>
                  <a:pt x="17344" y="2895"/>
                  <a:pt x="17339" y="2913"/>
                </a:cubicBezTo>
                <a:cubicBezTo>
                  <a:pt x="17335" y="2920"/>
                  <a:pt x="17330" y="2922"/>
                  <a:pt x="17324" y="2922"/>
                </a:cubicBezTo>
                <a:cubicBezTo>
                  <a:pt x="17306" y="2922"/>
                  <a:pt x="17284" y="2896"/>
                  <a:pt x="17288" y="2879"/>
                </a:cubicBezTo>
                <a:cubicBezTo>
                  <a:pt x="17292" y="2872"/>
                  <a:pt x="17298" y="2869"/>
                  <a:pt x="17304" y="2869"/>
                </a:cubicBezTo>
                <a:close/>
                <a:moveTo>
                  <a:pt x="4244" y="2901"/>
                </a:moveTo>
                <a:lnTo>
                  <a:pt x="4244" y="2969"/>
                </a:lnTo>
                <a:cubicBezTo>
                  <a:pt x="4227" y="2958"/>
                  <a:pt x="4216" y="2952"/>
                  <a:pt x="4199" y="2947"/>
                </a:cubicBezTo>
                <a:cubicBezTo>
                  <a:pt x="4182" y="2964"/>
                  <a:pt x="4159" y="2981"/>
                  <a:pt x="4142" y="3003"/>
                </a:cubicBezTo>
                <a:lnTo>
                  <a:pt x="4131" y="2975"/>
                </a:lnTo>
                <a:cubicBezTo>
                  <a:pt x="4170" y="2952"/>
                  <a:pt x="4210" y="2930"/>
                  <a:pt x="4244" y="2901"/>
                </a:cubicBezTo>
                <a:close/>
                <a:moveTo>
                  <a:pt x="17283" y="2765"/>
                </a:moveTo>
                <a:lnTo>
                  <a:pt x="17283" y="2765"/>
                </a:lnTo>
                <a:cubicBezTo>
                  <a:pt x="17424" y="2873"/>
                  <a:pt x="17561" y="2992"/>
                  <a:pt x="17685" y="3111"/>
                </a:cubicBezTo>
                <a:cubicBezTo>
                  <a:pt x="17532" y="3037"/>
                  <a:pt x="17402" y="2896"/>
                  <a:pt x="17283" y="2765"/>
                </a:cubicBezTo>
                <a:close/>
                <a:moveTo>
                  <a:pt x="4063" y="3043"/>
                </a:moveTo>
                <a:cubicBezTo>
                  <a:pt x="4074" y="3054"/>
                  <a:pt x="4091" y="3071"/>
                  <a:pt x="4102" y="3083"/>
                </a:cubicBezTo>
                <a:cubicBezTo>
                  <a:pt x="4091" y="3083"/>
                  <a:pt x="4068" y="3071"/>
                  <a:pt x="4051" y="3066"/>
                </a:cubicBezTo>
                <a:cubicBezTo>
                  <a:pt x="4046" y="3083"/>
                  <a:pt x="4034" y="3117"/>
                  <a:pt x="4029" y="3134"/>
                </a:cubicBezTo>
                <a:cubicBezTo>
                  <a:pt x="4012" y="3094"/>
                  <a:pt x="4023" y="3054"/>
                  <a:pt x="4063" y="3043"/>
                </a:cubicBezTo>
                <a:close/>
                <a:moveTo>
                  <a:pt x="16482" y="3109"/>
                </a:moveTo>
                <a:cubicBezTo>
                  <a:pt x="16508" y="3109"/>
                  <a:pt x="16536" y="3142"/>
                  <a:pt x="16511" y="3162"/>
                </a:cubicBezTo>
                <a:cubicBezTo>
                  <a:pt x="16508" y="3164"/>
                  <a:pt x="16505" y="3164"/>
                  <a:pt x="16502" y="3164"/>
                </a:cubicBezTo>
                <a:cubicBezTo>
                  <a:pt x="16480" y="3164"/>
                  <a:pt x="16451" y="3131"/>
                  <a:pt x="16471" y="3111"/>
                </a:cubicBezTo>
                <a:cubicBezTo>
                  <a:pt x="16475" y="3110"/>
                  <a:pt x="16478" y="3109"/>
                  <a:pt x="16482" y="3109"/>
                </a:cubicBezTo>
                <a:close/>
                <a:moveTo>
                  <a:pt x="4533" y="3161"/>
                </a:moveTo>
                <a:cubicBezTo>
                  <a:pt x="4539" y="3161"/>
                  <a:pt x="4545" y="3166"/>
                  <a:pt x="4551" y="3179"/>
                </a:cubicBezTo>
                <a:cubicBezTo>
                  <a:pt x="4545" y="3194"/>
                  <a:pt x="4539" y="3201"/>
                  <a:pt x="4532" y="3201"/>
                </a:cubicBezTo>
                <a:cubicBezTo>
                  <a:pt x="4526" y="3201"/>
                  <a:pt x="4519" y="3196"/>
                  <a:pt x="4511" y="3185"/>
                </a:cubicBezTo>
                <a:cubicBezTo>
                  <a:pt x="4517" y="3169"/>
                  <a:pt x="4525" y="3161"/>
                  <a:pt x="4533" y="3161"/>
                </a:cubicBezTo>
                <a:close/>
                <a:moveTo>
                  <a:pt x="3989" y="3088"/>
                </a:moveTo>
                <a:cubicBezTo>
                  <a:pt x="4000" y="3117"/>
                  <a:pt x="3983" y="3140"/>
                  <a:pt x="3966" y="3157"/>
                </a:cubicBezTo>
                <a:cubicBezTo>
                  <a:pt x="3972" y="3174"/>
                  <a:pt x="3972" y="3185"/>
                  <a:pt x="3978" y="3196"/>
                </a:cubicBezTo>
                <a:lnTo>
                  <a:pt x="3978" y="3202"/>
                </a:lnTo>
                <a:cubicBezTo>
                  <a:pt x="3961" y="3196"/>
                  <a:pt x="3932" y="3196"/>
                  <a:pt x="3921" y="3191"/>
                </a:cubicBezTo>
                <a:lnTo>
                  <a:pt x="3921" y="3191"/>
                </a:lnTo>
                <a:cubicBezTo>
                  <a:pt x="3921" y="3202"/>
                  <a:pt x="3932" y="3219"/>
                  <a:pt x="3938" y="3225"/>
                </a:cubicBezTo>
                <a:cubicBezTo>
                  <a:pt x="3923" y="3218"/>
                  <a:pt x="3910" y="3215"/>
                  <a:pt x="3900" y="3215"/>
                </a:cubicBezTo>
                <a:cubicBezTo>
                  <a:pt x="3860" y="3215"/>
                  <a:pt x="3860" y="3260"/>
                  <a:pt x="3909" y="3287"/>
                </a:cubicBezTo>
                <a:cubicBezTo>
                  <a:pt x="3898" y="3293"/>
                  <a:pt x="3881" y="3304"/>
                  <a:pt x="3875" y="3310"/>
                </a:cubicBezTo>
                <a:cubicBezTo>
                  <a:pt x="3864" y="3293"/>
                  <a:pt x="3858" y="3270"/>
                  <a:pt x="3847" y="3247"/>
                </a:cubicBezTo>
                <a:cubicBezTo>
                  <a:pt x="3828" y="3266"/>
                  <a:pt x="3809" y="3277"/>
                  <a:pt x="3787" y="3277"/>
                </a:cubicBezTo>
                <a:cubicBezTo>
                  <a:pt x="3783" y="3277"/>
                  <a:pt x="3778" y="3277"/>
                  <a:pt x="3773" y="3276"/>
                </a:cubicBezTo>
                <a:cubicBezTo>
                  <a:pt x="3853" y="3219"/>
                  <a:pt x="3915" y="3145"/>
                  <a:pt x="3989" y="3088"/>
                </a:cubicBezTo>
                <a:close/>
                <a:moveTo>
                  <a:pt x="17782" y="3284"/>
                </a:moveTo>
                <a:cubicBezTo>
                  <a:pt x="17790" y="3284"/>
                  <a:pt x="17796" y="3293"/>
                  <a:pt x="17799" y="3310"/>
                </a:cubicBezTo>
                <a:cubicBezTo>
                  <a:pt x="17792" y="3319"/>
                  <a:pt x="17785" y="3324"/>
                  <a:pt x="17778" y="3324"/>
                </a:cubicBezTo>
                <a:cubicBezTo>
                  <a:pt x="17770" y="3324"/>
                  <a:pt x="17763" y="3315"/>
                  <a:pt x="17759" y="3298"/>
                </a:cubicBezTo>
                <a:cubicBezTo>
                  <a:pt x="17769" y="3289"/>
                  <a:pt x="17776" y="3284"/>
                  <a:pt x="17782" y="3284"/>
                </a:cubicBezTo>
                <a:close/>
                <a:moveTo>
                  <a:pt x="4982" y="3230"/>
                </a:moveTo>
                <a:lnTo>
                  <a:pt x="4982" y="3230"/>
                </a:lnTo>
                <a:cubicBezTo>
                  <a:pt x="4942" y="3264"/>
                  <a:pt x="4902" y="3293"/>
                  <a:pt x="4868" y="3327"/>
                </a:cubicBezTo>
                <a:lnTo>
                  <a:pt x="4851" y="3304"/>
                </a:lnTo>
                <a:cubicBezTo>
                  <a:pt x="4897" y="3281"/>
                  <a:pt x="4936" y="3253"/>
                  <a:pt x="4982" y="3230"/>
                </a:cubicBezTo>
                <a:close/>
                <a:moveTo>
                  <a:pt x="4265" y="3379"/>
                </a:moveTo>
                <a:cubicBezTo>
                  <a:pt x="4273" y="3379"/>
                  <a:pt x="4280" y="3382"/>
                  <a:pt x="4284" y="3389"/>
                </a:cubicBezTo>
                <a:cubicBezTo>
                  <a:pt x="4274" y="3409"/>
                  <a:pt x="4250" y="3430"/>
                  <a:pt x="4225" y="3430"/>
                </a:cubicBezTo>
                <a:cubicBezTo>
                  <a:pt x="4222" y="3430"/>
                  <a:pt x="4219" y="3429"/>
                  <a:pt x="4216" y="3429"/>
                </a:cubicBezTo>
                <a:cubicBezTo>
                  <a:pt x="4207" y="3407"/>
                  <a:pt x="4241" y="3379"/>
                  <a:pt x="4265" y="3379"/>
                </a:cubicBezTo>
                <a:close/>
                <a:moveTo>
                  <a:pt x="17880" y="3380"/>
                </a:moveTo>
                <a:cubicBezTo>
                  <a:pt x="17903" y="3380"/>
                  <a:pt x="17920" y="3414"/>
                  <a:pt x="17901" y="3429"/>
                </a:cubicBezTo>
                <a:cubicBezTo>
                  <a:pt x="17897" y="3432"/>
                  <a:pt x="17892" y="3433"/>
                  <a:pt x="17889" y="3433"/>
                </a:cubicBezTo>
                <a:cubicBezTo>
                  <a:pt x="17867" y="3433"/>
                  <a:pt x="17853" y="3398"/>
                  <a:pt x="17867" y="3384"/>
                </a:cubicBezTo>
                <a:cubicBezTo>
                  <a:pt x="17871" y="3381"/>
                  <a:pt x="17876" y="3380"/>
                  <a:pt x="17880" y="3380"/>
                </a:cubicBezTo>
                <a:close/>
                <a:moveTo>
                  <a:pt x="3041" y="3486"/>
                </a:moveTo>
                <a:cubicBezTo>
                  <a:pt x="3041" y="3487"/>
                  <a:pt x="3041" y="3489"/>
                  <a:pt x="3042" y="3490"/>
                </a:cubicBezTo>
                <a:lnTo>
                  <a:pt x="3042" y="3490"/>
                </a:lnTo>
                <a:cubicBezTo>
                  <a:pt x="3042" y="3489"/>
                  <a:pt x="3041" y="3487"/>
                  <a:pt x="3041" y="3486"/>
                </a:cubicBezTo>
                <a:close/>
                <a:moveTo>
                  <a:pt x="16846" y="3384"/>
                </a:moveTo>
                <a:cubicBezTo>
                  <a:pt x="16897" y="3418"/>
                  <a:pt x="16942" y="3457"/>
                  <a:pt x="16982" y="3491"/>
                </a:cubicBezTo>
                <a:cubicBezTo>
                  <a:pt x="16937" y="3463"/>
                  <a:pt x="16863" y="3446"/>
                  <a:pt x="16846" y="3384"/>
                </a:cubicBezTo>
                <a:close/>
                <a:moveTo>
                  <a:pt x="3671" y="3412"/>
                </a:moveTo>
                <a:cubicBezTo>
                  <a:pt x="3626" y="3452"/>
                  <a:pt x="3580" y="3486"/>
                  <a:pt x="3529" y="3520"/>
                </a:cubicBezTo>
                <a:cubicBezTo>
                  <a:pt x="3558" y="3486"/>
                  <a:pt x="3586" y="3452"/>
                  <a:pt x="3609" y="3423"/>
                </a:cubicBezTo>
                <a:cubicBezTo>
                  <a:pt x="3631" y="3418"/>
                  <a:pt x="3648" y="3412"/>
                  <a:pt x="3671" y="3412"/>
                </a:cubicBezTo>
                <a:close/>
                <a:moveTo>
                  <a:pt x="5544" y="3140"/>
                </a:moveTo>
                <a:cubicBezTo>
                  <a:pt x="5492" y="3185"/>
                  <a:pt x="5424" y="3219"/>
                  <a:pt x="5379" y="3276"/>
                </a:cubicBezTo>
                <a:cubicBezTo>
                  <a:pt x="5368" y="3281"/>
                  <a:pt x="5356" y="3287"/>
                  <a:pt x="5345" y="3298"/>
                </a:cubicBezTo>
                <a:cubicBezTo>
                  <a:pt x="5345" y="3293"/>
                  <a:pt x="5339" y="3293"/>
                  <a:pt x="5334" y="3293"/>
                </a:cubicBezTo>
                <a:cubicBezTo>
                  <a:pt x="5209" y="3366"/>
                  <a:pt x="5101" y="3469"/>
                  <a:pt x="4970" y="3537"/>
                </a:cubicBezTo>
                <a:cubicBezTo>
                  <a:pt x="5146" y="3389"/>
                  <a:pt x="5345" y="3253"/>
                  <a:pt x="5544" y="3140"/>
                </a:cubicBezTo>
                <a:close/>
                <a:moveTo>
                  <a:pt x="17929" y="3440"/>
                </a:moveTo>
                <a:cubicBezTo>
                  <a:pt x="17963" y="3463"/>
                  <a:pt x="17998" y="3491"/>
                  <a:pt x="18032" y="3514"/>
                </a:cubicBezTo>
                <a:cubicBezTo>
                  <a:pt x="18032" y="3520"/>
                  <a:pt x="18020" y="3537"/>
                  <a:pt x="18015" y="3542"/>
                </a:cubicBezTo>
                <a:cubicBezTo>
                  <a:pt x="17980" y="3520"/>
                  <a:pt x="17946" y="3486"/>
                  <a:pt x="17929" y="3440"/>
                </a:cubicBezTo>
                <a:close/>
                <a:moveTo>
                  <a:pt x="18057" y="3557"/>
                </a:moveTo>
                <a:cubicBezTo>
                  <a:pt x="18079" y="3557"/>
                  <a:pt x="18103" y="3591"/>
                  <a:pt x="18088" y="3610"/>
                </a:cubicBezTo>
                <a:cubicBezTo>
                  <a:pt x="18087" y="3611"/>
                  <a:pt x="18085" y="3611"/>
                  <a:pt x="18083" y="3611"/>
                </a:cubicBezTo>
                <a:cubicBezTo>
                  <a:pt x="18061" y="3611"/>
                  <a:pt x="18033" y="3580"/>
                  <a:pt x="18049" y="3559"/>
                </a:cubicBezTo>
                <a:cubicBezTo>
                  <a:pt x="18051" y="3558"/>
                  <a:pt x="18054" y="3557"/>
                  <a:pt x="18057" y="3557"/>
                </a:cubicBezTo>
                <a:close/>
                <a:moveTo>
                  <a:pt x="3178" y="3525"/>
                </a:moveTo>
                <a:cubicBezTo>
                  <a:pt x="3206" y="3548"/>
                  <a:pt x="3212" y="3593"/>
                  <a:pt x="3217" y="3627"/>
                </a:cubicBezTo>
                <a:cubicBezTo>
                  <a:pt x="3212" y="3610"/>
                  <a:pt x="3195" y="3576"/>
                  <a:pt x="3183" y="3565"/>
                </a:cubicBezTo>
                <a:cubicBezTo>
                  <a:pt x="3166" y="3588"/>
                  <a:pt x="3149" y="3605"/>
                  <a:pt x="3126" y="3627"/>
                </a:cubicBezTo>
                <a:cubicBezTo>
                  <a:pt x="3126" y="3610"/>
                  <a:pt x="3115" y="3582"/>
                  <a:pt x="3115" y="3565"/>
                </a:cubicBezTo>
                <a:cubicBezTo>
                  <a:pt x="3126" y="3537"/>
                  <a:pt x="3149" y="3525"/>
                  <a:pt x="3178" y="3525"/>
                </a:cubicBezTo>
                <a:close/>
                <a:moveTo>
                  <a:pt x="4556" y="2544"/>
                </a:moveTo>
                <a:lnTo>
                  <a:pt x="4556" y="2544"/>
                </a:lnTo>
                <a:cubicBezTo>
                  <a:pt x="4545" y="2595"/>
                  <a:pt x="4488" y="2612"/>
                  <a:pt x="4454" y="2646"/>
                </a:cubicBezTo>
                <a:cubicBezTo>
                  <a:pt x="4136" y="2901"/>
                  <a:pt x="3824" y="3168"/>
                  <a:pt x="3518" y="3440"/>
                </a:cubicBezTo>
                <a:cubicBezTo>
                  <a:pt x="3444" y="3503"/>
                  <a:pt x="3387" y="3588"/>
                  <a:pt x="3302" y="3639"/>
                </a:cubicBezTo>
                <a:cubicBezTo>
                  <a:pt x="3382" y="3514"/>
                  <a:pt x="3529" y="3435"/>
                  <a:pt x="3592" y="3304"/>
                </a:cubicBezTo>
                <a:cubicBezTo>
                  <a:pt x="3592" y="3310"/>
                  <a:pt x="3603" y="3321"/>
                  <a:pt x="3609" y="3327"/>
                </a:cubicBezTo>
                <a:cubicBezTo>
                  <a:pt x="3841" y="3094"/>
                  <a:pt x="4102" y="2896"/>
                  <a:pt x="4358" y="2697"/>
                </a:cubicBezTo>
                <a:lnTo>
                  <a:pt x="4346" y="2680"/>
                </a:lnTo>
                <a:cubicBezTo>
                  <a:pt x="4431" y="2669"/>
                  <a:pt x="4483" y="2589"/>
                  <a:pt x="4556" y="2544"/>
                </a:cubicBezTo>
                <a:close/>
                <a:moveTo>
                  <a:pt x="3285" y="3643"/>
                </a:moveTo>
                <a:cubicBezTo>
                  <a:pt x="3295" y="3643"/>
                  <a:pt x="3302" y="3650"/>
                  <a:pt x="3297" y="3667"/>
                </a:cubicBezTo>
                <a:cubicBezTo>
                  <a:pt x="3297" y="3683"/>
                  <a:pt x="3280" y="3693"/>
                  <a:pt x="3267" y="3693"/>
                </a:cubicBezTo>
                <a:cubicBezTo>
                  <a:pt x="3255" y="3693"/>
                  <a:pt x="3246" y="3685"/>
                  <a:pt x="3251" y="3667"/>
                </a:cubicBezTo>
                <a:cubicBezTo>
                  <a:pt x="3254" y="3654"/>
                  <a:pt x="3272" y="3643"/>
                  <a:pt x="3285" y="3643"/>
                </a:cubicBezTo>
                <a:close/>
                <a:moveTo>
                  <a:pt x="4970" y="3531"/>
                </a:moveTo>
                <a:lnTo>
                  <a:pt x="4970" y="3531"/>
                </a:lnTo>
                <a:cubicBezTo>
                  <a:pt x="4891" y="3622"/>
                  <a:pt x="4800" y="3696"/>
                  <a:pt x="4704" y="3752"/>
                </a:cubicBezTo>
                <a:cubicBezTo>
                  <a:pt x="4778" y="3662"/>
                  <a:pt x="4874" y="3593"/>
                  <a:pt x="4970" y="3531"/>
                </a:cubicBezTo>
                <a:close/>
                <a:moveTo>
                  <a:pt x="2929" y="3728"/>
                </a:moveTo>
                <a:cubicBezTo>
                  <a:pt x="2955" y="3728"/>
                  <a:pt x="2947" y="3775"/>
                  <a:pt x="2925" y="3775"/>
                </a:cubicBezTo>
                <a:cubicBezTo>
                  <a:pt x="2921" y="3775"/>
                  <a:pt x="2916" y="3774"/>
                  <a:pt x="2911" y="3769"/>
                </a:cubicBezTo>
                <a:cubicBezTo>
                  <a:pt x="2917" y="3758"/>
                  <a:pt x="2917" y="3741"/>
                  <a:pt x="2922" y="3730"/>
                </a:cubicBezTo>
                <a:cubicBezTo>
                  <a:pt x="2925" y="3729"/>
                  <a:pt x="2927" y="3728"/>
                  <a:pt x="2929" y="3728"/>
                </a:cubicBezTo>
                <a:close/>
                <a:moveTo>
                  <a:pt x="17861" y="3276"/>
                </a:moveTo>
                <a:lnTo>
                  <a:pt x="17861" y="3276"/>
                </a:lnTo>
                <a:cubicBezTo>
                  <a:pt x="18043" y="3429"/>
                  <a:pt x="18219" y="3605"/>
                  <a:pt x="18378" y="3786"/>
                </a:cubicBezTo>
                <a:cubicBezTo>
                  <a:pt x="18213" y="3679"/>
                  <a:pt x="18100" y="3508"/>
                  <a:pt x="17946" y="3384"/>
                </a:cubicBezTo>
                <a:cubicBezTo>
                  <a:pt x="17907" y="3355"/>
                  <a:pt x="17884" y="3315"/>
                  <a:pt x="17861" y="3276"/>
                </a:cubicBezTo>
                <a:close/>
                <a:moveTo>
                  <a:pt x="3104" y="3599"/>
                </a:moveTo>
                <a:lnTo>
                  <a:pt x="3104" y="3599"/>
                </a:lnTo>
                <a:cubicBezTo>
                  <a:pt x="3121" y="3616"/>
                  <a:pt x="3121" y="3639"/>
                  <a:pt x="3098" y="3656"/>
                </a:cubicBezTo>
                <a:cubicBezTo>
                  <a:pt x="3053" y="3707"/>
                  <a:pt x="3002" y="3752"/>
                  <a:pt x="2962" y="3809"/>
                </a:cubicBezTo>
                <a:cubicBezTo>
                  <a:pt x="2951" y="3781"/>
                  <a:pt x="2968" y="3758"/>
                  <a:pt x="2973" y="3735"/>
                </a:cubicBezTo>
                <a:cubicBezTo>
                  <a:pt x="2968" y="3730"/>
                  <a:pt x="2962" y="3718"/>
                  <a:pt x="2956" y="3718"/>
                </a:cubicBezTo>
                <a:cubicBezTo>
                  <a:pt x="3013" y="3690"/>
                  <a:pt x="3053" y="3622"/>
                  <a:pt x="3104" y="3599"/>
                </a:cubicBezTo>
                <a:close/>
                <a:moveTo>
                  <a:pt x="17288" y="3752"/>
                </a:moveTo>
                <a:cubicBezTo>
                  <a:pt x="17322" y="3769"/>
                  <a:pt x="17351" y="3792"/>
                  <a:pt x="17379" y="3820"/>
                </a:cubicBezTo>
                <a:cubicBezTo>
                  <a:pt x="17373" y="3826"/>
                  <a:pt x="17368" y="3837"/>
                  <a:pt x="17362" y="3843"/>
                </a:cubicBezTo>
                <a:cubicBezTo>
                  <a:pt x="17334" y="3815"/>
                  <a:pt x="17305" y="3786"/>
                  <a:pt x="17288" y="3752"/>
                </a:cubicBezTo>
                <a:close/>
                <a:moveTo>
                  <a:pt x="18139" y="3639"/>
                </a:moveTo>
                <a:cubicBezTo>
                  <a:pt x="18219" y="3730"/>
                  <a:pt x="18327" y="3798"/>
                  <a:pt x="18378" y="3905"/>
                </a:cubicBezTo>
                <a:cubicBezTo>
                  <a:pt x="18281" y="3826"/>
                  <a:pt x="18213" y="3713"/>
                  <a:pt x="18100" y="3656"/>
                </a:cubicBezTo>
                <a:cubicBezTo>
                  <a:pt x="18111" y="3650"/>
                  <a:pt x="18128" y="3644"/>
                  <a:pt x="18139" y="3639"/>
                </a:cubicBezTo>
                <a:close/>
                <a:moveTo>
                  <a:pt x="3155" y="3894"/>
                </a:moveTo>
                <a:cubicBezTo>
                  <a:pt x="3178" y="3905"/>
                  <a:pt x="3178" y="3923"/>
                  <a:pt x="3155" y="3945"/>
                </a:cubicBezTo>
                <a:cubicBezTo>
                  <a:pt x="3132" y="3928"/>
                  <a:pt x="3132" y="3911"/>
                  <a:pt x="3155" y="3894"/>
                </a:cubicBezTo>
                <a:close/>
                <a:moveTo>
                  <a:pt x="3094" y="3953"/>
                </a:moveTo>
                <a:cubicBezTo>
                  <a:pt x="3115" y="3953"/>
                  <a:pt x="3128" y="3988"/>
                  <a:pt x="3104" y="4002"/>
                </a:cubicBezTo>
                <a:cubicBezTo>
                  <a:pt x="3100" y="4005"/>
                  <a:pt x="3097" y="4006"/>
                  <a:pt x="3093" y="4006"/>
                </a:cubicBezTo>
                <a:cubicBezTo>
                  <a:pt x="3074" y="4006"/>
                  <a:pt x="3057" y="3971"/>
                  <a:pt x="3081" y="3957"/>
                </a:cubicBezTo>
                <a:cubicBezTo>
                  <a:pt x="3085" y="3954"/>
                  <a:pt x="3090" y="3953"/>
                  <a:pt x="3094" y="3953"/>
                </a:cubicBezTo>
                <a:close/>
                <a:moveTo>
                  <a:pt x="18383" y="3792"/>
                </a:moveTo>
                <a:cubicBezTo>
                  <a:pt x="18446" y="3860"/>
                  <a:pt x="18508" y="3923"/>
                  <a:pt x="18571" y="3991"/>
                </a:cubicBezTo>
                <a:cubicBezTo>
                  <a:pt x="18565" y="4002"/>
                  <a:pt x="18554" y="4013"/>
                  <a:pt x="18548" y="4019"/>
                </a:cubicBezTo>
                <a:cubicBezTo>
                  <a:pt x="18514" y="3968"/>
                  <a:pt x="18474" y="3917"/>
                  <a:pt x="18417" y="3877"/>
                </a:cubicBezTo>
                <a:cubicBezTo>
                  <a:pt x="18406" y="3849"/>
                  <a:pt x="18395" y="3820"/>
                  <a:pt x="18383" y="3792"/>
                </a:cubicBezTo>
                <a:close/>
                <a:moveTo>
                  <a:pt x="18457" y="3964"/>
                </a:moveTo>
                <a:cubicBezTo>
                  <a:pt x="18479" y="3964"/>
                  <a:pt x="18504" y="4000"/>
                  <a:pt x="18480" y="4019"/>
                </a:cubicBezTo>
                <a:cubicBezTo>
                  <a:pt x="18477" y="4020"/>
                  <a:pt x="18474" y="4021"/>
                  <a:pt x="18471" y="4021"/>
                </a:cubicBezTo>
                <a:cubicBezTo>
                  <a:pt x="18448" y="4021"/>
                  <a:pt x="18421" y="3988"/>
                  <a:pt x="18446" y="3968"/>
                </a:cubicBezTo>
                <a:cubicBezTo>
                  <a:pt x="18449" y="3965"/>
                  <a:pt x="18453" y="3964"/>
                  <a:pt x="18457" y="3964"/>
                </a:cubicBezTo>
                <a:close/>
                <a:moveTo>
                  <a:pt x="18548" y="4025"/>
                </a:moveTo>
                <a:cubicBezTo>
                  <a:pt x="18554" y="4030"/>
                  <a:pt x="18559" y="4030"/>
                  <a:pt x="18565" y="4036"/>
                </a:cubicBezTo>
                <a:cubicBezTo>
                  <a:pt x="18559" y="4042"/>
                  <a:pt x="18548" y="4053"/>
                  <a:pt x="18542" y="4064"/>
                </a:cubicBezTo>
                <a:cubicBezTo>
                  <a:pt x="18537" y="4059"/>
                  <a:pt x="18531" y="4059"/>
                  <a:pt x="18525" y="4053"/>
                </a:cubicBezTo>
                <a:lnTo>
                  <a:pt x="18548" y="4025"/>
                </a:lnTo>
                <a:close/>
                <a:moveTo>
                  <a:pt x="18531" y="4098"/>
                </a:moveTo>
                <a:cubicBezTo>
                  <a:pt x="18531" y="4098"/>
                  <a:pt x="18537" y="4098"/>
                  <a:pt x="18537" y="4104"/>
                </a:cubicBezTo>
                <a:cubicBezTo>
                  <a:pt x="18531" y="4098"/>
                  <a:pt x="18531" y="4098"/>
                  <a:pt x="18525" y="4098"/>
                </a:cubicBezTo>
                <a:close/>
                <a:moveTo>
                  <a:pt x="18582" y="4047"/>
                </a:moveTo>
                <a:lnTo>
                  <a:pt x="18582" y="4047"/>
                </a:lnTo>
                <a:cubicBezTo>
                  <a:pt x="18605" y="4059"/>
                  <a:pt x="18627" y="4076"/>
                  <a:pt x="18650" y="4098"/>
                </a:cubicBezTo>
                <a:cubicBezTo>
                  <a:pt x="18661" y="4110"/>
                  <a:pt x="18667" y="4121"/>
                  <a:pt x="18673" y="4132"/>
                </a:cubicBezTo>
                <a:cubicBezTo>
                  <a:pt x="18644" y="4104"/>
                  <a:pt x="18610" y="4076"/>
                  <a:pt x="18582" y="4047"/>
                </a:cubicBezTo>
                <a:close/>
                <a:moveTo>
                  <a:pt x="4698" y="3747"/>
                </a:moveTo>
                <a:lnTo>
                  <a:pt x="4698" y="3747"/>
                </a:lnTo>
                <a:cubicBezTo>
                  <a:pt x="4681" y="3792"/>
                  <a:pt x="4641" y="3820"/>
                  <a:pt x="4602" y="3843"/>
                </a:cubicBezTo>
                <a:cubicBezTo>
                  <a:pt x="4607" y="3849"/>
                  <a:pt x="4613" y="3860"/>
                  <a:pt x="4619" y="3866"/>
                </a:cubicBezTo>
                <a:lnTo>
                  <a:pt x="4596" y="3888"/>
                </a:lnTo>
                <a:cubicBezTo>
                  <a:pt x="4590" y="3883"/>
                  <a:pt x="4579" y="3877"/>
                  <a:pt x="4568" y="3877"/>
                </a:cubicBezTo>
                <a:cubicBezTo>
                  <a:pt x="4448" y="3957"/>
                  <a:pt x="4363" y="4076"/>
                  <a:pt x="4233" y="4138"/>
                </a:cubicBezTo>
                <a:cubicBezTo>
                  <a:pt x="4375" y="3991"/>
                  <a:pt x="4534" y="3860"/>
                  <a:pt x="4698" y="3747"/>
                </a:cubicBezTo>
                <a:close/>
                <a:moveTo>
                  <a:pt x="3070" y="3985"/>
                </a:moveTo>
                <a:lnTo>
                  <a:pt x="3070" y="3985"/>
                </a:lnTo>
                <a:cubicBezTo>
                  <a:pt x="3064" y="4070"/>
                  <a:pt x="2996" y="4132"/>
                  <a:pt x="2956" y="4201"/>
                </a:cubicBezTo>
                <a:lnTo>
                  <a:pt x="2911" y="4155"/>
                </a:lnTo>
                <a:cubicBezTo>
                  <a:pt x="2962" y="4093"/>
                  <a:pt x="3013" y="4036"/>
                  <a:pt x="3070" y="3985"/>
                </a:cubicBezTo>
                <a:close/>
                <a:moveTo>
                  <a:pt x="2902" y="4189"/>
                </a:moveTo>
                <a:cubicBezTo>
                  <a:pt x="2908" y="4189"/>
                  <a:pt x="2915" y="4192"/>
                  <a:pt x="2922" y="4201"/>
                </a:cubicBezTo>
                <a:cubicBezTo>
                  <a:pt x="2917" y="4212"/>
                  <a:pt x="2911" y="4229"/>
                  <a:pt x="2911" y="4240"/>
                </a:cubicBezTo>
                <a:cubicBezTo>
                  <a:pt x="2905" y="4242"/>
                  <a:pt x="2900" y="4243"/>
                  <a:pt x="2895" y="4243"/>
                </a:cubicBezTo>
                <a:cubicBezTo>
                  <a:pt x="2863" y="4243"/>
                  <a:pt x="2877" y="4189"/>
                  <a:pt x="2902" y="4189"/>
                </a:cubicBezTo>
                <a:close/>
                <a:moveTo>
                  <a:pt x="18673" y="4121"/>
                </a:moveTo>
                <a:lnTo>
                  <a:pt x="18673" y="4121"/>
                </a:lnTo>
                <a:cubicBezTo>
                  <a:pt x="18695" y="4144"/>
                  <a:pt x="18712" y="4161"/>
                  <a:pt x="18735" y="4184"/>
                </a:cubicBezTo>
                <a:lnTo>
                  <a:pt x="18735" y="4189"/>
                </a:lnTo>
                <a:cubicBezTo>
                  <a:pt x="18758" y="4212"/>
                  <a:pt x="18786" y="4240"/>
                  <a:pt x="18803" y="4263"/>
                </a:cubicBezTo>
                <a:cubicBezTo>
                  <a:pt x="18775" y="4235"/>
                  <a:pt x="18741" y="4212"/>
                  <a:pt x="18707" y="4184"/>
                </a:cubicBezTo>
                <a:cubicBezTo>
                  <a:pt x="18695" y="4166"/>
                  <a:pt x="18684" y="4144"/>
                  <a:pt x="18673" y="4121"/>
                </a:cubicBezTo>
                <a:close/>
                <a:moveTo>
                  <a:pt x="18540" y="4107"/>
                </a:moveTo>
                <a:cubicBezTo>
                  <a:pt x="18585" y="4146"/>
                  <a:pt x="18634" y="4184"/>
                  <a:pt x="18678" y="4218"/>
                </a:cubicBezTo>
                <a:cubicBezTo>
                  <a:pt x="18695" y="4240"/>
                  <a:pt x="18712" y="4257"/>
                  <a:pt x="18729" y="4274"/>
                </a:cubicBezTo>
                <a:cubicBezTo>
                  <a:pt x="18718" y="4269"/>
                  <a:pt x="18707" y="4263"/>
                  <a:pt x="18690" y="4257"/>
                </a:cubicBezTo>
                <a:cubicBezTo>
                  <a:pt x="18678" y="4240"/>
                  <a:pt x="18656" y="4223"/>
                  <a:pt x="18633" y="4206"/>
                </a:cubicBezTo>
                <a:cubicBezTo>
                  <a:pt x="18589" y="4184"/>
                  <a:pt x="18572" y="4136"/>
                  <a:pt x="18540" y="4107"/>
                </a:cubicBezTo>
                <a:close/>
                <a:moveTo>
                  <a:pt x="18758" y="4280"/>
                </a:moveTo>
                <a:lnTo>
                  <a:pt x="18781" y="4297"/>
                </a:lnTo>
                <a:cubicBezTo>
                  <a:pt x="18769" y="4297"/>
                  <a:pt x="18763" y="4291"/>
                  <a:pt x="18758" y="4291"/>
                </a:cubicBezTo>
                <a:cubicBezTo>
                  <a:pt x="18758" y="4286"/>
                  <a:pt x="18758" y="4286"/>
                  <a:pt x="18758" y="4280"/>
                </a:cubicBezTo>
                <a:close/>
                <a:moveTo>
                  <a:pt x="3473" y="4110"/>
                </a:moveTo>
                <a:lnTo>
                  <a:pt x="3484" y="4121"/>
                </a:lnTo>
                <a:cubicBezTo>
                  <a:pt x="3427" y="4178"/>
                  <a:pt x="3376" y="4240"/>
                  <a:pt x="3319" y="4303"/>
                </a:cubicBezTo>
                <a:cubicBezTo>
                  <a:pt x="3342" y="4223"/>
                  <a:pt x="3427" y="4178"/>
                  <a:pt x="3473" y="4110"/>
                </a:cubicBezTo>
                <a:close/>
                <a:moveTo>
                  <a:pt x="18883" y="4286"/>
                </a:moveTo>
                <a:lnTo>
                  <a:pt x="18883" y="4286"/>
                </a:lnTo>
                <a:cubicBezTo>
                  <a:pt x="18894" y="4291"/>
                  <a:pt x="18905" y="4297"/>
                  <a:pt x="18922" y="4303"/>
                </a:cubicBezTo>
                <a:cubicBezTo>
                  <a:pt x="18926" y="4308"/>
                  <a:pt x="18929" y="4314"/>
                  <a:pt x="18933" y="4320"/>
                </a:cubicBezTo>
                <a:lnTo>
                  <a:pt x="18933" y="4320"/>
                </a:lnTo>
                <a:cubicBezTo>
                  <a:pt x="18922" y="4319"/>
                  <a:pt x="18911" y="4314"/>
                  <a:pt x="18905" y="4314"/>
                </a:cubicBezTo>
                <a:lnTo>
                  <a:pt x="18883" y="4286"/>
                </a:lnTo>
                <a:close/>
                <a:moveTo>
                  <a:pt x="2790" y="4323"/>
                </a:moveTo>
                <a:cubicBezTo>
                  <a:pt x="2798" y="4323"/>
                  <a:pt x="2805" y="4332"/>
                  <a:pt x="2809" y="4348"/>
                </a:cubicBezTo>
                <a:cubicBezTo>
                  <a:pt x="2799" y="4358"/>
                  <a:pt x="2792" y="4362"/>
                  <a:pt x="2786" y="4362"/>
                </a:cubicBezTo>
                <a:cubicBezTo>
                  <a:pt x="2778" y="4362"/>
                  <a:pt x="2772" y="4353"/>
                  <a:pt x="2769" y="4337"/>
                </a:cubicBezTo>
                <a:cubicBezTo>
                  <a:pt x="2776" y="4327"/>
                  <a:pt x="2783" y="4323"/>
                  <a:pt x="2790" y="4323"/>
                </a:cubicBezTo>
                <a:close/>
                <a:moveTo>
                  <a:pt x="18798" y="4320"/>
                </a:moveTo>
                <a:cubicBezTo>
                  <a:pt x="18809" y="4331"/>
                  <a:pt x="18820" y="4337"/>
                  <a:pt x="18832" y="4348"/>
                </a:cubicBezTo>
                <a:lnTo>
                  <a:pt x="18803" y="4365"/>
                </a:lnTo>
                <a:cubicBezTo>
                  <a:pt x="18803" y="4365"/>
                  <a:pt x="18809" y="4371"/>
                  <a:pt x="18809" y="4376"/>
                </a:cubicBezTo>
                <a:cubicBezTo>
                  <a:pt x="18781" y="4365"/>
                  <a:pt x="18752" y="4348"/>
                  <a:pt x="18724" y="4337"/>
                </a:cubicBezTo>
                <a:cubicBezTo>
                  <a:pt x="18724" y="4337"/>
                  <a:pt x="18724" y="4331"/>
                  <a:pt x="18724" y="4325"/>
                </a:cubicBezTo>
                <a:cubicBezTo>
                  <a:pt x="18746" y="4325"/>
                  <a:pt x="18775" y="4325"/>
                  <a:pt x="18798" y="4320"/>
                </a:cubicBezTo>
                <a:close/>
                <a:moveTo>
                  <a:pt x="2717" y="4405"/>
                </a:moveTo>
                <a:cubicBezTo>
                  <a:pt x="2726" y="4405"/>
                  <a:pt x="2732" y="4415"/>
                  <a:pt x="2735" y="4433"/>
                </a:cubicBezTo>
                <a:cubicBezTo>
                  <a:pt x="2724" y="4447"/>
                  <a:pt x="2715" y="4454"/>
                  <a:pt x="2707" y="4454"/>
                </a:cubicBezTo>
                <a:cubicBezTo>
                  <a:pt x="2699" y="4454"/>
                  <a:pt x="2693" y="4445"/>
                  <a:pt x="2690" y="4427"/>
                </a:cubicBezTo>
                <a:cubicBezTo>
                  <a:pt x="2700" y="4412"/>
                  <a:pt x="2709" y="4405"/>
                  <a:pt x="2717" y="4405"/>
                </a:cubicBezTo>
                <a:close/>
                <a:moveTo>
                  <a:pt x="18820" y="4388"/>
                </a:moveTo>
                <a:cubicBezTo>
                  <a:pt x="18832" y="4405"/>
                  <a:pt x="18843" y="4422"/>
                  <a:pt x="18849" y="4433"/>
                </a:cubicBezTo>
                <a:lnTo>
                  <a:pt x="18837" y="4473"/>
                </a:lnTo>
                <a:lnTo>
                  <a:pt x="18826" y="4467"/>
                </a:lnTo>
                <a:cubicBezTo>
                  <a:pt x="18820" y="4462"/>
                  <a:pt x="18815" y="4456"/>
                  <a:pt x="18815" y="4450"/>
                </a:cubicBezTo>
                <a:cubicBezTo>
                  <a:pt x="18815" y="4439"/>
                  <a:pt x="18826" y="4422"/>
                  <a:pt x="18826" y="4410"/>
                </a:cubicBezTo>
                <a:cubicBezTo>
                  <a:pt x="18826" y="4410"/>
                  <a:pt x="18820" y="4410"/>
                  <a:pt x="18820" y="4405"/>
                </a:cubicBezTo>
                <a:cubicBezTo>
                  <a:pt x="18820" y="4399"/>
                  <a:pt x="18820" y="4393"/>
                  <a:pt x="18820" y="4388"/>
                </a:cubicBezTo>
                <a:close/>
                <a:moveTo>
                  <a:pt x="18934" y="4322"/>
                </a:moveTo>
                <a:lnTo>
                  <a:pt x="18934" y="4322"/>
                </a:lnTo>
                <a:cubicBezTo>
                  <a:pt x="18956" y="4353"/>
                  <a:pt x="18985" y="4382"/>
                  <a:pt x="19013" y="4410"/>
                </a:cubicBezTo>
                <a:cubicBezTo>
                  <a:pt x="19013" y="4410"/>
                  <a:pt x="19013" y="4416"/>
                  <a:pt x="19019" y="4416"/>
                </a:cubicBezTo>
                <a:cubicBezTo>
                  <a:pt x="19030" y="4427"/>
                  <a:pt x="19041" y="4439"/>
                  <a:pt x="19059" y="4456"/>
                </a:cubicBezTo>
                <a:cubicBezTo>
                  <a:pt x="19053" y="4467"/>
                  <a:pt x="19053" y="4484"/>
                  <a:pt x="19053" y="4496"/>
                </a:cubicBezTo>
                <a:cubicBezTo>
                  <a:pt x="19030" y="4473"/>
                  <a:pt x="19013" y="4456"/>
                  <a:pt x="18990" y="4433"/>
                </a:cubicBezTo>
                <a:cubicBezTo>
                  <a:pt x="18963" y="4400"/>
                  <a:pt x="18946" y="4361"/>
                  <a:pt x="18934" y="4322"/>
                </a:cubicBezTo>
                <a:close/>
                <a:moveTo>
                  <a:pt x="19076" y="4467"/>
                </a:moveTo>
                <a:cubicBezTo>
                  <a:pt x="19098" y="4490"/>
                  <a:pt x="19127" y="4513"/>
                  <a:pt x="19149" y="4541"/>
                </a:cubicBezTo>
                <a:cubicBezTo>
                  <a:pt x="19144" y="4552"/>
                  <a:pt x="19132" y="4564"/>
                  <a:pt x="19121" y="4569"/>
                </a:cubicBezTo>
                <a:cubicBezTo>
                  <a:pt x="19104" y="4547"/>
                  <a:pt x="19081" y="4524"/>
                  <a:pt x="19059" y="4501"/>
                </a:cubicBezTo>
                <a:cubicBezTo>
                  <a:pt x="19064" y="4490"/>
                  <a:pt x="19070" y="4479"/>
                  <a:pt x="19076" y="4467"/>
                </a:cubicBezTo>
                <a:close/>
                <a:moveTo>
                  <a:pt x="18854" y="4371"/>
                </a:moveTo>
                <a:lnTo>
                  <a:pt x="18854" y="4371"/>
                </a:lnTo>
                <a:cubicBezTo>
                  <a:pt x="18894" y="4410"/>
                  <a:pt x="18934" y="4450"/>
                  <a:pt x="18979" y="4484"/>
                </a:cubicBezTo>
                <a:cubicBezTo>
                  <a:pt x="19019" y="4547"/>
                  <a:pt x="19064" y="4609"/>
                  <a:pt x="19110" y="4671"/>
                </a:cubicBezTo>
                <a:cubicBezTo>
                  <a:pt x="19098" y="4666"/>
                  <a:pt x="19087" y="4654"/>
                  <a:pt x="19076" y="4649"/>
                </a:cubicBezTo>
                <a:cubicBezTo>
                  <a:pt x="19053" y="4598"/>
                  <a:pt x="19013" y="4558"/>
                  <a:pt x="18968" y="4524"/>
                </a:cubicBezTo>
                <a:cubicBezTo>
                  <a:pt x="18928" y="4479"/>
                  <a:pt x="18888" y="4427"/>
                  <a:pt x="18854" y="4371"/>
                </a:cubicBezTo>
                <a:close/>
                <a:moveTo>
                  <a:pt x="3412" y="4617"/>
                </a:moveTo>
                <a:cubicBezTo>
                  <a:pt x="3418" y="4617"/>
                  <a:pt x="3423" y="4619"/>
                  <a:pt x="3427" y="4626"/>
                </a:cubicBezTo>
                <a:cubicBezTo>
                  <a:pt x="3422" y="4649"/>
                  <a:pt x="3410" y="4666"/>
                  <a:pt x="3387" y="4677"/>
                </a:cubicBezTo>
                <a:cubicBezTo>
                  <a:pt x="3378" y="4682"/>
                  <a:pt x="3371" y="4684"/>
                  <a:pt x="3366" y="4684"/>
                </a:cubicBezTo>
                <a:cubicBezTo>
                  <a:pt x="3340" y="4684"/>
                  <a:pt x="3383" y="4617"/>
                  <a:pt x="3412" y="4617"/>
                </a:cubicBezTo>
                <a:close/>
                <a:moveTo>
                  <a:pt x="19144" y="4723"/>
                </a:moveTo>
                <a:lnTo>
                  <a:pt x="19144" y="4723"/>
                </a:lnTo>
                <a:cubicBezTo>
                  <a:pt x="19149" y="4728"/>
                  <a:pt x="19149" y="4734"/>
                  <a:pt x="19155" y="4740"/>
                </a:cubicBezTo>
                <a:lnTo>
                  <a:pt x="19149" y="4740"/>
                </a:lnTo>
                <a:cubicBezTo>
                  <a:pt x="19149" y="4734"/>
                  <a:pt x="19144" y="4728"/>
                  <a:pt x="19144" y="4723"/>
                </a:cubicBezTo>
                <a:close/>
                <a:moveTo>
                  <a:pt x="3302" y="4297"/>
                </a:moveTo>
                <a:cubicBezTo>
                  <a:pt x="3302" y="4303"/>
                  <a:pt x="3308" y="4308"/>
                  <a:pt x="3314" y="4314"/>
                </a:cubicBezTo>
                <a:cubicBezTo>
                  <a:pt x="3234" y="4405"/>
                  <a:pt x="3149" y="4490"/>
                  <a:pt x="3070" y="4581"/>
                </a:cubicBezTo>
                <a:cubicBezTo>
                  <a:pt x="2996" y="4683"/>
                  <a:pt x="2917" y="4779"/>
                  <a:pt x="2831" y="4870"/>
                </a:cubicBezTo>
                <a:cubicBezTo>
                  <a:pt x="2962" y="4660"/>
                  <a:pt x="3138" y="4484"/>
                  <a:pt x="3302" y="4297"/>
                </a:cubicBezTo>
                <a:close/>
                <a:moveTo>
                  <a:pt x="3762" y="4609"/>
                </a:moveTo>
                <a:cubicBezTo>
                  <a:pt x="3705" y="4677"/>
                  <a:pt x="3643" y="4734"/>
                  <a:pt x="3586" y="4802"/>
                </a:cubicBezTo>
                <a:cubicBezTo>
                  <a:pt x="3609" y="4808"/>
                  <a:pt x="3626" y="4808"/>
                  <a:pt x="3648" y="4813"/>
                </a:cubicBezTo>
                <a:cubicBezTo>
                  <a:pt x="3694" y="4768"/>
                  <a:pt x="3734" y="4728"/>
                  <a:pt x="3779" y="4683"/>
                </a:cubicBezTo>
                <a:lnTo>
                  <a:pt x="3779" y="4683"/>
                </a:lnTo>
                <a:cubicBezTo>
                  <a:pt x="3717" y="4751"/>
                  <a:pt x="3660" y="4813"/>
                  <a:pt x="3603" y="4876"/>
                </a:cubicBezTo>
                <a:cubicBezTo>
                  <a:pt x="3592" y="4859"/>
                  <a:pt x="3580" y="4842"/>
                  <a:pt x="3575" y="4825"/>
                </a:cubicBezTo>
                <a:lnTo>
                  <a:pt x="3586" y="4825"/>
                </a:lnTo>
                <a:cubicBezTo>
                  <a:pt x="3586" y="4813"/>
                  <a:pt x="3575" y="4796"/>
                  <a:pt x="3575" y="4785"/>
                </a:cubicBezTo>
                <a:cubicBezTo>
                  <a:pt x="3626" y="4717"/>
                  <a:pt x="3688" y="4654"/>
                  <a:pt x="3762" y="4609"/>
                </a:cubicBezTo>
                <a:close/>
                <a:moveTo>
                  <a:pt x="19484" y="4938"/>
                </a:moveTo>
                <a:lnTo>
                  <a:pt x="19484" y="4938"/>
                </a:lnTo>
                <a:cubicBezTo>
                  <a:pt x="19501" y="4961"/>
                  <a:pt x="19518" y="4984"/>
                  <a:pt x="19535" y="5006"/>
                </a:cubicBezTo>
                <a:cubicBezTo>
                  <a:pt x="19524" y="4995"/>
                  <a:pt x="19507" y="4984"/>
                  <a:pt x="19495" y="4972"/>
                </a:cubicBezTo>
                <a:cubicBezTo>
                  <a:pt x="19490" y="4961"/>
                  <a:pt x="19490" y="4949"/>
                  <a:pt x="19484" y="4938"/>
                </a:cubicBezTo>
                <a:close/>
                <a:moveTo>
                  <a:pt x="3501" y="4859"/>
                </a:moveTo>
                <a:lnTo>
                  <a:pt x="3501" y="4859"/>
                </a:lnTo>
                <a:cubicBezTo>
                  <a:pt x="3524" y="4921"/>
                  <a:pt x="3444" y="4949"/>
                  <a:pt x="3450" y="5018"/>
                </a:cubicBezTo>
                <a:cubicBezTo>
                  <a:pt x="3444" y="5001"/>
                  <a:pt x="3427" y="4978"/>
                  <a:pt x="3422" y="4966"/>
                </a:cubicBezTo>
                <a:cubicBezTo>
                  <a:pt x="3433" y="4938"/>
                  <a:pt x="3461" y="4927"/>
                  <a:pt x="3484" y="4910"/>
                </a:cubicBezTo>
                <a:cubicBezTo>
                  <a:pt x="3490" y="4898"/>
                  <a:pt x="3495" y="4870"/>
                  <a:pt x="3501" y="4859"/>
                </a:cubicBezTo>
                <a:close/>
                <a:moveTo>
                  <a:pt x="3096" y="4987"/>
                </a:moveTo>
                <a:cubicBezTo>
                  <a:pt x="3113" y="4987"/>
                  <a:pt x="3126" y="5013"/>
                  <a:pt x="3109" y="5029"/>
                </a:cubicBezTo>
                <a:cubicBezTo>
                  <a:pt x="3105" y="5038"/>
                  <a:pt x="3098" y="5042"/>
                  <a:pt x="3092" y="5042"/>
                </a:cubicBezTo>
                <a:cubicBezTo>
                  <a:pt x="3075" y="5042"/>
                  <a:pt x="3059" y="5017"/>
                  <a:pt x="3075" y="5001"/>
                </a:cubicBezTo>
                <a:cubicBezTo>
                  <a:pt x="3082" y="4991"/>
                  <a:pt x="3089" y="4987"/>
                  <a:pt x="3096" y="4987"/>
                </a:cubicBezTo>
                <a:close/>
                <a:moveTo>
                  <a:pt x="2826" y="4870"/>
                </a:moveTo>
                <a:lnTo>
                  <a:pt x="2826" y="4870"/>
                </a:lnTo>
                <a:cubicBezTo>
                  <a:pt x="2814" y="4898"/>
                  <a:pt x="2797" y="4927"/>
                  <a:pt x="2775" y="4949"/>
                </a:cubicBezTo>
                <a:cubicBezTo>
                  <a:pt x="2746" y="4984"/>
                  <a:pt x="2718" y="5018"/>
                  <a:pt x="2695" y="5052"/>
                </a:cubicBezTo>
                <a:cubicBezTo>
                  <a:pt x="2701" y="5029"/>
                  <a:pt x="2707" y="5006"/>
                  <a:pt x="2712" y="4984"/>
                </a:cubicBezTo>
                <a:cubicBezTo>
                  <a:pt x="2718" y="4978"/>
                  <a:pt x="2729" y="4972"/>
                  <a:pt x="2741" y="4972"/>
                </a:cubicBezTo>
                <a:cubicBezTo>
                  <a:pt x="2763" y="4932"/>
                  <a:pt x="2792" y="4898"/>
                  <a:pt x="2826" y="4870"/>
                </a:cubicBezTo>
                <a:close/>
                <a:moveTo>
                  <a:pt x="19172" y="4558"/>
                </a:moveTo>
                <a:lnTo>
                  <a:pt x="19172" y="4558"/>
                </a:lnTo>
                <a:cubicBezTo>
                  <a:pt x="19200" y="4592"/>
                  <a:pt x="19229" y="4626"/>
                  <a:pt x="19246" y="4666"/>
                </a:cubicBezTo>
                <a:cubicBezTo>
                  <a:pt x="19251" y="4671"/>
                  <a:pt x="19263" y="4671"/>
                  <a:pt x="19268" y="4671"/>
                </a:cubicBezTo>
                <a:cubicBezTo>
                  <a:pt x="19274" y="4677"/>
                  <a:pt x="19274" y="4683"/>
                  <a:pt x="19274" y="4683"/>
                </a:cubicBezTo>
                <a:cubicBezTo>
                  <a:pt x="19285" y="4688"/>
                  <a:pt x="19297" y="4694"/>
                  <a:pt x="19308" y="4700"/>
                </a:cubicBezTo>
                <a:cubicBezTo>
                  <a:pt x="19314" y="4705"/>
                  <a:pt x="19314" y="4711"/>
                  <a:pt x="19320" y="4717"/>
                </a:cubicBezTo>
                <a:cubicBezTo>
                  <a:pt x="19342" y="4813"/>
                  <a:pt x="19427" y="4864"/>
                  <a:pt x="19456" y="4961"/>
                </a:cubicBezTo>
                <a:cubicBezTo>
                  <a:pt x="19478" y="4984"/>
                  <a:pt x="19507" y="5006"/>
                  <a:pt x="19541" y="5018"/>
                </a:cubicBezTo>
                <a:cubicBezTo>
                  <a:pt x="19546" y="5029"/>
                  <a:pt x="19552" y="5035"/>
                  <a:pt x="19552" y="5046"/>
                </a:cubicBezTo>
                <a:cubicBezTo>
                  <a:pt x="19546" y="5052"/>
                  <a:pt x="19541" y="5057"/>
                  <a:pt x="19535" y="5069"/>
                </a:cubicBezTo>
                <a:cubicBezTo>
                  <a:pt x="19456" y="4966"/>
                  <a:pt x="19371" y="4859"/>
                  <a:pt x="19280" y="4757"/>
                </a:cubicBezTo>
                <a:cubicBezTo>
                  <a:pt x="19251" y="4711"/>
                  <a:pt x="19217" y="4666"/>
                  <a:pt x="19178" y="4632"/>
                </a:cubicBezTo>
                <a:cubicBezTo>
                  <a:pt x="19178" y="4609"/>
                  <a:pt x="19172" y="4581"/>
                  <a:pt x="19172" y="4558"/>
                </a:cubicBezTo>
                <a:close/>
                <a:moveTo>
                  <a:pt x="1776" y="5069"/>
                </a:moveTo>
                <a:lnTo>
                  <a:pt x="1778" y="5071"/>
                </a:lnTo>
                <a:lnTo>
                  <a:pt x="1778" y="5071"/>
                </a:lnTo>
                <a:cubicBezTo>
                  <a:pt x="1777" y="5070"/>
                  <a:pt x="1777" y="5069"/>
                  <a:pt x="1776" y="5069"/>
                </a:cubicBezTo>
                <a:close/>
                <a:moveTo>
                  <a:pt x="3404" y="5006"/>
                </a:moveTo>
                <a:cubicBezTo>
                  <a:pt x="3422" y="5023"/>
                  <a:pt x="3410" y="5052"/>
                  <a:pt x="3393" y="5063"/>
                </a:cubicBezTo>
                <a:cubicBezTo>
                  <a:pt x="3386" y="5070"/>
                  <a:pt x="3369" y="5082"/>
                  <a:pt x="3355" y="5082"/>
                </a:cubicBezTo>
                <a:cubicBezTo>
                  <a:pt x="3347" y="5082"/>
                  <a:pt x="3340" y="5079"/>
                  <a:pt x="3336" y="5069"/>
                </a:cubicBezTo>
                <a:cubicBezTo>
                  <a:pt x="3353" y="5040"/>
                  <a:pt x="3376" y="5012"/>
                  <a:pt x="3404" y="5006"/>
                </a:cubicBezTo>
                <a:close/>
                <a:moveTo>
                  <a:pt x="19603" y="5080"/>
                </a:moveTo>
                <a:cubicBezTo>
                  <a:pt x="19603" y="5103"/>
                  <a:pt x="19603" y="5131"/>
                  <a:pt x="19603" y="5154"/>
                </a:cubicBezTo>
                <a:cubicBezTo>
                  <a:pt x="19598" y="5142"/>
                  <a:pt x="19586" y="5131"/>
                  <a:pt x="19575" y="5120"/>
                </a:cubicBezTo>
                <a:cubicBezTo>
                  <a:pt x="19581" y="5108"/>
                  <a:pt x="19581" y="5103"/>
                  <a:pt x="19581" y="5091"/>
                </a:cubicBezTo>
                <a:cubicBezTo>
                  <a:pt x="19586" y="5086"/>
                  <a:pt x="19598" y="5080"/>
                  <a:pt x="19603" y="5080"/>
                </a:cubicBezTo>
                <a:close/>
                <a:moveTo>
                  <a:pt x="3310" y="5102"/>
                </a:moveTo>
                <a:cubicBezTo>
                  <a:pt x="3312" y="5102"/>
                  <a:pt x="3313" y="5102"/>
                  <a:pt x="3314" y="5103"/>
                </a:cubicBezTo>
                <a:cubicBezTo>
                  <a:pt x="3331" y="5120"/>
                  <a:pt x="3314" y="5154"/>
                  <a:pt x="3302" y="5171"/>
                </a:cubicBezTo>
                <a:cubicBezTo>
                  <a:pt x="3300" y="5171"/>
                  <a:pt x="3298" y="5172"/>
                  <a:pt x="3296" y="5172"/>
                </a:cubicBezTo>
                <a:cubicBezTo>
                  <a:pt x="3266" y="5172"/>
                  <a:pt x="3281" y="5102"/>
                  <a:pt x="3310" y="5102"/>
                </a:cubicBezTo>
                <a:close/>
                <a:moveTo>
                  <a:pt x="2639" y="5120"/>
                </a:moveTo>
                <a:lnTo>
                  <a:pt x="2639" y="5120"/>
                </a:lnTo>
                <a:cubicBezTo>
                  <a:pt x="2631" y="5146"/>
                  <a:pt x="2608" y="5168"/>
                  <a:pt x="2592" y="5192"/>
                </a:cubicBezTo>
                <a:lnTo>
                  <a:pt x="2592" y="5192"/>
                </a:lnTo>
                <a:cubicBezTo>
                  <a:pt x="2587" y="5187"/>
                  <a:pt x="2587" y="5182"/>
                  <a:pt x="2582" y="5176"/>
                </a:cubicBezTo>
                <a:cubicBezTo>
                  <a:pt x="2599" y="5154"/>
                  <a:pt x="2621" y="5137"/>
                  <a:pt x="2639" y="5120"/>
                </a:cubicBezTo>
                <a:close/>
                <a:moveTo>
                  <a:pt x="2588" y="5199"/>
                </a:moveTo>
                <a:cubicBezTo>
                  <a:pt x="2582" y="5209"/>
                  <a:pt x="2578" y="5221"/>
                  <a:pt x="2576" y="5233"/>
                </a:cubicBezTo>
                <a:lnTo>
                  <a:pt x="2570" y="5233"/>
                </a:lnTo>
                <a:cubicBezTo>
                  <a:pt x="2565" y="5239"/>
                  <a:pt x="2559" y="5245"/>
                  <a:pt x="2553" y="5245"/>
                </a:cubicBezTo>
                <a:cubicBezTo>
                  <a:pt x="2563" y="5235"/>
                  <a:pt x="2577" y="5212"/>
                  <a:pt x="2588" y="5199"/>
                </a:cubicBezTo>
                <a:close/>
                <a:moveTo>
                  <a:pt x="3195" y="3747"/>
                </a:moveTo>
                <a:cubicBezTo>
                  <a:pt x="3098" y="3894"/>
                  <a:pt x="2973" y="4019"/>
                  <a:pt x="2854" y="4155"/>
                </a:cubicBezTo>
                <a:cubicBezTo>
                  <a:pt x="2837" y="4189"/>
                  <a:pt x="2786" y="4206"/>
                  <a:pt x="2797" y="4252"/>
                </a:cubicBezTo>
                <a:cubicBezTo>
                  <a:pt x="2809" y="4246"/>
                  <a:pt x="2837" y="4240"/>
                  <a:pt x="2848" y="4240"/>
                </a:cubicBezTo>
                <a:cubicBezTo>
                  <a:pt x="2860" y="4252"/>
                  <a:pt x="2871" y="4286"/>
                  <a:pt x="2882" y="4303"/>
                </a:cubicBezTo>
                <a:cubicBezTo>
                  <a:pt x="2860" y="4308"/>
                  <a:pt x="2837" y="4308"/>
                  <a:pt x="2820" y="4314"/>
                </a:cubicBezTo>
                <a:cubicBezTo>
                  <a:pt x="2809" y="4286"/>
                  <a:pt x="2792" y="4274"/>
                  <a:pt x="2763" y="4274"/>
                </a:cubicBezTo>
                <a:cubicBezTo>
                  <a:pt x="2690" y="4325"/>
                  <a:pt x="2650" y="4422"/>
                  <a:pt x="2587" y="4484"/>
                </a:cubicBezTo>
                <a:cubicBezTo>
                  <a:pt x="2553" y="4524"/>
                  <a:pt x="2508" y="4564"/>
                  <a:pt x="2502" y="4620"/>
                </a:cubicBezTo>
                <a:cubicBezTo>
                  <a:pt x="2548" y="4603"/>
                  <a:pt x="2582" y="4569"/>
                  <a:pt x="2593" y="4518"/>
                </a:cubicBezTo>
                <a:cubicBezTo>
                  <a:pt x="2621" y="4504"/>
                  <a:pt x="2645" y="4445"/>
                  <a:pt x="2674" y="4445"/>
                </a:cubicBezTo>
                <a:cubicBezTo>
                  <a:pt x="2681" y="4445"/>
                  <a:pt x="2688" y="4448"/>
                  <a:pt x="2695" y="4456"/>
                </a:cubicBezTo>
                <a:cubicBezTo>
                  <a:pt x="2673" y="4484"/>
                  <a:pt x="2673" y="4507"/>
                  <a:pt x="2678" y="4541"/>
                </a:cubicBezTo>
                <a:cubicBezTo>
                  <a:pt x="2673" y="4535"/>
                  <a:pt x="2650" y="4524"/>
                  <a:pt x="2639" y="4524"/>
                </a:cubicBezTo>
                <a:cubicBezTo>
                  <a:pt x="2639" y="4535"/>
                  <a:pt x="2639" y="4569"/>
                  <a:pt x="2639" y="4581"/>
                </a:cubicBezTo>
                <a:cubicBezTo>
                  <a:pt x="2627" y="4603"/>
                  <a:pt x="2610" y="4620"/>
                  <a:pt x="2599" y="4643"/>
                </a:cubicBezTo>
                <a:cubicBezTo>
                  <a:pt x="2587" y="4626"/>
                  <a:pt x="2576" y="4603"/>
                  <a:pt x="2565" y="4586"/>
                </a:cubicBezTo>
                <a:lnTo>
                  <a:pt x="2565" y="4586"/>
                </a:lnTo>
                <a:cubicBezTo>
                  <a:pt x="2565" y="4620"/>
                  <a:pt x="2570" y="4654"/>
                  <a:pt x="2570" y="4683"/>
                </a:cubicBezTo>
                <a:cubicBezTo>
                  <a:pt x="2559" y="4677"/>
                  <a:pt x="2548" y="4666"/>
                  <a:pt x="2536" y="4660"/>
                </a:cubicBezTo>
                <a:cubicBezTo>
                  <a:pt x="2497" y="4728"/>
                  <a:pt x="2446" y="4791"/>
                  <a:pt x="2400" y="4853"/>
                </a:cubicBezTo>
                <a:cubicBezTo>
                  <a:pt x="2400" y="4915"/>
                  <a:pt x="2338" y="4927"/>
                  <a:pt x="2298" y="4961"/>
                </a:cubicBezTo>
                <a:cubicBezTo>
                  <a:pt x="2315" y="4836"/>
                  <a:pt x="2423" y="4762"/>
                  <a:pt x="2485" y="4666"/>
                </a:cubicBezTo>
                <a:cubicBezTo>
                  <a:pt x="2513" y="4650"/>
                  <a:pt x="2489" y="4616"/>
                  <a:pt x="2470" y="4616"/>
                </a:cubicBezTo>
                <a:cubicBezTo>
                  <a:pt x="2461" y="4616"/>
                  <a:pt x="2453" y="4623"/>
                  <a:pt x="2451" y="4643"/>
                </a:cubicBezTo>
                <a:cubicBezTo>
                  <a:pt x="2332" y="4802"/>
                  <a:pt x="2207" y="4955"/>
                  <a:pt x="2094" y="5125"/>
                </a:cubicBezTo>
                <a:cubicBezTo>
                  <a:pt x="2054" y="5182"/>
                  <a:pt x="2014" y="5245"/>
                  <a:pt x="1963" y="5296"/>
                </a:cubicBezTo>
                <a:cubicBezTo>
                  <a:pt x="2003" y="5182"/>
                  <a:pt x="2094" y="5097"/>
                  <a:pt x="2156" y="5001"/>
                </a:cubicBezTo>
                <a:cubicBezTo>
                  <a:pt x="2151" y="4995"/>
                  <a:pt x="2139" y="4978"/>
                  <a:pt x="2139" y="4972"/>
                </a:cubicBezTo>
                <a:lnTo>
                  <a:pt x="2139" y="4972"/>
                </a:lnTo>
                <a:cubicBezTo>
                  <a:pt x="2145" y="4978"/>
                  <a:pt x="2168" y="4989"/>
                  <a:pt x="2179" y="4995"/>
                </a:cubicBezTo>
                <a:cubicBezTo>
                  <a:pt x="2185" y="4978"/>
                  <a:pt x="2190" y="4944"/>
                  <a:pt x="2190" y="4927"/>
                </a:cubicBezTo>
                <a:cubicBezTo>
                  <a:pt x="2202" y="4915"/>
                  <a:pt x="2219" y="4904"/>
                  <a:pt x="2230" y="4893"/>
                </a:cubicBezTo>
                <a:lnTo>
                  <a:pt x="2230" y="4847"/>
                </a:lnTo>
                <a:cubicBezTo>
                  <a:pt x="2241" y="4847"/>
                  <a:pt x="2258" y="4842"/>
                  <a:pt x="2270" y="4842"/>
                </a:cubicBezTo>
                <a:cubicBezTo>
                  <a:pt x="2440" y="4564"/>
                  <a:pt x="2684" y="4337"/>
                  <a:pt x="2871" y="4076"/>
                </a:cubicBezTo>
                <a:cubicBezTo>
                  <a:pt x="2996" y="3985"/>
                  <a:pt x="3070" y="3837"/>
                  <a:pt x="3195" y="3747"/>
                </a:cubicBezTo>
                <a:close/>
                <a:moveTo>
                  <a:pt x="2082" y="5250"/>
                </a:moveTo>
                <a:cubicBezTo>
                  <a:pt x="2082" y="5256"/>
                  <a:pt x="2088" y="5256"/>
                  <a:pt x="2088" y="5262"/>
                </a:cubicBezTo>
                <a:cubicBezTo>
                  <a:pt x="2082" y="5273"/>
                  <a:pt x="2071" y="5284"/>
                  <a:pt x="2065" y="5301"/>
                </a:cubicBezTo>
                <a:cubicBezTo>
                  <a:pt x="2060" y="5279"/>
                  <a:pt x="2065" y="5256"/>
                  <a:pt x="2082" y="5250"/>
                </a:cubicBezTo>
                <a:close/>
                <a:moveTo>
                  <a:pt x="19596" y="5268"/>
                </a:moveTo>
                <a:cubicBezTo>
                  <a:pt x="19602" y="5268"/>
                  <a:pt x="19610" y="5274"/>
                  <a:pt x="19620" y="5284"/>
                </a:cubicBezTo>
                <a:cubicBezTo>
                  <a:pt x="19617" y="5301"/>
                  <a:pt x="19610" y="5310"/>
                  <a:pt x="19601" y="5310"/>
                </a:cubicBezTo>
                <a:cubicBezTo>
                  <a:pt x="19595" y="5310"/>
                  <a:pt x="19588" y="5305"/>
                  <a:pt x="19581" y="5296"/>
                </a:cubicBezTo>
                <a:cubicBezTo>
                  <a:pt x="19586" y="5290"/>
                  <a:pt x="19586" y="5284"/>
                  <a:pt x="19592" y="5279"/>
                </a:cubicBezTo>
                <a:lnTo>
                  <a:pt x="19586" y="5279"/>
                </a:lnTo>
                <a:cubicBezTo>
                  <a:pt x="19589" y="5271"/>
                  <a:pt x="19592" y="5268"/>
                  <a:pt x="19596" y="5268"/>
                </a:cubicBezTo>
                <a:close/>
                <a:moveTo>
                  <a:pt x="2026" y="5313"/>
                </a:moveTo>
                <a:cubicBezTo>
                  <a:pt x="2054" y="5313"/>
                  <a:pt x="2065" y="5324"/>
                  <a:pt x="2048" y="5352"/>
                </a:cubicBezTo>
                <a:cubicBezTo>
                  <a:pt x="2020" y="5352"/>
                  <a:pt x="2014" y="5341"/>
                  <a:pt x="2026" y="5313"/>
                </a:cubicBezTo>
                <a:close/>
                <a:moveTo>
                  <a:pt x="19618" y="5326"/>
                </a:moveTo>
                <a:cubicBezTo>
                  <a:pt x="19637" y="5326"/>
                  <a:pt x="19660" y="5342"/>
                  <a:pt x="19660" y="5358"/>
                </a:cubicBezTo>
                <a:cubicBezTo>
                  <a:pt x="19653" y="5365"/>
                  <a:pt x="19643" y="5369"/>
                  <a:pt x="19633" y="5369"/>
                </a:cubicBezTo>
                <a:cubicBezTo>
                  <a:pt x="19613" y="5369"/>
                  <a:pt x="19594" y="5354"/>
                  <a:pt x="19598" y="5335"/>
                </a:cubicBezTo>
                <a:cubicBezTo>
                  <a:pt x="19603" y="5329"/>
                  <a:pt x="19610" y="5326"/>
                  <a:pt x="19618" y="5326"/>
                </a:cubicBezTo>
                <a:close/>
                <a:moveTo>
                  <a:pt x="2480" y="5358"/>
                </a:moveTo>
                <a:lnTo>
                  <a:pt x="2480" y="5358"/>
                </a:lnTo>
                <a:cubicBezTo>
                  <a:pt x="2468" y="5375"/>
                  <a:pt x="2457" y="5392"/>
                  <a:pt x="2446" y="5409"/>
                </a:cubicBezTo>
                <a:cubicBezTo>
                  <a:pt x="2446" y="5381"/>
                  <a:pt x="2463" y="5369"/>
                  <a:pt x="2480" y="5358"/>
                </a:cubicBezTo>
                <a:close/>
                <a:moveTo>
                  <a:pt x="2804" y="5386"/>
                </a:moveTo>
                <a:cubicBezTo>
                  <a:pt x="2805" y="5386"/>
                  <a:pt x="2807" y="5386"/>
                  <a:pt x="2809" y="5386"/>
                </a:cubicBezTo>
                <a:cubicBezTo>
                  <a:pt x="2830" y="5402"/>
                  <a:pt x="2806" y="5444"/>
                  <a:pt x="2780" y="5444"/>
                </a:cubicBezTo>
                <a:cubicBezTo>
                  <a:pt x="2778" y="5444"/>
                  <a:pt x="2776" y="5443"/>
                  <a:pt x="2775" y="5443"/>
                </a:cubicBezTo>
                <a:cubicBezTo>
                  <a:pt x="2759" y="5427"/>
                  <a:pt x="2778" y="5386"/>
                  <a:pt x="2804" y="5386"/>
                </a:cubicBezTo>
                <a:close/>
                <a:moveTo>
                  <a:pt x="3592" y="4893"/>
                </a:moveTo>
                <a:lnTo>
                  <a:pt x="3592" y="4893"/>
                </a:lnTo>
                <a:cubicBezTo>
                  <a:pt x="3433" y="5074"/>
                  <a:pt x="3280" y="5267"/>
                  <a:pt x="3132" y="5466"/>
                </a:cubicBezTo>
                <a:cubicBezTo>
                  <a:pt x="3178" y="5392"/>
                  <a:pt x="3246" y="5330"/>
                  <a:pt x="3263" y="5239"/>
                </a:cubicBezTo>
                <a:lnTo>
                  <a:pt x="3263" y="5239"/>
                </a:lnTo>
                <a:cubicBezTo>
                  <a:pt x="3246" y="5245"/>
                  <a:pt x="3212" y="5256"/>
                  <a:pt x="3195" y="5262"/>
                </a:cubicBezTo>
                <a:cubicBezTo>
                  <a:pt x="3200" y="5250"/>
                  <a:pt x="3200" y="5227"/>
                  <a:pt x="3206" y="5210"/>
                </a:cubicBezTo>
                <a:cubicBezTo>
                  <a:pt x="3223" y="5216"/>
                  <a:pt x="3234" y="5222"/>
                  <a:pt x="3251" y="5227"/>
                </a:cubicBezTo>
                <a:lnTo>
                  <a:pt x="3251" y="5182"/>
                </a:lnTo>
                <a:cubicBezTo>
                  <a:pt x="3257" y="5205"/>
                  <a:pt x="3263" y="5233"/>
                  <a:pt x="3268" y="5262"/>
                </a:cubicBezTo>
                <a:cubicBezTo>
                  <a:pt x="3387" y="5148"/>
                  <a:pt x="3467" y="4995"/>
                  <a:pt x="3592" y="4893"/>
                </a:cubicBezTo>
                <a:close/>
                <a:moveTo>
                  <a:pt x="3075" y="5471"/>
                </a:moveTo>
                <a:lnTo>
                  <a:pt x="3053" y="5500"/>
                </a:lnTo>
                <a:cubicBezTo>
                  <a:pt x="3070" y="5506"/>
                  <a:pt x="3081" y="5506"/>
                  <a:pt x="3098" y="5511"/>
                </a:cubicBezTo>
                <a:cubicBezTo>
                  <a:pt x="3087" y="5523"/>
                  <a:pt x="3075" y="5534"/>
                  <a:pt x="3070" y="5545"/>
                </a:cubicBezTo>
                <a:cubicBezTo>
                  <a:pt x="3064" y="5534"/>
                  <a:pt x="3058" y="5517"/>
                  <a:pt x="3058" y="5506"/>
                </a:cubicBezTo>
                <a:lnTo>
                  <a:pt x="3019" y="5562"/>
                </a:lnTo>
                <a:lnTo>
                  <a:pt x="2962" y="5562"/>
                </a:lnTo>
                <a:cubicBezTo>
                  <a:pt x="2996" y="5528"/>
                  <a:pt x="3036" y="5500"/>
                  <a:pt x="3075" y="5471"/>
                </a:cubicBezTo>
                <a:close/>
                <a:moveTo>
                  <a:pt x="1912" y="5375"/>
                </a:moveTo>
                <a:lnTo>
                  <a:pt x="1912" y="5375"/>
                </a:lnTo>
                <a:cubicBezTo>
                  <a:pt x="1839" y="5517"/>
                  <a:pt x="1753" y="5664"/>
                  <a:pt x="1680" y="5812"/>
                </a:cubicBezTo>
                <a:cubicBezTo>
                  <a:pt x="1657" y="5846"/>
                  <a:pt x="1629" y="5880"/>
                  <a:pt x="1606" y="5914"/>
                </a:cubicBezTo>
                <a:cubicBezTo>
                  <a:pt x="1600" y="5914"/>
                  <a:pt x="1595" y="5908"/>
                  <a:pt x="1589" y="5908"/>
                </a:cubicBezTo>
                <a:cubicBezTo>
                  <a:pt x="1595" y="5908"/>
                  <a:pt x="1600" y="5903"/>
                  <a:pt x="1600" y="5897"/>
                </a:cubicBezTo>
                <a:cubicBezTo>
                  <a:pt x="1600" y="5874"/>
                  <a:pt x="1595" y="5857"/>
                  <a:pt x="1595" y="5835"/>
                </a:cubicBezTo>
                <a:cubicBezTo>
                  <a:pt x="1719" y="5727"/>
                  <a:pt x="1742" y="5528"/>
                  <a:pt x="1873" y="5426"/>
                </a:cubicBezTo>
                <a:cubicBezTo>
                  <a:pt x="1867" y="5420"/>
                  <a:pt x="1856" y="5409"/>
                  <a:pt x="1850" y="5403"/>
                </a:cubicBezTo>
                <a:cubicBezTo>
                  <a:pt x="1873" y="5398"/>
                  <a:pt x="1895" y="5386"/>
                  <a:pt x="1912" y="5375"/>
                </a:cubicBezTo>
                <a:close/>
                <a:moveTo>
                  <a:pt x="1725" y="5806"/>
                </a:moveTo>
                <a:cubicBezTo>
                  <a:pt x="1725" y="5818"/>
                  <a:pt x="1725" y="5829"/>
                  <a:pt x="1725" y="5840"/>
                </a:cubicBezTo>
                <a:cubicBezTo>
                  <a:pt x="1685" y="5863"/>
                  <a:pt x="1674" y="5925"/>
                  <a:pt x="1691" y="5971"/>
                </a:cubicBezTo>
                <a:cubicBezTo>
                  <a:pt x="1680" y="5959"/>
                  <a:pt x="1663" y="5948"/>
                  <a:pt x="1646" y="5942"/>
                </a:cubicBezTo>
                <a:cubicBezTo>
                  <a:pt x="1668" y="5897"/>
                  <a:pt x="1697" y="5852"/>
                  <a:pt x="1725" y="5806"/>
                </a:cubicBezTo>
                <a:close/>
                <a:moveTo>
                  <a:pt x="1555" y="5959"/>
                </a:moveTo>
                <a:cubicBezTo>
                  <a:pt x="1555" y="5971"/>
                  <a:pt x="1555" y="5982"/>
                  <a:pt x="1555" y="5993"/>
                </a:cubicBezTo>
                <a:cubicBezTo>
                  <a:pt x="1549" y="5993"/>
                  <a:pt x="1543" y="5993"/>
                  <a:pt x="1538" y="5999"/>
                </a:cubicBezTo>
                <a:cubicBezTo>
                  <a:pt x="1543" y="5988"/>
                  <a:pt x="1549" y="5971"/>
                  <a:pt x="1555" y="5959"/>
                </a:cubicBezTo>
                <a:close/>
                <a:moveTo>
                  <a:pt x="1634" y="5959"/>
                </a:moveTo>
                <a:cubicBezTo>
                  <a:pt x="1651" y="5959"/>
                  <a:pt x="1668" y="5971"/>
                  <a:pt x="1680" y="5971"/>
                </a:cubicBezTo>
                <a:cubicBezTo>
                  <a:pt x="1680" y="5976"/>
                  <a:pt x="1680" y="5982"/>
                  <a:pt x="1680" y="5982"/>
                </a:cubicBezTo>
                <a:cubicBezTo>
                  <a:pt x="1668" y="5993"/>
                  <a:pt x="1663" y="5999"/>
                  <a:pt x="1663" y="6010"/>
                </a:cubicBezTo>
                <a:cubicBezTo>
                  <a:pt x="1651" y="6005"/>
                  <a:pt x="1634" y="5993"/>
                  <a:pt x="1623" y="5988"/>
                </a:cubicBezTo>
                <a:cubicBezTo>
                  <a:pt x="1629" y="5976"/>
                  <a:pt x="1634" y="5971"/>
                  <a:pt x="1634" y="5959"/>
                </a:cubicBezTo>
                <a:close/>
                <a:moveTo>
                  <a:pt x="1453" y="6050"/>
                </a:moveTo>
                <a:lnTo>
                  <a:pt x="1458" y="6056"/>
                </a:lnTo>
                <a:cubicBezTo>
                  <a:pt x="1458" y="6050"/>
                  <a:pt x="1453" y="6050"/>
                  <a:pt x="1453" y="6050"/>
                </a:cubicBezTo>
                <a:close/>
                <a:moveTo>
                  <a:pt x="1492" y="6101"/>
                </a:moveTo>
                <a:lnTo>
                  <a:pt x="1498" y="6107"/>
                </a:lnTo>
                <a:cubicBezTo>
                  <a:pt x="1492" y="6113"/>
                  <a:pt x="1492" y="6113"/>
                  <a:pt x="1487" y="6118"/>
                </a:cubicBezTo>
                <a:cubicBezTo>
                  <a:pt x="1487" y="6113"/>
                  <a:pt x="1492" y="6107"/>
                  <a:pt x="1492" y="6101"/>
                </a:cubicBezTo>
                <a:close/>
                <a:moveTo>
                  <a:pt x="1657" y="6022"/>
                </a:moveTo>
                <a:lnTo>
                  <a:pt x="1657" y="6022"/>
                </a:lnTo>
                <a:cubicBezTo>
                  <a:pt x="1651" y="6033"/>
                  <a:pt x="1646" y="6050"/>
                  <a:pt x="1646" y="6067"/>
                </a:cubicBezTo>
                <a:cubicBezTo>
                  <a:pt x="1640" y="6067"/>
                  <a:pt x="1640" y="6073"/>
                  <a:pt x="1634" y="6079"/>
                </a:cubicBezTo>
                <a:lnTo>
                  <a:pt x="1629" y="6079"/>
                </a:lnTo>
                <a:cubicBezTo>
                  <a:pt x="1629" y="6084"/>
                  <a:pt x="1629" y="6084"/>
                  <a:pt x="1629" y="6084"/>
                </a:cubicBezTo>
                <a:cubicBezTo>
                  <a:pt x="1623" y="6101"/>
                  <a:pt x="1612" y="6113"/>
                  <a:pt x="1606" y="6130"/>
                </a:cubicBezTo>
                <a:cubicBezTo>
                  <a:pt x="1589" y="6124"/>
                  <a:pt x="1578" y="6124"/>
                  <a:pt x="1566" y="6124"/>
                </a:cubicBezTo>
                <a:cubicBezTo>
                  <a:pt x="1566" y="6118"/>
                  <a:pt x="1572" y="6113"/>
                  <a:pt x="1572" y="6107"/>
                </a:cubicBezTo>
                <a:cubicBezTo>
                  <a:pt x="1583" y="6101"/>
                  <a:pt x="1600" y="6090"/>
                  <a:pt x="1606" y="6084"/>
                </a:cubicBezTo>
                <a:lnTo>
                  <a:pt x="1612" y="6056"/>
                </a:lnTo>
                <a:cubicBezTo>
                  <a:pt x="1629" y="6045"/>
                  <a:pt x="1640" y="6033"/>
                  <a:pt x="1657" y="6022"/>
                </a:cubicBezTo>
                <a:close/>
                <a:moveTo>
                  <a:pt x="1560" y="6045"/>
                </a:moveTo>
                <a:lnTo>
                  <a:pt x="1560" y="6045"/>
                </a:lnTo>
                <a:cubicBezTo>
                  <a:pt x="1538" y="6090"/>
                  <a:pt x="1521" y="6135"/>
                  <a:pt x="1498" y="6181"/>
                </a:cubicBezTo>
                <a:lnTo>
                  <a:pt x="1492" y="6181"/>
                </a:lnTo>
                <a:cubicBezTo>
                  <a:pt x="1504" y="6130"/>
                  <a:pt x="1532" y="6084"/>
                  <a:pt x="1560" y="6045"/>
                </a:cubicBezTo>
                <a:close/>
                <a:moveTo>
                  <a:pt x="19734" y="6192"/>
                </a:moveTo>
                <a:cubicBezTo>
                  <a:pt x="19739" y="6198"/>
                  <a:pt x="19739" y="6209"/>
                  <a:pt x="19745" y="6215"/>
                </a:cubicBezTo>
                <a:cubicBezTo>
                  <a:pt x="19734" y="6209"/>
                  <a:pt x="19728" y="6203"/>
                  <a:pt x="19722" y="6198"/>
                </a:cubicBezTo>
                <a:cubicBezTo>
                  <a:pt x="19728" y="6198"/>
                  <a:pt x="19734" y="6192"/>
                  <a:pt x="19734" y="6192"/>
                </a:cubicBezTo>
                <a:close/>
                <a:moveTo>
                  <a:pt x="19739" y="6215"/>
                </a:moveTo>
                <a:cubicBezTo>
                  <a:pt x="19745" y="6220"/>
                  <a:pt x="19745" y="6226"/>
                  <a:pt x="19751" y="6232"/>
                </a:cubicBezTo>
                <a:lnTo>
                  <a:pt x="19751" y="6237"/>
                </a:lnTo>
                <a:cubicBezTo>
                  <a:pt x="19756" y="6243"/>
                  <a:pt x="19756" y="6249"/>
                  <a:pt x="19762" y="6260"/>
                </a:cubicBezTo>
                <a:cubicBezTo>
                  <a:pt x="19762" y="6260"/>
                  <a:pt x="19756" y="6260"/>
                  <a:pt x="19756" y="6254"/>
                </a:cubicBezTo>
                <a:cubicBezTo>
                  <a:pt x="19751" y="6243"/>
                  <a:pt x="19745" y="6232"/>
                  <a:pt x="19739" y="6215"/>
                </a:cubicBezTo>
                <a:close/>
                <a:moveTo>
                  <a:pt x="20180" y="6236"/>
                </a:moveTo>
                <a:cubicBezTo>
                  <a:pt x="20184" y="6236"/>
                  <a:pt x="20188" y="6237"/>
                  <a:pt x="20193" y="6237"/>
                </a:cubicBezTo>
                <a:cubicBezTo>
                  <a:pt x="20207" y="6264"/>
                  <a:pt x="20202" y="6281"/>
                  <a:pt x="20183" y="6281"/>
                </a:cubicBezTo>
                <a:cubicBezTo>
                  <a:pt x="20178" y="6281"/>
                  <a:pt x="20172" y="6280"/>
                  <a:pt x="20165" y="6277"/>
                </a:cubicBezTo>
                <a:cubicBezTo>
                  <a:pt x="20150" y="6252"/>
                  <a:pt x="20152" y="6236"/>
                  <a:pt x="20180" y="6236"/>
                </a:cubicBezTo>
                <a:close/>
                <a:moveTo>
                  <a:pt x="20233" y="6344"/>
                </a:moveTo>
                <a:cubicBezTo>
                  <a:pt x="20236" y="6344"/>
                  <a:pt x="20240" y="6344"/>
                  <a:pt x="20244" y="6345"/>
                </a:cubicBezTo>
                <a:cubicBezTo>
                  <a:pt x="20256" y="6374"/>
                  <a:pt x="20244" y="6385"/>
                  <a:pt x="20216" y="6385"/>
                </a:cubicBezTo>
                <a:cubicBezTo>
                  <a:pt x="20206" y="6360"/>
                  <a:pt x="20209" y="6344"/>
                  <a:pt x="20233" y="6344"/>
                </a:cubicBezTo>
                <a:close/>
                <a:moveTo>
                  <a:pt x="2667" y="6107"/>
                </a:moveTo>
                <a:cubicBezTo>
                  <a:pt x="2656" y="6141"/>
                  <a:pt x="2633" y="6175"/>
                  <a:pt x="2621" y="6209"/>
                </a:cubicBezTo>
                <a:cubicBezTo>
                  <a:pt x="2599" y="6249"/>
                  <a:pt x="2582" y="6283"/>
                  <a:pt x="2559" y="6317"/>
                </a:cubicBezTo>
                <a:cubicBezTo>
                  <a:pt x="2542" y="6334"/>
                  <a:pt x="2531" y="6357"/>
                  <a:pt x="2525" y="6374"/>
                </a:cubicBezTo>
                <a:lnTo>
                  <a:pt x="2480" y="6447"/>
                </a:lnTo>
                <a:cubicBezTo>
                  <a:pt x="2485" y="6396"/>
                  <a:pt x="2497" y="6345"/>
                  <a:pt x="2542" y="6317"/>
                </a:cubicBezTo>
                <a:cubicBezTo>
                  <a:pt x="2548" y="6306"/>
                  <a:pt x="2548" y="6288"/>
                  <a:pt x="2553" y="6277"/>
                </a:cubicBezTo>
                <a:cubicBezTo>
                  <a:pt x="2570" y="6254"/>
                  <a:pt x="2599" y="6237"/>
                  <a:pt x="2593" y="6203"/>
                </a:cubicBezTo>
                <a:cubicBezTo>
                  <a:pt x="2616" y="6181"/>
                  <a:pt x="2639" y="6158"/>
                  <a:pt x="2633" y="6124"/>
                </a:cubicBezTo>
                <a:cubicBezTo>
                  <a:pt x="2639" y="6118"/>
                  <a:pt x="2661" y="6107"/>
                  <a:pt x="2667" y="6107"/>
                </a:cubicBezTo>
                <a:close/>
                <a:moveTo>
                  <a:pt x="19790" y="6306"/>
                </a:moveTo>
                <a:cubicBezTo>
                  <a:pt x="19807" y="6345"/>
                  <a:pt x="19824" y="6385"/>
                  <a:pt x="19859" y="6408"/>
                </a:cubicBezTo>
                <a:cubicBezTo>
                  <a:pt x="19876" y="6442"/>
                  <a:pt x="19893" y="6476"/>
                  <a:pt x="19910" y="6510"/>
                </a:cubicBezTo>
                <a:cubicBezTo>
                  <a:pt x="19910" y="6514"/>
                  <a:pt x="19906" y="6519"/>
                  <a:pt x="19902" y="6523"/>
                </a:cubicBezTo>
                <a:lnTo>
                  <a:pt x="19902" y="6523"/>
                </a:lnTo>
                <a:cubicBezTo>
                  <a:pt x="19857" y="6456"/>
                  <a:pt x="19818" y="6384"/>
                  <a:pt x="19785" y="6311"/>
                </a:cubicBezTo>
                <a:cubicBezTo>
                  <a:pt x="19785" y="6311"/>
                  <a:pt x="19790" y="6306"/>
                  <a:pt x="19790" y="6306"/>
                </a:cubicBezTo>
                <a:close/>
                <a:moveTo>
                  <a:pt x="20296" y="6487"/>
                </a:moveTo>
                <a:cubicBezTo>
                  <a:pt x="20318" y="6487"/>
                  <a:pt x="20348" y="6526"/>
                  <a:pt x="20312" y="6538"/>
                </a:cubicBezTo>
                <a:cubicBezTo>
                  <a:pt x="20301" y="6532"/>
                  <a:pt x="20290" y="6521"/>
                  <a:pt x="20278" y="6515"/>
                </a:cubicBezTo>
                <a:cubicBezTo>
                  <a:pt x="20278" y="6495"/>
                  <a:pt x="20286" y="6487"/>
                  <a:pt x="20296" y="6487"/>
                </a:cubicBezTo>
                <a:close/>
                <a:moveTo>
                  <a:pt x="1305" y="6572"/>
                </a:moveTo>
                <a:cubicBezTo>
                  <a:pt x="1305" y="6572"/>
                  <a:pt x="1317" y="6578"/>
                  <a:pt x="1317" y="6578"/>
                </a:cubicBezTo>
                <a:cubicBezTo>
                  <a:pt x="1311" y="6584"/>
                  <a:pt x="1311" y="6584"/>
                  <a:pt x="1311" y="6589"/>
                </a:cubicBezTo>
                <a:cubicBezTo>
                  <a:pt x="1305" y="6584"/>
                  <a:pt x="1305" y="6578"/>
                  <a:pt x="1305" y="6572"/>
                </a:cubicBezTo>
                <a:close/>
                <a:moveTo>
                  <a:pt x="19932" y="6555"/>
                </a:moveTo>
                <a:cubicBezTo>
                  <a:pt x="19944" y="6572"/>
                  <a:pt x="19955" y="6595"/>
                  <a:pt x="19961" y="6612"/>
                </a:cubicBezTo>
                <a:lnTo>
                  <a:pt x="19955" y="6635"/>
                </a:lnTo>
                <a:cubicBezTo>
                  <a:pt x="19944" y="6618"/>
                  <a:pt x="19938" y="6601"/>
                  <a:pt x="19932" y="6584"/>
                </a:cubicBezTo>
                <a:lnTo>
                  <a:pt x="19932" y="6555"/>
                </a:lnTo>
                <a:close/>
                <a:moveTo>
                  <a:pt x="19961" y="6657"/>
                </a:moveTo>
                <a:cubicBezTo>
                  <a:pt x="19972" y="6657"/>
                  <a:pt x="19978" y="6663"/>
                  <a:pt x="19983" y="6663"/>
                </a:cubicBezTo>
                <a:lnTo>
                  <a:pt x="20000" y="6697"/>
                </a:lnTo>
                <a:lnTo>
                  <a:pt x="19995" y="6714"/>
                </a:lnTo>
                <a:lnTo>
                  <a:pt x="19989" y="6714"/>
                </a:lnTo>
                <a:cubicBezTo>
                  <a:pt x="19978" y="6697"/>
                  <a:pt x="19972" y="6674"/>
                  <a:pt x="19961" y="6657"/>
                </a:cubicBezTo>
                <a:close/>
                <a:moveTo>
                  <a:pt x="20698" y="6686"/>
                </a:moveTo>
                <a:lnTo>
                  <a:pt x="20698" y="6686"/>
                </a:lnTo>
                <a:cubicBezTo>
                  <a:pt x="20710" y="6691"/>
                  <a:pt x="20727" y="6703"/>
                  <a:pt x="20732" y="6703"/>
                </a:cubicBezTo>
                <a:cubicBezTo>
                  <a:pt x="20732" y="6718"/>
                  <a:pt x="20725" y="6723"/>
                  <a:pt x="20716" y="6723"/>
                </a:cubicBezTo>
                <a:cubicBezTo>
                  <a:pt x="20698" y="6723"/>
                  <a:pt x="20676" y="6701"/>
                  <a:pt x="20698" y="6686"/>
                </a:cubicBezTo>
                <a:close/>
                <a:moveTo>
                  <a:pt x="20358" y="6549"/>
                </a:moveTo>
                <a:cubicBezTo>
                  <a:pt x="20392" y="6618"/>
                  <a:pt x="20426" y="6686"/>
                  <a:pt x="20454" y="6759"/>
                </a:cubicBezTo>
                <a:cubicBezTo>
                  <a:pt x="20381" y="6725"/>
                  <a:pt x="20346" y="6640"/>
                  <a:pt x="20301" y="6578"/>
                </a:cubicBezTo>
                <a:cubicBezTo>
                  <a:pt x="20318" y="6567"/>
                  <a:pt x="20335" y="6561"/>
                  <a:pt x="20358" y="6549"/>
                </a:cubicBezTo>
                <a:close/>
                <a:moveTo>
                  <a:pt x="20040" y="6776"/>
                </a:moveTo>
                <a:cubicBezTo>
                  <a:pt x="20046" y="6788"/>
                  <a:pt x="20046" y="6793"/>
                  <a:pt x="20051" y="6805"/>
                </a:cubicBezTo>
                <a:lnTo>
                  <a:pt x="20034" y="6805"/>
                </a:lnTo>
                <a:cubicBezTo>
                  <a:pt x="20034" y="6793"/>
                  <a:pt x="20034" y="6782"/>
                  <a:pt x="20040" y="6776"/>
                </a:cubicBezTo>
                <a:close/>
                <a:moveTo>
                  <a:pt x="20451" y="6764"/>
                </a:moveTo>
                <a:cubicBezTo>
                  <a:pt x="20462" y="6764"/>
                  <a:pt x="20471" y="6770"/>
                  <a:pt x="20471" y="6782"/>
                </a:cubicBezTo>
                <a:cubicBezTo>
                  <a:pt x="20475" y="6802"/>
                  <a:pt x="20459" y="6814"/>
                  <a:pt x="20445" y="6814"/>
                </a:cubicBezTo>
                <a:cubicBezTo>
                  <a:pt x="20435" y="6814"/>
                  <a:pt x="20426" y="6808"/>
                  <a:pt x="20426" y="6793"/>
                </a:cubicBezTo>
                <a:cubicBezTo>
                  <a:pt x="20423" y="6774"/>
                  <a:pt x="20438" y="6764"/>
                  <a:pt x="20451" y="6764"/>
                </a:cubicBezTo>
                <a:close/>
                <a:moveTo>
                  <a:pt x="19725" y="6800"/>
                </a:moveTo>
                <a:cubicBezTo>
                  <a:pt x="19744" y="6800"/>
                  <a:pt x="19787" y="6871"/>
                  <a:pt x="19751" y="6884"/>
                </a:cubicBezTo>
                <a:lnTo>
                  <a:pt x="19717" y="6816"/>
                </a:lnTo>
                <a:cubicBezTo>
                  <a:pt x="19717" y="6805"/>
                  <a:pt x="19720" y="6800"/>
                  <a:pt x="19725" y="6800"/>
                </a:cubicBezTo>
                <a:close/>
                <a:moveTo>
                  <a:pt x="20063" y="6827"/>
                </a:moveTo>
                <a:cubicBezTo>
                  <a:pt x="20074" y="6845"/>
                  <a:pt x="20080" y="6862"/>
                  <a:pt x="20085" y="6879"/>
                </a:cubicBezTo>
                <a:lnTo>
                  <a:pt x="20068" y="6879"/>
                </a:lnTo>
                <a:lnTo>
                  <a:pt x="20068" y="6884"/>
                </a:lnTo>
                <a:cubicBezTo>
                  <a:pt x="20063" y="6873"/>
                  <a:pt x="20057" y="6862"/>
                  <a:pt x="20051" y="6850"/>
                </a:cubicBezTo>
                <a:cubicBezTo>
                  <a:pt x="20057" y="6839"/>
                  <a:pt x="20063" y="6833"/>
                  <a:pt x="20063" y="6827"/>
                </a:cubicBezTo>
                <a:close/>
                <a:moveTo>
                  <a:pt x="20483" y="6848"/>
                </a:moveTo>
                <a:cubicBezTo>
                  <a:pt x="20492" y="6848"/>
                  <a:pt x="20499" y="6856"/>
                  <a:pt x="20505" y="6873"/>
                </a:cubicBezTo>
                <a:cubicBezTo>
                  <a:pt x="20496" y="6882"/>
                  <a:pt x="20487" y="6887"/>
                  <a:pt x="20480" y="6887"/>
                </a:cubicBezTo>
                <a:cubicBezTo>
                  <a:pt x="20470" y="6887"/>
                  <a:pt x="20463" y="6878"/>
                  <a:pt x="20460" y="6862"/>
                </a:cubicBezTo>
                <a:cubicBezTo>
                  <a:pt x="20469" y="6852"/>
                  <a:pt x="20477" y="6848"/>
                  <a:pt x="20483" y="6848"/>
                </a:cubicBezTo>
                <a:close/>
                <a:moveTo>
                  <a:pt x="20647" y="6720"/>
                </a:moveTo>
                <a:cubicBezTo>
                  <a:pt x="20676" y="6720"/>
                  <a:pt x="20693" y="6742"/>
                  <a:pt x="20710" y="6759"/>
                </a:cubicBezTo>
                <a:cubicBezTo>
                  <a:pt x="20715" y="6754"/>
                  <a:pt x="20727" y="6748"/>
                  <a:pt x="20732" y="6748"/>
                </a:cubicBezTo>
                <a:cubicBezTo>
                  <a:pt x="20738" y="6810"/>
                  <a:pt x="20783" y="6873"/>
                  <a:pt x="20789" y="6930"/>
                </a:cubicBezTo>
                <a:cubicBezTo>
                  <a:pt x="20783" y="6933"/>
                  <a:pt x="20777" y="6934"/>
                  <a:pt x="20772" y="6934"/>
                </a:cubicBezTo>
                <a:cubicBezTo>
                  <a:pt x="20756" y="6934"/>
                  <a:pt x="20742" y="6922"/>
                  <a:pt x="20738" y="6901"/>
                </a:cubicBezTo>
                <a:cubicBezTo>
                  <a:pt x="20704" y="6845"/>
                  <a:pt x="20687" y="6776"/>
                  <a:pt x="20647" y="6720"/>
                </a:cubicBezTo>
                <a:close/>
                <a:moveTo>
                  <a:pt x="19660" y="5227"/>
                </a:moveTo>
                <a:lnTo>
                  <a:pt x="19660" y="5227"/>
                </a:lnTo>
                <a:cubicBezTo>
                  <a:pt x="19751" y="5301"/>
                  <a:pt x="19790" y="5415"/>
                  <a:pt x="19859" y="5517"/>
                </a:cubicBezTo>
                <a:cubicBezTo>
                  <a:pt x="19864" y="5517"/>
                  <a:pt x="19881" y="5511"/>
                  <a:pt x="19887" y="5511"/>
                </a:cubicBezTo>
                <a:lnTo>
                  <a:pt x="19887" y="5511"/>
                </a:lnTo>
                <a:cubicBezTo>
                  <a:pt x="19881" y="5517"/>
                  <a:pt x="19864" y="5534"/>
                  <a:pt x="19859" y="5545"/>
                </a:cubicBezTo>
                <a:cubicBezTo>
                  <a:pt x="19870" y="5551"/>
                  <a:pt x="19898" y="5574"/>
                  <a:pt x="19910" y="5579"/>
                </a:cubicBezTo>
                <a:cubicBezTo>
                  <a:pt x="19915" y="5591"/>
                  <a:pt x="19921" y="5619"/>
                  <a:pt x="19927" y="5630"/>
                </a:cubicBezTo>
                <a:cubicBezTo>
                  <a:pt x="19938" y="5630"/>
                  <a:pt x="19961" y="5642"/>
                  <a:pt x="19966" y="5642"/>
                </a:cubicBezTo>
                <a:cubicBezTo>
                  <a:pt x="19966" y="5653"/>
                  <a:pt x="19966" y="5670"/>
                  <a:pt x="19966" y="5681"/>
                </a:cubicBezTo>
                <a:cubicBezTo>
                  <a:pt x="20154" y="5948"/>
                  <a:pt x="20267" y="6260"/>
                  <a:pt x="20443" y="6532"/>
                </a:cubicBezTo>
                <a:cubicBezTo>
                  <a:pt x="20477" y="6691"/>
                  <a:pt x="20590" y="6810"/>
                  <a:pt x="20624" y="6969"/>
                </a:cubicBezTo>
                <a:cubicBezTo>
                  <a:pt x="20528" y="6816"/>
                  <a:pt x="20454" y="6652"/>
                  <a:pt x="20375" y="6493"/>
                </a:cubicBezTo>
                <a:cubicBezTo>
                  <a:pt x="20352" y="6464"/>
                  <a:pt x="20352" y="6408"/>
                  <a:pt x="20312" y="6402"/>
                </a:cubicBezTo>
                <a:cubicBezTo>
                  <a:pt x="20307" y="6413"/>
                  <a:pt x="20307" y="6447"/>
                  <a:pt x="20301" y="6459"/>
                </a:cubicBezTo>
                <a:cubicBezTo>
                  <a:pt x="20284" y="6459"/>
                  <a:pt x="20250" y="6464"/>
                  <a:pt x="20233" y="6464"/>
                </a:cubicBezTo>
                <a:cubicBezTo>
                  <a:pt x="20239" y="6442"/>
                  <a:pt x="20239" y="6425"/>
                  <a:pt x="20244" y="6402"/>
                </a:cubicBezTo>
                <a:cubicBezTo>
                  <a:pt x="20273" y="6402"/>
                  <a:pt x="20290" y="6385"/>
                  <a:pt x="20301" y="6357"/>
                </a:cubicBezTo>
                <a:cubicBezTo>
                  <a:pt x="20278" y="6266"/>
                  <a:pt x="20205" y="6203"/>
                  <a:pt x="20171" y="6118"/>
                </a:cubicBezTo>
                <a:cubicBezTo>
                  <a:pt x="20148" y="6073"/>
                  <a:pt x="20131" y="6010"/>
                  <a:pt x="20080" y="5988"/>
                </a:cubicBezTo>
                <a:lnTo>
                  <a:pt x="20080" y="5988"/>
                </a:lnTo>
                <a:cubicBezTo>
                  <a:pt x="20080" y="6039"/>
                  <a:pt x="20097" y="6084"/>
                  <a:pt x="20137" y="6107"/>
                </a:cubicBezTo>
                <a:cubicBezTo>
                  <a:pt x="20142" y="6147"/>
                  <a:pt x="20210" y="6203"/>
                  <a:pt x="20159" y="6232"/>
                </a:cubicBezTo>
                <a:cubicBezTo>
                  <a:pt x="20142" y="6203"/>
                  <a:pt x="20120" y="6186"/>
                  <a:pt x="20091" y="6186"/>
                </a:cubicBezTo>
                <a:cubicBezTo>
                  <a:pt x="20097" y="6181"/>
                  <a:pt x="20114" y="6164"/>
                  <a:pt x="20120" y="6152"/>
                </a:cubicBezTo>
                <a:lnTo>
                  <a:pt x="20068" y="6130"/>
                </a:lnTo>
                <a:cubicBezTo>
                  <a:pt x="20051" y="6113"/>
                  <a:pt x="20040" y="6090"/>
                  <a:pt x="20029" y="6073"/>
                </a:cubicBezTo>
                <a:cubicBezTo>
                  <a:pt x="20040" y="6067"/>
                  <a:pt x="20068" y="6062"/>
                  <a:pt x="20085" y="6056"/>
                </a:cubicBezTo>
                <a:cubicBezTo>
                  <a:pt x="20057" y="6050"/>
                  <a:pt x="20029" y="6039"/>
                  <a:pt x="20000" y="6027"/>
                </a:cubicBezTo>
                <a:cubicBezTo>
                  <a:pt x="20006" y="6022"/>
                  <a:pt x="20023" y="6010"/>
                  <a:pt x="20029" y="6005"/>
                </a:cubicBezTo>
                <a:cubicBezTo>
                  <a:pt x="19983" y="5942"/>
                  <a:pt x="19949" y="5874"/>
                  <a:pt x="19904" y="5806"/>
                </a:cubicBezTo>
                <a:cubicBezTo>
                  <a:pt x="19853" y="5784"/>
                  <a:pt x="19859" y="5715"/>
                  <a:pt x="19847" y="5664"/>
                </a:cubicBezTo>
                <a:lnTo>
                  <a:pt x="19847" y="5664"/>
                </a:lnTo>
                <a:cubicBezTo>
                  <a:pt x="19949" y="5727"/>
                  <a:pt x="19978" y="5857"/>
                  <a:pt x="20046" y="5954"/>
                </a:cubicBezTo>
                <a:cubicBezTo>
                  <a:pt x="20046" y="5968"/>
                  <a:pt x="20054" y="5973"/>
                  <a:pt x="20064" y="5973"/>
                </a:cubicBezTo>
                <a:cubicBezTo>
                  <a:pt x="20085" y="5973"/>
                  <a:pt x="20115" y="5947"/>
                  <a:pt x="20080" y="5931"/>
                </a:cubicBezTo>
                <a:cubicBezTo>
                  <a:pt x="19972" y="5761"/>
                  <a:pt x="19876" y="5579"/>
                  <a:pt x="19768" y="5409"/>
                </a:cubicBezTo>
                <a:cubicBezTo>
                  <a:pt x="19728" y="5352"/>
                  <a:pt x="19688" y="5290"/>
                  <a:pt x="19660" y="5227"/>
                </a:cubicBezTo>
                <a:close/>
                <a:moveTo>
                  <a:pt x="20749" y="6941"/>
                </a:moveTo>
                <a:cubicBezTo>
                  <a:pt x="20766" y="6947"/>
                  <a:pt x="20800" y="6947"/>
                  <a:pt x="20812" y="6952"/>
                </a:cubicBezTo>
                <a:cubicBezTo>
                  <a:pt x="20834" y="6975"/>
                  <a:pt x="20834" y="6998"/>
                  <a:pt x="20829" y="7026"/>
                </a:cubicBezTo>
                <a:cubicBezTo>
                  <a:pt x="20813" y="7036"/>
                  <a:pt x="20797" y="7040"/>
                  <a:pt x="20780" y="7040"/>
                </a:cubicBezTo>
                <a:cubicBezTo>
                  <a:pt x="20760" y="7040"/>
                  <a:pt x="20740" y="7035"/>
                  <a:pt x="20721" y="7032"/>
                </a:cubicBezTo>
                <a:cubicBezTo>
                  <a:pt x="20738" y="7032"/>
                  <a:pt x="20772" y="7026"/>
                  <a:pt x="20789" y="7020"/>
                </a:cubicBezTo>
                <a:cubicBezTo>
                  <a:pt x="20778" y="6998"/>
                  <a:pt x="20766" y="6969"/>
                  <a:pt x="20749" y="6941"/>
                </a:cubicBezTo>
                <a:close/>
                <a:moveTo>
                  <a:pt x="20657" y="7043"/>
                </a:moveTo>
                <a:cubicBezTo>
                  <a:pt x="20661" y="7043"/>
                  <a:pt x="20665" y="7045"/>
                  <a:pt x="20670" y="7049"/>
                </a:cubicBezTo>
                <a:cubicBezTo>
                  <a:pt x="20689" y="7063"/>
                  <a:pt x="20688" y="7100"/>
                  <a:pt x="20671" y="7100"/>
                </a:cubicBezTo>
                <a:cubicBezTo>
                  <a:pt x="20668" y="7100"/>
                  <a:pt x="20664" y="7098"/>
                  <a:pt x="20659" y="7094"/>
                </a:cubicBezTo>
                <a:cubicBezTo>
                  <a:pt x="20635" y="7085"/>
                  <a:pt x="20639" y="7043"/>
                  <a:pt x="20657" y="7043"/>
                </a:cubicBezTo>
                <a:close/>
                <a:moveTo>
                  <a:pt x="20074" y="6896"/>
                </a:moveTo>
                <a:cubicBezTo>
                  <a:pt x="20142" y="6947"/>
                  <a:pt x="20154" y="7043"/>
                  <a:pt x="20199" y="7111"/>
                </a:cubicBezTo>
                <a:lnTo>
                  <a:pt x="20182" y="7123"/>
                </a:lnTo>
                <a:cubicBezTo>
                  <a:pt x="20148" y="7043"/>
                  <a:pt x="20114" y="6969"/>
                  <a:pt x="20074" y="6896"/>
                </a:cubicBezTo>
                <a:close/>
                <a:moveTo>
                  <a:pt x="1767" y="7135"/>
                </a:moveTo>
                <a:cubicBezTo>
                  <a:pt x="1772" y="7135"/>
                  <a:pt x="1777" y="7137"/>
                  <a:pt x="1782" y="7140"/>
                </a:cubicBezTo>
                <a:cubicBezTo>
                  <a:pt x="1796" y="7163"/>
                  <a:pt x="1772" y="7190"/>
                  <a:pt x="1750" y="7190"/>
                </a:cubicBezTo>
                <a:cubicBezTo>
                  <a:pt x="1745" y="7190"/>
                  <a:pt x="1741" y="7188"/>
                  <a:pt x="1736" y="7185"/>
                </a:cubicBezTo>
                <a:cubicBezTo>
                  <a:pt x="1718" y="7166"/>
                  <a:pt x="1742" y="7135"/>
                  <a:pt x="1767" y="7135"/>
                </a:cubicBezTo>
                <a:close/>
                <a:moveTo>
                  <a:pt x="20710" y="7372"/>
                </a:moveTo>
                <a:cubicBezTo>
                  <a:pt x="20732" y="7412"/>
                  <a:pt x="20749" y="7446"/>
                  <a:pt x="20766" y="7486"/>
                </a:cubicBezTo>
                <a:cubicBezTo>
                  <a:pt x="20766" y="7508"/>
                  <a:pt x="20761" y="7525"/>
                  <a:pt x="20761" y="7548"/>
                </a:cubicBezTo>
                <a:cubicBezTo>
                  <a:pt x="20738" y="7491"/>
                  <a:pt x="20721" y="7435"/>
                  <a:pt x="20710" y="7372"/>
                </a:cubicBezTo>
                <a:close/>
                <a:moveTo>
                  <a:pt x="974" y="7507"/>
                </a:moveTo>
                <a:cubicBezTo>
                  <a:pt x="976" y="7507"/>
                  <a:pt x="979" y="7507"/>
                  <a:pt x="982" y="7508"/>
                </a:cubicBezTo>
                <a:cubicBezTo>
                  <a:pt x="1007" y="7524"/>
                  <a:pt x="991" y="7567"/>
                  <a:pt x="967" y="7567"/>
                </a:cubicBezTo>
                <a:cubicBezTo>
                  <a:pt x="965" y="7567"/>
                  <a:pt x="962" y="7566"/>
                  <a:pt x="959" y="7565"/>
                </a:cubicBezTo>
                <a:cubicBezTo>
                  <a:pt x="933" y="7550"/>
                  <a:pt x="949" y="7507"/>
                  <a:pt x="974" y="7507"/>
                </a:cubicBezTo>
                <a:close/>
                <a:moveTo>
                  <a:pt x="2026" y="7293"/>
                </a:moveTo>
                <a:cubicBezTo>
                  <a:pt x="2031" y="7293"/>
                  <a:pt x="2037" y="7298"/>
                  <a:pt x="2043" y="7298"/>
                </a:cubicBezTo>
                <a:cubicBezTo>
                  <a:pt x="1992" y="7412"/>
                  <a:pt x="1941" y="7520"/>
                  <a:pt x="1895" y="7633"/>
                </a:cubicBezTo>
                <a:cubicBezTo>
                  <a:pt x="1918" y="7548"/>
                  <a:pt x="1946" y="7469"/>
                  <a:pt x="1992" y="7401"/>
                </a:cubicBezTo>
                <a:lnTo>
                  <a:pt x="1941" y="7401"/>
                </a:lnTo>
                <a:cubicBezTo>
                  <a:pt x="1963" y="7389"/>
                  <a:pt x="1980" y="7384"/>
                  <a:pt x="1997" y="7378"/>
                </a:cubicBezTo>
                <a:cubicBezTo>
                  <a:pt x="2003" y="7349"/>
                  <a:pt x="2014" y="7321"/>
                  <a:pt x="2026" y="7293"/>
                </a:cubicBezTo>
                <a:close/>
                <a:moveTo>
                  <a:pt x="1254" y="6635"/>
                </a:moveTo>
                <a:lnTo>
                  <a:pt x="1254" y="6635"/>
                </a:lnTo>
                <a:cubicBezTo>
                  <a:pt x="1243" y="6686"/>
                  <a:pt x="1226" y="6737"/>
                  <a:pt x="1209" y="6782"/>
                </a:cubicBezTo>
                <a:cubicBezTo>
                  <a:pt x="1209" y="6782"/>
                  <a:pt x="1209" y="6782"/>
                  <a:pt x="1214" y="6788"/>
                </a:cubicBezTo>
                <a:cubicBezTo>
                  <a:pt x="1180" y="6867"/>
                  <a:pt x="1146" y="6952"/>
                  <a:pt x="1101" y="7026"/>
                </a:cubicBezTo>
                <a:lnTo>
                  <a:pt x="1129" y="7054"/>
                </a:lnTo>
                <a:cubicBezTo>
                  <a:pt x="1141" y="7032"/>
                  <a:pt x="1163" y="6998"/>
                  <a:pt x="1175" y="6981"/>
                </a:cubicBezTo>
                <a:lnTo>
                  <a:pt x="1214" y="6969"/>
                </a:lnTo>
                <a:lnTo>
                  <a:pt x="1214" y="7003"/>
                </a:lnTo>
                <a:lnTo>
                  <a:pt x="1163" y="7003"/>
                </a:lnTo>
                <a:cubicBezTo>
                  <a:pt x="1163" y="7049"/>
                  <a:pt x="1158" y="7088"/>
                  <a:pt x="1152" y="7134"/>
                </a:cubicBezTo>
                <a:cubicBezTo>
                  <a:pt x="1101" y="7168"/>
                  <a:pt x="1084" y="7225"/>
                  <a:pt x="1078" y="7281"/>
                </a:cubicBezTo>
                <a:cubicBezTo>
                  <a:pt x="1078" y="7349"/>
                  <a:pt x="1010" y="7395"/>
                  <a:pt x="1039" y="7469"/>
                </a:cubicBezTo>
                <a:cubicBezTo>
                  <a:pt x="1010" y="7457"/>
                  <a:pt x="982" y="7446"/>
                  <a:pt x="959" y="7440"/>
                </a:cubicBezTo>
                <a:cubicBezTo>
                  <a:pt x="925" y="7497"/>
                  <a:pt x="902" y="7559"/>
                  <a:pt x="891" y="7628"/>
                </a:cubicBezTo>
                <a:cubicBezTo>
                  <a:pt x="874" y="7650"/>
                  <a:pt x="851" y="7673"/>
                  <a:pt x="834" y="7701"/>
                </a:cubicBezTo>
                <a:cubicBezTo>
                  <a:pt x="880" y="7559"/>
                  <a:pt x="914" y="7406"/>
                  <a:pt x="993" y="7276"/>
                </a:cubicBezTo>
                <a:lnTo>
                  <a:pt x="993" y="7276"/>
                </a:lnTo>
                <a:cubicBezTo>
                  <a:pt x="982" y="7327"/>
                  <a:pt x="965" y="7372"/>
                  <a:pt x="959" y="7423"/>
                </a:cubicBezTo>
                <a:lnTo>
                  <a:pt x="1004" y="7435"/>
                </a:lnTo>
                <a:cubicBezTo>
                  <a:pt x="1016" y="7321"/>
                  <a:pt x="1084" y="7230"/>
                  <a:pt x="1101" y="7123"/>
                </a:cubicBezTo>
                <a:lnTo>
                  <a:pt x="1101" y="7123"/>
                </a:lnTo>
                <a:cubicBezTo>
                  <a:pt x="1039" y="7151"/>
                  <a:pt x="1027" y="7230"/>
                  <a:pt x="987" y="7281"/>
                </a:cubicBezTo>
                <a:cubicBezTo>
                  <a:pt x="1033" y="7100"/>
                  <a:pt x="1112" y="6924"/>
                  <a:pt x="1197" y="6754"/>
                </a:cubicBezTo>
                <a:cubicBezTo>
                  <a:pt x="1197" y="6754"/>
                  <a:pt x="1203" y="6748"/>
                  <a:pt x="1203" y="6748"/>
                </a:cubicBezTo>
                <a:cubicBezTo>
                  <a:pt x="1203" y="6742"/>
                  <a:pt x="1209" y="6737"/>
                  <a:pt x="1209" y="6731"/>
                </a:cubicBezTo>
                <a:cubicBezTo>
                  <a:pt x="1220" y="6697"/>
                  <a:pt x="1237" y="6669"/>
                  <a:pt x="1254" y="6635"/>
                </a:cubicBezTo>
                <a:close/>
                <a:moveTo>
                  <a:pt x="1816" y="7820"/>
                </a:moveTo>
                <a:cubicBezTo>
                  <a:pt x="1816" y="7826"/>
                  <a:pt x="1816" y="7826"/>
                  <a:pt x="1816" y="7826"/>
                </a:cubicBezTo>
                <a:cubicBezTo>
                  <a:pt x="1810" y="7826"/>
                  <a:pt x="1810" y="7820"/>
                  <a:pt x="1804" y="7820"/>
                </a:cubicBezTo>
                <a:close/>
                <a:moveTo>
                  <a:pt x="20840" y="7696"/>
                </a:moveTo>
                <a:lnTo>
                  <a:pt x="20840" y="7696"/>
                </a:lnTo>
                <a:cubicBezTo>
                  <a:pt x="20863" y="7792"/>
                  <a:pt x="20914" y="7877"/>
                  <a:pt x="20937" y="7968"/>
                </a:cubicBezTo>
                <a:cubicBezTo>
                  <a:pt x="20908" y="7968"/>
                  <a:pt x="20891" y="7945"/>
                  <a:pt x="20880" y="7923"/>
                </a:cubicBezTo>
                <a:lnTo>
                  <a:pt x="20840" y="7923"/>
                </a:lnTo>
                <a:cubicBezTo>
                  <a:pt x="20846" y="7906"/>
                  <a:pt x="20863" y="7877"/>
                  <a:pt x="20868" y="7866"/>
                </a:cubicBezTo>
                <a:cubicBezTo>
                  <a:pt x="20857" y="7866"/>
                  <a:pt x="20840" y="7871"/>
                  <a:pt x="20829" y="7871"/>
                </a:cubicBezTo>
                <a:cubicBezTo>
                  <a:pt x="20868" y="7832"/>
                  <a:pt x="20858" y="7801"/>
                  <a:pt x="20831" y="7801"/>
                </a:cubicBezTo>
                <a:cubicBezTo>
                  <a:pt x="20820" y="7801"/>
                  <a:pt x="20805" y="7807"/>
                  <a:pt x="20789" y="7820"/>
                </a:cubicBezTo>
                <a:cubicBezTo>
                  <a:pt x="20783" y="7809"/>
                  <a:pt x="20778" y="7792"/>
                  <a:pt x="20772" y="7781"/>
                </a:cubicBezTo>
                <a:cubicBezTo>
                  <a:pt x="20800" y="7781"/>
                  <a:pt x="20823" y="7775"/>
                  <a:pt x="20846" y="7775"/>
                </a:cubicBezTo>
                <a:cubicBezTo>
                  <a:pt x="20829" y="7747"/>
                  <a:pt x="20829" y="7724"/>
                  <a:pt x="20840" y="7696"/>
                </a:cubicBezTo>
                <a:close/>
                <a:moveTo>
                  <a:pt x="931" y="7656"/>
                </a:moveTo>
                <a:lnTo>
                  <a:pt x="931" y="7656"/>
                </a:lnTo>
                <a:cubicBezTo>
                  <a:pt x="908" y="7781"/>
                  <a:pt x="846" y="7894"/>
                  <a:pt x="851" y="8025"/>
                </a:cubicBezTo>
                <a:cubicBezTo>
                  <a:pt x="840" y="8019"/>
                  <a:pt x="823" y="8002"/>
                  <a:pt x="812" y="7996"/>
                </a:cubicBezTo>
                <a:cubicBezTo>
                  <a:pt x="851" y="7883"/>
                  <a:pt x="863" y="7752"/>
                  <a:pt x="931" y="7656"/>
                </a:cubicBezTo>
                <a:close/>
                <a:moveTo>
                  <a:pt x="20880" y="7991"/>
                </a:moveTo>
                <a:cubicBezTo>
                  <a:pt x="20925" y="7991"/>
                  <a:pt x="20954" y="8013"/>
                  <a:pt x="20954" y="8059"/>
                </a:cubicBezTo>
                <a:cubicBezTo>
                  <a:pt x="20937" y="8064"/>
                  <a:pt x="20914" y="8076"/>
                  <a:pt x="20903" y="8081"/>
                </a:cubicBezTo>
                <a:cubicBezTo>
                  <a:pt x="20908" y="8070"/>
                  <a:pt x="20925" y="8047"/>
                  <a:pt x="20931" y="8042"/>
                </a:cubicBezTo>
                <a:cubicBezTo>
                  <a:pt x="20920" y="8030"/>
                  <a:pt x="20897" y="8002"/>
                  <a:pt x="20880" y="7991"/>
                </a:cubicBezTo>
                <a:close/>
                <a:moveTo>
                  <a:pt x="808" y="8064"/>
                </a:moveTo>
                <a:cubicBezTo>
                  <a:pt x="809" y="8064"/>
                  <a:pt x="810" y="8064"/>
                  <a:pt x="812" y="8064"/>
                </a:cubicBezTo>
                <a:cubicBezTo>
                  <a:pt x="833" y="8080"/>
                  <a:pt x="819" y="8122"/>
                  <a:pt x="794" y="8122"/>
                </a:cubicBezTo>
                <a:cubicBezTo>
                  <a:pt x="792" y="8122"/>
                  <a:pt x="791" y="8121"/>
                  <a:pt x="789" y="8121"/>
                </a:cubicBezTo>
                <a:cubicBezTo>
                  <a:pt x="773" y="8105"/>
                  <a:pt x="787" y="8064"/>
                  <a:pt x="808" y="8064"/>
                </a:cubicBezTo>
                <a:close/>
                <a:moveTo>
                  <a:pt x="20545" y="8070"/>
                </a:moveTo>
                <a:cubicBezTo>
                  <a:pt x="20579" y="8070"/>
                  <a:pt x="20590" y="8144"/>
                  <a:pt x="20562" y="8155"/>
                </a:cubicBezTo>
                <a:cubicBezTo>
                  <a:pt x="20539" y="8132"/>
                  <a:pt x="20534" y="8093"/>
                  <a:pt x="20545" y="8070"/>
                </a:cubicBezTo>
                <a:close/>
                <a:moveTo>
                  <a:pt x="789" y="8155"/>
                </a:moveTo>
                <a:cubicBezTo>
                  <a:pt x="783" y="8206"/>
                  <a:pt x="772" y="8246"/>
                  <a:pt x="743" y="8286"/>
                </a:cubicBezTo>
                <a:lnTo>
                  <a:pt x="743" y="8280"/>
                </a:lnTo>
                <a:cubicBezTo>
                  <a:pt x="749" y="8240"/>
                  <a:pt x="755" y="8195"/>
                  <a:pt x="755" y="8155"/>
                </a:cubicBezTo>
                <a:close/>
                <a:moveTo>
                  <a:pt x="20988" y="8144"/>
                </a:moveTo>
                <a:cubicBezTo>
                  <a:pt x="20993" y="8195"/>
                  <a:pt x="21005" y="8240"/>
                  <a:pt x="21010" y="8286"/>
                </a:cubicBezTo>
                <a:cubicBezTo>
                  <a:pt x="20993" y="8280"/>
                  <a:pt x="20971" y="8269"/>
                  <a:pt x="20954" y="8263"/>
                </a:cubicBezTo>
                <a:cubicBezTo>
                  <a:pt x="20965" y="8246"/>
                  <a:pt x="20982" y="8235"/>
                  <a:pt x="20993" y="8223"/>
                </a:cubicBezTo>
                <a:cubicBezTo>
                  <a:pt x="20982" y="8201"/>
                  <a:pt x="20971" y="8172"/>
                  <a:pt x="20959" y="8149"/>
                </a:cubicBezTo>
                <a:lnTo>
                  <a:pt x="20988" y="8144"/>
                </a:lnTo>
                <a:close/>
                <a:moveTo>
                  <a:pt x="736" y="8312"/>
                </a:moveTo>
                <a:cubicBezTo>
                  <a:pt x="739" y="8312"/>
                  <a:pt x="741" y="8313"/>
                  <a:pt x="743" y="8314"/>
                </a:cubicBezTo>
                <a:cubicBezTo>
                  <a:pt x="769" y="8329"/>
                  <a:pt x="749" y="8367"/>
                  <a:pt x="728" y="8367"/>
                </a:cubicBezTo>
                <a:cubicBezTo>
                  <a:pt x="726" y="8367"/>
                  <a:pt x="723" y="8366"/>
                  <a:pt x="721" y="8365"/>
                </a:cubicBezTo>
                <a:cubicBezTo>
                  <a:pt x="701" y="8350"/>
                  <a:pt x="716" y="8312"/>
                  <a:pt x="736" y="8312"/>
                </a:cubicBezTo>
                <a:close/>
                <a:moveTo>
                  <a:pt x="834" y="7707"/>
                </a:moveTo>
                <a:cubicBezTo>
                  <a:pt x="817" y="7911"/>
                  <a:pt x="721" y="8093"/>
                  <a:pt x="681" y="8291"/>
                </a:cubicBezTo>
                <a:cubicBezTo>
                  <a:pt x="675" y="8342"/>
                  <a:pt x="653" y="8382"/>
                  <a:pt x="630" y="8422"/>
                </a:cubicBezTo>
                <a:cubicBezTo>
                  <a:pt x="681" y="8178"/>
                  <a:pt x="749" y="7940"/>
                  <a:pt x="834" y="7707"/>
                </a:cubicBezTo>
                <a:close/>
                <a:moveTo>
                  <a:pt x="20664" y="8445"/>
                </a:moveTo>
                <a:lnTo>
                  <a:pt x="20664" y="8445"/>
                </a:lnTo>
                <a:cubicBezTo>
                  <a:pt x="20687" y="8467"/>
                  <a:pt x="20687" y="8479"/>
                  <a:pt x="20659" y="8484"/>
                </a:cubicBezTo>
                <a:cubicBezTo>
                  <a:pt x="20636" y="8467"/>
                  <a:pt x="20636" y="8450"/>
                  <a:pt x="20664" y="8445"/>
                </a:cubicBezTo>
                <a:close/>
                <a:moveTo>
                  <a:pt x="687" y="8462"/>
                </a:moveTo>
                <a:cubicBezTo>
                  <a:pt x="715" y="8467"/>
                  <a:pt x="721" y="8484"/>
                  <a:pt x="692" y="8507"/>
                </a:cubicBezTo>
                <a:cubicBezTo>
                  <a:pt x="670" y="8496"/>
                  <a:pt x="664" y="8479"/>
                  <a:pt x="687" y="8462"/>
                </a:cubicBezTo>
                <a:close/>
                <a:moveTo>
                  <a:pt x="20681" y="7111"/>
                </a:moveTo>
                <a:lnTo>
                  <a:pt x="20681" y="7111"/>
                </a:lnTo>
                <a:cubicBezTo>
                  <a:pt x="20766" y="7230"/>
                  <a:pt x="20783" y="7401"/>
                  <a:pt x="20880" y="7508"/>
                </a:cubicBezTo>
                <a:lnTo>
                  <a:pt x="20885" y="7508"/>
                </a:lnTo>
                <a:lnTo>
                  <a:pt x="20857" y="7520"/>
                </a:lnTo>
                <a:cubicBezTo>
                  <a:pt x="20982" y="7826"/>
                  <a:pt x="21067" y="8144"/>
                  <a:pt x="21158" y="8462"/>
                </a:cubicBezTo>
                <a:cubicBezTo>
                  <a:pt x="21164" y="8462"/>
                  <a:pt x="21169" y="8456"/>
                  <a:pt x="21175" y="8456"/>
                </a:cubicBezTo>
                <a:lnTo>
                  <a:pt x="21175" y="8456"/>
                </a:lnTo>
                <a:cubicBezTo>
                  <a:pt x="21158" y="8547"/>
                  <a:pt x="21209" y="8626"/>
                  <a:pt x="21226" y="8711"/>
                </a:cubicBezTo>
                <a:cubicBezTo>
                  <a:pt x="21181" y="8683"/>
                  <a:pt x="21186" y="8620"/>
                  <a:pt x="21169" y="8575"/>
                </a:cubicBezTo>
                <a:cubicBezTo>
                  <a:pt x="21056" y="8178"/>
                  <a:pt x="20925" y="7781"/>
                  <a:pt x="20789" y="7384"/>
                </a:cubicBezTo>
                <a:cubicBezTo>
                  <a:pt x="20755" y="7293"/>
                  <a:pt x="20698" y="7208"/>
                  <a:pt x="20681" y="7111"/>
                </a:cubicBezTo>
                <a:close/>
                <a:moveTo>
                  <a:pt x="1345" y="8620"/>
                </a:moveTo>
                <a:cubicBezTo>
                  <a:pt x="1334" y="8660"/>
                  <a:pt x="1322" y="8700"/>
                  <a:pt x="1299" y="8734"/>
                </a:cubicBezTo>
                <a:cubicBezTo>
                  <a:pt x="1299" y="8694"/>
                  <a:pt x="1311" y="8654"/>
                  <a:pt x="1317" y="8620"/>
                </a:cubicBezTo>
                <a:close/>
                <a:moveTo>
                  <a:pt x="556" y="9069"/>
                </a:moveTo>
                <a:cubicBezTo>
                  <a:pt x="590" y="9069"/>
                  <a:pt x="573" y="9125"/>
                  <a:pt x="551" y="9131"/>
                </a:cubicBezTo>
                <a:cubicBezTo>
                  <a:pt x="517" y="9125"/>
                  <a:pt x="534" y="9074"/>
                  <a:pt x="556" y="9069"/>
                </a:cubicBezTo>
                <a:close/>
                <a:moveTo>
                  <a:pt x="21215" y="8717"/>
                </a:moveTo>
                <a:cubicBezTo>
                  <a:pt x="21283" y="8847"/>
                  <a:pt x="21294" y="9006"/>
                  <a:pt x="21317" y="9154"/>
                </a:cubicBezTo>
                <a:cubicBezTo>
                  <a:pt x="21277" y="9108"/>
                  <a:pt x="21277" y="9052"/>
                  <a:pt x="21266" y="8995"/>
                </a:cubicBezTo>
                <a:cubicBezTo>
                  <a:pt x="21243" y="8904"/>
                  <a:pt x="21209" y="8813"/>
                  <a:pt x="21215" y="8717"/>
                </a:cubicBezTo>
                <a:close/>
                <a:moveTo>
                  <a:pt x="568" y="8654"/>
                </a:moveTo>
                <a:cubicBezTo>
                  <a:pt x="573" y="8836"/>
                  <a:pt x="517" y="9018"/>
                  <a:pt x="454" y="9188"/>
                </a:cubicBezTo>
                <a:cubicBezTo>
                  <a:pt x="482" y="9006"/>
                  <a:pt x="522" y="8830"/>
                  <a:pt x="568" y="8654"/>
                </a:cubicBezTo>
                <a:close/>
                <a:moveTo>
                  <a:pt x="21316" y="9158"/>
                </a:moveTo>
                <a:cubicBezTo>
                  <a:pt x="21320" y="9158"/>
                  <a:pt x="21324" y="9159"/>
                  <a:pt x="21328" y="9159"/>
                </a:cubicBezTo>
                <a:cubicBezTo>
                  <a:pt x="21343" y="9189"/>
                  <a:pt x="21336" y="9206"/>
                  <a:pt x="21315" y="9206"/>
                </a:cubicBezTo>
                <a:cubicBezTo>
                  <a:pt x="21312" y="9206"/>
                  <a:pt x="21309" y="9206"/>
                  <a:pt x="21305" y="9205"/>
                </a:cubicBezTo>
                <a:cubicBezTo>
                  <a:pt x="21290" y="9175"/>
                  <a:pt x="21293" y="9158"/>
                  <a:pt x="21316" y="9158"/>
                </a:cubicBezTo>
                <a:close/>
                <a:moveTo>
                  <a:pt x="1214" y="9125"/>
                </a:moveTo>
                <a:cubicBezTo>
                  <a:pt x="1209" y="9182"/>
                  <a:pt x="1231" y="9262"/>
                  <a:pt x="1186" y="9301"/>
                </a:cubicBezTo>
                <a:cubicBezTo>
                  <a:pt x="1192" y="9245"/>
                  <a:pt x="1203" y="9188"/>
                  <a:pt x="1214" y="9125"/>
                </a:cubicBezTo>
                <a:close/>
                <a:moveTo>
                  <a:pt x="21203" y="8955"/>
                </a:moveTo>
                <a:cubicBezTo>
                  <a:pt x="21232" y="9080"/>
                  <a:pt x="21237" y="9205"/>
                  <a:pt x="21277" y="9324"/>
                </a:cubicBezTo>
                <a:cubicBezTo>
                  <a:pt x="21288" y="9352"/>
                  <a:pt x="21283" y="9381"/>
                  <a:pt x="21271" y="9403"/>
                </a:cubicBezTo>
                <a:cubicBezTo>
                  <a:pt x="21256" y="9379"/>
                  <a:pt x="21272" y="9289"/>
                  <a:pt x="21231" y="9289"/>
                </a:cubicBezTo>
                <a:cubicBezTo>
                  <a:pt x="21225" y="9289"/>
                  <a:pt x="21218" y="9291"/>
                  <a:pt x="21209" y="9296"/>
                </a:cubicBezTo>
                <a:cubicBezTo>
                  <a:pt x="21220" y="9290"/>
                  <a:pt x="21232" y="9279"/>
                  <a:pt x="21243" y="9267"/>
                </a:cubicBezTo>
                <a:cubicBezTo>
                  <a:pt x="21209" y="9171"/>
                  <a:pt x="21192" y="9063"/>
                  <a:pt x="21203" y="8955"/>
                </a:cubicBezTo>
                <a:close/>
                <a:moveTo>
                  <a:pt x="448" y="9199"/>
                </a:moveTo>
                <a:cubicBezTo>
                  <a:pt x="465" y="9335"/>
                  <a:pt x="426" y="9471"/>
                  <a:pt x="397" y="9608"/>
                </a:cubicBezTo>
                <a:cubicBezTo>
                  <a:pt x="397" y="9471"/>
                  <a:pt x="431" y="9335"/>
                  <a:pt x="448" y="9199"/>
                </a:cubicBezTo>
                <a:close/>
                <a:moveTo>
                  <a:pt x="1139" y="9714"/>
                </a:moveTo>
                <a:cubicBezTo>
                  <a:pt x="1141" y="9714"/>
                  <a:pt x="1144" y="9714"/>
                  <a:pt x="1146" y="9715"/>
                </a:cubicBezTo>
                <a:cubicBezTo>
                  <a:pt x="1167" y="9731"/>
                  <a:pt x="1155" y="9779"/>
                  <a:pt x="1131" y="9779"/>
                </a:cubicBezTo>
                <a:cubicBezTo>
                  <a:pt x="1129" y="9779"/>
                  <a:pt x="1126" y="9779"/>
                  <a:pt x="1124" y="9778"/>
                </a:cubicBezTo>
                <a:cubicBezTo>
                  <a:pt x="1103" y="9762"/>
                  <a:pt x="1115" y="9714"/>
                  <a:pt x="1139" y="9714"/>
                </a:cubicBezTo>
                <a:close/>
                <a:moveTo>
                  <a:pt x="21521" y="9715"/>
                </a:moveTo>
                <a:cubicBezTo>
                  <a:pt x="21521" y="9772"/>
                  <a:pt x="21561" y="9840"/>
                  <a:pt x="21521" y="9891"/>
                </a:cubicBezTo>
                <a:cubicBezTo>
                  <a:pt x="21510" y="9835"/>
                  <a:pt x="21498" y="9778"/>
                  <a:pt x="21487" y="9721"/>
                </a:cubicBezTo>
                <a:cubicBezTo>
                  <a:pt x="21498" y="9721"/>
                  <a:pt x="21510" y="9715"/>
                  <a:pt x="21521" y="9715"/>
                </a:cubicBezTo>
                <a:close/>
                <a:moveTo>
                  <a:pt x="21328" y="9205"/>
                </a:moveTo>
                <a:cubicBezTo>
                  <a:pt x="21379" y="9341"/>
                  <a:pt x="21379" y="9494"/>
                  <a:pt x="21413" y="9636"/>
                </a:cubicBezTo>
                <a:cubicBezTo>
                  <a:pt x="21419" y="9630"/>
                  <a:pt x="21430" y="9625"/>
                  <a:pt x="21436" y="9625"/>
                </a:cubicBezTo>
                <a:lnTo>
                  <a:pt x="21436" y="9625"/>
                </a:lnTo>
                <a:cubicBezTo>
                  <a:pt x="21430" y="9636"/>
                  <a:pt x="21424" y="9653"/>
                  <a:pt x="21419" y="9664"/>
                </a:cubicBezTo>
                <a:cubicBezTo>
                  <a:pt x="21442" y="9869"/>
                  <a:pt x="21493" y="10073"/>
                  <a:pt x="21493" y="10277"/>
                </a:cubicBezTo>
                <a:cubicBezTo>
                  <a:pt x="21498" y="10277"/>
                  <a:pt x="21515" y="10271"/>
                  <a:pt x="21521" y="10271"/>
                </a:cubicBezTo>
                <a:lnTo>
                  <a:pt x="21521" y="10271"/>
                </a:lnTo>
                <a:cubicBezTo>
                  <a:pt x="21476" y="10334"/>
                  <a:pt x="21521" y="10425"/>
                  <a:pt x="21510" y="10504"/>
                </a:cubicBezTo>
                <a:cubicBezTo>
                  <a:pt x="21476" y="10459"/>
                  <a:pt x="21504" y="10396"/>
                  <a:pt x="21476" y="10351"/>
                </a:cubicBezTo>
                <a:cubicBezTo>
                  <a:pt x="21470" y="9965"/>
                  <a:pt x="21334" y="9585"/>
                  <a:pt x="21328" y="9205"/>
                </a:cubicBezTo>
                <a:close/>
                <a:moveTo>
                  <a:pt x="21413" y="10391"/>
                </a:moveTo>
                <a:cubicBezTo>
                  <a:pt x="21424" y="10453"/>
                  <a:pt x="21436" y="10515"/>
                  <a:pt x="21453" y="10572"/>
                </a:cubicBezTo>
                <a:cubicBezTo>
                  <a:pt x="21464" y="10578"/>
                  <a:pt x="21487" y="10584"/>
                  <a:pt x="21498" y="10584"/>
                </a:cubicBezTo>
                <a:cubicBezTo>
                  <a:pt x="21498" y="10567"/>
                  <a:pt x="21504" y="10527"/>
                  <a:pt x="21504" y="10510"/>
                </a:cubicBezTo>
                <a:cubicBezTo>
                  <a:pt x="21532" y="10601"/>
                  <a:pt x="21544" y="10714"/>
                  <a:pt x="21527" y="10811"/>
                </a:cubicBezTo>
                <a:cubicBezTo>
                  <a:pt x="21510" y="10754"/>
                  <a:pt x="21510" y="10697"/>
                  <a:pt x="21515" y="10640"/>
                </a:cubicBezTo>
                <a:cubicBezTo>
                  <a:pt x="21498" y="10618"/>
                  <a:pt x="21487" y="10584"/>
                  <a:pt x="21453" y="10578"/>
                </a:cubicBezTo>
                <a:lnTo>
                  <a:pt x="21453" y="10578"/>
                </a:lnTo>
                <a:cubicBezTo>
                  <a:pt x="21430" y="10635"/>
                  <a:pt x="21447" y="10691"/>
                  <a:pt x="21459" y="10742"/>
                </a:cubicBezTo>
                <a:cubicBezTo>
                  <a:pt x="21447" y="10742"/>
                  <a:pt x="21430" y="10731"/>
                  <a:pt x="21424" y="10725"/>
                </a:cubicBezTo>
                <a:cubicBezTo>
                  <a:pt x="21424" y="10708"/>
                  <a:pt x="21430" y="10686"/>
                  <a:pt x="21430" y="10663"/>
                </a:cubicBezTo>
                <a:cubicBezTo>
                  <a:pt x="21413" y="10657"/>
                  <a:pt x="21402" y="10652"/>
                  <a:pt x="21385" y="10646"/>
                </a:cubicBezTo>
                <a:lnTo>
                  <a:pt x="21419" y="10635"/>
                </a:lnTo>
                <a:cubicBezTo>
                  <a:pt x="21407" y="10555"/>
                  <a:pt x="21424" y="10470"/>
                  <a:pt x="21396" y="10391"/>
                </a:cubicBezTo>
                <a:close/>
                <a:moveTo>
                  <a:pt x="50" y="10810"/>
                </a:moveTo>
                <a:lnTo>
                  <a:pt x="50" y="10810"/>
                </a:lnTo>
                <a:cubicBezTo>
                  <a:pt x="48" y="10810"/>
                  <a:pt x="47" y="10811"/>
                  <a:pt x="46" y="10811"/>
                </a:cubicBezTo>
                <a:cubicBezTo>
                  <a:pt x="47" y="10812"/>
                  <a:pt x="48" y="10813"/>
                  <a:pt x="50" y="10814"/>
                </a:cubicBezTo>
                <a:lnTo>
                  <a:pt x="50" y="10814"/>
                </a:lnTo>
                <a:cubicBezTo>
                  <a:pt x="50" y="10813"/>
                  <a:pt x="50" y="10811"/>
                  <a:pt x="50" y="10810"/>
                </a:cubicBezTo>
                <a:close/>
                <a:moveTo>
                  <a:pt x="409" y="9613"/>
                </a:moveTo>
                <a:lnTo>
                  <a:pt x="409" y="9613"/>
                </a:lnTo>
                <a:cubicBezTo>
                  <a:pt x="352" y="9886"/>
                  <a:pt x="352" y="10169"/>
                  <a:pt x="312" y="10442"/>
                </a:cubicBezTo>
                <a:cubicBezTo>
                  <a:pt x="329" y="10459"/>
                  <a:pt x="341" y="10470"/>
                  <a:pt x="358" y="10481"/>
                </a:cubicBezTo>
                <a:cubicBezTo>
                  <a:pt x="369" y="10453"/>
                  <a:pt x="380" y="10425"/>
                  <a:pt x="386" y="10396"/>
                </a:cubicBezTo>
                <a:lnTo>
                  <a:pt x="392" y="10391"/>
                </a:lnTo>
                <a:cubicBezTo>
                  <a:pt x="397" y="10447"/>
                  <a:pt x="392" y="10504"/>
                  <a:pt x="392" y="10555"/>
                </a:cubicBezTo>
                <a:cubicBezTo>
                  <a:pt x="386" y="10561"/>
                  <a:pt x="375" y="10561"/>
                  <a:pt x="369" y="10561"/>
                </a:cubicBezTo>
                <a:cubicBezTo>
                  <a:pt x="369" y="10532"/>
                  <a:pt x="369" y="10510"/>
                  <a:pt x="369" y="10481"/>
                </a:cubicBezTo>
                <a:cubicBezTo>
                  <a:pt x="352" y="10487"/>
                  <a:pt x="329" y="10487"/>
                  <a:pt x="318" y="10493"/>
                </a:cubicBezTo>
                <a:cubicBezTo>
                  <a:pt x="295" y="10635"/>
                  <a:pt x="295" y="10782"/>
                  <a:pt x="284" y="10930"/>
                </a:cubicBezTo>
                <a:lnTo>
                  <a:pt x="261" y="10930"/>
                </a:lnTo>
                <a:cubicBezTo>
                  <a:pt x="278" y="10527"/>
                  <a:pt x="318" y="10135"/>
                  <a:pt x="369" y="9738"/>
                </a:cubicBezTo>
                <a:cubicBezTo>
                  <a:pt x="375" y="9693"/>
                  <a:pt x="369" y="9647"/>
                  <a:pt x="409" y="9613"/>
                </a:cubicBezTo>
                <a:close/>
                <a:moveTo>
                  <a:pt x="284" y="10964"/>
                </a:moveTo>
                <a:cubicBezTo>
                  <a:pt x="284" y="11026"/>
                  <a:pt x="284" y="11083"/>
                  <a:pt x="273" y="11145"/>
                </a:cubicBezTo>
                <a:cubicBezTo>
                  <a:pt x="238" y="11089"/>
                  <a:pt x="250" y="11015"/>
                  <a:pt x="284" y="10964"/>
                </a:cubicBezTo>
                <a:close/>
                <a:moveTo>
                  <a:pt x="21538" y="11174"/>
                </a:moveTo>
                <a:lnTo>
                  <a:pt x="21538" y="11174"/>
                </a:lnTo>
                <a:cubicBezTo>
                  <a:pt x="21572" y="11174"/>
                  <a:pt x="21572" y="11242"/>
                  <a:pt x="21549" y="11253"/>
                </a:cubicBezTo>
                <a:cubicBezTo>
                  <a:pt x="21515" y="11253"/>
                  <a:pt x="21515" y="11191"/>
                  <a:pt x="21538" y="11174"/>
                </a:cubicBezTo>
                <a:close/>
                <a:moveTo>
                  <a:pt x="21476" y="11372"/>
                </a:moveTo>
                <a:cubicBezTo>
                  <a:pt x="21476" y="11435"/>
                  <a:pt x="21515" y="11514"/>
                  <a:pt x="21453" y="11559"/>
                </a:cubicBezTo>
                <a:cubicBezTo>
                  <a:pt x="21459" y="11497"/>
                  <a:pt x="21447" y="11429"/>
                  <a:pt x="21476" y="11372"/>
                </a:cubicBezTo>
                <a:close/>
                <a:moveTo>
                  <a:pt x="284" y="11140"/>
                </a:moveTo>
                <a:lnTo>
                  <a:pt x="284" y="11140"/>
                </a:lnTo>
                <a:cubicBezTo>
                  <a:pt x="267" y="11281"/>
                  <a:pt x="267" y="11423"/>
                  <a:pt x="278" y="11565"/>
                </a:cubicBezTo>
                <a:lnTo>
                  <a:pt x="256" y="11571"/>
                </a:lnTo>
                <a:cubicBezTo>
                  <a:pt x="256" y="11435"/>
                  <a:pt x="216" y="11259"/>
                  <a:pt x="284" y="11140"/>
                </a:cubicBezTo>
                <a:close/>
                <a:moveTo>
                  <a:pt x="358" y="11474"/>
                </a:moveTo>
                <a:cubicBezTo>
                  <a:pt x="358" y="11531"/>
                  <a:pt x="363" y="11599"/>
                  <a:pt x="335" y="11656"/>
                </a:cubicBezTo>
                <a:cubicBezTo>
                  <a:pt x="335" y="11593"/>
                  <a:pt x="301" y="11514"/>
                  <a:pt x="358" y="11474"/>
                </a:cubicBezTo>
                <a:close/>
                <a:moveTo>
                  <a:pt x="267" y="11775"/>
                </a:moveTo>
                <a:cubicBezTo>
                  <a:pt x="301" y="11781"/>
                  <a:pt x="295" y="11837"/>
                  <a:pt x="273" y="11860"/>
                </a:cubicBezTo>
                <a:cubicBezTo>
                  <a:pt x="238" y="11854"/>
                  <a:pt x="238" y="11792"/>
                  <a:pt x="267" y="11775"/>
                </a:cubicBezTo>
                <a:close/>
                <a:moveTo>
                  <a:pt x="21555" y="11463"/>
                </a:moveTo>
                <a:lnTo>
                  <a:pt x="21555" y="11463"/>
                </a:lnTo>
                <a:cubicBezTo>
                  <a:pt x="21561" y="11599"/>
                  <a:pt x="21600" y="11775"/>
                  <a:pt x="21532" y="11894"/>
                </a:cubicBezTo>
                <a:cubicBezTo>
                  <a:pt x="21549" y="11752"/>
                  <a:pt x="21549" y="11611"/>
                  <a:pt x="21532" y="11469"/>
                </a:cubicBezTo>
                <a:lnTo>
                  <a:pt x="21555" y="11463"/>
                </a:lnTo>
                <a:close/>
                <a:moveTo>
                  <a:pt x="21538" y="11889"/>
                </a:moveTo>
                <a:lnTo>
                  <a:pt x="21538" y="11889"/>
                </a:lnTo>
                <a:cubicBezTo>
                  <a:pt x="21578" y="11940"/>
                  <a:pt x="21561" y="12019"/>
                  <a:pt x="21532" y="12070"/>
                </a:cubicBezTo>
                <a:cubicBezTo>
                  <a:pt x="21527" y="12008"/>
                  <a:pt x="21532" y="11951"/>
                  <a:pt x="21538" y="11889"/>
                </a:cubicBezTo>
                <a:close/>
                <a:moveTo>
                  <a:pt x="290" y="12223"/>
                </a:moveTo>
                <a:cubicBezTo>
                  <a:pt x="301" y="12280"/>
                  <a:pt x="307" y="12337"/>
                  <a:pt x="295" y="12393"/>
                </a:cubicBezTo>
                <a:cubicBezTo>
                  <a:pt x="318" y="12416"/>
                  <a:pt x="329" y="12450"/>
                  <a:pt x="363" y="12456"/>
                </a:cubicBezTo>
                <a:cubicBezTo>
                  <a:pt x="380" y="12399"/>
                  <a:pt x="369" y="12342"/>
                  <a:pt x="358" y="12286"/>
                </a:cubicBezTo>
                <a:lnTo>
                  <a:pt x="358" y="12286"/>
                </a:lnTo>
                <a:cubicBezTo>
                  <a:pt x="363" y="12291"/>
                  <a:pt x="380" y="12303"/>
                  <a:pt x="392" y="12303"/>
                </a:cubicBezTo>
                <a:cubicBezTo>
                  <a:pt x="386" y="12325"/>
                  <a:pt x="386" y="12348"/>
                  <a:pt x="380" y="12371"/>
                </a:cubicBezTo>
                <a:cubicBezTo>
                  <a:pt x="397" y="12376"/>
                  <a:pt x="414" y="12382"/>
                  <a:pt x="426" y="12388"/>
                </a:cubicBezTo>
                <a:lnTo>
                  <a:pt x="397" y="12393"/>
                </a:lnTo>
                <a:cubicBezTo>
                  <a:pt x="409" y="12479"/>
                  <a:pt x="386" y="12558"/>
                  <a:pt x="414" y="12643"/>
                </a:cubicBezTo>
                <a:lnTo>
                  <a:pt x="403" y="12643"/>
                </a:lnTo>
                <a:cubicBezTo>
                  <a:pt x="392" y="12581"/>
                  <a:pt x="380" y="12518"/>
                  <a:pt x="363" y="12456"/>
                </a:cubicBezTo>
                <a:cubicBezTo>
                  <a:pt x="352" y="12456"/>
                  <a:pt x="329" y="12450"/>
                  <a:pt x="312" y="12450"/>
                </a:cubicBezTo>
                <a:cubicBezTo>
                  <a:pt x="312" y="12467"/>
                  <a:pt x="312" y="12501"/>
                  <a:pt x="312" y="12518"/>
                </a:cubicBezTo>
                <a:cubicBezTo>
                  <a:pt x="284" y="12428"/>
                  <a:pt x="273" y="12320"/>
                  <a:pt x="290" y="12223"/>
                </a:cubicBezTo>
                <a:close/>
                <a:moveTo>
                  <a:pt x="1101" y="12660"/>
                </a:moveTo>
                <a:lnTo>
                  <a:pt x="1101" y="12660"/>
                </a:lnTo>
                <a:cubicBezTo>
                  <a:pt x="1124" y="12683"/>
                  <a:pt x="1124" y="12700"/>
                  <a:pt x="1095" y="12706"/>
                </a:cubicBezTo>
                <a:cubicBezTo>
                  <a:pt x="1073" y="12683"/>
                  <a:pt x="1073" y="12672"/>
                  <a:pt x="1101" y="12660"/>
                </a:cubicBezTo>
                <a:close/>
                <a:moveTo>
                  <a:pt x="10905" y="1"/>
                </a:moveTo>
                <a:cubicBezTo>
                  <a:pt x="10886" y="1"/>
                  <a:pt x="10872" y="26"/>
                  <a:pt x="10854" y="30"/>
                </a:cubicBezTo>
                <a:cubicBezTo>
                  <a:pt x="10839" y="28"/>
                  <a:pt x="10825" y="27"/>
                  <a:pt x="10811" y="27"/>
                </a:cubicBezTo>
                <a:cubicBezTo>
                  <a:pt x="10751" y="27"/>
                  <a:pt x="10702" y="48"/>
                  <a:pt x="10656" y="98"/>
                </a:cubicBezTo>
                <a:cubicBezTo>
                  <a:pt x="10656" y="87"/>
                  <a:pt x="10650" y="59"/>
                  <a:pt x="10650" y="42"/>
                </a:cubicBezTo>
                <a:lnTo>
                  <a:pt x="10627" y="98"/>
                </a:lnTo>
                <a:cubicBezTo>
                  <a:pt x="10610" y="85"/>
                  <a:pt x="10593" y="53"/>
                  <a:pt x="10571" y="53"/>
                </a:cubicBezTo>
                <a:cubicBezTo>
                  <a:pt x="10564" y="53"/>
                  <a:pt x="10556" y="56"/>
                  <a:pt x="10548" y="64"/>
                </a:cubicBezTo>
                <a:cubicBezTo>
                  <a:pt x="10497" y="64"/>
                  <a:pt x="10451" y="59"/>
                  <a:pt x="10400" y="59"/>
                </a:cubicBezTo>
                <a:cubicBezTo>
                  <a:pt x="10451" y="87"/>
                  <a:pt x="10502" y="104"/>
                  <a:pt x="10559" y="110"/>
                </a:cubicBezTo>
                <a:cubicBezTo>
                  <a:pt x="10565" y="98"/>
                  <a:pt x="10571" y="76"/>
                  <a:pt x="10571" y="59"/>
                </a:cubicBezTo>
                <a:cubicBezTo>
                  <a:pt x="10585" y="92"/>
                  <a:pt x="10607" y="110"/>
                  <a:pt x="10633" y="110"/>
                </a:cubicBezTo>
                <a:cubicBezTo>
                  <a:pt x="10647" y="110"/>
                  <a:pt x="10662" y="105"/>
                  <a:pt x="10678" y="93"/>
                </a:cubicBezTo>
                <a:lnTo>
                  <a:pt x="10678" y="93"/>
                </a:lnTo>
                <a:lnTo>
                  <a:pt x="10667" y="138"/>
                </a:lnTo>
                <a:cubicBezTo>
                  <a:pt x="10690" y="93"/>
                  <a:pt x="10724" y="59"/>
                  <a:pt x="10763" y="36"/>
                </a:cubicBezTo>
                <a:cubicBezTo>
                  <a:pt x="10820" y="64"/>
                  <a:pt x="10831" y="127"/>
                  <a:pt x="10843" y="183"/>
                </a:cubicBezTo>
                <a:cubicBezTo>
                  <a:pt x="10894" y="195"/>
                  <a:pt x="10945" y="206"/>
                  <a:pt x="11002" y="212"/>
                </a:cubicBezTo>
                <a:cubicBezTo>
                  <a:pt x="10775" y="221"/>
                  <a:pt x="10544" y="230"/>
                  <a:pt x="10316" y="230"/>
                </a:cubicBezTo>
                <a:cubicBezTo>
                  <a:pt x="10264" y="230"/>
                  <a:pt x="10213" y="230"/>
                  <a:pt x="10162" y="229"/>
                </a:cubicBezTo>
                <a:cubicBezTo>
                  <a:pt x="10173" y="218"/>
                  <a:pt x="10190" y="201"/>
                  <a:pt x="10196" y="189"/>
                </a:cubicBezTo>
                <a:cubicBezTo>
                  <a:pt x="10190" y="189"/>
                  <a:pt x="10179" y="183"/>
                  <a:pt x="10173" y="183"/>
                </a:cubicBezTo>
                <a:cubicBezTo>
                  <a:pt x="10166" y="218"/>
                  <a:pt x="10150" y="242"/>
                  <a:pt x="10124" y="242"/>
                </a:cubicBezTo>
                <a:cubicBezTo>
                  <a:pt x="10111" y="242"/>
                  <a:pt x="10096" y="236"/>
                  <a:pt x="10077" y="223"/>
                </a:cubicBezTo>
                <a:lnTo>
                  <a:pt x="10077" y="223"/>
                </a:lnTo>
                <a:cubicBezTo>
                  <a:pt x="10074" y="231"/>
                  <a:pt x="10071" y="238"/>
                  <a:pt x="10066" y="246"/>
                </a:cubicBezTo>
                <a:cubicBezTo>
                  <a:pt x="10023" y="249"/>
                  <a:pt x="9980" y="249"/>
                  <a:pt x="9938" y="249"/>
                </a:cubicBezTo>
                <a:cubicBezTo>
                  <a:pt x="9895" y="249"/>
                  <a:pt x="9853" y="249"/>
                  <a:pt x="9810" y="252"/>
                </a:cubicBezTo>
                <a:cubicBezTo>
                  <a:pt x="9803" y="251"/>
                  <a:pt x="9796" y="250"/>
                  <a:pt x="9789" y="250"/>
                </a:cubicBezTo>
                <a:cubicBezTo>
                  <a:pt x="9726" y="250"/>
                  <a:pt x="9654" y="276"/>
                  <a:pt x="9590" y="276"/>
                </a:cubicBezTo>
                <a:cubicBezTo>
                  <a:pt x="9553" y="276"/>
                  <a:pt x="9520" y="267"/>
                  <a:pt x="9492" y="240"/>
                </a:cubicBezTo>
                <a:cubicBezTo>
                  <a:pt x="9441" y="235"/>
                  <a:pt x="9390" y="229"/>
                  <a:pt x="9345" y="223"/>
                </a:cubicBezTo>
                <a:cubicBezTo>
                  <a:pt x="9334" y="229"/>
                  <a:pt x="9317" y="240"/>
                  <a:pt x="9311" y="246"/>
                </a:cubicBezTo>
                <a:cubicBezTo>
                  <a:pt x="9300" y="241"/>
                  <a:pt x="9288" y="239"/>
                  <a:pt x="9278" y="239"/>
                </a:cubicBezTo>
                <a:cubicBezTo>
                  <a:pt x="9251" y="239"/>
                  <a:pt x="9230" y="255"/>
                  <a:pt x="9226" y="291"/>
                </a:cubicBezTo>
                <a:cubicBezTo>
                  <a:pt x="9254" y="286"/>
                  <a:pt x="9283" y="286"/>
                  <a:pt x="9311" y="286"/>
                </a:cubicBezTo>
                <a:cubicBezTo>
                  <a:pt x="9271" y="297"/>
                  <a:pt x="9226" y="308"/>
                  <a:pt x="9186" y="314"/>
                </a:cubicBezTo>
                <a:cubicBezTo>
                  <a:pt x="9186" y="303"/>
                  <a:pt x="9192" y="274"/>
                  <a:pt x="9197" y="257"/>
                </a:cubicBezTo>
                <a:lnTo>
                  <a:pt x="9197" y="257"/>
                </a:lnTo>
                <a:cubicBezTo>
                  <a:pt x="9175" y="269"/>
                  <a:pt x="9152" y="280"/>
                  <a:pt x="9129" y="291"/>
                </a:cubicBezTo>
                <a:cubicBezTo>
                  <a:pt x="9129" y="263"/>
                  <a:pt x="9129" y="235"/>
                  <a:pt x="9135" y="206"/>
                </a:cubicBezTo>
                <a:cubicBezTo>
                  <a:pt x="9163" y="201"/>
                  <a:pt x="9186" y="195"/>
                  <a:pt x="9214" y="189"/>
                </a:cubicBezTo>
                <a:cubicBezTo>
                  <a:pt x="9220" y="195"/>
                  <a:pt x="9231" y="201"/>
                  <a:pt x="9237" y="201"/>
                </a:cubicBezTo>
                <a:cubicBezTo>
                  <a:pt x="9305" y="195"/>
                  <a:pt x="9368" y="178"/>
                  <a:pt x="9430" y="144"/>
                </a:cubicBezTo>
                <a:cubicBezTo>
                  <a:pt x="9441" y="155"/>
                  <a:pt x="9470" y="172"/>
                  <a:pt x="9487" y="178"/>
                </a:cubicBezTo>
                <a:cubicBezTo>
                  <a:pt x="9487" y="166"/>
                  <a:pt x="9492" y="138"/>
                  <a:pt x="9498" y="121"/>
                </a:cubicBezTo>
                <a:cubicBezTo>
                  <a:pt x="9466" y="110"/>
                  <a:pt x="9435" y="106"/>
                  <a:pt x="9403" y="106"/>
                </a:cubicBezTo>
                <a:cubicBezTo>
                  <a:pt x="9321" y="106"/>
                  <a:pt x="9238" y="132"/>
                  <a:pt x="9152" y="132"/>
                </a:cubicBezTo>
                <a:lnTo>
                  <a:pt x="9156" y="106"/>
                </a:lnTo>
                <a:lnTo>
                  <a:pt x="9156" y="106"/>
                </a:lnTo>
                <a:cubicBezTo>
                  <a:pt x="9153" y="117"/>
                  <a:pt x="9146" y="129"/>
                  <a:pt x="9146" y="138"/>
                </a:cubicBezTo>
                <a:cubicBezTo>
                  <a:pt x="9084" y="138"/>
                  <a:pt x="9027" y="144"/>
                  <a:pt x="8976" y="172"/>
                </a:cubicBezTo>
                <a:cubicBezTo>
                  <a:pt x="8964" y="171"/>
                  <a:pt x="8952" y="170"/>
                  <a:pt x="8941" y="170"/>
                </a:cubicBezTo>
                <a:cubicBezTo>
                  <a:pt x="8909" y="170"/>
                  <a:pt x="8879" y="178"/>
                  <a:pt x="8863" y="212"/>
                </a:cubicBezTo>
                <a:cubicBezTo>
                  <a:pt x="8857" y="201"/>
                  <a:pt x="8851" y="178"/>
                  <a:pt x="8846" y="166"/>
                </a:cubicBezTo>
                <a:cubicBezTo>
                  <a:pt x="8846" y="183"/>
                  <a:pt x="8840" y="218"/>
                  <a:pt x="8840" y="229"/>
                </a:cubicBezTo>
                <a:cubicBezTo>
                  <a:pt x="8823" y="223"/>
                  <a:pt x="8789" y="206"/>
                  <a:pt x="8772" y="201"/>
                </a:cubicBezTo>
                <a:cubicBezTo>
                  <a:pt x="8772" y="206"/>
                  <a:pt x="8766" y="223"/>
                  <a:pt x="8766" y="229"/>
                </a:cubicBezTo>
                <a:cubicBezTo>
                  <a:pt x="8797" y="231"/>
                  <a:pt x="8831" y="238"/>
                  <a:pt x="8863" y="238"/>
                </a:cubicBezTo>
                <a:cubicBezTo>
                  <a:pt x="8901" y="238"/>
                  <a:pt x="8937" y="229"/>
                  <a:pt x="8965" y="195"/>
                </a:cubicBezTo>
                <a:cubicBezTo>
                  <a:pt x="8976" y="201"/>
                  <a:pt x="9005" y="218"/>
                  <a:pt x="9016" y="223"/>
                </a:cubicBezTo>
                <a:cubicBezTo>
                  <a:pt x="9056" y="218"/>
                  <a:pt x="9090" y="212"/>
                  <a:pt x="9129" y="201"/>
                </a:cubicBezTo>
                <a:lnTo>
                  <a:pt x="9129" y="201"/>
                </a:lnTo>
                <a:cubicBezTo>
                  <a:pt x="9124" y="223"/>
                  <a:pt x="9112" y="269"/>
                  <a:pt x="9107" y="291"/>
                </a:cubicBezTo>
                <a:cubicBezTo>
                  <a:pt x="9090" y="286"/>
                  <a:pt x="9067" y="274"/>
                  <a:pt x="9050" y="269"/>
                </a:cubicBezTo>
                <a:lnTo>
                  <a:pt x="9050" y="331"/>
                </a:lnTo>
                <a:cubicBezTo>
                  <a:pt x="9044" y="337"/>
                  <a:pt x="9022" y="342"/>
                  <a:pt x="9016" y="348"/>
                </a:cubicBezTo>
                <a:cubicBezTo>
                  <a:pt x="9016" y="331"/>
                  <a:pt x="9016" y="291"/>
                  <a:pt x="9016" y="274"/>
                </a:cubicBezTo>
                <a:cubicBezTo>
                  <a:pt x="8999" y="291"/>
                  <a:pt x="8988" y="320"/>
                  <a:pt x="8970" y="342"/>
                </a:cubicBezTo>
                <a:cubicBezTo>
                  <a:pt x="8953" y="348"/>
                  <a:pt x="8936" y="348"/>
                  <a:pt x="8919" y="354"/>
                </a:cubicBezTo>
                <a:cubicBezTo>
                  <a:pt x="8936" y="337"/>
                  <a:pt x="8965" y="331"/>
                  <a:pt x="8970" y="308"/>
                </a:cubicBezTo>
                <a:cubicBezTo>
                  <a:pt x="8961" y="300"/>
                  <a:pt x="8953" y="297"/>
                  <a:pt x="8945" y="297"/>
                </a:cubicBezTo>
                <a:cubicBezTo>
                  <a:pt x="8911" y="297"/>
                  <a:pt x="8889" y="367"/>
                  <a:pt x="8851" y="376"/>
                </a:cubicBezTo>
                <a:cubicBezTo>
                  <a:pt x="8823" y="376"/>
                  <a:pt x="8772" y="371"/>
                  <a:pt x="8744" y="365"/>
                </a:cubicBezTo>
                <a:cubicBezTo>
                  <a:pt x="8755" y="354"/>
                  <a:pt x="8783" y="325"/>
                  <a:pt x="8795" y="314"/>
                </a:cubicBezTo>
                <a:lnTo>
                  <a:pt x="8795" y="314"/>
                </a:lnTo>
                <a:cubicBezTo>
                  <a:pt x="8761" y="337"/>
                  <a:pt x="8721" y="348"/>
                  <a:pt x="8675" y="348"/>
                </a:cubicBezTo>
                <a:cubicBezTo>
                  <a:pt x="8692" y="354"/>
                  <a:pt x="8732" y="365"/>
                  <a:pt x="8749" y="371"/>
                </a:cubicBezTo>
                <a:cubicBezTo>
                  <a:pt x="8732" y="390"/>
                  <a:pt x="8715" y="398"/>
                  <a:pt x="8700" y="398"/>
                </a:cubicBezTo>
                <a:cubicBezTo>
                  <a:pt x="8675" y="398"/>
                  <a:pt x="8653" y="378"/>
                  <a:pt x="8636" y="354"/>
                </a:cubicBezTo>
                <a:cubicBezTo>
                  <a:pt x="8630" y="365"/>
                  <a:pt x="8619" y="393"/>
                  <a:pt x="8607" y="405"/>
                </a:cubicBezTo>
                <a:cubicBezTo>
                  <a:pt x="8539" y="433"/>
                  <a:pt x="8460" y="450"/>
                  <a:pt x="8386" y="473"/>
                </a:cubicBezTo>
                <a:cubicBezTo>
                  <a:pt x="8403" y="444"/>
                  <a:pt x="8420" y="422"/>
                  <a:pt x="8437" y="393"/>
                </a:cubicBezTo>
                <a:lnTo>
                  <a:pt x="8437" y="393"/>
                </a:lnTo>
                <a:cubicBezTo>
                  <a:pt x="8397" y="405"/>
                  <a:pt x="8380" y="444"/>
                  <a:pt x="8369" y="484"/>
                </a:cubicBezTo>
                <a:cubicBezTo>
                  <a:pt x="8352" y="467"/>
                  <a:pt x="8329" y="450"/>
                  <a:pt x="8312" y="427"/>
                </a:cubicBezTo>
                <a:lnTo>
                  <a:pt x="8312" y="427"/>
                </a:lnTo>
                <a:cubicBezTo>
                  <a:pt x="8318" y="450"/>
                  <a:pt x="8324" y="473"/>
                  <a:pt x="8329" y="496"/>
                </a:cubicBezTo>
                <a:cubicBezTo>
                  <a:pt x="8278" y="496"/>
                  <a:pt x="8227" y="518"/>
                  <a:pt x="8182" y="541"/>
                </a:cubicBezTo>
                <a:cubicBezTo>
                  <a:pt x="8182" y="530"/>
                  <a:pt x="8188" y="501"/>
                  <a:pt x="8193" y="490"/>
                </a:cubicBezTo>
                <a:cubicBezTo>
                  <a:pt x="8176" y="490"/>
                  <a:pt x="8148" y="496"/>
                  <a:pt x="8136" y="496"/>
                </a:cubicBezTo>
                <a:cubicBezTo>
                  <a:pt x="8199" y="552"/>
                  <a:pt x="8119" y="575"/>
                  <a:pt x="8080" y="586"/>
                </a:cubicBezTo>
                <a:lnTo>
                  <a:pt x="8074" y="586"/>
                </a:lnTo>
                <a:lnTo>
                  <a:pt x="8063" y="569"/>
                </a:lnTo>
                <a:cubicBezTo>
                  <a:pt x="8063" y="575"/>
                  <a:pt x="8063" y="581"/>
                  <a:pt x="8063" y="592"/>
                </a:cubicBezTo>
                <a:cubicBezTo>
                  <a:pt x="8006" y="609"/>
                  <a:pt x="7955" y="632"/>
                  <a:pt x="7904" y="654"/>
                </a:cubicBezTo>
                <a:cubicBezTo>
                  <a:pt x="7875" y="666"/>
                  <a:pt x="7847" y="677"/>
                  <a:pt x="7819" y="694"/>
                </a:cubicBezTo>
                <a:lnTo>
                  <a:pt x="7802" y="705"/>
                </a:lnTo>
                <a:cubicBezTo>
                  <a:pt x="7797" y="707"/>
                  <a:pt x="7793" y="707"/>
                  <a:pt x="7788" y="707"/>
                </a:cubicBezTo>
                <a:cubicBezTo>
                  <a:pt x="7768" y="707"/>
                  <a:pt x="7746" y="699"/>
                  <a:pt x="7728" y="694"/>
                </a:cubicBezTo>
                <a:cubicBezTo>
                  <a:pt x="7717" y="717"/>
                  <a:pt x="7705" y="734"/>
                  <a:pt x="7694" y="751"/>
                </a:cubicBezTo>
                <a:cubicBezTo>
                  <a:pt x="7688" y="740"/>
                  <a:pt x="7677" y="722"/>
                  <a:pt x="7671" y="711"/>
                </a:cubicBezTo>
                <a:cubicBezTo>
                  <a:pt x="7654" y="722"/>
                  <a:pt x="7637" y="728"/>
                  <a:pt x="7620" y="740"/>
                </a:cubicBezTo>
                <a:cubicBezTo>
                  <a:pt x="7614" y="734"/>
                  <a:pt x="7614" y="734"/>
                  <a:pt x="7609" y="734"/>
                </a:cubicBezTo>
                <a:cubicBezTo>
                  <a:pt x="7607" y="733"/>
                  <a:pt x="7605" y="733"/>
                  <a:pt x="7604" y="733"/>
                </a:cubicBezTo>
                <a:cubicBezTo>
                  <a:pt x="7592" y="733"/>
                  <a:pt x="7574" y="747"/>
                  <a:pt x="7569" y="757"/>
                </a:cubicBezTo>
                <a:cubicBezTo>
                  <a:pt x="7376" y="836"/>
                  <a:pt x="7172" y="864"/>
                  <a:pt x="6985" y="938"/>
                </a:cubicBezTo>
                <a:cubicBezTo>
                  <a:pt x="6956" y="983"/>
                  <a:pt x="6905" y="972"/>
                  <a:pt x="6860" y="978"/>
                </a:cubicBezTo>
                <a:cubicBezTo>
                  <a:pt x="6809" y="1012"/>
                  <a:pt x="6758" y="1035"/>
                  <a:pt x="6701" y="1057"/>
                </a:cubicBezTo>
                <a:cubicBezTo>
                  <a:pt x="6695" y="1063"/>
                  <a:pt x="6684" y="1080"/>
                  <a:pt x="6678" y="1086"/>
                </a:cubicBezTo>
                <a:cubicBezTo>
                  <a:pt x="6650" y="1086"/>
                  <a:pt x="6622" y="1091"/>
                  <a:pt x="6593" y="1091"/>
                </a:cubicBezTo>
                <a:cubicBezTo>
                  <a:pt x="6570" y="1108"/>
                  <a:pt x="6548" y="1120"/>
                  <a:pt x="6531" y="1137"/>
                </a:cubicBezTo>
                <a:cubicBezTo>
                  <a:pt x="6519" y="1131"/>
                  <a:pt x="6502" y="1125"/>
                  <a:pt x="6497" y="1125"/>
                </a:cubicBezTo>
                <a:lnTo>
                  <a:pt x="6497" y="1125"/>
                </a:lnTo>
                <a:lnTo>
                  <a:pt x="6502" y="1148"/>
                </a:lnTo>
                <a:cubicBezTo>
                  <a:pt x="6463" y="1159"/>
                  <a:pt x="6423" y="1171"/>
                  <a:pt x="6383" y="1193"/>
                </a:cubicBezTo>
                <a:cubicBezTo>
                  <a:pt x="6383" y="1188"/>
                  <a:pt x="6372" y="1176"/>
                  <a:pt x="6366" y="1171"/>
                </a:cubicBezTo>
                <a:cubicBezTo>
                  <a:pt x="6366" y="1182"/>
                  <a:pt x="6355" y="1205"/>
                  <a:pt x="6349" y="1210"/>
                </a:cubicBezTo>
                <a:cubicBezTo>
                  <a:pt x="6264" y="1210"/>
                  <a:pt x="6213" y="1296"/>
                  <a:pt x="6128" y="1307"/>
                </a:cubicBezTo>
                <a:cubicBezTo>
                  <a:pt x="6048" y="1409"/>
                  <a:pt x="5912" y="1415"/>
                  <a:pt x="5810" y="1488"/>
                </a:cubicBezTo>
                <a:cubicBezTo>
                  <a:pt x="5810" y="1500"/>
                  <a:pt x="5805" y="1528"/>
                  <a:pt x="5805" y="1540"/>
                </a:cubicBezTo>
                <a:cubicBezTo>
                  <a:pt x="5793" y="1534"/>
                  <a:pt x="5776" y="1522"/>
                  <a:pt x="5765" y="1517"/>
                </a:cubicBezTo>
                <a:cubicBezTo>
                  <a:pt x="5634" y="1596"/>
                  <a:pt x="5481" y="1630"/>
                  <a:pt x="5373" y="1732"/>
                </a:cubicBezTo>
                <a:cubicBezTo>
                  <a:pt x="5379" y="1744"/>
                  <a:pt x="5385" y="1761"/>
                  <a:pt x="5390" y="1772"/>
                </a:cubicBezTo>
                <a:cubicBezTo>
                  <a:pt x="5453" y="1732"/>
                  <a:pt x="5509" y="1698"/>
                  <a:pt x="5566" y="1653"/>
                </a:cubicBezTo>
                <a:cubicBezTo>
                  <a:pt x="5578" y="1659"/>
                  <a:pt x="5595" y="1659"/>
                  <a:pt x="5600" y="1664"/>
                </a:cubicBezTo>
                <a:cubicBezTo>
                  <a:pt x="5680" y="1591"/>
                  <a:pt x="5793" y="1562"/>
                  <a:pt x="5890" y="1517"/>
                </a:cubicBezTo>
                <a:cubicBezTo>
                  <a:pt x="5890" y="1505"/>
                  <a:pt x="5895" y="1483"/>
                  <a:pt x="5895" y="1477"/>
                </a:cubicBezTo>
                <a:cubicBezTo>
                  <a:pt x="5924" y="1471"/>
                  <a:pt x="5952" y="1471"/>
                  <a:pt x="5980" y="1471"/>
                </a:cubicBezTo>
                <a:cubicBezTo>
                  <a:pt x="5986" y="1454"/>
                  <a:pt x="5997" y="1420"/>
                  <a:pt x="6003" y="1403"/>
                </a:cubicBezTo>
                <a:cubicBezTo>
                  <a:pt x="6014" y="1415"/>
                  <a:pt x="6026" y="1432"/>
                  <a:pt x="6031" y="1443"/>
                </a:cubicBezTo>
                <a:cubicBezTo>
                  <a:pt x="6043" y="1432"/>
                  <a:pt x="6060" y="1409"/>
                  <a:pt x="6071" y="1398"/>
                </a:cubicBezTo>
                <a:cubicBezTo>
                  <a:pt x="6088" y="1415"/>
                  <a:pt x="6105" y="1426"/>
                  <a:pt x="6122" y="1443"/>
                </a:cubicBezTo>
                <a:cubicBezTo>
                  <a:pt x="6117" y="1432"/>
                  <a:pt x="6105" y="1409"/>
                  <a:pt x="6100" y="1398"/>
                </a:cubicBezTo>
                <a:cubicBezTo>
                  <a:pt x="6270" y="1330"/>
                  <a:pt x="6440" y="1267"/>
                  <a:pt x="6605" y="1182"/>
                </a:cubicBezTo>
                <a:cubicBezTo>
                  <a:pt x="6605" y="1186"/>
                  <a:pt x="6605" y="1190"/>
                  <a:pt x="6605" y="1193"/>
                </a:cubicBezTo>
                <a:lnTo>
                  <a:pt x="6605" y="1193"/>
                </a:lnTo>
                <a:cubicBezTo>
                  <a:pt x="6667" y="1125"/>
                  <a:pt x="6809" y="1142"/>
                  <a:pt x="6843" y="1035"/>
                </a:cubicBezTo>
                <a:cubicBezTo>
                  <a:pt x="6848" y="1046"/>
                  <a:pt x="6854" y="1069"/>
                  <a:pt x="6854" y="1080"/>
                </a:cubicBezTo>
                <a:cubicBezTo>
                  <a:pt x="7081" y="1001"/>
                  <a:pt x="7297" y="898"/>
                  <a:pt x="7524" y="830"/>
                </a:cubicBezTo>
                <a:cubicBezTo>
                  <a:pt x="7524" y="813"/>
                  <a:pt x="7529" y="796"/>
                  <a:pt x="7529" y="779"/>
                </a:cubicBezTo>
                <a:cubicBezTo>
                  <a:pt x="7535" y="785"/>
                  <a:pt x="7546" y="802"/>
                  <a:pt x="7552" y="808"/>
                </a:cubicBezTo>
                <a:cubicBezTo>
                  <a:pt x="7586" y="791"/>
                  <a:pt x="7620" y="779"/>
                  <a:pt x="7660" y="774"/>
                </a:cubicBezTo>
                <a:lnTo>
                  <a:pt x="7660" y="774"/>
                </a:lnTo>
                <a:cubicBezTo>
                  <a:pt x="7626" y="791"/>
                  <a:pt x="7586" y="808"/>
                  <a:pt x="7552" y="825"/>
                </a:cubicBezTo>
                <a:cubicBezTo>
                  <a:pt x="7563" y="842"/>
                  <a:pt x="7575" y="859"/>
                  <a:pt x="7580" y="876"/>
                </a:cubicBezTo>
                <a:cubicBezTo>
                  <a:pt x="7631" y="836"/>
                  <a:pt x="7688" y="813"/>
                  <a:pt x="7745" y="791"/>
                </a:cubicBezTo>
                <a:cubicBezTo>
                  <a:pt x="7751" y="779"/>
                  <a:pt x="7768" y="762"/>
                  <a:pt x="7773" y="751"/>
                </a:cubicBezTo>
                <a:cubicBezTo>
                  <a:pt x="7779" y="757"/>
                  <a:pt x="7796" y="774"/>
                  <a:pt x="7802" y="779"/>
                </a:cubicBezTo>
                <a:cubicBezTo>
                  <a:pt x="7830" y="757"/>
                  <a:pt x="7853" y="734"/>
                  <a:pt x="7875" y="705"/>
                </a:cubicBezTo>
                <a:cubicBezTo>
                  <a:pt x="7884" y="708"/>
                  <a:pt x="7892" y="710"/>
                  <a:pt x="7901" y="710"/>
                </a:cubicBezTo>
                <a:cubicBezTo>
                  <a:pt x="7909" y="710"/>
                  <a:pt x="7918" y="708"/>
                  <a:pt x="7927" y="705"/>
                </a:cubicBezTo>
                <a:cubicBezTo>
                  <a:pt x="7997" y="705"/>
                  <a:pt x="8073" y="648"/>
                  <a:pt x="8149" y="648"/>
                </a:cubicBezTo>
                <a:cubicBezTo>
                  <a:pt x="8152" y="648"/>
                  <a:pt x="8156" y="648"/>
                  <a:pt x="8159" y="649"/>
                </a:cubicBezTo>
                <a:cubicBezTo>
                  <a:pt x="7961" y="717"/>
                  <a:pt x="7768" y="802"/>
                  <a:pt x="7592" y="915"/>
                </a:cubicBezTo>
                <a:cubicBezTo>
                  <a:pt x="7592" y="915"/>
                  <a:pt x="7592" y="921"/>
                  <a:pt x="7592" y="921"/>
                </a:cubicBezTo>
                <a:cubicBezTo>
                  <a:pt x="7546" y="938"/>
                  <a:pt x="7501" y="955"/>
                  <a:pt x="7456" y="983"/>
                </a:cubicBezTo>
                <a:cubicBezTo>
                  <a:pt x="7450" y="972"/>
                  <a:pt x="7444" y="944"/>
                  <a:pt x="7439" y="932"/>
                </a:cubicBezTo>
                <a:cubicBezTo>
                  <a:pt x="7416" y="938"/>
                  <a:pt x="7376" y="944"/>
                  <a:pt x="7353" y="944"/>
                </a:cubicBezTo>
                <a:cubicBezTo>
                  <a:pt x="7353" y="966"/>
                  <a:pt x="7348" y="983"/>
                  <a:pt x="7342" y="1001"/>
                </a:cubicBezTo>
                <a:lnTo>
                  <a:pt x="7387" y="995"/>
                </a:lnTo>
                <a:lnTo>
                  <a:pt x="7387" y="995"/>
                </a:lnTo>
                <a:cubicBezTo>
                  <a:pt x="7370" y="1006"/>
                  <a:pt x="7336" y="1023"/>
                  <a:pt x="7325" y="1029"/>
                </a:cubicBezTo>
                <a:cubicBezTo>
                  <a:pt x="7325" y="1023"/>
                  <a:pt x="7336" y="1001"/>
                  <a:pt x="7336" y="989"/>
                </a:cubicBezTo>
                <a:cubicBezTo>
                  <a:pt x="7331" y="983"/>
                  <a:pt x="7314" y="966"/>
                  <a:pt x="7302" y="961"/>
                </a:cubicBezTo>
                <a:cubicBezTo>
                  <a:pt x="7274" y="978"/>
                  <a:pt x="7240" y="989"/>
                  <a:pt x="7206" y="1006"/>
                </a:cubicBezTo>
                <a:lnTo>
                  <a:pt x="7212" y="1035"/>
                </a:lnTo>
                <a:cubicBezTo>
                  <a:pt x="7236" y="1031"/>
                  <a:pt x="7260" y="1027"/>
                  <a:pt x="7282" y="1027"/>
                </a:cubicBezTo>
                <a:cubicBezTo>
                  <a:pt x="7291" y="1027"/>
                  <a:pt x="7300" y="1027"/>
                  <a:pt x="7308" y="1029"/>
                </a:cubicBezTo>
                <a:cubicBezTo>
                  <a:pt x="7274" y="1029"/>
                  <a:pt x="7240" y="1046"/>
                  <a:pt x="7212" y="1069"/>
                </a:cubicBezTo>
                <a:cubicBezTo>
                  <a:pt x="7206" y="1046"/>
                  <a:pt x="7200" y="1029"/>
                  <a:pt x="7189" y="1006"/>
                </a:cubicBezTo>
                <a:lnTo>
                  <a:pt x="7092" y="1046"/>
                </a:lnTo>
                <a:cubicBezTo>
                  <a:pt x="7115" y="1046"/>
                  <a:pt x="7172" y="1052"/>
                  <a:pt x="7200" y="1052"/>
                </a:cubicBezTo>
                <a:cubicBezTo>
                  <a:pt x="7183" y="1069"/>
                  <a:pt x="7162" y="1076"/>
                  <a:pt x="7138" y="1076"/>
                </a:cubicBezTo>
                <a:cubicBezTo>
                  <a:pt x="7131" y="1076"/>
                  <a:pt x="7123" y="1076"/>
                  <a:pt x="7115" y="1074"/>
                </a:cubicBezTo>
                <a:cubicBezTo>
                  <a:pt x="7058" y="1120"/>
                  <a:pt x="6990" y="1131"/>
                  <a:pt x="6928" y="1159"/>
                </a:cubicBezTo>
                <a:lnTo>
                  <a:pt x="6911" y="1131"/>
                </a:lnTo>
                <a:cubicBezTo>
                  <a:pt x="6905" y="1148"/>
                  <a:pt x="6888" y="1176"/>
                  <a:pt x="6883" y="1193"/>
                </a:cubicBezTo>
                <a:cubicBezTo>
                  <a:pt x="6871" y="1176"/>
                  <a:pt x="6860" y="1159"/>
                  <a:pt x="6848" y="1142"/>
                </a:cubicBezTo>
                <a:cubicBezTo>
                  <a:pt x="6831" y="1165"/>
                  <a:pt x="6820" y="1193"/>
                  <a:pt x="6803" y="1222"/>
                </a:cubicBezTo>
                <a:cubicBezTo>
                  <a:pt x="6786" y="1222"/>
                  <a:pt x="6763" y="1227"/>
                  <a:pt x="6741" y="1233"/>
                </a:cubicBezTo>
                <a:cubicBezTo>
                  <a:pt x="6763" y="1210"/>
                  <a:pt x="6780" y="1182"/>
                  <a:pt x="6792" y="1154"/>
                </a:cubicBezTo>
                <a:lnTo>
                  <a:pt x="6792" y="1154"/>
                </a:lnTo>
                <a:lnTo>
                  <a:pt x="6724" y="1193"/>
                </a:lnTo>
                <a:cubicBezTo>
                  <a:pt x="6724" y="1182"/>
                  <a:pt x="6712" y="1159"/>
                  <a:pt x="6707" y="1148"/>
                </a:cubicBezTo>
                <a:cubicBezTo>
                  <a:pt x="6701" y="1165"/>
                  <a:pt x="6695" y="1199"/>
                  <a:pt x="6690" y="1210"/>
                </a:cubicBezTo>
                <a:cubicBezTo>
                  <a:pt x="6673" y="1210"/>
                  <a:pt x="6640" y="1226"/>
                  <a:pt x="6620" y="1226"/>
                </a:cubicBezTo>
                <a:cubicBezTo>
                  <a:pt x="6613" y="1226"/>
                  <a:pt x="6608" y="1225"/>
                  <a:pt x="6605" y="1220"/>
                </a:cubicBezTo>
                <a:lnTo>
                  <a:pt x="6605" y="1220"/>
                </a:lnTo>
                <a:cubicBezTo>
                  <a:pt x="6605" y="1245"/>
                  <a:pt x="6606" y="1267"/>
                  <a:pt x="6610" y="1290"/>
                </a:cubicBezTo>
                <a:cubicBezTo>
                  <a:pt x="6605" y="1279"/>
                  <a:pt x="6593" y="1256"/>
                  <a:pt x="6587" y="1239"/>
                </a:cubicBezTo>
                <a:cubicBezTo>
                  <a:pt x="6502" y="1273"/>
                  <a:pt x="6429" y="1318"/>
                  <a:pt x="6349" y="1358"/>
                </a:cubicBezTo>
                <a:cubicBezTo>
                  <a:pt x="6355" y="1364"/>
                  <a:pt x="6372" y="1381"/>
                  <a:pt x="6378" y="1386"/>
                </a:cubicBezTo>
                <a:cubicBezTo>
                  <a:pt x="6275" y="1454"/>
                  <a:pt x="6168" y="1511"/>
                  <a:pt x="6054" y="1557"/>
                </a:cubicBezTo>
                <a:cubicBezTo>
                  <a:pt x="6065" y="1517"/>
                  <a:pt x="6094" y="1494"/>
                  <a:pt x="6128" y="1477"/>
                </a:cubicBezTo>
                <a:lnTo>
                  <a:pt x="6128" y="1466"/>
                </a:lnTo>
                <a:cubicBezTo>
                  <a:pt x="6100" y="1477"/>
                  <a:pt x="6077" y="1488"/>
                  <a:pt x="6048" y="1494"/>
                </a:cubicBezTo>
                <a:cubicBezTo>
                  <a:pt x="6048" y="1522"/>
                  <a:pt x="6048" y="1551"/>
                  <a:pt x="6048" y="1579"/>
                </a:cubicBezTo>
                <a:cubicBezTo>
                  <a:pt x="6014" y="1579"/>
                  <a:pt x="6014" y="1540"/>
                  <a:pt x="6003" y="1522"/>
                </a:cubicBezTo>
                <a:cubicBezTo>
                  <a:pt x="5958" y="1551"/>
                  <a:pt x="5907" y="1579"/>
                  <a:pt x="5856" y="1608"/>
                </a:cubicBezTo>
                <a:lnTo>
                  <a:pt x="5946" y="1608"/>
                </a:lnTo>
                <a:cubicBezTo>
                  <a:pt x="5898" y="1625"/>
                  <a:pt x="5846" y="1688"/>
                  <a:pt x="5793" y="1688"/>
                </a:cubicBezTo>
                <a:cubicBezTo>
                  <a:pt x="5778" y="1688"/>
                  <a:pt x="5763" y="1683"/>
                  <a:pt x="5748" y="1670"/>
                </a:cubicBezTo>
                <a:cubicBezTo>
                  <a:pt x="5714" y="1693"/>
                  <a:pt x="5680" y="1710"/>
                  <a:pt x="5646" y="1732"/>
                </a:cubicBezTo>
                <a:cubicBezTo>
                  <a:pt x="5668" y="1727"/>
                  <a:pt x="5691" y="1721"/>
                  <a:pt x="5708" y="1710"/>
                </a:cubicBezTo>
                <a:lnTo>
                  <a:pt x="5719" y="1727"/>
                </a:lnTo>
                <a:cubicBezTo>
                  <a:pt x="5685" y="1744"/>
                  <a:pt x="5657" y="1766"/>
                  <a:pt x="5623" y="1783"/>
                </a:cubicBezTo>
                <a:cubicBezTo>
                  <a:pt x="5619" y="1780"/>
                  <a:pt x="5613" y="1768"/>
                  <a:pt x="5609" y="1759"/>
                </a:cubicBezTo>
                <a:lnTo>
                  <a:pt x="5609" y="1759"/>
                </a:lnTo>
                <a:cubicBezTo>
                  <a:pt x="5618" y="1797"/>
                  <a:pt x="5586" y="1807"/>
                  <a:pt x="5555" y="1812"/>
                </a:cubicBezTo>
                <a:cubicBezTo>
                  <a:pt x="5549" y="1801"/>
                  <a:pt x="5549" y="1778"/>
                  <a:pt x="5549" y="1766"/>
                </a:cubicBezTo>
                <a:cubicBezTo>
                  <a:pt x="5458" y="1835"/>
                  <a:pt x="5362" y="1886"/>
                  <a:pt x="5265" y="1942"/>
                </a:cubicBezTo>
                <a:lnTo>
                  <a:pt x="5317" y="1920"/>
                </a:lnTo>
                <a:lnTo>
                  <a:pt x="5339" y="1954"/>
                </a:lnTo>
                <a:cubicBezTo>
                  <a:pt x="5305" y="1971"/>
                  <a:pt x="5271" y="1993"/>
                  <a:pt x="5237" y="2010"/>
                </a:cubicBezTo>
                <a:cubicBezTo>
                  <a:pt x="5237" y="1999"/>
                  <a:pt x="5231" y="1976"/>
                  <a:pt x="5226" y="1965"/>
                </a:cubicBezTo>
                <a:cubicBezTo>
                  <a:pt x="5107" y="2027"/>
                  <a:pt x="4987" y="2096"/>
                  <a:pt x="4885" y="2186"/>
                </a:cubicBezTo>
                <a:cubicBezTo>
                  <a:pt x="4953" y="2164"/>
                  <a:pt x="5010" y="2113"/>
                  <a:pt x="5078" y="2096"/>
                </a:cubicBezTo>
                <a:lnTo>
                  <a:pt x="5078" y="2096"/>
                </a:lnTo>
                <a:cubicBezTo>
                  <a:pt x="4999" y="2169"/>
                  <a:pt x="4902" y="2226"/>
                  <a:pt x="4806" y="2271"/>
                </a:cubicBezTo>
                <a:cubicBezTo>
                  <a:pt x="4795" y="2266"/>
                  <a:pt x="4783" y="2266"/>
                  <a:pt x="4778" y="2266"/>
                </a:cubicBezTo>
                <a:cubicBezTo>
                  <a:pt x="4773" y="2265"/>
                  <a:pt x="4769" y="2265"/>
                  <a:pt x="4765" y="2265"/>
                </a:cubicBezTo>
                <a:cubicBezTo>
                  <a:pt x="4732" y="2265"/>
                  <a:pt x="4706" y="2286"/>
                  <a:pt x="4681" y="2311"/>
                </a:cubicBezTo>
                <a:cubicBezTo>
                  <a:pt x="4691" y="2316"/>
                  <a:pt x="4701" y="2318"/>
                  <a:pt x="4711" y="2318"/>
                </a:cubicBezTo>
                <a:cubicBezTo>
                  <a:pt x="4733" y="2318"/>
                  <a:pt x="4754" y="2308"/>
                  <a:pt x="4778" y="2300"/>
                </a:cubicBezTo>
                <a:lnTo>
                  <a:pt x="4778" y="2300"/>
                </a:lnTo>
                <a:cubicBezTo>
                  <a:pt x="4743" y="2334"/>
                  <a:pt x="4704" y="2362"/>
                  <a:pt x="4664" y="2391"/>
                </a:cubicBezTo>
                <a:cubicBezTo>
                  <a:pt x="4658" y="2374"/>
                  <a:pt x="4653" y="2357"/>
                  <a:pt x="4647" y="2340"/>
                </a:cubicBezTo>
                <a:cubicBezTo>
                  <a:pt x="4613" y="2362"/>
                  <a:pt x="4585" y="2385"/>
                  <a:pt x="4551" y="2408"/>
                </a:cubicBezTo>
                <a:lnTo>
                  <a:pt x="4630" y="2408"/>
                </a:lnTo>
                <a:cubicBezTo>
                  <a:pt x="4579" y="2442"/>
                  <a:pt x="4528" y="2476"/>
                  <a:pt x="4471" y="2504"/>
                </a:cubicBezTo>
                <a:cubicBezTo>
                  <a:pt x="4454" y="2487"/>
                  <a:pt x="4437" y="2470"/>
                  <a:pt x="4420" y="2453"/>
                </a:cubicBezTo>
                <a:cubicBezTo>
                  <a:pt x="4397" y="2566"/>
                  <a:pt x="4250" y="2595"/>
                  <a:pt x="4193" y="2691"/>
                </a:cubicBezTo>
                <a:cubicBezTo>
                  <a:pt x="4210" y="2686"/>
                  <a:pt x="4233" y="2663"/>
                  <a:pt x="4244" y="2657"/>
                </a:cubicBezTo>
                <a:cubicBezTo>
                  <a:pt x="4250" y="2663"/>
                  <a:pt x="4261" y="2674"/>
                  <a:pt x="4267" y="2680"/>
                </a:cubicBezTo>
                <a:cubicBezTo>
                  <a:pt x="4256" y="2691"/>
                  <a:pt x="4222" y="2703"/>
                  <a:pt x="4204" y="2714"/>
                </a:cubicBezTo>
                <a:cubicBezTo>
                  <a:pt x="4199" y="2725"/>
                  <a:pt x="4193" y="2742"/>
                  <a:pt x="4182" y="2759"/>
                </a:cubicBezTo>
                <a:cubicBezTo>
                  <a:pt x="4176" y="2742"/>
                  <a:pt x="4159" y="2708"/>
                  <a:pt x="4153" y="2691"/>
                </a:cubicBezTo>
                <a:cubicBezTo>
                  <a:pt x="4119" y="2720"/>
                  <a:pt x="4080" y="2742"/>
                  <a:pt x="4074" y="2793"/>
                </a:cubicBezTo>
                <a:cubicBezTo>
                  <a:pt x="4029" y="2816"/>
                  <a:pt x="3989" y="2839"/>
                  <a:pt x="3943" y="2862"/>
                </a:cubicBezTo>
                <a:cubicBezTo>
                  <a:pt x="3938" y="2873"/>
                  <a:pt x="3926" y="2896"/>
                  <a:pt x="3926" y="2901"/>
                </a:cubicBezTo>
                <a:cubicBezTo>
                  <a:pt x="3875" y="2930"/>
                  <a:pt x="3830" y="2964"/>
                  <a:pt x="3785" y="3003"/>
                </a:cubicBezTo>
                <a:cubicBezTo>
                  <a:pt x="3790" y="2986"/>
                  <a:pt x="3796" y="2952"/>
                  <a:pt x="3796" y="2941"/>
                </a:cubicBezTo>
                <a:lnTo>
                  <a:pt x="3796" y="2941"/>
                </a:lnTo>
                <a:cubicBezTo>
                  <a:pt x="3779" y="3003"/>
                  <a:pt x="3722" y="3037"/>
                  <a:pt x="3705" y="3100"/>
                </a:cubicBezTo>
                <a:cubicBezTo>
                  <a:pt x="3751" y="3071"/>
                  <a:pt x="3796" y="3043"/>
                  <a:pt x="3841" y="3015"/>
                </a:cubicBezTo>
                <a:lnTo>
                  <a:pt x="3841" y="3015"/>
                </a:lnTo>
                <a:cubicBezTo>
                  <a:pt x="3722" y="3145"/>
                  <a:pt x="3580" y="3264"/>
                  <a:pt x="3439" y="3372"/>
                </a:cubicBezTo>
                <a:cubicBezTo>
                  <a:pt x="3461" y="3344"/>
                  <a:pt x="3484" y="3321"/>
                  <a:pt x="3501" y="3298"/>
                </a:cubicBezTo>
                <a:cubicBezTo>
                  <a:pt x="3494" y="3294"/>
                  <a:pt x="3486" y="3292"/>
                  <a:pt x="3478" y="3292"/>
                </a:cubicBezTo>
                <a:cubicBezTo>
                  <a:pt x="3455" y="3292"/>
                  <a:pt x="3431" y="3307"/>
                  <a:pt x="3410" y="3315"/>
                </a:cubicBezTo>
                <a:cubicBezTo>
                  <a:pt x="3393" y="3344"/>
                  <a:pt x="3376" y="3372"/>
                  <a:pt x="3353" y="3401"/>
                </a:cubicBezTo>
                <a:cubicBezTo>
                  <a:pt x="3348" y="3401"/>
                  <a:pt x="3331" y="3389"/>
                  <a:pt x="3325" y="3389"/>
                </a:cubicBezTo>
                <a:lnTo>
                  <a:pt x="3325" y="3389"/>
                </a:lnTo>
                <a:cubicBezTo>
                  <a:pt x="3329" y="3420"/>
                  <a:pt x="3268" y="3503"/>
                  <a:pt x="3233" y="3503"/>
                </a:cubicBezTo>
                <a:cubicBezTo>
                  <a:pt x="3223" y="3503"/>
                  <a:pt x="3215" y="3496"/>
                  <a:pt x="3212" y="3480"/>
                </a:cubicBezTo>
                <a:cubicBezTo>
                  <a:pt x="3302" y="3338"/>
                  <a:pt x="3467" y="3253"/>
                  <a:pt x="3552" y="3100"/>
                </a:cubicBezTo>
                <a:cubicBezTo>
                  <a:pt x="3558" y="3100"/>
                  <a:pt x="3575" y="3100"/>
                  <a:pt x="3580" y="3105"/>
                </a:cubicBezTo>
                <a:cubicBezTo>
                  <a:pt x="3654" y="3026"/>
                  <a:pt x="3734" y="2975"/>
                  <a:pt x="3813" y="2907"/>
                </a:cubicBezTo>
                <a:cubicBezTo>
                  <a:pt x="3807" y="2890"/>
                  <a:pt x="3785" y="2850"/>
                  <a:pt x="3773" y="2833"/>
                </a:cubicBezTo>
                <a:cubicBezTo>
                  <a:pt x="3734" y="2867"/>
                  <a:pt x="3688" y="2913"/>
                  <a:pt x="3694" y="2975"/>
                </a:cubicBezTo>
                <a:cubicBezTo>
                  <a:pt x="3677" y="2986"/>
                  <a:pt x="3654" y="2992"/>
                  <a:pt x="3637" y="3003"/>
                </a:cubicBezTo>
                <a:cubicBezTo>
                  <a:pt x="3635" y="3003"/>
                  <a:pt x="3633" y="3003"/>
                  <a:pt x="3631" y="3003"/>
                </a:cubicBezTo>
                <a:cubicBezTo>
                  <a:pt x="3579" y="3003"/>
                  <a:pt x="3562" y="3067"/>
                  <a:pt x="3524" y="3094"/>
                </a:cubicBezTo>
                <a:lnTo>
                  <a:pt x="3501" y="3049"/>
                </a:lnTo>
                <a:lnTo>
                  <a:pt x="3501" y="3049"/>
                </a:lnTo>
                <a:cubicBezTo>
                  <a:pt x="3507" y="3060"/>
                  <a:pt x="3512" y="3088"/>
                  <a:pt x="3518" y="3100"/>
                </a:cubicBezTo>
                <a:cubicBezTo>
                  <a:pt x="3490" y="3105"/>
                  <a:pt x="3444" y="3111"/>
                  <a:pt x="3416" y="3111"/>
                </a:cubicBezTo>
                <a:cubicBezTo>
                  <a:pt x="3416" y="3134"/>
                  <a:pt x="3416" y="3157"/>
                  <a:pt x="3410" y="3185"/>
                </a:cubicBezTo>
                <a:cubicBezTo>
                  <a:pt x="3399" y="3179"/>
                  <a:pt x="3370" y="3174"/>
                  <a:pt x="3353" y="3174"/>
                </a:cubicBezTo>
                <a:cubicBezTo>
                  <a:pt x="3365" y="3179"/>
                  <a:pt x="3376" y="3191"/>
                  <a:pt x="3382" y="3196"/>
                </a:cubicBezTo>
                <a:cubicBezTo>
                  <a:pt x="3356" y="3217"/>
                  <a:pt x="3324" y="3248"/>
                  <a:pt x="3284" y="3248"/>
                </a:cubicBezTo>
                <a:cubicBezTo>
                  <a:pt x="3281" y="3248"/>
                  <a:pt x="3277" y="3248"/>
                  <a:pt x="3274" y="3247"/>
                </a:cubicBezTo>
                <a:lnTo>
                  <a:pt x="3274" y="3247"/>
                </a:lnTo>
                <a:cubicBezTo>
                  <a:pt x="3280" y="3253"/>
                  <a:pt x="3297" y="3264"/>
                  <a:pt x="3302" y="3270"/>
                </a:cubicBezTo>
                <a:cubicBezTo>
                  <a:pt x="3212" y="3344"/>
                  <a:pt x="3138" y="3446"/>
                  <a:pt x="3047" y="3531"/>
                </a:cubicBezTo>
                <a:cubicBezTo>
                  <a:pt x="3047" y="3521"/>
                  <a:pt x="3043" y="3503"/>
                  <a:pt x="3042" y="3490"/>
                </a:cubicBezTo>
                <a:lnTo>
                  <a:pt x="3042" y="3490"/>
                </a:lnTo>
                <a:cubicBezTo>
                  <a:pt x="3044" y="3563"/>
                  <a:pt x="2966" y="3650"/>
                  <a:pt x="2894" y="3650"/>
                </a:cubicBezTo>
                <a:cubicBezTo>
                  <a:pt x="2860" y="3656"/>
                  <a:pt x="2877" y="3696"/>
                  <a:pt x="2865" y="3718"/>
                </a:cubicBezTo>
                <a:cubicBezTo>
                  <a:pt x="2809" y="3775"/>
                  <a:pt x="2775" y="3832"/>
                  <a:pt x="2780" y="3917"/>
                </a:cubicBezTo>
                <a:cubicBezTo>
                  <a:pt x="2769" y="3911"/>
                  <a:pt x="2752" y="3894"/>
                  <a:pt x="2741" y="3883"/>
                </a:cubicBezTo>
                <a:lnTo>
                  <a:pt x="2741" y="3883"/>
                </a:lnTo>
                <a:cubicBezTo>
                  <a:pt x="2746" y="3900"/>
                  <a:pt x="2758" y="3928"/>
                  <a:pt x="2763" y="3940"/>
                </a:cubicBezTo>
                <a:cubicBezTo>
                  <a:pt x="2735" y="3945"/>
                  <a:pt x="2678" y="3928"/>
                  <a:pt x="2684" y="3979"/>
                </a:cubicBezTo>
                <a:cubicBezTo>
                  <a:pt x="2650" y="4019"/>
                  <a:pt x="2616" y="4053"/>
                  <a:pt x="2582" y="4087"/>
                </a:cubicBezTo>
                <a:cubicBezTo>
                  <a:pt x="2633" y="4070"/>
                  <a:pt x="2684" y="4036"/>
                  <a:pt x="2729" y="4002"/>
                </a:cubicBezTo>
                <a:cubicBezTo>
                  <a:pt x="2718" y="3991"/>
                  <a:pt x="2707" y="3968"/>
                  <a:pt x="2695" y="3957"/>
                </a:cubicBezTo>
                <a:lnTo>
                  <a:pt x="2695" y="3957"/>
                </a:lnTo>
                <a:cubicBezTo>
                  <a:pt x="2707" y="3959"/>
                  <a:pt x="2718" y="3961"/>
                  <a:pt x="2728" y="3961"/>
                </a:cubicBezTo>
                <a:cubicBezTo>
                  <a:pt x="2762" y="3961"/>
                  <a:pt x="2787" y="3944"/>
                  <a:pt x="2792" y="3900"/>
                </a:cubicBezTo>
                <a:lnTo>
                  <a:pt x="2814" y="3934"/>
                </a:lnTo>
                <a:cubicBezTo>
                  <a:pt x="2803" y="3888"/>
                  <a:pt x="2797" y="3843"/>
                  <a:pt x="2809" y="3792"/>
                </a:cubicBezTo>
                <a:cubicBezTo>
                  <a:pt x="2823" y="3786"/>
                  <a:pt x="2837" y="3784"/>
                  <a:pt x="2851" y="3784"/>
                </a:cubicBezTo>
                <a:cubicBezTo>
                  <a:pt x="2893" y="3784"/>
                  <a:pt x="2934" y="3806"/>
                  <a:pt x="2968" y="3832"/>
                </a:cubicBezTo>
                <a:cubicBezTo>
                  <a:pt x="3013" y="3803"/>
                  <a:pt x="3053" y="3764"/>
                  <a:pt x="3092" y="3730"/>
                </a:cubicBezTo>
                <a:lnTo>
                  <a:pt x="3092" y="3730"/>
                </a:lnTo>
                <a:cubicBezTo>
                  <a:pt x="2917" y="3951"/>
                  <a:pt x="2735" y="4172"/>
                  <a:pt x="2542" y="4382"/>
                </a:cubicBezTo>
                <a:cubicBezTo>
                  <a:pt x="2542" y="4371"/>
                  <a:pt x="2536" y="4342"/>
                  <a:pt x="2536" y="4331"/>
                </a:cubicBezTo>
                <a:cubicBezTo>
                  <a:pt x="2531" y="4331"/>
                  <a:pt x="2525" y="4342"/>
                  <a:pt x="2519" y="4342"/>
                </a:cubicBezTo>
                <a:cubicBezTo>
                  <a:pt x="2548" y="4388"/>
                  <a:pt x="2548" y="4427"/>
                  <a:pt x="2485" y="4445"/>
                </a:cubicBezTo>
                <a:cubicBezTo>
                  <a:pt x="2485" y="4427"/>
                  <a:pt x="2491" y="4393"/>
                  <a:pt x="2497" y="4376"/>
                </a:cubicBezTo>
                <a:lnTo>
                  <a:pt x="2497" y="4376"/>
                </a:lnTo>
                <a:cubicBezTo>
                  <a:pt x="2485" y="4393"/>
                  <a:pt x="2474" y="4405"/>
                  <a:pt x="2463" y="4422"/>
                </a:cubicBezTo>
                <a:cubicBezTo>
                  <a:pt x="2474" y="4433"/>
                  <a:pt x="2485" y="4450"/>
                  <a:pt x="2491" y="4467"/>
                </a:cubicBezTo>
                <a:cubicBezTo>
                  <a:pt x="2434" y="4535"/>
                  <a:pt x="2378" y="4598"/>
                  <a:pt x="2326" y="4671"/>
                </a:cubicBezTo>
                <a:cubicBezTo>
                  <a:pt x="2247" y="4745"/>
                  <a:pt x="2213" y="4898"/>
                  <a:pt x="2100" y="4910"/>
                </a:cubicBezTo>
                <a:cubicBezTo>
                  <a:pt x="2060" y="4944"/>
                  <a:pt x="2026" y="4978"/>
                  <a:pt x="1986" y="5006"/>
                </a:cubicBezTo>
                <a:cubicBezTo>
                  <a:pt x="1986" y="5018"/>
                  <a:pt x="1980" y="5040"/>
                  <a:pt x="1980" y="5052"/>
                </a:cubicBezTo>
                <a:cubicBezTo>
                  <a:pt x="1941" y="5069"/>
                  <a:pt x="1929" y="5108"/>
                  <a:pt x="1952" y="5148"/>
                </a:cubicBezTo>
                <a:cubicBezTo>
                  <a:pt x="1975" y="5120"/>
                  <a:pt x="1992" y="5097"/>
                  <a:pt x="2009" y="5074"/>
                </a:cubicBezTo>
                <a:lnTo>
                  <a:pt x="2009" y="5074"/>
                </a:lnTo>
                <a:cubicBezTo>
                  <a:pt x="1992" y="5120"/>
                  <a:pt x="1969" y="5154"/>
                  <a:pt x="1946" y="5193"/>
                </a:cubicBezTo>
                <a:cubicBezTo>
                  <a:pt x="1941" y="5182"/>
                  <a:pt x="1918" y="5159"/>
                  <a:pt x="1912" y="5148"/>
                </a:cubicBezTo>
                <a:cubicBezTo>
                  <a:pt x="1907" y="5171"/>
                  <a:pt x="1895" y="5193"/>
                  <a:pt x="1890" y="5222"/>
                </a:cubicBezTo>
                <a:cubicBezTo>
                  <a:pt x="1873" y="5199"/>
                  <a:pt x="1856" y="5182"/>
                  <a:pt x="1833" y="5159"/>
                </a:cubicBezTo>
                <a:cubicBezTo>
                  <a:pt x="1850" y="5137"/>
                  <a:pt x="1861" y="5108"/>
                  <a:pt x="1878" y="5086"/>
                </a:cubicBezTo>
                <a:cubicBezTo>
                  <a:pt x="1884" y="5086"/>
                  <a:pt x="1895" y="5080"/>
                  <a:pt x="1901" y="5080"/>
                </a:cubicBezTo>
                <a:cubicBezTo>
                  <a:pt x="1941" y="5023"/>
                  <a:pt x="1969" y="4961"/>
                  <a:pt x="1992" y="4893"/>
                </a:cubicBezTo>
                <a:cubicBezTo>
                  <a:pt x="2009" y="4887"/>
                  <a:pt x="2037" y="4876"/>
                  <a:pt x="2054" y="4870"/>
                </a:cubicBezTo>
                <a:cubicBezTo>
                  <a:pt x="2043" y="4859"/>
                  <a:pt x="2026" y="4836"/>
                  <a:pt x="2020" y="4825"/>
                </a:cubicBezTo>
                <a:cubicBezTo>
                  <a:pt x="1912" y="4881"/>
                  <a:pt x="1873" y="5006"/>
                  <a:pt x="1793" y="5091"/>
                </a:cubicBezTo>
                <a:lnTo>
                  <a:pt x="1778" y="5071"/>
                </a:lnTo>
                <a:lnTo>
                  <a:pt x="1778" y="5071"/>
                </a:lnTo>
                <a:cubicBezTo>
                  <a:pt x="1783" y="5080"/>
                  <a:pt x="1788" y="5098"/>
                  <a:pt x="1793" y="5108"/>
                </a:cubicBezTo>
                <a:cubicBezTo>
                  <a:pt x="1753" y="5154"/>
                  <a:pt x="1719" y="5199"/>
                  <a:pt x="1702" y="5262"/>
                </a:cubicBezTo>
                <a:cubicBezTo>
                  <a:pt x="1668" y="5290"/>
                  <a:pt x="1640" y="5324"/>
                  <a:pt x="1657" y="5375"/>
                </a:cubicBezTo>
                <a:cubicBezTo>
                  <a:pt x="1651" y="5369"/>
                  <a:pt x="1629" y="5364"/>
                  <a:pt x="1617" y="5358"/>
                </a:cubicBezTo>
                <a:lnTo>
                  <a:pt x="1617" y="5358"/>
                </a:lnTo>
                <a:cubicBezTo>
                  <a:pt x="1629" y="5369"/>
                  <a:pt x="1646" y="5392"/>
                  <a:pt x="1657" y="5403"/>
                </a:cubicBezTo>
                <a:cubicBezTo>
                  <a:pt x="1640" y="5409"/>
                  <a:pt x="1606" y="5426"/>
                  <a:pt x="1589" y="5432"/>
                </a:cubicBezTo>
                <a:cubicBezTo>
                  <a:pt x="1595" y="5437"/>
                  <a:pt x="1600" y="5454"/>
                  <a:pt x="1606" y="5460"/>
                </a:cubicBezTo>
                <a:cubicBezTo>
                  <a:pt x="1657" y="5415"/>
                  <a:pt x="1725" y="5364"/>
                  <a:pt x="1714" y="5284"/>
                </a:cubicBezTo>
                <a:cubicBezTo>
                  <a:pt x="1725" y="5279"/>
                  <a:pt x="1759" y="5267"/>
                  <a:pt x="1770" y="5262"/>
                </a:cubicBezTo>
                <a:cubicBezTo>
                  <a:pt x="1793" y="5227"/>
                  <a:pt x="1810" y="5193"/>
                  <a:pt x="1827" y="5159"/>
                </a:cubicBezTo>
                <a:cubicBezTo>
                  <a:pt x="1839" y="5182"/>
                  <a:pt x="1867" y="5222"/>
                  <a:pt x="1878" y="5239"/>
                </a:cubicBezTo>
                <a:cubicBezTo>
                  <a:pt x="1867" y="5245"/>
                  <a:pt x="1839" y="5262"/>
                  <a:pt x="1827" y="5267"/>
                </a:cubicBezTo>
                <a:cubicBezTo>
                  <a:pt x="1839" y="5279"/>
                  <a:pt x="1856" y="5296"/>
                  <a:pt x="1873" y="5307"/>
                </a:cubicBezTo>
                <a:cubicBezTo>
                  <a:pt x="1867" y="5318"/>
                  <a:pt x="1861" y="5335"/>
                  <a:pt x="1856" y="5347"/>
                </a:cubicBezTo>
                <a:cubicBezTo>
                  <a:pt x="1844" y="5335"/>
                  <a:pt x="1821" y="5313"/>
                  <a:pt x="1804" y="5296"/>
                </a:cubicBezTo>
                <a:lnTo>
                  <a:pt x="1804" y="5296"/>
                </a:lnTo>
                <a:cubicBezTo>
                  <a:pt x="1810" y="5324"/>
                  <a:pt x="1821" y="5352"/>
                  <a:pt x="1821" y="5375"/>
                </a:cubicBezTo>
                <a:cubicBezTo>
                  <a:pt x="1816" y="5392"/>
                  <a:pt x="1804" y="5409"/>
                  <a:pt x="1799" y="5426"/>
                </a:cubicBezTo>
                <a:cubicBezTo>
                  <a:pt x="1799" y="5403"/>
                  <a:pt x="1810" y="5375"/>
                  <a:pt x="1799" y="5352"/>
                </a:cubicBezTo>
                <a:cubicBezTo>
                  <a:pt x="1731" y="5364"/>
                  <a:pt x="1787" y="5449"/>
                  <a:pt x="1765" y="5494"/>
                </a:cubicBezTo>
                <a:cubicBezTo>
                  <a:pt x="1748" y="5517"/>
                  <a:pt x="1708" y="5551"/>
                  <a:pt x="1691" y="5568"/>
                </a:cubicBezTo>
                <a:cubicBezTo>
                  <a:pt x="1685" y="5551"/>
                  <a:pt x="1685" y="5517"/>
                  <a:pt x="1680" y="5494"/>
                </a:cubicBezTo>
                <a:cubicBezTo>
                  <a:pt x="1674" y="5540"/>
                  <a:pt x="1657" y="5579"/>
                  <a:pt x="1629" y="5608"/>
                </a:cubicBezTo>
                <a:cubicBezTo>
                  <a:pt x="1646" y="5596"/>
                  <a:pt x="1680" y="5579"/>
                  <a:pt x="1691" y="5574"/>
                </a:cubicBezTo>
                <a:lnTo>
                  <a:pt x="1691" y="5574"/>
                </a:lnTo>
                <a:cubicBezTo>
                  <a:pt x="1697" y="5636"/>
                  <a:pt x="1657" y="5647"/>
                  <a:pt x="1606" y="5647"/>
                </a:cubicBezTo>
                <a:cubicBezTo>
                  <a:pt x="1612" y="5659"/>
                  <a:pt x="1617" y="5687"/>
                  <a:pt x="1623" y="5698"/>
                </a:cubicBezTo>
                <a:cubicBezTo>
                  <a:pt x="1600" y="5778"/>
                  <a:pt x="1555" y="5846"/>
                  <a:pt x="1526" y="5920"/>
                </a:cubicBezTo>
                <a:cubicBezTo>
                  <a:pt x="1515" y="5886"/>
                  <a:pt x="1509" y="5857"/>
                  <a:pt x="1498" y="5823"/>
                </a:cubicBezTo>
                <a:lnTo>
                  <a:pt x="1498" y="5823"/>
                </a:lnTo>
                <a:cubicBezTo>
                  <a:pt x="1487" y="5863"/>
                  <a:pt x="1498" y="5903"/>
                  <a:pt x="1521" y="5942"/>
                </a:cubicBezTo>
                <a:lnTo>
                  <a:pt x="1492" y="5942"/>
                </a:lnTo>
                <a:cubicBezTo>
                  <a:pt x="1498" y="5937"/>
                  <a:pt x="1492" y="5925"/>
                  <a:pt x="1487" y="5908"/>
                </a:cubicBezTo>
                <a:cubicBezTo>
                  <a:pt x="1458" y="5908"/>
                  <a:pt x="1447" y="5920"/>
                  <a:pt x="1453" y="5942"/>
                </a:cubicBezTo>
                <a:lnTo>
                  <a:pt x="1441" y="5942"/>
                </a:lnTo>
                <a:cubicBezTo>
                  <a:pt x="1447" y="5948"/>
                  <a:pt x="1453" y="5948"/>
                  <a:pt x="1458" y="5948"/>
                </a:cubicBezTo>
                <a:cubicBezTo>
                  <a:pt x="1458" y="5954"/>
                  <a:pt x="1458" y="5954"/>
                  <a:pt x="1458" y="5954"/>
                </a:cubicBezTo>
                <a:lnTo>
                  <a:pt x="1464" y="5954"/>
                </a:lnTo>
                <a:cubicBezTo>
                  <a:pt x="1481" y="5959"/>
                  <a:pt x="1492" y="5971"/>
                  <a:pt x="1504" y="5976"/>
                </a:cubicBezTo>
                <a:cubicBezTo>
                  <a:pt x="1481" y="5999"/>
                  <a:pt x="1470" y="6027"/>
                  <a:pt x="1458" y="6056"/>
                </a:cubicBezTo>
                <a:cubicBezTo>
                  <a:pt x="1453" y="6079"/>
                  <a:pt x="1441" y="6096"/>
                  <a:pt x="1436" y="6118"/>
                </a:cubicBezTo>
                <a:cubicBezTo>
                  <a:pt x="1430" y="6107"/>
                  <a:pt x="1413" y="6084"/>
                  <a:pt x="1407" y="6079"/>
                </a:cubicBezTo>
                <a:cubicBezTo>
                  <a:pt x="1396" y="6090"/>
                  <a:pt x="1385" y="6113"/>
                  <a:pt x="1373" y="6124"/>
                </a:cubicBezTo>
                <a:cubicBezTo>
                  <a:pt x="1379" y="6123"/>
                  <a:pt x="1383" y="6123"/>
                  <a:pt x="1388" y="6123"/>
                </a:cubicBezTo>
                <a:cubicBezTo>
                  <a:pt x="1425" y="6123"/>
                  <a:pt x="1429" y="6144"/>
                  <a:pt x="1419" y="6169"/>
                </a:cubicBezTo>
                <a:cubicBezTo>
                  <a:pt x="1413" y="6175"/>
                  <a:pt x="1407" y="6175"/>
                  <a:pt x="1396" y="6181"/>
                </a:cubicBezTo>
                <a:cubicBezTo>
                  <a:pt x="1402" y="6186"/>
                  <a:pt x="1407" y="6198"/>
                  <a:pt x="1407" y="6203"/>
                </a:cubicBezTo>
                <a:cubicBezTo>
                  <a:pt x="1407" y="6215"/>
                  <a:pt x="1402" y="6220"/>
                  <a:pt x="1396" y="6226"/>
                </a:cubicBezTo>
                <a:cubicBezTo>
                  <a:pt x="1390" y="6237"/>
                  <a:pt x="1385" y="6254"/>
                  <a:pt x="1379" y="6266"/>
                </a:cubicBezTo>
                <a:lnTo>
                  <a:pt x="1345" y="6271"/>
                </a:lnTo>
                <a:cubicBezTo>
                  <a:pt x="1294" y="6374"/>
                  <a:pt x="1226" y="6464"/>
                  <a:pt x="1197" y="6578"/>
                </a:cubicBezTo>
                <a:cubicBezTo>
                  <a:pt x="1169" y="6601"/>
                  <a:pt x="1141" y="6629"/>
                  <a:pt x="1101" y="6640"/>
                </a:cubicBezTo>
                <a:cubicBezTo>
                  <a:pt x="1101" y="6567"/>
                  <a:pt x="1152" y="6515"/>
                  <a:pt x="1203" y="6464"/>
                </a:cubicBezTo>
                <a:cubicBezTo>
                  <a:pt x="1203" y="6453"/>
                  <a:pt x="1197" y="6430"/>
                  <a:pt x="1197" y="6419"/>
                </a:cubicBezTo>
                <a:cubicBezTo>
                  <a:pt x="1277" y="6357"/>
                  <a:pt x="1282" y="6243"/>
                  <a:pt x="1356" y="6175"/>
                </a:cubicBezTo>
                <a:cubicBezTo>
                  <a:pt x="1368" y="6135"/>
                  <a:pt x="1373" y="6090"/>
                  <a:pt x="1368" y="6050"/>
                </a:cubicBezTo>
                <a:lnTo>
                  <a:pt x="1368" y="6050"/>
                </a:lnTo>
                <a:cubicBezTo>
                  <a:pt x="1362" y="6079"/>
                  <a:pt x="1356" y="6101"/>
                  <a:pt x="1345" y="6130"/>
                </a:cubicBezTo>
                <a:cubicBezTo>
                  <a:pt x="1197" y="6266"/>
                  <a:pt x="1152" y="6487"/>
                  <a:pt x="1033" y="6646"/>
                </a:cubicBezTo>
                <a:cubicBezTo>
                  <a:pt x="1052" y="6644"/>
                  <a:pt x="1070" y="6643"/>
                  <a:pt x="1089" y="6643"/>
                </a:cubicBezTo>
                <a:cubicBezTo>
                  <a:pt x="1121" y="6643"/>
                  <a:pt x="1152" y="6646"/>
                  <a:pt x="1180" y="6657"/>
                </a:cubicBezTo>
                <a:cubicBezTo>
                  <a:pt x="1175" y="6691"/>
                  <a:pt x="1163" y="6720"/>
                  <a:pt x="1152" y="6748"/>
                </a:cubicBezTo>
                <a:lnTo>
                  <a:pt x="1095" y="6748"/>
                </a:lnTo>
                <a:cubicBezTo>
                  <a:pt x="1095" y="6754"/>
                  <a:pt x="1090" y="6771"/>
                  <a:pt x="1090" y="6776"/>
                </a:cubicBezTo>
                <a:cubicBezTo>
                  <a:pt x="1107" y="6771"/>
                  <a:pt x="1135" y="6759"/>
                  <a:pt x="1152" y="6754"/>
                </a:cubicBezTo>
                <a:lnTo>
                  <a:pt x="1152" y="6754"/>
                </a:lnTo>
                <a:cubicBezTo>
                  <a:pt x="1124" y="6827"/>
                  <a:pt x="1101" y="6896"/>
                  <a:pt x="1044" y="6952"/>
                </a:cubicBezTo>
                <a:lnTo>
                  <a:pt x="1050" y="6981"/>
                </a:lnTo>
                <a:cubicBezTo>
                  <a:pt x="1033" y="7026"/>
                  <a:pt x="1010" y="7077"/>
                  <a:pt x="987" y="7134"/>
                </a:cubicBezTo>
                <a:cubicBezTo>
                  <a:pt x="976" y="7127"/>
                  <a:pt x="965" y="7123"/>
                  <a:pt x="955" y="7123"/>
                </a:cubicBezTo>
                <a:cubicBezTo>
                  <a:pt x="941" y="7123"/>
                  <a:pt x="929" y="7131"/>
                  <a:pt x="919" y="7151"/>
                </a:cubicBezTo>
                <a:cubicBezTo>
                  <a:pt x="936" y="7151"/>
                  <a:pt x="965" y="7151"/>
                  <a:pt x="982" y="7157"/>
                </a:cubicBezTo>
                <a:cubicBezTo>
                  <a:pt x="942" y="7225"/>
                  <a:pt x="914" y="7304"/>
                  <a:pt x="891" y="7384"/>
                </a:cubicBezTo>
                <a:cubicBezTo>
                  <a:pt x="868" y="7372"/>
                  <a:pt x="846" y="7367"/>
                  <a:pt x="823" y="7361"/>
                </a:cubicBezTo>
                <a:lnTo>
                  <a:pt x="823" y="7361"/>
                </a:lnTo>
                <a:cubicBezTo>
                  <a:pt x="823" y="7378"/>
                  <a:pt x="829" y="7412"/>
                  <a:pt x="834" y="7429"/>
                </a:cubicBezTo>
                <a:cubicBezTo>
                  <a:pt x="846" y="7423"/>
                  <a:pt x="868" y="7412"/>
                  <a:pt x="880" y="7412"/>
                </a:cubicBezTo>
                <a:lnTo>
                  <a:pt x="880" y="7412"/>
                </a:lnTo>
                <a:cubicBezTo>
                  <a:pt x="868" y="7446"/>
                  <a:pt x="863" y="7480"/>
                  <a:pt x="851" y="7514"/>
                </a:cubicBezTo>
                <a:lnTo>
                  <a:pt x="789" y="7514"/>
                </a:lnTo>
                <a:cubicBezTo>
                  <a:pt x="772" y="7565"/>
                  <a:pt x="749" y="7616"/>
                  <a:pt x="749" y="7673"/>
                </a:cubicBezTo>
                <a:cubicBezTo>
                  <a:pt x="772" y="7628"/>
                  <a:pt x="789" y="7582"/>
                  <a:pt x="817" y="7542"/>
                </a:cubicBezTo>
                <a:lnTo>
                  <a:pt x="817" y="7542"/>
                </a:lnTo>
                <a:cubicBezTo>
                  <a:pt x="817" y="7610"/>
                  <a:pt x="783" y="7667"/>
                  <a:pt x="760" y="7730"/>
                </a:cubicBezTo>
                <a:cubicBezTo>
                  <a:pt x="749" y="7730"/>
                  <a:pt x="732" y="7724"/>
                  <a:pt x="721" y="7724"/>
                </a:cubicBezTo>
                <a:cubicBezTo>
                  <a:pt x="715" y="7752"/>
                  <a:pt x="704" y="7781"/>
                  <a:pt x="692" y="7809"/>
                </a:cubicBezTo>
                <a:cubicBezTo>
                  <a:pt x="715" y="7786"/>
                  <a:pt x="738" y="7758"/>
                  <a:pt x="760" y="7735"/>
                </a:cubicBezTo>
                <a:lnTo>
                  <a:pt x="760" y="7735"/>
                </a:lnTo>
                <a:cubicBezTo>
                  <a:pt x="732" y="7860"/>
                  <a:pt x="687" y="7985"/>
                  <a:pt x="653" y="8110"/>
                </a:cubicBezTo>
                <a:cubicBezTo>
                  <a:pt x="647" y="8093"/>
                  <a:pt x="641" y="8070"/>
                  <a:pt x="636" y="8053"/>
                </a:cubicBezTo>
                <a:cubicBezTo>
                  <a:pt x="619" y="8070"/>
                  <a:pt x="602" y="8087"/>
                  <a:pt x="590" y="8104"/>
                </a:cubicBezTo>
                <a:cubicBezTo>
                  <a:pt x="585" y="8167"/>
                  <a:pt x="630" y="8229"/>
                  <a:pt x="596" y="8297"/>
                </a:cubicBezTo>
                <a:cubicBezTo>
                  <a:pt x="590" y="8263"/>
                  <a:pt x="585" y="8229"/>
                  <a:pt x="579" y="8195"/>
                </a:cubicBezTo>
                <a:cubicBezTo>
                  <a:pt x="551" y="8286"/>
                  <a:pt x="505" y="8388"/>
                  <a:pt x="528" y="8490"/>
                </a:cubicBezTo>
                <a:lnTo>
                  <a:pt x="505" y="8484"/>
                </a:lnTo>
                <a:lnTo>
                  <a:pt x="505" y="8484"/>
                </a:lnTo>
                <a:cubicBezTo>
                  <a:pt x="505" y="8496"/>
                  <a:pt x="511" y="8507"/>
                  <a:pt x="511" y="8518"/>
                </a:cubicBezTo>
                <a:lnTo>
                  <a:pt x="477" y="8524"/>
                </a:lnTo>
                <a:lnTo>
                  <a:pt x="482" y="8541"/>
                </a:lnTo>
                <a:cubicBezTo>
                  <a:pt x="499" y="8535"/>
                  <a:pt x="522" y="8524"/>
                  <a:pt x="539" y="8513"/>
                </a:cubicBezTo>
                <a:lnTo>
                  <a:pt x="539" y="8513"/>
                </a:lnTo>
                <a:cubicBezTo>
                  <a:pt x="528" y="8535"/>
                  <a:pt x="517" y="8569"/>
                  <a:pt x="511" y="8586"/>
                </a:cubicBezTo>
                <a:cubicBezTo>
                  <a:pt x="499" y="8581"/>
                  <a:pt x="477" y="8575"/>
                  <a:pt x="465" y="8575"/>
                </a:cubicBezTo>
                <a:cubicBezTo>
                  <a:pt x="471" y="8586"/>
                  <a:pt x="477" y="8609"/>
                  <a:pt x="477" y="8620"/>
                </a:cubicBezTo>
                <a:cubicBezTo>
                  <a:pt x="488" y="8615"/>
                  <a:pt x="505" y="8609"/>
                  <a:pt x="511" y="8609"/>
                </a:cubicBezTo>
                <a:lnTo>
                  <a:pt x="511" y="8609"/>
                </a:lnTo>
                <a:cubicBezTo>
                  <a:pt x="517" y="8689"/>
                  <a:pt x="482" y="8768"/>
                  <a:pt x="465" y="8842"/>
                </a:cubicBezTo>
                <a:cubicBezTo>
                  <a:pt x="454" y="8842"/>
                  <a:pt x="431" y="8830"/>
                  <a:pt x="420" y="8825"/>
                </a:cubicBezTo>
                <a:lnTo>
                  <a:pt x="420" y="8825"/>
                </a:lnTo>
                <a:cubicBezTo>
                  <a:pt x="437" y="8836"/>
                  <a:pt x="454" y="8842"/>
                  <a:pt x="471" y="8853"/>
                </a:cubicBezTo>
                <a:cubicBezTo>
                  <a:pt x="460" y="8898"/>
                  <a:pt x="448" y="8944"/>
                  <a:pt x="437" y="8989"/>
                </a:cubicBezTo>
                <a:cubicBezTo>
                  <a:pt x="437" y="8949"/>
                  <a:pt x="426" y="8910"/>
                  <a:pt x="409" y="8876"/>
                </a:cubicBezTo>
                <a:cubicBezTo>
                  <a:pt x="409" y="8910"/>
                  <a:pt x="397" y="8938"/>
                  <a:pt x="363" y="8949"/>
                </a:cubicBezTo>
                <a:cubicBezTo>
                  <a:pt x="375" y="8955"/>
                  <a:pt x="392" y="8961"/>
                  <a:pt x="397" y="8967"/>
                </a:cubicBezTo>
                <a:cubicBezTo>
                  <a:pt x="352" y="9074"/>
                  <a:pt x="341" y="9193"/>
                  <a:pt x="318" y="9307"/>
                </a:cubicBezTo>
                <a:cubicBezTo>
                  <a:pt x="335" y="9301"/>
                  <a:pt x="363" y="9296"/>
                  <a:pt x="375" y="9290"/>
                </a:cubicBezTo>
                <a:lnTo>
                  <a:pt x="375" y="9290"/>
                </a:lnTo>
                <a:cubicBezTo>
                  <a:pt x="369" y="9398"/>
                  <a:pt x="352" y="9500"/>
                  <a:pt x="329" y="9608"/>
                </a:cubicBezTo>
                <a:cubicBezTo>
                  <a:pt x="312" y="9545"/>
                  <a:pt x="318" y="9489"/>
                  <a:pt x="329" y="9426"/>
                </a:cubicBezTo>
                <a:lnTo>
                  <a:pt x="329" y="9426"/>
                </a:lnTo>
                <a:cubicBezTo>
                  <a:pt x="244" y="9449"/>
                  <a:pt x="295" y="9840"/>
                  <a:pt x="216" y="9942"/>
                </a:cubicBezTo>
                <a:cubicBezTo>
                  <a:pt x="193" y="9925"/>
                  <a:pt x="165" y="9914"/>
                  <a:pt x="142" y="9897"/>
                </a:cubicBezTo>
                <a:cubicBezTo>
                  <a:pt x="153" y="9897"/>
                  <a:pt x="170" y="9891"/>
                  <a:pt x="182" y="9891"/>
                </a:cubicBezTo>
                <a:cubicBezTo>
                  <a:pt x="182" y="9857"/>
                  <a:pt x="199" y="9835"/>
                  <a:pt x="233" y="9823"/>
                </a:cubicBezTo>
                <a:cubicBezTo>
                  <a:pt x="221" y="9801"/>
                  <a:pt x="210" y="9778"/>
                  <a:pt x="199" y="9750"/>
                </a:cubicBezTo>
                <a:lnTo>
                  <a:pt x="199" y="9750"/>
                </a:lnTo>
                <a:lnTo>
                  <a:pt x="250" y="9755"/>
                </a:lnTo>
                <a:cubicBezTo>
                  <a:pt x="238" y="9750"/>
                  <a:pt x="216" y="9738"/>
                  <a:pt x="204" y="9727"/>
                </a:cubicBezTo>
                <a:cubicBezTo>
                  <a:pt x="221" y="9625"/>
                  <a:pt x="233" y="9511"/>
                  <a:pt x="165" y="9426"/>
                </a:cubicBezTo>
                <a:cubicBezTo>
                  <a:pt x="165" y="9568"/>
                  <a:pt x="131" y="9698"/>
                  <a:pt x="119" y="9840"/>
                </a:cubicBezTo>
                <a:lnTo>
                  <a:pt x="97" y="9857"/>
                </a:lnTo>
                <a:cubicBezTo>
                  <a:pt x="131" y="9897"/>
                  <a:pt x="108" y="9942"/>
                  <a:pt x="85" y="9976"/>
                </a:cubicBezTo>
                <a:cubicBezTo>
                  <a:pt x="119" y="10056"/>
                  <a:pt x="80" y="10135"/>
                  <a:pt x="80" y="10220"/>
                </a:cubicBezTo>
                <a:lnTo>
                  <a:pt x="51" y="10226"/>
                </a:lnTo>
                <a:cubicBezTo>
                  <a:pt x="63" y="10226"/>
                  <a:pt x="80" y="10237"/>
                  <a:pt x="85" y="10243"/>
                </a:cubicBezTo>
                <a:cubicBezTo>
                  <a:pt x="80" y="10328"/>
                  <a:pt x="63" y="10419"/>
                  <a:pt x="80" y="10510"/>
                </a:cubicBezTo>
                <a:cubicBezTo>
                  <a:pt x="91" y="10544"/>
                  <a:pt x="63" y="10567"/>
                  <a:pt x="51" y="10595"/>
                </a:cubicBezTo>
                <a:cubicBezTo>
                  <a:pt x="63" y="10612"/>
                  <a:pt x="74" y="10629"/>
                  <a:pt x="91" y="10646"/>
                </a:cubicBezTo>
                <a:cubicBezTo>
                  <a:pt x="80" y="10646"/>
                  <a:pt x="57" y="10652"/>
                  <a:pt x="46" y="10657"/>
                </a:cubicBezTo>
                <a:cubicBezTo>
                  <a:pt x="50" y="10708"/>
                  <a:pt x="51" y="10759"/>
                  <a:pt x="50" y="10810"/>
                </a:cubicBezTo>
                <a:lnTo>
                  <a:pt x="50" y="10810"/>
                </a:lnTo>
                <a:cubicBezTo>
                  <a:pt x="58" y="10808"/>
                  <a:pt x="69" y="10804"/>
                  <a:pt x="74" y="10799"/>
                </a:cubicBezTo>
                <a:cubicBezTo>
                  <a:pt x="68" y="10680"/>
                  <a:pt x="136" y="10555"/>
                  <a:pt x="91" y="10436"/>
                </a:cubicBezTo>
                <a:cubicBezTo>
                  <a:pt x="159" y="10362"/>
                  <a:pt x="108" y="10243"/>
                  <a:pt x="148" y="10147"/>
                </a:cubicBezTo>
                <a:cubicBezTo>
                  <a:pt x="159" y="10090"/>
                  <a:pt x="131" y="10016"/>
                  <a:pt x="193" y="9976"/>
                </a:cubicBezTo>
                <a:lnTo>
                  <a:pt x="216" y="10028"/>
                </a:lnTo>
                <a:cubicBezTo>
                  <a:pt x="182" y="10079"/>
                  <a:pt x="199" y="10141"/>
                  <a:pt x="204" y="10203"/>
                </a:cubicBezTo>
                <a:cubicBezTo>
                  <a:pt x="216" y="10198"/>
                  <a:pt x="244" y="10186"/>
                  <a:pt x="256" y="10175"/>
                </a:cubicBezTo>
                <a:lnTo>
                  <a:pt x="256" y="10175"/>
                </a:lnTo>
                <a:cubicBezTo>
                  <a:pt x="250" y="10198"/>
                  <a:pt x="244" y="10215"/>
                  <a:pt x="238" y="10237"/>
                </a:cubicBezTo>
                <a:cubicBezTo>
                  <a:pt x="256" y="10300"/>
                  <a:pt x="176" y="10334"/>
                  <a:pt x="193" y="10402"/>
                </a:cubicBezTo>
                <a:cubicBezTo>
                  <a:pt x="204" y="10408"/>
                  <a:pt x="216" y="10419"/>
                  <a:pt x="227" y="10425"/>
                </a:cubicBezTo>
                <a:cubicBezTo>
                  <a:pt x="216" y="10601"/>
                  <a:pt x="176" y="10776"/>
                  <a:pt x="199" y="10952"/>
                </a:cubicBezTo>
                <a:lnTo>
                  <a:pt x="148" y="10952"/>
                </a:lnTo>
                <a:cubicBezTo>
                  <a:pt x="142" y="10975"/>
                  <a:pt x="136" y="11015"/>
                  <a:pt x="131" y="11037"/>
                </a:cubicBezTo>
                <a:cubicBezTo>
                  <a:pt x="148" y="11049"/>
                  <a:pt x="159" y="11060"/>
                  <a:pt x="176" y="11071"/>
                </a:cubicBezTo>
                <a:lnTo>
                  <a:pt x="187" y="11026"/>
                </a:lnTo>
                <a:cubicBezTo>
                  <a:pt x="187" y="11043"/>
                  <a:pt x="193" y="11083"/>
                  <a:pt x="193" y="11100"/>
                </a:cubicBezTo>
                <a:cubicBezTo>
                  <a:pt x="187" y="11094"/>
                  <a:pt x="170" y="11077"/>
                  <a:pt x="165" y="11071"/>
                </a:cubicBezTo>
                <a:cubicBezTo>
                  <a:pt x="153" y="11077"/>
                  <a:pt x="136" y="11089"/>
                  <a:pt x="125" y="11094"/>
                </a:cubicBezTo>
                <a:cubicBezTo>
                  <a:pt x="131" y="11128"/>
                  <a:pt x="131" y="11168"/>
                  <a:pt x="131" y="11202"/>
                </a:cubicBezTo>
                <a:lnTo>
                  <a:pt x="159" y="11213"/>
                </a:lnTo>
                <a:cubicBezTo>
                  <a:pt x="165" y="11174"/>
                  <a:pt x="170" y="11140"/>
                  <a:pt x="193" y="11111"/>
                </a:cubicBezTo>
                <a:lnTo>
                  <a:pt x="193" y="11111"/>
                </a:lnTo>
                <a:cubicBezTo>
                  <a:pt x="176" y="11145"/>
                  <a:pt x="182" y="11185"/>
                  <a:pt x="193" y="11219"/>
                </a:cubicBezTo>
                <a:lnTo>
                  <a:pt x="125" y="11219"/>
                </a:lnTo>
                <a:cubicBezTo>
                  <a:pt x="125" y="11259"/>
                  <a:pt x="125" y="11293"/>
                  <a:pt x="131" y="11327"/>
                </a:cubicBezTo>
                <a:cubicBezTo>
                  <a:pt x="136" y="11304"/>
                  <a:pt x="159" y="11253"/>
                  <a:pt x="170" y="11225"/>
                </a:cubicBezTo>
                <a:lnTo>
                  <a:pt x="170" y="11225"/>
                </a:lnTo>
                <a:cubicBezTo>
                  <a:pt x="182" y="11259"/>
                  <a:pt x="176" y="11287"/>
                  <a:pt x="165" y="11315"/>
                </a:cubicBezTo>
                <a:cubicBezTo>
                  <a:pt x="182" y="11389"/>
                  <a:pt x="170" y="11457"/>
                  <a:pt x="176" y="11525"/>
                </a:cubicBezTo>
                <a:lnTo>
                  <a:pt x="136" y="11537"/>
                </a:lnTo>
                <a:cubicBezTo>
                  <a:pt x="153" y="11548"/>
                  <a:pt x="176" y="11571"/>
                  <a:pt x="187" y="11582"/>
                </a:cubicBezTo>
                <a:cubicBezTo>
                  <a:pt x="170" y="11588"/>
                  <a:pt x="148" y="11593"/>
                  <a:pt x="125" y="11599"/>
                </a:cubicBezTo>
                <a:cubicBezTo>
                  <a:pt x="148" y="11622"/>
                  <a:pt x="165" y="11645"/>
                  <a:pt x="182" y="11667"/>
                </a:cubicBezTo>
                <a:cubicBezTo>
                  <a:pt x="182" y="11690"/>
                  <a:pt x="176" y="11713"/>
                  <a:pt x="170" y="11735"/>
                </a:cubicBezTo>
                <a:cubicBezTo>
                  <a:pt x="159" y="11707"/>
                  <a:pt x="142" y="11679"/>
                  <a:pt x="119" y="11656"/>
                </a:cubicBezTo>
                <a:lnTo>
                  <a:pt x="119" y="11656"/>
                </a:lnTo>
                <a:cubicBezTo>
                  <a:pt x="119" y="11679"/>
                  <a:pt x="131" y="11718"/>
                  <a:pt x="131" y="11735"/>
                </a:cubicBezTo>
                <a:cubicBezTo>
                  <a:pt x="119" y="11735"/>
                  <a:pt x="97" y="11735"/>
                  <a:pt x="85" y="11741"/>
                </a:cubicBezTo>
                <a:cubicBezTo>
                  <a:pt x="97" y="11747"/>
                  <a:pt x="125" y="11764"/>
                  <a:pt x="136" y="11775"/>
                </a:cubicBezTo>
                <a:cubicBezTo>
                  <a:pt x="127" y="11799"/>
                  <a:pt x="133" y="11862"/>
                  <a:pt x="109" y="11862"/>
                </a:cubicBezTo>
                <a:cubicBezTo>
                  <a:pt x="104" y="11862"/>
                  <a:pt x="98" y="11860"/>
                  <a:pt x="91" y="11854"/>
                </a:cubicBezTo>
                <a:cubicBezTo>
                  <a:pt x="46" y="11769"/>
                  <a:pt x="119" y="11639"/>
                  <a:pt x="29" y="11571"/>
                </a:cubicBezTo>
                <a:lnTo>
                  <a:pt x="74" y="11571"/>
                </a:lnTo>
                <a:cubicBezTo>
                  <a:pt x="85" y="11327"/>
                  <a:pt x="68" y="11083"/>
                  <a:pt x="85" y="10839"/>
                </a:cubicBezTo>
                <a:cubicBezTo>
                  <a:pt x="75" y="10829"/>
                  <a:pt x="61" y="10823"/>
                  <a:pt x="50" y="10814"/>
                </a:cubicBezTo>
                <a:lnTo>
                  <a:pt x="50" y="10814"/>
                </a:lnTo>
                <a:cubicBezTo>
                  <a:pt x="45" y="11010"/>
                  <a:pt x="6" y="11204"/>
                  <a:pt x="6" y="11401"/>
                </a:cubicBezTo>
                <a:cubicBezTo>
                  <a:pt x="40" y="11446"/>
                  <a:pt x="12" y="11491"/>
                  <a:pt x="0" y="11537"/>
                </a:cubicBezTo>
                <a:cubicBezTo>
                  <a:pt x="12" y="11593"/>
                  <a:pt x="17" y="11656"/>
                  <a:pt x="17" y="11718"/>
                </a:cubicBezTo>
                <a:cubicBezTo>
                  <a:pt x="23" y="11724"/>
                  <a:pt x="29" y="11741"/>
                  <a:pt x="34" y="11752"/>
                </a:cubicBezTo>
                <a:cubicBezTo>
                  <a:pt x="23" y="11781"/>
                  <a:pt x="17" y="11809"/>
                  <a:pt x="6" y="11837"/>
                </a:cubicBezTo>
                <a:cubicBezTo>
                  <a:pt x="12" y="11860"/>
                  <a:pt x="17" y="11889"/>
                  <a:pt x="23" y="11917"/>
                </a:cubicBezTo>
                <a:cubicBezTo>
                  <a:pt x="17" y="11923"/>
                  <a:pt x="6" y="11934"/>
                  <a:pt x="0" y="11945"/>
                </a:cubicBezTo>
                <a:lnTo>
                  <a:pt x="23" y="11945"/>
                </a:lnTo>
                <a:cubicBezTo>
                  <a:pt x="23" y="11985"/>
                  <a:pt x="17" y="12030"/>
                  <a:pt x="23" y="12076"/>
                </a:cubicBezTo>
                <a:cubicBezTo>
                  <a:pt x="17" y="12076"/>
                  <a:pt x="6" y="12081"/>
                  <a:pt x="0" y="12081"/>
                </a:cubicBezTo>
                <a:cubicBezTo>
                  <a:pt x="6" y="12093"/>
                  <a:pt x="23" y="12110"/>
                  <a:pt x="29" y="12115"/>
                </a:cubicBezTo>
                <a:cubicBezTo>
                  <a:pt x="0" y="12195"/>
                  <a:pt x="57" y="12280"/>
                  <a:pt x="34" y="12359"/>
                </a:cubicBezTo>
                <a:cubicBezTo>
                  <a:pt x="97" y="12479"/>
                  <a:pt x="57" y="12615"/>
                  <a:pt x="91" y="12740"/>
                </a:cubicBezTo>
                <a:cubicBezTo>
                  <a:pt x="102" y="12745"/>
                  <a:pt x="119" y="12751"/>
                  <a:pt x="131" y="12757"/>
                </a:cubicBezTo>
                <a:cubicBezTo>
                  <a:pt x="125" y="12768"/>
                  <a:pt x="108" y="12785"/>
                  <a:pt x="97" y="12791"/>
                </a:cubicBezTo>
                <a:cubicBezTo>
                  <a:pt x="102" y="12802"/>
                  <a:pt x="102" y="12813"/>
                  <a:pt x="102" y="12825"/>
                </a:cubicBezTo>
                <a:cubicBezTo>
                  <a:pt x="119" y="12819"/>
                  <a:pt x="131" y="12819"/>
                  <a:pt x="148" y="12813"/>
                </a:cubicBezTo>
                <a:cubicBezTo>
                  <a:pt x="142" y="12762"/>
                  <a:pt x="148" y="12717"/>
                  <a:pt x="142" y="12672"/>
                </a:cubicBezTo>
                <a:lnTo>
                  <a:pt x="131" y="12677"/>
                </a:lnTo>
                <a:lnTo>
                  <a:pt x="97" y="12654"/>
                </a:lnTo>
                <a:cubicBezTo>
                  <a:pt x="102" y="12626"/>
                  <a:pt x="114" y="12598"/>
                  <a:pt x="119" y="12569"/>
                </a:cubicBezTo>
                <a:cubicBezTo>
                  <a:pt x="108" y="12558"/>
                  <a:pt x="85" y="12535"/>
                  <a:pt x="74" y="12524"/>
                </a:cubicBezTo>
                <a:cubicBezTo>
                  <a:pt x="80" y="12524"/>
                  <a:pt x="102" y="12513"/>
                  <a:pt x="114" y="12513"/>
                </a:cubicBezTo>
                <a:cubicBezTo>
                  <a:pt x="108" y="12496"/>
                  <a:pt x="91" y="12473"/>
                  <a:pt x="85" y="12462"/>
                </a:cubicBezTo>
                <a:cubicBezTo>
                  <a:pt x="108" y="12450"/>
                  <a:pt x="125" y="12439"/>
                  <a:pt x="142" y="12428"/>
                </a:cubicBezTo>
                <a:lnTo>
                  <a:pt x="97" y="12428"/>
                </a:lnTo>
                <a:cubicBezTo>
                  <a:pt x="97" y="12240"/>
                  <a:pt x="97" y="12053"/>
                  <a:pt x="85" y="11866"/>
                </a:cubicBezTo>
                <a:lnTo>
                  <a:pt x="85" y="11866"/>
                </a:lnTo>
                <a:cubicBezTo>
                  <a:pt x="114" y="11877"/>
                  <a:pt x="148" y="11889"/>
                  <a:pt x="182" y="11900"/>
                </a:cubicBezTo>
                <a:cubicBezTo>
                  <a:pt x="170" y="11900"/>
                  <a:pt x="142" y="11900"/>
                  <a:pt x="131" y="11906"/>
                </a:cubicBezTo>
                <a:cubicBezTo>
                  <a:pt x="125" y="11996"/>
                  <a:pt x="142" y="12081"/>
                  <a:pt x="148" y="12172"/>
                </a:cubicBezTo>
                <a:cubicBezTo>
                  <a:pt x="159" y="12172"/>
                  <a:pt x="176" y="12161"/>
                  <a:pt x="187" y="12155"/>
                </a:cubicBezTo>
                <a:cubicBezTo>
                  <a:pt x="210" y="12280"/>
                  <a:pt x="221" y="12405"/>
                  <a:pt x="221" y="12530"/>
                </a:cubicBezTo>
                <a:cubicBezTo>
                  <a:pt x="193" y="12507"/>
                  <a:pt x="182" y="12473"/>
                  <a:pt x="176" y="12433"/>
                </a:cubicBezTo>
                <a:lnTo>
                  <a:pt x="170" y="12433"/>
                </a:lnTo>
                <a:cubicBezTo>
                  <a:pt x="170" y="12456"/>
                  <a:pt x="170" y="12484"/>
                  <a:pt x="170" y="12518"/>
                </a:cubicBezTo>
                <a:cubicBezTo>
                  <a:pt x="193" y="12524"/>
                  <a:pt x="221" y="12535"/>
                  <a:pt x="244" y="12547"/>
                </a:cubicBezTo>
                <a:cubicBezTo>
                  <a:pt x="233" y="12575"/>
                  <a:pt x="199" y="12564"/>
                  <a:pt x="176" y="12569"/>
                </a:cubicBezTo>
                <a:cubicBezTo>
                  <a:pt x="187" y="12626"/>
                  <a:pt x="193" y="12683"/>
                  <a:pt x="204" y="12740"/>
                </a:cubicBezTo>
                <a:cubicBezTo>
                  <a:pt x="216" y="12711"/>
                  <a:pt x="221" y="12683"/>
                  <a:pt x="233" y="12654"/>
                </a:cubicBezTo>
                <a:cubicBezTo>
                  <a:pt x="233" y="12694"/>
                  <a:pt x="256" y="12751"/>
                  <a:pt x="256" y="12796"/>
                </a:cubicBezTo>
                <a:cubicBezTo>
                  <a:pt x="278" y="12796"/>
                  <a:pt x="301" y="12791"/>
                  <a:pt x="324" y="12791"/>
                </a:cubicBezTo>
                <a:cubicBezTo>
                  <a:pt x="324" y="12779"/>
                  <a:pt x="318" y="12768"/>
                  <a:pt x="318" y="12757"/>
                </a:cubicBezTo>
                <a:cubicBezTo>
                  <a:pt x="312" y="12757"/>
                  <a:pt x="295" y="12762"/>
                  <a:pt x="290" y="12768"/>
                </a:cubicBezTo>
                <a:cubicBezTo>
                  <a:pt x="335" y="12700"/>
                  <a:pt x="295" y="12609"/>
                  <a:pt x="301" y="12530"/>
                </a:cubicBezTo>
                <a:lnTo>
                  <a:pt x="301" y="12530"/>
                </a:lnTo>
                <a:cubicBezTo>
                  <a:pt x="335" y="12575"/>
                  <a:pt x="307" y="12637"/>
                  <a:pt x="341" y="12683"/>
                </a:cubicBezTo>
                <a:cubicBezTo>
                  <a:pt x="341" y="12717"/>
                  <a:pt x="341" y="12757"/>
                  <a:pt x="346" y="12791"/>
                </a:cubicBezTo>
                <a:lnTo>
                  <a:pt x="437" y="12791"/>
                </a:lnTo>
                <a:cubicBezTo>
                  <a:pt x="440" y="12789"/>
                  <a:pt x="444" y="12788"/>
                  <a:pt x="447" y="12788"/>
                </a:cubicBezTo>
                <a:cubicBezTo>
                  <a:pt x="457" y="12788"/>
                  <a:pt x="467" y="12794"/>
                  <a:pt x="471" y="12802"/>
                </a:cubicBezTo>
                <a:cubicBezTo>
                  <a:pt x="471" y="12807"/>
                  <a:pt x="482" y="12809"/>
                  <a:pt x="496" y="12809"/>
                </a:cubicBezTo>
                <a:cubicBezTo>
                  <a:pt x="514" y="12809"/>
                  <a:pt x="536" y="12805"/>
                  <a:pt x="539" y="12802"/>
                </a:cubicBezTo>
                <a:cubicBezTo>
                  <a:pt x="548" y="12793"/>
                  <a:pt x="572" y="12776"/>
                  <a:pt x="590" y="12776"/>
                </a:cubicBezTo>
                <a:cubicBezTo>
                  <a:pt x="594" y="12776"/>
                  <a:pt x="598" y="12777"/>
                  <a:pt x="602" y="12779"/>
                </a:cubicBezTo>
                <a:cubicBezTo>
                  <a:pt x="611" y="12788"/>
                  <a:pt x="642" y="12805"/>
                  <a:pt x="663" y="12805"/>
                </a:cubicBezTo>
                <a:cubicBezTo>
                  <a:pt x="668" y="12805"/>
                  <a:pt x="672" y="12804"/>
                  <a:pt x="675" y="12802"/>
                </a:cubicBezTo>
                <a:cubicBezTo>
                  <a:pt x="698" y="12791"/>
                  <a:pt x="778" y="12768"/>
                  <a:pt x="817" y="12768"/>
                </a:cubicBezTo>
                <a:lnTo>
                  <a:pt x="829" y="12785"/>
                </a:lnTo>
                <a:cubicBezTo>
                  <a:pt x="835" y="12792"/>
                  <a:pt x="841" y="12795"/>
                  <a:pt x="848" y="12795"/>
                </a:cubicBezTo>
                <a:cubicBezTo>
                  <a:pt x="863" y="12795"/>
                  <a:pt x="880" y="12780"/>
                  <a:pt x="895" y="12780"/>
                </a:cubicBezTo>
                <a:cubicBezTo>
                  <a:pt x="904" y="12780"/>
                  <a:pt x="912" y="12784"/>
                  <a:pt x="919" y="12796"/>
                </a:cubicBezTo>
                <a:lnTo>
                  <a:pt x="931" y="12813"/>
                </a:lnTo>
                <a:cubicBezTo>
                  <a:pt x="968" y="12801"/>
                  <a:pt x="1004" y="12792"/>
                  <a:pt x="1026" y="12792"/>
                </a:cubicBezTo>
                <a:cubicBezTo>
                  <a:pt x="1035" y="12792"/>
                  <a:pt x="1041" y="12793"/>
                  <a:pt x="1044" y="12796"/>
                </a:cubicBezTo>
                <a:cubicBezTo>
                  <a:pt x="1054" y="12806"/>
                  <a:pt x="1085" y="12820"/>
                  <a:pt x="1097" y="12820"/>
                </a:cubicBezTo>
                <a:cubicBezTo>
                  <a:pt x="1099" y="12820"/>
                  <a:pt x="1100" y="12820"/>
                  <a:pt x="1101" y="12819"/>
                </a:cubicBezTo>
                <a:cubicBezTo>
                  <a:pt x="1106" y="12809"/>
                  <a:pt x="1120" y="12790"/>
                  <a:pt x="1127" y="12790"/>
                </a:cubicBezTo>
                <a:cubicBezTo>
                  <a:pt x="1128" y="12790"/>
                  <a:pt x="1129" y="12790"/>
                  <a:pt x="1129" y="12791"/>
                </a:cubicBezTo>
                <a:cubicBezTo>
                  <a:pt x="1132" y="12792"/>
                  <a:pt x="1136" y="12793"/>
                  <a:pt x="1140" y="12793"/>
                </a:cubicBezTo>
                <a:cubicBezTo>
                  <a:pt x="1153" y="12793"/>
                  <a:pt x="1170" y="12786"/>
                  <a:pt x="1175" y="12774"/>
                </a:cubicBezTo>
                <a:cubicBezTo>
                  <a:pt x="1186" y="12762"/>
                  <a:pt x="1294" y="12768"/>
                  <a:pt x="1362" y="12757"/>
                </a:cubicBezTo>
                <a:lnTo>
                  <a:pt x="1436" y="12779"/>
                </a:lnTo>
                <a:cubicBezTo>
                  <a:pt x="1461" y="12787"/>
                  <a:pt x="1491" y="12792"/>
                  <a:pt x="1523" y="12792"/>
                </a:cubicBezTo>
                <a:cubicBezTo>
                  <a:pt x="1561" y="12792"/>
                  <a:pt x="1602" y="12784"/>
                  <a:pt x="1640" y="12762"/>
                </a:cubicBezTo>
                <a:lnTo>
                  <a:pt x="1674" y="12740"/>
                </a:lnTo>
                <a:cubicBezTo>
                  <a:pt x="1736" y="12751"/>
                  <a:pt x="1799" y="12768"/>
                  <a:pt x="1804" y="12779"/>
                </a:cubicBezTo>
                <a:cubicBezTo>
                  <a:pt x="1807" y="12782"/>
                  <a:pt x="1815" y="12784"/>
                  <a:pt x="1825" y="12784"/>
                </a:cubicBezTo>
                <a:cubicBezTo>
                  <a:pt x="1840" y="12784"/>
                  <a:pt x="1859" y="12779"/>
                  <a:pt x="1873" y="12762"/>
                </a:cubicBezTo>
                <a:cubicBezTo>
                  <a:pt x="1876" y="12756"/>
                  <a:pt x="1884" y="12754"/>
                  <a:pt x="1893" y="12754"/>
                </a:cubicBezTo>
                <a:cubicBezTo>
                  <a:pt x="1920" y="12754"/>
                  <a:pt x="1963" y="12775"/>
                  <a:pt x="1980" y="12775"/>
                </a:cubicBezTo>
                <a:cubicBezTo>
                  <a:pt x="1983" y="12775"/>
                  <a:pt x="1985" y="12775"/>
                  <a:pt x="1986" y="12774"/>
                </a:cubicBezTo>
                <a:cubicBezTo>
                  <a:pt x="1990" y="12765"/>
                  <a:pt x="2004" y="12750"/>
                  <a:pt x="2013" y="12750"/>
                </a:cubicBezTo>
                <a:cubicBezTo>
                  <a:pt x="2016" y="12750"/>
                  <a:pt x="2019" y="12752"/>
                  <a:pt x="2020" y="12757"/>
                </a:cubicBezTo>
                <a:cubicBezTo>
                  <a:pt x="2020" y="12769"/>
                  <a:pt x="2031" y="12783"/>
                  <a:pt x="2042" y="12783"/>
                </a:cubicBezTo>
                <a:cubicBezTo>
                  <a:pt x="2046" y="12783"/>
                  <a:pt x="2051" y="12780"/>
                  <a:pt x="2054" y="12774"/>
                </a:cubicBezTo>
                <a:cubicBezTo>
                  <a:pt x="2059" y="12768"/>
                  <a:pt x="2069" y="12766"/>
                  <a:pt x="2082" y="12766"/>
                </a:cubicBezTo>
                <a:cubicBezTo>
                  <a:pt x="2113" y="12766"/>
                  <a:pt x="2160" y="12776"/>
                  <a:pt x="2195" y="12776"/>
                </a:cubicBezTo>
                <a:cubicBezTo>
                  <a:pt x="2204" y="12776"/>
                  <a:pt x="2212" y="12775"/>
                  <a:pt x="2219" y="12774"/>
                </a:cubicBezTo>
                <a:lnTo>
                  <a:pt x="2270" y="12785"/>
                </a:lnTo>
                <a:lnTo>
                  <a:pt x="2332" y="12796"/>
                </a:lnTo>
                <a:cubicBezTo>
                  <a:pt x="2395" y="12775"/>
                  <a:pt x="2449" y="12764"/>
                  <a:pt x="2475" y="12764"/>
                </a:cubicBezTo>
                <a:cubicBezTo>
                  <a:pt x="2484" y="12764"/>
                  <a:pt x="2490" y="12765"/>
                  <a:pt x="2491" y="12768"/>
                </a:cubicBezTo>
                <a:cubicBezTo>
                  <a:pt x="2496" y="12773"/>
                  <a:pt x="2511" y="12788"/>
                  <a:pt x="2520" y="12788"/>
                </a:cubicBezTo>
                <a:cubicBezTo>
                  <a:pt x="2522" y="12788"/>
                  <a:pt x="2524" y="12787"/>
                  <a:pt x="2525" y="12785"/>
                </a:cubicBezTo>
                <a:cubicBezTo>
                  <a:pt x="2531" y="12774"/>
                  <a:pt x="2559" y="12745"/>
                  <a:pt x="2576" y="12745"/>
                </a:cubicBezTo>
                <a:lnTo>
                  <a:pt x="2582" y="12751"/>
                </a:lnTo>
                <a:lnTo>
                  <a:pt x="2627" y="12791"/>
                </a:lnTo>
                <a:cubicBezTo>
                  <a:pt x="2661" y="12788"/>
                  <a:pt x="2700" y="12786"/>
                  <a:pt x="2734" y="12786"/>
                </a:cubicBezTo>
                <a:cubicBezTo>
                  <a:pt x="2769" y="12786"/>
                  <a:pt x="2800" y="12788"/>
                  <a:pt x="2820" y="12791"/>
                </a:cubicBezTo>
                <a:cubicBezTo>
                  <a:pt x="2845" y="12791"/>
                  <a:pt x="2895" y="12786"/>
                  <a:pt x="2940" y="12786"/>
                </a:cubicBezTo>
                <a:cubicBezTo>
                  <a:pt x="2977" y="12786"/>
                  <a:pt x="3011" y="12789"/>
                  <a:pt x="3024" y="12802"/>
                </a:cubicBezTo>
                <a:lnTo>
                  <a:pt x="3064" y="12757"/>
                </a:lnTo>
                <a:cubicBezTo>
                  <a:pt x="3065" y="12756"/>
                  <a:pt x="3066" y="12756"/>
                  <a:pt x="3067" y="12756"/>
                </a:cubicBezTo>
                <a:cubicBezTo>
                  <a:pt x="3078" y="12756"/>
                  <a:pt x="3108" y="12769"/>
                  <a:pt x="3129" y="12769"/>
                </a:cubicBezTo>
                <a:cubicBezTo>
                  <a:pt x="3132" y="12769"/>
                  <a:pt x="3135" y="12769"/>
                  <a:pt x="3138" y="12768"/>
                </a:cubicBezTo>
                <a:lnTo>
                  <a:pt x="3217" y="12768"/>
                </a:lnTo>
                <a:cubicBezTo>
                  <a:pt x="3302" y="12768"/>
                  <a:pt x="3427" y="12757"/>
                  <a:pt x="3490" y="12745"/>
                </a:cubicBezTo>
                <a:lnTo>
                  <a:pt x="3529" y="12791"/>
                </a:lnTo>
                <a:lnTo>
                  <a:pt x="3541" y="12802"/>
                </a:lnTo>
                <a:cubicBezTo>
                  <a:pt x="3569" y="12796"/>
                  <a:pt x="3614" y="12791"/>
                  <a:pt x="3643" y="12791"/>
                </a:cubicBezTo>
                <a:cubicBezTo>
                  <a:pt x="3657" y="12794"/>
                  <a:pt x="3685" y="12800"/>
                  <a:pt x="3707" y="12800"/>
                </a:cubicBezTo>
                <a:cubicBezTo>
                  <a:pt x="3720" y="12800"/>
                  <a:pt x="3731" y="12797"/>
                  <a:pt x="3734" y="12791"/>
                </a:cubicBezTo>
                <a:cubicBezTo>
                  <a:pt x="3734" y="12788"/>
                  <a:pt x="3739" y="12786"/>
                  <a:pt x="3748" y="12786"/>
                </a:cubicBezTo>
                <a:cubicBezTo>
                  <a:pt x="3774" y="12786"/>
                  <a:pt x="3826" y="12798"/>
                  <a:pt x="3847" y="12819"/>
                </a:cubicBezTo>
                <a:lnTo>
                  <a:pt x="3892" y="12779"/>
                </a:lnTo>
                <a:lnTo>
                  <a:pt x="3909" y="12768"/>
                </a:lnTo>
                <a:cubicBezTo>
                  <a:pt x="3949" y="12779"/>
                  <a:pt x="3995" y="12785"/>
                  <a:pt x="4017" y="12791"/>
                </a:cubicBezTo>
                <a:cubicBezTo>
                  <a:pt x="4034" y="12791"/>
                  <a:pt x="4102" y="12802"/>
                  <a:pt x="4125" y="12802"/>
                </a:cubicBezTo>
                <a:lnTo>
                  <a:pt x="4148" y="12802"/>
                </a:lnTo>
                <a:cubicBezTo>
                  <a:pt x="4159" y="12802"/>
                  <a:pt x="4170" y="12805"/>
                  <a:pt x="4182" y="12805"/>
                </a:cubicBezTo>
                <a:cubicBezTo>
                  <a:pt x="4187" y="12805"/>
                  <a:pt x="4193" y="12804"/>
                  <a:pt x="4199" y="12802"/>
                </a:cubicBezTo>
                <a:cubicBezTo>
                  <a:pt x="4216" y="12802"/>
                  <a:pt x="4233" y="12785"/>
                  <a:pt x="4250" y="12785"/>
                </a:cubicBezTo>
                <a:lnTo>
                  <a:pt x="4261" y="12785"/>
                </a:lnTo>
                <a:cubicBezTo>
                  <a:pt x="4267" y="12788"/>
                  <a:pt x="4277" y="12789"/>
                  <a:pt x="4288" y="12789"/>
                </a:cubicBezTo>
                <a:cubicBezTo>
                  <a:pt x="4300" y="12789"/>
                  <a:pt x="4312" y="12788"/>
                  <a:pt x="4324" y="12785"/>
                </a:cubicBezTo>
                <a:cubicBezTo>
                  <a:pt x="4325" y="12784"/>
                  <a:pt x="4328" y="12784"/>
                  <a:pt x="4330" y="12784"/>
                </a:cubicBezTo>
                <a:cubicBezTo>
                  <a:pt x="4353" y="12784"/>
                  <a:pt x="4401" y="12804"/>
                  <a:pt x="4431" y="12819"/>
                </a:cubicBezTo>
                <a:lnTo>
                  <a:pt x="4431" y="12768"/>
                </a:lnTo>
                <a:cubicBezTo>
                  <a:pt x="4448" y="12768"/>
                  <a:pt x="4511" y="12785"/>
                  <a:pt x="4573" y="12808"/>
                </a:cubicBezTo>
                <a:lnTo>
                  <a:pt x="4624" y="12808"/>
                </a:lnTo>
                <a:lnTo>
                  <a:pt x="4670" y="12813"/>
                </a:lnTo>
                <a:cubicBezTo>
                  <a:pt x="4721" y="12791"/>
                  <a:pt x="4772" y="12774"/>
                  <a:pt x="4783" y="12768"/>
                </a:cubicBezTo>
                <a:cubicBezTo>
                  <a:pt x="4784" y="12767"/>
                  <a:pt x="4786" y="12767"/>
                  <a:pt x="4788" y="12767"/>
                </a:cubicBezTo>
                <a:cubicBezTo>
                  <a:pt x="4803" y="12767"/>
                  <a:pt x="4836" y="12788"/>
                  <a:pt x="4851" y="12819"/>
                </a:cubicBezTo>
                <a:lnTo>
                  <a:pt x="4902" y="12802"/>
                </a:lnTo>
                <a:cubicBezTo>
                  <a:pt x="4922" y="12798"/>
                  <a:pt x="4952" y="12791"/>
                  <a:pt x="4973" y="12791"/>
                </a:cubicBezTo>
                <a:cubicBezTo>
                  <a:pt x="4982" y="12791"/>
                  <a:pt x="4990" y="12793"/>
                  <a:pt x="4993" y="12796"/>
                </a:cubicBezTo>
                <a:cubicBezTo>
                  <a:pt x="5003" y="12809"/>
                  <a:pt x="5012" y="12814"/>
                  <a:pt x="5020" y="12814"/>
                </a:cubicBezTo>
                <a:cubicBezTo>
                  <a:pt x="5039" y="12814"/>
                  <a:pt x="5054" y="12786"/>
                  <a:pt x="5075" y="12786"/>
                </a:cubicBezTo>
                <a:cubicBezTo>
                  <a:pt x="5080" y="12786"/>
                  <a:pt x="5084" y="12788"/>
                  <a:pt x="5090" y="12791"/>
                </a:cubicBezTo>
                <a:lnTo>
                  <a:pt x="5124" y="12808"/>
                </a:lnTo>
                <a:cubicBezTo>
                  <a:pt x="5175" y="12808"/>
                  <a:pt x="5237" y="12819"/>
                  <a:pt x="5265" y="12830"/>
                </a:cubicBezTo>
                <a:lnTo>
                  <a:pt x="5277" y="12819"/>
                </a:lnTo>
                <a:lnTo>
                  <a:pt x="5328" y="12779"/>
                </a:lnTo>
                <a:cubicBezTo>
                  <a:pt x="5369" y="12796"/>
                  <a:pt x="5411" y="12806"/>
                  <a:pt x="5435" y="12806"/>
                </a:cubicBezTo>
                <a:cubicBezTo>
                  <a:pt x="5443" y="12806"/>
                  <a:pt x="5450" y="12805"/>
                  <a:pt x="5453" y="12802"/>
                </a:cubicBezTo>
                <a:cubicBezTo>
                  <a:pt x="5461" y="12798"/>
                  <a:pt x="5490" y="12787"/>
                  <a:pt x="5508" y="12787"/>
                </a:cubicBezTo>
                <a:cubicBezTo>
                  <a:pt x="5513" y="12787"/>
                  <a:pt x="5518" y="12788"/>
                  <a:pt x="5521" y="12791"/>
                </a:cubicBezTo>
                <a:cubicBezTo>
                  <a:pt x="5526" y="12808"/>
                  <a:pt x="5561" y="12847"/>
                  <a:pt x="5566" y="12847"/>
                </a:cubicBezTo>
                <a:cubicBezTo>
                  <a:pt x="5566" y="12847"/>
                  <a:pt x="5600" y="12836"/>
                  <a:pt x="5634" y="12819"/>
                </a:cubicBezTo>
                <a:cubicBezTo>
                  <a:pt x="5651" y="12812"/>
                  <a:pt x="5703" y="12810"/>
                  <a:pt x="5751" y="12810"/>
                </a:cubicBezTo>
                <a:cubicBezTo>
                  <a:pt x="5784" y="12810"/>
                  <a:pt x="5816" y="12811"/>
                  <a:pt x="5833" y="12813"/>
                </a:cubicBezTo>
                <a:cubicBezTo>
                  <a:pt x="5873" y="12819"/>
                  <a:pt x="5980" y="12813"/>
                  <a:pt x="6014" y="12825"/>
                </a:cubicBezTo>
                <a:cubicBezTo>
                  <a:pt x="6019" y="12826"/>
                  <a:pt x="6024" y="12827"/>
                  <a:pt x="6029" y="12827"/>
                </a:cubicBezTo>
                <a:cubicBezTo>
                  <a:pt x="6062" y="12827"/>
                  <a:pt x="6113" y="12806"/>
                  <a:pt x="6143" y="12806"/>
                </a:cubicBezTo>
                <a:cubicBezTo>
                  <a:pt x="6148" y="12806"/>
                  <a:pt x="6153" y="12806"/>
                  <a:pt x="6156" y="12808"/>
                </a:cubicBezTo>
                <a:lnTo>
                  <a:pt x="6236" y="12723"/>
                </a:lnTo>
                <a:cubicBezTo>
                  <a:pt x="6338" y="12762"/>
                  <a:pt x="6440" y="12791"/>
                  <a:pt x="6468" y="12791"/>
                </a:cubicBezTo>
                <a:cubicBezTo>
                  <a:pt x="6475" y="12791"/>
                  <a:pt x="6483" y="12790"/>
                  <a:pt x="6492" y="12790"/>
                </a:cubicBezTo>
                <a:cubicBezTo>
                  <a:pt x="6513" y="12790"/>
                  <a:pt x="6536" y="12793"/>
                  <a:pt x="6536" y="12813"/>
                </a:cubicBezTo>
                <a:cubicBezTo>
                  <a:pt x="6535" y="12818"/>
                  <a:pt x="6538" y="12820"/>
                  <a:pt x="6544" y="12820"/>
                </a:cubicBezTo>
                <a:cubicBezTo>
                  <a:pt x="6566" y="12820"/>
                  <a:pt x="6633" y="12788"/>
                  <a:pt x="6656" y="12779"/>
                </a:cubicBezTo>
                <a:cubicBezTo>
                  <a:pt x="6663" y="12776"/>
                  <a:pt x="6673" y="12774"/>
                  <a:pt x="6684" y="12774"/>
                </a:cubicBezTo>
                <a:cubicBezTo>
                  <a:pt x="6710" y="12774"/>
                  <a:pt x="6740" y="12781"/>
                  <a:pt x="6752" y="12785"/>
                </a:cubicBezTo>
                <a:cubicBezTo>
                  <a:pt x="6763" y="12785"/>
                  <a:pt x="6790" y="12780"/>
                  <a:pt x="6808" y="12780"/>
                </a:cubicBezTo>
                <a:cubicBezTo>
                  <a:pt x="6817" y="12780"/>
                  <a:pt x="6824" y="12781"/>
                  <a:pt x="6826" y="12785"/>
                </a:cubicBezTo>
                <a:cubicBezTo>
                  <a:pt x="6826" y="12790"/>
                  <a:pt x="6840" y="12805"/>
                  <a:pt x="6852" y="12805"/>
                </a:cubicBezTo>
                <a:cubicBezTo>
                  <a:pt x="6855" y="12805"/>
                  <a:pt x="6858" y="12804"/>
                  <a:pt x="6860" y="12802"/>
                </a:cubicBezTo>
                <a:cubicBezTo>
                  <a:pt x="6871" y="12796"/>
                  <a:pt x="6928" y="12768"/>
                  <a:pt x="6968" y="12768"/>
                </a:cubicBezTo>
                <a:lnTo>
                  <a:pt x="7007" y="12785"/>
                </a:lnTo>
                <a:lnTo>
                  <a:pt x="7115" y="12825"/>
                </a:lnTo>
                <a:lnTo>
                  <a:pt x="7138" y="12808"/>
                </a:lnTo>
                <a:cubicBezTo>
                  <a:pt x="7164" y="12790"/>
                  <a:pt x="7187" y="12783"/>
                  <a:pt x="7198" y="12783"/>
                </a:cubicBezTo>
                <a:cubicBezTo>
                  <a:pt x="7202" y="12783"/>
                  <a:pt x="7205" y="12784"/>
                  <a:pt x="7206" y="12785"/>
                </a:cubicBezTo>
                <a:cubicBezTo>
                  <a:pt x="7212" y="12796"/>
                  <a:pt x="7257" y="12825"/>
                  <a:pt x="7280" y="12842"/>
                </a:cubicBezTo>
                <a:lnTo>
                  <a:pt x="7342" y="12791"/>
                </a:lnTo>
                <a:lnTo>
                  <a:pt x="7348" y="12785"/>
                </a:lnTo>
                <a:cubicBezTo>
                  <a:pt x="7359" y="12785"/>
                  <a:pt x="7387" y="12796"/>
                  <a:pt x="7399" y="12808"/>
                </a:cubicBezTo>
                <a:cubicBezTo>
                  <a:pt x="7405" y="12811"/>
                  <a:pt x="7420" y="12813"/>
                  <a:pt x="7439" y="12813"/>
                </a:cubicBezTo>
                <a:cubicBezTo>
                  <a:pt x="7479" y="12813"/>
                  <a:pt x="7537" y="12806"/>
                  <a:pt x="7575" y="12791"/>
                </a:cubicBezTo>
                <a:lnTo>
                  <a:pt x="7580" y="12791"/>
                </a:lnTo>
                <a:lnTo>
                  <a:pt x="7609" y="12768"/>
                </a:lnTo>
                <a:cubicBezTo>
                  <a:pt x="7637" y="12779"/>
                  <a:pt x="7648" y="12825"/>
                  <a:pt x="7643" y="12864"/>
                </a:cubicBezTo>
                <a:lnTo>
                  <a:pt x="7717" y="12825"/>
                </a:lnTo>
                <a:lnTo>
                  <a:pt x="7773" y="12796"/>
                </a:lnTo>
                <a:lnTo>
                  <a:pt x="7773" y="12796"/>
                </a:lnTo>
                <a:cubicBezTo>
                  <a:pt x="7770" y="12817"/>
                  <a:pt x="7769" y="12829"/>
                  <a:pt x="7769" y="12829"/>
                </a:cubicBezTo>
                <a:cubicBezTo>
                  <a:pt x="7770" y="12829"/>
                  <a:pt x="7771" y="12824"/>
                  <a:pt x="7773" y="12813"/>
                </a:cubicBezTo>
                <a:cubicBezTo>
                  <a:pt x="7775" y="12808"/>
                  <a:pt x="7779" y="12806"/>
                  <a:pt x="7786" y="12806"/>
                </a:cubicBezTo>
                <a:cubicBezTo>
                  <a:pt x="7811" y="12806"/>
                  <a:pt x="7860" y="12830"/>
                  <a:pt x="7864" y="12830"/>
                </a:cubicBezTo>
                <a:cubicBezTo>
                  <a:pt x="7870" y="12830"/>
                  <a:pt x="7904" y="12825"/>
                  <a:pt x="7932" y="12819"/>
                </a:cubicBezTo>
                <a:cubicBezTo>
                  <a:pt x="7935" y="12819"/>
                  <a:pt x="7938" y="12818"/>
                  <a:pt x="7941" y="12818"/>
                </a:cubicBezTo>
                <a:cubicBezTo>
                  <a:pt x="7983" y="12818"/>
                  <a:pt x="8082" y="12848"/>
                  <a:pt x="8108" y="12853"/>
                </a:cubicBezTo>
                <a:cubicBezTo>
                  <a:pt x="8112" y="12855"/>
                  <a:pt x="8116" y="12855"/>
                  <a:pt x="8121" y="12855"/>
                </a:cubicBezTo>
                <a:cubicBezTo>
                  <a:pt x="8150" y="12855"/>
                  <a:pt x="8199" y="12834"/>
                  <a:pt x="8216" y="12834"/>
                </a:cubicBezTo>
                <a:cubicBezTo>
                  <a:pt x="8219" y="12834"/>
                  <a:pt x="8221" y="12835"/>
                  <a:pt x="8222" y="12836"/>
                </a:cubicBezTo>
                <a:cubicBezTo>
                  <a:pt x="8233" y="12847"/>
                  <a:pt x="8267" y="12870"/>
                  <a:pt x="8267" y="12870"/>
                </a:cubicBezTo>
                <a:cubicBezTo>
                  <a:pt x="8268" y="12871"/>
                  <a:pt x="8269" y="12872"/>
                  <a:pt x="8271" y="12872"/>
                </a:cubicBezTo>
                <a:cubicBezTo>
                  <a:pt x="8277" y="12872"/>
                  <a:pt x="8287" y="12862"/>
                  <a:pt x="8301" y="12853"/>
                </a:cubicBezTo>
                <a:cubicBezTo>
                  <a:pt x="8310" y="12844"/>
                  <a:pt x="8354" y="12835"/>
                  <a:pt x="8381" y="12835"/>
                </a:cubicBezTo>
                <a:cubicBezTo>
                  <a:pt x="8388" y="12835"/>
                  <a:pt x="8393" y="12835"/>
                  <a:pt x="8397" y="12836"/>
                </a:cubicBezTo>
                <a:lnTo>
                  <a:pt x="8420" y="12842"/>
                </a:lnTo>
                <a:cubicBezTo>
                  <a:pt x="8430" y="12842"/>
                  <a:pt x="8449" y="12824"/>
                  <a:pt x="8457" y="12824"/>
                </a:cubicBezTo>
                <a:cubicBezTo>
                  <a:pt x="8458" y="12824"/>
                  <a:pt x="8459" y="12824"/>
                  <a:pt x="8460" y="12825"/>
                </a:cubicBezTo>
                <a:lnTo>
                  <a:pt x="8494" y="12853"/>
                </a:lnTo>
                <a:cubicBezTo>
                  <a:pt x="8512" y="12848"/>
                  <a:pt x="8536" y="12845"/>
                  <a:pt x="8562" y="12845"/>
                </a:cubicBezTo>
                <a:cubicBezTo>
                  <a:pt x="8594" y="12845"/>
                  <a:pt x="8628" y="12849"/>
                  <a:pt x="8653" y="12859"/>
                </a:cubicBezTo>
                <a:lnTo>
                  <a:pt x="8698" y="12876"/>
                </a:lnTo>
                <a:lnTo>
                  <a:pt x="8715" y="12881"/>
                </a:lnTo>
                <a:cubicBezTo>
                  <a:pt x="8738" y="12881"/>
                  <a:pt x="8766" y="12870"/>
                  <a:pt x="8778" y="12864"/>
                </a:cubicBezTo>
                <a:cubicBezTo>
                  <a:pt x="8795" y="12853"/>
                  <a:pt x="8846" y="12853"/>
                  <a:pt x="8863" y="12842"/>
                </a:cubicBezTo>
                <a:cubicBezTo>
                  <a:pt x="8866" y="12840"/>
                  <a:pt x="8871" y="12839"/>
                  <a:pt x="8878" y="12839"/>
                </a:cubicBezTo>
                <a:cubicBezTo>
                  <a:pt x="8914" y="12839"/>
                  <a:pt x="8997" y="12859"/>
                  <a:pt x="9044" y="12859"/>
                </a:cubicBezTo>
                <a:lnTo>
                  <a:pt x="9095" y="12864"/>
                </a:lnTo>
                <a:lnTo>
                  <a:pt x="9135" y="12870"/>
                </a:lnTo>
                <a:cubicBezTo>
                  <a:pt x="9163" y="12877"/>
                  <a:pt x="9189" y="12882"/>
                  <a:pt x="9207" y="12882"/>
                </a:cubicBezTo>
                <a:cubicBezTo>
                  <a:pt x="9219" y="12882"/>
                  <a:pt x="9227" y="12880"/>
                  <a:pt x="9231" y="12876"/>
                </a:cubicBezTo>
                <a:cubicBezTo>
                  <a:pt x="9241" y="12871"/>
                  <a:pt x="9280" y="12858"/>
                  <a:pt x="9313" y="12858"/>
                </a:cubicBezTo>
                <a:cubicBezTo>
                  <a:pt x="9318" y="12858"/>
                  <a:pt x="9323" y="12858"/>
                  <a:pt x="9328" y="12859"/>
                </a:cubicBezTo>
                <a:lnTo>
                  <a:pt x="9356" y="12870"/>
                </a:lnTo>
                <a:cubicBezTo>
                  <a:pt x="9372" y="12880"/>
                  <a:pt x="9387" y="12895"/>
                  <a:pt x="9396" y="12895"/>
                </a:cubicBezTo>
                <a:cubicBezTo>
                  <a:pt x="9403" y="12895"/>
                  <a:pt x="9407" y="12886"/>
                  <a:pt x="9407" y="12859"/>
                </a:cubicBezTo>
                <a:cubicBezTo>
                  <a:pt x="9407" y="12859"/>
                  <a:pt x="9417" y="12856"/>
                  <a:pt x="9428" y="12856"/>
                </a:cubicBezTo>
                <a:cubicBezTo>
                  <a:pt x="9433" y="12856"/>
                  <a:pt x="9438" y="12857"/>
                  <a:pt x="9441" y="12859"/>
                </a:cubicBezTo>
                <a:cubicBezTo>
                  <a:pt x="9489" y="12863"/>
                  <a:pt x="9539" y="12874"/>
                  <a:pt x="9588" y="12874"/>
                </a:cubicBezTo>
                <a:cubicBezTo>
                  <a:pt x="9604" y="12874"/>
                  <a:pt x="9619" y="12873"/>
                  <a:pt x="9634" y="12870"/>
                </a:cubicBezTo>
                <a:lnTo>
                  <a:pt x="9685" y="12864"/>
                </a:lnTo>
                <a:cubicBezTo>
                  <a:pt x="9719" y="12881"/>
                  <a:pt x="9759" y="12893"/>
                  <a:pt x="9770" y="12898"/>
                </a:cubicBezTo>
                <a:cubicBezTo>
                  <a:pt x="9782" y="12898"/>
                  <a:pt x="9827" y="12893"/>
                  <a:pt x="9856" y="12887"/>
                </a:cubicBezTo>
                <a:cubicBezTo>
                  <a:pt x="9862" y="12885"/>
                  <a:pt x="9875" y="12883"/>
                  <a:pt x="9892" y="12883"/>
                </a:cubicBezTo>
                <a:cubicBezTo>
                  <a:pt x="9950" y="12883"/>
                  <a:pt x="10053" y="12897"/>
                  <a:pt x="10088" y="12910"/>
                </a:cubicBezTo>
                <a:cubicBezTo>
                  <a:pt x="10092" y="12911"/>
                  <a:pt x="10096" y="12911"/>
                  <a:pt x="10101" y="12911"/>
                </a:cubicBezTo>
                <a:cubicBezTo>
                  <a:pt x="10154" y="12911"/>
                  <a:pt x="10261" y="12859"/>
                  <a:pt x="10292" y="12859"/>
                </a:cubicBezTo>
                <a:cubicBezTo>
                  <a:pt x="10298" y="12860"/>
                  <a:pt x="10305" y="12860"/>
                  <a:pt x="10314" y="12860"/>
                </a:cubicBezTo>
                <a:cubicBezTo>
                  <a:pt x="10357" y="12860"/>
                  <a:pt x="10435" y="12850"/>
                  <a:pt x="10463" y="12836"/>
                </a:cubicBezTo>
                <a:cubicBezTo>
                  <a:pt x="10467" y="12834"/>
                  <a:pt x="10472" y="12833"/>
                  <a:pt x="10477" y="12833"/>
                </a:cubicBezTo>
                <a:cubicBezTo>
                  <a:pt x="10519" y="12833"/>
                  <a:pt x="10583" y="12887"/>
                  <a:pt x="10593" y="12887"/>
                </a:cubicBezTo>
                <a:cubicBezTo>
                  <a:pt x="10601" y="12887"/>
                  <a:pt x="10629" y="12870"/>
                  <a:pt x="10653" y="12870"/>
                </a:cubicBezTo>
                <a:cubicBezTo>
                  <a:pt x="10662" y="12870"/>
                  <a:pt x="10672" y="12873"/>
                  <a:pt x="10678" y="12881"/>
                </a:cubicBezTo>
                <a:lnTo>
                  <a:pt x="10707" y="12887"/>
                </a:lnTo>
                <a:cubicBezTo>
                  <a:pt x="10709" y="12888"/>
                  <a:pt x="10711" y="12888"/>
                  <a:pt x="10713" y="12888"/>
                </a:cubicBezTo>
                <a:cubicBezTo>
                  <a:pt x="10733" y="12888"/>
                  <a:pt x="10760" y="12869"/>
                  <a:pt x="10780" y="12869"/>
                </a:cubicBezTo>
                <a:cubicBezTo>
                  <a:pt x="10782" y="12869"/>
                  <a:pt x="10784" y="12870"/>
                  <a:pt x="10786" y="12870"/>
                </a:cubicBezTo>
                <a:lnTo>
                  <a:pt x="10837" y="12881"/>
                </a:lnTo>
                <a:cubicBezTo>
                  <a:pt x="10860" y="12859"/>
                  <a:pt x="10894" y="12842"/>
                  <a:pt x="10917" y="12842"/>
                </a:cubicBezTo>
                <a:lnTo>
                  <a:pt x="10928" y="12853"/>
                </a:lnTo>
                <a:lnTo>
                  <a:pt x="10945" y="12864"/>
                </a:lnTo>
                <a:cubicBezTo>
                  <a:pt x="10961" y="12877"/>
                  <a:pt x="10978" y="12886"/>
                  <a:pt x="10990" y="12886"/>
                </a:cubicBezTo>
                <a:cubicBezTo>
                  <a:pt x="10994" y="12886"/>
                  <a:pt x="10999" y="12885"/>
                  <a:pt x="11002" y="12881"/>
                </a:cubicBezTo>
                <a:cubicBezTo>
                  <a:pt x="11012" y="12874"/>
                  <a:pt x="11028" y="12867"/>
                  <a:pt x="11039" y="12867"/>
                </a:cubicBezTo>
                <a:cubicBezTo>
                  <a:pt x="11046" y="12867"/>
                  <a:pt x="11051" y="12870"/>
                  <a:pt x="11053" y="12876"/>
                </a:cubicBezTo>
                <a:cubicBezTo>
                  <a:pt x="11053" y="12885"/>
                  <a:pt x="11075" y="12889"/>
                  <a:pt x="11097" y="12889"/>
                </a:cubicBezTo>
                <a:cubicBezTo>
                  <a:pt x="11115" y="12889"/>
                  <a:pt x="11133" y="12887"/>
                  <a:pt x="11138" y="12881"/>
                </a:cubicBezTo>
                <a:cubicBezTo>
                  <a:pt x="11146" y="12874"/>
                  <a:pt x="11173" y="12863"/>
                  <a:pt x="11193" y="12863"/>
                </a:cubicBezTo>
                <a:cubicBezTo>
                  <a:pt x="11201" y="12863"/>
                  <a:pt x="11208" y="12865"/>
                  <a:pt x="11212" y="12870"/>
                </a:cubicBezTo>
                <a:cubicBezTo>
                  <a:pt x="11222" y="12881"/>
                  <a:pt x="11253" y="12922"/>
                  <a:pt x="11266" y="12922"/>
                </a:cubicBezTo>
                <a:cubicBezTo>
                  <a:pt x="11267" y="12922"/>
                  <a:pt x="11268" y="12921"/>
                  <a:pt x="11268" y="12921"/>
                </a:cubicBezTo>
                <a:cubicBezTo>
                  <a:pt x="11283" y="12896"/>
                  <a:pt x="11300" y="12888"/>
                  <a:pt x="11317" y="12888"/>
                </a:cubicBezTo>
                <a:cubicBezTo>
                  <a:pt x="11346" y="12888"/>
                  <a:pt x="11376" y="12910"/>
                  <a:pt x="11405" y="12910"/>
                </a:cubicBezTo>
                <a:lnTo>
                  <a:pt x="11427" y="12904"/>
                </a:lnTo>
                <a:cubicBezTo>
                  <a:pt x="11456" y="12898"/>
                  <a:pt x="11495" y="12893"/>
                  <a:pt x="11507" y="12893"/>
                </a:cubicBezTo>
                <a:cubicBezTo>
                  <a:pt x="11524" y="12898"/>
                  <a:pt x="11558" y="12904"/>
                  <a:pt x="11586" y="12910"/>
                </a:cubicBezTo>
                <a:cubicBezTo>
                  <a:pt x="11591" y="12912"/>
                  <a:pt x="11600" y="12913"/>
                  <a:pt x="11611" y="12913"/>
                </a:cubicBezTo>
                <a:cubicBezTo>
                  <a:pt x="11641" y="12913"/>
                  <a:pt x="11689" y="12907"/>
                  <a:pt x="11726" y="12907"/>
                </a:cubicBezTo>
                <a:cubicBezTo>
                  <a:pt x="11740" y="12907"/>
                  <a:pt x="11752" y="12907"/>
                  <a:pt x="11762" y="12910"/>
                </a:cubicBezTo>
                <a:lnTo>
                  <a:pt x="11813" y="12898"/>
                </a:lnTo>
                <a:cubicBezTo>
                  <a:pt x="11815" y="12898"/>
                  <a:pt x="11817" y="12898"/>
                  <a:pt x="11820" y="12898"/>
                </a:cubicBezTo>
                <a:cubicBezTo>
                  <a:pt x="11841" y="12898"/>
                  <a:pt x="11871" y="12916"/>
                  <a:pt x="11896" y="12916"/>
                </a:cubicBezTo>
                <a:cubicBezTo>
                  <a:pt x="11899" y="12916"/>
                  <a:pt x="11901" y="12916"/>
                  <a:pt x="11904" y="12915"/>
                </a:cubicBezTo>
                <a:lnTo>
                  <a:pt x="11949" y="12904"/>
                </a:lnTo>
                <a:cubicBezTo>
                  <a:pt x="11989" y="12910"/>
                  <a:pt x="12057" y="12921"/>
                  <a:pt x="12097" y="12927"/>
                </a:cubicBezTo>
                <a:lnTo>
                  <a:pt x="12136" y="12921"/>
                </a:lnTo>
                <a:lnTo>
                  <a:pt x="12199" y="12910"/>
                </a:lnTo>
                <a:cubicBezTo>
                  <a:pt x="12267" y="12910"/>
                  <a:pt x="12335" y="12904"/>
                  <a:pt x="12352" y="12904"/>
                </a:cubicBezTo>
                <a:cubicBezTo>
                  <a:pt x="12363" y="12904"/>
                  <a:pt x="12397" y="12927"/>
                  <a:pt x="12414" y="12950"/>
                </a:cubicBezTo>
                <a:cubicBezTo>
                  <a:pt x="12419" y="12955"/>
                  <a:pt x="12428" y="12958"/>
                  <a:pt x="12438" y="12958"/>
                </a:cubicBezTo>
                <a:cubicBezTo>
                  <a:pt x="12463" y="12958"/>
                  <a:pt x="12497" y="12947"/>
                  <a:pt x="12516" y="12947"/>
                </a:cubicBezTo>
                <a:cubicBezTo>
                  <a:pt x="12521" y="12947"/>
                  <a:pt x="12525" y="12948"/>
                  <a:pt x="12528" y="12950"/>
                </a:cubicBezTo>
                <a:cubicBezTo>
                  <a:pt x="12537" y="12958"/>
                  <a:pt x="12562" y="12970"/>
                  <a:pt x="12579" y="12970"/>
                </a:cubicBezTo>
                <a:cubicBezTo>
                  <a:pt x="12584" y="12970"/>
                  <a:pt x="12588" y="12969"/>
                  <a:pt x="12590" y="12967"/>
                </a:cubicBezTo>
                <a:lnTo>
                  <a:pt x="12590" y="12961"/>
                </a:lnTo>
                <a:cubicBezTo>
                  <a:pt x="12585" y="12944"/>
                  <a:pt x="12568" y="12910"/>
                  <a:pt x="12568" y="12910"/>
                </a:cubicBezTo>
                <a:lnTo>
                  <a:pt x="12613" y="12893"/>
                </a:lnTo>
                <a:cubicBezTo>
                  <a:pt x="12619" y="12921"/>
                  <a:pt x="12636" y="12950"/>
                  <a:pt x="12647" y="12950"/>
                </a:cubicBezTo>
                <a:cubicBezTo>
                  <a:pt x="12649" y="12951"/>
                  <a:pt x="12652" y="12951"/>
                  <a:pt x="12656" y="12951"/>
                </a:cubicBezTo>
                <a:cubicBezTo>
                  <a:pt x="12671" y="12951"/>
                  <a:pt x="12695" y="12943"/>
                  <a:pt x="12704" y="12938"/>
                </a:cubicBezTo>
                <a:cubicBezTo>
                  <a:pt x="12713" y="12929"/>
                  <a:pt x="12738" y="12917"/>
                  <a:pt x="12754" y="12917"/>
                </a:cubicBezTo>
                <a:cubicBezTo>
                  <a:pt x="12759" y="12917"/>
                  <a:pt x="12764" y="12919"/>
                  <a:pt x="12766" y="12921"/>
                </a:cubicBezTo>
                <a:cubicBezTo>
                  <a:pt x="12769" y="12924"/>
                  <a:pt x="12774" y="12926"/>
                  <a:pt x="12780" y="12926"/>
                </a:cubicBezTo>
                <a:cubicBezTo>
                  <a:pt x="12794" y="12926"/>
                  <a:pt x="12813" y="12914"/>
                  <a:pt x="12817" y="12881"/>
                </a:cubicBezTo>
                <a:lnTo>
                  <a:pt x="12885" y="12910"/>
                </a:lnTo>
                <a:cubicBezTo>
                  <a:pt x="12876" y="12930"/>
                  <a:pt x="12896" y="12945"/>
                  <a:pt x="12927" y="12945"/>
                </a:cubicBezTo>
                <a:cubicBezTo>
                  <a:pt x="12932" y="12945"/>
                  <a:pt x="12937" y="12945"/>
                  <a:pt x="12942" y="12944"/>
                </a:cubicBezTo>
                <a:cubicBezTo>
                  <a:pt x="12945" y="12944"/>
                  <a:pt x="12947" y="12943"/>
                  <a:pt x="12950" y="12943"/>
                </a:cubicBezTo>
                <a:cubicBezTo>
                  <a:pt x="12993" y="12943"/>
                  <a:pt x="13071" y="12980"/>
                  <a:pt x="13091" y="12980"/>
                </a:cubicBezTo>
                <a:cubicBezTo>
                  <a:pt x="13093" y="12980"/>
                  <a:pt x="13095" y="12979"/>
                  <a:pt x="13095" y="12978"/>
                </a:cubicBezTo>
                <a:lnTo>
                  <a:pt x="13095" y="12972"/>
                </a:lnTo>
                <a:lnTo>
                  <a:pt x="13095" y="12921"/>
                </a:lnTo>
                <a:cubicBezTo>
                  <a:pt x="13135" y="12933"/>
                  <a:pt x="13175" y="12950"/>
                  <a:pt x="13186" y="12961"/>
                </a:cubicBezTo>
                <a:cubicBezTo>
                  <a:pt x="13194" y="12965"/>
                  <a:pt x="13212" y="12978"/>
                  <a:pt x="13223" y="12978"/>
                </a:cubicBezTo>
                <a:cubicBezTo>
                  <a:pt x="13227" y="12978"/>
                  <a:pt x="13230" y="12977"/>
                  <a:pt x="13232" y="12972"/>
                </a:cubicBezTo>
                <a:cubicBezTo>
                  <a:pt x="13232" y="12959"/>
                  <a:pt x="13251" y="12943"/>
                  <a:pt x="13270" y="12943"/>
                </a:cubicBezTo>
                <a:cubicBezTo>
                  <a:pt x="13276" y="12943"/>
                  <a:pt x="13283" y="12945"/>
                  <a:pt x="13288" y="12950"/>
                </a:cubicBezTo>
                <a:cubicBezTo>
                  <a:pt x="13296" y="12956"/>
                  <a:pt x="13311" y="12958"/>
                  <a:pt x="13329" y="12958"/>
                </a:cubicBezTo>
                <a:cubicBezTo>
                  <a:pt x="13375" y="12958"/>
                  <a:pt x="13438" y="12944"/>
                  <a:pt x="13458" y="12944"/>
                </a:cubicBezTo>
                <a:cubicBezTo>
                  <a:pt x="13487" y="12944"/>
                  <a:pt x="13566" y="12978"/>
                  <a:pt x="13572" y="12995"/>
                </a:cubicBezTo>
                <a:cubicBezTo>
                  <a:pt x="13573" y="12997"/>
                  <a:pt x="13577" y="12998"/>
                  <a:pt x="13582" y="12998"/>
                </a:cubicBezTo>
                <a:cubicBezTo>
                  <a:pt x="13605" y="12998"/>
                  <a:pt x="13659" y="12981"/>
                  <a:pt x="13668" y="12972"/>
                </a:cubicBezTo>
                <a:cubicBezTo>
                  <a:pt x="13673" y="12967"/>
                  <a:pt x="13689" y="12962"/>
                  <a:pt x="13706" y="12962"/>
                </a:cubicBezTo>
                <a:cubicBezTo>
                  <a:pt x="13726" y="12962"/>
                  <a:pt x="13750" y="12970"/>
                  <a:pt x="13759" y="12995"/>
                </a:cubicBezTo>
                <a:lnTo>
                  <a:pt x="13816" y="12978"/>
                </a:lnTo>
                <a:cubicBezTo>
                  <a:pt x="13878" y="12967"/>
                  <a:pt x="13782" y="12933"/>
                  <a:pt x="13827" y="12927"/>
                </a:cubicBezTo>
                <a:lnTo>
                  <a:pt x="13873" y="12921"/>
                </a:lnTo>
                <a:cubicBezTo>
                  <a:pt x="13924" y="12921"/>
                  <a:pt x="14049" y="12927"/>
                  <a:pt x="14145" y="12927"/>
                </a:cubicBezTo>
                <a:lnTo>
                  <a:pt x="14236" y="12933"/>
                </a:lnTo>
                <a:lnTo>
                  <a:pt x="14412" y="12933"/>
                </a:lnTo>
                <a:cubicBezTo>
                  <a:pt x="14420" y="12935"/>
                  <a:pt x="14430" y="12936"/>
                  <a:pt x="14440" y="12936"/>
                </a:cubicBezTo>
                <a:cubicBezTo>
                  <a:pt x="14477" y="12936"/>
                  <a:pt x="14522" y="12921"/>
                  <a:pt x="14554" y="12898"/>
                </a:cubicBezTo>
                <a:lnTo>
                  <a:pt x="14593" y="12950"/>
                </a:lnTo>
                <a:lnTo>
                  <a:pt x="14616" y="12978"/>
                </a:lnTo>
                <a:cubicBezTo>
                  <a:pt x="14616" y="12950"/>
                  <a:pt x="14639" y="12915"/>
                  <a:pt x="14661" y="12898"/>
                </a:cubicBezTo>
                <a:lnTo>
                  <a:pt x="14684" y="12915"/>
                </a:lnTo>
                <a:lnTo>
                  <a:pt x="14712" y="12950"/>
                </a:lnTo>
                <a:cubicBezTo>
                  <a:pt x="14746" y="12944"/>
                  <a:pt x="14803" y="12933"/>
                  <a:pt x="14832" y="12927"/>
                </a:cubicBezTo>
                <a:cubicBezTo>
                  <a:pt x="14860" y="12921"/>
                  <a:pt x="14956" y="12904"/>
                  <a:pt x="14979" y="12893"/>
                </a:cubicBezTo>
                <a:cubicBezTo>
                  <a:pt x="14983" y="12890"/>
                  <a:pt x="14989" y="12889"/>
                  <a:pt x="14996" y="12889"/>
                </a:cubicBezTo>
                <a:cubicBezTo>
                  <a:pt x="15030" y="12889"/>
                  <a:pt x="15092" y="12916"/>
                  <a:pt x="15115" y="12921"/>
                </a:cubicBezTo>
                <a:cubicBezTo>
                  <a:pt x="15136" y="12921"/>
                  <a:pt x="15190" y="12931"/>
                  <a:pt x="15222" y="12931"/>
                </a:cubicBezTo>
                <a:cubicBezTo>
                  <a:pt x="15233" y="12931"/>
                  <a:pt x="15241" y="12930"/>
                  <a:pt x="15246" y="12927"/>
                </a:cubicBezTo>
                <a:cubicBezTo>
                  <a:pt x="15263" y="12921"/>
                  <a:pt x="15325" y="12904"/>
                  <a:pt x="15365" y="12898"/>
                </a:cubicBezTo>
                <a:lnTo>
                  <a:pt x="15393" y="12881"/>
                </a:lnTo>
                <a:lnTo>
                  <a:pt x="15450" y="12853"/>
                </a:lnTo>
                <a:cubicBezTo>
                  <a:pt x="15472" y="12880"/>
                  <a:pt x="15488" y="12896"/>
                  <a:pt x="15496" y="12896"/>
                </a:cubicBezTo>
                <a:cubicBezTo>
                  <a:pt x="15498" y="12896"/>
                  <a:pt x="15500" y="12895"/>
                  <a:pt x="15501" y="12893"/>
                </a:cubicBezTo>
                <a:cubicBezTo>
                  <a:pt x="15501" y="12878"/>
                  <a:pt x="15531" y="12851"/>
                  <a:pt x="15560" y="12851"/>
                </a:cubicBezTo>
                <a:cubicBezTo>
                  <a:pt x="15565" y="12851"/>
                  <a:pt x="15570" y="12852"/>
                  <a:pt x="15575" y="12853"/>
                </a:cubicBezTo>
                <a:cubicBezTo>
                  <a:pt x="15603" y="12864"/>
                  <a:pt x="15717" y="12898"/>
                  <a:pt x="15751" y="12898"/>
                </a:cubicBezTo>
                <a:cubicBezTo>
                  <a:pt x="15785" y="12898"/>
                  <a:pt x="15904" y="12847"/>
                  <a:pt x="15966" y="12847"/>
                </a:cubicBezTo>
                <a:lnTo>
                  <a:pt x="16023" y="12853"/>
                </a:lnTo>
                <a:cubicBezTo>
                  <a:pt x="16074" y="12853"/>
                  <a:pt x="16131" y="12847"/>
                  <a:pt x="16182" y="12847"/>
                </a:cubicBezTo>
                <a:lnTo>
                  <a:pt x="16216" y="12853"/>
                </a:lnTo>
                <a:cubicBezTo>
                  <a:pt x="16234" y="12842"/>
                  <a:pt x="16261" y="12838"/>
                  <a:pt x="16287" y="12838"/>
                </a:cubicBezTo>
                <a:cubicBezTo>
                  <a:pt x="16302" y="12838"/>
                  <a:pt x="16317" y="12840"/>
                  <a:pt x="16329" y="12842"/>
                </a:cubicBezTo>
                <a:lnTo>
                  <a:pt x="16346" y="12836"/>
                </a:lnTo>
                <a:cubicBezTo>
                  <a:pt x="16365" y="12827"/>
                  <a:pt x="16379" y="12822"/>
                  <a:pt x="16390" y="12822"/>
                </a:cubicBezTo>
                <a:cubicBezTo>
                  <a:pt x="16410" y="12822"/>
                  <a:pt x="16416" y="12840"/>
                  <a:pt x="16420" y="12870"/>
                </a:cubicBezTo>
                <a:cubicBezTo>
                  <a:pt x="16449" y="12870"/>
                  <a:pt x="16517" y="12847"/>
                  <a:pt x="16573" y="12813"/>
                </a:cubicBezTo>
                <a:lnTo>
                  <a:pt x="16647" y="12864"/>
                </a:lnTo>
                <a:lnTo>
                  <a:pt x="16658" y="12870"/>
                </a:lnTo>
                <a:cubicBezTo>
                  <a:pt x="16660" y="12873"/>
                  <a:pt x="16661" y="12874"/>
                  <a:pt x="16663" y="12874"/>
                </a:cubicBezTo>
                <a:cubicBezTo>
                  <a:pt x="16669" y="12874"/>
                  <a:pt x="16676" y="12859"/>
                  <a:pt x="16676" y="12842"/>
                </a:cubicBezTo>
                <a:cubicBezTo>
                  <a:pt x="16676" y="12835"/>
                  <a:pt x="16683" y="12833"/>
                  <a:pt x="16695" y="12833"/>
                </a:cubicBezTo>
                <a:cubicBezTo>
                  <a:pt x="16726" y="12833"/>
                  <a:pt x="16784" y="12849"/>
                  <a:pt x="16800" y="12853"/>
                </a:cubicBezTo>
                <a:cubicBezTo>
                  <a:pt x="16807" y="12855"/>
                  <a:pt x="16819" y="12855"/>
                  <a:pt x="16833" y="12855"/>
                </a:cubicBezTo>
                <a:cubicBezTo>
                  <a:pt x="16868" y="12855"/>
                  <a:pt x="16916" y="12851"/>
                  <a:pt x="16937" y="12847"/>
                </a:cubicBezTo>
                <a:cubicBezTo>
                  <a:pt x="16956" y="12843"/>
                  <a:pt x="17018" y="12829"/>
                  <a:pt x="17049" y="12829"/>
                </a:cubicBezTo>
                <a:cubicBezTo>
                  <a:pt x="17054" y="12829"/>
                  <a:pt x="17058" y="12830"/>
                  <a:pt x="17061" y="12830"/>
                </a:cubicBezTo>
                <a:cubicBezTo>
                  <a:pt x="17063" y="12831"/>
                  <a:pt x="17066" y="12831"/>
                  <a:pt x="17069" y="12831"/>
                </a:cubicBezTo>
                <a:cubicBezTo>
                  <a:pt x="17092" y="12831"/>
                  <a:pt x="17147" y="12818"/>
                  <a:pt x="17187" y="12818"/>
                </a:cubicBezTo>
                <a:cubicBezTo>
                  <a:pt x="17193" y="12818"/>
                  <a:pt x="17198" y="12818"/>
                  <a:pt x="17203" y="12819"/>
                </a:cubicBezTo>
                <a:cubicBezTo>
                  <a:pt x="17226" y="12822"/>
                  <a:pt x="17270" y="12822"/>
                  <a:pt x="17310" y="12822"/>
                </a:cubicBezTo>
                <a:cubicBezTo>
                  <a:pt x="17351" y="12822"/>
                  <a:pt x="17388" y="12822"/>
                  <a:pt x="17396" y="12825"/>
                </a:cubicBezTo>
                <a:cubicBezTo>
                  <a:pt x="17417" y="12835"/>
                  <a:pt x="17452" y="12859"/>
                  <a:pt x="17458" y="12859"/>
                </a:cubicBezTo>
                <a:cubicBezTo>
                  <a:pt x="17458" y="12859"/>
                  <a:pt x="17459" y="12859"/>
                  <a:pt x="17459" y="12859"/>
                </a:cubicBezTo>
                <a:cubicBezTo>
                  <a:pt x="17462" y="12852"/>
                  <a:pt x="17471" y="12843"/>
                  <a:pt x="17481" y="12843"/>
                </a:cubicBezTo>
                <a:cubicBezTo>
                  <a:pt x="17487" y="12843"/>
                  <a:pt x="17494" y="12847"/>
                  <a:pt x="17498" y="12859"/>
                </a:cubicBezTo>
                <a:lnTo>
                  <a:pt x="17510" y="12864"/>
                </a:lnTo>
                <a:lnTo>
                  <a:pt x="17532" y="12870"/>
                </a:lnTo>
                <a:cubicBezTo>
                  <a:pt x="17566" y="12870"/>
                  <a:pt x="17629" y="12864"/>
                  <a:pt x="17680" y="12864"/>
                </a:cubicBezTo>
                <a:lnTo>
                  <a:pt x="17714" y="12842"/>
                </a:lnTo>
                <a:lnTo>
                  <a:pt x="17754" y="12819"/>
                </a:lnTo>
                <a:cubicBezTo>
                  <a:pt x="17782" y="12836"/>
                  <a:pt x="17816" y="12847"/>
                  <a:pt x="17827" y="12847"/>
                </a:cubicBezTo>
                <a:cubicBezTo>
                  <a:pt x="17839" y="12847"/>
                  <a:pt x="17873" y="12836"/>
                  <a:pt x="17884" y="12830"/>
                </a:cubicBezTo>
                <a:cubicBezTo>
                  <a:pt x="17886" y="12828"/>
                  <a:pt x="17891" y="12827"/>
                  <a:pt x="17897" y="12827"/>
                </a:cubicBezTo>
                <a:cubicBezTo>
                  <a:pt x="17923" y="12827"/>
                  <a:pt x="17977" y="12843"/>
                  <a:pt x="18009" y="12847"/>
                </a:cubicBezTo>
                <a:cubicBezTo>
                  <a:pt x="18015" y="12849"/>
                  <a:pt x="18024" y="12850"/>
                  <a:pt x="18034" y="12850"/>
                </a:cubicBezTo>
                <a:cubicBezTo>
                  <a:pt x="18083" y="12850"/>
                  <a:pt x="18164" y="12829"/>
                  <a:pt x="18173" y="12825"/>
                </a:cubicBezTo>
                <a:cubicBezTo>
                  <a:pt x="18183" y="12825"/>
                  <a:pt x="18223" y="12868"/>
                  <a:pt x="18237" y="12868"/>
                </a:cubicBezTo>
                <a:cubicBezTo>
                  <a:pt x="18239" y="12868"/>
                  <a:pt x="18241" y="12867"/>
                  <a:pt x="18241" y="12864"/>
                </a:cubicBezTo>
                <a:cubicBezTo>
                  <a:pt x="18241" y="12847"/>
                  <a:pt x="18281" y="12813"/>
                  <a:pt x="18315" y="12813"/>
                </a:cubicBezTo>
                <a:lnTo>
                  <a:pt x="18344" y="12813"/>
                </a:lnTo>
                <a:lnTo>
                  <a:pt x="18383" y="12819"/>
                </a:lnTo>
                <a:cubicBezTo>
                  <a:pt x="18416" y="12833"/>
                  <a:pt x="18464" y="12843"/>
                  <a:pt x="18496" y="12843"/>
                </a:cubicBezTo>
                <a:cubicBezTo>
                  <a:pt x="18503" y="12843"/>
                  <a:pt x="18509" y="12843"/>
                  <a:pt x="18514" y="12842"/>
                </a:cubicBezTo>
                <a:cubicBezTo>
                  <a:pt x="18548" y="12842"/>
                  <a:pt x="18639" y="12813"/>
                  <a:pt x="18661" y="12808"/>
                </a:cubicBezTo>
                <a:cubicBezTo>
                  <a:pt x="18678" y="12808"/>
                  <a:pt x="18715" y="12820"/>
                  <a:pt x="18735" y="12820"/>
                </a:cubicBezTo>
                <a:cubicBezTo>
                  <a:pt x="18742" y="12820"/>
                  <a:pt x="18746" y="12818"/>
                  <a:pt x="18746" y="12813"/>
                </a:cubicBezTo>
                <a:cubicBezTo>
                  <a:pt x="18752" y="12797"/>
                  <a:pt x="18767" y="12762"/>
                  <a:pt x="18778" y="12762"/>
                </a:cubicBezTo>
                <a:cubicBezTo>
                  <a:pt x="18779" y="12762"/>
                  <a:pt x="18780" y="12762"/>
                  <a:pt x="18781" y="12762"/>
                </a:cubicBezTo>
                <a:lnTo>
                  <a:pt x="18786" y="12762"/>
                </a:lnTo>
                <a:cubicBezTo>
                  <a:pt x="18814" y="12786"/>
                  <a:pt x="18839" y="12813"/>
                  <a:pt x="18875" y="12813"/>
                </a:cubicBezTo>
                <a:cubicBezTo>
                  <a:pt x="18891" y="12813"/>
                  <a:pt x="18908" y="12808"/>
                  <a:pt x="18928" y="12796"/>
                </a:cubicBezTo>
                <a:lnTo>
                  <a:pt x="18945" y="12785"/>
                </a:lnTo>
                <a:cubicBezTo>
                  <a:pt x="18974" y="12793"/>
                  <a:pt x="19006" y="12799"/>
                  <a:pt x="19028" y="12799"/>
                </a:cubicBezTo>
                <a:cubicBezTo>
                  <a:pt x="19036" y="12799"/>
                  <a:pt x="19043" y="12798"/>
                  <a:pt x="19047" y="12796"/>
                </a:cubicBezTo>
                <a:cubicBezTo>
                  <a:pt x="19070" y="12796"/>
                  <a:pt x="19127" y="12813"/>
                  <a:pt x="19138" y="12819"/>
                </a:cubicBezTo>
                <a:lnTo>
                  <a:pt x="19149" y="12813"/>
                </a:lnTo>
                <a:lnTo>
                  <a:pt x="19189" y="12808"/>
                </a:lnTo>
                <a:cubicBezTo>
                  <a:pt x="19216" y="12801"/>
                  <a:pt x="19248" y="12798"/>
                  <a:pt x="19277" y="12798"/>
                </a:cubicBezTo>
                <a:cubicBezTo>
                  <a:pt x="19298" y="12798"/>
                  <a:pt x="19317" y="12800"/>
                  <a:pt x="19331" y="12802"/>
                </a:cubicBezTo>
                <a:lnTo>
                  <a:pt x="19365" y="12802"/>
                </a:lnTo>
                <a:lnTo>
                  <a:pt x="19393" y="12808"/>
                </a:lnTo>
                <a:cubicBezTo>
                  <a:pt x="19415" y="12790"/>
                  <a:pt x="19436" y="12781"/>
                  <a:pt x="19452" y="12781"/>
                </a:cubicBezTo>
                <a:cubicBezTo>
                  <a:pt x="19461" y="12781"/>
                  <a:pt x="19468" y="12784"/>
                  <a:pt x="19473" y="12791"/>
                </a:cubicBezTo>
                <a:cubicBezTo>
                  <a:pt x="19481" y="12799"/>
                  <a:pt x="19505" y="12814"/>
                  <a:pt x="19524" y="12814"/>
                </a:cubicBezTo>
                <a:cubicBezTo>
                  <a:pt x="19531" y="12814"/>
                  <a:pt x="19536" y="12812"/>
                  <a:pt x="19541" y="12808"/>
                </a:cubicBezTo>
                <a:cubicBezTo>
                  <a:pt x="19554" y="12799"/>
                  <a:pt x="19595" y="12780"/>
                  <a:pt x="19620" y="12780"/>
                </a:cubicBezTo>
                <a:cubicBezTo>
                  <a:pt x="19627" y="12780"/>
                  <a:pt x="19633" y="12781"/>
                  <a:pt x="19637" y="12785"/>
                </a:cubicBezTo>
                <a:cubicBezTo>
                  <a:pt x="19660" y="12802"/>
                  <a:pt x="19717" y="12819"/>
                  <a:pt x="19768" y="12825"/>
                </a:cubicBezTo>
                <a:lnTo>
                  <a:pt x="19813" y="12836"/>
                </a:lnTo>
                <a:lnTo>
                  <a:pt x="19853" y="12842"/>
                </a:lnTo>
                <a:cubicBezTo>
                  <a:pt x="19887" y="12830"/>
                  <a:pt x="19938" y="12819"/>
                  <a:pt x="19966" y="12819"/>
                </a:cubicBezTo>
                <a:lnTo>
                  <a:pt x="19995" y="12808"/>
                </a:lnTo>
                <a:lnTo>
                  <a:pt x="20006" y="12802"/>
                </a:lnTo>
                <a:cubicBezTo>
                  <a:pt x="20023" y="12802"/>
                  <a:pt x="20091" y="12791"/>
                  <a:pt x="20154" y="12779"/>
                </a:cubicBezTo>
                <a:lnTo>
                  <a:pt x="20216" y="12819"/>
                </a:lnTo>
                <a:lnTo>
                  <a:pt x="20244" y="12842"/>
                </a:lnTo>
                <a:cubicBezTo>
                  <a:pt x="20307" y="12842"/>
                  <a:pt x="20358" y="12819"/>
                  <a:pt x="20363" y="12802"/>
                </a:cubicBezTo>
                <a:cubicBezTo>
                  <a:pt x="20363" y="12793"/>
                  <a:pt x="20375" y="12791"/>
                  <a:pt x="20390" y="12791"/>
                </a:cubicBezTo>
                <a:cubicBezTo>
                  <a:pt x="20415" y="12791"/>
                  <a:pt x="20449" y="12798"/>
                  <a:pt x="20460" y="12802"/>
                </a:cubicBezTo>
                <a:cubicBezTo>
                  <a:pt x="20477" y="12813"/>
                  <a:pt x="20551" y="12819"/>
                  <a:pt x="20579" y="12825"/>
                </a:cubicBezTo>
                <a:cubicBezTo>
                  <a:pt x="20581" y="12825"/>
                  <a:pt x="20584" y="12825"/>
                  <a:pt x="20586" y="12825"/>
                </a:cubicBezTo>
                <a:cubicBezTo>
                  <a:pt x="20613" y="12825"/>
                  <a:pt x="20665" y="12802"/>
                  <a:pt x="20670" y="12802"/>
                </a:cubicBezTo>
                <a:cubicBezTo>
                  <a:pt x="20676" y="12808"/>
                  <a:pt x="20693" y="12825"/>
                  <a:pt x="20710" y="12830"/>
                </a:cubicBezTo>
                <a:cubicBezTo>
                  <a:pt x="20718" y="12839"/>
                  <a:pt x="20773" y="12854"/>
                  <a:pt x="20794" y="12854"/>
                </a:cubicBezTo>
                <a:cubicBezTo>
                  <a:pt x="20802" y="12854"/>
                  <a:pt x="20805" y="12852"/>
                  <a:pt x="20800" y="12847"/>
                </a:cubicBezTo>
                <a:cubicBezTo>
                  <a:pt x="20793" y="12840"/>
                  <a:pt x="20790" y="12831"/>
                  <a:pt x="20801" y="12831"/>
                </a:cubicBezTo>
                <a:cubicBezTo>
                  <a:pt x="20808" y="12831"/>
                  <a:pt x="20818" y="12834"/>
                  <a:pt x="20834" y="12842"/>
                </a:cubicBezTo>
                <a:lnTo>
                  <a:pt x="20880" y="12796"/>
                </a:lnTo>
                <a:cubicBezTo>
                  <a:pt x="20889" y="12790"/>
                  <a:pt x="20905" y="12787"/>
                  <a:pt x="20923" y="12787"/>
                </a:cubicBezTo>
                <a:cubicBezTo>
                  <a:pt x="20952" y="12787"/>
                  <a:pt x="20986" y="12793"/>
                  <a:pt x="21010" y="12796"/>
                </a:cubicBezTo>
                <a:lnTo>
                  <a:pt x="21044" y="12796"/>
                </a:lnTo>
                <a:cubicBezTo>
                  <a:pt x="21073" y="12819"/>
                  <a:pt x="21095" y="12842"/>
                  <a:pt x="21107" y="12842"/>
                </a:cubicBezTo>
                <a:cubicBezTo>
                  <a:pt x="21112" y="12842"/>
                  <a:pt x="21175" y="12842"/>
                  <a:pt x="21237" y="12853"/>
                </a:cubicBezTo>
                <a:lnTo>
                  <a:pt x="21283" y="12802"/>
                </a:lnTo>
                <a:lnTo>
                  <a:pt x="21288" y="12796"/>
                </a:lnTo>
                <a:cubicBezTo>
                  <a:pt x="21323" y="12810"/>
                  <a:pt x="21353" y="12818"/>
                  <a:pt x="21370" y="12818"/>
                </a:cubicBezTo>
                <a:cubicBezTo>
                  <a:pt x="21381" y="12818"/>
                  <a:pt x="21387" y="12814"/>
                  <a:pt x="21385" y="12808"/>
                </a:cubicBezTo>
                <a:cubicBezTo>
                  <a:pt x="21373" y="12796"/>
                  <a:pt x="21368" y="12757"/>
                  <a:pt x="21368" y="12751"/>
                </a:cubicBezTo>
                <a:cubicBezTo>
                  <a:pt x="21373" y="12751"/>
                  <a:pt x="21419" y="12740"/>
                  <a:pt x="21459" y="12734"/>
                </a:cubicBezTo>
                <a:cubicBezTo>
                  <a:pt x="21464" y="12734"/>
                  <a:pt x="21476" y="12734"/>
                  <a:pt x="21487" y="12740"/>
                </a:cubicBezTo>
                <a:cubicBezTo>
                  <a:pt x="21493" y="12689"/>
                  <a:pt x="21498" y="12637"/>
                  <a:pt x="21510" y="12592"/>
                </a:cubicBezTo>
                <a:cubicBezTo>
                  <a:pt x="21493" y="12581"/>
                  <a:pt x="21476" y="12569"/>
                  <a:pt x="21459" y="12552"/>
                </a:cubicBezTo>
                <a:cubicBezTo>
                  <a:pt x="21447" y="12586"/>
                  <a:pt x="21442" y="12615"/>
                  <a:pt x="21430" y="12643"/>
                </a:cubicBezTo>
                <a:lnTo>
                  <a:pt x="21424" y="12643"/>
                </a:lnTo>
                <a:cubicBezTo>
                  <a:pt x="21424" y="12586"/>
                  <a:pt x="21424" y="12535"/>
                  <a:pt x="21424" y="12479"/>
                </a:cubicBezTo>
                <a:cubicBezTo>
                  <a:pt x="21430" y="12479"/>
                  <a:pt x="21442" y="12473"/>
                  <a:pt x="21453" y="12473"/>
                </a:cubicBezTo>
                <a:cubicBezTo>
                  <a:pt x="21453" y="12501"/>
                  <a:pt x="21447" y="12530"/>
                  <a:pt x="21453" y="12552"/>
                </a:cubicBezTo>
                <a:cubicBezTo>
                  <a:pt x="21464" y="12552"/>
                  <a:pt x="21487" y="12547"/>
                  <a:pt x="21498" y="12547"/>
                </a:cubicBezTo>
                <a:cubicBezTo>
                  <a:pt x="21521" y="12399"/>
                  <a:pt x="21521" y="12252"/>
                  <a:pt x="21532" y="12104"/>
                </a:cubicBezTo>
                <a:cubicBezTo>
                  <a:pt x="21538" y="12104"/>
                  <a:pt x="21549" y="12110"/>
                  <a:pt x="21555" y="12110"/>
                </a:cubicBezTo>
                <a:cubicBezTo>
                  <a:pt x="21549" y="12320"/>
                  <a:pt x="21532" y="12530"/>
                  <a:pt x="21510" y="12740"/>
                </a:cubicBezTo>
                <a:cubicBezTo>
                  <a:pt x="21532" y="12745"/>
                  <a:pt x="21561" y="12751"/>
                  <a:pt x="21583" y="12757"/>
                </a:cubicBezTo>
                <a:cubicBezTo>
                  <a:pt x="21595" y="12717"/>
                  <a:pt x="21634" y="12683"/>
                  <a:pt x="21623" y="12632"/>
                </a:cubicBezTo>
                <a:cubicBezTo>
                  <a:pt x="21612" y="12626"/>
                  <a:pt x="21600" y="12615"/>
                  <a:pt x="21589" y="12609"/>
                </a:cubicBezTo>
                <a:cubicBezTo>
                  <a:pt x="21600" y="12433"/>
                  <a:pt x="21640" y="12257"/>
                  <a:pt x="21617" y="12081"/>
                </a:cubicBezTo>
                <a:lnTo>
                  <a:pt x="21668" y="12081"/>
                </a:lnTo>
                <a:cubicBezTo>
                  <a:pt x="21674" y="12059"/>
                  <a:pt x="21680" y="12019"/>
                  <a:pt x="21685" y="11996"/>
                </a:cubicBezTo>
                <a:cubicBezTo>
                  <a:pt x="21668" y="11985"/>
                  <a:pt x="21657" y="11974"/>
                  <a:pt x="21640" y="11962"/>
                </a:cubicBezTo>
                <a:lnTo>
                  <a:pt x="21629" y="12008"/>
                </a:lnTo>
                <a:cubicBezTo>
                  <a:pt x="21629" y="11991"/>
                  <a:pt x="21623" y="11951"/>
                  <a:pt x="21623" y="11934"/>
                </a:cubicBezTo>
                <a:lnTo>
                  <a:pt x="21623" y="11934"/>
                </a:lnTo>
                <a:cubicBezTo>
                  <a:pt x="21629" y="11940"/>
                  <a:pt x="21646" y="11957"/>
                  <a:pt x="21651" y="11962"/>
                </a:cubicBezTo>
                <a:cubicBezTo>
                  <a:pt x="21663" y="11957"/>
                  <a:pt x="21680" y="11945"/>
                  <a:pt x="21691" y="11940"/>
                </a:cubicBezTo>
                <a:cubicBezTo>
                  <a:pt x="21685" y="11906"/>
                  <a:pt x="21685" y="11866"/>
                  <a:pt x="21685" y="11832"/>
                </a:cubicBezTo>
                <a:lnTo>
                  <a:pt x="21657" y="11820"/>
                </a:lnTo>
                <a:cubicBezTo>
                  <a:pt x="21651" y="11860"/>
                  <a:pt x="21646" y="11894"/>
                  <a:pt x="21623" y="11923"/>
                </a:cubicBezTo>
                <a:cubicBezTo>
                  <a:pt x="21640" y="11889"/>
                  <a:pt x="21634" y="11849"/>
                  <a:pt x="21623" y="11815"/>
                </a:cubicBezTo>
                <a:lnTo>
                  <a:pt x="21691" y="11815"/>
                </a:lnTo>
                <a:cubicBezTo>
                  <a:pt x="21691" y="11775"/>
                  <a:pt x="21691" y="11741"/>
                  <a:pt x="21685" y="11701"/>
                </a:cubicBezTo>
                <a:cubicBezTo>
                  <a:pt x="21680" y="11730"/>
                  <a:pt x="21657" y="11781"/>
                  <a:pt x="21646" y="11803"/>
                </a:cubicBezTo>
                <a:cubicBezTo>
                  <a:pt x="21634" y="11775"/>
                  <a:pt x="21640" y="11747"/>
                  <a:pt x="21651" y="11718"/>
                </a:cubicBezTo>
                <a:cubicBezTo>
                  <a:pt x="21634" y="11645"/>
                  <a:pt x="21646" y="11576"/>
                  <a:pt x="21640" y="11508"/>
                </a:cubicBezTo>
                <a:lnTo>
                  <a:pt x="21680" y="11497"/>
                </a:lnTo>
                <a:cubicBezTo>
                  <a:pt x="21663" y="11486"/>
                  <a:pt x="21640" y="11463"/>
                  <a:pt x="21629" y="11452"/>
                </a:cubicBezTo>
                <a:cubicBezTo>
                  <a:pt x="21651" y="11446"/>
                  <a:pt x="21668" y="11440"/>
                  <a:pt x="21691" y="11429"/>
                </a:cubicBezTo>
                <a:cubicBezTo>
                  <a:pt x="21668" y="11412"/>
                  <a:pt x="21651" y="11389"/>
                  <a:pt x="21634" y="11361"/>
                </a:cubicBezTo>
                <a:cubicBezTo>
                  <a:pt x="21634" y="11344"/>
                  <a:pt x="21640" y="11321"/>
                  <a:pt x="21646" y="11298"/>
                </a:cubicBezTo>
                <a:cubicBezTo>
                  <a:pt x="21657" y="11327"/>
                  <a:pt x="21674" y="11355"/>
                  <a:pt x="21697" y="11372"/>
                </a:cubicBezTo>
                <a:cubicBezTo>
                  <a:pt x="21697" y="11355"/>
                  <a:pt x="21685" y="11315"/>
                  <a:pt x="21685" y="11298"/>
                </a:cubicBezTo>
                <a:cubicBezTo>
                  <a:pt x="21697" y="11298"/>
                  <a:pt x="21720" y="11293"/>
                  <a:pt x="21731" y="11293"/>
                </a:cubicBezTo>
                <a:cubicBezTo>
                  <a:pt x="21720" y="11287"/>
                  <a:pt x="21691" y="11264"/>
                  <a:pt x="21680" y="11259"/>
                </a:cubicBezTo>
                <a:cubicBezTo>
                  <a:pt x="21689" y="11235"/>
                  <a:pt x="21683" y="11171"/>
                  <a:pt x="21707" y="11171"/>
                </a:cubicBezTo>
                <a:cubicBezTo>
                  <a:pt x="21712" y="11171"/>
                  <a:pt x="21718" y="11174"/>
                  <a:pt x="21725" y="11179"/>
                </a:cubicBezTo>
                <a:cubicBezTo>
                  <a:pt x="21771" y="11264"/>
                  <a:pt x="21697" y="11395"/>
                  <a:pt x="21788" y="11463"/>
                </a:cubicBezTo>
                <a:lnTo>
                  <a:pt x="21742" y="11463"/>
                </a:lnTo>
                <a:cubicBezTo>
                  <a:pt x="21731" y="11707"/>
                  <a:pt x="21748" y="11957"/>
                  <a:pt x="21731" y="12201"/>
                </a:cubicBezTo>
                <a:cubicBezTo>
                  <a:pt x="21748" y="12206"/>
                  <a:pt x="21759" y="12218"/>
                  <a:pt x="21776" y="12223"/>
                </a:cubicBezTo>
                <a:cubicBezTo>
                  <a:pt x="21765" y="12229"/>
                  <a:pt x="21748" y="12235"/>
                  <a:pt x="21742" y="12235"/>
                </a:cubicBezTo>
                <a:cubicBezTo>
                  <a:pt x="21748" y="12354"/>
                  <a:pt x="21685" y="12484"/>
                  <a:pt x="21725" y="12598"/>
                </a:cubicBezTo>
                <a:cubicBezTo>
                  <a:pt x="21680" y="12649"/>
                  <a:pt x="21685" y="12717"/>
                  <a:pt x="21685" y="12779"/>
                </a:cubicBezTo>
                <a:cubicBezTo>
                  <a:pt x="21708" y="12779"/>
                  <a:pt x="21725" y="12785"/>
                  <a:pt x="21742" y="12785"/>
                </a:cubicBezTo>
                <a:cubicBezTo>
                  <a:pt x="21748" y="12694"/>
                  <a:pt x="21765" y="12609"/>
                  <a:pt x="21748" y="12518"/>
                </a:cubicBezTo>
                <a:cubicBezTo>
                  <a:pt x="21737" y="12484"/>
                  <a:pt x="21765" y="12462"/>
                  <a:pt x="21776" y="12433"/>
                </a:cubicBezTo>
                <a:cubicBezTo>
                  <a:pt x="21765" y="12416"/>
                  <a:pt x="21754" y="12399"/>
                  <a:pt x="21742" y="12382"/>
                </a:cubicBezTo>
                <a:cubicBezTo>
                  <a:pt x="21754" y="12382"/>
                  <a:pt x="21771" y="12376"/>
                  <a:pt x="21782" y="12371"/>
                </a:cubicBezTo>
                <a:cubicBezTo>
                  <a:pt x="21759" y="12121"/>
                  <a:pt x="21822" y="11877"/>
                  <a:pt x="21822" y="11628"/>
                </a:cubicBezTo>
                <a:cubicBezTo>
                  <a:pt x="21788" y="11582"/>
                  <a:pt x="21816" y="11537"/>
                  <a:pt x="21827" y="11491"/>
                </a:cubicBezTo>
                <a:cubicBezTo>
                  <a:pt x="21816" y="11435"/>
                  <a:pt x="21810" y="11372"/>
                  <a:pt x="21816" y="11310"/>
                </a:cubicBezTo>
                <a:cubicBezTo>
                  <a:pt x="21810" y="11304"/>
                  <a:pt x="21799" y="11287"/>
                  <a:pt x="21793" y="11276"/>
                </a:cubicBezTo>
                <a:cubicBezTo>
                  <a:pt x="21805" y="11247"/>
                  <a:pt x="21810" y="11219"/>
                  <a:pt x="21822" y="11196"/>
                </a:cubicBezTo>
                <a:cubicBezTo>
                  <a:pt x="21816" y="11168"/>
                  <a:pt x="21810" y="11140"/>
                  <a:pt x="21805" y="11117"/>
                </a:cubicBezTo>
                <a:cubicBezTo>
                  <a:pt x="21810" y="11106"/>
                  <a:pt x="21822" y="11094"/>
                  <a:pt x="21827" y="11083"/>
                </a:cubicBezTo>
                <a:lnTo>
                  <a:pt x="21805" y="11083"/>
                </a:lnTo>
                <a:cubicBezTo>
                  <a:pt x="21810" y="11043"/>
                  <a:pt x="21810" y="10998"/>
                  <a:pt x="21805" y="10952"/>
                </a:cubicBezTo>
                <a:cubicBezTo>
                  <a:pt x="21810" y="10952"/>
                  <a:pt x="21822" y="10947"/>
                  <a:pt x="21827" y="10947"/>
                </a:cubicBezTo>
                <a:cubicBezTo>
                  <a:pt x="21822" y="10935"/>
                  <a:pt x="21805" y="10918"/>
                  <a:pt x="21799" y="10913"/>
                </a:cubicBezTo>
                <a:cubicBezTo>
                  <a:pt x="21827" y="10833"/>
                  <a:pt x="21771" y="10748"/>
                  <a:pt x="21793" y="10669"/>
                </a:cubicBezTo>
                <a:cubicBezTo>
                  <a:pt x="21731" y="10550"/>
                  <a:pt x="21771" y="10413"/>
                  <a:pt x="21737" y="10289"/>
                </a:cubicBezTo>
                <a:cubicBezTo>
                  <a:pt x="21731" y="10283"/>
                  <a:pt x="21708" y="10277"/>
                  <a:pt x="21697" y="10271"/>
                </a:cubicBezTo>
                <a:cubicBezTo>
                  <a:pt x="21703" y="10260"/>
                  <a:pt x="21720" y="10243"/>
                  <a:pt x="21731" y="10237"/>
                </a:cubicBezTo>
                <a:cubicBezTo>
                  <a:pt x="21703" y="10084"/>
                  <a:pt x="21731" y="9925"/>
                  <a:pt x="21674" y="9784"/>
                </a:cubicBezTo>
                <a:lnTo>
                  <a:pt x="21629" y="9784"/>
                </a:lnTo>
                <a:cubicBezTo>
                  <a:pt x="21646" y="9857"/>
                  <a:pt x="21657" y="9931"/>
                  <a:pt x="21674" y="9999"/>
                </a:cubicBezTo>
                <a:cubicBezTo>
                  <a:pt x="21668" y="10005"/>
                  <a:pt x="21663" y="10022"/>
                  <a:pt x="21657" y="10028"/>
                </a:cubicBezTo>
                <a:cubicBezTo>
                  <a:pt x="21691" y="10130"/>
                  <a:pt x="21680" y="10249"/>
                  <a:pt x="21685" y="10362"/>
                </a:cubicBezTo>
                <a:lnTo>
                  <a:pt x="21720" y="10379"/>
                </a:lnTo>
                <a:cubicBezTo>
                  <a:pt x="21714" y="10408"/>
                  <a:pt x="21703" y="10436"/>
                  <a:pt x="21697" y="10464"/>
                </a:cubicBezTo>
                <a:cubicBezTo>
                  <a:pt x="21708" y="10476"/>
                  <a:pt x="21731" y="10498"/>
                  <a:pt x="21742" y="10510"/>
                </a:cubicBezTo>
                <a:cubicBezTo>
                  <a:pt x="21731" y="10515"/>
                  <a:pt x="21714" y="10521"/>
                  <a:pt x="21703" y="10527"/>
                </a:cubicBezTo>
                <a:cubicBezTo>
                  <a:pt x="21708" y="10538"/>
                  <a:pt x="21720" y="10567"/>
                  <a:pt x="21731" y="10578"/>
                </a:cubicBezTo>
                <a:cubicBezTo>
                  <a:pt x="21708" y="10589"/>
                  <a:pt x="21691" y="10601"/>
                  <a:pt x="21668" y="10612"/>
                </a:cubicBezTo>
                <a:cubicBezTo>
                  <a:pt x="21685" y="10612"/>
                  <a:pt x="21708" y="10606"/>
                  <a:pt x="21720" y="10606"/>
                </a:cubicBezTo>
                <a:cubicBezTo>
                  <a:pt x="21720" y="10793"/>
                  <a:pt x="21720" y="10986"/>
                  <a:pt x="21731" y="11174"/>
                </a:cubicBezTo>
                <a:cubicBezTo>
                  <a:pt x="21703" y="11162"/>
                  <a:pt x="21668" y="11151"/>
                  <a:pt x="21634" y="11140"/>
                </a:cubicBezTo>
                <a:cubicBezTo>
                  <a:pt x="21646" y="11140"/>
                  <a:pt x="21674" y="11134"/>
                  <a:pt x="21685" y="11134"/>
                </a:cubicBezTo>
                <a:cubicBezTo>
                  <a:pt x="21691" y="11043"/>
                  <a:pt x="21674" y="10952"/>
                  <a:pt x="21668" y="10862"/>
                </a:cubicBezTo>
                <a:cubicBezTo>
                  <a:pt x="21657" y="10867"/>
                  <a:pt x="21640" y="10879"/>
                  <a:pt x="21629" y="10879"/>
                </a:cubicBezTo>
                <a:cubicBezTo>
                  <a:pt x="21606" y="10759"/>
                  <a:pt x="21595" y="10635"/>
                  <a:pt x="21595" y="10510"/>
                </a:cubicBezTo>
                <a:lnTo>
                  <a:pt x="21595" y="10510"/>
                </a:lnTo>
                <a:cubicBezTo>
                  <a:pt x="21623" y="10527"/>
                  <a:pt x="21634" y="10567"/>
                  <a:pt x="21640" y="10606"/>
                </a:cubicBezTo>
                <a:lnTo>
                  <a:pt x="21646" y="10606"/>
                </a:lnTo>
                <a:cubicBezTo>
                  <a:pt x="21646" y="10578"/>
                  <a:pt x="21646" y="10550"/>
                  <a:pt x="21646" y="10521"/>
                </a:cubicBezTo>
                <a:cubicBezTo>
                  <a:pt x="21623" y="10510"/>
                  <a:pt x="21595" y="10504"/>
                  <a:pt x="21572" y="10493"/>
                </a:cubicBezTo>
                <a:cubicBezTo>
                  <a:pt x="21583" y="10459"/>
                  <a:pt x="21617" y="10470"/>
                  <a:pt x="21640" y="10464"/>
                </a:cubicBezTo>
                <a:cubicBezTo>
                  <a:pt x="21629" y="10408"/>
                  <a:pt x="21623" y="10351"/>
                  <a:pt x="21612" y="10294"/>
                </a:cubicBezTo>
                <a:cubicBezTo>
                  <a:pt x="21600" y="10328"/>
                  <a:pt x="21595" y="10357"/>
                  <a:pt x="21583" y="10385"/>
                </a:cubicBezTo>
                <a:cubicBezTo>
                  <a:pt x="21583" y="10311"/>
                  <a:pt x="21521" y="10215"/>
                  <a:pt x="21595" y="10164"/>
                </a:cubicBezTo>
                <a:cubicBezTo>
                  <a:pt x="21589" y="10124"/>
                  <a:pt x="21583" y="10084"/>
                  <a:pt x="21578" y="10045"/>
                </a:cubicBezTo>
                <a:cubicBezTo>
                  <a:pt x="21572" y="10073"/>
                  <a:pt x="21572" y="10096"/>
                  <a:pt x="21572" y="10118"/>
                </a:cubicBezTo>
                <a:lnTo>
                  <a:pt x="21555" y="10118"/>
                </a:lnTo>
                <a:lnTo>
                  <a:pt x="21532" y="10010"/>
                </a:lnTo>
                <a:cubicBezTo>
                  <a:pt x="21544" y="10005"/>
                  <a:pt x="21566" y="10005"/>
                  <a:pt x="21578" y="9999"/>
                </a:cubicBezTo>
                <a:cubicBezTo>
                  <a:pt x="21532" y="9999"/>
                  <a:pt x="21527" y="9965"/>
                  <a:pt x="21538" y="9931"/>
                </a:cubicBezTo>
                <a:cubicBezTo>
                  <a:pt x="21549" y="9931"/>
                  <a:pt x="21572" y="9937"/>
                  <a:pt x="21583" y="9942"/>
                </a:cubicBezTo>
                <a:cubicBezTo>
                  <a:pt x="21555" y="9829"/>
                  <a:pt x="21538" y="9715"/>
                  <a:pt x="21521" y="9602"/>
                </a:cubicBezTo>
                <a:cubicBezTo>
                  <a:pt x="21521" y="9619"/>
                  <a:pt x="21521" y="9647"/>
                  <a:pt x="21521" y="9664"/>
                </a:cubicBezTo>
                <a:lnTo>
                  <a:pt x="21487" y="9676"/>
                </a:lnTo>
                <a:cubicBezTo>
                  <a:pt x="21481" y="9636"/>
                  <a:pt x="21476" y="9596"/>
                  <a:pt x="21470" y="9551"/>
                </a:cubicBezTo>
                <a:lnTo>
                  <a:pt x="21470" y="9551"/>
                </a:lnTo>
                <a:cubicBezTo>
                  <a:pt x="21481" y="9557"/>
                  <a:pt x="21498" y="9557"/>
                  <a:pt x="21510" y="9557"/>
                </a:cubicBezTo>
                <a:cubicBezTo>
                  <a:pt x="21498" y="9420"/>
                  <a:pt x="21481" y="9279"/>
                  <a:pt x="21436" y="9148"/>
                </a:cubicBezTo>
                <a:lnTo>
                  <a:pt x="21436" y="9148"/>
                </a:lnTo>
                <a:cubicBezTo>
                  <a:pt x="21436" y="9222"/>
                  <a:pt x="21459" y="9296"/>
                  <a:pt x="21447" y="9369"/>
                </a:cubicBezTo>
                <a:cubicBezTo>
                  <a:pt x="21407" y="9262"/>
                  <a:pt x="21396" y="9154"/>
                  <a:pt x="21385" y="9040"/>
                </a:cubicBezTo>
                <a:cubicBezTo>
                  <a:pt x="21390" y="9035"/>
                  <a:pt x="21396" y="9023"/>
                  <a:pt x="21402" y="9018"/>
                </a:cubicBezTo>
                <a:lnTo>
                  <a:pt x="21402" y="9018"/>
                </a:lnTo>
                <a:cubicBezTo>
                  <a:pt x="21396" y="9063"/>
                  <a:pt x="21396" y="9114"/>
                  <a:pt x="21430" y="9154"/>
                </a:cubicBezTo>
                <a:cubicBezTo>
                  <a:pt x="21436" y="9120"/>
                  <a:pt x="21447" y="9086"/>
                  <a:pt x="21459" y="9052"/>
                </a:cubicBezTo>
                <a:lnTo>
                  <a:pt x="21402" y="9012"/>
                </a:lnTo>
                <a:cubicBezTo>
                  <a:pt x="21419" y="8984"/>
                  <a:pt x="21407" y="8938"/>
                  <a:pt x="21396" y="8904"/>
                </a:cubicBezTo>
                <a:cubicBezTo>
                  <a:pt x="21373" y="8932"/>
                  <a:pt x="21373" y="8972"/>
                  <a:pt x="21373" y="9006"/>
                </a:cubicBezTo>
                <a:cubicBezTo>
                  <a:pt x="21351" y="8961"/>
                  <a:pt x="21339" y="8910"/>
                  <a:pt x="21334" y="8859"/>
                </a:cubicBezTo>
                <a:lnTo>
                  <a:pt x="21334" y="8859"/>
                </a:lnTo>
                <a:cubicBezTo>
                  <a:pt x="21351" y="8864"/>
                  <a:pt x="21362" y="8864"/>
                  <a:pt x="21379" y="8864"/>
                </a:cubicBezTo>
                <a:cubicBezTo>
                  <a:pt x="21373" y="8825"/>
                  <a:pt x="21362" y="8785"/>
                  <a:pt x="21356" y="8745"/>
                </a:cubicBezTo>
                <a:cubicBezTo>
                  <a:pt x="21345" y="8774"/>
                  <a:pt x="21334" y="8796"/>
                  <a:pt x="21322" y="8825"/>
                </a:cubicBezTo>
                <a:cubicBezTo>
                  <a:pt x="21311" y="8762"/>
                  <a:pt x="21305" y="8700"/>
                  <a:pt x="21294" y="8637"/>
                </a:cubicBezTo>
                <a:cubicBezTo>
                  <a:pt x="21317" y="8626"/>
                  <a:pt x="21339" y="8615"/>
                  <a:pt x="21362" y="8603"/>
                </a:cubicBezTo>
                <a:cubicBezTo>
                  <a:pt x="21266" y="8541"/>
                  <a:pt x="21294" y="8388"/>
                  <a:pt x="21220" y="8303"/>
                </a:cubicBezTo>
                <a:lnTo>
                  <a:pt x="21220" y="8303"/>
                </a:lnTo>
                <a:cubicBezTo>
                  <a:pt x="21226" y="8314"/>
                  <a:pt x="21232" y="8348"/>
                  <a:pt x="21237" y="8365"/>
                </a:cubicBezTo>
                <a:cubicBezTo>
                  <a:pt x="21232" y="8365"/>
                  <a:pt x="21215" y="8371"/>
                  <a:pt x="21203" y="8376"/>
                </a:cubicBezTo>
                <a:cubicBezTo>
                  <a:pt x="21203" y="8359"/>
                  <a:pt x="21203" y="8325"/>
                  <a:pt x="21203" y="8303"/>
                </a:cubicBezTo>
                <a:cubicBezTo>
                  <a:pt x="21192" y="8291"/>
                  <a:pt x="21181" y="8280"/>
                  <a:pt x="21169" y="8263"/>
                </a:cubicBezTo>
                <a:lnTo>
                  <a:pt x="21237" y="8263"/>
                </a:lnTo>
                <a:cubicBezTo>
                  <a:pt x="21226" y="8218"/>
                  <a:pt x="21215" y="8172"/>
                  <a:pt x="21175" y="8144"/>
                </a:cubicBezTo>
                <a:cubicBezTo>
                  <a:pt x="21169" y="8098"/>
                  <a:pt x="21164" y="8047"/>
                  <a:pt x="21158" y="7996"/>
                </a:cubicBezTo>
                <a:cubicBezTo>
                  <a:pt x="21152" y="7991"/>
                  <a:pt x="21135" y="7974"/>
                  <a:pt x="21129" y="7962"/>
                </a:cubicBezTo>
                <a:cubicBezTo>
                  <a:pt x="21124" y="7906"/>
                  <a:pt x="21107" y="7849"/>
                  <a:pt x="21090" y="7798"/>
                </a:cubicBezTo>
                <a:lnTo>
                  <a:pt x="21090" y="7798"/>
                </a:lnTo>
                <a:cubicBezTo>
                  <a:pt x="21101" y="7803"/>
                  <a:pt x="21129" y="7820"/>
                  <a:pt x="21141" y="7826"/>
                </a:cubicBezTo>
                <a:cubicBezTo>
                  <a:pt x="21090" y="7786"/>
                  <a:pt x="21078" y="7718"/>
                  <a:pt x="21027" y="7679"/>
                </a:cubicBezTo>
                <a:lnTo>
                  <a:pt x="21027" y="7679"/>
                </a:lnTo>
                <a:cubicBezTo>
                  <a:pt x="21039" y="7735"/>
                  <a:pt x="21050" y="7786"/>
                  <a:pt x="21056" y="7843"/>
                </a:cubicBezTo>
                <a:cubicBezTo>
                  <a:pt x="20982" y="7679"/>
                  <a:pt x="20925" y="7503"/>
                  <a:pt x="20880" y="7327"/>
                </a:cubicBezTo>
                <a:lnTo>
                  <a:pt x="20880" y="7327"/>
                </a:lnTo>
                <a:cubicBezTo>
                  <a:pt x="20891" y="7355"/>
                  <a:pt x="20908" y="7389"/>
                  <a:pt x="20925" y="7418"/>
                </a:cubicBezTo>
                <a:cubicBezTo>
                  <a:pt x="20948" y="7389"/>
                  <a:pt x="20937" y="7355"/>
                  <a:pt x="20937" y="7321"/>
                </a:cubicBezTo>
                <a:cubicBezTo>
                  <a:pt x="20920" y="7293"/>
                  <a:pt x="20897" y="7264"/>
                  <a:pt x="20880" y="7236"/>
                </a:cubicBezTo>
                <a:cubicBezTo>
                  <a:pt x="20885" y="7230"/>
                  <a:pt x="20897" y="7219"/>
                  <a:pt x="20903" y="7208"/>
                </a:cubicBezTo>
                <a:cubicBezTo>
                  <a:pt x="20864" y="7202"/>
                  <a:pt x="20795" y="7071"/>
                  <a:pt x="20855" y="7071"/>
                </a:cubicBezTo>
                <a:cubicBezTo>
                  <a:pt x="20857" y="7071"/>
                  <a:pt x="20860" y="7071"/>
                  <a:pt x="20863" y="7071"/>
                </a:cubicBezTo>
                <a:cubicBezTo>
                  <a:pt x="20959" y="7208"/>
                  <a:pt x="20976" y="7395"/>
                  <a:pt x="21078" y="7531"/>
                </a:cubicBezTo>
                <a:cubicBezTo>
                  <a:pt x="21078" y="7537"/>
                  <a:pt x="21073" y="7554"/>
                  <a:pt x="21067" y="7559"/>
                </a:cubicBezTo>
                <a:cubicBezTo>
                  <a:pt x="21112" y="7656"/>
                  <a:pt x="21129" y="7758"/>
                  <a:pt x="21164" y="7854"/>
                </a:cubicBezTo>
                <a:cubicBezTo>
                  <a:pt x="21181" y="7849"/>
                  <a:pt x="21226" y="7849"/>
                  <a:pt x="21243" y="7843"/>
                </a:cubicBezTo>
                <a:cubicBezTo>
                  <a:pt x="21226" y="7786"/>
                  <a:pt x="21203" y="7735"/>
                  <a:pt x="21146" y="7718"/>
                </a:cubicBezTo>
                <a:cubicBezTo>
                  <a:pt x="21141" y="7696"/>
                  <a:pt x="21141" y="7673"/>
                  <a:pt x="21141" y="7650"/>
                </a:cubicBezTo>
                <a:cubicBezTo>
                  <a:pt x="21164" y="7599"/>
                  <a:pt x="21107" y="7554"/>
                  <a:pt x="21095" y="7508"/>
                </a:cubicBezTo>
                <a:lnTo>
                  <a:pt x="21146" y="7503"/>
                </a:lnTo>
                <a:lnTo>
                  <a:pt x="21095" y="7497"/>
                </a:lnTo>
                <a:cubicBezTo>
                  <a:pt x="21101" y="7469"/>
                  <a:pt x="21112" y="7429"/>
                  <a:pt x="21118" y="7401"/>
                </a:cubicBezTo>
                <a:cubicBezTo>
                  <a:pt x="21101" y="7389"/>
                  <a:pt x="21078" y="7378"/>
                  <a:pt x="21056" y="7367"/>
                </a:cubicBezTo>
                <a:cubicBezTo>
                  <a:pt x="21067" y="7355"/>
                  <a:pt x="21078" y="7327"/>
                  <a:pt x="21084" y="7315"/>
                </a:cubicBezTo>
                <a:lnTo>
                  <a:pt x="21084" y="7315"/>
                </a:lnTo>
                <a:lnTo>
                  <a:pt x="21056" y="7338"/>
                </a:lnTo>
                <a:cubicBezTo>
                  <a:pt x="21050" y="7298"/>
                  <a:pt x="21027" y="7253"/>
                  <a:pt x="21050" y="7213"/>
                </a:cubicBezTo>
                <a:lnTo>
                  <a:pt x="21050" y="7213"/>
                </a:lnTo>
                <a:cubicBezTo>
                  <a:pt x="21044" y="7219"/>
                  <a:pt x="21027" y="7225"/>
                  <a:pt x="21022" y="7230"/>
                </a:cubicBezTo>
                <a:cubicBezTo>
                  <a:pt x="20982" y="7117"/>
                  <a:pt x="20920" y="7009"/>
                  <a:pt x="20874" y="6896"/>
                </a:cubicBezTo>
                <a:cubicBezTo>
                  <a:pt x="20885" y="6896"/>
                  <a:pt x="20908" y="6901"/>
                  <a:pt x="20920" y="6901"/>
                </a:cubicBezTo>
                <a:cubicBezTo>
                  <a:pt x="20851" y="6884"/>
                  <a:pt x="20795" y="6771"/>
                  <a:pt x="20817" y="6703"/>
                </a:cubicBezTo>
                <a:cubicBezTo>
                  <a:pt x="20823" y="6669"/>
                  <a:pt x="20783" y="6669"/>
                  <a:pt x="20766" y="6652"/>
                </a:cubicBezTo>
                <a:cubicBezTo>
                  <a:pt x="20738" y="6572"/>
                  <a:pt x="20698" y="6521"/>
                  <a:pt x="20619" y="6498"/>
                </a:cubicBezTo>
                <a:cubicBezTo>
                  <a:pt x="20630" y="6493"/>
                  <a:pt x="20653" y="6476"/>
                  <a:pt x="20664" y="6470"/>
                </a:cubicBezTo>
                <a:cubicBezTo>
                  <a:pt x="20647" y="6470"/>
                  <a:pt x="20619" y="6470"/>
                  <a:pt x="20602" y="6476"/>
                </a:cubicBezTo>
                <a:cubicBezTo>
                  <a:pt x="20613" y="6442"/>
                  <a:pt x="20642" y="6396"/>
                  <a:pt x="20596" y="6379"/>
                </a:cubicBezTo>
                <a:cubicBezTo>
                  <a:pt x="20573" y="6340"/>
                  <a:pt x="20556" y="6288"/>
                  <a:pt x="20534" y="6243"/>
                </a:cubicBezTo>
                <a:lnTo>
                  <a:pt x="20534" y="6243"/>
                </a:lnTo>
                <a:cubicBezTo>
                  <a:pt x="20534" y="6306"/>
                  <a:pt x="20545" y="6362"/>
                  <a:pt x="20562" y="6419"/>
                </a:cubicBezTo>
                <a:cubicBezTo>
                  <a:pt x="20573" y="6413"/>
                  <a:pt x="20602" y="6408"/>
                  <a:pt x="20613" y="6402"/>
                </a:cubicBezTo>
                <a:lnTo>
                  <a:pt x="20613" y="6402"/>
                </a:lnTo>
                <a:cubicBezTo>
                  <a:pt x="20585" y="6447"/>
                  <a:pt x="20585" y="6487"/>
                  <a:pt x="20630" y="6515"/>
                </a:cubicBezTo>
                <a:lnTo>
                  <a:pt x="20590" y="6527"/>
                </a:lnTo>
                <a:cubicBezTo>
                  <a:pt x="20636" y="6532"/>
                  <a:pt x="20681" y="6544"/>
                  <a:pt x="20721" y="6567"/>
                </a:cubicBezTo>
                <a:cubicBezTo>
                  <a:pt x="20721" y="6635"/>
                  <a:pt x="20676" y="6674"/>
                  <a:pt x="20624" y="6708"/>
                </a:cubicBezTo>
                <a:cubicBezTo>
                  <a:pt x="20642" y="6765"/>
                  <a:pt x="20659" y="6816"/>
                  <a:pt x="20676" y="6867"/>
                </a:cubicBezTo>
                <a:cubicBezTo>
                  <a:pt x="20539" y="6618"/>
                  <a:pt x="20403" y="6362"/>
                  <a:pt x="20278" y="6101"/>
                </a:cubicBezTo>
                <a:lnTo>
                  <a:pt x="20278" y="6101"/>
                </a:lnTo>
                <a:cubicBezTo>
                  <a:pt x="20295" y="6107"/>
                  <a:pt x="20318" y="6113"/>
                  <a:pt x="20329" y="6118"/>
                </a:cubicBezTo>
                <a:cubicBezTo>
                  <a:pt x="20329" y="6113"/>
                  <a:pt x="20329" y="6101"/>
                  <a:pt x="20324" y="6096"/>
                </a:cubicBezTo>
                <a:cubicBezTo>
                  <a:pt x="20314" y="6098"/>
                  <a:pt x="20305" y="6099"/>
                  <a:pt x="20297" y="6099"/>
                </a:cubicBezTo>
                <a:cubicBezTo>
                  <a:pt x="20261" y="6099"/>
                  <a:pt x="20240" y="6077"/>
                  <a:pt x="20244" y="6022"/>
                </a:cubicBezTo>
                <a:lnTo>
                  <a:pt x="20244" y="6022"/>
                </a:lnTo>
                <a:cubicBezTo>
                  <a:pt x="20261" y="6033"/>
                  <a:pt x="20290" y="6050"/>
                  <a:pt x="20301" y="6062"/>
                </a:cubicBezTo>
                <a:cubicBezTo>
                  <a:pt x="20295" y="6045"/>
                  <a:pt x="20284" y="6033"/>
                  <a:pt x="20273" y="6016"/>
                </a:cubicBezTo>
                <a:cubicBezTo>
                  <a:pt x="20256" y="6022"/>
                  <a:pt x="20239" y="6022"/>
                  <a:pt x="20222" y="6022"/>
                </a:cubicBezTo>
                <a:cubicBezTo>
                  <a:pt x="20182" y="5948"/>
                  <a:pt x="20142" y="5869"/>
                  <a:pt x="20102" y="5789"/>
                </a:cubicBezTo>
                <a:cubicBezTo>
                  <a:pt x="20063" y="5693"/>
                  <a:pt x="19932" y="5602"/>
                  <a:pt x="19966" y="5488"/>
                </a:cubicBezTo>
                <a:cubicBezTo>
                  <a:pt x="19949" y="5443"/>
                  <a:pt x="19927" y="5392"/>
                  <a:pt x="19915" y="5347"/>
                </a:cubicBezTo>
                <a:cubicBezTo>
                  <a:pt x="19904" y="5341"/>
                  <a:pt x="19887" y="5330"/>
                  <a:pt x="19881" y="5324"/>
                </a:cubicBezTo>
                <a:cubicBezTo>
                  <a:pt x="19877" y="5288"/>
                  <a:pt x="19858" y="5262"/>
                  <a:pt x="19827" y="5262"/>
                </a:cubicBezTo>
                <a:cubicBezTo>
                  <a:pt x="19819" y="5262"/>
                  <a:pt x="19811" y="5264"/>
                  <a:pt x="19802" y="5267"/>
                </a:cubicBezTo>
                <a:cubicBezTo>
                  <a:pt x="19819" y="5290"/>
                  <a:pt x="19830" y="5318"/>
                  <a:pt x="19847" y="5341"/>
                </a:cubicBezTo>
                <a:cubicBezTo>
                  <a:pt x="19813" y="5313"/>
                  <a:pt x="19785" y="5279"/>
                  <a:pt x="19762" y="5245"/>
                </a:cubicBezTo>
                <a:cubicBezTo>
                  <a:pt x="19773" y="5239"/>
                  <a:pt x="19802" y="5227"/>
                  <a:pt x="19813" y="5227"/>
                </a:cubicBezTo>
                <a:cubicBezTo>
                  <a:pt x="19796" y="5210"/>
                  <a:pt x="19773" y="5193"/>
                  <a:pt x="19756" y="5176"/>
                </a:cubicBezTo>
                <a:cubicBezTo>
                  <a:pt x="19779" y="5165"/>
                  <a:pt x="19807" y="5154"/>
                  <a:pt x="19830" y="5148"/>
                </a:cubicBezTo>
                <a:cubicBezTo>
                  <a:pt x="19847" y="5171"/>
                  <a:pt x="19864" y="5188"/>
                  <a:pt x="19881" y="5210"/>
                </a:cubicBezTo>
                <a:cubicBezTo>
                  <a:pt x="19881" y="5216"/>
                  <a:pt x="19881" y="5233"/>
                  <a:pt x="19881" y="5239"/>
                </a:cubicBezTo>
                <a:cubicBezTo>
                  <a:pt x="19915" y="5301"/>
                  <a:pt x="19966" y="5347"/>
                  <a:pt x="20017" y="5392"/>
                </a:cubicBezTo>
                <a:cubicBezTo>
                  <a:pt x="20017" y="5409"/>
                  <a:pt x="20017" y="5443"/>
                  <a:pt x="20017" y="5460"/>
                </a:cubicBezTo>
                <a:lnTo>
                  <a:pt x="20068" y="5443"/>
                </a:lnTo>
                <a:cubicBezTo>
                  <a:pt x="20051" y="5318"/>
                  <a:pt x="19955" y="5233"/>
                  <a:pt x="19904" y="5131"/>
                </a:cubicBezTo>
                <a:lnTo>
                  <a:pt x="19938" y="5120"/>
                </a:lnTo>
                <a:cubicBezTo>
                  <a:pt x="19927" y="5120"/>
                  <a:pt x="19904" y="5125"/>
                  <a:pt x="19893" y="5125"/>
                </a:cubicBezTo>
                <a:cubicBezTo>
                  <a:pt x="19864" y="5069"/>
                  <a:pt x="19836" y="5018"/>
                  <a:pt x="19785" y="4984"/>
                </a:cubicBezTo>
                <a:cubicBezTo>
                  <a:pt x="19773" y="4938"/>
                  <a:pt x="19751" y="4898"/>
                  <a:pt x="19700" y="4898"/>
                </a:cubicBezTo>
                <a:cubicBezTo>
                  <a:pt x="19711" y="4893"/>
                  <a:pt x="19722" y="4870"/>
                  <a:pt x="19734" y="4864"/>
                </a:cubicBezTo>
                <a:lnTo>
                  <a:pt x="19734" y="4864"/>
                </a:lnTo>
                <a:cubicBezTo>
                  <a:pt x="19717" y="4870"/>
                  <a:pt x="19688" y="4881"/>
                  <a:pt x="19677" y="4887"/>
                </a:cubicBezTo>
                <a:cubicBezTo>
                  <a:pt x="19671" y="4870"/>
                  <a:pt x="19671" y="4830"/>
                  <a:pt x="19671" y="4813"/>
                </a:cubicBezTo>
                <a:lnTo>
                  <a:pt x="19643" y="4813"/>
                </a:lnTo>
                <a:cubicBezTo>
                  <a:pt x="19666" y="4881"/>
                  <a:pt x="19683" y="4966"/>
                  <a:pt x="19762" y="4984"/>
                </a:cubicBezTo>
                <a:cubicBezTo>
                  <a:pt x="19762" y="5001"/>
                  <a:pt x="19762" y="5029"/>
                  <a:pt x="19762" y="5046"/>
                </a:cubicBezTo>
                <a:cubicBezTo>
                  <a:pt x="19785" y="5074"/>
                  <a:pt x="19807" y="5108"/>
                  <a:pt x="19830" y="5137"/>
                </a:cubicBezTo>
                <a:cubicBezTo>
                  <a:pt x="19807" y="5142"/>
                  <a:pt x="19762" y="5154"/>
                  <a:pt x="19739" y="5159"/>
                </a:cubicBezTo>
                <a:cubicBezTo>
                  <a:pt x="19739" y="5142"/>
                  <a:pt x="19739" y="5114"/>
                  <a:pt x="19739" y="5097"/>
                </a:cubicBezTo>
                <a:cubicBezTo>
                  <a:pt x="19722" y="5108"/>
                  <a:pt x="19700" y="5114"/>
                  <a:pt x="19683" y="5125"/>
                </a:cubicBezTo>
                <a:cubicBezTo>
                  <a:pt x="19677" y="5120"/>
                  <a:pt x="19660" y="5108"/>
                  <a:pt x="19654" y="5097"/>
                </a:cubicBezTo>
                <a:cubicBezTo>
                  <a:pt x="19671" y="5091"/>
                  <a:pt x="19700" y="5074"/>
                  <a:pt x="19717" y="5069"/>
                </a:cubicBezTo>
                <a:cubicBezTo>
                  <a:pt x="19694" y="5063"/>
                  <a:pt x="19666" y="5057"/>
                  <a:pt x="19643" y="5057"/>
                </a:cubicBezTo>
                <a:cubicBezTo>
                  <a:pt x="19626" y="5046"/>
                  <a:pt x="19615" y="5029"/>
                  <a:pt x="19603" y="5012"/>
                </a:cubicBezTo>
                <a:lnTo>
                  <a:pt x="19603" y="5012"/>
                </a:lnTo>
                <a:cubicBezTo>
                  <a:pt x="19623" y="5022"/>
                  <a:pt x="19639" y="5041"/>
                  <a:pt x="19658" y="5041"/>
                </a:cubicBezTo>
                <a:cubicBezTo>
                  <a:pt x="19661" y="5041"/>
                  <a:pt x="19663" y="5041"/>
                  <a:pt x="19666" y="5040"/>
                </a:cubicBezTo>
                <a:cubicBezTo>
                  <a:pt x="19683" y="4972"/>
                  <a:pt x="19586" y="4995"/>
                  <a:pt x="19552" y="4961"/>
                </a:cubicBezTo>
                <a:cubicBezTo>
                  <a:pt x="19541" y="4932"/>
                  <a:pt x="19524" y="4887"/>
                  <a:pt x="19512" y="4859"/>
                </a:cubicBezTo>
                <a:lnTo>
                  <a:pt x="19512" y="4859"/>
                </a:lnTo>
                <a:cubicBezTo>
                  <a:pt x="19529" y="4864"/>
                  <a:pt x="19563" y="4870"/>
                  <a:pt x="19581" y="4876"/>
                </a:cubicBezTo>
                <a:cubicBezTo>
                  <a:pt x="19546" y="4859"/>
                  <a:pt x="19518" y="4825"/>
                  <a:pt x="19501" y="4785"/>
                </a:cubicBezTo>
                <a:lnTo>
                  <a:pt x="19501" y="4785"/>
                </a:lnTo>
                <a:cubicBezTo>
                  <a:pt x="19501" y="4808"/>
                  <a:pt x="19507" y="4842"/>
                  <a:pt x="19512" y="4859"/>
                </a:cubicBezTo>
                <a:cubicBezTo>
                  <a:pt x="19450" y="4842"/>
                  <a:pt x="19456" y="4796"/>
                  <a:pt x="19473" y="4751"/>
                </a:cubicBezTo>
                <a:lnTo>
                  <a:pt x="19422" y="4751"/>
                </a:lnTo>
                <a:cubicBezTo>
                  <a:pt x="19393" y="4728"/>
                  <a:pt x="19371" y="4700"/>
                  <a:pt x="19342" y="4671"/>
                </a:cubicBezTo>
                <a:cubicBezTo>
                  <a:pt x="19320" y="4643"/>
                  <a:pt x="19302" y="4609"/>
                  <a:pt x="19280" y="4581"/>
                </a:cubicBezTo>
                <a:cubicBezTo>
                  <a:pt x="19302" y="4581"/>
                  <a:pt x="19325" y="4586"/>
                  <a:pt x="19354" y="4586"/>
                </a:cubicBezTo>
                <a:cubicBezTo>
                  <a:pt x="19325" y="4564"/>
                  <a:pt x="19297" y="4558"/>
                  <a:pt x="19268" y="4558"/>
                </a:cubicBezTo>
                <a:cubicBezTo>
                  <a:pt x="19263" y="4552"/>
                  <a:pt x="19257" y="4541"/>
                  <a:pt x="19251" y="4530"/>
                </a:cubicBezTo>
                <a:cubicBezTo>
                  <a:pt x="19257" y="4518"/>
                  <a:pt x="19257" y="4501"/>
                  <a:pt x="19263" y="4490"/>
                </a:cubicBezTo>
                <a:lnTo>
                  <a:pt x="19263" y="4490"/>
                </a:lnTo>
                <a:lnTo>
                  <a:pt x="19240" y="4513"/>
                </a:lnTo>
                <a:cubicBezTo>
                  <a:pt x="19223" y="4490"/>
                  <a:pt x="19212" y="4467"/>
                  <a:pt x="19200" y="4445"/>
                </a:cubicBezTo>
                <a:cubicBezTo>
                  <a:pt x="19195" y="4456"/>
                  <a:pt x="19189" y="4473"/>
                  <a:pt x="19183" y="4490"/>
                </a:cubicBezTo>
                <a:cubicBezTo>
                  <a:pt x="19161" y="4462"/>
                  <a:pt x="19132" y="4439"/>
                  <a:pt x="19110" y="4416"/>
                </a:cubicBezTo>
                <a:cubicBezTo>
                  <a:pt x="19121" y="4416"/>
                  <a:pt x="19144" y="4405"/>
                  <a:pt x="19155" y="4399"/>
                </a:cubicBezTo>
                <a:cubicBezTo>
                  <a:pt x="19149" y="4388"/>
                  <a:pt x="19132" y="4365"/>
                  <a:pt x="19127" y="4354"/>
                </a:cubicBezTo>
                <a:cubicBezTo>
                  <a:pt x="19118" y="4383"/>
                  <a:pt x="19106" y="4394"/>
                  <a:pt x="19092" y="4394"/>
                </a:cubicBezTo>
                <a:cubicBezTo>
                  <a:pt x="19069" y="4394"/>
                  <a:pt x="19042" y="4364"/>
                  <a:pt x="19024" y="4342"/>
                </a:cubicBezTo>
                <a:cubicBezTo>
                  <a:pt x="18962" y="4280"/>
                  <a:pt x="18894" y="4223"/>
                  <a:pt x="18826" y="4166"/>
                </a:cubicBezTo>
                <a:cubicBezTo>
                  <a:pt x="18837" y="4149"/>
                  <a:pt x="18837" y="4132"/>
                  <a:pt x="18820" y="4110"/>
                </a:cubicBezTo>
                <a:cubicBezTo>
                  <a:pt x="18815" y="4121"/>
                  <a:pt x="18809" y="4132"/>
                  <a:pt x="18803" y="4144"/>
                </a:cubicBezTo>
                <a:cubicBezTo>
                  <a:pt x="18781" y="4132"/>
                  <a:pt x="18763" y="4115"/>
                  <a:pt x="18746" y="4104"/>
                </a:cubicBezTo>
                <a:cubicBezTo>
                  <a:pt x="18718" y="4064"/>
                  <a:pt x="18684" y="4030"/>
                  <a:pt x="18650" y="3996"/>
                </a:cubicBezTo>
                <a:lnTo>
                  <a:pt x="18650" y="3996"/>
                </a:lnTo>
                <a:cubicBezTo>
                  <a:pt x="18654" y="3998"/>
                  <a:pt x="18658" y="3998"/>
                  <a:pt x="18662" y="3998"/>
                </a:cubicBezTo>
                <a:cubicBezTo>
                  <a:pt x="18672" y="3998"/>
                  <a:pt x="18680" y="3992"/>
                  <a:pt x="18684" y="3979"/>
                </a:cubicBezTo>
                <a:cubicBezTo>
                  <a:pt x="18678" y="3968"/>
                  <a:pt x="18673" y="3962"/>
                  <a:pt x="18661" y="3957"/>
                </a:cubicBezTo>
                <a:lnTo>
                  <a:pt x="18684" y="3923"/>
                </a:lnTo>
                <a:lnTo>
                  <a:pt x="18622" y="3905"/>
                </a:lnTo>
                <a:cubicBezTo>
                  <a:pt x="18622" y="3917"/>
                  <a:pt x="18622" y="3945"/>
                  <a:pt x="18622" y="3957"/>
                </a:cubicBezTo>
                <a:cubicBezTo>
                  <a:pt x="18593" y="3934"/>
                  <a:pt x="18571" y="3911"/>
                  <a:pt x="18542" y="3883"/>
                </a:cubicBezTo>
                <a:cubicBezTo>
                  <a:pt x="18554" y="3866"/>
                  <a:pt x="18559" y="3843"/>
                  <a:pt x="18571" y="3826"/>
                </a:cubicBezTo>
                <a:cubicBezTo>
                  <a:pt x="18537" y="3786"/>
                  <a:pt x="18502" y="3747"/>
                  <a:pt x="18457" y="3718"/>
                </a:cubicBezTo>
                <a:lnTo>
                  <a:pt x="18457" y="3718"/>
                </a:lnTo>
                <a:cubicBezTo>
                  <a:pt x="18485" y="3758"/>
                  <a:pt x="18514" y="3792"/>
                  <a:pt x="18531" y="3837"/>
                </a:cubicBezTo>
                <a:cubicBezTo>
                  <a:pt x="18474" y="3809"/>
                  <a:pt x="18440" y="3752"/>
                  <a:pt x="18400" y="3701"/>
                </a:cubicBezTo>
                <a:cubicBezTo>
                  <a:pt x="18406" y="3690"/>
                  <a:pt x="18417" y="3673"/>
                  <a:pt x="18423" y="3667"/>
                </a:cubicBezTo>
                <a:cubicBezTo>
                  <a:pt x="18400" y="3644"/>
                  <a:pt x="18383" y="3622"/>
                  <a:pt x="18361" y="3599"/>
                </a:cubicBezTo>
                <a:lnTo>
                  <a:pt x="18361" y="3599"/>
                </a:lnTo>
                <a:cubicBezTo>
                  <a:pt x="18372" y="3633"/>
                  <a:pt x="18383" y="3667"/>
                  <a:pt x="18395" y="3696"/>
                </a:cubicBezTo>
                <a:cubicBezTo>
                  <a:pt x="18298" y="3610"/>
                  <a:pt x="18213" y="3520"/>
                  <a:pt x="18128" y="3429"/>
                </a:cubicBezTo>
                <a:cubicBezTo>
                  <a:pt x="18139" y="3429"/>
                  <a:pt x="18168" y="3435"/>
                  <a:pt x="18179" y="3435"/>
                </a:cubicBezTo>
                <a:cubicBezTo>
                  <a:pt x="18173" y="3412"/>
                  <a:pt x="18168" y="3389"/>
                  <a:pt x="18162" y="3372"/>
                </a:cubicBezTo>
                <a:cubicBezTo>
                  <a:pt x="18105" y="3338"/>
                  <a:pt x="18032" y="3349"/>
                  <a:pt x="17992" y="3293"/>
                </a:cubicBezTo>
                <a:lnTo>
                  <a:pt x="17992" y="3293"/>
                </a:lnTo>
                <a:cubicBezTo>
                  <a:pt x="18020" y="3298"/>
                  <a:pt x="18054" y="3310"/>
                  <a:pt x="18088" y="3315"/>
                </a:cubicBezTo>
                <a:cubicBezTo>
                  <a:pt x="18020" y="3253"/>
                  <a:pt x="17952" y="3162"/>
                  <a:pt x="17856" y="3140"/>
                </a:cubicBezTo>
                <a:lnTo>
                  <a:pt x="17867" y="3117"/>
                </a:lnTo>
                <a:cubicBezTo>
                  <a:pt x="17861" y="3111"/>
                  <a:pt x="17844" y="3111"/>
                  <a:pt x="17839" y="3111"/>
                </a:cubicBezTo>
                <a:lnTo>
                  <a:pt x="17850" y="3071"/>
                </a:lnTo>
                <a:lnTo>
                  <a:pt x="17833" y="3071"/>
                </a:lnTo>
                <a:cubicBezTo>
                  <a:pt x="17833" y="3088"/>
                  <a:pt x="17827" y="3117"/>
                  <a:pt x="17827" y="3134"/>
                </a:cubicBezTo>
                <a:cubicBezTo>
                  <a:pt x="17816" y="3123"/>
                  <a:pt x="17793" y="3088"/>
                  <a:pt x="17782" y="3077"/>
                </a:cubicBezTo>
                <a:cubicBezTo>
                  <a:pt x="17788" y="3066"/>
                  <a:pt x="17805" y="3049"/>
                  <a:pt x="17810" y="3043"/>
                </a:cubicBezTo>
                <a:cubicBezTo>
                  <a:pt x="17799" y="3037"/>
                  <a:pt x="17776" y="3037"/>
                  <a:pt x="17765" y="3032"/>
                </a:cubicBezTo>
                <a:cubicBezTo>
                  <a:pt x="17765" y="3043"/>
                  <a:pt x="17765" y="3060"/>
                  <a:pt x="17759" y="3066"/>
                </a:cubicBezTo>
                <a:cubicBezTo>
                  <a:pt x="17691" y="3037"/>
                  <a:pt x="17640" y="2969"/>
                  <a:pt x="17578" y="2918"/>
                </a:cubicBezTo>
                <a:cubicBezTo>
                  <a:pt x="17589" y="2913"/>
                  <a:pt x="17606" y="2896"/>
                  <a:pt x="17617" y="2884"/>
                </a:cubicBezTo>
                <a:lnTo>
                  <a:pt x="17617" y="2884"/>
                </a:lnTo>
                <a:cubicBezTo>
                  <a:pt x="17600" y="2896"/>
                  <a:pt x="17583" y="2907"/>
                  <a:pt x="17572" y="2918"/>
                </a:cubicBezTo>
                <a:cubicBezTo>
                  <a:pt x="17538" y="2884"/>
                  <a:pt x="17504" y="2856"/>
                  <a:pt x="17470" y="2827"/>
                </a:cubicBezTo>
                <a:lnTo>
                  <a:pt x="17470" y="2827"/>
                </a:lnTo>
                <a:cubicBezTo>
                  <a:pt x="17504" y="2844"/>
                  <a:pt x="17544" y="2850"/>
                  <a:pt x="17578" y="2850"/>
                </a:cubicBezTo>
                <a:cubicBezTo>
                  <a:pt x="17549" y="2833"/>
                  <a:pt x="17532" y="2810"/>
                  <a:pt x="17538" y="2776"/>
                </a:cubicBezTo>
                <a:lnTo>
                  <a:pt x="17538" y="2776"/>
                </a:lnTo>
                <a:cubicBezTo>
                  <a:pt x="17527" y="2782"/>
                  <a:pt x="17515" y="2793"/>
                  <a:pt x="17504" y="2799"/>
                </a:cubicBezTo>
                <a:cubicBezTo>
                  <a:pt x="17436" y="2708"/>
                  <a:pt x="17339" y="2646"/>
                  <a:pt x="17254" y="2572"/>
                </a:cubicBezTo>
                <a:cubicBezTo>
                  <a:pt x="17249" y="2589"/>
                  <a:pt x="17243" y="2618"/>
                  <a:pt x="17237" y="2635"/>
                </a:cubicBezTo>
                <a:cubicBezTo>
                  <a:pt x="17152" y="2578"/>
                  <a:pt x="17067" y="2510"/>
                  <a:pt x="16988" y="2442"/>
                </a:cubicBezTo>
                <a:lnTo>
                  <a:pt x="16988" y="2442"/>
                </a:lnTo>
                <a:cubicBezTo>
                  <a:pt x="17050" y="2453"/>
                  <a:pt x="17095" y="2487"/>
                  <a:pt x="17141" y="2527"/>
                </a:cubicBezTo>
                <a:cubicBezTo>
                  <a:pt x="17163" y="2436"/>
                  <a:pt x="16800" y="2305"/>
                  <a:pt x="16755" y="2186"/>
                </a:cubicBezTo>
                <a:cubicBezTo>
                  <a:pt x="16778" y="2169"/>
                  <a:pt x="16800" y="2152"/>
                  <a:pt x="16823" y="2141"/>
                </a:cubicBezTo>
                <a:lnTo>
                  <a:pt x="16823" y="2141"/>
                </a:lnTo>
                <a:cubicBezTo>
                  <a:pt x="16823" y="2147"/>
                  <a:pt x="16817" y="2169"/>
                  <a:pt x="16812" y="2175"/>
                </a:cubicBezTo>
                <a:cubicBezTo>
                  <a:pt x="16840" y="2198"/>
                  <a:pt x="16851" y="2220"/>
                  <a:pt x="16846" y="2254"/>
                </a:cubicBezTo>
                <a:lnTo>
                  <a:pt x="16925" y="2254"/>
                </a:lnTo>
                <a:lnTo>
                  <a:pt x="16897" y="2300"/>
                </a:lnTo>
                <a:cubicBezTo>
                  <a:pt x="16908" y="2294"/>
                  <a:pt x="16931" y="2283"/>
                  <a:pt x="16942" y="2277"/>
                </a:cubicBezTo>
                <a:cubicBezTo>
                  <a:pt x="17010" y="2331"/>
                  <a:pt x="17087" y="2384"/>
                  <a:pt x="17171" y="2384"/>
                </a:cubicBezTo>
                <a:cubicBezTo>
                  <a:pt x="17185" y="2384"/>
                  <a:pt x="17200" y="2383"/>
                  <a:pt x="17215" y="2379"/>
                </a:cubicBezTo>
                <a:cubicBezTo>
                  <a:pt x="17101" y="2311"/>
                  <a:pt x="16999" y="2220"/>
                  <a:pt x="16885" y="2147"/>
                </a:cubicBezTo>
                <a:cubicBezTo>
                  <a:pt x="16885" y="2141"/>
                  <a:pt x="16880" y="2124"/>
                  <a:pt x="16880" y="2118"/>
                </a:cubicBezTo>
                <a:cubicBezTo>
                  <a:pt x="16874" y="2119"/>
                  <a:pt x="16869" y="2120"/>
                  <a:pt x="16864" y="2120"/>
                </a:cubicBezTo>
                <a:cubicBezTo>
                  <a:pt x="16824" y="2120"/>
                  <a:pt x="16804" y="2081"/>
                  <a:pt x="16783" y="2050"/>
                </a:cubicBezTo>
                <a:cubicBezTo>
                  <a:pt x="16704" y="2044"/>
                  <a:pt x="16647" y="1971"/>
                  <a:pt x="16579" y="1937"/>
                </a:cubicBezTo>
                <a:lnTo>
                  <a:pt x="16585" y="1908"/>
                </a:lnTo>
                <a:lnTo>
                  <a:pt x="16585" y="1908"/>
                </a:lnTo>
                <a:cubicBezTo>
                  <a:pt x="16579" y="1914"/>
                  <a:pt x="16562" y="1925"/>
                  <a:pt x="16556" y="1931"/>
                </a:cubicBezTo>
                <a:cubicBezTo>
                  <a:pt x="16483" y="1886"/>
                  <a:pt x="16415" y="1829"/>
                  <a:pt x="16329" y="1801"/>
                </a:cubicBezTo>
                <a:cubicBezTo>
                  <a:pt x="16295" y="1795"/>
                  <a:pt x="16284" y="1761"/>
                  <a:pt x="16267" y="1732"/>
                </a:cubicBezTo>
                <a:cubicBezTo>
                  <a:pt x="16250" y="1738"/>
                  <a:pt x="16227" y="1744"/>
                  <a:pt x="16210" y="1749"/>
                </a:cubicBezTo>
                <a:cubicBezTo>
                  <a:pt x="16210" y="1738"/>
                  <a:pt x="16216" y="1715"/>
                  <a:pt x="16222" y="1704"/>
                </a:cubicBezTo>
                <a:cubicBezTo>
                  <a:pt x="15995" y="1613"/>
                  <a:pt x="15813" y="1437"/>
                  <a:pt x="15597" y="1330"/>
                </a:cubicBezTo>
                <a:cubicBezTo>
                  <a:pt x="15593" y="1331"/>
                  <a:pt x="15588" y="1331"/>
                  <a:pt x="15583" y="1331"/>
                </a:cubicBezTo>
                <a:cubicBezTo>
                  <a:pt x="15541" y="1331"/>
                  <a:pt x="15515" y="1287"/>
                  <a:pt x="15484" y="1262"/>
                </a:cubicBezTo>
                <a:cubicBezTo>
                  <a:pt x="15427" y="1244"/>
                  <a:pt x="15376" y="1222"/>
                  <a:pt x="15325" y="1193"/>
                </a:cubicBezTo>
                <a:lnTo>
                  <a:pt x="15285" y="1193"/>
                </a:lnTo>
                <a:cubicBezTo>
                  <a:pt x="15268" y="1171"/>
                  <a:pt x="15246" y="1154"/>
                  <a:pt x="15229" y="1131"/>
                </a:cubicBezTo>
                <a:cubicBezTo>
                  <a:pt x="15200" y="1125"/>
                  <a:pt x="15178" y="1120"/>
                  <a:pt x="15149" y="1108"/>
                </a:cubicBezTo>
                <a:cubicBezTo>
                  <a:pt x="15149" y="1103"/>
                  <a:pt x="15138" y="1086"/>
                  <a:pt x="15138" y="1074"/>
                </a:cubicBezTo>
                <a:lnTo>
                  <a:pt x="15127" y="1097"/>
                </a:lnTo>
                <a:cubicBezTo>
                  <a:pt x="15093" y="1074"/>
                  <a:pt x="15053" y="1052"/>
                  <a:pt x="15013" y="1040"/>
                </a:cubicBezTo>
                <a:cubicBezTo>
                  <a:pt x="15013" y="1029"/>
                  <a:pt x="15019" y="1018"/>
                  <a:pt x="15019" y="1012"/>
                </a:cubicBezTo>
                <a:cubicBezTo>
                  <a:pt x="15007" y="1012"/>
                  <a:pt x="14985" y="1018"/>
                  <a:pt x="14979" y="1023"/>
                </a:cubicBezTo>
                <a:cubicBezTo>
                  <a:pt x="14922" y="961"/>
                  <a:pt x="14826" y="972"/>
                  <a:pt x="14763" y="915"/>
                </a:cubicBezTo>
                <a:cubicBezTo>
                  <a:pt x="14760" y="916"/>
                  <a:pt x="14756" y="916"/>
                  <a:pt x="14753" y="916"/>
                </a:cubicBezTo>
                <a:cubicBezTo>
                  <a:pt x="14633" y="916"/>
                  <a:pt x="14533" y="824"/>
                  <a:pt x="14417" y="796"/>
                </a:cubicBezTo>
                <a:cubicBezTo>
                  <a:pt x="14406" y="802"/>
                  <a:pt x="14389" y="819"/>
                  <a:pt x="14378" y="825"/>
                </a:cubicBezTo>
                <a:cubicBezTo>
                  <a:pt x="14378" y="813"/>
                  <a:pt x="14372" y="791"/>
                  <a:pt x="14366" y="779"/>
                </a:cubicBezTo>
                <a:cubicBezTo>
                  <a:pt x="14224" y="734"/>
                  <a:pt x="14100" y="637"/>
                  <a:pt x="13952" y="626"/>
                </a:cubicBezTo>
                <a:cubicBezTo>
                  <a:pt x="13946" y="632"/>
                  <a:pt x="13941" y="654"/>
                  <a:pt x="13935" y="666"/>
                </a:cubicBezTo>
                <a:cubicBezTo>
                  <a:pt x="14003" y="683"/>
                  <a:pt x="14071" y="705"/>
                  <a:pt x="14139" y="722"/>
                </a:cubicBezTo>
                <a:cubicBezTo>
                  <a:pt x="14139" y="728"/>
                  <a:pt x="14151" y="745"/>
                  <a:pt x="14151" y="751"/>
                </a:cubicBezTo>
                <a:cubicBezTo>
                  <a:pt x="14258" y="762"/>
                  <a:pt x="14355" y="830"/>
                  <a:pt x="14451" y="876"/>
                </a:cubicBezTo>
                <a:cubicBezTo>
                  <a:pt x="14463" y="870"/>
                  <a:pt x="14474" y="859"/>
                  <a:pt x="14485" y="853"/>
                </a:cubicBezTo>
                <a:cubicBezTo>
                  <a:pt x="14508" y="870"/>
                  <a:pt x="14525" y="893"/>
                  <a:pt x="14548" y="915"/>
                </a:cubicBezTo>
                <a:cubicBezTo>
                  <a:pt x="14565" y="910"/>
                  <a:pt x="14593" y="898"/>
                  <a:pt x="14610" y="887"/>
                </a:cubicBezTo>
                <a:lnTo>
                  <a:pt x="14610" y="887"/>
                </a:lnTo>
                <a:cubicBezTo>
                  <a:pt x="14605" y="898"/>
                  <a:pt x="14605" y="921"/>
                  <a:pt x="14605" y="932"/>
                </a:cubicBezTo>
                <a:lnTo>
                  <a:pt x="14656" y="932"/>
                </a:lnTo>
                <a:cubicBezTo>
                  <a:pt x="14656" y="955"/>
                  <a:pt x="14661" y="983"/>
                  <a:pt x="14661" y="1006"/>
                </a:cubicBezTo>
                <a:cubicBezTo>
                  <a:pt x="14667" y="995"/>
                  <a:pt x="14673" y="966"/>
                  <a:pt x="14678" y="955"/>
                </a:cubicBezTo>
                <a:cubicBezTo>
                  <a:pt x="14843" y="1040"/>
                  <a:pt x="15002" y="1131"/>
                  <a:pt x="15166" y="1199"/>
                </a:cubicBezTo>
                <a:cubicBezTo>
                  <a:pt x="15144" y="1227"/>
                  <a:pt x="15121" y="1250"/>
                  <a:pt x="15093" y="1279"/>
                </a:cubicBezTo>
                <a:cubicBezTo>
                  <a:pt x="15098" y="1262"/>
                  <a:pt x="15110" y="1239"/>
                  <a:pt x="15115" y="1227"/>
                </a:cubicBezTo>
                <a:cubicBezTo>
                  <a:pt x="15041" y="1182"/>
                  <a:pt x="14956" y="1154"/>
                  <a:pt x="14877" y="1120"/>
                </a:cubicBezTo>
                <a:cubicBezTo>
                  <a:pt x="14871" y="1131"/>
                  <a:pt x="14871" y="1154"/>
                  <a:pt x="14871" y="1165"/>
                </a:cubicBezTo>
                <a:cubicBezTo>
                  <a:pt x="14752" y="1131"/>
                  <a:pt x="14644" y="1086"/>
                  <a:pt x="14536" y="1029"/>
                </a:cubicBezTo>
                <a:cubicBezTo>
                  <a:pt x="14552" y="1018"/>
                  <a:pt x="14568" y="1014"/>
                  <a:pt x="14584" y="1014"/>
                </a:cubicBezTo>
                <a:cubicBezTo>
                  <a:pt x="14602" y="1014"/>
                  <a:pt x="14620" y="1020"/>
                  <a:pt x="14639" y="1029"/>
                </a:cubicBezTo>
                <a:lnTo>
                  <a:pt x="14644" y="1023"/>
                </a:lnTo>
                <a:cubicBezTo>
                  <a:pt x="14622" y="1012"/>
                  <a:pt x="14593" y="1001"/>
                  <a:pt x="14571" y="983"/>
                </a:cubicBezTo>
                <a:cubicBezTo>
                  <a:pt x="14554" y="1006"/>
                  <a:pt x="14531" y="1023"/>
                  <a:pt x="14514" y="1040"/>
                </a:cubicBezTo>
                <a:cubicBezTo>
                  <a:pt x="14491" y="1018"/>
                  <a:pt x="14514" y="989"/>
                  <a:pt x="14525" y="961"/>
                </a:cubicBezTo>
                <a:cubicBezTo>
                  <a:pt x="14468" y="949"/>
                  <a:pt x="14417" y="927"/>
                  <a:pt x="14366" y="915"/>
                </a:cubicBezTo>
                <a:lnTo>
                  <a:pt x="14366" y="915"/>
                </a:lnTo>
                <a:cubicBezTo>
                  <a:pt x="14383" y="938"/>
                  <a:pt x="14406" y="961"/>
                  <a:pt x="14429" y="983"/>
                </a:cubicBezTo>
                <a:cubicBezTo>
                  <a:pt x="14366" y="949"/>
                  <a:pt x="14253" y="961"/>
                  <a:pt x="14247" y="870"/>
                </a:cubicBezTo>
                <a:cubicBezTo>
                  <a:pt x="14207" y="859"/>
                  <a:pt x="14173" y="847"/>
                  <a:pt x="14134" y="836"/>
                </a:cubicBezTo>
                <a:lnTo>
                  <a:pt x="14134" y="836"/>
                </a:lnTo>
                <a:cubicBezTo>
                  <a:pt x="14156" y="847"/>
                  <a:pt x="14173" y="859"/>
                  <a:pt x="14190" y="870"/>
                </a:cubicBezTo>
                <a:lnTo>
                  <a:pt x="14185" y="881"/>
                </a:lnTo>
                <a:cubicBezTo>
                  <a:pt x="14151" y="876"/>
                  <a:pt x="14117" y="864"/>
                  <a:pt x="14083" y="853"/>
                </a:cubicBezTo>
                <a:cubicBezTo>
                  <a:pt x="14088" y="842"/>
                  <a:pt x="14094" y="819"/>
                  <a:pt x="14094" y="808"/>
                </a:cubicBezTo>
                <a:lnTo>
                  <a:pt x="14094" y="808"/>
                </a:lnTo>
                <a:cubicBezTo>
                  <a:pt x="14086" y="828"/>
                  <a:pt x="14075" y="836"/>
                  <a:pt x="14062" y="836"/>
                </a:cubicBezTo>
                <a:cubicBezTo>
                  <a:pt x="14047" y="836"/>
                  <a:pt x="14030" y="826"/>
                  <a:pt x="14015" y="813"/>
                </a:cubicBezTo>
                <a:cubicBezTo>
                  <a:pt x="14020" y="808"/>
                  <a:pt x="14037" y="791"/>
                  <a:pt x="14049" y="779"/>
                </a:cubicBezTo>
                <a:cubicBezTo>
                  <a:pt x="13935" y="757"/>
                  <a:pt x="13833" y="717"/>
                  <a:pt x="13731" y="677"/>
                </a:cubicBezTo>
                <a:lnTo>
                  <a:pt x="13731" y="677"/>
                </a:lnTo>
                <a:cubicBezTo>
                  <a:pt x="13742" y="688"/>
                  <a:pt x="13771" y="700"/>
                  <a:pt x="13782" y="705"/>
                </a:cubicBezTo>
                <a:lnTo>
                  <a:pt x="13776" y="745"/>
                </a:lnTo>
                <a:cubicBezTo>
                  <a:pt x="13736" y="734"/>
                  <a:pt x="13702" y="722"/>
                  <a:pt x="13663" y="705"/>
                </a:cubicBezTo>
                <a:cubicBezTo>
                  <a:pt x="13668" y="700"/>
                  <a:pt x="13680" y="677"/>
                  <a:pt x="13685" y="671"/>
                </a:cubicBezTo>
                <a:cubicBezTo>
                  <a:pt x="13566" y="620"/>
                  <a:pt x="13430" y="575"/>
                  <a:pt x="13300" y="552"/>
                </a:cubicBezTo>
                <a:lnTo>
                  <a:pt x="13300" y="552"/>
                </a:lnTo>
                <a:cubicBezTo>
                  <a:pt x="13362" y="586"/>
                  <a:pt x="13436" y="598"/>
                  <a:pt x="13498" y="637"/>
                </a:cubicBezTo>
                <a:cubicBezTo>
                  <a:pt x="13390" y="626"/>
                  <a:pt x="13283" y="592"/>
                  <a:pt x="13186" y="547"/>
                </a:cubicBezTo>
                <a:cubicBezTo>
                  <a:pt x="13180" y="541"/>
                  <a:pt x="13175" y="530"/>
                  <a:pt x="13169" y="524"/>
                </a:cubicBezTo>
                <a:lnTo>
                  <a:pt x="13169" y="524"/>
                </a:lnTo>
                <a:cubicBezTo>
                  <a:pt x="13202" y="547"/>
                  <a:pt x="13238" y="567"/>
                  <a:pt x="13275" y="567"/>
                </a:cubicBezTo>
                <a:cubicBezTo>
                  <a:pt x="13283" y="567"/>
                  <a:pt x="13291" y="566"/>
                  <a:pt x="13300" y="564"/>
                </a:cubicBezTo>
                <a:cubicBezTo>
                  <a:pt x="13277" y="541"/>
                  <a:pt x="13254" y="513"/>
                  <a:pt x="13232" y="490"/>
                </a:cubicBezTo>
                <a:cubicBezTo>
                  <a:pt x="13214" y="496"/>
                  <a:pt x="13186" y="513"/>
                  <a:pt x="13169" y="524"/>
                </a:cubicBezTo>
                <a:cubicBezTo>
                  <a:pt x="13152" y="490"/>
                  <a:pt x="13112" y="484"/>
                  <a:pt x="13073" y="479"/>
                </a:cubicBezTo>
                <a:lnTo>
                  <a:pt x="13073" y="479"/>
                </a:lnTo>
                <a:cubicBezTo>
                  <a:pt x="13084" y="513"/>
                  <a:pt x="13118" y="530"/>
                  <a:pt x="13146" y="547"/>
                </a:cubicBezTo>
                <a:cubicBezTo>
                  <a:pt x="13101" y="547"/>
                  <a:pt x="13050" y="535"/>
                  <a:pt x="13005" y="518"/>
                </a:cubicBezTo>
                <a:cubicBezTo>
                  <a:pt x="13016" y="501"/>
                  <a:pt x="13022" y="490"/>
                  <a:pt x="13033" y="473"/>
                </a:cubicBezTo>
                <a:cubicBezTo>
                  <a:pt x="12993" y="461"/>
                  <a:pt x="12954" y="456"/>
                  <a:pt x="12919" y="444"/>
                </a:cubicBezTo>
                <a:lnTo>
                  <a:pt x="12919" y="444"/>
                </a:lnTo>
                <a:cubicBezTo>
                  <a:pt x="12936" y="467"/>
                  <a:pt x="12954" y="484"/>
                  <a:pt x="12971" y="507"/>
                </a:cubicBezTo>
                <a:cubicBezTo>
                  <a:pt x="12914" y="490"/>
                  <a:pt x="12857" y="467"/>
                  <a:pt x="12795" y="444"/>
                </a:cubicBezTo>
                <a:cubicBezTo>
                  <a:pt x="12795" y="422"/>
                  <a:pt x="12800" y="399"/>
                  <a:pt x="12800" y="376"/>
                </a:cubicBezTo>
                <a:lnTo>
                  <a:pt x="12800" y="376"/>
                </a:lnTo>
                <a:cubicBezTo>
                  <a:pt x="12778" y="390"/>
                  <a:pt x="12754" y="395"/>
                  <a:pt x="12729" y="395"/>
                </a:cubicBezTo>
                <a:cubicBezTo>
                  <a:pt x="12662" y="395"/>
                  <a:pt x="12590" y="360"/>
                  <a:pt x="12521" y="360"/>
                </a:cubicBezTo>
                <a:cubicBezTo>
                  <a:pt x="12506" y="360"/>
                  <a:pt x="12491" y="361"/>
                  <a:pt x="12477" y="365"/>
                </a:cubicBezTo>
                <a:cubicBezTo>
                  <a:pt x="12494" y="365"/>
                  <a:pt x="12522" y="376"/>
                  <a:pt x="12534" y="376"/>
                </a:cubicBezTo>
                <a:cubicBezTo>
                  <a:pt x="12534" y="388"/>
                  <a:pt x="12534" y="405"/>
                  <a:pt x="12534" y="410"/>
                </a:cubicBezTo>
                <a:cubicBezTo>
                  <a:pt x="12517" y="405"/>
                  <a:pt x="12488" y="393"/>
                  <a:pt x="12471" y="382"/>
                </a:cubicBezTo>
                <a:cubicBezTo>
                  <a:pt x="12454" y="388"/>
                  <a:pt x="12437" y="393"/>
                  <a:pt x="12420" y="399"/>
                </a:cubicBezTo>
                <a:cubicBezTo>
                  <a:pt x="12426" y="382"/>
                  <a:pt x="12443" y="348"/>
                  <a:pt x="12449" y="331"/>
                </a:cubicBezTo>
                <a:cubicBezTo>
                  <a:pt x="12427" y="325"/>
                  <a:pt x="12404" y="319"/>
                  <a:pt x="12382" y="319"/>
                </a:cubicBezTo>
                <a:cubicBezTo>
                  <a:pt x="12362" y="319"/>
                  <a:pt x="12342" y="323"/>
                  <a:pt x="12324" y="337"/>
                </a:cubicBezTo>
                <a:cubicBezTo>
                  <a:pt x="12278" y="320"/>
                  <a:pt x="12233" y="303"/>
                  <a:pt x="12188" y="286"/>
                </a:cubicBezTo>
                <a:cubicBezTo>
                  <a:pt x="12176" y="286"/>
                  <a:pt x="12153" y="291"/>
                  <a:pt x="12142" y="297"/>
                </a:cubicBezTo>
                <a:cubicBezTo>
                  <a:pt x="12091" y="274"/>
                  <a:pt x="12040" y="263"/>
                  <a:pt x="11983" y="257"/>
                </a:cubicBezTo>
                <a:cubicBezTo>
                  <a:pt x="11995" y="252"/>
                  <a:pt x="12023" y="229"/>
                  <a:pt x="12034" y="223"/>
                </a:cubicBezTo>
                <a:lnTo>
                  <a:pt x="12034" y="223"/>
                </a:lnTo>
                <a:cubicBezTo>
                  <a:pt x="11978" y="252"/>
                  <a:pt x="11910" y="235"/>
                  <a:pt x="11858" y="263"/>
                </a:cubicBezTo>
                <a:cubicBezTo>
                  <a:pt x="11910" y="274"/>
                  <a:pt x="11961" y="291"/>
                  <a:pt x="12006" y="308"/>
                </a:cubicBezTo>
                <a:cubicBezTo>
                  <a:pt x="11910" y="303"/>
                  <a:pt x="11807" y="297"/>
                  <a:pt x="11705" y="280"/>
                </a:cubicBezTo>
                <a:cubicBezTo>
                  <a:pt x="11683" y="274"/>
                  <a:pt x="11654" y="269"/>
                  <a:pt x="11632" y="263"/>
                </a:cubicBezTo>
                <a:lnTo>
                  <a:pt x="11632" y="263"/>
                </a:lnTo>
                <a:cubicBezTo>
                  <a:pt x="11632" y="263"/>
                  <a:pt x="11632" y="263"/>
                  <a:pt x="11637" y="269"/>
                </a:cubicBezTo>
                <a:cubicBezTo>
                  <a:pt x="11586" y="257"/>
                  <a:pt x="11535" y="252"/>
                  <a:pt x="11484" y="240"/>
                </a:cubicBezTo>
                <a:cubicBezTo>
                  <a:pt x="11518" y="240"/>
                  <a:pt x="11552" y="240"/>
                  <a:pt x="11580" y="235"/>
                </a:cubicBezTo>
                <a:cubicBezTo>
                  <a:pt x="11569" y="201"/>
                  <a:pt x="11535" y="195"/>
                  <a:pt x="11507" y="178"/>
                </a:cubicBezTo>
                <a:cubicBezTo>
                  <a:pt x="11473" y="183"/>
                  <a:pt x="11439" y="189"/>
                  <a:pt x="11410" y="195"/>
                </a:cubicBezTo>
                <a:lnTo>
                  <a:pt x="11399" y="161"/>
                </a:lnTo>
                <a:cubicBezTo>
                  <a:pt x="11386" y="176"/>
                  <a:pt x="11349" y="185"/>
                  <a:pt x="11315" y="185"/>
                </a:cubicBezTo>
                <a:cubicBezTo>
                  <a:pt x="11273" y="185"/>
                  <a:pt x="11235" y="170"/>
                  <a:pt x="11257" y="132"/>
                </a:cubicBezTo>
                <a:cubicBezTo>
                  <a:pt x="11281" y="129"/>
                  <a:pt x="11306" y="128"/>
                  <a:pt x="11330" y="128"/>
                </a:cubicBezTo>
                <a:cubicBezTo>
                  <a:pt x="11436" y="128"/>
                  <a:pt x="11542" y="153"/>
                  <a:pt x="11648" y="153"/>
                </a:cubicBezTo>
                <a:cubicBezTo>
                  <a:pt x="11682" y="153"/>
                  <a:pt x="11717" y="151"/>
                  <a:pt x="11751" y="144"/>
                </a:cubicBezTo>
                <a:cubicBezTo>
                  <a:pt x="11756" y="149"/>
                  <a:pt x="11768" y="161"/>
                  <a:pt x="11773" y="166"/>
                </a:cubicBezTo>
                <a:cubicBezTo>
                  <a:pt x="11870" y="172"/>
                  <a:pt x="11972" y="201"/>
                  <a:pt x="12068" y="212"/>
                </a:cubicBezTo>
                <a:cubicBezTo>
                  <a:pt x="12074" y="195"/>
                  <a:pt x="12091" y="155"/>
                  <a:pt x="12097" y="132"/>
                </a:cubicBezTo>
                <a:cubicBezTo>
                  <a:pt x="12078" y="129"/>
                  <a:pt x="12059" y="126"/>
                  <a:pt x="12041" y="126"/>
                </a:cubicBezTo>
                <a:cubicBezTo>
                  <a:pt x="12004" y="126"/>
                  <a:pt x="11970" y="136"/>
                  <a:pt x="11944" y="166"/>
                </a:cubicBezTo>
                <a:cubicBezTo>
                  <a:pt x="11921" y="161"/>
                  <a:pt x="11898" y="149"/>
                  <a:pt x="11881" y="144"/>
                </a:cubicBezTo>
                <a:cubicBezTo>
                  <a:pt x="11864" y="121"/>
                  <a:pt x="11840" y="117"/>
                  <a:pt x="11814" y="117"/>
                </a:cubicBezTo>
                <a:cubicBezTo>
                  <a:pt x="11799" y="117"/>
                  <a:pt x="11783" y="118"/>
                  <a:pt x="11768" y="118"/>
                </a:cubicBezTo>
                <a:cubicBezTo>
                  <a:pt x="11758" y="118"/>
                  <a:pt x="11748" y="118"/>
                  <a:pt x="11739" y="115"/>
                </a:cubicBezTo>
                <a:lnTo>
                  <a:pt x="11756" y="70"/>
                </a:lnTo>
                <a:lnTo>
                  <a:pt x="11756" y="70"/>
                </a:lnTo>
                <a:cubicBezTo>
                  <a:pt x="11751" y="81"/>
                  <a:pt x="11739" y="104"/>
                  <a:pt x="11734" y="115"/>
                </a:cubicBezTo>
                <a:cubicBezTo>
                  <a:pt x="11711" y="93"/>
                  <a:pt x="11677" y="70"/>
                  <a:pt x="11660" y="47"/>
                </a:cubicBezTo>
                <a:cubicBezTo>
                  <a:pt x="11637" y="59"/>
                  <a:pt x="11620" y="76"/>
                  <a:pt x="11603" y="93"/>
                </a:cubicBezTo>
                <a:lnTo>
                  <a:pt x="11569" y="42"/>
                </a:lnTo>
                <a:lnTo>
                  <a:pt x="11569" y="42"/>
                </a:lnTo>
                <a:cubicBezTo>
                  <a:pt x="11569" y="47"/>
                  <a:pt x="11575" y="70"/>
                  <a:pt x="11575" y="76"/>
                </a:cubicBezTo>
                <a:cubicBezTo>
                  <a:pt x="11535" y="64"/>
                  <a:pt x="11490" y="64"/>
                  <a:pt x="11467" y="25"/>
                </a:cubicBezTo>
                <a:cubicBezTo>
                  <a:pt x="11467" y="36"/>
                  <a:pt x="11467" y="53"/>
                  <a:pt x="11467" y="64"/>
                </a:cubicBezTo>
                <a:cubicBezTo>
                  <a:pt x="11348" y="42"/>
                  <a:pt x="11229" y="53"/>
                  <a:pt x="11110" y="42"/>
                </a:cubicBezTo>
                <a:cubicBezTo>
                  <a:pt x="11115" y="37"/>
                  <a:pt x="11129" y="18"/>
                  <a:pt x="11136" y="10"/>
                </a:cubicBezTo>
                <a:lnTo>
                  <a:pt x="11136" y="10"/>
                </a:lnTo>
                <a:cubicBezTo>
                  <a:pt x="11113" y="34"/>
                  <a:pt x="11071" y="46"/>
                  <a:pt x="11030" y="46"/>
                </a:cubicBezTo>
                <a:cubicBezTo>
                  <a:pt x="10988" y="46"/>
                  <a:pt x="10945" y="33"/>
                  <a:pt x="10922" y="8"/>
                </a:cubicBezTo>
                <a:cubicBezTo>
                  <a:pt x="10916" y="3"/>
                  <a:pt x="10910" y="1"/>
                  <a:pt x="10905" y="1"/>
                </a:cubicBezTo>
                <a:close/>
              </a:path>
            </a:pathLst>
          </a:custGeom>
          <a:solidFill>
            <a:srgbClr val="FFCEA6">
              <a:alpha val="637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8" name="Google Shape;378;p41"/>
          <p:cNvSpPr txBox="1"/>
          <p:nvPr>
            <p:ph idx="6" type="subTitle"/>
          </p:nvPr>
        </p:nvSpPr>
        <p:spPr>
          <a:xfrm flipH="1">
            <a:off x="1289025" y="1540225"/>
            <a:ext cx="9444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E98650"/>
                </a:solidFill>
              </a:rPr>
              <a:t>1</a:t>
            </a:r>
            <a:endParaRPr>
              <a:solidFill>
                <a:srgbClr val="E98650"/>
              </a:solidFill>
            </a:endParaRPr>
          </a:p>
        </p:txBody>
      </p:sp>
      <p:sp>
        <p:nvSpPr>
          <p:cNvPr id="379" name="Google Shape;379;p41"/>
          <p:cNvSpPr txBox="1"/>
          <p:nvPr>
            <p:ph idx="6" type="subTitle"/>
          </p:nvPr>
        </p:nvSpPr>
        <p:spPr>
          <a:xfrm flipH="1">
            <a:off x="4073175" y="1562375"/>
            <a:ext cx="9444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35D74"/>
                </a:solidFill>
              </a:rPr>
              <a:t>2</a:t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380" name="Google Shape;380;p41"/>
          <p:cNvSpPr txBox="1"/>
          <p:nvPr>
            <p:ph idx="6" type="subTitle"/>
          </p:nvPr>
        </p:nvSpPr>
        <p:spPr>
          <a:xfrm flipH="1">
            <a:off x="6772275" y="1562375"/>
            <a:ext cx="9444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</a:rPr>
              <a:t>3</a:t>
            </a:r>
            <a:endParaRPr>
              <a:solidFill>
                <a:schemeClr val="dk2"/>
              </a:solidFill>
            </a:endParaRPr>
          </a:p>
        </p:txBody>
      </p:sp>
      <p:sp>
        <p:nvSpPr>
          <p:cNvPr id="381" name="Google Shape;381;p41"/>
          <p:cNvSpPr txBox="1"/>
          <p:nvPr/>
        </p:nvSpPr>
        <p:spPr>
          <a:xfrm>
            <a:off x="393675" y="2375825"/>
            <a:ext cx="2735100" cy="1169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Sophia felt </a:t>
            </a:r>
            <a:r>
              <a:rPr b="1" lang="en" sz="16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very alone in her experience </a:t>
            </a:r>
            <a:r>
              <a:rPr lang="en" sz="16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despite knowing that loss was very common</a:t>
            </a:r>
            <a:endParaRPr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382" name="Google Shape;382;p41"/>
          <p:cNvSpPr txBox="1"/>
          <p:nvPr/>
        </p:nvSpPr>
        <p:spPr>
          <a:xfrm>
            <a:off x="3177825" y="2375825"/>
            <a:ext cx="2735100" cy="141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Sophia </a:t>
            </a:r>
            <a:r>
              <a:rPr b="1" lang="en" sz="16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uses humor to </a:t>
            </a:r>
            <a:r>
              <a:rPr b="1" lang="en" sz="16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heal</a:t>
            </a:r>
            <a:r>
              <a:rPr lang="en" sz="16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, making </a:t>
            </a:r>
            <a:r>
              <a:rPr lang="en" sz="16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difficult topics easier to talk about and </a:t>
            </a:r>
            <a:r>
              <a:rPr lang="en" sz="16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giving her </a:t>
            </a:r>
            <a:r>
              <a:rPr lang="en" sz="16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control over emotions</a:t>
            </a:r>
            <a:endParaRPr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383" name="Google Shape;383;p41"/>
          <p:cNvSpPr txBox="1"/>
          <p:nvPr/>
        </p:nvSpPr>
        <p:spPr>
          <a:xfrm>
            <a:off x="5908725" y="2375825"/>
            <a:ext cx="2671500" cy="132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Loss for immigrants is amplified by the </a:t>
            </a:r>
            <a:r>
              <a:rPr b="1" lang="en" sz="16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unique challenges of migration </a:t>
            </a:r>
            <a:r>
              <a:rPr lang="en" sz="13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(e.g. lack of community, distance from home) </a:t>
            </a:r>
            <a:endParaRPr sz="1300"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87" name="Shape 3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8" name="Google Shape;388;p42"/>
          <p:cNvSpPr txBox="1"/>
          <p:nvPr>
            <p:ph type="title"/>
          </p:nvPr>
        </p:nvSpPr>
        <p:spPr>
          <a:xfrm>
            <a:off x="5676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Interview 2: </a:t>
            </a:r>
            <a:r>
              <a:rPr b="0" lang="en"/>
              <a:t>“Alan”</a:t>
            </a:r>
            <a:endParaRPr b="0"/>
          </a:p>
        </p:txBody>
      </p:sp>
      <p:sp>
        <p:nvSpPr>
          <p:cNvPr id="389" name="Google Shape;389;p42"/>
          <p:cNvSpPr txBox="1"/>
          <p:nvPr>
            <p:ph idx="1" type="body"/>
          </p:nvPr>
        </p:nvSpPr>
        <p:spPr>
          <a:xfrm>
            <a:off x="2399625" y="1093925"/>
            <a:ext cx="3956100" cy="355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700"/>
              <a:t>Background: </a:t>
            </a:r>
            <a:endParaRPr b="1" sz="1700"/>
          </a:p>
          <a:p>
            <a:pPr indent="-304800" lvl="0" marL="457200" rtl="0" algn="l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SzPts val="1200"/>
              <a:buChar char="●"/>
            </a:pPr>
            <a:r>
              <a:rPr lang="en" sz="1200"/>
              <a:t>Vietnamese young adult in his early 20s </a:t>
            </a:r>
            <a:endParaRPr sz="1200"/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/>
              <a:t>First generation immigrant, moved to the states when he was 5</a:t>
            </a:r>
            <a:endParaRPr sz="1200"/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/>
              <a:t>Mother was killed during a mugging when he was 16 </a:t>
            </a:r>
            <a:endParaRPr sz="1200"/>
          </a:p>
          <a:p>
            <a:pPr indent="-298450" lvl="1" marL="9144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100"/>
              <a:buChar char="○"/>
            </a:pPr>
            <a:r>
              <a:rPr lang="en" sz="1100"/>
              <a:t>Was a witness</a:t>
            </a:r>
            <a:endParaRPr sz="1100"/>
          </a:p>
          <a:p>
            <a:pPr indent="-298450" lvl="1" marL="9144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100"/>
              <a:buChar char="○"/>
            </a:pPr>
            <a:r>
              <a:rPr lang="en" sz="1100"/>
              <a:t>Had to juggle school, newfound home responsibilities, and news outlets reaching out to him</a:t>
            </a:r>
            <a:endParaRPr sz="1100"/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/>
              <a:t>Deals with depression, PTSD, anxiety from incident</a:t>
            </a:r>
            <a:endParaRPr sz="1200"/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/>
              <a:t>Got help through a nonprofit organization that helps with LI people going through mental health crisis</a:t>
            </a:r>
            <a:endParaRPr sz="1200"/>
          </a:p>
        </p:txBody>
      </p:sp>
      <p:pic>
        <p:nvPicPr>
          <p:cNvPr id="390" name="Google Shape;390;p42"/>
          <p:cNvPicPr preferRelativeResize="0"/>
          <p:nvPr/>
        </p:nvPicPr>
        <p:blipFill rotWithShape="1">
          <a:blip r:embed="rId3">
            <a:alphaModFix/>
          </a:blip>
          <a:srcRect b="59304" l="0" r="0" t="0"/>
          <a:stretch/>
        </p:blipFill>
        <p:spPr>
          <a:xfrm>
            <a:off x="572200" y="1665425"/>
            <a:ext cx="1861951" cy="2451502"/>
          </a:xfrm>
          <a:prstGeom prst="rect">
            <a:avLst/>
          </a:prstGeom>
          <a:noFill/>
          <a:ln>
            <a:noFill/>
          </a:ln>
        </p:spPr>
      </p:pic>
      <p:sp>
        <p:nvSpPr>
          <p:cNvPr id="391" name="Google Shape;391;p42"/>
          <p:cNvSpPr txBox="1"/>
          <p:nvPr>
            <p:ph idx="1" type="body"/>
          </p:nvPr>
        </p:nvSpPr>
        <p:spPr>
          <a:xfrm>
            <a:off x="6279525" y="1093925"/>
            <a:ext cx="2415900" cy="243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600"/>
              <a:t>Interview Setup: </a:t>
            </a:r>
            <a:endParaRPr b="1" sz="1600"/>
          </a:p>
          <a:p>
            <a:pPr indent="-311150" lvl="0" marL="457200" rtl="0" algn="l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SzPts val="1300"/>
              <a:buChar char="●"/>
            </a:pPr>
            <a:r>
              <a:rPr lang="en" sz="1300"/>
              <a:t>Over a Zoom call</a:t>
            </a:r>
            <a:endParaRPr sz="1300"/>
          </a:p>
          <a:p>
            <a:pPr indent="-311150" lvl="0" marL="457200" rtl="0" algn="l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SzPts val="1300"/>
              <a:buChar char="●"/>
            </a:pPr>
            <a:r>
              <a:rPr lang="en" sz="1300"/>
              <a:t>50 minutes</a:t>
            </a:r>
            <a:endParaRPr sz="1300"/>
          </a:p>
          <a:p>
            <a:pPr indent="-311150" lvl="0" marL="457200" rtl="0" algn="l">
              <a:lnSpc>
                <a:spcPct val="115000"/>
              </a:lnSpc>
              <a:spcBef>
                <a:spcPts val="1000"/>
              </a:spcBef>
              <a:spcAft>
                <a:spcPts val="1000"/>
              </a:spcAft>
              <a:buSzPts val="1300"/>
              <a:buChar char="●"/>
            </a:pPr>
            <a:r>
              <a:rPr lang="en" sz="1300"/>
              <a:t>Myan interviewing, Thu taking notes</a:t>
            </a:r>
            <a:endParaRPr sz="1300"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95" name="Shape 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6" name="Google Shape;396;p4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47213" y="-34150"/>
            <a:ext cx="9238426" cy="53860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00" name="Shape 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1" name="Google Shape;401;p44"/>
          <p:cNvPicPr preferRelativeResize="0"/>
          <p:nvPr/>
        </p:nvPicPr>
        <p:blipFill>
          <a:blip r:embed="rId3">
            <a:alphaModFix amt="14000"/>
          </a:blip>
          <a:stretch>
            <a:fillRect/>
          </a:stretch>
        </p:blipFill>
        <p:spPr>
          <a:xfrm>
            <a:off x="-47213" y="-34150"/>
            <a:ext cx="9238426" cy="5386050"/>
          </a:xfrm>
          <a:prstGeom prst="rect">
            <a:avLst/>
          </a:prstGeom>
          <a:noFill/>
          <a:ln>
            <a:noFill/>
          </a:ln>
        </p:spPr>
      </p:pic>
      <p:pic>
        <p:nvPicPr>
          <p:cNvPr id="402" name="Google Shape;402;p44"/>
          <p:cNvPicPr preferRelativeResize="0"/>
          <p:nvPr/>
        </p:nvPicPr>
        <p:blipFill rotWithShape="1">
          <a:blip r:embed="rId4">
            <a:alphaModFix/>
          </a:blip>
          <a:srcRect b="59304" l="0" r="0" t="0"/>
          <a:stretch/>
        </p:blipFill>
        <p:spPr>
          <a:xfrm>
            <a:off x="4034500" y="2218450"/>
            <a:ext cx="752976" cy="991401"/>
          </a:xfrm>
          <a:prstGeom prst="rect">
            <a:avLst/>
          </a:prstGeom>
          <a:noFill/>
          <a:ln>
            <a:noFill/>
          </a:ln>
        </p:spPr>
      </p:pic>
      <p:sp>
        <p:nvSpPr>
          <p:cNvPr id="403" name="Google Shape;403;p44"/>
          <p:cNvSpPr/>
          <p:nvPr/>
        </p:nvSpPr>
        <p:spPr>
          <a:xfrm>
            <a:off x="203800" y="449100"/>
            <a:ext cx="1621200" cy="1540200"/>
          </a:xfrm>
          <a:prstGeom prst="rect">
            <a:avLst/>
          </a:prstGeom>
          <a:solidFill>
            <a:srgbClr val="FFBDEA"/>
          </a:solidFill>
          <a:ln>
            <a:noFill/>
          </a:ln>
          <a:effectLst>
            <a:outerShdw blurRad="57150" rotWithShape="0" algn="bl" dir="5400000" dist="28575">
              <a:srgbClr val="000000">
                <a:alpha val="4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Be Vietnam Pro"/>
                <a:ea typeface="Be Vietnam Pro"/>
                <a:cs typeface="Be Vietnam Pro"/>
                <a:sym typeface="Be Vietnam Pro"/>
              </a:rPr>
              <a:t>"It's kind of crazy to expect a teen to know what their resources are"</a:t>
            </a:r>
            <a:endParaRPr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404" name="Google Shape;404;p44"/>
          <p:cNvSpPr/>
          <p:nvPr/>
        </p:nvSpPr>
        <p:spPr>
          <a:xfrm>
            <a:off x="4898600" y="339600"/>
            <a:ext cx="1671300" cy="1629000"/>
          </a:xfrm>
          <a:prstGeom prst="rect">
            <a:avLst/>
          </a:prstGeom>
          <a:solidFill>
            <a:srgbClr val="D9F89D"/>
          </a:solidFill>
          <a:ln>
            <a:noFill/>
          </a:ln>
          <a:effectLst>
            <a:outerShdw blurRad="57150" rotWithShape="0" algn="bl" dir="5400000" dist="28575">
              <a:srgbClr val="000000">
                <a:alpha val="4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300">
                <a:latin typeface="Be Vietnam Pro"/>
                <a:ea typeface="Be Vietnam Pro"/>
                <a:cs typeface="Be Vietnam Pro"/>
                <a:sym typeface="Be Vietnam Pro"/>
              </a:rPr>
              <a:t>Knowledge about the healthcare and mental health system is good</a:t>
            </a:r>
            <a:endParaRPr sz="1300"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405" name="Google Shape;405;p44"/>
          <p:cNvSpPr/>
          <p:nvPr/>
        </p:nvSpPr>
        <p:spPr>
          <a:xfrm>
            <a:off x="508600" y="3209850"/>
            <a:ext cx="1775400" cy="1747800"/>
          </a:xfrm>
          <a:prstGeom prst="rect">
            <a:avLst/>
          </a:prstGeom>
          <a:solidFill>
            <a:srgbClr val="A4C2F4"/>
          </a:solidFill>
          <a:ln>
            <a:noFill/>
          </a:ln>
          <a:effectLst>
            <a:outerShdw blurRad="57150" rotWithShape="0" algn="bl" dir="5400000" dist="28575">
              <a:srgbClr val="000000">
                <a:alpha val="4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Be Vietnam Pro"/>
                <a:ea typeface="Be Vietnam Pro"/>
                <a:cs typeface="Be Vietnam Pro"/>
                <a:sym typeface="Be Vietnam Pro"/>
              </a:rPr>
              <a:t>Was not aware of resources available to him</a:t>
            </a:r>
            <a:r>
              <a:rPr lang="en">
                <a:latin typeface="Be Vietnam Pro"/>
                <a:ea typeface="Be Vietnam Pro"/>
                <a:cs typeface="Be Vietnam Pro"/>
                <a:sym typeface="Be Vietnam Pro"/>
              </a:rPr>
              <a:t> – </a:t>
            </a:r>
            <a:r>
              <a:rPr lang="en">
                <a:latin typeface="Be Vietnam Pro"/>
                <a:ea typeface="Be Vietnam Pro"/>
                <a:cs typeface="Be Vietnam Pro"/>
                <a:sym typeface="Be Vietnam Pro"/>
              </a:rPr>
              <a:t>waited for others to reach out</a:t>
            </a:r>
            <a:endParaRPr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406" name="Google Shape;406;p44"/>
          <p:cNvSpPr/>
          <p:nvPr/>
        </p:nvSpPr>
        <p:spPr>
          <a:xfrm>
            <a:off x="5085800" y="3286550"/>
            <a:ext cx="1484100" cy="1444500"/>
          </a:xfrm>
          <a:prstGeom prst="rect">
            <a:avLst/>
          </a:prstGeom>
          <a:solidFill>
            <a:srgbClr val="FFF2CC"/>
          </a:solidFill>
          <a:ln>
            <a:noFill/>
          </a:ln>
          <a:effectLst>
            <a:outerShdw blurRad="57150" rotWithShape="0" algn="bl" dir="5400000" dist="28575">
              <a:srgbClr val="000000">
                <a:alpha val="4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Be Vietnam Pro"/>
                <a:ea typeface="Be Vietnam Pro"/>
                <a:cs typeface="Be Vietnam Pro"/>
                <a:sym typeface="Be Vietnam Pro"/>
              </a:rPr>
              <a:t>Like he could only talk about his grief for a limited amount of time</a:t>
            </a:r>
            <a:endParaRPr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407" name="Google Shape;407;p44"/>
          <p:cNvSpPr/>
          <p:nvPr/>
        </p:nvSpPr>
        <p:spPr>
          <a:xfrm>
            <a:off x="2470375" y="3252475"/>
            <a:ext cx="1189200" cy="1301100"/>
          </a:xfrm>
          <a:prstGeom prst="rect">
            <a:avLst/>
          </a:prstGeom>
          <a:solidFill>
            <a:srgbClr val="A4C2F4"/>
          </a:solidFill>
          <a:ln>
            <a:noFill/>
          </a:ln>
          <a:effectLst>
            <a:outerShdw blurRad="57150" rotWithShape="0" algn="bl" dir="5400000" dist="28575">
              <a:srgbClr val="000000">
                <a:alpha val="4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Be Vietnam Pro"/>
                <a:ea typeface="Be Vietnam Pro"/>
                <a:cs typeface="Be Vietnam Pro"/>
                <a:sym typeface="Be Vietnam Pro"/>
              </a:rPr>
              <a:t>Talked with a friend who also lost a loved one</a:t>
            </a:r>
            <a:endParaRPr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408" name="Google Shape;408;p44"/>
          <p:cNvSpPr/>
          <p:nvPr/>
        </p:nvSpPr>
        <p:spPr>
          <a:xfrm>
            <a:off x="7103850" y="558600"/>
            <a:ext cx="1621200" cy="1629000"/>
          </a:xfrm>
          <a:prstGeom prst="rect">
            <a:avLst/>
          </a:prstGeom>
          <a:solidFill>
            <a:srgbClr val="D9F89D"/>
          </a:solidFill>
          <a:ln>
            <a:noFill/>
          </a:ln>
          <a:effectLst>
            <a:outerShdw blurRad="57150" rotWithShape="0" algn="bl" dir="5400000" dist="28575">
              <a:srgbClr val="000000">
                <a:alpha val="4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300">
                <a:latin typeface="Be Vietnam Pro"/>
                <a:ea typeface="Be Vietnam Pro"/>
                <a:cs typeface="Be Vietnam Pro"/>
                <a:sym typeface="Be Vietnam Pro"/>
              </a:rPr>
              <a:t>Resources should reach out to kids instead</a:t>
            </a:r>
            <a:endParaRPr sz="1300"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409" name="Google Shape;409;p44"/>
          <p:cNvSpPr/>
          <p:nvPr/>
        </p:nvSpPr>
        <p:spPr>
          <a:xfrm>
            <a:off x="1975925" y="337150"/>
            <a:ext cx="2058600" cy="1972500"/>
          </a:xfrm>
          <a:prstGeom prst="rect">
            <a:avLst/>
          </a:prstGeom>
          <a:solidFill>
            <a:srgbClr val="FFBDEA"/>
          </a:solidFill>
          <a:ln>
            <a:noFill/>
          </a:ln>
          <a:effectLst>
            <a:outerShdw blurRad="57150" rotWithShape="0" algn="bl" dir="5400000" dist="28575">
              <a:srgbClr val="000000">
                <a:alpha val="4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300">
                <a:latin typeface="Be Vietnam Pro"/>
                <a:ea typeface="Be Vietnam Pro"/>
                <a:cs typeface="Be Vietnam Pro"/>
                <a:sym typeface="Be Vietnam Pro"/>
              </a:rPr>
              <a:t>“As a teen, I wished that someone talked to me about my positions and defended me more, especially when I didn’t know how to defend myself”</a:t>
            </a:r>
            <a:endParaRPr sz="1300"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410" name="Google Shape;410;p44"/>
          <p:cNvSpPr/>
          <p:nvPr/>
        </p:nvSpPr>
        <p:spPr>
          <a:xfrm>
            <a:off x="7048650" y="3126850"/>
            <a:ext cx="1484100" cy="1444500"/>
          </a:xfrm>
          <a:prstGeom prst="rect">
            <a:avLst/>
          </a:prstGeom>
          <a:solidFill>
            <a:srgbClr val="FFF2CC"/>
          </a:solidFill>
          <a:ln>
            <a:noFill/>
          </a:ln>
          <a:effectLst>
            <a:outerShdw blurRad="57150" rotWithShape="0" algn="bl" dir="5400000" dist="28575">
              <a:srgbClr val="000000">
                <a:alpha val="4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Be Vietnam Pro"/>
                <a:ea typeface="Be Vietnam Pro"/>
                <a:cs typeface="Be Vietnam Pro"/>
                <a:sym typeface="Be Vietnam Pro"/>
              </a:rPr>
              <a:t>I started to feel like I was annoying people</a:t>
            </a:r>
            <a:endParaRPr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411" name="Google Shape;411;p44"/>
          <p:cNvSpPr txBox="1"/>
          <p:nvPr/>
        </p:nvSpPr>
        <p:spPr>
          <a:xfrm>
            <a:off x="-29625" y="2317750"/>
            <a:ext cx="683700" cy="400200"/>
          </a:xfrm>
          <a:prstGeom prst="rect">
            <a:avLst/>
          </a:prstGeom>
          <a:solidFill>
            <a:srgbClr val="F7DFD5"/>
          </a:solidFill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Says</a:t>
            </a:r>
            <a:endParaRPr b="1"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412" name="Google Shape;412;p44"/>
          <p:cNvSpPr txBox="1"/>
          <p:nvPr/>
        </p:nvSpPr>
        <p:spPr>
          <a:xfrm>
            <a:off x="-29625" y="2771100"/>
            <a:ext cx="683700" cy="400200"/>
          </a:xfrm>
          <a:prstGeom prst="rect">
            <a:avLst/>
          </a:prstGeom>
          <a:solidFill>
            <a:srgbClr val="F7DFD5"/>
          </a:solidFill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Does</a:t>
            </a:r>
            <a:endParaRPr b="1"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413" name="Google Shape;413;p44"/>
          <p:cNvSpPr txBox="1"/>
          <p:nvPr/>
        </p:nvSpPr>
        <p:spPr>
          <a:xfrm>
            <a:off x="8341925" y="2254775"/>
            <a:ext cx="849300" cy="4002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Thinks</a:t>
            </a:r>
            <a:endParaRPr b="1"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414" name="Google Shape;414;p44"/>
          <p:cNvSpPr txBox="1"/>
          <p:nvPr/>
        </p:nvSpPr>
        <p:spPr>
          <a:xfrm>
            <a:off x="8470300" y="2722150"/>
            <a:ext cx="849300" cy="4002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Feels</a:t>
            </a:r>
            <a:endParaRPr b="1"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</p:spTree>
  </p:cSld>
  <p:clrMapOvr>
    <a:masterClrMapping/>
  </p:clrMapOvr>
  <p:transition>
    <p:fade/>
  </p:transition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18" name="Shape 4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" name="Google Shape;419;p45"/>
          <p:cNvSpPr txBox="1"/>
          <p:nvPr>
            <p:ph type="title"/>
          </p:nvPr>
        </p:nvSpPr>
        <p:spPr>
          <a:xfrm>
            <a:off x="713525" y="445025"/>
            <a:ext cx="7717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Key insights</a:t>
            </a:r>
            <a:endParaRPr/>
          </a:p>
        </p:txBody>
      </p:sp>
      <p:sp>
        <p:nvSpPr>
          <p:cNvPr id="420" name="Google Shape;420;p45"/>
          <p:cNvSpPr/>
          <p:nvPr/>
        </p:nvSpPr>
        <p:spPr>
          <a:xfrm>
            <a:off x="6647856" y="1597045"/>
            <a:ext cx="1246488" cy="742308"/>
          </a:xfrm>
          <a:custGeom>
            <a:rect b="b" l="l" r="r" t="t"/>
            <a:pathLst>
              <a:path extrusionOk="0" h="12999" w="21828">
                <a:moveTo>
                  <a:pt x="11138" y="8"/>
                </a:moveTo>
                <a:cubicBezTo>
                  <a:pt x="11137" y="8"/>
                  <a:pt x="11137" y="9"/>
                  <a:pt x="11136" y="10"/>
                </a:cubicBezTo>
                <a:lnTo>
                  <a:pt x="11136" y="10"/>
                </a:lnTo>
                <a:cubicBezTo>
                  <a:pt x="11137" y="9"/>
                  <a:pt x="11137" y="8"/>
                  <a:pt x="11138" y="8"/>
                </a:cubicBezTo>
                <a:close/>
                <a:moveTo>
                  <a:pt x="9158" y="98"/>
                </a:moveTo>
                <a:lnTo>
                  <a:pt x="9156" y="106"/>
                </a:lnTo>
                <a:lnTo>
                  <a:pt x="9156" y="106"/>
                </a:lnTo>
                <a:cubicBezTo>
                  <a:pt x="9157" y="103"/>
                  <a:pt x="9158" y="101"/>
                  <a:pt x="9158" y="98"/>
                </a:cubicBezTo>
                <a:close/>
                <a:moveTo>
                  <a:pt x="10883" y="81"/>
                </a:moveTo>
                <a:lnTo>
                  <a:pt x="10883" y="81"/>
                </a:lnTo>
                <a:cubicBezTo>
                  <a:pt x="10910" y="97"/>
                  <a:pt x="10886" y="123"/>
                  <a:pt x="10867" y="123"/>
                </a:cubicBezTo>
                <a:cubicBezTo>
                  <a:pt x="10858" y="123"/>
                  <a:pt x="10850" y="118"/>
                  <a:pt x="10849" y="104"/>
                </a:cubicBezTo>
                <a:cubicBezTo>
                  <a:pt x="10860" y="98"/>
                  <a:pt x="10877" y="87"/>
                  <a:pt x="10883" y="81"/>
                </a:cubicBezTo>
                <a:close/>
                <a:moveTo>
                  <a:pt x="10917" y="104"/>
                </a:moveTo>
                <a:cubicBezTo>
                  <a:pt x="10979" y="127"/>
                  <a:pt x="11053" y="110"/>
                  <a:pt x="11098" y="132"/>
                </a:cubicBezTo>
                <a:cubicBezTo>
                  <a:pt x="11098" y="157"/>
                  <a:pt x="11085" y="173"/>
                  <a:pt x="11063" y="173"/>
                </a:cubicBezTo>
                <a:cubicBezTo>
                  <a:pt x="11060" y="173"/>
                  <a:pt x="11056" y="173"/>
                  <a:pt x="11053" y="172"/>
                </a:cubicBezTo>
                <a:cubicBezTo>
                  <a:pt x="11003" y="172"/>
                  <a:pt x="10949" y="165"/>
                  <a:pt x="10898" y="165"/>
                </a:cubicBezTo>
                <a:cubicBezTo>
                  <a:pt x="10885" y="165"/>
                  <a:pt x="10872" y="165"/>
                  <a:pt x="10860" y="166"/>
                </a:cubicBezTo>
                <a:cubicBezTo>
                  <a:pt x="10866" y="144"/>
                  <a:pt x="10894" y="144"/>
                  <a:pt x="10917" y="127"/>
                </a:cubicBezTo>
                <a:cubicBezTo>
                  <a:pt x="10917" y="121"/>
                  <a:pt x="10917" y="110"/>
                  <a:pt x="10917" y="104"/>
                </a:cubicBezTo>
                <a:close/>
                <a:moveTo>
                  <a:pt x="10134" y="189"/>
                </a:moveTo>
                <a:cubicBezTo>
                  <a:pt x="10117" y="189"/>
                  <a:pt x="10100" y="195"/>
                  <a:pt x="10083" y="195"/>
                </a:cubicBezTo>
                <a:cubicBezTo>
                  <a:pt x="10083" y="204"/>
                  <a:pt x="10081" y="214"/>
                  <a:pt x="10077" y="223"/>
                </a:cubicBezTo>
                <a:lnTo>
                  <a:pt x="10077" y="223"/>
                </a:lnTo>
                <a:cubicBezTo>
                  <a:pt x="10094" y="217"/>
                  <a:pt x="10122" y="200"/>
                  <a:pt x="10134" y="189"/>
                </a:cubicBezTo>
                <a:close/>
                <a:moveTo>
                  <a:pt x="10077" y="223"/>
                </a:moveTo>
                <a:lnTo>
                  <a:pt x="10077" y="223"/>
                </a:lnTo>
                <a:cubicBezTo>
                  <a:pt x="10077" y="223"/>
                  <a:pt x="10077" y="223"/>
                  <a:pt x="10077" y="223"/>
                </a:cubicBezTo>
                <a:cubicBezTo>
                  <a:pt x="10077" y="223"/>
                  <a:pt x="10077" y="223"/>
                  <a:pt x="10077" y="223"/>
                </a:cubicBezTo>
                <a:lnTo>
                  <a:pt x="10077" y="223"/>
                </a:lnTo>
                <a:cubicBezTo>
                  <a:pt x="10077" y="223"/>
                  <a:pt x="10077" y="223"/>
                  <a:pt x="10077" y="223"/>
                </a:cubicBezTo>
                <a:close/>
                <a:moveTo>
                  <a:pt x="11151" y="119"/>
                </a:moveTo>
                <a:cubicBezTo>
                  <a:pt x="11171" y="119"/>
                  <a:pt x="11187" y="126"/>
                  <a:pt x="11200" y="144"/>
                </a:cubicBezTo>
                <a:cubicBezTo>
                  <a:pt x="11206" y="183"/>
                  <a:pt x="11178" y="218"/>
                  <a:pt x="11155" y="246"/>
                </a:cubicBezTo>
                <a:cubicBezTo>
                  <a:pt x="11161" y="229"/>
                  <a:pt x="11172" y="195"/>
                  <a:pt x="11183" y="172"/>
                </a:cubicBezTo>
                <a:lnTo>
                  <a:pt x="11183" y="172"/>
                </a:lnTo>
                <a:cubicBezTo>
                  <a:pt x="11155" y="178"/>
                  <a:pt x="11121" y="178"/>
                  <a:pt x="11098" y="178"/>
                </a:cubicBezTo>
                <a:cubicBezTo>
                  <a:pt x="11104" y="161"/>
                  <a:pt x="11121" y="138"/>
                  <a:pt x="11132" y="121"/>
                </a:cubicBezTo>
                <a:cubicBezTo>
                  <a:pt x="11139" y="120"/>
                  <a:pt x="11145" y="119"/>
                  <a:pt x="11151" y="119"/>
                </a:cubicBezTo>
                <a:close/>
                <a:moveTo>
                  <a:pt x="11161" y="294"/>
                </a:moveTo>
                <a:cubicBezTo>
                  <a:pt x="11184" y="294"/>
                  <a:pt x="11212" y="317"/>
                  <a:pt x="11183" y="331"/>
                </a:cubicBezTo>
                <a:cubicBezTo>
                  <a:pt x="11178" y="336"/>
                  <a:pt x="11173" y="338"/>
                  <a:pt x="11167" y="338"/>
                </a:cubicBezTo>
                <a:cubicBezTo>
                  <a:pt x="11145" y="338"/>
                  <a:pt x="11122" y="310"/>
                  <a:pt x="11149" y="297"/>
                </a:cubicBezTo>
                <a:cubicBezTo>
                  <a:pt x="11153" y="295"/>
                  <a:pt x="11157" y="294"/>
                  <a:pt x="11161" y="294"/>
                </a:cubicBezTo>
                <a:close/>
                <a:moveTo>
                  <a:pt x="9708" y="320"/>
                </a:moveTo>
                <a:cubicBezTo>
                  <a:pt x="9714" y="325"/>
                  <a:pt x="9719" y="342"/>
                  <a:pt x="9725" y="354"/>
                </a:cubicBezTo>
                <a:cubicBezTo>
                  <a:pt x="9668" y="354"/>
                  <a:pt x="9612" y="359"/>
                  <a:pt x="9549" y="365"/>
                </a:cubicBezTo>
                <a:cubicBezTo>
                  <a:pt x="9606" y="354"/>
                  <a:pt x="9657" y="337"/>
                  <a:pt x="9708" y="320"/>
                </a:cubicBezTo>
                <a:close/>
                <a:moveTo>
                  <a:pt x="11637" y="314"/>
                </a:moveTo>
                <a:cubicBezTo>
                  <a:pt x="11637" y="320"/>
                  <a:pt x="11637" y="337"/>
                  <a:pt x="11632" y="342"/>
                </a:cubicBezTo>
                <a:cubicBezTo>
                  <a:pt x="11643" y="342"/>
                  <a:pt x="11649" y="342"/>
                  <a:pt x="11654" y="348"/>
                </a:cubicBezTo>
                <a:cubicBezTo>
                  <a:pt x="11660" y="354"/>
                  <a:pt x="11660" y="359"/>
                  <a:pt x="11660" y="371"/>
                </a:cubicBezTo>
                <a:cubicBezTo>
                  <a:pt x="11603" y="359"/>
                  <a:pt x="11546" y="354"/>
                  <a:pt x="11490" y="348"/>
                </a:cubicBezTo>
                <a:cubicBezTo>
                  <a:pt x="11484" y="348"/>
                  <a:pt x="11484" y="342"/>
                  <a:pt x="11478" y="342"/>
                </a:cubicBezTo>
                <a:lnTo>
                  <a:pt x="11467" y="342"/>
                </a:lnTo>
                <a:cubicBezTo>
                  <a:pt x="11382" y="337"/>
                  <a:pt x="11291" y="342"/>
                  <a:pt x="11206" y="320"/>
                </a:cubicBezTo>
                <a:cubicBezTo>
                  <a:pt x="11231" y="316"/>
                  <a:pt x="11257" y="314"/>
                  <a:pt x="11283" y="314"/>
                </a:cubicBezTo>
                <a:cubicBezTo>
                  <a:pt x="11363" y="314"/>
                  <a:pt x="11446" y="329"/>
                  <a:pt x="11524" y="329"/>
                </a:cubicBezTo>
                <a:cubicBezTo>
                  <a:pt x="11563" y="329"/>
                  <a:pt x="11601" y="325"/>
                  <a:pt x="11637" y="314"/>
                </a:cubicBezTo>
                <a:close/>
                <a:moveTo>
                  <a:pt x="10712" y="359"/>
                </a:moveTo>
                <a:cubicBezTo>
                  <a:pt x="10724" y="365"/>
                  <a:pt x="10729" y="365"/>
                  <a:pt x="10741" y="371"/>
                </a:cubicBezTo>
                <a:cubicBezTo>
                  <a:pt x="10709" y="383"/>
                  <a:pt x="10678" y="387"/>
                  <a:pt x="10647" y="387"/>
                </a:cubicBezTo>
                <a:cubicBezTo>
                  <a:pt x="10621" y="387"/>
                  <a:pt x="10596" y="385"/>
                  <a:pt x="10571" y="382"/>
                </a:cubicBezTo>
                <a:lnTo>
                  <a:pt x="10571" y="359"/>
                </a:lnTo>
                <a:close/>
                <a:moveTo>
                  <a:pt x="9203" y="376"/>
                </a:moveTo>
                <a:cubicBezTo>
                  <a:pt x="9197" y="382"/>
                  <a:pt x="9192" y="382"/>
                  <a:pt x="9186" y="388"/>
                </a:cubicBezTo>
                <a:cubicBezTo>
                  <a:pt x="9186" y="388"/>
                  <a:pt x="9186" y="382"/>
                  <a:pt x="9180" y="382"/>
                </a:cubicBezTo>
                <a:cubicBezTo>
                  <a:pt x="9186" y="382"/>
                  <a:pt x="9192" y="376"/>
                  <a:pt x="9203" y="376"/>
                </a:cubicBezTo>
                <a:close/>
                <a:moveTo>
                  <a:pt x="9334" y="382"/>
                </a:moveTo>
                <a:cubicBezTo>
                  <a:pt x="9328" y="382"/>
                  <a:pt x="9322" y="388"/>
                  <a:pt x="9311" y="388"/>
                </a:cubicBezTo>
                <a:cubicBezTo>
                  <a:pt x="9317" y="382"/>
                  <a:pt x="9317" y="382"/>
                  <a:pt x="9322" y="382"/>
                </a:cubicBezTo>
                <a:close/>
                <a:moveTo>
                  <a:pt x="10519" y="371"/>
                </a:moveTo>
                <a:lnTo>
                  <a:pt x="10542" y="382"/>
                </a:lnTo>
                <a:cubicBezTo>
                  <a:pt x="10531" y="382"/>
                  <a:pt x="10514" y="388"/>
                  <a:pt x="10497" y="388"/>
                </a:cubicBezTo>
                <a:cubicBezTo>
                  <a:pt x="10497" y="376"/>
                  <a:pt x="10508" y="371"/>
                  <a:pt x="10519" y="371"/>
                </a:cubicBezTo>
                <a:close/>
                <a:moveTo>
                  <a:pt x="10769" y="365"/>
                </a:moveTo>
                <a:cubicBezTo>
                  <a:pt x="10780" y="371"/>
                  <a:pt x="10792" y="371"/>
                  <a:pt x="10803" y="371"/>
                </a:cubicBezTo>
                <a:cubicBezTo>
                  <a:pt x="10792" y="376"/>
                  <a:pt x="10786" y="382"/>
                  <a:pt x="10780" y="388"/>
                </a:cubicBezTo>
                <a:cubicBezTo>
                  <a:pt x="10775" y="382"/>
                  <a:pt x="10775" y="371"/>
                  <a:pt x="10769" y="365"/>
                </a:cubicBezTo>
                <a:close/>
                <a:moveTo>
                  <a:pt x="10922" y="371"/>
                </a:moveTo>
                <a:cubicBezTo>
                  <a:pt x="10922" y="376"/>
                  <a:pt x="10922" y="382"/>
                  <a:pt x="10922" y="388"/>
                </a:cubicBezTo>
                <a:lnTo>
                  <a:pt x="10917" y="388"/>
                </a:lnTo>
                <a:cubicBezTo>
                  <a:pt x="10917" y="382"/>
                  <a:pt x="10917" y="376"/>
                  <a:pt x="10917" y="371"/>
                </a:cubicBezTo>
                <a:close/>
                <a:moveTo>
                  <a:pt x="10605" y="274"/>
                </a:moveTo>
                <a:cubicBezTo>
                  <a:pt x="10657" y="288"/>
                  <a:pt x="10711" y="292"/>
                  <a:pt x="10765" y="292"/>
                </a:cubicBezTo>
                <a:cubicBezTo>
                  <a:pt x="10815" y="292"/>
                  <a:pt x="10864" y="289"/>
                  <a:pt x="10914" y="289"/>
                </a:cubicBezTo>
                <a:cubicBezTo>
                  <a:pt x="10963" y="289"/>
                  <a:pt x="11011" y="292"/>
                  <a:pt x="11058" y="303"/>
                </a:cubicBezTo>
                <a:cubicBezTo>
                  <a:pt x="11007" y="314"/>
                  <a:pt x="10956" y="314"/>
                  <a:pt x="10911" y="314"/>
                </a:cubicBezTo>
                <a:lnTo>
                  <a:pt x="10911" y="308"/>
                </a:lnTo>
                <a:cubicBezTo>
                  <a:pt x="10905" y="314"/>
                  <a:pt x="10900" y="314"/>
                  <a:pt x="10900" y="320"/>
                </a:cubicBezTo>
                <a:lnTo>
                  <a:pt x="10536" y="320"/>
                </a:lnTo>
                <a:cubicBezTo>
                  <a:pt x="10532" y="320"/>
                  <a:pt x="10528" y="321"/>
                  <a:pt x="10523" y="321"/>
                </a:cubicBezTo>
                <a:cubicBezTo>
                  <a:pt x="10508" y="321"/>
                  <a:pt x="10491" y="317"/>
                  <a:pt x="10475" y="317"/>
                </a:cubicBezTo>
                <a:cubicBezTo>
                  <a:pt x="10458" y="317"/>
                  <a:pt x="10442" y="321"/>
                  <a:pt x="10429" y="337"/>
                </a:cubicBezTo>
                <a:cubicBezTo>
                  <a:pt x="10440" y="342"/>
                  <a:pt x="10463" y="359"/>
                  <a:pt x="10474" y="371"/>
                </a:cubicBezTo>
                <a:cubicBezTo>
                  <a:pt x="10474" y="376"/>
                  <a:pt x="10468" y="382"/>
                  <a:pt x="10468" y="393"/>
                </a:cubicBezTo>
                <a:lnTo>
                  <a:pt x="10400" y="393"/>
                </a:lnTo>
                <a:cubicBezTo>
                  <a:pt x="10412" y="371"/>
                  <a:pt x="10406" y="348"/>
                  <a:pt x="10389" y="325"/>
                </a:cubicBezTo>
                <a:cubicBezTo>
                  <a:pt x="10369" y="320"/>
                  <a:pt x="10350" y="318"/>
                  <a:pt x="10329" y="318"/>
                </a:cubicBezTo>
                <a:cubicBezTo>
                  <a:pt x="10273" y="318"/>
                  <a:pt x="10216" y="333"/>
                  <a:pt x="10158" y="333"/>
                </a:cubicBezTo>
                <a:cubicBezTo>
                  <a:pt x="10146" y="333"/>
                  <a:pt x="10134" y="332"/>
                  <a:pt x="10122" y="331"/>
                </a:cubicBezTo>
                <a:cubicBezTo>
                  <a:pt x="10110" y="331"/>
                  <a:pt x="10096" y="331"/>
                  <a:pt x="10083" y="331"/>
                </a:cubicBezTo>
                <a:cubicBezTo>
                  <a:pt x="10044" y="331"/>
                  <a:pt x="10005" y="334"/>
                  <a:pt x="9975" y="359"/>
                </a:cubicBezTo>
                <a:cubicBezTo>
                  <a:pt x="9980" y="365"/>
                  <a:pt x="9986" y="365"/>
                  <a:pt x="9997" y="371"/>
                </a:cubicBezTo>
                <a:lnTo>
                  <a:pt x="9952" y="371"/>
                </a:lnTo>
                <a:cubicBezTo>
                  <a:pt x="9961" y="358"/>
                  <a:pt x="9956" y="328"/>
                  <a:pt x="9940" y="328"/>
                </a:cubicBezTo>
                <a:cubicBezTo>
                  <a:pt x="9936" y="328"/>
                  <a:pt x="9930" y="330"/>
                  <a:pt x="9924" y="337"/>
                </a:cubicBezTo>
                <a:cubicBezTo>
                  <a:pt x="9861" y="342"/>
                  <a:pt x="9799" y="348"/>
                  <a:pt x="9736" y="348"/>
                </a:cubicBezTo>
                <a:cubicBezTo>
                  <a:pt x="9742" y="337"/>
                  <a:pt x="9742" y="325"/>
                  <a:pt x="9742" y="314"/>
                </a:cubicBezTo>
                <a:lnTo>
                  <a:pt x="9748" y="314"/>
                </a:lnTo>
                <a:cubicBezTo>
                  <a:pt x="9753" y="325"/>
                  <a:pt x="9759" y="337"/>
                  <a:pt x="9765" y="342"/>
                </a:cubicBezTo>
                <a:cubicBezTo>
                  <a:pt x="9799" y="331"/>
                  <a:pt x="9827" y="314"/>
                  <a:pt x="9861" y="303"/>
                </a:cubicBezTo>
                <a:cubicBezTo>
                  <a:pt x="9891" y="312"/>
                  <a:pt x="9924" y="319"/>
                  <a:pt x="9956" y="319"/>
                </a:cubicBezTo>
                <a:cubicBezTo>
                  <a:pt x="9985" y="319"/>
                  <a:pt x="10013" y="313"/>
                  <a:pt x="10037" y="297"/>
                </a:cubicBezTo>
                <a:lnTo>
                  <a:pt x="10060" y="297"/>
                </a:lnTo>
                <a:cubicBezTo>
                  <a:pt x="10066" y="303"/>
                  <a:pt x="10077" y="314"/>
                  <a:pt x="10083" y="320"/>
                </a:cubicBezTo>
                <a:cubicBezTo>
                  <a:pt x="10111" y="308"/>
                  <a:pt x="10145" y="303"/>
                  <a:pt x="10173" y="297"/>
                </a:cubicBezTo>
                <a:lnTo>
                  <a:pt x="10173" y="291"/>
                </a:lnTo>
                <a:cubicBezTo>
                  <a:pt x="10315" y="291"/>
                  <a:pt x="10463" y="291"/>
                  <a:pt x="10605" y="274"/>
                </a:cubicBezTo>
                <a:close/>
                <a:moveTo>
                  <a:pt x="10820" y="362"/>
                </a:moveTo>
                <a:cubicBezTo>
                  <a:pt x="10823" y="362"/>
                  <a:pt x="10827" y="363"/>
                  <a:pt x="10831" y="365"/>
                </a:cubicBezTo>
                <a:lnTo>
                  <a:pt x="10826" y="365"/>
                </a:lnTo>
                <a:cubicBezTo>
                  <a:pt x="10843" y="365"/>
                  <a:pt x="10843" y="376"/>
                  <a:pt x="10843" y="388"/>
                </a:cubicBezTo>
                <a:cubicBezTo>
                  <a:pt x="10831" y="388"/>
                  <a:pt x="10814" y="393"/>
                  <a:pt x="10797" y="393"/>
                </a:cubicBezTo>
                <a:cubicBezTo>
                  <a:pt x="10797" y="380"/>
                  <a:pt x="10805" y="362"/>
                  <a:pt x="10820" y="362"/>
                </a:cubicBezTo>
                <a:close/>
                <a:moveTo>
                  <a:pt x="9237" y="393"/>
                </a:moveTo>
                <a:cubicBezTo>
                  <a:pt x="9231" y="399"/>
                  <a:pt x="9226" y="399"/>
                  <a:pt x="9214" y="399"/>
                </a:cubicBezTo>
                <a:cubicBezTo>
                  <a:pt x="9220" y="399"/>
                  <a:pt x="9220" y="393"/>
                  <a:pt x="9226" y="393"/>
                </a:cubicBezTo>
                <a:close/>
                <a:moveTo>
                  <a:pt x="10344" y="376"/>
                </a:moveTo>
                <a:cubicBezTo>
                  <a:pt x="10366" y="376"/>
                  <a:pt x="10378" y="382"/>
                  <a:pt x="10378" y="399"/>
                </a:cubicBezTo>
                <a:lnTo>
                  <a:pt x="10338" y="399"/>
                </a:lnTo>
                <a:cubicBezTo>
                  <a:pt x="10338" y="393"/>
                  <a:pt x="10338" y="382"/>
                  <a:pt x="10344" y="376"/>
                </a:cubicBezTo>
                <a:close/>
                <a:moveTo>
                  <a:pt x="10207" y="376"/>
                </a:moveTo>
                <a:cubicBezTo>
                  <a:pt x="10213" y="382"/>
                  <a:pt x="10213" y="388"/>
                  <a:pt x="10213" y="399"/>
                </a:cubicBezTo>
                <a:cubicBezTo>
                  <a:pt x="10202" y="399"/>
                  <a:pt x="10190" y="405"/>
                  <a:pt x="10179" y="405"/>
                </a:cubicBezTo>
                <a:cubicBezTo>
                  <a:pt x="10185" y="399"/>
                  <a:pt x="10202" y="388"/>
                  <a:pt x="10207" y="376"/>
                </a:cubicBezTo>
                <a:close/>
                <a:moveTo>
                  <a:pt x="10230" y="371"/>
                </a:moveTo>
                <a:cubicBezTo>
                  <a:pt x="10264" y="371"/>
                  <a:pt x="10275" y="382"/>
                  <a:pt x="10264" y="405"/>
                </a:cubicBezTo>
                <a:lnTo>
                  <a:pt x="10224" y="405"/>
                </a:lnTo>
                <a:cubicBezTo>
                  <a:pt x="10219" y="399"/>
                  <a:pt x="10219" y="388"/>
                  <a:pt x="10230" y="371"/>
                </a:cubicBezTo>
                <a:close/>
                <a:moveTo>
                  <a:pt x="11563" y="410"/>
                </a:moveTo>
                <a:cubicBezTo>
                  <a:pt x="11563" y="410"/>
                  <a:pt x="11569" y="416"/>
                  <a:pt x="11569" y="416"/>
                </a:cubicBezTo>
                <a:cubicBezTo>
                  <a:pt x="11535" y="416"/>
                  <a:pt x="11495" y="416"/>
                  <a:pt x="11456" y="410"/>
                </a:cubicBezTo>
                <a:close/>
                <a:moveTo>
                  <a:pt x="11575" y="410"/>
                </a:moveTo>
                <a:cubicBezTo>
                  <a:pt x="11575" y="416"/>
                  <a:pt x="11575" y="416"/>
                  <a:pt x="11580" y="416"/>
                </a:cubicBezTo>
                <a:lnTo>
                  <a:pt x="11575" y="416"/>
                </a:lnTo>
                <a:cubicBezTo>
                  <a:pt x="11575" y="416"/>
                  <a:pt x="11575" y="416"/>
                  <a:pt x="11575" y="410"/>
                </a:cubicBezTo>
                <a:close/>
                <a:moveTo>
                  <a:pt x="10020" y="399"/>
                </a:moveTo>
                <a:lnTo>
                  <a:pt x="10020" y="399"/>
                </a:lnTo>
                <a:cubicBezTo>
                  <a:pt x="10009" y="410"/>
                  <a:pt x="10003" y="416"/>
                  <a:pt x="9997" y="422"/>
                </a:cubicBezTo>
                <a:lnTo>
                  <a:pt x="9986" y="422"/>
                </a:lnTo>
                <a:cubicBezTo>
                  <a:pt x="9997" y="416"/>
                  <a:pt x="10009" y="410"/>
                  <a:pt x="10020" y="399"/>
                </a:cubicBezTo>
                <a:close/>
                <a:moveTo>
                  <a:pt x="10100" y="359"/>
                </a:moveTo>
                <a:cubicBezTo>
                  <a:pt x="10105" y="365"/>
                  <a:pt x="10111" y="365"/>
                  <a:pt x="10122" y="365"/>
                </a:cubicBezTo>
                <a:cubicBezTo>
                  <a:pt x="10088" y="382"/>
                  <a:pt x="10060" y="410"/>
                  <a:pt x="10020" y="422"/>
                </a:cubicBezTo>
                <a:cubicBezTo>
                  <a:pt x="10026" y="410"/>
                  <a:pt x="10026" y="399"/>
                  <a:pt x="10031" y="393"/>
                </a:cubicBezTo>
                <a:cubicBezTo>
                  <a:pt x="10037" y="388"/>
                  <a:pt x="10049" y="382"/>
                  <a:pt x="10054" y="376"/>
                </a:cubicBezTo>
                <a:cubicBezTo>
                  <a:pt x="10071" y="376"/>
                  <a:pt x="10083" y="371"/>
                  <a:pt x="10100" y="359"/>
                </a:cubicBezTo>
                <a:close/>
                <a:moveTo>
                  <a:pt x="9791" y="381"/>
                </a:moveTo>
                <a:cubicBezTo>
                  <a:pt x="9820" y="381"/>
                  <a:pt x="9849" y="382"/>
                  <a:pt x="9878" y="382"/>
                </a:cubicBezTo>
                <a:cubicBezTo>
                  <a:pt x="9844" y="388"/>
                  <a:pt x="9816" y="399"/>
                  <a:pt x="9788" y="416"/>
                </a:cubicBezTo>
                <a:lnTo>
                  <a:pt x="9788" y="422"/>
                </a:lnTo>
                <a:lnTo>
                  <a:pt x="9782" y="399"/>
                </a:lnTo>
                <a:cubicBezTo>
                  <a:pt x="9776" y="405"/>
                  <a:pt x="9759" y="410"/>
                  <a:pt x="9753" y="416"/>
                </a:cubicBezTo>
                <a:lnTo>
                  <a:pt x="9736" y="388"/>
                </a:lnTo>
                <a:lnTo>
                  <a:pt x="9725" y="399"/>
                </a:lnTo>
                <a:cubicBezTo>
                  <a:pt x="9736" y="405"/>
                  <a:pt x="9748" y="422"/>
                  <a:pt x="9759" y="433"/>
                </a:cubicBezTo>
                <a:cubicBezTo>
                  <a:pt x="9753" y="433"/>
                  <a:pt x="9742" y="439"/>
                  <a:pt x="9736" y="439"/>
                </a:cubicBezTo>
                <a:lnTo>
                  <a:pt x="9691" y="439"/>
                </a:lnTo>
                <a:cubicBezTo>
                  <a:pt x="9691" y="427"/>
                  <a:pt x="9691" y="405"/>
                  <a:pt x="9691" y="393"/>
                </a:cubicBezTo>
                <a:cubicBezTo>
                  <a:pt x="9680" y="399"/>
                  <a:pt x="9663" y="410"/>
                  <a:pt x="9651" y="422"/>
                </a:cubicBezTo>
                <a:cubicBezTo>
                  <a:pt x="9657" y="427"/>
                  <a:pt x="9668" y="439"/>
                  <a:pt x="9674" y="444"/>
                </a:cubicBezTo>
                <a:cubicBezTo>
                  <a:pt x="9668" y="450"/>
                  <a:pt x="9668" y="450"/>
                  <a:pt x="9663" y="450"/>
                </a:cubicBezTo>
                <a:cubicBezTo>
                  <a:pt x="9634" y="444"/>
                  <a:pt x="9612" y="433"/>
                  <a:pt x="9589" y="427"/>
                </a:cubicBezTo>
                <a:cubicBezTo>
                  <a:pt x="9650" y="387"/>
                  <a:pt x="9719" y="381"/>
                  <a:pt x="9791" y="381"/>
                </a:cubicBezTo>
                <a:close/>
                <a:moveTo>
                  <a:pt x="9226" y="459"/>
                </a:moveTo>
                <a:cubicBezTo>
                  <a:pt x="9230" y="459"/>
                  <a:pt x="9234" y="460"/>
                  <a:pt x="9237" y="461"/>
                </a:cubicBezTo>
                <a:lnTo>
                  <a:pt x="9237" y="467"/>
                </a:lnTo>
                <a:lnTo>
                  <a:pt x="9197" y="467"/>
                </a:lnTo>
                <a:cubicBezTo>
                  <a:pt x="9205" y="463"/>
                  <a:pt x="9216" y="459"/>
                  <a:pt x="9226" y="459"/>
                </a:cubicBezTo>
                <a:close/>
                <a:moveTo>
                  <a:pt x="9158" y="461"/>
                </a:moveTo>
                <a:cubicBezTo>
                  <a:pt x="9158" y="467"/>
                  <a:pt x="9163" y="473"/>
                  <a:pt x="9163" y="473"/>
                </a:cubicBezTo>
                <a:cubicBezTo>
                  <a:pt x="9152" y="479"/>
                  <a:pt x="9141" y="479"/>
                  <a:pt x="9129" y="479"/>
                </a:cubicBezTo>
                <a:cubicBezTo>
                  <a:pt x="9129" y="473"/>
                  <a:pt x="9135" y="467"/>
                  <a:pt x="9152" y="461"/>
                </a:cubicBezTo>
                <a:close/>
                <a:moveTo>
                  <a:pt x="8488" y="479"/>
                </a:moveTo>
                <a:cubicBezTo>
                  <a:pt x="8500" y="479"/>
                  <a:pt x="8505" y="484"/>
                  <a:pt x="8511" y="484"/>
                </a:cubicBezTo>
                <a:cubicBezTo>
                  <a:pt x="8500" y="484"/>
                  <a:pt x="8494" y="484"/>
                  <a:pt x="8483" y="490"/>
                </a:cubicBezTo>
                <a:cubicBezTo>
                  <a:pt x="8483" y="484"/>
                  <a:pt x="8488" y="484"/>
                  <a:pt x="8488" y="479"/>
                </a:cubicBezTo>
                <a:close/>
                <a:moveTo>
                  <a:pt x="8863" y="416"/>
                </a:moveTo>
                <a:cubicBezTo>
                  <a:pt x="8823" y="433"/>
                  <a:pt x="8789" y="450"/>
                  <a:pt x="8761" y="484"/>
                </a:cubicBezTo>
                <a:cubicBezTo>
                  <a:pt x="8749" y="484"/>
                  <a:pt x="8744" y="484"/>
                  <a:pt x="8732" y="490"/>
                </a:cubicBezTo>
                <a:cubicBezTo>
                  <a:pt x="8761" y="473"/>
                  <a:pt x="8778" y="456"/>
                  <a:pt x="8800" y="427"/>
                </a:cubicBezTo>
                <a:cubicBezTo>
                  <a:pt x="8817" y="422"/>
                  <a:pt x="8840" y="422"/>
                  <a:pt x="8863" y="416"/>
                </a:cubicBezTo>
                <a:close/>
                <a:moveTo>
                  <a:pt x="12102" y="490"/>
                </a:moveTo>
                <a:cubicBezTo>
                  <a:pt x="12108" y="490"/>
                  <a:pt x="12119" y="490"/>
                  <a:pt x="12125" y="496"/>
                </a:cubicBezTo>
                <a:cubicBezTo>
                  <a:pt x="12119" y="496"/>
                  <a:pt x="12114" y="501"/>
                  <a:pt x="12108" y="501"/>
                </a:cubicBezTo>
                <a:cubicBezTo>
                  <a:pt x="12102" y="496"/>
                  <a:pt x="12102" y="496"/>
                  <a:pt x="12102" y="490"/>
                </a:cubicBezTo>
                <a:close/>
                <a:moveTo>
                  <a:pt x="12233" y="507"/>
                </a:moveTo>
                <a:cubicBezTo>
                  <a:pt x="12250" y="513"/>
                  <a:pt x="12267" y="518"/>
                  <a:pt x="12284" y="524"/>
                </a:cubicBezTo>
                <a:cubicBezTo>
                  <a:pt x="12284" y="524"/>
                  <a:pt x="12284" y="530"/>
                  <a:pt x="12284" y="530"/>
                </a:cubicBezTo>
                <a:cubicBezTo>
                  <a:pt x="12267" y="524"/>
                  <a:pt x="12250" y="518"/>
                  <a:pt x="12233" y="507"/>
                </a:cubicBezTo>
                <a:close/>
                <a:moveTo>
                  <a:pt x="11671" y="348"/>
                </a:moveTo>
                <a:cubicBezTo>
                  <a:pt x="11892" y="365"/>
                  <a:pt x="12114" y="405"/>
                  <a:pt x="12335" y="444"/>
                </a:cubicBezTo>
                <a:cubicBezTo>
                  <a:pt x="12341" y="450"/>
                  <a:pt x="12346" y="450"/>
                  <a:pt x="12352" y="450"/>
                </a:cubicBezTo>
                <a:cubicBezTo>
                  <a:pt x="12375" y="456"/>
                  <a:pt x="12397" y="456"/>
                  <a:pt x="12420" y="461"/>
                </a:cubicBezTo>
                <a:cubicBezTo>
                  <a:pt x="12477" y="473"/>
                  <a:pt x="12528" y="484"/>
                  <a:pt x="12585" y="496"/>
                </a:cubicBezTo>
                <a:cubicBezTo>
                  <a:pt x="12585" y="490"/>
                  <a:pt x="12585" y="479"/>
                  <a:pt x="12585" y="473"/>
                </a:cubicBezTo>
                <a:cubicBezTo>
                  <a:pt x="12653" y="530"/>
                  <a:pt x="12749" y="518"/>
                  <a:pt x="12829" y="547"/>
                </a:cubicBezTo>
                <a:cubicBezTo>
                  <a:pt x="12816" y="555"/>
                  <a:pt x="12802" y="558"/>
                  <a:pt x="12788" y="558"/>
                </a:cubicBezTo>
                <a:cubicBezTo>
                  <a:pt x="12754" y="558"/>
                  <a:pt x="12719" y="539"/>
                  <a:pt x="12687" y="535"/>
                </a:cubicBezTo>
                <a:cubicBezTo>
                  <a:pt x="12562" y="513"/>
                  <a:pt x="12437" y="490"/>
                  <a:pt x="12312" y="467"/>
                </a:cubicBezTo>
                <a:cubicBezTo>
                  <a:pt x="12312" y="467"/>
                  <a:pt x="12312" y="461"/>
                  <a:pt x="12312" y="461"/>
                </a:cubicBezTo>
                <a:cubicBezTo>
                  <a:pt x="12312" y="461"/>
                  <a:pt x="12307" y="467"/>
                  <a:pt x="12307" y="467"/>
                </a:cubicBezTo>
                <a:cubicBezTo>
                  <a:pt x="12108" y="433"/>
                  <a:pt x="11904" y="405"/>
                  <a:pt x="11705" y="376"/>
                </a:cubicBezTo>
                <a:cubicBezTo>
                  <a:pt x="11694" y="365"/>
                  <a:pt x="11683" y="359"/>
                  <a:pt x="11671" y="348"/>
                </a:cubicBezTo>
                <a:close/>
                <a:moveTo>
                  <a:pt x="8380" y="547"/>
                </a:moveTo>
                <a:cubicBezTo>
                  <a:pt x="8386" y="552"/>
                  <a:pt x="8392" y="564"/>
                  <a:pt x="8397" y="575"/>
                </a:cubicBezTo>
                <a:cubicBezTo>
                  <a:pt x="8392" y="575"/>
                  <a:pt x="8380" y="575"/>
                  <a:pt x="8375" y="581"/>
                </a:cubicBezTo>
                <a:cubicBezTo>
                  <a:pt x="8380" y="569"/>
                  <a:pt x="8380" y="558"/>
                  <a:pt x="8380" y="547"/>
                </a:cubicBezTo>
                <a:close/>
                <a:moveTo>
                  <a:pt x="12307" y="558"/>
                </a:moveTo>
                <a:cubicBezTo>
                  <a:pt x="12318" y="558"/>
                  <a:pt x="12329" y="564"/>
                  <a:pt x="12341" y="564"/>
                </a:cubicBezTo>
                <a:cubicBezTo>
                  <a:pt x="12335" y="575"/>
                  <a:pt x="12324" y="581"/>
                  <a:pt x="12318" y="592"/>
                </a:cubicBezTo>
                <a:cubicBezTo>
                  <a:pt x="12312" y="581"/>
                  <a:pt x="12307" y="569"/>
                  <a:pt x="12307" y="558"/>
                </a:cubicBezTo>
                <a:close/>
                <a:moveTo>
                  <a:pt x="8602" y="564"/>
                </a:moveTo>
                <a:cubicBezTo>
                  <a:pt x="8585" y="581"/>
                  <a:pt x="8562" y="592"/>
                  <a:pt x="8545" y="615"/>
                </a:cubicBezTo>
                <a:cubicBezTo>
                  <a:pt x="8528" y="620"/>
                  <a:pt x="8511" y="620"/>
                  <a:pt x="8494" y="626"/>
                </a:cubicBezTo>
                <a:cubicBezTo>
                  <a:pt x="8494" y="626"/>
                  <a:pt x="8494" y="620"/>
                  <a:pt x="8494" y="620"/>
                </a:cubicBezTo>
                <a:lnTo>
                  <a:pt x="8488" y="626"/>
                </a:lnTo>
                <a:cubicBezTo>
                  <a:pt x="8460" y="633"/>
                  <a:pt x="8432" y="638"/>
                  <a:pt x="8408" y="638"/>
                </a:cubicBezTo>
                <a:cubicBezTo>
                  <a:pt x="8393" y="638"/>
                  <a:pt x="8380" y="636"/>
                  <a:pt x="8369" y="632"/>
                </a:cubicBezTo>
                <a:cubicBezTo>
                  <a:pt x="8369" y="626"/>
                  <a:pt x="8369" y="620"/>
                  <a:pt x="8369" y="615"/>
                </a:cubicBezTo>
                <a:cubicBezTo>
                  <a:pt x="8403" y="603"/>
                  <a:pt x="8431" y="598"/>
                  <a:pt x="8460" y="586"/>
                </a:cubicBezTo>
                <a:cubicBezTo>
                  <a:pt x="8466" y="592"/>
                  <a:pt x="8471" y="598"/>
                  <a:pt x="8477" y="603"/>
                </a:cubicBezTo>
                <a:lnTo>
                  <a:pt x="8505" y="581"/>
                </a:lnTo>
                <a:cubicBezTo>
                  <a:pt x="8517" y="575"/>
                  <a:pt x="8528" y="575"/>
                  <a:pt x="8539" y="569"/>
                </a:cubicBezTo>
                <a:lnTo>
                  <a:pt x="8545" y="598"/>
                </a:lnTo>
                <a:cubicBezTo>
                  <a:pt x="8545" y="592"/>
                  <a:pt x="8551" y="581"/>
                  <a:pt x="8551" y="569"/>
                </a:cubicBezTo>
                <a:cubicBezTo>
                  <a:pt x="8568" y="564"/>
                  <a:pt x="8585" y="564"/>
                  <a:pt x="8602" y="564"/>
                </a:cubicBezTo>
                <a:close/>
                <a:moveTo>
                  <a:pt x="12823" y="552"/>
                </a:moveTo>
                <a:lnTo>
                  <a:pt x="12823" y="552"/>
                </a:lnTo>
                <a:cubicBezTo>
                  <a:pt x="12965" y="558"/>
                  <a:pt x="13112" y="620"/>
                  <a:pt x="13243" y="660"/>
                </a:cubicBezTo>
                <a:lnTo>
                  <a:pt x="13243" y="666"/>
                </a:lnTo>
                <a:cubicBezTo>
                  <a:pt x="13233" y="668"/>
                  <a:pt x="13223" y="669"/>
                  <a:pt x="13214" y="669"/>
                </a:cubicBezTo>
                <a:cubicBezTo>
                  <a:pt x="13172" y="669"/>
                  <a:pt x="13131" y="652"/>
                  <a:pt x="13090" y="643"/>
                </a:cubicBezTo>
                <a:cubicBezTo>
                  <a:pt x="12999" y="615"/>
                  <a:pt x="12902" y="603"/>
                  <a:pt x="12823" y="552"/>
                </a:cubicBezTo>
                <a:close/>
                <a:moveTo>
                  <a:pt x="13260" y="654"/>
                </a:moveTo>
                <a:cubicBezTo>
                  <a:pt x="13294" y="654"/>
                  <a:pt x="13305" y="671"/>
                  <a:pt x="13283" y="700"/>
                </a:cubicBezTo>
                <a:cubicBezTo>
                  <a:pt x="13249" y="700"/>
                  <a:pt x="13243" y="683"/>
                  <a:pt x="13260" y="654"/>
                </a:cubicBezTo>
                <a:close/>
                <a:moveTo>
                  <a:pt x="13822" y="728"/>
                </a:moveTo>
                <a:cubicBezTo>
                  <a:pt x="13873" y="757"/>
                  <a:pt x="13946" y="751"/>
                  <a:pt x="13975" y="808"/>
                </a:cubicBezTo>
                <a:cubicBezTo>
                  <a:pt x="13918" y="796"/>
                  <a:pt x="13867" y="785"/>
                  <a:pt x="13816" y="768"/>
                </a:cubicBezTo>
                <a:cubicBezTo>
                  <a:pt x="13816" y="757"/>
                  <a:pt x="13816" y="740"/>
                  <a:pt x="13822" y="728"/>
                </a:cubicBezTo>
                <a:close/>
                <a:moveTo>
                  <a:pt x="8335" y="626"/>
                </a:moveTo>
                <a:cubicBezTo>
                  <a:pt x="8335" y="626"/>
                  <a:pt x="8335" y="632"/>
                  <a:pt x="8335" y="632"/>
                </a:cubicBezTo>
                <a:lnTo>
                  <a:pt x="8301" y="671"/>
                </a:lnTo>
                <a:cubicBezTo>
                  <a:pt x="8292" y="670"/>
                  <a:pt x="8284" y="669"/>
                  <a:pt x="8276" y="669"/>
                </a:cubicBezTo>
                <a:cubicBezTo>
                  <a:pt x="8225" y="669"/>
                  <a:pt x="8181" y="697"/>
                  <a:pt x="8136" y="717"/>
                </a:cubicBezTo>
                <a:cubicBezTo>
                  <a:pt x="8142" y="722"/>
                  <a:pt x="8148" y="734"/>
                  <a:pt x="8159" y="745"/>
                </a:cubicBezTo>
                <a:cubicBezTo>
                  <a:pt x="8136" y="757"/>
                  <a:pt x="8119" y="768"/>
                  <a:pt x="8097" y="774"/>
                </a:cubicBezTo>
                <a:cubicBezTo>
                  <a:pt x="8089" y="776"/>
                  <a:pt x="8081" y="778"/>
                  <a:pt x="8073" y="778"/>
                </a:cubicBezTo>
                <a:cubicBezTo>
                  <a:pt x="8049" y="778"/>
                  <a:pt x="8025" y="768"/>
                  <a:pt x="8000" y="768"/>
                </a:cubicBezTo>
                <a:cubicBezTo>
                  <a:pt x="7985" y="768"/>
                  <a:pt x="7970" y="772"/>
                  <a:pt x="7955" y="785"/>
                </a:cubicBezTo>
                <a:cubicBezTo>
                  <a:pt x="7949" y="791"/>
                  <a:pt x="7944" y="813"/>
                  <a:pt x="7944" y="825"/>
                </a:cubicBezTo>
                <a:lnTo>
                  <a:pt x="7932" y="825"/>
                </a:lnTo>
                <a:cubicBezTo>
                  <a:pt x="7938" y="808"/>
                  <a:pt x="7944" y="796"/>
                  <a:pt x="7949" y="779"/>
                </a:cubicBezTo>
                <a:cubicBezTo>
                  <a:pt x="8080" y="734"/>
                  <a:pt x="8205" y="677"/>
                  <a:pt x="8329" y="626"/>
                </a:cubicBezTo>
                <a:close/>
                <a:moveTo>
                  <a:pt x="13027" y="677"/>
                </a:moveTo>
                <a:lnTo>
                  <a:pt x="13027" y="677"/>
                </a:lnTo>
                <a:cubicBezTo>
                  <a:pt x="13146" y="711"/>
                  <a:pt x="13254" y="762"/>
                  <a:pt x="13373" y="779"/>
                </a:cubicBezTo>
                <a:cubicBezTo>
                  <a:pt x="13407" y="779"/>
                  <a:pt x="13424" y="796"/>
                  <a:pt x="13441" y="819"/>
                </a:cubicBezTo>
                <a:cubicBezTo>
                  <a:pt x="13440" y="819"/>
                  <a:pt x="13439" y="819"/>
                  <a:pt x="13437" y="819"/>
                </a:cubicBezTo>
                <a:cubicBezTo>
                  <a:pt x="13414" y="819"/>
                  <a:pt x="13375" y="793"/>
                  <a:pt x="13348" y="793"/>
                </a:cubicBezTo>
                <a:cubicBezTo>
                  <a:pt x="13333" y="793"/>
                  <a:pt x="13322" y="802"/>
                  <a:pt x="13322" y="830"/>
                </a:cubicBezTo>
                <a:cubicBezTo>
                  <a:pt x="13317" y="813"/>
                  <a:pt x="13317" y="802"/>
                  <a:pt x="13311" y="785"/>
                </a:cubicBezTo>
                <a:cubicBezTo>
                  <a:pt x="13209" y="768"/>
                  <a:pt x="13112" y="740"/>
                  <a:pt x="13027" y="677"/>
                </a:cubicBezTo>
                <a:close/>
                <a:moveTo>
                  <a:pt x="7927" y="785"/>
                </a:moveTo>
                <a:lnTo>
                  <a:pt x="7927" y="785"/>
                </a:lnTo>
                <a:cubicBezTo>
                  <a:pt x="7904" y="808"/>
                  <a:pt x="7881" y="830"/>
                  <a:pt x="7858" y="847"/>
                </a:cubicBezTo>
                <a:cubicBezTo>
                  <a:pt x="7824" y="859"/>
                  <a:pt x="7790" y="864"/>
                  <a:pt x="7756" y="876"/>
                </a:cubicBezTo>
                <a:cubicBezTo>
                  <a:pt x="7813" y="847"/>
                  <a:pt x="7870" y="819"/>
                  <a:pt x="7927" y="785"/>
                </a:cubicBezTo>
                <a:close/>
                <a:moveTo>
                  <a:pt x="7904" y="904"/>
                </a:moveTo>
                <a:cubicBezTo>
                  <a:pt x="7909" y="910"/>
                  <a:pt x="7915" y="910"/>
                  <a:pt x="7921" y="915"/>
                </a:cubicBezTo>
                <a:lnTo>
                  <a:pt x="7898" y="910"/>
                </a:lnTo>
                <a:cubicBezTo>
                  <a:pt x="7898" y="910"/>
                  <a:pt x="7904" y="904"/>
                  <a:pt x="7904" y="904"/>
                </a:cubicBezTo>
                <a:close/>
                <a:moveTo>
                  <a:pt x="7824" y="927"/>
                </a:moveTo>
                <a:cubicBezTo>
                  <a:pt x="7841" y="932"/>
                  <a:pt x="7853" y="938"/>
                  <a:pt x="7864" y="944"/>
                </a:cubicBezTo>
                <a:lnTo>
                  <a:pt x="7796" y="944"/>
                </a:lnTo>
                <a:cubicBezTo>
                  <a:pt x="7796" y="944"/>
                  <a:pt x="7796" y="938"/>
                  <a:pt x="7796" y="938"/>
                </a:cubicBezTo>
                <a:cubicBezTo>
                  <a:pt x="7807" y="938"/>
                  <a:pt x="7819" y="932"/>
                  <a:pt x="7824" y="927"/>
                </a:cubicBezTo>
                <a:close/>
                <a:moveTo>
                  <a:pt x="7700" y="966"/>
                </a:moveTo>
                <a:cubicBezTo>
                  <a:pt x="7666" y="983"/>
                  <a:pt x="7637" y="1006"/>
                  <a:pt x="7609" y="1023"/>
                </a:cubicBezTo>
                <a:cubicBezTo>
                  <a:pt x="7575" y="1035"/>
                  <a:pt x="7541" y="1046"/>
                  <a:pt x="7507" y="1057"/>
                </a:cubicBezTo>
                <a:cubicBezTo>
                  <a:pt x="7507" y="1052"/>
                  <a:pt x="7507" y="1035"/>
                  <a:pt x="7501" y="1029"/>
                </a:cubicBezTo>
                <a:cubicBezTo>
                  <a:pt x="7535" y="1018"/>
                  <a:pt x="7569" y="1006"/>
                  <a:pt x="7603" y="1001"/>
                </a:cubicBezTo>
                <a:cubicBezTo>
                  <a:pt x="7603" y="1001"/>
                  <a:pt x="7609" y="1006"/>
                  <a:pt x="7614" y="1012"/>
                </a:cubicBezTo>
                <a:cubicBezTo>
                  <a:pt x="7614" y="1006"/>
                  <a:pt x="7620" y="1001"/>
                  <a:pt x="7620" y="995"/>
                </a:cubicBezTo>
                <a:cubicBezTo>
                  <a:pt x="7643" y="983"/>
                  <a:pt x="7671" y="978"/>
                  <a:pt x="7700" y="966"/>
                </a:cubicBezTo>
                <a:close/>
                <a:moveTo>
                  <a:pt x="13300" y="677"/>
                </a:moveTo>
                <a:lnTo>
                  <a:pt x="13300" y="677"/>
                </a:lnTo>
                <a:cubicBezTo>
                  <a:pt x="13441" y="688"/>
                  <a:pt x="13566" y="762"/>
                  <a:pt x="13702" y="796"/>
                </a:cubicBezTo>
                <a:lnTo>
                  <a:pt x="13702" y="768"/>
                </a:lnTo>
                <a:cubicBezTo>
                  <a:pt x="13714" y="779"/>
                  <a:pt x="13719" y="791"/>
                  <a:pt x="13731" y="802"/>
                </a:cubicBezTo>
                <a:cubicBezTo>
                  <a:pt x="13918" y="876"/>
                  <a:pt x="14111" y="921"/>
                  <a:pt x="14293" y="1012"/>
                </a:cubicBezTo>
                <a:cubicBezTo>
                  <a:pt x="14293" y="1006"/>
                  <a:pt x="14298" y="989"/>
                  <a:pt x="14298" y="983"/>
                </a:cubicBezTo>
                <a:cubicBezTo>
                  <a:pt x="14332" y="1052"/>
                  <a:pt x="14429" y="1057"/>
                  <a:pt x="14491" y="1103"/>
                </a:cubicBezTo>
                <a:cubicBezTo>
                  <a:pt x="14488" y="1103"/>
                  <a:pt x="14486" y="1103"/>
                  <a:pt x="14483" y="1103"/>
                </a:cubicBezTo>
                <a:cubicBezTo>
                  <a:pt x="14438" y="1103"/>
                  <a:pt x="14402" y="1062"/>
                  <a:pt x="14357" y="1062"/>
                </a:cubicBezTo>
                <a:cubicBezTo>
                  <a:pt x="14355" y="1062"/>
                  <a:pt x="14352" y="1063"/>
                  <a:pt x="14349" y="1063"/>
                </a:cubicBezTo>
                <a:cubicBezTo>
                  <a:pt x="14015" y="893"/>
                  <a:pt x="13623" y="842"/>
                  <a:pt x="13300" y="677"/>
                </a:cubicBezTo>
                <a:close/>
                <a:moveTo>
                  <a:pt x="7443" y="1060"/>
                </a:moveTo>
                <a:cubicBezTo>
                  <a:pt x="7455" y="1060"/>
                  <a:pt x="7467" y="1061"/>
                  <a:pt x="7478" y="1063"/>
                </a:cubicBezTo>
                <a:cubicBezTo>
                  <a:pt x="7427" y="1091"/>
                  <a:pt x="7370" y="1108"/>
                  <a:pt x="7314" y="1120"/>
                </a:cubicBezTo>
                <a:cubicBezTo>
                  <a:pt x="7341" y="1079"/>
                  <a:pt x="7394" y="1060"/>
                  <a:pt x="7443" y="1060"/>
                </a:cubicBezTo>
                <a:close/>
                <a:moveTo>
                  <a:pt x="6605" y="1193"/>
                </a:moveTo>
                <a:lnTo>
                  <a:pt x="6605" y="1193"/>
                </a:lnTo>
                <a:cubicBezTo>
                  <a:pt x="6605" y="1193"/>
                  <a:pt x="6605" y="1193"/>
                  <a:pt x="6605" y="1193"/>
                </a:cubicBezTo>
                <a:cubicBezTo>
                  <a:pt x="6601" y="1207"/>
                  <a:pt x="6601" y="1215"/>
                  <a:pt x="6605" y="1220"/>
                </a:cubicBezTo>
                <a:lnTo>
                  <a:pt x="6605" y="1220"/>
                </a:lnTo>
                <a:cubicBezTo>
                  <a:pt x="6605" y="1211"/>
                  <a:pt x="6605" y="1203"/>
                  <a:pt x="6605" y="1193"/>
                </a:cubicBezTo>
                <a:close/>
                <a:moveTo>
                  <a:pt x="7279" y="1122"/>
                </a:moveTo>
                <a:cubicBezTo>
                  <a:pt x="7293" y="1122"/>
                  <a:pt x="7306" y="1123"/>
                  <a:pt x="7319" y="1125"/>
                </a:cubicBezTo>
                <a:cubicBezTo>
                  <a:pt x="7189" y="1159"/>
                  <a:pt x="7058" y="1210"/>
                  <a:pt x="6934" y="1273"/>
                </a:cubicBezTo>
                <a:lnTo>
                  <a:pt x="6922" y="1250"/>
                </a:lnTo>
                <a:cubicBezTo>
                  <a:pt x="7034" y="1204"/>
                  <a:pt x="7160" y="1122"/>
                  <a:pt x="7279" y="1122"/>
                </a:cubicBezTo>
                <a:close/>
                <a:moveTo>
                  <a:pt x="14497" y="1108"/>
                </a:moveTo>
                <a:lnTo>
                  <a:pt x="14497" y="1108"/>
                </a:lnTo>
                <a:cubicBezTo>
                  <a:pt x="14588" y="1125"/>
                  <a:pt x="14690" y="1165"/>
                  <a:pt x="14763" y="1227"/>
                </a:cubicBezTo>
                <a:lnTo>
                  <a:pt x="14758" y="1227"/>
                </a:lnTo>
                <a:cubicBezTo>
                  <a:pt x="14707" y="1210"/>
                  <a:pt x="14656" y="1193"/>
                  <a:pt x="14610" y="1159"/>
                </a:cubicBezTo>
                <a:cubicBezTo>
                  <a:pt x="14582" y="1165"/>
                  <a:pt x="14548" y="1159"/>
                  <a:pt x="14531" y="1188"/>
                </a:cubicBezTo>
                <a:cubicBezTo>
                  <a:pt x="14565" y="1233"/>
                  <a:pt x="14622" y="1244"/>
                  <a:pt x="14673" y="1262"/>
                </a:cubicBezTo>
                <a:cubicBezTo>
                  <a:pt x="14667" y="1267"/>
                  <a:pt x="14650" y="1279"/>
                  <a:pt x="14644" y="1284"/>
                </a:cubicBezTo>
                <a:cubicBezTo>
                  <a:pt x="14627" y="1273"/>
                  <a:pt x="14610" y="1262"/>
                  <a:pt x="14593" y="1244"/>
                </a:cubicBezTo>
                <a:cubicBezTo>
                  <a:pt x="14582" y="1256"/>
                  <a:pt x="14571" y="1267"/>
                  <a:pt x="14559" y="1279"/>
                </a:cubicBezTo>
                <a:lnTo>
                  <a:pt x="14565" y="1250"/>
                </a:lnTo>
                <a:cubicBezTo>
                  <a:pt x="14491" y="1222"/>
                  <a:pt x="14429" y="1165"/>
                  <a:pt x="14344" y="1154"/>
                </a:cubicBezTo>
                <a:cubicBezTo>
                  <a:pt x="14344" y="1148"/>
                  <a:pt x="14349" y="1142"/>
                  <a:pt x="14349" y="1142"/>
                </a:cubicBezTo>
                <a:cubicBezTo>
                  <a:pt x="14412" y="1159"/>
                  <a:pt x="14468" y="1176"/>
                  <a:pt x="14525" y="1188"/>
                </a:cubicBezTo>
                <a:cubicBezTo>
                  <a:pt x="14536" y="1176"/>
                  <a:pt x="14548" y="1159"/>
                  <a:pt x="14559" y="1148"/>
                </a:cubicBezTo>
                <a:cubicBezTo>
                  <a:pt x="14542" y="1137"/>
                  <a:pt x="14514" y="1120"/>
                  <a:pt x="14497" y="1108"/>
                </a:cubicBezTo>
                <a:close/>
                <a:moveTo>
                  <a:pt x="7005" y="1305"/>
                </a:moveTo>
                <a:cubicBezTo>
                  <a:pt x="7018" y="1305"/>
                  <a:pt x="7033" y="1309"/>
                  <a:pt x="7047" y="1318"/>
                </a:cubicBezTo>
                <a:cubicBezTo>
                  <a:pt x="6995" y="1334"/>
                  <a:pt x="6942" y="1364"/>
                  <a:pt x="6885" y="1364"/>
                </a:cubicBezTo>
                <a:cubicBezTo>
                  <a:pt x="6881" y="1364"/>
                  <a:pt x="6876" y="1364"/>
                  <a:pt x="6871" y="1364"/>
                </a:cubicBezTo>
                <a:cubicBezTo>
                  <a:pt x="6915" y="1346"/>
                  <a:pt x="6958" y="1305"/>
                  <a:pt x="7005" y="1305"/>
                </a:cubicBezTo>
                <a:close/>
                <a:moveTo>
                  <a:pt x="6713" y="1327"/>
                </a:moveTo>
                <a:cubicBezTo>
                  <a:pt x="6722" y="1327"/>
                  <a:pt x="6729" y="1330"/>
                  <a:pt x="6735" y="1335"/>
                </a:cubicBezTo>
                <a:cubicBezTo>
                  <a:pt x="6744" y="1361"/>
                  <a:pt x="6712" y="1381"/>
                  <a:pt x="6687" y="1381"/>
                </a:cubicBezTo>
                <a:cubicBezTo>
                  <a:pt x="6679" y="1381"/>
                  <a:pt x="6672" y="1379"/>
                  <a:pt x="6667" y="1375"/>
                </a:cubicBezTo>
                <a:cubicBezTo>
                  <a:pt x="6658" y="1349"/>
                  <a:pt x="6688" y="1327"/>
                  <a:pt x="6713" y="1327"/>
                </a:cubicBezTo>
                <a:close/>
                <a:moveTo>
                  <a:pt x="15101" y="1365"/>
                </a:moveTo>
                <a:cubicBezTo>
                  <a:pt x="15124" y="1365"/>
                  <a:pt x="15151" y="1386"/>
                  <a:pt x="15155" y="1409"/>
                </a:cubicBezTo>
                <a:cubicBezTo>
                  <a:pt x="15148" y="1417"/>
                  <a:pt x="15139" y="1421"/>
                  <a:pt x="15130" y="1421"/>
                </a:cubicBezTo>
                <a:cubicBezTo>
                  <a:pt x="15106" y="1421"/>
                  <a:pt x="15080" y="1401"/>
                  <a:pt x="15076" y="1381"/>
                </a:cubicBezTo>
                <a:cubicBezTo>
                  <a:pt x="15081" y="1370"/>
                  <a:pt x="15090" y="1365"/>
                  <a:pt x="15101" y="1365"/>
                </a:cubicBezTo>
                <a:close/>
                <a:moveTo>
                  <a:pt x="10633" y="1494"/>
                </a:moveTo>
                <a:cubicBezTo>
                  <a:pt x="10607" y="1494"/>
                  <a:pt x="10584" y="1497"/>
                  <a:pt x="10563" y="1499"/>
                </a:cubicBezTo>
                <a:lnTo>
                  <a:pt x="10563" y="1499"/>
                </a:lnTo>
                <a:cubicBezTo>
                  <a:pt x="10585" y="1494"/>
                  <a:pt x="10611" y="1494"/>
                  <a:pt x="10633" y="1494"/>
                </a:cubicBezTo>
                <a:close/>
                <a:moveTo>
                  <a:pt x="10253" y="1500"/>
                </a:moveTo>
                <a:cubicBezTo>
                  <a:pt x="10264" y="1505"/>
                  <a:pt x="10275" y="1511"/>
                  <a:pt x="10287" y="1517"/>
                </a:cubicBezTo>
                <a:lnTo>
                  <a:pt x="10241" y="1517"/>
                </a:lnTo>
                <a:cubicBezTo>
                  <a:pt x="10247" y="1511"/>
                  <a:pt x="10247" y="1505"/>
                  <a:pt x="10253" y="1500"/>
                </a:cubicBezTo>
                <a:close/>
                <a:moveTo>
                  <a:pt x="10151" y="1522"/>
                </a:moveTo>
                <a:lnTo>
                  <a:pt x="10122" y="1528"/>
                </a:lnTo>
                <a:cubicBezTo>
                  <a:pt x="10122" y="1522"/>
                  <a:pt x="10128" y="1522"/>
                  <a:pt x="10134" y="1522"/>
                </a:cubicBezTo>
                <a:close/>
                <a:moveTo>
                  <a:pt x="11938" y="1432"/>
                </a:moveTo>
                <a:lnTo>
                  <a:pt x="11938" y="1432"/>
                </a:lnTo>
                <a:cubicBezTo>
                  <a:pt x="11944" y="1432"/>
                  <a:pt x="11949" y="1437"/>
                  <a:pt x="11955" y="1437"/>
                </a:cubicBezTo>
                <a:cubicBezTo>
                  <a:pt x="11966" y="1449"/>
                  <a:pt x="11989" y="1449"/>
                  <a:pt x="12012" y="1449"/>
                </a:cubicBezTo>
                <a:lnTo>
                  <a:pt x="12063" y="1466"/>
                </a:lnTo>
                <a:cubicBezTo>
                  <a:pt x="12176" y="1466"/>
                  <a:pt x="12290" y="1494"/>
                  <a:pt x="12397" y="1528"/>
                </a:cubicBezTo>
                <a:cubicBezTo>
                  <a:pt x="12284" y="1528"/>
                  <a:pt x="12171" y="1505"/>
                  <a:pt x="12063" y="1466"/>
                </a:cubicBezTo>
                <a:cubicBezTo>
                  <a:pt x="12048" y="1470"/>
                  <a:pt x="12033" y="1472"/>
                  <a:pt x="12019" y="1472"/>
                </a:cubicBezTo>
                <a:cubicBezTo>
                  <a:pt x="11996" y="1472"/>
                  <a:pt x="11974" y="1467"/>
                  <a:pt x="11949" y="1460"/>
                </a:cubicBezTo>
                <a:cubicBezTo>
                  <a:pt x="11949" y="1449"/>
                  <a:pt x="11944" y="1443"/>
                  <a:pt x="11938" y="1432"/>
                </a:cubicBezTo>
                <a:close/>
                <a:moveTo>
                  <a:pt x="9813" y="1488"/>
                </a:moveTo>
                <a:cubicBezTo>
                  <a:pt x="9825" y="1488"/>
                  <a:pt x="9836" y="1495"/>
                  <a:pt x="9833" y="1511"/>
                </a:cubicBezTo>
                <a:cubicBezTo>
                  <a:pt x="9830" y="1523"/>
                  <a:pt x="9814" y="1530"/>
                  <a:pt x="9801" y="1530"/>
                </a:cubicBezTo>
                <a:cubicBezTo>
                  <a:pt x="9789" y="1530"/>
                  <a:pt x="9779" y="1525"/>
                  <a:pt x="9782" y="1511"/>
                </a:cubicBezTo>
                <a:cubicBezTo>
                  <a:pt x="9785" y="1496"/>
                  <a:pt x="9800" y="1488"/>
                  <a:pt x="9813" y="1488"/>
                </a:cubicBezTo>
                <a:close/>
                <a:moveTo>
                  <a:pt x="11824" y="1437"/>
                </a:moveTo>
                <a:cubicBezTo>
                  <a:pt x="11858" y="1437"/>
                  <a:pt x="11892" y="1443"/>
                  <a:pt x="11932" y="1454"/>
                </a:cubicBezTo>
                <a:cubicBezTo>
                  <a:pt x="11927" y="1477"/>
                  <a:pt x="11921" y="1500"/>
                  <a:pt x="11921" y="1517"/>
                </a:cubicBezTo>
                <a:cubicBezTo>
                  <a:pt x="11966" y="1517"/>
                  <a:pt x="12006" y="1522"/>
                  <a:pt x="12051" y="1540"/>
                </a:cubicBezTo>
                <a:cubicBezTo>
                  <a:pt x="12051" y="1528"/>
                  <a:pt x="12063" y="1511"/>
                  <a:pt x="12063" y="1500"/>
                </a:cubicBezTo>
                <a:lnTo>
                  <a:pt x="12063" y="1545"/>
                </a:lnTo>
                <a:cubicBezTo>
                  <a:pt x="12125" y="1545"/>
                  <a:pt x="12182" y="1557"/>
                  <a:pt x="12239" y="1568"/>
                </a:cubicBezTo>
                <a:cubicBezTo>
                  <a:pt x="11887" y="1522"/>
                  <a:pt x="11535" y="1500"/>
                  <a:pt x="11178" y="1494"/>
                </a:cubicBezTo>
                <a:cubicBezTo>
                  <a:pt x="11101" y="1491"/>
                  <a:pt x="11024" y="1490"/>
                  <a:pt x="10949" y="1490"/>
                </a:cubicBezTo>
                <a:cubicBezTo>
                  <a:pt x="10883" y="1490"/>
                  <a:pt x="10818" y="1491"/>
                  <a:pt x="10754" y="1493"/>
                </a:cubicBezTo>
                <a:lnTo>
                  <a:pt x="10754" y="1493"/>
                </a:lnTo>
                <a:cubicBezTo>
                  <a:pt x="10782" y="1491"/>
                  <a:pt x="10808" y="1487"/>
                  <a:pt x="10837" y="1483"/>
                </a:cubicBezTo>
                <a:cubicBezTo>
                  <a:pt x="10837" y="1471"/>
                  <a:pt x="10843" y="1449"/>
                  <a:pt x="10843" y="1437"/>
                </a:cubicBezTo>
                <a:cubicBezTo>
                  <a:pt x="10849" y="1449"/>
                  <a:pt x="10854" y="1466"/>
                  <a:pt x="10860" y="1471"/>
                </a:cubicBezTo>
                <a:cubicBezTo>
                  <a:pt x="10960" y="1468"/>
                  <a:pt x="11057" y="1453"/>
                  <a:pt x="11153" y="1453"/>
                </a:cubicBezTo>
                <a:cubicBezTo>
                  <a:pt x="11199" y="1453"/>
                  <a:pt x="11245" y="1457"/>
                  <a:pt x="11291" y="1466"/>
                </a:cubicBezTo>
                <a:cubicBezTo>
                  <a:pt x="11285" y="1460"/>
                  <a:pt x="11285" y="1449"/>
                  <a:pt x="11280" y="1437"/>
                </a:cubicBezTo>
                <a:lnTo>
                  <a:pt x="11285" y="1437"/>
                </a:lnTo>
                <a:cubicBezTo>
                  <a:pt x="11297" y="1443"/>
                  <a:pt x="11302" y="1454"/>
                  <a:pt x="11308" y="1466"/>
                </a:cubicBezTo>
                <a:cubicBezTo>
                  <a:pt x="11365" y="1460"/>
                  <a:pt x="11416" y="1460"/>
                  <a:pt x="11473" y="1460"/>
                </a:cubicBezTo>
                <a:cubicBezTo>
                  <a:pt x="11473" y="1454"/>
                  <a:pt x="11473" y="1454"/>
                  <a:pt x="11473" y="1454"/>
                </a:cubicBezTo>
                <a:cubicBezTo>
                  <a:pt x="11575" y="1466"/>
                  <a:pt x="11683" y="1471"/>
                  <a:pt x="11785" y="1471"/>
                </a:cubicBezTo>
                <a:cubicBezTo>
                  <a:pt x="11830" y="1488"/>
                  <a:pt x="11870" y="1500"/>
                  <a:pt x="11910" y="1511"/>
                </a:cubicBezTo>
                <a:cubicBezTo>
                  <a:pt x="11904" y="1488"/>
                  <a:pt x="11892" y="1471"/>
                  <a:pt x="11881" y="1449"/>
                </a:cubicBezTo>
                <a:cubicBezTo>
                  <a:pt x="11864" y="1443"/>
                  <a:pt x="11841" y="1437"/>
                  <a:pt x="11824" y="1437"/>
                </a:cubicBezTo>
                <a:close/>
                <a:moveTo>
                  <a:pt x="9669" y="1568"/>
                </a:moveTo>
                <a:cubicBezTo>
                  <a:pt x="9674" y="1568"/>
                  <a:pt x="9674" y="1574"/>
                  <a:pt x="9680" y="1579"/>
                </a:cubicBezTo>
                <a:lnTo>
                  <a:pt x="9674" y="1579"/>
                </a:lnTo>
                <a:cubicBezTo>
                  <a:pt x="9674" y="1574"/>
                  <a:pt x="9674" y="1568"/>
                  <a:pt x="9669" y="1568"/>
                </a:cubicBezTo>
                <a:close/>
                <a:moveTo>
                  <a:pt x="15223" y="1528"/>
                </a:moveTo>
                <a:lnTo>
                  <a:pt x="15223" y="1528"/>
                </a:lnTo>
                <a:cubicBezTo>
                  <a:pt x="15274" y="1557"/>
                  <a:pt x="15359" y="1557"/>
                  <a:pt x="15371" y="1636"/>
                </a:cubicBezTo>
                <a:cubicBezTo>
                  <a:pt x="15319" y="1602"/>
                  <a:pt x="15257" y="1579"/>
                  <a:pt x="15223" y="1528"/>
                </a:cubicBezTo>
                <a:close/>
                <a:moveTo>
                  <a:pt x="12397" y="1534"/>
                </a:moveTo>
                <a:lnTo>
                  <a:pt x="12397" y="1534"/>
                </a:lnTo>
                <a:cubicBezTo>
                  <a:pt x="12619" y="1568"/>
                  <a:pt x="12851" y="1625"/>
                  <a:pt x="13067" y="1704"/>
                </a:cubicBezTo>
                <a:cubicBezTo>
                  <a:pt x="13004" y="1699"/>
                  <a:pt x="12941" y="1669"/>
                  <a:pt x="12878" y="1669"/>
                </a:cubicBezTo>
                <a:cubicBezTo>
                  <a:pt x="12873" y="1669"/>
                  <a:pt x="12868" y="1670"/>
                  <a:pt x="12863" y="1670"/>
                </a:cubicBezTo>
                <a:cubicBezTo>
                  <a:pt x="12846" y="1664"/>
                  <a:pt x="12834" y="1664"/>
                  <a:pt x="12817" y="1659"/>
                </a:cubicBezTo>
                <a:cubicBezTo>
                  <a:pt x="12817" y="1653"/>
                  <a:pt x="12817" y="1647"/>
                  <a:pt x="12817" y="1647"/>
                </a:cubicBezTo>
                <a:cubicBezTo>
                  <a:pt x="12675" y="1596"/>
                  <a:pt x="12534" y="1585"/>
                  <a:pt x="12397" y="1534"/>
                </a:cubicBezTo>
                <a:close/>
                <a:moveTo>
                  <a:pt x="15336" y="1494"/>
                </a:moveTo>
                <a:cubicBezTo>
                  <a:pt x="15456" y="1557"/>
                  <a:pt x="15620" y="1596"/>
                  <a:pt x="15694" y="1715"/>
                </a:cubicBezTo>
                <a:cubicBezTo>
                  <a:pt x="15580" y="1636"/>
                  <a:pt x="15456" y="1568"/>
                  <a:pt x="15325" y="1517"/>
                </a:cubicBezTo>
                <a:lnTo>
                  <a:pt x="15336" y="1494"/>
                </a:lnTo>
                <a:close/>
                <a:moveTo>
                  <a:pt x="5606" y="1749"/>
                </a:moveTo>
                <a:cubicBezTo>
                  <a:pt x="5606" y="1751"/>
                  <a:pt x="5607" y="1755"/>
                  <a:pt x="5609" y="1759"/>
                </a:cubicBezTo>
                <a:lnTo>
                  <a:pt x="5609" y="1759"/>
                </a:lnTo>
                <a:cubicBezTo>
                  <a:pt x="5608" y="1756"/>
                  <a:pt x="5607" y="1753"/>
                  <a:pt x="5606" y="1749"/>
                </a:cubicBezTo>
                <a:close/>
                <a:moveTo>
                  <a:pt x="13993" y="1745"/>
                </a:moveTo>
                <a:cubicBezTo>
                  <a:pt x="14008" y="1745"/>
                  <a:pt x="14015" y="1757"/>
                  <a:pt x="14015" y="1778"/>
                </a:cubicBezTo>
                <a:cubicBezTo>
                  <a:pt x="14006" y="1781"/>
                  <a:pt x="13998" y="1782"/>
                  <a:pt x="13993" y="1782"/>
                </a:cubicBezTo>
                <a:cubicBezTo>
                  <a:pt x="13976" y="1782"/>
                  <a:pt x="13971" y="1770"/>
                  <a:pt x="13975" y="1749"/>
                </a:cubicBezTo>
                <a:cubicBezTo>
                  <a:pt x="13982" y="1747"/>
                  <a:pt x="13988" y="1745"/>
                  <a:pt x="13993" y="1745"/>
                </a:cubicBezTo>
                <a:close/>
                <a:moveTo>
                  <a:pt x="6344" y="1517"/>
                </a:moveTo>
                <a:cubicBezTo>
                  <a:pt x="6298" y="1545"/>
                  <a:pt x="6247" y="1574"/>
                  <a:pt x="6196" y="1579"/>
                </a:cubicBezTo>
                <a:cubicBezTo>
                  <a:pt x="6179" y="1608"/>
                  <a:pt x="6156" y="1630"/>
                  <a:pt x="6162" y="1670"/>
                </a:cubicBezTo>
                <a:cubicBezTo>
                  <a:pt x="6219" y="1670"/>
                  <a:pt x="6264" y="1630"/>
                  <a:pt x="6309" y="1602"/>
                </a:cubicBezTo>
                <a:cubicBezTo>
                  <a:pt x="6309" y="1613"/>
                  <a:pt x="6309" y="1630"/>
                  <a:pt x="6309" y="1642"/>
                </a:cubicBezTo>
                <a:cubicBezTo>
                  <a:pt x="6287" y="1647"/>
                  <a:pt x="6264" y="1653"/>
                  <a:pt x="6247" y="1659"/>
                </a:cubicBezTo>
                <a:cubicBezTo>
                  <a:pt x="6247" y="1676"/>
                  <a:pt x="6247" y="1693"/>
                  <a:pt x="6247" y="1710"/>
                </a:cubicBezTo>
                <a:lnTo>
                  <a:pt x="6230" y="1681"/>
                </a:lnTo>
                <a:cubicBezTo>
                  <a:pt x="6156" y="1721"/>
                  <a:pt x="6077" y="1727"/>
                  <a:pt x="6014" y="1783"/>
                </a:cubicBezTo>
                <a:cubicBezTo>
                  <a:pt x="6009" y="1783"/>
                  <a:pt x="6009" y="1778"/>
                  <a:pt x="6009" y="1772"/>
                </a:cubicBezTo>
                <a:cubicBezTo>
                  <a:pt x="6060" y="1738"/>
                  <a:pt x="6111" y="1704"/>
                  <a:pt x="6162" y="1670"/>
                </a:cubicBezTo>
                <a:cubicBezTo>
                  <a:pt x="6156" y="1659"/>
                  <a:pt x="6151" y="1630"/>
                  <a:pt x="6151" y="1619"/>
                </a:cubicBezTo>
                <a:cubicBezTo>
                  <a:pt x="6134" y="1625"/>
                  <a:pt x="6100" y="1636"/>
                  <a:pt x="6083" y="1642"/>
                </a:cubicBezTo>
                <a:cubicBezTo>
                  <a:pt x="6156" y="1579"/>
                  <a:pt x="6253" y="1528"/>
                  <a:pt x="6344" y="1517"/>
                </a:cubicBezTo>
                <a:close/>
                <a:moveTo>
                  <a:pt x="15706" y="1702"/>
                </a:moveTo>
                <a:cubicBezTo>
                  <a:pt x="15762" y="1702"/>
                  <a:pt x="15816" y="1749"/>
                  <a:pt x="15841" y="1795"/>
                </a:cubicBezTo>
                <a:cubicBezTo>
                  <a:pt x="15790" y="1772"/>
                  <a:pt x="15739" y="1738"/>
                  <a:pt x="15688" y="1704"/>
                </a:cubicBezTo>
                <a:cubicBezTo>
                  <a:pt x="15694" y="1703"/>
                  <a:pt x="15700" y="1702"/>
                  <a:pt x="15706" y="1702"/>
                </a:cubicBezTo>
                <a:close/>
                <a:moveTo>
                  <a:pt x="5495" y="1836"/>
                </a:moveTo>
                <a:cubicBezTo>
                  <a:pt x="5504" y="1836"/>
                  <a:pt x="5512" y="1837"/>
                  <a:pt x="5521" y="1840"/>
                </a:cubicBezTo>
                <a:cubicBezTo>
                  <a:pt x="5475" y="1874"/>
                  <a:pt x="5424" y="1903"/>
                  <a:pt x="5379" y="1931"/>
                </a:cubicBezTo>
                <a:cubicBezTo>
                  <a:pt x="5373" y="1925"/>
                  <a:pt x="5362" y="1914"/>
                  <a:pt x="5356" y="1903"/>
                </a:cubicBezTo>
                <a:cubicBezTo>
                  <a:pt x="5405" y="1888"/>
                  <a:pt x="5445" y="1836"/>
                  <a:pt x="5495" y="1836"/>
                </a:cubicBezTo>
                <a:close/>
                <a:moveTo>
                  <a:pt x="15166" y="1210"/>
                </a:moveTo>
                <a:cubicBezTo>
                  <a:pt x="15243" y="1210"/>
                  <a:pt x="15312" y="1300"/>
                  <a:pt x="15393" y="1300"/>
                </a:cubicBezTo>
                <a:cubicBezTo>
                  <a:pt x="15408" y="1300"/>
                  <a:pt x="15423" y="1297"/>
                  <a:pt x="15439" y="1290"/>
                </a:cubicBezTo>
                <a:lnTo>
                  <a:pt x="15439" y="1290"/>
                </a:lnTo>
                <a:cubicBezTo>
                  <a:pt x="15433" y="1296"/>
                  <a:pt x="15422" y="1318"/>
                  <a:pt x="15416" y="1324"/>
                </a:cubicBezTo>
                <a:cubicBezTo>
                  <a:pt x="15620" y="1449"/>
                  <a:pt x="15841" y="1545"/>
                  <a:pt x="16040" y="1670"/>
                </a:cubicBezTo>
                <a:cubicBezTo>
                  <a:pt x="16051" y="1664"/>
                  <a:pt x="16068" y="1653"/>
                  <a:pt x="16080" y="1642"/>
                </a:cubicBezTo>
                <a:lnTo>
                  <a:pt x="16080" y="1642"/>
                </a:lnTo>
                <a:cubicBezTo>
                  <a:pt x="16080" y="1653"/>
                  <a:pt x="16080" y="1670"/>
                  <a:pt x="16074" y="1681"/>
                </a:cubicBezTo>
                <a:cubicBezTo>
                  <a:pt x="16182" y="1727"/>
                  <a:pt x="16261" y="1846"/>
                  <a:pt x="16375" y="1863"/>
                </a:cubicBezTo>
                <a:cubicBezTo>
                  <a:pt x="16415" y="1954"/>
                  <a:pt x="16539" y="1965"/>
                  <a:pt x="16602" y="2044"/>
                </a:cubicBezTo>
                <a:cubicBezTo>
                  <a:pt x="16647" y="2079"/>
                  <a:pt x="16721" y="2084"/>
                  <a:pt x="16727" y="2164"/>
                </a:cubicBezTo>
                <a:lnTo>
                  <a:pt x="16670" y="2164"/>
                </a:lnTo>
                <a:cubicBezTo>
                  <a:pt x="16641" y="2107"/>
                  <a:pt x="16579" y="2096"/>
                  <a:pt x="16528" y="2067"/>
                </a:cubicBezTo>
                <a:cubicBezTo>
                  <a:pt x="16528" y="2084"/>
                  <a:pt x="16528" y="2118"/>
                  <a:pt x="16522" y="2130"/>
                </a:cubicBezTo>
                <a:cubicBezTo>
                  <a:pt x="16511" y="2118"/>
                  <a:pt x="16500" y="2101"/>
                  <a:pt x="16483" y="2090"/>
                </a:cubicBezTo>
                <a:cubicBezTo>
                  <a:pt x="16420" y="2073"/>
                  <a:pt x="16426" y="1988"/>
                  <a:pt x="16358" y="1971"/>
                </a:cubicBezTo>
                <a:cubicBezTo>
                  <a:pt x="16352" y="1976"/>
                  <a:pt x="16335" y="1982"/>
                  <a:pt x="16324" y="1988"/>
                </a:cubicBezTo>
                <a:cubicBezTo>
                  <a:pt x="16176" y="1903"/>
                  <a:pt x="16046" y="1783"/>
                  <a:pt x="15887" y="1721"/>
                </a:cubicBezTo>
                <a:cubicBezTo>
                  <a:pt x="15893" y="1710"/>
                  <a:pt x="15904" y="1687"/>
                  <a:pt x="15910" y="1676"/>
                </a:cubicBezTo>
                <a:cubicBezTo>
                  <a:pt x="15893" y="1664"/>
                  <a:pt x="15858" y="1636"/>
                  <a:pt x="15847" y="1625"/>
                </a:cubicBezTo>
                <a:cubicBezTo>
                  <a:pt x="15830" y="1630"/>
                  <a:pt x="15813" y="1642"/>
                  <a:pt x="15796" y="1653"/>
                </a:cubicBezTo>
                <a:lnTo>
                  <a:pt x="15830" y="1681"/>
                </a:lnTo>
                <a:cubicBezTo>
                  <a:pt x="15813" y="1676"/>
                  <a:pt x="15779" y="1659"/>
                  <a:pt x="15762" y="1653"/>
                </a:cubicBezTo>
                <a:cubicBezTo>
                  <a:pt x="15773" y="1653"/>
                  <a:pt x="15790" y="1642"/>
                  <a:pt x="15802" y="1636"/>
                </a:cubicBezTo>
                <a:cubicBezTo>
                  <a:pt x="15802" y="1625"/>
                  <a:pt x="15802" y="1602"/>
                  <a:pt x="15802" y="1591"/>
                </a:cubicBezTo>
                <a:cubicBezTo>
                  <a:pt x="15768" y="1579"/>
                  <a:pt x="15734" y="1562"/>
                  <a:pt x="15700" y="1545"/>
                </a:cubicBezTo>
                <a:lnTo>
                  <a:pt x="15683" y="1568"/>
                </a:lnTo>
                <a:cubicBezTo>
                  <a:pt x="15711" y="1591"/>
                  <a:pt x="15739" y="1613"/>
                  <a:pt x="15751" y="1647"/>
                </a:cubicBezTo>
                <a:cubicBezTo>
                  <a:pt x="15728" y="1613"/>
                  <a:pt x="15694" y="1602"/>
                  <a:pt x="15660" y="1596"/>
                </a:cubicBezTo>
                <a:cubicBezTo>
                  <a:pt x="15671" y="1574"/>
                  <a:pt x="15683" y="1557"/>
                  <a:pt x="15688" y="1534"/>
                </a:cubicBezTo>
                <a:cubicBezTo>
                  <a:pt x="15660" y="1517"/>
                  <a:pt x="15626" y="1505"/>
                  <a:pt x="15597" y="1488"/>
                </a:cubicBezTo>
                <a:lnTo>
                  <a:pt x="15597" y="1488"/>
                </a:lnTo>
                <a:cubicBezTo>
                  <a:pt x="15615" y="1511"/>
                  <a:pt x="15649" y="1551"/>
                  <a:pt x="15666" y="1574"/>
                </a:cubicBezTo>
                <a:cubicBezTo>
                  <a:pt x="15632" y="1568"/>
                  <a:pt x="15609" y="1551"/>
                  <a:pt x="15592" y="1522"/>
                </a:cubicBezTo>
                <a:cubicBezTo>
                  <a:pt x="15524" y="1511"/>
                  <a:pt x="15467" y="1466"/>
                  <a:pt x="15405" y="1437"/>
                </a:cubicBezTo>
                <a:lnTo>
                  <a:pt x="15410" y="1403"/>
                </a:lnTo>
                <a:lnTo>
                  <a:pt x="15410" y="1403"/>
                </a:lnTo>
                <a:cubicBezTo>
                  <a:pt x="15399" y="1409"/>
                  <a:pt x="15365" y="1420"/>
                  <a:pt x="15354" y="1426"/>
                </a:cubicBezTo>
                <a:cubicBezTo>
                  <a:pt x="15354" y="1409"/>
                  <a:pt x="15359" y="1386"/>
                  <a:pt x="15365" y="1364"/>
                </a:cubicBezTo>
                <a:lnTo>
                  <a:pt x="15365" y="1364"/>
                </a:lnTo>
                <a:cubicBezTo>
                  <a:pt x="15336" y="1369"/>
                  <a:pt x="15308" y="1375"/>
                  <a:pt x="15280" y="1386"/>
                </a:cubicBezTo>
                <a:cubicBezTo>
                  <a:pt x="15263" y="1369"/>
                  <a:pt x="15246" y="1358"/>
                  <a:pt x="15229" y="1341"/>
                </a:cubicBezTo>
                <a:lnTo>
                  <a:pt x="15229" y="1341"/>
                </a:lnTo>
                <a:cubicBezTo>
                  <a:pt x="15236" y="1342"/>
                  <a:pt x="15244" y="1343"/>
                  <a:pt x="15253" y="1343"/>
                </a:cubicBezTo>
                <a:cubicBezTo>
                  <a:pt x="15275" y="1343"/>
                  <a:pt x="15299" y="1338"/>
                  <a:pt x="15319" y="1330"/>
                </a:cubicBezTo>
                <a:cubicBezTo>
                  <a:pt x="15302" y="1324"/>
                  <a:pt x="15263" y="1313"/>
                  <a:pt x="15246" y="1307"/>
                </a:cubicBezTo>
                <a:cubicBezTo>
                  <a:pt x="15251" y="1296"/>
                  <a:pt x="15263" y="1273"/>
                  <a:pt x="15263" y="1262"/>
                </a:cubicBezTo>
                <a:lnTo>
                  <a:pt x="15263" y="1262"/>
                </a:lnTo>
                <a:lnTo>
                  <a:pt x="15206" y="1296"/>
                </a:lnTo>
                <a:cubicBezTo>
                  <a:pt x="15189" y="1267"/>
                  <a:pt x="15110" y="1244"/>
                  <a:pt x="15166" y="1210"/>
                </a:cubicBezTo>
                <a:close/>
                <a:moveTo>
                  <a:pt x="4891" y="2192"/>
                </a:moveTo>
                <a:cubicBezTo>
                  <a:pt x="4857" y="2192"/>
                  <a:pt x="4829" y="2198"/>
                  <a:pt x="4795" y="2198"/>
                </a:cubicBezTo>
                <a:cubicBezTo>
                  <a:pt x="4789" y="2215"/>
                  <a:pt x="4778" y="2249"/>
                  <a:pt x="4778" y="2266"/>
                </a:cubicBezTo>
                <a:cubicBezTo>
                  <a:pt x="4823" y="2254"/>
                  <a:pt x="4868" y="2237"/>
                  <a:pt x="4891" y="2192"/>
                </a:cubicBezTo>
                <a:close/>
                <a:moveTo>
                  <a:pt x="6077" y="1636"/>
                </a:moveTo>
                <a:lnTo>
                  <a:pt x="6077" y="1636"/>
                </a:lnTo>
                <a:cubicBezTo>
                  <a:pt x="6048" y="1687"/>
                  <a:pt x="5980" y="1681"/>
                  <a:pt x="5952" y="1727"/>
                </a:cubicBezTo>
                <a:cubicBezTo>
                  <a:pt x="5606" y="1863"/>
                  <a:pt x="5305" y="2130"/>
                  <a:pt x="4965" y="2271"/>
                </a:cubicBezTo>
                <a:cubicBezTo>
                  <a:pt x="5073" y="2175"/>
                  <a:pt x="5209" y="2118"/>
                  <a:pt x="5328" y="2039"/>
                </a:cubicBezTo>
                <a:cubicBezTo>
                  <a:pt x="5322" y="2033"/>
                  <a:pt x="5311" y="2022"/>
                  <a:pt x="5305" y="2022"/>
                </a:cubicBezTo>
                <a:lnTo>
                  <a:pt x="5351" y="2022"/>
                </a:lnTo>
                <a:cubicBezTo>
                  <a:pt x="5526" y="1925"/>
                  <a:pt x="5691" y="1806"/>
                  <a:pt x="5878" y="1732"/>
                </a:cubicBezTo>
                <a:lnTo>
                  <a:pt x="5861" y="1704"/>
                </a:lnTo>
                <a:lnTo>
                  <a:pt x="5861" y="1704"/>
                </a:lnTo>
                <a:cubicBezTo>
                  <a:pt x="5871" y="1707"/>
                  <a:pt x="5881" y="1708"/>
                  <a:pt x="5890" y="1708"/>
                </a:cubicBezTo>
                <a:cubicBezTo>
                  <a:pt x="5953" y="1708"/>
                  <a:pt x="6013" y="1651"/>
                  <a:pt x="6077" y="1636"/>
                </a:cubicBezTo>
                <a:close/>
                <a:moveTo>
                  <a:pt x="4955" y="2267"/>
                </a:moveTo>
                <a:cubicBezTo>
                  <a:pt x="4964" y="2267"/>
                  <a:pt x="4970" y="2275"/>
                  <a:pt x="4976" y="2294"/>
                </a:cubicBezTo>
                <a:cubicBezTo>
                  <a:pt x="4964" y="2306"/>
                  <a:pt x="4955" y="2312"/>
                  <a:pt x="4948" y="2312"/>
                </a:cubicBezTo>
                <a:cubicBezTo>
                  <a:pt x="4938" y="2312"/>
                  <a:pt x="4932" y="2302"/>
                  <a:pt x="4925" y="2283"/>
                </a:cubicBezTo>
                <a:cubicBezTo>
                  <a:pt x="4938" y="2273"/>
                  <a:pt x="4947" y="2267"/>
                  <a:pt x="4955" y="2267"/>
                </a:cubicBezTo>
                <a:close/>
                <a:moveTo>
                  <a:pt x="5169" y="2254"/>
                </a:moveTo>
                <a:cubicBezTo>
                  <a:pt x="5146" y="2283"/>
                  <a:pt x="5039" y="2300"/>
                  <a:pt x="5090" y="2357"/>
                </a:cubicBezTo>
                <a:cubicBezTo>
                  <a:pt x="5078" y="2345"/>
                  <a:pt x="5067" y="2340"/>
                  <a:pt x="5056" y="2334"/>
                </a:cubicBezTo>
                <a:cubicBezTo>
                  <a:pt x="4976" y="2402"/>
                  <a:pt x="4885" y="2453"/>
                  <a:pt x="4789" y="2481"/>
                </a:cubicBezTo>
                <a:cubicBezTo>
                  <a:pt x="4885" y="2413"/>
                  <a:pt x="4999" y="2362"/>
                  <a:pt x="5090" y="2277"/>
                </a:cubicBezTo>
                <a:cubicBezTo>
                  <a:pt x="5112" y="2260"/>
                  <a:pt x="5141" y="2254"/>
                  <a:pt x="5169" y="2254"/>
                </a:cubicBezTo>
                <a:close/>
                <a:moveTo>
                  <a:pt x="6215" y="2445"/>
                </a:moveTo>
                <a:cubicBezTo>
                  <a:pt x="6222" y="2445"/>
                  <a:pt x="6229" y="2449"/>
                  <a:pt x="6236" y="2459"/>
                </a:cubicBezTo>
                <a:cubicBezTo>
                  <a:pt x="6229" y="2475"/>
                  <a:pt x="6221" y="2484"/>
                  <a:pt x="6211" y="2484"/>
                </a:cubicBezTo>
                <a:cubicBezTo>
                  <a:pt x="6205" y="2484"/>
                  <a:pt x="6197" y="2479"/>
                  <a:pt x="6190" y="2470"/>
                </a:cubicBezTo>
                <a:cubicBezTo>
                  <a:pt x="6197" y="2453"/>
                  <a:pt x="6205" y="2445"/>
                  <a:pt x="6215" y="2445"/>
                </a:cubicBezTo>
                <a:close/>
                <a:moveTo>
                  <a:pt x="15881" y="1789"/>
                </a:moveTo>
                <a:cubicBezTo>
                  <a:pt x="16216" y="1993"/>
                  <a:pt x="16534" y="2209"/>
                  <a:pt x="16851" y="2436"/>
                </a:cubicBezTo>
                <a:cubicBezTo>
                  <a:pt x="16885" y="2459"/>
                  <a:pt x="16931" y="2476"/>
                  <a:pt x="16937" y="2527"/>
                </a:cubicBezTo>
                <a:cubicBezTo>
                  <a:pt x="16732" y="2345"/>
                  <a:pt x="16488" y="2220"/>
                  <a:pt x="16273" y="2056"/>
                </a:cubicBezTo>
                <a:cubicBezTo>
                  <a:pt x="16256" y="2067"/>
                  <a:pt x="16239" y="2079"/>
                  <a:pt x="16222" y="2084"/>
                </a:cubicBezTo>
                <a:cubicBezTo>
                  <a:pt x="16239" y="2107"/>
                  <a:pt x="16261" y="2130"/>
                  <a:pt x="16284" y="2147"/>
                </a:cubicBezTo>
                <a:lnTo>
                  <a:pt x="16278" y="2158"/>
                </a:lnTo>
                <a:cubicBezTo>
                  <a:pt x="16233" y="2135"/>
                  <a:pt x="16188" y="2107"/>
                  <a:pt x="16142" y="2079"/>
                </a:cubicBezTo>
                <a:cubicBezTo>
                  <a:pt x="16142" y="2073"/>
                  <a:pt x="16148" y="2062"/>
                  <a:pt x="16148" y="2056"/>
                </a:cubicBezTo>
                <a:cubicBezTo>
                  <a:pt x="16171" y="2067"/>
                  <a:pt x="16193" y="2084"/>
                  <a:pt x="16216" y="2096"/>
                </a:cubicBezTo>
                <a:cubicBezTo>
                  <a:pt x="16216" y="2079"/>
                  <a:pt x="16227" y="2056"/>
                  <a:pt x="16227" y="2044"/>
                </a:cubicBezTo>
                <a:cubicBezTo>
                  <a:pt x="16114" y="1954"/>
                  <a:pt x="15989" y="1886"/>
                  <a:pt x="15870" y="1812"/>
                </a:cubicBezTo>
                <a:cubicBezTo>
                  <a:pt x="15870" y="1806"/>
                  <a:pt x="15881" y="1795"/>
                  <a:pt x="15881" y="1789"/>
                </a:cubicBezTo>
                <a:close/>
                <a:moveTo>
                  <a:pt x="4925" y="2300"/>
                </a:moveTo>
                <a:lnTo>
                  <a:pt x="4925" y="2300"/>
                </a:lnTo>
                <a:cubicBezTo>
                  <a:pt x="4897" y="2351"/>
                  <a:pt x="4846" y="2379"/>
                  <a:pt x="4800" y="2408"/>
                </a:cubicBezTo>
                <a:cubicBezTo>
                  <a:pt x="4726" y="2459"/>
                  <a:pt x="4653" y="2527"/>
                  <a:pt x="4562" y="2555"/>
                </a:cubicBezTo>
                <a:cubicBezTo>
                  <a:pt x="4658" y="2447"/>
                  <a:pt x="4800" y="2379"/>
                  <a:pt x="4925" y="2300"/>
                </a:cubicBezTo>
                <a:close/>
                <a:moveTo>
                  <a:pt x="16948" y="2521"/>
                </a:moveTo>
                <a:cubicBezTo>
                  <a:pt x="17067" y="2583"/>
                  <a:pt x="17169" y="2680"/>
                  <a:pt x="17277" y="2754"/>
                </a:cubicBezTo>
                <a:cubicBezTo>
                  <a:pt x="17152" y="2708"/>
                  <a:pt x="17056" y="2606"/>
                  <a:pt x="16948" y="2521"/>
                </a:cubicBezTo>
                <a:close/>
                <a:moveTo>
                  <a:pt x="17304" y="2869"/>
                </a:moveTo>
                <a:cubicBezTo>
                  <a:pt x="17322" y="2869"/>
                  <a:pt x="17344" y="2895"/>
                  <a:pt x="17339" y="2913"/>
                </a:cubicBezTo>
                <a:cubicBezTo>
                  <a:pt x="17335" y="2920"/>
                  <a:pt x="17330" y="2922"/>
                  <a:pt x="17324" y="2922"/>
                </a:cubicBezTo>
                <a:cubicBezTo>
                  <a:pt x="17306" y="2922"/>
                  <a:pt x="17284" y="2896"/>
                  <a:pt x="17288" y="2879"/>
                </a:cubicBezTo>
                <a:cubicBezTo>
                  <a:pt x="17292" y="2872"/>
                  <a:pt x="17298" y="2869"/>
                  <a:pt x="17304" y="2869"/>
                </a:cubicBezTo>
                <a:close/>
                <a:moveTo>
                  <a:pt x="4244" y="2901"/>
                </a:moveTo>
                <a:lnTo>
                  <a:pt x="4244" y="2969"/>
                </a:lnTo>
                <a:cubicBezTo>
                  <a:pt x="4227" y="2958"/>
                  <a:pt x="4216" y="2952"/>
                  <a:pt x="4199" y="2947"/>
                </a:cubicBezTo>
                <a:cubicBezTo>
                  <a:pt x="4182" y="2964"/>
                  <a:pt x="4159" y="2981"/>
                  <a:pt x="4142" y="3003"/>
                </a:cubicBezTo>
                <a:lnTo>
                  <a:pt x="4131" y="2975"/>
                </a:lnTo>
                <a:cubicBezTo>
                  <a:pt x="4170" y="2952"/>
                  <a:pt x="4210" y="2930"/>
                  <a:pt x="4244" y="2901"/>
                </a:cubicBezTo>
                <a:close/>
                <a:moveTo>
                  <a:pt x="17283" y="2765"/>
                </a:moveTo>
                <a:lnTo>
                  <a:pt x="17283" y="2765"/>
                </a:lnTo>
                <a:cubicBezTo>
                  <a:pt x="17424" y="2873"/>
                  <a:pt x="17561" y="2992"/>
                  <a:pt x="17685" y="3111"/>
                </a:cubicBezTo>
                <a:cubicBezTo>
                  <a:pt x="17532" y="3037"/>
                  <a:pt x="17402" y="2896"/>
                  <a:pt x="17283" y="2765"/>
                </a:cubicBezTo>
                <a:close/>
                <a:moveTo>
                  <a:pt x="4063" y="3043"/>
                </a:moveTo>
                <a:cubicBezTo>
                  <a:pt x="4074" y="3054"/>
                  <a:pt x="4091" y="3071"/>
                  <a:pt x="4102" y="3083"/>
                </a:cubicBezTo>
                <a:cubicBezTo>
                  <a:pt x="4091" y="3083"/>
                  <a:pt x="4068" y="3071"/>
                  <a:pt x="4051" y="3066"/>
                </a:cubicBezTo>
                <a:cubicBezTo>
                  <a:pt x="4046" y="3083"/>
                  <a:pt x="4034" y="3117"/>
                  <a:pt x="4029" y="3134"/>
                </a:cubicBezTo>
                <a:cubicBezTo>
                  <a:pt x="4012" y="3094"/>
                  <a:pt x="4023" y="3054"/>
                  <a:pt x="4063" y="3043"/>
                </a:cubicBezTo>
                <a:close/>
                <a:moveTo>
                  <a:pt x="16482" y="3109"/>
                </a:moveTo>
                <a:cubicBezTo>
                  <a:pt x="16508" y="3109"/>
                  <a:pt x="16536" y="3142"/>
                  <a:pt x="16511" y="3162"/>
                </a:cubicBezTo>
                <a:cubicBezTo>
                  <a:pt x="16508" y="3164"/>
                  <a:pt x="16505" y="3164"/>
                  <a:pt x="16502" y="3164"/>
                </a:cubicBezTo>
                <a:cubicBezTo>
                  <a:pt x="16480" y="3164"/>
                  <a:pt x="16451" y="3131"/>
                  <a:pt x="16471" y="3111"/>
                </a:cubicBezTo>
                <a:cubicBezTo>
                  <a:pt x="16475" y="3110"/>
                  <a:pt x="16478" y="3109"/>
                  <a:pt x="16482" y="3109"/>
                </a:cubicBezTo>
                <a:close/>
                <a:moveTo>
                  <a:pt x="4533" y="3161"/>
                </a:moveTo>
                <a:cubicBezTo>
                  <a:pt x="4539" y="3161"/>
                  <a:pt x="4545" y="3166"/>
                  <a:pt x="4551" y="3179"/>
                </a:cubicBezTo>
                <a:cubicBezTo>
                  <a:pt x="4545" y="3194"/>
                  <a:pt x="4539" y="3201"/>
                  <a:pt x="4532" y="3201"/>
                </a:cubicBezTo>
                <a:cubicBezTo>
                  <a:pt x="4526" y="3201"/>
                  <a:pt x="4519" y="3196"/>
                  <a:pt x="4511" y="3185"/>
                </a:cubicBezTo>
                <a:cubicBezTo>
                  <a:pt x="4517" y="3169"/>
                  <a:pt x="4525" y="3161"/>
                  <a:pt x="4533" y="3161"/>
                </a:cubicBezTo>
                <a:close/>
                <a:moveTo>
                  <a:pt x="3989" y="3088"/>
                </a:moveTo>
                <a:cubicBezTo>
                  <a:pt x="4000" y="3117"/>
                  <a:pt x="3983" y="3140"/>
                  <a:pt x="3966" y="3157"/>
                </a:cubicBezTo>
                <a:cubicBezTo>
                  <a:pt x="3972" y="3174"/>
                  <a:pt x="3972" y="3185"/>
                  <a:pt x="3978" y="3196"/>
                </a:cubicBezTo>
                <a:lnTo>
                  <a:pt x="3978" y="3202"/>
                </a:lnTo>
                <a:cubicBezTo>
                  <a:pt x="3961" y="3196"/>
                  <a:pt x="3932" y="3196"/>
                  <a:pt x="3921" y="3191"/>
                </a:cubicBezTo>
                <a:lnTo>
                  <a:pt x="3921" y="3191"/>
                </a:lnTo>
                <a:cubicBezTo>
                  <a:pt x="3921" y="3202"/>
                  <a:pt x="3932" y="3219"/>
                  <a:pt x="3938" y="3225"/>
                </a:cubicBezTo>
                <a:cubicBezTo>
                  <a:pt x="3923" y="3218"/>
                  <a:pt x="3910" y="3215"/>
                  <a:pt x="3900" y="3215"/>
                </a:cubicBezTo>
                <a:cubicBezTo>
                  <a:pt x="3860" y="3215"/>
                  <a:pt x="3860" y="3260"/>
                  <a:pt x="3909" y="3287"/>
                </a:cubicBezTo>
                <a:cubicBezTo>
                  <a:pt x="3898" y="3293"/>
                  <a:pt x="3881" y="3304"/>
                  <a:pt x="3875" y="3310"/>
                </a:cubicBezTo>
                <a:cubicBezTo>
                  <a:pt x="3864" y="3293"/>
                  <a:pt x="3858" y="3270"/>
                  <a:pt x="3847" y="3247"/>
                </a:cubicBezTo>
                <a:cubicBezTo>
                  <a:pt x="3828" y="3266"/>
                  <a:pt x="3809" y="3277"/>
                  <a:pt x="3787" y="3277"/>
                </a:cubicBezTo>
                <a:cubicBezTo>
                  <a:pt x="3783" y="3277"/>
                  <a:pt x="3778" y="3277"/>
                  <a:pt x="3773" y="3276"/>
                </a:cubicBezTo>
                <a:cubicBezTo>
                  <a:pt x="3853" y="3219"/>
                  <a:pt x="3915" y="3145"/>
                  <a:pt x="3989" y="3088"/>
                </a:cubicBezTo>
                <a:close/>
                <a:moveTo>
                  <a:pt x="17782" y="3284"/>
                </a:moveTo>
                <a:cubicBezTo>
                  <a:pt x="17790" y="3284"/>
                  <a:pt x="17796" y="3293"/>
                  <a:pt x="17799" y="3310"/>
                </a:cubicBezTo>
                <a:cubicBezTo>
                  <a:pt x="17792" y="3319"/>
                  <a:pt x="17785" y="3324"/>
                  <a:pt x="17778" y="3324"/>
                </a:cubicBezTo>
                <a:cubicBezTo>
                  <a:pt x="17770" y="3324"/>
                  <a:pt x="17763" y="3315"/>
                  <a:pt x="17759" y="3298"/>
                </a:cubicBezTo>
                <a:cubicBezTo>
                  <a:pt x="17769" y="3289"/>
                  <a:pt x="17776" y="3284"/>
                  <a:pt x="17782" y="3284"/>
                </a:cubicBezTo>
                <a:close/>
                <a:moveTo>
                  <a:pt x="4982" y="3230"/>
                </a:moveTo>
                <a:lnTo>
                  <a:pt x="4982" y="3230"/>
                </a:lnTo>
                <a:cubicBezTo>
                  <a:pt x="4942" y="3264"/>
                  <a:pt x="4902" y="3293"/>
                  <a:pt x="4868" y="3327"/>
                </a:cubicBezTo>
                <a:lnTo>
                  <a:pt x="4851" y="3304"/>
                </a:lnTo>
                <a:cubicBezTo>
                  <a:pt x="4897" y="3281"/>
                  <a:pt x="4936" y="3253"/>
                  <a:pt x="4982" y="3230"/>
                </a:cubicBezTo>
                <a:close/>
                <a:moveTo>
                  <a:pt x="4265" y="3379"/>
                </a:moveTo>
                <a:cubicBezTo>
                  <a:pt x="4273" y="3379"/>
                  <a:pt x="4280" y="3382"/>
                  <a:pt x="4284" y="3389"/>
                </a:cubicBezTo>
                <a:cubicBezTo>
                  <a:pt x="4274" y="3409"/>
                  <a:pt x="4250" y="3430"/>
                  <a:pt x="4225" y="3430"/>
                </a:cubicBezTo>
                <a:cubicBezTo>
                  <a:pt x="4222" y="3430"/>
                  <a:pt x="4219" y="3429"/>
                  <a:pt x="4216" y="3429"/>
                </a:cubicBezTo>
                <a:cubicBezTo>
                  <a:pt x="4207" y="3407"/>
                  <a:pt x="4241" y="3379"/>
                  <a:pt x="4265" y="3379"/>
                </a:cubicBezTo>
                <a:close/>
                <a:moveTo>
                  <a:pt x="17880" y="3380"/>
                </a:moveTo>
                <a:cubicBezTo>
                  <a:pt x="17903" y="3380"/>
                  <a:pt x="17920" y="3414"/>
                  <a:pt x="17901" y="3429"/>
                </a:cubicBezTo>
                <a:cubicBezTo>
                  <a:pt x="17897" y="3432"/>
                  <a:pt x="17892" y="3433"/>
                  <a:pt x="17889" y="3433"/>
                </a:cubicBezTo>
                <a:cubicBezTo>
                  <a:pt x="17867" y="3433"/>
                  <a:pt x="17853" y="3398"/>
                  <a:pt x="17867" y="3384"/>
                </a:cubicBezTo>
                <a:cubicBezTo>
                  <a:pt x="17871" y="3381"/>
                  <a:pt x="17876" y="3380"/>
                  <a:pt x="17880" y="3380"/>
                </a:cubicBezTo>
                <a:close/>
                <a:moveTo>
                  <a:pt x="3041" y="3486"/>
                </a:moveTo>
                <a:cubicBezTo>
                  <a:pt x="3041" y="3487"/>
                  <a:pt x="3041" y="3489"/>
                  <a:pt x="3042" y="3490"/>
                </a:cubicBezTo>
                <a:lnTo>
                  <a:pt x="3042" y="3490"/>
                </a:lnTo>
                <a:cubicBezTo>
                  <a:pt x="3042" y="3489"/>
                  <a:pt x="3041" y="3487"/>
                  <a:pt x="3041" y="3486"/>
                </a:cubicBezTo>
                <a:close/>
                <a:moveTo>
                  <a:pt x="16846" y="3384"/>
                </a:moveTo>
                <a:cubicBezTo>
                  <a:pt x="16897" y="3418"/>
                  <a:pt x="16942" y="3457"/>
                  <a:pt x="16982" y="3491"/>
                </a:cubicBezTo>
                <a:cubicBezTo>
                  <a:pt x="16937" y="3463"/>
                  <a:pt x="16863" y="3446"/>
                  <a:pt x="16846" y="3384"/>
                </a:cubicBezTo>
                <a:close/>
                <a:moveTo>
                  <a:pt x="3671" y="3412"/>
                </a:moveTo>
                <a:cubicBezTo>
                  <a:pt x="3626" y="3452"/>
                  <a:pt x="3580" y="3486"/>
                  <a:pt x="3529" y="3520"/>
                </a:cubicBezTo>
                <a:cubicBezTo>
                  <a:pt x="3558" y="3486"/>
                  <a:pt x="3586" y="3452"/>
                  <a:pt x="3609" y="3423"/>
                </a:cubicBezTo>
                <a:cubicBezTo>
                  <a:pt x="3631" y="3418"/>
                  <a:pt x="3648" y="3412"/>
                  <a:pt x="3671" y="3412"/>
                </a:cubicBezTo>
                <a:close/>
                <a:moveTo>
                  <a:pt x="5544" y="3140"/>
                </a:moveTo>
                <a:cubicBezTo>
                  <a:pt x="5492" y="3185"/>
                  <a:pt x="5424" y="3219"/>
                  <a:pt x="5379" y="3276"/>
                </a:cubicBezTo>
                <a:cubicBezTo>
                  <a:pt x="5368" y="3281"/>
                  <a:pt x="5356" y="3287"/>
                  <a:pt x="5345" y="3298"/>
                </a:cubicBezTo>
                <a:cubicBezTo>
                  <a:pt x="5345" y="3293"/>
                  <a:pt x="5339" y="3293"/>
                  <a:pt x="5334" y="3293"/>
                </a:cubicBezTo>
                <a:cubicBezTo>
                  <a:pt x="5209" y="3366"/>
                  <a:pt x="5101" y="3469"/>
                  <a:pt x="4970" y="3537"/>
                </a:cubicBezTo>
                <a:cubicBezTo>
                  <a:pt x="5146" y="3389"/>
                  <a:pt x="5345" y="3253"/>
                  <a:pt x="5544" y="3140"/>
                </a:cubicBezTo>
                <a:close/>
                <a:moveTo>
                  <a:pt x="17929" y="3440"/>
                </a:moveTo>
                <a:cubicBezTo>
                  <a:pt x="17963" y="3463"/>
                  <a:pt x="17998" y="3491"/>
                  <a:pt x="18032" y="3514"/>
                </a:cubicBezTo>
                <a:cubicBezTo>
                  <a:pt x="18032" y="3520"/>
                  <a:pt x="18020" y="3537"/>
                  <a:pt x="18015" y="3542"/>
                </a:cubicBezTo>
                <a:cubicBezTo>
                  <a:pt x="17980" y="3520"/>
                  <a:pt x="17946" y="3486"/>
                  <a:pt x="17929" y="3440"/>
                </a:cubicBezTo>
                <a:close/>
                <a:moveTo>
                  <a:pt x="18057" y="3557"/>
                </a:moveTo>
                <a:cubicBezTo>
                  <a:pt x="18079" y="3557"/>
                  <a:pt x="18103" y="3591"/>
                  <a:pt x="18088" y="3610"/>
                </a:cubicBezTo>
                <a:cubicBezTo>
                  <a:pt x="18087" y="3611"/>
                  <a:pt x="18085" y="3611"/>
                  <a:pt x="18083" y="3611"/>
                </a:cubicBezTo>
                <a:cubicBezTo>
                  <a:pt x="18061" y="3611"/>
                  <a:pt x="18033" y="3580"/>
                  <a:pt x="18049" y="3559"/>
                </a:cubicBezTo>
                <a:cubicBezTo>
                  <a:pt x="18051" y="3558"/>
                  <a:pt x="18054" y="3557"/>
                  <a:pt x="18057" y="3557"/>
                </a:cubicBezTo>
                <a:close/>
                <a:moveTo>
                  <a:pt x="3178" y="3525"/>
                </a:moveTo>
                <a:cubicBezTo>
                  <a:pt x="3206" y="3548"/>
                  <a:pt x="3212" y="3593"/>
                  <a:pt x="3217" y="3627"/>
                </a:cubicBezTo>
                <a:cubicBezTo>
                  <a:pt x="3212" y="3610"/>
                  <a:pt x="3195" y="3576"/>
                  <a:pt x="3183" y="3565"/>
                </a:cubicBezTo>
                <a:cubicBezTo>
                  <a:pt x="3166" y="3588"/>
                  <a:pt x="3149" y="3605"/>
                  <a:pt x="3126" y="3627"/>
                </a:cubicBezTo>
                <a:cubicBezTo>
                  <a:pt x="3126" y="3610"/>
                  <a:pt x="3115" y="3582"/>
                  <a:pt x="3115" y="3565"/>
                </a:cubicBezTo>
                <a:cubicBezTo>
                  <a:pt x="3126" y="3537"/>
                  <a:pt x="3149" y="3525"/>
                  <a:pt x="3178" y="3525"/>
                </a:cubicBezTo>
                <a:close/>
                <a:moveTo>
                  <a:pt x="4556" y="2544"/>
                </a:moveTo>
                <a:lnTo>
                  <a:pt x="4556" y="2544"/>
                </a:lnTo>
                <a:cubicBezTo>
                  <a:pt x="4545" y="2595"/>
                  <a:pt x="4488" y="2612"/>
                  <a:pt x="4454" y="2646"/>
                </a:cubicBezTo>
                <a:cubicBezTo>
                  <a:pt x="4136" y="2901"/>
                  <a:pt x="3824" y="3168"/>
                  <a:pt x="3518" y="3440"/>
                </a:cubicBezTo>
                <a:cubicBezTo>
                  <a:pt x="3444" y="3503"/>
                  <a:pt x="3387" y="3588"/>
                  <a:pt x="3302" y="3639"/>
                </a:cubicBezTo>
                <a:cubicBezTo>
                  <a:pt x="3382" y="3514"/>
                  <a:pt x="3529" y="3435"/>
                  <a:pt x="3592" y="3304"/>
                </a:cubicBezTo>
                <a:cubicBezTo>
                  <a:pt x="3592" y="3310"/>
                  <a:pt x="3603" y="3321"/>
                  <a:pt x="3609" y="3327"/>
                </a:cubicBezTo>
                <a:cubicBezTo>
                  <a:pt x="3841" y="3094"/>
                  <a:pt x="4102" y="2896"/>
                  <a:pt x="4358" y="2697"/>
                </a:cubicBezTo>
                <a:lnTo>
                  <a:pt x="4346" y="2680"/>
                </a:lnTo>
                <a:cubicBezTo>
                  <a:pt x="4431" y="2669"/>
                  <a:pt x="4483" y="2589"/>
                  <a:pt x="4556" y="2544"/>
                </a:cubicBezTo>
                <a:close/>
                <a:moveTo>
                  <a:pt x="3285" y="3643"/>
                </a:moveTo>
                <a:cubicBezTo>
                  <a:pt x="3295" y="3643"/>
                  <a:pt x="3302" y="3650"/>
                  <a:pt x="3297" y="3667"/>
                </a:cubicBezTo>
                <a:cubicBezTo>
                  <a:pt x="3297" y="3683"/>
                  <a:pt x="3280" y="3693"/>
                  <a:pt x="3267" y="3693"/>
                </a:cubicBezTo>
                <a:cubicBezTo>
                  <a:pt x="3255" y="3693"/>
                  <a:pt x="3246" y="3685"/>
                  <a:pt x="3251" y="3667"/>
                </a:cubicBezTo>
                <a:cubicBezTo>
                  <a:pt x="3254" y="3654"/>
                  <a:pt x="3272" y="3643"/>
                  <a:pt x="3285" y="3643"/>
                </a:cubicBezTo>
                <a:close/>
                <a:moveTo>
                  <a:pt x="4970" y="3531"/>
                </a:moveTo>
                <a:lnTo>
                  <a:pt x="4970" y="3531"/>
                </a:lnTo>
                <a:cubicBezTo>
                  <a:pt x="4891" y="3622"/>
                  <a:pt x="4800" y="3696"/>
                  <a:pt x="4704" y="3752"/>
                </a:cubicBezTo>
                <a:cubicBezTo>
                  <a:pt x="4778" y="3662"/>
                  <a:pt x="4874" y="3593"/>
                  <a:pt x="4970" y="3531"/>
                </a:cubicBezTo>
                <a:close/>
                <a:moveTo>
                  <a:pt x="2929" y="3728"/>
                </a:moveTo>
                <a:cubicBezTo>
                  <a:pt x="2955" y="3728"/>
                  <a:pt x="2947" y="3775"/>
                  <a:pt x="2925" y="3775"/>
                </a:cubicBezTo>
                <a:cubicBezTo>
                  <a:pt x="2921" y="3775"/>
                  <a:pt x="2916" y="3774"/>
                  <a:pt x="2911" y="3769"/>
                </a:cubicBezTo>
                <a:cubicBezTo>
                  <a:pt x="2917" y="3758"/>
                  <a:pt x="2917" y="3741"/>
                  <a:pt x="2922" y="3730"/>
                </a:cubicBezTo>
                <a:cubicBezTo>
                  <a:pt x="2925" y="3729"/>
                  <a:pt x="2927" y="3728"/>
                  <a:pt x="2929" y="3728"/>
                </a:cubicBezTo>
                <a:close/>
                <a:moveTo>
                  <a:pt x="17861" y="3276"/>
                </a:moveTo>
                <a:lnTo>
                  <a:pt x="17861" y="3276"/>
                </a:lnTo>
                <a:cubicBezTo>
                  <a:pt x="18043" y="3429"/>
                  <a:pt x="18219" y="3605"/>
                  <a:pt x="18378" y="3786"/>
                </a:cubicBezTo>
                <a:cubicBezTo>
                  <a:pt x="18213" y="3679"/>
                  <a:pt x="18100" y="3508"/>
                  <a:pt x="17946" y="3384"/>
                </a:cubicBezTo>
                <a:cubicBezTo>
                  <a:pt x="17907" y="3355"/>
                  <a:pt x="17884" y="3315"/>
                  <a:pt x="17861" y="3276"/>
                </a:cubicBezTo>
                <a:close/>
                <a:moveTo>
                  <a:pt x="3104" y="3599"/>
                </a:moveTo>
                <a:lnTo>
                  <a:pt x="3104" y="3599"/>
                </a:lnTo>
                <a:cubicBezTo>
                  <a:pt x="3121" y="3616"/>
                  <a:pt x="3121" y="3639"/>
                  <a:pt x="3098" y="3656"/>
                </a:cubicBezTo>
                <a:cubicBezTo>
                  <a:pt x="3053" y="3707"/>
                  <a:pt x="3002" y="3752"/>
                  <a:pt x="2962" y="3809"/>
                </a:cubicBezTo>
                <a:cubicBezTo>
                  <a:pt x="2951" y="3781"/>
                  <a:pt x="2968" y="3758"/>
                  <a:pt x="2973" y="3735"/>
                </a:cubicBezTo>
                <a:cubicBezTo>
                  <a:pt x="2968" y="3730"/>
                  <a:pt x="2962" y="3718"/>
                  <a:pt x="2956" y="3718"/>
                </a:cubicBezTo>
                <a:cubicBezTo>
                  <a:pt x="3013" y="3690"/>
                  <a:pt x="3053" y="3622"/>
                  <a:pt x="3104" y="3599"/>
                </a:cubicBezTo>
                <a:close/>
                <a:moveTo>
                  <a:pt x="17288" y="3752"/>
                </a:moveTo>
                <a:cubicBezTo>
                  <a:pt x="17322" y="3769"/>
                  <a:pt x="17351" y="3792"/>
                  <a:pt x="17379" y="3820"/>
                </a:cubicBezTo>
                <a:cubicBezTo>
                  <a:pt x="17373" y="3826"/>
                  <a:pt x="17368" y="3837"/>
                  <a:pt x="17362" y="3843"/>
                </a:cubicBezTo>
                <a:cubicBezTo>
                  <a:pt x="17334" y="3815"/>
                  <a:pt x="17305" y="3786"/>
                  <a:pt x="17288" y="3752"/>
                </a:cubicBezTo>
                <a:close/>
                <a:moveTo>
                  <a:pt x="18139" y="3639"/>
                </a:moveTo>
                <a:cubicBezTo>
                  <a:pt x="18219" y="3730"/>
                  <a:pt x="18327" y="3798"/>
                  <a:pt x="18378" y="3905"/>
                </a:cubicBezTo>
                <a:cubicBezTo>
                  <a:pt x="18281" y="3826"/>
                  <a:pt x="18213" y="3713"/>
                  <a:pt x="18100" y="3656"/>
                </a:cubicBezTo>
                <a:cubicBezTo>
                  <a:pt x="18111" y="3650"/>
                  <a:pt x="18128" y="3644"/>
                  <a:pt x="18139" y="3639"/>
                </a:cubicBezTo>
                <a:close/>
                <a:moveTo>
                  <a:pt x="3155" y="3894"/>
                </a:moveTo>
                <a:cubicBezTo>
                  <a:pt x="3178" y="3905"/>
                  <a:pt x="3178" y="3923"/>
                  <a:pt x="3155" y="3945"/>
                </a:cubicBezTo>
                <a:cubicBezTo>
                  <a:pt x="3132" y="3928"/>
                  <a:pt x="3132" y="3911"/>
                  <a:pt x="3155" y="3894"/>
                </a:cubicBezTo>
                <a:close/>
                <a:moveTo>
                  <a:pt x="3094" y="3953"/>
                </a:moveTo>
                <a:cubicBezTo>
                  <a:pt x="3115" y="3953"/>
                  <a:pt x="3128" y="3988"/>
                  <a:pt x="3104" y="4002"/>
                </a:cubicBezTo>
                <a:cubicBezTo>
                  <a:pt x="3100" y="4005"/>
                  <a:pt x="3097" y="4006"/>
                  <a:pt x="3093" y="4006"/>
                </a:cubicBezTo>
                <a:cubicBezTo>
                  <a:pt x="3074" y="4006"/>
                  <a:pt x="3057" y="3971"/>
                  <a:pt x="3081" y="3957"/>
                </a:cubicBezTo>
                <a:cubicBezTo>
                  <a:pt x="3085" y="3954"/>
                  <a:pt x="3090" y="3953"/>
                  <a:pt x="3094" y="3953"/>
                </a:cubicBezTo>
                <a:close/>
                <a:moveTo>
                  <a:pt x="18383" y="3792"/>
                </a:moveTo>
                <a:cubicBezTo>
                  <a:pt x="18446" y="3860"/>
                  <a:pt x="18508" y="3923"/>
                  <a:pt x="18571" y="3991"/>
                </a:cubicBezTo>
                <a:cubicBezTo>
                  <a:pt x="18565" y="4002"/>
                  <a:pt x="18554" y="4013"/>
                  <a:pt x="18548" y="4019"/>
                </a:cubicBezTo>
                <a:cubicBezTo>
                  <a:pt x="18514" y="3968"/>
                  <a:pt x="18474" y="3917"/>
                  <a:pt x="18417" y="3877"/>
                </a:cubicBezTo>
                <a:cubicBezTo>
                  <a:pt x="18406" y="3849"/>
                  <a:pt x="18395" y="3820"/>
                  <a:pt x="18383" y="3792"/>
                </a:cubicBezTo>
                <a:close/>
                <a:moveTo>
                  <a:pt x="18457" y="3964"/>
                </a:moveTo>
                <a:cubicBezTo>
                  <a:pt x="18479" y="3964"/>
                  <a:pt x="18504" y="4000"/>
                  <a:pt x="18480" y="4019"/>
                </a:cubicBezTo>
                <a:cubicBezTo>
                  <a:pt x="18477" y="4020"/>
                  <a:pt x="18474" y="4021"/>
                  <a:pt x="18471" y="4021"/>
                </a:cubicBezTo>
                <a:cubicBezTo>
                  <a:pt x="18448" y="4021"/>
                  <a:pt x="18421" y="3988"/>
                  <a:pt x="18446" y="3968"/>
                </a:cubicBezTo>
                <a:cubicBezTo>
                  <a:pt x="18449" y="3965"/>
                  <a:pt x="18453" y="3964"/>
                  <a:pt x="18457" y="3964"/>
                </a:cubicBezTo>
                <a:close/>
                <a:moveTo>
                  <a:pt x="18548" y="4025"/>
                </a:moveTo>
                <a:cubicBezTo>
                  <a:pt x="18554" y="4030"/>
                  <a:pt x="18559" y="4030"/>
                  <a:pt x="18565" y="4036"/>
                </a:cubicBezTo>
                <a:cubicBezTo>
                  <a:pt x="18559" y="4042"/>
                  <a:pt x="18548" y="4053"/>
                  <a:pt x="18542" y="4064"/>
                </a:cubicBezTo>
                <a:cubicBezTo>
                  <a:pt x="18537" y="4059"/>
                  <a:pt x="18531" y="4059"/>
                  <a:pt x="18525" y="4053"/>
                </a:cubicBezTo>
                <a:lnTo>
                  <a:pt x="18548" y="4025"/>
                </a:lnTo>
                <a:close/>
                <a:moveTo>
                  <a:pt x="18531" y="4098"/>
                </a:moveTo>
                <a:cubicBezTo>
                  <a:pt x="18531" y="4098"/>
                  <a:pt x="18537" y="4098"/>
                  <a:pt x="18537" y="4104"/>
                </a:cubicBezTo>
                <a:cubicBezTo>
                  <a:pt x="18531" y="4098"/>
                  <a:pt x="18531" y="4098"/>
                  <a:pt x="18525" y="4098"/>
                </a:cubicBezTo>
                <a:close/>
                <a:moveTo>
                  <a:pt x="18582" y="4047"/>
                </a:moveTo>
                <a:lnTo>
                  <a:pt x="18582" y="4047"/>
                </a:lnTo>
                <a:cubicBezTo>
                  <a:pt x="18605" y="4059"/>
                  <a:pt x="18627" y="4076"/>
                  <a:pt x="18650" y="4098"/>
                </a:cubicBezTo>
                <a:cubicBezTo>
                  <a:pt x="18661" y="4110"/>
                  <a:pt x="18667" y="4121"/>
                  <a:pt x="18673" y="4132"/>
                </a:cubicBezTo>
                <a:cubicBezTo>
                  <a:pt x="18644" y="4104"/>
                  <a:pt x="18610" y="4076"/>
                  <a:pt x="18582" y="4047"/>
                </a:cubicBezTo>
                <a:close/>
                <a:moveTo>
                  <a:pt x="4698" y="3747"/>
                </a:moveTo>
                <a:lnTo>
                  <a:pt x="4698" y="3747"/>
                </a:lnTo>
                <a:cubicBezTo>
                  <a:pt x="4681" y="3792"/>
                  <a:pt x="4641" y="3820"/>
                  <a:pt x="4602" y="3843"/>
                </a:cubicBezTo>
                <a:cubicBezTo>
                  <a:pt x="4607" y="3849"/>
                  <a:pt x="4613" y="3860"/>
                  <a:pt x="4619" y="3866"/>
                </a:cubicBezTo>
                <a:lnTo>
                  <a:pt x="4596" y="3888"/>
                </a:lnTo>
                <a:cubicBezTo>
                  <a:pt x="4590" y="3883"/>
                  <a:pt x="4579" y="3877"/>
                  <a:pt x="4568" y="3877"/>
                </a:cubicBezTo>
                <a:cubicBezTo>
                  <a:pt x="4448" y="3957"/>
                  <a:pt x="4363" y="4076"/>
                  <a:pt x="4233" y="4138"/>
                </a:cubicBezTo>
                <a:cubicBezTo>
                  <a:pt x="4375" y="3991"/>
                  <a:pt x="4534" y="3860"/>
                  <a:pt x="4698" y="3747"/>
                </a:cubicBezTo>
                <a:close/>
                <a:moveTo>
                  <a:pt x="3070" y="3985"/>
                </a:moveTo>
                <a:lnTo>
                  <a:pt x="3070" y="3985"/>
                </a:lnTo>
                <a:cubicBezTo>
                  <a:pt x="3064" y="4070"/>
                  <a:pt x="2996" y="4132"/>
                  <a:pt x="2956" y="4201"/>
                </a:cubicBezTo>
                <a:lnTo>
                  <a:pt x="2911" y="4155"/>
                </a:lnTo>
                <a:cubicBezTo>
                  <a:pt x="2962" y="4093"/>
                  <a:pt x="3013" y="4036"/>
                  <a:pt x="3070" y="3985"/>
                </a:cubicBezTo>
                <a:close/>
                <a:moveTo>
                  <a:pt x="2902" y="4189"/>
                </a:moveTo>
                <a:cubicBezTo>
                  <a:pt x="2908" y="4189"/>
                  <a:pt x="2915" y="4192"/>
                  <a:pt x="2922" y="4201"/>
                </a:cubicBezTo>
                <a:cubicBezTo>
                  <a:pt x="2917" y="4212"/>
                  <a:pt x="2911" y="4229"/>
                  <a:pt x="2911" y="4240"/>
                </a:cubicBezTo>
                <a:cubicBezTo>
                  <a:pt x="2905" y="4242"/>
                  <a:pt x="2900" y="4243"/>
                  <a:pt x="2895" y="4243"/>
                </a:cubicBezTo>
                <a:cubicBezTo>
                  <a:pt x="2863" y="4243"/>
                  <a:pt x="2877" y="4189"/>
                  <a:pt x="2902" y="4189"/>
                </a:cubicBezTo>
                <a:close/>
                <a:moveTo>
                  <a:pt x="18673" y="4121"/>
                </a:moveTo>
                <a:lnTo>
                  <a:pt x="18673" y="4121"/>
                </a:lnTo>
                <a:cubicBezTo>
                  <a:pt x="18695" y="4144"/>
                  <a:pt x="18712" y="4161"/>
                  <a:pt x="18735" y="4184"/>
                </a:cubicBezTo>
                <a:lnTo>
                  <a:pt x="18735" y="4189"/>
                </a:lnTo>
                <a:cubicBezTo>
                  <a:pt x="18758" y="4212"/>
                  <a:pt x="18786" y="4240"/>
                  <a:pt x="18803" y="4263"/>
                </a:cubicBezTo>
                <a:cubicBezTo>
                  <a:pt x="18775" y="4235"/>
                  <a:pt x="18741" y="4212"/>
                  <a:pt x="18707" y="4184"/>
                </a:cubicBezTo>
                <a:cubicBezTo>
                  <a:pt x="18695" y="4166"/>
                  <a:pt x="18684" y="4144"/>
                  <a:pt x="18673" y="4121"/>
                </a:cubicBezTo>
                <a:close/>
                <a:moveTo>
                  <a:pt x="18540" y="4107"/>
                </a:moveTo>
                <a:cubicBezTo>
                  <a:pt x="18585" y="4146"/>
                  <a:pt x="18634" y="4184"/>
                  <a:pt x="18678" y="4218"/>
                </a:cubicBezTo>
                <a:cubicBezTo>
                  <a:pt x="18695" y="4240"/>
                  <a:pt x="18712" y="4257"/>
                  <a:pt x="18729" y="4274"/>
                </a:cubicBezTo>
                <a:cubicBezTo>
                  <a:pt x="18718" y="4269"/>
                  <a:pt x="18707" y="4263"/>
                  <a:pt x="18690" y="4257"/>
                </a:cubicBezTo>
                <a:cubicBezTo>
                  <a:pt x="18678" y="4240"/>
                  <a:pt x="18656" y="4223"/>
                  <a:pt x="18633" y="4206"/>
                </a:cubicBezTo>
                <a:cubicBezTo>
                  <a:pt x="18589" y="4184"/>
                  <a:pt x="18572" y="4136"/>
                  <a:pt x="18540" y="4107"/>
                </a:cubicBezTo>
                <a:close/>
                <a:moveTo>
                  <a:pt x="18758" y="4280"/>
                </a:moveTo>
                <a:lnTo>
                  <a:pt x="18781" y="4297"/>
                </a:lnTo>
                <a:cubicBezTo>
                  <a:pt x="18769" y="4297"/>
                  <a:pt x="18763" y="4291"/>
                  <a:pt x="18758" y="4291"/>
                </a:cubicBezTo>
                <a:cubicBezTo>
                  <a:pt x="18758" y="4286"/>
                  <a:pt x="18758" y="4286"/>
                  <a:pt x="18758" y="4280"/>
                </a:cubicBezTo>
                <a:close/>
                <a:moveTo>
                  <a:pt x="3473" y="4110"/>
                </a:moveTo>
                <a:lnTo>
                  <a:pt x="3484" y="4121"/>
                </a:lnTo>
                <a:cubicBezTo>
                  <a:pt x="3427" y="4178"/>
                  <a:pt x="3376" y="4240"/>
                  <a:pt x="3319" y="4303"/>
                </a:cubicBezTo>
                <a:cubicBezTo>
                  <a:pt x="3342" y="4223"/>
                  <a:pt x="3427" y="4178"/>
                  <a:pt x="3473" y="4110"/>
                </a:cubicBezTo>
                <a:close/>
                <a:moveTo>
                  <a:pt x="18883" y="4286"/>
                </a:moveTo>
                <a:lnTo>
                  <a:pt x="18883" y="4286"/>
                </a:lnTo>
                <a:cubicBezTo>
                  <a:pt x="18894" y="4291"/>
                  <a:pt x="18905" y="4297"/>
                  <a:pt x="18922" y="4303"/>
                </a:cubicBezTo>
                <a:cubicBezTo>
                  <a:pt x="18926" y="4308"/>
                  <a:pt x="18929" y="4314"/>
                  <a:pt x="18933" y="4320"/>
                </a:cubicBezTo>
                <a:lnTo>
                  <a:pt x="18933" y="4320"/>
                </a:lnTo>
                <a:cubicBezTo>
                  <a:pt x="18922" y="4319"/>
                  <a:pt x="18911" y="4314"/>
                  <a:pt x="18905" y="4314"/>
                </a:cubicBezTo>
                <a:lnTo>
                  <a:pt x="18883" y="4286"/>
                </a:lnTo>
                <a:close/>
                <a:moveTo>
                  <a:pt x="2790" y="4323"/>
                </a:moveTo>
                <a:cubicBezTo>
                  <a:pt x="2798" y="4323"/>
                  <a:pt x="2805" y="4332"/>
                  <a:pt x="2809" y="4348"/>
                </a:cubicBezTo>
                <a:cubicBezTo>
                  <a:pt x="2799" y="4358"/>
                  <a:pt x="2792" y="4362"/>
                  <a:pt x="2786" y="4362"/>
                </a:cubicBezTo>
                <a:cubicBezTo>
                  <a:pt x="2778" y="4362"/>
                  <a:pt x="2772" y="4353"/>
                  <a:pt x="2769" y="4337"/>
                </a:cubicBezTo>
                <a:cubicBezTo>
                  <a:pt x="2776" y="4327"/>
                  <a:pt x="2783" y="4323"/>
                  <a:pt x="2790" y="4323"/>
                </a:cubicBezTo>
                <a:close/>
                <a:moveTo>
                  <a:pt x="18798" y="4320"/>
                </a:moveTo>
                <a:cubicBezTo>
                  <a:pt x="18809" y="4331"/>
                  <a:pt x="18820" y="4337"/>
                  <a:pt x="18832" y="4348"/>
                </a:cubicBezTo>
                <a:lnTo>
                  <a:pt x="18803" y="4365"/>
                </a:lnTo>
                <a:cubicBezTo>
                  <a:pt x="18803" y="4365"/>
                  <a:pt x="18809" y="4371"/>
                  <a:pt x="18809" y="4376"/>
                </a:cubicBezTo>
                <a:cubicBezTo>
                  <a:pt x="18781" y="4365"/>
                  <a:pt x="18752" y="4348"/>
                  <a:pt x="18724" y="4337"/>
                </a:cubicBezTo>
                <a:cubicBezTo>
                  <a:pt x="18724" y="4337"/>
                  <a:pt x="18724" y="4331"/>
                  <a:pt x="18724" y="4325"/>
                </a:cubicBezTo>
                <a:cubicBezTo>
                  <a:pt x="18746" y="4325"/>
                  <a:pt x="18775" y="4325"/>
                  <a:pt x="18798" y="4320"/>
                </a:cubicBezTo>
                <a:close/>
                <a:moveTo>
                  <a:pt x="2717" y="4405"/>
                </a:moveTo>
                <a:cubicBezTo>
                  <a:pt x="2726" y="4405"/>
                  <a:pt x="2732" y="4415"/>
                  <a:pt x="2735" y="4433"/>
                </a:cubicBezTo>
                <a:cubicBezTo>
                  <a:pt x="2724" y="4447"/>
                  <a:pt x="2715" y="4454"/>
                  <a:pt x="2707" y="4454"/>
                </a:cubicBezTo>
                <a:cubicBezTo>
                  <a:pt x="2699" y="4454"/>
                  <a:pt x="2693" y="4445"/>
                  <a:pt x="2690" y="4427"/>
                </a:cubicBezTo>
                <a:cubicBezTo>
                  <a:pt x="2700" y="4412"/>
                  <a:pt x="2709" y="4405"/>
                  <a:pt x="2717" y="4405"/>
                </a:cubicBezTo>
                <a:close/>
                <a:moveTo>
                  <a:pt x="18820" y="4388"/>
                </a:moveTo>
                <a:cubicBezTo>
                  <a:pt x="18832" y="4405"/>
                  <a:pt x="18843" y="4422"/>
                  <a:pt x="18849" y="4433"/>
                </a:cubicBezTo>
                <a:lnTo>
                  <a:pt x="18837" y="4473"/>
                </a:lnTo>
                <a:lnTo>
                  <a:pt x="18826" y="4467"/>
                </a:lnTo>
                <a:cubicBezTo>
                  <a:pt x="18820" y="4462"/>
                  <a:pt x="18815" y="4456"/>
                  <a:pt x="18815" y="4450"/>
                </a:cubicBezTo>
                <a:cubicBezTo>
                  <a:pt x="18815" y="4439"/>
                  <a:pt x="18826" y="4422"/>
                  <a:pt x="18826" y="4410"/>
                </a:cubicBezTo>
                <a:cubicBezTo>
                  <a:pt x="18826" y="4410"/>
                  <a:pt x="18820" y="4410"/>
                  <a:pt x="18820" y="4405"/>
                </a:cubicBezTo>
                <a:cubicBezTo>
                  <a:pt x="18820" y="4399"/>
                  <a:pt x="18820" y="4393"/>
                  <a:pt x="18820" y="4388"/>
                </a:cubicBezTo>
                <a:close/>
                <a:moveTo>
                  <a:pt x="18934" y="4322"/>
                </a:moveTo>
                <a:lnTo>
                  <a:pt x="18934" y="4322"/>
                </a:lnTo>
                <a:cubicBezTo>
                  <a:pt x="18956" y="4353"/>
                  <a:pt x="18985" y="4382"/>
                  <a:pt x="19013" y="4410"/>
                </a:cubicBezTo>
                <a:cubicBezTo>
                  <a:pt x="19013" y="4410"/>
                  <a:pt x="19013" y="4416"/>
                  <a:pt x="19019" y="4416"/>
                </a:cubicBezTo>
                <a:cubicBezTo>
                  <a:pt x="19030" y="4427"/>
                  <a:pt x="19041" y="4439"/>
                  <a:pt x="19059" y="4456"/>
                </a:cubicBezTo>
                <a:cubicBezTo>
                  <a:pt x="19053" y="4467"/>
                  <a:pt x="19053" y="4484"/>
                  <a:pt x="19053" y="4496"/>
                </a:cubicBezTo>
                <a:cubicBezTo>
                  <a:pt x="19030" y="4473"/>
                  <a:pt x="19013" y="4456"/>
                  <a:pt x="18990" y="4433"/>
                </a:cubicBezTo>
                <a:cubicBezTo>
                  <a:pt x="18963" y="4400"/>
                  <a:pt x="18946" y="4361"/>
                  <a:pt x="18934" y="4322"/>
                </a:cubicBezTo>
                <a:close/>
                <a:moveTo>
                  <a:pt x="19076" y="4467"/>
                </a:moveTo>
                <a:cubicBezTo>
                  <a:pt x="19098" y="4490"/>
                  <a:pt x="19127" y="4513"/>
                  <a:pt x="19149" y="4541"/>
                </a:cubicBezTo>
                <a:cubicBezTo>
                  <a:pt x="19144" y="4552"/>
                  <a:pt x="19132" y="4564"/>
                  <a:pt x="19121" y="4569"/>
                </a:cubicBezTo>
                <a:cubicBezTo>
                  <a:pt x="19104" y="4547"/>
                  <a:pt x="19081" y="4524"/>
                  <a:pt x="19059" y="4501"/>
                </a:cubicBezTo>
                <a:cubicBezTo>
                  <a:pt x="19064" y="4490"/>
                  <a:pt x="19070" y="4479"/>
                  <a:pt x="19076" y="4467"/>
                </a:cubicBezTo>
                <a:close/>
                <a:moveTo>
                  <a:pt x="18854" y="4371"/>
                </a:moveTo>
                <a:lnTo>
                  <a:pt x="18854" y="4371"/>
                </a:lnTo>
                <a:cubicBezTo>
                  <a:pt x="18894" y="4410"/>
                  <a:pt x="18934" y="4450"/>
                  <a:pt x="18979" y="4484"/>
                </a:cubicBezTo>
                <a:cubicBezTo>
                  <a:pt x="19019" y="4547"/>
                  <a:pt x="19064" y="4609"/>
                  <a:pt x="19110" y="4671"/>
                </a:cubicBezTo>
                <a:cubicBezTo>
                  <a:pt x="19098" y="4666"/>
                  <a:pt x="19087" y="4654"/>
                  <a:pt x="19076" y="4649"/>
                </a:cubicBezTo>
                <a:cubicBezTo>
                  <a:pt x="19053" y="4598"/>
                  <a:pt x="19013" y="4558"/>
                  <a:pt x="18968" y="4524"/>
                </a:cubicBezTo>
                <a:cubicBezTo>
                  <a:pt x="18928" y="4479"/>
                  <a:pt x="18888" y="4427"/>
                  <a:pt x="18854" y="4371"/>
                </a:cubicBezTo>
                <a:close/>
                <a:moveTo>
                  <a:pt x="3412" y="4617"/>
                </a:moveTo>
                <a:cubicBezTo>
                  <a:pt x="3418" y="4617"/>
                  <a:pt x="3423" y="4619"/>
                  <a:pt x="3427" y="4626"/>
                </a:cubicBezTo>
                <a:cubicBezTo>
                  <a:pt x="3422" y="4649"/>
                  <a:pt x="3410" y="4666"/>
                  <a:pt x="3387" y="4677"/>
                </a:cubicBezTo>
                <a:cubicBezTo>
                  <a:pt x="3378" y="4682"/>
                  <a:pt x="3371" y="4684"/>
                  <a:pt x="3366" y="4684"/>
                </a:cubicBezTo>
                <a:cubicBezTo>
                  <a:pt x="3340" y="4684"/>
                  <a:pt x="3383" y="4617"/>
                  <a:pt x="3412" y="4617"/>
                </a:cubicBezTo>
                <a:close/>
                <a:moveTo>
                  <a:pt x="19144" y="4723"/>
                </a:moveTo>
                <a:lnTo>
                  <a:pt x="19144" y="4723"/>
                </a:lnTo>
                <a:cubicBezTo>
                  <a:pt x="19149" y="4728"/>
                  <a:pt x="19149" y="4734"/>
                  <a:pt x="19155" y="4740"/>
                </a:cubicBezTo>
                <a:lnTo>
                  <a:pt x="19149" y="4740"/>
                </a:lnTo>
                <a:cubicBezTo>
                  <a:pt x="19149" y="4734"/>
                  <a:pt x="19144" y="4728"/>
                  <a:pt x="19144" y="4723"/>
                </a:cubicBezTo>
                <a:close/>
                <a:moveTo>
                  <a:pt x="3302" y="4297"/>
                </a:moveTo>
                <a:cubicBezTo>
                  <a:pt x="3302" y="4303"/>
                  <a:pt x="3308" y="4308"/>
                  <a:pt x="3314" y="4314"/>
                </a:cubicBezTo>
                <a:cubicBezTo>
                  <a:pt x="3234" y="4405"/>
                  <a:pt x="3149" y="4490"/>
                  <a:pt x="3070" y="4581"/>
                </a:cubicBezTo>
                <a:cubicBezTo>
                  <a:pt x="2996" y="4683"/>
                  <a:pt x="2917" y="4779"/>
                  <a:pt x="2831" y="4870"/>
                </a:cubicBezTo>
                <a:cubicBezTo>
                  <a:pt x="2962" y="4660"/>
                  <a:pt x="3138" y="4484"/>
                  <a:pt x="3302" y="4297"/>
                </a:cubicBezTo>
                <a:close/>
                <a:moveTo>
                  <a:pt x="3762" y="4609"/>
                </a:moveTo>
                <a:cubicBezTo>
                  <a:pt x="3705" y="4677"/>
                  <a:pt x="3643" y="4734"/>
                  <a:pt x="3586" y="4802"/>
                </a:cubicBezTo>
                <a:cubicBezTo>
                  <a:pt x="3609" y="4808"/>
                  <a:pt x="3626" y="4808"/>
                  <a:pt x="3648" y="4813"/>
                </a:cubicBezTo>
                <a:cubicBezTo>
                  <a:pt x="3694" y="4768"/>
                  <a:pt x="3734" y="4728"/>
                  <a:pt x="3779" y="4683"/>
                </a:cubicBezTo>
                <a:lnTo>
                  <a:pt x="3779" y="4683"/>
                </a:lnTo>
                <a:cubicBezTo>
                  <a:pt x="3717" y="4751"/>
                  <a:pt x="3660" y="4813"/>
                  <a:pt x="3603" y="4876"/>
                </a:cubicBezTo>
                <a:cubicBezTo>
                  <a:pt x="3592" y="4859"/>
                  <a:pt x="3580" y="4842"/>
                  <a:pt x="3575" y="4825"/>
                </a:cubicBezTo>
                <a:lnTo>
                  <a:pt x="3586" y="4825"/>
                </a:lnTo>
                <a:cubicBezTo>
                  <a:pt x="3586" y="4813"/>
                  <a:pt x="3575" y="4796"/>
                  <a:pt x="3575" y="4785"/>
                </a:cubicBezTo>
                <a:cubicBezTo>
                  <a:pt x="3626" y="4717"/>
                  <a:pt x="3688" y="4654"/>
                  <a:pt x="3762" y="4609"/>
                </a:cubicBezTo>
                <a:close/>
                <a:moveTo>
                  <a:pt x="19484" y="4938"/>
                </a:moveTo>
                <a:lnTo>
                  <a:pt x="19484" y="4938"/>
                </a:lnTo>
                <a:cubicBezTo>
                  <a:pt x="19501" y="4961"/>
                  <a:pt x="19518" y="4984"/>
                  <a:pt x="19535" y="5006"/>
                </a:cubicBezTo>
                <a:cubicBezTo>
                  <a:pt x="19524" y="4995"/>
                  <a:pt x="19507" y="4984"/>
                  <a:pt x="19495" y="4972"/>
                </a:cubicBezTo>
                <a:cubicBezTo>
                  <a:pt x="19490" y="4961"/>
                  <a:pt x="19490" y="4949"/>
                  <a:pt x="19484" y="4938"/>
                </a:cubicBezTo>
                <a:close/>
                <a:moveTo>
                  <a:pt x="3501" y="4859"/>
                </a:moveTo>
                <a:lnTo>
                  <a:pt x="3501" y="4859"/>
                </a:lnTo>
                <a:cubicBezTo>
                  <a:pt x="3524" y="4921"/>
                  <a:pt x="3444" y="4949"/>
                  <a:pt x="3450" y="5018"/>
                </a:cubicBezTo>
                <a:cubicBezTo>
                  <a:pt x="3444" y="5001"/>
                  <a:pt x="3427" y="4978"/>
                  <a:pt x="3422" y="4966"/>
                </a:cubicBezTo>
                <a:cubicBezTo>
                  <a:pt x="3433" y="4938"/>
                  <a:pt x="3461" y="4927"/>
                  <a:pt x="3484" y="4910"/>
                </a:cubicBezTo>
                <a:cubicBezTo>
                  <a:pt x="3490" y="4898"/>
                  <a:pt x="3495" y="4870"/>
                  <a:pt x="3501" y="4859"/>
                </a:cubicBezTo>
                <a:close/>
                <a:moveTo>
                  <a:pt x="3096" y="4987"/>
                </a:moveTo>
                <a:cubicBezTo>
                  <a:pt x="3113" y="4987"/>
                  <a:pt x="3126" y="5013"/>
                  <a:pt x="3109" y="5029"/>
                </a:cubicBezTo>
                <a:cubicBezTo>
                  <a:pt x="3105" y="5038"/>
                  <a:pt x="3098" y="5042"/>
                  <a:pt x="3092" y="5042"/>
                </a:cubicBezTo>
                <a:cubicBezTo>
                  <a:pt x="3075" y="5042"/>
                  <a:pt x="3059" y="5017"/>
                  <a:pt x="3075" y="5001"/>
                </a:cubicBezTo>
                <a:cubicBezTo>
                  <a:pt x="3082" y="4991"/>
                  <a:pt x="3089" y="4987"/>
                  <a:pt x="3096" y="4987"/>
                </a:cubicBezTo>
                <a:close/>
                <a:moveTo>
                  <a:pt x="2826" y="4870"/>
                </a:moveTo>
                <a:lnTo>
                  <a:pt x="2826" y="4870"/>
                </a:lnTo>
                <a:cubicBezTo>
                  <a:pt x="2814" y="4898"/>
                  <a:pt x="2797" y="4927"/>
                  <a:pt x="2775" y="4949"/>
                </a:cubicBezTo>
                <a:cubicBezTo>
                  <a:pt x="2746" y="4984"/>
                  <a:pt x="2718" y="5018"/>
                  <a:pt x="2695" y="5052"/>
                </a:cubicBezTo>
                <a:cubicBezTo>
                  <a:pt x="2701" y="5029"/>
                  <a:pt x="2707" y="5006"/>
                  <a:pt x="2712" y="4984"/>
                </a:cubicBezTo>
                <a:cubicBezTo>
                  <a:pt x="2718" y="4978"/>
                  <a:pt x="2729" y="4972"/>
                  <a:pt x="2741" y="4972"/>
                </a:cubicBezTo>
                <a:cubicBezTo>
                  <a:pt x="2763" y="4932"/>
                  <a:pt x="2792" y="4898"/>
                  <a:pt x="2826" y="4870"/>
                </a:cubicBezTo>
                <a:close/>
                <a:moveTo>
                  <a:pt x="19172" y="4558"/>
                </a:moveTo>
                <a:lnTo>
                  <a:pt x="19172" y="4558"/>
                </a:lnTo>
                <a:cubicBezTo>
                  <a:pt x="19200" y="4592"/>
                  <a:pt x="19229" y="4626"/>
                  <a:pt x="19246" y="4666"/>
                </a:cubicBezTo>
                <a:cubicBezTo>
                  <a:pt x="19251" y="4671"/>
                  <a:pt x="19263" y="4671"/>
                  <a:pt x="19268" y="4671"/>
                </a:cubicBezTo>
                <a:cubicBezTo>
                  <a:pt x="19274" y="4677"/>
                  <a:pt x="19274" y="4683"/>
                  <a:pt x="19274" y="4683"/>
                </a:cubicBezTo>
                <a:cubicBezTo>
                  <a:pt x="19285" y="4688"/>
                  <a:pt x="19297" y="4694"/>
                  <a:pt x="19308" y="4700"/>
                </a:cubicBezTo>
                <a:cubicBezTo>
                  <a:pt x="19314" y="4705"/>
                  <a:pt x="19314" y="4711"/>
                  <a:pt x="19320" y="4717"/>
                </a:cubicBezTo>
                <a:cubicBezTo>
                  <a:pt x="19342" y="4813"/>
                  <a:pt x="19427" y="4864"/>
                  <a:pt x="19456" y="4961"/>
                </a:cubicBezTo>
                <a:cubicBezTo>
                  <a:pt x="19478" y="4984"/>
                  <a:pt x="19507" y="5006"/>
                  <a:pt x="19541" y="5018"/>
                </a:cubicBezTo>
                <a:cubicBezTo>
                  <a:pt x="19546" y="5029"/>
                  <a:pt x="19552" y="5035"/>
                  <a:pt x="19552" y="5046"/>
                </a:cubicBezTo>
                <a:cubicBezTo>
                  <a:pt x="19546" y="5052"/>
                  <a:pt x="19541" y="5057"/>
                  <a:pt x="19535" y="5069"/>
                </a:cubicBezTo>
                <a:cubicBezTo>
                  <a:pt x="19456" y="4966"/>
                  <a:pt x="19371" y="4859"/>
                  <a:pt x="19280" y="4757"/>
                </a:cubicBezTo>
                <a:cubicBezTo>
                  <a:pt x="19251" y="4711"/>
                  <a:pt x="19217" y="4666"/>
                  <a:pt x="19178" y="4632"/>
                </a:cubicBezTo>
                <a:cubicBezTo>
                  <a:pt x="19178" y="4609"/>
                  <a:pt x="19172" y="4581"/>
                  <a:pt x="19172" y="4558"/>
                </a:cubicBezTo>
                <a:close/>
                <a:moveTo>
                  <a:pt x="1776" y="5069"/>
                </a:moveTo>
                <a:lnTo>
                  <a:pt x="1778" y="5071"/>
                </a:lnTo>
                <a:lnTo>
                  <a:pt x="1778" y="5071"/>
                </a:lnTo>
                <a:cubicBezTo>
                  <a:pt x="1777" y="5070"/>
                  <a:pt x="1777" y="5069"/>
                  <a:pt x="1776" y="5069"/>
                </a:cubicBezTo>
                <a:close/>
                <a:moveTo>
                  <a:pt x="3404" y="5006"/>
                </a:moveTo>
                <a:cubicBezTo>
                  <a:pt x="3422" y="5023"/>
                  <a:pt x="3410" y="5052"/>
                  <a:pt x="3393" y="5063"/>
                </a:cubicBezTo>
                <a:cubicBezTo>
                  <a:pt x="3386" y="5070"/>
                  <a:pt x="3369" y="5082"/>
                  <a:pt x="3355" y="5082"/>
                </a:cubicBezTo>
                <a:cubicBezTo>
                  <a:pt x="3347" y="5082"/>
                  <a:pt x="3340" y="5079"/>
                  <a:pt x="3336" y="5069"/>
                </a:cubicBezTo>
                <a:cubicBezTo>
                  <a:pt x="3353" y="5040"/>
                  <a:pt x="3376" y="5012"/>
                  <a:pt x="3404" y="5006"/>
                </a:cubicBezTo>
                <a:close/>
                <a:moveTo>
                  <a:pt x="19603" y="5080"/>
                </a:moveTo>
                <a:cubicBezTo>
                  <a:pt x="19603" y="5103"/>
                  <a:pt x="19603" y="5131"/>
                  <a:pt x="19603" y="5154"/>
                </a:cubicBezTo>
                <a:cubicBezTo>
                  <a:pt x="19598" y="5142"/>
                  <a:pt x="19586" y="5131"/>
                  <a:pt x="19575" y="5120"/>
                </a:cubicBezTo>
                <a:cubicBezTo>
                  <a:pt x="19581" y="5108"/>
                  <a:pt x="19581" y="5103"/>
                  <a:pt x="19581" y="5091"/>
                </a:cubicBezTo>
                <a:cubicBezTo>
                  <a:pt x="19586" y="5086"/>
                  <a:pt x="19598" y="5080"/>
                  <a:pt x="19603" y="5080"/>
                </a:cubicBezTo>
                <a:close/>
                <a:moveTo>
                  <a:pt x="3310" y="5102"/>
                </a:moveTo>
                <a:cubicBezTo>
                  <a:pt x="3312" y="5102"/>
                  <a:pt x="3313" y="5102"/>
                  <a:pt x="3314" y="5103"/>
                </a:cubicBezTo>
                <a:cubicBezTo>
                  <a:pt x="3331" y="5120"/>
                  <a:pt x="3314" y="5154"/>
                  <a:pt x="3302" y="5171"/>
                </a:cubicBezTo>
                <a:cubicBezTo>
                  <a:pt x="3300" y="5171"/>
                  <a:pt x="3298" y="5172"/>
                  <a:pt x="3296" y="5172"/>
                </a:cubicBezTo>
                <a:cubicBezTo>
                  <a:pt x="3266" y="5172"/>
                  <a:pt x="3281" y="5102"/>
                  <a:pt x="3310" y="5102"/>
                </a:cubicBezTo>
                <a:close/>
                <a:moveTo>
                  <a:pt x="2639" y="5120"/>
                </a:moveTo>
                <a:lnTo>
                  <a:pt x="2639" y="5120"/>
                </a:lnTo>
                <a:cubicBezTo>
                  <a:pt x="2631" y="5146"/>
                  <a:pt x="2608" y="5168"/>
                  <a:pt x="2592" y="5192"/>
                </a:cubicBezTo>
                <a:lnTo>
                  <a:pt x="2592" y="5192"/>
                </a:lnTo>
                <a:cubicBezTo>
                  <a:pt x="2587" y="5187"/>
                  <a:pt x="2587" y="5182"/>
                  <a:pt x="2582" y="5176"/>
                </a:cubicBezTo>
                <a:cubicBezTo>
                  <a:pt x="2599" y="5154"/>
                  <a:pt x="2621" y="5137"/>
                  <a:pt x="2639" y="5120"/>
                </a:cubicBezTo>
                <a:close/>
                <a:moveTo>
                  <a:pt x="2588" y="5199"/>
                </a:moveTo>
                <a:cubicBezTo>
                  <a:pt x="2582" y="5209"/>
                  <a:pt x="2578" y="5221"/>
                  <a:pt x="2576" y="5233"/>
                </a:cubicBezTo>
                <a:lnTo>
                  <a:pt x="2570" y="5233"/>
                </a:lnTo>
                <a:cubicBezTo>
                  <a:pt x="2565" y="5239"/>
                  <a:pt x="2559" y="5245"/>
                  <a:pt x="2553" y="5245"/>
                </a:cubicBezTo>
                <a:cubicBezTo>
                  <a:pt x="2563" y="5235"/>
                  <a:pt x="2577" y="5212"/>
                  <a:pt x="2588" y="5199"/>
                </a:cubicBezTo>
                <a:close/>
                <a:moveTo>
                  <a:pt x="3195" y="3747"/>
                </a:moveTo>
                <a:cubicBezTo>
                  <a:pt x="3098" y="3894"/>
                  <a:pt x="2973" y="4019"/>
                  <a:pt x="2854" y="4155"/>
                </a:cubicBezTo>
                <a:cubicBezTo>
                  <a:pt x="2837" y="4189"/>
                  <a:pt x="2786" y="4206"/>
                  <a:pt x="2797" y="4252"/>
                </a:cubicBezTo>
                <a:cubicBezTo>
                  <a:pt x="2809" y="4246"/>
                  <a:pt x="2837" y="4240"/>
                  <a:pt x="2848" y="4240"/>
                </a:cubicBezTo>
                <a:cubicBezTo>
                  <a:pt x="2860" y="4252"/>
                  <a:pt x="2871" y="4286"/>
                  <a:pt x="2882" y="4303"/>
                </a:cubicBezTo>
                <a:cubicBezTo>
                  <a:pt x="2860" y="4308"/>
                  <a:pt x="2837" y="4308"/>
                  <a:pt x="2820" y="4314"/>
                </a:cubicBezTo>
                <a:cubicBezTo>
                  <a:pt x="2809" y="4286"/>
                  <a:pt x="2792" y="4274"/>
                  <a:pt x="2763" y="4274"/>
                </a:cubicBezTo>
                <a:cubicBezTo>
                  <a:pt x="2690" y="4325"/>
                  <a:pt x="2650" y="4422"/>
                  <a:pt x="2587" y="4484"/>
                </a:cubicBezTo>
                <a:cubicBezTo>
                  <a:pt x="2553" y="4524"/>
                  <a:pt x="2508" y="4564"/>
                  <a:pt x="2502" y="4620"/>
                </a:cubicBezTo>
                <a:cubicBezTo>
                  <a:pt x="2548" y="4603"/>
                  <a:pt x="2582" y="4569"/>
                  <a:pt x="2593" y="4518"/>
                </a:cubicBezTo>
                <a:cubicBezTo>
                  <a:pt x="2621" y="4504"/>
                  <a:pt x="2645" y="4445"/>
                  <a:pt x="2674" y="4445"/>
                </a:cubicBezTo>
                <a:cubicBezTo>
                  <a:pt x="2681" y="4445"/>
                  <a:pt x="2688" y="4448"/>
                  <a:pt x="2695" y="4456"/>
                </a:cubicBezTo>
                <a:cubicBezTo>
                  <a:pt x="2673" y="4484"/>
                  <a:pt x="2673" y="4507"/>
                  <a:pt x="2678" y="4541"/>
                </a:cubicBezTo>
                <a:cubicBezTo>
                  <a:pt x="2673" y="4535"/>
                  <a:pt x="2650" y="4524"/>
                  <a:pt x="2639" y="4524"/>
                </a:cubicBezTo>
                <a:cubicBezTo>
                  <a:pt x="2639" y="4535"/>
                  <a:pt x="2639" y="4569"/>
                  <a:pt x="2639" y="4581"/>
                </a:cubicBezTo>
                <a:cubicBezTo>
                  <a:pt x="2627" y="4603"/>
                  <a:pt x="2610" y="4620"/>
                  <a:pt x="2599" y="4643"/>
                </a:cubicBezTo>
                <a:cubicBezTo>
                  <a:pt x="2587" y="4626"/>
                  <a:pt x="2576" y="4603"/>
                  <a:pt x="2565" y="4586"/>
                </a:cubicBezTo>
                <a:lnTo>
                  <a:pt x="2565" y="4586"/>
                </a:lnTo>
                <a:cubicBezTo>
                  <a:pt x="2565" y="4620"/>
                  <a:pt x="2570" y="4654"/>
                  <a:pt x="2570" y="4683"/>
                </a:cubicBezTo>
                <a:cubicBezTo>
                  <a:pt x="2559" y="4677"/>
                  <a:pt x="2548" y="4666"/>
                  <a:pt x="2536" y="4660"/>
                </a:cubicBezTo>
                <a:cubicBezTo>
                  <a:pt x="2497" y="4728"/>
                  <a:pt x="2446" y="4791"/>
                  <a:pt x="2400" y="4853"/>
                </a:cubicBezTo>
                <a:cubicBezTo>
                  <a:pt x="2400" y="4915"/>
                  <a:pt x="2338" y="4927"/>
                  <a:pt x="2298" y="4961"/>
                </a:cubicBezTo>
                <a:cubicBezTo>
                  <a:pt x="2315" y="4836"/>
                  <a:pt x="2423" y="4762"/>
                  <a:pt x="2485" y="4666"/>
                </a:cubicBezTo>
                <a:cubicBezTo>
                  <a:pt x="2513" y="4650"/>
                  <a:pt x="2489" y="4616"/>
                  <a:pt x="2470" y="4616"/>
                </a:cubicBezTo>
                <a:cubicBezTo>
                  <a:pt x="2461" y="4616"/>
                  <a:pt x="2453" y="4623"/>
                  <a:pt x="2451" y="4643"/>
                </a:cubicBezTo>
                <a:cubicBezTo>
                  <a:pt x="2332" y="4802"/>
                  <a:pt x="2207" y="4955"/>
                  <a:pt x="2094" y="5125"/>
                </a:cubicBezTo>
                <a:cubicBezTo>
                  <a:pt x="2054" y="5182"/>
                  <a:pt x="2014" y="5245"/>
                  <a:pt x="1963" y="5296"/>
                </a:cubicBezTo>
                <a:cubicBezTo>
                  <a:pt x="2003" y="5182"/>
                  <a:pt x="2094" y="5097"/>
                  <a:pt x="2156" y="5001"/>
                </a:cubicBezTo>
                <a:cubicBezTo>
                  <a:pt x="2151" y="4995"/>
                  <a:pt x="2139" y="4978"/>
                  <a:pt x="2139" y="4972"/>
                </a:cubicBezTo>
                <a:lnTo>
                  <a:pt x="2139" y="4972"/>
                </a:lnTo>
                <a:cubicBezTo>
                  <a:pt x="2145" y="4978"/>
                  <a:pt x="2168" y="4989"/>
                  <a:pt x="2179" y="4995"/>
                </a:cubicBezTo>
                <a:cubicBezTo>
                  <a:pt x="2185" y="4978"/>
                  <a:pt x="2190" y="4944"/>
                  <a:pt x="2190" y="4927"/>
                </a:cubicBezTo>
                <a:cubicBezTo>
                  <a:pt x="2202" y="4915"/>
                  <a:pt x="2219" y="4904"/>
                  <a:pt x="2230" y="4893"/>
                </a:cubicBezTo>
                <a:lnTo>
                  <a:pt x="2230" y="4847"/>
                </a:lnTo>
                <a:cubicBezTo>
                  <a:pt x="2241" y="4847"/>
                  <a:pt x="2258" y="4842"/>
                  <a:pt x="2270" y="4842"/>
                </a:cubicBezTo>
                <a:cubicBezTo>
                  <a:pt x="2440" y="4564"/>
                  <a:pt x="2684" y="4337"/>
                  <a:pt x="2871" y="4076"/>
                </a:cubicBezTo>
                <a:cubicBezTo>
                  <a:pt x="2996" y="3985"/>
                  <a:pt x="3070" y="3837"/>
                  <a:pt x="3195" y="3747"/>
                </a:cubicBezTo>
                <a:close/>
                <a:moveTo>
                  <a:pt x="2082" y="5250"/>
                </a:moveTo>
                <a:cubicBezTo>
                  <a:pt x="2082" y="5256"/>
                  <a:pt x="2088" y="5256"/>
                  <a:pt x="2088" y="5262"/>
                </a:cubicBezTo>
                <a:cubicBezTo>
                  <a:pt x="2082" y="5273"/>
                  <a:pt x="2071" y="5284"/>
                  <a:pt x="2065" y="5301"/>
                </a:cubicBezTo>
                <a:cubicBezTo>
                  <a:pt x="2060" y="5279"/>
                  <a:pt x="2065" y="5256"/>
                  <a:pt x="2082" y="5250"/>
                </a:cubicBezTo>
                <a:close/>
                <a:moveTo>
                  <a:pt x="19596" y="5268"/>
                </a:moveTo>
                <a:cubicBezTo>
                  <a:pt x="19602" y="5268"/>
                  <a:pt x="19610" y="5274"/>
                  <a:pt x="19620" y="5284"/>
                </a:cubicBezTo>
                <a:cubicBezTo>
                  <a:pt x="19617" y="5301"/>
                  <a:pt x="19610" y="5310"/>
                  <a:pt x="19601" y="5310"/>
                </a:cubicBezTo>
                <a:cubicBezTo>
                  <a:pt x="19595" y="5310"/>
                  <a:pt x="19588" y="5305"/>
                  <a:pt x="19581" y="5296"/>
                </a:cubicBezTo>
                <a:cubicBezTo>
                  <a:pt x="19586" y="5290"/>
                  <a:pt x="19586" y="5284"/>
                  <a:pt x="19592" y="5279"/>
                </a:cubicBezTo>
                <a:lnTo>
                  <a:pt x="19586" y="5279"/>
                </a:lnTo>
                <a:cubicBezTo>
                  <a:pt x="19589" y="5271"/>
                  <a:pt x="19592" y="5268"/>
                  <a:pt x="19596" y="5268"/>
                </a:cubicBezTo>
                <a:close/>
                <a:moveTo>
                  <a:pt x="2026" y="5313"/>
                </a:moveTo>
                <a:cubicBezTo>
                  <a:pt x="2054" y="5313"/>
                  <a:pt x="2065" y="5324"/>
                  <a:pt x="2048" y="5352"/>
                </a:cubicBezTo>
                <a:cubicBezTo>
                  <a:pt x="2020" y="5352"/>
                  <a:pt x="2014" y="5341"/>
                  <a:pt x="2026" y="5313"/>
                </a:cubicBezTo>
                <a:close/>
                <a:moveTo>
                  <a:pt x="19618" y="5326"/>
                </a:moveTo>
                <a:cubicBezTo>
                  <a:pt x="19637" y="5326"/>
                  <a:pt x="19660" y="5342"/>
                  <a:pt x="19660" y="5358"/>
                </a:cubicBezTo>
                <a:cubicBezTo>
                  <a:pt x="19653" y="5365"/>
                  <a:pt x="19643" y="5369"/>
                  <a:pt x="19633" y="5369"/>
                </a:cubicBezTo>
                <a:cubicBezTo>
                  <a:pt x="19613" y="5369"/>
                  <a:pt x="19594" y="5354"/>
                  <a:pt x="19598" y="5335"/>
                </a:cubicBezTo>
                <a:cubicBezTo>
                  <a:pt x="19603" y="5329"/>
                  <a:pt x="19610" y="5326"/>
                  <a:pt x="19618" y="5326"/>
                </a:cubicBezTo>
                <a:close/>
                <a:moveTo>
                  <a:pt x="2480" y="5358"/>
                </a:moveTo>
                <a:lnTo>
                  <a:pt x="2480" y="5358"/>
                </a:lnTo>
                <a:cubicBezTo>
                  <a:pt x="2468" y="5375"/>
                  <a:pt x="2457" y="5392"/>
                  <a:pt x="2446" y="5409"/>
                </a:cubicBezTo>
                <a:cubicBezTo>
                  <a:pt x="2446" y="5381"/>
                  <a:pt x="2463" y="5369"/>
                  <a:pt x="2480" y="5358"/>
                </a:cubicBezTo>
                <a:close/>
                <a:moveTo>
                  <a:pt x="2804" y="5386"/>
                </a:moveTo>
                <a:cubicBezTo>
                  <a:pt x="2805" y="5386"/>
                  <a:pt x="2807" y="5386"/>
                  <a:pt x="2809" y="5386"/>
                </a:cubicBezTo>
                <a:cubicBezTo>
                  <a:pt x="2830" y="5402"/>
                  <a:pt x="2806" y="5444"/>
                  <a:pt x="2780" y="5444"/>
                </a:cubicBezTo>
                <a:cubicBezTo>
                  <a:pt x="2778" y="5444"/>
                  <a:pt x="2776" y="5443"/>
                  <a:pt x="2775" y="5443"/>
                </a:cubicBezTo>
                <a:cubicBezTo>
                  <a:pt x="2759" y="5427"/>
                  <a:pt x="2778" y="5386"/>
                  <a:pt x="2804" y="5386"/>
                </a:cubicBezTo>
                <a:close/>
                <a:moveTo>
                  <a:pt x="3592" y="4893"/>
                </a:moveTo>
                <a:lnTo>
                  <a:pt x="3592" y="4893"/>
                </a:lnTo>
                <a:cubicBezTo>
                  <a:pt x="3433" y="5074"/>
                  <a:pt x="3280" y="5267"/>
                  <a:pt x="3132" y="5466"/>
                </a:cubicBezTo>
                <a:cubicBezTo>
                  <a:pt x="3178" y="5392"/>
                  <a:pt x="3246" y="5330"/>
                  <a:pt x="3263" y="5239"/>
                </a:cubicBezTo>
                <a:lnTo>
                  <a:pt x="3263" y="5239"/>
                </a:lnTo>
                <a:cubicBezTo>
                  <a:pt x="3246" y="5245"/>
                  <a:pt x="3212" y="5256"/>
                  <a:pt x="3195" y="5262"/>
                </a:cubicBezTo>
                <a:cubicBezTo>
                  <a:pt x="3200" y="5250"/>
                  <a:pt x="3200" y="5227"/>
                  <a:pt x="3206" y="5210"/>
                </a:cubicBezTo>
                <a:cubicBezTo>
                  <a:pt x="3223" y="5216"/>
                  <a:pt x="3234" y="5222"/>
                  <a:pt x="3251" y="5227"/>
                </a:cubicBezTo>
                <a:lnTo>
                  <a:pt x="3251" y="5182"/>
                </a:lnTo>
                <a:cubicBezTo>
                  <a:pt x="3257" y="5205"/>
                  <a:pt x="3263" y="5233"/>
                  <a:pt x="3268" y="5262"/>
                </a:cubicBezTo>
                <a:cubicBezTo>
                  <a:pt x="3387" y="5148"/>
                  <a:pt x="3467" y="4995"/>
                  <a:pt x="3592" y="4893"/>
                </a:cubicBezTo>
                <a:close/>
                <a:moveTo>
                  <a:pt x="3075" y="5471"/>
                </a:moveTo>
                <a:lnTo>
                  <a:pt x="3053" y="5500"/>
                </a:lnTo>
                <a:cubicBezTo>
                  <a:pt x="3070" y="5506"/>
                  <a:pt x="3081" y="5506"/>
                  <a:pt x="3098" y="5511"/>
                </a:cubicBezTo>
                <a:cubicBezTo>
                  <a:pt x="3087" y="5523"/>
                  <a:pt x="3075" y="5534"/>
                  <a:pt x="3070" y="5545"/>
                </a:cubicBezTo>
                <a:cubicBezTo>
                  <a:pt x="3064" y="5534"/>
                  <a:pt x="3058" y="5517"/>
                  <a:pt x="3058" y="5506"/>
                </a:cubicBezTo>
                <a:lnTo>
                  <a:pt x="3019" y="5562"/>
                </a:lnTo>
                <a:lnTo>
                  <a:pt x="2962" y="5562"/>
                </a:lnTo>
                <a:cubicBezTo>
                  <a:pt x="2996" y="5528"/>
                  <a:pt x="3036" y="5500"/>
                  <a:pt x="3075" y="5471"/>
                </a:cubicBezTo>
                <a:close/>
                <a:moveTo>
                  <a:pt x="1912" y="5375"/>
                </a:moveTo>
                <a:lnTo>
                  <a:pt x="1912" y="5375"/>
                </a:lnTo>
                <a:cubicBezTo>
                  <a:pt x="1839" y="5517"/>
                  <a:pt x="1753" y="5664"/>
                  <a:pt x="1680" y="5812"/>
                </a:cubicBezTo>
                <a:cubicBezTo>
                  <a:pt x="1657" y="5846"/>
                  <a:pt x="1629" y="5880"/>
                  <a:pt x="1606" y="5914"/>
                </a:cubicBezTo>
                <a:cubicBezTo>
                  <a:pt x="1600" y="5914"/>
                  <a:pt x="1595" y="5908"/>
                  <a:pt x="1589" y="5908"/>
                </a:cubicBezTo>
                <a:cubicBezTo>
                  <a:pt x="1595" y="5908"/>
                  <a:pt x="1600" y="5903"/>
                  <a:pt x="1600" y="5897"/>
                </a:cubicBezTo>
                <a:cubicBezTo>
                  <a:pt x="1600" y="5874"/>
                  <a:pt x="1595" y="5857"/>
                  <a:pt x="1595" y="5835"/>
                </a:cubicBezTo>
                <a:cubicBezTo>
                  <a:pt x="1719" y="5727"/>
                  <a:pt x="1742" y="5528"/>
                  <a:pt x="1873" y="5426"/>
                </a:cubicBezTo>
                <a:cubicBezTo>
                  <a:pt x="1867" y="5420"/>
                  <a:pt x="1856" y="5409"/>
                  <a:pt x="1850" y="5403"/>
                </a:cubicBezTo>
                <a:cubicBezTo>
                  <a:pt x="1873" y="5398"/>
                  <a:pt x="1895" y="5386"/>
                  <a:pt x="1912" y="5375"/>
                </a:cubicBezTo>
                <a:close/>
                <a:moveTo>
                  <a:pt x="1725" y="5806"/>
                </a:moveTo>
                <a:cubicBezTo>
                  <a:pt x="1725" y="5818"/>
                  <a:pt x="1725" y="5829"/>
                  <a:pt x="1725" y="5840"/>
                </a:cubicBezTo>
                <a:cubicBezTo>
                  <a:pt x="1685" y="5863"/>
                  <a:pt x="1674" y="5925"/>
                  <a:pt x="1691" y="5971"/>
                </a:cubicBezTo>
                <a:cubicBezTo>
                  <a:pt x="1680" y="5959"/>
                  <a:pt x="1663" y="5948"/>
                  <a:pt x="1646" y="5942"/>
                </a:cubicBezTo>
                <a:cubicBezTo>
                  <a:pt x="1668" y="5897"/>
                  <a:pt x="1697" y="5852"/>
                  <a:pt x="1725" y="5806"/>
                </a:cubicBezTo>
                <a:close/>
                <a:moveTo>
                  <a:pt x="1555" y="5959"/>
                </a:moveTo>
                <a:cubicBezTo>
                  <a:pt x="1555" y="5971"/>
                  <a:pt x="1555" y="5982"/>
                  <a:pt x="1555" y="5993"/>
                </a:cubicBezTo>
                <a:cubicBezTo>
                  <a:pt x="1549" y="5993"/>
                  <a:pt x="1543" y="5993"/>
                  <a:pt x="1538" y="5999"/>
                </a:cubicBezTo>
                <a:cubicBezTo>
                  <a:pt x="1543" y="5988"/>
                  <a:pt x="1549" y="5971"/>
                  <a:pt x="1555" y="5959"/>
                </a:cubicBezTo>
                <a:close/>
                <a:moveTo>
                  <a:pt x="1634" y="5959"/>
                </a:moveTo>
                <a:cubicBezTo>
                  <a:pt x="1651" y="5959"/>
                  <a:pt x="1668" y="5971"/>
                  <a:pt x="1680" y="5971"/>
                </a:cubicBezTo>
                <a:cubicBezTo>
                  <a:pt x="1680" y="5976"/>
                  <a:pt x="1680" y="5982"/>
                  <a:pt x="1680" y="5982"/>
                </a:cubicBezTo>
                <a:cubicBezTo>
                  <a:pt x="1668" y="5993"/>
                  <a:pt x="1663" y="5999"/>
                  <a:pt x="1663" y="6010"/>
                </a:cubicBezTo>
                <a:cubicBezTo>
                  <a:pt x="1651" y="6005"/>
                  <a:pt x="1634" y="5993"/>
                  <a:pt x="1623" y="5988"/>
                </a:cubicBezTo>
                <a:cubicBezTo>
                  <a:pt x="1629" y="5976"/>
                  <a:pt x="1634" y="5971"/>
                  <a:pt x="1634" y="5959"/>
                </a:cubicBezTo>
                <a:close/>
                <a:moveTo>
                  <a:pt x="1453" y="6050"/>
                </a:moveTo>
                <a:lnTo>
                  <a:pt x="1458" y="6056"/>
                </a:lnTo>
                <a:cubicBezTo>
                  <a:pt x="1458" y="6050"/>
                  <a:pt x="1453" y="6050"/>
                  <a:pt x="1453" y="6050"/>
                </a:cubicBezTo>
                <a:close/>
                <a:moveTo>
                  <a:pt x="1492" y="6101"/>
                </a:moveTo>
                <a:lnTo>
                  <a:pt x="1498" y="6107"/>
                </a:lnTo>
                <a:cubicBezTo>
                  <a:pt x="1492" y="6113"/>
                  <a:pt x="1492" y="6113"/>
                  <a:pt x="1487" y="6118"/>
                </a:cubicBezTo>
                <a:cubicBezTo>
                  <a:pt x="1487" y="6113"/>
                  <a:pt x="1492" y="6107"/>
                  <a:pt x="1492" y="6101"/>
                </a:cubicBezTo>
                <a:close/>
                <a:moveTo>
                  <a:pt x="1657" y="6022"/>
                </a:moveTo>
                <a:lnTo>
                  <a:pt x="1657" y="6022"/>
                </a:lnTo>
                <a:cubicBezTo>
                  <a:pt x="1651" y="6033"/>
                  <a:pt x="1646" y="6050"/>
                  <a:pt x="1646" y="6067"/>
                </a:cubicBezTo>
                <a:cubicBezTo>
                  <a:pt x="1640" y="6067"/>
                  <a:pt x="1640" y="6073"/>
                  <a:pt x="1634" y="6079"/>
                </a:cubicBezTo>
                <a:lnTo>
                  <a:pt x="1629" y="6079"/>
                </a:lnTo>
                <a:cubicBezTo>
                  <a:pt x="1629" y="6084"/>
                  <a:pt x="1629" y="6084"/>
                  <a:pt x="1629" y="6084"/>
                </a:cubicBezTo>
                <a:cubicBezTo>
                  <a:pt x="1623" y="6101"/>
                  <a:pt x="1612" y="6113"/>
                  <a:pt x="1606" y="6130"/>
                </a:cubicBezTo>
                <a:cubicBezTo>
                  <a:pt x="1589" y="6124"/>
                  <a:pt x="1578" y="6124"/>
                  <a:pt x="1566" y="6124"/>
                </a:cubicBezTo>
                <a:cubicBezTo>
                  <a:pt x="1566" y="6118"/>
                  <a:pt x="1572" y="6113"/>
                  <a:pt x="1572" y="6107"/>
                </a:cubicBezTo>
                <a:cubicBezTo>
                  <a:pt x="1583" y="6101"/>
                  <a:pt x="1600" y="6090"/>
                  <a:pt x="1606" y="6084"/>
                </a:cubicBezTo>
                <a:lnTo>
                  <a:pt x="1612" y="6056"/>
                </a:lnTo>
                <a:cubicBezTo>
                  <a:pt x="1629" y="6045"/>
                  <a:pt x="1640" y="6033"/>
                  <a:pt x="1657" y="6022"/>
                </a:cubicBezTo>
                <a:close/>
                <a:moveTo>
                  <a:pt x="1560" y="6045"/>
                </a:moveTo>
                <a:lnTo>
                  <a:pt x="1560" y="6045"/>
                </a:lnTo>
                <a:cubicBezTo>
                  <a:pt x="1538" y="6090"/>
                  <a:pt x="1521" y="6135"/>
                  <a:pt x="1498" y="6181"/>
                </a:cubicBezTo>
                <a:lnTo>
                  <a:pt x="1492" y="6181"/>
                </a:lnTo>
                <a:cubicBezTo>
                  <a:pt x="1504" y="6130"/>
                  <a:pt x="1532" y="6084"/>
                  <a:pt x="1560" y="6045"/>
                </a:cubicBezTo>
                <a:close/>
                <a:moveTo>
                  <a:pt x="19734" y="6192"/>
                </a:moveTo>
                <a:cubicBezTo>
                  <a:pt x="19739" y="6198"/>
                  <a:pt x="19739" y="6209"/>
                  <a:pt x="19745" y="6215"/>
                </a:cubicBezTo>
                <a:cubicBezTo>
                  <a:pt x="19734" y="6209"/>
                  <a:pt x="19728" y="6203"/>
                  <a:pt x="19722" y="6198"/>
                </a:cubicBezTo>
                <a:cubicBezTo>
                  <a:pt x="19728" y="6198"/>
                  <a:pt x="19734" y="6192"/>
                  <a:pt x="19734" y="6192"/>
                </a:cubicBezTo>
                <a:close/>
                <a:moveTo>
                  <a:pt x="19739" y="6215"/>
                </a:moveTo>
                <a:cubicBezTo>
                  <a:pt x="19745" y="6220"/>
                  <a:pt x="19745" y="6226"/>
                  <a:pt x="19751" y="6232"/>
                </a:cubicBezTo>
                <a:lnTo>
                  <a:pt x="19751" y="6237"/>
                </a:lnTo>
                <a:cubicBezTo>
                  <a:pt x="19756" y="6243"/>
                  <a:pt x="19756" y="6249"/>
                  <a:pt x="19762" y="6260"/>
                </a:cubicBezTo>
                <a:cubicBezTo>
                  <a:pt x="19762" y="6260"/>
                  <a:pt x="19756" y="6260"/>
                  <a:pt x="19756" y="6254"/>
                </a:cubicBezTo>
                <a:cubicBezTo>
                  <a:pt x="19751" y="6243"/>
                  <a:pt x="19745" y="6232"/>
                  <a:pt x="19739" y="6215"/>
                </a:cubicBezTo>
                <a:close/>
                <a:moveTo>
                  <a:pt x="20180" y="6236"/>
                </a:moveTo>
                <a:cubicBezTo>
                  <a:pt x="20184" y="6236"/>
                  <a:pt x="20188" y="6237"/>
                  <a:pt x="20193" y="6237"/>
                </a:cubicBezTo>
                <a:cubicBezTo>
                  <a:pt x="20207" y="6264"/>
                  <a:pt x="20202" y="6281"/>
                  <a:pt x="20183" y="6281"/>
                </a:cubicBezTo>
                <a:cubicBezTo>
                  <a:pt x="20178" y="6281"/>
                  <a:pt x="20172" y="6280"/>
                  <a:pt x="20165" y="6277"/>
                </a:cubicBezTo>
                <a:cubicBezTo>
                  <a:pt x="20150" y="6252"/>
                  <a:pt x="20152" y="6236"/>
                  <a:pt x="20180" y="6236"/>
                </a:cubicBezTo>
                <a:close/>
                <a:moveTo>
                  <a:pt x="20233" y="6344"/>
                </a:moveTo>
                <a:cubicBezTo>
                  <a:pt x="20236" y="6344"/>
                  <a:pt x="20240" y="6344"/>
                  <a:pt x="20244" y="6345"/>
                </a:cubicBezTo>
                <a:cubicBezTo>
                  <a:pt x="20256" y="6374"/>
                  <a:pt x="20244" y="6385"/>
                  <a:pt x="20216" y="6385"/>
                </a:cubicBezTo>
                <a:cubicBezTo>
                  <a:pt x="20206" y="6360"/>
                  <a:pt x="20209" y="6344"/>
                  <a:pt x="20233" y="6344"/>
                </a:cubicBezTo>
                <a:close/>
                <a:moveTo>
                  <a:pt x="2667" y="6107"/>
                </a:moveTo>
                <a:cubicBezTo>
                  <a:pt x="2656" y="6141"/>
                  <a:pt x="2633" y="6175"/>
                  <a:pt x="2621" y="6209"/>
                </a:cubicBezTo>
                <a:cubicBezTo>
                  <a:pt x="2599" y="6249"/>
                  <a:pt x="2582" y="6283"/>
                  <a:pt x="2559" y="6317"/>
                </a:cubicBezTo>
                <a:cubicBezTo>
                  <a:pt x="2542" y="6334"/>
                  <a:pt x="2531" y="6357"/>
                  <a:pt x="2525" y="6374"/>
                </a:cubicBezTo>
                <a:lnTo>
                  <a:pt x="2480" y="6447"/>
                </a:lnTo>
                <a:cubicBezTo>
                  <a:pt x="2485" y="6396"/>
                  <a:pt x="2497" y="6345"/>
                  <a:pt x="2542" y="6317"/>
                </a:cubicBezTo>
                <a:cubicBezTo>
                  <a:pt x="2548" y="6306"/>
                  <a:pt x="2548" y="6288"/>
                  <a:pt x="2553" y="6277"/>
                </a:cubicBezTo>
                <a:cubicBezTo>
                  <a:pt x="2570" y="6254"/>
                  <a:pt x="2599" y="6237"/>
                  <a:pt x="2593" y="6203"/>
                </a:cubicBezTo>
                <a:cubicBezTo>
                  <a:pt x="2616" y="6181"/>
                  <a:pt x="2639" y="6158"/>
                  <a:pt x="2633" y="6124"/>
                </a:cubicBezTo>
                <a:cubicBezTo>
                  <a:pt x="2639" y="6118"/>
                  <a:pt x="2661" y="6107"/>
                  <a:pt x="2667" y="6107"/>
                </a:cubicBezTo>
                <a:close/>
                <a:moveTo>
                  <a:pt x="19790" y="6306"/>
                </a:moveTo>
                <a:cubicBezTo>
                  <a:pt x="19807" y="6345"/>
                  <a:pt x="19824" y="6385"/>
                  <a:pt x="19859" y="6408"/>
                </a:cubicBezTo>
                <a:cubicBezTo>
                  <a:pt x="19876" y="6442"/>
                  <a:pt x="19893" y="6476"/>
                  <a:pt x="19910" y="6510"/>
                </a:cubicBezTo>
                <a:cubicBezTo>
                  <a:pt x="19910" y="6514"/>
                  <a:pt x="19906" y="6519"/>
                  <a:pt x="19902" y="6523"/>
                </a:cubicBezTo>
                <a:lnTo>
                  <a:pt x="19902" y="6523"/>
                </a:lnTo>
                <a:cubicBezTo>
                  <a:pt x="19857" y="6456"/>
                  <a:pt x="19818" y="6384"/>
                  <a:pt x="19785" y="6311"/>
                </a:cubicBezTo>
                <a:cubicBezTo>
                  <a:pt x="19785" y="6311"/>
                  <a:pt x="19790" y="6306"/>
                  <a:pt x="19790" y="6306"/>
                </a:cubicBezTo>
                <a:close/>
                <a:moveTo>
                  <a:pt x="20296" y="6487"/>
                </a:moveTo>
                <a:cubicBezTo>
                  <a:pt x="20318" y="6487"/>
                  <a:pt x="20348" y="6526"/>
                  <a:pt x="20312" y="6538"/>
                </a:cubicBezTo>
                <a:cubicBezTo>
                  <a:pt x="20301" y="6532"/>
                  <a:pt x="20290" y="6521"/>
                  <a:pt x="20278" y="6515"/>
                </a:cubicBezTo>
                <a:cubicBezTo>
                  <a:pt x="20278" y="6495"/>
                  <a:pt x="20286" y="6487"/>
                  <a:pt x="20296" y="6487"/>
                </a:cubicBezTo>
                <a:close/>
                <a:moveTo>
                  <a:pt x="1305" y="6572"/>
                </a:moveTo>
                <a:cubicBezTo>
                  <a:pt x="1305" y="6572"/>
                  <a:pt x="1317" y="6578"/>
                  <a:pt x="1317" y="6578"/>
                </a:cubicBezTo>
                <a:cubicBezTo>
                  <a:pt x="1311" y="6584"/>
                  <a:pt x="1311" y="6584"/>
                  <a:pt x="1311" y="6589"/>
                </a:cubicBezTo>
                <a:cubicBezTo>
                  <a:pt x="1305" y="6584"/>
                  <a:pt x="1305" y="6578"/>
                  <a:pt x="1305" y="6572"/>
                </a:cubicBezTo>
                <a:close/>
                <a:moveTo>
                  <a:pt x="19932" y="6555"/>
                </a:moveTo>
                <a:cubicBezTo>
                  <a:pt x="19944" y="6572"/>
                  <a:pt x="19955" y="6595"/>
                  <a:pt x="19961" y="6612"/>
                </a:cubicBezTo>
                <a:lnTo>
                  <a:pt x="19955" y="6635"/>
                </a:lnTo>
                <a:cubicBezTo>
                  <a:pt x="19944" y="6618"/>
                  <a:pt x="19938" y="6601"/>
                  <a:pt x="19932" y="6584"/>
                </a:cubicBezTo>
                <a:lnTo>
                  <a:pt x="19932" y="6555"/>
                </a:lnTo>
                <a:close/>
                <a:moveTo>
                  <a:pt x="19961" y="6657"/>
                </a:moveTo>
                <a:cubicBezTo>
                  <a:pt x="19972" y="6657"/>
                  <a:pt x="19978" y="6663"/>
                  <a:pt x="19983" y="6663"/>
                </a:cubicBezTo>
                <a:lnTo>
                  <a:pt x="20000" y="6697"/>
                </a:lnTo>
                <a:lnTo>
                  <a:pt x="19995" y="6714"/>
                </a:lnTo>
                <a:lnTo>
                  <a:pt x="19989" y="6714"/>
                </a:lnTo>
                <a:cubicBezTo>
                  <a:pt x="19978" y="6697"/>
                  <a:pt x="19972" y="6674"/>
                  <a:pt x="19961" y="6657"/>
                </a:cubicBezTo>
                <a:close/>
                <a:moveTo>
                  <a:pt x="20698" y="6686"/>
                </a:moveTo>
                <a:lnTo>
                  <a:pt x="20698" y="6686"/>
                </a:lnTo>
                <a:cubicBezTo>
                  <a:pt x="20710" y="6691"/>
                  <a:pt x="20727" y="6703"/>
                  <a:pt x="20732" y="6703"/>
                </a:cubicBezTo>
                <a:cubicBezTo>
                  <a:pt x="20732" y="6718"/>
                  <a:pt x="20725" y="6723"/>
                  <a:pt x="20716" y="6723"/>
                </a:cubicBezTo>
                <a:cubicBezTo>
                  <a:pt x="20698" y="6723"/>
                  <a:pt x="20676" y="6701"/>
                  <a:pt x="20698" y="6686"/>
                </a:cubicBezTo>
                <a:close/>
                <a:moveTo>
                  <a:pt x="20358" y="6549"/>
                </a:moveTo>
                <a:cubicBezTo>
                  <a:pt x="20392" y="6618"/>
                  <a:pt x="20426" y="6686"/>
                  <a:pt x="20454" y="6759"/>
                </a:cubicBezTo>
                <a:cubicBezTo>
                  <a:pt x="20381" y="6725"/>
                  <a:pt x="20346" y="6640"/>
                  <a:pt x="20301" y="6578"/>
                </a:cubicBezTo>
                <a:cubicBezTo>
                  <a:pt x="20318" y="6567"/>
                  <a:pt x="20335" y="6561"/>
                  <a:pt x="20358" y="6549"/>
                </a:cubicBezTo>
                <a:close/>
                <a:moveTo>
                  <a:pt x="20040" y="6776"/>
                </a:moveTo>
                <a:cubicBezTo>
                  <a:pt x="20046" y="6788"/>
                  <a:pt x="20046" y="6793"/>
                  <a:pt x="20051" y="6805"/>
                </a:cubicBezTo>
                <a:lnTo>
                  <a:pt x="20034" y="6805"/>
                </a:lnTo>
                <a:cubicBezTo>
                  <a:pt x="20034" y="6793"/>
                  <a:pt x="20034" y="6782"/>
                  <a:pt x="20040" y="6776"/>
                </a:cubicBezTo>
                <a:close/>
                <a:moveTo>
                  <a:pt x="20451" y="6764"/>
                </a:moveTo>
                <a:cubicBezTo>
                  <a:pt x="20462" y="6764"/>
                  <a:pt x="20471" y="6770"/>
                  <a:pt x="20471" y="6782"/>
                </a:cubicBezTo>
                <a:cubicBezTo>
                  <a:pt x="20475" y="6802"/>
                  <a:pt x="20459" y="6814"/>
                  <a:pt x="20445" y="6814"/>
                </a:cubicBezTo>
                <a:cubicBezTo>
                  <a:pt x="20435" y="6814"/>
                  <a:pt x="20426" y="6808"/>
                  <a:pt x="20426" y="6793"/>
                </a:cubicBezTo>
                <a:cubicBezTo>
                  <a:pt x="20423" y="6774"/>
                  <a:pt x="20438" y="6764"/>
                  <a:pt x="20451" y="6764"/>
                </a:cubicBezTo>
                <a:close/>
                <a:moveTo>
                  <a:pt x="19725" y="6800"/>
                </a:moveTo>
                <a:cubicBezTo>
                  <a:pt x="19744" y="6800"/>
                  <a:pt x="19787" y="6871"/>
                  <a:pt x="19751" y="6884"/>
                </a:cubicBezTo>
                <a:lnTo>
                  <a:pt x="19717" y="6816"/>
                </a:lnTo>
                <a:cubicBezTo>
                  <a:pt x="19717" y="6805"/>
                  <a:pt x="19720" y="6800"/>
                  <a:pt x="19725" y="6800"/>
                </a:cubicBezTo>
                <a:close/>
                <a:moveTo>
                  <a:pt x="20063" y="6827"/>
                </a:moveTo>
                <a:cubicBezTo>
                  <a:pt x="20074" y="6845"/>
                  <a:pt x="20080" y="6862"/>
                  <a:pt x="20085" y="6879"/>
                </a:cubicBezTo>
                <a:lnTo>
                  <a:pt x="20068" y="6879"/>
                </a:lnTo>
                <a:lnTo>
                  <a:pt x="20068" y="6884"/>
                </a:lnTo>
                <a:cubicBezTo>
                  <a:pt x="20063" y="6873"/>
                  <a:pt x="20057" y="6862"/>
                  <a:pt x="20051" y="6850"/>
                </a:cubicBezTo>
                <a:cubicBezTo>
                  <a:pt x="20057" y="6839"/>
                  <a:pt x="20063" y="6833"/>
                  <a:pt x="20063" y="6827"/>
                </a:cubicBezTo>
                <a:close/>
                <a:moveTo>
                  <a:pt x="20483" y="6848"/>
                </a:moveTo>
                <a:cubicBezTo>
                  <a:pt x="20492" y="6848"/>
                  <a:pt x="20499" y="6856"/>
                  <a:pt x="20505" y="6873"/>
                </a:cubicBezTo>
                <a:cubicBezTo>
                  <a:pt x="20496" y="6882"/>
                  <a:pt x="20487" y="6887"/>
                  <a:pt x="20480" y="6887"/>
                </a:cubicBezTo>
                <a:cubicBezTo>
                  <a:pt x="20470" y="6887"/>
                  <a:pt x="20463" y="6878"/>
                  <a:pt x="20460" y="6862"/>
                </a:cubicBezTo>
                <a:cubicBezTo>
                  <a:pt x="20469" y="6852"/>
                  <a:pt x="20477" y="6848"/>
                  <a:pt x="20483" y="6848"/>
                </a:cubicBezTo>
                <a:close/>
                <a:moveTo>
                  <a:pt x="20647" y="6720"/>
                </a:moveTo>
                <a:cubicBezTo>
                  <a:pt x="20676" y="6720"/>
                  <a:pt x="20693" y="6742"/>
                  <a:pt x="20710" y="6759"/>
                </a:cubicBezTo>
                <a:cubicBezTo>
                  <a:pt x="20715" y="6754"/>
                  <a:pt x="20727" y="6748"/>
                  <a:pt x="20732" y="6748"/>
                </a:cubicBezTo>
                <a:cubicBezTo>
                  <a:pt x="20738" y="6810"/>
                  <a:pt x="20783" y="6873"/>
                  <a:pt x="20789" y="6930"/>
                </a:cubicBezTo>
                <a:cubicBezTo>
                  <a:pt x="20783" y="6933"/>
                  <a:pt x="20777" y="6934"/>
                  <a:pt x="20772" y="6934"/>
                </a:cubicBezTo>
                <a:cubicBezTo>
                  <a:pt x="20756" y="6934"/>
                  <a:pt x="20742" y="6922"/>
                  <a:pt x="20738" y="6901"/>
                </a:cubicBezTo>
                <a:cubicBezTo>
                  <a:pt x="20704" y="6845"/>
                  <a:pt x="20687" y="6776"/>
                  <a:pt x="20647" y="6720"/>
                </a:cubicBezTo>
                <a:close/>
                <a:moveTo>
                  <a:pt x="19660" y="5227"/>
                </a:moveTo>
                <a:lnTo>
                  <a:pt x="19660" y="5227"/>
                </a:lnTo>
                <a:cubicBezTo>
                  <a:pt x="19751" y="5301"/>
                  <a:pt x="19790" y="5415"/>
                  <a:pt x="19859" y="5517"/>
                </a:cubicBezTo>
                <a:cubicBezTo>
                  <a:pt x="19864" y="5517"/>
                  <a:pt x="19881" y="5511"/>
                  <a:pt x="19887" y="5511"/>
                </a:cubicBezTo>
                <a:lnTo>
                  <a:pt x="19887" y="5511"/>
                </a:lnTo>
                <a:cubicBezTo>
                  <a:pt x="19881" y="5517"/>
                  <a:pt x="19864" y="5534"/>
                  <a:pt x="19859" y="5545"/>
                </a:cubicBezTo>
                <a:cubicBezTo>
                  <a:pt x="19870" y="5551"/>
                  <a:pt x="19898" y="5574"/>
                  <a:pt x="19910" y="5579"/>
                </a:cubicBezTo>
                <a:cubicBezTo>
                  <a:pt x="19915" y="5591"/>
                  <a:pt x="19921" y="5619"/>
                  <a:pt x="19927" y="5630"/>
                </a:cubicBezTo>
                <a:cubicBezTo>
                  <a:pt x="19938" y="5630"/>
                  <a:pt x="19961" y="5642"/>
                  <a:pt x="19966" y="5642"/>
                </a:cubicBezTo>
                <a:cubicBezTo>
                  <a:pt x="19966" y="5653"/>
                  <a:pt x="19966" y="5670"/>
                  <a:pt x="19966" y="5681"/>
                </a:cubicBezTo>
                <a:cubicBezTo>
                  <a:pt x="20154" y="5948"/>
                  <a:pt x="20267" y="6260"/>
                  <a:pt x="20443" y="6532"/>
                </a:cubicBezTo>
                <a:cubicBezTo>
                  <a:pt x="20477" y="6691"/>
                  <a:pt x="20590" y="6810"/>
                  <a:pt x="20624" y="6969"/>
                </a:cubicBezTo>
                <a:cubicBezTo>
                  <a:pt x="20528" y="6816"/>
                  <a:pt x="20454" y="6652"/>
                  <a:pt x="20375" y="6493"/>
                </a:cubicBezTo>
                <a:cubicBezTo>
                  <a:pt x="20352" y="6464"/>
                  <a:pt x="20352" y="6408"/>
                  <a:pt x="20312" y="6402"/>
                </a:cubicBezTo>
                <a:cubicBezTo>
                  <a:pt x="20307" y="6413"/>
                  <a:pt x="20307" y="6447"/>
                  <a:pt x="20301" y="6459"/>
                </a:cubicBezTo>
                <a:cubicBezTo>
                  <a:pt x="20284" y="6459"/>
                  <a:pt x="20250" y="6464"/>
                  <a:pt x="20233" y="6464"/>
                </a:cubicBezTo>
                <a:cubicBezTo>
                  <a:pt x="20239" y="6442"/>
                  <a:pt x="20239" y="6425"/>
                  <a:pt x="20244" y="6402"/>
                </a:cubicBezTo>
                <a:cubicBezTo>
                  <a:pt x="20273" y="6402"/>
                  <a:pt x="20290" y="6385"/>
                  <a:pt x="20301" y="6357"/>
                </a:cubicBezTo>
                <a:cubicBezTo>
                  <a:pt x="20278" y="6266"/>
                  <a:pt x="20205" y="6203"/>
                  <a:pt x="20171" y="6118"/>
                </a:cubicBezTo>
                <a:cubicBezTo>
                  <a:pt x="20148" y="6073"/>
                  <a:pt x="20131" y="6010"/>
                  <a:pt x="20080" y="5988"/>
                </a:cubicBezTo>
                <a:lnTo>
                  <a:pt x="20080" y="5988"/>
                </a:lnTo>
                <a:cubicBezTo>
                  <a:pt x="20080" y="6039"/>
                  <a:pt x="20097" y="6084"/>
                  <a:pt x="20137" y="6107"/>
                </a:cubicBezTo>
                <a:cubicBezTo>
                  <a:pt x="20142" y="6147"/>
                  <a:pt x="20210" y="6203"/>
                  <a:pt x="20159" y="6232"/>
                </a:cubicBezTo>
                <a:cubicBezTo>
                  <a:pt x="20142" y="6203"/>
                  <a:pt x="20120" y="6186"/>
                  <a:pt x="20091" y="6186"/>
                </a:cubicBezTo>
                <a:cubicBezTo>
                  <a:pt x="20097" y="6181"/>
                  <a:pt x="20114" y="6164"/>
                  <a:pt x="20120" y="6152"/>
                </a:cubicBezTo>
                <a:lnTo>
                  <a:pt x="20068" y="6130"/>
                </a:lnTo>
                <a:cubicBezTo>
                  <a:pt x="20051" y="6113"/>
                  <a:pt x="20040" y="6090"/>
                  <a:pt x="20029" y="6073"/>
                </a:cubicBezTo>
                <a:cubicBezTo>
                  <a:pt x="20040" y="6067"/>
                  <a:pt x="20068" y="6062"/>
                  <a:pt x="20085" y="6056"/>
                </a:cubicBezTo>
                <a:cubicBezTo>
                  <a:pt x="20057" y="6050"/>
                  <a:pt x="20029" y="6039"/>
                  <a:pt x="20000" y="6027"/>
                </a:cubicBezTo>
                <a:cubicBezTo>
                  <a:pt x="20006" y="6022"/>
                  <a:pt x="20023" y="6010"/>
                  <a:pt x="20029" y="6005"/>
                </a:cubicBezTo>
                <a:cubicBezTo>
                  <a:pt x="19983" y="5942"/>
                  <a:pt x="19949" y="5874"/>
                  <a:pt x="19904" y="5806"/>
                </a:cubicBezTo>
                <a:cubicBezTo>
                  <a:pt x="19853" y="5784"/>
                  <a:pt x="19859" y="5715"/>
                  <a:pt x="19847" y="5664"/>
                </a:cubicBezTo>
                <a:lnTo>
                  <a:pt x="19847" y="5664"/>
                </a:lnTo>
                <a:cubicBezTo>
                  <a:pt x="19949" y="5727"/>
                  <a:pt x="19978" y="5857"/>
                  <a:pt x="20046" y="5954"/>
                </a:cubicBezTo>
                <a:cubicBezTo>
                  <a:pt x="20046" y="5968"/>
                  <a:pt x="20054" y="5973"/>
                  <a:pt x="20064" y="5973"/>
                </a:cubicBezTo>
                <a:cubicBezTo>
                  <a:pt x="20085" y="5973"/>
                  <a:pt x="20115" y="5947"/>
                  <a:pt x="20080" y="5931"/>
                </a:cubicBezTo>
                <a:cubicBezTo>
                  <a:pt x="19972" y="5761"/>
                  <a:pt x="19876" y="5579"/>
                  <a:pt x="19768" y="5409"/>
                </a:cubicBezTo>
                <a:cubicBezTo>
                  <a:pt x="19728" y="5352"/>
                  <a:pt x="19688" y="5290"/>
                  <a:pt x="19660" y="5227"/>
                </a:cubicBezTo>
                <a:close/>
                <a:moveTo>
                  <a:pt x="20749" y="6941"/>
                </a:moveTo>
                <a:cubicBezTo>
                  <a:pt x="20766" y="6947"/>
                  <a:pt x="20800" y="6947"/>
                  <a:pt x="20812" y="6952"/>
                </a:cubicBezTo>
                <a:cubicBezTo>
                  <a:pt x="20834" y="6975"/>
                  <a:pt x="20834" y="6998"/>
                  <a:pt x="20829" y="7026"/>
                </a:cubicBezTo>
                <a:cubicBezTo>
                  <a:pt x="20813" y="7036"/>
                  <a:pt x="20797" y="7040"/>
                  <a:pt x="20780" y="7040"/>
                </a:cubicBezTo>
                <a:cubicBezTo>
                  <a:pt x="20760" y="7040"/>
                  <a:pt x="20740" y="7035"/>
                  <a:pt x="20721" y="7032"/>
                </a:cubicBezTo>
                <a:cubicBezTo>
                  <a:pt x="20738" y="7032"/>
                  <a:pt x="20772" y="7026"/>
                  <a:pt x="20789" y="7020"/>
                </a:cubicBezTo>
                <a:cubicBezTo>
                  <a:pt x="20778" y="6998"/>
                  <a:pt x="20766" y="6969"/>
                  <a:pt x="20749" y="6941"/>
                </a:cubicBezTo>
                <a:close/>
                <a:moveTo>
                  <a:pt x="20657" y="7043"/>
                </a:moveTo>
                <a:cubicBezTo>
                  <a:pt x="20661" y="7043"/>
                  <a:pt x="20665" y="7045"/>
                  <a:pt x="20670" y="7049"/>
                </a:cubicBezTo>
                <a:cubicBezTo>
                  <a:pt x="20689" y="7063"/>
                  <a:pt x="20688" y="7100"/>
                  <a:pt x="20671" y="7100"/>
                </a:cubicBezTo>
                <a:cubicBezTo>
                  <a:pt x="20668" y="7100"/>
                  <a:pt x="20664" y="7098"/>
                  <a:pt x="20659" y="7094"/>
                </a:cubicBezTo>
                <a:cubicBezTo>
                  <a:pt x="20635" y="7085"/>
                  <a:pt x="20639" y="7043"/>
                  <a:pt x="20657" y="7043"/>
                </a:cubicBezTo>
                <a:close/>
                <a:moveTo>
                  <a:pt x="20074" y="6896"/>
                </a:moveTo>
                <a:cubicBezTo>
                  <a:pt x="20142" y="6947"/>
                  <a:pt x="20154" y="7043"/>
                  <a:pt x="20199" y="7111"/>
                </a:cubicBezTo>
                <a:lnTo>
                  <a:pt x="20182" y="7123"/>
                </a:lnTo>
                <a:cubicBezTo>
                  <a:pt x="20148" y="7043"/>
                  <a:pt x="20114" y="6969"/>
                  <a:pt x="20074" y="6896"/>
                </a:cubicBezTo>
                <a:close/>
                <a:moveTo>
                  <a:pt x="1767" y="7135"/>
                </a:moveTo>
                <a:cubicBezTo>
                  <a:pt x="1772" y="7135"/>
                  <a:pt x="1777" y="7137"/>
                  <a:pt x="1782" y="7140"/>
                </a:cubicBezTo>
                <a:cubicBezTo>
                  <a:pt x="1796" y="7163"/>
                  <a:pt x="1772" y="7190"/>
                  <a:pt x="1750" y="7190"/>
                </a:cubicBezTo>
                <a:cubicBezTo>
                  <a:pt x="1745" y="7190"/>
                  <a:pt x="1741" y="7188"/>
                  <a:pt x="1736" y="7185"/>
                </a:cubicBezTo>
                <a:cubicBezTo>
                  <a:pt x="1718" y="7166"/>
                  <a:pt x="1742" y="7135"/>
                  <a:pt x="1767" y="7135"/>
                </a:cubicBezTo>
                <a:close/>
                <a:moveTo>
                  <a:pt x="20710" y="7372"/>
                </a:moveTo>
                <a:cubicBezTo>
                  <a:pt x="20732" y="7412"/>
                  <a:pt x="20749" y="7446"/>
                  <a:pt x="20766" y="7486"/>
                </a:cubicBezTo>
                <a:cubicBezTo>
                  <a:pt x="20766" y="7508"/>
                  <a:pt x="20761" y="7525"/>
                  <a:pt x="20761" y="7548"/>
                </a:cubicBezTo>
                <a:cubicBezTo>
                  <a:pt x="20738" y="7491"/>
                  <a:pt x="20721" y="7435"/>
                  <a:pt x="20710" y="7372"/>
                </a:cubicBezTo>
                <a:close/>
                <a:moveTo>
                  <a:pt x="974" y="7507"/>
                </a:moveTo>
                <a:cubicBezTo>
                  <a:pt x="976" y="7507"/>
                  <a:pt x="979" y="7507"/>
                  <a:pt x="982" y="7508"/>
                </a:cubicBezTo>
                <a:cubicBezTo>
                  <a:pt x="1007" y="7524"/>
                  <a:pt x="991" y="7567"/>
                  <a:pt x="967" y="7567"/>
                </a:cubicBezTo>
                <a:cubicBezTo>
                  <a:pt x="965" y="7567"/>
                  <a:pt x="962" y="7566"/>
                  <a:pt x="959" y="7565"/>
                </a:cubicBezTo>
                <a:cubicBezTo>
                  <a:pt x="933" y="7550"/>
                  <a:pt x="949" y="7507"/>
                  <a:pt x="974" y="7507"/>
                </a:cubicBezTo>
                <a:close/>
                <a:moveTo>
                  <a:pt x="2026" y="7293"/>
                </a:moveTo>
                <a:cubicBezTo>
                  <a:pt x="2031" y="7293"/>
                  <a:pt x="2037" y="7298"/>
                  <a:pt x="2043" y="7298"/>
                </a:cubicBezTo>
                <a:cubicBezTo>
                  <a:pt x="1992" y="7412"/>
                  <a:pt x="1941" y="7520"/>
                  <a:pt x="1895" y="7633"/>
                </a:cubicBezTo>
                <a:cubicBezTo>
                  <a:pt x="1918" y="7548"/>
                  <a:pt x="1946" y="7469"/>
                  <a:pt x="1992" y="7401"/>
                </a:cubicBezTo>
                <a:lnTo>
                  <a:pt x="1941" y="7401"/>
                </a:lnTo>
                <a:cubicBezTo>
                  <a:pt x="1963" y="7389"/>
                  <a:pt x="1980" y="7384"/>
                  <a:pt x="1997" y="7378"/>
                </a:cubicBezTo>
                <a:cubicBezTo>
                  <a:pt x="2003" y="7349"/>
                  <a:pt x="2014" y="7321"/>
                  <a:pt x="2026" y="7293"/>
                </a:cubicBezTo>
                <a:close/>
                <a:moveTo>
                  <a:pt x="1254" y="6635"/>
                </a:moveTo>
                <a:lnTo>
                  <a:pt x="1254" y="6635"/>
                </a:lnTo>
                <a:cubicBezTo>
                  <a:pt x="1243" y="6686"/>
                  <a:pt x="1226" y="6737"/>
                  <a:pt x="1209" y="6782"/>
                </a:cubicBezTo>
                <a:cubicBezTo>
                  <a:pt x="1209" y="6782"/>
                  <a:pt x="1209" y="6782"/>
                  <a:pt x="1214" y="6788"/>
                </a:cubicBezTo>
                <a:cubicBezTo>
                  <a:pt x="1180" y="6867"/>
                  <a:pt x="1146" y="6952"/>
                  <a:pt x="1101" y="7026"/>
                </a:cubicBezTo>
                <a:lnTo>
                  <a:pt x="1129" y="7054"/>
                </a:lnTo>
                <a:cubicBezTo>
                  <a:pt x="1141" y="7032"/>
                  <a:pt x="1163" y="6998"/>
                  <a:pt x="1175" y="6981"/>
                </a:cubicBezTo>
                <a:lnTo>
                  <a:pt x="1214" y="6969"/>
                </a:lnTo>
                <a:lnTo>
                  <a:pt x="1214" y="7003"/>
                </a:lnTo>
                <a:lnTo>
                  <a:pt x="1163" y="7003"/>
                </a:lnTo>
                <a:cubicBezTo>
                  <a:pt x="1163" y="7049"/>
                  <a:pt x="1158" y="7088"/>
                  <a:pt x="1152" y="7134"/>
                </a:cubicBezTo>
                <a:cubicBezTo>
                  <a:pt x="1101" y="7168"/>
                  <a:pt x="1084" y="7225"/>
                  <a:pt x="1078" y="7281"/>
                </a:cubicBezTo>
                <a:cubicBezTo>
                  <a:pt x="1078" y="7349"/>
                  <a:pt x="1010" y="7395"/>
                  <a:pt x="1039" y="7469"/>
                </a:cubicBezTo>
                <a:cubicBezTo>
                  <a:pt x="1010" y="7457"/>
                  <a:pt x="982" y="7446"/>
                  <a:pt x="959" y="7440"/>
                </a:cubicBezTo>
                <a:cubicBezTo>
                  <a:pt x="925" y="7497"/>
                  <a:pt x="902" y="7559"/>
                  <a:pt x="891" y="7628"/>
                </a:cubicBezTo>
                <a:cubicBezTo>
                  <a:pt x="874" y="7650"/>
                  <a:pt x="851" y="7673"/>
                  <a:pt x="834" y="7701"/>
                </a:cubicBezTo>
                <a:cubicBezTo>
                  <a:pt x="880" y="7559"/>
                  <a:pt x="914" y="7406"/>
                  <a:pt x="993" y="7276"/>
                </a:cubicBezTo>
                <a:lnTo>
                  <a:pt x="993" y="7276"/>
                </a:lnTo>
                <a:cubicBezTo>
                  <a:pt x="982" y="7327"/>
                  <a:pt x="965" y="7372"/>
                  <a:pt x="959" y="7423"/>
                </a:cubicBezTo>
                <a:lnTo>
                  <a:pt x="1004" y="7435"/>
                </a:lnTo>
                <a:cubicBezTo>
                  <a:pt x="1016" y="7321"/>
                  <a:pt x="1084" y="7230"/>
                  <a:pt x="1101" y="7123"/>
                </a:cubicBezTo>
                <a:lnTo>
                  <a:pt x="1101" y="7123"/>
                </a:lnTo>
                <a:cubicBezTo>
                  <a:pt x="1039" y="7151"/>
                  <a:pt x="1027" y="7230"/>
                  <a:pt x="987" y="7281"/>
                </a:cubicBezTo>
                <a:cubicBezTo>
                  <a:pt x="1033" y="7100"/>
                  <a:pt x="1112" y="6924"/>
                  <a:pt x="1197" y="6754"/>
                </a:cubicBezTo>
                <a:cubicBezTo>
                  <a:pt x="1197" y="6754"/>
                  <a:pt x="1203" y="6748"/>
                  <a:pt x="1203" y="6748"/>
                </a:cubicBezTo>
                <a:cubicBezTo>
                  <a:pt x="1203" y="6742"/>
                  <a:pt x="1209" y="6737"/>
                  <a:pt x="1209" y="6731"/>
                </a:cubicBezTo>
                <a:cubicBezTo>
                  <a:pt x="1220" y="6697"/>
                  <a:pt x="1237" y="6669"/>
                  <a:pt x="1254" y="6635"/>
                </a:cubicBezTo>
                <a:close/>
                <a:moveTo>
                  <a:pt x="1816" y="7820"/>
                </a:moveTo>
                <a:cubicBezTo>
                  <a:pt x="1816" y="7826"/>
                  <a:pt x="1816" y="7826"/>
                  <a:pt x="1816" y="7826"/>
                </a:cubicBezTo>
                <a:cubicBezTo>
                  <a:pt x="1810" y="7826"/>
                  <a:pt x="1810" y="7820"/>
                  <a:pt x="1804" y="7820"/>
                </a:cubicBezTo>
                <a:close/>
                <a:moveTo>
                  <a:pt x="20840" y="7696"/>
                </a:moveTo>
                <a:lnTo>
                  <a:pt x="20840" y="7696"/>
                </a:lnTo>
                <a:cubicBezTo>
                  <a:pt x="20863" y="7792"/>
                  <a:pt x="20914" y="7877"/>
                  <a:pt x="20937" y="7968"/>
                </a:cubicBezTo>
                <a:cubicBezTo>
                  <a:pt x="20908" y="7968"/>
                  <a:pt x="20891" y="7945"/>
                  <a:pt x="20880" y="7923"/>
                </a:cubicBezTo>
                <a:lnTo>
                  <a:pt x="20840" y="7923"/>
                </a:lnTo>
                <a:cubicBezTo>
                  <a:pt x="20846" y="7906"/>
                  <a:pt x="20863" y="7877"/>
                  <a:pt x="20868" y="7866"/>
                </a:cubicBezTo>
                <a:cubicBezTo>
                  <a:pt x="20857" y="7866"/>
                  <a:pt x="20840" y="7871"/>
                  <a:pt x="20829" y="7871"/>
                </a:cubicBezTo>
                <a:cubicBezTo>
                  <a:pt x="20868" y="7832"/>
                  <a:pt x="20858" y="7801"/>
                  <a:pt x="20831" y="7801"/>
                </a:cubicBezTo>
                <a:cubicBezTo>
                  <a:pt x="20820" y="7801"/>
                  <a:pt x="20805" y="7807"/>
                  <a:pt x="20789" y="7820"/>
                </a:cubicBezTo>
                <a:cubicBezTo>
                  <a:pt x="20783" y="7809"/>
                  <a:pt x="20778" y="7792"/>
                  <a:pt x="20772" y="7781"/>
                </a:cubicBezTo>
                <a:cubicBezTo>
                  <a:pt x="20800" y="7781"/>
                  <a:pt x="20823" y="7775"/>
                  <a:pt x="20846" y="7775"/>
                </a:cubicBezTo>
                <a:cubicBezTo>
                  <a:pt x="20829" y="7747"/>
                  <a:pt x="20829" y="7724"/>
                  <a:pt x="20840" y="7696"/>
                </a:cubicBezTo>
                <a:close/>
                <a:moveTo>
                  <a:pt x="931" y="7656"/>
                </a:moveTo>
                <a:lnTo>
                  <a:pt x="931" y="7656"/>
                </a:lnTo>
                <a:cubicBezTo>
                  <a:pt x="908" y="7781"/>
                  <a:pt x="846" y="7894"/>
                  <a:pt x="851" y="8025"/>
                </a:cubicBezTo>
                <a:cubicBezTo>
                  <a:pt x="840" y="8019"/>
                  <a:pt x="823" y="8002"/>
                  <a:pt x="812" y="7996"/>
                </a:cubicBezTo>
                <a:cubicBezTo>
                  <a:pt x="851" y="7883"/>
                  <a:pt x="863" y="7752"/>
                  <a:pt x="931" y="7656"/>
                </a:cubicBezTo>
                <a:close/>
                <a:moveTo>
                  <a:pt x="20880" y="7991"/>
                </a:moveTo>
                <a:cubicBezTo>
                  <a:pt x="20925" y="7991"/>
                  <a:pt x="20954" y="8013"/>
                  <a:pt x="20954" y="8059"/>
                </a:cubicBezTo>
                <a:cubicBezTo>
                  <a:pt x="20937" y="8064"/>
                  <a:pt x="20914" y="8076"/>
                  <a:pt x="20903" y="8081"/>
                </a:cubicBezTo>
                <a:cubicBezTo>
                  <a:pt x="20908" y="8070"/>
                  <a:pt x="20925" y="8047"/>
                  <a:pt x="20931" y="8042"/>
                </a:cubicBezTo>
                <a:cubicBezTo>
                  <a:pt x="20920" y="8030"/>
                  <a:pt x="20897" y="8002"/>
                  <a:pt x="20880" y="7991"/>
                </a:cubicBezTo>
                <a:close/>
                <a:moveTo>
                  <a:pt x="808" y="8064"/>
                </a:moveTo>
                <a:cubicBezTo>
                  <a:pt x="809" y="8064"/>
                  <a:pt x="810" y="8064"/>
                  <a:pt x="812" y="8064"/>
                </a:cubicBezTo>
                <a:cubicBezTo>
                  <a:pt x="833" y="8080"/>
                  <a:pt x="819" y="8122"/>
                  <a:pt x="794" y="8122"/>
                </a:cubicBezTo>
                <a:cubicBezTo>
                  <a:pt x="792" y="8122"/>
                  <a:pt x="791" y="8121"/>
                  <a:pt x="789" y="8121"/>
                </a:cubicBezTo>
                <a:cubicBezTo>
                  <a:pt x="773" y="8105"/>
                  <a:pt x="787" y="8064"/>
                  <a:pt x="808" y="8064"/>
                </a:cubicBezTo>
                <a:close/>
                <a:moveTo>
                  <a:pt x="20545" y="8070"/>
                </a:moveTo>
                <a:cubicBezTo>
                  <a:pt x="20579" y="8070"/>
                  <a:pt x="20590" y="8144"/>
                  <a:pt x="20562" y="8155"/>
                </a:cubicBezTo>
                <a:cubicBezTo>
                  <a:pt x="20539" y="8132"/>
                  <a:pt x="20534" y="8093"/>
                  <a:pt x="20545" y="8070"/>
                </a:cubicBezTo>
                <a:close/>
                <a:moveTo>
                  <a:pt x="789" y="8155"/>
                </a:moveTo>
                <a:cubicBezTo>
                  <a:pt x="783" y="8206"/>
                  <a:pt x="772" y="8246"/>
                  <a:pt x="743" y="8286"/>
                </a:cubicBezTo>
                <a:lnTo>
                  <a:pt x="743" y="8280"/>
                </a:lnTo>
                <a:cubicBezTo>
                  <a:pt x="749" y="8240"/>
                  <a:pt x="755" y="8195"/>
                  <a:pt x="755" y="8155"/>
                </a:cubicBezTo>
                <a:close/>
                <a:moveTo>
                  <a:pt x="20988" y="8144"/>
                </a:moveTo>
                <a:cubicBezTo>
                  <a:pt x="20993" y="8195"/>
                  <a:pt x="21005" y="8240"/>
                  <a:pt x="21010" y="8286"/>
                </a:cubicBezTo>
                <a:cubicBezTo>
                  <a:pt x="20993" y="8280"/>
                  <a:pt x="20971" y="8269"/>
                  <a:pt x="20954" y="8263"/>
                </a:cubicBezTo>
                <a:cubicBezTo>
                  <a:pt x="20965" y="8246"/>
                  <a:pt x="20982" y="8235"/>
                  <a:pt x="20993" y="8223"/>
                </a:cubicBezTo>
                <a:cubicBezTo>
                  <a:pt x="20982" y="8201"/>
                  <a:pt x="20971" y="8172"/>
                  <a:pt x="20959" y="8149"/>
                </a:cubicBezTo>
                <a:lnTo>
                  <a:pt x="20988" y="8144"/>
                </a:lnTo>
                <a:close/>
                <a:moveTo>
                  <a:pt x="736" y="8312"/>
                </a:moveTo>
                <a:cubicBezTo>
                  <a:pt x="739" y="8312"/>
                  <a:pt x="741" y="8313"/>
                  <a:pt x="743" y="8314"/>
                </a:cubicBezTo>
                <a:cubicBezTo>
                  <a:pt x="769" y="8329"/>
                  <a:pt x="749" y="8367"/>
                  <a:pt x="728" y="8367"/>
                </a:cubicBezTo>
                <a:cubicBezTo>
                  <a:pt x="726" y="8367"/>
                  <a:pt x="723" y="8366"/>
                  <a:pt x="721" y="8365"/>
                </a:cubicBezTo>
                <a:cubicBezTo>
                  <a:pt x="701" y="8350"/>
                  <a:pt x="716" y="8312"/>
                  <a:pt x="736" y="8312"/>
                </a:cubicBezTo>
                <a:close/>
                <a:moveTo>
                  <a:pt x="834" y="7707"/>
                </a:moveTo>
                <a:cubicBezTo>
                  <a:pt x="817" y="7911"/>
                  <a:pt x="721" y="8093"/>
                  <a:pt x="681" y="8291"/>
                </a:cubicBezTo>
                <a:cubicBezTo>
                  <a:pt x="675" y="8342"/>
                  <a:pt x="653" y="8382"/>
                  <a:pt x="630" y="8422"/>
                </a:cubicBezTo>
                <a:cubicBezTo>
                  <a:pt x="681" y="8178"/>
                  <a:pt x="749" y="7940"/>
                  <a:pt x="834" y="7707"/>
                </a:cubicBezTo>
                <a:close/>
                <a:moveTo>
                  <a:pt x="20664" y="8445"/>
                </a:moveTo>
                <a:lnTo>
                  <a:pt x="20664" y="8445"/>
                </a:lnTo>
                <a:cubicBezTo>
                  <a:pt x="20687" y="8467"/>
                  <a:pt x="20687" y="8479"/>
                  <a:pt x="20659" y="8484"/>
                </a:cubicBezTo>
                <a:cubicBezTo>
                  <a:pt x="20636" y="8467"/>
                  <a:pt x="20636" y="8450"/>
                  <a:pt x="20664" y="8445"/>
                </a:cubicBezTo>
                <a:close/>
                <a:moveTo>
                  <a:pt x="687" y="8462"/>
                </a:moveTo>
                <a:cubicBezTo>
                  <a:pt x="715" y="8467"/>
                  <a:pt x="721" y="8484"/>
                  <a:pt x="692" y="8507"/>
                </a:cubicBezTo>
                <a:cubicBezTo>
                  <a:pt x="670" y="8496"/>
                  <a:pt x="664" y="8479"/>
                  <a:pt x="687" y="8462"/>
                </a:cubicBezTo>
                <a:close/>
                <a:moveTo>
                  <a:pt x="20681" y="7111"/>
                </a:moveTo>
                <a:lnTo>
                  <a:pt x="20681" y="7111"/>
                </a:lnTo>
                <a:cubicBezTo>
                  <a:pt x="20766" y="7230"/>
                  <a:pt x="20783" y="7401"/>
                  <a:pt x="20880" y="7508"/>
                </a:cubicBezTo>
                <a:lnTo>
                  <a:pt x="20885" y="7508"/>
                </a:lnTo>
                <a:lnTo>
                  <a:pt x="20857" y="7520"/>
                </a:lnTo>
                <a:cubicBezTo>
                  <a:pt x="20982" y="7826"/>
                  <a:pt x="21067" y="8144"/>
                  <a:pt x="21158" y="8462"/>
                </a:cubicBezTo>
                <a:cubicBezTo>
                  <a:pt x="21164" y="8462"/>
                  <a:pt x="21169" y="8456"/>
                  <a:pt x="21175" y="8456"/>
                </a:cubicBezTo>
                <a:lnTo>
                  <a:pt x="21175" y="8456"/>
                </a:lnTo>
                <a:cubicBezTo>
                  <a:pt x="21158" y="8547"/>
                  <a:pt x="21209" y="8626"/>
                  <a:pt x="21226" y="8711"/>
                </a:cubicBezTo>
                <a:cubicBezTo>
                  <a:pt x="21181" y="8683"/>
                  <a:pt x="21186" y="8620"/>
                  <a:pt x="21169" y="8575"/>
                </a:cubicBezTo>
                <a:cubicBezTo>
                  <a:pt x="21056" y="8178"/>
                  <a:pt x="20925" y="7781"/>
                  <a:pt x="20789" y="7384"/>
                </a:cubicBezTo>
                <a:cubicBezTo>
                  <a:pt x="20755" y="7293"/>
                  <a:pt x="20698" y="7208"/>
                  <a:pt x="20681" y="7111"/>
                </a:cubicBezTo>
                <a:close/>
                <a:moveTo>
                  <a:pt x="1345" y="8620"/>
                </a:moveTo>
                <a:cubicBezTo>
                  <a:pt x="1334" y="8660"/>
                  <a:pt x="1322" y="8700"/>
                  <a:pt x="1299" y="8734"/>
                </a:cubicBezTo>
                <a:cubicBezTo>
                  <a:pt x="1299" y="8694"/>
                  <a:pt x="1311" y="8654"/>
                  <a:pt x="1317" y="8620"/>
                </a:cubicBezTo>
                <a:close/>
                <a:moveTo>
                  <a:pt x="556" y="9069"/>
                </a:moveTo>
                <a:cubicBezTo>
                  <a:pt x="590" y="9069"/>
                  <a:pt x="573" y="9125"/>
                  <a:pt x="551" y="9131"/>
                </a:cubicBezTo>
                <a:cubicBezTo>
                  <a:pt x="517" y="9125"/>
                  <a:pt x="534" y="9074"/>
                  <a:pt x="556" y="9069"/>
                </a:cubicBezTo>
                <a:close/>
                <a:moveTo>
                  <a:pt x="21215" y="8717"/>
                </a:moveTo>
                <a:cubicBezTo>
                  <a:pt x="21283" y="8847"/>
                  <a:pt x="21294" y="9006"/>
                  <a:pt x="21317" y="9154"/>
                </a:cubicBezTo>
                <a:cubicBezTo>
                  <a:pt x="21277" y="9108"/>
                  <a:pt x="21277" y="9052"/>
                  <a:pt x="21266" y="8995"/>
                </a:cubicBezTo>
                <a:cubicBezTo>
                  <a:pt x="21243" y="8904"/>
                  <a:pt x="21209" y="8813"/>
                  <a:pt x="21215" y="8717"/>
                </a:cubicBezTo>
                <a:close/>
                <a:moveTo>
                  <a:pt x="568" y="8654"/>
                </a:moveTo>
                <a:cubicBezTo>
                  <a:pt x="573" y="8836"/>
                  <a:pt x="517" y="9018"/>
                  <a:pt x="454" y="9188"/>
                </a:cubicBezTo>
                <a:cubicBezTo>
                  <a:pt x="482" y="9006"/>
                  <a:pt x="522" y="8830"/>
                  <a:pt x="568" y="8654"/>
                </a:cubicBezTo>
                <a:close/>
                <a:moveTo>
                  <a:pt x="21316" y="9158"/>
                </a:moveTo>
                <a:cubicBezTo>
                  <a:pt x="21320" y="9158"/>
                  <a:pt x="21324" y="9159"/>
                  <a:pt x="21328" y="9159"/>
                </a:cubicBezTo>
                <a:cubicBezTo>
                  <a:pt x="21343" y="9189"/>
                  <a:pt x="21336" y="9206"/>
                  <a:pt x="21315" y="9206"/>
                </a:cubicBezTo>
                <a:cubicBezTo>
                  <a:pt x="21312" y="9206"/>
                  <a:pt x="21309" y="9206"/>
                  <a:pt x="21305" y="9205"/>
                </a:cubicBezTo>
                <a:cubicBezTo>
                  <a:pt x="21290" y="9175"/>
                  <a:pt x="21293" y="9158"/>
                  <a:pt x="21316" y="9158"/>
                </a:cubicBezTo>
                <a:close/>
                <a:moveTo>
                  <a:pt x="1214" y="9125"/>
                </a:moveTo>
                <a:cubicBezTo>
                  <a:pt x="1209" y="9182"/>
                  <a:pt x="1231" y="9262"/>
                  <a:pt x="1186" y="9301"/>
                </a:cubicBezTo>
                <a:cubicBezTo>
                  <a:pt x="1192" y="9245"/>
                  <a:pt x="1203" y="9188"/>
                  <a:pt x="1214" y="9125"/>
                </a:cubicBezTo>
                <a:close/>
                <a:moveTo>
                  <a:pt x="21203" y="8955"/>
                </a:moveTo>
                <a:cubicBezTo>
                  <a:pt x="21232" y="9080"/>
                  <a:pt x="21237" y="9205"/>
                  <a:pt x="21277" y="9324"/>
                </a:cubicBezTo>
                <a:cubicBezTo>
                  <a:pt x="21288" y="9352"/>
                  <a:pt x="21283" y="9381"/>
                  <a:pt x="21271" y="9403"/>
                </a:cubicBezTo>
                <a:cubicBezTo>
                  <a:pt x="21256" y="9379"/>
                  <a:pt x="21272" y="9289"/>
                  <a:pt x="21231" y="9289"/>
                </a:cubicBezTo>
                <a:cubicBezTo>
                  <a:pt x="21225" y="9289"/>
                  <a:pt x="21218" y="9291"/>
                  <a:pt x="21209" y="9296"/>
                </a:cubicBezTo>
                <a:cubicBezTo>
                  <a:pt x="21220" y="9290"/>
                  <a:pt x="21232" y="9279"/>
                  <a:pt x="21243" y="9267"/>
                </a:cubicBezTo>
                <a:cubicBezTo>
                  <a:pt x="21209" y="9171"/>
                  <a:pt x="21192" y="9063"/>
                  <a:pt x="21203" y="8955"/>
                </a:cubicBezTo>
                <a:close/>
                <a:moveTo>
                  <a:pt x="448" y="9199"/>
                </a:moveTo>
                <a:cubicBezTo>
                  <a:pt x="465" y="9335"/>
                  <a:pt x="426" y="9471"/>
                  <a:pt x="397" y="9608"/>
                </a:cubicBezTo>
                <a:cubicBezTo>
                  <a:pt x="397" y="9471"/>
                  <a:pt x="431" y="9335"/>
                  <a:pt x="448" y="9199"/>
                </a:cubicBezTo>
                <a:close/>
                <a:moveTo>
                  <a:pt x="1139" y="9714"/>
                </a:moveTo>
                <a:cubicBezTo>
                  <a:pt x="1141" y="9714"/>
                  <a:pt x="1144" y="9714"/>
                  <a:pt x="1146" y="9715"/>
                </a:cubicBezTo>
                <a:cubicBezTo>
                  <a:pt x="1167" y="9731"/>
                  <a:pt x="1155" y="9779"/>
                  <a:pt x="1131" y="9779"/>
                </a:cubicBezTo>
                <a:cubicBezTo>
                  <a:pt x="1129" y="9779"/>
                  <a:pt x="1126" y="9779"/>
                  <a:pt x="1124" y="9778"/>
                </a:cubicBezTo>
                <a:cubicBezTo>
                  <a:pt x="1103" y="9762"/>
                  <a:pt x="1115" y="9714"/>
                  <a:pt x="1139" y="9714"/>
                </a:cubicBezTo>
                <a:close/>
                <a:moveTo>
                  <a:pt x="21521" y="9715"/>
                </a:moveTo>
                <a:cubicBezTo>
                  <a:pt x="21521" y="9772"/>
                  <a:pt x="21561" y="9840"/>
                  <a:pt x="21521" y="9891"/>
                </a:cubicBezTo>
                <a:cubicBezTo>
                  <a:pt x="21510" y="9835"/>
                  <a:pt x="21498" y="9778"/>
                  <a:pt x="21487" y="9721"/>
                </a:cubicBezTo>
                <a:cubicBezTo>
                  <a:pt x="21498" y="9721"/>
                  <a:pt x="21510" y="9715"/>
                  <a:pt x="21521" y="9715"/>
                </a:cubicBezTo>
                <a:close/>
                <a:moveTo>
                  <a:pt x="21328" y="9205"/>
                </a:moveTo>
                <a:cubicBezTo>
                  <a:pt x="21379" y="9341"/>
                  <a:pt x="21379" y="9494"/>
                  <a:pt x="21413" y="9636"/>
                </a:cubicBezTo>
                <a:cubicBezTo>
                  <a:pt x="21419" y="9630"/>
                  <a:pt x="21430" y="9625"/>
                  <a:pt x="21436" y="9625"/>
                </a:cubicBezTo>
                <a:lnTo>
                  <a:pt x="21436" y="9625"/>
                </a:lnTo>
                <a:cubicBezTo>
                  <a:pt x="21430" y="9636"/>
                  <a:pt x="21424" y="9653"/>
                  <a:pt x="21419" y="9664"/>
                </a:cubicBezTo>
                <a:cubicBezTo>
                  <a:pt x="21442" y="9869"/>
                  <a:pt x="21493" y="10073"/>
                  <a:pt x="21493" y="10277"/>
                </a:cubicBezTo>
                <a:cubicBezTo>
                  <a:pt x="21498" y="10277"/>
                  <a:pt x="21515" y="10271"/>
                  <a:pt x="21521" y="10271"/>
                </a:cubicBezTo>
                <a:lnTo>
                  <a:pt x="21521" y="10271"/>
                </a:lnTo>
                <a:cubicBezTo>
                  <a:pt x="21476" y="10334"/>
                  <a:pt x="21521" y="10425"/>
                  <a:pt x="21510" y="10504"/>
                </a:cubicBezTo>
                <a:cubicBezTo>
                  <a:pt x="21476" y="10459"/>
                  <a:pt x="21504" y="10396"/>
                  <a:pt x="21476" y="10351"/>
                </a:cubicBezTo>
                <a:cubicBezTo>
                  <a:pt x="21470" y="9965"/>
                  <a:pt x="21334" y="9585"/>
                  <a:pt x="21328" y="9205"/>
                </a:cubicBezTo>
                <a:close/>
                <a:moveTo>
                  <a:pt x="21413" y="10391"/>
                </a:moveTo>
                <a:cubicBezTo>
                  <a:pt x="21424" y="10453"/>
                  <a:pt x="21436" y="10515"/>
                  <a:pt x="21453" y="10572"/>
                </a:cubicBezTo>
                <a:cubicBezTo>
                  <a:pt x="21464" y="10578"/>
                  <a:pt x="21487" y="10584"/>
                  <a:pt x="21498" y="10584"/>
                </a:cubicBezTo>
                <a:cubicBezTo>
                  <a:pt x="21498" y="10567"/>
                  <a:pt x="21504" y="10527"/>
                  <a:pt x="21504" y="10510"/>
                </a:cubicBezTo>
                <a:cubicBezTo>
                  <a:pt x="21532" y="10601"/>
                  <a:pt x="21544" y="10714"/>
                  <a:pt x="21527" y="10811"/>
                </a:cubicBezTo>
                <a:cubicBezTo>
                  <a:pt x="21510" y="10754"/>
                  <a:pt x="21510" y="10697"/>
                  <a:pt x="21515" y="10640"/>
                </a:cubicBezTo>
                <a:cubicBezTo>
                  <a:pt x="21498" y="10618"/>
                  <a:pt x="21487" y="10584"/>
                  <a:pt x="21453" y="10578"/>
                </a:cubicBezTo>
                <a:lnTo>
                  <a:pt x="21453" y="10578"/>
                </a:lnTo>
                <a:cubicBezTo>
                  <a:pt x="21430" y="10635"/>
                  <a:pt x="21447" y="10691"/>
                  <a:pt x="21459" y="10742"/>
                </a:cubicBezTo>
                <a:cubicBezTo>
                  <a:pt x="21447" y="10742"/>
                  <a:pt x="21430" y="10731"/>
                  <a:pt x="21424" y="10725"/>
                </a:cubicBezTo>
                <a:cubicBezTo>
                  <a:pt x="21424" y="10708"/>
                  <a:pt x="21430" y="10686"/>
                  <a:pt x="21430" y="10663"/>
                </a:cubicBezTo>
                <a:cubicBezTo>
                  <a:pt x="21413" y="10657"/>
                  <a:pt x="21402" y="10652"/>
                  <a:pt x="21385" y="10646"/>
                </a:cubicBezTo>
                <a:lnTo>
                  <a:pt x="21419" y="10635"/>
                </a:lnTo>
                <a:cubicBezTo>
                  <a:pt x="21407" y="10555"/>
                  <a:pt x="21424" y="10470"/>
                  <a:pt x="21396" y="10391"/>
                </a:cubicBezTo>
                <a:close/>
                <a:moveTo>
                  <a:pt x="50" y="10810"/>
                </a:moveTo>
                <a:lnTo>
                  <a:pt x="50" y="10810"/>
                </a:lnTo>
                <a:cubicBezTo>
                  <a:pt x="48" y="10810"/>
                  <a:pt x="47" y="10811"/>
                  <a:pt x="46" y="10811"/>
                </a:cubicBezTo>
                <a:cubicBezTo>
                  <a:pt x="47" y="10812"/>
                  <a:pt x="48" y="10813"/>
                  <a:pt x="50" y="10814"/>
                </a:cubicBezTo>
                <a:lnTo>
                  <a:pt x="50" y="10814"/>
                </a:lnTo>
                <a:cubicBezTo>
                  <a:pt x="50" y="10813"/>
                  <a:pt x="50" y="10811"/>
                  <a:pt x="50" y="10810"/>
                </a:cubicBezTo>
                <a:close/>
                <a:moveTo>
                  <a:pt x="409" y="9613"/>
                </a:moveTo>
                <a:lnTo>
                  <a:pt x="409" y="9613"/>
                </a:lnTo>
                <a:cubicBezTo>
                  <a:pt x="352" y="9886"/>
                  <a:pt x="352" y="10169"/>
                  <a:pt x="312" y="10442"/>
                </a:cubicBezTo>
                <a:cubicBezTo>
                  <a:pt x="329" y="10459"/>
                  <a:pt x="341" y="10470"/>
                  <a:pt x="358" y="10481"/>
                </a:cubicBezTo>
                <a:cubicBezTo>
                  <a:pt x="369" y="10453"/>
                  <a:pt x="380" y="10425"/>
                  <a:pt x="386" y="10396"/>
                </a:cubicBezTo>
                <a:lnTo>
                  <a:pt x="392" y="10391"/>
                </a:lnTo>
                <a:cubicBezTo>
                  <a:pt x="397" y="10447"/>
                  <a:pt x="392" y="10504"/>
                  <a:pt x="392" y="10555"/>
                </a:cubicBezTo>
                <a:cubicBezTo>
                  <a:pt x="386" y="10561"/>
                  <a:pt x="375" y="10561"/>
                  <a:pt x="369" y="10561"/>
                </a:cubicBezTo>
                <a:cubicBezTo>
                  <a:pt x="369" y="10532"/>
                  <a:pt x="369" y="10510"/>
                  <a:pt x="369" y="10481"/>
                </a:cubicBezTo>
                <a:cubicBezTo>
                  <a:pt x="352" y="10487"/>
                  <a:pt x="329" y="10487"/>
                  <a:pt x="318" y="10493"/>
                </a:cubicBezTo>
                <a:cubicBezTo>
                  <a:pt x="295" y="10635"/>
                  <a:pt x="295" y="10782"/>
                  <a:pt x="284" y="10930"/>
                </a:cubicBezTo>
                <a:lnTo>
                  <a:pt x="261" y="10930"/>
                </a:lnTo>
                <a:cubicBezTo>
                  <a:pt x="278" y="10527"/>
                  <a:pt x="318" y="10135"/>
                  <a:pt x="369" y="9738"/>
                </a:cubicBezTo>
                <a:cubicBezTo>
                  <a:pt x="375" y="9693"/>
                  <a:pt x="369" y="9647"/>
                  <a:pt x="409" y="9613"/>
                </a:cubicBezTo>
                <a:close/>
                <a:moveTo>
                  <a:pt x="284" y="10964"/>
                </a:moveTo>
                <a:cubicBezTo>
                  <a:pt x="284" y="11026"/>
                  <a:pt x="284" y="11083"/>
                  <a:pt x="273" y="11145"/>
                </a:cubicBezTo>
                <a:cubicBezTo>
                  <a:pt x="238" y="11089"/>
                  <a:pt x="250" y="11015"/>
                  <a:pt x="284" y="10964"/>
                </a:cubicBezTo>
                <a:close/>
                <a:moveTo>
                  <a:pt x="21538" y="11174"/>
                </a:moveTo>
                <a:lnTo>
                  <a:pt x="21538" y="11174"/>
                </a:lnTo>
                <a:cubicBezTo>
                  <a:pt x="21572" y="11174"/>
                  <a:pt x="21572" y="11242"/>
                  <a:pt x="21549" y="11253"/>
                </a:cubicBezTo>
                <a:cubicBezTo>
                  <a:pt x="21515" y="11253"/>
                  <a:pt x="21515" y="11191"/>
                  <a:pt x="21538" y="11174"/>
                </a:cubicBezTo>
                <a:close/>
                <a:moveTo>
                  <a:pt x="21476" y="11372"/>
                </a:moveTo>
                <a:cubicBezTo>
                  <a:pt x="21476" y="11435"/>
                  <a:pt x="21515" y="11514"/>
                  <a:pt x="21453" y="11559"/>
                </a:cubicBezTo>
                <a:cubicBezTo>
                  <a:pt x="21459" y="11497"/>
                  <a:pt x="21447" y="11429"/>
                  <a:pt x="21476" y="11372"/>
                </a:cubicBezTo>
                <a:close/>
                <a:moveTo>
                  <a:pt x="284" y="11140"/>
                </a:moveTo>
                <a:lnTo>
                  <a:pt x="284" y="11140"/>
                </a:lnTo>
                <a:cubicBezTo>
                  <a:pt x="267" y="11281"/>
                  <a:pt x="267" y="11423"/>
                  <a:pt x="278" y="11565"/>
                </a:cubicBezTo>
                <a:lnTo>
                  <a:pt x="256" y="11571"/>
                </a:lnTo>
                <a:cubicBezTo>
                  <a:pt x="256" y="11435"/>
                  <a:pt x="216" y="11259"/>
                  <a:pt x="284" y="11140"/>
                </a:cubicBezTo>
                <a:close/>
                <a:moveTo>
                  <a:pt x="358" y="11474"/>
                </a:moveTo>
                <a:cubicBezTo>
                  <a:pt x="358" y="11531"/>
                  <a:pt x="363" y="11599"/>
                  <a:pt x="335" y="11656"/>
                </a:cubicBezTo>
                <a:cubicBezTo>
                  <a:pt x="335" y="11593"/>
                  <a:pt x="301" y="11514"/>
                  <a:pt x="358" y="11474"/>
                </a:cubicBezTo>
                <a:close/>
                <a:moveTo>
                  <a:pt x="267" y="11775"/>
                </a:moveTo>
                <a:cubicBezTo>
                  <a:pt x="301" y="11781"/>
                  <a:pt x="295" y="11837"/>
                  <a:pt x="273" y="11860"/>
                </a:cubicBezTo>
                <a:cubicBezTo>
                  <a:pt x="238" y="11854"/>
                  <a:pt x="238" y="11792"/>
                  <a:pt x="267" y="11775"/>
                </a:cubicBezTo>
                <a:close/>
                <a:moveTo>
                  <a:pt x="21555" y="11463"/>
                </a:moveTo>
                <a:lnTo>
                  <a:pt x="21555" y="11463"/>
                </a:lnTo>
                <a:cubicBezTo>
                  <a:pt x="21561" y="11599"/>
                  <a:pt x="21600" y="11775"/>
                  <a:pt x="21532" y="11894"/>
                </a:cubicBezTo>
                <a:cubicBezTo>
                  <a:pt x="21549" y="11752"/>
                  <a:pt x="21549" y="11611"/>
                  <a:pt x="21532" y="11469"/>
                </a:cubicBezTo>
                <a:lnTo>
                  <a:pt x="21555" y="11463"/>
                </a:lnTo>
                <a:close/>
                <a:moveTo>
                  <a:pt x="21538" y="11889"/>
                </a:moveTo>
                <a:lnTo>
                  <a:pt x="21538" y="11889"/>
                </a:lnTo>
                <a:cubicBezTo>
                  <a:pt x="21578" y="11940"/>
                  <a:pt x="21561" y="12019"/>
                  <a:pt x="21532" y="12070"/>
                </a:cubicBezTo>
                <a:cubicBezTo>
                  <a:pt x="21527" y="12008"/>
                  <a:pt x="21532" y="11951"/>
                  <a:pt x="21538" y="11889"/>
                </a:cubicBezTo>
                <a:close/>
                <a:moveTo>
                  <a:pt x="290" y="12223"/>
                </a:moveTo>
                <a:cubicBezTo>
                  <a:pt x="301" y="12280"/>
                  <a:pt x="307" y="12337"/>
                  <a:pt x="295" y="12393"/>
                </a:cubicBezTo>
                <a:cubicBezTo>
                  <a:pt x="318" y="12416"/>
                  <a:pt x="329" y="12450"/>
                  <a:pt x="363" y="12456"/>
                </a:cubicBezTo>
                <a:cubicBezTo>
                  <a:pt x="380" y="12399"/>
                  <a:pt x="369" y="12342"/>
                  <a:pt x="358" y="12286"/>
                </a:cubicBezTo>
                <a:lnTo>
                  <a:pt x="358" y="12286"/>
                </a:lnTo>
                <a:cubicBezTo>
                  <a:pt x="363" y="12291"/>
                  <a:pt x="380" y="12303"/>
                  <a:pt x="392" y="12303"/>
                </a:cubicBezTo>
                <a:cubicBezTo>
                  <a:pt x="386" y="12325"/>
                  <a:pt x="386" y="12348"/>
                  <a:pt x="380" y="12371"/>
                </a:cubicBezTo>
                <a:cubicBezTo>
                  <a:pt x="397" y="12376"/>
                  <a:pt x="414" y="12382"/>
                  <a:pt x="426" y="12388"/>
                </a:cubicBezTo>
                <a:lnTo>
                  <a:pt x="397" y="12393"/>
                </a:lnTo>
                <a:cubicBezTo>
                  <a:pt x="409" y="12479"/>
                  <a:pt x="386" y="12558"/>
                  <a:pt x="414" y="12643"/>
                </a:cubicBezTo>
                <a:lnTo>
                  <a:pt x="403" y="12643"/>
                </a:lnTo>
                <a:cubicBezTo>
                  <a:pt x="392" y="12581"/>
                  <a:pt x="380" y="12518"/>
                  <a:pt x="363" y="12456"/>
                </a:cubicBezTo>
                <a:cubicBezTo>
                  <a:pt x="352" y="12456"/>
                  <a:pt x="329" y="12450"/>
                  <a:pt x="312" y="12450"/>
                </a:cubicBezTo>
                <a:cubicBezTo>
                  <a:pt x="312" y="12467"/>
                  <a:pt x="312" y="12501"/>
                  <a:pt x="312" y="12518"/>
                </a:cubicBezTo>
                <a:cubicBezTo>
                  <a:pt x="284" y="12428"/>
                  <a:pt x="273" y="12320"/>
                  <a:pt x="290" y="12223"/>
                </a:cubicBezTo>
                <a:close/>
                <a:moveTo>
                  <a:pt x="1101" y="12660"/>
                </a:moveTo>
                <a:lnTo>
                  <a:pt x="1101" y="12660"/>
                </a:lnTo>
                <a:cubicBezTo>
                  <a:pt x="1124" y="12683"/>
                  <a:pt x="1124" y="12700"/>
                  <a:pt x="1095" y="12706"/>
                </a:cubicBezTo>
                <a:cubicBezTo>
                  <a:pt x="1073" y="12683"/>
                  <a:pt x="1073" y="12672"/>
                  <a:pt x="1101" y="12660"/>
                </a:cubicBezTo>
                <a:close/>
                <a:moveTo>
                  <a:pt x="10905" y="1"/>
                </a:moveTo>
                <a:cubicBezTo>
                  <a:pt x="10886" y="1"/>
                  <a:pt x="10872" y="26"/>
                  <a:pt x="10854" y="30"/>
                </a:cubicBezTo>
                <a:cubicBezTo>
                  <a:pt x="10839" y="28"/>
                  <a:pt x="10825" y="27"/>
                  <a:pt x="10811" y="27"/>
                </a:cubicBezTo>
                <a:cubicBezTo>
                  <a:pt x="10751" y="27"/>
                  <a:pt x="10702" y="48"/>
                  <a:pt x="10656" y="98"/>
                </a:cubicBezTo>
                <a:cubicBezTo>
                  <a:pt x="10656" y="87"/>
                  <a:pt x="10650" y="59"/>
                  <a:pt x="10650" y="42"/>
                </a:cubicBezTo>
                <a:lnTo>
                  <a:pt x="10627" y="98"/>
                </a:lnTo>
                <a:cubicBezTo>
                  <a:pt x="10610" y="85"/>
                  <a:pt x="10593" y="53"/>
                  <a:pt x="10571" y="53"/>
                </a:cubicBezTo>
                <a:cubicBezTo>
                  <a:pt x="10564" y="53"/>
                  <a:pt x="10556" y="56"/>
                  <a:pt x="10548" y="64"/>
                </a:cubicBezTo>
                <a:cubicBezTo>
                  <a:pt x="10497" y="64"/>
                  <a:pt x="10451" y="59"/>
                  <a:pt x="10400" y="59"/>
                </a:cubicBezTo>
                <a:cubicBezTo>
                  <a:pt x="10451" y="87"/>
                  <a:pt x="10502" y="104"/>
                  <a:pt x="10559" y="110"/>
                </a:cubicBezTo>
                <a:cubicBezTo>
                  <a:pt x="10565" y="98"/>
                  <a:pt x="10571" y="76"/>
                  <a:pt x="10571" y="59"/>
                </a:cubicBezTo>
                <a:cubicBezTo>
                  <a:pt x="10585" y="92"/>
                  <a:pt x="10607" y="110"/>
                  <a:pt x="10633" y="110"/>
                </a:cubicBezTo>
                <a:cubicBezTo>
                  <a:pt x="10647" y="110"/>
                  <a:pt x="10662" y="105"/>
                  <a:pt x="10678" y="93"/>
                </a:cubicBezTo>
                <a:lnTo>
                  <a:pt x="10678" y="93"/>
                </a:lnTo>
                <a:lnTo>
                  <a:pt x="10667" y="138"/>
                </a:lnTo>
                <a:cubicBezTo>
                  <a:pt x="10690" y="93"/>
                  <a:pt x="10724" y="59"/>
                  <a:pt x="10763" y="36"/>
                </a:cubicBezTo>
                <a:cubicBezTo>
                  <a:pt x="10820" y="64"/>
                  <a:pt x="10831" y="127"/>
                  <a:pt x="10843" y="183"/>
                </a:cubicBezTo>
                <a:cubicBezTo>
                  <a:pt x="10894" y="195"/>
                  <a:pt x="10945" y="206"/>
                  <a:pt x="11002" y="212"/>
                </a:cubicBezTo>
                <a:cubicBezTo>
                  <a:pt x="10775" y="221"/>
                  <a:pt x="10544" y="230"/>
                  <a:pt x="10316" y="230"/>
                </a:cubicBezTo>
                <a:cubicBezTo>
                  <a:pt x="10264" y="230"/>
                  <a:pt x="10213" y="230"/>
                  <a:pt x="10162" y="229"/>
                </a:cubicBezTo>
                <a:cubicBezTo>
                  <a:pt x="10173" y="218"/>
                  <a:pt x="10190" y="201"/>
                  <a:pt x="10196" y="189"/>
                </a:cubicBezTo>
                <a:cubicBezTo>
                  <a:pt x="10190" y="189"/>
                  <a:pt x="10179" y="183"/>
                  <a:pt x="10173" y="183"/>
                </a:cubicBezTo>
                <a:cubicBezTo>
                  <a:pt x="10166" y="218"/>
                  <a:pt x="10150" y="242"/>
                  <a:pt x="10124" y="242"/>
                </a:cubicBezTo>
                <a:cubicBezTo>
                  <a:pt x="10111" y="242"/>
                  <a:pt x="10096" y="236"/>
                  <a:pt x="10077" y="223"/>
                </a:cubicBezTo>
                <a:lnTo>
                  <a:pt x="10077" y="223"/>
                </a:lnTo>
                <a:cubicBezTo>
                  <a:pt x="10074" y="231"/>
                  <a:pt x="10071" y="238"/>
                  <a:pt x="10066" y="246"/>
                </a:cubicBezTo>
                <a:cubicBezTo>
                  <a:pt x="10023" y="249"/>
                  <a:pt x="9980" y="249"/>
                  <a:pt x="9938" y="249"/>
                </a:cubicBezTo>
                <a:cubicBezTo>
                  <a:pt x="9895" y="249"/>
                  <a:pt x="9853" y="249"/>
                  <a:pt x="9810" y="252"/>
                </a:cubicBezTo>
                <a:cubicBezTo>
                  <a:pt x="9803" y="251"/>
                  <a:pt x="9796" y="250"/>
                  <a:pt x="9789" y="250"/>
                </a:cubicBezTo>
                <a:cubicBezTo>
                  <a:pt x="9726" y="250"/>
                  <a:pt x="9654" y="276"/>
                  <a:pt x="9590" y="276"/>
                </a:cubicBezTo>
                <a:cubicBezTo>
                  <a:pt x="9553" y="276"/>
                  <a:pt x="9520" y="267"/>
                  <a:pt x="9492" y="240"/>
                </a:cubicBezTo>
                <a:cubicBezTo>
                  <a:pt x="9441" y="235"/>
                  <a:pt x="9390" y="229"/>
                  <a:pt x="9345" y="223"/>
                </a:cubicBezTo>
                <a:cubicBezTo>
                  <a:pt x="9334" y="229"/>
                  <a:pt x="9317" y="240"/>
                  <a:pt x="9311" y="246"/>
                </a:cubicBezTo>
                <a:cubicBezTo>
                  <a:pt x="9300" y="241"/>
                  <a:pt x="9288" y="239"/>
                  <a:pt x="9278" y="239"/>
                </a:cubicBezTo>
                <a:cubicBezTo>
                  <a:pt x="9251" y="239"/>
                  <a:pt x="9230" y="255"/>
                  <a:pt x="9226" y="291"/>
                </a:cubicBezTo>
                <a:cubicBezTo>
                  <a:pt x="9254" y="286"/>
                  <a:pt x="9283" y="286"/>
                  <a:pt x="9311" y="286"/>
                </a:cubicBezTo>
                <a:cubicBezTo>
                  <a:pt x="9271" y="297"/>
                  <a:pt x="9226" y="308"/>
                  <a:pt x="9186" y="314"/>
                </a:cubicBezTo>
                <a:cubicBezTo>
                  <a:pt x="9186" y="303"/>
                  <a:pt x="9192" y="274"/>
                  <a:pt x="9197" y="257"/>
                </a:cubicBezTo>
                <a:lnTo>
                  <a:pt x="9197" y="257"/>
                </a:lnTo>
                <a:cubicBezTo>
                  <a:pt x="9175" y="269"/>
                  <a:pt x="9152" y="280"/>
                  <a:pt x="9129" y="291"/>
                </a:cubicBezTo>
                <a:cubicBezTo>
                  <a:pt x="9129" y="263"/>
                  <a:pt x="9129" y="235"/>
                  <a:pt x="9135" y="206"/>
                </a:cubicBezTo>
                <a:cubicBezTo>
                  <a:pt x="9163" y="201"/>
                  <a:pt x="9186" y="195"/>
                  <a:pt x="9214" y="189"/>
                </a:cubicBezTo>
                <a:cubicBezTo>
                  <a:pt x="9220" y="195"/>
                  <a:pt x="9231" y="201"/>
                  <a:pt x="9237" y="201"/>
                </a:cubicBezTo>
                <a:cubicBezTo>
                  <a:pt x="9305" y="195"/>
                  <a:pt x="9368" y="178"/>
                  <a:pt x="9430" y="144"/>
                </a:cubicBezTo>
                <a:cubicBezTo>
                  <a:pt x="9441" y="155"/>
                  <a:pt x="9470" y="172"/>
                  <a:pt x="9487" y="178"/>
                </a:cubicBezTo>
                <a:cubicBezTo>
                  <a:pt x="9487" y="166"/>
                  <a:pt x="9492" y="138"/>
                  <a:pt x="9498" y="121"/>
                </a:cubicBezTo>
                <a:cubicBezTo>
                  <a:pt x="9466" y="110"/>
                  <a:pt x="9435" y="106"/>
                  <a:pt x="9403" y="106"/>
                </a:cubicBezTo>
                <a:cubicBezTo>
                  <a:pt x="9321" y="106"/>
                  <a:pt x="9238" y="132"/>
                  <a:pt x="9152" y="132"/>
                </a:cubicBezTo>
                <a:lnTo>
                  <a:pt x="9156" y="106"/>
                </a:lnTo>
                <a:lnTo>
                  <a:pt x="9156" y="106"/>
                </a:lnTo>
                <a:cubicBezTo>
                  <a:pt x="9153" y="117"/>
                  <a:pt x="9146" y="129"/>
                  <a:pt x="9146" y="138"/>
                </a:cubicBezTo>
                <a:cubicBezTo>
                  <a:pt x="9084" y="138"/>
                  <a:pt x="9027" y="144"/>
                  <a:pt x="8976" y="172"/>
                </a:cubicBezTo>
                <a:cubicBezTo>
                  <a:pt x="8964" y="171"/>
                  <a:pt x="8952" y="170"/>
                  <a:pt x="8941" y="170"/>
                </a:cubicBezTo>
                <a:cubicBezTo>
                  <a:pt x="8909" y="170"/>
                  <a:pt x="8879" y="178"/>
                  <a:pt x="8863" y="212"/>
                </a:cubicBezTo>
                <a:cubicBezTo>
                  <a:pt x="8857" y="201"/>
                  <a:pt x="8851" y="178"/>
                  <a:pt x="8846" y="166"/>
                </a:cubicBezTo>
                <a:cubicBezTo>
                  <a:pt x="8846" y="183"/>
                  <a:pt x="8840" y="218"/>
                  <a:pt x="8840" y="229"/>
                </a:cubicBezTo>
                <a:cubicBezTo>
                  <a:pt x="8823" y="223"/>
                  <a:pt x="8789" y="206"/>
                  <a:pt x="8772" y="201"/>
                </a:cubicBezTo>
                <a:cubicBezTo>
                  <a:pt x="8772" y="206"/>
                  <a:pt x="8766" y="223"/>
                  <a:pt x="8766" y="229"/>
                </a:cubicBezTo>
                <a:cubicBezTo>
                  <a:pt x="8797" y="231"/>
                  <a:pt x="8831" y="238"/>
                  <a:pt x="8863" y="238"/>
                </a:cubicBezTo>
                <a:cubicBezTo>
                  <a:pt x="8901" y="238"/>
                  <a:pt x="8937" y="229"/>
                  <a:pt x="8965" y="195"/>
                </a:cubicBezTo>
                <a:cubicBezTo>
                  <a:pt x="8976" y="201"/>
                  <a:pt x="9005" y="218"/>
                  <a:pt x="9016" y="223"/>
                </a:cubicBezTo>
                <a:cubicBezTo>
                  <a:pt x="9056" y="218"/>
                  <a:pt x="9090" y="212"/>
                  <a:pt x="9129" y="201"/>
                </a:cubicBezTo>
                <a:lnTo>
                  <a:pt x="9129" y="201"/>
                </a:lnTo>
                <a:cubicBezTo>
                  <a:pt x="9124" y="223"/>
                  <a:pt x="9112" y="269"/>
                  <a:pt x="9107" y="291"/>
                </a:cubicBezTo>
                <a:cubicBezTo>
                  <a:pt x="9090" y="286"/>
                  <a:pt x="9067" y="274"/>
                  <a:pt x="9050" y="269"/>
                </a:cubicBezTo>
                <a:lnTo>
                  <a:pt x="9050" y="331"/>
                </a:lnTo>
                <a:cubicBezTo>
                  <a:pt x="9044" y="337"/>
                  <a:pt x="9022" y="342"/>
                  <a:pt x="9016" y="348"/>
                </a:cubicBezTo>
                <a:cubicBezTo>
                  <a:pt x="9016" y="331"/>
                  <a:pt x="9016" y="291"/>
                  <a:pt x="9016" y="274"/>
                </a:cubicBezTo>
                <a:cubicBezTo>
                  <a:pt x="8999" y="291"/>
                  <a:pt x="8988" y="320"/>
                  <a:pt x="8970" y="342"/>
                </a:cubicBezTo>
                <a:cubicBezTo>
                  <a:pt x="8953" y="348"/>
                  <a:pt x="8936" y="348"/>
                  <a:pt x="8919" y="354"/>
                </a:cubicBezTo>
                <a:cubicBezTo>
                  <a:pt x="8936" y="337"/>
                  <a:pt x="8965" y="331"/>
                  <a:pt x="8970" y="308"/>
                </a:cubicBezTo>
                <a:cubicBezTo>
                  <a:pt x="8961" y="300"/>
                  <a:pt x="8953" y="297"/>
                  <a:pt x="8945" y="297"/>
                </a:cubicBezTo>
                <a:cubicBezTo>
                  <a:pt x="8911" y="297"/>
                  <a:pt x="8889" y="367"/>
                  <a:pt x="8851" y="376"/>
                </a:cubicBezTo>
                <a:cubicBezTo>
                  <a:pt x="8823" y="376"/>
                  <a:pt x="8772" y="371"/>
                  <a:pt x="8744" y="365"/>
                </a:cubicBezTo>
                <a:cubicBezTo>
                  <a:pt x="8755" y="354"/>
                  <a:pt x="8783" y="325"/>
                  <a:pt x="8795" y="314"/>
                </a:cubicBezTo>
                <a:lnTo>
                  <a:pt x="8795" y="314"/>
                </a:lnTo>
                <a:cubicBezTo>
                  <a:pt x="8761" y="337"/>
                  <a:pt x="8721" y="348"/>
                  <a:pt x="8675" y="348"/>
                </a:cubicBezTo>
                <a:cubicBezTo>
                  <a:pt x="8692" y="354"/>
                  <a:pt x="8732" y="365"/>
                  <a:pt x="8749" y="371"/>
                </a:cubicBezTo>
                <a:cubicBezTo>
                  <a:pt x="8732" y="390"/>
                  <a:pt x="8715" y="398"/>
                  <a:pt x="8700" y="398"/>
                </a:cubicBezTo>
                <a:cubicBezTo>
                  <a:pt x="8675" y="398"/>
                  <a:pt x="8653" y="378"/>
                  <a:pt x="8636" y="354"/>
                </a:cubicBezTo>
                <a:cubicBezTo>
                  <a:pt x="8630" y="365"/>
                  <a:pt x="8619" y="393"/>
                  <a:pt x="8607" y="405"/>
                </a:cubicBezTo>
                <a:cubicBezTo>
                  <a:pt x="8539" y="433"/>
                  <a:pt x="8460" y="450"/>
                  <a:pt x="8386" y="473"/>
                </a:cubicBezTo>
                <a:cubicBezTo>
                  <a:pt x="8403" y="444"/>
                  <a:pt x="8420" y="422"/>
                  <a:pt x="8437" y="393"/>
                </a:cubicBezTo>
                <a:lnTo>
                  <a:pt x="8437" y="393"/>
                </a:lnTo>
                <a:cubicBezTo>
                  <a:pt x="8397" y="405"/>
                  <a:pt x="8380" y="444"/>
                  <a:pt x="8369" y="484"/>
                </a:cubicBezTo>
                <a:cubicBezTo>
                  <a:pt x="8352" y="467"/>
                  <a:pt x="8329" y="450"/>
                  <a:pt x="8312" y="427"/>
                </a:cubicBezTo>
                <a:lnTo>
                  <a:pt x="8312" y="427"/>
                </a:lnTo>
                <a:cubicBezTo>
                  <a:pt x="8318" y="450"/>
                  <a:pt x="8324" y="473"/>
                  <a:pt x="8329" y="496"/>
                </a:cubicBezTo>
                <a:cubicBezTo>
                  <a:pt x="8278" y="496"/>
                  <a:pt x="8227" y="518"/>
                  <a:pt x="8182" y="541"/>
                </a:cubicBezTo>
                <a:cubicBezTo>
                  <a:pt x="8182" y="530"/>
                  <a:pt x="8188" y="501"/>
                  <a:pt x="8193" y="490"/>
                </a:cubicBezTo>
                <a:cubicBezTo>
                  <a:pt x="8176" y="490"/>
                  <a:pt x="8148" y="496"/>
                  <a:pt x="8136" y="496"/>
                </a:cubicBezTo>
                <a:cubicBezTo>
                  <a:pt x="8199" y="552"/>
                  <a:pt x="8119" y="575"/>
                  <a:pt x="8080" y="586"/>
                </a:cubicBezTo>
                <a:lnTo>
                  <a:pt x="8074" y="586"/>
                </a:lnTo>
                <a:lnTo>
                  <a:pt x="8063" y="569"/>
                </a:lnTo>
                <a:cubicBezTo>
                  <a:pt x="8063" y="575"/>
                  <a:pt x="8063" y="581"/>
                  <a:pt x="8063" y="592"/>
                </a:cubicBezTo>
                <a:cubicBezTo>
                  <a:pt x="8006" y="609"/>
                  <a:pt x="7955" y="632"/>
                  <a:pt x="7904" y="654"/>
                </a:cubicBezTo>
                <a:cubicBezTo>
                  <a:pt x="7875" y="666"/>
                  <a:pt x="7847" y="677"/>
                  <a:pt x="7819" y="694"/>
                </a:cubicBezTo>
                <a:lnTo>
                  <a:pt x="7802" y="705"/>
                </a:lnTo>
                <a:cubicBezTo>
                  <a:pt x="7797" y="707"/>
                  <a:pt x="7793" y="707"/>
                  <a:pt x="7788" y="707"/>
                </a:cubicBezTo>
                <a:cubicBezTo>
                  <a:pt x="7768" y="707"/>
                  <a:pt x="7746" y="699"/>
                  <a:pt x="7728" y="694"/>
                </a:cubicBezTo>
                <a:cubicBezTo>
                  <a:pt x="7717" y="717"/>
                  <a:pt x="7705" y="734"/>
                  <a:pt x="7694" y="751"/>
                </a:cubicBezTo>
                <a:cubicBezTo>
                  <a:pt x="7688" y="740"/>
                  <a:pt x="7677" y="722"/>
                  <a:pt x="7671" y="711"/>
                </a:cubicBezTo>
                <a:cubicBezTo>
                  <a:pt x="7654" y="722"/>
                  <a:pt x="7637" y="728"/>
                  <a:pt x="7620" y="740"/>
                </a:cubicBezTo>
                <a:cubicBezTo>
                  <a:pt x="7614" y="734"/>
                  <a:pt x="7614" y="734"/>
                  <a:pt x="7609" y="734"/>
                </a:cubicBezTo>
                <a:cubicBezTo>
                  <a:pt x="7607" y="733"/>
                  <a:pt x="7605" y="733"/>
                  <a:pt x="7604" y="733"/>
                </a:cubicBezTo>
                <a:cubicBezTo>
                  <a:pt x="7592" y="733"/>
                  <a:pt x="7574" y="747"/>
                  <a:pt x="7569" y="757"/>
                </a:cubicBezTo>
                <a:cubicBezTo>
                  <a:pt x="7376" y="836"/>
                  <a:pt x="7172" y="864"/>
                  <a:pt x="6985" y="938"/>
                </a:cubicBezTo>
                <a:cubicBezTo>
                  <a:pt x="6956" y="983"/>
                  <a:pt x="6905" y="972"/>
                  <a:pt x="6860" y="978"/>
                </a:cubicBezTo>
                <a:cubicBezTo>
                  <a:pt x="6809" y="1012"/>
                  <a:pt x="6758" y="1035"/>
                  <a:pt x="6701" y="1057"/>
                </a:cubicBezTo>
                <a:cubicBezTo>
                  <a:pt x="6695" y="1063"/>
                  <a:pt x="6684" y="1080"/>
                  <a:pt x="6678" y="1086"/>
                </a:cubicBezTo>
                <a:cubicBezTo>
                  <a:pt x="6650" y="1086"/>
                  <a:pt x="6622" y="1091"/>
                  <a:pt x="6593" y="1091"/>
                </a:cubicBezTo>
                <a:cubicBezTo>
                  <a:pt x="6570" y="1108"/>
                  <a:pt x="6548" y="1120"/>
                  <a:pt x="6531" y="1137"/>
                </a:cubicBezTo>
                <a:cubicBezTo>
                  <a:pt x="6519" y="1131"/>
                  <a:pt x="6502" y="1125"/>
                  <a:pt x="6497" y="1125"/>
                </a:cubicBezTo>
                <a:lnTo>
                  <a:pt x="6497" y="1125"/>
                </a:lnTo>
                <a:lnTo>
                  <a:pt x="6502" y="1148"/>
                </a:lnTo>
                <a:cubicBezTo>
                  <a:pt x="6463" y="1159"/>
                  <a:pt x="6423" y="1171"/>
                  <a:pt x="6383" y="1193"/>
                </a:cubicBezTo>
                <a:cubicBezTo>
                  <a:pt x="6383" y="1188"/>
                  <a:pt x="6372" y="1176"/>
                  <a:pt x="6366" y="1171"/>
                </a:cubicBezTo>
                <a:cubicBezTo>
                  <a:pt x="6366" y="1182"/>
                  <a:pt x="6355" y="1205"/>
                  <a:pt x="6349" y="1210"/>
                </a:cubicBezTo>
                <a:cubicBezTo>
                  <a:pt x="6264" y="1210"/>
                  <a:pt x="6213" y="1296"/>
                  <a:pt x="6128" y="1307"/>
                </a:cubicBezTo>
                <a:cubicBezTo>
                  <a:pt x="6048" y="1409"/>
                  <a:pt x="5912" y="1415"/>
                  <a:pt x="5810" y="1488"/>
                </a:cubicBezTo>
                <a:cubicBezTo>
                  <a:pt x="5810" y="1500"/>
                  <a:pt x="5805" y="1528"/>
                  <a:pt x="5805" y="1540"/>
                </a:cubicBezTo>
                <a:cubicBezTo>
                  <a:pt x="5793" y="1534"/>
                  <a:pt x="5776" y="1522"/>
                  <a:pt x="5765" y="1517"/>
                </a:cubicBezTo>
                <a:cubicBezTo>
                  <a:pt x="5634" y="1596"/>
                  <a:pt x="5481" y="1630"/>
                  <a:pt x="5373" y="1732"/>
                </a:cubicBezTo>
                <a:cubicBezTo>
                  <a:pt x="5379" y="1744"/>
                  <a:pt x="5385" y="1761"/>
                  <a:pt x="5390" y="1772"/>
                </a:cubicBezTo>
                <a:cubicBezTo>
                  <a:pt x="5453" y="1732"/>
                  <a:pt x="5509" y="1698"/>
                  <a:pt x="5566" y="1653"/>
                </a:cubicBezTo>
                <a:cubicBezTo>
                  <a:pt x="5578" y="1659"/>
                  <a:pt x="5595" y="1659"/>
                  <a:pt x="5600" y="1664"/>
                </a:cubicBezTo>
                <a:cubicBezTo>
                  <a:pt x="5680" y="1591"/>
                  <a:pt x="5793" y="1562"/>
                  <a:pt x="5890" y="1517"/>
                </a:cubicBezTo>
                <a:cubicBezTo>
                  <a:pt x="5890" y="1505"/>
                  <a:pt x="5895" y="1483"/>
                  <a:pt x="5895" y="1477"/>
                </a:cubicBezTo>
                <a:cubicBezTo>
                  <a:pt x="5924" y="1471"/>
                  <a:pt x="5952" y="1471"/>
                  <a:pt x="5980" y="1471"/>
                </a:cubicBezTo>
                <a:cubicBezTo>
                  <a:pt x="5986" y="1454"/>
                  <a:pt x="5997" y="1420"/>
                  <a:pt x="6003" y="1403"/>
                </a:cubicBezTo>
                <a:cubicBezTo>
                  <a:pt x="6014" y="1415"/>
                  <a:pt x="6026" y="1432"/>
                  <a:pt x="6031" y="1443"/>
                </a:cubicBezTo>
                <a:cubicBezTo>
                  <a:pt x="6043" y="1432"/>
                  <a:pt x="6060" y="1409"/>
                  <a:pt x="6071" y="1398"/>
                </a:cubicBezTo>
                <a:cubicBezTo>
                  <a:pt x="6088" y="1415"/>
                  <a:pt x="6105" y="1426"/>
                  <a:pt x="6122" y="1443"/>
                </a:cubicBezTo>
                <a:cubicBezTo>
                  <a:pt x="6117" y="1432"/>
                  <a:pt x="6105" y="1409"/>
                  <a:pt x="6100" y="1398"/>
                </a:cubicBezTo>
                <a:cubicBezTo>
                  <a:pt x="6270" y="1330"/>
                  <a:pt x="6440" y="1267"/>
                  <a:pt x="6605" y="1182"/>
                </a:cubicBezTo>
                <a:cubicBezTo>
                  <a:pt x="6605" y="1186"/>
                  <a:pt x="6605" y="1190"/>
                  <a:pt x="6605" y="1193"/>
                </a:cubicBezTo>
                <a:lnTo>
                  <a:pt x="6605" y="1193"/>
                </a:lnTo>
                <a:cubicBezTo>
                  <a:pt x="6667" y="1125"/>
                  <a:pt x="6809" y="1142"/>
                  <a:pt x="6843" y="1035"/>
                </a:cubicBezTo>
                <a:cubicBezTo>
                  <a:pt x="6848" y="1046"/>
                  <a:pt x="6854" y="1069"/>
                  <a:pt x="6854" y="1080"/>
                </a:cubicBezTo>
                <a:cubicBezTo>
                  <a:pt x="7081" y="1001"/>
                  <a:pt x="7297" y="898"/>
                  <a:pt x="7524" y="830"/>
                </a:cubicBezTo>
                <a:cubicBezTo>
                  <a:pt x="7524" y="813"/>
                  <a:pt x="7529" y="796"/>
                  <a:pt x="7529" y="779"/>
                </a:cubicBezTo>
                <a:cubicBezTo>
                  <a:pt x="7535" y="785"/>
                  <a:pt x="7546" y="802"/>
                  <a:pt x="7552" y="808"/>
                </a:cubicBezTo>
                <a:cubicBezTo>
                  <a:pt x="7586" y="791"/>
                  <a:pt x="7620" y="779"/>
                  <a:pt x="7660" y="774"/>
                </a:cubicBezTo>
                <a:lnTo>
                  <a:pt x="7660" y="774"/>
                </a:lnTo>
                <a:cubicBezTo>
                  <a:pt x="7626" y="791"/>
                  <a:pt x="7586" y="808"/>
                  <a:pt x="7552" y="825"/>
                </a:cubicBezTo>
                <a:cubicBezTo>
                  <a:pt x="7563" y="842"/>
                  <a:pt x="7575" y="859"/>
                  <a:pt x="7580" y="876"/>
                </a:cubicBezTo>
                <a:cubicBezTo>
                  <a:pt x="7631" y="836"/>
                  <a:pt x="7688" y="813"/>
                  <a:pt x="7745" y="791"/>
                </a:cubicBezTo>
                <a:cubicBezTo>
                  <a:pt x="7751" y="779"/>
                  <a:pt x="7768" y="762"/>
                  <a:pt x="7773" y="751"/>
                </a:cubicBezTo>
                <a:cubicBezTo>
                  <a:pt x="7779" y="757"/>
                  <a:pt x="7796" y="774"/>
                  <a:pt x="7802" y="779"/>
                </a:cubicBezTo>
                <a:cubicBezTo>
                  <a:pt x="7830" y="757"/>
                  <a:pt x="7853" y="734"/>
                  <a:pt x="7875" y="705"/>
                </a:cubicBezTo>
                <a:cubicBezTo>
                  <a:pt x="7884" y="708"/>
                  <a:pt x="7892" y="710"/>
                  <a:pt x="7901" y="710"/>
                </a:cubicBezTo>
                <a:cubicBezTo>
                  <a:pt x="7909" y="710"/>
                  <a:pt x="7918" y="708"/>
                  <a:pt x="7927" y="705"/>
                </a:cubicBezTo>
                <a:cubicBezTo>
                  <a:pt x="7997" y="705"/>
                  <a:pt x="8073" y="648"/>
                  <a:pt x="8149" y="648"/>
                </a:cubicBezTo>
                <a:cubicBezTo>
                  <a:pt x="8152" y="648"/>
                  <a:pt x="8156" y="648"/>
                  <a:pt x="8159" y="649"/>
                </a:cubicBezTo>
                <a:cubicBezTo>
                  <a:pt x="7961" y="717"/>
                  <a:pt x="7768" y="802"/>
                  <a:pt x="7592" y="915"/>
                </a:cubicBezTo>
                <a:cubicBezTo>
                  <a:pt x="7592" y="915"/>
                  <a:pt x="7592" y="921"/>
                  <a:pt x="7592" y="921"/>
                </a:cubicBezTo>
                <a:cubicBezTo>
                  <a:pt x="7546" y="938"/>
                  <a:pt x="7501" y="955"/>
                  <a:pt x="7456" y="983"/>
                </a:cubicBezTo>
                <a:cubicBezTo>
                  <a:pt x="7450" y="972"/>
                  <a:pt x="7444" y="944"/>
                  <a:pt x="7439" y="932"/>
                </a:cubicBezTo>
                <a:cubicBezTo>
                  <a:pt x="7416" y="938"/>
                  <a:pt x="7376" y="944"/>
                  <a:pt x="7353" y="944"/>
                </a:cubicBezTo>
                <a:cubicBezTo>
                  <a:pt x="7353" y="966"/>
                  <a:pt x="7348" y="983"/>
                  <a:pt x="7342" y="1001"/>
                </a:cubicBezTo>
                <a:lnTo>
                  <a:pt x="7387" y="995"/>
                </a:lnTo>
                <a:lnTo>
                  <a:pt x="7387" y="995"/>
                </a:lnTo>
                <a:cubicBezTo>
                  <a:pt x="7370" y="1006"/>
                  <a:pt x="7336" y="1023"/>
                  <a:pt x="7325" y="1029"/>
                </a:cubicBezTo>
                <a:cubicBezTo>
                  <a:pt x="7325" y="1023"/>
                  <a:pt x="7336" y="1001"/>
                  <a:pt x="7336" y="989"/>
                </a:cubicBezTo>
                <a:cubicBezTo>
                  <a:pt x="7331" y="983"/>
                  <a:pt x="7314" y="966"/>
                  <a:pt x="7302" y="961"/>
                </a:cubicBezTo>
                <a:cubicBezTo>
                  <a:pt x="7274" y="978"/>
                  <a:pt x="7240" y="989"/>
                  <a:pt x="7206" y="1006"/>
                </a:cubicBezTo>
                <a:lnTo>
                  <a:pt x="7212" y="1035"/>
                </a:lnTo>
                <a:cubicBezTo>
                  <a:pt x="7236" y="1031"/>
                  <a:pt x="7260" y="1027"/>
                  <a:pt x="7282" y="1027"/>
                </a:cubicBezTo>
                <a:cubicBezTo>
                  <a:pt x="7291" y="1027"/>
                  <a:pt x="7300" y="1027"/>
                  <a:pt x="7308" y="1029"/>
                </a:cubicBezTo>
                <a:cubicBezTo>
                  <a:pt x="7274" y="1029"/>
                  <a:pt x="7240" y="1046"/>
                  <a:pt x="7212" y="1069"/>
                </a:cubicBezTo>
                <a:cubicBezTo>
                  <a:pt x="7206" y="1046"/>
                  <a:pt x="7200" y="1029"/>
                  <a:pt x="7189" y="1006"/>
                </a:cubicBezTo>
                <a:lnTo>
                  <a:pt x="7092" y="1046"/>
                </a:lnTo>
                <a:cubicBezTo>
                  <a:pt x="7115" y="1046"/>
                  <a:pt x="7172" y="1052"/>
                  <a:pt x="7200" y="1052"/>
                </a:cubicBezTo>
                <a:cubicBezTo>
                  <a:pt x="7183" y="1069"/>
                  <a:pt x="7162" y="1076"/>
                  <a:pt x="7138" y="1076"/>
                </a:cubicBezTo>
                <a:cubicBezTo>
                  <a:pt x="7131" y="1076"/>
                  <a:pt x="7123" y="1076"/>
                  <a:pt x="7115" y="1074"/>
                </a:cubicBezTo>
                <a:cubicBezTo>
                  <a:pt x="7058" y="1120"/>
                  <a:pt x="6990" y="1131"/>
                  <a:pt x="6928" y="1159"/>
                </a:cubicBezTo>
                <a:lnTo>
                  <a:pt x="6911" y="1131"/>
                </a:lnTo>
                <a:cubicBezTo>
                  <a:pt x="6905" y="1148"/>
                  <a:pt x="6888" y="1176"/>
                  <a:pt x="6883" y="1193"/>
                </a:cubicBezTo>
                <a:cubicBezTo>
                  <a:pt x="6871" y="1176"/>
                  <a:pt x="6860" y="1159"/>
                  <a:pt x="6848" y="1142"/>
                </a:cubicBezTo>
                <a:cubicBezTo>
                  <a:pt x="6831" y="1165"/>
                  <a:pt x="6820" y="1193"/>
                  <a:pt x="6803" y="1222"/>
                </a:cubicBezTo>
                <a:cubicBezTo>
                  <a:pt x="6786" y="1222"/>
                  <a:pt x="6763" y="1227"/>
                  <a:pt x="6741" y="1233"/>
                </a:cubicBezTo>
                <a:cubicBezTo>
                  <a:pt x="6763" y="1210"/>
                  <a:pt x="6780" y="1182"/>
                  <a:pt x="6792" y="1154"/>
                </a:cubicBezTo>
                <a:lnTo>
                  <a:pt x="6792" y="1154"/>
                </a:lnTo>
                <a:lnTo>
                  <a:pt x="6724" y="1193"/>
                </a:lnTo>
                <a:cubicBezTo>
                  <a:pt x="6724" y="1182"/>
                  <a:pt x="6712" y="1159"/>
                  <a:pt x="6707" y="1148"/>
                </a:cubicBezTo>
                <a:cubicBezTo>
                  <a:pt x="6701" y="1165"/>
                  <a:pt x="6695" y="1199"/>
                  <a:pt x="6690" y="1210"/>
                </a:cubicBezTo>
                <a:cubicBezTo>
                  <a:pt x="6673" y="1210"/>
                  <a:pt x="6640" y="1226"/>
                  <a:pt x="6620" y="1226"/>
                </a:cubicBezTo>
                <a:cubicBezTo>
                  <a:pt x="6613" y="1226"/>
                  <a:pt x="6608" y="1225"/>
                  <a:pt x="6605" y="1220"/>
                </a:cubicBezTo>
                <a:lnTo>
                  <a:pt x="6605" y="1220"/>
                </a:lnTo>
                <a:cubicBezTo>
                  <a:pt x="6605" y="1245"/>
                  <a:pt x="6606" y="1267"/>
                  <a:pt x="6610" y="1290"/>
                </a:cubicBezTo>
                <a:cubicBezTo>
                  <a:pt x="6605" y="1279"/>
                  <a:pt x="6593" y="1256"/>
                  <a:pt x="6587" y="1239"/>
                </a:cubicBezTo>
                <a:cubicBezTo>
                  <a:pt x="6502" y="1273"/>
                  <a:pt x="6429" y="1318"/>
                  <a:pt x="6349" y="1358"/>
                </a:cubicBezTo>
                <a:cubicBezTo>
                  <a:pt x="6355" y="1364"/>
                  <a:pt x="6372" y="1381"/>
                  <a:pt x="6378" y="1386"/>
                </a:cubicBezTo>
                <a:cubicBezTo>
                  <a:pt x="6275" y="1454"/>
                  <a:pt x="6168" y="1511"/>
                  <a:pt x="6054" y="1557"/>
                </a:cubicBezTo>
                <a:cubicBezTo>
                  <a:pt x="6065" y="1517"/>
                  <a:pt x="6094" y="1494"/>
                  <a:pt x="6128" y="1477"/>
                </a:cubicBezTo>
                <a:lnTo>
                  <a:pt x="6128" y="1466"/>
                </a:lnTo>
                <a:cubicBezTo>
                  <a:pt x="6100" y="1477"/>
                  <a:pt x="6077" y="1488"/>
                  <a:pt x="6048" y="1494"/>
                </a:cubicBezTo>
                <a:cubicBezTo>
                  <a:pt x="6048" y="1522"/>
                  <a:pt x="6048" y="1551"/>
                  <a:pt x="6048" y="1579"/>
                </a:cubicBezTo>
                <a:cubicBezTo>
                  <a:pt x="6014" y="1579"/>
                  <a:pt x="6014" y="1540"/>
                  <a:pt x="6003" y="1522"/>
                </a:cubicBezTo>
                <a:cubicBezTo>
                  <a:pt x="5958" y="1551"/>
                  <a:pt x="5907" y="1579"/>
                  <a:pt x="5856" y="1608"/>
                </a:cubicBezTo>
                <a:lnTo>
                  <a:pt x="5946" y="1608"/>
                </a:lnTo>
                <a:cubicBezTo>
                  <a:pt x="5898" y="1625"/>
                  <a:pt x="5846" y="1688"/>
                  <a:pt x="5793" y="1688"/>
                </a:cubicBezTo>
                <a:cubicBezTo>
                  <a:pt x="5778" y="1688"/>
                  <a:pt x="5763" y="1683"/>
                  <a:pt x="5748" y="1670"/>
                </a:cubicBezTo>
                <a:cubicBezTo>
                  <a:pt x="5714" y="1693"/>
                  <a:pt x="5680" y="1710"/>
                  <a:pt x="5646" y="1732"/>
                </a:cubicBezTo>
                <a:cubicBezTo>
                  <a:pt x="5668" y="1727"/>
                  <a:pt x="5691" y="1721"/>
                  <a:pt x="5708" y="1710"/>
                </a:cubicBezTo>
                <a:lnTo>
                  <a:pt x="5719" y="1727"/>
                </a:lnTo>
                <a:cubicBezTo>
                  <a:pt x="5685" y="1744"/>
                  <a:pt x="5657" y="1766"/>
                  <a:pt x="5623" y="1783"/>
                </a:cubicBezTo>
                <a:cubicBezTo>
                  <a:pt x="5619" y="1780"/>
                  <a:pt x="5613" y="1768"/>
                  <a:pt x="5609" y="1759"/>
                </a:cubicBezTo>
                <a:lnTo>
                  <a:pt x="5609" y="1759"/>
                </a:lnTo>
                <a:cubicBezTo>
                  <a:pt x="5618" y="1797"/>
                  <a:pt x="5586" y="1807"/>
                  <a:pt x="5555" y="1812"/>
                </a:cubicBezTo>
                <a:cubicBezTo>
                  <a:pt x="5549" y="1801"/>
                  <a:pt x="5549" y="1778"/>
                  <a:pt x="5549" y="1766"/>
                </a:cubicBezTo>
                <a:cubicBezTo>
                  <a:pt x="5458" y="1835"/>
                  <a:pt x="5362" y="1886"/>
                  <a:pt x="5265" y="1942"/>
                </a:cubicBezTo>
                <a:lnTo>
                  <a:pt x="5317" y="1920"/>
                </a:lnTo>
                <a:lnTo>
                  <a:pt x="5339" y="1954"/>
                </a:lnTo>
                <a:cubicBezTo>
                  <a:pt x="5305" y="1971"/>
                  <a:pt x="5271" y="1993"/>
                  <a:pt x="5237" y="2010"/>
                </a:cubicBezTo>
                <a:cubicBezTo>
                  <a:pt x="5237" y="1999"/>
                  <a:pt x="5231" y="1976"/>
                  <a:pt x="5226" y="1965"/>
                </a:cubicBezTo>
                <a:cubicBezTo>
                  <a:pt x="5107" y="2027"/>
                  <a:pt x="4987" y="2096"/>
                  <a:pt x="4885" y="2186"/>
                </a:cubicBezTo>
                <a:cubicBezTo>
                  <a:pt x="4953" y="2164"/>
                  <a:pt x="5010" y="2113"/>
                  <a:pt x="5078" y="2096"/>
                </a:cubicBezTo>
                <a:lnTo>
                  <a:pt x="5078" y="2096"/>
                </a:lnTo>
                <a:cubicBezTo>
                  <a:pt x="4999" y="2169"/>
                  <a:pt x="4902" y="2226"/>
                  <a:pt x="4806" y="2271"/>
                </a:cubicBezTo>
                <a:cubicBezTo>
                  <a:pt x="4795" y="2266"/>
                  <a:pt x="4783" y="2266"/>
                  <a:pt x="4778" y="2266"/>
                </a:cubicBezTo>
                <a:cubicBezTo>
                  <a:pt x="4773" y="2265"/>
                  <a:pt x="4769" y="2265"/>
                  <a:pt x="4765" y="2265"/>
                </a:cubicBezTo>
                <a:cubicBezTo>
                  <a:pt x="4732" y="2265"/>
                  <a:pt x="4706" y="2286"/>
                  <a:pt x="4681" y="2311"/>
                </a:cubicBezTo>
                <a:cubicBezTo>
                  <a:pt x="4691" y="2316"/>
                  <a:pt x="4701" y="2318"/>
                  <a:pt x="4711" y="2318"/>
                </a:cubicBezTo>
                <a:cubicBezTo>
                  <a:pt x="4733" y="2318"/>
                  <a:pt x="4754" y="2308"/>
                  <a:pt x="4778" y="2300"/>
                </a:cubicBezTo>
                <a:lnTo>
                  <a:pt x="4778" y="2300"/>
                </a:lnTo>
                <a:cubicBezTo>
                  <a:pt x="4743" y="2334"/>
                  <a:pt x="4704" y="2362"/>
                  <a:pt x="4664" y="2391"/>
                </a:cubicBezTo>
                <a:cubicBezTo>
                  <a:pt x="4658" y="2374"/>
                  <a:pt x="4653" y="2357"/>
                  <a:pt x="4647" y="2340"/>
                </a:cubicBezTo>
                <a:cubicBezTo>
                  <a:pt x="4613" y="2362"/>
                  <a:pt x="4585" y="2385"/>
                  <a:pt x="4551" y="2408"/>
                </a:cubicBezTo>
                <a:lnTo>
                  <a:pt x="4630" y="2408"/>
                </a:lnTo>
                <a:cubicBezTo>
                  <a:pt x="4579" y="2442"/>
                  <a:pt x="4528" y="2476"/>
                  <a:pt x="4471" y="2504"/>
                </a:cubicBezTo>
                <a:cubicBezTo>
                  <a:pt x="4454" y="2487"/>
                  <a:pt x="4437" y="2470"/>
                  <a:pt x="4420" y="2453"/>
                </a:cubicBezTo>
                <a:cubicBezTo>
                  <a:pt x="4397" y="2566"/>
                  <a:pt x="4250" y="2595"/>
                  <a:pt x="4193" y="2691"/>
                </a:cubicBezTo>
                <a:cubicBezTo>
                  <a:pt x="4210" y="2686"/>
                  <a:pt x="4233" y="2663"/>
                  <a:pt x="4244" y="2657"/>
                </a:cubicBezTo>
                <a:cubicBezTo>
                  <a:pt x="4250" y="2663"/>
                  <a:pt x="4261" y="2674"/>
                  <a:pt x="4267" y="2680"/>
                </a:cubicBezTo>
                <a:cubicBezTo>
                  <a:pt x="4256" y="2691"/>
                  <a:pt x="4222" y="2703"/>
                  <a:pt x="4204" y="2714"/>
                </a:cubicBezTo>
                <a:cubicBezTo>
                  <a:pt x="4199" y="2725"/>
                  <a:pt x="4193" y="2742"/>
                  <a:pt x="4182" y="2759"/>
                </a:cubicBezTo>
                <a:cubicBezTo>
                  <a:pt x="4176" y="2742"/>
                  <a:pt x="4159" y="2708"/>
                  <a:pt x="4153" y="2691"/>
                </a:cubicBezTo>
                <a:cubicBezTo>
                  <a:pt x="4119" y="2720"/>
                  <a:pt x="4080" y="2742"/>
                  <a:pt x="4074" y="2793"/>
                </a:cubicBezTo>
                <a:cubicBezTo>
                  <a:pt x="4029" y="2816"/>
                  <a:pt x="3989" y="2839"/>
                  <a:pt x="3943" y="2862"/>
                </a:cubicBezTo>
                <a:cubicBezTo>
                  <a:pt x="3938" y="2873"/>
                  <a:pt x="3926" y="2896"/>
                  <a:pt x="3926" y="2901"/>
                </a:cubicBezTo>
                <a:cubicBezTo>
                  <a:pt x="3875" y="2930"/>
                  <a:pt x="3830" y="2964"/>
                  <a:pt x="3785" y="3003"/>
                </a:cubicBezTo>
                <a:cubicBezTo>
                  <a:pt x="3790" y="2986"/>
                  <a:pt x="3796" y="2952"/>
                  <a:pt x="3796" y="2941"/>
                </a:cubicBezTo>
                <a:lnTo>
                  <a:pt x="3796" y="2941"/>
                </a:lnTo>
                <a:cubicBezTo>
                  <a:pt x="3779" y="3003"/>
                  <a:pt x="3722" y="3037"/>
                  <a:pt x="3705" y="3100"/>
                </a:cubicBezTo>
                <a:cubicBezTo>
                  <a:pt x="3751" y="3071"/>
                  <a:pt x="3796" y="3043"/>
                  <a:pt x="3841" y="3015"/>
                </a:cubicBezTo>
                <a:lnTo>
                  <a:pt x="3841" y="3015"/>
                </a:lnTo>
                <a:cubicBezTo>
                  <a:pt x="3722" y="3145"/>
                  <a:pt x="3580" y="3264"/>
                  <a:pt x="3439" y="3372"/>
                </a:cubicBezTo>
                <a:cubicBezTo>
                  <a:pt x="3461" y="3344"/>
                  <a:pt x="3484" y="3321"/>
                  <a:pt x="3501" y="3298"/>
                </a:cubicBezTo>
                <a:cubicBezTo>
                  <a:pt x="3494" y="3294"/>
                  <a:pt x="3486" y="3292"/>
                  <a:pt x="3478" y="3292"/>
                </a:cubicBezTo>
                <a:cubicBezTo>
                  <a:pt x="3455" y="3292"/>
                  <a:pt x="3431" y="3307"/>
                  <a:pt x="3410" y="3315"/>
                </a:cubicBezTo>
                <a:cubicBezTo>
                  <a:pt x="3393" y="3344"/>
                  <a:pt x="3376" y="3372"/>
                  <a:pt x="3353" y="3401"/>
                </a:cubicBezTo>
                <a:cubicBezTo>
                  <a:pt x="3348" y="3401"/>
                  <a:pt x="3331" y="3389"/>
                  <a:pt x="3325" y="3389"/>
                </a:cubicBezTo>
                <a:lnTo>
                  <a:pt x="3325" y="3389"/>
                </a:lnTo>
                <a:cubicBezTo>
                  <a:pt x="3329" y="3420"/>
                  <a:pt x="3268" y="3503"/>
                  <a:pt x="3233" y="3503"/>
                </a:cubicBezTo>
                <a:cubicBezTo>
                  <a:pt x="3223" y="3503"/>
                  <a:pt x="3215" y="3496"/>
                  <a:pt x="3212" y="3480"/>
                </a:cubicBezTo>
                <a:cubicBezTo>
                  <a:pt x="3302" y="3338"/>
                  <a:pt x="3467" y="3253"/>
                  <a:pt x="3552" y="3100"/>
                </a:cubicBezTo>
                <a:cubicBezTo>
                  <a:pt x="3558" y="3100"/>
                  <a:pt x="3575" y="3100"/>
                  <a:pt x="3580" y="3105"/>
                </a:cubicBezTo>
                <a:cubicBezTo>
                  <a:pt x="3654" y="3026"/>
                  <a:pt x="3734" y="2975"/>
                  <a:pt x="3813" y="2907"/>
                </a:cubicBezTo>
                <a:cubicBezTo>
                  <a:pt x="3807" y="2890"/>
                  <a:pt x="3785" y="2850"/>
                  <a:pt x="3773" y="2833"/>
                </a:cubicBezTo>
                <a:cubicBezTo>
                  <a:pt x="3734" y="2867"/>
                  <a:pt x="3688" y="2913"/>
                  <a:pt x="3694" y="2975"/>
                </a:cubicBezTo>
                <a:cubicBezTo>
                  <a:pt x="3677" y="2986"/>
                  <a:pt x="3654" y="2992"/>
                  <a:pt x="3637" y="3003"/>
                </a:cubicBezTo>
                <a:cubicBezTo>
                  <a:pt x="3635" y="3003"/>
                  <a:pt x="3633" y="3003"/>
                  <a:pt x="3631" y="3003"/>
                </a:cubicBezTo>
                <a:cubicBezTo>
                  <a:pt x="3579" y="3003"/>
                  <a:pt x="3562" y="3067"/>
                  <a:pt x="3524" y="3094"/>
                </a:cubicBezTo>
                <a:lnTo>
                  <a:pt x="3501" y="3049"/>
                </a:lnTo>
                <a:lnTo>
                  <a:pt x="3501" y="3049"/>
                </a:lnTo>
                <a:cubicBezTo>
                  <a:pt x="3507" y="3060"/>
                  <a:pt x="3512" y="3088"/>
                  <a:pt x="3518" y="3100"/>
                </a:cubicBezTo>
                <a:cubicBezTo>
                  <a:pt x="3490" y="3105"/>
                  <a:pt x="3444" y="3111"/>
                  <a:pt x="3416" y="3111"/>
                </a:cubicBezTo>
                <a:cubicBezTo>
                  <a:pt x="3416" y="3134"/>
                  <a:pt x="3416" y="3157"/>
                  <a:pt x="3410" y="3185"/>
                </a:cubicBezTo>
                <a:cubicBezTo>
                  <a:pt x="3399" y="3179"/>
                  <a:pt x="3370" y="3174"/>
                  <a:pt x="3353" y="3174"/>
                </a:cubicBezTo>
                <a:cubicBezTo>
                  <a:pt x="3365" y="3179"/>
                  <a:pt x="3376" y="3191"/>
                  <a:pt x="3382" y="3196"/>
                </a:cubicBezTo>
                <a:cubicBezTo>
                  <a:pt x="3356" y="3217"/>
                  <a:pt x="3324" y="3248"/>
                  <a:pt x="3284" y="3248"/>
                </a:cubicBezTo>
                <a:cubicBezTo>
                  <a:pt x="3281" y="3248"/>
                  <a:pt x="3277" y="3248"/>
                  <a:pt x="3274" y="3247"/>
                </a:cubicBezTo>
                <a:lnTo>
                  <a:pt x="3274" y="3247"/>
                </a:lnTo>
                <a:cubicBezTo>
                  <a:pt x="3280" y="3253"/>
                  <a:pt x="3297" y="3264"/>
                  <a:pt x="3302" y="3270"/>
                </a:cubicBezTo>
                <a:cubicBezTo>
                  <a:pt x="3212" y="3344"/>
                  <a:pt x="3138" y="3446"/>
                  <a:pt x="3047" y="3531"/>
                </a:cubicBezTo>
                <a:cubicBezTo>
                  <a:pt x="3047" y="3521"/>
                  <a:pt x="3043" y="3503"/>
                  <a:pt x="3042" y="3490"/>
                </a:cubicBezTo>
                <a:lnTo>
                  <a:pt x="3042" y="3490"/>
                </a:lnTo>
                <a:cubicBezTo>
                  <a:pt x="3044" y="3563"/>
                  <a:pt x="2966" y="3650"/>
                  <a:pt x="2894" y="3650"/>
                </a:cubicBezTo>
                <a:cubicBezTo>
                  <a:pt x="2860" y="3656"/>
                  <a:pt x="2877" y="3696"/>
                  <a:pt x="2865" y="3718"/>
                </a:cubicBezTo>
                <a:cubicBezTo>
                  <a:pt x="2809" y="3775"/>
                  <a:pt x="2775" y="3832"/>
                  <a:pt x="2780" y="3917"/>
                </a:cubicBezTo>
                <a:cubicBezTo>
                  <a:pt x="2769" y="3911"/>
                  <a:pt x="2752" y="3894"/>
                  <a:pt x="2741" y="3883"/>
                </a:cubicBezTo>
                <a:lnTo>
                  <a:pt x="2741" y="3883"/>
                </a:lnTo>
                <a:cubicBezTo>
                  <a:pt x="2746" y="3900"/>
                  <a:pt x="2758" y="3928"/>
                  <a:pt x="2763" y="3940"/>
                </a:cubicBezTo>
                <a:cubicBezTo>
                  <a:pt x="2735" y="3945"/>
                  <a:pt x="2678" y="3928"/>
                  <a:pt x="2684" y="3979"/>
                </a:cubicBezTo>
                <a:cubicBezTo>
                  <a:pt x="2650" y="4019"/>
                  <a:pt x="2616" y="4053"/>
                  <a:pt x="2582" y="4087"/>
                </a:cubicBezTo>
                <a:cubicBezTo>
                  <a:pt x="2633" y="4070"/>
                  <a:pt x="2684" y="4036"/>
                  <a:pt x="2729" y="4002"/>
                </a:cubicBezTo>
                <a:cubicBezTo>
                  <a:pt x="2718" y="3991"/>
                  <a:pt x="2707" y="3968"/>
                  <a:pt x="2695" y="3957"/>
                </a:cubicBezTo>
                <a:lnTo>
                  <a:pt x="2695" y="3957"/>
                </a:lnTo>
                <a:cubicBezTo>
                  <a:pt x="2707" y="3959"/>
                  <a:pt x="2718" y="3961"/>
                  <a:pt x="2728" y="3961"/>
                </a:cubicBezTo>
                <a:cubicBezTo>
                  <a:pt x="2762" y="3961"/>
                  <a:pt x="2787" y="3944"/>
                  <a:pt x="2792" y="3900"/>
                </a:cubicBezTo>
                <a:lnTo>
                  <a:pt x="2814" y="3934"/>
                </a:lnTo>
                <a:cubicBezTo>
                  <a:pt x="2803" y="3888"/>
                  <a:pt x="2797" y="3843"/>
                  <a:pt x="2809" y="3792"/>
                </a:cubicBezTo>
                <a:cubicBezTo>
                  <a:pt x="2823" y="3786"/>
                  <a:pt x="2837" y="3784"/>
                  <a:pt x="2851" y="3784"/>
                </a:cubicBezTo>
                <a:cubicBezTo>
                  <a:pt x="2893" y="3784"/>
                  <a:pt x="2934" y="3806"/>
                  <a:pt x="2968" y="3832"/>
                </a:cubicBezTo>
                <a:cubicBezTo>
                  <a:pt x="3013" y="3803"/>
                  <a:pt x="3053" y="3764"/>
                  <a:pt x="3092" y="3730"/>
                </a:cubicBezTo>
                <a:lnTo>
                  <a:pt x="3092" y="3730"/>
                </a:lnTo>
                <a:cubicBezTo>
                  <a:pt x="2917" y="3951"/>
                  <a:pt x="2735" y="4172"/>
                  <a:pt x="2542" y="4382"/>
                </a:cubicBezTo>
                <a:cubicBezTo>
                  <a:pt x="2542" y="4371"/>
                  <a:pt x="2536" y="4342"/>
                  <a:pt x="2536" y="4331"/>
                </a:cubicBezTo>
                <a:cubicBezTo>
                  <a:pt x="2531" y="4331"/>
                  <a:pt x="2525" y="4342"/>
                  <a:pt x="2519" y="4342"/>
                </a:cubicBezTo>
                <a:cubicBezTo>
                  <a:pt x="2548" y="4388"/>
                  <a:pt x="2548" y="4427"/>
                  <a:pt x="2485" y="4445"/>
                </a:cubicBezTo>
                <a:cubicBezTo>
                  <a:pt x="2485" y="4427"/>
                  <a:pt x="2491" y="4393"/>
                  <a:pt x="2497" y="4376"/>
                </a:cubicBezTo>
                <a:lnTo>
                  <a:pt x="2497" y="4376"/>
                </a:lnTo>
                <a:cubicBezTo>
                  <a:pt x="2485" y="4393"/>
                  <a:pt x="2474" y="4405"/>
                  <a:pt x="2463" y="4422"/>
                </a:cubicBezTo>
                <a:cubicBezTo>
                  <a:pt x="2474" y="4433"/>
                  <a:pt x="2485" y="4450"/>
                  <a:pt x="2491" y="4467"/>
                </a:cubicBezTo>
                <a:cubicBezTo>
                  <a:pt x="2434" y="4535"/>
                  <a:pt x="2378" y="4598"/>
                  <a:pt x="2326" y="4671"/>
                </a:cubicBezTo>
                <a:cubicBezTo>
                  <a:pt x="2247" y="4745"/>
                  <a:pt x="2213" y="4898"/>
                  <a:pt x="2100" y="4910"/>
                </a:cubicBezTo>
                <a:cubicBezTo>
                  <a:pt x="2060" y="4944"/>
                  <a:pt x="2026" y="4978"/>
                  <a:pt x="1986" y="5006"/>
                </a:cubicBezTo>
                <a:cubicBezTo>
                  <a:pt x="1986" y="5018"/>
                  <a:pt x="1980" y="5040"/>
                  <a:pt x="1980" y="5052"/>
                </a:cubicBezTo>
                <a:cubicBezTo>
                  <a:pt x="1941" y="5069"/>
                  <a:pt x="1929" y="5108"/>
                  <a:pt x="1952" y="5148"/>
                </a:cubicBezTo>
                <a:cubicBezTo>
                  <a:pt x="1975" y="5120"/>
                  <a:pt x="1992" y="5097"/>
                  <a:pt x="2009" y="5074"/>
                </a:cubicBezTo>
                <a:lnTo>
                  <a:pt x="2009" y="5074"/>
                </a:lnTo>
                <a:cubicBezTo>
                  <a:pt x="1992" y="5120"/>
                  <a:pt x="1969" y="5154"/>
                  <a:pt x="1946" y="5193"/>
                </a:cubicBezTo>
                <a:cubicBezTo>
                  <a:pt x="1941" y="5182"/>
                  <a:pt x="1918" y="5159"/>
                  <a:pt x="1912" y="5148"/>
                </a:cubicBezTo>
                <a:cubicBezTo>
                  <a:pt x="1907" y="5171"/>
                  <a:pt x="1895" y="5193"/>
                  <a:pt x="1890" y="5222"/>
                </a:cubicBezTo>
                <a:cubicBezTo>
                  <a:pt x="1873" y="5199"/>
                  <a:pt x="1856" y="5182"/>
                  <a:pt x="1833" y="5159"/>
                </a:cubicBezTo>
                <a:cubicBezTo>
                  <a:pt x="1850" y="5137"/>
                  <a:pt x="1861" y="5108"/>
                  <a:pt x="1878" y="5086"/>
                </a:cubicBezTo>
                <a:cubicBezTo>
                  <a:pt x="1884" y="5086"/>
                  <a:pt x="1895" y="5080"/>
                  <a:pt x="1901" y="5080"/>
                </a:cubicBezTo>
                <a:cubicBezTo>
                  <a:pt x="1941" y="5023"/>
                  <a:pt x="1969" y="4961"/>
                  <a:pt x="1992" y="4893"/>
                </a:cubicBezTo>
                <a:cubicBezTo>
                  <a:pt x="2009" y="4887"/>
                  <a:pt x="2037" y="4876"/>
                  <a:pt x="2054" y="4870"/>
                </a:cubicBezTo>
                <a:cubicBezTo>
                  <a:pt x="2043" y="4859"/>
                  <a:pt x="2026" y="4836"/>
                  <a:pt x="2020" y="4825"/>
                </a:cubicBezTo>
                <a:cubicBezTo>
                  <a:pt x="1912" y="4881"/>
                  <a:pt x="1873" y="5006"/>
                  <a:pt x="1793" y="5091"/>
                </a:cubicBezTo>
                <a:lnTo>
                  <a:pt x="1778" y="5071"/>
                </a:lnTo>
                <a:lnTo>
                  <a:pt x="1778" y="5071"/>
                </a:lnTo>
                <a:cubicBezTo>
                  <a:pt x="1783" y="5080"/>
                  <a:pt x="1788" y="5098"/>
                  <a:pt x="1793" y="5108"/>
                </a:cubicBezTo>
                <a:cubicBezTo>
                  <a:pt x="1753" y="5154"/>
                  <a:pt x="1719" y="5199"/>
                  <a:pt x="1702" y="5262"/>
                </a:cubicBezTo>
                <a:cubicBezTo>
                  <a:pt x="1668" y="5290"/>
                  <a:pt x="1640" y="5324"/>
                  <a:pt x="1657" y="5375"/>
                </a:cubicBezTo>
                <a:cubicBezTo>
                  <a:pt x="1651" y="5369"/>
                  <a:pt x="1629" y="5364"/>
                  <a:pt x="1617" y="5358"/>
                </a:cubicBezTo>
                <a:lnTo>
                  <a:pt x="1617" y="5358"/>
                </a:lnTo>
                <a:cubicBezTo>
                  <a:pt x="1629" y="5369"/>
                  <a:pt x="1646" y="5392"/>
                  <a:pt x="1657" y="5403"/>
                </a:cubicBezTo>
                <a:cubicBezTo>
                  <a:pt x="1640" y="5409"/>
                  <a:pt x="1606" y="5426"/>
                  <a:pt x="1589" y="5432"/>
                </a:cubicBezTo>
                <a:cubicBezTo>
                  <a:pt x="1595" y="5437"/>
                  <a:pt x="1600" y="5454"/>
                  <a:pt x="1606" y="5460"/>
                </a:cubicBezTo>
                <a:cubicBezTo>
                  <a:pt x="1657" y="5415"/>
                  <a:pt x="1725" y="5364"/>
                  <a:pt x="1714" y="5284"/>
                </a:cubicBezTo>
                <a:cubicBezTo>
                  <a:pt x="1725" y="5279"/>
                  <a:pt x="1759" y="5267"/>
                  <a:pt x="1770" y="5262"/>
                </a:cubicBezTo>
                <a:cubicBezTo>
                  <a:pt x="1793" y="5227"/>
                  <a:pt x="1810" y="5193"/>
                  <a:pt x="1827" y="5159"/>
                </a:cubicBezTo>
                <a:cubicBezTo>
                  <a:pt x="1839" y="5182"/>
                  <a:pt x="1867" y="5222"/>
                  <a:pt x="1878" y="5239"/>
                </a:cubicBezTo>
                <a:cubicBezTo>
                  <a:pt x="1867" y="5245"/>
                  <a:pt x="1839" y="5262"/>
                  <a:pt x="1827" y="5267"/>
                </a:cubicBezTo>
                <a:cubicBezTo>
                  <a:pt x="1839" y="5279"/>
                  <a:pt x="1856" y="5296"/>
                  <a:pt x="1873" y="5307"/>
                </a:cubicBezTo>
                <a:cubicBezTo>
                  <a:pt x="1867" y="5318"/>
                  <a:pt x="1861" y="5335"/>
                  <a:pt x="1856" y="5347"/>
                </a:cubicBezTo>
                <a:cubicBezTo>
                  <a:pt x="1844" y="5335"/>
                  <a:pt x="1821" y="5313"/>
                  <a:pt x="1804" y="5296"/>
                </a:cubicBezTo>
                <a:lnTo>
                  <a:pt x="1804" y="5296"/>
                </a:lnTo>
                <a:cubicBezTo>
                  <a:pt x="1810" y="5324"/>
                  <a:pt x="1821" y="5352"/>
                  <a:pt x="1821" y="5375"/>
                </a:cubicBezTo>
                <a:cubicBezTo>
                  <a:pt x="1816" y="5392"/>
                  <a:pt x="1804" y="5409"/>
                  <a:pt x="1799" y="5426"/>
                </a:cubicBezTo>
                <a:cubicBezTo>
                  <a:pt x="1799" y="5403"/>
                  <a:pt x="1810" y="5375"/>
                  <a:pt x="1799" y="5352"/>
                </a:cubicBezTo>
                <a:cubicBezTo>
                  <a:pt x="1731" y="5364"/>
                  <a:pt x="1787" y="5449"/>
                  <a:pt x="1765" y="5494"/>
                </a:cubicBezTo>
                <a:cubicBezTo>
                  <a:pt x="1748" y="5517"/>
                  <a:pt x="1708" y="5551"/>
                  <a:pt x="1691" y="5568"/>
                </a:cubicBezTo>
                <a:cubicBezTo>
                  <a:pt x="1685" y="5551"/>
                  <a:pt x="1685" y="5517"/>
                  <a:pt x="1680" y="5494"/>
                </a:cubicBezTo>
                <a:cubicBezTo>
                  <a:pt x="1674" y="5540"/>
                  <a:pt x="1657" y="5579"/>
                  <a:pt x="1629" y="5608"/>
                </a:cubicBezTo>
                <a:cubicBezTo>
                  <a:pt x="1646" y="5596"/>
                  <a:pt x="1680" y="5579"/>
                  <a:pt x="1691" y="5574"/>
                </a:cubicBezTo>
                <a:lnTo>
                  <a:pt x="1691" y="5574"/>
                </a:lnTo>
                <a:cubicBezTo>
                  <a:pt x="1697" y="5636"/>
                  <a:pt x="1657" y="5647"/>
                  <a:pt x="1606" y="5647"/>
                </a:cubicBezTo>
                <a:cubicBezTo>
                  <a:pt x="1612" y="5659"/>
                  <a:pt x="1617" y="5687"/>
                  <a:pt x="1623" y="5698"/>
                </a:cubicBezTo>
                <a:cubicBezTo>
                  <a:pt x="1600" y="5778"/>
                  <a:pt x="1555" y="5846"/>
                  <a:pt x="1526" y="5920"/>
                </a:cubicBezTo>
                <a:cubicBezTo>
                  <a:pt x="1515" y="5886"/>
                  <a:pt x="1509" y="5857"/>
                  <a:pt x="1498" y="5823"/>
                </a:cubicBezTo>
                <a:lnTo>
                  <a:pt x="1498" y="5823"/>
                </a:lnTo>
                <a:cubicBezTo>
                  <a:pt x="1487" y="5863"/>
                  <a:pt x="1498" y="5903"/>
                  <a:pt x="1521" y="5942"/>
                </a:cubicBezTo>
                <a:lnTo>
                  <a:pt x="1492" y="5942"/>
                </a:lnTo>
                <a:cubicBezTo>
                  <a:pt x="1498" y="5937"/>
                  <a:pt x="1492" y="5925"/>
                  <a:pt x="1487" y="5908"/>
                </a:cubicBezTo>
                <a:cubicBezTo>
                  <a:pt x="1458" y="5908"/>
                  <a:pt x="1447" y="5920"/>
                  <a:pt x="1453" y="5942"/>
                </a:cubicBezTo>
                <a:lnTo>
                  <a:pt x="1441" y="5942"/>
                </a:lnTo>
                <a:cubicBezTo>
                  <a:pt x="1447" y="5948"/>
                  <a:pt x="1453" y="5948"/>
                  <a:pt x="1458" y="5948"/>
                </a:cubicBezTo>
                <a:cubicBezTo>
                  <a:pt x="1458" y="5954"/>
                  <a:pt x="1458" y="5954"/>
                  <a:pt x="1458" y="5954"/>
                </a:cubicBezTo>
                <a:lnTo>
                  <a:pt x="1464" y="5954"/>
                </a:lnTo>
                <a:cubicBezTo>
                  <a:pt x="1481" y="5959"/>
                  <a:pt x="1492" y="5971"/>
                  <a:pt x="1504" y="5976"/>
                </a:cubicBezTo>
                <a:cubicBezTo>
                  <a:pt x="1481" y="5999"/>
                  <a:pt x="1470" y="6027"/>
                  <a:pt x="1458" y="6056"/>
                </a:cubicBezTo>
                <a:cubicBezTo>
                  <a:pt x="1453" y="6079"/>
                  <a:pt x="1441" y="6096"/>
                  <a:pt x="1436" y="6118"/>
                </a:cubicBezTo>
                <a:cubicBezTo>
                  <a:pt x="1430" y="6107"/>
                  <a:pt x="1413" y="6084"/>
                  <a:pt x="1407" y="6079"/>
                </a:cubicBezTo>
                <a:cubicBezTo>
                  <a:pt x="1396" y="6090"/>
                  <a:pt x="1385" y="6113"/>
                  <a:pt x="1373" y="6124"/>
                </a:cubicBezTo>
                <a:cubicBezTo>
                  <a:pt x="1379" y="6123"/>
                  <a:pt x="1383" y="6123"/>
                  <a:pt x="1388" y="6123"/>
                </a:cubicBezTo>
                <a:cubicBezTo>
                  <a:pt x="1425" y="6123"/>
                  <a:pt x="1429" y="6144"/>
                  <a:pt x="1419" y="6169"/>
                </a:cubicBezTo>
                <a:cubicBezTo>
                  <a:pt x="1413" y="6175"/>
                  <a:pt x="1407" y="6175"/>
                  <a:pt x="1396" y="6181"/>
                </a:cubicBezTo>
                <a:cubicBezTo>
                  <a:pt x="1402" y="6186"/>
                  <a:pt x="1407" y="6198"/>
                  <a:pt x="1407" y="6203"/>
                </a:cubicBezTo>
                <a:cubicBezTo>
                  <a:pt x="1407" y="6215"/>
                  <a:pt x="1402" y="6220"/>
                  <a:pt x="1396" y="6226"/>
                </a:cubicBezTo>
                <a:cubicBezTo>
                  <a:pt x="1390" y="6237"/>
                  <a:pt x="1385" y="6254"/>
                  <a:pt x="1379" y="6266"/>
                </a:cubicBezTo>
                <a:lnTo>
                  <a:pt x="1345" y="6271"/>
                </a:lnTo>
                <a:cubicBezTo>
                  <a:pt x="1294" y="6374"/>
                  <a:pt x="1226" y="6464"/>
                  <a:pt x="1197" y="6578"/>
                </a:cubicBezTo>
                <a:cubicBezTo>
                  <a:pt x="1169" y="6601"/>
                  <a:pt x="1141" y="6629"/>
                  <a:pt x="1101" y="6640"/>
                </a:cubicBezTo>
                <a:cubicBezTo>
                  <a:pt x="1101" y="6567"/>
                  <a:pt x="1152" y="6515"/>
                  <a:pt x="1203" y="6464"/>
                </a:cubicBezTo>
                <a:cubicBezTo>
                  <a:pt x="1203" y="6453"/>
                  <a:pt x="1197" y="6430"/>
                  <a:pt x="1197" y="6419"/>
                </a:cubicBezTo>
                <a:cubicBezTo>
                  <a:pt x="1277" y="6357"/>
                  <a:pt x="1282" y="6243"/>
                  <a:pt x="1356" y="6175"/>
                </a:cubicBezTo>
                <a:cubicBezTo>
                  <a:pt x="1368" y="6135"/>
                  <a:pt x="1373" y="6090"/>
                  <a:pt x="1368" y="6050"/>
                </a:cubicBezTo>
                <a:lnTo>
                  <a:pt x="1368" y="6050"/>
                </a:lnTo>
                <a:cubicBezTo>
                  <a:pt x="1362" y="6079"/>
                  <a:pt x="1356" y="6101"/>
                  <a:pt x="1345" y="6130"/>
                </a:cubicBezTo>
                <a:cubicBezTo>
                  <a:pt x="1197" y="6266"/>
                  <a:pt x="1152" y="6487"/>
                  <a:pt x="1033" y="6646"/>
                </a:cubicBezTo>
                <a:cubicBezTo>
                  <a:pt x="1052" y="6644"/>
                  <a:pt x="1070" y="6643"/>
                  <a:pt x="1089" y="6643"/>
                </a:cubicBezTo>
                <a:cubicBezTo>
                  <a:pt x="1121" y="6643"/>
                  <a:pt x="1152" y="6646"/>
                  <a:pt x="1180" y="6657"/>
                </a:cubicBezTo>
                <a:cubicBezTo>
                  <a:pt x="1175" y="6691"/>
                  <a:pt x="1163" y="6720"/>
                  <a:pt x="1152" y="6748"/>
                </a:cubicBezTo>
                <a:lnTo>
                  <a:pt x="1095" y="6748"/>
                </a:lnTo>
                <a:cubicBezTo>
                  <a:pt x="1095" y="6754"/>
                  <a:pt x="1090" y="6771"/>
                  <a:pt x="1090" y="6776"/>
                </a:cubicBezTo>
                <a:cubicBezTo>
                  <a:pt x="1107" y="6771"/>
                  <a:pt x="1135" y="6759"/>
                  <a:pt x="1152" y="6754"/>
                </a:cubicBezTo>
                <a:lnTo>
                  <a:pt x="1152" y="6754"/>
                </a:lnTo>
                <a:cubicBezTo>
                  <a:pt x="1124" y="6827"/>
                  <a:pt x="1101" y="6896"/>
                  <a:pt x="1044" y="6952"/>
                </a:cubicBezTo>
                <a:lnTo>
                  <a:pt x="1050" y="6981"/>
                </a:lnTo>
                <a:cubicBezTo>
                  <a:pt x="1033" y="7026"/>
                  <a:pt x="1010" y="7077"/>
                  <a:pt x="987" y="7134"/>
                </a:cubicBezTo>
                <a:cubicBezTo>
                  <a:pt x="976" y="7127"/>
                  <a:pt x="965" y="7123"/>
                  <a:pt x="955" y="7123"/>
                </a:cubicBezTo>
                <a:cubicBezTo>
                  <a:pt x="941" y="7123"/>
                  <a:pt x="929" y="7131"/>
                  <a:pt x="919" y="7151"/>
                </a:cubicBezTo>
                <a:cubicBezTo>
                  <a:pt x="936" y="7151"/>
                  <a:pt x="965" y="7151"/>
                  <a:pt x="982" y="7157"/>
                </a:cubicBezTo>
                <a:cubicBezTo>
                  <a:pt x="942" y="7225"/>
                  <a:pt x="914" y="7304"/>
                  <a:pt x="891" y="7384"/>
                </a:cubicBezTo>
                <a:cubicBezTo>
                  <a:pt x="868" y="7372"/>
                  <a:pt x="846" y="7367"/>
                  <a:pt x="823" y="7361"/>
                </a:cubicBezTo>
                <a:lnTo>
                  <a:pt x="823" y="7361"/>
                </a:lnTo>
                <a:cubicBezTo>
                  <a:pt x="823" y="7378"/>
                  <a:pt x="829" y="7412"/>
                  <a:pt x="834" y="7429"/>
                </a:cubicBezTo>
                <a:cubicBezTo>
                  <a:pt x="846" y="7423"/>
                  <a:pt x="868" y="7412"/>
                  <a:pt x="880" y="7412"/>
                </a:cubicBezTo>
                <a:lnTo>
                  <a:pt x="880" y="7412"/>
                </a:lnTo>
                <a:cubicBezTo>
                  <a:pt x="868" y="7446"/>
                  <a:pt x="863" y="7480"/>
                  <a:pt x="851" y="7514"/>
                </a:cubicBezTo>
                <a:lnTo>
                  <a:pt x="789" y="7514"/>
                </a:lnTo>
                <a:cubicBezTo>
                  <a:pt x="772" y="7565"/>
                  <a:pt x="749" y="7616"/>
                  <a:pt x="749" y="7673"/>
                </a:cubicBezTo>
                <a:cubicBezTo>
                  <a:pt x="772" y="7628"/>
                  <a:pt x="789" y="7582"/>
                  <a:pt x="817" y="7542"/>
                </a:cubicBezTo>
                <a:lnTo>
                  <a:pt x="817" y="7542"/>
                </a:lnTo>
                <a:cubicBezTo>
                  <a:pt x="817" y="7610"/>
                  <a:pt x="783" y="7667"/>
                  <a:pt x="760" y="7730"/>
                </a:cubicBezTo>
                <a:cubicBezTo>
                  <a:pt x="749" y="7730"/>
                  <a:pt x="732" y="7724"/>
                  <a:pt x="721" y="7724"/>
                </a:cubicBezTo>
                <a:cubicBezTo>
                  <a:pt x="715" y="7752"/>
                  <a:pt x="704" y="7781"/>
                  <a:pt x="692" y="7809"/>
                </a:cubicBezTo>
                <a:cubicBezTo>
                  <a:pt x="715" y="7786"/>
                  <a:pt x="738" y="7758"/>
                  <a:pt x="760" y="7735"/>
                </a:cubicBezTo>
                <a:lnTo>
                  <a:pt x="760" y="7735"/>
                </a:lnTo>
                <a:cubicBezTo>
                  <a:pt x="732" y="7860"/>
                  <a:pt x="687" y="7985"/>
                  <a:pt x="653" y="8110"/>
                </a:cubicBezTo>
                <a:cubicBezTo>
                  <a:pt x="647" y="8093"/>
                  <a:pt x="641" y="8070"/>
                  <a:pt x="636" y="8053"/>
                </a:cubicBezTo>
                <a:cubicBezTo>
                  <a:pt x="619" y="8070"/>
                  <a:pt x="602" y="8087"/>
                  <a:pt x="590" y="8104"/>
                </a:cubicBezTo>
                <a:cubicBezTo>
                  <a:pt x="585" y="8167"/>
                  <a:pt x="630" y="8229"/>
                  <a:pt x="596" y="8297"/>
                </a:cubicBezTo>
                <a:cubicBezTo>
                  <a:pt x="590" y="8263"/>
                  <a:pt x="585" y="8229"/>
                  <a:pt x="579" y="8195"/>
                </a:cubicBezTo>
                <a:cubicBezTo>
                  <a:pt x="551" y="8286"/>
                  <a:pt x="505" y="8388"/>
                  <a:pt x="528" y="8490"/>
                </a:cubicBezTo>
                <a:lnTo>
                  <a:pt x="505" y="8484"/>
                </a:lnTo>
                <a:lnTo>
                  <a:pt x="505" y="8484"/>
                </a:lnTo>
                <a:cubicBezTo>
                  <a:pt x="505" y="8496"/>
                  <a:pt x="511" y="8507"/>
                  <a:pt x="511" y="8518"/>
                </a:cubicBezTo>
                <a:lnTo>
                  <a:pt x="477" y="8524"/>
                </a:lnTo>
                <a:lnTo>
                  <a:pt x="482" y="8541"/>
                </a:lnTo>
                <a:cubicBezTo>
                  <a:pt x="499" y="8535"/>
                  <a:pt x="522" y="8524"/>
                  <a:pt x="539" y="8513"/>
                </a:cubicBezTo>
                <a:lnTo>
                  <a:pt x="539" y="8513"/>
                </a:lnTo>
                <a:cubicBezTo>
                  <a:pt x="528" y="8535"/>
                  <a:pt x="517" y="8569"/>
                  <a:pt x="511" y="8586"/>
                </a:cubicBezTo>
                <a:cubicBezTo>
                  <a:pt x="499" y="8581"/>
                  <a:pt x="477" y="8575"/>
                  <a:pt x="465" y="8575"/>
                </a:cubicBezTo>
                <a:cubicBezTo>
                  <a:pt x="471" y="8586"/>
                  <a:pt x="477" y="8609"/>
                  <a:pt x="477" y="8620"/>
                </a:cubicBezTo>
                <a:cubicBezTo>
                  <a:pt x="488" y="8615"/>
                  <a:pt x="505" y="8609"/>
                  <a:pt x="511" y="8609"/>
                </a:cubicBezTo>
                <a:lnTo>
                  <a:pt x="511" y="8609"/>
                </a:lnTo>
                <a:cubicBezTo>
                  <a:pt x="517" y="8689"/>
                  <a:pt x="482" y="8768"/>
                  <a:pt x="465" y="8842"/>
                </a:cubicBezTo>
                <a:cubicBezTo>
                  <a:pt x="454" y="8842"/>
                  <a:pt x="431" y="8830"/>
                  <a:pt x="420" y="8825"/>
                </a:cubicBezTo>
                <a:lnTo>
                  <a:pt x="420" y="8825"/>
                </a:lnTo>
                <a:cubicBezTo>
                  <a:pt x="437" y="8836"/>
                  <a:pt x="454" y="8842"/>
                  <a:pt x="471" y="8853"/>
                </a:cubicBezTo>
                <a:cubicBezTo>
                  <a:pt x="460" y="8898"/>
                  <a:pt x="448" y="8944"/>
                  <a:pt x="437" y="8989"/>
                </a:cubicBezTo>
                <a:cubicBezTo>
                  <a:pt x="437" y="8949"/>
                  <a:pt x="426" y="8910"/>
                  <a:pt x="409" y="8876"/>
                </a:cubicBezTo>
                <a:cubicBezTo>
                  <a:pt x="409" y="8910"/>
                  <a:pt x="397" y="8938"/>
                  <a:pt x="363" y="8949"/>
                </a:cubicBezTo>
                <a:cubicBezTo>
                  <a:pt x="375" y="8955"/>
                  <a:pt x="392" y="8961"/>
                  <a:pt x="397" y="8967"/>
                </a:cubicBezTo>
                <a:cubicBezTo>
                  <a:pt x="352" y="9074"/>
                  <a:pt x="341" y="9193"/>
                  <a:pt x="318" y="9307"/>
                </a:cubicBezTo>
                <a:cubicBezTo>
                  <a:pt x="335" y="9301"/>
                  <a:pt x="363" y="9296"/>
                  <a:pt x="375" y="9290"/>
                </a:cubicBezTo>
                <a:lnTo>
                  <a:pt x="375" y="9290"/>
                </a:lnTo>
                <a:cubicBezTo>
                  <a:pt x="369" y="9398"/>
                  <a:pt x="352" y="9500"/>
                  <a:pt x="329" y="9608"/>
                </a:cubicBezTo>
                <a:cubicBezTo>
                  <a:pt x="312" y="9545"/>
                  <a:pt x="318" y="9489"/>
                  <a:pt x="329" y="9426"/>
                </a:cubicBezTo>
                <a:lnTo>
                  <a:pt x="329" y="9426"/>
                </a:lnTo>
                <a:cubicBezTo>
                  <a:pt x="244" y="9449"/>
                  <a:pt x="295" y="9840"/>
                  <a:pt x="216" y="9942"/>
                </a:cubicBezTo>
                <a:cubicBezTo>
                  <a:pt x="193" y="9925"/>
                  <a:pt x="165" y="9914"/>
                  <a:pt x="142" y="9897"/>
                </a:cubicBezTo>
                <a:cubicBezTo>
                  <a:pt x="153" y="9897"/>
                  <a:pt x="170" y="9891"/>
                  <a:pt x="182" y="9891"/>
                </a:cubicBezTo>
                <a:cubicBezTo>
                  <a:pt x="182" y="9857"/>
                  <a:pt x="199" y="9835"/>
                  <a:pt x="233" y="9823"/>
                </a:cubicBezTo>
                <a:cubicBezTo>
                  <a:pt x="221" y="9801"/>
                  <a:pt x="210" y="9778"/>
                  <a:pt x="199" y="9750"/>
                </a:cubicBezTo>
                <a:lnTo>
                  <a:pt x="199" y="9750"/>
                </a:lnTo>
                <a:lnTo>
                  <a:pt x="250" y="9755"/>
                </a:lnTo>
                <a:cubicBezTo>
                  <a:pt x="238" y="9750"/>
                  <a:pt x="216" y="9738"/>
                  <a:pt x="204" y="9727"/>
                </a:cubicBezTo>
                <a:cubicBezTo>
                  <a:pt x="221" y="9625"/>
                  <a:pt x="233" y="9511"/>
                  <a:pt x="165" y="9426"/>
                </a:cubicBezTo>
                <a:cubicBezTo>
                  <a:pt x="165" y="9568"/>
                  <a:pt x="131" y="9698"/>
                  <a:pt x="119" y="9840"/>
                </a:cubicBezTo>
                <a:lnTo>
                  <a:pt x="97" y="9857"/>
                </a:lnTo>
                <a:cubicBezTo>
                  <a:pt x="131" y="9897"/>
                  <a:pt x="108" y="9942"/>
                  <a:pt x="85" y="9976"/>
                </a:cubicBezTo>
                <a:cubicBezTo>
                  <a:pt x="119" y="10056"/>
                  <a:pt x="80" y="10135"/>
                  <a:pt x="80" y="10220"/>
                </a:cubicBezTo>
                <a:lnTo>
                  <a:pt x="51" y="10226"/>
                </a:lnTo>
                <a:cubicBezTo>
                  <a:pt x="63" y="10226"/>
                  <a:pt x="80" y="10237"/>
                  <a:pt x="85" y="10243"/>
                </a:cubicBezTo>
                <a:cubicBezTo>
                  <a:pt x="80" y="10328"/>
                  <a:pt x="63" y="10419"/>
                  <a:pt x="80" y="10510"/>
                </a:cubicBezTo>
                <a:cubicBezTo>
                  <a:pt x="91" y="10544"/>
                  <a:pt x="63" y="10567"/>
                  <a:pt x="51" y="10595"/>
                </a:cubicBezTo>
                <a:cubicBezTo>
                  <a:pt x="63" y="10612"/>
                  <a:pt x="74" y="10629"/>
                  <a:pt x="91" y="10646"/>
                </a:cubicBezTo>
                <a:cubicBezTo>
                  <a:pt x="80" y="10646"/>
                  <a:pt x="57" y="10652"/>
                  <a:pt x="46" y="10657"/>
                </a:cubicBezTo>
                <a:cubicBezTo>
                  <a:pt x="50" y="10708"/>
                  <a:pt x="51" y="10759"/>
                  <a:pt x="50" y="10810"/>
                </a:cubicBezTo>
                <a:lnTo>
                  <a:pt x="50" y="10810"/>
                </a:lnTo>
                <a:cubicBezTo>
                  <a:pt x="58" y="10808"/>
                  <a:pt x="69" y="10804"/>
                  <a:pt x="74" y="10799"/>
                </a:cubicBezTo>
                <a:cubicBezTo>
                  <a:pt x="68" y="10680"/>
                  <a:pt x="136" y="10555"/>
                  <a:pt x="91" y="10436"/>
                </a:cubicBezTo>
                <a:cubicBezTo>
                  <a:pt x="159" y="10362"/>
                  <a:pt x="108" y="10243"/>
                  <a:pt x="148" y="10147"/>
                </a:cubicBezTo>
                <a:cubicBezTo>
                  <a:pt x="159" y="10090"/>
                  <a:pt x="131" y="10016"/>
                  <a:pt x="193" y="9976"/>
                </a:cubicBezTo>
                <a:lnTo>
                  <a:pt x="216" y="10028"/>
                </a:lnTo>
                <a:cubicBezTo>
                  <a:pt x="182" y="10079"/>
                  <a:pt x="199" y="10141"/>
                  <a:pt x="204" y="10203"/>
                </a:cubicBezTo>
                <a:cubicBezTo>
                  <a:pt x="216" y="10198"/>
                  <a:pt x="244" y="10186"/>
                  <a:pt x="256" y="10175"/>
                </a:cubicBezTo>
                <a:lnTo>
                  <a:pt x="256" y="10175"/>
                </a:lnTo>
                <a:cubicBezTo>
                  <a:pt x="250" y="10198"/>
                  <a:pt x="244" y="10215"/>
                  <a:pt x="238" y="10237"/>
                </a:cubicBezTo>
                <a:cubicBezTo>
                  <a:pt x="256" y="10300"/>
                  <a:pt x="176" y="10334"/>
                  <a:pt x="193" y="10402"/>
                </a:cubicBezTo>
                <a:cubicBezTo>
                  <a:pt x="204" y="10408"/>
                  <a:pt x="216" y="10419"/>
                  <a:pt x="227" y="10425"/>
                </a:cubicBezTo>
                <a:cubicBezTo>
                  <a:pt x="216" y="10601"/>
                  <a:pt x="176" y="10776"/>
                  <a:pt x="199" y="10952"/>
                </a:cubicBezTo>
                <a:lnTo>
                  <a:pt x="148" y="10952"/>
                </a:lnTo>
                <a:cubicBezTo>
                  <a:pt x="142" y="10975"/>
                  <a:pt x="136" y="11015"/>
                  <a:pt x="131" y="11037"/>
                </a:cubicBezTo>
                <a:cubicBezTo>
                  <a:pt x="148" y="11049"/>
                  <a:pt x="159" y="11060"/>
                  <a:pt x="176" y="11071"/>
                </a:cubicBezTo>
                <a:lnTo>
                  <a:pt x="187" y="11026"/>
                </a:lnTo>
                <a:cubicBezTo>
                  <a:pt x="187" y="11043"/>
                  <a:pt x="193" y="11083"/>
                  <a:pt x="193" y="11100"/>
                </a:cubicBezTo>
                <a:cubicBezTo>
                  <a:pt x="187" y="11094"/>
                  <a:pt x="170" y="11077"/>
                  <a:pt x="165" y="11071"/>
                </a:cubicBezTo>
                <a:cubicBezTo>
                  <a:pt x="153" y="11077"/>
                  <a:pt x="136" y="11089"/>
                  <a:pt x="125" y="11094"/>
                </a:cubicBezTo>
                <a:cubicBezTo>
                  <a:pt x="131" y="11128"/>
                  <a:pt x="131" y="11168"/>
                  <a:pt x="131" y="11202"/>
                </a:cubicBezTo>
                <a:lnTo>
                  <a:pt x="159" y="11213"/>
                </a:lnTo>
                <a:cubicBezTo>
                  <a:pt x="165" y="11174"/>
                  <a:pt x="170" y="11140"/>
                  <a:pt x="193" y="11111"/>
                </a:cubicBezTo>
                <a:lnTo>
                  <a:pt x="193" y="11111"/>
                </a:lnTo>
                <a:cubicBezTo>
                  <a:pt x="176" y="11145"/>
                  <a:pt x="182" y="11185"/>
                  <a:pt x="193" y="11219"/>
                </a:cubicBezTo>
                <a:lnTo>
                  <a:pt x="125" y="11219"/>
                </a:lnTo>
                <a:cubicBezTo>
                  <a:pt x="125" y="11259"/>
                  <a:pt x="125" y="11293"/>
                  <a:pt x="131" y="11327"/>
                </a:cubicBezTo>
                <a:cubicBezTo>
                  <a:pt x="136" y="11304"/>
                  <a:pt x="159" y="11253"/>
                  <a:pt x="170" y="11225"/>
                </a:cubicBezTo>
                <a:lnTo>
                  <a:pt x="170" y="11225"/>
                </a:lnTo>
                <a:cubicBezTo>
                  <a:pt x="182" y="11259"/>
                  <a:pt x="176" y="11287"/>
                  <a:pt x="165" y="11315"/>
                </a:cubicBezTo>
                <a:cubicBezTo>
                  <a:pt x="182" y="11389"/>
                  <a:pt x="170" y="11457"/>
                  <a:pt x="176" y="11525"/>
                </a:cubicBezTo>
                <a:lnTo>
                  <a:pt x="136" y="11537"/>
                </a:lnTo>
                <a:cubicBezTo>
                  <a:pt x="153" y="11548"/>
                  <a:pt x="176" y="11571"/>
                  <a:pt x="187" y="11582"/>
                </a:cubicBezTo>
                <a:cubicBezTo>
                  <a:pt x="170" y="11588"/>
                  <a:pt x="148" y="11593"/>
                  <a:pt x="125" y="11599"/>
                </a:cubicBezTo>
                <a:cubicBezTo>
                  <a:pt x="148" y="11622"/>
                  <a:pt x="165" y="11645"/>
                  <a:pt x="182" y="11667"/>
                </a:cubicBezTo>
                <a:cubicBezTo>
                  <a:pt x="182" y="11690"/>
                  <a:pt x="176" y="11713"/>
                  <a:pt x="170" y="11735"/>
                </a:cubicBezTo>
                <a:cubicBezTo>
                  <a:pt x="159" y="11707"/>
                  <a:pt x="142" y="11679"/>
                  <a:pt x="119" y="11656"/>
                </a:cubicBezTo>
                <a:lnTo>
                  <a:pt x="119" y="11656"/>
                </a:lnTo>
                <a:cubicBezTo>
                  <a:pt x="119" y="11679"/>
                  <a:pt x="131" y="11718"/>
                  <a:pt x="131" y="11735"/>
                </a:cubicBezTo>
                <a:cubicBezTo>
                  <a:pt x="119" y="11735"/>
                  <a:pt x="97" y="11735"/>
                  <a:pt x="85" y="11741"/>
                </a:cubicBezTo>
                <a:cubicBezTo>
                  <a:pt x="97" y="11747"/>
                  <a:pt x="125" y="11764"/>
                  <a:pt x="136" y="11775"/>
                </a:cubicBezTo>
                <a:cubicBezTo>
                  <a:pt x="127" y="11799"/>
                  <a:pt x="133" y="11862"/>
                  <a:pt x="109" y="11862"/>
                </a:cubicBezTo>
                <a:cubicBezTo>
                  <a:pt x="104" y="11862"/>
                  <a:pt x="98" y="11860"/>
                  <a:pt x="91" y="11854"/>
                </a:cubicBezTo>
                <a:cubicBezTo>
                  <a:pt x="46" y="11769"/>
                  <a:pt x="119" y="11639"/>
                  <a:pt x="29" y="11571"/>
                </a:cubicBezTo>
                <a:lnTo>
                  <a:pt x="74" y="11571"/>
                </a:lnTo>
                <a:cubicBezTo>
                  <a:pt x="85" y="11327"/>
                  <a:pt x="68" y="11083"/>
                  <a:pt x="85" y="10839"/>
                </a:cubicBezTo>
                <a:cubicBezTo>
                  <a:pt x="75" y="10829"/>
                  <a:pt x="61" y="10823"/>
                  <a:pt x="50" y="10814"/>
                </a:cubicBezTo>
                <a:lnTo>
                  <a:pt x="50" y="10814"/>
                </a:lnTo>
                <a:cubicBezTo>
                  <a:pt x="45" y="11010"/>
                  <a:pt x="6" y="11204"/>
                  <a:pt x="6" y="11401"/>
                </a:cubicBezTo>
                <a:cubicBezTo>
                  <a:pt x="40" y="11446"/>
                  <a:pt x="12" y="11491"/>
                  <a:pt x="0" y="11537"/>
                </a:cubicBezTo>
                <a:cubicBezTo>
                  <a:pt x="12" y="11593"/>
                  <a:pt x="17" y="11656"/>
                  <a:pt x="17" y="11718"/>
                </a:cubicBezTo>
                <a:cubicBezTo>
                  <a:pt x="23" y="11724"/>
                  <a:pt x="29" y="11741"/>
                  <a:pt x="34" y="11752"/>
                </a:cubicBezTo>
                <a:cubicBezTo>
                  <a:pt x="23" y="11781"/>
                  <a:pt x="17" y="11809"/>
                  <a:pt x="6" y="11837"/>
                </a:cubicBezTo>
                <a:cubicBezTo>
                  <a:pt x="12" y="11860"/>
                  <a:pt x="17" y="11889"/>
                  <a:pt x="23" y="11917"/>
                </a:cubicBezTo>
                <a:cubicBezTo>
                  <a:pt x="17" y="11923"/>
                  <a:pt x="6" y="11934"/>
                  <a:pt x="0" y="11945"/>
                </a:cubicBezTo>
                <a:lnTo>
                  <a:pt x="23" y="11945"/>
                </a:lnTo>
                <a:cubicBezTo>
                  <a:pt x="23" y="11985"/>
                  <a:pt x="17" y="12030"/>
                  <a:pt x="23" y="12076"/>
                </a:cubicBezTo>
                <a:cubicBezTo>
                  <a:pt x="17" y="12076"/>
                  <a:pt x="6" y="12081"/>
                  <a:pt x="0" y="12081"/>
                </a:cubicBezTo>
                <a:cubicBezTo>
                  <a:pt x="6" y="12093"/>
                  <a:pt x="23" y="12110"/>
                  <a:pt x="29" y="12115"/>
                </a:cubicBezTo>
                <a:cubicBezTo>
                  <a:pt x="0" y="12195"/>
                  <a:pt x="57" y="12280"/>
                  <a:pt x="34" y="12359"/>
                </a:cubicBezTo>
                <a:cubicBezTo>
                  <a:pt x="97" y="12479"/>
                  <a:pt x="57" y="12615"/>
                  <a:pt x="91" y="12740"/>
                </a:cubicBezTo>
                <a:cubicBezTo>
                  <a:pt x="102" y="12745"/>
                  <a:pt x="119" y="12751"/>
                  <a:pt x="131" y="12757"/>
                </a:cubicBezTo>
                <a:cubicBezTo>
                  <a:pt x="125" y="12768"/>
                  <a:pt x="108" y="12785"/>
                  <a:pt x="97" y="12791"/>
                </a:cubicBezTo>
                <a:cubicBezTo>
                  <a:pt x="102" y="12802"/>
                  <a:pt x="102" y="12813"/>
                  <a:pt x="102" y="12825"/>
                </a:cubicBezTo>
                <a:cubicBezTo>
                  <a:pt x="119" y="12819"/>
                  <a:pt x="131" y="12819"/>
                  <a:pt x="148" y="12813"/>
                </a:cubicBezTo>
                <a:cubicBezTo>
                  <a:pt x="142" y="12762"/>
                  <a:pt x="148" y="12717"/>
                  <a:pt x="142" y="12672"/>
                </a:cubicBezTo>
                <a:lnTo>
                  <a:pt x="131" y="12677"/>
                </a:lnTo>
                <a:lnTo>
                  <a:pt x="97" y="12654"/>
                </a:lnTo>
                <a:cubicBezTo>
                  <a:pt x="102" y="12626"/>
                  <a:pt x="114" y="12598"/>
                  <a:pt x="119" y="12569"/>
                </a:cubicBezTo>
                <a:cubicBezTo>
                  <a:pt x="108" y="12558"/>
                  <a:pt x="85" y="12535"/>
                  <a:pt x="74" y="12524"/>
                </a:cubicBezTo>
                <a:cubicBezTo>
                  <a:pt x="80" y="12524"/>
                  <a:pt x="102" y="12513"/>
                  <a:pt x="114" y="12513"/>
                </a:cubicBezTo>
                <a:cubicBezTo>
                  <a:pt x="108" y="12496"/>
                  <a:pt x="91" y="12473"/>
                  <a:pt x="85" y="12462"/>
                </a:cubicBezTo>
                <a:cubicBezTo>
                  <a:pt x="108" y="12450"/>
                  <a:pt x="125" y="12439"/>
                  <a:pt x="142" y="12428"/>
                </a:cubicBezTo>
                <a:lnTo>
                  <a:pt x="97" y="12428"/>
                </a:lnTo>
                <a:cubicBezTo>
                  <a:pt x="97" y="12240"/>
                  <a:pt x="97" y="12053"/>
                  <a:pt x="85" y="11866"/>
                </a:cubicBezTo>
                <a:lnTo>
                  <a:pt x="85" y="11866"/>
                </a:lnTo>
                <a:cubicBezTo>
                  <a:pt x="114" y="11877"/>
                  <a:pt x="148" y="11889"/>
                  <a:pt x="182" y="11900"/>
                </a:cubicBezTo>
                <a:cubicBezTo>
                  <a:pt x="170" y="11900"/>
                  <a:pt x="142" y="11900"/>
                  <a:pt x="131" y="11906"/>
                </a:cubicBezTo>
                <a:cubicBezTo>
                  <a:pt x="125" y="11996"/>
                  <a:pt x="142" y="12081"/>
                  <a:pt x="148" y="12172"/>
                </a:cubicBezTo>
                <a:cubicBezTo>
                  <a:pt x="159" y="12172"/>
                  <a:pt x="176" y="12161"/>
                  <a:pt x="187" y="12155"/>
                </a:cubicBezTo>
                <a:cubicBezTo>
                  <a:pt x="210" y="12280"/>
                  <a:pt x="221" y="12405"/>
                  <a:pt x="221" y="12530"/>
                </a:cubicBezTo>
                <a:cubicBezTo>
                  <a:pt x="193" y="12507"/>
                  <a:pt x="182" y="12473"/>
                  <a:pt x="176" y="12433"/>
                </a:cubicBezTo>
                <a:lnTo>
                  <a:pt x="170" y="12433"/>
                </a:lnTo>
                <a:cubicBezTo>
                  <a:pt x="170" y="12456"/>
                  <a:pt x="170" y="12484"/>
                  <a:pt x="170" y="12518"/>
                </a:cubicBezTo>
                <a:cubicBezTo>
                  <a:pt x="193" y="12524"/>
                  <a:pt x="221" y="12535"/>
                  <a:pt x="244" y="12547"/>
                </a:cubicBezTo>
                <a:cubicBezTo>
                  <a:pt x="233" y="12575"/>
                  <a:pt x="199" y="12564"/>
                  <a:pt x="176" y="12569"/>
                </a:cubicBezTo>
                <a:cubicBezTo>
                  <a:pt x="187" y="12626"/>
                  <a:pt x="193" y="12683"/>
                  <a:pt x="204" y="12740"/>
                </a:cubicBezTo>
                <a:cubicBezTo>
                  <a:pt x="216" y="12711"/>
                  <a:pt x="221" y="12683"/>
                  <a:pt x="233" y="12654"/>
                </a:cubicBezTo>
                <a:cubicBezTo>
                  <a:pt x="233" y="12694"/>
                  <a:pt x="256" y="12751"/>
                  <a:pt x="256" y="12796"/>
                </a:cubicBezTo>
                <a:cubicBezTo>
                  <a:pt x="278" y="12796"/>
                  <a:pt x="301" y="12791"/>
                  <a:pt x="324" y="12791"/>
                </a:cubicBezTo>
                <a:cubicBezTo>
                  <a:pt x="324" y="12779"/>
                  <a:pt x="318" y="12768"/>
                  <a:pt x="318" y="12757"/>
                </a:cubicBezTo>
                <a:cubicBezTo>
                  <a:pt x="312" y="12757"/>
                  <a:pt x="295" y="12762"/>
                  <a:pt x="290" y="12768"/>
                </a:cubicBezTo>
                <a:cubicBezTo>
                  <a:pt x="335" y="12700"/>
                  <a:pt x="295" y="12609"/>
                  <a:pt x="301" y="12530"/>
                </a:cubicBezTo>
                <a:lnTo>
                  <a:pt x="301" y="12530"/>
                </a:lnTo>
                <a:cubicBezTo>
                  <a:pt x="335" y="12575"/>
                  <a:pt x="307" y="12637"/>
                  <a:pt x="341" y="12683"/>
                </a:cubicBezTo>
                <a:cubicBezTo>
                  <a:pt x="341" y="12717"/>
                  <a:pt x="341" y="12757"/>
                  <a:pt x="346" y="12791"/>
                </a:cubicBezTo>
                <a:lnTo>
                  <a:pt x="437" y="12791"/>
                </a:lnTo>
                <a:cubicBezTo>
                  <a:pt x="440" y="12789"/>
                  <a:pt x="444" y="12788"/>
                  <a:pt x="447" y="12788"/>
                </a:cubicBezTo>
                <a:cubicBezTo>
                  <a:pt x="457" y="12788"/>
                  <a:pt x="467" y="12794"/>
                  <a:pt x="471" y="12802"/>
                </a:cubicBezTo>
                <a:cubicBezTo>
                  <a:pt x="471" y="12807"/>
                  <a:pt x="482" y="12809"/>
                  <a:pt x="496" y="12809"/>
                </a:cubicBezTo>
                <a:cubicBezTo>
                  <a:pt x="514" y="12809"/>
                  <a:pt x="536" y="12805"/>
                  <a:pt x="539" y="12802"/>
                </a:cubicBezTo>
                <a:cubicBezTo>
                  <a:pt x="548" y="12793"/>
                  <a:pt x="572" y="12776"/>
                  <a:pt x="590" y="12776"/>
                </a:cubicBezTo>
                <a:cubicBezTo>
                  <a:pt x="594" y="12776"/>
                  <a:pt x="598" y="12777"/>
                  <a:pt x="602" y="12779"/>
                </a:cubicBezTo>
                <a:cubicBezTo>
                  <a:pt x="611" y="12788"/>
                  <a:pt x="642" y="12805"/>
                  <a:pt x="663" y="12805"/>
                </a:cubicBezTo>
                <a:cubicBezTo>
                  <a:pt x="668" y="12805"/>
                  <a:pt x="672" y="12804"/>
                  <a:pt x="675" y="12802"/>
                </a:cubicBezTo>
                <a:cubicBezTo>
                  <a:pt x="698" y="12791"/>
                  <a:pt x="778" y="12768"/>
                  <a:pt x="817" y="12768"/>
                </a:cubicBezTo>
                <a:lnTo>
                  <a:pt x="829" y="12785"/>
                </a:lnTo>
                <a:cubicBezTo>
                  <a:pt x="835" y="12792"/>
                  <a:pt x="841" y="12795"/>
                  <a:pt x="848" y="12795"/>
                </a:cubicBezTo>
                <a:cubicBezTo>
                  <a:pt x="863" y="12795"/>
                  <a:pt x="880" y="12780"/>
                  <a:pt x="895" y="12780"/>
                </a:cubicBezTo>
                <a:cubicBezTo>
                  <a:pt x="904" y="12780"/>
                  <a:pt x="912" y="12784"/>
                  <a:pt x="919" y="12796"/>
                </a:cubicBezTo>
                <a:lnTo>
                  <a:pt x="931" y="12813"/>
                </a:lnTo>
                <a:cubicBezTo>
                  <a:pt x="968" y="12801"/>
                  <a:pt x="1004" y="12792"/>
                  <a:pt x="1026" y="12792"/>
                </a:cubicBezTo>
                <a:cubicBezTo>
                  <a:pt x="1035" y="12792"/>
                  <a:pt x="1041" y="12793"/>
                  <a:pt x="1044" y="12796"/>
                </a:cubicBezTo>
                <a:cubicBezTo>
                  <a:pt x="1054" y="12806"/>
                  <a:pt x="1085" y="12820"/>
                  <a:pt x="1097" y="12820"/>
                </a:cubicBezTo>
                <a:cubicBezTo>
                  <a:pt x="1099" y="12820"/>
                  <a:pt x="1100" y="12820"/>
                  <a:pt x="1101" y="12819"/>
                </a:cubicBezTo>
                <a:cubicBezTo>
                  <a:pt x="1106" y="12809"/>
                  <a:pt x="1120" y="12790"/>
                  <a:pt x="1127" y="12790"/>
                </a:cubicBezTo>
                <a:cubicBezTo>
                  <a:pt x="1128" y="12790"/>
                  <a:pt x="1129" y="12790"/>
                  <a:pt x="1129" y="12791"/>
                </a:cubicBezTo>
                <a:cubicBezTo>
                  <a:pt x="1132" y="12792"/>
                  <a:pt x="1136" y="12793"/>
                  <a:pt x="1140" y="12793"/>
                </a:cubicBezTo>
                <a:cubicBezTo>
                  <a:pt x="1153" y="12793"/>
                  <a:pt x="1170" y="12786"/>
                  <a:pt x="1175" y="12774"/>
                </a:cubicBezTo>
                <a:cubicBezTo>
                  <a:pt x="1186" y="12762"/>
                  <a:pt x="1294" y="12768"/>
                  <a:pt x="1362" y="12757"/>
                </a:cubicBezTo>
                <a:lnTo>
                  <a:pt x="1436" y="12779"/>
                </a:lnTo>
                <a:cubicBezTo>
                  <a:pt x="1461" y="12787"/>
                  <a:pt x="1491" y="12792"/>
                  <a:pt x="1523" y="12792"/>
                </a:cubicBezTo>
                <a:cubicBezTo>
                  <a:pt x="1561" y="12792"/>
                  <a:pt x="1602" y="12784"/>
                  <a:pt x="1640" y="12762"/>
                </a:cubicBezTo>
                <a:lnTo>
                  <a:pt x="1674" y="12740"/>
                </a:lnTo>
                <a:cubicBezTo>
                  <a:pt x="1736" y="12751"/>
                  <a:pt x="1799" y="12768"/>
                  <a:pt x="1804" y="12779"/>
                </a:cubicBezTo>
                <a:cubicBezTo>
                  <a:pt x="1807" y="12782"/>
                  <a:pt x="1815" y="12784"/>
                  <a:pt x="1825" y="12784"/>
                </a:cubicBezTo>
                <a:cubicBezTo>
                  <a:pt x="1840" y="12784"/>
                  <a:pt x="1859" y="12779"/>
                  <a:pt x="1873" y="12762"/>
                </a:cubicBezTo>
                <a:cubicBezTo>
                  <a:pt x="1876" y="12756"/>
                  <a:pt x="1884" y="12754"/>
                  <a:pt x="1893" y="12754"/>
                </a:cubicBezTo>
                <a:cubicBezTo>
                  <a:pt x="1920" y="12754"/>
                  <a:pt x="1963" y="12775"/>
                  <a:pt x="1980" y="12775"/>
                </a:cubicBezTo>
                <a:cubicBezTo>
                  <a:pt x="1983" y="12775"/>
                  <a:pt x="1985" y="12775"/>
                  <a:pt x="1986" y="12774"/>
                </a:cubicBezTo>
                <a:cubicBezTo>
                  <a:pt x="1990" y="12765"/>
                  <a:pt x="2004" y="12750"/>
                  <a:pt x="2013" y="12750"/>
                </a:cubicBezTo>
                <a:cubicBezTo>
                  <a:pt x="2016" y="12750"/>
                  <a:pt x="2019" y="12752"/>
                  <a:pt x="2020" y="12757"/>
                </a:cubicBezTo>
                <a:cubicBezTo>
                  <a:pt x="2020" y="12769"/>
                  <a:pt x="2031" y="12783"/>
                  <a:pt x="2042" y="12783"/>
                </a:cubicBezTo>
                <a:cubicBezTo>
                  <a:pt x="2046" y="12783"/>
                  <a:pt x="2051" y="12780"/>
                  <a:pt x="2054" y="12774"/>
                </a:cubicBezTo>
                <a:cubicBezTo>
                  <a:pt x="2059" y="12768"/>
                  <a:pt x="2069" y="12766"/>
                  <a:pt x="2082" y="12766"/>
                </a:cubicBezTo>
                <a:cubicBezTo>
                  <a:pt x="2113" y="12766"/>
                  <a:pt x="2160" y="12776"/>
                  <a:pt x="2195" y="12776"/>
                </a:cubicBezTo>
                <a:cubicBezTo>
                  <a:pt x="2204" y="12776"/>
                  <a:pt x="2212" y="12775"/>
                  <a:pt x="2219" y="12774"/>
                </a:cubicBezTo>
                <a:lnTo>
                  <a:pt x="2270" y="12785"/>
                </a:lnTo>
                <a:lnTo>
                  <a:pt x="2332" y="12796"/>
                </a:lnTo>
                <a:cubicBezTo>
                  <a:pt x="2395" y="12775"/>
                  <a:pt x="2449" y="12764"/>
                  <a:pt x="2475" y="12764"/>
                </a:cubicBezTo>
                <a:cubicBezTo>
                  <a:pt x="2484" y="12764"/>
                  <a:pt x="2490" y="12765"/>
                  <a:pt x="2491" y="12768"/>
                </a:cubicBezTo>
                <a:cubicBezTo>
                  <a:pt x="2496" y="12773"/>
                  <a:pt x="2511" y="12788"/>
                  <a:pt x="2520" y="12788"/>
                </a:cubicBezTo>
                <a:cubicBezTo>
                  <a:pt x="2522" y="12788"/>
                  <a:pt x="2524" y="12787"/>
                  <a:pt x="2525" y="12785"/>
                </a:cubicBezTo>
                <a:cubicBezTo>
                  <a:pt x="2531" y="12774"/>
                  <a:pt x="2559" y="12745"/>
                  <a:pt x="2576" y="12745"/>
                </a:cubicBezTo>
                <a:lnTo>
                  <a:pt x="2582" y="12751"/>
                </a:lnTo>
                <a:lnTo>
                  <a:pt x="2627" y="12791"/>
                </a:lnTo>
                <a:cubicBezTo>
                  <a:pt x="2661" y="12788"/>
                  <a:pt x="2700" y="12786"/>
                  <a:pt x="2734" y="12786"/>
                </a:cubicBezTo>
                <a:cubicBezTo>
                  <a:pt x="2769" y="12786"/>
                  <a:pt x="2800" y="12788"/>
                  <a:pt x="2820" y="12791"/>
                </a:cubicBezTo>
                <a:cubicBezTo>
                  <a:pt x="2845" y="12791"/>
                  <a:pt x="2895" y="12786"/>
                  <a:pt x="2940" y="12786"/>
                </a:cubicBezTo>
                <a:cubicBezTo>
                  <a:pt x="2977" y="12786"/>
                  <a:pt x="3011" y="12789"/>
                  <a:pt x="3024" y="12802"/>
                </a:cubicBezTo>
                <a:lnTo>
                  <a:pt x="3064" y="12757"/>
                </a:lnTo>
                <a:cubicBezTo>
                  <a:pt x="3065" y="12756"/>
                  <a:pt x="3066" y="12756"/>
                  <a:pt x="3067" y="12756"/>
                </a:cubicBezTo>
                <a:cubicBezTo>
                  <a:pt x="3078" y="12756"/>
                  <a:pt x="3108" y="12769"/>
                  <a:pt x="3129" y="12769"/>
                </a:cubicBezTo>
                <a:cubicBezTo>
                  <a:pt x="3132" y="12769"/>
                  <a:pt x="3135" y="12769"/>
                  <a:pt x="3138" y="12768"/>
                </a:cubicBezTo>
                <a:lnTo>
                  <a:pt x="3217" y="12768"/>
                </a:lnTo>
                <a:cubicBezTo>
                  <a:pt x="3302" y="12768"/>
                  <a:pt x="3427" y="12757"/>
                  <a:pt x="3490" y="12745"/>
                </a:cubicBezTo>
                <a:lnTo>
                  <a:pt x="3529" y="12791"/>
                </a:lnTo>
                <a:lnTo>
                  <a:pt x="3541" y="12802"/>
                </a:lnTo>
                <a:cubicBezTo>
                  <a:pt x="3569" y="12796"/>
                  <a:pt x="3614" y="12791"/>
                  <a:pt x="3643" y="12791"/>
                </a:cubicBezTo>
                <a:cubicBezTo>
                  <a:pt x="3657" y="12794"/>
                  <a:pt x="3685" y="12800"/>
                  <a:pt x="3707" y="12800"/>
                </a:cubicBezTo>
                <a:cubicBezTo>
                  <a:pt x="3720" y="12800"/>
                  <a:pt x="3731" y="12797"/>
                  <a:pt x="3734" y="12791"/>
                </a:cubicBezTo>
                <a:cubicBezTo>
                  <a:pt x="3734" y="12788"/>
                  <a:pt x="3739" y="12786"/>
                  <a:pt x="3748" y="12786"/>
                </a:cubicBezTo>
                <a:cubicBezTo>
                  <a:pt x="3774" y="12786"/>
                  <a:pt x="3826" y="12798"/>
                  <a:pt x="3847" y="12819"/>
                </a:cubicBezTo>
                <a:lnTo>
                  <a:pt x="3892" y="12779"/>
                </a:lnTo>
                <a:lnTo>
                  <a:pt x="3909" y="12768"/>
                </a:lnTo>
                <a:cubicBezTo>
                  <a:pt x="3949" y="12779"/>
                  <a:pt x="3995" y="12785"/>
                  <a:pt x="4017" y="12791"/>
                </a:cubicBezTo>
                <a:cubicBezTo>
                  <a:pt x="4034" y="12791"/>
                  <a:pt x="4102" y="12802"/>
                  <a:pt x="4125" y="12802"/>
                </a:cubicBezTo>
                <a:lnTo>
                  <a:pt x="4148" y="12802"/>
                </a:lnTo>
                <a:cubicBezTo>
                  <a:pt x="4159" y="12802"/>
                  <a:pt x="4170" y="12805"/>
                  <a:pt x="4182" y="12805"/>
                </a:cubicBezTo>
                <a:cubicBezTo>
                  <a:pt x="4187" y="12805"/>
                  <a:pt x="4193" y="12804"/>
                  <a:pt x="4199" y="12802"/>
                </a:cubicBezTo>
                <a:cubicBezTo>
                  <a:pt x="4216" y="12802"/>
                  <a:pt x="4233" y="12785"/>
                  <a:pt x="4250" y="12785"/>
                </a:cubicBezTo>
                <a:lnTo>
                  <a:pt x="4261" y="12785"/>
                </a:lnTo>
                <a:cubicBezTo>
                  <a:pt x="4267" y="12788"/>
                  <a:pt x="4277" y="12789"/>
                  <a:pt x="4288" y="12789"/>
                </a:cubicBezTo>
                <a:cubicBezTo>
                  <a:pt x="4300" y="12789"/>
                  <a:pt x="4312" y="12788"/>
                  <a:pt x="4324" y="12785"/>
                </a:cubicBezTo>
                <a:cubicBezTo>
                  <a:pt x="4325" y="12784"/>
                  <a:pt x="4328" y="12784"/>
                  <a:pt x="4330" y="12784"/>
                </a:cubicBezTo>
                <a:cubicBezTo>
                  <a:pt x="4353" y="12784"/>
                  <a:pt x="4401" y="12804"/>
                  <a:pt x="4431" y="12819"/>
                </a:cubicBezTo>
                <a:lnTo>
                  <a:pt x="4431" y="12768"/>
                </a:lnTo>
                <a:cubicBezTo>
                  <a:pt x="4448" y="12768"/>
                  <a:pt x="4511" y="12785"/>
                  <a:pt x="4573" y="12808"/>
                </a:cubicBezTo>
                <a:lnTo>
                  <a:pt x="4624" y="12808"/>
                </a:lnTo>
                <a:lnTo>
                  <a:pt x="4670" y="12813"/>
                </a:lnTo>
                <a:cubicBezTo>
                  <a:pt x="4721" y="12791"/>
                  <a:pt x="4772" y="12774"/>
                  <a:pt x="4783" y="12768"/>
                </a:cubicBezTo>
                <a:cubicBezTo>
                  <a:pt x="4784" y="12767"/>
                  <a:pt x="4786" y="12767"/>
                  <a:pt x="4788" y="12767"/>
                </a:cubicBezTo>
                <a:cubicBezTo>
                  <a:pt x="4803" y="12767"/>
                  <a:pt x="4836" y="12788"/>
                  <a:pt x="4851" y="12819"/>
                </a:cubicBezTo>
                <a:lnTo>
                  <a:pt x="4902" y="12802"/>
                </a:lnTo>
                <a:cubicBezTo>
                  <a:pt x="4922" y="12798"/>
                  <a:pt x="4952" y="12791"/>
                  <a:pt x="4973" y="12791"/>
                </a:cubicBezTo>
                <a:cubicBezTo>
                  <a:pt x="4982" y="12791"/>
                  <a:pt x="4990" y="12793"/>
                  <a:pt x="4993" y="12796"/>
                </a:cubicBezTo>
                <a:cubicBezTo>
                  <a:pt x="5003" y="12809"/>
                  <a:pt x="5012" y="12814"/>
                  <a:pt x="5020" y="12814"/>
                </a:cubicBezTo>
                <a:cubicBezTo>
                  <a:pt x="5039" y="12814"/>
                  <a:pt x="5054" y="12786"/>
                  <a:pt x="5075" y="12786"/>
                </a:cubicBezTo>
                <a:cubicBezTo>
                  <a:pt x="5080" y="12786"/>
                  <a:pt x="5084" y="12788"/>
                  <a:pt x="5090" y="12791"/>
                </a:cubicBezTo>
                <a:lnTo>
                  <a:pt x="5124" y="12808"/>
                </a:lnTo>
                <a:cubicBezTo>
                  <a:pt x="5175" y="12808"/>
                  <a:pt x="5237" y="12819"/>
                  <a:pt x="5265" y="12830"/>
                </a:cubicBezTo>
                <a:lnTo>
                  <a:pt x="5277" y="12819"/>
                </a:lnTo>
                <a:lnTo>
                  <a:pt x="5328" y="12779"/>
                </a:lnTo>
                <a:cubicBezTo>
                  <a:pt x="5369" y="12796"/>
                  <a:pt x="5411" y="12806"/>
                  <a:pt x="5435" y="12806"/>
                </a:cubicBezTo>
                <a:cubicBezTo>
                  <a:pt x="5443" y="12806"/>
                  <a:pt x="5450" y="12805"/>
                  <a:pt x="5453" y="12802"/>
                </a:cubicBezTo>
                <a:cubicBezTo>
                  <a:pt x="5461" y="12798"/>
                  <a:pt x="5490" y="12787"/>
                  <a:pt x="5508" y="12787"/>
                </a:cubicBezTo>
                <a:cubicBezTo>
                  <a:pt x="5513" y="12787"/>
                  <a:pt x="5518" y="12788"/>
                  <a:pt x="5521" y="12791"/>
                </a:cubicBezTo>
                <a:cubicBezTo>
                  <a:pt x="5526" y="12808"/>
                  <a:pt x="5561" y="12847"/>
                  <a:pt x="5566" y="12847"/>
                </a:cubicBezTo>
                <a:cubicBezTo>
                  <a:pt x="5566" y="12847"/>
                  <a:pt x="5600" y="12836"/>
                  <a:pt x="5634" y="12819"/>
                </a:cubicBezTo>
                <a:cubicBezTo>
                  <a:pt x="5651" y="12812"/>
                  <a:pt x="5703" y="12810"/>
                  <a:pt x="5751" y="12810"/>
                </a:cubicBezTo>
                <a:cubicBezTo>
                  <a:pt x="5784" y="12810"/>
                  <a:pt x="5816" y="12811"/>
                  <a:pt x="5833" y="12813"/>
                </a:cubicBezTo>
                <a:cubicBezTo>
                  <a:pt x="5873" y="12819"/>
                  <a:pt x="5980" y="12813"/>
                  <a:pt x="6014" y="12825"/>
                </a:cubicBezTo>
                <a:cubicBezTo>
                  <a:pt x="6019" y="12826"/>
                  <a:pt x="6024" y="12827"/>
                  <a:pt x="6029" y="12827"/>
                </a:cubicBezTo>
                <a:cubicBezTo>
                  <a:pt x="6062" y="12827"/>
                  <a:pt x="6113" y="12806"/>
                  <a:pt x="6143" y="12806"/>
                </a:cubicBezTo>
                <a:cubicBezTo>
                  <a:pt x="6148" y="12806"/>
                  <a:pt x="6153" y="12806"/>
                  <a:pt x="6156" y="12808"/>
                </a:cubicBezTo>
                <a:lnTo>
                  <a:pt x="6236" y="12723"/>
                </a:lnTo>
                <a:cubicBezTo>
                  <a:pt x="6338" y="12762"/>
                  <a:pt x="6440" y="12791"/>
                  <a:pt x="6468" y="12791"/>
                </a:cubicBezTo>
                <a:cubicBezTo>
                  <a:pt x="6475" y="12791"/>
                  <a:pt x="6483" y="12790"/>
                  <a:pt x="6492" y="12790"/>
                </a:cubicBezTo>
                <a:cubicBezTo>
                  <a:pt x="6513" y="12790"/>
                  <a:pt x="6536" y="12793"/>
                  <a:pt x="6536" y="12813"/>
                </a:cubicBezTo>
                <a:cubicBezTo>
                  <a:pt x="6535" y="12818"/>
                  <a:pt x="6538" y="12820"/>
                  <a:pt x="6544" y="12820"/>
                </a:cubicBezTo>
                <a:cubicBezTo>
                  <a:pt x="6566" y="12820"/>
                  <a:pt x="6633" y="12788"/>
                  <a:pt x="6656" y="12779"/>
                </a:cubicBezTo>
                <a:cubicBezTo>
                  <a:pt x="6663" y="12776"/>
                  <a:pt x="6673" y="12774"/>
                  <a:pt x="6684" y="12774"/>
                </a:cubicBezTo>
                <a:cubicBezTo>
                  <a:pt x="6710" y="12774"/>
                  <a:pt x="6740" y="12781"/>
                  <a:pt x="6752" y="12785"/>
                </a:cubicBezTo>
                <a:cubicBezTo>
                  <a:pt x="6763" y="12785"/>
                  <a:pt x="6790" y="12780"/>
                  <a:pt x="6808" y="12780"/>
                </a:cubicBezTo>
                <a:cubicBezTo>
                  <a:pt x="6817" y="12780"/>
                  <a:pt x="6824" y="12781"/>
                  <a:pt x="6826" y="12785"/>
                </a:cubicBezTo>
                <a:cubicBezTo>
                  <a:pt x="6826" y="12790"/>
                  <a:pt x="6840" y="12805"/>
                  <a:pt x="6852" y="12805"/>
                </a:cubicBezTo>
                <a:cubicBezTo>
                  <a:pt x="6855" y="12805"/>
                  <a:pt x="6858" y="12804"/>
                  <a:pt x="6860" y="12802"/>
                </a:cubicBezTo>
                <a:cubicBezTo>
                  <a:pt x="6871" y="12796"/>
                  <a:pt x="6928" y="12768"/>
                  <a:pt x="6968" y="12768"/>
                </a:cubicBezTo>
                <a:lnTo>
                  <a:pt x="7007" y="12785"/>
                </a:lnTo>
                <a:lnTo>
                  <a:pt x="7115" y="12825"/>
                </a:lnTo>
                <a:lnTo>
                  <a:pt x="7138" y="12808"/>
                </a:lnTo>
                <a:cubicBezTo>
                  <a:pt x="7164" y="12790"/>
                  <a:pt x="7187" y="12783"/>
                  <a:pt x="7198" y="12783"/>
                </a:cubicBezTo>
                <a:cubicBezTo>
                  <a:pt x="7202" y="12783"/>
                  <a:pt x="7205" y="12784"/>
                  <a:pt x="7206" y="12785"/>
                </a:cubicBezTo>
                <a:cubicBezTo>
                  <a:pt x="7212" y="12796"/>
                  <a:pt x="7257" y="12825"/>
                  <a:pt x="7280" y="12842"/>
                </a:cubicBezTo>
                <a:lnTo>
                  <a:pt x="7342" y="12791"/>
                </a:lnTo>
                <a:lnTo>
                  <a:pt x="7348" y="12785"/>
                </a:lnTo>
                <a:cubicBezTo>
                  <a:pt x="7359" y="12785"/>
                  <a:pt x="7387" y="12796"/>
                  <a:pt x="7399" y="12808"/>
                </a:cubicBezTo>
                <a:cubicBezTo>
                  <a:pt x="7405" y="12811"/>
                  <a:pt x="7420" y="12813"/>
                  <a:pt x="7439" y="12813"/>
                </a:cubicBezTo>
                <a:cubicBezTo>
                  <a:pt x="7479" y="12813"/>
                  <a:pt x="7537" y="12806"/>
                  <a:pt x="7575" y="12791"/>
                </a:cubicBezTo>
                <a:lnTo>
                  <a:pt x="7580" y="12791"/>
                </a:lnTo>
                <a:lnTo>
                  <a:pt x="7609" y="12768"/>
                </a:lnTo>
                <a:cubicBezTo>
                  <a:pt x="7637" y="12779"/>
                  <a:pt x="7648" y="12825"/>
                  <a:pt x="7643" y="12864"/>
                </a:cubicBezTo>
                <a:lnTo>
                  <a:pt x="7717" y="12825"/>
                </a:lnTo>
                <a:lnTo>
                  <a:pt x="7773" y="12796"/>
                </a:lnTo>
                <a:lnTo>
                  <a:pt x="7773" y="12796"/>
                </a:lnTo>
                <a:cubicBezTo>
                  <a:pt x="7770" y="12817"/>
                  <a:pt x="7769" y="12829"/>
                  <a:pt x="7769" y="12829"/>
                </a:cubicBezTo>
                <a:cubicBezTo>
                  <a:pt x="7770" y="12829"/>
                  <a:pt x="7771" y="12824"/>
                  <a:pt x="7773" y="12813"/>
                </a:cubicBezTo>
                <a:cubicBezTo>
                  <a:pt x="7775" y="12808"/>
                  <a:pt x="7779" y="12806"/>
                  <a:pt x="7786" y="12806"/>
                </a:cubicBezTo>
                <a:cubicBezTo>
                  <a:pt x="7811" y="12806"/>
                  <a:pt x="7860" y="12830"/>
                  <a:pt x="7864" y="12830"/>
                </a:cubicBezTo>
                <a:cubicBezTo>
                  <a:pt x="7870" y="12830"/>
                  <a:pt x="7904" y="12825"/>
                  <a:pt x="7932" y="12819"/>
                </a:cubicBezTo>
                <a:cubicBezTo>
                  <a:pt x="7935" y="12819"/>
                  <a:pt x="7938" y="12818"/>
                  <a:pt x="7941" y="12818"/>
                </a:cubicBezTo>
                <a:cubicBezTo>
                  <a:pt x="7983" y="12818"/>
                  <a:pt x="8082" y="12848"/>
                  <a:pt x="8108" y="12853"/>
                </a:cubicBezTo>
                <a:cubicBezTo>
                  <a:pt x="8112" y="12855"/>
                  <a:pt x="8116" y="12855"/>
                  <a:pt x="8121" y="12855"/>
                </a:cubicBezTo>
                <a:cubicBezTo>
                  <a:pt x="8150" y="12855"/>
                  <a:pt x="8199" y="12834"/>
                  <a:pt x="8216" y="12834"/>
                </a:cubicBezTo>
                <a:cubicBezTo>
                  <a:pt x="8219" y="12834"/>
                  <a:pt x="8221" y="12835"/>
                  <a:pt x="8222" y="12836"/>
                </a:cubicBezTo>
                <a:cubicBezTo>
                  <a:pt x="8233" y="12847"/>
                  <a:pt x="8267" y="12870"/>
                  <a:pt x="8267" y="12870"/>
                </a:cubicBezTo>
                <a:cubicBezTo>
                  <a:pt x="8268" y="12871"/>
                  <a:pt x="8269" y="12872"/>
                  <a:pt x="8271" y="12872"/>
                </a:cubicBezTo>
                <a:cubicBezTo>
                  <a:pt x="8277" y="12872"/>
                  <a:pt x="8287" y="12862"/>
                  <a:pt x="8301" y="12853"/>
                </a:cubicBezTo>
                <a:cubicBezTo>
                  <a:pt x="8310" y="12844"/>
                  <a:pt x="8354" y="12835"/>
                  <a:pt x="8381" y="12835"/>
                </a:cubicBezTo>
                <a:cubicBezTo>
                  <a:pt x="8388" y="12835"/>
                  <a:pt x="8393" y="12835"/>
                  <a:pt x="8397" y="12836"/>
                </a:cubicBezTo>
                <a:lnTo>
                  <a:pt x="8420" y="12842"/>
                </a:lnTo>
                <a:cubicBezTo>
                  <a:pt x="8430" y="12842"/>
                  <a:pt x="8449" y="12824"/>
                  <a:pt x="8457" y="12824"/>
                </a:cubicBezTo>
                <a:cubicBezTo>
                  <a:pt x="8458" y="12824"/>
                  <a:pt x="8459" y="12824"/>
                  <a:pt x="8460" y="12825"/>
                </a:cubicBezTo>
                <a:lnTo>
                  <a:pt x="8494" y="12853"/>
                </a:lnTo>
                <a:cubicBezTo>
                  <a:pt x="8512" y="12848"/>
                  <a:pt x="8536" y="12845"/>
                  <a:pt x="8562" y="12845"/>
                </a:cubicBezTo>
                <a:cubicBezTo>
                  <a:pt x="8594" y="12845"/>
                  <a:pt x="8628" y="12849"/>
                  <a:pt x="8653" y="12859"/>
                </a:cubicBezTo>
                <a:lnTo>
                  <a:pt x="8698" y="12876"/>
                </a:lnTo>
                <a:lnTo>
                  <a:pt x="8715" y="12881"/>
                </a:lnTo>
                <a:cubicBezTo>
                  <a:pt x="8738" y="12881"/>
                  <a:pt x="8766" y="12870"/>
                  <a:pt x="8778" y="12864"/>
                </a:cubicBezTo>
                <a:cubicBezTo>
                  <a:pt x="8795" y="12853"/>
                  <a:pt x="8846" y="12853"/>
                  <a:pt x="8863" y="12842"/>
                </a:cubicBezTo>
                <a:cubicBezTo>
                  <a:pt x="8866" y="12840"/>
                  <a:pt x="8871" y="12839"/>
                  <a:pt x="8878" y="12839"/>
                </a:cubicBezTo>
                <a:cubicBezTo>
                  <a:pt x="8914" y="12839"/>
                  <a:pt x="8997" y="12859"/>
                  <a:pt x="9044" y="12859"/>
                </a:cubicBezTo>
                <a:lnTo>
                  <a:pt x="9095" y="12864"/>
                </a:lnTo>
                <a:lnTo>
                  <a:pt x="9135" y="12870"/>
                </a:lnTo>
                <a:cubicBezTo>
                  <a:pt x="9163" y="12877"/>
                  <a:pt x="9189" y="12882"/>
                  <a:pt x="9207" y="12882"/>
                </a:cubicBezTo>
                <a:cubicBezTo>
                  <a:pt x="9219" y="12882"/>
                  <a:pt x="9227" y="12880"/>
                  <a:pt x="9231" y="12876"/>
                </a:cubicBezTo>
                <a:cubicBezTo>
                  <a:pt x="9241" y="12871"/>
                  <a:pt x="9280" y="12858"/>
                  <a:pt x="9313" y="12858"/>
                </a:cubicBezTo>
                <a:cubicBezTo>
                  <a:pt x="9318" y="12858"/>
                  <a:pt x="9323" y="12858"/>
                  <a:pt x="9328" y="12859"/>
                </a:cubicBezTo>
                <a:lnTo>
                  <a:pt x="9356" y="12870"/>
                </a:lnTo>
                <a:cubicBezTo>
                  <a:pt x="9372" y="12880"/>
                  <a:pt x="9387" y="12895"/>
                  <a:pt x="9396" y="12895"/>
                </a:cubicBezTo>
                <a:cubicBezTo>
                  <a:pt x="9403" y="12895"/>
                  <a:pt x="9407" y="12886"/>
                  <a:pt x="9407" y="12859"/>
                </a:cubicBezTo>
                <a:cubicBezTo>
                  <a:pt x="9407" y="12859"/>
                  <a:pt x="9417" y="12856"/>
                  <a:pt x="9428" y="12856"/>
                </a:cubicBezTo>
                <a:cubicBezTo>
                  <a:pt x="9433" y="12856"/>
                  <a:pt x="9438" y="12857"/>
                  <a:pt x="9441" y="12859"/>
                </a:cubicBezTo>
                <a:cubicBezTo>
                  <a:pt x="9489" y="12863"/>
                  <a:pt x="9539" y="12874"/>
                  <a:pt x="9588" y="12874"/>
                </a:cubicBezTo>
                <a:cubicBezTo>
                  <a:pt x="9604" y="12874"/>
                  <a:pt x="9619" y="12873"/>
                  <a:pt x="9634" y="12870"/>
                </a:cubicBezTo>
                <a:lnTo>
                  <a:pt x="9685" y="12864"/>
                </a:lnTo>
                <a:cubicBezTo>
                  <a:pt x="9719" y="12881"/>
                  <a:pt x="9759" y="12893"/>
                  <a:pt x="9770" y="12898"/>
                </a:cubicBezTo>
                <a:cubicBezTo>
                  <a:pt x="9782" y="12898"/>
                  <a:pt x="9827" y="12893"/>
                  <a:pt x="9856" y="12887"/>
                </a:cubicBezTo>
                <a:cubicBezTo>
                  <a:pt x="9862" y="12885"/>
                  <a:pt x="9875" y="12883"/>
                  <a:pt x="9892" y="12883"/>
                </a:cubicBezTo>
                <a:cubicBezTo>
                  <a:pt x="9950" y="12883"/>
                  <a:pt x="10053" y="12897"/>
                  <a:pt x="10088" y="12910"/>
                </a:cubicBezTo>
                <a:cubicBezTo>
                  <a:pt x="10092" y="12911"/>
                  <a:pt x="10096" y="12911"/>
                  <a:pt x="10101" y="12911"/>
                </a:cubicBezTo>
                <a:cubicBezTo>
                  <a:pt x="10154" y="12911"/>
                  <a:pt x="10261" y="12859"/>
                  <a:pt x="10292" y="12859"/>
                </a:cubicBezTo>
                <a:cubicBezTo>
                  <a:pt x="10298" y="12860"/>
                  <a:pt x="10305" y="12860"/>
                  <a:pt x="10314" y="12860"/>
                </a:cubicBezTo>
                <a:cubicBezTo>
                  <a:pt x="10357" y="12860"/>
                  <a:pt x="10435" y="12850"/>
                  <a:pt x="10463" y="12836"/>
                </a:cubicBezTo>
                <a:cubicBezTo>
                  <a:pt x="10467" y="12834"/>
                  <a:pt x="10472" y="12833"/>
                  <a:pt x="10477" y="12833"/>
                </a:cubicBezTo>
                <a:cubicBezTo>
                  <a:pt x="10519" y="12833"/>
                  <a:pt x="10583" y="12887"/>
                  <a:pt x="10593" y="12887"/>
                </a:cubicBezTo>
                <a:cubicBezTo>
                  <a:pt x="10601" y="12887"/>
                  <a:pt x="10629" y="12870"/>
                  <a:pt x="10653" y="12870"/>
                </a:cubicBezTo>
                <a:cubicBezTo>
                  <a:pt x="10662" y="12870"/>
                  <a:pt x="10672" y="12873"/>
                  <a:pt x="10678" y="12881"/>
                </a:cubicBezTo>
                <a:lnTo>
                  <a:pt x="10707" y="12887"/>
                </a:lnTo>
                <a:cubicBezTo>
                  <a:pt x="10709" y="12888"/>
                  <a:pt x="10711" y="12888"/>
                  <a:pt x="10713" y="12888"/>
                </a:cubicBezTo>
                <a:cubicBezTo>
                  <a:pt x="10733" y="12888"/>
                  <a:pt x="10760" y="12869"/>
                  <a:pt x="10780" y="12869"/>
                </a:cubicBezTo>
                <a:cubicBezTo>
                  <a:pt x="10782" y="12869"/>
                  <a:pt x="10784" y="12870"/>
                  <a:pt x="10786" y="12870"/>
                </a:cubicBezTo>
                <a:lnTo>
                  <a:pt x="10837" y="12881"/>
                </a:lnTo>
                <a:cubicBezTo>
                  <a:pt x="10860" y="12859"/>
                  <a:pt x="10894" y="12842"/>
                  <a:pt x="10917" y="12842"/>
                </a:cubicBezTo>
                <a:lnTo>
                  <a:pt x="10928" y="12853"/>
                </a:lnTo>
                <a:lnTo>
                  <a:pt x="10945" y="12864"/>
                </a:lnTo>
                <a:cubicBezTo>
                  <a:pt x="10961" y="12877"/>
                  <a:pt x="10978" y="12886"/>
                  <a:pt x="10990" y="12886"/>
                </a:cubicBezTo>
                <a:cubicBezTo>
                  <a:pt x="10994" y="12886"/>
                  <a:pt x="10999" y="12885"/>
                  <a:pt x="11002" y="12881"/>
                </a:cubicBezTo>
                <a:cubicBezTo>
                  <a:pt x="11012" y="12874"/>
                  <a:pt x="11028" y="12867"/>
                  <a:pt x="11039" y="12867"/>
                </a:cubicBezTo>
                <a:cubicBezTo>
                  <a:pt x="11046" y="12867"/>
                  <a:pt x="11051" y="12870"/>
                  <a:pt x="11053" y="12876"/>
                </a:cubicBezTo>
                <a:cubicBezTo>
                  <a:pt x="11053" y="12885"/>
                  <a:pt x="11075" y="12889"/>
                  <a:pt x="11097" y="12889"/>
                </a:cubicBezTo>
                <a:cubicBezTo>
                  <a:pt x="11115" y="12889"/>
                  <a:pt x="11133" y="12887"/>
                  <a:pt x="11138" y="12881"/>
                </a:cubicBezTo>
                <a:cubicBezTo>
                  <a:pt x="11146" y="12874"/>
                  <a:pt x="11173" y="12863"/>
                  <a:pt x="11193" y="12863"/>
                </a:cubicBezTo>
                <a:cubicBezTo>
                  <a:pt x="11201" y="12863"/>
                  <a:pt x="11208" y="12865"/>
                  <a:pt x="11212" y="12870"/>
                </a:cubicBezTo>
                <a:cubicBezTo>
                  <a:pt x="11222" y="12881"/>
                  <a:pt x="11253" y="12922"/>
                  <a:pt x="11266" y="12922"/>
                </a:cubicBezTo>
                <a:cubicBezTo>
                  <a:pt x="11267" y="12922"/>
                  <a:pt x="11268" y="12921"/>
                  <a:pt x="11268" y="12921"/>
                </a:cubicBezTo>
                <a:cubicBezTo>
                  <a:pt x="11283" y="12896"/>
                  <a:pt x="11300" y="12888"/>
                  <a:pt x="11317" y="12888"/>
                </a:cubicBezTo>
                <a:cubicBezTo>
                  <a:pt x="11346" y="12888"/>
                  <a:pt x="11376" y="12910"/>
                  <a:pt x="11405" y="12910"/>
                </a:cubicBezTo>
                <a:lnTo>
                  <a:pt x="11427" y="12904"/>
                </a:lnTo>
                <a:cubicBezTo>
                  <a:pt x="11456" y="12898"/>
                  <a:pt x="11495" y="12893"/>
                  <a:pt x="11507" y="12893"/>
                </a:cubicBezTo>
                <a:cubicBezTo>
                  <a:pt x="11524" y="12898"/>
                  <a:pt x="11558" y="12904"/>
                  <a:pt x="11586" y="12910"/>
                </a:cubicBezTo>
                <a:cubicBezTo>
                  <a:pt x="11591" y="12912"/>
                  <a:pt x="11600" y="12913"/>
                  <a:pt x="11611" y="12913"/>
                </a:cubicBezTo>
                <a:cubicBezTo>
                  <a:pt x="11641" y="12913"/>
                  <a:pt x="11689" y="12907"/>
                  <a:pt x="11726" y="12907"/>
                </a:cubicBezTo>
                <a:cubicBezTo>
                  <a:pt x="11740" y="12907"/>
                  <a:pt x="11752" y="12907"/>
                  <a:pt x="11762" y="12910"/>
                </a:cubicBezTo>
                <a:lnTo>
                  <a:pt x="11813" y="12898"/>
                </a:lnTo>
                <a:cubicBezTo>
                  <a:pt x="11815" y="12898"/>
                  <a:pt x="11817" y="12898"/>
                  <a:pt x="11820" y="12898"/>
                </a:cubicBezTo>
                <a:cubicBezTo>
                  <a:pt x="11841" y="12898"/>
                  <a:pt x="11871" y="12916"/>
                  <a:pt x="11896" y="12916"/>
                </a:cubicBezTo>
                <a:cubicBezTo>
                  <a:pt x="11899" y="12916"/>
                  <a:pt x="11901" y="12916"/>
                  <a:pt x="11904" y="12915"/>
                </a:cubicBezTo>
                <a:lnTo>
                  <a:pt x="11949" y="12904"/>
                </a:lnTo>
                <a:cubicBezTo>
                  <a:pt x="11989" y="12910"/>
                  <a:pt x="12057" y="12921"/>
                  <a:pt x="12097" y="12927"/>
                </a:cubicBezTo>
                <a:lnTo>
                  <a:pt x="12136" y="12921"/>
                </a:lnTo>
                <a:lnTo>
                  <a:pt x="12199" y="12910"/>
                </a:lnTo>
                <a:cubicBezTo>
                  <a:pt x="12267" y="12910"/>
                  <a:pt x="12335" y="12904"/>
                  <a:pt x="12352" y="12904"/>
                </a:cubicBezTo>
                <a:cubicBezTo>
                  <a:pt x="12363" y="12904"/>
                  <a:pt x="12397" y="12927"/>
                  <a:pt x="12414" y="12950"/>
                </a:cubicBezTo>
                <a:cubicBezTo>
                  <a:pt x="12419" y="12955"/>
                  <a:pt x="12428" y="12958"/>
                  <a:pt x="12438" y="12958"/>
                </a:cubicBezTo>
                <a:cubicBezTo>
                  <a:pt x="12463" y="12958"/>
                  <a:pt x="12497" y="12947"/>
                  <a:pt x="12516" y="12947"/>
                </a:cubicBezTo>
                <a:cubicBezTo>
                  <a:pt x="12521" y="12947"/>
                  <a:pt x="12525" y="12948"/>
                  <a:pt x="12528" y="12950"/>
                </a:cubicBezTo>
                <a:cubicBezTo>
                  <a:pt x="12537" y="12958"/>
                  <a:pt x="12562" y="12970"/>
                  <a:pt x="12579" y="12970"/>
                </a:cubicBezTo>
                <a:cubicBezTo>
                  <a:pt x="12584" y="12970"/>
                  <a:pt x="12588" y="12969"/>
                  <a:pt x="12590" y="12967"/>
                </a:cubicBezTo>
                <a:lnTo>
                  <a:pt x="12590" y="12961"/>
                </a:lnTo>
                <a:cubicBezTo>
                  <a:pt x="12585" y="12944"/>
                  <a:pt x="12568" y="12910"/>
                  <a:pt x="12568" y="12910"/>
                </a:cubicBezTo>
                <a:lnTo>
                  <a:pt x="12613" y="12893"/>
                </a:lnTo>
                <a:cubicBezTo>
                  <a:pt x="12619" y="12921"/>
                  <a:pt x="12636" y="12950"/>
                  <a:pt x="12647" y="12950"/>
                </a:cubicBezTo>
                <a:cubicBezTo>
                  <a:pt x="12649" y="12951"/>
                  <a:pt x="12652" y="12951"/>
                  <a:pt x="12656" y="12951"/>
                </a:cubicBezTo>
                <a:cubicBezTo>
                  <a:pt x="12671" y="12951"/>
                  <a:pt x="12695" y="12943"/>
                  <a:pt x="12704" y="12938"/>
                </a:cubicBezTo>
                <a:cubicBezTo>
                  <a:pt x="12713" y="12929"/>
                  <a:pt x="12738" y="12917"/>
                  <a:pt x="12754" y="12917"/>
                </a:cubicBezTo>
                <a:cubicBezTo>
                  <a:pt x="12759" y="12917"/>
                  <a:pt x="12764" y="12919"/>
                  <a:pt x="12766" y="12921"/>
                </a:cubicBezTo>
                <a:cubicBezTo>
                  <a:pt x="12769" y="12924"/>
                  <a:pt x="12774" y="12926"/>
                  <a:pt x="12780" y="12926"/>
                </a:cubicBezTo>
                <a:cubicBezTo>
                  <a:pt x="12794" y="12926"/>
                  <a:pt x="12813" y="12914"/>
                  <a:pt x="12817" y="12881"/>
                </a:cubicBezTo>
                <a:lnTo>
                  <a:pt x="12885" y="12910"/>
                </a:lnTo>
                <a:cubicBezTo>
                  <a:pt x="12876" y="12930"/>
                  <a:pt x="12896" y="12945"/>
                  <a:pt x="12927" y="12945"/>
                </a:cubicBezTo>
                <a:cubicBezTo>
                  <a:pt x="12932" y="12945"/>
                  <a:pt x="12937" y="12945"/>
                  <a:pt x="12942" y="12944"/>
                </a:cubicBezTo>
                <a:cubicBezTo>
                  <a:pt x="12945" y="12944"/>
                  <a:pt x="12947" y="12943"/>
                  <a:pt x="12950" y="12943"/>
                </a:cubicBezTo>
                <a:cubicBezTo>
                  <a:pt x="12993" y="12943"/>
                  <a:pt x="13071" y="12980"/>
                  <a:pt x="13091" y="12980"/>
                </a:cubicBezTo>
                <a:cubicBezTo>
                  <a:pt x="13093" y="12980"/>
                  <a:pt x="13095" y="12979"/>
                  <a:pt x="13095" y="12978"/>
                </a:cubicBezTo>
                <a:lnTo>
                  <a:pt x="13095" y="12972"/>
                </a:lnTo>
                <a:lnTo>
                  <a:pt x="13095" y="12921"/>
                </a:lnTo>
                <a:cubicBezTo>
                  <a:pt x="13135" y="12933"/>
                  <a:pt x="13175" y="12950"/>
                  <a:pt x="13186" y="12961"/>
                </a:cubicBezTo>
                <a:cubicBezTo>
                  <a:pt x="13194" y="12965"/>
                  <a:pt x="13212" y="12978"/>
                  <a:pt x="13223" y="12978"/>
                </a:cubicBezTo>
                <a:cubicBezTo>
                  <a:pt x="13227" y="12978"/>
                  <a:pt x="13230" y="12977"/>
                  <a:pt x="13232" y="12972"/>
                </a:cubicBezTo>
                <a:cubicBezTo>
                  <a:pt x="13232" y="12959"/>
                  <a:pt x="13251" y="12943"/>
                  <a:pt x="13270" y="12943"/>
                </a:cubicBezTo>
                <a:cubicBezTo>
                  <a:pt x="13276" y="12943"/>
                  <a:pt x="13283" y="12945"/>
                  <a:pt x="13288" y="12950"/>
                </a:cubicBezTo>
                <a:cubicBezTo>
                  <a:pt x="13296" y="12956"/>
                  <a:pt x="13311" y="12958"/>
                  <a:pt x="13329" y="12958"/>
                </a:cubicBezTo>
                <a:cubicBezTo>
                  <a:pt x="13375" y="12958"/>
                  <a:pt x="13438" y="12944"/>
                  <a:pt x="13458" y="12944"/>
                </a:cubicBezTo>
                <a:cubicBezTo>
                  <a:pt x="13487" y="12944"/>
                  <a:pt x="13566" y="12978"/>
                  <a:pt x="13572" y="12995"/>
                </a:cubicBezTo>
                <a:cubicBezTo>
                  <a:pt x="13573" y="12997"/>
                  <a:pt x="13577" y="12998"/>
                  <a:pt x="13582" y="12998"/>
                </a:cubicBezTo>
                <a:cubicBezTo>
                  <a:pt x="13605" y="12998"/>
                  <a:pt x="13659" y="12981"/>
                  <a:pt x="13668" y="12972"/>
                </a:cubicBezTo>
                <a:cubicBezTo>
                  <a:pt x="13673" y="12967"/>
                  <a:pt x="13689" y="12962"/>
                  <a:pt x="13706" y="12962"/>
                </a:cubicBezTo>
                <a:cubicBezTo>
                  <a:pt x="13726" y="12962"/>
                  <a:pt x="13750" y="12970"/>
                  <a:pt x="13759" y="12995"/>
                </a:cubicBezTo>
                <a:lnTo>
                  <a:pt x="13816" y="12978"/>
                </a:lnTo>
                <a:cubicBezTo>
                  <a:pt x="13878" y="12967"/>
                  <a:pt x="13782" y="12933"/>
                  <a:pt x="13827" y="12927"/>
                </a:cubicBezTo>
                <a:lnTo>
                  <a:pt x="13873" y="12921"/>
                </a:lnTo>
                <a:cubicBezTo>
                  <a:pt x="13924" y="12921"/>
                  <a:pt x="14049" y="12927"/>
                  <a:pt x="14145" y="12927"/>
                </a:cubicBezTo>
                <a:lnTo>
                  <a:pt x="14236" y="12933"/>
                </a:lnTo>
                <a:lnTo>
                  <a:pt x="14412" y="12933"/>
                </a:lnTo>
                <a:cubicBezTo>
                  <a:pt x="14420" y="12935"/>
                  <a:pt x="14430" y="12936"/>
                  <a:pt x="14440" y="12936"/>
                </a:cubicBezTo>
                <a:cubicBezTo>
                  <a:pt x="14477" y="12936"/>
                  <a:pt x="14522" y="12921"/>
                  <a:pt x="14554" y="12898"/>
                </a:cubicBezTo>
                <a:lnTo>
                  <a:pt x="14593" y="12950"/>
                </a:lnTo>
                <a:lnTo>
                  <a:pt x="14616" y="12978"/>
                </a:lnTo>
                <a:cubicBezTo>
                  <a:pt x="14616" y="12950"/>
                  <a:pt x="14639" y="12915"/>
                  <a:pt x="14661" y="12898"/>
                </a:cubicBezTo>
                <a:lnTo>
                  <a:pt x="14684" y="12915"/>
                </a:lnTo>
                <a:lnTo>
                  <a:pt x="14712" y="12950"/>
                </a:lnTo>
                <a:cubicBezTo>
                  <a:pt x="14746" y="12944"/>
                  <a:pt x="14803" y="12933"/>
                  <a:pt x="14832" y="12927"/>
                </a:cubicBezTo>
                <a:cubicBezTo>
                  <a:pt x="14860" y="12921"/>
                  <a:pt x="14956" y="12904"/>
                  <a:pt x="14979" y="12893"/>
                </a:cubicBezTo>
                <a:cubicBezTo>
                  <a:pt x="14983" y="12890"/>
                  <a:pt x="14989" y="12889"/>
                  <a:pt x="14996" y="12889"/>
                </a:cubicBezTo>
                <a:cubicBezTo>
                  <a:pt x="15030" y="12889"/>
                  <a:pt x="15092" y="12916"/>
                  <a:pt x="15115" y="12921"/>
                </a:cubicBezTo>
                <a:cubicBezTo>
                  <a:pt x="15136" y="12921"/>
                  <a:pt x="15190" y="12931"/>
                  <a:pt x="15222" y="12931"/>
                </a:cubicBezTo>
                <a:cubicBezTo>
                  <a:pt x="15233" y="12931"/>
                  <a:pt x="15241" y="12930"/>
                  <a:pt x="15246" y="12927"/>
                </a:cubicBezTo>
                <a:cubicBezTo>
                  <a:pt x="15263" y="12921"/>
                  <a:pt x="15325" y="12904"/>
                  <a:pt x="15365" y="12898"/>
                </a:cubicBezTo>
                <a:lnTo>
                  <a:pt x="15393" y="12881"/>
                </a:lnTo>
                <a:lnTo>
                  <a:pt x="15450" y="12853"/>
                </a:lnTo>
                <a:cubicBezTo>
                  <a:pt x="15472" y="12880"/>
                  <a:pt x="15488" y="12896"/>
                  <a:pt x="15496" y="12896"/>
                </a:cubicBezTo>
                <a:cubicBezTo>
                  <a:pt x="15498" y="12896"/>
                  <a:pt x="15500" y="12895"/>
                  <a:pt x="15501" y="12893"/>
                </a:cubicBezTo>
                <a:cubicBezTo>
                  <a:pt x="15501" y="12878"/>
                  <a:pt x="15531" y="12851"/>
                  <a:pt x="15560" y="12851"/>
                </a:cubicBezTo>
                <a:cubicBezTo>
                  <a:pt x="15565" y="12851"/>
                  <a:pt x="15570" y="12852"/>
                  <a:pt x="15575" y="12853"/>
                </a:cubicBezTo>
                <a:cubicBezTo>
                  <a:pt x="15603" y="12864"/>
                  <a:pt x="15717" y="12898"/>
                  <a:pt x="15751" y="12898"/>
                </a:cubicBezTo>
                <a:cubicBezTo>
                  <a:pt x="15785" y="12898"/>
                  <a:pt x="15904" y="12847"/>
                  <a:pt x="15966" y="12847"/>
                </a:cubicBezTo>
                <a:lnTo>
                  <a:pt x="16023" y="12853"/>
                </a:lnTo>
                <a:cubicBezTo>
                  <a:pt x="16074" y="12853"/>
                  <a:pt x="16131" y="12847"/>
                  <a:pt x="16182" y="12847"/>
                </a:cubicBezTo>
                <a:lnTo>
                  <a:pt x="16216" y="12853"/>
                </a:lnTo>
                <a:cubicBezTo>
                  <a:pt x="16234" y="12842"/>
                  <a:pt x="16261" y="12838"/>
                  <a:pt x="16287" y="12838"/>
                </a:cubicBezTo>
                <a:cubicBezTo>
                  <a:pt x="16302" y="12838"/>
                  <a:pt x="16317" y="12840"/>
                  <a:pt x="16329" y="12842"/>
                </a:cubicBezTo>
                <a:lnTo>
                  <a:pt x="16346" y="12836"/>
                </a:lnTo>
                <a:cubicBezTo>
                  <a:pt x="16365" y="12827"/>
                  <a:pt x="16379" y="12822"/>
                  <a:pt x="16390" y="12822"/>
                </a:cubicBezTo>
                <a:cubicBezTo>
                  <a:pt x="16410" y="12822"/>
                  <a:pt x="16416" y="12840"/>
                  <a:pt x="16420" y="12870"/>
                </a:cubicBezTo>
                <a:cubicBezTo>
                  <a:pt x="16449" y="12870"/>
                  <a:pt x="16517" y="12847"/>
                  <a:pt x="16573" y="12813"/>
                </a:cubicBezTo>
                <a:lnTo>
                  <a:pt x="16647" y="12864"/>
                </a:lnTo>
                <a:lnTo>
                  <a:pt x="16658" y="12870"/>
                </a:lnTo>
                <a:cubicBezTo>
                  <a:pt x="16660" y="12873"/>
                  <a:pt x="16661" y="12874"/>
                  <a:pt x="16663" y="12874"/>
                </a:cubicBezTo>
                <a:cubicBezTo>
                  <a:pt x="16669" y="12874"/>
                  <a:pt x="16676" y="12859"/>
                  <a:pt x="16676" y="12842"/>
                </a:cubicBezTo>
                <a:cubicBezTo>
                  <a:pt x="16676" y="12835"/>
                  <a:pt x="16683" y="12833"/>
                  <a:pt x="16695" y="12833"/>
                </a:cubicBezTo>
                <a:cubicBezTo>
                  <a:pt x="16726" y="12833"/>
                  <a:pt x="16784" y="12849"/>
                  <a:pt x="16800" y="12853"/>
                </a:cubicBezTo>
                <a:cubicBezTo>
                  <a:pt x="16807" y="12855"/>
                  <a:pt x="16819" y="12855"/>
                  <a:pt x="16833" y="12855"/>
                </a:cubicBezTo>
                <a:cubicBezTo>
                  <a:pt x="16868" y="12855"/>
                  <a:pt x="16916" y="12851"/>
                  <a:pt x="16937" y="12847"/>
                </a:cubicBezTo>
                <a:cubicBezTo>
                  <a:pt x="16956" y="12843"/>
                  <a:pt x="17018" y="12829"/>
                  <a:pt x="17049" y="12829"/>
                </a:cubicBezTo>
                <a:cubicBezTo>
                  <a:pt x="17054" y="12829"/>
                  <a:pt x="17058" y="12830"/>
                  <a:pt x="17061" y="12830"/>
                </a:cubicBezTo>
                <a:cubicBezTo>
                  <a:pt x="17063" y="12831"/>
                  <a:pt x="17066" y="12831"/>
                  <a:pt x="17069" y="12831"/>
                </a:cubicBezTo>
                <a:cubicBezTo>
                  <a:pt x="17092" y="12831"/>
                  <a:pt x="17147" y="12818"/>
                  <a:pt x="17187" y="12818"/>
                </a:cubicBezTo>
                <a:cubicBezTo>
                  <a:pt x="17193" y="12818"/>
                  <a:pt x="17198" y="12818"/>
                  <a:pt x="17203" y="12819"/>
                </a:cubicBezTo>
                <a:cubicBezTo>
                  <a:pt x="17226" y="12822"/>
                  <a:pt x="17270" y="12822"/>
                  <a:pt x="17310" y="12822"/>
                </a:cubicBezTo>
                <a:cubicBezTo>
                  <a:pt x="17351" y="12822"/>
                  <a:pt x="17388" y="12822"/>
                  <a:pt x="17396" y="12825"/>
                </a:cubicBezTo>
                <a:cubicBezTo>
                  <a:pt x="17417" y="12835"/>
                  <a:pt x="17452" y="12859"/>
                  <a:pt x="17458" y="12859"/>
                </a:cubicBezTo>
                <a:cubicBezTo>
                  <a:pt x="17458" y="12859"/>
                  <a:pt x="17459" y="12859"/>
                  <a:pt x="17459" y="12859"/>
                </a:cubicBezTo>
                <a:cubicBezTo>
                  <a:pt x="17462" y="12852"/>
                  <a:pt x="17471" y="12843"/>
                  <a:pt x="17481" y="12843"/>
                </a:cubicBezTo>
                <a:cubicBezTo>
                  <a:pt x="17487" y="12843"/>
                  <a:pt x="17494" y="12847"/>
                  <a:pt x="17498" y="12859"/>
                </a:cubicBezTo>
                <a:lnTo>
                  <a:pt x="17510" y="12864"/>
                </a:lnTo>
                <a:lnTo>
                  <a:pt x="17532" y="12870"/>
                </a:lnTo>
                <a:cubicBezTo>
                  <a:pt x="17566" y="12870"/>
                  <a:pt x="17629" y="12864"/>
                  <a:pt x="17680" y="12864"/>
                </a:cubicBezTo>
                <a:lnTo>
                  <a:pt x="17714" y="12842"/>
                </a:lnTo>
                <a:lnTo>
                  <a:pt x="17754" y="12819"/>
                </a:lnTo>
                <a:cubicBezTo>
                  <a:pt x="17782" y="12836"/>
                  <a:pt x="17816" y="12847"/>
                  <a:pt x="17827" y="12847"/>
                </a:cubicBezTo>
                <a:cubicBezTo>
                  <a:pt x="17839" y="12847"/>
                  <a:pt x="17873" y="12836"/>
                  <a:pt x="17884" y="12830"/>
                </a:cubicBezTo>
                <a:cubicBezTo>
                  <a:pt x="17886" y="12828"/>
                  <a:pt x="17891" y="12827"/>
                  <a:pt x="17897" y="12827"/>
                </a:cubicBezTo>
                <a:cubicBezTo>
                  <a:pt x="17923" y="12827"/>
                  <a:pt x="17977" y="12843"/>
                  <a:pt x="18009" y="12847"/>
                </a:cubicBezTo>
                <a:cubicBezTo>
                  <a:pt x="18015" y="12849"/>
                  <a:pt x="18024" y="12850"/>
                  <a:pt x="18034" y="12850"/>
                </a:cubicBezTo>
                <a:cubicBezTo>
                  <a:pt x="18083" y="12850"/>
                  <a:pt x="18164" y="12829"/>
                  <a:pt x="18173" y="12825"/>
                </a:cubicBezTo>
                <a:cubicBezTo>
                  <a:pt x="18183" y="12825"/>
                  <a:pt x="18223" y="12868"/>
                  <a:pt x="18237" y="12868"/>
                </a:cubicBezTo>
                <a:cubicBezTo>
                  <a:pt x="18239" y="12868"/>
                  <a:pt x="18241" y="12867"/>
                  <a:pt x="18241" y="12864"/>
                </a:cubicBezTo>
                <a:cubicBezTo>
                  <a:pt x="18241" y="12847"/>
                  <a:pt x="18281" y="12813"/>
                  <a:pt x="18315" y="12813"/>
                </a:cubicBezTo>
                <a:lnTo>
                  <a:pt x="18344" y="12813"/>
                </a:lnTo>
                <a:lnTo>
                  <a:pt x="18383" y="12819"/>
                </a:lnTo>
                <a:cubicBezTo>
                  <a:pt x="18416" y="12833"/>
                  <a:pt x="18464" y="12843"/>
                  <a:pt x="18496" y="12843"/>
                </a:cubicBezTo>
                <a:cubicBezTo>
                  <a:pt x="18503" y="12843"/>
                  <a:pt x="18509" y="12843"/>
                  <a:pt x="18514" y="12842"/>
                </a:cubicBezTo>
                <a:cubicBezTo>
                  <a:pt x="18548" y="12842"/>
                  <a:pt x="18639" y="12813"/>
                  <a:pt x="18661" y="12808"/>
                </a:cubicBezTo>
                <a:cubicBezTo>
                  <a:pt x="18678" y="12808"/>
                  <a:pt x="18715" y="12820"/>
                  <a:pt x="18735" y="12820"/>
                </a:cubicBezTo>
                <a:cubicBezTo>
                  <a:pt x="18742" y="12820"/>
                  <a:pt x="18746" y="12818"/>
                  <a:pt x="18746" y="12813"/>
                </a:cubicBezTo>
                <a:cubicBezTo>
                  <a:pt x="18752" y="12797"/>
                  <a:pt x="18767" y="12762"/>
                  <a:pt x="18778" y="12762"/>
                </a:cubicBezTo>
                <a:cubicBezTo>
                  <a:pt x="18779" y="12762"/>
                  <a:pt x="18780" y="12762"/>
                  <a:pt x="18781" y="12762"/>
                </a:cubicBezTo>
                <a:lnTo>
                  <a:pt x="18786" y="12762"/>
                </a:lnTo>
                <a:cubicBezTo>
                  <a:pt x="18814" y="12786"/>
                  <a:pt x="18839" y="12813"/>
                  <a:pt x="18875" y="12813"/>
                </a:cubicBezTo>
                <a:cubicBezTo>
                  <a:pt x="18891" y="12813"/>
                  <a:pt x="18908" y="12808"/>
                  <a:pt x="18928" y="12796"/>
                </a:cubicBezTo>
                <a:lnTo>
                  <a:pt x="18945" y="12785"/>
                </a:lnTo>
                <a:cubicBezTo>
                  <a:pt x="18974" y="12793"/>
                  <a:pt x="19006" y="12799"/>
                  <a:pt x="19028" y="12799"/>
                </a:cubicBezTo>
                <a:cubicBezTo>
                  <a:pt x="19036" y="12799"/>
                  <a:pt x="19043" y="12798"/>
                  <a:pt x="19047" y="12796"/>
                </a:cubicBezTo>
                <a:cubicBezTo>
                  <a:pt x="19070" y="12796"/>
                  <a:pt x="19127" y="12813"/>
                  <a:pt x="19138" y="12819"/>
                </a:cubicBezTo>
                <a:lnTo>
                  <a:pt x="19149" y="12813"/>
                </a:lnTo>
                <a:lnTo>
                  <a:pt x="19189" y="12808"/>
                </a:lnTo>
                <a:cubicBezTo>
                  <a:pt x="19216" y="12801"/>
                  <a:pt x="19248" y="12798"/>
                  <a:pt x="19277" y="12798"/>
                </a:cubicBezTo>
                <a:cubicBezTo>
                  <a:pt x="19298" y="12798"/>
                  <a:pt x="19317" y="12800"/>
                  <a:pt x="19331" y="12802"/>
                </a:cubicBezTo>
                <a:lnTo>
                  <a:pt x="19365" y="12802"/>
                </a:lnTo>
                <a:lnTo>
                  <a:pt x="19393" y="12808"/>
                </a:lnTo>
                <a:cubicBezTo>
                  <a:pt x="19415" y="12790"/>
                  <a:pt x="19436" y="12781"/>
                  <a:pt x="19452" y="12781"/>
                </a:cubicBezTo>
                <a:cubicBezTo>
                  <a:pt x="19461" y="12781"/>
                  <a:pt x="19468" y="12784"/>
                  <a:pt x="19473" y="12791"/>
                </a:cubicBezTo>
                <a:cubicBezTo>
                  <a:pt x="19481" y="12799"/>
                  <a:pt x="19505" y="12814"/>
                  <a:pt x="19524" y="12814"/>
                </a:cubicBezTo>
                <a:cubicBezTo>
                  <a:pt x="19531" y="12814"/>
                  <a:pt x="19536" y="12812"/>
                  <a:pt x="19541" y="12808"/>
                </a:cubicBezTo>
                <a:cubicBezTo>
                  <a:pt x="19554" y="12799"/>
                  <a:pt x="19595" y="12780"/>
                  <a:pt x="19620" y="12780"/>
                </a:cubicBezTo>
                <a:cubicBezTo>
                  <a:pt x="19627" y="12780"/>
                  <a:pt x="19633" y="12781"/>
                  <a:pt x="19637" y="12785"/>
                </a:cubicBezTo>
                <a:cubicBezTo>
                  <a:pt x="19660" y="12802"/>
                  <a:pt x="19717" y="12819"/>
                  <a:pt x="19768" y="12825"/>
                </a:cubicBezTo>
                <a:lnTo>
                  <a:pt x="19813" y="12836"/>
                </a:lnTo>
                <a:lnTo>
                  <a:pt x="19853" y="12842"/>
                </a:lnTo>
                <a:cubicBezTo>
                  <a:pt x="19887" y="12830"/>
                  <a:pt x="19938" y="12819"/>
                  <a:pt x="19966" y="12819"/>
                </a:cubicBezTo>
                <a:lnTo>
                  <a:pt x="19995" y="12808"/>
                </a:lnTo>
                <a:lnTo>
                  <a:pt x="20006" y="12802"/>
                </a:lnTo>
                <a:cubicBezTo>
                  <a:pt x="20023" y="12802"/>
                  <a:pt x="20091" y="12791"/>
                  <a:pt x="20154" y="12779"/>
                </a:cubicBezTo>
                <a:lnTo>
                  <a:pt x="20216" y="12819"/>
                </a:lnTo>
                <a:lnTo>
                  <a:pt x="20244" y="12842"/>
                </a:lnTo>
                <a:cubicBezTo>
                  <a:pt x="20307" y="12842"/>
                  <a:pt x="20358" y="12819"/>
                  <a:pt x="20363" y="12802"/>
                </a:cubicBezTo>
                <a:cubicBezTo>
                  <a:pt x="20363" y="12793"/>
                  <a:pt x="20375" y="12791"/>
                  <a:pt x="20390" y="12791"/>
                </a:cubicBezTo>
                <a:cubicBezTo>
                  <a:pt x="20415" y="12791"/>
                  <a:pt x="20449" y="12798"/>
                  <a:pt x="20460" y="12802"/>
                </a:cubicBezTo>
                <a:cubicBezTo>
                  <a:pt x="20477" y="12813"/>
                  <a:pt x="20551" y="12819"/>
                  <a:pt x="20579" y="12825"/>
                </a:cubicBezTo>
                <a:cubicBezTo>
                  <a:pt x="20581" y="12825"/>
                  <a:pt x="20584" y="12825"/>
                  <a:pt x="20586" y="12825"/>
                </a:cubicBezTo>
                <a:cubicBezTo>
                  <a:pt x="20613" y="12825"/>
                  <a:pt x="20665" y="12802"/>
                  <a:pt x="20670" y="12802"/>
                </a:cubicBezTo>
                <a:cubicBezTo>
                  <a:pt x="20676" y="12808"/>
                  <a:pt x="20693" y="12825"/>
                  <a:pt x="20710" y="12830"/>
                </a:cubicBezTo>
                <a:cubicBezTo>
                  <a:pt x="20718" y="12839"/>
                  <a:pt x="20773" y="12854"/>
                  <a:pt x="20794" y="12854"/>
                </a:cubicBezTo>
                <a:cubicBezTo>
                  <a:pt x="20802" y="12854"/>
                  <a:pt x="20805" y="12852"/>
                  <a:pt x="20800" y="12847"/>
                </a:cubicBezTo>
                <a:cubicBezTo>
                  <a:pt x="20793" y="12840"/>
                  <a:pt x="20790" y="12831"/>
                  <a:pt x="20801" y="12831"/>
                </a:cubicBezTo>
                <a:cubicBezTo>
                  <a:pt x="20808" y="12831"/>
                  <a:pt x="20818" y="12834"/>
                  <a:pt x="20834" y="12842"/>
                </a:cubicBezTo>
                <a:lnTo>
                  <a:pt x="20880" y="12796"/>
                </a:lnTo>
                <a:cubicBezTo>
                  <a:pt x="20889" y="12790"/>
                  <a:pt x="20905" y="12787"/>
                  <a:pt x="20923" y="12787"/>
                </a:cubicBezTo>
                <a:cubicBezTo>
                  <a:pt x="20952" y="12787"/>
                  <a:pt x="20986" y="12793"/>
                  <a:pt x="21010" y="12796"/>
                </a:cubicBezTo>
                <a:lnTo>
                  <a:pt x="21044" y="12796"/>
                </a:lnTo>
                <a:cubicBezTo>
                  <a:pt x="21073" y="12819"/>
                  <a:pt x="21095" y="12842"/>
                  <a:pt x="21107" y="12842"/>
                </a:cubicBezTo>
                <a:cubicBezTo>
                  <a:pt x="21112" y="12842"/>
                  <a:pt x="21175" y="12842"/>
                  <a:pt x="21237" y="12853"/>
                </a:cubicBezTo>
                <a:lnTo>
                  <a:pt x="21283" y="12802"/>
                </a:lnTo>
                <a:lnTo>
                  <a:pt x="21288" y="12796"/>
                </a:lnTo>
                <a:cubicBezTo>
                  <a:pt x="21323" y="12810"/>
                  <a:pt x="21353" y="12818"/>
                  <a:pt x="21370" y="12818"/>
                </a:cubicBezTo>
                <a:cubicBezTo>
                  <a:pt x="21381" y="12818"/>
                  <a:pt x="21387" y="12814"/>
                  <a:pt x="21385" y="12808"/>
                </a:cubicBezTo>
                <a:cubicBezTo>
                  <a:pt x="21373" y="12796"/>
                  <a:pt x="21368" y="12757"/>
                  <a:pt x="21368" y="12751"/>
                </a:cubicBezTo>
                <a:cubicBezTo>
                  <a:pt x="21373" y="12751"/>
                  <a:pt x="21419" y="12740"/>
                  <a:pt x="21459" y="12734"/>
                </a:cubicBezTo>
                <a:cubicBezTo>
                  <a:pt x="21464" y="12734"/>
                  <a:pt x="21476" y="12734"/>
                  <a:pt x="21487" y="12740"/>
                </a:cubicBezTo>
                <a:cubicBezTo>
                  <a:pt x="21493" y="12689"/>
                  <a:pt x="21498" y="12637"/>
                  <a:pt x="21510" y="12592"/>
                </a:cubicBezTo>
                <a:cubicBezTo>
                  <a:pt x="21493" y="12581"/>
                  <a:pt x="21476" y="12569"/>
                  <a:pt x="21459" y="12552"/>
                </a:cubicBezTo>
                <a:cubicBezTo>
                  <a:pt x="21447" y="12586"/>
                  <a:pt x="21442" y="12615"/>
                  <a:pt x="21430" y="12643"/>
                </a:cubicBezTo>
                <a:lnTo>
                  <a:pt x="21424" y="12643"/>
                </a:lnTo>
                <a:cubicBezTo>
                  <a:pt x="21424" y="12586"/>
                  <a:pt x="21424" y="12535"/>
                  <a:pt x="21424" y="12479"/>
                </a:cubicBezTo>
                <a:cubicBezTo>
                  <a:pt x="21430" y="12479"/>
                  <a:pt x="21442" y="12473"/>
                  <a:pt x="21453" y="12473"/>
                </a:cubicBezTo>
                <a:cubicBezTo>
                  <a:pt x="21453" y="12501"/>
                  <a:pt x="21447" y="12530"/>
                  <a:pt x="21453" y="12552"/>
                </a:cubicBezTo>
                <a:cubicBezTo>
                  <a:pt x="21464" y="12552"/>
                  <a:pt x="21487" y="12547"/>
                  <a:pt x="21498" y="12547"/>
                </a:cubicBezTo>
                <a:cubicBezTo>
                  <a:pt x="21521" y="12399"/>
                  <a:pt x="21521" y="12252"/>
                  <a:pt x="21532" y="12104"/>
                </a:cubicBezTo>
                <a:cubicBezTo>
                  <a:pt x="21538" y="12104"/>
                  <a:pt x="21549" y="12110"/>
                  <a:pt x="21555" y="12110"/>
                </a:cubicBezTo>
                <a:cubicBezTo>
                  <a:pt x="21549" y="12320"/>
                  <a:pt x="21532" y="12530"/>
                  <a:pt x="21510" y="12740"/>
                </a:cubicBezTo>
                <a:cubicBezTo>
                  <a:pt x="21532" y="12745"/>
                  <a:pt x="21561" y="12751"/>
                  <a:pt x="21583" y="12757"/>
                </a:cubicBezTo>
                <a:cubicBezTo>
                  <a:pt x="21595" y="12717"/>
                  <a:pt x="21634" y="12683"/>
                  <a:pt x="21623" y="12632"/>
                </a:cubicBezTo>
                <a:cubicBezTo>
                  <a:pt x="21612" y="12626"/>
                  <a:pt x="21600" y="12615"/>
                  <a:pt x="21589" y="12609"/>
                </a:cubicBezTo>
                <a:cubicBezTo>
                  <a:pt x="21600" y="12433"/>
                  <a:pt x="21640" y="12257"/>
                  <a:pt x="21617" y="12081"/>
                </a:cubicBezTo>
                <a:lnTo>
                  <a:pt x="21668" y="12081"/>
                </a:lnTo>
                <a:cubicBezTo>
                  <a:pt x="21674" y="12059"/>
                  <a:pt x="21680" y="12019"/>
                  <a:pt x="21685" y="11996"/>
                </a:cubicBezTo>
                <a:cubicBezTo>
                  <a:pt x="21668" y="11985"/>
                  <a:pt x="21657" y="11974"/>
                  <a:pt x="21640" y="11962"/>
                </a:cubicBezTo>
                <a:lnTo>
                  <a:pt x="21629" y="12008"/>
                </a:lnTo>
                <a:cubicBezTo>
                  <a:pt x="21629" y="11991"/>
                  <a:pt x="21623" y="11951"/>
                  <a:pt x="21623" y="11934"/>
                </a:cubicBezTo>
                <a:lnTo>
                  <a:pt x="21623" y="11934"/>
                </a:lnTo>
                <a:cubicBezTo>
                  <a:pt x="21629" y="11940"/>
                  <a:pt x="21646" y="11957"/>
                  <a:pt x="21651" y="11962"/>
                </a:cubicBezTo>
                <a:cubicBezTo>
                  <a:pt x="21663" y="11957"/>
                  <a:pt x="21680" y="11945"/>
                  <a:pt x="21691" y="11940"/>
                </a:cubicBezTo>
                <a:cubicBezTo>
                  <a:pt x="21685" y="11906"/>
                  <a:pt x="21685" y="11866"/>
                  <a:pt x="21685" y="11832"/>
                </a:cubicBezTo>
                <a:lnTo>
                  <a:pt x="21657" y="11820"/>
                </a:lnTo>
                <a:cubicBezTo>
                  <a:pt x="21651" y="11860"/>
                  <a:pt x="21646" y="11894"/>
                  <a:pt x="21623" y="11923"/>
                </a:cubicBezTo>
                <a:cubicBezTo>
                  <a:pt x="21640" y="11889"/>
                  <a:pt x="21634" y="11849"/>
                  <a:pt x="21623" y="11815"/>
                </a:cubicBezTo>
                <a:lnTo>
                  <a:pt x="21691" y="11815"/>
                </a:lnTo>
                <a:cubicBezTo>
                  <a:pt x="21691" y="11775"/>
                  <a:pt x="21691" y="11741"/>
                  <a:pt x="21685" y="11701"/>
                </a:cubicBezTo>
                <a:cubicBezTo>
                  <a:pt x="21680" y="11730"/>
                  <a:pt x="21657" y="11781"/>
                  <a:pt x="21646" y="11803"/>
                </a:cubicBezTo>
                <a:cubicBezTo>
                  <a:pt x="21634" y="11775"/>
                  <a:pt x="21640" y="11747"/>
                  <a:pt x="21651" y="11718"/>
                </a:cubicBezTo>
                <a:cubicBezTo>
                  <a:pt x="21634" y="11645"/>
                  <a:pt x="21646" y="11576"/>
                  <a:pt x="21640" y="11508"/>
                </a:cubicBezTo>
                <a:lnTo>
                  <a:pt x="21680" y="11497"/>
                </a:lnTo>
                <a:cubicBezTo>
                  <a:pt x="21663" y="11486"/>
                  <a:pt x="21640" y="11463"/>
                  <a:pt x="21629" y="11452"/>
                </a:cubicBezTo>
                <a:cubicBezTo>
                  <a:pt x="21651" y="11446"/>
                  <a:pt x="21668" y="11440"/>
                  <a:pt x="21691" y="11429"/>
                </a:cubicBezTo>
                <a:cubicBezTo>
                  <a:pt x="21668" y="11412"/>
                  <a:pt x="21651" y="11389"/>
                  <a:pt x="21634" y="11361"/>
                </a:cubicBezTo>
                <a:cubicBezTo>
                  <a:pt x="21634" y="11344"/>
                  <a:pt x="21640" y="11321"/>
                  <a:pt x="21646" y="11298"/>
                </a:cubicBezTo>
                <a:cubicBezTo>
                  <a:pt x="21657" y="11327"/>
                  <a:pt x="21674" y="11355"/>
                  <a:pt x="21697" y="11372"/>
                </a:cubicBezTo>
                <a:cubicBezTo>
                  <a:pt x="21697" y="11355"/>
                  <a:pt x="21685" y="11315"/>
                  <a:pt x="21685" y="11298"/>
                </a:cubicBezTo>
                <a:cubicBezTo>
                  <a:pt x="21697" y="11298"/>
                  <a:pt x="21720" y="11293"/>
                  <a:pt x="21731" y="11293"/>
                </a:cubicBezTo>
                <a:cubicBezTo>
                  <a:pt x="21720" y="11287"/>
                  <a:pt x="21691" y="11264"/>
                  <a:pt x="21680" y="11259"/>
                </a:cubicBezTo>
                <a:cubicBezTo>
                  <a:pt x="21689" y="11235"/>
                  <a:pt x="21683" y="11171"/>
                  <a:pt x="21707" y="11171"/>
                </a:cubicBezTo>
                <a:cubicBezTo>
                  <a:pt x="21712" y="11171"/>
                  <a:pt x="21718" y="11174"/>
                  <a:pt x="21725" y="11179"/>
                </a:cubicBezTo>
                <a:cubicBezTo>
                  <a:pt x="21771" y="11264"/>
                  <a:pt x="21697" y="11395"/>
                  <a:pt x="21788" y="11463"/>
                </a:cubicBezTo>
                <a:lnTo>
                  <a:pt x="21742" y="11463"/>
                </a:lnTo>
                <a:cubicBezTo>
                  <a:pt x="21731" y="11707"/>
                  <a:pt x="21748" y="11957"/>
                  <a:pt x="21731" y="12201"/>
                </a:cubicBezTo>
                <a:cubicBezTo>
                  <a:pt x="21748" y="12206"/>
                  <a:pt x="21759" y="12218"/>
                  <a:pt x="21776" y="12223"/>
                </a:cubicBezTo>
                <a:cubicBezTo>
                  <a:pt x="21765" y="12229"/>
                  <a:pt x="21748" y="12235"/>
                  <a:pt x="21742" y="12235"/>
                </a:cubicBezTo>
                <a:cubicBezTo>
                  <a:pt x="21748" y="12354"/>
                  <a:pt x="21685" y="12484"/>
                  <a:pt x="21725" y="12598"/>
                </a:cubicBezTo>
                <a:cubicBezTo>
                  <a:pt x="21680" y="12649"/>
                  <a:pt x="21685" y="12717"/>
                  <a:pt x="21685" y="12779"/>
                </a:cubicBezTo>
                <a:cubicBezTo>
                  <a:pt x="21708" y="12779"/>
                  <a:pt x="21725" y="12785"/>
                  <a:pt x="21742" y="12785"/>
                </a:cubicBezTo>
                <a:cubicBezTo>
                  <a:pt x="21748" y="12694"/>
                  <a:pt x="21765" y="12609"/>
                  <a:pt x="21748" y="12518"/>
                </a:cubicBezTo>
                <a:cubicBezTo>
                  <a:pt x="21737" y="12484"/>
                  <a:pt x="21765" y="12462"/>
                  <a:pt x="21776" y="12433"/>
                </a:cubicBezTo>
                <a:cubicBezTo>
                  <a:pt x="21765" y="12416"/>
                  <a:pt x="21754" y="12399"/>
                  <a:pt x="21742" y="12382"/>
                </a:cubicBezTo>
                <a:cubicBezTo>
                  <a:pt x="21754" y="12382"/>
                  <a:pt x="21771" y="12376"/>
                  <a:pt x="21782" y="12371"/>
                </a:cubicBezTo>
                <a:cubicBezTo>
                  <a:pt x="21759" y="12121"/>
                  <a:pt x="21822" y="11877"/>
                  <a:pt x="21822" y="11628"/>
                </a:cubicBezTo>
                <a:cubicBezTo>
                  <a:pt x="21788" y="11582"/>
                  <a:pt x="21816" y="11537"/>
                  <a:pt x="21827" y="11491"/>
                </a:cubicBezTo>
                <a:cubicBezTo>
                  <a:pt x="21816" y="11435"/>
                  <a:pt x="21810" y="11372"/>
                  <a:pt x="21816" y="11310"/>
                </a:cubicBezTo>
                <a:cubicBezTo>
                  <a:pt x="21810" y="11304"/>
                  <a:pt x="21799" y="11287"/>
                  <a:pt x="21793" y="11276"/>
                </a:cubicBezTo>
                <a:cubicBezTo>
                  <a:pt x="21805" y="11247"/>
                  <a:pt x="21810" y="11219"/>
                  <a:pt x="21822" y="11196"/>
                </a:cubicBezTo>
                <a:cubicBezTo>
                  <a:pt x="21816" y="11168"/>
                  <a:pt x="21810" y="11140"/>
                  <a:pt x="21805" y="11117"/>
                </a:cubicBezTo>
                <a:cubicBezTo>
                  <a:pt x="21810" y="11106"/>
                  <a:pt x="21822" y="11094"/>
                  <a:pt x="21827" y="11083"/>
                </a:cubicBezTo>
                <a:lnTo>
                  <a:pt x="21805" y="11083"/>
                </a:lnTo>
                <a:cubicBezTo>
                  <a:pt x="21810" y="11043"/>
                  <a:pt x="21810" y="10998"/>
                  <a:pt x="21805" y="10952"/>
                </a:cubicBezTo>
                <a:cubicBezTo>
                  <a:pt x="21810" y="10952"/>
                  <a:pt x="21822" y="10947"/>
                  <a:pt x="21827" y="10947"/>
                </a:cubicBezTo>
                <a:cubicBezTo>
                  <a:pt x="21822" y="10935"/>
                  <a:pt x="21805" y="10918"/>
                  <a:pt x="21799" y="10913"/>
                </a:cubicBezTo>
                <a:cubicBezTo>
                  <a:pt x="21827" y="10833"/>
                  <a:pt x="21771" y="10748"/>
                  <a:pt x="21793" y="10669"/>
                </a:cubicBezTo>
                <a:cubicBezTo>
                  <a:pt x="21731" y="10550"/>
                  <a:pt x="21771" y="10413"/>
                  <a:pt x="21737" y="10289"/>
                </a:cubicBezTo>
                <a:cubicBezTo>
                  <a:pt x="21731" y="10283"/>
                  <a:pt x="21708" y="10277"/>
                  <a:pt x="21697" y="10271"/>
                </a:cubicBezTo>
                <a:cubicBezTo>
                  <a:pt x="21703" y="10260"/>
                  <a:pt x="21720" y="10243"/>
                  <a:pt x="21731" y="10237"/>
                </a:cubicBezTo>
                <a:cubicBezTo>
                  <a:pt x="21703" y="10084"/>
                  <a:pt x="21731" y="9925"/>
                  <a:pt x="21674" y="9784"/>
                </a:cubicBezTo>
                <a:lnTo>
                  <a:pt x="21629" y="9784"/>
                </a:lnTo>
                <a:cubicBezTo>
                  <a:pt x="21646" y="9857"/>
                  <a:pt x="21657" y="9931"/>
                  <a:pt x="21674" y="9999"/>
                </a:cubicBezTo>
                <a:cubicBezTo>
                  <a:pt x="21668" y="10005"/>
                  <a:pt x="21663" y="10022"/>
                  <a:pt x="21657" y="10028"/>
                </a:cubicBezTo>
                <a:cubicBezTo>
                  <a:pt x="21691" y="10130"/>
                  <a:pt x="21680" y="10249"/>
                  <a:pt x="21685" y="10362"/>
                </a:cubicBezTo>
                <a:lnTo>
                  <a:pt x="21720" y="10379"/>
                </a:lnTo>
                <a:cubicBezTo>
                  <a:pt x="21714" y="10408"/>
                  <a:pt x="21703" y="10436"/>
                  <a:pt x="21697" y="10464"/>
                </a:cubicBezTo>
                <a:cubicBezTo>
                  <a:pt x="21708" y="10476"/>
                  <a:pt x="21731" y="10498"/>
                  <a:pt x="21742" y="10510"/>
                </a:cubicBezTo>
                <a:cubicBezTo>
                  <a:pt x="21731" y="10515"/>
                  <a:pt x="21714" y="10521"/>
                  <a:pt x="21703" y="10527"/>
                </a:cubicBezTo>
                <a:cubicBezTo>
                  <a:pt x="21708" y="10538"/>
                  <a:pt x="21720" y="10567"/>
                  <a:pt x="21731" y="10578"/>
                </a:cubicBezTo>
                <a:cubicBezTo>
                  <a:pt x="21708" y="10589"/>
                  <a:pt x="21691" y="10601"/>
                  <a:pt x="21668" y="10612"/>
                </a:cubicBezTo>
                <a:cubicBezTo>
                  <a:pt x="21685" y="10612"/>
                  <a:pt x="21708" y="10606"/>
                  <a:pt x="21720" y="10606"/>
                </a:cubicBezTo>
                <a:cubicBezTo>
                  <a:pt x="21720" y="10793"/>
                  <a:pt x="21720" y="10986"/>
                  <a:pt x="21731" y="11174"/>
                </a:cubicBezTo>
                <a:cubicBezTo>
                  <a:pt x="21703" y="11162"/>
                  <a:pt x="21668" y="11151"/>
                  <a:pt x="21634" y="11140"/>
                </a:cubicBezTo>
                <a:cubicBezTo>
                  <a:pt x="21646" y="11140"/>
                  <a:pt x="21674" y="11134"/>
                  <a:pt x="21685" y="11134"/>
                </a:cubicBezTo>
                <a:cubicBezTo>
                  <a:pt x="21691" y="11043"/>
                  <a:pt x="21674" y="10952"/>
                  <a:pt x="21668" y="10862"/>
                </a:cubicBezTo>
                <a:cubicBezTo>
                  <a:pt x="21657" y="10867"/>
                  <a:pt x="21640" y="10879"/>
                  <a:pt x="21629" y="10879"/>
                </a:cubicBezTo>
                <a:cubicBezTo>
                  <a:pt x="21606" y="10759"/>
                  <a:pt x="21595" y="10635"/>
                  <a:pt x="21595" y="10510"/>
                </a:cubicBezTo>
                <a:lnTo>
                  <a:pt x="21595" y="10510"/>
                </a:lnTo>
                <a:cubicBezTo>
                  <a:pt x="21623" y="10527"/>
                  <a:pt x="21634" y="10567"/>
                  <a:pt x="21640" y="10606"/>
                </a:cubicBezTo>
                <a:lnTo>
                  <a:pt x="21646" y="10606"/>
                </a:lnTo>
                <a:cubicBezTo>
                  <a:pt x="21646" y="10578"/>
                  <a:pt x="21646" y="10550"/>
                  <a:pt x="21646" y="10521"/>
                </a:cubicBezTo>
                <a:cubicBezTo>
                  <a:pt x="21623" y="10510"/>
                  <a:pt x="21595" y="10504"/>
                  <a:pt x="21572" y="10493"/>
                </a:cubicBezTo>
                <a:cubicBezTo>
                  <a:pt x="21583" y="10459"/>
                  <a:pt x="21617" y="10470"/>
                  <a:pt x="21640" y="10464"/>
                </a:cubicBezTo>
                <a:cubicBezTo>
                  <a:pt x="21629" y="10408"/>
                  <a:pt x="21623" y="10351"/>
                  <a:pt x="21612" y="10294"/>
                </a:cubicBezTo>
                <a:cubicBezTo>
                  <a:pt x="21600" y="10328"/>
                  <a:pt x="21595" y="10357"/>
                  <a:pt x="21583" y="10385"/>
                </a:cubicBezTo>
                <a:cubicBezTo>
                  <a:pt x="21583" y="10311"/>
                  <a:pt x="21521" y="10215"/>
                  <a:pt x="21595" y="10164"/>
                </a:cubicBezTo>
                <a:cubicBezTo>
                  <a:pt x="21589" y="10124"/>
                  <a:pt x="21583" y="10084"/>
                  <a:pt x="21578" y="10045"/>
                </a:cubicBezTo>
                <a:cubicBezTo>
                  <a:pt x="21572" y="10073"/>
                  <a:pt x="21572" y="10096"/>
                  <a:pt x="21572" y="10118"/>
                </a:cubicBezTo>
                <a:lnTo>
                  <a:pt x="21555" y="10118"/>
                </a:lnTo>
                <a:lnTo>
                  <a:pt x="21532" y="10010"/>
                </a:lnTo>
                <a:cubicBezTo>
                  <a:pt x="21544" y="10005"/>
                  <a:pt x="21566" y="10005"/>
                  <a:pt x="21578" y="9999"/>
                </a:cubicBezTo>
                <a:cubicBezTo>
                  <a:pt x="21532" y="9999"/>
                  <a:pt x="21527" y="9965"/>
                  <a:pt x="21538" y="9931"/>
                </a:cubicBezTo>
                <a:cubicBezTo>
                  <a:pt x="21549" y="9931"/>
                  <a:pt x="21572" y="9937"/>
                  <a:pt x="21583" y="9942"/>
                </a:cubicBezTo>
                <a:cubicBezTo>
                  <a:pt x="21555" y="9829"/>
                  <a:pt x="21538" y="9715"/>
                  <a:pt x="21521" y="9602"/>
                </a:cubicBezTo>
                <a:cubicBezTo>
                  <a:pt x="21521" y="9619"/>
                  <a:pt x="21521" y="9647"/>
                  <a:pt x="21521" y="9664"/>
                </a:cubicBezTo>
                <a:lnTo>
                  <a:pt x="21487" y="9676"/>
                </a:lnTo>
                <a:cubicBezTo>
                  <a:pt x="21481" y="9636"/>
                  <a:pt x="21476" y="9596"/>
                  <a:pt x="21470" y="9551"/>
                </a:cubicBezTo>
                <a:lnTo>
                  <a:pt x="21470" y="9551"/>
                </a:lnTo>
                <a:cubicBezTo>
                  <a:pt x="21481" y="9557"/>
                  <a:pt x="21498" y="9557"/>
                  <a:pt x="21510" y="9557"/>
                </a:cubicBezTo>
                <a:cubicBezTo>
                  <a:pt x="21498" y="9420"/>
                  <a:pt x="21481" y="9279"/>
                  <a:pt x="21436" y="9148"/>
                </a:cubicBezTo>
                <a:lnTo>
                  <a:pt x="21436" y="9148"/>
                </a:lnTo>
                <a:cubicBezTo>
                  <a:pt x="21436" y="9222"/>
                  <a:pt x="21459" y="9296"/>
                  <a:pt x="21447" y="9369"/>
                </a:cubicBezTo>
                <a:cubicBezTo>
                  <a:pt x="21407" y="9262"/>
                  <a:pt x="21396" y="9154"/>
                  <a:pt x="21385" y="9040"/>
                </a:cubicBezTo>
                <a:cubicBezTo>
                  <a:pt x="21390" y="9035"/>
                  <a:pt x="21396" y="9023"/>
                  <a:pt x="21402" y="9018"/>
                </a:cubicBezTo>
                <a:lnTo>
                  <a:pt x="21402" y="9018"/>
                </a:lnTo>
                <a:cubicBezTo>
                  <a:pt x="21396" y="9063"/>
                  <a:pt x="21396" y="9114"/>
                  <a:pt x="21430" y="9154"/>
                </a:cubicBezTo>
                <a:cubicBezTo>
                  <a:pt x="21436" y="9120"/>
                  <a:pt x="21447" y="9086"/>
                  <a:pt x="21459" y="9052"/>
                </a:cubicBezTo>
                <a:lnTo>
                  <a:pt x="21402" y="9012"/>
                </a:lnTo>
                <a:cubicBezTo>
                  <a:pt x="21419" y="8984"/>
                  <a:pt x="21407" y="8938"/>
                  <a:pt x="21396" y="8904"/>
                </a:cubicBezTo>
                <a:cubicBezTo>
                  <a:pt x="21373" y="8932"/>
                  <a:pt x="21373" y="8972"/>
                  <a:pt x="21373" y="9006"/>
                </a:cubicBezTo>
                <a:cubicBezTo>
                  <a:pt x="21351" y="8961"/>
                  <a:pt x="21339" y="8910"/>
                  <a:pt x="21334" y="8859"/>
                </a:cubicBezTo>
                <a:lnTo>
                  <a:pt x="21334" y="8859"/>
                </a:lnTo>
                <a:cubicBezTo>
                  <a:pt x="21351" y="8864"/>
                  <a:pt x="21362" y="8864"/>
                  <a:pt x="21379" y="8864"/>
                </a:cubicBezTo>
                <a:cubicBezTo>
                  <a:pt x="21373" y="8825"/>
                  <a:pt x="21362" y="8785"/>
                  <a:pt x="21356" y="8745"/>
                </a:cubicBezTo>
                <a:cubicBezTo>
                  <a:pt x="21345" y="8774"/>
                  <a:pt x="21334" y="8796"/>
                  <a:pt x="21322" y="8825"/>
                </a:cubicBezTo>
                <a:cubicBezTo>
                  <a:pt x="21311" y="8762"/>
                  <a:pt x="21305" y="8700"/>
                  <a:pt x="21294" y="8637"/>
                </a:cubicBezTo>
                <a:cubicBezTo>
                  <a:pt x="21317" y="8626"/>
                  <a:pt x="21339" y="8615"/>
                  <a:pt x="21362" y="8603"/>
                </a:cubicBezTo>
                <a:cubicBezTo>
                  <a:pt x="21266" y="8541"/>
                  <a:pt x="21294" y="8388"/>
                  <a:pt x="21220" y="8303"/>
                </a:cubicBezTo>
                <a:lnTo>
                  <a:pt x="21220" y="8303"/>
                </a:lnTo>
                <a:cubicBezTo>
                  <a:pt x="21226" y="8314"/>
                  <a:pt x="21232" y="8348"/>
                  <a:pt x="21237" y="8365"/>
                </a:cubicBezTo>
                <a:cubicBezTo>
                  <a:pt x="21232" y="8365"/>
                  <a:pt x="21215" y="8371"/>
                  <a:pt x="21203" y="8376"/>
                </a:cubicBezTo>
                <a:cubicBezTo>
                  <a:pt x="21203" y="8359"/>
                  <a:pt x="21203" y="8325"/>
                  <a:pt x="21203" y="8303"/>
                </a:cubicBezTo>
                <a:cubicBezTo>
                  <a:pt x="21192" y="8291"/>
                  <a:pt x="21181" y="8280"/>
                  <a:pt x="21169" y="8263"/>
                </a:cubicBezTo>
                <a:lnTo>
                  <a:pt x="21237" y="8263"/>
                </a:lnTo>
                <a:cubicBezTo>
                  <a:pt x="21226" y="8218"/>
                  <a:pt x="21215" y="8172"/>
                  <a:pt x="21175" y="8144"/>
                </a:cubicBezTo>
                <a:cubicBezTo>
                  <a:pt x="21169" y="8098"/>
                  <a:pt x="21164" y="8047"/>
                  <a:pt x="21158" y="7996"/>
                </a:cubicBezTo>
                <a:cubicBezTo>
                  <a:pt x="21152" y="7991"/>
                  <a:pt x="21135" y="7974"/>
                  <a:pt x="21129" y="7962"/>
                </a:cubicBezTo>
                <a:cubicBezTo>
                  <a:pt x="21124" y="7906"/>
                  <a:pt x="21107" y="7849"/>
                  <a:pt x="21090" y="7798"/>
                </a:cubicBezTo>
                <a:lnTo>
                  <a:pt x="21090" y="7798"/>
                </a:lnTo>
                <a:cubicBezTo>
                  <a:pt x="21101" y="7803"/>
                  <a:pt x="21129" y="7820"/>
                  <a:pt x="21141" y="7826"/>
                </a:cubicBezTo>
                <a:cubicBezTo>
                  <a:pt x="21090" y="7786"/>
                  <a:pt x="21078" y="7718"/>
                  <a:pt x="21027" y="7679"/>
                </a:cubicBezTo>
                <a:lnTo>
                  <a:pt x="21027" y="7679"/>
                </a:lnTo>
                <a:cubicBezTo>
                  <a:pt x="21039" y="7735"/>
                  <a:pt x="21050" y="7786"/>
                  <a:pt x="21056" y="7843"/>
                </a:cubicBezTo>
                <a:cubicBezTo>
                  <a:pt x="20982" y="7679"/>
                  <a:pt x="20925" y="7503"/>
                  <a:pt x="20880" y="7327"/>
                </a:cubicBezTo>
                <a:lnTo>
                  <a:pt x="20880" y="7327"/>
                </a:lnTo>
                <a:cubicBezTo>
                  <a:pt x="20891" y="7355"/>
                  <a:pt x="20908" y="7389"/>
                  <a:pt x="20925" y="7418"/>
                </a:cubicBezTo>
                <a:cubicBezTo>
                  <a:pt x="20948" y="7389"/>
                  <a:pt x="20937" y="7355"/>
                  <a:pt x="20937" y="7321"/>
                </a:cubicBezTo>
                <a:cubicBezTo>
                  <a:pt x="20920" y="7293"/>
                  <a:pt x="20897" y="7264"/>
                  <a:pt x="20880" y="7236"/>
                </a:cubicBezTo>
                <a:cubicBezTo>
                  <a:pt x="20885" y="7230"/>
                  <a:pt x="20897" y="7219"/>
                  <a:pt x="20903" y="7208"/>
                </a:cubicBezTo>
                <a:cubicBezTo>
                  <a:pt x="20864" y="7202"/>
                  <a:pt x="20795" y="7071"/>
                  <a:pt x="20855" y="7071"/>
                </a:cubicBezTo>
                <a:cubicBezTo>
                  <a:pt x="20857" y="7071"/>
                  <a:pt x="20860" y="7071"/>
                  <a:pt x="20863" y="7071"/>
                </a:cubicBezTo>
                <a:cubicBezTo>
                  <a:pt x="20959" y="7208"/>
                  <a:pt x="20976" y="7395"/>
                  <a:pt x="21078" y="7531"/>
                </a:cubicBezTo>
                <a:cubicBezTo>
                  <a:pt x="21078" y="7537"/>
                  <a:pt x="21073" y="7554"/>
                  <a:pt x="21067" y="7559"/>
                </a:cubicBezTo>
                <a:cubicBezTo>
                  <a:pt x="21112" y="7656"/>
                  <a:pt x="21129" y="7758"/>
                  <a:pt x="21164" y="7854"/>
                </a:cubicBezTo>
                <a:cubicBezTo>
                  <a:pt x="21181" y="7849"/>
                  <a:pt x="21226" y="7849"/>
                  <a:pt x="21243" y="7843"/>
                </a:cubicBezTo>
                <a:cubicBezTo>
                  <a:pt x="21226" y="7786"/>
                  <a:pt x="21203" y="7735"/>
                  <a:pt x="21146" y="7718"/>
                </a:cubicBezTo>
                <a:cubicBezTo>
                  <a:pt x="21141" y="7696"/>
                  <a:pt x="21141" y="7673"/>
                  <a:pt x="21141" y="7650"/>
                </a:cubicBezTo>
                <a:cubicBezTo>
                  <a:pt x="21164" y="7599"/>
                  <a:pt x="21107" y="7554"/>
                  <a:pt x="21095" y="7508"/>
                </a:cubicBezTo>
                <a:lnTo>
                  <a:pt x="21146" y="7503"/>
                </a:lnTo>
                <a:lnTo>
                  <a:pt x="21095" y="7497"/>
                </a:lnTo>
                <a:cubicBezTo>
                  <a:pt x="21101" y="7469"/>
                  <a:pt x="21112" y="7429"/>
                  <a:pt x="21118" y="7401"/>
                </a:cubicBezTo>
                <a:cubicBezTo>
                  <a:pt x="21101" y="7389"/>
                  <a:pt x="21078" y="7378"/>
                  <a:pt x="21056" y="7367"/>
                </a:cubicBezTo>
                <a:cubicBezTo>
                  <a:pt x="21067" y="7355"/>
                  <a:pt x="21078" y="7327"/>
                  <a:pt x="21084" y="7315"/>
                </a:cubicBezTo>
                <a:lnTo>
                  <a:pt x="21084" y="7315"/>
                </a:lnTo>
                <a:lnTo>
                  <a:pt x="21056" y="7338"/>
                </a:lnTo>
                <a:cubicBezTo>
                  <a:pt x="21050" y="7298"/>
                  <a:pt x="21027" y="7253"/>
                  <a:pt x="21050" y="7213"/>
                </a:cubicBezTo>
                <a:lnTo>
                  <a:pt x="21050" y="7213"/>
                </a:lnTo>
                <a:cubicBezTo>
                  <a:pt x="21044" y="7219"/>
                  <a:pt x="21027" y="7225"/>
                  <a:pt x="21022" y="7230"/>
                </a:cubicBezTo>
                <a:cubicBezTo>
                  <a:pt x="20982" y="7117"/>
                  <a:pt x="20920" y="7009"/>
                  <a:pt x="20874" y="6896"/>
                </a:cubicBezTo>
                <a:cubicBezTo>
                  <a:pt x="20885" y="6896"/>
                  <a:pt x="20908" y="6901"/>
                  <a:pt x="20920" y="6901"/>
                </a:cubicBezTo>
                <a:cubicBezTo>
                  <a:pt x="20851" y="6884"/>
                  <a:pt x="20795" y="6771"/>
                  <a:pt x="20817" y="6703"/>
                </a:cubicBezTo>
                <a:cubicBezTo>
                  <a:pt x="20823" y="6669"/>
                  <a:pt x="20783" y="6669"/>
                  <a:pt x="20766" y="6652"/>
                </a:cubicBezTo>
                <a:cubicBezTo>
                  <a:pt x="20738" y="6572"/>
                  <a:pt x="20698" y="6521"/>
                  <a:pt x="20619" y="6498"/>
                </a:cubicBezTo>
                <a:cubicBezTo>
                  <a:pt x="20630" y="6493"/>
                  <a:pt x="20653" y="6476"/>
                  <a:pt x="20664" y="6470"/>
                </a:cubicBezTo>
                <a:cubicBezTo>
                  <a:pt x="20647" y="6470"/>
                  <a:pt x="20619" y="6470"/>
                  <a:pt x="20602" y="6476"/>
                </a:cubicBezTo>
                <a:cubicBezTo>
                  <a:pt x="20613" y="6442"/>
                  <a:pt x="20642" y="6396"/>
                  <a:pt x="20596" y="6379"/>
                </a:cubicBezTo>
                <a:cubicBezTo>
                  <a:pt x="20573" y="6340"/>
                  <a:pt x="20556" y="6288"/>
                  <a:pt x="20534" y="6243"/>
                </a:cubicBezTo>
                <a:lnTo>
                  <a:pt x="20534" y="6243"/>
                </a:lnTo>
                <a:cubicBezTo>
                  <a:pt x="20534" y="6306"/>
                  <a:pt x="20545" y="6362"/>
                  <a:pt x="20562" y="6419"/>
                </a:cubicBezTo>
                <a:cubicBezTo>
                  <a:pt x="20573" y="6413"/>
                  <a:pt x="20602" y="6408"/>
                  <a:pt x="20613" y="6402"/>
                </a:cubicBezTo>
                <a:lnTo>
                  <a:pt x="20613" y="6402"/>
                </a:lnTo>
                <a:cubicBezTo>
                  <a:pt x="20585" y="6447"/>
                  <a:pt x="20585" y="6487"/>
                  <a:pt x="20630" y="6515"/>
                </a:cubicBezTo>
                <a:lnTo>
                  <a:pt x="20590" y="6527"/>
                </a:lnTo>
                <a:cubicBezTo>
                  <a:pt x="20636" y="6532"/>
                  <a:pt x="20681" y="6544"/>
                  <a:pt x="20721" y="6567"/>
                </a:cubicBezTo>
                <a:cubicBezTo>
                  <a:pt x="20721" y="6635"/>
                  <a:pt x="20676" y="6674"/>
                  <a:pt x="20624" y="6708"/>
                </a:cubicBezTo>
                <a:cubicBezTo>
                  <a:pt x="20642" y="6765"/>
                  <a:pt x="20659" y="6816"/>
                  <a:pt x="20676" y="6867"/>
                </a:cubicBezTo>
                <a:cubicBezTo>
                  <a:pt x="20539" y="6618"/>
                  <a:pt x="20403" y="6362"/>
                  <a:pt x="20278" y="6101"/>
                </a:cubicBezTo>
                <a:lnTo>
                  <a:pt x="20278" y="6101"/>
                </a:lnTo>
                <a:cubicBezTo>
                  <a:pt x="20295" y="6107"/>
                  <a:pt x="20318" y="6113"/>
                  <a:pt x="20329" y="6118"/>
                </a:cubicBezTo>
                <a:cubicBezTo>
                  <a:pt x="20329" y="6113"/>
                  <a:pt x="20329" y="6101"/>
                  <a:pt x="20324" y="6096"/>
                </a:cubicBezTo>
                <a:cubicBezTo>
                  <a:pt x="20314" y="6098"/>
                  <a:pt x="20305" y="6099"/>
                  <a:pt x="20297" y="6099"/>
                </a:cubicBezTo>
                <a:cubicBezTo>
                  <a:pt x="20261" y="6099"/>
                  <a:pt x="20240" y="6077"/>
                  <a:pt x="20244" y="6022"/>
                </a:cubicBezTo>
                <a:lnTo>
                  <a:pt x="20244" y="6022"/>
                </a:lnTo>
                <a:cubicBezTo>
                  <a:pt x="20261" y="6033"/>
                  <a:pt x="20290" y="6050"/>
                  <a:pt x="20301" y="6062"/>
                </a:cubicBezTo>
                <a:cubicBezTo>
                  <a:pt x="20295" y="6045"/>
                  <a:pt x="20284" y="6033"/>
                  <a:pt x="20273" y="6016"/>
                </a:cubicBezTo>
                <a:cubicBezTo>
                  <a:pt x="20256" y="6022"/>
                  <a:pt x="20239" y="6022"/>
                  <a:pt x="20222" y="6022"/>
                </a:cubicBezTo>
                <a:cubicBezTo>
                  <a:pt x="20182" y="5948"/>
                  <a:pt x="20142" y="5869"/>
                  <a:pt x="20102" y="5789"/>
                </a:cubicBezTo>
                <a:cubicBezTo>
                  <a:pt x="20063" y="5693"/>
                  <a:pt x="19932" y="5602"/>
                  <a:pt x="19966" y="5488"/>
                </a:cubicBezTo>
                <a:cubicBezTo>
                  <a:pt x="19949" y="5443"/>
                  <a:pt x="19927" y="5392"/>
                  <a:pt x="19915" y="5347"/>
                </a:cubicBezTo>
                <a:cubicBezTo>
                  <a:pt x="19904" y="5341"/>
                  <a:pt x="19887" y="5330"/>
                  <a:pt x="19881" y="5324"/>
                </a:cubicBezTo>
                <a:cubicBezTo>
                  <a:pt x="19877" y="5288"/>
                  <a:pt x="19858" y="5262"/>
                  <a:pt x="19827" y="5262"/>
                </a:cubicBezTo>
                <a:cubicBezTo>
                  <a:pt x="19819" y="5262"/>
                  <a:pt x="19811" y="5264"/>
                  <a:pt x="19802" y="5267"/>
                </a:cubicBezTo>
                <a:cubicBezTo>
                  <a:pt x="19819" y="5290"/>
                  <a:pt x="19830" y="5318"/>
                  <a:pt x="19847" y="5341"/>
                </a:cubicBezTo>
                <a:cubicBezTo>
                  <a:pt x="19813" y="5313"/>
                  <a:pt x="19785" y="5279"/>
                  <a:pt x="19762" y="5245"/>
                </a:cubicBezTo>
                <a:cubicBezTo>
                  <a:pt x="19773" y="5239"/>
                  <a:pt x="19802" y="5227"/>
                  <a:pt x="19813" y="5227"/>
                </a:cubicBezTo>
                <a:cubicBezTo>
                  <a:pt x="19796" y="5210"/>
                  <a:pt x="19773" y="5193"/>
                  <a:pt x="19756" y="5176"/>
                </a:cubicBezTo>
                <a:cubicBezTo>
                  <a:pt x="19779" y="5165"/>
                  <a:pt x="19807" y="5154"/>
                  <a:pt x="19830" y="5148"/>
                </a:cubicBezTo>
                <a:cubicBezTo>
                  <a:pt x="19847" y="5171"/>
                  <a:pt x="19864" y="5188"/>
                  <a:pt x="19881" y="5210"/>
                </a:cubicBezTo>
                <a:cubicBezTo>
                  <a:pt x="19881" y="5216"/>
                  <a:pt x="19881" y="5233"/>
                  <a:pt x="19881" y="5239"/>
                </a:cubicBezTo>
                <a:cubicBezTo>
                  <a:pt x="19915" y="5301"/>
                  <a:pt x="19966" y="5347"/>
                  <a:pt x="20017" y="5392"/>
                </a:cubicBezTo>
                <a:cubicBezTo>
                  <a:pt x="20017" y="5409"/>
                  <a:pt x="20017" y="5443"/>
                  <a:pt x="20017" y="5460"/>
                </a:cubicBezTo>
                <a:lnTo>
                  <a:pt x="20068" y="5443"/>
                </a:lnTo>
                <a:cubicBezTo>
                  <a:pt x="20051" y="5318"/>
                  <a:pt x="19955" y="5233"/>
                  <a:pt x="19904" y="5131"/>
                </a:cubicBezTo>
                <a:lnTo>
                  <a:pt x="19938" y="5120"/>
                </a:lnTo>
                <a:cubicBezTo>
                  <a:pt x="19927" y="5120"/>
                  <a:pt x="19904" y="5125"/>
                  <a:pt x="19893" y="5125"/>
                </a:cubicBezTo>
                <a:cubicBezTo>
                  <a:pt x="19864" y="5069"/>
                  <a:pt x="19836" y="5018"/>
                  <a:pt x="19785" y="4984"/>
                </a:cubicBezTo>
                <a:cubicBezTo>
                  <a:pt x="19773" y="4938"/>
                  <a:pt x="19751" y="4898"/>
                  <a:pt x="19700" y="4898"/>
                </a:cubicBezTo>
                <a:cubicBezTo>
                  <a:pt x="19711" y="4893"/>
                  <a:pt x="19722" y="4870"/>
                  <a:pt x="19734" y="4864"/>
                </a:cubicBezTo>
                <a:lnTo>
                  <a:pt x="19734" y="4864"/>
                </a:lnTo>
                <a:cubicBezTo>
                  <a:pt x="19717" y="4870"/>
                  <a:pt x="19688" y="4881"/>
                  <a:pt x="19677" y="4887"/>
                </a:cubicBezTo>
                <a:cubicBezTo>
                  <a:pt x="19671" y="4870"/>
                  <a:pt x="19671" y="4830"/>
                  <a:pt x="19671" y="4813"/>
                </a:cubicBezTo>
                <a:lnTo>
                  <a:pt x="19643" y="4813"/>
                </a:lnTo>
                <a:cubicBezTo>
                  <a:pt x="19666" y="4881"/>
                  <a:pt x="19683" y="4966"/>
                  <a:pt x="19762" y="4984"/>
                </a:cubicBezTo>
                <a:cubicBezTo>
                  <a:pt x="19762" y="5001"/>
                  <a:pt x="19762" y="5029"/>
                  <a:pt x="19762" y="5046"/>
                </a:cubicBezTo>
                <a:cubicBezTo>
                  <a:pt x="19785" y="5074"/>
                  <a:pt x="19807" y="5108"/>
                  <a:pt x="19830" y="5137"/>
                </a:cubicBezTo>
                <a:cubicBezTo>
                  <a:pt x="19807" y="5142"/>
                  <a:pt x="19762" y="5154"/>
                  <a:pt x="19739" y="5159"/>
                </a:cubicBezTo>
                <a:cubicBezTo>
                  <a:pt x="19739" y="5142"/>
                  <a:pt x="19739" y="5114"/>
                  <a:pt x="19739" y="5097"/>
                </a:cubicBezTo>
                <a:cubicBezTo>
                  <a:pt x="19722" y="5108"/>
                  <a:pt x="19700" y="5114"/>
                  <a:pt x="19683" y="5125"/>
                </a:cubicBezTo>
                <a:cubicBezTo>
                  <a:pt x="19677" y="5120"/>
                  <a:pt x="19660" y="5108"/>
                  <a:pt x="19654" y="5097"/>
                </a:cubicBezTo>
                <a:cubicBezTo>
                  <a:pt x="19671" y="5091"/>
                  <a:pt x="19700" y="5074"/>
                  <a:pt x="19717" y="5069"/>
                </a:cubicBezTo>
                <a:cubicBezTo>
                  <a:pt x="19694" y="5063"/>
                  <a:pt x="19666" y="5057"/>
                  <a:pt x="19643" y="5057"/>
                </a:cubicBezTo>
                <a:cubicBezTo>
                  <a:pt x="19626" y="5046"/>
                  <a:pt x="19615" y="5029"/>
                  <a:pt x="19603" y="5012"/>
                </a:cubicBezTo>
                <a:lnTo>
                  <a:pt x="19603" y="5012"/>
                </a:lnTo>
                <a:cubicBezTo>
                  <a:pt x="19623" y="5022"/>
                  <a:pt x="19639" y="5041"/>
                  <a:pt x="19658" y="5041"/>
                </a:cubicBezTo>
                <a:cubicBezTo>
                  <a:pt x="19661" y="5041"/>
                  <a:pt x="19663" y="5041"/>
                  <a:pt x="19666" y="5040"/>
                </a:cubicBezTo>
                <a:cubicBezTo>
                  <a:pt x="19683" y="4972"/>
                  <a:pt x="19586" y="4995"/>
                  <a:pt x="19552" y="4961"/>
                </a:cubicBezTo>
                <a:cubicBezTo>
                  <a:pt x="19541" y="4932"/>
                  <a:pt x="19524" y="4887"/>
                  <a:pt x="19512" y="4859"/>
                </a:cubicBezTo>
                <a:lnTo>
                  <a:pt x="19512" y="4859"/>
                </a:lnTo>
                <a:cubicBezTo>
                  <a:pt x="19529" y="4864"/>
                  <a:pt x="19563" y="4870"/>
                  <a:pt x="19581" y="4876"/>
                </a:cubicBezTo>
                <a:cubicBezTo>
                  <a:pt x="19546" y="4859"/>
                  <a:pt x="19518" y="4825"/>
                  <a:pt x="19501" y="4785"/>
                </a:cubicBezTo>
                <a:lnTo>
                  <a:pt x="19501" y="4785"/>
                </a:lnTo>
                <a:cubicBezTo>
                  <a:pt x="19501" y="4808"/>
                  <a:pt x="19507" y="4842"/>
                  <a:pt x="19512" y="4859"/>
                </a:cubicBezTo>
                <a:cubicBezTo>
                  <a:pt x="19450" y="4842"/>
                  <a:pt x="19456" y="4796"/>
                  <a:pt x="19473" y="4751"/>
                </a:cubicBezTo>
                <a:lnTo>
                  <a:pt x="19422" y="4751"/>
                </a:lnTo>
                <a:cubicBezTo>
                  <a:pt x="19393" y="4728"/>
                  <a:pt x="19371" y="4700"/>
                  <a:pt x="19342" y="4671"/>
                </a:cubicBezTo>
                <a:cubicBezTo>
                  <a:pt x="19320" y="4643"/>
                  <a:pt x="19302" y="4609"/>
                  <a:pt x="19280" y="4581"/>
                </a:cubicBezTo>
                <a:cubicBezTo>
                  <a:pt x="19302" y="4581"/>
                  <a:pt x="19325" y="4586"/>
                  <a:pt x="19354" y="4586"/>
                </a:cubicBezTo>
                <a:cubicBezTo>
                  <a:pt x="19325" y="4564"/>
                  <a:pt x="19297" y="4558"/>
                  <a:pt x="19268" y="4558"/>
                </a:cubicBezTo>
                <a:cubicBezTo>
                  <a:pt x="19263" y="4552"/>
                  <a:pt x="19257" y="4541"/>
                  <a:pt x="19251" y="4530"/>
                </a:cubicBezTo>
                <a:cubicBezTo>
                  <a:pt x="19257" y="4518"/>
                  <a:pt x="19257" y="4501"/>
                  <a:pt x="19263" y="4490"/>
                </a:cubicBezTo>
                <a:lnTo>
                  <a:pt x="19263" y="4490"/>
                </a:lnTo>
                <a:lnTo>
                  <a:pt x="19240" y="4513"/>
                </a:lnTo>
                <a:cubicBezTo>
                  <a:pt x="19223" y="4490"/>
                  <a:pt x="19212" y="4467"/>
                  <a:pt x="19200" y="4445"/>
                </a:cubicBezTo>
                <a:cubicBezTo>
                  <a:pt x="19195" y="4456"/>
                  <a:pt x="19189" y="4473"/>
                  <a:pt x="19183" y="4490"/>
                </a:cubicBezTo>
                <a:cubicBezTo>
                  <a:pt x="19161" y="4462"/>
                  <a:pt x="19132" y="4439"/>
                  <a:pt x="19110" y="4416"/>
                </a:cubicBezTo>
                <a:cubicBezTo>
                  <a:pt x="19121" y="4416"/>
                  <a:pt x="19144" y="4405"/>
                  <a:pt x="19155" y="4399"/>
                </a:cubicBezTo>
                <a:cubicBezTo>
                  <a:pt x="19149" y="4388"/>
                  <a:pt x="19132" y="4365"/>
                  <a:pt x="19127" y="4354"/>
                </a:cubicBezTo>
                <a:cubicBezTo>
                  <a:pt x="19118" y="4383"/>
                  <a:pt x="19106" y="4394"/>
                  <a:pt x="19092" y="4394"/>
                </a:cubicBezTo>
                <a:cubicBezTo>
                  <a:pt x="19069" y="4394"/>
                  <a:pt x="19042" y="4364"/>
                  <a:pt x="19024" y="4342"/>
                </a:cubicBezTo>
                <a:cubicBezTo>
                  <a:pt x="18962" y="4280"/>
                  <a:pt x="18894" y="4223"/>
                  <a:pt x="18826" y="4166"/>
                </a:cubicBezTo>
                <a:cubicBezTo>
                  <a:pt x="18837" y="4149"/>
                  <a:pt x="18837" y="4132"/>
                  <a:pt x="18820" y="4110"/>
                </a:cubicBezTo>
                <a:cubicBezTo>
                  <a:pt x="18815" y="4121"/>
                  <a:pt x="18809" y="4132"/>
                  <a:pt x="18803" y="4144"/>
                </a:cubicBezTo>
                <a:cubicBezTo>
                  <a:pt x="18781" y="4132"/>
                  <a:pt x="18763" y="4115"/>
                  <a:pt x="18746" y="4104"/>
                </a:cubicBezTo>
                <a:cubicBezTo>
                  <a:pt x="18718" y="4064"/>
                  <a:pt x="18684" y="4030"/>
                  <a:pt x="18650" y="3996"/>
                </a:cubicBezTo>
                <a:lnTo>
                  <a:pt x="18650" y="3996"/>
                </a:lnTo>
                <a:cubicBezTo>
                  <a:pt x="18654" y="3998"/>
                  <a:pt x="18658" y="3998"/>
                  <a:pt x="18662" y="3998"/>
                </a:cubicBezTo>
                <a:cubicBezTo>
                  <a:pt x="18672" y="3998"/>
                  <a:pt x="18680" y="3992"/>
                  <a:pt x="18684" y="3979"/>
                </a:cubicBezTo>
                <a:cubicBezTo>
                  <a:pt x="18678" y="3968"/>
                  <a:pt x="18673" y="3962"/>
                  <a:pt x="18661" y="3957"/>
                </a:cubicBezTo>
                <a:lnTo>
                  <a:pt x="18684" y="3923"/>
                </a:lnTo>
                <a:lnTo>
                  <a:pt x="18622" y="3905"/>
                </a:lnTo>
                <a:cubicBezTo>
                  <a:pt x="18622" y="3917"/>
                  <a:pt x="18622" y="3945"/>
                  <a:pt x="18622" y="3957"/>
                </a:cubicBezTo>
                <a:cubicBezTo>
                  <a:pt x="18593" y="3934"/>
                  <a:pt x="18571" y="3911"/>
                  <a:pt x="18542" y="3883"/>
                </a:cubicBezTo>
                <a:cubicBezTo>
                  <a:pt x="18554" y="3866"/>
                  <a:pt x="18559" y="3843"/>
                  <a:pt x="18571" y="3826"/>
                </a:cubicBezTo>
                <a:cubicBezTo>
                  <a:pt x="18537" y="3786"/>
                  <a:pt x="18502" y="3747"/>
                  <a:pt x="18457" y="3718"/>
                </a:cubicBezTo>
                <a:lnTo>
                  <a:pt x="18457" y="3718"/>
                </a:lnTo>
                <a:cubicBezTo>
                  <a:pt x="18485" y="3758"/>
                  <a:pt x="18514" y="3792"/>
                  <a:pt x="18531" y="3837"/>
                </a:cubicBezTo>
                <a:cubicBezTo>
                  <a:pt x="18474" y="3809"/>
                  <a:pt x="18440" y="3752"/>
                  <a:pt x="18400" y="3701"/>
                </a:cubicBezTo>
                <a:cubicBezTo>
                  <a:pt x="18406" y="3690"/>
                  <a:pt x="18417" y="3673"/>
                  <a:pt x="18423" y="3667"/>
                </a:cubicBezTo>
                <a:cubicBezTo>
                  <a:pt x="18400" y="3644"/>
                  <a:pt x="18383" y="3622"/>
                  <a:pt x="18361" y="3599"/>
                </a:cubicBezTo>
                <a:lnTo>
                  <a:pt x="18361" y="3599"/>
                </a:lnTo>
                <a:cubicBezTo>
                  <a:pt x="18372" y="3633"/>
                  <a:pt x="18383" y="3667"/>
                  <a:pt x="18395" y="3696"/>
                </a:cubicBezTo>
                <a:cubicBezTo>
                  <a:pt x="18298" y="3610"/>
                  <a:pt x="18213" y="3520"/>
                  <a:pt x="18128" y="3429"/>
                </a:cubicBezTo>
                <a:cubicBezTo>
                  <a:pt x="18139" y="3429"/>
                  <a:pt x="18168" y="3435"/>
                  <a:pt x="18179" y="3435"/>
                </a:cubicBezTo>
                <a:cubicBezTo>
                  <a:pt x="18173" y="3412"/>
                  <a:pt x="18168" y="3389"/>
                  <a:pt x="18162" y="3372"/>
                </a:cubicBezTo>
                <a:cubicBezTo>
                  <a:pt x="18105" y="3338"/>
                  <a:pt x="18032" y="3349"/>
                  <a:pt x="17992" y="3293"/>
                </a:cubicBezTo>
                <a:lnTo>
                  <a:pt x="17992" y="3293"/>
                </a:lnTo>
                <a:cubicBezTo>
                  <a:pt x="18020" y="3298"/>
                  <a:pt x="18054" y="3310"/>
                  <a:pt x="18088" y="3315"/>
                </a:cubicBezTo>
                <a:cubicBezTo>
                  <a:pt x="18020" y="3253"/>
                  <a:pt x="17952" y="3162"/>
                  <a:pt x="17856" y="3140"/>
                </a:cubicBezTo>
                <a:lnTo>
                  <a:pt x="17867" y="3117"/>
                </a:lnTo>
                <a:cubicBezTo>
                  <a:pt x="17861" y="3111"/>
                  <a:pt x="17844" y="3111"/>
                  <a:pt x="17839" y="3111"/>
                </a:cubicBezTo>
                <a:lnTo>
                  <a:pt x="17850" y="3071"/>
                </a:lnTo>
                <a:lnTo>
                  <a:pt x="17833" y="3071"/>
                </a:lnTo>
                <a:cubicBezTo>
                  <a:pt x="17833" y="3088"/>
                  <a:pt x="17827" y="3117"/>
                  <a:pt x="17827" y="3134"/>
                </a:cubicBezTo>
                <a:cubicBezTo>
                  <a:pt x="17816" y="3123"/>
                  <a:pt x="17793" y="3088"/>
                  <a:pt x="17782" y="3077"/>
                </a:cubicBezTo>
                <a:cubicBezTo>
                  <a:pt x="17788" y="3066"/>
                  <a:pt x="17805" y="3049"/>
                  <a:pt x="17810" y="3043"/>
                </a:cubicBezTo>
                <a:cubicBezTo>
                  <a:pt x="17799" y="3037"/>
                  <a:pt x="17776" y="3037"/>
                  <a:pt x="17765" y="3032"/>
                </a:cubicBezTo>
                <a:cubicBezTo>
                  <a:pt x="17765" y="3043"/>
                  <a:pt x="17765" y="3060"/>
                  <a:pt x="17759" y="3066"/>
                </a:cubicBezTo>
                <a:cubicBezTo>
                  <a:pt x="17691" y="3037"/>
                  <a:pt x="17640" y="2969"/>
                  <a:pt x="17578" y="2918"/>
                </a:cubicBezTo>
                <a:cubicBezTo>
                  <a:pt x="17589" y="2913"/>
                  <a:pt x="17606" y="2896"/>
                  <a:pt x="17617" y="2884"/>
                </a:cubicBezTo>
                <a:lnTo>
                  <a:pt x="17617" y="2884"/>
                </a:lnTo>
                <a:cubicBezTo>
                  <a:pt x="17600" y="2896"/>
                  <a:pt x="17583" y="2907"/>
                  <a:pt x="17572" y="2918"/>
                </a:cubicBezTo>
                <a:cubicBezTo>
                  <a:pt x="17538" y="2884"/>
                  <a:pt x="17504" y="2856"/>
                  <a:pt x="17470" y="2827"/>
                </a:cubicBezTo>
                <a:lnTo>
                  <a:pt x="17470" y="2827"/>
                </a:lnTo>
                <a:cubicBezTo>
                  <a:pt x="17504" y="2844"/>
                  <a:pt x="17544" y="2850"/>
                  <a:pt x="17578" y="2850"/>
                </a:cubicBezTo>
                <a:cubicBezTo>
                  <a:pt x="17549" y="2833"/>
                  <a:pt x="17532" y="2810"/>
                  <a:pt x="17538" y="2776"/>
                </a:cubicBezTo>
                <a:lnTo>
                  <a:pt x="17538" y="2776"/>
                </a:lnTo>
                <a:cubicBezTo>
                  <a:pt x="17527" y="2782"/>
                  <a:pt x="17515" y="2793"/>
                  <a:pt x="17504" y="2799"/>
                </a:cubicBezTo>
                <a:cubicBezTo>
                  <a:pt x="17436" y="2708"/>
                  <a:pt x="17339" y="2646"/>
                  <a:pt x="17254" y="2572"/>
                </a:cubicBezTo>
                <a:cubicBezTo>
                  <a:pt x="17249" y="2589"/>
                  <a:pt x="17243" y="2618"/>
                  <a:pt x="17237" y="2635"/>
                </a:cubicBezTo>
                <a:cubicBezTo>
                  <a:pt x="17152" y="2578"/>
                  <a:pt x="17067" y="2510"/>
                  <a:pt x="16988" y="2442"/>
                </a:cubicBezTo>
                <a:lnTo>
                  <a:pt x="16988" y="2442"/>
                </a:lnTo>
                <a:cubicBezTo>
                  <a:pt x="17050" y="2453"/>
                  <a:pt x="17095" y="2487"/>
                  <a:pt x="17141" y="2527"/>
                </a:cubicBezTo>
                <a:cubicBezTo>
                  <a:pt x="17163" y="2436"/>
                  <a:pt x="16800" y="2305"/>
                  <a:pt x="16755" y="2186"/>
                </a:cubicBezTo>
                <a:cubicBezTo>
                  <a:pt x="16778" y="2169"/>
                  <a:pt x="16800" y="2152"/>
                  <a:pt x="16823" y="2141"/>
                </a:cubicBezTo>
                <a:lnTo>
                  <a:pt x="16823" y="2141"/>
                </a:lnTo>
                <a:cubicBezTo>
                  <a:pt x="16823" y="2147"/>
                  <a:pt x="16817" y="2169"/>
                  <a:pt x="16812" y="2175"/>
                </a:cubicBezTo>
                <a:cubicBezTo>
                  <a:pt x="16840" y="2198"/>
                  <a:pt x="16851" y="2220"/>
                  <a:pt x="16846" y="2254"/>
                </a:cubicBezTo>
                <a:lnTo>
                  <a:pt x="16925" y="2254"/>
                </a:lnTo>
                <a:lnTo>
                  <a:pt x="16897" y="2300"/>
                </a:lnTo>
                <a:cubicBezTo>
                  <a:pt x="16908" y="2294"/>
                  <a:pt x="16931" y="2283"/>
                  <a:pt x="16942" y="2277"/>
                </a:cubicBezTo>
                <a:cubicBezTo>
                  <a:pt x="17010" y="2331"/>
                  <a:pt x="17087" y="2384"/>
                  <a:pt x="17171" y="2384"/>
                </a:cubicBezTo>
                <a:cubicBezTo>
                  <a:pt x="17185" y="2384"/>
                  <a:pt x="17200" y="2383"/>
                  <a:pt x="17215" y="2379"/>
                </a:cubicBezTo>
                <a:cubicBezTo>
                  <a:pt x="17101" y="2311"/>
                  <a:pt x="16999" y="2220"/>
                  <a:pt x="16885" y="2147"/>
                </a:cubicBezTo>
                <a:cubicBezTo>
                  <a:pt x="16885" y="2141"/>
                  <a:pt x="16880" y="2124"/>
                  <a:pt x="16880" y="2118"/>
                </a:cubicBezTo>
                <a:cubicBezTo>
                  <a:pt x="16874" y="2119"/>
                  <a:pt x="16869" y="2120"/>
                  <a:pt x="16864" y="2120"/>
                </a:cubicBezTo>
                <a:cubicBezTo>
                  <a:pt x="16824" y="2120"/>
                  <a:pt x="16804" y="2081"/>
                  <a:pt x="16783" y="2050"/>
                </a:cubicBezTo>
                <a:cubicBezTo>
                  <a:pt x="16704" y="2044"/>
                  <a:pt x="16647" y="1971"/>
                  <a:pt x="16579" y="1937"/>
                </a:cubicBezTo>
                <a:lnTo>
                  <a:pt x="16585" y="1908"/>
                </a:lnTo>
                <a:lnTo>
                  <a:pt x="16585" y="1908"/>
                </a:lnTo>
                <a:cubicBezTo>
                  <a:pt x="16579" y="1914"/>
                  <a:pt x="16562" y="1925"/>
                  <a:pt x="16556" y="1931"/>
                </a:cubicBezTo>
                <a:cubicBezTo>
                  <a:pt x="16483" y="1886"/>
                  <a:pt x="16415" y="1829"/>
                  <a:pt x="16329" y="1801"/>
                </a:cubicBezTo>
                <a:cubicBezTo>
                  <a:pt x="16295" y="1795"/>
                  <a:pt x="16284" y="1761"/>
                  <a:pt x="16267" y="1732"/>
                </a:cubicBezTo>
                <a:cubicBezTo>
                  <a:pt x="16250" y="1738"/>
                  <a:pt x="16227" y="1744"/>
                  <a:pt x="16210" y="1749"/>
                </a:cubicBezTo>
                <a:cubicBezTo>
                  <a:pt x="16210" y="1738"/>
                  <a:pt x="16216" y="1715"/>
                  <a:pt x="16222" y="1704"/>
                </a:cubicBezTo>
                <a:cubicBezTo>
                  <a:pt x="15995" y="1613"/>
                  <a:pt x="15813" y="1437"/>
                  <a:pt x="15597" y="1330"/>
                </a:cubicBezTo>
                <a:cubicBezTo>
                  <a:pt x="15593" y="1331"/>
                  <a:pt x="15588" y="1331"/>
                  <a:pt x="15583" y="1331"/>
                </a:cubicBezTo>
                <a:cubicBezTo>
                  <a:pt x="15541" y="1331"/>
                  <a:pt x="15515" y="1287"/>
                  <a:pt x="15484" y="1262"/>
                </a:cubicBezTo>
                <a:cubicBezTo>
                  <a:pt x="15427" y="1244"/>
                  <a:pt x="15376" y="1222"/>
                  <a:pt x="15325" y="1193"/>
                </a:cubicBezTo>
                <a:lnTo>
                  <a:pt x="15285" y="1193"/>
                </a:lnTo>
                <a:cubicBezTo>
                  <a:pt x="15268" y="1171"/>
                  <a:pt x="15246" y="1154"/>
                  <a:pt x="15229" y="1131"/>
                </a:cubicBezTo>
                <a:cubicBezTo>
                  <a:pt x="15200" y="1125"/>
                  <a:pt x="15178" y="1120"/>
                  <a:pt x="15149" y="1108"/>
                </a:cubicBezTo>
                <a:cubicBezTo>
                  <a:pt x="15149" y="1103"/>
                  <a:pt x="15138" y="1086"/>
                  <a:pt x="15138" y="1074"/>
                </a:cubicBezTo>
                <a:lnTo>
                  <a:pt x="15127" y="1097"/>
                </a:lnTo>
                <a:cubicBezTo>
                  <a:pt x="15093" y="1074"/>
                  <a:pt x="15053" y="1052"/>
                  <a:pt x="15013" y="1040"/>
                </a:cubicBezTo>
                <a:cubicBezTo>
                  <a:pt x="15013" y="1029"/>
                  <a:pt x="15019" y="1018"/>
                  <a:pt x="15019" y="1012"/>
                </a:cubicBezTo>
                <a:cubicBezTo>
                  <a:pt x="15007" y="1012"/>
                  <a:pt x="14985" y="1018"/>
                  <a:pt x="14979" y="1023"/>
                </a:cubicBezTo>
                <a:cubicBezTo>
                  <a:pt x="14922" y="961"/>
                  <a:pt x="14826" y="972"/>
                  <a:pt x="14763" y="915"/>
                </a:cubicBezTo>
                <a:cubicBezTo>
                  <a:pt x="14760" y="916"/>
                  <a:pt x="14756" y="916"/>
                  <a:pt x="14753" y="916"/>
                </a:cubicBezTo>
                <a:cubicBezTo>
                  <a:pt x="14633" y="916"/>
                  <a:pt x="14533" y="824"/>
                  <a:pt x="14417" y="796"/>
                </a:cubicBezTo>
                <a:cubicBezTo>
                  <a:pt x="14406" y="802"/>
                  <a:pt x="14389" y="819"/>
                  <a:pt x="14378" y="825"/>
                </a:cubicBezTo>
                <a:cubicBezTo>
                  <a:pt x="14378" y="813"/>
                  <a:pt x="14372" y="791"/>
                  <a:pt x="14366" y="779"/>
                </a:cubicBezTo>
                <a:cubicBezTo>
                  <a:pt x="14224" y="734"/>
                  <a:pt x="14100" y="637"/>
                  <a:pt x="13952" y="626"/>
                </a:cubicBezTo>
                <a:cubicBezTo>
                  <a:pt x="13946" y="632"/>
                  <a:pt x="13941" y="654"/>
                  <a:pt x="13935" y="666"/>
                </a:cubicBezTo>
                <a:cubicBezTo>
                  <a:pt x="14003" y="683"/>
                  <a:pt x="14071" y="705"/>
                  <a:pt x="14139" y="722"/>
                </a:cubicBezTo>
                <a:cubicBezTo>
                  <a:pt x="14139" y="728"/>
                  <a:pt x="14151" y="745"/>
                  <a:pt x="14151" y="751"/>
                </a:cubicBezTo>
                <a:cubicBezTo>
                  <a:pt x="14258" y="762"/>
                  <a:pt x="14355" y="830"/>
                  <a:pt x="14451" y="876"/>
                </a:cubicBezTo>
                <a:cubicBezTo>
                  <a:pt x="14463" y="870"/>
                  <a:pt x="14474" y="859"/>
                  <a:pt x="14485" y="853"/>
                </a:cubicBezTo>
                <a:cubicBezTo>
                  <a:pt x="14508" y="870"/>
                  <a:pt x="14525" y="893"/>
                  <a:pt x="14548" y="915"/>
                </a:cubicBezTo>
                <a:cubicBezTo>
                  <a:pt x="14565" y="910"/>
                  <a:pt x="14593" y="898"/>
                  <a:pt x="14610" y="887"/>
                </a:cubicBezTo>
                <a:lnTo>
                  <a:pt x="14610" y="887"/>
                </a:lnTo>
                <a:cubicBezTo>
                  <a:pt x="14605" y="898"/>
                  <a:pt x="14605" y="921"/>
                  <a:pt x="14605" y="932"/>
                </a:cubicBezTo>
                <a:lnTo>
                  <a:pt x="14656" y="932"/>
                </a:lnTo>
                <a:cubicBezTo>
                  <a:pt x="14656" y="955"/>
                  <a:pt x="14661" y="983"/>
                  <a:pt x="14661" y="1006"/>
                </a:cubicBezTo>
                <a:cubicBezTo>
                  <a:pt x="14667" y="995"/>
                  <a:pt x="14673" y="966"/>
                  <a:pt x="14678" y="955"/>
                </a:cubicBezTo>
                <a:cubicBezTo>
                  <a:pt x="14843" y="1040"/>
                  <a:pt x="15002" y="1131"/>
                  <a:pt x="15166" y="1199"/>
                </a:cubicBezTo>
                <a:cubicBezTo>
                  <a:pt x="15144" y="1227"/>
                  <a:pt x="15121" y="1250"/>
                  <a:pt x="15093" y="1279"/>
                </a:cubicBezTo>
                <a:cubicBezTo>
                  <a:pt x="15098" y="1262"/>
                  <a:pt x="15110" y="1239"/>
                  <a:pt x="15115" y="1227"/>
                </a:cubicBezTo>
                <a:cubicBezTo>
                  <a:pt x="15041" y="1182"/>
                  <a:pt x="14956" y="1154"/>
                  <a:pt x="14877" y="1120"/>
                </a:cubicBezTo>
                <a:cubicBezTo>
                  <a:pt x="14871" y="1131"/>
                  <a:pt x="14871" y="1154"/>
                  <a:pt x="14871" y="1165"/>
                </a:cubicBezTo>
                <a:cubicBezTo>
                  <a:pt x="14752" y="1131"/>
                  <a:pt x="14644" y="1086"/>
                  <a:pt x="14536" y="1029"/>
                </a:cubicBezTo>
                <a:cubicBezTo>
                  <a:pt x="14552" y="1018"/>
                  <a:pt x="14568" y="1014"/>
                  <a:pt x="14584" y="1014"/>
                </a:cubicBezTo>
                <a:cubicBezTo>
                  <a:pt x="14602" y="1014"/>
                  <a:pt x="14620" y="1020"/>
                  <a:pt x="14639" y="1029"/>
                </a:cubicBezTo>
                <a:lnTo>
                  <a:pt x="14644" y="1023"/>
                </a:lnTo>
                <a:cubicBezTo>
                  <a:pt x="14622" y="1012"/>
                  <a:pt x="14593" y="1001"/>
                  <a:pt x="14571" y="983"/>
                </a:cubicBezTo>
                <a:cubicBezTo>
                  <a:pt x="14554" y="1006"/>
                  <a:pt x="14531" y="1023"/>
                  <a:pt x="14514" y="1040"/>
                </a:cubicBezTo>
                <a:cubicBezTo>
                  <a:pt x="14491" y="1018"/>
                  <a:pt x="14514" y="989"/>
                  <a:pt x="14525" y="961"/>
                </a:cubicBezTo>
                <a:cubicBezTo>
                  <a:pt x="14468" y="949"/>
                  <a:pt x="14417" y="927"/>
                  <a:pt x="14366" y="915"/>
                </a:cubicBezTo>
                <a:lnTo>
                  <a:pt x="14366" y="915"/>
                </a:lnTo>
                <a:cubicBezTo>
                  <a:pt x="14383" y="938"/>
                  <a:pt x="14406" y="961"/>
                  <a:pt x="14429" y="983"/>
                </a:cubicBezTo>
                <a:cubicBezTo>
                  <a:pt x="14366" y="949"/>
                  <a:pt x="14253" y="961"/>
                  <a:pt x="14247" y="870"/>
                </a:cubicBezTo>
                <a:cubicBezTo>
                  <a:pt x="14207" y="859"/>
                  <a:pt x="14173" y="847"/>
                  <a:pt x="14134" y="836"/>
                </a:cubicBezTo>
                <a:lnTo>
                  <a:pt x="14134" y="836"/>
                </a:lnTo>
                <a:cubicBezTo>
                  <a:pt x="14156" y="847"/>
                  <a:pt x="14173" y="859"/>
                  <a:pt x="14190" y="870"/>
                </a:cubicBezTo>
                <a:lnTo>
                  <a:pt x="14185" y="881"/>
                </a:lnTo>
                <a:cubicBezTo>
                  <a:pt x="14151" y="876"/>
                  <a:pt x="14117" y="864"/>
                  <a:pt x="14083" y="853"/>
                </a:cubicBezTo>
                <a:cubicBezTo>
                  <a:pt x="14088" y="842"/>
                  <a:pt x="14094" y="819"/>
                  <a:pt x="14094" y="808"/>
                </a:cubicBezTo>
                <a:lnTo>
                  <a:pt x="14094" y="808"/>
                </a:lnTo>
                <a:cubicBezTo>
                  <a:pt x="14086" y="828"/>
                  <a:pt x="14075" y="836"/>
                  <a:pt x="14062" y="836"/>
                </a:cubicBezTo>
                <a:cubicBezTo>
                  <a:pt x="14047" y="836"/>
                  <a:pt x="14030" y="826"/>
                  <a:pt x="14015" y="813"/>
                </a:cubicBezTo>
                <a:cubicBezTo>
                  <a:pt x="14020" y="808"/>
                  <a:pt x="14037" y="791"/>
                  <a:pt x="14049" y="779"/>
                </a:cubicBezTo>
                <a:cubicBezTo>
                  <a:pt x="13935" y="757"/>
                  <a:pt x="13833" y="717"/>
                  <a:pt x="13731" y="677"/>
                </a:cubicBezTo>
                <a:lnTo>
                  <a:pt x="13731" y="677"/>
                </a:lnTo>
                <a:cubicBezTo>
                  <a:pt x="13742" y="688"/>
                  <a:pt x="13771" y="700"/>
                  <a:pt x="13782" y="705"/>
                </a:cubicBezTo>
                <a:lnTo>
                  <a:pt x="13776" y="745"/>
                </a:lnTo>
                <a:cubicBezTo>
                  <a:pt x="13736" y="734"/>
                  <a:pt x="13702" y="722"/>
                  <a:pt x="13663" y="705"/>
                </a:cubicBezTo>
                <a:cubicBezTo>
                  <a:pt x="13668" y="700"/>
                  <a:pt x="13680" y="677"/>
                  <a:pt x="13685" y="671"/>
                </a:cubicBezTo>
                <a:cubicBezTo>
                  <a:pt x="13566" y="620"/>
                  <a:pt x="13430" y="575"/>
                  <a:pt x="13300" y="552"/>
                </a:cubicBezTo>
                <a:lnTo>
                  <a:pt x="13300" y="552"/>
                </a:lnTo>
                <a:cubicBezTo>
                  <a:pt x="13362" y="586"/>
                  <a:pt x="13436" y="598"/>
                  <a:pt x="13498" y="637"/>
                </a:cubicBezTo>
                <a:cubicBezTo>
                  <a:pt x="13390" y="626"/>
                  <a:pt x="13283" y="592"/>
                  <a:pt x="13186" y="547"/>
                </a:cubicBezTo>
                <a:cubicBezTo>
                  <a:pt x="13180" y="541"/>
                  <a:pt x="13175" y="530"/>
                  <a:pt x="13169" y="524"/>
                </a:cubicBezTo>
                <a:lnTo>
                  <a:pt x="13169" y="524"/>
                </a:lnTo>
                <a:cubicBezTo>
                  <a:pt x="13202" y="547"/>
                  <a:pt x="13238" y="567"/>
                  <a:pt x="13275" y="567"/>
                </a:cubicBezTo>
                <a:cubicBezTo>
                  <a:pt x="13283" y="567"/>
                  <a:pt x="13291" y="566"/>
                  <a:pt x="13300" y="564"/>
                </a:cubicBezTo>
                <a:cubicBezTo>
                  <a:pt x="13277" y="541"/>
                  <a:pt x="13254" y="513"/>
                  <a:pt x="13232" y="490"/>
                </a:cubicBezTo>
                <a:cubicBezTo>
                  <a:pt x="13214" y="496"/>
                  <a:pt x="13186" y="513"/>
                  <a:pt x="13169" y="524"/>
                </a:cubicBezTo>
                <a:cubicBezTo>
                  <a:pt x="13152" y="490"/>
                  <a:pt x="13112" y="484"/>
                  <a:pt x="13073" y="479"/>
                </a:cubicBezTo>
                <a:lnTo>
                  <a:pt x="13073" y="479"/>
                </a:lnTo>
                <a:cubicBezTo>
                  <a:pt x="13084" y="513"/>
                  <a:pt x="13118" y="530"/>
                  <a:pt x="13146" y="547"/>
                </a:cubicBezTo>
                <a:cubicBezTo>
                  <a:pt x="13101" y="547"/>
                  <a:pt x="13050" y="535"/>
                  <a:pt x="13005" y="518"/>
                </a:cubicBezTo>
                <a:cubicBezTo>
                  <a:pt x="13016" y="501"/>
                  <a:pt x="13022" y="490"/>
                  <a:pt x="13033" y="473"/>
                </a:cubicBezTo>
                <a:cubicBezTo>
                  <a:pt x="12993" y="461"/>
                  <a:pt x="12954" y="456"/>
                  <a:pt x="12919" y="444"/>
                </a:cubicBezTo>
                <a:lnTo>
                  <a:pt x="12919" y="444"/>
                </a:lnTo>
                <a:cubicBezTo>
                  <a:pt x="12936" y="467"/>
                  <a:pt x="12954" y="484"/>
                  <a:pt x="12971" y="507"/>
                </a:cubicBezTo>
                <a:cubicBezTo>
                  <a:pt x="12914" y="490"/>
                  <a:pt x="12857" y="467"/>
                  <a:pt x="12795" y="444"/>
                </a:cubicBezTo>
                <a:cubicBezTo>
                  <a:pt x="12795" y="422"/>
                  <a:pt x="12800" y="399"/>
                  <a:pt x="12800" y="376"/>
                </a:cubicBezTo>
                <a:lnTo>
                  <a:pt x="12800" y="376"/>
                </a:lnTo>
                <a:cubicBezTo>
                  <a:pt x="12778" y="390"/>
                  <a:pt x="12754" y="395"/>
                  <a:pt x="12729" y="395"/>
                </a:cubicBezTo>
                <a:cubicBezTo>
                  <a:pt x="12662" y="395"/>
                  <a:pt x="12590" y="360"/>
                  <a:pt x="12521" y="360"/>
                </a:cubicBezTo>
                <a:cubicBezTo>
                  <a:pt x="12506" y="360"/>
                  <a:pt x="12491" y="361"/>
                  <a:pt x="12477" y="365"/>
                </a:cubicBezTo>
                <a:cubicBezTo>
                  <a:pt x="12494" y="365"/>
                  <a:pt x="12522" y="376"/>
                  <a:pt x="12534" y="376"/>
                </a:cubicBezTo>
                <a:cubicBezTo>
                  <a:pt x="12534" y="388"/>
                  <a:pt x="12534" y="405"/>
                  <a:pt x="12534" y="410"/>
                </a:cubicBezTo>
                <a:cubicBezTo>
                  <a:pt x="12517" y="405"/>
                  <a:pt x="12488" y="393"/>
                  <a:pt x="12471" y="382"/>
                </a:cubicBezTo>
                <a:cubicBezTo>
                  <a:pt x="12454" y="388"/>
                  <a:pt x="12437" y="393"/>
                  <a:pt x="12420" y="399"/>
                </a:cubicBezTo>
                <a:cubicBezTo>
                  <a:pt x="12426" y="382"/>
                  <a:pt x="12443" y="348"/>
                  <a:pt x="12449" y="331"/>
                </a:cubicBezTo>
                <a:cubicBezTo>
                  <a:pt x="12427" y="325"/>
                  <a:pt x="12404" y="319"/>
                  <a:pt x="12382" y="319"/>
                </a:cubicBezTo>
                <a:cubicBezTo>
                  <a:pt x="12362" y="319"/>
                  <a:pt x="12342" y="323"/>
                  <a:pt x="12324" y="337"/>
                </a:cubicBezTo>
                <a:cubicBezTo>
                  <a:pt x="12278" y="320"/>
                  <a:pt x="12233" y="303"/>
                  <a:pt x="12188" y="286"/>
                </a:cubicBezTo>
                <a:cubicBezTo>
                  <a:pt x="12176" y="286"/>
                  <a:pt x="12153" y="291"/>
                  <a:pt x="12142" y="297"/>
                </a:cubicBezTo>
                <a:cubicBezTo>
                  <a:pt x="12091" y="274"/>
                  <a:pt x="12040" y="263"/>
                  <a:pt x="11983" y="257"/>
                </a:cubicBezTo>
                <a:cubicBezTo>
                  <a:pt x="11995" y="252"/>
                  <a:pt x="12023" y="229"/>
                  <a:pt x="12034" y="223"/>
                </a:cubicBezTo>
                <a:lnTo>
                  <a:pt x="12034" y="223"/>
                </a:lnTo>
                <a:cubicBezTo>
                  <a:pt x="11978" y="252"/>
                  <a:pt x="11910" y="235"/>
                  <a:pt x="11858" y="263"/>
                </a:cubicBezTo>
                <a:cubicBezTo>
                  <a:pt x="11910" y="274"/>
                  <a:pt x="11961" y="291"/>
                  <a:pt x="12006" y="308"/>
                </a:cubicBezTo>
                <a:cubicBezTo>
                  <a:pt x="11910" y="303"/>
                  <a:pt x="11807" y="297"/>
                  <a:pt x="11705" y="280"/>
                </a:cubicBezTo>
                <a:cubicBezTo>
                  <a:pt x="11683" y="274"/>
                  <a:pt x="11654" y="269"/>
                  <a:pt x="11632" y="263"/>
                </a:cubicBezTo>
                <a:lnTo>
                  <a:pt x="11632" y="263"/>
                </a:lnTo>
                <a:cubicBezTo>
                  <a:pt x="11632" y="263"/>
                  <a:pt x="11632" y="263"/>
                  <a:pt x="11637" y="269"/>
                </a:cubicBezTo>
                <a:cubicBezTo>
                  <a:pt x="11586" y="257"/>
                  <a:pt x="11535" y="252"/>
                  <a:pt x="11484" y="240"/>
                </a:cubicBezTo>
                <a:cubicBezTo>
                  <a:pt x="11518" y="240"/>
                  <a:pt x="11552" y="240"/>
                  <a:pt x="11580" y="235"/>
                </a:cubicBezTo>
                <a:cubicBezTo>
                  <a:pt x="11569" y="201"/>
                  <a:pt x="11535" y="195"/>
                  <a:pt x="11507" y="178"/>
                </a:cubicBezTo>
                <a:cubicBezTo>
                  <a:pt x="11473" y="183"/>
                  <a:pt x="11439" y="189"/>
                  <a:pt x="11410" y="195"/>
                </a:cubicBezTo>
                <a:lnTo>
                  <a:pt x="11399" y="161"/>
                </a:lnTo>
                <a:cubicBezTo>
                  <a:pt x="11386" y="176"/>
                  <a:pt x="11349" y="185"/>
                  <a:pt x="11315" y="185"/>
                </a:cubicBezTo>
                <a:cubicBezTo>
                  <a:pt x="11273" y="185"/>
                  <a:pt x="11235" y="170"/>
                  <a:pt x="11257" y="132"/>
                </a:cubicBezTo>
                <a:cubicBezTo>
                  <a:pt x="11281" y="129"/>
                  <a:pt x="11306" y="128"/>
                  <a:pt x="11330" y="128"/>
                </a:cubicBezTo>
                <a:cubicBezTo>
                  <a:pt x="11436" y="128"/>
                  <a:pt x="11542" y="153"/>
                  <a:pt x="11648" y="153"/>
                </a:cubicBezTo>
                <a:cubicBezTo>
                  <a:pt x="11682" y="153"/>
                  <a:pt x="11717" y="151"/>
                  <a:pt x="11751" y="144"/>
                </a:cubicBezTo>
                <a:cubicBezTo>
                  <a:pt x="11756" y="149"/>
                  <a:pt x="11768" y="161"/>
                  <a:pt x="11773" y="166"/>
                </a:cubicBezTo>
                <a:cubicBezTo>
                  <a:pt x="11870" y="172"/>
                  <a:pt x="11972" y="201"/>
                  <a:pt x="12068" y="212"/>
                </a:cubicBezTo>
                <a:cubicBezTo>
                  <a:pt x="12074" y="195"/>
                  <a:pt x="12091" y="155"/>
                  <a:pt x="12097" y="132"/>
                </a:cubicBezTo>
                <a:cubicBezTo>
                  <a:pt x="12078" y="129"/>
                  <a:pt x="12059" y="126"/>
                  <a:pt x="12041" y="126"/>
                </a:cubicBezTo>
                <a:cubicBezTo>
                  <a:pt x="12004" y="126"/>
                  <a:pt x="11970" y="136"/>
                  <a:pt x="11944" y="166"/>
                </a:cubicBezTo>
                <a:cubicBezTo>
                  <a:pt x="11921" y="161"/>
                  <a:pt x="11898" y="149"/>
                  <a:pt x="11881" y="144"/>
                </a:cubicBezTo>
                <a:cubicBezTo>
                  <a:pt x="11864" y="121"/>
                  <a:pt x="11840" y="117"/>
                  <a:pt x="11814" y="117"/>
                </a:cubicBezTo>
                <a:cubicBezTo>
                  <a:pt x="11799" y="117"/>
                  <a:pt x="11783" y="118"/>
                  <a:pt x="11768" y="118"/>
                </a:cubicBezTo>
                <a:cubicBezTo>
                  <a:pt x="11758" y="118"/>
                  <a:pt x="11748" y="118"/>
                  <a:pt x="11739" y="115"/>
                </a:cubicBezTo>
                <a:lnTo>
                  <a:pt x="11756" y="70"/>
                </a:lnTo>
                <a:lnTo>
                  <a:pt x="11756" y="70"/>
                </a:lnTo>
                <a:cubicBezTo>
                  <a:pt x="11751" y="81"/>
                  <a:pt x="11739" y="104"/>
                  <a:pt x="11734" y="115"/>
                </a:cubicBezTo>
                <a:cubicBezTo>
                  <a:pt x="11711" y="93"/>
                  <a:pt x="11677" y="70"/>
                  <a:pt x="11660" y="47"/>
                </a:cubicBezTo>
                <a:cubicBezTo>
                  <a:pt x="11637" y="59"/>
                  <a:pt x="11620" y="76"/>
                  <a:pt x="11603" y="93"/>
                </a:cubicBezTo>
                <a:lnTo>
                  <a:pt x="11569" y="42"/>
                </a:lnTo>
                <a:lnTo>
                  <a:pt x="11569" y="42"/>
                </a:lnTo>
                <a:cubicBezTo>
                  <a:pt x="11569" y="47"/>
                  <a:pt x="11575" y="70"/>
                  <a:pt x="11575" y="76"/>
                </a:cubicBezTo>
                <a:cubicBezTo>
                  <a:pt x="11535" y="64"/>
                  <a:pt x="11490" y="64"/>
                  <a:pt x="11467" y="25"/>
                </a:cubicBezTo>
                <a:cubicBezTo>
                  <a:pt x="11467" y="36"/>
                  <a:pt x="11467" y="53"/>
                  <a:pt x="11467" y="64"/>
                </a:cubicBezTo>
                <a:cubicBezTo>
                  <a:pt x="11348" y="42"/>
                  <a:pt x="11229" y="53"/>
                  <a:pt x="11110" y="42"/>
                </a:cubicBezTo>
                <a:cubicBezTo>
                  <a:pt x="11115" y="37"/>
                  <a:pt x="11129" y="18"/>
                  <a:pt x="11136" y="10"/>
                </a:cubicBezTo>
                <a:lnTo>
                  <a:pt x="11136" y="10"/>
                </a:lnTo>
                <a:cubicBezTo>
                  <a:pt x="11113" y="34"/>
                  <a:pt x="11071" y="46"/>
                  <a:pt x="11030" y="46"/>
                </a:cubicBezTo>
                <a:cubicBezTo>
                  <a:pt x="10988" y="46"/>
                  <a:pt x="10945" y="33"/>
                  <a:pt x="10922" y="8"/>
                </a:cubicBezTo>
                <a:cubicBezTo>
                  <a:pt x="10916" y="3"/>
                  <a:pt x="10910" y="1"/>
                  <a:pt x="10905" y="1"/>
                </a:cubicBezTo>
                <a:close/>
              </a:path>
            </a:pathLst>
          </a:custGeom>
          <a:solidFill>
            <a:srgbClr val="F08B6B">
              <a:alpha val="462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1" name="Google Shape;421;p45"/>
          <p:cNvSpPr/>
          <p:nvPr/>
        </p:nvSpPr>
        <p:spPr>
          <a:xfrm>
            <a:off x="3948756" y="1597045"/>
            <a:ext cx="1246488" cy="742308"/>
          </a:xfrm>
          <a:custGeom>
            <a:rect b="b" l="l" r="r" t="t"/>
            <a:pathLst>
              <a:path extrusionOk="0" h="12999" w="21828">
                <a:moveTo>
                  <a:pt x="11138" y="8"/>
                </a:moveTo>
                <a:cubicBezTo>
                  <a:pt x="11137" y="8"/>
                  <a:pt x="11137" y="9"/>
                  <a:pt x="11136" y="10"/>
                </a:cubicBezTo>
                <a:lnTo>
                  <a:pt x="11136" y="10"/>
                </a:lnTo>
                <a:cubicBezTo>
                  <a:pt x="11137" y="9"/>
                  <a:pt x="11137" y="8"/>
                  <a:pt x="11138" y="8"/>
                </a:cubicBezTo>
                <a:close/>
                <a:moveTo>
                  <a:pt x="9158" y="98"/>
                </a:moveTo>
                <a:lnTo>
                  <a:pt x="9156" y="106"/>
                </a:lnTo>
                <a:lnTo>
                  <a:pt x="9156" y="106"/>
                </a:lnTo>
                <a:cubicBezTo>
                  <a:pt x="9157" y="103"/>
                  <a:pt x="9158" y="101"/>
                  <a:pt x="9158" y="98"/>
                </a:cubicBezTo>
                <a:close/>
                <a:moveTo>
                  <a:pt x="10883" y="81"/>
                </a:moveTo>
                <a:lnTo>
                  <a:pt x="10883" y="81"/>
                </a:lnTo>
                <a:cubicBezTo>
                  <a:pt x="10910" y="97"/>
                  <a:pt x="10886" y="123"/>
                  <a:pt x="10867" y="123"/>
                </a:cubicBezTo>
                <a:cubicBezTo>
                  <a:pt x="10858" y="123"/>
                  <a:pt x="10850" y="118"/>
                  <a:pt x="10849" y="104"/>
                </a:cubicBezTo>
                <a:cubicBezTo>
                  <a:pt x="10860" y="98"/>
                  <a:pt x="10877" y="87"/>
                  <a:pt x="10883" y="81"/>
                </a:cubicBezTo>
                <a:close/>
                <a:moveTo>
                  <a:pt x="10917" y="104"/>
                </a:moveTo>
                <a:cubicBezTo>
                  <a:pt x="10979" y="127"/>
                  <a:pt x="11053" y="110"/>
                  <a:pt x="11098" y="132"/>
                </a:cubicBezTo>
                <a:cubicBezTo>
                  <a:pt x="11098" y="157"/>
                  <a:pt x="11085" y="173"/>
                  <a:pt x="11063" y="173"/>
                </a:cubicBezTo>
                <a:cubicBezTo>
                  <a:pt x="11060" y="173"/>
                  <a:pt x="11056" y="173"/>
                  <a:pt x="11053" y="172"/>
                </a:cubicBezTo>
                <a:cubicBezTo>
                  <a:pt x="11003" y="172"/>
                  <a:pt x="10949" y="165"/>
                  <a:pt x="10898" y="165"/>
                </a:cubicBezTo>
                <a:cubicBezTo>
                  <a:pt x="10885" y="165"/>
                  <a:pt x="10872" y="165"/>
                  <a:pt x="10860" y="166"/>
                </a:cubicBezTo>
                <a:cubicBezTo>
                  <a:pt x="10866" y="144"/>
                  <a:pt x="10894" y="144"/>
                  <a:pt x="10917" y="127"/>
                </a:cubicBezTo>
                <a:cubicBezTo>
                  <a:pt x="10917" y="121"/>
                  <a:pt x="10917" y="110"/>
                  <a:pt x="10917" y="104"/>
                </a:cubicBezTo>
                <a:close/>
                <a:moveTo>
                  <a:pt x="10134" y="189"/>
                </a:moveTo>
                <a:cubicBezTo>
                  <a:pt x="10117" y="189"/>
                  <a:pt x="10100" y="195"/>
                  <a:pt x="10083" y="195"/>
                </a:cubicBezTo>
                <a:cubicBezTo>
                  <a:pt x="10083" y="204"/>
                  <a:pt x="10081" y="214"/>
                  <a:pt x="10077" y="223"/>
                </a:cubicBezTo>
                <a:lnTo>
                  <a:pt x="10077" y="223"/>
                </a:lnTo>
                <a:cubicBezTo>
                  <a:pt x="10094" y="217"/>
                  <a:pt x="10122" y="200"/>
                  <a:pt x="10134" y="189"/>
                </a:cubicBezTo>
                <a:close/>
                <a:moveTo>
                  <a:pt x="10077" y="223"/>
                </a:moveTo>
                <a:lnTo>
                  <a:pt x="10077" y="223"/>
                </a:lnTo>
                <a:cubicBezTo>
                  <a:pt x="10077" y="223"/>
                  <a:pt x="10077" y="223"/>
                  <a:pt x="10077" y="223"/>
                </a:cubicBezTo>
                <a:cubicBezTo>
                  <a:pt x="10077" y="223"/>
                  <a:pt x="10077" y="223"/>
                  <a:pt x="10077" y="223"/>
                </a:cubicBezTo>
                <a:lnTo>
                  <a:pt x="10077" y="223"/>
                </a:lnTo>
                <a:cubicBezTo>
                  <a:pt x="10077" y="223"/>
                  <a:pt x="10077" y="223"/>
                  <a:pt x="10077" y="223"/>
                </a:cubicBezTo>
                <a:close/>
                <a:moveTo>
                  <a:pt x="11151" y="119"/>
                </a:moveTo>
                <a:cubicBezTo>
                  <a:pt x="11171" y="119"/>
                  <a:pt x="11187" y="126"/>
                  <a:pt x="11200" y="144"/>
                </a:cubicBezTo>
                <a:cubicBezTo>
                  <a:pt x="11206" y="183"/>
                  <a:pt x="11178" y="218"/>
                  <a:pt x="11155" y="246"/>
                </a:cubicBezTo>
                <a:cubicBezTo>
                  <a:pt x="11161" y="229"/>
                  <a:pt x="11172" y="195"/>
                  <a:pt x="11183" y="172"/>
                </a:cubicBezTo>
                <a:lnTo>
                  <a:pt x="11183" y="172"/>
                </a:lnTo>
                <a:cubicBezTo>
                  <a:pt x="11155" y="178"/>
                  <a:pt x="11121" y="178"/>
                  <a:pt x="11098" y="178"/>
                </a:cubicBezTo>
                <a:cubicBezTo>
                  <a:pt x="11104" y="161"/>
                  <a:pt x="11121" y="138"/>
                  <a:pt x="11132" y="121"/>
                </a:cubicBezTo>
                <a:cubicBezTo>
                  <a:pt x="11139" y="120"/>
                  <a:pt x="11145" y="119"/>
                  <a:pt x="11151" y="119"/>
                </a:cubicBezTo>
                <a:close/>
                <a:moveTo>
                  <a:pt x="11161" y="294"/>
                </a:moveTo>
                <a:cubicBezTo>
                  <a:pt x="11184" y="294"/>
                  <a:pt x="11212" y="317"/>
                  <a:pt x="11183" y="331"/>
                </a:cubicBezTo>
                <a:cubicBezTo>
                  <a:pt x="11178" y="336"/>
                  <a:pt x="11173" y="338"/>
                  <a:pt x="11167" y="338"/>
                </a:cubicBezTo>
                <a:cubicBezTo>
                  <a:pt x="11145" y="338"/>
                  <a:pt x="11122" y="310"/>
                  <a:pt x="11149" y="297"/>
                </a:cubicBezTo>
                <a:cubicBezTo>
                  <a:pt x="11153" y="295"/>
                  <a:pt x="11157" y="294"/>
                  <a:pt x="11161" y="294"/>
                </a:cubicBezTo>
                <a:close/>
                <a:moveTo>
                  <a:pt x="9708" y="320"/>
                </a:moveTo>
                <a:cubicBezTo>
                  <a:pt x="9714" y="325"/>
                  <a:pt x="9719" y="342"/>
                  <a:pt x="9725" y="354"/>
                </a:cubicBezTo>
                <a:cubicBezTo>
                  <a:pt x="9668" y="354"/>
                  <a:pt x="9612" y="359"/>
                  <a:pt x="9549" y="365"/>
                </a:cubicBezTo>
                <a:cubicBezTo>
                  <a:pt x="9606" y="354"/>
                  <a:pt x="9657" y="337"/>
                  <a:pt x="9708" y="320"/>
                </a:cubicBezTo>
                <a:close/>
                <a:moveTo>
                  <a:pt x="11637" y="314"/>
                </a:moveTo>
                <a:cubicBezTo>
                  <a:pt x="11637" y="320"/>
                  <a:pt x="11637" y="337"/>
                  <a:pt x="11632" y="342"/>
                </a:cubicBezTo>
                <a:cubicBezTo>
                  <a:pt x="11643" y="342"/>
                  <a:pt x="11649" y="342"/>
                  <a:pt x="11654" y="348"/>
                </a:cubicBezTo>
                <a:cubicBezTo>
                  <a:pt x="11660" y="354"/>
                  <a:pt x="11660" y="359"/>
                  <a:pt x="11660" y="371"/>
                </a:cubicBezTo>
                <a:cubicBezTo>
                  <a:pt x="11603" y="359"/>
                  <a:pt x="11546" y="354"/>
                  <a:pt x="11490" y="348"/>
                </a:cubicBezTo>
                <a:cubicBezTo>
                  <a:pt x="11484" y="348"/>
                  <a:pt x="11484" y="342"/>
                  <a:pt x="11478" y="342"/>
                </a:cubicBezTo>
                <a:lnTo>
                  <a:pt x="11467" y="342"/>
                </a:lnTo>
                <a:cubicBezTo>
                  <a:pt x="11382" y="337"/>
                  <a:pt x="11291" y="342"/>
                  <a:pt x="11206" y="320"/>
                </a:cubicBezTo>
                <a:cubicBezTo>
                  <a:pt x="11231" y="316"/>
                  <a:pt x="11257" y="314"/>
                  <a:pt x="11283" y="314"/>
                </a:cubicBezTo>
                <a:cubicBezTo>
                  <a:pt x="11363" y="314"/>
                  <a:pt x="11446" y="329"/>
                  <a:pt x="11524" y="329"/>
                </a:cubicBezTo>
                <a:cubicBezTo>
                  <a:pt x="11563" y="329"/>
                  <a:pt x="11601" y="325"/>
                  <a:pt x="11637" y="314"/>
                </a:cubicBezTo>
                <a:close/>
                <a:moveTo>
                  <a:pt x="10712" y="359"/>
                </a:moveTo>
                <a:cubicBezTo>
                  <a:pt x="10724" y="365"/>
                  <a:pt x="10729" y="365"/>
                  <a:pt x="10741" y="371"/>
                </a:cubicBezTo>
                <a:cubicBezTo>
                  <a:pt x="10709" y="383"/>
                  <a:pt x="10678" y="387"/>
                  <a:pt x="10647" y="387"/>
                </a:cubicBezTo>
                <a:cubicBezTo>
                  <a:pt x="10621" y="387"/>
                  <a:pt x="10596" y="385"/>
                  <a:pt x="10571" y="382"/>
                </a:cubicBezTo>
                <a:lnTo>
                  <a:pt x="10571" y="359"/>
                </a:lnTo>
                <a:close/>
                <a:moveTo>
                  <a:pt x="9203" y="376"/>
                </a:moveTo>
                <a:cubicBezTo>
                  <a:pt x="9197" y="382"/>
                  <a:pt x="9192" y="382"/>
                  <a:pt x="9186" y="388"/>
                </a:cubicBezTo>
                <a:cubicBezTo>
                  <a:pt x="9186" y="388"/>
                  <a:pt x="9186" y="382"/>
                  <a:pt x="9180" y="382"/>
                </a:cubicBezTo>
                <a:cubicBezTo>
                  <a:pt x="9186" y="382"/>
                  <a:pt x="9192" y="376"/>
                  <a:pt x="9203" y="376"/>
                </a:cubicBezTo>
                <a:close/>
                <a:moveTo>
                  <a:pt x="9334" y="382"/>
                </a:moveTo>
                <a:cubicBezTo>
                  <a:pt x="9328" y="382"/>
                  <a:pt x="9322" y="388"/>
                  <a:pt x="9311" y="388"/>
                </a:cubicBezTo>
                <a:cubicBezTo>
                  <a:pt x="9317" y="382"/>
                  <a:pt x="9317" y="382"/>
                  <a:pt x="9322" y="382"/>
                </a:cubicBezTo>
                <a:close/>
                <a:moveTo>
                  <a:pt x="10519" y="371"/>
                </a:moveTo>
                <a:lnTo>
                  <a:pt x="10542" y="382"/>
                </a:lnTo>
                <a:cubicBezTo>
                  <a:pt x="10531" y="382"/>
                  <a:pt x="10514" y="388"/>
                  <a:pt x="10497" y="388"/>
                </a:cubicBezTo>
                <a:cubicBezTo>
                  <a:pt x="10497" y="376"/>
                  <a:pt x="10508" y="371"/>
                  <a:pt x="10519" y="371"/>
                </a:cubicBezTo>
                <a:close/>
                <a:moveTo>
                  <a:pt x="10769" y="365"/>
                </a:moveTo>
                <a:cubicBezTo>
                  <a:pt x="10780" y="371"/>
                  <a:pt x="10792" y="371"/>
                  <a:pt x="10803" y="371"/>
                </a:cubicBezTo>
                <a:cubicBezTo>
                  <a:pt x="10792" y="376"/>
                  <a:pt x="10786" y="382"/>
                  <a:pt x="10780" y="388"/>
                </a:cubicBezTo>
                <a:cubicBezTo>
                  <a:pt x="10775" y="382"/>
                  <a:pt x="10775" y="371"/>
                  <a:pt x="10769" y="365"/>
                </a:cubicBezTo>
                <a:close/>
                <a:moveTo>
                  <a:pt x="10922" y="371"/>
                </a:moveTo>
                <a:cubicBezTo>
                  <a:pt x="10922" y="376"/>
                  <a:pt x="10922" y="382"/>
                  <a:pt x="10922" y="388"/>
                </a:cubicBezTo>
                <a:lnTo>
                  <a:pt x="10917" y="388"/>
                </a:lnTo>
                <a:cubicBezTo>
                  <a:pt x="10917" y="382"/>
                  <a:pt x="10917" y="376"/>
                  <a:pt x="10917" y="371"/>
                </a:cubicBezTo>
                <a:close/>
                <a:moveTo>
                  <a:pt x="10605" y="274"/>
                </a:moveTo>
                <a:cubicBezTo>
                  <a:pt x="10657" y="288"/>
                  <a:pt x="10711" y="292"/>
                  <a:pt x="10765" y="292"/>
                </a:cubicBezTo>
                <a:cubicBezTo>
                  <a:pt x="10815" y="292"/>
                  <a:pt x="10864" y="289"/>
                  <a:pt x="10914" y="289"/>
                </a:cubicBezTo>
                <a:cubicBezTo>
                  <a:pt x="10963" y="289"/>
                  <a:pt x="11011" y="292"/>
                  <a:pt x="11058" y="303"/>
                </a:cubicBezTo>
                <a:cubicBezTo>
                  <a:pt x="11007" y="314"/>
                  <a:pt x="10956" y="314"/>
                  <a:pt x="10911" y="314"/>
                </a:cubicBezTo>
                <a:lnTo>
                  <a:pt x="10911" y="308"/>
                </a:lnTo>
                <a:cubicBezTo>
                  <a:pt x="10905" y="314"/>
                  <a:pt x="10900" y="314"/>
                  <a:pt x="10900" y="320"/>
                </a:cubicBezTo>
                <a:lnTo>
                  <a:pt x="10536" y="320"/>
                </a:lnTo>
                <a:cubicBezTo>
                  <a:pt x="10532" y="320"/>
                  <a:pt x="10528" y="321"/>
                  <a:pt x="10523" y="321"/>
                </a:cubicBezTo>
                <a:cubicBezTo>
                  <a:pt x="10508" y="321"/>
                  <a:pt x="10491" y="317"/>
                  <a:pt x="10475" y="317"/>
                </a:cubicBezTo>
                <a:cubicBezTo>
                  <a:pt x="10458" y="317"/>
                  <a:pt x="10442" y="321"/>
                  <a:pt x="10429" y="337"/>
                </a:cubicBezTo>
                <a:cubicBezTo>
                  <a:pt x="10440" y="342"/>
                  <a:pt x="10463" y="359"/>
                  <a:pt x="10474" y="371"/>
                </a:cubicBezTo>
                <a:cubicBezTo>
                  <a:pt x="10474" y="376"/>
                  <a:pt x="10468" y="382"/>
                  <a:pt x="10468" y="393"/>
                </a:cubicBezTo>
                <a:lnTo>
                  <a:pt x="10400" y="393"/>
                </a:lnTo>
                <a:cubicBezTo>
                  <a:pt x="10412" y="371"/>
                  <a:pt x="10406" y="348"/>
                  <a:pt x="10389" y="325"/>
                </a:cubicBezTo>
                <a:cubicBezTo>
                  <a:pt x="10369" y="320"/>
                  <a:pt x="10350" y="318"/>
                  <a:pt x="10329" y="318"/>
                </a:cubicBezTo>
                <a:cubicBezTo>
                  <a:pt x="10273" y="318"/>
                  <a:pt x="10216" y="333"/>
                  <a:pt x="10158" y="333"/>
                </a:cubicBezTo>
                <a:cubicBezTo>
                  <a:pt x="10146" y="333"/>
                  <a:pt x="10134" y="332"/>
                  <a:pt x="10122" y="331"/>
                </a:cubicBezTo>
                <a:cubicBezTo>
                  <a:pt x="10110" y="331"/>
                  <a:pt x="10096" y="331"/>
                  <a:pt x="10083" y="331"/>
                </a:cubicBezTo>
                <a:cubicBezTo>
                  <a:pt x="10044" y="331"/>
                  <a:pt x="10005" y="334"/>
                  <a:pt x="9975" y="359"/>
                </a:cubicBezTo>
                <a:cubicBezTo>
                  <a:pt x="9980" y="365"/>
                  <a:pt x="9986" y="365"/>
                  <a:pt x="9997" y="371"/>
                </a:cubicBezTo>
                <a:lnTo>
                  <a:pt x="9952" y="371"/>
                </a:lnTo>
                <a:cubicBezTo>
                  <a:pt x="9961" y="358"/>
                  <a:pt x="9956" y="328"/>
                  <a:pt x="9940" y="328"/>
                </a:cubicBezTo>
                <a:cubicBezTo>
                  <a:pt x="9936" y="328"/>
                  <a:pt x="9930" y="330"/>
                  <a:pt x="9924" y="337"/>
                </a:cubicBezTo>
                <a:cubicBezTo>
                  <a:pt x="9861" y="342"/>
                  <a:pt x="9799" y="348"/>
                  <a:pt x="9736" y="348"/>
                </a:cubicBezTo>
                <a:cubicBezTo>
                  <a:pt x="9742" y="337"/>
                  <a:pt x="9742" y="325"/>
                  <a:pt x="9742" y="314"/>
                </a:cubicBezTo>
                <a:lnTo>
                  <a:pt x="9748" y="314"/>
                </a:lnTo>
                <a:cubicBezTo>
                  <a:pt x="9753" y="325"/>
                  <a:pt x="9759" y="337"/>
                  <a:pt x="9765" y="342"/>
                </a:cubicBezTo>
                <a:cubicBezTo>
                  <a:pt x="9799" y="331"/>
                  <a:pt x="9827" y="314"/>
                  <a:pt x="9861" y="303"/>
                </a:cubicBezTo>
                <a:cubicBezTo>
                  <a:pt x="9891" y="312"/>
                  <a:pt x="9924" y="319"/>
                  <a:pt x="9956" y="319"/>
                </a:cubicBezTo>
                <a:cubicBezTo>
                  <a:pt x="9985" y="319"/>
                  <a:pt x="10013" y="313"/>
                  <a:pt x="10037" y="297"/>
                </a:cubicBezTo>
                <a:lnTo>
                  <a:pt x="10060" y="297"/>
                </a:lnTo>
                <a:cubicBezTo>
                  <a:pt x="10066" y="303"/>
                  <a:pt x="10077" y="314"/>
                  <a:pt x="10083" y="320"/>
                </a:cubicBezTo>
                <a:cubicBezTo>
                  <a:pt x="10111" y="308"/>
                  <a:pt x="10145" y="303"/>
                  <a:pt x="10173" y="297"/>
                </a:cubicBezTo>
                <a:lnTo>
                  <a:pt x="10173" y="291"/>
                </a:lnTo>
                <a:cubicBezTo>
                  <a:pt x="10315" y="291"/>
                  <a:pt x="10463" y="291"/>
                  <a:pt x="10605" y="274"/>
                </a:cubicBezTo>
                <a:close/>
                <a:moveTo>
                  <a:pt x="10820" y="362"/>
                </a:moveTo>
                <a:cubicBezTo>
                  <a:pt x="10823" y="362"/>
                  <a:pt x="10827" y="363"/>
                  <a:pt x="10831" y="365"/>
                </a:cubicBezTo>
                <a:lnTo>
                  <a:pt x="10826" y="365"/>
                </a:lnTo>
                <a:cubicBezTo>
                  <a:pt x="10843" y="365"/>
                  <a:pt x="10843" y="376"/>
                  <a:pt x="10843" y="388"/>
                </a:cubicBezTo>
                <a:cubicBezTo>
                  <a:pt x="10831" y="388"/>
                  <a:pt x="10814" y="393"/>
                  <a:pt x="10797" y="393"/>
                </a:cubicBezTo>
                <a:cubicBezTo>
                  <a:pt x="10797" y="380"/>
                  <a:pt x="10805" y="362"/>
                  <a:pt x="10820" y="362"/>
                </a:cubicBezTo>
                <a:close/>
                <a:moveTo>
                  <a:pt x="9237" y="393"/>
                </a:moveTo>
                <a:cubicBezTo>
                  <a:pt x="9231" y="399"/>
                  <a:pt x="9226" y="399"/>
                  <a:pt x="9214" y="399"/>
                </a:cubicBezTo>
                <a:cubicBezTo>
                  <a:pt x="9220" y="399"/>
                  <a:pt x="9220" y="393"/>
                  <a:pt x="9226" y="393"/>
                </a:cubicBezTo>
                <a:close/>
                <a:moveTo>
                  <a:pt x="10344" y="376"/>
                </a:moveTo>
                <a:cubicBezTo>
                  <a:pt x="10366" y="376"/>
                  <a:pt x="10378" y="382"/>
                  <a:pt x="10378" y="399"/>
                </a:cubicBezTo>
                <a:lnTo>
                  <a:pt x="10338" y="399"/>
                </a:lnTo>
                <a:cubicBezTo>
                  <a:pt x="10338" y="393"/>
                  <a:pt x="10338" y="382"/>
                  <a:pt x="10344" y="376"/>
                </a:cubicBezTo>
                <a:close/>
                <a:moveTo>
                  <a:pt x="10207" y="376"/>
                </a:moveTo>
                <a:cubicBezTo>
                  <a:pt x="10213" y="382"/>
                  <a:pt x="10213" y="388"/>
                  <a:pt x="10213" y="399"/>
                </a:cubicBezTo>
                <a:cubicBezTo>
                  <a:pt x="10202" y="399"/>
                  <a:pt x="10190" y="405"/>
                  <a:pt x="10179" y="405"/>
                </a:cubicBezTo>
                <a:cubicBezTo>
                  <a:pt x="10185" y="399"/>
                  <a:pt x="10202" y="388"/>
                  <a:pt x="10207" y="376"/>
                </a:cubicBezTo>
                <a:close/>
                <a:moveTo>
                  <a:pt x="10230" y="371"/>
                </a:moveTo>
                <a:cubicBezTo>
                  <a:pt x="10264" y="371"/>
                  <a:pt x="10275" y="382"/>
                  <a:pt x="10264" y="405"/>
                </a:cubicBezTo>
                <a:lnTo>
                  <a:pt x="10224" y="405"/>
                </a:lnTo>
                <a:cubicBezTo>
                  <a:pt x="10219" y="399"/>
                  <a:pt x="10219" y="388"/>
                  <a:pt x="10230" y="371"/>
                </a:cubicBezTo>
                <a:close/>
                <a:moveTo>
                  <a:pt x="11563" y="410"/>
                </a:moveTo>
                <a:cubicBezTo>
                  <a:pt x="11563" y="410"/>
                  <a:pt x="11569" y="416"/>
                  <a:pt x="11569" y="416"/>
                </a:cubicBezTo>
                <a:cubicBezTo>
                  <a:pt x="11535" y="416"/>
                  <a:pt x="11495" y="416"/>
                  <a:pt x="11456" y="410"/>
                </a:cubicBezTo>
                <a:close/>
                <a:moveTo>
                  <a:pt x="11575" y="410"/>
                </a:moveTo>
                <a:cubicBezTo>
                  <a:pt x="11575" y="416"/>
                  <a:pt x="11575" y="416"/>
                  <a:pt x="11580" y="416"/>
                </a:cubicBezTo>
                <a:lnTo>
                  <a:pt x="11575" y="416"/>
                </a:lnTo>
                <a:cubicBezTo>
                  <a:pt x="11575" y="416"/>
                  <a:pt x="11575" y="416"/>
                  <a:pt x="11575" y="410"/>
                </a:cubicBezTo>
                <a:close/>
                <a:moveTo>
                  <a:pt x="10020" y="399"/>
                </a:moveTo>
                <a:lnTo>
                  <a:pt x="10020" y="399"/>
                </a:lnTo>
                <a:cubicBezTo>
                  <a:pt x="10009" y="410"/>
                  <a:pt x="10003" y="416"/>
                  <a:pt x="9997" y="422"/>
                </a:cubicBezTo>
                <a:lnTo>
                  <a:pt x="9986" y="422"/>
                </a:lnTo>
                <a:cubicBezTo>
                  <a:pt x="9997" y="416"/>
                  <a:pt x="10009" y="410"/>
                  <a:pt x="10020" y="399"/>
                </a:cubicBezTo>
                <a:close/>
                <a:moveTo>
                  <a:pt x="10100" y="359"/>
                </a:moveTo>
                <a:cubicBezTo>
                  <a:pt x="10105" y="365"/>
                  <a:pt x="10111" y="365"/>
                  <a:pt x="10122" y="365"/>
                </a:cubicBezTo>
                <a:cubicBezTo>
                  <a:pt x="10088" y="382"/>
                  <a:pt x="10060" y="410"/>
                  <a:pt x="10020" y="422"/>
                </a:cubicBezTo>
                <a:cubicBezTo>
                  <a:pt x="10026" y="410"/>
                  <a:pt x="10026" y="399"/>
                  <a:pt x="10031" y="393"/>
                </a:cubicBezTo>
                <a:cubicBezTo>
                  <a:pt x="10037" y="388"/>
                  <a:pt x="10049" y="382"/>
                  <a:pt x="10054" y="376"/>
                </a:cubicBezTo>
                <a:cubicBezTo>
                  <a:pt x="10071" y="376"/>
                  <a:pt x="10083" y="371"/>
                  <a:pt x="10100" y="359"/>
                </a:cubicBezTo>
                <a:close/>
                <a:moveTo>
                  <a:pt x="9791" y="381"/>
                </a:moveTo>
                <a:cubicBezTo>
                  <a:pt x="9820" y="381"/>
                  <a:pt x="9849" y="382"/>
                  <a:pt x="9878" y="382"/>
                </a:cubicBezTo>
                <a:cubicBezTo>
                  <a:pt x="9844" y="388"/>
                  <a:pt x="9816" y="399"/>
                  <a:pt x="9788" y="416"/>
                </a:cubicBezTo>
                <a:lnTo>
                  <a:pt x="9788" y="422"/>
                </a:lnTo>
                <a:lnTo>
                  <a:pt x="9782" y="399"/>
                </a:lnTo>
                <a:cubicBezTo>
                  <a:pt x="9776" y="405"/>
                  <a:pt x="9759" y="410"/>
                  <a:pt x="9753" y="416"/>
                </a:cubicBezTo>
                <a:lnTo>
                  <a:pt x="9736" y="388"/>
                </a:lnTo>
                <a:lnTo>
                  <a:pt x="9725" y="399"/>
                </a:lnTo>
                <a:cubicBezTo>
                  <a:pt x="9736" y="405"/>
                  <a:pt x="9748" y="422"/>
                  <a:pt x="9759" y="433"/>
                </a:cubicBezTo>
                <a:cubicBezTo>
                  <a:pt x="9753" y="433"/>
                  <a:pt x="9742" y="439"/>
                  <a:pt x="9736" y="439"/>
                </a:cubicBezTo>
                <a:lnTo>
                  <a:pt x="9691" y="439"/>
                </a:lnTo>
                <a:cubicBezTo>
                  <a:pt x="9691" y="427"/>
                  <a:pt x="9691" y="405"/>
                  <a:pt x="9691" y="393"/>
                </a:cubicBezTo>
                <a:cubicBezTo>
                  <a:pt x="9680" y="399"/>
                  <a:pt x="9663" y="410"/>
                  <a:pt x="9651" y="422"/>
                </a:cubicBezTo>
                <a:cubicBezTo>
                  <a:pt x="9657" y="427"/>
                  <a:pt x="9668" y="439"/>
                  <a:pt x="9674" y="444"/>
                </a:cubicBezTo>
                <a:cubicBezTo>
                  <a:pt x="9668" y="450"/>
                  <a:pt x="9668" y="450"/>
                  <a:pt x="9663" y="450"/>
                </a:cubicBezTo>
                <a:cubicBezTo>
                  <a:pt x="9634" y="444"/>
                  <a:pt x="9612" y="433"/>
                  <a:pt x="9589" y="427"/>
                </a:cubicBezTo>
                <a:cubicBezTo>
                  <a:pt x="9650" y="387"/>
                  <a:pt x="9719" y="381"/>
                  <a:pt x="9791" y="381"/>
                </a:cubicBezTo>
                <a:close/>
                <a:moveTo>
                  <a:pt x="9226" y="459"/>
                </a:moveTo>
                <a:cubicBezTo>
                  <a:pt x="9230" y="459"/>
                  <a:pt x="9234" y="460"/>
                  <a:pt x="9237" y="461"/>
                </a:cubicBezTo>
                <a:lnTo>
                  <a:pt x="9237" y="467"/>
                </a:lnTo>
                <a:lnTo>
                  <a:pt x="9197" y="467"/>
                </a:lnTo>
                <a:cubicBezTo>
                  <a:pt x="9205" y="463"/>
                  <a:pt x="9216" y="459"/>
                  <a:pt x="9226" y="459"/>
                </a:cubicBezTo>
                <a:close/>
                <a:moveTo>
                  <a:pt x="9158" y="461"/>
                </a:moveTo>
                <a:cubicBezTo>
                  <a:pt x="9158" y="467"/>
                  <a:pt x="9163" y="473"/>
                  <a:pt x="9163" y="473"/>
                </a:cubicBezTo>
                <a:cubicBezTo>
                  <a:pt x="9152" y="479"/>
                  <a:pt x="9141" y="479"/>
                  <a:pt x="9129" y="479"/>
                </a:cubicBezTo>
                <a:cubicBezTo>
                  <a:pt x="9129" y="473"/>
                  <a:pt x="9135" y="467"/>
                  <a:pt x="9152" y="461"/>
                </a:cubicBezTo>
                <a:close/>
                <a:moveTo>
                  <a:pt x="8488" y="479"/>
                </a:moveTo>
                <a:cubicBezTo>
                  <a:pt x="8500" y="479"/>
                  <a:pt x="8505" y="484"/>
                  <a:pt x="8511" y="484"/>
                </a:cubicBezTo>
                <a:cubicBezTo>
                  <a:pt x="8500" y="484"/>
                  <a:pt x="8494" y="484"/>
                  <a:pt x="8483" y="490"/>
                </a:cubicBezTo>
                <a:cubicBezTo>
                  <a:pt x="8483" y="484"/>
                  <a:pt x="8488" y="484"/>
                  <a:pt x="8488" y="479"/>
                </a:cubicBezTo>
                <a:close/>
                <a:moveTo>
                  <a:pt x="8863" y="416"/>
                </a:moveTo>
                <a:cubicBezTo>
                  <a:pt x="8823" y="433"/>
                  <a:pt x="8789" y="450"/>
                  <a:pt x="8761" y="484"/>
                </a:cubicBezTo>
                <a:cubicBezTo>
                  <a:pt x="8749" y="484"/>
                  <a:pt x="8744" y="484"/>
                  <a:pt x="8732" y="490"/>
                </a:cubicBezTo>
                <a:cubicBezTo>
                  <a:pt x="8761" y="473"/>
                  <a:pt x="8778" y="456"/>
                  <a:pt x="8800" y="427"/>
                </a:cubicBezTo>
                <a:cubicBezTo>
                  <a:pt x="8817" y="422"/>
                  <a:pt x="8840" y="422"/>
                  <a:pt x="8863" y="416"/>
                </a:cubicBezTo>
                <a:close/>
                <a:moveTo>
                  <a:pt x="12102" y="490"/>
                </a:moveTo>
                <a:cubicBezTo>
                  <a:pt x="12108" y="490"/>
                  <a:pt x="12119" y="490"/>
                  <a:pt x="12125" y="496"/>
                </a:cubicBezTo>
                <a:cubicBezTo>
                  <a:pt x="12119" y="496"/>
                  <a:pt x="12114" y="501"/>
                  <a:pt x="12108" y="501"/>
                </a:cubicBezTo>
                <a:cubicBezTo>
                  <a:pt x="12102" y="496"/>
                  <a:pt x="12102" y="496"/>
                  <a:pt x="12102" y="490"/>
                </a:cubicBezTo>
                <a:close/>
                <a:moveTo>
                  <a:pt x="12233" y="507"/>
                </a:moveTo>
                <a:cubicBezTo>
                  <a:pt x="12250" y="513"/>
                  <a:pt x="12267" y="518"/>
                  <a:pt x="12284" y="524"/>
                </a:cubicBezTo>
                <a:cubicBezTo>
                  <a:pt x="12284" y="524"/>
                  <a:pt x="12284" y="530"/>
                  <a:pt x="12284" y="530"/>
                </a:cubicBezTo>
                <a:cubicBezTo>
                  <a:pt x="12267" y="524"/>
                  <a:pt x="12250" y="518"/>
                  <a:pt x="12233" y="507"/>
                </a:cubicBezTo>
                <a:close/>
                <a:moveTo>
                  <a:pt x="11671" y="348"/>
                </a:moveTo>
                <a:cubicBezTo>
                  <a:pt x="11892" y="365"/>
                  <a:pt x="12114" y="405"/>
                  <a:pt x="12335" y="444"/>
                </a:cubicBezTo>
                <a:cubicBezTo>
                  <a:pt x="12341" y="450"/>
                  <a:pt x="12346" y="450"/>
                  <a:pt x="12352" y="450"/>
                </a:cubicBezTo>
                <a:cubicBezTo>
                  <a:pt x="12375" y="456"/>
                  <a:pt x="12397" y="456"/>
                  <a:pt x="12420" y="461"/>
                </a:cubicBezTo>
                <a:cubicBezTo>
                  <a:pt x="12477" y="473"/>
                  <a:pt x="12528" y="484"/>
                  <a:pt x="12585" y="496"/>
                </a:cubicBezTo>
                <a:cubicBezTo>
                  <a:pt x="12585" y="490"/>
                  <a:pt x="12585" y="479"/>
                  <a:pt x="12585" y="473"/>
                </a:cubicBezTo>
                <a:cubicBezTo>
                  <a:pt x="12653" y="530"/>
                  <a:pt x="12749" y="518"/>
                  <a:pt x="12829" y="547"/>
                </a:cubicBezTo>
                <a:cubicBezTo>
                  <a:pt x="12816" y="555"/>
                  <a:pt x="12802" y="558"/>
                  <a:pt x="12788" y="558"/>
                </a:cubicBezTo>
                <a:cubicBezTo>
                  <a:pt x="12754" y="558"/>
                  <a:pt x="12719" y="539"/>
                  <a:pt x="12687" y="535"/>
                </a:cubicBezTo>
                <a:cubicBezTo>
                  <a:pt x="12562" y="513"/>
                  <a:pt x="12437" y="490"/>
                  <a:pt x="12312" y="467"/>
                </a:cubicBezTo>
                <a:cubicBezTo>
                  <a:pt x="12312" y="467"/>
                  <a:pt x="12312" y="461"/>
                  <a:pt x="12312" y="461"/>
                </a:cubicBezTo>
                <a:cubicBezTo>
                  <a:pt x="12312" y="461"/>
                  <a:pt x="12307" y="467"/>
                  <a:pt x="12307" y="467"/>
                </a:cubicBezTo>
                <a:cubicBezTo>
                  <a:pt x="12108" y="433"/>
                  <a:pt x="11904" y="405"/>
                  <a:pt x="11705" y="376"/>
                </a:cubicBezTo>
                <a:cubicBezTo>
                  <a:pt x="11694" y="365"/>
                  <a:pt x="11683" y="359"/>
                  <a:pt x="11671" y="348"/>
                </a:cubicBezTo>
                <a:close/>
                <a:moveTo>
                  <a:pt x="8380" y="547"/>
                </a:moveTo>
                <a:cubicBezTo>
                  <a:pt x="8386" y="552"/>
                  <a:pt x="8392" y="564"/>
                  <a:pt x="8397" y="575"/>
                </a:cubicBezTo>
                <a:cubicBezTo>
                  <a:pt x="8392" y="575"/>
                  <a:pt x="8380" y="575"/>
                  <a:pt x="8375" y="581"/>
                </a:cubicBezTo>
                <a:cubicBezTo>
                  <a:pt x="8380" y="569"/>
                  <a:pt x="8380" y="558"/>
                  <a:pt x="8380" y="547"/>
                </a:cubicBezTo>
                <a:close/>
                <a:moveTo>
                  <a:pt x="12307" y="558"/>
                </a:moveTo>
                <a:cubicBezTo>
                  <a:pt x="12318" y="558"/>
                  <a:pt x="12329" y="564"/>
                  <a:pt x="12341" y="564"/>
                </a:cubicBezTo>
                <a:cubicBezTo>
                  <a:pt x="12335" y="575"/>
                  <a:pt x="12324" y="581"/>
                  <a:pt x="12318" y="592"/>
                </a:cubicBezTo>
                <a:cubicBezTo>
                  <a:pt x="12312" y="581"/>
                  <a:pt x="12307" y="569"/>
                  <a:pt x="12307" y="558"/>
                </a:cubicBezTo>
                <a:close/>
                <a:moveTo>
                  <a:pt x="8602" y="564"/>
                </a:moveTo>
                <a:cubicBezTo>
                  <a:pt x="8585" y="581"/>
                  <a:pt x="8562" y="592"/>
                  <a:pt x="8545" y="615"/>
                </a:cubicBezTo>
                <a:cubicBezTo>
                  <a:pt x="8528" y="620"/>
                  <a:pt x="8511" y="620"/>
                  <a:pt x="8494" y="626"/>
                </a:cubicBezTo>
                <a:cubicBezTo>
                  <a:pt x="8494" y="626"/>
                  <a:pt x="8494" y="620"/>
                  <a:pt x="8494" y="620"/>
                </a:cubicBezTo>
                <a:lnTo>
                  <a:pt x="8488" y="626"/>
                </a:lnTo>
                <a:cubicBezTo>
                  <a:pt x="8460" y="633"/>
                  <a:pt x="8432" y="638"/>
                  <a:pt x="8408" y="638"/>
                </a:cubicBezTo>
                <a:cubicBezTo>
                  <a:pt x="8393" y="638"/>
                  <a:pt x="8380" y="636"/>
                  <a:pt x="8369" y="632"/>
                </a:cubicBezTo>
                <a:cubicBezTo>
                  <a:pt x="8369" y="626"/>
                  <a:pt x="8369" y="620"/>
                  <a:pt x="8369" y="615"/>
                </a:cubicBezTo>
                <a:cubicBezTo>
                  <a:pt x="8403" y="603"/>
                  <a:pt x="8431" y="598"/>
                  <a:pt x="8460" y="586"/>
                </a:cubicBezTo>
                <a:cubicBezTo>
                  <a:pt x="8466" y="592"/>
                  <a:pt x="8471" y="598"/>
                  <a:pt x="8477" y="603"/>
                </a:cubicBezTo>
                <a:lnTo>
                  <a:pt x="8505" y="581"/>
                </a:lnTo>
                <a:cubicBezTo>
                  <a:pt x="8517" y="575"/>
                  <a:pt x="8528" y="575"/>
                  <a:pt x="8539" y="569"/>
                </a:cubicBezTo>
                <a:lnTo>
                  <a:pt x="8545" y="598"/>
                </a:lnTo>
                <a:cubicBezTo>
                  <a:pt x="8545" y="592"/>
                  <a:pt x="8551" y="581"/>
                  <a:pt x="8551" y="569"/>
                </a:cubicBezTo>
                <a:cubicBezTo>
                  <a:pt x="8568" y="564"/>
                  <a:pt x="8585" y="564"/>
                  <a:pt x="8602" y="564"/>
                </a:cubicBezTo>
                <a:close/>
                <a:moveTo>
                  <a:pt x="12823" y="552"/>
                </a:moveTo>
                <a:lnTo>
                  <a:pt x="12823" y="552"/>
                </a:lnTo>
                <a:cubicBezTo>
                  <a:pt x="12965" y="558"/>
                  <a:pt x="13112" y="620"/>
                  <a:pt x="13243" y="660"/>
                </a:cubicBezTo>
                <a:lnTo>
                  <a:pt x="13243" y="666"/>
                </a:lnTo>
                <a:cubicBezTo>
                  <a:pt x="13233" y="668"/>
                  <a:pt x="13223" y="669"/>
                  <a:pt x="13214" y="669"/>
                </a:cubicBezTo>
                <a:cubicBezTo>
                  <a:pt x="13172" y="669"/>
                  <a:pt x="13131" y="652"/>
                  <a:pt x="13090" y="643"/>
                </a:cubicBezTo>
                <a:cubicBezTo>
                  <a:pt x="12999" y="615"/>
                  <a:pt x="12902" y="603"/>
                  <a:pt x="12823" y="552"/>
                </a:cubicBezTo>
                <a:close/>
                <a:moveTo>
                  <a:pt x="13260" y="654"/>
                </a:moveTo>
                <a:cubicBezTo>
                  <a:pt x="13294" y="654"/>
                  <a:pt x="13305" y="671"/>
                  <a:pt x="13283" y="700"/>
                </a:cubicBezTo>
                <a:cubicBezTo>
                  <a:pt x="13249" y="700"/>
                  <a:pt x="13243" y="683"/>
                  <a:pt x="13260" y="654"/>
                </a:cubicBezTo>
                <a:close/>
                <a:moveTo>
                  <a:pt x="13822" y="728"/>
                </a:moveTo>
                <a:cubicBezTo>
                  <a:pt x="13873" y="757"/>
                  <a:pt x="13946" y="751"/>
                  <a:pt x="13975" y="808"/>
                </a:cubicBezTo>
                <a:cubicBezTo>
                  <a:pt x="13918" y="796"/>
                  <a:pt x="13867" y="785"/>
                  <a:pt x="13816" y="768"/>
                </a:cubicBezTo>
                <a:cubicBezTo>
                  <a:pt x="13816" y="757"/>
                  <a:pt x="13816" y="740"/>
                  <a:pt x="13822" y="728"/>
                </a:cubicBezTo>
                <a:close/>
                <a:moveTo>
                  <a:pt x="8335" y="626"/>
                </a:moveTo>
                <a:cubicBezTo>
                  <a:pt x="8335" y="626"/>
                  <a:pt x="8335" y="632"/>
                  <a:pt x="8335" y="632"/>
                </a:cubicBezTo>
                <a:lnTo>
                  <a:pt x="8301" y="671"/>
                </a:lnTo>
                <a:cubicBezTo>
                  <a:pt x="8292" y="670"/>
                  <a:pt x="8284" y="669"/>
                  <a:pt x="8276" y="669"/>
                </a:cubicBezTo>
                <a:cubicBezTo>
                  <a:pt x="8225" y="669"/>
                  <a:pt x="8181" y="697"/>
                  <a:pt x="8136" y="717"/>
                </a:cubicBezTo>
                <a:cubicBezTo>
                  <a:pt x="8142" y="722"/>
                  <a:pt x="8148" y="734"/>
                  <a:pt x="8159" y="745"/>
                </a:cubicBezTo>
                <a:cubicBezTo>
                  <a:pt x="8136" y="757"/>
                  <a:pt x="8119" y="768"/>
                  <a:pt x="8097" y="774"/>
                </a:cubicBezTo>
                <a:cubicBezTo>
                  <a:pt x="8089" y="776"/>
                  <a:pt x="8081" y="778"/>
                  <a:pt x="8073" y="778"/>
                </a:cubicBezTo>
                <a:cubicBezTo>
                  <a:pt x="8049" y="778"/>
                  <a:pt x="8025" y="768"/>
                  <a:pt x="8000" y="768"/>
                </a:cubicBezTo>
                <a:cubicBezTo>
                  <a:pt x="7985" y="768"/>
                  <a:pt x="7970" y="772"/>
                  <a:pt x="7955" y="785"/>
                </a:cubicBezTo>
                <a:cubicBezTo>
                  <a:pt x="7949" y="791"/>
                  <a:pt x="7944" y="813"/>
                  <a:pt x="7944" y="825"/>
                </a:cubicBezTo>
                <a:lnTo>
                  <a:pt x="7932" y="825"/>
                </a:lnTo>
                <a:cubicBezTo>
                  <a:pt x="7938" y="808"/>
                  <a:pt x="7944" y="796"/>
                  <a:pt x="7949" y="779"/>
                </a:cubicBezTo>
                <a:cubicBezTo>
                  <a:pt x="8080" y="734"/>
                  <a:pt x="8205" y="677"/>
                  <a:pt x="8329" y="626"/>
                </a:cubicBezTo>
                <a:close/>
                <a:moveTo>
                  <a:pt x="13027" y="677"/>
                </a:moveTo>
                <a:lnTo>
                  <a:pt x="13027" y="677"/>
                </a:lnTo>
                <a:cubicBezTo>
                  <a:pt x="13146" y="711"/>
                  <a:pt x="13254" y="762"/>
                  <a:pt x="13373" y="779"/>
                </a:cubicBezTo>
                <a:cubicBezTo>
                  <a:pt x="13407" y="779"/>
                  <a:pt x="13424" y="796"/>
                  <a:pt x="13441" y="819"/>
                </a:cubicBezTo>
                <a:cubicBezTo>
                  <a:pt x="13440" y="819"/>
                  <a:pt x="13439" y="819"/>
                  <a:pt x="13437" y="819"/>
                </a:cubicBezTo>
                <a:cubicBezTo>
                  <a:pt x="13414" y="819"/>
                  <a:pt x="13375" y="793"/>
                  <a:pt x="13348" y="793"/>
                </a:cubicBezTo>
                <a:cubicBezTo>
                  <a:pt x="13333" y="793"/>
                  <a:pt x="13322" y="802"/>
                  <a:pt x="13322" y="830"/>
                </a:cubicBezTo>
                <a:cubicBezTo>
                  <a:pt x="13317" y="813"/>
                  <a:pt x="13317" y="802"/>
                  <a:pt x="13311" y="785"/>
                </a:cubicBezTo>
                <a:cubicBezTo>
                  <a:pt x="13209" y="768"/>
                  <a:pt x="13112" y="740"/>
                  <a:pt x="13027" y="677"/>
                </a:cubicBezTo>
                <a:close/>
                <a:moveTo>
                  <a:pt x="7927" y="785"/>
                </a:moveTo>
                <a:lnTo>
                  <a:pt x="7927" y="785"/>
                </a:lnTo>
                <a:cubicBezTo>
                  <a:pt x="7904" y="808"/>
                  <a:pt x="7881" y="830"/>
                  <a:pt x="7858" y="847"/>
                </a:cubicBezTo>
                <a:cubicBezTo>
                  <a:pt x="7824" y="859"/>
                  <a:pt x="7790" y="864"/>
                  <a:pt x="7756" y="876"/>
                </a:cubicBezTo>
                <a:cubicBezTo>
                  <a:pt x="7813" y="847"/>
                  <a:pt x="7870" y="819"/>
                  <a:pt x="7927" y="785"/>
                </a:cubicBezTo>
                <a:close/>
                <a:moveTo>
                  <a:pt x="7904" y="904"/>
                </a:moveTo>
                <a:cubicBezTo>
                  <a:pt x="7909" y="910"/>
                  <a:pt x="7915" y="910"/>
                  <a:pt x="7921" y="915"/>
                </a:cubicBezTo>
                <a:lnTo>
                  <a:pt x="7898" y="910"/>
                </a:lnTo>
                <a:cubicBezTo>
                  <a:pt x="7898" y="910"/>
                  <a:pt x="7904" y="904"/>
                  <a:pt x="7904" y="904"/>
                </a:cubicBezTo>
                <a:close/>
                <a:moveTo>
                  <a:pt x="7824" y="927"/>
                </a:moveTo>
                <a:cubicBezTo>
                  <a:pt x="7841" y="932"/>
                  <a:pt x="7853" y="938"/>
                  <a:pt x="7864" y="944"/>
                </a:cubicBezTo>
                <a:lnTo>
                  <a:pt x="7796" y="944"/>
                </a:lnTo>
                <a:cubicBezTo>
                  <a:pt x="7796" y="944"/>
                  <a:pt x="7796" y="938"/>
                  <a:pt x="7796" y="938"/>
                </a:cubicBezTo>
                <a:cubicBezTo>
                  <a:pt x="7807" y="938"/>
                  <a:pt x="7819" y="932"/>
                  <a:pt x="7824" y="927"/>
                </a:cubicBezTo>
                <a:close/>
                <a:moveTo>
                  <a:pt x="7700" y="966"/>
                </a:moveTo>
                <a:cubicBezTo>
                  <a:pt x="7666" y="983"/>
                  <a:pt x="7637" y="1006"/>
                  <a:pt x="7609" y="1023"/>
                </a:cubicBezTo>
                <a:cubicBezTo>
                  <a:pt x="7575" y="1035"/>
                  <a:pt x="7541" y="1046"/>
                  <a:pt x="7507" y="1057"/>
                </a:cubicBezTo>
                <a:cubicBezTo>
                  <a:pt x="7507" y="1052"/>
                  <a:pt x="7507" y="1035"/>
                  <a:pt x="7501" y="1029"/>
                </a:cubicBezTo>
                <a:cubicBezTo>
                  <a:pt x="7535" y="1018"/>
                  <a:pt x="7569" y="1006"/>
                  <a:pt x="7603" y="1001"/>
                </a:cubicBezTo>
                <a:cubicBezTo>
                  <a:pt x="7603" y="1001"/>
                  <a:pt x="7609" y="1006"/>
                  <a:pt x="7614" y="1012"/>
                </a:cubicBezTo>
                <a:cubicBezTo>
                  <a:pt x="7614" y="1006"/>
                  <a:pt x="7620" y="1001"/>
                  <a:pt x="7620" y="995"/>
                </a:cubicBezTo>
                <a:cubicBezTo>
                  <a:pt x="7643" y="983"/>
                  <a:pt x="7671" y="978"/>
                  <a:pt x="7700" y="966"/>
                </a:cubicBezTo>
                <a:close/>
                <a:moveTo>
                  <a:pt x="13300" y="677"/>
                </a:moveTo>
                <a:lnTo>
                  <a:pt x="13300" y="677"/>
                </a:lnTo>
                <a:cubicBezTo>
                  <a:pt x="13441" y="688"/>
                  <a:pt x="13566" y="762"/>
                  <a:pt x="13702" y="796"/>
                </a:cubicBezTo>
                <a:lnTo>
                  <a:pt x="13702" y="768"/>
                </a:lnTo>
                <a:cubicBezTo>
                  <a:pt x="13714" y="779"/>
                  <a:pt x="13719" y="791"/>
                  <a:pt x="13731" y="802"/>
                </a:cubicBezTo>
                <a:cubicBezTo>
                  <a:pt x="13918" y="876"/>
                  <a:pt x="14111" y="921"/>
                  <a:pt x="14293" y="1012"/>
                </a:cubicBezTo>
                <a:cubicBezTo>
                  <a:pt x="14293" y="1006"/>
                  <a:pt x="14298" y="989"/>
                  <a:pt x="14298" y="983"/>
                </a:cubicBezTo>
                <a:cubicBezTo>
                  <a:pt x="14332" y="1052"/>
                  <a:pt x="14429" y="1057"/>
                  <a:pt x="14491" y="1103"/>
                </a:cubicBezTo>
                <a:cubicBezTo>
                  <a:pt x="14488" y="1103"/>
                  <a:pt x="14486" y="1103"/>
                  <a:pt x="14483" y="1103"/>
                </a:cubicBezTo>
                <a:cubicBezTo>
                  <a:pt x="14438" y="1103"/>
                  <a:pt x="14402" y="1062"/>
                  <a:pt x="14357" y="1062"/>
                </a:cubicBezTo>
                <a:cubicBezTo>
                  <a:pt x="14355" y="1062"/>
                  <a:pt x="14352" y="1063"/>
                  <a:pt x="14349" y="1063"/>
                </a:cubicBezTo>
                <a:cubicBezTo>
                  <a:pt x="14015" y="893"/>
                  <a:pt x="13623" y="842"/>
                  <a:pt x="13300" y="677"/>
                </a:cubicBezTo>
                <a:close/>
                <a:moveTo>
                  <a:pt x="7443" y="1060"/>
                </a:moveTo>
                <a:cubicBezTo>
                  <a:pt x="7455" y="1060"/>
                  <a:pt x="7467" y="1061"/>
                  <a:pt x="7478" y="1063"/>
                </a:cubicBezTo>
                <a:cubicBezTo>
                  <a:pt x="7427" y="1091"/>
                  <a:pt x="7370" y="1108"/>
                  <a:pt x="7314" y="1120"/>
                </a:cubicBezTo>
                <a:cubicBezTo>
                  <a:pt x="7341" y="1079"/>
                  <a:pt x="7394" y="1060"/>
                  <a:pt x="7443" y="1060"/>
                </a:cubicBezTo>
                <a:close/>
                <a:moveTo>
                  <a:pt x="6605" y="1193"/>
                </a:moveTo>
                <a:lnTo>
                  <a:pt x="6605" y="1193"/>
                </a:lnTo>
                <a:cubicBezTo>
                  <a:pt x="6605" y="1193"/>
                  <a:pt x="6605" y="1193"/>
                  <a:pt x="6605" y="1193"/>
                </a:cubicBezTo>
                <a:cubicBezTo>
                  <a:pt x="6601" y="1207"/>
                  <a:pt x="6601" y="1215"/>
                  <a:pt x="6605" y="1220"/>
                </a:cubicBezTo>
                <a:lnTo>
                  <a:pt x="6605" y="1220"/>
                </a:lnTo>
                <a:cubicBezTo>
                  <a:pt x="6605" y="1211"/>
                  <a:pt x="6605" y="1203"/>
                  <a:pt x="6605" y="1193"/>
                </a:cubicBezTo>
                <a:close/>
                <a:moveTo>
                  <a:pt x="7279" y="1122"/>
                </a:moveTo>
                <a:cubicBezTo>
                  <a:pt x="7293" y="1122"/>
                  <a:pt x="7306" y="1123"/>
                  <a:pt x="7319" y="1125"/>
                </a:cubicBezTo>
                <a:cubicBezTo>
                  <a:pt x="7189" y="1159"/>
                  <a:pt x="7058" y="1210"/>
                  <a:pt x="6934" y="1273"/>
                </a:cubicBezTo>
                <a:lnTo>
                  <a:pt x="6922" y="1250"/>
                </a:lnTo>
                <a:cubicBezTo>
                  <a:pt x="7034" y="1204"/>
                  <a:pt x="7160" y="1122"/>
                  <a:pt x="7279" y="1122"/>
                </a:cubicBezTo>
                <a:close/>
                <a:moveTo>
                  <a:pt x="14497" y="1108"/>
                </a:moveTo>
                <a:lnTo>
                  <a:pt x="14497" y="1108"/>
                </a:lnTo>
                <a:cubicBezTo>
                  <a:pt x="14588" y="1125"/>
                  <a:pt x="14690" y="1165"/>
                  <a:pt x="14763" y="1227"/>
                </a:cubicBezTo>
                <a:lnTo>
                  <a:pt x="14758" y="1227"/>
                </a:lnTo>
                <a:cubicBezTo>
                  <a:pt x="14707" y="1210"/>
                  <a:pt x="14656" y="1193"/>
                  <a:pt x="14610" y="1159"/>
                </a:cubicBezTo>
                <a:cubicBezTo>
                  <a:pt x="14582" y="1165"/>
                  <a:pt x="14548" y="1159"/>
                  <a:pt x="14531" y="1188"/>
                </a:cubicBezTo>
                <a:cubicBezTo>
                  <a:pt x="14565" y="1233"/>
                  <a:pt x="14622" y="1244"/>
                  <a:pt x="14673" y="1262"/>
                </a:cubicBezTo>
                <a:cubicBezTo>
                  <a:pt x="14667" y="1267"/>
                  <a:pt x="14650" y="1279"/>
                  <a:pt x="14644" y="1284"/>
                </a:cubicBezTo>
                <a:cubicBezTo>
                  <a:pt x="14627" y="1273"/>
                  <a:pt x="14610" y="1262"/>
                  <a:pt x="14593" y="1244"/>
                </a:cubicBezTo>
                <a:cubicBezTo>
                  <a:pt x="14582" y="1256"/>
                  <a:pt x="14571" y="1267"/>
                  <a:pt x="14559" y="1279"/>
                </a:cubicBezTo>
                <a:lnTo>
                  <a:pt x="14565" y="1250"/>
                </a:lnTo>
                <a:cubicBezTo>
                  <a:pt x="14491" y="1222"/>
                  <a:pt x="14429" y="1165"/>
                  <a:pt x="14344" y="1154"/>
                </a:cubicBezTo>
                <a:cubicBezTo>
                  <a:pt x="14344" y="1148"/>
                  <a:pt x="14349" y="1142"/>
                  <a:pt x="14349" y="1142"/>
                </a:cubicBezTo>
                <a:cubicBezTo>
                  <a:pt x="14412" y="1159"/>
                  <a:pt x="14468" y="1176"/>
                  <a:pt x="14525" y="1188"/>
                </a:cubicBezTo>
                <a:cubicBezTo>
                  <a:pt x="14536" y="1176"/>
                  <a:pt x="14548" y="1159"/>
                  <a:pt x="14559" y="1148"/>
                </a:cubicBezTo>
                <a:cubicBezTo>
                  <a:pt x="14542" y="1137"/>
                  <a:pt x="14514" y="1120"/>
                  <a:pt x="14497" y="1108"/>
                </a:cubicBezTo>
                <a:close/>
                <a:moveTo>
                  <a:pt x="7005" y="1305"/>
                </a:moveTo>
                <a:cubicBezTo>
                  <a:pt x="7018" y="1305"/>
                  <a:pt x="7033" y="1309"/>
                  <a:pt x="7047" y="1318"/>
                </a:cubicBezTo>
                <a:cubicBezTo>
                  <a:pt x="6995" y="1334"/>
                  <a:pt x="6942" y="1364"/>
                  <a:pt x="6885" y="1364"/>
                </a:cubicBezTo>
                <a:cubicBezTo>
                  <a:pt x="6881" y="1364"/>
                  <a:pt x="6876" y="1364"/>
                  <a:pt x="6871" y="1364"/>
                </a:cubicBezTo>
                <a:cubicBezTo>
                  <a:pt x="6915" y="1346"/>
                  <a:pt x="6958" y="1305"/>
                  <a:pt x="7005" y="1305"/>
                </a:cubicBezTo>
                <a:close/>
                <a:moveTo>
                  <a:pt x="6713" y="1327"/>
                </a:moveTo>
                <a:cubicBezTo>
                  <a:pt x="6722" y="1327"/>
                  <a:pt x="6729" y="1330"/>
                  <a:pt x="6735" y="1335"/>
                </a:cubicBezTo>
                <a:cubicBezTo>
                  <a:pt x="6744" y="1361"/>
                  <a:pt x="6712" y="1381"/>
                  <a:pt x="6687" y="1381"/>
                </a:cubicBezTo>
                <a:cubicBezTo>
                  <a:pt x="6679" y="1381"/>
                  <a:pt x="6672" y="1379"/>
                  <a:pt x="6667" y="1375"/>
                </a:cubicBezTo>
                <a:cubicBezTo>
                  <a:pt x="6658" y="1349"/>
                  <a:pt x="6688" y="1327"/>
                  <a:pt x="6713" y="1327"/>
                </a:cubicBezTo>
                <a:close/>
                <a:moveTo>
                  <a:pt x="15101" y="1365"/>
                </a:moveTo>
                <a:cubicBezTo>
                  <a:pt x="15124" y="1365"/>
                  <a:pt x="15151" y="1386"/>
                  <a:pt x="15155" y="1409"/>
                </a:cubicBezTo>
                <a:cubicBezTo>
                  <a:pt x="15148" y="1417"/>
                  <a:pt x="15139" y="1421"/>
                  <a:pt x="15130" y="1421"/>
                </a:cubicBezTo>
                <a:cubicBezTo>
                  <a:pt x="15106" y="1421"/>
                  <a:pt x="15080" y="1401"/>
                  <a:pt x="15076" y="1381"/>
                </a:cubicBezTo>
                <a:cubicBezTo>
                  <a:pt x="15081" y="1370"/>
                  <a:pt x="15090" y="1365"/>
                  <a:pt x="15101" y="1365"/>
                </a:cubicBezTo>
                <a:close/>
                <a:moveTo>
                  <a:pt x="10633" y="1494"/>
                </a:moveTo>
                <a:cubicBezTo>
                  <a:pt x="10607" y="1494"/>
                  <a:pt x="10584" y="1497"/>
                  <a:pt x="10563" y="1499"/>
                </a:cubicBezTo>
                <a:lnTo>
                  <a:pt x="10563" y="1499"/>
                </a:lnTo>
                <a:cubicBezTo>
                  <a:pt x="10585" y="1494"/>
                  <a:pt x="10611" y="1494"/>
                  <a:pt x="10633" y="1494"/>
                </a:cubicBezTo>
                <a:close/>
                <a:moveTo>
                  <a:pt x="10253" y="1500"/>
                </a:moveTo>
                <a:cubicBezTo>
                  <a:pt x="10264" y="1505"/>
                  <a:pt x="10275" y="1511"/>
                  <a:pt x="10287" y="1517"/>
                </a:cubicBezTo>
                <a:lnTo>
                  <a:pt x="10241" y="1517"/>
                </a:lnTo>
                <a:cubicBezTo>
                  <a:pt x="10247" y="1511"/>
                  <a:pt x="10247" y="1505"/>
                  <a:pt x="10253" y="1500"/>
                </a:cubicBezTo>
                <a:close/>
                <a:moveTo>
                  <a:pt x="10151" y="1522"/>
                </a:moveTo>
                <a:lnTo>
                  <a:pt x="10122" y="1528"/>
                </a:lnTo>
                <a:cubicBezTo>
                  <a:pt x="10122" y="1522"/>
                  <a:pt x="10128" y="1522"/>
                  <a:pt x="10134" y="1522"/>
                </a:cubicBezTo>
                <a:close/>
                <a:moveTo>
                  <a:pt x="11938" y="1432"/>
                </a:moveTo>
                <a:lnTo>
                  <a:pt x="11938" y="1432"/>
                </a:lnTo>
                <a:cubicBezTo>
                  <a:pt x="11944" y="1432"/>
                  <a:pt x="11949" y="1437"/>
                  <a:pt x="11955" y="1437"/>
                </a:cubicBezTo>
                <a:cubicBezTo>
                  <a:pt x="11966" y="1449"/>
                  <a:pt x="11989" y="1449"/>
                  <a:pt x="12012" y="1449"/>
                </a:cubicBezTo>
                <a:lnTo>
                  <a:pt x="12063" y="1466"/>
                </a:lnTo>
                <a:cubicBezTo>
                  <a:pt x="12176" y="1466"/>
                  <a:pt x="12290" y="1494"/>
                  <a:pt x="12397" y="1528"/>
                </a:cubicBezTo>
                <a:cubicBezTo>
                  <a:pt x="12284" y="1528"/>
                  <a:pt x="12171" y="1505"/>
                  <a:pt x="12063" y="1466"/>
                </a:cubicBezTo>
                <a:cubicBezTo>
                  <a:pt x="12048" y="1470"/>
                  <a:pt x="12033" y="1472"/>
                  <a:pt x="12019" y="1472"/>
                </a:cubicBezTo>
                <a:cubicBezTo>
                  <a:pt x="11996" y="1472"/>
                  <a:pt x="11974" y="1467"/>
                  <a:pt x="11949" y="1460"/>
                </a:cubicBezTo>
                <a:cubicBezTo>
                  <a:pt x="11949" y="1449"/>
                  <a:pt x="11944" y="1443"/>
                  <a:pt x="11938" y="1432"/>
                </a:cubicBezTo>
                <a:close/>
                <a:moveTo>
                  <a:pt x="9813" y="1488"/>
                </a:moveTo>
                <a:cubicBezTo>
                  <a:pt x="9825" y="1488"/>
                  <a:pt x="9836" y="1495"/>
                  <a:pt x="9833" y="1511"/>
                </a:cubicBezTo>
                <a:cubicBezTo>
                  <a:pt x="9830" y="1523"/>
                  <a:pt x="9814" y="1530"/>
                  <a:pt x="9801" y="1530"/>
                </a:cubicBezTo>
                <a:cubicBezTo>
                  <a:pt x="9789" y="1530"/>
                  <a:pt x="9779" y="1525"/>
                  <a:pt x="9782" y="1511"/>
                </a:cubicBezTo>
                <a:cubicBezTo>
                  <a:pt x="9785" y="1496"/>
                  <a:pt x="9800" y="1488"/>
                  <a:pt x="9813" y="1488"/>
                </a:cubicBezTo>
                <a:close/>
                <a:moveTo>
                  <a:pt x="11824" y="1437"/>
                </a:moveTo>
                <a:cubicBezTo>
                  <a:pt x="11858" y="1437"/>
                  <a:pt x="11892" y="1443"/>
                  <a:pt x="11932" y="1454"/>
                </a:cubicBezTo>
                <a:cubicBezTo>
                  <a:pt x="11927" y="1477"/>
                  <a:pt x="11921" y="1500"/>
                  <a:pt x="11921" y="1517"/>
                </a:cubicBezTo>
                <a:cubicBezTo>
                  <a:pt x="11966" y="1517"/>
                  <a:pt x="12006" y="1522"/>
                  <a:pt x="12051" y="1540"/>
                </a:cubicBezTo>
                <a:cubicBezTo>
                  <a:pt x="12051" y="1528"/>
                  <a:pt x="12063" y="1511"/>
                  <a:pt x="12063" y="1500"/>
                </a:cubicBezTo>
                <a:lnTo>
                  <a:pt x="12063" y="1545"/>
                </a:lnTo>
                <a:cubicBezTo>
                  <a:pt x="12125" y="1545"/>
                  <a:pt x="12182" y="1557"/>
                  <a:pt x="12239" y="1568"/>
                </a:cubicBezTo>
                <a:cubicBezTo>
                  <a:pt x="11887" y="1522"/>
                  <a:pt x="11535" y="1500"/>
                  <a:pt x="11178" y="1494"/>
                </a:cubicBezTo>
                <a:cubicBezTo>
                  <a:pt x="11101" y="1491"/>
                  <a:pt x="11024" y="1490"/>
                  <a:pt x="10949" y="1490"/>
                </a:cubicBezTo>
                <a:cubicBezTo>
                  <a:pt x="10883" y="1490"/>
                  <a:pt x="10818" y="1491"/>
                  <a:pt x="10754" y="1493"/>
                </a:cubicBezTo>
                <a:lnTo>
                  <a:pt x="10754" y="1493"/>
                </a:lnTo>
                <a:cubicBezTo>
                  <a:pt x="10782" y="1491"/>
                  <a:pt x="10808" y="1487"/>
                  <a:pt x="10837" y="1483"/>
                </a:cubicBezTo>
                <a:cubicBezTo>
                  <a:pt x="10837" y="1471"/>
                  <a:pt x="10843" y="1449"/>
                  <a:pt x="10843" y="1437"/>
                </a:cubicBezTo>
                <a:cubicBezTo>
                  <a:pt x="10849" y="1449"/>
                  <a:pt x="10854" y="1466"/>
                  <a:pt x="10860" y="1471"/>
                </a:cubicBezTo>
                <a:cubicBezTo>
                  <a:pt x="10960" y="1468"/>
                  <a:pt x="11057" y="1453"/>
                  <a:pt x="11153" y="1453"/>
                </a:cubicBezTo>
                <a:cubicBezTo>
                  <a:pt x="11199" y="1453"/>
                  <a:pt x="11245" y="1457"/>
                  <a:pt x="11291" y="1466"/>
                </a:cubicBezTo>
                <a:cubicBezTo>
                  <a:pt x="11285" y="1460"/>
                  <a:pt x="11285" y="1449"/>
                  <a:pt x="11280" y="1437"/>
                </a:cubicBezTo>
                <a:lnTo>
                  <a:pt x="11285" y="1437"/>
                </a:lnTo>
                <a:cubicBezTo>
                  <a:pt x="11297" y="1443"/>
                  <a:pt x="11302" y="1454"/>
                  <a:pt x="11308" y="1466"/>
                </a:cubicBezTo>
                <a:cubicBezTo>
                  <a:pt x="11365" y="1460"/>
                  <a:pt x="11416" y="1460"/>
                  <a:pt x="11473" y="1460"/>
                </a:cubicBezTo>
                <a:cubicBezTo>
                  <a:pt x="11473" y="1454"/>
                  <a:pt x="11473" y="1454"/>
                  <a:pt x="11473" y="1454"/>
                </a:cubicBezTo>
                <a:cubicBezTo>
                  <a:pt x="11575" y="1466"/>
                  <a:pt x="11683" y="1471"/>
                  <a:pt x="11785" y="1471"/>
                </a:cubicBezTo>
                <a:cubicBezTo>
                  <a:pt x="11830" y="1488"/>
                  <a:pt x="11870" y="1500"/>
                  <a:pt x="11910" y="1511"/>
                </a:cubicBezTo>
                <a:cubicBezTo>
                  <a:pt x="11904" y="1488"/>
                  <a:pt x="11892" y="1471"/>
                  <a:pt x="11881" y="1449"/>
                </a:cubicBezTo>
                <a:cubicBezTo>
                  <a:pt x="11864" y="1443"/>
                  <a:pt x="11841" y="1437"/>
                  <a:pt x="11824" y="1437"/>
                </a:cubicBezTo>
                <a:close/>
                <a:moveTo>
                  <a:pt x="9669" y="1568"/>
                </a:moveTo>
                <a:cubicBezTo>
                  <a:pt x="9674" y="1568"/>
                  <a:pt x="9674" y="1574"/>
                  <a:pt x="9680" y="1579"/>
                </a:cubicBezTo>
                <a:lnTo>
                  <a:pt x="9674" y="1579"/>
                </a:lnTo>
                <a:cubicBezTo>
                  <a:pt x="9674" y="1574"/>
                  <a:pt x="9674" y="1568"/>
                  <a:pt x="9669" y="1568"/>
                </a:cubicBezTo>
                <a:close/>
                <a:moveTo>
                  <a:pt x="15223" y="1528"/>
                </a:moveTo>
                <a:lnTo>
                  <a:pt x="15223" y="1528"/>
                </a:lnTo>
                <a:cubicBezTo>
                  <a:pt x="15274" y="1557"/>
                  <a:pt x="15359" y="1557"/>
                  <a:pt x="15371" y="1636"/>
                </a:cubicBezTo>
                <a:cubicBezTo>
                  <a:pt x="15319" y="1602"/>
                  <a:pt x="15257" y="1579"/>
                  <a:pt x="15223" y="1528"/>
                </a:cubicBezTo>
                <a:close/>
                <a:moveTo>
                  <a:pt x="12397" y="1534"/>
                </a:moveTo>
                <a:lnTo>
                  <a:pt x="12397" y="1534"/>
                </a:lnTo>
                <a:cubicBezTo>
                  <a:pt x="12619" y="1568"/>
                  <a:pt x="12851" y="1625"/>
                  <a:pt x="13067" y="1704"/>
                </a:cubicBezTo>
                <a:cubicBezTo>
                  <a:pt x="13004" y="1699"/>
                  <a:pt x="12941" y="1669"/>
                  <a:pt x="12878" y="1669"/>
                </a:cubicBezTo>
                <a:cubicBezTo>
                  <a:pt x="12873" y="1669"/>
                  <a:pt x="12868" y="1670"/>
                  <a:pt x="12863" y="1670"/>
                </a:cubicBezTo>
                <a:cubicBezTo>
                  <a:pt x="12846" y="1664"/>
                  <a:pt x="12834" y="1664"/>
                  <a:pt x="12817" y="1659"/>
                </a:cubicBezTo>
                <a:cubicBezTo>
                  <a:pt x="12817" y="1653"/>
                  <a:pt x="12817" y="1647"/>
                  <a:pt x="12817" y="1647"/>
                </a:cubicBezTo>
                <a:cubicBezTo>
                  <a:pt x="12675" y="1596"/>
                  <a:pt x="12534" y="1585"/>
                  <a:pt x="12397" y="1534"/>
                </a:cubicBezTo>
                <a:close/>
                <a:moveTo>
                  <a:pt x="15336" y="1494"/>
                </a:moveTo>
                <a:cubicBezTo>
                  <a:pt x="15456" y="1557"/>
                  <a:pt x="15620" y="1596"/>
                  <a:pt x="15694" y="1715"/>
                </a:cubicBezTo>
                <a:cubicBezTo>
                  <a:pt x="15580" y="1636"/>
                  <a:pt x="15456" y="1568"/>
                  <a:pt x="15325" y="1517"/>
                </a:cubicBezTo>
                <a:lnTo>
                  <a:pt x="15336" y="1494"/>
                </a:lnTo>
                <a:close/>
                <a:moveTo>
                  <a:pt x="5606" y="1749"/>
                </a:moveTo>
                <a:cubicBezTo>
                  <a:pt x="5606" y="1751"/>
                  <a:pt x="5607" y="1755"/>
                  <a:pt x="5609" y="1759"/>
                </a:cubicBezTo>
                <a:lnTo>
                  <a:pt x="5609" y="1759"/>
                </a:lnTo>
                <a:cubicBezTo>
                  <a:pt x="5608" y="1756"/>
                  <a:pt x="5607" y="1753"/>
                  <a:pt x="5606" y="1749"/>
                </a:cubicBezTo>
                <a:close/>
                <a:moveTo>
                  <a:pt x="13993" y="1745"/>
                </a:moveTo>
                <a:cubicBezTo>
                  <a:pt x="14008" y="1745"/>
                  <a:pt x="14015" y="1757"/>
                  <a:pt x="14015" y="1778"/>
                </a:cubicBezTo>
                <a:cubicBezTo>
                  <a:pt x="14006" y="1781"/>
                  <a:pt x="13998" y="1782"/>
                  <a:pt x="13993" y="1782"/>
                </a:cubicBezTo>
                <a:cubicBezTo>
                  <a:pt x="13976" y="1782"/>
                  <a:pt x="13971" y="1770"/>
                  <a:pt x="13975" y="1749"/>
                </a:cubicBezTo>
                <a:cubicBezTo>
                  <a:pt x="13982" y="1747"/>
                  <a:pt x="13988" y="1745"/>
                  <a:pt x="13993" y="1745"/>
                </a:cubicBezTo>
                <a:close/>
                <a:moveTo>
                  <a:pt x="6344" y="1517"/>
                </a:moveTo>
                <a:cubicBezTo>
                  <a:pt x="6298" y="1545"/>
                  <a:pt x="6247" y="1574"/>
                  <a:pt x="6196" y="1579"/>
                </a:cubicBezTo>
                <a:cubicBezTo>
                  <a:pt x="6179" y="1608"/>
                  <a:pt x="6156" y="1630"/>
                  <a:pt x="6162" y="1670"/>
                </a:cubicBezTo>
                <a:cubicBezTo>
                  <a:pt x="6219" y="1670"/>
                  <a:pt x="6264" y="1630"/>
                  <a:pt x="6309" y="1602"/>
                </a:cubicBezTo>
                <a:cubicBezTo>
                  <a:pt x="6309" y="1613"/>
                  <a:pt x="6309" y="1630"/>
                  <a:pt x="6309" y="1642"/>
                </a:cubicBezTo>
                <a:cubicBezTo>
                  <a:pt x="6287" y="1647"/>
                  <a:pt x="6264" y="1653"/>
                  <a:pt x="6247" y="1659"/>
                </a:cubicBezTo>
                <a:cubicBezTo>
                  <a:pt x="6247" y="1676"/>
                  <a:pt x="6247" y="1693"/>
                  <a:pt x="6247" y="1710"/>
                </a:cubicBezTo>
                <a:lnTo>
                  <a:pt x="6230" y="1681"/>
                </a:lnTo>
                <a:cubicBezTo>
                  <a:pt x="6156" y="1721"/>
                  <a:pt x="6077" y="1727"/>
                  <a:pt x="6014" y="1783"/>
                </a:cubicBezTo>
                <a:cubicBezTo>
                  <a:pt x="6009" y="1783"/>
                  <a:pt x="6009" y="1778"/>
                  <a:pt x="6009" y="1772"/>
                </a:cubicBezTo>
                <a:cubicBezTo>
                  <a:pt x="6060" y="1738"/>
                  <a:pt x="6111" y="1704"/>
                  <a:pt x="6162" y="1670"/>
                </a:cubicBezTo>
                <a:cubicBezTo>
                  <a:pt x="6156" y="1659"/>
                  <a:pt x="6151" y="1630"/>
                  <a:pt x="6151" y="1619"/>
                </a:cubicBezTo>
                <a:cubicBezTo>
                  <a:pt x="6134" y="1625"/>
                  <a:pt x="6100" y="1636"/>
                  <a:pt x="6083" y="1642"/>
                </a:cubicBezTo>
                <a:cubicBezTo>
                  <a:pt x="6156" y="1579"/>
                  <a:pt x="6253" y="1528"/>
                  <a:pt x="6344" y="1517"/>
                </a:cubicBezTo>
                <a:close/>
                <a:moveTo>
                  <a:pt x="15706" y="1702"/>
                </a:moveTo>
                <a:cubicBezTo>
                  <a:pt x="15762" y="1702"/>
                  <a:pt x="15816" y="1749"/>
                  <a:pt x="15841" y="1795"/>
                </a:cubicBezTo>
                <a:cubicBezTo>
                  <a:pt x="15790" y="1772"/>
                  <a:pt x="15739" y="1738"/>
                  <a:pt x="15688" y="1704"/>
                </a:cubicBezTo>
                <a:cubicBezTo>
                  <a:pt x="15694" y="1703"/>
                  <a:pt x="15700" y="1702"/>
                  <a:pt x="15706" y="1702"/>
                </a:cubicBezTo>
                <a:close/>
                <a:moveTo>
                  <a:pt x="5495" y="1836"/>
                </a:moveTo>
                <a:cubicBezTo>
                  <a:pt x="5504" y="1836"/>
                  <a:pt x="5512" y="1837"/>
                  <a:pt x="5521" y="1840"/>
                </a:cubicBezTo>
                <a:cubicBezTo>
                  <a:pt x="5475" y="1874"/>
                  <a:pt x="5424" y="1903"/>
                  <a:pt x="5379" y="1931"/>
                </a:cubicBezTo>
                <a:cubicBezTo>
                  <a:pt x="5373" y="1925"/>
                  <a:pt x="5362" y="1914"/>
                  <a:pt x="5356" y="1903"/>
                </a:cubicBezTo>
                <a:cubicBezTo>
                  <a:pt x="5405" y="1888"/>
                  <a:pt x="5445" y="1836"/>
                  <a:pt x="5495" y="1836"/>
                </a:cubicBezTo>
                <a:close/>
                <a:moveTo>
                  <a:pt x="15166" y="1210"/>
                </a:moveTo>
                <a:cubicBezTo>
                  <a:pt x="15243" y="1210"/>
                  <a:pt x="15312" y="1300"/>
                  <a:pt x="15393" y="1300"/>
                </a:cubicBezTo>
                <a:cubicBezTo>
                  <a:pt x="15408" y="1300"/>
                  <a:pt x="15423" y="1297"/>
                  <a:pt x="15439" y="1290"/>
                </a:cubicBezTo>
                <a:lnTo>
                  <a:pt x="15439" y="1290"/>
                </a:lnTo>
                <a:cubicBezTo>
                  <a:pt x="15433" y="1296"/>
                  <a:pt x="15422" y="1318"/>
                  <a:pt x="15416" y="1324"/>
                </a:cubicBezTo>
                <a:cubicBezTo>
                  <a:pt x="15620" y="1449"/>
                  <a:pt x="15841" y="1545"/>
                  <a:pt x="16040" y="1670"/>
                </a:cubicBezTo>
                <a:cubicBezTo>
                  <a:pt x="16051" y="1664"/>
                  <a:pt x="16068" y="1653"/>
                  <a:pt x="16080" y="1642"/>
                </a:cubicBezTo>
                <a:lnTo>
                  <a:pt x="16080" y="1642"/>
                </a:lnTo>
                <a:cubicBezTo>
                  <a:pt x="16080" y="1653"/>
                  <a:pt x="16080" y="1670"/>
                  <a:pt x="16074" y="1681"/>
                </a:cubicBezTo>
                <a:cubicBezTo>
                  <a:pt x="16182" y="1727"/>
                  <a:pt x="16261" y="1846"/>
                  <a:pt x="16375" y="1863"/>
                </a:cubicBezTo>
                <a:cubicBezTo>
                  <a:pt x="16415" y="1954"/>
                  <a:pt x="16539" y="1965"/>
                  <a:pt x="16602" y="2044"/>
                </a:cubicBezTo>
                <a:cubicBezTo>
                  <a:pt x="16647" y="2079"/>
                  <a:pt x="16721" y="2084"/>
                  <a:pt x="16727" y="2164"/>
                </a:cubicBezTo>
                <a:lnTo>
                  <a:pt x="16670" y="2164"/>
                </a:lnTo>
                <a:cubicBezTo>
                  <a:pt x="16641" y="2107"/>
                  <a:pt x="16579" y="2096"/>
                  <a:pt x="16528" y="2067"/>
                </a:cubicBezTo>
                <a:cubicBezTo>
                  <a:pt x="16528" y="2084"/>
                  <a:pt x="16528" y="2118"/>
                  <a:pt x="16522" y="2130"/>
                </a:cubicBezTo>
                <a:cubicBezTo>
                  <a:pt x="16511" y="2118"/>
                  <a:pt x="16500" y="2101"/>
                  <a:pt x="16483" y="2090"/>
                </a:cubicBezTo>
                <a:cubicBezTo>
                  <a:pt x="16420" y="2073"/>
                  <a:pt x="16426" y="1988"/>
                  <a:pt x="16358" y="1971"/>
                </a:cubicBezTo>
                <a:cubicBezTo>
                  <a:pt x="16352" y="1976"/>
                  <a:pt x="16335" y="1982"/>
                  <a:pt x="16324" y="1988"/>
                </a:cubicBezTo>
                <a:cubicBezTo>
                  <a:pt x="16176" y="1903"/>
                  <a:pt x="16046" y="1783"/>
                  <a:pt x="15887" y="1721"/>
                </a:cubicBezTo>
                <a:cubicBezTo>
                  <a:pt x="15893" y="1710"/>
                  <a:pt x="15904" y="1687"/>
                  <a:pt x="15910" y="1676"/>
                </a:cubicBezTo>
                <a:cubicBezTo>
                  <a:pt x="15893" y="1664"/>
                  <a:pt x="15858" y="1636"/>
                  <a:pt x="15847" y="1625"/>
                </a:cubicBezTo>
                <a:cubicBezTo>
                  <a:pt x="15830" y="1630"/>
                  <a:pt x="15813" y="1642"/>
                  <a:pt x="15796" y="1653"/>
                </a:cubicBezTo>
                <a:lnTo>
                  <a:pt x="15830" y="1681"/>
                </a:lnTo>
                <a:cubicBezTo>
                  <a:pt x="15813" y="1676"/>
                  <a:pt x="15779" y="1659"/>
                  <a:pt x="15762" y="1653"/>
                </a:cubicBezTo>
                <a:cubicBezTo>
                  <a:pt x="15773" y="1653"/>
                  <a:pt x="15790" y="1642"/>
                  <a:pt x="15802" y="1636"/>
                </a:cubicBezTo>
                <a:cubicBezTo>
                  <a:pt x="15802" y="1625"/>
                  <a:pt x="15802" y="1602"/>
                  <a:pt x="15802" y="1591"/>
                </a:cubicBezTo>
                <a:cubicBezTo>
                  <a:pt x="15768" y="1579"/>
                  <a:pt x="15734" y="1562"/>
                  <a:pt x="15700" y="1545"/>
                </a:cubicBezTo>
                <a:lnTo>
                  <a:pt x="15683" y="1568"/>
                </a:lnTo>
                <a:cubicBezTo>
                  <a:pt x="15711" y="1591"/>
                  <a:pt x="15739" y="1613"/>
                  <a:pt x="15751" y="1647"/>
                </a:cubicBezTo>
                <a:cubicBezTo>
                  <a:pt x="15728" y="1613"/>
                  <a:pt x="15694" y="1602"/>
                  <a:pt x="15660" y="1596"/>
                </a:cubicBezTo>
                <a:cubicBezTo>
                  <a:pt x="15671" y="1574"/>
                  <a:pt x="15683" y="1557"/>
                  <a:pt x="15688" y="1534"/>
                </a:cubicBezTo>
                <a:cubicBezTo>
                  <a:pt x="15660" y="1517"/>
                  <a:pt x="15626" y="1505"/>
                  <a:pt x="15597" y="1488"/>
                </a:cubicBezTo>
                <a:lnTo>
                  <a:pt x="15597" y="1488"/>
                </a:lnTo>
                <a:cubicBezTo>
                  <a:pt x="15615" y="1511"/>
                  <a:pt x="15649" y="1551"/>
                  <a:pt x="15666" y="1574"/>
                </a:cubicBezTo>
                <a:cubicBezTo>
                  <a:pt x="15632" y="1568"/>
                  <a:pt x="15609" y="1551"/>
                  <a:pt x="15592" y="1522"/>
                </a:cubicBezTo>
                <a:cubicBezTo>
                  <a:pt x="15524" y="1511"/>
                  <a:pt x="15467" y="1466"/>
                  <a:pt x="15405" y="1437"/>
                </a:cubicBezTo>
                <a:lnTo>
                  <a:pt x="15410" y="1403"/>
                </a:lnTo>
                <a:lnTo>
                  <a:pt x="15410" y="1403"/>
                </a:lnTo>
                <a:cubicBezTo>
                  <a:pt x="15399" y="1409"/>
                  <a:pt x="15365" y="1420"/>
                  <a:pt x="15354" y="1426"/>
                </a:cubicBezTo>
                <a:cubicBezTo>
                  <a:pt x="15354" y="1409"/>
                  <a:pt x="15359" y="1386"/>
                  <a:pt x="15365" y="1364"/>
                </a:cubicBezTo>
                <a:lnTo>
                  <a:pt x="15365" y="1364"/>
                </a:lnTo>
                <a:cubicBezTo>
                  <a:pt x="15336" y="1369"/>
                  <a:pt x="15308" y="1375"/>
                  <a:pt x="15280" y="1386"/>
                </a:cubicBezTo>
                <a:cubicBezTo>
                  <a:pt x="15263" y="1369"/>
                  <a:pt x="15246" y="1358"/>
                  <a:pt x="15229" y="1341"/>
                </a:cubicBezTo>
                <a:lnTo>
                  <a:pt x="15229" y="1341"/>
                </a:lnTo>
                <a:cubicBezTo>
                  <a:pt x="15236" y="1342"/>
                  <a:pt x="15244" y="1343"/>
                  <a:pt x="15253" y="1343"/>
                </a:cubicBezTo>
                <a:cubicBezTo>
                  <a:pt x="15275" y="1343"/>
                  <a:pt x="15299" y="1338"/>
                  <a:pt x="15319" y="1330"/>
                </a:cubicBezTo>
                <a:cubicBezTo>
                  <a:pt x="15302" y="1324"/>
                  <a:pt x="15263" y="1313"/>
                  <a:pt x="15246" y="1307"/>
                </a:cubicBezTo>
                <a:cubicBezTo>
                  <a:pt x="15251" y="1296"/>
                  <a:pt x="15263" y="1273"/>
                  <a:pt x="15263" y="1262"/>
                </a:cubicBezTo>
                <a:lnTo>
                  <a:pt x="15263" y="1262"/>
                </a:lnTo>
                <a:lnTo>
                  <a:pt x="15206" y="1296"/>
                </a:lnTo>
                <a:cubicBezTo>
                  <a:pt x="15189" y="1267"/>
                  <a:pt x="15110" y="1244"/>
                  <a:pt x="15166" y="1210"/>
                </a:cubicBezTo>
                <a:close/>
                <a:moveTo>
                  <a:pt x="4891" y="2192"/>
                </a:moveTo>
                <a:cubicBezTo>
                  <a:pt x="4857" y="2192"/>
                  <a:pt x="4829" y="2198"/>
                  <a:pt x="4795" y="2198"/>
                </a:cubicBezTo>
                <a:cubicBezTo>
                  <a:pt x="4789" y="2215"/>
                  <a:pt x="4778" y="2249"/>
                  <a:pt x="4778" y="2266"/>
                </a:cubicBezTo>
                <a:cubicBezTo>
                  <a:pt x="4823" y="2254"/>
                  <a:pt x="4868" y="2237"/>
                  <a:pt x="4891" y="2192"/>
                </a:cubicBezTo>
                <a:close/>
                <a:moveTo>
                  <a:pt x="6077" y="1636"/>
                </a:moveTo>
                <a:lnTo>
                  <a:pt x="6077" y="1636"/>
                </a:lnTo>
                <a:cubicBezTo>
                  <a:pt x="6048" y="1687"/>
                  <a:pt x="5980" y="1681"/>
                  <a:pt x="5952" y="1727"/>
                </a:cubicBezTo>
                <a:cubicBezTo>
                  <a:pt x="5606" y="1863"/>
                  <a:pt x="5305" y="2130"/>
                  <a:pt x="4965" y="2271"/>
                </a:cubicBezTo>
                <a:cubicBezTo>
                  <a:pt x="5073" y="2175"/>
                  <a:pt x="5209" y="2118"/>
                  <a:pt x="5328" y="2039"/>
                </a:cubicBezTo>
                <a:cubicBezTo>
                  <a:pt x="5322" y="2033"/>
                  <a:pt x="5311" y="2022"/>
                  <a:pt x="5305" y="2022"/>
                </a:cubicBezTo>
                <a:lnTo>
                  <a:pt x="5351" y="2022"/>
                </a:lnTo>
                <a:cubicBezTo>
                  <a:pt x="5526" y="1925"/>
                  <a:pt x="5691" y="1806"/>
                  <a:pt x="5878" y="1732"/>
                </a:cubicBezTo>
                <a:lnTo>
                  <a:pt x="5861" y="1704"/>
                </a:lnTo>
                <a:lnTo>
                  <a:pt x="5861" y="1704"/>
                </a:lnTo>
                <a:cubicBezTo>
                  <a:pt x="5871" y="1707"/>
                  <a:pt x="5881" y="1708"/>
                  <a:pt x="5890" y="1708"/>
                </a:cubicBezTo>
                <a:cubicBezTo>
                  <a:pt x="5953" y="1708"/>
                  <a:pt x="6013" y="1651"/>
                  <a:pt x="6077" y="1636"/>
                </a:cubicBezTo>
                <a:close/>
                <a:moveTo>
                  <a:pt x="4955" y="2267"/>
                </a:moveTo>
                <a:cubicBezTo>
                  <a:pt x="4964" y="2267"/>
                  <a:pt x="4970" y="2275"/>
                  <a:pt x="4976" y="2294"/>
                </a:cubicBezTo>
                <a:cubicBezTo>
                  <a:pt x="4964" y="2306"/>
                  <a:pt x="4955" y="2312"/>
                  <a:pt x="4948" y="2312"/>
                </a:cubicBezTo>
                <a:cubicBezTo>
                  <a:pt x="4938" y="2312"/>
                  <a:pt x="4932" y="2302"/>
                  <a:pt x="4925" y="2283"/>
                </a:cubicBezTo>
                <a:cubicBezTo>
                  <a:pt x="4938" y="2273"/>
                  <a:pt x="4947" y="2267"/>
                  <a:pt x="4955" y="2267"/>
                </a:cubicBezTo>
                <a:close/>
                <a:moveTo>
                  <a:pt x="5169" y="2254"/>
                </a:moveTo>
                <a:cubicBezTo>
                  <a:pt x="5146" y="2283"/>
                  <a:pt x="5039" y="2300"/>
                  <a:pt x="5090" y="2357"/>
                </a:cubicBezTo>
                <a:cubicBezTo>
                  <a:pt x="5078" y="2345"/>
                  <a:pt x="5067" y="2340"/>
                  <a:pt x="5056" y="2334"/>
                </a:cubicBezTo>
                <a:cubicBezTo>
                  <a:pt x="4976" y="2402"/>
                  <a:pt x="4885" y="2453"/>
                  <a:pt x="4789" y="2481"/>
                </a:cubicBezTo>
                <a:cubicBezTo>
                  <a:pt x="4885" y="2413"/>
                  <a:pt x="4999" y="2362"/>
                  <a:pt x="5090" y="2277"/>
                </a:cubicBezTo>
                <a:cubicBezTo>
                  <a:pt x="5112" y="2260"/>
                  <a:pt x="5141" y="2254"/>
                  <a:pt x="5169" y="2254"/>
                </a:cubicBezTo>
                <a:close/>
                <a:moveTo>
                  <a:pt x="6215" y="2445"/>
                </a:moveTo>
                <a:cubicBezTo>
                  <a:pt x="6222" y="2445"/>
                  <a:pt x="6229" y="2449"/>
                  <a:pt x="6236" y="2459"/>
                </a:cubicBezTo>
                <a:cubicBezTo>
                  <a:pt x="6229" y="2475"/>
                  <a:pt x="6221" y="2484"/>
                  <a:pt x="6211" y="2484"/>
                </a:cubicBezTo>
                <a:cubicBezTo>
                  <a:pt x="6205" y="2484"/>
                  <a:pt x="6197" y="2479"/>
                  <a:pt x="6190" y="2470"/>
                </a:cubicBezTo>
                <a:cubicBezTo>
                  <a:pt x="6197" y="2453"/>
                  <a:pt x="6205" y="2445"/>
                  <a:pt x="6215" y="2445"/>
                </a:cubicBezTo>
                <a:close/>
                <a:moveTo>
                  <a:pt x="15881" y="1789"/>
                </a:moveTo>
                <a:cubicBezTo>
                  <a:pt x="16216" y="1993"/>
                  <a:pt x="16534" y="2209"/>
                  <a:pt x="16851" y="2436"/>
                </a:cubicBezTo>
                <a:cubicBezTo>
                  <a:pt x="16885" y="2459"/>
                  <a:pt x="16931" y="2476"/>
                  <a:pt x="16937" y="2527"/>
                </a:cubicBezTo>
                <a:cubicBezTo>
                  <a:pt x="16732" y="2345"/>
                  <a:pt x="16488" y="2220"/>
                  <a:pt x="16273" y="2056"/>
                </a:cubicBezTo>
                <a:cubicBezTo>
                  <a:pt x="16256" y="2067"/>
                  <a:pt x="16239" y="2079"/>
                  <a:pt x="16222" y="2084"/>
                </a:cubicBezTo>
                <a:cubicBezTo>
                  <a:pt x="16239" y="2107"/>
                  <a:pt x="16261" y="2130"/>
                  <a:pt x="16284" y="2147"/>
                </a:cubicBezTo>
                <a:lnTo>
                  <a:pt x="16278" y="2158"/>
                </a:lnTo>
                <a:cubicBezTo>
                  <a:pt x="16233" y="2135"/>
                  <a:pt x="16188" y="2107"/>
                  <a:pt x="16142" y="2079"/>
                </a:cubicBezTo>
                <a:cubicBezTo>
                  <a:pt x="16142" y="2073"/>
                  <a:pt x="16148" y="2062"/>
                  <a:pt x="16148" y="2056"/>
                </a:cubicBezTo>
                <a:cubicBezTo>
                  <a:pt x="16171" y="2067"/>
                  <a:pt x="16193" y="2084"/>
                  <a:pt x="16216" y="2096"/>
                </a:cubicBezTo>
                <a:cubicBezTo>
                  <a:pt x="16216" y="2079"/>
                  <a:pt x="16227" y="2056"/>
                  <a:pt x="16227" y="2044"/>
                </a:cubicBezTo>
                <a:cubicBezTo>
                  <a:pt x="16114" y="1954"/>
                  <a:pt x="15989" y="1886"/>
                  <a:pt x="15870" y="1812"/>
                </a:cubicBezTo>
                <a:cubicBezTo>
                  <a:pt x="15870" y="1806"/>
                  <a:pt x="15881" y="1795"/>
                  <a:pt x="15881" y="1789"/>
                </a:cubicBezTo>
                <a:close/>
                <a:moveTo>
                  <a:pt x="4925" y="2300"/>
                </a:moveTo>
                <a:lnTo>
                  <a:pt x="4925" y="2300"/>
                </a:lnTo>
                <a:cubicBezTo>
                  <a:pt x="4897" y="2351"/>
                  <a:pt x="4846" y="2379"/>
                  <a:pt x="4800" y="2408"/>
                </a:cubicBezTo>
                <a:cubicBezTo>
                  <a:pt x="4726" y="2459"/>
                  <a:pt x="4653" y="2527"/>
                  <a:pt x="4562" y="2555"/>
                </a:cubicBezTo>
                <a:cubicBezTo>
                  <a:pt x="4658" y="2447"/>
                  <a:pt x="4800" y="2379"/>
                  <a:pt x="4925" y="2300"/>
                </a:cubicBezTo>
                <a:close/>
                <a:moveTo>
                  <a:pt x="16948" y="2521"/>
                </a:moveTo>
                <a:cubicBezTo>
                  <a:pt x="17067" y="2583"/>
                  <a:pt x="17169" y="2680"/>
                  <a:pt x="17277" y="2754"/>
                </a:cubicBezTo>
                <a:cubicBezTo>
                  <a:pt x="17152" y="2708"/>
                  <a:pt x="17056" y="2606"/>
                  <a:pt x="16948" y="2521"/>
                </a:cubicBezTo>
                <a:close/>
                <a:moveTo>
                  <a:pt x="17304" y="2869"/>
                </a:moveTo>
                <a:cubicBezTo>
                  <a:pt x="17322" y="2869"/>
                  <a:pt x="17344" y="2895"/>
                  <a:pt x="17339" y="2913"/>
                </a:cubicBezTo>
                <a:cubicBezTo>
                  <a:pt x="17335" y="2920"/>
                  <a:pt x="17330" y="2922"/>
                  <a:pt x="17324" y="2922"/>
                </a:cubicBezTo>
                <a:cubicBezTo>
                  <a:pt x="17306" y="2922"/>
                  <a:pt x="17284" y="2896"/>
                  <a:pt x="17288" y="2879"/>
                </a:cubicBezTo>
                <a:cubicBezTo>
                  <a:pt x="17292" y="2872"/>
                  <a:pt x="17298" y="2869"/>
                  <a:pt x="17304" y="2869"/>
                </a:cubicBezTo>
                <a:close/>
                <a:moveTo>
                  <a:pt x="4244" y="2901"/>
                </a:moveTo>
                <a:lnTo>
                  <a:pt x="4244" y="2969"/>
                </a:lnTo>
                <a:cubicBezTo>
                  <a:pt x="4227" y="2958"/>
                  <a:pt x="4216" y="2952"/>
                  <a:pt x="4199" y="2947"/>
                </a:cubicBezTo>
                <a:cubicBezTo>
                  <a:pt x="4182" y="2964"/>
                  <a:pt x="4159" y="2981"/>
                  <a:pt x="4142" y="3003"/>
                </a:cubicBezTo>
                <a:lnTo>
                  <a:pt x="4131" y="2975"/>
                </a:lnTo>
                <a:cubicBezTo>
                  <a:pt x="4170" y="2952"/>
                  <a:pt x="4210" y="2930"/>
                  <a:pt x="4244" y="2901"/>
                </a:cubicBezTo>
                <a:close/>
                <a:moveTo>
                  <a:pt x="17283" y="2765"/>
                </a:moveTo>
                <a:lnTo>
                  <a:pt x="17283" y="2765"/>
                </a:lnTo>
                <a:cubicBezTo>
                  <a:pt x="17424" y="2873"/>
                  <a:pt x="17561" y="2992"/>
                  <a:pt x="17685" y="3111"/>
                </a:cubicBezTo>
                <a:cubicBezTo>
                  <a:pt x="17532" y="3037"/>
                  <a:pt x="17402" y="2896"/>
                  <a:pt x="17283" y="2765"/>
                </a:cubicBezTo>
                <a:close/>
                <a:moveTo>
                  <a:pt x="4063" y="3043"/>
                </a:moveTo>
                <a:cubicBezTo>
                  <a:pt x="4074" y="3054"/>
                  <a:pt x="4091" y="3071"/>
                  <a:pt x="4102" y="3083"/>
                </a:cubicBezTo>
                <a:cubicBezTo>
                  <a:pt x="4091" y="3083"/>
                  <a:pt x="4068" y="3071"/>
                  <a:pt x="4051" y="3066"/>
                </a:cubicBezTo>
                <a:cubicBezTo>
                  <a:pt x="4046" y="3083"/>
                  <a:pt x="4034" y="3117"/>
                  <a:pt x="4029" y="3134"/>
                </a:cubicBezTo>
                <a:cubicBezTo>
                  <a:pt x="4012" y="3094"/>
                  <a:pt x="4023" y="3054"/>
                  <a:pt x="4063" y="3043"/>
                </a:cubicBezTo>
                <a:close/>
                <a:moveTo>
                  <a:pt x="16482" y="3109"/>
                </a:moveTo>
                <a:cubicBezTo>
                  <a:pt x="16508" y="3109"/>
                  <a:pt x="16536" y="3142"/>
                  <a:pt x="16511" y="3162"/>
                </a:cubicBezTo>
                <a:cubicBezTo>
                  <a:pt x="16508" y="3164"/>
                  <a:pt x="16505" y="3164"/>
                  <a:pt x="16502" y="3164"/>
                </a:cubicBezTo>
                <a:cubicBezTo>
                  <a:pt x="16480" y="3164"/>
                  <a:pt x="16451" y="3131"/>
                  <a:pt x="16471" y="3111"/>
                </a:cubicBezTo>
                <a:cubicBezTo>
                  <a:pt x="16475" y="3110"/>
                  <a:pt x="16478" y="3109"/>
                  <a:pt x="16482" y="3109"/>
                </a:cubicBezTo>
                <a:close/>
                <a:moveTo>
                  <a:pt x="4533" y="3161"/>
                </a:moveTo>
                <a:cubicBezTo>
                  <a:pt x="4539" y="3161"/>
                  <a:pt x="4545" y="3166"/>
                  <a:pt x="4551" y="3179"/>
                </a:cubicBezTo>
                <a:cubicBezTo>
                  <a:pt x="4545" y="3194"/>
                  <a:pt x="4539" y="3201"/>
                  <a:pt x="4532" y="3201"/>
                </a:cubicBezTo>
                <a:cubicBezTo>
                  <a:pt x="4526" y="3201"/>
                  <a:pt x="4519" y="3196"/>
                  <a:pt x="4511" y="3185"/>
                </a:cubicBezTo>
                <a:cubicBezTo>
                  <a:pt x="4517" y="3169"/>
                  <a:pt x="4525" y="3161"/>
                  <a:pt x="4533" y="3161"/>
                </a:cubicBezTo>
                <a:close/>
                <a:moveTo>
                  <a:pt x="3989" y="3088"/>
                </a:moveTo>
                <a:cubicBezTo>
                  <a:pt x="4000" y="3117"/>
                  <a:pt x="3983" y="3140"/>
                  <a:pt x="3966" y="3157"/>
                </a:cubicBezTo>
                <a:cubicBezTo>
                  <a:pt x="3972" y="3174"/>
                  <a:pt x="3972" y="3185"/>
                  <a:pt x="3978" y="3196"/>
                </a:cubicBezTo>
                <a:lnTo>
                  <a:pt x="3978" y="3202"/>
                </a:lnTo>
                <a:cubicBezTo>
                  <a:pt x="3961" y="3196"/>
                  <a:pt x="3932" y="3196"/>
                  <a:pt x="3921" y="3191"/>
                </a:cubicBezTo>
                <a:lnTo>
                  <a:pt x="3921" y="3191"/>
                </a:lnTo>
                <a:cubicBezTo>
                  <a:pt x="3921" y="3202"/>
                  <a:pt x="3932" y="3219"/>
                  <a:pt x="3938" y="3225"/>
                </a:cubicBezTo>
                <a:cubicBezTo>
                  <a:pt x="3923" y="3218"/>
                  <a:pt x="3910" y="3215"/>
                  <a:pt x="3900" y="3215"/>
                </a:cubicBezTo>
                <a:cubicBezTo>
                  <a:pt x="3860" y="3215"/>
                  <a:pt x="3860" y="3260"/>
                  <a:pt x="3909" y="3287"/>
                </a:cubicBezTo>
                <a:cubicBezTo>
                  <a:pt x="3898" y="3293"/>
                  <a:pt x="3881" y="3304"/>
                  <a:pt x="3875" y="3310"/>
                </a:cubicBezTo>
                <a:cubicBezTo>
                  <a:pt x="3864" y="3293"/>
                  <a:pt x="3858" y="3270"/>
                  <a:pt x="3847" y="3247"/>
                </a:cubicBezTo>
                <a:cubicBezTo>
                  <a:pt x="3828" y="3266"/>
                  <a:pt x="3809" y="3277"/>
                  <a:pt x="3787" y="3277"/>
                </a:cubicBezTo>
                <a:cubicBezTo>
                  <a:pt x="3783" y="3277"/>
                  <a:pt x="3778" y="3277"/>
                  <a:pt x="3773" y="3276"/>
                </a:cubicBezTo>
                <a:cubicBezTo>
                  <a:pt x="3853" y="3219"/>
                  <a:pt x="3915" y="3145"/>
                  <a:pt x="3989" y="3088"/>
                </a:cubicBezTo>
                <a:close/>
                <a:moveTo>
                  <a:pt x="17782" y="3284"/>
                </a:moveTo>
                <a:cubicBezTo>
                  <a:pt x="17790" y="3284"/>
                  <a:pt x="17796" y="3293"/>
                  <a:pt x="17799" y="3310"/>
                </a:cubicBezTo>
                <a:cubicBezTo>
                  <a:pt x="17792" y="3319"/>
                  <a:pt x="17785" y="3324"/>
                  <a:pt x="17778" y="3324"/>
                </a:cubicBezTo>
                <a:cubicBezTo>
                  <a:pt x="17770" y="3324"/>
                  <a:pt x="17763" y="3315"/>
                  <a:pt x="17759" y="3298"/>
                </a:cubicBezTo>
                <a:cubicBezTo>
                  <a:pt x="17769" y="3289"/>
                  <a:pt x="17776" y="3284"/>
                  <a:pt x="17782" y="3284"/>
                </a:cubicBezTo>
                <a:close/>
                <a:moveTo>
                  <a:pt x="4982" y="3230"/>
                </a:moveTo>
                <a:lnTo>
                  <a:pt x="4982" y="3230"/>
                </a:lnTo>
                <a:cubicBezTo>
                  <a:pt x="4942" y="3264"/>
                  <a:pt x="4902" y="3293"/>
                  <a:pt x="4868" y="3327"/>
                </a:cubicBezTo>
                <a:lnTo>
                  <a:pt x="4851" y="3304"/>
                </a:lnTo>
                <a:cubicBezTo>
                  <a:pt x="4897" y="3281"/>
                  <a:pt x="4936" y="3253"/>
                  <a:pt x="4982" y="3230"/>
                </a:cubicBezTo>
                <a:close/>
                <a:moveTo>
                  <a:pt x="4265" y="3379"/>
                </a:moveTo>
                <a:cubicBezTo>
                  <a:pt x="4273" y="3379"/>
                  <a:pt x="4280" y="3382"/>
                  <a:pt x="4284" y="3389"/>
                </a:cubicBezTo>
                <a:cubicBezTo>
                  <a:pt x="4274" y="3409"/>
                  <a:pt x="4250" y="3430"/>
                  <a:pt x="4225" y="3430"/>
                </a:cubicBezTo>
                <a:cubicBezTo>
                  <a:pt x="4222" y="3430"/>
                  <a:pt x="4219" y="3429"/>
                  <a:pt x="4216" y="3429"/>
                </a:cubicBezTo>
                <a:cubicBezTo>
                  <a:pt x="4207" y="3407"/>
                  <a:pt x="4241" y="3379"/>
                  <a:pt x="4265" y="3379"/>
                </a:cubicBezTo>
                <a:close/>
                <a:moveTo>
                  <a:pt x="17880" y="3380"/>
                </a:moveTo>
                <a:cubicBezTo>
                  <a:pt x="17903" y="3380"/>
                  <a:pt x="17920" y="3414"/>
                  <a:pt x="17901" y="3429"/>
                </a:cubicBezTo>
                <a:cubicBezTo>
                  <a:pt x="17897" y="3432"/>
                  <a:pt x="17892" y="3433"/>
                  <a:pt x="17889" y="3433"/>
                </a:cubicBezTo>
                <a:cubicBezTo>
                  <a:pt x="17867" y="3433"/>
                  <a:pt x="17853" y="3398"/>
                  <a:pt x="17867" y="3384"/>
                </a:cubicBezTo>
                <a:cubicBezTo>
                  <a:pt x="17871" y="3381"/>
                  <a:pt x="17876" y="3380"/>
                  <a:pt x="17880" y="3380"/>
                </a:cubicBezTo>
                <a:close/>
                <a:moveTo>
                  <a:pt x="3041" y="3486"/>
                </a:moveTo>
                <a:cubicBezTo>
                  <a:pt x="3041" y="3487"/>
                  <a:pt x="3041" y="3489"/>
                  <a:pt x="3042" y="3490"/>
                </a:cubicBezTo>
                <a:lnTo>
                  <a:pt x="3042" y="3490"/>
                </a:lnTo>
                <a:cubicBezTo>
                  <a:pt x="3042" y="3489"/>
                  <a:pt x="3041" y="3487"/>
                  <a:pt x="3041" y="3486"/>
                </a:cubicBezTo>
                <a:close/>
                <a:moveTo>
                  <a:pt x="16846" y="3384"/>
                </a:moveTo>
                <a:cubicBezTo>
                  <a:pt x="16897" y="3418"/>
                  <a:pt x="16942" y="3457"/>
                  <a:pt x="16982" y="3491"/>
                </a:cubicBezTo>
                <a:cubicBezTo>
                  <a:pt x="16937" y="3463"/>
                  <a:pt x="16863" y="3446"/>
                  <a:pt x="16846" y="3384"/>
                </a:cubicBezTo>
                <a:close/>
                <a:moveTo>
                  <a:pt x="3671" y="3412"/>
                </a:moveTo>
                <a:cubicBezTo>
                  <a:pt x="3626" y="3452"/>
                  <a:pt x="3580" y="3486"/>
                  <a:pt x="3529" y="3520"/>
                </a:cubicBezTo>
                <a:cubicBezTo>
                  <a:pt x="3558" y="3486"/>
                  <a:pt x="3586" y="3452"/>
                  <a:pt x="3609" y="3423"/>
                </a:cubicBezTo>
                <a:cubicBezTo>
                  <a:pt x="3631" y="3418"/>
                  <a:pt x="3648" y="3412"/>
                  <a:pt x="3671" y="3412"/>
                </a:cubicBezTo>
                <a:close/>
                <a:moveTo>
                  <a:pt x="5544" y="3140"/>
                </a:moveTo>
                <a:cubicBezTo>
                  <a:pt x="5492" y="3185"/>
                  <a:pt x="5424" y="3219"/>
                  <a:pt x="5379" y="3276"/>
                </a:cubicBezTo>
                <a:cubicBezTo>
                  <a:pt x="5368" y="3281"/>
                  <a:pt x="5356" y="3287"/>
                  <a:pt x="5345" y="3298"/>
                </a:cubicBezTo>
                <a:cubicBezTo>
                  <a:pt x="5345" y="3293"/>
                  <a:pt x="5339" y="3293"/>
                  <a:pt x="5334" y="3293"/>
                </a:cubicBezTo>
                <a:cubicBezTo>
                  <a:pt x="5209" y="3366"/>
                  <a:pt x="5101" y="3469"/>
                  <a:pt x="4970" y="3537"/>
                </a:cubicBezTo>
                <a:cubicBezTo>
                  <a:pt x="5146" y="3389"/>
                  <a:pt x="5345" y="3253"/>
                  <a:pt x="5544" y="3140"/>
                </a:cubicBezTo>
                <a:close/>
                <a:moveTo>
                  <a:pt x="17929" y="3440"/>
                </a:moveTo>
                <a:cubicBezTo>
                  <a:pt x="17963" y="3463"/>
                  <a:pt x="17998" y="3491"/>
                  <a:pt x="18032" y="3514"/>
                </a:cubicBezTo>
                <a:cubicBezTo>
                  <a:pt x="18032" y="3520"/>
                  <a:pt x="18020" y="3537"/>
                  <a:pt x="18015" y="3542"/>
                </a:cubicBezTo>
                <a:cubicBezTo>
                  <a:pt x="17980" y="3520"/>
                  <a:pt x="17946" y="3486"/>
                  <a:pt x="17929" y="3440"/>
                </a:cubicBezTo>
                <a:close/>
                <a:moveTo>
                  <a:pt x="18057" y="3557"/>
                </a:moveTo>
                <a:cubicBezTo>
                  <a:pt x="18079" y="3557"/>
                  <a:pt x="18103" y="3591"/>
                  <a:pt x="18088" y="3610"/>
                </a:cubicBezTo>
                <a:cubicBezTo>
                  <a:pt x="18087" y="3611"/>
                  <a:pt x="18085" y="3611"/>
                  <a:pt x="18083" y="3611"/>
                </a:cubicBezTo>
                <a:cubicBezTo>
                  <a:pt x="18061" y="3611"/>
                  <a:pt x="18033" y="3580"/>
                  <a:pt x="18049" y="3559"/>
                </a:cubicBezTo>
                <a:cubicBezTo>
                  <a:pt x="18051" y="3558"/>
                  <a:pt x="18054" y="3557"/>
                  <a:pt x="18057" y="3557"/>
                </a:cubicBezTo>
                <a:close/>
                <a:moveTo>
                  <a:pt x="3178" y="3525"/>
                </a:moveTo>
                <a:cubicBezTo>
                  <a:pt x="3206" y="3548"/>
                  <a:pt x="3212" y="3593"/>
                  <a:pt x="3217" y="3627"/>
                </a:cubicBezTo>
                <a:cubicBezTo>
                  <a:pt x="3212" y="3610"/>
                  <a:pt x="3195" y="3576"/>
                  <a:pt x="3183" y="3565"/>
                </a:cubicBezTo>
                <a:cubicBezTo>
                  <a:pt x="3166" y="3588"/>
                  <a:pt x="3149" y="3605"/>
                  <a:pt x="3126" y="3627"/>
                </a:cubicBezTo>
                <a:cubicBezTo>
                  <a:pt x="3126" y="3610"/>
                  <a:pt x="3115" y="3582"/>
                  <a:pt x="3115" y="3565"/>
                </a:cubicBezTo>
                <a:cubicBezTo>
                  <a:pt x="3126" y="3537"/>
                  <a:pt x="3149" y="3525"/>
                  <a:pt x="3178" y="3525"/>
                </a:cubicBezTo>
                <a:close/>
                <a:moveTo>
                  <a:pt x="4556" y="2544"/>
                </a:moveTo>
                <a:lnTo>
                  <a:pt x="4556" y="2544"/>
                </a:lnTo>
                <a:cubicBezTo>
                  <a:pt x="4545" y="2595"/>
                  <a:pt x="4488" y="2612"/>
                  <a:pt x="4454" y="2646"/>
                </a:cubicBezTo>
                <a:cubicBezTo>
                  <a:pt x="4136" y="2901"/>
                  <a:pt x="3824" y="3168"/>
                  <a:pt x="3518" y="3440"/>
                </a:cubicBezTo>
                <a:cubicBezTo>
                  <a:pt x="3444" y="3503"/>
                  <a:pt x="3387" y="3588"/>
                  <a:pt x="3302" y="3639"/>
                </a:cubicBezTo>
                <a:cubicBezTo>
                  <a:pt x="3382" y="3514"/>
                  <a:pt x="3529" y="3435"/>
                  <a:pt x="3592" y="3304"/>
                </a:cubicBezTo>
                <a:cubicBezTo>
                  <a:pt x="3592" y="3310"/>
                  <a:pt x="3603" y="3321"/>
                  <a:pt x="3609" y="3327"/>
                </a:cubicBezTo>
                <a:cubicBezTo>
                  <a:pt x="3841" y="3094"/>
                  <a:pt x="4102" y="2896"/>
                  <a:pt x="4358" y="2697"/>
                </a:cubicBezTo>
                <a:lnTo>
                  <a:pt x="4346" y="2680"/>
                </a:lnTo>
                <a:cubicBezTo>
                  <a:pt x="4431" y="2669"/>
                  <a:pt x="4483" y="2589"/>
                  <a:pt x="4556" y="2544"/>
                </a:cubicBezTo>
                <a:close/>
                <a:moveTo>
                  <a:pt x="3285" y="3643"/>
                </a:moveTo>
                <a:cubicBezTo>
                  <a:pt x="3295" y="3643"/>
                  <a:pt x="3302" y="3650"/>
                  <a:pt x="3297" y="3667"/>
                </a:cubicBezTo>
                <a:cubicBezTo>
                  <a:pt x="3297" y="3683"/>
                  <a:pt x="3280" y="3693"/>
                  <a:pt x="3267" y="3693"/>
                </a:cubicBezTo>
                <a:cubicBezTo>
                  <a:pt x="3255" y="3693"/>
                  <a:pt x="3246" y="3685"/>
                  <a:pt x="3251" y="3667"/>
                </a:cubicBezTo>
                <a:cubicBezTo>
                  <a:pt x="3254" y="3654"/>
                  <a:pt x="3272" y="3643"/>
                  <a:pt x="3285" y="3643"/>
                </a:cubicBezTo>
                <a:close/>
                <a:moveTo>
                  <a:pt x="4970" y="3531"/>
                </a:moveTo>
                <a:lnTo>
                  <a:pt x="4970" y="3531"/>
                </a:lnTo>
                <a:cubicBezTo>
                  <a:pt x="4891" y="3622"/>
                  <a:pt x="4800" y="3696"/>
                  <a:pt x="4704" y="3752"/>
                </a:cubicBezTo>
                <a:cubicBezTo>
                  <a:pt x="4778" y="3662"/>
                  <a:pt x="4874" y="3593"/>
                  <a:pt x="4970" y="3531"/>
                </a:cubicBezTo>
                <a:close/>
                <a:moveTo>
                  <a:pt x="2929" y="3728"/>
                </a:moveTo>
                <a:cubicBezTo>
                  <a:pt x="2955" y="3728"/>
                  <a:pt x="2947" y="3775"/>
                  <a:pt x="2925" y="3775"/>
                </a:cubicBezTo>
                <a:cubicBezTo>
                  <a:pt x="2921" y="3775"/>
                  <a:pt x="2916" y="3774"/>
                  <a:pt x="2911" y="3769"/>
                </a:cubicBezTo>
                <a:cubicBezTo>
                  <a:pt x="2917" y="3758"/>
                  <a:pt x="2917" y="3741"/>
                  <a:pt x="2922" y="3730"/>
                </a:cubicBezTo>
                <a:cubicBezTo>
                  <a:pt x="2925" y="3729"/>
                  <a:pt x="2927" y="3728"/>
                  <a:pt x="2929" y="3728"/>
                </a:cubicBezTo>
                <a:close/>
                <a:moveTo>
                  <a:pt x="17861" y="3276"/>
                </a:moveTo>
                <a:lnTo>
                  <a:pt x="17861" y="3276"/>
                </a:lnTo>
                <a:cubicBezTo>
                  <a:pt x="18043" y="3429"/>
                  <a:pt x="18219" y="3605"/>
                  <a:pt x="18378" y="3786"/>
                </a:cubicBezTo>
                <a:cubicBezTo>
                  <a:pt x="18213" y="3679"/>
                  <a:pt x="18100" y="3508"/>
                  <a:pt x="17946" y="3384"/>
                </a:cubicBezTo>
                <a:cubicBezTo>
                  <a:pt x="17907" y="3355"/>
                  <a:pt x="17884" y="3315"/>
                  <a:pt x="17861" y="3276"/>
                </a:cubicBezTo>
                <a:close/>
                <a:moveTo>
                  <a:pt x="3104" y="3599"/>
                </a:moveTo>
                <a:lnTo>
                  <a:pt x="3104" y="3599"/>
                </a:lnTo>
                <a:cubicBezTo>
                  <a:pt x="3121" y="3616"/>
                  <a:pt x="3121" y="3639"/>
                  <a:pt x="3098" y="3656"/>
                </a:cubicBezTo>
                <a:cubicBezTo>
                  <a:pt x="3053" y="3707"/>
                  <a:pt x="3002" y="3752"/>
                  <a:pt x="2962" y="3809"/>
                </a:cubicBezTo>
                <a:cubicBezTo>
                  <a:pt x="2951" y="3781"/>
                  <a:pt x="2968" y="3758"/>
                  <a:pt x="2973" y="3735"/>
                </a:cubicBezTo>
                <a:cubicBezTo>
                  <a:pt x="2968" y="3730"/>
                  <a:pt x="2962" y="3718"/>
                  <a:pt x="2956" y="3718"/>
                </a:cubicBezTo>
                <a:cubicBezTo>
                  <a:pt x="3013" y="3690"/>
                  <a:pt x="3053" y="3622"/>
                  <a:pt x="3104" y="3599"/>
                </a:cubicBezTo>
                <a:close/>
                <a:moveTo>
                  <a:pt x="17288" y="3752"/>
                </a:moveTo>
                <a:cubicBezTo>
                  <a:pt x="17322" y="3769"/>
                  <a:pt x="17351" y="3792"/>
                  <a:pt x="17379" y="3820"/>
                </a:cubicBezTo>
                <a:cubicBezTo>
                  <a:pt x="17373" y="3826"/>
                  <a:pt x="17368" y="3837"/>
                  <a:pt x="17362" y="3843"/>
                </a:cubicBezTo>
                <a:cubicBezTo>
                  <a:pt x="17334" y="3815"/>
                  <a:pt x="17305" y="3786"/>
                  <a:pt x="17288" y="3752"/>
                </a:cubicBezTo>
                <a:close/>
                <a:moveTo>
                  <a:pt x="18139" y="3639"/>
                </a:moveTo>
                <a:cubicBezTo>
                  <a:pt x="18219" y="3730"/>
                  <a:pt x="18327" y="3798"/>
                  <a:pt x="18378" y="3905"/>
                </a:cubicBezTo>
                <a:cubicBezTo>
                  <a:pt x="18281" y="3826"/>
                  <a:pt x="18213" y="3713"/>
                  <a:pt x="18100" y="3656"/>
                </a:cubicBezTo>
                <a:cubicBezTo>
                  <a:pt x="18111" y="3650"/>
                  <a:pt x="18128" y="3644"/>
                  <a:pt x="18139" y="3639"/>
                </a:cubicBezTo>
                <a:close/>
                <a:moveTo>
                  <a:pt x="3155" y="3894"/>
                </a:moveTo>
                <a:cubicBezTo>
                  <a:pt x="3178" y="3905"/>
                  <a:pt x="3178" y="3923"/>
                  <a:pt x="3155" y="3945"/>
                </a:cubicBezTo>
                <a:cubicBezTo>
                  <a:pt x="3132" y="3928"/>
                  <a:pt x="3132" y="3911"/>
                  <a:pt x="3155" y="3894"/>
                </a:cubicBezTo>
                <a:close/>
                <a:moveTo>
                  <a:pt x="3094" y="3953"/>
                </a:moveTo>
                <a:cubicBezTo>
                  <a:pt x="3115" y="3953"/>
                  <a:pt x="3128" y="3988"/>
                  <a:pt x="3104" y="4002"/>
                </a:cubicBezTo>
                <a:cubicBezTo>
                  <a:pt x="3100" y="4005"/>
                  <a:pt x="3097" y="4006"/>
                  <a:pt x="3093" y="4006"/>
                </a:cubicBezTo>
                <a:cubicBezTo>
                  <a:pt x="3074" y="4006"/>
                  <a:pt x="3057" y="3971"/>
                  <a:pt x="3081" y="3957"/>
                </a:cubicBezTo>
                <a:cubicBezTo>
                  <a:pt x="3085" y="3954"/>
                  <a:pt x="3090" y="3953"/>
                  <a:pt x="3094" y="3953"/>
                </a:cubicBezTo>
                <a:close/>
                <a:moveTo>
                  <a:pt x="18383" y="3792"/>
                </a:moveTo>
                <a:cubicBezTo>
                  <a:pt x="18446" y="3860"/>
                  <a:pt x="18508" y="3923"/>
                  <a:pt x="18571" y="3991"/>
                </a:cubicBezTo>
                <a:cubicBezTo>
                  <a:pt x="18565" y="4002"/>
                  <a:pt x="18554" y="4013"/>
                  <a:pt x="18548" y="4019"/>
                </a:cubicBezTo>
                <a:cubicBezTo>
                  <a:pt x="18514" y="3968"/>
                  <a:pt x="18474" y="3917"/>
                  <a:pt x="18417" y="3877"/>
                </a:cubicBezTo>
                <a:cubicBezTo>
                  <a:pt x="18406" y="3849"/>
                  <a:pt x="18395" y="3820"/>
                  <a:pt x="18383" y="3792"/>
                </a:cubicBezTo>
                <a:close/>
                <a:moveTo>
                  <a:pt x="18457" y="3964"/>
                </a:moveTo>
                <a:cubicBezTo>
                  <a:pt x="18479" y="3964"/>
                  <a:pt x="18504" y="4000"/>
                  <a:pt x="18480" y="4019"/>
                </a:cubicBezTo>
                <a:cubicBezTo>
                  <a:pt x="18477" y="4020"/>
                  <a:pt x="18474" y="4021"/>
                  <a:pt x="18471" y="4021"/>
                </a:cubicBezTo>
                <a:cubicBezTo>
                  <a:pt x="18448" y="4021"/>
                  <a:pt x="18421" y="3988"/>
                  <a:pt x="18446" y="3968"/>
                </a:cubicBezTo>
                <a:cubicBezTo>
                  <a:pt x="18449" y="3965"/>
                  <a:pt x="18453" y="3964"/>
                  <a:pt x="18457" y="3964"/>
                </a:cubicBezTo>
                <a:close/>
                <a:moveTo>
                  <a:pt x="18548" y="4025"/>
                </a:moveTo>
                <a:cubicBezTo>
                  <a:pt x="18554" y="4030"/>
                  <a:pt x="18559" y="4030"/>
                  <a:pt x="18565" y="4036"/>
                </a:cubicBezTo>
                <a:cubicBezTo>
                  <a:pt x="18559" y="4042"/>
                  <a:pt x="18548" y="4053"/>
                  <a:pt x="18542" y="4064"/>
                </a:cubicBezTo>
                <a:cubicBezTo>
                  <a:pt x="18537" y="4059"/>
                  <a:pt x="18531" y="4059"/>
                  <a:pt x="18525" y="4053"/>
                </a:cubicBezTo>
                <a:lnTo>
                  <a:pt x="18548" y="4025"/>
                </a:lnTo>
                <a:close/>
                <a:moveTo>
                  <a:pt x="18531" y="4098"/>
                </a:moveTo>
                <a:cubicBezTo>
                  <a:pt x="18531" y="4098"/>
                  <a:pt x="18537" y="4098"/>
                  <a:pt x="18537" y="4104"/>
                </a:cubicBezTo>
                <a:cubicBezTo>
                  <a:pt x="18531" y="4098"/>
                  <a:pt x="18531" y="4098"/>
                  <a:pt x="18525" y="4098"/>
                </a:cubicBezTo>
                <a:close/>
                <a:moveTo>
                  <a:pt x="18582" y="4047"/>
                </a:moveTo>
                <a:lnTo>
                  <a:pt x="18582" y="4047"/>
                </a:lnTo>
                <a:cubicBezTo>
                  <a:pt x="18605" y="4059"/>
                  <a:pt x="18627" y="4076"/>
                  <a:pt x="18650" y="4098"/>
                </a:cubicBezTo>
                <a:cubicBezTo>
                  <a:pt x="18661" y="4110"/>
                  <a:pt x="18667" y="4121"/>
                  <a:pt x="18673" y="4132"/>
                </a:cubicBezTo>
                <a:cubicBezTo>
                  <a:pt x="18644" y="4104"/>
                  <a:pt x="18610" y="4076"/>
                  <a:pt x="18582" y="4047"/>
                </a:cubicBezTo>
                <a:close/>
                <a:moveTo>
                  <a:pt x="4698" y="3747"/>
                </a:moveTo>
                <a:lnTo>
                  <a:pt x="4698" y="3747"/>
                </a:lnTo>
                <a:cubicBezTo>
                  <a:pt x="4681" y="3792"/>
                  <a:pt x="4641" y="3820"/>
                  <a:pt x="4602" y="3843"/>
                </a:cubicBezTo>
                <a:cubicBezTo>
                  <a:pt x="4607" y="3849"/>
                  <a:pt x="4613" y="3860"/>
                  <a:pt x="4619" y="3866"/>
                </a:cubicBezTo>
                <a:lnTo>
                  <a:pt x="4596" y="3888"/>
                </a:lnTo>
                <a:cubicBezTo>
                  <a:pt x="4590" y="3883"/>
                  <a:pt x="4579" y="3877"/>
                  <a:pt x="4568" y="3877"/>
                </a:cubicBezTo>
                <a:cubicBezTo>
                  <a:pt x="4448" y="3957"/>
                  <a:pt x="4363" y="4076"/>
                  <a:pt x="4233" y="4138"/>
                </a:cubicBezTo>
                <a:cubicBezTo>
                  <a:pt x="4375" y="3991"/>
                  <a:pt x="4534" y="3860"/>
                  <a:pt x="4698" y="3747"/>
                </a:cubicBezTo>
                <a:close/>
                <a:moveTo>
                  <a:pt x="3070" y="3985"/>
                </a:moveTo>
                <a:lnTo>
                  <a:pt x="3070" y="3985"/>
                </a:lnTo>
                <a:cubicBezTo>
                  <a:pt x="3064" y="4070"/>
                  <a:pt x="2996" y="4132"/>
                  <a:pt x="2956" y="4201"/>
                </a:cubicBezTo>
                <a:lnTo>
                  <a:pt x="2911" y="4155"/>
                </a:lnTo>
                <a:cubicBezTo>
                  <a:pt x="2962" y="4093"/>
                  <a:pt x="3013" y="4036"/>
                  <a:pt x="3070" y="3985"/>
                </a:cubicBezTo>
                <a:close/>
                <a:moveTo>
                  <a:pt x="2902" y="4189"/>
                </a:moveTo>
                <a:cubicBezTo>
                  <a:pt x="2908" y="4189"/>
                  <a:pt x="2915" y="4192"/>
                  <a:pt x="2922" y="4201"/>
                </a:cubicBezTo>
                <a:cubicBezTo>
                  <a:pt x="2917" y="4212"/>
                  <a:pt x="2911" y="4229"/>
                  <a:pt x="2911" y="4240"/>
                </a:cubicBezTo>
                <a:cubicBezTo>
                  <a:pt x="2905" y="4242"/>
                  <a:pt x="2900" y="4243"/>
                  <a:pt x="2895" y="4243"/>
                </a:cubicBezTo>
                <a:cubicBezTo>
                  <a:pt x="2863" y="4243"/>
                  <a:pt x="2877" y="4189"/>
                  <a:pt x="2902" y="4189"/>
                </a:cubicBezTo>
                <a:close/>
                <a:moveTo>
                  <a:pt x="18673" y="4121"/>
                </a:moveTo>
                <a:lnTo>
                  <a:pt x="18673" y="4121"/>
                </a:lnTo>
                <a:cubicBezTo>
                  <a:pt x="18695" y="4144"/>
                  <a:pt x="18712" y="4161"/>
                  <a:pt x="18735" y="4184"/>
                </a:cubicBezTo>
                <a:lnTo>
                  <a:pt x="18735" y="4189"/>
                </a:lnTo>
                <a:cubicBezTo>
                  <a:pt x="18758" y="4212"/>
                  <a:pt x="18786" y="4240"/>
                  <a:pt x="18803" y="4263"/>
                </a:cubicBezTo>
                <a:cubicBezTo>
                  <a:pt x="18775" y="4235"/>
                  <a:pt x="18741" y="4212"/>
                  <a:pt x="18707" y="4184"/>
                </a:cubicBezTo>
                <a:cubicBezTo>
                  <a:pt x="18695" y="4166"/>
                  <a:pt x="18684" y="4144"/>
                  <a:pt x="18673" y="4121"/>
                </a:cubicBezTo>
                <a:close/>
                <a:moveTo>
                  <a:pt x="18540" y="4107"/>
                </a:moveTo>
                <a:cubicBezTo>
                  <a:pt x="18585" y="4146"/>
                  <a:pt x="18634" y="4184"/>
                  <a:pt x="18678" y="4218"/>
                </a:cubicBezTo>
                <a:cubicBezTo>
                  <a:pt x="18695" y="4240"/>
                  <a:pt x="18712" y="4257"/>
                  <a:pt x="18729" y="4274"/>
                </a:cubicBezTo>
                <a:cubicBezTo>
                  <a:pt x="18718" y="4269"/>
                  <a:pt x="18707" y="4263"/>
                  <a:pt x="18690" y="4257"/>
                </a:cubicBezTo>
                <a:cubicBezTo>
                  <a:pt x="18678" y="4240"/>
                  <a:pt x="18656" y="4223"/>
                  <a:pt x="18633" y="4206"/>
                </a:cubicBezTo>
                <a:cubicBezTo>
                  <a:pt x="18589" y="4184"/>
                  <a:pt x="18572" y="4136"/>
                  <a:pt x="18540" y="4107"/>
                </a:cubicBezTo>
                <a:close/>
                <a:moveTo>
                  <a:pt x="18758" y="4280"/>
                </a:moveTo>
                <a:lnTo>
                  <a:pt x="18781" y="4297"/>
                </a:lnTo>
                <a:cubicBezTo>
                  <a:pt x="18769" y="4297"/>
                  <a:pt x="18763" y="4291"/>
                  <a:pt x="18758" y="4291"/>
                </a:cubicBezTo>
                <a:cubicBezTo>
                  <a:pt x="18758" y="4286"/>
                  <a:pt x="18758" y="4286"/>
                  <a:pt x="18758" y="4280"/>
                </a:cubicBezTo>
                <a:close/>
                <a:moveTo>
                  <a:pt x="3473" y="4110"/>
                </a:moveTo>
                <a:lnTo>
                  <a:pt x="3484" y="4121"/>
                </a:lnTo>
                <a:cubicBezTo>
                  <a:pt x="3427" y="4178"/>
                  <a:pt x="3376" y="4240"/>
                  <a:pt x="3319" y="4303"/>
                </a:cubicBezTo>
                <a:cubicBezTo>
                  <a:pt x="3342" y="4223"/>
                  <a:pt x="3427" y="4178"/>
                  <a:pt x="3473" y="4110"/>
                </a:cubicBezTo>
                <a:close/>
                <a:moveTo>
                  <a:pt x="18883" y="4286"/>
                </a:moveTo>
                <a:lnTo>
                  <a:pt x="18883" y="4286"/>
                </a:lnTo>
                <a:cubicBezTo>
                  <a:pt x="18894" y="4291"/>
                  <a:pt x="18905" y="4297"/>
                  <a:pt x="18922" y="4303"/>
                </a:cubicBezTo>
                <a:cubicBezTo>
                  <a:pt x="18926" y="4308"/>
                  <a:pt x="18929" y="4314"/>
                  <a:pt x="18933" y="4320"/>
                </a:cubicBezTo>
                <a:lnTo>
                  <a:pt x="18933" y="4320"/>
                </a:lnTo>
                <a:cubicBezTo>
                  <a:pt x="18922" y="4319"/>
                  <a:pt x="18911" y="4314"/>
                  <a:pt x="18905" y="4314"/>
                </a:cubicBezTo>
                <a:lnTo>
                  <a:pt x="18883" y="4286"/>
                </a:lnTo>
                <a:close/>
                <a:moveTo>
                  <a:pt x="2790" y="4323"/>
                </a:moveTo>
                <a:cubicBezTo>
                  <a:pt x="2798" y="4323"/>
                  <a:pt x="2805" y="4332"/>
                  <a:pt x="2809" y="4348"/>
                </a:cubicBezTo>
                <a:cubicBezTo>
                  <a:pt x="2799" y="4358"/>
                  <a:pt x="2792" y="4362"/>
                  <a:pt x="2786" y="4362"/>
                </a:cubicBezTo>
                <a:cubicBezTo>
                  <a:pt x="2778" y="4362"/>
                  <a:pt x="2772" y="4353"/>
                  <a:pt x="2769" y="4337"/>
                </a:cubicBezTo>
                <a:cubicBezTo>
                  <a:pt x="2776" y="4327"/>
                  <a:pt x="2783" y="4323"/>
                  <a:pt x="2790" y="4323"/>
                </a:cubicBezTo>
                <a:close/>
                <a:moveTo>
                  <a:pt x="18798" y="4320"/>
                </a:moveTo>
                <a:cubicBezTo>
                  <a:pt x="18809" y="4331"/>
                  <a:pt x="18820" y="4337"/>
                  <a:pt x="18832" y="4348"/>
                </a:cubicBezTo>
                <a:lnTo>
                  <a:pt x="18803" y="4365"/>
                </a:lnTo>
                <a:cubicBezTo>
                  <a:pt x="18803" y="4365"/>
                  <a:pt x="18809" y="4371"/>
                  <a:pt x="18809" y="4376"/>
                </a:cubicBezTo>
                <a:cubicBezTo>
                  <a:pt x="18781" y="4365"/>
                  <a:pt x="18752" y="4348"/>
                  <a:pt x="18724" y="4337"/>
                </a:cubicBezTo>
                <a:cubicBezTo>
                  <a:pt x="18724" y="4337"/>
                  <a:pt x="18724" y="4331"/>
                  <a:pt x="18724" y="4325"/>
                </a:cubicBezTo>
                <a:cubicBezTo>
                  <a:pt x="18746" y="4325"/>
                  <a:pt x="18775" y="4325"/>
                  <a:pt x="18798" y="4320"/>
                </a:cubicBezTo>
                <a:close/>
                <a:moveTo>
                  <a:pt x="2717" y="4405"/>
                </a:moveTo>
                <a:cubicBezTo>
                  <a:pt x="2726" y="4405"/>
                  <a:pt x="2732" y="4415"/>
                  <a:pt x="2735" y="4433"/>
                </a:cubicBezTo>
                <a:cubicBezTo>
                  <a:pt x="2724" y="4447"/>
                  <a:pt x="2715" y="4454"/>
                  <a:pt x="2707" y="4454"/>
                </a:cubicBezTo>
                <a:cubicBezTo>
                  <a:pt x="2699" y="4454"/>
                  <a:pt x="2693" y="4445"/>
                  <a:pt x="2690" y="4427"/>
                </a:cubicBezTo>
                <a:cubicBezTo>
                  <a:pt x="2700" y="4412"/>
                  <a:pt x="2709" y="4405"/>
                  <a:pt x="2717" y="4405"/>
                </a:cubicBezTo>
                <a:close/>
                <a:moveTo>
                  <a:pt x="18820" y="4388"/>
                </a:moveTo>
                <a:cubicBezTo>
                  <a:pt x="18832" y="4405"/>
                  <a:pt x="18843" y="4422"/>
                  <a:pt x="18849" y="4433"/>
                </a:cubicBezTo>
                <a:lnTo>
                  <a:pt x="18837" y="4473"/>
                </a:lnTo>
                <a:lnTo>
                  <a:pt x="18826" y="4467"/>
                </a:lnTo>
                <a:cubicBezTo>
                  <a:pt x="18820" y="4462"/>
                  <a:pt x="18815" y="4456"/>
                  <a:pt x="18815" y="4450"/>
                </a:cubicBezTo>
                <a:cubicBezTo>
                  <a:pt x="18815" y="4439"/>
                  <a:pt x="18826" y="4422"/>
                  <a:pt x="18826" y="4410"/>
                </a:cubicBezTo>
                <a:cubicBezTo>
                  <a:pt x="18826" y="4410"/>
                  <a:pt x="18820" y="4410"/>
                  <a:pt x="18820" y="4405"/>
                </a:cubicBezTo>
                <a:cubicBezTo>
                  <a:pt x="18820" y="4399"/>
                  <a:pt x="18820" y="4393"/>
                  <a:pt x="18820" y="4388"/>
                </a:cubicBezTo>
                <a:close/>
                <a:moveTo>
                  <a:pt x="18934" y="4322"/>
                </a:moveTo>
                <a:lnTo>
                  <a:pt x="18934" y="4322"/>
                </a:lnTo>
                <a:cubicBezTo>
                  <a:pt x="18956" y="4353"/>
                  <a:pt x="18985" y="4382"/>
                  <a:pt x="19013" y="4410"/>
                </a:cubicBezTo>
                <a:cubicBezTo>
                  <a:pt x="19013" y="4410"/>
                  <a:pt x="19013" y="4416"/>
                  <a:pt x="19019" y="4416"/>
                </a:cubicBezTo>
                <a:cubicBezTo>
                  <a:pt x="19030" y="4427"/>
                  <a:pt x="19041" y="4439"/>
                  <a:pt x="19059" y="4456"/>
                </a:cubicBezTo>
                <a:cubicBezTo>
                  <a:pt x="19053" y="4467"/>
                  <a:pt x="19053" y="4484"/>
                  <a:pt x="19053" y="4496"/>
                </a:cubicBezTo>
                <a:cubicBezTo>
                  <a:pt x="19030" y="4473"/>
                  <a:pt x="19013" y="4456"/>
                  <a:pt x="18990" y="4433"/>
                </a:cubicBezTo>
                <a:cubicBezTo>
                  <a:pt x="18963" y="4400"/>
                  <a:pt x="18946" y="4361"/>
                  <a:pt x="18934" y="4322"/>
                </a:cubicBezTo>
                <a:close/>
                <a:moveTo>
                  <a:pt x="19076" y="4467"/>
                </a:moveTo>
                <a:cubicBezTo>
                  <a:pt x="19098" y="4490"/>
                  <a:pt x="19127" y="4513"/>
                  <a:pt x="19149" y="4541"/>
                </a:cubicBezTo>
                <a:cubicBezTo>
                  <a:pt x="19144" y="4552"/>
                  <a:pt x="19132" y="4564"/>
                  <a:pt x="19121" y="4569"/>
                </a:cubicBezTo>
                <a:cubicBezTo>
                  <a:pt x="19104" y="4547"/>
                  <a:pt x="19081" y="4524"/>
                  <a:pt x="19059" y="4501"/>
                </a:cubicBezTo>
                <a:cubicBezTo>
                  <a:pt x="19064" y="4490"/>
                  <a:pt x="19070" y="4479"/>
                  <a:pt x="19076" y="4467"/>
                </a:cubicBezTo>
                <a:close/>
                <a:moveTo>
                  <a:pt x="18854" y="4371"/>
                </a:moveTo>
                <a:lnTo>
                  <a:pt x="18854" y="4371"/>
                </a:lnTo>
                <a:cubicBezTo>
                  <a:pt x="18894" y="4410"/>
                  <a:pt x="18934" y="4450"/>
                  <a:pt x="18979" y="4484"/>
                </a:cubicBezTo>
                <a:cubicBezTo>
                  <a:pt x="19019" y="4547"/>
                  <a:pt x="19064" y="4609"/>
                  <a:pt x="19110" y="4671"/>
                </a:cubicBezTo>
                <a:cubicBezTo>
                  <a:pt x="19098" y="4666"/>
                  <a:pt x="19087" y="4654"/>
                  <a:pt x="19076" y="4649"/>
                </a:cubicBezTo>
                <a:cubicBezTo>
                  <a:pt x="19053" y="4598"/>
                  <a:pt x="19013" y="4558"/>
                  <a:pt x="18968" y="4524"/>
                </a:cubicBezTo>
                <a:cubicBezTo>
                  <a:pt x="18928" y="4479"/>
                  <a:pt x="18888" y="4427"/>
                  <a:pt x="18854" y="4371"/>
                </a:cubicBezTo>
                <a:close/>
                <a:moveTo>
                  <a:pt x="3412" y="4617"/>
                </a:moveTo>
                <a:cubicBezTo>
                  <a:pt x="3418" y="4617"/>
                  <a:pt x="3423" y="4619"/>
                  <a:pt x="3427" y="4626"/>
                </a:cubicBezTo>
                <a:cubicBezTo>
                  <a:pt x="3422" y="4649"/>
                  <a:pt x="3410" y="4666"/>
                  <a:pt x="3387" y="4677"/>
                </a:cubicBezTo>
                <a:cubicBezTo>
                  <a:pt x="3378" y="4682"/>
                  <a:pt x="3371" y="4684"/>
                  <a:pt x="3366" y="4684"/>
                </a:cubicBezTo>
                <a:cubicBezTo>
                  <a:pt x="3340" y="4684"/>
                  <a:pt x="3383" y="4617"/>
                  <a:pt x="3412" y="4617"/>
                </a:cubicBezTo>
                <a:close/>
                <a:moveTo>
                  <a:pt x="19144" y="4723"/>
                </a:moveTo>
                <a:lnTo>
                  <a:pt x="19144" y="4723"/>
                </a:lnTo>
                <a:cubicBezTo>
                  <a:pt x="19149" y="4728"/>
                  <a:pt x="19149" y="4734"/>
                  <a:pt x="19155" y="4740"/>
                </a:cubicBezTo>
                <a:lnTo>
                  <a:pt x="19149" y="4740"/>
                </a:lnTo>
                <a:cubicBezTo>
                  <a:pt x="19149" y="4734"/>
                  <a:pt x="19144" y="4728"/>
                  <a:pt x="19144" y="4723"/>
                </a:cubicBezTo>
                <a:close/>
                <a:moveTo>
                  <a:pt x="3302" y="4297"/>
                </a:moveTo>
                <a:cubicBezTo>
                  <a:pt x="3302" y="4303"/>
                  <a:pt x="3308" y="4308"/>
                  <a:pt x="3314" y="4314"/>
                </a:cubicBezTo>
                <a:cubicBezTo>
                  <a:pt x="3234" y="4405"/>
                  <a:pt x="3149" y="4490"/>
                  <a:pt x="3070" y="4581"/>
                </a:cubicBezTo>
                <a:cubicBezTo>
                  <a:pt x="2996" y="4683"/>
                  <a:pt x="2917" y="4779"/>
                  <a:pt x="2831" y="4870"/>
                </a:cubicBezTo>
                <a:cubicBezTo>
                  <a:pt x="2962" y="4660"/>
                  <a:pt x="3138" y="4484"/>
                  <a:pt x="3302" y="4297"/>
                </a:cubicBezTo>
                <a:close/>
                <a:moveTo>
                  <a:pt x="3762" y="4609"/>
                </a:moveTo>
                <a:cubicBezTo>
                  <a:pt x="3705" y="4677"/>
                  <a:pt x="3643" y="4734"/>
                  <a:pt x="3586" y="4802"/>
                </a:cubicBezTo>
                <a:cubicBezTo>
                  <a:pt x="3609" y="4808"/>
                  <a:pt x="3626" y="4808"/>
                  <a:pt x="3648" y="4813"/>
                </a:cubicBezTo>
                <a:cubicBezTo>
                  <a:pt x="3694" y="4768"/>
                  <a:pt x="3734" y="4728"/>
                  <a:pt x="3779" y="4683"/>
                </a:cubicBezTo>
                <a:lnTo>
                  <a:pt x="3779" y="4683"/>
                </a:lnTo>
                <a:cubicBezTo>
                  <a:pt x="3717" y="4751"/>
                  <a:pt x="3660" y="4813"/>
                  <a:pt x="3603" y="4876"/>
                </a:cubicBezTo>
                <a:cubicBezTo>
                  <a:pt x="3592" y="4859"/>
                  <a:pt x="3580" y="4842"/>
                  <a:pt x="3575" y="4825"/>
                </a:cubicBezTo>
                <a:lnTo>
                  <a:pt x="3586" y="4825"/>
                </a:lnTo>
                <a:cubicBezTo>
                  <a:pt x="3586" y="4813"/>
                  <a:pt x="3575" y="4796"/>
                  <a:pt x="3575" y="4785"/>
                </a:cubicBezTo>
                <a:cubicBezTo>
                  <a:pt x="3626" y="4717"/>
                  <a:pt x="3688" y="4654"/>
                  <a:pt x="3762" y="4609"/>
                </a:cubicBezTo>
                <a:close/>
                <a:moveTo>
                  <a:pt x="19484" y="4938"/>
                </a:moveTo>
                <a:lnTo>
                  <a:pt x="19484" y="4938"/>
                </a:lnTo>
                <a:cubicBezTo>
                  <a:pt x="19501" y="4961"/>
                  <a:pt x="19518" y="4984"/>
                  <a:pt x="19535" y="5006"/>
                </a:cubicBezTo>
                <a:cubicBezTo>
                  <a:pt x="19524" y="4995"/>
                  <a:pt x="19507" y="4984"/>
                  <a:pt x="19495" y="4972"/>
                </a:cubicBezTo>
                <a:cubicBezTo>
                  <a:pt x="19490" y="4961"/>
                  <a:pt x="19490" y="4949"/>
                  <a:pt x="19484" y="4938"/>
                </a:cubicBezTo>
                <a:close/>
                <a:moveTo>
                  <a:pt x="3501" y="4859"/>
                </a:moveTo>
                <a:lnTo>
                  <a:pt x="3501" y="4859"/>
                </a:lnTo>
                <a:cubicBezTo>
                  <a:pt x="3524" y="4921"/>
                  <a:pt x="3444" y="4949"/>
                  <a:pt x="3450" y="5018"/>
                </a:cubicBezTo>
                <a:cubicBezTo>
                  <a:pt x="3444" y="5001"/>
                  <a:pt x="3427" y="4978"/>
                  <a:pt x="3422" y="4966"/>
                </a:cubicBezTo>
                <a:cubicBezTo>
                  <a:pt x="3433" y="4938"/>
                  <a:pt x="3461" y="4927"/>
                  <a:pt x="3484" y="4910"/>
                </a:cubicBezTo>
                <a:cubicBezTo>
                  <a:pt x="3490" y="4898"/>
                  <a:pt x="3495" y="4870"/>
                  <a:pt x="3501" y="4859"/>
                </a:cubicBezTo>
                <a:close/>
                <a:moveTo>
                  <a:pt x="3096" y="4987"/>
                </a:moveTo>
                <a:cubicBezTo>
                  <a:pt x="3113" y="4987"/>
                  <a:pt x="3126" y="5013"/>
                  <a:pt x="3109" y="5029"/>
                </a:cubicBezTo>
                <a:cubicBezTo>
                  <a:pt x="3105" y="5038"/>
                  <a:pt x="3098" y="5042"/>
                  <a:pt x="3092" y="5042"/>
                </a:cubicBezTo>
                <a:cubicBezTo>
                  <a:pt x="3075" y="5042"/>
                  <a:pt x="3059" y="5017"/>
                  <a:pt x="3075" y="5001"/>
                </a:cubicBezTo>
                <a:cubicBezTo>
                  <a:pt x="3082" y="4991"/>
                  <a:pt x="3089" y="4987"/>
                  <a:pt x="3096" y="4987"/>
                </a:cubicBezTo>
                <a:close/>
                <a:moveTo>
                  <a:pt x="2826" y="4870"/>
                </a:moveTo>
                <a:lnTo>
                  <a:pt x="2826" y="4870"/>
                </a:lnTo>
                <a:cubicBezTo>
                  <a:pt x="2814" y="4898"/>
                  <a:pt x="2797" y="4927"/>
                  <a:pt x="2775" y="4949"/>
                </a:cubicBezTo>
                <a:cubicBezTo>
                  <a:pt x="2746" y="4984"/>
                  <a:pt x="2718" y="5018"/>
                  <a:pt x="2695" y="5052"/>
                </a:cubicBezTo>
                <a:cubicBezTo>
                  <a:pt x="2701" y="5029"/>
                  <a:pt x="2707" y="5006"/>
                  <a:pt x="2712" y="4984"/>
                </a:cubicBezTo>
                <a:cubicBezTo>
                  <a:pt x="2718" y="4978"/>
                  <a:pt x="2729" y="4972"/>
                  <a:pt x="2741" y="4972"/>
                </a:cubicBezTo>
                <a:cubicBezTo>
                  <a:pt x="2763" y="4932"/>
                  <a:pt x="2792" y="4898"/>
                  <a:pt x="2826" y="4870"/>
                </a:cubicBezTo>
                <a:close/>
                <a:moveTo>
                  <a:pt x="19172" y="4558"/>
                </a:moveTo>
                <a:lnTo>
                  <a:pt x="19172" y="4558"/>
                </a:lnTo>
                <a:cubicBezTo>
                  <a:pt x="19200" y="4592"/>
                  <a:pt x="19229" y="4626"/>
                  <a:pt x="19246" y="4666"/>
                </a:cubicBezTo>
                <a:cubicBezTo>
                  <a:pt x="19251" y="4671"/>
                  <a:pt x="19263" y="4671"/>
                  <a:pt x="19268" y="4671"/>
                </a:cubicBezTo>
                <a:cubicBezTo>
                  <a:pt x="19274" y="4677"/>
                  <a:pt x="19274" y="4683"/>
                  <a:pt x="19274" y="4683"/>
                </a:cubicBezTo>
                <a:cubicBezTo>
                  <a:pt x="19285" y="4688"/>
                  <a:pt x="19297" y="4694"/>
                  <a:pt x="19308" y="4700"/>
                </a:cubicBezTo>
                <a:cubicBezTo>
                  <a:pt x="19314" y="4705"/>
                  <a:pt x="19314" y="4711"/>
                  <a:pt x="19320" y="4717"/>
                </a:cubicBezTo>
                <a:cubicBezTo>
                  <a:pt x="19342" y="4813"/>
                  <a:pt x="19427" y="4864"/>
                  <a:pt x="19456" y="4961"/>
                </a:cubicBezTo>
                <a:cubicBezTo>
                  <a:pt x="19478" y="4984"/>
                  <a:pt x="19507" y="5006"/>
                  <a:pt x="19541" y="5018"/>
                </a:cubicBezTo>
                <a:cubicBezTo>
                  <a:pt x="19546" y="5029"/>
                  <a:pt x="19552" y="5035"/>
                  <a:pt x="19552" y="5046"/>
                </a:cubicBezTo>
                <a:cubicBezTo>
                  <a:pt x="19546" y="5052"/>
                  <a:pt x="19541" y="5057"/>
                  <a:pt x="19535" y="5069"/>
                </a:cubicBezTo>
                <a:cubicBezTo>
                  <a:pt x="19456" y="4966"/>
                  <a:pt x="19371" y="4859"/>
                  <a:pt x="19280" y="4757"/>
                </a:cubicBezTo>
                <a:cubicBezTo>
                  <a:pt x="19251" y="4711"/>
                  <a:pt x="19217" y="4666"/>
                  <a:pt x="19178" y="4632"/>
                </a:cubicBezTo>
                <a:cubicBezTo>
                  <a:pt x="19178" y="4609"/>
                  <a:pt x="19172" y="4581"/>
                  <a:pt x="19172" y="4558"/>
                </a:cubicBezTo>
                <a:close/>
                <a:moveTo>
                  <a:pt x="1776" y="5069"/>
                </a:moveTo>
                <a:lnTo>
                  <a:pt x="1778" y="5071"/>
                </a:lnTo>
                <a:lnTo>
                  <a:pt x="1778" y="5071"/>
                </a:lnTo>
                <a:cubicBezTo>
                  <a:pt x="1777" y="5070"/>
                  <a:pt x="1777" y="5069"/>
                  <a:pt x="1776" y="5069"/>
                </a:cubicBezTo>
                <a:close/>
                <a:moveTo>
                  <a:pt x="3404" y="5006"/>
                </a:moveTo>
                <a:cubicBezTo>
                  <a:pt x="3422" y="5023"/>
                  <a:pt x="3410" y="5052"/>
                  <a:pt x="3393" y="5063"/>
                </a:cubicBezTo>
                <a:cubicBezTo>
                  <a:pt x="3386" y="5070"/>
                  <a:pt x="3369" y="5082"/>
                  <a:pt x="3355" y="5082"/>
                </a:cubicBezTo>
                <a:cubicBezTo>
                  <a:pt x="3347" y="5082"/>
                  <a:pt x="3340" y="5079"/>
                  <a:pt x="3336" y="5069"/>
                </a:cubicBezTo>
                <a:cubicBezTo>
                  <a:pt x="3353" y="5040"/>
                  <a:pt x="3376" y="5012"/>
                  <a:pt x="3404" y="5006"/>
                </a:cubicBezTo>
                <a:close/>
                <a:moveTo>
                  <a:pt x="19603" y="5080"/>
                </a:moveTo>
                <a:cubicBezTo>
                  <a:pt x="19603" y="5103"/>
                  <a:pt x="19603" y="5131"/>
                  <a:pt x="19603" y="5154"/>
                </a:cubicBezTo>
                <a:cubicBezTo>
                  <a:pt x="19598" y="5142"/>
                  <a:pt x="19586" y="5131"/>
                  <a:pt x="19575" y="5120"/>
                </a:cubicBezTo>
                <a:cubicBezTo>
                  <a:pt x="19581" y="5108"/>
                  <a:pt x="19581" y="5103"/>
                  <a:pt x="19581" y="5091"/>
                </a:cubicBezTo>
                <a:cubicBezTo>
                  <a:pt x="19586" y="5086"/>
                  <a:pt x="19598" y="5080"/>
                  <a:pt x="19603" y="5080"/>
                </a:cubicBezTo>
                <a:close/>
                <a:moveTo>
                  <a:pt x="3310" y="5102"/>
                </a:moveTo>
                <a:cubicBezTo>
                  <a:pt x="3312" y="5102"/>
                  <a:pt x="3313" y="5102"/>
                  <a:pt x="3314" y="5103"/>
                </a:cubicBezTo>
                <a:cubicBezTo>
                  <a:pt x="3331" y="5120"/>
                  <a:pt x="3314" y="5154"/>
                  <a:pt x="3302" y="5171"/>
                </a:cubicBezTo>
                <a:cubicBezTo>
                  <a:pt x="3300" y="5171"/>
                  <a:pt x="3298" y="5172"/>
                  <a:pt x="3296" y="5172"/>
                </a:cubicBezTo>
                <a:cubicBezTo>
                  <a:pt x="3266" y="5172"/>
                  <a:pt x="3281" y="5102"/>
                  <a:pt x="3310" y="5102"/>
                </a:cubicBezTo>
                <a:close/>
                <a:moveTo>
                  <a:pt x="2639" y="5120"/>
                </a:moveTo>
                <a:lnTo>
                  <a:pt x="2639" y="5120"/>
                </a:lnTo>
                <a:cubicBezTo>
                  <a:pt x="2631" y="5146"/>
                  <a:pt x="2608" y="5168"/>
                  <a:pt x="2592" y="5192"/>
                </a:cubicBezTo>
                <a:lnTo>
                  <a:pt x="2592" y="5192"/>
                </a:lnTo>
                <a:cubicBezTo>
                  <a:pt x="2587" y="5187"/>
                  <a:pt x="2587" y="5182"/>
                  <a:pt x="2582" y="5176"/>
                </a:cubicBezTo>
                <a:cubicBezTo>
                  <a:pt x="2599" y="5154"/>
                  <a:pt x="2621" y="5137"/>
                  <a:pt x="2639" y="5120"/>
                </a:cubicBezTo>
                <a:close/>
                <a:moveTo>
                  <a:pt x="2588" y="5199"/>
                </a:moveTo>
                <a:cubicBezTo>
                  <a:pt x="2582" y="5209"/>
                  <a:pt x="2578" y="5221"/>
                  <a:pt x="2576" y="5233"/>
                </a:cubicBezTo>
                <a:lnTo>
                  <a:pt x="2570" y="5233"/>
                </a:lnTo>
                <a:cubicBezTo>
                  <a:pt x="2565" y="5239"/>
                  <a:pt x="2559" y="5245"/>
                  <a:pt x="2553" y="5245"/>
                </a:cubicBezTo>
                <a:cubicBezTo>
                  <a:pt x="2563" y="5235"/>
                  <a:pt x="2577" y="5212"/>
                  <a:pt x="2588" y="5199"/>
                </a:cubicBezTo>
                <a:close/>
                <a:moveTo>
                  <a:pt x="3195" y="3747"/>
                </a:moveTo>
                <a:cubicBezTo>
                  <a:pt x="3098" y="3894"/>
                  <a:pt x="2973" y="4019"/>
                  <a:pt x="2854" y="4155"/>
                </a:cubicBezTo>
                <a:cubicBezTo>
                  <a:pt x="2837" y="4189"/>
                  <a:pt x="2786" y="4206"/>
                  <a:pt x="2797" y="4252"/>
                </a:cubicBezTo>
                <a:cubicBezTo>
                  <a:pt x="2809" y="4246"/>
                  <a:pt x="2837" y="4240"/>
                  <a:pt x="2848" y="4240"/>
                </a:cubicBezTo>
                <a:cubicBezTo>
                  <a:pt x="2860" y="4252"/>
                  <a:pt x="2871" y="4286"/>
                  <a:pt x="2882" y="4303"/>
                </a:cubicBezTo>
                <a:cubicBezTo>
                  <a:pt x="2860" y="4308"/>
                  <a:pt x="2837" y="4308"/>
                  <a:pt x="2820" y="4314"/>
                </a:cubicBezTo>
                <a:cubicBezTo>
                  <a:pt x="2809" y="4286"/>
                  <a:pt x="2792" y="4274"/>
                  <a:pt x="2763" y="4274"/>
                </a:cubicBezTo>
                <a:cubicBezTo>
                  <a:pt x="2690" y="4325"/>
                  <a:pt x="2650" y="4422"/>
                  <a:pt x="2587" y="4484"/>
                </a:cubicBezTo>
                <a:cubicBezTo>
                  <a:pt x="2553" y="4524"/>
                  <a:pt x="2508" y="4564"/>
                  <a:pt x="2502" y="4620"/>
                </a:cubicBezTo>
                <a:cubicBezTo>
                  <a:pt x="2548" y="4603"/>
                  <a:pt x="2582" y="4569"/>
                  <a:pt x="2593" y="4518"/>
                </a:cubicBezTo>
                <a:cubicBezTo>
                  <a:pt x="2621" y="4504"/>
                  <a:pt x="2645" y="4445"/>
                  <a:pt x="2674" y="4445"/>
                </a:cubicBezTo>
                <a:cubicBezTo>
                  <a:pt x="2681" y="4445"/>
                  <a:pt x="2688" y="4448"/>
                  <a:pt x="2695" y="4456"/>
                </a:cubicBezTo>
                <a:cubicBezTo>
                  <a:pt x="2673" y="4484"/>
                  <a:pt x="2673" y="4507"/>
                  <a:pt x="2678" y="4541"/>
                </a:cubicBezTo>
                <a:cubicBezTo>
                  <a:pt x="2673" y="4535"/>
                  <a:pt x="2650" y="4524"/>
                  <a:pt x="2639" y="4524"/>
                </a:cubicBezTo>
                <a:cubicBezTo>
                  <a:pt x="2639" y="4535"/>
                  <a:pt x="2639" y="4569"/>
                  <a:pt x="2639" y="4581"/>
                </a:cubicBezTo>
                <a:cubicBezTo>
                  <a:pt x="2627" y="4603"/>
                  <a:pt x="2610" y="4620"/>
                  <a:pt x="2599" y="4643"/>
                </a:cubicBezTo>
                <a:cubicBezTo>
                  <a:pt x="2587" y="4626"/>
                  <a:pt x="2576" y="4603"/>
                  <a:pt x="2565" y="4586"/>
                </a:cubicBezTo>
                <a:lnTo>
                  <a:pt x="2565" y="4586"/>
                </a:lnTo>
                <a:cubicBezTo>
                  <a:pt x="2565" y="4620"/>
                  <a:pt x="2570" y="4654"/>
                  <a:pt x="2570" y="4683"/>
                </a:cubicBezTo>
                <a:cubicBezTo>
                  <a:pt x="2559" y="4677"/>
                  <a:pt x="2548" y="4666"/>
                  <a:pt x="2536" y="4660"/>
                </a:cubicBezTo>
                <a:cubicBezTo>
                  <a:pt x="2497" y="4728"/>
                  <a:pt x="2446" y="4791"/>
                  <a:pt x="2400" y="4853"/>
                </a:cubicBezTo>
                <a:cubicBezTo>
                  <a:pt x="2400" y="4915"/>
                  <a:pt x="2338" y="4927"/>
                  <a:pt x="2298" y="4961"/>
                </a:cubicBezTo>
                <a:cubicBezTo>
                  <a:pt x="2315" y="4836"/>
                  <a:pt x="2423" y="4762"/>
                  <a:pt x="2485" y="4666"/>
                </a:cubicBezTo>
                <a:cubicBezTo>
                  <a:pt x="2513" y="4650"/>
                  <a:pt x="2489" y="4616"/>
                  <a:pt x="2470" y="4616"/>
                </a:cubicBezTo>
                <a:cubicBezTo>
                  <a:pt x="2461" y="4616"/>
                  <a:pt x="2453" y="4623"/>
                  <a:pt x="2451" y="4643"/>
                </a:cubicBezTo>
                <a:cubicBezTo>
                  <a:pt x="2332" y="4802"/>
                  <a:pt x="2207" y="4955"/>
                  <a:pt x="2094" y="5125"/>
                </a:cubicBezTo>
                <a:cubicBezTo>
                  <a:pt x="2054" y="5182"/>
                  <a:pt x="2014" y="5245"/>
                  <a:pt x="1963" y="5296"/>
                </a:cubicBezTo>
                <a:cubicBezTo>
                  <a:pt x="2003" y="5182"/>
                  <a:pt x="2094" y="5097"/>
                  <a:pt x="2156" y="5001"/>
                </a:cubicBezTo>
                <a:cubicBezTo>
                  <a:pt x="2151" y="4995"/>
                  <a:pt x="2139" y="4978"/>
                  <a:pt x="2139" y="4972"/>
                </a:cubicBezTo>
                <a:lnTo>
                  <a:pt x="2139" y="4972"/>
                </a:lnTo>
                <a:cubicBezTo>
                  <a:pt x="2145" y="4978"/>
                  <a:pt x="2168" y="4989"/>
                  <a:pt x="2179" y="4995"/>
                </a:cubicBezTo>
                <a:cubicBezTo>
                  <a:pt x="2185" y="4978"/>
                  <a:pt x="2190" y="4944"/>
                  <a:pt x="2190" y="4927"/>
                </a:cubicBezTo>
                <a:cubicBezTo>
                  <a:pt x="2202" y="4915"/>
                  <a:pt x="2219" y="4904"/>
                  <a:pt x="2230" y="4893"/>
                </a:cubicBezTo>
                <a:lnTo>
                  <a:pt x="2230" y="4847"/>
                </a:lnTo>
                <a:cubicBezTo>
                  <a:pt x="2241" y="4847"/>
                  <a:pt x="2258" y="4842"/>
                  <a:pt x="2270" y="4842"/>
                </a:cubicBezTo>
                <a:cubicBezTo>
                  <a:pt x="2440" y="4564"/>
                  <a:pt x="2684" y="4337"/>
                  <a:pt x="2871" y="4076"/>
                </a:cubicBezTo>
                <a:cubicBezTo>
                  <a:pt x="2996" y="3985"/>
                  <a:pt x="3070" y="3837"/>
                  <a:pt x="3195" y="3747"/>
                </a:cubicBezTo>
                <a:close/>
                <a:moveTo>
                  <a:pt x="2082" y="5250"/>
                </a:moveTo>
                <a:cubicBezTo>
                  <a:pt x="2082" y="5256"/>
                  <a:pt x="2088" y="5256"/>
                  <a:pt x="2088" y="5262"/>
                </a:cubicBezTo>
                <a:cubicBezTo>
                  <a:pt x="2082" y="5273"/>
                  <a:pt x="2071" y="5284"/>
                  <a:pt x="2065" y="5301"/>
                </a:cubicBezTo>
                <a:cubicBezTo>
                  <a:pt x="2060" y="5279"/>
                  <a:pt x="2065" y="5256"/>
                  <a:pt x="2082" y="5250"/>
                </a:cubicBezTo>
                <a:close/>
                <a:moveTo>
                  <a:pt x="19596" y="5268"/>
                </a:moveTo>
                <a:cubicBezTo>
                  <a:pt x="19602" y="5268"/>
                  <a:pt x="19610" y="5274"/>
                  <a:pt x="19620" y="5284"/>
                </a:cubicBezTo>
                <a:cubicBezTo>
                  <a:pt x="19617" y="5301"/>
                  <a:pt x="19610" y="5310"/>
                  <a:pt x="19601" y="5310"/>
                </a:cubicBezTo>
                <a:cubicBezTo>
                  <a:pt x="19595" y="5310"/>
                  <a:pt x="19588" y="5305"/>
                  <a:pt x="19581" y="5296"/>
                </a:cubicBezTo>
                <a:cubicBezTo>
                  <a:pt x="19586" y="5290"/>
                  <a:pt x="19586" y="5284"/>
                  <a:pt x="19592" y="5279"/>
                </a:cubicBezTo>
                <a:lnTo>
                  <a:pt x="19586" y="5279"/>
                </a:lnTo>
                <a:cubicBezTo>
                  <a:pt x="19589" y="5271"/>
                  <a:pt x="19592" y="5268"/>
                  <a:pt x="19596" y="5268"/>
                </a:cubicBezTo>
                <a:close/>
                <a:moveTo>
                  <a:pt x="2026" y="5313"/>
                </a:moveTo>
                <a:cubicBezTo>
                  <a:pt x="2054" y="5313"/>
                  <a:pt x="2065" y="5324"/>
                  <a:pt x="2048" y="5352"/>
                </a:cubicBezTo>
                <a:cubicBezTo>
                  <a:pt x="2020" y="5352"/>
                  <a:pt x="2014" y="5341"/>
                  <a:pt x="2026" y="5313"/>
                </a:cubicBezTo>
                <a:close/>
                <a:moveTo>
                  <a:pt x="19618" y="5326"/>
                </a:moveTo>
                <a:cubicBezTo>
                  <a:pt x="19637" y="5326"/>
                  <a:pt x="19660" y="5342"/>
                  <a:pt x="19660" y="5358"/>
                </a:cubicBezTo>
                <a:cubicBezTo>
                  <a:pt x="19653" y="5365"/>
                  <a:pt x="19643" y="5369"/>
                  <a:pt x="19633" y="5369"/>
                </a:cubicBezTo>
                <a:cubicBezTo>
                  <a:pt x="19613" y="5369"/>
                  <a:pt x="19594" y="5354"/>
                  <a:pt x="19598" y="5335"/>
                </a:cubicBezTo>
                <a:cubicBezTo>
                  <a:pt x="19603" y="5329"/>
                  <a:pt x="19610" y="5326"/>
                  <a:pt x="19618" y="5326"/>
                </a:cubicBezTo>
                <a:close/>
                <a:moveTo>
                  <a:pt x="2480" y="5358"/>
                </a:moveTo>
                <a:lnTo>
                  <a:pt x="2480" y="5358"/>
                </a:lnTo>
                <a:cubicBezTo>
                  <a:pt x="2468" y="5375"/>
                  <a:pt x="2457" y="5392"/>
                  <a:pt x="2446" y="5409"/>
                </a:cubicBezTo>
                <a:cubicBezTo>
                  <a:pt x="2446" y="5381"/>
                  <a:pt x="2463" y="5369"/>
                  <a:pt x="2480" y="5358"/>
                </a:cubicBezTo>
                <a:close/>
                <a:moveTo>
                  <a:pt x="2804" y="5386"/>
                </a:moveTo>
                <a:cubicBezTo>
                  <a:pt x="2805" y="5386"/>
                  <a:pt x="2807" y="5386"/>
                  <a:pt x="2809" y="5386"/>
                </a:cubicBezTo>
                <a:cubicBezTo>
                  <a:pt x="2830" y="5402"/>
                  <a:pt x="2806" y="5444"/>
                  <a:pt x="2780" y="5444"/>
                </a:cubicBezTo>
                <a:cubicBezTo>
                  <a:pt x="2778" y="5444"/>
                  <a:pt x="2776" y="5443"/>
                  <a:pt x="2775" y="5443"/>
                </a:cubicBezTo>
                <a:cubicBezTo>
                  <a:pt x="2759" y="5427"/>
                  <a:pt x="2778" y="5386"/>
                  <a:pt x="2804" y="5386"/>
                </a:cubicBezTo>
                <a:close/>
                <a:moveTo>
                  <a:pt x="3592" y="4893"/>
                </a:moveTo>
                <a:lnTo>
                  <a:pt x="3592" y="4893"/>
                </a:lnTo>
                <a:cubicBezTo>
                  <a:pt x="3433" y="5074"/>
                  <a:pt x="3280" y="5267"/>
                  <a:pt x="3132" y="5466"/>
                </a:cubicBezTo>
                <a:cubicBezTo>
                  <a:pt x="3178" y="5392"/>
                  <a:pt x="3246" y="5330"/>
                  <a:pt x="3263" y="5239"/>
                </a:cubicBezTo>
                <a:lnTo>
                  <a:pt x="3263" y="5239"/>
                </a:lnTo>
                <a:cubicBezTo>
                  <a:pt x="3246" y="5245"/>
                  <a:pt x="3212" y="5256"/>
                  <a:pt x="3195" y="5262"/>
                </a:cubicBezTo>
                <a:cubicBezTo>
                  <a:pt x="3200" y="5250"/>
                  <a:pt x="3200" y="5227"/>
                  <a:pt x="3206" y="5210"/>
                </a:cubicBezTo>
                <a:cubicBezTo>
                  <a:pt x="3223" y="5216"/>
                  <a:pt x="3234" y="5222"/>
                  <a:pt x="3251" y="5227"/>
                </a:cubicBezTo>
                <a:lnTo>
                  <a:pt x="3251" y="5182"/>
                </a:lnTo>
                <a:cubicBezTo>
                  <a:pt x="3257" y="5205"/>
                  <a:pt x="3263" y="5233"/>
                  <a:pt x="3268" y="5262"/>
                </a:cubicBezTo>
                <a:cubicBezTo>
                  <a:pt x="3387" y="5148"/>
                  <a:pt x="3467" y="4995"/>
                  <a:pt x="3592" y="4893"/>
                </a:cubicBezTo>
                <a:close/>
                <a:moveTo>
                  <a:pt x="3075" y="5471"/>
                </a:moveTo>
                <a:lnTo>
                  <a:pt x="3053" y="5500"/>
                </a:lnTo>
                <a:cubicBezTo>
                  <a:pt x="3070" y="5506"/>
                  <a:pt x="3081" y="5506"/>
                  <a:pt x="3098" y="5511"/>
                </a:cubicBezTo>
                <a:cubicBezTo>
                  <a:pt x="3087" y="5523"/>
                  <a:pt x="3075" y="5534"/>
                  <a:pt x="3070" y="5545"/>
                </a:cubicBezTo>
                <a:cubicBezTo>
                  <a:pt x="3064" y="5534"/>
                  <a:pt x="3058" y="5517"/>
                  <a:pt x="3058" y="5506"/>
                </a:cubicBezTo>
                <a:lnTo>
                  <a:pt x="3019" y="5562"/>
                </a:lnTo>
                <a:lnTo>
                  <a:pt x="2962" y="5562"/>
                </a:lnTo>
                <a:cubicBezTo>
                  <a:pt x="2996" y="5528"/>
                  <a:pt x="3036" y="5500"/>
                  <a:pt x="3075" y="5471"/>
                </a:cubicBezTo>
                <a:close/>
                <a:moveTo>
                  <a:pt x="1912" y="5375"/>
                </a:moveTo>
                <a:lnTo>
                  <a:pt x="1912" y="5375"/>
                </a:lnTo>
                <a:cubicBezTo>
                  <a:pt x="1839" y="5517"/>
                  <a:pt x="1753" y="5664"/>
                  <a:pt x="1680" y="5812"/>
                </a:cubicBezTo>
                <a:cubicBezTo>
                  <a:pt x="1657" y="5846"/>
                  <a:pt x="1629" y="5880"/>
                  <a:pt x="1606" y="5914"/>
                </a:cubicBezTo>
                <a:cubicBezTo>
                  <a:pt x="1600" y="5914"/>
                  <a:pt x="1595" y="5908"/>
                  <a:pt x="1589" y="5908"/>
                </a:cubicBezTo>
                <a:cubicBezTo>
                  <a:pt x="1595" y="5908"/>
                  <a:pt x="1600" y="5903"/>
                  <a:pt x="1600" y="5897"/>
                </a:cubicBezTo>
                <a:cubicBezTo>
                  <a:pt x="1600" y="5874"/>
                  <a:pt x="1595" y="5857"/>
                  <a:pt x="1595" y="5835"/>
                </a:cubicBezTo>
                <a:cubicBezTo>
                  <a:pt x="1719" y="5727"/>
                  <a:pt x="1742" y="5528"/>
                  <a:pt x="1873" y="5426"/>
                </a:cubicBezTo>
                <a:cubicBezTo>
                  <a:pt x="1867" y="5420"/>
                  <a:pt x="1856" y="5409"/>
                  <a:pt x="1850" y="5403"/>
                </a:cubicBezTo>
                <a:cubicBezTo>
                  <a:pt x="1873" y="5398"/>
                  <a:pt x="1895" y="5386"/>
                  <a:pt x="1912" y="5375"/>
                </a:cubicBezTo>
                <a:close/>
                <a:moveTo>
                  <a:pt x="1725" y="5806"/>
                </a:moveTo>
                <a:cubicBezTo>
                  <a:pt x="1725" y="5818"/>
                  <a:pt x="1725" y="5829"/>
                  <a:pt x="1725" y="5840"/>
                </a:cubicBezTo>
                <a:cubicBezTo>
                  <a:pt x="1685" y="5863"/>
                  <a:pt x="1674" y="5925"/>
                  <a:pt x="1691" y="5971"/>
                </a:cubicBezTo>
                <a:cubicBezTo>
                  <a:pt x="1680" y="5959"/>
                  <a:pt x="1663" y="5948"/>
                  <a:pt x="1646" y="5942"/>
                </a:cubicBezTo>
                <a:cubicBezTo>
                  <a:pt x="1668" y="5897"/>
                  <a:pt x="1697" y="5852"/>
                  <a:pt x="1725" y="5806"/>
                </a:cubicBezTo>
                <a:close/>
                <a:moveTo>
                  <a:pt x="1555" y="5959"/>
                </a:moveTo>
                <a:cubicBezTo>
                  <a:pt x="1555" y="5971"/>
                  <a:pt x="1555" y="5982"/>
                  <a:pt x="1555" y="5993"/>
                </a:cubicBezTo>
                <a:cubicBezTo>
                  <a:pt x="1549" y="5993"/>
                  <a:pt x="1543" y="5993"/>
                  <a:pt x="1538" y="5999"/>
                </a:cubicBezTo>
                <a:cubicBezTo>
                  <a:pt x="1543" y="5988"/>
                  <a:pt x="1549" y="5971"/>
                  <a:pt x="1555" y="5959"/>
                </a:cubicBezTo>
                <a:close/>
                <a:moveTo>
                  <a:pt x="1634" y="5959"/>
                </a:moveTo>
                <a:cubicBezTo>
                  <a:pt x="1651" y="5959"/>
                  <a:pt x="1668" y="5971"/>
                  <a:pt x="1680" y="5971"/>
                </a:cubicBezTo>
                <a:cubicBezTo>
                  <a:pt x="1680" y="5976"/>
                  <a:pt x="1680" y="5982"/>
                  <a:pt x="1680" y="5982"/>
                </a:cubicBezTo>
                <a:cubicBezTo>
                  <a:pt x="1668" y="5993"/>
                  <a:pt x="1663" y="5999"/>
                  <a:pt x="1663" y="6010"/>
                </a:cubicBezTo>
                <a:cubicBezTo>
                  <a:pt x="1651" y="6005"/>
                  <a:pt x="1634" y="5993"/>
                  <a:pt x="1623" y="5988"/>
                </a:cubicBezTo>
                <a:cubicBezTo>
                  <a:pt x="1629" y="5976"/>
                  <a:pt x="1634" y="5971"/>
                  <a:pt x="1634" y="5959"/>
                </a:cubicBezTo>
                <a:close/>
                <a:moveTo>
                  <a:pt x="1453" y="6050"/>
                </a:moveTo>
                <a:lnTo>
                  <a:pt x="1458" y="6056"/>
                </a:lnTo>
                <a:cubicBezTo>
                  <a:pt x="1458" y="6050"/>
                  <a:pt x="1453" y="6050"/>
                  <a:pt x="1453" y="6050"/>
                </a:cubicBezTo>
                <a:close/>
                <a:moveTo>
                  <a:pt x="1492" y="6101"/>
                </a:moveTo>
                <a:lnTo>
                  <a:pt x="1498" y="6107"/>
                </a:lnTo>
                <a:cubicBezTo>
                  <a:pt x="1492" y="6113"/>
                  <a:pt x="1492" y="6113"/>
                  <a:pt x="1487" y="6118"/>
                </a:cubicBezTo>
                <a:cubicBezTo>
                  <a:pt x="1487" y="6113"/>
                  <a:pt x="1492" y="6107"/>
                  <a:pt x="1492" y="6101"/>
                </a:cubicBezTo>
                <a:close/>
                <a:moveTo>
                  <a:pt x="1657" y="6022"/>
                </a:moveTo>
                <a:lnTo>
                  <a:pt x="1657" y="6022"/>
                </a:lnTo>
                <a:cubicBezTo>
                  <a:pt x="1651" y="6033"/>
                  <a:pt x="1646" y="6050"/>
                  <a:pt x="1646" y="6067"/>
                </a:cubicBezTo>
                <a:cubicBezTo>
                  <a:pt x="1640" y="6067"/>
                  <a:pt x="1640" y="6073"/>
                  <a:pt x="1634" y="6079"/>
                </a:cubicBezTo>
                <a:lnTo>
                  <a:pt x="1629" y="6079"/>
                </a:lnTo>
                <a:cubicBezTo>
                  <a:pt x="1629" y="6084"/>
                  <a:pt x="1629" y="6084"/>
                  <a:pt x="1629" y="6084"/>
                </a:cubicBezTo>
                <a:cubicBezTo>
                  <a:pt x="1623" y="6101"/>
                  <a:pt x="1612" y="6113"/>
                  <a:pt x="1606" y="6130"/>
                </a:cubicBezTo>
                <a:cubicBezTo>
                  <a:pt x="1589" y="6124"/>
                  <a:pt x="1578" y="6124"/>
                  <a:pt x="1566" y="6124"/>
                </a:cubicBezTo>
                <a:cubicBezTo>
                  <a:pt x="1566" y="6118"/>
                  <a:pt x="1572" y="6113"/>
                  <a:pt x="1572" y="6107"/>
                </a:cubicBezTo>
                <a:cubicBezTo>
                  <a:pt x="1583" y="6101"/>
                  <a:pt x="1600" y="6090"/>
                  <a:pt x="1606" y="6084"/>
                </a:cubicBezTo>
                <a:lnTo>
                  <a:pt x="1612" y="6056"/>
                </a:lnTo>
                <a:cubicBezTo>
                  <a:pt x="1629" y="6045"/>
                  <a:pt x="1640" y="6033"/>
                  <a:pt x="1657" y="6022"/>
                </a:cubicBezTo>
                <a:close/>
                <a:moveTo>
                  <a:pt x="1560" y="6045"/>
                </a:moveTo>
                <a:lnTo>
                  <a:pt x="1560" y="6045"/>
                </a:lnTo>
                <a:cubicBezTo>
                  <a:pt x="1538" y="6090"/>
                  <a:pt x="1521" y="6135"/>
                  <a:pt x="1498" y="6181"/>
                </a:cubicBezTo>
                <a:lnTo>
                  <a:pt x="1492" y="6181"/>
                </a:lnTo>
                <a:cubicBezTo>
                  <a:pt x="1504" y="6130"/>
                  <a:pt x="1532" y="6084"/>
                  <a:pt x="1560" y="6045"/>
                </a:cubicBezTo>
                <a:close/>
                <a:moveTo>
                  <a:pt x="19734" y="6192"/>
                </a:moveTo>
                <a:cubicBezTo>
                  <a:pt x="19739" y="6198"/>
                  <a:pt x="19739" y="6209"/>
                  <a:pt x="19745" y="6215"/>
                </a:cubicBezTo>
                <a:cubicBezTo>
                  <a:pt x="19734" y="6209"/>
                  <a:pt x="19728" y="6203"/>
                  <a:pt x="19722" y="6198"/>
                </a:cubicBezTo>
                <a:cubicBezTo>
                  <a:pt x="19728" y="6198"/>
                  <a:pt x="19734" y="6192"/>
                  <a:pt x="19734" y="6192"/>
                </a:cubicBezTo>
                <a:close/>
                <a:moveTo>
                  <a:pt x="19739" y="6215"/>
                </a:moveTo>
                <a:cubicBezTo>
                  <a:pt x="19745" y="6220"/>
                  <a:pt x="19745" y="6226"/>
                  <a:pt x="19751" y="6232"/>
                </a:cubicBezTo>
                <a:lnTo>
                  <a:pt x="19751" y="6237"/>
                </a:lnTo>
                <a:cubicBezTo>
                  <a:pt x="19756" y="6243"/>
                  <a:pt x="19756" y="6249"/>
                  <a:pt x="19762" y="6260"/>
                </a:cubicBezTo>
                <a:cubicBezTo>
                  <a:pt x="19762" y="6260"/>
                  <a:pt x="19756" y="6260"/>
                  <a:pt x="19756" y="6254"/>
                </a:cubicBezTo>
                <a:cubicBezTo>
                  <a:pt x="19751" y="6243"/>
                  <a:pt x="19745" y="6232"/>
                  <a:pt x="19739" y="6215"/>
                </a:cubicBezTo>
                <a:close/>
                <a:moveTo>
                  <a:pt x="20180" y="6236"/>
                </a:moveTo>
                <a:cubicBezTo>
                  <a:pt x="20184" y="6236"/>
                  <a:pt x="20188" y="6237"/>
                  <a:pt x="20193" y="6237"/>
                </a:cubicBezTo>
                <a:cubicBezTo>
                  <a:pt x="20207" y="6264"/>
                  <a:pt x="20202" y="6281"/>
                  <a:pt x="20183" y="6281"/>
                </a:cubicBezTo>
                <a:cubicBezTo>
                  <a:pt x="20178" y="6281"/>
                  <a:pt x="20172" y="6280"/>
                  <a:pt x="20165" y="6277"/>
                </a:cubicBezTo>
                <a:cubicBezTo>
                  <a:pt x="20150" y="6252"/>
                  <a:pt x="20152" y="6236"/>
                  <a:pt x="20180" y="6236"/>
                </a:cubicBezTo>
                <a:close/>
                <a:moveTo>
                  <a:pt x="20233" y="6344"/>
                </a:moveTo>
                <a:cubicBezTo>
                  <a:pt x="20236" y="6344"/>
                  <a:pt x="20240" y="6344"/>
                  <a:pt x="20244" y="6345"/>
                </a:cubicBezTo>
                <a:cubicBezTo>
                  <a:pt x="20256" y="6374"/>
                  <a:pt x="20244" y="6385"/>
                  <a:pt x="20216" y="6385"/>
                </a:cubicBezTo>
                <a:cubicBezTo>
                  <a:pt x="20206" y="6360"/>
                  <a:pt x="20209" y="6344"/>
                  <a:pt x="20233" y="6344"/>
                </a:cubicBezTo>
                <a:close/>
                <a:moveTo>
                  <a:pt x="2667" y="6107"/>
                </a:moveTo>
                <a:cubicBezTo>
                  <a:pt x="2656" y="6141"/>
                  <a:pt x="2633" y="6175"/>
                  <a:pt x="2621" y="6209"/>
                </a:cubicBezTo>
                <a:cubicBezTo>
                  <a:pt x="2599" y="6249"/>
                  <a:pt x="2582" y="6283"/>
                  <a:pt x="2559" y="6317"/>
                </a:cubicBezTo>
                <a:cubicBezTo>
                  <a:pt x="2542" y="6334"/>
                  <a:pt x="2531" y="6357"/>
                  <a:pt x="2525" y="6374"/>
                </a:cubicBezTo>
                <a:lnTo>
                  <a:pt x="2480" y="6447"/>
                </a:lnTo>
                <a:cubicBezTo>
                  <a:pt x="2485" y="6396"/>
                  <a:pt x="2497" y="6345"/>
                  <a:pt x="2542" y="6317"/>
                </a:cubicBezTo>
                <a:cubicBezTo>
                  <a:pt x="2548" y="6306"/>
                  <a:pt x="2548" y="6288"/>
                  <a:pt x="2553" y="6277"/>
                </a:cubicBezTo>
                <a:cubicBezTo>
                  <a:pt x="2570" y="6254"/>
                  <a:pt x="2599" y="6237"/>
                  <a:pt x="2593" y="6203"/>
                </a:cubicBezTo>
                <a:cubicBezTo>
                  <a:pt x="2616" y="6181"/>
                  <a:pt x="2639" y="6158"/>
                  <a:pt x="2633" y="6124"/>
                </a:cubicBezTo>
                <a:cubicBezTo>
                  <a:pt x="2639" y="6118"/>
                  <a:pt x="2661" y="6107"/>
                  <a:pt x="2667" y="6107"/>
                </a:cubicBezTo>
                <a:close/>
                <a:moveTo>
                  <a:pt x="19790" y="6306"/>
                </a:moveTo>
                <a:cubicBezTo>
                  <a:pt x="19807" y="6345"/>
                  <a:pt x="19824" y="6385"/>
                  <a:pt x="19859" y="6408"/>
                </a:cubicBezTo>
                <a:cubicBezTo>
                  <a:pt x="19876" y="6442"/>
                  <a:pt x="19893" y="6476"/>
                  <a:pt x="19910" y="6510"/>
                </a:cubicBezTo>
                <a:cubicBezTo>
                  <a:pt x="19910" y="6514"/>
                  <a:pt x="19906" y="6519"/>
                  <a:pt x="19902" y="6523"/>
                </a:cubicBezTo>
                <a:lnTo>
                  <a:pt x="19902" y="6523"/>
                </a:lnTo>
                <a:cubicBezTo>
                  <a:pt x="19857" y="6456"/>
                  <a:pt x="19818" y="6384"/>
                  <a:pt x="19785" y="6311"/>
                </a:cubicBezTo>
                <a:cubicBezTo>
                  <a:pt x="19785" y="6311"/>
                  <a:pt x="19790" y="6306"/>
                  <a:pt x="19790" y="6306"/>
                </a:cubicBezTo>
                <a:close/>
                <a:moveTo>
                  <a:pt x="20296" y="6487"/>
                </a:moveTo>
                <a:cubicBezTo>
                  <a:pt x="20318" y="6487"/>
                  <a:pt x="20348" y="6526"/>
                  <a:pt x="20312" y="6538"/>
                </a:cubicBezTo>
                <a:cubicBezTo>
                  <a:pt x="20301" y="6532"/>
                  <a:pt x="20290" y="6521"/>
                  <a:pt x="20278" y="6515"/>
                </a:cubicBezTo>
                <a:cubicBezTo>
                  <a:pt x="20278" y="6495"/>
                  <a:pt x="20286" y="6487"/>
                  <a:pt x="20296" y="6487"/>
                </a:cubicBezTo>
                <a:close/>
                <a:moveTo>
                  <a:pt x="1305" y="6572"/>
                </a:moveTo>
                <a:cubicBezTo>
                  <a:pt x="1305" y="6572"/>
                  <a:pt x="1317" y="6578"/>
                  <a:pt x="1317" y="6578"/>
                </a:cubicBezTo>
                <a:cubicBezTo>
                  <a:pt x="1311" y="6584"/>
                  <a:pt x="1311" y="6584"/>
                  <a:pt x="1311" y="6589"/>
                </a:cubicBezTo>
                <a:cubicBezTo>
                  <a:pt x="1305" y="6584"/>
                  <a:pt x="1305" y="6578"/>
                  <a:pt x="1305" y="6572"/>
                </a:cubicBezTo>
                <a:close/>
                <a:moveTo>
                  <a:pt x="19932" y="6555"/>
                </a:moveTo>
                <a:cubicBezTo>
                  <a:pt x="19944" y="6572"/>
                  <a:pt x="19955" y="6595"/>
                  <a:pt x="19961" y="6612"/>
                </a:cubicBezTo>
                <a:lnTo>
                  <a:pt x="19955" y="6635"/>
                </a:lnTo>
                <a:cubicBezTo>
                  <a:pt x="19944" y="6618"/>
                  <a:pt x="19938" y="6601"/>
                  <a:pt x="19932" y="6584"/>
                </a:cubicBezTo>
                <a:lnTo>
                  <a:pt x="19932" y="6555"/>
                </a:lnTo>
                <a:close/>
                <a:moveTo>
                  <a:pt x="19961" y="6657"/>
                </a:moveTo>
                <a:cubicBezTo>
                  <a:pt x="19972" y="6657"/>
                  <a:pt x="19978" y="6663"/>
                  <a:pt x="19983" y="6663"/>
                </a:cubicBezTo>
                <a:lnTo>
                  <a:pt x="20000" y="6697"/>
                </a:lnTo>
                <a:lnTo>
                  <a:pt x="19995" y="6714"/>
                </a:lnTo>
                <a:lnTo>
                  <a:pt x="19989" y="6714"/>
                </a:lnTo>
                <a:cubicBezTo>
                  <a:pt x="19978" y="6697"/>
                  <a:pt x="19972" y="6674"/>
                  <a:pt x="19961" y="6657"/>
                </a:cubicBezTo>
                <a:close/>
                <a:moveTo>
                  <a:pt x="20698" y="6686"/>
                </a:moveTo>
                <a:lnTo>
                  <a:pt x="20698" y="6686"/>
                </a:lnTo>
                <a:cubicBezTo>
                  <a:pt x="20710" y="6691"/>
                  <a:pt x="20727" y="6703"/>
                  <a:pt x="20732" y="6703"/>
                </a:cubicBezTo>
                <a:cubicBezTo>
                  <a:pt x="20732" y="6718"/>
                  <a:pt x="20725" y="6723"/>
                  <a:pt x="20716" y="6723"/>
                </a:cubicBezTo>
                <a:cubicBezTo>
                  <a:pt x="20698" y="6723"/>
                  <a:pt x="20676" y="6701"/>
                  <a:pt x="20698" y="6686"/>
                </a:cubicBezTo>
                <a:close/>
                <a:moveTo>
                  <a:pt x="20358" y="6549"/>
                </a:moveTo>
                <a:cubicBezTo>
                  <a:pt x="20392" y="6618"/>
                  <a:pt x="20426" y="6686"/>
                  <a:pt x="20454" y="6759"/>
                </a:cubicBezTo>
                <a:cubicBezTo>
                  <a:pt x="20381" y="6725"/>
                  <a:pt x="20346" y="6640"/>
                  <a:pt x="20301" y="6578"/>
                </a:cubicBezTo>
                <a:cubicBezTo>
                  <a:pt x="20318" y="6567"/>
                  <a:pt x="20335" y="6561"/>
                  <a:pt x="20358" y="6549"/>
                </a:cubicBezTo>
                <a:close/>
                <a:moveTo>
                  <a:pt x="20040" y="6776"/>
                </a:moveTo>
                <a:cubicBezTo>
                  <a:pt x="20046" y="6788"/>
                  <a:pt x="20046" y="6793"/>
                  <a:pt x="20051" y="6805"/>
                </a:cubicBezTo>
                <a:lnTo>
                  <a:pt x="20034" y="6805"/>
                </a:lnTo>
                <a:cubicBezTo>
                  <a:pt x="20034" y="6793"/>
                  <a:pt x="20034" y="6782"/>
                  <a:pt x="20040" y="6776"/>
                </a:cubicBezTo>
                <a:close/>
                <a:moveTo>
                  <a:pt x="20451" y="6764"/>
                </a:moveTo>
                <a:cubicBezTo>
                  <a:pt x="20462" y="6764"/>
                  <a:pt x="20471" y="6770"/>
                  <a:pt x="20471" y="6782"/>
                </a:cubicBezTo>
                <a:cubicBezTo>
                  <a:pt x="20475" y="6802"/>
                  <a:pt x="20459" y="6814"/>
                  <a:pt x="20445" y="6814"/>
                </a:cubicBezTo>
                <a:cubicBezTo>
                  <a:pt x="20435" y="6814"/>
                  <a:pt x="20426" y="6808"/>
                  <a:pt x="20426" y="6793"/>
                </a:cubicBezTo>
                <a:cubicBezTo>
                  <a:pt x="20423" y="6774"/>
                  <a:pt x="20438" y="6764"/>
                  <a:pt x="20451" y="6764"/>
                </a:cubicBezTo>
                <a:close/>
                <a:moveTo>
                  <a:pt x="19725" y="6800"/>
                </a:moveTo>
                <a:cubicBezTo>
                  <a:pt x="19744" y="6800"/>
                  <a:pt x="19787" y="6871"/>
                  <a:pt x="19751" y="6884"/>
                </a:cubicBezTo>
                <a:lnTo>
                  <a:pt x="19717" y="6816"/>
                </a:lnTo>
                <a:cubicBezTo>
                  <a:pt x="19717" y="6805"/>
                  <a:pt x="19720" y="6800"/>
                  <a:pt x="19725" y="6800"/>
                </a:cubicBezTo>
                <a:close/>
                <a:moveTo>
                  <a:pt x="20063" y="6827"/>
                </a:moveTo>
                <a:cubicBezTo>
                  <a:pt x="20074" y="6845"/>
                  <a:pt x="20080" y="6862"/>
                  <a:pt x="20085" y="6879"/>
                </a:cubicBezTo>
                <a:lnTo>
                  <a:pt x="20068" y="6879"/>
                </a:lnTo>
                <a:lnTo>
                  <a:pt x="20068" y="6884"/>
                </a:lnTo>
                <a:cubicBezTo>
                  <a:pt x="20063" y="6873"/>
                  <a:pt x="20057" y="6862"/>
                  <a:pt x="20051" y="6850"/>
                </a:cubicBezTo>
                <a:cubicBezTo>
                  <a:pt x="20057" y="6839"/>
                  <a:pt x="20063" y="6833"/>
                  <a:pt x="20063" y="6827"/>
                </a:cubicBezTo>
                <a:close/>
                <a:moveTo>
                  <a:pt x="20483" y="6848"/>
                </a:moveTo>
                <a:cubicBezTo>
                  <a:pt x="20492" y="6848"/>
                  <a:pt x="20499" y="6856"/>
                  <a:pt x="20505" y="6873"/>
                </a:cubicBezTo>
                <a:cubicBezTo>
                  <a:pt x="20496" y="6882"/>
                  <a:pt x="20487" y="6887"/>
                  <a:pt x="20480" y="6887"/>
                </a:cubicBezTo>
                <a:cubicBezTo>
                  <a:pt x="20470" y="6887"/>
                  <a:pt x="20463" y="6878"/>
                  <a:pt x="20460" y="6862"/>
                </a:cubicBezTo>
                <a:cubicBezTo>
                  <a:pt x="20469" y="6852"/>
                  <a:pt x="20477" y="6848"/>
                  <a:pt x="20483" y="6848"/>
                </a:cubicBezTo>
                <a:close/>
                <a:moveTo>
                  <a:pt x="20647" y="6720"/>
                </a:moveTo>
                <a:cubicBezTo>
                  <a:pt x="20676" y="6720"/>
                  <a:pt x="20693" y="6742"/>
                  <a:pt x="20710" y="6759"/>
                </a:cubicBezTo>
                <a:cubicBezTo>
                  <a:pt x="20715" y="6754"/>
                  <a:pt x="20727" y="6748"/>
                  <a:pt x="20732" y="6748"/>
                </a:cubicBezTo>
                <a:cubicBezTo>
                  <a:pt x="20738" y="6810"/>
                  <a:pt x="20783" y="6873"/>
                  <a:pt x="20789" y="6930"/>
                </a:cubicBezTo>
                <a:cubicBezTo>
                  <a:pt x="20783" y="6933"/>
                  <a:pt x="20777" y="6934"/>
                  <a:pt x="20772" y="6934"/>
                </a:cubicBezTo>
                <a:cubicBezTo>
                  <a:pt x="20756" y="6934"/>
                  <a:pt x="20742" y="6922"/>
                  <a:pt x="20738" y="6901"/>
                </a:cubicBezTo>
                <a:cubicBezTo>
                  <a:pt x="20704" y="6845"/>
                  <a:pt x="20687" y="6776"/>
                  <a:pt x="20647" y="6720"/>
                </a:cubicBezTo>
                <a:close/>
                <a:moveTo>
                  <a:pt x="19660" y="5227"/>
                </a:moveTo>
                <a:lnTo>
                  <a:pt x="19660" y="5227"/>
                </a:lnTo>
                <a:cubicBezTo>
                  <a:pt x="19751" y="5301"/>
                  <a:pt x="19790" y="5415"/>
                  <a:pt x="19859" y="5517"/>
                </a:cubicBezTo>
                <a:cubicBezTo>
                  <a:pt x="19864" y="5517"/>
                  <a:pt x="19881" y="5511"/>
                  <a:pt x="19887" y="5511"/>
                </a:cubicBezTo>
                <a:lnTo>
                  <a:pt x="19887" y="5511"/>
                </a:lnTo>
                <a:cubicBezTo>
                  <a:pt x="19881" y="5517"/>
                  <a:pt x="19864" y="5534"/>
                  <a:pt x="19859" y="5545"/>
                </a:cubicBezTo>
                <a:cubicBezTo>
                  <a:pt x="19870" y="5551"/>
                  <a:pt x="19898" y="5574"/>
                  <a:pt x="19910" y="5579"/>
                </a:cubicBezTo>
                <a:cubicBezTo>
                  <a:pt x="19915" y="5591"/>
                  <a:pt x="19921" y="5619"/>
                  <a:pt x="19927" y="5630"/>
                </a:cubicBezTo>
                <a:cubicBezTo>
                  <a:pt x="19938" y="5630"/>
                  <a:pt x="19961" y="5642"/>
                  <a:pt x="19966" y="5642"/>
                </a:cubicBezTo>
                <a:cubicBezTo>
                  <a:pt x="19966" y="5653"/>
                  <a:pt x="19966" y="5670"/>
                  <a:pt x="19966" y="5681"/>
                </a:cubicBezTo>
                <a:cubicBezTo>
                  <a:pt x="20154" y="5948"/>
                  <a:pt x="20267" y="6260"/>
                  <a:pt x="20443" y="6532"/>
                </a:cubicBezTo>
                <a:cubicBezTo>
                  <a:pt x="20477" y="6691"/>
                  <a:pt x="20590" y="6810"/>
                  <a:pt x="20624" y="6969"/>
                </a:cubicBezTo>
                <a:cubicBezTo>
                  <a:pt x="20528" y="6816"/>
                  <a:pt x="20454" y="6652"/>
                  <a:pt x="20375" y="6493"/>
                </a:cubicBezTo>
                <a:cubicBezTo>
                  <a:pt x="20352" y="6464"/>
                  <a:pt x="20352" y="6408"/>
                  <a:pt x="20312" y="6402"/>
                </a:cubicBezTo>
                <a:cubicBezTo>
                  <a:pt x="20307" y="6413"/>
                  <a:pt x="20307" y="6447"/>
                  <a:pt x="20301" y="6459"/>
                </a:cubicBezTo>
                <a:cubicBezTo>
                  <a:pt x="20284" y="6459"/>
                  <a:pt x="20250" y="6464"/>
                  <a:pt x="20233" y="6464"/>
                </a:cubicBezTo>
                <a:cubicBezTo>
                  <a:pt x="20239" y="6442"/>
                  <a:pt x="20239" y="6425"/>
                  <a:pt x="20244" y="6402"/>
                </a:cubicBezTo>
                <a:cubicBezTo>
                  <a:pt x="20273" y="6402"/>
                  <a:pt x="20290" y="6385"/>
                  <a:pt x="20301" y="6357"/>
                </a:cubicBezTo>
                <a:cubicBezTo>
                  <a:pt x="20278" y="6266"/>
                  <a:pt x="20205" y="6203"/>
                  <a:pt x="20171" y="6118"/>
                </a:cubicBezTo>
                <a:cubicBezTo>
                  <a:pt x="20148" y="6073"/>
                  <a:pt x="20131" y="6010"/>
                  <a:pt x="20080" y="5988"/>
                </a:cubicBezTo>
                <a:lnTo>
                  <a:pt x="20080" y="5988"/>
                </a:lnTo>
                <a:cubicBezTo>
                  <a:pt x="20080" y="6039"/>
                  <a:pt x="20097" y="6084"/>
                  <a:pt x="20137" y="6107"/>
                </a:cubicBezTo>
                <a:cubicBezTo>
                  <a:pt x="20142" y="6147"/>
                  <a:pt x="20210" y="6203"/>
                  <a:pt x="20159" y="6232"/>
                </a:cubicBezTo>
                <a:cubicBezTo>
                  <a:pt x="20142" y="6203"/>
                  <a:pt x="20120" y="6186"/>
                  <a:pt x="20091" y="6186"/>
                </a:cubicBezTo>
                <a:cubicBezTo>
                  <a:pt x="20097" y="6181"/>
                  <a:pt x="20114" y="6164"/>
                  <a:pt x="20120" y="6152"/>
                </a:cubicBezTo>
                <a:lnTo>
                  <a:pt x="20068" y="6130"/>
                </a:lnTo>
                <a:cubicBezTo>
                  <a:pt x="20051" y="6113"/>
                  <a:pt x="20040" y="6090"/>
                  <a:pt x="20029" y="6073"/>
                </a:cubicBezTo>
                <a:cubicBezTo>
                  <a:pt x="20040" y="6067"/>
                  <a:pt x="20068" y="6062"/>
                  <a:pt x="20085" y="6056"/>
                </a:cubicBezTo>
                <a:cubicBezTo>
                  <a:pt x="20057" y="6050"/>
                  <a:pt x="20029" y="6039"/>
                  <a:pt x="20000" y="6027"/>
                </a:cubicBezTo>
                <a:cubicBezTo>
                  <a:pt x="20006" y="6022"/>
                  <a:pt x="20023" y="6010"/>
                  <a:pt x="20029" y="6005"/>
                </a:cubicBezTo>
                <a:cubicBezTo>
                  <a:pt x="19983" y="5942"/>
                  <a:pt x="19949" y="5874"/>
                  <a:pt x="19904" y="5806"/>
                </a:cubicBezTo>
                <a:cubicBezTo>
                  <a:pt x="19853" y="5784"/>
                  <a:pt x="19859" y="5715"/>
                  <a:pt x="19847" y="5664"/>
                </a:cubicBezTo>
                <a:lnTo>
                  <a:pt x="19847" y="5664"/>
                </a:lnTo>
                <a:cubicBezTo>
                  <a:pt x="19949" y="5727"/>
                  <a:pt x="19978" y="5857"/>
                  <a:pt x="20046" y="5954"/>
                </a:cubicBezTo>
                <a:cubicBezTo>
                  <a:pt x="20046" y="5968"/>
                  <a:pt x="20054" y="5973"/>
                  <a:pt x="20064" y="5973"/>
                </a:cubicBezTo>
                <a:cubicBezTo>
                  <a:pt x="20085" y="5973"/>
                  <a:pt x="20115" y="5947"/>
                  <a:pt x="20080" y="5931"/>
                </a:cubicBezTo>
                <a:cubicBezTo>
                  <a:pt x="19972" y="5761"/>
                  <a:pt x="19876" y="5579"/>
                  <a:pt x="19768" y="5409"/>
                </a:cubicBezTo>
                <a:cubicBezTo>
                  <a:pt x="19728" y="5352"/>
                  <a:pt x="19688" y="5290"/>
                  <a:pt x="19660" y="5227"/>
                </a:cubicBezTo>
                <a:close/>
                <a:moveTo>
                  <a:pt x="20749" y="6941"/>
                </a:moveTo>
                <a:cubicBezTo>
                  <a:pt x="20766" y="6947"/>
                  <a:pt x="20800" y="6947"/>
                  <a:pt x="20812" y="6952"/>
                </a:cubicBezTo>
                <a:cubicBezTo>
                  <a:pt x="20834" y="6975"/>
                  <a:pt x="20834" y="6998"/>
                  <a:pt x="20829" y="7026"/>
                </a:cubicBezTo>
                <a:cubicBezTo>
                  <a:pt x="20813" y="7036"/>
                  <a:pt x="20797" y="7040"/>
                  <a:pt x="20780" y="7040"/>
                </a:cubicBezTo>
                <a:cubicBezTo>
                  <a:pt x="20760" y="7040"/>
                  <a:pt x="20740" y="7035"/>
                  <a:pt x="20721" y="7032"/>
                </a:cubicBezTo>
                <a:cubicBezTo>
                  <a:pt x="20738" y="7032"/>
                  <a:pt x="20772" y="7026"/>
                  <a:pt x="20789" y="7020"/>
                </a:cubicBezTo>
                <a:cubicBezTo>
                  <a:pt x="20778" y="6998"/>
                  <a:pt x="20766" y="6969"/>
                  <a:pt x="20749" y="6941"/>
                </a:cubicBezTo>
                <a:close/>
                <a:moveTo>
                  <a:pt x="20657" y="7043"/>
                </a:moveTo>
                <a:cubicBezTo>
                  <a:pt x="20661" y="7043"/>
                  <a:pt x="20665" y="7045"/>
                  <a:pt x="20670" y="7049"/>
                </a:cubicBezTo>
                <a:cubicBezTo>
                  <a:pt x="20689" y="7063"/>
                  <a:pt x="20688" y="7100"/>
                  <a:pt x="20671" y="7100"/>
                </a:cubicBezTo>
                <a:cubicBezTo>
                  <a:pt x="20668" y="7100"/>
                  <a:pt x="20664" y="7098"/>
                  <a:pt x="20659" y="7094"/>
                </a:cubicBezTo>
                <a:cubicBezTo>
                  <a:pt x="20635" y="7085"/>
                  <a:pt x="20639" y="7043"/>
                  <a:pt x="20657" y="7043"/>
                </a:cubicBezTo>
                <a:close/>
                <a:moveTo>
                  <a:pt x="20074" y="6896"/>
                </a:moveTo>
                <a:cubicBezTo>
                  <a:pt x="20142" y="6947"/>
                  <a:pt x="20154" y="7043"/>
                  <a:pt x="20199" y="7111"/>
                </a:cubicBezTo>
                <a:lnTo>
                  <a:pt x="20182" y="7123"/>
                </a:lnTo>
                <a:cubicBezTo>
                  <a:pt x="20148" y="7043"/>
                  <a:pt x="20114" y="6969"/>
                  <a:pt x="20074" y="6896"/>
                </a:cubicBezTo>
                <a:close/>
                <a:moveTo>
                  <a:pt x="1767" y="7135"/>
                </a:moveTo>
                <a:cubicBezTo>
                  <a:pt x="1772" y="7135"/>
                  <a:pt x="1777" y="7137"/>
                  <a:pt x="1782" y="7140"/>
                </a:cubicBezTo>
                <a:cubicBezTo>
                  <a:pt x="1796" y="7163"/>
                  <a:pt x="1772" y="7190"/>
                  <a:pt x="1750" y="7190"/>
                </a:cubicBezTo>
                <a:cubicBezTo>
                  <a:pt x="1745" y="7190"/>
                  <a:pt x="1741" y="7188"/>
                  <a:pt x="1736" y="7185"/>
                </a:cubicBezTo>
                <a:cubicBezTo>
                  <a:pt x="1718" y="7166"/>
                  <a:pt x="1742" y="7135"/>
                  <a:pt x="1767" y="7135"/>
                </a:cubicBezTo>
                <a:close/>
                <a:moveTo>
                  <a:pt x="20710" y="7372"/>
                </a:moveTo>
                <a:cubicBezTo>
                  <a:pt x="20732" y="7412"/>
                  <a:pt x="20749" y="7446"/>
                  <a:pt x="20766" y="7486"/>
                </a:cubicBezTo>
                <a:cubicBezTo>
                  <a:pt x="20766" y="7508"/>
                  <a:pt x="20761" y="7525"/>
                  <a:pt x="20761" y="7548"/>
                </a:cubicBezTo>
                <a:cubicBezTo>
                  <a:pt x="20738" y="7491"/>
                  <a:pt x="20721" y="7435"/>
                  <a:pt x="20710" y="7372"/>
                </a:cubicBezTo>
                <a:close/>
                <a:moveTo>
                  <a:pt x="974" y="7507"/>
                </a:moveTo>
                <a:cubicBezTo>
                  <a:pt x="976" y="7507"/>
                  <a:pt x="979" y="7507"/>
                  <a:pt x="982" y="7508"/>
                </a:cubicBezTo>
                <a:cubicBezTo>
                  <a:pt x="1007" y="7524"/>
                  <a:pt x="991" y="7567"/>
                  <a:pt x="967" y="7567"/>
                </a:cubicBezTo>
                <a:cubicBezTo>
                  <a:pt x="965" y="7567"/>
                  <a:pt x="962" y="7566"/>
                  <a:pt x="959" y="7565"/>
                </a:cubicBezTo>
                <a:cubicBezTo>
                  <a:pt x="933" y="7550"/>
                  <a:pt x="949" y="7507"/>
                  <a:pt x="974" y="7507"/>
                </a:cubicBezTo>
                <a:close/>
                <a:moveTo>
                  <a:pt x="2026" y="7293"/>
                </a:moveTo>
                <a:cubicBezTo>
                  <a:pt x="2031" y="7293"/>
                  <a:pt x="2037" y="7298"/>
                  <a:pt x="2043" y="7298"/>
                </a:cubicBezTo>
                <a:cubicBezTo>
                  <a:pt x="1992" y="7412"/>
                  <a:pt x="1941" y="7520"/>
                  <a:pt x="1895" y="7633"/>
                </a:cubicBezTo>
                <a:cubicBezTo>
                  <a:pt x="1918" y="7548"/>
                  <a:pt x="1946" y="7469"/>
                  <a:pt x="1992" y="7401"/>
                </a:cubicBezTo>
                <a:lnTo>
                  <a:pt x="1941" y="7401"/>
                </a:lnTo>
                <a:cubicBezTo>
                  <a:pt x="1963" y="7389"/>
                  <a:pt x="1980" y="7384"/>
                  <a:pt x="1997" y="7378"/>
                </a:cubicBezTo>
                <a:cubicBezTo>
                  <a:pt x="2003" y="7349"/>
                  <a:pt x="2014" y="7321"/>
                  <a:pt x="2026" y="7293"/>
                </a:cubicBezTo>
                <a:close/>
                <a:moveTo>
                  <a:pt x="1254" y="6635"/>
                </a:moveTo>
                <a:lnTo>
                  <a:pt x="1254" y="6635"/>
                </a:lnTo>
                <a:cubicBezTo>
                  <a:pt x="1243" y="6686"/>
                  <a:pt x="1226" y="6737"/>
                  <a:pt x="1209" y="6782"/>
                </a:cubicBezTo>
                <a:cubicBezTo>
                  <a:pt x="1209" y="6782"/>
                  <a:pt x="1209" y="6782"/>
                  <a:pt x="1214" y="6788"/>
                </a:cubicBezTo>
                <a:cubicBezTo>
                  <a:pt x="1180" y="6867"/>
                  <a:pt x="1146" y="6952"/>
                  <a:pt x="1101" y="7026"/>
                </a:cubicBezTo>
                <a:lnTo>
                  <a:pt x="1129" y="7054"/>
                </a:lnTo>
                <a:cubicBezTo>
                  <a:pt x="1141" y="7032"/>
                  <a:pt x="1163" y="6998"/>
                  <a:pt x="1175" y="6981"/>
                </a:cubicBezTo>
                <a:lnTo>
                  <a:pt x="1214" y="6969"/>
                </a:lnTo>
                <a:lnTo>
                  <a:pt x="1214" y="7003"/>
                </a:lnTo>
                <a:lnTo>
                  <a:pt x="1163" y="7003"/>
                </a:lnTo>
                <a:cubicBezTo>
                  <a:pt x="1163" y="7049"/>
                  <a:pt x="1158" y="7088"/>
                  <a:pt x="1152" y="7134"/>
                </a:cubicBezTo>
                <a:cubicBezTo>
                  <a:pt x="1101" y="7168"/>
                  <a:pt x="1084" y="7225"/>
                  <a:pt x="1078" y="7281"/>
                </a:cubicBezTo>
                <a:cubicBezTo>
                  <a:pt x="1078" y="7349"/>
                  <a:pt x="1010" y="7395"/>
                  <a:pt x="1039" y="7469"/>
                </a:cubicBezTo>
                <a:cubicBezTo>
                  <a:pt x="1010" y="7457"/>
                  <a:pt x="982" y="7446"/>
                  <a:pt x="959" y="7440"/>
                </a:cubicBezTo>
                <a:cubicBezTo>
                  <a:pt x="925" y="7497"/>
                  <a:pt x="902" y="7559"/>
                  <a:pt x="891" y="7628"/>
                </a:cubicBezTo>
                <a:cubicBezTo>
                  <a:pt x="874" y="7650"/>
                  <a:pt x="851" y="7673"/>
                  <a:pt x="834" y="7701"/>
                </a:cubicBezTo>
                <a:cubicBezTo>
                  <a:pt x="880" y="7559"/>
                  <a:pt x="914" y="7406"/>
                  <a:pt x="993" y="7276"/>
                </a:cubicBezTo>
                <a:lnTo>
                  <a:pt x="993" y="7276"/>
                </a:lnTo>
                <a:cubicBezTo>
                  <a:pt x="982" y="7327"/>
                  <a:pt x="965" y="7372"/>
                  <a:pt x="959" y="7423"/>
                </a:cubicBezTo>
                <a:lnTo>
                  <a:pt x="1004" y="7435"/>
                </a:lnTo>
                <a:cubicBezTo>
                  <a:pt x="1016" y="7321"/>
                  <a:pt x="1084" y="7230"/>
                  <a:pt x="1101" y="7123"/>
                </a:cubicBezTo>
                <a:lnTo>
                  <a:pt x="1101" y="7123"/>
                </a:lnTo>
                <a:cubicBezTo>
                  <a:pt x="1039" y="7151"/>
                  <a:pt x="1027" y="7230"/>
                  <a:pt x="987" y="7281"/>
                </a:cubicBezTo>
                <a:cubicBezTo>
                  <a:pt x="1033" y="7100"/>
                  <a:pt x="1112" y="6924"/>
                  <a:pt x="1197" y="6754"/>
                </a:cubicBezTo>
                <a:cubicBezTo>
                  <a:pt x="1197" y="6754"/>
                  <a:pt x="1203" y="6748"/>
                  <a:pt x="1203" y="6748"/>
                </a:cubicBezTo>
                <a:cubicBezTo>
                  <a:pt x="1203" y="6742"/>
                  <a:pt x="1209" y="6737"/>
                  <a:pt x="1209" y="6731"/>
                </a:cubicBezTo>
                <a:cubicBezTo>
                  <a:pt x="1220" y="6697"/>
                  <a:pt x="1237" y="6669"/>
                  <a:pt x="1254" y="6635"/>
                </a:cubicBezTo>
                <a:close/>
                <a:moveTo>
                  <a:pt x="1816" y="7820"/>
                </a:moveTo>
                <a:cubicBezTo>
                  <a:pt x="1816" y="7826"/>
                  <a:pt x="1816" y="7826"/>
                  <a:pt x="1816" y="7826"/>
                </a:cubicBezTo>
                <a:cubicBezTo>
                  <a:pt x="1810" y="7826"/>
                  <a:pt x="1810" y="7820"/>
                  <a:pt x="1804" y="7820"/>
                </a:cubicBezTo>
                <a:close/>
                <a:moveTo>
                  <a:pt x="20840" y="7696"/>
                </a:moveTo>
                <a:lnTo>
                  <a:pt x="20840" y="7696"/>
                </a:lnTo>
                <a:cubicBezTo>
                  <a:pt x="20863" y="7792"/>
                  <a:pt x="20914" y="7877"/>
                  <a:pt x="20937" y="7968"/>
                </a:cubicBezTo>
                <a:cubicBezTo>
                  <a:pt x="20908" y="7968"/>
                  <a:pt x="20891" y="7945"/>
                  <a:pt x="20880" y="7923"/>
                </a:cubicBezTo>
                <a:lnTo>
                  <a:pt x="20840" y="7923"/>
                </a:lnTo>
                <a:cubicBezTo>
                  <a:pt x="20846" y="7906"/>
                  <a:pt x="20863" y="7877"/>
                  <a:pt x="20868" y="7866"/>
                </a:cubicBezTo>
                <a:cubicBezTo>
                  <a:pt x="20857" y="7866"/>
                  <a:pt x="20840" y="7871"/>
                  <a:pt x="20829" y="7871"/>
                </a:cubicBezTo>
                <a:cubicBezTo>
                  <a:pt x="20868" y="7832"/>
                  <a:pt x="20858" y="7801"/>
                  <a:pt x="20831" y="7801"/>
                </a:cubicBezTo>
                <a:cubicBezTo>
                  <a:pt x="20820" y="7801"/>
                  <a:pt x="20805" y="7807"/>
                  <a:pt x="20789" y="7820"/>
                </a:cubicBezTo>
                <a:cubicBezTo>
                  <a:pt x="20783" y="7809"/>
                  <a:pt x="20778" y="7792"/>
                  <a:pt x="20772" y="7781"/>
                </a:cubicBezTo>
                <a:cubicBezTo>
                  <a:pt x="20800" y="7781"/>
                  <a:pt x="20823" y="7775"/>
                  <a:pt x="20846" y="7775"/>
                </a:cubicBezTo>
                <a:cubicBezTo>
                  <a:pt x="20829" y="7747"/>
                  <a:pt x="20829" y="7724"/>
                  <a:pt x="20840" y="7696"/>
                </a:cubicBezTo>
                <a:close/>
                <a:moveTo>
                  <a:pt x="931" y="7656"/>
                </a:moveTo>
                <a:lnTo>
                  <a:pt x="931" y="7656"/>
                </a:lnTo>
                <a:cubicBezTo>
                  <a:pt x="908" y="7781"/>
                  <a:pt x="846" y="7894"/>
                  <a:pt x="851" y="8025"/>
                </a:cubicBezTo>
                <a:cubicBezTo>
                  <a:pt x="840" y="8019"/>
                  <a:pt x="823" y="8002"/>
                  <a:pt x="812" y="7996"/>
                </a:cubicBezTo>
                <a:cubicBezTo>
                  <a:pt x="851" y="7883"/>
                  <a:pt x="863" y="7752"/>
                  <a:pt x="931" y="7656"/>
                </a:cubicBezTo>
                <a:close/>
                <a:moveTo>
                  <a:pt x="20880" y="7991"/>
                </a:moveTo>
                <a:cubicBezTo>
                  <a:pt x="20925" y="7991"/>
                  <a:pt x="20954" y="8013"/>
                  <a:pt x="20954" y="8059"/>
                </a:cubicBezTo>
                <a:cubicBezTo>
                  <a:pt x="20937" y="8064"/>
                  <a:pt x="20914" y="8076"/>
                  <a:pt x="20903" y="8081"/>
                </a:cubicBezTo>
                <a:cubicBezTo>
                  <a:pt x="20908" y="8070"/>
                  <a:pt x="20925" y="8047"/>
                  <a:pt x="20931" y="8042"/>
                </a:cubicBezTo>
                <a:cubicBezTo>
                  <a:pt x="20920" y="8030"/>
                  <a:pt x="20897" y="8002"/>
                  <a:pt x="20880" y="7991"/>
                </a:cubicBezTo>
                <a:close/>
                <a:moveTo>
                  <a:pt x="808" y="8064"/>
                </a:moveTo>
                <a:cubicBezTo>
                  <a:pt x="809" y="8064"/>
                  <a:pt x="810" y="8064"/>
                  <a:pt x="812" y="8064"/>
                </a:cubicBezTo>
                <a:cubicBezTo>
                  <a:pt x="833" y="8080"/>
                  <a:pt x="819" y="8122"/>
                  <a:pt x="794" y="8122"/>
                </a:cubicBezTo>
                <a:cubicBezTo>
                  <a:pt x="792" y="8122"/>
                  <a:pt x="791" y="8121"/>
                  <a:pt x="789" y="8121"/>
                </a:cubicBezTo>
                <a:cubicBezTo>
                  <a:pt x="773" y="8105"/>
                  <a:pt x="787" y="8064"/>
                  <a:pt x="808" y="8064"/>
                </a:cubicBezTo>
                <a:close/>
                <a:moveTo>
                  <a:pt x="20545" y="8070"/>
                </a:moveTo>
                <a:cubicBezTo>
                  <a:pt x="20579" y="8070"/>
                  <a:pt x="20590" y="8144"/>
                  <a:pt x="20562" y="8155"/>
                </a:cubicBezTo>
                <a:cubicBezTo>
                  <a:pt x="20539" y="8132"/>
                  <a:pt x="20534" y="8093"/>
                  <a:pt x="20545" y="8070"/>
                </a:cubicBezTo>
                <a:close/>
                <a:moveTo>
                  <a:pt x="789" y="8155"/>
                </a:moveTo>
                <a:cubicBezTo>
                  <a:pt x="783" y="8206"/>
                  <a:pt x="772" y="8246"/>
                  <a:pt x="743" y="8286"/>
                </a:cubicBezTo>
                <a:lnTo>
                  <a:pt x="743" y="8280"/>
                </a:lnTo>
                <a:cubicBezTo>
                  <a:pt x="749" y="8240"/>
                  <a:pt x="755" y="8195"/>
                  <a:pt x="755" y="8155"/>
                </a:cubicBezTo>
                <a:close/>
                <a:moveTo>
                  <a:pt x="20988" y="8144"/>
                </a:moveTo>
                <a:cubicBezTo>
                  <a:pt x="20993" y="8195"/>
                  <a:pt x="21005" y="8240"/>
                  <a:pt x="21010" y="8286"/>
                </a:cubicBezTo>
                <a:cubicBezTo>
                  <a:pt x="20993" y="8280"/>
                  <a:pt x="20971" y="8269"/>
                  <a:pt x="20954" y="8263"/>
                </a:cubicBezTo>
                <a:cubicBezTo>
                  <a:pt x="20965" y="8246"/>
                  <a:pt x="20982" y="8235"/>
                  <a:pt x="20993" y="8223"/>
                </a:cubicBezTo>
                <a:cubicBezTo>
                  <a:pt x="20982" y="8201"/>
                  <a:pt x="20971" y="8172"/>
                  <a:pt x="20959" y="8149"/>
                </a:cubicBezTo>
                <a:lnTo>
                  <a:pt x="20988" y="8144"/>
                </a:lnTo>
                <a:close/>
                <a:moveTo>
                  <a:pt x="736" y="8312"/>
                </a:moveTo>
                <a:cubicBezTo>
                  <a:pt x="739" y="8312"/>
                  <a:pt x="741" y="8313"/>
                  <a:pt x="743" y="8314"/>
                </a:cubicBezTo>
                <a:cubicBezTo>
                  <a:pt x="769" y="8329"/>
                  <a:pt x="749" y="8367"/>
                  <a:pt x="728" y="8367"/>
                </a:cubicBezTo>
                <a:cubicBezTo>
                  <a:pt x="726" y="8367"/>
                  <a:pt x="723" y="8366"/>
                  <a:pt x="721" y="8365"/>
                </a:cubicBezTo>
                <a:cubicBezTo>
                  <a:pt x="701" y="8350"/>
                  <a:pt x="716" y="8312"/>
                  <a:pt x="736" y="8312"/>
                </a:cubicBezTo>
                <a:close/>
                <a:moveTo>
                  <a:pt x="834" y="7707"/>
                </a:moveTo>
                <a:cubicBezTo>
                  <a:pt x="817" y="7911"/>
                  <a:pt x="721" y="8093"/>
                  <a:pt x="681" y="8291"/>
                </a:cubicBezTo>
                <a:cubicBezTo>
                  <a:pt x="675" y="8342"/>
                  <a:pt x="653" y="8382"/>
                  <a:pt x="630" y="8422"/>
                </a:cubicBezTo>
                <a:cubicBezTo>
                  <a:pt x="681" y="8178"/>
                  <a:pt x="749" y="7940"/>
                  <a:pt x="834" y="7707"/>
                </a:cubicBezTo>
                <a:close/>
                <a:moveTo>
                  <a:pt x="20664" y="8445"/>
                </a:moveTo>
                <a:lnTo>
                  <a:pt x="20664" y="8445"/>
                </a:lnTo>
                <a:cubicBezTo>
                  <a:pt x="20687" y="8467"/>
                  <a:pt x="20687" y="8479"/>
                  <a:pt x="20659" y="8484"/>
                </a:cubicBezTo>
                <a:cubicBezTo>
                  <a:pt x="20636" y="8467"/>
                  <a:pt x="20636" y="8450"/>
                  <a:pt x="20664" y="8445"/>
                </a:cubicBezTo>
                <a:close/>
                <a:moveTo>
                  <a:pt x="687" y="8462"/>
                </a:moveTo>
                <a:cubicBezTo>
                  <a:pt x="715" y="8467"/>
                  <a:pt x="721" y="8484"/>
                  <a:pt x="692" y="8507"/>
                </a:cubicBezTo>
                <a:cubicBezTo>
                  <a:pt x="670" y="8496"/>
                  <a:pt x="664" y="8479"/>
                  <a:pt x="687" y="8462"/>
                </a:cubicBezTo>
                <a:close/>
                <a:moveTo>
                  <a:pt x="20681" y="7111"/>
                </a:moveTo>
                <a:lnTo>
                  <a:pt x="20681" y="7111"/>
                </a:lnTo>
                <a:cubicBezTo>
                  <a:pt x="20766" y="7230"/>
                  <a:pt x="20783" y="7401"/>
                  <a:pt x="20880" y="7508"/>
                </a:cubicBezTo>
                <a:lnTo>
                  <a:pt x="20885" y="7508"/>
                </a:lnTo>
                <a:lnTo>
                  <a:pt x="20857" y="7520"/>
                </a:lnTo>
                <a:cubicBezTo>
                  <a:pt x="20982" y="7826"/>
                  <a:pt x="21067" y="8144"/>
                  <a:pt x="21158" y="8462"/>
                </a:cubicBezTo>
                <a:cubicBezTo>
                  <a:pt x="21164" y="8462"/>
                  <a:pt x="21169" y="8456"/>
                  <a:pt x="21175" y="8456"/>
                </a:cubicBezTo>
                <a:lnTo>
                  <a:pt x="21175" y="8456"/>
                </a:lnTo>
                <a:cubicBezTo>
                  <a:pt x="21158" y="8547"/>
                  <a:pt x="21209" y="8626"/>
                  <a:pt x="21226" y="8711"/>
                </a:cubicBezTo>
                <a:cubicBezTo>
                  <a:pt x="21181" y="8683"/>
                  <a:pt x="21186" y="8620"/>
                  <a:pt x="21169" y="8575"/>
                </a:cubicBezTo>
                <a:cubicBezTo>
                  <a:pt x="21056" y="8178"/>
                  <a:pt x="20925" y="7781"/>
                  <a:pt x="20789" y="7384"/>
                </a:cubicBezTo>
                <a:cubicBezTo>
                  <a:pt x="20755" y="7293"/>
                  <a:pt x="20698" y="7208"/>
                  <a:pt x="20681" y="7111"/>
                </a:cubicBezTo>
                <a:close/>
                <a:moveTo>
                  <a:pt x="1345" y="8620"/>
                </a:moveTo>
                <a:cubicBezTo>
                  <a:pt x="1334" y="8660"/>
                  <a:pt x="1322" y="8700"/>
                  <a:pt x="1299" y="8734"/>
                </a:cubicBezTo>
                <a:cubicBezTo>
                  <a:pt x="1299" y="8694"/>
                  <a:pt x="1311" y="8654"/>
                  <a:pt x="1317" y="8620"/>
                </a:cubicBezTo>
                <a:close/>
                <a:moveTo>
                  <a:pt x="556" y="9069"/>
                </a:moveTo>
                <a:cubicBezTo>
                  <a:pt x="590" y="9069"/>
                  <a:pt x="573" y="9125"/>
                  <a:pt x="551" y="9131"/>
                </a:cubicBezTo>
                <a:cubicBezTo>
                  <a:pt x="517" y="9125"/>
                  <a:pt x="534" y="9074"/>
                  <a:pt x="556" y="9069"/>
                </a:cubicBezTo>
                <a:close/>
                <a:moveTo>
                  <a:pt x="21215" y="8717"/>
                </a:moveTo>
                <a:cubicBezTo>
                  <a:pt x="21283" y="8847"/>
                  <a:pt x="21294" y="9006"/>
                  <a:pt x="21317" y="9154"/>
                </a:cubicBezTo>
                <a:cubicBezTo>
                  <a:pt x="21277" y="9108"/>
                  <a:pt x="21277" y="9052"/>
                  <a:pt x="21266" y="8995"/>
                </a:cubicBezTo>
                <a:cubicBezTo>
                  <a:pt x="21243" y="8904"/>
                  <a:pt x="21209" y="8813"/>
                  <a:pt x="21215" y="8717"/>
                </a:cubicBezTo>
                <a:close/>
                <a:moveTo>
                  <a:pt x="568" y="8654"/>
                </a:moveTo>
                <a:cubicBezTo>
                  <a:pt x="573" y="8836"/>
                  <a:pt x="517" y="9018"/>
                  <a:pt x="454" y="9188"/>
                </a:cubicBezTo>
                <a:cubicBezTo>
                  <a:pt x="482" y="9006"/>
                  <a:pt x="522" y="8830"/>
                  <a:pt x="568" y="8654"/>
                </a:cubicBezTo>
                <a:close/>
                <a:moveTo>
                  <a:pt x="21316" y="9158"/>
                </a:moveTo>
                <a:cubicBezTo>
                  <a:pt x="21320" y="9158"/>
                  <a:pt x="21324" y="9159"/>
                  <a:pt x="21328" y="9159"/>
                </a:cubicBezTo>
                <a:cubicBezTo>
                  <a:pt x="21343" y="9189"/>
                  <a:pt x="21336" y="9206"/>
                  <a:pt x="21315" y="9206"/>
                </a:cubicBezTo>
                <a:cubicBezTo>
                  <a:pt x="21312" y="9206"/>
                  <a:pt x="21309" y="9206"/>
                  <a:pt x="21305" y="9205"/>
                </a:cubicBezTo>
                <a:cubicBezTo>
                  <a:pt x="21290" y="9175"/>
                  <a:pt x="21293" y="9158"/>
                  <a:pt x="21316" y="9158"/>
                </a:cubicBezTo>
                <a:close/>
                <a:moveTo>
                  <a:pt x="1214" y="9125"/>
                </a:moveTo>
                <a:cubicBezTo>
                  <a:pt x="1209" y="9182"/>
                  <a:pt x="1231" y="9262"/>
                  <a:pt x="1186" y="9301"/>
                </a:cubicBezTo>
                <a:cubicBezTo>
                  <a:pt x="1192" y="9245"/>
                  <a:pt x="1203" y="9188"/>
                  <a:pt x="1214" y="9125"/>
                </a:cubicBezTo>
                <a:close/>
                <a:moveTo>
                  <a:pt x="21203" y="8955"/>
                </a:moveTo>
                <a:cubicBezTo>
                  <a:pt x="21232" y="9080"/>
                  <a:pt x="21237" y="9205"/>
                  <a:pt x="21277" y="9324"/>
                </a:cubicBezTo>
                <a:cubicBezTo>
                  <a:pt x="21288" y="9352"/>
                  <a:pt x="21283" y="9381"/>
                  <a:pt x="21271" y="9403"/>
                </a:cubicBezTo>
                <a:cubicBezTo>
                  <a:pt x="21256" y="9379"/>
                  <a:pt x="21272" y="9289"/>
                  <a:pt x="21231" y="9289"/>
                </a:cubicBezTo>
                <a:cubicBezTo>
                  <a:pt x="21225" y="9289"/>
                  <a:pt x="21218" y="9291"/>
                  <a:pt x="21209" y="9296"/>
                </a:cubicBezTo>
                <a:cubicBezTo>
                  <a:pt x="21220" y="9290"/>
                  <a:pt x="21232" y="9279"/>
                  <a:pt x="21243" y="9267"/>
                </a:cubicBezTo>
                <a:cubicBezTo>
                  <a:pt x="21209" y="9171"/>
                  <a:pt x="21192" y="9063"/>
                  <a:pt x="21203" y="8955"/>
                </a:cubicBezTo>
                <a:close/>
                <a:moveTo>
                  <a:pt x="448" y="9199"/>
                </a:moveTo>
                <a:cubicBezTo>
                  <a:pt x="465" y="9335"/>
                  <a:pt x="426" y="9471"/>
                  <a:pt x="397" y="9608"/>
                </a:cubicBezTo>
                <a:cubicBezTo>
                  <a:pt x="397" y="9471"/>
                  <a:pt x="431" y="9335"/>
                  <a:pt x="448" y="9199"/>
                </a:cubicBezTo>
                <a:close/>
                <a:moveTo>
                  <a:pt x="1139" y="9714"/>
                </a:moveTo>
                <a:cubicBezTo>
                  <a:pt x="1141" y="9714"/>
                  <a:pt x="1144" y="9714"/>
                  <a:pt x="1146" y="9715"/>
                </a:cubicBezTo>
                <a:cubicBezTo>
                  <a:pt x="1167" y="9731"/>
                  <a:pt x="1155" y="9779"/>
                  <a:pt x="1131" y="9779"/>
                </a:cubicBezTo>
                <a:cubicBezTo>
                  <a:pt x="1129" y="9779"/>
                  <a:pt x="1126" y="9779"/>
                  <a:pt x="1124" y="9778"/>
                </a:cubicBezTo>
                <a:cubicBezTo>
                  <a:pt x="1103" y="9762"/>
                  <a:pt x="1115" y="9714"/>
                  <a:pt x="1139" y="9714"/>
                </a:cubicBezTo>
                <a:close/>
                <a:moveTo>
                  <a:pt x="21521" y="9715"/>
                </a:moveTo>
                <a:cubicBezTo>
                  <a:pt x="21521" y="9772"/>
                  <a:pt x="21561" y="9840"/>
                  <a:pt x="21521" y="9891"/>
                </a:cubicBezTo>
                <a:cubicBezTo>
                  <a:pt x="21510" y="9835"/>
                  <a:pt x="21498" y="9778"/>
                  <a:pt x="21487" y="9721"/>
                </a:cubicBezTo>
                <a:cubicBezTo>
                  <a:pt x="21498" y="9721"/>
                  <a:pt x="21510" y="9715"/>
                  <a:pt x="21521" y="9715"/>
                </a:cubicBezTo>
                <a:close/>
                <a:moveTo>
                  <a:pt x="21328" y="9205"/>
                </a:moveTo>
                <a:cubicBezTo>
                  <a:pt x="21379" y="9341"/>
                  <a:pt x="21379" y="9494"/>
                  <a:pt x="21413" y="9636"/>
                </a:cubicBezTo>
                <a:cubicBezTo>
                  <a:pt x="21419" y="9630"/>
                  <a:pt x="21430" y="9625"/>
                  <a:pt x="21436" y="9625"/>
                </a:cubicBezTo>
                <a:lnTo>
                  <a:pt x="21436" y="9625"/>
                </a:lnTo>
                <a:cubicBezTo>
                  <a:pt x="21430" y="9636"/>
                  <a:pt x="21424" y="9653"/>
                  <a:pt x="21419" y="9664"/>
                </a:cubicBezTo>
                <a:cubicBezTo>
                  <a:pt x="21442" y="9869"/>
                  <a:pt x="21493" y="10073"/>
                  <a:pt x="21493" y="10277"/>
                </a:cubicBezTo>
                <a:cubicBezTo>
                  <a:pt x="21498" y="10277"/>
                  <a:pt x="21515" y="10271"/>
                  <a:pt x="21521" y="10271"/>
                </a:cubicBezTo>
                <a:lnTo>
                  <a:pt x="21521" y="10271"/>
                </a:lnTo>
                <a:cubicBezTo>
                  <a:pt x="21476" y="10334"/>
                  <a:pt x="21521" y="10425"/>
                  <a:pt x="21510" y="10504"/>
                </a:cubicBezTo>
                <a:cubicBezTo>
                  <a:pt x="21476" y="10459"/>
                  <a:pt x="21504" y="10396"/>
                  <a:pt x="21476" y="10351"/>
                </a:cubicBezTo>
                <a:cubicBezTo>
                  <a:pt x="21470" y="9965"/>
                  <a:pt x="21334" y="9585"/>
                  <a:pt x="21328" y="9205"/>
                </a:cubicBezTo>
                <a:close/>
                <a:moveTo>
                  <a:pt x="21413" y="10391"/>
                </a:moveTo>
                <a:cubicBezTo>
                  <a:pt x="21424" y="10453"/>
                  <a:pt x="21436" y="10515"/>
                  <a:pt x="21453" y="10572"/>
                </a:cubicBezTo>
                <a:cubicBezTo>
                  <a:pt x="21464" y="10578"/>
                  <a:pt x="21487" y="10584"/>
                  <a:pt x="21498" y="10584"/>
                </a:cubicBezTo>
                <a:cubicBezTo>
                  <a:pt x="21498" y="10567"/>
                  <a:pt x="21504" y="10527"/>
                  <a:pt x="21504" y="10510"/>
                </a:cubicBezTo>
                <a:cubicBezTo>
                  <a:pt x="21532" y="10601"/>
                  <a:pt x="21544" y="10714"/>
                  <a:pt x="21527" y="10811"/>
                </a:cubicBezTo>
                <a:cubicBezTo>
                  <a:pt x="21510" y="10754"/>
                  <a:pt x="21510" y="10697"/>
                  <a:pt x="21515" y="10640"/>
                </a:cubicBezTo>
                <a:cubicBezTo>
                  <a:pt x="21498" y="10618"/>
                  <a:pt x="21487" y="10584"/>
                  <a:pt x="21453" y="10578"/>
                </a:cubicBezTo>
                <a:lnTo>
                  <a:pt x="21453" y="10578"/>
                </a:lnTo>
                <a:cubicBezTo>
                  <a:pt x="21430" y="10635"/>
                  <a:pt x="21447" y="10691"/>
                  <a:pt x="21459" y="10742"/>
                </a:cubicBezTo>
                <a:cubicBezTo>
                  <a:pt x="21447" y="10742"/>
                  <a:pt x="21430" y="10731"/>
                  <a:pt x="21424" y="10725"/>
                </a:cubicBezTo>
                <a:cubicBezTo>
                  <a:pt x="21424" y="10708"/>
                  <a:pt x="21430" y="10686"/>
                  <a:pt x="21430" y="10663"/>
                </a:cubicBezTo>
                <a:cubicBezTo>
                  <a:pt x="21413" y="10657"/>
                  <a:pt x="21402" y="10652"/>
                  <a:pt x="21385" y="10646"/>
                </a:cubicBezTo>
                <a:lnTo>
                  <a:pt x="21419" y="10635"/>
                </a:lnTo>
                <a:cubicBezTo>
                  <a:pt x="21407" y="10555"/>
                  <a:pt x="21424" y="10470"/>
                  <a:pt x="21396" y="10391"/>
                </a:cubicBezTo>
                <a:close/>
                <a:moveTo>
                  <a:pt x="50" y="10810"/>
                </a:moveTo>
                <a:lnTo>
                  <a:pt x="50" y="10810"/>
                </a:lnTo>
                <a:cubicBezTo>
                  <a:pt x="48" y="10810"/>
                  <a:pt x="47" y="10811"/>
                  <a:pt x="46" y="10811"/>
                </a:cubicBezTo>
                <a:cubicBezTo>
                  <a:pt x="47" y="10812"/>
                  <a:pt x="48" y="10813"/>
                  <a:pt x="50" y="10814"/>
                </a:cubicBezTo>
                <a:lnTo>
                  <a:pt x="50" y="10814"/>
                </a:lnTo>
                <a:cubicBezTo>
                  <a:pt x="50" y="10813"/>
                  <a:pt x="50" y="10811"/>
                  <a:pt x="50" y="10810"/>
                </a:cubicBezTo>
                <a:close/>
                <a:moveTo>
                  <a:pt x="409" y="9613"/>
                </a:moveTo>
                <a:lnTo>
                  <a:pt x="409" y="9613"/>
                </a:lnTo>
                <a:cubicBezTo>
                  <a:pt x="352" y="9886"/>
                  <a:pt x="352" y="10169"/>
                  <a:pt x="312" y="10442"/>
                </a:cubicBezTo>
                <a:cubicBezTo>
                  <a:pt x="329" y="10459"/>
                  <a:pt x="341" y="10470"/>
                  <a:pt x="358" y="10481"/>
                </a:cubicBezTo>
                <a:cubicBezTo>
                  <a:pt x="369" y="10453"/>
                  <a:pt x="380" y="10425"/>
                  <a:pt x="386" y="10396"/>
                </a:cubicBezTo>
                <a:lnTo>
                  <a:pt x="392" y="10391"/>
                </a:lnTo>
                <a:cubicBezTo>
                  <a:pt x="397" y="10447"/>
                  <a:pt x="392" y="10504"/>
                  <a:pt x="392" y="10555"/>
                </a:cubicBezTo>
                <a:cubicBezTo>
                  <a:pt x="386" y="10561"/>
                  <a:pt x="375" y="10561"/>
                  <a:pt x="369" y="10561"/>
                </a:cubicBezTo>
                <a:cubicBezTo>
                  <a:pt x="369" y="10532"/>
                  <a:pt x="369" y="10510"/>
                  <a:pt x="369" y="10481"/>
                </a:cubicBezTo>
                <a:cubicBezTo>
                  <a:pt x="352" y="10487"/>
                  <a:pt x="329" y="10487"/>
                  <a:pt x="318" y="10493"/>
                </a:cubicBezTo>
                <a:cubicBezTo>
                  <a:pt x="295" y="10635"/>
                  <a:pt x="295" y="10782"/>
                  <a:pt x="284" y="10930"/>
                </a:cubicBezTo>
                <a:lnTo>
                  <a:pt x="261" y="10930"/>
                </a:lnTo>
                <a:cubicBezTo>
                  <a:pt x="278" y="10527"/>
                  <a:pt x="318" y="10135"/>
                  <a:pt x="369" y="9738"/>
                </a:cubicBezTo>
                <a:cubicBezTo>
                  <a:pt x="375" y="9693"/>
                  <a:pt x="369" y="9647"/>
                  <a:pt x="409" y="9613"/>
                </a:cubicBezTo>
                <a:close/>
                <a:moveTo>
                  <a:pt x="284" y="10964"/>
                </a:moveTo>
                <a:cubicBezTo>
                  <a:pt x="284" y="11026"/>
                  <a:pt x="284" y="11083"/>
                  <a:pt x="273" y="11145"/>
                </a:cubicBezTo>
                <a:cubicBezTo>
                  <a:pt x="238" y="11089"/>
                  <a:pt x="250" y="11015"/>
                  <a:pt x="284" y="10964"/>
                </a:cubicBezTo>
                <a:close/>
                <a:moveTo>
                  <a:pt x="21538" y="11174"/>
                </a:moveTo>
                <a:lnTo>
                  <a:pt x="21538" y="11174"/>
                </a:lnTo>
                <a:cubicBezTo>
                  <a:pt x="21572" y="11174"/>
                  <a:pt x="21572" y="11242"/>
                  <a:pt x="21549" y="11253"/>
                </a:cubicBezTo>
                <a:cubicBezTo>
                  <a:pt x="21515" y="11253"/>
                  <a:pt x="21515" y="11191"/>
                  <a:pt x="21538" y="11174"/>
                </a:cubicBezTo>
                <a:close/>
                <a:moveTo>
                  <a:pt x="21476" y="11372"/>
                </a:moveTo>
                <a:cubicBezTo>
                  <a:pt x="21476" y="11435"/>
                  <a:pt x="21515" y="11514"/>
                  <a:pt x="21453" y="11559"/>
                </a:cubicBezTo>
                <a:cubicBezTo>
                  <a:pt x="21459" y="11497"/>
                  <a:pt x="21447" y="11429"/>
                  <a:pt x="21476" y="11372"/>
                </a:cubicBezTo>
                <a:close/>
                <a:moveTo>
                  <a:pt x="284" y="11140"/>
                </a:moveTo>
                <a:lnTo>
                  <a:pt x="284" y="11140"/>
                </a:lnTo>
                <a:cubicBezTo>
                  <a:pt x="267" y="11281"/>
                  <a:pt x="267" y="11423"/>
                  <a:pt x="278" y="11565"/>
                </a:cubicBezTo>
                <a:lnTo>
                  <a:pt x="256" y="11571"/>
                </a:lnTo>
                <a:cubicBezTo>
                  <a:pt x="256" y="11435"/>
                  <a:pt x="216" y="11259"/>
                  <a:pt x="284" y="11140"/>
                </a:cubicBezTo>
                <a:close/>
                <a:moveTo>
                  <a:pt x="358" y="11474"/>
                </a:moveTo>
                <a:cubicBezTo>
                  <a:pt x="358" y="11531"/>
                  <a:pt x="363" y="11599"/>
                  <a:pt x="335" y="11656"/>
                </a:cubicBezTo>
                <a:cubicBezTo>
                  <a:pt x="335" y="11593"/>
                  <a:pt x="301" y="11514"/>
                  <a:pt x="358" y="11474"/>
                </a:cubicBezTo>
                <a:close/>
                <a:moveTo>
                  <a:pt x="267" y="11775"/>
                </a:moveTo>
                <a:cubicBezTo>
                  <a:pt x="301" y="11781"/>
                  <a:pt x="295" y="11837"/>
                  <a:pt x="273" y="11860"/>
                </a:cubicBezTo>
                <a:cubicBezTo>
                  <a:pt x="238" y="11854"/>
                  <a:pt x="238" y="11792"/>
                  <a:pt x="267" y="11775"/>
                </a:cubicBezTo>
                <a:close/>
                <a:moveTo>
                  <a:pt x="21555" y="11463"/>
                </a:moveTo>
                <a:lnTo>
                  <a:pt x="21555" y="11463"/>
                </a:lnTo>
                <a:cubicBezTo>
                  <a:pt x="21561" y="11599"/>
                  <a:pt x="21600" y="11775"/>
                  <a:pt x="21532" y="11894"/>
                </a:cubicBezTo>
                <a:cubicBezTo>
                  <a:pt x="21549" y="11752"/>
                  <a:pt x="21549" y="11611"/>
                  <a:pt x="21532" y="11469"/>
                </a:cubicBezTo>
                <a:lnTo>
                  <a:pt x="21555" y="11463"/>
                </a:lnTo>
                <a:close/>
                <a:moveTo>
                  <a:pt x="21538" y="11889"/>
                </a:moveTo>
                <a:lnTo>
                  <a:pt x="21538" y="11889"/>
                </a:lnTo>
                <a:cubicBezTo>
                  <a:pt x="21578" y="11940"/>
                  <a:pt x="21561" y="12019"/>
                  <a:pt x="21532" y="12070"/>
                </a:cubicBezTo>
                <a:cubicBezTo>
                  <a:pt x="21527" y="12008"/>
                  <a:pt x="21532" y="11951"/>
                  <a:pt x="21538" y="11889"/>
                </a:cubicBezTo>
                <a:close/>
                <a:moveTo>
                  <a:pt x="290" y="12223"/>
                </a:moveTo>
                <a:cubicBezTo>
                  <a:pt x="301" y="12280"/>
                  <a:pt x="307" y="12337"/>
                  <a:pt x="295" y="12393"/>
                </a:cubicBezTo>
                <a:cubicBezTo>
                  <a:pt x="318" y="12416"/>
                  <a:pt x="329" y="12450"/>
                  <a:pt x="363" y="12456"/>
                </a:cubicBezTo>
                <a:cubicBezTo>
                  <a:pt x="380" y="12399"/>
                  <a:pt x="369" y="12342"/>
                  <a:pt x="358" y="12286"/>
                </a:cubicBezTo>
                <a:lnTo>
                  <a:pt x="358" y="12286"/>
                </a:lnTo>
                <a:cubicBezTo>
                  <a:pt x="363" y="12291"/>
                  <a:pt x="380" y="12303"/>
                  <a:pt x="392" y="12303"/>
                </a:cubicBezTo>
                <a:cubicBezTo>
                  <a:pt x="386" y="12325"/>
                  <a:pt x="386" y="12348"/>
                  <a:pt x="380" y="12371"/>
                </a:cubicBezTo>
                <a:cubicBezTo>
                  <a:pt x="397" y="12376"/>
                  <a:pt x="414" y="12382"/>
                  <a:pt x="426" y="12388"/>
                </a:cubicBezTo>
                <a:lnTo>
                  <a:pt x="397" y="12393"/>
                </a:lnTo>
                <a:cubicBezTo>
                  <a:pt x="409" y="12479"/>
                  <a:pt x="386" y="12558"/>
                  <a:pt x="414" y="12643"/>
                </a:cubicBezTo>
                <a:lnTo>
                  <a:pt x="403" y="12643"/>
                </a:lnTo>
                <a:cubicBezTo>
                  <a:pt x="392" y="12581"/>
                  <a:pt x="380" y="12518"/>
                  <a:pt x="363" y="12456"/>
                </a:cubicBezTo>
                <a:cubicBezTo>
                  <a:pt x="352" y="12456"/>
                  <a:pt x="329" y="12450"/>
                  <a:pt x="312" y="12450"/>
                </a:cubicBezTo>
                <a:cubicBezTo>
                  <a:pt x="312" y="12467"/>
                  <a:pt x="312" y="12501"/>
                  <a:pt x="312" y="12518"/>
                </a:cubicBezTo>
                <a:cubicBezTo>
                  <a:pt x="284" y="12428"/>
                  <a:pt x="273" y="12320"/>
                  <a:pt x="290" y="12223"/>
                </a:cubicBezTo>
                <a:close/>
                <a:moveTo>
                  <a:pt x="1101" y="12660"/>
                </a:moveTo>
                <a:lnTo>
                  <a:pt x="1101" y="12660"/>
                </a:lnTo>
                <a:cubicBezTo>
                  <a:pt x="1124" y="12683"/>
                  <a:pt x="1124" y="12700"/>
                  <a:pt x="1095" y="12706"/>
                </a:cubicBezTo>
                <a:cubicBezTo>
                  <a:pt x="1073" y="12683"/>
                  <a:pt x="1073" y="12672"/>
                  <a:pt x="1101" y="12660"/>
                </a:cubicBezTo>
                <a:close/>
                <a:moveTo>
                  <a:pt x="10905" y="1"/>
                </a:moveTo>
                <a:cubicBezTo>
                  <a:pt x="10886" y="1"/>
                  <a:pt x="10872" y="26"/>
                  <a:pt x="10854" y="30"/>
                </a:cubicBezTo>
                <a:cubicBezTo>
                  <a:pt x="10839" y="28"/>
                  <a:pt x="10825" y="27"/>
                  <a:pt x="10811" y="27"/>
                </a:cubicBezTo>
                <a:cubicBezTo>
                  <a:pt x="10751" y="27"/>
                  <a:pt x="10702" y="48"/>
                  <a:pt x="10656" y="98"/>
                </a:cubicBezTo>
                <a:cubicBezTo>
                  <a:pt x="10656" y="87"/>
                  <a:pt x="10650" y="59"/>
                  <a:pt x="10650" y="42"/>
                </a:cubicBezTo>
                <a:lnTo>
                  <a:pt x="10627" y="98"/>
                </a:lnTo>
                <a:cubicBezTo>
                  <a:pt x="10610" y="85"/>
                  <a:pt x="10593" y="53"/>
                  <a:pt x="10571" y="53"/>
                </a:cubicBezTo>
                <a:cubicBezTo>
                  <a:pt x="10564" y="53"/>
                  <a:pt x="10556" y="56"/>
                  <a:pt x="10548" y="64"/>
                </a:cubicBezTo>
                <a:cubicBezTo>
                  <a:pt x="10497" y="64"/>
                  <a:pt x="10451" y="59"/>
                  <a:pt x="10400" y="59"/>
                </a:cubicBezTo>
                <a:cubicBezTo>
                  <a:pt x="10451" y="87"/>
                  <a:pt x="10502" y="104"/>
                  <a:pt x="10559" y="110"/>
                </a:cubicBezTo>
                <a:cubicBezTo>
                  <a:pt x="10565" y="98"/>
                  <a:pt x="10571" y="76"/>
                  <a:pt x="10571" y="59"/>
                </a:cubicBezTo>
                <a:cubicBezTo>
                  <a:pt x="10585" y="92"/>
                  <a:pt x="10607" y="110"/>
                  <a:pt x="10633" y="110"/>
                </a:cubicBezTo>
                <a:cubicBezTo>
                  <a:pt x="10647" y="110"/>
                  <a:pt x="10662" y="105"/>
                  <a:pt x="10678" y="93"/>
                </a:cubicBezTo>
                <a:lnTo>
                  <a:pt x="10678" y="93"/>
                </a:lnTo>
                <a:lnTo>
                  <a:pt x="10667" y="138"/>
                </a:lnTo>
                <a:cubicBezTo>
                  <a:pt x="10690" y="93"/>
                  <a:pt x="10724" y="59"/>
                  <a:pt x="10763" y="36"/>
                </a:cubicBezTo>
                <a:cubicBezTo>
                  <a:pt x="10820" y="64"/>
                  <a:pt x="10831" y="127"/>
                  <a:pt x="10843" y="183"/>
                </a:cubicBezTo>
                <a:cubicBezTo>
                  <a:pt x="10894" y="195"/>
                  <a:pt x="10945" y="206"/>
                  <a:pt x="11002" y="212"/>
                </a:cubicBezTo>
                <a:cubicBezTo>
                  <a:pt x="10775" y="221"/>
                  <a:pt x="10544" y="230"/>
                  <a:pt x="10316" y="230"/>
                </a:cubicBezTo>
                <a:cubicBezTo>
                  <a:pt x="10264" y="230"/>
                  <a:pt x="10213" y="230"/>
                  <a:pt x="10162" y="229"/>
                </a:cubicBezTo>
                <a:cubicBezTo>
                  <a:pt x="10173" y="218"/>
                  <a:pt x="10190" y="201"/>
                  <a:pt x="10196" y="189"/>
                </a:cubicBezTo>
                <a:cubicBezTo>
                  <a:pt x="10190" y="189"/>
                  <a:pt x="10179" y="183"/>
                  <a:pt x="10173" y="183"/>
                </a:cubicBezTo>
                <a:cubicBezTo>
                  <a:pt x="10166" y="218"/>
                  <a:pt x="10150" y="242"/>
                  <a:pt x="10124" y="242"/>
                </a:cubicBezTo>
                <a:cubicBezTo>
                  <a:pt x="10111" y="242"/>
                  <a:pt x="10096" y="236"/>
                  <a:pt x="10077" y="223"/>
                </a:cubicBezTo>
                <a:lnTo>
                  <a:pt x="10077" y="223"/>
                </a:lnTo>
                <a:cubicBezTo>
                  <a:pt x="10074" y="231"/>
                  <a:pt x="10071" y="238"/>
                  <a:pt x="10066" y="246"/>
                </a:cubicBezTo>
                <a:cubicBezTo>
                  <a:pt x="10023" y="249"/>
                  <a:pt x="9980" y="249"/>
                  <a:pt x="9938" y="249"/>
                </a:cubicBezTo>
                <a:cubicBezTo>
                  <a:pt x="9895" y="249"/>
                  <a:pt x="9853" y="249"/>
                  <a:pt x="9810" y="252"/>
                </a:cubicBezTo>
                <a:cubicBezTo>
                  <a:pt x="9803" y="251"/>
                  <a:pt x="9796" y="250"/>
                  <a:pt x="9789" y="250"/>
                </a:cubicBezTo>
                <a:cubicBezTo>
                  <a:pt x="9726" y="250"/>
                  <a:pt x="9654" y="276"/>
                  <a:pt x="9590" y="276"/>
                </a:cubicBezTo>
                <a:cubicBezTo>
                  <a:pt x="9553" y="276"/>
                  <a:pt x="9520" y="267"/>
                  <a:pt x="9492" y="240"/>
                </a:cubicBezTo>
                <a:cubicBezTo>
                  <a:pt x="9441" y="235"/>
                  <a:pt x="9390" y="229"/>
                  <a:pt x="9345" y="223"/>
                </a:cubicBezTo>
                <a:cubicBezTo>
                  <a:pt x="9334" y="229"/>
                  <a:pt x="9317" y="240"/>
                  <a:pt x="9311" y="246"/>
                </a:cubicBezTo>
                <a:cubicBezTo>
                  <a:pt x="9300" y="241"/>
                  <a:pt x="9288" y="239"/>
                  <a:pt x="9278" y="239"/>
                </a:cubicBezTo>
                <a:cubicBezTo>
                  <a:pt x="9251" y="239"/>
                  <a:pt x="9230" y="255"/>
                  <a:pt x="9226" y="291"/>
                </a:cubicBezTo>
                <a:cubicBezTo>
                  <a:pt x="9254" y="286"/>
                  <a:pt x="9283" y="286"/>
                  <a:pt x="9311" y="286"/>
                </a:cubicBezTo>
                <a:cubicBezTo>
                  <a:pt x="9271" y="297"/>
                  <a:pt x="9226" y="308"/>
                  <a:pt x="9186" y="314"/>
                </a:cubicBezTo>
                <a:cubicBezTo>
                  <a:pt x="9186" y="303"/>
                  <a:pt x="9192" y="274"/>
                  <a:pt x="9197" y="257"/>
                </a:cubicBezTo>
                <a:lnTo>
                  <a:pt x="9197" y="257"/>
                </a:lnTo>
                <a:cubicBezTo>
                  <a:pt x="9175" y="269"/>
                  <a:pt x="9152" y="280"/>
                  <a:pt x="9129" y="291"/>
                </a:cubicBezTo>
                <a:cubicBezTo>
                  <a:pt x="9129" y="263"/>
                  <a:pt x="9129" y="235"/>
                  <a:pt x="9135" y="206"/>
                </a:cubicBezTo>
                <a:cubicBezTo>
                  <a:pt x="9163" y="201"/>
                  <a:pt x="9186" y="195"/>
                  <a:pt x="9214" y="189"/>
                </a:cubicBezTo>
                <a:cubicBezTo>
                  <a:pt x="9220" y="195"/>
                  <a:pt x="9231" y="201"/>
                  <a:pt x="9237" y="201"/>
                </a:cubicBezTo>
                <a:cubicBezTo>
                  <a:pt x="9305" y="195"/>
                  <a:pt x="9368" y="178"/>
                  <a:pt x="9430" y="144"/>
                </a:cubicBezTo>
                <a:cubicBezTo>
                  <a:pt x="9441" y="155"/>
                  <a:pt x="9470" y="172"/>
                  <a:pt x="9487" y="178"/>
                </a:cubicBezTo>
                <a:cubicBezTo>
                  <a:pt x="9487" y="166"/>
                  <a:pt x="9492" y="138"/>
                  <a:pt x="9498" y="121"/>
                </a:cubicBezTo>
                <a:cubicBezTo>
                  <a:pt x="9466" y="110"/>
                  <a:pt x="9435" y="106"/>
                  <a:pt x="9403" y="106"/>
                </a:cubicBezTo>
                <a:cubicBezTo>
                  <a:pt x="9321" y="106"/>
                  <a:pt x="9238" y="132"/>
                  <a:pt x="9152" y="132"/>
                </a:cubicBezTo>
                <a:lnTo>
                  <a:pt x="9156" y="106"/>
                </a:lnTo>
                <a:lnTo>
                  <a:pt x="9156" y="106"/>
                </a:lnTo>
                <a:cubicBezTo>
                  <a:pt x="9153" y="117"/>
                  <a:pt x="9146" y="129"/>
                  <a:pt x="9146" y="138"/>
                </a:cubicBezTo>
                <a:cubicBezTo>
                  <a:pt x="9084" y="138"/>
                  <a:pt x="9027" y="144"/>
                  <a:pt x="8976" y="172"/>
                </a:cubicBezTo>
                <a:cubicBezTo>
                  <a:pt x="8964" y="171"/>
                  <a:pt x="8952" y="170"/>
                  <a:pt x="8941" y="170"/>
                </a:cubicBezTo>
                <a:cubicBezTo>
                  <a:pt x="8909" y="170"/>
                  <a:pt x="8879" y="178"/>
                  <a:pt x="8863" y="212"/>
                </a:cubicBezTo>
                <a:cubicBezTo>
                  <a:pt x="8857" y="201"/>
                  <a:pt x="8851" y="178"/>
                  <a:pt x="8846" y="166"/>
                </a:cubicBezTo>
                <a:cubicBezTo>
                  <a:pt x="8846" y="183"/>
                  <a:pt x="8840" y="218"/>
                  <a:pt x="8840" y="229"/>
                </a:cubicBezTo>
                <a:cubicBezTo>
                  <a:pt x="8823" y="223"/>
                  <a:pt x="8789" y="206"/>
                  <a:pt x="8772" y="201"/>
                </a:cubicBezTo>
                <a:cubicBezTo>
                  <a:pt x="8772" y="206"/>
                  <a:pt x="8766" y="223"/>
                  <a:pt x="8766" y="229"/>
                </a:cubicBezTo>
                <a:cubicBezTo>
                  <a:pt x="8797" y="231"/>
                  <a:pt x="8831" y="238"/>
                  <a:pt x="8863" y="238"/>
                </a:cubicBezTo>
                <a:cubicBezTo>
                  <a:pt x="8901" y="238"/>
                  <a:pt x="8937" y="229"/>
                  <a:pt x="8965" y="195"/>
                </a:cubicBezTo>
                <a:cubicBezTo>
                  <a:pt x="8976" y="201"/>
                  <a:pt x="9005" y="218"/>
                  <a:pt x="9016" y="223"/>
                </a:cubicBezTo>
                <a:cubicBezTo>
                  <a:pt x="9056" y="218"/>
                  <a:pt x="9090" y="212"/>
                  <a:pt x="9129" y="201"/>
                </a:cubicBezTo>
                <a:lnTo>
                  <a:pt x="9129" y="201"/>
                </a:lnTo>
                <a:cubicBezTo>
                  <a:pt x="9124" y="223"/>
                  <a:pt x="9112" y="269"/>
                  <a:pt x="9107" y="291"/>
                </a:cubicBezTo>
                <a:cubicBezTo>
                  <a:pt x="9090" y="286"/>
                  <a:pt x="9067" y="274"/>
                  <a:pt x="9050" y="269"/>
                </a:cubicBezTo>
                <a:lnTo>
                  <a:pt x="9050" y="331"/>
                </a:lnTo>
                <a:cubicBezTo>
                  <a:pt x="9044" y="337"/>
                  <a:pt x="9022" y="342"/>
                  <a:pt x="9016" y="348"/>
                </a:cubicBezTo>
                <a:cubicBezTo>
                  <a:pt x="9016" y="331"/>
                  <a:pt x="9016" y="291"/>
                  <a:pt x="9016" y="274"/>
                </a:cubicBezTo>
                <a:cubicBezTo>
                  <a:pt x="8999" y="291"/>
                  <a:pt x="8988" y="320"/>
                  <a:pt x="8970" y="342"/>
                </a:cubicBezTo>
                <a:cubicBezTo>
                  <a:pt x="8953" y="348"/>
                  <a:pt x="8936" y="348"/>
                  <a:pt x="8919" y="354"/>
                </a:cubicBezTo>
                <a:cubicBezTo>
                  <a:pt x="8936" y="337"/>
                  <a:pt x="8965" y="331"/>
                  <a:pt x="8970" y="308"/>
                </a:cubicBezTo>
                <a:cubicBezTo>
                  <a:pt x="8961" y="300"/>
                  <a:pt x="8953" y="297"/>
                  <a:pt x="8945" y="297"/>
                </a:cubicBezTo>
                <a:cubicBezTo>
                  <a:pt x="8911" y="297"/>
                  <a:pt x="8889" y="367"/>
                  <a:pt x="8851" y="376"/>
                </a:cubicBezTo>
                <a:cubicBezTo>
                  <a:pt x="8823" y="376"/>
                  <a:pt x="8772" y="371"/>
                  <a:pt x="8744" y="365"/>
                </a:cubicBezTo>
                <a:cubicBezTo>
                  <a:pt x="8755" y="354"/>
                  <a:pt x="8783" y="325"/>
                  <a:pt x="8795" y="314"/>
                </a:cubicBezTo>
                <a:lnTo>
                  <a:pt x="8795" y="314"/>
                </a:lnTo>
                <a:cubicBezTo>
                  <a:pt x="8761" y="337"/>
                  <a:pt x="8721" y="348"/>
                  <a:pt x="8675" y="348"/>
                </a:cubicBezTo>
                <a:cubicBezTo>
                  <a:pt x="8692" y="354"/>
                  <a:pt x="8732" y="365"/>
                  <a:pt x="8749" y="371"/>
                </a:cubicBezTo>
                <a:cubicBezTo>
                  <a:pt x="8732" y="390"/>
                  <a:pt x="8715" y="398"/>
                  <a:pt x="8700" y="398"/>
                </a:cubicBezTo>
                <a:cubicBezTo>
                  <a:pt x="8675" y="398"/>
                  <a:pt x="8653" y="378"/>
                  <a:pt x="8636" y="354"/>
                </a:cubicBezTo>
                <a:cubicBezTo>
                  <a:pt x="8630" y="365"/>
                  <a:pt x="8619" y="393"/>
                  <a:pt x="8607" y="405"/>
                </a:cubicBezTo>
                <a:cubicBezTo>
                  <a:pt x="8539" y="433"/>
                  <a:pt x="8460" y="450"/>
                  <a:pt x="8386" y="473"/>
                </a:cubicBezTo>
                <a:cubicBezTo>
                  <a:pt x="8403" y="444"/>
                  <a:pt x="8420" y="422"/>
                  <a:pt x="8437" y="393"/>
                </a:cubicBezTo>
                <a:lnTo>
                  <a:pt x="8437" y="393"/>
                </a:lnTo>
                <a:cubicBezTo>
                  <a:pt x="8397" y="405"/>
                  <a:pt x="8380" y="444"/>
                  <a:pt x="8369" y="484"/>
                </a:cubicBezTo>
                <a:cubicBezTo>
                  <a:pt x="8352" y="467"/>
                  <a:pt x="8329" y="450"/>
                  <a:pt x="8312" y="427"/>
                </a:cubicBezTo>
                <a:lnTo>
                  <a:pt x="8312" y="427"/>
                </a:lnTo>
                <a:cubicBezTo>
                  <a:pt x="8318" y="450"/>
                  <a:pt x="8324" y="473"/>
                  <a:pt x="8329" y="496"/>
                </a:cubicBezTo>
                <a:cubicBezTo>
                  <a:pt x="8278" y="496"/>
                  <a:pt x="8227" y="518"/>
                  <a:pt x="8182" y="541"/>
                </a:cubicBezTo>
                <a:cubicBezTo>
                  <a:pt x="8182" y="530"/>
                  <a:pt x="8188" y="501"/>
                  <a:pt x="8193" y="490"/>
                </a:cubicBezTo>
                <a:cubicBezTo>
                  <a:pt x="8176" y="490"/>
                  <a:pt x="8148" y="496"/>
                  <a:pt x="8136" y="496"/>
                </a:cubicBezTo>
                <a:cubicBezTo>
                  <a:pt x="8199" y="552"/>
                  <a:pt x="8119" y="575"/>
                  <a:pt x="8080" y="586"/>
                </a:cubicBezTo>
                <a:lnTo>
                  <a:pt x="8074" y="586"/>
                </a:lnTo>
                <a:lnTo>
                  <a:pt x="8063" y="569"/>
                </a:lnTo>
                <a:cubicBezTo>
                  <a:pt x="8063" y="575"/>
                  <a:pt x="8063" y="581"/>
                  <a:pt x="8063" y="592"/>
                </a:cubicBezTo>
                <a:cubicBezTo>
                  <a:pt x="8006" y="609"/>
                  <a:pt x="7955" y="632"/>
                  <a:pt x="7904" y="654"/>
                </a:cubicBezTo>
                <a:cubicBezTo>
                  <a:pt x="7875" y="666"/>
                  <a:pt x="7847" y="677"/>
                  <a:pt x="7819" y="694"/>
                </a:cubicBezTo>
                <a:lnTo>
                  <a:pt x="7802" y="705"/>
                </a:lnTo>
                <a:cubicBezTo>
                  <a:pt x="7797" y="707"/>
                  <a:pt x="7793" y="707"/>
                  <a:pt x="7788" y="707"/>
                </a:cubicBezTo>
                <a:cubicBezTo>
                  <a:pt x="7768" y="707"/>
                  <a:pt x="7746" y="699"/>
                  <a:pt x="7728" y="694"/>
                </a:cubicBezTo>
                <a:cubicBezTo>
                  <a:pt x="7717" y="717"/>
                  <a:pt x="7705" y="734"/>
                  <a:pt x="7694" y="751"/>
                </a:cubicBezTo>
                <a:cubicBezTo>
                  <a:pt x="7688" y="740"/>
                  <a:pt x="7677" y="722"/>
                  <a:pt x="7671" y="711"/>
                </a:cubicBezTo>
                <a:cubicBezTo>
                  <a:pt x="7654" y="722"/>
                  <a:pt x="7637" y="728"/>
                  <a:pt x="7620" y="740"/>
                </a:cubicBezTo>
                <a:cubicBezTo>
                  <a:pt x="7614" y="734"/>
                  <a:pt x="7614" y="734"/>
                  <a:pt x="7609" y="734"/>
                </a:cubicBezTo>
                <a:cubicBezTo>
                  <a:pt x="7607" y="733"/>
                  <a:pt x="7605" y="733"/>
                  <a:pt x="7604" y="733"/>
                </a:cubicBezTo>
                <a:cubicBezTo>
                  <a:pt x="7592" y="733"/>
                  <a:pt x="7574" y="747"/>
                  <a:pt x="7569" y="757"/>
                </a:cubicBezTo>
                <a:cubicBezTo>
                  <a:pt x="7376" y="836"/>
                  <a:pt x="7172" y="864"/>
                  <a:pt x="6985" y="938"/>
                </a:cubicBezTo>
                <a:cubicBezTo>
                  <a:pt x="6956" y="983"/>
                  <a:pt x="6905" y="972"/>
                  <a:pt x="6860" y="978"/>
                </a:cubicBezTo>
                <a:cubicBezTo>
                  <a:pt x="6809" y="1012"/>
                  <a:pt x="6758" y="1035"/>
                  <a:pt x="6701" y="1057"/>
                </a:cubicBezTo>
                <a:cubicBezTo>
                  <a:pt x="6695" y="1063"/>
                  <a:pt x="6684" y="1080"/>
                  <a:pt x="6678" y="1086"/>
                </a:cubicBezTo>
                <a:cubicBezTo>
                  <a:pt x="6650" y="1086"/>
                  <a:pt x="6622" y="1091"/>
                  <a:pt x="6593" y="1091"/>
                </a:cubicBezTo>
                <a:cubicBezTo>
                  <a:pt x="6570" y="1108"/>
                  <a:pt x="6548" y="1120"/>
                  <a:pt x="6531" y="1137"/>
                </a:cubicBezTo>
                <a:cubicBezTo>
                  <a:pt x="6519" y="1131"/>
                  <a:pt x="6502" y="1125"/>
                  <a:pt x="6497" y="1125"/>
                </a:cubicBezTo>
                <a:lnTo>
                  <a:pt x="6497" y="1125"/>
                </a:lnTo>
                <a:lnTo>
                  <a:pt x="6502" y="1148"/>
                </a:lnTo>
                <a:cubicBezTo>
                  <a:pt x="6463" y="1159"/>
                  <a:pt x="6423" y="1171"/>
                  <a:pt x="6383" y="1193"/>
                </a:cubicBezTo>
                <a:cubicBezTo>
                  <a:pt x="6383" y="1188"/>
                  <a:pt x="6372" y="1176"/>
                  <a:pt x="6366" y="1171"/>
                </a:cubicBezTo>
                <a:cubicBezTo>
                  <a:pt x="6366" y="1182"/>
                  <a:pt x="6355" y="1205"/>
                  <a:pt x="6349" y="1210"/>
                </a:cubicBezTo>
                <a:cubicBezTo>
                  <a:pt x="6264" y="1210"/>
                  <a:pt x="6213" y="1296"/>
                  <a:pt x="6128" y="1307"/>
                </a:cubicBezTo>
                <a:cubicBezTo>
                  <a:pt x="6048" y="1409"/>
                  <a:pt x="5912" y="1415"/>
                  <a:pt x="5810" y="1488"/>
                </a:cubicBezTo>
                <a:cubicBezTo>
                  <a:pt x="5810" y="1500"/>
                  <a:pt x="5805" y="1528"/>
                  <a:pt x="5805" y="1540"/>
                </a:cubicBezTo>
                <a:cubicBezTo>
                  <a:pt x="5793" y="1534"/>
                  <a:pt x="5776" y="1522"/>
                  <a:pt x="5765" y="1517"/>
                </a:cubicBezTo>
                <a:cubicBezTo>
                  <a:pt x="5634" y="1596"/>
                  <a:pt x="5481" y="1630"/>
                  <a:pt x="5373" y="1732"/>
                </a:cubicBezTo>
                <a:cubicBezTo>
                  <a:pt x="5379" y="1744"/>
                  <a:pt x="5385" y="1761"/>
                  <a:pt x="5390" y="1772"/>
                </a:cubicBezTo>
                <a:cubicBezTo>
                  <a:pt x="5453" y="1732"/>
                  <a:pt x="5509" y="1698"/>
                  <a:pt x="5566" y="1653"/>
                </a:cubicBezTo>
                <a:cubicBezTo>
                  <a:pt x="5578" y="1659"/>
                  <a:pt x="5595" y="1659"/>
                  <a:pt x="5600" y="1664"/>
                </a:cubicBezTo>
                <a:cubicBezTo>
                  <a:pt x="5680" y="1591"/>
                  <a:pt x="5793" y="1562"/>
                  <a:pt x="5890" y="1517"/>
                </a:cubicBezTo>
                <a:cubicBezTo>
                  <a:pt x="5890" y="1505"/>
                  <a:pt x="5895" y="1483"/>
                  <a:pt x="5895" y="1477"/>
                </a:cubicBezTo>
                <a:cubicBezTo>
                  <a:pt x="5924" y="1471"/>
                  <a:pt x="5952" y="1471"/>
                  <a:pt x="5980" y="1471"/>
                </a:cubicBezTo>
                <a:cubicBezTo>
                  <a:pt x="5986" y="1454"/>
                  <a:pt x="5997" y="1420"/>
                  <a:pt x="6003" y="1403"/>
                </a:cubicBezTo>
                <a:cubicBezTo>
                  <a:pt x="6014" y="1415"/>
                  <a:pt x="6026" y="1432"/>
                  <a:pt x="6031" y="1443"/>
                </a:cubicBezTo>
                <a:cubicBezTo>
                  <a:pt x="6043" y="1432"/>
                  <a:pt x="6060" y="1409"/>
                  <a:pt x="6071" y="1398"/>
                </a:cubicBezTo>
                <a:cubicBezTo>
                  <a:pt x="6088" y="1415"/>
                  <a:pt x="6105" y="1426"/>
                  <a:pt x="6122" y="1443"/>
                </a:cubicBezTo>
                <a:cubicBezTo>
                  <a:pt x="6117" y="1432"/>
                  <a:pt x="6105" y="1409"/>
                  <a:pt x="6100" y="1398"/>
                </a:cubicBezTo>
                <a:cubicBezTo>
                  <a:pt x="6270" y="1330"/>
                  <a:pt x="6440" y="1267"/>
                  <a:pt x="6605" y="1182"/>
                </a:cubicBezTo>
                <a:cubicBezTo>
                  <a:pt x="6605" y="1186"/>
                  <a:pt x="6605" y="1190"/>
                  <a:pt x="6605" y="1193"/>
                </a:cubicBezTo>
                <a:lnTo>
                  <a:pt x="6605" y="1193"/>
                </a:lnTo>
                <a:cubicBezTo>
                  <a:pt x="6667" y="1125"/>
                  <a:pt x="6809" y="1142"/>
                  <a:pt x="6843" y="1035"/>
                </a:cubicBezTo>
                <a:cubicBezTo>
                  <a:pt x="6848" y="1046"/>
                  <a:pt x="6854" y="1069"/>
                  <a:pt x="6854" y="1080"/>
                </a:cubicBezTo>
                <a:cubicBezTo>
                  <a:pt x="7081" y="1001"/>
                  <a:pt x="7297" y="898"/>
                  <a:pt x="7524" y="830"/>
                </a:cubicBezTo>
                <a:cubicBezTo>
                  <a:pt x="7524" y="813"/>
                  <a:pt x="7529" y="796"/>
                  <a:pt x="7529" y="779"/>
                </a:cubicBezTo>
                <a:cubicBezTo>
                  <a:pt x="7535" y="785"/>
                  <a:pt x="7546" y="802"/>
                  <a:pt x="7552" y="808"/>
                </a:cubicBezTo>
                <a:cubicBezTo>
                  <a:pt x="7586" y="791"/>
                  <a:pt x="7620" y="779"/>
                  <a:pt x="7660" y="774"/>
                </a:cubicBezTo>
                <a:lnTo>
                  <a:pt x="7660" y="774"/>
                </a:lnTo>
                <a:cubicBezTo>
                  <a:pt x="7626" y="791"/>
                  <a:pt x="7586" y="808"/>
                  <a:pt x="7552" y="825"/>
                </a:cubicBezTo>
                <a:cubicBezTo>
                  <a:pt x="7563" y="842"/>
                  <a:pt x="7575" y="859"/>
                  <a:pt x="7580" y="876"/>
                </a:cubicBezTo>
                <a:cubicBezTo>
                  <a:pt x="7631" y="836"/>
                  <a:pt x="7688" y="813"/>
                  <a:pt x="7745" y="791"/>
                </a:cubicBezTo>
                <a:cubicBezTo>
                  <a:pt x="7751" y="779"/>
                  <a:pt x="7768" y="762"/>
                  <a:pt x="7773" y="751"/>
                </a:cubicBezTo>
                <a:cubicBezTo>
                  <a:pt x="7779" y="757"/>
                  <a:pt x="7796" y="774"/>
                  <a:pt x="7802" y="779"/>
                </a:cubicBezTo>
                <a:cubicBezTo>
                  <a:pt x="7830" y="757"/>
                  <a:pt x="7853" y="734"/>
                  <a:pt x="7875" y="705"/>
                </a:cubicBezTo>
                <a:cubicBezTo>
                  <a:pt x="7884" y="708"/>
                  <a:pt x="7892" y="710"/>
                  <a:pt x="7901" y="710"/>
                </a:cubicBezTo>
                <a:cubicBezTo>
                  <a:pt x="7909" y="710"/>
                  <a:pt x="7918" y="708"/>
                  <a:pt x="7927" y="705"/>
                </a:cubicBezTo>
                <a:cubicBezTo>
                  <a:pt x="7997" y="705"/>
                  <a:pt x="8073" y="648"/>
                  <a:pt x="8149" y="648"/>
                </a:cubicBezTo>
                <a:cubicBezTo>
                  <a:pt x="8152" y="648"/>
                  <a:pt x="8156" y="648"/>
                  <a:pt x="8159" y="649"/>
                </a:cubicBezTo>
                <a:cubicBezTo>
                  <a:pt x="7961" y="717"/>
                  <a:pt x="7768" y="802"/>
                  <a:pt x="7592" y="915"/>
                </a:cubicBezTo>
                <a:cubicBezTo>
                  <a:pt x="7592" y="915"/>
                  <a:pt x="7592" y="921"/>
                  <a:pt x="7592" y="921"/>
                </a:cubicBezTo>
                <a:cubicBezTo>
                  <a:pt x="7546" y="938"/>
                  <a:pt x="7501" y="955"/>
                  <a:pt x="7456" y="983"/>
                </a:cubicBezTo>
                <a:cubicBezTo>
                  <a:pt x="7450" y="972"/>
                  <a:pt x="7444" y="944"/>
                  <a:pt x="7439" y="932"/>
                </a:cubicBezTo>
                <a:cubicBezTo>
                  <a:pt x="7416" y="938"/>
                  <a:pt x="7376" y="944"/>
                  <a:pt x="7353" y="944"/>
                </a:cubicBezTo>
                <a:cubicBezTo>
                  <a:pt x="7353" y="966"/>
                  <a:pt x="7348" y="983"/>
                  <a:pt x="7342" y="1001"/>
                </a:cubicBezTo>
                <a:lnTo>
                  <a:pt x="7387" y="995"/>
                </a:lnTo>
                <a:lnTo>
                  <a:pt x="7387" y="995"/>
                </a:lnTo>
                <a:cubicBezTo>
                  <a:pt x="7370" y="1006"/>
                  <a:pt x="7336" y="1023"/>
                  <a:pt x="7325" y="1029"/>
                </a:cubicBezTo>
                <a:cubicBezTo>
                  <a:pt x="7325" y="1023"/>
                  <a:pt x="7336" y="1001"/>
                  <a:pt x="7336" y="989"/>
                </a:cubicBezTo>
                <a:cubicBezTo>
                  <a:pt x="7331" y="983"/>
                  <a:pt x="7314" y="966"/>
                  <a:pt x="7302" y="961"/>
                </a:cubicBezTo>
                <a:cubicBezTo>
                  <a:pt x="7274" y="978"/>
                  <a:pt x="7240" y="989"/>
                  <a:pt x="7206" y="1006"/>
                </a:cubicBezTo>
                <a:lnTo>
                  <a:pt x="7212" y="1035"/>
                </a:lnTo>
                <a:cubicBezTo>
                  <a:pt x="7236" y="1031"/>
                  <a:pt x="7260" y="1027"/>
                  <a:pt x="7282" y="1027"/>
                </a:cubicBezTo>
                <a:cubicBezTo>
                  <a:pt x="7291" y="1027"/>
                  <a:pt x="7300" y="1027"/>
                  <a:pt x="7308" y="1029"/>
                </a:cubicBezTo>
                <a:cubicBezTo>
                  <a:pt x="7274" y="1029"/>
                  <a:pt x="7240" y="1046"/>
                  <a:pt x="7212" y="1069"/>
                </a:cubicBezTo>
                <a:cubicBezTo>
                  <a:pt x="7206" y="1046"/>
                  <a:pt x="7200" y="1029"/>
                  <a:pt x="7189" y="1006"/>
                </a:cubicBezTo>
                <a:lnTo>
                  <a:pt x="7092" y="1046"/>
                </a:lnTo>
                <a:cubicBezTo>
                  <a:pt x="7115" y="1046"/>
                  <a:pt x="7172" y="1052"/>
                  <a:pt x="7200" y="1052"/>
                </a:cubicBezTo>
                <a:cubicBezTo>
                  <a:pt x="7183" y="1069"/>
                  <a:pt x="7162" y="1076"/>
                  <a:pt x="7138" y="1076"/>
                </a:cubicBezTo>
                <a:cubicBezTo>
                  <a:pt x="7131" y="1076"/>
                  <a:pt x="7123" y="1076"/>
                  <a:pt x="7115" y="1074"/>
                </a:cubicBezTo>
                <a:cubicBezTo>
                  <a:pt x="7058" y="1120"/>
                  <a:pt x="6990" y="1131"/>
                  <a:pt x="6928" y="1159"/>
                </a:cubicBezTo>
                <a:lnTo>
                  <a:pt x="6911" y="1131"/>
                </a:lnTo>
                <a:cubicBezTo>
                  <a:pt x="6905" y="1148"/>
                  <a:pt x="6888" y="1176"/>
                  <a:pt x="6883" y="1193"/>
                </a:cubicBezTo>
                <a:cubicBezTo>
                  <a:pt x="6871" y="1176"/>
                  <a:pt x="6860" y="1159"/>
                  <a:pt x="6848" y="1142"/>
                </a:cubicBezTo>
                <a:cubicBezTo>
                  <a:pt x="6831" y="1165"/>
                  <a:pt x="6820" y="1193"/>
                  <a:pt x="6803" y="1222"/>
                </a:cubicBezTo>
                <a:cubicBezTo>
                  <a:pt x="6786" y="1222"/>
                  <a:pt x="6763" y="1227"/>
                  <a:pt x="6741" y="1233"/>
                </a:cubicBezTo>
                <a:cubicBezTo>
                  <a:pt x="6763" y="1210"/>
                  <a:pt x="6780" y="1182"/>
                  <a:pt x="6792" y="1154"/>
                </a:cubicBezTo>
                <a:lnTo>
                  <a:pt x="6792" y="1154"/>
                </a:lnTo>
                <a:lnTo>
                  <a:pt x="6724" y="1193"/>
                </a:lnTo>
                <a:cubicBezTo>
                  <a:pt x="6724" y="1182"/>
                  <a:pt x="6712" y="1159"/>
                  <a:pt x="6707" y="1148"/>
                </a:cubicBezTo>
                <a:cubicBezTo>
                  <a:pt x="6701" y="1165"/>
                  <a:pt x="6695" y="1199"/>
                  <a:pt x="6690" y="1210"/>
                </a:cubicBezTo>
                <a:cubicBezTo>
                  <a:pt x="6673" y="1210"/>
                  <a:pt x="6640" y="1226"/>
                  <a:pt x="6620" y="1226"/>
                </a:cubicBezTo>
                <a:cubicBezTo>
                  <a:pt x="6613" y="1226"/>
                  <a:pt x="6608" y="1225"/>
                  <a:pt x="6605" y="1220"/>
                </a:cubicBezTo>
                <a:lnTo>
                  <a:pt x="6605" y="1220"/>
                </a:lnTo>
                <a:cubicBezTo>
                  <a:pt x="6605" y="1245"/>
                  <a:pt x="6606" y="1267"/>
                  <a:pt x="6610" y="1290"/>
                </a:cubicBezTo>
                <a:cubicBezTo>
                  <a:pt x="6605" y="1279"/>
                  <a:pt x="6593" y="1256"/>
                  <a:pt x="6587" y="1239"/>
                </a:cubicBezTo>
                <a:cubicBezTo>
                  <a:pt x="6502" y="1273"/>
                  <a:pt x="6429" y="1318"/>
                  <a:pt x="6349" y="1358"/>
                </a:cubicBezTo>
                <a:cubicBezTo>
                  <a:pt x="6355" y="1364"/>
                  <a:pt x="6372" y="1381"/>
                  <a:pt x="6378" y="1386"/>
                </a:cubicBezTo>
                <a:cubicBezTo>
                  <a:pt x="6275" y="1454"/>
                  <a:pt x="6168" y="1511"/>
                  <a:pt x="6054" y="1557"/>
                </a:cubicBezTo>
                <a:cubicBezTo>
                  <a:pt x="6065" y="1517"/>
                  <a:pt x="6094" y="1494"/>
                  <a:pt x="6128" y="1477"/>
                </a:cubicBezTo>
                <a:lnTo>
                  <a:pt x="6128" y="1466"/>
                </a:lnTo>
                <a:cubicBezTo>
                  <a:pt x="6100" y="1477"/>
                  <a:pt x="6077" y="1488"/>
                  <a:pt x="6048" y="1494"/>
                </a:cubicBezTo>
                <a:cubicBezTo>
                  <a:pt x="6048" y="1522"/>
                  <a:pt x="6048" y="1551"/>
                  <a:pt x="6048" y="1579"/>
                </a:cubicBezTo>
                <a:cubicBezTo>
                  <a:pt x="6014" y="1579"/>
                  <a:pt x="6014" y="1540"/>
                  <a:pt x="6003" y="1522"/>
                </a:cubicBezTo>
                <a:cubicBezTo>
                  <a:pt x="5958" y="1551"/>
                  <a:pt x="5907" y="1579"/>
                  <a:pt x="5856" y="1608"/>
                </a:cubicBezTo>
                <a:lnTo>
                  <a:pt x="5946" y="1608"/>
                </a:lnTo>
                <a:cubicBezTo>
                  <a:pt x="5898" y="1625"/>
                  <a:pt x="5846" y="1688"/>
                  <a:pt x="5793" y="1688"/>
                </a:cubicBezTo>
                <a:cubicBezTo>
                  <a:pt x="5778" y="1688"/>
                  <a:pt x="5763" y="1683"/>
                  <a:pt x="5748" y="1670"/>
                </a:cubicBezTo>
                <a:cubicBezTo>
                  <a:pt x="5714" y="1693"/>
                  <a:pt x="5680" y="1710"/>
                  <a:pt x="5646" y="1732"/>
                </a:cubicBezTo>
                <a:cubicBezTo>
                  <a:pt x="5668" y="1727"/>
                  <a:pt x="5691" y="1721"/>
                  <a:pt x="5708" y="1710"/>
                </a:cubicBezTo>
                <a:lnTo>
                  <a:pt x="5719" y="1727"/>
                </a:lnTo>
                <a:cubicBezTo>
                  <a:pt x="5685" y="1744"/>
                  <a:pt x="5657" y="1766"/>
                  <a:pt x="5623" y="1783"/>
                </a:cubicBezTo>
                <a:cubicBezTo>
                  <a:pt x="5619" y="1780"/>
                  <a:pt x="5613" y="1768"/>
                  <a:pt x="5609" y="1759"/>
                </a:cubicBezTo>
                <a:lnTo>
                  <a:pt x="5609" y="1759"/>
                </a:lnTo>
                <a:cubicBezTo>
                  <a:pt x="5618" y="1797"/>
                  <a:pt x="5586" y="1807"/>
                  <a:pt x="5555" y="1812"/>
                </a:cubicBezTo>
                <a:cubicBezTo>
                  <a:pt x="5549" y="1801"/>
                  <a:pt x="5549" y="1778"/>
                  <a:pt x="5549" y="1766"/>
                </a:cubicBezTo>
                <a:cubicBezTo>
                  <a:pt x="5458" y="1835"/>
                  <a:pt x="5362" y="1886"/>
                  <a:pt x="5265" y="1942"/>
                </a:cubicBezTo>
                <a:lnTo>
                  <a:pt x="5317" y="1920"/>
                </a:lnTo>
                <a:lnTo>
                  <a:pt x="5339" y="1954"/>
                </a:lnTo>
                <a:cubicBezTo>
                  <a:pt x="5305" y="1971"/>
                  <a:pt x="5271" y="1993"/>
                  <a:pt x="5237" y="2010"/>
                </a:cubicBezTo>
                <a:cubicBezTo>
                  <a:pt x="5237" y="1999"/>
                  <a:pt x="5231" y="1976"/>
                  <a:pt x="5226" y="1965"/>
                </a:cubicBezTo>
                <a:cubicBezTo>
                  <a:pt x="5107" y="2027"/>
                  <a:pt x="4987" y="2096"/>
                  <a:pt x="4885" y="2186"/>
                </a:cubicBezTo>
                <a:cubicBezTo>
                  <a:pt x="4953" y="2164"/>
                  <a:pt x="5010" y="2113"/>
                  <a:pt x="5078" y="2096"/>
                </a:cubicBezTo>
                <a:lnTo>
                  <a:pt x="5078" y="2096"/>
                </a:lnTo>
                <a:cubicBezTo>
                  <a:pt x="4999" y="2169"/>
                  <a:pt x="4902" y="2226"/>
                  <a:pt x="4806" y="2271"/>
                </a:cubicBezTo>
                <a:cubicBezTo>
                  <a:pt x="4795" y="2266"/>
                  <a:pt x="4783" y="2266"/>
                  <a:pt x="4778" y="2266"/>
                </a:cubicBezTo>
                <a:cubicBezTo>
                  <a:pt x="4773" y="2265"/>
                  <a:pt x="4769" y="2265"/>
                  <a:pt x="4765" y="2265"/>
                </a:cubicBezTo>
                <a:cubicBezTo>
                  <a:pt x="4732" y="2265"/>
                  <a:pt x="4706" y="2286"/>
                  <a:pt x="4681" y="2311"/>
                </a:cubicBezTo>
                <a:cubicBezTo>
                  <a:pt x="4691" y="2316"/>
                  <a:pt x="4701" y="2318"/>
                  <a:pt x="4711" y="2318"/>
                </a:cubicBezTo>
                <a:cubicBezTo>
                  <a:pt x="4733" y="2318"/>
                  <a:pt x="4754" y="2308"/>
                  <a:pt x="4778" y="2300"/>
                </a:cubicBezTo>
                <a:lnTo>
                  <a:pt x="4778" y="2300"/>
                </a:lnTo>
                <a:cubicBezTo>
                  <a:pt x="4743" y="2334"/>
                  <a:pt x="4704" y="2362"/>
                  <a:pt x="4664" y="2391"/>
                </a:cubicBezTo>
                <a:cubicBezTo>
                  <a:pt x="4658" y="2374"/>
                  <a:pt x="4653" y="2357"/>
                  <a:pt x="4647" y="2340"/>
                </a:cubicBezTo>
                <a:cubicBezTo>
                  <a:pt x="4613" y="2362"/>
                  <a:pt x="4585" y="2385"/>
                  <a:pt x="4551" y="2408"/>
                </a:cubicBezTo>
                <a:lnTo>
                  <a:pt x="4630" y="2408"/>
                </a:lnTo>
                <a:cubicBezTo>
                  <a:pt x="4579" y="2442"/>
                  <a:pt x="4528" y="2476"/>
                  <a:pt x="4471" y="2504"/>
                </a:cubicBezTo>
                <a:cubicBezTo>
                  <a:pt x="4454" y="2487"/>
                  <a:pt x="4437" y="2470"/>
                  <a:pt x="4420" y="2453"/>
                </a:cubicBezTo>
                <a:cubicBezTo>
                  <a:pt x="4397" y="2566"/>
                  <a:pt x="4250" y="2595"/>
                  <a:pt x="4193" y="2691"/>
                </a:cubicBezTo>
                <a:cubicBezTo>
                  <a:pt x="4210" y="2686"/>
                  <a:pt x="4233" y="2663"/>
                  <a:pt x="4244" y="2657"/>
                </a:cubicBezTo>
                <a:cubicBezTo>
                  <a:pt x="4250" y="2663"/>
                  <a:pt x="4261" y="2674"/>
                  <a:pt x="4267" y="2680"/>
                </a:cubicBezTo>
                <a:cubicBezTo>
                  <a:pt x="4256" y="2691"/>
                  <a:pt x="4222" y="2703"/>
                  <a:pt x="4204" y="2714"/>
                </a:cubicBezTo>
                <a:cubicBezTo>
                  <a:pt x="4199" y="2725"/>
                  <a:pt x="4193" y="2742"/>
                  <a:pt x="4182" y="2759"/>
                </a:cubicBezTo>
                <a:cubicBezTo>
                  <a:pt x="4176" y="2742"/>
                  <a:pt x="4159" y="2708"/>
                  <a:pt x="4153" y="2691"/>
                </a:cubicBezTo>
                <a:cubicBezTo>
                  <a:pt x="4119" y="2720"/>
                  <a:pt x="4080" y="2742"/>
                  <a:pt x="4074" y="2793"/>
                </a:cubicBezTo>
                <a:cubicBezTo>
                  <a:pt x="4029" y="2816"/>
                  <a:pt x="3989" y="2839"/>
                  <a:pt x="3943" y="2862"/>
                </a:cubicBezTo>
                <a:cubicBezTo>
                  <a:pt x="3938" y="2873"/>
                  <a:pt x="3926" y="2896"/>
                  <a:pt x="3926" y="2901"/>
                </a:cubicBezTo>
                <a:cubicBezTo>
                  <a:pt x="3875" y="2930"/>
                  <a:pt x="3830" y="2964"/>
                  <a:pt x="3785" y="3003"/>
                </a:cubicBezTo>
                <a:cubicBezTo>
                  <a:pt x="3790" y="2986"/>
                  <a:pt x="3796" y="2952"/>
                  <a:pt x="3796" y="2941"/>
                </a:cubicBezTo>
                <a:lnTo>
                  <a:pt x="3796" y="2941"/>
                </a:lnTo>
                <a:cubicBezTo>
                  <a:pt x="3779" y="3003"/>
                  <a:pt x="3722" y="3037"/>
                  <a:pt x="3705" y="3100"/>
                </a:cubicBezTo>
                <a:cubicBezTo>
                  <a:pt x="3751" y="3071"/>
                  <a:pt x="3796" y="3043"/>
                  <a:pt x="3841" y="3015"/>
                </a:cubicBezTo>
                <a:lnTo>
                  <a:pt x="3841" y="3015"/>
                </a:lnTo>
                <a:cubicBezTo>
                  <a:pt x="3722" y="3145"/>
                  <a:pt x="3580" y="3264"/>
                  <a:pt x="3439" y="3372"/>
                </a:cubicBezTo>
                <a:cubicBezTo>
                  <a:pt x="3461" y="3344"/>
                  <a:pt x="3484" y="3321"/>
                  <a:pt x="3501" y="3298"/>
                </a:cubicBezTo>
                <a:cubicBezTo>
                  <a:pt x="3494" y="3294"/>
                  <a:pt x="3486" y="3292"/>
                  <a:pt x="3478" y="3292"/>
                </a:cubicBezTo>
                <a:cubicBezTo>
                  <a:pt x="3455" y="3292"/>
                  <a:pt x="3431" y="3307"/>
                  <a:pt x="3410" y="3315"/>
                </a:cubicBezTo>
                <a:cubicBezTo>
                  <a:pt x="3393" y="3344"/>
                  <a:pt x="3376" y="3372"/>
                  <a:pt x="3353" y="3401"/>
                </a:cubicBezTo>
                <a:cubicBezTo>
                  <a:pt x="3348" y="3401"/>
                  <a:pt x="3331" y="3389"/>
                  <a:pt x="3325" y="3389"/>
                </a:cubicBezTo>
                <a:lnTo>
                  <a:pt x="3325" y="3389"/>
                </a:lnTo>
                <a:cubicBezTo>
                  <a:pt x="3329" y="3420"/>
                  <a:pt x="3268" y="3503"/>
                  <a:pt x="3233" y="3503"/>
                </a:cubicBezTo>
                <a:cubicBezTo>
                  <a:pt x="3223" y="3503"/>
                  <a:pt x="3215" y="3496"/>
                  <a:pt x="3212" y="3480"/>
                </a:cubicBezTo>
                <a:cubicBezTo>
                  <a:pt x="3302" y="3338"/>
                  <a:pt x="3467" y="3253"/>
                  <a:pt x="3552" y="3100"/>
                </a:cubicBezTo>
                <a:cubicBezTo>
                  <a:pt x="3558" y="3100"/>
                  <a:pt x="3575" y="3100"/>
                  <a:pt x="3580" y="3105"/>
                </a:cubicBezTo>
                <a:cubicBezTo>
                  <a:pt x="3654" y="3026"/>
                  <a:pt x="3734" y="2975"/>
                  <a:pt x="3813" y="2907"/>
                </a:cubicBezTo>
                <a:cubicBezTo>
                  <a:pt x="3807" y="2890"/>
                  <a:pt x="3785" y="2850"/>
                  <a:pt x="3773" y="2833"/>
                </a:cubicBezTo>
                <a:cubicBezTo>
                  <a:pt x="3734" y="2867"/>
                  <a:pt x="3688" y="2913"/>
                  <a:pt x="3694" y="2975"/>
                </a:cubicBezTo>
                <a:cubicBezTo>
                  <a:pt x="3677" y="2986"/>
                  <a:pt x="3654" y="2992"/>
                  <a:pt x="3637" y="3003"/>
                </a:cubicBezTo>
                <a:cubicBezTo>
                  <a:pt x="3635" y="3003"/>
                  <a:pt x="3633" y="3003"/>
                  <a:pt x="3631" y="3003"/>
                </a:cubicBezTo>
                <a:cubicBezTo>
                  <a:pt x="3579" y="3003"/>
                  <a:pt x="3562" y="3067"/>
                  <a:pt x="3524" y="3094"/>
                </a:cubicBezTo>
                <a:lnTo>
                  <a:pt x="3501" y="3049"/>
                </a:lnTo>
                <a:lnTo>
                  <a:pt x="3501" y="3049"/>
                </a:lnTo>
                <a:cubicBezTo>
                  <a:pt x="3507" y="3060"/>
                  <a:pt x="3512" y="3088"/>
                  <a:pt x="3518" y="3100"/>
                </a:cubicBezTo>
                <a:cubicBezTo>
                  <a:pt x="3490" y="3105"/>
                  <a:pt x="3444" y="3111"/>
                  <a:pt x="3416" y="3111"/>
                </a:cubicBezTo>
                <a:cubicBezTo>
                  <a:pt x="3416" y="3134"/>
                  <a:pt x="3416" y="3157"/>
                  <a:pt x="3410" y="3185"/>
                </a:cubicBezTo>
                <a:cubicBezTo>
                  <a:pt x="3399" y="3179"/>
                  <a:pt x="3370" y="3174"/>
                  <a:pt x="3353" y="3174"/>
                </a:cubicBezTo>
                <a:cubicBezTo>
                  <a:pt x="3365" y="3179"/>
                  <a:pt x="3376" y="3191"/>
                  <a:pt x="3382" y="3196"/>
                </a:cubicBezTo>
                <a:cubicBezTo>
                  <a:pt x="3356" y="3217"/>
                  <a:pt x="3324" y="3248"/>
                  <a:pt x="3284" y="3248"/>
                </a:cubicBezTo>
                <a:cubicBezTo>
                  <a:pt x="3281" y="3248"/>
                  <a:pt x="3277" y="3248"/>
                  <a:pt x="3274" y="3247"/>
                </a:cubicBezTo>
                <a:lnTo>
                  <a:pt x="3274" y="3247"/>
                </a:lnTo>
                <a:cubicBezTo>
                  <a:pt x="3280" y="3253"/>
                  <a:pt x="3297" y="3264"/>
                  <a:pt x="3302" y="3270"/>
                </a:cubicBezTo>
                <a:cubicBezTo>
                  <a:pt x="3212" y="3344"/>
                  <a:pt x="3138" y="3446"/>
                  <a:pt x="3047" y="3531"/>
                </a:cubicBezTo>
                <a:cubicBezTo>
                  <a:pt x="3047" y="3521"/>
                  <a:pt x="3043" y="3503"/>
                  <a:pt x="3042" y="3490"/>
                </a:cubicBezTo>
                <a:lnTo>
                  <a:pt x="3042" y="3490"/>
                </a:lnTo>
                <a:cubicBezTo>
                  <a:pt x="3044" y="3563"/>
                  <a:pt x="2966" y="3650"/>
                  <a:pt x="2894" y="3650"/>
                </a:cubicBezTo>
                <a:cubicBezTo>
                  <a:pt x="2860" y="3656"/>
                  <a:pt x="2877" y="3696"/>
                  <a:pt x="2865" y="3718"/>
                </a:cubicBezTo>
                <a:cubicBezTo>
                  <a:pt x="2809" y="3775"/>
                  <a:pt x="2775" y="3832"/>
                  <a:pt x="2780" y="3917"/>
                </a:cubicBezTo>
                <a:cubicBezTo>
                  <a:pt x="2769" y="3911"/>
                  <a:pt x="2752" y="3894"/>
                  <a:pt x="2741" y="3883"/>
                </a:cubicBezTo>
                <a:lnTo>
                  <a:pt x="2741" y="3883"/>
                </a:lnTo>
                <a:cubicBezTo>
                  <a:pt x="2746" y="3900"/>
                  <a:pt x="2758" y="3928"/>
                  <a:pt x="2763" y="3940"/>
                </a:cubicBezTo>
                <a:cubicBezTo>
                  <a:pt x="2735" y="3945"/>
                  <a:pt x="2678" y="3928"/>
                  <a:pt x="2684" y="3979"/>
                </a:cubicBezTo>
                <a:cubicBezTo>
                  <a:pt x="2650" y="4019"/>
                  <a:pt x="2616" y="4053"/>
                  <a:pt x="2582" y="4087"/>
                </a:cubicBezTo>
                <a:cubicBezTo>
                  <a:pt x="2633" y="4070"/>
                  <a:pt x="2684" y="4036"/>
                  <a:pt x="2729" y="4002"/>
                </a:cubicBezTo>
                <a:cubicBezTo>
                  <a:pt x="2718" y="3991"/>
                  <a:pt x="2707" y="3968"/>
                  <a:pt x="2695" y="3957"/>
                </a:cubicBezTo>
                <a:lnTo>
                  <a:pt x="2695" y="3957"/>
                </a:lnTo>
                <a:cubicBezTo>
                  <a:pt x="2707" y="3959"/>
                  <a:pt x="2718" y="3961"/>
                  <a:pt x="2728" y="3961"/>
                </a:cubicBezTo>
                <a:cubicBezTo>
                  <a:pt x="2762" y="3961"/>
                  <a:pt x="2787" y="3944"/>
                  <a:pt x="2792" y="3900"/>
                </a:cubicBezTo>
                <a:lnTo>
                  <a:pt x="2814" y="3934"/>
                </a:lnTo>
                <a:cubicBezTo>
                  <a:pt x="2803" y="3888"/>
                  <a:pt x="2797" y="3843"/>
                  <a:pt x="2809" y="3792"/>
                </a:cubicBezTo>
                <a:cubicBezTo>
                  <a:pt x="2823" y="3786"/>
                  <a:pt x="2837" y="3784"/>
                  <a:pt x="2851" y="3784"/>
                </a:cubicBezTo>
                <a:cubicBezTo>
                  <a:pt x="2893" y="3784"/>
                  <a:pt x="2934" y="3806"/>
                  <a:pt x="2968" y="3832"/>
                </a:cubicBezTo>
                <a:cubicBezTo>
                  <a:pt x="3013" y="3803"/>
                  <a:pt x="3053" y="3764"/>
                  <a:pt x="3092" y="3730"/>
                </a:cubicBezTo>
                <a:lnTo>
                  <a:pt x="3092" y="3730"/>
                </a:lnTo>
                <a:cubicBezTo>
                  <a:pt x="2917" y="3951"/>
                  <a:pt x="2735" y="4172"/>
                  <a:pt x="2542" y="4382"/>
                </a:cubicBezTo>
                <a:cubicBezTo>
                  <a:pt x="2542" y="4371"/>
                  <a:pt x="2536" y="4342"/>
                  <a:pt x="2536" y="4331"/>
                </a:cubicBezTo>
                <a:cubicBezTo>
                  <a:pt x="2531" y="4331"/>
                  <a:pt x="2525" y="4342"/>
                  <a:pt x="2519" y="4342"/>
                </a:cubicBezTo>
                <a:cubicBezTo>
                  <a:pt x="2548" y="4388"/>
                  <a:pt x="2548" y="4427"/>
                  <a:pt x="2485" y="4445"/>
                </a:cubicBezTo>
                <a:cubicBezTo>
                  <a:pt x="2485" y="4427"/>
                  <a:pt x="2491" y="4393"/>
                  <a:pt x="2497" y="4376"/>
                </a:cubicBezTo>
                <a:lnTo>
                  <a:pt x="2497" y="4376"/>
                </a:lnTo>
                <a:cubicBezTo>
                  <a:pt x="2485" y="4393"/>
                  <a:pt x="2474" y="4405"/>
                  <a:pt x="2463" y="4422"/>
                </a:cubicBezTo>
                <a:cubicBezTo>
                  <a:pt x="2474" y="4433"/>
                  <a:pt x="2485" y="4450"/>
                  <a:pt x="2491" y="4467"/>
                </a:cubicBezTo>
                <a:cubicBezTo>
                  <a:pt x="2434" y="4535"/>
                  <a:pt x="2378" y="4598"/>
                  <a:pt x="2326" y="4671"/>
                </a:cubicBezTo>
                <a:cubicBezTo>
                  <a:pt x="2247" y="4745"/>
                  <a:pt x="2213" y="4898"/>
                  <a:pt x="2100" y="4910"/>
                </a:cubicBezTo>
                <a:cubicBezTo>
                  <a:pt x="2060" y="4944"/>
                  <a:pt x="2026" y="4978"/>
                  <a:pt x="1986" y="5006"/>
                </a:cubicBezTo>
                <a:cubicBezTo>
                  <a:pt x="1986" y="5018"/>
                  <a:pt x="1980" y="5040"/>
                  <a:pt x="1980" y="5052"/>
                </a:cubicBezTo>
                <a:cubicBezTo>
                  <a:pt x="1941" y="5069"/>
                  <a:pt x="1929" y="5108"/>
                  <a:pt x="1952" y="5148"/>
                </a:cubicBezTo>
                <a:cubicBezTo>
                  <a:pt x="1975" y="5120"/>
                  <a:pt x="1992" y="5097"/>
                  <a:pt x="2009" y="5074"/>
                </a:cubicBezTo>
                <a:lnTo>
                  <a:pt x="2009" y="5074"/>
                </a:lnTo>
                <a:cubicBezTo>
                  <a:pt x="1992" y="5120"/>
                  <a:pt x="1969" y="5154"/>
                  <a:pt x="1946" y="5193"/>
                </a:cubicBezTo>
                <a:cubicBezTo>
                  <a:pt x="1941" y="5182"/>
                  <a:pt x="1918" y="5159"/>
                  <a:pt x="1912" y="5148"/>
                </a:cubicBezTo>
                <a:cubicBezTo>
                  <a:pt x="1907" y="5171"/>
                  <a:pt x="1895" y="5193"/>
                  <a:pt x="1890" y="5222"/>
                </a:cubicBezTo>
                <a:cubicBezTo>
                  <a:pt x="1873" y="5199"/>
                  <a:pt x="1856" y="5182"/>
                  <a:pt x="1833" y="5159"/>
                </a:cubicBezTo>
                <a:cubicBezTo>
                  <a:pt x="1850" y="5137"/>
                  <a:pt x="1861" y="5108"/>
                  <a:pt x="1878" y="5086"/>
                </a:cubicBezTo>
                <a:cubicBezTo>
                  <a:pt x="1884" y="5086"/>
                  <a:pt x="1895" y="5080"/>
                  <a:pt x="1901" y="5080"/>
                </a:cubicBezTo>
                <a:cubicBezTo>
                  <a:pt x="1941" y="5023"/>
                  <a:pt x="1969" y="4961"/>
                  <a:pt x="1992" y="4893"/>
                </a:cubicBezTo>
                <a:cubicBezTo>
                  <a:pt x="2009" y="4887"/>
                  <a:pt x="2037" y="4876"/>
                  <a:pt x="2054" y="4870"/>
                </a:cubicBezTo>
                <a:cubicBezTo>
                  <a:pt x="2043" y="4859"/>
                  <a:pt x="2026" y="4836"/>
                  <a:pt x="2020" y="4825"/>
                </a:cubicBezTo>
                <a:cubicBezTo>
                  <a:pt x="1912" y="4881"/>
                  <a:pt x="1873" y="5006"/>
                  <a:pt x="1793" y="5091"/>
                </a:cubicBezTo>
                <a:lnTo>
                  <a:pt x="1778" y="5071"/>
                </a:lnTo>
                <a:lnTo>
                  <a:pt x="1778" y="5071"/>
                </a:lnTo>
                <a:cubicBezTo>
                  <a:pt x="1783" y="5080"/>
                  <a:pt x="1788" y="5098"/>
                  <a:pt x="1793" y="5108"/>
                </a:cubicBezTo>
                <a:cubicBezTo>
                  <a:pt x="1753" y="5154"/>
                  <a:pt x="1719" y="5199"/>
                  <a:pt x="1702" y="5262"/>
                </a:cubicBezTo>
                <a:cubicBezTo>
                  <a:pt x="1668" y="5290"/>
                  <a:pt x="1640" y="5324"/>
                  <a:pt x="1657" y="5375"/>
                </a:cubicBezTo>
                <a:cubicBezTo>
                  <a:pt x="1651" y="5369"/>
                  <a:pt x="1629" y="5364"/>
                  <a:pt x="1617" y="5358"/>
                </a:cubicBezTo>
                <a:lnTo>
                  <a:pt x="1617" y="5358"/>
                </a:lnTo>
                <a:cubicBezTo>
                  <a:pt x="1629" y="5369"/>
                  <a:pt x="1646" y="5392"/>
                  <a:pt x="1657" y="5403"/>
                </a:cubicBezTo>
                <a:cubicBezTo>
                  <a:pt x="1640" y="5409"/>
                  <a:pt x="1606" y="5426"/>
                  <a:pt x="1589" y="5432"/>
                </a:cubicBezTo>
                <a:cubicBezTo>
                  <a:pt x="1595" y="5437"/>
                  <a:pt x="1600" y="5454"/>
                  <a:pt x="1606" y="5460"/>
                </a:cubicBezTo>
                <a:cubicBezTo>
                  <a:pt x="1657" y="5415"/>
                  <a:pt x="1725" y="5364"/>
                  <a:pt x="1714" y="5284"/>
                </a:cubicBezTo>
                <a:cubicBezTo>
                  <a:pt x="1725" y="5279"/>
                  <a:pt x="1759" y="5267"/>
                  <a:pt x="1770" y="5262"/>
                </a:cubicBezTo>
                <a:cubicBezTo>
                  <a:pt x="1793" y="5227"/>
                  <a:pt x="1810" y="5193"/>
                  <a:pt x="1827" y="5159"/>
                </a:cubicBezTo>
                <a:cubicBezTo>
                  <a:pt x="1839" y="5182"/>
                  <a:pt x="1867" y="5222"/>
                  <a:pt x="1878" y="5239"/>
                </a:cubicBezTo>
                <a:cubicBezTo>
                  <a:pt x="1867" y="5245"/>
                  <a:pt x="1839" y="5262"/>
                  <a:pt x="1827" y="5267"/>
                </a:cubicBezTo>
                <a:cubicBezTo>
                  <a:pt x="1839" y="5279"/>
                  <a:pt x="1856" y="5296"/>
                  <a:pt x="1873" y="5307"/>
                </a:cubicBezTo>
                <a:cubicBezTo>
                  <a:pt x="1867" y="5318"/>
                  <a:pt x="1861" y="5335"/>
                  <a:pt x="1856" y="5347"/>
                </a:cubicBezTo>
                <a:cubicBezTo>
                  <a:pt x="1844" y="5335"/>
                  <a:pt x="1821" y="5313"/>
                  <a:pt x="1804" y="5296"/>
                </a:cubicBezTo>
                <a:lnTo>
                  <a:pt x="1804" y="5296"/>
                </a:lnTo>
                <a:cubicBezTo>
                  <a:pt x="1810" y="5324"/>
                  <a:pt x="1821" y="5352"/>
                  <a:pt x="1821" y="5375"/>
                </a:cubicBezTo>
                <a:cubicBezTo>
                  <a:pt x="1816" y="5392"/>
                  <a:pt x="1804" y="5409"/>
                  <a:pt x="1799" y="5426"/>
                </a:cubicBezTo>
                <a:cubicBezTo>
                  <a:pt x="1799" y="5403"/>
                  <a:pt x="1810" y="5375"/>
                  <a:pt x="1799" y="5352"/>
                </a:cubicBezTo>
                <a:cubicBezTo>
                  <a:pt x="1731" y="5364"/>
                  <a:pt x="1787" y="5449"/>
                  <a:pt x="1765" y="5494"/>
                </a:cubicBezTo>
                <a:cubicBezTo>
                  <a:pt x="1748" y="5517"/>
                  <a:pt x="1708" y="5551"/>
                  <a:pt x="1691" y="5568"/>
                </a:cubicBezTo>
                <a:cubicBezTo>
                  <a:pt x="1685" y="5551"/>
                  <a:pt x="1685" y="5517"/>
                  <a:pt x="1680" y="5494"/>
                </a:cubicBezTo>
                <a:cubicBezTo>
                  <a:pt x="1674" y="5540"/>
                  <a:pt x="1657" y="5579"/>
                  <a:pt x="1629" y="5608"/>
                </a:cubicBezTo>
                <a:cubicBezTo>
                  <a:pt x="1646" y="5596"/>
                  <a:pt x="1680" y="5579"/>
                  <a:pt x="1691" y="5574"/>
                </a:cubicBezTo>
                <a:lnTo>
                  <a:pt x="1691" y="5574"/>
                </a:lnTo>
                <a:cubicBezTo>
                  <a:pt x="1697" y="5636"/>
                  <a:pt x="1657" y="5647"/>
                  <a:pt x="1606" y="5647"/>
                </a:cubicBezTo>
                <a:cubicBezTo>
                  <a:pt x="1612" y="5659"/>
                  <a:pt x="1617" y="5687"/>
                  <a:pt x="1623" y="5698"/>
                </a:cubicBezTo>
                <a:cubicBezTo>
                  <a:pt x="1600" y="5778"/>
                  <a:pt x="1555" y="5846"/>
                  <a:pt x="1526" y="5920"/>
                </a:cubicBezTo>
                <a:cubicBezTo>
                  <a:pt x="1515" y="5886"/>
                  <a:pt x="1509" y="5857"/>
                  <a:pt x="1498" y="5823"/>
                </a:cubicBezTo>
                <a:lnTo>
                  <a:pt x="1498" y="5823"/>
                </a:lnTo>
                <a:cubicBezTo>
                  <a:pt x="1487" y="5863"/>
                  <a:pt x="1498" y="5903"/>
                  <a:pt x="1521" y="5942"/>
                </a:cubicBezTo>
                <a:lnTo>
                  <a:pt x="1492" y="5942"/>
                </a:lnTo>
                <a:cubicBezTo>
                  <a:pt x="1498" y="5937"/>
                  <a:pt x="1492" y="5925"/>
                  <a:pt x="1487" y="5908"/>
                </a:cubicBezTo>
                <a:cubicBezTo>
                  <a:pt x="1458" y="5908"/>
                  <a:pt x="1447" y="5920"/>
                  <a:pt x="1453" y="5942"/>
                </a:cubicBezTo>
                <a:lnTo>
                  <a:pt x="1441" y="5942"/>
                </a:lnTo>
                <a:cubicBezTo>
                  <a:pt x="1447" y="5948"/>
                  <a:pt x="1453" y="5948"/>
                  <a:pt x="1458" y="5948"/>
                </a:cubicBezTo>
                <a:cubicBezTo>
                  <a:pt x="1458" y="5954"/>
                  <a:pt x="1458" y="5954"/>
                  <a:pt x="1458" y="5954"/>
                </a:cubicBezTo>
                <a:lnTo>
                  <a:pt x="1464" y="5954"/>
                </a:lnTo>
                <a:cubicBezTo>
                  <a:pt x="1481" y="5959"/>
                  <a:pt x="1492" y="5971"/>
                  <a:pt x="1504" y="5976"/>
                </a:cubicBezTo>
                <a:cubicBezTo>
                  <a:pt x="1481" y="5999"/>
                  <a:pt x="1470" y="6027"/>
                  <a:pt x="1458" y="6056"/>
                </a:cubicBezTo>
                <a:cubicBezTo>
                  <a:pt x="1453" y="6079"/>
                  <a:pt x="1441" y="6096"/>
                  <a:pt x="1436" y="6118"/>
                </a:cubicBezTo>
                <a:cubicBezTo>
                  <a:pt x="1430" y="6107"/>
                  <a:pt x="1413" y="6084"/>
                  <a:pt x="1407" y="6079"/>
                </a:cubicBezTo>
                <a:cubicBezTo>
                  <a:pt x="1396" y="6090"/>
                  <a:pt x="1385" y="6113"/>
                  <a:pt x="1373" y="6124"/>
                </a:cubicBezTo>
                <a:cubicBezTo>
                  <a:pt x="1379" y="6123"/>
                  <a:pt x="1383" y="6123"/>
                  <a:pt x="1388" y="6123"/>
                </a:cubicBezTo>
                <a:cubicBezTo>
                  <a:pt x="1425" y="6123"/>
                  <a:pt x="1429" y="6144"/>
                  <a:pt x="1419" y="6169"/>
                </a:cubicBezTo>
                <a:cubicBezTo>
                  <a:pt x="1413" y="6175"/>
                  <a:pt x="1407" y="6175"/>
                  <a:pt x="1396" y="6181"/>
                </a:cubicBezTo>
                <a:cubicBezTo>
                  <a:pt x="1402" y="6186"/>
                  <a:pt x="1407" y="6198"/>
                  <a:pt x="1407" y="6203"/>
                </a:cubicBezTo>
                <a:cubicBezTo>
                  <a:pt x="1407" y="6215"/>
                  <a:pt x="1402" y="6220"/>
                  <a:pt x="1396" y="6226"/>
                </a:cubicBezTo>
                <a:cubicBezTo>
                  <a:pt x="1390" y="6237"/>
                  <a:pt x="1385" y="6254"/>
                  <a:pt x="1379" y="6266"/>
                </a:cubicBezTo>
                <a:lnTo>
                  <a:pt x="1345" y="6271"/>
                </a:lnTo>
                <a:cubicBezTo>
                  <a:pt x="1294" y="6374"/>
                  <a:pt x="1226" y="6464"/>
                  <a:pt x="1197" y="6578"/>
                </a:cubicBezTo>
                <a:cubicBezTo>
                  <a:pt x="1169" y="6601"/>
                  <a:pt x="1141" y="6629"/>
                  <a:pt x="1101" y="6640"/>
                </a:cubicBezTo>
                <a:cubicBezTo>
                  <a:pt x="1101" y="6567"/>
                  <a:pt x="1152" y="6515"/>
                  <a:pt x="1203" y="6464"/>
                </a:cubicBezTo>
                <a:cubicBezTo>
                  <a:pt x="1203" y="6453"/>
                  <a:pt x="1197" y="6430"/>
                  <a:pt x="1197" y="6419"/>
                </a:cubicBezTo>
                <a:cubicBezTo>
                  <a:pt x="1277" y="6357"/>
                  <a:pt x="1282" y="6243"/>
                  <a:pt x="1356" y="6175"/>
                </a:cubicBezTo>
                <a:cubicBezTo>
                  <a:pt x="1368" y="6135"/>
                  <a:pt x="1373" y="6090"/>
                  <a:pt x="1368" y="6050"/>
                </a:cubicBezTo>
                <a:lnTo>
                  <a:pt x="1368" y="6050"/>
                </a:lnTo>
                <a:cubicBezTo>
                  <a:pt x="1362" y="6079"/>
                  <a:pt x="1356" y="6101"/>
                  <a:pt x="1345" y="6130"/>
                </a:cubicBezTo>
                <a:cubicBezTo>
                  <a:pt x="1197" y="6266"/>
                  <a:pt x="1152" y="6487"/>
                  <a:pt x="1033" y="6646"/>
                </a:cubicBezTo>
                <a:cubicBezTo>
                  <a:pt x="1052" y="6644"/>
                  <a:pt x="1070" y="6643"/>
                  <a:pt x="1089" y="6643"/>
                </a:cubicBezTo>
                <a:cubicBezTo>
                  <a:pt x="1121" y="6643"/>
                  <a:pt x="1152" y="6646"/>
                  <a:pt x="1180" y="6657"/>
                </a:cubicBezTo>
                <a:cubicBezTo>
                  <a:pt x="1175" y="6691"/>
                  <a:pt x="1163" y="6720"/>
                  <a:pt x="1152" y="6748"/>
                </a:cubicBezTo>
                <a:lnTo>
                  <a:pt x="1095" y="6748"/>
                </a:lnTo>
                <a:cubicBezTo>
                  <a:pt x="1095" y="6754"/>
                  <a:pt x="1090" y="6771"/>
                  <a:pt x="1090" y="6776"/>
                </a:cubicBezTo>
                <a:cubicBezTo>
                  <a:pt x="1107" y="6771"/>
                  <a:pt x="1135" y="6759"/>
                  <a:pt x="1152" y="6754"/>
                </a:cubicBezTo>
                <a:lnTo>
                  <a:pt x="1152" y="6754"/>
                </a:lnTo>
                <a:cubicBezTo>
                  <a:pt x="1124" y="6827"/>
                  <a:pt x="1101" y="6896"/>
                  <a:pt x="1044" y="6952"/>
                </a:cubicBezTo>
                <a:lnTo>
                  <a:pt x="1050" y="6981"/>
                </a:lnTo>
                <a:cubicBezTo>
                  <a:pt x="1033" y="7026"/>
                  <a:pt x="1010" y="7077"/>
                  <a:pt x="987" y="7134"/>
                </a:cubicBezTo>
                <a:cubicBezTo>
                  <a:pt x="976" y="7127"/>
                  <a:pt x="965" y="7123"/>
                  <a:pt x="955" y="7123"/>
                </a:cubicBezTo>
                <a:cubicBezTo>
                  <a:pt x="941" y="7123"/>
                  <a:pt x="929" y="7131"/>
                  <a:pt x="919" y="7151"/>
                </a:cubicBezTo>
                <a:cubicBezTo>
                  <a:pt x="936" y="7151"/>
                  <a:pt x="965" y="7151"/>
                  <a:pt x="982" y="7157"/>
                </a:cubicBezTo>
                <a:cubicBezTo>
                  <a:pt x="942" y="7225"/>
                  <a:pt x="914" y="7304"/>
                  <a:pt x="891" y="7384"/>
                </a:cubicBezTo>
                <a:cubicBezTo>
                  <a:pt x="868" y="7372"/>
                  <a:pt x="846" y="7367"/>
                  <a:pt x="823" y="7361"/>
                </a:cubicBezTo>
                <a:lnTo>
                  <a:pt x="823" y="7361"/>
                </a:lnTo>
                <a:cubicBezTo>
                  <a:pt x="823" y="7378"/>
                  <a:pt x="829" y="7412"/>
                  <a:pt x="834" y="7429"/>
                </a:cubicBezTo>
                <a:cubicBezTo>
                  <a:pt x="846" y="7423"/>
                  <a:pt x="868" y="7412"/>
                  <a:pt x="880" y="7412"/>
                </a:cubicBezTo>
                <a:lnTo>
                  <a:pt x="880" y="7412"/>
                </a:lnTo>
                <a:cubicBezTo>
                  <a:pt x="868" y="7446"/>
                  <a:pt x="863" y="7480"/>
                  <a:pt x="851" y="7514"/>
                </a:cubicBezTo>
                <a:lnTo>
                  <a:pt x="789" y="7514"/>
                </a:lnTo>
                <a:cubicBezTo>
                  <a:pt x="772" y="7565"/>
                  <a:pt x="749" y="7616"/>
                  <a:pt x="749" y="7673"/>
                </a:cubicBezTo>
                <a:cubicBezTo>
                  <a:pt x="772" y="7628"/>
                  <a:pt x="789" y="7582"/>
                  <a:pt x="817" y="7542"/>
                </a:cubicBezTo>
                <a:lnTo>
                  <a:pt x="817" y="7542"/>
                </a:lnTo>
                <a:cubicBezTo>
                  <a:pt x="817" y="7610"/>
                  <a:pt x="783" y="7667"/>
                  <a:pt x="760" y="7730"/>
                </a:cubicBezTo>
                <a:cubicBezTo>
                  <a:pt x="749" y="7730"/>
                  <a:pt x="732" y="7724"/>
                  <a:pt x="721" y="7724"/>
                </a:cubicBezTo>
                <a:cubicBezTo>
                  <a:pt x="715" y="7752"/>
                  <a:pt x="704" y="7781"/>
                  <a:pt x="692" y="7809"/>
                </a:cubicBezTo>
                <a:cubicBezTo>
                  <a:pt x="715" y="7786"/>
                  <a:pt x="738" y="7758"/>
                  <a:pt x="760" y="7735"/>
                </a:cubicBezTo>
                <a:lnTo>
                  <a:pt x="760" y="7735"/>
                </a:lnTo>
                <a:cubicBezTo>
                  <a:pt x="732" y="7860"/>
                  <a:pt x="687" y="7985"/>
                  <a:pt x="653" y="8110"/>
                </a:cubicBezTo>
                <a:cubicBezTo>
                  <a:pt x="647" y="8093"/>
                  <a:pt x="641" y="8070"/>
                  <a:pt x="636" y="8053"/>
                </a:cubicBezTo>
                <a:cubicBezTo>
                  <a:pt x="619" y="8070"/>
                  <a:pt x="602" y="8087"/>
                  <a:pt x="590" y="8104"/>
                </a:cubicBezTo>
                <a:cubicBezTo>
                  <a:pt x="585" y="8167"/>
                  <a:pt x="630" y="8229"/>
                  <a:pt x="596" y="8297"/>
                </a:cubicBezTo>
                <a:cubicBezTo>
                  <a:pt x="590" y="8263"/>
                  <a:pt x="585" y="8229"/>
                  <a:pt x="579" y="8195"/>
                </a:cubicBezTo>
                <a:cubicBezTo>
                  <a:pt x="551" y="8286"/>
                  <a:pt x="505" y="8388"/>
                  <a:pt x="528" y="8490"/>
                </a:cubicBezTo>
                <a:lnTo>
                  <a:pt x="505" y="8484"/>
                </a:lnTo>
                <a:lnTo>
                  <a:pt x="505" y="8484"/>
                </a:lnTo>
                <a:cubicBezTo>
                  <a:pt x="505" y="8496"/>
                  <a:pt x="511" y="8507"/>
                  <a:pt x="511" y="8518"/>
                </a:cubicBezTo>
                <a:lnTo>
                  <a:pt x="477" y="8524"/>
                </a:lnTo>
                <a:lnTo>
                  <a:pt x="482" y="8541"/>
                </a:lnTo>
                <a:cubicBezTo>
                  <a:pt x="499" y="8535"/>
                  <a:pt x="522" y="8524"/>
                  <a:pt x="539" y="8513"/>
                </a:cubicBezTo>
                <a:lnTo>
                  <a:pt x="539" y="8513"/>
                </a:lnTo>
                <a:cubicBezTo>
                  <a:pt x="528" y="8535"/>
                  <a:pt x="517" y="8569"/>
                  <a:pt x="511" y="8586"/>
                </a:cubicBezTo>
                <a:cubicBezTo>
                  <a:pt x="499" y="8581"/>
                  <a:pt x="477" y="8575"/>
                  <a:pt x="465" y="8575"/>
                </a:cubicBezTo>
                <a:cubicBezTo>
                  <a:pt x="471" y="8586"/>
                  <a:pt x="477" y="8609"/>
                  <a:pt x="477" y="8620"/>
                </a:cubicBezTo>
                <a:cubicBezTo>
                  <a:pt x="488" y="8615"/>
                  <a:pt x="505" y="8609"/>
                  <a:pt x="511" y="8609"/>
                </a:cubicBezTo>
                <a:lnTo>
                  <a:pt x="511" y="8609"/>
                </a:lnTo>
                <a:cubicBezTo>
                  <a:pt x="517" y="8689"/>
                  <a:pt x="482" y="8768"/>
                  <a:pt x="465" y="8842"/>
                </a:cubicBezTo>
                <a:cubicBezTo>
                  <a:pt x="454" y="8842"/>
                  <a:pt x="431" y="8830"/>
                  <a:pt x="420" y="8825"/>
                </a:cubicBezTo>
                <a:lnTo>
                  <a:pt x="420" y="8825"/>
                </a:lnTo>
                <a:cubicBezTo>
                  <a:pt x="437" y="8836"/>
                  <a:pt x="454" y="8842"/>
                  <a:pt x="471" y="8853"/>
                </a:cubicBezTo>
                <a:cubicBezTo>
                  <a:pt x="460" y="8898"/>
                  <a:pt x="448" y="8944"/>
                  <a:pt x="437" y="8989"/>
                </a:cubicBezTo>
                <a:cubicBezTo>
                  <a:pt x="437" y="8949"/>
                  <a:pt x="426" y="8910"/>
                  <a:pt x="409" y="8876"/>
                </a:cubicBezTo>
                <a:cubicBezTo>
                  <a:pt x="409" y="8910"/>
                  <a:pt x="397" y="8938"/>
                  <a:pt x="363" y="8949"/>
                </a:cubicBezTo>
                <a:cubicBezTo>
                  <a:pt x="375" y="8955"/>
                  <a:pt x="392" y="8961"/>
                  <a:pt x="397" y="8967"/>
                </a:cubicBezTo>
                <a:cubicBezTo>
                  <a:pt x="352" y="9074"/>
                  <a:pt x="341" y="9193"/>
                  <a:pt x="318" y="9307"/>
                </a:cubicBezTo>
                <a:cubicBezTo>
                  <a:pt x="335" y="9301"/>
                  <a:pt x="363" y="9296"/>
                  <a:pt x="375" y="9290"/>
                </a:cubicBezTo>
                <a:lnTo>
                  <a:pt x="375" y="9290"/>
                </a:lnTo>
                <a:cubicBezTo>
                  <a:pt x="369" y="9398"/>
                  <a:pt x="352" y="9500"/>
                  <a:pt x="329" y="9608"/>
                </a:cubicBezTo>
                <a:cubicBezTo>
                  <a:pt x="312" y="9545"/>
                  <a:pt x="318" y="9489"/>
                  <a:pt x="329" y="9426"/>
                </a:cubicBezTo>
                <a:lnTo>
                  <a:pt x="329" y="9426"/>
                </a:lnTo>
                <a:cubicBezTo>
                  <a:pt x="244" y="9449"/>
                  <a:pt x="295" y="9840"/>
                  <a:pt x="216" y="9942"/>
                </a:cubicBezTo>
                <a:cubicBezTo>
                  <a:pt x="193" y="9925"/>
                  <a:pt x="165" y="9914"/>
                  <a:pt x="142" y="9897"/>
                </a:cubicBezTo>
                <a:cubicBezTo>
                  <a:pt x="153" y="9897"/>
                  <a:pt x="170" y="9891"/>
                  <a:pt x="182" y="9891"/>
                </a:cubicBezTo>
                <a:cubicBezTo>
                  <a:pt x="182" y="9857"/>
                  <a:pt x="199" y="9835"/>
                  <a:pt x="233" y="9823"/>
                </a:cubicBezTo>
                <a:cubicBezTo>
                  <a:pt x="221" y="9801"/>
                  <a:pt x="210" y="9778"/>
                  <a:pt x="199" y="9750"/>
                </a:cubicBezTo>
                <a:lnTo>
                  <a:pt x="199" y="9750"/>
                </a:lnTo>
                <a:lnTo>
                  <a:pt x="250" y="9755"/>
                </a:lnTo>
                <a:cubicBezTo>
                  <a:pt x="238" y="9750"/>
                  <a:pt x="216" y="9738"/>
                  <a:pt x="204" y="9727"/>
                </a:cubicBezTo>
                <a:cubicBezTo>
                  <a:pt x="221" y="9625"/>
                  <a:pt x="233" y="9511"/>
                  <a:pt x="165" y="9426"/>
                </a:cubicBezTo>
                <a:cubicBezTo>
                  <a:pt x="165" y="9568"/>
                  <a:pt x="131" y="9698"/>
                  <a:pt x="119" y="9840"/>
                </a:cubicBezTo>
                <a:lnTo>
                  <a:pt x="97" y="9857"/>
                </a:lnTo>
                <a:cubicBezTo>
                  <a:pt x="131" y="9897"/>
                  <a:pt x="108" y="9942"/>
                  <a:pt x="85" y="9976"/>
                </a:cubicBezTo>
                <a:cubicBezTo>
                  <a:pt x="119" y="10056"/>
                  <a:pt x="80" y="10135"/>
                  <a:pt x="80" y="10220"/>
                </a:cubicBezTo>
                <a:lnTo>
                  <a:pt x="51" y="10226"/>
                </a:lnTo>
                <a:cubicBezTo>
                  <a:pt x="63" y="10226"/>
                  <a:pt x="80" y="10237"/>
                  <a:pt x="85" y="10243"/>
                </a:cubicBezTo>
                <a:cubicBezTo>
                  <a:pt x="80" y="10328"/>
                  <a:pt x="63" y="10419"/>
                  <a:pt x="80" y="10510"/>
                </a:cubicBezTo>
                <a:cubicBezTo>
                  <a:pt x="91" y="10544"/>
                  <a:pt x="63" y="10567"/>
                  <a:pt x="51" y="10595"/>
                </a:cubicBezTo>
                <a:cubicBezTo>
                  <a:pt x="63" y="10612"/>
                  <a:pt x="74" y="10629"/>
                  <a:pt x="91" y="10646"/>
                </a:cubicBezTo>
                <a:cubicBezTo>
                  <a:pt x="80" y="10646"/>
                  <a:pt x="57" y="10652"/>
                  <a:pt x="46" y="10657"/>
                </a:cubicBezTo>
                <a:cubicBezTo>
                  <a:pt x="50" y="10708"/>
                  <a:pt x="51" y="10759"/>
                  <a:pt x="50" y="10810"/>
                </a:cubicBezTo>
                <a:lnTo>
                  <a:pt x="50" y="10810"/>
                </a:lnTo>
                <a:cubicBezTo>
                  <a:pt x="58" y="10808"/>
                  <a:pt x="69" y="10804"/>
                  <a:pt x="74" y="10799"/>
                </a:cubicBezTo>
                <a:cubicBezTo>
                  <a:pt x="68" y="10680"/>
                  <a:pt x="136" y="10555"/>
                  <a:pt x="91" y="10436"/>
                </a:cubicBezTo>
                <a:cubicBezTo>
                  <a:pt x="159" y="10362"/>
                  <a:pt x="108" y="10243"/>
                  <a:pt x="148" y="10147"/>
                </a:cubicBezTo>
                <a:cubicBezTo>
                  <a:pt x="159" y="10090"/>
                  <a:pt x="131" y="10016"/>
                  <a:pt x="193" y="9976"/>
                </a:cubicBezTo>
                <a:lnTo>
                  <a:pt x="216" y="10028"/>
                </a:lnTo>
                <a:cubicBezTo>
                  <a:pt x="182" y="10079"/>
                  <a:pt x="199" y="10141"/>
                  <a:pt x="204" y="10203"/>
                </a:cubicBezTo>
                <a:cubicBezTo>
                  <a:pt x="216" y="10198"/>
                  <a:pt x="244" y="10186"/>
                  <a:pt x="256" y="10175"/>
                </a:cubicBezTo>
                <a:lnTo>
                  <a:pt x="256" y="10175"/>
                </a:lnTo>
                <a:cubicBezTo>
                  <a:pt x="250" y="10198"/>
                  <a:pt x="244" y="10215"/>
                  <a:pt x="238" y="10237"/>
                </a:cubicBezTo>
                <a:cubicBezTo>
                  <a:pt x="256" y="10300"/>
                  <a:pt x="176" y="10334"/>
                  <a:pt x="193" y="10402"/>
                </a:cubicBezTo>
                <a:cubicBezTo>
                  <a:pt x="204" y="10408"/>
                  <a:pt x="216" y="10419"/>
                  <a:pt x="227" y="10425"/>
                </a:cubicBezTo>
                <a:cubicBezTo>
                  <a:pt x="216" y="10601"/>
                  <a:pt x="176" y="10776"/>
                  <a:pt x="199" y="10952"/>
                </a:cubicBezTo>
                <a:lnTo>
                  <a:pt x="148" y="10952"/>
                </a:lnTo>
                <a:cubicBezTo>
                  <a:pt x="142" y="10975"/>
                  <a:pt x="136" y="11015"/>
                  <a:pt x="131" y="11037"/>
                </a:cubicBezTo>
                <a:cubicBezTo>
                  <a:pt x="148" y="11049"/>
                  <a:pt x="159" y="11060"/>
                  <a:pt x="176" y="11071"/>
                </a:cubicBezTo>
                <a:lnTo>
                  <a:pt x="187" y="11026"/>
                </a:lnTo>
                <a:cubicBezTo>
                  <a:pt x="187" y="11043"/>
                  <a:pt x="193" y="11083"/>
                  <a:pt x="193" y="11100"/>
                </a:cubicBezTo>
                <a:cubicBezTo>
                  <a:pt x="187" y="11094"/>
                  <a:pt x="170" y="11077"/>
                  <a:pt x="165" y="11071"/>
                </a:cubicBezTo>
                <a:cubicBezTo>
                  <a:pt x="153" y="11077"/>
                  <a:pt x="136" y="11089"/>
                  <a:pt x="125" y="11094"/>
                </a:cubicBezTo>
                <a:cubicBezTo>
                  <a:pt x="131" y="11128"/>
                  <a:pt x="131" y="11168"/>
                  <a:pt x="131" y="11202"/>
                </a:cubicBezTo>
                <a:lnTo>
                  <a:pt x="159" y="11213"/>
                </a:lnTo>
                <a:cubicBezTo>
                  <a:pt x="165" y="11174"/>
                  <a:pt x="170" y="11140"/>
                  <a:pt x="193" y="11111"/>
                </a:cubicBezTo>
                <a:lnTo>
                  <a:pt x="193" y="11111"/>
                </a:lnTo>
                <a:cubicBezTo>
                  <a:pt x="176" y="11145"/>
                  <a:pt x="182" y="11185"/>
                  <a:pt x="193" y="11219"/>
                </a:cubicBezTo>
                <a:lnTo>
                  <a:pt x="125" y="11219"/>
                </a:lnTo>
                <a:cubicBezTo>
                  <a:pt x="125" y="11259"/>
                  <a:pt x="125" y="11293"/>
                  <a:pt x="131" y="11327"/>
                </a:cubicBezTo>
                <a:cubicBezTo>
                  <a:pt x="136" y="11304"/>
                  <a:pt x="159" y="11253"/>
                  <a:pt x="170" y="11225"/>
                </a:cubicBezTo>
                <a:lnTo>
                  <a:pt x="170" y="11225"/>
                </a:lnTo>
                <a:cubicBezTo>
                  <a:pt x="182" y="11259"/>
                  <a:pt x="176" y="11287"/>
                  <a:pt x="165" y="11315"/>
                </a:cubicBezTo>
                <a:cubicBezTo>
                  <a:pt x="182" y="11389"/>
                  <a:pt x="170" y="11457"/>
                  <a:pt x="176" y="11525"/>
                </a:cubicBezTo>
                <a:lnTo>
                  <a:pt x="136" y="11537"/>
                </a:lnTo>
                <a:cubicBezTo>
                  <a:pt x="153" y="11548"/>
                  <a:pt x="176" y="11571"/>
                  <a:pt x="187" y="11582"/>
                </a:cubicBezTo>
                <a:cubicBezTo>
                  <a:pt x="170" y="11588"/>
                  <a:pt x="148" y="11593"/>
                  <a:pt x="125" y="11599"/>
                </a:cubicBezTo>
                <a:cubicBezTo>
                  <a:pt x="148" y="11622"/>
                  <a:pt x="165" y="11645"/>
                  <a:pt x="182" y="11667"/>
                </a:cubicBezTo>
                <a:cubicBezTo>
                  <a:pt x="182" y="11690"/>
                  <a:pt x="176" y="11713"/>
                  <a:pt x="170" y="11735"/>
                </a:cubicBezTo>
                <a:cubicBezTo>
                  <a:pt x="159" y="11707"/>
                  <a:pt x="142" y="11679"/>
                  <a:pt x="119" y="11656"/>
                </a:cubicBezTo>
                <a:lnTo>
                  <a:pt x="119" y="11656"/>
                </a:lnTo>
                <a:cubicBezTo>
                  <a:pt x="119" y="11679"/>
                  <a:pt x="131" y="11718"/>
                  <a:pt x="131" y="11735"/>
                </a:cubicBezTo>
                <a:cubicBezTo>
                  <a:pt x="119" y="11735"/>
                  <a:pt x="97" y="11735"/>
                  <a:pt x="85" y="11741"/>
                </a:cubicBezTo>
                <a:cubicBezTo>
                  <a:pt x="97" y="11747"/>
                  <a:pt x="125" y="11764"/>
                  <a:pt x="136" y="11775"/>
                </a:cubicBezTo>
                <a:cubicBezTo>
                  <a:pt x="127" y="11799"/>
                  <a:pt x="133" y="11862"/>
                  <a:pt x="109" y="11862"/>
                </a:cubicBezTo>
                <a:cubicBezTo>
                  <a:pt x="104" y="11862"/>
                  <a:pt x="98" y="11860"/>
                  <a:pt x="91" y="11854"/>
                </a:cubicBezTo>
                <a:cubicBezTo>
                  <a:pt x="46" y="11769"/>
                  <a:pt x="119" y="11639"/>
                  <a:pt x="29" y="11571"/>
                </a:cubicBezTo>
                <a:lnTo>
                  <a:pt x="74" y="11571"/>
                </a:lnTo>
                <a:cubicBezTo>
                  <a:pt x="85" y="11327"/>
                  <a:pt x="68" y="11083"/>
                  <a:pt x="85" y="10839"/>
                </a:cubicBezTo>
                <a:cubicBezTo>
                  <a:pt x="75" y="10829"/>
                  <a:pt x="61" y="10823"/>
                  <a:pt x="50" y="10814"/>
                </a:cubicBezTo>
                <a:lnTo>
                  <a:pt x="50" y="10814"/>
                </a:lnTo>
                <a:cubicBezTo>
                  <a:pt x="45" y="11010"/>
                  <a:pt x="6" y="11204"/>
                  <a:pt x="6" y="11401"/>
                </a:cubicBezTo>
                <a:cubicBezTo>
                  <a:pt x="40" y="11446"/>
                  <a:pt x="12" y="11491"/>
                  <a:pt x="0" y="11537"/>
                </a:cubicBezTo>
                <a:cubicBezTo>
                  <a:pt x="12" y="11593"/>
                  <a:pt x="17" y="11656"/>
                  <a:pt x="17" y="11718"/>
                </a:cubicBezTo>
                <a:cubicBezTo>
                  <a:pt x="23" y="11724"/>
                  <a:pt x="29" y="11741"/>
                  <a:pt x="34" y="11752"/>
                </a:cubicBezTo>
                <a:cubicBezTo>
                  <a:pt x="23" y="11781"/>
                  <a:pt x="17" y="11809"/>
                  <a:pt x="6" y="11837"/>
                </a:cubicBezTo>
                <a:cubicBezTo>
                  <a:pt x="12" y="11860"/>
                  <a:pt x="17" y="11889"/>
                  <a:pt x="23" y="11917"/>
                </a:cubicBezTo>
                <a:cubicBezTo>
                  <a:pt x="17" y="11923"/>
                  <a:pt x="6" y="11934"/>
                  <a:pt x="0" y="11945"/>
                </a:cubicBezTo>
                <a:lnTo>
                  <a:pt x="23" y="11945"/>
                </a:lnTo>
                <a:cubicBezTo>
                  <a:pt x="23" y="11985"/>
                  <a:pt x="17" y="12030"/>
                  <a:pt x="23" y="12076"/>
                </a:cubicBezTo>
                <a:cubicBezTo>
                  <a:pt x="17" y="12076"/>
                  <a:pt x="6" y="12081"/>
                  <a:pt x="0" y="12081"/>
                </a:cubicBezTo>
                <a:cubicBezTo>
                  <a:pt x="6" y="12093"/>
                  <a:pt x="23" y="12110"/>
                  <a:pt x="29" y="12115"/>
                </a:cubicBezTo>
                <a:cubicBezTo>
                  <a:pt x="0" y="12195"/>
                  <a:pt x="57" y="12280"/>
                  <a:pt x="34" y="12359"/>
                </a:cubicBezTo>
                <a:cubicBezTo>
                  <a:pt x="97" y="12479"/>
                  <a:pt x="57" y="12615"/>
                  <a:pt x="91" y="12740"/>
                </a:cubicBezTo>
                <a:cubicBezTo>
                  <a:pt x="102" y="12745"/>
                  <a:pt x="119" y="12751"/>
                  <a:pt x="131" y="12757"/>
                </a:cubicBezTo>
                <a:cubicBezTo>
                  <a:pt x="125" y="12768"/>
                  <a:pt x="108" y="12785"/>
                  <a:pt x="97" y="12791"/>
                </a:cubicBezTo>
                <a:cubicBezTo>
                  <a:pt x="102" y="12802"/>
                  <a:pt x="102" y="12813"/>
                  <a:pt x="102" y="12825"/>
                </a:cubicBezTo>
                <a:cubicBezTo>
                  <a:pt x="119" y="12819"/>
                  <a:pt x="131" y="12819"/>
                  <a:pt x="148" y="12813"/>
                </a:cubicBezTo>
                <a:cubicBezTo>
                  <a:pt x="142" y="12762"/>
                  <a:pt x="148" y="12717"/>
                  <a:pt x="142" y="12672"/>
                </a:cubicBezTo>
                <a:lnTo>
                  <a:pt x="131" y="12677"/>
                </a:lnTo>
                <a:lnTo>
                  <a:pt x="97" y="12654"/>
                </a:lnTo>
                <a:cubicBezTo>
                  <a:pt x="102" y="12626"/>
                  <a:pt x="114" y="12598"/>
                  <a:pt x="119" y="12569"/>
                </a:cubicBezTo>
                <a:cubicBezTo>
                  <a:pt x="108" y="12558"/>
                  <a:pt x="85" y="12535"/>
                  <a:pt x="74" y="12524"/>
                </a:cubicBezTo>
                <a:cubicBezTo>
                  <a:pt x="80" y="12524"/>
                  <a:pt x="102" y="12513"/>
                  <a:pt x="114" y="12513"/>
                </a:cubicBezTo>
                <a:cubicBezTo>
                  <a:pt x="108" y="12496"/>
                  <a:pt x="91" y="12473"/>
                  <a:pt x="85" y="12462"/>
                </a:cubicBezTo>
                <a:cubicBezTo>
                  <a:pt x="108" y="12450"/>
                  <a:pt x="125" y="12439"/>
                  <a:pt x="142" y="12428"/>
                </a:cubicBezTo>
                <a:lnTo>
                  <a:pt x="97" y="12428"/>
                </a:lnTo>
                <a:cubicBezTo>
                  <a:pt x="97" y="12240"/>
                  <a:pt x="97" y="12053"/>
                  <a:pt x="85" y="11866"/>
                </a:cubicBezTo>
                <a:lnTo>
                  <a:pt x="85" y="11866"/>
                </a:lnTo>
                <a:cubicBezTo>
                  <a:pt x="114" y="11877"/>
                  <a:pt x="148" y="11889"/>
                  <a:pt x="182" y="11900"/>
                </a:cubicBezTo>
                <a:cubicBezTo>
                  <a:pt x="170" y="11900"/>
                  <a:pt x="142" y="11900"/>
                  <a:pt x="131" y="11906"/>
                </a:cubicBezTo>
                <a:cubicBezTo>
                  <a:pt x="125" y="11996"/>
                  <a:pt x="142" y="12081"/>
                  <a:pt x="148" y="12172"/>
                </a:cubicBezTo>
                <a:cubicBezTo>
                  <a:pt x="159" y="12172"/>
                  <a:pt x="176" y="12161"/>
                  <a:pt x="187" y="12155"/>
                </a:cubicBezTo>
                <a:cubicBezTo>
                  <a:pt x="210" y="12280"/>
                  <a:pt x="221" y="12405"/>
                  <a:pt x="221" y="12530"/>
                </a:cubicBezTo>
                <a:cubicBezTo>
                  <a:pt x="193" y="12507"/>
                  <a:pt x="182" y="12473"/>
                  <a:pt x="176" y="12433"/>
                </a:cubicBezTo>
                <a:lnTo>
                  <a:pt x="170" y="12433"/>
                </a:lnTo>
                <a:cubicBezTo>
                  <a:pt x="170" y="12456"/>
                  <a:pt x="170" y="12484"/>
                  <a:pt x="170" y="12518"/>
                </a:cubicBezTo>
                <a:cubicBezTo>
                  <a:pt x="193" y="12524"/>
                  <a:pt x="221" y="12535"/>
                  <a:pt x="244" y="12547"/>
                </a:cubicBezTo>
                <a:cubicBezTo>
                  <a:pt x="233" y="12575"/>
                  <a:pt x="199" y="12564"/>
                  <a:pt x="176" y="12569"/>
                </a:cubicBezTo>
                <a:cubicBezTo>
                  <a:pt x="187" y="12626"/>
                  <a:pt x="193" y="12683"/>
                  <a:pt x="204" y="12740"/>
                </a:cubicBezTo>
                <a:cubicBezTo>
                  <a:pt x="216" y="12711"/>
                  <a:pt x="221" y="12683"/>
                  <a:pt x="233" y="12654"/>
                </a:cubicBezTo>
                <a:cubicBezTo>
                  <a:pt x="233" y="12694"/>
                  <a:pt x="256" y="12751"/>
                  <a:pt x="256" y="12796"/>
                </a:cubicBezTo>
                <a:cubicBezTo>
                  <a:pt x="278" y="12796"/>
                  <a:pt x="301" y="12791"/>
                  <a:pt x="324" y="12791"/>
                </a:cubicBezTo>
                <a:cubicBezTo>
                  <a:pt x="324" y="12779"/>
                  <a:pt x="318" y="12768"/>
                  <a:pt x="318" y="12757"/>
                </a:cubicBezTo>
                <a:cubicBezTo>
                  <a:pt x="312" y="12757"/>
                  <a:pt x="295" y="12762"/>
                  <a:pt x="290" y="12768"/>
                </a:cubicBezTo>
                <a:cubicBezTo>
                  <a:pt x="335" y="12700"/>
                  <a:pt x="295" y="12609"/>
                  <a:pt x="301" y="12530"/>
                </a:cubicBezTo>
                <a:lnTo>
                  <a:pt x="301" y="12530"/>
                </a:lnTo>
                <a:cubicBezTo>
                  <a:pt x="335" y="12575"/>
                  <a:pt x="307" y="12637"/>
                  <a:pt x="341" y="12683"/>
                </a:cubicBezTo>
                <a:cubicBezTo>
                  <a:pt x="341" y="12717"/>
                  <a:pt x="341" y="12757"/>
                  <a:pt x="346" y="12791"/>
                </a:cubicBezTo>
                <a:lnTo>
                  <a:pt x="437" y="12791"/>
                </a:lnTo>
                <a:cubicBezTo>
                  <a:pt x="440" y="12789"/>
                  <a:pt x="444" y="12788"/>
                  <a:pt x="447" y="12788"/>
                </a:cubicBezTo>
                <a:cubicBezTo>
                  <a:pt x="457" y="12788"/>
                  <a:pt x="467" y="12794"/>
                  <a:pt x="471" y="12802"/>
                </a:cubicBezTo>
                <a:cubicBezTo>
                  <a:pt x="471" y="12807"/>
                  <a:pt x="482" y="12809"/>
                  <a:pt x="496" y="12809"/>
                </a:cubicBezTo>
                <a:cubicBezTo>
                  <a:pt x="514" y="12809"/>
                  <a:pt x="536" y="12805"/>
                  <a:pt x="539" y="12802"/>
                </a:cubicBezTo>
                <a:cubicBezTo>
                  <a:pt x="548" y="12793"/>
                  <a:pt x="572" y="12776"/>
                  <a:pt x="590" y="12776"/>
                </a:cubicBezTo>
                <a:cubicBezTo>
                  <a:pt x="594" y="12776"/>
                  <a:pt x="598" y="12777"/>
                  <a:pt x="602" y="12779"/>
                </a:cubicBezTo>
                <a:cubicBezTo>
                  <a:pt x="611" y="12788"/>
                  <a:pt x="642" y="12805"/>
                  <a:pt x="663" y="12805"/>
                </a:cubicBezTo>
                <a:cubicBezTo>
                  <a:pt x="668" y="12805"/>
                  <a:pt x="672" y="12804"/>
                  <a:pt x="675" y="12802"/>
                </a:cubicBezTo>
                <a:cubicBezTo>
                  <a:pt x="698" y="12791"/>
                  <a:pt x="778" y="12768"/>
                  <a:pt x="817" y="12768"/>
                </a:cubicBezTo>
                <a:lnTo>
                  <a:pt x="829" y="12785"/>
                </a:lnTo>
                <a:cubicBezTo>
                  <a:pt x="835" y="12792"/>
                  <a:pt x="841" y="12795"/>
                  <a:pt x="848" y="12795"/>
                </a:cubicBezTo>
                <a:cubicBezTo>
                  <a:pt x="863" y="12795"/>
                  <a:pt x="880" y="12780"/>
                  <a:pt x="895" y="12780"/>
                </a:cubicBezTo>
                <a:cubicBezTo>
                  <a:pt x="904" y="12780"/>
                  <a:pt x="912" y="12784"/>
                  <a:pt x="919" y="12796"/>
                </a:cubicBezTo>
                <a:lnTo>
                  <a:pt x="931" y="12813"/>
                </a:lnTo>
                <a:cubicBezTo>
                  <a:pt x="968" y="12801"/>
                  <a:pt x="1004" y="12792"/>
                  <a:pt x="1026" y="12792"/>
                </a:cubicBezTo>
                <a:cubicBezTo>
                  <a:pt x="1035" y="12792"/>
                  <a:pt x="1041" y="12793"/>
                  <a:pt x="1044" y="12796"/>
                </a:cubicBezTo>
                <a:cubicBezTo>
                  <a:pt x="1054" y="12806"/>
                  <a:pt x="1085" y="12820"/>
                  <a:pt x="1097" y="12820"/>
                </a:cubicBezTo>
                <a:cubicBezTo>
                  <a:pt x="1099" y="12820"/>
                  <a:pt x="1100" y="12820"/>
                  <a:pt x="1101" y="12819"/>
                </a:cubicBezTo>
                <a:cubicBezTo>
                  <a:pt x="1106" y="12809"/>
                  <a:pt x="1120" y="12790"/>
                  <a:pt x="1127" y="12790"/>
                </a:cubicBezTo>
                <a:cubicBezTo>
                  <a:pt x="1128" y="12790"/>
                  <a:pt x="1129" y="12790"/>
                  <a:pt x="1129" y="12791"/>
                </a:cubicBezTo>
                <a:cubicBezTo>
                  <a:pt x="1132" y="12792"/>
                  <a:pt x="1136" y="12793"/>
                  <a:pt x="1140" y="12793"/>
                </a:cubicBezTo>
                <a:cubicBezTo>
                  <a:pt x="1153" y="12793"/>
                  <a:pt x="1170" y="12786"/>
                  <a:pt x="1175" y="12774"/>
                </a:cubicBezTo>
                <a:cubicBezTo>
                  <a:pt x="1186" y="12762"/>
                  <a:pt x="1294" y="12768"/>
                  <a:pt x="1362" y="12757"/>
                </a:cubicBezTo>
                <a:lnTo>
                  <a:pt x="1436" y="12779"/>
                </a:lnTo>
                <a:cubicBezTo>
                  <a:pt x="1461" y="12787"/>
                  <a:pt x="1491" y="12792"/>
                  <a:pt x="1523" y="12792"/>
                </a:cubicBezTo>
                <a:cubicBezTo>
                  <a:pt x="1561" y="12792"/>
                  <a:pt x="1602" y="12784"/>
                  <a:pt x="1640" y="12762"/>
                </a:cubicBezTo>
                <a:lnTo>
                  <a:pt x="1674" y="12740"/>
                </a:lnTo>
                <a:cubicBezTo>
                  <a:pt x="1736" y="12751"/>
                  <a:pt x="1799" y="12768"/>
                  <a:pt x="1804" y="12779"/>
                </a:cubicBezTo>
                <a:cubicBezTo>
                  <a:pt x="1807" y="12782"/>
                  <a:pt x="1815" y="12784"/>
                  <a:pt x="1825" y="12784"/>
                </a:cubicBezTo>
                <a:cubicBezTo>
                  <a:pt x="1840" y="12784"/>
                  <a:pt x="1859" y="12779"/>
                  <a:pt x="1873" y="12762"/>
                </a:cubicBezTo>
                <a:cubicBezTo>
                  <a:pt x="1876" y="12756"/>
                  <a:pt x="1884" y="12754"/>
                  <a:pt x="1893" y="12754"/>
                </a:cubicBezTo>
                <a:cubicBezTo>
                  <a:pt x="1920" y="12754"/>
                  <a:pt x="1963" y="12775"/>
                  <a:pt x="1980" y="12775"/>
                </a:cubicBezTo>
                <a:cubicBezTo>
                  <a:pt x="1983" y="12775"/>
                  <a:pt x="1985" y="12775"/>
                  <a:pt x="1986" y="12774"/>
                </a:cubicBezTo>
                <a:cubicBezTo>
                  <a:pt x="1990" y="12765"/>
                  <a:pt x="2004" y="12750"/>
                  <a:pt x="2013" y="12750"/>
                </a:cubicBezTo>
                <a:cubicBezTo>
                  <a:pt x="2016" y="12750"/>
                  <a:pt x="2019" y="12752"/>
                  <a:pt x="2020" y="12757"/>
                </a:cubicBezTo>
                <a:cubicBezTo>
                  <a:pt x="2020" y="12769"/>
                  <a:pt x="2031" y="12783"/>
                  <a:pt x="2042" y="12783"/>
                </a:cubicBezTo>
                <a:cubicBezTo>
                  <a:pt x="2046" y="12783"/>
                  <a:pt x="2051" y="12780"/>
                  <a:pt x="2054" y="12774"/>
                </a:cubicBezTo>
                <a:cubicBezTo>
                  <a:pt x="2059" y="12768"/>
                  <a:pt x="2069" y="12766"/>
                  <a:pt x="2082" y="12766"/>
                </a:cubicBezTo>
                <a:cubicBezTo>
                  <a:pt x="2113" y="12766"/>
                  <a:pt x="2160" y="12776"/>
                  <a:pt x="2195" y="12776"/>
                </a:cubicBezTo>
                <a:cubicBezTo>
                  <a:pt x="2204" y="12776"/>
                  <a:pt x="2212" y="12775"/>
                  <a:pt x="2219" y="12774"/>
                </a:cubicBezTo>
                <a:lnTo>
                  <a:pt x="2270" y="12785"/>
                </a:lnTo>
                <a:lnTo>
                  <a:pt x="2332" y="12796"/>
                </a:lnTo>
                <a:cubicBezTo>
                  <a:pt x="2395" y="12775"/>
                  <a:pt x="2449" y="12764"/>
                  <a:pt x="2475" y="12764"/>
                </a:cubicBezTo>
                <a:cubicBezTo>
                  <a:pt x="2484" y="12764"/>
                  <a:pt x="2490" y="12765"/>
                  <a:pt x="2491" y="12768"/>
                </a:cubicBezTo>
                <a:cubicBezTo>
                  <a:pt x="2496" y="12773"/>
                  <a:pt x="2511" y="12788"/>
                  <a:pt x="2520" y="12788"/>
                </a:cubicBezTo>
                <a:cubicBezTo>
                  <a:pt x="2522" y="12788"/>
                  <a:pt x="2524" y="12787"/>
                  <a:pt x="2525" y="12785"/>
                </a:cubicBezTo>
                <a:cubicBezTo>
                  <a:pt x="2531" y="12774"/>
                  <a:pt x="2559" y="12745"/>
                  <a:pt x="2576" y="12745"/>
                </a:cubicBezTo>
                <a:lnTo>
                  <a:pt x="2582" y="12751"/>
                </a:lnTo>
                <a:lnTo>
                  <a:pt x="2627" y="12791"/>
                </a:lnTo>
                <a:cubicBezTo>
                  <a:pt x="2661" y="12788"/>
                  <a:pt x="2700" y="12786"/>
                  <a:pt x="2734" y="12786"/>
                </a:cubicBezTo>
                <a:cubicBezTo>
                  <a:pt x="2769" y="12786"/>
                  <a:pt x="2800" y="12788"/>
                  <a:pt x="2820" y="12791"/>
                </a:cubicBezTo>
                <a:cubicBezTo>
                  <a:pt x="2845" y="12791"/>
                  <a:pt x="2895" y="12786"/>
                  <a:pt x="2940" y="12786"/>
                </a:cubicBezTo>
                <a:cubicBezTo>
                  <a:pt x="2977" y="12786"/>
                  <a:pt x="3011" y="12789"/>
                  <a:pt x="3024" y="12802"/>
                </a:cubicBezTo>
                <a:lnTo>
                  <a:pt x="3064" y="12757"/>
                </a:lnTo>
                <a:cubicBezTo>
                  <a:pt x="3065" y="12756"/>
                  <a:pt x="3066" y="12756"/>
                  <a:pt x="3067" y="12756"/>
                </a:cubicBezTo>
                <a:cubicBezTo>
                  <a:pt x="3078" y="12756"/>
                  <a:pt x="3108" y="12769"/>
                  <a:pt x="3129" y="12769"/>
                </a:cubicBezTo>
                <a:cubicBezTo>
                  <a:pt x="3132" y="12769"/>
                  <a:pt x="3135" y="12769"/>
                  <a:pt x="3138" y="12768"/>
                </a:cubicBezTo>
                <a:lnTo>
                  <a:pt x="3217" y="12768"/>
                </a:lnTo>
                <a:cubicBezTo>
                  <a:pt x="3302" y="12768"/>
                  <a:pt x="3427" y="12757"/>
                  <a:pt x="3490" y="12745"/>
                </a:cubicBezTo>
                <a:lnTo>
                  <a:pt x="3529" y="12791"/>
                </a:lnTo>
                <a:lnTo>
                  <a:pt x="3541" y="12802"/>
                </a:lnTo>
                <a:cubicBezTo>
                  <a:pt x="3569" y="12796"/>
                  <a:pt x="3614" y="12791"/>
                  <a:pt x="3643" y="12791"/>
                </a:cubicBezTo>
                <a:cubicBezTo>
                  <a:pt x="3657" y="12794"/>
                  <a:pt x="3685" y="12800"/>
                  <a:pt x="3707" y="12800"/>
                </a:cubicBezTo>
                <a:cubicBezTo>
                  <a:pt x="3720" y="12800"/>
                  <a:pt x="3731" y="12797"/>
                  <a:pt x="3734" y="12791"/>
                </a:cubicBezTo>
                <a:cubicBezTo>
                  <a:pt x="3734" y="12788"/>
                  <a:pt x="3739" y="12786"/>
                  <a:pt x="3748" y="12786"/>
                </a:cubicBezTo>
                <a:cubicBezTo>
                  <a:pt x="3774" y="12786"/>
                  <a:pt x="3826" y="12798"/>
                  <a:pt x="3847" y="12819"/>
                </a:cubicBezTo>
                <a:lnTo>
                  <a:pt x="3892" y="12779"/>
                </a:lnTo>
                <a:lnTo>
                  <a:pt x="3909" y="12768"/>
                </a:lnTo>
                <a:cubicBezTo>
                  <a:pt x="3949" y="12779"/>
                  <a:pt x="3995" y="12785"/>
                  <a:pt x="4017" y="12791"/>
                </a:cubicBezTo>
                <a:cubicBezTo>
                  <a:pt x="4034" y="12791"/>
                  <a:pt x="4102" y="12802"/>
                  <a:pt x="4125" y="12802"/>
                </a:cubicBezTo>
                <a:lnTo>
                  <a:pt x="4148" y="12802"/>
                </a:lnTo>
                <a:cubicBezTo>
                  <a:pt x="4159" y="12802"/>
                  <a:pt x="4170" y="12805"/>
                  <a:pt x="4182" y="12805"/>
                </a:cubicBezTo>
                <a:cubicBezTo>
                  <a:pt x="4187" y="12805"/>
                  <a:pt x="4193" y="12804"/>
                  <a:pt x="4199" y="12802"/>
                </a:cubicBezTo>
                <a:cubicBezTo>
                  <a:pt x="4216" y="12802"/>
                  <a:pt x="4233" y="12785"/>
                  <a:pt x="4250" y="12785"/>
                </a:cubicBezTo>
                <a:lnTo>
                  <a:pt x="4261" y="12785"/>
                </a:lnTo>
                <a:cubicBezTo>
                  <a:pt x="4267" y="12788"/>
                  <a:pt x="4277" y="12789"/>
                  <a:pt x="4288" y="12789"/>
                </a:cubicBezTo>
                <a:cubicBezTo>
                  <a:pt x="4300" y="12789"/>
                  <a:pt x="4312" y="12788"/>
                  <a:pt x="4324" y="12785"/>
                </a:cubicBezTo>
                <a:cubicBezTo>
                  <a:pt x="4325" y="12784"/>
                  <a:pt x="4328" y="12784"/>
                  <a:pt x="4330" y="12784"/>
                </a:cubicBezTo>
                <a:cubicBezTo>
                  <a:pt x="4353" y="12784"/>
                  <a:pt x="4401" y="12804"/>
                  <a:pt x="4431" y="12819"/>
                </a:cubicBezTo>
                <a:lnTo>
                  <a:pt x="4431" y="12768"/>
                </a:lnTo>
                <a:cubicBezTo>
                  <a:pt x="4448" y="12768"/>
                  <a:pt x="4511" y="12785"/>
                  <a:pt x="4573" y="12808"/>
                </a:cubicBezTo>
                <a:lnTo>
                  <a:pt x="4624" y="12808"/>
                </a:lnTo>
                <a:lnTo>
                  <a:pt x="4670" y="12813"/>
                </a:lnTo>
                <a:cubicBezTo>
                  <a:pt x="4721" y="12791"/>
                  <a:pt x="4772" y="12774"/>
                  <a:pt x="4783" y="12768"/>
                </a:cubicBezTo>
                <a:cubicBezTo>
                  <a:pt x="4784" y="12767"/>
                  <a:pt x="4786" y="12767"/>
                  <a:pt x="4788" y="12767"/>
                </a:cubicBezTo>
                <a:cubicBezTo>
                  <a:pt x="4803" y="12767"/>
                  <a:pt x="4836" y="12788"/>
                  <a:pt x="4851" y="12819"/>
                </a:cubicBezTo>
                <a:lnTo>
                  <a:pt x="4902" y="12802"/>
                </a:lnTo>
                <a:cubicBezTo>
                  <a:pt x="4922" y="12798"/>
                  <a:pt x="4952" y="12791"/>
                  <a:pt x="4973" y="12791"/>
                </a:cubicBezTo>
                <a:cubicBezTo>
                  <a:pt x="4982" y="12791"/>
                  <a:pt x="4990" y="12793"/>
                  <a:pt x="4993" y="12796"/>
                </a:cubicBezTo>
                <a:cubicBezTo>
                  <a:pt x="5003" y="12809"/>
                  <a:pt x="5012" y="12814"/>
                  <a:pt x="5020" y="12814"/>
                </a:cubicBezTo>
                <a:cubicBezTo>
                  <a:pt x="5039" y="12814"/>
                  <a:pt x="5054" y="12786"/>
                  <a:pt x="5075" y="12786"/>
                </a:cubicBezTo>
                <a:cubicBezTo>
                  <a:pt x="5080" y="12786"/>
                  <a:pt x="5084" y="12788"/>
                  <a:pt x="5090" y="12791"/>
                </a:cubicBezTo>
                <a:lnTo>
                  <a:pt x="5124" y="12808"/>
                </a:lnTo>
                <a:cubicBezTo>
                  <a:pt x="5175" y="12808"/>
                  <a:pt x="5237" y="12819"/>
                  <a:pt x="5265" y="12830"/>
                </a:cubicBezTo>
                <a:lnTo>
                  <a:pt x="5277" y="12819"/>
                </a:lnTo>
                <a:lnTo>
                  <a:pt x="5328" y="12779"/>
                </a:lnTo>
                <a:cubicBezTo>
                  <a:pt x="5369" y="12796"/>
                  <a:pt x="5411" y="12806"/>
                  <a:pt x="5435" y="12806"/>
                </a:cubicBezTo>
                <a:cubicBezTo>
                  <a:pt x="5443" y="12806"/>
                  <a:pt x="5450" y="12805"/>
                  <a:pt x="5453" y="12802"/>
                </a:cubicBezTo>
                <a:cubicBezTo>
                  <a:pt x="5461" y="12798"/>
                  <a:pt x="5490" y="12787"/>
                  <a:pt x="5508" y="12787"/>
                </a:cubicBezTo>
                <a:cubicBezTo>
                  <a:pt x="5513" y="12787"/>
                  <a:pt x="5518" y="12788"/>
                  <a:pt x="5521" y="12791"/>
                </a:cubicBezTo>
                <a:cubicBezTo>
                  <a:pt x="5526" y="12808"/>
                  <a:pt x="5561" y="12847"/>
                  <a:pt x="5566" y="12847"/>
                </a:cubicBezTo>
                <a:cubicBezTo>
                  <a:pt x="5566" y="12847"/>
                  <a:pt x="5600" y="12836"/>
                  <a:pt x="5634" y="12819"/>
                </a:cubicBezTo>
                <a:cubicBezTo>
                  <a:pt x="5651" y="12812"/>
                  <a:pt x="5703" y="12810"/>
                  <a:pt x="5751" y="12810"/>
                </a:cubicBezTo>
                <a:cubicBezTo>
                  <a:pt x="5784" y="12810"/>
                  <a:pt x="5816" y="12811"/>
                  <a:pt x="5833" y="12813"/>
                </a:cubicBezTo>
                <a:cubicBezTo>
                  <a:pt x="5873" y="12819"/>
                  <a:pt x="5980" y="12813"/>
                  <a:pt x="6014" y="12825"/>
                </a:cubicBezTo>
                <a:cubicBezTo>
                  <a:pt x="6019" y="12826"/>
                  <a:pt x="6024" y="12827"/>
                  <a:pt x="6029" y="12827"/>
                </a:cubicBezTo>
                <a:cubicBezTo>
                  <a:pt x="6062" y="12827"/>
                  <a:pt x="6113" y="12806"/>
                  <a:pt x="6143" y="12806"/>
                </a:cubicBezTo>
                <a:cubicBezTo>
                  <a:pt x="6148" y="12806"/>
                  <a:pt x="6153" y="12806"/>
                  <a:pt x="6156" y="12808"/>
                </a:cubicBezTo>
                <a:lnTo>
                  <a:pt x="6236" y="12723"/>
                </a:lnTo>
                <a:cubicBezTo>
                  <a:pt x="6338" y="12762"/>
                  <a:pt x="6440" y="12791"/>
                  <a:pt x="6468" y="12791"/>
                </a:cubicBezTo>
                <a:cubicBezTo>
                  <a:pt x="6475" y="12791"/>
                  <a:pt x="6483" y="12790"/>
                  <a:pt x="6492" y="12790"/>
                </a:cubicBezTo>
                <a:cubicBezTo>
                  <a:pt x="6513" y="12790"/>
                  <a:pt x="6536" y="12793"/>
                  <a:pt x="6536" y="12813"/>
                </a:cubicBezTo>
                <a:cubicBezTo>
                  <a:pt x="6535" y="12818"/>
                  <a:pt x="6538" y="12820"/>
                  <a:pt x="6544" y="12820"/>
                </a:cubicBezTo>
                <a:cubicBezTo>
                  <a:pt x="6566" y="12820"/>
                  <a:pt x="6633" y="12788"/>
                  <a:pt x="6656" y="12779"/>
                </a:cubicBezTo>
                <a:cubicBezTo>
                  <a:pt x="6663" y="12776"/>
                  <a:pt x="6673" y="12774"/>
                  <a:pt x="6684" y="12774"/>
                </a:cubicBezTo>
                <a:cubicBezTo>
                  <a:pt x="6710" y="12774"/>
                  <a:pt x="6740" y="12781"/>
                  <a:pt x="6752" y="12785"/>
                </a:cubicBezTo>
                <a:cubicBezTo>
                  <a:pt x="6763" y="12785"/>
                  <a:pt x="6790" y="12780"/>
                  <a:pt x="6808" y="12780"/>
                </a:cubicBezTo>
                <a:cubicBezTo>
                  <a:pt x="6817" y="12780"/>
                  <a:pt x="6824" y="12781"/>
                  <a:pt x="6826" y="12785"/>
                </a:cubicBezTo>
                <a:cubicBezTo>
                  <a:pt x="6826" y="12790"/>
                  <a:pt x="6840" y="12805"/>
                  <a:pt x="6852" y="12805"/>
                </a:cubicBezTo>
                <a:cubicBezTo>
                  <a:pt x="6855" y="12805"/>
                  <a:pt x="6858" y="12804"/>
                  <a:pt x="6860" y="12802"/>
                </a:cubicBezTo>
                <a:cubicBezTo>
                  <a:pt x="6871" y="12796"/>
                  <a:pt x="6928" y="12768"/>
                  <a:pt x="6968" y="12768"/>
                </a:cubicBezTo>
                <a:lnTo>
                  <a:pt x="7007" y="12785"/>
                </a:lnTo>
                <a:lnTo>
                  <a:pt x="7115" y="12825"/>
                </a:lnTo>
                <a:lnTo>
                  <a:pt x="7138" y="12808"/>
                </a:lnTo>
                <a:cubicBezTo>
                  <a:pt x="7164" y="12790"/>
                  <a:pt x="7187" y="12783"/>
                  <a:pt x="7198" y="12783"/>
                </a:cubicBezTo>
                <a:cubicBezTo>
                  <a:pt x="7202" y="12783"/>
                  <a:pt x="7205" y="12784"/>
                  <a:pt x="7206" y="12785"/>
                </a:cubicBezTo>
                <a:cubicBezTo>
                  <a:pt x="7212" y="12796"/>
                  <a:pt x="7257" y="12825"/>
                  <a:pt x="7280" y="12842"/>
                </a:cubicBezTo>
                <a:lnTo>
                  <a:pt x="7342" y="12791"/>
                </a:lnTo>
                <a:lnTo>
                  <a:pt x="7348" y="12785"/>
                </a:lnTo>
                <a:cubicBezTo>
                  <a:pt x="7359" y="12785"/>
                  <a:pt x="7387" y="12796"/>
                  <a:pt x="7399" y="12808"/>
                </a:cubicBezTo>
                <a:cubicBezTo>
                  <a:pt x="7405" y="12811"/>
                  <a:pt x="7420" y="12813"/>
                  <a:pt x="7439" y="12813"/>
                </a:cubicBezTo>
                <a:cubicBezTo>
                  <a:pt x="7479" y="12813"/>
                  <a:pt x="7537" y="12806"/>
                  <a:pt x="7575" y="12791"/>
                </a:cubicBezTo>
                <a:lnTo>
                  <a:pt x="7580" y="12791"/>
                </a:lnTo>
                <a:lnTo>
                  <a:pt x="7609" y="12768"/>
                </a:lnTo>
                <a:cubicBezTo>
                  <a:pt x="7637" y="12779"/>
                  <a:pt x="7648" y="12825"/>
                  <a:pt x="7643" y="12864"/>
                </a:cubicBezTo>
                <a:lnTo>
                  <a:pt x="7717" y="12825"/>
                </a:lnTo>
                <a:lnTo>
                  <a:pt x="7773" y="12796"/>
                </a:lnTo>
                <a:lnTo>
                  <a:pt x="7773" y="12796"/>
                </a:lnTo>
                <a:cubicBezTo>
                  <a:pt x="7770" y="12817"/>
                  <a:pt x="7769" y="12829"/>
                  <a:pt x="7769" y="12829"/>
                </a:cubicBezTo>
                <a:cubicBezTo>
                  <a:pt x="7770" y="12829"/>
                  <a:pt x="7771" y="12824"/>
                  <a:pt x="7773" y="12813"/>
                </a:cubicBezTo>
                <a:cubicBezTo>
                  <a:pt x="7775" y="12808"/>
                  <a:pt x="7779" y="12806"/>
                  <a:pt x="7786" y="12806"/>
                </a:cubicBezTo>
                <a:cubicBezTo>
                  <a:pt x="7811" y="12806"/>
                  <a:pt x="7860" y="12830"/>
                  <a:pt x="7864" y="12830"/>
                </a:cubicBezTo>
                <a:cubicBezTo>
                  <a:pt x="7870" y="12830"/>
                  <a:pt x="7904" y="12825"/>
                  <a:pt x="7932" y="12819"/>
                </a:cubicBezTo>
                <a:cubicBezTo>
                  <a:pt x="7935" y="12819"/>
                  <a:pt x="7938" y="12818"/>
                  <a:pt x="7941" y="12818"/>
                </a:cubicBezTo>
                <a:cubicBezTo>
                  <a:pt x="7983" y="12818"/>
                  <a:pt x="8082" y="12848"/>
                  <a:pt x="8108" y="12853"/>
                </a:cubicBezTo>
                <a:cubicBezTo>
                  <a:pt x="8112" y="12855"/>
                  <a:pt x="8116" y="12855"/>
                  <a:pt x="8121" y="12855"/>
                </a:cubicBezTo>
                <a:cubicBezTo>
                  <a:pt x="8150" y="12855"/>
                  <a:pt x="8199" y="12834"/>
                  <a:pt x="8216" y="12834"/>
                </a:cubicBezTo>
                <a:cubicBezTo>
                  <a:pt x="8219" y="12834"/>
                  <a:pt x="8221" y="12835"/>
                  <a:pt x="8222" y="12836"/>
                </a:cubicBezTo>
                <a:cubicBezTo>
                  <a:pt x="8233" y="12847"/>
                  <a:pt x="8267" y="12870"/>
                  <a:pt x="8267" y="12870"/>
                </a:cubicBezTo>
                <a:cubicBezTo>
                  <a:pt x="8268" y="12871"/>
                  <a:pt x="8269" y="12872"/>
                  <a:pt x="8271" y="12872"/>
                </a:cubicBezTo>
                <a:cubicBezTo>
                  <a:pt x="8277" y="12872"/>
                  <a:pt x="8287" y="12862"/>
                  <a:pt x="8301" y="12853"/>
                </a:cubicBezTo>
                <a:cubicBezTo>
                  <a:pt x="8310" y="12844"/>
                  <a:pt x="8354" y="12835"/>
                  <a:pt x="8381" y="12835"/>
                </a:cubicBezTo>
                <a:cubicBezTo>
                  <a:pt x="8388" y="12835"/>
                  <a:pt x="8393" y="12835"/>
                  <a:pt x="8397" y="12836"/>
                </a:cubicBezTo>
                <a:lnTo>
                  <a:pt x="8420" y="12842"/>
                </a:lnTo>
                <a:cubicBezTo>
                  <a:pt x="8430" y="12842"/>
                  <a:pt x="8449" y="12824"/>
                  <a:pt x="8457" y="12824"/>
                </a:cubicBezTo>
                <a:cubicBezTo>
                  <a:pt x="8458" y="12824"/>
                  <a:pt x="8459" y="12824"/>
                  <a:pt x="8460" y="12825"/>
                </a:cubicBezTo>
                <a:lnTo>
                  <a:pt x="8494" y="12853"/>
                </a:lnTo>
                <a:cubicBezTo>
                  <a:pt x="8512" y="12848"/>
                  <a:pt x="8536" y="12845"/>
                  <a:pt x="8562" y="12845"/>
                </a:cubicBezTo>
                <a:cubicBezTo>
                  <a:pt x="8594" y="12845"/>
                  <a:pt x="8628" y="12849"/>
                  <a:pt x="8653" y="12859"/>
                </a:cubicBezTo>
                <a:lnTo>
                  <a:pt x="8698" y="12876"/>
                </a:lnTo>
                <a:lnTo>
                  <a:pt x="8715" y="12881"/>
                </a:lnTo>
                <a:cubicBezTo>
                  <a:pt x="8738" y="12881"/>
                  <a:pt x="8766" y="12870"/>
                  <a:pt x="8778" y="12864"/>
                </a:cubicBezTo>
                <a:cubicBezTo>
                  <a:pt x="8795" y="12853"/>
                  <a:pt x="8846" y="12853"/>
                  <a:pt x="8863" y="12842"/>
                </a:cubicBezTo>
                <a:cubicBezTo>
                  <a:pt x="8866" y="12840"/>
                  <a:pt x="8871" y="12839"/>
                  <a:pt x="8878" y="12839"/>
                </a:cubicBezTo>
                <a:cubicBezTo>
                  <a:pt x="8914" y="12839"/>
                  <a:pt x="8997" y="12859"/>
                  <a:pt x="9044" y="12859"/>
                </a:cubicBezTo>
                <a:lnTo>
                  <a:pt x="9095" y="12864"/>
                </a:lnTo>
                <a:lnTo>
                  <a:pt x="9135" y="12870"/>
                </a:lnTo>
                <a:cubicBezTo>
                  <a:pt x="9163" y="12877"/>
                  <a:pt x="9189" y="12882"/>
                  <a:pt x="9207" y="12882"/>
                </a:cubicBezTo>
                <a:cubicBezTo>
                  <a:pt x="9219" y="12882"/>
                  <a:pt x="9227" y="12880"/>
                  <a:pt x="9231" y="12876"/>
                </a:cubicBezTo>
                <a:cubicBezTo>
                  <a:pt x="9241" y="12871"/>
                  <a:pt x="9280" y="12858"/>
                  <a:pt x="9313" y="12858"/>
                </a:cubicBezTo>
                <a:cubicBezTo>
                  <a:pt x="9318" y="12858"/>
                  <a:pt x="9323" y="12858"/>
                  <a:pt x="9328" y="12859"/>
                </a:cubicBezTo>
                <a:lnTo>
                  <a:pt x="9356" y="12870"/>
                </a:lnTo>
                <a:cubicBezTo>
                  <a:pt x="9372" y="12880"/>
                  <a:pt x="9387" y="12895"/>
                  <a:pt x="9396" y="12895"/>
                </a:cubicBezTo>
                <a:cubicBezTo>
                  <a:pt x="9403" y="12895"/>
                  <a:pt x="9407" y="12886"/>
                  <a:pt x="9407" y="12859"/>
                </a:cubicBezTo>
                <a:cubicBezTo>
                  <a:pt x="9407" y="12859"/>
                  <a:pt x="9417" y="12856"/>
                  <a:pt x="9428" y="12856"/>
                </a:cubicBezTo>
                <a:cubicBezTo>
                  <a:pt x="9433" y="12856"/>
                  <a:pt x="9438" y="12857"/>
                  <a:pt x="9441" y="12859"/>
                </a:cubicBezTo>
                <a:cubicBezTo>
                  <a:pt x="9489" y="12863"/>
                  <a:pt x="9539" y="12874"/>
                  <a:pt x="9588" y="12874"/>
                </a:cubicBezTo>
                <a:cubicBezTo>
                  <a:pt x="9604" y="12874"/>
                  <a:pt x="9619" y="12873"/>
                  <a:pt x="9634" y="12870"/>
                </a:cubicBezTo>
                <a:lnTo>
                  <a:pt x="9685" y="12864"/>
                </a:lnTo>
                <a:cubicBezTo>
                  <a:pt x="9719" y="12881"/>
                  <a:pt x="9759" y="12893"/>
                  <a:pt x="9770" y="12898"/>
                </a:cubicBezTo>
                <a:cubicBezTo>
                  <a:pt x="9782" y="12898"/>
                  <a:pt x="9827" y="12893"/>
                  <a:pt x="9856" y="12887"/>
                </a:cubicBezTo>
                <a:cubicBezTo>
                  <a:pt x="9862" y="12885"/>
                  <a:pt x="9875" y="12883"/>
                  <a:pt x="9892" y="12883"/>
                </a:cubicBezTo>
                <a:cubicBezTo>
                  <a:pt x="9950" y="12883"/>
                  <a:pt x="10053" y="12897"/>
                  <a:pt x="10088" y="12910"/>
                </a:cubicBezTo>
                <a:cubicBezTo>
                  <a:pt x="10092" y="12911"/>
                  <a:pt x="10096" y="12911"/>
                  <a:pt x="10101" y="12911"/>
                </a:cubicBezTo>
                <a:cubicBezTo>
                  <a:pt x="10154" y="12911"/>
                  <a:pt x="10261" y="12859"/>
                  <a:pt x="10292" y="12859"/>
                </a:cubicBezTo>
                <a:cubicBezTo>
                  <a:pt x="10298" y="12860"/>
                  <a:pt x="10305" y="12860"/>
                  <a:pt x="10314" y="12860"/>
                </a:cubicBezTo>
                <a:cubicBezTo>
                  <a:pt x="10357" y="12860"/>
                  <a:pt x="10435" y="12850"/>
                  <a:pt x="10463" y="12836"/>
                </a:cubicBezTo>
                <a:cubicBezTo>
                  <a:pt x="10467" y="12834"/>
                  <a:pt x="10472" y="12833"/>
                  <a:pt x="10477" y="12833"/>
                </a:cubicBezTo>
                <a:cubicBezTo>
                  <a:pt x="10519" y="12833"/>
                  <a:pt x="10583" y="12887"/>
                  <a:pt x="10593" y="12887"/>
                </a:cubicBezTo>
                <a:cubicBezTo>
                  <a:pt x="10601" y="12887"/>
                  <a:pt x="10629" y="12870"/>
                  <a:pt x="10653" y="12870"/>
                </a:cubicBezTo>
                <a:cubicBezTo>
                  <a:pt x="10662" y="12870"/>
                  <a:pt x="10672" y="12873"/>
                  <a:pt x="10678" y="12881"/>
                </a:cubicBezTo>
                <a:lnTo>
                  <a:pt x="10707" y="12887"/>
                </a:lnTo>
                <a:cubicBezTo>
                  <a:pt x="10709" y="12888"/>
                  <a:pt x="10711" y="12888"/>
                  <a:pt x="10713" y="12888"/>
                </a:cubicBezTo>
                <a:cubicBezTo>
                  <a:pt x="10733" y="12888"/>
                  <a:pt x="10760" y="12869"/>
                  <a:pt x="10780" y="12869"/>
                </a:cubicBezTo>
                <a:cubicBezTo>
                  <a:pt x="10782" y="12869"/>
                  <a:pt x="10784" y="12870"/>
                  <a:pt x="10786" y="12870"/>
                </a:cubicBezTo>
                <a:lnTo>
                  <a:pt x="10837" y="12881"/>
                </a:lnTo>
                <a:cubicBezTo>
                  <a:pt x="10860" y="12859"/>
                  <a:pt x="10894" y="12842"/>
                  <a:pt x="10917" y="12842"/>
                </a:cubicBezTo>
                <a:lnTo>
                  <a:pt x="10928" y="12853"/>
                </a:lnTo>
                <a:lnTo>
                  <a:pt x="10945" y="12864"/>
                </a:lnTo>
                <a:cubicBezTo>
                  <a:pt x="10961" y="12877"/>
                  <a:pt x="10978" y="12886"/>
                  <a:pt x="10990" y="12886"/>
                </a:cubicBezTo>
                <a:cubicBezTo>
                  <a:pt x="10994" y="12886"/>
                  <a:pt x="10999" y="12885"/>
                  <a:pt x="11002" y="12881"/>
                </a:cubicBezTo>
                <a:cubicBezTo>
                  <a:pt x="11012" y="12874"/>
                  <a:pt x="11028" y="12867"/>
                  <a:pt x="11039" y="12867"/>
                </a:cubicBezTo>
                <a:cubicBezTo>
                  <a:pt x="11046" y="12867"/>
                  <a:pt x="11051" y="12870"/>
                  <a:pt x="11053" y="12876"/>
                </a:cubicBezTo>
                <a:cubicBezTo>
                  <a:pt x="11053" y="12885"/>
                  <a:pt x="11075" y="12889"/>
                  <a:pt x="11097" y="12889"/>
                </a:cubicBezTo>
                <a:cubicBezTo>
                  <a:pt x="11115" y="12889"/>
                  <a:pt x="11133" y="12887"/>
                  <a:pt x="11138" y="12881"/>
                </a:cubicBezTo>
                <a:cubicBezTo>
                  <a:pt x="11146" y="12874"/>
                  <a:pt x="11173" y="12863"/>
                  <a:pt x="11193" y="12863"/>
                </a:cubicBezTo>
                <a:cubicBezTo>
                  <a:pt x="11201" y="12863"/>
                  <a:pt x="11208" y="12865"/>
                  <a:pt x="11212" y="12870"/>
                </a:cubicBezTo>
                <a:cubicBezTo>
                  <a:pt x="11222" y="12881"/>
                  <a:pt x="11253" y="12922"/>
                  <a:pt x="11266" y="12922"/>
                </a:cubicBezTo>
                <a:cubicBezTo>
                  <a:pt x="11267" y="12922"/>
                  <a:pt x="11268" y="12921"/>
                  <a:pt x="11268" y="12921"/>
                </a:cubicBezTo>
                <a:cubicBezTo>
                  <a:pt x="11283" y="12896"/>
                  <a:pt x="11300" y="12888"/>
                  <a:pt x="11317" y="12888"/>
                </a:cubicBezTo>
                <a:cubicBezTo>
                  <a:pt x="11346" y="12888"/>
                  <a:pt x="11376" y="12910"/>
                  <a:pt x="11405" y="12910"/>
                </a:cubicBezTo>
                <a:lnTo>
                  <a:pt x="11427" y="12904"/>
                </a:lnTo>
                <a:cubicBezTo>
                  <a:pt x="11456" y="12898"/>
                  <a:pt x="11495" y="12893"/>
                  <a:pt x="11507" y="12893"/>
                </a:cubicBezTo>
                <a:cubicBezTo>
                  <a:pt x="11524" y="12898"/>
                  <a:pt x="11558" y="12904"/>
                  <a:pt x="11586" y="12910"/>
                </a:cubicBezTo>
                <a:cubicBezTo>
                  <a:pt x="11591" y="12912"/>
                  <a:pt x="11600" y="12913"/>
                  <a:pt x="11611" y="12913"/>
                </a:cubicBezTo>
                <a:cubicBezTo>
                  <a:pt x="11641" y="12913"/>
                  <a:pt x="11689" y="12907"/>
                  <a:pt x="11726" y="12907"/>
                </a:cubicBezTo>
                <a:cubicBezTo>
                  <a:pt x="11740" y="12907"/>
                  <a:pt x="11752" y="12907"/>
                  <a:pt x="11762" y="12910"/>
                </a:cubicBezTo>
                <a:lnTo>
                  <a:pt x="11813" y="12898"/>
                </a:lnTo>
                <a:cubicBezTo>
                  <a:pt x="11815" y="12898"/>
                  <a:pt x="11817" y="12898"/>
                  <a:pt x="11820" y="12898"/>
                </a:cubicBezTo>
                <a:cubicBezTo>
                  <a:pt x="11841" y="12898"/>
                  <a:pt x="11871" y="12916"/>
                  <a:pt x="11896" y="12916"/>
                </a:cubicBezTo>
                <a:cubicBezTo>
                  <a:pt x="11899" y="12916"/>
                  <a:pt x="11901" y="12916"/>
                  <a:pt x="11904" y="12915"/>
                </a:cubicBezTo>
                <a:lnTo>
                  <a:pt x="11949" y="12904"/>
                </a:lnTo>
                <a:cubicBezTo>
                  <a:pt x="11989" y="12910"/>
                  <a:pt x="12057" y="12921"/>
                  <a:pt x="12097" y="12927"/>
                </a:cubicBezTo>
                <a:lnTo>
                  <a:pt x="12136" y="12921"/>
                </a:lnTo>
                <a:lnTo>
                  <a:pt x="12199" y="12910"/>
                </a:lnTo>
                <a:cubicBezTo>
                  <a:pt x="12267" y="12910"/>
                  <a:pt x="12335" y="12904"/>
                  <a:pt x="12352" y="12904"/>
                </a:cubicBezTo>
                <a:cubicBezTo>
                  <a:pt x="12363" y="12904"/>
                  <a:pt x="12397" y="12927"/>
                  <a:pt x="12414" y="12950"/>
                </a:cubicBezTo>
                <a:cubicBezTo>
                  <a:pt x="12419" y="12955"/>
                  <a:pt x="12428" y="12958"/>
                  <a:pt x="12438" y="12958"/>
                </a:cubicBezTo>
                <a:cubicBezTo>
                  <a:pt x="12463" y="12958"/>
                  <a:pt x="12497" y="12947"/>
                  <a:pt x="12516" y="12947"/>
                </a:cubicBezTo>
                <a:cubicBezTo>
                  <a:pt x="12521" y="12947"/>
                  <a:pt x="12525" y="12948"/>
                  <a:pt x="12528" y="12950"/>
                </a:cubicBezTo>
                <a:cubicBezTo>
                  <a:pt x="12537" y="12958"/>
                  <a:pt x="12562" y="12970"/>
                  <a:pt x="12579" y="12970"/>
                </a:cubicBezTo>
                <a:cubicBezTo>
                  <a:pt x="12584" y="12970"/>
                  <a:pt x="12588" y="12969"/>
                  <a:pt x="12590" y="12967"/>
                </a:cubicBezTo>
                <a:lnTo>
                  <a:pt x="12590" y="12961"/>
                </a:lnTo>
                <a:cubicBezTo>
                  <a:pt x="12585" y="12944"/>
                  <a:pt x="12568" y="12910"/>
                  <a:pt x="12568" y="12910"/>
                </a:cubicBezTo>
                <a:lnTo>
                  <a:pt x="12613" y="12893"/>
                </a:lnTo>
                <a:cubicBezTo>
                  <a:pt x="12619" y="12921"/>
                  <a:pt x="12636" y="12950"/>
                  <a:pt x="12647" y="12950"/>
                </a:cubicBezTo>
                <a:cubicBezTo>
                  <a:pt x="12649" y="12951"/>
                  <a:pt x="12652" y="12951"/>
                  <a:pt x="12656" y="12951"/>
                </a:cubicBezTo>
                <a:cubicBezTo>
                  <a:pt x="12671" y="12951"/>
                  <a:pt x="12695" y="12943"/>
                  <a:pt x="12704" y="12938"/>
                </a:cubicBezTo>
                <a:cubicBezTo>
                  <a:pt x="12713" y="12929"/>
                  <a:pt x="12738" y="12917"/>
                  <a:pt x="12754" y="12917"/>
                </a:cubicBezTo>
                <a:cubicBezTo>
                  <a:pt x="12759" y="12917"/>
                  <a:pt x="12764" y="12919"/>
                  <a:pt x="12766" y="12921"/>
                </a:cubicBezTo>
                <a:cubicBezTo>
                  <a:pt x="12769" y="12924"/>
                  <a:pt x="12774" y="12926"/>
                  <a:pt x="12780" y="12926"/>
                </a:cubicBezTo>
                <a:cubicBezTo>
                  <a:pt x="12794" y="12926"/>
                  <a:pt x="12813" y="12914"/>
                  <a:pt x="12817" y="12881"/>
                </a:cubicBezTo>
                <a:lnTo>
                  <a:pt x="12885" y="12910"/>
                </a:lnTo>
                <a:cubicBezTo>
                  <a:pt x="12876" y="12930"/>
                  <a:pt x="12896" y="12945"/>
                  <a:pt x="12927" y="12945"/>
                </a:cubicBezTo>
                <a:cubicBezTo>
                  <a:pt x="12932" y="12945"/>
                  <a:pt x="12937" y="12945"/>
                  <a:pt x="12942" y="12944"/>
                </a:cubicBezTo>
                <a:cubicBezTo>
                  <a:pt x="12945" y="12944"/>
                  <a:pt x="12947" y="12943"/>
                  <a:pt x="12950" y="12943"/>
                </a:cubicBezTo>
                <a:cubicBezTo>
                  <a:pt x="12993" y="12943"/>
                  <a:pt x="13071" y="12980"/>
                  <a:pt x="13091" y="12980"/>
                </a:cubicBezTo>
                <a:cubicBezTo>
                  <a:pt x="13093" y="12980"/>
                  <a:pt x="13095" y="12979"/>
                  <a:pt x="13095" y="12978"/>
                </a:cubicBezTo>
                <a:lnTo>
                  <a:pt x="13095" y="12972"/>
                </a:lnTo>
                <a:lnTo>
                  <a:pt x="13095" y="12921"/>
                </a:lnTo>
                <a:cubicBezTo>
                  <a:pt x="13135" y="12933"/>
                  <a:pt x="13175" y="12950"/>
                  <a:pt x="13186" y="12961"/>
                </a:cubicBezTo>
                <a:cubicBezTo>
                  <a:pt x="13194" y="12965"/>
                  <a:pt x="13212" y="12978"/>
                  <a:pt x="13223" y="12978"/>
                </a:cubicBezTo>
                <a:cubicBezTo>
                  <a:pt x="13227" y="12978"/>
                  <a:pt x="13230" y="12977"/>
                  <a:pt x="13232" y="12972"/>
                </a:cubicBezTo>
                <a:cubicBezTo>
                  <a:pt x="13232" y="12959"/>
                  <a:pt x="13251" y="12943"/>
                  <a:pt x="13270" y="12943"/>
                </a:cubicBezTo>
                <a:cubicBezTo>
                  <a:pt x="13276" y="12943"/>
                  <a:pt x="13283" y="12945"/>
                  <a:pt x="13288" y="12950"/>
                </a:cubicBezTo>
                <a:cubicBezTo>
                  <a:pt x="13296" y="12956"/>
                  <a:pt x="13311" y="12958"/>
                  <a:pt x="13329" y="12958"/>
                </a:cubicBezTo>
                <a:cubicBezTo>
                  <a:pt x="13375" y="12958"/>
                  <a:pt x="13438" y="12944"/>
                  <a:pt x="13458" y="12944"/>
                </a:cubicBezTo>
                <a:cubicBezTo>
                  <a:pt x="13487" y="12944"/>
                  <a:pt x="13566" y="12978"/>
                  <a:pt x="13572" y="12995"/>
                </a:cubicBezTo>
                <a:cubicBezTo>
                  <a:pt x="13573" y="12997"/>
                  <a:pt x="13577" y="12998"/>
                  <a:pt x="13582" y="12998"/>
                </a:cubicBezTo>
                <a:cubicBezTo>
                  <a:pt x="13605" y="12998"/>
                  <a:pt x="13659" y="12981"/>
                  <a:pt x="13668" y="12972"/>
                </a:cubicBezTo>
                <a:cubicBezTo>
                  <a:pt x="13673" y="12967"/>
                  <a:pt x="13689" y="12962"/>
                  <a:pt x="13706" y="12962"/>
                </a:cubicBezTo>
                <a:cubicBezTo>
                  <a:pt x="13726" y="12962"/>
                  <a:pt x="13750" y="12970"/>
                  <a:pt x="13759" y="12995"/>
                </a:cubicBezTo>
                <a:lnTo>
                  <a:pt x="13816" y="12978"/>
                </a:lnTo>
                <a:cubicBezTo>
                  <a:pt x="13878" y="12967"/>
                  <a:pt x="13782" y="12933"/>
                  <a:pt x="13827" y="12927"/>
                </a:cubicBezTo>
                <a:lnTo>
                  <a:pt x="13873" y="12921"/>
                </a:lnTo>
                <a:cubicBezTo>
                  <a:pt x="13924" y="12921"/>
                  <a:pt x="14049" y="12927"/>
                  <a:pt x="14145" y="12927"/>
                </a:cubicBezTo>
                <a:lnTo>
                  <a:pt x="14236" y="12933"/>
                </a:lnTo>
                <a:lnTo>
                  <a:pt x="14412" y="12933"/>
                </a:lnTo>
                <a:cubicBezTo>
                  <a:pt x="14420" y="12935"/>
                  <a:pt x="14430" y="12936"/>
                  <a:pt x="14440" y="12936"/>
                </a:cubicBezTo>
                <a:cubicBezTo>
                  <a:pt x="14477" y="12936"/>
                  <a:pt x="14522" y="12921"/>
                  <a:pt x="14554" y="12898"/>
                </a:cubicBezTo>
                <a:lnTo>
                  <a:pt x="14593" y="12950"/>
                </a:lnTo>
                <a:lnTo>
                  <a:pt x="14616" y="12978"/>
                </a:lnTo>
                <a:cubicBezTo>
                  <a:pt x="14616" y="12950"/>
                  <a:pt x="14639" y="12915"/>
                  <a:pt x="14661" y="12898"/>
                </a:cubicBezTo>
                <a:lnTo>
                  <a:pt x="14684" y="12915"/>
                </a:lnTo>
                <a:lnTo>
                  <a:pt x="14712" y="12950"/>
                </a:lnTo>
                <a:cubicBezTo>
                  <a:pt x="14746" y="12944"/>
                  <a:pt x="14803" y="12933"/>
                  <a:pt x="14832" y="12927"/>
                </a:cubicBezTo>
                <a:cubicBezTo>
                  <a:pt x="14860" y="12921"/>
                  <a:pt x="14956" y="12904"/>
                  <a:pt x="14979" y="12893"/>
                </a:cubicBezTo>
                <a:cubicBezTo>
                  <a:pt x="14983" y="12890"/>
                  <a:pt x="14989" y="12889"/>
                  <a:pt x="14996" y="12889"/>
                </a:cubicBezTo>
                <a:cubicBezTo>
                  <a:pt x="15030" y="12889"/>
                  <a:pt x="15092" y="12916"/>
                  <a:pt x="15115" y="12921"/>
                </a:cubicBezTo>
                <a:cubicBezTo>
                  <a:pt x="15136" y="12921"/>
                  <a:pt x="15190" y="12931"/>
                  <a:pt x="15222" y="12931"/>
                </a:cubicBezTo>
                <a:cubicBezTo>
                  <a:pt x="15233" y="12931"/>
                  <a:pt x="15241" y="12930"/>
                  <a:pt x="15246" y="12927"/>
                </a:cubicBezTo>
                <a:cubicBezTo>
                  <a:pt x="15263" y="12921"/>
                  <a:pt x="15325" y="12904"/>
                  <a:pt x="15365" y="12898"/>
                </a:cubicBezTo>
                <a:lnTo>
                  <a:pt x="15393" y="12881"/>
                </a:lnTo>
                <a:lnTo>
                  <a:pt x="15450" y="12853"/>
                </a:lnTo>
                <a:cubicBezTo>
                  <a:pt x="15472" y="12880"/>
                  <a:pt x="15488" y="12896"/>
                  <a:pt x="15496" y="12896"/>
                </a:cubicBezTo>
                <a:cubicBezTo>
                  <a:pt x="15498" y="12896"/>
                  <a:pt x="15500" y="12895"/>
                  <a:pt x="15501" y="12893"/>
                </a:cubicBezTo>
                <a:cubicBezTo>
                  <a:pt x="15501" y="12878"/>
                  <a:pt x="15531" y="12851"/>
                  <a:pt x="15560" y="12851"/>
                </a:cubicBezTo>
                <a:cubicBezTo>
                  <a:pt x="15565" y="12851"/>
                  <a:pt x="15570" y="12852"/>
                  <a:pt x="15575" y="12853"/>
                </a:cubicBezTo>
                <a:cubicBezTo>
                  <a:pt x="15603" y="12864"/>
                  <a:pt x="15717" y="12898"/>
                  <a:pt x="15751" y="12898"/>
                </a:cubicBezTo>
                <a:cubicBezTo>
                  <a:pt x="15785" y="12898"/>
                  <a:pt x="15904" y="12847"/>
                  <a:pt x="15966" y="12847"/>
                </a:cubicBezTo>
                <a:lnTo>
                  <a:pt x="16023" y="12853"/>
                </a:lnTo>
                <a:cubicBezTo>
                  <a:pt x="16074" y="12853"/>
                  <a:pt x="16131" y="12847"/>
                  <a:pt x="16182" y="12847"/>
                </a:cubicBezTo>
                <a:lnTo>
                  <a:pt x="16216" y="12853"/>
                </a:lnTo>
                <a:cubicBezTo>
                  <a:pt x="16234" y="12842"/>
                  <a:pt x="16261" y="12838"/>
                  <a:pt x="16287" y="12838"/>
                </a:cubicBezTo>
                <a:cubicBezTo>
                  <a:pt x="16302" y="12838"/>
                  <a:pt x="16317" y="12840"/>
                  <a:pt x="16329" y="12842"/>
                </a:cubicBezTo>
                <a:lnTo>
                  <a:pt x="16346" y="12836"/>
                </a:lnTo>
                <a:cubicBezTo>
                  <a:pt x="16365" y="12827"/>
                  <a:pt x="16379" y="12822"/>
                  <a:pt x="16390" y="12822"/>
                </a:cubicBezTo>
                <a:cubicBezTo>
                  <a:pt x="16410" y="12822"/>
                  <a:pt x="16416" y="12840"/>
                  <a:pt x="16420" y="12870"/>
                </a:cubicBezTo>
                <a:cubicBezTo>
                  <a:pt x="16449" y="12870"/>
                  <a:pt x="16517" y="12847"/>
                  <a:pt x="16573" y="12813"/>
                </a:cubicBezTo>
                <a:lnTo>
                  <a:pt x="16647" y="12864"/>
                </a:lnTo>
                <a:lnTo>
                  <a:pt x="16658" y="12870"/>
                </a:lnTo>
                <a:cubicBezTo>
                  <a:pt x="16660" y="12873"/>
                  <a:pt x="16661" y="12874"/>
                  <a:pt x="16663" y="12874"/>
                </a:cubicBezTo>
                <a:cubicBezTo>
                  <a:pt x="16669" y="12874"/>
                  <a:pt x="16676" y="12859"/>
                  <a:pt x="16676" y="12842"/>
                </a:cubicBezTo>
                <a:cubicBezTo>
                  <a:pt x="16676" y="12835"/>
                  <a:pt x="16683" y="12833"/>
                  <a:pt x="16695" y="12833"/>
                </a:cubicBezTo>
                <a:cubicBezTo>
                  <a:pt x="16726" y="12833"/>
                  <a:pt x="16784" y="12849"/>
                  <a:pt x="16800" y="12853"/>
                </a:cubicBezTo>
                <a:cubicBezTo>
                  <a:pt x="16807" y="12855"/>
                  <a:pt x="16819" y="12855"/>
                  <a:pt x="16833" y="12855"/>
                </a:cubicBezTo>
                <a:cubicBezTo>
                  <a:pt x="16868" y="12855"/>
                  <a:pt x="16916" y="12851"/>
                  <a:pt x="16937" y="12847"/>
                </a:cubicBezTo>
                <a:cubicBezTo>
                  <a:pt x="16956" y="12843"/>
                  <a:pt x="17018" y="12829"/>
                  <a:pt x="17049" y="12829"/>
                </a:cubicBezTo>
                <a:cubicBezTo>
                  <a:pt x="17054" y="12829"/>
                  <a:pt x="17058" y="12830"/>
                  <a:pt x="17061" y="12830"/>
                </a:cubicBezTo>
                <a:cubicBezTo>
                  <a:pt x="17063" y="12831"/>
                  <a:pt x="17066" y="12831"/>
                  <a:pt x="17069" y="12831"/>
                </a:cubicBezTo>
                <a:cubicBezTo>
                  <a:pt x="17092" y="12831"/>
                  <a:pt x="17147" y="12818"/>
                  <a:pt x="17187" y="12818"/>
                </a:cubicBezTo>
                <a:cubicBezTo>
                  <a:pt x="17193" y="12818"/>
                  <a:pt x="17198" y="12818"/>
                  <a:pt x="17203" y="12819"/>
                </a:cubicBezTo>
                <a:cubicBezTo>
                  <a:pt x="17226" y="12822"/>
                  <a:pt x="17270" y="12822"/>
                  <a:pt x="17310" y="12822"/>
                </a:cubicBezTo>
                <a:cubicBezTo>
                  <a:pt x="17351" y="12822"/>
                  <a:pt x="17388" y="12822"/>
                  <a:pt x="17396" y="12825"/>
                </a:cubicBezTo>
                <a:cubicBezTo>
                  <a:pt x="17417" y="12835"/>
                  <a:pt x="17452" y="12859"/>
                  <a:pt x="17458" y="12859"/>
                </a:cubicBezTo>
                <a:cubicBezTo>
                  <a:pt x="17458" y="12859"/>
                  <a:pt x="17459" y="12859"/>
                  <a:pt x="17459" y="12859"/>
                </a:cubicBezTo>
                <a:cubicBezTo>
                  <a:pt x="17462" y="12852"/>
                  <a:pt x="17471" y="12843"/>
                  <a:pt x="17481" y="12843"/>
                </a:cubicBezTo>
                <a:cubicBezTo>
                  <a:pt x="17487" y="12843"/>
                  <a:pt x="17494" y="12847"/>
                  <a:pt x="17498" y="12859"/>
                </a:cubicBezTo>
                <a:lnTo>
                  <a:pt x="17510" y="12864"/>
                </a:lnTo>
                <a:lnTo>
                  <a:pt x="17532" y="12870"/>
                </a:lnTo>
                <a:cubicBezTo>
                  <a:pt x="17566" y="12870"/>
                  <a:pt x="17629" y="12864"/>
                  <a:pt x="17680" y="12864"/>
                </a:cubicBezTo>
                <a:lnTo>
                  <a:pt x="17714" y="12842"/>
                </a:lnTo>
                <a:lnTo>
                  <a:pt x="17754" y="12819"/>
                </a:lnTo>
                <a:cubicBezTo>
                  <a:pt x="17782" y="12836"/>
                  <a:pt x="17816" y="12847"/>
                  <a:pt x="17827" y="12847"/>
                </a:cubicBezTo>
                <a:cubicBezTo>
                  <a:pt x="17839" y="12847"/>
                  <a:pt x="17873" y="12836"/>
                  <a:pt x="17884" y="12830"/>
                </a:cubicBezTo>
                <a:cubicBezTo>
                  <a:pt x="17886" y="12828"/>
                  <a:pt x="17891" y="12827"/>
                  <a:pt x="17897" y="12827"/>
                </a:cubicBezTo>
                <a:cubicBezTo>
                  <a:pt x="17923" y="12827"/>
                  <a:pt x="17977" y="12843"/>
                  <a:pt x="18009" y="12847"/>
                </a:cubicBezTo>
                <a:cubicBezTo>
                  <a:pt x="18015" y="12849"/>
                  <a:pt x="18024" y="12850"/>
                  <a:pt x="18034" y="12850"/>
                </a:cubicBezTo>
                <a:cubicBezTo>
                  <a:pt x="18083" y="12850"/>
                  <a:pt x="18164" y="12829"/>
                  <a:pt x="18173" y="12825"/>
                </a:cubicBezTo>
                <a:cubicBezTo>
                  <a:pt x="18183" y="12825"/>
                  <a:pt x="18223" y="12868"/>
                  <a:pt x="18237" y="12868"/>
                </a:cubicBezTo>
                <a:cubicBezTo>
                  <a:pt x="18239" y="12868"/>
                  <a:pt x="18241" y="12867"/>
                  <a:pt x="18241" y="12864"/>
                </a:cubicBezTo>
                <a:cubicBezTo>
                  <a:pt x="18241" y="12847"/>
                  <a:pt x="18281" y="12813"/>
                  <a:pt x="18315" y="12813"/>
                </a:cubicBezTo>
                <a:lnTo>
                  <a:pt x="18344" y="12813"/>
                </a:lnTo>
                <a:lnTo>
                  <a:pt x="18383" y="12819"/>
                </a:lnTo>
                <a:cubicBezTo>
                  <a:pt x="18416" y="12833"/>
                  <a:pt x="18464" y="12843"/>
                  <a:pt x="18496" y="12843"/>
                </a:cubicBezTo>
                <a:cubicBezTo>
                  <a:pt x="18503" y="12843"/>
                  <a:pt x="18509" y="12843"/>
                  <a:pt x="18514" y="12842"/>
                </a:cubicBezTo>
                <a:cubicBezTo>
                  <a:pt x="18548" y="12842"/>
                  <a:pt x="18639" y="12813"/>
                  <a:pt x="18661" y="12808"/>
                </a:cubicBezTo>
                <a:cubicBezTo>
                  <a:pt x="18678" y="12808"/>
                  <a:pt x="18715" y="12820"/>
                  <a:pt x="18735" y="12820"/>
                </a:cubicBezTo>
                <a:cubicBezTo>
                  <a:pt x="18742" y="12820"/>
                  <a:pt x="18746" y="12818"/>
                  <a:pt x="18746" y="12813"/>
                </a:cubicBezTo>
                <a:cubicBezTo>
                  <a:pt x="18752" y="12797"/>
                  <a:pt x="18767" y="12762"/>
                  <a:pt x="18778" y="12762"/>
                </a:cubicBezTo>
                <a:cubicBezTo>
                  <a:pt x="18779" y="12762"/>
                  <a:pt x="18780" y="12762"/>
                  <a:pt x="18781" y="12762"/>
                </a:cubicBezTo>
                <a:lnTo>
                  <a:pt x="18786" y="12762"/>
                </a:lnTo>
                <a:cubicBezTo>
                  <a:pt x="18814" y="12786"/>
                  <a:pt x="18839" y="12813"/>
                  <a:pt x="18875" y="12813"/>
                </a:cubicBezTo>
                <a:cubicBezTo>
                  <a:pt x="18891" y="12813"/>
                  <a:pt x="18908" y="12808"/>
                  <a:pt x="18928" y="12796"/>
                </a:cubicBezTo>
                <a:lnTo>
                  <a:pt x="18945" y="12785"/>
                </a:lnTo>
                <a:cubicBezTo>
                  <a:pt x="18974" y="12793"/>
                  <a:pt x="19006" y="12799"/>
                  <a:pt x="19028" y="12799"/>
                </a:cubicBezTo>
                <a:cubicBezTo>
                  <a:pt x="19036" y="12799"/>
                  <a:pt x="19043" y="12798"/>
                  <a:pt x="19047" y="12796"/>
                </a:cubicBezTo>
                <a:cubicBezTo>
                  <a:pt x="19070" y="12796"/>
                  <a:pt x="19127" y="12813"/>
                  <a:pt x="19138" y="12819"/>
                </a:cubicBezTo>
                <a:lnTo>
                  <a:pt x="19149" y="12813"/>
                </a:lnTo>
                <a:lnTo>
                  <a:pt x="19189" y="12808"/>
                </a:lnTo>
                <a:cubicBezTo>
                  <a:pt x="19216" y="12801"/>
                  <a:pt x="19248" y="12798"/>
                  <a:pt x="19277" y="12798"/>
                </a:cubicBezTo>
                <a:cubicBezTo>
                  <a:pt x="19298" y="12798"/>
                  <a:pt x="19317" y="12800"/>
                  <a:pt x="19331" y="12802"/>
                </a:cubicBezTo>
                <a:lnTo>
                  <a:pt x="19365" y="12802"/>
                </a:lnTo>
                <a:lnTo>
                  <a:pt x="19393" y="12808"/>
                </a:lnTo>
                <a:cubicBezTo>
                  <a:pt x="19415" y="12790"/>
                  <a:pt x="19436" y="12781"/>
                  <a:pt x="19452" y="12781"/>
                </a:cubicBezTo>
                <a:cubicBezTo>
                  <a:pt x="19461" y="12781"/>
                  <a:pt x="19468" y="12784"/>
                  <a:pt x="19473" y="12791"/>
                </a:cubicBezTo>
                <a:cubicBezTo>
                  <a:pt x="19481" y="12799"/>
                  <a:pt x="19505" y="12814"/>
                  <a:pt x="19524" y="12814"/>
                </a:cubicBezTo>
                <a:cubicBezTo>
                  <a:pt x="19531" y="12814"/>
                  <a:pt x="19536" y="12812"/>
                  <a:pt x="19541" y="12808"/>
                </a:cubicBezTo>
                <a:cubicBezTo>
                  <a:pt x="19554" y="12799"/>
                  <a:pt x="19595" y="12780"/>
                  <a:pt x="19620" y="12780"/>
                </a:cubicBezTo>
                <a:cubicBezTo>
                  <a:pt x="19627" y="12780"/>
                  <a:pt x="19633" y="12781"/>
                  <a:pt x="19637" y="12785"/>
                </a:cubicBezTo>
                <a:cubicBezTo>
                  <a:pt x="19660" y="12802"/>
                  <a:pt x="19717" y="12819"/>
                  <a:pt x="19768" y="12825"/>
                </a:cubicBezTo>
                <a:lnTo>
                  <a:pt x="19813" y="12836"/>
                </a:lnTo>
                <a:lnTo>
                  <a:pt x="19853" y="12842"/>
                </a:lnTo>
                <a:cubicBezTo>
                  <a:pt x="19887" y="12830"/>
                  <a:pt x="19938" y="12819"/>
                  <a:pt x="19966" y="12819"/>
                </a:cubicBezTo>
                <a:lnTo>
                  <a:pt x="19995" y="12808"/>
                </a:lnTo>
                <a:lnTo>
                  <a:pt x="20006" y="12802"/>
                </a:lnTo>
                <a:cubicBezTo>
                  <a:pt x="20023" y="12802"/>
                  <a:pt x="20091" y="12791"/>
                  <a:pt x="20154" y="12779"/>
                </a:cubicBezTo>
                <a:lnTo>
                  <a:pt x="20216" y="12819"/>
                </a:lnTo>
                <a:lnTo>
                  <a:pt x="20244" y="12842"/>
                </a:lnTo>
                <a:cubicBezTo>
                  <a:pt x="20307" y="12842"/>
                  <a:pt x="20358" y="12819"/>
                  <a:pt x="20363" y="12802"/>
                </a:cubicBezTo>
                <a:cubicBezTo>
                  <a:pt x="20363" y="12793"/>
                  <a:pt x="20375" y="12791"/>
                  <a:pt x="20390" y="12791"/>
                </a:cubicBezTo>
                <a:cubicBezTo>
                  <a:pt x="20415" y="12791"/>
                  <a:pt x="20449" y="12798"/>
                  <a:pt x="20460" y="12802"/>
                </a:cubicBezTo>
                <a:cubicBezTo>
                  <a:pt x="20477" y="12813"/>
                  <a:pt x="20551" y="12819"/>
                  <a:pt x="20579" y="12825"/>
                </a:cubicBezTo>
                <a:cubicBezTo>
                  <a:pt x="20581" y="12825"/>
                  <a:pt x="20584" y="12825"/>
                  <a:pt x="20586" y="12825"/>
                </a:cubicBezTo>
                <a:cubicBezTo>
                  <a:pt x="20613" y="12825"/>
                  <a:pt x="20665" y="12802"/>
                  <a:pt x="20670" y="12802"/>
                </a:cubicBezTo>
                <a:cubicBezTo>
                  <a:pt x="20676" y="12808"/>
                  <a:pt x="20693" y="12825"/>
                  <a:pt x="20710" y="12830"/>
                </a:cubicBezTo>
                <a:cubicBezTo>
                  <a:pt x="20718" y="12839"/>
                  <a:pt x="20773" y="12854"/>
                  <a:pt x="20794" y="12854"/>
                </a:cubicBezTo>
                <a:cubicBezTo>
                  <a:pt x="20802" y="12854"/>
                  <a:pt x="20805" y="12852"/>
                  <a:pt x="20800" y="12847"/>
                </a:cubicBezTo>
                <a:cubicBezTo>
                  <a:pt x="20793" y="12840"/>
                  <a:pt x="20790" y="12831"/>
                  <a:pt x="20801" y="12831"/>
                </a:cubicBezTo>
                <a:cubicBezTo>
                  <a:pt x="20808" y="12831"/>
                  <a:pt x="20818" y="12834"/>
                  <a:pt x="20834" y="12842"/>
                </a:cubicBezTo>
                <a:lnTo>
                  <a:pt x="20880" y="12796"/>
                </a:lnTo>
                <a:cubicBezTo>
                  <a:pt x="20889" y="12790"/>
                  <a:pt x="20905" y="12787"/>
                  <a:pt x="20923" y="12787"/>
                </a:cubicBezTo>
                <a:cubicBezTo>
                  <a:pt x="20952" y="12787"/>
                  <a:pt x="20986" y="12793"/>
                  <a:pt x="21010" y="12796"/>
                </a:cubicBezTo>
                <a:lnTo>
                  <a:pt x="21044" y="12796"/>
                </a:lnTo>
                <a:cubicBezTo>
                  <a:pt x="21073" y="12819"/>
                  <a:pt x="21095" y="12842"/>
                  <a:pt x="21107" y="12842"/>
                </a:cubicBezTo>
                <a:cubicBezTo>
                  <a:pt x="21112" y="12842"/>
                  <a:pt x="21175" y="12842"/>
                  <a:pt x="21237" y="12853"/>
                </a:cubicBezTo>
                <a:lnTo>
                  <a:pt x="21283" y="12802"/>
                </a:lnTo>
                <a:lnTo>
                  <a:pt x="21288" y="12796"/>
                </a:lnTo>
                <a:cubicBezTo>
                  <a:pt x="21323" y="12810"/>
                  <a:pt x="21353" y="12818"/>
                  <a:pt x="21370" y="12818"/>
                </a:cubicBezTo>
                <a:cubicBezTo>
                  <a:pt x="21381" y="12818"/>
                  <a:pt x="21387" y="12814"/>
                  <a:pt x="21385" y="12808"/>
                </a:cubicBezTo>
                <a:cubicBezTo>
                  <a:pt x="21373" y="12796"/>
                  <a:pt x="21368" y="12757"/>
                  <a:pt x="21368" y="12751"/>
                </a:cubicBezTo>
                <a:cubicBezTo>
                  <a:pt x="21373" y="12751"/>
                  <a:pt x="21419" y="12740"/>
                  <a:pt x="21459" y="12734"/>
                </a:cubicBezTo>
                <a:cubicBezTo>
                  <a:pt x="21464" y="12734"/>
                  <a:pt x="21476" y="12734"/>
                  <a:pt x="21487" y="12740"/>
                </a:cubicBezTo>
                <a:cubicBezTo>
                  <a:pt x="21493" y="12689"/>
                  <a:pt x="21498" y="12637"/>
                  <a:pt x="21510" y="12592"/>
                </a:cubicBezTo>
                <a:cubicBezTo>
                  <a:pt x="21493" y="12581"/>
                  <a:pt x="21476" y="12569"/>
                  <a:pt x="21459" y="12552"/>
                </a:cubicBezTo>
                <a:cubicBezTo>
                  <a:pt x="21447" y="12586"/>
                  <a:pt x="21442" y="12615"/>
                  <a:pt x="21430" y="12643"/>
                </a:cubicBezTo>
                <a:lnTo>
                  <a:pt x="21424" y="12643"/>
                </a:lnTo>
                <a:cubicBezTo>
                  <a:pt x="21424" y="12586"/>
                  <a:pt x="21424" y="12535"/>
                  <a:pt x="21424" y="12479"/>
                </a:cubicBezTo>
                <a:cubicBezTo>
                  <a:pt x="21430" y="12479"/>
                  <a:pt x="21442" y="12473"/>
                  <a:pt x="21453" y="12473"/>
                </a:cubicBezTo>
                <a:cubicBezTo>
                  <a:pt x="21453" y="12501"/>
                  <a:pt x="21447" y="12530"/>
                  <a:pt x="21453" y="12552"/>
                </a:cubicBezTo>
                <a:cubicBezTo>
                  <a:pt x="21464" y="12552"/>
                  <a:pt x="21487" y="12547"/>
                  <a:pt x="21498" y="12547"/>
                </a:cubicBezTo>
                <a:cubicBezTo>
                  <a:pt x="21521" y="12399"/>
                  <a:pt x="21521" y="12252"/>
                  <a:pt x="21532" y="12104"/>
                </a:cubicBezTo>
                <a:cubicBezTo>
                  <a:pt x="21538" y="12104"/>
                  <a:pt x="21549" y="12110"/>
                  <a:pt x="21555" y="12110"/>
                </a:cubicBezTo>
                <a:cubicBezTo>
                  <a:pt x="21549" y="12320"/>
                  <a:pt x="21532" y="12530"/>
                  <a:pt x="21510" y="12740"/>
                </a:cubicBezTo>
                <a:cubicBezTo>
                  <a:pt x="21532" y="12745"/>
                  <a:pt x="21561" y="12751"/>
                  <a:pt x="21583" y="12757"/>
                </a:cubicBezTo>
                <a:cubicBezTo>
                  <a:pt x="21595" y="12717"/>
                  <a:pt x="21634" y="12683"/>
                  <a:pt x="21623" y="12632"/>
                </a:cubicBezTo>
                <a:cubicBezTo>
                  <a:pt x="21612" y="12626"/>
                  <a:pt x="21600" y="12615"/>
                  <a:pt x="21589" y="12609"/>
                </a:cubicBezTo>
                <a:cubicBezTo>
                  <a:pt x="21600" y="12433"/>
                  <a:pt x="21640" y="12257"/>
                  <a:pt x="21617" y="12081"/>
                </a:cubicBezTo>
                <a:lnTo>
                  <a:pt x="21668" y="12081"/>
                </a:lnTo>
                <a:cubicBezTo>
                  <a:pt x="21674" y="12059"/>
                  <a:pt x="21680" y="12019"/>
                  <a:pt x="21685" y="11996"/>
                </a:cubicBezTo>
                <a:cubicBezTo>
                  <a:pt x="21668" y="11985"/>
                  <a:pt x="21657" y="11974"/>
                  <a:pt x="21640" y="11962"/>
                </a:cubicBezTo>
                <a:lnTo>
                  <a:pt x="21629" y="12008"/>
                </a:lnTo>
                <a:cubicBezTo>
                  <a:pt x="21629" y="11991"/>
                  <a:pt x="21623" y="11951"/>
                  <a:pt x="21623" y="11934"/>
                </a:cubicBezTo>
                <a:lnTo>
                  <a:pt x="21623" y="11934"/>
                </a:lnTo>
                <a:cubicBezTo>
                  <a:pt x="21629" y="11940"/>
                  <a:pt x="21646" y="11957"/>
                  <a:pt x="21651" y="11962"/>
                </a:cubicBezTo>
                <a:cubicBezTo>
                  <a:pt x="21663" y="11957"/>
                  <a:pt x="21680" y="11945"/>
                  <a:pt x="21691" y="11940"/>
                </a:cubicBezTo>
                <a:cubicBezTo>
                  <a:pt x="21685" y="11906"/>
                  <a:pt x="21685" y="11866"/>
                  <a:pt x="21685" y="11832"/>
                </a:cubicBezTo>
                <a:lnTo>
                  <a:pt x="21657" y="11820"/>
                </a:lnTo>
                <a:cubicBezTo>
                  <a:pt x="21651" y="11860"/>
                  <a:pt x="21646" y="11894"/>
                  <a:pt x="21623" y="11923"/>
                </a:cubicBezTo>
                <a:cubicBezTo>
                  <a:pt x="21640" y="11889"/>
                  <a:pt x="21634" y="11849"/>
                  <a:pt x="21623" y="11815"/>
                </a:cubicBezTo>
                <a:lnTo>
                  <a:pt x="21691" y="11815"/>
                </a:lnTo>
                <a:cubicBezTo>
                  <a:pt x="21691" y="11775"/>
                  <a:pt x="21691" y="11741"/>
                  <a:pt x="21685" y="11701"/>
                </a:cubicBezTo>
                <a:cubicBezTo>
                  <a:pt x="21680" y="11730"/>
                  <a:pt x="21657" y="11781"/>
                  <a:pt x="21646" y="11803"/>
                </a:cubicBezTo>
                <a:cubicBezTo>
                  <a:pt x="21634" y="11775"/>
                  <a:pt x="21640" y="11747"/>
                  <a:pt x="21651" y="11718"/>
                </a:cubicBezTo>
                <a:cubicBezTo>
                  <a:pt x="21634" y="11645"/>
                  <a:pt x="21646" y="11576"/>
                  <a:pt x="21640" y="11508"/>
                </a:cubicBezTo>
                <a:lnTo>
                  <a:pt x="21680" y="11497"/>
                </a:lnTo>
                <a:cubicBezTo>
                  <a:pt x="21663" y="11486"/>
                  <a:pt x="21640" y="11463"/>
                  <a:pt x="21629" y="11452"/>
                </a:cubicBezTo>
                <a:cubicBezTo>
                  <a:pt x="21651" y="11446"/>
                  <a:pt x="21668" y="11440"/>
                  <a:pt x="21691" y="11429"/>
                </a:cubicBezTo>
                <a:cubicBezTo>
                  <a:pt x="21668" y="11412"/>
                  <a:pt x="21651" y="11389"/>
                  <a:pt x="21634" y="11361"/>
                </a:cubicBezTo>
                <a:cubicBezTo>
                  <a:pt x="21634" y="11344"/>
                  <a:pt x="21640" y="11321"/>
                  <a:pt x="21646" y="11298"/>
                </a:cubicBezTo>
                <a:cubicBezTo>
                  <a:pt x="21657" y="11327"/>
                  <a:pt x="21674" y="11355"/>
                  <a:pt x="21697" y="11372"/>
                </a:cubicBezTo>
                <a:cubicBezTo>
                  <a:pt x="21697" y="11355"/>
                  <a:pt x="21685" y="11315"/>
                  <a:pt x="21685" y="11298"/>
                </a:cubicBezTo>
                <a:cubicBezTo>
                  <a:pt x="21697" y="11298"/>
                  <a:pt x="21720" y="11293"/>
                  <a:pt x="21731" y="11293"/>
                </a:cubicBezTo>
                <a:cubicBezTo>
                  <a:pt x="21720" y="11287"/>
                  <a:pt x="21691" y="11264"/>
                  <a:pt x="21680" y="11259"/>
                </a:cubicBezTo>
                <a:cubicBezTo>
                  <a:pt x="21689" y="11235"/>
                  <a:pt x="21683" y="11171"/>
                  <a:pt x="21707" y="11171"/>
                </a:cubicBezTo>
                <a:cubicBezTo>
                  <a:pt x="21712" y="11171"/>
                  <a:pt x="21718" y="11174"/>
                  <a:pt x="21725" y="11179"/>
                </a:cubicBezTo>
                <a:cubicBezTo>
                  <a:pt x="21771" y="11264"/>
                  <a:pt x="21697" y="11395"/>
                  <a:pt x="21788" y="11463"/>
                </a:cubicBezTo>
                <a:lnTo>
                  <a:pt x="21742" y="11463"/>
                </a:lnTo>
                <a:cubicBezTo>
                  <a:pt x="21731" y="11707"/>
                  <a:pt x="21748" y="11957"/>
                  <a:pt x="21731" y="12201"/>
                </a:cubicBezTo>
                <a:cubicBezTo>
                  <a:pt x="21748" y="12206"/>
                  <a:pt x="21759" y="12218"/>
                  <a:pt x="21776" y="12223"/>
                </a:cubicBezTo>
                <a:cubicBezTo>
                  <a:pt x="21765" y="12229"/>
                  <a:pt x="21748" y="12235"/>
                  <a:pt x="21742" y="12235"/>
                </a:cubicBezTo>
                <a:cubicBezTo>
                  <a:pt x="21748" y="12354"/>
                  <a:pt x="21685" y="12484"/>
                  <a:pt x="21725" y="12598"/>
                </a:cubicBezTo>
                <a:cubicBezTo>
                  <a:pt x="21680" y="12649"/>
                  <a:pt x="21685" y="12717"/>
                  <a:pt x="21685" y="12779"/>
                </a:cubicBezTo>
                <a:cubicBezTo>
                  <a:pt x="21708" y="12779"/>
                  <a:pt x="21725" y="12785"/>
                  <a:pt x="21742" y="12785"/>
                </a:cubicBezTo>
                <a:cubicBezTo>
                  <a:pt x="21748" y="12694"/>
                  <a:pt x="21765" y="12609"/>
                  <a:pt x="21748" y="12518"/>
                </a:cubicBezTo>
                <a:cubicBezTo>
                  <a:pt x="21737" y="12484"/>
                  <a:pt x="21765" y="12462"/>
                  <a:pt x="21776" y="12433"/>
                </a:cubicBezTo>
                <a:cubicBezTo>
                  <a:pt x="21765" y="12416"/>
                  <a:pt x="21754" y="12399"/>
                  <a:pt x="21742" y="12382"/>
                </a:cubicBezTo>
                <a:cubicBezTo>
                  <a:pt x="21754" y="12382"/>
                  <a:pt x="21771" y="12376"/>
                  <a:pt x="21782" y="12371"/>
                </a:cubicBezTo>
                <a:cubicBezTo>
                  <a:pt x="21759" y="12121"/>
                  <a:pt x="21822" y="11877"/>
                  <a:pt x="21822" y="11628"/>
                </a:cubicBezTo>
                <a:cubicBezTo>
                  <a:pt x="21788" y="11582"/>
                  <a:pt x="21816" y="11537"/>
                  <a:pt x="21827" y="11491"/>
                </a:cubicBezTo>
                <a:cubicBezTo>
                  <a:pt x="21816" y="11435"/>
                  <a:pt x="21810" y="11372"/>
                  <a:pt x="21816" y="11310"/>
                </a:cubicBezTo>
                <a:cubicBezTo>
                  <a:pt x="21810" y="11304"/>
                  <a:pt x="21799" y="11287"/>
                  <a:pt x="21793" y="11276"/>
                </a:cubicBezTo>
                <a:cubicBezTo>
                  <a:pt x="21805" y="11247"/>
                  <a:pt x="21810" y="11219"/>
                  <a:pt x="21822" y="11196"/>
                </a:cubicBezTo>
                <a:cubicBezTo>
                  <a:pt x="21816" y="11168"/>
                  <a:pt x="21810" y="11140"/>
                  <a:pt x="21805" y="11117"/>
                </a:cubicBezTo>
                <a:cubicBezTo>
                  <a:pt x="21810" y="11106"/>
                  <a:pt x="21822" y="11094"/>
                  <a:pt x="21827" y="11083"/>
                </a:cubicBezTo>
                <a:lnTo>
                  <a:pt x="21805" y="11083"/>
                </a:lnTo>
                <a:cubicBezTo>
                  <a:pt x="21810" y="11043"/>
                  <a:pt x="21810" y="10998"/>
                  <a:pt x="21805" y="10952"/>
                </a:cubicBezTo>
                <a:cubicBezTo>
                  <a:pt x="21810" y="10952"/>
                  <a:pt x="21822" y="10947"/>
                  <a:pt x="21827" y="10947"/>
                </a:cubicBezTo>
                <a:cubicBezTo>
                  <a:pt x="21822" y="10935"/>
                  <a:pt x="21805" y="10918"/>
                  <a:pt x="21799" y="10913"/>
                </a:cubicBezTo>
                <a:cubicBezTo>
                  <a:pt x="21827" y="10833"/>
                  <a:pt x="21771" y="10748"/>
                  <a:pt x="21793" y="10669"/>
                </a:cubicBezTo>
                <a:cubicBezTo>
                  <a:pt x="21731" y="10550"/>
                  <a:pt x="21771" y="10413"/>
                  <a:pt x="21737" y="10289"/>
                </a:cubicBezTo>
                <a:cubicBezTo>
                  <a:pt x="21731" y="10283"/>
                  <a:pt x="21708" y="10277"/>
                  <a:pt x="21697" y="10271"/>
                </a:cubicBezTo>
                <a:cubicBezTo>
                  <a:pt x="21703" y="10260"/>
                  <a:pt x="21720" y="10243"/>
                  <a:pt x="21731" y="10237"/>
                </a:cubicBezTo>
                <a:cubicBezTo>
                  <a:pt x="21703" y="10084"/>
                  <a:pt x="21731" y="9925"/>
                  <a:pt x="21674" y="9784"/>
                </a:cubicBezTo>
                <a:lnTo>
                  <a:pt x="21629" y="9784"/>
                </a:lnTo>
                <a:cubicBezTo>
                  <a:pt x="21646" y="9857"/>
                  <a:pt x="21657" y="9931"/>
                  <a:pt x="21674" y="9999"/>
                </a:cubicBezTo>
                <a:cubicBezTo>
                  <a:pt x="21668" y="10005"/>
                  <a:pt x="21663" y="10022"/>
                  <a:pt x="21657" y="10028"/>
                </a:cubicBezTo>
                <a:cubicBezTo>
                  <a:pt x="21691" y="10130"/>
                  <a:pt x="21680" y="10249"/>
                  <a:pt x="21685" y="10362"/>
                </a:cubicBezTo>
                <a:lnTo>
                  <a:pt x="21720" y="10379"/>
                </a:lnTo>
                <a:cubicBezTo>
                  <a:pt x="21714" y="10408"/>
                  <a:pt x="21703" y="10436"/>
                  <a:pt x="21697" y="10464"/>
                </a:cubicBezTo>
                <a:cubicBezTo>
                  <a:pt x="21708" y="10476"/>
                  <a:pt x="21731" y="10498"/>
                  <a:pt x="21742" y="10510"/>
                </a:cubicBezTo>
                <a:cubicBezTo>
                  <a:pt x="21731" y="10515"/>
                  <a:pt x="21714" y="10521"/>
                  <a:pt x="21703" y="10527"/>
                </a:cubicBezTo>
                <a:cubicBezTo>
                  <a:pt x="21708" y="10538"/>
                  <a:pt x="21720" y="10567"/>
                  <a:pt x="21731" y="10578"/>
                </a:cubicBezTo>
                <a:cubicBezTo>
                  <a:pt x="21708" y="10589"/>
                  <a:pt x="21691" y="10601"/>
                  <a:pt x="21668" y="10612"/>
                </a:cubicBezTo>
                <a:cubicBezTo>
                  <a:pt x="21685" y="10612"/>
                  <a:pt x="21708" y="10606"/>
                  <a:pt x="21720" y="10606"/>
                </a:cubicBezTo>
                <a:cubicBezTo>
                  <a:pt x="21720" y="10793"/>
                  <a:pt x="21720" y="10986"/>
                  <a:pt x="21731" y="11174"/>
                </a:cubicBezTo>
                <a:cubicBezTo>
                  <a:pt x="21703" y="11162"/>
                  <a:pt x="21668" y="11151"/>
                  <a:pt x="21634" y="11140"/>
                </a:cubicBezTo>
                <a:cubicBezTo>
                  <a:pt x="21646" y="11140"/>
                  <a:pt x="21674" y="11134"/>
                  <a:pt x="21685" y="11134"/>
                </a:cubicBezTo>
                <a:cubicBezTo>
                  <a:pt x="21691" y="11043"/>
                  <a:pt x="21674" y="10952"/>
                  <a:pt x="21668" y="10862"/>
                </a:cubicBezTo>
                <a:cubicBezTo>
                  <a:pt x="21657" y="10867"/>
                  <a:pt x="21640" y="10879"/>
                  <a:pt x="21629" y="10879"/>
                </a:cubicBezTo>
                <a:cubicBezTo>
                  <a:pt x="21606" y="10759"/>
                  <a:pt x="21595" y="10635"/>
                  <a:pt x="21595" y="10510"/>
                </a:cubicBezTo>
                <a:lnTo>
                  <a:pt x="21595" y="10510"/>
                </a:lnTo>
                <a:cubicBezTo>
                  <a:pt x="21623" y="10527"/>
                  <a:pt x="21634" y="10567"/>
                  <a:pt x="21640" y="10606"/>
                </a:cubicBezTo>
                <a:lnTo>
                  <a:pt x="21646" y="10606"/>
                </a:lnTo>
                <a:cubicBezTo>
                  <a:pt x="21646" y="10578"/>
                  <a:pt x="21646" y="10550"/>
                  <a:pt x="21646" y="10521"/>
                </a:cubicBezTo>
                <a:cubicBezTo>
                  <a:pt x="21623" y="10510"/>
                  <a:pt x="21595" y="10504"/>
                  <a:pt x="21572" y="10493"/>
                </a:cubicBezTo>
                <a:cubicBezTo>
                  <a:pt x="21583" y="10459"/>
                  <a:pt x="21617" y="10470"/>
                  <a:pt x="21640" y="10464"/>
                </a:cubicBezTo>
                <a:cubicBezTo>
                  <a:pt x="21629" y="10408"/>
                  <a:pt x="21623" y="10351"/>
                  <a:pt x="21612" y="10294"/>
                </a:cubicBezTo>
                <a:cubicBezTo>
                  <a:pt x="21600" y="10328"/>
                  <a:pt x="21595" y="10357"/>
                  <a:pt x="21583" y="10385"/>
                </a:cubicBezTo>
                <a:cubicBezTo>
                  <a:pt x="21583" y="10311"/>
                  <a:pt x="21521" y="10215"/>
                  <a:pt x="21595" y="10164"/>
                </a:cubicBezTo>
                <a:cubicBezTo>
                  <a:pt x="21589" y="10124"/>
                  <a:pt x="21583" y="10084"/>
                  <a:pt x="21578" y="10045"/>
                </a:cubicBezTo>
                <a:cubicBezTo>
                  <a:pt x="21572" y="10073"/>
                  <a:pt x="21572" y="10096"/>
                  <a:pt x="21572" y="10118"/>
                </a:cubicBezTo>
                <a:lnTo>
                  <a:pt x="21555" y="10118"/>
                </a:lnTo>
                <a:lnTo>
                  <a:pt x="21532" y="10010"/>
                </a:lnTo>
                <a:cubicBezTo>
                  <a:pt x="21544" y="10005"/>
                  <a:pt x="21566" y="10005"/>
                  <a:pt x="21578" y="9999"/>
                </a:cubicBezTo>
                <a:cubicBezTo>
                  <a:pt x="21532" y="9999"/>
                  <a:pt x="21527" y="9965"/>
                  <a:pt x="21538" y="9931"/>
                </a:cubicBezTo>
                <a:cubicBezTo>
                  <a:pt x="21549" y="9931"/>
                  <a:pt x="21572" y="9937"/>
                  <a:pt x="21583" y="9942"/>
                </a:cubicBezTo>
                <a:cubicBezTo>
                  <a:pt x="21555" y="9829"/>
                  <a:pt x="21538" y="9715"/>
                  <a:pt x="21521" y="9602"/>
                </a:cubicBezTo>
                <a:cubicBezTo>
                  <a:pt x="21521" y="9619"/>
                  <a:pt x="21521" y="9647"/>
                  <a:pt x="21521" y="9664"/>
                </a:cubicBezTo>
                <a:lnTo>
                  <a:pt x="21487" y="9676"/>
                </a:lnTo>
                <a:cubicBezTo>
                  <a:pt x="21481" y="9636"/>
                  <a:pt x="21476" y="9596"/>
                  <a:pt x="21470" y="9551"/>
                </a:cubicBezTo>
                <a:lnTo>
                  <a:pt x="21470" y="9551"/>
                </a:lnTo>
                <a:cubicBezTo>
                  <a:pt x="21481" y="9557"/>
                  <a:pt x="21498" y="9557"/>
                  <a:pt x="21510" y="9557"/>
                </a:cubicBezTo>
                <a:cubicBezTo>
                  <a:pt x="21498" y="9420"/>
                  <a:pt x="21481" y="9279"/>
                  <a:pt x="21436" y="9148"/>
                </a:cubicBezTo>
                <a:lnTo>
                  <a:pt x="21436" y="9148"/>
                </a:lnTo>
                <a:cubicBezTo>
                  <a:pt x="21436" y="9222"/>
                  <a:pt x="21459" y="9296"/>
                  <a:pt x="21447" y="9369"/>
                </a:cubicBezTo>
                <a:cubicBezTo>
                  <a:pt x="21407" y="9262"/>
                  <a:pt x="21396" y="9154"/>
                  <a:pt x="21385" y="9040"/>
                </a:cubicBezTo>
                <a:cubicBezTo>
                  <a:pt x="21390" y="9035"/>
                  <a:pt x="21396" y="9023"/>
                  <a:pt x="21402" y="9018"/>
                </a:cubicBezTo>
                <a:lnTo>
                  <a:pt x="21402" y="9018"/>
                </a:lnTo>
                <a:cubicBezTo>
                  <a:pt x="21396" y="9063"/>
                  <a:pt x="21396" y="9114"/>
                  <a:pt x="21430" y="9154"/>
                </a:cubicBezTo>
                <a:cubicBezTo>
                  <a:pt x="21436" y="9120"/>
                  <a:pt x="21447" y="9086"/>
                  <a:pt x="21459" y="9052"/>
                </a:cubicBezTo>
                <a:lnTo>
                  <a:pt x="21402" y="9012"/>
                </a:lnTo>
                <a:cubicBezTo>
                  <a:pt x="21419" y="8984"/>
                  <a:pt x="21407" y="8938"/>
                  <a:pt x="21396" y="8904"/>
                </a:cubicBezTo>
                <a:cubicBezTo>
                  <a:pt x="21373" y="8932"/>
                  <a:pt x="21373" y="8972"/>
                  <a:pt x="21373" y="9006"/>
                </a:cubicBezTo>
                <a:cubicBezTo>
                  <a:pt x="21351" y="8961"/>
                  <a:pt x="21339" y="8910"/>
                  <a:pt x="21334" y="8859"/>
                </a:cubicBezTo>
                <a:lnTo>
                  <a:pt x="21334" y="8859"/>
                </a:lnTo>
                <a:cubicBezTo>
                  <a:pt x="21351" y="8864"/>
                  <a:pt x="21362" y="8864"/>
                  <a:pt x="21379" y="8864"/>
                </a:cubicBezTo>
                <a:cubicBezTo>
                  <a:pt x="21373" y="8825"/>
                  <a:pt x="21362" y="8785"/>
                  <a:pt x="21356" y="8745"/>
                </a:cubicBezTo>
                <a:cubicBezTo>
                  <a:pt x="21345" y="8774"/>
                  <a:pt x="21334" y="8796"/>
                  <a:pt x="21322" y="8825"/>
                </a:cubicBezTo>
                <a:cubicBezTo>
                  <a:pt x="21311" y="8762"/>
                  <a:pt x="21305" y="8700"/>
                  <a:pt x="21294" y="8637"/>
                </a:cubicBezTo>
                <a:cubicBezTo>
                  <a:pt x="21317" y="8626"/>
                  <a:pt x="21339" y="8615"/>
                  <a:pt x="21362" y="8603"/>
                </a:cubicBezTo>
                <a:cubicBezTo>
                  <a:pt x="21266" y="8541"/>
                  <a:pt x="21294" y="8388"/>
                  <a:pt x="21220" y="8303"/>
                </a:cubicBezTo>
                <a:lnTo>
                  <a:pt x="21220" y="8303"/>
                </a:lnTo>
                <a:cubicBezTo>
                  <a:pt x="21226" y="8314"/>
                  <a:pt x="21232" y="8348"/>
                  <a:pt x="21237" y="8365"/>
                </a:cubicBezTo>
                <a:cubicBezTo>
                  <a:pt x="21232" y="8365"/>
                  <a:pt x="21215" y="8371"/>
                  <a:pt x="21203" y="8376"/>
                </a:cubicBezTo>
                <a:cubicBezTo>
                  <a:pt x="21203" y="8359"/>
                  <a:pt x="21203" y="8325"/>
                  <a:pt x="21203" y="8303"/>
                </a:cubicBezTo>
                <a:cubicBezTo>
                  <a:pt x="21192" y="8291"/>
                  <a:pt x="21181" y="8280"/>
                  <a:pt x="21169" y="8263"/>
                </a:cubicBezTo>
                <a:lnTo>
                  <a:pt x="21237" y="8263"/>
                </a:lnTo>
                <a:cubicBezTo>
                  <a:pt x="21226" y="8218"/>
                  <a:pt x="21215" y="8172"/>
                  <a:pt x="21175" y="8144"/>
                </a:cubicBezTo>
                <a:cubicBezTo>
                  <a:pt x="21169" y="8098"/>
                  <a:pt x="21164" y="8047"/>
                  <a:pt x="21158" y="7996"/>
                </a:cubicBezTo>
                <a:cubicBezTo>
                  <a:pt x="21152" y="7991"/>
                  <a:pt x="21135" y="7974"/>
                  <a:pt x="21129" y="7962"/>
                </a:cubicBezTo>
                <a:cubicBezTo>
                  <a:pt x="21124" y="7906"/>
                  <a:pt x="21107" y="7849"/>
                  <a:pt x="21090" y="7798"/>
                </a:cubicBezTo>
                <a:lnTo>
                  <a:pt x="21090" y="7798"/>
                </a:lnTo>
                <a:cubicBezTo>
                  <a:pt x="21101" y="7803"/>
                  <a:pt x="21129" y="7820"/>
                  <a:pt x="21141" y="7826"/>
                </a:cubicBezTo>
                <a:cubicBezTo>
                  <a:pt x="21090" y="7786"/>
                  <a:pt x="21078" y="7718"/>
                  <a:pt x="21027" y="7679"/>
                </a:cubicBezTo>
                <a:lnTo>
                  <a:pt x="21027" y="7679"/>
                </a:lnTo>
                <a:cubicBezTo>
                  <a:pt x="21039" y="7735"/>
                  <a:pt x="21050" y="7786"/>
                  <a:pt x="21056" y="7843"/>
                </a:cubicBezTo>
                <a:cubicBezTo>
                  <a:pt x="20982" y="7679"/>
                  <a:pt x="20925" y="7503"/>
                  <a:pt x="20880" y="7327"/>
                </a:cubicBezTo>
                <a:lnTo>
                  <a:pt x="20880" y="7327"/>
                </a:lnTo>
                <a:cubicBezTo>
                  <a:pt x="20891" y="7355"/>
                  <a:pt x="20908" y="7389"/>
                  <a:pt x="20925" y="7418"/>
                </a:cubicBezTo>
                <a:cubicBezTo>
                  <a:pt x="20948" y="7389"/>
                  <a:pt x="20937" y="7355"/>
                  <a:pt x="20937" y="7321"/>
                </a:cubicBezTo>
                <a:cubicBezTo>
                  <a:pt x="20920" y="7293"/>
                  <a:pt x="20897" y="7264"/>
                  <a:pt x="20880" y="7236"/>
                </a:cubicBezTo>
                <a:cubicBezTo>
                  <a:pt x="20885" y="7230"/>
                  <a:pt x="20897" y="7219"/>
                  <a:pt x="20903" y="7208"/>
                </a:cubicBezTo>
                <a:cubicBezTo>
                  <a:pt x="20864" y="7202"/>
                  <a:pt x="20795" y="7071"/>
                  <a:pt x="20855" y="7071"/>
                </a:cubicBezTo>
                <a:cubicBezTo>
                  <a:pt x="20857" y="7071"/>
                  <a:pt x="20860" y="7071"/>
                  <a:pt x="20863" y="7071"/>
                </a:cubicBezTo>
                <a:cubicBezTo>
                  <a:pt x="20959" y="7208"/>
                  <a:pt x="20976" y="7395"/>
                  <a:pt x="21078" y="7531"/>
                </a:cubicBezTo>
                <a:cubicBezTo>
                  <a:pt x="21078" y="7537"/>
                  <a:pt x="21073" y="7554"/>
                  <a:pt x="21067" y="7559"/>
                </a:cubicBezTo>
                <a:cubicBezTo>
                  <a:pt x="21112" y="7656"/>
                  <a:pt x="21129" y="7758"/>
                  <a:pt x="21164" y="7854"/>
                </a:cubicBezTo>
                <a:cubicBezTo>
                  <a:pt x="21181" y="7849"/>
                  <a:pt x="21226" y="7849"/>
                  <a:pt x="21243" y="7843"/>
                </a:cubicBezTo>
                <a:cubicBezTo>
                  <a:pt x="21226" y="7786"/>
                  <a:pt x="21203" y="7735"/>
                  <a:pt x="21146" y="7718"/>
                </a:cubicBezTo>
                <a:cubicBezTo>
                  <a:pt x="21141" y="7696"/>
                  <a:pt x="21141" y="7673"/>
                  <a:pt x="21141" y="7650"/>
                </a:cubicBezTo>
                <a:cubicBezTo>
                  <a:pt x="21164" y="7599"/>
                  <a:pt x="21107" y="7554"/>
                  <a:pt x="21095" y="7508"/>
                </a:cubicBezTo>
                <a:lnTo>
                  <a:pt x="21146" y="7503"/>
                </a:lnTo>
                <a:lnTo>
                  <a:pt x="21095" y="7497"/>
                </a:lnTo>
                <a:cubicBezTo>
                  <a:pt x="21101" y="7469"/>
                  <a:pt x="21112" y="7429"/>
                  <a:pt x="21118" y="7401"/>
                </a:cubicBezTo>
                <a:cubicBezTo>
                  <a:pt x="21101" y="7389"/>
                  <a:pt x="21078" y="7378"/>
                  <a:pt x="21056" y="7367"/>
                </a:cubicBezTo>
                <a:cubicBezTo>
                  <a:pt x="21067" y="7355"/>
                  <a:pt x="21078" y="7327"/>
                  <a:pt x="21084" y="7315"/>
                </a:cubicBezTo>
                <a:lnTo>
                  <a:pt x="21084" y="7315"/>
                </a:lnTo>
                <a:lnTo>
                  <a:pt x="21056" y="7338"/>
                </a:lnTo>
                <a:cubicBezTo>
                  <a:pt x="21050" y="7298"/>
                  <a:pt x="21027" y="7253"/>
                  <a:pt x="21050" y="7213"/>
                </a:cubicBezTo>
                <a:lnTo>
                  <a:pt x="21050" y="7213"/>
                </a:lnTo>
                <a:cubicBezTo>
                  <a:pt x="21044" y="7219"/>
                  <a:pt x="21027" y="7225"/>
                  <a:pt x="21022" y="7230"/>
                </a:cubicBezTo>
                <a:cubicBezTo>
                  <a:pt x="20982" y="7117"/>
                  <a:pt x="20920" y="7009"/>
                  <a:pt x="20874" y="6896"/>
                </a:cubicBezTo>
                <a:cubicBezTo>
                  <a:pt x="20885" y="6896"/>
                  <a:pt x="20908" y="6901"/>
                  <a:pt x="20920" y="6901"/>
                </a:cubicBezTo>
                <a:cubicBezTo>
                  <a:pt x="20851" y="6884"/>
                  <a:pt x="20795" y="6771"/>
                  <a:pt x="20817" y="6703"/>
                </a:cubicBezTo>
                <a:cubicBezTo>
                  <a:pt x="20823" y="6669"/>
                  <a:pt x="20783" y="6669"/>
                  <a:pt x="20766" y="6652"/>
                </a:cubicBezTo>
                <a:cubicBezTo>
                  <a:pt x="20738" y="6572"/>
                  <a:pt x="20698" y="6521"/>
                  <a:pt x="20619" y="6498"/>
                </a:cubicBezTo>
                <a:cubicBezTo>
                  <a:pt x="20630" y="6493"/>
                  <a:pt x="20653" y="6476"/>
                  <a:pt x="20664" y="6470"/>
                </a:cubicBezTo>
                <a:cubicBezTo>
                  <a:pt x="20647" y="6470"/>
                  <a:pt x="20619" y="6470"/>
                  <a:pt x="20602" y="6476"/>
                </a:cubicBezTo>
                <a:cubicBezTo>
                  <a:pt x="20613" y="6442"/>
                  <a:pt x="20642" y="6396"/>
                  <a:pt x="20596" y="6379"/>
                </a:cubicBezTo>
                <a:cubicBezTo>
                  <a:pt x="20573" y="6340"/>
                  <a:pt x="20556" y="6288"/>
                  <a:pt x="20534" y="6243"/>
                </a:cubicBezTo>
                <a:lnTo>
                  <a:pt x="20534" y="6243"/>
                </a:lnTo>
                <a:cubicBezTo>
                  <a:pt x="20534" y="6306"/>
                  <a:pt x="20545" y="6362"/>
                  <a:pt x="20562" y="6419"/>
                </a:cubicBezTo>
                <a:cubicBezTo>
                  <a:pt x="20573" y="6413"/>
                  <a:pt x="20602" y="6408"/>
                  <a:pt x="20613" y="6402"/>
                </a:cubicBezTo>
                <a:lnTo>
                  <a:pt x="20613" y="6402"/>
                </a:lnTo>
                <a:cubicBezTo>
                  <a:pt x="20585" y="6447"/>
                  <a:pt x="20585" y="6487"/>
                  <a:pt x="20630" y="6515"/>
                </a:cubicBezTo>
                <a:lnTo>
                  <a:pt x="20590" y="6527"/>
                </a:lnTo>
                <a:cubicBezTo>
                  <a:pt x="20636" y="6532"/>
                  <a:pt x="20681" y="6544"/>
                  <a:pt x="20721" y="6567"/>
                </a:cubicBezTo>
                <a:cubicBezTo>
                  <a:pt x="20721" y="6635"/>
                  <a:pt x="20676" y="6674"/>
                  <a:pt x="20624" y="6708"/>
                </a:cubicBezTo>
                <a:cubicBezTo>
                  <a:pt x="20642" y="6765"/>
                  <a:pt x="20659" y="6816"/>
                  <a:pt x="20676" y="6867"/>
                </a:cubicBezTo>
                <a:cubicBezTo>
                  <a:pt x="20539" y="6618"/>
                  <a:pt x="20403" y="6362"/>
                  <a:pt x="20278" y="6101"/>
                </a:cubicBezTo>
                <a:lnTo>
                  <a:pt x="20278" y="6101"/>
                </a:lnTo>
                <a:cubicBezTo>
                  <a:pt x="20295" y="6107"/>
                  <a:pt x="20318" y="6113"/>
                  <a:pt x="20329" y="6118"/>
                </a:cubicBezTo>
                <a:cubicBezTo>
                  <a:pt x="20329" y="6113"/>
                  <a:pt x="20329" y="6101"/>
                  <a:pt x="20324" y="6096"/>
                </a:cubicBezTo>
                <a:cubicBezTo>
                  <a:pt x="20314" y="6098"/>
                  <a:pt x="20305" y="6099"/>
                  <a:pt x="20297" y="6099"/>
                </a:cubicBezTo>
                <a:cubicBezTo>
                  <a:pt x="20261" y="6099"/>
                  <a:pt x="20240" y="6077"/>
                  <a:pt x="20244" y="6022"/>
                </a:cubicBezTo>
                <a:lnTo>
                  <a:pt x="20244" y="6022"/>
                </a:lnTo>
                <a:cubicBezTo>
                  <a:pt x="20261" y="6033"/>
                  <a:pt x="20290" y="6050"/>
                  <a:pt x="20301" y="6062"/>
                </a:cubicBezTo>
                <a:cubicBezTo>
                  <a:pt x="20295" y="6045"/>
                  <a:pt x="20284" y="6033"/>
                  <a:pt x="20273" y="6016"/>
                </a:cubicBezTo>
                <a:cubicBezTo>
                  <a:pt x="20256" y="6022"/>
                  <a:pt x="20239" y="6022"/>
                  <a:pt x="20222" y="6022"/>
                </a:cubicBezTo>
                <a:cubicBezTo>
                  <a:pt x="20182" y="5948"/>
                  <a:pt x="20142" y="5869"/>
                  <a:pt x="20102" y="5789"/>
                </a:cubicBezTo>
                <a:cubicBezTo>
                  <a:pt x="20063" y="5693"/>
                  <a:pt x="19932" y="5602"/>
                  <a:pt x="19966" y="5488"/>
                </a:cubicBezTo>
                <a:cubicBezTo>
                  <a:pt x="19949" y="5443"/>
                  <a:pt x="19927" y="5392"/>
                  <a:pt x="19915" y="5347"/>
                </a:cubicBezTo>
                <a:cubicBezTo>
                  <a:pt x="19904" y="5341"/>
                  <a:pt x="19887" y="5330"/>
                  <a:pt x="19881" y="5324"/>
                </a:cubicBezTo>
                <a:cubicBezTo>
                  <a:pt x="19877" y="5288"/>
                  <a:pt x="19858" y="5262"/>
                  <a:pt x="19827" y="5262"/>
                </a:cubicBezTo>
                <a:cubicBezTo>
                  <a:pt x="19819" y="5262"/>
                  <a:pt x="19811" y="5264"/>
                  <a:pt x="19802" y="5267"/>
                </a:cubicBezTo>
                <a:cubicBezTo>
                  <a:pt x="19819" y="5290"/>
                  <a:pt x="19830" y="5318"/>
                  <a:pt x="19847" y="5341"/>
                </a:cubicBezTo>
                <a:cubicBezTo>
                  <a:pt x="19813" y="5313"/>
                  <a:pt x="19785" y="5279"/>
                  <a:pt x="19762" y="5245"/>
                </a:cubicBezTo>
                <a:cubicBezTo>
                  <a:pt x="19773" y="5239"/>
                  <a:pt x="19802" y="5227"/>
                  <a:pt x="19813" y="5227"/>
                </a:cubicBezTo>
                <a:cubicBezTo>
                  <a:pt x="19796" y="5210"/>
                  <a:pt x="19773" y="5193"/>
                  <a:pt x="19756" y="5176"/>
                </a:cubicBezTo>
                <a:cubicBezTo>
                  <a:pt x="19779" y="5165"/>
                  <a:pt x="19807" y="5154"/>
                  <a:pt x="19830" y="5148"/>
                </a:cubicBezTo>
                <a:cubicBezTo>
                  <a:pt x="19847" y="5171"/>
                  <a:pt x="19864" y="5188"/>
                  <a:pt x="19881" y="5210"/>
                </a:cubicBezTo>
                <a:cubicBezTo>
                  <a:pt x="19881" y="5216"/>
                  <a:pt x="19881" y="5233"/>
                  <a:pt x="19881" y="5239"/>
                </a:cubicBezTo>
                <a:cubicBezTo>
                  <a:pt x="19915" y="5301"/>
                  <a:pt x="19966" y="5347"/>
                  <a:pt x="20017" y="5392"/>
                </a:cubicBezTo>
                <a:cubicBezTo>
                  <a:pt x="20017" y="5409"/>
                  <a:pt x="20017" y="5443"/>
                  <a:pt x="20017" y="5460"/>
                </a:cubicBezTo>
                <a:lnTo>
                  <a:pt x="20068" y="5443"/>
                </a:lnTo>
                <a:cubicBezTo>
                  <a:pt x="20051" y="5318"/>
                  <a:pt x="19955" y="5233"/>
                  <a:pt x="19904" y="5131"/>
                </a:cubicBezTo>
                <a:lnTo>
                  <a:pt x="19938" y="5120"/>
                </a:lnTo>
                <a:cubicBezTo>
                  <a:pt x="19927" y="5120"/>
                  <a:pt x="19904" y="5125"/>
                  <a:pt x="19893" y="5125"/>
                </a:cubicBezTo>
                <a:cubicBezTo>
                  <a:pt x="19864" y="5069"/>
                  <a:pt x="19836" y="5018"/>
                  <a:pt x="19785" y="4984"/>
                </a:cubicBezTo>
                <a:cubicBezTo>
                  <a:pt x="19773" y="4938"/>
                  <a:pt x="19751" y="4898"/>
                  <a:pt x="19700" y="4898"/>
                </a:cubicBezTo>
                <a:cubicBezTo>
                  <a:pt x="19711" y="4893"/>
                  <a:pt x="19722" y="4870"/>
                  <a:pt x="19734" y="4864"/>
                </a:cubicBezTo>
                <a:lnTo>
                  <a:pt x="19734" y="4864"/>
                </a:lnTo>
                <a:cubicBezTo>
                  <a:pt x="19717" y="4870"/>
                  <a:pt x="19688" y="4881"/>
                  <a:pt x="19677" y="4887"/>
                </a:cubicBezTo>
                <a:cubicBezTo>
                  <a:pt x="19671" y="4870"/>
                  <a:pt x="19671" y="4830"/>
                  <a:pt x="19671" y="4813"/>
                </a:cubicBezTo>
                <a:lnTo>
                  <a:pt x="19643" y="4813"/>
                </a:lnTo>
                <a:cubicBezTo>
                  <a:pt x="19666" y="4881"/>
                  <a:pt x="19683" y="4966"/>
                  <a:pt x="19762" y="4984"/>
                </a:cubicBezTo>
                <a:cubicBezTo>
                  <a:pt x="19762" y="5001"/>
                  <a:pt x="19762" y="5029"/>
                  <a:pt x="19762" y="5046"/>
                </a:cubicBezTo>
                <a:cubicBezTo>
                  <a:pt x="19785" y="5074"/>
                  <a:pt x="19807" y="5108"/>
                  <a:pt x="19830" y="5137"/>
                </a:cubicBezTo>
                <a:cubicBezTo>
                  <a:pt x="19807" y="5142"/>
                  <a:pt x="19762" y="5154"/>
                  <a:pt x="19739" y="5159"/>
                </a:cubicBezTo>
                <a:cubicBezTo>
                  <a:pt x="19739" y="5142"/>
                  <a:pt x="19739" y="5114"/>
                  <a:pt x="19739" y="5097"/>
                </a:cubicBezTo>
                <a:cubicBezTo>
                  <a:pt x="19722" y="5108"/>
                  <a:pt x="19700" y="5114"/>
                  <a:pt x="19683" y="5125"/>
                </a:cubicBezTo>
                <a:cubicBezTo>
                  <a:pt x="19677" y="5120"/>
                  <a:pt x="19660" y="5108"/>
                  <a:pt x="19654" y="5097"/>
                </a:cubicBezTo>
                <a:cubicBezTo>
                  <a:pt x="19671" y="5091"/>
                  <a:pt x="19700" y="5074"/>
                  <a:pt x="19717" y="5069"/>
                </a:cubicBezTo>
                <a:cubicBezTo>
                  <a:pt x="19694" y="5063"/>
                  <a:pt x="19666" y="5057"/>
                  <a:pt x="19643" y="5057"/>
                </a:cubicBezTo>
                <a:cubicBezTo>
                  <a:pt x="19626" y="5046"/>
                  <a:pt x="19615" y="5029"/>
                  <a:pt x="19603" y="5012"/>
                </a:cubicBezTo>
                <a:lnTo>
                  <a:pt x="19603" y="5012"/>
                </a:lnTo>
                <a:cubicBezTo>
                  <a:pt x="19623" y="5022"/>
                  <a:pt x="19639" y="5041"/>
                  <a:pt x="19658" y="5041"/>
                </a:cubicBezTo>
                <a:cubicBezTo>
                  <a:pt x="19661" y="5041"/>
                  <a:pt x="19663" y="5041"/>
                  <a:pt x="19666" y="5040"/>
                </a:cubicBezTo>
                <a:cubicBezTo>
                  <a:pt x="19683" y="4972"/>
                  <a:pt x="19586" y="4995"/>
                  <a:pt x="19552" y="4961"/>
                </a:cubicBezTo>
                <a:cubicBezTo>
                  <a:pt x="19541" y="4932"/>
                  <a:pt x="19524" y="4887"/>
                  <a:pt x="19512" y="4859"/>
                </a:cubicBezTo>
                <a:lnTo>
                  <a:pt x="19512" y="4859"/>
                </a:lnTo>
                <a:cubicBezTo>
                  <a:pt x="19529" y="4864"/>
                  <a:pt x="19563" y="4870"/>
                  <a:pt x="19581" y="4876"/>
                </a:cubicBezTo>
                <a:cubicBezTo>
                  <a:pt x="19546" y="4859"/>
                  <a:pt x="19518" y="4825"/>
                  <a:pt x="19501" y="4785"/>
                </a:cubicBezTo>
                <a:lnTo>
                  <a:pt x="19501" y="4785"/>
                </a:lnTo>
                <a:cubicBezTo>
                  <a:pt x="19501" y="4808"/>
                  <a:pt x="19507" y="4842"/>
                  <a:pt x="19512" y="4859"/>
                </a:cubicBezTo>
                <a:cubicBezTo>
                  <a:pt x="19450" y="4842"/>
                  <a:pt x="19456" y="4796"/>
                  <a:pt x="19473" y="4751"/>
                </a:cubicBezTo>
                <a:lnTo>
                  <a:pt x="19422" y="4751"/>
                </a:lnTo>
                <a:cubicBezTo>
                  <a:pt x="19393" y="4728"/>
                  <a:pt x="19371" y="4700"/>
                  <a:pt x="19342" y="4671"/>
                </a:cubicBezTo>
                <a:cubicBezTo>
                  <a:pt x="19320" y="4643"/>
                  <a:pt x="19302" y="4609"/>
                  <a:pt x="19280" y="4581"/>
                </a:cubicBezTo>
                <a:cubicBezTo>
                  <a:pt x="19302" y="4581"/>
                  <a:pt x="19325" y="4586"/>
                  <a:pt x="19354" y="4586"/>
                </a:cubicBezTo>
                <a:cubicBezTo>
                  <a:pt x="19325" y="4564"/>
                  <a:pt x="19297" y="4558"/>
                  <a:pt x="19268" y="4558"/>
                </a:cubicBezTo>
                <a:cubicBezTo>
                  <a:pt x="19263" y="4552"/>
                  <a:pt x="19257" y="4541"/>
                  <a:pt x="19251" y="4530"/>
                </a:cubicBezTo>
                <a:cubicBezTo>
                  <a:pt x="19257" y="4518"/>
                  <a:pt x="19257" y="4501"/>
                  <a:pt x="19263" y="4490"/>
                </a:cubicBezTo>
                <a:lnTo>
                  <a:pt x="19263" y="4490"/>
                </a:lnTo>
                <a:lnTo>
                  <a:pt x="19240" y="4513"/>
                </a:lnTo>
                <a:cubicBezTo>
                  <a:pt x="19223" y="4490"/>
                  <a:pt x="19212" y="4467"/>
                  <a:pt x="19200" y="4445"/>
                </a:cubicBezTo>
                <a:cubicBezTo>
                  <a:pt x="19195" y="4456"/>
                  <a:pt x="19189" y="4473"/>
                  <a:pt x="19183" y="4490"/>
                </a:cubicBezTo>
                <a:cubicBezTo>
                  <a:pt x="19161" y="4462"/>
                  <a:pt x="19132" y="4439"/>
                  <a:pt x="19110" y="4416"/>
                </a:cubicBezTo>
                <a:cubicBezTo>
                  <a:pt x="19121" y="4416"/>
                  <a:pt x="19144" y="4405"/>
                  <a:pt x="19155" y="4399"/>
                </a:cubicBezTo>
                <a:cubicBezTo>
                  <a:pt x="19149" y="4388"/>
                  <a:pt x="19132" y="4365"/>
                  <a:pt x="19127" y="4354"/>
                </a:cubicBezTo>
                <a:cubicBezTo>
                  <a:pt x="19118" y="4383"/>
                  <a:pt x="19106" y="4394"/>
                  <a:pt x="19092" y="4394"/>
                </a:cubicBezTo>
                <a:cubicBezTo>
                  <a:pt x="19069" y="4394"/>
                  <a:pt x="19042" y="4364"/>
                  <a:pt x="19024" y="4342"/>
                </a:cubicBezTo>
                <a:cubicBezTo>
                  <a:pt x="18962" y="4280"/>
                  <a:pt x="18894" y="4223"/>
                  <a:pt x="18826" y="4166"/>
                </a:cubicBezTo>
                <a:cubicBezTo>
                  <a:pt x="18837" y="4149"/>
                  <a:pt x="18837" y="4132"/>
                  <a:pt x="18820" y="4110"/>
                </a:cubicBezTo>
                <a:cubicBezTo>
                  <a:pt x="18815" y="4121"/>
                  <a:pt x="18809" y="4132"/>
                  <a:pt x="18803" y="4144"/>
                </a:cubicBezTo>
                <a:cubicBezTo>
                  <a:pt x="18781" y="4132"/>
                  <a:pt x="18763" y="4115"/>
                  <a:pt x="18746" y="4104"/>
                </a:cubicBezTo>
                <a:cubicBezTo>
                  <a:pt x="18718" y="4064"/>
                  <a:pt x="18684" y="4030"/>
                  <a:pt x="18650" y="3996"/>
                </a:cubicBezTo>
                <a:lnTo>
                  <a:pt x="18650" y="3996"/>
                </a:lnTo>
                <a:cubicBezTo>
                  <a:pt x="18654" y="3998"/>
                  <a:pt x="18658" y="3998"/>
                  <a:pt x="18662" y="3998"/>
                </a:cubicBezTo>
                <a:cubicBezTo>
                  <a:pt x="18672" y="3998"/>
                  <a:pt x="18680" y="3992"/>
                  <a:pt x="18684" y="3979"/>
                </a:cubicBezTo>
                <a:cubicBezTo>
                  <a:pt x="18678" y="3968"/>
                  <a:pt x="18673" y="3962"/>
                  <a:pt x="18661" y="3957"/>
                </a:cubicBezTo>
                <a:lnTo>
                  <a:pt x="18684" y="3923"/>
                </a:lnTo>
                <a:lnTo>
                  <a:pt x="18622" y="3905"/>
                </a:lnTo>
                <a:cubicBezTo>
                  <a:pt x="18622" y="3917"/>
                  <a:pt x="18622" y="3945"/>
                  <a:pt x="18622" y="3957"/>
                </a:cubicBezTo>
                <a:cubicBezTo>
                  <a:pt x="18593" y="3934"/>
                  <a:pt x="18571" y="3911"/>
                  <a:pt x="18542" y="3883"/>
                </a:cubicBezTo>
                <a:cubicBezTo>
                  <a:pt x="18554" y="3866"/>
                  <a:pt x="18559" y="3843"/>
                  <a:pt x="18571" y="3826"/>
                </a:cubicBezTo>
                <a:cubicBezTo>
                  <a:pt x="18537" y="3786"/>
                  <a:pt x="18502" y="3747"/>
                  <a:pt x="18457" y="3718"/>
                </a:cubicBezTo>
                <a:lnTo>
                  <a:pt x="18457" y="3718"/>
                </a:lnTo>
                <a:cubicBezTo>
                  <a:pt x="18485" y="3758"/>
                  <a:pt x="18514" y="3792"/>
                  <a:pt x="18531" y="3837"/>
                </a:cubicBezTo>
                <a:cubicBezTo>
                  <a:pt x="18474" y="3809"/>
                  <a:pt x="18440" y="3752"/>
                  <a:pt x="18400" y="3701"/>
                </a:cubicBezTo>
                <a:cubicBezTo>
                  <a:pt x="18406" y="3690"/>
                  <a:pt x="18417" y="3673"/>
                  <a:pt x="18423" y="3667"/>
                </a:cubicBezTo>
                <a:cubicBezTo>
                  <a:pt x="18400" y="3644"/>
                  <a:pt x="18383" y="3622"/>
                  <a:pt x="18361" y="3599"/>
                </a:cubicBezTo>
                <a:lnTo>
                  <a:pt x="18361" y="3599"/>
                </a:lnTo>
                <a:cubicBezTo>
                  <a:pt x="18372" y="3633"/>
                  <a:pt x="18383" y="3667"/>
                  <a:pt x="18395" y="3696"/>
                </a:cubicBezTo>
                <a:cubicBezTo>
                  <a:pt x="18298" y="3610"/>
                  <a:pt x="18213" y="3520"/>
                  <a:pt x="18128" y="3429"/>
                </a:cubicBezTo>
                <a:cubicBezTo>
                  <a:pt x="18139" y="3429"/>
                  <a:pt x="18168" y="3435"/>
                  <a:pt x="18179" y="3435"/>
                </a:cubicBezTo>
                <a:cubicBezTo>
                  <a:pt x="18173" y="3412"/>
                  <a:pt x="18168" y="3389"/>
                  <a:pt x="18162" y="3372"/>
                </a:cubicBezTo>
                <a:cubicBezTo>
                  <a:pt x="18105" y="3338"/>
                  <a:pt x="18032" y="3349"/>
                  <a:pt x="17992" y="3293"/>
                </a:cubicBezTo>
                <a:lnTo>
                  <a:pt x="17992" y="3293"/>
                </a:lnTo>
                <a:cubicBezTo>
                  <a:pt x="18020" y="3298"/>
                  <a:pt x="18054" y="3310"/>
                  <a:pt x="18088" y="3315"/>
                </a:cubicBezTo>
                <a:cubicBezTo>
                  <a:pt x="18020" y="3253"/>
                  <a:pt x="17952" y="3162"/>
                  <a:pt x="17856" y="3140"/>
                </a:cubicBezTo>
                <a:lnTo>
                  <a:pt x="17867" y="3117"/>
                </a:lnTo>
                <a:cubicBezTo>
                  <a:pt x="17861" y="3111"/>
                  <a:pt x="17844" y="3111"/>
                  <a:pt x="17839" y="3111"/>
                </a:cubicBezTo>
                <a:lnTo>
                  <a:pt x="17850" y="3071"/>
                </a:lnTo>
                <a:lnTo>
                  <a:pt x="17833" y="3071"/>
                </a:lnTo>
                <a:cubicBezTo>
                  <a:pt x="17833" y="3088"/>
                  <a:pt x="17827" y="3117"/>
                  <a:pt x="17827" y="3134"/>
                </a:cubicBezTo>
                <a:cubicBezTo>
                  <a:pt x="17816" y="3123"/>
                  <a:pt x="17793" y="3088"/>
                  <a:pt x="17782" y="3077"/>
                </a:cubicBezTo>
                <a:cubicBezTo>
                  <a:pt x="17788" y="3066"/>
                  <a:pt x="17805" y="3049"/>
                  <a:pt x="17810" y="3043"/>
                </a:cubicBezTo>
                <a:cubicBezTo>
                  <a:pt x="17799" y="3037"/>
                  <a:pt x="17776" y="3037"/>
                  <a:pt x="17765" y="3032"/>
                </a:cubicBezTo>
                <a:cubicBezTo>
                  <a:pt x="17765" y="3043"/>
                  <a:pt x="17765" y="3060"/>
                  <a:pt x="17759" y="3066"/>
                </a:cubicBezTo>
                <a:cubicBezTo>
                  <a:pt x="17691" y="3037"/>
                  <a:pt x="17640" y="2969"/>
                  <a:pt x="17578" y="2918"/>
                </a:cubicBezTo>
                <a:cubicBezTo>
                  <a:pt x="17589" y="2913"/>
                  <a:pt x="17606" y="2896"/>
                  <a:pt x="17617" y="2884"/>
                </a:cubicBezTo>
                <a:lnTo>
                  <a:pt x="17617" y="2884"/>
                </a:lnTo>
                <a:cubicBezTo>
                  <a:pt x="17600" y="2896"/>
                  <a:pt x="17583" y="2907"/>
                  <a:pt x="17572" y="2918"/>
                </a:cubicBezTo>
                <a:cubicBezTo>
                  <a:pt x="17538" y="2884"/>
                  <a:pt x="17504" y="2856"/>
                  <a:pt x="17470" y="2827"/>
                </a:cubicBezTo>
                <a:lnTo>
                  <a:pt x="17470" y="2827"/>
                </a:lnTo>
                <a:cubicBezTo>
                  <a:pt x="17504" y="2844"/>
                  <a:pt x="17544" y="2850"/>
                  <a:pt x="17578" y="2850"/>
                </a:cubicBezTo>
                <a:cubicBezTo>
                  <a:pt x="17549" y="2833"/>
                  <a:pt x="17532" y="2810"/>
                  <a:pt x="17538" y="2776"/>
                </a:cubicBezTo>
                <a:lnTo>
                  <a:pt x="17538" y="2776"/>
                </a:lnTo>
                <a:cubicBezTo>
                  <a:pt x="17527" y="2782"/>
                  <a:pt x="17515" y="2793"/>
                  <a:pt x="17504" y="2799"/>
                </a:cubicBezTo>
                <a:cubicBezTo>
                  <a:pt x="17436" y="2708"/>
                  <a:pt x="17339" y="2646"/>
                  <a:pt x="17254" y="2572"/>
                </a:cubicBezTo>
                <a:cubicBezTo>
                  <a:pt x="17249" y="2589"/>
                  <a:pt x="17243" y="2618"/>
                  <a:pt x="17237" y="2635"/>
                </a:cubicBezTo>
                <a:cubicBezTo>
                  <a:pt x="17152" y="2578"/>
                  <a:pt x="17067" y="2510"/>
                  <a:pt x="16988" y="2442"/>
                </a:cubicBezTo>
                <a:lnTo>
                  <a:pt x="16988" y="2442"/>
                </a:lnTo>
                <a:cubicBezTo>
                  <a:pt x="17050" y="2453"/>
                  <a:pt x="17095" y="2487"/>
                  <a:pt x="17141" y="2527"/>
                </a:cubicBezTo>
                <a:cubicBezTo>
                  <a:pt x="17163" y="2436"/>
                  <a:pt x="16800" y="2305"/>
                  <a:pt x="16755" y="2186"/>
                </a:cubicBezTo>
                <a:cubicBezTo>
                  <a:pt x="16778" y="2169"/>
                  <a:pt x="16800" y="2152"/>
                  <a:pt x="16823" y="2141"/>
                </a:cubicBezTo>
                <a:lnTo>
                  <a:pt x="16823" y="2141"/>
                </a:lnTo>
                <a:cubicBezTo>
                  <a:pt x="16823" y="2147"/>
                  <a:pt x="16817" y="2169"/>
                  <a:pt x="16812" y="2175"/>
                </a:cubicBezTo>
                <a:cubicBezTo>
                  <a:pt x="16840" y="2198"/>
                  <a:pt x="16851" y="2220"/>
                  <a:pt x="16846" y="2254"/>
                </a:cubicBezTo>
                <a:lnTo>
                  <a:pt x="16925" y="2254"/>
                </a:lnTo>
                <a:lnTo>
                  <a:pt x="16897" y="2300"/>
                </a:lnTo>
                <a:cubicBezTo>
                  <a:pt x="16908" y="2294"/>
                  <a:pt x="16931" y="2283"/>
                  <a:pt x="16942" y="2277"/>
                </a:cubicBezTo>
                <a:cubicBezTo>
                  <a:pt x="17010" y="2331"/>
                  <a:pt x="17087" y="2384"/>
                  <a:pt x="17171" y="2384"/>
                </a:cubicBezTo>
                <a:cubicBezTo>
                  <a:pt x="17185" y="2384"/>
                  <a:pt x="17200" y="2383"/>
                  <a:pt x="17215" y="2379"/>
                </a:cubicBezTo>
                <a:cubicBezTo>
                  <a:pt x="17101" y="2311"/>
                  <a:pt x="16999" y="2220"/>
                  <a:pt x="16885" y="2147"/>
                </a:cubicBezTo>
                <a:cubicBezTo>
                  <a:pt x="16885" y="2141"/>
                  <a:pt x="16880" y="2124"/>
                  <a:pt x="16880" y="2118"/>
                </a:cubicBezTo>
                <a:cubicBezTo>
                  <a:pt x="16874" y="2119"/>
                  <a:pt x="16869" y="2120"/>
                  <a:pt x="16864" y="2120"/>
                </a:cubicBezTo>
                <a:cubicBezTo>
                  <a:pt x="16824" y="2120"/>
                  <a:pt x="16804" y="2081"/>
                  <a:pt x="16783" y="2050"/>
                </a:cubicBezTo>
                <a:cubicBezTo>
                  <a:pt x="16704" y="2044"/>
                  <a:pt x="16647" y="1971"/>
                  <a:pt x="16579" y="1937"/>
                </a:cubicBezTo>
                <a:lnTo>
                  <a:pt x="16585" y="1908"/>
                </a:lnTo>
                <a:lnTo>
                  <a:pt x="16585" y="1908"/>
                </a:lnTo>
                <a:cubicBezTo>
                  <a:pt x="16579" y="1914"/>
                  <a:pt x="16562" y="1925"/>
                  <a:pt x="16556" y="1931"/>
                </a:cubicBezTo>
                <a:cubicBezTo>
                  <a:pt x="16483" y="1886"/>
                  <a:pt x="16415" y="1829"/>
                  <a:pt x="16329" y="1801"/>
                </a:cubicBezTo>
                <a:cubicBezTo>
                  <a:pt x="16295" y="1795"/>
                  <a:pt x="16284" y="1761"/>
                  <a:pt x="16267" y="1732"/>
                </a:cubicBezTo>
                <a:cubicBezTo>
                  <a:pt x="16250" y="1738"/>
                  <a:pt x="16227" y="1744"/>
                  <a:pt x="16210" y="1749"/>
                </a:cubicBezTo>
                <a:cubicBezTo>
                  <a:pt x="16210" y="1738"/>
                  <a:pt x="16216" y="1715"/>
                  <a:pt x="16222" y="1704"/>
                </a:cubicBezTo>
                <a:cubicBezTo>
                  <a:pt x="15995" y="1613"/>
                  <a:pt x="15813" y="1437"/>
                  <a:pt x="15597" y="1330"/>
                </a:cubicBezTo>
                <a:cubicBezTo>
                  <a:pt x="15593" y="1331"/>
                  <a:pt x="15588" y="1331"/>
                  <a:pt x="15583" y="1331"/>
                </a:cubicBezTo>
                <a:cubicBezTo>
                  <a:pt x="15541" y="1331"/>
                  <a:pt x="15515" y="1287"/>
                  <a:pt x="15484" y="1262"/>
                </a:cubicBezTo>
                <a:cubicBezTo>
                  <a:pt x="15427" y="1244"/>
                  <a:pt x="15376" y="1222"/>
                  <a:pt x="15325" y="1193"/>
                </a:cubicBezTo>
                <a:lnTo>
                  <a:pt x="15285" y="1193"/>
                </a:lnTo>
                <a:cubicBezTo>
                  <a:pt x="15268" y="1171"/>
                  <a:pt x="15246" y="1154"/>
                  <a:pt x="15229" y="1131"/>
                </a:cubicBezTo>
                <a:cubicBezTo>
                  <a:pt x="15200" y="1125"/>
                  <a:pt x="15178" y="1120"/>
                  <a:pt x="15149" y="1108"/>
                </a:cubicBezTo>
                <a:cubicBezTo>
                  <a:pt x="15149" y="1103"/>
                  <a:pt x="15138" y="1086"/>
                  <a:pt x="15138" y="1074"/>
                </a:cubicBezTo>
                <a:lnTo>
                  <a:pt x="15127" y="1097"/>
                </a:lnTo>
                <a:cubicBezTo>
                  <a:pt x="15093" y="1074"/>
                  <a:pt x="15053" y="1052"/>
                  <a:pt x="15013" y="1040"/>
                </a:cubicBezTo>
                <a:cubicBezTo>
                  <a:pt x="15013" y="1029"/>
                  <a:pt x="15019" y="1018"/>
                  <a:pt x="15019" y="1012"/>
                </a:cubicBezTo>
                <a:cubicBezTo>
                  <a:pt x="15007" y="1012"/>
                  <a:pt x="14985" y="1018"/>
                  <a:pt x="14979" y="1023"/>
                </a:cubicBezTo>
                <a:cubicBezTo>
                  <a:pt x="14922" y="961"/>
                  <a:pt x="14826" y="972"/>
                  <a:pt x="14763" y="915"/>
                </a:cubicBezTo>
                <a:cubicBezTo>
                  <a:pt x="14760" y="916"/>
                  <a:pt x="14756" y="916"/>
                  <a:pt x="14753" y="916"/>
                </a:cubicBezTo>
                <a:cubicBezTo>
                  <a:pt x="14633" y="916"/>
                  <a:pt x="14533" y="824"/>
                  <a:pt x="14417" y="796"/>
                </a:cubicBezTo>
                <a:cubicBezTo>
                  <a:pt x="14406" y="802"/>
                  <a:pt x="14389" y="819"/>
                  <a:pt x="14378" y="825"/>
                </a:cubicBezTo>
                <a:cubicBezTo>
                  <a:pt x="14378" y="813"/>
                  <a:pt x="14372" y="791"/>
                  <a:pt x="14366" y="779"/>
                </a:cubicBezTo>
                <a:cubicBezTo>
                  <a:pt x="14224" y="734"/>
                  <a:pt x="14100" y="637"/>
                  <a:pt x="13952" y="626"/>
                </a:cubicBezTo>
                <a:cubicBezTo>
                  <a:pt x="13946" y="632"/>
                  <a:pt x="13941" y="654"/>
                  <a:pt x="13935" y="666"/>
                </a:cubicBezTo>
                <a:cubicBezTo>
                  <a:pt x="14003" y="683"/>
                  <a:pt x="14071" y="705"/>
                  <a:pt x="14139" y="722"/>
                </a:cubicBezTo>
                <a:cubicBezTo>
                  <a:pt x="14139" y="728"/>
                  <a:pt x="14151" y="745"/>
                  <a:pt x="14151" y="751"/>
                </a:cubicBezTo>
                <a:cubicBezTo>
                  <a:pt x="14258" y="762"/>
                  <a:pt x="14355" y="830"/>
                  <a:pt x="14451" y="876"/>
                </a:cubicBezTo>
                <a:cubicBezTo>
                  <a:pt x="14463" y="870"/>
                  <a:pt x="14474" y="859"/>
                  <a:pt x="14485" y="853"/>
                </a:cubicBezTo>
                <a:cubicBezTo>
                  <a:pt x="14508" y="870"/>
                  <a:pt x="14525" y="893"/>
                  <a:pt x="14548" y="915"/>
                </a:cubicBezTo>
                <a:cubicBezTo>
                  <a:pt x="14565" y="910"/>
                  <a:pt x="14593" y="898"/>
                  <a:pt x="14610" y="887"/>
                </a:cubicBezTo>
                <a:lnTo>
                  <a:pt x="14610" y="887"/>
                </a:lnTo>
                <a:cubicBezTo>
                  <a:pt x="14605" y="898"/>
                  <a:pt x="14605" y="921"/>
                  <a:pt x="14605" y="932"/>
                </a:cubicBezTo>
                <a:lnTo>
                  <a:pt x="14656" y="932"/>
                </a:lnTo>
                <a:cubicBezTo>
                  <a:pt x="14656" y="955"/>
                  <a:pt x="14661" y="983"/>
                  <a:pt x="14661" y="1006"/>
                </a:cubicBezTo>
                <a:cubicBezTo>
                  <a:pt x="14667" y="995"/>
                  <a:pt x="14673" y="966"/>
                  <a:pt x="14678" y="955"/>
                </a:cubicBezTo>
                <a:cubicBezTo>
                  <a:pt x="14843" y="1040"/>
                  <a:pt x="15002" y="1131"/>
                  <a:pt x="15166" y="1199"/>
                </a:cubicBezTo>
                <a:cubicBezTo>
                  <a:pt x="15144" y="1227"/>
                  <a:pt x="15121" y="1250"/>
                  <a:pt x="15093" y="1279"/>
                </a:cubicBezTo>
                <a:cubicBezTo>
                  <a:pt x="15098" y="1262"/>
                  <a:pt x="15110" y="1239"/>
                  <a:pt x="15115" y="1227"/>
                </a:cubicBezTo>
                <a:cubicBezTo>
                  <a:pt x="15041" y="1182"/>
                  <a:pt x="14956" y="1154"/>
                  <a:pt x="14877" y="1120"/>
                </a:cubicBezTo>
                <a:cubicBezTo>
                  <a:pt x="14871" y="1131"/>
                  <a:pt x="14871" y="1154"/>
                  <a:pt x="14871" y="1165"/>
                </a:cubicBezTo>
                <a:cubicBezTo>
                  <a:pt x="14752" y="1131"/>
                  <a:pt x="14644" y="1086"/>
                  <a:pt x="14536" y="1029"/>
                </a:cubicBezTo>
                <a:cubicBezTo>
                  <a:pt x="14552" y="1018"/>
                  <a:pt x="14568" y="1014"/>
                  <a:pt x="14584" y="1014"/>
                </a:cubicBezTo>
                <a:cubicBezTo>
                  <a:pt x="14602" y="1014"/>
                  <a:pt x="14620" y="1020"/>
                  <a:pt x="14639" y="1029"/>
                </a:cubicBezTo>
                <a:lnTo>
                  <a:pt x="14644" y="1023"/>
                </a:lnTo>
                <a:cubicBezTo>
                  <a:pt x="14622" y="1012"/>
                  <a:pt x="14593" y="1001"/>
                  <a:pt x="14571" y="983"/>
                </a:cubicBezTo>
                <a:cubicBezTo>
                  <a:pt x="14554" y="1006"/>
                  <a:pt x="14531" y="1023"/>
                  <a:pt x="14514" y="1040"/>
                </a:cubicBezTo>
                <a:cubicBezTo>
                  <a:pt x="14491" y="1018"/>
                  <a:pt x="14514" y="989"/>
                  <a:pt x="14525" y="961"/>
                </a:cubicBezTo>
                <a:cubicBezTo>
                  <a:pt x="14468" y="949"/>
                  <a:pt x="14417" y="927"/>
                  <a:pt x="14366" y="915"/>
                </a:cubicBezTo>
                <a:lnTo>
                  <a:pt x="14366" y="915"/>
                </a:lnTo>
                <a:cubicBezTo>
                  <a:pt x="14383" y="938"/>
                  <a:pt x="14406" y="961"/>
                  <a:pt x="14429" y="983"/>
                </a:cubicBezTo>
                <a:cubicBezTo>
                  <a:pt x="14366" y="949"/>
                  <a:pt x="14253" y="961"/>
                  <a:pt x="14247" y="870"/>
                </a:cubicBezTo>
                <a:cubicBezTo>
                  <a:pt x="14207" y="859"/>
                  <a:pt x="14173" y="847"/>
                  <a:pt x="14134" y="836"/>
                </a:cubicBezTo>
                <a:lnTo>
                  <a:pt x="14134" y="836"/>
                </a:lnTo>
                <a:cubicBezTo>
                  <a:pt x="14156" y="847"/>
                  <a:pt x="14173" y="859"/>
                  <a:pt x="14190" y="870"/>
                </a:cubicBezTo>
                <a:lnTo>
                  <a:pt x="14185" y="881"/>
                </a:lnTo>
                <a:cubicBezTo>
                  <a:pt x="14151" y="876"/>
                  <a:pt x="14117" y="864"/>
                  <a:pt x="14083" y="853"/>
                </a:cubicBezTo>
                <a:cubicBezTo>
                  <a:pt x="14088" y="842"/>
                  <a:pt x="14094" y="819"/>
                  <a:pt x="14094" y="808"/>
                </a:cubicBezTo>
                <a:lnTo>
                  <a:pt x="14094" y="808"/>
                </a:lnTo>
                <a:cubicBezTo>
                  <a:pt x="14086" y="828"/>
                  <a:pt x="14075" y="836"/>
                  <a:pt x="14062" y="836"/>
                </a:cubicBezTo>
                <a:cubicBezTo>
                  <a:pt x="14047" y="836"/>
                  <a:pt x="14030" y="826"/>
                  <a:pt x="14015" y="813"/>
                </a:cubicBezTo>
                <a:cubicBezTo>
                  <a:pt x="14020" y="808"/>
                  <a:pt x="14037" y="791"/>
                  <a:pt x="14049" y="779"/>
                </a:cubicBezTo>
                <a:cubicBezTo>
                  <a:pt x="13935" y="757"/>
                  <a:pt x="13833" y="717"/>
                  <a:pt x="13731" y="677"/>
                </a:cubicBezTo>
                <a:lnTo>
                  <a:pt x="13731" y="677"/>
                </a:lnTo>
                <a:cubicBezTo>
                  <a:pt x="13742" y="688"/>
                  <a:pt x="13771" y="700"/>
                  <a:pt x="13782" y="705"/>
                </a:cubicBezTo>
                <a:lnTo>
                  <a:pt x="13776" y="745"/>
                </a:lnTo>
                <a:cubicBezTo>
                  <a:pt x="13736" y="734"/>
                  <a:pt x="13702" y="722"/>
                  <a:pt x="13663" y="705"/>
                </a:cubicBezTo>
                <a:cubicBezTo>
                  <a:pt x="13668" y="700"/>
                  <a:pt x="13680" y="677"/>
                  <a:pt x="13685" y="671"/>
                </a:cubicBezTo>
                <a:cubicBezTo>
                  <a:pt x="13566" y="620"/>
                  <a:pt x="13430" y="575"/>
                  <a:pt x="13300" y="552"/>
                </a:cubicBezTo>
                <a:lnTo>
                  <a:pt x="13300" y="552"/>
                </a:lnTo>
                <a:cubicBezTo>
                  <a:pt x="13362" y="586"/>
                  <a:pt x="13436" y="598"/>
                  <a:pt x="13498" y="637"/>
                </a:cubicBezTo>
                <a:cubicBezTo>
                  <a:pt x="13390" y="626"/>
                  <a:pt x="13283" y="592"/>
                  <a:pt x="13186" y="547"/>
                </a:cubicBezTo>
                <a:cubicBezTo>
                  <a:pt x="13180" y="541"/>
                  <a:pt x="13175" y="530"/>
                  <a:pt x="13169" y="524"/>
                </a:cubicBezTo>
                <a:lnTo>
                  <a:pt x="13169" y="524"/>
                </a:lnTo>
                <a:cubicBezTo>
                  <a:pt x="13202" y="547"/>
                  <a:pt x="13238" y="567"/>
                  <a:pt x="13275" y="567"/>
                </a:cubicBezTo>
                <a:cubicBezTo>
                  <a:pt x="13283" y="567"/>
                  <a:pt x="13291" y="566"/>
                  <a:pt x="13300" y="564"/>
                </a:cubicBezTo>
                <a:cubicBezTo>
                  <a:pt x="13277" y="541"/>
                  <a:pt x="13254" y="513"/>
                  <a:pt x="13232" y="490"/>
                </a:cubicBezTo>
                <a:cubicBezTo>
                  <a:pt x="13214" y="496"/>
                  <a:pt x="13186" y="513"/>
                  <a:pt x="13169" y="524"/>
                </a:cubicBezTo>
                <a:cubicBezTo>
                  <a:pt x="13152" y="490"/>
                  <a:pt x="13112" y="484"/>
                  <a:pt x="13073" y="479"/>
                </a:cubicBezTo>
                <a:lnTo>
                  <a:pt x="13073" y="479"/>
                </a:lnTo>
                <a:cubicBezTo>
                  <a:pt x="13084" y="513"/>
                  <a:pt x="13118" y="530"/>
                  <a:pt x="13146" y="547"/>
                </a:cubicBezTo>
                <a:cubicBezTo>
                  <a:pt x="13101" y="547"/>
                  <a:pt x="13050" y="535"/>
                  <a:pt x="13005" y="518"/>
                </a:cubicBezTo>
                <a:cubicBezTo>
                  <a:pt x="13016" y="501"/>
                  <a:pt x="13022" y="490"/>
                  <a:pt x="13033" y="473"/>
                </a:cubicBezTo>
                <a:cubicBezTo>
                  <a:pt x="12993" y="461"/>
                  <a:pt x="12954" y="456"/>
                  <a:pt x="12919" y="444"/>
                </a:cubicBezTo>
                <a:lnTo>
                  <a:pt x="12919" y="444"/>
                </a:lnTo>
                <a:cubicBezTo>
                  <a:pt x="12936" y="467"/>
                  <a:pt x="12954" y="484"/>
                  <a:pt x="12971" y="507"/>
                </a:cubicBezTo>
                <a:cubicBezTo>
                  <a:pt x="12914" y="490"/>
                  <a:pt x="12857" y="467"/>
                  <a:pt x="12795" y="444"/>
                </a:cubicBezTo>
                <a:cubicBezTo>
                  <a:pt x="12795" y="422"/>
                  <a:pt x="12800" y="399"/>
                  <a:pt x="12800" y="376"/>
                </a:cubicBezTo>
                <a:lnTo>
                  <a:pt x="12800" y="376"/>
                </a:lnTo>
                <a:cubicBezTo>
                  <a:pt x="12778" y="390"/>
                  <a:pt x="12754" y="395"/>
                  <a:pt x="12729" y="395"/>
                </a:cubicBezTo>
                <a:cubicBezTo>
                  <a:pt x="12662" y="395"/>
                  <a:pt x="12590" y="360"/>
                  <a:pt x="12521" y="360"/>
                </a:cubicBezTo>
                <a:cubicBezTo>
                  <a:pt x="12506" y="360"/>
                  <a:pt x="12491" y="361"/>
                  <a:pt x="12477" y="365"/>
                </a:cubicBezTo>
                <a:cubicBezTo>
                  <a:pt x="12494" y="365"/>
                  <a:pt x="12522" y="376"/>
                  <a:pt x="12534" y="376"/>
                </a:cubicBezTo>
                <a:cubicBezTo>
                  <a:pt x="12534" y="388"/>
                  <a:pt x="12534" y="405"/>
                  <a:pt x="12534" y="410"/>
                </a:cubicBezTo>
                <a:cubicBezTo>
                  <a:pt x="12517" y="405"/>
                  <a:pt x="12488" y="393"/>
                  <a:pt x="12471" y="382"/>
                </a:cubicBezTo>
                <a:cubicBezTo>
                  <a:pt x="12454" y="388"/>
                  <a:pt x="12437" y="393"/>
                  <a:pt x="12420" y="399"/>
                </a:cubicBezTo>
                <a:cubicBezTo>
                  <a:pt x="12426" y="382"/>
                  <a:pt x="12443" y="348"/>
                  <a:pt x="12449" y="331"/>
                </a:cubicBezTo>
                <a:cubicBezTo>
                  <a:pt x="12427" y="325"/>
                  <a:pt x="12404" y="319"/>
                  <a:pt x="12382" y="319"/>
                </a:cubicBezTo>
                <a:cubicBezTo>
                  <a:pt x="12362" y="319"/>
                  <a:pt x="12342" y="323"/>
                  <a:pt x="12324" y="337"/>
                </a:cubicBezTo>
                <a:cubicBezTo>
                  <a:pt x="12278" y="320"/>
                  <a:pt x="12233" y="303"/>
                  <a:pt x="12188" y="286"/>
                </a:cubicBezTo>
                <a:cubicBezTo>
                  <a:pt x="12176" y="286"/>
                  <a:pt x="12153" y="291"/>
                  <a:pt x="12142" y="297"/>
                </a:cubicBezTo>
                <a:cubicBezTo>
                  <a:pt x="12091" y="274"/>
                  <a:pt x="12040" y="263"/>
                  <a:pt x="11983" y="257"/>
                </a:cubicBezTo>
                <a:cubicBezTo>
                  <a:pt x="11995" y="252"/>
                  <a:pt x="12023" y="229"/>
                  <a:pt x="12034" y="223"/>
                </a:cubicBezTo>
                <a:lnTo>
                  <a:pt x="12034" y="223"/>
                </a:lnTo>
                <a:cubicBezTo>
                  <a:pt x="11978" y="252"/>
                  <a:pt x="11910" y="235"/>
                  <a:pt x="11858" y="263"/>
                </a:cubicBezTo>
                <a:cubicBezTo>
                  <a:pt x="11910" y="274"/>
                  <a:pt x="11961" y="291"/>
                  <a:pt x="12006" y="308"/>
                </a:cubicBezTo>
                <a:cubicBezTo>
                  <a:pt x="11910" y="303"/>
                  <a:pt x="11807" y="297"/>
                  <a:pt x="11705" y="280"/>
                </a:cubicBezTo>
                <a:cubicBezTo>
                  <a:pt x="11683" y="274"/>
                  <a:pt x="11654" y="269"/>
                  <a:pt x="11632" y="263"/>
                </a:cubicBezTo>
                <a:lnTo>
                  <a:pt x="11632" y="263"/>
                </a:lnTo>
                <a:cubicBezTo>
                  <a:pt x="11632" y="263"/>
                  <a:pt x="11632" y="263"/>
                  <a:pt x="11637" y="269"/>
                </a:cubicBezTo>
                <a:cubicBezTo>
                  <a:pt x="11586" y="257"/>
                  <a:pt x="11535" y="252"/>
                  <a:pt x="11484" y="240"/>
                </a:cubicBezTo>
                <a:cubicBezTo>
                  <a:pt x="11518" y="240"/>
                  <a:pt x="11552" y="240"/>
                  <a:pt x="11580" y="235"/>
                </a:cubicBezTo>
                <a:cubicBezTo>
                  <a:pt x="11569" y="201"/>
                  <a:pt x="11535" y="195"/>
                  <a:pt x="11507" y="178"/>
                </a:cubicBezTo>
                <a:cubicBezTo>
                  <a:pt x="11473" y="183"/>
                  <a:pt x="11439" y="189"/>
                  <a:pt x="11410" y="195"/>
                </a:cubicBezTo>
                <a:lnTo>
                  <a:pt x="11399" y="161"/>
                </a:lnTo>
                <a:cubicBezTo>
                  <a:pt x="11386" y="176"/>
                  <a:pt x="11349" y="185"/>
                  <a:pt x="11315" y="185"/>
                </a:cubicBezTo>
                <a:cubicBezTo>
                  <a:pt x="11273" y="185"/>
                  <a:pt x="11235" y="170"/>
                  <a:pt x="11257" y="132"/>
                </a:cubicBezTo>
                <a:cubicBezTo>
                  <a:pt x="11281" y="129"/>
                  <a:pt x="11306" y="128"/>
                  <a:pt x="11330" y="128"/>
                </a:cubicBezTo>
                <a:cubicBezTo>
                  <a:pt x="11436" y="128"/>
                  <a:pt x="11542" y="153"/>
                  <a:pt x="11648" y="153"/>
                </a:cubicBezTo>
                <a:cubicBezTo>
                  <a:pt x="11682" y="153"/>
                  <a:pt x="11717" y="151"/>
                  <a:pt x="11751" y="144"/>
                </a:cubicBezTo>
                <a:cubicBezTo>
                  <a:pt x="11756" y="149"/>
                  <a:pt x="11768" y="161"/>
                  <a:pt x="11773" y="166"/>
                </a:cubicBezTo>
                <a:cubicBezTo>
                  <a:pt x="11870" y="172"/>
                  <a:pt x="11972" y="201"/>
                  <a:pt x="12068" y="212"/>
                </a:cubicBezTo>
                <a:cubicBezTo>
                  <a:pt x="12074" y="195"/>
                  <a:pt x="12091" y="155"/>
                  <a:pt x="12097" y="132"/>
                </a:cubicBezTo>
                <a:cubicBezTo>
                  <a:pt x="12078" y="129"/>
                  <a:pt x="12059" y="126"/>
                  <a:pt x="12041" y="126"/>
                </a:cubicBezTo>
                <a:cubicBezTo>
                  <a:pt x="12004" y="126"/>
                  <a:pt x="11970" y="136"/>
                  <a:pt x="11944" y="166"/>
                </a:cubicBezTo>
                <a:cubicBezTo>
                  <a:pt x="11921" y="161"/>
                  <a:pt x="11898" y="149"/>
                  <a:pt x="11881" y="144"/>
                </a:cubicBezTo>
                <a:cubicBezTo>
                  <a:pt x="11864" y="121"/>
                  <a:pt x="11840" y="117"/>
                  <a:pt x="11814" y="117"/>
                </a:cubicBezTo>
                <a:cubicBezTo>
                  <a:pt x="11799" y="117"/>
                  <a:pt x="11783" y="118"/>
                  <a:pt x="11768" y="118"/>
                </a:cubicBezTo>
                <a:cubicBezTo>
                  <a:pt x="11758" y="118"/>
                  <a:pt x="11748" y="118"/>
                  <a:pt x="11739" y="115"/>
                </a:cubicBezTo>
                <a:lnTo>
                  <a:pt x="11756" y="70"/>
                </a:lnTo>
                <a:lnTo>
                  <a:pt x="11756" y="70"/>
                </a:lnTo>
                <a:cubicBezTo>
                  <a:pt x="11751" y="81"/>
                  <a:pt x="11739" y="104"/>
                  <a:pt x="11734" y="115"/>
                </a:cubicBezTo>
                <a:cubicBezTo>
                  <a:pt x="11711" y="93"/>
                  <a:pt x="11677" y="70"/>
                  <a:pt x="11660" y="47"/>
                </a:cubicBezTo>
                <a:cubicBezTo>
                  <a:pt x="11637" y="59"/>
                  <a:pt x="11620" y="76"/>
                  <a:pt x="11603" y="93"/>
                </a:cubicBezTo>
                <a:lnTo>
                  <a:pt x="11569" y="42"/>
                </a:lnTo>
                <a:lnTo>
                  <a:pt x="11569" y="42"/>
                </a:lnTo>
                <a:cubicBezTo>
                  <a:pt x="11569" y="47"/>
                  <a:pt x="11575" y="70"/>
                  <a:pt x="11575" y="76"/>
                </a:cubicBezTo>
                <a:cubicBezTo>
                  <a:pt x="11535" y="64"/>
                  <a:pt x="11490" y="64"/>
                  <a:pt x="11467" y="25"/>
                </a:cubicBezTo>
                <a:cubicBezTo>
                  <a:pt x="11467" y="36"/>
                  <a:pt x="11467" y="53"/>
                  <a:pt x="11467" y="64"/>
                </a:cubicBezTo>
                <a:cubicBezTo>
                  <a:pt x="11348" y="42"/>
                  <a:pt x="11229" y="53"/>
                  <a:pt x="11110" y="42"/>
                </a:cubicBezTo>
                <a:cubicBezTo>
                  <a:pt x="11115" y="37"/>
                  <a:pt x="11129" y="18"/>
                  <a:pt x="11136" y="10"/>
                </a:cubicBezTo>
                <a:lnTo>
                  <a:pt x="11136" y="10"/>
                </a:lnTo>
                <a:cubicBezTo>
                  <a:pt x="11113" y="34"/>
                  <a:pt x="11071" y="46"/>
                  <a:pt x="11030" y="46"/>
                </a:cubicBezTo>
                <a:cubicBezTo>
                  <a:pt x="10988" y="46"/>
                  <a:pt x="10945" y="33"/>
                  <a:pt x="10922" y="8"/>
                </a:cubicBezTo>
                <a:cubicBezTo>
                  <a:pt x="10916" y="3"/>
                  <a:pt x="10910" y="1"/>
                  <a:pt x="10905" y="1"/>
                </a:cubicBezTo>
                <a:close/>
              </a:path>
            </a:pathLst>
          </a:custGeom>
          <a:solidFill>
            <a:srgbClr val="7A866C">
              <a:alpha val="593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2" name="Google Shape;422;p45"/>
          <p:cNvSpPr/>
          <p:nvPr/>
        </p:nvSpPr>
        <p:spPr>
          <a:xfrm>
            <a:off x="1249656" y="1597045"/>
            <a:ext cx="1246488" cy="742308"/>
          </a:xfrm>
          <a:custGeom>
            <a:rect b="b" l="l" r="r" t="t"/>
            <a:pathLst>
              <a:path extrusionOk="0" h="12999" w="21828">
                <a:moveTo>
                  <a:pt x="11138" y="8"/>
                </a:moveTo>
                <a:cubicBezTo>
                  <a:pt x="11137" y="8"/>
                  <a:pt x="11137" y="9"/>
                  <a:pt x="11136" y="10"/>
                </a:cubicBezTo>
                <a:lnTo>
                  <a:pt x="11136" y="10"/>
                </a:lnTo>
                <a:cubicBezTo>
                  <a:pt x="11137" y="9"/>
                  <a:pt x="11137" y="8"/>
                  <a:pt x="11138" y="8"/>
                </a:cubicBezTo>
                <a:close/>
                <a:moveTo>
                  <a:pt x="9158" y="98"/>
                </a:moveTo>
                <a:lnTo>
                  <a:pt x="9156" y="106"/>
                </a:lnTo>
                <a:lnTo>
                  <a:pt x="9156" y="106"/>
                </a:lnTo>
                <a:cubicBezTo>
                  <a:pt x="9157" y="103"/>
                  <a:pt x="9158" y="101"/>
                  <a:pt x="9158" y="98"/>
                </a:cubicBezTo>
                <a:close/>
                <a:moveTo>
                  <a:pt x="10883" y="81"/>
                </a:moveTo>
                <a:lnTo>
                  <a:pt x="10883" y="81"/>
                </a:lnTo>
                <a:cubicBezTo>
                  <a:pt x="10910" y="97"/>
                  <a:pt x="10886" y="123"/>
                  <a:pt x="10867" y="123"/>
                </a:cubicBezTo>
                <a:cubicBezTo>
                  <a:pt x="10858" y="123"/>
                  <a:pt x="10850" y="118"/>
                  <a:pt x="10849" y="104"/>
                </a:cubicBezTo>
                <a:cubicBezTo>
                  <a:pt x="10860" y="98"/>
                  <a:pt x="10877" y="87"/>
                  <a:pt x="10883" y="81"/>
                </a:cubicBezTo>
                <a:close/>
                <a:moveTo>
                  <a:pt x="10917" y="104"/>
                </a:moveTo>
                <a:cubicBezTo>
                  <a:pt x="10979" y="127"/>
                  <a:pt x="11053" y="110"/>
                  <a:pt x="11098" y="132"/>
                </a:cubicBezTo>
                <a:cubicBezTo>
                  <a:pt x="11098" y="157"/>
                  <a:pt x="11085" y="173"/>
                  <a:pt x="11063" y="173"/>
                </a:cubicBezTo>
                <a:cubicBezTo>
                  <a:pt x="11060" y="173"/>
                  <a:pt x="11056" y="173"/>
                  <a:pt x="11053" y="172"/>
                </a:cubicBezTo>
                <a:cubicBezTo>
                  <a:pt x="11003" y="172"/>
                  <a:pt x="10949" y="165"/>
                  <a:pt x="10898" y="165"/>
                </a:cubicBezTo>
                <a:cubicBezTo>
                  <a:pt x="10885" y="165"/>
                  <a:pt x="10872" y="165"/>
                  <a:pt x="10860" y="166"/>
                </a:cubicBezTo>
                <a:cubicBezTo>
                  <a:pt x="10866" y="144"/>
                  <a:pt x="10894" y="144"/>
                  <a:pt x="10917" y="127"/>
                </a:cubicBezTo>
                <a:cubicBezTo>
                  <a:pt x="10917" y="121"/>
                  <a:pt x="10917" y="110"/>
                  <a:pt x="10917" y="104"/>
                </a:cubicBezTo>
                <a:close/>
                <a:moveTo>
                  <a:pt x="10134" y="189"/>
                </a:moveTo>
                <a:cubicBezTo>
                  <a:pt x="10117" y="189"/>
                  <a:pt x="10100" y="195"/>
                  <a:pt x="10083" y="195"/>
                </a:cubicBezTo>
                <a:cubicBezTo>
                  <a:pt x="10083" y="204"/>
                  <a:pt x="10081" y="214"/>
                  <a:pt x="10077" y="223"/>
                </a:cubicBezTo>
                <a:lnTo>
                  <a:pt x="10077" y="223"/>
                </a:lnTo>
                <a:cubicBezTo>
                  <a:pt x="10094" y="217"/>
                  <a:pt x="10122" y="200"/>
                  <a:pt x="10134" y="189"/>
                </a:cubicBezTo>
                <a:close/>
                <a:moveTo>
                  <a:pt x="10077" y="223"/>
                </a:moveTo>
                <a:lnTo>
                  <a:pt x="10077" y="223"/>
                </a:lnTo>
                <a:cubicBezTo>
                  <a:pt x="10077" y="223"/>
                  <a:pt x="10077" y="223"/>
                  <a:pt x="10077" y="223"/>
                </a:cubicBezTo>
                <a:cubicBezTo>
                  <a:pt x="10077" y="223"/>
                  <a:pt x="10077" y="223"/>
                  <a:pt x="10077" y="223"/>
                </a:cubicBezTo>
                <a:lnTo>
                  <a:pt x="10077" y="223"/>
                </a:lnTo>
                <a:cubicBezTo>
                  <a:pt x="10077" y="223"/>
                  <a:pt x="10077" y="223"/>
                  <a:pt x="10077" y="223"/>
                </a:cubicBezTo>
                <a:close/>
                <a:moveTo>
                  <a:pt x="11151" y="119"/>
                </a:moveTo>
                <a:cubicBezTo>
                  <a:pt x="11171" y="119"/>
                  <a:pt x="11187" y="126"/>
                  <a:pt x="11200" y="144"/>
                </a:cubicBezTo>
                <a:cubicBezTo>
                  <a:pt x="11206" y="183"/>
                  <a:pt x="11178" y="218"/>
                  <a:pt x="11155" y="246"/>
                </a:cubicBezTo>
                <a:cubicBezTo>
                  <a:pt x="11161" y="229"/>
                  <a:pt x="11172" y="195"/>
                  <a:pt x="11183" y="172"/>
                </a:cubicBezTo>
                <a:lnTo>
                  <a:pt x="11183" y="172"/>
                </a:lnTo>
                <a:cubicBezTo>
                  <a:pt x="11155" y="178"/>
                  <a:pt x="11121" y="178"/>
                  <a:pt x="11098" y="178"/>
                </a:cubicBezTo>
                <a:cubicBezTo>
                  <a:pt x="11104" y="161"/>
                  <a:pt x="11121" y="138"/>
                  <a:pt x="11132" y="121"/>
                </a:cubicBezTo>
                <a:cubicBezTo>
                  <a:pt x="11139" y="120"/>
                  <a:pt x="11145" y="119"/>
                  <a:pt x="11151" y="119"/>
                </a:cubicBezTo>
                <a:close/>
                <a:moveTo>
                  <a:pt x="11161" y="294"/>
                </a:moveTo>
                <a:cubicBezTo>
                  <a:pt x="11184" y="294"/>
                  <a:pt x="11212" y="317"/>
                  <a:pt x="11183" y="331"/>
                </a:cubicBezTo>
                <a:cubicBezTo>
                  <a:pt x="11178" y="336"/>
                  <a:pt x="11173" y="338"/>
                  <a:pt x="11167" y="338"/>
                </a:cubicBezTo>
                <a:cubicBezTo>
                  <a:pt x="11145" y="338"/>
                  <a:pt x="11122" y="310"/>
                  <a:pt x="11149" y="297"/>
                </a:cubicBezTo>
                <a:cubicBezTo>
                  <a:pt x="11153" y="295"/>
                  <a:pt x="11157" y="294"/>
                  <a:pt x="11161" y="294"/>
                </a:cubicBezTo>
                <a:close/>
                <a:moveTo>
                  <a:pt x="9708" y="320"/>
                </a:moveTo>
                <a:cubicBezTo>
                  <a:pt x="9714" y="325"/>
                  <a:pt x="9719" y="342"/>
                  <a:pt x="9725" y="354"/>
                </a:cubicBezTo>
                <a:cubicBezTo>
                  <a:pt x="9668" y="354"/>
                  <a:pt x="9612" y="359"/>
                  <a:pt x="9549" y="365"/>
                </a:cubicBezTo>
                <a:cubicBezTo>
                  <a:pt x="9606" y="354"/>
                  <a:pt x="9657" y="337"/>
                  <a:pt x="9708" y="320"/>
                </a:cubicBezTo>
                <a:close/>
                <a:moveTo>
                  <a:pt x="11637" y="314"/>
                </a:moveTo>
                <a:cubicBezTo>
                  <a:pt x="11637" y="320"/>
                  <a:pt x="11637" y="337"/>
                  <a:pt x="11632" y="342"/>
                </a:cubicBezTo>
                <a:cubicBezTo>
                  <a:pt x="11643" y="342"/>
                  <a:pt x="11649" y="342"/>
                  <a:pt x="11654" y="348"/>
                </a:cubicBezTo>
                <a:cubicBezTo>
                  <a:pt x="11660" y="354"/>
                  <a:pt x="11660" y="359"/>
                  <a:pt x="11660" y="371"/>
                </a:cubicBezTo>
                <a:cubicBezTo>
                  <a:pt x="11603" y="359"/>
                  <a:pt x="11546" y="354"/>
                  <a:pt x="11490" y="348"/>
                </a:cubicBezTo>
                <a:cubicBezTo>
                  <a:pt x="11484" y="348"/>
                  <a:pt x="11484" y="342"/>
                  <a:pt x="11478" y="342"/>
                </a:cubicBezTo>
                <a:lnTo>
                  <a:pt x="11467" y="342"/>
                </a:lnTo>
                <a:cubicBezTo>
                  <a:pt x="11382" y="337"/>
                  <a:pt x="11291" y="342"/>
                  <a:pt x="11206" y="320"/>
                </a:cubicBezTo>
                <a:cubicBezTo>
                  <a:pt x="11231" y="316"/>
                  <a:pt x="11257" y="314"/>
                  <a:pt x="11283" y="314"/>
                </a:cubicBezTo>
                <a:cubicBezTo>
                  <a:pt x="11363" y="314"/>
                  <a:pt x="11446" y="329"/>
                  <a:pt x="11524" y="329"/>
                </a:cubicBezTo>
                <a:cubicBezTo>
                  <a:pt x="11563" y="329"/>
                  <a:pt x="11601" y="325"/>
                  <a:pt x="11637" y="314"/>
                </a:cubicBezTo>
                <a:close/>
                <a:moveTo>
                  <a:pt x="10712" y="359"/>
                </a:moveTo>
                <a:cubicBezTo>
                  <a:pt x="10724" y="365"/>
                  <a:pt x="10729" y="365"/>
                  <a:pt x="10741" y="371"/>
                </a:cubicBezTo>
                <a:cubicBezTo>
                  <a:pt x="10709" y="383"/>
                  <a:pt x="10678" y="387"/>
                  <a:pt x="10647" y="387"/>
                </a:cubicBezTo>
                <a:cubicBezTo>
                  <a:pt x="10621" y="387"/>
                  <a:pt x="10596" y="385"/>
                  <a:pt x="10571" y="382"/>
                </a:cubicBezTo>
                <a:lnTo>
                  <a:pt x="10571" y="359"/>
                </a:lnTo>
                <a:close/>
                <a:moveTo>
                  <a:pt x="9203" y="376"/>
                </a:moveTo>
                <a:cubicBezTo>
                  <a:pt x="9197" y="382"/>
                  <a:pt x="9192" y="382"/>
                  <a:pt x="9186" y="388"/>
                </a:cubicBezTo>
                <a:cubicBezTo>
                  <a:pt x="9186" y="388"/>
                  <a:pt x="9186" y="382"/>
                  <a:pt x="9180" y="382"/>
                </a:cubicBezTo>
                <a:cubicBezTo>
                  <a:pt x="9186" y="382"/>
                  <a:pt x="9192" y="376"/>
                  <a:pt x="9203" y="376"/>
                </a:cubicBezTo>
                <a:close/>
                <a:moveTo>
                  <a:pt x="9334" y="382"/>
                </a:moveTo>
                <a:cubicBezTo>
                  <a:pt x="9328" y="382"/>
                  <a:pt x="9322" y="388"/>
                  <a:pt x="9311" y="388"/>
                </a:cubicBezTo>
                <a:cubicBezTo>
                  <a:pt x="9317" y="382"/>
                  <a:pt x="9317" y="382"/>
                  <a:pt x="9322" y="382"/>
                </a:cubicBezTo>
                <a:close/>
                <a:moveTo>
                  <a:pt x="10519" y="371"/>
                </a:moveTo>
                <a:lnTo>
                  <a:pt x="10542" y="382"/>
                </a:lnTo>
                <a:cubicBezTo>
                  <a:pt x="10531" y="382"/>
                  <a:pt x="10514" y="388"/>
                  <a:pt x="10497" y="388"/>
                </a:cubicBezTo>
                <a:cubicBezTo>
                  <a:pt x="10497" y="376"/>
                  <a:pt x="10508" y="371"/>
                  <a:pt x="10519" y="371"/>
                </a:cubicBezTo>
                <a:close/>
                <a:moveTo>
                  <a:pt x="10769" y="365"/>
                </a:moveTo>
                <a:cubicBezTo>
                  <a:pt x="10780" y="371"/>
                  <a:pt x="10792" y="371"/>
                  <a:pt x="10803" y="371"/>
                </a:cubicBezTo>
                <a:cubicBezTo>
                  <a:pt x="10792" y="376"/>
                  <a:pt x="10786" y="382"/>
                  <a:pt x="10780" y="388"/>
                </a:cubicBezTo>
                <a:cubicBezTo>
                  <a:pt x="10775" y="382"/>
                  <a:pt x="10775" y="371"/>
                  <a:pt x="10769" y="365"/>
                </a:cubicBezTo>
                <a:close/>
                <a:moveTo>
                  <a:pt x="10922" y="371"/>
                </a:moveTo>
                <a:cubicBezTo>
                  <a:pt x="10922" y="376"/>
                  <a:pt x="10922" y="382"/>
                  <a:pt x="10922" y="388"/>
                </a:cubicBezTo>
                <a:lnTo>
                  <a:pt x="10917" y="388"/>
                </a:lnTo>
                <a:cubicBezTo>
                  <a:pt x="10917" y="382"/>
                  <a:pt x="10917" y="376"/>
                  <a:pt x="10917" y="371"/>
                </a:cubicBezTo>
                <a:close/>
                <a:moveTo>
                  <a:pt x="10605" y="274"/>
                </a:moveTo>
                <a:cubicBezTo>
                  <a:pt x="10657" y="288"/>
                  <a:pt x="10711" y="292"/>
                  <a:pt x="10765" y="292"/>
                </a:cubicBezTo>
                <a:cubicBezTo>
                  <a:pt x="10815" y="292"/>
                  <a:pt x="10864" y="289"/>
                  <a:pt x="10914" y="289"/>
                </a:cubicBezTo>
                <a:cubicBezTo>
                  <a:pt x="10963" y="289"/>
                  <a:pt x="11011" y="292"/>
                  <a:pt x="11058" y="303"/>
                </a:cubicBezTo>
                <a:cubicBezTo>
                  <a:pt x="11007" y="314"/>
                  <a:pt x="10956" y="314"/>
                  <a:pt x="10911" y="314"/>
                </a:cubicBezTo>
                <a:lnTo>
                  <a:pt x="10911" y="308"/>
                </a:lnTo>
                <a:cubicBezTo>
                  <a:pt x="10905" y="314"/>
                  <a:pt x="10900" y="314"/>
                  <a:pt x="10900" y="320"/>
                </a:cubicBezTo>
                <a:lnTo>
                  <a:pt x="10536" y="320"/>
                </a:lnTo>
                <a:cubicBezTo>
                  <a:pt x="10532" y="320"/>
                  <a:pt x="10528" y="321"/>
                  <a:pt x="10523" y="321"/>
                </a:cubicBezTo>
                <a:cubicBezTo>
                  <a:pt x="10508" y="321"/>
                  <a:pt x="10491" y="317"/>
                  <a:pt x="10475" y="317"/>
                </a:cubicBezTo>
                <a:cubicBezTo>
                  <a:pt x="10458" y="317"/>
                  <a:pt x="10442" y="321"/>
                  <a:pt x="10429" y="337"/>
                </a:cubicBezTo>
                <a:cubicBezTo>
                  <a:pt x="10440" y="342"/>
                  <a:pt x="10463" y="359"/>
                  <a:pt x="10474" y="371"/>
                </a:cubicBezTo>
                <a:cubicBezTo>
                  <a:pt x="10474" y="376"/>
                  <a:pt x="10468" y="382"/>
                  <a:pt x="10468" y="393"/>
                </a:cubicBezTo>
                <a:lnTo>
                  <a:pt x="10400" y="393"/>
                </a:lnTo>
                <a:cubicBezTo>
                  <a:pt x="10412" y="371"/>
                  <a:pt x="10406" y="348"/>
                  <a:pt x="10389" y="325"/>
                </a:cubicBezTo>
                <a:cubicBezTo>
                  <a:pt x="10369" y="320"/>
                  <a:pt x="10350" y="318"/>
                  <a:pt x="10329" y="318"/>
                </a:cubicBezTo>
                <a:cubicBezTo>
                  <a:pt x="10273" y="318"/>
                  <a:pt x="10216" y="333"/>
                  <a:pt x="10158" y="333"/>
                </a:cubicBezTo>
                <a:cubicBezTo>
                  <a:pt x="10146" y="333"/>
                  <a:pt x="10134" y="332"/>
                  <a:pt x="10122" y="331"/>
                </a:cubicBezTo>
                <a:cubicBezTo>
                  <a:pt x="10110" y="331"/>
                  <a:pt x="10096" y="331"/>
                  <a:pt x="10083" y="331"/>
                </a:cubicBezTo>
                <a:cubicBezTo>
                  <a:pt x="10044" y="331"/>
                  <a:pt x="10005" y="334"/>
                  <a:pt x="9975" y="359"/>
                </a:cubicBezTo>
                <a:cubicBezTo>
                  <a:pt x="9980" y="365"/>
                  <a:pt x="9986" y="365"/>
                  <a:pt x="9997" y="371"/>
                </a:cubicBezTo>
                <a:lnTo>
                  <a:pt x="9952" y="371"/>
                </a:lnTo>
                <a:cubicBezTo>
                  <a:pt x="9961" y="358"/>
                  <a:pt x="9956" y="328"/>
                  <a:pt x="9940" y="328"/>
                </a:cubicBezTo>
                <a:cubicBezTo>
                  <a:pt x="9936" y="328"/>
                  <a:pt x="9930" y="330"/>
                  <a:pt x="9924" y="337"/>
                </a:cubicBezTo>
                <a:cubicBezTo>
                  <a:pt x="9861" y="342"/>
                  <a:pt x="9799" y="348"/>
                  <a:pt x="9736" y="348"/>
                </a:cubicBezTo>
                <a:cubicBezTo>
                  <a:pt x="9742" y="337"/>
                  <a:pt x="9742" y="325"/>
                  <a:pt x="9742" y="314"/>
                </a:cubicBezTo>
                <a:lnTo>
                  <a:pt x="9748" y="314"/>
                </a:lnTo>
                <a:cubicBezTo>
                  <a:pt x="9753" y="325"/>
                  <a:pt x="9759" y="337"/>
                  <a:pt x="9765" y="342"/>
                </a:cubicBezTo>
                <a:cubicBezTo>
                  <a:pt x="9799" y="331"/>
                  <a:pt x="9827" y="314"/>
                  <a:pt x="9861" y="303"/>
                </a:cubicBezTo>
                <a:cubicBezTo>
                  <a:pt x="9891" y="312"/>
                  <a:pt x="9924" y="319"/>
                  <a:pt x="9956" y="319"/>
                </a:cubicBezTo>
                <a:cubicBezTo>
                  <a:pt x="9985" y="319"/>
                  <a:pt x="10013" y="313"/>
                  <a:pt x="10037" y="297"/>
                </a:cubicBezTo>
                <a:lnTo>
                  <a:pt x="10060" y="297"/>
                </a:lnTo>
                <a:cubicBezTo>
                  <a:pt x="10066" y="303"/>
                  <a:pt x="10077" y="314"/>
                  <a:pt x="10083" y="320"/>
                </a:cubicBezTo>
                <a:cubicBezTo>
                  <a:pt x="10111" y="308"/>
                  <a:pt x="10145" y="303"/>
                  <a:pt x="10173" y="297"/>
                </a:cubicBezTo>
                <a:lnTo>
                  <a:pt x="10173" y="291"/>
                </a:lnTo>
                <a:cubicBezTo>
                  <a:pt x="10315" y="291"/>
                  <a:pt x="10463" y="291"/>
                  <a:pt x="10605" y="274"/>
                </a:cubicBezTo>
                <a:close/>
                <a:moveTo>
                  <a:pt x="10820" y="362"/>
                </a:moveTo>
                <a:cubicBezTo>
                  <a:pt x="10823" y="362"/>
                  <a:pt x="10827" y="363"/>
                  <a:pt x="10831" y="365"/>
                </a:cubicBezTo>
                <a:lnTo>
                  <a:pt x="10826" y="365"/>
                </a:lnTo>
                <a:cubicBezTo>
                  <a:pt x="10843" y="365"/>
                  <a:pt x="10843" y="376"/>
                  <a:pt x="10843" y="388"/>
                </a:cubicBezTo>
                <a:cubicBezTo>
                  <a:pt x="10831" y="388"/>
                  <a:pt x="10814" y="393"/>
                  <a:pt x="10797" y="393"/>
                </a:cubicBezTo>
                <a:cubicBezTo>
                  <a:pt x="10797" y="380"/>
                  <a:pt x="10805" y="362"/>
                  <a:pt x="10820" y="362"/>
                </a:cubicBezTo>
                <a:close/>
                <a:moveTo>
                  <a:pt x="9237" y="393"/>
                </a:moveTo>
                <a:cubicBezTo>
                  <a:pt x="9231" y="399"/>
                  <a:pt x="9226" y="399"/>
                  <a:pt x="9214" y="399"/>
                </a:cubicBezTo>
                <a:cubicBezTo>
                  <a:pt x="9220" y="399"/>
                  <a:pt x="9220" y="393"/>
                  <a:pt x="9226" y="393"/>
                </a:cubicBezTo>
                <a:close/>
                <a:moveTo>
                  <a:pt x="10344" y="376"/>
                </a:moveTo>
                <a:cubicBezTo>
                  <a:pt x="10366" y="376"/>
                  <a:pt x="10378" y="382"/>
                  <a:pt x="10378" y="399"/>
                </a:cubicBezTo>
                <a:lnTo>
                  <a:pt x="10338" y="399"/>
                </a:lnTo>
                <a:cubicBezTo>
                  <a:pt x="10338" y="393"/>
                  <a:pt x="10338" y="382"/>
                  <a:pt x="10344" y="376"/>
                </a:cubicBezTo>
                <a:close/>
                <a:moveTo>
                  <a:pt x="10207" y="376"/>
                </a:moveTo>
                <a:cubicBezTo>
                  <a:pt x="10213" y="382"/>
                  <a:pt x="10213" y="388"/>
                  <a:pt x="10213" y="399"/>
                </a:cubicBezTo>
                <a:cubicBezTo>
                  <a:pt x="10202" y="399"/>
                  <a:pt x="10190" y="405"/>
                  <a:pt x="10179" y="405"/>
                </a:cubicBezTo>
                <a:cubicBezTo>
                  <a:pt x="10185" y="399"/>
                  <a:pt x="10202" y="388"/>
                  <a:pt x="10207" y="376"/>
                </a:cubicBezTo>
                <a:close/>
                <a:moveTo>
                  <a:pt x="10230" y="371"/>
                </a:moveTo>
                <a:cubicBezTo>
                  <a:pt x="10264" y="371"/>
                  <a:pt x="10275" y="382"/>
                  <a:pt x="10264" y="405"/>
                </a:cubicBezTo>
                <a:lnTo>
                  <a:pt x="10224" y="405"/>
                </a:lnTo>
                <a:cubicBezTo>
                  <a:pt x="10219" y="399"/>
                  <a:pt x="10219" y="388"/>
                  <a:pt x="10230" y="371"/>
                </a:cubicBezTo>
                <a:close/>
                <a:moveTo>
                  <a:pt x="11563" y="410"/>
                </a:moveTo>
                <a:cubicBezTo>
                  <a:pt x="11563" y="410"/>
                  <a:pt x="11569" y="416"/>
                  <a:pt x="11569" y="416"/>
                </a:cubicBezTo>
                <a:cubicBezTo>
                  <a:pt x="11535" y="416"/>
                  <a:pt x="11495" y="416"/>
                  <a:pt x="11456" y="410"/>
                </a:cubicBezTo>
                <a:close/>
                <a:moveTo>
                  <a:pt x="11575" y="410"/>
                </a:moveTo>
                <a:cubicBezTo>
                  <a:pt x="11575" y="416"/>
                  <a:pt x="11575" y="416"/>
                  <a:pt x="11580" y="416"/>
                </a:cubicBezTo>
                <a:lnTo>
                  <a:pt x="11575" y="416"/>
                </a:lnTo>
                <a:cubicBezTo>
                  <a:pt x="11575" y="416"/>
                  <a:pt x="11575" y="416"/>
                  <a:pt x="11575" y="410"/>
                </a:cubicBezTo>
                <a:close/>
                <a:moveTo>
                  <a:pt x="10020" y="399"/>
                </a:moveTo>
                <a:lnTo>
                  <a:pt x="10020" y="399"/>
                </a:lnTo>
                <a:cubicBezTo>
                  <a:pt x="10009" y="410"/>
                  <a:pt x="10003" y="416"/>
                  <a:pt x="9997" y="422"/>
                </a:cubicBezTo>
                <a:lnTo>
                  <a:pt x="9986" y="422"/>
                </a:lnTo>
                <a:cubicBezTo>
                  <a:pt x="9997" y="416"/>
                  <a:pt x="10009" y="410"/>
                  <a:pt x="10020" y="399"/>
                </a:cubicBezTo>
                <a:close/>
                <a:moveTo>
                  <a:pt x="10100" y="359"/>
                </a:moveTo>
                <a:cubicBezTo>
                  <a:pt x="10105" y="365"/>
                  <a:pt x="10111" y="365"/>
                  <a:pt x="10122" y="365"/>
                </a:cubicBezTo>
                <a:cubicBezTo>
                  <a:pt x="10088" y="382"/>
                  <a:pt x="10060" y="410"/>
                  <a:pt x="10020" y="422"/>
                </a:cubicBezTo>
                <a:cubicBezTo>
                  <a:pt x="10026" y="410"/>
                  <a:pt x="10026" y="399"/>
                  <a:pt x="10031" y="393"/>
                </a:cubicBezTo>
                <a:cubicBezTo>
                  <a:pt x="10037" y="388"/>
                  <a:pt x="10049" y="382"/>
                  <a:pt x="10054" y="376"/>
                </a:cubicBezTo>
                <a:cubicBezTo>
                  <a:pt x="10071" y="376"/>
                  <a:pt x="10083" y="371"/>
                  <a:pt x="10100" y="359"/>
                </a:cubicBezTo>
                <a:close/>
                <a:moveTo>
                  <a:pt x="9791" y="381"/>
                </a:moveTo>
                <a:cubicBezTo>
                  <a:pt x="9820" y="381"/>
                  <a:pt x="9849" y="382"/>
                  <a:pt x="9878" y="382"/>
                </a:cubicBezTo>
                <a:cubicBezTo>
                  <a:pt x="9844" y="388"/>
                  <a:pt x="9816" y="399"/>
                  <a:pt x="9788" y="416"/>
                </a:cubicBezTo>
                <a:lnTo>
                  <a:pt x="9788" y="422"/>
                </a:lnTo>
                <a:lnTo>
                  <a:pt x="9782" y="399"/>
                </a:lnTo>
                <a:cubicBezTo>
                  <a:pt x="9776" y="405"/>
                  <a:pt x="9759" y="410"/>
                  <a:pt x="9753" y="416"/>
                </a:cubicBezTo>
                <a:lnTo>
                  <a:pt x="9736" y="388"/>
                </a:lnTo>
                <a:lnTo>
                  <a:pt x="9725" y="399"/>
                </a:lnTo>
                <a:cubicBezTo>
                  <a:pt x="9736" y="405"/>
                  <a:pt x="9748" y="422"/>
                  <a:pt x="9759" y="433"/>
                </a:cubicBezTo>
                <a:cubicBezTo>
                  <a:pt x="9753" y="433"/>
                  <a:pt x="9742" y="439"/>
                  <a:pt x="9736" y="439"/>
                </a:cubicBezTo>
                <a:lnTo>
                  <a:pt x="9691" y="439"/>
                </a:lnTo>
                <a:cubicBezTo>
                  <a:pt x="9691" y="427"/>
                  <a:pt x="9691" y="405"/>
                  <a:pt x="9691" y="393"/>
                </a:cubicBezTo>
                <a:cubicBezTo>
                  <a:pt x="9680" y="399"/>
                  <a:pt x="9663" y="410"/>
                  <a:pt x="9651" y="422"/>
                </a:cubicBezTo>
                <a:cubicBezTo>
                  <a:pt x="9657" y="427"/>
                  <a:pt x="9668" y="439"/>
                  <a:pt x="9674" y="444"/>
                </a:cubicBezTo>
                <a:cubicBezTo>
                  <a:pt x="9668" y="450"/>
                  <a:pt x="9668" y="450"/>
                  <a:pt x="9663" y="450"/>
                </a:cubicBezTo>
                <a:cubicBezTo>
                  <a:pt x="9634" y="444"/>
                  <a:pt x="9612" y="433"/>
                  <a:pt x="9589" y="427"/>
                </a:cubicBezTo>
                <a:cubicBezTo>
                  <a:pt x="9650" y="387"/>
                  <a:pt x="9719" y="381"/>
                  <a:pt x="9791" y="381"/>
                </a:cubicBezTo>
                <a:close/>
                <a:moveTo>
                  <a:pt x="9226" y="459"/>
                </a:moveTo>
                <a:cubicBezTo>
                  <a:pt x="9230" y="459"/>
                  <a:pt x="9234" y="460"/>
                  <a:pt x="9237" y="461"/>
                </a:cubicBezTo>
                <a:lnTo>
                  <a:pt x="9237" y="467"/>
                </a:lnTo>
                <a:lnTo>
                  <a:pt x="9197" y="467"/>
                </a:lnTo>
                <a:cubicBezTo>
                  <a:pt x="9205" y="463"/>
                  <a:pt x="9216" y="459"/>
                  <a:pt x="9226" y="459"/>
                </a:cubicBezTo>
                <a:close/>
                <a:moveTo>
                  <a:pt x="9158" y="461"/>
                </a:moveTo>
                <a:cubicBezTo>
                  <a:pt x="9158" y="467"/>
                  <a:pt x="9163" y="473"/>
                  <a:pt x="9163" y="473"/>
                </a:cubicBezTo>
                <a:cubicBezTo>
                  <a:pt x="9152" y="479"/>
                  <a:pt x="9141" y="479"/>
                  <a:pt x="9129" y="479"/>
                </a:cubicBezTo>
                <a:cubicBezTo>
                  <a:pt x="9129" y="473"/>
                  <a:pt x="9135" y="467"/>
                  <a:pt x="9152" y="461"/>
                </a:cubicBezTo>
                <a:close/>
                <a:moveTo>
                  <a:pt x="8488" y="479"/>
                </a:moveTo>
                <a:cubicBezTo>
                  <a:pt x="8500" y="479"/>
                  <a:pt x="8505" y="484"/>
                  <a:pt x="8511" y="484"/>
                </a:cubicBezTo>
                <a:cubicBezTo>
                  <a:pt x="8500" y="484"/>
                  <a:pt x="8494" y="484"/>
                  <a:pt x="8483" y="490"/>
                </a:cubicBezTo>
                <a:cubicBezTo>
                  <a:pt x="8483" y="484"/>
                  <a:pt x="8488" y="484"/>
                  <a:pt x="8488" y="479"/>
                </a:cubicBezTo>
                <a:close/>
                <a:moveTo>
                  <a:pt x="8863" y="416"/>
                </a:moveTo>
                <a:cubicBezTo>
                  <a:pt x="8823" y="433"/>
                  <a:pt x="8789" y="450"/>
                  <a:pt x="8761" y="484"/>
                </a:cubicBezTo>
                <a:cubicBezTo>
                  <a:pt x="8749" y="484"/>
                  <a:pt x="8744" y="484"/>
                  <a:pt x="8732" y="490"/>
                </a:cubicBezTo>
                <a:cubicBezTo>
                  <a:pt x="8761" y="473"/>
                  <a:pt x="8778" y="456"/>
                  <a:pt x="8800" y="427"/>
                </a:cubicBezTo>
                <a:cubicBezTo>
                  <a:pt x="8817" y="422"/>
                  <a:pt x="8840" y="422"/>
                  <a:pt x="8863" y="416"/>
                </a:cubicBezTo>
                <a:close/>
                <a:moveTo>
                  <a:pt x="12102" y="490"/>
                </a:moveTo>
                <a:cubicBezTo>
                  <a:pt x="12108" y="490"/>
                  <a:pt x="12119" y="490"/>
                  <a:pt x="12125" y="496"/>
                </a:cubicBezTo>
                <a:cubicBezTo>
                  <a:pt x="12119" y="496"/>
                  <a:pt x="12114" y="501"/>
                  <a:pt x="12108" y="501"/>
                </a:cubicBezTo>
                <a:cubicBezTo>
                  <a:pt x="12102" y="496"/>
                  <a:pt x="12102" y="496"/>
                  <a:pt x="12102" y="490"/>
                </a:cubicBezTo>
                <a:close/>
                <a:moveTo>
                  <a:pt x="12233" y="507"/>
                </a:moveTo>
                <a:cubicBezTo>
                  <a:pt x="12250" y="513"/>
                  <a:pt x="12267" y="518"/>
                  <a:pt x="12284" y="524"/>
                </a:cubicBezTo>
                <a:cubicBezTo>
                  <a:pt x="12284" y="524"/>
                  <a:pt x="12284" y="530"/>
                  <a:pt x="12284" y="530"/>
                </a:cubicBezTo>
                <a:cubicBezTo>
                  <a:pt x="12267" y="524"/>
                  <a:pt x="12250" y="518"/>
                  <a:pt x="12233" y="507"/>
                </a:cubicBezTo>
                <a:close/>
                <a:moveTo>
                  <a:pt x="11671" y="348"/>
                </a:moveTo>
                <a:cubicBezTo>
                  <a:pt x="11892" y="365"/>
                  <a:pt x="12114" y="405"/>
                  <a:pt x="12335" y="444"/>
                </a:cubicBezTo>
                <a:cubicBezTo>
                  <a:pt x="12341" y="450"/>
                  <a:pt x="12346" y="450"/>
                  <a:pt x="12352" y="450"/>
                </a:cubicBezTo>
                <a:cubicBezTo>
                  <a:pt x="12375" y="456"/>
                  <a:pt x="12397" y="456"/>
                  <a:pt x="12420" y="461"/>
                </a:cubicBezTo>
                <a:cubicBezTo>
                  <a:pt x="12477" y="473"/>
                  <a:pt x="12528" y="484"/>
                  <a:pt x="12585" y="496"/>
                </a:cubicBezTo>
                <a:cubicBezTo>
                  <a:pt x="12585" y="490"/>
                  <a:pt x="12585" y="479"/>
                  <a:pt x="12585" y="473"/>
                </a:cubicBezTo>
                <a:cubicBezTo>
                  <a:pt x="12653" y="530"/>
                  <a:pt x="12749" y="518"/>
                  <a:pt x="12829" y="547"/>
                </a:cubicBezTo>
                <a:cubicBezTo>
                  <a:pt x="12816" y="555"/>
                  <a:pt x="12802" y="558"/>
                  <a:pt x="12788" y="558"/>
                </a:cubicBezTo>
                <a:cubicBezTo>
                  <a:pt x="12754" y="558"/>
                  <a:pt x="12719" y="539"/>
                  <a:pt x="12687" y="535"/>
                </a:cubicBezTo>
                <a:cubicBezTo>
                  <a:pt x="12562" y="513"/>
                  <a:pt x="12437" y="490"/>
                  <a:pt x="12312" y="467"/>
                </a:cubicBezTo>
                <a:cubicBezTo>
                  <a:pt x="12312" y="467"/>
                  <a:pt x="12312" y="461"/>
                  <a:pt x="12312" y="461"/>
                </a:cubicBezTo>
                <a:cubicBezTo>
                  <a:pt x="12312" y="461"/>
                  <a:pt x="12307" y="467"/>
                  <a:pt x="12307" y="467"/>
                </a:cubicBezTo>
                <a:cubicBezTo>
                  <a:pt x="12108" y="433"/>
                  <a:pt x="11904" y="405"/>
                  <a:pt x="11705" y="376"/>
                </a:cubicBezTo>
                <a:cubicBezTo>
                  <a:pt x="11694" y="365"/>
                  <a:pt x="11683" y="359"/>
                  <a:pt x="11671" y="348"/>
                </a:cubicBezTo>
                <a:close/>
                <a:moveTo>
                  <a:pt x="8380" y="547"/>
                </a:moveTo>
                <a:cubicBezTo>
                  <a:pt x="8386" y="552"/>
                  <a:pt x="8392" y="564"/>
                  <a:pt x="8397" y="575"/>
                </a:cubicBezTo>
                <a:cubicBezTo>
                  <a:pt x="8392" y="575"/>
                  <a:pt x="8380" y="575"/>
                  <a:pt x="8375" y="581"/>
                </a:cubicBezTo>
                <a:cubicBezTo>
                  <a:pt x="8380" y="569"/>
                  <a:pt x="8380" y="558"/>
                  <a:pt x="8380" y="547"/>
                </a:cubicBezTo>
                <a:close/>
                <a:moveTo>
                  <a:pt x="12307" y="558"/>
                </a:moveTo>
                <a:cubicBezTo>
                  <a:pt x="12318" y="558"/>
                  <a:pt x="12329" y="564"/>
                  <a:pt x="12341" y="564"/>
                </a:cubicBezTo>
                <a:cubicBezTo>
                  <a:pt x="12335" y="575"/>
                  <a:pt x="12324" y="581"/>
                  <a:pt x="12318" y="592"/>
                </a:cubicBezTo>
                <a:cubicBezTo>
                  <a:pt x="12312" y="581"/>
                  <a:pt x="12307" y="569"/>
                  <a:pt x="12307" y="558"/>
                </a:cubicBezTo>
                <a:close/>
                <a:moveTo>
                  <a:pt x="8602" y="564"/>
                </a:moveTo>
                <a:cubicBezTo>
                  <a:pt x="8585" y="581"/>
                  <a:pt x="8562" y="592"/>
                  <a:pt x="8545" y="615"/>
                </a:cubicBezTo>
                <a:cubicBezTo>
                  <a:pt x="8528" y="620"/>
                  <a:pt x="8511" y="620"/>
                  <a:pt x="8494" y="626"/>
                </a:cubicBezTo>
                <a:cubicBezTo>
                  <a:pt x="8494" y="626"/>
                  <a:pt x="8494" y="620"/>
                  <a:pt x="8494" y="620"/>
                </a:cubicBezTo>
                <a:lnTo>
                  <a:pt x="8488" y="626"/>
                </a:lnTo>
                <a:cubicBezTo>
                  <a:pt x="8460" y="633"/>
                  <a:pt x="8432" y="638"/>
                  <a:pt x="8408" y="638"/>
                </a:cubicBezTo>
                <a:cubicBezTo>
                  <a:pt x="8393" y="638"/>
                  <a:pt x="8380" y="636"/>
                  <a:pt x="8369" y="632"/>
                </a:cubicBezTo>
                <a:cubicBezTo>
                  <a:pt x="8369" y="626"/>
                  <a:pt x="8369" y="620"/>
                  <a:pt x="8369" y="615"/>
                </a:cubicBezTo>
                <a:cubicBezTo>
                  <a:pt x="8403" y="603"/>
                  <a:pt x="8431" y="598"/>
                  <a:pt x="8460" y="586"/>
                </a:cubicBezTo>
                <a:cubicBezTo>
                  <a:pt x="8466" y="592"/>
                  <a:pt x="8471" y="598"/>
                  <a:pt x="8477" y="603"/>
                </a:cubicBezTo>
                <a:lnTo>
                  <a:pt x="8505" y="581"/>
                </a:lnTo>
                <a:cubicBezTo>
                  <a:pt x="8517" y="575"/>
                  <a:pt x="8528" y="575"/>
                  <a:pt x="8539" y="569"/>
                </a:cubicBezTo>
                <a:lnTo>
                  <a:pt x="8545" y="598"/>
                </a:lnTo>
                <a:cubicBezTo>
                  <a:pt x="8545" y="592"/>
                  <a:pt x="8551" y="581"/>
                  <a:pt x="8551" y="569"/>
                </a:cubicBezTo>
                <a:cubicBezTo>
                  <a:pt x="8568" y="564"/>
                  <a:pt x="8585" y="564"/>
                  <a:pt x="8602" y="564"/>
                </a:cubicBezTo>
                <a:close/>
                <a:moveTo>
                  <a:pt x="12823" y="552"/>
                </a:moveTo>
                <a:lnTo>
                  <a:pt x="12823" y="552"/>
                </a:lnTo>
                <a:cubicBezTo>
                  <a:pt x="12965" y="558"/>
                  <a:pt x="13112" y="620"/>
                  <a:pt x="13243" y="660"/>
                </a:cubicBezTo>
                <a:lnTo>
                  <a:pt x="13243" y="666"/>
                </a:lnTo>
                <a:cubicBezTo>
                  <a:pt x="13233" y="668"/>
                  <a:pt x="13223" y="669"/>
                  <a:pt x="13214" y="669"/>
                </a:cubicBezTo>
                <a:cubicBezTo>
                  <a:pt x="13172" y="669"/>
                  <a:pt x="13131" y="652"/>
                  <a:pt x="13090" y="643"/>
                </a:cubicBezTo>
                <a:cubicBezTo>
                  <a:pt x="12999" y="615"/>
                  <a:pt x="12902" y="603"/>
                  <a:pt x="12823" y="552"/>
                </a:cubicBezTo>
                <a:close/>
                <a:moveTo>
                  <a:pt x="13260" y="654"/>
                </a:moveTo>
                <a:cubicBezTo>
                  <a:pt x="13294" y="654"/>
                  <a:pt x="13305" y="671"/>
                  <a:pt x="13283" y="700"/>
                </a:cubicBezTo>
                <a:cubicBezTo>
                  <a:pt x="13249" y="700"/>
                  <a:pt x="13243" y="683"/>
                  <a:pt x="13260" y="654"/>
                </a:cubicBezTo>
                <a:close/>
                <a:moveTo>
                  <a:pt x="13822" y="728"/>
                </a:moveTo>
                <a:cubicBezTo>
                  <a:pt x="13873" y="757"/>
                  <a:pt x="13946" y="751"/>
                  <a:pt x="13975" y="808"/>
                </a:cubicBezTo>
                <a:cubicBezTo>
                  <a:pt x="13918" y="796"/>
                  <a:pt x="13867" y="785"/>
                  <a:pt x="13816" y="768"/>
                </a:cubicBezTo>
                <a:cubicBezTo>
                  <a:pt x="13816" y="757"/>
                  <a:pt x="13816" y="740"/>
                  <a:pt x="13822" y="728"/>
                </a:cubicBezTo>
                <a:close/>
                <a:moveTo>
                  <a:pt x="8335" y="626"/>
                </a:moveTo>
                <a:cubicBezTo>
                  <a:pt x="8335" y="626"/>
                  <a:pt x="8335" y="632"/>
                  <a:pt x="8335" y="632"/>
                </a:cubicBezTo>
                <a:lnTo>
                  <a:pt x="8301" y="671"/>
                </a:lnTo>
                <a:cubicBezTo>
                  <a:pt x="8292" y="670"/>
                  <a:pt x="8284" y="669"/>
                  <a:pt x="8276" y="669"/>
                </a:cubicBezTo>
                <a:cubicBezTo>
                  <a:pt x="8225" y="669"/>
                  <a:pt x="8181" y="697"/>
                  <a:pt x="8136" y="717"/>
                </a:cubicBezTo>
                <a:cubicBezTo>
                  <a:pt x="8142" y="722"/>
                  <a:pt x="8148" y="734"/>
                  <a:pt x="8159" y="745"/>
                </a:cubicBezTo>
                <a:cubicBezTo>
                  <a:pt x="8136" y="757"/>
                  <a:pt x="8119" y="768"/>
                  <a:pt x="8097" y="774"/>
                </a:cubicBezTo>
                <a:cubicBezTo>
                  <a:pt x="8089" y="776"/>
                  <a:pt x="8081" y="778"/>
                  <a:pt x="8073" y="778"/>
                </a:cubicBezTo>
                <a:cubicBezTo>
                  <a:pt x="8049" y="778"/>
                  <a:pt x="8025" y="768"/>
                  <a:pt x="8000" y="768"/>
                </a:cubicBezTo>
                <a:cubicBezTo>
                  <a:pt x="7985" y="768"/>
                  <a:pt x="7970" y="772"/>
                  <a:pt x="7955" y="785"/>
                </a:cubicBezTo>
                <a:cubicBezTo>
                  <a:pt x="7949" y="791"/>
                  <a:pt x="7944" y="813"/>
                  <a:pt x="7944" y="825"/>
                </a:cubicBezTo>
                <a:lnTo>
                  <a:pt x="7932" y="825"/>
                </a:lnTo>
                <a:cubicBezTo>
                  <a:pt x="7938" y="808"/>
                  <a:pt x="7944" y="796"/>
                  <a:pt x="7949" y="779"/>
                </a:cubicBezTo>
                <a:cubicBezTo>
                  <a:pt x="8080" y="734"/>
                  <a:pt x="8205" y="677"/>
                  <a:pt x="8329" y="626"/>
                </a:cubicBezTo>
                <a:close/>
                <a:moveTo>
                  <a:pt x="13027" y="677"/>
                </a:moveTo>
                <a:lnTo>
                  <a:pt x="13027" y="677"/>
                </a:lnTo>
                <a:cubicBezTo>
                  <a:pt x="13146" y="711"/>
                  <a:pt x="13254" y="762"/>
                  <a:pt x="13373" y="779"/>
                </a:cubicBezTo>
                <a:cubicBezTo>
                  <a:pt x="13407" y="779"/>
                  <a:pt x="13424" y="796"/>
                  <a:pt x="13441" y="819"/>
                </a:cubicBezTo>
                <a:cubicBezTo>
                  <a:pt x="13440" y="819"/>
                  <a:pt x="13439" y="819"/>
                  <a:pt x="13437" y="819"/>
                </a:cubicBezTo>
                <a:cubicBezTo>
                  <a:pt x="13414" y="819"/>
                  <a:pt x="13375" y="793"/>
                  <a:pt x="13348" y="793"/>
                </a:cubicBezTo>
                <a:cubicBezTo>
                  <a:pt x="13333" y="793"/>
                  <a:pt x="13322" y="802"/>
                  <a:pt x="13322" y="830"/>
                </a:cubicBezTo>
                <a:cubicBezTo>
                  <a:pt x="13317" y="813"/>
                  <a:pt x="13317" y="802"/>
                  <a:pt x="13311" y="785"/>
                </a:cubicBezTo>
                <a:cubicBezTo>
                  <a:pt x="13209" y="768"/>
                  <a:pt x="13112" y="740"/>
                  <a:pt x="13027" y="677"/>
                </a:cubicBezTo>
                <a:close/>
                <a:moveTo>
                  <a:pt x="7927" y="785"/>
                </a:moveTo>
                <a:lnTo>
                  <a:pt x="7927" y="785"/>
                </a:lnTo>
                <a:cubicBezTo>
                  <a:pt x="7904" y="808"/>
                  <a:pt x="7881" y="830"/>
                  <a:pt x="7858" y="847"/>
                </a:cubicBezTo>
                <a:cubicBezTo>
                  <a:pt x="7824" y="859"/>
                  <a:pt x="7790" y="864"/>
                  <a:pt x="7756" y="876"/>
                </a:cubicBezTo>
                <a:cubicBezTo>
                  <a:pt x="7813" y="847"/>
                  <a:pt x="7870" y="819"/>
                  <a:pt x="7927" y="785"/>
                </a:cubicBezTo>
                <a:close/>
                <a:moveTo>
                  <a:pt x="7904" y="904"/>
                </a:moveTo>
                <a:cubicBezTo>
                  <a:pt x="7909" y="910"/>
                  <a:pt x="7915" y="910"/>
                  <a:pt x="7921" y="915"/>
                </a:cubicBezTo>
                <a:lnTo>
                  <a:pt x="7898" y="910"/>
                </a:lnTo>
                <a:cubicBezTo>
                  <a:pt x="7898" y="910"/>
                  <a:pt x="7904" y="904"/>
                  <a:pt x="7904" y="904"/>
                </a:cubicBezTo>
                <a:close/>
                <a:moveTo>
                  <a:pt x="7824" y="927"/>
                </a:moveTo>
                <a:cubicBezTo>
                  <a:pt x="7841" y="932"/>
                  <a:pt x="7853" y="938"/>
                  <a:pt x="7864" y="944"/>
                </a:cubicBezTo>
                <a:lnTo>
                  <a:pt x="7796" y="944"/>
                </a:lnTo>
                <a:cubicBezTo>
                  <a:pt x="7796" y="944"/>
                  <a:pt x="7796" y="938"/>
                  <a:pt x="7796" y="938"/>
                </a:cubicBezTo>
                <a:cubicBezTo>
                  <a:pt x="7807" y="938"/>
                  <a:pt x="7819" y="932"/>
                  <a:pt x="7824" y="927"/>
                </a:cubicBezTo>
                <a:close/>
                <a:moveTo>
                  <a:pt x="7700" y="966"/>
                </a:moveTo>
                <a:cubicBezTo>
                  <a:pt x="7666" y="983"/>
                  <a:pt x="7637" y="1006"/>
                  <a:pt x="7609" y="1023"/>
                </a:cubicBezTo>
                <a:cubicBezTo>
                  <a:pt x="7575" y="1035"/>
                  <a:pt x="7541" y="1046"/>
                  <a:pt x="7507" y="1057"/>
                </a:cubicBezTo>
                <a:cubicBezTo>
                  <a:pt x="7507" y="1052"/>
                  <a:pt x="7507" y="1035"/>
                  <a:pt x="7501" y="1029"/>
                </a:cubicBezTo>
                <a:cubicBezTo>
                  <a:pt x="7535" y="1018"/>
                  <a:pt x="7569" y="1006"/>
                  <a:pt x="7603" y="1001"/>
                </a:cubicBezTo>
                <a:cubicBezTo>
                  <a:pt x="7603" y="1001"/>
                  <a:pt x="7609" y="1006"/>
                  <a:pt x="7614" y="1012"/>
                </a:cubicBezTo>
                <a:cubicBezTo>
                  <a:pt x="7614" y="1006"/>
                  <a:pt x="7620" y="1001"/>
                  <a:pt x="7620" y="995"/>
                </a:cubicBezTo>
                <a:cubicBezTo>
                  <a:pt x="7643" y="983"/>
                  <a:pt x="7671" y="978"/>
                  <a:pt x="7700" y="966"/>
                </a:cubicBezTo>
                <a:close/>
                <a:moveTo>
                  <a:pt x="13300" y="677"/>
                </a:moveTo>
                <a:lnTo>
                  <a:pt x="13300" y="677"/>
                </a:lnTo>
                <a:cubicBezTo>
                  <a:pt x="13441" y="688"/>
                  <a:pt x="13566" y="762"/>
                  <a:pt x="13702" y="796"/>
                </a:cubicBezTo>
                <a:lnTo>
                  <a:pt x="13702" y="768"/>
                </a:lnTo>
                <a:cubicBezTo>
                  <a:pt x="13714" y="779"/>
                  <a:pt x="13719" y="791"/>
                  <a:pt x="13731" y="802"/>
                </a:cubicBezTo>
                <a:cubicBezTo>
                  <a:pt x="13918" y="876"/>
                  <a:pt x="14111" y="921"/>
                  <a:pt x="14293" y="1012"/>
                </a:cubicBezTo>
                <a:cubicBezTo>
                  <a:pt x="14293" y="1006"/>
                  <a:pt x="14298" y="989"/>
                  <a:pt x="14298" y="983"/>
                </a:cubicBezTo>
                <a:cubicBezTo>
                  <a:pt x="14332" y="1052"/>
                  <a:pt x="14429" y="1057"/>
                  <a:pt x="14491" y="1103"/>
                </a:cubicBezTo>
                <a:cubicBezTo>
                  <a:pt x="14488" y="1103"/>
                  <a:pt x="14486" y="1103"/>
                  <a:pt x="14483" y="1103"/>
                </a:cubicBezTo>
                <a:cubicBezTo>
                  <a:pt x="14438" y="1103"/>
                  <a:pt x="14402" y="1062"/>
                  <a:pt x="14357" y="1062"/>
                </a:cubicBezTo>
                <a:cubicBezTo>
                  <a:pt x="14355" y="1062"/>
                  <a:pt x="14352" y="1063"/>
                  <a:pt x="14349" y="1063"/>
                </a:cubicBezTo>
                <a:cubicBezTo>
                  <a:pt x="14015" y="893"/>
                  <a:pt x="13623" y="842"/>
                  <a:pt x="13300" y="677"/>
                </a:cubicBezTo>
                <a:close/>
                <a:moveTo>
                  <a:pt x="7443" y="1060"/>
                </a:moveTo>
                <a:cubicBezTo>
                  <a:pt x="7455" y="1060"/>
                  <a:pt x="7467" y="1061"/>
                  <a:pt x="7478" y="1063"/>
                </a:cubicBezTo>
                <a:cubicBezTo>
                  <a:pt x="7427" y="1091"/>
                  <a:pt x="7370" y="1108"/>
                  <a:pt x="7314" y="1120"/>
                </a:cubicBezTo>
                <a:cubicBezTo>
                  <a:pt x="7341" y="1079"/>
                  <a:pt x="7394" y="1060"/>
                  <a:pt x="7443" y="1060"/>
                </a:cubicBezTo>
                <a:close/>
                <a:moveTo>
                  <a:pt x="6605" y="1193"/>
                </a:moveTo>
                <a:lnTo>
                  <a:pt x="6605" y="1193"/>
                </a:lnTo>
                <a:cubicBezTo>
                  <a:pt x="6605" y="1193"/>
                  <a:pt x="6605" y="1193"/>
                  <a:pt x="6605" y="1193"/>
                </a:cubicBezTo>
                <a:cubicBezTo>
                  <a:pt x="6601" y="1207"/>
                  <a:pt x="6601" y="1215"/>
                  <a:pt x="6605" y="1220"/>
                </a:cubicBezTo>
                <a:lnTo>
                  <a:pt x="6605" y="1220"/>
                </a:lnTo>
                <a:cubicBezTo>
                  <a:pt x="6605" y="1211"/>
                  <a:pt x="6605" y="1203"/>
                  <a:pt x="6605" y="1193"/>
                </a:cubicBezTo>
                <a:close/>
                <a:moveTo>
                  <a:pt x="7279" y="1122"/>
                </a:moveTo>
                <a:cubicBezTo>
                  <a:pt x="7293" y="1122"/>
                  <a:pt x="7306" y="1123"/>
                  <a:pt x="7319" y="1125"/>
                </a:cubicBezTo>
                <a:cubicBezTo>
                  <a:pt x="7189" y="1159"/>
                  <a:pt x="7058" y="1210"/>
                  <a:pt x="6934" y="1273"/>
                </a:cubicBezTo>
                <a:lnTo>
                  <a:pt x="6922" y="1250"/>
                </a:lnTo>
                <a:cubicBezTo>
                  <a:pt x="7034" y="1204"/>
                  <a:pt x="7160" y="1122"/>
                  <a:pt x="7279" y="1122"/>
                </a:cubicBezTo>
                <a:close/>
                <a:moveTo>
                  <a:pt x="14497" y="1108"/>
                </a:moveTo>
                <a:lnTo>
                  <a:pt x="14497" y="1108"/>
                </a:lnTo>
                <a:cubicBezTo>
                  <a:pt x="14588" y="1125"/>
                  <a:pt x="14690" y="1165"/>
                  <a:pt x="14763" y="1227"/>
                </a:cubicBezTo>
                <a:lnTo>
                  <a:pt x="14758" y="1227"/>
                </a:lnTo>
                <a:cubicBezTo>
                  <a:pt x="14707" y="1210"/>
                  <a:pt x="14656" y="1193"/>
                  <a:pt x="14610" y="1159"/>
                </a:cubicBezTo>
                <a:cubicBezTo>
                  <a:pt x="14582" y="1165"/>
                  <a:pt x="14548" y="1159"/>
                  <a:pt x="14531" y="1188"/>
                </a:cubicBezTo>
                <a:cubicBezTo>
                  <a:pt x="14565" y="1233"/>
                  <a:pt x="14622" y="1244"/>
                  <a:pt x="14673" y="1262"/>
                </a:cubicBezTo>
                <a:cubicBezTo>
                  <a:pt x="14667" y="1267"/>
                  <a:pt x="14650" y="1279"/>
                  <a:pt x="14644" y="1284"/>
                </a:cubicBezTo>
                <a:cubicBezTo>
                  <a:pt x="14627" y="1273"/>
                  <a:pt x="14610" y="1262"/>
                  <a:pt x="14593" y="1244"/>
                </a:cubicBezTo>
                <a:cubicBezTo>
                  <a:pt x="14582" y="1256"/>
                  <a:pt x="14571" y="1267"/>
                  <a:pt x="14559" y="1279"/>
                </a:cubicBezTo>
                <a:lnTo>
                  <a:pt x="14565" y="1250"/>
                </a:lnTo>
                <a:cubicBezTo>
                  <a:pt x="14491" y="1222"/>
                  <a:pt x="14429" y="1165"/>
                  <a:pt x="14344" y="1154"/>
                </a:cubicBezTo>
                <a:cubicBezTo>
                  <a:pt x="14344" y="1148"/>
                  <a:pt x="14349" y="1142"/>
                  <a:pt x="14349" y="1142"/>
                </a:cubicBezTo>
                <a:cubicBezTo>
                  <a:pt x="14412" y="1159"/>
                  <a:pt x="14468" y="1176"/>
                  <a:pt x="14525" y="1188"/>
                </a:cubicBezTo>
                <a:cubicBezTo>
                  <a:pt x="14536" y="1176"/>
                  <a:pt x="14548" y="1159"/>
                  <a:pt x="14559" y="1148"/>
                </a:cubicBezTo>
                <a:cubicBezTo>
                  <a:pt x="14542" y="1137"/>
                  <a:pt x="14514" y="1120"/>
                  <a:pt x="14497" y="1108"/>
                </a:cubicBezTo>
                <a:close/>
                <a:moveTo>
                  <a:pt x="7005" y="1305"/>
                </a:moveTo>
                <a:cubicBezTo>
                  <a:pt x="7018" y="1305"/>
                  <a:pt x="7033" y="1309"/>
                  <a:pt x="7047" y="1318"/>
                </a:cubicBezTo>
                <a:cubicBezTo>
                  <a:pt x="6995" y="1334"/>
                  <a:pt x="6942" y="1364"/>
                  <a:pt x="6885" y="1364"/>
                </a:cubicBezTo>
                <a:cubicBezTo>
                  <a:pt x="6881" y="1364"/>
                  <a:pt x="6876" y="1364"/>
                  <a:pt x="6871" y="1364"/>
                </a:cubicBezTo>
                <a:cubicBezTo>
                  <a:pt x="6915" y="1346"/>
                  <a:pt x="6958" y="1305"/>
                  <a:pt x="7005" y="1305"/>
                </a:cubicBezTo>
                <a:close/>
                <a:moveTo>
                  <a:pt x="6713" y="1327"/>
                </a:moveTo>
                <a:cubicBezTo>
                  <a:pt x="6722" y="1327"/>
                  <a:pt x="6729" y="1330"/>
                  <a:pt x="6735" y="1335"/>
                </a:cubicBezTo>
                <a:cubicBezTo>
                  <a:pt x="6744" y="1361"/>
                  <a:pt x="6712" y="1381"/>
                  <a:pt x="6687" y="1381"/>
                </a:cubicBezTo>
                <a:cubicBezTo>
                  <a:pt x="6679" y="1381"/>
                  <a:pt x="6672" y="1379"/>
                  <a:pt x="6667" y="1375"/>
                </a:cubicBezTo>
                <a:cubicBezTo>
                  <a:pt x="6658" y="1349"/>
                  <a:pt x="6688" y="1327"/>
                  <a:pt x="6713" y="1327"/>
                </a:cubicBezTo>
                <a:close/>
                <a:moveTo>
                  <a:pt x="15101" y="1365"/>
                </a:moveTo>
                <a:cubicBezTo>
                  <a:pt x="15124" y="1365"/>
                  <a:pt x="15151" y="1386"/>
                  <a:pt x="15155" y="1409"/>
                </a:cubicBezTo>
                <a:cubicBezTo>
                  <a:pt x="15148" y="1417"/>
                  <a:pt x="15139" y="1421"/>
                  <a:pt x="15130" y="1421"/>
                </a:cubicBezTo>
                <a:cubicBezTo>
                  <a:pt x="15106" y="1421"/>
                  <a:pt x="15080" y="1401"/>
                  <a:pt x="15076" y="1381"/>
                </a:cubicBezTo>
                <a:cubicBezTo>
                  <a:pt x="15081" y="1370"/>
                  <a:pt x="15090" y="1365"/>
                  <a:pt x="15101" y="1365"/>
                </a:cubicBezTo>
                <a:close/>
                <a:moveTo>
                  <a:pt x="10633" y="1494"/>
                </a:moveTo>
                <a:cubicBezTo>
                  <a:pt x="10607" y="1494"/>
                  <a:pt x="10584" y="1497"/>
                  <a:pt x="10563" y="1499"/>
                </a:cubicBezTo>
                <a:lnTo>
                  <a:pt x="10563" y="1499"/>
                </a:lnTo>
                <a:cubicBezTo>
                  <a:pt x="10585" y="1494"/>
                  <a:pt x="10611" y="1494"/>
                  <a:pt x="10633" y="1494"/>
                </a:cubicBezTo>
                <a:close/>
                <a:moveTo>
                  <a:pt x="10253" y="1500"/>
                </a:moveTo>
                <a:cubicBezTo>
                  <a:pt x="10264" y="1505"/>
                  <a:pt x="10275" y="1511"/>
                  <a:pt x="10287" y="1517"/>
                </a:cubicBezTo>
                <a:lnTo>
                  <a:pt x="10241" y="1517"/>
                </a:lnTo>
                <a:cubicBezTo>
                  <a:pt x="10247" y="1511"/>
                  <a:pt x="10247" y="1505"/>
                  <a:pt x="10253" y="1500"/>
                </a:cubicBezTo>
                <a:close/>
                <a:moveTo>
                  <a:pt x="10151" y="1522"/>
                </a:moveTo>
                <a:lnTo>
                  <a:pt x="10122" y="1528"/>
                </a:lnTo>
                <a:cubicBezTo>
                  <a:pt x="10122" y="1522"/>
                  <a:pt x="10128" y="1522"/>
                  <a:pt x="10134" y="1522"/>
                </a:cubicBezTo>
                <a:close/>
                <a:moveTo>
                  <a:pt x="11938" y="1432"/>
                </a:moveTo>
                <a:lnTo>
                  <a:pt x="11938" y="1432"/>
                </a:lnTo>
                <a:cubicBezTo>
                  <a:pt x="11944" y="1432"/>
                  <a:pt x="11949" y="1437"/>
                  <a:pt x="11955" y="1437"/>
                </a:cubicBezTo>
                <a:cubicBezTo>
                  <a:pt x="11966" y="1449"/>
                  <a:pt x="11989" y="1449"/>
                  <a:pt x="12012" y="1449"/>
                </a:cubicBezTo>
                <a:lnTo>
                  <a:pt x="12063" y="1466"/>
                </a:lnTo>
                <a:cubicBezTo>
                  <a:pt x="12176" y="1466"/>
                  <a:pt x="12290" y="1494"/>
                  <a:pt x="12397" y="1528"/>
                </a:cubicBezTo>
                <a:cubicBezTo>
                  <a:pt x="12284" y="1528"/>
                  <a:pt x="12171" y="1505"/>
                  <a:pt x="12063" y="1466"/>
                </a:cubicBezTo>
                <a:cubicBezTo>
                  <a:pt x="12048" y="1470"/>
                  <a:pt x="12033" y="1472"/>
                  <a:pt x="12019" y="1472"/>
                </a:cubicBezTo>
                <a:cubicBezTo>
                  <a:pt x="11996" y="1472"/>
                  <a:pt x="11974" y="1467"/>
                  <a:pt x="11949" y="1460"/>
                </a:cubicBezTo>
                <a:cubicBezTo>
                  <a:pt x="11949" y="1449"/>
                  <a:pt x="11944" y="1443"/>
                  <a:pt x="11938" y="1432"/>
                </a:cubicBezTo>
                <a:close/>
                <a:moveTo>
                  <a:pt x="9813" y="1488"/>
                </a:moveTo>
                <a:cubicBezTo>
                  <a:pt x="9825" y="1488"/>
                  <a:pt x="9836" y="1495"/>
                  <a:pt x="9833" y="1511"/>
                </a:cubicBezTo>
                <a:cubicBezTo>
                  <a:pt x="9830" y="1523"/>
                  <a:pt x="9814" y="1530"/>
                  <a:pt x="9801" y="1530"/>
                </a:cubicBezTo>
                <a:cubicBezTo>
                  <a:pt x="9789" y="1530"/>
                  <a:pt x="9779" y="1525"/>
                  <a:pt x="9782" y="1511"/>
                </a:cubicBezTo>
                <a:cubicBezTo>
                  <a:pt x="9785" y="1496"/>
                  <a:pt x="9800" y="1488"/>
                  <a:pt x="9813" y="1488"/>
                </a:cubicBezTo>
                <a:close/>
                <a:moveTo>
                  <a:pt x="11824" y="1437"/>
                </a:moveTo>
                <a:cubicBezTo>
                  <a:pt x="11858" y="1437"/>
                  <a:pt x="11892" y="1443"/>
                  <a:pt x="11932" y="1454"/>
                </a:cubicBezTo>
                <a:cubicBezTo>
                  <a:pt x="11927" y="1477"/>
                  <a:pt x="11921" y="1500"/>
                  <a:pt x="11921" y="1517"/>
                </a:cubicBezTo>
                <a:cubicBezTo>
                  <a:pt x="11966" y="1517"/>
                  <a:pt x="12006" y="1522"/>
                  <a:pt x="12051" y="1540"/>
                </a:cubicBezTo>
                <a:cubicBezTo>
                  <a:pt x="12051" y="1528"/>
                  <a:pt x="12063" y="1511"/>
                  <a:pt x="12063" y="1500"/>
                </a:cubicBezTo>
                <a:lnTo>
                  <a:pt x="12063" y="1545"/>
                </a:lnTo>
                <a:cubicBezTo>
                  <a:pt x="12125" y="1545"/>
                  <a:pt x="12182" y="1557"/>
                  <a:pt x="12239" y="1568"/>
                </a:cubicBezTo>
                <a:cubicBezTo>
                  <a:pt x="11887" y="1522"/>
                  <a:pt x="11535" y="1500"/>
                  <a:pt x="11178" y="1494"/>
                </a:cubicBezTo>
                <a:cubicBezTo>
                  <a:pt x="11101" y="1491"/>
                  <a:pt x="11024" y="1490"/>
                  <a:pt x="10949" y="1490"/>
                </a:cubicBezTo>
                <a:cubicBezTo>
                  <a:pt x="10883" y="1490"/>
                  <a:pt x="10818" y="1491"/>
                  <a:pt x="10754" y="1493"/>
                </a:cubicBezTo>
                <a:lnTo>
                  <a:pt x="10754" y="1493"/>
                </a:lnTo>
                <a:cubicBezTo>
                  <a:pt x="10782" y="1491"/>
                  <a:pt x="10808" y="1487"/>
                  <a:pt x="10837" y="1483"/>
                </a:cubicBezTo>
                <a:cubicBezTo>
                  <a:pt x="10837" y="1471"/>
                  <a:pt x="10843" y="1449"/>
                  <a:pt x="10843" y="1437"/>
                </a:cubicBezTo>
                <a:cubicBezTo>
                  <a:pt x="10849" y="1449"/>
                  <a:pt x="10854" y="1466"/>
                  <a:pt x="10860" y="1471"/>
                </a:cubicBezTo>
                <a:cubicBezTo>
                  <a:pt x="10960" y="1468"/>
                  <a:pt x="11057" y="1453"/>
                  <a:pt x="11153" y="1453"/>
                </a:cubicBezTo>
                <a:cubicBezTo>
                  <a:pt x="11199" y="1453"/>
                  <a:pt x="11245" y="1457"/>
                  <a:pt x="11291" y="1466"/>
                </a:cubicBezTo>
                <a:cubicBezTo>
                  <a:pt x="11285" y="1460"/>
                  <a:pt x="11285" y="1449"/>
                  <a:pt x="11280" y="1437"/>
                </a:cubicBezTo>
                <a:lnTo>
                  <a:pt x="11285" y="1437"/>
                </a:lnTo>
                <a:cubicBezTo>
                  <a:pt x="11297" y="1443"/>
                  <a:pt x="11302" y="1454"/>
                  <a:pt x="11308" y="1466"/>
                </a:cubicBezTo>
                <a:cubicBezTo>
                  <a:pt x="11365" y="1460"/>
                  <a:pt x="11416" y="1460"/>
                  <a:pt x="11473" y="1460"/>
                </a:cubicBezTo>
                <a:cubicBezTo>
                  <a:pt x="11473" y="1454"/>
                  <a:pt x="11473" y="1454"/>
                  <a:pt x="11473" y="1454"/>
                </a:cubicBezTo>
                <a:cubicBezTo>
                  <a:pt x="11575" y="1466"/>
                  <a:pt x="11683" y="1471"/>
                  <a:pt x="11785" y="1471"/>
                </a:cubicBezTo>
                <a:cubicBezTo>
                  <a:pt x="11830" y="1488"/>
                  <a:pt x="11870" y="1500"/>
                  <a:pt x="11910" y="1511"/>
                </a:cubicBezTo>
                <a:cubicBezTo>
                  <a:pt x="11904" y="1488"/>
                  <a:pt x="11892" y="1471"/>
                  <a:pt x="11881" y="1449"/>
                </a:cubicBezTo>
                <a:cubicBezTo>
                  <a:pt x="11864" y="1443"/>
                  <a:pt x="11841" y="1437"/>
                  <a:pt x="11824" y="1437"/>
                </a:cubicBezTo>
                <a:close/>
                <a:moveTo>
                  <a:pt x="9669" y="1568"/>
                </a:moveTo>
                <a:cubicBezTo>
                  <a:pt x="9674" y="1568"/>
                  <a:pt x="9674" y="1574"/>
                  <a:pt x="9680" y="1579"/>
                </a:cubicBezTo>
                <a:lnTo>
                  <a:pt x="9674" y="1579"/>
                </a:lnTo>
                <a:cubicBezTo>
                  <a:pt x="9674" y="1574"/>
                  <a:pt x="9674" y="1568"/>
                  <a:pt x="9669" y="1568"/>
                </a:cubicBezTo>
                <a:close/>
                <a:moveTo>
                  <a:pt x="15223" y="1528"/>
                </a:moveTo>
                <a:lnTo>
                  <a:pt x="15223" y="1528"/>
                </a:lnTo>
                <a:cubicBezTo>
                  <a:pt x="15274" y="1557"/>
                  <a:pt x="15359" y="1557"/>
                  <a:pt x="15371" y="1636"/>
                </a:cubicBezTo>
                <a:cubicBezTo>
                  <a:pt x="15319" y="1602"/>
                  <a:pt x="15257" y="1579"/>
                  <a:pt x="15223" y="1528"/>
                </a:cubicBezTo>
                <a:close/>
                <a:moveTo>
                  <a:pt x="12397" y="1534"/>
                </a:moveTo>
                <a:lnTo>
                  <a:pt x="12397" y="1534"/>
                </a:lnTo>
                <a:cubicBezTo>
                  <a:pt x="12619" y="1568"/>
                  <a:pt x="12851" y="1625"/>
                  <a:pt x="13067" y="1704"/>
                </a:cubicBezTo>
                <a:cubicBezTo>
                  <a:pt x="13004" y="1699"/>
                  <a:pt x="12941" y="1669"/>
                  <a:pt x="12878" y="1669"/>
                </a:cubicBezTo>
                <a:cubicBezTo>
                  <a:pt x="12873" y="1669"/>
                  <a:pt x="12868" y="1670"/>
                  <a:pt x="12863" y="1670"/>
                </a:cubicBezTo>
                <a:cubicBezTo>
                  <a:pt x="12846" y="1664"/>
                  <a:pt x="12834" y="1664"/>
                  <a:pt x="12817" y="1659"/>
                </a:cubicBezTo>
                <a:cubicBezTo>
                  <a:pt x="12817" y="1653"/>
                  <a:pt x="12817" y="1647"/>
                  <a:pt x="12817" y="1647"/>
                </a:cubicBezTo>
                <a:cubicBezTo>
                  <a:pt x="12675" y="1596"/>
                  <a:pt x="12534" y="1585"/>
                  <a:pt x="12397" y="1534"/>
                </a:cubicBezTo>
                <a:close/>
                <a:moveTo>
                  <a:pt x="15336" y="1494"/>
                </a:moveTo>
                <a:cubicBezTo>
                  <a:pt x="15456" y="1557"/>
                  <a:pt x="15620" y="1596"/>
                  <a:pt x="15694" y="1715"/>
                </a:cubicBezTo>
                <a:cubicBezTo>
                  <a:pt x="15580" y="1636"/>
                  <a:pt x="15456" y="1568"/>
                  <a:pt x="15325" y="1517"/>
                </a:cubicBezTo>
                <a:lnTo>
                  <a:pt x="15336" y="1494"/>
                </a:lnTo>
                <a:close/>
                <a:moveTo>
                  <a:pt x="5606" y="1749"/>
                </a:moveTo>
                <a:cubicBezTo>
                  <a:pt x="5606" y="1751"/>
                  <a:pt x="5607" y="1755"/>
                  <a:pt x="5609" y="1759"/>
                </a:cubicBezTo>
                <a:lnTo>
                  <a:pt x="5609" y="1759"/>
                </a:lnTo>
                <a:cubicBezTo>
                  <a:pt x="5608" y="1756"/>
                  <a:pt x="5607" y="1753"/>
                  <a:pt x="5606" y="1749"/>
                </a:cubicBezTo>
                <a:close/>
                <a:moveTo>
                  <a:pt x="13993" y="1745"/>
                </a:moveTo>
                <a:cubicBezTo>
                  <a:pt x="14008" y="1745"/>
                  <a:pt x="14015" y="1757"/>
                  <a:pt x="14015" y="1778"/>
                </a:cubicBezTo>
                <a:cubicBezTo>
                  <a:pt x="14006" y="1781"/>
                  <a:pt x="13998" y="1782"/>
                  <a:pt x="13993" y="1782"/>
                </a:cubicBezTo>
                <a:cubicBezTo>
                  <a:pt x="13976" y="1782"/>
                  <a:pt x="13971" y="1770"/>
                  <a:pt x="13975" y="1749"/>
                </a:cubicBezTo>
                <a:cubicBezTo>
                  <a:pt x="13982" y="1747"/>
                  <a:pt x="13988" y="1745"/>
                  <a:pt x="13993" y="1745"/>
                </a:cubicBezTo>
                <a:close/>
                <a:moveTo>
                  <a:pt x="6344" y="1517"/>
                </a:moveTo>
                <a:cubicBezTo>
                  <a:pt x="6298" y="1545"/>
                  <a:pt x="6247" y="1574"/>
                  <a:pt x="6196" y="1579"/>
                </a:cubicBezTo>
                <a:cubicBezTo>
                  <a:pt x="6179" y="1608"/>
                  <a:pt x="6156" y="1630"/>
                  <a:pt x="6162" y="1670"/>
                </a:cubicBezTo>
                <a:cubicBezTo>
                  <a:pt x="6219" y="1670"/>
                  <a:pt x="6264" y="1630"/>
                  <a:pt x="6309" y="1602"/>
                </a:cubicBezTo>
                <a:cubicBezTo>
                  <a:pt x="6309" y="1613"/>
                  <a:pt x="6309" y="1630"/>
                  <a:pt x="6309" y="1642"/>
                </a:cubicBezTo>
                <a:cubicBezTo>
                  <a:pt x="6287" y="1647"/>
                  <a:pt x="6264" y="1653"/>
                  <a:pt x="6247" y="1659"/>
                </a:cubicBezTo>
                <a:cubicBezTo>
                  <a:pt x="6247" y="1676"/>
                  <a:pt x="6247" y="1693"/>
                  <a:pt x="6247" y="1710"/>
                </a:cubicBezTo>
                <a:lnTo>
                  <a:pt x="6230" y="1681"/>
                </a:lnTo>
                <a:cubicBezTo>
                  <a:pt x="6156" y="1721"/>
                  <a:pt x="6077" y="1727"/>
                  <a:pt x="6014" y="1783"/>
                </a:cubicBezTo>
                <a:cubicBezTo>
                  <a:pt x="6009" y="1783"/>
                  <a:pt x="6009" y="1778"/>
                  <a:pt x="6009" y="1772"/>
                </a:cubicBezTo>
                <a:cubicBezTo>
                  <a:pt x="6060" y="1738"/>
                  <a:pt x="6111" y="1704"/>
                  <a:pt x="6162" y="1670"/>
                </a:cubicBezTo>
                <a:cubicBezTo>
                  <a:pt x="6156" y="1659"/>
                  <a:pt x="6151" y="1630"/>
                  <a:pt x="6151" y="1619"/>
                </a:cubicBezTo>
                <a:cubicBezTo>
                  <a:pt x="6134" y="1625"/>
                  <a:pt x="6100" y="1636"/>
                  <a:pt x="6083" y="1642"/>
                </a:cubicBezTo>
                <a:cubicBezTo>
                  <a:pt x="6156" y="1579"/>
                  <a:pt x="6253" y="1528"/>
                  <a:pt x="6344" y="1517"/>
                </a:cubicBezTo>
                <a:close/>
                <a:moveTo>
                  <a:pt x="15706" y="1702"/>
                </a:moveTo>
                <a:cubicBezTo>
                  <a:pt x="15762" y="1702"/>
                  <a:pt x="15816" y="1749"/>
                  <a:pt x="15841" y="1795"/>
                </a:cubicBezTo>
                <a:cubicBezTo>
                  <a:pt x="15790" y="1772"/>
                  <a:pt x="15739" y="1738"/>
                  <a:pt x="15688" y="1704"/>
                </a:cubicBezTo>
                <a:cubicBezTo>
                  <a:pt x="15694" y="1703"/>
                  <a:pt x="15700" y="1702"/>
                  <a:pt x="15706" y="1702"/>
                </a:cubicBezTo>
                <a:close/>
                <a:moveTo>
                  <a:pt x="5495" y="1836"/>
                </a:moveTo>
                <a:cubicBezTo>
                  <a:pt x="5504" y="1836"/>
                  <a:pt x="5512" y="1837"/>
                  <a:pt x="5521" y="1840"/>
                </a:cubicBezTo>
                <a:cubicBezTo>
                  <a:pt x="5475" y="1874"/>
                  <a:pt x="5424" y="1903"/>
                  <a:pt x="5379" y="1931"/>
                </a:cubicBezTo>
                <a:cubicBezTo>
                  <a:pt x="5373" y="1925"/>
                  <a:pt x="5362" y="1914"/>
                  <a:pt x="5356" y="1903"/>
                </a:cubicBezTo>
                <a:cubicBezTo>
                  <a:pt x="5405" y="1888"/>
                  <a:pt x="5445" y="1836"/>
                  <a:pt x="5495" y="1836"/>
                </a:cubicBezTo>
                <a:close/>
                <a:moveTo>
                  <a:pt x="15166" y="1210"/>
                </a:moveTo>
                <a:cubicBezTo>
                  <a:pt x="15243" y="1210"/>
                  <a:pt x="15312" y="1300"/>
                  <a:pt x="15393" y="1300"/>
                </a:cubicBezTo>
                <a:cubicBezTo>
                  <a:pt x="15408" y="1300"/>
                  <a:pt x="15423" y="1297"/>
                  <a:pt x="15439" y="1290"/>
                </a:cubicBezTo>
                <a:lnTo>
                  <a:pt x="15439" y="1290"/>
                </a:lnTo>
                <a:cubicBezTo>
                  <a:pt x="15433" y="1296"/>
                  <a:pt x="15422" y="1318"/>
                  <a:pt x="15416" y="1324"/>
                </a:cubicBezTo>
                <a:cubicBezTo>
                  <a:pt x="15620" y="1449"/>
                  <a:pt x="15841" y="1545"/>
                  <a:pt x="16040" y="1670"/>
                </a:cubicBezTo>
                <a:cubicBezTo>
                  <a:pt x="16051" y="1664"/>
                  <a:pt x="16068" y="1653"/>
                  <a:pt x="16080" y="1642"/>
                </a:cubicBezTo>
                <a:lnTo>
                  <a:pt x="16080" y="1642"/>
                </a:lnTo>
                <a:cubicBezTo>
                  <a:pt x="16080" y="1653"/>
                  <a:pt x="16080" y="1670"/>
                  <a:pt x="16074" y="1681"/>
                </a:cubicBezTo>
                <a:cubicBezTo>
                  <a:pt x="16182" y="1727"/>
                  <a:pt x="16261" y="1846"/>
                  <a:pt x="16375" y="1863"/>
                </a:cubicBezTo>
                <a:cubicBezTo>
                  <a:pt x="16415" y="1954"/>
                  <a:pt x="16539" y="1965"/>
                  <a:pt x="16602" y="2044"/>
                </a:cubicBezTo>
                <a:cubicBezTo>
                  <a:pt x="16647" y="2079"/>
                  <a:pt x="16721" y="2084"/>
                  <a:pt x="16727" y="2164"/>
                </a:cubicBezTo>
                <a:lnTo>
                  <a:pt x="16670" y="2164"/>
                </a:lnTo>
                <a:cubicBezTo>
                  <a:pt x="16641" y="2107"/>
                  <a:pt x="16579" y="2096"/>
                  <a:pt x="16528" y="2067"/>
                </a:cubicBezTo>
                <a:cubicBezTo>
                  <a:pt x="16528" y="2084"/>
                  <a:pt x="16528" y="2118"/>
                  <a:pt x="16522" y="2130"/>
                </a:cubicBezTo>
                <a:cubicBezTo>
                  <a:pt x="16511" y="2118"/>
                  <a:pt x="16500" y="2101"/>
                  <a:pt x="16483" y="2090"/>
                </a:cubicBezTo>
                <a:cubicBezTo>
                  <a:pt x="16420" y="2073"/>
                  <a:pt x="16426" y="1988"/>
                  <a:pt x="16358" y="1971"/>
                </a:cubicBezTo>
                <a:cubicBezTo>
                  <a:pt x="16352" y="1976"/>
                  <a:pt x="16335" y="1982"/>
                  <a:pt x="16324" y="1988"/>
                </a:cubicBezTo>
                <a:cubicBezTo>
                  <a:pt x="16176" y="1903"/>
                  <a:pt x="16046" y="1783"/>
                  <a:pt x="15887" y="1721"/>
                </a:cubicBezTo>
                <a:cubicBezTo>
                  <a:pt x="15893" y="1710"/>
                  <a:pt x="15904" y="1687"/>
                  <a:pt x="15910" y="1676"/>
                </a:cubicBezTo>
                <a:cubicBezTo>
                  <a:pt x="15893" y="1664"/>
                  <a:pt x="15858" y="1636"/>
                  <a:pt x="15847" y="1625"/>
                </a:cubicBezTo>
                <a:cubicBezTo>
                  <a:pt x="15830" y="1630"/>
                  <a:pt x="15813" y="1642"/>
                  <a:pt x="15796" y="1653"/>
                </a:cubicBezTo>
                <a:lnTo>
                  <a:pt x="15830" y="1681"/>
                </a:lnTo>
                <a:cubicBezTo>
                  <a:pt x="15813" y="1676"/>
                  <a:pt x="15779" y="1659"/>
                  <a:pt x="15762" y="1653"/>
                </a:cubicBezTo>
                <a:cubicBezTo>
                  <a:pt x="15773" y="1653"/>
                  <a:pt x="15790" y="1642"/>
                  <a:pt x="15802" y="1636"/>
                </a:cubicBezTo>
                <a:cubicBezTo>
                  <a:pt x="15802" y="1625"/>
                  <a:pt x="15802" y="1602"/>
                  <a:pt x="15802" y="1591"/>
                </a:cubicBezTo>
                <a:cubicBezTo>
                  <a:pt x="15768" y="1579"/>
                  <a:pt x="15734" y="1562"/>
                  <a:pt x="15700" y="1545"/>
                </a:cubicBezTo>
                <a:lnTo>
                  <a:pt x="15683" y="1568"/>
                </a:lnTo>
                <a:cubicBezTo>
                  <a:pt x="15711" y="1591"/>
                  <a:pt x="15739" y="1613"/>
                  <a:pt x="15751" y="1647"/>
                </a:cubicBezTo>
                <a:cubicBezTo>
                  <a:pt x="15728" y="1613"/>
                  <a:pt x="15694" y="1602"/>
                  <a:pt x="15660" y="1596"/>
                </a:cubicBezTo>
                <a:cubicBezTo>
                  <a:pt x="15671" y="1574"/>
                  <a:pt x="15683" y="1557"/>
                  <a:pt x="15688" y="1534"/>
                </a:cubicBezTo>
                <a:cubicBezTo>
                  <a:pt x="15660" y="1517"/>
                  <a:pt x="15626" y="1505"/>
                  <a:pt x="15597" y="1488"/>
                </a:cubicBezTo>
                <a:lnTo>
                  <a:pt x="15597" y="1488"/>
                </a:lnTo>
                <a:cubicBezTo>
                  <a:pt x="15615" y="1511"/>
                  <a:pt x="15649" y="1551"/>
                  <a:pt x="15666" y="1574"/>
                </a:cubicBezTo>
                <a:cubicBezTo>
                  <a:pt x="15632" y="1568"/>
                  <a:pt x="15609" y="1551"/>
                  <a:pt x="15592" y="1522"/>
                </a:cubicBezTo>
                <a:cubicBezTo>
                  <a:pt x="15524" y="1511"/>
                  <a:pt x="15467" y="1466"/>
                  <a:pt x="15405" y="1437"/>
                </a:cubicBezTo>
                <a:lnTo>
                  <a:pt x="15410" y="1403"/>
                </a:lnTo>
                <a:lnTo>
                  <a:pt x="15410" y="1403"/>
                </a:lnTo>
                <a:cubicBezTo>
                  <a:pt x="15399" y="1409"/>
                  <a:pt x="15365" y="1420"/>
                  <a:pt x="15354" y="1426"/>
                </a:cubicBezTo>
                <a:cubicBezTo>
                  <a:pt x="15354" y="1409"/>
                  <a:pt x="15359" y="1386"/>
                  <a:pt x="15365" y="1364"/>
                </a:cubicBezTo>
                <a:lnTo>
                  <a:pt x="15365" y="1364"/>
                </a:lnTo>
                <a:cubicBezTo>
                  <a:pt x="15336" y="1369"/>
                  <a:pt x="15308" y="1375"/>
                  <a:pt x="15280" y="1386"/>
                </a:cubicBezTo>
                <a:cubicBezTo>
                  <a:pt x="15263" y="1369"/>
                  <a:pt x="15246" y="1358"/>
                  <a:pt x="15229" y="1341"/>
                </a:cubicBezTo>
                <a:lnTo>
                  <a:pt x="15229" y="1341"/>
                </a:lnTo>
                <a:cubicBezTo>
                  <a:pt x="15236" y="1342"/>
                  <a:pt x="15244" y="1343"/>
                  <a:pt x="15253" y="1343"/>
                </a:cubicBezTo>
                <a:cubicBezTo>
                  <a:pt x="15275" y="1343"/>
                  <a:pt x="15299" y="1338"/>
                  <a:pt x="15319" y="1330"/>
                </a:cubicBezTo>
                <a:cubicBezTo>
                  <a:pt x="15302" y="1324"/>
                  <a:pt x="15263" y="1313"/>
                  <a:pt x="15246" y="1307"/>
                </a:cubicBezTo>
                <a:cubicBezTo>
                  <a:pt x="15251" y="1296"/>
                  <a:pt x="15263" y="1273"/>
                  <a:pt x="15263" y="1262"/>
                </a:cubicBezTo>
                <a:lnTo>
                  <a:pt x="15263" y="1262"/>
                </a:lnTo>
                <a:lnTo>
                  <a:pt x="15206" y="1296"/>
                </a:lnTo>
                <a:cubicBezTo>
                  <a:pt x="15189" y="1267"/>
                  <a:pt x="15110" y="1244"/>
                  <a:pt x="15166" y="1210"/>
                </a:cubicBezTo>
                <a:close/>
                <a:moveTo>
                  <a:pt x="4891" y="2192"/>
                </a:moveTo>
                <a:cubicBezTo>
                  <a:pt x="4857" y="2192"/>
                  <a:pt x="4829" y="2198"/>
                  <a:pt x="4795" y="2198"/>
                </a:cubicBezTo>
                <a:cubicBezTo>
                  <a:pt x="4789" y="2215"/>
                  <a:pt x="4778" y="2249"/>
                  <a:pt x="4778" y="2266"/>
                </a:cubicBezTo>
                <a:cubicBezTo>
                  <a:pt x="4823" y="2254"/>
                  <a:pt x="4868" y="2237"/>
                  <a:pt x="4891" y="2192"/>
                </a:cubicBezTo>
                <a:close/>
                <a:moveTo>
                  <a:pt x="6077" y="1636"/>
                </a:moveTo>
                <a:lnTo>
                  <a:pt x="6077" y="1636"/>
                </a:lnTo>
                <a:cubicBezTo>
                  <a:pt x="6048" y="1687"/>
                  <a:pt x="5980" y="1681"/>
                  <a:pt x="5952" y="1727"/>
                </a:cubicBezTo>
                <a:cubicBezTo>
                  <a:pt x="5606" y="1863"/>
                  <a:pt x="5305" y="2130"/>
                  <a:pt x="4965" y="2271"/>
                </a:cubicBezTo>
                <a:cubicBezTo>
                  <a:pt x="5073" y="2175"/>
                  <a:pt x="5209" y="2118"/>
                  <a:pt x="5328" y="2039"/>
                </a:cubicBezTo>
                <a:cubicBezTo>
                  <a:pt x="5322" y="2033"/>
                  <a:pt x="5311" y="2022"/>
                  <a:pt x="5305" y="2022"/>
                </a:cubicBezTo>
                <a:lnTo>
                  <a:pt x="5351" y="2022"/>
                </a:lnTo>
                <a:cubicBezTo>
                  <a:pt x="5526" y="1925"/>
                  <a:pt x="5691" y="1806"/>
                  <a:pt x="5878" y="1732"/>
                </a:cubicBezTo>
                <a:lnTo>
                  <a:pt x="5861" y="1704"/>
                </a:lnTo>
                <a:lnTo>
                  <a:pt x="5861" y="1704"/>
                </a:lnTo>
                <a:cubicBezTo>
                  <a:pt x="5871" y="1707"/>
                  <a:pt x="5881" y="1708"/>
                  <a:pt x="5890" y="1708"/>
                </a:cubicBezTo>
                <a:cubicBezTo>
                  <a:pt x="5953" y="1708"/>
                  <a:pt x="6013" y="1651"/>
                  <a:pt x="6077" y="1636"/>
                </a:cubicBezTo>
                <a:close/>
                <a:moveTo>
                  <a:pt x="4955" y="2267"/>
                </a:moveTo>
                <a:cubicBezTo>
                  <a:pt x="4964" y="2267"/>
                  <a:pt x="4970" y="2275"/>
                  <a:pt x="4976" y="2294"/>
                </a:cubicBezTo>
                <a:cubicBezTo>
                  <a:pt x="4964" y="2306"/>
                  <a:pt x="4955" y="2312"/>
                  <a:pt x="4948" y="2312"/>
                </a:cubicBezTo>
                <a:cubicBezTo>
                  <a:pt x="4938" y="2312"/>
                  <a:pt x="4932" y="2302"/>
                  <a:pt x="4925" y="2283"/>
                </a:cubicBezTo>
                <a:cubicBezTo>
                  <a:pt x="4938" y="2273"/>
                  <a:pt x="4947" y="2267"/>
                  <a:pt x="4955" y="2267"/>
                </a:cubicBezTo>
                <a:close/>
                <a:moveTo>
                  <a:pt x="5169" y="2254"/>
                </a:moveTo>
                <a:cubicBezTo>
                  <a:pt x="5146" y="2283"/>
                  <a:pt x="5039" y="2300"/>
                  <a:pt x="5090" y="2357"/>
                </a:cubicBezTo>
                <a:cubicBezTo>
                  <a:pt x="5078" y="2345"/>
                  <a:pt x="5067" y="2340"/>
                  <a:pt x="5056" y="2334"/>
                </a:cubicBezTo>
                <a:cubicBezTo>
                  <a:pt x="4976" y="2402"/>
                  <a:pt x="4885" y="2453"/>
                  <a:pt x="4789" y="2481"/>
                </a:cubicBezTo>
                <a:cubicBezTo>
                  <a:pt x="4885" y="2413"/>
                  <a:pt x="4999" y="2362"/>
                  <a:pt x="5090" y="2277"/>
                </a:cubicBezTo>
                <a:cubicBezTo>
                  <a:pt x="5112" y="2260"/>
                  <a:pt x="5141" y="2254"/>
                  <a:pt x="5169" y="2254"/>
                </a:cubicBezTo>
                <a:close/>
                <a:moveTo>
                  <a:pt x="6215" y="2445"/>
                </a:moveTo>
                <a:cubicBezTo>
                  <a:pt x="6222" y="2445"/>
                  <a:pt x="6229" y="2449"/>
                  <a:pt x="6236" y="2459"/>
                </a:cubicBezTo>
                <a:cubicBezTo>
                  <a:pt x="6229" y="2475"/>
                  <a:pt x="6221" y="2484"/>
                  <a:pt x="6211" y="2484"/>
                </a:cubicBezTo>
                <a:cubicBezTo>
                  <a:pt x="6205" y="2484"/>
                  <a:pt x="6197" y="2479"/>
                  <a:pt x="6190" y="2470"/>
                </a:cubicBezTo>
                <a:cubicBezTo>
                  <a:pt x="6197" y="2453"/>
                  <a:pt x="6205" y="2445"/>
                  <a:pt x="6215" y="2445"/>
                </a:cubicBezTo>
                <a:close/>
                <a:moveTo>
                  <a:pt x="15881" y="1789"/>
                </a:moveTo>
                <a:cubicBezTo>
                  <a:pt x="16216" y="1993"/>
                  <a:pt x="16534" y="2209"/>
                  <a:pt x="16851" y="2436"/>
                </a:cubicBezTo>
                <a:cubicBezTo>
                  <a:pt x="16885" y="2459"/>
                  <a:pt x="16931" y="2476"/>
                  <a:pt x="16937" y="2527"/>
                </a:cubicBezTo>
                <a:cubicBezTo>
                  <a:pt x="16732" y="2345"/>
                  <a:pt x="16488" y="2220"/>
                  <a:pt x="16273" y="2056"/>
                </a:cubicBezTo>
                <a:cubicBezTo>
                  <a:pt x="16256" y="2067"/>
                  <a:pt x="16239" y="2079"/>
                  <a:pt x="16222" y="2084"/>
                </a:cubicBezTo>
                <a:cubicBezTo>
                  <a:pt x="16239" y="2107"/>
                  <a:pt x="16261" y="2130"/>
                  <a:pt x="16284" y="2147"/>
                </a:cubicBezTo>
                <a:lnTo>
                  <a:pt x="16278" y="2158"/>
                </a:lnTo>
                <a:cubicBezTo>
                  <a:pt x="16233" y="2135"/>
                  <a:pt x="16188" y="2107"/>
                  <a:pt x="16142" y="2079"/>
                </a:cubicBezTo>
                <a:cubicBezTo>
                  <a:pt x="16142" y="2073"/>
                  <a:pt x="16148" y="2062"/>
                  <a:pt x="16148" y="2056"/>
                </a:cubicBezTo>
                <a:cubicBezTo>
                  <a:pt x="16171" y="2067"/>
                  <a:pt x="16193" y="2084"/>
                  <a:pt x="16216" y="2096"/>
                </a:cubicBezTo>
                <a:cubicBezTo>
                  <a:pt x="16216" y="2079"/>
                  <a:pt x="16227" y="2056"/>
                  <a:pt x="16227" y="2044"/>
                </a:cubicBezTo>
                <a:cubicBezTo>
                  <a:pt x="16114" y="1954"/>
                  <a:pt x="15989" y="1886"/>
                  <a:pt x="15870" y="1812"/>
                </a:cubicBezTo>
                <a:cubicBezTo>
                  <a:pt x="15870" y="1806"/>
                  <a:pt x="15881" y="1795"/>
                  <a:pt x="15881" y="1789"/>
                </a:cubicBezTo>
                <a:close/>
                <a:moveTo>
                  <a:pt x="4925" y="2300"/>
                </a:moveTo>
                <a:lnTo>
                  <a:pt x="4925" y="2300"/>
                </a:lnTo>
                <a:cubicBezTo>
                  <a:pt x="4897" y="2351"/>
                  <a:pt x="4846" y="2379"/>
                  <a:pt x="4800" y="2408"/>
                </a:cubicBezTo>
                <a:cubicBezTo>
                  <a:pt x="4726" y="2459"/>
                  <a:pt x="4653" y="2527"/>
                  <a:pt x="4562" y="2555"/>
                </a:cubicBezTo>
                <a:cubicBezTo>
                  <a:pt x="4658" y="2447"/>
                  <a:pt x="4800" y="2379"/>
                  <a:pt x="4925" y="2300"/>
                </a:cubicBezTo>
                <a:close/>
                <a:moveTo>
                  <a:pt x="16948" y="2521"/>
                </a:moveTo>
                <a:cubicBezTo>
                  <a:pt x="17067" y="2583"/>
                  <a:pt x="17169" y="2680"/>
                  <a:pt x="17277" y="2754"/>
                </a:cubicBezTo>
                <a:cubicBezTo>
                  <a:pt x="17152" y="2708"/>
                  <a:pt x="17056" y="2606"/>
                  <a:pt x="16948" y="2521"/>
                </a:cubicBezTo>
                <a:close/>
                <a:moveTo>
                  <a:pt x="17304" y="2869"/>
                </a:moveTo>
                <a:cubicBezTo>
                  <a:pt x="17322" y="2869"/>
                  <a:pt x="17344" y="2895"/>
                  <a:pt x="17339" y="2913"/>
                </a:cubicBezTo>
                <a:cubicBezTo>
                  <a:pt x="17335" y="2920"/>
                  <a:pt x="17330" y="2922"/>
                  <a:pt x="17324" y="2922"/>
                </a:cubicBezTo>
                <a:cubicBezTo>
                  <a:pt x="17306" y="2922"/>
                  <a:pt x="17284" y="2896"/>
                  <a:pt x="17288" y="2879"/>
                </a:cubicBezTo>
                <a:cubicBezTo>
                  <a:pt x="17292" y="2872"/>
                  <a:pt x="17298" y="2869"/>
                  <a:pt x="17304" y="2869"/>
                </a:cubicBezTo>
                <a:close/>
                <a:moveTo>
                  <a:pt x="4244" y="2901"/>
                </a:moveTo>
                <a:lnTo>
                  <a:pt x="4244" y="2969"/>
                </a:lnTo>
                <a:cubicBezTo>
                  <a:pt x="4227" y="2958"/>
                  <a:pt x="4216" y="2952"/>
                  <a:pt x="4199" y="2947"/>
                </a:cubicBezTo>
                <a:cubicBezTo>
                  <a:pt x="4182" y="2964"/>
                  <a:pt x="4159" y="2981"/>
                  <a:pt x="4142" y="3003"/>
                </a:cubicBezTo>
                <a:lnTo>
                  <a:pt x="4131" y="2975"/>
                </a:lnTo>
                <a:cubicBezTo>
                  <a:pt x="4170" y="2952"/>
                  <a:pt x="4210" y="2930"/>
                  <a:pt x="4244" y="2901"/>
                </a:cubicBezTo>
                <a:close/>
                <a:moveTo>
                  <a:pt x="17283" y="2765"/>
                </a:moveTo>
                <a:lnTo>
                  <a:pt x="17283" y="2765"/>
                </a:lnTo>
                <a:cubicBezTo>
                  <a:pt x="17424" y="2873"/>
                  <a:pt x="17561" y="2992"/>
                  <a:pt x="17685" y="3111"/>
                </a:cubicBezTo>
                <a:cubicBezTo>
                  <a:pt x="17532" y="3037"/>
                  <a:pt x="17402" y="2896"/>
                  <a:pt x="17283" y="2765"/>
                </a:cubicBezTo>
                <a:close/>
                <a:moveTo>
                  <a:pt x="4063" y="3043"/>
                </a:moveTo>
                <a:cubicBezTo>
                  <a:pt x="4074" y="3054"/>
                  <a:pt x="4091" y="3071"/>
                  <a:pt x="4102" y="3083"/>
                </a:cubicBezTo>
                <a:cubicBezTo>
                  <a:pt x="4091" y="3083"/>
                  <a:pt x="4068" y="3071"/>
                  <a:pt x="4051" y="3066"/>
                </a:cubicBezTo>
                <a:cubicBezTo>
                  <a:pt x="4046" y="3083"/>
                  <a:pt x="4034" y="3117"/>
                  <a:pt x="4029" y="3134"/>
                </a:cubicBezTo>
                <a:cubicBezTo>
                  <a:pt x="4012" y="3094"/>
                  <a:pt x="4023" y="3054"/>
                  <a:pt x="4063" y="3043"/>
                </a:cubicBezTo>
                <a:close/>
                <a:moveTo>
                  <a:pt x="16482" y="3109"/>
                </a:moveTo>
                <a:cubicBezTo>
                  <a:pt x="16508" y="3109"/>
                  <a:pt x="16536" y="3142"/>
                  <a:pt x="16511" y="3162"/>
                </a:cubicBezTo>
                <a:cubicBezTo>
                  <a:pt x="16508" y="3164"/>
                  <a:pt x="16505" y="3164"/>
                  <a:pt x="16502" y="3164"/>
                </a:cubicBezTo>
                <a:cubicBezTo>
                  <a:pt x="16480" y="3164"/>
                  <a:pt x="16451" y="3131"/>
                  <a:pt x="16471" y="3111"/>
                </a:cubicBezTo>
                <a:cubicBezTo>
                  <a:pt x="16475" y="3110"/>
                  <a:pt x="16478" y="3109"/>
                  <a:pt x="16482" y="3109"/>
                </a:cubicBezTo>
                <a:close/>
                <a:moveTo>
                  <a:pt x="4533" y="3161"/>
                </a:moveTo>
                <a:cubicBezTo>
                  <a:pt x="4539" y="3161"/>
                  <a:pt x="4545" y="3166"/>
                  <a:pt x="4551" y="3179"/>
                </a:cubicBezTo>
                <a:cubicBezTo>
                  <a:pt x="4545" y="3194"/>
                  <a:pt x="4539" y="3201"/>
                  <a:pt x="4532" y="3201"/>
                </a:cubicBezTo>
                <a:cubicBezTo>
                  <a:pt x="4526" y="3201"/>
                  <a:pt x="4519" y="3196"/>
                  <a:pt x="4511" y="3185"/>
                </a:cubicBezTo>
                <a:cubicBezTo>
                  <a:pt x="4517" y="3169"/>
                  <a:pt x="4525" y="3161"/>
                  <a:pt x="4533" y="3161"/>
                </a:cubicBezTo>
                <a:close/>
                <a:moveTo>
                  <a:pt x="3989" y="3088"/>
                </a:moveTo>
                <a:cubicBezTo>
                  <a:pt x="4000" y="3117"/>
                  <a:pt x="3983" y="3140"/>
                  <a:pt x="3966" y="3157"/>
                </a:cubicBezTo>
                <a:cubicBezTo>
                  <a:pt x="3972" y="3174"/>
                  <a:pt x="3972" y="3185"/>
                  <a:pt x="3978" y="3196"/>
                </a:cubicBezTo>
                <a:lnTo>
                  <a:pt x="3978" y="3202"/>
                </a:lnTo>
                <a:cubicBezTo>
                  <a:pt x="3961" y="3196"/>
                  <a:pt x="3932" y="3196"/>
                  <a:pt x="3921" y="3191"/>
                </a:cubicBezTo>
                <a:lnTo>
                  <a:pt x="3921" y="3191"/>
                </a:lnTo>
                <a:cubicBezTo>
                  <a:pt x="3921" y="3202"/>
                  <a:pt x="3932" y="3219"/>
                  <a:pt x="3938" y="3225"/>
                </a:cubicBezTo>
                <a:cubicBezTo>
                  <a:pt x="3923" y="3218"/>
                  <a:pt x="3910" y="3215"/>
                  <a:pt x="3900" y="3215"/>
                </a:cubicBezTo>
                <a:cubicBezTo>
                  <a:pt x="3860" y="3215"/>
                  <a:pt x="3860" y="3260"/>
                  <a:pt x="3909" y="3287"/>
                </a:cubicBezTo>
                <a:cubicBezTo>
                  <a:pt x="3898" y="3293"/>
                  <a:pt x="3881" y="3304"/>
                  <a:pt x="3875" y="3310"/>
                </a:cubicBezTo>
                <a:cubicBezTo>
                  <a:pt x="3864" y="3293"/>
                  <a:pt x="3858" y="3270"/>
                  <a:pt x="3847" y="3247"/>
                </a:cubicBezTo>
                <a:cubicBezTo>
                  <a:pt x="3828" y="3266"/>
                  <a:pt x="3809" y="3277"/>
                  <a:pt x="3787" y="3277"/>
                </a:cubicBezTo>
                <a:cubicBezTo>
                  <a:pt x="3783" y="3277"/>
                  <a:pt x="3778" y="3277"/>
                  <a:pt x="3773" y="3276"/>
                </a:cubicBezTo>
                <a:cubicBezTo>
                  <a:pt x="3853" y="3219"/>
                  <a:pt x="3915" y="3145"/>
                  <a:pt x="3989" y="3088"/>
                </a:cubicBezTo>
                <a:close/>
                <a:moveTo>
                  <a:pt x="17782" y="3284"/>
                </a:moveTo>
                <a:cubicBezTo>
                  <a:pt x="17790" y="3284"/>
                  <a:pt x="17796" y="3293"/>
                  <a:pt x="17799" y="3310"/>
                </a:cubicBezTo>
                <a:cubicBezTo>
                  <a:pt x="17792" y="3319"/>
                  <a:pt x="17785" y="3324"/>
                  <a:pt x="17778" y="3324"/>
                </a:cubicBezTo>
                <a:cubicBezTo>
                  <a:pt x="17770" y="3324"/>
                  <a:pt x="17763" y="3315"/>
                  <a:pt x="17759" y="3298"/>
                </a:cubicBezTo>
                <a:cubicBezTo>
                  <a:pt x="17769" y="3289"/>
                  <a:pt x="17776" y="3284"/>
                  <a:pt x="17782" y="3284"/>
                </a:cubicBezTo>
                <a:close/>
                <a:moveTo>
                  <a:pt x="4982" y="3230"/>
                </a:moveTo>
                <a:lnTo>
                  <a:pt x="4982" y="3230"/>
                </a:lnTo>
                <a:cubicBezTo>
                  <a:pt x="4942" y="3264"/>
                  <a:pt x="4902" y="3293"/>
                  <a:pt x="4868" y="3327"/>
                </a:cubicBezTo>
                <a:lnTo>
                  <a:pt x="4851" y="3304"/>
                </a:lnTo>
                <a:cubicBezTo>
                  <a:pt x="4897" y="3281"/>
                  <a:pt x="4936" y="3253"/>
                  <a:pt x="4982" y="3230"/>
                </a:cubicBezTo>
                <a:close/>
                <a:moveTo>
                  <a:pt x="4265" y="3379"/>
                </a:moveTo>
                <a:cubicBezTo>
                  <a:pt x="4273" y="3379"/>
                  <a:pt x="4280" y="3382"/>
                  <a:pt x="4284" y="3389"/>
                </a:cubicBezTo>
                <a:cubicBezTo>
                  <a:pt x="4274" y="3409"/>
                  <a:pt x="4250" y="3430"/>
                  <a:pt x="4225" y="3430"/>
                </a:cubicBezTo>
                <a:cubicBezTo>
                  <a:pt x="4222" y="3430"/>
                  <a:pt x="4219" y="3429"/>
                  <a:pt x="4216" y="3429"/>
                </a:cubicBezTo>
                <a:cubicBezTo>
                  <a:pt x="4207" y="3407"/>
                  <a:pt x="4241" y="3379"/>
                  <a:pt x="4265" y="3379"/>
                </a:cubicBezTo>
                <a:close/>
                <a:moveTo>
                  <a:pt x="17880" y="3380"/>
                </a:moveTo>
                <a:cubicBezTo>
                  <a:pt x="17903" y="3380"/>
                  <a:pt x="17920" y="3414"/>
                  <a:pt x="17901" y="3429"/>
                </a:cubicBezTo>
                <a:cubicBezTo>
                  <a:pt x="17897" y="3432"/>
                  <a:pt x="17892" y="3433"/>
                  <a:pt x="17889" y="3433"/>
                </a:cubicBezTo>
                <a:cubicBezTo>
                  <a:pt x="17867" y="3433"/>
                  <a:pt x="17853" y="3398"/>
                  <a:pt x="17867" y="3384"/>
                </a:cubicBezTo>
                <a:cubicBezTo>
                  <a:pt x="17871" y="3381"/>
                  <a:pt x="17876" y="3380"/>
                  <a:pt x="17880" y="3380"/>
                </a:cubicBezTo>
                <a:close/>
                <a:moveTo>
                  <a:pt x="3041" y="3486"/>
                </a:moveTo>
                <a:cubicBezTo>
                  <a:pt x="3041" y="3487"/>
                  <a:pt x="3041" y="3489"/>
                  <a:pt x="3042" y="3490"/>
                </a:cubicBezTo>
                <a:lnTo>
                  <a:pt x="3042" y="3490"/>
                </a:lnTo>
                <a:cubicBezTo>
                  <a:pt x="3042" y="3489"/>
                  <a:pt x="3041" y="3487"/>
                  <a:pt x="3041" y="3486"/>
                </a:cubicBezTo>
                <a:close/>
                <a:moveTo>
                  <a:pt x="16846" y="3384"/>
                </a:moveTo>
                <a:cubicBezTo>
                  <a:pt x="16897" y="3418"/>
                  <a:pt x="16942" y="3457"/>
                  <a:pt x="16982" y="3491"/>
                </a:cubicBezTo>
                <a:cubicBezTo>
                  <a:pt x="16937" y="3463"/>
                  <a:pt x="16863" y="3446"/>
                  <a:pt x="16846" y="3384"/>
                </a:cubicBezTo>
                <a:close/>
                <a:moveTo>
                  <a:pt x="3671" y="3412"/>
                </a:moveTo>
                <a:cubicBezTo>
                  <a:pt x="3626" y="3452"/>
                  <a:pt x="3580" y="3486"/>
                  <a:pt x="3529" y="3520"/>
                </a:cubicBezTo>
                <a:cubicBezTo>
                  <a:pt x="3558" y="3486"/>
                  <a:pt x="3586" y="3452"/>
                  <a:pt x="3609" y="3423"/>
                </a:cubicBezTo>
                <a:cubicBezTo>
                  <a:pt x="3631" y="3418"/>
                  <a:pt x="3648" y="3412"/>
                  <a:pt x="3671" y="3412"/>
                </a:cubicBezTo>
                <a:close/>
                <a:moveTo>
                  <a:pt x="5544" y="3140"/>
                </a:moveTo>
                <a:cubicBezTo>
                  <a:pt x="5492" y="3185"/>
                  <a:pt x="5424" y="3219"/>
                  <a:pt x="5379" y="3276"/>
                </a:cubicBezTo>
                <a:cubicBezTo>
                  <a:pt x="5368" y="3281"/>
                  <a:pt x="5356" y="3287"/>
                  <a:pt x="5345" y="3298"/>
                </a:cubicBezTo>
                <a:cubicBezTo>
                  <a:pt x="5345" y="3293"/>
                  <a:pt x="5339" y="3293"/>
                  <a:pt x="5334" y="3293"/>
                </a:cubicBezTo>
                <a:cubicBezTo>
                  <a:pt x="5209" y="3366"/>
                  <a:pt x="5101" y="3469"/>
                  <a:pt x="4970" y="3537"/>
                </a:cubicBezTo>
                <a:cubicBezTo>
                  <a:pt x="5146" y="3389"/>
                  <a:pt x="5345" y="3253"/>
                  <a:pt x="5544" y="3140"/>
                </a:cubicBezTo>
                <a:close/>
                <a:moveTo>
                  <a:pt x="17929" y="3440"/>
                </a:moveTo>
                <a:cubicBezTo>
                  <a:pt x="17963" y="3463"/>
                  <a:pt x="17998" y="3491"/>
                  <a:pt x="18032" y="3514"/>
                </a:cubicBezTo>
                <a:cubicBezTo>
                  <a:pt x="18032" y="3520"/>
                  <a:pt x="18020" y="3537"/>
                  <a:pt x="18015" y="3542"/>
                </a:cubicBezTo>
                <a:cubicBezTo>
                  <a:pt x="17980" y="3520"/>
                  <a:pt x="17946" y="3486"/>
                  <a:pt x="17929" y="3440"/>
                </a:cubicBezTo>
                <a:close/>
                <a:moveTo>
                  <a:pt x="18057" y="3557"/>
                </a:moveTo>
                <a:cubicBezTo>
                  <a:pt x="18079" y="3557"/>
                  <a:pt x="18103" y="3591"/>
                  <a:pt x="18088" y="3610"/>
                </a:cubicBezTo>
                <a:cubicBezTo>
                  <a:pt x="18087" y="3611"/>
                  <a:pt x="18085" y="3611"/>
                  <a:pt x="18083" y="3611"/>
                </a:cubicBezTo>
                <a:cubicBezTo>
                  <a:pt x="18061" y="3611"/>
                  <a:pt x="18033" y="3580"/>
                  <a:pt x="18049" y="3559"/>
                </a:cubicBezTo>
                <a:cubicBezTo>
                  <a:pt x="18051" y="3558"/>
                  <a:pt x="18054" y="3557"/>
                  <a:pt x="18057" y="3557"/>
                </a:cubicBezTo>
                <a:close/>
                <a:moveTo>
                  <a:pt x="3178" y="3525"/>
                </a:moveTo>
                <a:cubicBezTo>
                  <a:pt x="3206" y="3548"/>
                  <a:pt x="3212" y="3593"/>
                  <a:pt x="3217" y="3627"/>
                </a:cubicBezTo>
                <a:cubicBezTo>
                  <a:pt x="3212" y="3610"/>
                  <a:pt x="3195" y="3576"/>
                  <a:pt x="3183" y="3565"/>
                </a:cubicBezTo>
                <a:cubicBezTo>
                  <a:pt x="3166" y="3588"/>
                  <a:pt x="3149" y="3605"/>
                  <a:pt x="3126" y="3627"/>
                </a:cubicBezTo>
                <a:cubicBezTo>
                  <a:pt x="3126" y="3610"/>
                  <a:pt x="3115" y="3582"/>
                  <a:pt x="3115" y="3565"/>
                </a:cubicBezTo>
                <a:cubicBezTo>
                  <a:pt x="3126" y="3537"/>
                  <a:pt x="3149" y="3525"/>
                  <a:pt x="3178" y="3525"/>
                </a:cubicBezTo>
                <a:close/>
                <a:moveTo>
                  <a:pt x="4556" y="2544"/>
                </a:moveTo>
                <a:lnTo>
                  <a:pt x="4556" y="2544"/>
                </a:lnTo>
                <a:cubicBezTo>
                  <a:pt x="4545" y="2595"/>
                  <a:pt x="4488" y="2612"/>
                  <a:pt x="4454" y="2646"/>
                </a:cubicBezTo>
                <a:cubicBezTo>
                  <a:pt x="4136" y="2901"/>
                  <a:pt x="3824" y="3168"/>
                  <a:pt x="3518" y="3440"/>
                </a:cubicBezTo>
                <a:cubicBezTo>
                  <a:pt x="3444" y="3503"/>
                  <a:pt x="3387" y="3588"/>
                  <a:pt x="3302" y="3639"/>
                </a:cubicBezTo>
                <a:cubicBezTo>
                  <a:pt x="3382" y="3514"/>
                  <a:pt x="3529" y="3435"/>
                  <a:pt x="3592" y="3304"/>
                </a:cubicBezTo>
                <a:cubicBezTo>
                  <a:pt x="3592" y="3310"/>
                  <a:pt x="3603" y="3321"/>
                  <a:pt x="3609" y="3327"/>
                </a:cubicBezTo>
                <a:cubicBezTo>
                  <a:pt x="3841" y="3094"/>
                  <a:pt x="4102" y="2896"/>
                  <a:pt x="4358" y="2697"/>
                </a:cubicBezTo>
                <a:lnTo>
                  <a:pt x="4346" y="2680"/>
                </a:lnTo>
                <a:cubicBezTo>
                  <a:pt x="4431" y="2669"/>
                  <a:pt x="4483" y="2589"/>
                  <a:pt x="4556" y="2544"/>
                </a:cubicBezTo>
                <a:close/>
                <a:moveTo>
                  <a:pt x="3285" y="3643"/>
                </a:moveTo>
                <a:cubicBezTo>
                  <a:pt x="3295" y="3643"/>
                  <a:pt x="3302" y="3650"/>
                  <a:pt x="3297" y="3667"/>
                </a:cubicBezTo>
                <a:cubicBezTo>
                  <a:pt x="3297" y="3683"/>
                  <a:pt x="3280" y="3693"/>
                  <a:pt x="3267" y="3693"/>
                </a:cubicBezTo>
                <a:cubicBezTo>
                  <a:pt x="3255" y="3693"/>
                  <a:pt x="3246" y="3685"/>
                  <a:pt x="3251" y="3667"/>
                </a:cubicBezTo>
                <a:cubicBezTo>
                  <a:pt x="3254" y="3654"/>
                  <a:pt x="3272" y="3643"/>
                  <a:pt x="3285" y="3643"/>
                </a:cubicBezTo>
                <a:close/>
                <a:moveTo>
                  <a:pt x="4970" y="3531"/>
                </a:moveTo>
                <a:lnTo>
                  <a:pt x="4970" y="3531"/>
                </a:lnTo>
                <a:cubicBezTo>
                  <a:pt x="4891" y="3622"/>
                  <a:pt x="4800" y="3696"/>
                  <a:pt x="4704" y="3752"/>
                </a:cubicBezTo>
                <a:cubicBezTo>
                  <a:pt x="4778" y="3662"/>
                  <a:pt x="4874" y="3593"/>
                  <a:pt x="4970" y="3531"/>
                </a:cubicBezTo>
                <a:close/>
                <a:moveTo>
                  <a:pt x="2929" y="3728"/>
                </a:moveTo>
                <a:cubicBezTo>
                  <a:pt x="2955" y="3728"/>
                  <a:pt x="2947" y="3775"/>
                  <a:pt x="2925" y="3775"/>
                </a:cubicBezTo>
                <a:cubicBezTo>
                  <a:pt x="2921" y="3775"/>
                  <a:pt x="2916" y="3774"/>
                  <a:pt x="2911" y="3769"/>
                </a:cubicBezTo>
                <a:cubicBezTo>
                  <a:pt x="2917" y="3758"/>
                  <a:pt x="2917" y="3741"/>
                  <a:pt x="2922" y="3730"/>
                </a:cubicBezTo>
                <a:cubicBezTo>
                  <a:pt x="2925" y="3729"/>
                  <a:pt x="2927" y="3728"/>
                  <a:pt x="2929" y="3728"/>
                </a:cubicBezTo>
                <a:close/>
                <a:moveTo>
                  <a:pt x="17861" y="3276"/>
                </a:moveTo>
                <a:lnTo>
                  <a:pt x="17861" y="3276"/>
                </a:lnTo>
                <a:cubicBezTo>
                  <a:pt x="18043" y="3429"/>
                  <a:pt x="18219" y="3605"/>
                  <a:pt x="18378" y="3786"/>
                </a:cubicBezTo>
                <a:cubicBezTo>
                  <a:pt x="18213" y="3679"/>
                  <a:pt x="18100" y="3508"/>
                  <a:pt x="17946" y="3384"/>
                </a:cubicBezTo>
                <a:cubicBezTo>
                  <a:pt x="17907" y="3355"/>
                  <a:pt x="17884" y="3315"/>
                  <a:pt x="17861" y="3276"/>
                </a:cubicBezTo>
                <a:close/>
                <a:moveTo>
                  <a:pt x="3104" y="3599"/>
                </a:moveTo>
                <a:lnTo>
                  <a:pt x="3104" y="3599"/>
                </a:lnTo>
                <a:cubicBezTo>
                  <a:pt x="3121" y="3616"/>
                  <a:pt x="3121" y="3639"/>
                  <a:pt x="3098" y="3656"/>
                </a:cubicBezTo>
                <a:cubicBezTo>
                  <a:pt x="3053" y="3707"/>
                  <a:pt x="3002" y="3752"/>
                  <a:pt x="2962" y="3809"/>
                </a:cubicBezTo>
                <a:cubicBezTo>
                  <a:pt x="2951" y="3781"/>
                  <a:pt x="2968" y="3758"/>
                  <a:pt x="2973" y="3735"/>
                </a:cubicBezTo>
                <a:cubicBezTo>
                  <a:pt x="2968" y="3730"/>
                  <a:pt x="2962" y="3718"/>
                  <a:pt x="2956" y="3718"/>
                </a:cubicBezTo>
                <a:cubicBezTo>
                  <a:pt x="3013" y="3690"/>
                  <a:pt x="3053" y="3622"/>
                  <a:pt x="3104" y="3599"/>
                </a:cubicBezTo>
                <a:close/>
                <a:moveTo>
                  <a:pt x="17288" y="3752"/>
                </a:moveTo>
                <a:cubicBezTo>
                  <a:pt x="17322" y="3769"/>
                  <a:pt x="17351" y="3792"/>
                  <a:pt x="17379" y="3820"/>
                </a:cubicBezTo>
                <a:cubicBezTo>
                  <a:pt x="17373" y="3826"/>
                  <a:pt x="17368" y="3837"/>
                  <a:pt x="17362" y="3843"/>
                </a:cubicBezTo>
                <a:cubicBezTo>
                  <a:pt x="17334" y="3815"/>
                  <a:pt x="17305" y="3786"/>
                  <a:pt x="17288" y="3752"/>
                </a:cubicBezTo>
                <a:close/>
                <a:moveTo>
                  <a:pt x="18139" y="3639"/>
                </a:moveTo>
                <a:cubicBezTo>
                  <a:pt x="18219" y="3730"/>
                  <a:pt x="18327" y="3798"/>
                  <a:pt x="18378" y="3905"/>
                </a:cubicBezTo>
                <a:cubicBezTo>
                  <a:pt x="18281" y="3826"/>
                  <a:pt x="18213" y="3713"/>
                  <a:pt x="18100" y="3656"/>
                </a:cubicBezTo>
                <a:cubicBezTo>
                  <a:pt x="18111" y="3650"/>
                  <a:pt x="18128" y="3644"/>
                  <a:pt x="18139" y="3639"/>
                </a:cubicBezTo>
                <a:close/>
                <a:moveTo>
                  <a:pt x="3155" y="3894"/>
                </a:moveTo>
                <a:cubicBezTo>
                  <a:pt x="3178" y="3905"/>
                  <a:pt x="3178" y="3923"/>
                  <a:pt x="3155" y="3945"/>
                </a:cubicBezTo>
                <a:cubicBezTo>
                  <a:pt x="3132" y="3928"/>
                  <a:pt x="3132" y="3911"/>
                  <a:pt x="3155" y="3894"/>
                </a:cubicBezTo>
                <a:close/>
                <a:moveTo>
                  <a:pt x="3094" y="3953"/>
                </a:moveTo>
                <a:cubicBezTo>
                  <a:pt x="3115" y="3953"/>
                  <a:pt x="3128" y="3988"/>
                  <a:pt x="3104" y="4002"/>
                </a:cubicBezTo>
                <a:cubicBezTo>
                  <a:pt x="3100" y="4005"/>
                  <a:pt x="3097" y="4006"/>
                  <a:pt x="3093" y="4006"/>
                </a:cubicBezTo>
                <a:cubicBezTo>
                  <a:pt x="3074" y="4006"/>
                  <a:pt x="3057" y="3971"/>
                  <a:pt x="3081" y="3957"/>
                </a:cubicBezTo>
                <a:cubicBezTo>
                  <a:pt x="3085" y="3954"/>
                  <a:pt x="3090" y="3953"/>
                  <a:pt x="3094" y="3953"/>
                </a:cubicBezTo>
                <a:close/>
                <a:moveTo>
                  <a:pt x="18383" y="3792"/>
                </a:moveTo>
                <a:cubicBezTo>
                  <a:pt x="18446" y="3860"/>
                  <a:pt x="18508" y="3923"/>
                  <a:pt x="18571" y="3991"/>
                </a:cubicBezTo>
                <a:cubicBezTo>
                  <a:pt x="18565" y="4002"/>
                  <a:pt x="18554" y="4013"/>
                  <a:pt x="18548" y="4019"/>
                </a:cubicBezTo>
                <a:cubicBezTo>
                  <a:pt x="18514" y="3968"/>
                  <a:pt x="18474" y="3917"/>
                  <a:pt x="18417" y="3877"/>
                </a:cubicBezTo>
                <a:cubicBezTo>
                  <a:pt x="18406" y="3849"/>
                  <a:pt x="18395" y="3820"/>
                  <a:pt x="18383" y="3792"/>
                </a:cubicBezTo>
                <a:close/>
                <a:moveTo>
                  <a:pt x="18457" y="3964"/>
                </a:moveTo>
                <a:cubicBezTo>
                  <a:pt x="18479" y="3964"/>
                  <a:pt x="18504" y="4000"/>
                  <a:pt x="18480" y="4019"/>
                </a:cubicBezTo>
                <a:cubicBezTo>
                  <a:pt x="18477" y="4020"/>
                  <a:pt x="18474" y="4021"/>
                  <a:pt x="18471" y="4021"/>
                </a:cubicBezTo>
                <a:cubicBezTo>
                  <a:pt x="18448" y="4021"/>
                  <a:pt x="18421" y="3988"/>
                  <a:pt x="18446" y="3968"/>
                </a:cubicBezTo>
                <a:cubicBezTo>
                  <a:pt x="18449" y="3965"/>
                  <a:pt x="18453" y="3964"/>
                  <a:pt x="18457" y="3964"/>
                </a:cubicBezTo>
                <a:close/>
                <a:moveTo>
                  <a:pt x="18548" y="4025"/>
                </a:moveTo>
                <a:cubicBezTo>
                  <a:pt x="18554" y="4030"/>
                  <a:pt x="18559" y="4030"/>
                  <a:pt x="18565" y="4036"/>
                </a:cubicBezTo>
                <a:cubicBezTo>
                  <a:pt x="18559" y="4042"/>
                  <a:pt x="18548" y="4053"/>
                  <a:pt x="18542" y="4064"/>
                </a:cubicBezTo>
                <a:cubicBezTo>
                  <a:pt x="18537" y="4059"/>
                  <a:pt x="18531" y="4059"/>
                  <a:pt x="18525" y="4053"/>
                </a:cubicBezTo>
                <a:lnTo>
                  <a:pt x="18548" y="4025"/>
                </a:lnTo>
                <a:close/>
                <a:moveTo>
                  <a:pt x="18531" y="4098"/>
                </a:moveTo>
                <a:cubicBezTo>
                  <a:pt x="18531" y="4098"/>
                  <a:pt x="18537" y="4098"/>
                  <a:pt x="18537" y="4104"/>
                </a:cubicBezTo>
                <a:cubicBezTo>
                  <a:pt x="18531" y="4098"/>
                  <a:pt x="18531" y="4098"/>
                  <a:pt x="18525" y="4098"/>
                </a:cubicBezTo>
                <a:close/>
                <a:moveTo>
                  <a:pt x="18582" y="4047"/>
                </a:moveTo>
                <a:lnTo>
                  <a:pt x="18582" y="4047"/>
                </a:lnTo>
                <a:cubicBezTo>
                  <a:pt x="18605" y="4059"/>
                  <a:pt x="18627" y="4076"/>
                  <a:pt x="18650" y="4098"/>
                </a:cubicBezTo>
                <a:cubicBezTo>
                  <a:pt x="18661" y="4110"/>
                  <a:pt x="18667" y="4121"/>
                  <a:pt x="18673" y="4132"/>
                </a:cubicBezTo>
                <a:cubicBezTo>
                  <a:pt x="18644" y="4104"/>
                  <a:pt x="18610" y="4076"/>
                  <a:pt x="18582" y="4047"/>
                </a:cubicBezTo>
                <a:close/>
                <a:moveTo>
                  <a:pt x="4698" y="3747"/>
                </a:moveTo>
                <a:lnTo>
                  <a:pt x="4698" y="3747"/>
                </a:lnTo>
                <a:cubicBezTo>
                  <a:pt x="4681" y="3792"/>
                  <a:pt x="4641" y="3820"/>
                  <a:pt x="4602" y="3843"/>
                </a:cubicBezTo>
                <a:cubicBezTo>
                  <a:pt x="4607" y="3849"/>
                  <a:pt x="4613" y="3860"/>
                  <a:pt x="4619" y="3866"/>
                </a:cubicBezTo>
                <a:lnTo>
                  <a:pt x="4596" y="3888"/>
                </a:lnTo>
                <a:cubicBezTo>
                  <a:pt x="4590" y="3883"/>
                  <a:pt x="4579" y="3877"/>
                  <a:pt x="4568" y="3877"/>
                </a:cubicBezTo>
                <a:cubicBezTo>
                  <a:pt x="4448" y="3957"/>
                  <a:pt x="4363" y="4076"/>
                  <a:pt x="4233" y="4138"/>
                </a:cubicBezTo>
                <a:cubicBezTo>
                  <a:pt x="4375" y="3991"/>
                  <a:pt x="4534" y="3860"/>
                  <a:pt x="4698" y="3747"/>
                </a:cubicBezTo>
                <a:close/>
                <a:moveTo>
                  <a:pt x="3070" y="3985"/>
                </a:moveTo>
                <a:lnTo>
                  <a:pt x="3070" y="3985"/>
                </a:lnTo>
                <a:cubicBezTo>
                  <a:pt x="3064" y="4070"/>
                  <a:pt x="2996" y="4132"/>
                  <a:pt x="2956" y="4201"/>
                </a:cubicBezTo>
                <a:lnTo>
                  <a:pt x="2911" y="4155"/>
                </a:lnTo>
                <a:cubicBezTo>
                  <a:pt x="2962" y="4093"/>
                  <a:pt x="3013" y="4036"/>
                  <a:pt x="3070" y="3985"/>
                </a:cubicBezTo>
                <a:close/>
                <a:moveTo>
                  <a:pt x="2902" y="4189"/>
                </a:moveTo>
                <a:cubicBezTo>
                  <a:pt x="2908" y="4189"/>
                  <a:pt x="2915" y="4192"/>
                  <a:pt x="2922" y="4201"/>
                </a:cubicBezTo>
                <a:cubicBezTo>
                  <a:pt x="2917" y="4212"/>
                  <a:pt x="2911" y="4229"/>
                  <a:pt x="2911" y="4240"/>
                </a:cubicBezTo>
                <a:cubicBezTo>
                  <a:pt x="2905" y="4242"/>
                  <a:pt x="2900" y="4243"/>
                  <a:pt x="2895" y="4243"/>
                </a:cubicBezTo>
                <a:cubicBezTo>
                  <a:pt x="2863" y="4243"/>
                  <a:pt x="2877" y="4189"/>
                  <a:pt x="2902" y="4189"/>
                </a:cubicBezTo>
                <a:close/>
                <a:moveTo>
                  <a:pt x="18673" y="4121"/>
                </a:moveTo>
                <a:lnTo>
                  <a:pt x="18673" y="4121"/>
                </a:lnTo>
                <a:cubicBezTo>
                  <a:pt x="18695" y="4144"/>
                  <a:pt x="18712" y="4161"/>
                  <a:pt x="18735" y="4184"/>
                </a:cubicBezTo>
                <a:lnTo>
                  <a:pt x="18735" y="4189"/>
                </a:lnTo>
                <a:cubicBezTo>
                  <a:pt x="18758" y="4212"/>
                  <a:pt x="18786" y="4240"/>
                  <a:pt x="18803" y="4263"/>
                </a:cubicBezTo>
                <a:cubicBezTo>
                  <a:pt x="18775" y="4235"/>
                  <a:pt x="18741" y="4212"/>
                  <a:pt x="18707" y="4184"/>
                </a:cubicBezTo>
                <a:cubicBezTo>
                  <a:pt x="18695" y="4166"/>
                  <a:pt x="18684" y="4144"/>
                  <a:pt x="18673" y="4121"/>
                </a:cubicBezTo>
                <a:close/>
                <a:moveTo>
                  <a:pt x="18540" y="4107"/>
                </a:moveTo>
                <a:cubicBezTo>
                  <a:pt x="18585" y="4146"/>
                  <a:pt x="18634" y="4184"/>
                  <a:pt x="18678" y="4218"/>
                </a:cubicBezTo>
                <a:cubicBezTo>
                  <a:pt x="18695" y="4240"/>
                  <a:pt x="18712" y="4257"/>
                  <a:pt x="18729" y="4274"/>
                </a:cubicBezTo>
                <a:cubicBezTo>
                  <a:pt x="18718" y="4269"/>
                  <a:pt x="18707" y="4263"/>
                  <a:pt x="18690" y="4257"/>
                </a:cubicBezTo>
                <a:cubicBezTo>
                  <a:pt x="18678" y="4240"/>
                  <a:pt x="18656" y="4223"/>
                  <a:pt x="18633" y="4206"/>
                </a:cubicBezTo>
                <a:cubicBezTo>
                  <a:pt x="18589" y="4184"/>
                  <a:pt x="18572" y="4136"/>
                  <a:pt x="18540" y="4107"/>
                </a:cubicBezTo>
                <a:close/>
                <a:moveTo>
                  <a:pt x="18758" y="4280"/>
                </a:moveTo>
                <a:lnTo>
                  <a:pt x="18781" y="4297"/>
                </a:lnTo>
                <a:cubicBezTo>
                  <a:pt x="18769" y="4297"/>
                  <a:pt x="18763" y="4291"/>
                  <a:pt x="18758" y="4291"/>
                </a:cubicBezTo>
                <a:cubicBezTo>
                  <a:pt x="18758" y="4286"/>
                  <a:pt x="18758" y="4286"/>
                  <a:pt x="18758" y="4280"/>
                </a:cubicBezTo>
                <a:close/>
                <a:moveTo>
                  <a:pt x="3473" y="4110"/>
                </a:moveTo>
                <a:lnTo>
                  <a:pt x="3484" y="4121"/>
                </a:lnTo>
                <a:cubicBezTo>
                  <a:pt x="3427" y="4178"/>
                  <a:pt x="3376" y="4240"/>
                  <a:pt x="3319" y="4303"/>
                </a:cubicBezTo>
                <a:cubicBezTo>
                  <a:pt x="3342" y="4223"/>
                  <a:pt x="3427" y="4178"/>
                  <a:pt x="3473" y="4110"/>
                </a:cubicBezTo>
                <a:close/>
                <a:moveTo>
                  <a:pt x="18883" y="4286"/>
                </a:moveTo>
                <a:lnTo>
                  <a:pt x="18883" y="4286"/>
                </a:lnTo>
                <a:cubicBezTo>
                  <a:pt x="18894" y="4291"/>
                  <a:pt x="18905" y="4297"/>
                  <a:pt x="18922" y="4303"/>
                </a:cubicBezTo>
                <a:cubicBezTo>
                  <a:pt x="18926" y="4308"/>
                  <a:pt x="18929" y="4314"/>
                  <a:pt x="18933" y="4320"/>
                </a:cubicBezTo>
                <a:lnTo>
                  <a:pt x="18933" y="4320"/>
                </a:lnTo>
                <a:cubicBezTo>
                  <a:pt x="18922" y="4319"/>
                  <a:pt x="18911" y="4314"/>
                  <a:pt x="18905" y="4314"/>
                </a:cubicBezTo>
                <a:lnTo>
                  <a:pt x="18883" y="4286"/>
                </a:lnTo>
                <a:close/>
                <a:moveTo>
                  <a:pt x="2790" y="4323"/>
                </a:moveTo>
                <a:cubicBezTo>
                  <a:pt x="2798" y="4323"/>
                  <a:pt x="2805" y="4332"/>
                  <a:pt x="2809" y="4348"/>
                </a:cubicBezTo>
                <a:cubicBezTo>
                  <a:pt x="2799" y="4358"/>
                  <a:pt x="2792" y="4362"/>
                  <a:pt x="2786" y="4362"/>
                </a:cubicBezTo>
                <a:cubicBezTo>
                  <a:pt x="2778" y="4362"/>
                  <a:pt x="2772" y="4353"/>
                  <a:pt x="2769" y="4337"/>
                </a:cubicBezTo>
                <a:cubicBezTo>
                  <a:pt x="2776" y="4327"/>
                  <a:pt x="2783" y="4323"/>
                  <a:pt x="2790" y="4323"/>
                </a:cubicBezTo>
                <a:close/>
                <a:moveTo>
                  <a:pt x="18798" y="4320"/>
                </a:moveTo>
                <a:cubicBezTo>
                  <a:pt x="18809" y="4331"/>
                  <a:pt x="18820" y="4337"/>
                  <a:pt x="18832" y="4348"/>
                </a:cubicBezTo>
                <a:lnTo>
                  <a:pt x="18803" y="4365"/>
                </a:lnTo>
                <a:cubicBezTo>
                  <a:pt x="18803" y="4365"/>
                  <a:pt x="18809" y="4371"/>
                  <a:pt x="18809" y="4376"/>
                </a:cubicBezTo>
                <a:cubicBezTo>
                  <a:pt x="18781" y="4365"/>
                  <a:pt x="18752" y="4348"/>
                  <a:pt x="18724" y="4337"/>
                </a:cubicBezTo>
                <a:cubicBezTo>
                  <a:pt x="18724" y="4337"/>
                  <a:pt x="18724" y="4331"/>
                  <a:pt x="18724" y="4325"/>
                </a:cubicBezTo>
                <a:cubicBezTo>
                  <a:pt x="18746" y="4325"/>
                  <a:pt x="18775" y="4325"/>
                  <a:pt x="18798" y="4320"/>
                </a:cubicBezTo>
                <a:close/>
                <a:moveTo>
                  <a:pt x="2717" y="4405"/>
                </a:moveTo>
                <a:cubicBezTo>
                  <a:pt x="2726" y="4405"/>
                  <a:pt x="2732" y="4415"/>
                  <a:pt x="2735" y="4433"/>
                </a:cubicBezTo>
                <a:cubicBezTo>
                  <a:pt x="2724" y="4447"/>
                  <a:pt x="2715" y="4454"/>
                  <a:pt x="2707" y="4454"/>
                </a:cubicBezTo>
                <a:cubicBezTo>
                  <a:pt x="2699" y="4454"/>
                  <a:pt x="2693" y="4445"/>
                  <a:pt x="2690" y="4427"/>
                </a:cubicBezTo>
                <a:cubicBezTo>
                  <a:pt x="2700" y="4412"/>
                  <a:pt x="2709" y="4405"/>
                  <a:pt x="2717" y="4405"/>
                </a:cubicBezTo>
                <a:close/>
                <a:moveTo>
                  <a:pt x="18820" y="4388"/>
                </a:moveTo>
                <a:cubicBezTo>
                  <a:pt x="18832" y="4405"/>
                  <a:pt x="18843" y="4422"/>
                  <a:pt x="18849" y="4433"/>
                </a:cubicBezTo>
                <a:lnTo>
                  <a:pt x="18837" y="4473"/>
                </a:lnTo>
                <a:lnTo>
                  <a:pt x="18826" y="4467"/>
                </a:lnTo>
                <a:cubicBezTo>
                  <a:pt x="18820" y="4462"/>
                  <a:pt x="18815" y="4456"/>
                  <a:pt x="18815" y="4450"/>
                </a:cubicBezTo>
                <a:cubicBezTo>
                  <a:pt x="18815" y="4439"/>
                  <a:pt x="18826" y="4422"/>
                  <a:pt x="18826" y="4410"/>
                </a:cubicBezTo>
                <a:cubicBezTo>
                  <a:pt x="18826" y="4410"/>
                  <a:pt x="18820" y="4410"/>
                  <a:pt x="18820" y="4405"/>
                </a:cubicBezTo>
                <a:cubicBezTo>
                  <a:pt x="18820" y="4399"/>
                  <a:pt x="18820" y="4393"/>
                  <a:pt x="18820" y="4388"/>
                </a:cubicBezTo>
                <a:close/>
                <a:moveTo>
                  <a:pt x="18934" y="4322"/>
                </a:moveTo>
                <a:lnTo>
                  <a:pt x="18934" y="4322"/>
                </a:lnTo>
                <a:cubicBezTo>
                  <a:pt x="18956" y="4353"/>
                  <a:pt x="18985" y="4382"/>
                  <a:pt x="19013" y="4410"/>
                </a:cubicBezTo>
                <a:cubicBezTo>
                  <a:pt x="19013" y="4410"/>
                  <a:pt x="19013" y="4416"/>
                  <a:pt x="19019" y="4416"/>
                </a:cubicBezTo>
                <a:cubicBezTo>
                  <a:pt x="19030" y="4427"/>
                  <a:pt x="19041" y="4439"/>
                  <a:pt x="19059" y="4456"/>
                </a:cubicBezTo>
                <a:cubicBezTo>
                  <a:pt x="19053" y="4467"/>
                  <a:pt x="19053" y="4484"/>
                  <a:pt x="19053" y="4496"/>
                </a:cubicBezTo>
                <a:cubicBezTo>
                  <a:pt x="19030" y="4473"/>
                  <a:pt x="19013" y="4456"/>
                  <a:pt x="18990" y="4433"/>
                </a:cubicBezTo>
                <a:cubicBezTo>
                  <a:pt x="18963" y="4400"/>
                  <a:pt x="18946" y="4361"/>
                  <a:pt x="18934" y="4322"/>
                </a:cubicBezTo>
                <a:close/>
                <a:moveTo>
                  <a:pt x="19076" y="4467"/>
                </a:moveTo>
                <a:cubicBezTo>
                  <a:pt x="19098" y="4490"/>
                  <a:pt x="19127" y="4513"/>
                  <a:pt x="19149" y="4541"/>
                </a:cubicBezTo>
                <a:cubicBezTo>
                  <a:pt x="19144" y="4552"/>
                  <a:pt x="19132" y="4564"/>
                  <a:pt x="19121" y="4569"/>
                </a:cubicBezTo>
                <a:cubicBezTo>
                  <a:pt x="19104" y="4547"/>
                  <a:pt x="19081" y="4524"/>
                  <a:pt x="19059" y="4501"/>
                </a:cubicBezTo>
                <a:cubicBezTo>
                  <a:pt x="19064" y="4490"/>
                  <a:pt x="19070" y="4479"/>
                  <a:pt x="19076" y="4467"/>
                </a:cubicBezTo>
                <a:close/>
                <a:moveTo>
                  <a:pt x="18854" y="4371"/>
                </a:moveTo>
                <a:lnTo>
                  <a:pt x="18854" y="4371"/>
                </a:lnTo>
                <a:cubicBezTo>
                  <a:pt x="18894" y="4410"/>
                  <a:pt x="18934" y="4450"/>
                  <a:pt x="18979" y="4484"/>
                </a:cubicBezTo>
                <a:cubicBezTo>
                  <a:pt x="19019" y="4547"/>
                  <a:pt x="19064" y="4609"/>
                  <a:pt x="19110" y="4671"/>
                </a:cubicBezTo>
                <a:cubicBezTo>
                  <a:pt x="19098" y="4666"/>
                  <a:pt x="19087" y="4654"/>
                  <a:pt x="19076" y="4649"/>
                </a:cubicBezTo>
                <a:cubicBezTo>
                  <a:pt x="19053" y="4598"/>
                  <a:pt x="19013" y="4558"/>
                  <a:pt x="18968" y="4524"/>
                </a:cubicBezTo>
                <a:cubicBezTo>
                  <a:pt x="18928" y="4479"/>
                  <a:pt x="18888" y="4427"/>
                  <a:pt x="18854" y="4371"/>
                </a:cubicBezTo>
                <a:close/>
                <a:moveTo>
                  <a:pt x="3412" y="4617"/>
                </a:moveTo>
                <a:cubicBezTo>
                  <a:pt x="3418" y="4617"/>
                  <a:pt x="3423" y="4619"/>
                  <a:pt x="3427" y="4626"/>
                </a:cubicBezTo>
                <a:cubicBezTo>
                  <a:pt x="3422" y="4649"/>
                  <a:pt x="3410" y="4666"/>
                  <a:pt x="3387" y="4677"/>
                </a:cubicBezTo>
                <a:cubicBezTo>
                  <a:pt x="3378" y="4682"/>
                  <a:pt x="3371" y="4684"/>
                  <a:pt x="3366" y="4684"/>
                </a:cubicBezTo>
                <a:cubicBezTo>
                  <a:pt x="3340" y="4684"/>
                  <a:pt x="3383" y="4617"/>
                  <a:pt x="3412" y="4617"/>
                </a:cubicBezTo>
                <a:close/>
                <a:moveTo>
                  <a:pt x="19144" y="4723"/>
                </a:moveTo>
                <a:lnTo>
                  <a:pt x="19144" y="4723"/>
                </a:lnTo>
                <a:cubicBezTo>
                  <a:pt x="19149" y="4728"/>
                  <a:pt x="19149" y="4734"/>
                  <a:pt x="19155" y="4740"/>
                </a:cubicBezTo>
                <a:lnTo>
                  <a:pt x="19149" y="4740"/>
                </a:lnTo>
                <a:cubicBezTo>
                  <a:pt x="19149" y="4734"/>
                  <a:pt x="19144" y="4728"/>
                  <a:pt x="19144" y="4723"/>
                </a:cubicBezTo>
                <a:close/>
                <a:moveTo>
                  <a:pt x="3302" y="4297"/>
                </a:moveTo>
                <a:cubicBezTo>
                  <a:pt x="3302" y="4303"/>
                  <a:pt x="3308" y="4308"/>
                  <a:pt x="3314" y="4314"/>
                </a:cubicBezTo>
                <a:cubicBezTo>
                  <a:pt x="3234" y="4405"/>
                  <a:pt x="3149" y="4490"/>
                  <a:pt x="3070" y="4581"/>
                </a:cubicBezTo>
                <a:cubicBezTo>
                  <a:pt x="2996" y="4683"/>
                  <a:pt x="2917" y="4779"/>
                  <a:pt x="2831" y="4870"/>
                </a:cubicBezTo>
                <a:cubicBezTo>
                  <a:pt x="2962" y="4660"/>
                  <a:pt x="3138" y="4484"/>
                  <a:pt x="3302" y="4297"/>
                </a:cubicBezTo>
                <a:close/>
                <a:moveTo>
                  <a:pt x="3762" y="4609"/>
                </a:moveTo>
                <a:cubicBezTo>
                  <a:pt x="3705" y="4677"/>
                  <a:pt x="3643" y="4734"/>
                  <a:pt x="3586" y="4802"/>
                </a:cubicBezTo>
                <a:cubicBezTo>
                  <a:pt x="3609" y="4808"/>
                  <a:pt x="3626" y="4808"/>
                  <a:pt x="3648" y="4813"/>
                </a:cubicBezTo>
                <a:cubicBezTo>
                  <a:pt x="3694" y="4768"/>
                  <a:pt x="3734" y="4728"/>
                  <a:pt x="3779" y="4683"/>
                </a:cubicBezTo>
                <a:lnTo>
                  <a:pt x="3779" y="4683"/>
                </a:lnTo>
                <a:cubicBezTo>
                  <a:pt x="3717" y="4751"/>
                  <a:pt x="3660" y="4813"/>
                  <a:pt x="3603" y="4876"/>
                </a:cubicBezTo>
                <a:cubicBezTo>
                  <a:pt x="3592" y="4859"/>
                  <a:pt x="3580" y="4842"/>
                  <a:pt x="3575" y="4825"/>
                </a:cubicBezTo>
                <a:lnTo>
                  <a:pt x="3586" y="4825"/>
                </a:lnTo>
                <a:cubicBezTo>
                  <a:pt x="3586" y="4813"/>
                  <a:pt x="3575" y="4796"/>
                  <a:pt x="3575" y="4785"/>
                </a:cubicBezTo>
                <a:cubicBezTo>
                  <a:pt x="3626" y="4717"/>
                  <a:pt x="3688" y="4654"/>
                  <a:pt x="3762" y="4609"/>
                </a:cubicBezTo>
                <a:close/>
                <a:moveTo>
                  <a:pt x="19484" y="4938"/>
                </a:moveTo>
                <a:lnTo>
                  <a:pt x="19484" y="4938"/>
                </a:lnTo>
                <a:cubicBezTo>
                  <a:pt x="19501" y="4961"/>
                  <a:pt x="19518" y="4984"/>
                  <a:pt x="19535" y="5006"/>
                </a:cubicBezTo>
                <a:cubicBezTo>
                  <a:pt x="19524" y="4995"/>
                  <a:pt x="19507" y="4984"/>
                  <a:pt x="19495" y="4972"/>
                </a:cubicBezTo>
                <a:cubicBezTo>
                  <a:pt x="19490" y="4961"/>
                  <a:pt x="19490" y="4949"/>
                  <a:pt x="19484" y="4938"/>
                </a:cubicBezTo>
                <a:close/>
                <a:moveTo>
                  <a:pt x="3501" y="4859"/>
                </a:moveTo>
                <a:lnTo>
                  <a:pt x="3501" y="4859"/>
                </a:lnTo>
                <a:cubicBezTo>
                  <a:pt x="3524" y="4921"/>
                  <a:pt x="3444" y="4949"/>
                  <a:pt x="3450" y="5018"/>
                </a:cubicBezTo>
                <a:cubicBezTo>
                  <a:pt x="3444" y="5001"/>
                  <a:pt x="3427" y="4978"/>
                  <a:pt x="3422" y="4966"/>
                </a:cubicBezTo>
                <a:cubicBezTo>
                  <a:pt x="3433" y="4938"/>
                  <a:pt x="3461" y="4927"/>
                  <a:pt x="3484" y="4910"/>
                </a:cubicBezTo>
                <a:cubicBezTo>
                  <a:pt x="3490" y="4898"/>
                  <a:pt x="3495" y="4870"/>
                  <a:pt x="3501" y="4859"/>
                </a:cubicBezTo>
                <a:close/>
                <a:moveTo>
                  <a:pt x="3096" y="4987"/>
                </a:moveTo>
                <a:cubicBezTo>
                  <a:pt x="3113" y="4987"/>
                  <a:pt x="3126" y="5013"/>
                  <a:pt x="3109" y="5029"/>
                </a:cubicBezTo>
                <a:cubicBezTo>
                  <a:pt x="3105" y="5038"/>
                  <a:pt x="3098" y="5042"/>
                  <a:pt x="3092" y="5042"/>
                </a:cubicBezTo>
                <a:cubicBezTo>
                  <a:pt x="3075" y="5042"/>
                  <a:pt x="3059" y="5017"/>
                  <a:pt x="3075" y="5001"/>
                </a:cubicBezTo>
                <a:cubicBezTo>
                  <a:pt x="3082" y="4991"/>
                  <a:pt x="3089" y="4987"/>
                  <a:pt x="3096" y="4987"/>
                </a:cubicBezTo>
                <a:close/>
                <a:moveTo>
                  <a:pt x="2826" y="4870"/>
                </a:moveTo>
                <a:lnTo>
                  <a:pt x="2826" y="4870"/>
                </a:lnTo>
                <a:cubicBezTo>
                  <a:pt x="2814" y="4898"/>
                  <a:pt x="2797" y="4927"/>
                  <a:pt x="2775" y="4949"/>
                </a:cubicBezTo>
                <a:cubicBezTo>
                  <a:pt x="2746" y="4984"/>
                  <a:pt x="2718" y="5018"/>
                  <a:pt x="2695" y="5052"/>
                </a:cubicBezTo>
                <a:cubicBezTo>
                  <a:pt x="2701" y="5029"/>
                  <a:pt x="2707" y="5006"/>
                  <a:pt x="2712" y="4984"/>
                </a:cubicBezTo>
                <a:cubicBezTo>
                  <a:pt x="2718" y="4978"/>
                  <a:pt x="2729" y="4972"/>
                  <a:pt x="2741" y="4972"/>
                </a:cubicBezTo>
                <a:cubicBezTo>
                  <a:pt x="2763" y="4932"/>
                  <a:pt x="2792" y="4898"/>
                  <a:pt x="2826" y="4870"/>
                </a:cubicBezTo>
                <a:close/>
                <a:moveTo>
                  <a:pt x="19172" y="4558"/>
                </a:moveTo>
                <a:lnTo>
                  <a:pt x="19172" y="4558"/>
                </a:lnTo>
                <a:cubicBezTo>
                  <a:pt x="19200" y="4592"/>
                  <a:pt x="19229" y="4626"/>
                  <a:pt x="19246" y="4666"/>
                </a:cubicBezTo>
                <a:cubicBezTo>
                  <a:pt x="19251" y="4671"/>
                  <a:pt x="19263" y="4671"/>
                  <a:pt x="19268" y="4671"/>
                </a:cubicBezTo>
                <a:cubicBezTo>
                  <a:pt x="19274" y="4677"/>
                  <a:pt x="19274" y="4683"/>
                  <a:pt x="19274" y="4683"/>
                </a:cubicBezTo>
                <a:cubicBezTo>
                  <a:pt x="19285" y="4688"/>
                  <a:pt x="19297" y="4694"/>
                  <a:pt x="19308" y="4700"/>
                </a:cubicBezTo>
                <a:cubicBezTo>
                  <a:pt x="19314" y="4705"/>
                  <a:pt x="19314" y="4711"/>
                  <a:pt x="19320" y="4717"/>
                </a:cubicBezTo>
                <a:cubicBezTo>
                  <a:pt x="19342" y="4813"/>
                  <a:pt x="19427" y="4864"/>
                  <a:pt x="19456" y="4961"/>
                </a:cubicBezTo>
                <a:cubicBezTo>
                  <a:pt x="19478" y="4984"/>
                  <a:pt x="19507" y="5006"/>
                  <a:pt x="19541" y="5018"/>
                </a:cubicBezTo>
                <a:cubicBezTo>
                  <a:pt x="19546" y="5029"/>
                  <a:pt x="19552" y="5035"/>
                  <a:pt x="19552" y="5046"/>
                </a:cubicBezTo>
                <a:cubicBezTo>
                  <a:pt x="19546" y="5052"/>
                  <a:pt x="19541" y="5057"/>
                  <a:pt x="19535" y="5069"/>
                </a:cubicBezTo>
                <a:cubicBezTo>
                  <a:pt x="19456" y="4966"/>
                  <a:pt x="19371" y="4859"/>
                  <a:pt x="19280" y="4757"/>
                </a:cubicBezTo>
                <a:cubicBezTo>
                  <a:pt x="19251" y="4711"/>
                  <a:pt x="19217" y="4666"/>
                  <a:pt x="19178" y="4632"/>
                </a:cubicBezTo>
                <a:cubicBezTo>
                  <a:pt x="19178" y="4609"/>
                  <a:pt x="19172" y="4581"/>
                  <a:pt x="19172" y="4558"/>
                </a:cubicBezTo>
                <a:close/>
                <a:moveTo>
                  <a:pt x="1776" y="5069"/>
                </a:moveTo>
                <a:lnTo>
                  <a:pt x="1778" y="5071"/>
                </a:lnTo>
                <a:lnTo>
                  <a:pt x="1778" y="5071"/>
                </a:lnTo>
                <a:cubicBezTo>
                  <a:pt x="1777" y="5070"/>
                  <a:pt x="1777" y="5069"/>
                  <a:pt x="1776" y="5069"/>
                </a:cubicBezTo>
                <a:close/>
                <a:moveTo>
                  <a:pt x="3404" y="5006"/>
                </a:moveTo>
                <a:cubicBezTo>
                  <a:pt x="3422" y="5023"/>
                  <a:pt x="3410" y="5052"/>
                  <a:pt x="3393" y="5063"/>
                </a:cubicBezTo>
                <a:cubicBezTo>
                  <a:pt x="3386" y="5070"/>
                  <a:pt x="3369" y="5082"/>
                  <a:pt x="3355" y="5082"/>
                </a:cubicBezTo>
                <a:cubicBezTo>
                  <a:pt x="3347" y="5082"/>
                  <a:pt x="3340" y="5079"/>
                  <a:pt x="3336" y="5069"/>
                </a:cubicBezTo>
                <a:cubicBezTo>
                  <a:pt x="3353" y="5040"/>
                  <a:pt x="3376" y="5012"/>
                  <a:pt x="3404" y="5006"/>
                </a:cubicBezTo>
                <a:close/>
                <a:moveTo>
                  <a:pt x="19603" y="5080"/>
                </a:moveTo>
                <a:cubicBezTo>
                  <a:pt x="19603" y="5103"/>
                  <a:pt x="19603" y="5131"/>
                  <a:pt x="19603" y="5154"/>
                </a:cubicBezTo>
                <a:cubicBezTo>
                  <a:pt x="19598" y="5142"/>
                  <a:pt x="19586" y="5131"/>
                  <a:pt x="19575" y="5120"/>
                </a:cubicBezTo>
                <a:cubicBezTo>
                  <a:pt x="19581" y="5108"/>
                  <a:pt x="19581" y="5103"/>
                  <a:pt x="19581" y="5091"/>
                </a:cubicBezTo>
                <a:cubicBezTo>
                  <a:pt x="19586" y="5086"/>
                  <a:pt x="19598" y="5080"/>
                  <a:pt x="19603" y="5080"/>
                </a:cubicBezTo>
                <a:close/>
                <a:moveTo>
                  <a:pt x="3310" y="5102"/>
                </a:moveTo>
                <a:cubicBezTo>
                  <a:pt x="3312" y="5102"/>
                  <a:pt x="3313" y="5102"/>
                  <a:pt x="3314" y="5103"/>
                </a:cubicBezTo>
                <a:cubicBezTo>
                  <a:pt x="3331" y="5120"/>
                  <a:pt x="3314" y="5154"/>
                  <a:pt x="3302" y="5171"/>
                </a:cubicBezTo>
                <a:cubicBezTo>
                  <a:pt x="3300" y="5171"/>
                  <a:pt x="3298" y="5172"/>
                  <a:pt x="3296" y="5172"/>
                </a:cubicBezTo>
                <a:cubicBezTo>
                  <a:pt x="3266" y="5172"/>
                  <a:pt x="3281" y="5102"/>
                  <a:pt x="3310" y="5102"/>
                </a:cubicBezTo>
                <a:close/>
                <a:moveTo>
                  <a:pt x="2639" y="5120"/>
                </a:moveTo>
                <a:lnTo>
                  <a:pt x="2639" y="5120"/>
                </a:lnTo>
                <a:cubicBezTo>
                  <a:pt x="2631" y="5146"/>
                  <a:pt x="2608" y="5168"/>
                  <a:pt x="2592" y="5192"/>
                </a:cubicBezTo>
                <a:lnTo>
                  <a:pt x="2592" y="5192"/>
                </a:lnTo>
                <a:cubicBezTo>
                  <a:pt x="2587" y="5187"/>
                  <a:pt x="2587" y="5182"/>
                  <a:pt x="2582" y="5176"/>
                </a:cubicBezTo>
                <a:cubicBezTo>
                  <a:pt x="2599" y="5154"/>
                  <a:pt x="2621" y="5137"/>
                  <a:pt x="2639" y="5120"/>
                </a:cubicBezTo>
                <a:close/>
                <a:moveTo>
                  <a:pt x="2588" y="5199"/>
                </a:moveTo>
                <a:cubicBezTo>
                  <a:pt x="2582" y="5209"/>
                  <a:pt x="2578" y="5221"/>
                  <a:pt x="2576" y="5233"/>
                </a:cubicBezTo>
                <a:lnTo>
                  <a:pt x="2570" y="5233"/>
                </a:lnTo>
                <a:cubicBezTo>
                  <a:pt x="2565" y="5239"/>
                  <a:pt x="2559" y="5245"/>
                  <a:pt x="2553" y="5245"/>
                </a:cubicBezTo>
                <a:cubicBezTo>
                  <a:pt x="2563" y="5235"/>
                  <a:pt x="2577" y="5212"/>
                  <a:pt x="2588" y="5199"/>
                </a:cubicBezTo>
                <a:close/>
                <a:moveTo>
                  <a:pt x="3195" y="3747"/>
                </a:moveTo>
                <a:cubicBezTo>
                  <a:pt x="3098" y="3894"/>
                  <a:pt x="2973" y="4019"/>
                  <a:pt x="2854" y="4155"/>
                </a:cubicBezTo>
                <a:cubicBezTo>
                  <a:pt x="2837" y="4189"/>
                  <a:pt x="2786" y="4206"/>
                  <a:pt x="2797" y="4252"/>
                </a:cubicBezTo>
                <a:cubicBezTo>
                  <a:pt x="2809" y="4246"/>
                  <a:pt x="2837" y="4240"/>
                  <a:pt x="2848" y="4240"/>
                </a:cubicBezTo>
                <a:cubicBezTo>
                  <a:pt x="2860" y="4252"/>
                  <a:pt x="2871" y="4286"/>
                  <a:pt x="2882" y="4303"/>
                </a:cubicBezTo>
                <a:cubicBezTo>
                  <a:pt x="2860" y="4308"/>
                  <a:pt x="2837" y="4308"/>
                  <a:pt x="2820" y="4314"/>
                </a:cubicBezTo>
                <a:cubicBezTo>
                  <a:pt x="2809" y="4286"/>
                  <a:pt x="2792" y="4274"/>
                  <a:pt x="2763" y="4274"/>
                </a:cubicBezTo>
                <a:cubicBezTo>
                  <a:pt x="2690" y="4325"/>
                  <a:pt x="2650" y="4422"/>
                  <a:pt x="2587" y="4484"/>
                </a:cubicBezTo>
                <a:cubicBezTo>
                  <a:pt x="2553" y="4524"/>
                  <a:pt x="2508" y="4564"/>
                  <a:pt x="2502" y="4620"/>
                </a:cubicBezTo>
                <a:cubicBezTo>
                  <a:pt x="2548" y="4603"/>
                  <a:pt x="2582" y="4569"/>
                  <a:pt x="2593" y="4518"/>
                </a:cubicBezTo>
                <a:cubicBezTo>
                  <a:pt x="2621" y="4504"/>
                  <a:pt x="2645" y="4445"/>
                  <a:pt x="2674" y="4445"/>
                </a:cubicBezTo>
                <a:cubicBezTo>
                  <a:pt x="2681" y="4445"/>
                  <a:pt x="2688" y="4448"/>
                  <a:pt x="2695" y="4456"/>
                </a:cubicBezTo>
                <a:cubicBezTo>
                  <a:pt x="2673" y="4484"/>
                  <a:pt x="2673" y="4507"/>
                  <a:pt x="2678" y="4541"/>
                </a:cubicBezTo>
                <a:cubicBezTo>
                  <a:pt x="2673" y="4535"/>
                  <a:pt x="2650" y="4524"/>
                  <a:pt x="2639" y="4524"/>
                </a:cubicBezTo>
                <a:cubicBezTo>
                  <a:pt x="2639" y="4535"/>
                  <a:pt x="2639" y="4569"/>
                  <a:pt x="2639" y="4581"/>
                </a:cubicBezTo>
                <a:cubicBezTo>
                  <a:pt x="2627" y="4603"/>
                  <a:pt x="2610" y="4620"/>
                  <a:pt x="2599" y="4643"/>
                </a:cubicBezTo>
                <a:cubicBezTo>
                  <a:pt x="2587" y="4626"/>
                  <a:pt x="2576" y="4603"/>
                  <a:pt x="2565" y="4586"/>
                </a:cubicBezTo>
                <a:lnTo>
                  <a:pt x="2565" y="4586"/>
                </a:lnTo>
                <a:cubicBezTo>
                  <a:pt x="2565" y="4620"/>
                  <a:pt x="2570" y="4654"/>
                  <a:pt x="2570" y="4683"/>
                </a:cubicBezTo>
                <a:cubicBezTo>
                  <a:pt x="2559" y="4677"/>
                  <a:pt x="2548" y="4666"/>
                  <a:pt x="2536" y="4660"/>
                </a:cubicBezTo>
                <a:cubicBezTo>
                  <a:pt x="2497" y="4728"/>
                  <a:pt x="2446" y="4791"/>
                  <a:pt x="2400" y="4853"/>
                </a:cubicBezTo>
                <a:cubicBezTo>
                  <a:pt x="2400" y="4915"/>
                  <a:pt x="2338" y="4927"/>
                  <a:pt x="2298" y="4961"/>
                </a:cubicBezTo>
                <a:cubicBezTo>
                  <a:pt x="2315" y="4836"/>
                  <a:pt x="2423" y="4762"/>
                  <a:pt x="2485" y="4666"/>
                </a:cubicBezTo>
                <a:cubicBezTo>
                  <a:pt x="2513" y="4650"/>
                  <a:pt x="2489" y="4616"/>
                  <a:pt x="2470" y="4616"/>
                </a:cubicBezTo>
                <a:cubicBezTo>
                  <a:pt x="2461" y="4616"/>
                  <a:pt x="2453" y="4623"/>
                  <a:pt x="2451" y="4643"/>
                </a:cubicBezTo>
                <a:cubicBezTo>
                  <a:pt x="2332" y="4802"/>
                  <a:pt x="2207" y="4955"/>
                  <a:pt x="2094" y="5125"/>
                </a:cubicBezTo>
                <a:cubicBezTo>
                  <a:pt x="2054" y="5182"/>
                  <a:pt x="2014" y="5245"/>
                  <a:pt x="1963" y="5296"/>
                </a:cubicBezTo>
                <a:cubicBezTo>
                  <a:pt x="2003" y="5182"/>
                  <a:pt x="2094" y="5097"/>
                  <a:pt x="2156" y="5001"/>
                </a:cubicBezTo>
                <a:cubicBezTo>
                  <a:pt x="2151" y="4995"/>
                  <a:pt x="2139" y="4978"/>
                  <a:pt x="2139" y="4972"/>
                </a:cubicBezTo>
                <a:lnTo>
                  <a:pt x="2139" y="4972"/>
                </a:lnTo>
                <a:cubicBezTo>
                  <a:pt x="2145" y="4978"/>
                  <a:pt x="2168" y="4989"/>
                  <a:pt x="2179" y="4995"/>
                </a:cubicBezTo>
                <a:cubicBezTo>
                  <a:pt x="2185" y="4978"/>
                  <a:pt x="2190" y="4944"/>
                  <a:pt x="2190" y="4927"/>
                </a:cubicBezTo>
                <a:cubicBezTo>
                  <a:pt x="2202" y="4915"/>
                  <a:pt x="2219" y="4904"/>
                  <a:pt x="2230" y="4893"/>
                </a:cubicBezTo>
                <a:lnTo>
                  <a:pt x="2230" y="4847"/>
                </a:lnTo>
                <a:cubicBezTo>
                  <a:pt x="2241" y="4847"/>
                  <a:pt x="2258" y="4842"/>
                  <a:pt x="2270" y="4842"/>
                </a:cubicBezTo>
                <a:cubicBezTo>
                  <a:pt x="2440" y="4564"/>
                  <a:pt x="2684" y="4337"/>
                  <a:pt x="2871" y="4076"/>
                </a:cubicBezTo>
                <a:cubicBezTo>
                  <a:pt x="2996" y="3985"/>
                  <a:pt x="3070" y="3837"/>
                  <a:pt x="3195" y="3747"/>
                </a:cubicBezTo>
                <a:close/>
                <a:moveTo>
                  <a:pt x="2082" y="5250"/>
                </a:moveTo>
                <a:cubicBezTo>
                  <a:pt x="2082" y="5256"/>
                  <a:pt x="2088" y="5256"/>
                  <a:pt x="2088" y="5262"/>
                </a:cubicBezTo>
                <a:cubicBezTo>
                  <a:pt x="2082" y="5273"/>
                  <a:pt x="2071" y="5284"/>
                  <a:pt x="2065" y="5301"/>
                </a:cubicBezTo>
                <a:cubicBezTo>
                  <a:pt x="2060" y="5279"/>
                  <a:pt x="2065" y="5256"/>
                  <a:pt x="2082" y="5250"/>
                </a:cubicBezTo>
                <a:close/>
                <a:moveTo>
                  <a:pt x="19596" y="5268"/>
                </a:moveTo>
                <a:cubicBezTo>
                  <a:pt x="19602" y="5268"/>
                  <a:pt x="19610" y="5274"/>
                  <a:pt x="19620" y="5284"/>
                </a:cubicBezTo>
                <a:cubicBezTo>
                  <a:pt x="19617" y="5301"/>
                  <a:pt x="19610" y="5310"/>
                  <a:pt x="19601" y="5310"/>
                </a:cubicBezTo>
                <a:cubicBezTo>
                  <a:pt x="19595" y="5310"/>
                  <a:pt x="19588" y="5305"/>
                  <a:pt x="19581" y="5296"/>
                </a:cubicBezTo>
                <a:cubicBezTo>
                  <a:pt x="19586" y="5290"/>
                  <a:pt x="19586" y="5284"/>
                  <a:pt x="19592" y="5279"/>
                </a:cubicBezTo>
                <a:lnTo>
                  <a:pt x="19586" y="5279"/>
                </a:lnTo>
                <a:cubicBezTo>
                  <a:pt x="19589" y="5271"/>
                  <a:pt x="19592" y="5268"/>
                  <a:pt x="19596" y="5268"/>
                </a:cubicBezTo>
                <a:close/>
                <a:moveTo>
                  <a:pt x="2026" y="5313"/>
                </a:moveTo>
                <a:cubicBezTo>
                  <a:pt x="2054" y="5313"/>
                  <a:pt x="2065" y="5324"/>
                  <a:pt x="2048" y="5352"/>
                </a:cubicBezTo>
                <a:cubicBezTo>
                  <a:pt x="2020" y="5352"/>
                  <a:pt x="2014" y="5341"/>
                  <a:pt x="2026" y="5313"/>
                </a:cubicBezTo>
                <a:close/>
                <a:moveTo>
                  <a:pt x="19618" y="5326"/>
                </a:moveTo>
                <a:cubicBezTo>
                  <a:pt x="19637" y="5326"/>
                  <a:pt x="19660" y="5342"/>
                  <a:pt x="19660" y="5358"/>
                </a:cubicBezTo>
                <a:cubicBezTo>
                  <a:pt x="19653" y="5365"/>
                  <a:pt x="19643" y="5369"/>
                  <a:pt x="19633" y="5369"/>
                </a:cubicBezTo>
                <a:cubicBezTo>
                  <a:pt x="19613" y="5369"/>
                  <a:pt x="19594" y="5354"/>
                  <a:pt x="19598" y="5335"/>
                </a:cubicBezTo>
                <a:cubicBezTo>
                  <a:pt x="19603" y="5329"/>
                  <a:pt x="19610" y="5326"/>
                  <a:pt x="19618" y="5326"/>
                </a:cubicBezTo>
                <a:close/>
                <a:moveTo>
                  <a:pt x="2480" y="5358"/>
                </a:moveTo>
                <a:lnTo>
                  <a:pt x="2480" y="5358"/>
                </a:lnTo>
                <a:cubicBezTo>
                  <a:pt x="2468" y="5375"/>
                  <a:pt x="2457" y="5392"/>
                  <a:pt x="2446" y="5409"/>
                </a:cubicBezTo>
                <a:cubicBezTo>
                  <a:pt x="2446" y="5381"/>
                  <a:pt x="2463" y="5369"/>
                  <a:pt x="2480" y="5358"/>
                </a:cubicBezTo>
                <a:close/>
                <a:moveTo>
                  <a:pt x="2804" y="5386"/>
                </a:moveTo>
                <a:cubicBezTo>
                  <a:pt x="2805" y="5386"/>
                  <a:pt x="2807" y="5386"/>
                  <a:pt x="2809" y="5386"/>
                </a:cubicBezTo>
                <a:cubicBezTo>
                  <a:pt x="2830" y="5402"/>
                  <a:pt x="2806" y="5444"/>
                  <a:pt x="2780" y="5444"/>
                </a:cubicBezTo>
                <a:cubicBezTo>
                  <a:pt x="2778" y="5444"/>
                  <a:pt x="2776" y="5443"/>
                  <a:pt x="2775" y="5443"/>
                </a:cubicBezTo>
                <a:cubicBezTo>
                  <a:pt x="2759" y="5427"/>
                  <a:pt x="2778" y="5386"/>
                  <a:pt x="2804" y="5386"/>
                </a:cubicBezTo>
                <a:close/>
                <a:moveTo>
                  <a:pt x="3592" y="4893"/>
                </a:moveTo>
                <a:lnTo>
                  <a:pt x="3592" y="4893"/>
                </a:lnTo>
                <a:cubicBezTo>
                  <a:pt x="3433" y="5074"/>
                  <a:pt x="3280" y="5267"/>
                  <a:pt x="3132" y="5466"/>
                </a:cubicBezTo>
                <a:cubicBezTo>
                  <a:pt x="3178" y="5392"/>
                  <a:pt x="3246" y="5330"/>
                  <a:pt x="3263" y="5239"/>
                </a:cubicBezTo>
                <a:lnTo>
                  <a:pt x="3263" y="5239"/>
                </a:lnTo>
                <a:cubicBezTo>
                  <a:pt x="3246" y="5245"/>
                  <a:pt x="3212" y="5256"/>
                  <a:pt x="3195" y="5262"/>
                </a:cubicBezTo>
                <a:cubicBezTo>
                  <a:pt x="3200" y="5250"/>
                  <a:pt x="3200" y="5227"/>
                  <a:pt x="3206" y="5210"/>
                </a:cubicBezTo>
                <a:cubicBezTo>
                  <a:pt x="3223" y="5216"/>
                  <a:pt x="3234" y="5222"/>
                  <a:pt x="3251" y="5227"/>
                </a:cubicBezTo>
                <a:lnTo>
                  <a:pt x="3251" y="5182"/>
                </a:lnTo>
                <a:cubicBezTo>
                  <a:pt x="3257" y="5205"/>
                  <a:pt x="3263" y="5233"/>
                  <a:pt x="3268" y="5262"/>
                </a:cubicBezTo>
                <a:cubicBezTo>
                  <a:pt x="3387" y="5148"/>
                  <a:pt x="3467" y="4995"/>
                  <a:pt x="3592" y="4893"/>
                </a:cubicBezTo>
                <a:close/>
                <a:moveTo>
                  <a:pt x="3075" y="5471"/>
                </a:moveTo>
                <a:lnTo>
                  <a:pt x="3053" y="5500"/>
                </a:lnTo>
                <a:cubicBezTo>
                  <a:pt x="3070" y="5506"/>
                  <a:pt x="3081" y="5506"/>
                  <a:pt x="3098" y="5511"/>
                </a:cubicBezTo>
                <a:cubicBezTo>
                  <a:pt x="3087" y="5523"/>
                  <a:pt x="3075" y="5534"/>
                  <a:pt x="3070" y="5545"/>
                </a:cubicBezTo>
                <a:cubicBezTo>
                  <a:pt x="3064" y="5534"/>
                  <a:pt x="3058" y="5517"/>
                  <a:pt x="3058" y="5506"/>
                </a:cubicBezTo>
                <a:lnTo>
                  <a:pt x="3019" y="5562"/>
                </a:lnTo>
                <a:lnTo>
                  <a:pt x="2962" y="5562"/>
                </a:lnTo>
                <a:cubicBezTo>
                  <a:pt x="2996" y="5528"/>
                  <a:pt x="3036" y="5500"/>
                  <a:pt x="3075" y="5471"/>
                </a:cubicBezTo>
                <a:close/>
                <a:moveTo>
                  <a:pt x="1912" y="5375"/>
                </a:moveTo>
                <a:lnTo>
                  <a:pt x="1912" y="5375"/>
                </a:lnTo>
                <a:cubicBezTo>
                  <a:pt x="1839" y="5517"/>
                  <a:pt x="1753" y="5664"/>
                  <a:pt x="1680" y="5812"/>
                </a:cubicBezTo>
                <a:cubicBezTo>
                  <a:pt x="1657" y="5846"/>
                  <a:pt x="1629" y="5880"/>
                  <a:pt x="1606" y="5914"/>
                </a:cubicBezTo>
                <a:cubicBezTo>
                  <a:pt x="1600" y="5914"/>
                  <a:pt x="1595" y="5908"/>
                  <a:pt x="1589" y="5908"/>
                </a:cubicBezTo>
                <a:cubicBezTo>
                  <a:pt x="1595" y="5908"/>
                  <a:pt x="1600" y="5903"/>
                  <a:pt x="1600" y="5897"/>
                </a:cubicBezTo>
                <a:cubicBezTo>
                  <a:pt x="1600" y="5874"/>
                  <a:pt x="1595" y="5857"/>
                  <a:pt x="1595" y="5835"/>
                </a:cubicBezTo>
                <a:cubicBezTo>
                  <a:pt x="1719" y="5727"/>
                  <a:pt x="1742" y="5528"/>
                  <a:pt x="1873" y="5426"/>
                </a:cubicBezTo>
                <a:cubicBezTo>
                  <a:pt x="1867" y="5420"/>
                  <a:pt x="1856" y="5409"/>
                  <a:pt x="1850" y="5403"/>
                </a:cubicBezTo>
                <a:cubicBezTo>
                  <a:pt x="1873" y="5398"/>
                  <a:pt x="1895" y="5386"/>
                  <a:pt x="1912" y="5375"/>
                </a:cubicBezTo>
                <a:close/>
                <a:moveTo>
                  <a:pt x="1725" y="5806"/>
                </a:moveTo>
                <a:cubicBezTo>
                  <a:pt x="1725" y="5818"/>
                  <a:pt x="1725" y="5829"/>
                  <a:pt x="1725" y="5840"/>
                </a:cubicBezTo>
                <a:cubicBezTo>
                  <a:pt x="1685" y="5863"/>
                  <a:pt x="1674" y="5925"/>
                  <a:pt x="1691" y="5971"/>
                </a:cubicBezTo>
                <a:cubicBezTo>
                  <a:pt x="1680" y="5959"/>
                  <a:pt x="1663" y="5948"/>
                  <a:pt x="1646" y="5942"/>
                </a:cubicBezTo>
                <a:cubicBezTo>
                  <a:pt x="1668" y="5897"/>
                  <a:pt x="1697" y="5852"/>
                  <a:pt x="1725" y="5806"/>
                </a:cubicBezTo>
                <a:close/>
                <a:moveTo>
                  <a:pt x="1555" y="5959"/>
                </a:moveTo>
                <a:cubicBezTo>
                  <a:pt x="1555" y="5971"/>
                  <a:pt x="1555" y="5982"/>
                  <a:pt x="1555" y="5993"/>
                </a:cubicBezTo>
                <a:cubicBezTo>
                  <a:pt x="1549" y="5993"/>
                  <a:pt x="1543" y="5993"/>
                  <a:pt x="1538" y="5999"/>
                </a:cubicBezTo>
                <a:cubicBezTo>
                  <a:pt x="1543" y="5988"/>
                  <a:pt x="1549" y="5971"/>
                  <a:pt x="1555" y="5959"/>
                </a:cubicBezTo>
                <a:close/>
                <a:moveTo>
                  <a:pt x="1634" y="5959"/>
                </a:moveTo>
                <a:cubicBezTo>
                  <a:pt x="1651" y="5959"/>
                  <a:pt x="1668" y="5971"/>
                  <a:pt x="1680" y="5971"/>
                </a:cubicBezTo>
                <a:cubicBezTo>
                  <a:pt x="1680" y="5976"/>
                  <a:pt x="1680" y="5982"/>
                  <a:pt x="1680" y="5982"/>
                </a:cubicBezTo>
                <a:cubicBezTo>
                  <a:pt x="1668" y="5993"/>
                  <a:pt x="1663" y="5999"/>
                  <a:pt x="1663" y="6010"/>
                </a:cubicBezTo>
                <a:cubicBezTo>
                  <a:pt x="1651" y="6005"/>
                  <a:pt x="1634" y="5993"/>
                  <a:pt x="1623" y="5988"/>
                </a:cubicBezTo>
                <a:cubicBezTo>
                  <a:pt x="1629" y="5976"/>
                  <a:pt x="1634" y="5971"/>
                  <a:pt x="1634" y="5959"/>
                </a:cubicBezTo>
                <a:close/>
                <a:moveTo>
                  <a:pt x="1453" y="6050"/>
                </a:moveTo>
                <a:lnTo>
                  <a:pt x="1458" y="6056"/>
                </a:lnTo>
                <a:cubicBezTo>
                  <a:pt x="1458" y="6050"/>
                  <a:pt x="1453" y="6050"/>
                  <a:pt x="1453" y="6050"/>
                </a:cubicBezTo>
                <a:close/>
                <a:moveTo>
                  <a:pt x="1492" y="6101"/>
                </a:moveTo>
                <a:lnTo>
                  <a:pt x="1498" y="6107"/>
                </a:lnTo>
                <a:cubicBezTo>
                  <a:pt x="1492" y="6113"/>
                  <a:pt x="1492" y="6113"/>
                  <a:pt x="1487" y="6118"/>
                </a:cubicBezTo>
                <a:cubicBezTo>
                  <a:pt x="1487" y="6113"/>
                  <a:pt x="1492" y="6107"/>
                  <a:pt x="1492" y="6101"/>
                </a:cubicBezTo>
                <a:close/>
                <a:moveTo>
                  <a:pt x="1657" y="6022"/>
                </a:moveTo>
                <a:lnTo>
                  <a:pt x="1657" y="6022"/>
                </a:lnTo>
                <a:cubicBezTo>
                  <a:pt x="1651" y="6033"/>
                  <a:pt x="1646" y="6050"/>
                  <a:pt x="1646" y="6067"/>
                </a:cubicBezTo>
                <a:cubicBezTo>
                  <a:pt x="1640" y="6067"/>
                  <a:pt x="1640" y="6073"/>
                  <a:pt x="1634" y="6079"/>
                </a:cubicBezTo>
                <a:lnTo>
                  <a:pt x="1629" y="6079"/>
                </a:lnTo>
                <a:cubicBezTo>
                  <a:pt x="1629" y="6084"/>
                  <a:pt x="1629" y="6084"/>
                  <a:pt x="1629" y="6084"/>
                </a:cubicBezTo>
                <a:cubicBezTo>
                  <a:pt x="1623" y="6101"/>
                  <a:pt x="1612" y="6113"/>
                  <a:pt x="1606" y="6130"/>
                </a:cubicBezTo>
                <a:cubicBezTo>
                  <a:pt x="1589" y="6124"/>
                  <a:pt x="1578" y="6124"/>
                  <a:pt x="1566" y="6124"/>
                </a:cubicBezTo>
                <a:cubicBezTo>
                  <a:pt x="1566" y="6118"/>
                  <a:pt x="1572" y="6113"/>
                  <a:pt x="1572" y="6107"/>
                </a:cubicBezTo>
                <a:cubicBezTo>
                  <a:pt x="1583" y="6101"/>
                  <a:pt x="1600" y="6090"/>
                  <a:pt x="1606" y="6084"/>
                </a:cubicBezTo>
                <a:lnTo>
                  <a:pt x="1612" y="6056"/>
                </a:lnTo>
                <a:cubicBezTo>
                  <a:pt x="1629" y="6045"/>
                  <a:pt x="1640" y="6033"/>
                  <a:pt x="1657" y="6022"/>
                </a:cubicBezTo>
                <a:close/>
                <a:moveTo>
                  <a:pt x="1560" y="6045"/>
                </a:moveTo>
                <a:lnTo>
                  <a:pt x="1560" y="6045"/>
                </a:lnTo>
                <a:cubicBezTo>
                  <a:pt x="1538" y="6090"/>
                  <a:pt x="1521" y="6135"/>
                  <a:pt x="1498" y="6181"/>
                </a:cubicBezTo>
                <a:lnTo>
                  <a:pt x="1492" y="6181"/>
                </a:lnTo>
                <a:cubicBezTo>
                  <a:pt x="1504" y="6130"/>
                  <a:pt x="1532" y="6084"/>
                  <a:pt x="1560" y="6045"/>
                </a:cubicBezTo>
                <a:close/>
                <a:moveTo>
                  <a:pt x="19734" y="6192"/>
                </a:moveTo>
                <a:cubicBezTo>
                  <a:pt x="19739" y="6198"/>
                  <a:pt x="19739" y="6209"/>
                  <a:pt x="19745" y="6215"/>
                </a:cubicBezTo>
                <a:cubicBezTo>
                  <a:pt x="19734" y="6209"/>
                  <a:pt x="19728" y="6203"/>
                  <a:pt x="19722" y="6198"/>
                </a:cubicBezTo>
                <a:cubicBezTo>
                  <a:pt x="19728" y="6198"/>
                  <a:pt x="19734" y="6192"/>
                  <a:pt x="19734" y="6192"/>
                </a:cubicBezTo>
                <a:close/>
                <a:moveTo>
                  <a:pt x="19739" y="6215"/>
                </a:moveTo>
                <a:cubicBezTo>
                  <a:pt x="19745" y="6220"/>
                  <a:pt x="19745" y="6226"/>
                  <a:pt x="19751" y="6232"/>
                </a:cubicBezTo>
                <a:lnTo>
                  <a:pt x="19751" y="6237"/>
                </a:lnTo>
                <a:cubicBezTo>
                  <a:pt x="19756" y="6243"/>
                  <a:pt x="19756" y="6249"/>
                  <a:pt x="19762" y="6260"/>
                </a:cubicBezTo>
                <a:cubicBezTo>
                  <a:pt x="19762" y="6260"/>
                  <a:pt x="19756" y="6260"/>
                  <a:pt x="19756" y="6254"/>
                </a:cubicBezTo>
                <a:cubicBezTo>
                  <a:pt x="19751" y="6243"/>
                  <a:pt x="19745" y="6232"/>
                  <a:pt x="19739" y="6215"/>
                </a:cubicBezTo>
                <a:close/>
                <a:moveTo>
                  <a:pt x="20180" y="6236"/>
                </a:moveTo>
                <a:cubicBezTo>
                  <a:pt x="20184" y="6236"/>
                  <a:pt x="20188" y="6237"/>
                  <a:pt x="20193" y="6237"/>
                </a:cubicBezTo>
                <a:cubicBezTo>
                  <a:pt x="20207" y="6264"/>
                  <a:pt x="20202" y="6281"/>
                  <a:pt x="20183" y="6281"/>
                </a:cubicBezTo>
                <a:cubicBezTo>
                  <a:pt x="20178" y="6281"/>
                  <a:pt x="20172" y="6280"/>
                  <a:pt x="20165" y="6277"/>
                </a:cubicBezTo>
                <a:cubicBezTo>
                  <a:pt x="20150" y="6252"/>
                  <a:pt x="20152" y="6236"/>
                  <a:pt x="20180" y="6236"/>
                </a:cubicBezTo>
                <a:close/>
                <a:moveTo>
                  <a:pt x="20233" y="6344"/>
                </a:moveTo>
                <a:cubicBezTo>
                  <a:pt x="20236" y="6344"/>
                  <a:pt x="20240" y="6344"/>
                  <a:pt x="20244" y="6345"/>
                </a:cubicBezTo>
                <a:cubicBezTo>
                  <a:pt x="20256" y="6374"/>
                  <a:pt x="20244" y="6385"/>
                  <a:pt x="20216" y="6385"/>
                </a:cubicBezTo>
                <a:cubicBezTo>
                  <a:pt x="20206" y="6360"/>
                  <a:pt x="20209" y="6344"/>
                  <a:pt x="20233" y="6344"/>
                </a:cubicBezTo>
                <a:close/>
                <a:moveTo>
                  <a:pt x="2667" y="6107"/>
                </a:moveTo>
                <a:cubicBezTo>
                  <a:pt x="2656" y="6141"/>
                  <a:pt x="2633" y="6175"/>
                  <a:pt x="2621" y="6209"/>
                </a:cubicBezTo>
                <a:cubicBezTo>
                  <a:pt x="2599" y="6249"/>
                  <a:pt x="2582" y="6283"/>
                  <a:pt x="2559" y="6317"/>
                </a:cubicBezTo>
                <a:cubicBezTo>
                  <a:pt x="2542" y="6334"/>
                  <a:pt x="2531" y="6357"/>
                  <a:pt x="2525" y="6374"/>
                </a:cubicBezTo>
                <a:lnTo>
                  <a:pt x="2480" y="6447"/>
                </a:lnTo>
                <a:cubicBezTo>
                  <a:pt x="2485" y="6396"/>
                  <a:pt x="2497" y="6345"/>
                  <a:pt x="2542" y="6317"/>
                </a:cubicBezTo>
                <a:cubicBezTo>
                  <a:pt x="2548" y="6306"/>
                  <a:pt x="2548" y="6288"/>
                  <a:pt x="2553" y="6277"/>
                </a:cubicBezTo>
                <a:cubicBezTo>
                  <a:pt x="2570" y="6254"/>
                  <a:pt x="2599" y="6237"/>
                  <a:pt x="2593" y="6203"/>
                </a:cubicBezTo>
                <a:cubicBezTo>
                  <a:pt x="2616" y="6181"/>
                  <a:pt x="2639" y="6158"/>
                  <a:pt x="2633" y="6124"/>
                </a:cubicBezTo>
                <a:cubicBezTo>
                  <a:pt x="2639" y="6118"/>
                  <a:pt x="2661" y="6107"/>
                  <a:pt x="2667" y="6107"/>
                </a:cubicBezTo>
                <a:close/>
                <a:moveTo>
                  <a:pt x="19790" y="6306"/>
                </a:moveTo>
                <a:cubicBezTo>
                  <a:pt x="19807" y="6345"/>
                  <a:pt x="19824" y="6385"/>
                  <a:pt x="19859" y="6408"/>
                </a:cubicBezTo>
                <a:cubicBezTo>
                  <a:pt x="19876" y="6442"/>
                  <a:pt x="19893" y="6476"/>
                  <a:pt x="19910" y="6510"/>
                </a:cubicBezTo>
                <a:cubicBezTo>
                  <a:pt x="19910" y="6514"/>
                  <a:pt x="19906" y="6519"/>
                  <a:pt x="19902" y="6523"/>
                </a:cubicBezTo>
                <a:lnTo>
                  <a:pt x="19902" y="6523"/>
                </a:lnTo>
                <a:cubicBezTo>
                  <a:pt x="19857" y="6456"/>
                  <a:pt x="19818" y="6384"/>
                  <a:pt x="19785" y="6311"/>
                </a:cubicBezTo>
                <a:cubicBezTo>
                  <a:pt x="19785" y="6311"/>
                  <a:pt x="19790" y="6306"/>
                  <a:pt x="19790" y="6306"/>
                </a:cubicBezTo>
                <a:close/>
                <a:moveTo>
                  <a:pt x="20296" y="6487"/>
                </a:moveTo>
                <a:cubicBezTo>
                  <a:pt x="20318" y="6487"/>
                  <a:pt x="20348" y="6526"/>
                  <a:pt x="20312" y="6538"/>
                </a:cubicBezTo>
                <a:cubicBezTo>
                  <a:pt x="20301" y="6532"/>
                  <a:pt x="20290" y="6521"/>
                  <a:pt x="20278" y="6515"/>
                </a:cubicBezTo>
                <a:cubicBezTo>
                  <a:pt x="20278" y="6495"/>
                  <a:pt x="20286" y="6487"/>
                  <a:pt x="20296" y="6487"/>
                </a:cubicBezTo>
                <a:close/>
                <a:moveTo>
                  <a:pt x="1305" y="6572"/>
                </a:moveTo>
                <a:cubicBezTo>
                  <a:pt x="1305" y="6572"/>
                  <a:pt x="1317" y="6578"/>
                  <a:pt x="1317" y="6578"/>
                </a:cubicBezTo>
                <a:cubicBezTo>
                  <a:pt x="1311" y="6584"/>
                  <a:pt x="1311" y="6584"/>
                  <a:pt x="1311" y="6589"/>
                </a:cubicBezTo>
                <a:cubicBezTo>
                  <a:pt x="1305" y="6584"/>
                  <a:pt x="1305" y="6578"/>
                  <a:pt x="1305" y="6572"/>
                </a:cubicBezTo>
                <a:close/>
                <a:moveTo>
                  <a:pt x="19932" y="6555"/>
                </a:moveTo>
                <a:cubicBezTo>
                  <a:pt x="19944" y="6572"/>
                  <a:pt x="19955" y="6595"/>
                  <a:pt x="19961" y="6612"/>
                </a:cubicBezTo>
                <a:lnTo>
                  <a:pt x="19955" y="6635"/>
                </a:lnTo>
                <a:cubicBezTo>
                  <a:pt x="19944" y="6618"/>
                  <a:pt x="19938" y="6601"/>
                  <a:pt x="19932" y="6584"/>
                </a:cubicBezTo>
                <a:lnTo>
                  <a:pt x="19932" y="6555"/>
                </a:lnTo>
                <a:close/>
                <a:moveTo>
                  <a:pt x="19961" y="6657"/>
                </a:moveTo>
                <a:cubicBezTo>
                  <a:pt x="19972" y="6657"/>
                  <a:pt x="19978" y="6663"/>
                  <a:pt x="19983" y="6663"/>
                </a:cubicBezTo>
                <a:lnTo>
                  <a:pt x="20000" y="6697"/>
                </a:lnTo>
                <a:lnTo>
                  <a:pt x="19995" y="6714"/>
                </a:lnTo>
                <a:lnTo>
                  <a:pt x="19989" y="6714"/>
                </a:lnTo>
                <a:cubicBezTo>
                  <a:pt x="19978" y="6697"/>
                  <a:pt x="19972" y="6674"/>
                  <a:pt x="19961" y="6657"/>
                </a:cubicBezTo>
                <a:close/>
                <a:moveTo>
                  <a:pt x="20698" y="6686"/>
                </a:moveTo>
                <a:lnTo>
                  <a:pt x="20698" y="6686"/>
                </a:lnTo>
                <a:cubicBezTo>
                  <a:pt x="20710" y="6691"/>
                  <a:pt x="20727" y="6703"/>
                  <a:pt x="20732" y="6703"/>
                </a:cubicBezTo>
                <a:cubicBezTo>
                  <a:pt x="20732" y="6718"/>
                  <a:pt x="20725" y="6723"/>
                  <a:pt x="20716" y="6723"/>
                </a:cubicBezTo>
                <a:cubicBezTo>
                  <a:pt x="20698" y="6723"/>
                  <a:pt x="20676" y="6701"/>
                  <a:pt x="20698" y="6686"/>
                </a:cubicBezTo>
                <a:close/>
                <a:moveTo>
                  <a:pt x="20358" y="6549"/>
                </a:moveTo>
                <a:cubicBezTo>
                  <a:pt x="20392" y="6618"/>
                  <a:pt x="20426" y="6686"/>
                  <a:pt x="20454" y="6759"/>
                </a:cubicBezTo>
                <a:cubicBezTo>
                  <a:pt x="20381" y="6725"/>
                  <a:pt x="20346" y="6640"/>
                  <a:pt x="20301" y="6578"/>
                </a:cubicBezTo>
                <a:cubicBezTo>
                  <a:pt x="20318" y="6567"/>
                  <a:pt x="20335" y="6561"/>
                  <a:pt x="20358" y="6549"/>
                </a:cubicBezTo>
                <a:close/>
                <a:moveTo>
                  <a:pt x="20040" y="6776"/>
                </a:moveTo>
                <a:cubicBezTo>
                  <a:pt x="20046" y="6788"/>
                  <a:pt x="20046" y="6793"/>
                  <a:pt x="20051" y="6805"/>
                </a:cubicBezTo>
                <a:lnTo>
                  <a:pt x="20034" y="6805"/>
                </a:lnTo>
                <a:cubicBezTo>
                  <a:pt x="20034" y="6793"/>
                  <a:pt x="20034" y="6782"/>
                  <a:pt x="20040" y="6776"/>
                </a:cubicBezTo>
                <a:close/>
                <a:moveTo>
                  <a:pt x="20451" y="6764"/>
                </a:moveTo>
                <a:cubicBezTo>
                  <a:pt x="20462" y="6764"/>
                  <a:pt x="20471" y="6770"/>
                  <a:pt x="20471" y="6782"/>
                </a:cubicBezTo>
                <a:cubicBezTo>
                  <a:pt x="20475" y="6802"/>
                  <a:pt x="20459" y="6814"/>
                  <a:pt x="20445" y="6814"/>
                </a:cubicBezTo>
                <a:cubicBezTo>
                  <a:pt x="20435" y="6814"/>
                  <a:pt x="20426" y="6808"/>
                  <a:pt x="20426" y="6793"/>
                </a:cubicBezTo>
                <a:cubicBezTo>
                  <a:pt x="20423" y="6774"/>
                  <a:pt x="20438" y="6764"/>
                  <a:pt x="20451" y="6764"/>
                </a:cubicBezTo>
                <a:close/>
                <a:moveTo>
                  <a:pt x="19725" y="6800"/>
                </a:moveTo>
                <a:cubicBezTo>
                  <a:pt x="19744" y="6800"/>
                  <a:pt x="19787" y="6871"/>
                  <a:pt x="19751" y="6884"/>
                </a:cubicBezTo>
                <a:lnTo>
                  <a:pt x="19717" y="6816"/>
                </a:lnTo>
                <a:cubicBezTo>
                  <a:pt x="19717" y="6805"/>
                  <a:pt x="19720" y="6800"/>
                  <a:pt x="19725" y="6800"/>
                </a:cubicBezTo>
                <a:close/>
                <a:moveTo>
                  <a:pt x="20063" y="6827"/>
                </a:moveTo>
                <a:cubicBezTo>
                  <a:pt x="20074" y="6845"/>
                  <a:pt x="20080" y="6862"/>
                  <a:pt x="20085" y="6879"/>
                </a:cubicBezTo>
                <a:lnTo>
                  <a:pt x="20068" y="6879"/>
                </a:lnTo>
                <a:lnTo>
                  <a:pt x="20068" y="6884"/>
                </a:lnTo>
                <a:cubicBezTo>
                  <a:pt x="20063" y="6873"/>
                  <a:pt x="20057" y="6862"/>
                  <a:pt x="20051" y="6850"/>
                </a:cubicBezTo>
                <a:cubicBezTo>
                  <a:pt x="20057" y="6839"/>
                  <a:pt x="20063" y="6833"/>
                  <a:pt x="20063" y="6827"/>
                </a:cubicBezTo>
                <a:close/>
                <a:moveTo>
                  <a:pt x="20483" y="6848"/>
                </a:moveTo>
                <a:cubicBezTo>
                  <a:pt x="20492" y="6848"/>
                  <a:pt x="20499" y="6856"/>
                  <a:pt x="20505" y="6873"/>
                </a:cubicBezTo>
                <a:cubicBezTo>
                  <a:pt x="20496" y="6882"/>
                  <a:pt x="20487" y="6887"/>
                  <a:pt x="20480" y="6887"/>
                </a:cubicBezTo>
                <a:cubicBezTo>
                  <a:pt x="20470" y="6887"/>
                  <a:pt x="20463" y="6878"/>
                  <a:pt x="20460" y="6862"/>
                </a:cubicBezTo>
                <a:cubicBezTo>
                  <a:pt x="20469" y="6852"/>
                  <a:pt x="20477" y="6848"/>
                  <a:pt x="20483" y="6848"/>
                </a:cubicBezTo>
                <a:close/>
                <a:moveTo>
                  <a:pt x="20647" y="6720"/>
                </a:moveTo>
                <a:cubicBezTo>
                  <a:pt x="20676" y="6720"/>
                  <a:pt x="20693" y="6742"/>
                  <a:pt x="20710" y="6759"/>
                </a:cubicBezTo>
                <a:cubicBezTo>
                  <a:pt x="20715" y="6754"/>
                  <a:pt x="20727" y="6748"/>
                  <a:pt x="20732" y="6748"/>
                </a:cubicBezTo>
                <a:cubicBezTo>
                  <a:pt x="20738" y="6810"/>
                  <a:pt x="20783" y="6873"/>
                  <a:pt x="20789" y="6930"/>
                </a:cubicBezTo>
                <a:cubicBezTo>
                  <a:pt x="20783" y="6933"/>
                  <a:pt x="20777" y="6934"/>
                  <a:pt x="20772" y="6934"/>
                </a:cubicBezTo>
                <a:cubicBezTo>
                  <a:pt x="20756" y="6934"/>
                  <a:pt x="20742" y="6922"/>
                  <a:pt x="20738" y="6901"/>
                </a:cubicBezTo>
                <a:cubicBezTo>
                  <a:pt x="20704" y="6845"/>
                  <a:pt x="20687" y="6776"/>
                  <a:pt x="20647" y="6720"/>
                </a:cubicBezTo>
                <a:close/>
                <a:moveTo>
                  <a:pt x="19660" y="5227"/>
                </a:moveTo>
                <a:lnTo>
                  <a:pt x="19660" y="5227"/>
                </a:lnTo>
                <a:cubicBezTo>
                  <a:pt x="19751" y="5301"/>
                  <a:pt x="19790" y="5415"/>
                  <a:pt x="19859" y="5517"/>
                </a:cubicBezTo>
                <a:cubicBezTo>
                  <a:pt x="19864" y="5517"/>
                  <a:pt x="19881" y="5511"/>
                  <a:pt x="19887" y="5511"/>
                </a:cubicBezTo>
                <a:lnTo>
                  <a:pt x="19887" y="5511"/>
                </a:lnTo>
                <a:cubicBezTo>
                  <a:pt x="19881" y="5517"/>
                  <a:pt x="19864" y="5534"/>
                  <a:pt x="19859" y="5545"/>
                </a:cubicBezTo>
                <a:cubicBezTo>
                  <a:pt x="19870" y="5551"/>
                  <a:pt x="19898" y="5574"/>
                  <a:pt x="19910" y="5579"/>
                </a:cubicBezTo>
                <a:cubicBezTo>
                  <a:pt x="19915" y="5591"/>
                  <a:pt x="19921" y="5619"/>
                  <a:pt x="19927" y="5630"/>
                </a:cubicBezTo>
                <a:cubicBezTo>
                  <a:pt x="19938" y="5630"/>
                  <a:pt x="19961" y="5642"/>
                  <a:pt x="19966" y="5642"/>
                </a:cubicBezTo>
                <a:cubicBezTo>
                  <a:pt x="19966" y="5653"/>
                  <a:pt x="19966" y="5670"/>
                  <a:pt x="19966" y="5681"/>
                </a:cubicBezTo>
                <a:cubicBezTo>
                  <a:pt x="20154" y="5948"/>
                  <a:pt x="20267" y="6260"/>
                  <a:pt x="20443" y="6532"/>
                </a:cubicBezTo>
                <a:cubicBezTo>
                  <a:pt x="20477" y="6691"/>
                  <a:pt x="20590" y="6810"/>
                  <a:pt x="20624" y="6969"/>
                </a:cubicBezTo>
                <a:cubicBezTo>
                  <a:pt x="20528" y="6816"/>
                  <a:pt x="20454" y="6652"/>
                  <a:pt x="20375" y="6493"/>
                </a:cubicBezTo>
                <a:cubicBezTo>
                  <a:pt x="20352" y="6464"/>
                  <a:pt x="20352" y="6408"/>
                  <a:pt x="20312" y="6402"/>
                </a:cubicBezTo>
                <a:cubicBezTo>
                  <a:pt x="20307" y="6413"/>
                  <a:pt x="20307" y="6447"/>
                  <a:pt x="20301" y="6459"/>
                </a:cubicBezTo>
                <a:cubicBezTo>
                  <a:pt x="20284" y="6459"/>
                  <a:pt x="20250" y="6464"/>
                  <a:pt x="20233" y="6464"/>
                </a:cubicBezTo>
                <a:cubicBezTo>
                  <a:pt x="20239" y="6442"/>
                  <a:pt x="20239" y="6425"/>
                  <a:pt x="20244" y="6402"/>
                </a:cubicBezTo>
                <a:cubicBezTo>
                  <a:pt x="20273" y="6402"/>
                  <a:pt x="20290" y="6385"/>
                  <a:pt x="20301" y="6357"/>
                </a:cubicBezTo>
                <a:cubicBezTo>
                  <a:pt x="20278" y="6266"/>
                  <a:pt x="20205" y="6203"/>
                  <a:pt x="20171" y="6118"/>
                </a:cubicBezTo>
                <a:cubicBezTo>
                  <a:pt x="20148" y="6073"/>
                  <a:pt x="20131" y="6010"/>
                  <a:pt x="20080" y="5988"/>
                </a:cubicBezTo>
                <a:lnTo>
                  <a:pt x="20080" y="5988"/>
                </a:lnTo>
                <a:cubicBezTo>
                  <a:pt x="20080" y="6039"/>
                  <a:pt x="20097" y="6084"/>
                  <a:pt x="20137" y="6107"/>
                </a:cubicBezTo>
                <a:cubicBezTo>
                  <a:pt x="20142" y="6147"/>
                  <a:pt x="20210" y="6203"/>
                  <a:pt x="20159" y="6232"/>
                </a:cubicBezTo>
                <a:cubicBezTo>
                  <a:pt x="20142" y="6203"/>
                  <a:pt x="20120" y="6186"/>
                  <a:pt x="20091" y="6186"/>
                </a:cubicBezTo>
                <a:cubicBezTo>
                  <a:pt x="20097" y="6181"/>
                  <a:pt x="20114" y="6164"/>
                  <a:pt x="20120" y="6152"/>
                </a:cubicBezTo>
                <a:lnTo>
                  <a:pt x="20068" y="6130"/>
                </a:lnTo>
                <a:cubicBezTo>
                  <a:pt x="20051" y="6113"/>
                  <a:pt x="20040" y="6090"/>
                  <a:pt x="20029" y="6073"/>
                </a:cubicBezTo>
                <a:cubicBezTo>
                  <a:pt x="20040" y="6067"/>
                  <a:pt x="20068" y="6062"/>
                  <a:pt x="20085" y="6056"/>
                </a:cubicBezTo>
                <a:cubicBezTo>
                  <a:pt x="20057" y="6050"/>
                  <a:pt x="20029" y="6039"/>
                  <a:pt x="20000" y="6027"/>
                </a:cubicBezTo>
                <a:cubicBezTo>
                  <a:pt x="20006" y="6022"/>
                  <a:pt x="20023" y="6010"/>
                  <a:pt x="20029" y="6005"/>
                </a:cubicBezTo>
                <a:cubicBezTo>
                  <a:pt x="19983" y="5942"/>
                  <a:pt x="19949" y="5874"/>
                  <a:pt x="19904" y="5806"/>
                </a:cubicBezTo>
                <a:cubicBezTo>
                  <a:pt x="19853" y="5784"/>
                  <a:pt x="19859" y="5715"/>
                  <a:pt x="19847" y="5664"/>
                </a:cubicBezTo>
                <a:lnTo>
                  <a:pt x="19847" y="5664"/>
                </a:lnTo>
                <a:cubicBezTo>
                  <a:pt x="19949" y="5727"/>
                  <a:pt x="19978" y="5857"/>
                  <a:pt x="20046" y="5954"/>
                </a:cubicBezTo>
                <a:cubicBezTo>
                  <a:pt x="20046" y="5968"/>
                  <a:pt x="20054" y="5973"/>
                  <a:pt x="20064" y="5973"/>
                </a:cubicBezTo>
                <a:cubicBezTo>
                  <a:pt x="20085" y="5973"/>
                  <a:pt x="20115" y="5947"/>
                  <a:pt x="20080" y="5931"/>
                </a:cubicBezTo>
                <a:cubicBezTo>
                  <a:pt x="19972" y="5761"/>
                  <a:pt x="19876" y="5579"/>
                  <a:pt x="19768" y="5409"/>
                </a:cubicBezTo>
                <a:cubicBezTo>
                  <a:pt x="19728" y="5352"/>
                  <a:pt x="19688" y="5290"/>
                  <a:pt x="19660" y="5227"/>
                </a:cubicBezTo>
                <a:close/>
                <a:moveTo>
                  <a:pt x="20749" y="6941"/>
                </a:moveTo>
                <a:cubicBezTo>
                  <a:pt x="20766" y="6947"/>
                  <a:pt x="20800" y="6947"/>
                  <a:pt x="20812" y="6952"/>
                </a:cubicBezTo>
                <a:cubicBezTo>
                  <a:pt x="20834" y="6975"/>
                  <a:pt x="20834" y="6998"/>
                  <a:pt x="20829" y="7026"/>
                </a:cubicBezTo>
                <a:cubicBezTo>
                  <a:pt x="20813" y="7036"/>
                  <a:pt x="20797" y="7040"/>
                  <a:pt x="20780" y="7040"/>
                </a:cubicBezTo>
                <a:cubicBezTo>
                  <a:pt x="20760" y="7040"/>
                  <a:pt x="20740" y="7035"/>
                  <a:pt x="20721" y="7032"/>
                </a:cubicBezTo>
                <a:cubicBezTo>
                  <a:pt x="20738" y="7032"/>
                  <a:pt x="20772" y="7026"/>
                  <a:pt x="20789" y="7020"/>
                </a:cubicBezTo>
                <a:cubicBezTo>
                  <a:pt x="20778" y="6998"/>
                  <a:pt x="20766" y="6969"/>
                  <a:pt x="20749" y="6941"/>
                </a:cubicBezTo>
                <a:close/>
                <a:moveTo>
                  <a:pt x="20657" y="7043"/>
                </a:moveTo>
                <a:cubicBezTo>
                  <a:pt x="20661" y="7043"/>
                  <a:pt x="20665" y="7045"/>
                  <a:pt x="20670" y="7049"/>
                </a:cubicBezTo>
                <a:cubicBezTo>
                  <a:pt x="20689" y="7063"/>
                  <a:pt x="20688" y="7100"/>
                  <a:pt x="20671" y="7100"/>
                </a:cubicBezTo>
                <a:cubicBezTo>
                  <a:pt x="20668" y="7100"/>
                  <a:pt x="20664" y="7098"/>
                  <a:pt x="20659" y="7094"/>
                </a:cubicBezTo>
                <a:cubicBezTo>
                  <a:pt x="20635" y="7085"/>
                  <a:pt x="20639" y="7043"/>
                  <a:pt x="20657" y="7043"/>
                </a:cubicBezTo>
                <a:close/>
                <a:moveTo>
                  <a:pt x="20074" y="6896"/>
                </a:moveTo>
                <a:cubicBezTo>
                  <a:pt x="20142" y="6947"/>
                  <a:pt x="20154" y="7043"/>
                  <a:pt x="20199" y="7111"/>
                </a:cubicBezTo>
                <a:lnTo>
                  <a:pt x="20182" y="7123"/>
                </a:lnTo>
                <a:cubicBezTo>
                  <a:pt x="20148" y="7043"/>
                  <a:pt x="20114" y="6969"/>
                  <a:pt x="20074" y="6896"/>
                </a:cubicBezTo>
                <a:close/>
                <a:moveTo>
                  <a:pt x="1767" y="7135"/>
                </a:moveTo>
                <a:cubicBezTo>
                  <a:pt x="1772" y="7135"/>
                  <a:pt x="1777" y="7137"/>
                  <a:pt x="1782" y="7140"/>
                </a:cubicBezTo>
                <a:cubicBezTo>
                  <a:pt x="1796" y="7163"/>
                  <a:pt x="1772" y="7190"/>
                  <a:pt x="1750" y="7190"/>
                </a:cubicBezTo>
                <a:cubicBezTo>
                  <a:pt x="1745" y="7190"/>
                  <a:pt x="1741" y="7188"/>
                  <a:pt x="1736" y="7185"/>
                </a:cubicBezTo>
                <a:cubicBezTo>
                  <a:pt x="1718" y="7166"/>
                  <a:pt x="1742" y="7135"/>
                  <a:pt x="1767" y="7135"/>
                </a:cubicBezTo>
                <a:close/>
                <a:moveTo>
                  <a:pt x="20710" y="7372"/>
                </a:moveTo>
                <a:cubicBezTo>
                  <a:pt x="20732" y="7412"/>
                  <a:pt x="20749" y="7446"/>
                  <a:pt x="20766" y="7486"/>
                </a:cubicBezTo>
                <a:cubicBezTo>
                  <a:pt x="20766" y="7508"/>
                  <a:pt x="20761" y="7525"/>
                  <a:pt x="20761" y="7548"/>
                </a:cubicBezTo>
                <a:cubicBezTo>
                  <a:pt x="20738" y="7491"/>
                  <a:pt x="20721" y="7435"/>
                  <a:pt x="20710" y="7372"/>
                </a:cubicBezTo>
                <a:close/>
                <a:moveTo>
                  <a:pt x="974" y="7507"/>
                </a:moveTo>
                <a:cubicBezTo>
                  <a:pt x="976" y="7507"/>
                  <a:pt x="979" y="7507"/>
                  <a:pt x="982" y="7508"/>
                </a:cubicBezTo>
                <a:cubicBezTo>
                  <a:pt x="1007" y="7524"/>
                  <a:pt x="991" y="7567"/>
                  <a:pt x="967" y="7567"/>
                </a:cubicBezTo>
                <a:cubicBezTo>
                  <a:pt x="965" y="7567"/>
                  <a:pt x="962" y="7566"/>
                  <a:pt x="959" y="7565"/>
                </a:cubicBezTo>
                <a:cubicBezTo>
                  <a:pt x="933" y="7550"/>
                  <a:pt x="949" y="7507"/>
                  <a:pt x="974" y="7507"/>
                </a:cubicBezTo>
                <a:close/>
                <a:moveTo>
                  <a:pt x="2026" y="7293"/>
                </a:moveTo>
                <a:cubicBezTo>
                  <a:pt x="2031" y="7293"/>
                  <a:pt x="2037" y="7298"/>
                  <a:pt x="2043" y="7298"/>
                </a:cubicBezTo>
                <a:cubicBezTo>
                  <a:pt x="1992" y="7412"/>
                  <a:pt x="1941" y="7520"/>
                  <a:pt x="1895" y="7633"/>
                </a:cubicBezTo>
                <a:cubicBezTo>
                  <a:pt x="1918" y="7548"/>
                  <a:pt x="1946" y="7469"/>
                  <a:pt x="1992" y="7401"/>
                </a:cubicBezTo>
                <a:lnTo>
                  <a:pt x="1941" y="7401"/>
                </a:lnTo>
                <a:cubicBezTo>
                  <a:pt x="1963" y="7389"/>
                  <a:pt x="1980" y="7384"/>
                  <a:pt x="1997" y="7378"/>
                </a:cubicBezTo>
                <a:cubicBezTo>
                  <a:pt x="2003" y="7349"/>
                  <a:pt x="2014" y="7321"/>
                  <a:pt x="2026" y="7293"/>
                </a:cubicBezTo>
                <a:close/>
                <a:moveTo>
                  <a:pt x="1254" y="6635"/>
                </a:moveTo>
                <a:lnTo>
                  <a:pt x="1254" y="6635"/>
                </a:lnTo>
                <a:cubicBezTo>
                  <a:pt x="1243" y="6686"/>
                  <a:pt x="1226" y="6737"/>
                  <a:pt x="1209" y="6782"/>
                </a:cubicBezTo>
                <a:cubicBezTo>
                  <a:pt x="1209" y="6782"/>
                  <a:pt x="1209" y="6782"/>
                  <a:pt x="1214" y="6788"/>
                </a:cubicBezTo>
                <a:cubicBezTo>
                  <a:pt x="1180" y="6867"/>
                  <a:pt x="1146" y="6952"/>
                  <a:pt x="1101" y="7026"/>
                </a:cubicBezTo>
                <a:lnTo>
                  <a:pt x="1129" y="7054"/>
                </a:lnTo>
                <a:cubicBezTo>
                  <a:pt x="1141" y="7032"/>
                  <a:pt x="1163" y="6998"/>
                  <a:pt x="1175" y="6981"/>
                </a:cubicBezTo>
                <a:lnTo>
                  <a:pt x="1214" y="6969"/>
                </a:lnTo>
                <a:lnTo>
                  <a:pt x="1214" y="7003"/>
                </a:lnTo>
                <a:lnTo>
                  <a:pt x="1163" y="7003"/>
                </a:lnTo>
                <a:cubicBezTo>
                  <a:pt x="1163" y="7049"/>
                  <a:pt x="1158" y="7088"/>
                  <a:pt x="1152" y="7134"/>
                </a:cubicBezTo>
                <a:cubicBezTo>
                  <a:pt x="1101" y="7168"/>
                  <a:pt x="1084" y="7225"/>
                  <a:pt x="1078" y="7281"/>
                </a:cubicBezTo>
                <a:cubicBezTo>
                  <a:pt x="1078" y="7349"/>
                  <a:pt x="1010" y="7395"/>
                  <a:pt x="1039" y="7469"/>
                </a:cubicBezTo>
                <a:cubicBezTo>
                  <a:pt x="1010" y="7457"/>
                  <a:pt x="982" y="7446"/>
                  <a:pt x="959" y="7440"/>
                </a:cubicBezTo>
                <a:cubicBezTo>
                  <a:pt x="925" y="7497"/>
                  <a:pt x="902" y="7559"/>
                  <a:pt x="891" y="7628"/>
                </a:cubicBezTo>
                <a:cubicBezTo>
                  <a:pt x="874" y="7650"/>
                  <a:pt x="851" y="7673"/>
                  <a:pt x="834" y="7701"/>
                </a:cubicBezTo>
                <a:cubicBezTo>
                  <a:pt x="880" y="7559"/>
                  <a:pt x="914" y="7406"/>
                  <a:pt x="993" y="7276"/>
                </a:cubicBezTo>
                <a:lnTo>
                  <a:pt x="993" y="7276"/>
                </a:lnTo>
                <a:cubicBezTo>
                  <a:pt x="982" y="7327"/>
                  <a:pt x="965" y="7372"/>
                  <a:pt x="959" y="7423"/>
                </a:cubicBezTo>
                <a:lnTo>
                  <a:pt x="1004" y="7435"/>
                </a:lnTo>
                <a:cubicBezTo>
                  <a:pt x="1016" y="7321"/>
                  <a:pt x="1084" y="7230"/>
                  <a:pt x="1101" y="7123"/>
                </a:cubicBezTo>
                <a:lnTo>
                  <a:pt x="1101" y="7123"/>
                </a:lnTo>
                <a:cubicBezTo>
                  <a:pt x="1039" y="7151"/>
                  <a:pt x="1027" y="7230"/>
                  <a:pt x="987" y="7281"/>
                </a:cubicBezTo>
                <a:cubicBezTo>
                  <a:pt x="1033" y="7100"/>
                  <a:pt x="1112" y="6924"/>
                  <a:pt x="1197" y="6754"/>
                </a:cubicBezTo>
                <a:cubicBezTo>
                  <a:pt x="1197" y="6754"/>
                  <a:pt x="1203" y="6748"/>
                  <a:pt x="1203" y="6748"/>
                </a:cubicBezTo>
                <a:cubicBezTo>
                  <a:pt x="1203" y="6742"/>
                  <a:pt x="1209" y="6737"/>
                  <a:pt x="1209" y="6731"/>
                </a:cubicBezTo>
                <a:cubicBezTo>
                  <a:pt x="1220" y="6697"/>
                  <a:pt x="1237" y="6669"/>
                  <a:pt x="1254" y="6635"/>
                </a:cubicBezTo>
                <a:close/>
                <a:moveTo>
                  <a:pt x="1816" y="7820"/>
                </a:moveTo>
                <a:cubicBezTo>
                  <a:pt x="1816" y="7826"/>
                  <a:pt x="1816" y="7826"/>
                  <a:pt x="1816" y="7826"/>
                </a:cubicBezTo>
                <a:cubicBezTo>
                  <a:pt x="1810" y="7826"/>
                  <a:pt x="1810" y="7820"/>
                  <a:pt x="1804" y="7820"/>
                </a:cubicBezTo>
                <a:close/>
                <a:moveTo>
                  <a:pt x="20840" y="7696"/>
                </a:moveTo>
                <a:lnTo>
                  <a:pt x="20840" y="7696"/>
                </a:lnTo>
                <a:cubicBezTo>
                  <a:pt x="20863" y="7792"/>
                  <a:pt x="20914" y="7877"/>
                  <a:pt x="20937" y="7968"/>
                </a:cubicBezTo>
                <a:cubicBezTo>
                  <a:pt x="20908" y="7968"/>
                  <a:pt x="20891" y="7945"/>
                  <a:pt x="20880" y="7923"/>
                </a:cubicBezTo>
                <a:lnTo>
                  <a:pt x="20840" y="7923"/>
                </a:lnTo>
                <a:cubicBezTo>
                  <a:pt x="20846" y="7906"/>
                  <a:pt x="20863" y="7877"/>
                  <a:pt x="20868" y="7866"/>
                </a:cubicBezTo>
                <a:cubicBezTo>
                  <a:pt x="20857" y="7866"/>
                  <a:pt x="20840" y="7871"/>
                  <a:pt x="20829" y="7871"/>
                </a:cubicBezTo>
                <a:cubicBezTo>
                  <a:pt x="20868" y="7832"/>
                  <a:pt x="20858" y="7801"/>
                  <a:pt x="20831" y="7801"/>
                </a:cubicBezTo>
                <a:cubicBezTo>
                  <a:pt x="20820" y="7801"/>
                  <a:pt x="20805" y="7807"/>
                  <a:pt x="20789" y="7820"/>
                </a:cubicBezTo>
                <a:cubicBezTo>
                  <a:pt x="20783" y="7809"/>
                  <a:pt x="20778" y="7792"/>
                  <a:pt x="20772" y="7781"/>
                </a:cubicBezTo>
                <a:cubicBezTo>
                  <a:pt x="20800" y="7781"/>
                  <a:pt x="20823" y="7775"/>
                  <a:pt x="20846" y="7775"/>
                </a:cubicBezTo>
                <a:cubicBezTo>
                  <a:pt x="20829" y="7747"/>
                  <a:pt x="20829" y="7724"/>
                  <a:pt x="20840" y="7696"/>
                </a:cubicBezTo>
                <a:close/>
                <a:moveTo>
                  <a:pt x="931" y="7656"/>
                </a:moveTo>
                <a:lnTo>
                  <a:pt x="931" y="7656"/>
                </a:lnTo>
                <a:cubicBezTo>
                  <a:pt x="908" y="7781"/>
                  <a:pt x="846" y="7894"/>
                  <a:pt x="851" y="8025"/>
                </a:cubicBezTo>
                <a:cubicBezTo>
                  <a:pt x="840" y="8019"/>
                  <a:pt x="823" y="8002"/>
                  <a:pt x="812" y="7996"/>
                </a:cubicBezTo>
                <a:cubicBezTo>
                  <a:pt x="851" y="7883"/>
                  <a:pt x="863" y="7752"/>
                  <a:pt x="931" y="7656"/>
                </a:cubicBezTo>
                <a:close/>
                <a:moveTo>
                  <a:pt x="20880" y="7991"/>
                </a:moveTo>
                <a:cubicBezTo>
                  <a:pt x="20925" y="7991"/>
                  <a:pt x="20954" y="8013"/>
                  <a:pt x="20954" y="8059"/>
                </a:cubicBezTo>
                <a:cubicBezTo>
                  <a:pt x="20937" y="8064"/>
                  <a:pt x="20914" y="8076"/>
                  <a:pt x="20903" y="8081"/>
                </a:cubicBezTo>
                <a:cubicBezTo>
                  <a:pt x="20908" y="8070"/>
                  <a:pt x="20925" y="8047"/>
                  <a:pt x="20931" y="8042"/>
                </a:cubicBezTo>
                <a:cubicBezTo>
                  <a:pt x="20920" y="8030"/>
                  <a:pt x="20897" y="8002"/>
                  <a:pt x="20880" y="7991"/>
                </a:cubicBezTo>
                <a:close/>
                <a:moveTo>
                  <a:pt x="808" y="8064"/>
                </a:moveTo>
                <a:cubicBezTo>
                  <a:pt x="809" y="8064"/>
                  <a:pt x="810" y="8064"/>
                  <a:pt x="812" y="8064"/>
                </a:cubicBezTo>
                <a:cubicBezTo>
                  <a:pt x="833" y="8080"/>
                  <a:pt x="819" y="8122"/>
                  <a:pt x="794" y="8122"/>
                </a:cubicBezTo>
                <a:cubicBezTo>
                  <a:pt x="792" y="8122"/>
                  <a:pt x="791" y="8121"/>
                  <a:pt x="789" y="8121"/>
                </a:cubicBezTo>
                <a:cubicBezTo>
                  <a:pt x="773" y="8105"/>
                  <a:pt x="787" y="8064"/>
                  <a:pt x="808" y="8064"/>
                </a:cubicBezTo>
                <a:close/>
                <a:moveTo>
                  <a:pt x="20545" y="8070"/>
                </a:moveTo>
                <a:cubicBezTo>
                  <a:pt x="20579" y="8070"/>
                  <a:pt x="20590" y="8144"/>
                  <a:pt x="20562" y="8155"/>
                </a:cubicBezTo>
                <a:cubicBezTo>
                  <a:pt x="20539" y="8132"/>
                  <a:pt x="20534" y="8093"/>
                  <a:pt x="20545" y="8070"/>
                </a:cubicBezTo>
                <a:close/>
                <a:moveTo>
                  <a:pt x="789" y="8155"/>
                </a:moveTo>
                <a:cubicBezTo>
                  <a:pt x="783" y="8206"/>
                  <a:pt x="772" y="8246"/>
                  <a:pt x="743" y="8286"/>
                </a:cubicBezTo>
                <a:lnTo>
                  <a:pt x="743" y="8280"/>
                </a:lnTo>
                <a:cubicBezTo>
                  <a:pt x="749" y="8240"/>
                  <a:pt x="755" y="8195"/>
                  <a:pt x="755" y="8155"/>
                </a:cubicBezTo>
                <a:close/>
                <a:moveTo>
                  <a:pt x="20988" y="8144"/>
                </a:moveTo>
                <a:cubicBezTo>
                  <a:pt x="20993" y="8195"/>
                  <a:pt x="21005" y="8240"/>
                  <a:pt x="21010" y="8286"/>
                </a:cubicBezTo>
                <a:cubicBezTo>
                  <a:pt x="20993" y="8280"/>
                  <a:pt x="20971" y="8269"/>
                  <a:pt x="20954" y="8263"/>
                </a:cubicBezTo>
                <a:cubicBezTo>
                  <a:pt x="20965" y="8246"/>
                  <a:pt x="20982" y="8235"/>
                  <a:pt x="20993" y="8223"/>
                </a:cubicBezTo>
                <a:cubicBezTo>
                  <a:pt x="20982" y="8201"/>
                  <a:pt x="20971" y="8172"/>
                  <a:pt x="20959" y="8149"/>
                </a:cubicBezTo>
                <a:lnTo>
                  <a:pt x="20988" y="8144"/>
                </a:lnTo>
                <a:close/>
                <a:moveTo>
                  <a:pt x="736" y="8312"/>
                </a:moveTo>
                <a:cubicBezTo>
                  <a:pt x="739" y="8312"/>
                  <a:pt x="741" y="8313"/>
                  <a:pt x="743" y="8314"/>
                </a:cubicBezTo>
                <a:cubicBezTo>
                  <a:pt x="769" y="8329"/>
                  <a:pt x="749" y="8367"/>
                  <a:pt x="728" y="8367"/>
                </a:cubicBezTo>
                <a:cubicBezTo>
                  <a:pt x="726" y="8367"/>
                  <a:pt x="723" y="8366"/>
                  <a:pt x="721" y="8365"/>
                </a:cubicBezTo>
                <a:cubicBezTo>
                  <a:pt x="701" y="8350"/>
                  <a:pt x="716" y="8312"/>
                  <a:pt x="736" y="8312"/>
                </a:cubicBezTo>
                <a:close/>
                <a:moveTo>
                  <a:pt x="834" y="7707"/>
                </a:moveTo>
                <a:cubicBezTo>
                  <a:pt x="817" y="7911"/>
                  <a:pt x="721" y="8093"/>
                  <a:pt x="681" y="8291"/>
                </a:cubicBezTo>
                <a:cubicBezTo>
                  <a:pt x="675" y="8342"/>
                  <a:pt x="653" y="8382"/>
                  <a:pt x="630" y="8422"/>
                </a:cubicBezTo>
                <a:cubicBezTo>
                  <a:pt x="681" y="8178"/>
                  <a:pt x="749" y="7940"/>
                  <a:pt x="834" y="7707"/>
                </a:cubicBezTo>
                <a:close/>
                <a:moveTo>
                  <a:pt x="20664" y="8445"/>
                </a:moveTo>
                <a:lnTo>
                  <a:pt x="20664" y="8445"/>
                </a:lnTo>
                <a:cubicBezTo>
                  <a:pt x="20687" y="8467"/>
                  <a:pt x="20687" y="8479"/>
                  <a:pt x="20659" y="8484"/>
                </a:cubicBezTo>
                <a:cubicBezTo>
                  <a:pt x="20636" y="8467"/>
                  <a:pt x="20636" y="8450"/>
                  <a:pt x="20664" y="8445"/>
                </a:cubicBezTo>
                <a:close/>
                <a:moveTo>
                  <a:pt x="687" y="8462"/>
                </a:moveTo>
                <a:cubicBezTo>
                  <a:pt x="715" y="8467"/>
                  <a:pt x="721" y="8484"/>
                  <a:pt x="692" y="8507"/>
                </a:cubicBezTo>
                <a:cubicBezTo>
                  <a:pt x="670" y="8496"/>
                  <a:pt x="664" y="8479"/>
                  <a:pt x="687" y="8462"/>
                </a:cubicBezTo>
                <a:close/>
                <a:moveTo>
                  <a:pt x="20681" y="7111"/>
                </a:moveTo>
                <a:lnTo>
                  <a:pt x="20681" y="7111"/>
                </a:lnTo>
                <a:cubicBezTo>
                  <a:pt x="20766" y="7230"/>
                  <a:pt x="20783" y="7401"/>
                  <a:pt x="20880" y="7508"/>
                </a:cubicBezTo>
                <a:lnTo>
                  <a:pt x="20885" y="7508"/>
                </a:lnTo>
                <a:lnTo>
                  <a:pt x="20857" y="7520"/>
                </a:lnTo>
                <a:cubicBezTo>
                  <a:pt x="20982" y="7826"/>
                  <a:pt x="21067" y="8144"/>
                  <a:pt x="21158" y="8462"/>
                </a:cubicBezTo>
                <a:cubicBezTo>
                  <a:pt x="21164" y="8462"/>
                  <a:pt x="21169" y="8456"/>
                  <a:pt x="21175" y="8456"/>
                </a:cubicBezTo>
                <a:lnTo>
                  <a:pt x="21175" y="8456"/>
                </a:lnTo>
                <a:cubicBezTo>
                  <a:pt x="21158" y="8547"/>
                  <a:pt x="21209" y="8626"/>
                  <a:pt x="21226" y="8711"/>
                </a:cubicBezTo>
                <a:cubicBezTo>
                  <a:pt x="21181" y="8683"/>
                  <a:pt x="21186" y="8620"/>
                  <a:pt x="21169" y="8575"/>
                </a:cubicBezTo>
                <a:cubicBezTo>
                  <a:pt x="21056" y="8178"/>
                  <a:pt x="20925" y="7781"/>
                  <a:pt x="20789" y="7384"/>
                </a:cubicBezTo>
                <a:cubicBezTo>
                  <a:pt x="20755" y="7293"/>
                  <a:pt x="20698" y="7208"/>
                  <a:pt x="20681" y="7111"/>
                </a:cubicBezTo>
                <a:close/>
                <a:moveTo>
                  <a:pt x="1345" y="8620"/>
                </a:moveTo>
                <a:cubicBezTo>
                  <a:pt x="1334" y="8660"/>
                  <a:pt x="1322" y="8700"/>
                  <a:pt x="1299" y="8734"/>
                </a:cubicBezTo>
                <a:cubicBezTo>
                  <a:pt x="1299" y="8694"/>
                  <a:pt x="1311" y="8654"/>
                  <a:pt x="1317" y="8620"/>
                </a:cubicBezTo>
                <a:close/>
                <a:moveTo>
                  <a:pt x="556" y="9069"/>
                </a:moveTo>
                <a:cubicBezTo>
                  <a:pt x="590" y="9069"/>
                  <a:pt x="573" y="9125"/>
                  <a:pt x="551" y="9131"/>
                </a:cubicBezTo>
                <a:cubicBezTo>
                  <a:pt x="517" y="9125"/>
                  <a:pt x="534" y="9074"/>
                  <a:pt x="556" y="9069"/>
                </a:cubicBezTo>
                <a:close/>
                <a:moveTo>
                  <a:pt x="21215" y="8717"/>
                </a:moveTo>
                <a:cubicBezTo>
                  <a:pt x="21283" y="8847"/>
                  <a:pt x="21294" y="9006"/>
                  <a:pt x="21317" y="9154"/>
                </a:cubicBezTo>
                <a:cubicBezTo>
                  <a:pt x="21277" y="9108"/>
                  <a:pt x="21277" y="9052"/>
                  <a:pt x="21266" y="8995"/>
                </a:cubicBezTo>
                <a:cubicBezTo>
                  <a:pt x="21243" y="8904"/>
                  <a:pt x="21209" y="8813"/>
                  <a:pt x="21215" y="8717"/>
                </a:cubicBezTo>
                <a:close/>
                <a:moveTo>
                  <a:pt x="568" y="8654"/>
                </a:moveTo>
                <a:cubicBezTo>
                  <a:pt x="573" y="8836"/>
                  <a:pt x="517" y="9018"/>
                  <a:pt x="454" y="9188"/>
                </a:cubicBezTo>
                <a:cubicBezTo>
                  <a:pt x="482" y="9006"/>
                  <a:pt x="522" y="8830"/>
                  <a:pt x="568" y="8654"/>
                </a:cubicBezTo>
                <a:close/>
                <a:moveTo>
                  <a:pt x="21316" y="9158"/>
                </a:moveTo>
                <a:cubicBezTo>
                  <a:pt x="21320" y="9158"/>
                  <a:pt x="21324" y="9159"/>
                  <a:pt x="21328" y="9159"/>
                </a:cubicBezTo>
                <a:cubicBezTo>
                  <a:pt x="21343" y="9189"/>
                  <a:pt x="21336" y="9206"/>
                  <a:pt x="21315" y="9206"/>
                </a:cubicBezTo>
                <a:cubicBezTo>
                  <a:pt x="21312" y="9206"/>
                  <a:pt x="21309" y="9206"/>
                  <a:pt x="21305" y="9205"/>
                </a:cubicBezTo>
                <a:cubicBezTo>
                  <a:pt x="21290" y="9175"/>
                  <a:pt x="21293" y="9158"/>
                  <a:pt x="21316" y="9158"/>
                </a:cubicBezTo>
                <a:close/>
                <a:moveTo>
                  <a:pt x="1214" y="9125"/>
                </a:moveTo>
                <a:cubicBezTo>
                  <a:pt x="1209" y="9182"/>
                  <a:pt x="1231" y="9262"/>
                  <a:pt x="1186" y="9301"/>
                </a:cubicBezTo>
                <a:cubicBezTo>
                  <a:pt x="1192" y="9245"/>
                  <a:pt x="1203" y="9188"/>
                  <a:pt x="1214" y="9125"/>
                </a:cubicBezTo>
                <a:close/>
                <a:moveTo>
                  <a:pt x="21203" y="8955"/>
                </a:moveTo>
                <a:cubicBezTo>
                  <a:pt x="21232" y="9080"/>
                  <a:pt x="21237" y="9205"/>
                  <a:pt x="21277" y="9324"/>
                </a:cubicBezTo>
                <a:cubicBezTo>
                  <a:pt x="21288" y="9352"/>
                  <a:pt x="21283" y="9381"/>
                  <a:pt x="21271" y="9403"/>
                </a:cubicBezTo>
                <a:cubicBezTo>
                  <a:pt x="21256" y="9379"/>
                  <a:pt x="21272" y="9289"/>
                  <a:pt x="21231" y="9289"/>
                </a:cubicBezTo>
                <a:cubicBezTo>
                  <a:pt x="21225" y="9289"/>
                  <a:pt x="21218" y="9291"/>
                  <a:pt x="21209" y="9296"/>
                </a:cubicBezTo>
                <a:cubicBezTo>
                  <a:pt x="21220" y="9290"/>
                  <a:pt x="21232" y="9279"/>
                  <a:pt x="21243" y="9267"/>
                </a:cubicBezTo>
                <a:cubicBezTo>
                  <a:pt x="21209" y="9171"/>
                  <a:pt x="21192" y="9063"/>
                  <a:pt x="21203" y="8955"/>
                </a:cubicBezTo>
                <a:close/>
                <a:moveTo>
                  <a:pt x="448" y="9199"/>
                </a:moveTo>
                <a:cubicBezTo>
                  <a:pt x="465" y="9335"/>
                  <a:pt x="426" y="9471"/>
                  <a:pt x="397" y="9608"/>
                </a:cubicBezTo>
                <a:cubicBezTo>
                  <a:pt x="397" y="9471"/>
                  <a:pt x="431" y="9335"/>
                  <a:pt x="448" y="9199"/>
                </a:cubicBezTo>
                <a:close/>
                <a:moveTo>
                  <a:pt x="1139" y="9714"/>
                </a:moveTo>
                <a:cubicBezTo>
                  <a:pt x="1141" y="9714"/>
                  <a:pt x="1144" y="9714"/>
                  <a:pt x="1146" y="9715"/>
                </a:cubicBezTo>
                <a:cubicBezTo>
                  <a:pt x="1167" y="9731"/>
                  <a:pt x="1155" y="9779"/>
                  <a:pt x="1131" y="9779"/>
                </a:cubicBezTo>
                <a:cubicBezTo>
                  <a:pt x="1129" y="9779"/>
                  <a:pt x="1126" y="9779"/>
                  <a:pt x="1124" y="9778"/>
                </a:cubicBezTo>
                <a:cubicBezTo>
                  <a:pt x="1103" y="9762"/>
                  <a:pt x="1115" y="9714"/>
                  <a:pt x="1139" y="9714"/>
                </a:cubicBezTo>
                <a:close/>
                <a:moveTo>
                  <a:pt x="21521" y="9715"/>
                </a:moveTo>
                <a:cubicBezTo>
                  <a:pt x="21521" y="9772"/>
                  <a:pt x="21561" y="9840"/>
                  <a:pt x="21521" y="9891"/>
                </a:cubicBezTo>
                <a:cubicBezTo>
                  <a:pt x="21510" y="9835"/>
                  <a:pt x="21498" y="9778"/>
                  <a:pt x="21487" y="9721"/>
                </a:cubicBezTo>
                <a:cubicBezTo>
                  <a:pt x="21498" y="9721"/>
                  <a:pt x="21510" y="9715"/>
                  <a:pt x="21521" y="9715"/>
                </a:cubicBezTo>
                <a:close/>
                <a:moveTo>
                  <a:pt x="21328" y="9205"/>
                </a:moveTo>
                <a:cubicBezTo>
                  <a:pt x="21379" y="9341"/>
                  <a:pt x="21379" y="9494"/>
                  <a:pt x="21413" y="9636"/>
                </a:cubicBezTo>
                <a:cubicBezTo>
                  <a:pt x="21419" y="9630"/>
                  <a:pt x="21430" y="9625"/>
                  <a:pt x="21436" y="9625"/>
                </a:cubicBezTo>
                <a:lnTo>
                  <a:pt x="21436" y="9625"/>
                </a:lnTo>
                <a:cubicBezTo>
                  <a:pt x="21430" y="9636"/>
                  <a:pt x="21424" y="9653"/>
                  <a:pt x="21419" y="9664"/>
                </a:cubicBezTo>
                <a:cubicBezTo>
                  <a:pt x="21442" y="9869"/>
                  <a:pt x="21493" y="10073"/>
                  <a:pt x="21493" y="10277"/>
                </a:cubicBezTo>
                <a:cubicBezTo>
                  <a:pt x="21498" y="10277"/>
                  <a:pt x="21515" y="10271"/>
                  <a:pt x="21521" y="10271"/>
                </a:cubicBezTo>
                <a:lnTo>
                  <a:pt x="21521" y="10271"/>
                </a:lnTo>
                <a:cubicBezTo>
                  <a:pt x="21476" y="10334"/>
                  <a:pt x="21521" y="10425"/>
                  <a:pt x="21510" y="10504"/>
                </a:cubicBezTo>
                <a:cubicBezTo>
                  <a:pt x="21476" y="10459"/>
                  <a:pt x="21504" y="10396"/>
                  <a:pt x="21476" y="10351"/>
                </a:cubicBezTo>
                <a:cubicBezTo>
                  <a:pt x="21470" y="9965"/>
                  <a:pt x="21334" y="9585"/>
                  <a:pt x="21328" y="9205"/>
                </a:cubicBezTo>
                <a:close/>
                <a:moveTo>
                  <a:pt x="21413" y="10391"/>
                </a:moveTo>
                <a:cubicBezTo>
                  <a:pt x="21424" y="10453"/>
                  <a:pt x="21436" y="10515"/>
                  <a:pt x="21453" y="10572"/>
                </a:cubicBezTo>
                <a:cubicBezTo>
                  <a:pt x="21464" y="10578"/>
                  <a:pt x="21487" y="10584"/>
                  <a:pt x="21498" y="10584"/>
                </a:cubicBezTo>
                <a:cubicBezTo>
                  <a:pt x="21498" y="10567"/>
                  <a:pt x="21504" y="10527"/>
                  <a:pt x="21504" y="10510"/>
                </a:cubicBezTo>
                <a:cubicBezTo>
                  <a:pt x="21532" y="10601"/>
                  <a:pt x="21544" y="10714"/>
                  <a:pt x="21527" y="10811"/>
                </a:cubicBezTo>
                <a:cubicBezTo>
                  <a:pt x="21510" y="10754"/>
                  <a:pt x="21510" y="10697"/>
                  <a:pt x="21515" y="10640"/>
                </a:cubicBezTo>
                <a:cubicBezTo>
                  <a:pt x="21498" y="10618"/>
                  <a:pt x="21487" y="10584"/>
                  <a:pt x="21453" y="10578"/>
                </a:cubicBezTo>
                <a:lnTo>
                  <a:pt x="21453" y="10578"/>
                </a:lnTo>
                <a:cubicBezTo>
                  <a:pt x="21430" y="10635"/>
                  <a:pt x="21447" y="10691"/>
                  <a:pt x="21459" y="10742"/>
                </a:cubicBezTo>
                <a:cubicBezTo>
                  <a:pt x="21447" y="10742"/>
                  <a:pt x="21430" y="10731"/>
                  <a:pt x="21424" y="10725"/>
                </a:cubicBezTo>
                <a:cubicBezTo>
                  <a:pt x="21424" y="10708"/>
                  <a:pt x="21430" y="10686"/>
                  <a:pt x="21430" y="10663"/>
                </a:cubicBezTo>
                <a:cubicBezTo>
                  <a:pt x="21413" y="10657"/>
                  <a:pt x="21402" y="10652"/>
                  <a:pt x="21385" y="10646"/>
                </a:cubicBezTo>
                <a:lnTo>
                  <a:pt x="21419" y="10635"/>
                </a:lnTo>
                <a:cubicBezTo>
                  <a:pt x="21407" y="10555"/>
                  <a:pt x="21424" y="10470"/>
                  <a:pt x="21396" y="10391"/>
                </a:cubicBezTo>
                <a:close/>
                <a:moveTo>
                  <a:pt x="50" y="10810"/>
                </a:moveTo>
                <a:lnTo>
                  <a:pt x="50" y="10810"/>
                </a:lnTo>
                <a:cubicBezTo>
                  <a:pt x="48" y="10810"/>
                  <a:pt x="47" y="10811"/>
                  <a:pt x="46" y="10811"/>
                </a:cubicBezTo>
                <a:cubicBezTo>
                  <a:pt x="47" y="10812"/>
                  <a:pt x="48" y="10813"/>
                  <a:pt x="50" y="10814"/>
                </a:cubicBezTo>
                <a:lnTo>
                  <a:pt x="50" y="10814"/>
                </a:lnTo>
                <a:cubicBezTo>
                  <a:pt x="50" y="10813"/>
                  <a:pt x="50" y="10811"/>
                  <a:pt x="50" y="10810"/>
                </a:cubicBezTo>
                <a:close/>
                <a:moveTo>
                  <a:pt x="409" y="9613"/>
                </a:moveTo>
                <a:lnTo>
                  <a:pt x="409" y="9613"/>
                </a:lnTo>
                <a:cubicBezTo>
                  <a:pt x="352" y="9886"/>
                  <a:pt x="352" y="10169"/>
                  <a:pt x="312" y="10442"/>
                </a:cubicBezTo>
                <a:cubicBezTo>
                  <a:pt x="329" y="10459"/>
                  <a:pt x="341" y="10470"/>
                  <a:pt x="358" y="10481"/>
                </a:cubicBezTo>
                <a:cubicBezTo>
                  <a:pt x="369" y="10453"/>
                  <a:pt x="380" y="10425"/>
                  <a:pt x="386" y="10396"/>
                </a:cubicBezTo>
                <a:lnTo>
                  <a:pt x="392" y="10391"/>
                </a:lnTo>
                <a:cubicBezTo>
                  <a:pt x="397" y="10447"/>
                  <a:pt x="392" y="10504"/>
                  <a:pt x="392" y="10555"/>
                </a:cubicBezTo>
                <a:cubicBezTo>
                  <a:pt x="386" y="10561"/>
                  <a:pt x="375" y="10561"/>
                  <a:pt x="369" y="10561"/>
                </a:cubicBezTo>
                <a:cubicBezTo>
                  <a:pt x="369" y="10532"/>
                  <a:pt x="369" y="10510"/>
                  <a:pt x="369" y="10481"/>
                </a:cubicBezTo>
                <a:cubicBezTo>
                  <a:pt x="352" y="10487"/>
                  <a:pt x="329" y="10487"/>
                  <a:pt x="318" y="10493"/>
                </a:cubicBezTo>
                <a:cubicBezTo>
                  <a:pt x="295" y="10635"/>
                  <a:pt x="295" y="10782"/>
                  <a:pt x="284" y="10930"/>
                </a:cubicBezTo>
                <a:lnTo>
                  <a:pt x="261" y="10930"/>
                </a:lnTo>
                <a:cubicBezTo>
                  <a:pt x="278" y="10527"/>
                  <a:pt x="318" y="10135"/>
                  <a:pt x="369" y="9738"/>
                </a:cubicBezTo>
                <a:cubicBezTo>
                  <a:pt x="375" y="9693"/>
                  <a:pt x="369" y="9647"/>
                  <a:pt x="409" y="9613"/>
                </a:cubicBezTo>
                <a:close/>
                <a:moveTo>
                  <a:pt x="284" y="10964"/>
                </a:moveTo>
                <a:cubicBezTo>
                  <a:pt x="284" y="11026"/>
                  <a:pt x="284" y="11083"/>
                  <a:pt x="273" y="11145"/>
                </a:cubicBezTo>
                <a:cubicBezTo>
                  <a:pt x="238" y="11089"/>
                  <a:pt x="250" y="11015"/>
                  <a:pt x="284" y="10964"/>
                </a:cubicBezTo>
                <a:close/>
                <a:moveTo>
                  <a:pt x="21538" y="11174"/>
                </a:moveTo>
                <a:lnTo>
                  <a:pt x="21538" y="11174"/>
                </a:lnTo>
                <a:cubicBezTo>
                  <a:pt x="21572" y="11174"/>
                  <a:pt x="21572" y="11242"/>
                  <a:pt x="21549" y="11253"/>
                </a:cubicBezTo>
                <a:cubicBezTo>
                  <a:pt x="21515" y="11253"/>
                  <a:pt x="21515" y="11191"/>
                  <a:pt x="21538" y="11174"/>
                </a:cubicBezTo>
                <a:close/>
                <a:moveTo>
                  <a:pt x="21476" y="11372"/>
                </a:moveTo>
                <a:cubicBezTo>
                  <a:pt x="21476" y="11435"/>
                  <a:pt x="21515" y="11514"/>
                  <a:pt x="21453" y="11559"/>
                </a:cubicBezTo>
                <a:cubicBezTo>
                  <a:pt x="21459" y="11497"/>
                  <a:pt x="21447" y="11429"/>
                  <a:pt x="21476" y="11372"/>
                </a:cubicBezTo>
                <a:close/>
                <a:moveTo>
                  <a:pt x="284" y="11140"/>
                </a:moveTo>
                <a:lnTo>
                  <a:pt x="284" y="11140"/>
                </a:lnTo>
                <a:cubicBezTo>
                  <a:pt x="267" y="11281"/>
                  <a:pt x="267" y="11423"/>
                  <a:pt x="278" y="11565"/>
                </a:cubicBezTo>
                <a:lnTo>
                  <a:pt x="256" y="11571"/>
                </a:lnTo>
                <a:cubicBezTo>
                  <a:pt x="256" y="11435"/>
                  <a:pt x="216" y="11259"/>
                  <a:pt x="284" y="11140"/>
                </a:cubicBezTo>
                <a:close/>
                <a:moveTo>
                  <a:pt x="358" y="11474"/>
                </a:moveTo>
                <a:cubicBezTo>
                  <a:pt x="358" y="11531"/>
                  <a:pt x="363" y="11599"/>
                  <a:pt x="335" y="11656"/>
                </a:cubicBezTo>
                <a:cubicBezTo>
                  <a:pt x="335" y="11593"/>
                  <a:pt x="301" y="11514"/>
                  <a:pt x="358" y="11474"/>
                </a:cubicBezTo>
                <a:close/>
                <a:moveTo>
                  <a:pt x="267" y="11775"/>
                </a:moveTo>
                <a:cubicBezTo>
                  <a:pt x="301" y="11781"/>
                  <a:pt x="295" y="11837"/>
                  <a:pt x="273" y="11860"/>
                </a:cubicBezTo>
                <a:cubicBezTo>
                  <a:pt x="238" y="11854"/>
                  <a:pt x="238" y="11792"/>
                  <a:pt x="267" y="11775"/>
                </a:cubicBezTo>
                <a:close/>
                <a:moveTo>
                  <a:pt x="21555" y="11463"/>
                </a:moveTo>
                <a:lnTo>
                  <a:pt x="21555" y="11463"/>
                </a:lnTo>
                <a:cubicBezTo>
                  <a:pt x="21561" y="11599"/>
                  <a:pt x="21600" y="11775"/>
                  <a:pt x="21532" y="11894"/>
                </a:cubicBezTo>
                <a:cubicBezTo>
                  <a:pt x="21549" y="11752"/>
                  <a:pt x="21549" y="11611"/>
                  <a:pt x="21532" y="11469"/>
                </a:cubicBezTo>
                <a:lnTo>
                  <a:pt x="21555" y="11463"/>
                </a:lnTo>
                <a:close/>
                <a:moveTo>
                  <a:pt x="21538" y="11889"/>
                </a:moveTo>
                <a:lnTo>
                  <a:pt x="21538" y="11889"/>
                </a:lnTo>
                <a:cubicBezTo>
                  <a:pt x="21578" y="11940"/>
                  <a:pt x="21561" y="12019"/>
                  <a:pt x="21532" y="12070"/>
                </a:cubicBezTo>
                <a:cubicBezTo>
                  <a:pt x="21527" y="12008"/>
                  <a:pt x="21532" y="11951"/>
                  <a:pt x="21538" y="11889"/>
                </a:cubicBezTo>
                <a:close/>
                <a:moveTo>
                  <a:pt x="290" y="12223"/>
                </a:moveTo>
                <a:cubicBezTo>
                  <a:pt x="301" y="12280"/>
                  <a:pt x="307" y="12337"/>
                  <a:pt x="295" y="12393"/>
                </a:cubicBezTo>
                <a:cubicBezTo>
                  <a:pt x="318" y="12416"/>
                  <a:pt x="329" y="12450"/>
                  <a:pt x="363" y="12456"/>
                </a:cubicBezTo>
                <a:cubicBezTo>
                  <a:pt x="380" y="12399"/>
                  <a:pt x="369" y="12342"/>
                  <a:pt x="358" y="12286"/>
                </a:cubicBezTo>
                <a:lnTo>
                  <a:pt x="358" y="12286"/>
                </a:lnTo>
                <a:cubicBezTo>
                  <a:pt x="363" y="12291"/>
                  <a:pt x="380" y="12303"/>
                  <a:pt x="392" y="12303"/>
                </a:cubicBezTo>
                <a:cubicBezTo>
                  <a:pt x="386" y="12325"/>
                  <a:pt x="386" y="12348"/>
                  <a:pt x="380" y="12371"/>
                </a:cubicBezTo>
                <a:cubicBezTo>
                  <a:pt x="397" y="12376"/>
                  <a:pt x="414" y="12382"/>
                  <a:pt x="426" y="12388"/>
                </a:cubicBezTo>
                <a:lnTo>
                  <a:pt x="397" y="12393"/>
                </a:lnTo>
                <a:cubicBezTo>
                  <a:pt x="409" y="12479"/>
                  <a:pt x="386" y="12558"/>
                  <a:pt x="414" y="12643"/>
                </a:cubicBezTo>
                <a:lnTo>
                  <a:pt x="403" y="12643"/>
                </a:lnTo>
                <a:cubicBezTo>
                  <a:pt x="392" y="12581"/>
                  <a:pt x="380" y="12518"/>
                  <a:pt x="363" y="12456"/>
                </a:cubicBezTo>
                <a:cubicBezTo>
                  <a:pt x="352" y="12456"/>
                  <a:pt x="329" y="12450"/>
                  <a:pt x="312" y="12450"/>
                </a:cubicBezTo>
                <a:cubicBezTo>
                  <a:pt x="312" y="12467"/>
                  <a:pt x="312" y="12501"/>
                  <a:pt x="312" y="12518"/>
                </a:cubicBezTo>
                <a:cubicBezTo>
                  <a:pt x="284" y="12428"/>
                  <a:pt x="273" y="12320"/>
                  <a:pt x="290" y="12223"/>
                </a:cubicBezTo>
                <a:close/>
                <a:moveTo>
                  <a:pt x="1101" y="12660"/>
                </a:moveTo>
                <a:lnTo>
                  <a:pt x="1101" y="12660"/>
                </a:lnTo>
                <a:cubicBezTo>
                  <a:pt x="1124" y="12683"/>
                  <a:pt x="1124" y="12700"/>
                  <a:pt x="1095" y="12706"/>
                </a:cubicBezTo>
                <a:cubicBezTo>
                  <a:pt x="1073" y="12683"/>
                  <a:pt x="1073" y="12672"/>
                  <a:pt x="1101" y="12660"/>
                </a:cubicBezTo>
                <a:close/>
                <a:moveTo>
                  <a:pt x="10905" y="1"/>
                </a:moveTo>
                <a:cubicBezTo>
                  <a:pt x="10886" y="1"/>
                  <a:pt x="10872" y="26"/>
                  <a:pt x="10854" y="30"/>
                </a:cubicBezTo>
                <a:cubicBezTo>
                  <a:pt x="10839" y="28"/>
                  <a:pt x="10825" y="27"/>
                  <a:pt x="10811" y="27"/>
                </a:cubicBezTo>
                <a:cubicBezTo>
                  <a:pt x="10751" y="27"/>
                  <a:pt x="10702" y="48"/>
                  <a:pt x="10656" y="98"/>
                </a:cubicBezTo>
                <a:cubicBezTo>
                  <a:pt x="10656" y="87"/>
                  <a:pt x="10650" y="59"/>
                  <a:pt x="10650" y="42"/>
                </a:cubicBezTo>
                <a:lnTo>
                  <a:pt x="10627" y="98"/>
                </a:lnTo>
                <a:cubicBezTo>
                  <a:pt x="10610" y="85"/>
                  <a:pt x="10593" y="53"/>
                  <a:pt x="10571" y="53"/>
                </a:cubicBezTo>
                <a:cubicBezTo>
                  <a:pt x="10564" y="53"/>
                  <a:pt x="10556" y="56"/>
                  <a:pt x="10548" y="64"/>
                </a:cubicBezTo>
                <a:cubicBezTo>
                  <a:pt x="10497" y="64"/>
                  <a:pt x="10451" y="59"/>
                  <a:pt x="10400" y="59"/>
                </a:cubicBezTo>
                <a:cubicBezTo>
                  <a:pt x="10451" y="87"/>
                  <a:pt x="10502" y="104"/>
                  <a:pt x="10559" y="110"/>
                </a:cubicBezTo>
                <a:cubicBezTo>
                  <a:pt x="10565" y="98"/>
                  <a:pt x="10571" y="76"/>
                  <a:pt x="10571" y="59"/>
                </a:cubicBezTo>
                <a:cubicBezTo>
                  <a:pt x="10585" y="92"/>
                  <a:pt x="10607" y="110"/>
                  <a:pt x="10633" y="110"/>
                </a:cubicBezTo>
                <a:cubicBezTo>
                  <a:pt x="10647" y="110"/>
                  <a:pt x="10662" y="105"/>
                  <a:pt x="10678" y="93"/>
                </a:cubicBezTo>
                <a:lnTo>
                  <a:pt x="10678" y="93"/>
                </a:lnTo>
                <a:lnTo>
                  <a:pt x="10667" y="138"/>
                </a:lnTo>
                <a:cubicBezTo>
                  <a:pt x="10690" y="93"/>
                  <a:pt x="10724" y="59"/>
                  <a:pt x="10763" y="36"/>
                </a:cubicBezTo>
                <a:cubicBezTo>
                  <a:pt x="10820" y="64"/>
                  <a:pt x="10831" y="127"/>
                  <a:pt x="10843" y="183"/>
                </a:cubicBezTo>
                <a:cubicBezTo>
                  <a:pt x="10894" y="195"/>
                  <a:pt x="10945" y="206"/>
                  <a:pt x="11002" y="212"/>
                </a:cubicBezTo>
                <a:cubicBezTo>
                  <a:pt x="10775" y="221"/>
                  <a:pt x="10544" y="230"/>
                  <a:pt x="10316" y="230"/>
                </a:cubicBezTo>
                <a:cubicBezTo>
                  <a:pt x="10264" y="230"/>
                  <a:pt x="10213" y="230"/>
                  <a:pt x="10162" y="229"/>
                </a:cubicBezTo>
                <a:cubicBezTo>
                  <a:pt x="10173" y="218"/>
                  <a:pt x="10190" y="201"/>
                  <a:pt x="10196" y="189"/>
                </a:cubicBezTo>
                <a:cubicBezTo>
                  <a:pt x="10190" y="189"/>
                  <a:pt x="10179" y="183"/>
                  <a:pt x="10173" y="183"/>
                </a:cubicBezTo>
                <a:cubicBezTo>
                  <a:pt x="10166" y="218"/>
                  <a:pt x="10150" y="242"/>
                  <a:pt x="10124" y="242"/>
                </a:cubicBezTo>
                <a:cubicBezTo>
                  <a:pt x="10111" y="242"/>
                  <a:pt x="10096" y="236"/>
                  <a:pt x="10077" y="223"/>
                </a:cubicBezTo>
                <a:lnTo>
                  <a:pt x="10077" y="223"/>
                </a:lnTo>
                <a:cubicBezTo>
                  <a:pt x="10074" y="231"/>
                  <a:pt x="10071" y="238"/>
                  <a:pt x="10066" y="246"/>
                </a:cubicBezTo>
                <a:cubicBezTo>
                  <a:pt x="10023" y="249"/>
                  <a:pt x="9980" y="249"/>
                  <a:pt x="9938" y="249"/>
                </a:cubicBezTo>
                <a:cubicBezTo>
                  <a:pt x="9895" y="249"/>
                  <a:pt x="9853" y="249"/>
                  <a:pt x="9810" y="252"/>
                </a:cubicBezTo>
                <a:cubicBezTo>
                  <a:pt x="9803" y="251"/>
                  <a:pt x="9796" y="250"/>
                  <a:pt x="9789" y="250"/>
                </a:cubicBezTo>
                <a:cubicBezTo>
                  <a:pt x="9726" y="250"/>
                  <a:pt x="9654" y="276"/>
                  <a:pt x="9590" y="276"/>
                </a:cubicBezTo>
                <a:cubicBezTo>
                  <a:pt x="9553" y="276"/>
                  <a:pt x="9520" y="267"/>
                  <a:pt x="9492" y="240"/>
                </a:cubicBezTo>
                <a:cubicBezTo>
                  <a:pt x="9441" y="235"/>
                  <a:pt x="9390" y="229"/>
                  <a:pt x="9345" y="223"/>
                </a:cubicBezTo>
                <a:cubicBezTo>
                  <a:pt x="9334" y="229"/>
                  <a:pt x="9317" y="240"/>
                  <a:pt x="9311" y="246"/>
                </a:cubicBezTo>
                <a:cubicBezTo>
                  <a:pt x="9300" y="241"/>
                  <a:pt x="9288" y="239"/>
                  <a:pt x="9278" y="239"/>
                </a:cubicBezTo>
                <a:cubicBezTo>
                  <a:pt x="9251" y="239"/>
                  <a:pt x="9230" y="255"/>
                  <a:pt x="9226" y="291"/>
                </a:cubicBezTo>
                <a:cubicBezTo>
                  <a:pt x="9254" y="286"/>
                  <a:pt x="9283" y="286"/>
                  <a:pt x="9311" y="286"/>
                </a:cubicBezTo>
                <a:cubicBezTo>
                  <a:pt x="9271" y="297"/>
                  <a:pt x="9226" y="308"/>
                  <a:pt x="9186" y="314"/>
                </a:cubicBezTo>
                <a:cubicBezTo>
                  <a:pt x="9186" y="303"/>
                  <a:pt x="9192" y="274"/>
                  <a:pt x="9197" y="257"/>
                </a:cubicBezTo>
                <a:lnTo>
                  <a:pt x="9197" y="257"/>
                </a:lnTo>
                <a:cubicBezTo>
                  <a:pt x="9175" y="269"/>
                  <a:pt x="9152" y="280"/>
                  <a:pt x="9129" y="291"/>
                </a:cubicBezTo>
                <a:cubicBezTo>
                  <a:pt x="9129" y="263"/>
                  <a:pt x="9129" y="235"/>
                  <a:pt x="9135" y="206"/>
                </a:cubicBezTo>
                <a:cubicBezTo>
                  <a:pt x="9163" y="201"/>
                  <a:pt x="9186" y="195"/>
                  <a:pt x="9214" y="189"/>
                </a:cubicBezTo>
                <a:cubicBezTo>
                  <a:pt x="9220" y="195"/>
                  <a:pt x="9231" y="201"/>
                  <a:pt x="9237" y="201"/>
                </a:cubicBezTo>
                <a:cubicBezTo>
                  <a:pt x="9305" y="195"/>
                  <a:pt x="9368" y="178"/>
                  <a:pt x="9430" y="144"/>
                </a:cubicBezTo>
                <a:cubicBezTo>
                  <a:pt x="9441" y="155"/>
                  <a:pt x="9470" y="172"/>
                  <a:pt x="9487" y="178"/>
                </a:cubicBezTo>
                <a:cubicBezTo>
                  <a:pt x="9487" y="166"/>
                  <a:pt x="9492" y="138"/>
                  <a:pt x="9498" y="121"/>
                </a:cubicBezTo>
                <a:cubicBezTo>
                  <a:pt x="9466" y="110"/>
                  <a:pt x="9435" y="106"/>
                  <a:pt x="9403" y="106"/>
                </a:cubicBezTo>
                <a:cubicBezTo>
                  <a:pt x="9321" y="106"/>
                  <a:pt x="9238" y="132"/>
                  <a:pt x="9152" y="132"/>
                </a:cubicBezTo>
                <a:lnTo>
                  <a:pt x="9156" y="106"/>
                </a:lnTo>
                <a:lnTo>
                  <a:pt x="9156" y="106"/>
                </a:lnTo>
                <a:cubicBezTo>
                  <a:pt x="9153" y="117"/>
                  <a:pt x="9146" y="129"/>
                  <a:pt x="9146" y="138"/>
                </a:cubicBezTo>
                <a:cubicBezTo>
                  <a:pt x="9084" y="138"/>
                  <a:pt x="9027" y="144"/>
                  <a:pt x="8976" y="172"/>
                </a:cubicBezTo>
                <a:cubicBezTo>
                  <a:pt x="8964" y="171"/>
                  <a:pt x="8952" y="170"/>
                  <a:pt x="8941" y="170"/>
                </a:cubicBezTo>
                <a:cubicBezTo>
                  <a:pt x="8909" y="170"/>
                  <a:pt x="8879" y="178"/>
                  <a:pt x="8863" y="212"/>
                </a:cubicBezTo>
                <a:cubicBezTo>
                  <a:pt x="8857" y="201"/>
                  <a:pt x="8851" y="178"/>
                  <a:pt x="8846" y="166"/>
                </a:cubicBezTo>
                <a:cubicBezTo>
                  <a:pt x="8846" y="183"/>
                  <a:pt x="8840" y="218"/>
                  <a:pt x="8840" y="229"/>
                </a:cubicBezTo>
                <a:cubicBezTo>
                  <a:pt x="8823" y="223"/>
                  <a:pt x="8789" y="206"/>
                  <a:pt x="8772" y="201"/>
                </a:cubicBezTo>
                <a:cubicBezTo>
                  <a:pt x="8772" y="206"/>
                  <a:pt x="8766" y="223"/>
                  <a:pt x="8766" y="229"/>
                </a:cubicBezTo>
                <a:cubicBezTo>
                  <a:pt x="8797" y="231"/>
                  <a:pt x="8831" y="238"/>
                  <a:pt x="8863" y="238"/>
                </a:cubicBezTo>
                <a:cubicBezTo>
                  <a:pt x="8901" y="238"/>
                  <a:pt x="8937" y="229"/>
                  <a:pt x="8965" y="195"/>
                </a:cubicBezTo>
                <a:cubicBezTo>
                  <a:pt x="8976" y="201"/>
                  <a:pt x="9005" y="218"/>
                  <a:pt x="9016" y="223"/>
                </a:cubicBezTo>
                <a:cubicBezTo>
                  <a:pt x="9056" y="218"/>
                  <a:pt x="9090" y="212"/>
                  <a:pt x="9129" y="201"/>
                </a:cubicBezTo>
                <a:lnTo>
                  <a:pt x="9129" y="201"/>
                </a:lnTo>
                <a:cubicBezTo>
                  <a:pt x="9124" y="223"/>
                  <a:pt x="9112" y="269"/>
                  <a:pt x="9107" y="291"/>
                </a:cubicBezTo>
                <a:cubicBezTo>
                  <a:pt x="9090" y="286"/>
                  <a:pt x="9067" y="274"/>
                  <a:pt x="9050" y="269"/>
                </a:cubicBezTo>
                <a:lnTo>
                  <a:pt x="9050" y="331"/>
                </a:lnTo>
                <a:cubicBezTo>
                  <a:pt x="9044" y="337"/>
                  <a:pt x="9022" y="342"/>
                  <a:pt x="9016" y="348"/>
                </a:cubicBezTo>
                <a:cubicBezTo>
                  <a:pt x="9016" y="331"/>
                  <a:pt x="9016" y="291"/>
                  <a:pt x="9016" y="274"/>
                </a:cubicBezTo>
                <a:cubicBezTo>
                  <a:pt x="8999" y="291"/>
                  <a:pt x="8988" y="320"/>
                  <a:pt x="8970" y="342"/>
                </a:cubicBezTo>
                <a:cubicBezTo>
                  <a:pt x="8953" y="348"/>
                  <a:pt x="8936" y="348"/>
                  <a:pt x="8919" y="354"/>
                </a:cubicBezTo>
                <a:cubicBezTo>
                  <a:pt x="8936" y="337"/>
                  <a:pt x="8965" y="331"/>
                  <a:pt x="8970" y="308"/>
                </a:cubicBezTo>
                <a:cubicBezTo>
                  <a:pt x="8961" y="300"/>
                  <a:pt x="8953" y="297"/>
                  <a:pt x="8945" y="297"/>
                </a:cubicBezTo>
                <a:cubicBezTo>
                  <a:pt x="8911" y="297"/>
                  <a:pt x="8889" y="367"/>
                  <a:pt x="8851" y="376"/>
                </a:cubicBezTo>
                <a:cubicBezTo>
                  <a:pt x="8823" y="376"/>
                  <a:pt x="8772" y="371"/>
                  <a:pt x="8744" y="365"/>
                </a:cubicBezTo>
                <a:cubicBezTo>
                  <a:pt x="8755" y="354"/>
                  <a:pt x="8783" y="325"/>
                  <a:pt x="8795" y="314"/>
                </a:cubicBezTo>
                <a:lnTo>
                  <a:pt x="8795" y="314"/>
                </a:lnTo>
                <a:cubicBezTo>
                  <a:pt x="8761" y="337"/>
                  <a:pt x="8721" y="348"/>
                  <a:pt x="8675" y="348"/>
                </a:cubicBezTo>
                <a:cubicBezTo>
                  <a:pt x="8692" y="354"/>
                  <a:pt x="8732" y="365"/>
                  <a:pt x="8749" y="371"/>
                </a:cubicBezTo>
                <a:cubicBezTo>
                  <a:pt x="8732" y="390"/>
                  <a:pt x="8715" y="398"/>
                  <a:pt x="8700" y="398"/>
                </a:cubicBezTo>
                <a:cubicBezTo>
                  <a:pt x="8675" y="398"/>
                  <a:pt x="8653" y="378"/>
                  <a:pt x="8636" y="354"/>
                </a:cubicBezTo>
                <a:cubicBezTo>
                  <a:pt x="8630" y="365"/>
                  <a:pt x="8619" y="393"/>
                  <a:pt x="8607" y="405"/>
                </a:cubicBezTo>
                <a:cubicBezTo>
                  <a:pt x="8539" y="433"/>
                  <a:pt x="8460" y="450"/>
                  <a:pt x="8386" y="473"/>
                </a:cubicBezTo>
                <a:cubicBezTo>
                  <a:pt x="8403" y="444"/>
                  <a:pt x="8420" y="422"/>
                  <a:pt x="8437" y="393"/>
                </a:cubicBezTo>
                <a:lnTo>
                  <a:pt x="8437" y="393"/>
                </a:lnTo>
                <a:cubicBezTo>
                  <a:pt x="8397" y="405"/>
                  <a:pt x="8380" y="444"/>
                  <a:pt x="8369" y="484"/>
                </a:cubicBezTo>
                <a:cubicBezTo>
                  <a:pt x="8352" y="467"/>
                  <a:pt x="8329" y="450"/>
                  <a:pt x="8312" y="427"/>
                </a:cubicBezTo>
                <a:lnTo>
                  <a:pt x="8312" y="427"/>
                </a:lnTo>
                <a:cubicBezTo>
                  <a:pt x="8318" y="450"/>
                  <a:pt x="8324" y="473"/>
                  <a:pt x="8329" y="496"/>
                </a:cubicBezTo>
                <a:cubicBezTo>
                  <a:pt x="8278" y="496"/>
                  <a:pt x="8227" y="518"/>
                  <a:pt x="8182" y="541"/>
                </a:cubicBezTo>
                <a:cubicBezTo>
                  <a:pt x="8182" y="530"/>
                  <a:pt x="8188" y="501"/>
                  <a:pt x="8193" y="490"/>
                </a:cubicBezTo>
                <a:cubicBezTo>
                  <a:pt x="8176" y="490"/>
                  <a:pt x="8148" y="496"/>
                  <a:pt x="8136" y="496"/>
                </a:cubicBezTo>
                <a:cubicBezTo>
                  <a:pt x="8199" y="552"/>
                  <a:pt x="8119" y="575"/>
                  <a:pt x="8080" y="586"/>
                </a:cubicBezTo>
                <a:lnTo>
                  <a:pt x="8074" y="586"/>
                </a:lnTo>
                <a:lnTo>
                  <a:pt x="8063" y="569"/>
                </a:lnTo>
                <a:cubicBezTo>
                  <a:pt x="8063" y="575"/>
                  <a:pt x="8063" y="581"/>
                  <a:pt x="8063" y="592"/>
                </a:cubicBezTo>
                <a:cubicBezTo>
                  <a:pt x="8006" y="609"/>
                  <a:pt x="7955" y="632"/>
                  <a:pt x="7904" y="654"/>
                </a:cubicBezTo>
                <a:cubicBezTo>
                  <a:pt x="7875" y="666"/>
                  <a:pt x="7847" y="677"/>
                  <a:pt x="7819" y="694"/>
                </a:cubicBezTo>
                <a:lnTo>
                  <a:pt x="7802" y="705"/>
                </a:lnTo>
                <a:cubicBezTo>
                  <a:pt x="7797" y="707"/>
                  <a:pt x="7793" y="707"/>
                  <a:pt x="7788" y="707"/>
                </a:cubicBezTo>
                <a:cubicBezTo>
                  <a:pt x="7768" y="707"/>
                  <a:pt x="7746" y="699"/>
                  <a:pt x="7728" y="694"/>
                </a:cubicBezTo>
                <a:cubicBezTo>
                  <a:pt x="7717" y="717"/>
                  <a:pt x="7705" y="734"/>
                  <a:pt x="7694" y="751"/>
                </a:cubicBezTo>
                <a:cubicBezTo>
                  <a:pt x="7688" y="740"/>
                  <a:pt x="7677" y="722"/>
                  <a:pt x="7671" y="711"/>
                </a:cubicBezTo>
                <a:cubicBezTo>
                  <a:pt x="7654" y="722"/>
                  <a:pt x="7637" y="728"/>
                  <a:pt x="7620" y="740"/>
                </a:cubicBezTo>
                <a:cubicBezTo>
                  <a:pt x="7614" y="734"/>
                  <a:pt x="7614" y="734"/>
                  <a:pt x="7609" y="734"/>
                </a:cubicBezTo>
                <a:cubicBezTo>
                  <a:pt x="7607" y="733"/>
                  <a:pt x="7605" y="733"/>
                  <a:pt x="7604" y="733"/>
                </a:cubicBezTo>
                <a:cubicBezTo>
                  <a:pt x="7592" y="733"/>
                  <a:pt x="7574" y="747"/>
                  <a:pt x="7569" y="757"/>
                </a:cubicBezTo>
                <a:cubicBezTo>
                  <a:pt x="7376" y="836"/>
                  <a:pt x="7172" y="864"/>
                  <a:pt x="6985" y="938"/>
                </a:cubicBezTo>
                <a:cubicBezTo>
                  <a:pt x="6956" y="983"/>
                  <a:pt x="6905" y="972"/>
                  <a:pt x="6860" y="978"/>
                </a:cubicBezTo>
                <a:cubicBezTo>
                  <a:pt x="6809" y="1012"/>
                  <a:pt x="6758" y="1035"/>
                  <a:pt x="6701" y="1057"/>
                </a:cubicBezTo>
                <a:cubicBezTo>
                  <a:pt x="6695" y="1063"/>
                  <a:pt x="6684" y="1080"/>
                  <a:pt x="6678" y="1086"/>
                </a:cubicBezTo>
                <a:cubicBezTo>
                  <a:pt x="6650" y="1086"/>
                  <a:pt x="6622" y="1091"/>
                  <a:pt x="6593" y="1091"/>
                </a:cubicBezTo>
                <a:cubicBezTo>
                  <a:pt x="6570" y="1108"/>
                  <a:pt x="6548" y="1120"/>
                  <a:pt x="6531" y="1137"/>
                </a:cubicBezTo>
                <a:cubicBezTo>
                  <a:pt x="6519" y="1131"/>
                  <a:pt x="6502" y="1125"/>
                  <a:pt x="6497" y="1125"/>
                </a:cubicBezTo>
                <a:lnTo>
                  <a:pt x="6497" y="1125"/>
                </a:lnTo>
                <a:lnTo>
                  <a:pt x="6502" y="1148"/>
                </a:lnTo>
                <a:cubicBezTo>
                  <a:pt x="6463" y="1159"/>
                  <a:pt x="6423" y="1171"/>
                  <a:pt x="6383" y="1193"/>
                </a:cubicBezTo>
                <a:cubicBezTo>
                  <a:pt x="6383" y="1188"/>
                  <a:pt x="6372" y="1176"/>
                  <a:pt x="6366" y="1171"/>
                </a:cubicBezTo>
                <a:cubicBezTo>
                  <a:pt x="6366" y="1182"/>
                  <a:pt x="6355" y="1205"/>
                  <a:pt x="6349" y="1210"/>
                </a:cubicBezTo>
                <a:cubicBezTo>
                  <a:pt x="6264" y="1210"/>
                  <a:pt x="6213" y="1296"/>
                  <a:pt x="6128" y="1307"/>
                </a:cubicBezTo>
                <a:cubicBezTo>
                  <a:pt x="6048" y="1409"/>
                  <a:pt x="5912" y="1415"/>
                  <a:pt x="5810" y="1488"/>
                </a:cubicBezTo>
                <a:cubicBezTo>
                  <a:pt x="5810" y="1500"/>
                  <a:pt x="5805" y="1528"/>
                  <a:pt x="5805" y="1540"/>
                </a:cubicBezTo>
                <a:cubicBezTo>
                  <a:pt x="5793" y="1534"/>
                  <a:pt x="5776" y="1522"/>
                  <a:pt x="5765" y="1517"/>
                </a:cubicBezTo>
                <a:cubicBezTo>
                  <a:pt x="5634" y="1596"/>
                  <a:pt x="5481" y="1630"/>
                  <a:pt x="5373" y="1732"/>
                </a:cubicBezTo>
                <a:cubicBezTo>
                  <a:pt x="5379" y="1744"/>
                  <a:pt x="5385" y="1761"/>
                  <a:pt x="5390" y="1772"/>
                </a:cubicBezTo>
                <a:cubicBezTo>
                  <a:pt x="5453" y="1732"/>
                  <a:pt x="5509" y="1698"/>
                  <a:pt x="5566" y="1653"/>
                </a:cubicBezTo>
                <a:cubicBezTo>
                  <a:pt x="5578" y="1659"/>
                  <a:pt x="5595" y="1659"/>
                  <a:pt x="5600" y="1664"/>
                </a:cubicBezTo>
                <a:cubicBezTo>
                  <a:pt x="5680" y="1591"/>
                  <a:pt x="5793" y="1562"/>
                  <a:pt x="5890" y="1517"/>
                </a:cubicBezTo>
                <a:cubicBezTo>
                  <a:pt x="5890" y="1505"/>
                  <a:pt x="5895" y="1483"/>
                  <a:pt x="5895" y="1477"/>
                </a:cubicBezTo>
                <a:cubicBezTo>
                  <a:pt x="5924" y="1471"/>
                  <a:pt x="5952" y="1471"/>
                  <a:pt x="5980" y="1471"/>
                </a:cubicBezTo>
                <a:cubicBezTo>
                  <a:pt x="5986" y="1454"/>
                  <a:pt x="5997" y="1420"/>
                  <a:pt x="6003" y="1403"/>
                </a:cubicBezTo>
                <a:cubicBezTo>
                  <a:pt x="6014" y="1415"/>
                  <a:pt x="6026" y="1432"/>
                  <a:pt x="6031" y="1443"/>
                </a:cubicBezTo>
                <a:cubicBezTo>
                  <a:pt x="6043" y="1432"/>
                  <a:pt x="6060" y="1409"/>
                  <a:pt x="6071" y="1398"/>
                </a:cubicBezTo>
                <a:cubicBezTo>
                  <a:pt x="6088" y="1415"/>
                  <a:pt x="6105" y="1426"/>
                  <a:pt x="6122" y="1443"/>
                </a:cubicBezTo>
                <a:cubicBezTo>
                  <a:pt x="6117" y="1432"/>
                  <a:pt x="6105" y="1409"/>
                  <a:pt x="6100" y="1398"/>
                </a:cubicBezTo>
                <a:cubicBezTo>
                  <a:pt x="6270" y="1330"/>
                  <a:pt x="6440" y="1267"/>
                  <a:pt x="6605" y="1182"/>
                </a:cubicBezTo>
                <a:cubicBezTo>
                  <a:pt x="6605" y="1186"/>
                  <a:pt x="6605" y="1190"/>
                  <a:pt x="6605" y="1193"/>
                </a:cubicBezTo>
                <a:lnTo>
                  <a:pt x="6605" y="1193"/>
                </a:lnTo>
                <a:cubicBezTo>
                  <a:pt x="6667" y="1125"/>
                  <a:pt x="6809" y="1142"/>
                  <a:pt x="6843" y="1035"/>
                </a:cubicBezTo>
                <a:cubicBezTo>
                  <a:pt x="6848" y="1046"/>
                  <a:pt x="6854" y="1069"/>
                  <a:pt x="6854" y="1080"/>
                </a:cubicBezTo>
                <a:cubicBezTo>
                  <a:pt x="7081" y="1001"/>
                  <a:pt x="7297" y="898"/>
                  <a:pt x="7524" y="830"/>
                </a:cubicBezTo>
                <a:cubicBezTo>
                  <a:pt x="7524" y="813"/>
                  <a:pt x="7529" y="796"/>
                  <a:pt x="7529" y="779"/>
                </a:cubicBezTo>
                <a:cubicBezTo>
                  <a:pt x="7535" y="785"/>
                  <a:pt x="7546" y="802"/>
                  <a:pt x="7552" y="808"/>
                </a:cubicBezTo>
                <a:cubicBezTo>
                  <a:pt x="7586" y="791"/>
                  <a:pt x="7620" y="779"/>
                  <a:pt x="7660" y="774"/>
                </a:cubicBezTo>
                <a:lnTo>
                  <a:pt x="7660" y="774"/>
                </a:lnTo>
                <a:cubicBezTo>
                  <a:pt x="7626" y="791"/>
                  <a:pt x="7586" y="808"/>
                  <a:pt x="7552" y="825"/>
                </a:cubicBezTo>
                <a:cubicBezTo>
                  <a:pt x="7563" y="842"/>
                  <a:pt x="7575" y="859"/>
                  <a:pt x="7580" y="876"/>
                </a:cubicBezTo>
                <a:cubicBezTo>
                  <a:pt x="7631" y="836"/>
                  <a:pt x="7688" y="813"/>
                  <a:pt x="7745" y="791"/>
                </a:cubicBezTo>
                <a:cubicBezTo>
                  <a:pt x="7751" y="779"/>
                  <a:pt x="7768" y="762"/>
                  <a:pt x="7773" y="751"/>
                </a:cubicBezTo>
                <a:cubicBezTo>
                  <a:pt x="7779" y="757"/>
                  <a:pt x="7796" y="774"/>
                  <a:pt x="7802" y="779"/>
                </a:cubicBezTo>
                <a:cubicBezTo>
                  <a:pt x="7830" y="757"/>
                  <a:pt x="7853" y="734"/>
                  <a:pt x="7875" y="705"/>
                </a:cubicBezTo>
                <a:cubicBezTo>
                  <a:pt x="7884" y="708"/>
                  <a:pt x="7892" y="710"/>
                  <a:pt x="7901" y="710"/>
                </a:cubicBezTo>
                <a:cubicBezTo>
                  <a:pt x="7909" y="710"/>
                  <a:pt x="7918" y="708"/>
                  <a:pt x="7927" y="705"/>
                </a:cubicBezTo>
                <a:cubicBezTo>
                  <a:pt x="7997" y="705"/>
                  <a:pt x="8073" y="648"/>
                  <a:pt x="8149" y="648"/>
                </a:cubicBezTo>
                <a:cubicBezTo>
                  <a:pt x="8152" y="648"/>
                  <a:pt x="8156" y="648"/>
                  <a:pt x="8159" y="649"/>
                </a:cubicBezTo>
                <a:cubicBezTo>
                  <a:pt x="7961" y="717"/>
                  <a:pt x="7768" y="802"/>
                  <a:pt x="7592" y="915"/>
                </a:cubicBezTo>
                <a:cubicBezTo>
                  <a:pt x="7592" y="915"/>
                  <a:pt x="7592" y="921"/>
                  <a:pt x="7592" y="921"/>
                </a:cubicBezTo>
                <a:cubicBezTo>
                  <a:pt x="7546" y="938"/>
                  <a:pt x="7501" y="955"/>
                  <a:pt x="7456" y="983"/>
                </a:cubicBezTo>
                <a:cubicBezTo>
                  <a:pt x="7450" y="972"/>
                  <a:pt x="7444" y="944"/>
                  <a:pt x="7439" y="932"/>
                </a:cubicBezTo>
                <a:cubicBezTo>
                  <a:pt x="7416" y="938"/>
                  <a:pt x="7376" y="944"/>
                  <a:pt x="7353" y="944"/>
                </a:cubicBezTo>
                <a:cubicBezTo>
                  <a:pt x="7353" y="966"/>
                  <a:pt x="7348" y="983"/>
                  <a:pt x="7342" y="1001"/>
                </a:cubicBezTo>
                <a:lnTo>
                  <a:pt x="7387" y="995"/>
                </a:lnTo>
                <a:lnTo>
                  <a:pt x="7387" y="995"/>
                </a:lnTo>
                <a:cubicBezTo>
                  <a:pt x="7370" y="1006"/>
                  <a:pt x="7336" y="1023"/>
                  <a:pt x="7325" y="1029"/>
                </a:cubicBezTo>
                <a:cubicBezTo>
                  <a:pt x="7325" y="1023"/>
                  <a:pt x="7336" y="1001"/>
                  <a:pt x="7336" y="989"/>
                </a:cubicBezTo>
                <a:cubicBezTo>
                  <a:pt x="7331" y="983"/>
                  <a:pt x="7314" y="966"/>
                  <a:pt x="7302" y="961"/>
                </a:cubicBezTo>
                <a:cubicBezTo>
                  <a:pt x="7274" y="978"/>
                  <a:pt x="7240" y="989"/>
                  <a:pt x="7206" y="1006"/>
                </a:cubicBezTo>
                <a:lnTo>
                  <a:pt x="7212" y="1035"/>
                </a:lnTo>
                <a:cubicBezTo>
                  <a:pt x="7236" y="1031"/>
                  <a:pt x="7260" y="1027"/>
                  <a:pt x="7282" y="1027"/>
                </a:cubicBezTo>
                <a:cubicBezTo>
                  <a:pt x="7291" y="1027"/>
                  <a:pt x="7300" y="1027"/>
                  <a:pt x="7308" y="1029"/>
                </a:cubicBezTo>
                <a:cubicBezTo>
                  <a:pt x="7274" y="1029"/>
                  <a:pt x="7240" y="1046"/>
                  <a:pt x="7212" y="1069"/>
                </a:cubicBezTo>
                <a:cubicBezTo>
                  <a:pt x="7206" y="1046"/>
                  <a:pt x="7200" y="1029"/>
                  <a:pt x="7189" y="1006"/>
                </a:cubicBezTo>
                <a:lnTo>
                  <a:pt x="7092" y="1046"/>
                </a:lnTo>
                <a:cubicBezTo>
                  <a:pt x="7115" y="1046"/>
                  <a:pt x="7172" y="1052"/>
                  <a:pt x="7200" y="1052"/>
                </a:cubicBezTo>
                <a:cubicBezTo>
                  <a:pt x="7183" y="1069"/>
                  <a:pt x="7162" y="1076"/>
                  <a:pt x="7138" y="1076"/>
                </a:cubicBezTo>
                <a:cubicBezTo>
                  <a:pt x="7131" y="1076"/>
                  <a:pt x="7123" y="1076"/>
                  <a:pt x="7115" y="1074"/>
                </a:cubicBezTo>
                <a:cubicBezTo>
                  <a:pt x="7058" y="1120"/>
                  <a:pt x="6990" y="1131"/>
                  <a:pt x="6928" y="1159"/>
                </a:cubicBezTo>
                <a:lnTo>
                  <a:pt x="6911" y="1131"/>
                </a:lnTo>
                <a:cubicBezTo>
                  <a:pt x="6905" y="1148"/>
                  <a:pt x="6888" y="1176"/>
                  <a:pt x="6883" y="1193"/>
                </a:cubicBezTo>
                <a:cubicBezTo>
                  <a:pt x="6871" y="1176"/>
                  <a:pt x="6860" y="1159"/>
                  <a:pt x="6848" y="1142"/>
                </a:cubicBezTo>
                <a:cubicBezTo>
                  <a:pt x="6831" y="1165"/>
                  <a:pt x="6820" y="1193"/>
                  <a:pt x="6803" y="1222"/>
                </a:cubicBezTo>
                <a:cubicBezTo>
                  <a:pt x="6786" y="1222"/>
                  <a:pt x="6763" y="1227"/>
                  <a:pt x="6741" y="1233"/>
                </a:cubicBezTo>
                <a:cubicBezTo>
                  <a:pt x="6763" y="1210"/>
                  <a:pt x="6780" y="1182"/>
                  <a:pt x="6792" y="1154"/>
                </a:cubicBezTo>
                <a:lnTo>
                  <a:pt x="6792" y="1154"/>
                </a:lnTo>
                <a:lnTo>
                  <a:pt x="6724" y="1193"/>
                </a:lnTo>
                <a:cubicBezTo>
                  <a:pt x="6724" y="1182"/>
                  <a:pt x="6712" y="1159"/>
                  <a:pt x="6707" y="1148"/>
                </a:cubicBezTo>
                <a:cubicBezTo>
                  <a:pt x="6701" y="1165"/>
                  <a:pt x="6695" y="1199"/>
                  <a:pt x="6690" y="1210"/>
                </a:cubicBezTo>
                <a:cubicBezTo>
                  <a:pt x="6673" y="1210"/>
                  <a:pt x="6640" y="1226"/>
                  <a:pt x="6620" y="1226"/>
                </a:cubicBezTo>
                <a:cubicBezTo>
                  <a:pt x="6613" y="1226"/>
                  <a:pt x="6608" y="1225"/>
                  <a:pt x="6605" y="1220"/>
                </a:cubicBezTo>
                <a:lnTo>
                  <a:pt x="6605" y="1220"/>
                </a:lnTo>
                <a:cubicBezTo>
                  <a:pt x="6605" y="1245"/>
                  <a:pt x="6606" y="1267"/>
                  <a:pt x="6610" y="1290"/>
                </a:cubicBezTo>
                <a:cubicBezTo>
                  <a:pt x="6605" y="1279"/>
                  <a:pt x="6593" y="1256"/>
                  <a:pt x="6587" y="1239"/>
                </a:cubicBezTo>
                <a:cubicBezTo>
                  <a:pt x="6502" y="1273"/>
                  <a:pt x="6429" y="1318"/>
                  <a:pt x="6349" y="1358"/>
                </a:cubicBezTo>
                <a:cubicBezTo>
                  <a:pt x="6355" y="1364"/>
                  <a:pt x="6372" y="1381"/>
                  <a:pt x="6378" y="1386"/>
                </a:cubicBezTo>
                <a:cubicBezTo>
                  <a:pt x="6275" y="1454"/>
                  <a:pt x="6168" y="1511"/>
                  <a:pt x="6054" y="1557"/>
                </a:cubicBezTo>
                <a:cubicBezTo>
                  <a:pt x="6065" y="1517"/>
                  <a:pt x="6094" y="1494"/>
                  <a:pt x="6128" y="1477"/>
                </a:cubicBezTo>
                <a:lnTo>
                  <a:pt x="6128" y="1466"/>
                </a:lnTo>
                <a:cubicBezTo>
                  <a:pt x="6100" y="1477"/>
                  <a:pt x="6077" y="1488"/>
                  <a:pt x="6048" y="1494"/>
                </a:cubicBezTo>
                <a:cubicBezTo>
                  <a:pt x="6048" y="1522"/>
                  <a:pt x="6048" y="1551"/>
                  <a:pt x="6048" y="1579"/>
                </a:cubicBezTo>
                <a:cubicBezTo>
                  <a:pt x="6014" y="1579"/>
                  <a:pt x="6014" y="1540"/>
                  <a:pt x="6003" y="1522"/>
                </a:cubicBezTo>
                <a:cubicBezTo>
                  <a:pt x="5958" y="1551"/>
                  <a:pt x="5907" y="1579"/>
                  <a:pt x="5856" y="1608"/>
                </a:cubicBezTo>
                <a:lnTo>
                  <a:pt x="5946" y="1608"/>
                </a:lnTo>
                <a:cubicBezTo>
                  <a:pt x="5898" y="1625"/>
                  <a:pt x="5846" y="1688"/>
                  <a:pt x="5793" y="1688"/>
                </a:cubicBezTo>
                <a:cubicBezTo>
                  <a:pt x="5778" y="1688"/>
                  <a:pt x="5763" y="1683"/>
                  <a:pt x="5748" y="1670"/>
                </a:cubicBezTo>
                <a:cubicBezTo>
                  <a:pt x="5714" y="1693"/>
                  <a:pt x="5680" y="1710"/>
                  <a:pt x="5646" y="1732"/>
                </a:cubicBezTo>
                <a:cubicBezTo>
                  <a:pt x="5668" y="1727"/>
                  <a:pt x="5691" y="1721"/>
                  <a:pt x="5708" y="1710"/>
                </a:cubicBezTo>
                <a:lnTo>
                  <a:pt x="5719" y="1727"/>
                </a:lnTo>
                <a:cubicBezTo>
                  <a:pt x="5685" y="1744"/>
                  <a:pt x="5657" y="1766"/>
                  <a:pt x="5623" y="1783"/>
                </a:cubicBezTo>
                <a:cubicBezTo>
                  <a:pt x="5619" y="1780"/>
                  <a:pt x="5613" y="1768"/>
                  <a:pt x="5609" y="1759"/>
                </a:cubicBezTo>
                <a:lnTo>
                  <a:pt x="5609" y="1759"/>
                </a:lnTo>
                <a:cubicBezTo>
                  <a:pt x="5618" y="1797"/>
                  <a:pt x="5586" y="1807"/>
                  <a:pt x="5555" y="1812"/>
                </a:cubicBezTo>
                <a:cubicBezTo>
                  <a:pt x="5549" y="1801"/>
                  <a:pt x="5549" y="1778"/>
                  <a:pt x="5549" y="1766"/>
                </a:cubicBezTo>
                <a:cubicBezTo>
                  <a:pt x="5458" y="1835"/>
                  <a:pt x="5362" y="1886"/>
                  <a:pt x="5265" y="1942"/>
                </a:cubicBezTo>
                <a:lnTo>
                  <a:pt x="5317" y="1920"/>
                </a:lnTo>
                <a:lnTo>
                  <a:pt x="5339" y="1954"/>
                </a:lnTo>
                <a:cubicBezTo>
                  <a:pt x="5305" y="1971"/>
                  <a:pt x="5271" y="1993"/>
                  <a:pt x="5237" y="2010"/>
                </a:cubicBezTo>
                <a:cubicBezTo>
                  <a:pt x="5237" y="1999"/>
                  <a:pt x="5231" y="1976"/>
                  <a:pt x="5226" y="1965"/>
                </a:cubicBezTo>
                <a:cubicBezTo>
                  <a:pt x="5107" y="2027"/>
                  <a:pt x="4987" y="2096"/>
                  <a:pt x="4885" y="2186"/>
                </a:cubicBezTo>
                <a:cubicBezTo>
                  <a:pt x="4953" y="2164"/>
                  <a:pt x="5010" y="2113"/>
                  <a:pt x="5078" y="2096"/>
                </a:cubicBezTo>
                <a:lnTo>
                  <a:pt x="5078" y="2096"/>
                </a:lnTo>
                <a:cubicBezTo>
                  <a:pt x="4999" y="2169"/>
                  <a:pt x="4902" y="2226"/>
                  <a:pt x="4806" y="2271"/>
                </a:cubicBezTo>
                <a:cubicBezTo>
                  <a:pt x="4795" y="2266"/>
                  <a:pt x="4783" y="2266"/>
                  <a:pt x="4778" y="2266"/>
                </a:cubicBezTo>
                <a:cubicBezTo>
                  <a:pt x="4773" y="2265"/>
                  <a:pt x="4769" y="2265"/>
                  <a:pt x="4765" y="2265"/>
                </a:cubicBezTo>
                <a:cubicBezTo>
                  <a:pt x="4732" y="2265"/>
                  <a:pt x="4706" y="2286"/>
                  <a:pt x="4681" y="2311"/>
                </a:cubicBezTo>
                <a:cubicBezTo>
                  <a:pt x="4691" y="2316"/>
                  <a:pt x="4701" y="2318"/>
                  <a:pt x="4711" y="2318"/>
                </a:cubicBezTo>
                <a:cubicBezTo>
                  <a:pt x="4733" y="2318"/>
                  <a:pt x="4754" y="2308"/>
                  <a:pt x="4778" y="2300"/>
                </a:cubicBezTo>
                <a:lnTo>
                  <a:pt x="4778" y="2300"/>
                </a:lnTo>
                <a:cubicBezTo>
                  <a:pt x="4743" y="2334"/>
                  <a:pt x="4704" y="2362"/>
                  <a:pt x="4664" y="2391"/>
                </a:cubicBezTo>
                <a:cubicBezTo>
                  <a:pt x="4658" y="2374"/>
                  <a:pt x="4653" y="2357"/>
                  <a:pt x="4647" y="2340"/>
                </a:cubicBezTo>
                <a:cubicBezTo>
                  <a:pt x="4613" y="2362"/>
                  <a:pt x="4585" y="2385"/>
                  <a:pt x="4551" y="2408"/>
                </a:cubicBezTo>
                <a:lnTo>
                  <a:pt x="4630" y="2408"/>
                </a:lnTo>
                <a:cubicBezTo>
                  <a:pt x="4579" y="2442"/>
                  <a:pt x="4528" y="2476"/>
                  <a:pt x="4471" y="2504"/>
                </a:cubicBezTo>
                <a:cubicBezTo>
                  <a:pt x="4454" y="2487"/>
                  <a:pt x="4437" y="2470"/>
                  <a:pt x="4420" y="2453"/>
                </a:cubicBezTo>
                <a:cubicBezTo>
                  <a:pt x="4397" y="2566"/>
                  <a:pt x="4250" y="2595"/>
                  <a:pt x="4193" y="2691"/>
                </a:cubicBezTo>
                <a:cubicBezTo>
                  <a:pt x="4210" y="2686"/>
                  <a:pt x="4233" y="2663"/>
                  <a:pt x="4244" y="2657"/>
                </a:cubicBezTo>
                <a:cubicBezTo>
                  <a:pt x="4250" y="2663"/>
                  <a:pt x="4261" y="2674"/>
                  <a:pt x="4267" y="2680"/>
                </a:cubicBezTo>
                <a:cubicBezTo>
                  <a:pt x="4256" y="2691"/>
                  <a:pt x="4222" y="2703"/>
                  <a:pt x="4204" y="2714"/>
                </a:cubicBezTo>
                <a:cubicBezTo>
                  <a:pt x="4199" y="2725"/>
                  <a:pt x="4193" y="2742"/>
                  <a:pt x="4182" y="2759"/>
                </a:cubicBezTo>
                <a:cubicBezTo>
                  <a:pt x="4176" y="2742"/>
                  <a:pt x="4159" y="2708"/>
                  <a:pt x="4153" y="2691"/>
                </a:cubicBezTo>
                <a:cubicBezTo>
                  <a:pt x="4119" y="2720"/>
                  <a:pt x="4080" y="2742"/>
                  <a:pt x="4074" y="2793"/>
                </a:cubicBezTo>
                <a:cubicBezTo>
                  <a:pt x="4029" y="2816"/>
                  <a:pt x="3989" y="2839"/>
                  <a:pt x="3943" y="2862"/>
                </a:cubicBezTo>
                <a:cubicBezTo>
                  <a:pt x="3938" y="2873"/>
                  <a:pt x="3926" y="2896"/>
                  <a:pt x="3926" y="2901"/>
                </a:cubicBezTo>
                <a:cubicBezTo>
                  <a:pt x="3875" y="2930"/>
                  <a:pt x="3830" y="2964"/>
                  <a:pt x="3785" y="3003"/>
                </a:cubicBezTo>
                <a:cubicBezTo>
                  <a:pt x="3790" y="2986"/>
                  <a:pt x="3796" y="2952"/>
                  <a:pt x="3796" y="2941"/>
                </a:cubicBezTo>
                <a:lnTo>
                  <a:pt x="3796" y="2941"/>
                </a:lnTo>
                <a:cubicBezTo>
                  <a:pt x="3779" y="3003"/>
                  <a:pt x="3722" y="3037"/>
                  <a:pt x="3705" y="3100"/>
                </a:cubicBezTo>
                <a:cubicBezTo>
                  <a:pt x="3751" y="3071"/>
                  <a:pt x="3796" y="3043"/>
                  <a:pt x="3841" y="3015"/>
                </a:cubicBezTo>
                <a:lnTo>
                  <a:pt x="3841" y="3015"/>
                </a:lnTo>
                <a:cubicBezTo>
                  <a:pt x="3722" y="3145"/>
                  <a:pt x="3580" y="3264"/>
                  <a:pt x="3439" y="3372"/>
                </a:cubicBezTo>
                <a:cubicBezTo>
                  <a:pt x="3461" y="3344"/>
                  <a:pt x="3484" y="3321"/>
                  <a:pt x="3501" y="3298"/>
                </a:cubicBezTo>
                <a:cubicBezTo>
                  <a:pt x="3494" y="3294"/>
                  <a:pt x="3486" y="3292"/>
                  <a:pt x="3478" y="3292"/>
                </a:cubicBezTo>
                <a:cubicBezTo>
                  <a:pt x="3455" y="3292"/>
                  <a:pt x="3431" y="3307"/>
                  <a:pt x="3410" y="3315"/>
                </a:cubicBezTo>
                <a:cubicBezTo>
                  <a:pt x="3393" y="3344"/>
                  <a:pt x="3376" y="3372"/>
                  <a:pt x="3353" y="3401"/>
                </a:cubicBezTo>
                <a:cubicBezTo>
                  <a:pt x="3348" y="3401"/>
                  <a:pt x="3331" y="3389"/>
                  <a:pt x="3325" y="3389"/>
                </a:cubicBezTo>
                <a:lnTo>
                  <a:pt x="3325" y="3389"/>
                </a:lnTo>
                <a:cubicBezTo>
                  <a:pt x="3329" y="3420"/>
                  <a:pt x="3268" y="3503"/>
                  <a:pt x="3233" y="3503"/>
                </a:cubicBezTo>
                <a:cubicBezTo>
                  <a:pt x="3223" y="3503"/>
                  <a:pt x="3215" y="3496"/>
                  <a:pt x="3212" y="3480"/>
                </a:cubicBezTo>
                <a:cubicBezTo>
                  <a:pt x="3302" y="3338"/>
                  <a:pt x="3467" y="3253"/>
                  <a:pt x="3552" y="3100"/>
                </a:cubicBezTo>
                <a:cubicBezTo>
                  <a:pt x="3558" y="3100"/>
                  <a:pt x="3575" y="3100"/>
                  <a:pt x="3580" y="3105"/>
                </a:cubicBezTo>
                <a:cubicBezTo>
                  <a:pt x="3654" y="3026"/>
                  <a:pt x="3734" y="2975"/>
                  <a:pt x="3813" y="2907"/>
                </a:cubicBezTo>
                <a:cubicBezTo>
                  <a:pt x="3807" y="2890"/>
                  <a:pt x="3785" y="2850"/>
                  <a:pt x="3773" y="2833"/>
                </a:cubicBezTo>
                <a:cubicBezTo>
                  <a:pt x="3734" y="2867"/>
                  <a:pt x="3688" y="2913"/>
                  <a:pt x="3694" y="2975"/>
                </a:cubicBezTo>
                <a:cubicBezTo>
                  <a:pt x="3677" y="2986"/>
                  <a:pt x="3654" y="2992"/>
                  <a:pt x="3637" y="3003"/>
                </a:cubicBezTo>
                <a:cubicBezTo>
                  <a:pt x="3635" y="3003"/>
                  <a:pt x="3633" y="3003"/>
                  <a:pt x="3631" y="3003"/>
                </a:cubicBezTo>
                <a:cubicBezTo>
                  <a:pt x="3579" y="3003"/>
                  <a:pt x="3562" y="3067"/>
                  <a:pt x="3524" y="3094"/>
                </a:cubicBezTo>
                <a:lnTo>
                  <a:pt x="3501" y="3049"/>
                </a:lnTo>
                <a:lnTo>
                  <a:pt x="3501" y="3049"/>
                </a:lnTo>
                <a:cubicBezTo>
                  <a:pt x="3507" y="3060"/>
                  <a:pt x="3512" y="3088"/>
                  <a:pt x="3518" y="3100"/>
                </a:cubicBezTo>
                <a:cubicBezTo>
                  <a:pt x="3490" y="3105"/>
                  <a:pt x="3444" y="3111"/>
                  <a:pt x="3416" y="3111"/>
                </a:cubicBezTo>
                <a:cubicBezTo>
                  <a:pt x="3416" y="3134"/>
                  <a:pt x="3416" y="3157"/>
                  <a:pt x="3410" y="3185"/>
                </a:cubicBezTo>
                <a:cubicBezTo>
                  <a:pt x="3399" y="3179"/>
                  <a:pt x="3370" y="3174"/>
                  <a:pt x="3353" y="3174"/>
                </a:cubicBezTo>
                <a:cubicBezTo>
                  <a:pt x="3365" y="3179"/>
                  <a:pt x="3376" y="3191"/>
                  <a:pt x="3382" y="3196"/>
                </a:cubicBezTo>
                <a:cubicBezTo>
                  <a:pt x="3356" y="3217"/>
                  <a:pt x="3324" y="3248"/>
                  <a:pt x="3284" y="3248"/>
                </a:cubicBezTo>
                <a:cubicBezTo>
                  <a:pt x="3281" y="3248"/>
                  <a:pt x="3277" y="3248"/>
                  <a:pt x="3274" y="3247"/>
                </a:cubicBezTo>
                <a:lnTo>
                  <a:pt x="3274" y="3247"/>
                </a:lnTo>
                <a:cubicBezTo>
                  <a:pt x="3280" y="3253"/>
                  <a:pt x="3297" y="3264"/>
                  <a:pt x="3302" y="3270"/>
                </a:cubicBezTo>
                <a:cubicBezTo>
                  <a:pt x="3212" y="3344"/>
                  <a:pt x="3138" y="3446"/>
                  <a:pt x="3047" y="3531"/>
                </a:cubicBezTo>
                <a:cubicBezTo>
                  <a:pt x="3047" y="3521"/>
                  <a:pt x="3043" y="3503"/>
                  <a:pt x="3042" y="3490"/>
                </a:cubicBezTo>
                <a:lnTo>
                  <a:pt x="3042" y="3490"/>
                </a:lnTo>
                <a:cubicBezTo>
                  <a:pt x="3044" y="3563"/>
                  <a:pt x="2966" y="3650"/>
                  <a:pt x="2894" y="3650"/>
                </a:cubicBezTo>
                <a:cubicBezTo>
                  <a:pt x="2860" y="3656"/>
                  <a:pt x="2877" y="3696"/>
                  <a:pt x="2865" y="3718"/>
                </a:cubicBezTo>
                <a:cubicBezTo>
                  <a:pt x="2809" y="3775"/>
                  <a:pt x="2775" y="3832"/>
                  <a:pt x="2780" y="3917"/>
                </a:cubicBezTo>
                <a:cubicBezTo>
                  <a:pt x="2769" y="3911"/>
                  <a:pt x="2752" y="3894"/>
                  <a:pt x="2741" y="3883"/>
                </a:cubicBezTo>
                <a:lnTo>
                  <a:pt x="2741" y="3883"/>
                </a:lnTo>
                <a:cubicBezTo>
                  <a:pt x="2746" y="3900"/>
                  <a:pt x="2758" y="3928"/>
                  <a:pt x="2763" y="3940"/>
                </a:cubicBezTo>
                <a:cubicBezTo>
                  <a:pt x="2735" y="3945"/>
                  <a:pt x="2678" y="3928"/>
                  <a:pt x="2684" y="3979"/>
                </a:cubicBezTo>
                <a:cubicBezTo>
                  <a:pt x="2650" y="4019"/>
                  <a:pt x="2616" y="4053"/>
                  <a:pt x="2582" y="4087"/>
                </a:cubicBezTo>
                <a:cubicBezTo>
                  <a:pt x="2633" y="4070"/>
                  <a:pt x="2684" y="4036"/>
                  <a:pt x="2729" y="4002"/>
                </a:cubicBezTo>
                <a:cubicBezTo>
                  <a:pt x="2718" y="3991"/>
                  <a:pt x="2707" y="3968"/>
                  <a:pt x="2695" y="3957"/>
                </a:cubicBezTo>
                <a:lnTo>
                  <a:pt x="2695" y="3957"/>
                </a:lnTo>
                <a:cubicBezTo>
                  <a:pt x="2707" y="3959"/>
                  <a:pt x="2718" y="3961"/>
                  <a:pt x="2728" y="3961"/>
                </a:cubicBezTo>
                <a:cubicBezTo>
                  <a:pt x="2762" y="3961"/>
                  <a:pt x="2787" y="3944"/>
                  <a:pt x="2792" y="3900"/>
                </a:cubicBezTo>
                <a:lnTo>
                  <a:pt x="2814" y="3934"/>
                </a:lnTo>
                <a:cubicBezTo>
                  <a:pt x="2803" y="3888"/>
                  <a:pt x="2797" y="3843"/>
                  <a:pt x="2809" y="3792"/>
                </a:cubicBezTo>
                <a:cubicBezTo>
                  <a:pt x="2823" y="3786"/>
                  <a:pt x="2837" y="3784"/>
                  <a:pt x="2851" y="3784"/>
                </a:cubicBezTo>
                <a:cubicBezTo>
                  <a:pt x="2893" y="3784"/>
                  <a:pt x="2934" y="3806"/>
                  <a:pt x="2968" y="3832"/>
                </a:cubicBezTo>
                <a:cubicBezTo>
                  <a:pt x="3013" y="3803"/>
                  <a:pt x="3053" y="3764"/>
                  <a:pt x="3092" y="3730"/>
                </a:cubicBezTo>
                <a:lnTo>
                  <a:pt x="3092" y="3730"/>
                </a:lnTo>
                <a:cubicBezTo>
                  <a:pt x="2917" y="3951"/>
                  <a:pt x="2735" y="4172"/>
                  <a:pt x="2542" y="4382"/>
                </a:cubicBezTo>
                <a:cubicBezTo>
                  <a:pt x="2542" y="4371"/>
                  <a:pt x="2536" y="4342"/>
                  <a:pt x="2536" y="4331"/>
                </a:cubicBezTo>
                <a:cubicBezTo>
                  <a:pt x="2531" y="4331"/>
                  <a:pt x="2525" y="4342"/>
                  <a:pt x="2519" y="4342"/>
                </a:cubicBezTo>
                <a:cubicBezTo>
                  <a:pt x="2548" y="4388"/>
                  <a:pt x="2548" y="4427"/>
                  <a:pt x="2485" y="4445"/>
                </a:cubicBezTo>
                <a:cubicBezTo>
                  <a:pt x="2485" y="4427"/>
                  <a:pt x="2491" y="4393"/>
                  <a:pt x="2497" y="4376"/>
                </a:cubicBezTo>
                <a:lnTo>
                  <a:pt x="2497" y="4376"/>
                </a:lnTo>
                <a:cubicBezTo>
                  <a:pt x="2485" y="4393"/>
                  <a:pt x="2474" y="4405"/>
                  <a:pt x="2463" y="4422"/>
                </a:cubicBezTo>
                <a:cubicBezTo>
                  <a:pt x="2474" y="4433"/>
                  <a:pt x="2485" y="4450"/>
                  <a:pt x="2491" y="4467"/>
                </a:cubicBezTo>
                <a:cubicBezTo>
                  <a:pt x="2434" y="4535"/>
                  <a:pt x="2378" y="4598"/>
                  <a:pt x="2326" y="4671"/>
                </a:cubicBezTo>
                <a:cubicBezTo>
                  <a:pt x="2247" y="4745"/>
                  <a:pt x="2213" y="4898"/>
                  <a:pt x="2100" y="4910"/>
                </a:cubicBezTo>
                <a:cubicBezTo>
                  <a:pt x="2060" y="4944"/>
                  <a:pt x="2026" y="4978"/>
                  <a:pt x="1986" y="5006"/>
                </a:cubicBezTo>
                <a:cubicBezTo>
                  <a:pt x="1986" y="5018"/>
                  <a:pt x="1980" y="5040"/>
                  <a:pt x="1980" y="5052"/>
                </a:cubicBezTo>
                <a:cubicBezTo>
                  <a:pt x="1941" y="5069"/>
                  <a:pt x="1929" y="5108"/>
                  <a:pt x="1952" y="5148"/>
                </a:cubicBezTo>
                <a:cubicBezTo>
                  <a:pt x="1975" y="5120"/>
                  <a:pt x="1992" y="5097"/>
                  <a:pt x="2009" y="5074"/>
                </a:cubicBezTo>
                <a:lnTo>
                  <a:pt x="2009" y="5074"/>
                </a:lnTo>
                <a:cubicBezTo>
                  <a:pt x="1992" y="5120"/>
                  <a:pt x="1969" y="5154"/>
                  <a:pt x="1946" y="5193"/>
                </a:cubicBezTo>
                <a:cubicBezTo>
                  <a:pt x="1941" y="5182"/>
                  <a:pt x="1918" y="5159"/>
                  <a:pt x="1912" y="5148"/>
                </a:cubicBezTo>
                <a:cubicBezTo>
                  <a:pt x="1907" y="5171"/>
                  <a:pt x="1895" y="5193"/>
                  <a:pt x="1890" y="5222"/>
                </a:cubicBezTo>
                <a:cubicBezTo>
                  <a:pt x="1873" y="5199"/>
                  <a:pt x="1856" y="5182"/>
                  <a:pt x="1833" y="5159"/>
                </a:cubicBezTo>
                <a:cubicBezTo>
                  <a:pt x="1850" y="5137"/>
                  <a:pt x="1861" y="5108"/>
                  <a:pt x="1878" y="5086"/>
                </a:cubicBezTo>
                <a:cubicBezTo>
                  <a:pt x="1884" y="5086"/>
                  <a:pt x="1895" y="5080"/>
                  <a:pt x="1901" y="5080"/>
                </a:cubicBezTo>
                <a:cubicBezTo>
                  <a:pt x="1941" y="5023"/>
                  <a:pt x="1969" y="4961"/>
                  <a:pt x="1992" y="4893"/>
                </a:cubicBezTo>
                <a:cubicBezTo>
                  <a:pt x="2009" y="4887"/>
                  <a:pt x="2037" y="4876"/>
                  <a:pt x="2054" y="4870"/>
                </a:cubicBezTo>
                <a:cubicBezTo>
                  <a:pt x="2043" y="4859"/>
                  <a:pt x="2026" y="4836"/>
                  <a:pt x="2020" y="4825"/>
                </a:cubicBezTo>
                <a:cubicBezTo>
                  <a:pt x="1912" y="4881"/>
                  <a:pt x="1873" y="5006"/>
                  <a:pt x="1793" y="5091"/>
                </a:cubicBezTo>
                <a:lnTo>
                  <a:pt x="1778" y="5071"/>
                </a:lnTo>
                <a:lnTo>
                  <a:pt x="1778" y="5071"/>
                </a:lnTo>
                <a:cubicBezTo>
                  <a:pt x="1783" y="5080"/>
                  <a:pt x="1788" y="5098"/>
                  <a:pt x="1793" y="5108"/>
                </a:cubicBezTo>
                <a:cubicBezTo>
                  <a:pt x="1753" y="5154"/>
                  <a:pt x="1719" y="5199"/>
                  <a:pt x="1702" y="5262"/>
                </a:cubicBezTo>
                <a:cubicBezTo>
                  <a:pt x="1668" y="5290"/>
                  <a:pt x="1640" y="5324"/>
                  <a:pt x="1657" y="5375"/>
                </a:cubicBezTo>
                <a:cubicBezTo>
                  <a:pt x="1651" y="5369"/>
                  <a:pt x="1629" y="5364"/>
                  <a:pt x="1617" y="5358"/>
                </a:cubicBezTo>
                <a:lnTo>
                  <a:pt x="1617" y="5358"/>
                </a:lnTo>
                <a:cubicBezTo>
                  <a:pt x="1629" y="5369"/>
                  <a:pt x="1646" y="5392"/>
                  <a:pt x="1657" y="5403"/>
                </a:cubicBezTo>
                <a:cubicBezTo>
                  <a:pt x="1640" y="5409"/>
                  <a:pt x="1606" y="5426"/>
                  <a:pt x="1589" y="5432"/>
                </a:cubicBezTo>
                <a:cubicBezTo>
                  <a:pt x="1595" y="5437"/>
                  <a:pt x="1600" y="5454"/>
                  <a:pt x="1606" y="5460"/>
                </a:cubicBezTo>
                <a:cubicBezTo>
                  <a:pt x="1657" y="5415"/>
                  <a:pt x="1725" y="5364"/>
                  <a:pt x="1714" y="5284"/>
                </a:cubicBezTo>
                <a:cubicBezTo>
                  <a:pt x="1725" y="5279"/>
                  <a:pt x="1759" y="5267"/>
                  <a:pt x="1770" y="5262"/>
                </a:cubicBezTo>
                <a:cubicBezTo>
                  <a:pt x="1793" y="5227"/>
                  <a:pt x="1810" y="5193"/>
                  <a:pt x="1827" y="5159"/>
                </a:cubicBezTo>
                <a:cubicBezTo>
                  <a:pt x="1839" y="5182"/>
                  <a:pt x="1867" y="5222"/>
                  <a:pt x="1878" y="5239"/>
                </a:cubicBezTo>
                <a:cubicBezTo>
                  <a:pt x="1867" y="5245"/>
                  <a:pt x="1839" y="5262"/>
                  <a:pt x="1827" y="5267"/>
                </a:cubicBezTo>
                <a:cubicBezTo>
                  <a:pt x="1839" y="5279"/>
                  <a:pt x="1856" y="5296"/>
                  <a:pt x="1873" y="5307"/>
                </a:cubicBezTo>
                <a:cubicBezTo>
                  <a:pt x="1867" y="5318"/>
                  <a:pt x="1861" y="5335"/>
                  <a:pt x="1856" y="5347"/>
                </a:cubicBezTo>
                <a:cubicBezTo>
                  <a:pt x="1844" y="5335"/>
                  <a:pt x="1821" y="5313"/>
                  <a:pt x="1804" y="5296"/>
                </a:cubicBezTo>
                <a:lnTo>
                  <a:pt x="1804" y="5296"/>
                </a:lnTo>
                <a:cubicBezTo>
                  <a:pt x="1810" y="5324"/>
                  <a:pt x="1821" y="5352"/>
                  <a:pt x="1821" y="5375"/>
                </a:cubicBezTo>
                <a:cubicBezTo>
                  <a:pt x="1816" y="5392"/>
                  <a:pt x="1804" y="5409"/>
                  <a:pt x="1799" y="5426"/>
                </a:cubicBezTo>
                <a:cubicBezTo>
                  <a:pt x="1799" y="5403"/>
                  <a:pt x="1810" y="5375"/>
                  <a:pt x="1799" y="5352"/>
                </a:cubicBezTo>
                <a:cubicBezTo>
                  <a:pt x="1731" y="5364"/>
                  <a:pt x="1787" y="5449"/>
                  <a:pt x="1765" y="5494"/>
                </a:cubicBezTo>
                <a:cubicBezTo>
                  <a:pt x="1748" y="5517"/>
                  <a:pt x="1708" y="5551"/>
                  <a:pt x="1691" y="5568"/>
                </a:cubicBezTo>
                <a:cubicBezTo>
                  <a:pt x="1685" y="5551"/>
                  <a:pt x="1685" y="5517"/>
                  <a:pt x="1680" y="5494"/>
                </a:cubicBezTo>
                <a:cubicBezTo>
                  <a:pt x="1674" y="5540"/>
                  <a:pt x="1657" y="5579"/>
                  <a:pt x="1629" y="5608"/>
                </a:cubicBezTo>
                <a:cubicBezTo>
                  <a:pt x="1646" y="5596"/>
                  <a:pt x="1680" y="5579"/>
                  <a:pt x="1691" y="5574"/>
                </a:cubicBezTo>
                <a:lnTo>
                  <a:pt x="1691" y="5574"/>
                </a:lnTo>
                <a:cubicBezTo>
                  <a:pt x="1697" y="5636"/>
                  <a:pt x="1657" y="5647"/>
                  <a:pt x="1606" y="5647"/>
                </a:cubicBezTo>
                <a:cubicBezTo>
                  <a:pt x="1612" y="5659"/>
                  <a:pt x="1617" y="5687"/>
                  <a:pt x="1623" y="5698"/>
                </a:cubicBezTo>
                <a:cubicBezTo>
                  <a:pt x="1600" y="5778"/>
                  <a:pt x="1555" y="5846"/>
                  <a:pt x="1526" y="5920"/>
                </a:cubicBezTo>
                <a:cubicBezTo>
                  <a:pt x="1515" y="5886"/>
                  <a:pt x="1509" y="5857"/>
                  <a:pt x="1498" y="5823"/>
                </a:cubicBezTo>
                <a:lnTo>
                  <a:pt x="1498" y="5823"/>
                </a:lnTo>
                <a:cubicBezTo>
                  <a:pt x="1487" y="5863"/>
                  <a:pt x="1498" y="5903"/>
                  <a:pt x="1521" y="5942"/>
                </a:cubicBezTo>
                <a:lnTo>
                  <a:pt x="1492" y="5942"/>
                </a:lnTo>
                <a:cubicBezTo>
                  <a:pt x="1498" y="5937"/>
                  <a:pt x="1492" y="5925"/>
                  <a:pt x="1487" y="5908"/>
                </a:cubicBezTo>
                <a:cubicBezTo>
                  <a:pt x="1458" y="5908"/>
                  <a:pt x="1447" y="5920"/>
                  <a:pt x="1453" y="5942"/>
                </a:cubicBezTo>
                <a:lnTo>
                  <a:pt x="1441" y="5942"/>
                </a:lnTo>
                <a:cubicBezTo>
                  <a:pt x="1447" y="5948"/>
                  <a:pt x="1453" y="5948"/>
                  <a:pt x="1458" y="5948"/>
                </a:cubicBezTo>
                <a:cubicBezTo>
                  <a:pt x="1458" y="5954"/>
                  <a:pt x="1458" y="5954"/>
                  <a:pt x="1458" y="5954"/>
                </a:cubicBezTo>
                <a:lnTo>
                  <a:pt x="1464" y="5954"/>
                </a:lnTo>
                <a:cubicBezTo>
                  <a:pt x="1481" y="5959"/>
                  <a:pt x="1492" y="5971"/>
                  <a:pt x="1504" y="5976"/>
                </a:cubicBezTo>
                <a:cubicBezTo>
                  <a:pt x="1481" y="5999"/>
                  <a:pt x="1470" y="6027"/>
                  <a:pt x="1458" y="6056"/>
                </a:cubicBezTo>
                <a:cubicBezTo>
                  <a:pt x="1453" y="6079"/>
                  <a:pt x="1441" y="6096"/>
                  <a:pt x="1436" y="6118"/>
                </a:cubicBezTo>
                <a:cubicBezTo>
                  <a:pt x="1430" y="6107"/>
                  <a:pt x="1413" y="6084"/>
                  <a:pt x="1407" y="6079"/>
                </a:cubicBezTo>
                <a:cubicBezTo>
                  <a:pt x="1396" y="6090"/>
                  <a:pt x="1385" y="6113"/>
                  <a:pt x="1373" y="6124"/>
                </a:cubicBezTo>
                <a:cubicBezTo>
                  <a:pt x="1379" y="6123"/>
                  <a:pt x="1383" y="6123"/>
                  <a:pt x="1388" y="6123"/>
                </a:cubicBezTo>
                <a:cubicBezTo>
                  <a:pt x="1425" y="6123"/>
                  <a:pt x="1429" y="6144"/>
                  <a:pt x="1419" y="6169"/>
                </a:cubicBezTo>
                <a:cubicBezTo>
                  <a:pt x="1413" y="6175"/>
                  <a:pt x="1407" y="6175"/>
                  <a:pt x="1396" y="6181"/>
                </a:cubicBezTo>
                <a:cubicBezTo>
                  <a:pt x="1402" y="6186"/>
                  <a:pt x="1407" y="6198"/>
                  <a:pt x="1407" y="6203"/>
                </a:cubicBezTo>
                <a:cubicBezTo>
                  <a:pt x="1407" y="6215"/>
                  <a:pt x="1402" y="6220"/>
                  <a:pt x="1396" y="6226"/>
                </a:cubicBezTo>
                <a:cubicBezTo>
                  <a:pt x="1390" y="6237"/>
                  <a:pt x="1385" y="6254"/>
                  <a:pt x="1379" y="6266"/>
                </a:cubicBezTo>
                <a:lnTo>
                  <a:pt x="1345" y="6271"/>
                </a:lnTo>
                <a:cubicBezTo>
                  <a:pt x="1294" y="6374"/>
                  <a:pt x="1226" y="6464"/>
                  <a:pt x="1197" y="6578"/>
                </a:cubicBezTo>
                <a:cubicBezTo>
                  <a:pt x="1169" y="6601"/>
                  <a:pt x="1141" y="6629"/>
                  <a:pt x="1101" y="6640"/>
                </a:cubicBezTo>
                <a:cubicBezTo>
                  <a:pt x="1101" y="6567"/>
                  <a:pt x="1152" y="6515"/>
                  <a:pt x="1203" y="6464"/>
                </a:cubicBezTo>
                <a:cubicBezTo>
                  <a:pt x="1203" y="6453"/>
                  <a:pt x="1197" y="6430"/>
                  <a:pt x="1197" y="6419"/>
                </a:cubicBezTo>
                <a:cubicBezTo>
                  <a:pt x="1277" y="6357"/>
                  <a:pt x="1282" y="6243"/>
                  <a:pt x="1356" y="6175"/>
                </a:cubicBezTo>
                <a:cubicBezTo>
                  <a:pt x="1368" y="6135"/>
                  <a:pt x="1373" y="6090"/>
                  <a:pt x="1368" y="6050"/>
                </a:cubicBezTo>
                <a:lnTo>
                  <a:pt x="1368" y="6050"/>
                </a:lnTo>
                <a:cubicBezTo>
                  <a:pt x="1362" y="6079"/>
                  <a:pt x="1356" y="6101"/>
                  <a:pt x="1345" y="6130"/>
                </a:cubicBezTo>
                <a:cubicBezTo>
                  <a:pt x="1197" y="6266"/>
                  <a:pt x="1152" y="6487"/>
                  <a:pt x="1033" y="6646"/>
                </a:cubicBezTo>
                <a:cubicBezTo>
                  <a:pt x="1052" y="6644"/>
                  <a:pt x="1070" y="6643"/>
                  <a:pt x="1089" y="6643"/>
                </a:cubicBezTo>
                <a:cubicBezTo>
                  <a:pt x="1121" y="6643"/>
                  <a:pt x="1152" y="6646"/>
                  <a:pt x="1180" y="6657"/>
                </a:cubicBezTo>
                <a:cubicBezTo>
                  <a:pt x="1175" y="6691"/>
                  <a:pt x="1163" y="6720"/>
                  <a:pt x="1152" y="6748"/>
                </a:cubicBezTo>
                <a:lnTo>
                  <a:pt x="1095" y="6748"/>
                </a:lnTo>
                <a:cubicBezTo>
                  <a:pt x="1095" y="6754"/>
                  <a:pt x="1090" y="6771"/>
                  <a:pt x="1090" y="6776"/>
                </a:cubicBezTo>
                <a:cubicBezTo>
                  <a:pt x="1107" y="6771"/>
                  <a:pt x="1135" y="6759"/>
                  <a:pt x="1152" y="6754"/>
                </a:cubicBezTo>
                <a:lnTo>
                  <a:pt x="1152" y="6754"/>
                </a:lnTo>
                <a:cubicBezTo>
                  <a:pt x="1124" y="6827"/>
                  <a:pt x="1101" y="6896"/>
                  <a:pt x="1044" y="6952"/>
                </a:cubicBezTo>
                <a:lnTo>
                  <a:pt x="1050" y="6981"/>
                </a:lnTo>
                <a:cubicBezTo>
                  <a:pt x="1033" y="7026"/>
                  <a:pt x="1010" y="7077"/>
                  <a:pt x="987" y="7134"/>
                </a:cubicBezTo>
                <a:cubicBezTo>
                  <a:pt x="976" y="7127"/>
                  <a:pt x="965" y="7123"/>
                  <a:pt x="955" y="7123"/>
                </a:cubicBezTo>
                <a:cubicBezTo>
                  <a:pt x="941" y="7123"/>
                  <a:pt x="929" y="7131"/>
                  <a:pt x="919" y="7151"/>
                </a:cubicBezTo>
                <a:cubicBezTo>
                  <a:pt x="936" y="7151"/>
                  <a:pt x="965" y="7151"/>
                  <a:pt x="982" y="7157"/>
                </a:cubicBezTo>
                <a:cubicBezTo>
                  <a:pt x="942" y="7225"/>
                  <a:pt x="914" y="7304"/>
                  <a:pt x="891" y="7384"/>
                </a:cubicBezTo>
                <a:cubicBezTo>
                  <a:pt x="868" y="7372"/>
                  <a:pt x="846" y="7367"/>
                  <a:pt x="823" y="7361"/>
                </a:cubicBezTo>
                <a:lnTo>
                  <a:pt x="823" y="7361"/>
                </a:lnTo>
                <a:cubicBezTo>
                  <a:pt x="823" y="7378"/>
                  <a:pt x="829" y="7412"/>
                  <a:pt x="834" y="7429"/>
                </a:cubicBezTo>
                <a:cubicBezTo>
                  <a:pt x="846" y="7423"/>
                  <a:pt x="868" y="7412"/>
                  <a:pt x="880" y="7412"/>
                </a:cubicBezTo>
                <a:lnTo>
                  <a:pt x="880" y="7412"/>
                </a:lnTo>
                <a:cubicBezTo>
                  <a:pt x="868" y="7446"/>
                  <a:pt x="863" y="7480"/>
                  <a:pt x="851" y="7514"/>
                </a:cubicBezTo>
                <a:lnTo>
                  <a:pt x="789" y="7514"/>
                </a:lnTo>
                <a:cubicBezTo>
                  <a:pt x="772" y="7565"/>
                  <a:pt x="749" y="7616"/>
                  <a:pt x="749" y="7673"/>
                </a:cubicBezTo>
                <a:cubicBezTo>
                  <a:pt x="772" y="7628"/>
                  <a:pt x="789" y="7582"/>
                  <a:pt x="817" y="7542"/>
                </a:cubicBezTo>
                <a:lnTo>
                  <a:pt x="817" y="7542"/>
                </a:lnTo>
                <a:cubicBezTo>
                  <a:pt x="817" y="7610"/>
                  <a:pt x="783" y="7667"/>
                  <a:pt x="760" y="7730"/>
                </a:cubicBezTo>
                <a:cubicBezTo>
                  <a:pt x="749" y="7730"/>
                  <a:pt x="732" y="7724"/>
                  <a:pt x="721" y="7724"/>
                </a:cubicBezTo>
                <a:cubicBezTo>
                  <a:pt x="715" y="7752"/>
                  <a:pt x="704" y="7781"/>
                  <a:pt x="692" y="7809"/>
                </a:cubicBezTo>
                <a:cubicBezTo>
                  <a:pt x="715" y="7786"/>
                  <a:pt x="738" y="7758"/>
                  <a:pt x="760" y="7735"/>
                </a:cubicBezTo>
                <a:lnTo>
                  <a:pt x="760" y="7735"/>
                </a:lnTo>
                <a:cubicBezTo>
                  <a:pt x="732" y="7860"/>
                  <a:pt x="687" y="7985"/>
                  <a:pt x="653" y="8110"/>
                </a:cubicBezTo>
                <a:cubicBezTo>
                  <a:pt x="647" y="8093"/>
                  <a:pt x="641" y="8070"/>
                  <a:pt x="636" y="8053"/>
                </a:cubicBezTo>
                <a:cubicBezTo>
                  <a:pt x="619" y="8070"/>
                  <a:pt x="602" y="8087"/>
                  <a:pt x="590" y="8104"/>
                </a:cubicBezTo>
                <a:cubicBezTo>
                  <a:pt x="585" y="8167"/>
                  <a:pt x="630" y="8229"/>
                  <a:pt x="596" y="8297"/>
                </a:cubicBezTo>
                <a:cubicBezTo>
                  <a:pt x="590" y="8263"/>
                  <a:pt x="585" y="8229"/>
                  <a:pt x="579" y="8195"/>
                </a:cubicBezTo>
                <a:cubicBezTo>
                  <a:pt x="551" y="8286"/>
                  <a:pt x="505" y="8388"/>
                  <a:pt x="528" y="8490"/>
                </a:cubicBezTo>
                <a:lnTo>
                  <a:pt x="505" y="8484"/>
                </a:lnTo>
                <a:lnTo>
                  <a:pt x="505" y="8484"/>
                </a:lnTo>
                <a:cubicBezTo>
                  <a:pt x="505" y="8496"/>
                  <a:pt x="511" y="8507"/>
                  <a:pt x="511" y="8518"/>
                </a:cubicBezTo>
                <a:lnTo>
                  <a:pt x="477" y="8524"/>
                </a:lnTo>
                <a:lnTo>
                  <a:pt x="482" y="8541"/>
                </a:lnTo>
                <a:cubicBezTo>
                  <a:pt x="499" y="8535"/>
                  <a:pt x="522" y="8524"/>
                  <a:pt x="539" y="8513"/>
                </a:cubicBezTo>
                <a:lnTo>
                  <a:pt x="539" y="8513"/>
                </a:lnTo>
                <a:cubicBezTo>
                  <a:pt x="528" y="8535"/>
                  <a:pt x="517" y="8569"/>
                  <a:pt x="511" y="8586"/>
                </a:cubicBezTo>
                <a:cubicBezTo>
                  <a:pt x="499" y="8581"/>
                  <a:pt x="477" y="8575"/>
                  <a:pt x="465" y="8575"/>
                </a:cubicBezTo>
                <a:cubicBezTo>
                  <a:pt x="471" y="8586"/>
                  <a:pt x="477" y="8609"/>
                  <a:pt x="477" y="8620"/>
                </a:cubicBezTo>
                <a:cubicBezTo>
                  <a:pt x="488" y="8615"/>
                  <a:pt x="505" y="8609"/>
                  <a:pt x="511" y="8609"/>
                </a:cubicBezTo>
                <a:lnTo>
                  <a:pt x="511" y="8609"/>
                </a:lnTo>
                <a:cubicBezTo>
                  <a:pt x="517" y="8689"/>
                  <a:pt x="482" y="8768"/>
                  <a:pt x="465" y="8842"/>
                </a:cubicBezTo>
                <a:cubicBezTo>
                  <a:pt x="454" y="8842"/>
                  <a:pt x="431" y="8830"/>
                  <a:pt x="420" y="8825"/>
                </a:cubicBezTo>
                <a:lnTo>
                  <a:pt x="420" y="8825"/>
                </a:lnTo>
                <a:cubicBezTo>
                  <a:pt x="437" y="8836"/>
                  <a:pt x="454" y="8842"/>
                  <a:pt x="471" y="8853"/>
                </a:cubicBezTo>
                <a:cubicBezTo>
                  <a:pt x="460" y="8898"/>
                  <a:pt x="448" y="8944"/>
                  <a:pt x="437" y="8989"/>
                </a:cubicBezTo>
                <a:cubicBezTo>
                  <a:pt x="437" y="8949"/>
                  <a:pt x="426" y="8910"/>
                  <a:pt x="409" y="8876"/>
                </a:cubicBezTo>
                <a:cubicBezTo>
                  <a:pt x="409" y="8910"/>
                  <a:pt x="397" y="8938"/>
                  <a:pt x="363" y="8949"/>
                </a:cubicBezTo>
                <a:cubicBezTo>
                  <a:pt x="375" y="8955"/>
                  <a:pt x="392" y="8961"/>
                  <a:pt x="397" y="8967"/>
                </a:cubicBezTo>
                <a:cubicBezTo>
                  <a:pt x="352" y="9074"/>
                  <a:pt x="341" y="9193"/>
                  <a:pt x="318" y="9307"/>
                </a:cubicBezTo>
                <a:cubicBezTo>
                  <a:pt x="335" y="9301"/>
                  <a:pt x="363" y="9296"/>
                  <a:pt x="375" y="9290"/>
                </a:cubicBezTo>
                <a:lnTo>
                  <a:pt x="375" y="9290"/>
                </a:lnTo>
                <a:cubicBezTo>
                  <a:pt x="369" y="9398"/>
                  <a:pt x="352" y="9500"/>
                  <a:pt x="329" y="9608"/>
                </a:cubicBezTo>
                <a:cubicBezTo>
                  <a:pt x="312" y="9545"/>
                  <a:pt x="318" y="9489"/>
                  <a:pt x="329" y="9426"/>
                </a:cubicBezTo>
                <a:lnTo>
                  <a:pt x="329" y="9426"/>
                </a:lnTo>
                <a:cubicBezTo>
                  <a:pt x="244" y="9449"/>
                  <a:pt x="295" y="9840"/>
                  <a:pt x="216" y="9942"/>
                </a:cubicBezTo>
                <a:cubicBezTo>
                  <a:pt x="193" y="9925"/>
                  <a:pt x="165" y="9914"/>
                  <a:pt x="142" y="9897"/>
                </a:cubicBezTo>
                <a:cubicBezTo>
                  <a:pt x="153" y="9897"/>
                  <a:pt x="170" y="9891"/>
                  <a:pt x="182" y="9891"/>
                </a:cubicBezTo>
                <a:cubicBezTo>
                  <a:pt x="182" y="9857"/>
                  <a:pt x="199" y="9835"/>
                  <a:pt x="233" y="9823"/>
                </a:cubicBezTo>
                <a:cubicBezTo>
                  <a:pt x="221" y="9801"/>
                  <a:pt x="210" y="9778"/>
                  <a:pt x="199" y="9750"/>
                </a:cubicBezTo>
                <a:lnTo>
                  <a:pt x="199" y="9750"/>
                </a:lnTo>
                <a:lnTo>
                  <a:pt x="250" y="9755"/>
                </a:lnTo>
                <a:cubicBezTo>
                  <a:pt x="238" y="9750"/>
                  <a:pt x="216" y="9738"/>
                  <a:pt x="204" y="9727"/>
                </a:cubicBezTo>
                <a:cubicBezTo>
                  <a:pt x="221" y="9625"/>
                  <a:pt x="233" y="9511"/>
                  <a:pt x="165" y="9426"/>
                </a:cubicBezTo>
                <a:cubicBezTo>
                  <a:pt x="165" y="9568"/>
                  <a:pt x="131" y="9698"/>
                  <a:pt x="119" y="9840"/>
                </a:cubicBezTo>
                <a:lnTo>
                  <a:pt x="97" y="9857"/>
                </a:lnTo>
                <a:cubicBezTo>
                  <a:pt x="131" y="9897"/>
                  <a:pt x="108" y="9942"/>
                  <a:pt x="85" y="9976"/>
                </a:cubicBezTo>
                <a:cubicBezTo>
                  <a:pt x="119" y="10056"/>
                  <a:pt x="80" y="10135"/>
                  <a:pt x="80" y="10220"/>
                </a:cubicBezTo>
                <a:lnTo>
                  <a:pt x="51" y="10226"/>
                </a:lnTo>
                <a:cubicBezTo>
                  <a:pt x="63" y="10226"/>
                  <a:pt x="80" y="10237"/>
                  <a:pt x="85" y="10243"/>
                </a:cubicBezTo>
                <a:cubicBezTo>
                  <a:pt x="80" y="10328"/>
                  <a:pt x="63" y="10419"/>
                  <a:pt x="80" y="10510"/>
                </a:cubicBezTo>
                <a:cubicBezTo>
                  <a:pt x="91" y="10544"/>
                  <a:pt x="63" y="10567"/>
                  <a:pt x="51" y="10595"/>
                </a:cubicBezTo>
                <a:cubicBezTo>
                  <a:pt x="63" y="10612"/>
                  <a:pt x="74" y="10629"/>
                  <a:pt x="91" y="10646"/>
                </a:cubicBezTo>
                <a:cubicBezTo>
                  <a:pt x="80" y="10646"/>
                  <a:pt x="57" y="10652"/>
                  <a:pt x="46" y="10657"/>
                </a:cubicBezTo>
                <a:cubicBezTo>
                  <a:pt x="50" y="10708"/>
                  <a:pt x="51" y="10759"/>
                  <a:pt x="50" y="10810"/>
                </a:cubicBezTo>
                <a:lnTo>
                  <a:pt x="50" y="10810"/>
                </a:lnTo>
                <a:cubicBezTo>
                  <a:pt x="58" y="10808"/>
                  <a:pt x="69" y="10804"/>
                  <a:pt x="74" y="10799"/>
                </a:cubicBezTo>
                <a:cubicBezTo>
                  <a:pt x="68" y="10680"/>
                  <a:pt x="136" y="10555"/>
                  <a:pt x="91" y="10436"/>
                </a:cubicBezTo>
                <a:cubicBezTo>
                  <a:pt x="159" y="10362"/>
                  <a:pt x="108" y="10243"/>
                  <a:pt x="148" y="10147"/>
                </a:cubicBezTo>
                <a:cubicBezTo>
                  <a:pt x="159" y="10090"/>
                  <a:pt x="131" y="10016"/>
                  <a:pt x="193" y="9976"/>
                </a:cubicBezTo>
                <a:lnTo>
                  <a:pt x="216" y="10028"/>
                </a:lnTo>
                <a:cubicBezTo>
                  <a:pt x="182" y="10079"/>
                  <a:pt x="199" y="10141"/>
                  <a:pt x="204" y="10203"/>
                </a:cubicBezTo>
                <a:cubicBezTo>
                  <a:pt x="216" y="10198"/>
                  <a:pt x="244" y="10186"/>
                  <a:pt x="256" y="10175"/>
                </a:cubicBezTo>
                <a:lnTo>
                  <a:pt x="256" y="10175"/>
                </a:lnTo>
                <a:cubicBezTo>
                  <a:pt x="250" y="10198"/>
                  <a:pt x="244" y="10215"/>
                  <a:pt x="238" y="10237"/>
                </a:cubicBezTo>
                <a:cubicBezTo>
                  <a:pt x="256" y="10300"/>
                  <a:pt x="176" y="10334"/>
                  <a:pt x="193" y="10402"/>
                </a:cubicBezTo>
                <a:cubicBezTo>
                  <a:pt x="204" y="10408"/>
                  <a:pt x="216" y="10419"/>
                  <a:pt x="227" y="10425"/>
                </a:cubicBezTo>
                <a:cubicBezTo>
                  <a:pt x="216" y="10601"/>
                  <a:pt x="176" y="10776"/>
                  <a:pt x="199" y="10952"/>
                </a:cubicBezTo>
                <a:lnTo>
                  <a:pt x="148" y="10952"/>
                </a:lnTo>
                <a:cubicBezTo>
                  <a:pt x="142" y="10975"/>
                  <a:pt x="136" y="11015"/>
                  <a:pt x="131" y="11037"/>
                </a:cubicBezTo>
                <a:cubicBezTo>
                  <a:pt x="148" y="11049"/>
                  <a:pt x="159" y="11060"/>
                  <a:pt x="176" y="11071"/>
                </a:cubicBezTo>
                <a:lnTo>
                  <a:pt x="187" y="11026"/>
                </a:lnTo>
                <a:cubicBezTo>
                  <a:pt x="187" y="11043"/>
                  <a:pt x="193" y="11083"/>
                  <a:pt x="193" y="11100"/>
                </a:cubicBezTo>
                <a:cubicBezTo>
                  <a:pt x="187" y="11094"/>
                  <a:pt x="170" y="11077"/>
                  <a:pt x="165" y="11071"/>
                </a:cubicBezTo>
                <a:cubicBezTo>
                  <a:pt x="153" y="11077"/>
                  <a:pt x="136" y="11089"/>
                  <a:pt x="125" y="11094"/>
                </a:cubicBezTo>
                <a:cubicBezTo>
                  <a:pt x="131" y="11128"/>
                  <a:pt x="131" y="11168"/>
                  <a:pt x="131" y="11202"/>
                </a:cubicBezTo>
                <a:lnTo>
                  <a:pt x="159" y="11213"/>
                </a:lnTo>
                <a:cubicBezTo>
                  <a:pt x="165" y="11174"/>
                  <a:pt x="170" y="11140"/>
                  <a:pt x="193" y="11111"/>
                </a:cubicBezTo>
                <a:lnTo>
                  <a:pt x="193" y="11111"/>
                </a:lnTo>
                <a:cubicBezTo>
                  <a:pt x="176" y="11145"/>
                  <a:pt x="182" y="11185"/>
                  <a:pt x="193" y="11219"/>
                </a:cubicBezTo>
                <a:lnTo>
                  <a:pt x="125" y="11219"/>
                </a:lnTo>
                <a:cubicBezTo>
                  <a:pt x="125" y="11259"/>
                  <a:pt x="125" y="11293"/>
                  <a:pt x="131" y="11327"/>
                </a:cubicBezTo>
                <a:cubicBezTo>
                  <a:pt x="136" y="11304"/>
                  <a:pt x="159" y="11253"/>
                  <a:pt x="170" y="11225"/>
                </a:cubicBezTo>
                <a:lnTo>
                  <a:pt x="170" y="11225"/>
                </a:lnTo>
                <a:cubicBezTo>
                  <a:pt x="182" y="11259"/>
                  <a:pt x="176" y="11287"/>
                  <a:pt x="165" y="11315"/>
                </a:cubicBezTo>
                <a:cubicBezTo>
                  <a:pt x="182" y="11389"/>
                  <a:pt x="170" y="11457"/>
                  <a:pt x="176" y="11525"/>
                </a:cubicBezTo>
                <a:lnTo>
                  <a:pt x="136" y="11537"/>
                </a:lnTo>
                <a:cubicBezTo>
                  <a:pt x="153" y="11548"/>
                  <a:pt x="176" y="11571"/>
                  <a:pt x="187" y="11582"/>
                </a:cubicBezTo>
                <a:cubicBezTo>
                  <a:pt x="170" y="11588"/>
                  <a:pt x="148" y="11593"/>
                  <a:pt x="125" y="11599"/>
                </a:cubicBezTo>
                <a:cubicBezTo>
                  <a:pt x="148" y="11622"/>
                  <a:pt x="165" y="11645"/>
                  <a:pt x="182" y="11667"/>
                </a:cubicBezTo>
                <a:cubicBezTo>
                  <a:pt x="182" y="11690"/>
                  <a:pt x="176" y="11713"/>
                  <a:pt x="170" y="11735"/>
                </a:cubicBezTo>
                <a:cubicBezTo>
                  <a:pt x="159" y="11707"/>
                  <a:pt x="142" y="11679"/>
                  <a:pt x="119" y="11656"/>
                </a:cubicBezTo>
                <a:lnTo>
                  <a:pt x="119" y="11656"/>
                </a:lnTo>
                <a:cubicBezTo>
                  <a:pt x="119" y="11679"/>
                  <a:pt x="131" y="11718"/>
                  <a:pt x="131" y="11735"/>
                </a:cubicBezTo>
                <a:cubicBezTo>
                  <a:pt x="119" y="11735"/>
                  <a:pt x="97" y="11735"/>
                  <a:pt x="85" y="11741"/>
                </a:cubicBezTo>
                <a:cubicBezTo>
                  <a:pt x="97" y="11747"/>
                  <a:pt x="125" y="11764"/>
                  <a:pt x="136" y="11775"/>
                </a:cubicBezTo>
                <a:cubicBezTo>
                  <a:pt x="127" y="11799"/>
                  <a:pt x="133" y="11862"/>
                  <a:pt x="109" y="11862"/>
                </a:cubicBezTo>
                <a:cubicBezTo>
                  <a:pt x="104" y="11862"/>
                  <a:pt x="98" y="11860"/>
                  <a:pt x="91" y="11854"/>
                </a:cubicBezTo>
                <a:cubicBezTo>
                  <a:pt x="46" y="11769"/>
                  <a:pt x="119" y="11639"/>
                  <a:pt x="29" y="11571"/>
                </a:cubicBezTo>
                <a:lnTo>
                  <a:pt x="74" y="11571"/>
                </a:lnTo>
                <a:cubicBezTo>
                  <a:pt x="85" y="11327"/>
                  <a:pt x="68" y="11083"/>
                  <a:pt x="85" y="10839"/>
                </a:cubicBezTo>
                <a:cubicBezTo>
                  <a:pt x="75" y="10829"/>
                  <a:pt x="61" y="10823"/>
                  <a:pt x="50" y="10814"/>
                </a:cubicBezTo>
                <a:lnTo>
                  <a:pt x="50" y="10814"/>
                </a:lnTo>
                <a:cubicBezTo>
                  <a:pt x="45" y="11010"/>
                  <a:pt x="6" y="11204"/>
                  <a:pt x="6" y="11401"/>
                </a:cubicBezTo>
                <a:cubicBezTo>
                  <a:pt x="40" y="11446"/>
                  <a:pt x="12" y="11491"/>
                  <a:pt x="0" y="11537"/>
                </a:cubicBezTo>
                <a:cubicBezTo>
                  <a:pt x="12" y="11593"/>
                  <a:pt x="17" y="11656"/>
                  <a:pt x="17" y="11718"/>
                </a:cubicBezTo>
                <a:cubicBezTo>
                  <a:pt x="23" y="11724"/>
                  <a:pt x="29" y="11741"/>
                  <a:pt x="34" y="11752"/>
                </a:cubicBezTo>
                <a:cubicBezTo>
                  <a:pt x="23" y="11781"/>
                  <a:pt x="17" y="11809"/>
                  <a:pt x="6" y="11837"/>
                </a:cubicBezTo>
                <a:cubicBezTo>
                  <a:pt x="12" y="11860"/>
                  <a:pt x="17" y="11889"/>
                  <a:pt x="23" y="11917"/>
                </a:cubicBezTo>
                <a:cubicBezTo>
                  <a:pt x="17" y="11923"/>
                  <a:pt x="6" y="11934"/>
                  <a:pt x="0" y="11945"/>
                </a:cubicBezTo>
                <a:lnTo>
                  <a:pt x="23" y="11945"/>
                </a:lnTo>
                <a:cubicBezTo>
                  <a:pt x="23" y="11985"/>
                  <a:pt x="17" y="12030"/>
                  <a:pt x="23" y="12076"/>
                </a:cubicBezTo>
                <a:cubicBezTo>
                  <a:pt x="17" y="12076"/>
                  <a:pt x="6" y="12081"/>
                  <a:pt x="0" y="12081"/>
                </a:cubicBezTo>
                <a:cubicBezTo>
                  <a:pt x="6" y="12093"/>
                  <a:pt x="23" y="12110"/>
                  <a:pt x="29" y="12115"/>
                </a:cubicBezTo>
                <a:cubicBezTo>
                  <a:pt x="0" y="12195"/>
                  <a:pt x="57" y="12280"/>
                  <a:pt x="34" y="12359"/>
                </a:cubicBezTo>
                <a:cubicBezTo>
                  <a:pt x="97" y="12479"/>
                  <a:pt x="57" y="12615"/>
                  <a:pt x="91" y="12740"/>
                </a:cubicBezTo>
                <a:cubicBezTo>
                  <a:pt x="102" y="12745"/>
                  <a:pt x="119" y="12751"/>
                  <a:pt x="131" y="12757"/>
                </a:cubicBezTo>
                <a:cubicBezTo>
                  <a:pt x="125" y="12768"/>
                  <a:pt x="108" y="12785"/>
                  <a:pt x="97" y="12791"/>
                </a:cubicBezTo>
                <a:cubicBezTo>
                  <a:pt x="102" y="12802"/>
                  <a:pt x="102" y="12813"/>
                  <a:pt x="102" y="12825"/>
                </a:cubicBezTo>
                <a:cubicBezTo>
                  <a:pt x="119" y="12819"/>
                  <a:pt x="131" y="12819"/>
                  <a:pt x="148" y="12813"/>
                </a:cubicBezTo>
                <a:cubicBezTo>
                  <a:pt x="142" y="12762"/>
                  <a:pt x="148" y="12717"/>
                  <a:pt x="142" y="12672"/>
                </a:cubicBezTo>
                <a:lnTo>
                  <a:pt x="131" y="12677"/>
                </a:lnTo>
                <a:lnTo>
                  <a:pt x="97" y="12654"/>
                </a:lnTo>
                <a:cubicBezTo>
                  <a:pt x="102" y="12626"/>
                  <a:pt x="114" y="12598"/>
                  <a:pt x="119" y="12569"/>
                </a:cubicBezTo>
                <a:cubicBezTo>
                  <a:pt x="108" y="12558"/>
                  <a:pt x="85" y="12535"/>
                  <a:pt x="74" y="12524"/>
                </a:cubicBezTo>
                <a:cubicBezTo>
                  <a:pt x="80" y="12524"/>
                  <a:pt x="102" y="12513"/>
                  <a:pt x="114" y="12513"/>
                </a:cubicBezTo>
                <a:cubicBezTo>
                  <a:pt x="108" y="12496"/>
                  <a:pt x="91" y="12473"/>
                  <a:pt x="85" y="12462"/>
                </a:cubicBezTo>
                <a:cubicBezTo>
                  <a:pt x="108" y="12450"/>
                  <a:pt x="125" y="12439"/>
                  <a:pt x="142" y="12428"/>
                </a:cubicBezTo>
                <a:lnTo>
                  <a:pt x="97" y="12428"/>
                </a:lnTo>
                <a:cubicBezTo>
                  <a:pt x="97" y="12240"/>
                  <a:pt x="97" y="12053"/>
                  <a:pt x="85" y="11866"/>
                </a:cubicBezTo>
                <a:lnTo>
                  <a:pt x="85" y="11866"/>
                </a:lnTo>
                <a:cubicBezTo>
                  <a:pt x="114" y="11877"/>
                  <a:pt x="148" y="11889"/>
                  <a:pt x="182" y="11900"/>
                </a:cubicBezTo>
                <a:cubicBezTo>
                  <a:pt x="170" y="11900"/>
                  <a:pt x="142" y="11900"/>
                  <a:pt x="131" y="11906"/>
                </a:cubicBezTo>
                <a:cubicBezTo>
                  <a:pt x="125" y="11996"/>
                  <a:pt x="142" y="12081"/>
                  <a:pt x="148" y="12172"/>
                </a:cubicBezTo>
                <a:cubicBezTo>
                  <a:pt x="159" y="12172"/>
                  <a:pt x="176" y="12161"/>
                  <a:pt x="187" y="12155"/>
                </a:cubicBezTo>
                <a:cubicBezTo>
                  <a:pt x="210" y="12280"/>
                  <a:pt x="221" y="12405"/>
                  <a:pt x="221" y="12530"/>
                </a:cubicBezTo>
                <a:cubicBezTo>
                  <a:pt x="193" y="12507"/>
                  <a:pt x="182" y="12473"/>
                  <a:pt x="176" y="12433"/>
                </a:cubicBezTo>
                <a:lnTo>
                  <a:pt x="170" y="12433"/>
                </a:lnTo>
                <a:cubicBezTo>
                  <a:pt x="170" y="12456"/>
                  <a:pt x="170" y="12484"/>
                  <a:pt x="170" y="12518"/>
                </a:cubicBezTo>
                <a:cubicBezTo>
                  <a:pt x="193" y="12524"/>
                  <a:pt x="221" y="12535"/>
                  <a:pt x="244" y="12547"/>
                </a:cubicBezTo>
                <a:cubicBezTo>
                  <a:pt x="233" y="12575"/>
                  <a:pt x="199" y="12564"/>
                  <a:pt x="176" y="12569"/>
                </a:cubicBezTo>
                <a:cubicBezTo>
                  <a:pt x="187" y="12626"/>
                  <a:pt x="193" y="12683"/>
                  <a:pt x="204" y="12740"/>
                </a:cubicBezTo>
                <a:cubicBezTo>
                  <a:pt x="216" y="12711"/>
                  <a:pt x="221" y="12683"/>
                  <a:pt x="233" y="12654"/>
                </a:cubicBezTo>
                <a:cubicBezTo>
                  <a:pt x="233" y="12694"/>
                  <a:pt x="256" y="12751"/>
                  <a:pt x="256" y="12796"/>
                </a:cubicBezTo>
                <a:cubicBezTo>
                  <a:pt x="278" y="12796"/>
                  <a:pt x="301" y="12791"/>
                  <a:pt x="324" y="12791"/>
                </a:cubicBezTo>
                <a:cubicBezTo>
                  <a:pt x="324" y="12779"/>
                  <a:pt x="318" y="12768"/>
                  <a:pt x="318" y="12757"/>
                </a:cubicBezTo>
                <a:cubicBezTo>
                  <a:pt x="312" y="12757"/>
                  <a:pt x="295" y="12762"/>
                  <a:pt x="290" y="12768"/>
                </a:cubicBezTo>
                <a:cubicBezTo>
                  <a:pt x="335" y="12700"/>
                  <a:pt x="295" y="12609"/>
                  <a:pt x="301" y="12530"/>
                </a:cubicBezTo>
                <a:lnTo>
                  <a:pt x="301" y="12530"/>
                </a:lnTo>
                <a:cubicBezTo>
                  <a:pt x="335" y="12575"/>
                  <a:pt x="307" y="12637"/>
                  <a:pt x="341" y="12683"/>
                </a:cubicBezTo>
                <a:cubicBezTo>
                  <a:pt x="341" y="12717"/>
                  <a:pt x="341" y="12757"/>
                  <a:pt x="346" y="12791"/>
                </a:cubicBezTo>
                <a:lnTo>
                  <a:pt x="437" y="12791"/>
                </a:lnTo>
                <a:cubicBezTo>
                  <a:pt x="440" y="12789"/>
                  <a:pt x="444" y="12788"/>
                  <a:pt x="447" y="12788"/>
                </a:cubicBezTo>
                <a:cubicBezTo>
                  <a:pt x="457" y="12788"/>
                  <a:pt x="467" y="12794"/>
                  <a:pt x="471" y="12802"/>
                </a:cubicBezTo>
                <a:cubicBezTo>
                  <a:pt x="471" y="12807"/>
                  <a:pt x="482" y="12809"/>
                  <a:pt x="496" y="12809"/>
                </a:cubicBezTo>
                <a:cubicBezTo>
                  <a:pt x="514" y="12809"/>
                  <a:pt x="536" y="12805"/>
                  <a:pt x="539" y="12802"/>
                </a:cubicBezTo>
                <a:cubicBezTo>
                  <a:pt x="548" y="12793"/>
                  <a:pt x="572" y="12776"/>
                  <a:pt x="590" y="12776"/>
                </a:cubicBezTo>
                <a:cubicBezTo>
                  <a:pt x="594" y="12776"/>
                  <a:pt x="598" y="12777"/>
                  <a:pt x="602" y="12779"/>
                </a:cubicBezTo>
                <a:cubicBezTo>
                  <a:pt x="611" y="12788"/>
                  <a:pt x="642" y="12805"/>
                  <a:pt x="663" y="12805"/>
                </a:cubicBezTo>
                <a:cubicBezTo>
                  <a:pt x="668" y="12805"/>
                  <a:pt x="672" y="12804"/>
                  <a:pt x="675" y="12802"/>
                </a:cubicBezTo>
                <a:cubicBezTo>
                  <a:pt x="698" y="12791"/>
                  <a:pt x="778" y="12768"/>
                  <a:pt x="817" y="12768"/>
                </a:cubicBezTo>
                <a:lnTo>
                  <a:pt x="829" y="12785"/>
                </a:lnTo>
                <a:cubicBezTo>
                  <a:pt x="835" y="12792"/>
                  <a:pt x="841" y="12795"/>
                  <a:pt x="848" y="12795"/>
                </a:cubicBezTo>
                <a:cubicBezTo>
                  <a:pt x="863" y="12795"/>
                  <a:pt x="880" y="12780"/>
                  <a:pt x="895" y="12780"/>
                </a:cubicBezTo>
                <a:cubicBezTo>
                  <a:pt x="904" y="12780"/>
                  <a:pt x="912" y="12784"/>
                  <a:pt x="919" y="12796"/>
                </a:cubicBezTo>
                <a:lnTo>
                  <a:pt x="931" y="12813"/>
                </a:lnTo>
                <a:cubicBezTo>
                  <a:pt x="968" y="12801"/>
                  <a:pt x="1004" y="12792"/>
                  <a:pt x="1026" y="12792"/>
                </a:cubicBezTo>
                <a:cubicBezTo>
                  <a:pt x="1035" y="12792"/>
                  <a:pt x="1041" y="12793"/>
                  <a:pt x="1044" y="12796"/>
                </a:cubicBezTo>
                <a:cubicBezTo>
                  <a:pt x="1054" y="12806"/>
                  <a:pt x="1085" y="12820"/>
                  <a:pt x="1097" y="12820"/>
                </a:cubicBezTo>
                <a:cubicBezTo>
                  <a:pt x="1099" y="12820"/>
                  <a:pt x="1100" y="12820"/>
                  <a:pt x="1101" y="12819"/>
                </a:cubicBezTo>
                <a:cubicBezTo>
                  <a:pt x="1106" y="12809"/>
                  <a:pt x="1120" y="12790"/>
                  <a:pt x="1127" y="12790"/>
                </a:cubicBezTo>
                <a:cubicBezTo>
                  <a:pt x="1128" y="12790"/>
                  <a:pt x="1129" y="12790"/>
                  <a:pt x="1129" y="12791"/>
                </a:cubicBezTo>
                <a:cubicBezTo>
                  <a:pt x="1132" y="12792"/>
                  <a:pt x="1136" y="12793"/>
                  <a:pt x="1140" y="12793"/>
                </a:cubicBezTo>
                <a:cubicBezTo>
                  <a:pt x="1153" y="12793"/>
                  <a:pt x="1170" y="12786"/>
                  <a:pt x="1175" y="12774"/>
                </a:cubicBezTo>
                <a:cubicBezTo>
                  <a:pt x="1186" y="12762"/>
                  <a:pt x="1294" y="12768"/>
                  <a:pt x="1362" y="12757"/>
                </a:cubicBezTo>
                <a:lnTo>
                  <a:pt x="1436" y="12779"/>
                </a:lnTo>
                <a:cubicBezTo>
                  <a:pt x="1461" y="12787"/>
                  <a:pt x="1491" y="12792"/>
                  <a:pt x="1523" y="12792"/>
                </a:cubicBezTo>
                <a:cubicBezTo>
                  <a:pt x="1561" y="12792"/>
                  <a:pt x="1602" y="12784"/>
                  <a:pt x="1640" y="12762"/>
                </a:cubicBezTo>
                <a:lnTo>
                  <a:pt x="1674" y="12740"/>
                </a:lnTo>
                <a:cubicBezTo>
                  <a:pt x="1736" y="12751"/>
                  <a:pt x="1799" y="12768"/>
                  <a:pt x="1804" y="12779"/>
                </a:cubicBezTo>
                <a:cubicBezTo>
                  <a:pt x="1807" y="12782"/>
                  <a:pt x="1815" y="12784"/>
                  <a:pt x="1825" y="12784"/>
                </a:cubicBezTo>
                <a:cubicBezTo>
                  <a:pt x="1840" y="12784"/>
                  <a:pt x="1859" y="12779"/>
                  <a:pt x="1873" y="12762"/>
                </a:cubicBezTo>
                <a:cubicBezTo>
                  <a:pt x="1876" y="12756"/>
                  <a:pt x="1884" y="12754"/>
                  <a:pt x="1893" y="12754"/>
                </a:cubicBezTo>
                <a:cubicBezTo>
                  <a:pt x="1920" y="12754"/>
                  <a:pt x="1963" y="12775"/>
                  <a:pt x="1980" y="12775"/>
                </a:cubicBezTo>
                <a:cubicBezTo>
                  <a:pt x="1983" y="12775"/>
                  <a:pt x="1985" y="12775"/>
                  <a:pt x="1986" y="12774"/>
                </a:cubicBezTo>
                <a:cubicBezTo>
                  <a:pt x="1990" y="12765"/>
                  <a:pt x="2004" y="12750"/>
                  <a:pt x="2013" y="12750"/>
                </a:cubicBezTo>
                <a:cubicBezTo>
                  <a:pt x="2016" y="12750"/>
                  <a:pt x="2019" y="12752"/>
                  <a:pt x="2020" y="12757"/>
                </a:cubicBezTo>
                <a:cubicBezTo>
                  <a:pt x="2020" y="12769"/>
                  <a:pt x="2031" y="12783"/>
                  <a:pt x="2042" y="12783"/>
                </a:cubicBezTo>
                <a:cubicBezTo>
                  <a:pt x="2046" y="12783"/>
                  <a:pt x="2051" y="12780"/>
                  <a:pt x="2054" y="12774"/>
                </a:cubicBezTo>
                <a:cubicBezTo>
                  <a:pt x="2059" y="12768"/>
                  <a:pt x="2069" y="12766"/>
                  <a:pt x="2082" y="12766"/>
                </a:cubicBezTo>
                <a:cubicBezTo>
                  <a:pt x="2113" y="12766"/>
                  <a:pt x="2160" y="12776"/>
                  <a:pt x="2195" y="12776"/>
                </a:cubicBezTo>
                <a:cubicBezTo>
                  <a:pt x="2204" y="12776"/>
                  <a:pt x="2212" y="12775"/>
                  <a:pt x="2219" y="12774"/>
                </a:cubicBezTo>
                <a:lnTo>
                  <a:pt x="2270" y="12785"/>
                </a:lnTo>
                <a:lnTo>
                  <a:pt x="2332" y="12796"/>
                </a:lnTo>
                <a:cubicBezTo>
                  <a:pt x="2395" y="12775"/>
                  <a:pt x="2449" y="12764"/>
                  <a:pt x="2475" y="12764"/>
                </a:cubicBezTo>
                <a:cubicBezTo>
                  <a:pt x="2484" y="12764"/>
                  <a:pt x="2490" y="12765"/>
                  <a:pt x="2491" y="12768"/>
                </a:cubicBezTo>
                <a:cubicBezTo>
                  <a:pt x="2496" y="12773"/>
                  <a:pt x="2511" y="12788"/>
                  <a:pt x="2520" y="12788"/>
                </a:cubicBezTo>
                <a:cubicBezTo>
                  <a:pt x="2522" y="12788"/>
                  <a:pt x="2524" y="12787"/>
                  <a:pt x="2525" y="12785"/>
                </a:cubicBezTo>
                <a:cubicBezTo>
                  <a:pt x="2531" y="12774"/>
                  <a:pt x="2559" y="12745"/>
                  <a:pt x="2576" y="12745"/>
                </a:cubicBezTo>
                <a:lnTo>
                  <a:pt x="2582" y="12751"/>
                </a:lnTo>
                <a:lnTo>
                  <a:pt x="2627" y="12791"/>
                </a:lnTo>
                <a:cubicBezTo>
                  <a:pt x="2661" y="12788"/>
                  <a:pt x="2700" y="12786"/>
                  <a:pt x="2734" y="12786"/>
                </a:cubicBezTo>
                <a:cubicBezTo>
                  <a:pt x="2769" y="12786"/>
                  <a:pt x="2800" y="12788"/>
                  <a:pt x="2820" y="12791"/>
                </a:cubicBezTo>
                <a:cubicBezTo>
                  <a:pt x="2845" y="12791"/>
                  <a:pt x="2895" y="12786"/>
                  <a:pt x="2940" y="12786"/>
                </a:cubicBezTo>
                <a:cubicBezTo>
                  <a:pt x="2977" y="12786"/>
                  <a:pt x="3011" y="12789"/>
                  <a:pt x="3024" y="12802"/>
                </a:cubicBezTo>
                <a:lnTo>
                  <a:pt x="3064" y="12757"/>
                </a:lnTo>
                <a:cubicBezTo>
                  <a:pt x="3065" y="12756"/>
                  <a:pt x="3066" y="12756"/>
                  <a:pt x="3067" y="12756"/>
                </a:cubicBezTo>
                <a:cubicBezTo>
                  <a:pt x="3078" y="12756"/>
                  <a:pt x="3108" y="12769"/>
                  <a:pt x="3129" y="12769"/>
                </a:cubicBezTo>
                <a:cubicBezTo>
                  <a:pt x="3132" y="12769"/>
                  <a:pt x="3135" y="12769"/>
                  <a:pt x="3138" y="12768"/>
                </a:cubicBezTo>
                <a:lnTo>
                  <a:pt x="3217" y="12768"/>
                </a:lnTo>
                <a:cubicBezTo>
                  <a:pt x="3302" y="12768"/>
                  <a:pt x="3427" y="12757"/>
                  <a:pt x="3490" y="12745"/>
                </a:cubicBezTo>
                <a:lnTo>
                  <a:pt x="3529" y="12791"/>
                </a:lnTo>
                <a:lnTo>
                  <a:pt x="3541" y="12802"/>
                </a:lnTo>
                <a:cubicBezTo>
                  <a:pt x="3569" y="12796"/>
                  <a:pt x="3614" y="12791"/>
                  <a:pt x="3643" y="12791"/>
                </a:cubicBezTo>
                <a:cubicBezTo>
                  <a:pt x="3657" y="12794"/>
                  <a:pt x="3685" y="12800"/>
                  <a:pt x="3707" y="12800"/>
                </a:cubicBezTo>
                <a:cubicBezTo>
                  <a:pt x="3720" y="12800"/>
                  <a:pt x="3731" y="12797"/>
                  <a:pt x="3734" y="12791"/>
                </a:cubicBezTo>
                <a:cubicBezTo>
                  <a:pt x="3734" y="12788"/>
                  <a:pt x="3739" y="12786"/>
                  <a:pt x="3748" y="12786"/>
                </a:cubicBezTo>
                <a:cubicBezTo>
                  <a:pt x="3774" y="12786"/>
                  <a:pt x="3826" y="12798"/>
                  <a:pt x="3847" y="12819"/>
                </a:cubicBezTo>
                <a:lnTo>
                  <a:pt x="3892" y="12779"/>
                </a:lnTo>
                <a:lnTo>
                  <a:pt x="3909" y="12768"/>
                </a:lnTo>
                <a:cubicBezTo>
                  <a:pt x="3949" y="12779"/>
                  <a:pt x="3995" y="12785"/>
                  <a:pt x="4017" y="12791"/>
                </a:cubicBezTo>
                <a:cubicBezTo>
                  <a:pt x="4034" y="12791"/>
                  <a:pt x="4102" y="12802"/>
                  <a:pt x="4125" y="12802"/>
                </a:cubicBezTo>
                <a:lnTo>
                  <a:pt x="4148" y="12802"/>
                </a:lnTo>
                <a:cubicBezTo>
                  <a:pt x="4159" y="12802"/>
                  <a:pt x="4170" y="12805"/>
                  <a:pt x="4182" y="12805"/>
                </a:cubicBezTo>
                <a:cubicBezTo>
                  <a:pt x="4187" y="12805"/>
                  <a:pt x="4193" y="12804"/>
                  <a:pt x="4199" y="12802"/>
                </a:cubicBezTo>
                <a:cubicBezTo>
                  <a:pt x="4216" y="12802"/>
                  <a:pt x="4233" y="12785"/>
                  <a:pt x="4250" y="12785"/>
                </a:cubicBezTo>
                <a:lnTo>
                  <a:pt x="4261" y="12785"/>
                </a:lnTo>
                <a:cubicBezTo>
                  <a:pt x="4267" y="12788"/>
                  <a:pt x="4277" y="12789"/>
                  <a:pt x="4288" y="12789"/>
                </a:cubicBezTo>
                <a:cubicBezTo>
                  <a:pt x="4300" y="12789"/>
                  <a:pt x="4312" y="12788"/>
                  <a:pt x="4324" y="12785"/>
                </a:cubicBezTo>
                <a:cubicBezTo>
                  <a:pt x="4325" y="12784"/>
                  <a:pt x="4328" y="12784"/>
                  <a:pt x="4330" y="12784"/>
                </a:cubicBezTo>
                <a:cubicBezTo>
                  <a:pt x="4353" y="12784"/>
                  <a:pt x="4401" y="12804"/>
                  <a:pt x="4431" y="12819"/>
                </a:cubicBezTo>
                <a:lnTo>
                  <a:pt x="4431" y="12768"/>
                </a:lnTo>
                <a:cubicBezTo>
                  <a:pt x="4448" y="12768"/>
                  <a:pt x="4511" y="12785"/>
                  <a:pt x="4573" y="12808"/>
                </a:cubicBezTo>
                <a:lnTo>
                  <a:pt x="4624" y="12808"/>
                </a:lnTo>
                <a:lnTo>
                  <a:pt x="4670" y="12813"/>
                </a:lnTo>
                <a:cubicBezTo>
                  <a:pt x="4721" y="12791"/>
                  <a:pt x="4772" y="12774"/>
                  <a:pt x="4783" y="12768"/>
                </a:cubicBezTo>
                <a:cubicBezTo>
                  <a:pt x="4784" y="12767"/>
                  <a:pt x="4786" y="12767"/>
                  <a:pt x="4788" y="12767"/>
                </a:cubicBezTo>
                <a:cubicBezTo>
                  <a:pt x="4803" y="12767"/>
                  <a:pt x="4836" y="12788"/>
                  <a:pt x="4851" y="12819"/>
                </a:cubicBezTo>
                <a:lnTo>
                  <a:pt x="4902" y="12802"/>
                </a:lnTo>
                <a:cubicBezTo>
                  <a:pt x="4922" y="12798"/>
                  <a:pt x="4952" y="12791"/>
                  <a:pt x="4973" y="12791"/>
                </a:cubicBezTo>
                <a:cubicBezTo>
                  <a:pt x="4982" y="12791"/>
                  <a:pt x="4990" y="12793"/>
                  <a:pt x="4993" y="12796"/>
                </a:cubicBezTo>
                <a:cubicBezTo>
                  <a:pt x="5003" y="12809"/>
                  <a:pt x="5012" y="12814"/>
                  <a:pt x="5020" y="12814"/>
                </a:cubicBezTo>
                <a:cubicBezTo>
                  <a:pt x="5039" y="12814"/>
                  <a:pt x="5054" y="12786"/>
                  <a:pt x="5075" y="12786"/>
                </a:cubicBezTo>
                <a:cubicBezTo>
                  <a:pt x="5080" y="12786"/>
                  <a:pt x="5084" y="12788"/>
                  <a:pt x="5090" y="12791"/>
                </a:cubicBezTo>
                <a:lnTo>
                  <a:pt x="5124" y="12808"/>
                </a:lnTo>
                <a:cubicBezTo>
                  <a:pt x="5175" y="12808"/>
                  <a:pt x="5237" y="12819"/>
                  <a:pt x="5265" y="12830"/>
                </a:cubicBezTo>
                <a:lnTo>
                  <a:pt x="5277" y="12819"/>
                </a:lnTo>
                <a:lnTo>
                  <a:pt x="5328" y="12779"/>
                </a:lnTo>
                <a:cubicBezTo>
                  <a:pt x="5369" y="12796"/>
                  <a:pt x="5411" y="12806"/>
                  <a:pt x="5435" y="12806"/>
                </a:cubicBezTo>
                <a:cubicBezTo>
                  <a:pt x="5443" y="12806"/>
                  <a:pt x="5450" y="12805"/>
                  <a:pt x="5453" y="12802"/>
                </a:cubicBezTo>
                <a:cubicBezTo>
                  <a:pt x="5461" y="12798"/>
                  <a:pt x="5490" y="12787"/>
                  <a:pt x="5508" y="12787"/>
                </a:cubicBezTo>
                <a:cubicBezTo>
                  <a:pt x="5513" y="12787"/>
                  <a:pt x="5518" y="12788"/>
                  <a:pt x="5521" y="12791"/>
                </a:cubicBezTo>
                <a:cubicBezTo>
                  <a:pt x="5526" y="12808"/>
                  <a:pt x="5561" y="12847"/>
                  <a:pt x="5566" y="12847"/>
                </a:cubicBezTo>
                <a:cubicBezTo>
                  <a:pt x="5566" y="12847"/>
                  <a:pt x="5600" y="12836"/>
                  <a:pt x="5634" y="12819"/>
                </a:cubicBezTo>
                <a:cubicBezTo>
                  <a:pt x="5651" y="12812"/>
                  <a:pt x="5703" y="12810"/>
                  <a:pt x="5751" y="12810"/>
                </a:cubicBezTo>
                <a:cubicBezTo>
                  <a:pt x="5784" y="12810"/>
                  <a:pt x="5816" y="12811"/>
                  <a:pt x="5833" y="12813"/>
                </a:cubicBezTo>
                <a:cubicBezTo>
                  <a:pt x="5873" y="12819"/>
                  <a:pt x="5980" y="12813"/>
                  <a:pt x="6014" y="12825"/>
                </a:cubicBezTo>
                <a:cubicBezTo>
                  <a:pt x="6019" y="12826"/>
                  <a:pt x="6024" y="12827"/>
                  <a:pt x="6029" y="12827"/>
                </a:cubicBezTo>
                <a:cubicBezTo>
                  <a:pt x="6062" y="12827"/>
                  <a:pt x="6113" y="12806"/>
                  <a:pt x="6143" y="12806"/>
                </a:cubicBezTo>
                <a:cubicBezTo>
                  <a:pt x="6148" y="12806"/>
                  <a:pt x="6153" y="12806"/>
                  <a:pt x="6156" y="12808"/>
                </a:cubicBezTo>
                <a:lnTo>
                  <a:pt x="6236" y="12723"/>
                </a:lnTo>
                <a:cubicBezTo>
                  <a:pt x="6338" y="12762"/>
                  <a:pt x="6440" y="12791"/>
                  <a:pt x="6468" y="12791"/>
                </a:cubicBezTo>
                <a:cubicBezTo>
                  <a:pt x="6475" y="12791"/>
                  <a:pt x="6483" y="12790"/>
                  <a:pt x="6492" y="12790"/>
                </a:cubicBezTo>
                <a:cubicBezTo>
                  <a:pt x="6513" y="12790"/>
                  <a:pt x="6536" y="12793"/>
                  <a:pt x="6536" y="12813"/>
                </a:cubicBezTo>
                <a:cubicBezTo>
                  <a:pt x="6535" y="12818"/>
                  <a:pt x="6538" y="12820"/>
                  <a:pt x="6544" y="12820"/>
                </a:cubicBezTo>
                <a:cubicBezTo>
                  <a:pt x="6566" y="12820"/>
                  <a:pt x="6633" y="12788"/>
                  <a:pt x="6656" y="12779"/>
                </a:cubicBezTo>
                <a:cubicBezTo>
                  <a:pt x="6663" y="12776"/>
                  <a:pt x="6673" y="12774"/>
                  <a:pt x="6684" y="12774"/>
                </a:cubicBezTo>
                <a:cubicBezTo>
                  <a:pt x="6710" y="12774"/>
                  <a:pt x="6740" y="12781"/>
                  <a:pt x="6752" y="12785"/>
                </a:cubicBezTo>
                <a:cubicBezTo>
                  <a:pt x="6763" y="12785"/>
                  <a:pt x="6790" y="12780"/>
                  <a:pt x="6808" y="12780"/>
                </a:cubicBezTo>
                <a:cubicBezTo>
                  <a:pt x="6817" y="12780"/>
                  <a:pt x="6824" y="12781"/>
                  <a:pt x="6826" y="12785"/>
                </a:cubicBezTo>
                <a:cubicBezTo>
                  <a:pt x="6826" y="12790"/>
                  <a:pt x="6840" y="12805"/>
                  <a:pt x="6852" y="12805"/>
                </a:cubicBezTo>
                <a:cubicBezTo>
                  <a:pt x="6855" y="12805"/>
                  <a:pt x="6858" y="12804"/>
                  <a:pt x="6860" y="12802"/>
                </a:cubicBezTo>
                <a:cubicBezTo>
                  <a:pt x="6871" y="12796"/>
                  <a:pt x="6928" y="12768"/>
                  <a:pt x="6968" y="12768"/>
                </a:cubicBezTo>
                <a:lnTo>
                  <a:pt x="7007" y="12785"/>
                </a:lnTo>
                <a:lnTo>
                  <a:pt x="7115" y="12825"/>
                </a:lnTo>
                <a:lnTo>
                  <a:pt x="7138" y="12808"/>
                </a:lnTo>
                <a:cubicBezTo>
                  <a:pt x="7164" y="12790"/>
                  <a:pt x="7187" y="12783"/>
                  <a:pt x="7198" y="12783"/>
                </a:cubicBezTo>
                <a:cubicBezTo>
                  <a:pt x="7202" y="12783"/>
                  <a:pt x="7205" y="12784"/>
                  <a:pt x="7206" y="12785"/>
                </a:cubicBezTo>
                <a:cubicBezTo>
                  <a:pt x="7212" y="12796"/>
                  <a:pt x="7257" y="12825"/>
                  <a:pt x="7280" y="12842"/>
                </a:cubicBezTo>
                <a:lnTo>
                  <a:pt x="7342" y="12791"/>
                </a:lnTo>
                <a:lnTo>
                  <a:pt x="7348" y="12785"/>
                </a:lnTo>
                <a:cubicBezTo>
                  <a:pt x="7359" y="12785"/>
                  <a:pt x="7387" y="12796"/>
                  <a:pt x="7399" y="12808"/>
                </a:cubicBezTo>
                <a:cubicBezTo>
                  <a:pt x="7405" y="12811"/>
                  <a:pt x="7420" y="12813"/>
                  <a:pt x="7439" y="12813"/>
                </a:cubicBezTo>
                <a:cubicBezTo>
                  <a:pt x="7479" y="12813"/>
                  <a:pt x="7537" y="12806"/>
                  <a:pt x="7575" y="12791"/>
                </a:cubicBezTo>
                <a:lnTo>
                  <a:pt x="7580" y="12791"/>
                </a:lnTo>
                <a:lnTo>
                  <a:pt x="7609" y="12768"/>
                </a:lnTo>
                <a:cubicBezTo>
                  <a:pt x="7637" y="12779"/>
                  <a:pt x="7648" y="12825"/>
                  <a:pt x="7643" y="12864"/>
                </a:cubicBezTo>
                <a:lnTo>
                  <a:pt x="7717" y="12825"/>
                </a:lnTo>
                <a:lnTo>
                  <a:pt x="7773" y="12796"/>
                </a:lnTo>
                <a:lnTo>
                  <a:pt x="7773" y="12796"/>
                </a:lnTo>
                <a:cubicBezTo>
                  <a:pt x="7770" y="12817"/>
                  <a:pt x="7769" y="12829"/>
                  <a:pt x="7769" y="12829"/>
                </a:cubicBezTo>
                <a:cubicBezTo>
                  <a:pt x="7770" y="12829"/>
                  <a:pt x="7771" y="12824"/>
                  <a:pt x="7773" y="12813"/>
                </a:cubicBezTo>
                <a:cubicBezTo>
                  <a:pt x="7775" y="12808"/>
                  <a:pt x="7779" y="12806"/>
                  <a:pt x="7786" y="12806"/>
                </a:cubicBezTo>
                <a:cubicBezTo>
                  <a:pt x="7811" y="12806"/>
                  <a:pt x="7860" y="12830"/>
                  <a:pt x="7864" y="12830"/>
                </a:cubicBezTo>
                <a:cubicBezTo>
                  <a:pt x="7870" y="12830"/>
                  <a:pt x="7904" y="12825"/>
                  <a:pt x="7932" y="12819"/>
                </a:cubicBezTo>
                <a:cubicBezTo>
                  <a:pt x="7935" y="12819"/>
                  <a:pt x="7938" y="12818"/>
                  <a:pt x="7941" y="12818"/>
                </a:cubicBezTo>
                <a:cubicBezTo>
                  <a:pt x="7983" y="12818"/>
                  <a:pt x="8082" y="12848"/>
                  <a:pt x="8108" y="12853"/>
                </a:cubicBezTo>
                <a:cubicBezTo>
                  <a:pt x="8112" y="12855"/>
                  <a:pt x="8116" y="12855"/>
                  <a:pt x="8121" y="12855"/>
                </a:cubicBezTo>
                <a:cubicBezTo>
                  <a:pt x="8150" y="12855"/>
                  <a:pt x="8199" y="12834"/>
                  <a:pt x="8216" y="12834"/>
                </a:cubicBezTo>
                <a:cubicBezTo>
                  <a:pt x="8219" y="12834"/>
                  <a:pt x="8221" y="12835"/>
                  <a:pt x="8222" y="12836"/>
                </a:cubicBezTo>
                <a:cubicBezTo>
                  <a:pt x="8233" y="12847"/>
                  <a:pt x="8267" y="12870"/>
                  <a:pt x="8267" y="12870"/>
                </a:cubicBezTo>
                <a:cubicBezTo>
                  <a:pt x="8268" y="12871"/>
                  <a:pt x="8269" y="12872"/>
                  <a:pt x="8271" y="12872"/>
                </a:cubicBezTo>
                <a:cubicBezTo>
                  <a:pt x="8277" y="12872"/>
                  <a:pt x="8287" y="12862"/>
                  <a:pt x="8301" y="12853"/>
                </a:cubicBezTo>
                <a:cubicBezTo>
                  <a:pt x="8310" y="12844"/>
                  <a:pt x="8354" y="12835"/>
                  <a:pt x="8381" y="12835"/>
                </a:cubicBezTo>
                <a:cubicBezTo>
                  <a:pt x="8388" y="12835"/>
                  <a:pt x="8393" y="12835"/>
                  <a:pt x="8397" y="12836"/>
                </a:cubicBezTo>
                <a:lnTo>
                  <a:pt x="8420" y="12842"/>
                </a:lnTo>
                <a:cubicBezTo>
                  <a:pt x="8430" y="12842"/>
                  <a:pt x="8449" y="12824"/>
                  <a:pt x="8457" y="12824"/>
                </a:cubicBezTo>
                <a:cubicBezTo>
                  <a:pt x="8458" y="12824"/>
                  <a:pt x="8459" y="12824"/>
                  <a:pt x="8460" y="12825"/>
                </a:cubicBezTo>
                <a:lnTo>
                  <a:pt x="8494" y="12853"/>
                </a:lnTo>
                <a:cubicBezTo>
                  <a:pt x="8512" y="12848"/>
                  <a:pt x="8536" y="12845"/>
                  <a:pt x="8562" y="12845"/>
                </a:cubicBezTo>
                <a:cubicBezTo>
                  <a:pt x="8594" y="12845"/>
                  <a:pt x="8628" y="12849"/>
                  <a:pt x="8653" y="12859"/>
                </a:cubicBezTo>
                <a:lnTo>
                  <a:pt x="8698" y="12876"/>
                </a:lnTo>
                <a:lnTo>
                  <a:pt x="8715" y="12881"/>
                </a:lnTo>
                <a:cubicBezTo>
                  <a:pt x="8738" y="12881"/>
                  <a:pt x="8766" y="12870"/>
                  <a:pt x="8778" y="12864"/>
                </a:cubicBezTo>
                <a:cubicBezTo>
                  <a:pt x="8795" y="12853"/>
                  <a:pt x="8846" y="12853"/>
                  <a:pt x="8863" y="12842"/>
                </a:cubicBezTo>
                <a:cubicBezTo>
                  <a:pt x="8866" y="12840"/>
                  <a:pt x="8871" y="12839"/>
                  <a:pt x="8878" y="12839"/>
                </a:cubicBezTo>
                <a:cubicBezTo>
                  <a:pt x="8914" y="12839"/>
                  <a:pt x="8997" y="12859"/>
                  <a:pt x="9044" y="12859"/>
                </a:cubicBezTo>
                <a:lnTo>
                  <a:pt x="9095" y="12864"/>
                </a:lnTo>
                <a:lnTo>
                  <a:pt x="9135" y="12870"/>
                </a:lnTo>
                <a:cubicBezTo>
                  <a:pt x="9163" y="12877"/>
                  <a:pt x="9189" y="12882"/>
                  <a:pt x="9207" y="12882"/>
                </a:cubicBezTo>
                <a:cubicBezTo>
                  <a:pt x="9219" y="12882"/>
                  <a:pt x="9227" y="12880"/>
                  <a:pt x="9231" y="12876"/>
                </a:cubicBezTo>
                <a:cubicBezTo>
                  <a:pt x="9241" y="12871"/>
                  <a:pt x="9280" y="12858"/>
                  <a:pt x="9313" y="12858"/>
                </a:cubicBezTo>
                <a:cubicBezTo>
                  <a:pt x="9318" y="12858"/>
                  <a:pt x="9323" y="12858"/>
                  <a:pt x="9328" y="12859"/>
                </a:cubicBezTo>
                <a:lnTo>
                  <a:pt x="9356" y="12870"/>
                </a:lnTo>
                <a:cubicBezTo>
                  <a:pt x="9372" y="12880"/>
                  <a:pt x="9387" y="12895"/>
                  <a:pt x="9396" y="12895"/>
                </a:cubicBezTo>
                <a:cubicBezTo>
                  <a:pt x="9403" y="12895"/>
                  <a:pt x="9407" y="12886"/>
                  <a:pt x="9407" y="12859"/>
                </a:cubicBezTo>
                <a:cubicBezTo>
                  <a:pt x="9407" y="12859"/>
                  <a:pt x="9417" y="12856"/>
                  <a:pt x="9428" y="12856"/>
                </a:cubicBezTo>
                <a:cubicBezTo>
                  <a:pt x="9433" y="12856"/>
                  <a:pt x="9438" y="12857"/>
                  <a:pt x="9441" y="12859"/>
                </a:cubicBezTo>
                <a:cubicBezTo>
                  <a:pt x="9489" y="12863"/>
                  <a:pt x="9539" y="12874"/>
                  <a:pt x="9588" y="12874"/>
                </a:cubicBezTo>
                <a:cubicBezTo>
                  <a:pt x="9604" y="12874"/>
                  <a:pt x="9619" y="12873"/>
                  <a:pt x="9634" y="12870"/>
                </a:cubicBezTo>
                <a:lnTo>
                  <a:pt x="9685" y="12864"/>
                </a:lnTo>
                <a:cubicBezTo>
                  <a:pt x="9719" y="12881"/>
                  <a:pt x="9759" y="12893"/>
                  <a:pt x="9770" y="12898"/>
                </a:cubicBezTo>
                <a:cubicBezTo>
                  <a:pt x="9782" y="12898"/>
                  <a:pt x="9827" y="12893"/>
                  <a:pt x="9856" y="12887"/>
                </a:cubicBezTo>
                <a:cubicBezTo>
                  <a:pt x="9862" y="12885"/>
                  <a:pt x="9875" y="12883"/>
                  <a:pt x="9892" y="12883"/>
                </a:cubicBezTo>
                <a:cubicBezTo>
                  <a:pt x="9950" y="12883"/>
                  <a:pt x="10053" y="12897"/>
                  <a:pt x="10088" y="12910"/>
                </a:cubicBezTo>
                <a:cubicBezTo>
                  <a:pt x="10092" y="12911"/>
                  <a:pt x="10096" y="12911"/>
                  <a:pt x="10101" y="12911"/>
                </a:cubicBezTo>
                <a:cubicBezTo>
                  <a:pt x="10154" y="12911"/>
                  <a:pt x="10261" y="12859"/>
                  <a:pt x="10292" y="12859"/>
                </a:cubicBezTo>
                <a:cubicBezTo>
                  <a:pt x="10298" y="12860"/>
                  <a:pt x="10305" y="12860"/>
                  <a:pt x="10314" y="12860"/>
                </a:cubicBezTo>
                <a:cubicBezTo>
                  <a:pt x="10357" y="12860"/>
                  <a:pt x="10435" y="12850"/>
                  <a:pt x="10463" y="12836"/>
                </a:cubicBezTo>
                <a:cubicBezTo>
                  <a:pt x="10467" y="12834"/>
                  <a:pt x="10472" y="12833"/>
                  <a:pt x="10477" y="12833"/>
                </a:cubicBezTo>
                <a:cubicBezTo>
                  <a:pt x="10519" y="12833"/>
                  <a:pt x="10583" y="12887"/>
                  <a:pt x="10593" y="12887"/>
                </a:cubicBezTo>
                <a:cubicBezTo>
                  <a:pt x="10601" y="12887"/>
                  <a:pt x="10629" y="12870"/>
                  <a:pt x="10653" y="12870"/>
                </a:cubicBezTo>
                <a:cubicBezTo>
                  <a:pt x="10662" y="12870"/>
                  <a:pt x="10672" y="12873"/>
                  <a:pt x="10678" y="12881"/>
                </a:cubicBezTo>
                <a:lnTo>
                  <a:pt x="10707" y="12887"/>
                </a:lnTo>
                <a:cubicBezTo>
                  <a:pt x="10709" y="12888"/>
                  <a:pt x="10711" y="12888"/>
                  <a:pt x="10713" y="12888"/>
                </a:cubicBezTo>
                <a:cubicBezTo>
                  <a:pt x="10733" y="12888"/>
                  <a:pt x="10760" y="12869"/>
                  <a:pt x="10780" y="12869"/>
                </a:cubicBezTo>
                <a:cubicBezTo>
                  <a:pt x="10782" y="12869"/>
                  <a:pt x="10784" y="12870"/>
                  <a:pt x="10786" y="12870"/>
                </a:cubicBezTo>
                <a:lnTo>
                  <a:pt x="10837" y="12881"/>
                </a:lnTo>
                <a:cubicBezTo>
                  <a:pt x="10860" y="12859"/>
                  <a:pt x="10894" y="12842"/>
                  <a:pt x="10917" y="12842"/>
                </a:cubicBezTo>
                <a:lnTo>
                  <a:pt x="10928" y="12853"/>
                </a:lnTo>
                <a:lnTo>
                  <a:pt x="10945" y="12864"/>
                </a:lnTo>
                <a:cubicBezTo>
                  <a:pt x="10961" y="12877"/>
                  <a:pt x="10978" y="12886"/>
                  <a:pt x="10990" y="12886"/>
                </a:cubicBezTo>
                <a:cubicBezTo>
                  <a:pt x="10994" y="12886"/>
                  <a:pt x="10999" y="12885"/>
                  <a:pt x="11002" y="12881"/>
                </a:cubicBezTo>
                <a:cubicBezTo>
                  <a:pt x="11012" y="12874"/>
                  <a:pt x="11028" y="12867"/>
                  <a:pt x="11039" y="12867"/>
                </a:cubicBezTo>
                <a:cubicBezTo>
                  <a:pt x="11046" y="12867"/>
                  <a:pt x="11051" y="12870"/>
                  <a:pt x="11053" y="12876"/>
                </a:cubicBezTo>
                <a:cubicBezTo>
                  <a:pt x="11053" y="12885"/>
                  <a:pt x="11075" y="12889"/>
                  <a:pt x="11097" y="12889"/>
                </a:cubicBezTo>
                <a:cubicBezTo>
                  <a:pt x="11115" y="12889"/>
                  <a:pt x="11133" y="12887"/>
                  <a:pt x="11138" y="12881"/>
                </a:cubicBezTo>
                <a:cubicBezTo>
                  <a:pt x="11146" y="12874"/>
                  <a:pt x="11173" y="12863"/>
                  <a:pt x="11193" y="12863"/>
                </a:cubicBezTo>
                <a:cubicBezTo>
                  <a:pt x="11201" y="12863"/>
                  <a:pt x="11208" y="12865"/>
                  <a:pt x="11212" y="12870"/>
                </a:cubicBezTo>
                <a:cubicBezTo>
                  <a:pt x="11222" y="12881"/>
                  <a:pt x="11253" y="12922"/>
                  <a:pt x="11266" y="12922"/>
                </a:cubicBezTo>
                <a:cubicBezTo>
                  <a:pt x="11267" y="12922"/>
                  <a:pt x="11268" y="12921"/>
                  <a:pt x="11268" y="12921"/>
                </a:cubicBezTo>
                <a:cubicBezTo>
                  <a:pt x="11283" y="12896"/>
                  <a:pt x="11300" y="12888"/>
                  <a:pt x="11317" y="12888"/>
                </a:cubicBezTo>
                <a:cubicBezTo>
                  <a:pt x="11346" y="12888"/>
                  <a:pt x="11376" y="12910"/>
                  <a:pt x="11405" y="12910"/>
                </a:cubicBezTo>
                <a:lnTo>
                  <a:pt x="11427" y="12904"/>
                </a:lnTo>
                <a:cubicBezTo>
                  <a:pt x="11456" y="12898"/>
                  <a:pt x="11495" y="12893"/>
                  <a:pt x="11507" y="12893"/>
                </a:cubicBezTo>
                <a:cubicBezTo>
                  <a:pt x="11524" y="12898"/>
                  <a:pt x="11558" y="12904"/>
                  <a:pt x="11586" y="12910"/>
                </a:cubicBezTo>
                <a:cubicBezTo>
                  <a:pt x="11591" y="12912"/>
                  <a:pt x="11600" y="12913"/>
                  <a:pt x="11611" y="12913"/>
                </a:cubicBezTo>
                <a:cubicBezTo>
                  <a:pt x="11641" y="12913"/>
                  <a:pt x="11689" y="12907"/>
                  <a:pt x="11726" y="12907"/>
                </a:cubicBezTo>
                <a:cubicBezTo>
                  <a:pt x="11740" y="12907"/>
                  <a:pt x="11752" y="12907"/>
                  <a:pt x="11762" y="12910"/>
                </a:cubicBezTo>
                <a:lnTo>
                  <a:pt x="11813" y="12898"/>
                </a:lnTo>
                <a:cubicBezTo>
                  <a:pt x="11815" y="12898"/>
                  <a:pt x="11817" y="12898"/>
                  <a:pt x="11820" y="12898"/>
                </a:cubicBezTo>
                <a:cubicBezTo>
                  <a:pt x="11841" y="12898"/>
                  <a:pt x="11871" y="12916"/>
                  <a:pt x="11896" y="12916"/>
                </a:cubicBezTo>
                <a:cubicBezTo>
                  <a:pt x="11899" y="12916"/>
                  <a:pt x="11901" y="12916"/>
                  <a:pt x="11904" y="12915"/>
                </a:cubicBezTo>
                <a:lnTo>
                  <a:pt x="11949" y="12904"/>
                </a:lnTo>
                <a:cubicBezTo>
                  <a:pt x="11989" y="12910"/>
                  <a:pt x="12057" y="12921"/>
                  <a:pt x="12097" y="12927"/>
                </a:cubicBezTo>
                <a:lnTo>
                  <a:pt x="12136" y="12921"/>
                </a:lnTo>
                <a:lnTo>
                  <a:pt x="12199" y="12910"/>
                </a:lnTo>
                <a:cubicBezTo>
                  <a:pt x="12267" y="12910"/>
                  <a:pt x="12335" y="12904"/>
                  <a:pt x="12352" y="12904"/>
                </a:cubicBezTo>
                <a:cubicBezTo>
                  <a:pt x="12363" y="12904"/>
                  <a:pt x="12397" y="12927"/>
                  <a:pt x="12414" y="12950"/>
                </a:cubicBezTo>
                <a:cubicBezTo>
                  <a:pt x="12419" y="12955"/>
                  <a:pt x="12428" y="12958"/>
                  <a:pt x="12438" y="12958"/>
                </a:cubicBezTo>
                <a:cubicBezTo>
                  <a:pt x="12463" y="12958"/>
                  <a:pt x="12497" y="12947"/>
                  <a:pt x="12516" y="12947"/>
                </a:cubicBezTo>
                <a:cubicBezTo>
                  <a:pt x="12521" y="12947"/>
                  <a:pt x="12525" y="12948"/>
                  <a:pt x="12528" y="12950"/>
                </a:cubicBezTo>
                <a:cubicBezTo>
                  <a:pt x="12537" y="12958"/>
                  <a:pt x="12562" y="12970"/>
                  <a:pt x="12579" y="12970"/>
                </a:cubicBezTo>
                <a:cubicBezTo>
                  <a:pt x="12584" y="12970"/>
                  <a:pt x="12588" y="12969"/>
                  <a:pt x="12590" y="12967"/>
                </a:cubicBezTo>
                <a:lnTo>
                  <a:pt x="12590" y="12961"/>
                </a:lnTo>
                <a:cubicBezTo>
                  <a:pt x="12585" y="12944"/>
                  <a:pt x="12568" y="12910"/>
                  <a:pt x="12568" y="12910"/>
                </a:cubicBezTo>
                <a:lnTo>
                  <a:pt x="12613" y="12893"/>
                </a:lnTo>
                <a:cubicBezTo>
                  <a:pt x="12619" y="12921"/>
                  <a:pt x="12636" y="12950"/>
                  <a:pt x="12647" y="12950"/>
                </a:cubicBezTo>
                <a:cubicBezTo>
                  <a:pt x="12649" y="12951"/>
                  <a:pt x="12652" y="12951"/>
                  <a:pt x="12656" y="12951"/>
                </a:cubicBezTo>
                <a:cubicBezTo>
                  <a:pt x="12671" y="12951"/>
                  <a:pt x="12695" y="12943"/>
                  <a:pt x="12704" y="12938"/>
                </a:cubicBezTo>
                <a:cubicBezTo>
                  <a:pt x="12713" y="12929"/>
                  <a:pt x="12738" y="12917"/>
                  <a:pt x="12754" y="12917"/>
                </a:cubicBezTo>
                <a:cubicBezTo>
                  <a:pt x="12759" y="12917"/>
                  <a:pt x="12764" y="12919"/>
                  <a:pt x="12766" y="12921"/>
                </a:cubicBezTo>
                <a:cubicBezTo>
                  <a:pt x="12769" y="12924"/>
                  <a:pt x="12774" y="12926"/>
                  <a:pt x="12780" y="12926"/>
                </a:cubicBezTo>
                <a:cubicBezTo>
                  <a:pt x="12794" y="12926"/>
                  <a:pt x="12813" y="12914"/>
                  <a:pt x="12817" y="12881"/>
                </a:cubicBezTo>
                <a:lnTo>
                  <a:pt x="12885" y="12910"/>
                </a:lnTo>
                <a:cubicBezTo>
                  <a:pt x="12876" y="12930"/>
                  <a:pt x="12896" y="12945"/>
                  <a:pt x="12927" y="12945"/>
                </a:cubicBezTo>
                <a:cubicBezTo>
                  <a:pt x="12932" y="12945"/>
                  <a:pt x="12937" y="12945"/>
                  <a:pt x="12942" y="12944"/>
                </a:cubicBezTo>
                <a:cubicBezTo>
                  <a:pt x="12945" y="12944"/>
                  <a:pt x="12947" y="12943"/>
                  <a:pt x="12950" y="12943"/>
                </a:cubicBezTo>
                <a:cubicBezTo>
                  <a:pt x="12993" y="12943"/>
                  <a:pt x="13071" y="12980"/>
                  <a:pt x="13091" y="12980"/>
                </a:cubicBezTo>
                <a:cubicBezTo>
                  <a:pt x="13093" y="12980"/>
                  <a:pt x="13095" y="12979"/>
                  <a:pt x="13095" y="12978"/>
                </a:cubicBezTo>
                <a:lnTo>
                  <a:pt x="13095" y="12972"/>
                </a:lnTo>
                <a:lnTo>
                  <a:pt x="13095" y="12921"/>
                </a:lnTo>
                <a:cubicBezTo>
                  <a:pt x="13135" y="12933"/>
                  <a:pt x="13175" y="12950"/>
                  <a:pt x="13186" y="12961"/>
                </a:cubicBezTo>
                <a:cubicBezTo>
                  <a:pt x="13194" y="12965"/>
                  <a:pt x="13212" y="12978"/>
                  <a:pt x="13223" y="12978"/>
                </a:cubicBezTo>
                <a:cubicBezTo>
                  <a:pt x="13227" y="12978"/>
                  <a:pt x="13230" y="12977"/>
                  <a:pt x="13232" y="12972"/>
                </a:cubicBezTo>
                <a:cubicBezTo>
                  <a:pt x="13232" y="12959"/>
                  <a:pt x="13251" y="12943"/>
                  <a:pt x="13270" y="12943"/>
                </a:cubicBezTo>
                <a:cubicBezTo>
                  <a:pt x="13276" y="12943"/>
                  <a:pt x="13283" y="12945"/>
                  <a:pt x="13288" y="12950"/>
                </a:cubicBezTo>
                <a:cubicBezTo>
                  <a:pt x="13296" y="12956"/>
                  <a:pt x="13311" y="12958"/>
                  <a:pt x="13329" y="12958"/>
                </a:cubicBezTo>
                <a:cubicBezTo>
                  <a:pt x="13375" y="12958"/>
                  <a:pt x="13438" y="12944"/>
                  <a:pt x="13458" y="12944"/>
                </a:cubicBezTo>
                <a:cubicBezTo>
                  <a:pt x="13487" y="12944"/>
                  <a:pt x="13566" y="12978"/>
                  <a:pt x="13572" y="12995"/>
                </a:cubicBezTo>
                <a:cubicBezTo>
                  <a:pt x="13573" y="12997"/>
                  <a:pt x="13577" y="12998"/>
                  <a:pt x="13582" y="12998"/>
                </a:cubicBezTo>
                <a:cubicBezTo>
                  <a:pt x="13605" y="12998"/>
                  <a:pt x="13659" y="12981"/>
                  <a:pt x="13668" y="12972"/>
                </a:cubicBezTo>
                <a:cubicBezTo>
                  <a:pt x="13673" y="12967"/>
                  <a:pt x="13689" y="12962"/>
                  <a:pt x="13706" y="12962"/>
                </a:cubicBezTo>
                <a:cubicBezTo>
                  <a:pt x="13726" y="12962"/>
                  <a:pt x="13750" y="12970"/>
                  <a:pt x="13759" y="12995"/>
                </a:cubicBezTo>
                <a:lnTo>
                  <a:pt x="13816" y="12978"/>
                </a:lnTo>
                <a:cubicBezTo>
                  <a:pt x="13878" y="12967"/>
                  <a:pt x="13782" y="12933"/>
                  <a:pt x="13827" y="12927"/>
                </a:cubicBezTo>
                <a:lnTo>
                  <a:pt x="13873" y="12921"/>
                </a:lnTo>
                <a:cubicBezTo>
                  <a:pt x="13924" y="12921"/>
                  <a:pt x="14049" y="12927"/>
                  <a:pt x="14145" y="12927"/>
                </a:cubicBezTo>
                <a:lnTo>
                  <a:pt x="14236" y="12933"/>
                </a:lnTo>
                <a:lnTo>
                  <a:pt x="14412" y="12933"/>
                </a:lnTo>
                <a:cubicBezTo>
                  <a:pt x="14420" y="12935"/>
                  <a:pt x="14430" y="12936"/>
                  <a:pt x="14440" y="12936"/>
                </a:cubicBezTo>
                <a:cubicBezTo>
                  <a:pt x="14477" y="12936"/>
                  <a:pt x="14522" y="12921"/>
                  <a:pt x="14554" y="12898"/>
                </a:cubicBezTo>
                <a:lnTo>
                  <a:pt x="14593" y="12950"/>
                </a:lnTo>
                <a:lnTo>
                  <a:pt x="14616" y="12978"/>
                </a:lnTo>
                <a:cubicBezTo>
                  <a:pt x="14616" y="12950"/>
                  <a:pt x="14639" y="12915"/>
                  <a:pt x="14661" y="12898"/>
                </a:cubicBezTo>
                <a:lnTo>
                  <a:pt x="14684" y="12915"/>
                </a:lnTo>
                <a:lnTo>
                  <a:pt x="14712" y="12950"/>
                </a:lnTo>
                <a:cubicBezTo>
                  <a:pt x="14746" y="12944"/>
                  <a:pt x="14803" y="12933"/>
                  <a:pt x="14832" y="12927"/>
                </a:cubicBezTo>
                <a:cubicBezTo>
                  <a:pt x="14860" y="12921"/>
                  <a:pt x="14956" y="12904"/>
                  <a:pt x="14979" y="12893"/>
                </a:cubicBezTo>
                <a:cubicBezTo>
                  <a:pt x="14983" y="12890"/>
                  <a:pt x="14989" y="12889"/>
                  <a:pt x="14996" y="12889"/>
                </a:cubicBezTo>
                <a:cubicBezTo>
                  <a:pt x="15030" y="12889"/>
                  <a:pt x="15092" y="12916"/>
                  <a:pt x="15115" y="12921"/>
                </a:cubicBezTo>
                <a:cubicBezTo>
                  <a:pt x="15136" y="12921"/>
                  <a:pt x="15190" y="12931"/>
                  <a:pt x="15222" y="12931"/>
                </a:cubicBezTo>
                <a:cubicBezTo>
                  <a:pt x="15233" y="12931"/>
                  <a:pt x="15241" y="12930"/>
                  <a:pt x="15246" y="12927"/>
                </a:cubicBezTo>
                <a:cubicBezTo>
                  <a:pt x="15263" y="12921"/>
                  <a:pt x="15325" y="12904"/>
                  <a:pt x="15365" y="12898"/>
                </a:cubicBezTo>
                <a:lnTo>
                  <a:pt x="15393" y="12881"/>
                </a:lnTo>
                <a:lnTo>
                  <a:pt x="15450" y="12853"/>
                </a:lnTo>
                <a:cubicBezTo>
                  <a:pt x="15472" y="12880"/>
                  <a:pt x="15488" y="12896"/>
                  <a:pt x="15496" y="12896"/>
                </a:cubicBezTo>
                <a:cubicBezTo>
                  <a:pt x="15498" y="12896"/>
                  <a:pt x="15500" y="12895"/>
                  <a:pt x="15501" y="12893"/>
                </a:cubicBezTo>
                <a:cubicBezTo>
                  <a:pt x="15501" y="12878"/>
                  <a:pt x="15531" y="12851"/>
                  <a:pt x="15560" y="12851"/>
                </a:cubicBezTo>
                <a:cubicBezTo>
                  <a:pt x="15565" y="12851"/>
                  <a:pt x="15570" y="12852"/>
                  <a:pt x="15575" y="12853"/>
                </a:cubicBezTo>
                <a:cubicBezTo>
                  <a:pt x="15603" y="12864"/>
                  <a:pt x="15717" y="12898"/>
                  <a:pt x="15751" y="12898"/>
                </a:cubicBezTo>
                <a:cubicBezTo>
                  <a:pt x="15785" y="12898"/>
                  <a:pt x="15904" y="12847"/>
                  <a:pt x="15966" y="12847"/>
                </a:cubicBezTo>
                <a:lnTo>
                  <a:pt x="16023" y="12853"/>
                </a:lnTo>
                <a:cubicBezTo>
                  <a:pt x="16074" y="12853"/>
                  <a:pt x="16131" y="12847"/>
                  <a:pt x="16182" y="12847"/>
                </a:cubicBezTo>
                <a:lnTo>
                  <a:pt x="16216" y="12853"/>
                </a:lnTo>
                <a:cubicBezTo>
                  <a:pt x="16234" y="12842"/>
                  <a:pt x="16261" y="12838"/>
                  <a:pt x="16287" y="12838"/>
                </a:cubicBezTo>
                <a:cubicBezTo>
                  <a:pt x="16302" y="12838"/>
                  <a:pt x="16317" y="12840"/>
                  <a:pt x="16329" y="12842"/>
                </a:cubicBezTo>
                <a:lnTo>
                  <a:pt x="16346" y="12836"/>
                </a:lnTo>
                <a:cubicBezTo>
                  <a:pt x="16365" y="12827"/>
                  <a:pt x="16379" y="12822"/>
                  <a:pt x="16390" y="12822"/>
                </a:cubicBezTo>
                <a:cubicBezTo>
                  <a:pt x="16410" y="12822"/>
                  <a:pt x="16416" y="12840"/>
                  <a:pt x="16420" y="12870"/>
                </a:cubicBezTo>
                <a:cubicBezTo>
                  <a:pt x="16449" y="12870"/>
                  <a:pt x="16517" y="12847"/>
                  <a:pt x="16573" y="12813"/>
                </a:cubicBezTo>
                <a:lnTo>
                  <a:pt x="16647" y="12864"/>
                </a:lnTo>
                <a:lnTo>
                  <a:pt x="16658" y="12870"/>
                </a:lnTo>
                <a:cubicBezTo>
                  <a:pt x="16660" y="12873"/>
                  <a:pt x="16661" y="12874"/>
                  <a:pt x="16663" y="12874"/>
                </a:cubicBezTo>
                <a:cubicBezTo>
                  <a:pt x="16669" y="12874"/>
                  <a:pt x="16676" y="12859"/>
                  <a:pt x="16676" y="12842"/>
                </a:cubicBezTo>
                <a:cubicBezTo>
                  <a:pt x="16676" y="12835"/>
                  <a:pt x="16683" y="12833"/>
                  <a:pt x="16695" y="12833"/>
                </a:cubicBezTo>
                <a:cubicBezTo>
                  <a:pt x="16726" y="12833"/>
                  <a:pt x="16784" y="12849"/>
                  <a:pt x="16800" y="12853"/>
                </a:cubicBezTo>
                <a:cubicBezTo>
                  <a:pt x="16807" y="12855"/>
                  <a:pt x="16819" y="12855"/>
                  <a:pt x="16833" y="12855"/>
                </a:cubicBezTo>
                <a:cubicBezTo>
                  <a:pt x="16868" y="12855"/>
                  <a:pt x="16916" y="12851"/>
                  <a:pt x="16937" y="12847"/>
                </a:cubicBezTo>
                <a:cubicBezTo>
                  <a:pt x="16956" y="12843"/>
                  <a:pt x="17018" y="12829"/>
                  <a:pt x="17049" y="12829"/>
                </a:cubicBezTo>
                <a:cubicBezTo>
                  <a:pt x="17054" y="12829"/>
                  <a:pt x="17058" y="12830"/>
                  <a:pt x="17061" y="12830"/>
                </a:cubicBezTo>
                <a:cubicBezTo>
                  <a:pt x="17063" y="12831"/>
                  <a:pt x="17066" y="12831"/>
                  <a:pt x="17069" y="12831"/>
                </a:cubicBezTo>
                <a:cubicBezTo>
                  <a:pt x="17092" y="12831"/>
                  <a:pt x="17147" y="12818"/>
                  <a:pt x="17187" y="12818"/>
                </a:cubicBezTo>
                <a:cubicBezTo>
                  <a:pt x="17193" y="12818"/>
                  <a:pt x="17198" y="12818"/>
                  <a:pt x="17203" y="12819"/>
                </a:cubicBezTo>
                <a:cubicBezTo>
                  <a:pt x="17226" y="12822"/>
                  <a:pt x="17270" y="12822"/>
                  <a:pt x="17310" y="12822"/>
                </a:cubicBezTo>
                <a:cubicBezTo>
                  <a:pt x="17351" y="12822"/>
                  <a:pt x="17388" y="12822"/>
                  <a:pt x="17396" y="12825"/>
                </a:cubicBezTo>
                <a:cubicBezTo>
                  <a:pt x="17417" y="12835"/>
                  <a:pt x="17452" y="12859"/>
                  <a:pt x="17458" y="12859"/>
                </a:cubicBezTo>
                <a:cubicBezTo>
                  <a:pt x="17458" y="12859"/>
                  <a:pt x="17459" y="12859"/>
                  <a:pt x="17459" y="12859"/>
                </a:cubicBezTo>
                <a:cubicBezTo>
                  <a:pt x="17462" y="12852"/>
                  <a:pt x="17471" y="12843"/>
                  <a:pt x="17481" y="12843"/>
                </a:cubicBezTo>
                <a:cubicBezTo>
                  <a:pt x="17487" y="12843"/>
                  <a:pt x="17494" y="12847"/>
                  <a:pt x="17498" y="12859"/>
                </a:cubicBezTo>
                <a:lnTo>
                  <a:pt x="17510" y="12864"/>
                </a:lnTo>
                <a:lnTo>
                  <a:pt x="17532" y="12870"/>
                </a:lnTo>
                <a:cubicBezTo>
                  <a:pt x="17566" y="12870"/>
                  <a:pt x="17629" y="12864"/>
                  <a:pt x="17680" y="12864"/>
                </a:cubicBezTo>
                <a:lnTo>
                  <a:pt x="17714" y="12842"/>
                </a:lnTo>
                <a:lnTo>
                  <a:pt x="17754" y="12819"/>
                </a:lnTo>
                <a:cubicBezTo>
                  <a:pt x="17782" y="12836"/>
                  <a:pt x="17816" y="12847"/>
                  <a:pt x="17827" y="12847"/>
                </a:cubicBezTo>
                <a:cubicBezTo>
                  <a:pt x="17839" y="12847"/>
                  <a:pt x="17873" y="12836"/>
                  <a:pt x="17884" y="12830"/>
                </a:cubicBezTo>
                <a:cubicBezTo>
                  <a:pt x="17886" y="12828"/>
                  <a:pt x="17891" y="12827"/>
                  <a:pt x="17897" y="12827"/>
                </a:cubicBezTo>
                <a:cubicBezTo>
                  <a:pt x="17923" y="12827"/>
                  <a:pt x="17977" y="12843"/>
                  <a:pt x="18009" y="12847"/>
                </a:cubicBezTo>
                <a:cubicBezTo>
                  <a:pt x="18015" y="12849"/>
                  <a:pt x="18024" y="12850"/>
                  <a:pt x="18034" y="12850"/>
                </a:cubicBezTo>
                <a:cubicBezTo>
                  <a:pt x="18083" y="12850"/>
                  <a:pt x="18164" y="12829"/>
                  <a:pt x="18173" y="12825"/>
                </a:cubicBezTo>
                <a:cubicBezTo>
                  <a:pt x="18183" y="12825"/>
                  <a:pt x="18223" y="12868"/>
                  <a:pt x="18237" y="12868"/>
                </a:cubicBezTo>
                <a:cubicBezTo>
                  <a:pt x="18239" y="12868"/>
                  <a:pt x="18241" y="12867"/>
                  <a:pt x="18241" y="12864"/>
                </a:cubicBezTo>
                <a:cubicBezTo>
                  <a:pt x="18241" y="12847"/>
                  <a:pt x="18281" y="12813"/>
                  <a:pt x="18315" y="12813"/>
                </a:cubicBezTo>
                <a:lnTo>
                  <a:pt x="18344" y="12813"/>
                </a:lnTo>
                <a:lnTo>
                  <a:pt x="18383" y="12819"/>
                </a:lnTo>
                <a:cubicBezTo>
                  <a:pt x="18416" y="12833"/>
                  <a:pt x="18464" y="12843"/>
                  <a:pt x="18496" y="12843"/>
                </a:cubicBezTo>
                <a:cubicBezTo>
                  <a:pt x="18503" y="12843"/>
                  <a:pt x="18509" y="12843"/>
                  <a:pt x="18514" y="12842"/>
                </a:cubicBezTo>
                <a:cubicBezTo>
                  <a:pt x="18548" y="12842"/>
                  <a:pt x="18639" y="12813"/>
                  <a:pt x="18661" y="12808"/>
                </a:cubicBezTo>
                <a:cubicBezTo>
                  <a:pt x="18678" y="12808"/>
                  <a:pt x="18715" y="12820"/>
                  <a:pt x="18735" y="12820"/>
                </a:cubicBezTo>
                <a:cubicBezTo>
                  <a:pt x="18742" y="12820"/>
                  <a:pt x="18746" y="12818"/>
                  <a:pt x="18746" y="12813"/>
                </a:cubicBezTo>
                <a:cubicBezTo>
                  <a:pt x="18752" y="12797"/>
                  <a:pt x="18767" y="12762"/>
                  <a:pt x="18778" y="12762"/>
                </a:cubicBezTo>
                <a:cubicBezTo>
                  <a:pt x="18779" y="12762"/>
                  <a:pt x="18780" y="12762"/>
                  <a:pt x="18781" y="12762"/>
                </a:cubicBezTo>
                <a:lnTo>
                  <a:pt x="18786" y="12762"/>
                </a:lnTo>
                <a:cubicBezTo>
                  <a:pt x="18814" y="12786"/>
                  <a:pt x="18839" y="12813"/>
                  <a:pt x="18875" y="12813"/>
                </a:cubicBezTo>
                <a:cubicBezTo>
                  <a:pt x="18891" y="12813"/>
                  <a:pt x="18908" y="12808"/>
                  <a:pt x="18928" y="12796"/>
                </a:cubicBezTo>
                <a:lnTo>
                  <a:pt x="18945" y="12785"/>
                </a:lnTo>
                <a:cubicBezTo>
                  <a:pt x="18974" y="12793"/>
                  <a:pt x="19006" y="12799"/>
                  <a:pt x="19028" y="12799"/>
                </a:cubicBezTo>
                <a:cubicBezTo>
                  <a:pt x="19036" y="12799"/>
                  <a:pt x="19043" y="12798"/>
                  <a:pt x="19047" y="12796"/>
                </a:cubicBezTo>
                <a:cubicBezTo>
                  <a:pt x="19070" y="12796"/>
                  <a:pt x="19127" y="12813"/>
                  <a:pt x="19138" y="12819"/>
                </a:cubicBezTo>
                <a:lnTo>
                  <a:pt x="19149" y="12813"/>
                </a:lnTo>
                <a:lnTo>
                  <a:pt x="19189" y="12808"/>
                </a:lnTo>
                <a:cubicBezTo>
                  <a:pt x="19216" y="12801"/>
                  <a:pt x="19248" y="12798"/>
                  <a:pt x="19277" y="12798"/>
                </a:cubicBezTo>
                <a:cubicBezTo>
                  <a:pt x="19298" y="12798"/>
                  <a:pt x="19317" y="12800"/>
                  <a:pt x="19331" y="12802"/>
                </a:cubicBezTo>
                <a:lnTo>
                  <a:pt x="19365" y="12802"/>
                </a:lnTo>
                <a:lnTo>
                  <a:pt x="19393" y="12808"/>
                </a:lnTo>
                <a:cubicBezTo>
                  <a:pt x="19415" y="12790"/>
                  <a:pt x="19436" y="12781"/>
                  <a:pt x="19452" y="12781"/>
                </a:cubicBezTo>
                <a:cubicBezTo>
                  <a:pt x="19461" y="12781"/>
                  <a:pt x="19468" y="12784"/>
                  <a:pt x="19473" y="12791"/>
                </a:cubicBezTo>
                <a:cubicBezTo>
                  <a:pt x="19481" y="12799"/>
                  <a:pt x="19505" y="12814"/>
                  <a:pt x="19524" y="12814"/>
                </a:cubicBezTo>
                <a:cubicBezTo>
                  <a:pt x="19531" y="12814"/>
                  <a:pt x="19536" y="12812"/>
                  <a:pt x="19541" y="12808"/>
                </a:cubicBezTo>
                <a:cubicBezTo>
                  <a:pt x="19554" y="12799"/>
                  <a:pt x="19595" y="12780"/>
                  <a:pt x="19620" y="12780"/>
                </a:cubicBezTo>
                <a:cubicBezTo>
                  <a:pt x="19627" y="12780"/>
                  <a:pt x="19633" y="12781"/>
                  <a:pt x="19637" y="12785"/>
                </a:cubicBezTo>
                <a:cubicBezTo>
                  <a:pt x="19660" y="12802"/>
                  <a:pt x="19717" y="12819"/>
                  <a:pt x="19768" y="12825"/>
                </a:cubicBezTo>
                <a:lnTo>
                  <a:pt x="19813" y="12836"/>
                </a:lnTo>
                <a:lnTo>
                  <a:pt x="19853" y="12842"/>
                </a:lnTo>
                <a:cubicBezTo>
                  <a:pt x="19887" y="12830"/>
                  <a:pt x="19938" y="12819"/>
                  <a:pt x="19966" y="12819"/>
                </a:cubicBezTo>
                <a:lnTo>
                  <a:pt x="19995" y="12808"/>
                </a:lnTo>
                <a:lnTo>
                  <a:pt x="20006" y="12802"/>
                </a:lnTo>
                <a:cubicBezTo>
                  <a:pt x="20023" y="12802"/>
                  <a:pt x="20091" y="12791"/>
                  <a:pt x="20154" y="12779"/>
                </a:cubicBezTo>
                <a:lnTo>
                  <a:pt x="20216" y="12819"/>
                </a:lnTo>
                <a:lnTo>
                  <a:pt x="20244" y="12842"/>
                </a:lnTo>
                <a:cubicBezTo>
                  <a:pt x="20307" y="12842"/>
                  <a:pt x="20358" y="12819"/>
                  <a:pt x="20363" y="12802"/>
                </a:cubicBezTo>
                <a:cubicBezTo>
                  <a:pt x="20363" y="12793"/>
                  <a:pt x="20375" y="12791"/>
                  <a:pt x="20390" y="12791"/>
                </a:cubicBezTo>
                <a:cubicBezTo>
                  <a:pt x="20415" y="12791"/>
                  <a:pt x="20449" y="12798"/>
                  <a:pt x="20460" y="12802"/>
                </a:cubicBezTo>
                <a:cubicBezTo>
                  <a:pt x="20477" y="12813"/>
                  <a:pt x="20551" y="12819"/>
                  <a:pt x="20579" y="12825"/>
                </a:cubicBezTo>
                <a:cubicBezTo>
                  <a:pt x="20581" y="12825"/>
                  <a:pt x="20584" y="12825"/>
                  <a:pt x="20586" y="12825"/>
                </a:cubicBezTo>
                <a:cubicBezTo>
                  <a:pt x="20613" y="12825"/>
                  <a:pt x="20665" y="12802"/>
                  <a:pt x="20670" y="12802"/>
                </a:cubicBezTo>
                <a:cubicBezTo>
                  <a:pt x="20676" y="12808"/>
                  <a:pt x="20693" y="12825"/>
                  <a:pt x="20710" y="12830"/>
                </a:cubicBezTo>
                <a:cubicBezTo>
                  <a:pt x="20718" y="12839"/>
                  <a:pt x="20773" y="12854"/>
                  <a:pt x="20794" y="12854"/>
                </a:cubicBezTo>
                <a:cubicBezTo>
                  <a:pt x="20802" y="12854"/>
                  <a:pt x="20805" y="12852"/>
                  <a:pt x="20800" y="12847"/>
                </a:cubicBezTo>
                <a:cubicBezTo>
                  <a:pt x="20793" y="12840"/>
                  <a:pt x="20790" y="12831"/>
                  <a:pt x="20801" y="12831"/>
                </a:cubicBezTo>
                <a:cubicBezTo>
                  <a:pt x="20808" y="12831"/>
                  <a:pt x="20818" y="12834"/>
                  <a:pt x="20834" y="12842"/>
                </a:cubicBezTo>
                <a:lnTo>
                  <a:pt x="20880" y="12796"/>
                </a:lnTo>
                <a:cubicBezTo>
                  <a:pt x="20889" y="12790"/>
                  <a:pt x="20905" y="12787"/>
                  <a:pt x="20923" y="12787"/>
                </a:cubicBezTo>
                <a:cubicBezTo>
                  <a:pt x="20952" y="12787"/>
                  <a:pt x="20986" y="12793"/>
                  <a:pt x="21010" y="12796"/>
                </a:cubicBezTo>
                <a:lnTo>
                  <a:pt x="21044" y="12796"/>
                </a:lnTo>
                <a:cubicBezTo>
                  <a:pt x="21073" y="12819"/>
                  <a:pt x="21095" y="12842"/>
                  <a:pt x="21107" y="12842"/>
                </a:cubicBezTo>
                <a:cubicBezTo>
                  <a:pt x="21112" y="12842"/>
                  <a:pt x="21175" y="12842"/>
                  <a:pt x="21237" y="12853"/>
                </a:cubicBezTo>
                <a:lnTo>
                  <a:pt x="21283" y="12802"/>
                </a:lnTo>
                <a:lnTo>
                  <a:pt x="21288" y="12796"/>
                </a:lnTo>
                <a:cubicBezTo>
                  <a:pt x="21323" y="12810"/>
                  <a:pt x="21353" y="12818"/>
                  <a:pt x="21370" y="12818"/>
                </a:cubicBezTo>
                <a:cubicBezTo>
                  <a:pt x="21381" y="12818"/>
                  <a:pt x="21387" y="12814"/>
                  <a:pt x="21385" y="12808"/>
                </a:cubicBezTo>
                <a:cubicBezTo>
                  <a:pt x="21373" y="12796"/>
                  <a:pt x="21368" y="12757"/>
                  <a:pt x="21368" y="12751"/>
                </a:cubicBezTo>
                <a:cubicBezTo>
                  <a:pt x="21373" y="12751"/>
                  <a:pt x="21419" y="12740"/>
                  <a:pt x="21459" y="12734"/>
                </a:cubicBezTo>
                <a:cubicBezTo>
                  <a:pt x="21464" y="12734"/>
                  <a:pt x="21476" y="12734"/>
                  <a:pt x="21487" y="12740"/>
                </a:cubicBezTo>
                <a:cubicBezTo>
                  <a:pt x="21493" y="12689"/>
                  <a:pt x="21498" y="12637"/>
                  <a:pt x="21510" y="12592"/>
                </a:cubicBezTo>
                <a:cubicBezTo>
                  <a:pt x="21493" y="12581"/>
                  <a:pt x="21476" y="12569"/>
                  <a:pt x="21459" y="12552"/>
                </a:cubicBezTo>
                <a:cubicBezTo>
                  <a:pt x="21447" y="12586"/>
                  <a:pt x="21442" y="12615"/>
                  <a:pt x="21430" y="12643"/>
                </a:cubicBezTo>
                <a:lnTo>
                  <a:pt x="21424" y="12643"/>
                </a:lnTo>
                <a:cubicBezTo>
                  <a:pt x="21424" y="12586"/>
                  <a:pt x="21424" y="12535"/>
                  <a:pt x="21424" y="12479"/>
                </a:cubicBezTo>
                <a:cubicBezTo>
                  <a:pt x="21430" y="12479"/>
                  <a:pt x="21442" y="12473"/>
                  <a:pt x="21453" y="12473"/>
                </a:cubicBezTo>
                <a:cubicBezTo>
                  <a:pt x="21453" y="12501"/>
                  <a:pt x="21447" y="12530"/>
                  <a:pt x="21453" y="12552"/>
                </a:cubicBezTo>
                <a:cubicBezTo>
                  <a:pt x="21464" y="12552"/>
                  <a:pt x="21487" y="12547"/>
                  <a:pt x="21498" y="12547"/>
                </a:cubicBezTo>
                <a:cubicBezTo>
                  <a:pt x="21521" y="12399"/>
                  <a:pt x="21521" y="12252"/>
                  <a:pt x="21532" y="12104"/>
                </a:cubicBezTo>
                <a:cubicBezTo>
                  <a:pt x="21538" y="12104"/>
                  <a:pt x="21549" y="12110"/>
                  <a:pt x="21555" y="12110"/>
                </a:cubicBezTo>
                <a:cubicBezTo>
                  <a:pt x="21549" y="12320"/>
                  <a:pt x="21532" y="12530"/>
                  <a:pt x="21510" y="12740"/>
                </a:cubicBezTo>
                <a:cubicBezTo>
                  <a:pt x="21532" y="12745"/>
                  <a:pt x="21561" y="12751"/>
                  <a:pt x="21583" y="12757"/>
                </a:cubicBezTo>
                <a:cubicBezTo>
                  <a:pt x="21595" y="12717"/>
                  <a:pt x="21634" y="12683"/>
                  <a:pt x="21623" y="12632"/>
                </a:cubicBezTo>
                <a:cubicBezTo>
                  <a:pt x="21612" y="12626"/>
                  <a:pt x="21600" y="12615"/>
                  <a:pt x="21589" y="12609"/>
                </a:cubicBezTo>
                <a:cubicBezTo>
                  <a:pt x="21600" y="12433"/>
                  <a:pt x="21640" y="12257"/>
                  <a:pt x="21617" y="12081"/>
                </a:cubicBezTo>
                <a:lnTo>
                  <a:pt x="21668" y="12081"/>
                </a:lnTo>
                <a:cubicBezTo>
                  <a:pt x="21674" y="12059"/>
                  <a:pt x="21680" y="12019"/>
                  <a:pt x="21685" y="11996"/>
                </a:cubicBezTo>
                <a:cubicBezTo>
                  <a:pt x="21668" y="11985"/>
                  <a:pt x="21657" y="11974"/>
                  <a:pt x="21640" y="11962"/>
                </a:cubicBezTo>
                <a:lnTo>
                  <a:pt x="21629" y="12008"/>
                </a:lnTo>
                <a:cubicBezTo>
                  <a:pt x="21629" y="11991"/>
                  <a:pt x="21623" y="11951"/>
                  <a:pt x="21623" y="11934"/>
                </a:cubicBezTo>
                <a:lnTo>
                  <a:pt x="21623" y="11934"/>
                </a:lnTo>
                <a:cubicBezTo>
                  <a:pt x="21629" y="11940"/>
                  <a:pt x="21646" y="11957"/>
                  <a:pt x="21651" y="11962"/>
                </a:cubicBezTo>
                <a:cubicBezTo>
                  <a:pt x="21663" y="11957"/>
                  <a:pt x="21680" y="11945"/>
                  <a:pt x="21691" y="11940"/>
                </a:cubicBezTo>
                <a:cubicBezTo>
                  <a:pt x="21685" y="11906"/>
                  <a:pt x="21685" y="11866"/>
                  <a:pt x="21685" y="11832"/>
                </a:cubicBezTo>
                <a:lnTo>
                  <a:pt x="21657" y="11820"/>
                </a:lnTo>
                <a:cubicBezTo>
                  <a:pt x="21651" y="11860"/>
                  <a:pt x="21646" y="11894"/>
                  <a:pt x="21623" y="11923"/>
                </a:cubicBezTo>
                <a:cubicBezTo>
                  <a:pt x="21640" y="11889"/>
                  <a:pt x="21634" y="11849"/>
                  <a:pt x="21623" y="11815"/>
                </a:cubicBezTo>
                <a:lnTo>
                  <a:pt x="21691" y="11815"/>
                </a:lnTo>
                <a:cubicBezTo>
                  <a:pt x="21691" y="11775"/>
                  <a:pt x="21691" y="11741"/>
                  <a:pt x="21685" y="11701"/>
                </a:cubicBezTo>
                <a:cubicBezTo>
                  <a:pt x="21680" y="11730"/>
                  <a:pt x="21657" y="11781"/>
                  <a:pt x="21646" y="11803"/>
                </a:cubicBezTo>
                <a:cubicBezTo>
                  <a:pt x="21634" y="11775"/>
                  <a:pt x="21640" y="11747"/>
                  <a:pt x="21651" y="11718"/>
                </a:cubicBezTo>
                <a:cubicBezTo>
                  <a:pt x="21634" y="11645"/>
                  <a:pt x="21646" y="11576"/>
                  <a:pt x="21640" y="11508"/>
                </a:cubicBezTo>
                <a:lnTo>
                  <a:pt x="21680" y="11497"/>
                </a:lnTo>
                <a:cubicBezTo>
                  <a:pt x="21663" y="11486"/>
                  <a:pt x="21640" y="11463"/>
                  <a:pt x="21629" y="11452"/>
                </a:cubicBezTo>
                <a:cubicBezTo>
                  <a:pt x="21651" y="11446"/>
                  <a:pt x="21668" y="11440"/>
                  <a:pt x="21691" y="11429"/>
                </a:cubicBezTo>
                <a:cubicBezTo>
                  <a:pt x="21668" y="11412"/>
                  <a:pt x="21651" y="11389"/>
                  <a:pt x="21634" y="11361"/>
                </a:cubicBezTo>
                <a:cubicBezTo>
                  <a:pt x="21634" y="11344"/>
                  <a:pt x="21640" y="11321"/>
                  <a:pt x="21646" y="11298"/>
                </a:cubicBezTo>
                <a:cubicBezTo>
                  <a:pt x="21657" y="11327"/>
                  <a:pt x="21674" y="11355"/>
                  <a:pt x="21697" y="11372"/>
                </a:cubicBezTo>
                <a:cubicBezTo>
                  <a:pt x="21697" y="11355"/>
                  <a:pt x="21685" y="11315"/>
                  <a:pt x="21685" y="11298"/>
                </a:cubicBezTo>
                <a:cubicBezTo>
                  <a:pt x="21697" y="11298"/>
                  <a:pt x="21720" y="11293"/>
                  <a:pt x="21731" y="11293"/>
                </a:cubicBezTo>
                <a:cubicBezTo>
                  <a:pt x="21720" y="11287"/>
                  <a:pt x="21691" y="11264"/>
                  <a:pt x="21680" y="11259"/>
                </a:cubicBezTo>
                <a:cubicBezTo>
                  <a:pt x="21689" y="11235"/>
                  <a:pt x="21683" y="11171"/>
                  <a:pt x="21707" y="11171"/>
                </a:cubicBezTo>
                <a:cubicBezTo>
                  <a:pt x="21712" y="11171"/>
                  <a:pt x="21718" y="11174"/>
                  <a:pt x="21725" y="11179"/>
                </a:cubicBezTo>
                <a:cubicBezTo>
                  <a:pt x="21771" y="11264"/>
                  <a:pt x="21697" y="11395"/>
                  <a:pt x="21788" y="11463"/>
                </a:cubicBezTo>
                <a:lnTo>
                  <a:pt x="21742" y="11463"/>
                </a:lnTo>
                <a:cubicBezTo>
                  <a:pt x="21731" y="11707"/>
                  <a:pt x="21748" y="11957"/>
                  <a:pt x="21731" y="12201"/>
                </a:cubicBezTo>
                <a:cubicBezTo>
                  <a:pt x="21748" y="12206"/>
                  <a:pt x="21759" y="12218"/>
                  <a:pt x="21776" y="12223"/>
                </a:cubicBezTo>
                <a:cubicBezTo>
                  <a:pt x="21765" y="12229"/>
                  <a:pt x="21748" y="12235"/>
                  <a:pt x="21742" y="12235"/>
                </a:cubicBezTo>
                <a:cubicBezTo>
                  <a:pt x="21748" y="12354"/>
                  <a:pt x="21685" y="12484"/>
                  <a:pt x="21725" y="12598"/>
                </a:cubicBezTo>
                <a:cubicBezTo>
                  <a:pt x="21680" y="12649"/>
                  <a:pt x="21685" y="12717"/>
                  <a:pt x="21685" y="12779"/>
                </a:cubicBezTo>
                <a:cubicBezTo>
                  <a:pt x="21708" y="12779"/>
                  <a:pt x="21725" y="12785"/>
                  <a:pt x="21742" y="12785"/>
                </a:cubicBezTo>
                <a:cubicBezTo>
                  <a:pt x="21748" y="12694"/>
                  <a:pt x="21765" y="12609"/>
                  <a:pt x="21748" y="12518"/>
                </a:cubicBezTo>
                <a:cubicBezTo>
                  <a:pt x="21737" y="12484"/>
                  <a:pt x="21765" y="12462"/>
                  <a:pt x="21776" y="12433"/>
                </a:cubicBezTo>
                <a:cubicBezTo>
                  <a:pt x="21765" y="12416"/>
                  <a:pt x="21754" y="12399"/>
                  <a:pt x="21742" y="12382"/>
                </a:cubicBezTo>
                <a:cubicBezTo>
                  <a:pt x="21754" y="12382"/>
                  <a:pt x="21771" y="12376"/>
                  <a:pt x="21782" y="12371"/>
                </a:cubicBezTo>
                <a:cubicBezTo>
                  <a:pt x="21759" y="12121"/>
                  <a:pt x="21822" y="11877"/>
                  <a:pt x="21822" y="11628"/>
                </a:cubicBezTo>
                <a:cubicBezTo>
                  <a:pt x="21788" y="11582"/>
                  <a:pt x="21816" y="11537"/>
                  <a:pt x="21827" y="11491"/>
                </a:cubicBezTo>
                <a:cubicBezTo>
                  <a:pt x="21816" y="11435"/>
                  <a:pt x="21810" y="11372"/>
                  <a:pt x="21816" y="11310"/>
                </a:cubicBezTo>
                <a:cubicBezTo>
                  <a:pt x="21810" y="11304"/>
                  <a:pt x="21799" y="11287"/>
                  <a:pt x="21793" y="11276"/>
                </a:cubicBezTo>
                <a:cubicBezTo>
                  <a:pt x="21805" y="11247"/>
                  <a:pt x="21810" y="11219"/>
                  <a:pt x="21822" y="11196"/>
                </a:cubicBezTo>
                <a:cubicBezTo>
                  <a:pt x="21816" y="11168"/>
                  <a:pt x="21810" y="11140"/>
                  <a:pt x="21805" y="11117"/>
                </a:cubicBezTo>
                <a:cubicBezTo>
                  <a:pt x="21810" y="11106"/>
                  <a:pt x="21822" y="11094"/>
                  <a:pt x="21827" y="11083"/>
                </a:cubicBezTo>
                <a:lnTo>
                  <a:pt x="21805" y="11083"/>
                </a:lnTo>
                <a:cubicBezTo>
                  <a:pt x="21810" y="11043"/>
                  <a:pt x="21810" y="10998"/>
                  <a:pt x="21805" y="10952"/>
                </a:cubicBezTo>
                <a:cubicBezTo>
                  <a:pt x="21810" y="10952"/>
                  <a:pt x="21822" y="10947"/>
                  <a:pt x="21827" y="10947"/>
                </a:cubicBezTo>
                <a:cubicBezTo>
                  <a:pt x="21822" y="10935"/>
                  <a:pt x="21805" y="10918"/>
                  <a:pt x="21799" y="10913"/>
                </a:cubicBezTo>
                <a:cubicBezTo>
                  <a:pt x="21827" y="10833"/>
                  <a:pt x="21771" y="10748"/>
                  <a:pt x="21793" y="10669"/>
                </a:cubicBezTo>
                <a:cubicBezTo>
                  <a:pt x="21731" y="10550"/>
                  <a:pt x="21771" y="10413"/>
                  <a:pt x="21737" y="10289"/>
                </a:cubicBezTo>
                <a:cubicBezTo>
                  <a:pt x="21731" y="10283"/>
                  <a:pt x="21708" y="10277"/>
                  <a:pt x="21697" y="10271"/>
                </a:cubicBezTo>
                <a:cubicBezTo>
                  <a:pt x="21703" y="10260"/>
                  <a:pt x="21720" y="10243"/>
                  <a:pt x="21731" y="10237"/>
                </a:cubicBezTo>
                <a:cubicBezTo>
                  <a:pt x="21703" y="10084"/>
                  <a:pt x="21731" y="9925"/>
                  <a:pt x="21674" y="9784"/>
                </a:cubicBezTo>
                <a:lnTo>
                  <a:pt x="21629" y="9784"/>
                </a:lnTo>
                <a:cubicBezTo>
                  <a:pt x="21646" y="9857"/>
                  <a:pt x="21657" y="9931"/>
                  <a:pt x="21674" y="9999"/>
                </a:cubicBezTo>
                <a:cubicBezTo>
                  <a:pt x="21668" y="10005"/>
                  <a:pt x="21663" y="10022"/>
                  <a:pt x="21657" y="10028"/>
                </a:cubicBezTo>
                <a:cubicBezTo>
                  <a:pt x="21691" y="10130"/>
                  <a:pt x="21680" y="10249"/>
                  <a:pt x="21685" y="10362"/>
                </a:cubicBezTo>
                <a:lnTo>
                  <a:pt x="21720" y="10379"/>
                </a:lnTo>
                <a:cubicBezTo>
                  <a:pt x="21714" y="10408"/>
                  <a:pt x="21703" y="10436"/>
                  <a:pt x="21697" y="10464"/>
                </a:cubicBezTo>
                <a:cubicBezTo>
                  <a:pt x="21708" y="10476"/>
                  <a:pt x="21731" y="10498"/>
                  <a:pt x="21742" y="10510"/>
                </a:cubicBezTo>
                <a:cubicBezTo>
                  <a:pt x="21731" y="10515"/>
                  <a:pt x="21714" y="10521"/>
                  <a:pt x="21703" y="10527"/>
                </a:cubicBezTo>
                <a:cubicBezTo>
                  <a:pt x="21708" y="10538"/>
                  <a:pt x="21720" y="10567"/>
                  <a:pt x="21731" y="10578"/>
                </a:cubicBezTo>
                <a:cubicBezTo>
                  <a:pt x="21708" y="10589"/>
                  <a:pt x="21691" y="10601"/>
                  <a:pt x="21668" y="10612"/>
                </a:cubicBezTo>
                <a:cubicBezTo>
                  <a:pt x="21685" y="10612"/>
                  <a:pt x="21708" y="10606"/>
                  <a:pt x="21720" y="10606"/>
                </a:cubicBezTo>
                <a:cubicBezTo>
                  <a:pt x="21720" y="10793"/>
                  <a:pt x="21720" y="10986"/>
                  <a:pt x="21731" y="11174"/>
                </a:cubicBezTo>
                <a:cubicBezTo>
                  <a:pt x="21703" y="11162"/>
                  <a:pt x="21668" y="11151"/>
                  <a:pt x="21634" y="11140"/>
                </a:cubicBezTo>
                <a:cubicBezTo>
                  <a:pt x="21646" y="11140"/>
                  <a:pt x="21674" y="11134"/>
                  <a:pt x="21685" y="11134"/>
                </a:cubicBezTo>
                <a:cubicBezTo>
                  <a:pt x="21691" y="11043"/>
                  <a:pt x="21674" y="10952"/>
                  <a:pt x="21668" y="10862"/>
                </a:cubicBezTo>
                <a:cubicBezTo>
                  <a:pt x="21657" y="10867"/>
                  <a:pt x="21640" y="10879"/>
                  <a:pt x="21629" y="10879"/>
                </a:cubicBezTo>
                <a:cubicBezTo>
                  <a:pt x="21606" y="10759"/>
                  <a:pt x="21595" y="10635"/>
                  <a:pt x="21595" y="10510"/>
                </a:cubicBezTo>
                <a:lnTo>
                  <a:pt x="21595" y="10510"/>
                </a:lnTo>
                <a:cubicBezTo>
                  <a:pt x="21623" y="10527"/>
                  <a:pt x="21634" y="10567"/>
                  <a:pt x="21640" y="10606"/>
                </a:cubicBezTo>
                <a:lnTo>
                  <a:pt x="21646" y="10606"/>
                </a:lnTo>
                <a:cubicBezTo>
                  <a:pt x="21646" y="10578"/>
                  <a:pt x="21646" y="10550"/>
                  <a:pt x="21646" y="10521"/>
                </a:cubicBezTo>
                <a:cubicBezTo>
                  <a:pt x="21623" y="10510"/>
                  <a:pt x="21595" y="10504"/>
                  <a:pt x="21572" y="10493"/>
                </a:cubicBezTo>
                <a:cubicBezTo>
                  <a:pt x="21583" y="10459"/>
                  <a:pt x="21617" y="10470"/>
                  <a:pt x="21640" y="10464"/>
                </a:cubicBezTo>
                <a:cubicBezTo>
                  <a:pt x="21629" y="10408"/>
                  <a:pt x="21623" y="10351"/>
                  <a:pt x="21612" y="10294"/>
                </a:cubicBezTo>
                <a:cubicBezTo>
                  <a:pt x="21600" y="10328"/>
                  <a:pt x="21595" y="10357"/>
                  <a:pt x="21583" y="10385"/>
                </a:cubicBezTo>
                <a:cubicBezTo>
                  <a:pt x="21583" y="10311"/>
                  <a:pt x="21521" y="10215"/>
                  <a:pt x="21595" y="10164"/>
                </a:cubicBezTo>
                <a:cubicBezTo>
                  <a:pt x="21589" y="10124"/>
                  <a:pt x="21583" y="10084"/>
                  <a:pt x="21578" y="10045"/>
                </a:cubicBezTo>
                <a:cubicBezTo>
                  <a:pt x="21572" y="10073"/>
                  <a:pt x="21572" y="10096"/>
                  <a:pt x="21572" y="10118"/>
                </a:cubicBezTo>
                <a:lnTo>
                  <a:pt x="21555" y="10118"/>
                </a:lnTo>
                <a:lnTo>
                  <a:pt x="21532" y="10010"/>
                </a:lnTo>
                <a:cubicBezTo>
                  <a:pt x="21544" y="10005"/>
                  <a:pt x="21566" y="10005"/>
                  <a:pt x="21578" y="9999"/>
                </a:cubicBezTo>
                <a:cubicBezTo>
                  <a:pt x="21532" y="9999"/>
                  <a:pt x="21527" y="9965"/>
                  <a:pt x="21538" y="9931"/>
                </a:cubicBezTo>
                <a:cubicBezTo>
                  <a:pt x="21549" y="9931"/>
                  <a:pt x="21572" y="9937"/>
                  <a:pt x="21583" y="9942"/>
                </a:cubicBezTo>
                <a:cubicBezTo>
                  <a:pt x="21555" y="9829"/>
                  <a:pt x="21538" y="9715"/>
                  <a:pt x="21521" y="9602"/>
                </a:cubicBezTo>
                <a:cubicBezTo>
                  <a:pt x="21521" y="9619"/>
                  <a:pt x="21521" y="9647"/>
                  <a:pt x="21521" y="9664"/>
                </a:cubicBezTo>
                <a:lnTo>
                  <a:pt x="21487" y="9676"/>
                </a:lnTo>
                <a:cubicBezTo>
                  <a:pt x="21481" y="9636"/>
                  <a:pt x="21476" y="9596"/>
                  <a:pt x="21470" y="9551"/>
                </a:cubicBezTo>
                <a:lnTo>
                  <a:pt x="21470" y="9551"/>
                </a:lnTo>
                <a:cubicBezTo>
                  <a:pt x="21481" y="9557"/>
                  <a:pt x="21498" y="9557"/>
                  <a:pt x="21510" y="9557"/>
                </a:cubicBezTo>
                <a:cubicBezTo>
                  <a:pt x="21498" y="9420"/>
                  <a:pt x="21481" y="9279"/>
                  <a:pt x="21436" y="9148"/>
                </a:cubicBezTo>
                <a:lnTo>
                  <a:pt x="21436" y="9148"/>
                </a:lnTo>
                <a:cubicBezTo>
                  <a:pt x="21436" y="9222"/>
                  <a:pt x="21459" y="9296"/>
                  <a:pt x="21447" y="9369"/>
                </a:cubicBezTo>
                <a:cubicBezTo>
                  <a:pt x="21407" y="9262"/>
                  <a:pt x="21396" y="9154"/>
                  <a:pt x="21385" y="9040"/>
                </a:cubicBezTo>
                <a:cubicBezTo>
                  <a:pt x="21390" y="9035"/>
                  <a:pt x="21396" y="9023"/>
                  <a:pt x="21402" y="9018"/>
                </a:cubicBezTo>
                <a:lnTo>
                  <a:pt x="21402" y="9018"/>
                </a:lnTo>
                <a:cubicBezTo>
                  <a:pt x="21396" y="9063"/>
                  <a:pt x="21396" y="9114"/>
                  <a:pt x="21430" y="9154"/>
                </a:cubicBezTo>
                <a:cubicBezTo>
                  <a:pt x="21436" y="9120"/>
                  <a:pt x="21447" y="9086"/>
                  <a:pt x="21459" y="9052"/>
                </a:cubicBezTo>
                <a:lnTo>
                  <a:pt x="21402" y="9012"/>
                </a:lnTo>
                <a:cubicBezTo>
                  <a:pt x="21419" y="8984"/>
                  <a:pt x="21407" y="8938"/>
                  <a:pt x="21396" y="8904"/>
                </a:cubicBezTo>
                <a:cubicBezTo>
                  <a:pt x="21373" y="8932"/>
                  <a:pt x="21373" y="8972"/>
                  <a:pt x="21373" y="9006"/>
                </a:cubicBezTo>
                <a:cubicBezTo>
                  <a:pt x="21351" y="8961"/>
                  <a:pt x="21339" y="8910"/>
                  <a:pt x="21334" y="8859"/>
                </a:cubicBezTo>
                <a:lnTo>
                  <a:pt x="21334" y="8859"/>
                </a:lnTo>
                <a:cubicBezTo>
                  <a:pt x="21351" y="8864"/>
                  <a:pt x="21362" y="8864"/>
                  <a:pt x="21379" y="8864"/>
                </a:cubicBezTo>
                <a:cubicBezTo>
                  <a:pt x="21373" y="8825"/>
                  <a:pt x="21362" y="8785"/>
                  <a:pt x="21356" y="8745"/>
                </a:cubicBezTo>
                <a:cubicBezTo>
                  <a:pt x="21345" y="8774"/>
                  <a:pt x="21334" y="8796"/>
                  <a:pt x="21322" y="8825"/>
                </a:cubicBezTo>
                <a:cubicBezTo>
                  <a:pt x="21311" y="8762"/>
                  <a:pt x="21305" y="8700"/>
                  <a:pt x="21294" y="8637"/>
                </a:cubicBezTo>
                <a:cubicBezTo>
                  <a:pt x="21317" y="8626"/>
                  <a:pt x="21339" y="8615"/>
                  <a:pt x="21362" y="8603"/>
                </a:cubicBezTo>
                <a:cubicBezTo>
                  <a:pt x="21266" y="8541"/>
                  <a:pt x="21294" y="8388"/>
                  <a:pt x="21220" y="8303"/>
                </a:cubicBezTo>
                <a:lnTo>
                  <a:pt x="21220" y="8303"/>
                </a:lnTo>
                <a:cubicBezTo>
                  <a:pt x="21226" y="8314"/>
                  <a:pt x="21232" y="8348"/>
                  <a:pt x="21237" y="8365"/>
                </a:cubicBezTo>
                <a:cubicBezTo>
                  <a:pt x="21232" y="8365"/>
                  <a:pt x="21215" y="8371"/>
                  <a:pt x="21203" y="8376"/>
                </a:cubicBezTo>
                <a:cubicBezTo>
                  <a:pt x="21203" y="8359"/>
                  <a:pt x="21203" y="8325"/>
                  <a:pt x="21203" y="8303"/>
                </a:cubicBezTo>
                <a:cubicBezTo>
                  <a:pt x="21192" y="8291"/>
                  <a:pt x="21181" y="8280"/>
                  <a:pt x="21169" y="8263"/>
                </a:cubicBezTo>
                <a:lnTo>
                  <a:pt x="21237" y="8263"/>
                </a:lnTo>
                <a:cubicBezTo>
                  <a:pt x="21226" y="8218"/>
                  <a:pt x="21215" y="8172"/>
                  <a:pt x="21175" y="8144"/>
                </a:cubicBezTo>
                <a:cubicBezTo>
                  <a:pt x="21169" y="8098"/>
                  <a:pt x="21164" y="8047"/>
                  <a:pt x="21158" y="7996"/>
                </a:cubicBezTo>
                <a:cubicBezTo>
                  <a:pt x="21152" y="7991"/>
                  <a:pt x="21135" y="7974"/>
                  <a:pt x="21129" y="7962"/>
                </a:cubicBezTo>
                <a:cubicBezTo>
                  <a:pt x="21124" y="7906"/>
                  <a:pt x="21107" y="7849"/>
                  <a:pt x="21090" y="7798"/>
                </a:cubicBezTo>
                <a:lnTo>
                  <a:pt x="21090" y="7798"/>
                </a:lnTo>
                <a:cubicBezTo>
                  <a:pt x="21101" y="7803"/>
                  <a:pt x="21129" y="7820"/>
                  <a:pt x="21141" y="7826"/>
                </a:cubicBezTo>
                <a:cubicBezTo>
                  <a:pt x="21090" y="7786"/>
                  <a:pt x="21078" y="7718"/>
                  <a:pt x="21027" y="7679"/>
                </a:cubicBezTo>
                <a:lnTo>
                  <a:pt x="21027" y="7679"/>
                </a:lnTo>
                <a:cubicBezTo>
                  <a:pt x="21039" y="7735"/>
                  <a:pt x="21050" y="7786"/>
                  <a:pt x="21056" y="7843"/>
                </a:cubicBezTo>
                <a:cubicBezTo>
                  <a:pt x="20982" y="7679"/>
                  <a:pt x="20925" y="7503"/>
                  <a:pt x="20880" y="7327"/>
                </a:cubicBezTo>
                <a:lnTo>
                  <a:pt x="20880" y="7327"/>
                </a:lnTo>
                <a:cubicBezTo>
                  <a:pt x="20891" y="7355"/>
                  <a:pt x="20908" y="7389"/>
                  <a:pt x="20925" y="7418"/>
                </a:cubicBezTo>
                <a:cubicBezTo>
                  <a:pt x="20948" y="7389"/>
                  <a:pt x="20937" y="7355"/>
                  <a:pt x="20937" y="7321"/>
                </a:cubicBezTo>
                <a:cubicBezTo>
                  <a:pt x="20920" y="7293"/>
                  <a:pt x="20897" y="7264"/>
                  <a:pt x="20880" y="7236"/>
                </a:cubicBezTo>
                <a:cubicBezTo>
                  <a:pt x="20885" y="7230"/>
                  <a:pt x="20897" y="7219"/>
                  <a:pt x="20903" y="7208"/>
                </a:cubicBezTo>
                <a:cubicBezTo>
                  <a:pt x="20864" y="7202"/>
                  <a:pt x="20795" y="7071"/>
                  <a:pt x="20855" y="7071"/>
                </a:cubicBezTo>
                <a:cubicBezTo>
                  <a:pt x="20857" y="7071"/>
                  <a:pt x="20860" y="7071"/>
                  <a:pt x="20863" y="7071"/>
                </a:cubicBezTo>
                <a:cubicBezTo>
                  <a:pt x="20959" y="7208"/>
                  <a:pt x="20976" y="7395"/>
                  <a:pt x="21078" y="7531"/>
                </a:cubicBezTo>
                <a:cubicBezTo>
                  <a:pt x="21078" y="7537"/>
                  <a:pt x="21073" y="7554"/>
                  <a:pt x="21067" y="7559"/>
                </a:cubicBezTo>
                <a:cubicBezTo>
                  <a:pt x="21112" y="7656"/>
                  <a:pt x="21129" y="7758"/>
                  <a:pt x="21164" y="7854"/>
                </a:cubicBezTo>
                <a:cubicBezTo>
                  <a:pt x="21181" y="7849"/>
                  <a:pt x="21226" y="7849"/>
                  <a:pt x="21243" y="7843"/>
                </a:cubicBezTo>
                <a:cubicBezTo>
                  <a:pt x="21226" y="7786"/>
                  <a:pt x="21203" y="7735"/>
                  <a:pt x="21146" y="7718"/>
                </a:cubicBezTo>
                <a:cubicBezTo>
                  <a:pt x="21141" y="7696"/>
                  <a:pt x="21141" y="7673"/>
                  <a:pt x="21141" y="7650"/>
                </a:cubicBezTo>
                <a:cubicBezTo>
                  <a:pt x="21164" y="7599"/>
                  <a:pt x="21107" y="7554"/>
                  <a:pt x="21095" y="7508"/>
                </a:cubicBezTo>
                <a:lnTo>
                  <a:pt x="21146" y="7503"/>
                </a:lnTo>
                <a:lnTo>
                  <a:pt x="21095" y="7497"/>
                </a:lnTo>
                <a:cubicBezTo>
                  <a:pt x="21101" y="7469"/>
                  <a:pt x="21112" y="7429"/>
                  <a:pt x="21118" y="7401"/>
                </a:cubicBezTo>
                <a:cubicBezTo>
                  <a:pt x="21101" y="7389"/>
                  <a:pt x="21078" y="7378"/>
                  <a:pt x="21056" y="7367"/>
                </a:cubicBezTo>
                <a:cubicBezTo>
                  <a:pt x="21067" y="7355"/>
                  <a:pt x="21078" y="7327"/>
                  <a:pt x="21084" y="7315"/>
                </a:cubicBezTo>
                <a:lnTo>
                  <a:pt x="21084" y="7315"/>
                </a:lnTo>
                <a:lnTo>
                  <a:pt x="21056" y="7338"/>
                </a:lnTo>
                <a:cubicBezTo>
                  <a:pt x="21050" y="7298"/>
                  <a:pt x="21027" y="7253"/>
                  <a:pt x="21050" y="7213"/>
                </a:cubicBezTo>
                <a:lnTo>
                  <a:pt x="21050" y="7213"/>
                </a:lnTo>
                <a:cubicBezTo>
                  <a:pt x="21044" y="7219"/>
                  <a:pt x="21027" y="7225"/>
                  <a:pt x="21022" y="7230"/>
                </a:cubicBezTo>
                <a:cubicBezTo>
                  <a:pt x="20982" y="7117"/>
                  <a:pt x="20920" y="7009"/>
                  <a:pt x="20874" y="6896"/>
                </a:cubicBezTo>
                <a:cubicBezTo>
                  <a:pt x="20885" y="6896"/>
                  <a:pt x="20908" y="6901"/>
                  <a:pt x="20920" y="6901"/>
                </a:cubicBezTo>
                <a:cubicBezTo>
                  <a:pt x="20851" y="6884"/>
                  <a:pt x="20795" y="6771"/>
                  <a:pt x="20817" y="6703"/>
                </a:cubicBezTo>
                <a:cubicBezTo>
                  <a:pt x="20823" y="6669"/>
                  <a:pt x="20783" y="6669"/>
                  <a:pt x="20766" y="6652"/>
                </a:cubicBezTo>
                <a:cubicBezTo>
                  <a:pt x="20738" y="6572"/>
                  <a:pt x="20698" y="6521"/>
                  <a:pt x="20619" y="6498"/>
                </a:cubicBezTo>
                <a:cubicBezTo>
                  <a:pt x="20630" y="6493"/>
                  <a:pt x="20653" y="6476"/>
                  <a:pt x="20664" y="6470"/>
                </a:cubicBezTo>
                <a:cubicBezTo>
                  <a:pt x="20647" y="6470"/>
                  <a:pt x="20619" y="6470"/>
                  <a:pt x="20602" y="6476"/>
                </a:cubicBezTo>
                <a:cubicBezTo>
                  <a:pt x="20613" y="6442"/>
                  <a:pt x="20642" y="6396"/>
                  <a:pt x="20596" y="6379"/>
                </a:cubicBezTo>
                <a:cubicBezTo>
                  <a:pt x="20573" y="6340"/>
                  <a:pt x="20556" y="6288"/>
                  <a:pt x="20534" y="6243"/>
                </a:cubicBezTo>
                <a:lnTo>
                  <a:pt x="20534" y="6243"/>
                </a:lnTo>
                <a:cubicBezTo>
                  <a:pt x="20534" y="6306"/>
                  <a:pt x="20545" y="6362"/>
                  <a:pt x="20562" y="6419"/>
                </a:cubicBezTo>
                <a:cubicBezTo>
                  <a:pt x="20573" y="6413"/>
                  <a:pt x="20602" y="6408"/>
                  <a:pt x="20613" y="6402"/>
                </a:cubicBezTo>
                <a:lnTo>
                  <a:pt x="20613" y="6402"/>
                </a:lnTo>
                <a:cubicBezTo>
                  <a:pt x="20585" y="6447"/>
                  <a:pt x="20585" y="6487"/>
                  <a:pt x="20630" y="6515"/>
                </a:cubicBezTo>
                <a:lnTo>
                  <a:pt x="20590" y="6527"/>
                </a:lnTo>
                <a:cubicBezTo>
                  <a:pt x="20636" y="6532"/>
                  <a:pt x="20681" y="6544"/>
                  <a:pt x="20721" y="6567"/>
                </a:cubicBezTo>
                <a:cubicBezTo>
                  <a:pt x="20721" y="6635"/>
                  <a:pt x="20676" y="6674"/>
                  <a:pt x="20624" y="6708"/>
                </a:cubicBezTo>
                <a:cubicBezTo>
                  <a:pt x="20642" y="6765"/>
                  <a:pt x="20659" y="6816"/>
                  <a:pt x="20676" y="6867"/>
                </a:cubicBezTo>
                <a:cubicBezTo>
                  <a:pt x="20539" y="6618"/>
                  <a:pt x="20403" y="6362"/>
                  <a:pt x="20278" y="6101"/>
                </a:cubicBezTo>
                <a:lnTo>
                  <a:pt x="20278" y="6101"/>
                </a:lnTo>
                <a:cubicBezTo>
                  <a:pt x="20295" y="6107"/>
                  <a:pt x="20318" y="6113"/>
                  <a:pt x="20329" y="6118"/>
                </a:cubicBezTo>
                <a:cubicBezTo>
                  <a:pt x="20329" y="6113"/>
                  <a:pt x="20329" y="6101"/>
                  <a:pt x="20324" y="6096"/>
                </a:cubicBezTo>
                <a:cubicBezTo>
                  <a:pt x="20314" y="6098"/>
                  <a:pt x="20305" y="6099"/>
                  <a:pt x="20297" y="6099"/>
                </a:cubicBezTo>
                <a:cubicBezTo>
                  <a:pt x="20261" y="6099"/>
                  <a:pt x="20240" y="6077"/>
                  <a:pt x="20244" y="6022"/>
                </a:cubicBezTo>
                <a:lnTo>
                  <a:pt x="20244" y="6022"/>
                </a:lnTo>
                <a:cubicBezTo>
                  <a:pt x="20261" y="6033"/>
                  <a:pt x="20290" y="6050"/>
                  <a:pt x="20301" y="6062"/>
                </a:cubicBezTo>
                <a:cubicBezTo>
                  <a:pt x="20295" y="6045"/>
                  <a:pt x="20284" y="6033"/>
                  <a:pt x="20273" y="6016"/>
                </a:cubicBezTo>
                <a:cubicBezTo>
                  <a:pt x="20256" y="6022"/>
                  <a:pt x="20239" y="6022"/>
                  <a:pt x="20222" y="6022"/>
                </a:cubicBezTo>
                <a:cubicBezTo>
                  <a:pt x="20182" y="5948"/>
                  <a:pt x="20142" y="5869"/>
                  <a:pt x="20102" y="5789"/>
                </a:cubicBezTo>
                <a:cubicBezTo>
                  <a:pt x="20063" y="5693"/>
                  <a:pt x="19932" y="5602"/>
                  <a:pt x="19966" y="5488"/>
                </a:cubicBezTo>
                <a:cubicBezTo>
                  <a:pt x="19949" y="5443"/>
                  <a:pt x="19927" y="5392"/>
                  <a:pt x="19915" y="5347"/>
                </a:cubicBezTo>
                <a:cubicBezTo>
                  <a:pt x="19904" y="5341"/>
                  <a:pt x="19887" y="5330"/>
                  <a:pt x="19881" y="5324"/>
                </a:cubicBezTo>
                <a:cubicBezTo>
                  <a:pt x="19877" y="5288"/>
                  <a:pt x="19858" y="5262"/>
                  <a:pt x="19827" y="5262"/>
                </a:cubicBezTo>
                <a:cubicBezTo>
                  <a:pt x="19819" y="5262"/>
                  <a:pt x="19811" y="5264"/>
                  <a:pt x="19802" y="5267"/>
                </a:cubicBezTo>
                <a:cubicBezTo>
                  <a:pt x="19819" y="5290"/>
                  <a:pt x="19830" y="5318"/>
                  <a:pt x="19847" y="5341"/>
                </a:cubicBezTo>
                <a:cubicBezTo>
                  <a:pt x="19813" y="5313"/>
                  <a:pt x="19785" y="5279"/>
                  <a:pt x="19762" y="5245"/>
                </a:cubicBezTo>
                <a:cubicBezTo>
                  <a:pt x="19773" y="5239"/>
                  <a:pt x="19802" y="5227"/>
                  <a:pt x="19813" y="5227"/>
                </a:cubicBezTo>
                <a:cubicBezTo>
                  <a:pt x="19796" y="5210"/>
                  <a:pt x="19773" y="5193"/>
                  <a:pt x="19756" y="5176"/>
                </a:cubicBezTo>
                <a:cubicBezTo>
                  <a:pt x="19779" y="5165"/>
                  <a:pt x="19807" y="5154"/>
                  <a:pt x="19830" y="5148"/>
                </a:cubicBezTo>
                <a:cubicBezTo>
                  <a:pt x="19847" y="5171"/>
                  <a:pt x="19864" y="5188"/>
                  <a:pt x="19881" y="5210"/>
                </a:cubicBezTo>
                <a:cubicBezTo>
                  <a:pt x="19881" y="5216"/>
                  <a:pt x="19881" y="5233"/>
                  <a:pt x="19881" y="5239"/>
                </a:cubicBezTo>
                <a:cubicBezTo>
                  <a:pt x="19915" y="5301"/>
                  <a:pt x="19966" y="5347"/>
                  <a:pt x="20017" y="5392"/>
                </a:cubicBezTo>
                <a:cubicBezTo>
                  <a:pt x="20017" y="5409"/>
                  <a:pt x="20017" y="5443"/>
                  <a:pt x="20017" y="5460"/>
                </a:cubicBezTo>
                <a:lnTo>
                  <a:pt x="20068" y="5443"/>
                </a:lnTo>
                <a:cubicBezTo>
                  <a:pt x="20051" y="5318"/>
                  <a:pt x="19955" y="5233"/>
                  <a:pt x="19904" y="5131"/>
                </a:cubicBezTo>
                <a:lnTo>
                  <a:pt x="19938" y="5120"/>
                </a:lnTo>
                <a:cubicBezTo>
                  <a:pt x="19927" y="5120"/>
                  <a:pt x="19904" y="5125"/>
                  <a:pt x="19893" y="5125"/>
                </a:cubicBezTo>
                <a:cubicBezTo>
                  <a:pt x="19864" y="5069"/>
                  <a:pt x="19836" y="5018"/>
                  <a:pt x="19785" y="4984"/>
                </a:cubicBezTo>
                <a:cubicBezTo>
                  <a:pt x="19773" y="4938"/>
                  <a:pt x="19751" y="4898"/>
                  <a:pt x="19700" y="4898"/>
                </a:cubicBezTo>
                <a:cubicBezTo>
                  <a:pt x="19711" y="4893"/>
                  <a:pt x="19722" y="4870"/>
                  <a:pt x="19734" y="4864"/>
                </a:cubicBezTo>
                <a:lnTo>
                  <a:pt x="19734" y="4864"/>
                </a:lnTo>
                <a:cubicBezTo>
                  <a:pt x="19717" y="4870"/>
                  <a:pt x="19688" y="4881"/>
                  <a:pt x="19677" y="4887"/>
                </a:cubicBezTo>
                <a:cubicBezTo>
                  <a:pt x="19671" y="4870"/>
                  <a:pt x="19671" y="4830"/>
                  <a:pt x="19671" y="4813"/>
                </a:cubicBezTo>
                <a:lnTo>
                  <a:pt x="19643" y="4813"/>
                </a:lnTo>
                <a:cubicBezTo>
                  <a:pt x="19666" y="4881"/>
                  <a:pt x="19683" y="4966"/>
                  <a:pt x="19762" y="4984"/>
                </a:cubicBezTo>
                <a:cubicBezTo>
                  <a:pt x="19762" y="5001"/>
                  <a:pt x="19762" y="5029"/>
                  <a:pt x="19762" y="5046"/>
                </a:cubicBezTo>
                <a:cubicBezTo>
                  <a:pt x="19785" y="5074"/>
                  <a:pt x="19807" y="5108"/>
                  <a:pt x="19830" y="5137"/>
                </a:cubicBezTo>
                <a:cubicBezTo>
                  <a:pt x="19807" y="5142"/>
                  <a:pt x="19762" y="5154"/>
                  <a:pt x="19739" y="5159"/>
                </a:cubicBezTo>
                <a:cubicBezTo>
                  <a:pt x="19739" y="5142"/>
                  <a:pt x="19739" y="5114"/>
                  <a:pt x="19739" y="5097"/>
                </a:cubicBezTo>
                <a:cubicBezTo>
                  <a:pt x="19722" y="5108"/>
                  <a:pt x="19700" y="5114"/>
                  <a:pt x="19683" y="5125"/>
                </a:cubicBezTo>
                <a:cubicBezTo>
                  <a:pt x="19677" y="5120"/>
                  <a:pt x="19660" y="5108"/>
                  <a:pt x="19654" y="5097"/>
                </a:cubicBezTo>
                <a:cubicBezTo>
                  <a:pt x="19671" y="5091"/>
                  <a:pt x="19700" y="5074"/>
                  <a:pt x="19717" y="5069"/>
                </a:cubicBezTo>
                <a:cubicBezTo>
                  <a:pt x="19694" y="5063"/>
                  <a:pt x="19666" y="5057"/>
                  <a:pt x="19643" y="5057"/>
                </a:cubicBezTo>
                <a:cubicBezTo>
                  <a:pt x="19626" y="5046"/>
                  <a:pt x="19615" y="5029"/>
                  <a:pt x="19603" y="5012"/>
                </a:cubicBezTo>
                <a:lnTo>
                  <a:pt x="19603" y="5012"/>
                </a:lnTo>
                <a:cubicBezTo>
                  <a:pt x="19623" y="5022"/>
                  <a:pt x="19639" y="5041"/>
                  <a:pt x="19658" y="5041"/>
                </a:cubicBezTo>
                <a:cubicBezTo>
                  <a:pt x="19661" y="5041"/>
                  <a:pt x="19663" y="5041"/>
                  <a:pt x="19666" y="5040"/>
                </a:cubicBezTo>
                <a:cubicBezTo>
                  <a:pt x="19683" y="4972"/>
                  <a:pt x="19586" y="4995"/>
                  <a:pt x="19552" y="4961"/>
                </a:cubicBezTo>
                <a:cubicBezTo>
                  <a:pt x="19541" y="4932"/>
                  <a:pt x="19524" y="4887"/>
                  <a:pt x="19512" y="4859"/>
                </a:cubicBezTo>
                <a:lnTo>
                  <a:pt x="19512" y="4859"/>
                </a:lnTo>
                <a:cubicBezTo>
                  <a:pt x="19529" y="4864"/>
                  <a:pt x="19563" y="4870"/>
                  <a:pt x="19581" y="4876"/>
                </a:cubicBezTo>
                <a:cubicBezTo>
                  <a:pt x="19546" y="4859"/>
                  <a:pt x="19518" y="4825"/>
                  <a:pt x="19501" y="4785"/>
                </a:cubicBezTo>
                <a:lnTo>
                  <a:pt x="19501" y="4785"/>
                </a:lnTo>
                <a:cubicBezTo>
                  <a:pt x="19501" y="4808"/>
                  <a:pt x="19507" y="4842"/>
                  <a:pt x="19512" y="4859"/>
                </a:cubicBezTo>
                <a:cubicBezTo>
                  <a:pt x="19450" y="4842"/>
                  <a:pt x="19456" y="4796"/>
                  <a:pt x="19473" y="4751"/>
                </a:cubicBezTo>
                <a:lnTo>
                  <a:pt x="19422" y="4751"/>
                </a:lnTo>
                <a:cubicBezTo>
                  <a:pt x="19393" y="4728"/>
                  <a:pt x="19371" y="4700"/>
                  <a:pt x="19342" y="4671"/>
                </a:cubicBezTo>
                <a:cubicBezTo>
                  <a:pt x="19320" y="4643"/>
                  <a:pt x="19302" y="4609"/>
                  <a:pt x="19280" y="4581"/>
                </a:cubicBezTo>
                <a:cubicBezTo>
                  <a:pt x="19302" y="4581"/>
                  <a:pt x="19325" y="4586"/>
                  <a:pt x="19354" y="4586"/>
                </a:cubicBezTo>
                <a:cubicBezTo>
                  <a:pt x="19325" y="4564"/>
                  <a:pt x="19297" y="4558"/>
                  <a:pt x="19268" y="4558"/>
                </a:cubicBezTo>
                <a:cubicBezTo>
                  <a:pt x="19263" y="4552"/>
                  <a:pt x="19257" y="4541"/>
                  <a:pt x="19251" y="4530"/>
                </a:cubicBezTo>
                <a:cubicBezTo>
                  <a:pt x="19257" y="4518"/>
                  <a:pt x="19257" y="4501"/>
                  <a:pt x="19263" y="4490"/>
                </a:cubicBezTo>
                <a:lnTo>
                  <a:pt x="19263" y="4490"/>
                </a:lnTo>
                <a:lnTo>
                  <a:pt x="19240" y="4513"/>
                </a:lnTo>
                <a:cubicBezTo>
                  <a:pt x="19223" y="4490"/>
                  <a:pt x="19212" y="4467"/>
                  <a:pt x="19200" y="4445"/>
                </a:cubicBezTo>
                <a:cubicBezTo>
                  <a:pt x="19195" y="4456"/>
                  <a:pt x="19189" y="4473"/>
                  <a:pt x="19183" y="4490"/>
                </a:cubicBezTo>
                <a:cubicBezTo>
                  <a:pt x="19161" y="4462"/>
                  <a:pt x="19132" y="4439"/>
                  <a:pt x="19110" y="4416"/>
                </a:cubicBezTo>
                <a:cubicBezTo>
                  <a:pt x="19121" y="4416"/>
                  <a:pt x="19144" y="4405"/>
                  <a:pt x="19155" y="4399"/>
                </a:cubicBezTo>
                <a:cubicBezTo>
                  <a:pt x="19149" y="4388"/>
                  <a:pt x="19132" y="4365"/>
                  <a:pt x="19127" y="4354"/>
                </a:cubicBezTo>
                <a:cubicBezTo>
                  <a:pt x="19118" y="4383"/>
                  <a:pt x="19106" y="4394"/>
                  <a:pt x="19092" y="4394"/>
                </a:cubicBezTo>
                <a:cubicBezTo>
                  <a:pt x="19069" y="4394"/>
                  <a:pt x="19042" y="4364"/>
                  <a:pt x="19024" y="4342"/>
                </a:cubicBezTo>
                <a:cubicBezTo>
                  <a:pt x="18962" y="4280"/>
                  <a:pt x="18894" y="4223"/>
                  <a:pt x="18826" y="4166"/>
                </a:cubicBezTo>
                <a:cubicBezTo>
                  <a:pt x="18837" y="4149"/>
                  <a:pt x="18837" y="4132"/>
                  <a:pt x="18820" y="4110"/>
                </a:cubicBezTo>
                <a:cubicBezTo>
                  <a:pt x="18815" y="4121"/>
                  <a:pt x="18809" y="4132"/>
                  <a:pt x="18803" y="4144"/>
                </a:cubicBezTo>
                <a:cubicBezTo>
                  <a:pt x="18781" y="4132"/>
                  <a:pt x="18763" y="4115"/>
                  <a:pt x="18746" y="4104"/>
                </a:cubicBezTo>
                <a:cubicBezTo>
                  <a:pt x="18718" y="4064"/>
                  <a:pt x="18684" y="4030"/>
                  <a:pt x="18650" y="3996"/>
                </a:cubicBezTo>
                <a:lnTo>
                  <a:pt x="18650" y="3996"/>
                </a:lnTo>
                <a:cubicBezTo>
                  <a:pt x="18654" y="3998"/>
                  <a:pt x="18658" y="3998"/>
                  <a:pt x="18662" y="3998"/>
                </a:cubicBezTo>
                <a:cubicBezTo>
                  <a:pt x="18672" y="3998"/>
                  <a:pt x="18680" y="3992"/>
                  <a:pt x="18684" y="3979"/>
                </a:cubicBezTo>
                <a:cubicBezTo>
                  <a:pt x="18678" y="3968"/>
                  <a:pt x="18673" y="3962"/>
                  <a:pt x="18661" y="3957"/>
                </a:cubicBezTo>
                <a:lnTo>
                  <a:pt x="18684" y="3923"/>
                </a:lnTo>
                <a:lnTo>
                  <a:pt x="18622" y="3905"/>
                </a:lnTo>
                <a:cubicBezTo>
                  <a:pt x="18622" y="3917"/>
                  <a:pt x="18622" y="3945"/>
                  <a:pt x="18622" y="3957"/>
                </a:cubicBezTo>
                <a:cubicBezTo>
                  <a:pt x="18593" y="3934"/>
                  <a:pt x="18571" y="3911"/>
                  <a:pt x="18542" y="3883"/>
                </a:cubicBezTo>
                <a:cubicBezTo>
                  <a:pt x="18554" y="3866"/>
                  <a:pt x="18559" y="3843"/>
                  <a:pt x="18571" y="3826"/>
                </a:cubicBezTo>
                <a:cubicBezTo>
                  <a:pt x="18537" y="3786"/>
                  <a:pt x="18502" y="3747"/>
                  <a:pt x="18457" y="3718"/>
                </a:cubicBezTo>
                <a:lnTo>
                  <a:pt x="18457" y="3718"/>
                </a:lnTo>
                <a:cubicBezTo>
                  <a:pt x="18485" y="3758"/>
                  <a:pt x="18514" y="3792"/>
                  <a:pt x="18531" y="3837"/>
                </a:cubicBezTo>
                <a:cubicBezTo>
                  <a:pt x="18474" y="3809"/>
                  <a:pt x="18440" y="3752"/>
                  <a:pt x="18400" y="3701"/>
                </a:cubicBezTo>
                <a:cubicBezTo>
                  <a:pt x="18406" y="3690"/>
                  <a:pt x="18417" y="3673"/>
                  <a:pt x="18423" y="3667"/>
                </a:cubicBezTo>
                <a:cubicBezTo>
                  <a:pt x="18400" y="3644"/>
                  <a:pt x="18383" y="3622"/>
                  <a:pt x="18361" y="3599"/>
                </a:cubicBezTo>
                <a:lnTo>
                  <a:pt x="18361" y="3599"/>
                </a:lnTo>
                <a:cubicBezTo>
                  <a:pt x="18372" y="3633"/>
                  <a:pt x="18383" y="3667"/>
                  <a:pt x="18395" y="3696"/>
                </a:cubicBezTo>
                <a:cubicBezTo>
                  <a:pt x="18298" y="3610"/>
                  <a:pt x="18213" y="3520"/>
                  <a:pt x="18128" y="3429"/>
                </a:cubicBezTo>
                <a:cubicBezTo>
                  <a:pt x="18139" y="3429"/>
                  <a:pt x="18168" y="3435"/>
                  <a:pt x="18179" y="3435"/>
                </a:cubicBezTo>
                <a:cubicBezTo>
                  <a:pt x="18173" y="3412"/>
                  <a:pt x="18168" y="3389"/>
                  <a:pt x="18162" y="3372"/>
                </a:cubicBezTo>
                <a:cubicBezTo>
                  <a:pt x="18105" y="3338"/>
                  <a:pt x="18032" y="3349"/>
                  <a:pt x="17992" y="3293"/>
                </a:cubicBezTo>
                <a:lnTo>
                  <a:pt x="17992" y="3293"/>
                </a:lnTo>
                <a:cubicBezTo>
                  <a:pt x="18020" y="3298"/>
                  <a:pt x="18054" y="3310"/>
                  <a:pt x="18088" y="3315"/>
                </a:cubicBezTo>
                <a:cubicBezTo>
                  <a:pt x="18020" y="3253"/>
                  <a:pt x="17952" y="3162"/>
                  <a:pt x="17856" y="3140"/>
                </a:cubicBezTo>
                <a:lnTo>
                  <a:pt x="17867" y="3117"/>
                </a:lnTo>
                <a:cubicBezTo>
                  <a:pt x="17861" y="3111"/>
                  <a:pt x="17844" y="3111"/>
                  <a:pt x="17839" y="3111"/>
                </a:cubicBezTo>
                <a:lnTo>
                  <a:pt x="17850" y="3071"/>
                </a:lnTo>
                <a:lnTo>
                  <a:pt x="17833" y="3071"/>
                </a:lnTo>
                <a:cubicBezTo>
                  <a:pt x="17833" y="3088"/>
                  <a:pt x="17827" y="3117"/>
                  <a:pt x="17827" y="3134"/>
                </a:cubicBezTo>
                <a:cubicBezTo>
                  <a:pt x="17816" y="3123"/>
                  <a:pt x="17793" y="3088"/>
                  <a:pt x="17782" y="3077"/>
                </a:cubicBezTo>
                <a:cubicBezTo>
                  <a:pt x="17788" y="3066"/>
                  <a:pt x="17805" y="3049"/>
                  <a:pt x="17810" y="3043"/>
                </a:cubicBezTo>
                <a:cubicBezTo>
                  <a:pt x="17799" y="3037"/>
                  <a:pt x="17776" y="3037"/>
                  <a:pt x="17765" y="3032"/>
                </a:cubicBezTo>
                <a:cubicBezTo>
                  <a:pt x="17765" y="3043"/>
                  <a:pt x="17765" y="3060"/>
                  <a:pt x="17759" y="3066"/>
                </a:cubicBezTo>
                <a:cubicBezTo>
                  <a:pt x="17691" y="3037"/>
                  <a:pt x="17640" y="2969"/>
                  <a:pt x="17578" y="2918"/>
                </a:cubicBezTo>
                <a:cubicBezTo>
                  <a:pt x="17589" y="2913"/>
                  <a:pt x="17606" y="2896"/>
                  <a:pt x="17617" y="2884"/>
                </a:cubicBezTo>
                <a:lnTo>
                  <a:pt x="17617" y="2884"/>
                </a:lnTo>
                <a:cubicBezTo>
                  <a:pt x="17600" y="2896"/>
                  <a:pt x="17583" y="2907"/>
                  <a:pt x="17572" y="2918"/>
                </a:cubicBezTo>
                <a:cubicBezTo>
                  <a:pt x="17538" y="2884"/>
                  <a:pt x="17504" y="2856"/>
                  <a:pt x="17470" y="2827"/>
                </a:cubicBezTo>
                <a:lnTo>
                  <a:pt x="17470" y="2827"/>
                </a:lnTo>
                <a:cubicBezTo>
                  <a:pt x="17504" y="2844"/>
                  <a:pt x="17544" y="2850"/>
                  <a:pt x="17578" y="2850"/>
                </a:cubicBezTo>
                <a:cubicBezTo>
                  <a:pt x="17549" y="2833"/>
                  <a:pt x="17532" y="2810"/>
                  <a:pt x="17538" y="2776"/>
                </a:cubicBezTo>
                <a:lnTo>
                  <a:pt x="17538" y="2776"/>
                </a:lnTo>
                <a:cubicBezTo>
                  <a:pt x="17527" y="2782"/>
                  <a:pt x="17515" y="2793"/>
                  <a:pt x="17504" y="2799"/>
                </a:cubicBezTo>
                <a:cubicBezTo>
                  <a:pt x="17436" y="2708"/>
                  <a:pt x="17339" y="2646"/>
                  <a:pt x="17254" y="2572"/>
                </a:cubicBezTo>
                <a:cubicBezTo>
                  <a:pt x="17249" y="2589"/>
                  <a:pt x="17243" y="2618"/>
                  <a:pt x="17237" y="2635"/>
                </a:cubicBezTo>
                <a:cubicBezTo>
                  <a:pt x="17152" y="2578"/>
                  <a:pt x="17067" y="2510"/>
                  <a:pt x="16988" y="2442"/>
                </a:cubicBezTo>
                <a:lnTo>
                  <a:pt x="16988" y="2442"/>
                </a:lnTo>
                <a:cubicBezTo>
                  <a:pt x="17050" y="2453"/>
                  <a:pt x="17095" y="2487"/>
                  <a:pt x="17141" y="2527"/>
                </a:cubicBezTo>
                <a:cubicBezTo>
                  <a:pt x="17163" y="2436"/>
                  <a:pt x="16800" y="2305"/>
                  <a:pt x="16755" y="2186"/>
                </a:cubicBezTo>
                <a:cubicBezTo>
                  <a:pt x="16778" y="2169"/>
                  <a:pt x="16800" y="2152"/>
                  <a:pt x="16823" y="2141"/>
                </a:cubicBezTo>
                <a:lnTo>
                  <a:pt x="16823" y="2141"/>
                </a:lnTo>
                <a:cubicBezTo>
                  <a:pt x="16823" y="2147"/>
                  <a:pt x="16817" y="2169"/>
                  <a:pt x="16812" y="2175"/>
                </a:cubicBezTo>
                <a:cubicBezTo>
                  <a:pt x="16840" y="2198"/>
                  <a:pt x="16851" y="2220"/>
                  <a:pt x="16846" y="2254"/>
                </a:cubicBezTo>
                <a:lnTo>
                  <a:pt x="16925" y="2254"/>
                </a:lnTo>
                <a:lnTo>
                  <a:pt x="16897" y="2300"/>
                </a:lnTo>
                <a:cubicBezTo>
                  <a:pt x="16908" y="2294"/>
                  <a:pt x="16931" y="2283"/>
                  <a:pt x="16942" y="2277"/>
                </a:cubicBezTo>
                <a:cubicBezTo>
                  <a:pt x="17010" y="2331"/>
                  <a:pt x="17087" y="2384"/>
                  <a:pt x="17171" y="2384"/>
                </a:cubicBezTo>
                <a:cubicBezTo>
                  <a:pt x="17185" y="2384"/>
                  <a:pt x="17200" y="2383"/>
                  <a:pt x="17215" y="2379"/>
                </a:cubicBezTo>
                <a:cubicBezTo>
                  <a:pt x="17101" y="2311"/>
                  <a:pt x="16999" y="2220"/>
                  <a:pt x="16885" y="2147"/>
                </a:cubicBezTo>
                <a:cubicBezTo>
                  <a:pt x="16885" y="2141"/>
                  <a:pt x="16880" y="2124"/>
                  <a:pt x="16880" y="2118"/>
                </a:cubicBezTo>
                <a:cubicBezTo>
                  <a:pt x="16874" y="2119"/>
                  <a:pt x="16869" y="2120"/>
                  <a:pt x="16864" y="2120"/>
                </a:cubicBezTo>
                <a:cubicBezTo>
                  <a:pt x="16824" y="2120"/>
                  <a:pt x="16804" y="2081"/>
                  <a:pt x="16783" y="2050"/>
                </a:cubicBezTo>
                <a:cubicBezTo>
                  <a:pt x="16704" y="2044"/>
                  <a:pt x="16647" y="1971"/>
                  <a:pt x="16579" y="1937"/>
                </a:cubicBezTo>
                <a:lnTo>
                  <a:pt x="16585" y="1908"/>
                </a:lnTo>
                <a:lnTo>
                  <a:pt x="16585" y="1908"/>
                </a:lnTo>
                <a:cubicBezTo>
                  <a:pt x="16579" y="1914"/>
                  <a:pt x="16562" y="1925"/>
                  <a:pt x="16556" y="1931"/>
                </a:cubicBezTo>
                <a:cubicBezTo>
                  <a:pt x="16483" y="1886"/>
                  <a:pt x="16415" y="1829"/>
                  <a:pt x="16329" y="1801"/>
                </a:cubicBezTo>
                <a:cubicBezTo>
                  <a:pt x="16295" y="1795"/>
                  <a:pt x="16284" y="1761"/>
                  <a:pt x="16267" y="1732"/>
                </a:cubicBezTo>
                <a:cubicBezTo>
                  <a:pt x="16250" y="1738"/>
                  <a:pt x="16227" y="1744"/>
                  <a:pt x="16210" y="1749"/>
                </a:cubicBezTo>
                <a:cubicBezTo>
                  <a:pt x="16210" y="1738"/>
                  <a:pt x="16216" y="1715"/>
                  <a:pt x="16222" y="1704"/>
                </a:cubicBezTo>
                <a:cubicBezTo>
                  <a:pt x="15995" y="1613"/>
                  <a:pt x="15813" y="1437"/>
                  <a:pt x="15597" y="1330"/>
                </a:cubicBezTo>
                <a:cubicBezTo>
                  <a:pt x="15593" y="1331"/>
                  <a:pt x="15588" y="1331"/>
                  <a:pt x="15583" y="1331"/>
                </a:cubicBezTo>
                <a:cubicBezTo>
                  <a:pt x="15541" y="1331"/>
                  <a:pt x="15515" y="1287"/>
                  <a:pt x="15484" y="1262"/>
                </a:cubicBezTo>
                <a:cubicBezTo>
                  <a:pt x="15427" y="1244"/>
                  <a:pt x="15376" y="1222"/>
                  <a:pt x="15325" y="1193"/>
                </a:cubicBezTo>
                <a:lnTo>
                  <a:pt x="15285" y="1193"/>
                </a:lnTo>
                <a:cubicBezTo>
                  <a:pt x="15268" y="1171"/>
                  <a:pt x="15246" y="1154"/>
                  <a:pt x="15229" y="1131"/>
                </a:cubicBezTo>
                <a:cubicBezTo>
                  <a:pt x="15200" y="1125"/>
                  <a:pt x="15178" y="1120"/>
                  <a:pt x="15149" y="1108"/>
                </a:cubicBezTo>
                <a:cubicBezTo>
                  <a:pt x="15149" y="1103"/>
                  <a:pt x="15138" y="1086"/>
                  <a:pt x="15138" y="1074"/>
                </a:cubicBezTo>
                <a:lnTo>
                  <a:pt x="15127" y="1097"/>
                </a:lnTo>
                <a:cubicBezTo>
                  <a:pt x="15093" y="1074"/>
                  <a:pt x="15053" y="1052"/>
                  <a:pt x="15013" y="1040"/>
                </a:cubicBezTo>
                <a:cubicBezTo>
                  <a:pt x="15013" y="1029"/>
                  <a:pt x="15019" y="1018"/>
                  <a:pt x="15019" y="1012"/>
                </a:cubicBezTo>
                <a:cubicBezTo>
                  <a:pt x="15007" y="1012"/>
                  <a:pt x="14985" y="1018"/>
                  <a:pt x="14979" y="1023"/>
                </a:cubicBezTo>
                <a:cubicBezTo>
                  <a:pt x="14922" y="961"/>
                  <a:pt x="14826" y="972"/>
                  <a:pt x="14763" y="915"/>
                </a:cubicBezTo>
                <a:cubicBezTo>
                  <a:pt x="14760" y="916"/>
                  <a:pt x="14756" y="916"/>
                  <a:pt x="14753" y="916"/>
                </a:cubicBezTo>
                <a:cubicBezTo>
                  <a:pt x="14633" y="916"/>
                  <a:pt x="14533" y="824"/>
                  <a:pt x="14417" y="796"/>
                </a:cubicBezTo>
                <a:cubicBezTo>
                  <a:pt x="14406" y="802"/>
                  <a:pt x="14389" y="819"/>
                  <a:pt x="14378" y="825"/>
                </a:cubicBezTo>
                <a:cubicBezTo>
                  <a:pt x="14378" y="813"/>
                  <a:pt x="14372" y="791"/>
                  <a:pt x="14366" y="779"/>
                </a:cubicBezTo>
                <a:cubicBezTo>
                  <a:pt x="14224" y="734"/>
                  <a:pt x="14100" y="637"/>
                  <a:pt x="13952" y="626"/>
                </a:cubicBezTo>
                <a:cubicBezTo>
                  <a:pt x="13946" y="632"/>
                  <a:pt x="13941" y="654"/>
                  <a:pt x="13935" y="666"/>
                </a:cubicBezTo>
                <a:cubicBezTo>
                  <a:pt x="14003" y="683"/>
                  <a:pt x="14071" y="705"/>
                  <a:pt x="14139" y="722"/>
                </a:cubicBezTo>
                <a:cubicBezTo>
                  <a:pt x="14139" y="728"/>
                  <a:pt x="14151" y="745"/>
                  <a:pt x="14151" y="751"/>
                </a:cubicBezTo>
                <a:cubicBezTo>
                  <a:pt x="14258" y="762"/>
                  <a:pt x="14355" y="830"/>
                  <a:pt x="14451" y="876"/>
                </a:cubicBezTo>
                <a:cubicBezTo>
                  <a:pt x="14463" y="870"/>
                  <a:pt x="14474" y="859"/>
                  <a:pt x="14485" y="853"/>
                </a:cubicBezTo>
                <a:cubicBezTo>
                  <a:pt x="14508" y="870"/>
                  <a:pt x="14525" y="893"/>
                  <a:pt x="14548" y="915"/>
                </a:cubicBezTo>
                <a:cubicBezTo>
                  <a:pt x="14565" y="910"/>
                  <a:pt x="14593" y="898"/>
                  <a:pt x="14610" y="887"/>
                </a:cubicBezTo>
                <a:lnTo>
                  <a:pt x="14610" y="887"/>
                </a:lnTo>
                <a:cubicBezTo>
                  <a:pt x="14605" y="898"/>
                  <a:pt x="14605" y="921"/>
                  <a:pt x="14605" y="932"/>
                </a:cubicBezTo>
                <a:lnTo>
                  <a:pt x="14656" y="932"/>
                </a:lnTo>
                <a:cubicBezTo>
                  <a:pt x="14656" y="955"/>
                  <a:pt x="14661" y="983"/>
                  <a:pt x="14661" y="1006"/>
                </a:cubicBezTo>
                <a:cubicBezTo>
                  <a:pt x="14667" y="995"/>
                  <a:pt x="14673" y="966"/>
                  <a:pt x="14678" y="955"/>
                </a:cubicBezTo>
                <a:cubicBezTo>
                  <a:pt x="14843" y="1040"/>
                  <a:pt x="15002" y="1131"/>
                  <a:pt x="15166" y="1199"/>
                </a:cubicBezTo>
                <a:cubicBezTo>
                  <a:pt x="15144" y="1227"/>
                  <a:pt x="15121" y="1250"/>
                  <a:pt x="15093" y="1279"/>
                </a:cubicBezTo>
                <a:cubicBezTo>
                  <a:pt x="15098" y="1262"/>
                  <a:pt x="15110" y="1239"/>
                  <a:pt x="15115" y="1227"/>
                </a:cubicBezTo>
                <a:cubicBezTo>
                  <a:pt x="15041" y="1182"/>
                  <a:pt x="14956" y="1154"/>
                  <a:pt x="14877" y="1120"/>
                </a:cubicBezTo>
                <a:cubicBezTo>
                  <a:pt x="14871" y="1131"/>
                  <a:pt x="14871" y="1154"/>
                  <a:pt x="14871" y="1165"/>
                </a:cubicBezTo>
                <a:cubicBezTo>
                  <a:pt x="14752" y="1131"/>
                  <a:pt x="14644" y="1086"/>
                  <a:pt x="14536" y="1029"/>
                </a:cubicBezTo>
                <a:cubicBezTo>
                  <a:pt x="14552" y="1018"/>
                  <a:pt x="14568" y="1014"/>
                  <a:pt x="14584" y="1014"/>
                </a:cubicBezTo>
                <a:cubicBezTo>
                  <a:pt x="14602" y="1014"/>
                  <a:pt x="14620" y="1020"/>
                  <a:pt x="14639" y="1029"/>
                </a:cubicBezTo>
                <a:lnTo>
                  <a:pt x="14644" y="1023"/>
                </a:lnTo>
                <a:cubicBezTo>
                  <a:pt x="14622" y="1012"/>
                  <a:pt x="14593" y="1001"/>
                  <a:pt x="14571" y="983"/>
                </a:cubicBezTo>
                <a:cubicBezTo>
                  <a:pt x="14554" y="1006"/>
                  <a:pt x="14531" y="1023"/>
                  <a:pt x="14514" y="1040"/>
                </a:cubicBezTo>
                <a:cubicBezTo>
                  <a:pt x="14491" y="1018"/>
                  <a:pt x="14514" y="989"/>
                  <a:pt x="14525" y="961"/>
                </a:cubicBezTo>
                <a:cubicBezTo>
                  <a:pt x="14468" y="949"/>
                  <a:pt x="14417" y="927"/>
                  <a:pt x="14366" y="915"/>
                </a:cubicBezTo>
                <a:lnTo>
                  <a:pt x="14366" y="915"/>
                </a:lnTo>
                <a:cubicBezTo>
                  <a:pt x="14383" y="938"/>
                  <a:pt x="14406" y="961"/>
                  <a:pt x="14429" y="983"/>
                </a:cubicBezTo>
                <a:cubicBezTo>
                  <a:pt x="14366" y="949"/>
                  <a:pt x="14253" y="961"/>
                  <a:pt x="14247" y="870"/>
                </a:cubicBezTo>
                <a:cubicBezTo>
                  <a:pt x="14207" y="859"/>
                  <a:pt x="14173" y="847"/>
                  <a:pt x="14134" y="836"/>
                </a:cubicBezTo>
                <a:lnTo>
                  <a:pt x="14134" y="836"/>
                </a:lnTo>
                <a:cubicBezTo>
                  <a:pt x="14156" y="847"/>
                  <a:pt x="14173" y="859"/>
                  <a:pt x="14190" y="870"/>
                </a:cubicBezTo>
                <a:lnTo>
                  <a:pt x="14185" y="881"/>
                </a:lnTo>
                <a:cubicBezTo>
                  <a:pt x="14151" y="876"/>
                  <a:pt x="14117" y="864"/>
                  <a:pt x="14083" y="853"/>
                </a:cubicBezTo>
                <a:cubicBezTo>
                  <a:pt x="14088" y="842"/>
                  <a:pt x="14094" y="819"/>
                  <a:pt x="14094" y="808"/>
                </a:cubicBezTo>
                <a:lnTo>
                  <a:pt x="14094" y="808"/>
                </a:lnTo>
                <a:cubicBezTo>
                  <a:pt x="14086" y="828"/>
                  <a:pt x="14075" y="836"/>
                  <a:pt x="14062" y="836"/>
                </a:cubicBezTo>
                <a:cubicBezTo>
                  <a:pt x="14047" y="836"/>
                  <a:pt x="14030" y="826"/>
                  <a:pt x="14015" y="813"/>
                </a:cubicBezTo>
                <a:cubicBezTo>
                  <a:pt x="14020" y="808"/>
                  <a:pt x="14037" y="791"/>
                  <a:pt x="14049" y="779"/>
                </a:cubicBezTo>
                <a:cubicBezTo>
                  <a:pt x="13935" y="757"/>
                  <a:pt x="13833" y="717"/>
                  <a:pt x="13731" y="677"/>
                </a:cubicBezTo>
                <a:lnTo>
                  <a:pt x="13731" y="677"/>
                </a:lnTo>
                <a:cubicBezTo>
                  <a:pt x="13742" y="688"/>
                  <a:pt x="13771" y="700"/>
                  <a:pt x="13782" y="705"/>
                </a:cubicBezTo>
                <a:lnTo>
                  <a:pt x="13776" y="745"/>
                </a:lnTo>
                <a:cubicBezTo>
                  <a:pt x="13736" y="734"/>
                  <a:pt x="13702" y="722"/>
                  <a:pt x="13663" y="705"/>
                </a:cubicBezTo>
                <a:cubicBezTo>
                  <a:pt x="13668" y="700"/>
                  <a:pt x="13680" y="677"/>
                  <a:pt x="13685" y="671"/>
                </a:cubicBezTo>
                <a:cubicBezTo>
                  <a:pt x="13566" y="620"/>
                  <a:pt x="13430" y="575"/>
                  <a:pt x="13300" y="552"/>
                </a:cubicBezTo>
                <a:lnTo>
                  <a:pt x="13300" y="552"/>
                </a:lnTo>
                <a:cubicBezTo>
                  <a:pt x="13362" y="586"/>
                  <a:pt x="13436" y="598"/>
                  <a:pt x="13498" y="637"/>
                </a:cubicBezTo>
                <a:cubicBezTo>
                  <a:pt x="13390" y="626"/>
                  <a:pt x="13283" y="592"/>
                  <a:pt x="13186" y="547"/>
                </a:cubicBezTo>
                <a:cubicBezTo>
                  <a:pt x="13180" y="541"/>
                  <a:pt x="13175" y="530"/>
                  <a:pt x="13169" y="524"/>
                </a:cubicBezTo>
                <a:lnTo>
                  <a:pt x="13169" y="524"/>
                </a:lnTo>
                <a:cubicBezTo>
                  <a:pt x="13202" y="547"/>
                  <a:pt x="13238" y="567"/>
                  <a:pt x="13275" y="567"/>
                </a:cubicBezTo>
                <a:cubicBezTo>
                  <a:pt x="13283" y="567"/>
                  <a:pt x="13291" y="566"/>
                  <a:pt x="13300" y="564"/>
                </a:cubicBezTo>
                <a:cubicBezTo>
                  <a:pt x="13277" y="541"/>
                  <a:pt x="13254" y="513"/>
                  <a:pt x="13232" y="490"/>
                </a:cubicBezTo>
                <a:cubicBezTo>
                  <a:pt x="13214" y="496"/>
                  <a:pt x="13186" y="513"/>
                  <a:pt x="13169" y="524"/>
                </a:cubicBezTo>
                <a:cubicBezTo>
                  <a:pt x="13152" y="490"/>
                  <a:pt x="13112" y="484"/>
                  <a:pt x="13073" y="479"/>
                </a:cubicBezTo>
                <a:lnTo>
                  <a:pt x="13073" y="479"/>
                </a:lnTo>
                <a:cubicBezTo>
                  <a:pt x="13084" y="513"/>
                  <a:pt x="13118" y="530"/>
                  <a:pt x="13146" y="547"/>
                </a:cubicBezTo>
                <a:cubicBezTo>
                  <a:pt x="13101" y="547"/>
                  <a:pt x="13050" y="535"/>
                  <a:pt x="13005" y="518"/>
                </a:cubicBezTo>
                <a:cubicBezTo>
                  <a:pt x="13016" y="501"/>
                  <a:pt x="13022" y="490"/>
                  <a:pt x="13033" y="473"/>
                </a:cubicBezTo>
                <a:cubicBezTo>
                  <a:pt x="12993" y="461"/>
                  <a:pt x="12954" y="456"/>
                  <a:pt x="12919" y="444"/>
                </a:cubicBezTo>
                <a:lnTo>
                  <a:pt x="12919" y="444"/>
                </a:lnTo>
                <a:cubicBezTo>
                  <a:pt x="12936" y="467"/>
                  <a:pt x="12954" y="484"/>
                  <a:pt x="12971" y="507"/>
                </a:cubicBezTo>
                <a:cubicBezTo>
                  <a:pt x="12914" y="490"/>
                  <a:pt x="12857" y="467"/>
                  <a:pt x="12795" y="444"/>
                </a:cubicBezTo>
                <a:cubicBezTo>
                  <a:pt x="12795" y="422"/>
                  <a:pt x="12800" y="399"/>
                  <a:pt x="12800" y="376"/>
                </a:cubicBezTo>
                <a:lnTo>
                  <a:pt x="12800" y="376"/>
                </a:lnTo>
                <a:cubicBezTo>
                  <a:pt x="12778" y="390"/>
                  <a:pt x="12754" y="395"/>
                  <a:pt x="12729" y="395"/>
                </a:cubicBezTo>
                <a:cubicBezTo>
                  <a:pt x="12662" y="395"/>
                  <a:pt x="12590" y="360"/>
                  <a:pt x="12521" y="360"/>
                </a:cubicBezTo>
                <a:cubicBezTo>
                  <a:pt x="12506" y="360"/>
                  <a:pt x="12491" y="361"/>
                  <a:pt x="12477" y="365"/>
                </a:cubicBezTo>
                <a:cubicBezTo>
                  <a:pt x="12494" y="365"/>
                  <a:pt x="12522" y="376"/>
                  <a:pt x="12534" y="376"/>
                </a:cubicBezTo>
                <a:cubicBezTo>
                  <a:pt x="12534" y="388"/>
                  <a:pt x="12534" y="405"/>
                  <a:pt x="12534" y="410"/>
                </a:cubicBezTo>
                <a:cubicBezTo>
                  <a:pt x="12517" y="405"/>
                  <a:pt x="12488" y="393"/>
                  <a:pt x="12471" y="382"/>
                </a:cubicBezTo>
                <a:cubicBezTo>
                  <a:pt x="12454" y="388"/>
                  <a:pt x="12437" y="393"/>
                  <a:pt x="12420" y="399"/>
                </a:cubicBezTo>
                <a:cubicBezTo>
                  <a:pt x="12426" y="382"/>
                  <a:pt x="12443" y="348"/>
                  <a:pt x="12449" y="331"/>
                </a:cubicBezTo>
                <a:cubicBezTo>
                  <a:pt x="12427" y="325"/>
                  <a:pt x="12404" y="319"/>
                  <a:pt x="12382" y="319"/>
                </a:cubicBezTo>
                <a:cubicBezTo>
                  <a:pt x="12362" y="319"/>
                  <a:pt x="12342" y="323"/>
                  <a:pt x="12324" y="337"/>
                </a:cubicBezTo>
                <a:cubicBezTo>
                  <a:pt x="12278" y="320"/>
                  <a:pt x="12233" y="303"/>
                  <a:pt x="12188" y="286"/>
                </a:cubicBezTo>
                <a:cubicBezTo>
                  <a:pt x="12176" y="286"/>
                  <a:pt x="12153" y="291"/>
                  <a:pt x="12142" y="297"/>
                </a:cubicBezTo>
                <a:cubicBezTo>
                  <a:pt x="12091" y="274"/>
                  <a:pt x="12040" y="263"/>
                  <a:pt x="11983" y="257"/>
                </a:cubicBezTo>
                <a:cubicBezTo>
                  <a:pt x="11995" y="252"/>
                  <a:pt x="12023" y="229"/>
                  <a:pt x="12034" y="223"/>
                </a:cubicBezTo>
                <a:lnTo>
                  <a:pt x="12034" y="223"/>
                </a:lnTo>
                <a:cubicBezTo>
                  <a:pt x="11978" y="252"/>
                  <a:pt x="11910" y="235"/>
                  <a:pt x="11858" y="263"/>
                </a:cubicBezTo>
                <a:cubicBezTo>
                  <a:pt x="11910" y="274"/>
                  <a:pt x="11961" y="291"/>
                  <a:pt x="12006" y="308"/>
                </a:cubicBezTo>
                <a:cubicBezTo>
                  <a:pt x="11910" y="303"/>
                  <a:pt x="11807" y="297"/>
                  <a:pt x="11705" y="280"/>
                </a:cubicBezTo>
                <a:cubicBezTo>
                  <a:pt x="11683" y="274"/>
                  <a:pt x="11654" y="269"/>
                  <a:pt x="11632" y="263"/>
                </a:cubicBezTo>
                <a:lnTo>
                  <a:pt x="11632" y="263"/>
                </a:lnTo>
                <a:cubicBezTo>
                  <a:pt x="11632" y="263"/>
                  <a:pt x="11632" y="263"/>
                  <a:pt x="11637" y="269"/>
                </a:cubicBezTo>
                <a:cubicBezTo>
                  <a:pt x="11586" y="257"/>
                  <a:pt x="11535" y="252"/>
                  <a:pt x="11484" y="240"/>
                </a:cubicBezTo>
                <a:cubicBezTo>
                  <a:pt x="11518" y="240"/>
                  <a:pt x="11552" y="240"/>
                  <a:pt x="11580" y="235"/>
                </a:cubicBezTo>
                <a:cubicBezTo>
                  <a:pt x="11569" y="201"/>
                  <a:pt x="11535" y="195"/>
                  <a:pt x="11507" y="178"/>
                </a:cubicBezTo>
                <a:cubicBezTo>
                  <a:pt x="11473" y="183"/>
                  <a:pt x="11439" y="189"/>
                  <a:pt x="11410" y="195"/>
                </a:cubicBezTo>
                <a:lnTo>
                  <a:pt x="11399" y="161"/>
                </a:lnTo>
                <a:cubicBezTo>
                  <a:pt x="11386" y="176"/>
                  <a:pt x="11349" y="185"/>
                  <a:pt x="11315" y="185"/>
                </a:cubicBezTo>
                <a:cubicBezTo>
                  <a:pt x="11273" y="185"/>
                  <a:pt x="11235" y="170"/>
                  <a:pt x="11257" y="132"/>
                </a:cubicBezTo>
                <a:cubicBezTo>
                  <a:pt x="11281" y="129"/>
                  <a:pt x="11306" y="128"/>
                  <a:pt x="11330" y="128"/>
                </a:cubicBezTo>
                <a:cubicBezTo>
                  <a:pt x="11436" y="128"/>
                  <a:pt x="11542" y="153"/>
                  <a:pt x="11648" y="153"/>
                </a:cubicBezTo>
                <a:cubicBezTo>
                  <a:pt x="11682" y="153"/>
                  <a:pt x="11717" y="151"/>
                  <a:pt x="11751" y="144"/>
                </a:cubicBezTo>
                <a:cubicBezTo>
                  <a:pt x="11756" y="149"/>
                  <a:pt x="11768" y="161"/>
                  <a:pt x="11773" y="166"/>
                </a:cubicBezTo>
                <a:cubicBezTo>
                  <a:pt x="11870" y="172"/>
                  <a:pt x="11972" y="201"/>
                  <a:pt x="12068" y="212"/>
                </a:cubicBezTo>
                <a:cubicBezTo>
                  <a:pt x="12074" y="195"/>
                  <a:pt x="12091" y="155"/>
                  <a:pt x="12097" y="132"/>
                </a:cubicBezTo>
                <a:cubicBezTo>
                  <a:pt x="12078" y="129"/>
                  <a:pt x="12059" y="126"/>
                  <a:pt x="12041" y="126"/>
                </a:cubicBezTo>
                <a:cubicBezTo>
                  <a:pt x="12004" y="126"/>
                  <a:pt x="11970" y="136"/>
                  <a:pt x="11944" y="166"/>
                </a:cubicBezTo>
                <a:cubicBezTo>
                  <a:pt x="11921" y="161"/>
                  <a:pt x="11898" y="149"/>
                  <a:pt x="11881" y="144"/>
                </a:cubicBezTo>
                <a:cubicBezTo>
                  <a:pt x="11864" y="121"/>
                  <a:pt x="11840" y="117"/>
                  <a:pt x="11814" y="117"/>
                </a:cubicBezTo>
                <a:cubicBezTo>
                  <a:pt x="11799" y="117"/>
                  <a:pt x="11783" y="118"/>
                  <a:pt x="11768" y="118"/>
                </a:cubicBezTo>
                <a:cubicBezTo>
                  <a:pt x="11758" y="118"/>
                  <a:pt x="11748" y="118"/>
                  <a:pt x="11739" y="115"/>
                </a:cubicBezTo>
                <a:lnTo>
                  <a:pt x="11756" y="70"/>
                </a:lnTo>
                <a:lnTo>
                  <a:pt x="11756" y="70"/>
                </a:lnTo>
                <a:cubicBezTo>
                  <a:pt x="11751" y="81"/>
                  <a:pt x="11739" y="104"/>
                  <a:pt x="11734" y="115"/>
                </a:cubicBezTo>
                <a:cubicBezTo>
                  <a:pt x="11711" y="93"/>
                  <a:pt x="11677" y="70"/>
                  <a:pt x="11660" y="47"/>
                </a:cubicBezTo>
                <a:cubicBezTo>
                  <a:pt x="11637" y="59"/>
                  <a:pt x="11620" y="76"/>
                  <a:pt x="11603" y="93"/>
                </a:cubicBezTo>
                <a:lnTo>
                  <a:pt x="11569" y="42"/>
                </a:lnTo>
                <a:lnTo>
                  <a:pt x="11569" y="42"/>
                </a:lnTo>
                <a:cubicBezTo>
                  <a:pt x="11569" y="47"/>
                  <a:pt x="11575" y="70"/>
                  <a:pt x="11575" y="76"/>
                </a:cubicBezTo>
                <a:cubicBezTo>
                  <a:pt x="11535" y="64"/>
                  <a:pt x="11490" y="64"/>
                  <a:pt x="11467" y="25"/>
                </a:cubicBezTo>
                <a:cubicBezTo>
                  <a:pt x="11467" y="36"/>
                  <a:pt x="11467" y="53"/>
                  <a:pt x="11467" y="64"/>
                </a:cubicBezTo>
                <a:cubicBezTo>
                  <a:pt x="11348" y="42"/>
                  <a:pt x="11229" y="53"/>
                  <a:pt x="11110" y="42"/>
                </a:cubicBezTo>
                <a:cubicBezTo>
                  <a:pt x="11115" y="37"/>
                  <a:pt x="11129" y="18"/>
                  <a:pt x="11136" y="10"/>
                </a:cubicBezTo>
                <a:lnTo>
                  <a:pt x="11136" y="10"/>
                </a:lnTo>
                <a:cubicBezTo>
                  <a:pt x="11113" y="34"/>
                  <a:pt x="11071" y="46"/>
                  <a:pt x="11030" y="46"/>
                </a:cubicBezTo>
                <a:cubicBezTo>
                  <a:pt x="10988" y="46"/>
                  <a:pt x="10945" y="33"/>
                  <a:pt x="10922" y="8"/>
                </a:cubicBezTo>
                <a:cubicBezTo>
                  <a:pt x="10916" y="3"/>
                  <a:pt x="10910" y="1"/>
                  <a:pt x="10905" y="1"/>
                </a:cubicBezTo>
                <a:close/>
              </a:path>
            </a:pathLst>
          </a:custGeom>
          <a:solidFill>
            <a:srgbClr val="FFCEA6">
              <a:alpha val="637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3" name="Google Shape;423;p45"/>
          <p:cNvSpPr txBox="1"/>
          <p:nvPr>
            <p:ph idx="6" type="subTitle"/>
          </p:nvPr>
        </p:nvSpPr>
        <p:spPr>
          <a:xfrm flipH="1">
            <a:off x="1400700" y="1811650"/>
            <a:ext cx="9444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E98650"/>
                </a:solidFill>
              </a:rPr>
              <a:t>1</a:t>
            </a:r>
            <a:endParaRPr>
              <a:solidFill>
                <a:srgbClr val="E98650"/>
              </a:solidFill>
            </a:endParaRPr>
          </a:p>
        </p:txBody>
      </p:sp>
      <p:sp>
        <p:nvSpPr>
          <p:cNvPr id="424" name="Google Shape;424;p45"/>
          <p:cNvSpPr txBox="1"/>
          <p:nvPr>
            <p:ph idx="6" type="subTitle"/>
          </p:nvPr>
        </p:nvSpPr>
        <p:spPr>
          <a:xfrm flipH="1">
            <a:off x="4099800" y="1811650"/>
            <a:ext cx="9444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35D74"/>
                </a:solidFill>
              </a:rPr>
              <a:t>2</a:t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25" name="Google Shape;425;p45"/>
          <p:cNvSpPr txBox="1"/>
          <p:nvPr>
            <p:ph idx="6" type="subTitle"/>
          </p:nvPr>
        </p:nvSpPr>
        <p:spPr>
          <a:xfrm flipH="1">
            <a:off x="6798900" y="1811650"/>
            <a:ext cx="9444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</a:rPr>
              <a:t>3</a:t>
            </a:r>
            <a:endParaRPr>
              <a:solidFill>
                <a:schemeClr val="dk2"/>
              </a:solidFill>
            </a:endParaRPr>
          </a:p>
        </p:txBody>
      </p:sp>
      <p:sp>
        <p:nvSpPr>
          <p:cNvPr id="426" name="Google Shape;426;p45"/>
          <p:cNvSpPr txBox="1"/>
          <p:nvPr/>
        </p:nvSpPr>
        <p:spPr>
          <a:xfrm>
            <a:off x="590400" y="2625100"/>
            <a:ext cx="2565000" cy="1231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Alan can only relate/ empathize when the experience is a </a:t>
            </a:r>
            <a:r>
              <a:rPr b="1" lang="en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similar level of severity </a:t>
            </a:r>
            <a:r>
              <a:rPr lang="en" sz="12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(ex. loss by murder vs loss by old age)</a:t>
            </a:r>
            <a:endParaRPr sz="1200"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427" name="Google Shape;427;p45"/>
          <p:cNvSpPr txBox="1"/>
          <p:nvPr/>
        </p:nvSpPr>
        <p:spPr>
          <a:xfrm>
            <a:off x="3204450" y="2625100"/>
            <a:ext cx="2735100" cy="877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Alan only utilized his resources when</a:t>
            </a:r>
            <a:r>
              <a:rPr b="1" lang="en" sz="15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 they reached out to him first</a:t>
            </a:r>
            <a:endParaRPr b="1" sz="1600"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428" name="Google Shape;428;p45"/>
          <p:cNvSpPr txBox="1"/>
          <p:nvPr/>
        </p:nvSpPr>
        <p:spPr>
          <a:xfrm>
            <a:off x="6090450" y="2625100"/>
            <a:ext cx="2361300" cy="1262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Alan felt like his grieving process was frustrating those around him who </a:t>
            </a:r>
            <a:r>
              <a:rPr b="1" lang="en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couldn’t understand his trauma</a:t>
            </a:r>
            <a:endParaRPr b="1" sz="1200"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32" name="Shape 4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" name="Google Shape;433;p46"/>
          <p:cNvSpPr/>
          <p:nvPr/>
        </p:nvSpPr>
        <p:spPr>
          <a:xfrm>
            <a:off x="1107189" y="1629184"/>
            <a:ext cx="2543904" cy="1385796"/>
          </a:xfrm>
          <a:custGeom>
            <a:rect b="b" l="l" r="r" t="t"/>
            <a:pathLst>
              <a:path extrusionOk="0" h="13670" w="25094">
                <a:moveTo>
                  <a:pt x="12260" y="81"/>
                </a:moveTo>
                <a:lnTo>
                  <a:pt x="12260" y="81"/>
                </a:lnTo>
                <a:cubicBezTo>
                  <a:pt x="12286" y="100"/>
                  <a:pt x="12262" y="127"/>
                  <a:pt x="12241" y="127"/>
                </a:cubicBezTo>
                <a:cubicBezTo>
                  <a:pt x="12231" y="127"/>
                  <a:pt x="12222" y="120"/>
                  <a:pt x="12220" y="104"/>
                </a:cubicBezTo>
                <a:cubicBezTo>
                  <a:pt x="12231" y="98"/>
                  <a:pt x="12248" y="87"/>
                  <a:pt x="12260" y="81"/>
                </a:cubicBezTo>
                <a:close/>
                <a:moveTo>
                  <a:pt x="12299" y="104"/>
                </a:moveTo>
                <a:cubicBezTo>
                  <a:pt x="12367" y="126"/>
                  <a:pt x="12453" y="109"/>
                  <a:pt x="12509" y="132"/>
                </a:cubicBezTo>
                <a:cubicBezTo>
                  <a:pt x="12504" y="157"/>
                  <a:pt x="12491" y="173"/>
                  <a:pt x="12465" y="173"/>
                </a:cubicBezTo>
                <a:cubicBezTo>
                  <a:pt x="12461" y="173"/>
                  <a:pt x="12457" y="172"/>
                  <a:pt x="12453" y="172"/>
                </a:cubicBezTo>
                <a:cubicBezTo>
                  <a:pt x="12437" y="173"/>
                  <a:pt x="12421" y="173"/>
                  <a:pt x="12406" y="173"/>
                </a:cubicBezTo>
                <a:cubicBezTo>
                  <a:pt x="12363" y="173"/>
                  <a:pt x="12321" y="170"/>
                  <a:pt x="12278" y="170"/>
                </a:cubicBezTo>
                <a:cubicBezTo>
                  <a:pt x="12262" y="170"/>
                  <a:pt x="12247" y="170"/>
                  <a:pt x="12231" y="172"/>
                </a:cubicBezTo>
                <a:cubicBezTo>
                  <a:pt x="12243" y="149"/>
                  <a:pt x="12271" y="143"/>
                  <a:pt x="12299" y="132"/>
                </a:cubicBezTo>
                <a:cubicBezTo>
                  <a:pt x="12299" y="126"/>
                  <a:pt x="12299" y="109"/>
                  <a:pt x="12299" y="104"/>
                </a:cubicBezTo>
                <a:close/>
                <a:moveTo>
                  <a:pt x="12563" y="119"/>
                </a:moveTo>
                <a:cubicBezTo>
                  <a:pt x="12585" y="119"/>
                  <a:pt x="12607" y="126"/>
                  <a:pt x="12628" y="143"/>
                </a:cubicBezTo>
                <a:cubicBezTo>
                  <a:pt x="12628" y="183"/>
                  <a:pt x="12600" y="217"/>
                  <a:pt x="12577" y="245"/>
                </a:cubicBezTo>
                <a:cubicBezTo>
                  <a:pt x="12583" y="228"/>
                  <a:pt x="12594" y="194"/>
                  <a:pt x="12600" y="172"/>
                </a:cubicBezTo>
                <a:lnTo>
                  <a:pt x="12600" y="172"/>
                </a:lnTo>
                <a:cubicBezTo>
                  <a:pt x="12566" y="177"/>
                  <a:pt x="12538" y="177"/>
                  <a:pt x="12504" y="177"/>
                </a:cubicBezTo>
                <a:cubicBezTo>
                  <a:pt x="12515" y="160"/>
                  <a:pt x="12532" y="132"/>
                  <a:pt x="12543" y="121"/>
                </a:cubicBezTo>
                <a:cubicBezTo>
                  <a:pt x="12550" y="119"/>
                  <a:pt x="12557" y="119"/>
                  <a:pt x="12563" y="119"/>
                </a:cubicBezTo>
                <a:close/>
                <a:moveTo>
                  <a:pt x="12587" y="298"/>
                </a:moveTo>
                <a:cubicBezTo>
                  <a:pt x="12611" y="298"/>
                  <a:pt x="12638" y="322"/>
                  <a:pt x="12606" y="336"/>
                </a:cubicBezTo>
                <a:cubicBezTo>
                  <a:pt x="12600" y="341"/>
                  <a:pt x="12593" y="344"/>
                  <a:pt x="12586" y="344"/>
                </a:cubicBezTo>
                <a:cubicBezTo>
                  <a:pt x="12562" y="344"/>
                  <a:pt x="12537" y="320"/>
                  <a:pt x="12572" y="302"/>
                </a:cubicBezTo>
                <a:cubicBezTo>
                  <a:pt x="12576" y="299"/>
                  <a:pt x="12581" y="298"/>
                  <a:pt x="12587" y="298"/>
                </a:cubicBezTo>
                <a:close/>
                <a:moveTo>
                  <a:pt x="13128" y="308"/>
                </a:moveTo>
                <a:cubicBezTo>
                  <a:pt x="13128" y="313"/>
                  <a:pt x="13128" y="331"/>
                  <a:pt x="13128" y="342"/>
                </a:cubicBezTo>
                <a:lnTo>
                  <a:pt x="13150" y="342"/>
                </a:lnTo>
                <a:cubicBezTo>
                  <a:pt x="13150" y="353"/>
                  <a:pt x="13156" y="359"/>
                  <a:pt x="13156" y="365"/>
                </a:cubicBezTo>
                <a:cubicBezTo>
                  <a:pt x="13094" y="359"/>
                  <a:pt x="13026" y="353"/>
                  <a:pt x="12958" y="348"/>
                </a:cubicBezTo>
                <a:cubicBezTo>
                  <a:pt x="12952" y="348"/>
                  <a:pt x="12952" y="348"/>
                  <a:pt x="12946" y="342"/>
                </a:cubicBezTo>
                <a:lnTo>
                  <a:pt x="12935" y="342"/>
                </a:lnTo>
                <a:cubicBezTo>
                  <a:pt x="12901" y="340"/>
                  <a:pt x="12867" y="340"/>
                  <a:pt x="12833" y="340"/>
                </a:cubicBezTo>
                <a:cubicBezTo>
                  <a:pt x="12765" y="340"/>
                  <a:pt x="12698" y="340"/>
                  <a:pt x="12634" y="325"/>
                </a:cubicBezTo>
                <a:cubicBezTo>
                  <a:pt x="12669" y="319"/>
                  <a:pt x="12705" y="316"/>
                  <a:pt x="12742" y="316"/>
                </a:cubicBezTo>
                <a:cubicBezTo>
                  <a:pt x="12820" y="316"/>
                  <a:pt x="12900" y="326"/>
                  <a:pt x="12978" y="326"/>
                </a:cubicBezTo>
                <a:cubicBezTo>
                  <a:pt x="13030" y="326"/>
                  <a:pt x="13080" y="322"/>
                  <a:pt x="13128" y="308"/>
                </a:cubicBezTo>
                <a:close/>
                <a:moveTo>
                  <a:pt x="12311" y="387"/>
                </a:moveTo>
                <a:cubicBezTo>
                  <a:pt x="12311" y="393"/>
                  <a:pt x="12311" y="399"/>
                  <a:pt x="12311" y="399"/>
                </a:cubicBezTo>
                <a:lnTo>
                  <a:pt x="12299" y="399"/>
                </a:lnTo>
                <a:lnTo>
                  <a:pt x="12299" y="387"/>
                </a:lnTo>
                <a:close/>
                <a:moveTo>
                  <a:pt x="10915" y="353"/>
                </a:moveTo>
                <a:cubicBezTo>
                  <a:pt x="10921" y="365"/>
                  <a:pt x="10926" y="376"/>
                  <a:pt x="10932" y="387"/>
                </a:cubicBezTo>
                <a:cubicBezTo>
                  <a:pt x="10870" y="393"/>
                  <a:pt x="10801" y="399"/>
                  <a:pt x="10733" y="404"/>
                </a:cubicBezTo>
                <a:cubicBezTo>
                  <a:pt x="10796" y="393"/>
                  <a:pt x="10858" y="370"/>
                  <a:pt x="10915" y="353"/>
                </a:cubicBezTo>
                <a:close/>
                <a:moveTo>
                  <a:pt x="12135" y="382"/>
                </a:moveTo>
                <a:cubicBezTo>
                  <a:pt x="12146" y="382"/>
                  <a:pt x="12158" y="387"/>
                  <a:pt x="12169" y="387"/>
                </a:cubicBezTo>
                <a:cubicBezTo>
                  <a:pt x="12163" y="393"/>
                  <a:pt x="12152" y="399"/>
                  <a:pt x="12146" y="404"/>
                </a:cubicBezTo>
                <a:cubicBezTo>
                  <a:pt x="12141" y="393"/>
                  <a:pt x="12141" y="387"/>
                  <a:pt x="12135" y="382"/>
                </a:cubicBezTo>
                <a:close/>
                <a:moveTo>
                  <a:pt x="12067" y="382"/>
                </a:moveTo>
                <a:cubicBezTo>
                  <a:pt x="12078" y="382"/>
                  <a:pt x="12089" y="387"/>
                  <a:pt x="12101" y="387"/>
                </a:cubicBezTo>
                <a:cubicBezTo>
                  <a:pt x="12064" y="404"/>
                  <a:pt x="12025" y="409"/>
                  <a:pt x="11986" y="409"/>
                </a:cubicBezTo>
                <a:cubicBezTo>
                  <a:pt x="11960" y="409"/>
                  <a:pt x="11933" y="407"/>
                  <a:pt x="11908" y="404"/>
                </a:cubicBezTo>
                <a:lnTo>
                  <a:pt x="11908" y="382"/>
                </a:lnTo>
                <a:close/>
                <a:moveTo>
                  <a:pt x="11851" y="393"/>
                </a:moveTo>
                <a:cubicBezTo>
                  <a:pt x="11857" y="399"/>
                  <a:pt x="11862" y="399"/>
                  <a:pt x="11874" y="404"/>
                </a:cubicBezTo>
                <a:cubicBezTo>
                  <a:pt x="11857" y="410"/>
                  <a:pt x="11834" y="410"/>
                  <a:pt x="11817" y="410"/>
                </a:cubicBezTo>
                <a:cubicBezTo>
                  <a:pt x="11823" y="404"/>
                  <a:pt x="11834" y="399"/>
                  <a:pt x="11851" y="393"/>
                </a:cubicBezTo>
                <a:close/>
                <a:moveTo>
                  <a:pt x="12194" y="375"/>
                </a:moveTo>
                <a:cubicBezTo>
                  <a:pt x="12197" y="375"/>
                  <a:pt x="12200" y="375"/>
                  <a:pt x="12203" y="376"/>
                </a:cubicBezTo>
                <a:cubicBezTo>
                  <a:pt x="12214" y="382"/>
                  <a:pt x="12220" y="393"/>
                  <a:pt x="12220" y="404"/>
                </a:cubicBezTo>
                <a:cubicBezTo>
                  <a:pt x="12203" y="404"/>
                  <a:pt x="12186" y="410"/>
                  <a:pt x="12169" y="410"/>
                </a:cubicBezTo>
                <a:cubicBezTo>
                  <a:pt x="12164" y="395"/>
                  <a:pt x="12172" y="375"/>
                  <a:pt x="12194" y="375"/>
                </a:cubicBezTo>
                <a:close/>
                <a:moveTo>
                  <a:pt x="11942" y="291"/>
                </a:moveTo>
                <a:cubicBezTo>
                  <a:pt x="11995" y="301"/>
                  <a:pt x="12048" y="304"/>
                  <a:pt x="12102" y="304"/>
                </a:cubicBezTo>
                <a:cubicBezTo>
                  <a:pt x="12168" y="304"/>
                  <a:pt x="12234" y="300"/>
                  <a:pt x="12300" y="300"/>
                </a:cubicBezTo>
                <a:cubicBezTo>
                  <a:pt x="12355" y="300"/>
                  <a:pt x="12409" y="303"/>
                  <a:pt x="12464" y="313"/>
                </a:cubicBezTo>
                <a:cubicBezTo>
                  <a:pt x="12407" y="319"/>
                  <a:pt x="12350" y="325"/>
                  <a:pt x="12294" y="331"/>
                </a:cubicBezTo>
                <a:cubicBezTo>
                  <a:pt x="12294" y="325"/>
                  <a:pt x="12294" y="325"/>
                  <a:pt x="12294" y="319"/>
                </a:cubicBezTo>
                <a:cubicBezTo>
                  <a:pt x="12288" y="325"/>
                  <a:pt x="12282" y="325"/>
                  <a:pt x="12277" y="331"/>
                </a:cubicBezTo>
                <a:cubicBezTo>
                  <a:pt x="12141" y="336"/>
                  <a:pt x="12004" y="336"/>
                  <a:pt x="11862" y="342"/>
                </a:cubicBezTo>
                <a:cubicBezTo>
                  <a:pt x="11858" y="343"/>
                  <a:pt x="11853" y="343"/>
                  <a:pt x="11847" y="343"/>
                </a:cubicBezTo>
                <a:cubicBezTo>
                  <a:pt x="11830" y="343"/>
                  <a:pt x="11811" y="340"/>
                  <a:pt x="11793" y="340"/>
                </a:cubicBezTo>
                <a:cubicBezTo>
                  <a:pt x="11774" y="340"/>
                  <a:pt x="11756" y="343"/>
                  <a:pt x="11743" y="359"/>
                </a:cubicBezTo>
                <a:cubicBezTo>
                  <a:pt x="11755" y="365"/>
                  <a:pt x="11783" y="387"/>
                  <a:pt x="11794" y="393"/>
                </a:cubicBezTo>
                <a:cubicBezTo>
                  <a:pt x="11794" y="399"/>
                  <a:pt x="11789" y="404"/>
                  <a:pt x="11789" y="416"/>
                </a:cubicBezTo>
                <a:cubicBezTo>
                  <a:pt x="11760" y="416"/>
                  <a:pt x="11738" y="421"/>
                  <a:pt x="11709" y="421"/>
                </a:cubicBezTo>
                <a:cubicBezTo>
                  <a:pt x="11721" y="399"/>
                  <a:pt x="11715" y="370"/>
                  <a:pt x="11698" y="348"/>
                </a:cubicBezTo>
                <a:cubicBezTo>
                  <a:pt x="11678" y="344"/>
                  <a:pt x="11657" y="343"/>
                  <a:pt x="11637" y="343"/>
                </a:cubicBezTo>
                <a:cubicBezTo>
                  <a:pt x="11555" y="343"/>
                  <a:pt x="11473" y="365"/>
                  <a:pt x="11392" y="365"/>
                </a:cubicBezTo>
                <a:cubicBezTo>
                  <a:pt x="11371" y="365"/>
                  <a:pt x="11348" y="363"/>
                  <a:pt x="11325" y="363"/>
                </a:cubicBezTo>
                <a:cubicBezTo>
                  <a:pt x="11285" y="363"/>
                  <a:pt x="11245" y="368"/>
                  <a:pt x="11216" y="393"/>
                </a:cubicBezTo>
                <a:cubicBezTo>
                  <a:pt x="11227" y="399"/>
                  <a:pt x="11238" y="399"/>
                  <a:pt x="11244" y="404"/>
                </a:cubicBezTo>
                <a:lnTo>
                  <a:pt x="11193" y="404"/>
                </a:lnTo>
                <a:cubicBezTo>
                  <a:pt x="11202" y="391"/>
                  <a:pt x="11197" y="359"/>
                  <a:pt x="11180" y="359"/>
                </a:cubicBezTo>
                <a:cubicBezTo>
                  <a:pt x="11174" y="359"/>
                  <a:pt x="11167" y="362"/>
                  <a:pt x="11159" y="370"/>
                </a:cubicBezTo>
                <a:cubicBezTo>
                  <a:pt x="11091" y="376"/>
                  <a:pt x="11017" y="382"/>
                  <a:pt x="10949" y="387"/>
                </a:cubicBezTo>
                <a:cubicBezTo>
                  <a:pt x="10949" y="376"/>
                  <a:pt x="10949" y="365"/>
                  <a:pt x="10949" y="348"/>
                </a:cubicBezTo>
                <a:lnTo>
                  <a:pt x="10960" y="348"/>
                </a:lnTo>
                <a:cubicBezTo>
                  <a:pt x="10966" y="359"/>
                  <a:pt x="10977" y="370"/>
                  <a:pt x="10977" y="376"/>
                </a:cubicBezTo>
                <a:cubicBezTo>
                  <a:pt x="11017" y="365"/>
                  <a:pt x="11051" y="348"/>
                  <a:pt x="11091" y="336"/>
                </a:cubicBezTo>
                <a:cubicBezTo>
                  <a:pt x="11125" y="345"/>
                  <a:pt x="11160" y="352"/>
                  <a:pt x="11194" y="352"/>
                </a:cubicBezTo>
                <a:cubicBezTo>
                  <a:pt x="11228" y="352"/>
                  <a:pt x="11261" y="345"/>
                  <a:pt x="11289" y="325"/>
                </a:cubicBezTo>
                <a:lnTo>
                  <a:pt x="11318" y="325"/>
                </a:lnTo>
                <a:cubicBezTo>
                  <a:pt x="11329" y="331"/>
                  <a:pt x="11335" y="342"/>
                  <a:pt x="11341" y="348"/>
                </a:cubicBezTo>
                <a:cubicBezTo>
                  <a:pt x="11380" y="336"/>
                  <a:pt x="11414" y="331"/>
                  <a:pt x="11448" y="319"/>
                </a:cubicBezTo>
                <a:cubicBezTo>
                  <a:pt x="11613" y="313"/>
                  <a:pt x="11777" y="308"/>
                  <a:pt x="11942" y="291"/>
                </a:cubicBezTo>
                <a:close/>
                <a:moveTo>
                  <a:pt x="13048" y="410"/>
                </a:moveTo>
                <a:cubicBezTo>
                  <a:pt x="13048" y="416"/>
                  <a:pt x="13054" y="416"/>
                  <a:pt x="13054" y="421"/>
                </a:cubicBezTo>
                <a:cubicBezTo>
                  <a:pt x="13014" y="421"/>
                  <a:pt x="12969" y="421"/>
                  <a:pt x="12923" y="416"/>
                </a:cubicBezTo>
                <a:cubicBezTo>
                  <a:pt x="12963" y="410"/>
                  <a:pt x="13003" y="410"/>
                  <a:pt x="13048" y="410"/>
                </a:cubicBezTo>
                <a:close/>
                <a:moveTo>
                  <a:pt x="11647" y="399"/>
                </a:moveTo>
                <a:cubicBezTo>
                  <a:pt x="11675" y="399"/>
                  <a:pt x="11687" y="410"/>
                  <a:pt x="11681" y="427"/>
                </a:cubicBezTo>
                <a:lnTo>
                  <a:pt x="11641" y="427"/>
                </a:lnTo>
                <a:cubicBezTo>
                  <a:pt x="11636" y="421"/>
                  <a:pt x="11641" y="410"/>
                  <a:pt x="11647" y="399"/>
                </a:cubicBezTo>
                <a:close/>
                <a:moveTo>
                  <a:pt x="10484" y="427"/>
                </a:moveTo>
                <a:cubicBezTo>
                  <a:pt x="10478" y="433"/>
                  <a:pt x="10467" y="433"/>
                  <a:pt x="10461" y="433"/>
                </a:cubicBezTo>
                <a:cubicBezTo>
                  <a:pt x="10467" y="433"/>
                  <a:pt x="10467" y="427"/>
                  <a:pt x="10472" y="427"/>
                </a:cubicBezTo>
                <a:close/>
                <a:moveTo>
                  <a:pt x="10331" y="427"/>
                </a:moveTo>
                <a:lnTo>
                  <a:pt x="10331" y="427"/>
                </a:lnTo>
                <a:cubicBezTo>
                  <a:pt x="10325" y="433"/>
                  <a:pt x="10319" y="433"/>
                  <a:pt x="10314" y="438"/>
                </a:cubicBezTo>
                <a:cubicBezTo>
                  <a:pt x="10314" y="438"/>
                  <a:pt x="10314" y="433"/>
                  <a:pt x="10308" y="433"/>
                </a:cubicBezTo>
                <a:cubicBezTo>
                  <a:pt x="10319" y="433"/>
                  <a:pt x="10325" y="427"/>
                  <a:pt x="10331" y="427"/>
                </a:cubicBezTo>
                <a:close/>
                <a:moveTo>
                  <a:pt x="11494" y="404"/>
                </a:moveTo>
                <a:cubicBezTo>
                  <a:pt x="11494" y="410"/>
                  <a:pt x="11494" y="421"/>
                  <a:pt x="11494" y="427"/>
                </a:cubicBezTo>
                <a:cubicBezTo>
                  <a:pt x="11482" y="427"/>
                  <a:pt x="11465" y="433"/>
                  <a:pt x="11454" y="438"/>
                </a:cubicBezTo>
                <a:cubicBezTo>
                  <a:pt x="11465" y="433"/>
                  <a:pt x="11482" y="416"/>
                  <a:pt x="11494" y="404"/>
                </a:cubicBezTo>
                <a:close/>
                <a:moveTo>
                  <a:pt x="11516" y="399"/>
                </a:moveTo>
                <a:cubicBezTo>
                  <a:pt x="11550" y="399"/>
                  <a:pt x="11562" y="410"/>
                  <a:pt x="11550" y="433"/>
                </a:cubicBezTo>
                <a:cubicBezTo>
                  <a:pt x="11539" y="433"/>
                  <a:pt x="11522" y="433"/>
                  <a:pt x="11505" y="438"/>
                </a:cubicBezTo>
                <a:cubicBezTo>
                  <a:pt x="11499" y="427"/>
                  <a:pt x="11505" y="416"/>
                  <a:pt x="11516" y="399"/>
                </a:cubicBezTo>
                <a:close/>
                <a:moveTo>
                  <a:pt x="10376" y="444"/>
                </a:moveTo>
                <a:cubicBezTo>
                  <a:pt x="10365" y="444"/>
                  <a:pt x="10359" y="444"/>
                  <a:pt x="10353" y="450"/>
                </a:cubicBezTo>
                <a:cubicBezTo>
                  <a:pt x="10353" y="444"/>
                  <a:pt x="10359" y="444"/>
                  <a:pt x="10359" y="444"/>
                </a:cubicBezTo>
                <a:close/>
                <a:moveTo>
                  <a:pt x="11386" y="393"/>
                </a:moveTo>
                <a:cubicBezTo>
                  <a:pt x="11352" y="416"/>
                  <a:pt x="11318" y="444"/>
                  <a:pt x="11278" y="455"/>
                </a:cubicBezTo>
                <a:cubicBezTo>
                  <a:pt x="11278" y="444"/>
                  <a:pt x="11284" y="433"/>
                  <a:pt x="11284" y="427"/>
                </a:cubicBezTo>
                <a:cubicBezTo>
                  <a:pt x="11295" y="421"/>
                  <a:pt x="11301" y="416"/>
                  <a:pt x="11312" y="410"/>
                </a:cubicBezTo>
                <a:cubicBezTo>
                  <a:pt x="11329" y="404"/>
                  <a:pt x="11346" y="399"/>
                  <a:pt x="11363" y="393"/>
                </a:cubicBezTo>
                <a:close/>
                <a:moveTo>
                  <a:pt x="11272" y="433"/>
                </a:moveTo>
                <a:lnTo>
                  <a:pt x="11244" y="461"/>
                </a:lnTo>
                <a:lnTo>
                  <a:pt x="11233" y="461"/>
                </a:lnTo>
                <a:cubicBezTo>
                  <a:pt x="11244" y="450"/>
                  <a:pt x="11261" y="444"/>
                  <a:pt x="11272" y="433"/>
                </a:cubicBezTo>
                <a:close/>
                <a:moveTo>
                  <a:pt x="11108" y="421"/>
                </a:moveTo>
                <a:lnTo>
                  <a:pt x="11108" y="421"/>
                </a:lnTo>
                <a:cubicBezTo>
                  <a:pt x="11074" y="427"/>
                  <a:pt x="11040" y="438"/>
                  <a:pt x="11006" y="461"/>
                </a:cubicBezTo>
                <a:lnTo>
                  <a:pt x="11000" y="438"/>
                </a:lnTo>
                <a:cubicBezTo>
                  <a:pt x="10989" y="444"/>
                  <a:pt x="10977" y="450"/>
                  <a:pt x="10966" y="455"/>
                </a:cubicBezTo>
                <a:lnTo>
                  <a:pt x="10949" y="427"/>
                </a:lnTo>
                <a:lnTo>
                  <a:pt x="10932" y="438"/>
                </a:lnTo>
                <a:cubicBezTo>
                  <a:pt x="10943" y="450"/>
                  <a:pt x="10960" y="467"/>
                  <a:pt x="10977" y="478"/>
                </a:cubicBezTo>
                <a:lnTo>
                  <a:pt x="10943" y="478"/>
                </a:lnTo>
                <a:cubicBezTo>
                  <a:pt x="10943" y="478"/>
                  <a:pt x="10943" y="484"/>
                  <a:pt x="10943" y="484"/>
                </a:cubicBezTo>
                <a:lnTo>
                  <a:pt x="10898" y="484"/>
                </a:lnTo>
                <a:lnTo>
                  <a:pt x="10892" y="433"/>
                </a:lnTo>
                <a:cubicBezTo>
                  <a:pt x="10881" y="444"/>
                  <a:pt x="10858" y="455"/>
                  <a:pt x="10847" y="461"/>
                </a:cubicBezTo>
                <a:lnTo>
                  <a:pt x="10875" y="489"/>
                </a:lnTo>
                <a:cubicBezTo>
                  <a:pt x="10870" y="495"/>
                  <a:pt x="10864" y="495"/>
                  <a:pt x="10864" y="495"/>
                </a:cubicBezTo>
                <a:cubicBezTo>
                  <a:pt x="10836" y="489"/>
                  <a:pt x="10801" y="478"/>
                  <a:pt x="10779" y="472"/>
                </a:cubicBezTo>
                <a:cubicBezTo>
                  <a:pt x="10875" y="410"/>
                  <a:pt x="10994" y="427"/>
                  <a:pt x="11108" y="421"/>
                </a:cubicBezTo>
                <a:close/>
                <a:moveTo>
                  <a:pt x="13667" y="484"/>
                </a:moveTo>
                <a:cubicBezTo>
                  <a:pt x="13678" y="484"/>
                  <a:pt x="13684" y="484"/>
                  <a:pt x="13695" y="489"/>
                </a:cubicBezTo>
                <a:cubicBezTo>
                  <a:pt x="13689" y="489"/>
                  <a:pt x="13684" y="495"/>
                  <a:pt x="13672" y="495"/>
                </a:cubicBezTo>
                <a:cubicBezTo>
                  <a:pt x="13672" y="495"/>
                  <a:pt x="13667" y="489"/>
                  <a:pt x="13667" y="484"/>
                </a:cubicBezTo>
                <a:close/>
                <a:moveTo>
                  <a:pt x="10362" y="510"/>
                </a:moveTo>
                <a:cubicBezTo>
                  <a:pt x="10367" y="510"/>
                  <a:pt x="10371" y="511"/>
                  <a:pt x="10376" y="512"/>
                </a:cubicBezTo>
                <a:lnTo>
                  <a:pt x="10376" y="518"/>
                </a:lnTo>
                <a:cubicBezTo>
                  <a:pt x="10359" y="518"/>
                  <a:pt x="10348" y="523"/>
                  <a:pt x="10331" y="523"/>
                </a:cubicBezTo>
                <a:cubicBezTo>
                  <a:pt x="10339" y="515"/>
                  <a:pt x="10350" y="510"/>
                  <a:pt x="10362" y="510"/>
                </a:cubicBezTo>
                <a:close/>
                <a:moveTo>
                  <a:pt x="13814" y="501"/>
                </a:moveTo>
                <a:lnTo>
                  <a:pt x="13877" y="518"/>
                </a:lnTo>
                <a:cubicBezTo>
                  <a:pt x="13877" y="518"/>
                  <a:pt x="13877" y="523"/>
                  <a:pt x="13877" y="523"/>
                </a:cubicBezTo>
                <a:cubicBezTo>
                  <a:pt x="13854" y="518"/>
                  <a:pt x="13837" y="512"/>
                  <a:pt x="13814" y="501"/>
                </a:cubicBezTo>
                <a:close/>
                <a:moveTo>
                  <a:pt x="10280" y="518"/>
                </a:moveTo>
                <a:cubicBezTo>
                  <a:pt x="10285" y="523"/>
                  <a:pt x="10291" y="523"/>
                  <a:pt x="10291" y="529"/>
                </a:cubicBezTo>
                <a:cubicBezTo>
                  <a:pt x="10280" y="529"/>
                  <a:pt x="10262" y="535"/>
                  <a:pt x="10251" y="535"/>
                </a:cubicBezTo>
                <a:cubicBezTo>
                  <a:pt x="10251" y="529"/>
                  <a:pt x="10262" y="523"/>
                  <a:pt x="10280" y="518"/>
                </a:cubicBezTo>
                <a:close/>
                <a:moveTo>
                  <a:pt x="13167" y="342"/>
                </a:moveTo>
                <a:lnTo>
                  <a:pt x="13167" y="342"/>
                </a:lnTo>
                <a:cubicBezTo>
                  <a:pt x="13423" y="359"/>
                  <a:pt x="13678" y="393"/>
                  <a:pt x="13933" y="433"/>
                </a:cubicBezTo>
                <a:cubicBezTo>
                  <a:pt x="13939" y="438"/>
                  <a:pt x="13945" y="438"/>
                  <a:pt x="13950" y="438"/>
                </a:cubicBezTo>
                <a:cubicBezTo>
                  <a:pt x="13979" y="438"/>
                  <a:pt x="14007" y="444"/>
                  <a:pt x="14030" y="450"/>
                </a:cubicBezTo>
                <a:lnTo>
                  <a:pt x="14036" y="450"/>
                </a:lnTo>
                <a:cubicBezTo>
                  <a:pt x="14098" y="461"/>
                  <a:pt x="14160" y="472"/>
                  <a:pt x="14223" y="478"/>
                </a:cubicBezTo>
                <a:cubicBezTo>
                  <a:pt x="14223" y="472"/>
                  <a:pt x="14223" y="467"/>
                  <a:pt x="14223" y="461"/>
                </a:cubicBezTo>
                <a:cubicBezTo>
                  <a:pt x="14302" y="518"/>
                  <a:pt x="14410" y="501"/>
                  <a:pt x="14501" y="523"/>
                </a:cubicBezTo>
                <a:cubicBezTo>
                  <a:pt x="14484" y="534"/>
                  <a:pt x="14467" y="538"/>
                  <a:pt x="14450" y="538"/>
                </a:cubicBezTo>
                <a:cubicBezTo>
                  <a:pt x="14414" y="538"/>
                  <a:pt x="14376" y="522"/>
                  <a:pt x="14342" y="518"/>
                </a:cubicBezTo>
                <a:cubicBezTo>
                  <a:pt x="14194" y="495"/>
                  <a:pt x="14053" y="478"/>
                  <a:pt x="13905" y="455"/>
                </a:cubicBezTo>
                <a:cubicBezTo>
                  <a:pt x="13672" y="427"/>
                  <a:pt x="13440" y="399"/>
                  <a:pt x="13207" y="370"/>
                </a:cubicBezTo>
                <a:cubicBezTo>
                  <a:pt x="13196" y="365"/>
                  <a:pt x="13179" y="353"/>
                  <a:pt x="13167" y="342"/>
                </a:cubicBezTo>
                <a:close/>
                <a:moveTo>
                  <a:pt x="9945" y="472"/>
                </a:moveTo>
                <a:lnTo>
                  <a:pt x="9945" y="472"/>
                </a:lnTo>
                <a:cubicBezTo>
                  <a:pt x="9899" y="489"/>
                  <a:pt x="9860" y="512"/>
                  <a:pt x="9826" y="546"/>
                </a:cubicBezTo>
                <a:cubicBezTo>
                  <a:pt x="9814" y="546"/>
                  <a:pt x="9809" y="552"/>
                  <a:pt x="9797" y="552"/>
                </a:cubicBezTo>
                <a:cubicBezTo>
                  <a:pt x="9826" y="535"/>
                  <a:pt x="9848" y="512"/>
                  <a:pt x="9871" y="489"/>
                </a:cubicBezTo>
                <a:cubicBezTo>
                  <a:pt x="9894" y="484"/>
                  <a:pt x="9922" y="478"/>
                  <a:pt x="9945" y="472"/>
                </a:cubicBezTo>
                <a:close/>
                <a:moveTo>
                  <a:pt x="9519" y="546"/>
                </a:moveTo>
                <a:cubicBezTo>
                  <a:pt x="9525" y="552"/>
                  <a:pt x="9536" y="552"/>
                  <a:pt x="9542" y="552"/>
                </a:cubicBezTo>
                <a:lnTo>
                  <a:pt x="9508" y="557"/>
                </a:lnTo>
                <a:lnTo>
                  <a:pt x="9514" y="546"/>
                </a:lnTo>
                <a:close/>
                <a:moveTo>
                  <a:pt x="13905" y="552"/>
                </a:moveTo>
                <a:cubicBezTo>
                  <a:pt x="13916" y="557"/>
                  <a:pt x="13933" y="557"/>
                  <a:pt x="13945" y="557"/>
                </a:cubicBezTo>
                <a:cubicBezTo>
                  <a:pt x="13933" y="569"/>
                  <a:pt x="13922" y="580"/>
                  <a:pt x="13916" y="586"/>
                </a:cubicBezTo>
                <a:cubicBezTo>
                  <a:pt x="13911" y="574"/>
                  <a:pt x="13905" y="563"/>
                  <a:pt x="13905" y="552"/>
                </a:cubicBezTo>
                <a:close/>
                <a:moveTo>
                  <a:pt x="14501" y="540"/>
                </a:moveTo>
                <a:cubicBezTo>
                  <a:pt x="14660" y="540"/>
                  <a:pt x="14830" y="603"/>
                  <a:pt x="14983" y="643"/>
                </a:cubicBezTo>
                <a:cubicBezTo>
                  <a:pt x="14967" y="647"/>
                  <a:pt x="14951" y="649"/>
                  <a:pt x="14936" y="649"/>
                </a:cubicBezTo>
                <a:cubicBezTo>
                  <a:pt x="14891" y="649"/>
                  <a:pt x="14848" y="634"/>
                  <a:pt x="14802" y="626"/>
                </a:cubicBezTo>
                <a:cubicBezTo>
                  <a:pt x="14699" y="597"/>
                  <a:pt x="14592" y="592"/>
                  <a:pt x="14501" y="540"/>
                </a:cubicBezTo>
                <a:close/>
                <a:moveTo>
                  <a:pt x="9394" y="620"/>
                </a:moveTo>
                <a:cubicBezTo>
                  <a:pt x="9400" y="626"/>
                  <a:pt x="9406" y="637"/>
                  <a:pt x="9411" y="648"/>
                </a:cubicBezTo>
                <a:lnTo>
                  <a:pt x="9389" y="654"/>
                </a:lnTo>
                <a:cubicBezTo>
                  <a:pt x="9389" y="643"/>
                  <a:pt x="9394" y="631"/>
                  <a:pt x="9394" y="620"/>
                </a:cubicBezTo>
                <a:close/>
                <a:moveTo>
                  <a:pt x="15000" y="631"/>
                </a:moveTo>
                <a:lnTo>
                  <a:pt x="15000" y="631"/>
                </a:lnTo>
                <a:cubicBezTo>
                  <a:pt x="15040" y="637"/>
                  <a:pt x="15051" y="648"/>
                  <a:pt x="15028" y="682"/>
                </a:cubicBezTo>
                <a:cubicBezTo>
                  <a:pt x="14989" y="682"/>
                  <a:pt x="14977" y="665"/>
                  <a:pt x="15000" y="631"/>
                </a:cubicBezTo>
                <a:close/>
                <a:moveTo>
                  <a:pt x="9650" y="631"/>
                </a:moveTo>
                <a:lnTo>
                  <a:pt x="9650" y="631"/>
                </a:lnTo>
                <a:cubicBezTo>
                  <a:pt x="9627" y="648"/>
                  <a:pt x="9604" y="665"/>
                  <a:pt x="9587" y="688"/>
                </a:cubicBezTo>
                <a:cubicBezTo>
                  <a:pt x="9565" y="694"/>
                  <a:pt x="9548" y="699"/>
                  <a:pt x="9525" y="699"/>
                </a:cubicBezTo>
                <a:cubicBezTo>
                  <a:pt x="9525" y="699"/>
                  <a:pt x="9519" y="699"/>
                  <a:pt x="9519" y="705"/>
                </a:cubicBezTo>
                <a:cubicBezTo>
                  <a:pt x="9491" y="711"/>
                  <a:pt x="9465" y="714"/>
                  <a:pt x="9443" y="714"/>
                </a:cubicBezTo>
                <a:cubicBezTo>
                  <a:pt x="9420" y="714"/>
                  <a:pt x="9400" y="711"/>
                  <a:pt x="9383" y="705"/>
                </a:cubicBezTo>
                <a:cubicBezTo>
                  <a:pt x="9383" y="705"/>
                  <a:pt x="9383" y="699"/>
                  <a:pt x="9383" y="694"/>
                </a:cubicBezTo>
                <a:cubicBezTo>
                  <a:pt x="9417" y="682"/>
                  <a:pt x="9451" y="671"/>
                  <a:pt x="9485" y="665"/>
                </a:cubicBezTo>
                <a:cubicBezTo>
                  <a:pt x="9497" y="671"/>
                  <a:pt x="9502" y="677"/>
                  <a:pt x="9508" y="682"/>
                </a:cubicBezTo>
                <a:cubicBezTo>
                  <a:pt x="9514" y="671"/>
                  <a:pt x="9525" y="660"/>
                  <a:pt x="9536" y="654"/>
                </a:cubicBezTo>
                <a:cubicBezTo>
                  <a:pt x="9548" y="648"/>
                  <a:pt x="9559" y="648"/>
                  <a:pt x="9576" y="643"/>
                </a:cubicBezTo>
                <a:lnTo>
                  <a:pt x="9582" y="671"/>
                </a:lnTo>
                <a:cubicBezTo>
                  <a:pt x="9587" y="665"/>
                  <a:pt x="9587" y="654"/>
                  <a:pt x="9593" y="643"/>
                </a:cubicBezTo>
                <a:cubicBezTo>
                  <a:pt x="9610" y="637"/>
                  <a:pt x="9627" y="637"/>
                  <a:pt x="9650" y="631"/>
                </a:cubicBezTo>
                <a:close/>
                <a:moveTo>
                  <a:pt x="15647" y="705"/>
                </a:moveTo>
                <a:cubicBezTo>
                  <a:pt x="15704" y="728"/>
                  <a:pt x="15794" y="716"/>
                  <a:pt x="15823" y="784"/>
                </a:cubicBezTo>
                <a:cubicBezTo>
                  <a:pt x="15760" y="773"/>
                  <a:pt x="15704" y="756"/>
                  <a:pt x="15641" y="739"/>
                </a:cubicBezTo>
                <a:cubicBezTo>
                  <a:pt x="15641" y="728"/>
                  <a:pt x="15647" y="711"/>
                  <a:pt x="15647" y="705"/>
                </a:cubicBezTo>
                <a:close/>
                <a:moveTo>
                  <a:pt x="14733" y="665"/>
                </a:moveTo>
                <a:lnTo>
                  <a:pt x="14733" y="665"/>
                </a:lnTo>
                <a:cubicBezTo>
                  <a:pt x="14870" y="694"/>
                  <a:pt x="14994" y="745"/>
                  <a:pt x="15136" y="762"/>
                </a:cubicBezTo>
                <a:cubicBezTo>
                  <a:pt x="15170" y="762"/>
                  <a:pt x="15193" y="779"/>
                  <a:pt x="15216" y="801"/>
                </a:cubicBezTo>
                <a:cubicBezTo>
                  <a:pt x="15214" y="802"/>
                  <a:pt x="15212" y="802"/>
                  <a:pt x="15210" y="802"/>
                </a:cubicBezTo>
                <a:cubicBezTo>
                  <a:pt x="15181" y="802"/>
                  <a:pt x="15134" y="776"/>
                  <a:pt x="15104" y="776"/>
                </a:cubicBezTo>
                <a:cubicBezTo>
                  <a:pt x="15086" y="776"/>
                  <a:pt x="15074" y="785"/>
                  <a:pt x="15074" y="813"/>
                </a:cubicBezTo>
                <a:cubicBezTo>
                  <a:pt x="15074" y="801"/>
                  <a:pt x="15068" y="784"/>
                  <a:pt x="15063" y="767"/>
                </a:cubicBezTo>
                <a:cubicBezTo>
                  <a:pt x="14949" y="756"/>
                  <a:pt x="14830" y="728"/>
                  <a:pt x="14733" y="665"/>
                </a:cubicBezTo>
                <a:close/>
                <a:moveTo>
                  <a:pt x="9338" y="705"/>
                </a:moveTo>
                <a:lnTo>
                  <a:pt x="9338" y="711"/>
                </a:lnTo>
                <a:lnTo>
                  <a:pt x="9343" y="711"/>
                </a:lnTo>
                <a:lnTo>
                  <a:pt x="9304" y="756"/>
                </a:lnTo>
                <a:cubicBezTo>
                  <a:pt x="9292" y="753"/>
                  <a:pt x="9281" y="752"/>
                  <a:pt x="9270" y="752"/>
                </a:cubicBezTo>
                <a:cubicBezTo>
                  <a:pt x="9215" y="752"/>
                  <a:pt x="9164" y="783"/>
                  <a:pt x="9116" y="807"/>
                </a:cubicBezTo>
                <a:cubicBezTo>
                  <a:pt x="9122" y="813"/>
                  <a:pt x="9133" y="824"/>
                  <a:pt x="9139" y="830"/>
                </a:cubicBezTo>
                <a:cubicBezTo>
                  <a:pt x="9122" y="841"/>
                  <a:pt x="9099" y="858"/>
                  <a:pt x="9077" y="870"/>
                </a:cubicBezTo>
                <a:cubicBezTo>
                  <a:pt x="9067" y="872"/>
                  <a:pt x="9058" y="873"/>
                  <a:pt x="9048" y="873"/>
                </a:cubicBezTo>
                <a:cubicBezTo>
                  <a:pt x="9017" y="873"/>
                  <a:pt x="8986" y="862"/>
                  <a:pt x="8956" y="862"/>
                </a:cubicBezTo>
                <a:cubicBezTo>
                  <a:pt x="8939" y="862"/>
                  <a:pt x="8923" y="865"/>
                  <a:pt x="8906" y="875"/>
                </a:cubicBezTo>
                <a:cubicBezTo>
                  <a:pt x="8906" y="887"/>
                  <a:pt x="8895" y="909"/>
                  <a:pt x="8895" y="921"/>
                </a:cubicBezTo>
                <a:lnTo>
                  <a:pt x="8884" y="921"/>
                </a:lnTo>
                <a:cubicBezTo>
                  <a:pt x="8889" y="904"/>
                  <a:pt x="8895" y="887"/>
                  <a:pt x="8906" y="870"/>
                </a:cubicBezTo>
                <a:cubicBezTo>
                  <a:pt x="9048" y="824"/>
                  <a:pt x="9190" y="756"/>
                  <a:pt x="9338" y="705"/>
                </a:cubicBezTo>
                <a:close/>
                <a:moveTo>
                  <a:pt x="8872" y="881"/>
                </a:moveTo>
                <a:cubicBezTo>
                  <a:pt x="8850" y="909"/>
                  <a:pt x="8821" y="926"/>
                  <a:pt x="8799" y="949"/>
                </a:cubicBezTo>
                <a:cubicBezTo>
                  <a:pt x="8759" y="955"/>
                  <a:pt x="8719" y="966"/>
                  <a:pt x="8685" y="977"/>
                </a:cubicBezTo>
                <a:cubicBezTo>
                  <a:pt x="8748" y="949"/>
                  <a:pt x="8810" y="915"/>
                  <a:pt x="8872" y="881"/>
                </a:cubicBezTo>
                <a:close/>
                <a:moveTo>
                  <a:pt x="8855" y="1006"/>
                </a:moveTo>
                <a:cubicBezTo>
                  <a:pt x="8861" y="1011"/>
                  <a:pt x="8867" y="1011"/>
                  <a:pt x="8872" y="1017"/>
                </a:cubicBezTo>
                <a:cubicBezTo>
                  <a:pt x="8867" y="1017"/>
                  <a:pt x="8855" y="1011"/>
                  <a:pt x="8850" y="1011"/>
                </a:cubicBezTo>
                <a:cubicBezTo>
                  <a:pt x="8850" y="1011"/>
                  <a:pt x="8855" y="1006"/>
                  <a:pt x="8855" y="1006"/>
                </a:cubicBezTo>
                <a:close/>
                <a:moveTo>
                  <a:pt x="8765" y="1034"/>
                </a:moveTo>
                <a:cubicBezTo>
                  <a:pt x="8782" y="1040"/>
                  <a:pt x="8799" y="1045"/>
                  <a:pt x="8810" y="1045"/>
                </a:cubicBezTo>
                <a:cubicBezTo>
                  <a:pt x="8782" y="1045"/>
                  <a:pt x="8753" y="1045"/>
                  <a:pt x="8725" y="1051"/>
                </a:cubicBezTo>
                <a:cubicBezTo>
                  <a:pt x="8725" y="1051"/>
                  <a:pt x="8731" y="1045"/>
                  <a:pt x="8731" y="1045"/>
                </a:cubicBezTo>
                <a:cubicBezTo>
                  <a:pt x="8742" y="1040"/>
                  <a:pt x="8753" y="1034"/>
                  <a:pt x="8765" y="1034"/>
                </a:cubicBezTo>
                <a:close/>
                <a:moveTo>
                  <a:pt x="15046" y="654"/>
                </a:moveTo>
                <a:lnTo>
                  <a:pt x="15046" y="654"/>
                </a:lnTo>
                <a:cubicBezTo>
                  <a:pt x="15210" y="671"/>
                  <a:pt x="15358" y="739"/>
                  <a:pt x="15516" y="773"/>
                </a:cubicBezTo>
                <a:cubicBezTo>
                  <a:pt x="15516" y="767"/>
                  <a:pt x="15516" y="750"/>
                  <a:pt x="15511" y="745"/>
                </a:cubicBezTo>
                <a:lnTo>
                  <a:pt x="15511" y="745"/>
                </a:lnTo>
                <a:cubicBezTo>
                  <a:pt x="15522" y="756"/>
                  <a:pt x="15533" y="767"/>
                  <a:pt x="15545" y="779"/>
                </a:cubicBezTo>
                <a:cubicBezTo>
                  <a:pt x="15760" y="853"/>
                  <a:pt x="15987" y="892"/>
                  <a:pt x="16197" y="989"/>
                </a:cubicBezTo>
                <a:lnTo>
                  <a:pt x="16203" y="955"/>
                </a:lnTo>
                <a:cubicBezTo>
                  <a:pt x="16243" y="1034"/>
                  <a:pt x="16356" y="1034"/>
                  <a:pt x="16424" y="1079"/>
                </a:cubicBezTo>
                <a:cubicBezTo>
                  <a:pt x="16419" y="1081"/>
                  <a:pt x="16414" y="1081"/>
                  <a:pt x="16409" y="1081"/>
                </a:cubicBezTo>
                <a:cubicBezTo>
                  <a:pt x="16363" y="1081"/>
                  <a:pt x="16321" y="1044"/>
                  <a:pt x="16275" y="1044"/>
                </a:cubicBezTo>
                <a:cubicBezTo>
                  <a:pt x="16270" y="1044"/>
                  <a:pt x="16265" y="1044"/>
                  <a:pt x="16260" y="1045"/>
                </a:cubicBezTo>
                <a:cubicBezTo>
                  <a:pt x="15874" y="870"/>
                  <a:pt x="15420" y="824"/>
                  <a:pt x="15046" y="654"/>
                </a:cubicBezTo>
                <a:close/>
                <a:moveTo>
                  <a:pt x="8617" y="1079"/>
                </a:moveTo>
                <a:lnTo>
                  <a:pt x="8617" y="1079"/>
                </a:lnTo>
                <a:cubicBezTo>
                  <a:pt x="8583" y="1096"/>
                  <a:pt x="8549" y="1114"/>
                  <a:pt x="8515" y="1136"/>
                </a:cubicBezTo>
                <a:cubicBezTo>
                  <a:pt x="8481" y="1148"/>
                  <a:pt x="8441" y="1159"/>
                  <a:pt x="8401" y="1170"/>
                </a:cubicBezTo>
                <a:cubicBezTo>
                  <a:pt x="8401" y="1165"/>
                  <a:pt x="8396" y="1153"/>
                  <a:pt x="8396" y="1148"/>
                </a:cubicBezTo>
                <a:cubicBezTo>
                  <a:pt x="8430" y="1136"/>
                  <a:pt x="8470" y="1125"/>
                  <a:pt x="8509" y="1114"/>
                </a:cubicBezTo>
                <a:cubicBezTo>
                  <a:pt x="8509" y="1114"/>
                  <a:pt x="8515" y="1119"/>
                  <a:pt x="8521" y="1125"/>
                </a:cubicBezTo>
                <a:cubicBezTo>
                  <a:pt x="8526" y="1119"/>
                  <a:pt x="8526" y="1114"/>
                  <a:pt x="8526" y="1102"/>
                </a:cubicBezTo>
                <a:cubicBezTo>
                  <a:pt x="8555" y="1096"/>
                  <a:pt x="8589" y="1085"/>
                  <a:pt x="8617" y="1079"/>
                </a:cubicBezTo>
                <a:close/>
                <a:moveTo>
                  <a:pt x="8327" y="1178"/>
                </a:moveTo>
                <a:cubicBezTo>
                  <a:pt x="8341" y="1178"/>
                  <a:pt x="8354" y="1179"/>
                  <a:pt x="8367" y="1182"/>
                </a:cubicBezTo>
                <a:cubicBezTo>
                  <a:pt x="8305" y="1210"/>
                  <a:pt x="8243" y="1233"/>
                  <a:pt x="8180" y="1244"/>
                </a:cubicBezTo>
                <a:cubicBezTo>
                  <a:pt x="8212" y="1198"/>
                  <a:pt x="8270" y="1178"/>
                  <a:pt x="8327" y="1178"/>
                </a:cubicBezTo>
                <a:close/>
                <a:moveTo>
                  <a:pt x="16430" y="1091"/>
                </a:moveTo>
                <a:lnTo>
                  <a:pt x="16430" y="1091"/>
                </a:lnTo>
                <a:cubicBezTo>
                  <a:pt x="16538" y="1102"/>
                  <a:pt x="16651" y="1142"/>
                  <a:pt x="16736" y="1204"/>
                </a:cubicBezTo>
                <a:cubicBezTo>
                  <a:pt x="16674" y="1187"/>
                  <a:pt x="16617" y="1170"/>
                  <a:pt x="16566" y="1136"/>
                </a:cubicBezTo>
                <a:cubicBezTo>
                  <a:pt x="16532" y="1142"/>
                  <a:pt x="16492" y="1136"/>
                  <a:pt x="16470" y="1170"/>
                </a:cubicBezTo>
                <a:cubicBezTo>
                  <a:pt x="16515" y="1216"/>
                  <a:pt x="16577" y="1227"/>
                  <a:pt x="16640" y="1238"/>
                </a:cubicBezTo>
                <a:cubicBezTo>
                  <a:pt x="16628" y="1244"/>
                  <a:pt x="16611" y="1261"/>
                  <a:pt x="16606" y="1267"/>
                </a:cubicBezTo>
                <a:cubicBezTo>
                  <a:pt x="16583" y="1255"/>
                  <a:pt x="16566" y="1238"/>
                  <a:pt x="16543" y="1227"/>
                </a:cubicBezTo>
                <a:cubicBezTo>
                  <a:pt x="16532" y="1238"/>
                  <a:pt x="16515" y="1250"/>
                  <a:pt x="16504" y="1267"/>
                </a:cubicBezTo>
                <a:lnTo>
                  <a:pt x="16515" y="1233"/>
                </a:lnTo>
                <a:cubicBezTo>
                  <a:pt x="16424" y="1204"/>
                  <a:pt x="16350" y="1148"/>
                  <a:pt x="16254" y="1136"/>
                </a:cubicBezTo>
                <a:cubicBezTo>
                  <a:pt x="16260" y="1131"/>
                  <a:pt x="16260" y="1125"/>
                  <a:pt x="16265" y="1119"/>
                </a:cubicBezTo>
                <a:cubicBezTo>
                  <a:pt x="16333" y="1136"/>
                  <a:pt x="16402" y="1153"/>
                  <a:pt x="16470" y="1170"/>
                </a:cubicBezTo>
                <a:cubicBezTo>
                  <a:pt x="16475" y="1159"/>
                  <a:pt x="16492" y="1136"/>
                  <a:pt x="16498" y="1125"/>
                </a:cubicBezTo>
                <a:cubicBezTo>
                  <a:pt x="16481" y="1114"/>
                  <a:pt x="16447" y="1096"/>
                  <a:pt x="16430" y="1091"/>
                </a:cubicBezTo>
                <a:close/>
                <a:moveTo>
                  <a:pt x="9145" y="728"/>
                </a:moveTo>
                <a:lnTo>
                  <a:pt x="9145" y="728"/>
                </a:lnTo>
                <a:cubicBezTo>
                  <a:pt x="8918" y="807"/>
                  <a:pt x="8697" y="898"/>
                  <a:pt x="8498" y="1023"/>
                </a:cubicBezTo>
                <a:cubicBezTo>
                  <a:pt x="8498" y="1028"/>
                  <a:pt x="8498" y="1028"/>
                  <a:pt x="8498" y="1028"/>
                </a:cubicBezTo>
                <a:cubicBezTo>
                  <a:pt x="8441" y="1051"/>
                  <a:pt x="8390" y="1068"/>
                  <a:pt x="8339" y="1096"/>
                </a:cubicBezTo>
                <a:cubicBezTo>
                  <a:pt x="8333" y="1085"/>
                  <a:pt x="8328" y="1057"/>
                  <a:pt x="8322" y="1045"/>
                </a:cubicBezTo>
                <a:cubicBezTo>
                  <a:pt x="8299" y="1051"/>
                  <a:pt x="8248" y="1057"/>
                  <a:pt x="8226" y="1062"/>
                </a:cubicBezTo>
                <a:cubicBezTo>
                  <a:pt x="8220" y="1079"/>
                  <a:pt x="8220" y="1102"/>
                  <a:pt x="8214" y="1119"/>
                </a:cubicBezTo>
                <a:lnTo>
                  <a:pt x="8265" y="1108"/>
                </a:lnTo>
                <a:lnTo>
                  <a:pt x="8265" y="1108"/>
                </a:lnTo>
                <a:cubicBezTo>
                  <a:pt x="8243" y="1119"/>
                  <a:pt x="8209" y="1142"/>
                  <a:pt x="8192" y="1148"/>
                </a:cubicBezTo>
                <a:cubicBezTo>
                  <a:pt x="8197" y="1142"/>
                  <a:pt x="8203" y="1119"/>
                  <a:pt x="8209" y="1108"/>
                </a:cubicBezTo>
                <a:lnTo>
                  <a:pt x="8169" y="1074"/>
                </a:lnTo>
                <a:cubicBezTo>
                  <a:pt x="8129" y="1096"/>
                  <a:pt x="8095" y="1114"/>
                  <a:pt x="8055" y="1125"/>
                </a:cubicBezTo>
                <a:lnTo>
                  <a:pt x="8061" y="1153"/>
                </a:lnTo>
                <a:cubicBezTo>
                  <a:pt x="8084" y="1150"/>
                  <a:pt x="8107" y="1147"/>
                  <a:pt x="8129" y="1147"/>
                </a:cubicBezTo>
                <a:cubicBezTo>
                  <a:pt x="8145" y="1147"/>
                  <a:pt x="8160" y="1148"/>
                  <a:pt x="8175" y="1153"/>
                </a:cubicBezTo>
                <a:cubicBezTo>
                  <a:pt x="8170" y="1153"/>
                  <a:pt x="8166" y="1152"/>
                  <a:pt x="8162" y="1152"/>
                </a:cubicBezTo>
                <a:cubicBezTo>
                  <a:pt x="8126" y="1152"/>
                  <a:pt x="8091" y="1173"/>
                  <a:pt x="8061" y="1193"/>
                </a:cubicBezTo>
                <a:cubicBezTo>
                  <a:pt x="8055" y="1170"/>
                  <a:pt x="8044" y="1148"/>
                  <a:pt x="8038" y="1125"/>
                </a:cubicBezTo>
                <a:cubicBezTo>
                  <a:pt x="7999" y="1142"/>
                  <a:pt x="7965" y="1159"/>
                  <a:pt x="7925" y="1170"/>
                </a:cubicBezTo>
                <a:cubicBezTo>
                  <a:pt x="7959" y="1170"/>
                  <a:pt x="8016" y="1176"/>
                  <a:pt x="8050" y="1176"/>
                </a:cubicBezTo>
                <a:cubicBezTo>
                  <a:pt x="8028" y="1193"/>
                  <a:pt x="8006" y="1201"/>
                  <a:pt x="7980" y="1201"/>
                </a:cubicBezTo>
                <a:cubicBezTo>
                  <a:pt x="7971" y="1201"/>
                  <a:pt x="7963" y="1200"/>
                  <a:pt x="7953" y="1199"/>
                </a:cubicBezTo>
                <a:cubicBezTo>
                  <a:pt x="7891" y="1250"/>
                  <a:pt x="7811" y="1261"/>
                  <a:pt x="7743" y="1295"/>
                </a:cubicBezTo>
                <a:lnTo>
                  <a:pt x="7715" y="1261"/>
                </a:lnTo>
                <a:cubicBezTo>
                  <a:pt x="7709" y="1278"/>
                  <a:pt x="7698" y="1312"/>
                  <a:pt x="7692" y="1329"/>
                </a:cubicBezTo>
                <a:cubicBezTo>
                  <a:pt x="7675" y="1312"/>
                  <a:pt x="7658" y="1295"/>
                  <a:pt x="7647" y="1272"/>
                </a:cubicBezTo>
                <a:cubicBezTo>
                  <a:pt x="7630" y="1306"/>
                  <a:pt x="7613" y="1329"/>
                  <a:pt x="7601" y="1357"/>
                </a:cubicBezTo>
                <a:cubicBezTo>
                  <a:pt x="7573" y="1363"/>
                  <a:pt x="7550" y="1369"/>
                  <a:pt x="7528" y="1374"/>
                </a:cubicBezTo>
                <a:cubicBezTo>
                  <a:pt x="7550" y="1352"/>
                  <a:pt x="7573" y="1323"/>
                  <a:pt x="7584" y="1289"/>
                </a:cubicBezTo>
                <a:lnTo>
                  <a:pt x="7584" y="1289"/>
                </a:lnTo>
                <a:cubicBezTo>
                  <a:pt x="7562" y="1301"/>
                  <a:pt x="7528" y="1323"/>
                  <a:pt x="7511" y="1335"/>
                </a:cubicBezTo>
                <a:cubicBezTo>
                  <a:pt x="7505" y="1323"/>
                  <a:pt x="7488" y="1295"/>
                  <a:pt x="7482" y="1284"/>
                </a:cubicBezTo>
                <a:cubicBezTo>
                  <a:pt x="7482" y="1301"/>
                  <a:pt x="7477" y="1335"/>
                  <a:pt x="7471" y="1357"/>
                </a:cubicBezTo>
                <a:cubicBezTo>
                  <a:pt x="7469" y="1357"/>
                  <a:pt x="7467" y="1357"/>
                  <a:pt x="7464" y="1357"/>
                </a:cubicBezTo>
                <a:cubicBezTo>
                  <a:pt x="7443" y="1357"/>
                  <a:pt x="7412" y="1368"/>
                  <a:pt x="7390" y="1368"/>
                </a:cubicBezTo>
                <a:cubicBezTo>
                  <a:pt x="7372" y="1368"/>
                  <a:pt x="7362" y="1361"/>
                  <a:pt x="7369" y="1335"/>
                </a:cubicBezTo>
                <a:cubicBezTo>
                  <a:pt x="7437" y="1261"/>
                  <a:pt x="7601" y="1278"/>
                  <a:pt x="7636" y="1165"/>
                </a:cubicBezTo>
                <a:cubicBezTo>
                  <a:pt x="7641" y="1176"/>
                  <a:pt x="7647" y="1199"/>
                  <a:pt x="7653" y="1210"/>
                </a:cubicBezTo>
                <a:cubicBezTo>
                  <a:pt x="7908" y="1125"/>
                  <a:pt x="8158" y="1011"/>
                  <a:pt x="8413" y="932"/>
                </a:cubicBezTo>
                <a:cubicBezTo>
                  <a:pt x="8418" y="915"/>
                  <a:pt x="8418" y="898"/>
                  <a:pt x="8424" y="881"/>
                </a:cubicBezTo>
                <a:cubicBezTo>
                  <a:pt x="8430" y="887"/>
                  <a:pt x="8441" y="904"/>
                  <a:pt x="8447" y="909"/>
                </a:cubicBezTo>
                <a:cubicBezTo>
                  <a:pt x="8487" y="892"/>
                  <a:pt x="8526" y="881"/>
                  <a:pt x="8566" y="875"/>
                </a:cubicBezTo>
                <a:lnTo>
                  <a:pt x="8566" y="875"/>
                </a:lnTo>
                <a:cubicBezTo>
                  <a:pt x="8526" y="892"/>
                  <a:pt x="8492" y="909"/>
                  <a:pt x="8453" y="926"/>
                </a:cubicBezTo>
                <a:cubicBezTo>
                  <a:pt x="8464" y="949"/>
                  <a:pt x="8475" y="966"/>
                  <a:pt x="8487" y="983"/>
                </a:cubicBezTo>
                <a:cubicBezTo>
                  <a:pt x="8538" y="943"/>
                  <a:pt x="8606" y="915"/>
                  <a:pt x="8674" y="892"/>
                </a:cubicBezTo>
                <a:cubicBezTo>
                  <a:pt x="8679" y="881"/>
                  <a:pt x="8691" y="858"/>
                  <a:pt x="8702" y="853"/>
                </a:cubicBezTo>
                <a:cubicBezTo>
                  <a:pt x="8708" y="858"/>
                  <a:pt x="8725" y="870"/>
                  <a:pt x="8736" y="875"/>
                </a:cubicBezTo>
                <a:cubicBezTo>
                  <a:pt x="8765" y="853"/>
                  <a:pt x="8793" y="824"/>
                  <a:pt x="8821" y="801"/>
                </a:cubicBezTo>
                <a:cubicBezTo>
                  <a:pt x="8826" y="803"/>
                  <a:pt x="8832" y="804"/>
                  <a:pt x="8837" y="804"/>
                </a:cubicBezTo>
                <a:cubicBezTo>
                  <a:pt x="8851" y="804"/>
                  <a:pt x="8866" y="800"/>
                  <a:pt x="8878" y="796"/>
                </a:cubicBezTo>
                <a:cubicBezTo>
                  <a:pt x="8963" y="796"/>
                  <a:pt x="9048" y="733"/>
                  <a:pt x="9145" y="728"/>
                </a:cubicBezTo>
                <a:close/>
                <a:moveTo>
                  <a:pt x="17136" y="1342"/>
                </a:moveTo>
                <a:cubicBezTo>
                  <a:pt x="17161" y="1342"/>
                  <a:pt x="17190" y="1363"/>
                  <a:pt x="17190" y="1386"/>
                </a:cubicBezTo>
                <a:cubicBezTo>
                  <a:pt x="17185" y="1394"/>
                  <a:pt x="17176" y="1398"/>
                  <a:pt x="17166" y="1398"/>
                </a:cubicBezTo>
                <a:cubicBezTo>
                  <a:pt x="17141" y="1398"/>
                  <a:pt x="17109" y="1378"/>
                  <a:pt x="17105" y="1357"/>
                </a:cubicBezTo>
                <a:cubicBezTo>
                  <a:pt x="17112" y="1347"/>
                  <a:pt x="17124" y="1342"/>
                  <a:pt x="17136" y="1342"/>
                </a:cubicBezTo>
                <a:close/>
                <a:moveTo>
                  <a:pt x="8143" y="1247"/>
                </a:moveTo>
                <a:cubicBezTo>
                  <a:pt x="8157" y="1247"/>
                  <a:pt x="8172" y="1248"/>
                  <a:pt x="8186" y="1250"/>
                </a:cubicBezTo>
                <a:cubicBezTo>
                  <a:pt x="8033" y="1289"/>
                  <a:pt x="7885" y="1346"/>
                  <a:pt x="7743" y="1414"/>
                </a:cubicBezTo>
                <a:lnTo>
                  <a:pt x="7732" y="1392"/>
                </a:lnTo>
                <a:cubicBezTo>
                  <a:pt x="7861" y="1340"/>
                  <a:pt x="8003" y="1247"/>
                  <a:pt x="8143" y="1247"/>
                </a:cubicBezTo>
                <a:close/>
                <a:moveTo>
                  <a:pt x="7827" y="1445"/>
                </a:moveTo>
                <a:cubicBezTo>
                  <a:pt x="7843" y="1445"/>
                  <a:pt x="7858" y="1449"/>
                  <a:pt x="7874" y="1460"/>
                </a:cubicBezTo>
                <a:cubicBezTo>
                  <a:pt x="7816" y="1481"/>
                  <a:pt x="7758" y="1511"/>
                  <a:pt x="7692" y="1511"/>
                </a:cubicBezTo>
                <a:cubicBezTo>
                  <a:pt x="7686" y="1511"/>
                  <a:pt x="7681" y="1511"/>
                  <a:pt x="7675" y="1511"/>
                </a:cubicBezTo>
                <a:cubicBezTo>
                  <a:pt x="7723" y="1493"/>
                  <a:pt x="7775" y="1445"/>
                  <a:pt x="7827" y="1445"/>
                </a:cubicBezTo>
                <a:close/>
                <a:moveTo>
                  <a:pt x="12756" y="1521"/>
                </a:moveTo>
                <a:cubicBezTo>
                  <a:pt x="12757" y="1524"/>
                  <a:pt x="12758" y="1526"/>
                  <a:pt x="12759" y="1528"/>
                </a:cubicBezTo>
                <a:lnTo>
                  <a:pt x="12759" y="1522"/>
                </a:lnTo>
                <a:cubicBezTo>
                  <a:pt x="12758" y="1522"/>
                  <a:pt x="12757" y="1522"/>
                  <a:pt x="12756" y="1521"/>
                </a:cubicBezTo>
                <a:close/>
                <a:moveTo>
                  <a:pt x="7496" y="1474"/>
                </a:moveTo>
                <a:cubicBezTo>
                  <a:pt x="7506" y="1474"/>
                  <a:pt x="7515" y="1477"/>
                  <a:pt x="7522" y="1482"/>
                </a:cubicBezTo>
                <a:cubicBezTo>
                  <a:pt x="7531" y="1508"/>
                  <a:pt x="7496" y="1528"/>
                  <a:pt x="7467" y="1528"/>
                </a:cubicBezTo>
                <a:cubicBezTo>
                  <a:pt x="7458" y="1528"/>
                  <a:pt x="7449" y="1526"/>
                  <a:pt x="7443" y="1522"/>
                </a:cubicBezTo>
                <a:cubicBezTo>
                  <a:pt x="7434" y="1496"/>
                  <a:pt x="7467" y="1474"/>
                  <a:pt x="7496" y="1474"/>
                </a:cubicBezTo>
                <a:close/>
                <a:moveTo>
                  <a:pt x="13502" y="1477"/>
                </a:moveTo>
                <a:lnTo>
                  <a:pt x="13502" y="1477"/>
                </a:lnTo>
                <a:cubicBezTo>
                  <a:pt x="13508" y="1477"/>
                  <a:pt x="13514" y="1482"/>
                  <a:pt x="13519" y="1482"/>
                </a:cubicBezTo>
                <a:cubicBezTo>
                  <a:pt x="13536" y="1494"/>
                  <a:pt x="13559" y="1494"/>
                  <a:pt x="13587" y="1494"/>
                </a:cubicBezTo>
                <a:cubicBezTo>
                  <a:pt x="13604" y="1499"/>
                  <a:pt x="13621" y="1505"/>
                  <a:pt x="13644" y="1511"/>
                </a:cubicBezTo>
                <a:cubicBezTo>
                  <a:pt x="13654" y="1510"/>
                  <a:pt x="13664" y="1510"/>
                  <a:pt x="13673" y="1510"/>
                </a:cubicBezTo>
                <a:cubicBezTo>
                  <a:pt x="13794" y="1510"/>
                  <a:pt x="13914" y="1541"/>
                  <a:pt x="14030" y="1567"/>
                </a:cubicBezTo>
                <a:cubicBezTo>
                  <a:pt x="14017" y="1568"/>
                  <a:pt x="14003" y="1568"/>
                  <a:pt x="13990" y="1568"/>
                </a:cubicBezTo>
                <a:cubicBezTo>
                  <a:pt x="13873" y="1568"/>
                  <a:pt x="13756" y="1546"/>
                  <a:pt x="13644" y="1511"/>
                </a:cubicBezTo>
                <a:cubicBezTo>
                  <a:pt x="13627" y="1515"/>
                  <a:pt x="13610" y="1517"/>
                  <a:pt x="13594" y="1517"/>
                </a:cubicBezTo>
                <a:cubicBezTo>
                  <a:pt x="13568" y="1517"/>
                  <a:pt x="13542" y="1512"/>
                  <a:pt x="13514" y="1505"/>
                </a:cubicBezTo>
                <a:cubicBezTo>
                  <a:pt x="13514" y="1494"/>
                  <a:pt x="13508" y="1488"/>
                  <a:pt x="13502" y="1477"/>
                </a:cubicBezTo>
                <a:close/>
                <a:moveTo>
                  <a:pt x="11999" y="1573"/>
                </a:moveTo>
                <a:cubicBezTo>
                  <a:pt x="11965" y="1573"/>
                  <a:pt x="11931" y="1573"/>
                  <a:pt x="11897" y="1579"/>
                </a:cubicBezTo>
                <a:lnTo>
                  <a:pt x="11919" y="1573"/>
                </a:lnTo>
                <a:close/>
                <a:moveTo>
                  <a:pt x="11562" y="1584"/>
                </a:moveTo>
                <a:cubicBezTo>
                  <a:pt x="11573" y="1590"/>
                  <a:pt x="11590" y="1596"/>
                  <a:pt x="11602" y="1596"/>
                </a:cubicBezTo>
                <a:lnTo>
                  <a:pt x="11556" y="1601"/>
                </a:lnTo>
                <a:cubicBezTo>
                  <a:pt x="11556" y="1596"/>
                  <a:pt x="11562" y="1590"/>
                  <a:pt x="11562" y="1584"/>
                </a:cubicBezTo>
                <a:close/>
                <a:moveTo>
                  <a:pt x="11426" y="1607"/>
                </a:moveTo>
                <a:cubicBezTo>
                  <a:pt x="11437" y="1607"/>
                  <a:pt x="11443" y="1607"/>
                  <a:pt x="11448" y="1613"/>
                </a:cubicBezTo>
                <a:lnTo>
                  <a:pt x="11414" y="1613"/>
                </a:lnTo>
                <a:cubicBezTo>
                  <a:pt x="11420" y="1613"/>
                  <a:pt x="11426" y="1607"/>
                  <a:pt x="11426" y="1607"/>
                </a:cubicBezTo>
                <a:close/>
                <a:moveTo>
                  <a:pt x="13372" y="1482"/>
                </a:moveTo>
                <a:cubicBezTo>
                  <a:pt x="13411" y="1482"/>
                  <a:pt x="13451" y="1488"/>
                  <a:pt x="13491" y="1499"/>
                </a:cubicBezTo>
                <a:cubicBezTo>
                  <a:pt x="13485" y="1522"/>
                  <a:pt x="13485" y="1545"/>
                  <a:pt x="13480" y="1567"/>
                </a:cubicBezTo>
                <a:cubicBezTo>
                  <a:pt x="13492" y="1566"/>
                  <a:pt x="13505" y="1565"/>
                  <a:pt x="13518" y="1565"/>
                </a:cubicBezTo>
                <a:cubicBezTo>
                  <a:pt x="13556" y="1565"/>
                  <a:pt x="13594" y="1572"/>
                  <a:pt x="13633" y="1584"/>
                </a:cubicBezTo>
                <a:cubicBezTo>
                  <a:pt x="13633" y="1573"/>
                  <a:pt x="13644" y="1550"/>
                  <a:pt x="13644" y="1539"/>
                </a:cubicBezTo>
                <a:cubicBezTo>
                  <a:pt x="13644" y="1550"/>
                  <a:pt x="13644" y="1579"/>
                  <a:pt x="13644" y="1590"/>
                </a:cubicBezTo>
                <a:cubicBezTo>
                  <a:pt x="13712" y="1590"/>
                  <a:pt x="13780" y="1601"/>
                  <a:pt x="13848" y="1613"/>
                </a:cubicBezTo>
                <a:cubicBezTo>
                  <a:pt x="13445" y="1573"/>
                  <a:pt x="13037" y="1550"/>
                  <a:pt x="12623" y="1550"/>
                </a:cubicBezTo>
                <a:cubicBezTo>
                  <a:pt x="12463" y="1550"/>
                  <a:pt x="12299" y="1555"/>
                  <a:pt x="12139" y="1561"/>
                </a:cubicBezTo>
                <a:lnTo>
                  <a:pt x="12139" y="1561"/>
                </a:lnTo>
                <a:cubicBezTo>
                  <a:pt x="12170" y="1559"/>
                  <a:pt x="12204" y="1555"/>
                  <a:pt x="12237" y="1550"/>
                </a:cubicBezTo>
                <a:cubicBezTo>
                  <a:pt x="12237" y="1539"/>
                  <a:pt x="12243" y="1511"/>
                  <a:pt x="12243" y="1499"/>
                </a:cubicBezTo>
                <a:cubicBezTo>
                  <a:pt x="12248" y="1511"/>
                  <a:pt x="12260" y="1528"/>
                  <a:pt x="12265" y="1539"/>
                </a:cubicBezTo>
                <a:cubicBezTo>
                  <a:pt x="12384" y="1531"/>
                  <a:pt x="12502" y="1511"/>
                  <a:pt x="12620" y="1511"/>
                </a:cubicBezTo>
                <a:cubicBezTo>
                  <a:pt x="12665" y="1511"/>
                  <a:pt x="12711" y="1514"/>
                  <a:pt x="12756" y="1521"/>
                </a:cubicBezTo>
                <a:lnTo>
                  <a:pt x="12756" y="1521"/>
                </a:lnTo>
                <a:cubicBezTo>
                  <a:pt x="12751" y="1512"/>
                  <a:pt x="12747" y="1503"/>
                  <a:pt x="12742" y="1494"/>
                </a:cubicBezTo>
                <a:lnTo>
                  <a:pt x="12753" y="1494"/>
                </a:lnTo>
                <a:cubicBezTo>
                  <a:pt x="12759" y="1499"/>
                  <a:pt x="12770" y="1511"/>
                  <a:pt x="12782" y="1522"/>
                </a:cubicBezTo>
                <a:cubicBezTo>
                  <a:pt x="12844" y="1516"/>
                  <a:pt x="12901" y="1516"/>
                  <a:pt x="12963" y="1511"/>
                </a:cubicBezTo>
                <a:cubicBezTo>
                  <a:pt x="12963" y="1511"/>
                  <a:pt x="12963" y="1511"/>
                  <a:pt x="12963" y="1505"/>
                </a:cubicBezTo>
                <a:cubicBezTo>
                  <a:pt x="13088" y="1516"/>
                  <a:pt x="13207" y="1522"/>
                  <a:pt x="13326" y="1522"/>
                </a:cubicBezTo>
                <a:cubicBezTo>
                  <a:pt x="13377" y="1533"/>
                  <a:pt x="13423" y="1550"/>
                  <a:pt x="13468" y="1556"/>
                </a:cubicBezTo>
                <a:cubicBezTo>
                  <a:pt x="13463" y="1533"/>
                  <a:pt x="13445" y="1516"/>
                  <a:pt x="13434" y="1494"/>
                </a:cubicBezTo>
                <a:cubicBezTo>
                  <a:pt x="13411" y="1488"/>
                  <a:pt x="13389" y="1482"/>
                  <a:pt x="13372" y="1482"/>
                </a:cubicBezTo>
                <a:close/>
                <a:moveTo>
                  <a:pt x="17275" y="1511"/>
                </a:moveTo>
                <a:lnTo>
                  <a:pt x="17275" y="1511"/>
                </a:lnTo>
                <a:cubicBezTo>
                  <a:pt x="17338" y="1539"/>
                  <a:pt x="17434" y="1539"/>
                  <a:pt x="17451" y="1618"/>
                </a:cubicBezTo>
                <a:cubicBezTo>
                  <a:pt x="17389" y="1590"/>
                  <a:pt x="17315" y="1567"/>
                  <a:pt x="17275" y="1511"/>
                </a:cubicBezTo>
                <a:close/>
                <a:moveTo>
                  <a:pt x="11060" y="1580"/>
                </a:moveTo>
                <a:cubicBezTo>
                  <a:pt x="11074" y="1580"/>
                  <a:pt x="11085" y="1586"/>
                  <a:pt x="11085" y="1601"/>
                </a:cubicBezTo>
                <a:cubicBezTo>
                  <a:pt x="11082" y="1616"/>
                  <a:pt x="11065" y="1625"/>
                  <a:pt x="11050" y="1625"/>
                </a:cubicBezTo>
                <a:cubicBezTo>
                  <a:pt x="11036" y="1625"/>
                  <a:pt x="11023" y="1618"/>
                  <a:pt x="11023" y="1601"/>
                </a:cubicBezTo>
                <a:cubicBezTo>
                  <a:pt x="11026" y="1589"/>
                  <a:pt x="11044" y="1580"/>
                  <a:pt x="11060" y="1580"/>
                </a:cubicBezTo>
                <a:close/>
                <a:moveTo>
                  <a:pt x="10898" y="1664"/>
                </a:moveTo>
                <a:cubicBezTo>
                  <a:pt x="10898" y="1664"/>
                  <a:pt x="10904" y="1670"/>
                  <a:pt x="10909" y="1675"/>
                </a:cubicBezTo>
                <a:lnTo>
                  <a:pt x="10904" y="1675"/>
                </a:lnTo>
                <a:cubicBezTo>
                  <a:pt x="10904" y="1670"/>
                  <a:pt x="10898" y="1670"/>
                  <a:pt x="10898" y="1664"/>
                </a:cubicBezTo>
                <a:close/>
                <a:moveTo>
                  <a:pt x="17406" y="1471"/>
                </a:moveTo>
                <a:cubicBezTo>
                  <a:pt x="17542" y="1533"/>
                  <a:pt x="17735" y="1573"/>
                  <a:pt x="17820" y="1698"/>
                </a:cubicBezTo>
                <a:cubicBezTo>
                  <a:pt x="17689" y="1618"/>
                  <a:pt x="17542" y="1550"/>
                  <a:pt x="17394" y="1499"/>
                </a:cubicBezTo>
                <a:lnTo>
                  <a:pt x="17394" y="1494"/>
                </a:lnTo>
                <a:lnTo>
                  <a:pt x="17406" y="1471"/>
                </a:lnTo>
                <a:close/>
                <a:moveTo>
                  <a:pt x="14024" y="1573"/>
                </a:moveTo>
                <a:lnTo>
                  <a:pt x="14024" y="1573"/>
                </a:lnTo>
                <a:cubicBezTo>
                  <a:pt x="14285" y="1607"/>
                  <a:pt x="14552" y="1664"/>
                  <a:pt x="14802" y="1738"/>
                </a:cubicBezTo>
                <a:cubicBezTo>
                  <a:pt x="14728" y="1732"/>
                  <a:pt x="14655" y="1703"/>
                  <a:pt x="14586" y="1703"/>
                </a:cubicBezTo>
                <a:cubicBezTo>
                  <a:pt x="14580" y="1703"/>
                  <a:pt x="14575" y="1703"/>
                  <a:pt x="14569" y="1704"/>
                </a:cubicBezTo>
                <a:cubicBezTo>
                  <a:pt x="14552" y="1704"/>
                  <a:pt x="14535" y="1698"/>
                  <a:pt x="14518" y="1698"/>
                </a:cubicBezTo>
                <a:cubicBezTo>
                  <a:pt x="14518" y="1692"/>
                  <a:pt x="14512" y="1687"/>
                  <a:pt x="14512" y="1681"/>
                </a:cubicBezTo>
                <a:cubicBezTo>
                  <a:pt x="14353" y="1635"/>
                  <a:pt x="14183" y="1624"/>
                  <a:pt x="14024" y="1573"/>
                </a:cubicBezTo>
                <a:close/>
                <a:moveTo>
                  <a:pt x="17839" y="1685"/>
                </a:moveTo>
                <a:cubicBezTo>
                  <a:pt x="17901" y="1685"/>
                  <a:pt x="17960" y="1731"/>
                  <a:pt x="17996" y="1777"/>
                </a:cubicBezTo>
                <a:cubicBezTo>
                  <a:pt x="17933" y="1755"/>
                  <a:pt x="17877" y="1721"/>
                  <a:pt x="17820" y="1687"/>
                </a:cubicBezTo>
                <a:cubicBezTo>
                  <a:pt x="17826" y="1685"/>
                  <a:pt x="17833" y="1685"/>
                  <a:pt x="17839" y="1685"/>
                </a:cubicBezTo>
                <a:close/>
                <a:moveTo>
                  <a:pt x="15868" y="1762"/>
                </a:moveTo>
                <a:cubicBezTo>
                  <a:pt x="15887" y="1762"/>
                  <a:pt x="15895" y="1773"/>
                  <a:pt x="15891" y="1794"/>
                </a:cubicBezTo>
                <a:cubicBezTo>
                  <a:pt x="15881" y="1798"/>
                  <a:pt x="15872" y="1800"/>
                  <a:pt x="15866" y="1800"/>
                </a:cubicBezTo>
                <a:cubicBezTo>
                  <a:pt x="15851" y="1800"/>
                  <a:pt x="15846" y="1790"/>
                  <a:pt x="15846" y="1766"/>
                </a:cubicBezTo>
                <a:cubicBezTo>
                  <a:pt x="15854" y="1763"/>
                  <a:pt x="15862" y="1762"/>
                  <a:pt x="15868" y="1762"/>
                </a:cubicBezTo>
                <a:close/>
                <a:moveTo>
                  <a:pt x="7074" y="1681"/>
                </a:moveTo>
                <a:cubicBezTo>
                  <a:pt x="7023" y="1715"/>
                  <a:pt x="6966" y="1743"/>
                  <a:pt x="6904" y="1755"/>
                </a:cubicBezTo>
                <a:cubicBezTo>
                  <a:pt x="6887" y="1782"/>
                  <a:pt x="6861" y="1804"/>
                  <a:pt x="6863" y="1840"/>
                </a:cubicBezTo>
                <a:lnTo>
                  <a:pt x="6863" y="1840"/>
                </a:lnTo>
                <a:cubicBezTo>
                  <a:pt x="6861" y="1827"/>
                  <a:pt x="6853" y="1804"/>
                  <a:pt x="6853" y="1794"/>
                </a:cubicBezTo>
                <a:cubicBezTo>
                  <a:pt x="6830" y="1800"/>
                  <a:pt x="6796" y="1811"/>
                  <a:pt x="6773" y="1817"/>
                </a:cubicBezTo>
                <a:cubicBezTo>
                  <a:pt x="6858" y="1755"/>
                  <a:pt x="6966" y="1698"/>
                  <a:pt x="7068" y="1681"/>
                </a:cubicBezTo>
                <a:close/>
                <a:moveTo>
                  <a:pt x="7034" y="1777"/>
                </a:moveTo>
                <a:lnTo>
                  <a:pt x="7034" y="1817"/>
                </a:lnTo>
                <a:cubicBezTo>
                  <a:pt x="7006" y="1823"/>
                  <a:pt x="6983" y="1828"/>
                  <a:pt x="6960" y="1834"/>
                </a:cubicBezTo>
                <a:cubicBezTo>
                  <a:pt x="6960" y="1851"/>
                  <a:pt x="6960" y="1868"/>
                  <a:pt x="6960" y="1885"/>
                </a:cubicBezTo>
                <a:lnTo>
                  <a:pt x="6943" y="1857"/>
                </a:lnTo>
                <a:cubicBezTo>
                  <a:pt x="6864" y="1896"/>
                  <a:pt x="6767" y="1914"/>
                  <a:pt x="6694" y="1970"/>
                </a:cubicBezTo>
                <a:lnTo>
                  <a:pt x="6688" y="1959"/>
                </a:lnTo>
                <a:cubicBezTo>
                  <a:pt x="6750" y="1919"/>
                  <a:pt x="6807" y="1885"/>
                  <a:pt x="6864" y="1845"/>
                </a:cubicBezTo>
                <a:cubicBezTo>
                  <a:pt x="6932" y="1845"/>
                  <a:pt x="6983" y="1806"/>
                  <a:pt x="7034" y="1777"/>
                </a:cubicBezTo>
                <a:close/>
                <a:moveTo>
                  <a:pt x="6102" y="2034"/>
                </a:moveTo>
                <a:cubicBezTo>
                  <a:pt x="6112" y="2034"/>
                  <a:pt x="6122" y="2035"/>
                  <a:pt x="6132" y="2038"/>
                </a:cubicBezTo>
                <a:cubicBezTo>
                  <a:pt x="6081" y="2072"/>
                  <a:pt x="6024" y="2106"/>
                  <a:pt x="5973" y="2140"/>
                </a:cubicBezTo>
                <a:cubicBezTo>
                  <a:pt x="5967" y="2129"/>
                  <a:pt x="5950" y="2118"/>
                  <a:pt x="5945" y="2106"/>
                </a:cubicBezTo>
                <a:cubicBezTo>
                  <a:pt x="5998" y="2087"/>
                  <a:pt x="6044" y="2034"/>
                  <a:pt x="6102" y="2034"/>
                </a:cubicBezTo>
                <a:close/>
                <a:moveTo>
                  <a:pt x="17202" y="1176"/>
                </a:moveTo>
                <a:cubicBezTo>
                  <a:pt x="17292" y="1176"/>
                  <a:pt x="17374" y="1267"/>
                  <a:pt x="17462" y="1267"/>
                </a:cubicBezTo>
                <a:cubicBezTo>
                  <a:pt x="17479" y="1267"/>
                  <a:pt x="17496" y="1264"/>
                  <a:pt x="17514" y="1255"/>
                </a:cubicBezTo>
                <a:lnTo>
                  <a:pt x="17514" y="1255"/>
                </a:lnTo>
                <a:cubicBezTo>
                  <a:pt x="17508" y="1261"/>
                  <a:pt x="17497" y="1284"/>
                  <a:pt x="17491" y="1295"/>
                </a:cubicBezTo>
                <a:cubicBezTo>
                  <a:pt x="17729" y="1420"/>
                  <a:pt x="17985" y="1516"/>
                  <a:pt x="18217" y="1641"/>
                </a:cubicBezTo>
                <a:cubicBezTo>
                  <a:pt x="18234" y="1635"/>
                  <a:pt x="18251" y="1624"/>
                  <a:pt x="18263" y="1613"/>
                </a:cubicBezTo>
                <a:lnTo>
                  <a:pt x="18263" y="1613"/>
                </a:lnTo>
                <a:cubicBezTo>
                  <a:pt x="18263" y="1624"/>
                  <a:pt x="18263" y="1641"/>
                  <a:pt x="18257" y="1653"/>
                </a:cubicBezTo>
                <a:cubicBezTo>
                  <a:pt x="18382" y="1698"/>
                  <a:pt x="18472" y="1823"/>
                  <a:pt x="18609" y="1834"/>
                </a:cubicBezTo>
                <a:cubicBezTo>
                  <a:pt x="18654" y="1936"/>
                  <a:pt x="18796" y="1942"/>
                  <a:pt x="18870" y="2021"/>
                </a:cubicBezTo>
                <a:cubicBezTo>
                  <a:pt x="18921" y="2061"/>
                  <a:pt x="19011" y="2067"/>
                  <a:pt x="19017" y="2140"/>
                </a:cubicBezTo>
                <a:lnTo>
                  <a:pt x="18955" y="2146"/>
                </a:lnTo>
                <a:cubicBezTo>
                  <a:pt x="18921" y="2089"/>
                  <a:pt x="18847" y="2072"/>
                  <a:pt x="18790" y="2050"/>
                </a:cubicBezTo>
                <a:cubicBezTo>
                  <a:pt x="18790" y="2067"/>
                  <a:pt x="18785" y="2101"/>
                  <a:pt x="18785" y="2118"/>
                </a:cubicBezTo>
                <a:cubicBezTo>
                  <a:pt x="18768" y="2101"/>
                  <a:pt x="18756" y="2084"/>
                  <a:pt x="18739" y="2072"/>
                </a:cubicBezTo>
                <a:cubicBezTo>
                  <a:pt x="18665" y="2055"/>
                  <a:pt x="18671" y="1965"/>
                  <a:pt x="18592" y="1953"/>
                </a:cubicBezTo>
                <a:cubicBezTo>
                  <a:pt x="18586" y="1959"/>
                  <a:pt x="18563" y="1965"/>
                  <a:pt x="18552" y="1970"/>
                </a:cubicBezTo>
                <a:cubicBezTo>
                  <a:pt x="18382" y="1879"/>
                  <a:pt x="18229" y="1760"/>
                  <a:pt x="18041" y="1704"/>
                </a:cubicBezTo>
                <a:cubicBezTo>
                  <a:pt x="18047" y="1687"/>
                  <a:pt x="18064" y="1664"/>
                  <a:pt x="18070" y="1653"/>
                </a:cubicBezTo>
                <a:cubicBezTo>
                  <a:pt x="18053" y="1635"/>
                  <a:pt x="18013" y="1607"/>
                  <a:pt x="17996" y="1596"/>
                </a:cubicBezTo>
                <a:cubicBezTo>
                  <a:pt x="17973" y="1607"/>
                  <a:pt x="17956" y="1618"/>
                  <a:pt x="17939" y="1624"/>
                </a:cubicBezTo>
                <a:lnTo>
                  <a:pt x="17979" y="1653"/>
                </a:lnTo>
                <a:cubicBezTo>
                  <a:pt x="17962" y="1647"/>
                  <a:pt x="17922" y="1635"/>
                  <a:pt x="17899" y="1630"/>
                </a:cubicBezTo>
                <a:cubicBezTo>
                  <a:pt x="17911" y="1624"/>
                  <a:pt x="17933" y="1618"/>
                  <a:pt x="17945" y="1613"/>
                </a:cubicBezTo>
                <a:cubicBezTo>
                  <a:pt x="17945" y="1601"/>
                  <a:pt x="17945" y="1579"/>
                  <a:pt x="17939" y="1567"/>
                </a:cubicBezTo>
                <a:cubicBezTo>
                  <a:pt x="17905" y="1550"/>
                  <a:pt x="17865" y="1539"/>
                  <a:pt x="17826" y="1522"/>
                </a:cubicBezTo>
                <a:lnTo>
                  <a:pt x="17809" y="1545"/>
                </a:lnTo>
                <a:cubicBezTo>
                  <a:pt x="17837" y="1567"/>
                  <a:pt x="17871" y="1590"/>
                  <a:pt x="17888" y="1618"/>
                </a:cubicBezTo>
                <a:cubicBezTo>
                  <a:pt x="17860" y="1590"/>
                  <a:pt x="17820" y="1573"/>
                  <a:pt x="17780" y="1567"/>
                </a:cubicBezTo>
                <a:cubicBezTo>
                  <a:pt x="17792" y="1550"/>
                  <a:pt x="17803" y="1528"/>
                  <a:pt x="17814" y="1505"/>
                </a:cubicBezTo>
                <a:cubicBezTo>
                  <a:pt x="17780" y="1494"/>
                  <a:pt x="17741" y="1477"/>
                  <a:pt x="17707" y="1460"/>
                </a:cubicBezTo>
                <a:lnTo>
                  <a:pt x="17707" y="1460"/>
                </a:lnTo>
                <a:cubicBezTo>
                  <a:pt x="17724" y="1482"/>
                  <a:pt x="17763" y="1528"/>
                  <a:pt x="17786" y="1545"/>
                </a:cubicBezTo>
                <a:cubicBezTo>
                  <a:pt x="17746" y="1545"/>
                  <a:pt x="17718" y="1528"/>
                  <a:pt x="17701" y="1499"/>
                </a:cubicBezTo>
                <a:cubicBezTo>
                  <a:pt x="17621" y="1482"/>
                  <a:pt x="17559" y="1443"/>
                  <a:pt x="17485" y="1414"/>
                </a:cubicBezTo>
                <a:lnTo>
                  <a:pt x="17491" y="1374"/>
                </a:lnTo>
                <a:lnTo>
                  <a:pt x="17491" y="1374"/>
                </a:lnTo>
                <a:cubicBezTo>
                  <a:pt x="17474" y="1380"/>
                  <a:pt x="17440" y="1392"/>
                  <a:pt x="17423" y="1403"/>
                </a:cubicBezTo>
                <a:cubicBezTo>
                  <a:pt x="17429" y="1380"/>
                  <a:pt x="17429" y="1357"/>
                  <a:pt x="17434" y="1329"/>
                </a:cubicBezTo>
                <a:lnTo>
                  <a:pt x="17434" y="1329"/>
                </a:lnTo>
                <a:cubicBezTo>
                  <a:pt x="17400" y="1340"/>
                  <a:pt x="17372" y="1346"/>
                  <a:pt x="17338" y="1357"/>
                </a:cubicBezTo>
                <a:cubicBezTo>
                  <a:pt x="17321" y="1340"/>
                  <a:pt x="17298" y="1329"/>
                  <a:pt x="17275" y="1312"/>
                </a:cubicBezTo>
                <a:lnTo>
                  <a:pt x="17275" y="1312"/>
                </a:lnTo>
                <a:cubicBezTo>
                  <a:pt x="17285" y="1314"/>
                  <a:pt x="17295" y="1314"/>
                  <a:pt x="17304" y="1314"/>
                </a:cubicBezTo>
                <a:cubicBezTo>
                  <a:pt x="17332" y="1314"/>
                  <a:pt x="17358" y="1308"/>
                  <a:pt x="17383" y="1295"/>
                </a:cubicBezTo>
                <a:cubicBezTo>
                  <a:pt x="17360" y="1289"/>
                  <a:pt x="17321" y="1278"/>
                  <a:pt x="17298" y="1272"/>
                </a:cubicBezTo>
                <a:cubicBezTo>
                  <a:pt x="17304" y="1261"/>
                  <a:pt x="17315" y="1238"/>
                  <a:pt x="17321" y="1227"/>
                </a:cubicBezTo>
                <a:lnTo>
                  <a:pt x="17321" y="1227"/>
                </a:lnTo>
                <a:cubicBezTo>
                  <a:pt x="17304" y="1233"/>
                  <a:pt x="17270" y="1255"/>
                  <a:pt x="17258" y="1261"/>
                </a:cubicBezTo>
                <a:cubicBezTo>
                  <a:pt x="17236" y="1238"/>
                  <a:pt x="17145" y="1210"/>
                  <a:pt x="17202" y="1176"/>
                </a:cubicBezTo>
                <a:close/>
                <a:moveTo>
                  <a:pt x="5417" y="2418"/>
                </a:moveTo>
                <a:lnTo>
                  <a:pt x="5417" y="2418"/>
                </a:lnTo>
                <a:cubicBezTo>
                  <a:pt x="5383" y="2424"/>
                  <a:pt x="5343" y="2430"/>
                  <a:pt x="5304" y="2430"/>
                </a:cubicBezTo>
                <a:cubicBezTo>
                  <a:pt x="5298" y="2447"/>
                  <a:pt x="5292" y="2481"/>
                  <a:pt x="5287" y="2504"/>
                </a:cubicBezTo>
                <a:cubicBezTo>
                  <a:pt x="5338" y="2487"/>
                  <a:pt x="5394" y="2470"/>
                  <a:pt x="5417" y="2418"/>
                </a:cubicBezTo>
                <a:close/>
                <a:moveTo>
                  <a:pt x="6767" y="1817"/>
                </a:moveTo>
                <a:lnTo>
                  <a:pt x="6767" y="1817"/>
                </a:lnTo>
                <a:cubicBezTo>
                  <a:pt x="6733" y="1862"/>
                  <a:pt x="6660" y="1862"/>
                  <a:pt x="6626" y="1908"/>
                </a:cubicBezTo>
                <a:cubicBezTo>
                  <a:pt x="6228" y="2061"/>
                  <a:pt x="5894" y="2345"/>
                  <a:pt x="5508" y="2504"/>
                </a:cubicBezTo>
                <a:cubicBezTo>
                  <a:pt x="5627" y="2396"/>
                  <a:pt x="5780" y="2339"/>
                  <a:pt x="5911" y="2248"/>
                </a:cubicBezTo>
                <a:cubicBezTo>
                  <a:pt x="5905" y="2243"/>
                  <a:pt x="5894" y="2237"/>
                  <a:pt x="5888" y="2231"/>
                </a:cubicBezTo>
                <a:lnTo>
                  <a:pt x="5939" y="2231"/>
                </a:lnTo>
                <a:cubicBezTo>
                  <a:pt x="6143" y="2129"/>
                  <a:pt x="6325" y="1999"/>
                  <a:pt x="6540" y="1919"/>
                </a:cubicBezTo>
                <a:cubicBezTo>
                  <a:pt x="6535" y="1914"/>
                  <a:pt x="6523" y="1896"/>
                  <a:pt x="6518" y="1891"/>
                </a:cubicBezTo>
                <a:lnTo>
                  <a:pt x="6518" y="1891"/>
                </a:lnTo>
                <a:cubicBezTo>
                  <a:pt x="6528" y="1894"/>
                  <a:pt x="6539" y="1895"/>
                  <a:pt x="6549" y="1895"/>
                </a:cubicBezTo>
                <a:cubicBezTo>
                  <a:pt x="6623" y="1895"/>
                  <a:pt x="6693" y="1832"/>
                  <a:pt x="6767" y="1817"/>
                </a:cubicBezTo>
                <a:close/>
                <a:moveTo>
                  <a:pt x="18041" y="1772"/>
                </a:moveTo>
                <a:cubicBezTo>
                  <a:pt x="18427" y="1976"/>
                  <a:pt x="18802" y="2197"/>
                  <a:pt x="19165" y="2424"/>
                </a:cubicBezTo>
                <a:cubicBezTo>
                  <a:pt x="19210" y="2453"/>
                  <a:pt x="19261" y="2470"/>
                  <a:pt x="19272" y="2521"/>
                </a:cubicBezTo>
                <a:cubicBezTo>
                  <a:pt x="19029" y="2339"/>
                  <a:pt x="18745" y="2214"/>
                  <a:pt x="18495" y="2044"/>
                </a:cubicBezTo>
                <a:cubicBezTo>
                  <a:pt x="18478" y="2055"/>
                  <a:pt x="18455" y="2067"/>
                  <a:pt x="18433" y="2072"/>
                </a:cubicBezTo>
                <a:cubicBezTo>
                  <a:pt x="18461" y="2095"/>
                  <a:pt x="18484" y="2118"/>
                  <a:pt x="18507" y="2140"/>
                </a:cubicBezTo>
                <a:lnTo>
                  <a:pt x="18507" y="2146"/>
                </a:lnTo>
                <a:cubicBezTo>
                  <a:pt x="18450" y="2123"/>
                  <a:pt x="18393" y="2101"/>
                  <a:pt x="18342" y="2072"/>
                </a:cubicBezTo>
                <a:cubicBezTo>
                  <a:pt x="18342" y="2061"/>
                  <a:pt x="18348" y="2050"/>
                  <a:pt x="18353" y="2044"/>
                </a:cubicBezTo>
                <a:cubicBezTo>
                  <a:pt x="18376" y="2055"/>
                  <a:pt x="18404" y="2072"/>
                  <a:pt x="18427" y="2084"/>
                </a:cubicBezTo>
                <a:cubicBezTo>
                  <a:pt x="18433" y="2067"/>
                  <a:pt x="18444" y="2038"/>
                  <a:pt x="18444" y="2027"/>
                </a:cubicBezTo>
                <a:cubicBezTo>
                  <a:pt x="18314" y="1936"/>
                  <a:pt x="18166" y="1868"/>
                  <a:pt x="18024" y="1794"/>
                </a:cubicBezTo>
                <a:cubicBezTo>
                  <a:pt x="18030" y="1789"/>
                  <a:pt x="18036" y="1777"/>
                  <a:pt x="18041" y="1772"/>
                </a:cubicBezTo>
                <a:close/>
                <a:moveTo>
                  <a:pt x="5489" y="2497"/>
                </a:moveTo>
                <a:cubicBezTo>
                  <a:pt x="5502" y="2497"/>
                  <a:pt x="5510" y="2507"/>
                  <a:pt x="5514" y="2526"/>
                </a:cubicBezTo>
                <a:cubicBezTo>
                  <a:pt x="5504" y="2539"/>
                  <a:pt x="5494" y="2544"/>
                  <a:pt x="5485" y="2544"/>
                </a:cubicBezTo>
                <a:cubicBezTo>
                  <a:pt x="5473" y="2544"/>
                  <a:pt x="5463" y="2534"/>
                  <a:pt x="5457" y="2515"/>
                </a:cubicBezTo>
                <a:cubicBezTo>
                  <a:pt x="5469" y="2503"/>
                  <a:pt x="5480" y="2497"/>
                  <a:pt x="5489" y="2497"/>
                </a:cubicBezTo>
                <a:close/>
                <a:moveTo>
                  <a:pt x="6940" y="2656"/>
                </a:moveTo>
                <a:cubicBezTo>
                  <a:pt x="6947" y="2656"/>
                  <a:pt x="6956" y="2662"/>
                  <a:pt x="6966" y="2674"/>
                </a:cubicBezTo>
                <a:cubicBezTo>
                  <a:pt x="6959" y="2690"/>
                  <a:pt x="6951" y="2699"/>
                  <a:pt x="6940" y="2699"/>
                </a:cubicBezTo>
                <a:cubicBezTo>
                  <a:pt x="6933" y="2699"/>
                  <a:pt x="6924" y="2695"/>
                  <a:pt x="6915" y="2685"/>
                </a:cubicBezTo>
                <a:cubicBezTo>
                  <a:pt x="6921" y="2666"/>
                  <a:pt x="6930" y="2656"/>
                  <a:pt x="6940" y="2656"/>
                </a:cubicBezTo>
                <a:close/>
                <a:moveTo>
                  <a:pt x="5735" y="2481"/>
                </a:moveTo>
                <a:cubicBezTo>
                  <a:pt x="5712" y="2509"/>
                  <a:pt x="5587" y="2532"/>
                  <a:pt x="5650" y="2583"/>
                </a:cubicBezTo>
                <a:cubicBezTo>
                  <a:pt x="5638" y="2577"/>
                  <a:pt x="5621" y="2572"/>
                  <a:pt x="5610" y="2560"/>
                </a:cubicBezTo>
                <a:cubicBezTo>
                  <a:pt x="5519" y="2634"/>
                  <a:pt x="5417" y="2696"/>
                  <a:pt x="5304" y="2725"/>
                </a:cubicBezTo>
                <a:cubicBezTo>
                  <a:pt x="5417" y="2651"/>
                  <a:pt x="5548" y="2594"/>
                  <a:pt x="5650" y="2504"/>
                </a:cubicBezTo>
                <a:cubicBezTo>
                  <a:pt x="5672" y="2481"/>
                  <a:pt x="5706" y="2481"/>
                  <a:pt x="5735" y="2481"/>
                </a:cubicBezTo>
                <a:close/>
                <a:moveTo>
                  <a:pt x="19284" y="2515"/>
                </a:moveTo>
                <a:lnTo>
                  <a:pt x="19284" y="2515"/>
                </a:lnTo>
                <a:cubicBezTo>
                  <a:pt x="19420" y="2577"/>
                  <a:pt x="19539" y="2674"/>
                  <a:pt x="19664" y="2748"/>
                </a:cubicBezTo>
                <a:cubicBezTo>
                  <a:pt x="19516" y="2708"/>
                  <a:pt x="19403" y="2600"/>
                  <a:pt x="19284" y="2515"/>
                </a:cubicBezTo>
                <a:close/>
                <a:moveTo>
                  <a:pt x="5457" y="2532"/>
                </a:moveTo>
                <a:cubicBezTo>
                  <a:pt x="5428" y="2589"/>
                  <a:pt x="5366" y="2611"/>
                  <a:pt x="5321" y="2645"/>
                </a:cubicBezTo>
                <a:cubicBezTo>
                  <a:pt x="5230" y="2702"/>
                  <a:pt x="5150" y="2776"/>
                  <a:pt x="5048" y="2804"/>
                </a:cubicBezTo>
                <a:cubicBezTo>
                  <a:pt x="5156" y="2691"/>
                  <a:pt x="5315" y="2617"/>
                  <a:pt x="5457" y="2532"/>
                </a:cubicBezTo>
                <a:close/>
                <a:moveTo>
                  <a:pt x="19701" y="2871"/>
                </a:moveTo>
                <a:cubicBezTo>
                  <a:pt x="19721" y="2871"/>
                  <a:pt x="19742" y="2901"/>
                  <a:pt x="19738" y="2918"/>
                </a:cubicBezTo>
                <a:cubicBezTo>
                  <a:pt x="19734" y="2925"/>
                  <a:pt x="19728" y="2928"/>
                  <a:pt x="19721" y="2928"/>
                </a:cubicBezTo>
                <a:cubicBezTo>
                  <a:pt x="19701" y="2928"/>
                  <a:pt x="19677" y="2901"/>
                  <a:pt x="19681" y="2884"/>
                </a:cubicBezTo>
                <a:cubicBezTo>
                  <a:pt x="19687" y="2875"/>
                  <a:pt x="19694" y="2871"/>
                  <a:pt x="19701" y="2871"/>
                </a:cubicBezTo>
                <a:close/>
                <a:moveTo>
                  <a:pt x="19675" y="2765"/>
                </a:moveTo>
                <a:lnTo>
                  <a:pt x="19675" y="2765"/>
                </a:lnTo>
                <a:cubicBezTo>
                  <a:pt x="19834" y="2872"/>
                  <a:pt x="19993" y="2992"/>
                  <a:pt x="20146" y="3116"/>
                </a:cubicBezTo>
                <a:cubicBezTo>
                  <a:pt x="19965" y="3043"/>
                  <a:pt x="19806" y="2901"/>
                  <a:pt x="19675" y="2765"/>
                </a:cubicBezTo>
                <a:close/>
                <a:moveTo>
                  <a:pt x="18761" y="3143"/>
                </a:moveTo>
                <a:cubicBezTo>
                  <a:pt x="18789" y="3143"/>
                  <a:pt x="18821" y="3176"/>
                  <a:pt x="18796" y="3196"/>
                </a:cubicBezTo>
                <a:cubicBezTo>
                  <a:pt x="18792" y="3198"/>
                  <a:pt x="18787" y="3200"/>
                  <a:pt x="18782" y="3200"/>
                </a:cubicBezTo>
                <a:cubicBezTo>
                  <a:pt x="18755" y="3200"/>
                  <a:pt x="18726" y="3164"/>
                  <a:pt x="18750" y="3145"/>
                </a:cubicBezTo>
                <a:cubicBezTo>
                  <a:pt x="18754" y="3143"/>
                  <a:pt x="18758" y="3143"/>
                  <a:pt x="18761" y="3143"/>
                </a:cubicBezTo>
                <a:close/>
                <a:moveTo>
                  <a:pt x="4691" y="3179"/>
                </a:moveTo>
                <a:cubicBezTo>
                  <a:pt x="4696" y="3201"/>
                  <a:pt x="4696" y="3224"/>
                  <a:pt x="4696" y="3247"/>
                </a:cubicBezTo>
                <a:cubicBezTo>
                  <a:pt x="4674" y="3236"/>
                  <a:pt x="4657" y="3230"/>
                  <a:pt x="4640" y="3218"/>
                </a:cubicBezTo>
                <a:cubicBezTo>
                  <a:pt x="4617" y="3241"/>
                  <a:pt x="4594" y="3264"/>
                  <a:pt x="4577" y="3281"/>
                </a:cubicBezTo>
                <a:lnTo>
                  <a:pt x="4560" y="3253"/>
                </a:lnTo>
                <a:cubicBezTo>
                  <a:pt x="4606" y="3230"/>
                  <a:pt x="4651" y="3201"/>
                  <a:pt x="4691" y="3179"/>
                </a:cubicBezTo>
                <a:close/>
                <a:moveTo>
                  <a:pt x="20256" y="3301"/>
                </a:moveTo>
                <a:cubicBezTo>
                  <a:pt x="20266" y="3301"/>
                  <a:pt x="20273" y="3310"/>
                  <a:pt x="20277" y="3326"/>
                </a:cubicBezTo>
                <a:cubicBezTo>
                  <a:pt x="20267" y="3336"/>
                  <a:pt x="20259" y="3340"/>
                  <a:pt x="20252" y="3340"/>
                </a:cubicBezTo>
                <a:cubicBezTo>
                  <a:pt x="20242" y="3340"/>
                  <a:pt x="20235" y="3331"/>
                  <a:pt x="20231" y="3315"/>
                </a:cubicBezTo>
                <a:cubicBezTo>
                  <a:pt x="20241" y="3305"/>
                  <a:pt x="20249" y="3301"/>
                  <a:pt x="20256" y="3301"/>
                </a:cubicBezTo>
                <a:close/>
                <a:moveTo>
                  <a:pt x="4487" y="3326"/>
                </a:moveTo>
                <a:cubicBezTo>
                  <a:pt x="4498" y="3338"/>
                  <a:pt x="4521" y="3360"/>
                  <a:pt x="4532" y="3372"/>
                </a:cubicBezTo>
                <a:cubicBezTo>
                  <a:pt x="4521" y="3366"/>
                  <a:pt x="4492" y="3355"/>
                  <a:pt x="4475" y="3355"/>
                </a:cubicBezTo>
                <a:cubicBezTo>
                  <a:pt x="4470" y="3372"/>
                  <a:pt x="4453" y="3406"/>
                  <a:pt x="4447" y="3423"/>
                </a:cubicBezTo>
                <a:cubicBezTo>
                  <a:pt x="4424" y="3377"/>
                  <a:pt x="4441" y="3343"/>
                  <a:pt x="4487" y="3326"/>
                </a:cubicBezTo>
                <a:close/>
                <a:moveTo>
                  <a:pt x="20375" y="3402"/>
                </a:moveTo>
                <a:cubicBezTo>
                  <a:pt x="20399" y="3402"/>
                  <a:pt x="20420" y="3437"/>
                  <a:pt x="20396" y="3451"/>
                </a:cubicBezTo>
                <a:cubicBezTo>
                  <a:pt x="20392" y="3454"/>
                  <a:pt x="20387" y="3455"/>
                  <a:pt x="20383" y="3455"/>
                </a:cubicBezTo>
                <a:cubicBezTo>
                  <a:pt x="20360" y="3455"/>
                  <a:pt x="20343" y="3420"/>
                  <a:pt x="20362" y="3406"/>
                </a:cubicBezTo>
                <a:cubicBezTo>
                  <a:pt x="20366" y="3403"/>
                  <a:pt x="20371" y="3402"/>
                  <a:pt x="20375" y="3402"/>
                </a:cubicBezTo>
                <a:close/>
                <a:moveTo>
                  <a:pt x="5026" y="3441"/>
                </a:moveTo>
                <a:cubicBezTo>
                  <a:pt x="5033" y="3441"/>
                  <a:pt x="5041" y="3447"/>
                  <a:pt x="5048" y="3457"/>
                </a:cubicBezTo>
                <a:cubicBezTo>
                  <a:pt x="5042" y="3476"/>
                  <a:pt x="5034" y="3484"/>
                  <a:pt x="5025" y="3484"/>
                </a:cubicBezTo>
                <a:cubicBezTo>
                  <a:pt x="5018" y="3484"/>
                  <a:pt x="5011" y="3478"/>
                  <a:pt x="5003" y="3468"/>
                </a:cubicBezTo>
                <a:cubicBezTo>
                  <a:pt x="5009" y="3449"/>
                  <a:pt x="5017" y="3441"/>
                  <a:pt x="5026" y="3441"/>
                </a:cubicBezTo>
                <a:close/>
                <a:moveTo>
                  <a:pt x="19187" y="3423"/>
                </a:moveTo>
                <a:lnTo>
                  <a:pt x="19187" y="3423"/>
                </a:lnTo>
                <a:cubicBezTo>
                  <a:pt x="19238" y="3457"/>
                  <a:pt x="19295" y="3496"/>
                  <a:pt x="19346" y="3536"/>
                </a:cubicBezTo>
                <a:cubicBezTo>
                  <a:pt x="19290" y="3502"/>
                  <a:pt x="19204" y="3485"/>
                  <a:pt x="19187" y="3423"/>
                </a:cubicBezTo>
                <a:close/>
                <a:moveTo>
                  <a:pt x="20430" y="3462"/>
                </a:moveTo>
                <a:lnTo>
                  <a:pt x="20430" y="3462"/>
                </a:lnTo>
                <a:cubicBezTo>
                  <a:pt x="20470" y="3485"/>
                  <a:pt x="20509" y="3514"/>
                  <a:pt x="20549" y="3536"/>
                </a:cubicBezTo>
                <a:cubicBezTo>
                  <a:pt x="20543" y="3542"/>
                  <a:pt x="20538" y="3559"/>
                  <a:pt x="20532" y="3570"/>
                </a:cubicBezTo>
                <a:cubicBezTo>
                  <a:pt x="20487" y="3542"/>
                  <a:pt x="20453" y="3514"/>
                  <a:pt x="20430" y="3462"/>
                </a:cubicBezTo>
                <a:close/>
                <a:moveTo>
                  <a:pt x="5542" y="3502"/>
                </a:moveTo>
                <a:lnTo>
                  <a:pt x="5542" y="3502"/>
                </a:lnTo>
                <a:cubicBezTo>
                  <a:pt x="5502" y="3542"/>
                  <a:pt x="5457" y="3576"/>
                  <a:pt x="5417" y="3610"/>
                </a:cubicBezTo>
                <a:cubicBezTo>
                  <a:pt x="5411" y="3604"/>
                  <a:pt x="5400" y="3593"/>
                  <a:pt x="5394" y="3587"/>
                </a:cubicBezTo>
                <a:cubicBezTo>
                  <a:pt x="5445" y="3559"/>
                  <a:pt x="5496" y="3531"/>
                  <a:pt x="5542" y="3502"/>
                </a:cubicBezTo>
                <a:close/>
                <a:moveTo>
                  <a:pt x="4401" y="3377"/>
                </a:moveTo>
                <a:cubicBezTo>
                  <a:pt x="4413" y="3406"/>
                  <a:pt x="4396" y="3428"/>
                  <a:pt x="4373" y="3451"/>
                </a:cubicBezTo>
                <a:cubicBezTo>
                  <a:pt x="4379" y="3462"/>
                  <a:pt x="4384" y="3479"/>
                  <a:pt x="4390" y="3491"/>
                </a:cubicBezTo>
                <a:lnTo>
                  <a:pt x="4322" y="3485"/>
                </a:lnTo>
                <a:lnTo>
                  <a:pt x="4345" y="3519"/>
                </a:lnTo>
                <a:cubicBezTo>
                  <a:pt x="4330" y="3514"/>
                  <a:pt x="4317" y="3512"/>
                  <a:pt x="4306" y="3512"/>
                </a:cubicBezTo>
                <a:cubicBezTo>
                  <a:pt x="4256" y="3512"/>
                  <a:pt x="4255" y="3558"/>
                  <a:pt x="4311" y="3582"/>
                </a:cubicBezTo>
                <a:cubicBezTo>
                  <a:pt x="4305" y="3593"/>
                  <a:pt x="4282" y="3604"/>
                  <a:pt x="4277" y="3616"/>
                </a:cubicBezTo>
                <a:cubicBezTo>
                  <a:pt x="4265" y="3593"/>
                  <a:pt x="4254" y="3565"/>
                  <a:pt x="4243" y="3542"/>
                </a:cubicBezTo>
                <a:cubicBezTo>
                  <a:pt x="4224" y="3566"/>
                  <a:pt x="4201" y="3577"/>
                  <a:pt x="4174" y="3577"/>
                </a:cubicBezTo>
                <a:cubicBezTo>
                  <a:pt x="4169" y="3577"/>
                  <a:pt x="4163" y="3577"/>
                  <a:pt x="4157" y="3576"/>
                </a:cubicBezTo>
                <a:cubicBezTo>
                  <a:pt x="4248" y="3519"/>
                  <a:pt x="4316" y="3440"/>
                  <a:pt x="4401" y="3377"/>
                </a:cubicBezTo>
                <a:close/>
                <a:moveTo>
                  <a:pt x="20573" y="3581"/>
                </a:moveTo>
                <a:cubicBezTo>
                  <a:pt x="20600" y="3581"/>
                  <a:pt x="20633" y="3612"/>
                  <a:pt x="20617" y="3633"/>
                </a:cubicBezTo>
                <a:cubicBezTo>
                  <a:pt x="20613" y="3634"/>
                  <a:pt x="20609" y="3635"/>
                  <a:pt x="20605" y="3635"/>
                </a:cubicBezTo>
                <a:cubicBezTo>
                  <a:pt x="20579" y="3635"/>
                  <a:pt x="20551" y="3606"/>
                  <a:pt x="20566" y="3582"/>
                </a:cubicBezTo>
                <a:cubicBezTo>
                  <a:pt x="20568" y="3581"/>
                  <a:pt x="20570" y="3581"/>
                  <a:pt x="20573" y="3581"/>
                </a:cubicBezTo>
                <a:close/>
                <a:moveTo>
                  <a:pt x="4729" y="3675"/>
                </a:moveTo>
                <a:cubicBezTo>
                  <a:pt x="4737" y="3675"/>
                  <a:pt x="4744" y="3677"/>
                  <a:pt x="4748" y="3684"/>
                </a:cubicBezTo>
                <a:cubicBezTo>
                  <a:pt x="4737" y="3709"/>
                  <a:pt x="4709" y="3730"/>
                  <a:pt x="4679" y="3730"/>
                </a:cubicBezTo>
                <a:cubicBezTo>
                  <a:pt x="4675" y="3730"/>
                  <a:pt x="4672" y="3730"/>
                  <a:pt x="4668" y="3729"/>
                </a:cubicBezTo>
                <a:cubicBezTo>
                  <a:pt x="4659" y="3707"/>
                  <a:pt x="4702" y="3675"/>
                  <a:pt x="4729" y="3675"/>
                </a:cubicBezTo>
                <a:close/>
                <a:moveTo>
                  <a:pt x="20345" y="3287"/>
                </a:moveTo>
                <a:lnTo>
                  <a:pt x="20345" y="3287"/>
                </a:lnTo>
                <a:cubicBezTo>
                  <a:pt x="20560" y="3451"/>
                  <a:pt x="20770" y="3627"/>
                  <a:pt x="20952" y="3814"/>
                </a:cubicBezTo>
                <a:cubicBezTo>
                  <a:pt x="20759" y="3706"/>
                  <a:pt x="20629" y="3525"/>
                  <a:pt x="20447" y="3400"/>
                </a:cubicBezTo>
                <a:cubicBezTo>
                  <a:pt x="20402" y="3372"/>
                  <a:pt x="20373" y="3332"/>
                  <a:pt x="20345" y="3287"/>
                </a:cubicBezTo>
                <a:close/>
                <a:moveTo>
                  <a:pt x="6189" y="3394"/>
                </a:moveTo>
                <a:cubicBezTo>
                  <a:pt x="6132" y="3451"/>
                  <a:pt x="6053" y="3479"/>
                  <a:pt x="6007" y="3542"/>
                </a:cubicBezTo>
                <a:lnTo>
                  <a:pt x="5967" y="3570"/>
                </a:lnTo>
                <a:cubicBezTo>
                  <a:pt x="5962" y="3565"/>
                  <a:pt x="5956" y="3565"/>
                  <a:pt x="5950" y="3559"/>
                </a:cubicBezTo>
                <a:cubicBezTo>
                  <a:pt x="5809" y="3644"/>
                  <a:pt x="5689" y="3752"/>
                  <a:pt x="5542" y="3826"/>
                </a:cubicBezTo>
                <a:cubicBezTo>
                  <a:pt x="5740" y="3667"/>
                  <a:pt x="5962" y="3519"/>
                  <a:pt x="6189" y="3394"/>
                </a:cubicBezTo>
                <a:close/>
                <a:moveTo>
                  <a:pt x="4044" y="3718"/>
                </a:moveTo>
                <a:cubicBezTo>
                  <a:pt x="3993" y="3763"/>
                  <a:pt x="3942" y="3803"/>
                  <a:pt x="3885" y="3837"/>
                </a:cubicBezTo>
                <a:cubicBezTo>
                  <a:pt x="3913" y="3803"/>
                  <a:pt x="3942" y="3769"/>
                  <a:pt x="3976" y="3735"/>
                </a:cubicBezTo>
                <a:cubicBezTo>
                  <a:pt x="3999" y="3729"/>
                  <a:pt x="4021" y="3723"/>
                  <a:pt x="4044" y="3718"/>
                </a:cubicBezTo>
                <a:close/>
                <a:moveTo>
                  <a:pt x="19698" y="3797"/>
                </a:moveTo>
                <a:lnTo>
                  <a:pt x="19698" y="3797"/>
                </a:lnTo>
                <a:cubicBezTo>
                  <a:pt x="19738" y="3814"/>
                  <a:pt x="19772" y="3843"/>
                  <a:pt x="19800" y="3865"/>
                </a:cubicBezTo>
                <a:lnTo>
                  <a:pt x="19789" y="3894"/>
                </a:lnTo>
                <a:cubicBezTo>
                  <a:pt x="19755" y="3865"/>
                  <a:pt x="19721" y="3837"/>
                  <a:pt x="19698" y="3797"/>
                </a:cubicBezTo>
                <a:close/>
                <a:moveTo>
                  <a:pt x="20680" y="3667"/>
                </a:moveTo>
                <a:cubicBezTo>
                  <a:pt x="20770" y="3757"/>
                  <a:pt x="20895" y="3826"/>
                  <a:pt x="20958" y="3939"/>
                </a:cubicBezTo>
                <a:cubicBezTo>
                  <a:pt x="20844" y="3860"/>
                  <a:pt x="20759" y="3740"/>
                  <a:pt x="20629" y="3684"/>
                </a:cubicBezTo>
                <a:cubicBezTo>
                  <a:pt x="20640" y="3678"/>
                  <a:pt x="20663" y="3667"/>
                  <a:pt x="20680" y="3667"/>
                </a:cubicBezTo>
                <a:close/>
                <a:moveTo>
                  <a:pt x="3477" y="3854"/>
                </a:moveTo>
                <a:cubicBezTo>
                  <a:pt x="3511" y="3877"/>
                  <a:pt x="3522" y="3922"/>
                  <a:pt x="3528" y="3956"/>
                </a:cubicBezTo>
                <a:cubicBezTo>
                  <a:pt x="3516" y="3939"/>
                  <a:pt x="3499" y="3905"/>
                  <a:pt x="3488" y="3894"/>
                </a:cubicBezTo>
                <a:cubicBezTo>
                  <a:pt x="3465" y="3916"/>
                  <a:pt x="3443" y="3939"/>
                  <a:pt x="3426" y="3962"/>
                </a:cubicBezTo>
                <a:cubicBezTo>
                  <a:pt x="3420" y="3945"/>
                  <a:pt x="3409" y="3911"/>
                  <a:pt x="3403" y="3894"/>
                </a:cubicBezTo>
                <a:cubicBezTo>
                  <a:pt x="3420" y="3871"/>
                  <a:pt x="3448" y="3854"/>
                  <a:pt x="3477" y="3854"/>
                </a:cubicBezTo>
                <a:close/>
                <a:moveTo>
                  <a:pt x="5037" y="2793"/>
                </a:moveTo>
                <a:lnTo>
                  <a:pt x="5037" y="2793"/>
                </a:lnTo>
                <a:cubicBezTo>
                  <a:pt x="5031" y="2850"/>
                  <a:pt x="4963" y="2867"/>
                  <a:pt x="4929" y="2901"/>
                </a:cubicBezTo>
                <a:cubicBezTo>
                  <a:pt x="4566" y="3179"/>
                  <a:pt x="4209" y="3462"/>
                  <a:pt x="3862" y="3752"/>
                </a:cubicBezTo>
                <a:cubicBezTo>
                  <a:pt x="3783" y="3820"/>
                  <a:pt x="3721" y="3911"/>
                  <a:pt x="3624" y="3967"/>
                </a:cubicBezTo>
                <a:cubicBezTo>
                  <a:pt x="3715" y="3837"/>
                  <a:pt x="3879" y="3752"/>
                  <a:pt x="3948" y="3610"/>
                </a:cubicBezTo>
                <a:cubicBezTo>
                  <a:pt x="3953" y="3616"/>
                  <a:pt x="3965" y="3627"/>
                  <a:pt x="3970" y="3633"/>
                </a:cubicBezTo>
                <a:cubicBezTo>
                  <a:pt x="4231" y="3389"/>
                  <a:pt x="4526" y="3173"/>
                  <a:pt x="4816" y="2957"/>
                </a:cubicBezTo>
                <a:lnTo>
                  <a:pt x="4799" y="2946"/>
                </a:lnTo>
                <a:cubicBezTo>
                  <a:pt x="4901" y="2929"/>
                  <a:pt x="4957" y="2844"/>
                  <a:pt x="5037" y="2793"/>
                </a:cubicBezTo>
                <a:close/>
                <a:moveTo>
                  <a:pt x="3605" y="3972"/>
                </a:moveTo>
                <a:cubicBezTo>
                  <a:pt x="3616" y="3972"/>
                  <a:pt x="3623" y="3979"/>
                  <a:pt x="3618" y="3996"/>
                </a:cubicBezTo>
                <a:cubicBezTo>
                  <a:pt x="3618" y="4015"/>
                  <a:pt x="3599" y="4027"/>
                  <a:pt x="3584" y="4027"/>
                </a:cubicBezTo>
                <a:cubicBezTo>
                  <a:pt x="3572" y="4027"/>
                  <a:pt x="3562" y="4019"/>
                  <a:pt x="3567" y="4001"/>
                </a:cubicBezTo>
                <a:cubicBezTo>
                  <a:pt x="3571" y="3985"/>
                  <a:pt x="3591" y="3972"/>
                  <a:pt x="3605" y="3972"/>
                </a:cubicBezTo>
                <a:close/>
                <a:moveTo>
                  <a:pt x="5536" y="3820"/>
                </a:moveTo>
                <a:cubicBezTo>
                  <a:pt x="5451" y="3916"/>
                  <a:pt x="5349" y="3996"/>
                  <a:pt x="5235" y="4058"/>
                </a:cubicBezTo>
                <a:cubicBezTo>
                  <a:pt x="5321" y="3962"/>
                  <a:pt x="5428" y="3894"/>
                  <a:pt x="5536" y="3820"/>
                </a:cubicBezTo>
                <a:close/>
                <a:moveTo>
                  <a:pt x="20958" y="3820"/>
                </a:moveTo>
                <a:cubicBezTo>
                  <a:pt x="21031" y="3888"/>
                  <a:pt x="21105" y="3950"/>
                  <a:pt x="21179" y="4024"/>
                </a:cubicBezTo>
                <a:cubicBezTo>
                  <a:pt x="21168" y="4036"/>
                  <a:pt x="21162" y="4047"/>
                  <a:pt x="21156" y="4058"/>
                </a:cubicBezTo>
                <a:cubicBezTo>
                  <a:pt x="21111" y="4001"/>
                  <a:pt x="21065" y="3950"/>
                  <a:pt x="21003" y="3911"/>
                </a:cubicBezTo>
                <a:cubicBezTo>
                  <a:pt x="20992" y="3882"/>
                  <a:pt x="20975" y="3848"/>
                  <a:pt x="20958" y="3820"/>
                </a:cubicBezTo>
                <a:close/>
                <a:moveTo>
                  <a:pt x="21046" y="3998"/>
                </a:moveTo>
                <a:cubicBezTo>
                  <a:pt x="21075" y="3998"/>
                  <a:pt x="21101" y="4039"/>
                  <a:pt x="21077" y="4058"/>
                </a:cubicBezTo>
                <a:cubicBezTo>
                  <a:pt x="21073" y="4060"/>
                  <a:pt x="21070" y="4060"/>
                  <a:pt x="21066" y="4060"/>
                </a:cubicBezTo>
                <a:cubicBezTo>
                  <a:pt x="21039" y="4060"/>
                  <a:pt x="21006" y="4026"/>
                  <a:pt x="21031" y="4001"/>
                </a:cubicBezTo>
                <a:cubicBezTo>
                  <a:pt x="21036" y="3999"/>
                  <a:pt x="21041" y="3998"/>
                  <a:pt x="21046" y="3998"/>
                </a:cubicBezTo>
                <a:close/>
                <a:moveTo>
                  <a:pt x="5258" y="4075"/>
                </a:moveTo>
                <a:lnTo>
                  <a:pt x="5258" y="4075"/>
                </a:lnTo>
                <a:cubicBezTo>
                  <a:pt x="5258" y="4075"/>
                  <a:pt x="5264" y="4081"/>
                  <a:pt x="5264" y="4081"/>
                </a:cubicBezTo>
                <a:cubicBezTo>
                  <a:pt x="5264" y="4081"/>
                  <a:pt x="5258" y="4081"/>
                  <a:pt x="5258" y="4075"/>
                </a:cubicBezTo>
                <a:close/>
                <a:moveTo>
                  <a:pt x="21156" y="4064"/>
                </a:moveTo>
                <a:cubicBezTo>
                  <a:pt x="21162" y="4070"/>
                  <a:pt x="21168" y="4070"/>
                  <a:pt x="21173" y="4075"/>
                </a:cubicBezTo>
                <a:cubicBezTo>
                  <a:pt x="21168" y="4081"/>
                  <a:pt x="21151" y="4098"/>
                  <a:pt x="21145" y="4104"/>
                </a:cubicBezTo>
                <a:cubicBezTo>
                  <a:pt x="21139" y="4104"/>
                  <a:pt x="21133" y="4098"/>
                  <a:pt x="21122" y="4092"/>
                </a:cubicBezTo>
                <a:cubicBezTo>
                  <a:pt x="21133" y="4087"/>
                  <a:pt x="21145" y="4075"/>
                  <a:pt x="21156" y="4064"/>
                </a:cubicBezTo>
                <a:close/>
                <a:moveTo>
                  <a:pt x="3195" y="4069"/>
                </a:moveTo>
                <a:cubicBezTo>
                  <a:pt x="3225" y="4069"/>
                  <a:pt x="3217" y="4121"/>
                  <a:pt x="3192" y="4121"/>
                </a:cubicBezTo>
                <a:cubicBezTo>
                  <a:pt x="3187" y="4121"/>
                  <a:pt x="3182" y="4119"/>
                  <a:pt x="3176" y="4115"/>
                </a:cubicBezTo>
                <a:lnTo>
                  <a:pt x="3187" y="4070"/>
                </a:lnTo>
                <a:cubicBezTo>
                  <a:pt x="3190" y="4069"/>
                  <a:pt x="3193" y="4069"/>
                  <a:pt x="3195" y="4069"/>
                </a:cubicBezTo>
                <a:close/>
                <a:moveTo>
                  <a:pt x="3392" y="3928"/>
                </a:moveTo>
                <a:cubicBezTo>
                  <a:pt x="3414" y="3950"/>
                  <a:pt x="3414" y="3973"/>
                  <a:pt x="3386" y="3996"/>
                </a:cubicBezTo>
                <a:cubicBezTo>
                  <a:pt x="3340" y="4047"/>
                  <a:pt x="3284" y="4092"/>
                  <a:pt x="3238" y="4149"/>
                </a:cubicBezTo>
                <a:cubicBezTo>
                  <a:pt x="3221" y="4126"/>
                  <a:pt x="3244" y="4104"/>
                  <a:pt x="3250" y="4075"/>
                </a:cubicBezTo>
                <a:cubicBezTo>
                  <a:pt x="3244" y="4070"/>
                  <a:pt x="3233" y="4058"/>
                  <a:pt x="3227" y="4058"/>
                </a:cubicBezTo>
                <a:cubicBezTo>
                  <a:pt x="3289" y="4024"/>
                  <a:pt x="3335" y="3956"/>
                  <a:pt x="3392" y="3928"/>
                </a:cubicBezTo>
                <a:close/>
                <a:moveTo>
                  <a:pt x="21190" y="4081"/>
                </a:moveTo>
                <a:cubicBezTo>
                  <a:pt x="21219" y="4098"/>
                  <a:pt x="21247" y="4115"/>
                  <a:pt x="21275" y="4132"/>
                </a:cubicBezTo>
                <a:cubicBezTo>
                  <a:pt x="21281" y="4149"/>
                  <a:pt x="21292" y="4160"/>
                  <a:pt x="21304" y="4172"/>
                </a:cubicBezTo>
                <a:cubicBezTo>
                  <a:pt x="21264" y="4143"/>
                  <a:pt x="21230" y="4109"/>
                  <a:pt x="21190" y="4081"/>
                </a:cubicBezTo>
                <a:close/>
                <a:moveTo>
                  <a:pt x="3454" y="4240"/>
                </a:moveTo>
                <a:lnTo>
                  <a:pt x="3454" y="4240"/>
                </a:lnTo>
                <a:cubicBezTo>
                  <a:pt x="3488" y="4251"/>
                  <a:pt x="3488" y="4268"/>
                  <a:pt x="3465" y="4291"/>
                </a:cubicBezTo>
                <a:cubicBezTo>
                  <a:pt x="3431" y="4279"/>
                  <a:pt x="3431" y="4257"/>
                  <a:pt x="3454" y="4240"/>
                </a:cubicBezTo>
                <a:close/>
                <a:moveTo>
                  <a:pt x="21298" y="4160"/>
                </a:moveTo>
                <a:lnTo>
                  <a:pt x="21298" y="4160"/>
                </a:lnTo>
                <a:cubicBezTo>
                  <a:pt x="21321" y="4183"/>
                  <a:pt x="21343" y="4200"/>
                  <a:pt x="21366" y="4223"/>
                </a:cubicBezTo>
                <a:cubicBezTo>
                  <a:pt x="21366" y="4223"/>
                  <a:pt x="21372" y="4228"/>
                  <a:pt x="21372" y="4228"/>
                </a:cubicBezTo>
                <a:cubicBezTo>
                  <a:pt x="21400" y="4251"/>
                  <a:pt x="21429" y="4279"/>
                  <a:pt x="21457" y="4302"/>
                </a:cubicBezTo>
                <a:cubicBezTo>
                  <a:pt x="21417" y="4279"/>
                  <a:pt x="21377" y="4251"/>
                  <a:pt x="21343" y="4223"/>
                </a:cubicBezTo>
                <a:cubicBezTo>
                  <a:pt x="21326" y="4206"/>
                  <a:pt x="21309" y="4183"/>
                  <a:pt x="21298" y="4160"/>
                </a:cubicBezTo>
                <a:close/>
                <a:moveTo>
                  <a:pt x="21163" y="4159"/>
                </a:moveTo>
                <a:cubicBezTo>
                  <a:pt x="21209" y="4198"/>
                  <a:pt x="21259" y="4232"/>
                  <a:pt x="21309" y="4262"/>
                </a:cubicBezTo>
                <a:cubicBezTo>
                  <a:pt x="21326" y="4285"/>
                  <a:pt x="21343" y="4308"/>
                  <a:pt x="21366" y="4325"/>
                </a:cubicBezTo>
                <a:cubicBezTo>
                  <a:pt x="21355" y="4319"/>
                  <a:pt x="21338" y="4314"/>
                  <a:pt x="21326" y="4308"/>
                </a:cubicBezTo>
                <a:cubicBezTo>
                  <a:pt x="21304" y="4285"/>
                  <a:pt x="21281" y="4268"/>
                  <a:pt x="21258" y="4251"/>
                </a:cubicBezTo>
                <a:cubicBezTo>
                  <a:pt x="21215" y="4232"/>
                  <a:pt x="21193" y="4189"/>
                  <a:pt x="21163" y="4159"/>
                </a:cubicBezTo>
                <a:close/>
                <a:moveTo>
                  <a:pt x="21400" y="4325"/>
                </a:moveTo>
                <a:cubicBezTo>
                  <a:pt x="21406" y="4331"/>
                  <a:pt x="21417" y="4336"/>
                  <a:pt x="21423" y="4342"/>
                </a:cubicBezTo>
                <a:cubicBezTo>
                  <a:pt x="21417" y="4342"/>
                  <a:pt x="21406" y="4336"/>
                  <a:pt x="21400" y="4336"/>
                </a:cubicBezTo>
                <a:cubicBezTo>
                  <a:pt x="21400" y="4331"/>
                  <a:pt x="21400" y="4331"/>
                  <a:pt x="21400" y="4325"/>
                </a:cubicBezTo>
                <a:close/>
                <a:moveTo>
                  <a:pt x="3393" y="4304"/>
                </a:moveTo>
                <a:cubicBezTo>
                  <a:pt x="3416" y="4304"/>
                  <a:pt x="3432" y="4339"/>
                  <a:pt x="3403" y="4353"/>
                </a:cubicBezTo>
                <a:cubicBezTo>
                  <a:pt x="3398" y="4356"/>
                  <a:pt x="3394" y="4357"/>
                  <a:pt x="3390" y="4357"/>
                </a:cubicBezTo>
                <a:cubicBezTo>
                  <a:pt x="3367" y="4357"/>
                  <a:pt x="3351" y="4322"/>
                  <a:pt x="3380" y="4308"/>
                </a:cubicBezTo>
                <a:cubicBezTo>
                  <a:pt x="3385" y="4305"/>
                  <a:pt x="3389" y="4304"/>
                  <a:pt x="3393" y="4304"/>
                </a:cubicBezTo>
                <a:close/>
                <a:moveTo>
                  <a:pt x="21451" y="4365"/>
                </a:moveTo>
                <a:lnTo>
                  <a:pt x="21485" y="4393"/>
                </a:lnTo>
                <a:lnTo>
                  <a:pt x="21451" y="4410"/>
                </a:lnTo>
                <a:cubicBezTo>
                  <a:pt x="21455" y="4414"/>
                  <a:pt x="21456" y="4418"/>
                  <a:pt x="21459" y="4420"/>
                </a:cubicBezTo>
                <a:lnTo>
                  <a:pt x="21459" y="4420"/>
                </a:lnTo>
                <a:cubicBezTo>
                  <a:pt x="21426" y="4409"/>
                  <a:pt x="21393" y="4398"/>
                  <a:pt x="21360" y="4387"/>
                </a:cubicBezTo>
                <a:cubicBezTo>
                  <a:pt x="21360" y="4382"/>
                  <a:pt x="21360" y="4376"/>
                  <a:pt x="21360" y="4376"/>
                </a:cubicBezTo>
                <a:cubicBezTo>
                  <a:pt x="21389" y="4370"/>
                  <a:pt x="21417" y="4370"/>
                  <a:pt x="21451" y="4365"/>
                </a:cubicBezTo>
                <a:close/>
                <a:moveTo>
                  <a:pt x="5230" y="4053"/>
                </a:moveTo>
                <a:lnTo>
                  <a:pt x="5230" y="4053"/>
                </a:lnTo>
                <a:cubicBezTo>
                  <a:pt x="5213" y="4104"/>
                  <a:pt x="5167" y="4132"/>
                  <a:pt x="5122" y="4155"/>
                </a:cubicBezTo>
                <a:cubicBezTo>
                  <a:pt x="5128" y="4160"/>
                  <a:pt x="5133" y="4172"/>
                  <a:pt x="5145" y="4183"/>
                </a:cubicBezTo>
                <a:lnTo>
                  <a:pt x="5122" y="4200"/>
                </a:lnTo>
                <a:cubicBezTo>
                  <a:pt x="5105" y="4200"/>
                  <a:pt x="5094" y="4194"/>
                  <a:pt x="5082" y="4189"/>
                </a:cubicBezTo>
                <a:cubicBezTo>
                  <a:pt x="4952" y="4279"/>
                  <a:pt x="4855" y="4404"/>
                  <a:pt x="4708" y="4472"/>
                </a:cubicBezTo>
                <a:cubicBezTo>
                  <a:pt x="4867" y="4314"/>
                  <a:pt x="5043" y="4172"/>
                  <a:pt x="5230" y="4053"/>
                </a:cubicBezTo>
                <a:close/>
                <a:moveTo>
                  <a:pt x="21474" y="4438"/>
                </a:moveTo>
                <a:cubicBezTo>
                  <a:pt x="21485" y="4455"/>
                  <a:pt x="21497" y="4472"/>
                  <a:pt x="21502" y="4484"/>
                </a:cubicBezTo>
                <a:lnTo>
                  <a:pt x="21497" y="4529"/>
                </a:lnTo>
                <a:lnTo>
                  <a:pt x="21480" y="4518"/>
                </a:lnTo>
                <a:cubicBezTo>
                  <a:pt x="21474" y="4512"/>
                  <a:pt x="21468" y="4506"/>
                  <a:pt x="21463" y="4501"/>
                </a:cubicBezTo>
                <a:cubicBezTo>
                  <a:pt x="21468" y="4489"/>
                  <a:pt x="21480" y="4472"/>
                  <a:pt x="21485" y="4461"/>
                </a:cubicBezTo>
                <a:cubicBezTo>
                  <a:pt x="21480" y="4461"/>
                  <a:pt x="21474" y="4455"/>
                  <a:pt x="21474" y="4455"/>
                </a:cubicBezTo>
                <a:cubicBezTo>
                  <a:pt x="21474" y="4450"/>
                  <a:pt x="21474" y="4444"/>
                  <a:pt x="21474" y="4438"/>
                </a:cubicBezTo>
                <a:close/>
                <a:moveTo>
                  <a:pt x="21542" y="4325"/>
                </a:moveTo>
                <a:lnTo>
                  <a:pt x="21542" y="4325"/>
                </a:lnTo>
                <a:cubicBezTo>
                  <a:pt x="21559" y="4331"/>
                  <a:pt x="21570" y="4336"/>
                  <a:pt x="21587" y="4342"/>
                </a:cubicBezTo>
                <a:cubicBezTo>
                  <a:pt x="21616" y="4382"/>
                  <a:pt x="21655" y="4421"/>
                  <a:pt x="21695" y="4455"/>
                </a:cubicBezTo>
                <a:cubicBezTo>
                  <a:pt x="21695" y="4455"/>
                  <a:pt x="21695" y="4461"/>
                  <a:pt x="21701" y="4461"/>
                </a:cubicBezTo>
                <a:cubicBezTo>
                  <a:pt x="21718" y="4472"/>
                  <a:pt x="21729" y="4484"/>
                  <a:pt x="21746" y="4501"/>
                </a:cubicBezTo>
                <a:cubicBezTo>
                  <a:pt x="21746" y="4512"/>
                  <a:pt x="21741" y="4529"/>
                  <a:pt x="21741" y="4546"/>
                </a:cubicBezTo>
                <a:cubicBezTo>
                  <a:pt x="21718" y="4523"/>
                  <a:pt x="21695" y="4501"/>
                  <a:pt x="21673" y="4478"/>
                </a:cubicBezTo>
                <a:cubicBezTo>
                  <a:pt x="21638" y="4444"/>
                  <a:pt x="21616" y="4404"/>
                  <a:pt x="21599" y="4359"/>
                </a:cubicBezTo>
                <a:cubicBezTo>
                  <a:pt x="21593" y="4359"/>
                  <a:pt x="21576" y="4353"/>
                  <a:pt x="21570" y="4353"/>
                </a:cubicBezTo>
                <a:cubicBezTo>
                  <a:pt x="21559" y="4348"/>
                  <a:pt x="21553" y="4336"/>
                  <a:pt x="21542" y="4325"/>
                </a:cubicBezTo>
                <a:close/>
                <a:moveTo>
                  <a:pt x="3363" y="4336"/>
                </a:moveTo>
                <a:cubicBezTo>
                  <a:pt x="3357" y="4427"/>
                  <a:pt x="3284" y="4489"/>
                  <a:pt x="3238" y="4563"/>
                </a:cubicBezTo>
                <a:cubicBezTo>
                  <a:pt x="3221" y="4546"/>
                  <a:pt x="3204" y="4535"/>
                  <a:pt x="3187" y="4518"/>
                </a:cubicBezTo>
                <a:cubicBezTo>
                  <a:pt x="3238" y="4450"/>
                  <a:pt x="3295" y="4393"/>
                  <a:pt x="3363" y="4336"/>
                </a:cubicBezTo>
                <a:close/>
                <a:moveTo>
                  <a:pt x="3176" y="4552"/>
                </a:moveTo>
                <a:cubicBezTo>
                  <a:pt x="3183" y="4552"/>
                  <a:pt x="3191" y="4555"/>
                  <a:pt x="3199" y="4563"/>
                </a:cubicBezTo>
                <a:cubicBezTo>
                  <a:pt x="3193" y="4575"/>
                  <a:pt x="3187" y="4597"/>
                  <a:pt x="3182" y="4603"/>
                </a:cubicBezTo>
                <a:cubicBezTo>
                  <a:pt x="3174" y="4606"/>
                  <a:pt x="3167" y="4608"/>
                  <a:pt x="3162" y="4608"/>
                </a:cubicBezTo>
                <a:cubicBezTo>
                  <a:pt x="3130" y="4608"/>
                  <a:pt x="3147" y="4552"/>
                  <a:pt x="3176" y="4552"/>
                </a:cubicBezTo>
                <a:close/>
                <a:moveTo>
                  <a:pt x="21769" y="4518"/>
                </a:moveTo>
                <a:cubicBezTo>
                  <a:pt x="21797" y="4540"/>
                  <a:pt x="21826" y="4563"/>
                  <a:pt x="21854" y="4586"/>
                </a:cubicBezTo>
                <a:cubicBezTo>
                  <a:pt x="21843" y="4597"/>
                  <a:pt x="21837" y="4609"/>
                  <a:pt x="21826" y="4620"/>
                </a:cubicBezTo>
                <a:cubicBezTo>
                  <a:pt x="21797" y="4597"/>
                  <a:pt x="21775" y="4575"/>
                  <a:pt x="21746" y="4552"/>
                </a:cubicBezTo>
                <a:cubicBezTo>
                  <a:pt x="21752" y="4540"/>
                  <a:pt x="21758" y="4529"/>
                  <a:pt x="21769" y="4518"/>
                </a:cubicBezTo>
                <a:close/>
                <a:moveTo>
                  <a:pt x="3834" y="4455"/>
                </a:moveTo>
                <a:lnTo>
                  <a:pt x="3851" y="4467"/>
                </a:lnTo>
                <a:cubicBezTo>
                  <a:pt x="3783" y="4529"/>
                  <a:pt x="3721" y="4597"/>
                  <a:pt x="3664" y="4665"/>
                </a:cubicBezTo>
                <a:cubicBezTo>
                  <a:pt x="3687" y="4575"/>
                  <a:pt x="3783" y="4529"/>
                  <a:pt x="3834" y="4455"/>
                </a:cubicBezTo>
                <a:close/>
                <a:moveTo>
                  <a:pt x="21514" y="4421"/>
                </a:moveTo>
                <a:cubicBezTo>
                  <a:pt x="21559" y="4455"/>
                  <a:pt x="21604" y="4495"/>
                  <a:pt x="21655" y="4535"/>
                </a:cubicBezTo>
                <a:cubicBezTo>
                  <a:pt x="21707" y="4597"/>
                  <a:pt x="21758" y="4660"/>
                  <a:pt x="21809" y="4728"/>
                </a:cubicBezTo>
                <a:cubicBezTo>
                  <a:pt x="21797" y="4716"/>
                  <a:pt x="21786" y="4711"/>
                  <a:pt x="21775" y="4705"/>
                </a:cubicBezTo>
                <a:cubicBezTo>
                  <a:pt x="21741" y="4654"/>
                  <a:pt x="21695" y="4614"/>
                  <a:pt x="21644" y="4575"/>
                </a:cubicBezTo>
                <a:cubicBezTo>
                  <a:pt x="21599" y="4523"/>
                  <a:pt x="21553" y="4472"/>
                  <a:pt x="21514" y="4421"/>
                </a:cubicBezTo>
                <a:close/>
                <a:moveTo>
                  <a:pt x="3055" y="4695"/>
                </a:moveTo>
                <a:cubicBezTo>
                  <a:pt x="3064" y="4695"/>
                  <a:pt x="3071" y="4703"/>
                  <a:pt x="3074" y="4722"/>
                </a:cubicBezTo>
                <a:cubicBezTo>
                  <a:pt x="3064" y="4732"/>
                  <a:pt x="3056" y="4736"/>
                  <a:pt x="3049" y="4736"/>
                </a:cubicBezTo>
                <a:cubicBezTo>
                  <a:pt x="3039" y="4736"/>
                  <a:pt x="3032" y="4727"/>
                  <a:pt x="3028" y="4711"/>
                </a:cubicBezTo>
                <a:cubicBezTo>
                  <a:pt x="3039" y="4700"/>
                  <a:pt x="3048" y="4695"/>
                  <a:pt x="3055" y="4695"/>
                </a:cubicBezTo>
                <a:close/>
                <a:moveTo>
                  <a:pt x="21848" y="4779"/>
                </a:moveTo>
                <a:lnTo>
                  <a:pt x="21848" y="4779"/>
                </a:lnTo>
                <a:cubicBezTo>
                  <a:pt x="21854" y="4784"/>
                  <a:pt x="21860" y="4790"/>
                  <a:pt x="21860" y="4796"/>
                </a:cubicBezTo>
                <a:cubicBezTo>
                  <a:pt x="21854" y="4790"/>
                  <a:pt x="21854" y="4784"/>
                  <a:pt x="21848" y="4779"/>
                </a:cubicBezTo>
                <a:close/>
                <a:moveTo>
                  <a:pt x="2969" y="4781"/>
                </a:moveTo>
                <a:cubicBezTo>
                  <a:pt x="2979" y="4781"/>
                  <a:pt x="2986" y="4791"/>
                  <a:pt x="2989" y="4813"/>
                </a:cubicBezTo>
                <a:cubicBezTo>
                  <a:pt x="2978" y="4826"/>
                  <a:pt x="2969" y="4833"/>
                  <a:pt x="2961" y="4833"/>
                </a:cubicBezTo>
                <a:cubicBezTo>
                  <a:pt x="2952" y="4833"/>
                  <a:pt x="2944" y="4823"/>
                  <a:pt x="2938" y="4801"/>
                </a:cubicBezTo>
                <a:cubicBezTo>
                  <a:pt x="2951" y="4788"/>
                  <a:pt x="2961" y="4781"/>
                  <a:pt x="2969" y="4781"/>
                </a:cubicBezTo>
                <a:close/>
                <a:moveTo>
                  <a:pt x="2716" y="4762"/>
                </a:moveTo>
                <a:lnTo>
                  <a:pt x="2716" y="4762"/>
                </a:lnTo>
                <a:cubicBezTo>
                  <a:pt x="2705" y="4779"/>
                  <a:pt x="2694" y="4790"/>
                  <a:pt x="2677" y="4807"/>
                </a:cubicBezTo>
                <a:cubicBezTo>
                  <a:pt x="2687" y="4818"/>
                  <a:pt x="2693" y="4826"/>
                  <a:pt x="2699" y="4835"/>
                </a:cubicBezTo>
                <a:lnTo>
                  <a:pt x="2699" y="4835"/>
                </a:lnTo>
                <a:cubicBezTo>
                  <a:pt x="2705" y="4812"/>
                  <a:pt x="2711" y="4779"/>
                  <a:pt x="2716" y="4762"/>
                </a:cubicBezTo>
                <a:close/>
                <a:moveTo>
                  <a:pt x="3777" y="4987"/>
                </a:moveTo>
                <a:cubicBezTo>
                  <a:pt x="3784" y="4987"/>
                  <a:pt x="3789" y="4989"/>
                  <a:pt x="3794" y="4994"/>
                </a:cubicBezTo>
                <a:cubicBezTo>
                  <a:pt x="3789" y="5023"/>
                  <a:pt x="3772" y="5040"/>
                  <a:pt x="3743" y="5057"/>
                </a:cubicBezTo>
                <a:cubicBezTo>
                  <a:pt x="3733" y="5062"/>
                  <a:pt x="3726" y="5064"/>
                  <a:pt x="3721" y="5064"/>
                </a:cubicBezTo>
                <a:cubicBezTo>
                  <a:pt x="3691" y="5064"/>
                  <a:pt x="3741" y="4987"/>
                  <a:pt x="3777" y="4987"/>
                </a:cubicBezTo>
                <a:close/>
                <a:moveTo>
                  <a:pt x="22246" y="4994"/>
                </a:moveTo>
                <a:lnTo>
                  <a:pt x="22246" y="4994"/>
                </a:lnTo>
                <a:cubicBezTo>
                  <a:pt x="22268" y="5017"/>
                  <a:pt x="22291" y="5045"/>
                  <a:pt x="22308" y="5068"/>
                </a:cubicBezTo>
                <a:cubicBezTo>
                  <a:pt x="22291" y="5057"/>
                  <a:pt x="22274" y="5045"/>
                  <a:pt x="22257" y="5034"/>
                </a:cubicBezTo>
                <a:cubicBezTo>
                  <a:pt x="22257" y="5023"/>
                  <a:pt x="22251" y="5006"/>
                  <a:pt x="22246" y="4994"/>
                </a:cubicBezTo>
                <a:close/>
                <a:moveTo>
                  <a:pt x="21877" y="4609"/>
                </a:moveTo>
                <a:cubicBezTo>
                  <a:pt x="21911" y="4643"/>
                  <a:pt x="21945" y="4677"/>
                  <a:pt x="21968" y="4722"/>
                </a:cubicBezTo>
                <a:cubicBezTo>
                  <a:pt x="21979" y="4722"/>
                  <a:pt x="21985" y="4722"/>
                  <a:pt x="21996" y="4728"/>
                </a:cubicBezTo>
                <a:lnTo>
                  <a:pt x="22002" y="4739"/>
                </a:lnTo>
                <a:cubicBezTo>
                  <a:pt x="22013" y="4739"/>
                  <a:pt x="22030" y="4745"/>
                  <a:pt x="22041" y="4750"/>
                </a:cubicBezTo>
                <a:cubicBezTo>
                  <a:pt x="22047" y="4756"/>
                  <a:pt x="22047" y="4767"/>
                  <a:pt x="22053" y="4773"/>
                </a:cubicBezTo>
                <a:cubicBezTo>
                  <a:pt x="22087" y="4870"/>
                  <a:pt x="22183" y="4926"/>
                  <a:pt x="22212" y="5023"/>
                </a:cubicBezTo>
                <a:cubicBezTo>
                  <a:pt x="22246" y="5051"/>
                  <a:pt x="22280" y="5068"/>
                  <a:pt x="22314" y="5085"/>
                </a:cubicBezTo>
                <a:cubicBezTo>
                  <a:pt x="22319" y="5091"/>
                  <a:pt x="22325" y="5102"/>
                  <a:pt x="22331" y="5108"/>
                </a:cubicBezTo>
                <a:cubicBezTo>
                  <a:pt x="22319" y="5114"/>
                  <a:pt x="22314" y="5125"/>
                  <a:pt x="22314" y="5136"/>
                </a:cubicBezTo>
                <a:cubicBezTo>
                  <a:pt x="22212" y="5028"/>
                  <a:pt x="22115" y="4915"/>
                  <a:pt x="22013" y="4813"/>
                </a:cubicBezTo>
                <a:cubicBezTo>
                  <a:pt x="21973" y="4762"/>
                  <a:pt x="21939" y="4722"/>
                  <a:pt x="21888" y="4682"/>
                </a:cubicBezTo>
                <a:cubicBezTo>
                  <a:pt x="21882" y="4660"/>
                  <a:pt x="21882" y="4631"/>
                  <a:pt x="21877" y="4609"/>
                </a:cubicBezTo>
                <a:close/>
                <a:moveTo>
                  <a:pt x="22387" y="5142"/>
                </a:moveTo>
                <a:cubicBezTo>
                  <a:pt x="22387" y="5170"/>
                  <a:pt x="22387" y="5199"/>
                  <a:pt x="22393" y="5221"/>
                </a:cubicBezTo>
                <a:cubicBezTo>
                  <a:pt x="22382" y="5210"/>
                  <a:pt x="22370" y="5199"/>
                  <a:pt x="22359" y="5187"/>
                </a:cubicBezTo>
                <a:cubicBezTo>
                  <a:pt x="22359" y="5176"/>
                  <a:pt x="22365" y="5170"/>
                  <a:pt x="22365" y="5159"/>
                </a:cubicBezTo>
                <a:cubicBezTo>
                  <a:pt x="22370" y="5153"/>
                  <a:pt x="22382" y="5148"/>
                  <a:pt x="22387" y="5142"/>
                </a:cubicBezTo>
                <a:close/>
                <a:moveTo>
                  <a:pt x="4180" y="4977"/>
                </a:moveTo>
                <a:lnTo>
                  <a:pt x="4180" y="4977"/>
                </a:lnTo>
                <a:cubicBezTo>
                  <a:pt x="4112" y="5045"/>
                  <a:pt x="4044" y="5108"/>
                  <a:pt x="3976" y="5176"/>
                </a:cubicBezTo>
                <a:cubicBezTo>
                  <a:pt x="4004" y="5182"/>
                  <a:pt x="4027" y="5187"/>
                  <a:pt x="4050" y="5193"/>
                </a:cubicBezTo>
                <a:cubicBezTo>
                  <a:pt x="4101" y="5142"/>
                  <a:pt x="4146" y="5097"/>
                  <a:pt x="4192" y="5051"/>
                </a:cubicBezTo>
                <a:lnTo>
                  <a:pt x="4192" y="5051"/>
                </a:lnTo>
                <a:cubicBezTo>
                  <a:pt x="4129" y="5119"/>
                  <a:pt x="4061" y="5193"/>
                  <a:pt x="3999" y="5261"/>
                </a:cubicBezTo>
                <a:cubicBezTo>
                  <a:pt x="3987" y="5244"/>
                  <a:pt x="3976" y="5221"/>
                  <a:pt x="3965" y="5204"/>
                </a:cubicBezTo>
                <a:lnTo>
                  <a:pt x="3982" y="5204"/>
                </a:lnTo>
                <a:cubicBezTo>
                  <a:pt x="3976" y="5193"/>
                  <a:pt x="3970" y="5176"/>
                  <a:pt x="3965" y="5165"/>
                </a:cubicBezTo>
                <a:cubicBezTo>
                  <a:pt x="4027" y="5091"/>
                  <a:pt x="4095" y="5023"/>
                  <a:pt x="4180" y="4977"/>
                </a:cubicBezTo>
                <a:close/>
                <a:moveTo>
                  <a:pt x="3635" y="4660"/>
                </a:moveTo>
                <a:cubicBezTo>
                  <a:pt x="3641" y="4665"/>
                  <a:pt x="3647" y="4671"/>
                  <a:pt x="3647" y="4677"/>
                </a:cubicBezTo>
                <a:cubicBezTo>
                  <a:pt x="3562" y="4773"/>
                  <a:pt x="3471" y="4864"/>
                  <a:pt x="3374" y="4960"/>
                </a:cubicBezTo>
                <a:cubicBezTo>
                  <a:pt x="3295" y="5068"/>
                  <a:pt x="3210" y="5170"/>
                  <a:pt x="3108" y="5267"/>
                </a:cubicBezTo>
                <a:cubicBezTo>
                  <a:pt x="3255" y="5045"/>
                  <a:pt x="3460" y="4858"/>
                  <a:pt x="3635" y="4660"/>
                </a:cubicBezTo>
                <a:close/>
                <a:moveTo>
                  <a:pt x="22385" y="5342"/>
                </a:moveTo>
                <a:cubicBezTo>
                  <a:pt x="22392" y="5342"/>
                  <a:pt x="22402" y="5349"/>
                  <a:pt x="22416" y="5363"/>
                </a:cubicBezTo>
                <a:cubicBezTo>
                  <a:pt x="22410" y="5378"/>
                  <a:pt x="22402" y="5385"/>
                  <a:pt x="22393" y="5385"/>
                </a:cubicBezTo>
                <a:cubicBezTo>
                  <a:pt x="22385" y="5385"/>
                  <a:pt x="22375" y="5380"/>
                  <a:pt x="22365" y="5369"/>
                </a:cubicBezTo>
                <a:lnTo>
                  <a:pt x="22370" y="5369"/>
                </a:lnTo>
                <a:cubicBezTo>
                  <a:pt x="22370" y="5363"/>
                  <a:pt x="22376" y="5358"/>
                  <a:pt x="22376" y="5358"/>
                </a:cubicBezTo>
                <a:lnTo>
                  <a:pt x="22370" y="5352"/>
                </a:lnTo>
                <a:cubicBezTo>
                  <a:pt x="22375" y="5345"/>
                  <a:pt x="22379" y="5342"/>
                  <a:pt x="22385" y="5342"/>
                </a:cubicBezTo>
                <a:close/>
                <a:moveTo>
                  <a:pt x="3879" y="5238"/>
                </a:moveTo>
                <a:cubicBezTo>
                  <a:pt x="3908" y="5306"/>
                  <a:pt x="3817" y="5340"/>
                  <a:pt x="3828" y="5409"/>
                </a:cubicBezTo>
                <a:cubicBezTo>
                  <a:pt x="3817" y="5392"/>
                  <a:pt x="3800" y="5369"/>
                  <a:pt x="3794" y="5352"/>
                </a:cubicBezTo>
                <a:cubicBezTo>
                  <a:pt x="3806" y="5323"/>
                  <a:pt x="3840" y="5312"/>
                  <a:pt x="3862" y="5295"/>
                </a:cubicBezTo>
                <a:cubicBezTo>
                  <a:pt x="3868" y="5278"/>
                  <a:pt x="3874" y="5250"/>
                  <a:pt x="3879" y="5238"/>
                </a:cubicBezTo>
                <a:close/>
                <a:moveTo>
                  <a:pt x="3418" y="5384"/>
                </a:moveTo>
                <a:cubicBezTo>
                  <a:pt x="3437" y="5384"/>
                  <a:pt x="3453" y="5409"/>
                  <a:pt x="3437" y="5426"/>
                </a:cubicBezTo>
                <a:cubicBezTo>
                  <a:pt x="3430" y="5437"/>
                  <a:pt x="3423" y="5441"/>
                  <a:pt x="3415" y="5441"/>
                </a:cubicBezTo>
                <a:cubicBezTo>
                  <a:pt x="3397" y="5441"/>
                  <a:pt x="3381" y="5413"/>
                  <a:pt x="3397" y="5397"/>
                </a:cubicBezTo>
                <a:cubicBezTo>
                  <a:pt x="3403" y="5388"/>
                  <a:pt x="3411" y="5384"/>
                  <a:pt x="3418" y="5384"/>
                </a:cubicBezTo>
                <a:close/>
                <a:moveTo>
                  <a:pt x="22411" y="5402"/>
                </a:moveTo>
                <a:cubicBezTo>
                  <a:pt x="22434" y="5402"/>
                  <a:pt x="22460" y="5416"/>
                  <a:pt x="22455" y="5437"/>
                </a:cubicBezTo>
                <a:cubicBezTo>
                  <a:pt x="22448" y="5442"/>
                  <a:pt x="22439" y="5445"/>
                  <a:pt x="22430" y="5445"/>
                </a:cubicBezTo>
                <a:cubicBezTo>
                  <a:pt x="22409" y="5445"/>
                  <a:pt x="22387" y="5432"/>
                  <a:pt x="22387" y="5409"/>
                </a:cubicBezTo>
                <a:cubicBezTo>
                  <a:pt x="22394" y="5404"/>
                  <a:pt x="22402" y="5402"/>
                  <a:pt x="22411" y="5402"/>
                </a:cubicBezTo>
                <a:close/>
                <a:moveTo>
                  <a:pt x="3108" y="5267"/>
                </a:moveTo>
                <a:cubicBezTo>
                  <a:pt x="3096" y="5301"/>
                  <a:pt x="3074" y="5329"/>
                  <a:pt x="3051" y="5352"/>
                </a:cubicBezTo>
                <a:cubicBezTo>
                  <a:pt x="3017" y="5386"/>
                  <a:pt x="2989" y="5426"/>
                  <a:pt x="2960" y="5460"/>
                </a:cubicBezTo>
                <a:cubicBezTo>
                  <a:pt x="2966" y="5437"/>
                  <a:pt x="2972" y="5409"/>
                  <a:pt x="2977" y="5386"/>
                </a:cubicBezTo>
                <a:cubicBezTo>
                  <a:pt x="2989" y="5380"/>
                  <a:pt x="3000" y="5375"/>
                  <a:pt x="3006" y="5375"/>
                </a:cubicBezTo>
                <a:cubicBezTo>
                  <a:pt x="3034" y="5329"/>
                  <a:pt x="3068" y="5295"/>
                  <a:pt x="3108" y="5267"/>
                </a:cubicBezTo>
                <a:close/>
                <a:moveTo>
                  <a:pt x="3777" y="5397"/>
                </a:moveTo>
                <a:lnTo>
                  <a:pt x="3777" y="5397"/>
                </a:lnTo>
                <a:cubicBezTo>
                  <a:pt x="3794" y="5414"/>
                  <a:pt x="3777" y="5443"/>
                  <a:pt x="3766" y="5460"/>
                </a:cubicBezTo>
                <a:cubicBezTo>
                  <a:pt x="3755" y="5467"/>
                  <a:pt x="3735" y="5479"/>
                  <a:pt x="3718" y="5479"/>
                </a:cubicBezTo>
                <a:cubicBezTo>
                  <a:pt x="3710" y="5479"/>
                  <a:pt x="3702" y="5475"/>
                  <a:pt x="3698" y="5465"/>
                </a:cubicBezTo>
                <a:cubicBezTo>
                  <a:pt x="3715" y="5437"/>
                  <a:pt x="3743" y="5409"/>
                  <a:pt x="3777" y="5397"/>
                </a:cubicBezTo>
                <a:close/>
                <a:moveTo>
                  <a:pt x="3666" y="5499"/>
                </a:moveTo>
                <a:cubicBezTo>
                  <a:pt x="3667" y="5499"/>
                  <a:pt x="3668" y="5499"/>
                  <a:pt x="3670" y="5499"/>
                </a:cubicBezTo>
                <a:cubicBezTo>
                  <a:pt x="3692" y="5522"/>
                  <a:pt x="3675" y="5556"/>
                  <a:pt x="3658" y="5573"/>
                </a:cubicBezTo>
                <a:cubicBezTo>
                  <a:pt x="3654" y="5574"/>
                  <a:pt x="3651" y="5575"/>
                  <a:pt x="3648" y="5575"/>
                </a:cubicBezTo>
                <a:cubicBezTo>
                  <a:pt x="3617" y="5575"/>
                  <a:pt x="3632" y="5499"/>
                  <a:pt x="3666" y="5499"/>
                </a:cubicBezTo>
                <a:close/>
                <a:moveTo>
                  <a:pt x="2898" y="5528"/>
                </a:moveTo>
                <a:cubicBezTo>
                  <a:pt x="2890" y="5558"/>
                  <a:pt x="2866" y="5580"/>
                  <a:pt x="2846" y="5607"/>
                </a:cubicBezTo>
                <a:lnTo>
                  <a:pt x="2846" y="5607"/>
                </a:lnTo>
                <a:cubicBezTo>
                  <a:pt x="2841" y="5601"/>
                  <a:pt x="2835" y="5596"/>
                  <a:pt x="2835" y="5596"/>
                </a:cubicBezTo>
                <a:cubicBezTo>
                  <a:pt x="2852" y="5567"/>
                  <a:pt x="2875" y="5550"/>
                  <a:pt x="2898" y="5528"/>
                </a:cubicBezTo>
                <a:close/>
                <a:moveTo>
                  <a:pt x="2836" y="5622"/>
                </a:moveTo>
                <a:cubicBezTo>
                  <a:pt x="2831" y="5631"/>
                  <a:pt x="2827" y="5641"/>
                  <a:pt x="2824" y="5653"/>
                </a:cubicBezTo>
                <a:cubicBezTo>
                  <a:pt x="2818" y="5658"/>
                  <a:pt x="2807" y="5664"/>
                  <a:pt x="2807" y="5664"/>
                </a:cubicBezTo>
                <a:cubicBezTo>
                  <a:pt x="2811" y="5655"/>
                  <a:pt x="2825" y="5637"/>
                  <a:pt x="2836" y="5622"/>
                </a:cubicBezTo>
                <a:close/>
                <a:moveTo>
                  <a:pt x="3505" y="4081"/>
                </a:moveTo>
                <a:lnTo>
                  <a:pt x="3505" y="4081"/>
                </a:lnTo>
                <a:cubicBezTo>
                  <a:pt x="3392" y="4240"/>
                  <a:pt x="3250" y="4376"/>
                  <a:pt x="3119" y="4518"/>
                </a:cubicBezTo>
                <a:cubicBezTo>
                  <a:pt x="3096" y="4552"/>
                  <a:pt x="3045" y="4575"/>
                  <a:pt x="3057" y="4620"/>
                </a:cubicBezTo>
                <a:cubicBezTo>
                  <a:pt x="3068" y="4614"/>
                  <a:pt x="3102" y="4609"/>
                  <a:pt x="3119" y="4603"/>
                </a:cubicBezTo>
                <a:cubicBezTo>
                  <a:pt x="3125" y="4620"/>
                  <a:pt x="3148" y="4654"/>
                  <a:pt x="3153" y="4671"/>
                </a:cubicBezTo>
                <a:cubicBezTo>
                  <a:pt x="3131" y="4677"/>
                  <a:pt x="3108" y="4682"/>
                  <a:pt x="3085" y="4688"/>
                </a:cubicBezTo>
                <a:cubicBezTo>
                  <a:pt x="3074" y="4660"/>
                  <a:pt x="3051" y="4643"/>
                  <a:pt x="3017" y="4643"/>
                </a:cubicBezTo>
                <a:cubicBezTo>
                  <a:pt x="2932" y="4699"/>
                  <a:pt x="2892" y="4801"/>
                  <a:pt x="2818" y="4870"/>
                </a:cubicBezTo>
                <a:cubicBezTo>
                  <a:pt x="2784" y="4909"/>
                  <a:pt x="2728" y="4955"/>
                  <a:pt x="2728" y="5011"/>
                </a:cubicBezTo>
                <a:cubicBezTo>
                  <a:pt x="2779" y="4989"/>
                  <a:pt x="2818" y="4955"/>
                  <a:pt x="2824" y="4904"/>
                </a:cubicBezTo>
                <a:cubicBezTo>
                  <a:pt x="2856" y="4885"/>
                  <a:pt x="2884" y="4823"/>
                  <a:pt x="2918" y="4823"/>
                </a:cubicBezTo>
                <a:cubicBezTo>
                  <a:pt x="2926" y="4823"/>
                  <a:pt x="2934" y="4827"/>
                  <a:pt x="2943" y="4836"/>
                </a:cubicBezTo>
                <a:cubicBezTo>
                  <a:pt x="2921" y="4864"/>
                  <a:pt x="2915" y="4892"/>
                  <a:pt x="2926" y="4921"/>
                </a:cubicBezTo>
                <a:cubicBezTo>
                  <a:pt x="2915" y="4921"/>
                  <a:pt x="2892" y="4909"/>
                  <a:pt x="2881" y="4904"/>
                </a:cubicBezTo>
                <a:lnTo>
                  <a:pt x="2881" y="4966"/>
                </a:lnTo>
                <a:cubicBezTo>
                  <a:pt x="2864" y="4989"/>
                  <a:pt x="2852" y="5011"/>
                  <a:pt x="2835" y="5028"/>
                </a:cubicBezTo>
                <a:cubicBezTo>
                  <a:pt x="2824" y="5017"/>
                  <a:pt x="2807" y="4989"/>
                  <a:pt x="2801" y="4977"/>
                </a:cubicBezTo>
                <a:cubicBezTo>
                  <a:pt x="2801" y="5011"/>
                  <a:pt x="2801" y="5040"/>
                  <a:pt x="2801" y="5074"/>
                </a:cubicBezTo>
                <a:cubicBezTo>
                  <a:pt x="2796" y="5068"/>
                  <a:pt x="2779" y="5057"/>
                  <a:pt x="2767" y="5051"/>
                </a:cubicBezTo>
                <a:cubicBezTo>
                  <a:pt x="2722" y="5125"/>
                  <a:pt x="2665" y="5187"/>
                  <a:pt x="2614" y="5255"/>
                </a:cubicBezTo>
                <a:cubicBezTo>
                  <a:pt x="2614" y="5318"/>
                  <a:pt x="2540" y="5340"/>
                  <a:pt x="2495" y="5369"/>
                </a:cubicBezTo>
                <a:cubicBezTo>
                  <a:pt x="2518" y="5244"/>
                  <a:pt x="2643" y="5159"/>
                  <a:pt x="2711" y="5057"/>
                </a:cubicBezTo>
                <a:cubicBezTo>
                  <a:pt x="2742" y="5041"/>
                  <a:pt x="2712" y="5007"/>
                  <a:pt x="2690" y="5007"/>
                </a:cubicBezTo>
                <a:cubicBezTo>
                  <a:pt x="2679" y="5007"/>
                  <a:pt x="2671" y="5014"/>
                  <a:pt x="2671" y="5034"/>
                </a:cubicBezTo>
                <a:cubicBezTo>
                  <a:pt x="2540" y="5204"/>
                  <a:pt x="2399" y="5369"/>
                  <a:pt x="2268" y="5545"/>
                </a:cubicBezTo>
                <a:cubicBezTo>
                  <a:pt x="2223" y="5607"/>
                  <a:pt x="2177" y="5675"/>
                  <a:pt x="2126" y="5732"/>
                </a:cubicBezTo>
                <a:cubicBezTo>
                  <a:pt x="2166" y="5607"/>
                  <a:pt x="2262" y="5522"/>
                  <a:pt x="2336" y="5414"/>
                </a:cubicBezTo>
                <a:cubicBezTo>
                  <a:pt x="2330" y="5409"/>
                  <a:pt x="2319" y="5397"/>
                  <a:pt x="2313" y="5392"/>
                </a:cubicBezTo>
                <a:lnTo>
                  <a:pt x="2313" y="5392"/>
                </a:lnTo>
                <a:cubicBezTo>
                  <a:pt x="2325" y="5397"/>
                  <a:pt x="2353" y="5403"/>
                  <a:pt x="2365" y="5409"/>
                </a:cubicBezTo>
                <a:cubicBezTo>
                  <a:pt x="2365" y="5392"/>
                  <a:pt x="2370" y="5358"/>
                  <a:pt x="2376" y="5340"/>
                </a:cubicBezTo>
                <a:cubicBezTo>
                  <a:pt x="2387" y="5329"/>
                  <a:pt x="2410" y="5312"/>
                  <a:pt x="2421" y="5306"/>
                </a:cubicBezTo>
                <a:cubicBezTo>
                  <a:pt x="2421" y="5295"/>
                  <a:pt x="2421" y="5272"/>
                  <a:pt x="2421" y="5255"/>
                </a:cubicBezTo>
                <a:cubicBezTo>
                  <a:pt x="2427" y="5255"/>
                  <a:pt x="2450" y="5250"/>
                  <a:pt x="2461" y="5250"/>
                </a:cubicBezTo>
                <a:cubicBezTo>
                  <a:pt x="2654" y="4955"/>
                  <a:pt x="2926" y="4716"/>
                  <a:pt x="3136" y="4433"/>
                </a:cubicBezTo>
                <a:cubicBezTo>
                  <a:pt x="3278" y="4336"/>
                  <a:pt x="3357" y="4177"/>
                  <a:pt x="3505" y="4081"/>
                </a:cubicBezTo>
                <a:close/>
                <a:moveTo>
                  <a:pt x="2257" y="5681"/>
                </a:moveTo>
                <a:cubicBezTo>
                  <a:pt x="2262" y="5681"/>
                  <a:pt x="2268" y="5687"/>
                  <a:pt x="2268" y="5692"/>
                </a:cubicBezTo>
                <a:cubicBezTo>
                  <a:pt x="2257" y="5704"/>
                  <a:pt x="2245" y="5715"/>
                  <a:pt x="2240" y="5732"/>
                </a:cubicBezTo>
                <a:cubicBezTo>
                  <a:pt x="2234" y="5709"/>
                  <a:pt x="2240" y="5687"/>
                  <a:pt x="2257" y="5681"/>
                </a:cubicBezTo>
                <a:close/>
                <a:moveTo>
                  <a:pt x="2262" y="5749"/>
                </a:moveTo>
                <a:cubicBezTo>
                  <a:pt x="2262" y="5749"/>
                  <a:pt x="2257" y="5755"/>
                  <a:pt x="2257" y="5755"/>
                </a:cubicBezTo>
                <a:cubicBezTo>
                  <a:pt x="2257" y="5755"/>
                  <a:pt x="2251" y="5749"/>
                  <a:pt x="2251" y="5749"/>
                </a:cubicBezTo>
                <a:close/>
                <a:moveTo>
                  <a:pt x="2206" y="5748"/>
                </a:moveTo>
                <a:cubicBezTo>
                  <a:pt x="2231" y="5748"/>
                  <a:pt x="2237" y="5764"/>
                  <a:pt x="2217" y="5789"/>
                </a:cubicBezTo>
                <a:cubicBezTo>
                  <a:pt x="2213" y="5789"/>
                  <a:pt x="2210" y="5790"/>
                  <a:pt x="2207" y="5790"/>
                </a:cubicBezTo>
                <a:cubicBezTo>
                  <a:pt x="2186" y="5790"/>
                  <a:pt x="2180" y="5774"/>
                  <a:pt x="2194" y="5749"/>
                </a:cubicBezTo>
                <a:cubicBezTo>
                  <a:pt x="2199" y="5748"/>
                  <a:pt x="2203" y="5748"/>
                  <a:pt x="2206" y="5748"/>
                </a:cubicBezTo>
                <a:close/>
                <a:moveTo>
                  <a:pt x="2716" y="5783"/>
                </a:moveTo>
                <a:lnTo>
                  <a:pt x="2716" y="5783"/>
                </a:lnTo>
                <a:cubicBezTo>
                  <a:pt x="2705" y="5800"/>
                  <a:pt x="2694" y="5817"/>
                  <a:pt x="2682" y="5840"/>
                </a:cubicBezTo>
                <a:cubicBezTo>
                  <a:pt x="2682" y="5811"/>
                  <a:pt x="2699" y="5794"/>
                  <a:pt x="2716" y="5783"/>
                </a:cubicBezTo>
                <a:close/>
                <a:moveTo>
                  <a:pt x="3087" y="5810"/>
                </a:moveTo>
                <a:cubicBezTo>
                  <a:pt x="3090" y="5810"/>
                  <a:pt x="3093" y="5810"/>
                  <a:pt x="3096" y="5811"/>
                </a:cubicBezTo>
                <a:cubicBezTo>
                  <a:pt x="3125" y="5828"/>
                  <a:pt x="3091" y="5868"/>
                  <a:pt x="3062" y="5868"/>
                </a:cubicBezTo>
                <a:cubicBezTo>
                  <a:pt x="3042" y="5848"/>
                  <a:pt x="3063" y="5810"/>
                  <a:pt x="3087" y="5810"/>
                </a:cubicBezTo>
                <a:close/>
                <a:moveTo>
                  <a:pt x="3987" y="5272"/>
                </a:moveTo>
                <a:cubicBezTo>
                  <a:pt x="3806" y="5471"/>
                  <a:pt x="3635" y="5675"/>
                  <a:pt x="3471" y="5885"/>
                </a:cubicBezTo>
                <a:cubicBezTo>
                  <a:pt x="3522" y="5806"/>
                  <a:pt x="3596" y="5738"/>
                  <a:pt x="3618" y="5647"/>
                </a:cubicBezTo>
                <a:lnTo>
                  <a:pt x="3618" y="5647"/>
                </a:lnTo>
                <a:cubicBezTo>
                  <a:pt x="3601" y="5653"/>
                  <a:pt x="3562" y="5664"/>
                  <a:pt x="3545" y="5670"/>
                </a:cubicBezTo>
                <a:cubicBezTo>
                  <a:pt x="3545" y="5658"/>
                  <a:pt x="3550" y="5630"/>
                  <a:pt x="3550" y="5618"/>
                </a:cubicBezTo>
                <a:cubicBezTo>
                  <a:pt x="3567" y="5624"/>
                  <a:pt x="3584" y="5624"/>
                  <a:pt x="3601" y="5630"/>
                </a:cubicBezTo>
                <a:lnTo>
                  <a:pt x="3601" y="5584"/>
                </a:lnTo>
                <a:cubicBezTo>
                  <a:pt x="3607" y="5613"/>
                  <a:pt x="3618" y="5641"/>
                  <a:pt x="3624" y="5670"/>
                </a:cubicBezTo>
                <a:cubicBezTo>
                  <a:pt x="3760" y="5550"/>
                  <a:pt x="3845" y="5386"/>
                  <a:pt x="3987" y="5272"/>
                </a:cubicBezTo>
                <a:close/>
                <a:moveTo>
                  <a:pt x="3409" y="5891"/>
                </a:moveTo>
                <a:lnTo>
                  <a:pt x="3380" y="5925"/>
                </a:lnTo>
                <a:cubicBezTo>
                  <a:pt x="3397" y="5925"/>
                  <a:pt x="3414" y="5931"/>
                  <a:pt x="3431" y="5931"/>
                </a:cubicBezTo>
                <a:cubicBezTo>
                  <a:pt x="3421" y="5946"/>
                  <a:pt x="3411" y="5956"/>
                  <a:pt x="3401" y="5966"/>
                </a:cubicBezTo>
                <a:lnTo>
                  <a:pt x="3401" y="5966"/>
                </a:lnTo>
                <a:cubicBezTo>
                  <a:pt x="3396" y="5955"/>
                  <a:pt x="3391" y="5941"/>
                  <a:pt x="3386" y="5931"/>
                </a:cubicBezTo>
                <a:cubicBezTo>
                  <a:pt x="3374" y="5942"/>
                  <a:pt x="3352" y="5970"/>
                  <a:pt x="3340" y="5987"/>
                </a:cubicBezTo>
                <a:lnTo>
                  <a:pt x="3278" y="5987"/>
                </a:lnTo>
                <a:cubicBezTo>
                  <a:pt x="3318" y="5953"/>
                  <a:pt x="3363" y="5919"/>
                  <a:pt x="3409" y="5891"/>
                </a:cubicBezTo>
                <a:close/>
                <a:moveTo>
                  <a:pt x="22563" y="6311"/>
                </a:moveTo>
                <a:cubicBezTo>
                  <a:pt x="22569" y="6316"/>
                  <a:pt x="22575" y="6328"/>
                  <a:pt x="22575" y="6333"/>
                </a:cubicBezTo>
                <a:cubicBezTo>
                  <a:pt x="22569" y="6328"/>
                  <a:pt x="22558" y="6322"/>
                  <a:pt x="22552" y="6316"/>
                </a:cubicBezTo>
                <a:cubicBezTo>
                  <a:pt x="22558" y="6316"/>
                  <a:pt x="22563" y="6311"/>
                  <a:pt x="22563" y="6311"/>
                </a:cubicBezTo>
                <a:close/>
                <a:moveTo>
                  <a:pt x="22569" y="6339"/>
                </a:moveTo>
                <a:lnTo>
                  <a:pt x="22569" y="6339"/>
                </a:lnTo>
                <a:cubicBezTo>
                  <a:pt x="22575" y="6345"/>
                  <a:pt x="22580" y="6350"/>
                  <a:pt x="22586" y="6356"/>
                </a:cubicBezTo>
                <a:cubicBezTo>
                  <a:pt x="22586" y="6362"/>
                  <a:pt x="22592" y="6373"/>
                  <a:pt x="22597" y="6379"/>
                </a:cubicBezTo>
                <a:lnTo>
                  <a:pt x="22592" y="6379"/>
                </a:lnTo>
                <a:cubicBezTo>
                  <a:pt x="22586" y="6367"/>
                  <a:pt x="22580" y="6350"/>
                  <a:pt x="22569" y="6339"/>
                </a:cubicBezTo>
                <a:close/>
                <a:moveTo>
                  <a:pt x="2070" y="5817"/>
                </a:moveTo>
                <a:lnTo>
                  <a:pt x="2070" y="5817"/>
                </a:lnTo>
                <a:cubicBezTo>
                  <a:pt x="1979" y="5970"/>
                  <a:pt x="1894" y="6123"/>
                  <a:pt x="1809" y="6277"/>
                </a:cubicBezTo>
                <a:cubicBezTo>
                  <a:pt x="1780" y="6311"/>
                  <a:pt x="1752" y="6350"/>
                  <a:pt x="1723" y="6384"/>
                </a:cubicBezTo>
                <a:lnTo>
                  <a:pt x="1706" y="6384"/>
                </a:lnTo>
                <a:cubicBezTo>
                  <a:pt x="1712" y="6379"/>
                  <a:pt x="1718" y="6373"/>
                  <a:pt x="1718" y="6367"/>
                </a:cubicBezTo>
                <a:cubicBezTo>
                  <a:pt x="1718" y="6350"/>
                  <a:pt x="1712" y="6328"/>
                  <a:pt x="1706" y="6305"/>
                </a:cubicBezTo>
                <a:cubicBezTo>
                  <a:pt x="1854" y="6192"/>
                  <a:pt x="1871" y="5976"/>
                  <a:pt x="2024" y="5874"/>
                </a:cubicBezTo>
                <a:cubicBezTo>
                  <a:pt x="2013" y="5868"/>
                  <a:pt x="2001" y="5857"/>
                  <a:pt x="1990" y="5851"/>
                </a:cubicBezTo>
                <a:cubicBezTo>
                  <a:pt x="2018" y="5840"/>
                  <a:pt x="2041" y="5828"/>
                  <a:pt x="2070" y="5817"/>
                </a:cubicBezTo>
                <a:close/>
                <a:moveTo>
                  <a:pt x="23077" y="6349"/>
                </a:moveTo>
                <a:cubicBezTo>
                  <a:pt x="23081" y="6349"/>
                  <a:pt x="23086" y="6350"/>
                  <a:pt x="23091" y="6350"/>
                </a:cubicBezTo>
                <a:cubicBezTo>
                  <a:pt x="23106" y="6380"/>
                  <a:pt x="23103" y="6397"/>
                  <a:pt x="23076" y="6397"/>
                </a:cubicBezTo>
                <a:cubicBezTo>
                  <a:pt x="23072" y="6397"/>
                  <a:pt x="23068" y="6397"/>
                  <a:pt x="23063" y="6396"/>
                </a:cubicBezTo>
                <a:cubicBezTo>
                  <a:pt x="23043" y="6366"/>
                  <a:pt x="23049" y="6349"/>
                  <a:pt x="23077" y="6349"/>
                </a:cubicBezTo>
                <a:close/>
                <a:moveTo>
                  <a:pt x="1865" y="6271"/>
                </a:moveTo>
                <a:cubicBezTo>
                  <a:pt x="1865" y="6282"/>
                  <a:pt x="1865" y="6294"/>
                  <a:pt x="1865" y="6305"/>
                </a:cubicBezTo>
                <a:cubicBezTo>
                  <a:pt x="1820" y="6333"/>
                  <a:pt x="1803" y="6396"/>
                  <a:pt x="1826" y="6441"/>
                </a:cubicBezTo>
                <a:cubicBezTo>
                  <a:pt x="1814" y="6436"/>
                  <a:pt x="1791" y="6419"/>
                  <a:pt x="1774" y="6413"/>
                </a:cubicBezTo>
                <a:cubicBezTo>
                  <a:pt x="1803" y="6362"/>
                  <a:pt x="1831" y="6316"/>
                  <a:pt x="1865" y="6271"/>
                </a:cubicBezTo>
                <a:close/>
                <a:moveTo>
                  <a:pt x="1667" y="6436"/>
                </a:moveTo>
                <a:cubicBezTo>
                  <a:pt x="1667" y="6447"/>
                  <a:pt x="1667" y="6458"/>
                  <a:pt x="1667" y="6470"/>
                </a:cubicBezTo>
                <a:cubicBezTo>
                  <a:pt x="1661" y="6470"/>
                  <a:pt x="1650" y="6475"/>
                  <a:pt x="1644" y="6475"/>
                </a:cubicBezTo>
                <a:cubicBezTo>
                  <a:pt x="1650" y="6464"/>
                  <a:pt x="1661" y="6453"/>
                  <a:pt x="1667" y="6436"/>
                </a:cubicBezTo>
                <a:close/>
                <a:moveTo>
                  <a:pt x="1763" y="6430"/>
                </a:moveTo>
                <a:cubicBezTo>
                  <a:pt x="1780" y="6436"/>
                  <a:pt x="1803" y="6441"/>
                  <a:pt x="1820" y="6441"/>
                </a:cubicBezTo>
                <a:cubicBezTo>
                  <a:pt x="1814" y="6447"/>
                  <a:pt x="1814" y="6453"/>
                  <a:pt x="1814" y="6458"/>
                </a:cubicBezTo>
                <a:cubicBezTo>
                  <a:pt x="1803" y="6464"/>
                  <a:pt x="1797" y="6475"/>
                  <a:pt x="1791" y="6487"/>
                </a:cubicBezTo>
                <a:cubicBezTo>
                  <a:pt x="1780" y="6475"/>
                  <a:pt x="1763" y="6464"/>
                  <a:pt x="1752" y="6458"/>
                </a:cubicBezTo>
                <a:cubicBezTo>
                  <a:pt x="1757" y="6453"/>
                  <a:pt x="1757" y="6441"/>
                  <a:pt x="1763" y="6430"/>
                </a:cubicBezTo>
                <a:close/>
                <a:moveTo>
                  <a:pt x="23153" y="6458"/>
                </a:moveTo>
                <a:cubicBezTo>
                  <a:pt x="23163" y="6487"/>
                  <a:pt x="23160" y="6499"/>
                  <a:pt x="23139" y="6499"/>
                </a:cubicBezTo>
                <a:cubicBezTo>
                  <a:pt x="23135" y="6499"/>
                  <a:pt x="23131" y="6499"/>
                  <a:pt x="23125" y="6498"/>
                </a:cubicBezTo>
                <a:cubicBezTo>
                  <a:pt x="23108" y="6470"/>
                  <a:pt x="23119" y="6458"/>
                  <a:pt x="23153" y="6458"/>
                </a:cubicBezTo>
                <a:close/>
                <a:moveTo>
                  <a:pt x="1548" y="6532"/>
                </a:moveTo>
                <a:cubicBezTo>
                  <a:pt x="1548" y="6534"/>
                  <a:pt x="1549" y="6536"/>
                  <a:pt x="1550" y="6537"/>
                </a:cubicBezTo>
                <a:lnTo>
                  <a:pt x="1550" y="6537"/>
                </a:lnTo>
                <a:lnTo>
                  <a:pt x="1548" y="6532"/>
                </a:lnTo>
                <a:close/>
                <a:moveTo>
                  <a:pt x="1604" y="6589"/>
                </a:moveTo>
                <a:cubicBezTo>
                  <a:pt x="1599" y="6594"/>
                  <a:pt x="1593" y="6600"/>
                  <a:pt x="1593" y="6606"/>
                </a:cubicBezTo>
                <a:cubicBezTo>
                  <a:pt x="1593" y="6600"/>
                  <a:pt x="1599" y="6594"/>
                  <a:pt x="1599" y="6589"/>
                </a:cubicBezTo>
                <a:close/>
                <a:moveTo>
                  <a:pt x="1786" y="6498"/>
                </a:moveTo>
                <a:cubicBezTo>
                  <a:pt x="1780" y="6515"/>
                  <a:pt x="1774" y="6526"/>
                  <a:pt x="1774" y="6543"/>
                </a:cubicBezTo>
                <a:cubicBezTo>
                  <a:pt x="1769" y="6549"/>
                  <a:pt x="1769" y="6555"/>
                  <a:pt x="1763" y="6560"/>
                </a:cubicBezTo>
                <a:lnTo>
                  <a:pt x="1757" y="6560"/>
                </a:lnTo>
                <a:cubicBezTo>
                  <a:pt x="1757" y="6566"/>
                  <a:pt x="1757" y="6566"/>
                  <a:pt x="1757" y="6566"/>
                </a:cubicBezTo>
                <a:cubicBezTo>
                  <a:pt x="1746" y="6583"/>
                  <a:pt x="1735" y="6594"/>
                  <a:pt x="1729" y="6611"/>
                </a:cubicBezTo>
                <a:lnTo>
                  <a:pt x="1684" y="6611"/>
                </a:lnTo>
                <a:cubicBezTo>
                  <a:pt x="1689" y="6606"/>
                  <a:pt x="1689" y="6600"/>
                  <a:pt x="1695" y="6594"/>
                </a:cubicBezTo>
                <a:lnTo>
                  <a:pt x="1689" y="6594"/>
                </a:lnTo>
                <a:cubicBezTo>
                  <a:pt x="1701" y="6589"/>
                  <a:pt x="1718" y="6577"/>
                  <a:pt x="1729" y="6572"/>
                </a:cubicBezTo>
                <a:lnTo>
                  <a:pt x="1735" y="6538"/>
                </a:lnTo>
                <a:cubicBezTo>
                  <a:pt x="1752" y="6526"/>
                  <a:pt x="1769" y="6509"/>
                  <a:pt x="1786" y="6498"/>
                </a:cubicBezTo>
                <a:close/>
                <a:moveTo>
                  <a:pt x="22637" y="6430"/>
                </a:moveTo>
                <a:cubicBezTo>
                  <a:pt x="22654" y="6470"/>
                  <a:pt x="22671" y="6515"/>
                  <a:pt x="22711" y="6538"/>
                </a:cubicBezTo>
                <a:cubicBezTo>
                  <a:pt x="22734" y="6572"/>
                  <a:pt x="22756" y="6606"/>
                  <a:pt x="22773" y="6640"/>
                </a:cubicBezTo>
                <a:lnTo>
                  <a:pt x="22762" y="6657"/>
                </a:lnTo>
                <a:cubicBezTo>
                  <a:pt x="22711" y="6589"/>
                  <a:pt x="22665" y="6515"/>
                  <a:pt x="22626" y="6436"/>
                </a:cubicBezTo>
                <a:cubicBezTo>
                  <a:pt x="22626" y="6436"/>
                  <a:pt x="22631" y="6430"/>
                  <a:pt x="22637" y="6430"/>
                </a:cubicBezTo>
                <a:close/>
                <a:moveTo>
                  <a:pt x="23219" y="6609"/>
                </a:moveTo>
                <a:cubicBezTo>
                  <a:pt x="23243" y="6609"/>
                  <a:pt x="23276" y="6651"/>
                  <a:pt x="23233" y="6662"/>
                </a:cubicBezTo>
                <a:cubicBezTo>
                  <a:pt x="23227" y="6657"/>
                  <a:pt x="23210" y="6645"/>
                  <a:pt x="23199" y="6640"/>
                </a:cubicBezTo>
                <a:cubicBezTo>
                  <a:pt x="23199" y="6617"/>
                  <a:pt x="23208" y="6609"/>
                  <a:pt x="23219" y="6609"/>
                </a:cubicBezTo>
                <a:close/>
                <a:moveTo>
                  <a:pt x="1678" y="6526"/>
                </a:moveTo>
                <a:cubicBezTo>
                  <a:pt x="1655" y="6572"/>
                  <a:pt x="1627" y="6623"/>
                  <a:pt x="1610" y="6668"/>
                </a:cubicBezTo>
                <a:lnTo>
                  <a:pt x="1599" y="6668"/>
                </a:lnTo>
                <a:cubicBezTo>
                  <a:pt x="1616" y="6617"/>
                  <a:pt x="1644" y="6572"/>
                  <a:pt x="1678" y="6526"/>
                </a:cubicBezTo>
                <a:close/>
                <a:moveTo>
                  <a:pt x="22802" y="6685"/>
                </a:moveTo>
                <a:cubicBezTo>
                  <a:pt x="22813" y="6708"/>
                  <a:pt x="22824" y="6725"/>
                  <a:pt x="22836" y="6748"/>
                </a:cubicBezTo>
                <a:cubicBezTo>
                  <a:pt x="22830" y="6753"/>
                  <a:pt x="22830" y="6765"/>
                  <a:pt x="22824" y="6770"/>
                </a:cubicBezTo>
                <a:lnTo>
                  <a:pt x="22796" y="6714"/>
                </a:lnTo>
                <a:lnTo>
                  <a:pt x="22796" y="6685"/>
                </a:lnTo>
                <a:close/>
                <a:moveTo>
                  <a:pt x="23687" y="6804"/>
                </a:moveTo>
                <a:lnTo>
                  <a:pt x="23687" y="6804"/>
                </a:lnTo>
                <a:cubicBezTo>
                  <a:pt x="23698" y="6810"/>
                  <a:pt x="23715" y="6821"/>
                  <a:pt x="23726" y="6827"/>
                </a:cubicBezTo>
                <a:cubicBezTo>
                  <a:pt x="23725" y="6842"/>
                  <a:pt x="23715" y="6848"/>
                  <a:pt x="23705" y="6848"/>
                </a:cubicBezTo>
                <a:cubicBezTo>
                  <a:pt x="23685" y="6848"/>
                  <a:pt x="23660" y="6823"/>
                  <a:pt x="23687" y="6804"/>
                </a:cubicBezTo>
                <a:close/>
                <a:moveTo>
                  <a:pt x="22836" y="6793"/>
                </a:moveTo>
                <a:cubicBezTo>
                  <a:pt x="22847" y="6793"/>
                  <a:pt x="22853" y="6799"/>
                  <a:pt x="22864" y="6799"/>
                </a:cubicBezTo>
                <a:lnTo>
                  <a:pt x="22887" y="6838"/>
                </a:lnTo>
                <a:lnTo>
                  <a:pt x="22881" y="6850"/>
                </a:lnTo>
                <a:lnTo>
                  <a:pt x="22870" y="6850"/>
                </a:lnTo>
                <a:lnTo>
                  <a:pt x="22836" y="6793"/>
                </a:lnTo>
                <a:close/>
                <a:moveTo>
                  <a:pt x="23284" y="6674"/>
                </a:moveTo>
                <a:cubicBezTo>
                  <a:pt x="23329" y="6742"/>
                  <a:pt x="23369" y="6816"/>
                  <a:pt x="23403" y="6889"/>
                </a:cubicBezTo>
                <a:cubicBezTo>
                  <a:pt x="23312" y="6855"/>
                  <a:pt x="23278" y="6765"/>
                  <a:pt x="23221" y="6702"/>
                </a:cubicBezTo>
                <a:cubicBezTo>
                  <a:pt x="23244" y="6691"/>
                  <a:pt x="23267" y="6679"/>
                  <a:pt x="23284" y="6674"/>
                </a:cubicBezTo>
                <a:close/>
                <a:moveTo>
                  <a:pt x="2955" y="6560"/>
                </a:moveTo>
                <a:lnTo>
                  <a:pt x="2955" y="6560"/>
                </a:lnTo>
                <a:cubicBezTo>
                  <a:pt x="2938" y="6600"/>
                  <a:pt x="2915" y="6634"/>
                  <a:pt x="2904" y="6674"/>
                </a:cubicBezTo>
                <a:cubicBezTo>
                  <a:pt x="2881" y="6714"/>
                  <a:pt x="2852" y="6753"/>
                  <a:pt x="2830" y="6787"/>
                </a:cubicBezTo>
                <a:cubicBezTo>
                  <a:pt x="2813" y="6810"/>
                  <a:pt x="2801" y="6827"/>
                  <a:pt x="2790" y="6850"/>
                </a:cubicBezTo>
                <a:lnTo>
                  <a:pt x="2745" y="6929"/>
                </a:lnTo>
                <a:cubicBezTo>
                  <a:pt x="2750" y="6872"/>
                  <a:pt x="2762" y="6816"/>
                  <a:pt x="2818" y="6787"/>
                </a:cubicBezTo>
                <a:cubicBezTo>
                  <a:pt x="2818" y="6776"/>
                  <a:pt x="2818" y="6759"/>
                  <a:pt x="2824" y="6748"/>
                </a:cubicBezTo>
                <a:cubicBezTo>
                  <a:pt x="2847" y="6725"/>
                  <a:pt x="2875" y="6702"/>
                  <a:pt x="2870" y="6668"/>
                </a:cubicBezTo>
                <a:cubicBezTo>
                  <a:pt x="2892" y="6645"/>
                  <a:pt x="2915" y="6623"/>
                  <a:pt x="2909" y="6583"/>
                </a:cubicBezTo>
                <a:cubicBezTo>
                  <a:pt x="2921" y="6577"/>
                  <a:pt x="2943" y="6566"/>
                  <a:pt x="2955" y="6560"/>
                </a:cubicBezTo>
                <a:close/>
                <a:moveTo>
                  <a:pt x="23400" y="6892"/>
                </a:moveTo>
                <a:cubicBezTo>
                  <a:pt x="23412" y="6892"/>
                  <a:pt x="23423" y="6898"/>
                  <a:pt x="23426" y="6912"/>
                </a:cubicBezTo>
                <a:cubicBezTo>
                  <a:pt x="23429" y="6932"/>
                  <a:pt x="23411" y="6944"/>
                  <a:pt x="23395" y="6944"/>
                </a:cubicBezTo>
                <a:cubicBezTo>
                  <a:pt x="23383" y="6944"/>
                  <a:pt x="23371" y="6938"/>
                  <a:pt x="23369" y="6923"/>
                </a:cubicBezTo>
                <a:cubicBezTo>
                  <a:pt x="23366" y="6904"/>
                  <a:pt x="23383" y="6892"/>
                  <a:pt x="23400" y="6892"/>
                </a:cubicBezTo>
                <a:close/>
                <a:moveTo>
                  <a:pt x="22926" y="6918"/>
                </a:moveTo>
                <a:cubicBezTo>
                  <a:pt x="22932" y="6923"/>
                  <a:pt x="22938" y="6935"/>
                  <a:pt x="22943" y="6946"/>
                </a:cubicBezTo>
                <a:lnTo>
                  <a:pt x="22921" y="6946"/>
                </a:lnTo>
                <a:cubicBezTo>
                  <a:pt x="22921" y="6935"/>
                  <a:pt x="22926" y="6923"/>
                  <a:pt x="22926" y="6918"/>
                </a:cubicBezTo>
                <a:close/>
                <a:moveTo>
                  <a:pt x="23440" y="6983"/>
                </a:moveTo>
                <a:cubicBezTo>
                  <a:pt x="23450" y="6983"/>
                  <a:pt x="23459" y="6992"/>
                  <a:pt x="23465" y="7009"/>
                </a:cubicBezTo>
                <a:cubicBezTo>
                  <a:pt x="23456" y="7018"/>
                  <a:pt x="23447" y="7023"/>
                  <a:pt x="23440" y="7023"/>
                </a:cubicBezTo>
                <a:cubicBezTo>
                  <a:pt x="23430" y="7023"/>
                  <a:pt x="23421" y="7014"/>
                  <a:pt x="23414" y="6997"/>
                </a:cubicBezTo>
                <a:cubicBezTo>
                  <a:pt x="23424" y="6988"/>
                  <a:pt x="23432" y="6983"/>
                  <a:pt x="23440" y="6983"/>
                </a:cubicBezTo>
                <a:close/>
                <a:moveTo>
                  <a:pt x="22955" y="6969"/>
                </a:moveTo>
                <a:cubicBezTo>
                  <a:pt x="22966" y="6986"/>
                  <a:pt x="22977" y="7003"/>
                  <a:pt x="22983" y="7020"/>
                </a:cubicBezTo>
                <a:cubicBezTo>
                  <a:pt x="22983" y="7020"/>
                  <a:pt x="22972" y="7026"/>
                  <a:pt x="22966" y="7026"/>
                </a:cubicBezTo>
                <a:cubicBezTo>
                  <a:pt x="22960" y="7014"/>
                  <a:pt x="22955" y="7003"/>
                  <a:pt x="22943" y="6992"/>
                </a:cubicBezTo>
                <a:cubicBezTo>
                  <a:pt x="22949" y="6986"/>
                  <a:pt x="22955" y="6975"/>
                  <a:pt x="22955" y="6969"/>
                </a:cubicBezTo>
                <a:close/>
                <a:moveTo>
                  <a:pt x="22566" y="6947"/>
                </a:moveTo>
                <a:cubicBezTo>
                  <a:pt x="22588" y="6947"/>
                  <a:pt x="22638" y="7023"/>
                  <a:pt x="22597" y="7037"/>
                </a:cubicBezTo>
                <a:cubicBezTo>
                  <a:pt x="22586" y="7014"/>
                  <a:pt x="22569" y="6992"/>
                  <a:pt x="22558" y="6963"/>
                </a:cubicBezTo>
                <a:cubicBezTo>
                  <a:pt x="22558" y="6952"/>
                  <a:pt x="22561" y="6947"/>
                  <a:pt x="22566" y="6947"/>
                </a:cubicBezTo>
                <a:close/>
                <a:moveTo>
                  <a:pt x="23637" y="6843"/>
                </a:moveTo>
                <a:cubicBezTo>
                  <a:pt x="23661" y="6843"/>
                  <a:pt x="23677" y="6868"/>
                  <a:pt x="23698" y="6878"/>
                </a:cubicBezTo>
                <a:cubicBezTo>
                  <a:pt x="23704" y="6878"/>
                  <a:pt x="23721" y="6872"/>
                  <a:pt x="23726" y="6872"/>
                </a:cubicBezTo>
                <a:cubicBezTo>
                  <a:pt x="23732" y="6935"/>
                  <a:pt x="23789" y="7003"/>
                  <a:pt x="23795" y="7060"/>
                </a:cubicBezTo>
                <a:cubicBezTo>
                  <a:pt x="23787" y="7063"/>
                  <a:pt x="23780" y="7064"/>
                  <a:pt x="23774" y="7064"/>
                </a:cubicBezTo>
                <a:cubicBezTo>
                  <a:pt x="23755" y="7064"/>
                  <a:pt x="23741" y="7052"/>
                  <a:pt x="23732" y="7031"/>
                </a:cubicBezTo>
                <a:cubicBezTo>
                  <a:pt x="23698" y="6969"/>
                  <a:pt x="23670" y="6906"/>
                  <a:pt x="23630" y="6844"/>
                </a:cubicBezTo>
                <a:cubicBezTo>
                  <a:pt x="23633" y="6844"/>
                  <a:pt x="23635" y="6843"/>
                  <a:pt x="23637" y="6843"/>
                </a:cubicBezTo>
                <a:close/>
                <a:moveTo>
                  <a:pt x="1400" y="7082"/>
                </a:moveTo>
                <a:cubicBezTo>
                  <a:pt x="1400" y="7082"/>
                  <a:pt x="1406" y="7088"/>
                  <a:pt x="1406" y="7088"/>
                </a:cubicBezTo>
                <a:cubicBezTo>
                  <a:pt x="1406" y="7094"/>
                  <a:pt x="1400" y="7099"/>
                  <a:pt x="1400" y="7099"/>
                </a:cubicBezTo>
                <a:cubicBezTo>
                  <a:pt x="1400" y="7094"/>
                  <a:pt x="1394" y="7088"/>
                  <a:pt x="1394" y="7082"/>
                </a:cubicBezTo>
                <a:close/>
                <a:moveTo>
                  <a:pt x="22455" y="5301"/>
                </a:moveTo>
                <a:lnTo>
                  <a:pt x="22455" y="5301"/>
                </a:lnTo>
                <a:cubicBezTo>
                  <a:pt x="22563" y="5380"/>
                  <a:pt x="22614" y="5499"/>
                  <a:pt x="22694" y="5601"/>
                </a:cubicBezTo>
                <a:cubicBezTo>
                  <a:pt x="22699" y="5596"/>
                  <a:pt x="22716" y="5596"/>
                  <a:pt x="22728" y="5590"/>
                </a:cubicBezTo>
                <a:lnTo>
                  <a:pt x="22728" y="5590"/>
                </a:lnTo>
                <a:cubicBezTo>
                  <a:pt x="22716" y="5601"/>
                  <a:pt x="22699" y="5618"/>
                  <a:pt x="22688" y="5630"/>
                </a:cubicBezTo>
                <a:cubicBezTo>
                  <a:pt x="22705" y="5636"/>
                  <a:pt x="22739" y="5658"/>
                  <a:pt x="22756" y="5664"/>
                </a:cubicBezTo>
                <a:cubicBezTo>
                  <a:pt x="22762" y="5675"/>
                  <a:pt x="22768" y="5704"/>
                  <a:pt x="22773" y="5715"/>
                </a:cubicBezTo>
                <a:cubicBezTo>
                  <a:pt x="22785" y="5721"/>
                  <a:pt x="22807" y="5726"/>
                  <a:pt x="22824" y="5732"/>
                </a:cubicBezTo>
                <a:cubicBezTo>
                  <a:pt x="22819" y="5743"/>
                  <a:pt x="22819" y="5760"/>
                  <a:pt x="22819" y="5772"/>
                </a:cubicBezTo>
                <a:cubicBezTo>
                  <a:pt x="23040" y="6044"/>
                  <a:pt x="23182" y="6373"/>
                  <a:pt x="23386" y="6657"/>
                </a:cubicBezTo>
                <a:cubicBezTo>
                  <a:pt x="23431" y="6816"/>
                  <a:pt x="23556" y="6940"/>
                  <a:pt x="23602" y="7105"/>
                </a:cubicBezTo>
                <a:cubicBezTo>
                  <a:pt x="23488" y="6952"/>
                  <a:pt x="23403" y="6776"/>
                  <a:pt x="23307" y="6611"/>
                </a:cubicBezTo>
                <a:cubicBezTo>
                  <a:pt x="23284" y="6583"/>
                  <a:pt x="23278" y="6526"/>
                  <a:pt x="23233" y="6521"/>
                </a:cubicBezTo>
                <a:cubicBezTo>
                  <a:pt x="23227" y="6532"/>
                  <a:pt x="23227" y="6566"/>
                  <a:pt x="23221" y="6577"/>
                </a:cubicBezTo>
                <a:cubicBezTo>
                  <a:pt x="23204" y="6583"/>
                  <a:pt x="23165" y="6583"/>
                  <a:pt x="23142" y="6589"/>
                </a:cubicBezTo>
                <a:cubicBezTo>
                  <a:pt x="23148" y="6566"/>
                  <a:pt x="23153" y="6543"/>
                  <a:pt x="23153" y="6521"/>
                </a:cubicBezTo>
                <a:cubicBezTo>
                  <a:pt x="23187" y="6521"/>
                  <a:pt x="23210" y="6504"/>
                  <a:pt x="23221" y="6475"/>
                </a:cubicBezTo>
                <a:cubicBezTo>
                  <a:pt x="23193" y="6379"/>
                  <a:pt x="23108" y="6311"/>
                  <a:pt x="23068" y="6226"/>
                </a:cubicBezTo>
                <a:cubicBezTo>
                  <a:pt x="23040" y="6175"/>
                  <a:pt x="23017" y="6112"/>
                  <a:pt x="22960" y="6089"/>
                </a:cubicBezTo>
                <a:lnTo>
                  <a:pt x="22960" y="6089"/>
                </a:lnTo>
                <a:cubicBezTo>
                  <a:pt x="22960" y="6140"/>
                  <a:pt x="22977" y="6192"/>
                  <a:pt x="23029" y="6214"/>
                </a:cubicBezTo>
                <a:cubicBezTo>
                  <a:pt x="23034" y="6260"/>
                  <a:pt x="23114" y="6316"/>
                  <a:pt x="23051" y="6345"/>
                </a:cubicBezTo>
                <a:cubicBezTo>
                  <a:pt x="23034" y="6316"/>
                  <a:pt x="23012" y="6299"/>
                  <a:pt x="22972" y="6299"/>
                </a:cubicBezTo>
                <a:cubicBezTo>
                  <a:pt x="22983" y="6288"/>
                  <a:pt x="23000" y="6271"/>
                  <a:pt x="23006" y="6265"/>
                </a:cubicBezTo>
                <a:lnTo>
                  <a:pt x="22943" y="6243"/>
                </a:lnTo>
                <a:cubicBezTo>
                  <a:pt x="22926" y="6220"/>
                  <a:pt x="22915" y="6197"/>
                  <a:pt x="22898" y="6180"/>
                </a:cubicBezTo>
                <a:cubicBezTo>
                  <a:pt x="22915" y="6175"/>
                  <a:pt x="22949" y="6169"/>
                  <a:pt x="22966" y="6163"/>
                </a:cubicBezTo>
                <a:cubicBezTo>
                  <a:pt x="22932" y="6158"/>
                  <a:pt x="22898" y="6146"/>
                  <a:pt x="22864" y="6135"/>
                </a:cubicBezTo>
                <a:cubicBezTo>
                  <a:pt x="22875" y="6129"/>
                  <a:pt x="22892" y="6118"/>
                  <a:pt x="22904" y="6112"/>
                </a:cubicBezTo>
                <a:cubicBezTo>
                  <a:pt x="22847" y="6044"/>
                  <a:pt x="22802" y="5970"/>
                  <a:pt x="22751" y="5902"/>
                </a:cubicBezTo>
                <a:cubicBezTo>
                  <a:pt x="22688" y="5879"/>
                  <a:pt x="22699" y="5811"/>
                  <a:pt x="22682" y="5760"/>
                </a:cubicBezTo>
                <a:lnTo>
                  <a:pt x="22682" y="5760"/>
                </a:lnTo>
                <a:cubicBezTo>
                  <a:pt x="22802" y="5817"/>
                  <a:pt x="22841" y="5959"/>
                  <a:pt x="22915" y="6055"/>
                </a:cubicBezTo>
                <a:cubicBezTo>
                  <a:pt x="22917" y="6071"/>
                  <a:pt x="22927" y="6077"/>
                  <a:pt x="22939" y="6077"/>
                </a:cubicBezTo>
                <a:cubicBezTo>
                  <a:pt x="22966" y="6077"/>
                  <a:pt x="22998" y="6048"/>
                  <a:pt x="22955" y="6033"/>
                </a:cubicBezTo>
                <a:cubicBezTo>
                  <a:pt x="22830" y="5851"/>
                  <a:pt x="22716" y="5670"/>
                  <a:pt x="22586" y="5494"/>
                </a:cubicBezTo>
                <a:cubicBezTo>
                  <a:pt x="22541" y="5431"/>
                  <a:pt x="22495" y="5369"/>
                  <a:pt x="22455" y="5301"/>
                </a:cubicBezTo>
                <a:close/>
                <a:moveTo>
                  <a:pt x="23749" y="7077"/>
                </a:moveTo>
                <a:cubicBezTo>
                  <a:pt x="23766" y="7077"/>
                  <a:pt x="23806" y="7082"/>
                  <a:pt x="23823" y="7082"/>
                </a:cubicBezTo>
                <a:cubicBezTo>
                  <a:pt x="23846" y="7105"/>
                  <a:pt x="23851" y="7133"/>
                  <a:pt x="23840" y="7162"/>
                </a:cubicBezTo>
                <a:cubicBezTo>
                  <a:pt x="23824" y="7172"/>
                  <a:pt x="23807" y="7175"/>
                  <a:pt x="23788" y="7175"/>
                </a:cubicBezTo>
                <a:cubicBezTo>
                  <a:pt x="23766" y="7175"/>
                  <a:pt x="23742" y="7171"/>
                  <a:pt x="23721" y="7167"/>
                </a:cubicBezTo>
                <a:cubicBezTo>
                  <a:pt x="23738" y="7167"/>
                  <a:pt x="23777" y="7162"/>
                  <a:pt x="23800" y="7156"/>
                </a:cubicBezTo>
                <a:cubicBezTo>
                  <a:pt x="23783" y="7128"/>
                  <a:pt x="23766" y="7105"/>
                  <a:pt x="23749" y="7077"/>
                </a:cubicBezTo>
                <a:close/>
                <a:moveTo>
                  <a:pt x="23642" y="7183"/>
                </a:moveTo>
                <a:cubicBezTo>
                  <a:pt x="23647" y="7183"/>
                  <a:pt x="23652" y="7185"/>
                  <a:pt x="23658" y="7190"/>
                </a:cubicBezTo>
                <a:cubicBezTo>
                  <a:pt x="23682" y="7200"/>
                  <a:pt x="23682" y="7241"/>
                  <a:pt x="23661" y="7241"/>
                </a:cubicBezTo>
                <a:cubicBezTo>
                  <a:pt x="23657" y="7241"/>
                  <a:pt x="23653" y="7239"/>
                  <a:pt x="23647" y="7236"/>
                </a:cubicBezTo>
                <a:cubicBezTo>
                  <a:pt x="23619" y="7226"/>
                  <a:pt x="23622" y="7183"/>
                  <a:pt x="23642" y="7183"/>
                </a:cubicBezTo>
                <a:close/>
                <a:moveTo>
                  <a:pt x="22972" y="7037"/>
                </a:moveTo>
                <a:lnTo>
                  <a:pt x="22972" y="7037"/>
                </a:lnTo>
                <a:cubicBezTo>
                  <a:pt x="23051" y="7094"/>
                  <a:pt x="23063" y="7196"/>
                  <a:pt x="23119" y="7264"/>
                </a:cubicBezTo>
                <a:lnTo>
                  <a:pt x="23102" y="7275"/>
                </a:lnTo>
                <a:cubicBezTo>
                  <a:pt x="23063" y="7196"/>
                  <a:pt x="23017" y="7116"/>
                  <a:pt x="22972" y="7037"/>
                </a:cubicBezTo>
                <a:close/>
                <a:moveTo>
                  <a:pt x="23709" y="7531"/>
                </a:moveTo>
                <a:cubicBezTo>
                  <a:pt x="23738" y="7565"/>
                  <a:pt x="23760" y="7604"/>
                  <a:pt x="23783" y="7644"/>
                </a:cubicBezTo>
                <a:cubicBezTo>
                  <a:pt x="23777" y="7667"/>
                  <a:pt x="23777" y="7689"/>
                  <a:pt x="23772" y="7706"/>
                </a:cubicBezTo>
                <a:cubicBezTo>
                  <a:pt x="23749" y="7650"/>
                  <a:pt x="23726" y="7593"/>
                  <a:pt x="23709" y="7531"/>
                </a:cubicBezTo>
                <a:close/>
                <a:moveTo>
                  <a:pt x="1939" y="7661"/>
                </a:moveTo>
                <a:cubicBezTo>
                  <a:pt x="1945" y="7661"/>
                  <a:pt x="1951" y="7662"/>
                  <a:pt x="1956" y="7667"/>
                </a:cubicBezTo>
                <a:cubicBezTo>
                  <a:pt x="1975" y="7690"/>
                  <a:pt x="1951" y="7722"/>
                  <a:pt x="1925" y="7722"/>
                </a:cubicBezTo>
                <a:cubicBezTo>
                  <a:pt x="1920" y="7722"/>
                  <a:pt x="1915" y="7721"/>
                  <a:pt x="1911" y="7718"/>
                </a:cubicBezTo>
                <a:cubicBezTo>
                  <a:pt x="1888" y="7695"/>
                  <a:pt x="1913" y="7661"/>
                  <a:pt x="1939" y="7661"/>
                </a:cubicBezTo>
                <a:close/>
                <a:moveTo>
                  <a:pt x="1039" y="8068"/>
                </a:moveTo>
                <a:cubicBezTo>
                  <a:pt x="1042" y="8068"/>
                  <a:pt x="1045" y="8069"/>
                  <a:pt x="1048" y="8070"/>
                </a:cubicBezTo>
                <a:cubicBezTo>
                  <a:pt x="1073" y="8089"/>
                  <a:pt x="1059" y="8135"/>
                  <a:pt x="1032" y="8135"/>
                </a:cubicBezTo>
                <a:cubicBezTo>
                  <a:pt x="1028" y="8135"/>
                  <a:pt x="1024" y="8134"/>
                  <a:pt x="1020" y="8132"/>
                </a:cubicBezTo>
                <a:cubicBezTo>
                  <a:pt x="994" y="8116"/>
                  <a:pt x="1011" y="8068"/>
                  <a:pt x="1039" y="8068"/>
                </a:cubicBezTo>
                <a:close/>
                <a:moveTo>
                  <a:pt x="23874" y="7860"/>
                </a:moveTo>
                <a:lnTo>
                  <a:pt x="23874" y="7860"/>
                </a:lnTo>
                <a:cubicBezTo>
                  <a:pt x="23902" y="7962"/>
                  <a:pt x="23959" y="8047"/>
                  <a:pt x="23987" y="8149"/>
                </a:cubicBezTo>
                <a:cubicBezTo>
                  <a:pt x="23953" y="8149"/>
                  <a:pt x="23936" y="8121"/>
                  <a:pt x="23919" y="8098"/>
                </a:cubicBezTo>
                <a:lnTo>
                  <a:pt x="23874" y="8098"/>
                </a:lnTo>
                <a:cubicBezTo>
                  <a:pt x="23885" y="8081"/>
                  <a:pt x="23897" y="8053"/>
                  <a:pt x="23902" y="8041"/>
                </a:cubicBezTo>
                <a:lnTo>
                  <a:pt x="23902" y="8041"/>
                </a:lnTo>
                <a:cubicBezTo>
                  <a:pt x="23897" y="8041"/>
                  <a:pt x="23874" y="8047"/>
                  <a:pt x="23863" y="8047"/>
                </a:cubicBezTo>
                <a:cubicBezTo>
                  <a:pt x="23905" y="8004"/>
                  <a:pt x="23892" y="7972"/>
                  <a:pt x="23862" y="7972"/>
                </a:cubicBezTo>
                <a:cubicBezTo>
                  <a:pt x="23848" y="7972"/>
                  <a:pt x="23830" y="7980"/>
                  <a:pt x="23812" y="7996"/>
                </a:cubicBezTo>
                <a:cubicBezTo>
                  <a:pt x="23806" y="7984"/>
                  <a:pt x="23800" y="7962"/>
                  <a:pt x="23795" y="7950"/>
                </a:cubicBezTo>
                <a:cubicBezTo>
                  <a:pt x="23823" y="7950"/>
                  <a:pt x="23851" y="7950"/>
                  <a:pt x="23880" y="7945"/>
                </a:cubicBezTo>
                <a:cubicBezTo>
                  <a:pt x="23863" y="7916"/>
                  <a:pt x="23857" y="7888"/>
                  <a:pt x="23874" y="7860"/>
                </a:cubicBezTo>
                <a:close/>
                <a:moveTo>
                  <a:pt x="2234" y="7820"/>
                </a:moveTo>
                <a:cubicBezTo>
                  <a:pt x="2240" y="7826"/>
                  <a:pt x="2251" y="7826"/>
                  <a:pt x="2257" y="7831"/>
                </a:cubicBezTo>
                <a:cubicBezTo>
                  <a:pt x="2200" y="7945"/>
                  <a:pt x="2149" y="8064"/>
                  <a:pt x="2098" y="8183"/>
                </a:cubicBezTo>
                <a:cubicBezTo>
                  <a:pt x="2121" y="8092"/>
                  <a:pt x="2149" y="8013"/>
                  <a:pt x="2200" y="7933"/>
                </a:cubicBezTo>
                <a:lnTo>
                  <a:pt x="2200" y="7933"/>
                </a:lnTo>
                <a:lnTo>
                  <a:pt x="2143" y="7939"/>
                </a:lnTo>
                <a:cubicBezTo>
                  <a:pt x="2166" y="7928"/>
                  <a:pt x="2189" y="7922"/>
                  <a:pt x="2206" y="7916"/>
                </a:cubicBezTo>
                <a:cubicBezTo>
                  <a:pt x="2217" y="7882"/>
                  <a:pt x="2223" y="7854"/>
                  <a:pt x="2234" y="7820"/>
                </a:cubicBezTo>
                <a:close/>
                <a:moveTo>
                  <a:pt x="23938" y="8171"/>
                </a:moveTo>
                <a:cubicBezTo>
                  <a:pt x="23981" y="8171"/>
                  <a:pt x="24004" y="8198"/>
                  <a:pt x="24004" y="8240"/>
                </a:cubicBezTo>
                <a:cubicBezTo>
                  <a:pt x="23993" y="8245"/>
                  <a:pt x="23965" y="8257"/>
                  <a:pt x="23948" y="8262"/>
                </a:cubicBezTo>
                <a:cubicBezTo>
                  <a:pt x="23959" y="8257"/>
                  <a:pt x="23976" y="8234"/>
                  <a:pt x="23982" y="8223"/>
                </a:cubicBezTo>
                <a:cubicBezTo>
                  <a:pt x="23970" y="8211"/>
                  <a:pt x="23942" y="8183"/>
                  <a:pt x="23925" y="8172"/>
                </a:cubicBezTo>
                <a:cubicBezTo>
                  <a:pt x="23929" y="8171"/>
                  <a:pt x="23934" y="8171"/>
                  <a:pt x="23938" y="8171"/>
                </a:cubicBezTo>
                <a:close/>
                <a:moveTo>
                  <a:pt x="1338" y="7150"/>
                </a:moveTo>
                <a:cubicBezTo>
                  <a:pt x="1326" y="7201"/>
                  <a:pt x="1309" y="7258"/>
                  <a:pt x="1287" y="7309"/>
                </a:cubicBezTo>
                <a:lnTo>
                  <a:pt x="1298" y="7309"/>
                </a:lnTo>
                <a:cubicBezTo>
                  <a:pt x="1258" y="7400"/>
                  <a:pt x="1224" y="7485"/>
                  <a:pt x="1173" y="7565"/>
                </a:cubicBezTo>
                <a:lnTo>
                  <a:pt x="1207" y="7593"/>
                </a:lnTo>
                <a:cubicBezTo>
                  <a:pt x="1218" y="7570"/>
                  <a:pt x="1241" y="7536"/>
                  <a:pt x="1252" y="7514"/>
                </a:cubicBezTo>
                <a:lnTo>
                  <a:pt x="1298" y="7502"/>
                </a:lnTo>
                <a:lnTo>
                  <a:pt x="1298" y="7536"/>
                </a:lnTo>
                <a:cubicBezTo>
                  <a:pt x="1287" y="7536"/>
                  <a:pt x="1258" y="7542"/>
                  <a:pt x="1241" y="7542"/>
                </a:cubicBezTo>
                <a:cubicBezTo>
                  <a:pt x="1241" y="7587"/>
                  <a:pt x="1235" y="7633"/>
                  <a:pt x="1230" y="7678"/>
                </a:cubicBezTo>
                <a:cubicBezTo>
                  <a:pt x="1173" y="7712"/>
                  <a:pt x="1156" y="7769"/>
                  <a:pt x="1150" y="7831"/>
                </a:cubicBezTo>
                <a:cubicBezTo>
                  <a:pt x="1156" y="7905"/>
                  <a:pt x="1077" y="7956"/>
                  <a:pt x="1105" y="8030"/>
                </a:cubicBezTo>
                <a:cubicBezTo>
                  <a:pt x="1077" y="8019"/>
                  <a:pt x="1048" y="8007"/>
                  <a:pt x="1014" y="8001"/>
                </a:cubicBezTo>
                <a:cubicBezTo>
                  <a:pt x="980" y="8064"/>
                  <a:pt x="957" y="8126"/>
                  <a:pt x="946" y="8200"/>
                </a:cubicBezTo>
                <a:cubicBezTo>
                  <a:pt x="923" y="8223"/>
                  <a:pt x="901" y="8251"/>
                  <a:pt x="878" y="8274"/>
                </a:cubicBezTo>
                <a:cubicBezTo>
                  <a:pt x="935" y="8126"/>
                  <a:pt x="969" y="7962"/>
                  <a:pt x="1054" y="7826"/>
                </a:cubicBezTo>
                <a:lnTo>
                  <a:pt x="1054" y="7826"/>
                </a:lnTo>
                <a:cubicBezTo>
                  <a:pt x="1043" y="7877"/>
                  <a:pt x="1026" y="7928"/>
                  <a:pt x="1014" y="7984"/>
                </a:cubicBezTo>
                <a:cubicBezTo>
                  <a:pt x="1031" y="7984"/>
                  <a:pt x="1060" y="7990"/>
                  <a:pt x="1071" y="7996"/>
                </a:cubicBezTo>
                <a:cubicBezTo>
                  <a:pt x="1082" y="7877"/>
                  <a:pt x="1156" y="7780"/>
                  <a:pt x="1173" y="7661"/>
                </a:cubicBezTo>
                <a:lnTo>
                  <a:pt x="1173" y="7661"/>
                </a:lnTo>
                <a:cubicBezTo>
                  <a:pt x="1105" y="7701"/>
                  <a:pt x="1094" y="7780"/>
                  <a:pt x="1043" y="7837"/>
                </a:cubicBezTo>
                <a:cubicBezTo>
                  <a:pt x="1094" y="7644"/>
                  <a:pt x="1184" y="7457"/>
                  <a:pt x="1275" y="7281"/>
                </a:cubicBezTo>
                <a:cubicBezTo>
                  <a:pt x="1275" y="7275"/>
                  <a:pt x="1281" y="7275"/>
                  <a:pt x="1281" y="7270"/>
                </a:cubicBezTo>
                <a:cubicBezTo>
                  <a:pt x="1287" y="7264"/>
                  <a:pt x="1287" y="7258"/>
                  <a:pt x="1287" y="7253"/>
                </a:cubicBezTo>
                <a:cubicBezTo>
                  <a:pt x="1304" y="7219"/>
                  <a:pt x="1321" y="7184"/>
                  <a:pt x="1338" y="7150"/>
                </a:cubicBezTo>
                <a:close/>
                <a:moveTo>
                  <a:pt x="23539" y="8257"/>
                </a:moveTo>
                <a:cubicBezTo>
                  <a:pt x="23573" y="8257"/>
                  <a:pt x="23596" y="8336"/>
                  <a:pt x="23562" y="8348"/>
                </a:cubicBezTo>
                <a:cubicBezTo>
                  <a:pt x="23534" y="8325"/>
                  <a:pt x="23528" y="8285"/>
                  <a:pt x="23539" y="8257"/>
                </a:cubicBezTo>
                <a:close/>
                <a:moveTo>
                  <a:pt x="2013" y="8382"/>
                </a:moveTo>
                <a:cubicBezTo>
                  <a:pt x="2013" y="8382"/>
                  <a:pt x="2013" y="8387"/>
                  <a:pt x="2013" y="8387"/>
                </a:cubicBezTo>
                <a:cubicBezTo>
                  <a:pt x="2007" y="8387"/>
                  <a:pt x="2001" y="8382"/>
                  <a:pt x="2001" y="8382"/>
                </a:cubicBezTo>
                <a:close/>
                <a:moveTo>
                  <a:pt x="24050" y="8331"/>
                </a:moveTo>
                <a:cubicBezTo>
                  <a:pt x="24056" y="8382"/>
                  <a:pt x="24067" y="8427"/>
                  <a:pt x="24078" y="8478"/>
                </a:cubicBezTo>
                <a:cubicBezTo>
                  <a:pt x="24056" y="8472"/>
                  <a:pt x="24038" y="8461"/>
                  <a:pt x="24010" y="8455"/>
                </a:cubicBezTo>
                <a:lnTo>
                  <a:pt x="24016" y="8455"/>
                </a:lnTo>
                <a:cubicBezTo>
                  <a:pt x="24027" y="8438"/>
                  <a:pt x="24044" y="8427"/>
                  <a:pt x="24056" y="8410"/>
                </a:cubicBezTo>
                <a:cubicBezTo>
                  <a:pt x="24044" y="8387"/>
                  <a:pt x="24033" y="8359"/>
                  <a:pt x="24016" y="8336"/>
                </a:cubicBezTo>
                <a:lnTo>
                  <a:pt x="24050" y="8331"/>
                </a:lnTo>
                <a:close/>
                <a:moveTo>
                  <a:pt x="991" y="8228"/>
                </a:moveTo>
                <a:cubicBezTo>
                  <a:pt x="969" y="8359"/>
                  <a:pt x="895" y="8484"/>
                  <a:pt x="906" y="8620"/>
                </a:cubicBezTo>
                <a:cubicBezTo>
                  <a:pt x="895" y="8609"/>
                  <a:pt x="872" y="8597"/>
                  <a:pt x="861" y="8586"/>
                </a:cubicBezTo>
                <a:cubicBezTo>
                  <a:pt x="906" y="8467"/>
                  <a:pt x="912" y="8331"/>
                  <a:pt x="991" y="8228"/>
                </a:cubicBezTo>
                <a:close/>
                <a:moveTo>
                  <a:pt x="23687" y="8648"/>
                </a:moveTo>
                <a:lnTo>
                  <a:pt x="23687" y="8648"/>
                </a:lnTo>
                <a:cubicBezTo>
                  <a:pt x="23709" y="8671"/>
                  <a:pt x="23709" y="8688"/>
                  <a:pt x="23675" y="8694"/>
                </a:cubicBezTo>
                <a:cubicBezTo>
                  <a:pt x="23653" y="8671"/>
                  <a:pt x="23653" y="8654"/>
                  <a:pt x="23687" y="8648"/>
                </a:cubicBezTo>
                <a:close/>
                <a:moveTo>
                  <a:pt x="857" y="8654"/>
                </a:moveTo>
                <a:cubicBezTo>
                  <a:pt x="858" y="8654"/>
                  <a:pt x="860" y="8654"/>
                  <a:pt x="861" y="8654"/>
                </a:cubicBezTo>
                <a:cubicBezTo>
                  <a:pt x="888" y="8670"/>
                  <a:pt x="869" y="8717"/>
                  <a:pt x="843" y="8717"/>
                </a:cubicBezTo>
                <a:cubicBezTo>
                  <a:pt x="841" y="8717"/>
                  <a:pt x="840" y="8717"/>
                  <a:pt x="838" y="8716"/>
                </a:cubicBezTo>
                <a:cubicBezTo>
                  <a:pt x="817" y="8700"/>
                  <a:pt x="831" y="8654"/>
                  <a:pt x="857" y="8654"/>
                </a:cubicBezTo>
                <a:close/>
                <a:moveTo>
                  <a:pt x="838" y="8756"/>
                </a:moveTo>
                <a:cubicBezTo>
                  <a:pt x="833" y="8807"/>
                  <a:pt x="821" y="8847"/>
                  <a:pt x="787" y="8887"/>
                </a:cubicBezTo>
                <a:cubicBezTo>
                  <a:pt x="793" y="8841"/>
                  <a:pt x="799" y="8796"/>
                  <a:pt x="799" y="8756"/>
                </a:cubicBezTo>
                <a:close/>
                <a:moveTo>
                  <a:pt x="23675" y="7253"/>
                </a:moveTo>
                <a:lnTo>
                  <a:pt x="23675" y="7253"/>
                </a:lnTo>
                <a:cubicBezTo>
                  <a:pt x="23772" y="7377"/>
                  <a:pt x="23800" y="7559"/>
                  <a:pt x="23914" y="7661"/>
                </a:cubicBezTo>
                <a:cubicBezTo>
                  <a:pt x="23908" y="7667"/>
                  <a:pt x="23891" y="7672"/>
                  <a:pt x="23885" y="7678"/>
                </a:cubicBezTo>
                <a:cubicBezTo>
                  <a:pt x="24033" y="7996"/>
                  <a:pt x="24141" y="8331"/>
                  <a:pt x="24254" y="8660"/>
                </a:cubicBezTo>
                <a:cubicBezTo>
                  <a:pt x="24260" y="8660"/>
                  <a:pt x="24265" y="8654"/>
                  <a:pt x="24271" y="8654"/>
                </a:cubicBezTo>
                <a:lnTo>
                  <a:pt x="24271" y="8654"/>
                </a:lnTo>
                <a:cubicBezTo>
                  <a:pt x="24254" y="8745"/>
                  <a:pt x="24317" y="8830"/>
                  <a:pt x="24339" y="8921"/>
                </a:cubicBezTo>
                <a:cubicBezTo>
                  <a:pt x="24288" y="8892"/>
                  <a:pt x="24294" y="8830"/>
                  <a:pt x="24271" y="8779"/>
                </a:cubicBezTo>
                <a:cubicBezTo>
                  <a:pt x="24129" y="8359"/>
                  <a:pt x="23970" y="7950"/>
                  <a:pt x="23800" y="7542"/>
                </a:cubicBezTo>
                <a:cubicBezTo>
                  <a:pt x="23766" y="7440"/>
                  <a:pt x="23698" y="7355"/>
                  <a:pt x="23675" y="7253"/>
                </a:cubicBezTo>
                <a:close/>
                <a:moveTo>
                  <a:pt x="779" y="8923"/>
                </a:moveTo>
                <a:cubicBezTo>
                  <a:pt x="784" y="8923"/>
                  <a:pt x="788" y="8924"/>
                  <a:pt x="793" y="8926"/>
                </a:cubicBezTo>
                <a:cubicBezTo>
                  <a:pt x="818" y="8937"/>
                  <a:pt x="798" y="8979"/>
                  <a:pt x="773" y="8979"/>
                </a:cubicBezTo>
                <a:cubicBezTo>
                  <a:pt x="770" y="8979"/>
                  <a:pt x="767" y="8979"/>
                  <a:pt x="765" y="8977"/>
                </a:cubicBezTo>
                <a:cubicBezTo>
                  <a:pt x="740" y="8963"/>
                  <a:pt x="754" y="8923"/>
                  <a:pt x="779" y="8923"/>
                </a:cubicBezTo>
                <a:close/>
                <a:moveTo>
                  <a:pt x="876" y="8304"/>
                </a:moveTo>
                <a:cubicBezTo>
                  <a:pt x="855" y="8512"/>
                  <a:pt x="758" y="8700"/>
                  <a:pt x="719" y="8904"/>
                </a:cubicBezTo>
                <a:cubicBezTo>
                  <a:pt x="713" y="8949"/>
                  <a:pt x="691" y="8994"/>
                  <a:pt x="662" y="9034"/>
                </a:cubicBezTo>
                <a:cubicBezTo>
                  <a:pt x="712" y="8791"/>
                  <a:pt x="783" y="8542"/>
                  <a:pt x="876" y="8304"/>
                </a:cubicBezTo>
                <a:close/>
                <a:moveTo>
                  <a:pt x="730" y="9074"/>
                </a:moveTo>
                <a:lnTo>
                  <a:pt x="730" y="9074"/>
                </a:lnTo>
                <a:cubicBezTo>
                  <a:pt x="759" y="9085"/>
                  <a:pt x="765" y="9102"/>
                  <a:pt x="736" y="9125"/>
                </a:cubicBezTo>
                <a:cubicBezTo>
                  <a:pt x="708" y="9114"/>
                  <a:pt x="702" y="9097"/>
                  <a:pt x="730" y="9074"/>
                </a:cubicBezTo>
                <a:close/>
                <a:moveTo>
                  <a:pt x="1485" y="9227"/>
                </a:moveTo>
                <a:cubicBezTo>
                  <a:pt x="1474" y="9267"/>
                  <a:pt x="1462" y="9312"/>
                  <a:pt x="1440" y="9346"/>
                </a:cubicBezTo>
                <a:cubicBezTo>
                  <a:pt x="1434" y="9306"/>
                  <a:pt x="1445" y="9267"/>
                  <a:pt x="1451" y="9227"/>
                </a:cubicBezTo>
                <a:close/>
                <a:moveTo>
                  <a:pt x="24328" y="8921"/>
                </a:moveTo>
                <a:cubicBezTo>
                  <a:pt x="24402" y="9062"/>
                  <a:pt x="24419" y="9227"/>
                  <a:pt x="24447" y="9380"/>
                </a:cubicBezTo>
                <a:cubicBezTo>
                  <a:pt x="24407" y="9335"/>
                  <a:pt x="24402" y="9272"/>
                  <a:pt x="24385" y="9221"/>
                </a:cubicBezTo>
                <a:cubicBezTo>
                  <a:pt x="24362" y="9119"/>
                  <a:pt x="24322" y="9023"/>
                  <a:pt x="24328" y="8921"/>
                </a:cubicBezTo>
                <a:close/>
                <a:moveTo>
                  <a:pt x="24464" y="9386"/>
                </a:moveTo>
                <a:cubicBezTo>
                  <a:pt x="24487" y="9426"/>
                  <a:pt x="24475" y="9437"/>
                  <a:pt x="24436" y="9437"/>
                </a:cubicBezTo>
                <a:cubicBezTo>
                  <a:pt x="24419" y="9397"/>
                  <a:pt x="24430" y="9386"/>
                  <a:pt x="24464" y="9386"/>
                </a:cubicBezTo>
                <a:close/>
                <a:moveTo>
                  <a:pt x="24317" y="9176"/>
                </a:moveTo>
                <a:cubicBezTo>
                  <a:pt x="24351" y="9306"/>
                  <a:pt x="24356" y="9437"/>
                  <a:pt x="24407" y="9562"/>
                </a:cubicBezTo>
                <a:cubicBezTo>
                  <a:pt x="24424" y="9590"/>
                  <a:pt x="24413" y="9619"/>
                  <a:pt x="24402" y="9647"/>
                </a:cubicBezTo>
                <a:cubicBezTo>
                  <a:pt x="24387" y="9617"/>
                  <a:pt x="24402" y="9527"/>
                  <a:pt x="24354" y="9527"/>
                </a:cubicBezTo>
                <a:cubicBezTo>
                  <a:pt x="24347" y="9527"/>
                  <a:pt x="24338" y="9529"/>
                  <a:pt x="24328" y="9533"/>
                </a:cubicBezTo>
                <a:cubicBezTo>
                  <a:pt x="24339" y="9528"/>
                  <a:pt x="24356" y="9516"/>
                  <a:pt x="24368" y="9505"/>
                </a:cubicBezTo>
                <a:cubicBezTo>
                  <a:pt x="24328" y="9397"/>
                  <a:pt x="24305" y="9289"/>
                  <a:pt x="24317" y="9176"/>
                </a:cubicBezTo>
                <a:close/>
                <a:moveTo>
                  <a:pt x="594" y="9715"/>
                </a:moveTo>
                <a:cubicBezTo>
                  <a:pt x="628" y="9721"/>
                  <a:pt x="611" y="9772"/>
                  <a:pt x="583" y="9777"/>
                </a:cubicBezTo>
                <a:cubicBezTo>
                  <a:pt x="549" y="9777"/>
                  <a:pt x="566" y="9721"/>
                  <a:pt x="594" y="9715"/>
                </a:cubicBezTo>
                <a:close/>
                <a:moveTo>
                  <a:pt x="594" y="9284"/>
                </a:moveTo>
                <a:lnTo>
                  <a:pt x="594" y="9284"/>
                </a:lnTo>
                <a:cubicBezTo>
                  <a:pt x="606" y="9471"/>
                  <a:pt x="543" y="9664"/>
                  <a:pt x="481" y="9840"/>
                </a:cubicBezTo>
                <a:cubicBezTo>
                  <a:pt x="509" y="9653"/>
                  <a:pt x="549" y="9465"/>
                  <a:pt x="594" y="9284"/>
                </a:cubicBezTo>
                <a:close/>
                <a:moveTo>
                  <a:pt x="1349" y="9766"/>
                </a:moveTo>
                <a:cubicBezTo>
                  <a:pt x="1349" y="9823"/>
                  <a:pt x="1372" y="9902"/>
                  <a:pt x="1321" y="9953"/>
                </a:cubicBezTo>
                <a:cubicBezTo>
                  <a:pt x="1326" y="9891"/>
                  <a:pt x="1338" y="9828"/>
                  <a:pt x="1349" y="9766"/>
                </a:cubicBezTo>
                <a:close/>
                <a:moveTo>
                  <a:pt x="24697" y="9965"/>
                </a:moveTo>
                <a:cubicBezTo>
                  <a:pt x="24697" y="10027"/>
                  <a:pt x="24748" y="10095"/>
                  <a:pt x="24702" y="10152"/>
                </a:cubicBezTo>
                <a:cubicBezTo>
                  <a:pt x="24685" y="10095"/>
                  <a:pt x="24674" y="10033"/>
                  <a:pt x="24657" y="9976"/>
                </a:cubicBezTo>
                <a:cubicBezTo>
                  <a:pt x="24668" y="9970"/>
                  <a:pt x="24685" y="9965"/>
                  <a:pt x="24697" y="9965"/>
                </a:cubicBezTo>
                <a:close/>
                <a:moveTo>
                  <a:pt x="469" y="9857"/>
                </a:moveTo>
                <a:cubicBezTo>
                  <a:pt x="498" y="9999"/>
                  <a:pt x="447" y="10146"/>
                  <a:pt x="424" y="10288"/>
                </a:cubicBezTo>
                <a:cubicBezTo>
                  <a:pt x="418" y="10141"/>
                  <a:pt x="458" y="9999"/>
                  <a:pt x="469" y="9857"/>
                </a:cubicBezTo>
                <a:close/>
                <a:moveTo>
                  <a:pt x="1276" y="10383"/>
                </a:moveTo>
                <a:cubicBezTo>
                  <a:pt x="1280" y="10383"/>
                  <a:pt x="1283" y="10383"/>
                  <a:pt x="1287" y="10384"/>
                </a:cubicBezTo>
                <a:cubicBezTo>
                  <a:pt x="1312" y="10400"/>
                  <a:pt x="1296" y="10448"/>
                  <a:pt x="1267" y="10448"/>
                </a:cubicBezTo>
                <a:cubicBezTo>
                  <a:pt x="1264" y="10448"/>
                  <a:pt x="1261" y="10448"/>
                  <a:pt x="1258" y="10447"/>
                </a:cubicBezTo>
                <a:cubicBezTo>
                  <a:pt x="1232" y="10431"/>
                  <a:pt x="1244" y="10383"/>
                  <a:pt x="1276" y="10383"/>
                </a:cubicBezTo>
                <a:close/>
                <a:moveTo>
                  <a:pt x="24464" y="9437"/>
                </a:moveTo>
                <a:lnTo>
                  <a:pt x="24464" y="9437"/>
                </a:lnTo>
                <a:cubicBezTo>
                  <a:pt x="24526" y="9579"/>
                  <a:pt x="24532" y="9738"/>
                  <a:pt x="24572" y="9885"/>
                </a:cubicBezTo>
                <a:cubicBezTo>
                  <a:pt x="24578" y="9880"/>
                  <a:pt x="24589" y="9874"/>
                  <a:pt x="24595" y="9868"/>
                </a:cubicBezTo>
                <a:lnTo>
                  <a:pt x="24595" y="9868"/>
                </a:lnTo>
                <a:cubicBezTo>
                  <a:pt x="24589" y="9885"/>
                  <a:pt x="24583" y="9902"/>
                  <a:pt x="24578" y="9914"/>
                </a:cubicBezTo>
                <a:cubicBezTo>
                  <a:pt x="24612" y="10129"/>
                  <a:pt x="24674" y="10339"/>
                  <a:pt x="24680" y="10555"/>
                </a:cubicBezTo>
                <a:cubicBezTo>
                  <a:pt x="24685" y="10555"/>
                  <a:pt x="24702" y="10549"/>
                  <a:pt x="24714" y="10543"/>
                </a:cubicBezTo>
                <a:lnTo>
                  <a:pt x="24714" y="10543"/>
                </a:lnTo>
                <a:cubicBezTo>
                  <a:pt x="24663" y="10617"/>
                  <a:pt x="24714" y="10714"/>
                  <a:pt x="24702" y="10793"/>
                </a:cubicBezTo>
                <a:cubicBezTo>
                  <a:pt x="24663" y="10748"/>
                  <a:pt x="24691" y="10680"/>
                  <a:pt x="24657" y="10634"/>
                </a:cubicBezTo>
                <a:cubicBezTo>
                  <a:pt x="24646" y="10231"/>
                  <a:pt x="24481" y="9828"/>
                  <a:pt x="24464" y="9437"/>
                </a:cubicBezTo>
                <a:close/>
                <a:moveTo>
                  <a:pt x="24589" y="10674"/>
                </a:moveTo>
                <a:cubicBezTo>
                  <a:pt x="24600" y="10742"/>
                  <a:pt x="24617" y="10804"/>
                  <a:pt x="24634" y="10867"/>
                </a:cubicBezTo>
                <a:cubicBezTo>
                  <a:pt x="24651" y="10872"/>
                  <a:pt x="24680" y="10872"/>
                  <a:pt x="24691" y="10878"/>
                </a:cubicBezTo>
                <a:cubicBezTo>
                  <a:pt x="24691" y="10855"/>
                  <a:pt x="24697" y="10821"/>
                  <a:pt x="24697" y="10799"/>
                </a:cubicBezTo>
                <a:cubicBezTo>
                  <a:pt x="24731" y="10895"/>
                  <a:pt x="24748" y="11009"/>
                  <a:pt x="24725" y="11111"/>
                </a:cubicBezTo>
                <a:cubicBezTo>
                  <a:pt x="24714" y="11054"/>
                  <a:pt x="24702" y="10997"/>
                  <a:pt x="24714" y="10935"/>
                </a:cubicBezTo>
                <a:cubicBezTo>
                  <a:pt x="24691" y="10912"/>
                  <a:pt x="24674" y="10878"/>
                  <a:pt x="24634" y="10872"/>
                </a:cubicBezTo>
                <a:lnTo>
                  <a:pt x="24634" y="10872"/>
                </a:lnTo>
                <a:cubicBezTo>
                  <a:pt x="24617" y="10929"/>
                  <a:pt x="24634" y="10986"/>
                  <a:pt x="24646" y="11043"/>
                </a:cubicBezTo>
                <a:cubicBezTo>
                  <a:pt x="24634" y="11043"/>
                  <a:pt x="24617" y="11031"/>
                  <a:pt x="24606" y="11031"/>
                </a:cubicBezTo>
                <a:cubicBezTo>
                  <a:pt x="24612" y="11009"/>
                  <a:pt x="24612" y="10986"/>
                  <a:pt x="24612" y="10958"/>
                </a:cubicBezTo>
                <a:cubicBezTo>
                  <a:pt x="24595" y="10952"/>
                  <a:pt x="24578" y="10946"/>
                  <a:pt x="24560" y="10941"/>
                </a:cubicBezTo>
                <a:lnTo>
                  <a:pt x="24600" y="10935"/>
                </a:lnTo>
                <a:cubicBezTo>
                  <a:pt x="24583" y="10850"/>
                  <a:pt x="24606" y="10759"/>
                  <a:pt x="24572" y="10674"/>
                </a:cubicBezTo>
                <a:close/>
                <a:moveTo>
                  <a:pt x="47" y="11553"/>
                </a:moveTo>
                <a:lnTo>
                  <a:pt x="47" y="11553"/>
                </a:lnTo>
                <a:cubicBezTo>
                  <a:pt x="46" y="11553"/>
                  <a:pt x="45" y="11553"/>
                  <a:pt x="44" y="11553"/>
                </a:cubicBezTo>
                <a:cubicBezTo>
                  <a:pt x="45" y="11554"/>
                  <a:pt x="46" y="11554"/>
                  <a:pt x="47" y="11554"/>
                </a:cubicBezTo>
                <a:lnTo>
                  <a:pt x="47" y="11554"/>
                </a:lnTo>
                <a:cubicBezTo>
                  <a:pt x="47" y="11554"/>
                  <a:pt x="47" y="11553"/>
                  <a:pt x="47" y="11553"/>
                </a:cubicBezTo>
                <a:close/>
                <a:moveTo>
                  <a:pt x="24753" y="11497"/>
                </a:moveTo>
                <a:cubicBezTo>
                  <a:pt x="24787" y="11497"/>
                  <a:pt x="24793" y="11565"/>
                  <a:pt x="24765" y="11582"/>
                </a:cubicBezTo>
                <a:cubicBezTo>
                  <a:pt x="24725" y="11576"/>
                  <a:pt x="24725" y="11514"/>
                  <a:pt x="24753" y="11497"/>
                </a:cubicBezTo>
                <a:close/>
                <a:moveTo>
                  <a:pt x="435" y="10294"/>
                </a:moveTo>
                <a:lnTo>
                  <a:pt x="435" y="10294"/>
                </a:lnTo>
                <a:cubicBezTo>
                  <a:pt x="373" y="10577"/>
                  <a:pt x="384" y="10872"/>
                  <a:pt x="339" y="11162"/>
                </a:cubicBezTo>
                <a:lnTo>
                  <a:pt x="401" y="11202"/>
                </a:lnTo>
                <a:cubicBezTo>
                  <a:pt x="407" y="11173"/>
                  <a:pt x="418" y="11139"/>
                  <a:pt x="430" y="11111"/>
                </a:cubicBezTo>
                <a:lnTo>
                  <a:pt x="435" y="11105"/>
                </a:lnTo>
                <a:cubicBezTo>
                  <a:pt x="441" y="11167"/>
                  <a:pt x="441" y="11224"/>
                  <a:pt x="435" y="11281"/>
                </a:cubicBezTo>
                <a:lnTo>
                  <a:pt x="407" y="11281"/>
                </a:lnTo>
                <a:cubicBezTo>
                  <a:pt x="407" y="11258"/>
                  <a:pt x="407" y="11230"/>
                  <a:pt x="407" y="11202"/>
                </a:cubicBezTo>
                <a:cubicBezTo>
                  <a:pt x="396" y="11202"/>
                  <a:pt x="362" y="11207"/>
                  <a:pt x="350" y="11213"/>
                </a:cubicBezTo>
                <a:cubicBezTo>
                  <a:pt x="328" y="11366"/>
                  <a:pt x="328" y="11519"/>
                  <a:pt x="322" y="11672"/>
                </a:cubicBezTo>
                <a:cubicBezTo>
                  <a:pt x="316" y="11672"/>
                  <a:pt x="299" y="11672"/>
                  <a:pt x="294" y="11667"/>
                </a:cubicBezTo>
                <a:cubicBezTo>
                  <a:pt x="311" y="11253"/>
                  <a:pt x="345" y="10838"/>
                  <a:pt x="396" y="10424"/>
                </a:cubicBezTo>
                <a:cubicBezTo>
                  <a:pt x="396" y="10379"/>
                  <a:pt x="390" y="10322"/>
                  <a:pt x="435" y="10294"/>
                </a:cubicBezTo>
                <a:close/>
                <a:moveTo>
                  <a:pt x="24685" y="11706"/>
                </a:moveTo>
                <a:cubicBezTo>
                  <a:pt x="24685" y="11769"/>
                  <a:pt x="24731" y="11854"/>
                  <a:pt x="24663" y="11899"/>
                </a:cubicBezTo>
                <a:cubicBezTo>
                  <a:pt x="24663" y="11837"/>
                  <a:pt x="24651" y="11763"/>
                  <a:pt x="24685" y="11706"/>
                </a:cubicBezTo>
                <a:close/>
                <a:moveTo>
                  <a:pt x="24776" y="11797"/>
                </a:moveTo>
                <a:lnTo>
                  <a:pt x="24776" y="11797"/>
                </a:lnTo>
                <a:cubicBezTo>
                  <a:pt x="24782" y="11945"/>
                  <a:pt x="24833" y="12121"/>
                  <a:pt x="24759" y="12251"/>
                </a:cubicBezTo>
                <a:cubicBezTo>
                  <a:pt x="24776" y="12104"/>
                  <a:pt x="24770" y="11950"/>
                  <a:pt x="24753" y="11803"/>
                </a:cubicBezTo>
                <a:lnTo>
                  <a:pt x="24776" y="11797"/>
                </a:lnTo>
                <a:close/>
                <a:moveTo>
                  <a:pt x="322" y="11706"/>
                </a:moveTo>
                <a:cubicBezTo>
                  <a:pt x="328" y="11769"/>
                  <a:pt x="322" y="11831"/>
                  <a:pt x="316" y="11899"/>
                </a:cubicBezTo>
                <a:lnTo>
                  <a:pt x="316" y="11899"/>
                </a:lnTo>
                <a:cubicBezTo>
                  <a:pt x="318" y="11895"/>
                  <a:pt x="320" y="11891"/>
                  <a:pt x="322" y="11888"/>
                </a:cubicBezTo>
                <a:lnTo>
                  <a:pt x="322" y="11888"/>
                </a:lnTo>
                <a:cubicBezTo>
                  <a:pt x="305" y="12041"/>
                  <a:pt x="311" y="12189"/>
                  <a:pt x="328" y="12342"/>
                </a:cubicBezTo>
                <a:lnTo>
                  <a:pt x="305" y="12342"/>
                </a:lnTo>
                <a:cubicBezTo>
                  <a:pt x="299" y="12204"/>
                  <a:pt x="251" y="12029"/>
                  <a:pt x="316" y="11899"/>
                </a:cubicBezTo>
                <a:lnTo>
                  <a:pt x="316" y="11899"/>
                </a:lnTo>
                <a:cubicBezTo>
                  <a:pt x="316" y="11899"/>
                  <a:pt x="316" y="11899"/>
                  <a:pt x="316" y="11899"/>
                </a:cubicBezTo>
                <a:cubicBezTo>
                  <a:pt x="316" y="11899"/>
                  <a:pt x="316" y="11899"/>
                  <a:pt x="316" y="11899"/>
                </a:cubicBezTo>
                <a:lnTo>
                  <a:pt x="316" y="11899"/>
                </a:lnTo>
                <a:cubicBezTo>
                  <a:pt x="316" y="11899"/>
                  <a:pt x="316" y="11899"/>
                  <a:pt x="316" y="11899"/>
                </a:cubicBezTo>
                <a:lnTo>
                  <a:pt x="316" y="11899"/>
                </a:lnTo>
                <a:cubicBezTo>
                  <a:pt x="271" y="11842"/>
                  <a:pt x="288" y="11763"/>
                  <a:pt x="322" y="11706"/>
                </a:cubicBezTo>
                <a:close/>
                <a:moveTo>
                  <a:pt x="418" y="12240"/>
                </a:moveTo>
                <a:cubicBezTo>
                  <a:pt x="418" y="12302"/>
                  <a:pt x="430" y="12376"/>
                  <a:pt x="401" y="12433"/>
                </a:cubicBezTo>
                <a:cubicBezTo>
                  <a:pt x="401" y="12370"/>
                  <a:pt x="350" y="12285"/>
                  <a:pt x="418" y="12240"/>
                </a:cubicBezTo>
                <a:close/>
                <a:moveTo>
                  <a:pt x="24765" y="12245"/>
                </a:moveTo>
                <a:lnTo>
                  <a:pt x="24765" y="12245"/>
                </a:lnTo>
                <a:cubicBezTo>
                  <a:pt x="24810" y="12297"/>
                  <a:pt x="24799" y="12376"/>
                  <a:pt x="24759" y="12433"/>
                </a:cubicBezTo>
                <a:cubicBezTo>
                  <a:pt x="24753" y="12370"/>
                  <a:pt x="24759" y="12308"/>
                  <a:pt x="24765" y="12245"/>
                </a:cubicBezTo>
                <a:close/>
                <a:moveTo>
                  <a:pt x="316" y="12563"/>
                </a:moveTo>
                <a:cubicBezTo>
                  <a:pt x="356" y="12563"/>
                  <a:pt x="356" y="12626"/>
                  <a:pt x="333" y="12648"/>
                </a:cubicBezTo>
                <a:cubicBezTo>
                  <a:pt x="294" y="12643"/>
                  <a:pt x="288" y="12580"/>
                  <a:pt x="316" y="12563"/>
                </a:cubicBezTo>
                <a:close/>
                <a:moveTo>
                  <a:pt x="356" y="13028"/>
                </a:moveTo>
                <a:lnTo>
                  <a:pt x="356" y="13028"/>
                </a:lnTo>
                <a:cubicBezTo>
                  <a:pt x="373" y="13085"/>
                  <a:pt x="379" y="13148"/>
                  <a:pt x="367" y="13204"/>
                </a:cubicBezTo>
                <a:cubicBezTo>
                  <a:pt x="390" y="13227"/>
                  <a:pt x="407" y="13267"/>
                  <a:pt x="447" y="13272"/>
                </a:cubicBezTo>
                <a:cubicBezTo>
                  <a:pt x="469" y="13210"/>
                  <a:pt x="447" y="13153"/>
                  <a:pt x="435" y="13097"/>
                </a:cubicBezTo>
                <a:lnTo>
                  <a:pt x="435" y="13097"/>
                </a:lnTo>
                <a:cubicBezTo>
                  <a:pt x="447" y="13102"/>
                  <a:pt x="464" y="13108"/>
                  <a:pt x="475" y="13114"/>
                </a:cubicBezTo>
                <a:cubicBezTo>
                  <a:pt x="475" y="13136"/>
                  <a:pt x="469" y="13159"/>
                  <a:pt x="469" y="13182"/>
                </a:cubicBezTo>
                <a:cubicBezTo>
                  <a:pt x="487" y="13187"/>
                  <a:pt x="504" y="13193"/>
                  <a:pt x="521" y="13199"/>
                </a:cubicBezTo>
                <a:lnTo>
                  <a:pt x="487" y="13204"/>
                </a:lnTo>
                <a:cubicBezTo>
                  <a:pt x="498" y="13295"/>
                  <a:pt x="481" y="13380"/>
                  <a:pt x="515" y="13465"/>
                </a:cubicBezTo>
                <a:lnTo>
                  <a:pt x="498" y="13465"/>
                </a:lnTo>
                <a:cubicBezTo>
                  <a:pt x="481" y="13397"/>
                  <a:pt x="464" y="13335"/>
                  <a:pt x="447" y="13272"/>
                </a:cubicBezTo>
                <a:cubicBezTo>
                  <a:pt x="435" y="13272"/>
                  <a:pt x="407" y="13267"/>
                  <a:pt x="390" y="13267"/>
                </a:cubicBezTo>
                <a:cubicBezTo>
                  <a:pt x="390" y="13284"/>
                  <a:pt x="390" y="13324"/>
                  <a:pt x="390" y="13341"/>
                </a:cubicBezTo>
                <a:cubicBezTo>
                  <a:pt x="356" y="13244"/>
                  <a:pt x="333" y="13131"/>
                  <a:pt x="356" y="13028"/>
                </a:cubicBezTo>
                <a:close/>
                <a:moveTo>
                  <a:pt x="1298" y="13471"/>
                </a:moveTo>
                <a:lnTo>
                  <a:pt x="1298" y="13471"/>
                </a:lnTo>
                <a:cubicBezTo>
                  <a:pt x="1326" y="13494"/>
                  <a:pt x="1326" y="13511"/>
                  <a:pt x="1292" y="13522"/>
                </a:cubicBezTo>
                <a:cubicBezTo>
                  <a:pt x="1264" y="13499"/>
                  <a:pt x="1269" y="13482"/>
                  <a:pt x="1298" y="13471"/>
                </a:cubicBezTo>
                <a:close/>
                <a:moveTo>
                  <a:pt x="12282" y="0"/>
                </a:moveTo>
                <a:cubicBezTo>
                  <a:pt x="12261" y="0"/>
                  <a:pt x="12243" y="25"/>
                  <a:pt x="12226" y="30"/>
                </a:cubicBezTo>
                <a:cubicBezTo>
                  <a:pt x="12214" y="29"/>
                  <a:pt x="12204" y="29"/>
                  <a:pt x="12193" y="29"/>
                </a:cubicBezTo>
                <a:cubicBezTo>
                  <a:pt x="12113" y="29"/>
                  <a:pt x="12054" y="49"/>
                  <a:pt x="11999" y="109"/>
                </a:cubicBezTo>
                <a:cubicBezTo>
                  <a:pt x="11993" y="92"/>
                  <a:pt x="11993" y="64"/>
                  <a:pt x="11987" y="47"/>
                </a:cubicBezTo>
                <a:cubicBezTo>
                  <a:pt x="11982" y="64"/>
                  <a:pt x="11970" y="92"/>
                  <a:pt x="11965" y="109"/>
                </a:cubicBezTo>
                <a:cubicBezTo>
                  <a:pt x="11948" y="93"/>
                  <a:pt x="11925" y="61"/>
                  <a:pt x="11898" y="61"/>
                </a:cubicBezTo>
                <a:cubicBezTo>
                  <a:pt x="11889" y="61"/>
                  <a:pt x="11879" y="65"/>
                  <a:pt x="11868" y="75"/>
                </a:cubicBezTo>
                <a:cubicBezTo>
                  <a:pt x="11811" y="75"/>
                  <a:pt x="11755" y="70"/>
                  <a:pt x="11698" y="70"/>
                </a:cubicBezTo>
                <a:cubicBezTo>
                  <a:pt x="11760" y="104"/>
                  <a:pt x="11823" y="115"/>
                  <a:pt x="11885" y="126"/>
                </a:cubicBezTo>
                <a:cubicBezTo>
                  <a:pt x="11891" y="109"/>
                  <a:pt x="11897" y="81"/>
                  <a:pt x="11897" y="70"/>
                </a:cubicBezTo>
                <a:cubicBezTo>
                  <a:pt x="11915" y="102"/>
                  <a:pt x="11938" y="121"/>
                  <a:pt x="11967" y="121"/>
                </a:cubicBezTo>
                <a:cubicBezTo>
                  <a:pt x="11983" y="121"/>
                  <a:pt x="12001" y="116"/>
                  <a:pt x="12021" y="104"/>
                </a:cubicBezTo>
                <a:lnTo>
                  <a:pt x="12021" y="104"/>
                </a:lnTo>
                <a:lnTo>
                  <a:pt x="12010" y="149"/>
                </a:lnTo>
                <a:cubicBezTo>
                  <a:pt x="12038" y="104"/>
                  <a:pt x="12072" y="70"/>
                  <a:pt x="12118" y="41"/>
                </a:cubicBezTo>
                <a:cubicBezTo>
                  <a:pt x="12186" y="70"/>
                  <a:pt x="12203" y="132"/>
                  <a:pt x="12209" y="194"/>
                </a:cubicBezTo>
                <a:cubicBezTo>
                  <a:pt x="12271" y="206"/>
                  <a:pt x="12333" y="217"/>
                  <a:pt x="12396" y="223"/>
                </a:cubicBezTo>
                <a:cubicBezTo>
                  <a:pt x="12072" y="240"/>
                  <a:pt x="11755" y="257"/>
                  <a:pt x="11431" y="257"/>
                </a:cubicBezTo>
                <a:cubicBezTo>
                  <a:pt x="11443" y="245"/>
                  <a:pt x="11460" y="223"/>
                  <a:pt x="11471" y="211"/>
                </a:cubicBezTo>
                <a:cubicBezTo>
                  <a:pt x="11465" y="211"/>
                  <a:pt x="11454" y="211"/>
                  <a:pt x="11443" y="206"/>
                </a:cubicBezTo>
                <a:cubicBezTo>
                  <a:pt x="11435" y="246"/>
                  <a:pt x="11415" y="271"/>
                  <a:pt x="11383" y="271"/>
                </a:cubicBezTo>
                <a:cubicBezTo>
                  <a:pt x="11369" y="271"/>
                  <a:pt x="11353" y="267"/>
                  <a:pt x="11335" y="257"/>
                </a:cubicBezTo>
                <a:cubicBezTo>
                  <a:pt x="11352" y="245"/>
                  <a:pt x="11386" y="223"/>
                  <a:pt x="11403" y="211"/>
                </a:cubicBezTo>
                <a:lnTo>
                  <a:pt x="11403" y="211"/>
                </a:lnTo>
                <a:cubicBezTo>
                  <a:pt x="11380" y="217"/>
                  <a:pt x="11363" y="217"/>
                  <a:pt x="11341" y="217"/>
                </a:cubicBezTo>
                <a:cubicBezTo>
                  <a:pt x="11335" y="240"/>
                  <a:pt x="11329" y="257"/>
                  <a:pt x="11323" y="274"/>
                </a:cubicBezTo>
                <a:cubicBezTo>
                  <a:pt x="11227" y="279"/>
                  <a:pt x="11125" y="279"/>
                  <a:pt x="11028" y="285"/>
                </a:cubicBezTo>
                <a:cubicBezTo>
                  <a:pt x="11025" y="285"/>
                  <a:pt x="11021" y="285"/>
                  <a:pt x="11017" y="285"/>
                </a:cubicBezTo>
                <a:cubicBezTo>
                  <a:pt x="10940" y="285"/>
                  <a:pt x="10851" y="317"/>
                  <a:pt x="10773" y="317"/>
                </a:cubicBezTo>
                <a:cubicBezTo>
                  <a:pt x="10731" y="317"/>
                  <a:pt x="10692" y="308"/>
                  <a:pt x="10660" y="279"/>
                </a:cubicBezTo>
                <a:cubicBezTo>
                  <a:pt x="10603" y="274"/>
                  <a:pt x="10546" y="274"/>
                  <a:pt x="10489" y="262"/>
                </a:cubicBezTo>
                <a:cubicBezTo>
                  <a:pt x="10484" y="268"/>
                  <a:pt x="10461" y="285"/>
                  <a:pt x="10455" y="291"/>
                </a:cubicBezTo>
                <a:cubicBezTo>
                  <a:pt x="10441" y="286"/>
                  <a:pt x="10427" y="283"/>
                  <a:pt x="10415" y="283"/>
                </a:cubicBezTo>
                <a:cubicBezTo>
                  <a:pt x="10384" y="283"/>
                  <a:pt x="10361" y="300"/>
                  <a:pt x="10353" y="336"/>
                </a:cubicBezTo>
                <a:cubicBezTo>
                  <a:pt x="10387" y="336"/>
                  <a:pt x="10421" y="331"/>
                  <a:pt x="10455" y="331"/>
                </a:cubicBezTo>
                <a:cubicBezTo>
                  <a:pt x="10410" y="348"/>
                  <a:pt x="10359" y="359"/>
                  <a:pt x="10308" y="365"/>
                </a:cubicBezTo>
                <a:cubicBezTo>
                  <a:pt x="10314" y="353"/>
                  <a:pt x="10319" y="319"/>
                  <a:pt x="10319" y="302"/>
                </a:cubicBezTo>
                <a:lnTo>
                  <a:pt x="10319" y="302"/>
                </a:lnTo>
                <a:cubicBezTo>
                  <a:pt x="10297" y="313"/>
                  <a:pt x="10268" y="325"/>
                  <a:pt x="10245" y="336"/>
                </a:cubicBezTo>
                <a:cubicBezTo>
                  <a:pt x="10245" y="308"/>
                  <a:pt x="10245" y="279"/>
                  <a:pt x="10251" y="251"/>
                </a:cubicBezTo>
                <a:cubicBezTo>
                  <a:pt x="10280" y="245"/>
                  <a:pt x="10314" y="240"/>
                  <a:pt x="10342" y="234"/>
                </a:cubicBezTo>
                <a:cubicBezTo>
                  <a:pt x="10348" y="234"/>
                  <a:pt x="10359" y="240"/>
                  <a:pt x="10365" y="245"/>
                </a:cubicBezTo>
                <a:cubicBezTo>
                  <a:pt x="10444" y="240"/>
                  <a:pt x="10518" y="211"/>
                  <a:pt x="10586" y="183"/>
                </a:cubicBezTo>
                <a:cubicBezTo>
                  <a:pt x="10603" y="189"/>
                  <a:pt x="10637" y="206"/>
                  <a:pt x="10654" y="217"/>
                </a:cubicBezTo>
                <a:cubicBezTo>
                  <a:pt x="10654" y="200"/>
                  <a:pt x="10660" y="172"/>
                  <a:pt x="10665" y="155"/>
                </a:cubicBezTo>
                <a:cubicBezTo>
                  <a:pt x="10631" y="144"/>
                  <a:pt x="10598" y="141"/>
                  <a:pt x="10564" y="141"/>
                </a:cubicBezTo>
                <a:cubicBezTo>
                  <a:pt x="10467" y="141"/>
                  <a:pt x="10370" y="172"/>
                  <a:pt x="10274" y="172"/>
                </a:cubicBezTo>
                <a:lnTo>
                  <a:pt x="10280" y="138"/>
                </a:lnTo>
                <a:lnTo>
                  <a:pt x="10280" y="138"/>
                </a:lnTo>
                <a:cubicBezTo>
                  <a:pt x="10274" y="149"/>
                  <a:pt x="10262" y="172"/>
                  <a:pt x="10262" y="183"/>
                </a:cubicBezTo>
                <a:cubicBezTo>
                  <a:pt x="10194" y="183"/>
                  <a:pt x="10126" y="189"/>
                  <a:pt x="10064" y="223"/>
                </a:cubicBezTo>
                <a:cubicBezTo>
                  <a:pt x="10050" y="220"/>
                  <a:pt x="10035" y="218"/>
                  <a:pt x="10022" y="218"/>
                </a:cubicBezTo>
                <a:cubicBezTo>
                  <a:pt x="9986" y="218"/>
                  <a:pt x="9955" y="230"/>
                  <a:pt x="9939" y="262"/>
                </a:cubicBezTo>
                <a:cubicBezTo>
                  <a:pt x="9933" y="251"/>
                  <a:pt x="9922" y="228"/>
                  <a:pt x="9916" y="217"/>
                </a:cubicBezTo>
                <a:cubicBezTo>
                  <a:pt x="9916" y="234"/>
                  <a:pt x="9916" y="268"/>
                  <a:pt x="9911" y="285"/>
                </a:cubicBezTo>
                <a:cubicBezTo>
                  <a:pt x="9894" y="274"/>
                  <a:pt x="9854" y="262"/>
                  <a:pt x="9837" y="251"/>
                </a:cubicBezTo>
                <a:cubicBezTo>
                  <a:pt x="9831" y="262"/>
                  <a:pt x="9831" y="274"/>
                  <a:pt x="9826" y="279"/>
                </a:cubicBezTo>
                <a:cubicBezTo>
                  <a:pt x="9861" y="285"/>
                  <a:pt x="9900" y="292"/>
                  <a:pt x="9937" y="292"/>
                </a:cubicBezTo>
                <a:cubicBezTo>
                  <a:pt x="9982" y="292"/>
                  <a:pt x="10024" y="281"/>
                  <a:pt x="10053" y="240"/>
                </a:cubicBezTo>
                <a:cubicBezTo>
                  <a:pt x="10070" y="251"/>
                  <a:pt x="10098" y="262"/>
                  <a:pt x="10115" y="274"/>
                </a:cubicBezTo>
                <a:cubicBezTo>
                  <a:pt x="10160" y="262"/>
                  <a:pt x="10200" y="257"/>
                  <a:pt x="10240" y="245"/>
                </a:cubicBezTo>
                <a:lnTo>
                  <a:pt x="10240" y="245"/>
                </a:lnTo>
                <a:cubicBezTo>
                  <a:pt x="10234" y="268"/>
                  <a:pt x="10223" y="319"/>
                  <a:pt x="10217" y="342"/>
                </a:cubicBezTo>
                <a:cubicBezTo>
                  <a:pt x="10200" y="336"/>
                  <a:pt x="10172" y="325"/>
                  <a:pt x="10155" y="319"/>
                </a:cubicBezTo>
                <a:cubicBezTo>
                  <a:pt x="10155" y="342"/>
                  <a:pt x="10155" y="359"/>
                  <a:pt x="10155" y="382"/>
                </a:cubicBezTo>
                <a:cubicBezTo>
                  <a:pt x="10143" y="387"/>
                  <a:pt x="10126" y="399"/>
                  <a:pt x="10115" y="399"/>
                </a:cubicBezTo>
                <a:lnTo>
                  <a:pt x="10115" y="325"/>
                </a:lnTo>
                <a:cubicBezTo>
                  <a:pt x="10098" y="342"/>
                  <a:pt x="10081" y="376"/>
                  <a:pt x="10064" y="393"/>
                </a:cubicBezTo>
                <a:cubicBezTo>
                  <a:pt x="10047" y="399"/>
                  <a:pt x="10024" y="404"/>
                  <a:pt x="10001" y="410"/>
                </a:cubicBezTo>
                <a:cubicBezTo>
                  <a:pt x="10024" y="393"/>
                  <a:pt x="10053" y="387"/>
                  <a:pt x="10064" y="359"/>
                </a:cubicBezTo>
                <a:cubicBezTo>
                  <a:pt x="10053" y="351"/>
                  <a:pt x="10044" y="348"/>
                  <a:pt x="10035" y="348"/>
                </a:cubicBezTo>
                <a:cubicBezTo>
                  <a:pt x="9993" y="348"/>
                  <a:pt x="9969" y="424"/>
                  <a:pt x="9922" y="438"/>
                </a:cubicBezTo>
                <a:cubicBezTo>
                  <a:pt x="9894" y="433"/>
                  <a:pt x="9837" y="433"/>
                  <a:pt x="9803" y="427"/>
                </a:cubicBezTo>
                <a:cubicBezTo>
                  <a:pt x="9820" y="416"/>
                  <a:pt x="9843" y="382"/>
                  <a:pt x="9860" y="370"/>
                </a:cubicBezTo>
                <a:lnTo>
                  <a:pt x="9860" y="370"/>
                </a:lnTo>
                <a:cubicBezTo>
                  <a:pt x="9820" y="393"/>
                  <a:pt x="9775" y="410"/>
                  <a:pt x="9729" y="410"/>
                </a:cubicBezTo>
                <a:cubicBezTo>
                  <a:pt x="9746" y="416"/>
                  <a:pt x="9786" y="427"/>
                  <a:pt x="9809" y="433"/>
                </a:cubicBezTo>
                <a:cubicBezTo>
                  <a:pt x="9788" y="453"/>
                  <a:pt x="9768" y="462"/>
                  <a:pt x="9750" y="462"/>
                </a:cubicBezTo>
                <a:cubicBezTo>
                  <a:pt x="9723" y="462"/>
                  <a:pt x="9698" y="443"/>
                  <a:pt x="9678" y="416"/>
                </a:cubicBezTo>
                <a:cubicBezTo>
                  <a:pt x="9672" y="427"/>
                  <a:pt x="9655" y="455"/>
                  <a:pt x="9650" y="472"/>
                </a:cubicBezTo>
                <a:cubicBezTo>
                  <a:pt x="9570" y="506"/>
                  <a:pt x="9479" y="523"/>
                  <a:pt x="9394" y="546"/>
                </a:cubicBezTo>
                <a:cubicBezTo>
                  <a:pt x="9411" y="518"/>
                  <a:pt x="9434" y="489"/>
                  <a:pt x="9451" y="461"/>
                </a:cubicBezTo>
                <a:lnTo>
                  <a:pt x="9451" y="461"/>
                </a:lnTo>
                <a:cubicBezTo>
                  <a:pt x="9406" y="478"/>
                  <a:pt x="9383" y="518"/>
                  <a:pt x="9372" y="557"/>
                </a:cubicBezTo>
                <a:cubicBezTo>
                  <a:pt x="9349" y="540"/>
                  <a:pt x="9332" y="523"/>
                  <a:pt x="9309" y="501"/>
                </a:cubicBezTo>
                <a:lnTo>
                  <a:pt x="9309" y="501"/>
                </a:lnTo>
                <a:cubicBezTo>
                  <a:pt x="9315" y="523"/>
                  <a:pt x="9326" y="552"/>
                  <a:pt x="9332" y="574"/>
                </a:cubicBezTo>
                <a:cubicBezTo>
                  <a:pt x="9326" y="574"/>
                  <a:pt x="9321" y="574"/>
                  <a:pt x="9316" y="574"/>
                </a:cubicBezTo>
                <a:cubicBezTo>
                  <a:pt x="9260" y="574"/>
                  <a:pt x="9208" y="599"/>
                  <a:pt x="9162" y="620"/>
                </a:cubicBezTo>
                <a:cubicBezTo>
                  <a:pt x="9162" y="609"/>
                  <a:pt x="9167" y="580"/>
                  <a:pt x="9167" y="569"/>
                </a:cubicBezTo>
                <a:cubicBezTo>
                  <a:pt x="9156" y="569"/>
                  <a:pt x="9122" y="574"/>
                  <a:pt x="9111" y="574"/>
                </a:cubicBezTo>
                <a:cubicBezTo>
                  <a:pt x="9179" y="631"/>
                  <a:pt x="9088" y="654"/>
                  <a:pt x="9043" y="671"/>
                </a:cubicBezTo>
                <a:lnTo>
                  <a:pt x="9037" y="671"/>
                </a:lnTo>
                <a:lnTo>
                  <a:pt x="9026" y="654"/>
                </a:lnTo>
                <a:cubicBezTo>
                  <a:pt x="9026" y="660"/>
                  <a:pt x="9026" y="671"/>
                  <a:pt x="9026" y="677"/>
                </a:cubicBezTo>
                <a:cubicBezTo>
                  <a:pt x="8963" y="694"/>
                  <a:pt x="8901" y="722"/>
                  <a:pt x="8844" y="745"/>
                </a:cubicBezTo>
                <a:cubicBezTo>
                  <a:pt x="8810" y="756"/>
                  <a:pt x="8776" y="773"/>
                  <a:pt x="8748" y="790"/>
                </a:cubicBezTo>
                <a:cubicBezTo>
                  <a:pt x="8742" y="796"/>
                  <a:pt x="8736" y="796"/>
                  <a:pt x="8731" y="801"/>
                </a:cubicBezTo>
                <a:cubicBezTo>
                  <a:pt x="8725" y="803"/>
                  <a:pt x="8719" y="803"/>
                  <a:pt x="8713" y="803"/>
                </a:cubicBezTo>
                <a:cubicBezTo>
                  <a:pt x="8689" y="803"/>
                  <a:pt x="8662" y="796"/>
                  <a:pt x="8640" y="796"/>
                </a:cubicBezTo>
                <a:cubicBezTo>
                  <a:pt x="8628" y="813"/>
                  <a:pt x="8623" y="835"/>
                  <a:pt x="8606" y="853"/>
                </a:cubicBezTo>
                <a:cubicBezTo>
                  <a:pt x="8600" y="841"/>
                  <a:pt x="8589" y="824"/>
                  <a:pt x="8577" y="813"/>
                </a:cubicBezTo>
                <a:cubicBezTo>
                  <a:pt x="8560" y="824"/>
                  <a:pt x="8538" y="835"/>
                  <a:pt x="8515" y="841"/>
                </a:cubicBezTo>
                <a:cubicBezTo>
                  <a:pt x="8515" y="841"/>
                  <a:pt x="8515" y="835"/>
                  <a:pt x="8509" y="835"/>
                </a:cubicBezTo>
                <a:cubicBezTo>
                  <a:pt x="8507" y="835"/>
                  <a:pt x="8505" y="834"/>
                  <a:pt x="8502" y="834"/>
                </a:cubicBezTo>
                <a:cubicBezTo>
                  <a:pt x="8486" y="834"/>
                  <a:pt x="8469" y="849"/>
                  <a:pt x="8464" y="864"/>
                </a:cubicBezTo>
                <a:cubicBezTo>
                  <a:pt x="8243" y="949"/>
                  <a:pt x="8010" y="983"/>
                  <a:pt x="7794" y="1068"/>
                </a:cubicBezTo>
                <a:cubicBezTo>
                  <a:pt x="7766" y="1114"/>
                  <a:pt x="7704" y="1102"/>
                  <a:pt x="7653" y="1114"/>
                </a:cubicBezTo>
                <a:cubicBezTo>
                  <a:pt x="7596" y="1142"/>
                  <a:pt x="7539" y="1176"/>
                  <a:pt x="7471" y="1193"/>
                </a:cubicBezTo>
                <a:cubicBezTo>
                  <a:pt x="7465" y="1204"/>
                  <a:pt x="7454" y="1221"/>
                  <a:pt x="7448" y="1227"/>
                </a:cubicBezTo>
                <a:cubicBezTo>
                  <a:pt x="7414" y="1227"/>
                  <a:pt x="7380" y="1233"/>
                  <a:pt x="7346" y="1233"/>
                </a:cubicBezTo>
                <a:cubicBezTo>
                  <a:pt x="7323" y="1250"/>
                  <a:pt x="7301" y="1267"/>
                  <a:pt x="7272" y="1278"/>
                </a:cubicBezTo>
                <a:cubicBezTo>
                  <a:pt x="7267" y="1278"/>
                  <a:pt x="7244" y="1272"/>
                  <a:pt x="7233" y="1267"/>
                </a:cubicBezTo>
                <a:lnTo>
                  <a:pt x="7233" y="1267"/>
                </a:lnTo>
                <a:lnTo>
                  <a:pt x="7244" y="1295"/>
                </a:lnTo>
                <a:cubicBezTo>
                  <a:pt x="7199" y="1306"/>
                  <a:pt x="7153" y="1323"/>
                  <a:pt x="7108" y="1340"/>
                </a:cubicBezTo>
                <a:cubicBezTo>
                  <a:pt x="7108" y="1340"/>
                  <a:pt x="7096" y="1329"/>
                  <a:pt x="7091" y="1323"/>
                </a:cubicBezTo>
                <a:cubicBezTo>
                  <a:pt x="7085" y="1329"/>
                  <a:pt x="7074" y="1352"/>
                  <a:pt x="7068" y="1363"/>
                </a:cubicBezTo>
                <a:cubicBezTo>
                  <a:pt x="6972" y="1369"/>
                  <a:pt x="6915" y="1454"/>
                  <a:pt x="6818" y="1465"/>
                </a:cubicBezTo>
                <a:cubicBezTo>
                  <a:pt x="6728" y="1573"/>
                  <a:pt x="6569" y="1584"/>
                  <a:pt x="6455" y="1664"/>
                </a:cubicBezTo>
                <a:cubicBezTo>
                  <a:pt x="6455" y="1675"/>
                  <a:pt x="6455" y="1704"/>
                  <a:pt x="6450" y="1715"/>
                </a:cubicBezTo>
                <a:lnTo>
                  <a:pt x="6404" y="1698"/>
                </a:lnTo>
                <a:cubicBezTo>
                  <a:pt x="6262" y="1783"/>
                  <a:pt x="6081" y="1817"/>
                  <a:pt x="5962" y="1931"/>
                </a:cubicBezTo>
                <a:cubicBezTo>
                  <a:pt x="5967" y="1942"/>
                  <a:pt x="5979" y="1959"/>
                  <a:pt x="5984" y="1970"/>
                </a:cubicBezTo>
                <a:cubicBezTo>
                  <a:pt x="6053" y="1931"/>
                  <a:pt x="6121" y="1891"/>
                  <a:pt x="6183" y="1845"/>
                </a:cubicBezTo>
                <a:cubicBezTo>
                  <a:pt x="6194" y="1845"/>
                  <a:pt x="6211" y="1851"/>
                  <a:pt x="6223" y="1851"/>
                </a:cubicBezTo>
                <a:cubicBezTo>
                  <a:pt x="6308" y="1777"/>
                  <a:pt x="6438" y="1743"/>
                  <a:pt x="6546" y="1692"/>
                </a:cubicBezTo>
                <a:lnTo>
                  <a:pt x="6552" y="1647"/>
                </a:lnTo>
                <a:cubicBezTo>
                  <a:pt x="6586" y="1647"/>
                  <a:pt x="6620" y="1647"/>
                  <a:pt x="6654" y="1641"/>
                </a:cubicBezTo>
                <a:cubicBezTo>
                  <a:pt x="6660" y="1624"/>
                  <a:pt x="6677" y="1590"/>
                  <a:pt x="6682" y="1573"/>
                </a:cubicBezTo>
                <a:cubicBezTo>
                  <a:pt x="6688" y="1584"/>
                  <a:pt x="6705" y="1601"/>
                  <a:pt x="6711" y="1613"/>
                </a:cubicBezTo>
                <a:cubicBezTo>
                  <a:pt x="6722" y="1601"/>
                  <a:pt x="6745" y="1579"/>
                  <a:pt x="6756" y="1567"/>
                </a:cubicBezTo>
                <a:cubicBezTo>
                  <a:pt x="6773" y="1579"/>
                  <a:pt x="6796" y="1596"/>
                  <a:pt x="6813" y="1613"/>
                </a:cubicBezTo>
                <a:cubicBezTo>
                  <a:pt x="6807" y="1601"/>
                  <a:pt x="6796" y="1573"/>
                  <a:pt x="6790" y="1562"/>
                </a:cubicBezTo>
                <a:cubicBezTo>
                  <a:pt x="6983" y="1488"/>
                  <a:pt x="7176" y="1420"/>
                  <a:pt x="7363" y="1329"/>
                </a:cubicBezTo>
                <a:cubicBezTo>
                  <a:pt x="7369" y="1369"/>
                  <a:pt x="7369" y="1403"/>
                  <a:pt x="7369" y="1443"/>
                </a:cubicBezTo>
                <a:cubicBezTo>
                  <a:pt x="7363" y="1431"/>
                  <a:pt x="7352" y="1403"/>
                  <a:pt x="7346" y="1392"/>
                </a:cubicBezTo>
                <a:cubicBezTo>
                  <a:pt x="7250" y="1426"/>
                  <a:pt x="7165" y="1471"/>
                  <a:pt x="7074" y="1516"/>
                </a:cubicBezTo>
                <a:cubicBezTo>
                  <a:pt x="7085" y="1522"/>
                  <a:pt x="7102" y="1539"/>
                  <a:pt x="7108" y="1550"/>
                </a:cubicBezTo>
                <a:cubicBezTo>
                  <a:pt x="6994" y="1624"/>
                  <a:pt x="6870" y="1681"/>
                  <a:pt x="6739" y="1732"/>
                </a:cubicBezTo>
                <a:cubicBezTo>
                  <a:pt x="6750" y="1687"/>
                  <a:pt x="6784" y="1664"/>
                  <a:pt x="6818" y="1647"/>
                </a:cubicBezTo>
                <a:lnTo>
                  <a:pt x="6818" y="1641"/>
                </a:lnTo>
                <a:cubicBezTo>
                  <a:pt x="6790" y="1653"/>
                  <a:pt x="6762" y="1658"/>
                  <a:pt x="6733" y="1670"/>
                </a:cubicBezTo>
                <a:cubicBezTo>
                  <a:pt x="6733" y="1698"/>
                  <a:pt x="6733" y="1726"/>
                  <a:pt x="6733" y="1755"/>
                </a:cubicBezTo>
                <a:cubicBezTo>
                  <a:pt x="6731" y="1755"/>
                  <a:pt x="6728" y="1755"/>
                  <a:pt x="6726" y="1755"/>
                </a:cubicBezTo>
                <a:cubicBezTo>
                  <a:pt x="6694" y="1755"/>
                  <a:pt x="6693" y="1719"/>
                  <a:pt x="6677" y="1698"/>
                </a:cubicBezTo>
                <a:cubicBezTo>
                  <a:pt x="6626" y="1732"/>
                  <a:pt x="6569" y="1760"/>
                  <a:pt x="6518" y="1794"/>
                </a:cubicBezTo>
                <a:cubicBezTo>
                  <a:pt x="6552" y="1794"/>
                  <a:pt x="6586" y="1789"/>
                  <a:pt x="6620" y="1789"/>
                </a:cubicBezTo>
                <a:cubicBezTo>
                  <a:pt x="6562" y="1811"/>
                  <a:pt x="6504" y="1879"/>
                  <a:pt x="6440" y="1879"/>
                </a:cubicBezTo>
                <a:cubicBezTo>
                  <a:pt x="6423" y="1879"/>
                  <a:pt x="6405" y="1874"/>
                  <a:pt x="6387" y="1862"/>
                </a:cubicBezTo>
                <a:cubicBezTo>
                  <a:pt x="6348" y="1879"/>
                  <a:pt x="6314" y="1902"/>
                  <a:pt x="6274" y="1925"/>
                </a:cubicBezTo>
                <a:cubicBezTo>
                  <a:pt x="6296" y="1919"/>
                  <a:pt x="6325" y="1914"/>
                  <a:pt x="6348" y="1902"/>
                </a:cubicBezTo>
                <a:lnTo>
                  <a:pt x="6359" y="1919"/>
                </a:lnTo>
                <a:cubicBezTo>
                  <a:pt x="6325" y="1942"/>
                  <a:pt x="6285" y="1959"/>
                  <a:pt x="6251" y="1982"/>
                </a:cubicBezTo>
                <a:cubicBezTo>
                  <a:pt x="6245" y="1970"/>
                  <a:pt x="6234" y="1953"/>
                  <a:pt x="6228" y="1942"/>
                </a:cubicBezTo>
                <a:lnTo>
                  <a:pt x="6228" y="1942"/>
                </a:lnTo>
                <a:cubicBezTo>
                  <a:pt x="6245" y="1987"/>
                  <a:pt x="6211" y="2004"/>
                  <a:pt x="6172" y="2010"/>
                </a:cubicBezTo>
                <a:cubicBezTo>
                  <a:pt x="6166" y="1999"/>
                  <a:pt x="6166" y="1976"/>
                  <a:pt x="6160" y="1959"/>
                </a:cubicBezTo>
                <a:cubicBezTo>
                  <a:pt x="6064" y="2033"/>
                  <a:pt x="5950" y="2089"/>
                  <a:pt x="5837" y="2152"/>
                </a:cubicBezTo>
                <a:cubicBezTo>
                  <a:pt x="5854" y="2146"/>
                  <a:pt x="5888" y="2135"/>
                  <a:pt x="5899" y="2129"/>
                </a:cubicBezTo>
                <a:lnTo>
                  <a:pt x="5928" y="2163"/>
                </a:lnTo>
                <a:cubicBezTo>
                  <a:pt x="5888" y="2180"/>
                  <a:pt x="5854" y="2203"/>
                  <a:pt x="5814" y="2226"/>
                </a:cubicBezTo>
                <a:cubicBezTo>
                  <a:pt x="5809" y="2214"/>
                  <a:pt x="5803" y="2192"/>
                  <a:pt x="5797" y="2180"/>
                </a:cubicBezTo>
                <a:cubicBezTo>
                  <a:pt x="5661" y="2243"/>
                  <a:pt x="5525" y="2322"/>
                  <a:pt x="5406" y="2418"/>
                </a:cubicBezTo>
                <a:cubicBezTo>
                  <a:pt x="5485" y="2390"/>
                  <a:pt x="5548" y="2333"/>
                  <a:pt x="5633" y="2316"/>
                </a:cubicBezTo>
                <a:lnTo>
                  <a:pt x="5633" y="2316"/>
                </a:lnTo>
                <a:cubicBezTo>
                  <a:pt x="5542" y="2396"/>
                  <a:pt x="5428" y="2458"/>
                  <a:pt x="5321" y="2509"/>
                </a:cubicBezTo>
                <a:cubicBezTo>
                  <a:pt x="5309" y="2504"/>
                  <a:pt x="5298" y="2504"/>
                  <a:pt x="5287" y="2504"/>
                </a:cubicBezTo>
                <a:cubicBezTo>
                  <a:pt x="5282" y="2503"/>
                  <a:pt x="5278" y="2503"/>
                  <a:pt x="5274" y="2503"/>
                </a:cubicBezTo>
                <a:cubicBezTo>
                  <a:pt x="5239" y="2503"/>
                  <a:pt x="5204" y="2524"/>
                  <a:pt x="5179" y="2549"/>
                </a:cubicBezTo>
                <a:cubicBezTo>
                  <a:pt x="5191" y="2554"/>
                  <a:pt x="5202" y="2556"/>
                  <a:pt x="5214" y="2556"/>
                </a:cubicBezTo>
                <a:cubicBezTo>
                  <a:pt x="5240" y="2556"/>
                  <a:pt x="5265" y="2546"/>
                  <a:pt x="5292" y="2538"/>
                </a:cubicBezTo>
                <a:lnTo>
                  <a:pt x="5292" y="2538"/>
                </a:lnTo>
                <a:cubicBezTo>
                  <a:pt x="5253" y="2577"/>
                  <a:pt x="5207" y="2606"/>
                  <a:pt x="5156" y="2634"/>
                </a:cubicBezTo>
                <a:cubicBezTo>
                  <a:pt x="5150" y="2617"/>
                  <a:pt x="5145" y="2600"/>
                  <a:pt x="5139" y="2583"/>
                </a:cubicBezTo>
                <a:cubicBezTo>
                  <a:pt x="5105" y="2606"/>
                  <a:pt x="5065" y="2634"/>
                  <a:pt x="5026" y="2657"/>
                </a:cubicBezTo>
                <a:lnTo>
                  <a:pt x="5122" y="2657"/>
                </a:lnTo>
                <a:cubicBezTo>
                  <a:pt x="5065" y="2691"/>
                  <a:pt x="5003" y="2725"/>
                  <a:pt x="4940" y="2759"/>
                </a:cubicBezTo>
                <a:cubicBezTo>
                  <a:pt x="4918" y="2742"/>
                  <a:pt x="4901" y="2725"/>
                  <a:pt x="4878" y="2702"/>
                </a:cubicBezTo>
                <a:cubicBezTo>
                  <a:pt x="4861" y="2827"/>
                  <a:pt x="4685" y="2855"/>
                  <a:pt x="4628" y="2963"/>
                </a:cubicBezTo>
                <a:cubicBezTo>
                  <a:pt x="4640" y="2952"/>
                  <a:pt x="4674" y="2929"/>
                  <a:pt x="4685" y="2923"/>
                </a:cubicBezTo>
                <a:cubicBezTo>
                  <a:pt x="4691" y="2929"/>
                  <a:pt x="4708" y="2940"/>
                  <a:pt x="4713" y="2946"/>
                </a:cubicBezTo>
                <a:cubicBezTo>
                  <a:pt x="4696" y="2957"/>
                  <a:pt x="4662" y="2975"/>
                  <a:pt x="4640" y="2980"/>
                </a:cubicBezTo>
                <a:cubicBezTo>
                  <a:pt x="4634" y="2997"/>
                  <a:pt x="4623" y="3014"/>
                  <a:pt x="4611" y="3031"/>
                </a:cubicBezTo>
                <a:cubicBezTo>
                  <a:pt x="4606" y="3014"/>
                  <a:pt x="4589" y="2980"/>
                  <a:pt x="4583" y="2963"/>
                </a:cubicBezTo>
                <a:cubicBezTo>
                  <a:pt x="4543" y="2992"/>
                  <a:pt x="4498" y="3020"/>
                  <a:pt x="4487" y="3065"/>
                </a:cubicBezTo>
                <a:cubicBezTo>
                  <a:pt x="4441" y="3094"/>
                  <a:pt x="4396" y="3122"/>
                  <a:pt x="4345" y="3145"/>
                </a:cubicBezTo>
                <a:cubicBezTo>
                  <a:pt x="4339" y="3156"/>
                  <a:pt x="4328" y="3179"/>
                  <a:pt x="4322" y="3184"/>
                </a:cubicBezTo>
                <a:cubicBezTo>
                  <a:pt x="4265" y="3213"/>
                  <a:pt x="4214" y="3253"/>
                  <a:pt x="4163" y="3292"/>
                </a:cubicBezTo>
                <a:cubicBezTo>
                  <a:pt x="4169" y="3275"/>
                  <a:pt x="4174" y="3241"/>
                  <a:pt x="4174" y="3224"/>
                </a:cubicBezTo>
                <a:lnTo>
                  <a:pt x="4174" y="3224"/>
                </a:lnTo>
                <a:cubicBezTo>
                  <a:pt x="4157" y="3292"/>
                  <a:pt x="4089" y="3332"/>
                  <a:pt x="4072" y="3400"/>
                </a:cubicBezTo>
                <a:cubicBezTo>
                  <a:pt x="4123" y="3366"/>
                  <a:pt x="4174" y="3332"/>
                  <a:pt x="4226" y="3304"/>
                </a:cubicBezTo>
                <a:lnTo>
                  <a:pt x="4226" y="3304"/>
                </a:lnTo>
                <a:cubicBezTo>
                  <a:pt x="4095" y="3445"/>
                  <a:pt x="3936" y="3570"/>
                  <a:pt x="3772" y="3684"/>
                </a:cubicBezTo>
                <a:cubicBezTo>
                  <a:pt x="3800" y="3661"/>
                  <a:pt x="3823" y="3633"/>
                  <a:pt x="3845" y="3604"/>
                </a:cubicBezTo>
                <a:cubicBezTo>
                  <a:pt x="3839" y="3602"/>
                  <a:pt x="3832" y="3601"/>
                  <a:pt x="3826" y="3601"/>
                </a:cubicBezTo>
                <a:cubicBezTo>
                  <a:pt x="3798" y="3601"/>
                  <a:pt x="3770" y="3618"/>
                  <a:pt x="3738" y="3627"/>
                </a:cubicBezTo>
                <a:cubicBezTo>
                  <a:pt x="3721" y="3661"/>
                  <a:pt x="3704" y="3689"/>
                  <a:pt x="3681" y="3723"/>
                </a:cubicBezTo>
                <a:lnTo>
                  <a:pt x="3641" y="3706"/>
                </a:lnTo>
                <a:lnTo>
                  <a:pt x="3641" y="3706"/>
                </a:lnTo>
                <a:cubicBezTo>
                  <a:pt x="3650" y="3737"/>
                  <a:pt x="3583" y="3827"/>
                  <a:pt x="3542" y="3827"/>
                </a:cubicBezTo>
                <a:cubicBezTo>
                  <a:pt x="3531" y="3827"/>
                  <a:pt x="3521" y="3820"/>
                  <a:pt x="3516" y="3803"/>
                </a:cubicBezTo>
                <a:cubicBezTo>
                  <a:pt x="3618" y="3650"/>
                  <a:pt x="3800" y="3559"/>
                  <a:pt x="3896" y="3400"/>
                </a:cubicBezTo>
                <a:lnTo>
                  <a:pt x="3931" y="3400"/>
                </a:lnTo>
                <a:cubicBezTo>
                  <a:pt x="4010" y="3321"/>
                  <a:pt x="4106" y="3264"/>
                  <a:pt x="4197" y="3196"/>
                </a:cubicBezTo>
                <a:lnTo>
                  <a:pt x="4152" y="3116"/>
                </a:lnTo>
                <a:cubicBezTo>
                  <a:pt x="4101" y="3150"/>
                  <a:pt x="4055" y="3196"/>
                  <a:pt x="4061" y="3264"/>
                </a:cubicBezTo>
                <a:cubicBezTo>
                  <a:pt x="4038" y="3275"/>
                  <a:pt x="4016" y="3287"/>
                  <a:pt x="3993" y="3298"/>
                </a:cubicBezTo>
                <a:cubicBezTo>
                  <a:pt x="3991" y="3298"/>
                  <a:pt x="3988" y="3298"/>
                  <a:pt x="3986" y="3298"/>
                </a:cubicBezTo>
                <a:cubicBezTo>
                  <a:pt x="3929" y="3298"/>
                  <a:pt x="3906" y="3367"/>
                  <a:pt x="3868" y="3394"/>
                </a:cubicBezTo>
                <a:lnTo>
                  <a:pt x="3840" y="3349"/>
                </a:lnTo>
                <a:lnTo>
                  <a:pt x="3840" y="3349"/>
                </a:lnTo>
                <a:cubicBezTo>
                  <a:pt x="3845" y="3360"/>
                  <a:pt x="3851" y="3389"/>
                  <a:pt x="3857" y="3400"/>
                </a:cubicBezTo>
                <a:cubicBezTo>
                  <a:pt x="3823" y="3406"/>
                  <a:pt x="3777" y="3411"/>
                  <a:pt x="3743" y="3411"/>
                </a:cubicBezTo>
                <a:cubicBezTo>
                  <a:pt x="3743" y="3440"/>
                  <a:pt x="3743" y="3462"/>
                  <a:pt x="3738" y="3491"/>
                </a:cubicBezTo>
                <a:cubicBezTo>
                  <a:pt x="3721" y="3485"/>
                  <a:pt x="3692" y="3485"/>
                  <a:pt x="3675" y="3479"/>
                </a:cubicBezTo>
                <a:lnTo>
                  <a:pt x="3675" y="3479"/>
                </a:lnTo>
                <a:cubicBezTo>
                  <a:pt x="3681" y="3485"/>
                  <a:pt x="3698" y="3496"/>
                  <a:pt x="3704" y="3502"/>
                </a:cubicBezTo>
                <a:cubicBezTo>
                  <a:pt x="3672" y="3528"/>
                  <a:pt x="3636" y="3560"/>
                  <a:pt x="3590" y="3560"/>
                </a:cubicBezTo>
                <a:cubicBezTo>
                  <a:pt x="3586" y="3560"/>
                  <a:pt x="3583" y="3559"/>
                  <a:pt x="3579" y="3559"/>
                </a:cubicBezTo>
                <a:lnTo>
                  <a:pt x="3579" y="3559"/>
                </a:lnTo>
                <a:cubicBezTo>
                  <a:pt x="3590" y="3565"/>
                  <a:pt x="3607" y="3576"/>
                  <a:pt x="3613" y="3582"/>
                </a:cubicBezTo>
                <a:cubicBezTo>
                  <a:pt x="3511" y="3661"/>
                  <a:pt x="3426" y="3769"/>
                  <a:pt x="3329" y="3860"/>
                </a:cubicBezTo>
                <a:cubicBezTo>
                  <a:pt x="3323" y="3848"/>
                  <a:pt x="3323" y="3826"/>
                  <a:pt x="3318" y="3814"/>
                </a:cubicBezTo>
                <a:lnTo>
                  <a:pt x="3318" y="3814"/>
                </a:lnTo>
                <a:cubicBezTo>
                  <a:pt x="3329" y="3888"/>
                  <a:pt x="3233" y="3990"/>
                  <a:pt x="3153" y="3990"/>
                </a:cubicBezTo>
                <a:cubicBezTo>
                  <a:pt x="3119" y="3996"/>
                  <a:pt x="3131" y="4041"/>
                  <a:pt x="3125" y="4064"/>
                </a:cubicBezTo>
                <a:cubicBezTo>
                  <a:pt x="3057" y="4121"/>
                  <a:pt x="3023" y="4183"/>
                  <a:pt x="3034" y="4274"/>
                </a:cubicBezTo>
                <a:cubicBezTo>
                  <a:pt x="3017" y="4262"/>
                  <a:pt x="2994" y="4245"/>
                  <a:pt x="2983" y="4240"/>
                </a:cubicBezTo>
                <a:lnTo>
                  <a:pt x="2983" y="4240"/>
                </a:lnTo>
                <a:cubicBezTo>
                  <a:pt x="2989" y="4251"/>
                  <a:pt x="3006" y="4279"/>
                  <a:pt x="3011" y="4297"/>
                </a:cubicBezTo>
                <a:cubicBezTo>
                  <a:pt x="2977" y="4302"/>
                  <a:pt x="2915" y="4285"/>
                  <a:pt x="2921" y="4342"/>
                </a:cubicBezTo>
                <a:cubicBezTo>
                  <a:pt x="2887" y="4382"/>
                  <a:pt x="2841" y="4416"/>
                  <a:pt x="2807" y="4455"/>
                </a:cubicBezTo>
                <a:cubicBezTo>
                  <a:pt x="2870" y="4433"/>
                  <a:pt x="2921" y="4399"/>
                  <a:pt x="2972" y="4359"/>
                </a:cubicBezTo>
                <a:cubicBezTo>
                  <a:pt x="2960" y="4348"/>
                  <a:pt x="2943" y="4325"/>
                  <a:pt x="2938" y="4314"/>
                </a:cubicBezTo>
                <a:lnTo>
                  <a:pt x="2938" y="4314"/>
                </a:lnTo>
                <a:cubicBezTo>
                  <a:pt x="2951" y="4318"/>
                  <a:pt x="2964" y="4320"/>
                  <a:pt x="2975" y="4320"/>
                </a:cubicBezTo>
                <a:cubicBezTo>
                  <a:pt x="3011" y="4320"/>
                  <a:pt x="3035" y="4299"/>
                  <a:pt x="3040" y="4251"/>
                </a:cubicBezTo>
                <a:lnTo>
                  <a:pt x="3074" y="4291"/>
                </a:lnTo>
                <a:cubicBezTo>
                  <a:pt x="3057" y="4240"/>
                  <a:pt x="3051" y="4189"/>
                  <a:pt x="3057" y="4143"/>
                </a:cubicBezTo>
                <a:cubicBezTo>
                  <a:pt x="3076" y="4135"/>
                  <a:pt x="3095" y="4132"/>
                  <a:pt x="3113" y="4132"/>
                </a:cubicBezTo>
                <a:cubicBezTo>
                  <a:pt x="3160" y="4132"/>
                  <a:pt x="3203" y="4155"/>
                  <a:pt x="3244" y="4183"/>
                </a:cubicBezTo>
                <a:cubicBezTo>
                  <a:pt x="3295" y="4149"/>
                  <a:pt x="3340" y="4109"/>
                  <a:pt x="3386" y="4070"/>
                </a:cubicBezTo>
                <a:lnTo>
                  <a:pt x="3386" y="4070"/>
                </a:lnTo>
                <a:cubicBezTo>
                  <a:pt x="3187" y="4308"/>
                  <a:pt x="2983" y="4540"/>
                  <a:pt x="2767" y="4767"/>
                </a:cubicBezTo>
                <a:lnTo>
                  <a:pt x="2762" y="4711"/>
                </a:lnTo>
                <a:cubicBezTo>
                  <a:pt x="2756" y="4716"/>
                  <a:pt x="2745" y="4722"/>
                  <a:pt x="2739" y="4728"/>
                </a:cubicBezTo>
                <a:cubicBezTo>
                  <a:pt x="2773" y="4773"/>
                  <a:pt x="2773" y="4813"/>
                  <a:pt x="2700" y="4835"/>
                </a:cubicBezTo>
                <a:lnTo>
                  <a:pt x="2700" y="4835"/>
                </a:lnTo>
                <a:cubicBezTo>
                  <a:pt x="2699" y="4835"/>
                  <a:pt x="2699" y="4835"/>
                  <a:pt x="2699" y="4835"/>
                </a:cubicBezTo>
                <a:lnTo>
                  <a:pt x="2699" y="4835"/>
                </a:lnTo>
                <a:cubicBezTo>
                  <a:pt x="2699" y="4835"/>
                  <a:pt x="2699" y="4835"/>
                  <a:pt x="2699" y="4836"/>
                </a:cubicBezTo>
                <a:cubicBezTo>
                  <a:pt x="2699" y="4835"/>
                  <a:pt x="2699" y="4835"/>
                  <a:pt x="2700" y="4835"/>
                </a:cubicBezTo>
                <a:lnTo>
                  <a:pt x="2700" y="4835"/>
                </a:lnTo>
                <a:cubicBezTo>
                  <a:pt x="2703" y="4841"/>
                  <a:pt x="2706" y="4846"/>
                  <a:pt x="2711" y="4853"/>
                </a:cubicBezTo>
                <a:cubicBezTo>
                  <a:pt x="2648" y="4926"/>
                  <a:pt x="2580" y="4994"/>
                  <a:pt x="2523" y="5068"/>
                </a:cubicBezTo>
                <a:cubicBezTo>
                  <a:pt x="2438" y="5148"/>
                  <a:pt x="2399" y="5312"/>
                  <a:pt x="2268" y="5323"/>
                </a:cubicBezTo>
                <a:cubicBezTo>
                  <a:pt x="2228" y="5363"/>
                  <a:pt x="2189" y="5397"/>
                  <a:pt x="2143" y="5431"/>
                </a:cubicBezTo>
                <a:cubicBezTo>
                  <a:pt x="2143" y="5443"/>
                  <a:pt x="2138" y="5465"/>
                  <a:pt x="2138" y="5477"/>
                </a:cubicBezTo>
                <a:cubicBezTo>
                  <a:pt x="2092" y="5499"/>
                  <a:pt x="2075" y="5539"/>
                  <a:pt x="2109" y="5579"/>
                </a:cubicBezTo>
                <a:cubicBezTo>
                  <a:pt x="2126" y="5550"/>
                  <a:pt x="2149" y="5528"/>
                  <a:pt x="2172" y="5505"/>
                </a:cubicBezTo>
                <a:lnTo>
                  <a:pt x="2172" y="5505"/>
                </a:lnTo>
                <a:cubicBezTo>
                  <a:pt x="2149" y="5545"/>
                  <a:pt x="2126" y="5590"/>
                  <a:pt x="2104" y="5630"/>
                </a:cubicBezTo>
                <a:cubicBezTo>
                  <a:pt x="2092" y="5618"/>
                  <a:pt x="2070" y="5590"/>
                  <a:pt x="2058" y="5579"/>
                </a:cubicBezTo>
                <a:cubicBezTo>
                  <a:pt x="2052" y="5607"/>
                  <a:pt x="2047" y="5630"/>
                  <a:pt x="2035" y="5658"/>
                </a:cubicBezTo>
                <a:cubicBezTo>
                  <a:pt x="2013" y="5636"/>
                  <a:pt x="1996" y="5618"/>
                  <a:pt x="1973" y="5596"/>
                </a:cubicBezTo>
                <a:cubicBezTo>
                  <a:pt x="1990" y="5567"/>
                  <a:pt x="2001" y="5545"/>
                  <a:pt x="2018" y="5516"/>
                </a:cubicBezTo>
                <a:cubicBezTo>
                  <a:pt x="2024" y="5516"/>
                  <a:pt x="2035" y="5511"/>
                  <a:pt x="2047" y="5511"/>
                </a:cubicBezTo>
                <a:cubicBezTo>
                  <a:pt x="2092" y="5448"/>
                  <a:pt x="2121" y="5380"/>
                  <a:pt x="2143" y="5312"/>
                </a:cubicBezTo>
                <a:cubicBezTo>
                  <a:pt x="2160" y="5306"/>
                  <a:pt x="2194" y="5295"/>
                  <a:pt x="2211" y="5289"/>
                </a:cubicBezTo>
                <a:cubicBezTo>
                  <a:pt x="2206" y="5278"/>
                  <a:pt x="2183" y="5250"/>
                  <a:pt x="2172" y="5238"/>
                </a:cubicBezTo>
                <a:cubicBezTo>
                  <a:pt x="2058" y="5306"/>
                  <a:pt x="2007" y="5431"/>
                  <a:pt x="1922" y="5528"/>
                </a:cubicBezTo>
                <a:lnTo>
                  <a:pt x="1899" y="5499"/>
                </a:lnTo>
                <a:lnTo>
                  <a:pt x="1899" y="5499"/>
                </a:lnTo>
                <a:cubicBezTo>
                  <a:pt x="1905" y="5511"/>
                  <a:pt x="1916" y="5533"/>
                  <a:pt x="1922" y="5539"/>
                </a:cubicBezTo>
                <a:cubicBezTo>
                  <a:pt x="1882" y="5590"/>
                  <a:pt x="1843" y="5641"/>
                  <a:pt x="1826" y="5704"/>
                </a:cubicBezTo>
                <a:cubicBezTo>
                  <a:pt x="1780" y="5732"/>
                  <a:pt x="1752" y="5772"/>
                  <a:pt x="1774" y="5823"/>
                </a:cubicBezTo>
                <a:cubicBezTo>
                  <a:pt x="1763" y="5817"/>
                  <a:pt x="1735" y="5811"/>
                  <a:pt x="1723" y="5806"/>
                </a:cubicBezTo>
                <a:lnTo>
                  <a:pt x="1723" y="5806"/>
                </a:lnTo>
                <a:lnTo>
                  <a:pt x="1769" y="5851"/>
                </a:lnTo>
                <a:cubicBezTo>
                  <a:pt x="1752" y="5862"/>
                  <a:pt x="1718" y="5879"/>
                  <a:pt x="1695" y="5885"/>
                </a:cubicBezTo>
                <a:cubicBezTo>
                  <a:pt x="1701" y="5897"/>
                  <a:pt x="1706" y="5908"/>
                  <a:pt x="1712" y="5914"/>
                </a:cubicBezTo>
                <a:cubicBezTo>
                  <a:pt x="1769" y="5862"/>
                  <a:pt x="1848" y="5811"/>
                  <a:pt x="1831" y="5726"/>
                </a:cubicBezTo>
                <a:cubicBezTo>
                  <a:pt x="1848" y="5721"/>
                  <a:pt x="1882" y="5709"/>
                  <a:pt x="1899" y="5704"/>
                </a:cubicBezTo>
                <a:cubicBezTo>
                  <a:pt x="1922" y="5670"/>
                  <a:pt x="1945" y="5636"/>
                  <a:pt x="1962" y="5596"/>
                </a:cubicBezTo>
                <a:cubicBezTo>
                  <a:pt x="1979" y="5618"/>
                  <a:pt x="2007" y="5658"/>
                  <a:pt x="2024" y="5681"/>
                </a:cubicBezTo>
                <a:cubicBezTo>
                  <a:pt x="2007" y="5687"/>
                  <a:pt x="1979" y="5698"/>
                  <a:pt x="1962" y="5704"/>
                </a:cubicBezTo>
                <a:cubicBezTo>
                  <a:pt x="1979" y="5721"/>
                  <a:pt x="1996" y="5738"/>
                  <a:pt x="2013" y="5749"/>
                </a:cubicBezTo>
                <a:cubicBezTo>
                  <a:pt x="2013" y="5760"/>
                  <a:pt x="2001" y="5783"/>
                  <a:pt x="2001" y="5789"/>
                </a:cubicBezTo>
                <a:cubicBezTo>
                  <a:pt x="1984" y="5777"/>
                  <a:pt x="1956" y="5755"/>
                  <a:pt x="1939" y="5738"/>
                </a:cubicBezTo>
                <a:lnTo>
                  <a:pt x="1939" y="5738"/>
                </a:lnTo>
                <a:cubicBezTo>
                  <a:pt x="1945" y="5766"/>
                  <a:pt x="1956" y="5794"/>
                  <a:pt x="1962" y="5823"/>
                </a:cubicBezTo>
                <a:cubicBezTo>
                  <a:pt x="1950" y="5840"/>
                  <a:pt x="1945" y="5857"/>
                  <a:pt x="1933" y="5874"/>
                </a:cubicBezTo>
                <a:cubicBezTo>
                  <a:pt x="1933" y="5851"/>
                  <a:pt x="1945" y="5823"/>
                  <a:pt x="1933" y="5800"/>
                </a:cubicBezTo>
                <a:cubicBezTo>
                  <a:pt x="1854" y="5811"/>
                  <a:pt x="1922" y="5902"/>
                  <a:pt x="1899" y="5948"/>
                </a:cubicBezTo>
                <a:cubicBezTo>
                  <a:pt x="1877" y="5970"/>
                  <a:pt x="1837" y="6004"/>
                  <a:pt x="1814" y="6027"/>
                </a:cubicBezTo>
                <a:cubicBezTo>
                  <a:pt x="1809" y="6004"/>
                  <a:pt x="1803" y="5970"/>
                  <a:pt x="1803" y="5948"/>
                </a:cubicBezTo>
                <a:cubicBezTo>
                  <a:pt x="1797" y="5993"/>
                  <a:pt x="1774" y="6033"/>
                  <a:pt x="1746" y="6067"/>
                </a:cubicBezTo>
                <a:cubicBezTo>
                  <a:pt x="1763" y="6055"/>
                  <a:pt x="1797" y="6038"/>
                  <a:pt x="1814" y="6027"/>
                </a:cubicBezTo>
                <a:lnTo>
                  <a:pt x="1814" y="6027"/>
                </a:lnTo>
                <a:cubicBezTo>
                  <a:pt x="1824" y="6087"/>
                  <a:pt x="1786" y="6107"/>
                  <a:pt x="1737" y="6107"/>
                </a:cubicBezTo>
                <a:cubicBezTo>
                  <a:pt x="1731" y="6107"/>
                  <a:pt x="1724" y="6107"/>
                  <a:pt x="1718" y="6106"/>
                </a:cubicBezTo>
                <a:lnTo>
                  <a:pt x="1718" y="6106"/>
                </a:lnTo>
                <a:lnTo>
                  <a:pt x="1740" y="6163"/>
                </a:lnTo>
                <a:cubicBezTo>
                  <a:pt x="1712" y="6243"/>
                  <a:pt x="1667" y="6316"/>
                  <a:pt x="1627" y="6396"/>
                </a:cubicBezTo>
                <a:cubicBezTo>
                  <a:pt x="1621" y="6362"/>
                  <a:pt x="1610" y="6328"/>
                  <a:pt x="1599" y="6294"/>
                </a:cubicBezTo>
                <a:lnTo>
                  <a:pt x="1599" y="6294"/>
                </a:lnTo>
                <a:cubicBezTo>
                  <a:pt x="1582" y="6339"/>
                  <a:pt x="1599" y="6379"/>
                  <a:pt x="1621" y="6419"/>
                </a:cubicBezTo>
                <a:lnTo>
                  <a:pt x="1593" y="6419"/>
                </a:lnTo>
                <a:cubicBezTo>
                  <a:pt x="1599" y="6413"/>
                  <a:pt x="1593" y="6401"/>
                  <a:pt x="1587" y="6390"/>
                </a:cubicBezTo>
                <a:cubicBezTo>
                  <a:pt x="1582" y="6389"/>
                  <a:pt x="1577" y="6389"/>
                  <a:pt x="1572" y="6389"/>
                </a:cubicBezTo>
                <a:cubicBezTo>
                  <a:pt x="1550" y="6389"/>
                  <a:pt x="1543" y="6401"/>
                  <a:pt x="1548" y="6424"/>
                </a:cubicBezTo>
                <a:lnTo>
                  <a:pt x="1536" y="6424"/>
                </a:lnTo>
                <a:cubicBezTo>
                  <a:pt x="1542" y="6424"/>
                  <a:pt x="1548" y="6430"/>
                  <a:pt x="1553" y="6430"/>
                </a:cubicBezTo>
                <a:cubicBezTo>
                  <a:pt x="1553" y="6430"/>
                  <a:pt x="1553" y="6430"/>
                  <a:pt x="1553" y="6436"/>
                </a:cubicBezTo>
                <a:lnTo>
                  <a:pt x="1559" y="6436"/>
                </a:lnTo>
                <a:cubicBezTo>
                  <a:pt x="1576" y="6441"/>
                  <a:pt x="1593" y="6447"/>
                  <a:pt x="1604" y="6458"/>
                </a:cubicBezTo>
                <a:cubicBezTo>
                  <a:pt x="1582" y="6481"/>
                  <a:pt x="1565" y="6509"/>
                  <a:pt x="1553" y="6538"/>
                </a:cubicBezTo>
                <a:cubicBezTo>
                  <a:pt x="1553" y="6538"/>
                  <a:pt x="1551" y="6538"/>
                  <a:pt x="1550" y="6537"/>
                </a:cubicBezTo>
                <a:lnTo>
                  <a:pt x="1550" y="6537"/>
                </a:lnTo>
                <a:lnTo>
                  <a:pt x="1553" y="6543"/>
                </a:lnTo>
                <a:cubicBezTo>
                  <a:pt x="1548" y="6566"/>
                  <a:pt x="1536" y="6589"/>
                  <a:pt x="1530" y="6606"/>
                </a:cubicBezTo>
                <a:cubicBezTo>
                  <a:pt x="1519" y="6600"/>
                  <a:pt x="1502" y="6577"/>
                  <a:pt x="1491" y="6566"/>
                </a:cubicBezTo>
                <a:cubicBezTo>
                  <a:pt x="1485" y="6577"/>
                  <a:pt x="1468" y="6600"/>
                  <a:pt x="1457" y="6611"/>
                </a:cubicBezTo>
                <a:cubicBezTo>
                  <a:pt x="1462" y="6611"/>
                  <a:pt x="1466" y="6611"/>
                  <a:pt x="1470" y="6611"/>
                </a:cubicBezTo>
                <a:cubicBezTo>
                  <a:pt x="1514" y="6611"/>
                  <a:pt x="1519" y="6637"/>
                  <a:pt x="1513" y="6662"/>
                </a:cubicBezTo>
                <a:cubicBezTo>
                  <a:pt x="1502" y="6668"/>
                  <a:pt x="1496" y="6674"/>
                  <a:pt x="1485" y="6674"/>
                </a:cubicBezTo>
                <a:cubicBezTo>
                  <a:pt x="1491" y="6679"/>
                  <a:pt x="1496" y="6691"/>
                  <a:pt x="1502" y="6697"/>
                </a:cubicBezTo>
                <a:cubicBezTo>
                  <a:pt x="1496" y="6708"/>
                  <a:pt x="1491" y="6714"/>
                  <a:pt x="1491" y="6725"/>
                </a:cubicBezTo>
                <a:cubicBezTo>
                  <a:pt x="1479" y="6736"/>
                  <a:pt x="1474" y="6748"/>
                  <a:pt x="1468" y="6765"/>
                </a:cubicBezTo>
                <a:cubicBezTo>
                  <a:pt x="1457" y="6765"/>
                  <a:pt x="1440" y="6765"/>
                  <a:pt x="1428" y="6770"/>
                </a:cubicBezTo>
                <a:cubicBezTo>
                  <a:pt x="1372" y="6878"/>
                  <a:pt x="1292" y="6975"/>
                  <a:pt x="1269" y="7094"/>
                </a:cubicBezTo>
                <a:cubicBezTo>
                  <a:pt x="1235" y="7122"/>
                  <a:pt x="1201" y="7150"/>
                  <a:pt x="1156" y="7162"/>
                </a:cubicBezTo>
                <a:cubicBezTo>
                  <a:pt x="1156" y="7082"/>
                  <a:pt x="1213" y="7026"/>
                  <a:pt x="1269" y="6975"/>
                </a:cubicBezTo>
                <a:cubicBezTo>
                  <a:pt x="1269" y="6963"/>
                  <a:pt x="1264" y="6940"/>
                  <a:pt x="1264" y="6929"/>
                </a:cubicBezTo>
                <a:cubicBezTo>
                  <a:pt x="1355" y="6861"/>
                  <a:pt x="1360" y="6742"/>
                  <a:pt x="1440" y="6668"/>
                </a:cubicBezTo>
                <a:cubicBezTo>
                  <a:pt x="1451" y="6623"/>
                  <a:pt x="1457" y="6583"/>
                  <a:pt x="1451" y="6538"/>
                </a:cubicBezTo>
                <a:lnTo>
                  <a:pt x="1451" y="6538"/>
                </a:lnTo>
                <a:cubicBezTo>
                  <a:pt x="1440" y="6566"/>
                  <a:pt x="1434" y="6594"/>
                  <a:pt x="1428" y="6623"/>
                </a:cubicBezTo>
                <a:cubicBezTo>
                  <a:pt x="1264" y="6770"/>
                  <a:pt x="1213" y="6997"/>
                  <a:pt x="1077" y="7167"/>
                </a:cubicBezTo>
                <a:cubicBezTo>
                  <a:pt x="1097" y="7165"/>
                  <a:pt x="1119" y="7164"/>
                  <a:pt x="1141" y="7164"/>
                </a:cubicBezTo>
                <a:cubicBezTo>
                  <a:pt x="1178" y="7164"/>
                  <a:pt x="1217" y="7168"/>
                  <a:pt x="1252" y="7179"/>
                </a:cubicBezTo>
                <a:lnTo>
                  <a:pt x="1218" y="7275"/>
                </a:lnTo>
                <a:lnTo>
                  <a:pt x="1150" y="7275"/>
                </a:lnTo>
                <a:cubicBezTo>
                  <a:pt x="1150" y="7281"/>
                  <a:pt x="1150" y="7298"/>
                  <a:pt x="1150" y="7304"/>
                </a:cubicBezTo>
                <a:cubicBezTo>
                  <a:pt x="1167" y="7298"/>
                  <a:pt x="1201" y="7287"/>
                  <a:pt x="1218" y="7281"/>
                </a:cubicBezTo>
                <a:lnTo>
                  <a:pt x="1218" y="7281"/>
                </a:lnTo>
                <a:cubicBezTo>
                  <a:pt x="1190" y="7355"/>
                  <a:pt x="1162" y="7428"/>
                  <a:pt x="1099" y="7485"/>
                </a:cubicBezTo>
                <a:cubicBezTo>
                  <a:pt x="1099" y="7497"/>
                  <a:pt x="1105" y="7508"/>
                  <a:pt x="1111" y="7514"/>
                </a:cubicBezTo>
                <a:cubicBezTo>
                  <a:pt x="1088" y="7570"/>
                  <a:pt x="1065" y="7621"/>
                  <a:pt x="1043" y="7678"/>
                </a:cubicBezTo>
                <a:cubicBezTo>
                  <a:pt x="1029" y="7673"/>
                  <a:pt x="1015" y="7670"/>
                  <a:pt x="1002" y="7670"/>
                </a:cubicBezTo>
                <a:cubicBezTo>
                  <a:pt x="984" y="7670"/>
                  <a:pt x="970" y="7677"/>
                  <a:pt x="963" y="7701"/>
                </a:cubicBezTo>
                <a:lnTo>
                  <a:pt x="1031" y="7701"/>
                </a:lnTo>
                <a:cubicBezTo>
                  <a:pt x="991" y="7780"/>
                  <a:pt x="957" y="7860"/>
                  <a:pt x="935" y="7939"/>
                </a:cubicBezTo>
                <a:cubicBezTo>
                  <a:pt x="906" y="7933"/>
                  <a:pt x="884" y="7928"/>
                  <a:pt x="855" y="7922"/>
                </a:cubicBezTo>
                <a:lnTo>
                  <a:pt x="855" y="7922"/>
                </a:lnTo>
                <a:cubicBezTo>
                  <a:pt x="855" y="7939"/>
                  <a:pt x="867" y="7973"/>
                  <a:pt x="867" y="7990"/>
                </a:cubicBezTo>
                <a:cubicBezTo>
                  <a:pt x="884" y="7990"/>
                  <a:pt x="906" y="7979"/>
                  <a:pt x="918" y="7973"/>
                </a:cubicBezTo>
                <a:lnTo>
                  <a:pt x="918" y="7973"/>
                </a:lnTo>
                <a:cubicBezTo>
                  <a:pt x="912" y="8007"/>
                  <a:pt x="901" y="8041"/>
                  <a:pt x="895" y="8081"/>
                </a:cubicBezTo>
                <a:cubicBezTo>
                  <a:pt x="867" y="8081"/>
                  <a:pt x="844" y="8081"/>
                  <a:pt x="816" y="8087"/>
                </a:cubicBezTo>
                <a:cubicBezTo>
                  <a:pt x="799" y="8138"/>
                  <a:pt x="782" y="8189"/>
                  <a:pt x="776" y="8251"/>
                </a:cubicBezTo>
                <a:cubicBezTo>
                  <a:pt x="799" y="8200"/>
                  <a:pt x="816" y="8155"/>
                  <a:pt x="855" y="8115"/>
                </a:cubicBezTo>
                <a:lnTo>
                  <a:pt x="855" y="8115"/>
                </a:lnTo>
                <a:cubicBezTo>
                  <a:pt x="855" y="8183"/>
                  <a:pt x="821" y="8245"/>
                  <a:pt x="787" y="8308"/>
                </a:cubicBezTo>
                <a:lnTo>
                  <a:pt x="748" y="8308"/>
                </a:lnTo>
                <a:cubicBezTo>
                  <a:pt x="736" y="8336"/>
                  <a:pt x="725" y="8365"/>
                  <a:pt x="719" y="8399"/>
                </a:cubicBezTo>
                <a:cubicBezTo>
                  <a:pt x="742" y="8370"/>
                  <a:pt x="765" y="8342"/>
                  <a:pt x="793" y="8319"/>
                </a:cubicBezTo>
                <a:lnTo>
                  <a:pt x="793" y="8319"/>
                </a:lnTo>
                <a:cubicBezTo>
                  <a:pt x="759" y="8450"/>
                  <a:pt x="713" y="8580"/>
                  <a:pt x="679" y="8711"/>
                </a:cubicBezTo>
                <a:cubicBezTo>
                  <a:pt x="674" y="8694"/>
                  <a:pt x="662" y="8665"/>
                  <a:pt x="651" y="8654"/>
                </a:cubicBezTo>
                <a:cubicBezTo>
                  <a:pt x="640" y="8671"/>
                  <a:pt x="617" y="8688"/>
                  <a:pt x="600" y="8705"/>
                </a:cubicBezTo>
                <a:cubicBezTo>
                  <a:pt x="600" y="8773"/>
                  <a:pt x="651" y="8841"/>
                  <a:pt x="617" y="8909"/>
                </a:cubicBezTo>
                <a:cubicBezTo>
                  <a:pt x="606" y="8870"/>
                  <a:pt x="600" y="8836"/>
                  <a:pt x="589" y="8801"/>
                </a:cubicBezTo>
                <a:cubicBezTo>
                  <a:pt x="566" y="8898"/>
                  <a:pt x="509" y="9006"/>
                  <a:pt x="538" y="9108"/>
                </a:cubicBezTo>
                <a:lnTo>
                  <a:pt x="515" y="9108"/>
                </a:lnTo>
                <a:cubicBezTo>
                  <a:pt x="515" y="9119"/>
                  <a:pt x="521" y="9136"/>
                  <a:pt x="521" y="9142"/>
                </a:cubicBezTo>
                <a:lnTo>
                  <a:pt x="481" y="9153"/>
                </a:lnTo>
                <a:lnTo>
                  <a:pt x="492" y="9165"/>
                </a:lnTo>
                <a:cubicBezTo>
                  <a:pt x="509" y="9159"/>
                  <a:pt x="538" y="9148"/>
                  <a:pt x="555" y="9142"/>
                </a:cubicBezTo>
                <a:lnTo>
                  <a:pt x="555" y="9142"/>
                </a:lnTo>
                <a:cubicBezTo>
                  <a:pt x="543" y="9159"/>
                  <a:pt x="532" y="9193"/>
                  <a:pt x="521" y="9216"/>
                </a:cubicBezTo>
                <a:cubicBezTo>
                  <a:pt x="509" y="9210"/>
                  <a:pt x="487" y="9204"/>
                  <a:pt x="475" y="9204"/>
                </a:cubicBezTo>
                <a:cubicBezTo>
                  <a:pt x="475" y="9216"/>
                  <a:pt x="487" y="9238"/>
                  <a:pt x="487" y="9250"/>
                </a:cubicBezTo>
                <a:cubicBezTo>
                  <a:pt x="498" y="9250"/>
                  <a:pt x="515" y="9238"/>
                  <a:pt x="526" y="9238"/>
                </a:cubicBezTo>
                <a:cubicBezTo>
                  <a:pt x="532" y="9318"/>
                  <a:pt x="492" y="9403"/>
                  <a:pt x="481" y="9488"/>
                </a:cubicBezTo>
                <a:lnTo>
                  <a:pt x="424" y="9465"/>
                </a:lnTo>
                <a:lnTo>
                  <a:pt x="424" y="9465"/>
                </a:lnTo>
                <a:cubicBezTo>
                  <a:pt x="447" y="9477"/>
                  <a:pt x="464" y="9488"/>
                  <a:pt x="481" y="9494"/>
                </a:cubicBezTo>
                <a:cubicBezTo>
                  <a:pt x="469" y="9539"/>
                  <a:pt x="458" y="9590"/>
                  <a:pt x="452" y="9636"/>
                </a:cubicBezTo>
                <a:cubicBezTo>
                  <a:pt x="447" y="9596"/>
                  <a:pt x="435" y="9556"/>
                  <a:pt x="413" y="9516"/>
                </a:cubicBezTo>
                <a:cubicBezTo>
                  <a:pt x="413" y="9556"/>
                  <a:pt x="396" y="9584"/>
                  <a:pt x="362" y="9602"/>
                </a:cubicBezTo>
                <a:cubicBezTo>
                  <a:pt x="373" y="9602"/>
                  <a:pt x="396" y="9613"/>
                  <a:pt x="401" y="9613"/>
                </a:cubicBezTo>
                <a:cubicBezTo>
                  <a:pt x="356" y="9726"/>
                  <a:pt x="345" y="9851"/>
                  <a:pt x="316" y="9970"/>
                </a:cubicBezTo>
                <a:cubicBezTo>
                  <a:pt x="333" y="9970"/>
                  <a:pt x="367" y="9959"/>
                  <a:pt x="384" y="9959"/>
                </a:cubicBezTo>
                <a:cubicBezTo>
                  <a:pt x="379" y="10067"/>
                  <a:pt x="362" y="10180"/>
                  <a:pt x="339" y="10288"/>
                </a:cubicBezTo>
                <a:cubicBezTo>
                  <a:pt x="316" y="10226"/>
                  <a:pt x="322" y="10163"/>
                  <a:pt x="339" y="10101"/>
                </a:cubicBezTo>
                <a:lnTo>
                  <a:pt x="339" y="10101"/>
                </a:lnTo>
                <a:cubicBezTo>
                  <a:pt x="237" y="10123"/>
                  <a:pt x="311" y="10538"/>
                  <a:pt x="214" y="10640"/>
                </a:cubicBezTo>
                <a:cubicBezTo>
                  <a:pt x="186" y="10623"/>
                  <a:pt x="157" y="10611"/>
                  <a:pt x="129" y="10594"/>
                </a:cubicBezTo>
                <a:cubicBezTo>
                  <a:pt x="140" y="10594"/>
                  <a:pt x="163" y="10589"/>
                  <a:pt x="174" y="10589"/>
                </a:cubicBezTo>
                <a:cubicBezTo>
                  <a:pt x="174" y="10555"/>
                  <a:pt x="197" y="10526"/>
                  <a:pt x="231" y="10521"/>
                </a:cubicBezTo>
                <a:cubicBezTo>
                  <a:pt x="220" y="10492"/>
                  <a:pt x="203" y="10470"/>
                  <a:pt x="191" y="10441"/>
                </a:cubicBezTo>
                <a:lnTo>
                  <a:pt x="191" y="10441"/>
                </a:lnTo>
                <a:lnTo>
                  <a:pt x="248" y="10447"/>
                </a:lnTo>
                <a:cubicBezTo>
                  <a:pt x="237" y="10441"/>
                  <a:pt x="214" y="10424"/>
                  <a:pt x="203" y="10419"/>
                </a:cubicBezTo>
                <a:cubicBezTo>
                  <a:pt x="220" y="10311"/>
                  <a:pt x="231" y="10192"/>
                  <a:pt x="152" y="10106"/>
                </a:cubicBezTo>
                <a:cubicBezTo>
                  <a:pt x="152" y="10248"/>
                  <a:pt x="118" y="10390"/>
                  <a:pt x="106" y="10538"/>
                </a:cubicBezTo>
                <a:cubicBezTo>
                  <a:pt x="101" y="10543"/>
                  <a:pt x="89" y="10555"/>
                  <a:pt x="78" y="10555"/>
                </a:cubicBezTo>
                <a:cubicBezTo>
                  <a:pt x="118" y="10594"/>
                  <a:pt x="89" y="10645"/>
                  <a:pt x="67" y="10685"/>
                </a:cubicBezTo>
                <a:cubicBezTo>
                  <a:pt x="106" y="10765"/>
                  <a:pt x="67" y="10850"/>
                  <a:pt x="67" y="10935"/>
                </a:cubicBezTo>
                <a:lnTo>
                  <a:pt x="38" y="10941"/>
                </a:lnTo>
                <a:cubicBezTo>
                  <a:pt x="44" y="10946"/>
                  <a:pt x="67" y="10958"/>
                  <a:pt x="72" y="10963"/>
                </a:cubicBezTo>
                <a:cubicBezTo>
                  <a:pt x="72" y="11054"/>
                  <a:pt x="55" y="11150"/>
                  <a:pt x="72" y="11241"/>
                </a:cubicBezTo>
                <a:cubicBezTo>
                  <a:pt x="84" y="11275"/>
                  <a:pt x="55" y="11304"/>
                  <a:pt x="44" y="11332"/>
                </a:cubicBezTo>
                <a:cubicBezTo>
                  <a:pt x="55" y="11349"/>
                  <a:pt x="72" y="11366"/>
                  <a:pt x="84" y="11383"/>
                </a:cubicBezTo>
                <a:cubicBezTo>
                  <a:pt x="72" y="11383"/>
                  <a:pt x="50" y="11394"/>
                  <a:pt x="38" y="11394"/>
                </a:cubicBezTo>
                <a:cubicBezTo>
                  <a:pt x="45" y="11448"/>
                  <a:pt x="48" y="11500"/>
                  <a:pt x="47" y="11553"/>
                </a:cubicBezTo>
                <a:lnTo>
                  <a:pt x="47" y="11553"/>
                </a:lnTo>
                <a:cubicBezTo>
                  <a:pt x="56" y="11550"/>
                  <a:pt x="73" y="11542"/>
                  <a:pt x="78" y="11542"/>
                </a:cubicBezTo>
                <a:cubicBezTo>
                  <a:pt x="67" y="11417"/>
                  <a:pt x="140" y="11281"/>
                  <a:pt x="89" y="11162"/>
                </a:cubicBezTo>
                <a:cubicBezTo>
                  <a:pt x="163" y="11082"/>
                  <a:pt x="106" y="10958"/>
                  <a:pt x="146" y="10855"/>
                </a:cubicBezTo>
                <a:cubicBezTo>
                  <a:pt x="157" y="10799"/>
                  <a:pt x="123" y="10719"/>
                  <a:pt x="197" y="10680"/>
                </a:cubicBezTo>
                <a:lnTo>
                  <a:pt x="226" y="10731"/>
                </a:lnTo>
                <a:cubicBezTo>
                  <a:pt x="186" y="10787"/>
                  <a:pt x="208" y="10850"/>
                  <a:pt x="214" y="10912"/>
                </a:cubicBezTo>
                <a:cubicBezTo>
                  <a:pt x="226" y="10906"/>
                  <a:pt x="260" y="10895"/>
                  <a:pt x="277" y="10884"/>
                </a:cubicBezTo>
                <a:lnTo>
                  <a:pt x="277" y="10884"/>
                </a:lnTo>
                <a:cubicBezTo>
                  <a:pt x="265" y="10906"/>
                  <a:pt x="260" y="10929"/>
                  <a:pt x="254" y="10946"/>
                </a:cubicBezTo>
                <a:cubicBezTo>
                  <a:pt x="271" y="11014"/>
                  <a:pt x="186" y="11054"/>
                  <a:pt x="208" y="11122"/>
                </a:cubicBezTo>
                <a:lnTo>
                  <a:pt x="243" y="11150"/>
                </a:lnTo>
                <a:cubicBezTo>
                  <a:pt x="237" y="11332"/>
                  <a:pt x="191" y="11519"/>
                  <a:pt x="226" y="11701"/>
                </a:cubicBezTo>
                <a:lnTo>
                  <a:pt x="169" y="11701"/>
                </a:lnTo>
                <a:cubicBezTo>
                  <a:pt x="163" y="11724"/>
                  <a:pt x="152" y="11769"/>
                  <a:pt x="146" y="11792"/>
                </a:cubicBezTo>
                <a:cubicBezTo>
                  <a:pt x="169" y="11803"/>
                  <a:pt x="186" y="11814"/>
                  <a:pt x="203" y="11826"/>
                </a:cubicBezTo>
                <a:lnTo>
                  <a:pt x="208" y="11775"/>
                </a:lnTo>
                <a:cubicBezTo>
                  <a:pt x="214" y="11797"/>
                  <a:pt x="220" y="11837"/>
                  <a:pt x="226" y="11854"/>
                </a:cubicBezTo>
                <a:cubicBezTo>
                  <a:pt x="214" y="11848"/>
                  <a:pt x="197" y="11831"/>
                  <a:pt x="186" y="11826"/>
                </a:cubicBezTo>
                <a:cubicBezTo>
                  <a:pt x="174" y="11831"/>
                  <a:pt x="152" y="11843"/>
                  <a:pt x="140" y="11848"/>
                </a:cubicBezTo>
                <a:cubicBezTo>
                  <a:pt x="146" y="11888"/>
                  <a:pt x="152" y="11928"/>
                  <a:pt x="152" y="11967"/>
                </a:cubicBezTo>
                <a:lnTo>
                  <a:pt x="180" y="11973"/>
                </a:lnTo>
                <a:cubicBezTo>
                  <a:pt x="191" y="11933"/>
                  <a:pt x="197" y="11899"/>
                  <a:pt x="220" y="11871"/>
                </a:cubicBezTo>
                <a:lnTo>
                  <a:pt x="220" y="11871"/>
                </a:lnTo>
                <a:cubicBezTo>
                  <a:pt x="203" y="11905"/>
                  <a:pt x="208" y="11945"/>
                  <a:pt x="220" y="11984"/>
                </a:cubicBezTo>
                <a:lnTo>
                  <a:pt x="146" y="11984"/>
                </a:lnTo>
                <a:cubicBezTo>
                  <a:pt x="146" y="12019"/>
                  <a:pt x="152" y="12058"/>
                  <a:pt x="152" y="12098"/>
                </a:cubicBezTo>
                <a:cubicBezTo>
                  <a:pt x="163" y="12070"/>
                  <a:pt x="186" y="12019"/>
                  <a:pt x="197" y="11990"/>
                </a:cubicBezTo>
                <a:lnTo>
                  <a:pt x="197" y="11990"/>
                </a:lnTo>
                <a:cubicBezTo>
                  <a:pt x="214" y="12019"/>
                  <a:pt x="208" y="12053"/>
                  <a:pt x="191" y="12081"/>
                </a:cubicBezTo>
                <a:cubicBezTo>
                  <a:pt x="214" y="12155"/>
                  <a:pt x="203" y="12228"/>
                  <a:pt x="208" y="12302"/>
                </a:cubicBezTo>
                <a:lnTo>
                  <a:pt x="169" y="12314"/>
                </a:lnTo>
                <a:cubicBezTo>
                  <a:pt x="186" y="12325"/>
                  <a:pt x="214" y="12348"/>
                  <a:pt x="226" y="12359"/>
                </a:cubicBezTo>
                <a:cubicBezTo>
                  <a:pt x="203" y="12370"/>
                  <a:pt x="180" y="12376"/>
                  <a:pt x="157" y="12382"/>
                </a:cubicBezTo>
                <a:cubicBezTo>
                  <a:pt x="180" y="12404"/>
                  <a:pt x="203" y="12427"/>
                  <a:pt x="226" y="12455"/>
                </a:cubicBezTo>
                <a:cubicBezTo>
                  <a:pt x="220" y="12472"/>
                  <a:pt x="214" y="12501"/>
                  <a:pt x="214" y="12524"/>
                </a:cubicBezTo>
                <a:cubicBezTo>
                  <a:pt x="197" y="12489"/>
                  <a:pt x="174" y="12461"/>
                  <a:pt x="146" y="12444"/>
                </a:cubicBezTo>
                <a:lnTo>
                  <a:pt x="146" y="12444"/>
                </a:lnTo>
                <a:cubicBezTo>
                  <a:pt x="152" y="12461"/>
                  <a:pt x="163" y="12501"/>
                  <a:pt x="163" y="12524"/>
                </a:cubicBezTo>
                <a:cubicBezTo>
                  <a:pt x="152" y="12524"/>
                  <a:pt x="123" y="12524"/>
                  <a:pt x="106" y="12529"/>
                </a:cubicBezTo>
                <a:cubicBezTo>
                  <a:pt x="123" y="12535"/>
                  <a:pt x="157" y="12558"/>
                  <a:pt x="174" y="12563"/>
                </a:cubicBezTo>
                <a:cubicBezTo>
                  <a:pt x="165" y="12587"/>
                  <a:pt x="171" y="12656"/>
                  <a:pt x="139" y="12656"/>
                </a:cubicBezTo>
                <a:cubicBezTo>
                  <a:pt x="134" y="12656"/>
                  <a:pt x="126" y="12654"/>
                  <a:pt x="118" y="12648"/>
                </a:cubicBezTo>
                <a:cubicBezTo>
                  <a:pt x="67" y="12558"/>
                  <a:pt x="146" y="12421"/>
                  <a:pt x="44" y="12353"/>
                </a:cubicBezTo>
                <a:lnTo>
                  <a:pt x="50" y="12348"/>
                </a:lnTo>
                <a:lnTo>
                  <a:pt x="95" y="12348"/>
                </a:lnTo>
                <a:cubicBezTo>
                  <a:pt x="101" y="12092"/>
                  <a:pt x="78" y="11837"/>
                  <a:pt x="89" y="11582"/>
                </a:cubicBezTo>
                <a:cubicBezTo>
                  <a:pt x="79" y="11571"/>
                  <a:pt x="63" y="11560"/>
                  <a:pt x="47" y="11554"/>
                </a:cubicBezTo>
                <a:lnTo>
                  <a:pt x="47" y="11554"/>
                </a:lnTo>
                <a:cubicBezTo>
                  <a:pt x="46" y="11764"/>
                  <a:pt x="1" y="11969"/>
                  <a:pt x="10" y="12177"/>
                </a:cubicBezTo>
                <a:cubicBezTo>
                  <a:pt x="50" y="12223"/>
                  <a:pt x="16" y="12274"/>
                  <a:pt x="4" y="12319"/>
                </a:cubicBezTo>
                <a:cubicBezTo>
                  <a:pt x="16" y="12382"/>
                  <a:pt x="27" y="12444"/>
                  <a:pt x="27" y="12506"/>
                </a:cubicBezTo>
                <a:cubicBezTo>
                  <a:pt x="33" y="12518"/>
                  <a:pt x="44" y="12535"/>
                  <a:pt x="50" y="12546"/>
                </a:cubicBezTo>
                <a:cubicBezTo>
                  <a:pt x="38" y="12575"/>
                  <a:pt x="27" y="12603"/>
                  <a:pt x="21" y="12631"/>
                </a:cubicBezTo>
                <a:cubicBezTo>
                  <a:pt x="27" y="12660"/>
                  <a:pt x="33" y="12688"/>
                  <a:pt x="38" y="12716"/>
                </a:cubicBezTo>
                <a:cubicBezTo>
                  <a:pt x="33" y="12722"/>
                  <a:pt x="21" y="12739"/>
                  <a:pt x="16" y="12745"/>
                </a:cubicBezTo>
                <a:lnTo>
                  <a:pt x="44" y="12745"/>
                </a:lnTo>
                <a:cubicBezTo>
                  <a:pt x="38" y="12790"/>
                  <a:pt x="38" y="12836"/>
                  <a:pt x="44" y="12881"/>
                </a:cubicBezTo>
                <a:cubicBezTo>
                  <a:pt x="38" y="12887"/>
                  <a:pt x="27" y="12887"/>
                  <a:pt x="16" y="12892"/>
                </a:cubicBezTo>
                <a:cubicBezTo>
                  <a:pt x="27" y="12898"/>
                  <a:pt x="44" y="12915"/>
                  <a:pt x="50" y="12926"/>
                </a:cubicBezTo>
                <a:cubicBezTo>
                  <a:pt x="21" y="13011"/>
                  <a:pt x="89" y="13097"/>
                  <a:pt x="67" y="13182"/>
                </a:cubicBezTo>
                <a:cubicBezTo>
                  <a:pt x="140" y="13301"/>
                  <a:pt x="95" y="13448"/>
                  <a:pt x="135" y="13579"/>
                </a:cubicBezTo>
                <a:cubicBezTo>
                  <a:pt x="146" y="13585"/>
                  <a:pt x="169" y="13590"/>
                  <a:pt x="180" y="13596"/>
                </a:cubicBezTo>
                <a:cubicBezTo>
                  <a:pt x="174" y="13607"/>
                  <a:pt x="157" y="13624"/>
                  <a:pt x="146" y="13636"/>
                </a:cubicBezTo>
                <a:cubicBezTo>
                  <a:pt x="146" y="13647"/>
                  <a:pt x="152" y="13658"/>
                  <a:pt x="152" y="13670"/>
                </a:cubicBezTo>
                <a:cubicBezTo>
                  <a:pt x="169" y="13664"/>
                  <a:pt x="186" y="13658"/>
                  <a:pt x="203" y="13653"/>
                </a:cubicBezTo>
                <a:cubicBezTo>
                  <a:pt x="197" y="13602"/>
                  <a:pt x="197" y="13550"/>
                  <a:pt x="191" y="13505"/>
                </a:cubicBezTo>
                <a:lnTo>
                  <a:pt x="186" y="13505"/>
                </a:lnTo>
                <a:lnTo>
                  <a:pt x="146" y="13488"/>
                </a:lnTo>
                <a:lnTo>
                  <a:pt x="174" y="13397"/>
                </a:lnTo>
                <a:cubicBezTo>
                  <a:pt x="157" y="13386"/>
                  <a:pt x="129" y="13358"/>
                  <a:pt x="118" y="13346"/>
                </a:cubicBezTo>
                <a:cubicBezTo>
                  <a:pt x="129" y="13346"/>
                  <a:pt x="152" y="13335"/>
                  <a:pt x="163" y="13329"/>
                </a:cubicBezTo>
                <a:cubicBezTo>
                  <a:pt x="157" y="13318"/>
                  <a:pt x="140" y="13295"/>
                  <a:pt x="135" y="13278"/>
                </a:cubicBezTo>
                <a:cubicBezTo>
                  <a:pt x="157" y="13267"/>
                  <a:pt x="180" y="13255"/>
                  <a:pt x="197" y="13238"/>
                </a:cubicBezTo>
                <a:lnTo>
                  <a:pt x="197" y="13238"/>
                </a:lnTo>
                <a:cubicBezTo>
                  <a:pt x="186" y="13244"/>
                  <a:pt x="157" y="13244"/>
                  <a:pt x="140" y="13244"/>
                </a:cubicBezTo>
                <a:cubicBezTo>
                  <a:pt x="140" y="13051"/>
                  <a:pt x="135" y="12853"/>
                  <a:pt x="112" y="12654"/>
                </a:cubicBezTo>
                <a:lnTo>
                  <a:pt x="112" y="12654"/>
                </a:lnTo>
                <a:cubicBezTo>
                  <a:pt x="152" y="12665"/>
                  <a:pt x="191" y="12677"/>
                  <a:pt x="231" y="12688"/>
                </a:cubicBezTo>
                <a:cubicBezTo>
                  <a:pt x="214" y="12688"/>
                  <a:pt x="186" y="12694"/>
                  <a:pt x="169" y="12694"/>
                </a:cubicBezTo>
                <a:cubicBezTo>
                  <a:pt x="169" y="12790"/>
                  <a:pt x="186" y="12881"/>
                  <a:pt x="197" y="12977"/>
                </a:cubicBezTo>
                <a:cubicBezTo>
                  <a:pt x="208" y="12972"/>
                  <a:pt x="231" y="12966"/>
                  <a:pt x="243" y="12960"/>
                </a:cubicBezTo>
                <a:cubicBezTo>
                  <a:pt x="271" y="13085"/>
                  <a:pt x="288" y="13216"/>
                  <a:pt x="294" y="13346"/>
                </a:cubicBezTo>
                <a:cubicBezTo>
                  <a:pt x="254" y="13324"/>
                  <a:pt x="243" y="13289"/>
                  <a:pt x="237" y="13250"/>
                </a:cubicBezTo>
                <a:lnTo>
                  <a:pt x="231" y="13244"/>
                </a:lnTo>
                <a:cubicBezTo>
                  <a:pt x="231" y="13272"/>
                  <a:pt x="231" y="13306"/>
                  <a:pt x="231" y="13335"/>
                </a:cubicBezTo>
                <a:cubicBezTo>
                  <a:pt x="260" y="13346"/>
                  <a:pt x="288" y="13352"/>
                  <a:pt x="316" y="13363"/>
                </a:cubicBezTo>
                <a:cubicBezTo>
                  <a:pt x="305" y="13397"/>
                  <a:pt x="265" y="13386"/>
                  <a:pt x="237" y="13392"/>
                </a:cubicBezTo>
                <a:cubicBezTo>
                  <a:pt x="254" y="13454"/>
                  <a:pt x="260" y="13511"/>
                  <a:pt x="277" y="13567"/>
                </a:cubicBezTo>
                <a:cubicBezTo>
                  <a:pt x="282" y="13539"/>
                  <a:pt x="294" y="13505"/>
                  <a:pt x="305" y="13477"/>
                </a:cubicBezTo>
                <a:cubicBezTo>
                  <a:pt x="305" y="13522"/>
                  <a:pt x="333" y="13579"/>
                  <a:pt x="333" y="13624"/>
                </a:cubicBezTo>
                <a:lnTo>
                  <a:pt x="407" y="13624"/>
                </a:lnTo>
                <a:cubicBezTo>
                  <a:pt x="407" y="13607"/>
                  <a:pt x="407" y="13596"/>
                  <a:pt x="407" y="13585"/>
                </a:cubicBezTo>
                <a:cubicBezTo>
                  <a:pt x="396" y="13585"/>
                  <a:pt x="379" y="13590"/>
                  <a:pt x="373" y="13596"/>
                </a:cubicBezTo>
                <a:cubicBezTo>
                  <a:pt x="424" y="13522"/>
                  <a:pt x="373" y="13431"/>
                  <a:pt x="384" y="13346"/>
                </a:cubicBezTo>
                <a:lnTo>
                  <a:pt x="384" y="13346"/>
                </a:lnTo>
                <a:cubicBezTo>
                  <a:pt x="424" y="13397"/>
                  <a:pt x="390" y="13460"/>
                  <a:pt x="430" y="13505"/>
                </a:cubicBezTo>
                <a:cubicBezTo>
                  <a:pt x="430" y="13545"/>
                  <a:pt x="430" y="13585"/>
                  <a:pt x="435" y="13619"/>
                </a:cubicBezTo>
                <a:lnTo>
                  <a:pt x="538" y="13619"/>
                </a:lnTo>
                <a:cubicBezTo>
                  <a:pt x="544" y="13617"/>
                  <a:pt x="549" y="13616"/>
                  <a:pt x="554" y="13616"/>
                </a:cubicBezTo>
                <a:cubicBezTo>
                  <a:pt x="568" y="13616"/>
                  <a:pt x="577" y="13622"/>
                  <a:pt x="577" y="13630"/>
                </a:cubicBezTo>
                <a:cubicBezTo>
                  <a:pt x="579" y="13634"/>
                  <a:pt x="591" y="13636"/>
                  <a:pt x="604" y="13636"/>
                </a:cubicBezTo>
                <a:cubicBezTo>
                  <a:pt x="627" y="13636"/>
                  <a:pt x="655" y="13631"/>
                  <a:pt x="662" y="13624"/>
                </a:cubicBezTo>
                <a:cubicBezTo>
                  <a:pt x="672" y="13615"/>
                  <a:pt x="699" y="13598"/>
                  <a:pt x="719" y="13598"/>
                </a:cubicBezTo>
                <a:cubicBezTo>
                  <a:pt x="723" y="13598"/>
                  <a:pt x="727" y="13599"/>
                  <a:pt x="730" y="13602"/>
                </a:cubicBezTo>
                <a:cubicBezTo>
                  <a:pt x="740" y="13611"/>
                  <a:pt x="779" y="13627"/>
                  <a:pt x="805" y="13627"/>
                </a:cubicBezTo>
                <a:cubicBezTo>
                  <a:pt x="811" y="13627"/>
                  <a:pt x="817" y="13626"/>
                  <a:pt x="821" y="13624"/>
                </a:cubicBezTo>
                <a:cubicBezTo>
                  <a:pt x="844" y="13613"/>
                  <a:pt x="935" y="13585"/>
                  <a:pt x="980" y="13585"/>
                </a:cubicBezTo>
                <a:lnTo>
                  <a:pt x="997" y="13602"/>
                </a:lnTo>
                <a:cubicBezTo>
                  <a:pt x="1003" y="13610"/>
                  <a:pt x="1010" y="13613"/>
                  <a:pt x="1017" y="13613"/>
                </a:cubicBezTo>
                <a:cubicBezTo>
                  <a:pt x="1034" y="13613"/>
                  <a:pt x="1053" y="13595"/>
                  <a:pt x="1072" y="13595"/>
                </a:cubicBezTo>
                <a:cubicBezTo>
                  <a:pt x="1081" y="13595"/>
                  <a:pt x="1090" y="13600"/>
                  <a:pt x="1099" y="13613"/>
                </a:cubicBezTo>
                <a:lnTo>
                  <a:pt x="1116" y="13636"/>
                </a:lnTo>
                <a:cubicBezTo>
                  <a:pt x="1154" y="13619"/>
                  <a:pt x="1194" y="13608"/>
                  <a:pt x="1220" y="13608"/>
                </a:cubicBezTo>
                <a:cubicBezTo>
                  <a:pt x="1229" y="13608"/>
                  <a:pt x="1237" y="13610"/>
                  <a:pt x="1241" y="13613"/>
                </a:cubicBezTo>
                <a:cubicBezTo>
                  <a:pt x="1255" y="13617"/>
                  <a:pt x="1287" y="13633"/>
                  <a:pt x="1302" y="13633"/>
                </a:cubicBezTo>
                <a:cubicBezTo>
                  <a:pt x="1305" y="13633"/>
                  <a:pt x="1308" y="13632"/>
                  <a:pt x="1309" y="13630"/>
                </a:cubicBezTo>
                <a:cubicBezTo>
                  <a:pt x="1315" y="13624"/>
                  <a:pt x="1332" y="13602"/>
                  <a:pt x="1343" y="13602"/>
                </a:cubicBezTo>
                <a:cubicBezTo>
                  <a:pt x="1346" y="13603"/>
                  <a:pt x="1350" y="13604"/>
                  <a:pt x="1354" y="13604"/>
                </a:cubicBezTo>
                <a:cubicBezTo>
                  <a:pt x="1368" y="13604"/>
                  <a:pt x="1386" y="13597"/>
                  <a:pt x="1394" y="13585"/>
                </a:cubicBezTo>
                <a:cubicBezTo>
                  <a:pt x="1400" y="13573"/>
                  <a:pt x="1530" y="13573"/>
                  <a:pt x="1604" y="13562"/>
                </a:cubicBezTo>
                <a:lnTo>
                  <a:pt x="1689" y="13585"/>
                </a:lnTo>
                <a:cubicBezTo>
                  <a:pt x="1719" y="13592"/>
                  <a:pt x="1752" y="13597"/>
                  <a:pt x="1787" y="13597"/>
                </a:cubicBezTo>
                <a:cubicBezTo>
                  <a:pt x="1833" y="13597"/>
                  <a:pt x="1882" y="13588"/>
                  <a:pt x="1928" y="13562"/>
                </a:cubicBezTo>
                <a:lnTo>
                  <a:pt x="1967" y="13539"/>
                </a:lnTo>
                <a:cubicBezTo>
                  <a:pt x="2035" y="13550"/>
                  <a:pt x="2104" y="13567"/>
                  <a:pt x="2115" y="13579"/>
                </a:cubicBezTo>
                <a:cubicBezTo>
                  <a:pt x="2117" y="13581"/>
                  <a:pt x="2126" y="13583"/>
                  <a:pt x="2137" y="13583"/>
                </a:cubicBezTo>
                <a:cubicBezTo>
                  <a:pt x="2154" y="13583"/>
                  <a:pt x="2175" y="13579"/>
                  <a:pt x="2189" y="13562"/>
                </a:cubicBezTo>
                <a:cubicBezTo>
                  <a:pt x="2194" y="13553"/>
                  <a:pt x="2206" y="13550"/>
                  <a:pt x="2219" y="13550"/>
                </a:cubicBezTo>
                <a:cubicBezTo>
                  <a:pt x="2252" y="13550"/>
                  <a:pt x="2299" y="13569"/>
                  <a:pt x="2314" y="13569"/>
                </a:cubicBezTo>
                <a:cubicBezTo>
                  <a:pt x="2317" y="13569"/>
                  <a:pt x="2319" y="13569"/>
                  <a:pt x="2319" y="13567"/>
                </a:cubicBezTo>
                <a:cubicBezTo>
                  <a:pt x="2323" y="13559"/>
                  <a:pt x="2339" y="13542"/>
                  <a:pt x="2350" y="13542"/>
                </a:cubicBezTo>
                <a:cubicBezTo>
                  <a:pt x="2354" y="13542"/>
                  <a:pt x="2357" y="13544"/>
                  <a:pt x="2359" y="13550"/>
                </a:cubicBezTo>
                <a:cubicBezTo>
                  <a:pt x="2363" y="13562"/>
                  <a:pt x="2374" y="13575"/>
                  <a:pt x="2386" y="13575"/>
                </a:cubicBezTo>
                <a:cubicBezTo>
                  <a:pt x="2392" y="13575"/>
                  <a:pt x="2398" y="13572"/>
                  <a:pt x="2404" y="13562"/>
                </a:cubicBezTo>
                <a:cubicBezTo>
                  <a:pt x="2409" y="13556"/>
                  <a:pt x="2420" y="13554"/>
                  <a:pt x="2435" y="13554"/>
                </a:cubicBezTo>
                <a:cubicBezTo>
                  <a:pt x="2470" y="13554"/>
                  <a:pt x="2524" y="13564"/>
                  <a:pt x="2561" y="13564"/>
                </a:cubicBezTo>
                <a:cubicBezTo>
                  <a:pt x="2570" y="13564"/>
                  <a:pt x="2579" y="13564"/>
                  <a:pt x="2586" y="13562"/>
                </a:cubicBezTo>
                <a:lnTo>
                  <a:pt x="2648" y="13573"/>
                </a:lnTo>
                <a:lnTo>
                  <a:pt x="2722" y="13585"/>
                </a:lnTo>
                <a:cubicBezTo>
                  <a:pt x="2803" y="13556"/>
                  <a:pt x="2872" y="13543"/>
                  <a:pt x="2895" y="13543"/>
                </a:cubicBezTo>
                <a:cubicBezTo>
                  <a:pt x="2900" y="13543"/>
                  <a:pt x="2903" y="13544"/>
                  <a:pt x="2904" y="13545"/>
                </a:cubicBezTo>
                <a:cubicBezTo>
                  <a:pt x="2908" y="13554"/>
                  <a:pt x="2928" y="13571"/>
                  <a:pt x="2938" y="13571"/>
                </a:cubicBezTo>
                <a:cubicBezTo>
                  <a:pt x="2940" y="13571"/>
                  <a:pt x="2942" y="13570"/>
                  <a:pt x="2943" y="13567"/>
                </a:cubicBezTo>
                <a:cubicBezTo>
                  <a:pt x="2949" y="13556"/>
                  <a:pt x="2983" y="13522"/>
                  <a:pt x="3000" y="13522"/>
                </a:cubicBezTo>
                <a:lnTo>
                  <a:pt x="3011" y="13528"/>
                </a:lnTo>
                <a:lnTo>
                  <a:pt x="3062" y="13573"/>
                </a:lnTo>
                <a:cubicBezTo>
                  <a:pt x="3136" y="13562"/>
                  <a:pt x="3238" y="13562"/>
                  <a:pt x="3284" y="13562"/>
                </a:cubicBezTo>
                <a:cubicBezTo>
                  <a:pt x="3290" y="13562"/>
                  <a:pt x="3297" y="13563"/>
                  <a:pt x="3306" y="13563"/>
                </a:cubicBezTo>
                <a:cubicBezTo>
                  <a:pt x="3340" y="13563"/>
                  <a:pt x="3389" y="13559"/>
                  <a:pt x="3433" y="13559"/>
                </a:cubicBezTo>
                <a:cubicBezTo>
                  <a:pt x="3470" y="13559"/>
                  <a:pt x="3503" y="13562"/>
                  <a:pt x="3516" y="13573"/>
                </a:cubicBezTo>
                <a:lnTo>
                  <a:pt x="3562" y="13528"/>
                </a:lnTo>
                <a:cubicBezTo>
                  <a:pt x="3563" y="13526"/>
                  <a:pt x="3566" y="13525"/>
                  <a:pt x="3570" y="13525"/>
                </a:cubicBezTo>
                <a:cubicBezTo>
                  <a:pt x="3587" y="13525"/>
                  <a:pt x="3624" y="13539"/>
                  <a:pt x="3647" y="13539"/>
                </a:cubicBezTo>
                <a:lnTo>
                  <a:pt x="3738" y="13539"/>
                </a:lnTo>
                <a:cubicBezTo>
                  <a:pt x="3840" y="13533"/>
                  <a:pt x="3976" y="13516"/>
                  <a:pt x="4050" y="13505"/>
                </a:cubicBezTo>
                <a:lnTo>
                  <a:pt x="4101" y="13556"/>
                </a:lnTo>
                <a:lnTo>
                  <a:pt x="4112" y="13562"/>
                </a:lnTo>
                <a:cubicBezTo>
                  <a:pt x="4146" y="13556"/>
                  <a:pt x="4197" y="13556"/>
                  <a:pt x="4226" y="13556"/>
                </a:cubicBezTo>
                <a:cubicBezTo>
                  <a:pt x="4242" y="13556"/>
                  <a:pt x="4273" y="13560"/>
                  <a:pt x="4297" y="13560"/>
                </a:cubicBezTo>
                <a:cubicBezTo>
                  <a:pt x="4316" y="13560"/>
                  <a:pt x="4331" y="13558"/>
                  <a:pt x="4333" y="13550"/>
                </a:cubicBezTo>
                <a:cubicBezTo>
                  <a:pt x="4333" y="13547"/>
                  <a:pt x="4342" y="13545"/>
                  <a:pt x="4355" y="13545"/>
                </a:cubicBezTo>
                <a:cubicBezTo>
                  <a:pt x="4386" y="13545"/>
                  <a:pt x="4440" y="13555"/>
                  <a:pt x="4464" y="13579"/>
                </a:cubicBezTo>
                <a:lnTo>
                  <a:pt x="4515" y="13539"/>
                </a:lnTo>
                <a:lnTo>
                  <a:pt x="4532" y="13522"/>
                </a:lnTo>
                <a:cubicBezTo>
                  <a:pt x="4577" y="13533"/>
                  <a:pt x="4634" y="13539"/>
                  <a:pt x="4657" y="13545"/>
                </a:cubicBezTo>
                <a:cubicBezTo>
                  <a:pt x="4679" y="13545"/>
                  <a:pt x="4753" y="13556"/>
                  <a:pt x="4782" y="13556"/>
                </a:cubicBezTo>
                <a:lnTo>
                  <a:pt x="4867" y="13556"/>
                </a:lnTo>
                <a:cubicBezTo>
                  <a:pt x="4889" y="13550"/>
                  <a:pt x="4906" y="13539"/>
                  <a:pt x="4923" y="13533"/>
                </a:cubicBezTo>
                <a:lnTo>
                  <a:pt x="4935" y="13533"/>
                </a:lnTo>
                <a:cubicBezTo>
                  <a:pt x="4943" y="13536"/>
                  <a:pt x="4956" y="13538"/>
                  <a:pt x="4970" y="13538"/>
                </a:cubicBezTo>
                <a:cubicBezTo>
                  <a:pt x="4983" y="13538"/>
                  <a:pt x="4997" y="13536"/>
                  <a:pt x="5009" y="13533"/>
                </a:cubicBezTo>
                <a:cubicBezTo>
                  <a:pt x="5012" y="13531"/>
                  <a:pt x="5017" y="13530"/>
                  <a:pt x="5023" y="13530"/>
                </a:cubicBezTo>
                <a:cubicBezTo>
                  <a:pt x="5051" y="13530"/>
                  <a:pt x="5106" y="13549"/>
                  <a:pt x="5133" y="13567"/>
                </a:cubicBezTo>
                <a:lnTo>
                  <a:pt x="5128" y="13511"/>
                </a:lnTo>
                <a:cubicBezTo>
                  <a:pt x="5150" y="13511"/>
                  <a:pt x="5224" y="13528"/>
                  <a:pt x="5292" y="13550"/>
                </a:cubicBezTo>
                <a:lnTo>
                  <a:pt x="5406" y="13550"/>
                </a:lnTo>
                <a:cubicBezTo>
                  <a:pt x="5462" y="13533"/>
                  <a:pt x="5519" y="13511"/>
                  <a:pt x="5536" y="13505"/>
                </a:cubicBezTo>
                <a:cubicBezTo>
                  <a:pt x="5537" y="13504"/>
                  <a:pt x="5539" y="13504"/>
                  <a:pt x="5541" y="13504"/>
                </a:cubicBezTo>
                <a:cubicBezTo>
                  <a:pt x="5557" y="13504"/>
                  <a:pt x="5595" y="13526"/>
                  <a:pt x="5616" y="13556"/>
                </a:cubicBezTo>
                <a:lnTo>
                  <a:pt x="5672" y="13539"/>
                </a:lnTo>
                <a:cubicBezTo>
                  <a:pt x="5693" y="13532"/>
                  <a:pt x="5723" y="13527"/>
                  <a:pt x="5745" y="13527"/>
                </a:cubicBezTo>
                <a:cubicBezTo>
                  <a:pt x="5759" y="13527"/>
                  <a:pt x="5770" y="13529"/>
                  <a:pt x="5775" y="13533"/>
                </a:cubicBezTo>
                <a:cubicBezTo>
                  <a:pt x="5787" y="13546"/>
                  <a:pt x="5797" y="13550"/>
                  <a:pt x="5806" y="13550"/>
                </a:cubicBezTo>
                <a:cubicBezTo>
                  <a:pt x="5831" y="13550"/>
                  <a:pt x="5847" y="13518"/>
                  <a:pt x="5873" y="13518"/>
                </a:cubicBezTo>
                <a:cubicBezTo>
                  <a:pt x="5877" y="13518"/>
                  <a:pt x="5882" y="13519"/>
                  <a:pt x="5888" y="13522"/>
                </a:cubicBezTo>
                <a:lnTo>
                  <a:pt x="5928" y="13539"/>
                </a:lnTo>
                <a:cubicBezTo>
                  <a:pt x="5984" y="13539"/>
                  <a:pt x="6058" y="13550"/>
                  <a:pt x="6092" y="13562"/>
                </a:cubicBezTo>
                <a:lnTo>
                  <a:pt x="6104" y="13550"/>
                </a:lnTo>
                <a:lnTo>
                  <a:pt x="6160" y="13505"/>
                </a:lnTo>
                <a:cubicBezTo>
                  <a:pt x="6210" y="13522"/>
                  <a:pt x="6257" y="13532"/>
                  <a:pt x="6285" y="13532"/>
                </a:cubicBezTo>
                <a:cubicBezTo>
                  <a:pt x="6295" y="13532"/>
                  <a:pt x="6303" y="13531"/>
                  <a:pt x="6308" y="13528"/>
                </a:cubicBezTo>
                <a:cubicBezTo>
                  <a:pt x="6316" y="13524"/>
                  <a:pt x="6346" y="13510"/>
                  <a:pt x="6366" y="13510"/>
                </a:cubicBezTo>
                <a:cubicBezTo>
                  <a:pt x="6373" y="13510"/>
                  <a:pt x="6379" y="13512"/>
                  <a:pt x="6382" y="13516"/>
                </a:cubicBezTo>
                <a:cubicBezTo>
                  <a:pt x="6393" y="13533"/>
                  <a:pt x="6433" y="13573"/>
                  <a:pt x="6433" y="13573"/>
                </a:cubicBezTo>
                <a:cubicBezTo>
                  <a:pt x="6438" y="13573"/>
                  <a:pt x="6478" y="13556"/>
                  <a:pt x="6512" y="13545"/>
                </a:cubicBezTo>
                <a:cubicBezTo>
                  <a:pt x="6534" y="13534"/>
                  <a:pt x="6601" y="13530"/>
                  <a:pt x="6659" y="13530"/>
                </a:cubicBezTo>
                <a:cubicBezTo>
                  <a:pt x="6692" y="13530"/>
                  <a:pt x="6722" y="13531"/>
                  <a:pt x="6739" y="13533"/>
                </a:cubicBezTo>
                <a:cubicBezTo>
                  <a:pt x="6751" y="13535"/>
                  <a:pt x="6766" y="13535"/>
                  <a:pt x="6783" y="13535"/>
                </a:cubicBezTo>
                <a:cubicBezTo>
                  <a:pt x="6814" y="13535"/>
                  <a:pt x="6851" y="13534"/>
                  <a:pt x="6882" y="13534"/>
                </a:cubicBezTo>
                <a:cubicBezTo>
                  <a:pt x="6911" y="13534"/>
                  <a:pt x="6936" y="13535"/>
                  <a:pt x="6949" y="13539"/>
                </a:cubicBezTo>
                <a:cubicBezTo>
                  <a:pt x="6953" y="13540"/>
                  <a:pt x="6959" y="13541"/>
                  <a:pt x="6964" y="13541"/>
                </a:cubicBezTo>
                <a:cubicBezTo>
                  <a:pt x="7001" y="13541"/>
                  <a:pt x="7057" y="13518"/>
                  <a:pt x="7093" y="13518"/>
                </a:cubicBezTo>
                <a:cubicBezTo>
                  <a:pt x="7101" y="13518"/>
                  <a:pt x="7108" y="13519"/>
                  <a:pt x="7114" y="13522"/>
                </a:cubicBezTo>
                <a:lnTo>
                  <a:pt x="7114" y="13516"/>
                </a:lnTo>
                <a:lnTo>
                  <a:pt x="7204" y="13426"/>
                </a:lnTo>
                <a:cubicBezTo>
                  <a:pt x="7323" y="13465"/>
                  <a:pt x="7443" y="13494"/>
                  <a:pt x="7471" y="13494"/>
                </a:cubicBezTo>
                <a:cubicBezTo>
                  <a:pt x="7480" y="13494"/>
                  <a:pt x="7492" y="13493"/>
                  <a:pt x="7504" y="13493"/>
                </a:cubicBezTo>
                <a:cubicBezTo>
                  <a:pt x="7528" y="13493"/>
                  <a:pt x="7550" y="13496"/>
                  <a:pt x="7550" y="13511"/>
                </a:cubicBezTo>
                <a:cubicBezTo>
                  <a:pt x="7549" y="13517"/>
                  <a:pt x="7553" y="13519"/>
                  <a:pt x="7561" y="13519"/>
                </a:cubicBezTo>
                <a:cubicBezTo>
                  <a:pt x="7589" y="13519"/>
                  <a:pt x="7664" y="13486"/>
                  <a:pt x="7687" y="13477"/>
                </a:cubicBezTo>
                <a:cubicBezTo>
                  <a:pt x="7696" y="13473"/>
                  <a:pt x="7709" y="13472"/>
                  <a:pt x="7724" y="13472"/>
                </a:cubicBezTo>
                <a:cubicBezTo>
                  <a:pt x="7752" y="13472"/>
                  <a:pt x="7785" y="13477"/>
                  <a:pt x="7800" y="13477"/>
                </a:cubicBezTo>
                <a:cubicBezTo>
                  <a:pt x="7805" y="13478"/>
                  <a:pt x="7811" y="13478"/>
                  <a:pt x="7818" y="13478"/>
                </a:cubicBezTo>
                <a:cubicBezTo>
                  <a:pt x="7837" y="13478"/>
                  <a:pt x="7862" y="13475"/>
                  <a:pt x="7876" y="13475"/>
                </a:cubicBezTo>
                <a:cubicBezTo>
                  <a:pt x="7880" y="13475"/>
                  <a:pt x="7884" y="13476"/>
                  <a:pt x="7885" y="13477"/>
                </a:cubicBezTo>
                <a:cubicBezTo>
                  <a:pt x="7885" y="13486"/>
                  <a:pt x="7904" y="13502"/>
                  <a:pt x="7917" y="13502"/>
                </a:cubicBezTo>
                <a:cubicBezTo>
                  <a:pt x="7920" y="13502"/>
                  <a:pt x="7923" y="13502"/>
                  <a:pt x="7925" y="13499"/>
                </a:cubicBezTo>
                <a:cubicBezTo>
                  <a:pt x="7936" y="13488"/>
                  <a:pt x="7999" y="13460"/>
                  <a:pt x="8050" y="13460"/>
                </a:cubicBezTo>
                <a:lnTo>
                  <a:pt x="8089" y="13477"/>
                </a:lnTo>
                <a:lnTo>
                  <a:pt x="8214" y="13516"/>
                </a:lnTo>
                <a:lnTo>
                  <a:pt x="8243" y="13499"/>
                </a:lnTo>
                <a:cubicBezTo>
                  <a:pt x="8276" y="13481"/>
                  <a:pt x="8305" y="13470"/>
                  <a:pt x="8317" y="13470"/>
                </a:cubicBezTo>
                <a:cubicBezTo>
                  <a:pt x="8319" y="13470"/>
                  <a:pt x="8321" y="13470"/>
                  <a:pt x="8322" y="13471"/>
                </a:cubicBezTo>
                <a:cubicBezTo>
                  <a:pt x="8328" y="13482"/>
                  <a:pt x="8379" y="13511"/>
                  <a:pt x="8407" y="13528"/>
                </a:cubicBezTo>
                <a:lnTo>
                  <a:pt x="8475" y="13477"/>
                </a:lnTo>
                <a:lnTo>
                  <a:pt x="8481" y="13471"/>
                </a:lnTo>
                <a:cubicBezTo>
                  <a:pt x="8498" y="13471"/>
                  <a:pt x="8526" y="13482"/>
                  <a:pt x="8549" y="13494"/>
                </a:cubicBezTo>
                <a:cubicBezTo>
                  <a:pt x="8555" y="13498"/>
                  <a:pt x="8571" y="13499"/>
                  <a:pt x="8593" y="13499"/>
                </a:cubicBezTo>
                <a:cubicBezTo>
                  <a:pt x="8637" y="13499"/>
                  <a:pt x="8702" y="13492"/>
                  <a:pt x="8748" y="13477"/>
                </a:cubicBezTo>
                <a:lnTo>
                  <a:pt x="8753" y="13471"/>
                </a:lnTo>
                <a:lnTo>
                  <a:pt x="8782" y="13448"/>
                </a:lnTo>
                <a:cubicBezTo>
                  <a:pt x="8810" y="13460"/>
                  <a:pt x="8833" y="13505"/>
                  <a:pt x="8821" y="13545"/>
                </a:cubicBezTo>
                <a:lnTo>
                  <a:pt x="8906" y="13505"/>
                </a:lnTo>
                <a:lnTo>
                  <a:pt x="8969" y="13471"/>
                </a:lnTo>
                <a:cubicBezTo>
                  <a:pt x="8969" y="13496"/>
                  <a:pt x="8969" y="13509"/>
                  <a:pt x="8970" y="13509"/>
                </a:cubicBezTo>
                <a:cubicBezTo>
                  <a:pt x="8971" y="13509"/>
                  <a:pt x="8972" y="13504"/>
                  <a:pt x="8975" y="13494"/>
                </a:cubicBezTo>
                <a:cubicBezTo>
                  <a:pt x="8976" y="13487"/>
                  <a:pt x="8982" y="13484"/>
                  <a:pt x="8991" y="13484"/>
                </a:cubicBezTo>
                <a:cubicBezTo>
                  <a:pt x="9017" y="13484"/>
                  <a:pt x="9064" y="13506"/>
                  <a:pt x="9075" y="13506"/>
                </a:cubicBezTo>
                <a:cubicBezTo>
                  <a:pt x="9076" y="13506"/>
                  <a:pt x="9076" y="13505"/>
                  <a:pt x="9077" y="13505"/>
                </a:cubicBezTo>
                <a:cubicBezTo>
                  <a:pt x="9082" y="13505"/>
                  <a:pt x="9122" y="13499"/>
                  <a:pt x="9156" y="13494"/>
                </a:cubicBezTo>
                <a:cubicBezTo>
                  <a:pt x="9159" y="13493"/>
                  <a:pt x="9162" y="13493"/>
                  <a:pt x="9166" y="13493"/>
                </a:cubicBezTo>
                <a:cubicBezTo>
                  <a:pt x="9210" y="13493"/>
                  <a:pt x="9323" y="13523"/>
                  <a:pt x="9355" y="13528"/>
                </a:cubicBezTo>
                <a:cubicBezTo>
                  <a:pt x="9357" y="13528"/>
                  <a:pt x="9360" y="13528"/>
                  <a:pt x="9363" y="13528"/>
                </a:cubicBezTo>
                <a:cubicBezTo>
                  <a:pt x="9400" y="13528"/>
                  <a:pt x="9461" y="13503"/>
                  <a:pt x="9483" y="13503"/>
                </a:cubicBezTo>
                <a:cubicBezTo>
                  <a:pt x="9487" y="13503"/>
                  <a:pt x="9489" y="13504"/>
                  <a:pt x="9491" y="13505"/>
                </a:cubicBezTo>
                <a:cubicBezTo>
                  <a:pt x="9502" y="13516"/>
                  <a:pt x="9542" y="13545"/>
                  <a:pt x="9542" y="13545"/>
                </a:cubicBezTo>
                <a:cubicBezTo>
                  <a:pt x="9548" y="13545"/>
                  <a:pt x="9565" y="13533"/>
                  <a:pt x="9576" y="13522"/>
                </a:cubicBezTo>
                <a:cubicBezTo>
                  <a:pt x="9590" y="13513"/>
                  <a:pt x="9638" y="13504"/>
                  <a:pt x="9670" y="13504"/>
                </a:cubicBezTo>
                <a:cubicBezTo>
                  <a:pt x="9678" y="13504"/>
                  <a:pt x="9684" y="13504"/>
                  <a:pt x="9689" y="13505"/>
                </a:cubicBezTo>
                <a:lnTo>
                  <a:pt x="9712" y="13505"/>
                </a:lnTo>
                <a:cubicBezTo>
                  <a:pt x="9729" y="13505"/>
                  <a:pt x="9758" y="13488"/>
                  <a:pt x="9758" y="13488"/>
                </a:cubicBezTo>
                <a:lnTo>
                  <a:pt x="9803" y="13516"/>
                </a:lnTo>
                <a:cubicBezTo>
                  <a:pt x="9826" y="13511"/>
                  <a:pt x="9857" y="13508"/>
                  <a:pt x="9889" y="13508"/>
                </a:cubicBezTo>
                <a:cubicBezTo>
                  <a:pt x="9922" y="13508"/>
                  <a:pt x="9956" y="13511"/>
                  <a:pt x="9984" y="13516"/>
                </a:cubicBezTo>
                <a:lnTo>
                  <a:pt x="10036" y="13533"/>
                </a:lnTo>
                <a:lnTo>
                  <a:pt x="10053" y="13539"/>
                </a:lnTo>
                <a:cubicBezTo>
                  <a:pt x="10081" y="13539"/>
                  <a:pt x="10115" y="13528"/>
                  <a:pt x="10126" y="13522"/>
                </a:cubicBezTo>
                <a:cubicBezTo>
                  <a:pt x="10143" y="13511"/>
                  <a:pt x="10206" y="13505"/>
                  <a:pt x="10223" y="13494"/>
                </a:cubicBezTo>
                <a:cubicBezTo>
                  <a:pt x="10227" y="13492"/>
                  <a:pt x="10233" y="13491"/>
                  <a:pt x="10242" y="13491"/>
                </a:cubicBezTo>
                <a:cubicBezTo>
                  <a:pt x="10285" y="13491"/>
                  <a:pt x="10381" y="13511"/>
                  <a:pt x="10433" y="13511"/>
                </a:cubicBezTo>
                <a:lnTo>
                  <a:pt x="10489" y="13516"/>
                </a:lnTo>
                <a:lnTo>
                  <a:pt x="10540" y="13516"/>
                </a:lnTo>
                <a:cubicBezTo>
                  <a:pt x="10573" y="13527"/>
                  <a:pt x="10603" y="13531"/>
                  <a:pt x="10624" y="13531"/>
                </a:cubicBezTo>
                <a:cubicBezTo>
                  <a:pt x="10635" y="13531"/>
                  <a:pt x="10644" y="13530"/>
                  <a:pt x="10648" y="13528"/>
                </a:cubicBezTo>
                <a:cubicBezTo>
                  <a:pt x="10658" y="13518"/>
                  <a:pt x="10702" y="13504"/>
                  <a:pt x="10743" y="13504"/>
                </a:cubicBezTo>
                <a:cubicBezTo>
                  <a:pt x="10749" y="13504"/>
                  <a:pt x="10756" y="13504"/>
                  <a:pt x="10762" y="13505"/>
                </a:cubicBezTo>
                <a:lnTo>
                  <a:pt x="10790" y="13516"/>
                </a:lnTo>
                <a:cubicBezTo>
                  <a:pt x="10810" y="13523"/>
                  <a:pt x="10828" y="13539"/>
                  <a:pt x="10839" y="13539"/>
                </a:cubicBezTo>
                <a:cubicBezTo>
                  <a:pt x="10848" y="13539"/>
                  <a:pt x="10853" y="13531"/>
                  <a:pt x="10853" y="13505"/>
                </a:cubicBezTo>
                <a:cubicBezTo>
                  <a:pt x="10853" y="13505"/>
                  <a:pt x="10875" y="13499"/>
                  <a:pt x="10887" y="13499"/>
                </a:cubicBezTo>
                <a:cubicBezTo>
                  <a:pt x="10947" y="13504"/>
                  <a:pt x="11004" y="13515"/>
                  <a:pt x="11060" y="13515"/>
                </a:cubicBezTo>
                <a:cubicBezTo>
                  <a:pt x="11078" y="13515"/>
                  <a:pt x="11096" y="13513"/>
                  <a:pt x="11114" y="13511"/>
                </a:cubicBezTo>
                <a:lnTo>
                  <a:pt x="11170" y="13505"/>
                </a:lnTo>
                <a:cubicBezTo>
                  <a:pt x="11210" y="13522"/>
                  <a:pt x="11255" y="13533"/>
                  <a:pt x="11267" y="13533"/>
                </a:cubicBezTo>
                <a:cubicBezTo>
                  <a:pt x="11270" y="13535"/>
                  <a:pt x="11274" y="13535"/>
                  <a:pt x="11280" y="13535"/>
                </a:cubicBezTo>
                <a:cubicBezTo>
                  <a:pt x="11303" y="13535"/>
                  <a:pt x="11341" y="13527"/>
                  <a:pt x="11369" y="13522"/>
                </a:cubicBezTo>
                <a:cubicBezTo>
                  <a:pt x="11374" y="13521"/>
                  <a:pt x="11385" y="13521"/>
                  <a:pt x="11399" y="13521"/>
                </a:cubicBezTo>
                <a:cubicBezTo>
                  <a:pt x="11461" y="13521"/>
                  <a:pt x="11594" y="13530"/>
                  <a:pt x="11636" y="13539"/>
                </a:cubicBezTo>
                <a:cubicBezTo>
                  <a:pt x="11641" y="13541"/>
                  <a:pt x="11648" y="13542"/>
                  <a:pt x="11656" y="13542"/>
                </a:cubicBezTo>
                <a:cubicBezTo>
                  <a:pt x="11718" y="13542"/>
                  <a:pt x="11837" y="13488"/>
                  <a:pt x="11862" y="13488"/>
                </a:cubicBezTo>
                <a:cubicBezTo>
                  <a:pt x="11897" y="13488"/>
                  <a:pt x="12021" y="13477"/>
                  <a:pt x="12061" y="13460"/>
                </a:cubicBezTo>
                <a:cubicBezTo>
                  <a:pt x="12066" y="13458"/>
                  <a:pt x="12072" y="13457"/>
                  <a:pt x="12078" y="13457"/>
                </a:cubicBezTo>
                <a:cubicBezTo>
                  <a:pt x="12127" y="13457"/>
                  <a:pt x="12204" y="13511"/>
                  <a:pt x="12214" y="13511"/>
                </a:cubicBezTo>
                <a:cubicBezTo>
                  <a:pt x="12223" y="13511"/>
                  <a:pt x="12259" y="13489"/>
                  <a:pt x="12286" y="13489"/>
                </a:cubicBezTo>
                <a:cubicBezTo>
                  <a:pt x="12296" y="13489"/>
                  <a:pt x="12305" y="13492"/>
                  <a:pt x="12311" y="13499"/>
                </a:cubicBezTo>
                <a:lnTo>
                  <a:pt x="12339" y="13505"/>
                </a:lnTo>
                <a:cubicBezTo>
                  <a:pt x="12342" y="13506"/>
                  <a:pt x="12344" y="13506"/>
                  <a:pt x="12347" y="13506"/>
                </a:cubicBezTo>
                <a:cubicBezTo>
                  <a:pt x="12373" y="13506"/>
                  <a:pt x="12407" y="13487"/>
                  <a:pt x="12429" y="13487"/>
                </a:cubicBezTo>
                <a:cubicBezTo>
                  <a:pt x="12431" y="13487"/>
                  <a:pt x="12433" y="13488"/>
                  <a:pt x="12436" y="13488"/>
                </a:cubicBezTo>
                <a:lnTo>
                  <a:pt x="12492" y="13499"/>
                </a:lnTo>
                <a:cubicBezTo>
                  <a:pt x="12518" y="13479"/>
                  <a:pt x="12552" y="13459"/>
                  <a:pt x="12571" y="13459"/>
                </a:cubicBezTo>
                <a:cubicBezTo>
                  <a:pt x="12574" y="13459"/>
                  <a:pt x="12576" y="13459"/>
                  <a:pt x="12577" y="13460"/>
                </a:cubicBezTo>
                <a:lnTo>
                  <a:pt x="12594" y="13465"/>
                </a:lnTo>
                <a:lnTo>
                  <a:pt x="12617" y="13477"/>
                </a:lnTo>
                <a:cubicBezTo>
                  <a:pt x="12632" y="13492"/>
                  <a:pt x="12650" y="13499"/>
                  <a:pt x="12665" y="13499"/>
                </a:cubicBezTo>
                <a:cubicBezTo>
                  <a:pt x="12673" y="13499"/>
                  <a:pt x="12680" y="13498"/>
                  <a:pt x="12685" y="13494"/>
                </a:cubicBezTo>
                <a:cubicBezTo>
                  <a:pt x="12692" y="13487"/>
                  <a:pt x="12711" y="13479"/>
                  <a:pt x="12724" y="13479"/>
                </a:cubicBezTo>
                <a:cubicBezTo>
                  <a:pt x="12731" y="13479"/>
                  <a:pt x="12736" y="13482"/>
                  <a:pt x="12736" y="13488"/>
                </a:cubicBezTo>
                <a:cubicBezTo>
                  <a:pt x="12736" y="13497"/>
                  <a:pt x="12762" y="13502"/>
                  <a:pt x="12787" y="13502"/>
                </a:cubicBezTo>
                <a:cubicBezTo>
                  <a:pt x="12808" y="13502"/>
                  <a:pt x="12828" y="13499"/>
                  <a:pt x="12833" y="13494"/>
                </a:cubicBezTo>
                <a:cubicBezTo>
                  <a:pt x="12846" y="13485"/>
                  <a:pt x="12882" y="13473"/>
                  <a:pt x="12906" y="13473"/>
                </a:cubicBezTo>
                <a:cubicBezTo>
                  <a:pt x="12913" y="13473"/>
                  <a:pt x="12920" y="13474"/>
                  <a:pt x="12923" y="13477"/>
                </a:cubicBezTo>
                <a:cubicBezTo>
                  <a:pt x="12935" y="13494"/>
                  <a:pt x="12975" y="13533"/>
                  <a:pt x="12986" y="13533"/>
                </a:cubicBezTo>
                <a:lnTo>
                  <a:pt x="12986" y="13528"/>
                </a:lnTo>
                <a:cubicBezTo>
                  <a:pt x="13003" y="13502"/>
                  <a:pt x="13022" y="13494"/>
                  <a:pt x="13043" y="13494"/>
                </a:cubicBezTo>
                <a:cubicBezTo>
                  <a:pt x="13077" y="13494"/>
                  <a:pt x="13113" y="13516"/>
                  <a:pt x="13145" y="13516"/>
                </a:cubicBezTo>
                <a:lnTo>
                  <a:pt x="13167" y="13511"/>
                </a:lnTo>
                <a:cubicBezTo>
                  <a:pt x="13202" y="13505"/>
                  <a:pt x="13247" y="13499"/>
                  <a:pt x="13264" y="13499"/>
                </a:cubicBezTo>
                <a:cubicBezTo>
                  <a:pt x="13275" y="13505"/>
                  <a:pt x="13321" y="13505"/>
                  <a:pt x="13349" y="13516"/>
                </a:cubicBezTo>
                <a:cubicBezTo>
                  <a:pt x="13353" y="13518"/>
                  <a:pt x="13360" y="13519"/>
                  <a:pt x="13367" y="13519"/>
                </a:cubicBezTo>
                <a:cubicBezTo>
                  <a:pt x="13402" y="13519"/>
                  <a:pt x="13466" y="13506"/>
                  <a:pt x="13514" y="13506"/>
                </a:cubicBezTo>
                <a:cubicBezTo>
                  <a:pt x="13529" y="13506"/>
                  <a:pt x="13543" y="13507"/>
                  <a:pt x="13553" y="13511"/>
                </a:cubicBezTo>
                <a:lnTo>
                  <a:pt x="13610" y="13499"/>
                </a:lnTo>
                <a:cubicBezTo>
                  <a:pt x="13614" y="13499"/>
                  <a:pt x="13618" y="13498"/>
                  <a:pt x="13622" y="13498"/>
                </a:cubicBezTo>
                <a:cubicBezTo>
                  <a:pt x="13649" y="13498"/>
                  <a:pt x="13679" y="13512"/>
                  <a:pt x="13706" y="13512"/>
                </a:cubicBezTo>
                <a:cubicBezTo>
                  <a:pt x="13710" y="13512"/>
                  <a:pt x="13714" y="13511"/>
                  <a:pt x="13718" y="13511"/>
                </a:cubicBezTo>
                <a:lnTo>
                  <a:pt x="13769" y="13499"/>
                </a:lnTo>
                <a:cubicBezTo>
                  <a:pt x="13820" y="13505"/>
                  <a:pt x="13894" y="13516"/>
                  <a:pt x="13939" y="13516"/>
                </a:cubicBezTo>
                <a:lnTo>
                  <a:pt x="13985" y="13511"/>
                </a:lnTo>
                <a:lnTo>
                  <a:pt x="14058" y="13499"/>
                </a:lnTo>
                <a:cubicBezTo>
                  <a:pt x="14138" y="13494"/>
                  <a:pt x="14217" y="13488"/>
                  <a:pt x="14228" y="13488"/>
                </a:cubicBezTo>
                <a:cubicBezTo>
                  <a:pt x="14245" y="13488"/>
                  <a:pt x="14285" y="13511"/>
                  <a:pt x="14308" y="13533"/>
                </a:cubicBezTo>
                <a:cubicBezTo>
                  <a:pt x="14314" y="13539"/>
                  <a:pt x="14324" y="13541"/>
                  <a:pt x="14337" y="13541"/>
                </a:cubicBezTo>
                <a:cubicBezTo>
                  <a:pt x="14365" y="13541"/>
                  <a:pt x="14404" y="13531"/>
                  <a:pt x="14423" y="13531"/>
                </a:cubicBezTo>
                <a:cubicBezTo>
                  <a:pt x="14428" y="13531"/>
                  <a:pt x="14431" y="13532"/>
                  <a:pt x="14433" y="13533"/>
                </a:cubicBezTo>
                <a:cubicBezTo>
                  <a:pt x="14446" y="13542"/>
                  <a:pt x="14479" y="13554"/>
                  <a:pt x="14496" y="13554"/>
                </a:cubicBezTo>
                <a:cubicBezTo>
                  <a:pt x="14501" y="13554"/>
                  <a:pt x="14505" y="13553"/>
                  <a:pt x="14506" y="13550"/>
                </a:cubicBezTo>
                <a:lnTo>
                  <a:pt x="14506" y="13545"/>
                </a:lnTo>
                <a:cubicBezTo>
                  <a:pt x="14501" y="13528"/>
                  <a:pt x="14478" y="13494"/>
                  <a:pt x="14484" y="13488"/>
                </a:cubicBezTo>
                <a:lnTo>
                  <a:pt x="14529" y="13471"/>
                </a:lnTo>
                <a:cubicBezTo>
                  <a:pt x="14541" y="13499"/>
                  <a:pt x="14558" y="13528"/>
                  <a:pt x="14575" y="13533"/>
                </a:cubicBezTo>
                <a:cubicBezTo>
                  <a:pt x="14586" y="13533"/>
                  <a:pt x="14620" y="13528"/>
                  <a:pt x="14637" y="13516"/>
                </a:cubicBezTo>
                <a:cubicBezTo>
                  <a:pt x="14646" y="13508"/>
                  <a:pt x="14674" y="13496"/>
                  <a:pt x="14695" y="13496"/>
                </a:cubicBezTo>
                <a:cubicBezTo>
                  <a:pt x="14701" y="13496"/>
                  <a:pt x="14707" y="13497"/>
                  <a:pt x="14711" y="13499"/>
                </a:cubicBezTo>
                <a:cubicBezTo>
                  <a:pt x="14714" y="13503"/>
                  <a:pt x="14719" y="13504"/>
                  <a:pt x="14726" y="13504"/>
                </a:cubicBezTo>
                <a:cubicBezTo>
                  <a:pt x="14742" y="13504"/>
                  <a:pt x="14763" y="13492"/>
                  <a:pt x="14767" y="13460"/>
                </a:cubicBezTo>
                <a:lnTo>
                  <a:pt x="14841" y="13488"/>
                </a:lnTo>
                <a:lnTo>
                  <a:pt x="14847" y="13488"/>
                </a:lnTo>
                <a:cubicBezTo>
                  <a:pt x="14838" y="13507"/>
                  <a:pt x="14855" y="13518"/>
                  <a:pt x="14891" y="13518"/>
                </a:cubicBezTo>
                <a:cubicBezTo>
                  <a:pt x="14898" y="13518"/>
                  <a:pt x="14906" y="13517"/>
                  <a:pt x="14915" y="13516"/>
                </a:cubicBezTo>
                <a:cubicBezTo>
                  <a:pt x="14917" y="13516"/>
                  <a:pt x="14920" y="13516"/>
                  <a:pt x="14923" y="13516"/>
                </a:cubicBezTo>
                <a:cubicBezTo>
                  <a:pt x="14970" y="13516"/>
                  <a:pt x="15068" y="13557"/>
                  <a:pt x="15088" y="13557"/>
                </a:cubicBezTo>
                <a:cubicBezTo>
                  <a:pt x="15089" y="13557"/>
                  <a:pt x="15090" y="13556"/>
                  <a:pt x="15091" y="13556"/>
                </a:cubicBezTo>
                <a:lnTo>
                  <a:pt x="15091" y="13545"/>
                </a:lnTo>
                <a:lnTo>
                  <a:pt x="15091" y="13494"/>
                </a:lnTo>
                <a:cubicBezTo>
                  <a:pt x="15131" y="13505"/>
                  <a:pt x="15182" y="13522"/>
                  <a:pt x="15193" y="13528"/>
                </a:cubicBezTo>
                <a:cubicBezTo>
                  <a:pt x="15201" y="13536"/>
                  <a:pt x="15222" y="13551"/>
                  <a:pt x="15235" y="13551"/>
                </a:cubicBezTo>
                <a:cubicBezTo>
                  <a:pt x="15239" y="13551"/>
                  <a:pt x="15243" y="13549"/>
                  <a:pt x="15244" y="13545"/>
                </a:cubicBezTo>
                <a:cubicBezTo>
                  <a:pt x="15244" y="13532"/>
                  <a:pt x="15262" y="13514"/>
                  <a:pt x="15286" y="13514"/>
                </a:cubicBezTo>
                <a:cubicBezTo>
                  <a:pt x="15294" y="13514"/>
                  <a:pt x="15303" y="13516"/>
                  <a:pt x="15312" y="13522"/>
                </a:cubicBezTo>
                <a:cubicBezTo>
                  <a:pt x="15319" y="13526"/>
                  <a:pt x="15331" y="13528"/>
                  <a:pt x="15346" y="13528"/>
                </a:cubicBezTo>
                <a:cubicBezTo>
                  <a:pt x="15396" y="13528"/>
                  <a:pt x="15479" y="13511"/>
                  <a:pt x="15505" y="13511"/>
                </a:cubicBezTo>
                <a:cubicBezTo>
                  <a:pt x="15539" y="13511"/>
                  <a:pt x="15630" y="13545"/>
                  <a:pt x="15636" y="13556"/>
                </a:cubicBezTo>
                <a:cubicBezTo>
                  <a:pt x="15637" y="13560"/>
                  <a:pt x="15643" y="13561"/>
                  <a:pt x="15651" y="13561"/>
                </a:cubicBezTo>
                <a:cubicBezTo>
                  <a:pt x="15680" y="13561"/>
                  <a:pt x="15740" y="13542"/>
                  <a:pt x="15749" y="13533"/>
                </a:cubicBezTo>
                <a:cubicBezTo>
                  <a:pt x="15754" y="13528"/>
                  <a:pt x="15773" y="13521"/>
                  <a:pt x="15793" y="13521"/>
                </a:cubicBezTo>
                <a:cubicBezTo>
                  <a:pt x="15815" y="13521"/>
                  <a:pt x="15839" y="13529"/>
                  <a:pt x="15851" y="13556"/>
                </a:cubicBezTo>
                <a:lnTo>
                  <a:pt x="15919" y="13539"/>
                </a:lnTo>
                <a:cubicBezTo>
                  <a:pt x="15987" y="13522"/>
                  <a:pt x="15874" y="13488"/>
                  <a:pt x="15925" y="13482"/>
                </a:cubicBezTo>
                <a:lnTo>
                  <a:pt x="15976" y="13477"/>
                </a:lnTo>
                <a:cubicBezTo>
                  <a:pt x="16038" y="13477"/>
                  <a:pt x="16180" y="13482"/>
                  <a:pt x="16294" y="13482"/>
                </a:cubicBezTo>
                <a:lnTo>
                  <a:pt x="16396" y="13482"/>
                </a:lnTo>
                <a:cubicBezTo>
                  <a:pt x="16430" y="13482"/>
                  <a:pt x="16466" y="13480"/>
                  <a:pt x="16502" y="13480"/>
                </a:cubicBezTo>
                <a:cubicBezTo>
                  <a:pt x="16520" y="13480"/>
                  <a:pt x="16538" y="13480"/>
                  <a:pt x="16555" y="13482"/>
                </a:cubicBezTo>
                <a:lnTo>
                  <a:pt x="16594" y="13482"/>
                </a:lnTo>
                <a:cubicBezTo>
                  <a:pt x="16600" y="13483"/>
                  <a:pt x="16607" y="13483"/>
                  <a:pt x="16613" y="13483"/>
                </a:cubicBezTo>
                <a:cubicBezTo>
                  <a:pt x="16658" y="13483"/>
                  <a:pt x="16719" y="13467"/>
                  <a:pt x="16759" y="13443"/>
                </a:cubicBezTo>
                <a:lnTo>
                  <a:pt x="16804" y="13494"/>
                </a:lnTo>
                <a:lnTo>
                  <a:pt x="16833" y="13522"/>
                </a:lnTo>
                <a:cubicBezTo>
                  <a:pt x="16838" y="13499"/>
                  <a:pt x="16861" y="13460"/>
                  <a:pt x="16889" y="13437"/>
                </a:cubicBezTo>
                <a:lnTo>
                  <a:pt x="16912" y="13460"/>
                </a:lnTo>
                <a:lnTo>
                  <a:pt x="16946" y="13494"/>
                </a:lnTo>
                <a:cubicBezTo>
                  <a:pt x="16986" y="13482"/>
                  <a:pt x="17048" y="13471"/>
                  <a:pt x="17082" y="13460"/>
                </a:cubicBezTo>
                <a:cubicBezTo>
                  <a:pt x="17116" y="13454"/>
                  <a:pt x="17224" y="13437"/>
                  <a:pt x="17253" y="13426"/>
                </a:cubicBezTo>
                <a:cubicBezTo>
                  <a:pt x="17257" y="13423"/>
                  <a:pt x="17263" y="13421"/>
                  <a:pt x="17271" y="13421"/>
                </a:cubicBezTo>
                <a:cubicBezTo>
                  <a:pt x="17307" y="13421"/>
                  <a:pt x="17378" y="13448"/>
                  <a:pt x="17406" y="13448"/>
                </a:cubicBezTo>
                <a:cubicBezTo>
                  <a:pt x="17433" y="13453"/>
                  <a:pt x="17505" y="13461"/>
                  <a:pt x="17541" y="13461"/>
                </a:cubicBezTo>
                <a:cubicBezTo>
                  <a:pt x="17549" y="13461"/>
                  <a:pt x="17556" y="13461"/>
                  <a:pt x="17559" y="13460"/>
                </a:cubicBezTo>
                <a:cubicBezTo>
                  <a:pt x="17576" y="13448"/>
                  <a:pt x="17650" y="13431"/>
                  <a:pt x="17695" y="13420"/>
                </a:cubicBezTo>
                <a:lnTo>
                  <a:pt x="17729" y="13403"/>
                </a:lnTo>
                <a:lnTo>
                  <a:pt x="17792" y="13375"/>
                </a:lnTo>
                <a:cubicBezTo>
                  <a:pt x="17813" y="13401"/>
                  <a:pt x="17835" y="13420"/>
                  <a:pt x="17844" y="13420"/>
                </a:cubicBezTo>
                <a:cubicBezTo>
                  <a:pt x="17847" y="13420"/>
                  <a:pt x="17848" y="13418"/>
                  <a:pt x="17848" y="13414"/>
                </a:cubicBezTo>
                <a:cubicBezTo>
                  <a:pt x="17853" y="13400"/>
                  <a:pt x="17883" y="13372"/>
                  <a:pt x="17917" y="13372"/>
                </a:cubicBezTo>
                <a:cubicBezTo>
                  <a:pt x="17923" y="13372"/>
                  <a:pt x="17928" y="13373"/>
                  <a:pt x="17933" y="13375"/>
                </a:cubicBezTo>
                <a:cubicBezTo>
                  <a:pt x="17968" y="13386"/>
                  <a:pt x="18098" y="13414"/>
                  <a:pt x="18138" y="13414"/>
                </a:cubicBezTo>
                <a:cubicBezTo>
                  <a:pt x="18177" y="13414"/>
                  <a:pt x="18314" y="13363"/>
                  <a:pt x="18387" y="13363"/>
                </a:cubicBezTo>
                <a:lnTo>
                  <a:pt x="18450" y="13363"/>
                </a:lnTo>
                <a:cubicBezTo>
                  <a:pt x="18462" y="13364"/>
                  <a:pt x="18475" y="13365"/>
                  <a:pt x="18487" y="13365"/>
                </a:cubicBezTo>
                <a:cubicBezTo>
                  <a:pt x="18535" y="13365"/>
                  <a:pt x="18581" y="13358"/>
                  <a:pt x="18631" y="13358"/>
                </a:cubicBezTo>
                <a:lnTo>
                  <a:pt x="18671" y="13358"/>
                </a:lnTo>
                <a:cubicBezTo>
                  <a:pt x="18690" y="13348"/>
                  <a:pt x="18717" y="13344"/>
                  <a:pt x="18744" y="13344"/>
                </a:cubicBezTo>
                <a:cubicBezTo>
                  <a:pt x="18765" y="13344"/>
                  <a:pt x="18786" y="13347"/>
                  <a:pt x="18802" y="13352"/>
                </a:cubicBezTo>
                <a:lnTo>
                  <a:pt x="18824" y="13341"/>
                </a:lnTo>
                <a:cubicBezTo>
                  <a:pt x="18845" y="13330"/>
                  <a:pt x="18860" y="13325"/>
                  <a:pt x="18873" y="13325"/>
                </a:cubicBezTo>
                <a:cubicBezTo>
                  <a:pt x="18895" y="13325"/>
                  <a:pt x="18906" y="13342"/>
                  <a:pt x="18909" y="13375"/>
                </a:cubicBezTo>
                <a:cubicBezTo>
                  <a:pt x="18943" y="13375"/>
                  <a:pt x="19017" y="13346"/>
                  <a:pt x="19080" y="13312"/>
                </a:cubicBezTo>
                <a:lnTo>
                  <a:pt x="19170" y="13369"/>
                </a:lnTo>
                <a:lnTo>
                  <a:pt x="19182" y="13375"/>
                </a:lnTo>
                <a:cubicBezTo>
                  <a:pt x="19182" y="13375"/>
                  <a:pt x="19183" y="13376"/>
                  <a:pt x="19184" y="13376"/>
                </a:cubicBezTo>
                <a:cubicBezTo>
                  <a:pt x="19190" y="13376"/>
                  <a:pt x="19199" y="13360"/>
                  <a:pt x="19199" y="13341"/>
                </a:cubicBezTo>
                <a:cubicBezTo>
                  <a:pt x="19199" y="13332"/>
                  <a:pt x="19210" y="13328"/>
                  <a:pt x="19227" y="13328"/>
                </a:cubicBezTo>
                <a:cubicBezTo>
                  <a:pt x="19265" y="13328"/>
                  <a:pt x="19327" y="13344"/>
                  <a:pt x="19346" y="13352"/>
                </a:cubicBezTo>
                <a:cubicBezTo>
                  <a:pt x="19354" y="13353"/>
                  <a:pt x="19366" y="13354"/>
                  <a:pt x="19381" y="13354"/>
                </a:cubicBezTo>
                <a:cubicBezTo>
                  <a:pt x="19421" y="13354"/>
                  <a:pt x="19479" y="13349"/>
                  <a:pt x="19499" y="13341"/>
                </a:cubicBezTo>
                <a:cubicBezTo>
                  <a:pt x="19524" y="13336"/>
                  <a:pt x="19594" y="13322"/>
                  <a:pt x="19628" y="13322"/>
                </a:cubicBezTo>
                <a:cubicBezTo>
                  <a:pt x="19634" y="13322"/>
                  <a:pt x="19638" y="13323"/>
                  <a:pt x="19641" y="13324"/>
                </a:cubicBezTo>
                <a:cubicBezTo>
                  <a:pt x="19643" y="13324"/>
                  <a:pt x="19646" y="13324"/>
                  <a:pt x="19649" y="13324"/>
                </a:cubicBezTo>
                <a:cubicBezTo>
                  <a:pt x="19677" y="13324"/>
                  <a:pt x="19744" y="13306"/>
                  <a:pt x="19791" y="13306"/>
                </a:cubicBezTo>
                <a:cubicBezTo>
                  <a:pt x="19796" y="13306"/>
                  <a:pt x="19801" y="13306"/>
                  <a:pt x="19806" y="13306"/>
                </a:cubicBezTo>
                <a:cubicBezTo>
                  <a:pt x="19817" y="13308"/>
                  <a:pt x="19832" y="13308"/>
                  <a:pt x="19850" y="13308"/>
                </a:cubicBezTo>
                <a:cubicBezTo>
                  <a:pt x="19898" y="13308"/>
                  <a:pt x="19963" y="13305"/>
                  <a:pt x="20000" y="13305"/>
                </a:cubicBezTo>
                <a:cubicBezTo>
                  <a:pt x="20014" y="13305"/>
                  <a:pt x="20024" y="13305"/>
                  <a:pt x="20027" y="13306"/>
                </a:cubicBezTo>
                <a:cubicBezTo>
                  <a:pt x="20047" y="13316"/>
                  <a:pt x="20083" y="13343"/>
                  <a:pt x="20096" y="13343"/>
                </a:cubicBezTo>
                <a:cubicBezTo>
                  <a:pt x="20099" y="13343"/>
                  <a:pt x="20100" y="13342"/>
                  <a:pt x="20101" y="13341"/>
                </a:cubicBezTo>
                <a:cubicBezTo>
                  <a:pt x="20104" y="13334"/>
                  <a:pt x="20116" y="13325"/>
                  <a:pt x="20127" y="13325"/>
                </a:cubicBezTo>
                <a:cubicBezTo>
                  <a:pt x="20134" y="13325"/>
                  <a:pt x="20142" y="13329"/>
                  <a:pt x="20146" y="13341"/>
                </a:cubicBezTo>
                <a:lnTo>
                  <a:pt x="20163" y="13346"/>
                </a:lnTo>
                <a:lnTo>
                  <a:pt x="20186" y="13358"/>
                </a:lnTo>
                <a:cubicBezTo>
                  <a:pt x="20220" y="13352"/>
                  <a:pt x="20299" y="13346"/>
                  <a:pt x="20356" y="13341"/>
                </a:cubicBezTo>
                <a:lnTo>
                  <a:pt x="20390" y="13324"/>
                </a:lnTo>
                <a:lnTo>
                  <a:pt x="20436" y="13295"/>
                </a:lnTo>
                <a:cubicBezTo>
                  <a:pt x="20470" y="13312"/>
                  <a:pt x="20509" y="13324"/>
                  <a:pt x="20526" y="13324"/>
                </a:cubicBezTo>
                <a:cubicBezTo>
                  <a:pt x="20538" y="13324"/>
                  <a:pt x="20577" y="13306"/>
                  <a:pt x="20589" y="13301"/>
                </a:cubicBezTo>
                <a:cubicBezTo>
                  <a:pt x="20590" y="13300"/>
                  <a:pt x="20593" y="13300"/>
                  <a:pt x="20597" y="13300"/>
                </a:cubicBezTo>
                <a:cubicBezTo>
                  <a:pt x="20623" y="13300"/>
                  <a:pt x="20691" y="13314"/>
                  <a:pt x="20731" y="13324"/>
                </a:cubicBezTo>
                <a:cubicBezTo>
                  <a:pt x="20734" y="13324"/>
                  <a:pt x="20738" y="13324"/>
                  <a:pt x="20743" y="13324"/>
                </a:cubicBezTo>
                <a:cubicBezTo>
                  <a:pt x="20796" y="13324"/>
                  <a:pt x="20913" y="13295"/>
                  <a:pt x="20924" y="13295"/>
                </a:cubicBezTo>
                <a:cubicBezTo>
                  <a:pt x="20924" y="13295"/>
                  <a:pt x="20925" y="13295"/>
                  <a:pt x="20925" y="13295"/>
                </a:cubicBezTo>
                <a:cubicBezTo>
                  <a:pt x="20938" y="13295"/>
                  <a:pt x="20979" y="13338"/>
                  <a:pt x="20993" y="13338"/>
                </a:cubicBezTo>
                <a:cubicBezTo>
                  <a:pt x="20995" y="13338"/>
                  <a:pt x="20997" y="13337"/>
                  <a:pt x="20997" y="13335"/>
                </a:cubicBezTo>
                <a:cubicBezTo>
                  <a:pt x="20997" y="13318"/>
                  <a:pt x="21043" y="13278"/>
                  <a:pt x="21082" y="13278"/>
                </a:cubicBezTo>
                <a:lnTo>
                  <a:pt x="21116" y="13278"/>
                </a:lnTo>
                <a:lnTo>
                  <a:pt x="21162" y="13284"/>
                </a:lnTo>
                <a:cubicBezTo>
                  <a:pt x="21204" y="13298"/>
                  <a:pt x="21257" y="13308"/>
                  <a:pt x="21294" y="13308"/>
                </a:cubicBezTo>
                <a:cubicBezTo>
                  <a:pt x="21302" y="13308"/>
                  <a:pt x="21309" y="13307"/>
                  <a:pt x="21315" y="13306"/>
                </a:cubicBezTo>
                <a:cubicBezTo>
                  <a:pt x="21349" y="13301"/>
                  <a:pt x="21457" y="13272"/>
                  <a:pt x="21485" y="13267"/>
                </a:cubicBezTo>
                <a:cubicBezTo>
                  <a:pt x="21488" y="13266"/>
                  <a:pt x="21491" y="13266"/>
                  <a:pt x="21495" y="13266"/>
                </a:cubicBezTo>
                <a:cubicBezTo>
                  <a:pt x="21514" y="13266"/>
                  <a:pt x="21545" y="13273"/>
                  <a:pt x="21564" y="13273"/>
                </a:cubicBezTo>
                <a:cubicBezTo>
                  <a:pt x="21574" y="13273"/>
                  <a:pt x="21580" y="13272"/>
                  <a:pt x="21582" y="13267"/>
                </a:cubicBezTo>
                <a:cubicBezTo>
                  <a:pt x="21587" y="13255"/>
                  <a:pt x="21604" y="13210"/>
                  <a:pt x="21616" y="13210"/>
                </a:cubicBezTo>
                <a:lnTo>
                  <a:pt x="21621" y="13216"/>
                </a:lnTo>
                <a:cubicBezTo>
                  <a:pt x="21653" y="13240"/>
                  <a:pt x="21682" y="13266"/>
                  <a:pt x="21724" y="13266"/>
                </a:cubicBezTo>
                <a:cubicBezTo>
                  <a:pt x="21742" y="13266"/>
                  <a:pt x="21762" y="13262"/>
                  <a:pt x="21786" y="13250"/>
                </a:cubicBezTo>
                <a:lnTo>
                  <a:pt x="21809" y="13238"/>
                </a:lnTo>
                <a:cubicBezTo>
                  <a:pt x="21854" y="13244"/>
                  <a:pt x="21905" y="13250"/>
                  <a:pt x="21928" y="13250"/>
                </a:cubicBezTo>
                <a:cubicBezTo>
                  <a:pt x="21931" y="13249"/>
                  <a:pt x="21935" y="13249"/>
                  <a:pt x="21939" y="13249"/>
                </a:cubicBezTo>
                <a:cubicBezTo>
                  <a:pt x="21967" y="13249"/>
                  <a:pt x="22015" y="13262"/>
                  <a:pt x="22024" y="13267"/>
                </a:cubicBezTo>
                <a:lnTo>
                  <a:pt x="22041" y="13261"/>
                </a:lnTo>
                <a:lnTo>
                  <a:pt x="22087" y="13255"/>
                </a:lnTo>
                <a:cubicBezTo>
                  <a:pt x="22124" y="13247"/>
                  <a:pt x="22174" y="13242"/>
                  <a:pt x="22213" y="13242"/>
                </a:cubicBezTo>
                <a:cubicBezTo>
                  <a:pt x="22228" y="13242"/>
                  <a:pt x="22241" y="13243"/>
                  <a:pt x="22251" y="13244"/>
                </a:cubicBezTo>
                <a:lnTo>
                  <a:pt x="22291" y="13244"/>
                </a:lnTo>
                <a:lnTo>
                  <a:pt x="22319" y="13250"/>
                </a:lnTo>
                <a:cubicBezTo>
                  <a:pt x="22346" y="13230"/>
                  <a:pt x="22373" y="13219"/>
                  <a:pt x="22393" y="13219"/>
                </a:cubicBezTo>
                <a:cubicBezTo>
                  <a:pt x="22403" y="13219"/>
                  <a:pt x="22410" y="13222"/>
                  <a:pt x="22416" y="13227"/>
                </a:cubicBezTo>
                <a:cubicBezTo>
                  <a:pt x="22425" y="13240"/>
                  <a:pt x="22450" y="13253"/>
                  <a:pt x="22472" y="13253"/>
                </a:cubicBezTo>
                <a:cubicBezTo>
                  <a:pt x="22478" y="13253"/>
                  <a:pt x="22484" y="13252"/>
                  <a:pt x="22490" y="13250"/>
                </a:cubicBezTo>
                <a:cubicBezTo>
                  <a:pt x="22503" y="13237"/>
                  <a:pt x="22552" y="13214"/>
                  <a:pt x="22582" y="13214"/>
                </a:cubicBezTo>
                <a:cubicBezTo>
                  <a:pt x="22591" y="13214"/>
                  <a:pt x="22599" y="13216"/>
                  <a:pt x="22603" y="13221"/>
                </a:cubicBezTo>
                <a:cubicBezTo>
                  <a:pt x="22626" y="13238"/>
                  <a:pt x="22694" y="13255"/>
                  <a:pt x="22756" y="13261"/>
                </a:cubicBezTo>
                <a:lnTo>
                  <a:pt x="22807" y="13267"/>
                </a:lnTo>
                <a:lnTo>
                  <a:pt x="22853" y="13272"/>
                </a:lnTo>
                <a:cubicBezTo>
                  <a:pt x="22887" y="13261"/>
                  <a:pt x="22943" y="13250"/>
                  <a:pt x="22983" y="13244"/>
                </a:cubicBezTo>
                <a:lnTo>
                  <a:pt x="23012" y="13233"/>
                </a:lnTo>
                <a:lnTo>
                  <a:pt x="23029" y="13227"/>
                </a:lnTo>
                <a:cubicBezTo>
                  <a:pt x="23051" y="13227"/>
                  <a:pt x="23125" y="13216"/>
                  <a:pt x="23199" y="13199"/>
                </a:cubicBezTo>
                <a:lnTo>
                  <a:pt x="23267" y="13244"/>
                </a:lnTo>
                <a:lnTo>
                  <a:pt x="23301" y="13267"/>
                </a:lnTo>
                <a:cubicBezTo>
                  <a:pt x="23375" y="13261"/>
                  <a:pt x="23431" y="13238"/>
                  <a:pt x="23437" y="13216"/>
                </a:cubicBezTo>
                <a:cubicBezTo>
                  <a:pt x="23439" y="13208"/>
                  <a:pt x="23451" y="13205"/>
                  <a:pt x="23467" y="13205"/>
                </a:cubicBezTo>
                <a:cubicBezTo>
                  <a:pt x="23495" y="13205"/>
                  <a:pt x="23534" y="13214"/>
                  <a:pt x="23545" y="13221"/>
                </a:cubicBezTo>
                <a:cubicBezTo>
                  <a:pt x="23568" y="13227"/>
                  <a:pt x="23653" y="13233"/>
                  <a:pt x="23681" y="13238"/>
                </a:cubicBezTo>
                <a:cubicBezTo>
                  <a:pt x="23683" y="13239"/>
                  <a:pt x="23686" y="13239"/>
                  <a:pt x="23688" y="13239"/>
                </a:cubicBezTo>
                <a:cubicBezTo>
                  <a:pt x="23718" y="13239"/>
                  <a:pt x="23773" y="13215"/>
                  <a:pt x="23786" y="13215"/>
                </a:cubicBezTo>
                <a:cubicBezTo>
                  <a:pt x="23788" y="13215"/>
                  <a:pt x="23788" y="13215"/>
                  <a:pt x="23789" y="13216"/>
                </a:cubicBezTo>
                <a:cubicBezTo>
                  <a:pt x="23795" y="13216"/>
                  <a:pt x="23817" y="13233"/>
                  <a:pt x="23834" y="13244"/>
                </a:cubicBezTo>
                <a:cubicBezTo>
                  <a:pt x="23843" y="13253"/>
                  <a:pt x="23908" y="13267"/>
                  <a:pt x="23933" y="13267"/>
                </a:cubicBezTo>
                <a:cubicBezTo>
                  <a:pt x="23942" y="13267"/>
                  <a:pt x="23946" y="13265"/>
                  <a:pt x="23942" y="13261"/>
                </a:cubicBezTo>
                <a:cubicBezTo>
                  <a:pt x="23931" y="13250"/>
                  <a:pt x="23929" y="13239"/>
                  <a:pt x="23943" y="13239"/>
                </a:cubicBezTo>
                <a:cubicBezTo>
                  <a:pt x="23949" y="13239"/>
                  <a:pt x="23960" y="13242"/>
                  <a:pt x="23976" y="13250"/>
                </a:cubicBezTo>
                <a:lnTo>
                  <a:pt x="24033" y="13204"/>
                </a:lnTo>
                <a:cubicBezTo>
                  <a:pt x="24042" y="13195"/>
                  <a:pt x="24059" y="13193"/>
                  <a:pt x="24080" y="13193"/>
                </a:cubicBezTo>
                <a:cubicBezTo>
                  <a:pt x="24111" y="13193"/>
                  <a:pt x="24150" y="13199"/>
                  <a:pt x="24180" y="13199"/>
                </a:cubicBezTo>
                <a:lnTo>
                  <a:pt x="24220" y="13199"/>
                </a:lnTo>
                <a:cubicBezTo>
                  <a:pt x="24248" y="13221"/>
                  <a:pt x="24282" y="13244"/>
                  <a:pt x="24288" y="13244"/>
                </a:cubicBezTo>
                <a:cubicBezTo>
                  <a:pt x="24299" y="13244"/>
                  <a:pt x="24368" y="13244"/>
                  <a:pt x="24441" y="13255"/>
                </a:cubicBezTo>
                <a:lnTo>
                  <a:pt x="24492" y="13204"/>
                </a:lnTo>
                <a:lnTo>
                  <a:pt x="24498" y="13193"/>
                </a:lnTo>
                <a:cubicBezTo>
                  <a:pt x="24543" y="13208"/>
                  <a:pt x="24581" y="13216"/>
                  <a:pt x="24598" y="13216"/>
                </a:cubicBezTo>
                <a:cubicBezTo>
                  <a:pt x="24607" y="13216"/>
                  <a:pt x="24610" y="13214"/>
                  <a:pt x="24606" y="13210"/>
                </a:cubicBezTo>
                <a:cubicBezTo>
                  <a:pt x="24600" y="13193"/>
                  <a:pt x="24589" y="13153"/>
                  <a:pt x="24595" y="13148"/>
                </a:cubicBezTo>
                <a:cubicBezTo>
                  <a:pt x="24600" y="13142"/>
                  <a:pt x="24651" y="13136"/>
                  <a:pt x="24697" y="13131"/>
                </a:cubicBezTo>
                <a:cubicBezTo>
                  <a:pt x="24699" y="13129"/>
                  <a:pt x="24701" y="13128"/>
                  <a:pt x="24704" y="13128"/>
                </a:cubicBezTo>
                <a:cubicBezTo>
                  <a:pt x="24711" y="13128"/>
                  <a:pt x="24719" y="13131"/>
                  <a:pt x="24731" y="13131"/>
                </a:cubicBezTo>
                <a:cubicBezTo>
                  <a:pt x="24736" y="13080"/>
                  <a:pt x="24736" y="13028"/>
                  <a:pt x="24748" y="12977"/>
                </a:cubicBezTo>
                <a:lnTo>
                  <a:pt x="24691" y="12938"/>
                </a:lnTo>
                <a:cubicBezTo>
                  <a:pt x="24680" y="12966"/>
                  <a:pt x="24668" y="13000"/>
                  <a:pt x="24663" y="13028"/>
                </a:cubicBezTo>
                <a:lnTo>
                  <a:pt x="24651" y="13034"/>
                </a:lnTo>
                <a:cubicBezTo>
                  <a:pt x="24646" y="12972"/>
                  <a:pt x="24646" y="12915"/>
                  <a:pt x="24651" y="12858"/>
                </a:cubicBezTo>
                <a:cubicBezTo>
                  <a:pt x="24657" y="12858"/>
                  <a:pt x="24668" y="12858"/>
                  <a:pt x="24680" y="12853"/>
                </a:cubicBezTo>
                <a:cubicBezTo>
                  <a:pt x="24680" y="12881"/>
                  <a:pt x="24680" y="12909"/>
                  <a:pt x="24680" y="12938"/>
                </a:cubicBezTo>
                <a:cubicBezTo>
                  <a:pt x="24697" y="12938"/>
                  <a:pt x="24725" y="12932"/>
                  <a:pt x="24736" y="12926"/>
                </a:cubicBezTo>
                <a:cubicBezTo>
                  <a:pt x="24759" y="12773"/>
                  <a:pt x="24759" y="12620"/>
                  <a:pt x="24765" y="12467"/>
                </a:cubicBezTo>
                <a:cubicBezTo>
                  <a:pt x="24770" y="12467"/>
                  <a:pt x="24787" y="12467"/>
                  <a:pt x="24793" y="12472"/>
                </a:cubicBezTo>
                <a:cubicBezTo>
                  <a:pt x="24787" y="12694"/>
                  <a:pt x="24770" y="12909"/>
                  <a:pt x="24753" y="13131"/>
                </a:cubicBezTo>
                <a:cubicBezTo>
                  <a:pt x="24782" y="13136"/>
                  <a:pt x="24810" y="13142"/>
                  <a:pt x="24833" y="13148"/>
                </a:cubicBezTo>
                <a:cubicBezTo>
                  <a:pt x="24850" y="13102"/>
                  <a:pt x="24895" y="13068"/>
                  <a:pt x="24878" y="13017"/>
                </a:cubicBezTo>
                <a:lnTo>
                  <a:pt x="24844" y="12994"/>
                </a:lnTo>
                <a:cubicBezTo>
                  <a:pt x="24850" y="12807"/>
                  <a:pt x="24895" y="12620"/>
                  <a:pt x="24861" y="12438"/>
                </a:cubicBezTo>
                <a:lnTo>
                  <a:pt x="24918" y="12438"/>
                </a:lnTo>
                <a:cubicBezTo>
                  <a:pt x="24924" y="12416"/>
                  <a:pt x="24935" y="12370"/>
                  <a:pt x="24941" y="12348"/>
                </a:cubicBezTo>
                <a:cubicBezTo>
                  <a:pt x="24918" y="12336"/>
                  <a:pt x="24901" y="12331"/>
                  <a:pt x="24884" y="12319"/>
                </a:cubicBezTo>
                <a:lnTo>
                  <a:pt x="24878" y="12365"/>
                </a:lnTo>
                <a:cubicBezTo>
                  <a:pt x="24873" y="12348"/>
                  <a:pt x="24867" y="12308"/>
                  <a:pt x="24861" y="12285"/>
                </a:cubicBezTo>
                <a:lnTo>
                  <a:pt x="24861" y="12285"/>
                </a:lnTo>
                <a:cubicBezTo>
                  <a:pt x="24873" y="12297"/>
                  <a:pt x="24890" y="12308"/>
                  <a:pt x="24901" y="12314"/>
                </a:cubicBezTo>
                <a:cubicBezTo>
                  <a:pt x="24912" y="12308"/>
                  <a:pt x="24935" y="12297"/>
                  <a:pt x="24946" y="12291"/>
                </a:cubicBezTo>
                <a:cubicBezTo>
                  <a:pt x="24935" y="12251"/>
                  <a:pt x="24935" y="12211"/>
                  <a:pt x="24935" y="12172"/>
                </a:cubicBezTo>
                <a:lnTo>
                  <a:pt x="24901" y="12166"/>
                </a:lnTo>
                <a:cubicBezTo>
                  <a:pt x="24895" y="12206"/>
                  <a:pt x="24890" y="12240"/>
                  <a:pt x="24867" y="12274"/>
                </a:cubicBezTo>
                <a:cubicBezTo>
                  <a:pt x="24884" y="12234"/>
                  <a:pt x="24878" y="12194"/>
                  <a:pt x="24867" y="12160"/>
                </a:cubicBezTo>
                <a:lnTo>
                  <a:pt x="24941" y="12160"/>
                </a:lnTo>
                <a:cubicBezTo>
                  <a:pt x="24941" y="12121"/>
                  <a:pt x="24935" y="12081"/>
                  <a:pt x="24935" y="12047"/>
                </a:cubicBezTo>
                <a:cubicBezTo>
                  <a:pt x="24924" y="12070"/>
                  <a:pt x="24901" y="12126"/>
                  <a:pt x="24890" y="12155"/>
                </a:cubicBezTo>
                <a:cubicBezTo>
                  <a:pt x="24873" y="12121"/>
                  <a:pt x="24878" y="12087"/>
                  <a:pt x="24895" y="12058"/>
                </a:cubicBezTo>
                <a:cubicBezTo>
                  <a:pt x="24873" y="11984"/>
                  <a:pt x="24884" y="11911"/>
                  <a:pt x="24878" y="11837"/>
                </a:cubicBezTo>
                <a:lnTo>
                  <a:pt x="24918" y="11826"/>
                </a:lnTo>
                <a:cubicBezTo>
                  <a:pt x="24901" y="11814"/>
                  <a:pt x="24873" y="11792"/>
                  <a:pt x="24861" y="11780"/>
                </a:cubicBezTo>
                <a:cubicBezTo>
                  <a:pt x="24884" y="11775"/>
                  <a:pt x="24907" y="11763"/>
                  <a:pt x="24929" y="11758"/>
                </a:cubicBezTo>
                <a:cubicBezTo>
                  <a:pt x="24907" y="11735"/>
                  <a:pt x="24884" y="11712"/>
                  <a:pt x="24861" y="11689"/>
                </a:cubicBezTo>
                <a:cubicBezTo>
                  <a:pt x="24867" y="11667"/>
                  <a:pt x="24873" y="11644"/>
                  <a:pt x="24873" y="11621"/>
                </a:cubicBezTo>
                <a:cubicBezTo>
                  <a:pt x="24890" y="11650"/>
                  <a:pt x="24912" y="11678"/>
                  <a:pt x="24941" y="11701"/>
                </a:cubicBezTo>
                <a:cubicBezTo>
                  <a:pt x="24935" y="11678"/>
                  <a:pt x="24924" y="11638"/>
                  <a:pt x="24924" y="11616"/>
                </a:cubicBezTo>
                <a:lnTo>
                  <a:pt x="24980" y="11616"/>
                </a:lnTo>
                <a:cubicBezTo>
                  <a:pt x="24963" y="11604"/>
                  <a:pt x="24929" y="11587"/>
                  <a:pt x="24912" y="11576"/>
                </a:cubicBezTo>
                <a:cubicBezTo>
                  <a:pt x="24922" y="11552"/>
                  <a:pt x="24915" y="11483"/>
                  <a:pt x="24947" y="11483"/>
                </a:cubicBezTo>
                <a:cubicBezTo>
                  <a:pt x="24953" y="11483"/>
                  <a:pt x="24960" y="11486"/>
                  <a:pt x="24969" y="11491"/>
                </a:cubicBezTo>
                <a:cubicBezTo>
                  <a:pt x="25020" y="11582"/>
                  <a:pt x="24941" y="11718"/>
                  <a:pt x="25043" y="11792"/>
                </a:cubicBezTo>
                <a:lnTo>
                  <a:pt x="24992" y="11792"/>
                </a:lnTo>
                <a:cubicBezTo>
                  <a:pt x="24986" y="12047"/>
                  <a:pt x="25009" y="12302"/>
                  <a:pt x="24997" y="12563"/>
                </a:cubicBezTo>
                <a:cubicBezTo>
                  <a:pt x="25014" y="12569"/>
                  <a:pt x="25031" y="12580"/>
                  <a:pt x="25048" y="12586"/>
                </a:cubicBezTo>
                <a:cubicBezTo>
                  <a:pt x="25037" y="12592"/>
                  <a:pt x="25020" y="12597"/>
                  <a:pt x="25009" y="12597"/>
                </a:cubicBezTo>
                <a:cubicBezTo>
                  <a:pt x="25020" y="12722"/>
                  <a:pt x="24946" y="12858"/>
                  <a:pt x="24997" y="12977"/>
                </a:cubicBezTo>
                <a:cubicBezTo>
                  <a:pt x="24952" y="13028"/>
                  <a:pt x="24958" y="13102"/>
                  <a:pt x="24958" y="13170"/>
                </a:cubicBezTo>
                <a:cubicBezTo>
                  <a:pt x="24980" y="13170"/>
                  <a:pt x="25003" y="13170"/>
                  <a:pt x="25026" y="13176"/>
                </a:cubicBezTo>
                <a:cubicBezTo>
                  <a:pt x="25026" y="13085"/>
                  <a:pt x="25043" y="12989"/>
                  <a:pt x="25020" y="12898"/>
                </a:cubicBezTo>
                <a:cubicBezTo>
                  <a:pt x="25014" y="12864"/>
                  <a:pt x="25043" y="12836"/>
                  <a:pt x="25054" y="12807"/>
                </a:cubicBezTo>
                <a:cubicBezTo>
                  <a:pt x="25037" y="12790"/>
                  <a:pt x="25026" y="12773"/>
                  <a:pt x="25009" y="12756"/>
                </a:cubicBezTo>
                <a:cubicBezTo>
                  <a:pt x="25020" y="12750"/>
                  <a:pt x="25048" y="12745"/>
                  <a:pt x="25060" y="12745"/>
                </a:cubicBezTo>
                <a:cubicBezTo>
                  <a:pt x="25026" y="12478"/>
                  <a:pt x="25094" y="12223"/>
                  <a:pt x="25082" y="11962"/>
                </a:cubicBezTo>
                <a:cubicBezTo>
                  <a:pt x="25048" y="11916"/>
                  <a:pt x="25082" y="11865"/>
                  <a:pt x="25088" y="11820"/>
                </a:cubicBezTo>
                <a:cubicBezTo>
                  <a:pt x="25077" y="11758"/>
                  <a:pt x="25071" y="11695"/>
                  <a:pt x="25071" y="11627"/>
                </a:cubicBezTo>
                <a:cubicBezTo>
                  <a:pt x="25065" y="11621"/>
                  <a:pt x="25054" y="11604"/>
                  <a:pt x="25048" y="11593"/>
                </a:cubicBezTo>
                <a:cubicBezTo>
                  <a:pt x="25060" y="11565"/>
                  <a:pt x="25065" y="11536"/>
                  <a:pt x="25077" y="11508"/>
                </a:cubicBezTo>
                <a:cubicBezTo>
                  <a:pt x="25071" y="11480"/>
                  <a:pt x="25060" y="11451"/>
                  <a:pt x="25054" y="11423"/>
                </a:cubicBezTo>
                <a:cubicBezTo>
                  <a:pt x="25060" y="11417"/>
                  <a:pt x="25077" y="11400"/>
                  <a:pt x="25082" y="11394"/>
                </a:cubicBezTo>
                <a:lnTo>
                  <a:pt x="25054" y="11394"/>
                </a:lnTo>
                <a:cubicBezTo>
                  <a:pt x="25060" y="11349"/>
                  <a:pt x="25060" y="11304"/>
                  <a:pt x="25054" y="11258"/>
                </a:cubicBezTo>
                <a:cubicBezTo>
                  <a:pt x="25060" y="11253"/>
                  <a:pt x="25071" y="11247"/>
                  <a:pt x="25077" y="11247"/>
                </a:cubicBezTo>
                <a:lnTo>
                  <a:pt x="25043" y="11213"/>
                </a:lnTo>
                <a:cubicBezTo>
                  <a:pt x="25077" y="11128"/>
                  <a:pt x="25009" y="11043"/>
                  <a:pt x="25031" y="10958"/>
                </a:cubicBezTo>
                <a:cubicBezTo>
                  <a:pt x="24958" y="10833"/>
                  <a:pt x="25003" y="10691"/>
                  <a:pt x="24963" y="10560"/>
                </a:cubicBezTo>
                <a:cubicBezTo>
                  <a:pt x="24952" y="10555"/>
                  <a:pt x="24924" y="10549"/>
                  <a:pt x="24912" y="10543"/>
                </a:cubicBezTo>
                <a:cubicBezTo>
                  <a:pt x="24924" y="10532"/>
                  <a:pt x="24941" y="10515"/>
                  <a:pt x="24952" y="10504"/>
                </a:cubicBezTo>
                <a:cubicBezTo>
                  <a:pt x="24918" y="10350"/>
                  <a:pt x="24941" y="10175"/>
                  <a:pt x="24873" y="10027"/>
                </a:cubicBezTo>
                <a:cubicBezTo>
                  <a:pt x="24861" y="10033"/>
                  <a:pt x="24838" y="10033"/>
                  <a:pt x="24827" y="10033"/>
                </a:cubicBezTo>
                <a:cubicBezTo>
                  <a:pt x="24844" y="10106"/>
                  <a:pt x="24861" y="10186"/>
                  <a:pt x="24884" y="10260"/>
                </a:cubicBezTo>
                <a:cubicBezTo>
                  <a:pt x="24878" y="10265"/>
                  <a:pt x="24867" y="10282"/>
                  <a:pt x="24861" y="10288"/>
                </a:cubicBezTo>
                <a:cubicBezTo>
                  <a:pt x="24907" y="10390"/>
                  <a:pt x="24895" y="10521"/>
                  <a:pt x="24907" y="10634"/>
                </a:cubicBezTo>
                <a:lnTo>
                  <a:pt x="24946" y="10657"/>
                </a:lnTo>
                <a:lnTo>
                  <a:pt x="24918" y="10748"/>
                </a:lnTo>
                <a:cubicBezTo>
                  <a:pt x="24929" y="10759"/>
                  <a:pt x="24958" y="10782"/>
                  <a:pt x="24975" y="10793"/>
                </a:cubicBezTo>
                <a:cubicBezTo>
                  <a:pt x="24963" y="10799"/>
                  <a:pt x="24941" y="10804"/>
                  <a:pt x="24929" y="10810"/>
                </a:cubicBezTo>
                <a:cubicBezTo>
                  <a:pt x="24935" y="10821"/>
                  <a:pt x="24952" y="10850"/>
                  <a:pt x="24958" y="10861"/>
                </a:cubicBezTo>
                <a:cubicBezTo>
                  <a:pt x="24935" y="10872"/>
                  <a:pt x="24912" y="10884"/>
                  <a:pt x="24890" y="10901"/>
                </a:cubicBezTo>
                <a:cubicBezTo>
                  <a:pt x="24907" y="10895"/>
                  <a:pt x="24935" y="10895"/>
                  <a:pt x="24946" y="10895"/>
                </a:cubicBezTo>
                <a:cubicBezTo>
                  <a:pt x="24952" y="11088"/>
                  <a:pt x="24952" y="11287"/>
                  <a:pt x="24975" y="11485"/>
                </a:cubicBezTo>
                <a:cubicBezTo>
                  <a:pt x="24941" y="11474"/>
                  <a:pt x="24901" y="11463"/>
                  <a:pt x="24861" y="11451"/>
                </a:cubicBezTo>
                <a:cubicBezTo>
                  <a:pt x="24878" y="11451"/>
                  <a:pt x="24907" y="11445"/>
                  <a:pt x="24924" y="11445"/>
                </a:cubicBezTo>
                <a:cubicBezTo>
                  <a:pt x="24924" y="11349"/>
                  <a:pt x="24907" y="11258"/>
                  <a:pt x="24895" y="11162"/>
                </a:cubicBezTo>
                <a:cubicBezTo>
                  <a:pt x="24884" y="11167"/>
                  <a:pt x="24861" y="11179"/>
                  <a:pt x="24850" y="11179"/>
                </a:cubicBezTo>
                <a:cubicBezTo>
                  <a:pt x="24816" y="11054"/>
                  <a:pt x="24804" y="10923"/>
                  <a:pt x="24799" y="10793"/>
                </a:cubicBezTo>
                <a:lnTo>
                  <a:pt x="24799" y="10793"/>
                </a:lnTo>
                <a:cubicBezTo>
                  <a:pt x="24838" y="10816"/>
                  <a:pt x="24850" y="10850"/>
                  <a:pt x="24856" y="10889"/>
                </a:cubicBezTo>
                <a:lnTo>
                  <a:pt x="24861" y="10895"/>
                </a:lnTo>
                <a:cubicBezTo>
                  <a:pt x="24861" y="10867"/>
                  <a:pt x="24861" y="10833"/>
                  <a:pt x="24861" y="10804"/>
                </a:cubicBezTo>
                <a:cubicBezTo>
                  <a:pt x="24833" y="10793"/>
                  <a:pt x="24804" y="10787"/>
                  <a:pt x="24776" y="10776"/>
                </a:cubicBezTo>
                <a:cubicBezTo>
                  <a:pt x="24787" y="10742"/>
                  <a:pt x="24827" y="10753"/>
                  <a:pt x="24856" y="10748"/>
                </a:cubicBezTo>
                <a:cubicBezTo>
                  <a:pt x="24838" y="10685"/>
                  <a:pt x="24833" y="10628"/>
                  <a:pt x="24816" y="10572"/>
                </a:cubicBezTo>
                <a:cubicBezTo>
                  <a:pt x="24804" y="10600"/>
                  <a:pt x="24799" y="10634"/>
                  <a:pt x="24787" y="10663"/>
                </a:cubicBezTo>
                <a:cubicBezTo>
                  <a:pt x="24787" y="10589"/>
                  <a:pt x="24714" y="10487"/>
                  <a:pt x="24799" y="10436"/>
                </a:cubicBezTo>
                <a:cubicBezTo>
                  <a:pt x="24787" y="10390"/>
                  <a:pt x="24782" y="10350"/>
                  <a:pt x="24770" y="10311"/>
                </a:cubicBezTo>
                <a:cubicBezTo>
                  <a:pt x="24770" y="10333"/>
                  <a:pt x="24770" y="10356"/>
                  <a:pt x="24770" y="10384"/>
                </a:cubicBezTo>
                <a:lnTo>
                  <a:pt x="24753" y="10384"/>
                </a:lnTo>
                <a:cubicBezTo>
                  <a:pt x="24742" y="10345"/>
                  <a:pt x="24731" y="10311"/>
                  <a:pt x="24725" y="10271"/>
                </a:cubicBezTo>
                <a:cubicBezTo>
                  <a:pt x="24736" y="10265"/>
                  <a:pt x="24759" y="10265"/>
                  <a:pt x="24776" y="10260"/>
                </a:cubicBezTo>
                <a:lnTo>
                  <a:pt x="24776" y="10260"/>
                </a:lnTo>
                <a:cubicBezTo>
                  <a:pt x="24772" y="10260"/>
                  <a:pt x="24769" y="10260"/>
                  <a:pt x="24766" y="10260"/>
                </a:cubicBezTo>
                <a:cubicBezTo>
                  <a:pt x="24719" y="10260"/>
                  <a:pt x="24720" y="10223"/>
                  <a:pt x="24725" y="10186"/>
                </a:cubicBezTo>
                <a:lnTo>
                  <a:pt x="24725" y="10186"/>
                </a:lnTo>
                <a:cubicBezTo>
                  <a:pt x="24736" y="10192"/>
                  <a:pt x="24765" y="10197"/>
                  <a:pt x="24776" y="10197"/>
                </a:cubicBezTo>
                <a:cubicBezTo>
                  <a:pt x="24742" y="10084"/>
                  <a:pt x="24725" y="9965"/>
                  <a:pt x="24702" y="9845"/>
                </a:cubicBezTo>
                <a:lnTo>
                  <a:pt x="24702" y="9908"/>
                </a:lnTo>
                <a:lnTo>
                  <a:pt x="24663" y="9919"/>
                </a:lnTo>
                <a:cubicBezTo>
                  <a:pt x="24651" y="9880"/>
                  <a:pt x="24646" y="9834"/>
                  <a:pt x="24634" y="9794"/>
                </a:cubicBezTo>
                <a:cubicBezTo>
                  <a:pt x="24651" y="9794"/>
                  <a:pt x="24674" y="9800"/>
                  <a:pt x="24685" y="9800"/>
                </a:cubicBezTo>
                <a:cubicBezTo>
                  <a:pt x="24668" y="9653"/>
                  <a:pt x="24646" y="9505"/>
                  <a:pt x="24589" y="9369"/>
                </a:cubicBezTo>
                <a:lnTo>
                  <a:pt x="24589" y="9369"/>
                </a:lnTo>
                <a:cubicBezTo>
                  <a:pt x="24589" y="9448"/>
                  <a:pt x="24623" y="9522"/>
                  <a:pt x="24612" y="9602"/>
                </a:cubicBezTo>
                <a:cubicBezTo>
                  <a:pt x="24566" y="9494"/>
                  <a:pt x="24543" y="9375"/>
                  <a:pt x="24532" y="9255"/>
                </a:cubicBezTo>
                <a:cubicBezTo>
                  <a:pt x="24538" y="9250"/>
                  <a:pt x="24543" y="9238"/>
                  <a:pt x="24549" y="9233"/>
                </a:cubicBezTo>
                <a:lnTo>
                  <a:pt x="24549" y="9233"/>
                </a:lnTo>
                <a:cubicBezTo>
                  <a:pt x="24543" y="9284"/>
                  <a:pt x="24543" y="9335"/>
                  <a:pt x="24583" y="9375"/>
                </a:cubicBezTo>
                <a:cubicBezTo>
                  <a:pt x="24589" y="9341"/>
                  <a:pt x="24600" y="9306"/>
                  <a:pt x="24612" y="9272"/>
                </a:cubicBezTo>
                <a:cubicBezTo>
                  <a:pt x="24595" y="9261"/>
                  <a:pt x="24566" y="9238"/>
                  <a:pt x="24549" y="9233"/>
                </a:cubicBezTo>
                <a:lnTo>
                  <a:pt x="24549" y="9233"/>
                </a:lnTo>
                <a:cubicBezTo>
                  <a:pt x="24549" y="9233"/>
                  <a:pt x="24549" y="9233"/>
                  <a:pt x="24549" y="9233"/>
                </a:cubicBezTo>
                <a:cubicBezTo>
                  <a:pt x="24566" y="9193"/>
                  <a:pt x="24555" y="9153"/>
                  <a:pt x="24538" y="9114"/>
                </a:cubicBezTo>
                <a:cubicBezTo>
                  <a:pt x="24509" y="9148"/>
                  <a:pt x="24515" y="9187"/>
                  <a:pt x="24515" y="9221"/>
                </a:cubicBezTo>
                <a:cubicBezTo>
                  <a:pt x="24487" y="9176"/>
                  <a:pt x="24475" y="9125"/>
                  <a:pt x="24464" y="9068"/>
                </a:cubicBezTo>
                <a:lnTo>
                  <a:pt x="24464" y="9068"/>
                </a:lnTo>
                <a:cubicBezTo>
                  <a:pt x="24481" y="9074"/>
                  <a:pt x="24504" y="9074"/>
                  <a:pt x="24521" y="9074"/>
                </a:cubicBezTo>
                <a:cubicBezTo>
                  <a:pt x="24509" y="9028"/>
                  <a:pt x="24498" y="8989"/>
                  <a:pt x="24487" y="8949"/>
                </a:cubicBezTo>
                <a:cubicBezTo>
                  <a:pt x="24475" y="8977"/>
                  <a:pt x="24464" y="9006"/>
                  <a:pt x="24458" y="9034"/>
                </a:cubicBezTo>
                <a:cubicBezTo>
                  <a:pt x="24441" y="8966"/>
                  <a:pt x="24430" y="8898"/>
                  <a:pt x="24419" y="8836"/>
                </a:cubicBezTo>
                <a:cubicBezTo>
                  <a:pt x="24441" y="8824"/>
                  <a:pt x="24470" y="8813"/>
                  <a:pt x="24492" y="8796"/>
                </a:cubicBezTo>
                <a:cubicBezTo>
                  <a:pt x="24379" y="8739"/>
                  <a:pt x="24413" y="8575"/>
                  <a:pt x="24328" y="8484"/>
                </a:cubicBezTo>
                <a:lnTo>
                  <a:pt x="24328" y="8484"/>
                </a:lnTo>
                <a:cubicBezTo>
                  <a:pt x="24334" y="8501"/>
                  <a:pt x="24339" y="8535"/>
                  <a:pt x="24345" y="8552"/>
                </a:cubicBezTo>
                <a:cubicBezTo>
                  <a:pt x="24339" y="8552"/>
                  <a:pt x="24317" y="8563"/>
                  <a:pt x="24311" y="8563"/>
                </a:cubicBezTo>
                <a:cubicBezTo>
                  <a:pt x="24311" y="8546"/>
                  <a:pt x="24305" y="8506"/>
                  <a:pt x="24305" y="8489"/>
                </a:cubicBezTo>
                <a:cubicBezTo>
                  <a:pt x="24288" y="8478"/>
                  <a:pt x="24277" y="8461"/>
                  <a:pt x="24265" y="8450"/>
                </a:cubicBezTo>
                <a:cubicBezTo>
                  <a:pt x="24282" y="8444"/>
                  <a:pt x="24322" y="8444"/>
                  <a:pt x="24345" y="8444"/>
                </a:cubicBezTo>
                <a:cubicBezTo>
                  <a:pt x="24328" y="8399"/>
                  <a:pt x="24317" y="8348"/>
                  <a:pt x="24271" y="8325"/>
                </a:cubicBezTo>
                <a:cubicBezTo>
                  <a:pt x="24260" y="8274"/>
                  <a:pt x="24254" y="8223"/>
                  <a:pt x="24248" y="8166"/>
                </a:cubicBezTo>
                <a:cubicBezTo>
                  <a:pt x="24237" y="8160"/>
                  <a:pt x="24220" y="8143"/>
                  <a:pt x="24209" y="8132"/>
                </a:cubicBezTo>
                <a:cubicBezTo>
                  <a:pt x="24203" y="8075"/>
                  <a:pt x="24186" y="8013"/>
                  <a:pt x="24163" y="7956"/>
                </a:cubicBezTo>
                <a:lnTo>
                  <a:pt x="24163" y="7956"/>
                </a:lnTo>
                <a:cubicBezTo>
                  <a:pt x="24175" y="7967"/>
                  <a:pt x="24209" y="7984"/>
                  <a:pt x="24220" y="7990"/>
                </a:cubicBezTo>
                <a:cubicBezTo>
                  <a:pt x="24163" y="7950"/>
                  <a:pt x="24146" y="7877"/>
                  <a:pt x="24084" y="7843"/>
                </a:cubicBezTo>
                <a:lnTo>
                  <a:pt x="24084" y="7843"/>
                </a:lnTo>
                <a:cubicBezTo>
                  <a:pt x="24101" y="7894"/>
                  <a:pt x="24118" y="7950"/>
                  <a:pt x="24124" y="8007"/>
                </a:cubicBezTo>
                <a:cubicBezTo>
                  <a:pt x="24038" y="7843"/>
                  <a:pt x="23965" y="7655"/>
                  <a:pt x="23908" y="7474"/>
                </a:cubicBezTo>
                <a:lnTo>
                  <a:pt x="23908" y="7474"/>
                </a:lnTo>
                <a:cubicBezTo>
                  <a:pt x="23925" y="7502"/>
                  <a:pt x="23942" y="7536"/>
                  <a:pt x="23965" y="7565"/>
                </a:cubicBezTo>
                <a:cubicBezTo>
                  <a:pt x="23993" y="7536"/>
                  <a:pt x="23976" y="7497"/>
                  <a:pt x="23976" y="7462"/>
                </a:cubicBezTo>
                <a:cubicBezTo>
                  <a:pt x="23953" y="7434"/>
                  <a:pt x="23931" y="7406"/>
                  <a:pt x="23908" y="7377"/>
                </a:cubicBezTo>
                <a:cubicBezTo>
                  <a:pt x="23914" y="7372"/>
                  <a:pt x="23925" y="7355"/>
                  <a:pt x="23936" y="7349"/>
                </a:cubicBezTo>
                <a:cubicBezTo>
                  <a:pt x="23892" y="7343"/>
                  <a:pt x="23804" y="7201"/>
                  <a:pt x="23881" y="7201"/>
                </a:cubicBezTo>
                <a:cubicBezTo>
                  <a:pt x="23882" y="7201"/>
                  <a:pt x="23884" y="7201"/>
                  <a:pt x="23885" y="7201"/>
                </a:cubicBezTo>
                <a:cubicBezTo>
                  <a:pt x="23999" y="7349"/>
                  <a:pt x="24021" y="7542"/>
                  <a:pt x="24146" y="7684"/>
                </a:cubicBezTo>
                <a:cubicBezTo>
                  <a:pt x="24141" y="7689"/>
                  <a:pt x="24135" y="7706"/>
                  <a:pt x="24135" y="7712"/>
                </a:cubicBezTo>
                <a:cubicBezTo>
                  <a:pt x="24186" y="7814"/>
                  <a:pt x="24209" y="7916"/>
                  <a:pt x="24248" y="8019"/>
                </a:cubicBezTo>
                <a:cubicBezTo>
                  <a:pt x="24271" y="8019"/>
                  <a:pt x="24317" y="8013"/>
                  <a:pt x="24339" y="8007"/>
                </a:cubicBezTo>
                <a:cubicBezTo>
                  <a:pt x="24322" y="7950"/>
                  <a:pt x="24294" y="7894"/>
                  <a:pt x="24226" y="7877"/>
                </a:cubicBezTo>
                <a:cubicBezTo>
                  <a:pt x="24220" y="7854"/>
                  <a:pt x="24220" y="7826"/>
                  <a:pt x="24214" y="7803"/>
                </a:cubicBezTo>
                <a:cubicBezTo>
                  <a:pt x="24243" y="7752"/>
                  <a:pt x="24175" y="7706"/>
                  <a:pt x="24163" y="7661"/>
                </a:cubicBezTo>
                <a:lnTo>
                  <a:pt x="24220" y="7650"/>
                </a:lnTo>
                <a:lnTo>
                  <a:pt x="24163" y="7650"/>
                </a:lnTo>
                <a:cubicBezTo>
                  <a:pt x="24169" y="7616"/>
                  <a:pt x="24180" y="7570"/>
                  <a:pt x="24186" y="7542"/>
                </a:cubicBezTo>
                <a:cubicBezTo>
                  <a:pt x="24163" y="7531"/>
                  <a:pt x="24141" y="7525"/>
                  <a:pt x="24112" y="7514"/>
                </a:cubicBezTo>
                <a:cubicBezTo>
                  <a:pt x="24124" y="7497"/>
                  <a:pt x="24141" y="7468"/>
                  <a:pt x="24146" y="7457"/>
                </a:cubicBezTo>
                <a:lnTo>
                  <a:pt x="24146" y="7457"/>
                </a:lnTo>
                <a:cubicBezTo>
                  <a:pt x="24141" y="7462"/>
                  <a:pt x="24118" y="7474"/>
                  <a:pt x="24112" y="7480"/>
                </a:cubicBezTo>
                <a:cubicBezTo>
                  <a:pt x="24101" y="7434"/>
                  <a:pt x="24078" y="7389"/>
                  <a:pt x="24101" y="7349"/>
                </a:cubicBezTo>
                <a:lnTo>
                  <a:pt x="24101" y="7349"/>
                </a:lnTo>
                <a:cubicBezTo>
                  <a:pt x="24095" y="7355"/>
                  <a:pt x="24078" y="7366"/>
                  <a:pt x="24067" y="7372"/>
                </a:cubicBezTo>
                <a:cubicBezTo>
                  <a:pt x="24021" y="7247"/>
                  <a:pt x="23948" y="7139"/>
                  <a:pt x="23891" y="7020"/>
                </a:cubicBezTo>
                <a:cubicBezTo>
                  <a:pt x="23902" y="7020"/>
                  <a:pt x="23931" y="7026"/>
                  <a:pt x="23942" y="7026"/>
                </a:cubicBezTo>
                <a:cubicBezTo>
                  <a:pt x="23863" y="7009"/>
                  <a:pt x="23795" y="6889"/>
                  <a:pt x="23823" y="6816"/>
                </a:cubicBezTo>
                <a:cubicBezTo>
                  <a:pt x="23834" y="6782"/>
                  <a:pt x="23783" y="6782"/>
                  <a:pt x="23766" y="6765"/>
                </a:cubicBezTo>
                <a:cubicBezTo>
                  <a:pt x="23732" y="6685"/>
                  <a:pt x="23681" y="6634"/>
                  <a:pt x="23590" y="6611"/>
                </a:cubicBezTo>
                <a:cubicBezTo>
                  <a:pt x="23602" y="6600"/>
                  <a:pt x="23630" y="6583"/>
                  <a:pt x="23641" y="6577"/>
                </a:cubicBezTo>
                <a:cubicBezTo>
                  <a:pt x="23624" y="6577"/>
                  <a:pt x="23590" y="6583"/>
                  <a:pt x="23573" y="6583"/>
                </a:cubicBezTo>
                <a:cubicBezTo>
                  <a:pt x="23579" y="6555"/>
                  <a:pt x="23613" y="6504"/>
                  <a:pt x="23562" y="6487"/>
                </a:cubicBezTo>
                <a:cubicBezTo>
                  <a:pt x="23534" y="6441"/>
                  <a:pt x="23511" y="6390"/>
                  <a:pt x="23488" y="6345"/>
                </a:cubicBezTo>
                <a:lnTo>
                  <a:pt x="23488" y="6345"/>
                </a:lnTo>
                <a:cubicBezTo>
                  <a:pt x="23488" y="6407"/>
                  <a:pt x="23505" y="6464"/>
                  <a:pt x="23522" y="6526"/>
                </a:cubicBezTo>
                <a:cubicBezTo>
                  <a:pt x="23539" y="6521"/>
                  <a:pt x="23568" y="6515"/>
                  <a:pt x="23579" y="6509"/>
                </a:cubicBezTo>
                <a:lnTo>
                  <a:pt x="23579" y="6509"/>
                </a:lnTo>
                <a:cubicBezTo>
                  <a:pt x="23551" y="6555"/>
                  <a:pt x="23551" y="6600"/>
                  <a:pt x="23607" y="6628"/>
                </a:cubicBezTo>
                <a:lnTo>
                  <a:pt x="23556" y="6640"/>
                </a:lnTo>
                <a:cubicBezTo>
                  <a:pt x="23613" y="6640"/>
                  <a:pt x="23664" y="6657"/>
                  <a:pt x="23709" y="6679"/>
                </a:cubicBezTo>
                <a:cubicBezTo>
                  <a:pt x="23709" y="6748"/>
                  <a:pt x="23658" y="6793"/>
                  <a:pt x="23607" y="6827"/>
                </a:cubicBezTo>
                <a:cubicBezTo>
                  <a:pt x="23624" y="6884"/>
                  <a:pt x="23641" y="6940"/>
                  <a:pt x="23664" y="6997"/>
                </a:cubicBezTo>
                <a:cubicBezTo>
                  <a:pt x="23499" y="6736"/>
                  <a:pt x="23341" y="6470"/>
                  <a:pt x="23193" y="6203"/>
                </a:cubicBezTo>
                <a:lnTo>
                  <a:pt x="23193" y="6203"/>
                </a:lnTo>
                <a:cubicBezTo>
                  <a:pt x="23204" y="6209"/>
                  <a:pt x="23238" y="6214"/>
                  <a:pt x="23250" y="6214"/>
                </a:cubicBezTo>
                <a:cubicBezTo>
                  <a:pt x="23250" y="6209"/>
                  <a:pt x="23244" y="6197"/>
                  <a:pt x="23244" y="6192"/>
                </a:cubicBezTo>
                <a:cubicBezTo>
                  <a:pt x="23233" y="6194"/>
                  <a:pt x="23222" y="6195"/>
                  <a:pt x="23212" y="6195"/>
                </a:cubicBezTo>
                <a:cubicBezTo>
                  <a:pt x="23169" y="6195"/>
                  <a:pt x="23143" y="6173"/>
                  <a:pt x="23148" y="6118"/>
                </a:cubicBezTo>
                <a:lnTo>
                  <a:pt x="23148" y="6118"/>
                </a:lnTo>
                <a:cubicBezTo>
                  <a:pt x="23165" y="6129"/>
                  <a:pt x="23199" y="6146"/>
                  <a:pt x="23216" y="6158"/>
                </a:cubicBezTo>
                <a:cubicBezTo>
                  <a:pt x="23204" y="6140"/>
                  <a:pt x="23193" y="6123"/>
                  <a:pt x="23182" y="6106"/>
                </a:cubicBezTo>
                <a:cubicBezTo>
                  <a:pt x="23165" y="6118"/>
                  <a:pt x="23142" y="6118"/>
                  <a:pt x="23125" y="6118"/>
                </a:cubicBezTo>
                <a:cubicBezTo>
                  <a:pt x="23074" y="6038"/>
                  <a:pt x="23029" y="5959"/>
                  <a:pt x="22977" y="5879"/>
                </a:cubicBezTo>
                <a:cubicBezTo>
                  <a:pt x="22932" y="5777"/>
                  <a:pt x="22779" y="5687"/>
                  <a:pt x="22819" y="5562"/>
                </a:cubicBezTo>
                <a:cubicBezTo>
                  <a:pt x="22796" y="5516"/>
                  <a:pt x="22773" y="5465"/>
                  <a:pt x="22751" y="5414"/>
                </a:cubicBezTo>
                <a:cubicBezTo>
                  <a:pt x="22745" y="5409"/>
                  <a:pt x="22722" y="5397"/>
                  <a:pt x="22711" y="5397"/>
                </a:cubicBezTo>
                <a:cubicBezTo>
                  <a:pt x="22706" y="5356"/>
                  <a:pt x="22683" y="5330"/>
                  <a:pt x="22648" y="5330"/>
                </a:cubicBezTo>
                <a:cubicBezTo>
                  <a:pt x="22640" y="5330"/>
                  <a:pt x="22630" y="5331"/>
                  <a:pt x="22620" y="5335"/>
                </a:cubicBezTo>
                <a:cubicBezTo>
                  <a:pt x="22637" y="5363"/>
                  <a:pt x="22654" y="5386"/>
                  <a:pt x="22677" y="5414"/>
                </a:cubicBezTo>
                <a:cubicBezTo>
                  <a:pt x="22637" y="5386"/>
                  <a:pt x="22603" y="5346"/>
                  <a:pt x="22575" y="5312"/>
                </a:cubicBezTo>
                <a:cubicBezTo>
                  <a:pt x="22586" y="5306"/>
                  <a:pt x="22620" y="5295"/>
                  <a:pt x="22637" y="5289"/>
                </a:cubicBezTo>
                <a:cubicBezTo>
                  <a:pt x="22614" y="5272"/>
                  <a:pt x="22592" y="5261"/>
                  <a:pt x="22569" y="5244"/>
                </a:cubicBezTo>
                <a:cubicBezTo>
                  <a:pt x="22597" y="5233"/>
                  <a:pt x="22626" y="5216"/>
                  <a:pt x="22654" y="5204"/>
                </a:cubicBezTo>
                <a:cubicBezTo>
                  <a:pt x="22671" y="5233"/>
                  <a:pt x="22694" y="5250"/>
                  <a:pt x="22711" y="5272"/>
                </a:cubicBezTo>
                <a:lnTo>
                  <a:pt x="22711" y="5301"/>
                </a:lnTo>
                <a:cubicBezTo>
                  <a:pt x="22756" y="5363"/>
                  <a:pt x="22813" y="5414"/>
                  <a:pt x="22875" y="5460"/>
                </a:cubicBezTo>
                <a:cubicBezTo>
                  <a:pt x="22875" y="5477"/>
                  <a:pt x="22870" y="5511"/>
                  <a:pt x="22870" y="5528"/>
                </a:cubicBezTo>
                <a:cubicBezTo>
                  <a:pt x="22887" y="5528"/>
                  <a:pt x="22921" y="5516"/>
                  <a:pt x="22932" y="5511"/>
                </a:cubicBezTo>
                <a:cubicBezTo>
                  <a:pt x="22909" y="5386"/>
                  <a:pt x="22802" y="5295"/>
                  <a:pt x="22739" y="5187"/>
                </a:cubicBezTo>
                <a:lnTo>
                  <a:pt x="22773" y="5176"/>
                </a:lnTo>
                <a:lnTo>
                  <a:pt x="22728" y="5182"/>
                </a:lnTo>
                <a:cubicBezTo>
                  <a:pt x="22694" y="5125"/>
                  <a:pt x="22654" y="5074"/>
                  <a:pt x="22597" y="5034"/>
                </a:cubicBezTo>
                <a:cubicBezTo>
                  <a:pt x="22586" y="4989"/>
                  <a:pt x="22558" y="4949"/>
                  <a:pt x="22501" y="4949"/>
                </a:cubicBezTo>
                <a:cubicBezTo>
                  <a:pt x="22507" y="4943"/>
                  <a:pt x="22524" y="4921"/>
                  <a:pt x="22535" y="4915"/>
                </a:cubicBezTo>
                <a:lnTo>
                  <a:pt x="22535" y="4915"/>
                </a:lnTo>
                <a:cubicBezTo>
                  <a:pt x="22518" y="4921"/>
                  <a:pt x="22484" y="4932"/>
                  <a:pt x="22467" y="4938"/>
                </a:cubicBezTo>
                <a:cubicBezTo>
                  <a:pt x="22467" y="4921"/>
                  <a:pt x="22461" y="4881"/>
                  <a:pt x="22461" y="4858"/>
                </a:cubicBezTo>
                <a:cubicBezTo>
                  <a:pt x="22455" y="4858"/>
                  <a:pt x="22438" y="4864"/>
                  <a:pt x="22433" y="4864"/>
                </a:cubicBezTo>
                <a:cubicBezTo>
                  <a:pt x="22455" y="4932"/>
                  <a:pt x="22484" y="5023"/>
                  <a:pt x="22575" y="5034"/>
                </a:cubicBezTo>
                <a:lnTo>
                  <a:pt x="22575" y="5102"/>
                </a:lnTo>
                <a:cubicBezTo>
                  <a:pt x="22597" y="5136"/>
                  <a:pt x="22626" y="5170"/>
                  <a:pt x="22654" y="5199"/>
                </a:cubicBezTo>
                <a:cubicBezTo>
                  <a:pt x="22631" y="5204"/>
                  <a:pt x="22580" y="5216"/>
                  <a:pt x="22552" y="5221"/>
                </a:cubicBezTo>
                <a:cubicBezTo>
                  <a:pt x="22552" y="5204"/>
                  <a:pt x="22552" y="5176"/>
                  <a:pt x="22546" y="5159"/>
                </a:cubicBezTo>
                <a:cubicBezTo>
                  <a:pt x="22529" y="5170"/>
                  <a:pt x="22507" y="5182"/>
                  <a:pt x="22484" y="5187"/>
                </a:cubicBezTo>
                <a:cubicBezTo>
                  <a:pt x="22478" y="5182"/>
                  <a:pt x="22461" y="5170"/>
                  <a:pt x="22450" y="5165"/>
                </a:cubicBezTo>
                <a:cubicBezTo>
                  <a:pt x="22467" y="5153"/>
                  <a:pt x="22507" y="5136"/>
                  <a:pt x="22524" y="5131"/>
                </a:cubicBezTo>
                <a:cubicBezTo>
                  <a:pt x="22495" y="5125"/>
                  <a:pt x="22461" y="5119"/>
                  <a:pt x="22433" y="5119"/>
                </a:cubicBezTo>
                <a:cubicBezTo>
                  <a:pt x="22421" y="5102"/>
                  <a:pt x="22404" y="5091"/>
                  <a:pt x="22393" y="5074"/>
                </a:cubicBezTo>
                <a:lnTo>
                  <a:pt x="22393" y="5074"/>
                </a:lnTo>
                <a:cubicBezTo>
                  <a:pt x="22416" y="5085"/>
                  <a:pt x="22438" y="5102"/>
                  <a:pt x="22467" y="5102"/>
                </a:cubicBezTo>
                <a:cubicBezTo>
                  <a:pt x="22478" y="5028"/>
                  <a:pt x="22370" y="5057"/>
                  <a:pt x="22331" y="5017"/>
                </a:cubicBezTo>
                <a:cubicBezTo>
                  <a:pt x="22319" y="4994"/>
                  <a:pt x="22297" y="4943"/>
                  <a:pt x="22285" y="4915"/>
                </a:cubicBezTo>
                <a:lnTo>
                  <a:pt x="22285" y="4915"/>
                </a:lnTo>
                <a:cubicBezTo>
                  <a:pt x="22302" y="4921"/>
                  <a:pt x="22342" y="4926"/>
                  <a:pt x="22365" y="4932"/>
                </a:cubicBezTo>
                <a:cubicBezTo>
                  <a:pt x="22319" y="4909"/>
                  <a:pt x="22291" y="4881"/>
                  <a:pt x="22268" y="4841"/>
                </a:cubicBezTo>
                <a:lnTo>
                  <a:pt x="22268" y="4841"/>
                </a:lnTo>
                <a:cubicBezTo>
                  <a:pt x="22268" y="4858"/>
                  <a:pt x="22280" y="4898"/>
                  <a:pt x="22280" y="4915"/>
                </a:cubicBezTo>
                <a:cubicBezTo>
                  <a:pt x="22212" y="4898"/>
                  <a:pt x="22212" y="4853"/>
                  <a:pt x="22240" y="4801"/>
                </a:cubicBezTo>
                <a:lnTo>
                  <a:pt x="22172" y="4801"/>
                </a:lnTo>
                <a:cubicBezTo>
                  <a:pt x="22143" y="4779"/>
                  <a:pt x="22115" y="4750"/>
                  <a:pt x="22087" y="4722"/>
                </a:cubicBezTo>
                <a:cubicBezTo>
                  <a:pt x="22058" y="4688"/>
                  <a:pt x="22036" y="4660"/>
                  <a:pt x="22007" y="4626"/>
                </a:cubicBezTo>
                <a:cubicBezTo>
                  <a:pt x="22036" y="4626"/>
                  <a:pt x="22064" y="4631"/>
                  <a:pt x="22092" y="4631"/>
                </a:cubicBezTo>
                <a:cubicBezTo>
                  <a:pt x="22064" y="4609"/>
                  <a:pt x="22030" y="4603"/>
                  <a:pt x="21996" y="4603"/>
                </a:cubicBezTo>
                <a:cubicBezTo>
                  <a:pt x="21990" y="4597"/>
                  <a:pt x="21979" y="4586"/>
                  <a:pt x="21973" y="4575"/>
                </a:cubicBezTo>
                <a:cubicBezTo>
                  <a:pt x="21979" y="4563"/>
                  <a:pt x="21985" y="4546"/>
                  <a:pt x="21990" y="4529"/>
                </a:cubicBezTo>
                <a:lnTo>
                  <a:pt x="21990" y="4529"/>
                </a:lnTo>
                <a:cubicBezTo>
                  <a:pt x="21979" y="4540"/>
                  <a:pt x="21968" y="4546"/>
                  <a:pt x="21962" y="4557"/>
                </a:cubicBezTo>
                <a:cubicBezTo>
                  <a:pt x="21945" y="4535"/>
                  <a:pt x="21928" y="4512"/>
                  <a:pt x="21916" y="4484"/>
                </a:cubicBezTo>
                <a:cubicBezTo>
                  <a:pt x="21911" y="4501"/>
                  <a:pt x="21905" y="4518"/>
                  <a:pt x="21894" y="4535"/>
                </a:cubicBezTo>
                <a:cubicBezTo>
                  <a:pt x="21871" y="4506"/>
                  <a:pt x="21837" y="4484"/>
                  <a:pt x="21809" y="4461"/>
                </a:cubicBezTo>
                <a:cubicBezTo>
                  <a:pt x="21820" y="4455"/>
                  <a:pt x="21848" y="4450"/>
                  <a:pt x="21865" y="4444"/>
                </a:cubicBezTo>
                <a:cubicBezTo>
                  <a:pt x="21854" y="4433"/>
                  <a:pt x="21837" y="4410"/>
                  <a:pt x="21826" y="4399"/>
                </a:cubicBezTo>
                <a:cubicBezTo>
                  <a:pt x="21818" y="4427"/>
                  <a:pt x="21805" y="4437"/>
                  <a:pt x="21789" y="4437"/>
                </a:cubicBezTo>
                <a:cubicBezTo>
                  <a:pt x="21762" y="4437"/>
                  <a:pt x="21728" y="4404"/>
                  <a:pt x="21707" y="4382"/>
                </a:cubicBezTo>
                <a:cubicBezTo>
                  <a:pt x="21638" y="4314"/>
                  <a:pt x="21559" y="4257"/>
                  <a:pt x="21480" y="4200"/>
                </a:cubicBezTo>
                <a:cubicBezTo>
                  <a:pt x="21491" y="4183"/>
                  <a:pt x="21491" y="4166"/>
                  <a:pt x="21468" y="4149"/>
                </a:cubicBezTo>
                <a:cubicBezTo>
                  <a:pt x="21463" y="4155"/>
                  <a:pt x="21457" y="4172"/>
                  <a:pt x="21451" y="4183"/>
                </a:cubicBezTo>
                <a:cubicBezTo>
                  <a:pt x="21429" y="4166"/>
                  <a:pt x="21406" y="4155"/>
                  <a:pt x="21383" y="4138"/>
                </a:cubicBezTo>
                <a:cubicBezTo>
                  <a:pt x="21349" y="4098"/>
                  <a:pt x="21315" y="4064"/>
                  <a:pt x="21275" y="4030"/>
                </a:cubicBezTo>
                <a:cubicBezTo>
                  <a:pt x="21292" y="4030"/>
                  <a:pt x="21309" y="4030"/>
                  <a:pt x="21309" y="4007"/>
                </a:cubicBezTo>
                <a:cubicBezTo>
                  <a:pt x="21309" y="4001"/>
                  <a:pt x="21298" y="3990"/>
                  <a:pt x="21281" y="3984"/>
                </a:cubicBezTo>
                <a:cubicBezTo>
                  <a:pt x="21292" y="3973"/>
                  <a:pt x="21304" y="3962"/>
                  <a:pt x="21315" y="3950"/>
                </a:cubicBezTo>
                <a:cubicBezTo>
                  <a:pt x="21298" y="3945"/>
                  <a:pt x="21258" y="3939"/>
                  <a:pt x="21241" y="3933"/>
                </a:cubicBezTo>
                <a:cubicBezTo>
                  <a:pt x="21241" y="3945"/>
                  <a:pt x="21236" y="3973"/>
                  <a:pt x="21236" y="3984"/>
                </a:cubicBezTo>
                <a:cubicBezTo>
                  <a:pt x="21207" y="3962"/>
                  <a:pt x="21179" y="3939"/>
                  <a:pt x="21151" y="3916"/>
                </a:cubicBezTo>
                <a:cubicBezTo>
                  <a:pt x="21156" y="3894"/>
                  <a:pt x="21168" y="3871"/>
                  <a:pt x="21179" y="3848"/>
                </a:cubicBezTo>
                <a:cubicBezTo>
                  <a:pt x="21139" y="3809"/>
                  <a:pt x="21099" y="3769"/>
                  <a:pt x="21043" y="3740"/>
                </a:cubicBezTo>
                <a:lnTo>
                  <a:pt x="21043" y="3740"/>
                </a:lnTo>
                <a:cubicBezTo>
                  <a:pt x="21077" y="3780"/>
                  <a:pt x="21116" y="3814"/>
                  <a:pt x="21133" y="3865"/>
                </a:cubicBezTo>
                <a:cubicBezTo>
                  <a:pt x="21071" y="3831"/>
                  <a:pt x="21026" y="3775"/>
                  <a:pt x="20980" y="3723"/>
                </a:cubicBezTo>
                <a:cubicBezTo>
                  <a:pt x="20986" y="3712"/>
                  <a:pt x="20997" y="3695"/>
                  <a:pt x="21003" y="3689"/>
                </a:cubicBezTo>
                <a:cubicBezTo>
                  <a:pt x="20980" y="3667"/>
                  <a:pt x="20958" y="3644"/>
                  <a:pt x="20935" y="3621"/>
                </a:cubicBezTo>
                <a:lnTo>
                  <a:pt x="20935" y="3621"/>
                </a:lnTo>
                <a:cubicBezTo>
                  <a:pt x="20946" y="3655"/>
                  <a:pt x="20958" y="3689"/>
                  <a:pt x="20975" y="3718"/>
                </a:cubicBezTo>
                <a:cubicBezTo>
                  <a:pt x="20861" y="3633"/>
                  <a:pt x="20765" y="3536"/>
                  <a:pt x="20657" y="3445"/>
                </a:cubicBezTo>
                <a:lnTo>
                  <a:pt x="20657" y="3445"/>
                </a:lnTo>
                <a:lnTo>
                  <a:pt x="20719" y="3451"/>
                </a:lnTo>
                <a:cubicBezTo>
                  <a:pt x="20714" y="3428"/>
                  <a:pt x="20702" y="3406"/>
                  <a:pt x="20697" y="3383"/>
                </a:cubicBezTo>
                <a:cubicBezTo>
                  <a:pt x="20634" y="3349"/>
                  <a:pt x="20543" y="3366"/>
                  <a:pt x="20498" y="3304"/>
                </a:cubicBezTo>
                <a:lnTo>
                  <a:pt x="20498" y="3304"/>
                </a:lnTo>
                <a:cubicBezTo>
                  <a:pt x="20538" y="3309"/>
                  <a:pt x="20572" y="3321"/>
                  <a:pt x="20612" y="3332"/>
                </a:cubicBezTo>
                <a:cubicBezTo>
                  <a:pt x="20532" y="3258"/>
                  <a:pt x="20453" y="3167"/>
                  <a:pt x="20345" y="3145"/>
                </a:cubicBezTo>
                <a:lnTo>
                  <a:pt x="20356" y="3122"/>
                </a:lnTo>
                <a:cubicBezTo>
                  <a:pt x="20345" y="3122"/>
                  <a:pt x="20328" y="3116"/>
                  <a:pt x="20322" y="3116"/>
                </a:cubicBezTo>
                <a:lnTo>
                  <a:pt x="20333" y="3077"/>
                </a:lnTo>
                <a:lnTo>
                  <a:pt x="20311" y="3077"/>
                </a:lnTo>
                <a:cubicBezTo>
                  <a:pt x="20311" y="3094"/>
                  <a:pt x="20311" y="3128"/>
                  <a:pt x="20311" y="3139"/>
                </a:cubicBezTo>
                <a:cubicBezTo>
                  <a:pt x="20294" y="3128"/>
                  <a:pt x="20271" y="3099"/>
                  <a:pt x="20254" y="3082"/>
                </a:cubicBezTo>
                <a:lnTo>
                  <a:pt x="20288" y="3048"/>
                </a:lnTo>
                <a:cubicBezTo>
                  <a:pt x="20277" y="3043"/>
                  <a:pt x="20248" y="3037"/>
                  <a:pt x="20237" y="3037"/>
                </a:cubicBezTo>
                <a:cubicBezTo>
                  <a:pt x="20237" y="3043"/>
                  <a:pt x="20231" y="3065"/>
                  <a:pt x="20231" y="3071"/>
                </a:cubicBezTo>
                <a:cubicBezTo>
                  <a:pt x="20152" y="3043"/>
                  <a:pt x="20090" y="2969"/>
                  <a:pt x="20021" y="2923"/>
                </a:cubicBezTo>
                <a:cubicBezTo>
                  <a:pt x="20027" y="2912"/>
                  <a:pt x="20050" y="2895"/>
                  <a:pt x="20061" y="2884"/>
                </a:cubicBezTo>
                <a:lnTo>
                  <a:pt x="20061" y="2884"/>
                </a:lnTo>
                <a:cubicBezTo>
                  <a:pt x="20044" y="2895"/>
                  <a:pt x="20027" y="2906"/>
                  <a:pt x="20010" y="2918"/>
                </a:cubicBezTo>
                <a:cubicBezTo>
                  <a:pt x="19970" y="2884"/>
                  <a:pt x="19931" y="2855"/>
                  <a:pt x="19891" y="2827"/>
                </a:cubicBezTo>
                <a:lnTo>
                  <a:pt x="19891" y="2827"/>
                </a:lnTo>
                <a:cubicBezTo>
                  <a:pt x="19931" y="2844"/>
                  <a:pt x="19976" y="2850"/>
                  <a:pt x="20016" y="2850"/>
                </a:cubicBezTo>
                <a:cubicBezTo>
                  <a:pt x="19982" y="2833"/>
                  <a:pt x="19965" y="2804"/>
                  <a:pt x="19965" y="2770"/>
                </a:cubicBezTo>
                <a:cubicBezTo>
                  <a:pt x="19959" y="2776"/>
                  <a:pt x="19942" y="2793"/>
                  <a:pt x="19931" y="2799"/>
                </a:cubicBezTo>
                <a:cubicBezTo>
                  <a:pt x="19846" y="2702"/>
                  <a:pt x="19738" y="2640"/>
                  <a:pt x="19636" y="2560"/>
                </a:cubicBezTo>
                <a:cubicBezTo>
                  <a:pt x="19630" y="2577"/>
                  <a:pt x="19624" y="2611"/>
                  <a:pt x="19619" y="2628"/>
                </a:cubicBezTo>
                <a:cubicBezTo>
                  <a:pt x="19516" y="2572"/>
                  <a:pt x="19426" y="2504"/>
                  <a:pt x="19329" y="2435"/>
                </a:cubicBezTo>
                <a:lnTo>
                  <a:pt x="19329" y="2435"/>
                </a:lnTo>
                <a:cubicBezTo>
                  <a:pt x="19397" y="2447"/>
                  <a:pt x="19454" y="2481"/>
                  <a:pt x="19505" y="2521"/>
                </a:cubicBezTo>
                <a:cubicBezTo>
                  <a:pt x="19533" y="2424"/>
                  <a:pt x="19114" y="2294"/>
                  <a:pt x="19057" y="2169"/>
                </a:cubicBezTo>
                <a:cubicBezTo>
                  <a:pt x="19085" y="2152"/>
                  <a:pt x="19108" y="2135"/>
                  <a:pt x="19136" y="2118"/>
                </a:cubicBezTo>
                <a:lnTo>
                  <a:pt x="19136" y="2118"/>
                </a:lnTo>
                <a:cubicBezTo>
                  <a:pt x="19131" y="2129"/>
                  <a:pt x="19125" y="2146"/>
                  <a:pt x="19125" y="2157"/>
                </a:cubicBezTo>
                <a:cubicBezTo>
                  <a:pt x="19153" y="2175"/>
                  <a:pt x="19170" y="2203"/>
                  <a:pt x="19159" y="2237"/>
                </a:cubicBezTo>
                <a:lnTo>
                  <a:pt x="19250" y="2237"/>
                </a:lnTo>
                <a:lnTo>
                  <a:pt x="19221" y="2282"/>
                </a:lnTo>
                <a:cubicBezTo>
                  <a:pt x="19233" y="2277"/>
                  <a:pt x="19255" y="2265"/>
                  <a:pt x="19272" y="2260"/>
                </a:cubicBezTo>
                <a:cubicBezTo>
                  <a:pt x="19348" y="2311"/>
                  <a:pt x="19435" y="2363"/>
                  <a:pt x="19530" y="2363"/>
                </a:cubicBezTo>
                <a:cubicBezTo>
                  <a:pt x="19550" y="2363"/>
                  <a:pt x="19570" y="2361"/>
                  <a:pt x="19590" y="2356"/>
                </a:cubicBezTo>
                <a:cubicBezTo>
                  <a:pt x="19454" y="2294"/>
                  <a:pt x="19335" y="2197"/>
                  <a:pt x="19204" y="2123"/>
                </a:cubicBezTo>
                <a:cubicBezTo>
                  <a:pt x="19199" y="2118"/>
                  <a:pt x="19199" y="2101"/>
                  <a:pt x="19193" y="2095"/>
                </a:cubicBezTo>
                <a:cubicBezTo>
                  <a:pt x="19188" y="2096"/>
                  <a:pt x="19182" y="2097"/>
                  <a:pt x="19177" y="2097"/>
                </a:cubicBezTo>
                <a:cubicBezTo>
                  <a:pt x="19135" y="2097"/>
                  <a:pt x="19106" y="2057"/>
                  <a:pt x="19085" y="2021"/>
                </a:cubicBezTo>
                <a:cubicBezTo>
                  <a:pt x="18989" y="2021"/>
                  <a:pt x="18926" y="1948"/>
                  <a:pt x="18847" y="1908"/>
                </a:cubicBezTo>
                <a:lnTo>
                  <a:pt x="18853" y="1879"/>
                </a:lnTo>
                <a:lnTo>
                  <a:pt x="18853" y="1879"/>
                </a:lnTo>
                <a:cubicBezTo>
                  <a:pt x="18847" y="1885"/>
                  <a:pt x="18830" y="1896"/>
                  <a:pt x="18819" y="1902"/>
                </a:cubicBezTo>
                <a:cubicBezTo>
                  <a:pt x="18733" y="1857"/>
                  <a:pt x="18654" y="1800"/>
                  <a:pt x="18558" y="1772"/>
                </a:cubicBezTo>
                <a:cubicBezTo>
                  <a:pt x="18518" y="1766"/>
                  <a:pt x="18507" y="1732"/>
                  <a:pt x="18484" y="1704"/>
                </a:cubicBezTo>
                <a:cubicBezTo>
                  <a:pt x="18461" y="1709"/>
                  <a:pt x="18438" y="1715"/>
                  <a:pt x="18416" y="1721"/>
                </a:cubicBezTo>
                <a:cubicBezTo>
                  <a:pt x="18421" y="1709"/>
                  <a:pt x="18427" y="1687"/>
                  <a:pt x="18427" y="1670"/>
                </a:cubicBezTo>
                <a:cubicBezTo>
                  <a:pt x="18166" y="1579"/>
                  <a:pt x="17956" y="1403"/>
                  <a:pt x="17707" y="1289"/>
                </a:cubicBezTo>
                <a:cubicBezTo>
                  <a:pt x="17699" y="1292"/>
                  <a:pt x="17693" y="1293"/>
                  <a:pt x="17686" y="1293"/>
                </a:cubicBezTo>
                <a:cubicBezTo>
                  <a:pt x="17641" y="1293"/>
                  <a:pt x="17611" y="1246"/>
                  <a:pt x="17576" y="1221"/>
                </a:cubicBezTo>
                <a:cubicBezTo>
                  <a:pt x="17508" y="1204"/>
                  <a:pt x="17446" y="1182"/>
                  <a:pt x="17389" y="1153"/>
                </a:cubicBezTo>
                <a:lnTo>
                  <a:pt x="17343" y="1153"/>
                </a:lnTo>
                <a:cubicBezTo>
                  <a:pt x="17321" y="1136"/>
                  <a:pt x="17298" y="1114"/>
                  <a:pt x="17275" y="1091"/>
                </a:cubicBezTo>
                <a:cubicBezTo>
                  <a:pt x="17247" y="1085"/>
                  <a:pt x="17219" y="1079"/>
                  <a:pt x="17190" y="1074"/>
                </a:cubicBezTo>
                <a:cubicBezTo>
                  <a:pt x="17185" y="1062"/>
                  <a:pt x="17173" y="1045"/>
                  <a:pt x="17173" y="1034"/>
                </a:cubicBezTo>
                <a:lnTo>
                  <a:pt x="17156" y="1057"/>
                </a:lnTo>
                <a:cubicBezTo>
                  <a:pt x="17116" y="1034"/>
                  <a:pt x="17077" y="1011"/>
                  <a:pt x="17026" y="1000"/>
                </a:cubicBezTo>
                <a:cubicBezTo>
                  <a:pt x="17031" y="989"/>
                  <a:pt x="17031" y="977"/>
                  <a:pt x="17031" y="972"/>
                </a:cubicBezTo>
                <a:cubicBezTo>
                  <a:pt x="17020" y="972"/>
                  <a:pt x="16997" y="983"/>
                  <a:pt x="16986" y="983"/>
                </a:cubicBezTo>
                <a:cubicBezTo>
                  <a:pt x="16918" y="921"/>
                  <a:pt x="16804" y="938"/>
                  <a:pt x="16736" y="875"/>
                </a:cubicBezTo>
                <a:cubicBezTo>
                  <a:pt x="16729" y="876"/>
                  <a:pt x="16721" y="876"/>
                  <a:pt x="16713" y="876"/>
                </a:cubicBezTo>
                <a:cubicBezTo>
                  <a:pt x="16577" y="876"/>
                  <a:pt x="16468" y="783"/>
                  <a:pt x="16333" y="756"/>
                </a:cubicBezTo>
                <a:cubicBezTo>
                  <a:pt x="16328" y="762"/>
                  <a:pt x="16305" y="779"/>
                  <a:pt x="16294" y="784"/>
                </a:cubicBezTo>
                <a:cubicBezTo>
                  <a:pt x="16288" y="773"/>
                  <a:pt x="16282" y="750"/>
                  <a:pt x="16277" y="739"/>
                </a:cubicBezTo>
                <a:cubicBezTo>
                  <a:pt x="16112" y="699"/>
                  <a:pt x="15965" y="597"/>
                  <a:pt x="15794" y="586"/>
                </a:cubicBezTo>
                <a:cubicBezTo>
                  <a:pt x="15789" y="597"/>
                  <a:pt x="15783" y="620"/>
                  <a:pt x="15777" y="626"/>
                </a:cubicBezTo>
                <a:cubicBezTo>
                  <a:pt x="15857" y="648"/>
                  <a:pt x="15936" y="671"/>
                  <a:pt x="16016" y="682"/>
                </a:cubicBezTo>
                <a:cubicBezTo>
                  <a:pt x="16016" y="694"/>
                  <a:pt x="16027" y="705"/>
                  <a:pt x="16033" y="716"/>
                </a:cubicBezTo>
                <a:cubicBezTo>
                  <a:pt x="16152" y="728"/>
                  <a:pt x="16265" y="796"/>
                  <a:pt x="16379" y="835"/>
                </a:cubicBezTo>
                <a:cubicBezTo>
                  <a:pt x="16385" y="830"/>
                  <a:pt x="16407" y="818"/>
                  <a:pt x="16413" y="813"/>
                </a:cubicBezTo>
                <a:cubicBezTo>
                  <a:pt x="16441" y="835"/>
                  <a:pt x="16464" y="858"/>
                  <a:pt x="16487" y="881"/>
                </a:cubicBezTo>
                <a:cubicBezTo>
                  <a:pt x="16504" y="870"/>
                  <a:pt x="16538" y="858"/>
                  <a:pt x="16560" y="853"/>
                </a:cubicBezTo>
                <a:lnTo>
                  <a:pt x="16560" y="853"/>
                </a:lnTo>
                <a:cubicBezTo>
                  <a:pt x="16555" y="864"/>
                  <a:pt x="16555" y="887"/>
                  <a:pt x="16549" y="898"/>
                </a:cubicBezTo>
                <a:lnTo>
                  <a:pt x="16611" y="898"/>
                </a:lnTo>
                <a:cubicBezTo>
                  <a:pt x="16617" y="921"/>
                  <a:pt x="16617" y="943"/>
                  <a:pt x="16617" y="972"/>
                </a:cubicBezTo>
                <a:cubicBezTo>
                  <a:pt x="16623" y="955"/>
                  <a:pt x="16634" y="932"/>
                  <a:pt x="16640" y="921"/>
                </a:cubicBezTo>
                <a:cubicBezTo>
                  <a:pt x="16827" y="1006"/>
                  <a:pt x="17014" y="1096"/>
                  <a:pt x="17207" y="1165"/>
                </a:cubicBezTo>
                <a:cubicBezTo>
                  <a:pt x="17179" y="1193"/>
                  <a:pt x="17150" y="1221"/>
                  <a:pt x="17122" y="1250"/>
                </a:cubicBezTo>
                <a:cubicBezTo>
                  <a:pt x="17128" y="1233"/>
                  <a:pt x="17139" y="1210"/>
                  <a:pt x="17145" y="1193"/>
                </a:cubicBezTo>
                <a:cubicBezTo>
                  <a:pt x="17060" y="1148"/>
                  <a:pt x="16963" y="1119"/>
                  <a:pt x="16867" y="1091"/>
                </a:cubicBezTo>
                <a:cubicBezTo>
                  <a:pt x="16867" y="1102"/>
                  <a:pt x="16867" y="1125"/>
                  <a:pt x="16867" y="1136"/>
                </a:cubicBezTo>
                <a:cubicBezTo>
                  <a:pt x="16731" y="1102"/>
                  <a:pt x="16600" y="1057"/>
                  <a:pt x="16475" y="1000"/>
                </a:cubicBezTo>
                <a:cubicBezTo>
                  <a:pt x="16494" y="989"/>
                  <a:pt x="16512" y="985"/>
                  <a:pt x="16531" y="985"/>
                </a:cubicBezTo>
                <a:cubicBezTo>
                  <a:pt x="16552" y="985"/>
                  <a:pt x="16573" y="991"/>
                  <a:pt x="16594" y="1000"/>
                </a:cubicBezTo>
                <a:lnTo>
                  <a:pt x="16600" y="994"/>
                </a:lnTo>
                <a:cubicBezTo>
                  <a:pt x="16572" y="977"/>
                  <a:pt x="16543" y="966"/>
                  <a:pt x="16515" y="955"/>
                </a:cubicBezTo>
                <a:cubicBezTo>
                  <a:pt x="16498" y="972"/>
                  <a:pt x="16475" y="994"/>
                  <a:pt x="16453" y="1011"/>
                </a:cubicBezTo>
                <a:cubicBezTo>
                  <a:pt x="16424" y="989"/>
                  <a:pt x="16453" y="960"/>
                  <a:pt x="16458" y="932"/>
                </a:cubicBezTo>
                <a:cubicBezTo>
                  <a:pt x="16396" y="921"/>
                  <a:pt x="16339" y="898"/>
                  <a:pt x="16277" y="881"/>
                </a:cubicBezTo>
                <a:lnTo>
                  <a:pt x="16277" y="881"/>
                </a:lnTo>
                <a:cubicBezTo>
                  <a:pt x="16299" y="909"/>
                  <a:pt x="16322" y="932"/>
                  <a:pt x="16350" y="955"/>
                </a:cubicBezTo>
                <a:cubicBezTo>
                  <a:pt x="16277" y="921"/>
                  <a:pt x="16152" y="938"/>
                  <a:pt x="16141" y="841"/>
                </a:cubicBezTo>
                <a:cubicBezTo>
                  <a:pt x="16095" y="830"/>
                  <a:pt x="16055" y="813"/>
                  <a:pt x="16010" y="801"/>
                </a:cubicBezTo>
                <a:lnTo>
                  <a:pt x="16010" y="801"/>
                </a:lnTo>
                <a:cubicBezTo>
                  <a:pt x="16033" y="818"/>
                  <a:pt x="16055" y="830"/>
                  <a:pt x="16078" y="841"/>
                </a:cubicBezTo>
                <a:lnTo>
                  <a:pt x="16072" y="858"/>
                </a:lnTo>
                <a:cubicBezTo>
                  <a:pt x="16033" y="847"/>
                  <a:pt x="15993" y="835"/>
                  <a:pt x="15953" y="824"/>
                </a:cubicBezTo>
                <a:cubicBezTo>
                  <a:pt x="15953" y="813"/>
                  <a:pt x="15965" y="790"/>
                  <a:pt x="15965" y="779"/>
                </a:cubicBezTo>
                <a:lnTo>
                  <a:pt x="15965" y="779"/>
                </a:lnTo>
                <a:cubicBezTo>
                  <a:pt x="15953" y="801"/>
                  <a:pt x="15939" y="810"/>
                  <a:pt x="15924" y="810"/>
                </a:cubicBezTo>
                <a:cubicBezTo>
                  <a:pt x="15908" y="810"/>
                  <a:pt x="15891" y="801"/>
                  <a:pt x="15874" y="790"/>
                </a:cubicBezTo>
                <a:cubicBezTo>
                  <a:pt x="15880" y="779"/>
                  <a:pt x="15897" y="756"/>
                  <a:pt x="15908" y="750"/>
                </a:cubicBezTo>
                <a:cubicBezTo>
                  <a:pt x="15783" y="728"/>
                  <a:pt x="15664" y="688"/>
                  <a:pt x="15539" y="648"/>
                </a:cubicBezTo>
                <a:lnTo>
                  <a:pt x="15539" y="648"/>
                </a:lnTo>
                <a:cubicBezTo>
                  <a:pt x="15556" y="660"/>
                  <a:pt x="15585" y="671"/>
                  <a:pt x="15602" y="677"/>
                </a:cubicBezTo>
                <a:lnTo>
                  <a:pt x="15596" y="722"/>
                </a:lnTo>
                <a:cubicBezTo>
                  <a:pt x="15550" y="705"/>
                  <a:pt x="15511" y="694"/>
                  <a:pt x="15465" y="682"/>
                </a:cubicBezTo>
                <a:cubicBezTo>
                  <a:pt x="15471" y="671"/>
                  <a:pt x="15488" y="648"/>
                  <a:pt x="15494" y="643"/>
                </a:cubicBezTo>
                <a:cubicBezTo>
                  <a:pt x="15352" y="592"/>
                  <a:pt x="15199" y="546"/>
                  <a:pt x="15046" y="523"/>
                </a:cubicBezTo>
                <a:lnTo>
                  <a:pt x="15046" y="523"/>
                </a:lnTo>
                <a:cubicBezTo>
                  <a:pt x="15119" y="563"/>
                  <a:pt x="15204" y="569"/>
                  <a:pt x="15272" y="614"/>
                </a:cubicBezTo>
                <a:cubicBezTo>
                  <a:pt x="15148" y="603"/>
                  <a:pt x="15028" y="569"/>
                  <a:pt x="14915" y="523"/>
                </a:cubicBezTo>
                <a:cubicBezTo>
                  <a:pt x="14909" y="512"/>
                  <a:pt x="14904" y="506"/>
                  <a:pt x="14898" y="501"/>
                </a:cubicBezTo>
                <a:lnTo>
                  <a:pt x="14898" y="501"/>
                </a:lnTo>
                <a:cubicBezTo>
                  <a:pt x="14934" y="519"/>
                  <a:pt x="14973" y="540"/>
                  <a:pt x="15013" y="540"/>
                </a:cubicBezTo>
                <a:cubicBezTo>
                  <a:pt x="15024" y="540"/>
                  <a:pt x="15035" y="538"/>
                  <a:pt x="15046" y="535"/>
                </a:cubicBezTo>
                <a:cubicBezTo>
                  <a:pt x="15023" y="512"/>
                  <a:pt x="14994" y="489"/>
                  <a:pt x="14966" y="461"/>
                </a:cubicBezTo>
                <a:cubicBezTo>
                  <a:pt x="14949" y="472"/>
                  <a:pt x="14915" y="489"/>
                  <a:pt x="14898" y="495"/>
                </a:cubicBezTo>
                <a:cubicBezTo>
                  <a:pt x="14870" y="467"/>
                  <a:pt x="14824" y="455"/>
                  <a:pt x="14785" y="455"/>
                </a:cubicBezTo>
                <a:cubicBezTo>
                  <a:pt x="14802" y="489"/>
                  <a:pt x="14836" y="506"/>
                  <a:pt x="14870" y="523"/>
                </a:cubicBezTo>
                <a:cubicBezTo>
                  <a:pt x="14819" y="523"/>
                  <a:pt x="14762" y="512"/>
                  <a:pt x="14705" y="495"/>
                </a:cubicBezTo>
                <a:cubicBezTo>
                  <a:pt x="14716" y="478"/>
                  <a:pt x="14728" y="467"/>
                  <a:pt x="14733" y="450"/>
                </a:cubicBezTo>
                <a:cubicBezTo>
                  <a:pt x="14694" y="438"/>
                  <a:pt x="14648" y="433"/>
                  <a:pt x="14603" y="421"/>
                </a:cubicBezTo>
                <a:lnTo>
                  <a:pt x="14603" y="421"/>
                </a:lnTo>
                <a:cubicBezTo>
                  <a:pt x="14626" y="444"/>
                  <a:pt x="14648" y="467"/>
                  <a:pt x="14665" y="484"/>
                </a:cubicBezTo>
                <a:cubicBezTo>
                  <a:pt x="14597" y="467"/>
                  <a:pt x="14529" y="450"/>
                  <a:pt x="14467" y="427"/>
                </a:cubicBezTo>
                <a:lnTo>
                  <a:pt x="14467" y="348"/>
                </a:lnTo>
                <a:cubicBezTo>
                  <a:pt x="14439" y="365"/>
                  <a:pt x="14408" y="372"/>
                  <a:pt x="14376" y="372"/>
                </a:cubicBezTo>
                <a:cubicBezTo>
                  <a:pt x="14304" y="372"/>
                  <a:pt x="14225" y="340"/>
                  <a:pt x="14150" y="340"/>
                </a:cubicBezTo>
                <a:cubicBezTo>
                  <a:pt x="14130" y="340"/>
                  <a:pt x="14111" y="342"/>
                  <a:pt x="14092" y="348"/>
                </a:cubicBezTo>
                <a:cubicBezTo>
                  <a:pt x="14109" y="348"/>
                  <a:pt x="14149" y="353"/>
                  <a:pt x="14166" y="359"/>
                </a:cubicBezTo>
                <a:cubicBezTo>
                  <a:pt x="14166" y="370"/>
                  <a:pt x="14160" y="387"/>
                  <a:pt x="14160" y="399"/>
                </a:cubicBezTo>
                <a:cubicBezTo>
                  <a:pt x="14143" y="387"/>
                  <a:pt x="14104" y="376"/>
                  <a:pt x="14087" y="370"/>
                </a:cubicBezTo>
                <a:cubicBezTo>
                  <a:pt x="14070" y="370"/>
                  <a:pt x="14053" y="376"/>
                  <a:pt x="14030" y="382"/>
                </a:cubicBezTo>
                <a:lnTo>
                  <a:pt x="14064" y="313"/>
                </a:lnTo>
                <a:cubicBezTo>
                  <a:pt x="14037" y="307"/>
                  <a:pt x="14009" y="301"/>
                  <a:pt x="13983" y="301"/>
                </a:cubicBezTo>
                <a:cubicBezTo>
                  <a:pt x="13960" y="301"/>
                  <a:pt x="13938" y="306"/>
                  <a:pt x="13916" y="319"/>
                </a:cubicBezTo>
                <a:cubicBezTo>
                  <a:pt x="13865" y="308"/>
                  <a:pt x="13809" y="291"/>
                  <a:pt x="13758" y="268"/>
                </a:cubicBezTo>
                <a:cubicBezTo>
                  <a:pt x="13746" y="274"/>
                  <a:pt x="13724" y="279"/>
                  <a:pt x="13712" y="279"/>
                </a:cubicBezTo>
                <a:cubicBezTo>
                  <a:pt x="13650" y="257"/>
                  <a:pt x="13587" y="251"/>
                  <a:pt x="13525" y="245"/>
                </a:cubicBezTo>
                <a:cubicBezTo>
                  <a:pt x="13536" y="234"/>
                  <a:pt x="13565" y="217"/>
                  <a:pt x="13582" y="206"/>
                </a:cubicBezTo>
                <a:lnTo>
                  <a:pt x="13582" y="206"/>
                </a:lnTo>
                <a:cubicBezTo>
                  <a:pt x="13519" y="240"/>
                  <a:pt x="13440" y="223"/>
                  <a:pt x="13377" y="251"/>
                </a:cubicBezTo>
                <a:cubicBezTo>
                  <a:pt x="13440" y="268"/>
                  <a:pt x="13497" y="279"/>
                  <a:pt x="13553" y="296"/>
                </a:cubicBezTo>
                <a:cubicBezTo>
                  <a:pt x="13440" y="296"/>
                  <a:pt x="13326" y="285"/>
                  <a:pt x="13207" y="274"/>
                </a:cubicBezTo>
                <a:cubicBezTo>
                  <a:pt x="13179" y="268"/>
                  <a:pt x="13150" y="262"/>
                  <a:pt x="13122" y="257"/>
                </a:cubicBezTo>
                <a:lnTo>
                  <a:pt x="13122" y="257"/>
                </a:lnTo>
                <a:cubicBezTo>
                  <a:pt x="13122" y="257"/>
                  <a:pt x="13122" y="261"/>
                  <a:pt x="13126" y="262"/>
                </a:cubicBezTo>
                <a:lnTo>
                  <a:pt x="13126" y="262"/>
                </a:lnTo>
                <a:cubicBezTo>
                  <a:pt x="13065" y="257"/>
                  <a:pt x="13008" y="245"/>
                  <a:pt x="12952" y="234"/>
                </a:cubicBezTo>
                <a:lnTo>
                  <a:pt x="13065" y="234"/>
                </a:lnTo>
                <a:cubicBezTo>
                  <a:pt x="13054" y="194"/>
                  <a:pt x="13009" y="189"/>
                  <a:pt x="12975" y="172"/>
                </a:cubicBezTo>
                <a:cubicBezTo>
                  <a:pt x="12941" y="177"/>
                  <a:pt x="12901" y="189"/>
                  <a:pt x="12861" y="194"/>
                </a:cubicBezTo>
                <a:cubicBezTo>
                  <a:pt x="12861" y="183"/>
                  <a:pt x="12855" y="166"/>
                  <a:pt x="12850" y="155"/>
                </a:cubicBezTo>
                <a:cubicBezTo>
                  <a:pt x="12837" y="173"/>
                  <a:pt x="12792" y="184"/>
                  <a:pt x="12753" y="184"/>
                </a:cubicBezTo>
                <a:cubicBezTo>
                  <a:pt x="12706" y="184"/>
                  <a:pt x="12666" y="169"/>
                  <a:pt x="12691" y="132"/>
                </a:cubicBezTo>
                <a:cubicBezTo>
                  <a:pt x="12725" y="127"/>
                  <a:pt x="12759" y="125"/>
                  <a:pt x="12794" y="125"/>
                </a:cubicBezTo>
                <a:cubicBezTo>
                  <a:pt x="12903" y="125"/>
                  <a:pt x="13014" y="145"/>
                  <a:pt x="13124" y="145"/>
                </a:cubicBezTo>
                <a:cubicBezTo>
                  <a:pt x="13169" y="145"/>
                  <a:pt x="13214" y="141"/>
                  <a:pt x="13258" y="132"/>
                </a:cubicBezTo>
                <a:cubicBezTo>
                  <a:pt x="13264" y="138"/>
                  <a:pt x="13275" y="149"/>
                  <a:pt x="13281" y="155"/>
                </a:cubicBezTo>
                <a:cubicBezTo>
                  <a:pt x="13394" y="160"/>
                  <a:pt x="13508" y="183"/>
                  <a:pt x="13621" y="200"/>
                </a:cubicBezTo>
                <a:lnTo>
                  <a:pt x="13655" y="115"/>
                </a:lnTo>
                <a:cubicBezTo>
                  <a:pt x="13635" y="111"/>
                  <a:pt x="13615" y="109"/>
                  <a:pt x="13595" y="109"/>
                </a:cubicBezTo>
                <a:cubicBezTo>
                  <a:pt x="13552" y="109"/>
                  <a:pt x="13510" y="120"/>
                  <a:pt x="13480" y="155"/>
                </a:cubicBezTo>
                <a:cubicBezTo>
                  <a:pt x="13451" y="149"/>
                  <a:pt x="13428" y="138"/>
                  <a:pt x="13406" y="132"/>
                </a:cubicBezTo>
                <a:cubicBezTo>
                  <a:pt x="13387" y="108"/>
                  <a:pt x="13362" y="103"/>
                  <a:pt x="13336" y="103"/>
                </a:cubicBezTo>
                <a:cubicBezTo>
                  <a:pt x="13315" y="103"/>
                  <a:pt x="13294" y="106"/>
                  <a:pt x="13273" y="106"/>
                </a:cubicBezTo>
                <a:cubicBezTo>
                  <a:pt x="13264" y="106"/>
                  <a:pt x="13255" y="105"/>
                  <a:pt x="13247" y="104"/>
                </a:cubicBezTo>
                <a:lnTo>
                  <a:pt x="13264" y="53"/>
                </a:lnTo>
                <a:lnTo>
                  <a:pt x="13264" y="53"/>
                </a:lnTo>
                <a:cubicBezTo>
                  <a:pt x="13253" y="64"/>
                  <a:pt x="13241" y="92"/>
                  <a:pt x="13236" y="104"/>
                </a:cubicBezTo>
                <a:cubicBezTo>
                  <a:pt x="13207" y="81"/>
                  <a:pt x="13167" y="53"/>
                  <a:pt x="13145" y="30"/>
                </a:cubicBezTo>
                <a:cubicBezTo>
                  <a:pt x="13128" y="47"/>
                  <a:pt x="13105" y="64"/>
                  <a:pt x="13082" y="81"/>
                </a:cubicBezTo>
                <a:cubicBezTo>
                  <a:pt x="13077" y="64"/>
                  <a:pt x="13054" y="41"/>
                  <a:pt x="13048" y="24"/>
                </a:cubicBezTo>
                <a:cubicBezTo>
                  <a:pt x="13048" y="35"/>
                  <a:pt x="13048" y="58"/>
                  <a:pt x="13048" y="64"/>
                </a:cubicBezTo>
                <a:cubicBezTo>
                  <a:pt x="13009" y="58"/>
                  <a:pt x="12952" y="58"/>
                  <a:pt x="12923" y="13"/>
                </a:cubicBezTo>
                <a:lnTo>
                  <a:pt x="12923" y="13"/>
                </a:lnTo>
                <a:cubicBezTo>
                  <a:pt x="12929" y="24"/>
                  <a:pt x="12929" y="41"/>
                  <a:pt x="12929" y="53"/>
                </a:cubicBezTo>
                <a:cubicBezTo>
                  <a:pt x="12861" y="44"/>
                  <a:pt x="12793" y="43"/>
                  <a:pt x="12725" y="43"/>
                </a:cubicBezTo>
                <a:cubicBezTo>
                  <a:pt x="12691" y="43"/>
                  <a:pt x="12657" y="43"/>
                  <a:pt x="12623" y="43"/>
                </a:cubicBezTo>
                <a:cubicBezTo>
                  <a:pt x="12589" y="43"/>
                  <a:pt x="12555" y="43"/>
                  <a:pt x="12521" y="41"/>
                </a:cubicBezTo>
                <a:cubicBezTo>
                  <a:pt x="12526" y="30"/>
                  <a:pt x="12543" y="13"/>
                  <a:pt x="12549" y="1"/>
                </a:cubicBezTo>
                <a:lnTo>
                  <a:pt x="12549" y="1"/>
                </a:lnTo>
                <a:cubicBezTo>
                  <a:pt x="12522" y="31"/>
                  <a:pt x="12470" y="47"/>
                  <a:pt x="12419" y="47"/>
                </a:cubicBezTo>
                <a:cubicBezTo>
                  <a:pt x="12372" y="47"/>
                  <a:pt x="12326" y="34"/>
                  <a:pt x="12299" y="7"/>
                </a:cubicBezTo>
                <a:cubicBezTo>
                  <a:pt x="12293" y="2"/>
                  <a:pt x="12287" y="0"/>
                  <a:pt x="12282" y="0"/>
                </a:cubicBezTo>
                <a:close/>
              </a:path>
            </a:pathLst>
          </a:custGeom>
          <a:solidFill>
            <a:srgbClr val="B3BCA5">
              <a:alpha val="5874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4" name="Google Shape;434;p46"/>
          <p:cNvSpPr txBox="1"/>
          <p:nvPr>
            <p:ph type="title"/>
          </p:nvPr>
        </p:nvSpPr>
        <p:spPr>
          <a:xfrm>
            <a:off x="1119900" y="3138500"/>
            <a:ext cx="6268800" cy="865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POVs and HMWs</a:t>
            </a:r>
            <a:endParaRPr/>
          </a:p>
        </p:txBody>
      </p:sp>
      <p:sp>
        <p:nvSpPr>
          <p:cNvPr id="435" name="Google Shape;435;p46"/>
          <p:cNvSpPr txBox="1"/>
          <p:nvPr>
            <p:ph idx="2" type="title"/>
          </p:nvPr>
        </p:nvSpPr>
        <p:spPr>
          <a:xfrm>
            <a:off x="1489042" y="1985125"/>
            <a:ext cx="1780200" cy="847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436" name="Google Shape;436;p46"/>
          <p:cNvSpPr/>
          <p:nvPr/>
        </p:nvSpPr>
        <p:spPr>
          <a:xfrm>
            <a:off x="7146638" y="742102"/>
            <a:ext cx="1612369" cy="1636395"/>
          </a:xfrm>
          <a:custGeom>
            <a:rect b="b" l="l" r="r" t="t"/>
            <a:pathLst>
              <a:path extrusionOk="0" h="16142" w="15905">
                <a:moveTo>
                  <a:pt x="8086" y="51"/>
                </a:moveTo>
                <a:lnTo>
                  <a:pt x="8086" y="51"/>
                </a:lnTo>
                <a:cubicBezTo>
                  <a:pt x="8101" y="62"/>
                  <a:pt x="8086" y="78"/>
                  <a:pt x="8073" y="78"/>
                </a:cubicBezTo>
                <a:cubicBezTo>
                  <a:pt x="8066" y="78"/>
                  <a:pt x="8060" y="74"/>
                  <a:pt x="8058" y="62"/>
                </a:cubicBezTo>
                <a:lnTo>
                  <a:pt x="8086" y="51"/>
                </a:lnTo>
                <a:close/>
                <a:moveTo>
                  <a:pt x="7994" y="23"/>
                </a:moveTo>
                <a:cubicBezTo>
                  <a:pt x="7965" y="28"/>
                  <a:pt x="7939" y="41"/>
                  <a:pt x="7916" y="68"/>
                </a:cubicBezTo>
                <a:cubicBezTo>
                  <a:pt x="7916" y="57"/>
                  <a:pt x="7916" y="39"/>
                  <a:pt x="7910" y="28"/>
                </a:cubicBezTo>
                <a:lnTo>
                  <a:pt x="7893" y="68"/>
                </a:lnTo>
                <a:cubicBezTo>
                  <a:pt x="7885" y="56"/>
                  <a:pt x="7871" y="34"/>
                  <a:pt x="7855" y="34"/>
                </a:cubicBezTo>
                <a:cubicBezTo>
                  <a:pt x="7849" y="34"/>
                  <a:pt x="7843" y="37"/>
                  <a:pt x="7836" y="45"/>
                </a:cubicBezTo>
                <a:cubicBezTo>
                  <a:pt x="7802" y="45"/>
                  <a:pt x="7763" y="39"/>
                  <a:pt x="7729" y="34"/>
                </a:cubicBezTo>
                <a:lnTo>
                  <a:pt x="7729" y="34"/>
                </a:lnTo>
                <a:cubicBezTo>
                  <a:pt x="7768" y="57"/>
                  <a:pt x="7808" y="68"/>
                  <a:pt x="7848" y="74"/>
                </a:cubicBezTo>
                <a:cubicBezTo>
                  <a:pt x="7848" y="68"/>
                  <a:pt x="7853" y="51"/>
                  <a:pt x="7853" y="39"/>
                </a:cubicBezTo>
                <a:cubicBezTo>
                  <a:pt x="7864" y="61"/>
                  <a:pt x="7880" y="74"/>
                  <a:pt x="7899" y="74"/>
                </a:cubicBezTo>
                <a:cubicBezTo>
                  <a:pt x="7910" y="74"/>
                  <a:pt x="7921" y="70"/>
                  <a:pt x="7933" y="62"/>
                </a:cubicBezTo>
                <a:lnTo>
                  <a:pt x="7933" y="62"/>
                </a:lnTo>
                <a:lnTo>
                  <a:pt x="7927" y="96"/>
                </a:lnTo>
                <a:cubicBezTo>
                  <a:pt x="7944" y="68"/>
                  <a:pt x="7966" y="40"/>
                  <a:pt x="7994" y="23"/>
                </a:cubicBezTo>
                <a:close/>
                <a:moveTo>
                  <a:pt x="8109" y="68"/>
                </a:moveTo>
                <a:cubicBezTo>
                  <a:pt x="8149" y="85"/>
                  <a:pt x="8205" y="74"/>
                  <a:pt x="8239" y="91"/>
                </a:cubicBezTo>
                <a:cubicBezTo>
                  <a:pt x="8239" y="105"/>
                  <a:pt x="8232" y="115"/>
                  <a:pt x="8216" y="115"/>
                </a:cubicBezTo>
                <a:cubicBezTo>
                  <a:pt x="8213" y="115"/>
                  <a:pt x="8209" y="114"/>
                  <a:pt x="8205" y="113"/>
                </a:cubicBezTo>
                <a:cubicBezTo>
                  <a:pt x="8175" y="113"/>
                  <a:pt x="8145" y="111"/>
                  <a:pt x="8113" y="111"/>
                </a:cubicBezTo>
                <a:cubicBezTo>
                  <a:pt x="8097" y="111"/>
                  <a:pt x="8080" y="111"/>
                  <a:pt x="8063" y="113"/>
                </a:cubicBezTo>
                <a:cubicBezTo>
                  <a:pt x="8069" y="91"/>
                  <a:pt x="8092" y="91"/>
                  <a:pt x="8109" y="85"/>
                </a:cubicBezTo>
                <a:cubicBezTo>
                  <a:pt x="8109" y="79"/>
                  <a:pt x="8109" y="68"/>
                  <a:pt x="8109" y="68"/>
                </a:cubicBezTo>
                <a:close/>
                <a:moveTo>
                  <a:pt x="8262" y="79"/>
                </a:moveTo>
                <a:cubicBezTo>
                  <a:pt x="8285" y="79"/>
                  <a:pt x="8302" y="85"/>
                  <a:pt x="8313" y="96"/>
                </a:cubicBezTo>
                <a:cubicBezTo>
                  <a:pt x="8319" y="125"/>
                  <a:pt x="8296" y="147"/>
                  <a:pt x="8279" y="164"/>
                </a:cubicBezTo>
                <a:cubicBezTo>
                  <a:pt x="8285" y="153"/>
                  <a:pt x="8296" y="130"/>
                  <a:pt x="8302" y="119"/>
                </a:cubicBezTo>
                <a:lnTo>
                  <a:pt x="8239" y="119"/>
                </a:lnTo>
                <a:cubicBezTo>
                  <a:pt x="8245" y="108"/>
                  <a:pt x="8256" y="91"/>
                  <a:pt x="8262" y="79"/>
                </a:cubicBezTo>
                <a:close/>
                <a:moveTo>
                  <a:pt x="6560" y="193"/>
                </a:moveTo>
                <a:cubicBezTo>
                  <a:pt x="6559" y="193"/>
                  <a:pt x="6558" y="194"/>
                  <a:pt x="6557" y="194"/>
                </a:cubicBezTo>
                <a:lnTo>
                  <a:pt x="6557" y="194"/>
                </a:lnTo>
                <a:cubicBezTo>
                  <a:pt x="6558" y="194"/>
                  <a:pt x="6559" y="193"/>
                  <a:pt x="6560" y="193"/>
                </a:cubicBezTo>
                <a:close/>
                <a:moveTo>
                  <a:pt x="7229" y="198"/>
                </a:moveTo>
                <a:lnTo>
                  <a:pt x="7241" y="221"/>
                </a:lnTo>
                <a:lnTo>
                  <a:pt x="7116" y="227"/>
                </a:lnTo>
                <a:cubicBezTo>
                  <a:pt x="7156" y="221"/>
                  <a:pt x="7195" y="210"/>
                  <a:pt x="7229" y="198"/>
                </a:cubicBezTo>
                <a:close/>
                <a:moveTo>
                  <a:pt x="8284" y="201"/>
                </a:moveTo>
                <a:cubicBezTo>
                  <a:pt x="8301" y="201"/>
                  <a:pt x="8319" y="218"/>
                  <a:pt x="8296" y="227"/>
                </a:cubicBezTo>
                <a:cubicBezTo>
                  <a:pt x="8294" y="230"/>
                  <a:pt x="8290" y="232"/>
                  <a:pt x="8286" y="232"/>
                </a:cubicBezTo>
                <a:cubicBezTo>
                  <a:pt x="8272" y="232"/>
                  <a:pt x="8256" y="213"/>
                  <a:pt x="8273" y="204"/>
                </a:cubicBezTo>
                <a:cubicBezTo>
                  <a:pt x="8277" y="202"/>
                  <a:pt x="8280" y="201"/>
                  <a:pt x="8284" y="201"/>
                </a:cubicBezTo>
                <a:close/>
                <a:moveTo>
                  <a:pt x="6861" y="232"/>
                </a:moveTo>
                <a:cubicBezTo>
                  <a:pt x="6855" y="232"/>
                  <a:pt x="6849" y="238"/>
                  <a:pt x="6849" y="238"/>
                </a:cubicBezTo>
                <a:cubicBezTo>
                  <a:pt x="6849" y="238"/>
                  <a:pt x="6844" y="238"/>
                  <a:pt x="6844" y="232"/>
                </a:cubicBezTo>
                <a:close/>
                <a:moveTo>
                  <a:pt x="7853" y="238"/>
                </a:moveTo>
                <a:cubicBezTo>
                  <a:pt x="7888" y="238"/>
                  <a:pt x="7922" y="238"/>
                  <a:pt x="7956" y="244"/>
                </a:cubicBezTo>
                <a:cubicBezTo>
                  <a:pt x="7967" y="244"/>
                  <a:pt x="7973" y="244"/>
                  <a:pt x="7978" y="249"/>
                </a:cubicBezTo>
                <a:cubicBezTo>
                  <a:pt x="7958" y="255"/>
                  <a:pt x="7939" y="257"/>
                  <a:pt x="7918" y="257"/>
                </a:cubicBezTo>
                <a:cubicBezTo>
                  <a:pt x="7897" y="257"/>
                  <a:pt x="7876" y="255"/>
                  <a:pt x="7853" y="255"/>
                </a:cubicBezTo>
                <a:lnTo>
                  <a:pt x="7853" y="238"/>
                </a:lnTo>
                <a:close/>
                <a:moveTo>
                  <a:pt x="7819" y="249"/>
                </a:moveTo>
                <a:lnTo>
                  <a:pt x="7831" y="255"/>
                </a:lnTo>
                <a:lnTo>
                  <a:pt x="7836" y="255"/>
                </a:lnTo>
                <a:cubicBezTo>
                  <a:pt x="7819" y="255"/>
                  <a:pt x="7808" y="261"/>
                  <a:pt x="7797" y="261"/>
                </a:cubicBezTo>
                <a:cubicBezTo>
                  <a:pt x="7802" y="255"/>
                  <a:pt x="7808" y="249"/>
                  <a:pt x="7819" y="249"/>
                </a:cubicBezTo>
                <a:close/>
                <a:moveTo>
                  <a:pt x="8018" y="249"/>
                </a:moveTo>
                <a:cubicBezTo>
                  <a:pt x="8018" y="255"/>
                  <a:pt x="8012" y="255"/>
                  <a:pt x="8007" y="261"/>
                </a:cubicBezTo>
                <a:cubicBezTo>
                  <a:pt x="8001" y="255"/>
                  <a:pt x="8001" y="249"/>
                  <a:pt x="8001" y="249"/>
                </a:cubicBezTo>
                <a:close/>
                <a:moveTo>
                  <a:pt x="8109" y="255"/>
                </a:moveTo>
                <a:cubicBezTo>
                  <a:pt x="8109" y="255"/>
                  <a:pt x="8109" y="261"/>
                  <a:pt x="8109" y="261"/>
                </a:cubicBezTo>
                <a:lnTo>
                  <a:pt x="8103" y="261"/>
                </a:lnTo>
                <a:cubicBezTo>
                  <a:pt x="8103" y="261"/>
                  <a:pt x="8103" y="258"/>
                  <a:pt x="8103" y="255"/>
                </a:cubicBezTo>
                <a:close/>
                <a:moveTo>
                  <a:pt x="7592" y="249"/>
                </a:moveTo>
                <a:cubicBezTo>
                  <a:pt x="7598" y="249"/>
                  <a:pt x="7598" y="255"/>
                  <a:pt x="7598" y="261"/>
                </a:cubicBezTo>
                <a:cubicBezTo>
                  <a:pt x="7587" y="261"/>
                  <a:pt x="7575" y="266"/>
                  <a:pt x="7570" y="266"/>
                </a:cubicBezTo>
                <a:cubicBezTo>
                  <a:pt x="7575" y="261"/>
                  <a:pt x="7587" y="255"/>
                  <a:pt x="7592" y="249"/>
                </a:cubicBezTo>
                <a:close/>
                <a:moveTo>
                  <a:pt x="7610" y="244"/>
                </a:moveTo>
                <a:cubicBezTo>
                  <a:pt x="7632" y="244"/>
                  <a:pt x="7638" y="255"/>
                  <a:pt x="7632" y="266"/>
                </a:cubicBezTo>
                <a:lnTo>
                  <a:pt x="7604" y="266"/>
                </a:lnTo>
                <a:cubicBezTo>
                  <a:pt x="7598" y="266"/>
                  <a:pt x="7604" y="255"/>
                  <a:pt x="7610" y="244"/>
                </a:cubicBezTo>
                <a:close/>
                <a:moveTo>
                  <a:pt x="7695" y="249"/>
                </a:moveTo>
                <a:cubicBezTo>
                  <a:pt x="7712" y="249"/>
                  <a:pt x="7717" y="255"/>
                  <a:pt x="7712" y="266"/>
                </a:cubicBezTo>
                <a:lnTo>
                  <a:pt x="7689" y="266"/>
                </a:lnTo>
                <a:cubicBezTo>
                  <a:pt x="7689" y="261"/>
                  <a:pt x="7689" y="255"/>
                  <a:pt x="7695" y="249"/>
                </a:cubicBezTo>
                <a:close/>
                <a:moveTo>
                  <a:pt x="7876" y="181"/>
                </a:moveTo>
                <a:cubicBezTo>
                  <a:pt x="7930" y="196"/>
                  <a:pt x="7985" y="196"/>
                  <a:pt x="8041" y="196"/>
                </a:cubicBezTo>
                <a:cubicBezTo>
                  <a:pt x="8096" y="196"/>
                  <a:pt x="8151" y="196"/>
                  <a:pt x="8205" y="210"/>
                </a:cubicBezTo>
                <a:cubicBezTo>
                  <a:pt x="8171" y="215"/>
                  <a:pt x="8137" y="215"/>
                  <a:pt x="8097" y="215"/>
                </a:cubicBezTo>
                <a:lnTo>
                  <a:pt x="8097" y="210"/>
                </a:lnTo>
                <a:cubicBezTo>
                  <a:pt x="8097" y="215"/>
                  <a:pt x="8092" y="215"/>
                  <a:pt x="8092" y="215"/>
                </a:cubicBezTo>
                <a:lnTo>
                  <a:pt x="7825" y="215"/>
                </a:lnTo>
                <a:cubicBezTo>
                  <a:pt x="7811" y="215"/>
                  <a:pt x="7794" y="209"/>
                  <a:pt x="7778" y="209"/>
                </a:cubicBezTo>
                <a:cubicBezTo>
                  <a:pt x="7768" y="209"/>
                  <a:pt x="7758" y="212"/>
                  <a:pt x="7751" y="221"/>
                </a:cubicBezTo>
                <a:cubicBezTo>
                  <a:pt x="7757" y="227"/>
                  <a:pt x="7774" y="244"/>
                  <a:pt x="7785" y="249"/>
                </a:cubicBezTo>
                <a:cubicBezTo>
                  <a:pt x="7780" y="249"/>
                  <a:pt x="7780" y="255"/>
                  <a:pt x="7780" y="261"/>
                </a:cubicBezTo>
                <a:cubicBezTo>
                  <a:pt x="7763" y="261"/>
                  <a:pt x="7746" y="261"/>
                  <a:pt x="7729" y="266"/>
                </a:cubicBezTo>
                <a:cubicBezTo>
                  <a:pt x="7734" y="249"/>
                  <a:pt x="7734" y="232"/>
                  <a:pt x="7723" y="215"/>
                </a:cubicBezTo>
                <a:cubicBezTo>
                  <a:pt x="7705" y="211"/>
                  <a:pt x="7687" y="209"/>
                  <a:pt x="7669" y="209"/>
                </a:cubicBezTo>
                <a:cubicBezTo>
                  <a:pt x="7630" y="209"/>
                  <a:pt x="7589" y="216"/>
                  <a:pt x="7548" y="216"/>
                </a:cubicBezTo>
                <a:cubicBezTo>
                  <a:pt x="7540" y="216"/>
                  <a:pt x="7532" y="216"/>
                  <a:pt x="7524" y="215"/>
                </a:cubicBezTo>
                <a:cubicBezTo>
                  <a:pt x="7513" y="215"/>
                  <a:pt x="7500" y="215"/>
                  <a:pt x="7488" y="215"/>
                </a:cubicBezTo>
                <a:cubicBezTo>
                  <a:pt x="7462" y="215"/>
                  <a:pt x="7436" y="217"/>
                  <a:pt x="7417" y="232"/>
                </a:cubicBezTo>
                <a:cubicBezTo>
                  <a:pt x="7422" y="232"/>
                  <a:pt x="7428" y="238"/>
                  <a:pt x="7434" y="238"/>
                </a:cubicBezTo>
                <a:cubicBezTo>
                  <a:pt x="7422" y="238"/>
                  <a:pt x="7411" y="238"/>
                  <a:pt x="7400" y="244"/>
                </a:cubicBezTo>
                <a:cubicBezTo>
                  <a:pt x="7408" y="230"/>
                  <a:pt x="7407" y="210"/>
                  <a:pt x="7395" y="210"/>
                </a:cubicBezTo>
                <a:cubicBezTo>
                  <a:pt x="7392" y="210"/>
                  <a:pt x="7387" y="212"/>
                  <a:pt x="7383" y="215"/>
                </a:cubicBezTo>
                <a:cubicBezTo>
                  <a:pt x="7337" y="215"/>
                  <a:pt x="7292" y="221"/>
                  <a:pt x="7246" y="221"/>
                </a:cubicBezTo>
                <a:cubicBezTo>
                  <a:pt x="7246" y="215"/>
                  <a:pt x="7252" y="204"/>
                  <a:pt x="7252" y="198"/>
                </a:cubicBezTo>
                <a:lnTo>
                  <a:pt x="7258" y="198"/>
                </a:lnTo>
                <a:cubicBezTo>
                  <a:pt x="7258" y="204"/>
                  <a:pt x="7263" y="210"/>
                  <a:pt x="7269" y="215"/>
                </a:cubicBezTo>
                <a:cubicBezTo>
                  <a:pt x="7292" y="210"/>
                  <a:pt x="7314" y="198"/>
                  <a:pt x="7337" y="193"/>
                </a:cubicBezTo>
                <a:cubicBezTo>
                  <a:pt x="7358" y="199"/>
                  <a:pt x="7383" y="205"/>
                  <a:pt x="7407" y="205"/>
                </a:cubicBezTo>
                <a:cubicBezTo>
                  <a:pt x="7428" y="205"/>
                  <a:pt x="7449" y="200"/>
                  <a:pt x="7468" y="187"/>
                </a:cubicBezTo>
                <a:lnTo>
                  <a:pt x="7485" y="187"/>
                </a:lnTo>
                <a:cubicBezTo>
                  <a:pt x="7490" y="193"/>
                  <a:pt x="7496" y="198"/>
                  <a:pt x="7496" y="204"/>
                </a:cubicBezTo>
                <a:lnTo>
                  <a:pt x="7564" y="187"/>
                </a:lnTo>
                <a:cubicBezTo>
                  <a:pt x="7609" y="189"/>
                  <a:pt x="7652" y="191"/>
                  <a:pt x="7696" y="191"/>
                </a:cubicBezTo>
                <a:cubicBezTo>
                  <a:pt x="7757" y="191"/>
                  <a:pt x="7816" y="188"/>
                  <a:pt x="7876" y="181"/>
                </a:cubicBezTo>
                <a:close/>
                <a:moveTo>
                  <a:pt x="8034" y="243"/>
                </a:moveTo>
                <a:cubicBezTo>
                  <a:pt x="8036" y="243"/>
                  <a:pt x="8038" y="243"/>
                  <a:pt x="8041" y="244"/>
                </a:cubicBezTo>
                <a:cubicBezTo>
                  <a:pt x="8052" y="249"/>
                  <a:pt x="8052" y="255"/>
                  <a:pt x="8052" y="261"/>
                </a:cubicBezTo>
                <a:cubicBezTo>
                  <a:pt x="8041" y="266"/>
                  <a:pt x="8029" y="266"/>
                  <a:pt x="8018" y="266"/>
                </a:cubicBezTo>
                <a:cubicBezTo>
                  <a:pt x="8018" y="257"/>
                  <a:pt x="8022" y="243"/>
                  <a:pt x="8034" y="243"/>
                </a:cubicBezTo>
                <a:close/>
                <a:moveTo>
                  <a:pt x="8371" y="217"/>
                </a:moveTo>
                <a:cubicBezTo>
                  <a:pt x="8432" y="217"/>
                  <a:pt x="8496" y="231"/>
                  <a:pt x="8556" y="231"/>
                </a:cubicBezTo>
                <a:cubicBezTo>
                  <a:pt x="8581" y="231"/>
                  <a:pt x="8607" y="228"/>
                  <a:pt x="8631" y="221"/>
                </a:cubicBezTo>
                <a:lnTo>
                  <a:pt x="8636" y="221"/>
                </a:lnTo>
                <a:cubicBezTo>
                  <a:pt x="8636" y="227"/>
                  <a:pt x="8631" y="238"/>
                  <a:pt x="8631" y="244"/>
                </a:cubicBezTo>
                <a:cubicBezTo>
                  <a:pt x="8636" y="244"/>
                  <a:pt x="8642" y="249"/>
                  <a:pt x="8648" y="249"/>
                </a:cubicBezTo>
                <a:cubicBezTo>
                  <a:pt x="8648" y="255"/>
                  <a:pt x="8648" y="261"/>
                  <a:pt x="8653" y="266"/>
                </a:cubicBezTo>
                <a:cubicBezTo>
                  <a:pt x="8608" y="255"/>
                  <a:pt x="8568" y="249"/>
                  <a:pt x="8529" y="244"/>
                </a:cubicBezTo>
                <a:lnTo>
                  <a:pt x="8512" y="244"/>
                </a:lnTo>
                <a:cubicBezTo>
                  <a:pt x="8444" y="238"/>
                  <a:pt x="8381" y="238"/>
                  <a:pt x="8319" y="221"/>
                </a:cubicBezTo>
                <a:cubicBezTo>
                  <a:pt x="8336" y="218"/>
                  <a:pt x="8353" y="217"/>
                  <a:pt x="8371" y="217"/>
                </a:cubicBezTo>
                <a:close/>
                <a:moveTo>
                  <a:pt x="7456" y="261"/>
                </a:moveTo>
                <a:lnTo>
                  <a:pt x="7456" y="261"/>
                </a:lnTo>
                <a:cubicBezTo>
                  <a:pt x="7451" y="266"/>
                  <a:pt x="7445" y="272"/>
                  <a:pt x="7439" y="278"/>
                </a:cubicBezTo>
                <a:lnTo>
                  <a:pt x="7428" y="278"/>
                </a:lnTo>
                <a:cubicBezTo>
                  <a:pt x="7439" y="272"/>
                  <a:pt x="7445" y="266"/>
                  <a:pt x="7456" y="261"/>
                </a:cubicBezTo>
                <a:close/>
                <a:moveTo>
                  <a:pt x="7530" y="238"/>
                </a:moveTo>
                <a:cubicBezTo>
                  <a:pt x="7502" y="255"/>
                  <a:pt x="7485" y="272"/>
                  <a:pt x="7456" y="278"/>
                </a:cubicBezTo>
                <a:cubicBezTo>
                  <a:pt x="7462" y="266"/>
                  <a:pt x="7462" y="261"/>
                  <a:pt x="7462" y="255"/>
                </a:cubicBezTo>
                <a:lnTo>
                  <a:pt x="7479" y="244"/>
                </a:lnTo>
                <a:cubicBezTo>
                  <a:pt x="7490" y="244"/>
                  <a:pt x="7502" y="244"/>
                  <a:pt x="7513" y="238"/>
                </a:cubicBezTo>
                <a:close/>
                <a:moveTo>
                  <a:pt x="7271" y="248"/>
                </a:moveTo>
                <a:cubicBezTo>
                  <a:pt x="7297" y="248"/>
                  <a:pt x="7324" y="249"/>
                  <a:pt x="7349" y="249"/>
                </a:cubicBezTo>
                <a:cubicBezTo>
                  <a:pt x="7326" y="249"/>
                  <a:pt x="7309" y="261"/>
                  <a:pt x="7286" y="272"/>
                </a:cubicBezTo>
                <a:lnTo>
                  <a:pt x="7280" y="255"/>
                </a:lnTo>
                <a:cubicBezTo>
                  <a:pt x="7275" y="261"/>
                  <a:pt x="7269" y="266"/>
                  <a:pt x="7263" y="266"/>
                </a:cubicBezTo>
                <a:lnTo>
                  <a:pt x="7246" y="249"/>
                </a:lnTo>
                <a:lnTo>
                  <a:pt x="7241" y="255"/>
                </a:lnTo>
                <a:cubicBezTo>
                  <a:pt x="7246" y="261"/>
                  <a:pt x="7258" y="278"/>
                  <a:pt x="7263" y="283"/>
                </a:cubicBezTo>
                <a:lnTo>
                  <a:pt x="7218" y="283"/>
                </a:lnTo>
                <a:cubicBezTo>
                  <a:pt x="7218" y="278"/>
                  <a:pt x="7213" y="263"/>
                  <a:pt x="7212" y="252"/>
                </a:cubicBezTo>
                <a:lnTo>
                  <a:pt x="7212" y="252"/>
                </a:lnTo>
                <a:cubicBezTo>
                  <a:pt x="7232" y="249"/>
                  <a:pt x="7251" y="248"/>
                  <a:pt x="7271" y="248"/>
                </a:cubicBezTo>
                <a:close/>
                <a:moveTo>
                  <a:pt x="6874" y="287"/>
                </a:moveTo>
                <a:cubicBezTo>
                  <a:pt x="6877" y="287"/>
                  <a:pt x="6880" y="287"/>
                  <a:pt x="6883" y="289"/>
                </a:cubicBezTo>
                <a:lnTo>
                  <a:pt x="6883" y="295"/>
                </a:lnTo>
                <a:lnTo>
                  <a:pt x="6855" y="295"/>
                </a:lnTo>
                <a:cubicBezTo>
                  <a:pt x="6863" y="291"/>
                  <a:pt x="6868" y="287"/>
                  <a:pt x="6874" y="287"/>
                </a:cubicBezTo>
                <a:close/>
                <a:moveTo>
                  <a:pt x="7210" y="252"/>
                </a:moveTo>
                <a:cubicBezTo>
                  <a:pt x="7203" y="258"/>
                  <a:pt x="7194" y="267"/>
                  <a:pt x="7184" y="272"/>
                </a:cubicBezTo>
                <a:cubicBezTo>
                  <a:pt x="7190" y="278"/>
                  <a:pt x="7201" y="283"/>
                  <a:pt x="7201" y="289"/>
                </a:cubicBezTo>
                <a:cubicBezTo>
                  <a:pt x="7201" y="289"/>
                  <a:pt x="7195" y="289"/>
                  <a:pt x="7195" y="295"/>
                </a:cubicBezTo>
                <a:cubicBezTo>
                  <a:pt x="7178" y="289"/>
                  <a:pt x="7156" y="278"/>
                  <a:pt x="7139" y="278"/>
                </a:cubicBezTo>
                <a:cubicBezTo>
                  <a:pt x="7161" y="264"/>
                  <a:pt x="7185" y="256"/>
                  <a:pt x="7210" y="252"/>
                </a:cubicBezTo>
                <a:close/>
                <a:moveTo>
                  <a:pt x="8580" y="289"/>
                </a:moveTo>
                <a:cubicBezTo>
                  <a:pt x="8580" y="289"/>
                  <a:pt x="8580" y="295"/>
                  <a:pt x="8585" y="295"/>
                </a:cubicBezTo>
                <a:cubicBezTo>
                  <a:pt x="8557" y="295"/>
                  <a:pt x="8529" y="295"/>
                  <a:pt x="8500" y="289"/>
                </a:cubicBezTo>
                <a:close/>
                <a:moveTo>
                  <a:pt x="6356" y="295"/>
                </a:moveTo>
                <a:cubicBezTo>
                  <a:pt x="6350" y="295"/>
                  <a:pt x="6344" y="300"/>
                  <a:pt x="6333" y="300"/>
                </a:cubicBezTo>
                <a:cubicBezTo>
                  <a:pt x="6339" y="295"/>
                  <a:pt x="6339" y="295"/>
                  <a:pt x="6339" y="295"/>
                </a:cubicBezTo>
                <a:close/>
                <a:moveTo>
                  <a:pt x="6611" y="255"/>
                </a:moveTo>
                <a:cubicBezTo>
                  <a:pt x="6583" y="266"/>
                  <a:pt x="6560" y="278"/>
                  <a:pt x="6537" y="295"/>
                </a:cubicBezTo>
                <a:lnTo>
                  <a:pt x="6520" y="300"/>
                </a:lnTo>
                <a:cubicBezTo>
                  <a:pt x="6537" y="289"/>
                  <a:pt x="6554" y="278"/>
                  <a:pt x="6566" y="261"/>
                </a:cubicBezTo>
                <a:cubicBezTo>
                  <a:pt x="6583" y="255"/>
                  <a:pt x="6594" y="255"/>
                  <a:pt x="6611" y="255"/>
                </a:cubicBezTo>
                <a:close/>
                <a:moveTo>
                  <a:pt x="6822" y="291"/>
                </a:moveTo>
                <a:cubicBezTo>
                  <a:pt x="6824" y="293"/>
                  <a:pt x="6828" y="297"/>
                  <a:pt x="6832" y="300"/>
                </a:cubicBezTo>
                <a:lnTo>
                  <a:pt x="6804" y="300"/>
                </a:lnTo>
                <a:cubicBezTo>
                  <a:pt x="6804" y="295"/>
                  <a:pt x="6809" y="295"/>
                  <a:pt x="6822" y="291"/>
                </a:cubicBezTo>
                <a:close/>
                <a:moveTo>
                  <a:pt x="6259" y="335"/>
                </a:moveTo>
                <a:cubicBezTo>
                  <a:pt x="6265" y="340"/>
                  <a:pt x="6270" y="352"/>
                  <a:pt x="6270" y="357"/>
                </a:cubicBezTo>
                <a:lnTo>
                  <a:pt x="6259" y="357"/>
                </a:lnTo>
                <a:lnTo>
                  <a:pt x="6259" y="335"/>
                </a:lnTo>
                <a:close/>
                <a:moveTo>
                  <a:pt x="8988" y="357"/>
                </a:moveTo>
                <a:cubicBezTo>
                  <a:pt x="8983" y="363"/>
                  <a:pt x="8977" y="363"/>
                  <a:pt x="8977" y="363"/>
                </a:cubicBezTo>
                <a:cubicBezTo>
                  <a:pt x="8971" y="363"/>
                  <a:pt x="8971" y="357"/>
                  <a:pt x="8971" y="357"/>
                </a:cubicBezTo>
                <a:close/>
                <a:moveTo>
                  <a:pt x="9062" y="369"/>
                </a:moveTo>
                <a:cubicBezTo>
                  <a:pt x="9079" y="374"/>
                  <a:pt x="9090" y="380"/>
                  <a:pt x="9102" y="380"/>
                </a:cubicBezTo>
                <a:cubicBezTo>
                  <a:pt x="9102" y="386"/>
                  <a:pt x="9102" y="386"/>
                  <a:pt x="9102" y="386"/>
                </a:cubicBezTo>
                <a:cubicBezTo>
                  <a:pt x="9090" y="380"/>
                  <a:pt x="9073" y="374"/>
                  <a:pt x="9062" y="369"/>
                </a:cubicBezTo>
                <a:close/>
                <a:moveTo>
                  <a:pt x="6424" y="352"/>
                </a:moveTo>
                <a:cubicBezTo>
                  <a:pt x="6407" y="363"/>
                  <a:pt x="6395" y="374"/>
                  <a:pt x="6378" y="386"/>
                </a:cubicBezTo>
                <a:cubicBezTo>
                  <a:pt x="6367" y="391"/>
                  <a:pt x="6356" y="391"/>
                  <a:pt x="6344" y="397"/>
                </a:cubicBezTo>
                <a:cubicBezTo>
                  <a:pt x="6344" y="397"/>
                  <a:pt x="6344" y="397"/>
                  <a:pt x="6339" y="391"/>
                </a:cubicBezTo>
                <a:lnTo>
                  <a:pt x="6339" y="397"/>
                </a:lnTo>
                <a:cubicBezTo>
                  <a:pt x="6322" y="400"/>
                  <a:pt x="6305" y="401"/>
                  <a:pt x="6289" y="401"/>
                </a:cubicBezTo>
                <a:cubicBezTo>
                  <a:pt x="6273" y="401"/>
                  <a:pt x="6259" y="400"/>
                  <a:pt x="6248" y="397"/>
                </a:cubicBezTo>
                <a:cubicBezTo>
                  <a:pt x="6248" y="391"/>
                  <a:pt x="6253" y="391"/>
                  <a:pt x="6253" y="386"/>
                </a:cubicBezTo>
                <a:cubicBezTo>
                  <a:pt x="6276" y="380"/>
                  <a:pt x="6299" y="374"/>
                  <a:pt x="6316" y="369"/>
                </a:cubicBezTo>
                <a:cubicBezTo>
                  <a:pt x="6322" y="374"/>
                  <a:pt x="6327" y="374"/>
                  <a:pt x="6327" y="380"/>
                </a:cubicBezTo>
                <a:lnTo>
                  <a:pt x="6350" y="363"/>
                </a:lnTo>
                <a:lnTo>
                  <a:pt x="6373" y="357"/>
                </a:lnTo>
                <a:lnTo>
                  <a:pt x="6378" y="374"/>
                </a:lnTo>
                <a:cubicBezTo>
                  <a:pt x="6378" y="369"/>
                  <a:pt x="6384" y="363"/>
                  <a:pt x="6384" y="357"/>
                </a:cubicBezTo>
                <a:cubicBezTo>
                  <a:pt x="6395" y="357"/>
                  <a:pt x="6407" y="352"/>
                  <a:pt x="6424" y="352"/>
                </a:cubicBezTo>
                <a:close/>
                <a:moveTo>
                  <a:pt x="8659" y="249"/>
                </a:moveTo>
                <a:cubicBezTo>
                  <a:pt x="8824" y="261"/>
                  <a:pt x="8983" y="295"/>
                  <a:pt x="9141" y="329"/>
                </a:cubicBezTo>
                <a:lnTo>
                  <a:pt x="9153" y="329"/>
                </a:lnTo>
                <a:cubicBezTo>
                  <a:pt x="9170" y="335"/>
                  <a:pt x="9187" y="335"/>
                  <a:pt x="9204" y="340"/>
                </a:cubicBezTo>
                <a:cubicBezTo>
                  <a:pt x="9244" y="352"/>
                  <a:pt x="9283" y="357"/>
                  <a:pt x="9323" y="363"/>
                </a:cubicBezTo>
                <a:cubicBezTo>
                  <a:pt x="9323" y="363"/>
                  <a:pt x="9323" y="357"/>
                  <a:pt x="9323" y="352"/>
                </a:cubicBezTo>
                <a:cubicBezTo>
                  <a:pt x="9374" y="391"/>
                  <a:pt x="9436" y="386"/>
                  <a:pt x="9499" y="403"/>
                </a:cubicBezTo>
                <a:cubicBezTo>
                  <a:pt x="9490" y="407"/>
                  <a:pt x="9480" y="409"/>
                  <a:pt x="9471" y="409"/>
                </a:cubicBezTo>
                <a:cubicBezTo>
                  <a:pt x="9446" y="409"/>
                  <a:pt x="9422" y="397"/>
                  <a:pt x="9397" y="397"/>
                </a:cubicBezTo>
                <a:cubicBezTo>
                  <a:pt x="9306" y="374"/>
                  <a:pt x="9215" y="357"/>
                  <a:pt x="9124" y="340"/>
                </a:cubicBezTo>
                <a:cubicBezTo>
                  <a:pt x="9124" y="340"/>
                  <a:pt x="9124" y="340"/>
                  <a:pt x="9124" y="335"/>
                </a:cubicBezTo>
                <a:cubicBezTo>
                  <a:pt x="9124" y="340"/>
                  <a:pt x="9124" y="340"/>
                  <a:pt x="9119" y="340"/>
                </a:cubicBezTo>
                <a:cubicBezTo>
                  <a:pt x="8977" y="312"/>
                  <a:pt x="8829" y="289"/>
                  <a:pt x="8682" y="266"/>
                </a:cubicBezTo>
                <a:cubicBezTo>
                  <a:pt x="8676" y="261"/>
                  <a:pt x="8665" y="255"/>
                  <a:pt x="8659" y="249"/>
                </a:cubicBezTo>
                <a:close/>
                <a:moveTo>
                  <a:pt x="9119" y="408"/>
                </a:moveTo>
                <a:cubicBezTo>
                  <a:pt x="9124" y="408"/>
                  <a:pt x="9136" y="408"/>
                  <a:pt x="9147" y="414"/>
                </a:cubicBezTo>
                <a:cubicBezTo>
                  <a:pt x="9136" y="420"/>
                  <a:pt x="9130" y="425"/>
                  <a:pt x="9124" y="431"/>
                </a:cubicBezTo>
                <a:cubicBezTo>
                  <a:pt x="9124" y="420"/>
                  <a:pt x="9119" y="414"/>
                  <a:pt x="9119" y="408"/>
                </a:cubicBezTo>
                <a:close/>
                <a:moveTo>
                  <a:pt x="9499" y="414"/>
                </a:moveTo>
                <a:cubicBezTo>
                  <a:pt x="9601" y="414"/>
                  <a:pt x="9703" y="459"/>
                  <a:pt x="9800" y="493"/>
                </a:cubicBezTo>
                <a:cubicBezTo>
                  <a:pt x="9790" y="496"/>
                  <a:pt x="9781" y="497"/>
                  <a:pt x="9773" y="497"/>
                </a:cubicBezTo>
                <a:cubicBezTo>
                  <a:pt x="9744" y="497"/>
                  <a:pt x="9717" y="485"/>
                  <a:pt x="9686" y="476"/>
                </a:cubicBezTo>
                <a:cubicBezTo>
                  <a:pt x="9624" y="459"/>
                  <a:pt x="9556" y="448"/>
                  <a:pt x="9499" y="414"/>
                </a:cubicBezTo>
                <a:close/>
                <a:moveTo>
                  <a:pt x="9834" y="510"/>
                </a:moveTo>
                <a:cubicBezTo>
                  <a:pt x="9834" y="511"/>
                  <a:pt x="9834" y="511"/>
                  <a:pt x="9835" y="511"/>
                </a:cubicBezTo>
                <a:lnTo>
                  <a:pt x="9835" y="511"/>
                </a:lnTo>
                <a:cubicBezTo>
                  <a:pt x="9835" y="511"/>
                  <a:pt x="9835" y="511"/>
                  <a:pt x="9835" y="511"/>
                </a:cubicBezTo>
                <a:lnTo>
                  <a:pt x="9835" y="511"/>
                </a:lnTo>
                <a:cubicBezTo>
                  <a:pt x="9835" y="511"/>
                  <a:pt x="9834" y="510"/>
                  <a:pt x="9834" y="510"/>
                </a:cubicBezTo>
                <a:close/>
                <a:moveTo>
                  <a:pt x="6225" y="397"/>
                </a:moveTo>
                <a:lnTo>
                  <a:pt x="6197" y="425"/>
                </a:lnTo>
                <a:cubicBezTo>
                  <a:pt x="6190" y="424"/>
                  <a:pt x="6184" y="423"/>
                  <a:pt x="6178" y="423"/>
                </a:cubicBezTo>
                <a:cubicBezTo>
                  <a:pt x="6144" y="423"/>
                  <a:pt x="6111" y="445"/>
                  <a:pt x="6078" y="459"/>
                </a:cubicBezTo>
                <a:cubicBezTo>
                  <a:pt x="6083" y="459"/>
                  <a:pt x="6089" y="465"/>
                  <a:pt x="6095" y="476"/>
                </a:cubicBezTo>
                <a:cubicBezTo>
                  <a:pt x="6078" y="482"/>
                  <a:pt x="6066" y="488"/>
                  <a:pt x="6049" y="493"/>
                </a:cubicBezTo>
                <a:cubicBezTo>
                  <a:pt x="6043" y="495"/>
                  <a:pt x="6037" y="496"/>
                  <a:pt x="6031" y="496"/>
                </a:cubicBezTo>
                <a:cubicBezTo>
                  <a:pt x="6013" y="496"/>
                  <a:pt x="5996" y="490"/>
                  <a:pt x="5978" y="490"/>
                </a:cubicBezTo>
                <a:cubicBezTo>
                  <a:pt x="5968" y="490"/>
                  <a:pt x="5957" y="492"/>
                  <a:pt x="5947" y="499"/>
                </a:cubicBezTo>
                <a:cubicBezTo>
                  <a:pt x="5941" y="505"/>
                  <a:pt x="5936" y="522"/>
                  <a:pt x="5936" y="527"/>
                </a:cubicBezTo>
                <a:lnTo>
                  <a:pt x="5930" y="527"/>
                </a:lnTo>
                <a:cubicBezTo>
                  <a:pt x="5936" y="516"/>
                  <a:pt x="5941" y="505"/>
                  <a:pt x="5941" y="493"/>
                </a:cubicBezTo>
                <a:cubicBezTo>
                  <a:pt x="6038" y="465"/>
                  <a:pt x="6129" y="425"/>
                  <a:pt x="6225" y="397"/>
                </a:cubicBezTo>
                <a:close/>
                <a:moveTo>
                  <a:pt x="5924" y="499"/>
                </a:moveTo>
                <a:lnTo>
                  <a:pt x="5924" y="499"/>
                </a:lnTo>
                <a:cubicBezTo>
                  <a:pt x="5907" y="516"/>
                  <a:pt x="5890" y="527"/>
                  <a:pt x="5873" y="539"/>
                </a:cubicBezTo>
                <a:cubicBezTo>
                  <a:pt x="5851" y="544"/>
                  <a:pt x="5822" y="550"/>
                  <a:pt x="5800" y="556"/>
                </a:cubicBezTo>
                <a:cubicBezTo>
                  <a:pt x="5839" y="539"/>
                  <a:pt x="5885" y="522"/>
                  <a:pt x="5924" y="499"/>
                </a:cubicBezTo>
                <a:close/>
                <a:moveTo>
                  <a:pt x="5907" y="584"/>
                </a:moveTo>
                <a:cubicBezTo>
                  <a:pt x="5913" y="584"/>
                  <a:pt x="5913" y="584"/>
                  <a:pt x="5919" y="590"/>
                </a:cubicBezTo>
                <a:cubicBezTo>
                  <a:pt x="5913" y="590"/>
                  <a:pt x="5907" y="584"/>
                  <a:pt x="5902" y="584"/>
                </a:cubicBezTo>
                <a:close/>
                <a:moveTo>
                  <a:pt x="5851" y="596"/>
                </a:moveTo>
                <a:cubicBezTo>
                  <a:pt x="5862" y="601"/>
                  <a:pt x="5868" y="607"/>
                  <a:pt x="5879" y="607"/>
                </a:cubicBezTo>
                <a:lnTo>
                  <a:pt x="5828" y="607"/>
                </a:lnTo>
                <a:cubicBezTo>
                  <a:pt x="5828" y="607"/>
                  <a:pt x="5828" y="607"/>
                  <a:pt x="5828" y="601"/>
                </a:cubicBezTo>
                <a:cubicBezTo>
                  <a:pt x="5834" y="601"/>
                  <a:pt x="5845" y="601"/>
                  <a:pt x="5851" y="596"/>
                </a:cubicBezTo>
                <a:close/>
                <a:moveTo>
                  <a:pt x="10219" y="550"/>
                </a:moveTo>
                <a:cubicBezTo>
                  <a:pt x="10253" y="573"/>
                  <a:pt x="10310" y="567"/>
                  <a:pt x="10327" y="607"/>
                </a:cubicBezTo>
                <a:cubicBezTo>
                  <a:pt x="10288" y="601"/>
                  <a:pt x="10253" y="590"/>
                  <a:pt x="10214" y="573"/>
                </a:cubicBezTo>
                <a:cubicBezTo>
                  <a:pt x="10214" y="567"/>
                  <a:pt x="10219" y="556"/>
                  <a:pt x="10219" y="550"/>
                </a:cubicBezTo>
                <a:close/>
                <a:moveTo>
                  <a:pt x="9641" y="510"/>
                </a:moveTo>
                <a:lnTo>
                  <a:pt x="9641" y="510"/>
                </a:lnTo>
                <a:cubicBezTo>
                  <a:pt x="9720" y="533"/>
                  <a:pt x="9805" y="573"/>
                  <a:pt x="9890" y="584"/>
                </a:cubicBezTo>
                <a:cubicBezTo>
                  <a:pt x="9913" y="584"/>
                  <a:pt x="9924" y="596"/>
                  <a:pt x="9936" y="613"/>
                </a:cubicBezTo>
                <a:cubicBezTo>
                  <a:pt x="9921" y="613"/>
                  <a:pt x="9890" y="591"/>
                  <a:pt x="9870" y="591"/>
                </a:cubicBezTo>
                <a:cubicBezTo>
                  <a:pt x="9859" y="591"/>
                  <a:pt x="9851" y="598"/>
                  <a:pt x="9851" y="618"/>
                </a:cubicBezTo>
                <a:cubicBezTo>
                  <a:pt x="9851" y="607"/>
                  <a:pt x="9845" y="596"/>
                  <a:pt x="9845" y="590"/>
                </a:cubicBezTo>
                <a:cubicBezTo>
                  <a:pt x="9771" y="579"/>
                  <a:pt x="9697" y="550"/>
                  <a:pt x="9641" y="510"/>
                </a:cubicBezTo>
                <a:close/>
                <a:moveTo>
                  <a:pt x="5754" y="624"/>
                </a:moveTo>
                <a:lnTo>
                  <a:pt x="5692" y="658"/>
                </a:lnTo>
                <a:cubicBezTo>
                  <a:pt x="5669" y="669"/>
                  <a:pt x="5641" y="675"/>
                  <a:pt x="5618" y="681"/>
                </a:cubicBezTo>
                <a:cubicBezTo>
                  <a:pt x="5618" y="681"/>
                  <a:pt x="5612" y="669"/>
                  <a:pt x="5612" y="664"/>
                </a:cubicBezTo>
                <a:cubicBezTo>
                  <a:pt x="5635" y="658"/>
                  <a:pt x="5663" y="652"/>
                  <a:pt x="5686" y="641"/>
                </a:cubicBezTo>
                <a:cubicBezTo>
                  <a:pt x="5686" y="647"/>
                  <a:pt x="5692" y="652"/>
                  <a:pt x="5697" y="652"/>
                </a:cubicBezTo>
                <a:cubicBezTo>
                  <a:pt x="5697" y="647"/>
                  <a:pt x="5697" y="647"/>
                  <a:pt x="5697" y="641"/>
                </a:cubicBezTo>
                <a:cubicBezTo>
                  <a:pt x="5714" y="635"/>
                  <a:pt x="5737" y="630"/>
                  <a:pt x="5754" y="624"/>
                </a:cubicBezTo>
                <a:close/>
                <a:moveTo>
                  <a:pt x="5555" y="692"/>
                </a:moveTo>
                <a:cubicBezTo>
                  <a:pt x="5568" y="692"/>
                  <a:pt x="5582" y="694"/>
                  <a:pt x="5595" y="698"/>
                </a:cubicBezTo>
                <a:cubicBezTo>
                  <a:pt x="5556" y="709"/>
                  <a:pt x="5516" y="720"/>
                  <a:pt x="5470" y="732"/>
                </a:cubicBezTo>
                <a:cubicBezTo>
                  <a:pt x="5491" y="704"/>
                  <a:pt x="5522" y="692"/>
                  <a:pt x="5555" y="692"/>
                </a:cubicBezTo>
                <a:close/>
                <a:moveTo>
                  <a:pt x="9811" y="488"/>
                </a:moveTo>
                <a:cubicBezTo>
                  <a:pt x="9834" y="488"/>
                  <a:pt x="9842" y="495"/>
                  <a:pt x="9835" y="511"/>
                </a:cubicBezTo>
                <a:lnTo>
                  <a:pt x="9835" y="511"/>
                </a:lnTo>
                <a:cubicBezTo>
                  <a:pt x="9937" y="522"/>
                  <a:pt x="10033" y="573"/>
                  <a:pt x="10129" y="601"/>
                </a:cubicBezTo>
                <a:lnTo>
                  <a:pt x="10129" y="584"/>
                </a:lnTo>
                <a:cubicBezTo>
                  <a:pt x="10134" y="590"/>
                  <a:pt x="10140" y="601"/>
                  <a:pt x="10146" y="607"/>
                </a:cubicBezTo>
                <a:cubicBezTo>
                  <a:pt x="10282" y="658"/>
                  <a:pt x="10424" y="692"/>
                  <a:pt x="10554" y="760"/>
                </a:cubicBezTo>
                <a:cubicBezTo>
                  <a:pt x="10554" y="754"/>
                  <a:pt x="10560" y="743"/>
                  <a:pt x="10560" y="737"/>
                </a:cubicBezTo>
                <a:cubicBezTo>
                  <a:pt x="10583" y="794"/>
                  <a:pt x="10656" y="794"/>
                  <a:pt x="10696" y="828"/>
                </a:cubicBezTo>
                <a:cubicBezTo>
                  <a:pt x="10693" y="829"/>
                  <a:pt x="10691" y="829"/>
                  <a:pt x="10688" y="829"/>
                </a:cubicBezTo>
                <a:cubicBezTo>
                  <a:pt x="10656" y="829"/>
                  <a:pt x="10634" y="799"/>
                  <a:pt x="10602" y="799"/>
                </a:cubicBezTo>
                <a:cubicBezTo>
                  <a:pt x="10599" y="799"/>
                  <a:pt x="10597" y="799"/>
                  <a:pt x="10594" y="800"/>
                </a:cubicBezTo>
                <a:cubicBezTo>
                  <a:pt x="10356" y="675"/>
                  <a:pt x="10073" y="630"/>
                  <a:pt x="9835" y="511"/>
                </a:cubicBezTo>
                <a:lnTo>
                  <a:pt x="9835" y="511"/>
                </a:lnTo>
                <a:cubicBezTo>
                  <a:pt x="9833" y="514"/>
                  <a:pt x="9831" y="518"/>
                  <a:pt x="9828" y="522"/>
                </a:cubicBezTo>
                <a:cubicBezTo>
                  <a:pt x="9805" y="516"/>
                  <a:pt x="9800" y="510"/>
                  <a:pt x="9811" y="488"/>
                </a:cubicBezTo>
                <a:close/>
                <a:moveTo>
                  <a:pt x="5436" y="733"/>
                </a:moveTo>
                <a:cubicBezTo>
                  <a:pt x="5449" y="733"/>
                  <a:pt x="5463" y="734"/>
                  <a:pt x="5476" y="737"/>
                </a:cubicBezTo>
                <a:cubicBezTo>
                  <a:pt x="5380" y="754"/>
                  <a:pt x="5283" y="788"/>
                  <a:pt x="5192" y="834"/>
                </a:cubicBezTo>
                <a:lnTo>
                  <a:pt x="5187" y="817"/>
                </a:lnTo>
                <a:cubicBezTo>
                  <a:pt x="5265" y="787"/>
                  <a:pt x="5352" y="733"/>
                  <a:pt x="5436" y="733"/>
                </a:cubicBezTo>
                <a:close/>
                <a:moveTo>
                  <a:pt x="5242" y="850"/>
                </a:moveTo>
                <a:cubicBezTo>
                  <a:pt x="5254" y="850"/>
                  <a:pt x="5266" y="853"/>
                  <a:pt x="5278" y="862"/>
                </a:cubicBezTo>
                <a:cubicBezTo>
                  <a:pt x="5242" y="872"/>
                  <a:pt x="5202" y="891"/>
                  <a:pt x="5162" y="891"/>
                </a:cubicBezTo>
                <a:cubicBezTo>
                  <a:pt x="5157" y="891"/>
                  <a:pt x="5152" y="891"/>
                  <a:pt x="5147" y="891"/>
                </a:cubicBezTo>
                <a:cubicBezTo>
                  <a:pt x="5176" y="878"/>
                  <a:pt x="5209" y="850"/>
                  <a:pt x="5242" y="850"/>
                </a:cubicBezTo>
                <a:close/>
                <a:moveTo>
                  <a:pt x="5032" y="861"/>
                </a:moveTo>
                <a:cubicBezTo>
                  <a:pt x="5039" y="861"/>
                  <a:pt x="5046" y="863"/>
                  <a:pt x="5051" y="868"/>
                </a:cubicBezTo>
                <a:cubicBezTo>
                  <a:pt x="5055" y="884"/>
                  <a:pt x="5035" y="895"/>
                  <a:pt x="5017" y="895"/>
                </a:cubicBezTo>
                <a:cubicBezTo>
                  <a:pt x="5010" y="895"/>
                  <a:pt x="5004" y="894"/>
                  <a:pt x="5000" y="891"/>
                </a:cubicBezTo>
                <a:cubicBezTo>
                  <a:pt x="4995" y="874"/>
                  <a:pt x="5015" y="861"/>
                  <a:pt x="5032" y="861"/>
                </a:cubicBezTo>
                <a:close/>
                <a:moveTo>
                  <a:pt x="10702" y="828"/>
                </a:moveTo>
                <a:lnTo>
                  <a:pt x="10702" y="828"/>
                </a:lnTo>
                <a:cubicBezTo>
                  <a:pt x="10770" y="839"/>
                  <a:pt x="10844" y="868"/>
                  <a:pt x="10895" y="913"/>
                </a:cubicBezTo>
                <a:cubicBezTo>
                  <a:pt x="10855" y="902"/>
                  <a:pt x="10821" y="885"/>
                  <a:pt x="10787" y="862"/>
                </a:cubicBezTo>
                <a:cubicBezTo>
                  <a:pt x="10764" y="868"/>
                  <a:pt x="10741" y="862"/>
                  <a:pt x="10724" y="885"/>
                </a:cubicBezTo>
                <a:cubicBezTo>
                  <a:pt x="10753" y="913"/>
                  <a:pt x="10793" y="925"/>
                  <a:pt x="10832" y="936"/>
                </a:cubicBezTo>
                <a:cubicBezTo>
                  <a:pt x="10827" y="942"/>
                  <a:pt x="10815" y="947"/>
                  <a:pt x="10810" y="953"/>
                </a:cubicBezTo>
                <a:cubicBezTo>
                  <a:pt x="10798" y="942"/>
                  <a:pt x="10781" y="930"/>
                  <a:pt x="10770" y="925"/>
                </a:cubicBezTo>
                <a:cubicBezTo>
                  <a:pt x="10764" y="930"/>
                  <a:pt x="10753" y="942"/>
                  <a:pt x="10747" y="947"/>
                </a:cubicBezTo>
                <a:lnTo>
                  <a:pt x="10753" y="925"/>
                </a:lnTo>
                <a:cubicBezTo>
                  <a:pt x="10696" y="902"/>
                  <a:pt x="10651" y="862"/>
                  <a:pt x="10594" y="857"/>
                </a:cubicBezTo>
                <a:cubicBezTo>
                  <a:pt x="10594" y="851"/>
                  <a:pt x="10594" y="851"/>
                  <a:pt x="10600" y="845"/>
                </a:cubicBezTo>
                <a:cubicBezTo>
                  <a:pt x="10639" y="857"/>
                  <a:pt x="10685" y="874"/>
                  <a:pt x="10724" y="885"/>
                </a:cubicBezTo>
                <a:cubicBezTo>
                  <a:pt x="10730" y="874"/>
                  <a:pt x="10741" y="862"/>
                  <a:pt x="10747" y="851"/>
                </a:cubicBezTo>
                <a:cubicBezTo>
                  <a:pt x="10736" y="845"/>
                  <a:pt x="10713" y="834"/>
                  <a:pt x="10702" y="828"/>
                </a:cubicBezTo>
                <a:close/>
                <a:moveTo>
                  <a:pt x="7610" y="1032"/>
                </a:moveTo>
                <a:lnTo>
                  <a:pt x="7610" y="1038"/>
                </a:lnTo>
                <a:cubicBezTo>
                  <a:pt x="7615" y="1038"/>
                  <a:pt x="7627" y="1044"/>
                  <a:pt x="7632" y="1044"/>
                </a:cubicBezTo>
                <a:cubicBezTo>
                  <a:pt x="7627" y="1044"/>
                  <a:pt x="7615" y="1049"/>
                  <a:pt x="7604" y="1049"/>
                </a:cubicBezTo>
                <a:cubicBezTo>
                  <a:pt x="7604" y="1044"/>
                  <a:pt x="7610" y="1038"/>
                  <a:pt x="7610" y="1032"/>
                </a:cubicBezTo>
                <a:close/>
                <a:moveTo>
                  <a:pt x="7288" y="1021"/>
                </a:moveTo>
                <a:cubicBezTo>
                  <a:pt x="7299" y="1021"/>
                  <a:pt x="7309" y="1027"/>
                  <a:pt x="7309" y="1038"/>
                </a:cubicBezTo>
                <a:cubicBezTo>
                  <a:pt x="7306" y="1047"/>
                  <a:pt x="7293" y="1053"/>
                  <a:pt x="7282" y="1053"/>
                </a:cubicBezTo>
                <a:cubicBezTo>
                  <a:pt x="7272" y="1053"/>
                  <a:pt x="7263" y="1049"/>
                  <a:pt x="7263" y="1038"/>
                </a:cubicBezTo>
                <a:cubicBezTo>
                  <a:pt x="7266" y="1027"/>
                  <a:pt x="7278" y="1021"/>
                  <a:pt x="7288" y="1021"/>
                </a:cubicBezTo>
                <a:close/>
                <a:moveTo>
                  <a:pt x="11143" y="1017"/>
                </a:moveTo>
                <a:cubicBezTo>
                  <a:pt x="11159" y="1017"/>
                  <a:pt x="11178" y="1032"/>
                  <a:pt x="11178" y="1044"/>
                </a:cubicBezTo>
                <a:cubicBezTo>
                  <a:pt x="11175" y="1051"/>
                  <a:pt x="11169" y="1053"/>
                  <a:pt x="11162" y="1053"/>
                </a:cubicBezTo>
                <a:cubicBezTo>
                  <a:pt x="11147" y="1053"/>
                  <a:pt x="11127" y="1039"/>
                  <a:pt x="11127" y="1027"/>
                </a:cubicBezTo>
                <a:cubicBezTo>
                  <a:pt x="11131" y="1020"/>
                  <a:pt x="11137" y="1017"/>
                  <a:pt x="11143" y="1017"/>
                </a:cubicBezTo>
                <a:close/>
                <a:moveTo>
                  <a:pt x="7536" y="1049"/>
                </a:moveTo>
                <a:lnTo>
                  <a:pt x="7513" y="1055"/>
                </a:lnTo>
                <a:cubicBezTo>
                  <a:pt x="7513" y="1055"/>
                  <a:pt x="7519" y="1049"/>
                  <a:pt x="7524" y="1049"/>
                </a:cubicBezTo>
                <a:close/>
                <a:moveTo>
                  <a:pt x="7184" y="1072"/>
                </a:moveTo>
                <a:cubicBezTo>
                  <a:pt x="7190" y="1078"/>
                  <a:pt x="7190" y="1078"/>
                  <a:pt x="7190" y="1083"/>
                </a:cubicBezTo>
                <a:cubicBezTo>
                  <a:pt x="7190" y="1078"/>
                  <a:pt x="7184" y="1078"/>
                  <a:pt x="7184" y="1072"/>
                </a:cubicBezTo>
                <a:close/>
                <a:moveTo>
                  <a:pt x="8852" y="1015"/>
                </a:moveTo>
                <a:cubicBezTo>
                  <a:pt x="8863" y="1021"/>
                  <a:pt x="8880" y="1027"/>
                  <a:pt x="8892" y="1027"/>
                </a:cubicBezTo>
                <a:cubicBezTo>
                  <a:pt x="8909" y="1032"/>
                  <a:pt x="8920" y="1032"/>
                  <a:pt x="8932" y="1038"/>
                </a:cubicBezTo>
                <a:cubicBezTo>
                  <a:pt x="9011" y="1038"/>
                  <a:pt x="9096" y="1061"/>
                  <a:pt x="9175" y="1083"/>
                </a:cubicBezTo>
                <a:cubicBezTo>
                  <a:pt x="9090" y="1083"/>
                  <a:pt x="9005" y="1066"/>
                  <a:pt x="8932" y="1038"/>
                </a:cubicBezTo>
                <a:cubicBezTo>
                  <a:pt x="8923" y="1042"/>
                  <a:pt x="8914" y="1043"/>
                  <a:pt x="8905" y="1043"/>
                </a:cubicBezTo>
                <a:cubicBezTo>
                  <a:pt x="8886" y="1043"/>
                  <a:pt x="8866" y="1036"/>
                  <a:pt x="8846" y="1032"/>
                </a:cubicBezTo>
                <a:cubicBezTo>
                  <a:pt x="8846" y="1027"/>
                  <a:pt x="8846" y="1021"/>
                  <a:pt x="8841" y="1015"/>
                </a:cubicBezTo>
                <a:close/>
                <a:moveTo>
                  <a:pt x="8041" y="998"/>
                </a:moveTo>
                <a:cubicBezTo>
                  <a:pt x="8046" y="1004"/>
                  <a:pt x="8052" y="1015"/>
                  <a:pt x="8052" y="1021"/>
                </a:cubicBezTo>
                <a:cubicBezTo>
                  <a:pt x="8114" y="1018"/>
                  <a:pt x="8174" y="1011"/>
                  <a:pt x="8233" y="1011"/>
                </a:cubicBezTo>
                <a:cubicBezTo>
                  <a:pt x="8277" y="1011"/>
                  <a:pt x="8321" y="1015"/>
                  <a:pt x="8364" y="1027"/>
                </a:cubicBezTo>
                <a:cubicBezTo>
                  <a:pt x="8364" y="1021"/>
                  <a:pt x="8358" y="1010"/>
                  <a:pt x="8358" y="1004"/>
                </a:cubicBezTo>
                <a:lnTo>
                  <a:pt x="8364" y="1004"/>
                </a:lnTo>
                <a:cubicBezTo>
                  <a:pt x="8370" y="1010"/>
                  <a:pt x="8375" y="1015"/>
                  <a:pt x="8381" y="1021"/>
                </a:cubicBezTo>
                <a:lnTo>
                  <a:pt x="8500" y="1021"/>
                </a:lnTo>
                <a:cubicBezTo>
                  <a:pt x="8574" y="1027"/>
                  <a:pt x="8648" y="1032"/>
                  <a:pt x="8727" y="1038"/>
                </a:cubicBezTo>
                <a:cubicBezTo>
                  <a:pt x="8756" y="1044"/>
                  <a:pt x="8784" y="1055"/>
                  <a:pt x="8818" y="1066"/>
                </a:cubicBezTo>
                <a:cubicBezTo>
                  <a:pt x="8812" y="1049"/>
                  <a:pt x="8801" y="1038"/>
                  <a:pt x="8795" y="1021"/>
                </a:cubicBezTo>
                <a:cubicBezTo>
                  <a:pt x="8784" y="1015"/>
                  <a:pt x="8767" y="1015"/>
                  <a:pt x="8756" y="1010"/>
                </a:cubicBezTo>
                <a:cubicBezTo>
                  <a:pt x="8778" y="1010"/>
                  <a:pt x="8807" y="1015"/>
                  <a:pt x="8829" y="1027"/>
                </a:cubicBezTo>
                <a:cubicBezTo>
                  <a:pt x="8829" y="1038"/>
                  <a:pt x="8824" y="1055"/>
                  <a:pt x="8824" y="1072"/>
                </a:cubicBezTo>
                <a:cubicBezTo>
                  <a:pt x="8852" y="1072"/>
                  <a:pt x="8886" y="1072"/>
                  <a:pt x="8914" y="1083"/>
                </a:cubicBezTo>
                <a:cubicBezTo>
                  <a:pt x="8920" y="1078"/>
                  <a:pt x="8926" y="1066"/>
                  <a:pt x="8926" y="1061"/>
                </a:cubicBezTo>
                <a:lnTo>
                  <a:pt x="8926" y="1089"/>
                </a:lnTo>
                <a:cubicBezTo>
                  <a:pt x="8971" y="1095"/>
                  <a:pt x="9011" y="1100"/>
                  <a:pt x="9051" y="1112"/>
                </a:cubicBezTo>
                <a:cubicBezTo>
                  <a:pt x="8801" y="1072"/>
                  <a:pt x="8540" y="1049"/>
                  <a:pt x="8279" y="1038"/>
                </a:cubicBezTo>
                <a:cubicBezTo>
                  <a:pt x="8207" y="1038"/>
                  <a:pt x="8135" y="1036"/>
                  <a:pt x="8062" y="1036"/>
                </a:cubicBezTo>
                <a:cubicBezTo>
                  <a:pt x="8025" y="1036"/>
                  <a:pt x="7988" y="1036"/>
                  <a:pt x="7950" y="1038"/>
                </a:cubicBezTo>
                <a:cubicBezTo>
                  <a:pt x="7978" y="1032"/>
                  <a:pt x="8007" y="1032"/>
                  <a:pt x="8035" y="1027"/>
                </a:cubicBezTo>
                <a:cubicBezTo>
                  <a:pt x="8035" y="1021"/>
                  <a:pt x="8041" y="1004"/>
                  <a:pt x="8041" y="998"/>
                </a:cubicBezTo>
                <a:close/>
                <a:moveTo>
                  <a:pt x="4761" y="987"/>
                </a:moveTo>
                <a:cubicBezTo>
                  <a:pt x="4727" y="1010"/>
                  <a:pt x="4693" y="1027"/>
                  <a:pt x="4653" y="1032"/>
                </a:cubicBezTo>
                <a:cubicBezTo>
                  <a:pt x="4642" y="1049"/>
                  <a:pt x="4625" y="1066"/>
                  <a:pt x="4625" y="1095"/>
                </a:cubicBezTo>
                <a:cubicBezTo>
                  <a:pt x="4670" y="1095"/>
                  <a:pt x="4705" y="1066"/>
                  <a:pt x="4739" y="1049"/>
                </a:cubicBezTo>
                <a:lnTo>
                  <a:pt x="4739" y="1049"/>
                </a:lnTo>
                <a:cubicBezTo>
                  <a:pt x="4739" y="1055"/>
                  <a:pt x="4733" y="1072"/>
                  <a:pt x="4733" y="1078"/>
                </a:cubicBezTo>
                <a:cubicBezTo>
                  <a:pt x="4722" y="1078"/>
                  <a:pt x="4705" y="1083"/>
                  <a:pt x="4687" y="1083"/>
                </a:cubicBezTo>
                <a:lnTo>
                  <a:pt x="4687" y="1123"/>
                </a:lnTo>
                <a:lnTo>
                  <a:pt x="4676" y="1100"/>
                </a:lnTo>
                <a:cubicBezTo>
                  <a:pt x="4625" y="1129"/>
                  <a:pt x="4563" y="1135"/>
                  <a:pt x="4517" y="1174"/>
                </a:cubicBezTo>
                <a:cubicBezTo>
                  <a:pt x="4517" y="1169"/>
                  <a:pt x="4517" y="1163"/>
                  <a:pt x="4517" y="1163"/>
                </a:cubicBezTo>
                <a:cubicBezTo>
                  <a:pt x="4551" y="1140"/>
                  <a:pt x="4591" y="1118"/>
                  <a:pt x="4625" y="1095"/>
                </a:cubicBezTo>
                <a:cubicBezTo>
                  <a:pt x="4625" y="1083"/>
                  <a:pt x="4625" y="1066"/>
                  <a:pt x="4619" y="1055"/>
                </a:cubicBezTo>
                <a:cubicBezTo>
                  <a:pt x="4608" y="1061"/>
                  <a:pt x="4585" y="1066"/>
                  <a:pt x="4574" y="1072"/>
                </a:cubicBezTo>
                <a:cubicBezTo>
                  <a:pt x="4625" y="1032"/>
                  <a:pt x="4693" y="998"/>
                  <a:pt x="4761" y="987"/>
                </a:cubicBezTo>
                <a:close/>
                <a:moveTo>
                  <a:pt x="11229" y="1135"/>
                </a:moveTo>
                <a:lnTo>
                  <a:pt x="11229" y="1135"/>
                </a:lnTo>
                <a:cubicBezTo>
                  <a:pt x="11263" y="1152"/>
                  <a:pt x="11326" y="1157"/>
                  <a:pt x="11332" y="1208"/>
                </a:cubicBezTo>
                <a:cubicBezTo>
                  <a:pt x="11297" y="1186"/>
                  <a:pt x="11252" y="1169"/>
                  <a:pt x="11229" y="1135"/>
                </a:cubicBezTo>
                <a:close/>
                <a:moveTo>
                  <a:pt x="4103" y="1210"/>
                </a:moveTo>
                <a:cubicBezTo>
                  <a:pt x="4099" y="1212"/>
                  <a:pt x="4096" y="1214"/>
                  <a:pt x="4093" y="1216"/>
                </a:cubicBezTo>
                <a:lnTo>
                  <a:pt x="4093" y="1216"/>
                </a:lnTo>
                <a:cubicBezTo>
                  <a:pt x="4096" y="1214"/>
                  <a:pt x="4099" y="1212"/>
                  <a:pt x="4103" y="1210"/>
                </a:cubicBezTo>
                <a:close/>
                <a:moveTo>
                  <a:pt x="9170" y="1095"/>
                </a:moveTo>
                <a:lnTo>
                  <a:pt x="9170" y="1095"/>
                </a:lnTo>
                <a:cubicBezTo>
                  <a:pt x="9334" y="1129"/>
                  <a:pt x="9499" y="1169"/>
                  <a:pt x="9652" y="1225"/>
                </a:cubicBezTo>
                <a:cubicBezTo>
                  <a:pt x="9612" y="1220"/>
                  <a:pt x="9567" y="1202"/>
                  <a:pt x="9521" y="1202"/>
                </a:cubicBezTo>
                <a:cubicBezTo>
                  <a:pt x="9516" y="1202"/>
                  <a:pt x="9510" y="1202"/>
                  <a:pt x="9505" y="1203"/>
                </a:cubicBezTo>
                <a:lnTo>
                  <a:pt x="9476" y="1191"/>
                </a:lnTo>
                <a:cubicBezTo>
                  <a:pt x="9476" y="1191"/>
                  <a:pt x="9476" y="1186"/>
                  <a:pt x="9471" y="1186"/>
                </a:cubicBezTo>
                <a:cubicBezTo>
                  <a:pt x="9374" y="1146"/>
                  <a:pt x="9266" y="1140"/>
                  <a:pt x="9170" y="1095"/>
                </a:cubicBezTo>
                <a:close/>
                <a:moveTo>
                  <a:pt x="11309" y="1118"/>
                </a:moveTo>
                <a:cubicBezTo>
                  <a:pt x="11394" y="1157"/>
                  <a:pt x="11513" y="1191"/>
                  <a:pt x="11564" y="1276"/>
                </a:cubicBezTo>
                <a:cubicBezTo>
                  <a:pt x="11479" y="1214"/>
                  <a:pt x="11394" y="1169"/>
                  <a:pt x="11297" y="1129"/>
                </a:cubicBezTo>
                <a:lnTo>
                  <a:pt x="11309" y="1118"/>
                </a:lnTo>
                <a:close/>
                <a:moveTo>
                  <a:pt x="10324" y="1269"/>
                </a:moveTo>
                <a:cubicBezTo>
                  <a:pt x="10337" y="1269"/>
                  <a:pt x="10343" y="1276"/>
                  <a:pt x="10339" y="1293"/>
                </a:cubicBezTo>
                <a:cubicBezTo>
                  <a:pt x="10333" y="1295"/>
                  <a:pt x="10329" y="1295"/>
                  <a:pt x="10325" y="1295"/>
                </a:cubicBezTo>
                <a:cubicBezTo>
                  <a:pt x="10314" y="1295"/>
                  <a:pt x="10310" y="1288"/>
                  <a:pt x="10310" y="1271"/>
                </a:cubicBezTo>
                <a:cubicBezTo>
                  <a:pt x="10316" y="1269"/>
                  <a:pt x="10320" y="1269"/>
                  <a:pt x="10324" y="1269"/>
                </a:cubicBezTo>
                <a:close/>
                <a:moveTo>
                  <a:pt x="11582" y="1268"/>
                </a:moveTo>
                <a:cubicBezTo>
                  <a:pt x="11620" y="1268"/>
                  <a:pt x="11652" y="1299"/>
                  <a:pt x="11672" y="1333"/>
                </a:cubicBezTo>
                <a:cubicBezTo>
                  <a:pt x="11632" y="1316"/>
                  <a:pt x="11598" y="1293"/>
                  <a:pt x="11564" y="1271"/>
                </a:cubicBezTo>
                <a:cubicBezTo>
                  <a:pt x="11570" y="1269"/>
                  <a:pt x="11576" y="1268"/>
                  <a:pt x="11582" y="1268"/>
                </a:cubicBezTo>
                <a:close/>
                <a:moveTo>
                  <a:pt x="4568" y="1072"/>
                </a:moveTo>
                <a:lnTo>
                  <a:pt x="4568" y="1072"/>
                </a:lnTo>
                <a:cubicBezTo>
                  <a:pt x="4546" y="1100"/>
                  <a:pt x="4495" y="1100"/>
                  <a:pt x="4472" y="1129"/>
                </a:cubicBezTo>
                <a:cubicBezTo>
                  <a:pt x="4222" y="1225"/>
                  <a:pt x="4001" y="1407"/>
                  <a:pt x="3751" y="1498"/>
                </a:cubicBezTo>
                <a:cubicBezTo>
                  <a:pt x="3831" y="1430"/>
                  <a:pt x="3927" y="1396"/>
                  <a:pt x="4018" y="1339"/>
                </a:cubicBezTo>
                <a:cubicBezTo>
                  <a:pt x="4018" y="1339"/>
                  <a:pt x="4007" y="1327"/>
                  <a:pt x="4001" y="1327"/>
                </a:cubicBezTo>
                <a:lnTo>
                  <a:pt x="4035" y="1327"/>
                </a:lnTo>
                <a:cubicBezTo>
                  <a:pt x="4166" y="1265"/>
                  <a:pt x="4285" y="1180"/>
                  <a:pt x="4421" y="1135"/>
                </a:cubicBezTo>
                <a:cubicBezTo>
                  <a:pt x="4415" y="1129"/>
                  <a:pt x="4409" y="1118"/>
                  <a:pt x="4409" y="1118"/>
                </a:cubicBezTo>
                <a:lnTo>
                  <a:pt x="4409" y="1118"/>
                </a:lnTo>
                <a:cubicBezTo>
                  <a:pt x="4415" y="1119"/>
                  <a:pt x="4421" y="1119"/>
                  <a:pt x="4426" y="1119"/>
                </a:cubicBezTo>
                <a:cubicBezTo>
                  <a:pt x="4472" y="1119"/>
                  <a:pt x="4518" y="1082"/>
                  <a:pt x="4568" y="1072"/>
                </a:cubicBezTo>
                <a:close/>
                <a:moveTo>
                  <a:pt x="3695" y="1452"/>
                </a:moveTo>
                <a:lnTo>
                  <a:pt x="3695" y="1452"/>
                </a:lnTo>
                <a:cubicBezTo>
                  <a:pt x="3672" y="1458"/>
                  <a:pt x="3644" y="1458"/>
                  <a:pt x="3621" y="1458"/>
                </a:cubicBezTo>
                <a:cubicBezTo>
                  <a:pt x="3615" y="1469"/>
                  <a:pt x="3609" y="1492"/>
                  <a:pt x="3609" y="1503"/>
                </a:cubicBezTo>
                <a:cubicBezTo>
                  <a:pt x="3644" y="1498"/>
                  <a:pt x="3678" y="1486"/>
                  <a:pt x="3695" y="1452"/>
                </a:cubicBezTo>
                <a:close/>
                <a:moveTo>
                  <a:pt x="3742" y="1495"/>
                </a:moveTo>
                <a:cubicBezTo>
                  <a:pt x="3749" y="1495"/>
                  <a:pt x="3754" y="1502"/>
                  <a:pt x="3757" y="1515"/>
                </a:cubicBezTo>
                <a:cubicBezTo>
                  <a:pt x="3749" y="1523"/>
                  <a:pt x="3742" y="1527"/>
                  <a:pt x="3737" y="1527"/>
                </a:cubicBezTo>
                <a:cubicBezTo>
                  <a:pt x="3731" y="1527"/>
                  <a:pt x="3726" y="1521"/>
                  <a:pt x="3723" y="1509"/>
                </a:cubicBezTo>
                <a:cubicBezTo>
                  <a:pt x="3730" y="1499"/>
                  <a:pt x="3737" y="1495"/>
                  <a:pt x="3742" y="1495"/>
                </a:cubicBezTo>
                <a:close/>
                <a:moveTo>
                  <a:pt x="3882" y="1490"/>
                </a:moveTo>
                <a:cubicBezTo>
                  <a:pt x="3887" y="1490"/>
                  <a:pt x="3893" y="1490"/>
                  <a:pt x="3899" y="1492"/>
                </a:cubicBezTo>
                <a:cubicBezTo>
                  <a:pt x="3882" y="1509"/>
                  <a:pt x="3802" y="1520"/>
                  <a:pt x="3842" y="1560"/>
                </a:cubicBezTo>
                <a:cubicBezTo>
                  <a:pt x="3836" y="1554"/>
                  <a:pt x="3825" y="1549"/>
                  <a:pt x="3814" y="1543"/>
                </a:cubicBezTo>
                <a:cubicBezTo>
                  <a:pt x="3757" y="1588"/>
                  <a:pt x="3695" y="1628"/>
                  <a:pt x="3621" y="1640"/>
                </a:cubicBezTo>
                <a:cubicBezTo>
                  <a:pt x="3695" y="1594"/>
                  <a:pt x="3774" y="1560"/>
                  <a:pt x="3842" y="1503"/>
                </a:cubicBezTo>
                <a:cubicBezTo>
                  <a:pt x="3855" y="1495"/>
                  <a:pt x="3867" y="1490"/>
                  <a:pt x="3882" y="1490"/>
                </a:cubicBezTo>
                <a:close/>
                <a:moveTo>
                  <a:pt x="4656" y="1638"/>
                </a:moveTo>
                <a:cubicBezTo>
                  <a:pt x="4661" y="1638"/>
                  <a:pt x="4666" y="1640"/>
                  <a:pt x="4670" y="1645"/>
                </a:cubicBezTo>
                <a:cubicBezTo>
                  <a:pt x="4667" y="1659"/>
                  <a:pt x="4662" y="1666"/>
                  <a:pt x="4654" y="1666"/>
                </a:cubicBezTo>
                <a:cubicBezTo>
                  <a:pt x="4649" y="1666"/>
                  <a:pt x="4643" y="1663"/>
                  <a:pt x="4636" y="1657"/>
                </a:cubicBezTo>
                <a:cubicBezTo>
                  <a:pt x="4643" y="1643"/>
                  <a:pt x="4650" y="1638"/>
                  <a:pt x="4656" y="1638"/>
                </a:cubicBezTo>
                <a:close/>
                <a:moveTo>
                  <a:pt x="3717" y="1520"/>
                </a:moveTo>
                <a:cubicBezTo>
                  <a:pt x="3700" y="1554"/>
                  <a:pt x="3661" y="1571"/>
                  <a:pt x="3632" y="1588"/>
                </a:cubicBezTo>
                <a:cubicBezTo>
                  <a:pt x="3575" y="1628"/>
                  <a:pt x="3519" y="1674"/>
                  <a:pt x="3456" y="1691"/>
                </a:cubicBezTo>
                <a:cubicBezTo>
                  <a:pt x="3524" y="1617"/>
                  <a:pt x="3632" y="1571"/>
                  <a:pt x="3717" y="1520"/>
                </a:cubicBezTo>
                <a:close/>
                <a:moveTo>
                  <a:pt x="11706" y="1327"/>
                </a:moveTo>
                <a:cubicBezTo>
                  <a:pt x="11944" y="1469"/>
                  <a:pt x="12171" y="1628"/>
                  <a:pt x="12398" y="1793"/>
                </a:cubicBezTo>
                <a:cubicBezTo>
                  <a:pt x="12427" y="1810"/>
                  <a:pt x="12455" y="1821"/>
                  <a:pt x="12461" y="1855"/>
                </a:cubicBezTo>
                <a:cubicBezTo>
                  <a:pt x="12313" y="1730"/>
                  <a:pt x="12137" y="1640"/>
                  <a:pt x="11984" y="1520"/>
                </a:cubicBezTo>
                <a:cubicBezTo>
                  <a:pt x="11973" y="1526"/>
                  <a:pt x="11956" y="1532"/>
                  <a:pt x="11944" y="1537"/>
                </a:cubicBezTo>
                <a:cubicBezTo>
                  <a:pt x="11961" y="1554"/>
                  <a:pt x="11973" y="1566"/>
                  <a:pt x="11990" y="1583"/>
                </a:cubicBezTo>
                <a:lnTo>
                  <a:pt x="11984" y="1588"/>
                </a:lnTo>
                <a:cubicBezTo>
                  <a:pt x="11950" y="1571"/>
                  <a:pt x="11916" y="1554"/>
                  <a:pt x="11888" y="1532"/>
                </a:cubicBezTo>
                <a:cubicBezTo>
                  <a:pt x="11888" y="1526"/>
                  <a:pt x="11893" y="1520"/>
                  <a:pt x="11893" y="1515"/>
                </a:cubicBezTo>
                <a:cubicBezTo>
                  <a:pt x="11910" y="1526"/>
                  <a:pt x="11927" y="1532"/>
                  <a:pt x="11939" y="1543"/>
                </a:cubicBezTo>
                <a:cubicBezTo>
                  <a:pt x="11944" y="1532"/>
                  <a:pt x="11950" y="1515"/>
                  <a:pt x="11956" y="1503"/>
                </a:cubicBezTo>
                <a:cubicBezTo>
                  <a:pt x="11871" y="1441"/>
                  <a:pt x="11780" y="1396"/>
                  <a:pt x="11695" y="1339"/>
                </a:cubicBezTo>
                <a:cubicBezTo>
                  <a:pt x="11695" y="1339"/>
                  <a:pt x="11700" y="1327"/>
                  <a:pt x="11706" y="1327"/>
                </a:cubicBezTo>
                <a:close/>
                <a:moveTo>
                  <a:pt x="3218" y="1929"/>
                </a:moveTo>
                <a:cubicBezTo>
                  <a:pt x="3218" y="1946"/>
                  <a:pt x="3218" y="1957"/>
                  <a:pt x="3218" y="1974"/>
                </a:cubicBezTo>
                <a:cubicBezTo>
                  <a:pt x="3207" y="1969"/>
                  <a:pt x="3195" y="1963"/>
                  <a:pt x="3184" y="1957"/>
                </a:cubicBezTo>
                <a:cubicBezTo>
                  <a:pt x="3173" y="1969"/>
                  <a:pt x="3156" y="1986"/>
                  <a:pt x="3144" y="1997"/>
                </a:cubicBezTo>
                <a:lnTo>
                  <a:pt x="3133" y="1980"/>
                </a:lnTo>
                <a:cubicBezTo>
                  <a:pt x="3161" y="1963"/>
                  <a:pt x="3190" y="1946"/>
                  <a:pt x="3218" y="1929"/>
                </a:cubicBezTo>
                <a:close/>
                <a:moveTo>
                  <a:pt x="12466" y="1849"/>
                </a:moveTo>
                <a:cubicBezTo>
                  <a:pt x="12551" y="1895"/>
                  <a:pt x="12625" y="1969"/>
                  <a:pt x="12705" y="2020"/>
                </a:cubicBezTo>
                <a:cubicBezTo>
                  <a:pt x="12614" y="1986"/>
                  <a:pt x="12546" y="1912"/>
                  <a:pt x="12466" y="1849"/>
                </a:cubicBezTo>
                <a:close/>
                <a:moveTo>
                  <a:pt x="3087" y="2025"/>
                </a:moveTo>
                <a:cubicBezTo>
                  <a:pt x="3093" y="2031"/>
                  <a:pt x="3104" y="2048"/>
                  <a:pt x="3116" y="2054"/>
                </a:cubicBezTo>
                <a:cubicBezTo>
                  <a:pt x="3104" y="2054"/>
                  <a:pt x="3087" y="2048"/>
                  <a:pt x="3076" y="2042"/>
                </a:cubicBezTo>
                <a:cubicBezTo>
                  <a:pt x="3076" y="2054"/>
                  <a:pt x="3065" y="2076"/>
                  <a:pt x="3059" y="2088"/>
                </a:cubicBezTo>
                <a:cubicBezTo>
                  <a:pt x="3048" y="2059"/>
                  <a:pt x="3053" y="2037"/>
                  <a:pt x="3087" y="2025"/>
                </a:cubicBezTo>
                <a:close/>
                <a:moveTo>
                  <a:pt x="12722" y="2100"/>
                </a:moveTo>
                <a:cubicBezTo>
                  <a:pt x="12736" y="2100"/>
                  <a:pt x="12749" y="2120"/>
                  <a:pt x="12744" y="2133"/>
                </a:cubicBezTo>
                <a:cubicBezTo>
                  <a:pt x="12742" y="2137"/>
                  <a:pt x="12739" y="2138"/>
                  <a:pt x="12736" y="2138"/>
                </a:cubicBezTo>
                <a:cubicBezTo>
                  <a:pt x="12724" y="2138"/>
                  <a:pt x="12710" y="2118"/>
                  <a:pt x="12710" y="2105"/>
                </a:cubicBezTo>
                <a:cubicBezTo>
                  <a:pt x="12714" y="2101"/>
                  <a:pt x="12718" y="2100"/>
                  <a:pt x="12722" y="2100"/>
                </a:cubicBezTo>
                <a:close/>
                <a:moveTo>
                  <a:pt x="3423" y="2115"/>
                </a:moveTo>
                <a:cubicBezTo>
                  <a:pt x="3429" y="2115"/>
                  <a:pt x="3434" y="2120"/>
                  <a:pt x="3439" y="2127"/>
                </a:cubicBezTo>
                <a:cubicBezTo>
                  <a:pt x="3433" y="2140"/>
                  <a:pt x="3427" y="2145"/>
                  <a:pt x="3421" y="2145"/>
                </a:cubicBezTo>
                <a:cubicBezTo>
                  <a:pt x="3416" y="2145"/>
                  <a:pt x="3410" y="2141"/>
                  <a:pt x="3405" y="2133"/>
                </a:cubicBezTo>
                <a:cubicBezTo>
                  <a:pt x="3411" y="2121"/>
                  <a:pt x="3417" y="2115"/>
                  <a:pt x="3423" y="2115"/>
                </a:cubicBezTo>
                <a:close/>
                <a:moveTo>
                  <a:pt x="3031" y="2054"/>
                </a:moveTo>
                <a:lnTo>
                  <a:pt x="3031" y="2054"/>
                </a:lnTo>
                <a:cubicBezTo>
                  <a:pt x="3036" y="2076"/>
                  <a:pt x="3025" y="2093"/>
                  <a:pt x="3014" y="2105"/>
                </a:cubicBezTo>
                <a:cubicBezTo>
                  <a:pt x="3014" y="2116"/>
                  <a:pt x="3019" y="2122"/>
                  <a:pt x="3019" y="2133"/>
                </a:cubicBezTo>
                <a:lnTo>
                  <a:pt x="2980" y="2127"/>
                </a:lnTo>
                <a:lnTo>
                  <a:pt x="2980" y="2127"/>
                </a:lnTo>
                <a:cubicBezTo>
                  <a:pt x="2980" y="2133"/>
                  <a:pt x="2985" y="2144"/>
                  <a:pt x="2991" y="2150"/>
                </a:cubicBezTo>
                <a:cubicBezTo>
                  <a:pt x="2980" y="2145"/>
                  <a:pt x="2971" y="2143"/>
                  <a:pt x="2964" y="2143"/>
                </a:cubicBezTo>
                <a:cubicBezTo>
                  <a:pt x="2937" y="2143"/>
                  <a:pt x="2937" y="2172"/>
                  <a:pt x="2968" y="2190"/>
                </a:cubicBezTo>
                <a:cubicBezTo>
                  <a:pt x="2963" y="2196"/>
                  <a:pt x="2951" y="2207"/>
                  <a:pt x="2946" y="2213"/>
                </a:cubicBezTo>
                <a:cubicBezTo>
                  <a:pt x="2940" y="2196"/>
                  <a:pt x="2934" y="2179"/>
                  <a:pt x="2923" y="2161"/>
                </a:cubicBezTo>
                <a:cubicBezTo>
                  <a:pt x="2912" y="2179"/>
                  <a:pt x="2895" y="2184"/>
                  <a:pt x="2872" y="2184"/>
                </a:cubicBezTo>
                <a:cubicBezTo>
                  <a:pt x="2929" y="2144"/>
                  <a:pt x="2974" y="2093"/>
                  <a:pt x="3031" y="2054"/>
                </a:cubicBezTo>
                <a:close/>
                <a:moveTo>
                  <a:pt x="3751" y="2167"/>
                </a:moveTo>
                <a:lnTo>
                  <a:pt x="3751" y="2167"/>
                </a:lnTo>
                <a:cubicBezTo>
                  <a:pt x="3723" y="2190"/>
                  <a:pt x="3695" y="2213"/>
                  <a:pt x="3666" y="2235"/>
                </a:cubicBezTo>
                <a:cubicBezTo>
                  <a:pt x="3661" y="2230"/>
                  <a:pt x="3655" y="2224"/>
                  <a:pt x="3655" y="2224"/>
                </a:cubicBezTo>
                <a:cubicBezTo>
                  <a:pt x="3689" y="2207"/>
                  <a:pt x="3717" y="2184"/>
                  <a:pt x="3751" y="2167"/>
                </a:cubicBezTo>
                <a:close/>
                <a:moveTo>
                  <a:pt x="12710" y="2031"/>
                </a:moveTo>
                <a:cubicBezTo>
                  <a:pt x="12807" y="2105"/>
                  <a:pt x="12903" y="2190"/>
                  <a:pt x="13000" y="2275"/>
                </a:cubicBezTo>
                <a:cubicBezTo>
                  <a:pt x="12886" y="2224"/>
                  <a:pt x="12790" y="2122"/>
                  <a:pt x="12710" y="2031"/>
                </a:cubicBezTo>
                <a:close/>
                <a:moveTo>
                  <a:pt x="12119" y="2257"/>
                </a:moveTo>
                <a:cubicBezTo>
                  <a:pt x="12136" y="2257"/>
                  <a:pt x="12158" y="2282"/>
                  <a:pt x="12143" y="2298"/>
                </a:cubicBezTo>
                <a:cubicBezTo>
                  <a:pt x="12141" y="2298"/>
                  <a:pt x="12140" y="2298"/>
                  <a:pt x="12138" y="2298"/>
                </a:cubicBezTo>
                <a:cubicBezTo>
                  <a:pt x="12121" y="2298"/>
                  <a:pt x="12099" y="2273"/>
                  <a:pt x="12115" y="2258"/>
                </a:cubicBezTo>
                <a:cubicBezTo>
                  <a:pt x="12116" y="2257"/>
                  <a:pt x="12118" y="2257"/>
                  <a:pt x="12119" y="2257"/>
                </a:cubicBezTo>
                <a:close/>
                <a:moveTo>
                  <a:pt x="3229" y="2264"/>
                </a:moveTo>
                <a:cubicBezTo>
                  <a:pt x="3234" y="2264"/>
                  <a:pt x="3238" y="2266"/>
                  <a:pt x="3241" y="2269"/>
                </a:cubicBezTo>
                <a:cubicBezTo>
                  <a:pt x="3236" y="2284"/>
                  <a:pt x="3218" y="2299"/>
                  <a:pt x="3199" y="2299"/>
                </a:cubicBezTo>
                <a:cubicBezTo>
                  <a:pt x="3196" y="2299"/>
                  <a:pt x="3193" y="2298"/>
                  <a:pt x="3190" y="2298"/>
                </a:cubicBezTo>
                <a:cubicBezTo>
                  <a:pt x="3185" y="2284"/>
                  <a:pt x="3212" y="2264"/>
                  <a:pt x="3229" y="2264"/>
                </a:cubicBezTo>
                <a:close/>
                <a:moveTo>
                  <a:pt x="2792" y="2275"/>
                </a:moveTo>
                <a:cubicBezTo>
                  <a:pt x="2758" y="2298"/>
                  <a:pt x="2730" y="2326"/>
                  <a:pt x="2690" y="2349"/>
                </a:cubicBezTo>
                <a:cubicBezTo>
                  <a:pt x="2713" y="2326"/>
                  <a:pt x="2730" y="2303"/>
                  <a:pt x="2753" y="2281"/>
                </a:cubicBezTo>
                <a:cubicBezTo>
                  <a:pt x="2764" y="2281"/>
                  <a:pt x="2781" y="2275"/>
                  <a:pt x="2792" y="2275"/>
                </a:cubicBezTo>
                <a:close/>
                <a:moveTo>
                  <a:pt x="4160" y="2116"/>
                </a:moveTo>
                <a:lnTo>
                  <a:pt x="4160" y="2116"/>
                </a:lnTo>
                <a:cubicBezTo>
                  <a:pt x="4126" y="2144"/>
                  <a:pt x="4069" y="2167"/>
                  <a:pt x="4041" y="2207"/>
                </a:cubicBezTo>
                <a:cubicBezTo>
                  <a:pt x="4029" y="2213"/>
                  <a:pt x="4024" y="2218"/>
                  <a:pt x="4018" y="2224"/>
                </a:cubicBezTo>
                <a:cubicBezTo>
                  <a:pt x="4012" y="2218"/>
                  <a:pt x="4012" y="2218"/>
                  <a:pt x="4007" y="2218"/>
                </a:cubicBezTo>
                <a:cubicBezTo>
                  <a:pt x="3916" y="2269"/>
                  <a:pt x="3836" y="2337"/>
                  <a:pt x="3740" y="2383"/>
                </a:cubicBezTo>
                <a:cubicBezTo>
                  <a:pt x="3870" y="2286"/>
                  <a:pt x="4012" y="2190"/>
                  <a:pt x="4160" y="2116"/>
                </a:cubicBezTo>
                <a:close/>
                <a:moveTo>
                  <a:pt x="2435" y="2349"/>
                </a:moveTo>
                <a:cubicBezTo>
                  <a:pt x="2458" y="2366"/>
                  <a:pt x="2458" y="2394"/>
                  <a:pt x="2463" y="2417"/>
                </a:cubicBezTo>
                <a:cubicBezTo>
                  <a:pt x="2458" y="2405"/>
                  <a:pt x="2446" y="2383"/>
                  <a:pt x="2441" y="2371"/>
                </a:cubicBezTo>
                <a:cubicBezTo>
                  <a:pt x="2424" y="2388"/>
                  <a:pt x="2412" y="2405"/>
                  <a:pt x="2395" y="2417"/>
                </a:cubicBezTo>
                <a:cubicBezTo>
                  <a:pt x="2395" y="2405"/>
                  <a:pt x="2390" y="2383"/>
                  <a:pt x="2390" y="2377"/>
                </a:cubicBezTo>
                <a:cubicBezTo>
                  <a:pt x="2401" y="2354"/>
                  <a:pt x="2412" y="2349"/>
                  <a:pt x="2435" y="2349"/>
                </a:cubicBezTo>
                <a:close/>
                <a:moveTo>
                  <a:pt x="13063" y="2401"/>
                </a:moveTo>
                <a:cubicBezTo>
                  <a:pt x="13070" y="2401"/>
                  <a:pt x="13076" y="2409"/>
                  <a:pt x="13079" y="2422"/>
                </a:cubicBezTo>
                <a:cubicBezTo>
                  <a:pt x="13073" y="2427"/>
                  <a:pt x="13068" y="2428"/>
                  <a:pt x="13063" y="2428"/>
                </a:cubicBezTo>
                <a:cubicBezTo>
                  <a:pt x="13055" y="2428"/>
                  <a:pt x="13049" y="2422"/>
                  <a:pt x="13045" y="2411"/>
                </a:cubicBezTo>
                <a:cubicBezTo>
                  <a:pt x="13052" y="2404"/>
                  <a:pt x="13058" y="2401"/>
                  <a:pt x="13063" y="2401"/>
                </a:cubicBezTo>
                <a:close/>
                <a:moveTo>
                  <a:pt x="3451" y="1685"/>
                </a:moveTo>
                <a:lnTo>
                  <a:pt x="3451" y="1685"/>
                </a:lnTo>
                <a:cubicBezTo>
                  <a:pt x="3445" y="1719"/>
                  <a:pt x="3400" y="1730"/>
                  <a:pt x="3377" y="1753"/>
                </a:cubicBezTo>
                <a:cubicBezTo>
                  <a:pt x="3139" y="1929"/>
                  <a:pt x="2906" y="2110"/>
                  <a:pt x="2679" y="2298"/>
                </a:cubicBezTo>
                <a:cubicBezTo>
                  <a:pt x="2628" y="2337"/>
                  <a:pt x="2588" y="2394"/>
                  <a:pt x="2526" y="2434"/>
                </a:cubicBezTo>
                <a:cubicBezTo>
                  <a:pt x="2583" y="2349"/>
                  <a:pt x="2696" y="2292"/>
                  <a:pt x="2736" y="2201"/>
                </a:cubicBezTo>
                <a:cubicBezTo>
                  <a:pt x="2741" y="2207"/>
                  <a:pt x="2747" y="2213"/>
                  <a:pt x="2753" y="2218"/>
                </a:cubicBezTo>
                <a:cubicBezTo>
                  <a:pt x="2923" y="2059"/>
                  <a:pt x="3116" y="1923"/>
                  <a:pt x="3303" y="1787"/>
                </a:cubicBezTo>
                <a:lnTo>
                  <a:pt x="3292" y="1776"/>
                </a:lnTo>
                <a:cubicBezTo>
                  <a:pt x="3360" y="1770"/>
                  <a:pt x="3400" y="1713"/>
                  <a:pt x="3451" y="1685"/>
                </a:cubicBezTo>
                <a:close/>
                <a:moveTo>
                  <a:pt x="2509" y="2432"/>
                </a:moveTo>
                <a:cubicBezTo>
                  <a:pt x="2517" y="2432"/>
                  <a:pt x="2523" y="2437"/>
                  <a:pt x="2520" y="2451"/>
                </a:cubicBezTo>
                <a:cubicBezTo>
                  <a:pt x="2520" y="2460"/>
                  <a:pt x="2508" y="2468"/>
                  <a:pt x="2498" y="2468"/>
                </a:cubicBezTo>
                <a:cubicBezTo>
                  <a:pt x="2490" y="2468"/>
                  <a:pt x="2484" y="2463"/>
                  <a:pt x="2486" y="2451"/>
                </a:cubicBezTo>
                <a:cubicBezTo>
                  <a:pt x="2489" y="2439"/>
                  <a:pt x="2500" y="2432"/>
                  <a:pt x="2509" y="2432"/>
                </a:cubicBezTo>
                <a:close/>
                <a:moveTo>
                  <a:pt x="13133" y="2471"/>
                </a:moveTo>
                <a:cubicBezTo>
                  <a:pt x="13148" y="2471"/>
                  <a:pt x="13161" y="2492"/>
                  <a:pt x="13147" y="2502"/>
                </a:cubicBezTo>
                <a:cubicBezTo>
                  <a:pt x="13144" y="2504"/>
                  <a:pt x="13141" y="2505"/>
                  <a:pt x="13139" y="2505"/>
                </a:cubicBezTo>
                <a:cubicBezTo>
                  <a:pt x="13124" y="2505"/>
                  <a:pt x="13110" y="2483"/>
                  <a:pt x="13124" y="2474"/>
                </a:cubicBezTo>
                <a:cubicBezTo>
                  <a:pt x="13127" y="2472"/>
                  <a:pt x="13130" y="2471"/>
                  <a:pt x="13133" y="2471"/>
                </a:cubicBezTo>
                <a:close/>
                <a:moveTo>
                  <a:pt x="2247" y="2484"/>
                </a:moveTo>
                <a:cubicBezTo>
                  <a:pt x="2270" y="2484"/>
                  <a:pt x="2266" y="2519"/>
                  <a:pt x="2249" y="2519"/>
                </a:cubicBezTo>
                <a:cubicBezTo>
                  <a:pt x="2245" y="2519"/>
                  <a:pt x="2241" y="2517"/>
                  <a:pt x="2236" y="2513"/>
                </a:cubicBezTo>
                <a:cubicBezTo>
                  <a:pt x="2242" y="2508"/>
                  <a:pt x="2242" y="2496"/>
                  <a:pt x="2242" y="2485"/>
                </a:cubicBezTo>
                <a:cubicBezTo>
                  <a:pt x="2244" y="2485"/>
                  <a:pt x="2245" y="2484"/>
                  <a:pt x="2247" y="2484"/>
                </a:cubicBezTo>
                <a:close/>
                <a:moveTo>
                  <a:pt x="3740" y="2383"/>
                </a:moveTo>
                <a:lnTo>
                  <a:pt x="3740" y="2383"/>
                </a:lnTo>
                <a:cubicBezTo>
                  <a:pt x="3683" y="2440"/>
                  <a:pt x="3615" y="2491"/>
                  <a:pt x="3541" y="2530"/>
                </a:cubicBezTo>
                <a:cubicBezTo>
                  <a:pt x="3598" y="2468"/>
                  <a:pt x="3666" y="2422"/>
                  <a:pt x="3740" y="2383"/>
                </a:cubicBezTo>
                <a:close/>
                <a:moveTo>
                  <a:pt x="12387" y="2457"/>
                </a:moveTo>
                <a:cubicBezTo>
                  <a:pt x="12415" y="2479"/>
                  <a:pt x="12449" y="2508"/>
                  <a:pt x="12483" y="2536"/>
                </a:cubicBezTo>
                <a:cubicBezTo>
                  <a:pt x="12449" y="2513"/>
                  <a:pt x="12398" y="2502"/>
                  <a:pt x="12387" y="2457"/>
                </a:cubicBezTo>
                <a:close/>
                <a:moveTo>
                  <a:pt x="2378" y="2400"/>
                </a:moveTo>
                <a:lnTo>
                  <a:pt x="2378" y="2400"/>
                </a:lnTo>
                <a:cubicBezTo>
                  <a:pt x="2390" y="2411"/>
                  <a:pt x="2390" y="2428"/>
                  <a:pt x="2373" y="2440"/>
                </a:cubicBezTo>
                <a:cubicBezTo>
                  <a:pt x="2344" y="2474"/>
                  <a:pt x="2304" y="2502"/>
                  <a:pt x="2276" y="2542"/>
                </a:cubicBezTo>
                <a:cubicBezTo>
                  <a:pt x="2265" y="2525"/>
                  <a:pt x="2282" y="2508"/>
                  <a:pt x="2282" y="2491"/>
                </a:cubicBezTo>
                <a:cubicBezTo>
                  <a:pt x="2282" y="2491"/>
                  <a:pt x="2276" y="2479"/>
                  <a:pt x="2270" y="2479"/>
                </a:cubicBezTo>
                <a:cubicBezTo>
                  <a:pt x="2316" y="2457"/>
                  <a:pt x="2344" y="2411"/>
                  <a:pt x="2378" y="2400"/>
                </a:cubicBezTo>
                <a:close/>
                <a:moveTo>
                  <a:pt x="2157" y="2547"/>
                </a:moveTo>
                <a:lnTo>
                  <a:pt x="2157" y="2547"/>
                </a:lnTo>
                <a:cubicBezTo>
                  <a:pt x="2157" y="2547"/>
                  <a:pt x="2157" y="2547"/>
                  <a:pt x="2157" y="2547"/>
                </a:cubicBezTo>
                <a:cubicBezTo>
                  <a:pt x="2157" y="2548"/>
                  <a:pt x="2157" y="2548"/>
                  <a:pt x="2157" y="2548"/>
                </a:cubicBezTo>
                <a:lnTo>
                  <a:pt x="2157" y="2548"/>
                </a:lnTo>
                <a:cubicBezTo>
                  <a:pt x="2157" y="2548"/>
                  <a:pt x="2157" y="2547"/>
                  <a:pt x="2157" y="2547"/>
                </a:cubicBezTo>
                <a:close/>
                <a:moveTo>
                  <a:pt x="13170" y="2513"/>
                </a:moveTo>
                <a:lnTo>
                  <a:pt x="13170" y="2513"/>
                </a:lnTo>
                <a:cubicBezTo>
                  <a:pt x="13193" y="2530"/>
                  <a:pt x="13215" y="2547"/>
                  <a:pt x="13244" y="2564"/>
                </a:cubicBezTo>
                <a:cubicBezTo>
                  <a:pt x="13238" y="2570"/>
                  <a:pt x="13232" y="2581"/>
                  <a:pt x="13227" y="2587"/>
                </a:cubicBezTo>
                <a:cubicBezTo>
                  <a:pt x="13204" y="2564"/>
                  <a:pt x="13181" y="2547"/>
                  <a:pt x="13170" y="2513"/>
                </a:cubicBezTo>
                <a:close/>
                <a:moveTo>
                  <a:pt x="13255" y="2597"/>
                </a:moveTo>
                <a:cubicBezTo>
                  <a:pt x="13272" y="2597"/>
                  <a:pt x="13293" y="2617"/>
                  <a:pt x="13278" y="2632"/>
                </a:cubicBezTo>
                <a:cubicBezTo>
                  <a:pt x="13276" y="2633"/>
                  <a:pt x="13274" y="2633"/>
                  <a:pt x="13272" y="2633"/>
                </a:cubicBezTo>
                <a:cubicBezTo>
                  <a:pt x="13256" y="2633"/>
                  <a:pt x="13239" y="2614"/>
                  <a:pt x="13249" y="2598"/>
                </a:cubicBezTo>
                <a:cubicBezTo>
                  <a:pt x="13251" y="2598"/>
                  <a:pt x="13253" y="2597"/>
                  <a:pt x="13255" y="2597"/>
                </a:cubicBezTo>
                <a:close/>
                <a:moveTo>
                  <a:pt x="2412" y="2604"/>
                </a:moveTo>
                <a:cubicBezTo>
                  <a:pt x="2429" y="2615"/>
                  <a:pt x="2429" y="2627"/>
                  <a:pt x="2412" y="2638"/>
                </a:cubicBezTo>
                <a:cubicBezTo>
                  <a:pt x="2395" y="2632"/>
                  <a:pt x="2395" y="2621"/>
                  <a:pt x="2412" y="2604"/>
                </a:cubicBezTo>
                <a:close/>
                <a:moveTo>
                  <a:pt x="2368" y="2647"/>
                </a:moveTo>
                <a:cubicBezTo>
                  <a:pt x="2382" y="2647"/>
                  <a:pt x="2393" y="2673"/>
                  <a:pt x="2378" y="2678"/>
                </a:cubicBezTo>
                <a:cubicBezTo>
                  <a:pt x="2375" y="2680"/>
                  <a:pt x="2371" y="2680"/>
                  <a:pt x="2368" y="2680"/>
                </a:cubicBezTo>
                <a:cubicBezTo>
                  <a:pt x="2351" y="2680"/>
                  <a:pt x="2342" y="2659"/>
                  <a:pt x="2361" y="2649"/>
                </a:cubicBezTo>
                <a:cubicBezTo>
                  <a:pt x="2364" y="2648"/>
                  <a:pt x="2366" y="2647"/>
                  <a:pt x="2368" y="2647"/>
                </a:cubicBezTo>
                <a:close/>
                <a:moveTo>
                  <a:pt x="2157" y="2548"/>
                </a:moveTo>
                <a:lnTo>
                  <a:pt x="2157" y="2548"/>
                </a:lnTo>
                <a:cubicBezTo>
                  <a:pt x="2142" y="2573"/>
                  <a:pt x="2134" y="2600"/>
                  <a:pt x="2134" y="2632"/>
                </a:cubicBezTo>
                <a:cubicBezTo>
                  <a:pt x="2129" y="2627"/>
                  <a:pt x="2112" y="2615"/>
                  <a:pt x="2106" y="2610"/>
                </a:cubicBezTo>
                <a:lnTo>
                  <a:pt x="2106" y="2610"/>
                </a:lnTo>
                <a:cubicBezTo>
                  <a:pt x="2112" y="2621"/>
                  <a:pt x="2117" y="2638"/>
                  <a:pt x="2123" y="2649"/>
                </a:cubicBezTo>
                <a:cubicBezTo>
                  <a:pt x="2115" y="2649"/>
                  <a:pt x="2104" y="2648"/>
                  <a:pt x="2094" y="2648"/>
                </a:cubicBezTo>
                <a:cubicBezTo>
                  <a:pt x="2077" y="2648"/>
                  <a:pt x="2063" y="2653"/>
                  <a:pt x="2066" y="2678"/>
                </a:cubicBezTo>
                <a:cubicBezTo>
                  <a:pt x="2038" y="2701"/>
                  <a:pt x="2015" y="2723"/>
                  <a:pt x="1987" y="2752"/>
                </a:cubicBezTo>
                <a:cubicBezTo>
                  <a:pt x="2026" y="2740"/>
                  <a:pt x="2061" y="2712"/>
                  <a:pt x="2095" y="2689"/>
                </a:cubicBezTo>
                <a:cubicBezTo>
                  <a:pt x="2089" y="2683"/>
                  <a:pt x="2078" y="2666"/>
                  <a:pt x="2072" y="2661"/>
                </a:cubicBezTo>
                <a:lnTo>
                  <a:pt x="2072" y="2661"/>
                </a:lnTo>
                <a:cubicBezTo>
                  <a:pt x="2082" y="2664"/>
                  <a:pt x="2090" y="2665"/>
                  <a:pt x="2098" y="2665"/>
                </a:cubicBezTo>
                <a:cubicBezTo>
                  <a:pt x="2122" y="2665"/>
                  <a:pt x="2137" y="2651"/>
                  <a:pt x="2146" y="2621"/>
                </a:cubicBezTo>
                <a:lnTo>
                  <a:pt x="2163" y="2644"/>
                </a:lnTo>
                <a:cubicBezTo>
                  <a:pt x="2151" y="2616"/>
                  <a:pt x="2151" y="2582"/>
                  <a:pt x="2157" y="2548"/>
                </a:cubicBezTo>
                <a:close/>
                <a:moveTo>
                  <a:pt x="13124" y="2394"/>
                </a:moveTo>
                <a:lnTo>
                  <a:pt x="13124" y="2394"/>
                </a:lnTo>
                <a:cubicBezTo>
                  <a:pt x="13252" y="2505"/>
                  <a:pt x="13374" y="2627"/>
                  <a:pt x="13480" y="2754"/>
                </a:cubicBezTo>
                <a:lnTo>
                  <a:pt x="13480" y="2754"/>
                </a:lnTo>
                <a:cubicBezTo>
                  <a:pt x="13368" y="2674"/>
                  <a:pt x="13290" y="2555"/>
                  <a:pt x="13181" y="2474"/>
                </a:cubicBezTo>
                <a:cubicBezTo>
                  <a:pt x="13153" y="2451"/>
                  <a:pt x="13136" y="2422"/>
                  <a:pt x="13124" y="2394"/>
                </a:cubicBezTo>
                <a:close/>
                <a:moveTo>
                  <a:pt x="12699" y="2718"/>
                </a:moveTo>
                <a:cubicBezTo>
                  <a:pt x="12722" y="2735"/>
                  <a:pt x="12744" y="2752"/>
                  <a:pt x="12761" y="2769"/>
                </a:cubicBezTo>
                <a:cubicBezTo>
                  <a:pt x="12761" y="2774"/>
                  <a:pt x="12756" y="2780"/>
                  <a:pt x="12756" y="2786"/>
                </a:cubicBezTo>
                <a:cubicBezTo>
                  <a:pt x="12733" y="2769"/>
                  <a:pt x="12716" y="2746"/>
                  <a:pt x="12699" y="2718"/>
                </a:cubicBezTo>
                <a:close/>
                <a:moveTo>
                  <a:pt x="3541" y="2536"/>
                </a:moveTo>
                <a:cubicBezTo>
                  <a:pt x="3524" y="2564"/>
                  <a:pt x="3496" y="2581"/>
                  <a:pt x="3468" y="2598"/>
                </a:cubicBezTo>
                <a:cubicBezTo>
                  <a:pt x="3468" y="2604"/>
                  <a:pt x="3473" y="2610"/>
                  <a:pt x="3479" y="2615"/>
                </a:cubicBezTo>
                <a:lnTo>
                  <a:pt x="3462" y="2627"/>
                </a:lnTo>
                <a:cubicBezTo>
                  <a:pt x="3456" y="2627"/>
                  <a:pt x="3445" y="2627"/>
                  <a:pt x="3439" y="2621"/>
                </a:cubicBezTo>
                <a:cubicBezTo>
                  <a:pt x="3354" y="2678"/>
                  <a:pt x="3292" y="2757"/>
                  <a:pt x="3195" y="2797"/>
                </a:cubicBezTo>
                <a:cubicBezTo>
                  <a:pt x="3303" y="2701"/>
                  <a:pt x="3417" y="2610"/>
                  <a:pt x="3541" y="2536"/>
                </a:cubicBezTo>
                <a:close/>
                <a:moveTo>
                  <a:pt x="2350" y="2666"/>
                </a:moveTo>
                <a:lnTo>
                  <a:pt x="2350" y="2666"/>
                </a:lnTo>
                <a:cubicBezTo>
                  <a:pt x="2344" y="2729"/>
                  <a:pt x="2293" y="2769"/>
                  <a:pt x="2265" y="2814"/>
                </a:cubicBezTo>
                <a:cubicBezTo>
                  <a:pt x="2253" y="2803"/>
                  <a:pt x="2242" y="2797"/>
                  <a:pt x="2231" y="2786"/>
                </a:cubicBezTo>
                <a:cubicBezTo>
                  <a:pt x="2270" y="2740"/>
                  <a:pt x="2304" y="2701"/>
                  <a:pt x="2350" y="2666"/>
                </a:cubicBezTo>
                <a:close/>
                <a:moveTo>
                  <a:pt x="13323" y="2655"/>
                </a:moveTo>
                <a:cubicBezTo>
                  <a:pt x="13374" y="2718"/>
                  <a:pt x="13454" y="2769"/>
                  <a:pt x="13488" y="2842"/>
                </a:cubicBezTo>
                <a:cubicBezTo>
                  <a:pt x="13419" y="2786"/>
                  <a:pt x="13374" y="2706"/>
                  <a:pt x="13289" y="2666"/>
                </a:cubicBezTo>
                <a:cubicBezTo>
                  <a:pt x="13295" y="2661"/>
                  <a:pt x="13312" y="2655"/>
                  <a:pt x="13323" y="2655"/>
                </a:cubicBezTo>
                <a:close/>
                <a:moveTo>
                  <a:pt x="2223" y="2811"/>
                </a:moveTo>
                <a:cubicBezTo>
                  <a:pt x="2227" y="2811"/>
                  <a:pt x="2232" y="2813"/>
                  <a:pt x="2236" y="2820"/>
                </a:cubicBezTo>
                <a:cubicBezTo>
                  <a:pt x="2236" y="2825"/>
                  <a:pt x="2231" y="2837"/>
                  <a:pt x="2231" y="2842"/>
                </a:cubicBezTo>
                <a:cubicBezTo>
                  <a:pt x="2226" y="2844"/>
                  <a:pt x="2222" y="2845"/>
                  <a:pt x="2219" y="2845"/>
                </a:cubicBezTo>
                <a:cubicBezTo>
                  <a:pt x="2197" y="2845"/>
                  <a:pt x="2208" y="2811"/>
                  <a:pt x="2223" y="2811"/>
                </a:cubicBezTo>
                <a:close/>
                <a:moveTo>
                  <a:pt x="2645" y="2757"/>
                </a:moveTo>
                <a:lnTo>
                  <a:pt x="2651" y="2769"/>
                </a:lnTo>
                <a:cubicBezTo>
                  <a:pt x="2611" y="2808"/>
                  <a:pt x="2571" y="2854"/>
                  <a:pt x="2531" y="2893"/>
                </a:cubicBezTo>
                <a:cubicBezTo>
                  <a:pt x="2548" y="2837"/>
                  <a:pt x="2611" y="2808"/>
                  <a:pt x="2645" y="2757"/>
                </a:cubicBezTo>
                <a:close/>
                <a:moveTo>
                  <a:pt x="13493" y="2763"/>
                </a:moveTo>
                <a:cubicBezTo>
                  <a:pt x="13539" y="2814"/>
                  <a:pt x="13584" y="2859"/>
                  <a:pt x="13629" y="2905"/>
                </a:cubicBezTo>
                <a:cubicBezTo>
                  <a:pt x="13624" y="2916"/>
                  <a:pt x="13618" y="2922"/>
                  <a:pt x="13612" y="2927"/>
                </a:cubicBezTo>
                <a:cubicBezTo>
                  <a:pt x="13590" y="2888"/>
                  <a:pt x="13556" y="2854"/>
                  <a:pt x="13522" y="2825"/>
                </a:cubicBezTo>
                <a:cubicBezTo>
                  <a:pt x="13510" y="2808"/>
                  <a:pt x="13505" y="2786"/>
                  <a:pt x="13493" y="2763"/>
                </a:cubicBezTo>
                <a:close/>
                <a:moveTo>
                  <a:pt x="13547" y="2891"/>
                </a:moveTo>
                <a:cubicBezTo>
                  <a:pt x="13563" y="2891"/>
                  <a:pt x="13580" y="2913"/>
                  <a:pt x="13561" y="2927"/>
                </a:cubicBezTo>
                <a:cubicBezTo>
                  <a:pt x="13559" y="2929"/>
                  <a:pt x="13556" y="2930"/>
                  <a:pt x="13554" y="2930"/>
                </a:cubicBezTo>
                <a:cubicBezTo>
                  <a:pt x="13539" y="2930"/>
                  <a:pt x="13524" y="2903"/>
                  <a:pt x="13539" y="2893"/>
                </a:cubicBezTo>
                <a:cubicBezTo>
                  <a:pt x="13541" y="2892"/>
                  <a:pt x="13544" y="2891"/>
                  <a:pt x="13547" y="2891"/>
                </a:cubicBezTo>
                <a:close/>
                <a:moveTo>
                  <a:pt x="2142" y="2903"/>
                </a:moveTo>
                <a:cubicBezTo>
                  <a:pt x="2148" y="2903"/>
                  <a:pt x="2154" y="2908"/>
                  <a:pt x="2157" y="2922"/>
                </a:cubicBezTo>
                <a:cubicBezTo>
                  <a:pt x="2150" y="2928"/>
                  <a:pt x="2144" y="2932"/>
                  <a:pt x="2140" y="2932"/>
                </a:cubicBezTo>
                <a:cubicBezTo>
                  <a:pt x="2133" y="2932"/>
                  <a:pt x="2129" y="2924"/>
                  <a:pt x="2129" y="2910"/>
                </a:cubicBezTo>
                <a:cubicBezTo>
                  <a:pt x="2133" y="2906"/>
                  <a:pt x="2138" y="2903"/>
                  <a:pt x="2142" y="2903"/>
                </a:cubicBezTo>
                <a:close/>
                <a:moveTo>
                  <a:pt x="13612" y="2933"/>
                </a:moveTo>
                <a:cubicBezTo>
                  <a:pt x="13618" y="2939"/>
                  <a:pt x="13618" y="2939"/>
                  <a:pt x="13624" y="2939"/>
                </a:cubicBezTo>
                <a:cubicBezTo>
                  <a:pt x="13618" y="2944"/>
                  <a:pt x="13612" y="2956"/>
                  <a:pt x="13607" y="2961"/>
                </a:cubicBezTo>
                <a:cubicBezTo>
                  <a:pt x="13601" y="2956"/>
                  <a:pt x="13595" y="2956"/>
                  <a:pt x="13595" y="2956"/>
                </a:cubicBezTo>
                <a:cubicBezTo>
                  <a:pt x="13601" y="2950"/>
                  <a:pt x="13607" y="2939"/>
                  <a:pt x="13612" y="2933"/>
                </a:cubicBezTo>
                <a:close/>
                <a:moveTo>
                  <a:pt x="13595" y="2984"/>
                </a:moveTo>
                <a:cubicBezTo>
                  <a:pt x="13595" y="2984"/>
                  <a:pt x="13601" y="2984"/>
                  <a:pt x="13601" y="2990"/>
                </a:cubicBezTo>
                <a:lnTo>
                  <a:pt x="13595" y="2984"/>
                </a:lnTo>
                <a:close/>
                <a:moveTo>
                  <a:pt x="2090" y="2958"/>
                </a:moveTo>
                <a:cubicBezTo>
                  <a:pt x="2097" y="2958"/>
                  <a:pt x="2100" y="2966"/>
                  <a:pt x="2100" y="2979"/>
                </a:cubicBezTo>
                <a:cubicBezTo>
                  <a:pt x="2093" y="2988"/>
                  <a:pt x="2086" y="2993"/>
                  <a:pt x="2081" y="2993"/>
                </a:cubicBezTo>
                <a:cubicBezTo>
                  <a:pt x="2074" y="2993"/>
                  <a:pt x="2069" y="2986"/>
                  <a:pt x="2066" y="2973"/>
                </a:cubicBezTo>
                <a:cubicBezTo>
                  <a:pt x="2076" y="2963"/>
                  <a:pt x="2084" y="2958"/>
                  <a:pt x="2090" y="2958"/>
                </a:cubicBezTo>
                <a:close/>
                <a:moveTo>
                  <a:pt x="13635" y="2944"/>
                </a:moveTo>
                <a:lnTo>
                  <a:pt x="13635" y="2944"/>
                </a:lnTo>
                <a:cubicBezTo>
                  <a:pt x="13652" y="2956"/>
                  <a:pt x="13669" y="2967"/>
                  <a:pt x="13686" y="2984"/>
                </a:cubicBezTo>
                <a:cubicBezTo>
                  <a:pt x="13692" y="2990"/>
                  <a:pt x="13697" y="3001"/>
                  <a:pt x="13703" y="3013"/>
                </a:cubicBezTo>
                <a:cubicBezTo>
                  <a:pt x="13680" y="2990"/>
                  <a:pt x="13658" y="2967"/>
                  <a:pt x="13635" y="2944"/>
                </a:cubicBezTo>
                <a:close/>
                <a:moveTo>
                  <a:pt x="13703" y="3001"/>
                </a:moveTo>
                <a:lnTo>
                  <a:pt x="13703" y="3001"/>
                </a:lnTo>
                <a:cubicBezTo>
                  <a:pt x="13715" y="3018"/>
                  <a:pt x="13732" y="3030"/>
                  <a:pt x="13743" y="3047"/>
                </a:cubicBezTo>
                <a:lnTo>
                  <a:pt x="13749" y="3047"/>
                </a:lnTo>
                <a:cubicBezTo>
                  <a:pt x="13766" y="3064"/>
                  <a:pt x="13777" y="3081"/>
                  <a:pt x="13794" y="3103"/>
                </a:cubicBezTo>
                <a:cubicBezTo>
                  <a:pt x="13771" y="3081"/>
                  <a:pt x="13749" y="3064"/>
                  <a:pt x="13726" y="3047"/>
                </a:cubicBezTo>
                <a:cubicBezTo>
                  <a:pt x="13715" y="3030"/>
                  <a:pt x="13709" y="3018"/>
                  <a:pt x="13703" y="3001"/>
                </a:cubicBezTo>
                <a:close/>
                <a:moveTo>
                  <a:pt x="13616" y="3003"/>
                </a:moveTo>
                <a:cubicBezTo>
                  <a:pt x="13645" y="3027"/>
                  <a:pt x="13674" y="3050"/>
                  <a:pt x="13703" y="3069"/>
                </a:cubicBezTo>
                <a:cubicBezTo>
                  <a:pt x="13715" y="3086"/>
                  <a:pt x="13726" y="3098"/>
                  <a:pt x="13737" y="3115"/>
                </a:cubicBezTo>
                <a:cubicBezTo>
                  <a:pt x="13732" y="3109"/>
                  <a:pt x="13720" y="3103"/>
                  <a:pt x="13715" y="3098"/>
                </a:cubicBezTo>
                <a:cubicBezTo>
                  <a:pt x="13703" y="3086"/>
                  <a:pt x="13686" y="3069"/>
                  <a:pt x="13669" y="3064"/>
                </a:cubicBezTo>
                <a:cubicBezTo>
                  <a:pt x="13647" y="3051"/>
                  <a:pt x="13632" y="3024"/>
                  <a:pt x="13616" y="3003"/>
                </a:cubicBezTo>
                <a:close/>
                <a:moveTo>
                  <a:pt x="13760" y="3115"/>
                </a:moveTo>
                <a:cubicBezTo>
                  <a:pt x="13766" y="3120"/>
                  <a:pt x="13771" y="3120"/>
                  <a:pt x="13777" y="3126"/>
                </a:cubicBezTo>
                <a:cubicBezTo>
                  <a:pt x="13771" y="3126"/>
                  <a:pt x="13766" y="3120"/>
                  <a:pt x="13760" y="3120"/>
                </a:cubicBezTo>
                <a:lnTo>
                  <a:pt x="13760" y="3115"/>
                </a:lnTo>
                <a:close/>
                <a:moveTo>
                  <a:pt x="13851" y="3120"/>
                </a:moveTo>
                <a:cubicBezTo>
                  <a:pt x="13862" y="3126"/>
                  <a:pt x="13873" y="3126"/>
                  <a:pt x="13879" y="3132"/>
                </a:cubicBezTo>
                <a:cubicBezTo>
                  <a:pt x="13881" y="3136"/>
                  <a:pt x="13884" y="3139"/>
                  <a:pt x="13886" y="3143"/>
                </a:cubicBezTo>
                <a:lnTo>
                  <a:pt x="13886" y="3143"/>
                </a:lnTo>
                <a:cubicBezTo>
                  <a:pt x="13880" y="3143"/>
                  <a:pt x="13872" y="3142"/>
                  <a:pt x="13868" y="3137"/>
                </a:cubicBezTo>
                <a:cubicBezTo>
                  <a:pt x="13862" y="3132"/>
                  <a:pt x="13856" y="3126"/>
                  <a:pt x="13851" y="3120"/>
                </a:cubicBezTo>
                <a:close/>
                <a:moveTo>
                  <a:pt x="2594" y="3115"/>
                </a:moveTo>
                <a:cubicBezTo>
                  <a:pt x="2598" y="3115"/>
                  <a:pt x="2602" y="3116"/>
                  <a:pt x="2605" y="3120"/>
                </a:cubicBezTo>
                <a:cubicBezTo>
                  <a:pt x="2600" y="3137"/>
                  <a:pt x="2588" y="3149"/>
                  <a:pt x="2571" y="3160"/>
                </a:cubicBezTo>
                <a:cubicBezTo>
                  <a:pt x="2565" y="3163"/>
                  <a:pt x="2561" y="3164"/>
                  <a:pt x="2558" y="3164"/>
                </a:cubicBezTo>
                <a:cubicBezTo>
                  <a:pt x="2537" y="3164"/>
                  <a:pt x="2571" y="3115"/>
                  <a:pt x="2594" y="3115"/>
                </a:cubicBezTo>
                <a:close/>
                <a:moveTo>
                  <a:pt x="13794" y="3143"/>
                </a:moveTo>
                <a:lnTo>
                  <a:pt x="13811" y="3166"/>
                </a:lnTo>
                <a:lnTo>
                  <a:pt x="13794" y="3171"/>
                </a:lnTo>
                <a:cubicBezTo>
                  <a:pt x="13794" y="3171"/>
                  <a:pt x="13800" y="3177"/>
                  <a:pt x="13800" y="3183"/>
                </a:cubicBezTo>
                <a:cubicBezTo>
                  <a:pt x="13777" y="3171"/>
                  <a:pt x="13760" y="3166"/>
                  <a:pt x="13737" y="3154"/>
                </a:cubicBezTo>
                <a:cubicBezTo>
                  <a:pt x="13737" y="3154"/>
                  <a:pt x="13737" y="3149"/>
                  <a:pt x="13737" y="3149"/>
                </a:cubicBezTo>
                <a:cubicBezTo>
                  <a:pt x="13754" y="3143"/>
                  <a:pt x="13771" y="3143"/>
                  <a:pt x="13794" y="3143"/>
                </a:cubicBezTo>
                <a:close/>
                <a:moveTo>
                  <a:pt x="13805" y="3194"/>
                </a:moveTo>
                <a:cubicBezTo>
                  <a:pt x="13811" y="3205"/>
                  <a:pt x="13822" y="3217"/>
                  <a:pt x="13822" y="3222"/>
                </a:cubicBezTo>
                <a:lnTo>
                  <a:pt x="13817" y="3251"/>
                </a:lnTo>
                <a:lnTo>
                  <a:pt x="13805" y="3245"/>
                </a:lnTo>
                <a:cubicBezTo>
                  <a:pt x="13805" y="3245"/>
                  <a:pt x="13800" y="3240"/>
                  <a:pt x="13800" y="3234"/>
                </a:cubicBezTo>
                <a:cubicBezTo>
                  <a:pt x="13805" y="3228"/>
                  <a:pt x="13811" y="3217"/>
                  <a:pt x="13811" y="3211"/>
                </a:cubicBezTo>
                <a:cubicBezTo>
                  <a:pt x="13811" y="3205"/>
                  <a:pt x="13805" y="3205"/>
                  <a:pt x="13805" y="3205"/>
                </a:cubicBezTo>
                <a:cubicBezTo>
                  <a:pt x="13805" y="3200"/>
                  <a:pt x="13805" y="3194"/>
                  <a:pt x="13805" y="3194"/>
                </a:cubicBezTo>
                <a:close/>
                <a:moveTo>
                  <a:pt x="13892" y="3151"/>
                </a:moveTo>
                <a:cubicBezTo>
                  <a:pt x="13907" y="3171"/>
                  <a:pt x="13926" y="3190"/>
                  <a:pt x="13947" y="3211"/>
                </a:cubicBezTo>
                <a:cubicBezTo>
                  <a:pt x="13958" y="3222"/>
                  <a:pt x="13970" y="3234"/>
                  <a:pt x="13976" y="3240"/>
                </a:cubicBezTo>
                <a:cubicBezTo>
                  <a:pt x="13976" y="3251"/>
                  <a:pt x="13976" y="3262"/>
                  <a:pt x="13970" y="3268"/>
                </a:cubicBezTo>
                <a:cubicBezTo>
                  <a:pt x="13958" y="3257"/>
                  <a:pt x="13941" y="3240"/>
                  <a:pt x="13930" y="3228"/>
                </a:cubicBezTo>
                <a:cubicBezTo>
                  <a:pt x="13915" y="3203"/>
                  <a:pt x="13899" y="3177"/>
                  <a:pt x="13892" y="3151"/>
                </a:cubicBezTo>
                <a:close/>
                <a:moveTo>
                  <a:pt x="2514" y="2893"/>
                </a:moveTo>
                <a:cubicBezTo>
                  <a:pt x="2514" y="2893"/>
                  <a:pt x="2520" y="2899"/>
                  <a:pt x="2520" y="2905"/>
                </a:cubicBezTo>
                <a:cubicBezTo>
                  <a:pt x="2463" y="2967"/>
                  <a:pt x="2401" y="3024"/>
                  <a:pt x="2344" y="3086"/>
                </a:cubicBezTo>
                <a:cubicBezTo>
                  <a:pt x="2287" y="3154"/>
                  <a:pt x="2231" y="3222"/>
                  <a:pt x="2163" y="3285"/>
                </a:cubicBezTo>
                <a:cubicBezTo>
                  <a:pt x="2259" y="3137"/>
                  <a:pt x="2395" y="3018"/>
                  <a:pt x="2514" y="2893"/>
                </a:cubicBezTo>
                <a:close/>
                <a:moveTo>
                  <a:pt x="2849" y="3120"/>
                </a:moveTo>
                <a:cubicBezTo>
                  <a:pt x="2804" y="3160"/>
                  <a:pt x="2758" y="3205"/>
                  <a:pt x="2713" y="3245"/>
                </a:cubicBezTo>
                <a:cubicBezTo>
                  <a:pt x="2730" y="3251"/>
                  <a:pt x="2747" y="3257"/>
                  <a:pt x="2764" y="3257"/>
                </a:cubicBezTo>
                <a:cubicBezTo>
                  <a:pt x="2792" y="3228"/>
                  <a:pt x="2821" y="3200"/>
                  <a:pt x="2855" y="3171"/>
                </a:cubicBezTo>
                <a:lnTo>
                  <a:pt x="2855" y="3171"/>
                </a:lnTo>
                <a:cubicBezTo>
                  <a:pt x="2809" y="3211"/>
                  <a:pt x="2770" y="3257"/>
                  <a:pt x="2724" y="3302"/>
                </a:cubicBezTo>
                <a:cubicBezTo>
                  <a:pt x="2719" y="3291"/>
                  <a:pt x="2713" y="3279"/>
                  <a:pt x="2707" y="3268"/>
                </a:cubicBezTo>
                <a:lnTo>
                  <a:pt x="2719" y="3268"/>
                </a:lnTo>
                <a:cubicBezTo>
                  <a:pt x="2713" y="3257"/>
                  <a:pt x="2707" y="3245"/>
                  <a:pt x="2707" y="3240"/>
                </a:cubicBezTo>
                <a:cubicBezTo>
                  <a:pt x="2747" y="3188"/>
                  <a:pt x="2792" y="3149"/>
                  <a:pt x="2849" y="3120"/>
                </a:cubicBezTo>
                <a:close/>
                <a:moveTo>
                  <a:pt x="13993" y="3251"/>
                </a:moveTo>
                <a:cubicBezTo>
                  <a:pt x="14010" y="3268"/>
                  <a:pt x="14027" y="3285"/>
                  <a:pt x="14044" y="3302"/>
                </a:cubicBezTo>
                <a:cubicBezTo>
                  <a:pt x="14038" y="3308"/>
                  <a:pt x="14032" y="3313"/>
                  <a:pt x="14021" y="3325"/>
                </a:cubicBezTo>
                <a:cubicBezTo>
                  <a:pt x="14010" y="3308"/>
                  <a:pt x="13993" y="3291"/>
                  <a:pt x="13976" y="3274"/>
                </a:cubicBezTo>
                <a:cubicBezTo>
                  <a:pt x="13981" y="3268"/>
                  <a:pt x="13987" y="3257"/>
                  <a:pt x="13993" y="3251"/>
                </a:cubicBezTo>
                <a:close/>
                <a:moveTo>
                  <a:pt x="13834" y="3183"/>
                </a:moveTo>
                <a:cubicBezTo>
                  <a:pt x="13862" y="3205"/>
                  <a:pt x="13890" y="3234"/>
                  <a:pt x="13919" y="3262"/>
                </a:cubicBezTo>
                <a:cubicBezTo>
                  <a:pt x="13953" y="3308"/>
                  <a:pt x="13981" y="3347"/>
                  <a:pt x="14010" y="3393"/>
                </a:cubicBezTo>
                <a:cubicBezTo>
                  <a:pt x="14004" y="3387"/>
                  <a:pt x="13998" y="3381"/>
                  <a:pt x="13993" y="3381"/>
                </a:cubicBezTo>
                <a:cubicBezTo>
                  <a:pt x="13970" y="3342"/>
                  <a:pt x="13941" y="3313"/>
                  <a:pt x="13913" y="3291"/>
                </a:cubicBezTo>
                <a:cubicBezTo>
                  <a:pt x="13885" y="3257"/>
                  <a:pt x="13856" y="3217"/>
                  <a:pt x="13834" y="3183"/>
                </a:cubicBezTo>
                <a:close/>
                <a:moveTo>
                  <a:pt x="2651" y="3285"/>
                </a:moveTo>
                <a:cubicBezTo>
                  <a:pt x="2668" y="3330"/>
                  <a:pt x="2611" y="3353"/>
                  <a:pt x="2617" y="3398"/>
                </a:cubicBezTo>
                <a:cubicBezTo>
                  <a:pt x="2611" y="3387"/>
                  <a:pt x="2600" y="3370"/>
                  <a:pt x="2594" y="3359"/>
                </a:cubicBezTo>
                <a:cubicBezTo>
                  <a:pt x="2605" y="3342"/>
                  <a:pt x="2622" y="3336"/>
                  <a:pt x="2639" y="3325"/>
                </a:cubicBezTo>
                <a:cubicBezTo>
                  <a:pt x="2645" y="3313"/>
                  <a:pt x="2651" y="3296"/>
                  <a:pt x="2651" y="3285"/>
                </a:cubicBezTo>
                <a:close/>
                <a:moveTo>
                  <a:pt x="2358" y="3369"/>
                </a:moveTo>
                <a:cubicBezTo>
                  <a:pt x="2369" y="3369"/>
                  <a:pt x="2379" y="3387"/>
                  <a:pt x="2367" y="3398"/>
                </a:cubicBezTo>
                <a:cubicBezTo>
                  <a:pt x="2362" y="3406"/>
                  <a:pt x="2357" y="3409"/>
                  <a:pt x="2352" y="3409"/>
                </a:cubicBezTo>
                <a:cubicBezTo>
                  <a:pt x="2340" y="3409"/>
                  <a:pt x="2332" y="3390"/>
                  <a:pt x="2344" y="3381"/>
                </a:cubicBezTo>
                <a:cubicBezTo>
                  <a:pt x="2348" y="3373"/>
                  <a:pt x="2353" y="3369"/>
                  <a:pt x="2358" y="3369"/>
                </a:cubicBezTo>
                <a:close/>
                <a:moveTo>
                  <a:pt x="2163" y="3285"/>
                </a:moveTo>
                <a:lnTo>
                  <a:pt x="2163" y="3285"/>
                </a:lnTo>
                <a:cubicBezTo>
                  <a:pt x="2157" y="3308"/>
                  <a:pt x="2140" y="3325"/>
                  <a:pt x="2123" y="3342"/>
                </a:cubicBezTo>
                <a:cubicBezTo>
                  <a:pt x="2106" y="3364"/>
                  <a:pt x="2083" y="3387"/>
                  <a:pt x="2066" y="3410"/>
                </a:cubicBezTo>
                <a:cubicBezTo>
                  <a:pt x="2072" y="3393"/>
                  <a:pt x="2072" y="3376"/>
                  <a:pt x="2078" y="3359"/>
                </a:cubicBezTo>
                <a:cubicBezTo>
                  <a:pt x="2083" y="3359"/>
                  <a:pt x="2095" y="3353"/>
                  <a:pt x="2100" y="3353"/>
                </a:cubicBezTo>
                <a:cubicBezTo>
                  <a:pt x="2117" y="3325"/>
                  <a:pt x="2134" y="3302"/>
                  <a:pt x="2163" y="3285"/>
                </a:cubicBezTo>
                <a:close/>
                <a:moveTo>
                  <a:pt x="14038" y="3427"/>
                </a:moveTo>
                <a:cubicBezTo>
                  <a:pt x="14038" y="3432"/>
                  <a:pt x="14044" y="3438"/>
                  <a:pt x="14044" y="3438"/>
                </a:cubicBezTo>
                <a:lnTo>
                  <a:pt x="14038" y="3438"/>
                </a:lnTo>
                <a:cubicBezTo>
                  <a:pt x="14038" y="3438"/>
                  <a:pt x="14038" y="3432"/>
                  <a:pt x="14038" y="3427"/>
                </a:cubicBezTo>
                <a:close/>
                <a:moveTo>
                  <a:pt x="2583" y="3387"/>
                </a:moveTo>
                <a:cubicBezTo>
                  <a:pt x="2594" y="3398"/>
                  <a:pt x="2583" y="3421"/>
                  <a:pt x="2571" y="3427"/>
                </a:cubicBezTo>
                <a:cubicBezTo>
                  <a:pt x="2568" y="3434"/>
                  <a:pt x="2555" y="3441"/>
                  <a:pt x="2545" y="3441"/>
                </a:cubicBezTo>
                <a:cubicBezTo>
                  <a:pt x="2539" y="3441"/>
                  <a:pt x="2534" y="3439"/>
                  <a:pt x="2531" y="3432"/>
                </a:cubicBezTo>
                <a:cubicBezTo>
                  <a:pt x="2543" y="3415"/>
                  <a:pt x="2560" y="3393"/>
                  <a:pt x="2583" y="3387"/>
                </a:cubicBezTo>
                <a:close/>
                <a:moveTo>
                  <a:pt x="14288" y="3483"/>
                </a:moveTo>
                <a:lnTo>
                  <a:pt x="14288" y="3483"/>
                </a:lnTo>
                <a:cubicBezTo>
                  <a:pt x="14288" y="3485"/>
                  <a:pt x="14288" y="3486"/>
                  <a:pt x="14289" y="3487"/>
                </a:cubicBezTo>
                <a:lnTo>
                  <a:pt x="14289" y="3487"/>
                </a:lnTo>
                <a:cubicBezTo>
                  <a:pt x="14289" y="3486"/>
                  <a:pt x="14288" y="3484"/>
                  <a:pt x="14288" y="3483"/>
                </a:cubicBezTo>
                <a:close/>
                <a:moveTo>
                  <a:pt x="2511" y="3455"/>
                </a:moveTo>
                <a:cubicBezTo>
                  <a:pt x="2512" y="3455"/>
                  <a:pt x="2513" y="3455"/>
                  <a:pt x="2514" y="3455"/>
                </a:cubicBezTo>
                <a:cubicBezTo>
                  <a:pt x="2526" y="3466"/>
                  <a:pt x="2514" y="3495"/>
                  <a:pt x="2503" y="3506"/>
                </a:cubicBezTo>
                <a:cubicBezTo>
                  <a:pt x="2502" y="3506"/>
                  <a:pt x="2501" y="3507"/>
                  <a:pt x="2500" y="3507"/>
                </a:cubicBezTo>
                <a:cubicBezTo>
                  <a:pt x="2477" y="3507"/>
                  <a:pt x="2486" y="3455"/>
                  <a:pt x="2511" y="3455"/>
                </a:cubicBezTo>
                <a:close/>
                <a:moveTo>
                  <a:pt x="2026" y="3455"/>
                </a:moveTo>
                <a:cubicBezTo>
                  <a:pt x="2015" y="3483"/>
                  <a:pt x="1981" y="3501"/>
                  <a:pt x="1975" y="3535"/>
                </a:cubicBezTo>
                <a:cubicBezTo>
                  <a:pt x="1970" y="3540"/>
                  <a:pt x="1964" y="3540"/>
                  <a:pt x="1958" y="3546"/>
                </a:cubicBezTo>
                <a:cubicBezTo>
                  <a:pt x="1970" y="3535"/>
                  <a:pt x="1981" y="3518"/>
                  <a:pt x="1987" y="3506"/>
                </a:cubicBezTo>
                <a:cubicBezTo>
                  <a:pt x="1987" y="3501"/>
                  <a:pt x="1981" y="3501"/>
                  <a:pt x="1981" y="3495"/>
                </a:cubicBezTo>
                <a:cubicBezTo>
                  <a:pt x="1992" y="3483"/>
                  <a:pt x="2009" y="3466"/>
                  <a:pt x="2026" y="3455"/>
                </a:cubicBezTo>
                <a:close/>
                <a:moveTo>
                  <a:pt x="2446" y="2502"/>
                </a:moveTo>
                <a:lnTo>
                  <a:pt x="2446" y="2502"/>
                </a:lnTo>
                <a:cubicBezTo>
                  <a:pt x="2373" y="2604"/>
                  <a:pt x="2276" y="2689"/>
                  <a:pt x="2191" y="2786"/>
                </a:cubicBezTo>
                <a:cubicBezTo>
                  <a:pt x="2174" y="2808"/>
                  <a:pt x="2140" y="2820"/>
                  <a:pt x="2146" y="2848"/>
                </a:cubicBezTo>
                <a:cubicBezTo>
                  <a:pt x="2157" y="2848"/>
                  <a:pt x="2180" y="2842"/>
                  <a:pt x="2185" y="2842"/>
                </a:cubicBezTo>
                <a:cubicBezTo>
                  <a:pt x="2191" y="2854"/>
                  <a:pt x="2202" y="2876"/>
                  <a:pt x="2208" y="2888"/>
                </a:cubicBezTo>
                <a:cubicBezTo>
                  <a:pt x="2191" y="2893"/>
                  <a:pt x="2180" y="2893"/>
                  <a:pt x="2163" y="2893"/>
                </a:cubicBezTo>
                <a:cubicBezTo>
                  <a:pt x="2157" y="2876"/>
                  <a:pt x="2140" y="2865"/>
                  <a:pt x="2123" y="2865"/>
                </a:cubicBezTo>
                <a:cubicBezTo>
                  <a:pt x="2066" y="2899"/>
                  <a:pt x="2038" y="2967"/>
                  <a:pt x="1992" y="3013"/>
                </a:cubicBezTo>
                <a:cubicBezTo>
                  <a:pt x="1970" y="3035"/>
                  <a:pt x="1930" y="3064"/>
                  <a:pt x="1930" y="3103"/>
                </a:cubicBezTo>
                <a:cubicBezTo>
                  <a:pt x="1964" y="3092"/>
                  <a:pt x="1987" y="3069"/>
                  <a:pt x="1998" y="3035"/>
                </a:cubicBezTo>
                <a:cubicBezTo>
                  <a:pt x="2017" y="3026"/>
                  <a:pt x="2035" y="2983"/>
                  <a:pt x="2057" y="2983"/>
                </a:cubicBezTo>
                <a:cubicBezTo>
                  <a:pt x="2062" y="2983"/>
                  <a:pt x="2067" y="2985"/>
                  <a:pt x="2072" y="2990"/>
                </a:cubicBezTo>
                <a:cubicBezTo>
                  <a:pt x="2055" y="3007"/>
                  <a:pt x="2055" y="3030"/>
                  <a:pt x="2061" y="3047"/>
                </a:cubicBezTo>
                <a:cubicBezTo>
                  <a:pt x="2055" y="3047"/>
                  <a:pt x="2038" y="3041"/>
                  <a:pt x="2032" y="3035"/>
                </a:cubicBezTo>
                <a:cubicBezTo>
                  <a:pt x="2032" y="3047"/>
                  <a:pt x="2026" y="3069"/>
                  <a:pt x="2026" y="3081"/>
                </a:cubicBezTo>
                <a:cubicBezTo>
                  <a:pt x="2021" y="3092"/>
                  <a:pt x="2009" y="3103"/>
                  <a:pt x="1998" y="3120"/>
                </a:cubicBezTo>
                <a:cubicBezTo>
                  <a:pt x="1992" y="3109"/>
                  <a:pt x="1981" y="3092"/>
                  <a:pt x="1975" y="3081"/>
                </a:cubicBezTo>
                <a:lnTo>
                  <a:pt x="1975" y="3149"/>
                </a:lnTo>
                <a:cubicBezTo>
                  <a:pt x="1970" y="3143"/>
                  <a:pt x="1958" y="3137"/>
                  <a:pt x="1953" y="3132"/>
                </a:cubicBezTo>
                <a:cubicBezTo>
                  <a:pt x="1924" y="3177"/>
                  <a:pt x="1885" y="3222"/>
                  <a:pt x="1851" y="3262"/>
                </a:cubicBezTo>
                <a:cubicBezTo>
                  <a:pt x="1851" y="3308"/>
                  <a:pt x="1805" y="3319"/>
                  <a:pt x="1777" y="3336"/>
                </a:cubicBezTo>
                <a:cubicBezTo>
                  <a:pt x="1788" y="3251"/>
                  <a:pt x="1873" y="3200"/>
                  <a:pt x="1919" y="3132"/>
                </a:cubicBezTo>
                <a:cubicBezTo>
                  <a:pt x="1939" y="3124"/>
                  <a:pt x="1919" y="3099"/>
                  <a:pt x="1906" y="3099"/>
                </a:cubicBezTo>
                <a:cubicBezTo>
                  <a:pt x="1900" y="3099"/>
                  <a:pt x="1896" y="3103"/>
                  <a:pt x="1896" y="3115"/>
                </a:cubicBezTo>
                <a:cubicBezTo>
                  <a:pt x="1805" y="3228"/>
                  <a:pt x="1709" y="3336"/>
                  <a:pt x="1624" y="3449"/>
                </a:cubicBezTo>
                <a:cubicBezTo>
                  <a:pt x="1595" y="3489"/>
                  <a:pt x="1567" y="3535"/>
                  <a:pt x="1527" y="3569"/>
                </a:cubicBezTo>
                <a:cubicBezTo>
                  <a:pt x="1561" y="3489"/>
                  <a:pt x="1624" y="3432"/>
                  <a:pt x="1675" y="3364"/>
                </a:cubicBezTo>
                <a:cubicBezTo>
                  <a:pt x="1669" y="3359"/>
                  <a:pt x="1663" y="3353"/>
                  <a:pt x="1658" y="3347"/>
                </a:cubicBezTo>
                <a:lnTo>
                  <a:pt x="1658" y="3347"/>
                </a:lnTo>
                <a:lnTo>
                  <a:pt x="1692" y="3359"/>
                </a:lnTo>
                <a:cubicBezTo>
                  <a:pt x="1692" y="3347"/>
                  <a:pt x="1697" y="3325"/>
                  <a:pt x="1697" y="3313"/>
                </a:cubicBezTo>
                <a:cubicBezTo>
                  <a:pt x="1709" y="3308"/>
                  <a:pt x="1720" y="3296"/>
                  <a:pt x="1731" y="3291"/>
                </a:cubicBezTo>
                <a:lnTo>
                  <a:pt x="1731" y="3262"/>
                </a:lnTo>
                <a:cubicBezTo>
                  <a:pt x="1737" y="3262"/>
                  <a:pt x="1748" y="3257"/>
                  <a:pt x="1754" y="3257"/>
                </a:cubicBezTo>
                <a:cubicBezTo>
                  <a:pt x="1885" y="3064"/>
                  <a:pt x="2066" y="2910"/>
                  <a:pt x="2202" y="2729"/>
                </a:cubicBezTo>
                <a:cubicBezTo>
                  <a:pt x="2299" y="2666"/>
                  <a:pt x="2350" y="2564"/>
                  <a:pt x="2446" y="2502"/>
                </a:cubicBezTo>
                <a:close/>
                <a:moveTo>
                  <a:pt x="1618" y="3540"/>
                </a:moveTo>
                <a:cubicBezTo>
                  <a:pt x="1618" y="3546"/>
                  <a:pt x="1618" y="3546"/>
                  <a:pt x="1624" y="3552"/>
                </a:cubicBezTo>
                <a:cubicBezTo>
                  <a:pt x="1612" y="3557"/>
                  <a:pt x="1607" y="3569"/>
                  <a:pt x="1601" y="3574"/>
                </a:cubicBezTo>
                <a:cubicBezTo>
                  <a:pt x="1595" y="3563"/>
                  <a:pt x="1601" y="3546"/>
                  <a:pt x="1618" y="3540"/>
                </a:cubicBezTo>
                <a:close/>
                <a:moveTo>
                  <a:pt x="1618" y="3586"/>
                </a:moveTo>
                <a:cubicBezTo>
                  <a:pt x="1618" y="3586"/>
                  <a:pt x="1612" y="3591"/>
                  <a:pt x="1612" y="3591"/>
                </a:cubicBezTo>
                <a:cubicBezTo>
                  <a:pt x="1612" y="3591"/>
                  <a:pt x="1607" y="3591"/>
                  <a:pt x="1607" y="3586"/>
                </a:cubicBezTo>
                <a:close/>
                <a:moveTo>
                  <a:pt x="1573" y="3586"/>
                </a:moveTo>
                <a:cubicBezTo>
                  <a:pt x="1595" y="3586"/>
                  <a:pt x="1601" y="3591"/>
                  <a:pt x="1590" y="3614"/>
                </a:cubicBezTo>
                <a:cubicBezTo>
                  <a:pt x="1567" y="3614"/>
                  <a:pt x="1561" y="3603"/>
                  <a:pt x="1573" y="3586"/>
                </a:cubicBezTo>
                <a:close/>
                <a:moveTo>
                  <a:pt x="14282" y="3586"/>
                </a:moveTo>
                <a:lnTo>
                  <a:pt x="14282" y="3586"/>
                </a:lnTo>
                <a:cubicBezTo>
                  <a:pt x="14293" y="3597"/>
                  <a:pt x="14305" y="3614"/>
                  <a:pt x="14316" y="3637"/>
                </a:cubicBezTo>
                <a:cubicBezTo>
                  <a:pt x="14305" y="3625"/>
                  <a:pt x="14299" y="3614"/>
                  <a:pt x="14288" y="3608"/>
                </a:cubicBezTo>
                <a:cubicBezTo>
                  <a:pt x="14282" y="3603"/>
                  <a:pt x="14282" y="3591"/>
                  <a:pt x="14282" y="3586"/>
                </a:cubicBezTo>
                <a:close/>
                <a:moveTo>
                  <a:pt x="1907" y="3625"/>
                </a:moveTo>
                <a:lnTo>
                  <a:pt x="1907" y="3625"/>
                </a:lnTo>
                <a:cubicBezTo>
                  <a:pt x="1902" y="3642"/>
                  <a:pt x="1890" y="3654"/>
                  <a:pt x="1885" y="3665"/>
                </a:cubicBezTo>
                <a:cubicBezTo>
                  <a:pt x="1885" y="3648"/>
                  <a:pt x="1890" y="3637"/>
                  <a:pt x="1907" y="3625"/>
                </a:cubicBezTo>
                <a:close/>
                <a:moveTo>
                  <a:pt x="14055" y="3313"/>
                </a:moveTo>
                <a:lnTo>
                  <a:pt x="14055" y="3313"/>
                </a:lnTo>
                <a:cubicBezTo>
                  <a:pt x="14078" y="3336"/>
                  <a:pt x="14095" y="3364"/>
                  <a:pt x="14112" y="3393"/>
                </a:cubicBezTo>
                <a:cubicBezTo>
                  <a:pt x="14117" y="3393"/>
                  <a:pt x="14123" y="3393"/>
                  <a:pt x="14129" y="3398"/>
                </a:cubicBezTo>
                <a:lnTo>
                  <a:pt x="14129" y="3404"/>
                </a:lnTo>
                <a:cubicBezTo>
                  <a:pt x="14134" y="3404"/>
                  <a:pt x="14146" y="3410"/>
                  <a:pt x="14157" y="3415"/>
                </a:cubicBezTo>
                <a:cubicBezTo>
                  <a:pt x="14157" y="3421"/>
                  <a:pt x="14157" y="3427"/>
                  <a:pt x="14163" y="3427"/>
                </a:cubicBezTo>
                <a:cubicBezTo>
                  <a:pt x="14180" y="3495"/>
                  <a:pt x="14242" y="3535"/>
                  <a:pt x="14259" y="3603"/>
                </a:cubicBezTo>
                <a:cubicBezTo>
                  <a:pt x="14276" y="3620"/>
                  <a:pt x="14299" y="3631"/>
                  <a:pt x="14322" y="3642"/>
                </a:cubicBezTo>
                <a:cubicBezTo>
                  <a:pt x="14322" y="3648"/>
                  <a:pt x="14327" y="3654"/>
                  <a:pt x="14327" y="3659"/>
                </a:cubicBezTo>
                <a:cubicBezTo>
                  <a:pt x="14322" y="3665"/>
                  <a:pt x="14316" y="3671"/>
                  <a:pt x="14316" y="3676"/>
                </a:cubicBezTo>
                <a:cubicBezTo>
                  <a:pt x="14259" y="3603"/>
                  <a:pt x="14197" y="3529"/>
                  <a:pt x="14134" y="3455"/>
                </a:cubicBezTo>
                <a:cubicBezTo>
                  <a:pt x="14112" y="3421"/>
                  <a:pt x="14089" y="3393"/>
                  <a:pt x="14061" y="3364"/>
                </a:cubicBezTo>
                <a:cubicBezTo>
                  <a:pt x="14061" y="3347"/>
                  <a:pt x="14055" y="3330"/>
                  <a:pt x="14055" y="3313"/>
                </a:cubicBezTo>
                <a:close/>
                <a:moveTo>
                  <a:pt x="2135" y="3647"/>
                </a:moveTo>
                <a:cubicBezTo>
                  <a:pt x="2137" y="3647"/>
                  <a:pt x="2138" y="3648"/>
                  <a:pt x="2140" y="3648"/>
                </a:cubicBezTo>
                <a:cubicBezTo>
                  <a:pt x="2155" y="3658"/>
                  <a:pt x="2138" y="3683"/>
                  <a:pt x="2122" y="3683"/>
                </a:cubicBezTo>
                <a:cubicBezTo>
                  <a:pt x="2120" y="3683"/>
                  <a:pt x="2119" y="3683"/>
                  <a:pt x="2117" y="3682"/>
                </a:cubicBezTo>
                <a:cubicBezTo>
                  <a:pt x="2107" y="3672"/>
                  <a:pt x="2120" y="3647"/>
                  <a:pt x="2135" y="3647"/>
                </a:cubicBezTo>
                <a:close/>
                <a:moveTo>
                  <a:pt x="2719" y="3313"/>
                </a:moveTo>
                <a:cubicBezTo>
                  <a:pt x="2600" y="3438"/>
                  <a:pt x="2486" y="3569"/>
                  <a:pt x="2378" y="3705"/>
                </a:cubicBezTo>
                <a:cubicBezTo>
                  <a:pt x="2412" y="3654"/>
                  <a:pt x="2463" y="3614"/>
                  <a:pt x="2475" y="3552"/>
                </a:cubicBezTo>
                <a:lnTo>
                  <a:pt x="2475" y="3552"/>
                </a:lnTo>
                <a:cubicBezTo>
                  <a:pt x="2463" y="3557"/>
                  <a:pt x="2441" y="3563"/>
                  <a:pt x="2429" y="3569"/>
                </a:cubicBezTo>
                <a:cubicBezTo>
                  <a:pt x="2429" y="3557"/>
                  <a:pt x="2435" y="3540"/>
                  <a:pt x="2435" y="3529"/>
                </a:cubicBezTo>
                <a:cubicBezTo>
                  <a:pt x="2446" y="3535"/>
                  <a:pt x="2458" y="3540"/>
                  <a:pt x="2469" y="3540"/>
                </a:cubicBezTo>
                <a:lnTo>
                  <a:pt x="2469" y="3512"/>
                </a:lnTo>
                <a:cubicBezTo>
                  <a:pt x="2469" y="3529"/>
                  <a:pt x="2475" y="3546"/>
                  <a:pt x="2480" y="3569"/>
                </a:cubicBezTo>
                <a:cubicBezTo>
                  <a:pt x="2571" y="3489"/>
                  <a:pt x="2628" y="3381"/>
                  <a:pt x="2719" y="3313"/>
                </a:cubicBezTo>
                <a:close/>
                <a:moveTo>
                  <a:pt x="14367" y="3688"/>
                </a:moveTo>
                <a:cubicBezTo>
                  <a:pt x="14361" y="3705"/>
                  <a:pt x="14361" y="3722"/>
                  <a:pt x="14367" y="3739"/>
                </a:cubicBezTo>
                <a:cubicBezTo>
                  <a:pt x="14356" y="3727"/>
                  <a:pt x="14350" y="3722"/>
                  <a:pt x="14344" y="3710"/>
                </a:cubicBezTo>
                <a:cubicBezTo>
                  <a:pt x="14344" y="3705"/>
                  <a:pt x="14350" y="3699"/>
                  <a:pt x="14350" y="3693"/>
                </a:cubicBezTo>
                <a:cubicBezTo>
                  <a:pt x="14356" y="3688"/>
                  <a:pt x="14361" y="3688"/>
                  <a:pt x="14367" y="3688"/>
                </a:cubicBezTo>
                <a:close/>
                <a:moveTo>
                  <a:pt x="2339" y="3710"/>
                </a:moveTo>
                <a:lnTo>
                  <a:pt x="2322" y="3733"/>
                </a:lnTo>
                <a:cubicBezTo>
                  <a:pt x="2333" y="3733"/>
                  <a:pt x="2339" y="3733"/>
                  <a:pt x="2350" y="3739"/>
                </a:cubicBezTo>
                <a:cubicBezTo>
                  <a:pt x="2344" y="3744"/>
                  <a:pt x="2339" y="3756"/>
                  <a:pt x="2327" y="3762"/>
                </a:cubicBezTo>
                <a:cubicBezTo>
                  <a:pt x="2327" y="3756"/>
                  <a:pt x="2322" y="3739"/>
                  <a:pt x="2322" y="3733"/>
                </a:cubicBezTo>
                <a:cubicBezTo>
                  <a:pt x="2316" y="3744"/>
                  <a:pt x="2299" y="3762"/>
                  <a:pt x="2293" y="3773"/>
                </a:cubicBezTo>
                <a:lnTo>
                  <a:pt x="2253" y="3773"/>
                </a:lnTo>
                <a:cubicBezTo>
                  <a:pt x="2276" y="3750"/>
                  <a:pt x="2304" y="3727"/>
                  <a:pt x="2339" y="3710"/>
                </a:cubicBezTo>
                <a:close/>
                <a:moveTo>
                  <a:pt x="14359" y="3818"/>
                </a:moveTo>
                <a:cubicBezTo>
                  <a:pt x="14364" y="3818"/>
                  <a:pt x="14371" y="3823"/>
                  <a:pt x="14378" y="3830"/>
                </a:cubicBezTo>
                <a:cubicBezTo>
                  <a:pt x="14372" y="3842"/>
                  <a:pt x="14368" y="3847"/>
                  <a:pt x="14362" y="3847"/>
                </a:cubicBezTo>
                <a:cubicBezTo>
                  <a:pt x="14358" y="3847"/>
                  <a:pt x="14352" y="3843"/>
                  <a:pt x="14344" y="3835"/>
                </a:cubicBezTo>
                <a:cubicBezTo>
                  <a:pt x="14350" y="3830"/>
                  <a:pt x="14350" y="3830"/>
                  <a:pt x="14356" y="3824"/>
                </a:cubicBezTo>
                <a:lnTo>
                  <a:pt x="14350" y="3824"/>
                </a:lnTo>
                <a:cubicBezTo>
                  <a:pt x="14352" y="3820"/>
                  <a:pt x="14355" y="3818"/>
                  <a:pt x="14359" y="3818"/>
                </a:cubicBezTo>
                <a:close/>
                <a:moveTo>
                  <a:pt x="14371" y="3859"/>
                </a:moveTo>
                <a:cubicBezTo>
                  <a:pt x="14386" y="3859"/>
                  <a:pt x="14401" y="3870"/>
                  <a:pt x="14401" y="3886"/>
                </a:cubicBezTo>
                <a:cubicBezTo>
                  <a:pt x="14398" y="3889"/>
                  <a:pt x="14393" y="3891"/>
                  <a:pt x="14388" y="3891"/>
                </a:cubicBezTo>
                <a:cubicBezTo>
                  <a:pt x="14374" y="3891"/>
                  <a:pt x="14356" y="3880"/>
                  <a:pt x="14356" y="3864"/>
                </a:cubicBezTo>
                <a:cubicBezTo>
                  <a:pt x="14360" y="3861"/>
                  <a:pt x="14366" y="3859"/>
                  <a:pt x="14371" y="3859"/>
                </a:cubicBezTo>
                <a:close/>
                <a:moveTo>
                  <a:pt x="1493" y="3625"/>
                </a:moveTo>
                <a:cubicBezTo>
                  <a:pt x="1436" y="3727"/>
                  <a:pt x="1374" y="3824"/>
                  <a:pt x="1317" y="3926"/>
                </a:cubicBezTo>
                <a:cubicBezTo>
                  <a:pt x="1300" y="3949"/>
                  <a:pt x="1278" y="3977"/>
                  <a:pt x="1261" y="4000"/>
                </a:cubicBezTo>
                <a:cubicBezTo>
                  <a:pt x="1255" y="4000"/>
                  <a:pt x="1255" y="3994"/>
                  <a:pt x="1249" y="3994"/>
                </a:cubicBezTo>
                <a:cubicBezTo>
                  <a:pt x="1255" y="3994"/>
                  <a:pt x="1255" y="3988"/>
                  <a:pt x="1261" y="3988"/>
                </a:cubicBezTo>
                <a:cubicBezTo>
                  <a:pt x="1255" y="3971"/>
                  <a:pt x="1255" y="3960"/>
                  <a:pt x="1255" y="3943"/>
                </a:cubicBezTo>
                <a:cubicBezTo>
                  <a:pt x="1346" y="3869"/>
                  <a:pt x="1363" y="3727"/>
                  <a:pt x="1465" y="3665"/>
                </a:cubicBezTo>
                <a:cubicBezTo>
                  <a:pt x="1459" y="3659"/>
                  <a:pt x="1448" y="3648"/>
                  <a:pt x="1442" y="3648"/>
                </a:cubicBezTo>
                <a:cubicBezTo>
                  <a:pt x="1459" y="3642"/>
                  <a:pt x="1476" y="3637"/>
                  <a:pt x="1493" y="3625"/>
                </a:cubicBezTo>
                <a:close/>
                <a:moveTo>
                  <a:pt x="1351" y="3926"/>
                </a:moveTo>
                <a:cubicBezTo>
                  <a:pt x="1351" y="3932"/>
                  <a:pt x="1351" y="3943"/>
                  <a:pt x="1351" y="3949"/>
                </a:cubicBezTo>
                <a:cubicBezTo>
                  <a:pt x="1323" y="3966"/>
                  <a:pt x="1312" y="4005"/>
                  <a:pt x="1323" y="4040"/>
                </a:cubicBezTo>
                <a:cubicBezTo>
                  <a:pt x="1317" y="4034"/>
                  <a:pt x="1300" y="4022"/>
                  <a:pt x="1295" y="4017"/>
                </a:cubicBezTo>
                <a:cubicBezTo>
                  <a:pt x="1312" y="3988"/>
                  <a:pt x="1329" y="3954"/>
                  <a:pt x="1351" y="3926"/>
                </a:cubicBezTo>
                <a:close/>
                <a:moveTo>
                  <a:pt x="1226" y="4034"/>
                </a:moveTo>
                <a:cubicBezTo>
                  <a:pt x="1226" y="4040"/>
                  <a:pt x="1226" y="4045"/>
                  <a:pt x="1221" y="4057"/>
                </a:cubicBezTo>
                <a:lnTo>
                  <a:pt x="1209" y="4057"/>
                </a:lnTo>
                <a:cubicBezTo>
                  <a:pt x="1215" y="4051"/>
                  <a:pt x="1221" y="4040"/>
                  <a:pt x="1226" y="4034"/>
                </a:cubicBezTo>
                <a:close/>
                <a:moveTo>
                  <a:pt x="1283" y="4034"/>
                </a:moveTo>
                <a:cubicBezTo>
                  <a:pt x="1295" y="4034"/>
                  <a:pt x="1306" y="4040"/>
                  <a:pt x="1317" y="4040"/>
                </a:cubicBezTo>
                <a:cubicBezTo>
                  <a:pt x="1317" y="4040"/>
                  <a:pt x="1317" y="4045"/>
                  <a:pt x="1317" y="4051"/>
                </a:cubicBezTo>
                <a:cubicBezTo>
                  <a:pt x="1312" y="4057"/>
                  <a:pt x="1306" y="4062"/>
                  <a:pt x="1300" y="4068"/>
                </a:cubicBezTo>
                <a:cubicBezTo>
                  <a:pt x="1295" y="4062"/>
                  <a:pt x="1283" y="4057"/>
                  <a:pt x="1278" y="4051"/>
                </a:cubicBezTo>
                <a:cubicBezTo>
                  <a:pt x="1278" y="4045"/>
                  <a:pt x="1283" y="4040"/>
                  <a:pt x="1283" y="4034"/>
                </a:cubicBezTo>
                <a:close/>
                <a:moveTo>
                  <a:pt x="1175" y="4130"/>
                </a:moveTo>
                <a:lnTo>
                  <a:pt x="1181" y="4136"/>
                </a:lnTo>
                <a:cubicBezTo>
                  <a:pt x="1175" y="4136"/>
                  <a:pt x="1175" y="4142"/>
                  <a:pt x="1170" y="4142"/>
                </a:cubicBezTo>
                <a:lnTo>
                  <a:pt x="1175" y="4130"/>
                </a:lnTo>
                <a:close/>
                <a:moveTo>
                  <a:pt x="1300" y="4074"/>
                </a:moveTo>
                <a:lnTo>
                  <a:pt x="1300" y="4074"/>
                </a:lnTo>
                <a:cubicBezTo>
                  <a:pt x="1295" y="4085"/>
                  <a:pt x="1289" y="4096"/>
                  <a:pt x="1289" y="4108"/>
                </a:cubicBezTo>
                <a:lnTo>
                  <a:pt x="1283" y="4113"/>
                </a:lnTo>
                <a:cubicBezTo>
                  <a:pt x="1283" y="4113"/>
                  <a:pt x="1278" y="4119"/>
                  <a:pt x="1278" y="4119"/>
                </a:cubicBezTo>
                <a:cubicBezTo>
                  <a:pt x="1272" y="4130"/>
                  <a:pt x="1266" y="4142"/>
                  <a:pt x="1261" y="4153"/>
                </a:cubicBezTo>
                <a:cubicBezTo>
                  <a:pt x="1249" y="4147"/>
                  <a:pt x="1238" y="4147"/>
                  <a:pt x="1232" y="4147"/>
                </a:cubicBezTo>
                <a:cubicBezTo>
                  <a:pt x="1232" y="4142"/>
                  <a:pt x="1232" y="4142"/>
                  <a:pt x="1238" y="4136"/>
                </a:cubicBezTo>
                <a:cubicBezTo>
                  <a:pt x="1243" y="4130"/>
                  <a:pt x="1255" y="4125"/>
                  <a:pt x="1261" y="4119"/>
                </a:cubicBezTo>
                <a:lnTo>
                  <a:pt x="1266" y="4102"/>
                </a:lnTo>
                <a:cubicBezTo>
                  <a:pt x="1278" y="4091"/>
                  <a:pt x="1289" y="4085"/>
                  <a:pt x="1300" y="4074"/>
                </a:cubicBezTo>
                <a:close/>
                <a:moveTo>
                  <a:pt x="1226" y="4091"/>
                </a:moveTo>
                <a:cubicBezTo>
                  <a:pt x="1209" y="4125"/>
                  <a:pt x="1198" y="4153"/>
                  <a:pt x="1181" y="4187"/>
                </a:cubicBezTo>
                <a:lnTo>
                  <a:pt x="1175" y="4187"/>
                </a:lnTo>
                <a:cubicBezTo>
                  <a:pt x="1187" y="4153"/>
                  <a:pt x="1209" y="4119"/>
                  <a:pt x="1226" y="4091"/>
                </a:cubicBezTo>
                <a:close/>
                <a:moveTo>
                  <a:pt x="2032" y="4147"/>
                </a:moveTo>
                <a:cubicBezTo>
                  <a:pt x="2021" y="4170"/>
                  <a:pt x="2004" y="4198"/>
                  <a:pt x="1998" y="4221"/>
                </a:cubicBezTo>
                <a:cubicBezTo>
                  <a:pt x="1981" y="4244"/>
                  <a:pt x="1964" y="4272"/>
                  <a:pt x="1947" y="4295"/>
                </a:cubicBezTo>
                <a:cubicBezTo>
                  <a:pt x="1936" y="4306"/>
                  <a:pt x="1930" y="4323"/>
                  <a:pt x="1924" y="4335"/>
                </a:cubicBezTo>
                <a:cubicBezTo>
                  <a:pt x="1913" y="4352"/>
                  <a:pt x="1902" y="4369"/>
                  <a:pt x="1890" y="4386"/>
                </a:cubicBezTo>
                <a:cubicBezTo>
                  <a:pt x="1896" y="4352"/>
                  <a:pt x="1902" y="4312"/>
                  <a:pt x="1941" y="4295"/>
                </a:cubicBezTo>
                <a:cubicBezTo>
                  <a:pt x="1941" y="4289"/>
                  <a:pt x="1941" y="4272"/>
                  <a:pt x="1941" y="4266"/>
                </a:cubicBezTo>
                <a:cubicBezTo>
                  <a:pt x="1958" y="4249"/>
                  <a:pt x="1981" y="4238"/>
                  <a:pt x="1975" y="4215"/>
                </a:cubicBezTo>
                <a:cubicBezTo>
                  <a:pt x="1992" y="4198"/>
                  <a:pt x="2009" y="4187"/>
                  <a:pt x="2004" y="4159"/>
                </a:cubicBezTo>
                <a:cubicBezTo>
                  <a:pt x="2009" y="4159"/>
                  <a:pt x="2026" y="4153"/>
                  <a:pt x="2032" y="4147"/>
                </a:cubicBezTo>
                <a:close/>
                <a:moveTo>
                  <a:pt x="1045" y="4459"/>
                </a:moveTo>
                <a:cubicBezTo>
                  <a:pt x="1039" y="4465"/>
                  <a:pt x="1039" y="4465"/>
                  <a:pt x="1039" y="4471"/>
                </a:cubicBezTo>
                <a:cubicBezTo>
                  <a:pt x="1039" y="4465"/>
                  <a:pt x="1034" y="4459"/>
                  <a:pt x="1034" y="4459"/>
                </a:cubicBezTo>
                <a:close/>
                <a:moveTo>
                  <a:pt x="14441" y="4471"/>
                </a:moveTo>
                <a:cubicBezTo>
                  <a:pt x="14441" y="4476"/>
                  <a:pt x="14446" y="4482"/>
                  <a:pt x="14446" y="4488"/>
                </a:cubicBezTo>
                <a:cubicBezTo>
                  <a:pt x="14441" y="4488"/>
                  <a:pt x="14435" y="4482"/>
                  <a:pt x="14435" y="4476"/>
                </a:cubicBezTo>
                <a:cubicBezTo>
                  <a:pt x="14435" y="4476"/>
                  <a:pt x="14441" y="4471"/>
                  <a:pt x="14441" y="4471"/>
                </a:cubicBezTo>
                <a:close/>
                <a:moveTo>
                  <a:pt x="14447" y="4496"/>
                </a:moveTo>
                <a:lnTo>
                  <a:pt x="14447" y="4496"/>
                </a:lnTo>
                <a:cubicBezTo>
                  <a:pt x="14448" y="4498"/>
                  <a:pt x="14450" y="4499"/>
                  <a:pt x="14452" y="4499"/>
                </a:cubicBezTo>
                <a:cubicBezTo>
                  <a:pt x="14452" y="4505"/>
                  <a:pt x="14458" y="4510"/>
                  <a:pt x="14458" y="4516"/>
                </a:cubicBezTo>
                <a:cubicBezTo>
                  <a:pt x="14454" y="4512"/>
                  <a:pt x="14449" y="4504"/>
                  <a:pt x="14447" y="4496"/>
                </a:cubicBezTo>
                <a:close/>
                <a:moveTo>
                  <a:pt x="14760" y="4515"/>
                </a:moveTo>
                <a:cubicBezTo>
                  <a:pt x="14763" y="4515"/>
                  <a:pt x="14766" y="4515"/>
                  <a:pt x="14770" y="4516"/>
                </a:cubicBezTo>
                <a:cubicBezTo>
                  <a:pt x="14779" y="4535"/>
                  <a:pt x="14777" y="4546"/>
                  <a:pt x="14763" y="4546"/>
                </a:cubicBezTo>
                <a:cubicBezTo>
                  <a:pt x="14760" y="4546"/>
                  <a:pt x="14757" y="4545"/>
                  <a:pt x="14753" y="4544"/>
                </a:cubicBezTo>
                <a:cubicBezTo>
                  <a:pt x="14743" y="4526"/>
                  <a:pt x="14746" y="4515"/>
                  <a:pt x="14760" y="4515"/>
                </a:cubicBezTo>
                <a:close/>
                <a:moveTo>
                  <a:pt x="14810" y="4590"/>
                </a:moveTo>
                <a:cubicBezTo>
                  <a:pt x="14815" y="4613"/>
                  <a:pt x="14810" y="4618"/>
                  <a:pt x="14787" y="4618"/>
                </a:cubicBezTo>
                <a:cubicBezTo>
                  <a:pt x="14781" y="4596"/>
                  <a:pt x="14787" y="4590"/>
                  <a:pt x="14810" y="4590"/>
                </a:cubicBezTo>
                <a:close/>
                <a:moveTo>
                  <a:pt x="14480" y="4550"/>
                </a:moveTo>
                <a:cubicBezTo>
                  <a:pt x="14492" y="4579"/>
                  <a:pt x="14503" y="4613"/>
                  <a:pt x="14526" y="4624"/>
                </a:cubicBezTo>
                <a:cubicBezTo>
                  <a:pt x="14537" y="4647"/>
                  <a:pt x="14554" y="4675"/>
                  <a:pt x="14566" y="4698"/>
                </a:cubicBezTo>
                <a:cubicBezTo>
                  <a:pt x="14560" y="4703"/>
                  <a:pt x="14560" y="4703"/>
                  <a:pt x="14560" y="4709"/>
                </a:cubicBezTo>
                <a:cubicBezTo>
                  <a:pt x="14526" y="4664"/>
                  <a:pt x="14498" y="4613"/>
                  <a:pt x="14475" y="4556"/>
                </a:cubicBezTo>
                <a:cubicBezTo>
                  <a:pt x="14475" y="4556"/>
                  <a:pt x="14480" y="4556"/>
                  <a:pt x="14480" y="4550"/>
                </a:cubicBezTo>
                <a:close/>
                <a:moveTo>
                  <a:pt x="14845" y="4691"/>
                </a:moveTo>
                <a:cubicBezTo>
                  <a:pt x="14860" y="4691"/>
                  <a:pt x="14883" y="4718"/>
                  <a:pt x="14855" y="4726"/>
                </a:cubicBezTo>
                <a:cubicBezTo>
                  <a:pt x="14849" y="4720"/>
                  <a:pt x="14838" y="4715"/>
                  <a:pt x="14832" y="4709"/>
                </a:cubicBezTo>
                <a:cubicBezTo>
                  <a:pt x="14832" y="4696"/>
                  <a:pt x="14838" y="4691"/>
                  <a:pt x="14845" y="4691"/>
                </a:cubicBezTo>
                <a:close/>
                <a:moveTo>
                  <a:pt x="14577" y="4732"/>
                </a:moveTo>
                <a:cubicBezTo>
                  <a:pt x="14588" y="4743"/>
                  <a:pt x="14594" y="4760"/>
                  <a:pt x="14600" y="4771"/>
                </a:cubicBezTo>
                <a:lnTo>
                  <a:pt x="14594" y="4788"/>
                </a:lnTo>
                <a:cubicBezTo>
                  <a:pt x="14588" y="4771"/>
                  <a:pt x="14583" y="4760"/>
                  <a:pt x="14577" y="4749"/>
                </a:cubicBezTo>
                <a:lnTo>
                  <a:pt x="14577" y="4732"/>
                </a:lnTo>
                <a:close/>
                <a:moveTo>
                  <a:pt x="14600" y="4805"/>
                </a:moveTo>
                <a:cubicBezTo>
                  <a:pt x="14605" y="4805"/>
                  <a:pt x="14611" y="4805"/>
                  <a:pt x="14617" y="4811"/>
                </a:cubicBezTo>
                <a:lnTo>
                  <a:pt x="14628" y="4834"/>
                </a:lnTo>
                <a:lnTo>
                  <a:pt x="14622" y="4845"/>
                </a:lnTo>
                <a:lnTo>
                  <a:pt x="14617" y="4845"/>
                </a:lnTo>
                <a:cubicBezTo>
                  <a:pt x="14611" y="4828"/>
                  <a:pt x="14605" y="4817"/>
                  <a:pt x="14600" y="4805"/>
                </a:cubicBezTo>
                <a:close/>
                <a:moveTo>
                  <a:pt x="15144" y="4828"/>
                </a:moveTo>
                <a:lnTo>
                  <a:pt x="15144" y="4828"/>
                </a:lnTo>
                <a:cubicBezTo>
                  <a:pt x="15150" y="4828"/>
                  <a:pt x="15161" y="4840"/>
                  <a:pt x="15167" y="4845"/>
                </a:cubicBezTo>
                <a:cubicBezTo>
                  <a:pt x="15165" y="4854"/>
                  <a:pt x="15160" y="4857"/>
                  <a:pt x="15154" y="4857"/>
                </a:cubicBezTo>
                <a:cubicBezTo>
                  <a:pt x="15140" y="4857"/>
                  <a:pt x="15125" y="4840"/>
                  <a:pt x="15144" y="4828"/>
                </a:cubicBezTo>
                <a:close/>
                <a:moveTo>
                  <a:pt x="14889" y="4732"/>
                </a:moveTo>
                <a:cubicBezTo>
                  <a:pt x="14917" y="4783"/>
                  <a:pt x="14940" y="4834"/>
                  <a:pt x="14957" y="4885"/>
                </a:cubicBezTo>
                <a:cubicBezTo>
                  <a:pt x="14902" y="4857"/>
                  <a:pt x="14884" y="4798"/>
                  <a:pt x="14852" y="4753"/>
                </a:cubicBezTo>
                <a:lnTo>
                  <a:pt x="14852" y="4753"/>
                </a:lnTo>
                <a:cubicBezTo>
                  <a:pt x="14863" y="4747"/>
                  <a:pt x="14873" y="4737"/>
                  <a:pt x="14889" y="4732"/>
                </a:cubicBezTo>
                <a:close/>
                <a:moveTo>
                  <a:pt x="1361" y="4857"/>
                </a:moveTo>
                <a:cubicBezTo>
                  <a:pt x="1366" y="4857"/>
                  <a:pt x="1370" y="4859"/>
                  <a:pt x="1374" y="4862"/>
                </a:cubicBezTo>
                <a:cubicBezTo>
                  <a:pt x="1383" y="4876"/>
                  <a:pt x="1366" y="4894"/>
                  <a:pt x="1350" y="4894"/>
                </a:cubicBezTo>
                <a:cubicBezTo>
                  <a:pt x="1347" y="4894"/>
                  <a:pt x="1343" y="4893"/>
                  <a:pt x="1340" y="4891"/>
                </a:cubicBezTo>
                <a:cubicBezTo>
                  <a:pt x="1327" y="4877"/>
                  <a:pt x="1345" y="4857"/>
                  <a:pt x="1361" y="4857"/>
                </a:cubicBezTo>
                <a:close/>
                <a:moveTo>
                  <a:pt x="14651" y="4885"/>
                </a:moveTo>
                <a:cubicBezTo>
                  <a:pt x="14656" y="4896"/>
                  <a:pt x="14662" y="4902"/>
                  <a:pt x="14662" y="4908"/>
                </a:cubicBezTo>
                <a:lnTo>
                  <a:pt x="14651" y="4908"/>
                </a:lnTo>
                <a:cubicBezTo>
                  <a:pt x="14651" y="4896"/>
                  <a:pt x="14651" y="4891"/>
                  <a:pt x="14651" y="4885"/>
                </a:cubicBezTo>
                <a:close/>
                <a:moveTo>
                  <a:pt x="14951" y="4887"/>
                </a:moveTo>
                <a:cubicBezTo>
                  <a:pt x="14960" y="4887"/>
                  <a:pt x="14968" y="4891"/>
                  <a:pt x="14968" y="4902"/>
                </a:cubicBezTo>
                <a:cubicBezTo>
                  <a:pt x="14971" y="4914"/>
                  <a:pt x="14962" y="4921"/>
                  <a:pt x="14952" y="4921"/>
                </a:cubicBezTo>
                <a:cubicBezTo>
                  <a:pt x="14943" y="4921"/>
                  <a:pt x="14934" y="4915"/>
                  <a:pt x="14934" y="4902"/>
                </a:cubicBezTo>
                <a:cubicBezTo>
                  <a:pt x="14931" y="4893"/>
                  <a:pt x="14941" y="4887"/>
                  <a:pt x="14951" y="4887"/>
                </a:cubicBezTo>
                <a:close/>
                <a:moveTo>
                  <a:pt x="14424" y="4897"/>
                </a:moveTo>
                <a:cubicBezTo>
                  <a:pt x="14437" y="4897"/>
                  <a:pt x="14468" y="4950"/>
                  <a:pt x="14441" y="4959"/>
                </a:cubicBezTo>
                <a:cubicBezTo>
                  <a:pt x="14435" y="4942"/>
                  <a:pt x="14424" y="4925"/>
                  <a:pt x="14418" y="4908"/>
                </a:cubicBezTo>
                <a:cubicBezTo>
                  <a:pt x="14418" y="4900"/>
                  <a:pt x="14420" y="4897"/>
                  <a:pt x="14424" y="4897"/>
                </a:cubicBezTo>
                <a:close/>
                <a:moveTo>
                  <a:pt x="14668" y="4925"/>
                </a:moveTo>
                <a:cubicBezTo>
                  <a:pt x="14673" y="4936"/>
                  <a:pt x="14679" y="4947"/>
                  <a:pt x="14690" y="4959"/>
                </a:cubicBezTo>
                <a:cubicBezTo>
                  <a:pt x="14685" y="4959"/>
                  <a:pt x="14679" y="4959"/>
                  <a:pt x="14673" y="4964"/>
                </a:cubicBezTo>
                <a:cubicBezTo>
                  <a:pt x="14668" y="4953"/>
                  <a:pt x="14668" y="4947"/>
                  <a:pt x="14662" y="4942"/>
                </a:cubicBezTo>
                <a:cubicBezTo>
                  <a:pt x="14668" y="4936"/>
                  <a:pt x="14668" y="4930"/>
                  <a:pt x="14668" y="4925"/>
                </a:cubicBezTo>
                <a:close/>
                <a:moveTo>
                  <a:pt x="14975" y="4946"/>
                </a:moveTo>
                <a:cubicBezTo>
                  <a:pt x="14983" y="4946"/>
                  <a:pt x="14988" y="4951"/>
                  <a:pt x="14991" y="4964"/>
                </a:cubicBezTo>
                <a:cubicBezTo>
                  <a:pt x="14984" y="4969"/>
                  <a:pt x="14978" y="4972"/>
                  <a:pt x="14973" y="4972"/>
                </a:cubicBezTo>
                <a:cubicBezTo>
                  <a:pt x="14966" y="4972"/>
                  <a:pt x="14960" y="4966"/>
                  <a:pt x="14957" y="4953"/>
                </a:cubicBezTo>
                <a:cubicBezTo>
                  <a:pt x="14964" y="4948"/>
                  <a:pt x="14970" y="4946"/>
                  <a:pt x="14975" y="4946"/>
                </a:cubicBezTo>
                <a:close/>
                <a:moveTo>
                  <a:pt x="15105" y="4851"/>
                </a:moveTo>
                <a:cubicBezTo>
                  <a:pt x="15122" y="4851"/>
                  <a:pt x="15133" y="4868"/>
                  <a:pt x="15150" y="4879"/>
                </a:cubicBezTo>
                <a:cubicBezTo>
                  <a:pt x="15156" y="4874"/>
                  <a:pt x="15161" y="4874"/>
                  <a:pt x="15167" y="4874"/>
                </a:cubicBezTo>
                <a:cubicBezTo>
                  <a:pt x="15167" y="4919"/>
                  <a:pt x="15201" y="4959"/>
                  <a:pt x="15207" y="4998"/>
                </a:cubicBezTo>
                <a:cubicBezTo>
                  <a:pt x="15201" y="5000"/>
                  <a:pt x="15196" y="5001"/>
                  <a:pt x="15192" y="5001"/>
                </a:cubicBezTo>
                <a:cubicBezTo>
                  <a:pt x="15179" y="5001"/>
                  <a:pt x="15171" y="4994"/>
                  <a:pt x="15167" y="4981"/>
                </a:cubicBezTo>
                <a:cubicBezTo>
                  <a:pt x="15144" y="4936"/>
                  <a:pt x="15127" y="4891"/>
                  <a:pt x="15105" y="4851"/>
                </a:cubicBezTo>
                <a:close/>
                <a:moveTo>
                  <a:pt x="14395" y="3796"/>
                </a:moveTo>
                <a:cubicBezTo>
                  <a:pt x="14463" y="3852"/>
                  <a:pt x="14492" y="3932"/>
                  <a:pt x="14537" y="4005"/>
                </a:cubicBezTo>
                <a:cubicBezTo>
                  <a:pt x="14543" y="4000"/>
                  <a:pt x="14554" y="4000"/>
                  <a:pt x="14560" y="4000"/>
                </a:cubicBezTo>
                <a:cubicBezTo>
                  <a:pt x="14554" y="4005"/>
                  <a:pt x="14543" y="4017"/>
                  <a:pt x="14537" y="4022"/>
                </a:cubicBezTo>
                <a:lnTo>
                  <a:pt x="14577" y="4045"/>
                </a:lnTo>
                <a:cubicBezTo>
                  <a:pt x="14583" y="4057"/>
                  <a:pt x="14583" y="4074"/>
                  <a:pt x="14588" y="4085"/>
                </a:cubicBezTo>
                <a:cubicBezTo>
                  <a:pt x="14594" y="4085"/>
                  <a:pt x="14611" y="4091"/>
                  <a:pt x="14617" y="4096"/>
                </a:cubicBezTo>
                <a:cubicBezTo>
                  <a:pt x="14617" y="4102"/>
                  <a:pt x="14617" y="4113"/>
                  <a:pt x="14611" y="4119"/>
                </a:cubicBezTo>
                <a:cubicBezTo>
                  <a:pt x="14747" y="4306"/>
                  <a:pt x="14827" y="4533"/>
                  <a:pt x="14951" y="4726"/>
                </a:cubicBezTo>
                <a:cubicBezTo>
                  <a:pt x="14974" y="4834"/>
                  <a:pt x="15054" y="4925"/>
                  <a:pt x="15076" y="5032"/>
                </a:cubicBezTo>
                <a:cubicBezTo>
                  <a:pt x="15008" y="4925"/>
                  <a:pt x="14957" y="4805"/>
                  <a:pt x="14900" y="4692"/>
                </a:cubicBezTo>
                <a:cubicBezTo>
                  <a:pt x="14889" y="4669"/>
                  <a:pt x="14883" y="4635"/>
                  <a:pt x="14855" y="4630"/>
                </a:cubicBezTo>
                <a:cubicBezTo>
                  <a:pt x="14855" y="4641"/>
                  <a:pt x="14849" y="4658"/>
                  <a:pt x="14849" y="4669"/>
                </a:cubicBezTo>
                <a:cubicBezTo>
                  <a:pt x="14838" y="4669"/>
                  <a:pt x="14810" y="4669"/>
                  <a:pt x="14798" y="4675"/>
                </a:cubicBezTo>
                <a:cubicBezTo>
                  <a:pt x="14804" y="4658"/>
                  <a:pt x="14804" y="4641"/>
                  <a:pt x="14810" y="4630"/>
                </a:cubicBezTo>
                <a:cubicBezTo>
                  <a:pt x="14827" y="4630"/>
                  <a:pt x="14844" y="4618"/>
                  <a:pt x="14849" y="4601"/>
                </a:cubicBezTo>
                <a:cubicBezTo>
                  <a:pt x="14838" y="4539"/>
                  <a:pt x="14787" y="4488"/>
                  <a:pt x="14759" y="4425"/>
                </a:cubicBezTo>
                <a:cubicBezTo>
                  <a:pt x="14741" y="4397"/>
                  <a:pt x="14730" y="4352"/>
                  <a:pt x="14696" y="4340"/>
                </a:cubicBezTo>
                <a:lnTo>
                  <a:pt x="14696" y="4340"/>
                </a:lnTo>
                <a:cubicBezTo>
                  <a:pt x="14696" y="4369"/>
                  <a:pt x="14707" y="4403"/>
                  <a:pt x="14736" y="4420"/>
                </a:cubicBezTo>
                <a:cubicBezTo>
                  <a:pt x="14741" y="4448"/>
                  <a:pt x="14787" y="4493"/>
                  <a:pt x="14747" y="4510"/>
                </a:cubicBezTo>
                <a:cubicBezTo>
                  <a:pt x="14736" y="4488"/>
                  <a:pt x="14724" y="4476"/>
                  <a:pt x="14702" y="4476"/>
                </a:cubicBezTo>
                <a:cubicBezTo>
                  <a:pt x="14707" y="4471"/>
                  <a:pt x="14713" y="4459"/>
                  <a:pt x="14719" y="4454"/>
                </a:cubicBezTo>
                <a:cubicBezTo>
                  <a:pt x="14713" y="4448"/>
                  <a:pt x="14690" y="4442"/>
                  <a:pt x="14685" y="4437"/>
                </a:cubicBezTo>
                <a:lnTo>
                  <a:pt x="14656" y="4397"/>
                </a:lnTo>
                <a:cubicBezTo>
                  <a:pt x="14668" y="4391"/>
                  <a:pt x="14685" y="4391"/>
                  <a:pt x="14696" y="4386"/>
                </a:cubicBezTo>
                <a:cubicBezTo>
                  <a:pt x="14673" y="4380"/>
                  <a:pt x="14656" y="4374"/>
                  <a:pt x="14634" y="4363"/>
                </a:cubicBezTo>
                <a:cubicBezTo>
                  <a:pt x="14639" y="4363"/>
                  <a:pt x="14651" y="4352"/>
                  <a:pt x="14656" y="4352"/>
                </a:cubicBezTo>
                <a:cubicBezTo>
                  <a:pt x="14628" y="4306"/>
                  <a:pt x="14600" y="4255"/>
                  <a:pt x="14571" y="4210"/>
                </a:cubicBezTo>
                <a:cubicBezTo>
                  <a:pt x="14532" y="4193"/>
                  <a:pt x="14537" y="4142"/>
                  <a:pt x="14526" y="4108"/>
                </a:cubicBezTo>
                <a:lnTo>
                  <a:pt x="14526" y="4108"/>
                </a:lnTo>
                <a:cubicBezTo>
                  <a:pt x="14605" y="4153"/>
                  <a:pt x="14622" y="4249"/>
                  <a:pt x="14668" y="4312"/>
                </a:cubicBezTo>
                <a:cubicBezTo>
                  <a:pt x="14668" y="4322"/>
                  <a:pt x="14674" y="4326"/>
                  <a:pt x="14681" y="4326"/>
                </a:cubicBezTo>
                <a:cubicBezTo>
                  <a:pt x="14697" y="4326"/>
                  <a:pt x="14718" y="4307"/>
                  <a:pt x="14690" y="4295"/>
                </a:cubicBezTo>
                <a:cubicBezTo>
                  <a:pt x="14617" y="4176"/>
                  <a:pt x="14554" y="4051"/>
                  <a:pt x="14475" y="3932"/>
                </a:cubicBezTo>
                <a:cubicBezTo>
                  <a:pt x="14446" y="3886"/>
                  <a:pt x="14418" y="3847"/>
                  <a:pt x="14395" y="3796"/>
                </a:cubicBezTo>
                <a:close/>
                <a:moveTo>
                  <a:pt x="15178" y="5010"/>
                </a:moveTo>
                <a:lnTo>
                  <a:pt x="15224" y="5015"/>
                </a:lnTo>
                <a:cubicBezTo>
                  <a:pt x="15235" y="5032"/>
                  <a:pt x="15235" y="5049"/>
                  <a:pt x="15229" y="5072"/>
                </a:cubicBezTo>
                <a:cubicBezTo>
                  <a:pt x="15220" y="5077"/>
                  <a:pt x="15209" y="5079"/>
                  <a:pt x="15198" y="5079"/>
                </a:cubicBezTo>
                <a:cubicBezTo>
                  <a:pt x="15184" y="5079"/>
                  <a:pt x="15169" y="5075"/>
                  <a:pt x="15156" y="5072"/>
                </a:cubicBezTo>
                <a:cubicBezTo>
                  <a:pt x="15167" y="5072"/>
                  <a:pt x="15190" y="5066"/>
                  <a:pt x="15207" y="5066"/>
                </a:cubicBezTo>
                <a:cubicBezTo>
                  <a:pt x="15195" y="5044"/>
                  <a:pt x="15184" y="5027"/>
                  <a:pt x="15178" y="5010"/>
                </a:cubicBezTo>
                <a:close/>
                <a:moveTo>
                  <a:pt x="15100" y="5085"/>
                </a:moveTo>
                <a:cubicBezTo>
                  <a:pt x="15103" y="5085"/>
                  <a:pt x="15106" y="5086"/>
                  <a:pt x="15110" y="5089"/>
                </a:cubicBezTo>
                <a:cubicBezTo>
                  <a:pt x="15124" y="5098"/>
                  <a:pt x="15123" y="5122"/>
                  <a:pt x="15110" y="5122"/>
                </a:cubicBezTo>
                <a:cubicBezTo>
                  <a:pt x="15107" y="5122"/>
                  <a:pt x="15103" y="5121"/>
                  <a:pt x="15099" y="5118"/>
                </a:cubicBezTo>
                <a:cubicBezTo>
                  <a:pt x="15085" y="5113"/>
                  <a:pt x="15086" y="5085"/>
                  <a:pt x="15100" y="5085"/>
                </a:cubicBezTo>
                <a:close/>
                <a:moveTo>
                  <a:pt x="14679" y="4970"/>
                </a:moveTo>
                <a:cubicBezTo>
                  <a:pt x="14724" y="5010"/>
                  <a:pt x="14730" y="5078"/>
                  <a:pt x="14764" y="5129"/>
                </a:cubicBezTo>
                <a:lnTo>
                  <a:pt x="14753" y="5135"/>
                </a:lnTo>
                <a:cubicBezTo>
                  <a:pt x="14730" y="5078"/>
                  <a:pt x="14707" y="5027"/>
                  <a:pt x="14679" y="4970"/>
                </a:cubicBezTo>
                <a:close/>
                <a:moveTo>
                  <a:pt x="778" y="5110"/>
                </a:moveTo>
                <a:cubicBezTo>
                  <a:pt x="780" y="5110"/>
                  <a:pt x="782" y="5110"/>
                  <a:pt x="784" y="5112"/>
                </a:cubicBezTo>
                <a:cubicBezTo>
                  <a:pt x="799" y="5122"/>
                  <a:pt x="792" y="5154"/>
                  <a:pt x="775" y="5154"/>
                </a:cubicBezTo>
                <a:cubicBezTo>
                  <a:pt x="772" y="5154"/>
                  <a:pt x="770" y="5153"/>
                  <a:pt x="767" y="5152"/>
                </a:cubicBezTo>
                <a:cubicBezTo>
                  <a:pt x="752" y="5142"/>
                  <a:pt x="763" y="5110"/>
                  <a:pt x="778" y="5110"/>
                </a:cubicBezTo>
                <a:close/>
                <a:moveTo>
                  <a:pt x="1544" y="4970"/>
                </a:moveTo>
                <a:lnTo>
                  <a:pt x="1556" y="4981"/>
                </a:lnTo>
                <a:cubicBezTo>
                  <a:pt x="1522" y="5055"/>
                  <a:pt x="1482" y="5129"/>
                  <a:pt x="1448" y="5208"/>
                </a:cubicBezTo>
                <a:cubicBezTo>
                  <a:pt x="1465" y="5152"/>
                  <a:pt x="1487" y="5095"/>
                  <a:pt x="1522" y="5049"/>
                </a:cubicBezTo>
                <a:lnTo>
                  <a:pt x="1487" y="5049"/>
                </a:lnTo>
                <a:cubicBezTo>
                  <a:pt x="1499" y="5044"/>
                  <a:pt x="1510" y="5038"/>
                  <a:pt x="1522" y="5032"/>
                </a:cubicBezTo>
                <a:cubicBezTo>
                  <a:pt x="1533" y="5015"/>
                  <a:pt x="1539" y="4993"/>
                  <a:pt x="1544" y="4970"/>
                </a:cubicBezTo>
                <a:close/>
                <a:moveTo>
                  <a:pt x="994" y="4505"/>
                </a:moveTo>
                <a:lnTo>
                  <a:pt x="994" y="4505"/>
                </a:lnTo>
                <a:cubicBezTo>
                  <a:pt x="982" y="4539"/>
                  <a:pt x="971" y="4573"/>
                  <a:pt x="960" y="4607"/>
                </a:cubicBezTo>
                <a:cubicBezTo>
                  <a:pt x="937" y="4669"/>
                  <a:pt x="914" y="4726"/>
                  <a:pt x="875" y="4777"/>
                </a:cubicBezTo>
                <a:lnTo>
                  <a:pt x="897" y="4794"/>
                </a:lnTo>
                <a:cubicBezTo>
                  <a:pt x="909" y="4783"/>
                  <a:pt x="920" y="4754"/>
                  <a:pt x="931" y="4743"/>
                </a:cubicBezTo>
                <a:lnTo>
                  <a:pt x="960" y="4737"/>
                </a:lnTo>
                <a:lnTo>
                  <a:pt x="960" y="4760"/>
                </a:lnTo>
                <a:lnTo>
                  <a:pt x="920" y="4760"/>
                </a:lnTo>
                <a:cubicBezTo>
                  <a:pt x="920" y="4794"/>
                  <a:pt x="914" y="4823"/>
                  <a:pt x="909" y="4851"/>
                </a:cubicBezTo>
                <a:cubicBezTo>
                  <a:pt x="875" y="4874"/>
                  <a:pt x="863" y="4913"/>
                  <a:pt x="858" y="4953"/>
                </a:cubicBezTo>
                <a:cubicBezTo>
                  <a:pt x="858" y="4998"/>
                  <a:pt x="807" y="5032"/>
                  <a:pt x="824" y="5083"/>
                </a:cubicBezTo>
                <a:cubicBezTo>
                  <a:pt x="807" y="5078"/>
                  <a:pt x="784" y="5066"/>
                  <a:pt x="767" y="5061"/>
                </a:cubicBezTo>
                <a:cubicBezTo>
                  <a:pt x="744" y="5101"/>
                  <a:pt x="727" y="5146"/>
                  <a:pt x="716" y="5191"/>
                </a:cubicBezTo>
                <a:cubicBezTo>
                  <a:pt x="704" y="5208"/>
                  <a:pt x="687" y="5225"/>
                  <a:pt x="676" y="5242"/>
                </a:cubicBezTo>
                <a:cubicBezTo>
                  <a:pt x="710" y="5146"/>
                  <a:pt x="739" y="5038"/>
                  <a:pt x="795" y="4947"/>
                </a:cubicBezTo>
                <a:lnTo>
                  <a:pt x="795" y="4947"/>
                </a:lnTo>
                <a:cubicBezTo>
                  <a:pt x="790" y="4981"/>
                  <a:pt x="778" y="5015"/>
                  <a:pt x="767" y="5049"/>
                </a:cubicBezTo>
                <a:cubicBezTo>
                  <a:pt x="778" y="5055"/>
                  <a:pt x="795" y="5055"/>
                  <a:pt x="801" y="5061"/>
                </a:cubicBezTo>
                <a:cubicBezTo>
                  <a:pt x="812" y="4981"/>
                  <a:pt x="863" y="4919"/>
                  <a:pt x="875" y="4840"/>
                </a:cubicBezTo>
                <a:lnTo>
                  <a:pt x="875" y="4840"/>
                </a:lnTo>
                <a:cubicBezTo>
                  <a:pt x="829" y="4862"/>
                  <a:pt x="824" y="4919"/>
                  <a:pt x="790" y="4953"/>
                </a:cubicBezTo>
                <a:cubicBezTo>
                  <a:pt x="829" y="4828"/>
                  <a:pt x="886" y="4703"/>
                  <a:pt x="948" y="4584"/>
                </a:cubicBezTo>
                <a:cubicBezTo>
                  <a:pt x="954" y="4584"/>
                  <a:pt x="954" y="4584"/>
                  <a:pt x="954" y="4579"/>
                </a:cubicBezTo>
                <a:cubicBezTo>
                  <a:pt x="954" y="4579"/>
                  <a:pt x="960" y="4573"/>
                  <a:pt x="960" y="4573"/>
                </a:cubicBezTo>
                <a:cubicBezTo>
                  <a:pt x="971" y="4550"/>
                  <a:pt x="982" y="4527"/>
                  <a:pt x="994" y="4505"/>
                </a:cubicBezTo>
                <a:close/>
                <a:moveTo>
                  <a:pt x="1391" y="5339"/>
                </a:moveTo>
                <a:cubicBezTo>
                  <a:pt x="1391" y="5339"/>
                  <a:pt x="1391" y="5344"/>
                  <a:pt x="1391" y="5344"/>
                </a:cubicBezTo>
                <a:cubicBezTo>
                  <a:pt x="1385" y="5344"/>
                  <a:pt x="1385" y="5339"/>
                  <a:pt x="1380" y="5339"/>
                </a:cubicBezTo>
                <a:close/>
                <a:moveTo>
                  <a:pt x="15133" y="5316"/>
                </a:moveTo>
                <a:lnTo>
                  <a:pt x="15133" y="5316"/>
                </a:lnTo>
                <a:cubicBezTo>
                  <a:pt x="15150" y="5344"/>
                  <a:pt x="15161" y="5367"/>
                  <a:pt x="15173" y="5396"/>
                </a:cubicBezTo>
                <a:cubicBezTo>
                  <a:pt x="15173" y="5413"/>
                  <a:pt x="15167" y="5424"/>
                  <a:pt x="15167" y="5441"/>
                </a:cubicBezTo>
                <a:cubicBezTo>
                  <a:pt x="15156" y="5401"/>
                  <a:pt x="15139" y="5362"/>
                  <a:pt x="15133" y="5316"/>
                </a:cubicBezTo>
                <a:close/>
                <a:moveTo>
                  <a:pt x="744" y="5214"/>
                </a:moveTo>
                <a:cubicBezTo>
                  <a:pt x="727" y="5299"/>
                  <a:pt x="676" y="5379"/>
                  <a:pt x="682" y="5475"/>
                </a:cubicBezTo>
                <a:lnTo>
                  <a:pt x="653" y="5452"/>
                </a:lnTo>
                <a:cubicBezTo>
                  <a:pt x="687" y="5373"/>
                  <a:pt x="693" y="5282"/>
                  <a:pt x="744" y="5214"/>
                </a:cubicBezTo>
                <a:close/>
                <a:moveTo>
                  <a:pt x="650" y="5497"/>
                </a:moveTo>
                <a:cubicBezTo>
                  <a:pt x="651" y="5497"/>
                  <a:pt x="652" y="5497"/>
                  <a:pt x="653" y="5498"/>
                </a:cubicBezTo>
                <a:cubicBezTo>
                  <a:pt x="669" y="5508"/>
                  <a:pt x="656" y="5538"/>
                  <a:pt x="640" y="5538"/>
                </a:cubicBezTo>
                <a:cubicBezTo>
                  <a:pt x="639" y="5538"/>
                  <a:pt x="638" y="5538"/>
                  <a:pt x="636" y="5537"/>
                </a:cubicBezTo>
                <a:cubicBezTo>
                  <a:pt x="626" y="5527"/>
                  <a:pt x="635" y="5497"/>
                  <a:pt x="650" y="5497"/>
                </a:cubicBezTo>
                <a:close/>
                <a:moveTo>
                  <a:pt x="636" y="5560"/>
                </a:moveTo>
                <a:cubicBezTo>
                  <a:pt x="631" y="5594"/>
                  <a:pt x="625" y="5623"/>
                  <a:pt x="602" y="5651"/>
                </a:cubicBezTo>
                <a:cubicBezTo>
                  <a:pt x="602" y="5623"/>
                  <a:pt x="608" y="5588"/>
                  <a:pt x="614" y="5560"/>
                </a:cubicBezTo>
                <a:close/>
                <a:moveTo>
                  <a:pt x="593" y="5671"/>
                </a:moveTo>
                <a:cubicBezTo>
                  <a:pt x="596" y="5671"/>
                  <a:pt x="599" y="5672"/>
                  <a:pt x="602" y="5674"/>
                </a:cubicBezTo>
                <a:cubicBezTo>
                  <a:pt x="618" y="5684"/>
                  <a:pt x="605" y="5708"/>
                  <a:pt x="586" y="5708"/>
                </a:cubicBezTo>
                <a:cubicBezTo>
                  <a:pt x="584" y="5708"/>
                  <a:pt x="582" y="5708"/>
                  <a:pt x="580" y="5708"/>
                </a:cubicBezTo>
                <a:cubicBezTo>
                  <a:pt x="565" y="5698"/>
                  <a:pt x="576" y="5671"/>
                  <a:pt x="593" y="5671"/>
                </a:cubicBezTo>
                <a:close/>
                <a:moveTo>
                  <a:pt x="15229" y="5537"/>
                </a:moveTo>
                <a:cubicBezTo>
                  <a:pt x="15246" y="5605"/>
                  <a:pt x="15280" y="5662"/>
                  <a:pt x="15298" y="5730"/>
                </a:cubicBezTo>
                <a:cubicBezTo>
                  <a:pt x="15275" y="5730"/>
                  <a:pt x="15263" y="5713"/>
                  <a:pt x="15258" y="5696"/>
                </a:cubicBezTo>
                <a:lnTo>
                  <a:pt x="15229" y="5696"/>
                </a:lnTo>
                <a:cubicBezTo>
                  <a:pt x="15235" y="5685"/>
                  <a:pt x="15241" y="5668"/>
                  <a:pt x="15246" y="5657"/>
                </a:cubicBezTo>
                <a:lnTo>
                  <a:pt x="15246" y="5657"/>
                </a:lnTo>
                <a:cubicBezTo>
                  <a:pt x="15241" y="5657"/>
                  <a:pt x="15229" y="5662"/>
                  <a:pt x="15224" y="5662"/>
                </a:cubicBezTo>
                <a:cubicBezTo>
                  <a:pt x="15252" y="5634"/>
                  <a:pt x="15243" y="5611"/>
                  <a:pt x="15220" y="5611"/>
                </a:cubicBezTo>
                <a:cubicBezTo>
                  <a:pt x="15212" y="5611"/>
                  <a:pt x="15201" y="5615"/>
                  <a:pt x="15190" y="5623"/>
                </a:cubicBezTo>
                <a:cubicBezTo>
                  <a:pt x="15190" y="5617"/>
                  <a:pt x="15184" y="5605"/>
                  <a:pt x="15184" y="5594"/>
                </a:cubicBezTo>
                <a:lnTo>
                  <a:pt x="15235" y="5594"/>
                </a:lnTo>
                <a:cubicBezTo>
                  <a:pt x="15224" y="5577"/>
                  <a:pt x="15224" y="5554"/>
                  <a:pt x="15229" y="5537"/>
                </a:cubicBezTo>
                <a:close/>
                <a:moveTo>
                  <a:pt x="676" y="5248"/>
                </a:moveTo>
                <a:cubicBezTo>
                  <a:pt x="659" y="5390"/>
                  <a:pt x="585" y="5520"/>
                  <a:pt x="557" y="5657"/>
                </a:cubicBezTo>
                <a:cubicBezTo>
                  <a:pt x="551" y="5691"/>
                  <a:pt x="534" y="5719"/>
                  <a:pt x="517" y="5747"/>
                </a:cubicBezTo>
                <a:cubicBezTo>
                  <a:pt x="557" y="5577"/>
                  <a:pt x="608" y="5407"/>
                  <a:pt x="676" y="5248"/>
                </a:cubicBezTo>
                <a:close/>
                <a:moveTo>
                  <a:pt x="557" y="5770"/>
                </a:moveTo>
                <a:cubicBezTo>
                  <a:pt x="580" y="5781"/>
                  <a:pt x="580" y="5793"/>
                  <a:pt x="563" y="5804"/>
                </a:cubicBezTo>
                <a:cubicBezTo>
                  <a:pt x="540" y="5798"/>
                  <a:pt x="540" y="5787"/>
                  <a:pt x="557" y="5770"/>
                </a:cubicBezTo>
                <a:close/>
                <a:moveTo>
                  <a:pt x="15258" y="5747"/>
                </a:moveTo>
                <a:cubicBezTo>
                  <a:pt x="15286" y="5747"/>
                  <a:pt x="15309" y="5764"/>
                  <a:pt x="15309" y="5793"/>
                </a:cubicBezTo>
                <a:cubicBezTo>
                  <a:pt x="15298" y="5798"/>
                  <a:pt x="15280" y="5804"/>
                  <a:pt x="15269" y="5810"/>
                </a:cubicBezTo>
                <a:cubicBezTo>
                  <a:pt x="15275" y="5804"/>
                  <a:pt x="15286" y="5787"/>
                  <a:pt x="15292" y="5781"/>
                </a:cubicBezTo>
                <a:cubicBezTo>
                  <a:pt x="15286" y="5770"/>
                  <a:pt x="15263" y="5753"/>
                  <a:pt x="15258" y="5747"/>
                </a:cubicBezTo>
                <a:close/>
                <a:moveTo>
                  <a:pt x="15008" y="5798"/>
                </a:moveTo>
                <a:cubicBezTo>
                  <a:pt x="15025" y="5798"/>
                  <a:pt x="15037" y="5855"/>
                  <a:pt x="15014" y="5861"/>
                </a:cubicBezTo>
                <a:cubicBezTo>
                  <a:pt x="15002" y="5844"/>
                  <a:pt x="14997" y="5821"/>
                  <a:pt x="15008" y="5798"/>
                </a:cubicBezTo>
                <a:close/>
                <a:moveTo>
                  <a:pt x="15332" y="5855"/>
                </a:moveTo>
                <a:cubicBezTo>
                  <a:pt x="15337" y="5889"/>
                  <a:pt x="15343" y="5923"/>
                  <a:pt x="15349" y="5952"/>
                </a:cubicBezTo>
                <a:lnTo>
                  <a:pt x="15303" y="5935"/>
                </a:lnTo>
                <a:cubicBezTo>
                  <a:pt x="15315" y="5929"/>
                  <a:pt x="15326" y="5918"/>
                  <a:pt x="15332" y="5906"/>
                </a:cubicBezTo>
                <a:cubicBezTo>
                  <a:pt x="15326" y="5889"/>
                  <a:pt x="15320" y="5872"/>
                  <a:pt x="15309" y="5855"/>
                </a:cubicBezTo>
                <a:close/>
                <a:moveTo>
                  <a:pt x="1039" y="5895"/>
                </a:moveTo>
                <a:cubicBezTo>
                  <a:pt x="1028" y="5918"/>
                  <a:pt x="1017" y="5946"/>
                  <a:pt x="1005" y="5974"/>
                </a:cubicBezTo>
                <a:cubicBezTo>
                  <a:pt x="1000" y="5946"/>
                  <a:pt x="1011" y="5918"/>
                  <a:pt x="1017" y="5895"/>
                </a:cubicBezTo>
                <a:close/>
                <a:moveTo>
                  <a:pt x="15088" y="6065"/>
                </a:moveTo>
                <a:cubicBezTo>
                  <a:pt x="15105" y="6082"/>
                  <a:pt x="15099" y="6093"/>
                  <a:pt x="15082" y="6093"/>
                </a:cubicBezTo>
                <a:cubicBezTo>
                  <a:pt x="15065" y="6082"/>
                  <a:pt x="15065" y="6071"/>
                  <a:pt x="15088" y="6065"/>
                </a:cubicBezTo>
                <a:close/>
                <a:moveTo>
                  <a:pt x="455" y="6201"/>
                </a:moveTo>
                <a:cubicBezTo>
                  <a:pt x="478" y="6201"/>
                  <a:pt x="466" y="6235"/>
                  <a:pt x="449" y="6241"/>
                </a:cubicBezTo>
                <a:cubicBezTo>
                  <a:pt x="426" y="6241"/>
                  <a:pt x="438" y="6201"/>
                  <a:pt x="455" y="6201"/>
                </a:cubicBezTo>
                <a:close/>
                <a:moveTo>
                  <a:pt x="15122" y="5123"/>
                </a:moveTo>
                <a:lnTo>
                  <a:pt x="15122" y="5123"/>
                </a:lnTo>
                <a:cubicBezTo>
                  <a:pt x="15184" y="5208"/>
                  <a:pt x="15195" y="5327"/>
                  <a:pt x="15263" y="5407"/>
                </a:cubicBezTo>
                <a:cubicBezTo>
                  <a:pt x="15258" y="5407"/>
                  <a:pt x="15246" y="5413"/>
                  <a:pt x="15241" y="5413"/>
                </a:cubicBezTo>
                <a:cubicBezTo>
                  <a:pt x="15332" y="5628"/>
                  <a:pt x="15388" y="5855"/>
                  <a:pt x="15451" y="6082"/>
                </a:cubicBezTo>
                <a:cubicBezTo>
                  <a:pt x="15456" y="6076"/>
                  <a:pt x="15462" y="6076"/>
                  <a:pt x="15468" y="6076"/>
                </a:cubicBezTo>
                <a:cubicBezTo>
                  <a:pt x="15451" y="6139"/>
                  <a:pt x="15490" y="6196"/>
                  <a:pt x="15496" y="6252"/>
                </a:cubicBezTo>
                <a:cubicBezTo>
                  <a:pt x="15468" y="6235"/>
                  <a:pt x="15473" y="6190"/>
                  <a:pt x="15462" y="6162"/>
                </a:cubicBezTo>
                <a:cubicBezTo>
                  <a:pt x="15383" y="5878"/>
                  <a:pt x="15292" y="5600"/>
                  <a:pt x="15195" y="5316"/>
                </a:cubicBezTo>
                <a:cubicBezTo>
                  <a:pt x="15173" y="5254"/>
                  <a:pt x="15133" y="5191"/>
                  <a:pt x="15122" y="5123"/>
                </a:cubicBezTo>
                <a:close/>
                <a:moveTo>
                  <a:pt x="466" y="5912"/>
                </a:moveTo>
                <a:lnTo>
                  <a:pt x="466" y="5912"/>
                </a:lnTo>
                <a:cubicBezTo>
                  <a:pt x="472" y="6037"/>
                  <a:pt x="426" y="6162"/>
                  <a:pt x="381" y="6281"/>
                </a:cubicBezTo>
                <a:cubicBezTo>
                  <a:pt x="404" y="6156"/>
                  <a:pt x="432" y="6031"/>
                  <a:pt x="466" y="5912"/>
                </a:cubicBezTo>
                <a:close/>
                <a:moveTo>
                  <a:pt x="937" y="6252"/>
                </a:moveTo>
                <a:cubicBezTo>
                  <a:pt x="931" y="6292"/>
                  <a:pt x="943" y="6343"/>
                  <a:pt x="909" y="6371"/>
                </a:cubicBezTo>
                <a:cubicBezTo>
                  <a:pt x="914" y="6332"/>
                  <a:pt x="926" y="6292"/>
                  <a:pt x="937" y="6252"/>
                </a:cubicBezTo>
                <a:close/>
                <a:moveTo>
                  <a:pt x="375" y="6286"/>
                </a:moveTo>
                <a:cubicBezTo>
                  <a:pt x="387" y="6383"/>
                  <a:pt x="353" y="6479"/>
                  <a:pt x="336" y="6576"/>
                </a:cubicBezTo>
                <a:cubicBezTo>
                  <a:pt x="336" y="6479"/>
                  <a:pt x="364" y="6383"/>
                  <a:pt x="375" y="6286"/>
                </a:cubicBezTo>
                <a:close/>
                <a:moveTo>
                  <a:pt x="15485" y="6264"/>
                </a:moveTo>
                <a:cubicBezTo>
                  <a:pt x="15530" y="6360"/>
                  <a:pt x="15536" y="6474"/>
                  <a:pt x="15553" y="6576"/>
                </a:cubicBezTo>
                <a:cubicBezTo>
                  <a:pt x="15524" y="6542"/>
                  <a:pt x="15524" y="6502"/>
                  <a:pt x="15513" y="6462"/>
                </a:cubicBezTo>
                <a:cubicBezTo>
                  <a:pt x="15502" y="6400"/>
                  <a:pt x="15479" y="6332"/>
                  <a:pt x="15485" y="6264"/>
                </a:cubicBezTo>
                <a:close/>
                <a:moveTo>
                  <a:pt x="867" y="6659"/>
                </a:moveTo>
                <a:cubicBezTo>
                  <a:pt x="869" y="6659"/>
                  <a:pt x="872" y="6659"/>
                  <a:pt x="875" y="6661"/>
                </a:cubicBezTo>
                <a:cubicBezTo>
                  <a:pt x="890" y="6671"/>
                  <a:pt x="883" y="6703"/>
                  <a:pt x="865" y="6703"/>
                </a:cubicBezTo>
                <a:cubicBezTo>
                  <a:pt x="863" y="6703"/>
                  <a:pt x="860" y="6702"/>
                  <a:pt x="858" y="6701"/>
                </a:cubicBezTo>
                <a:cubicBezTo>
                  <a:pt x="843" y="6691"/>
                  <a:pt x="850" y="6659"/>
                  <a:pt x="867" y="6659"/>
                </a:cubicBezTo>
                <a:close/>
                <a:moveTo>
                  <a:pt x="15473" y="6434"/>
                </a:moveTo>
                <a:cubicBezTo>
                  <a:pt x="15490" y="6525"/>
                  <a:pt x="15490" y="6610"/>
                  <a:pt x="15519" y="6695"/>
                </a:cubicBezTo>
                <a:cubicBezTo>
                  <a:pt x="15530" y="6712"/>
                  <a:pt x="15524" y="6735"/>
                  <a:pt x="15513" y="6752"/>
                </a:cubicBezTo>
                <a:cubicBezTo>
                  <a:pt x="15503" y="6732"/>
                  <a:pt x="15514" y="6672"/>
                  <a:pt x="15490" y="6672"/>
                </a:cubicBezTo>
                <a:cubicBezTo>
                  <a:pt x="15485" y="6672"/>
                  <a:pt x="15480" y="6674"/>
                  <a:pt x="15473" y="6678"/>
                </a:cubicBezTo>
                <a:cubicBezTo>
                  <a:pt x="15479" y="6666"/>
                  <a:pt x="15485" y="6661"/>
                  <a:pt x="15496" y="6655"/>
                </a:cubicBezTo>
                <a:cubicBezTo>
                  <a:pt x="15473" y="6587"/>
                  <a:pt x="15462" y="6513"/>
                  <a:pt x="15473" y="6434"/>
                </a:cubicBezTo>
                <a:close/>
                <a:moveTo>
                  <a:pt x="15700" y="6962"/>
                </a:moveTo>
                <a:cubicBezTo>
                  <a:pt x="15700" y="7001"/>
                  <a:pt x="15729" y="7047"/>
                  <a:pt x="15700" y="7086"/>
                </a:cubicBezTo>
                <a:cubicBezTo>
                  <a:pt x="15689" y="7047"/>
                  <a:pt x="15683" y="7007"/>
                  <a:pt x="15678" y="6967"/>
                </a:cubicBezTo>
                <a:cubicBezTo>
                  <a:pt x="15683" y="6967"/>
                  <a:pt x="15695" y="6962"/>
                  <a:pt x="15700" y="6962"/>
                </a:cubicBezTo>
                <a:close/>
                <a:moveTo>
                  <a:pt x="58" y="7415"/>
                </a:moveTo>
                <a:cubicBezTo>
                  <a:pt x="58" y="7415"/>
                  <a:pt x="58" y="7415"/>
                  <a:pt x="58" y="7415"/>
                </a:cubicBezTo>
                <a:cubicBezTo>
                  <a:pt x="58" y="7415"/>
                  <a:pt x="58" y="7416"/>
                  <a:pt x="58" y="7416"/>
                </a:cubicBezTo>
                <a:lnTo>
                  <a:pt x="58" y="7416"/>
                </a:lnTo>
                <a:cubicBezTo>
                  <a:pt x="58" y="7415"/>
                  <a:pt x="58" y="7415"/>
                  <a:pt x="58" y="7415"/>
                </a:cubicBezTo>
                <a:close/>
                <a:moveTo>
                  <a:pt x="341" y="6581"/>
                </a:moveTo>
                <a:cubicBezTo>
                  <a:pt x="296" y="6769"/>
                  <a:pt x="296" y="6967"/>
                  <a:pt x="256" y="7160"/>
                </a:cubicBezTo>
                <a:cubicBezTo>
                  <a:pt x="268" y="7166"/>
                  <a:pt x="279" y="7177"/>
                  <a:pt x="296" y="7183"/>
                </a:cubicBezTo>
                <a:cubicBezTo>
                  <a:pt x="302" y="7166"/>
                  <a:pt x="307" y="7143"/>
                  <a:pt x="313" y="7126"/>
                </a:cubicBezTo>
                <a:lnTo>
                  <a:pt x="319" y="7126"/>
                </a:lnTo>
                <a:cubicBezTo>
                  <a:pt x="319" y="7160"/>
                  <a:pt x="319" y="7200"/>
                  <a:pt x="313" y="7240"/>
                </a:cubicBezTo>
                <a:lnTo>
                  <a:pt x="296" y="7240"/>
                </a:lnTo>
                <a:cubicBezTo>
                  <a:pt x="296" y="7223"/>
                  <a:pt x="302" y="7205"/>
                  <a:pt x="296" y="7183"/>
                </a:cubicBezTo>
                <a:lnTo>
                  <a:pt x="262" y="7188"/>
                </a:lnTo>
                <a:cubicBezTo>
                  <a:pt x="245" y="7291"/>
                  <a:pt x="239" y="7393"/>
                  <a:pt x="234" y="7501"/>
                </a:cubicBezTo>
                <a:cubicBezTo>
                  <a:pt x="228" y="7495"/>
                  <a:pt x="217" y="7495"/>
                  <a:pt x="217" y="7495"/>
                </a:cubicBezTo>
                <a:cubicBezTo>
                  <a:pt x="234" y="7217"/>
                  <a:pt x="268" y="6939"/>
                  <a:pt x="313" y="6666"/>
                </a:cubicBezTo>
                <a:cubicBezTo>
                  <a:pt x="313" y="6632"/>
                  <a:pt x="313" y="6598"/>
                  <a:pt x="341" y="6581"/>
                </a:cubicBezTo>
                <a:close/>
                <a:moveTo>
                  <a:pt x="15552" y="6580"/>
                </a:moveTo>
                <a:cubicBezTo>
                  <a:pt x="15555" y="6580"/>
                  <a:pt x="15559" y="6580"/>
                  <a:pt x="15564" y="6581"/>
                </a:cubicBezTo>
                <a:cubicBezTo>
                  <a:pt x="15567" y="6592"/>
                  <a:pt x="15567" y="6600"/>
                  <a:pt x="15564" y="6605"/>
                </a:cubicBezTo>
                <a:lnTo>
                  <a:pt x="15564" y="6605"/>
                </a:lnTo>
                <a:cubicBezTo>
                  <a:pt x="15564" y="6604"/>
                  <a:pt x="15564" y="6604"/>
                  <a:pt x="15564" y="6604"/>
                </a:cubicBezTo>
                <a:lnTo>
                  <a:pt x="15564" y="6604"/>
                </a:lnTo>
                <a:cubicBezTo>
                  <a:pt x="15564" y="6604"/>
                  <a:pt x="15564" y="6605"/>
                  <a:pt x="15564" y="6605"/>
                </a:cubicBezTo>
                <a:lnTo>
                  <a:pt x="15564" y="6605"/>
                </a:lnTo>
                <a:cubicBezTo>
                  <a:pt x="15564" y="6605"/>
                  <a:pt x="15564" y="6605"/>
                  <a:pt x="15564" y="6605"/>
                </a:cubicBezTo>
                <a:lnTo>
                  <a:pt x="15564" y="6605"/>
                </a:lnTo>
                <a:cubicBezTo>
                  <a:pt x="15604" y="6701"/>
                  <a:pt x="15598" y="6803"/>
                  <a:pt x="15621" y="6905"/>
                </a:cubicBezTo>
                <a:lnTo>
                  <a:pt x="15638" y="6899"/>
                </a:lnTo>
                <a:lnTo>
                  <a:pt x="15638" y="6899"/>
                </a:lnTo>
                <a:cubicBezTo>
                  <a:pt x="15632" y="6905"/>
                  <a:pt x="15627" y="6916"/>
                  <a:pt x="15627" y="6927"/>
                </a:cubicBezTo>
                <a:cubicBezTo>
                  <a:pt x="15638" y="7069"/>
                  <a:pt x="15672" y="7211"/>
                  <a:pt x="15672" y="7359"/>
                </a:cubicBezTo>
                <a:cubicBezTo>
                  <a:pt x="15678" y="7353"/>
                  <a:pt x="15689" y="7353"/>
                  <a:pt x="15695" y="7353"/>
                </a:cubicBezTo>
                <a:cubicBezTo>
                  <a:pt x="15661" y="7398"/>
                  <a:pt x="15689" y="7461"/>
                  <a:pt x="15678" y="7512"/>
                </a:cubicBezTo>
                <a:cubicBezTo>
                  <a:pt x="15655" y="7484"/>
                  <a:pt x="15678" y="7438"/>
                  <a:pt x="15655" y="7410"/>
                </a:cubicBezTo>
                <a:cubicBezTo>
                  <a:pt x="15661" y="7138"/>
                  <a:pt x="15564" y="6866"/>
                  <a:pt x="15564" y="6605"/>
                </a:cubicBezTo>
                <a:lnTo>
                  <a:pt x="15564" y="6605"/>
                </a:lnTo>
                <a:cubicBezTo>
                  <a:pt x="15562" y="6609"/>
                  <a:pt x="15558" y="6611"/>
                  <a:pt x="15552" y="6611"/>
                </a:cubicBezTo>
                <a:cubicBezTo>
                  <a:pt x="15549" y="6611"/>
                  <a:pt x="15545" y="6611"/>
                  <a:pt x="15541" y="6610"/>
                </a:cubicBezTo>
                <a:cubicBezTo>
                  <a:pt x="15532" y="6591"/>
                  <a:pt x="15534" y="6580"/>
                  <a:pt x="15552" y="6580"/>
                </a:cubicBezTo>
                <a:close/>
                <a:moveTo>
                  <a:pt x="234" y="7523"/>
                </a:moveTo>
                <a:cubicBezTo>
                  <a:pt x="234" y="7563"/>
                  <a:pt x="228" y="7608"/>
                  <a:pt x="222" y="7648"/>
                </a:cubicBezTo>
                <a:cubicBezTo>
                  <a:pt x="200" y="7608"/>
                  <a:pt x="205" y="7557"/>
                  <a:pt x="234" y="7523"/>
                </a:cubicBezTo>
                <a:close/>
                <a:moveTo>
                  <a:pt x="15610" y="7432"/>
                </a:moveTo>
                <a:cubicBezTo>
                  <a:pt x="15621" y="7478"/>
                  <a:pt x="15627" y="7523"/>
                  <a:pt x="15638" y="7563"/>
                </a:cubicBezTo>
                <a:cubicBezTo>
                  <a:pt x="15644" y="7569"/>
                  <a:pt x="15666" y="7569"/>
                  <a:pt x="15672" y="7569"/>
                </a:cubicBezTo>
                <a:cubicBezTo>
                  <a:pt x="15672" y="7557"/>
                  <a:pt x="15672" y="7535"/>
                  <a:pt x="15678" y="7518"/>
                </a:cubicBezTo>
                <a:cubicBezTo>
                  <a:pt x="15695" y="7586"/>
                  <a:pt x="15700" y="7665"/>
                  <a:pt x="15689" y="7727"/>
                </a:cubicBezTo>
                <a:cubicBezTo>
                  <a:pt x="15678" y="7693"/>
                  <a:pt x="15678" y="7654"/>
                  <a:pt x="15683" y="7614"/>
                </a:cubicBezTo>
                <a:cubicBezTo>
                  <a:pt x="15672" y="7597"/>
                  <a:pt x="15661" y="7569"/>
                  <a:pt x="15638" y="7569"/>
                </a:cubicBezTo>
                <a:cubicBezTo>
                  <a:pt x="15621" y="7603"/>
                  <a:pt x="15632" y="7648"/>
                  <a:pt x="15638" y="7682"/>
                </a:cubicBezTo>
                <a:cubicBezTo>
                  <a:pt x="15632" y="7682"/>
                  <a:pt x="15621" y="7676"/>
                  <a:pt x="15615" y="7671"/>
                </a:cubicBezTo>
                <a:cubicBezTo>
                  <a:pt x="15615" y="7659"/>
                  <a:pt x="15621" y="7642"/>
                  <a:pt x="15621" y="7625"/>
                </a:cubicBezTo>
                <a:cubicBezTo>
                  <a:pt x="15610" y="7620"/>
                  <a:pt x="15598" y="7620"/>
                  <a:pt x="15587" y="7614"/>
                </a:cubicBezTo>
                <a:lnTo>
                  <a:pt x="15610" y="7608"/>
                </a:lnTo>
                <a:cubicBezTo>
                  <a:pt x="15604" y="7552"/>
                  <a:pt x="15621" y="7495"/>
                  <a:pt x="15604" y="7432"/>
                </a:cubicBezTo>
                <a:close/>
                <a:moveTo>
                  <a:pt x="228" y="7648"/>
                </a:moveTo>
                <a:lnTo>
                  <a:pt x="228" y="7648"/>
                </a:lnTo>
                <a:cubicBezTo>
                  <a:pt x="211" y="7745"/>
                  <a:pt x="211" y="7847"/>
                  <a:pt x="222" y="7943"/>
                </a:cubicBezTo>
                <a:lnTo>
                  <a:pt x="205" y="7949"/>
                </a:lnTo>
                <a:cubicBezTo>
                  <a:pt x="205" y="7852"/>
                  <a:pt x="177" y="7727"/>
                  <a:pt x="228" y="7648"/>
                </a:cubicBezTo>
                <a:close/>
                <a:moveTo>
                  <a:pt x="279" y="7881"/>
                </a:moveTo>
                <a:cubicBezTo>
                  <a:pt x="279" y="7920"/>
                  <a:pt x="285" y="7971"/>
                  <a:pt x="262" y="8011"/>
                </a:cubicBezTo>
                <a:cubicBezTo>
                  <a:pt x="262" y="7966"/>
                  <a:pt x="234" y="7909"/>
                  <a:pt x="279" y="7881"/>
                </a:cubicBezTo>
                <a:close/>
                <a:moveTo>
                  <a:pt x="15695" y="7988"/>
                </a:moveTo>
                <a:cubicBezTo>
                  <a:pt x="15717" y="7988"/>
                  <a:pt x="15717" y="8034"/>
                  <a:pt x="15700" y="8045"/>
                </a:cubicBezTo>
                <a:cubicBezTo>
                  <a:pt x="15678" y="8040"/>
                  <a:pt x="15678" y="8000"/>
                  <a:pt x="15695" y="7988"/>
                </a:cubicBezTo>
                <a:close/>
                <a:moveTo>
                  <a:pt x="205" y="8096"/>
                </a:moveTo>
                <a:cubicBezTo>
                  <a:pt x="234" y="8096"/>
                  <a:pt x="228" y="8136"/>
                  <a:pt x="211" y="8153"/>
                </a:cubicBezTo>
                <a:cubicBezTo>
                  <a:pt x="188" y="8147"/>
                  <a:pt x="188" y="8102"/>
                  <a:pt x="205" y="8096"/>
                </a:cubicBezTo>
                <a:close/>
                <a:moveTo>
                  <a:pt x="15644" y="8125"/>
                </a:moveTo>
                <a:cubicBezTo>
                  <a:pt x="15644" y="8164"/>
                  <a:pt x="15672" y="8227"/>
                  <a:pt x="15627" y="8255"/>
                </a:cubicBezTo>
                <a:cubicBezTo>
                  <a:pt x="15632" y="8210"/>
                  <a:pt x="15621" y="8164"/>
                  <a:pt x="15644" y="8125"/>
                </a:cubicBezTo>
                <a:close/>
                <a:moveTo>
                  <a:pt x="15695" y="8198"/>
                </a:moveTo>
                <a:cubicBezTo>
                  <a:pt x="15695" y="8295"/>
                  <a:pt x="15723" y="8414"/>
                  <a:pt x="15672" y="8499"/>
                </a:cubicBezTo>
                <a:cubicBezTo>
                  <a:pt x="15689" y="8403"/>
                  <a:pt x="15689" y="8301"/>
                  <a:pt x="15683" y="8198"/>
                </a:cubicBezTo>
                <a:close/>
                <a:moveTo>
                  <a:pt x="220" y="8420"/>
                </a:moveTo>
                <a:cubicBezTo>
                  <a:pt x="228" y="8456"/>
                  <a:pt x="227" y="8492"/>
                  <a:pt x="222" y="8527"/>
                </a:cubicBezTo>
                <a:cubicBezTo>
                  <a:pt x="239" y="8538"/>
                  <a:pt x="244" y="8565"/>
                  <a:pt x="265" y="8572"/>
                </a:cubicBezTo>
                <a:lnTo>
                  <a:pt x="265" y="8572"/>
                </a:lnTo>
                <a:cubicBezTo>
                  <a:pt x="255" y="8571"/>
                  <a:pt x="242" y="8567"/>
                  <a:pt x="234" y="8567"/>
                </a:cubicBezTo>
                <a:cubicBezTo>
                  <a:pt x="234" y="8579"/>
                  <a:pt x="234" y="8607"/>
                  <a:pt x="234" y="8618"/>
                </a:cubicBezTo>
                <a:cubicBezTo>
                  <a:pt x="218" y="8554"/>
                  <a:pt x="207" y="8485"/>
                  <a:pt x="220" y="8420"/>
                </a:cubicBezTo>
                <a:close/>
                <a:moveTo>
                  <a:pt x="15678" y="8493"/>
                </a:moveTo>
                <a:cubicBezTo>
                  <a:pt x="15706" y="8533"/>
                  <a:pt x="15695" y="8584"/>
                  <a:pt x="15666" y="8624"/>
                </a:cubicBezTo>
                <a:cubicBezTo>
                  <a:pt x="15666" y="8579"/>
                  <a:pt x="15672" y="8539"/>
                  <a:pt x="15678" y="8493"/>
                </a:cubicBezTo>
                <a:close/>
                <a:moveTo>
                  <a:pt x="268" y="8454"/>
                </a:moveTo>
                <a:cubicBezTo>
                  <a:pt x="273" y="8454"/>
                  <a:pt x="285" y="8465"/>
                  <a:pt x="290" y="8465"/>
                </a:cubicBezTo>
                <a:cubicBezTo>
                  <a:pt x="290" y="8482"/>
                  <a:pt x="290" y="8493"/>
                  <a:pt x="285" y="8510"/>
                </a:cubicBezTo>
                <a:cubicBezTo>
                  <a:pt x="296" y="8516"/>
                  <a:pt x="307" y="8522"/>
                  <a:pt x="319" y="8522"/>
                </a:cubicBezTo>
                <a:lnTo>
                  <a:pt x="296" y="8527"/>
                </a:lnTo>
                <a:cubicBezTo>
                  <a:pt x="302" y="8590"/>
                  <a:pt x="290" y="8647"/>
                  <a:pt x="307" y="8703"/>
                </a:cubicBezTo>
                <a:lnTo>
                  <a:pt x="296" y="8703"/>
                </a:lnTo>
                <a:cubicBezTo>
                  <a:pt x="290" y="8658"/>
                  <a:pt x="279" y="8613"/>
                  <a:pt x="273" y="8573"/>
                </a:cubicBezTo>
                <a:cubicBezTo>
                  <a:pt x="272" y="8573"/>
                  <a:pt x="270" y="8573"/>
                  <a:pt x="268" y="8573"/>
                </a:cubicBezTo>
                <a:lnTo>
                  <a:pt x="268" y="8573"/>
                </a:lnTo>
                <a:cubicBezTo>
                  <a:pt x="285" y="8533"/>
                  <a:pt x="273" y="8493"/>
                  <a:pt x="268" y="8454"/>
                </a:cubicBezTo>
                <a:close/>
                <a:moveTo>
                  <a:pt x="807" y="8726"/>
                </a:moveTo>
                <a:lnTo>
                  <a:pt x="807" y="8726"/>
                </a:lnTo>
                <a:cubicBezTo>
                  <a:pt x="824" y="8737"/>
                  <a:pt x="818" y="8749"/>
                  <a:pt x="801" y="8754"/>
                </a:cubicBezTo>
                <a:cubicBezTo>
                  <a:pt x="784" y="8743"/>
                  <a:pt x="784" y="8732"/>
                  <a:pt x="807" y="8726"/>
                </a:cubicBezTo>
                <a:close/>
                <a:moveTo>
                  <a:pt x="211" y="9049"/>
                </a:moveTo>
                <a:cubicBezTo>
                  <a:pt x="217" y="9089"/>
                  <a:pt x="228" y="9129"/>
                  <a:pt x="234" y="9169"/>
                </a:cubicBezTo>
                <a:cubicBezTo>
                  <a:pt x="228" y="9169"/>
                  <a:pt x="217" y="9174"/>
                  <a:pt x="211" y="9174"/>
                </a:cubicBezTo>
                <a:cubicBezTo>
                  <a:pt x="211" y="9135"/>
                  <a:pt x="182" y="9089"/>
                  <a:pt x="211" y="9049"/>
                </a:cubicBezTo>
                <a:close/>
                <a:moveTo>
                  <a:pt x="15805" y="7993"/>
                </a:moveTo>
                <a:cubicBezTo>
                  <a:pt x="15808" y="7993"/>
                  <a:pt x="15813" y="7995"/>
                  <a:pt x="15820" y="8000"/>
                </a:cubicBezTo>
                <a:cubicBezTo>
                  <a:pt x="15848" y="8062"/>
                  <a:pt x="15797" y="8153"/>
                  <a:pt x="15859" y="8198"/>
                </a:cubicBezTo>
                <a:lnTo>
                  <a:pt x="15831" y="8198"/>
                </a:lnTo>
                <a:cubicBezTo>
                  <a:pt x="15820" y="8369"/>
                  <a:pt x="15825" y="8545"/>
                  <a:pt x="15814" y="8715"/>
                </a:cubicBezTo>
                <a:cubicBezTo>
                  <a:pt x="15820" y="8720"/>
                  <a:pt x="15831" y="8726"/>
                  <a:pt x="15842" y="8732"/>
                </a:cubicBezTo>
                <a:cubicBezTo>
                  <a:pt x="15837" y="8732"/>
                  <a:pt x="15825" y="8737"/>
                  <a:pt x="15820" y="8737"/>
                </a:cubicBezTo>
                <a:cubicBezTo>
                  <a:pt x="15820" y="8823"/>
                  <a:pt x="15774" y="8913"/>
                  <a:pt x="15802" y="8993"/>
                </a:cubicBezTo>
                <a:cubicBezTo>
                  <a:pt x="15751" y="9044"/>
                  <a:pt x="15785" y="9129"/>
                  <a:pt x="15757" y="9197"/>
                </a:cubicBezTo>
                <a:cubicBezTo>
                  <a:pt x="15746" y="9237"/>
                  <a:pt x="15768" y="9288"/>
                  <a:pt x="15723" y="9310"/>
                </a:cubicBezTo>
                <a:lnTo>
                  <a:pt x="15706" y="9276"/>
                </a:lnTo>
                <a:cubicBezTo>
                  <a:pt x="15729" y="9242"/>
                  <a:pt x="15717" y="9197"/>
                  <a:pt x="15717" y="9157"/>
                </a:cubicBezTo>
                <a:cubicBezTo>
                  <a:pt x="15706" y="9157"/>
                  <a:pt x="15689" y="9169"/>
                  <a:pt x="15678" y="9174"/>
                </a:cubicBezTo>
                <a:cubicBezTo>
                  <a:pt x="15683" y="9157"/>
                  <a:pt x="15689" y="9146"/>
                  <a:pt x="15689" y="9129"/>
                </a:cubicBezTo>
                <a:cubicBezTo>
                  <a:pt x="15683" y="9084"/>
                  <a:pt x="15734" y="9061"/>
                  <a:pt x="15723" y="9015"/>
                </a:cubicBezTo>
                <a:cubicBezTo>
                  <a:pt x="15717" y="9010"/>
                  <a:pt x="15706" y="9004"/>
                  <a:pt x="15700" y="8998"/>
                </a:cubicBezTo>
                <a:cubicBezTo>
                  <a:pt x="15712" y="8874"/>
                  <a:pt x="15746" y="8754"/>
                  <a:pt x="15729" y="8630"/>
                </a:cubicBezTo>
                <a:lnTo>
                  <a:pt x="15768" y="8630"/>
                </a:lnTo>
                <a:cubicBezTo>
                  <a:pt x="15768" y="8613"/>
                  <a:pt x="15774" y="8584"/>
                  <a:pt x="15780" y="8573"/>
                </a:cubicBezTo>
                <a:cubicBezTo>
                  <a:pt x="15768" y="8562"/>
                  <a:pt x="15757" y="8556"/>
                  <a:pt x="15746" y="8550"/>
                </a:cubicBezTo>
                <a:lnTo>
                  <a:pt x="15740" y="8579"/>
                </a:lnTo>
                <a:cubicBezTo>
                  <a:pt x="15740" y="8567"/>
                  <a:pt x="15734" y="8539"/>
                  <a:pt x="15734" y="8527"/>
                </a:cubicBezTo>
                <a:lnTo>
                  <a:pt x="15734" y="8527"/>
                </a:lnTo>
                <a:cubicBezTo>
                  <a:pt x="15740" y="8533"/>
                  <a:pt x="15751" y="8545"/>
                  <a:pt x="15757" y="8550"/>
                </a:cubicBezTo>
                <a:cubicBezTo>
                  <a:pt x="15763" y="8545"/>
                  <a:pt x="15780" y="8539"/>
                  <a:pt x="15785" y="8533"/>
                </a:cubicBezTo>
                <a:cubicBezTo>
                  <a:pt x="15780" y="8505"/>
                  <a:pt x="15780" y="8482"/>
                  <a:pt x="15780" y="8454"/>
                </a:cubicBezTo>
                <a:lnTo>
                  <a:pt x="15763" y="8448"/>
                </a:lnTo>
                <a:cubicBezTo>
                  <a:pt x="15757" y="8476"/>
                  <a:pt x="15751" y="8499"/>
                  <a:pt x="15734" y="8516"/>
                </a:cubicBezTo>
                <a:cubicBezTo>
                  <a:pt x="15746" y="8493"/>
                  <a:pt x="15746" y="8465"/>
                  <a:pt x="15740" y="8442"/>
                </a:cubicBezTo>
                <a:lnTo>
                  <a:pt x="15785" y="8442"/>
                </a:lnTo>
                <a:lnTo>
                  <a:pt x="15785" y="8369"/>
                </a:lnTo>
                <a:cubicBezTo>
                  <a:pt x="15780" y="8386"/>
                  <a:pt x="15763" y="8420"/>
                  <a:pt x="15751" y="8437"/>
                </a:cubicBezTo>
                <a:cubicBezTo>
                  <a:pt x="15746" y="8414"/>
                  <a:pt x="15746" y="8397"/>
                  <a:pt x="15763" y="8374"/>
                </a:cubicBezTo>
                <a:cubicBezTo>
                  <a:pt x="15746" y="8323"/>
                  <a:pt x="15757" y="8278"/>
                  <a:pt x="15757" y="8227"/>
                </a:cubicBezTo>
                <a:lnTo>
                  <a:pt x="15780" y="8221"/>
                </a:lnTo>
                <a:cubicBezTo>
                  <a:pt x="15774" y="8210"/>
                  <a:pt x="15751" y="8198"/>
                  <a:pt x="15746" y="8187"/>
                </a:cubicBezTo>
                <a:cubicBezTo>
                  <a:pt x="15757" y="8181"/>
                  <a:pt x="15774" y="8181"/>
                  <a:pt x="15791" y="8176"/>
                </a:cubicBezTo>
                <a:cubicBezTo>
                  <a:pt x="15774" y="8159"/>
                  <a:pt x="15763" y="8142"/>
                  <a:pt x="15751" y="8125"/>
                </a:cubicBezTo>
                <a:cubicBezTo>
                  <a:pt x="15751" y="8113"/>
                  <a:pt x="15757" y="8096"/>
                  <a:pt x="15757" y="8079"/>
                </a:cubicBezTo>
                <a:cubicBezTo>
                  <a:pt x="15768" y="8102"/>
                  <a:pt x="15780" y="8119"/>
                  <a:pt x="15797" y="8136"/>
                </a:cubicBezTo>
                <a:lnTo>
                  <a:pt x="15791" y="8079"/>
                </a:lnTo>
                <a:lnTo>
                  <a:pt x="15825" y="8079"/>
                </a:lnTo>
                <a:cubicBezTo>
                  <a:pt x="15814" y="8074"/>
                  <a:pt x="15797" y="8062"/>
                  <a:pt x="15785" y="8051"/>
                </a:cubicBezTo>
                <a:cubicBezTo>
                  <a:pt x="15790" y="8037"/>
                  <a:pt x="15787" y="7993"/>
                  <a:pt x="15805" y="7993"/>
                </a:cubicBezTo>
                <a:close/>
                <a:moveTo>
                  <a:pt x="228" y="8624"/>
                </a:moveTo>
                <a:cubicBezTo>
                  <a:pt x="251" y="8652"/>
                  <a:pt x="228" y="8698"/>
                  <a:pt x="251" y="8726"/>
                </a:cubicBezTo>
                <a:cubicBezTo>
                  <a:pt x="251" y="8998"/>
                  <a:pt x="341" y="9271"/>
                  <a:pt x="341" y="9537"/>
                </a:cubicBezTo>
                <a:cubicBezTo>
                  <a:pt x="307" y="9435"/>
                  <a:pt x="307" y="9333"/>
                  <a:pt x="290" y="9231"/>
                </a:cubicBezTo>
                <a:lnTo>
                  <a:pt x="285" y="9231"/>
                </a:lnTo>
                <a:lnTo>
                  <a:pt x="268" y="9242"/>
                </a:lnTo>
                <a:cubicBezTo>
                  <a:pt x="273" y="9231"/>
                  <a:pt x="279" y="9220"/>
                  <a:pt x="285" y="9214"/>
                </a:cubicBezTo>
                <a:cubicBezTo>
                  <a:pt x="268" y="9067"/>
                  <a:pt x="234" y="8925"/>
                  <a:pt x="239" y="8777"/>
                </a:cubicBezTo>
                <a:lnTo>
                  <a:pt x="239" y="8777"/>
                </a:lnTo>
                <a:cubicBezTo>
                  <a:pt x="234" y="8783"/>
                  <a:pt x="222" y="8783"/>
                  <a:pt x="217" y="8788"/>
                </a:cubicBezTo>
                <a:cubicBezTo>
                  <a:pt x="251" y="8743"/>
                  <a:pt x="222" y="8675"/>
                  <a:pt x="228" y="8624"/>
                </a:cubicBezTo>
                <a:close/>
                <a:moveTo>
                  <a:pt x="15683" y="8647"/>
                </a:moveTo>
                <a:cubicBezTo>
                  <a:pt x="15666" y="8925"/>
                  <a:pt x="15632" y="9203"/>
                  <a:pt x="15587" y="9481"/>
                </a:cubicBezTo>
                <a:cubicBezTo>
                  <a:pt x="15587" y="9509"/>
                  <a:pt x="15587" y="9543"/>
                  <a:pt x="15559" y="9566"/>
                </a:cubicBezTo>
                <a:cubicBezTo>
                  <a:pt x="15604" y="9373"/>
                  <a:pt x="15610" y="9180"/>
                  <a:pt x="15644" y="8987"/>
                </a:cubicBezTo>
                <a:cubicBezTo>
                  <a:pt x="15632" y="8976"/>
                  <a:pt x="15621" y="8970"/>
                  <a:pt x="15610" y="8959"/>
                </a:cubicBezTo>
                <a:cubicBezTo>
                  <a:pt x="15598" y="8981"/>
                  <a:pt x="15593" y="8998"/>
                  <a:pt x="15587" y="9021"/>
                </a:cubicBezTo>
                <a:lnTo>
                  <a:pt x="15581" y="9021"/>
                </a:lnTo>
                <a:cubicBezTo>
                  <a:pt x="15581" y="8981"/>
                  <a:pt x="15581" y="8942"/>
                  <a:pt x="15587" y="8908"/>
                </a:cubicBezTo>
                <a:cubicBezTo>
                  <a:pt x="15587" y="8908"/>
                  <a:pt x="15598" y="8902"/>
                  <a:pt x="15604" y="8902"/>
                </a:cubicBezTo>
                <a:lnTo>
                  <a:pt x="15604" y="8902"/>
                </a:lnTo>
                <a:cubicBezTo>
                  <a:pt x="15604" y="8919"/>
                  <a:pt x="15598" y="8942"/>
                  <a:pt x="15604" y="8959"/>
                </a:cubicBezTo>
                <a:lnTo>
                  <a:pt x="15638" y="8953"/>
                </a:lnTo>
                <a:cubicBezTo>
                  <a:pt x="15655" y="8851"/>
                  <a:pt x="15661" y="8749"/>
                  <a:pt x="15666" y="8647"/>
                </a:cubicBezTo>
                <a:close/>
                <a:moveTo>
                  <a:pt x="351" y="9536"/>
                </a:moveTo>
                <a:cubicBezTo>
                  <a:pt x="355" y="9536"/>
                  <a:pt x="359" y="9536"/>
                  <a:pt x="364" y="9537"/>
                </a:cubicBezTo>
                <a:cubicBezTo>
                  <a:pt x="369" y="9556"/>
                  <a:pt x="366" y="9567"/>
                  <a:pt x="352" y="9567"/>
                </a:cubicBezTo>
                <a:cubicBezTo>
                  <a:pt x="349" y="9567"/>
                  <a:pt x="345" y="9567"/>
                  <a:pt x="341" y="9566"/>
                </a:cubicBezTo>
                <a:cubicBezTo>
                  <a:pt x="332" y="9547"/>
                  <a:pt x="334" y="9536"/>
                  <a:pt x="351" y="9536"/>
                </a:cubicBezTo>
                <a:close/>
                <a:moveTo>
                  <a:pt x="387" y="9390"/>
                </a:moveTo>
                <a:cubicBezTo>
                  <a:pt x="397" y="9410"/>
                  <a:pt x="385" y="9473"/>
                  <a:pt x="412" y="9473"/>
                </a:cubicBezTo>
                <a:cubicBezTo>
                  <a:pt x="416" y="9473"/>
                  <a:pt x="421" y="9472"/>
                  <a:pt x="426" y="9469"/>
                </a:cubicBezTo>
                <a:lnTo>
                  <a:pt x="426" y="9469"/>
                </a:lnTo>
                <a:cubicBezTo>
                  <a:pt x="421" y="9475"/>
                  <a:pt x="409" y="9481"/>
                  <a:pt x="404" y="9486"/>
                </a:cubicBezTo>
                <a:cubicBezTo>
                  <a:pt x="426" y="9560"/>
                  <a:pt x="438" y="9634"/>
                  <a:pt x="426" y="9708"/>
                </a:cubicBezTo>
                <a:cubicBezTo>
                  <a:pt x="409" y="9623"/>
                  <a:pt x="409" y="9532"/>
                  <a:pt x="381" y="9452"/>
                </a:cubicBezTo>
                <a:cubicBezTo>
                  <a:pt x="370" y="9430"/>
                  <a:pt x="375" y="9413"/>
                  <a:pt x="387" y="9390"/>
                </a:cubicBezTo>
                <a:close/>
                <a:moveTo>
                  <a:pt x="15570" y="9571"/>
                </a:moveTo>
                <a:lnTo>
                  <a:pt x="15570" y="9571"/>
                </a:lnTo>
                <a:cubicBezTo>
                  <a:pt x="15564" y="9662"/>
                  <a:pt x="15536" y="9759"/>
                  <a:pt x="15524" y="9855"/>
                </a:cubicBezTo>
                <a:cubicBezTo>
                  <a:pt x="15513" y="9759"/>
                  <a:pt x="15547" y="9662"/>
                  <a:pt x="15570" y="9571"/>
                </a:cubicBezTo>
                <a:close/>
                <a:moveTo>
                  <a:pt x="353" y="9571"/>
                </a:moveTo>
                <a:lnTo>
                  <a:pt x="353" y="9571"/>
                </a:lnTo>
                <a:cubicBezTo>
                  <a:pt x="381" y="9600"/>
                  <a:pt x="381" y="9645"/>
                  <a:pt x="387" y="9679"/>
                </a:cubicBezTo>
                <a:cubicBezTo>
                  <a:pt x="398" y="9747"/>
                  <a:pt x="426" y="9810"/>
                  <a:pt x="415" y="9878"/>
                </a:cubicBezTo>
                <a:cubicBezTo>
                  <a:pt x="375" y="9787"/>
                  <a:pt x="370" y="9674"/>
                  <a:pt x="353" y="9571"/>
                </a:cubicBezTo>
                <a:close/>
                <a:moveTo>
                  <a:pt x="971" y="9764"/>
                </a:moveTo>
                <a:cubicBezTo>
                  <a:pt x="982" y="9798"/>
                  <a:pt x="994" y="9832"/>
                  <a:pt x="1005" y="9867"/>
                </a:cubicBezTo>
                <a:cubicBezTo>
                  <a:pt x="1000" y="9872"/>
                  <a:pt x="994" y="9872"/>
                  <a:pt x="988" y="9878"/>
                </a:cubicBezTo>
                <a:cubicBezTo>
                  <a:pt x="982" y="9838"/>
                  <a:pt x="977" y="9804"/>
                  <a:pt x="971" y="9770"/>
                </a:cubicBezTo>
                <a:lnTo>
                  <a:pt x="971" y="9764"/>
                </a:lnTo>
                <a:close/>
                <a:moveTo>
                  <a:pt x="14980" y="9827"/>
                </a:moveTo>
                <a:lnTo>
                  <a:pt x="14980" y="9827"/>
                </a:lnTo>
                <a:cubicBezTo>
                  <a:pt x="14974" y="9849"/>
                  <a:pt x="14968" y="9872"/>
                  <a:pt x="14968" y="9895"/>
                </a:cubicBezTo>
                <a:cubicBezTo>
                  <a:pt x="14968" y="9889"/>
                  <a:pt x="14968" y="9884"/>
                  <a:pt x="14968" y="9878"/>
                </a:cubicBezTo>
                <a:cubicBezTo>
                  <a:pt x="14968" y="9861"/>
                  <a:pt x="14974" y="9844"/>
                  <a:pt x="14980" y="9827"/>
                </a:cubicBezTo>
                <a:close/>
                <a:moveTo>
                  <a:pt x="15451" y="9901"/>
                </a:moveTo>
                <a:lnTo>
                  <a:pt x="15451" y="9901"/>
                </a:lnTo>
                <a:cubicBezTo>
                  <a:pt x="15473" y="9906"/>
                  <a:pt x="15462" y="9940"/>
                  <a:pt x="15445" y="9946"/>
                </a:cubicBezTo>
                <a:cubicBezTo>
                  <a:pt x="15422" y="9940"/>
                  <a:pt x="15434" y="9906"/>
                  <a:pt x="15451" y="9901"/>
                </a:cubicBezTo>
                <a:close/>
                <a:moveTo>
                  <a:pt x="824" y="10042"/>
                </a:moveTo>
                <a:lnTo>
                  <a:pt x="824" y="10042"/>
                </a:lnTo>
                <a:cubicBezTo>
                  <a:pt x="841" y="10059"/>
                  <a:pt x="835" y="10071"/>
                  <a:pt x="818" y="10076"/>
                </a:cubicBezTo>
                <a:cubicBezTo>
                  <a:pt x="801" y="10059"/>
                  <a:pt x="801" y="10048"/>
                  <a:pt x="824" y="10042"/>
                </a:cubicBezTo>
                <a:close/>
                <a:moveTo>
                  <a:pt x="15519" y="9867"/>
                </a:moveTo>
                <a:lnTo>
                  <a:pt x="15519" y="9867"/>
                </a:lnTo>
                <a:cubicBezTo>
                  <a:pt x="15496" y="9991"/>
                  <a:pt x="15468" y="10110"/>
                  <a:pt x="15434" y="10235"/>
                </a:cubicBezTo>
                <a:cubicBezTo>
                  <a:pt x="15428" y="10110"/>
                  <a:pt x="15473" y="9980"/>
                  <a:pt x="15519" y="9867"/>
                </a:cubicBezTo>
                <a:close/>
                <a:moveTo>
                  <a:pt x="14900" y="10167"/>
                </a:moveTo>
                <a:cubicBezTo>
                  <a:pt x="14900" y="10196"/>
                  <a:pt x="14895" y="10224"/>
                  <a:pt x="14889" y="10247"/>
                </a:cubicBezTo>
                <a:lnTo>
                  <a:pt x="14866" y="10247"/>
                </a:lnTo>
                <a:cubicBezTo>
                  <a:pt x="14872" y="10218"/>
                  <a:pt x="14883" y="10196"/>
                  <a:pt x="14900" y="10167"/>
                </a:cubicBezTo>
                <a:close/>
                <a:moveTo>
                  <a:pt x="557" y="10184"/>
                </a:moveTo>
                <a:lnTo>
                  <a:pt x="557" y="10184"/>
                </a:lnTo>
                <a:cubicBezTo>
                  <a:pt x="574" y="10190"/>
                  <a:pt x="585" y="10196"/>
                  <a:pt x="597" y="10201"/>
                </a:cubicBezTo>
                <a:cubicBezTo>
                  <a:pt x="591" y="10207"/>
                  <a:pt x="580" y="10218"/>
                  <a:pt x="568" y="10224"/>
                </a:cubicBezTo>
                <a:cubicBezTo>
                  <a:pt x="580" y="10241"/>
                  <a:pt x="585" y="10264"/>
                  <a:pt x="591" y="10281"/>
                </a:cubicBezTo>
                <a:lnTo>
                  <a:pt x="574" y="10281"/>
                </a:lnTo>
                <a:cubicBezTo>
                  <a:pt x="568" y="10247"/>
                  <a:pt x="563" y="10213"/>
                  <a:pt x="557" y="10184"/>
                </a:cubicBezTo>
                <a:close/>
                <a:moveTo>
                  <a:pt x="886" y="10281"/>
                </a:moveTo>
                <a:lnTo>
                  <a:pt x="886" y="10281"/>
                </a:lnTo>
                <a:cubicBezTo>
                  <a:pt x="903" y="10292"/>
                  <a:pt x="909" y="10320"/>
                  <a:pt x="897" y="10337"/>
                </a:cubicBezTo>
                <a:cubicBezTo>
                  <a:pt x="875" y="10337"/>
                  <a:pt x="863" y="10286"/>
                  <a:pt x="886" y="10281"/>
                </a:cubicBezTo>
                <a:close/>
                <a:moveTo>
                  <a:pt x="15343" y="10332"/>
                </a:moveTo>
                <a:cubicBezTo>
                  <a:pt x="15366" y="10337"/>
                  <a:pt x="15366" y="10349"/>
                  <a:pt x="15349" y="10360"/>
                </a:cubicBezTo>
                <a:cubicBezTo>
                  <a:pt x="15326" y="10354"/>
                  <a:pt x="15326" y="10343"/>
                  <a:pt x="15343" y="10332"/>
                </a:cubicBezTo>
                <a:close/>
                <a:moveTo>
                  <a:pt x="636" y="10326"/>
                </a:moveTo>
                <a:lnTo>
                  <a:pt x="636" y="10326"/>
                </a:lnTo>
                <a:cubicBezTo>
                  <a:pt x="631" y="10332"/>
                  <a:pt x="619" y="10349"/>
                  <a:pt x="614" y="10354"/>
                </a:cubicBezTo>
                <a:cubicBezTo>
                  <a:pt x="625" y="10366"/>
                  <a:pt x="642" y="10382"/>
                  <a:pt x="648" y="10388"/>
                </a:cubicBezTo>
                <a:lnTo>
                  <a:pt x="648" y="10388"/>
                </a:lnTo>
                <a:cubicBezTo>
                  <a:pt x="617" y="10386"/>
                  <a:pt x="602" y="10370"/>
                  <a:pt x="602" y="10343"/>
                </a:cubicBezTo>
                <a:cubicBezTo>
                  <a:pt x="608" y="10337"/>
                  <a:pt x="631" y="10332"/>
                  <a:pt x="636" y="10326"/>
                </a:cubicBezTo>
                <a:close/>
                <a:moveTo>
                  <a:pt x="15313" y="10426"/>
                </a:moveTo>
                <a:cubicBezTo>
                  <a:pt x="15315" y="10426"/>
                  <a:pt x="15318" y="10427"/>
                  <a:pt x="15320" y="10428"/>
                </a:cubicBezTo>
                <a:cubicBezTo>
                  <a:pt x="15341" y="10439"/>
                  <a:pt x="15324" y="10463"/>
                  <a:pt x="15308" y="10463"/>
                </a:cubicBezTo>
                <a:cubicBezTo>
                  <a:pt x="15306" y="10463"/>
                  <a:pt x="15305" y="10463"/>
                  <a:pt x="15303" y="10462"/>
                </a:cubicBezTo>
                <a:cubicBezTo>
                  <a:pt x="15289" y="10452"/>
                  <a:pt x="15299" y="10426"/>
                  <a:pt x="15313" y="10426"/>
                </a:cubicBezTo>
                <a:close/>
                <a:moveTo>
                  <a:pt x="466" y="10508"/>
                </a:moveTo>
                <a:cubicBezTo>
                  <a:pt x="467" y="10508"/>
                  <a:pt x="467" y="10509"/>
                  <a:pt x="468" y="10509"/>
                </a:cubicBezTo>
                <a:lnTo>
                  <a:pt x="468" y="10509"/>
                </a:lnTo>
                <a:cubicBezTo>
                  <a:pt x="468" y="10509"/>
                  <a:pt x="467" y="10508"/>
                  <a:pt x="466" y="10508"/>
                </a:cubicBezTo>
                <a:close/>
                <a:moveTo>
                  <a:pt x="15303" y="10485"/>
                </a:moveTo>
                <a:cubicBezTo>
                  <a:pt x="15303" y="10513"/>
                  <a:pt x="15298" y="10547"/>
                  <a:pt x="15292" y="10576"/>
                </a:cubicBezTo>
                <a:lnTo>
                  <a:pt x="15269" y="10576"/>
                </a:lnTo>
                <a:cubicBezTo>
                  <a:pt x="15275" y="10542"/>
                  <a:pt x="15280" y="10513"/>
                  <a:pt x="15303" y="10485"/>
                </a:cubicBezTo>
                <a:close/>
                <a:moveTo>
                  <a:pt x="614" y="10406"/>
                </a:moveTo>
                <a:cubicBezTo>
                  <a:pt x="636" y="10406"/>
                  <a:pt x="642" y="10423"/>
                  <a:pt x="653" y="10440"/>
                </a:cubicBezTo>
                <a:lnTo>
                  <a:pt x="682" y="10440"/>
                </a:lnTo>
                <a:cubicBezTo>
                  <a:pt x="676" y="10451"/>
                  <a:pt x="665" y="10468"/>
                  <a:pt x="659" y="10479"/>
                </a:cubicBezTo>
                <a:cubicBezTo>
                  <a:pt x="665" y="10479"/>
                  <a:pt x="682" y="10474"/>
                  <a:pt x="687" y="10474"/>
                </a:cubicBezTo>
                <a:lnTo>
                  <a:pt x="687" y="10474"/>
                </a:lnTo>
                <a:cubicBezTo>
                  <a:pt x="660" y="10501"/>
                  <a:pt x="668" y="10523"/>
                  <a:pt x="686" y="10523"/>
                </a:cubicBezTo>
                <a:cubicBezTo>
                  <a:pt x="695" y="10523"/>
                  <a:pt x="705" y="10518"/>
                  <a:pt x="716" y="10508"/>
                </a:cubicBezTo>
                <a:cubicBezTo>
                  <a:pt x="722" y="10519"/>
                  <a:pt x="727" y="10530"/>
                  <a:pt x="727" y="10542"/>
                </a:cubicBezTo>
                <a:lnTo>
                  <a:pt x="676" y="10542"/>
                </a:lnTo>
                <a:cubicBezTo>
                  <a:pt x="687" y="10559"/>
                  <a:pt x="687" y="10581"/>
                  <a:pt x="676" y="10598"/>
                </a:cubicBezTo>
                <a:cubicBezTo>
                  <a:pt x="665" y="10530"/>
                  <a:pt x="631" y="10468"/>
                  <a:pt x="614" y="10406"/>
                </a:cubicBezTo>
                <a:close/>
                <a:moveTo>
                  <a:pt x="15265" y="10598"/>
                </a:moveTo>
                <a:cubicBezTo>
                  <a:pt x="15267" y="10598"/>
                  <a:pt x="15268" y="10598"/>
                  <a:pt x="15269" y="10598"/>
                </a:cubicBezTo>
                <a:cubicBezTo>
                  <a:pt x="15280" y="10609"/>
                  <a:pt x="15271" y="10639"/>
                  <a:pt x="15256" y="10639"/>
                </a:cubicBezTo>
                <a:cubicBezTo>
                  <a:pt x="15255" y="10639"/>
                  <a:pt x="15253" y="10639"/>
                  <a:pt x="15252" y="10638"/>
                </a:cubicBezTo>
                <a:cubicBezTo>
                  <a:pt x="15236" y="10628"/>
                  <a:pt x="15250" y="10598"/>
                  <a:pt x="15265" y="10598"/>
                </a:cubicBezTo>
                <a:close/>
                <a:moveTo>
                  <a:pt x="733" y="10706"/>
                </a:moveTo>
                <a:cubicBezTo>
                  <a:pt x="744" y="10746"/>
                  <a:pt x="761" y="10786"/>
                  <a:pt x="767" y="10825"/>
                </a:cubicBezTo>
                <a:cubicBezTo>
                  <a:pt x="750" y="10803"/>
                  <a:pt x="739" y="10774"/>
                  <a:pt x="727" y="10746"/>
                </a:cubicBezTo>
                <a:cubicBezTo>
                  <a:pt x="727" y="10735"/>
                  <a:pt x="733" y="10718"/>
                  <a:pt x="733" y="10706"/>
                </a:cubicBezTo>
                <a:close/>
                <a:moveTo>
                  <a:pt x="15383" y="10400"/>
                </a:moveTo>
                <a:lnTo>
                  <a:pt x="15383" y="10400"/>
                </a:lnTo>
                <a:cubicBezTo>
                  <a:pt x="15343" y="10564"/>
                  <a:pt x="15292" y="10735"/>
                  <a:pt x="15224" y="10893"/>
                </a:cubicBezTo>
                <a:cubicBezTo>
                  <a:pt x="15241" y="10752"/>
                  <a:pt x="15315" y="10627"/>
                  <a:pt x="15343" y="10485"/>
                </a:cubicBezTo>
                <a:cubicBezTo>
                  <a:pt x="15349" y="10451"/>
                  <a:pt x="15366" y="10423"/>
                  <a:pt x="15383" y="10400"/>
                </a:cubicBezTo>
                <a:close/>
                <a:moveTo>
                  <a:pt x="15224" y="10661"/>
                </a:moveTo>
                <a:lnTo>
                  <a:pt x="15252" y="10684"/>
                </a:lnTo>
                <a:cubicBezTo>
                  <a:pt x="15218" y="10763"/>
                  <a:pt x="15212" y="10854"/>
                  <a:pt x="15161" y="10922"/>
                </a:cubicBezTo>
                <a:cubicBezTo>
                  <a:pt x="15178" y="10837"/>
                  <a:pt x="15229" y="10757"/>
                  <a:pt x="15224" y="10661"/>
                </a:cubicBezTo>
                <a:close/>
                <a:moveTo>
                  <a:pt x="409" y="9884"/>
                </a:moveTo>
                <a:lnTo>
                  <a:pt x="409" y="9884"/>
                </a:lnTo>
                <a:cubicBezTo>
                  <a:pt x="443" y="9901"/>
                  <a:pt x="438" y="9946"/>
                  <a:pt x="449" y="9974"/>
                </a:cubicBezTo>
                <a:cubicBezTo>
                  <a:pt x="529" y="10258"/>
                  <a:pt x="619" y="10542"/>
                  <a:pt x="710" y="10820"/>
                </a:cubicBezTo>
                <a:cubicBezTo>
                  <a:pt x="733" y="10882"/>
                  <a:pt x="773" y="10945"/>
                  <a:pt x="784" y="11013"/>
                </a:cubicBezTo>
                <a:cubicBezTo>
                  <a:pt x="727" y="10928"/>
                  <a:pt x="716" y="10808"/>
                  <a:pt x="642" y="10735"/>
                </a:cubicBezTo>
                <a:cubicBezTo>
                  <a:pt x="648" y="10729"/>
                  <a:pt x="659" y="10729"/>
                  <a:pt x="665" y="10723"/>
                </a:cubicBezTo>
                <a:cubicBezTo>
                  <a:pt x="580" y="10508"/>
                  <a:pt x="517" y="10281"/>
                  <a:pt x="455" y="10054"/>
                </a:cubicBezTo>
                <a:cubicBezTo>
                  <a:pt x="455" y="10059"/>
                  <a:pt x="449" y="10059"/>
                  <a:pt x="443" y="10059"/>
                </a:cubicBezTo>
                <a:cubicBezTo>
                  <a:pt x="455" y="9997"/>
                  <a:pt x="421" y="9940"/>
                  <a:pt x="409" y="9884"/>
                </a:cubicBezTo>
                <a:close/>
                <a:moveTo>
                  <a:pt x="15131" y="10982"/>
                </a:moveTo>
                <a:cubicBezTo>
                  <a:pt x="15133" y="10982"/>
                  <a:pt x="15136" y="10983"/>
                  <a:pt x="15139" y="10984"/>
                </a:cubicBezTo>
                <a:cubicBezTo>
                  <a:pt x="15154" y="10994"/>
                  <a:pt x="15142" y="11026"/>
                  <a:pt x="15128" y="11026"/>
                </a:cubicBezTo>
                <a:cubicBezTo>
                  <a:pt x="15126" y="11026"/>
                  <a:pt x="15124" y="11025"/>
                  <a:pt x="15122" y="11024"/>
                </a:cubicBezTo>
                <a:cubicBezTo>
                  <a:pt x="15107" y="11014"/>
                  <a:pt x="15114" y="10982"/>
                  <a:pt x="15131" y="10982"/>
                </a:cubicBezTo>
                <a:close/>
                <a:moveTo>
                  <a:pt x="791" y="11020"/>
                </a:moveTo>
                <a:cubicBezTo>
                  <a:pt x="794" y="11020"/>
                  <a:pt x="797" y="11021"/>
                  <a:pt x="801" y="11024"/>
                </a:cubicBezTo>
                <a:cubicBezTo>
                  <a:pt x="820" y="11033"/>
                  <a:pt x="815" y="11062"/>
                  <a:pt x="800" y="11062"/>
                </a:cubicBezTo>
                <a:cubicBezTo>
                  <a:pt x="797" y="11062"/>
                  <a:pt x="793" y="11061"/>
                  <a:pt x="790" y="11058"/>
                </a:cubicBezTo>
                <a:cubicBezTo>
                  <a:pt x="780" y="11049"/>
                  <a:pt x="779" y="11020"/>
                  <a:pt x="791" y="11020"/>
                </a:cubicBezTo>
                <a:close/>
                <a:moveTo>
                  <a:pt x="707" y="11060"/>
                </a:moveTo>
                <a:cubicBezTo>
                  <a:pt x="724" y="11060"/>
                  <a:pt x="742" y="11066"/>
                  <a:pt x="756" y="11069"/>
                </a:cubicBezTo>
                <a:cubicBezTo>
                  <a:pt x="744" y="11069"/>
                  <a:pt x="716" y="11069"/>
                  <a:pt x="704" y="11075"/>
                </a:cubicBezTo>
                <a:cubicBezTo>
                  <a:pt x="716" y="11092"/>
                  <a:pt x="722" y="11109"/>
                  <a:pt x="733" y="11132"/>
                </a:cubicBezTo>
                <a:lnTo>
                  <a:pt x="687" y="11126"/>
                </a:lnTo>
                <a:lnTo>
                  <a:pt x="687" y="11120"/>
                </a:lnTo>
                <a:cubicBezTo>
                  <a:pt x="676" y="11103"/>
                  <a:pt x="670" y="11086"/>
                  <a:pt x="676" y="11069"/>
                </a:cubicBezTo>
                <a:cubicBezTo>
                  <a:pt x="685" y="11063"/>
                  <a:pt x="696" y="11060"/>
                  <a:pt x="707" y="11060"/>
                </a:cubicBezTo>
                <a:close/>
                <a:moveTo>
                  <a:pt x="1147" y="11007"/>
                </a:moveTo>
                <a:cubicBezTo>
                  <a:pt x="1170" y="11064"/>
                  <a:pt x="1198" y="11115"/>
                  <a:pt x="1226" y="11166"/>
                </a:cubicBezTo>
                <a:cubicBezTo>
                  <a:pt x="1175" y="11132"/>
                  <a:pt x="1170" y="11064"/>
                  <a:pt x="1136" y="11013"/>
                </a:cubicBezTo>
                <a:lnTo>
                  <a:pt x="1147" y="11007"/>
                </a:lnTo>
                <a:close/>
                <a:moveTo>
                  <a:pt x="928" y="11167"/>
                </a:moveTo>
                <a:cubicBezTo>
                  <a:pt x="934" y="11167"/>
                  <a:pt x="939" y="11173"/>
                  <a:pt x="943" y="11183"/>
                </a:cubicBezTo>
                <a:cubicBezTo>
                  <a:pt x="938" y="11190"/>
                  <a:pt x="933" y="11193"/>
                  <a:pt x="929" y="11193"/>
                </a:cubicBezTo>
                <a:cubicBezTo>
                  <a:pt x="923" y="11193"/>
                  <a:pt x="918" y="11187"/>
                  <a:pt x="914" y="11177"/>
                </a:cubicBezTo>
                <a:cubicBezTo>
                  <a:pt x="919" y="11170"/>
                  <a:pt x="924" y="11167"/>
                  <a:pt x="928" y="11167"/>
                </a:cubicBezTo>
                <a:close/>
                <a:moveTo>
                  <a:pt x="1226" y="11177"/>
                </a:moveTo>
                <a:cubicBezTo>
                  <a:pt x="1232" y="11183"/>
                  <a:pt x="1238" y="11194"/>
                  <a:pt x="1238" y="11200"/>
                </a:cubicBezTo>
                <a:cubicBezTo>
                  <a:pt x="1238" y="11206"/>
                  <a:pt x="1232" y="11211"/>
                  <a:pt x="1232" y="11217"/>
                </a:cubicBezTo>
                <a:cubicBezTo>
                  <a:pt x="1226" y="11206"/>
                  <a:pt x="1221" y="11194"/>
                  <a:pt x="1215" y="11183"/>
                </a:cubicBezTo>
                <a:cubicBezTo>
                  <a:pt x="1221" y="11177"/>
                  <a:pt x="1226" y="11177"/>
                  <a:pt x="1226" y="11177"/>
                </a:cubicBezTo>
                <a:close/>
                <a:moveTo>
                  <a:pt x="1459" y="11177"/>
                </a:moveTo>
                <a:lnTo>
                  <a:pt x="1459" y="11177"/>
                </a:lnTo>
                <a:cubicBezTo>
                  <a:pt x="1476" y="11189"/>
                  <a:pt x="1482" y="11200"/>
                  <a:pt x="1482" y="11223"/>
                </a:cubicBezTo>
                <a:cubicBezTo>
                  <a:pt x="1484" y="11236"/>
                  <a:pt x="1483" y="11241"/>
                  <a:pt x="1479" y="11241"/>
                </a:cubicBezTo>
                <a:cubicBezTo>
                  <a:pt x="1467" y="11241"/>
                  <a:pt x="1433" y="11186"/>
                  <a:pt x="1459" y="11177"/>
                </a:cubicBezTo>
                <a:close/>
                <a:moveTo>
                  <a:pt x="1238" y="11228"/>
                </a:moveTo>
                <a:lnTo>
                  <a:pt x="1238" y="11228"/>
                </a:lnTo>
                <a:cubicBezTo>
                  <a:pt x="1243" y="11228"/>
                  <a:pt x="1249" y="11234"/>
                  <a:pt x="1255" y="11234"/>
                </a:cubicBezTo>
                <a:cubicBezTo>
                  <a:pt x="1255" y="11240"/>
                  <a:pt x="1249" y="11245"/>
                  <a:pt x="1249" y="11251"/>
                </a:cubicBezTo>
                <a:cubicBezTo>
                  <a:pt x="1243" y="11245"/>
                  <a:pt x="1243" y="11234"/>
                  <a:pt x="1238" y="11228"/>
                </a:cubicBezTo>
                <a:close/>
                <a:moveTo>
                  <a:pt x="955" y="11219"/>
                </a:moveTo>
                <a:cubicBezTo>
                  <a:pt x="964" y="11219"/>
                  <a:pt x="971" y="11224"/>
                  <a:pt x="971" y="11234"/>
                </a:cubicBezTo>
                <a:cubicBezTo>
                  <a:pt x="974" y="11247"/>
                  <a:pt x="963" y="11254"/>
                  <a:pt x="953" y="11254"/>
                </a:cubicBezTo>
                <a:cubicBezTo>
                  <a:pt x="945" y="11254"/>
                  <a:pt x="937" y="11250"/>
                  <a:pt x="937" y="11240"/>
                </a:cubicBezTo>
                <a:cubicBezTo>
                  <a:pt x="934" y="11227"/>
                  <a:pt x="945" y="11219"/>
                  <a:pt x="955" y="11219"/>
                </a:cubicBezTo>
                <a:close/>
                <a:moveTo>
                  <a:pt x="14551" y="11243"/>
                </a:moveTo>
                <a:cubicBezTo>
                  <a:pt x="14554" y="11243"/>
                  <a:pt x="14557" y="11243"/>
                  <a:pt x="14560" y="11245"/>
                </a:cubicBezTo>
                <a:cubicBezTo>
                  <a:pt x="14574" y="11259"/>
                  <a:pt x="14558" y="11284"/>
                  <a:pt x="14542" y="11284"/>
                </a:cubicBezTo>
                <a:cubicBezTo>
                  <a:pt x="14538" y="11284"/>
                  <a:pt x="14535" y="11283"/>
                  <a:pt x="14532" y="11279"/>
                </a:cubicBezTo>
                <a:cubicBezTo>
                  <a:pt x="14517" y="11265"/>
                  <a:pt x="14535" y="11243"/>
                  <a:pt x="14551" y="11243"/>
                </a:cubicBezTo>
                <a:close/>
                <a:moveTo>
                  <a:pt x="716" y="11135"/>
                </a:moveTo>
                <a:cubicBezTo>
                  <a:pt x="729" y="11135"/>
                  <a:pt x="740" y="11143"/>
                  <a:pt x="744" y="11160"/>
                </a:cubicBezTo>
                <a:cubicBezTo>
                  <a:pt x="767" y="11200"/>
                  <a:pt x="778" y="11245"/>
                  <a:pt x="807" y="11285"/>
                </a:cubicBezTo>
                <a:cubicBezTo>
                  <a:pt x="804" y="11286"/>
                  <a:pt x="802" y="11286"/>
                  <a:pt x="800" y="11286"/>
                </a:cubicBezTo>
                <a:cubicBezTo>
                  <a:pt x="781" y="11286"/>
                  <a:pt x="771" y="11267"/>
                  <a:pt x="761" y="11262"/>
                </a:cubicBezTo>
                <a:cubicBezTo>
                  <a:pt x="756" y="11262"/>
                  <a:pt x="744" y="11268"/>
                  <a:pt x="744" y="11268"/>
                </a:cubicBezTo>
                <a:cubicBezTo>
                  <a:pt x="739" y="11223"/>
                  <a:pt x="704" y="11177"/>
                  <a:pt x="704" y="11137"/>
                </a:cubicBezTo>
                <a:cubicBezTo>
                  <a:pt x="708" y="11136"/>
                  <a:pt x="713" y="11135"/>
                  <a:pt x="716" y="11135"/>
                </a:cubicBezTo>
                <a:close/>
                <a:moveTo>
                  <a:pt x="755" y="11282"/>
                </a:moveTo>
                <a:cubicBezTo>
                  <a:pt x="768" y="11282"/>
                  <a:pt x="786" y="11302"/>
                  <a:pt x="767" y="11313"/>
                </a:cubicBezTo>
                <a:cubicBezTo>
                  <a:pt x="761" y="11308"/>
                  <a:pt x="750" y="11302"/>
                  <a:pt x="744" y="11296"/>
                </a:cubicBezTo>
                <a:cubicBezTo>
                  <a:pt x="744" y="11286"/>
                  <a:pt x="749" y="11282"/>
                  <a:pt x="755" y="11282"/>
                </a:cubicBezTo>
                <a:close/>
                <a:moveTo>
                  <a:pt x="1283" y="11296"/>
                </a:moveTo>
                <a:cubicBezTo>
                  <a:pt x="1289" y="11308"/>
                  <a:pt x="1295" y="11325"/>
                  <a:pt x="1306" y="11336"/>
                </a:cubicBezTo>
                <a:lnTo>
                  <a:pt x="1300" y="11336"/>
                </a:lnTo>
                <a:cubicBezTo>
                  <a:pt x="1300" y="11336"/>
                  <a:pt x="1295" y="11336"/>
                  <a:pt x="1289" y="11330"/>
                </a:cubicBezTo>
                <a:lnTo>
                  <a:pt x="1278" y="11308"/>
                </a:lnTo>
                <a:lnTo>
                  <a:pt x="1278" y="11296"/>
                </a:lnTo>
                <a:close/>
                <a:moveTo>
                  <a:pt x="756" y="11397"/>
                </a:moveTo>
                <a:lnTo>
                  <a:pt x="756" y="11397"/>
                </a:lnTo>
                <a:cubicBezTo>
                  <a:pt x="756" y="11397"/>
                  <a:pt x="756" y="11398"/>
                  <a:pt x="756" y="11398"/>
                </a:cubicBezTo>
                <a:cubicBezTo>
                  <a:pt x="756" y="11399"/>
                  <a:pt x="757" y="11399"/>
                  <a:pt x="758" y="11400"/>
                </a:cubicBezTo>
                <a:lnTo>
                  <a:pt x="758" y="11400"/>
                </a:lnTo>
                <a:cubicBezTo>
                  <a:pt x="757" y="11399"/>
                  <a:pt x="756" y="11398"/>
                  <a:pt x="756" y="11397"/>
                </a:cubicBezTo>
                <a:close/>
                <a:moveTo>
                  <a:pt x="948" y="11257"/>
                </a:moveTo>
                <a:cubicBezTo>
                  <a:pt x="1005" y="11285"/>
                  <a:pt x="1022" y="11342"/>
                  <a:pt x="1056" y="11387"/>
                </a:cubicBezTo>
                <a:cubicBezTo>
                  <a:pt x="1045" y="11393"/>
                  <a:pt x="1034" y="11398"/>
                  <a:pt x="1017" y="11404"/>
                </a:cubicBezTo>
                <a:cubicBezTo>
                  <a:pt x="994" y="11359"/>
                  <a:pt x="965" y="11308"/>
                  <a:pt x="948" y="11257"/>
                </a:cubicBezTo>
                <a:close/>
                <a:moveTo>
                  <a:pt x="1312" y="11353"/>
                </a:moveTo>
                <a:cubicBezTo>
                  <a:pt x="1317" y="11364"/>
                  <a:pt x="1323" y="11376"/>
                  <a:pt x="1323" y="11387"/>
                </a:cubicBezTo>
                <a:lnTo>
                  <a:pt x="1329" y="11387"/>
                </a:lnTo>
                <a:lnTo>
                  <a:pt x="1323" y="11410"/>
                </a:lnTo>
                <a:cubicBezTo>
                  <a:pt x="1317" y="11393"/>
                  <a:pt x="1312" y="11381"/>
                  <a:pt x="1306" y="11364"/>
                </a:cubicBezTo>
                <a:cubicBezTo>
                  <a:pt x="1306" y="11364"/>
                  <a:pt x="1306" y="11359"/>
                  <a:pt x="1312" y="11353"/>
                </a:cubicBezTo>
                <a:close/>
                <a:moveTo>
                  <a:pt x="1051" y="11415"/>
                </a:moveTo>
                <a:cubicBezTo>
                  <a:pt x="1056" y="11415"/>
                  <a:pt x="1068" y="11427"/>
                  <a:pt x="1073" y="11432"/>
                </a:cubicBezTo>
                <a:cubicBezTo>
                  <a:pt x="1073" y="11446"/>
                  <a:pt x="1068" y="11451"/>
                  <a:pt x="1061" y="11451"/>
                </a:cubicBezTo>
                <a:cubicBezTo>
                  <a:pt x="1045" y="11451"/>
                  <a:pt x="1023" y="11423"/>
                  <a:pt x="1051" y="11415"/>
                </a:cubicBezTo>
                <a:close/>
                <a:moveTo>
                  <a:pt x="1113" y="11523"/>
                </a:moveTo>
                <a:cubicBezTo>
                  <a:pt x="1124" y="11546"/>
                  <a:pt x="1119" y="11552"/>
                  <a:pt x="1096" y="11552"/>
                </a:cubicBezTo>
                <a:cubicBezTo>
                  <a:pt x="1085" y="11529"/>
                  <a:pt x="1096" y="11523"/>
                  <a:pt x="1113" y="11523"/>
                </a:cubicBezTo>
                <a:close/>
                <a:moveTo>
                  <a:pt x="1346" y="11427"/>
                </a:moveTo>
                <a:cubicBezTo>
                  <a:pt x="1374" y="11478"/>
                  <a:pt x="1402" y="11529"/>
                  <a:pt x="1425" y="11580"/>
                </a:cubicBezTo>
                <a:lnTo>
                  <a:pt x="1431" y="11580"/>
                </a:lnTo>
                <a:cubicBezTo>
                  <a:pt x="1431" y="11580"/>
                  <a:pt x="1425" y="11586"/>
                  <a:pt x="1419" y="11586"/>
                </a:cubicBezTo>
                <a:cubicBezTo>
                  <a:pt x="1408" y="11557"/>
                  <a:pt x="1397" y="11529"/>
                  <a:pt x="1374" y="11512"/>
                </a:cubicBezTo>
                <a:cubicBezTo>
                  <a:pt x="1363" y="11489"/>
                  <a:pt x="1351" y="11467"/>
                  <a:pt x="1340" y="11438"/>
                </a:cubicBezTo>
                <a:cubicBezTo>
                  <a:pt x="1340" y="11438"/>
                  <a:pt x="1340" y="11432"/>
                  <a:pt x="1346" y="11427"/>
                </a:cubicBezTo>
                <a:close/>
                <a:moveTo>
                  <a:pt x="758" y="11400"/>
                </a:moveTo>
                <a:cubicBezTo>
                  <a:pt x="776" y="11420"/>
                  <a:pt x="798" y="11435"/>
                  <a:pt x="829" y="11444"/>
                </a:cubicBezTo>
                <a:cubicBezTo>
                  <a:pt x="818" y="11449"/>
                  <a:pt x="801" y="11461"/>
                  <a:pt x="795" y="11467"/>
                </a:cubicBezTo>
                <a:lnTo>
                  <a:pt x="835" y="11467"/>
                </a:lnTo>
                <a:cubicBezTo>
                  <a:pt x="835" y="11484"/>
                  <a:pt x="807" y="11518"/>
                  <a:pt x="841" y="11529"/>
                </a:cubicBezTo>
                <a:cubicBezTo>
                  <a:pt x="858" y="11557"/>
                  <a:pt x="869" y="11591"/>
                  <a:pt x="886" y="11625"/>
                </a:cubicBezTo>
                <a:cubicBezTo>
                  <a:pt x="886" y="11586"/>
                  <a:pt x="880" y="11546"/>
                  <a:pt x="869" y="11506"/>
                </a:cubicBezTo>
                <a:cubicBezTo>
                  <a:pt x="858" y="11506"/>
                  <a:pt x="841" y="11512"/>
                  <a:pt x="829" y="11512"/>
                </a:cubicBezTo>
                <a:cubicBezTo>
                  <a:pt x="852" y="11484"/>
                  <a:pt x="852" y="11455"/>
                  <a:pt x="818" y="11432"/>
                </a:cubicBezTo>
                <a:lnTo>
                  <a:pt x="846" y="11427"/>
                </a:lnTo>
                <a:cubicBezTo>
                  <a:pt x="819" y="11421"/>
                  <a:pt x="786" y="11416"/>
                  <a:pt x="758" y="11400"/>
                </a:cubicBezTo>
                <a:close/>
                <a:moveTo>
                  <a:pt x="1140" y="11596"/>
                </a:moveTo>
                <a:cubicBezTo>
                  <a:pt x="1144" y="11596"/>
                  <a:pt x="1148" y="11596"/>
                  <a:pt x="1153" y="11597"/>
                </a:cubicBezTo>
                <a:cubicBezTo>
                  <a:pt x="1162" y="11616"/>
                  <a:pt x="1160" y="11627"/>
                  <a:pt x="1143" y="11627"/>
                </a:cubicBezTo>
                <a:cubicBezTo>
                  <a:pt x="1139" y="11627"/>
                  <a:pt x="1135" y="11626"/>
                  <a:pt x="1130" y="11625"/>
                </a:cubicBezTo>
                <a:cubicBezTo>
                  <a:pt x="1121" y="11607"/>
                  <a:pt x="1123" y="11596"/>
                  <a:pt x="1140" y="11596"/>
                </a:cubicBezTo>
                <a:close/>
                <a:moveTo>
                  <a:pt x="15224" y="10899"/>
                </a:moveTo>
                <a:lnTo>
                  <a:pt x="15224" y="10899"/>
                </a:lnTo>
                <a:cubicBezTo>
                  <a:pt x="15190" y="11001"/>
                  <a:pt x="15161" y="11103"/>
                  <a:pt x="15105" y="11194"/>
                </a:cubicBezTo>
                <a:cubicBezTo>
                  <a:pt x="15110" y="11160"/>
                  <a:pt x="15122" y="11126"/>
                  <a:pt x="15133" y="11092"/>
                </a:cubicBezTo>
                <a:cubicBezTo>
                  <a:pt x="15122" y="11092"/>
                  <a:pt x="15105" y="11086"/>
                  <a:pt x="15099" y="11081"/>
                </a:cubicBezTo>
                <a:cubicBezTo>
                  <a:pt x="15088" y="11160"/>
                  <a:pt x="15037" y="11223"/>
                  <a:pt x="15025" y="11302"/>
                </a:cubicBezTo>
                <a:cubicBezTo>
                  <a:pt x="15071" y="11279"/>
                  <a:pt x="15076" y="11228"/>
                  <a:pt x="15110" y="11189"/>
                </a:cubicBezTo>
                <a:lnTo>
                  <a:pt x="15110" y="11189"/>
                </a:lnTo>
                <a:cubicBezTo>
                  <a:pt x="15071" y="11319"/>
                  <a:pt x="15014" y="11438"/>
                  <a:pt x="14951" y="11557"/>
                </a:cubicBezTo>
                <a:cubicBezTo>
                  <a:pt x="14946" y="11557"/>
                  <a:pt x="14946" y="11557"/>
                  <a:pt x="14946" y="11563"/>
                </a:cubicBezTo>
                <a:cubicBezTo>
                  <a:pt x="14946" y="11563"/>
                  <a:pt x="14940" y="11569"/>
                  <a:pt x="14940" y="11574"/>
                </a:cubicBezTo>
                <a:cubicBezTo>
                  <a:pt x="14929" y="11597"/>
                  <a:pt x="14917" y="11614"/>
                  <a:pt x="14906" y="11637"/>
                </a:cubicBezTo>
                <a:cubicBezTo>
                  <a:pt x="14917" y="11603"/>
                  <a:pt x="14929" y="11569"/>
                  <a:pt x="14940" y="11535"/>
                </a:cubicBezTo>
                <a:cubicBezTo>
                  <a:pt x="14963" y="11478"/>
                  <a:pt x="14985" y="11415"/>
                  <a:pt x="15025" y="11364"/>
                </a:cubicBezTo>
                <a:lnTo>
                  <a:pt x="15002" y="11347"/>
                </a:lnTo>
                <a:cubicBezTo>
                  <a:pt x="14991" y="11359"/>
                  <a:pt x="14980" y="11387"/>
                  <a:pt x="14968" y="11398"/>
                </a:cubicBezTo>
                <a:lnTo>
                  <a:pt x="14940" y="11404"/>
                </a:lnTo>
                <a:lnTo>
                  <a:pt x="14940" y="11381"/>
                </a:lnTo>
                <a:lnTo>
                  <a:pt x="14974" y="11381"/>
                </a:lnTo>
                <a:cubicBezTo>
                  <a:pt x="14980" y="11347"/>
                  <a:pt x="14985" y="11319"/>
                  <a:pt x="14991" y="11291"/>
                </a:cubicBezTo>
                <a:cubicBezTo>
                  <a:pt x="15025" y="11268"/>
                  <a:pt x="15037" y="11228"/>
                  <a:pt x="15042" y="11189"/>
                </a:cubicBezTo>
                <a:cubicBezTo>
                  <a:pt x="15042" y="11143"/>
                  <a:pt x="15093" y="11109"/>
                  <a:pt x="15076" y="11058"/>
                </a:cubicBezTo>
                <a:lnTo>
                  <a:pt x="15076" y="11058"/>
                </a:lnTo>
                <a:cubicBezTo>
                  <a:pt x="15093" y="11064"/>
                  <a:pt x="15110" y="11075"/>
                  <a:pt x="15133" y="11081"/>
                </a:cubicBezTo>
                <a:cubicBezTo>
                  <a:pt x="15156" y="11041"/>
                  <a:pt x="15173" y="10996"/>
                  <a:pt x="15184" y="10950"/>
                </a:cubicBezTo>
                <a:cubicBezTo>
                  <a:pt x="15195" y="10933"/>
                  <a:pt x="15212" y="10916"/>
                  <a:pt x="15224" y="10899"/>
                </a:cubicBezTo>
                <a:close/>
                <a:moveTo>
                  <a:pt x="1448" y="11620"/>
                </a:moveTo>
                <a:cubicBezTo>
                  <a:pt x="1453" y="11631"/>
                  <a:pt x="1453" y="11637"/>
                  <a:pt x="1459" y="11648"/>
                </a:cubicBezTo>
                <a:cubicBezTo>
                  <a:pt x="1453" y="11642"/>
                  <a:pt x="1453" y="11637"/>
                  <a:pt x="1453" y="11637"/>
                </a:cubicBezTo>
                <a:cubicBezTo>
                  <a:pt x="1448" y="11631"/>
                  <a:pt x="1448" y="11625"/>
                  <a:pt x="1448" y="11620"/>
                </a:cubicBezTo>
                <a:close/>
                <a:moveTo>
                  <a:pt x="1453" y="11648"/>
                </a:moveTo>
                <a:lnTo>
                  <a:pt x="1453" y="11648"/>
                </a:lnTo>
                <a:cubicBezTo>
                  <a:pt x="1459" y="11654"/>
                  <a:pt x="1465" y="11654"/>
                  <a:pt x="1470" y="11659"/>
                </a:cubicBezTo>
                <a:cubicBezTo>
                  <a:pt x="1470" y="11659"/>
                  <a:pt x="1465" y="11665"/>
                  <a:pt x="1459" y="11665"/>
                </a:cubicBezTo>
                <a:cubicBezTo>
                  <a:pt x="1459" y="11659"/>
                  <a:pt x="1459" y="11654"/>
                  <a:pt x="1453" y="11648"/>
                </a:cubicBezTo>
                <a:close/>
                <a:moveTo>
                  <a:pt x="14866" y="11671"/>
                </a:moveTo>
                <a:cubicBezTo>
                  <a:pt x="14866" y="11676"/>
                  <a:pt x="14866" y="11682"/>
                  <a:pt x="14866" y="11682"/>
                </a:cubicBezTo>
                <a:lnTo>
                  <a:pt x="14861" y="11682"/>
                </a:lnTo>
                <a:cubicBezTo>
                  <a:pt x="14861" y="11676"/>
                  <a:pt x="14861" y="11676"/>
                  <a:pt x="14866" y="11671"/>
                </a:cubicBezTo>
                <a:close/>
                <a:moveTo>
                  <a:pt x="14730" y="11994"/>
                </a:moveTo>
                <a:lnTo>
                  <a:pt x="14730" y="12006"/>
                </a:lnTo>
                <a:lnTo>
                  <a:pt x="14724" y="12006"/>
                </a:lnTo>
                <a:cubicBezTo>
                  <a:pt x="14730" y="12000"/>
                  <a:pt x="14730" y="12000"/>
                  <a:pt x="14730" y="11994"/>
                </a:cubicBezTo>
                <a:close/>
                <a:moveTo>
                  <a:pt x="14764" y="12034"/>
                </a:moveTo>
                <a:cubicBezTo>
                  <a:pt x="14764" y="12034"/>
                  <a:pt x="14764" y="12040"/>
                  <a:pt x="14770" y="12040"/>
                </a:cubicBezTo>
                <a:lnTo>
                  <a:pt x="14764" y="12034"/>
                </a:lnTo>
                <a:close/>
                <a:moveTo>
                  <a:pt x="14730" y="11954"/>
                </a:moveTo>
                <a:cubicBezTo>
                  <a:pt x="14719" y="11989"/>
                  <a:pt x="14696" y="12017"/>
                  <a:pt x="14679" y="12051"/>
                </a:cubicBezTo>
                <a:cubicBezTo>
                  <a:pt x="14696" y="12017"/>
                  <a:pt x="14707" y="11983"/>
                  <a:pt x="14724" y="11954"/>
                </a:cubicBezTo>
                <a:close/>
                <a:moveTo>
                  <a:pt x="14645" y="11989"/>
                </a:moveTo>
                <a:cubicBezTo>
                  <a:pt x="14653" y="11989"/>
                  <a:pt x="14660" y="11991"/>
                  <a:pt x="14666" y="11991"/>
                </a:cubicBezTo>
                <a:cubicBezTo>
                  <a:pt x="14669" y="11991"/>
                  <a:pt x="14672" y="11990"/>
                  <a:pt x="14673" y="11989"/>
                </a:cubicBezTo>
                <a:lnTo>
                  <a:pt x="14673" y="11989"/>
                </a:lnTo>
                <a:cubicBezTo>
                  <a:pt x="14673" y="11994"/>
                  <a:pt x="14673" y="12000"/>
                  <a:pt x="14668" y="12006"/>
                </a:cubicBezTo>
                <a:cubicBezTo>
                  <a:pt x="14662" y="12006"/>
                  <a:pt x="14651" y="12011"/>
                  <a:pt x="14645" y="12017"/>
                </a:cubicBezTo>
                <a:lnTo>
                  <a:pt x="14639" y="12040"/>
                </a:lnTo>
                <a:cubicBezTo>
                  <a:pt x="14628" y="12045"/>
                  <a:pt x="14617" y="12057"/>
                  <a:pt x="14605" y="12062"/>
                </a:cubicBezTo>
                <a:cubicBezTo>
                  <a:pt x="14611" y="12051"/>
                  <a:pt x="14617" y="12045"/>
                  <a:pt x="14617" y="12034"/>
                </a:cubicBezTo>
                <a:lnTo>
                  <a:pt x="14622" y="12023"/>
                </a:lnTo>
                <a:lnTo>
                  <a:pt x="14628" y="12023"/>
                </a:lnTo>
                <a:cubicBezTo>
                  <a:pt x="14628" y="12023"/>
                  <a:pt x="14628" y="12017"/>
                  <a:pt x="14628" y="12017"/>
                </a:cubicBezTo>
                <a:cubicBezTo>
                  <a:pt x="14634" y="12011"/>
                  <a:pt x="14639" y="12000"/>
                  <a:pt x="14645" y="11989"/>
                </a:cubicBezTo>
                <a:close/>
                <a:moveTo>
                  <a:pt x="14605" y="12074"/>
                </a:moveTo>
                <a:cubicBezTo>
                  <a:pt x="14611" y="12079"/>
                  <a:pt x="14622" y="12085"/>
                  <a:pt x="14628" y="12091"/>
                </a:cubicBezTo>
                <a:cubicBezTo>
                  <a:pt x="14628" y="12096"/>
                  <a:pt x="14622" y="12102"/>
                  <a:pt x="14622" y="12108"/>
                </a:cubicBezTo>
                <a:cubicBezTo>
                  <a:pt x="14611" y="12108"/>
                  <a:pt x="14600" y="12102"/>
                  <a:pt x="14588" y="12102"/>
                </a:cubicBezTo>
                <a:cubicBezTo>
                  <a:pt x="14588" y="12096"/>
                  <a:pt x="14588" y="12091"/>
                  <a:pt x="14588" y="12091"/>
                </a:cubicBezTo>
                <a:cubicBezTo>
                  <a:pt x="14594" y="12085"/>
                  <a:pt x="14600" y="12079"/>
                  <a:pt x="14605" y="12074"/>
                </a:cubicBezTo>
                <a:close/>
                <a:moveTo>
                  <a:pt x="14696" y="12079"/>
                </a:moveTo>
                <a:cubicBezTo>
                  <a:pt x="14690" y="12091"/>
                  <a:pt x="14685" y="12096"/>
                  <a:pt x="14679" y="12108"/>
                </a:cubicBezTo>
                <a:cubicBezTo>
                  <a:pt x="14679" y="12102"/>
                  <a:pt x="14679" y="12091"/>
                  <a:pt x="14685" y="12085"/>
                </a:cubicBezTo>
                <a:cubicBezTo>
                  <a:pt x="14685" y="12085"/>
                  <a:pt x="14690" y="12079"/>
                  <a:pt x="14696" y="12079"/>
                </a:cubicBezTo>
                <a:close/>
                <a:moveTo>
                  <a:pt x="14583" y="12102"/>
                </a:moveTo>
                <a:cubicBezTo>
                  <a:pt x="14588" y="12108"/>
                  <a:pt x="14605" y="12113"/>
                  <a:pt x="14617" y="12119"/>
                </a:cubicBezTo>
                <a:cubicBezTo>
                  <a:pt x="14594" y="12153"/>
                  <a:pt x="14577" y="12181"/>
                  <a:pt x="14554" y="12215"/>
                </a:cubicBezTo>
                <a:cubicBezTo>
                  <a:pt x="14554" y="12204"/>
                  <a:pt x="14554" y="12198"/>
                  <a:pt x="14554" y="12193"/>
                </a:cubicBezTo>
                <a:cubicBezTo>
                  <a:pt x="14583" y="12176"/>
                  <a:pt x="14594" y="12130"/>
                  <a:pt x="14583" y="12102"/>
                </a:cubicBezTo>
                <a:close/>
                <a:moveTo>
                  <a:pt x="1523" y="12251"/>
                </a:moveTo>
                <a:cubicBezTo>
                  <a:pt x="1537" y="12251"/>
                  <a:pt x="1554" y="12261"/>
                  <a:pt x="1550" y="12278"/>
                </a:cubicBezTo>
                <a:cubicBezTo>
                  <a:pt x="1547" y="12281"/>
                  <a:pt x="1542" y="12282"/>
                  <a:pt x="1537" y="12282"/>
                </a:cubicBezTo>
                <a:cubicBezTo>
                  <a:pt x="1523" y="12282"/>
                  <a:pt x="1506" y="12272"/>
                  <a:pt x="1510" y="12255"/>
                </a:cubicBezTo>
                <a:cubicBezTo>
                  <a:pt x="1513" y="12252"/>
                  <a:pt x="1518" y="12251"/>
                  <a:pt x="1523" y="12251"/>
                </a:cubicBezTo>
                <a:close/>
                <a:moveTo>
                  <a:pt x="1546" y="12294"/>
                </a:moveTo>
                <a:cubicBezTo>
                  <a:pt x="1551" y="12294"/>
                  <a:pt x="1556" y="12298"/>
                  <a:pt x="1561" y="12306"/>
                </a:cubicBezTo>
                <a:cubicBezTo>
                  <a:pt x="1561" y="12306"/>
                  <a:pt x="1561" y="12312"/>
                  <a:pt x="1556" y="12312"/>
                </a:cubicBezTo>
                <a:cubicBezTo>
                  <a:pt x="1561" y="12312"/>
                  <a:pt x="1561" y="12318"/>
                  <a:pt x="1561" y="12318"/>
                </a:cubicBezTo>
                <a:cubicBezTo>
                  <a:pt x="1559" y="12322"/>
                  <a:pt x="1556" y="12324"/>
                  <a:pt x="1553" y="12324"/>
                </a:cubicBezTo>
                <a:cubicBezTo>
                  <a:pt x="1547" y="12324"/>
                  <a:pt x="1540" y="12319"/>
                  <a:pt x="1533" y="12312"/>
                </a:cubicBezTo>
                <a:cubicBezTo>
                  <a:pt x="1536" y="12300"/>
                  <a:pt x="1541" y="12294"/>
                  <a:pt x="1546" y="12294"/>
                </a:cubicBezTo>
                <a:close/>
                <a:moveTo>
                  <a:pt x="829" y="11115"/>
                </a:moveTo>
                <a:lnTo>
                  <a:pt x="829" y="11115"/>
                </a:lnTo>
                <a:cubicBezTo>
                  <a:pt x="897" y="11223"/>
                  <a:pt x="948" y="11336"/>
                  <a:pt x="1005" y="11449"/>
                </a:cubicBezTo>
                <a:cubicBezTo>
                  <a:pt x="1017" y="11472"/>
                  <a:pt x="1017" y="11512"/>
                  <a:pt x="1045" y="11518"/>
                </a:cubicBezTo>
                <a:cubicBezTo>
                  <a:pt x="1051" y="11506"/>
                  <a:pt x="1051" y="11484"/>
                  <a:pt x="1056" y="11478"/>
                </a:cubicBezTo>
                <a:cubicBezTo>
                  <a:pt x="1068" y="11472"/>
                  <a:pt x="1096" y="11472"/>
                  <a:pt x="1107" y="11472"/>
                </a:cubicBezTo>
                <a:cubicBezTo>
                  <a:pt x="1102" y="11489"/>
                  <a:pt x="1102" y="11501"/>
                  <a:pt x="1096" y="11518"/>
                </a:cubicBezTo>
                <a:cubicBezTo>
                  <a:pt x="1079" y="11518"/>
                  <a:pt x="1062" y="11523"/>
                  <a:pt x="1056" y="11546"/>
                </a:cubicBezTo>
                <a:cubicBezTo>
                  <a:pt x="1068" y="11608"/>
                  <a:pt x="1119" y="11659"/>
                  <a:pt x="1141" y="11716"/>
                </a:cubicBezTo>
                <a:cubicBezTo>
                  <a:pt x="1158" y="11750"/>
                  <a:pt x="1175" y="11790"/>
                  <a:pt x="1209" y="11807"/>
                </a:cubicBezTo>
                <a:cubicBezTo>
                  <a:pt x="1209" y="11773"/>
                  <a:pt x="1198" y="11739"/>
                  <a:pt x="1170" y="11722"/>
                </a:cubicBezTo>
                <a:cubicBezTo>
                  <a:pt x="1164" y="11693"/>
                  <a:pt x="1113" y="11654"/>
                  <a:pt x="1153" y="11637"/>
                </a:cubicBezTo>
                <a:lnTo>
                  <a:pt x="1153" y="11637"/>
                </a:lnTo>
                <a:cubicBezTo>
                  <a:pt x="1164" y="11654"/>
                  <a:pt x="1181" y="11665"/>
                  <a:pt x="1204" y="11665"/>
                </a:cubicBezTo>
                <a:cubicBezTo>
                  <a:pt x="1198" y="11671"/>
                  <a:pt x="1187" y="11688"/>
                  <a:pt x="1181" y="11693"/>
                </a:cubicBezTo>
                <a:cubicBezTo>
                  <a:pt x="1192" y="11693"/>
                  <a:pt x="1209" y="11705"/>
                  <a:pt x="1221" y="11705"/>
                </a:cubicBezTo>
                <a:lnTo>
                  <a:pt x="1249" y="11750"/>
                </a:lnTo>
                <a:cubicBezTo>
                  <a:pt x="1238" y="11750"/>
                  <a:pt x="1215" y="11756"/>
                  <a:pt x="1204" y="11756"/>
                </a:cubicBezTo>
                <a:cubicBezTo>
                  <a:pt x="1226" y="11767"/>
                  <a:pt x="1249" y="11773"/>
                  <a:pt x="1266" y="11779"/>
                </a:cubicBezTo>
                <a:lnTo>
                  <a:pt x="1243" y="11796"/>
                </a:lnTo>
                <a:cubicBezTo>
                  <a:pt x="1278" y="11841"/>
                  <a:pt x="1306" y="11892"/>
                  <a:pt x="1334" y="11937"/>
                </a:cubicBezTo>
                <a:cubicBezTo>
                  <a:pt x="1374" y="11954"/>
                  <a:pt x="1368" y="12000"/>
                  <a:pt x="1374" y="12034"/>
                </a:cubicBezTo>
                <a:cubicBezTo>
                  <a:pt x="1300" y="11994"/>
                  <a:pt x="1283" y="11898"/>
                  <a:pt x="1238" y="11830"/>
                </a:cubicBezTo>
                <a:cubicBezTo>
                  <a:pt x="1236" y="11821"/>
                  <a:pt x="1229" y="11818"/>
                  <a:pt x="1221" y="11818"/>
                </a:cubicBezTo>
                <a:cubicBezTo>
                  <a:pt x="1203" y="11818"/>
                  <a:pt x="1182" y="11835"/>
                  <a:pt x="1209" y="11847"/>
                </a:cubicBezTo>
                <a:cubicBezTo>
                  <a:pt x="1283" y="11971"/>
                  <a:pt x="1351" y="12096"/>
                  <a:pt x="1431" y="12215"/>
                </a:cubicBezTo>
                <a:cubicBezTo>
                  <a:pt x="1459" y="12261"/>
                  <a:pt x="1487" y="12301"/>
                  <a:pt x="1504" y="12346"/>
                </a:cubicBezTo>
                <a:cubicBezTo>
                  <a:pt x="1442" y="12289"/>
                  <a:pt x="1414" y="12210"/>
                  <a:pt x="1363" y="12142"/>
                </a:cubicBezTo>
                <a:cubicBezTo>
                  <a:pt x="1357" y="12142"/>
                  <a:pt x="1346" y="12147"/>
                  <a:pt x="1340" y="12147"/>
                </a:cubicBezTo>
                <a:lnTo>
                  <a:pt x="1363" y="12125"/>
                </a:lnTo>
                <a:lnTo>
                  <a:pt x="1323" y="12096"/>
                </a:lnTo>
                <a:cubicBezTo>
                  <a:pt x="1323" y="12091"/>
                  <a:pt x="1317" y="12074"/>
                  <a:pt x="1317" y="12062"/>
                </a:cubicBezTo>
                <a:cubicBezTo>
                  <a:pt x="1306" y="12062"/>
                  <a:pt x="1295" y="12057"/>
                  <a:pt x="1283" y="12051"/>
                </a:cubicBezTo>
                <a:cubicBezTo>
                  <a:pt x="1289" y="12045"/>
                  <a:pt x="1289" y="12034"/>
                  <a:pt x="1289" y="12028"/>
                </a:cubicBezTo>
                <a:cubicBezTo>
                  <a:pt x="1153" y="11835"/>
                  <a:pt x="1073" y="11614"/>
                  <a:pt x="954" y="11421"/>
                </a:cubicBezTo>
                <a:cubicBezTo>
                  <a:pt x="931" y="11313"/>
                  <a:pt x="852" y="11223"/>
                  <a:pt x="829" y="11115"/>
                </a:cubicBezTo>
                <a:close/>
                <a:moveTo>
                  <a:pt x="1544" y="12403"/>
                </a:moveTo>
                <a:lnTo>
                  <a:pt x="1544" y="12403"/>
                </a:lnTo>
                <a:cubicBezTo>
                  <a:pt x="1550" y="12408"/>
                  <a:pt x="1561" y="12420"/>
                  <a:pt x="1567" y="12425"/>
                </a:cubicBezTo>
                <a:cubicBezTo>
                  <a:pt x="1561" y="12431"/>
                  <a:pt x="1561" y="12442"/>
                  <a:pt x="1561" y="12448"/>
                </a:cubicBezTo>
                <a:cubicBezTo>
                  <a:pt x="1556" y="12448"/>
                  <a:pt x="1550" y="12454"/>
                  <a:pt x="1544" y="12454"/>
                </a:cubicBezTo>
                <a:cubicBezTo>
                  <a:pt x="1550" y="12437"/>
                  <a:pt x="1550" y="12420"/>
                  <a:pt x="1544" y="12403"/>
                </a:cubicBezTo>
                <a:close/>
                <a:moveTo>
                  <a:pt x="13784" y="12447"/>
                </a:moveTo>
                <a:cubicBezTo>
                  <a:pt x="13785" y="12447"/>
                  <a:pt x="13787" y="12448"/>
                  <a:pt x="13788" y="12448"/>
                </a:cubicBezTo>
                <a:cubicBezTo>
                  <a:pt x="13804" y="12459"/>
                  <a:pt x="13786" y="12488"/>
                  <a:pt x="13770" y="12488"/>
                </a:cubicBezTo>
                <a:cubicBezTo>
                  <a:pt x="13768" y="12488"/>
                  <a:pt x="13767" y="12488"/>
                  <a:pt x="13766" y="12488"/>
                </a:cubicBezTo>
                <a:cubicBezTo>
                  <a:pt x="13750" y="12472"/>
                  <a:pt x="13768" y="12447"/>
                  <a:pt x="13784" y="12447"/>
                </a:cubicBezTo>
                <a:close/>
                <a:moveTo>
                  <a:pt x="14027" y="12476"/>
                </a:moveTo>
                <a:lnTo>
                  <a:pt x="14027" y="12476"/>
                </a:lnTo>
                <a:cubicBezTo>
                  <a:pt x="14027" y="12493"/>
                  <a:pt x="14015" y="12505"/>
                  <a:pt x="14004" y="12510"/>
                </a:cubicBezTo>
                <a:cubicBezTo>
                  <a:pt x="14010" y="12499"/>
                  <a:pt x="14021" y="12488"/>
                  <a:pt x="14027" y="12476"/>
                </a:cubicBezTo>
                <a:close/>
                <a:moveTo>
                  <a:pt x="14651" y="12142"/>
                </a:moveTo>
                <a:cubicBezTo>
                  <a:pt x="14651" y="12147"/>
                  <a:pt x="14651" y="12147"/>
                  <a:pt x="14645" y="12153"/>
                </a:cubicBezTo>
                <a:cubicBezTo>
                  <a:pt x="14645" y="12164"/>
                  <a:pt x="14651" y="12181"/>
                  <a:pt x="14651" y="12193"/>
                </a:cubicBezTo>
                <a:cubicBezTo>
                  <a:pt x="14554" y="12267"/>
                  <a:pt x="14543" y="12408"/>
                  <a:pt x="14441" y="12476"/>
                </a:cubicBezTo>
                <a:cubicBezTo>
                  <a:pt x="14446" y="12482"/>
                  <a:pt x="14452" y="12488"/>
                  <a:pt x="14458" y="12493"/>
                </a:cubicBezTo>
                <a:cubicBezTo>
                  <a:pt x="14441" y="12499"/>
                  <a:pt x="14424" y="12505"/>
                  <a:pt x="14412" y="12510"/>
                </a:cubicBezTo>
                <a:cubicBezTo>
                  <a:pt x="14469" y="12414"/>
                  <a:pt x="14532" y="12312"/>
                  <a:pt x="14588" y="12210"/>
                </a:cubicBezTo>
                <a:cubicBezTo>
                  <a:pt x="14605" y="12187"/>
                  <a:pt x="14622" y="12164"/>
                  <a:pt x="14645" y="12142"/>
                </a:cubicBezTo>
                <a:close/>
                <a:moveTo>
                  <a:pt x="1595" y="12505"/>
                </a:moveTo>
                <a:cubicBezTo>
                  <a:pt x="1607" y="12516"/>
                  <a:pt x="1612" y="12522"/>
                  <a:pt x="1624" y="12533"/>
                </a:cubicBezTo>
                <a:cubicBezTo>
                  <a:pt x="1624" y="12539"/>
                  <a:pt x="1629" y="12550"/>
                  <a:pt x="1629" y="12556"/>
                </a:cubicBezTo>
                <a:cubicBezTo>
                  <a:pt x="1618" y="12539"/>
                  <a:pt x="1607" y="12522"/>
                  <a:pt x="1595" y="12505"/>
                </a:cubicBezTo>
                <a:close/>
                <a:moveTo>
                  <a:pt x="14316" y="12528"/>
                </a:moveTo>
                <a:cubicBezTo>
                  <a:pt x="14333" y="12528"/>
                  <a:pt x="14339" y="12533"/>
                  <a:pt x="14327" y="12556"/>
                </a:cubicBezTo>
                <a:cubicBezTo>
                  <a:pt x="14305" y="12556"/>
                  <a:pt x="14305" y="12545"/>
                  <a:pt x="14316" y="12528"/>
                </a:cubicBezTo>
                <a:close/>
                <a:moveTo>
                  <a:pt x="14299" y="12562"/>
                </a:moveTo>
                <a:lnTo>
                  <a:pt x="14299" y="12562"/>
                </a:lnTo>
                <a:cubicBezTo>
                  <a:pt x="14305" y="12579"/>
                  <a:pt x="14299" y="12590"/>
                  <a:pt x="14288" y="12596"/>
                </a:cubicBezTo>
                <a:cubicBezTo>
                  <a:pt x="14282" y="12596"/>
                  <a:pt x="14282" y="12590"/>
                  <a:pt x="14282" y="12590"/>
                </a:cubicBezTo>
                <a:cubicBezTo>
                  <a:pt x="14288" y="12579"/>
                  <a:pt x="14293" y="12573"/>
                  <a:pt x="14299" y="12562"/>
                </a:cubicBezTo>
                <a:close/>
                <a:moveTo>
                  <a:pt x="13947" y="12590"/>
                </a:moveTo>
                <a:cubicBezTo>
                  <a:pt x="13943" y="12594"/>
                  <a:pt x="13935" y="12605"/>
                  <a:pt x="13928" y="12614"/>
                </a:cubicBezTo>
                <a:lnTo>
                  <a:pt x="13928" y="12614"/>
                </a:lnTo>
                <a:cubicBezTo>
                  <a:pt x="13931" y="12608"/>
                  <a:pt x="13934" y="12602"/>
                  <a:pt x="13936" y="12596"/>
                </a:cubicBezTo>
                <a:cubicBezTo>
                  <a:pt x="13941" y="12596"/>
                  <a:pt x="13941" y="12590"/>
                  <a:pt x="13947" y="12590"/>
                </a:cubicBezTo>
                <a:close/>
                <a:moveTo>
                  <a:pt x="13920" y="12625"/>
                </a:moveTo>
                <a:lnTo>
                  <a:pt x="13920" y="12625"/>
                </a:lnTo>
                <a:cubicBezTo>
                  <a:pt x="13924" y="12630"/>
                  <a:pt x="13924" y="12635"/>
                  <a:pt x="13924" y="12635"/>
                </a:cubicBezTo>
                <a:cubicBezTo>
                  <a:pt x="13913" y="12652"/>
                  <a:pt x="13902" y="12664"/>
                  <a:pt x="13885" y="12681"/>
                </a:cubicBezTo>
                <a:cubicBezTo>
                  <a:pt x="13892" y="12658"/>
                  <a:pt x="13907" y="12643"/>
                  <a:pt x="13920" y="12625"/>
                </a:cubicBezTo>
                <a:close/>
                <a:moveTo>
                  <a:pt x="1868" y="12698"/>
                </a:moveTo>
                <a:cubicBezTo>
                  <a:pt x="1873" y="12703"/>
                  <a:pt x="1873" y="12709"/>
                  <a:pt x="1873" y="12709"/>
                </a:cubicBezTo>
                <a:cubicBezTo>
                  <a:pt x="1873" y="12709"/>
                  <a:pt x="1868" y="12703"/>
                  <a:pt x="1868" y="12703"/>
                </a:cubicBezTo>
                <a:cubicBezTo>
                  <a:pt x="1868" y="12703"/>
                  <a:pt x="1868" y="12698"/>
                  <a:pt x="1868" y="12698"/>
                </a:cubicBezTo>
                <a:close/>
                <a:moveTo>
                  <a:pt x="13556" y="12723"/>
                </a:moveTo>
                <a:cubicBezTo>
                  <a:pt x="13568" y="12723"/>
                  <a:pt x="13580" y="12742"/>
                  <a:pt x="13567" y="12754"/>
                </a:cubicBezTo>
                <a:cubicBezTo>
                  <a:pt x="13562" y="12760"/>
                  <a:pt x="13558" y="12763"/>
                  <a:pt x="13553" y="12763"/>
                </a:cubicBezTo>
                <a:cubicBezTo>
                  <a:pt x="13541" y="12763"/>
                  <a:pt x="13532" y="12744"/>
                  <a:pt x="13544" y="12732"/>
                </a:cubicBezTo>
                <a:cubicBezTo>
                  <a:pt x="13547" y="12726"/>
                  <a:pt x="13552" y="12723"/>
                  <a:pt x="13556" y="12723"/>
                </a:cubicBezTo>
                <a:close/>
                <a:moveTo>
                  <a:pt x="1595" y="12465"/>
                </a:moveTo>
                <a:cubicBezTo>
                  <a:pt x="1652" y="12539"/>
                  <a:pt x="1714" y="12613"/>
                  <a:pt x="1777" y="12686"/>
                </a:cubicBezTo>
                <a:cubicBezTo>
                  <a:pt x="1794" y="12720"/>
                  <a:pt x="1817" y="12749"/>
                  <a:pt x="1851" y="12777"/>
                </a:cubicBezTo>
                <a:cubicBezTo>
                  <a:pt x="1851" y="12794"/>
                  <a:pt x="1851" y="12811"/>
                  <a:pt x="1856" y="12828"/>
                </a:cubicBezTo>
                <a:cubicBezTo>
                  <a:pt x="1834" y="12800"/>
                  <a:pt x="1811" y="12777"/>
                  <a:pt x="1800" y="12749"/>
                </a:cubicBezTo>
                <a:lnTo>
                  <a:pt x="1783" y="12743"/>
                </a:lnTo>
                <a:lnTo>
                  <a:pt x="1777" y="12737"/>
                </a:lnTo>
                <a:cubicBezTo>
                  <a:pt x="1771" y="12732"/>
                  <a:pt x="1760" y="12732"/>
                  <a:pt x="1754" y="12726"/>
                </a:cubicBezTo>
                <a:lnTo>
                  <a:pt x="1748" y="12709"/>
                </a:lnTo>
                <a:cubicBezTo>
                  <a:pt x="1731" y="12647"/>
                  <a:pt x="1669" y="12607"/>
                  <a:pt x="1652" y="12539"/>
                </a:cubicBezTo>
                <a:cubicBezTo>
                  <a:pt x="1635" y="12522"/>
                  <a:pt x="1612" y="12505"/>
                  <a:pt x="1590" y="12499"/>
                </a:cubicBezTo>
                <a:cubicBezTo>
                  <a:pt x="1584" y="12493"/>
                  <a:pt x="1584" y="12488"/>
                  <a:pt x="1578" y="12476"/>
                </a:cubicBezTo>
                <a:cubicBezTo>
                  <a:pt x="1590" y="12476"/>
                  <a:pt x="1590" y="12471"/>
                  <a:pt x="1595" y="12465"/>
                </a:cubicBezTo>
                <a:close/>
                <a:moveTo>
                  <a:pt x="13845" y="12720"/>
                </a:moveTo>
                <a:lnTo>
                  <a:pt x="13845" y="12720"/>
                </a:lnTo>
                <a:cubicBezTo>
                  <a:pt x="13839" y="12737"/>
                  <a:pt x="13834" y="12754"/>
                  <a:pt x="13828" y="12771"/>
                </a:cubicBezTo>
                <a:cubicBezTo>
                  <a:pt x="13822" y="12771"/>
                  <a:pt x="13817" y="12777"/>
                  <a:pt x="13811" y="12777"/>
                </a:cubicBezTo>
                <a:cubicBezTo>
                  <a:pt x="13794" y="12806"/>
                  <a:pt x="13771" y="12828"/>
                  <a:pt x="13749" y="12851"/>
                </a:cubicBezTo>
                <a:cubicBezTo>
                  <a:pt x="13754" y="12828"/>
                  <a:pt x="13766" y="12806"/>
                  <a:pt x="13783" y="12789"/>
                </a:cubicBezTo>
                <a:lnTo>
                  <a:pt x="13845" y="12720"/>
                </a:lnTo>
                <a:close/>
                <a:moveTo>
                  <a:pt x="2095" y="12891"/>
                </a:moveTo>
                <a:lnTo>
                  <a:pt x="2100" y="12896"/>
                </a:lnTo>
                <a:cubicBezTo>
                  <a:pt x="2106" y="12902"/>
                  <a:pt x="2106" y="12902"/>
                  <a:pt x="2112" y="12908"/>
                </a:cubicBezTo>
                <a:cubicBezTo>
                  <a:pt x="2106" y="12913"/>
                  <a:pt x="2100" y="12925"/>
                  <a:pt x="2100" y="12936"/>
                </a:cubicBezTo>
                <a:lnTo>
                  <a:pt x="2106" y="12936"/>
                </a:lnTo>
                <a:cubicBezTo>
                  <a:pt x="2106" y="12942"/>
                  <a:pt x="2106" y="12947"/>
                  <a:pt x="2106" y="12953"/>
                </a:cubicBezTo>
                <a:cubicBezTo>
                  <a:pt x="2100" y="12942"/>
                  <a:pt x="2089" y="12925"/>
                  <a:pt x="2083" y="12919"/>
                </a:cubicBezTo>
                <a:lnTo>
                  <a:pt x="2095" y="12891"/>
                </a:lnTo>
                <a:close/>
                <a:moveTo>
                  <a:pt x="1902" y="12749"/>
                </a:moveTo>
                <a:lnTo>
                  <a:pt x="1902" y="12749"/>
                </a:lnTo>
                <a:cubicBezTo>
                  <a:pt x="1907" y="12754"/>
                  <a:pt x="1913" y="12760"/>
                  <a:pt x="1919" y="12760"/>
                </a:cubicBezTo>
                <a:cubicBezTo>
                  <a:pt x="1941" y="12800"/>
                  <a:pt x="1970" y="12828"/>
                  <a:pt x="1998" y="12851"/>
                </a:cubicBezTo>
                <a:cubicBezTo>
                  <a:pt x="2026" y="12885"/>
                  <a:pt x="2055" y="12925"/>
                  <a:pt x="2078" y="12959"/>
                </a:cubicBezTo>
                <a:cubicBezTo>
                  <a:pt x="2049" y="12936"/>
                  <a:pt x="2021" y="12908"/>
                  <a:pt x="1992" y="12879"/>
                </a:cubicBezTo>
                <a:cubicBezTo>
                  <a:pt x="1958" y="12834"/>
                  <a:pt x="1930" y="12789"/>
                  <a:pt x="1902" y="12749"/>
                </a:cubicBezTo>
                <a:close/>
                <a:moveTo>
                  <a:pt x="2112" y="12959"/>
                </a:moveTo>
                <a:cubicBezTo>
                  <a:pt x="2129" y="12970"/>
                  <a:pt x="2151" y="12976"/>
                  <a:pt x="2174" y="12987"/>
                </a:cubicBezTo>
                <a:cubicBezTo>
                  <a:pt x="2174" y="12993"/>
                  <a:pt x="2174" y="12993"/>
                  <a:pt x="2174" y="12993"/>
                </a:cubicBezTo>
                <a:cubicBezTo>
                  <a:pt x="2157" y="12998"/>
                  <a:pt x="2134" y="12998"/>
                  <a:pt x="2117" y="12998"/>
                </a:cubicBezTo>
                <a:lnTo>
                  <a:pt x="2095" y="12981"/>
                </a:lnTo>
                <a:lnTo>
                  <a:pt x="2117" y="12970"/>
                </a:lnTo>
                <a:cubicBezTo>
                  <a:pt x="2117" y="12970"/>
                  <a:pt x="2112" y="12964"/>
                  <a:pt x="2112" y="12959"/>
                </a:cubicBezTo>
                <a:close/>
                <a:moveTo>
                  <a:pt x="13349" y="12970"/>
                </a:moveTo>
                <a:cubicBezTo>
                  <a:pt x="13367" y="12970"/>
                  <a:pt x="13340" y="13017"/>
                  <a:pt x="13318" y="13017"/>
                </a:cubicBezTo>
                <a:cubicBezTo>
                  <a:pt x="13314" y="13017"/>
                  <a:pt x="13309" y="13015"/>
                  <a:pt x="13306" y="13010"/>
                </a:cubicBezTo>
                <a:cubicBezTo>
                  <a:pt x="13306" y="12993"/>
                  <a:pt x="13317" y="12981"/>
                  <a:pt x="13334" y="12976"/>
                </a:cubicBezTo>
                <a:cubicBezTo>
                  <a:pt x="13341" y="12972"/>
                  <a:pt x="13346" y="12970"/>
                  <a:pt x="13349" y="12970"/>
                </a:cubicBezTo>
                <a:close/>
                <a:moveTo>
                  <a:pt x="1885" y="12817"/>
                </a:moveTo>
                <a:cubicBezTo>
                  <a:pt x="1902" y="12834"/>
                  <a:pt x="1919" y="12851"/>
                  <a:pt x="1936" y="12868"/>
                </a:cubicBezTo>
                <a:cubicBezTo>
                  <a:pt x="1953" y="12885"/>
                  <a:pt x="1964" y="12902"/>
                  <a:pt x="1981" y="12913"/>
                </a:cubicBezTo>
                <a:cubicBezTo>
                  <a:pt x="1998" y="12942"/>
                  <a:pt x="2015" y="12964"/>
                  <a:pt x="2021" y="12998"/>
                </a:cubicBezTo>
                <a:lnTo>
                  <a:pt x="2043" y="12998"/>
                </a:lnTo>
                <a:cubicBezTo>
                  <a:pt x="2049" y="13010"/>
                  <a:pt x="2055" y="13015"/>
                  <a:pt x="2061" y="13021"/>
                </a:cubicBezTo>
                <a:cubicBezTo>
                  <a:pt x="2049" y="13015"/>
                  <a:pt x="2038" y="13010"/>
                  <a:pt x="2026" y="13010"/>
                </a:cubicBezTo>
                <a:cubicBezTo>
                  <a:pt x="2009" y="12981"/>
                  <a:pt x="1992" y="12953"/>
                  <a:pt x="1964" y="12930"/>
                </a:cubicBezTo>
                <a:cubicBezTo>
                  <a:pt x="1964" y="12930"/>
                  <a:pt x="1964" y="12930"/>
                  <a:pt x="1964" y="12925"/>
                </a:cubicBezTo>
                <a:cubicBezTo>
                  <a:pt x="1953" y="12919"/>
                  <a:pt x="1941" y="12908"/>
                  <a:pt x="1936" y="12902"/>
                </a:cubicBezTo>
                <a:cubicBezTo>
                  <a:pt x="1936" y="12891"/>
                  <a:pt x="1936" y="12879"/>
                  <a:pt x="1936" y="12868"/>
                </a:cubicBezTo>
                <a:cubicBezTo>
                  <a:pt x="1930" y="12874"/>
                  <a:pt x="1924" y="12879"/>
                  <a:pt x="1919" y="12891"/>
                </a:cubicBezTo>
                <a:cubicBezTo>
                  <a:pt x="1902" y="12874"/>
                  <a:pt x="1885" y="12857"/>
                  <a:pt x="1868" y="12840"/>
                </a:cubicBezTo>
                <a:cubicBezTo>
                  <a:pt x="1873" y="12834"/>
                  <a:pt x="1879" y="12823"/>
                  <a:pt x="1885" y="12817"/>
                </a:cubicBezTo>
                <a:close/>
                <a:moveTo>
                  <a:pt x="2134" y="13015"/>
                </a:moveTo>
                <a:lnTo>
                  <a:pt x="2134" y="13015"/>
                </a:lnTo>
                <a:cubicBezTo>
                  <a:pt x="2140" y="13016"/>
                  <a:pt x="2146" y="13021"/>
                  <a:pt x="2151" y="13021"/>
                </a:cubicBezTo>
                <a:lnTo>
                  <a:pt x="2151" y="13027"/>
                </a:lnTo>
                <a:cubicBezTo>
                  <a:pt x="2146" y="13021"/>
                  <a:pt x="2140" y="13016"/>
                  <a:pt x="2134" y="13015"/>
                </a:cubicBezTo>
                <a:close/>
                <a:moveTo>
                  <a:pt x="2168" y="13021"/>
                </a:moveTo>
                <a:lnTo>
                  <a:pt x="2168" y="13021"/>
                </a:lnTo>
                <a:cubicBezTo>
                  <a:pt x="2180" y="13027"/>
                  <a:pt x="2185" y="13032"/>
                  <a:pt x="2197" y="13038"/>
                </a:cubicBezTo>
                <a:cubicBezTo>
                  <a:pt x="2208" y="13050"/>
                  <a:pt x="2219" y="13061"/>
                  <a:pt x="2236" y="13072"/>
                </a:cubicBezTo>
                <a:cubicBezTo>
                  <a:pt x="2264" y="13086"/>
                  <a:pt x="2277" y="13116"/>
                  <a:pt x="2293" y="13135"/>
                </a:cubicBezTo>
                <a:lnTo>
                  <a:pt x="2293" y="13135"/>
                </a:lnTo>
                <a:cubicBezTo>
                  <a:pt x="2267" y="13110"/>
                  <a:pt x="2237" y="13086"/>
                  <a:pt x="2202" y="13061"/>
                </a:cubicBezTo>
                <a:cubicBezTo>
                  <a:pt x="2191" y="13050"/>
                  <a:pt x="2180" y="13038"/>
                  <a:pt x="2168" y="13021"/>
                </a:cubicBezTo>
                <a:close/>
                <a:moveTo>
                  <a:pt x="2310" y="13149"/>
                </a:moveTo>
                <a:lnTo>
                  <a:pt x="2316" y="13152"/>
                </a:lnTo>
                <a:lnTo>
                  <a:pt x="2310" y="13152"/>
                </a:lnTo>
                <a:cubicBezTo>
                  <a:pt x="2310" y="13152"/>
                  <a:pt x="2310" y="13152"/>
                  <a:pt x="2310" y="13149"/>
                </a:cubicBezTo>
                <a:close/>
                <a:moveTo>
                  <a:pt x="13826" y="13141"/>
                </a:moveTo>
                <a:cubicBezTo>
                  <a:pt x="13832" y="13141"/>
                  <a:pt x="13836" y="13148"/>
                  <a:pt x="13839" y="13163"/>
                </a:cubicBezTo>
                <a:cubicBezTo>
                  <a:pt x="13831" y="13171"/>
                  <a:pt x="13825" y="13175"/>
                  <a:pt x="13819" y="13175"/>
                </a:cubicBezTo>
                <a:cubicBezTo>
                  <a:pt x="13813" y="13175"/>
                  <a:pt x="13808" y="13169"/>
                  <a:pt x="13805" y="13157"/>
                </a:cubicBezTo>
                <a:cubicBezTo>
                  <a:pt x="13813" y="13147"/>
                  <a:pt x="13820" y="13141"/>
                  <a:pt x="13826" y="13141"/>
                </a:cubicBezTo>
                <a:close/>
                <a:moveTo>
                  <a:pt x="2112" y="13038"/>
                </a:moveTo>
                <a:lnTo>
                  <a:pt x="2112" y="13038"/>
                </a:lnTo>
                <a:cubicBezTo>
                  <a:pt x="2134" y="13055"/>
                  <a:pt x="2157" y="13078"/>
                  <a:pt x="2180" y="13095"/>
                </a:cubicBezTo>
                <a:cubicBezTo>
                  <a:pt x="2189" y="13104"/>
                  <a:pt x="2198" y="13117"/>
                  <a:pt x="2204" y="13130"/>
                </a:cubicBezTo>
                <a:lnTo>
                  <a:pt x="2204" y="13130"/>
                </a:lnTo>
                <a:cubicBezTo>
                  <a:pt x="2204" y="13130"/>
                  <a:pt x="2203" y="13129"/>
                  <a:pt x="2202" y="13129"/>
                </a:cubicBezTo>
                <a:lnTo>
                  <a:pt x="2202" y="13129"/>
                </a:lnTo>
                <a:cubicBezTo>
                  <a:pt x="2204" y="13132"/>
                  <a:pt x="2205" y="13135"/>
                  <a:pt x="2207" y="13137"/>
                </a:cubicBezTo>
                <a:lnTo>
                  <a:pt x="2207" y="13137"/>
                </a:lnTo>
                <a:cubicBezTo>
                  <a:pt x="2206" y="13135"/>
                  <a:pt x="2205" y="13133"/>
                  <a:pt x="2204" y="13130"/>
                </a:cubicBezTo>
                <a:lnTo>
                  <a:pt x="2204" y="13130"/>
                </a:lnTo>
                <a:cubicBezTo>
                  <a:pt x="2231" y="13153"/>
                  <a:pt x="2248" y="13175"/>
                  <a:pt x="2270" y="13191"/>
                </a:cubicBezTo>
                <a:cubicBezTo>
                  <a:pt x="2253" y="13186"/>
                  <a:pt x="2236" y="13169"/>
                  <a:pt x="2219" y="13157"/>
                </a:cubicBezTo>
                <a:cubicBezTo>
                  <a:pt x="2215" y="13149"/>
                  <a:pt x="2211" y="13144"/>
                  <a:pt x="2207" y="13137"/>
                </a:cubicBezTo>
                <a:lnTo>
                  <a:pt x="2207" y="13137"/>
                </a:lnTo>
                <a:cubicBezTo>
                  <a:pt x="2207" y="13138"/>
                  <a:pt x="2208" y="13139"/>
                  <a:pt x="2208" y="13140"/>
                </a:cubicBezTo>
                <a:cubicBezTo>
                  <a:pt x="2191" y="13123"/>
                  <a:pt x="2180" y="13112"/>
                  <a:pt x="2163" y="13095"/>
                </a:cubicBezTo>
                <a:cubicBezTo>
                  <a:pt x="2146" y="13072"/>
                  <a:pt x="2129" y="13055"/>
                  <a:pt x="2112" y="13038"/>
                </a:cubicBezTo>
                <a:close/>
                <a:moveTo>
                  <a:pt x="2304" y="13174"/>
                </a:moveTo>
                <a:cubicBezTo>
                  <a:pt x="2310" y="13180"/>
                  <a:pt x="2310" y="13180"/>
                  <a:pt x="2316" y="13180"/>
                </a:cubicBezTo>
                <a:cubicBezTo>
                  <a:pt x="2310" y="13191"/>
                  <a:pt x="2304" y="13197"/>
                  <a:pt x="2293" y="13203"/>
                </a:cubicBezTo>
                <a:cubicBezTo>
                  <a:pt x="2293" y="13197"/>
                  <a:pt x="2287" y="13197"/>
                  <a:pt x="2287" y="13197"/>
                </a:cubicBezTo>
                <a:cubicBezTo>
                  <a:pt x="2287" y="13191"/>
                  <a:pt x="2299" y="13180"/>
                  <a:pt x="2304" y="13174"/>
                </a:cubicBezTo>
                <a:close/>
                <a:moveTo>
                  <a:pt x="13767" y="13204"/>
                </a:moveTo>
                <a:cubicBezTo>
                  <a:pt x="13774" y="13204"/>
                  <a:pt x="13779" y="13210"/>
                  <a:pt x="13783" y="13220"/>
                </a:cubicBezTo>
                <a:cubicBezTo>
                  <a:pt x="13775" y="13228"/>
                  <a:pt x="13768" y="13232"/>
                  <a:pt x="13763" y="13232"/>
                </a:cubicBezTo>
                <a:cubicBezTo>
                  <a:pt x="13756" y="13232"/>
                  <a:pt x="13752" y="13226"/>
                  <a:pt x="13749" y="13214"/>
                </a:cubicBezTo>
                <a:cubicBezTo>
                  <a:pt x="13756" y="13207"/>
                  <a:pt x="13762" y="13204"/>
                  <a:pt x="13767" y="13204"/>
                </a:cubicBezTo>
                <a:close/>
                <a:moveTo>
                  <a:pt x="13743" y="12851"/>
                </a:moveTo>
                <a:lnTo>
                  <a:pt x="13743" y="12851"/>
                </a:lnTo>
                <a:cubicBezTo>
                  <a:pt x="13641" y="12993"/>
                  <a:pt x="13510" y="13112"/>
                  <a:pt x="13391" y="13242"/>
                </a:cubicBezTo>
                <a:cubicBezTo>
                  <a:pt x="13391" y="13242"/>
                  <a:pt x="13385" y="13231"/>
                  <a:pt x="13380" y="13231"/>
                </a:cubicBezTo>
                <a:cubicBezTo>
                  <a:pt x="13442" y="13169"/>
                  <a:pt x="13499" y="13106"/>
                  <a:pt x="13561" y="13050"/>
                </a:cubicBezTo>
                <a:cubicBezTo>
                  <a:pt x="13618" y="12976"/>
                  <a:pt x="13675" y="12913"/>
                  <a:pt x="13743" y="12851"/>
                </a:cubicBezTo>
                <a:close/>
                <a:moveTo>
                  <a:pt x="2353" y="13206"/>
                </a:moveTo>
                <a:cubicBezTo>
                  <a:pt x="2369" y="13206"/>
                  <a:pt x="2387" y="13228"/>
                  <a:pt x="2373" y="13242"/>
                </a:cubicBezTo>
                <a:cubicBezTo>
                  <a:pt x="2369" y="13244"/>
                  <a:pt x="2366" y="13245"/>
                  <a:pt x="2363" y="13245"/>
                </a:cubicBezTo>
                <a:cubicBezTo>
                  <a:pt x="2344" y="13245"/>
                  <a:pt x="2330" y="13218"/>
                  <a:pt x="2344" y="13208"/>
                </a:cubicBezTo>
                <a:cubicBezTo>
                  <a:pt x="2347" y="13207"/>
                  <a:pt x="2350" y="13206"/>
                  <a:pt x="2353" y="13206"/>
                </a:cubicBezTo>
                <a:close/>
                <a:moveTo>
                  <a:pt x="13684" y="13287"/>
                </a:moveTo>
                <a:cubicBezTo>
                  <a:pt x="13709" y="13287"/>
                  <a:pt x="13698" y="13325"/>
                  <a:pt x="13679" y="13325"/>
                </a:cubicBezTo>
                <a:cubicBezTo>
                  <a:pt x="13674" y="13325"/>
                  <a:pt x="13669" y="13323"/>
                  <a:pt x="13663" y="13316"/>
                </a:cubicBezTo>
                <a:cubicBezTo>
                  <a:pt x="13669" y="13311"/>
                  <a:pt x="13675" y="13299"/>
                  <a:pt x="13675" y="13288"/>
                </a:cubicBezTo>
                <a:cubicBezTo>
                  <a:pt x="13678" y="13287"/>
                  <a:pt x="13681" y="13287"/>
                  <a:pt x="13684" y="13287"/>
                </a:cubicBezTo>
                <a:close/>
                <a:moveTo>
                  <a:pt x="2293" y="13208"/>
                </a:moveTo>
                <a:cubicBezTo>
                  <a:pt x="2322" y="13248"/>
                  <a:pt x="2350" y="13282"/>
                  <a:pt x="2384" y="13311"/>
                </a:cubicBezTo>
                <a:cubicBezTo>
                  <a:pt x="2395" y="13333"/>
                  <a:pt x="2401" y="13356"/>
                  <a:pt x="2412" y="13373"/>
                </a:cubicBezTo>
                <a:cubicBezTo>
                  <a:pt x="2367" y="13328"/>
                  <a:pt x="2322" y="13282"/>
                  <a:pt x="2282" y="13231"/>
                </a:cubicBezTo>
                <a:cubicBezTo>
                  <a:pt x="2282" y="13225"/>
                  <a:pt x="2287" y="13220"/>
                  <a:pt x="2293" y="13208"/>
                </a:cubicBezTo>
                <a:close/>
                <a:moveTo>
                  <a:pt x="13380" y="13237"/>
                </a:moveTo>
                <a:cubicBezTo>
                  <a:pt x="13357" y="13293"/>
                  <a:pt x="13295" y="13322"/>
                  <a:pt x="13261" y="13373"/>
                </a:cubicBezTo>
                <a:lnTo>
                  <a:pt x="13255" y="13362"/>
                </a:lnTo>
                <a:cubicBezTo>
                  <a:pt x="13295" y="13322"/>
                  <a:pt x="13340" y="13282"/>
                  <a:pt x="13380" y="13237"/>
                </a:cubicBezTo>
                <a:close/>
                <a:moveTo>
                  <a:pt x="3156" y="13350"/>
                </a:moveTo>
                <a:cubicBezTo>
                  <a:pt x="3173" y="13367"/>
                  <a:pt x="3195" y="13390"/>
                  <a:pt x="3207" y="13413"/>
                </a:cubicBezTo>
                <a:cubicBezTo>
                  <a:pt x="3184" y="13401"/>
                  <a:pt x="3161" y="13384"/>
                  <a:pt x="3144" y="13367"/>
                </a:cubicBezTo>
                <a:cubicBezTo>
                  <a:pt x="3144" y="13362"/>
                  <a:pt x="3150" y="13350"/>
                  <a:pt x="3156" y="13350"/>
                </a:cubicBezTo>
                <a:close/>
                <a:moveTo>
                  <a:pt x="13641" y="13316"/>
                </a:moveTo>
                <a:cubicBezTo>
                  <a:pt x="13652" y="13328"/>
                  <a:pt x="13658" y="13339"/>
                  <a:pt x="13669" y="13350"/>
                </a:cubicBezTo>
                <a:cubicBezTo>
                  <a:pt x="13635" y="13390"/>
                  <a:pt x="13595" y="13430"/>
                  <a:pt x="13556" y="13464"/>
                </a:cubicBezTo>
                <a:cubicBezTo>
                  <a:pt x="13561" y="13407"/>
                  <a:pt x="13607" y="13367"/>
                  <a:pt x="13641" y="13316"/>
                </a:cubicBezTo>
                <a:close/>
                <a:moveTo>
                  <a:pt x="2418" y="13293"/>
                </a:moveTo>
                <a:cubicBezTo>
                  <a:pt x="2486" y="13350"/>
                  <a:pt x="2537" y="13435"/>
                  <a:pt x="2617" y="13475"/>
                </a:cubicBezTo>
                <a:cubicBezTo>
                  <a:pt x="2611" y="13475"/>
                  <a:pt x="2594" y="13481"/>
                  <a:pt x="2588" y="13486"/>
                </a:cubicBezTo>
                <a:cubicBezTo>
                  <a:pt x="2531" y="13424"/>
                  <a:pt x="2452" y="13373"/>
                  <a:pt x="2418" y="13293"/>
                </a:cubicBezTo>
                <a:close/>
                <a:moveTo>
                  <a:pt x="13535" y="13450"/>
                </a:moveTo>
                <a:cubicBezTo>
                  <a:pt x="13550" y="13450"/>
                  <a:pt x="13564" y="13477"/>
                  <a:pt x="13544" y="13486"/>
                </a:cubicBezTo>
                <a:cubicBezTo>
                  <a:pt x="13542" y="13488"/>
                  <a:pt x="13539" y="13489"/>
                  <a:pt x="13537" y="13489"/>
                </a:cubicBezTo>
                <a:cubicBezTo>
                  <a:pt x="13522" y="13489"/>
                  <a:pt x="13508" y="13462"/>
                  <a:pt x="13527" y="13452"/>
                </a:cubicBezTo>
                <a:cubicBezTo>
                  <a:pt x="13530" y="13451"/>
                  <a:pt x="13532" y="13450"/>
                  <a:pt x="13535" y="13450"/>
                </a:cubicBezTo>
                <a:close/>
                <a:moveTo>
                  <a:pt x="13488" y="13492"/>
                </a:moveTo>
                <a:cubicBezTo>
                  <a:pt x="13510" y="13503"/>
                  <a:pt x="13510" y="13515"/>
                  <a:pt x="13493" y="13526"/>
                </a:cubicBezTo>
                <a:cubicBezTo>
                  <a:pt x="13476" y="13520"/>
                  <a:pt x="13471" y="13509"/>
                  <a:pt x="13488" y="13492"/>
                </a:cubicBezTo>
                <a:close/>
                <a:moveTo>
                  <a:pt x="2634" y="13503"/>
                </a:moveTo>
                <a:cubicBezTo>
                  <a:pt x="2649" y="13503"/>
                  <a:pt x="2666" y="13522"/>
                  <a:pt x="2656" y="13537"/>
                </a:cubicBezTo>
                <a:cubicBezTo>
                  <a:pt x="2654" y="13538"/>
                  <a:pt x="2653" y="13538"/>
                  <a:pt x="2650" y="13538"/>
                </a:cubicBezTo>
                <a:cubicBezTo>
                  <a:pt x="2634" y="13538"/>
                  <a:pt x="2613" y="13519"/>
                  <a:pt x="2628" y="13503"/>
                </a:cubicBezTo>
                <a:cubicBezTo>
                  <a:pt x="2630" y="13503"/>
                  <a:pt x="2632" y="13503"/>
                  <a:pt x="2634" y="13503"/>
                </a:cubicBezTo>
                <a:close/>
                <a:moveTo>
                  <a:pt x="2679" y="13549"/>
                </a:moveTo>
                <a:cubicBezTo>
                  <a:pt x="2702" y="13566"/>
                  <a:pt x="2724" y="13589"/>
                  <a:pt x="2736" y="13623"/>
                </a:cubicBezTo>
                <a:cubicBezTo>
                  <a:pt x="2713" y="13606"/>
                  <a:pt x="2690" y="13589"/>
                  <a:pt x="2662" y="13571"/>
                </a:cubicBezTo>
                <a:cubicBezTo>
                  <a:pt x="2668" y="13566"/>
                  <a:pt x="2673" y="13554"/>
                  <a:pt x="2679" y="13549"/>
                </a:cubicBezTo>
                <a:close/>
                <a:moveTo>
                  <a:pt x="14373" y="12562"/>
                </a:moveTo>
                <a:cubicBezTo>
                  <a:pt x="14345" y="12645"/>
                  <a:pt x="14278" y="12702"/>
                  <a:pt x="14233" y="12768"/>
                </a:cubicBezTo>
                <a:lnTo>
                  <a:pt x="14233" y="12768"/>
                </a:lnTo>
                <a:cubicBezTo>
                  <a:pt x="14232" y="12767"/>
                  <a:pt x="14232" y="12767"/>
                  <a:pt x="14231" y="12766"/>
                </a:cubicBezTo>
                <a:lnTo>
                  <a:pt x="14231" y="12771"/>
                </a:lnTo>
                <a:cubicBezTo>
                  <a:pt x="14232" y="12770"/>
                  <a:pt x="14232" y="12769"/>
                  <a:pt x="14233" y="12768"/>
                </a:cubicBezTo>
                <a:lnTo>
                  <a:pt x="14233" y="12768"/>
                </a:lnTo>
                <a:cubicBezTo>
                  <a:pt x="14238" y="12774"/>
                  <a:pt x="14242" y="12784"/>
                  <a:pt x="14242" y="12789"/>
                </a:cubicBezTo>
                <a:lnTo>
                  <a:pt x="14214" y="12771"/>
                </a:lnTo>
                <a:cubicBezTo>
                  <a:pt x="14208" y="12783"/>
                  <a:pt x="14202" y="12806"/>
                  <a:pt x="14202" y="12817"/>
                </a:cubicBezTo>
                <a:cubicBezTo>
                  <a:pt x="14197" y="12823"/>
                  <a:pt x="14180" y="12834"/>
                  <a:pt x="14174" y="12840"/>
                </a:cubicBezTo>
                <a:lnTo>
                  <a:pt x="14174" y="12874"/>
                </a:lnTo>
                <a:cubicBezTo>
                  <a:pt x="14168" y="12874"/>
                  <a:pt x="14151" y="12879"/>
                  <a:pt x="14146" y="12879"/>
                </a:cubicBezTo>
                <a:cubicBezTo>
                  <a:pt x="14021" y="13072"/>
                  <a:pt x="13839" y="13225"/>
                  <a:pt x="13697" y="13407"/>
                </a:cubicBezTo>
                <a:cubicBezTo>
                  <a:pt x="13607" y="13469"/>
                  <a:pt x="13550" y="13571"/>
                  <a:pt x="13459" y="13634"/>
                </a:cubicBezTo>
                <a:cubicBezTo>
                  <a:pt x="13533" y="13532"/>
                  <a:pt x="13624" y="13441"/>
                  <a:pt x="13709" y="13350"/>
                </a:cubicBezTo>
                <a:cubicBezTo>
                  <a:pt x="13726" y="13328"/>
                  <a:pt x="13760" y="13316"/>
                  <a:pt x="13754" y="13288"/>
                </a:cubicBezTo>
                <a:cubicBezTo>
                  <a:pt x="13743" y="13288"/>
                  <a:pt x="13726" y="13293"/>
                  <a:pt x="13715" y="13293"/>
                </a:cubicBezTo>
                <a:cubicBezTo>
                  <a:pt x="13709" y="13282"/>
                  <a:pt x="13697" y="13259"/>
                  <a:pt x="13692" y="13248"/>
                </a:cubicBezTo>
                <a:cubicBezTo>
                  <a:pt x="13709" y="13242"/>
                  <a:pt x="13726" y="13242"/>
                  <a:pt x="13737" y="13237"/>
                </a:cubicBezTo>
                <a:cubicBezTo>
                  <a:pt x="13743" y="13259"/>
                  <a:pt x="13760" y="13271"/>
                  <a:pt x="13783" y="13271"/>
                </a:cubicBezTo>
                <a:cubicBezTo>
                  <a:pt x="13834" y="13231"/>
                  <a:pt x="13862" y="13169"/>
                  <a:pt x="13907" y="13123"/>
                </a:cubicBezTo>
                <a:cubicBezTo>
                  <a:pt x="13936" y="13101"/>
                  <a:pt x="13970" y="13072"/>
                  <a:pt x="13970" y="13032"/>
                </a:cubicBezTo>
                <a:lnTo>
                  <a:pt x="13970" y="13032"/>
                </a:lnTo>
                <a:cubicBezTo>
                  <a:pt x="13941" y="13044"/>
                  <a:pt x="13913" y="13067"/>
                  <a:pt x="13907" y="13101"/>
                </a:cubicBezTo>
                <a:cubicBezTo>
                  <a:pt x="13885" y="13110"/>
                  <a:pt x="13870" y="13150"/>
                  <a:pt x="13847" y="13150"/>
                </a:cubicBezTo>
                <a:cubicBezTo>
                  <a:pt x="13842" y="13150"/>
                  <a:pt x="13835" y="13147"/>
                  <a:pt x="13828" y="13140"/>
                </a:cubicBezTo>
                <a:cubicBezTo>
                  <a:pt x="13845" y="13123"/>
                  <a:pt x="13851" y="13106"/>
                  <a:pt x="13845" y="13084"/>
                </a:cubicBezTo>
                <a:lnTo>
                  <a:pt x="13845" y="13084"/>
                </a:lnTo>
                <a:cubicBezTo>
                  <a:pt x="13851" y="13089"/>
                  <a:pt x="13868" y="13095"/>
                  <a:pt x="13873" y="13101"/>
                </a:cubicBezTo>
                <a:cubicBezTo>
                  <a:pt x="13873" y="13089"/>
                  <a:pt x="13873" y="13067"/>
                  <a:pt x="13873" y="13055"/>
                </a:cubicBezTo>
                <a:cubicBezTo>
                  <a:pt x="13885" y="13044"/>
                  <a:pt x="13896" y="13027"/>
                  <a:pt x="13902" y="13015"/>
                </a:cubicBezTo>
                <a:cubicBezTo>
                  <a:pt x="13907" y="13021"/>
                  <a:pt x="13919" y="13044"/>
                  <a:pt x="13924" y="13050"/>
                </a:cubicBezTo>
                <a:lnTo>
                  <a:pt x="13924" y="12987"/>
                </a:lnTo>
                <a:cubicBezTo>
                  <a:pt x="13930" y="12987"/>
                  <a:pt x="13941" y="12998"/>
                  <a:pt x="13947" y="13004"/>
                </a:cubicBezTo>
                <a:cubicBezTo>
                  <a:pt x="13981" y="12953"/>
                  <a:pt x="14015" y="12913"/>
                  <a:pt x="14049" y="12868"/>
                </a:cubicBezTo>
                <a:cubicBezTo>
                  <a:pt x="14049" y="12828"/>
                  <a:pt x="14100" y="12817"/>
                  <a:pt x="14129" y="12794"/>
                </a:cubicBezTo>
                <a:lnTo>
                  <a:pt x="14129" y="12794"/>
                </a:lnTo>
                <a:cubicBezTo>
                  <a:pt x="14112" y="12879"/>
                  <a:pt x="14032" y="12930"/>
                  <a:pt x="13987" y="12998"/>
                </a:cubicBezTo>
                <a:cubicBezTo>
                  <a:pt x="13967" y="13006"/>
                  <a:pt x="13983" y="13034"/>
                  <a:pt x="13997" y="13034"/>
                </a:cubicBezTo>
                <a:cubicBezTo>
                  <a:pt x="14003" y="13034"/>
                  <a:pt x="14008" y="13029"/>
                  <a:pt x="14010" y="13015"/>
                </a:cubicBezTo>
                <a:cubicBezTo>
                  <a:pt x="14100" y="12902"/>
                  <a:pt x="14191" y="12800"/>
                  <a:pt x="14276" y="12686"/>
                </a:cubicBezTo>
                <a:cubicBezTo>
                  <a:pt x="14310" y="12641"/>
                  <a:pt x="14339" y="12601"/>
                  <a:pt x="14373" y="12562"/>
                </a:cubicBezTo>
                <a:close/>
                <a:moveTo>
                  <a:pt x="13655" y="13614"/>
                </a:moveTo>
                <a:cubicBezTo>
                  <a:pt x="13658" y="13614"/>
                  <a:pt x="13660" y="13615"/>
                  <a:pt x="13663" y="13617"/>
                </a:cubicBezTo>
                <a:cubicBezTo>
                  <a:pt x="13663" y="13628"/>
                  <a:pt x="13658" y="13640"/>
                  <a:pt x="13658" y="13645"/>
                </a:cubicBezTo>
                <a:cubicBezTo>
                  <a:pt x="13655" y="13646"/>
                  <a:pt x="13653" y="13647"/>
                  <a:pt x="13651" y="13647"/>
                </a:cubicBezTo>
                <a:cubicBezTo>
                  <a:pt x="13634" y="13647"/>
                  <a:pt x="13640" y="13614"/>
                  <a:pt x="13655" y="13614"/>
                </a:cubicBezTo>
                <a:close/>
                <a:moveTo>
                  <a:pt x="2766" y="13626"/>
                </a:moveTo>
                <a:cubicBezTo>
                  <a:pt x="2781" y="13626"/>
                  <a:pt x="2796" y="13653"/>
                  <a:pt x="2781" y="13662"/>
                </a:cubicBezTo>
                <a:cubicBezTo>
                  <a:pt x="2779" y="13664"/>
                  <a:pt x="2776" y="13665"/>
                  <a:pt x="2774" y="13665"/>
                </a:cubicBezTo>
                <a:cubicBezTo>
                  <a:pt x="2759" y="13665"/>
                  <a:pt x="2744" y="13638"/>
                  <a:pt x="2758" y="13628"/>
                </a:cubicBezTo>
                <a:cubicBezTo>
                  <a:pt x="2761" y="13627"/>
                  <a:pt x="2763" y="13626"/>
                  <a:pt x="2766" y="13626"/>
                </a:cubicBezTo>
                <a:close/>
                <a:moveTo>
                  <a:pt x="3422" y="13600"/>
                </a:moveTo>
                <a:cubicBezTo>
                  <a:pt x="3456" y="13623"/>
                  <a:pt x="3513" y="13634"/>
                  <a:pt x="3524" y="13679"/>
                </a:cubicBezTo>
                <a:cubicBezTo>
                  <a:pt x="3490" y="13651"/>
                  <a:pt x="3456" y="13628"/>
                  <a:pt x="3422" y="13600"/>
                </a:cubicBezTo>
                <a:close/>
                <a:moveTo>
                  <a:pt x="13405" y="13666"/>
                </a:moveTo>
                <a:cubicBezTo>
                  <a:pt x="13413" y="13666"/>
                  <a:pt x="13419" y="13672"/>
                  <a:pt x="13414" y="13685"/>
                </a:cubicBezTo>
                <a:cubicBezTo>
                  <a:pt x="13414" y="13695"/>
                  <a:pt x="13401" y="13702"/>
                  <a:pt x="13392" y="13702"/>
                </a:cubicBezTo>
                <a:cubicBezTo>
                  <a:pt x="13385" y="13702"/>
                  <a:pt x="13380" y="13697"/>
                  <a:pt x="13385" y="13685"/>
                </a:cubicBezTo>
                <a:cubicBezTo>
                  <a:pt x="13385" y="13673"/>
                  <a:pt x="13396" y="13666"/>
                  <a:pt x="13405" y="13666"/>
                </a:cubicBezTo>
                <a:close/>
                <a:moveTo>
                  <a:pt x="13629" y="13594"/>
                </a:moveTo>
                <a:cubicBezTo>
                  <a:pt x="13635" y="13611"/>
                  <a:pt x="13624" y="13628"/>
                  <a:pt x="13618" y="13645"/>
                </a:cubicBezTo>
                <a:cubicBezTo>
                  <a:pt x="13624" y="13645"/>
                  <a:pt x="13629" y="13651"/>
                  <a:pt x="13629" y="13657"/>
                </a:cubicBezTo>
                <a:cubicBezTo>
                  <a:pt x="13590" y="13674"/>
                  <a:pt x="13561" y="13725"/>
                  <a:pt x="13527" y="13736"/>
                </a:cubicBezTo>
                <a:cubicBezTo>
                  <a:pt x="13510" y="13719"/>
                  <a:pt x="13510" y="13708"/>
                  <a:pt x="13527" y="13696"/>
                </a:cubicBezTo>
                <a:cubicBezTo>
                  <a:pt x="13561" y="13657"/>
                  <a:pt x="13595" y="13628"/>
                  <a:pt x="13629" y="13594"/>
                </a:cubicBezTo>
                <a:close/>
                <a:moveTo>
                  <a:pt x="2845" y="13712"/>
                </a:moveTo>
                <a:cubicBezTo>
                  <a:pt x="2852" y="13712"/>
                  <a:pt x="2857" y="13717"/>
                  <a:pt x="2861" y="13730"/>
                </a:cubicBezTo>
                <a:cubicBezTo>
                  <a:pt x="2853" y="13735"/>
                  <a:pt x="2847" y="13738"/>
                  <a:pt x="2842" y="13738"/>
                </a:cubicBezTo>
                <a:cubicBezTo>
                  <a:pt x="2835" y="13738"/>
                  <a:pt x="2830" y="13732"/>
                  <a:pt x="2826" y="13719"/>
                </a:cubicBezTo>
                <a:cubicBezTo>
                  <a:pt x="2834" y="13714"/>
                  <a:pt x="2840" y="13712"/>
                  <a:pt x="2845" y="13712"/>
                </a:cubicBezTo>
                <a:close/>
                <a:moveTo>
                  <a:pt x="2418" y="13379"/>
                </a:moveTo>
                <a:lnTo>
                  <a:pt x="2418" y="13379"/>
                </a:lnTo>
                <a:cubicBezTo>
                  <a:pt x="2537" y="13458"/>
                  <a:pt x="2617" y="13577"/>
                  <a:pt x="2724" y="13668"/>
                </a:cubicBezTo>
                <a:cubicBezTo>
                  <a:pt x="2753" y="13685"/>
                  <a:pt x="2770" y="13713"/>
                  <a:pt x="2787" y="13747"/>
                </a:cubicBezTo>
                <a:cubicBezTo>
                  <a:pt x="2656" y="13634"/>
                  <a:pt x="2526" y="13509"/>
                  <a:pt x="2418" y="13379"/>
                </a:cubicBezTo>
                <a:close/>
                <a:moveTo>
                  <a:pt x="13505" y="13713"/>
                </a:moveTo>
                <a:cubicBezTo>
                  <a:pt x="13510" y="13725"/>
                  <a:pt x="13516" y="13747"/>
                  <a:pt x="13516" y="13759"/>
                </a:cubicBezTo>
                <a:cubicBezTo>
                  <a:pt x="13505" y="13776"/>
                  <a:pt x="13488" y="13787"/>
                  <a:pt x="13471" y="13787"/>
                </a:cubicBezTo>
                <a:cubicBezTo>
                  <a:pt x="13448" y="13770"/>
                  <a:pt x="13442" y="13742"/>
                  <a:pt x="13442" y="13713"/>
                </a:cubicBezTo>
                <a:lnTo>
                  <a:pt x="13442" y="13713"/>
                </a:lnTo>
                <a:cubicBezTo>
                  <a:pt x="13448" y="13725"/>
                  <a:pt x="13459" y="13747"/>
                  <a:pt x="13465" y="13759"/>
                </a:cubicBezTo>
                <a:cubicBezTo>
                  <a:pt x="13476" y="13747"/>
                  <a:pt x="13493" y="13730"/>
                  <a:pt x="13505" y="13713"/>
                </a:cubicBezTo>
                <a:close/>
                <a:moveTo>
                  <a:pt x="13215" y="13787"/>
                </a:moveTo>
                <a:cubicBezTo>
                  <a:pt x="13198" y="13810"/>
                  <a:pt x="13176" y="13832"/>
                  <a:pt x="13158" y="13855"/>
                </a:cubicBezTo>
                <a:cubicBezTo>
                  <a:pt x="13141" y="13855"/>
                  <a:pt x="13130" y="13855"/>
                  <a:pt x="13113" y="13861"/>
                </a:cubicBezTo>
                <a:cubicBezTo>
                  <a:pt x="13147" y="13832"/>
                  <a:pt x="13181" y="13810"/>
                  <a:pt x="13215" y="13787"/>
                </a:cubicBezTo>
                <a:close/>
                <a:moveTo>
                  <a:pt x="12704" y="13837"/>
                </a:moveTo>
                <a:cubicBezTo>
                  <a:pt x="12708" y="13837"/>
                  <a:pt x="12712" y="13837"/>
                  <a:pt x="12716" y="13838"/>
                </a:cubicBezTo>
                <a:cubicBezTo>
                  <a:pt x="12720" y="13851"/>
                  <a:pt x="12694" y="13872"/>
                  <a:pt x="12676" y="13872"/>
                </a:cubicBezTo>
                <a:cubicBezTo>
                  <a:pt x="12671" y="13872"/>
                  <a:pt x="12667" y="13870"/>
                  <a:pt x="12665" y="13867"/>
                </a:cubicBezTo>
                <a:cubicBezTo>
                  <a:pt x="12670" y="13848"/>
                  <a:pt x="12686" y="13837"/>
                  <a:pt x="12704" y="13837"/>
                </a:cubicBezTo>
                <a:close/>
                <a:moveTo>
                  <a:pt x="3770" y="13836"/>
                </a:moveTo>
                <a:cubicBezTo>
                  <a:pt x="3787" y="13836"/>
                  <a:pt x="3806" y="13863"/>
                  <a:pt x="3791" y="13878"/>
                </a:cubicBezTo>
                <a:cubicBezTo>
                  <a:pt x="3790" y="13878"/>
                  <a:pt x="3788" y="13879"/>
                  <a:pt x="3786" y="13879"/>
                </a:cubicBezTo>
                <a:cubicBezTo>
                  <a:pt x="3769" y="13879"/>
                  <a:pt x="3747" y="13854"/>
                  <a:pt x="3763" y="13838"/>
                </a:cubicBezTo>
                <a:cubicBezTo>
                  <a:pt x="3765" y="13837"/>
                  <a:pt x="3768" y="13836"/>
                  <a:pt x="3770" y="13836"/>
                </a:cubicBezTo>
                <a:close/>
                <a:moveTo>
                  <a:pt x="12239" y="13901"/>
                </a:moveTo>
                <a:lnTo>
                  <a:pt x="12251" y="13912"/>
                </a:lnTo>
                <a:cubicBezTo>
                  <a:pt x="12222" y="13929"/>
                  <a:pt x="12188" y="13946"/>
                  <a:pt x="12154" y="13963"/>
                </a:cubicBezTo>
                <a:cubicBezTo>
                  <a:pt x="12183" y="13940"/>
                  <a:pt x="12211" y="13918"/>
                  <a:pt x="12239" y="13901"/>
                </a:cubicBezTo>
                <a:close/>
                <a:moveTo>
                  <a:pt x="12479" y="13993"/>
                </a:moveTo>
                <a:cubicBezTo>
                  <a:pt x="12484" y="13993"/>
                  <a:pt x="12489" y="13998"/>
                  <a:pt x="12495" y="14008"/>
                </a:cubicBezTo>
                <a:cubicBezTo>
                  <a:pt x="12492" y="14017"/>
                  <a:pt x="12488" y="14021"/>
                  <a:pt x="12483" y="14021"/>
                </a:cubicBezTo>
                <a:cubicBezTo>
                  <a:pt x="12478" y="14021"/>
                  <a:pt x="12472" y="14017"/>
                  <a:pt x="12466" y="14008"/>
                </a:cubicBezTo>
                <a:cubicBezTo>
                  <a:pt x="12469" y="13999"/>
                  <a:pt x="12474" y="13993"/>
                  <a:pt x="12479" y="13993"/>
                </a:cubicBezTo>
                <a:close/>
                <a:moveTo>
                  <a:pt x="3173" y="13994"/>
                </a:moveTo>
                <a:cubicBezTo>
                  <a:pt x="3185" y="13994"/>
                  <a:pt x="3199" y="14013"/>
                  <a:pt x="3195" y="14025"/>
                </a:cubicBezTo>
                <a:cubicBezTo>
                  <a:pt x="3192" y="14031"/>
                  <a:pt x="3188" y="14034"/>
                  <a:pt x="3184" y="14034"/>
                </a:cubicBezTo>
                <a:cubicBezTo>
                  <a:pt x="3171" y="14034"/>
                  <a:pt x="3157" y="14015"/>
                  <a:pt x="3161" y="14003"/>
                </a:cubicBezTo>
                <a:cubicBezTo>
                  <a:pt x="3164" y="13997"/>
                  <a:pt x="3168" y="13994"/>
                  <a:pt x="3173" y="13994"/>
                </a:cubicBezTo>
                <a:close/>
                <a:moveTo>
                  <a:pt x="12960" y="13923"/>
                </a:moveTo>
                <a:cubicBezTo>
                  <a:pt x="12966" y="13940"/>
                  <a:pt x="12977" y="13957"/>
                  <a:pt x="12983" y="13969"/>
                </a:cubicBezTo>
                <a:cubicBezTo>
                  <a:pt x="12991" y="13956"/>
                  <a:pt x="13006" y="13950"/>
                  <a:pt x="13020" y="13950"/>
                </a:cubicBezTo>
                <a:cubicBezTo>
                  <a:pt x="13025" y="13950"/>
                  <a:pt x="13029" y="13950"/>
                  <a:pt x="13034" y="13952"/>
                </a:cubicBezTo>
                <a:cubicBezTo>
                  <a:pt x="12977" y="13986"/>
                  <a:pt x="12932" y="14042"/>
                  <a:pt x="12875" y="14076"/>
                </a:cubicBezTo>
                <a:cubicBezTo>
                  <a:pt x="12869" y="14059"/>
                  <a:pt x="12880" y="14042"/>
                  <a:pt x="12897" y="14031"/>
                </a:cubicBezTo>
                <a:cubicBezTo>
                  <a:pt x="12892" y="14020"/>
                  <a:pt x="12886" y="14008"/>
                  <a:pt x="12886" y="14003"/>
                </a:cubicBezTo>
                <a:lnTo>
                  <a:pt x="12886" y="14003"/>
                </a:lnTo>
                <a:lnTo>
                  <a:pt x="12926" y="14008"/>
                </a:lnTo>
                <a:cubicBezTo>
                  <a:pt x="12926" y="14003"/>
                  <a:pt x="12920" y="13991"/>
                  <a:pt x="12915" y="13986"/>
                </a:cubicBezTo>
                <a:lnTo>
                  <a:pt x="12915" y="13986"/>
                </a:lnTo>
                <a:cubicBezTo>
                  <a:pt x="12924" y="13990"/>
                  <a:pt x="12933" y="13992"/>
                  <a:pt x="12940" y="13992"/>
                </a:cubicBezTo>
                <a:cubicBezTo>
                  <a:pt x="12970" y="13992"/>
                  <a:pt x="12974" y="13959"/>
                  <a:pt x="12937" y="13940"/>
                </a:cubicBezTo>
                <a:cubicBezTo>
                  <a:pt x="12943" y="13935"/>
                  <a:pt x="12954" y="13929"/>
                  <a:pt x="12960" y="13923"/>
                </a:cubicBezTo>
                <a:close/>
                <a:moveTo>
                  <a:pt x="2906" y="13861"/>
                </a:moveTo>
                <a:cubicBezTo>
                  <a:pt x="3019" y="13918"/>
                  <a:pt x="3116" y="14014"/>
                  <a:pt x="3195" y="14111"/>
                </a:cubicBezTo>
                <a:cubicBezTo>
                  <a:pt x="3099" y="14031"/>
                  <a:pt x="3002" y="13946"/>
                  <a:pt x="2906" y="13861"/>
                </a:cubicBezTo>
                <a:close/>
                <a:moveTo>
                  <a:pt x="12846" y="14048"/>
                </a:moveTo>
                <a:cubicBezTo>
                  <a:pt x="12863" y="14076"/>
                  <a:pt x="12852" y="14099"/>
                  <a:pt x="12824" y="14111"/>
                </a:cubicBezTo>
                <a:cubicBezTo>
                  <a:pt x="12812" y="14105"/>
                  <a:pt x="12801" y="14088"/>
                  <a:pt x="12795" y="14082"/>
                </a:cubicBezTo>
                <a:lnTo>
                  <a:pt x="12795" y="14082"/>
                </a:lnTo>
                <a:cubicBezTo>
                  <a:pt x="12801" y="14082"/>
                  <a:pt x="12818" y="14088"/>
                  <a:pt x="12829" y="14093"/>
                </a:cubicBezTo>
                <a:cubicBezTo>
                  <a:pt x="12835" y="14082"/>
                  <a:pt x="12846" y="14059"/>
                  <a:pt x="12846" y="14048"/>
                </a:cubicBezTo>
                <a:close/>
                <a:moveTo>
                  <a:pt x="12761" y="14133"/>
                </a:moveTo>
                <a:lnTo>
                  <a:pt x="12773" y="14156"/>
                </a:lnTo>
                <a:cubicBezTo>
                  <a:pt x="12744" y="14173"/>
                  <a:pt x="12716" y="14184"/>
                  <a:pt x="12688" y="14207"/>
                </a:cubicBezTo>
                <a:cubicBezTo>
                  <a:pt x="12688" y="14190"/>
                  <a:pt x="12688" y="14173"/>
                  <a:pt x="12688" y="14162"/>
                </a:cubicBezTo>
                <a:cubicBezTo>
                  <a:pt x="12699" y="14167"/>
                  <a:pt x="12710" y="14173"/>
                  <a:pt x="12722" y="14179"/>
                </a:cubicBezTo>
                <a:cubicBezTo>
                  <a:pt x="12733" y="14162"/>
                  <a:pt x="12750" y="14150"/>
                  <a:pt x="12761" y="14133"/>
                </a:cubicBezTo>
                <a:close/>
                <a:moveTo>
                  <a:pt x="3201" y="14122"/>
                </a:moveTo>
                <a:cubicBezTo>
                  <a:pt x="3292" y="14156"/>
                  <a:pt x="3365" y="14224"/>
                  <a:pt x="3439" y="14286"/>
                </a:cubicBezTo>
                <a:cubicBezTo>
                  <a:pt x="3354" y="14241"/>
                  <a:pt x="3280" y="14173"/>
                  <a:pt x="3201" y="14122"/>
                </a:cubicBezTo>
                <a:close/>
                <a:moveTo>
                  <a:pt x="13380" y="13702"/>
                </a:moveTo>
                <a:lnTo>
                  <a:pt x="13380" y="13702"/>
                </a:lnTo>
                <a:cubicBezTo>
                  <a:pt x="13323" y="13792"/>
                  <a:pt x="13211" y="13843"/>
                  <a:pt x="13165" y="13932"/>
                </a:cubicBezTo>
                <a:lnTo>
                  <a:pt x="13165" y="13932"/>
                </a:lnTo>
                <a:cubicBezTo>
                  <a:pt x="13161" y="13929"/>
                  <a:pt x="13157" y="13922"/>
                  <a:pt x="13153" y="13918"/>
                </a:cubicBezTo>
                <a:cubicBezTo>
                  <a:pt x="12983" y="14076"/>
                  <a:pt x="12790" y="14213"/>
                  <a:pt x="12602" y="14349"/>
                </a:cubicBezTo>
                <a:cubicBezTo>
                  <a:pt x="12602" y="14354"/>
                  <a:pt x="12608" y="14354"/>
                  <a:pt x="12608" y="14360"/>
                </a:cubicBezTo>
                <a:cubicBezTo>
                  <a:pt x="12546" y="14372"/>
                  <a:pt x="12506" y="14423"/>
                  <a:pt x="12455" y="14451"/>
                </a:cubicBezTo>
                <a:cubicBezTo>
                  <a:pt x="12461" y="14417"/>
                  <a:pt x="12506" y="14406"/>
                  <a:pt x="12529" y="14383"/>
                </a:cubicBezTo>
                <a:cubicBezTo>
                  <a:pt x="12767" y="14213"/>
                  <a:pt x="12994" y="14031"/>
                  <a:pt x="13221" y="13844"/>
                </a:cubicBezTo>
                <a:cubicBezTo>
                  <a:pt x="13278" y="13798"/>
                  <a:pt x="13317" y="13742"/>
                  <a:pt x="13380" y="13702"/>
                </a:cubicBezTo>
                <a:close/>
                <a:moveTo>
                  <a:pt x="11252" y="14469"/>
                </a:moveTo>
                <a:cubicBezTo>
                  <a:pt x="11257" y="14469"/>
                  <a:pt x="11262" y="14472"/>
                  <a:pt x="11269" y="14479"/>
                </a:cubicBezTo>
                <a:cubicBezTo>
                  <a:pt x="11263" y="14491"/>
                  <a:pt x="11257" y="14497"/>
                  <a:pt x="11251" y="14497"/>
                </a:cubicBezTo>
                <a:cubicBezTo>
                  <a:pt x="11246" y="14497"/>
                  <a:pt x="11240" y="14493"/>
                  <a:pt x="11235" y="14485"/>
                </a:cubicBezTo>
                <a:cubicBezTo>
                  <a:pt x="11242" y="14475"/>
                  <a:pt x="11246" y="14469"/>
                  <a:pt x="11252" y="14469"/>
                </a:cubicBezTo>
                <a:close/>
                <a:moveTo>
                  <a:pt x="12449" y="14445"/>
                </a:moveTo>
                <a:lnTo>
                  <a:pt x="12449" y="14445"/>
                </a:lnTo>
                <a:cubicBezTo>
                  <a:pt x="12376" y="14519"/>
                  <a:pt x="12273" y="14564"/>
                  <a:pt x="12183" y="14615"/>
                </a:cubicBezTo>
                <a:cubicBezTo>
                  <a:pt x="12205" y="14581"/>
                  <a:pt x="12245" y="14564"/>
                  <a:pt x="12273" y="14547"/>
                </a:cubicBezTo>
                <a:cubicBezTo>
                  <a:pt x="12330" y="14513"/>
                  <a:pt x="12381" y="14468"/>
                  <a:pt x="12449" y="14445"/>
                </a:cubicBezTo>
                <a:close/>
                <a:moveTo>
                  <a:pt x="12168" y="14610"/>
                </a:moveTo>
                <a:cubicBezTo>
                  <a:pt x="12174" y="14610"/>
                  <a:pt x="12179" y="14617"/>
                  <a:pt x="12183" y="14632"/>
                </a:cubicBezTo>
                <a:cubicBezTo>
                  <a:pt x="12176" y="14639"/>
                  <a:pt x="12170" y="14642"/>
                  <a:pt x="12165" y="14642"/>
                </a:cubicBezTo>
                <a:cubicBezTo>
                  <a:pt x="12158" y="14642"/>
                  <a:pt x="12152" y="14635"/>
                  <a:pt x="12149" y="14621"/>
                </a:cubicBezTo>
                <a:cubicBezTo>
                  <a:pt x="12156" y="14614"/>
                  <a:pt x="12162" y="14610"/>
                  <a:pt x="12168" y="14610"/>
                </a:cubicBezTo>
                <a:close/>
                <a:moveTo>
                  <a:pt x="12285" y="14491"/>
                </a:moveTo>
                <a:cubicBezTo>
                  <a:pt x="12211" y="14542"/>
                  <a:pt x="12132" y="14570"/>
                  <a:pt x="12063" y="14627"/>
                </a:cubicBezTo>
                <a:cubicBezTo>
                  <a:pt x="12046" y="14644"/>
                  <a:pt x="12029" y="14644"/>
                  <a:pt x="12007" y="14644"/>
                </a:cubicBezTo>
                <a:cubicBezTo>
                  <a:pt x="12024" y="14621"/>
                  <a:pt x="12103" y="14615"/>
                  <a:pt x="12063" y="14576"/>
                </a:cubicBezTo>
                <a:lnTo>
                  <a:pt x="12063" y="14576"/>
                </a:lnTo>
                <a:cubicBezTo>
                  <a:pt x="12075" y="14581"/>
                  <a:pt x="12080" y="14587"/>
                  <a:pt x="12092" y="14593"/>
                </a:cubicBezTo>
                <a:cubicBezTo>
                  <a:pt x="12149" y="14547"/>
                  <a:pt x="12211" y="14508"/>
                  <a:pt x="12285" y="14491"/>
                </a:cubicBezTo>
                <a:close/>
                <a:moveTo>
                  <a:pt x="12302" y="14638"/>
                </a:moveTo>
                <a:lnTo>
                  <a:pt x="12302" y="14638"/>
                </a:lnTo>
                <a:cubicBezTo>
                  <a:pt x="12268" y="14650"/>
                  <a:pt x="12234" y="14661"/>
                  <a:pt x="12217" y="14689"/>
                </a:cubicBezTo>
                <a:lnTo>
                  <a:pt x="12285" y="14689"/>
                </a:lnTo>
                <a:cubicBezTo>
                  <a:pt x="12290" y="14678"/>
                  <a:pt x="12296" y="14650"/>
                  <a:pt x="12302" y="14638"/>
                </a:cubicBezTo>
                <a:close/>
                <a:moveTo>
                  <a:pt x="3445" y="14281"/>
                </a:moveTo>
                <a:lnTo>
                  <a:pt x="3445" y="14281"/>
                </a:lnTo>
                <a:cubicBezTo>
                  <a:pt x="3592" y="14411"/>
                  <a:pt x="3768" y="14502"/>
                  <a:pt x="3922" y="14621"/>
                </a:cubicBezTo>
                <a:lnTo>
                  <a:pt x="3961" y="14604"/>
                </a:lnTo>
                <a:cubicBezTo>
                  <a:pt x="3950" y="14587"/>
                  <a:pt x="3933" y="14570"/>
                  <a:pt x="3922" y="14559"/>
                </a:cubicBezTo>
                <a:lnTo>
                  <a:pt x="3922" y="14553"/>
                </a:lnTo>
                <a:cubicBezTo>
                  <a:pt x="3956" y="14570"/>
                  <a:pt x="3990" y="14587"/>
                  <a:pt x="4024" y="14610"/>
                </a:cubicBezTo>
                <a:cubicBezTo>
                  <a:pt x="4018" y="14610"/>
                  <a:pt x="4018" y="14621"/>
                  <a:pt x="4012" y="14621"/>
                </a:cubicBezTo>
                <a:cubicBezTo>
                  <a:pt x="4001" y="14615"/>
                  <a:pt x="3984" y="14604"/>
                  <a:pt x="3967" y="14598"/>
                </a:cubicBezTo>
                <a:cubicBezTo>
                  <a:pt x="3961" y="14604"/>
                  <a:pt x="3956" y="14627"/>
                  <a:pt x="3956" y="14632"/>
                </a:cubicBezTo>
                <a:cubicBezTo>
                  <a:pt x="4035" y="14695"/>
                  <a:pt x="4126" y="14746"/>
                  <a:pt x="4217" y="14797"/>
                </a:cubicBezTo>
                <a:cubicBezTo>
                  <a:pt x="4211" y="14803"/>
                  <a:pt x="4205" y="14808"/>
                  <a:pt x="4205" y="14814"/>
                </a:cubicBezTo>
                <a:cubicBezTo>
                  <a:pt x="3967" y="14667"/>
                  <a:pt x="3734" y="14513"/>
                  <a:pt x="3507" y="14349"/>
                </a:cubicBezTo>
                <a:cubicBezTo>
                  <a:pt x="3485" y="14332"/>
                  <a:pt x="3451" y="14315"/>
                  <a:pt x="3445" y="14281"/>
                </a:cubicBezTo>
                <a:close/>
                <a:moveTo>
                  <a:pt x="5578" y="14846"/>
                </a:moveTo>
                <a:cubicBezTo>
                  <a:pt x="5589" y="14846"/>
                  <a:pt x="5594" y="14852"/>
                  <a:pt x="5590" y="14865"/>
                </a:cubicBezTo>
                <a:cubicBezTo>
                  <a:pt x="5584" y="14869"/>
                  <a:pt x="5579" y="14871"/>
                  <a:pt x="5575" y="14871"/>
                </a:cubicBezTo>
                <a:cubicBezTo>
                  <a:pt x="5567" y="14871"/>
                  <a:pt x="5563" y="14863"/>
                  <a:pt x="5567" y="14848"/>
                </a:cubicBezTo>
                <a:cubicBezTo>
                  <a:pt x="5571" y="14847"/>
                  <a:pt x="5575" y="14846"/>
                  <a:pt x="5578" y="14846"/>
                </a:cubicBezTo>
                <a:close/>
                <a:moveTo>
                  <a:pt x="4234" y="14808"/>
                </a:moveTo>
                <a:lnTo>
                  <a:pt x="4234" y="14808"/>
                </a:lnTo>
                <a:cubicBezTo>
                  <a:pt x="4273" y="14825"/>
                  <a:pt x="4307" y="14848"/>
                  <a:pt x="4341" y="14871"/>
                </a:cubicBezTo>
                <a:cubicBezTo>
                  <a:pt x="4338" y="14871"/>
                  <a:pt x="4335" y="14871"/>
                  <a:pt x="4331" y="14871"/>
                </a:cubicBezTo>
                <a:cubicBezTo>
                  <a:pt x="4289" y="14871"/>
                  <a:pt x="4249" y="14840"/>
                  <a:pt x="4234" y="14808"/>
                </a:cubicBezTo>
                <a:close/>
                <a:moveTo>
                  <a:pt x="4058" y="14915"/>
                </a:moveTo>
                <a:cubicBezTo>
                  <a:pt x="4058" y="14916"/>
                  <a:pt x="4058" y="14916"/>
                  <a:pt x="4058" y="14916"/>
                </a:cubicBezTo>
                <a:cubicBezTo>
                  <a:pt x="4058" y="14916"/>
                  <a:pt x="4058" y="14916"/>
                  <a:pt x="4058" y="14916"/>
                </a:cubicBezTo>
                <a:lnTo>
                  <a:pt x="4058" y="14916"/>
                </a:lnTo>
                <a:cubicBezTo>
                  <a:pt x="4058" y="14915"/>
                  <a:pt x="4058" y="14915"/>
                  <a:pt x="4058" y="14915"/>
                </a:cubicBezTo>
                <a:close/>
                <a:moveTo>
                  <a:pt x="11848" y="14871"/>
                </a:moveTo>
                <a:cubicBezTo>
                  <a:pt x="11854" y="14876"/>
                  <a:pt x="11859" y="14888"/>
                  <a:pt x="11865" y="14893"/>
                </a:cubicBezTo>
                <a:cubicBezTo>
                  <a:pt x="11831" y="14903"/>
                  <a:pt x="11802" y="14937"/>
                  <a:pt x="11766" y="14937"/>
                </a:cubicBezTo>
                <a:cubicBezTo>
                  <a:pt x="11759" y="14937"/>
                  <a:pt x="11753" y="14936"/>
                  <a:pt x="11746" y="14933"/>
                </a:cubicBezTo>
                <a:cubicBezTo>
                  <a:pt x="11780" y="14911"/>
                  <a:pt x="11814" y="14893"/>
                  <a:pt x="11848" y="14871"/>
                </a:cubicBezTo>
                <a:close/>
                <a:moveTo>
                  <a:pt x="11687" y="14985"/>
                </a:moveTo>
                <a:cubicBezTo>
                  <a:pt x="11688" y="14986"/>
                  <a:pt x="11688" y="14988"/>
                  <a:pt x="11689" y="14990"/>
                </a:cubicBezTo>
                <a:cubicBezTo>
                  <a:pt x="11689" y="14989"/>
                  <a:pt x="11688" y="14987"/>
                  <a:pt x="11687" y="14985"/>
                </a:cubicBezTo>
                <a:close/>
                <a:moveTo>
                  <a:pt x="4574" y="14928"/>
                </a:moveTo>
                <a:lnTo>
                  <a:pt x="4574" y="14928"/>
                </a:lnTo>
                <a:cubicBezTo>
                  <a:pt x="4608" y="14950"/>
                  <a:pt x="4653" y="14967"/>
                  <a:pt x="4682" y="15001"/>
                </a:cubicBezTo>
                <a:cubicBezTo>
                  <a:pt x="4642" y="14984"/>
                  <a:pt x="4580" y="14979"/>
                  <a:pt x="4574" y="14928"/>
                </a:cubicBezTo>
                <a:close/>
                <a:moveTo>
                  <a:pt x="4341" y="14865"/>
                </a:moveTo>
                <a:cubicBezTo>
                  <a:pt x="4421" y="14922"/>
                  <a:pt x="4512" y="14967"/>
                  <a:pt x="4602" y="15007"/>
                </a:cubicBezTo>
                <a:lnTo>
                  <a:pt x="4597" y="15024"/>
                </a:lnTo>
                <a:cubicBezTo>
                  <a:pt x="4512" y="14979"/>
                  <a:pt x="4392" y="14950"/>
                  <a:pt x="4341" y="14865"/>
                </a:cubicBezTo>
                <a:close/>
                <a:moveTo>
                  <a:pt x="6384" y="14956"/>
                </a:moveTo>
                <a:lnTo>
                  <a:pt x="6384" y="14956"/>
                </a:lnTo>
                <a:cubicBezTo>
                  <a:pt x="6463" y="14973"/>
                  <a:pt x="6549" y="14996"/>
                  <a:pt x="6628" y="15007"/>
                </a:cubicBezTo>
                <a:cubicBezTo>
                  <a:pt x="6668" y="15018"/>
                  <a:pt x="6702" y="15030"/>
                  <a:pt x="6741" y="15041"/>
                </a:cubicBezTo>
                <a:cubicBezTo>
                  <a:pt x="6622" y="15024"/>
                  <a:pt x="6503" y="14996"/>
                  <a:pt x="6384" y="14956"/>
                </a:cubicBezTo>
                <a:close/>
                <a:moveTo>
                  <a:pt x="12154" y="14638"/>
                </a:moveTo>
                <a:lnTo>
                  <a:pt x="12154" y="14638"/>
                </a:lnTo>
                <a:cubicBezTo>
                  <a:pt x="12075" y="14706"/>
                  <a:pt x="11973" y="14740"/>
                  <a:pt x="11888" y="14797"/>
                </a:cubicBezTo>
                <a:cubicBezTo>
                  <a:pt x="11888" y="14797"/>
                  <a:pt x="11899" y="14808"/>
                  <a:pt x="11905" y="14808"/>
                </a:cubicBezTo>
                <a:lnTo>
                  <a:pt x="11871" y="14808"/>
                </a:lnTo>
                <a:cubicBezTo>
                  <a:pt x="11740" y="14871"/>
                  <a:pt x="11621" y="14956"/>
                  <a:pt x="11485" y="15001"/>
                </a:cubicBezTo>
                <a:cubicBezTo>
                  <a:pt x="11485" y="15007"/>
                  <a:pt x="11490" y="15018"/>
                  <a:pt x="11496" y="15024"/>
                </a:cubicBezTo>
                <a:cubicBezTo>
                  <a:pt x="11488" y="15022"/>
                  <a:pt x="11480" y="15021"/>
                  <a:pt x="11473" y="15021"/>
                </a:cubicBezTo>
                <a:cubicBezTo>
                  <a:pt x="11426" y="15021"/>
                  <a:pt x="11386" y="15060"/>
                  <a:pt x="11337" y="15069"/>
                </a:cubicBezTo>
                <a:cubicBezTo>
                  <a:pt x="11360" y="15035"/>
                  <a:pt x="11405" y="15041"/>
                  <a:pt x="11428" y="15007"/>
                </a:cubicBezTo>
                <a:cubicBezTo>
                  <a:pt x="11683" y="14916"/>
                  <a:pt x="11905" y="14735"/>
                  <a:pt x="12154" y="14638"/>
                </a:cubicBezTo>
                <a:close/>
                <a:moveTo>
                  <a:pt x="6736" y="15047"/>
                </a:moveTo>
                <a:cubicBezTo>
                  <a:pt x="6815" y="15047"/>
                  <a:pt x="6900" y="15064"/>
                  <a:pt x="6980" y="15092"/>
                </a:cubicBezTo>
                <a:cubicBezTo>
                  <a:pt x="6895" y="15092"/>
                  <a:pt x="6815" y="15069"/>
                  <a:pt x="6736" y="15047"/>
                </a:cubicBezTo>
                <a:close/>
                <a:moveTo>
                  <a:pt x="11383" y="14967"/>
                </a:moveTo>
                <a:cubicBezTo>
                  <a:pt x="11388" y="14967"/>
                  <a:pt x="11388" y="14973"/>
                  <a:pt x="11388" y="14973"/>
                </a:cubicBezTo>
                <a:cubicBezTo>
                  <a:pt x="11349" y="15001"/>
                  <a:pt x="11315" y="15018"/>
                  <a:pt x="11275" y="15047"/>
                </a:cubicBezTo>
                <a:cubicBezTo>
                  <a:pt x="11235" y="15047"/>
                  <a:pt x="11201" y="15069"/>
                  <a:pt x="11167" y="15092"/>
                </a:cubicBezTo>
                <a:cubicBezTo>
                  <a:pt x="11167" y="15081"/>
                  <a:pt x="11167" y="15069"/>
                  <a:pt x="11167" y="15064"/>
                </a:cubicBezTo>
                <a:cubicBezTo>
                  <a:pt x="11184" y="15058"/>
                  <a:pt x="11201" y="15058"/>
                  <a:pt x="11212" y="15052"/>
                </a:cubicBezTo>
                <a:lnTo>
                  <a:pt x="11212" y="15018"/>
                </a:lnTo>
                <a:lnTo>
                  <a:pt x="11224" y="15035"/>
                </a:lnTo>
                <a:cubicBezTo>
                  <a:pt x="11280" y="15013"/>
                  <a:pt x="11337" y="15007"/>
                  <a:pt x="11383" y="14967"/>
                </a:cubicBezTo>
                <a:close/>
                <a:moveTo>
                  <a:pt x="7010" y="15092"/>
                </a:moveTo>
                <a:cubicBezTo>
                  <a:pt x="7026" y="15092"/>
                  <a:pt x="7042" y="15096"/>
                  <a:pt x="7059" y="15103"/>
                </a:cubicBezTo>
                <a:cubicBezTo>
                  <a:pt x="7065" y="15109"/>
                  <a:pt x="7065" y="15115"/>
                  <a:pt x="7065" y="15120"/>
                </a:cubicBezTo>
                <a:cubicBezTo>
                  <a:pt x="7065" y="15120"/>
                  <a:pt x="7059" y="15120"/>
                  <a:pt x="7059" y="15115"/>
                </a:cubicBezTo>
                <a:cubicBezTo>
                  <a:pt x="7048" y="15109"/>
                  <a:pt x="7031" y="15109"/>
                  <a:pt x="7014" y="15103"/>
                </a:cubicBezTo>
                <a:cubicBezTo>
                  <a:pt x="7002" y="15103"/>
                  <a:pt x="6991" y="15098"/>
                  <a:pt x="6980" y="15098"/>
                </a:cubicBezTo>
                <a:cubicBezTo>
                  <a:pt x="6991" y="15093"/>
                  <a:pt x="7001" y="15092"/>
                  <a:pt x="7010" y="15092"/>
                </a:cubicBezTo>
                <a:close/>
                <a:moveTo>
                  <a:pt x="7099" y="15081"/>
                </a:moveTo>
                <a:cubicBezTo>
                  <a:pt x="7105" y="15092"/>
                  <a:pt x="7105" y="15098"/>
                  <a:pt x="7110" y="15109"/>
                </a:cubicBezTo>
                <a:cubicBezTo>
                  <a:pt x="7127" y="15115"/>
                  <a:pt x="7139" y="15115"/>
                  <a:pt x="7156" y="15120"/>
                </a:cubicBezTo>
                <a:cubicBezTo>
                  <a:pt x="7127" y="15120"/>
                  <a:pt x="7105" y="15115"/>
                  <a:pt x="7076" y="15103"/>
                </a:cubicBezTo>
                <a:lnTo>
                  <a:pt x="7082" y="15081"/>
                </a:lnTo>
                <a:close/>
                <a:moveTo>
                  <a:pt x="4745" y="15085"/>
                </a:moveTo>
                <a:cubicBezTo>
                  <a:pt x="4761" y="15085"/>
                  <a:pt x="4780" y="15099"/>
                  <a:pt x="4784" y="15115"/>
                </a:cubicBezTo>
                <a:cubicBezTo>
                  <a:pt x="4779" y="15121"/>
                  <a:pt x="4772" y="15124"/>
                  <a:pt x="4765" y="15124"/>
                </a:cubicBezTo>
                <a:cubicBezTo>
                  <a:pt x="4747" y="15124"/>
                  <a:pt x="4727" y="15108"/>
                  <a:pt x="4727" y="15092"/>
                </a:cubicBezTo>
                <a:cubicBezTo>
                  <a:pt x="4732" y="15087"/>
                  <a:pt x="4738" y="15085"/>
                  <a:pt x="4745" y="15085"/>
                </a:cubicBezTo>
                <a:close/>
                <a:moveTo>
                  <a:pt x="11276" y="15053"/>
                </a:moveTo>
                <a:lnTo>
                  <a:pt x="11276" y="15053"/>
                </a:lnTo>
                <a:cubicBezTo>
                  <a:pt x="11277" y="15060"/>
                  <a:pt x="11280" y="15072"/>
                  <a:pt x="11280" y="15081"/>
                </a:cubicBezTo>
                <a:cubicBezTo>
                  <a:pt x="11292" y="15075"/>
                  <a:pt x="11320" y="15069"/>
                  <a:pt x="11332" y="15064"/>
                </a:cubicBezTo>
                <a:lnTo>
                  <a:pt x="11332" y="15064"/>
                </a:lnTo>
                <a:cubicBezTo>
                  <a:pt x="11275" y="15103"/>
                  <a:pt x="11207" y="15143"/>
                  <a:pt x="11139" y="15149"/>
                </a:cubicBezTo>
                <a:cubicBezTo>
                  <a:pt x="11173" y="15132"/>
                  <a:pt x="11212" y="15115"/>
                  <a:pt x="11246" y="15109"/>
                </a:cubicBezTo>
                <a:cubicBezTo>
                  <a:pt x="11257" y="15088"/>
                  <a:pt x="11276" y="15073"/>
                  <a:pt x="11276" y="15053"/>
                </a:cubicBezTo>
                <a:close/>
                <a:moveTo>
                  <a:pt x="10887" y="15242"/>
                </a:moveTo>
                <a:cubicBezTo>
                  <a:pt x="10892" y="15242"/>
                  <a:pt x="10897" y="15243"/>
                  <a:pt x="10900" y="15245"/>
                </a:cubicBezTo>
                <a:cubicBezTo>
                  <a:pt x="10909" y="15263"/>
                  <a:pt x="10883" y="15277"/>
                  <a:pt x="10864" y="15277"/>
                </a:cubicBezTo>
                <a:cubicBezTo>
                  <a:pt x="10858" y="15277"/>
                  <a:pt x="10853" y="15276"/>
                  <a:pt x="10849" y="15274"/>
                </a:cubicBezTo>
                <a:cubicBezTo>
                  <a:pt x="10845" y="15256"/>
                  <a:pt x="10868" y="15242"/>
                  <a:pt x="10887" y="15242"/>
                </a:cubicBezTo>
                <a:close/>
                <a:moveTo>
                  <a:pt x="10744" y="15244"/>
                </a:moveTo>
                <a:cubicBezTo>
                  <a:pt x="10749" y="15244"/>
                  <a:pt x="10754" y="15245"/>
                  <a:pt x="10758" y="15245"/>
                </a:cubicBezTo>
                <a:cubicBezTo>
                  <a:pt x="10729" y="15258"/>
                  <a:pt x="10697" y="15286"/>
                  <a:pt x="10666" y="15286"/>
                </a:cubicBezTo>
                <a:cubicBezTo>
                  <a:pt x="10655" y="15286"/>
                  <a:pt x="10644" y="15282"/>
                  <a:pt x="10634" y="15274"/>
                </a:cubicBezTo>
                <a:cubicBezTo>
                  <a:pt x="10669" y="15264"/>
                  <a:pt x="10704" y="15244"/>
                  <a:pt x="10744" y="15244"/>
                </a:cubicBezTo>
                <a:close/>
                <a:moveTo>
                  <a:pt x="5096" y="15189"/>
                </a:moveTo>
                <a:cubicBezTo>
                  <a:pt x="5113" y="15200"/>
                  <a:pt x="5124" y="15206"/>
                  <a:pt x="5136" y="15217"/>
                </a:cubicBezTo>
                <a:cubicBezTo>
                  <a:pt x="5141" y="15211"/>
                  <a:pt x="5153" y="15200"/>
                  <a:pt x="5164" y="15194"/>
                </a:cubicBezTo>
                <a:lnTo>
                  <a:pt x="5164" y="15194"/>
                </a:lnTo>
                <a:lnTo>
                  <a:pt x="5153" y="15217"/>
                </a:lnTo>
                <a:cubicBezTo>
                  <a:pt x="5209" y="15240"/>
                  <a:pt x="5255" y="15279"/>
                  <a:pt x="5317" y="15285"/>
                </a:cubicBezTo>
                <a:cubicBezTo>
                  <a:pt x="5312" y="15291"/>
                  <a:pt x="5312" y="15291"/>
                  <a:pt x="5312" y="15296"/>
                </a:cubicBezTo>
                <a:cubicBezTo>
                  <a:pt x="5266" y="15285"/>
                  <a:pt x="5227" y="15268"/>
                  <a:pt x="5181" y="15257"/>
                </a:cubicBezTo>
                <a:cubicBezTo>
                  <a:pt x="5153" y="15228"/>
                  <a:pt x="5113" y="15217"/>
                  <a:pt x="5073" y="15206"/>
                </a:cubicBezTo>
                <a:cubicBezTo>
                  <a:pt x="5079" y="15200"/>
                  <a:pt x="5090" y="15194"/>
                  <a:pt x="5096" y="15189"/>
                </a:cubicBezTo>
                <a:close/>
                <a:moveTo>
                  <a:pt x="5011" y="15228"/>
                </a:moveTo>
                <a:lnTo>
                  <a:pt x="5011" y="15228"/>
                </a:lnTo>
                <a:cubicBezTo>
                  <a:pt x="5051" y="15240"/>
                  <a:pt x="5085" y="15257"/>
                  <a:pt x="5119" y="15279"/>
                </a:cubicBezTo>
                <a:cubicBezTo>
                  <a:pt x="5141" y="15274"/>
                  <a:pt x="5164" y="15279"/>
                  <a:pt x="5181" y="15257"/>
                </a:cubicBezTo>
                <a:lnTo>
                  <a:pt x="5181" y="15257"/>
                </a:lnTo>
                <a:cubicBezTo>
                  <a:pt x="5175" y="15268"/>
                  <a:pt x="5164" y="15279"/>
                  <a:pt x="5158" y="15285"/>
                </a:cubicBezTo>
                <a:cubicBezTo>
                  <a:pt x="5170" y="15296"/>
                  <a:pt x="5192" y="15308"/>
                  <a:pt x="5204" y="15313"/>
                </a:cubicBezTo>
                <a:cubicBezTo>
                  <a:pt x="5136" y="15302"/>
                  <a:pt x="5062" y="15274"/>
                  <a:pt x="5011" y="15228"/>
                </a:cubicBezTo>
                <a:close/>
                <a:moveTo>
                  <a:pt x="10713" y="15308"/>
                </a:moveTo>
                <a:lnTo>
                  <a:pt x="10719" y="15325"/>
                </a:lnTo>
                <a:cubicBezTo>
                  <a:pt x="10641" y="15354"/>
                  <a:pt x="10554" y="15409"/>
                  <a:pt x="10470" y="15409"/>
                </a:cubicBezTo>
                <a:cubicBezTo>
                  <a:pt x="10456" y="15409"/>
                  <a:pt x="10443" y="15407"/>
                  <a:pt x="10429" y="15404"/>
                </a:cubicBezTo>
                <a:cubicBezTo>
                  <a:pt x="10526" y="15381"/>
                  <a:pt x="10622" y="15347"/>
                  <a:pt x="10713" y="15308"/>
                </a:cubicBezTo>
                <a:close/>
                <a:moveTo>
                  <a:pt x="10435" y="15410"/>
                </a:moveTo>
                <a:lnTo>
                  <a:pt x="10435" y="15410"/>
                </a:lnTo>
                <a:cubicBezTo>
                  <a:pt x="10414" y="15435"/>
                  <a:pt x="10380" y="15448"/>
                  <a:pt x="10345" y="15448"/>
                </a:cubicBezTo>
                <a:cubicBezTo>
                  <a:pt x="10333" y="15448"/>
                  <a:pt x="10322" y="15447"/>
                  <a:pt x="10310" y="15444"/>
                </a:cubicBezTo>
                <a:cubicBezTo>
                  <a:pt x="10350" y="15427"/>
                  <a:pt x="10390" y="15415"/>
                  <a:pt x="10435" y="15410"/>
                </a:cubicBezTo>
                <a:close/>
                <a:moveTo>
                  <a:pt x="10293" y="15450"/>
                </a:moveTo>
                <a:cubicBezTo>
                  <a:pt x="10293" y="15455"/>
                  <a:pt x="10293" y="15467"/>
                  <a:pt x="10293" y="15472"/>
                </a:cubicBezTo>
                <a:cubicBezTo>
                  <a:pt x="10271" y="15478"/>
                  <a:pt x="10248" y="15484"/>
                  <a:pt x="10225" y="15489"/>
                </a:cubicBezTo>
                <a:cubicBezTo>
                  <a:pt x="10219" y="15489"/>
                  <a:pt x="10219" y="15484"/>
                  <a:pt x="10214" y="15484"/>
                </a:cubicBezTo>
                <a:cubicBezTo>
                  <a:pt x="10214" y="15484"/>
                  <a:pt x="10208" y="15489"/>
                  <a:pt x="10208" y="15495"/>
                </a:cubicBezTo>
                <a:cubicBezTo>
                  <a:pt x="10191" y="15501"/>
                  <a:pt x="10174" y="15506"/>
                  <a:pt x="10151" y="15512"/>
                </a:cubicBezTo>
                <a:lnTo>
                  <a:pt x="10219" y="15472"/>
                </a:lnTo>
                <a:cubicBezTo>
                  <a:pt x="10242" y="15467"/>
                  <a:pt x="10265" y="15461"/>
                  <a:pt x="10293" y="15450"/>
                </a:cubicBezTo>
                <a:close/>
                <a:moveTo>
                  <a:pt x="5505" y="15521"/>
                </a:moveTo>
                <a:lnTo>
                  <a:pt x="5505" y="15521"/>
                </a:lnTo>
                <a:cubicBezTo>
                  <a:pt x="5503" y="15523"/>
                  <a:pt x="5501" y="15526"/>
                  <a:pt x="5499" y="15529"/>
                </a:cubicBezTo>
                <a:cubicBezTo>
                  <a:pt x="5501" y="15527"/>
                  <a:pt x="5503" y="15524"/>
                  <a:pt x="5505" y="15521"/>
                </a:cubicBezTo>
                <a:close/>
                <a:moveTo>
                  <a:pt x="10032" y="15523"/>
                </a:moveTo>
                <a:cubicBezTo>
                  <a:pt x="10049" y="15523"/>
                  <a:pt x="10066" y="15523"/>
                  <a:pt x="10083" y="15529"/>
                </a:cubicBezTo>
                <a:cubicBezTo>
                  <a:pt x="10072" y="15529"/>
                  <a:pt x="10066" y="15535"/>
                  <a:pt x="10061" y="15535"/>
                </a:cubicBezTo>
                <a:cubicBezTo>
                  <a:pt x="10049" y="15535"/>
                  <a:pt x="10038" y="15529"/>
                  <a:pt x="10032" y="15523"/>
                </a:cubicBezTo>
                <a:close/>
                <a:moveTo>
                  <a:pt x="9993" y="15546"/>
                </a:moveTo>
                <a:cubicBezTo>
                  <a:pt x="9993" y="15546"/>
                  <a:pt x="9998" y="15546"/>
                  <a:pt x="10004" y="15552"/>
                </a:cubicBezTo>
                <a:lnTo>
                  <a:pt x="9998" y="15552"/>
                </a:lnTo>
                <a:cubicBezTo>
                  <a:pt x="9998" y="15546"/>
                  <a:pt x="9993" y="15546"/>
                  <a:pt x="9993" y="15546"/>
                </a:cubicBezTo>
                <a:close/>
                <a:moveTo>
                  <a:pt x="5578" y="15535"/>
                </a:moveTo>
                <a:cubicBezTo>
                  <a:pt x="5618" y="15540"/>
                  <a:pt x="5658" y="15552"/>
                  <a:pt x="5697" y="15569"/>
                </a:cubicBezTo>
                <a:cubicBezTo>
                  <a:pt x="5692" y="15574"/>
                  <a:pt x="5692" y="15586"/>
                  <a:pt x="5692" y="15591"/>
                </a:cubicBezTo>
                <a:cubicBezTo>
                  <a:pt x="5652" y="15569"/>
                  <a:pt x="5595" y="15574"/>
                  <a:pt x="5578" y="15535"/>
                </a:cubicBezTo>
                <a:close/>
                <a:moveTo>
                  <a:pt x="5747" y="15620"/>
                </a:moveTo>
                <a:lnTo>
                  <a:pt x="5747" y="15620"/>
                </a:lnTo>
                <a:cubicBezTo>
                  <a:pt x="5753" y="15623"/>
                  <a:pt x="5760" y="15625"/>
                  <a:pt x="5766" y="15625"/>
                </a:cubicBezTo>
                <a:cubicBezTo>
                  <a:pt x="5759" y="15623"/>
                  <a:pt x="5753" y="15622"/>
                  <a:pt x="5747" y="15620"/>
                </a:cubicBezTo>
                <a:close/>
                <a:moveTo>
                  <a:pt x="6055" y="15523"/>
                </a:moveTo>
                <a:cubicBezTo>
                  <a:pt x="6055" y="15529"/>
                  <a:pt x="6061" y="15540"/>
                  <a:pt x="6061" y="15552"/>
                </a:cubicBezTo>
                <a:cubicBezTo>
                  <a:pt x="6134" y="15563"/>
                  <a:pt x="6208" y="15586"/>
                  <a:pt x="6270" y="15631"/>
                </a:cubicBezTo>
                <a:cubicBezTo>
                  <a:pt x="6185" y="15608"/>
                  <a:pt x="6106" y="15569"/>
                  <a:pt x="6015" y="15557"/>
                </a:cubicBezTo>
                <a:cubicBezTo>
                  <a:pt x="5992" y="15557"/>
                  <a:pt x="5981" y="15540"/>
                  <a:pt x="5970" y="15523"/>
                </a:cubicBezTo>
                <a:cubicBezTo>
                  <a:pt x="5985" y="15523"/>
                  <a:pt x="6018" y="15546"/>
                  <a:pt x="6038" y="15546"/>
                </a:cubicBezTo>
                <a:cubicBezTo>
                  <a:pt x="6048" y="15546"/>
                  <a:pt x="6055" y="15540"/>
                  <a:pt x="6055" y="15523"/>
                </a:cubicBezTo>
                <a:close/>
                <a:moveTo>
                  <a:pt x="10106" y="15574"/>
                </a:moveTo>
                <a:lnTo>
                  <a:pt x="10106" y="15574"/>
                </a:lnTo>
                <a:cubicBezTo>
                  <a:pt x="10066" y="15591"/>
                  <a:pt x="10027" y="15614"/>
                  <a:pt x="9987" y="15631"/>
                </a:cubicBezTo>
                <a:cubicBezTo>
                  <a:pt x="9998" y="15620"/>
                  <a:pt x="10015" y="15603"/>
                  <a:pt x="10038" y="15591"/>
                </a:cubicBezTo>
                <a:cubicBezTo>
                  <a:pt x="10061" y="15586"/>
                  <a:pt x="10083" y="15580"/>
                  <a:pt x="10106" y="15574"/>
                </a:cubicBezTo>
                <a:close/>
                <a:moveTo>
                  <a:pt x="5212" y="15318"/>
                </a:moveTo>
                <a:cubicBezTo>
                  <a:pt x="5245" y="15318"/>
                  <a:pt x="5271" y="15348"/>
                  <a:pt x="5304" y="15348"/>
                </a:cubicBezTo>
                <a:cubicBezTo>
                  <a:pt x="5306" y="15348"/>
                  <a:pt x="5309" y="15348"/>
                  <a:pt x="5312" y="15347"/>
                </a:cubicBezTo>
                <a:cubicBezTo>
                  <a:pt x="5550" y="15472"/>
                  <a:pt x="5834" y="15518"/>
                  <a:pt x="6072" y="15637"/>
                </a:cubicBezTo>
                <a:cubicBezTo>
                  <a:pt x="5964" y="15625"/>
                  <a:pt x="5873" y="15574"/>
                  <a:pt x="5777" y="15546"/>
                </a:cubicBezTo>
                <a:lnTo>
                  <a:pt x="5777" y="15569"/>
                </a:lnTo>
                <a:cubicBezTo>
                  <a:pt x="5771" y="15557"/>
                  <a:pt x="5766" y="15546"/>
                  <a:pt x="5754" y="15540"/>
                </a:cubicBezTo>
                <a:cubicBezTo>
                  <a:pt x="5624" y="15489"/>
                  <a:pt x="5482" y="15455"/>
                  <a:pt x="5351" y="15387"/>
                </a:cubicBezTo>
                <a:cubicBezTo>
                  <a:pt x="5351" y="15393"/>
                  <a:pt x="5346" y="15404"/>
                  <a:pt x="5346" y="15410"/>
                </a:cubicBezTo>
                <a:cubicBezTo>
                  <a:pt x="5323" y="15359"/>
                  <a:pt x="5249" y="15353"/>
                  <a:pt x="5204" y="15319"/>
                </a:cubicBezTo>
                <a:cubicBezTo>
                  <a:pt x="5206" y="15319"/>
                  <a:pt x="5209" y="15318"/>
                  <a:pt x="5212" y="15318"/>
                </a:cubicBezTo>
                <a:close/>
                <a:moveTo>
                  <a:pt x="6078" y="15620"/>
                </a:moveTo>
                <a:cubicBezTo>
                  <a:pt x="6106" y="15620"/>
                  <a:pt x="6112" y="15631"/>
                  <a:pt x="6095" y="15654"/>
                </a:cubicBezTo>
                <a:cubicBezTo>
                  <a:pt x="6072" y="15654"/>
                  <a:pt x="6066" y="15642"/>
                  <a:pt x="6078" y="15620"/>
                </a:cubicBezTo>
                <a:close/>
                <a:moveTo>
                  <a:pt x="6134" y="15644"/>
                </a:moveTo>
                <a:cubicBezTo>
                  <a:pt x="6164" y="15644"/>
                  <a:pt x="6193" y="15656"/>
                  <a:pt x="6219" y="15665"/>
                </a:cubicBezTo>
                <a:cubicBezTo>
                  <a:pt x="6288" y="15682"/>
                  <a:pt x="6356" y="15693"/>
                  <a:pt x="6412" y="15728"/>
                </a:cubicBezTo>
                <a:cubicBezTo>
                  <a:pt x="6310" y="15728"/>
                  <a:pt x="6208" y="15682"/>
                  <a:pt x="6106" y="15648"/>
                </a:cubicBezTo>
                <a:cubicBezTo>
                  <a:pt x="6115" y="15645"/>
                  <a:pt x="6124" y="15644"/>
                  <a:pt x="6134" y="15644"/>
                </a:cubicBezTo>
                <a:close/>
                <a:moveTo>
                  <a:pt x="6781" y="15705"/>
                </a:moveTo>
                <a:cubicBezTo>
                  <a:pt x="6787" y="15711"/>
                  <a:pt x="6787" y="15722"/>
                  <a:pt x="6787" y="15728"/>
                </a:cubicBezTo>
                <a:cubicBezTo>
                  <a:pt x="6781" y="15728"/>
                  <a:pt x="6770" y="15722"/>
                  <a:pt x="6764" y="15722"/>
                </a:cubicBezTo>
                <a:cubicBezTo>
                  <a:pt x="6770" y="15716"/>
                  <a:pt x="6775" y="15711"/>
                  <a:pt x="6781" y="15705"/>
                </a:cubicBezTo>
                <a:close/>
                <a:moveTo>
                  <a:pt x="9975" y="15614"/>
                </a:moveTo>
                <a:cubicBezTo>
                  <a:pt x="9970" y="15625"/>
                  <a:pt x="9964" y="15631"/>
                  <a:pt x="9964" y="15642"/>
                </a:cubicBezTo>
                <a:cubicBezTo>
                  <a:pt x="9868" y="15676"/>
                  <a:pt x="9777" y="15716"/>
                  <a:pt x="9680" y="15745"/>
                </a:cubicBezTo>
                <a:lnTo>
                  <a:pt x="9709" y="15716"/>
                </a:lnTo>
                <a:cubicBezTo>
                  <a:pt x="9715" y="15718"/>
                  <a:pt x="9721" y="15719"/>
                  <a:pt x="9728" y="15719"/>
                </a:cubicBezTo>
                <a:cubicBezTo>
                  <a:pt x="9761" y="15719"/>
                  <a:pt x="9795" y="15696"/>
                  <a:pt x="9828" y="15682"/>
                </a:cubicBezTo>
                <a:cubicBezTo>
                  <a:pt x="9822" y="15682"/>
                  <a:pt x="9817" y="15671"/>
                  <a:pt x="9811" y="15665"/>
                </a:cubicBezTo>
                <a:cubicBezTo>
                  <a:pt x="9822" y="15659"/>
                  <a:pt x="9839" y="15654"/>
                  <a:pt x="9856" y="15642"/>
                </a:cubicBezTo>
                <a:cubicBezTo>
                  <a:pt x="9860" y="15642"/>
                  <a:pt x="9863" y="15642"/>
                  <a:pt x="9866" y="15642"/>
                </a:cubicBezTo>
                <a:cubicBezTo>
                  <a:pt x="9887" y="15642"/>
                  <a:pt x="9908" y="15651"/>
                  <a:pt x="9928" y="15651"/>
                </a:cubicBezTo>
                <a:cubicBezTo>
                  <a:pt x="9938" y="15651"/>
                  <a:pt x="9948" y="15649"/>
                  <a:pt x="9958" y="15642"/>
                </a:cubicBezTo>
                <a:cubicBezTo>
                  <a:pt x="9964" y="15637"/>
                  <a:pt x="9970" y="15620"/>
                  <a:pt x="9970" y="15614"/>
                </a:cubicBezTo>
                <a:close/>
                <a:moveTo>
                  <a:pt x="6804" y="15750"/>
                </a:moveTo>
                <a:cubicBezTo>
                  <a:pt x="6821" y="15750"/>
                  <a:pt x="6832" y="15756"/>
                  <a:pt x="6844" y="15762"/>
                </a:cubicBezTo>
                <a:lnTo>
                  <a:pt x="6804" y="15750"/>
                </a:lnTo>
                <a:close/>
                <a:moveTo>
                  <a:pt x="6093" y="15713"/>
                </a:moveTo>
                <a:cubicBezTo>
                  <a:pt x="6086" y="15713"/>
                  <a:pt x="6079" y="15714"/>
                  <a:pt x="6072" y="15716"/>
                </a:cubicBezTo>
                <a:cubicBezTo>
                  <a:pt x="6089" y="15733"/>
                  <a:pt x="6106" y="15750"/>
                  <a:pt x="6129" y="15767"/>
                </a:cubicBezTo>
                <a:cubicBezTo>
                  <a:pt x="6134" y="15762"/>
                  <a:pt x="6157" y="15750"/>
                  <a:pt x="6168" y="15745"/>
                </a:cubicBezTo>
                <a:cubicBezTo>
                  <a:pt x="6145" y="15731"/>
                  <a:pt x="6122" y="15713"/>
                  <a:pt x="6093" y="15713"/>
                </a:cubicBezTo>
                <a:close/>
                <a:moveTo>
                  <a:pt x="6934" y="15767"/>
                </a:moveTo>
                <a:cubicBezTo>
                  <a:pt x="6934" y="15773"/>
                  <a:pt x="6934" y="15773"/>
                  <a:pt x="6934" y="15779"/>
                </a:cubicBezTo>
                <a:cubicBezTo>
                  <a:pt x="6929" y="15779"/>
                  <a:pt x="6923" y="15779"/>
                  <a:pt x="6917" y="15773"/>
                </a:cubicBezTo>
                <a:cubicBezTo>
                  <a:pt x="6923" y="15773"/>
                  <a:pt x="6929" y="15773"/>
                  <a:pt x="6934" y="15767"/>
                </a:cubicBezTo>
                <a:close/>
                <a:moveTo>
                  <a:pt x="9617" y="15740"/>
                </a:moveTo>
                <a:cubicBezTo>
                  <a:pt x="9632" y="15740"/>
                  <a:pt x="9646" y="15742"/>
                  <a:pt x="9658" y="15745"/>
                </a:cubicBezTo>
                <a:cubicBezTo>
                  <a:pt x="9658" y="15750"/>
                  <a:pt x="9652" y="15750"/>
                  <a:pt x="9652" y="15756"/>
                </a:cubicBezTo>
                <a:cubicBezTo>
                  <a:pt x="9629" y="15762"/>
                  <a:pt x="9612" y="15767"/>
                  <a:pt x="9590" y="15773"/>
                </a:cubicBezTo>
                <a:cubicBezTo>
                  <a:pt x="9584" y="15767"/>
                  <a:pt x="9578" y="15762"/>
                  <a:pt x="9578" y="15762"/>
                </a:cubicBezTo>
                <a:lnTo>
                  <a:pt x="9556" y="15779"/>
                </a:lnTo>
                <a:lnTo>
                  <a:pt x="9533" y="15784"/>
                </a:lnTo>
                <a:lnTo>
                  <a:pt x="9527" y="15767"/>
                </a:lnTo>
                <a:cubicBezTo>
                  <a:pt x="9527" y="15767"/>
                  <a:pt x="9522" y="15779"/>
                  <a:pt x="9522" y="15784"/>
                </a:cubicBezTo>
                <a:cubicBezTo>
                  <a:pt x="9510" y="15784"/>
                  <a:pt x="9499" y="15784"/>
                  <a:pt x="9488" y="15790"/>
                </a:cubicBezTo>
                <a:cubicBezTo>
                  <a:pt x="9499" y="15779"/>
                  <a:pt x="9516" y="15767"/>
                  <a:pt x="9527" y="15756"/>
                </a:cubicBezTo>
                <a:cubicBezTo>
                  <a:pt x="9539" y="15750"/>
                  <a:pt x="9550" y="15750"/>
                  <a:pt x="9561" y="15745"/>
                </a:cubicBezTo>
                <a:cubicBezTo>
                  <a:pt x="9561" y="15745"/>
                  <a:pt x="9567" y="15745"/>
                  <a:pt x="9567" y="15750"/>
                </a:cubicBezTo>
                <a:lnTo>
                  <a:pt x="9567" y="15745"/>
                </a:lnTo>
                <a:cubicBezTo>
                  <a:pt x="9584" y="15742"/>
                  <a:pt x="9601" y="15740"/>
                  <a:pt x="9617" y="15740"/>
                </a:cubicBezTo>
                <a:close/>
                <a:moveTo>
                  <a:pt x="9646" y="15779"/>
                </a:moveTo>
                <a:lnTo>
                  <a:pt x="9646" y="15801"/>
                </a:lnTo>
                <a:cubicBezTo>
                  <a:pt x="9641" y="15801"/>
                  <a:pt x="9635" y="15790"/>
                  <a:pt x="9635" y="15784"/>
                </a:cubicBezTo>
                <a:cubicBezTo>
                  <a:pt x="9641" y="15784"/>
                  <a:pt x="9646" y="15779"/>
                  <a:pt x="9646" y="15779"/>
                </a:cubicBezTo>
                <a:close/>
                <a:moveTo>
                  <a:pt x="7320" y="15835"/>
                </a:moveTo>
                <a:cubicBezTo>
                  <a:pt x="7320" y="15835"/>
                  <a:pt x="7320" y="15835"/>
                  <a:pt x="7320" y="15841"/>
                </a:cubicBezTo>
                <a:cubicBezTo>
                  <a:pt x="7320" y="15841"/>
                  <a:pt x="7320" y="15835"/>
                  <a:pt x="7314" y="15835"/>
                </a:cubicBezTo>
                <a:close/>
                <a:moveTo>
                  <a:pt x="7320" y="15835"/>
                </a:moveTo>
                <a:cubicBezTo>
                  <a:pt x="7349" y="15835"/>
                  <a:pt x="7377" y="15835"/>
                  <a:pt x="7405" y="15841"/>
                </a:cubicBezTo>
                <a:lnTo>
                  <a:pt x="7326" y="15841"/>
                </a:lnTo>
                <a:cubicBezTo>
                  <a:pt x="7326" y="15841"/>
                  <a:pt x="7326" y="15835"/>
                  <a:pt x="7320" y="15835"/>
                </a:cubicBezTo>
                <a:close/>
                <a:moveTo>
                  <a:pt x="9573" y="15841"/>
                </a:moveTo>
                <a:cubicBezTo>
                  <a:pt x="9567" y="15841"/>
                  <a:pt x="9567" y="15847"/>
                  <a:pt x="9567" y="15847"/>
                </a:cubicBezTo>
                <a:lnTo>
                  <a:pt x="9550" y="15847"/>
                </a:lnTo>
                <a:cubicBezTo>
                  <a:pt x="9556" y="15847"/>
                  <a:pt x="9567" y="15841"/>
                  <a:pt x="9573" y="15841"/>
                </a:cubicBezTo>
                <a:close/>
                <a:moveTo>
                  <a:pt x="9051" y="15841"/>
                </a:moveTo>
                <a:lnTo>
                  <a:pt x="9051" y="15841"/>
                </a:lnTo>
                <a:cubicBezTo>
                  <a:pt x="9047" y="15848"/>
                  <a:pt x="9042" y="15850"/>
                  <a:pt x="9036" y="15850"/>
                </a:cubicBezTo>
                <a:cubicBezTo>
                  <a:pt x="9032" y="15850"/>
                  <a:pt x="9027" y="15849"/>
                  <a:pt x="9022" y="15847"/>
                </a:cubicBezTo>
                <a:cubicBezTo>
                  <a:pt x="9034" y="15847"/>
                  <a:pt x="9039" y="15847"/>
                  <a:pt x="9051" y="15841"/>
                </a:cubicBezTo>
                <a:close/>
                <a:moveTo>
                  <a:pt x="9102" y="15835"/>
                </a:moveTo>
                <a:cubicBezTo>
                  <a:pt x="9102" y="15841"/>
                  <a:pt x="9096" y="15847"/>
                  <a:pt x="9085" y="15852"/>
                </a:cubicBezTo>
                <a:cubicBezTo>
                  <a:pt x="9085" y="15852"/>
                  <a:pt x="9079" y="15841"/>
                  <a:pt x="9073" y="15841"/>
                </a:cubicBezTo>
                <a:cubicBezTo>
                  <a:pt x="9085" y="15841"/>
                  <a:pt x="9096" y="15841"/>
                  <a:pt x="9102" y="15835"/>
                </a:cubicBezTo>
                <a:close/>
                <a:moveTo>
                  <a:pt x="8478" y="15852"/>
                </a:moveTo>
                <a:cubicBezTo>
                  <a:pt x="8466" y="15858"/>
                  <a:pt x="8461" y="15864"/>
                  <a:pt x="8449" y="15869"/>
                </a:cubicBezTo>
                <a:lnTo>
                  <a:pt x="8466" y="15852"/>
                </a:lnTo>
                <a:close/>
                <a:moveTo>
                  <a:pt x="7797" y="15864"/>
                </a:moveTo>
                <a:cubicBezTo>
                  <a:pt x="7797" y="15869"/>
                  <a:pt x="7797" y="15875"/>
                  <a:pt x="7797" y="15875"/>
                </a:cubicBezTo>
                <a:cubicBezTo>
                  <a:pt x="7791" y="15869"/>
                  <a:pt x="7791" y="15869"/>
                  <a:pt x="7791" y="15864"/>
                </a:cubicBezTo>
                <a:close/>
                <a:moveTo>
                  <a:pt x="7883" y="15875"/>
                </a:moveTo>
                <a:cubicBezTo>
                  <a:pt x="7882" y="15875"/>
                  <a:pt x="7882" y="15875"/>
                  <a:pt x="7882" y="15875"/>
                </a:cubicBezTo>
                <a:cubicBezTo>
                  <a:pt x="7882" y="15875"/>
                  <a:pt x="7882" y="15875"/>
                  <a:pt x="7882" y="15876"/>
                </a:cubicBezTo>
                <a:lnTo>
                  <a:pt x="7882" y="15876"/>
                </a:lnTo>
                <a:cubicBezTo>
                  <a:pt x="7883" y="15875"/>
                  <a:pt x="7883" y="15875"/>
                  <a:pt x="7883" y="15875"/>
                </a:cubicBezTo>
                <a:close/>
                <a:moveTo>
                  <a:pt x="8103" y="15869"/>
                </a:moveTo>
                <a:cubicBezTo>
                  <a:pt x="8103" y="15875"/>
                  <a:pt x="8092" y="15881"/>
                  <a:pt x="8086" y="15881"/>
                </a:cubicBezTo>
                <a:lnTo>
                  <a:pt x="8069" y="15875"/>
                </a:lnTo>
                <a:cubicBezTo>
                  <a:pt x="8080" y="15869"/>
                  <a:pt x="8092" y="15869"/>
                  <a:pt x="8103" y="15869"/>
                </a:cubicBezTo>
                <a:close/>
                <a:moveTo>
                  <a:pt x="8217" y="15864"/>
                </a:moveTo>
                <a:cubicBezTo>
                  <a:pt x="8217" y="15869"/>
                  <a:pt x="8217" y="15875"/>
                  <a:pt x="8211" y="15881"/>
                </a:cubicBezTo>
                <a:cubicBezTo>
                  <a:pt x="8194" y="15881"/>
                  <a:pt x="8188" y="15875"/>
                  <a:pt x="8194" y="15864"/>
                </a:cubicBezTo>
                <a:close/>
                <a:moveTo>
                  <a:pt x="8336" y="15864"/>
                </a:moveTo>
                <a:lnTo>
                  <a:pt x="8336" y="15864"/>
                </a:lnTo>
                <a:cubicBezTo>
                  <a:pt x="8330" y="15869"/>
                  <a:pt x="8319" y="15875"/>
                  <a:pt x="8313" y="15881"/>
                </a:cubicBezTo>
                <a:cubicBezTo>
                  <a:pt x="8307" y="15881"/>
                  <a:pt x="8307" y="15875"/>
                  <a:pt x="8307" y="15869"/>
                </a:cubicBezTo>
                <a:cubicBezTo>
                  <a:pt x="8319" y="15869"/>
                  <a:pt x="8330" y="15864"/>
                  <a:pt x="8336" y="15864"/>
                </a:cubicBezTo>
                <a:close/>
                <a:moveTo>
                  <a:pt x="7882" y="15864"/>
                </a:moveTo>
                <a:cubicBezTo>
                  <a:pt x="7884" y="15867"/>
                  <a:pt x="7884" y="15871"/>
                  <a:pt x="7883" y="15875"/>
                </a:cubicBezTo>
                <a:lnTo>
                  <a:pt x="7883" y="15875"/>
                </a:lnTo>
                <a:cubicBezTo>
                  <a:pt x="7888" y="15875"/>
                  <a:pt x="7893" y="15869"/>
                  <a:pt x="7899" y="15869"/>
                </a:cubicBezTo>
                <a:cubicBezTo>
                  <a:pt x="7899" y="15875"/>
                  <a:pt x="7899" y="15875"/>
                  <a:pt x="7905" y="15881"/>
                </a:cubicBezTo>
                <a:cubicBezTo>
                  <a:pt x="7899" y="15881"/>
                  <a:pt x="7888" y="15881"/>
                  <a:pt x="7882" y="15876"/>
                </a:cubicBezTo>
                <a:lnTo>
                  <a:pt x="7882" y="15876"/>
                </a:lnTo>
                <a:cubicBezTo>
                  <a:pt x="7881" y="15881"/>
                  <a:pt x="7877" y="15884"/>
                  <a:pt x="7873" y="15884"/>
                </a:cubicBezTo>
                <a:cubicBezTo>
                  <a:pt x="7870" y="15884"/>
                  <a:pt x="7867" y="15883"/>
                  <a:pt x="7865" y="15881"/>
                </a:cubicBezTo>
                <a:cubicBezTo>
                  <a:pt x="7853" y="15881"/>
                  <a:pt x="7848" y="15875"/>
                  <a:pt x="7853" y="15864"/>
                </a:cubicBezTo>
                <a:close/>
                <a:moveTo>
                  <a:pt x="7987" y="15869"/>
                </a:moveTo>
                <a:cubicBezTo>
                  <a:pt x="8007" y="15869"/>
                  <a:pt x="8027" y="15872"/>
                  <a:pt x="8046" y="15875"/>
                </a:cubicBezTo>
                <a:lnTo>
                  <a:pt x="8046" y="15886"/>
                </a:lnTo>
                <a:lnTo>
                  <a:pt x="7944" y="15886"/>
                </a:lnTo>
                <a:cubicBezTo>
                  <a:pt x="7939" y="15881"/>
                  <a:pt x="7933" y="15881"/>
                  <a:pt x="7927" y="15881"/>
                </a:cubicBezTo>
                <a:cubicBezTo>
                  <a:pt x="7947" y="15872"/>
                  <a:pt x="7967" y="15869"/>
                  <a:pt x="7987" y="15869"/>
                </a:cubicBezTo>
                <a:close/>
                <a:moveTo>
                  <a:pt x="8302" y="15864"/>
                </a:moveTo>
                <a:cubicBezTo>
                  <a:pt x="8307" y="15869"/>
                  <a:pt x="8302" y="15875"/>
                  <a:pt x="8296" y="15886"/>
                </a:cubicBezTo>
                <a:cubicBezTo>
                  <a:pt x="8273" y="15886"/>
                  <a:pt x="8268" y="15881"/>
                  <a:pt x="8273" y="15864"/>
                </a:cubicBezTo>
                <a:close/>
                <a:moveTo>
                  <a:pt x="9391" y="15841"/>
                </a:moveTo>
                <a:cubicBezTo>
                  <a:pt x="9368" y="15847"/>
                  <a:pt x="9357" y="15864"/>
                  <a:pt x="9340" y="15881"/>
                </a:cubicBezTo>
                <a:cubicBezTo>
                  <a:pt x="9323" y="15881"/>
                  <a:pt x="9312" y="15886"/>
                  <a:pt x="9295" y="15886"/>
                </a:cubicBezTo>
                <a:cubicBezTo>
                  <a:pt x="9323" y="15875"/>
                  <a:pt x="9346" y="15864"/>
                  <a:pt x="9368" y="15841"/>
                </a:cubicBezTo>
                <a:close/>
                <a:moveTo>
                  <a:pt x="8716" y="15841"/>
                </a:moveTo>
                <a:cubicBezTo>
                  <a:pt x="8733" y="15841"/>
                  <a:pt x="8750" y="15852"/>
                  <a:pt x="8767" y="15858"/>
                </a:cubicBezTo>
                <a:cubicBezTo>
                  <a:pt x="8727" y="15883"/>
                  <a:pt x="8683" y="15888"/>
                  <a:pt x="8637" y="15888"/>
                </a:cubicBezTo>
                <a:cubicBezTo>
                  <a:pt x="8611" y="15888"/>
                  <a:pt x="8584" y="15886"/>
                  <a:pt x="8557" y="15886"/>
                </a:cubicBezTo>
                <a:cubicBezTo>
                  <a:pt x="8580" y="15881"/>
                  <a:pt x="8602" y="15875"/>
                  <a:pt x="8619" y="15858"/>
                </a:cubicBezTo>
                <a:lnTo>
                  <a:pt x="8625" y="15875"/>
                </a:lnTo>
                <a:cubicBezTo>
                  <a:pt x="8631" y="15875"/>
                  <a:pt x="8642" y="15869"/>
                  <a:pt x="8648" y="15864"/>
                </a:cubicBezTo>
                <a:lnTo>
                  <a:pt x="8659" y="15886"/>
                </a:lnTo>
                <a:lnTo>
                  <a:pt x="8671" y="15875"/>
                </a:lnTo>
                <a:cubicBezTo>
                  <a:pt x="8659" y="15869"/>
                  <a:pt x="8648" y="15858"/>
                  <a:pt x="8642" y="15852"/>
                </a:cubicBezTo>
                <a:cubicBezTo>
                  <a:pt x="8648" y="15852"/>
                  <a:pt x="8659" y="15852"/>
                  <a:pt x="8665" y="15847"/>
                </a:cubicBezTo>
                <a:lnTo>
                  <a:pt x="8693" y="15847"/>
                </a:lnTo>
                <a:cubicBezTo>
                  <a:pt x="8693" y="15858"/>
                  <a:pt x="8693" y="15875"/>
                  <a:pt x="8693" y="15881"/>
                </a:cubicBezTo>
                <a:cubicBezTo>
                  <a:pt x="8699" y="15875"/>
                  <a:pt x="8716" y="15869"/>
                  <a:pt x="8722" y="15864"/>
                </a:cubicBezTo>
                <a:cubicBezTo>
                  <a:pt x="8716" y="15858"/>
                  <a:pt x="8710" y="15847"/>
                  <a:pt x="8705" y="15841"/>
                </a:cubicBezTo>
                <a:close/>
                <a:moveTo>
                  <a:pt x="6439" y="15730"/>
                </a:moveTo>
                <a:cubicBezTo>
                  <a:pt x="6462" y="15730"/>
                  <a:pt x="6489" y="15745"/>
                  <a:pt x="6509" y="15745"/>
                </a:cubicBezTo>
                <a:cubicBezTo>
                  <a:pt x="6600" y="15767"/>
                  <a:pt x="6696" y="15784"/>
                  <a:pt x="6787" y="15801"/>
                </a:cubicBezTo>
                <a:cubicBezTo>
                  <a:pt x="6934" y="15824"/>
                  <a:pt x="7076" y="15852"/>
                  <a:pt x="7224" y="15875"/>
                </a:cubicBezTo>
                <a:cubicBezTo>
                  <a:pt x="7235" y="15881"/>
                  <a:pt x="7241" y="15886"/>
                  <a:pt x="7252" y="15892"/>
                </a:cubicBezTo>
                <a:cubicBezTo>
                  <a:pt x="7088" y="15875"/>
                  <a:pt x="6929" y="15847"/>
                  <a:pt x="6770" y="15813"/>
                </a:cubicBezTo>
                <a:lnTo>
                  <a:pt x="6753" y="15813"/>
                </a:lnTo>
                <a:cubicBezTo>
                  <a:pt x="6736" y="15807"/>
                  <a:pt x="6724" y="15801"/>
                  <a:pt x="6707" y="15801"/>
                </a:cubicBezTo>
                <a:lnTo>
                  <a:pt x="6702" y="15801"/>
                </a:lnTo>
                <a:cubicBezTo>
                  <a:pt x="6662" y="15790"/>
                  <a:pt x="6628" y="15784"/>
                  <a:pt x="6588" y="15773"/>
                </a:cubicBezTo>
                <a:cubicBezTo>
                  <a:pt x="6588" y="15779"/>
                  <a:pt x="6583" y="15784"/>
                  <a:pt x="6583" y="15790"/>
                </a:cubicBezTo>
                <a:cubicBezTo>
                  <a:pt x="6537" y="15750"/>
                  <a:pt x="6469" y="15756"/>
                  <a:pt x="6412" y="15739"/>
                </a:cubicBezTo>
                <a:cubicBezTo>
                  <a:pt x="6420" y="15732"/>
                  <a:pt x="6429" y="15730"/>
                  <a:pt x="6439" y="15730"/>
                </a:cubicBezTo>
                <a:close/>
                <a:moveTo>
                  <a:pt x="8449" y="15858"/>
                </a:moveTo>
                <a:cubicBezTo>
                  <a:pt x="8444" y="15864"/>
                  <a:pt x="8444" y="15869"/>
                  <a:pt x="8444" y="15875"/>
                </a:cubicBezTo>
                <a:lnTo>
                  <a:pt x="8427" y="15886"/>
                </a:lnTo>
                <a:cubicBezTo>
                  <a:pt x="8415" y="15886"/>
                  <a:pt x="8404" y="15892"/>
                  <a:pt x="8392" y="15898"/>
                </a:cubicBezTo>
                <a:cubicBezTo>
                  <a:pt x="8387" y="15892"/>
                  <a:pt x="8381" y="15892"/>
                  <a:pt x="8375" y="15892"/>
                </a:cubicBezTo>
                <a:cubicBezTo>
                  <a:pt x="8404" y="15881"/>
                  <a:pt x="8421" y="15864"/>
                  <a:pt x="8449" y="15858"/>
                </a:cubicBezTo>
                <a:close/>
                <a:moveTo>
                  <a:pt x="9039" y="15892"/>
                </a:moveTo>
                <a:cubicBezTo>
                  <a:pt x="9034" y="15892"/>
                  <a:pt x="9034" y="15892"/>
                  <a:pt x="9034" y="15898"/>
                </a:cubicBezTo>
                <a:cubicBezTo>
                  <a:pt x="9034" y="15898"/>
                  <a:pt x="9022" y="15892"/>
                  <a:pt x="9022" y="15892"/>
                </a:cubicBezTo>
                <a:close/>
                <a:moveTo>
                  <a:pt x="8966" y="15898"/>
                </a:moveTo>
                <a:cubicBezTo>
                  <a:pt x="8966" y="15903"/>
                  <a:pt x="8960" y="15903"/>
                  <a:pt x="8960" y="15903"/>
                </a:cubicBezTo>
                <a:lnTo>
                  <a:pt x="8949" y="15903"/>
                </a:lnTo>
                <a:cubicBezTo>
                  <a:pt x="8954" y="15903"/>
                  <a:pt x="8960" y="15898"/>
                  <a:pt x="8966" y="15898"/>
                </a:cubicBezTo>
                <a:close/>
                <a:moveTo>
                  <a:pt x="9062" y="15903"/>
                </a:moveTo>
                <a:cubicBezTo>
                  <a:pt x="9056" y="15909"/>
                  <a:pt x="9051" y="15909"/>
                  <a:pt x="9051" y="15909"/>
                </a:cubicBezTo>
                <a:cubicBezTo>
                  <a:pt x="9051" y="15903"/>
                  <a:pt x="9056" y="15903"/>
                  <a:pt x="9062" y="15903"/>
                </a:cubicBezTo>
                <a:close/>
                <a:moveTo>
                  <a:pt x="7258" y="15881"/>
                </a:moveTo>
                <a:cubicBezTo>
                  <a:pt x="7297" y="15886"/>
                  <a:pt x="7337" y="15892"/>
                  <a:pt x="7383" y="15898"/>
                </a:cubicBezTo>
                <a:lnTo>
                  <a:pt x="7400" y="15898"/>
                </a:lnTo>
                <a:cubicBezTo>
                  <a:pt x="7462" y="15909"/>
                  <a:pt x="7524" y="15903"/>
                  <a:pt x="7587" y="15920"/>
                </a:cubicBezTo>
                <a:cubicBezTo>
                  <a:pt x="7570" y="15923"/>
                  <a:pt x="7552" y="15924"/>
                  <a:pt x="7535" y="15924"/>
                </a:cubicBezTo>
                <a:cubicBezTo>
                  <a:pt x="7474" y="15924"/>
                  <a:pt x="7410" y="15911"/>
                  <a:pt x="7350" y="15911"/>
                </a:cubicBezTo>
                <a:cubicBezTo>
                  <a:pt x="7324" y="15911"/>
                  <a:pt x="7299" y="15913"/>
                  <a:pt x="7275" y="15920"/>
                </a:cubicBezTo>
                <a:cubicBezTo>
                  <a:pt x="7275" y="15915"/>
                  <a:pt x="7275" y="15903"/>
                  <a:pt x="7275" y="15898"/>
                </a:cubicBezTo>
                <a:lnTo>
                  <a:pt x="7258" y="15898"/>
                </a:lnTo>
                <a:cubicBezTo>
                  <a:pt x="7258" y="15892"/>
                  <a:pt x="7258" y="15886"/>
                  <a:pt x="7258" y="15881"/>
                </a:cubicBezTo>
                <a:close/>
                <a:moveTo>
                  <a:pt x="7613" y="15895"/>
                </a:moveTo>
                <a:cubicBezTo>
                  <a:pt x="7630" y="15895"/>
                  <a:pt x="7650" y="15917"/>
                  <a:pt x="7627" y="15926"/>
                </a:cubicBezTo>
                <a:cubicBezTo>
                  <a:pt x="7624" y="15927"/>
                  <a:pt x="7622" y="15927"/>
                  <a:pt x="7619" y="15927"/>
                </a:cubicBezTo>
                <a:cubicBezTo>
                  <a:pt x="7603" y="15927"/>
                  <a:pt x="7584" y="15912"/>
                  <a:pt x="7604" y="15898"/>
                </a:cubicBezTo>
                <a:cubicBezTo>
                  <a:pt x="7607" y="15896"/>
                  <a:pt x="7610" y="15895"/>
                  <a:pt x="7613" y="15895"/>
                </a:cubicBezTo>
                <a:close/>
                <a:moveTo>
                  <a:pt x="8790" y="15909"/>
                </a:moveTo>
                <a:lnTo>
                  <a:pt x="8790" y="15909"/>
                </a:lnTo>
                <a:cubicBezTo>
                  <a:pt x="8750" y="15920"/>
                  <a:pt x="8716" y="15932"/>
                  <a:pt x="8676" y="15937"/>
                </a:cubicBezTo>
                <a:cubicBezTo>
                  <a:pt x="8671" y="15932"/>
                  <a:pt x="8671" y="15926"/>
                  <a:pt x="8665" y="15915"/>
                </a:cubicBezTo>
                <a:lnTo>
                  <a:pt x="8790" y="15909"/>
                </a:lnTo>
                <a:close/>
                <a:moveTo>
                  <a:pt x="8177" y="15875"/>
                </a:moveTo>
                <a:cubicBezTo>
                  <a:pt x="8166" y="15892"/>
                  <a:pt x="8171" y="15909"/>
                  <a:pt x="8183" y="15926"/>
                </a:cubicBezTo>
                <a:cubicBezTo>
                  <a:pt x="8200" y="15931"/>
                  <a:pt x="8218" y="15933"/>
                  <a:pt x="8237" y="15933"/>
                </a:cubicBezTo>
                <a:cubicBezTo>
                  <a:pt x="8276" y="15933"/>
                  <a:pt x="8315" y="15925"/>
                  <a:pt x="8353" y="15925"/>
                </a:cubicBezTo>
                <a:cubicBezTo>
                  <a:pt x="8361" y="15925"/>
                  <a:pt x="8368" y="15925"/>
                  <a:pt x="8375" y="15926"/>
                </a:cubicBezTo>
                <a:cubicBezTo>
                  <a:pt x="8389" y="15926"/>
                  <a:pt x="8402" y="15927"/>
                  <a:pt x="8415" y="15927"/>
                </a:cubicBezTo>
                <a:cubicBezTo>
                  <a:pt x="8441" y="15927"/>
                  <a:pt x="8466" y="15924"/>
                  <a:pt x="8489" y="15909"/>
                </a:cubicBezTo>
                <a:cubicBezTo>
                  <a:pt x="8483" y="15903"/>
                  <a:pt x="8472" y="15903"/>
                  <a:pt x="8466" y="15898"/>
                </a:cubicBezTo>
                <a:lnTo>
                  <a:pt x="8500" y="15898"/>
                </a:lnTo>
                <a:cubicBezTo>
                  <a:pt x="8496" y="15911"/>
                  <a:pt x="8498" y="15931"/>
                  <a:pt x="8511" y="15931"/>
                </a:cubicBezTo>
                <a:cubicBezTo>
                  <a:pt x="8514" y="15931"/>
                  <a:pt x="8518" y="15930"/>
                  <a:pt x="8523" y="15926"/>
                </a:cubicBezTo>
                <a:cubicBezTo>
                  <a:pt x="8568" y="15920"/>
                  <a:pt x="8614" y="15920"/>
                  <a:pt x="8653" y="15915"/>
                </a:cubicBezTo>
                <a:cubicBezTo>
                  <a:pt x="8653" y="15926"/>
                  <a:pt x="8653" y="15932"/>
                  <a:pt x="8653" y="15943"/>
                </a:cubicBezTo>
                <a:lnTo>
                  <a:pt x="8648" y="15943"/>
                </a:lnTo>
                <a:cubicBezTo>
                  <a:pt x="8642" y="15937"/>
                  <a:pt x="8636" y="15926"/>
                  <a:pt x="8636" y="15920"/>
                </a:cubicBezTo>
                <a:cubicBezTo>
                  <a:pt x="8614" y="15932"/>
                  <a:pt x="8591" y="15937"/>
                  <a:pt x="8568" y="15949"/>
                </a:cubicBezTo>
                <a:cubicBezTo>
                  <a:pt x="8544" y="15943"/>
                  <a:pt x="8520" y="15937"/>
                  <a:pt x="8496" y="15937"/>
                </a:cubicBezTo>
                <a:cubicBezTo>
                  <a:pt x="8476" y="15937"/>
                  <a:pt x="8456" y="15941"/>
                  <a:pt x="8438" y="15954"/>
                </a:cubicBezTo>
                <a:lnTo>
                  <a:pt x="8421" y="15954"/>
                </a:lnTo>
                <a:cubicBezTo>
                  <a:pt x="8415" y="15949"/>
                  <a:pt x="8410" y="15937"/>
                  <a:pt x="8404" y="15937"/>
                </a:cubicBezTo>
                <a:lnTo>
                  <a:pt x="8341" y="15949"/>
                </a:lnTo>
                <a:cubicBezTo>
                  <a:pt x="8234" y="15949"/>
                  <a:pt x="8131" y="15949"/>
                  <a:pt x="8024" y="15960"/>
                </a:cubicBezTo>
                <a:cubicBezTo>
                  <a:pt x="7970" y="15946"/>
                  <a:pt x="7914" y="15946"/>
                  <a:pt x="7859" y="15946"/>
                </a:cubicBezTo>
                <a:cubicBezTo>
                  <a:pt x="7804" y="15946"/>
                  <a:pt x="7749" y="15946"/>
                  <a:pt x="7695" y="15932"/>
                </a:cubicBezTo>
                <a:cubicBezTo>
                  <a:pt x="7734" y="15926"/>
                  <a:pt x="7768" y="15926"/>
                  <a:pt x="7802" y="15926"/>
                </a:cubicBezTo>
                <a:lnTo>
                  <a:pt x="7814" y="15926"/>
                </a:lnTo>
                <a:cubicBezTo>
                  <a:pt x="7842" y="15924"/>
                  <a:pt x="7871" y="15924"/>
                  <a:pt x="7900" y="15924"/>
                </a:cubicBezTo>
                <a:cubicBezTo>
                  <a:pt x="7959" y="15924"/>
                  <a:pt x="8018" y="15926"/>
                  <a:pt x="8075" y="15926"/>
                </a:cubicBezTo>
                <a:cubicBezTo>
                  <a:pt x="8092" y="15926"/>
                  <a:pt x="8111" y="15932"/>
                  <a:pt x="8127" y="15932"/>
                </a:cubicBezTo>
                <a:cubicBezTo>
                  <a:pt x="8138" y="15932"/>
                  <a:pt x="8147" y="15930"/>
                  <a:pt x="8154" y="15920"/>
                </a:cubicBezTo>
                <a:cubicBezTo>
                  <a:pt x="8143" y="15909"/>
                  <a:pt x="8126" y="15898"/>
                  <a:pt x="8120" y="15892"/>
                </a:cubicBezTo>
                <a:cubicBezTo>
                  <a:pt x="8120" y="15886"/>
                  <a:pt x="8126" y="15886"/>
                  <a:pt x="8126" y="15881"/>
                </a:cubicBezTo>
                <a:cubicBezTo>
                  <a:pt x="8143" y="15881"/>
                  <a:pt x="8160" y="15875"/>
                  <a:pt x="8177" y="15875"/>
                </a:cubicBezTo>
                <a:close/>
                <a:moveTo>
                  <a:pt x="6996" y="15969"/>
                </a:moveTo>
                <a:lnTo>
                  <a:pt x="6996" y="15969"/>
                </a:lnTo>
                <a:cubicBezTo>
                  <a:pt x="6994" y="15970"/>
                  <a:pt x="6993" y="15971"/>
                  <a:pt x="6991" y="15972"/>
                </a:cubicBezTo>
                <a:cubicBezTo>
                  <a:pt x="6993" y="15971"/>
                  <a:pt x="6994" y="15970"/>
                  <a:pt x="6996" y="15969"/>
                </a:cubicBezTo>
                <a:close/>
                <a:moveTo>
                  <a:pt x="7621" y="15972"/>
                </a:moveTo>
                <a:cubicBezTo>
                  <a:pt x="7615" y="15989"/>
                  <a:pt x="7610" y="16011"/>
                  <a:pt x="7604" y="16023"/>
                </a:cubicBezTo>
                <a:lnTo>
                  <a:pt x="7666" y="16023"/>
                </a:lnTo>
                <a:cubicBezTo>
                  <a:pt x="7661" y="16028"/>
                  <a:pt x="7649" y="16051"/>
                  <a:pt x="7638" y="16057"/>
                </a:cubicBezTo>
                <a:lnTo>
                  <a:pt x="7638" y="16062"/>
                </a:lnTo>
                <a:cubicBezTo>
                  <a:pt x="7621" y="16062"/>
                  <a:pt x="7604" y="16057"/>
                  <a:pt x="7587" y="16045"/>
                </a:cubicBezTo>
                <a:cubicBezTo>
                  <a:pt x="7587" y="16017"/>
                  <a:pt x="7604" y="15994"/>
                  <a:pt x="7621" y="15972"/>
                </a:cubicBezTo>
                <a:close/>
                <a:moveTo>
                  <a:pt x="7695" y="16023"/>
                </a:moveTo>
                <a:cubicBezTo>
                  <a:pt x="7735" y="16023"/>
                  <a:pt x="7773" y="16030"/>
                  <a:pt x="7812" y="16030"/>
                </a:cubicBezTo>
                <a:cubicBezTo>
                  <a:pt x="7820" y="16030"/>
                  <a:pt x="7828" y="16030"/>
                  <a:pt x="7836" y="16029"/>
                </a:cubicBezTo>
                <a:lnTo>
                  <a:pt x="7836" y="16029"/>
                </a:lnTo>
                <a:cubicBezTo>
                  <a:pt x="7830" y="16045"/>
                  <a:pt x="7808" y="16051"/>
                  <a:pt x="7797" y="16057"/>
                </a:cubicBezTo>
                <a:cubicBezTo>
                  <a:pt x="7797" y="16062"/>
                  <a:pt x="7797" y="16068"/>
                  <a:pt x="7791" y="16074"/>
                </a:cubicBezTo>
                <a:cubicBezTo>
                  <a:pt x="7751" y="16057"/>
                  <a:pt x="7700" y="16068"/>
                  <a:pt x="7661" y="16051"/>
                </a:cubicBezTo>
                <a:cubicBezTo>
                  <a:pt x="7666" y="16028"/>
                  <a:pt x="7678" y="16023"/>
                  <a:pt x="7695" y="16023"/>
                </a:cubicBezTo>
                <a:close/>
                <a:moveTo>
                  <a:pt x="7832" y="16062"/>
                </a:moveTo>
                <a:cubicBezTo>
                  <a:pt x="7837" y="16062"/>
                  <a:pt x="7842" y="16065"/>
                  <a:pt x="7842" y="16074"/>
                </a:cubicBezTo>
                <a:lnTo>
                  <a:pt x="7819" y="16091"/>
                </a:lnTo>
                <a:cubicBezTo>
                  <a:pt x="7800" y="16079"/>
                  <a:pt x="7818" y="16062"/>
                  <a:pt x="7832" y="16062"/>
                </a:cubicBezTo>
                <a:close/>
                <a:moveTo>
                  <a:pt x="8097" y="0"/>
                </a:moveTo>
                <a:cubicBezTo>
                  <a:pt x="8084" y="0"/>
                  <a:pt x="8072" y="18"/>
                  <a:pt x="8063" y="22"/>
                </a:cubicBezTo>
                <a:cubicBezTo>
                  <a:pt x="8051" y="21"/>
                  <a:pt x="8039" y="21"/>
                  <a:pt x="8028" y="21"/>
                </a:cubicBezTo>
                <a:cubicBezTo>
                  <a:pt x="8017" y="21"/>
                  <a:pt x="8006" y="21"/>
                  <a:pt x="7996" y="23"/>
                </a:cubicBezTo>
                <a:lnTo>
                  <a:pt x="7996" y="23"/>
                </a:lnTo>
                <a:cubicBezTo>
                  <a:pt x="7996" y="23"/>
                  <a:pt x="7996" y="23"/>
                  <a:pt x="7995" y="22"/>
                </a:cubicBezTo>
                <a:cubicBezTo>
                  <a:pt x="7995" y="23"/>
                  <a:pt x="7994" y="23"/>
                  <a:pt x="7994" y="23"/>
                </a:cubicBezTo>
                <a:lnTo>
                  <a:pt x="7994" y="23"/>
                </a:lnTo>
                <a:cubicBezTo>
                  <a:pt x="7995" y="23"/>
                  <a:pt x="7995" y="23"/>
                  <a:pt x="7996" y="23"/>
                </a:cubicBezTo>
                <a:lnTo>
                  <a:pt x="7996" y="23"/>
                </a:lnTo>
                <a:cubicBezTo>
                  <a:pt x="8035" y="46"/>
                  <a:pt x="8046" y="91"/>
                  <a:pt x="8052" y="130"/>
                </a:cubicBezTo>
                <a:cubicBezTo>
                  <a:pt x="8086" y="142"/>
                  <a:pt x="8126" y="147"/>
                  <a:pt x="8166" y="153"/>
                </a:cubicBezTo>
                <a:cubicBezTo>
                  <a:pt x="8063" y="156"/>
                  <a:pt x="7961" y="157"/>
                  <a:pt x="7860" y="157"/>
                </a:cubicBezTo>
                <a:cubicBezTo>
                  <a:pt x="7758" y="157"/>
                  <a:pt x="7658" y="156"/>
                  <a:pt x="7558" y="153"/>
                </a:cubicBezTo>
                <a:lnTo>
                  <a:pt x="7581" y="125"/>
                </a:lnTo>
                <a:cubicBezTo>
                  <a:pt x="7575" y="125"/>
                  <a:pt x="7570" y="119"/>
                  <a:pt x="7564" y="119"/>
                </a:cubicBezTo>
                <a:cubicBezTo>
                  <a:pt x="7557" y="145"/>
                  <a:pt x="7544" y="161"/>
                  <a:pt x="7527" y="161"/>
                </a:cubicBezTo>
                <a:cubicBezTo>
                  <a:pt x="7518" y="161"/>
                  <a:pt x="7508" y="157"/>
                  <a:pt x="7496" y="147"/>
                </a:cubicBezTo>
                <a:lnTo>
                  <a:pt x="7536" y="125"/>
                </a:lnTo>
                <a:lnTo>
                  <a:pt x="7496" y="125"/>
                </a:lnTo>
                <a:cubicBezTo>
                  <a:pt x="7496" y="136"/>
                  <a:pt x="7490" y="153"/>
                  <a:pt x="7485" y="159"/>
                </a:cubicBezTo>
                <a:cubicBezTo>
                  <a:pt x="7453" y="161"/>
                  <a:pt x="7422" y="161"/>
                  <a:pt x="7392" y="161"/>
                </a:cubicBezTo>
                <a:cubicBezTo>
                  <a:pt x="7361" y="161"/>
                  <a:pt x="7331" y="161"/>
                  <a:pt x="7303" y="164"/>
                </a:cubicBezTo>
                <a:cubicBezTo>
                  <a:pt x="7295" y="163"/>
                  <a:pt x="7288" y="163"/>
                  <a:pt x="7280" y="163"/>
                </a:cubicBezTo>
                <a:cubicBezTo>
                  <a:pt x="7236" y="163"/>
                  <a:pt x="7188" y="177"/>
                  <a:pt x="7145" y="177"/>
                </a:cubicBezTo>
                <a:cubicBezTo>
                  <a:pt x="7115" y="177"/>
                  <a:pt x="7088" y="170"/>
                  <a:pt x="7065" y="147"/>
                </a:cubicBezTo>
                <a:cubicBezTo>
                  <a:pt x="7031" y="147"/>
                  <a:pt x="6997" y="142"/>
                  <a:pt x="6963" y="136"/>
                </a:cubicBezTo>
                <a:cubicBezTo>
                  <a:pt x="6951" y="136"/>
                  <a:pt x="6940" y="147"/>
                  <a:pt x="6934" y="153"/>
                </a:cubicBezTo>
                <a:cubicBezTo>
                  <a:pt x="6926" y="148"/>
                  <a:pt x="6917" y="145"/>
                  <a:pt x="6909" y="145"/>
                </a:cubicBezTo>
                <a:cubicBezTo>
                  <a:pt x="6891" y="145"/>
                  <a:pt x="6876" y="158"/>
                  <a:pt x="6872" y="181"/>
                </a:cubicBezTo>
                <a:cubicBezTo>
                  <a:pt x="6895" y="181"/>
                  <a:pt x="6912" y="181"/>
                  <a:pt x="6934" y="176"/>
                </a:cubicBezTo>
                <a:lnTo>
                  <a:pt x="6934" y="176"/>
                </a:lnTo>
                <a:cubicBezTo>
                  <a:pt x="6906" y="187"/>
                  <a:pt x="6872" y="193"/>
                  <a:pt x="6844" y="198"/>
                </a:cubicBezTo>
                <a:cubicBezTo>
                  <a:pt x="6844" y="187"/>
                  <a:pt x="6849" y="170"/>
                  <a:pt x="6849" y="159"/>
                </a:cubicBezTo>
                <a:lnTo>
                  <a:pt x="6849" y="159"/>
                </a:lnTo>
                <a:cubicBezTo>
                  <a:pt x="6838" y="164"/>
                  <a:pt x="6821" y="170"/>
                  <a:pt x="6804" y="181"/>
                </a:cubicBezTo>
                <a:cubicBezTo>
                  <a:pt x="6804" y="159"/>
                  <a:pt x="6804" y="142"/>
                  <a:pt x="6809" y="119"/>
                </a:cubicBezTo>
                <a:cubicBezTo>
                  <a:pt x="6827" y="119"/>
                  <a:pt x="6849" y="113"/>
                  <a:pt x="6866" y="108"/>
                </a:cubicBezTo>
                <a:cubicBezTo>
                  <a:pt x="6872" y="113"/>
                  <a:pt x="6878" y="113"/>
                  <a:pt x="6883" y="119"/>
                </a:cubicBezTo>
                <a:cubicBezTo>
                  <a:pt x="6934" y="119"/>
                  <a:pt x="6980" y="102"/>
                  <a:pt x="7025" y="85"/>
                </a:cubicBezTo>
                <a:cubicBezTo>
                  <a:pt x="7036" y="91"/>
                  <a:pt x="7053" y="102"/>
                  <a:pt x="7065" y="108"/>
                </a:cubicBezTo>
                <a:lnTo>
                  <a:pt x="7070" y="68"/>
                </a:lnTo>
                <a:cubicBezTo>
                  <a:pt x="7044" y="58"/>
                  <a:pt x="7017" y="55"/>
                  <a:pt x="6990" y="55"/>
                </a:cubicBezTo>
                <a:cubicBezTo>
                  <a:pt x="6935" y="55"/>
                  <a:pt x="6879" y="68"/>
                  <a:pt x="6827" y="68"/>
                </a:cubicBezTo>
                <a:lnTo>
                  <a:pt x="6827" y="45"/>
                </a:lnTo>
                <a:lnTo>
                  <a:pt x="6815" y="74"/>
                </a:lnTo>
                <a:cubicBezTo>
                  <a:pt x="6775" y="74"/>
                  <a:pt x="6730" y="79"/>
                  <a:pt x="6690" y="96"/>
                </a:cubicBezTo>
                <a:cubicBezTo>
                  <a:pt x="6682" y="95"/>
                  <a:pt x="6673" y="93"/>
                  <a:pt x="6665" y="93"/>
                </a:cubicBezTo>
                <a:cubicBezTo>
                  <a:pt x="6644" y="93"/>
                  <a:pt x="6623" y="100"/>
                  <a:pt x="6611" y="125"/>
                </a:cubicBezTo>
                <a:cubicBezTo>
                  <a:pt x="6611" y="113"/>
                  <a:pt x="6605" y="96"/>
                  <a:pt x="6600" y="91"/>
                </a:cubicBezTo>
                <a:cubicBezTo>
                  <a:pt x="6600" y="102"/>
                  <a:pt x="6594" y="125"/>
                  <a:pt x="6594" y="136"/>
                </a:cubicBezTo>
                <a:cubicBezTo>
                  <a:pt x="6583" y="130"/>
                  <a:pt x="6560" y="119"/>
                  <a:pt x="6549" y="113"/>
                </a:cubicBezTo>
                <a:cubicBezTo>
                  <a:pt x="6543" y="113"/>
                  <a:pt x="6543" y="125"/>
                  <a:pt x="6543" y="130"/>
                </a:cubicBezTo>
                <a:cubicBezTo>
                  <a:pt x="6564" y="133"/>
                  <a:pt x="6589" y="138"/>
                  <a:pt x="6614" y="138"/>
                </a:cubicBezTo>
                <a:cubicBezTo>
                  <a:pt x="6641" y="138"/>
                  <a:pt x="6667" y="132"/>
                  <a:pt x="6685" y="108"/>
                </a:cubicBezTo>
                <a:cubicBezTo>
                  <a:pt x="6696" y="113"/>
                  <a:pt x="6713" y="125"/>
                  <a:pt x="6724" y="130"/>
                </a:cubicBezTo>
                <a:cubicBezTo>
                  <a:pt x="6753" y="125"/>
                  <a:pt x="6775" y="125"/>
                  <a:pt x="6804" y="119"/>
                </a:cubicBezTo>
                <a:lnTo>
                  <a:pt x="6804" y="119"/>
                </a:lnTo>
                <a:cubicBezTo>
                  <a:pt x="6798" y="130"/>
                  <a:pt x="6792" y="164"/>
                  <a:pt x="6787" y="181"/>
                </a:cubicBezTo>
                <a:cubicBezTo>
                  <a:pt x="6775" y="176"/>
                  <a:pt x="6758" y="170"/>
                  <a:pt x="6747" y="164"/>
                </a:cubicBezTo>
                <a:cubicBezTo>
                  <a:pt x="6747" y="176"/>
                  <a:pt x="6747" y="193"/>
                  <a:pt x="6747" y="210"/>
                </a:cubicBezTo>
                <a:cubicBezTo>
                  <a:pt x="6741" y="210"/>
                  <a:pt x="6724" y="215"/>
                  <a:pt x="6719" y="215"/>
                </a:cubicBezTo>
                <a:cubicBezTo>
                  <a:pt x="6719" y="204"/>
                  <a:pt x="6719" y="181"/>
                  <a:pt x="6724" y="170"/>
                </a:cubicBezTo>
                <a:lnTo>
                  <a:pt x="6724" y="170"/>
                </a:lnTo>
                <a:cubicBezTo>
                  <a:pt x="6713" y="181"/>
                  <a:pt x="6702" y="198"/>
                  <a:pt x="6690" y="210"/>
                </a:cubicBezTo>
                <a:cubicBezTo>
                  <a:pt x="6673" y="215"/>
                  <a:pt x="6662" y="221"/>
                  <a:pt x="6651" y="221"/>
                </a:cubicBezTo>
                <a:cubicBezTo>
                  <a:pt x="6662" y="210"/>
                  <a:pt x="6679" y="204"/>
                  <a:pt x="6685" y="187"/>
                </a:cubicBezTo>
                <a:cubicBezTo>
                  <a:pt x="6679" y="182"/>
                  <a:pt x="6674" y="180"/>
                  <a:pt x="6669" y="180"/>
                </a:cubicBezTo>
                <a:cubicBezTo>
                  <a:pt x="6644" y="180"/>
                  <a:pt x="6628" y="229"/>
                  <a:pt x="6600" y="238"/>
                </a:cubicBezTo>
                <a:cubicBezTo>
                  <a:pt x="6577" y="238"/>
                  <a:pt x="6543" y="232"/>
                  <a:pt x="6520" y="227"/>
                </a:cubicBezTo>
                <a:cubicBezTo>
                  <a:pt x="6531" y="221"/>
                  <a:pt x="6546" y="202"/>
                  <a:pt x="6557" y="194"/>
                </a:cubicBezTo>
                <a:lnTo>
                  <a:pt x="6557" y="194"/>
                </a:lnTo>
                <a:cubicBezTo>
                  <a:pt x="6530" y="210"/>
                  <a:pt x="6502" y="215"/>
                  <a:pt x="6475" y="215"/>
                </a:cubicBezTo>
                <a:cubicBezTo>
                  <a:pt x="6486" y="215"/>
                  <a:pt x="6509" y="227"/>
                  <a:pt x="6526" y="232"/>
                </a:cubicBezTo>
                <a:cubicBezTo>
                  <a:pt x="6513" y="245"/>
                  <a:pt x="6501" y="251"/>
                  <a:pt x="6489" y="251"/>
                </a:cubicBezTo>
                <a:cubicBezTo>
                  <a:pt x="6471" y="251"/>
                  <a:pt x="6455" y="236"/>
                  <a:pt x="6441" y="215"/>
                </a:cubicBezTo>
                <a:cubicBezTo>
                  <a:pt x="6435" y="227"/>
                  <a:pt x="6429" y="244"/>
                  <a:pt x="6424" y="255"/>
                </a:cubicBezTo>
                <a:cubicBezTo>
                  <a:pt x="6373" y="272"/>
                  <a:pt x="6316" y="283"/>
                  <a:pt x="6259" y="300"/>
                </a:cubicBezTo>
                <a:cubicBezTo>
                  <a:pt x="6270" y="283"/>
                  <a:pt x="6288" y="261"/>
                  <a:pt x="6299" y="244"/>
                </a:cubicBezTo>
                <a:lnTo>
                  <a:pt x="6299" y="244"/>
                </a:lnTo>
                <a:cubicBezTo>
                  <a:pt x="6270" y="255"/>
                  <a:pt x="6253" y="278"/>
                  <a:pt x="6248" y="306"/>
                </a:cubicBezTo>
                <a:cubicBezTo>
                  <a:pt x="6231" y="295"/>
                  <a:pt x="6219" y="278"/>
                  <a:pt x="6208" y="266"/>
                </a:cubicBezTo>
                <a:lnTo>
                  <a:pt x="6208" y="266"/>
                </a:lnTo>
                <a:cubicBezTo>
                  <a:pt x="6214" y="283"/>
                  <a:pt x="6214" y="300"/>
                  <a:pt x="6219" y="312"/>
                </a:cubicBezTo>
                <a:cubicBezTo>
                  <a:pt x="6180" y="312"/>
                  <a:pt x="6146" y="329"/>
                  <a:pt x="6112" y="346"/>
                </a:cubicBezTo>
                <a:cubicBezTo>
                  <a:pt x="6112" y="335"/>
                  <a:pt x="6117" y="318"/>
                  <a:pt x="6117" y="306"/>
                </a:cubicBezTo>
                <a:cubicBezTo>
                  <a:pt x="6106" y="306"/>
                  <a:pt x="6089" y="312"/>
                  <a:pt x="6078" y="312"/>
                </a:cubicBezTo>
                <a:cubicBezTo>
                  <a:pt x="6123" y="352"/>
                  <a:pt x="6066" y="363"/>
                  <a:pt x="6032" y="374"/>
                </a:cubicBezTo>
                <a:lnTo>
                  <a:pt x="6021" y="363"/>
                </a:lnTo>
                <a:cubicBezTo>
                  <a:pt x="6021" y="363"/>
                  <a:pt x="6021" y="369"/>
                  <a:pt x="6021" y="374"/>
                </a:cubicBezTo>
                <a:cubicBezTo>
                  <a:pt x="5981" y="386"/>
                  <a:pt x="5941" y="403"/>
                  <a:pt x="5907" y="420"/>
                </a:cubicBezTo>
                <a:cubicBezTo>
                  <a:pt x="5885" y="425"/>
                  <a:pt x="5862" y="431"/>
                  <a:pt x="5845" y="448"/>
                </a:cubicBezTo>
                <a:cubicBezTo>
                  <a:pt x="5839" y="448"/>
                  <a:pt x="5834" y="448"/>
                  <a:pt x="5834" y="454"/>
                </a:cubicBezTo>
                <a:cubicBezTo>
                  <a:pt x="5817" y="454"/>
                  <a:pt x="5794" y="448"/>
                  <a:pt x="5777" y="448"/>
                </a:cubicBezTo>
                <a:cubicBezTo>
                  <a:pt x="5771" y="459"/>
                  <a:pt x="5760" y="471"/>
                  <a:pt x="5754" y="482"/>
                </a:cubicBezTo>
                <a:cubicBezTo>
                  <a:pt x="5748" y="476"/>
                  <a:pt x="5743" y="465"/>
                  <a:pt x="5737" y="459"/>
                </a:cubicBezTo>
                <a:cubicBezTo>
                  <a:pt x="5726" y="465"/>
                  <a:pt x="5709" y="471"/>
                  <a:pt x="5697" y="476"/>
                </a:cubicBezTo>
                <a:cubicBezTo>
                  <a:pt x="5697" y="471"/>
                  <a:pt x="5692" y="471"/>
                  <a:pt x="5692" y="471"/>
                </a:cubicBezTo>
                <a:cubicBezTo>
                  <a:pt x="5690" y="470"/>
                  <a:pt x="5688" y="469"/>
                  <a:pt x="5686" y="469"/>
                </a:cubicBezTo>
                <a:cubicBezTo>
                  <a:pt x="5676" y="469"/>
                  <a:pt x="5668" y="478"/>
                  <a:pt x="5663" y="488"/>
                </a:cubicBezTo>
                <a:cubicBezTo>
                  <a:pt x="5656" y="490"/>
                  <a:pt x="5649" y="493"/>
                  <a:pt x="5642" y="495"/>
                </a:cubicBezTo>
                <a:lnTo>
                  <a:pt x="5642" y="495"/>
                </a:lnTo>
                <a:cubicBezTo>
                  <a:pt x="5640" y="492"/>
                  <a:pt x="5637" y="490"/>
                  <a:pt x="5635" y="488"/>
                </a:cubicBezTo>
                <a:cubicBezTo>
                  <a:pt x="5635" y="491"/>
                  <a:pt x="5635" y="494"/>
                  <a:pt x="5635" y="498"/>
                </a:cubicBezTo>
                <a:lnTo>
                  <a:pt x="5635" y="498"/>
                </a:lnTo>
                <a:cubicBezTo>
                  <a:pt x="5637" y="497"/>
                  <a:pt x="5640" y="496"/>
                  <a:pt x="5642" y="495"/>
                </a:cubicBezTo>
                <a:lnTo>
                  <a:pt x="5642" y="495"/>
                </a:lnTo>
                <a:cubicBezTo>
                  <a:pt x="5647" y="501"/>
                  <a:pt x="5652" y="507"/>
                  <a:pt x="5652" y="510"/>
                </a:cubicBezTo>
                <a:cubicBezTo>
                  <a:pt x="5675" y="499"/>
                  <a:pt x="5703" y="493"/>
                  <a:pt x="5731" y="488"/>
                </a:cubicBezTo>
                <a:lnTo>
                  <a:pt x="5731" y="488"/>
                </a:lnTo>
                <a:cubicBezTo>
                  <a:pt x="5703" y="499"/>
                  <a:pt x="5680" y="510"/>
                  <a:pt x="5652" y="522"/>
                </a:cubicBezTo>
                <a:cubicBezTo>
                  <a:pt x="5663" y="533"/>
                  <a:pt x="5669" y="550"/>
                  <a:pt x="5675" y="561"/>
                </a:cubicBezTo>
                <a:cubicBezTo>
                  <a:pt x="5709" y="533"/>
                  <a:pt x="5754" y="516"/>
                  <a:pt x="5794" y="505"/>
                </a:cubicBezTo>
                <a:cubicBezTo>
                  <a:pt x="5800" y="493"/>
                  <a:pt x="5811" y="482"/>
                  <a:pt x="5811" y="476"/>
                </a:cubicBezTo>
                <a:cubicBezTo>
                  <a:pt x="5817" y="482"/>
                  <a:pt x="5828" y="488"/>
                  <a:pt x="5834" y="493"/>
                </a:cubicBezTo>
                <a:cubicBezTo>
                  <a:pt x="5856" y="476"/>
                  <a:pt x="5873" y="465"/>
                  <a:pt x="5890" y="448"/>
                </a:cubicBezTo>
                <a:cubicBezTo>
                  <a:pt x="5902" y="448"/>
                  <a:pt x="5913" y="448"/>
                  <a:pt x="5924" y="442"/>
                </a:cubicBezTo>
                <a:cubicBezTo>
                  <a:pt x="5928" y="443"/>
                  <a:pt x="5931" y="443"/>
                  <a:pt x="5934" y="443"/>
                </a:cubicBezTo>
                <a:cubicBezTo>
                  <a:pt x="5984" y="443"/>
                  <a:pt x="6035" y="408"/>
                  <a:pt x="6085" y="408"/>
                </a:cubicBezTo>
                <a:cubicBezTo>
                  <a:pt x="6088" y="408"/>
                  <a:pt x="6091" y="408"/>
                  <a:pt x="6095" y="408"/>
                </a:cubicBezTo>
                <a:cubicBezTo>
                  <a:pt x="5953" y="448"/>
                  <a:pt x="5811" y="505"/>
                  <a:pt x="5680" y="584"/>
                </a:cubicBezTo>
                <a:cubicBezTo>
                  <a:pt x="5680" y="590"/>
                  <a:pt x="5680" y="590"/>
                  <a:pt x="5680" y="590"/>
                </a:cubicBezTo>
                <a:cubicBezTo>
                  <a:pt x="5646" y="601"/>
                  <a:pt x="5612" y="613"/>
                  <a:pt x="5578" y="630"/>
                </a:cubicBezTo>
                <a:cubicBezTo>
                  <a:pt x="5578" y="624"/>
                  <a:pt x="5573" y="607"/>
                  <a:pt x="5567" y="596"/>
                </a:cubicBezTo>
                <a:cubicBezTo>
                  <a:pt x="5556" y="596"/>
                  <a:pt x="5522" y="601"/>
                  <a:pt x="5510" y="601"/>
                </a:cubicBezTo>
                <a:cubicBezTo>
                  <a:pt x="5505" y="618"/>
                  <a:pt x="5505" y="630"/>
                  <a:pt x="5499" y="641"/>
                </a:cubicBezTo>
                <a:lnTo>
                  <a:pt x="5533" y="635"/>
                </a:lnTo>
                <a:lnTo>
                  <a:pt x="5533" y="635"/>
                </a:lnTo>
                <a:cubicBezTo>
                  <a:pt x="5522" y="641"/>
                  <a:pt x="5493" y="658"/>
                  <a:pt x="5482" y="664"/>
                </a:cubicBezTo>
                <a:lnTo>
                  <a:pt x="5493" y="635"/>
                </a:lnTo>
                <a:cubicBezTo>
                  <a:pt x="5487" y="630"/>
                  <a:pt x="5476" y="618"/>
                  <a:pt x="5470" y="613"/>
                </a:cubicBezTo>
                <a:cubicBezTo>
                  <a:pt x="5448" y="624"/>
                  <a:pt x="5425" y="635"/>
                  <a:pt x="5397" y="641"/>
                </a:cubicBezTo>
                <a:lnTo>
                  <a:pt x="5402" y="664"/>
                </a:lnTo>
                <a:cubicBezTo>
                  <a:pt x="5414" y="661"/>
                  <a:pt x="5425" y="659"/>
                  <a:pt x="5437" y="659"/>
                </a:cubicBezTo>
                <a:cubicBezTo>
                  <a:pt x="5449" y="659"/>
                  <a:pt x="5462" y="661"/>
                  <a:pt x="5476" y="664"/>
                </a:cubicBezTo>
                <a:cubicBezTo>
                  <a:pt x="5471" y="663"/>
                  <a:pt x="5466" y="662"/>
                  <a:pt x="5462" y="662"/>
                </a:cubicBezTo>
                <a:cubicBezTo>
                  <a:pt x="5440" y="662"/>
                  <a:pt x="5421" y="672"/>
                  <a:pt x="5402" y="686"/>
                </a:cubicBezTo>
                <a:lnTo>
                  <a:pt x="5385" y="641"/>
                </a:lnTo>
                <a:cubicBezTo>
                  <a:pt x="5363" y="652"/>
                  <a:pt x="5340" y="658"/>
                  <a:pt x="5317" y="669"/>
                </a:cubicBezTo>
                <a:cubicBezTo>
                  <a:pt x="5334" y="669"/>
                  <a:pt x="5374" y="675"/>
                  <a:pt x="5391" y="675"/>
                </a:cubicBezTo>
                <a:cubicBezTo>
                  <a:pt x="5374" y="686"/>
                  <a:pt x="5357" y="692"/>
                  <a:pt x="5329" y="692"/>
                </a:cubicBezTo>
                <a:cubicBezTo>
                  <a:pt x="5289" y="720"/>
                  <a:pt x="5238" y="726"/>
                  <a:pt x="5198" y="749"/>
                </a:cubicBezTo>
                <a:lnTo>
                  <a:pt x="5181" y="726"/>
                </a:lnTo>
                <a:cubicBezTo>
                  <a:pt x="5175" y="737"/>
                  <a:pt x="5164" y="760"/>
                  <a:pt x="5164" y="771"/>
                </a:cubicBezTo>
                <a:lnTo>
                  <a:pt x="5136" y="732"/>
                </a:lnTo>
                <a:cubicBezTo>
                  <a:pt x="5124" y="749"/>
                  <a:pt x="5113" y="766"/>
                  <a:pt x="5102" y="788"/>
                </a:cubicBezTo>
                <a:cubicBezTo>
                  <a:pt x="5090" y="788"/>
                  <a:pt x="5073" y="788"/>
                  <a:pt x="5056" y="794"/>
                </a:cubicBezTo>
                <a:cubicBezTo>
                  <a:pt x="5073" y="777"/>
                  <a:pt x="5085" y="760"/>
                  <a:pt x="5096" y="737"/>
                </a:cubicBezTo>
                <a:lnTo>
                  <a:pt x="5096" y="737"/>
                </a:lnTo>
                <a:cubicBezTo>
                  <a:pt x="5085" y="743"/>
                  <a:pt x="5056" y="760"/>
                  <a:pt x="5045" y="766"/>
                </a:cubicBezTo>
                <a:cubicBezTo>
                  <a:pt x="5045" y="760"/>
                  <a:pt x="5039" y="743"/>
                  <a:pt x="5034" y="732"/>
                </a:cubicBezTo>
                <a:cubicBezTo>
                  <a:pt x="5034" y="743"/>
                  <a:pt x="5028" y="766"/>
                  <a:pt x="5022" y="783"/>
                </a:cubicBezTo>
                <a:cubicBezTo>
                  <a:pt x="5020" y="782"/>
                  <a:pt x="5018" y="782"/>
                  <a:pt x="5015" y="782"/>
                </a:cubicBezTo>
                <a:cubicBezTo>
                  <a:pt x="5002" y="782"/>
                  <a:pt x="4985" y="787"/>
                  <a:pt x="4973" y="787"/>
                </a:cubicBezTo>
                <a:cubicBezTo>
                  <a:pt x="4962" y="787"/>
                  <a:pt x="4955" y="783"/>
                  <a:pt x="4960" y="766"/>
                </a:cubicBezTo>
                <a:cubicBezTo>
                  <a:pt x="5005" y="720"/>
                  <a:pt x="5107" y="737"/>
                  <a:pt x="5136" y="658"/>
                </a:cubicBezTo>
                <a:cubicBezTo>
                  <a:pt x="5136" y="669"/>
                  <a:pt x="5141" y="681"/>
                  <a:pt x="5141" y="692"/>
                </a:cubicBezTo>
                <a:cubicBezTo>
                  <a:pt x="5306" y="641"/>
                  <a:pt x="5465" y="573"/>
                  <a:pt x="5629" y="527"/>
                </a:cubicBezTo>
                <a:cubicBezTo>
                  <a:pt x="5634" y="519"/>
                  <a:pt x="5635" y="508"/>
                  <a:pt x="5635" y="498"/>
                </a:cubicBezTo>
                <a:lnTo>
                  <a:pt x="5635" y="498"/>
                </a:lnTo>
                <a:cubicBezTo>
                  <a:pt x="5502" y="541"/>
                  <a:pt x="5365" y="559"/>
                  <a:pt x="5232" y="607"/>
                </a:cubicBezTo>
                <a:cubicBezTo>
                  <a:pt x="5215" y="641"/>
                  <a:pt x="5175" y="630"/>
                  <a:pt x="5141" y="635"/>
                </a:cubicBezTo>
                <a:cubicBezTo>
                  <a:pt x="5107" y="652"/>
                  <a:pt x="5068" y="669"/>
                  <a:pt x="5028" y="686"/>
                </a:cubicBezTo>
                <a:cubicBezTo>
                  <a:pt x="5022" y="692"/>
                  <a:pt x="5017" y="698"/>
                  <a:pt x="5011" y="703"/>
                </a:cubicBezTo>
                <a:lnTo>
                  <a:pt x="4948" y="703"/>
                </a:lnTo>
                <a:cubicBezTo>
                  <a:pt x="4931" y="715"/>
                  <a:pt x="4914" y="726"/>
                  <a:pt x="4897" y="737"/>
                </a:cubicBezTo>
                <a:cubicBezTo>
                  <a:pt x="4892" y="732"/>
                  <a:pt x="4880" y="732"/>
                  <a:pt x="4875" y="726"/>
                </a:cubicBezTo>
                <a:lnTo>
                  <a:pt x="4875" y="726"/>
                </a:lnTo>
                <a:lnTo>
                  <a:pt x="4880" y="743"/>
                </a:lnTo>
                <a:cubicBezTo>
                  <a:pt x="4852" y="749"/>
                  <a:pt x="4824" y="760"/>
                  <a:pt x="4795" y="771"/>
                </a:cubicBezTo>
                <a:cubicBezTo>
                  <a:pt x="4790" y="771"/>
                  <a:pt x="4784" y="766"/>
                  <a:pt x="4784" y="760"/>
                </a:cubicBezTo>
                <a:cubicBezTo>
                  <a:pt x="4778" y="766"/>
                  <a:pt x="4773" y="777"/>
                  <a:pt x="4767" y="788"/>
                </a:cubicBezTo>
                <a:cubicBezTo>
                  <a:pt x="4705" y="788"/>
                  <a:pt x="4665" y="845"/>
                  <a:pt x="4608" y="851"/>
                </a:cubicBezTo>
                <a:cubicBezTo>
                  <a:pt x="4546" y="919"/>
                  <a:pt x="4444" y="925"/>
                  <a:pt x="4370" y="976"/>
                </a:cubicBezTo>
                <a:cubicBezTo>
                  <a:pt x="4370" y="981"/>
                  <a:pt x="4370" y="998"/>
                  <a:pt x="4370" y="1004"/>
                </a:cubicBezTo>
                <a:cubicBezTo>
                  <a:pt x="4358" y="1004"/>
                  <a:pt x="4347" y="998"/>
                  <a:pt x="4336" y="993"/>
                </a:cubicBezTo>
                <a:cubicBezTo>
                  <a:pt x="4245" y="1044"/>
                  <a:pt x="4131" y="1066"/>
                  <a:pt x="4052" y="1140"/>
                </a:cubicBezTo>
                <a:cubicBezTo>
                  <a:pt x="4052" y="1146"/>
                  <a:pt x="4058" y="1157"/>
                  <a:pt x="4063" y="1163"/>
                </a:cubicBezTo>
                <a:cubicBezTo>
                  <a:pt x="4109" y="1140"/>
                  <a:pt x="4148" y="1112"/>
                  <a:pt x="4194" y="1083"/>
                </a:cubicBezTo>
                <a:cubicBezTo>
                  <a:pt x="4200" y="1089"/>
                  <a:pt x="4211" y="1089"/>
                  <a:pt x="4217" y="1095"/>
                </a:cubicBezTo>
                <a:cubicBezTo>
                  <a:pt x="4273" y="1044"/>
                  <a:pt x="4358" y="1027"/>
                  <a:pt x="4426" y="993"/>
                </a:cubicBezTo>
                <a:cubicBezTo>
                  <a:pt x="4432" y="987"/>
                  <a:pt x="4432" y="970"/>
                  <a:pt x="4432" y="964"/>
                </a:cubicBezTo>
                <a:lnTo>
                  <a:pt x="4495" y="964"/>
                </a:lnTo>
                <a:cubicBezTo>
                  <a:pt x="4500" y="953"/>
                  <a:pt x="4512" y="930"/>
                  <a:pt x="4517" y="919"/>
                </a:cubicBezTo>
                <a:cubicBezTo>
                  <a:pt x="4517" y="925"/>
                  <a:pt x="4529" y="936"/>
                  <a:pt x="4534" y="942"/>
                </a:cubicBezTo>
                <a:cubicBezTo>
                  <a:pt x="4540" y="936"/>
                  <a:pt x="4557" y="919"/>
                  <a:pt x="4563" y="913"/>
                </a:cubicBezTo>
                <a:cubicBezTo>
                  <a:pt x="4574" y="925"/>
                  <a:pt x="4585" y="936"/>
                  <a:pt x="4597" y="947"/>
                </a:cubicBezTo>
                <a:cubicBezTo>
                  <a:pt x="4597" y="936"/>
                  <a:pt x="4585" y="919"/>
                  <a:pt x="4585" y="913"/>
                </a:cubicBezTo>
                <a:cubicBezTo>
                  <a:pt x="4705" y="868"/>
                  <a:pt x="4829" y="828"/>
                  <a:pt x="4954" y="771"/>
                </a:cubicBezTo>
                <a:cubicBezTo>
                  <a:pt x="4954" y="800"/>
                  <a:pt x="4954" y="822"/>
                  <a:pt x="4954" y="845"/>
                </a:cubicBezTo>
                <a:cubicBezTo>
                  <a:pt x="4948" y="839"/>
                  <a:pt x="4943" y="822"/>
                  <a:pt x="4937" y="811"/>
                </a:cubicBezTo>
                <a:cubicBezTo>
                  <a:pt x="4880" y="834"/>
                  <a:pt x="4824" y="862"/>
                  <a:pt x="4767" y="891"/>
                </a:cubicBezTo>
                <a:cubicBezTo>
                  <a:pt x="4767" y="896"/>
                  <a:pt x="4778" y="908"/>
                  <a:pt x="4784" y="913"/>
                </a:cubicBezTo>
                <a:cubicBezTo>
                  <a:pt x="4710" y="959"/>
                  <a:pt x="4631" y="993"/>
                  <a:pt x="4546" y="1027"/>
                </a:cubicBezTo>
                <a:cubicBezTo>
                  <a:pt x="4557" y="998"/>
                  <a:pt x="4574" y="981"/>
                  <a:pt x="4602" y="970"/>
                </a:cubicBezTo>
                <a:lnTo>
                  <a:pt x="4602" y="964"/>
                </a:lnTo>
                <a:cubicBezTo>
                  <a:pt x="4580" y="970"/>
                  <a:pt x="4563" y="976"/>
                  <a:pt x="4546" y="987"/>
                </a:cubicBezTo>
                <a:cubicBezTo>
                  <a:pt x="4546" y="1004"/>
                  <a:pt x="4546" y="1021"/>
                  <a:pt x="4540" y="1044"/>
                </a:cubicBezTo>
                <a:cubicBezTo>
                  <a:pt x="4517" y="1044"/>
                  <a:pt x="4517" y="1015"/>
                  <a:pt x="4506" y="998"/>
                </a:cubicBezTo>
                <a:cubicBezTo>
                  <a:pt x="4478" y="1021"/>
                  <a:pt x="4438" y="1038"/>
                  <a:pt x="4404" y="1061"/>
                </a:cubicBezTo>
                <a:lnTo>
                  <a:pt x="4466" y="1061"/>
                </a:lnTo>
                <a:cubicBezTo>
                  <a:pt x="4431" y="1074"/>
                  <a:pt x="4393" y="1113"/>
                  <a:pt x="4354" y="1113"/>
                </a:cubicBezTo>
                <a:cubicBezTo>
                  <a:pt x="4343" y="1113"/>
                  <a:pt x="4331" y="1110"/>
                  <a:pt x="4319" y="1100"/>
                </a:cubicBezTo>
                <a:cubicBezTo>
                  <a:pt x="4296" y="1118"/>
                  <a:pt x="4273" y="1129"/>
                  <a:pt x="4245" y="1146"/>
                </a:cubicBezTo>
                <a:cubicBezTo>
                  <a:pt x="4262" y="1140"/>
                  <a:pt x="4279" y="1135"/>
                  <a:pt x="4296" y="1129"/>
                </a:cubicBezTo>
                <a:lnTo>
                  <a:pt x="4302" y="1140"/>
                </a:lnTo>
                <a:cubicBezTo>
                  <a:pt x="4279" y="1152"/>
                  <a:pt x="4256" y="1169"/>
                  <a:pt x="4234" y="1180"/>
                </a:cubicBezTo>
                <a:cubicBezTo>
                  <a:pt x="4228" y="1174"/>
                  <a:pt x="4222" y="1157"/>
                  <a:pt x="4217" y="1152"/>
                </a:cubicBezTo>
                <a:lnTo>
                  <a:pt x="4217" y="1152"/>
                </a:lnTo>
                <a:cubicBezTo>
                  <a:pt x="4228" y="1186"/>
                  <a:pt x="4205" y="1197"/>
                  <a:pt x="4177" y="1197"/>
                </a:cubicBezTo>
                <a:cubicBezTo>
                  <a:pt x="4177" y="1191"/>
                  <a:pt x="4177" y="1174"/>
                  <a:pt x="4177" y="1163"/>
                </a:cubicBezTo>
                <a:cubicBezTo>
                  <a:pt x="4152" y="1179"/>
                  <a:pt x="4128" y="1195"/>
                  <a:pt x="4103" y="1210"/>
                </a:cubicBezTo>
                <a:lnTo>
                  <a:pt x="4103" y="1210"/>
                </a:lnTo>
                <a:cubicBezTo>
                  <a:pt x="4114" y="1203"/>
                  <a:pt x="4127" y="1199"/>
                  <a:pt x="4140" y="1199"/>
                </a:cubicBezTo>
                <a:cubicBezTo>
                  <a:pt x="4146" y="1199"/>
                  <a:pt x="4153" y="1200"/>
                  <a:pt x="4160" y="1203"/>
                </a:cubicBezTo>
                <a:cubicBezTo>
                  <a:pt x="4126" y="1225"/>
                  <a:pt x="4092" y="1248"/>
                  <a:pt x="4058" y="1265"/>
                </a:cubicBezTo>
                <a:cubicBezTo>
                  <a:pt x="4052" y="1265"/>
                  <a:pt x="4046" y="1254"/>
                  <a:pt x="4041" y="1248"/>
                </a:cubicBezTo>
                <a:cubicBezTo>
                  <a:pt x="4059" y="1240"/>
                  <a:pt x="4075" y="1227"/>
                  <a:pt x="4093" y="1216"/>
                </a:cubicBezTo>
                <a:lnTo>
                  <a:pt x="4093" y="1216"/>
                </a:lnTo>
                <a:cubicBezTo>
                  <a:pt x="4052" y="1240"/>
                  <a:pt x="4010" y="1262"/>
                  <a:pt x="3967" y="1282"/>
                </a:cubicBezTo>
                <a:cubicBezTo>
                  <a:pt x="3978" y="1282"/>
                  <a:pt x="3995" y="1271"/>
                  <a:pt x="4007" y="1271"/>
                </a:cubicBezTo>
                <a:lnTo>
                  <a:pt x="4024" y="1293"/>
                </a:lnTo>
                <a:cubicBezTo>
                  <a:pt x="4001" y="1305"/>
                  <a:pt x="3973" y="1322"/>
                  <a:pt x="3950" y="1333"/>
                </a:cubicBezTo>
                <a:cubicBezTo>
                  <a:pt x="3944" y="1327"/>
                  <a:pt x="3944" y="1310"/>
                  <a:pt x="3939" y="1299"/>
                </a:cubicBezTo>
                <a:cubicBezTo>
                  <a:pt x="3853" y="1344"/>
                  <a:pt x="3763" y="1390"/>
                  <a:pt x="3689" y="1452"/>
                </a:cubicBezTo>
                <a:cubicBezTo>
                  <a:pt x="3734" y="1435"/>
                  <a:pt x="3780" y="1401"/>
                  <a:pt x="3831" y="1390"/>
                </a:cubicBezTo>
                <a:lnTo>
                  <a:pt x="3831" y="1390"/>
                </a:lnTo>
                <a:cubicBezTo>
                  <a:pt x="3768" y="1441"/>
                  <a:pt x="3700" y="1475"/>
                  <a:pt x="3626" y="1509"/>
                </a:cubicBezTo>
                <a:cubicBezTo>
                  <a:pt x="3621" y="1509"/>
                  <a:pt x="3615" y="1503"/>
                  <a:pt x="3609" y="1503"/>
                </a:cubicBezTo>
                <a:cubicBezTo>
                  <a:pt x="3581" y="1503"/>
                  <a:pt x="3558" y="1515"/>
                  <a:pt x="3536" y="1532"/>
                </a:cubicBezTo>
                <a:cubicBezTo>
                  <a:pt x="3543" y="1535"/>
                  <a:pt x="3550" y="1537"/>
                  <a:pt x="3558" y="1537"/>
                </a:cubicBezTo>
                <a:cubicBezTo>
                  <a:pt x="3575" y="1537"/>
                  <a:pt x="3594" y="1530"/>
                  <a:pt x="3609" y="1526"/>
                </a:cubicBezTo>
                <a:lnTo>
                  <a:pt x="3609" y="1526"/>
                </a:lnTo>
                <a:cubicBezTo>
                  <a:pt x="3587" y="1554"/>
                  <a:pt x="3553" y="1571"/>
                  <a:pt x="3524" y="1588"/>
                </a:cubicBezTo>
                <a:cubicBezTo>
                  <a:pt x="3519" y="1577"/>
                  <a:pt x="3519" y="1566"/>
                  <a:pt x="3513" y="1554"/>
                </a:cubicBezTo>
                <a:cubicBezTo>
                  <a:pt x="3490" y="1571"/>
                  <a:pt x="3468" y="1583"/>
                  <a:pt x="3439" y="1600"/>
                </a:cubicBezTo>
                <a:lnTo>
                  <a:pt x="3502" y="1600"/>
                </a:lnTo>
                <a:cubicBezTo>
                  <a:pt x="3462" y="1622"/>
                  <a:pt x="3422" y="1645"/>
                  <a:pt x="3383" y="1662"/>
                </a:cubicBezTo>
                <a:cubicBezTo>
                  <a:pt x="3371" y="1651"/>
                  <a:pt x="3360" y="1640"/>
                  <a:pt x="3343" y="1628"/>
                </a:cubicBezTo>
                <a:cubicBezTo>
                  <a:pt x="3331" y="1708"/>
                  <a:pt x="3218" y="1725"/>
                  <a:pt x="3178" y="1793"/>
                </a:cubicBezTo>
                <a:cubicBezTo>
                  <a:pt x="3190" y="1787"/>
                  <a:pt x="3207" y="1776"/>
                  <a:pt x="3218" y="1770"/>
                </a:cubicBezTo>
                <a:cubicBezTo>
                  <a:pt x="3218" y="1776"/>
                  <a:pt x="3229" y="1781"/>
                  <a:pt x="3235" y="1787"/>
                </a:cubicBezTo>
                <a:cubicBezTo>
                  <a:pt x="3224" y="1793"/>
                  <a:pt x="3195" y="1804"/>
                  <a:pt x="3184" y="1804"/>
                </a:cubicBezTo>
                <a:cubicBezTo>
                  <a:pt x="3178" y="1815"/>
                  <a:pt x="3173" y="1827"/>
                  <a:pt x="3167" y="1838"/>
                </a:cubicBezTo>
                <a:cubicBezTo>
                  <a:pt x="3161" y="1827"/>
                  <a:pt x="3156" y="1804"/>
                  <a:pt x="3150" y="1793"/>
                </a:cubicBezTo>
                <a:cubicBezTo>
                  <a:pt x="3122" y="1810"/>
                  <a:pt x="3093" y="1827"/>
                  <a:pt x="3087" y="1861"/>
                </a:cubicBezTo>
                <a:cubicBezTo>
                  <a:pt x="3059" y="1878"/>
                  <a:pt x="3025" y="1895"/>
                  <a:pt x="2991" y="1906"/>
                </a:cubicBezTo>
                <a:cubicBezTo>
                  <a:pt x="2991" y="1918"/>
                  <a:pt x="2980" y="1929"/>
                  <a:pt x="2980" y="1935"/>
                </a:cubicBezTo>
                <a:cubicBezTo>
                  <a:pt x="2940" y="1952"/>
                  <a:pt x="2906" y="1974"/>
                  <a:pt x="2878" y="2003"/>
                </a:cubicBezTo>
                <a:cubicBezTo>
                  <a:pt x="2878" y="1991"/>
                  <a:pt x="2883" y="1969"/>
                  <a:pt x="2883" y="1957"/>
                </a:cubicBezTo>
                <a:lnTo>
                  <a:pt x="2883" y="1957"/>
                </a:lnTo>
                <a:cubicBezTo>
                  <a:pt x="2872" y="2003"/>
                  <a:pt x="2832" y="2031"/>
                  <a:pt x="2815" y="2071"/>
                </a:cubicBezTo>
                <a:cubicBezTo>
                  <a:pt x="2849" y="2054"/>
                  <a:pt x="2883" y="2031"/>
                  <a:pt x="2917" y="2014"/>
                </a:cubicBezTo>
                <a:lnTo>
                  <a:pt x="2917" y="2014"/>
                </a:lnTo>
                <a:cubicBezTo>
                  <a:pt x="2826" y="2105"/>
                  <a:pt x="2724" y="2184"/>
                  <a:pt x="2622" y="2258"/>
                </a:cubicBezTo>
                <a:cubicBezTo>
                  <a:pt x="2634" y="2241"/>
                  <a:pt x="2651" y="2224"/>
                  <a:pt x="2668" y="2207"/>
                </a:cubicBezTo>
                <a:cubicBezTo>
                  <a:pt x="2662" y="2204"/>
                  <a:pt x="2657" y="2203"/>
                  <a:pt x="2651" y="2203"/>
                </a:cubicBezTo>
                <a:cubicBezTo>
                  <a:pt x="2634" y="2203"/>
                  <a:pt x="2617" y="2214"/>
                  <a:pt x="2600" y="2218"/>
                </a:cubicBezTo>
                <a:cubicBezTo>
                  <a:pt x="2588" y="2235"/>
                  <a:pt x="2571" y="2258"/>
                  <a:pt x="2560" y="2275"/>
                </a:cubicBezTo>
                <a:cubicBezTo>
                  <a:pt x="2554" y="2275"/>
                  <a:pt x="2543" y="2269"/>
                  <a:pt x="2537" y="2269"/>
                </a:cubicBezTo>
                <a:lnTo>
                  <a:pt x="2537" y="2269"/>
                </a:lnTo>
                <a:cubicBezTo>
                  <a:pt x="2541" y="2291"/>
                  <a:pt x="2500" y="2345"/>
                  <a:pt x="2472" y="2345"/>
                </a:cubicBezTo>
                <a:cubicBezTo>
                  <a:pt x="2463" y="2345"/>
                  <a:pt x="2456" y="2340"/>
                  <a:pt x="2452" y="2326"/>
                </a:cubicBezTo>
                <a:cubicBezTo>
                  <a:pt x="2520" y="2230"/>
                  <a:pt x="2639" y="2173"/>
                  <a:pt x="2707" y="2071"/>
                </a:cubicBezTo>
                <a:lnTo>
                  <a:pt x="2730" y="2071"/>
                </a:lnTo>
                <a:cubicBezTo>
                  <a:pt x="2781" y="2020"/>
                  <a:pt x="2844" y="1986"/>
                  <a:pt x="2900" y="1940"/>
                </a:cubicBezTo>
                <a:cubicBezTo>
                  <a:pt x="2895" y="1923"/>
                  <a:pt x="2878" y="1900"/>
                  <a:pt x="2872" y="1883"/>
                </a:cubicBezTo>
                <a:cubicBezTo>
                  <a:pt x="2838" y="1912"/>
                  <a:pt x="2809" y="1940"/>
                  <a:pt x="2815" y="1980"/>
                </a:cubicBezTo>
                <a:cubicBezTo>
                  <a:pt x="2798" y="1991"/>
                  <a:pt x="2787" y="1997"/>
                  <a:pt x="2770" y="2003"/>
                </a:cubicBezTo>
                <a:cubicBezTo>
                  <a:pt x="2768" y="2002"/>
                  <a:pt x="2766" y="2002"/>
                  <a:pt x="2764" y="2002"/>
                </a:cubicBezTo>
                <a:cubicBezTo>
                  <a:pt x="2728" y="2002"/>
                  <a:pt x="2712" y="2049"/>
                  <a:pt x="2690" y="2065"/>
                </a:cubicBezTo>
                <a:lnTo>
                  <a:pt x="2673" y="2031"/>
                </a:lnTo>
                <a:lnTo>
                  <a:pt x="2673" y="2031"/>
                </a:lnTo>
                <a:cubicBezTo>
                  <a:pt x="2673" y="2042"/>
                  <a:pt x="2679" y="2059"/>
                  <a:pt x="2679" y="2071"/>
                </a:cubicBezTo>
                <a:cubicBezTo>
                  <a:pt x="2662" y="2071"/>
                  <a:pt x="2634" y="2076"/>
                  <a:pt x="2611" y="2076"/>
                </a:cubicBezTo>
                <a:cubicBezTo>
                  <a:pt x="2611" y="2093"/>
                  <a:pt x="2605" y="2110"/>
                  <a:pt x="2605" y="2127"/>
                </a:cubicBezTo>
                <a:cubicBezTo>
                  <a:pt x="2594" y="2127"/>
                  <a:pt x="2571" y="2122"/>
                  <a:pt x="2565" y="2122"/>
                </a:cubicBezTo>
                <a:lnTo>
                  <a:pt x="2565" y="2122"/>
                </a:lnTo>
                <a:cubicBezTo>
                  <a:pt x="2565" y="2122"/>
                  <a:pt x="2577" y="2133"/>
                  <a:pt x="2583" y="2139"/>
                </a:cubicBezTo>
                <a:cubicBezTo>
                  <a:pt x="2563" y="2148"/>
                  <a:pt x="2544" y="2170"/>
                  <a:pt x="2519" y="2170"/>
                </a:cubicBezTo>
                <a:cubicBezTo>
                  <a:pt x="2514" y="2170"/>
                  <a:pt x="2509" y="2169"/>
                  <a:pt x="2503" y="2167"/>
                </a:cubicBezTo>
                <a:lnTo>
                  <a:pt x="2503" y="2167"/>
                </a:lnTo>
                <a:cubicBezTo>
                  <a:pt x="2509" y="2173"/>
                  <a:pt x="2520" y="2179"/>
                  <a:pt x="2526" y="2184"/>
                </a:cubicBezTo>
                <a:cubicBezTo>
                  <a:pt x="2452" y="2235"/>
                  <a:pt x="2401" y="2309"/>
                  <a:pt x="2333" y="2366"/>
                </a:cubicBezTo>
                <a:lnTo>
                  <a:pt x="2327" y="2332"/>
                </a:lnTo>
                <a:lnTo>
                  <a:pt x="2327" y="2332"/>
                </a:lnTo>
                <a:cubicBezTo>
                  <a:pt x="2333" y="2383"/>
                  <a:pt x="2270" y="2451"/>
                  <a:pt x="2219" y="2451"/>
                </a:cubicBezTo>
                <a:cubicBezTo>
                  <a:pt x="2197" y="2451"/>
                  <a:pt x="2208" y="2479"/>
                  <a:pt x="2202" y="2496"/>
                </a:cubicBezTo>
                <a:cubicBezTo>
                  <a:pt x="2183" y="2513"/>
                  <a:pt x="2168" y="2529"/>
                  <a:pt x="2157" y="2547"/>
                </a:cubicBezTo>
                <a:lnTo>
                  <a:pt x="2157" y="2547"/>
                </a:lnTo>
                <a:cubicBezTo>
                  <a:pt x="2168" y="2543"/>
                  <a:pt x="2179" y="2541"/>
                  <a:pt x="2188" y="2541"/>
                </a:cubicBezTo>
                <a:cubicBezTo>
                  <a:pt x="2219" y="2541"/>
                  <a:pt x="2245" y="2559"/>
                  <a:pt x="2270" y="2576"/>
                </a:cubicBezTo>
                <a:cubicBezTo>
                  <a:pt x="2304" y="2559"/>
                  <a:pt x="2333" y="2530"/>
                  <a:pt x="2367" y="2508"/>
                </a:cubicBezTo>
                <a:lnTo>
                  <a:pt x="2367" y="2508"/>
                </a:lnTo>
                <a:cubicBezTo>
                  <a:pt x="2231" y="2661"/>
                  <a:pt x="2100" y="2814"/>
                  <a:pt x="1958" y="2956"/>
                </a:cubicBezTo>
                <a:cubicBezTo>
                  <a:pt x="1958" y="2950"/>
                  <a:pt x="1953" y="2927"/>
                  <a:pt x="1953" y="2922"/>
                </a:cubicBezTo>
                <a:cubicBezTo>
                  <a:pt x="1947" y="2922"/>
                  <a:pt x="1941" y="2927"/>
                  <a:pt x="1941" y="2927"/>
                </a:cubicBezTo>
                <a:cubicBezTo>
                  <a:pt x="1958" y="2961"/>
                  <a:pt x="1958" y="2990"/>
                  <a:pt x="1913" y="3001"/>
                </a:cubicBezTo>
                <a:cubicBezTo>
                  <a:pt x="1913" y="2990"/>
                  <a:pt x="1919" y="2967"/>
                  <a:pt x="1924" y="2950"/>
                </a:cubicBezTo>
                <a:lnTo>
                  <a:pt x="1924" y="2950"/>
                </a:lnTo>
                <a:lnTo>
                  <a:pt x="1902" y="2984"/>
                </a:lnTo>
                <a:cubicBezTo>
                  <a:pt x="1907" y="2990"/>
                  <a:pt x="1913" y="3001"/>
                  <a:pt x="1919" y="3018"/>
                </a:cubicBezTo>
                <a:cubicBezTo>
                  <a:pt x="1879" y="3064"/>
                  <a:pt x="1834" y="3109"/>
                  <a:pt x="1794" y="3154"/>
                </a:cubicBezTo>
                <a:cubicBezTo>
                  <a:pt x="1737" y="3205"/>
                  <a:pt x="1709" y="3313"/>
                  <a:pt x="1629" y="3319"/>
                </a:cubicBezTo>
                <a:cubicBezTo>
                  <a:pt x="1601" y="3342"/>
                  <a:pt x="1573" y="3364"/>
                  <a:pt x="1544" y="3387"/>
                </a:cubicBezTo>
                <a:cubicBezTo>
                  <a:pt x="1544" y="3393"/>
                  <a:pt x="1539" y="3410"/>
                  <a:pt x="1539" y="3415"/>
                </a:cubicBezTo>
                <a:cubicBezTo>
                  <a:pt x="1510" y="3432"/>
                  <a:pt x="1499" y="3455"/>
                  <a:pt x="1522" y="3483"/>
                </a:cubicBezTo>
                <a:cubicBezTo>
                  <a:pt x="1533" y="3466"/>
                  <a:pt x="1544" y="3449"/>
                  <a:pt x="1561" y="3432"/>
                </a:cubicBezTo>
                <a:lnTo>
                  <a:pt x="1561" y="3432"/>
                </a:lnTo>
                <a:cubicBezTo>
                  <a:pt x="1550" y="3466"/>
                  <a:pt x="1533" y="3489"/>
                  <a:pt x="1516" y="3518"/>
                </a:cubicBezTo>
                <a:lnTo>
                  <a:pt x="1487" y="3483"/>
                </a:lnTo>
                <a:cubicBezTo>
                  <a:pt x="1482" y="3501"/>
                  <a:pt x="1476" y="3518"/>
                  <a:pt x="1470" y="3535"/>
                </a:cubicBezTo>
                <a:cubicBezTo>
                  <a:pt x="1459" y="3523"/>
                  <a:pt x="1442" y="3506"/>
                  <a:pt x="1431" y="3489"/>
                </a:cubicBezTo>
                <a:cubicBezTo>
                  <a:pt x="1442" y="3472"/>
                  <a:pt x="1453" y="3461"/>
                  <a:pt x="1465" y="3444"/>
                </a:cubicBezTo>
                <a:lnTo>
                  <a:pt x="1482" y="3438"/>
                </a:lnTo>
                <a:cubicBezTo>
                  <a:pt x="1510" y="3398"/>
                  <a:pt x="1533" y="3353"/>
                  <a:pt x="1550" y="3308"/>
                </a:cubicBezTo>
                <a:cubicBezTo>
                  <a:pt x="1561" y="3302"/>
                  <a:pt x="1584" y="3296"/>
                  <a:pt x="1595" y="3291"/>
                </a:cubicBezTo>
                <a:cubicBezTo>
                  <a:pt x="1590" y="3285"/>
                  <a:pt x="1573" y="3268"/>
                  <a:pt x="1567" y="3262"/>
                </a:cubicBezTo>
                <a:cubicBezTo>
                  <a:pt x="1493" y="3302"/>
                  <a:pt x="1459" y="3387"/>
                  <a:pt x="1402" y="3444"/>
                </a:cubicBezTo>
                <a:lnTo>
                  <a:pt x="1391" y="3427"/>
                </a:lnTo>
                <a:lnTo>
                  <a:pt x="1391" y="3427"/>
                </a:lnTo>
                <a:cubicBezTo>
                  <a:pt x="1391" y="3432"/>
                  <a:pt x="1397" y="3449"/>
                  <a:pt x="1402" y="3455"/>
                </a:cubicBezTo>
                <a:cubicBezTo>
                  <a:pt x="1374" y="3483"/>
                  <a:pt x="1346" y="3518"/>
                  <a:pt x="1334" y="3563"/>
                </a:cubicBezTo>
                <a:cubicBezTo>
                  <a:pt x="1306" y="3580"/>
                  <a:pt x="1289" y="3603"/>
                  <a:pt x="1300" y="3637"/>
                </a:cubicBezTo>
                <a:cubicBezTo>
                  <a:pt x="1295" y="3637"/>
                  <a:pt x="1278" y="3631"/>
                  <a:pt x="1272" y="3625"/>
                </a:cubicBezTo>
                <a:lnTo>
                  <a:pt x="1272" y="3625"/>
                </a:lnTo>
                <a:cubicBezTo>
                  <a:pt x="1278" y="3637"/>
                  <a:pt x="1289" y="3654"/>
                  <a:pt x="1300" y="3659"/>
                </a:cubicBezTo>
                <a:cubicBezTo>
                  <a:pt x="1289" y="3665"/>
                  <a:pt x="1261" y="3676"/>
                  <a:pt x="1249" y="3682"/>
                </a:cubicBezTo>
                <a:cubicBezTo>
                  <a:pt x="1255" y="3682"/>
                  <a:pt x="1255" y="3693"/>
                  <a:pt x="1261" y="3699"/>
                </a:cubicBezTo>
                <a:cubicBezTo>
                  <a:pt x="1300" y="3665"/>
                  <a:pt x="1351" y="3637"/>
                  <a:pt x="1340" y="3574"/>
                </a:cubicBezTo>
                <a:cubicBezTo>
                  <a:pt x="1351" y="3574"/>
                  <a:pt x="1374" y="3569"/>
                  <a:pt x="1385" y="3563"/>
                </a:cubicBezTo>
                <a:cubicBezTo>
                  <a:pt x="1397" y="3540"/>
                  <a:pt x="1414" y="3518"/>
                  <a:pt x="1425" y="3495"/>
                </a:cubicBezTo>
                <a:cubicBezTo>
                  <a:pt x="1436" y="3506"/>
                  <a:pt x="1453" y="3535"/>
                  <a:pt x="1465" y="3552"/>
                </a:cubicBezTo>
                <a:cubicBezTo>
                  <a:pt x="1453" y="3552"/>
                  <a:pt x="1431" y="3563"/>
                  <a:pt x="1425" y="3563"/>
                </a:cubicBezTo>
                <a:cubicBezTo>
                  <a:pt x="1436" y="3574"/>
                  <a:pt x="1442" y="3586"/>
                  <a:pt x="1453" y="3597"/>
                </a:cubicBezTo>
                <a:cubicBezTo>
                  <a:pt x="1453" y="3603"/>
                  <a:pt x="1448" y="3614"/>
                  <a:pt x="1448" y="3625"/>
                </a:cubicBezTo>
                <a:cubicBezTo>
                  <a:pt x="1436" y="3614"/>
                  <a:pt x="1419" y="3597"/>
                  <a:pt x="1408" y="3586"/>
                </a:cubicBezTo>
                <a:lnTo>
                  <a:pt x="1408" y="3586"/>
                </a:lnTo>
                <a:cubicBezTo>
                  <a:pt x="1414" y="3603"/>
                  <a:pt x="1419" y="3625"/>
                  <a:pt x="1419" y="3642"/>
                </a:cubicBezTo>
                <a:cubicBezTo>
                  <a:pt x="1414" y="3654"/>
                  <a:pt x="1408" y="3665"/>
                  <a:pt x="1402" y="3676"/>
                </a:cubicBezTo>
                <a:cubicBezTo>
                  <a:pt x="1402" y="3659"/>
                  <a:pt x="1414" y="3642"/>
                  <a:pt x="1402" y="3625"/>
                </a:cubicBezTo>
                <a:cubicBezTo>
                  <a:pt x="1357" y="3631"/>
                  <a:pt x="1397" y="3693"/>
                  <a:pt x="1380" y="3727"/>
                </a:cubicBezTo>
                <a:cubicBezTo>
                  <a:pt x="1363" y="3739"/>
                  <a:pt x="1334" y="3762"/>
                  <a:pt x="1323" y="3773"/>
                </a:cubicBezTo>
                <a:cubicBezTo>
                  <a:pt x="1317" y="3762"/>
                  <a:pt x="1317" y="3739"/>
                  <a:pt x="1317" y="3722"/>
                </a:cubicBezTo>
                <a:cubicBezTo>
                  <a:pt x="1312" y="3756"/>
                  <a:pt x="1300" y="3779"/>
                  <a:pt x="1278" y="3801"/>
                </a:cubicBezTo>
                <a:cubicBezTo>
                  <a:pt x="1289" y="3796"/>
                  <a:pt x="1312" y="3784"/>
                  <a:pt x="1323" y="3773"/>
                </a:cubicBezTo>
                <a:lnTo>
                  <a:pt x="1323" y="3773"/>
                </a:lnTo>
                <a:cubicBezTo>
                  <a:pt x="1327" y="3814"/>
                  <a:pt x="1306" y="3826"/>
                  <a:pt x="1280" y="3826"/>
                </a:cubicBezTo>
                <a:cubicBezTo>
                  <a:pt x="1274" y="3826"/>
                  <a:pt x="1267" y="3825"/>
                  <a:pt x="1261" y="3824"/>
                </a:cubicBezTo>
                <a:lnTo>
                  <a:pt x="1261" y="3824"/>
                </a:lnTo>
                <a:cubicBezTo>
                  <a:pt x="1261" y="3835"/>
                  <a:pt x="1272" y="3852"/>
                  <a:pt x="1272" y="3864"/>
                </a:cubicBezTo>
                <a:cubicBezTo>
                  <a:pt x="1255" y="3915"/>
                  <a:pt x="1221" y="3966"/>
                  <a:pt x="1198" y="4017"/>
                </a:cubicBezTo>
                <a:cubicBezTo>
                  <a:pt x="1192" y="3994"/>
                  <a:pt x="1187" y="3971"/>
                  <a:pt x="1181" y="3949"/>
                </a:cubicBezTo>
                <a:lnTo>
                  <a:pt x="1181" y="3949"/>
                </a:lnTo>
                <a:cubicBezTo>
                  <a:pt x="1170" y="3977"/>
                  <a:pt x="1175" y="4005"/>
                  <a:pt x="1192" y="4034"/>
                </a:cubicBezTo>
                <a:lnTo>
                  <a:pt x="1175" y="4034"/>
                </a:lnTo>
                <a:cubicBezTo>
                  <a:pt x="1175" y="4028"/>
                  <a:pt x="1175" y="4017"/>
                  <a:pt x="1170" y="4011"/>
                </a:cubicBezTo>
                <a:cubicBezTo>
                  <a:pt x="1164" y="4010"/>
                  <a:pt x="1160" y="4009"/>
                  <a:pt x="1156" y="4009"/>
                </a:cubicBezTo>
                <a:cubicBezTo>
                  <a:pt x="1145" y="4009"/>
                  <a:pt x="1143" y="4017"/>
                  <a:pt x="1147" y="4034"/>
                </a:cubicBezTo>
                <a:lnTo>
                  <a:pt x="1136" y="4034"/>
                </a:lnTo>
                <a:cubicBezTo>
                  <a:pt x="1141" y="4034"/>
                  <a:pt x="1141" y="4034"/>
                  <a:pt x="1147" y="4040"/>
                </a:cubicBezTo>
                <a:lnTo>
                  <a:pt x="1153" y="4040"/>
                </a:lnTo>
                <a:cubicBezTo>
                  <a:pt x="1164" y="4045"/>
                  <a:pt x="1170" y="4051"/>
                  <a:pt x="1181" y="4057"/>
                </a:cubicBezTo>
                <a:cubicBezTo>
                  <a:pt x="1164" y="4068"/>
                  <a:pt x="1153" y="4091"/>
                  <a:pt x="1147" y="4108"/>
                </a:cubicBezTo>
                <a:lnTo>
                  <a:pt x="1141" y="4108"/>
                </a:lnTo>
                <a:lnTo>
                  <a:pt x="1147" y="4113"/>
                </a:lnTo>
                <a:cubicBezTo>
                  <a:pt x="1141" y="4125"/>
                  <a:pt x="1136" y="4142"/>
                  <a:pt x="1130" y="4153"/>
                </a:cubicBezTo>
                <a:cubicBezTo>
                  <a:pt x="1124" y="4147"/>
                  <a:pt x="1113" y="4130"/>
                  <a:pt x="1107" y="4125"/>
                </a:cubicBezTo>
                <a:cubicBezTo>
                  <a:pt x="1102" y="4136"/>
                  <a:pt x="1090" y="4147"/>
                  <a:pt x="1085" y="4159"/>
                </a:cubicBezTo>
                <a:cubicBezTo>
                  <a:pt x="1089" y="4158"/>
                  <a:pt x="1093" y="4158"/>
                  <a:pt x="1097" y="4158"/>
                </a:cubicBezTo>
                <a:cubicBezTo>
                  <a:pt x="1120" y="4158"/>
                  <a:pt x="1124" y="4173"/>
                  <a:pt x="1119" y="4193"/>
                </a:cubicBezTo>
                <a:cubicBezTo>
                  <a:pt x="1113" y="4193"/>
                  <a:pt x="1107" y="4198"/>
                  <a:pt x="1102" y="4198"/>
                </a:cubicBezTo>
                <a:cubicBezTo>
                  <a:pt x="1102" y="4204"/>
                  <a:pt x="1107" y="4210"/>
                  <a:pt x="1107" y="4215"/>
                </a:cubicBezTo>
                <a:cubicBezTo>
                  <a:pt x="1107" y="4221"/>
                  <a:pt x="1102" y="4227"/>
                  <a:pt x="1102" y="4232"/>
                </a:cubicBezTo>
                <a:cubicBezTo>
                  <a:pt x="1096" y="4238"/>
                  <a:pt x="1090" y="4249"/>
                  <a:pt x="1085" y="4261"/>
                </a:cubicBezTo>
                <a:lnTo>
                  <a:pt x="1062" y="4261"/>
                </a:lnTo>
                <a:cubicBezTo>
                  <a:pt x="1022" y="4329"/>
                  <a:pt x="971" y="4397"/>
                  <a:pt x="954" y="4476"/>
                </a:cubicBezTo>
                <a:cubicBezTo>
                  <a:pt x="926" y="4493"/>
                  <a:pt x="909" y="4510"/>
                  <a:pt x="880" y="4516"/>
                </a:cubicBezTo>
                <a:cubicBezTo>
                  <a:pt x="880" y="4465"/>
                  <a:pt x="920" y="4425"/>
                  <a:pt x="954" y="4397"/>
                </a:cubicBezTo>
                <a:cubicBezTo>
                  <a:pt x="954" y="4386"/>
                  <a:pt x="954" y="4374"/>
                  <a:pt x="948" y="4363"/>
                </a:cubicBezTo>
                <a:cubicBezTo>
                  <a:pt x="1011" y="4318"/>
                  <a:pt x="1017" y="4244"/>
                  <a:pt x="1073" y="4193"/>
                </a:cubicBezTo>
                <a:cubicBezTo>
                  <a:pt x="1079" y="4164"/>
                  <a:pt x="1085" y="4136"/>
                  <a:pt x="1079" y="4108"/>
                </a:cubicBezTo>
                <a:lnTo>
                  <a:pt x="1079" y="4108"/>
                </a:lnTo>
                <a:cubicBezTo>
                  <a:pt x="1073" y="4125"/>
                  <a:pt x="1068" y="4142"/>
                  <a:pt x="1062" y="4164"/>
                </a:cubicBezTo>
                <a:cubicBezTo>
                  <a:pt x="954" y="4255"/>
                  <a:pt x="914" y="4408"/>
                  <a:pt x="829" y="4522"/>
                </a:cubicBezTo>
                <a:cubicBezTo>
                  <a:pt x="842" y="4520"/>
                  <a:pt x="855" y="4518"/>
                  <a:pt x="868" y="4518"/>
                </a:cubicBezTo>
                <a:cubicBezTo>
                  <a:pt x="892" y="4518"/>
                  <a:pt x="916" y="4522"/>
                  <a:pt x="937" y="4533"/>
                </a:cubicBezTo>
                <a:cubicBezTo>
                  <a:pt x="931" y="4550"/>
                  <a:pt x="920" y="4573"/>
                  <a:pt x="914" y="4596"/>
                </a:cubicBezTo>
                <a:cubicBezTo>
                  <a:pt x="897" y="4596"/>
                  <a:pt x="886" y="4590"/>
                  <a:pt x="869" y="4590"/>
                </a:cubicBezTo>
                <a:cubicBezTo>
                  <a:pt x="869" y="4596"/>
                  <a:pt x="869" y="4607"/>
                  <a:pt x="869" y="4613"/>
                </a:cubicBezTo>
                <a:cubicBezTo>
                  <a:pt x="880" y="4607"/>
                  <a:pt x="903" y="4601"/>
                  <a:pt x="914" y="4596"/>
                </a:cubicBezTo>
                <a:lnTo>
                  <a:pt x="914" y="4596"/>
                </a:lnTo>
                <a:cubicBezTo>
                  <a:pt x="892" y="4647"/>
                  <a:pt x="875" y="4698"/>
                  <a:pt x="829" y="4732"/>
                </a:cubicBezTo>
                <a:cubicBezTo>
                  <a:pt x="835" y="4737"/>
                  <a:pt x="835" y="4749"/>
                  <a:pt x="841" y="4754"/>
                </a:cubicBezTo>
                <a:cubicBezTo>
                  <a:pt x="824" y="4788"/>
                  <a:pt x="807" y="4823"/>
                  <a:pt x="790" y="4857"/>
                </a:cubicBezTo>
                <a:cubicBezTo>
                  <a:pt x="783" y="4854"/>
                  <a:pt x="775" y="4852"/>
                  <a:pt x="767" y="4852"/>
                </a:cubicBezTo>
                <a:cubicBezTo>
                  <a:pt x="756" y="4852"/>
                  <a:pt x="745" y="4857"/>
                  <a:pt x="739" y="4874"/>
                </a:cubicBezTo>
                <a:lnTo>
                  <a:pt x="784" y="4874"/>
                </a:lnTo>
                <a:cubicBezTo>
                  <a:pt x="756" y="4925"/>
                  <a:pt x="733" y="4976"/>
                  <a:pt x="716" y="5032"/>
                </a:cubicBezTo>
                <a:cubicBezTo>
                  <a:pt x="699" y="5027"/>
                  <a:pt x="682" y="5021"/>
                  <a:pt x="665" y="5015"/>
                </a:cubicBezTo>
                <a:lnTo>
                  <a:pt x="665" y="5015"/>
                </a:lnTo>
                <a:cubicBezTo>
                  <a:pt x="665" y="5027"/>
                  <a:pt x="670" y="5055"/>
                  <a:pt x="670" y="5066"/>
                </a:cubicBezTo>
                <a:cubicBezTo>
                  <a:pt x="682" y="5061"/>
                  <a:pt x="699" y="5055"/>
                  <a:pt x="704" y="5049"/>
                </a:cubicBezTo>
                <a:lnTo>
                  <a:pt x="704" y="5049"/>
                </a:lnTo>
                <a:cubicBezTo>
                  <a:pt x="699" y="5078"/>
                  <a:pt x="693" y="5101"/>
                  <a:pt x="687" y="5123"/>
                </a:cubicBezTo>
                <a:lnTo>
                  <a:pt x="636" y="5123"/>
                </a:lnTo>
                <a:cubicBezTo>
                  <a:pt x="625" y="5157"/>
                  <a:pt x="608" y="5191"/>
                  <a:pt x="608" y="5231"/>
                </a:cubicBezTo>
                <a:cubicBezTo>
                  <a:pt x="625" y="5203"/>
                  <a:pt x="636" y="5169"/>
                  <a:pt x="659" y="5146"/>
                </a:cubicBezTo>
                <a:lnTo>
                  <a:pt x="659" y="5146"/>
                </a:lnTo>
                <a:cubicBezTo>
                  <a:pt x="659" y="5191"/>
                  <a:pt x="636" y="5231"/>
                  <a:pt x="614" y="5271"/>
                </a:cubicBezTo>
                <a:lnTo>
                  <a:pt x="585" y="5271"/>
                </a:lnTo>
                <a:lnTo>
                  <a:pt x="563" y="5327"/>
                </a:lnTo>
                <a:cubicBezTo>
                  <a:pt x="580" y="5310"/>
                  <a:pt x="597" y="5293"/>
                  <a:pt x="614" y="5276"/>
                </a:cubicBezTo>
                <a:lnTo>
                  <a:pt x="614" y="5276"/>
                </a:lnTo>
                <a:cubicBezTo>
                  <a:pt x="591" y="5367"/>
                  <a:pt x="557" y="5452"/>
                  <a:pt x="534" y="5537"/>
                </a:cubicBezTo>
                <a:cubicBezTo>
                  <a:pt x="529" y="5526"/>
                  <a:pt x="523" y="5509"/>
                  <a:pt x="517" y="5498"/>
                </a:cubicBezTo>
                <a:cubicBezTo>
                  <a:pt x="506" y="5509"/>
                  <a:pt x="495" y="5520"/>
                  <a:pt x="483" y="5532"/>
                </a:cubicBezTo>
                <a:cubicBezTo>
                  <a:pt x="483" y="5577"/>
                  <a:pt x="512" y="5623"/>
                  <a:pt x="489" y="5668"/>
                </a:cubicBezTo>
                <a:cubicBezTo>
                  <a:pt x="483" y="5640"/>
                  <a:pt x="483" y="5617"/>
                  <a:pt x="478" y="5594"/>
                </a:cubicBezTo>
                <a:cubicBezTo>
                  <a:pt x="455" y="5662"/>
                  <a:pt x="421" y="5730"/>
                  <a:pt x="432" y="5798"/>
                </a:cubicBezTo>
                <a:lnTo>
                  <a:pt x="415" y="5798"/>
                </a:lnTo>
                <a:cubicBezTo>
                  <a:pt x="421" y="5804"/>
                  <a:pt x="421" y="5815"/>
                  <a:pt x="421" y="5821"/>
                </a:cubicBezTo>
                <a:lnTo>
                  <a:pt x="398" y="5827"/>
                </a:lnTo>
                <a:lnTo>
                  <a:pt x="404" y="5838"/>
                </a:lnTo>
                <a:cubicBezTo>
                  <a:pt x="415" y="5832"/>
                  <a:pt x="432" y="5821"/>
                  <a:pt x="443" y="5821"/>
                </a:cubicBezTo>
                <a:cubicBezTo>
                  <a:pt x="438" y="5832"/>
                  <a:pt x="426" y="5855"/>
                  <a:pt x="421" y="5866"/>
                </a:cubicBezTo>
                <a:cubicBezTo>
                  <a:pt x="415" y="5866"/>
                  <a:pt x="398" y="5861"/>
                  <a:pt x="387" y="5861"/>
                </a:cubicBezTo>
                <a:cubicBezTo>
                  <a:pt x="392" y="5866"/>
                  <a:pt x="392" y="5884"/>
                  <a:pt x="398" y="5895"/>
                </a:cubicBezTo>
                <a:cubicBezTo>
                  <a:pt x="404" y="5889"/>
                  <a:pt x="415" y="5884"/>
                  <a:pt x="421" y="5884"/>
                </a:cubicBezTo>
                <a:lnTo>
                  <a:pt x="421" y="5884"/>
                </a:lnTo>
                <a:cubicBezTo>
                  <a:pt x="421" y="5940"/>
                  <a:pt x="398" y="5997"/>
                  <a:pt x="387" y="6048"/>
                </a:cubicBezTo>
                <a:cubicBezTo>
                  <a:pt x="375" y="6048"/>
                  <a:pt x="358" y="6037"/>
                  <a:pt x="353" y="6037"/>
                </a:cubicBezTo>
                <a:lnTo>
                  <a:pt x="353" y="6037"/>
                </a:lnTo>
                <a:lnTo>
                  <a:pt x="387" y="6054"/>
                </a:lnTo>
                <a:cubicBezTo>
                  <a:pt x="375" y="6088"/>
                  <a:pt x="370" y="6116"/>
                  <a:pt x="364" y="6150"/>
                </a:cubicBezTo>
                <a:cubicBezTo>
                  <a:pt x="358" y="6122"/>
                  <a:pt x="353" y="6093"/>
                  <a:pt x="341" y="6071"/>
                </a:cubicBezTo>
                <a:cubicBezTo>
                  <a:pt x="341" y="6093"/>
                  <a:pt x="330" y="6116"/>
                  <a:pt x="307" y="6122"/>
                </a:cubicBezTo>
                <a:cubicBezTo>
                  <a:pt x="313" y="6127"/>
                  <a:pt x="330" y="6133"/>
                  <a:pt x="336" y="6133"/>
                </a:cubicBezTo>
                <a:cubicBezTo>
                  <a:pt x="302" y="6207"/>
                  <a:pt x="290" y="6292"/>
                  <a:pt x="273" y="6371"/>
                </a:cubicBezTo>
                <a:cubicBezTo>
                  <a:pt x="285" y="6366"/>
                  <a:pt x="302" y="6366"/>
                  <a:pt x="313" y="6360"/>
                </a:cubicBezTo>
                <a:lnTo>
                  <a:pt x="313" y="6360"/>
                </a:lnTo>
                <a:cubicBezTo>
                  <a:pt x="307" y="6434"/>
                  <a:pt x="290" y="6508"/>
                  <a:pt x="273" y="6581"/>
                </a:cubicBezTo>
                <a:cubicBezTo>
                  <a:pt x="262" y="6542"/>
                  <a:pt x="268" y="6496"/>
                  <a:pt x="279" y="6457"/>
                </a:cubicBezTo>
                <a:lnTo>
                  <a:pt x="279" y="6457"/>
                </a:lnTo>
                <a:cubicBezTo>
                  <a:pt x="217" y="6468"/>
                  <a:pt x="251" y="6746"/>
                  <a:pt x="188" y="6814"/>
                </a:cubicBezTo>
                <a:cubicBezTo>
                  <a:pt x="171" y="6803"/>
                  <a:pt x="154" y="6791"/>
                  <a:pt x="137" y="6780"/>
                </a:cubicBezTo>
                <a:lnTo>
                  <a:pt x="160" y="6780"/>
                </a:lnTo>
                <a:cubicBezTo>
                  <a:pt x="165" y="6757"/>
                  <a:pt x="177" y="6740"/>
                  <a:pt x="200" y="6735"/>
                </a:cubicBezTo>
                <a:cubicBezTo>
                  <a:pt x="194" y="6718"/>
                  <a:pt x="188" y="6701"/>
                  <a:pt x="177" y="6684"/>
                </a:cubicBezTo>
                <a:lnTo>
                  <a:pt x="211" y="6684"/>
                </a:lnTo>
                <a:cubicBezTo>
                  <a:pt x="205" y="6678"/>
                  <a:pt x="194" y="6672"/>
                  <a:pt x="182" y="6666"/>
                </a:cubicBezTo>
                <a:cubicBezTo>
                  <a:pt x="200" y="6593"/>
                  <a:pt x="205" y="6513"/>
                  <a:pt x="160" y="6451"/>
                </a:cubicBezTo>
                <a:cubicBezTo>
                  <a:pt x="154" y="6547"/>
                  <a:pt x="131" y="6644"/>
                  <a:pt x="120" y="6740"/>
                </a:cubicBezTo>
                <a:cubicBezTo>
                  <a:pt x="114" y="6746"/>
                  <a:pt x="109" y="6752"/>
                  <a:pt x="103" y="6752"/>
                </a:cubicBezTo>
                <a:cubicBezTo>
                  <a:pt x="126" y="6780"/>
                  <a:pt x="109" y="6814"/>
                  <a:pt x="92" y="6837"/>
                </a:cubicBezTo>
                <a:cubicBezTo>
                  <a:pt x="114" y="6893"/>
                  <a:pt x="86" y="6950"/>
                  <a:pt x="86" y="7007"/>
                </a:cubicBezTo>
                <a:lnTo>
                  <a:pt x="69" y="7013"/>
                </a:lnTo>
                <a:cubicBezTo>
                  <a:pt x="75" y="7013"/>
                  <a:pt x="80" y="7018"/>
                  <a:pt x="86" y="7024"/>
                </a:cubicBezTo>
                <a:cubicBezTo>
                  <a:pt x="86" y="7086"/>
                  <a:pt x="69" y="7149"/>
                  <a:pt x="80" y="7211"/>
                </a:cubicBezTo>
                <a:cubicBezTo>
                  <a:pt x="86" y="7234"/>
                  <a:pt x="69" y="7251"/>
                  <a:pt x="58" y="7268"/>
                </a:cubicBezTo>
                <a:cubicBezTo>
                  <a:pt x="69" y="7279"/>
                  <a:pt x="75" y="7291"/>
                  <a:pt x="86" y="7302"/>
                </a:cubicBezTo>
                <a:cubicBezTo>
                  <a:pt x="80" y="7308"/>
                  <a:pt x="63" y="7308"/>
                  <a:pt x="58" y="7313"/>
                </a:cubicBezTo>
                <a:cubicBezTo>
                  <a:pt x="60" y="7347"/>
                  <a:pt x="60" y="7381"/>
                  <a:pt x="58" y="7415"/>
                </a:cubicBezTo>
                <a:lnTo>
                  <a:pt x="58" y="7415"/>
                </a:lnTo>
                <a:cubicBezTo>
                  <a:pt x="64" y="7410"/>
                  <a:pt x="75" y="7410"/>
                  <a:pt x="80" y="7404"/>
                </a:cubicBezTo>
                <a:cubicBezTo>
                  <a:pt x="80" y="7319"/>
                  <a:pt x="126" y="7234"/>
                  <a:pt x="97" y="7154"/>
                </a:cubicBezTo>
                <a:cubicBezTo>
                  <a:pt x="148" y="7098"/>
                  <a:pt x="114" y="7018"/>
                  <a:pt x="143" y="6950"/>
                </a:cubicBezTo>
                <a:cubicBezTo>
                  <a:pt x="154" y="6910"/>
                  <a:pt x="131" y="6859"/>
                  <a:pt x="177" y="6831"/>
                </a:cubicBezTo>
                <a:lnTo>
                  <a:pt x="194" y="6865"/>
                </a:lnTo>
                <a:cubicBezTo>
                  <a:pt x="171" y="6905"/>
                  <a:pt x="182" y="6950"/>
                  <a:pt x="182" y="6990"/>
                </a:cubicBezTo>
                <a:cubicBezTo>
                  <a:pt x="194" y="6984"/>
                  <a:pt x="211" y="6979"/>
                  <a:pt x="222" y="6973"/>
                </a:cubicBezTo>
                <a:lnTo>
                  <a:pt x="222" y="6973"/>
                </a:lnTo>
                <a:cubicBezTo>
                  <a:pt x="217" y="6984"/>
                  <a:pt x="211" y="7001"/>
                  <a:pt x="211" y="7013"/>
                </a:cubicBezTo>
                <a:cubicBezTo>
                  <a:pt x="217" y="7058"/>
                  <a:pt x="165" y="7081"/>
                  <a:pt x="177" y="7132"/>
                </a:cubicBezTo>
                <a:lnTo>
                  <a:pt x="177" y="7126"/>
                </a:lnTo>
                <a:cubicBezTo>
                  <a:pt x="182" y="7132"/>
                  <a:pt x="194" y="7143"/>
                  <a:pt x="200" y="7143"/>
                </a:cubicBezTo>
                <a:cubicBezTo>
                  <a:pt x="188" y="7268"/>
                  <a:pt x="154" y="7393"/>
                  <a:pt x="171" y="7518"/>
                </a:cubicBezTo>
                <a:cubicBezTo>
                  <a:pt x="160" y="7518"/>
                  <a:pt x="143" y="7512"/>
                  <a:pt x="137" y="7512"/>
                </a:cubicBezTo>
                <a:cubicBezTo>
                  <a:pt x="131" y="7529"/>
                  <a:pt x="126" y="7557"/>
                  <a:pt x="120" y="7574"/>
                </a:cubicBezTo>
                <a:cubicBezTo>
                  <a:pt x="131" y="7580"/>
                  <a:pt x="143" y="7586"/>
                  <a:pt x="154" y="7597"/>
                </a:cubicBezTo>
                <a:lnTo>
                  <a:pt x="160" y="7563"/>
                </a:lnTo>
                <a:cubicBezTo>
                  <a:pt x="160" y="7580"/>
                  <a:pt x="165" y="7603"/>
                  <a:pt x="165" y="7620"/>
                </a:cubicBezTo>
                <a:cubicBezTo>
                  <a:pt x="160" y="7614"/>
                  <a:pt x="148" y="7603"/>
                  <a:pt x="143" y="7597"/>
                </a:cubicBezTo>
                <a:cubicBezTo>
                  <a:pt x="137" y="7603"/>
                  <a:pt x="126" y="7608"/>
                  <a:pt x="114" y="7614"/>
                </a:cubicBezTo>
                <a:cubicBezTo>
                  <a:pt x="120" y="7637"/>
                  <a:pt x="120" y="7665"/>
                  <a:pt x="120" y="7693"/>
                </a:cubicBezTo>
                <a:lnTo>
                  <a:pt x="137" y="7693"/>
                </a:lnTo>
                <a:cubicBezTo>
                  <a:pt x="143" y="7671"/>
                  <a:pt x="148" y="7648"/>
                  <a:pt x="165" y="7625"/>
                </a:cubicBezTo>
                <a:lnTo>
                  <a:pt x="165" y="7625"/>
                </a:lnTo>
                <a:cubicBezTo>
                  <a:pt x="154" y="7654"/>
                  <a:pt x="154" y="7676"/>
                  <a:pt x="160" y="7705"/>
                </a:cubicBezTo>
                <a:lnTo>
                  <a:pt x="114" y="7705"/>
                </a:lnTo>
                <a:lnTo>
                  <a:pt x="114" y="7779"/>
                </a:lnTo>
                <a:cubicBezTo>
                  <a:pt x="126" y="7762"/>
                  <a:pt x="137" y="7727"/>
                  <a:pt x="148" y="7710"/>
                </a:cubicBezTo>
                <a:lnTo>
                  <a:pt x="148" y="7710"/>
                </a:lnTo>
                <a:cubicBezTo>
                  <a:pt x="154" y="7727"/>
                  <a:pt x="154" y="7750"/>
                  <a:pt x="143" y="7773"/>
                </a:cubicBezTo>
                <a:cubicBezTo>
                  <a:pt x="154" y="7818"/>
                  <a:pt x="143" y="7869"/>
                  <a:pt x="143" y="7920"/>
                </a:cubicBezTo>
                <a:lnTo>
                  <a:pt x="120" y="7926"/>
                </a:lnTo>
                <a:cubicBezTo>
                  <a:pt x="126" y="7932"/>
                  <a:pt x="148" y="7949"/>
                  <a:pt x="154" y="7954"/>
                </a:cubicBezTo>
                <a:cubicBezTo>
                  <a:pt x="143" y="7960"/>
                  <a:pt x="126" y="7966"/>
                  <a:pt x="109" y="7971"/>
                </a:cubicBezTo>
                <a:cubicBezTo>
                  <a:pt x="126" y="7983"/>
                  <a:pt x="137" y="8000"/>
                  <a:pt x="148" y="8017"/>
                </a:cubicBezTo>
                <a:cubicBezTo>
                  <a:pt x="148" y="8034"/>
                  <a:pt x="143" y="8051"/>
                  <a:pt x="143" y="8062"/>
                </a:cubicBezTo>
                <a:cubicBezTo>
                  <a:pt x="131" y="8045"/>
                  <a:pt x="120" y="8023"/>
                  <a:pt x="103" y="8011"/>
                </a:cubicBezTo>
                <a:lnTo>
                  <a:pt x="103" y="8011"/>
                </a:lnTo>
                <a:lnTo>
                  <a:pt x="109" y="8062"/>
                </a:lnTo>
                <a:cubicBezTo>
                  <a:pt x="103" y="8062"/>
                  <a:pt x="86" y="8068"/>
                  <a:pt x="75" y="8068"/>
                </a:cubicBezTo>
                <a:cubicBezTo>
                  <a:pt x="86" y="8074"/>
                  <a:pt x="103" y="8085"/>
                  <a:pt x="114" y="8091"/>
                </a:cubicBezTo>
                <a:cubicBezTo>
                  <a:pt x="110" y="8110"/>
                  <a:pt x="113" y="8153"/>
                  <a:pt x="94" y="8153"/>
                </a:cubicBezTo>
                <a:cubicBezTo>
                  <a:pt x="90" y="8153"/>
                  <a:pt x="86" y="8151"/>
                  <a:pt x="80" y="8147"/>
                </a:cubicBezTo>
                <a:cubicBezTo>
                  <a:pt x="52" y="8085"/>
                  <a:pt x="103" y="7994"/>
                  <a:pt x="41" y="7949"/>
                </a:cubicBezTo>
                <a:lnTo>
                  <a:pt x="69" y="7949"/>
                </a:lnTo>
                <a:cubicBezTo>
                  <a:pt x="80" y="7779"/>
                  <a:pt x="75" y="7603"/>
                  <a:pt x="86" y="7432"/>
                </a:cubicBezTo>
                <a:cubicBezTo>
                  <a:pt x="80" y="7427"/>
                  <a:pt x="69" y="7421"/>
                  <a:pt x="58" y="7416"/>
                </a:cubicBezTo>
                <a:lnTo>
                  <a:pt x="58" y="7416"/>
                </a:lnTo>
                <a:cubicBezTo>
                  <a:pt x="51" y="7556"/>
                  <a:pt x="18" y="7694"/>
                  <a:pt x="18" y="7835"/>
                </a:cubicBezTo>
                <a:cubicBezTo>
                  <a:pt x="41" y="7864"/>
                  <a:pt x="18" y="7898"/>
                  <a:pt x="12" y="7932"/>
                </a:cubicBezTo>
                <a:cubicBezTo>
                  <a:pt x="18" y="7971"/>
                  <a:pt x="18" y="8011"/>
                  <a:pt x="18" y="8057"/>
                </a:cubicBezTo>
                <a:cubicBezTo>
                  <a:pt x="24" y="8062"/>
                  <a:pt x="29" y="8074"/>
                  <a:pt x="29" y="8079"/>
                </a:cubicBezTo>
                <a:cubicBezTo>
                  <a:pt x="24" y="8102"/>
                  <a:pt x="18" y="8119"/>
                  <a:pt x="12" y="8142"/>
                </a:cubicBezTo>
                <a:cubicBezTo>
                  <a:pt x="12" y="8159"/>
                  <a:pt x="18" y="8176"/>
                  <a:pt x="24" y="8193"/>
                </a:cubicBezTo>
                <a:lnTo>
                  <a:pt x="7" y="8215"/>
                </a:lnTo>
                <a:lnTo>
                  <a:pt x="24" y="8215"/>
                </a:lnTo>
                <a:cubicBezTo>
                  <a:pt x="18" y="8244"/>
                  <a:pt x="18" y="8278"/>
                  <a:pt x="24" y="8306"/>
                </a:cubicBezTo>
                <a:cubicBezTo>
                  <a:pt x="18" y="8306"/>
                  <a:pt x="7" y="8312"/>
                  <a:pt x="1" y="8312"/>
                </a:cubicBezTo>
                <a:cubicBezTo>
                  <a:pt x="7" y="8318"/>
                  <a:pt x="18" y="8329"/>
                  <a:pt x="24" y="8335"/>
                </a:cubicBezTo>
                <a:cubicBezTo>
                  <a:pt x="1" y="8391"/>
                  <a:pt x="41" y="8454"/>
                  <a:pt x="24" y="8510"/>
                </a:cubicBezTo>
                <a:cubicBezTo>
                  <a:pt x="69" y="8590"/>
                  <a:pt x="41" y="8686"/>
                  <a:pt x="58" y="8771"/>
                </a:cubicBezTo>
                <a:cubicBezTo>
                  <a:pt x="69" y="8777"/>
                  <a:pt x="80" y="8783"/>
                  <a:pt x="92" y="8788"/>
                </a:cubicBezTo>
                <a:cubicBezTo>
                  <a:pt x="86" y="8794"/>
                  <a:pt x="75" y="8806"/>
                  <a:pt x="63" y="8811"/>
                </a:cubicBezTo>
                <a:cubicBezTo>
                  <a:pt x="86" y="8919"/>
                  <a:pt x="63" y="9032"/>
                  <a:pt x="103" y="9129"/>
                </a:cubicBezTo>
                <a:lnTo>
                  <a:pt x="131" y="9129"/>
                </a:lnTo>
                <a:cubicBezTo>
                  <a:pt x="120" y="9078"/>
                  <a:pt x="114" y="9027"/>
                  <a:pt x="103" y="8976"/>
                </a:cubicBezTo>
                <a:cubicBezTo>
                  <a:pt x="109" y="8970"/>
                  <a:pt x="114" y="8964"/>
                  <a:pt x="114" y="8959"/>
                </a:cubicBezTo>
                <a:cubicBezTo>
                  <a:pt x="92" y="8885"/>
                  <a:pt x="103" y="8800"/>
                  <a:pt x="97" y="8726"/>
                </a:cubicBezTo>
                <a:cubicBezTo>
                  <a:pt x="92" y="8720"/>
                  <a:pt x="80" y="8715"/>
                  <a:pt x="75" y="8709"/>
                </a:cubicBezTo>
                <a:cubicBezTo>
                  <a:pt x="80" y="8692"/>
                  <a:pt x="86" y="8669"/>
                  <a:pt x="92" y="8652"/>
                </a:cubicBezTo>
                <a:cubicBezTo>
                  <a:pt x="86" y="8641"/>
                  <a:pt x="69" y="8624"/>
                  <a:pt x="58" y="8618"/>
                </a:cubicBezTo>
                <a:cubicBezTo>
                  <a:pt x="63" y="8618"/>
                  <a:pt x="80" y="8613"/>
                  <a:pt x="86" y="8607"/>
                </a:cubicBezTo>
                <a:cubicBezTo>
                  <a:pt x="86" y="8601"/>
                  <a:pt x="75" y="8579"/>
                  <a:pt x="69" y="8573"/>
                </a:cubicBezTo>
                <a:cubicBezTo>
                  <a:pt x="86" y="8567"/>
                  <a:pt x="97" y="8556"/>
                  <a:pt x="114" y="8550"/>
                </a:cubicBezTo>
                <a:lnTo>
                  <a:pt x="75" y="8550"/>
                </a:lnTo>
                <a:cubicBezTo>
                  <a:pt x="80" y="8420"/>
                  <a:pt x="86" y="8289"/>
                  <a:pt x="75" y="8159"/>
                </a:cubicBezTo>
                <a:lnTo>
                  <a:pt x="75" y="8159"/>
                </a:lnTo>
                <a:cubicBezTo>
                  <a:pt x="97" y="8164"/>
                  <a:pt x="120" y="8170"/>
                  <a:pt x="148" y="8181"/>
                </a:cubicBezTo>
                <a:lnTo>
                  <a:pt x="109" y="8181"/>
                </a:lnTo>
                <a:cubicBezTo>
                  <a:pt x="103" y="8244"/>
                  <a:pt x="114" y="8306"/>
                  <a:pt x="120" y="8374"/>
                </a:cubicBezTo>
                <a:cubicBezTo>
                  <a:pt x="126" y="8369"/>
                  <a:pt x="143" y="8363"/>
                  <a:pt x="148" y="8363"/>
                </a:cubicBezTo>
                <a:cubicBezTo>
                  <a:pt x="165" y="8448"/>
                  <a:pt x="171" y="8533"/>
                  <a:pt x="171" y="8624"/>
                </a:cubicBezTo>
                <a:cubicBezTo>
                  <a:pt x="143" y="8607"/>
                  <a:pt x="137" y="8584"/>
                  <a:pt x="137" y="8556"/>
                </a:cubicBezTo>
                <a:lnTo>
                  <a:pt x="131" y="8556"/>
                </a:lnTo>
                <a:cubicBezTo>
                  <a:pt x="131" y="8573"/>
                  <a:pt x="131" y="8590"/>
                  <a:pt x="131" y="8613"/>
                </a:cubicBezTo>
                <a:cubicBezTo>
                  <a:pt x="148" y="8618"/>
                  <a:pt x="165" y="8624"/>
                  <a:pt x="182" y="8635"/>
                </a:cubicBezTo>
                <a:cubicBezTo>
                  <a:pt x="179" y="8650"/>
                  <a:pt x="165" y="8650"/>
                  <a:pt x="151" y="8650"/>
                </a:cubicBezTo>
                <a:cubicBezTo>
                  <a:pt x="144" y="8650"/>
                  <a:pt x="137" y="8650"/>
                  <a:pt x="131" y="8652"/>
                </a:cubicBezTo>
                <a:cubicBezTo>
                  <a:pt x="143" y="8692"/>
                  <a:pt x="143" y="8732"/>
                  <a:pt x="154" y="8771"/>
                </a:cubicBezTo>
                <a:cubicBezTo>
                  <a:pt x="160" y="8749"/>
                  <a:pt x="165" y="8732"/>
                  <a:pt x="177" y="8709"/>
                </a:cubicBezTo>
                <a:lnTo>
                  <a:pt x="177" y="8709"/>
                </a:lnTo>
                <a:cubicBezTo>
                  <a:pt x="171" y="8760"/>
                  <a:pt x="217" y="8828"/>
                  <a:pt x="165" y="8862"/>
                </a:cubicBezTo>
                <a:cubicBezTo>
                  <a:pt x="165" y="8891"/>
                  <a:pt x="171" y="8919"/>
                  <a:pt x="177" y="8947"/>
                </a:cubicBezTo>
                <a:cubicBezTo>
                  <a:pt x="177" y="8930"/>
                  <a:pt x="177" y="8913"/>
                  <a:pt x="177" y="8896"/>
                </a:cubicBezTo>
                <a:lnTo>
                  <a:pt x="188" y="8896"/>
                </a:lnTo>
                <a:cubicBezTo>
                  <a:pt x="194" y="8919"/>
                  <a:pt x="200" y="8947"/>
                  <a:pt x="205" y="8976"/>
                </a:cubicBezTo>
                <a:lnTo>
                  <a:pt x="171" y="8976"/>
                </a:lnTo>
                <a:cubicBezTo>
                  <a:pt x="205" y="8976"/>
                  <a:pt x="211" y="9004"/>
                  <a:pt x="205" y="9027"/>
                </a:cubicBezTo>
                <a:cubicBezTo>
                  <a:pt x="194" y="9027"/>
                  <a:pt x="177" y="9021"/>
                  <a:pt x="171" y="9021"/>
                </a:cubicBezTo>
                <a:lnTo>
                  <a:pt x="171" y="9021"/>
                </a:lnTo>
                <a:cubicBezTo>
                  <a:pt x="188" y="9095"/>
                  <a:pt x="200" y="9180"/>
                  <a:pt x="211" y="9259"/>
                </a:cubicBezTo>
                <a:lnTo>
                  <a:pt x="211" y="9214"/>
                </a:lnTo>
                <a:lnTo>
                  <a:pt x="239" y="9208"/>
                </a:lnTo>
                <a:cubicBezTo>
                  <a:pt x="239" y="9237"/>
                  <a:pt x="245" y="9265"/>
                  <a:pt x="251" y="9293"/>
                </a:cubicBezTo>
                <a:cubicBezTo>
                  <a:pt x="239" y="9293"/>
                  <a:pt x="222" y="9288"/>
                  <a:pt x="217" y="9288"/>
                </a:cubicBezTo>
                <a:lnTo>
                  <a:pt x="217" y="9288"/>
                </a:lnTo>
                <a:cubicBezTo>
                  <a:pt x="222" y="9384"/>
                  <a:pt x="234" y="9486"/>
                  <a:pt x="268" y="9577"/>
                </a:cubicBezTo>
                <a:cubicBezTo>
                  <a:pt x="268" y="9526"/>
                  <a:pt x="251" y="9475"/>
                  <a:pt x="256" y="9424"/>
                </a:cubicBezTo>
                <a:lnTo>
                  <a:pt x="256" y="9424"/>
                </a:lnTo>
                <a:cubicBezTo>
                  <a:pt x="285" y="9498"/>
                  <a:pt x="296" y="9577"/>
                  <a:pt x="302" y="9657"/>
                </a:cubicBezTo>
                <a:cubicBezTo>
                  <a:pt x="296" y="9657"/>
                  <a:pt x="290" y="9662"/>
                  <a:pt x="290" y="9668"/>
                </a:cubicBezTo>
                <a:cubicBezTo>
                  <a:pt x="290" y="9634"/>
                  <a:pt x="296" y="9600"/>
                  <a:pt x="273" y="9571"/>
                </a:cubicBezTo>
                <a:cubicBezTo>
                  <a:pt x="262" y="9594"/>
                  <a:pt x="256" y="9617"/>
                  <a:pt x="251" y="9645"/>
                </a:cubicBezTo>
                <a:cubicBezTo>
                  <a:pt x="262" y="9651"/>
                  <a:pt x="279" y="9662"/>
                  <a:pt x="290" y="9674"/>
                </a:cubicBezTo>
                <a:cubicBezTo>
                  <a:pt x="279" y="9696"/>
                  <a:pt x="285" y="9725"/>
                  <a:pt x="290" y="9747"/>
                </a:cubicBezTo>
                <a:cubicBezTo>
                  <a:pt x="313" y="9730"/>
                  <a:pt x="307" y="9702"/>
                  <a:pt x="313" y="9679"/>
                </a:cubicBezTo>
                <a:cubicBezTo>
                  <a:pt x="324" y="9708"/>
                  <a:pt x="336" y="9747"/>
                  <a:pt x="336" y="9781"/>
                </a:cubicBezTo>
                <a:cubicBezTo>
                  <a:pt x="324" y="9781"/>
                  <a:pt x="313" y="9776"/>
                  <a:pt x="302" y="9776"/>
                </a:cubicBezTo>
                <a:cubicBezTo>
                  <a:pt x="307" y="9804"/>
                  <a:pt x="313" y="9832"/>
                  <a:pt x="319" y="9861"/>
                </a:cubicBezTo>
                <a:cubicBezTo>
                  <a:pt x="330" y="9844"/>
                  <a:pt x="336" y="9827"/>
                  <a:pt x="341" y="9804"/>
                </a:cubicBezTo>
                <a:cubicBezTo>
                  <a:pt x="353" y="9849"/>
                  <a:pt x="358" y="9895"/>
                  <a:pt x="364" y="9940"/>
                </a:cubicBezTo>
                <a:cubicBezTo>
                  <a:pt x="347" y="9946"/>
                  <a:pt x="330" y="9952"/>
                  <a:pt x="313" y="9963"/>
                </a:cubicBezTo>
                <a:cubicBezTo>
                  <a:pt x="387" y="10003"/>
                  <a:pt x="358" y="10110"/>
                  <a:pt x="409" y="10173"/>
                </a:cubicBezTo>
                <a:cubicBezTo>
                  <a:pt x="409" y="10162"/>
                  <a:pt x="404" y="10145"/>
                  <a:pt x="398" y="10133"/>
                </a:cubicBezTo>
                <a:cubicBezTo>
                  <a:pt x="404" y="10128"/>
                  <a:pt x="415" y="10122"/>
                  <a:pt x="426" y="10122"/>
                </a:cubicBezTo>
                <a:cubicBezTo>
                  <a:pt x="426" y="10133"/>
                  <a:pt x="426" y="10162"/>
                  <a:pt x="426" y="10173"/>
                </a:cubicBezTo>
                <a:cubicBezTo>
                  <a:pt x="432" y="10184"/>
                  <a:pt x="443" y="10190"/>
                  <a:pt x="449" y="10201"/>
                </a:cubicBezTo>
                <a:lnTo>
                  <a:pt x="398" y="10201"/>
                </a:lnTo>
                <a:cubicBezTo>
                  <a:pt x="409" y="10235"/>
                  <a:pt x="415" y="10264"/>
                  <a:pt x="443" y="10286"/>
                </a:cubicBezTo>
                <a:cubicBezTo>
                  <a:pt x="449" y="10320"/>
                  <a:pt x="449" y="10354"/>
                  <a:pt x="455" y="10388"/>
                </a:cubicBezTo>
                <a:cubicBezTo>
                  <a:pt x="461" y="10394"/>
                  <a:pt x="472" y="10406"/>
                  <a:pt x="478" y="10411"/>
                </a:cubicBezTo>
                <a:cubicBezTo>
                  <a:pt x="478" y="10457"/>
                  <a:pt x="489" y="10496"/>
                  <a:pt x="500" y="10530"/>
                </a:cubicBezTo>
                <a:cubicBezTo>
                  <a:pt x="495" y="10525"/>
                  <a:pt x="476" y="10515"/>
                  <a:pt x="468" y="10509"/>
                </a:cubicBezTo>
                <a:lnTo>
                  <a:pt x="468" y="10509"/>
                </a:lnTo>
                <a:cubicBezTo>
                  <a:pt x="501" y="10538"/>
                  <a:pt x="512" y="10588"/>
                  <a:pt x="546" y="10610"/>
                </a:cubicBezTo>
                <a:cubicBezTo>
                  <a:pt x="540" y="10576"/>
                  <a:pt x="529" y="10536"/>
                  <a:pt x="523" y="10496"/>
                </a:cubicBezTo>
                <a:lnTo>
                  <a:pt x="523" y="10496"/>
                </a:lnTo>
                <a:cubicBezTo>
                  <a:pt x="580" y="10615"/>
                  <a:pt x="619" y="10740"/>
                  <a:pt x="648" y="10859"/>
                </a:cubicBezTo>
                <a:cubicBezTo>
                  <a:pt x="636" y="10842"/>
                  <a:pt x="631" y="10820"/>
                  <a:pt x="619" y="10797"/>
                </a:cubicBezTo>
                <a:cubicBezTo>
                  <a:pt x="597" y="10820"/>
                  <a:pt x="602" y="10842"/>
                  <a:pt x="602" y="10865"/>
                </a:cubicBezTo>
                <a:cubicBezTo>
                  <a:pt x="619" y="10888"/>
                  <a:pt x="631" y="10905"/>
                  <a:pt x="648" y="10928"/>
                </a:cubicBezTo>
                <a:lnTo>
                  <a:pt x="631" y="10945"/>
                </a:lnTo>
                <a:cubicBezTo>
                  <a:pt x="658" y="10950"/>
                  <a:pt x="707" y="11041"/>
                  <a:pt x="663" y="11041"/>
                </a:cubicBezTo>
                <a:cubicBezTo>
                  <a:pt x="662" y="11041"/>
                  <a:pt x="661" y="11041"/>
                  <a:pt x="659" y="11041"/>
                </a:cubicBezTo>
                <a:cubicBezTo>
                  <a:pt x="591" y="10945"/>
                  <a:pt x="574" y="10814"/>
                  <a:pt x="500" y="10718"/>
                </a:cubicBezTo>
                <a:cubicBezTo>
                  <a:pt x="506" y="10712"/>
                  <a:pt x="512" y="10701"/>
                  <a:pt x="512" y="10695"/>
                </a:cubicBezTo>
                <a:cubicBezTo>
                  <a:pt x="483" y="10627"/>
                  <a:pt x="466" y="10559"/>
                  <a:pt x="449" y="10491"/>
                </a:cubicBezTo>
                <a:lnTo>
                  <a:pt x="387" y="10496"/>
                </a:lnTo>
                <a:cubicBezTo>
                  <a:pt x="398" y="10536"/>
                  <a:pt x="415" y="10570"/>
                  <a:pt x="461" y="10587"/>
                </a:cubicBezTo>
                <a:cubicBezTo>
                  <a:pt x="461" y="10598"/>
                  <a:pt x="461" y="10615"/>
                  <a:pt x="461" y="10632"/>
                </a:cubicBezTo>
                <a:cubicBezTo>
                  <a:pt x="443" y="10667"/>
                  <a:pt x="483" y="10701"/>
                  <a:pt x="489" y="10729"/>
                </a:cubicBezTo>
                <a:lnTo>
                  <a:pt x="455" y="10735"/>
                </a:lnTo>
                <a:cubicBezTo>
                  <a:pt x="466" y="10735"/>
                  <a:pt x="483" y="10740"/>
                  <a:pt x="495" y="10740"/>
                </a:cubicBezTo>
                <a:cubicBezTo>
                  <a:pt x="489" y="10757"/>
                  <a:pt x="483" y="10791"/>
                  <a:pt x="472" y="10808"/>
                </a:cubicBezTo>
                <a:cubicBezTo>
                  <a:pt x="489" y="10814"/>
                  <a:pt x="506" y="10825"/>
                  <a:pt x="517" y="10831"/>
                </a:cubicBezTo>
                <a:cubicBezTo>
                  <a:pt x="512" y="10842"/>
                  <a:pt x="500" y="10859"/>
                  <a:pt x="500" y="10865"/>
                </a:cubicBezTo>
                <a:cubicBezTo>
                  <a:pt x="506" y="10865"/>
                  <a:pt x="517" y="10859"/>
                  <a:pt x="523" y="10854"/>
                </a:cubicBezTo>
                <a:cubicBezTo>
                  <a:pt x="529" y="10882"/>
                  <a:pt x="540" y="10910"/>
                  <a:pt x="523" y="10939"/>
                </a:cubicBezTo>
                <a:cubicBezTo>
                  <a:pt x="529" y="10939"/>
                  <a:pt x="540" y="10928"/>
                  <a:pt x="546" y="10928"/>
                </a:cubicBezTo>
                <a:cubicBezTo>
                  <a:pt x="568" y="11007"/>
                  <a:pt x="614" y="11086"/>
                  <a:pt x="648" y="11166"/>
                </a:cubicBezTo>
                <a:lnTo>
                  <a:pt x="614" y="11160"/>
                </a:lnTo>
                <a:lnTo>
                  <a:pt x="614" y="11160"/>
                </a:lnTo>
                <a:cubicBezTo>
                  <a:pt x="665" y="11171"/>
                  <a:pt x="704" y="11257"/>
                  <a:pt x="687" y="11302"/>
                </a:cubicBezTo>
                <a:cubicBezTo>
                  <a:pt x="682" y="11325"/>
                  <a:pt x="710" y="11325"/>
                  <a:pt x="722" y="11336"/>
                </a:cubicBezTo>
                <a:cubicBezTo>
                  <a:pt x="731" y="11360"/>
                  <a:pt x="742" y="11380"/>
                  <a:pt x="756" y="11397"/>
                </a:cubicBezTo>
                <a:lnTo>
                  <a:pt x="756" y="11397"/>
                </a:lnTo>
                <a:cubicBezTo>
                  <a:pt x="756" y="11347"/>
                  <a:pt x="790" y="11324"/>
                  <a:pt x="824" y="11296"/>
                </a:cubicBezTo>
                <a:cubicBezTo>
                  <a:pt x="818" y="11262"/>
                  <a:pt x="801" y="11223"/>
                  <a:pt x="790" y="11189"/>
                </a:cubicBezTo>
                <a:lnTo>
                  <a:pt x="790" y="11189"/>
                </a:lnTo>
                <a:cubicBezTo>
                  <a:pt x="886" y="11364"/>
                  <a:pt x="982" y="11546"/>
                  <a:pt x="1068" y="11728"/>
                </a:cubicBezTo>
                <a:cubicBezTo>
                  <a:pt x="1062" y="11728"/>
                  <a:pt x="1039" y="11722"/>
                  <a:pt x="1034" y="11716"/>
                </a:cubicBezTo>
                <a:lnTo>
                  <a:pt x="1034" y="11716"/>
                </a:lnTo>
                <a:cubicBezTo>
                  <a:pt x="1034" y="11722"/>
                  <a:pt x="1034" y="11728"/>
                  <a:pt x="1039" y="11733"/>
                </a:cubicBezTo>
                <a:cubicBezTo>
                  <a:pt x="1044" y="11732"/>
                  <a:pt x="1050" y="11732"/>
                  <a:pt x="1055" y="11732"/>
                </a:cubicBezTo>
                <a:cubicBezTo>
                  <a:pt x="1081" y="11732"/>
                  <a:pt x="1101" y="11746"/>
                  <a:pt x="1096" y="11784"/>
                </a:cubicBezTo>
                <a:cubicBezTo>
                  <a:pt x="1085" y="11779"/>
                  <a:pt x="1062" y="11762"/>
                  <a:pt x="1051" y="11756"/>
                </a:cubicBezTo>
                <a:lnTo>
                  <a:pt x="1051" y="11756"/>
                </a:lnTo>
                <a:cubicBezTo>
                  <a:pt x="1056" y="11767"/>
                  <a:pt x="1068" y="11779"/>
                  <a:pt x="1073" y="11790"/>
                </a:cubicBezTo>
                <a:cubicBezTo>
                  <a:pt x="1085" y="11784"/>
                  <a:pt x="1096" y="11784"/>
                  <a:pt x="1107" y="11784"/>
                </a:cubicBezTo>
                <a:cubicBezTo>
                  <a:pt x="1141" y="11841"/>
                  <a:pt x="1164" y="11898"/>
                  <a:pt x="1198" y="11949"/>
                </a:cubicBezTo>
                <a:cubicBezTo>
                  <a:pt x="1221" y="12017"/>
                  <a:pt x="1317" y="12085"/>
                  <a:pt x="1289" y="12164"/>
                </a:cubicBezTo>
                <a:cubicBezTo>
                  <a:pt x="1300" y="12198"/>
                  <a:pt x="1317" y="12232"/>
                  <a:pt x="1329" y="12267"/>
                </a:cubicBezTo>
                <a:cubicBezTo>
                  <a:pt x="1334" y="12267"/>
                  <a:pt x="1346" y="12278"/>
                  <a:pt x="1351" y="12278"/>
                </a:cubicBezTo>
                <a:cubicBezTo>
                  <a:pt x="1356" y="12308"/>
                  <a:pt x="1370" y="12324"/>
                  <a:pt x="1396" y="12324"/>
                </a:cubicBezTo>
                <a:cubicBezTo>
                  <a:pt x="1400" y="12324"/>
                  <a:pt x="1404" y="12324"/>
                  <a:pt x="1408" y="12323"/>
                </a:cubicBezTo>
                <a:cubicBezTo>
                  <a:pt x="1397" y="12306"/>
                  <a:pt x="1385" y="12284"/>
                  <a:pt x="1374" y="12267"/>
                </a:cubicBezTo>
                <a:lnTo>
                  <a:pt x="1374" y="12267"/>
                </a:lnTo>
                <a:cubicBezTo>
                  <a:pt x="1397" y="12289"/>
                  <a:pt x="1419" y="12312"/>
                  <a:pt x="1436" y="12340"/>
                </a:cubicBezTo>
                <a:cubicBezTo>
                  <a:pt x="1425" y="12340"/>
                  <a:pt x="1408" y="12346"/>
                  <a:pt x="1397" y="12352"/>
                </a:cubicBezTo>
                <a:lnTo>
                  <a:pt x="1436" y="12386"/>
                </a:lnTo>
                <a:cubicBezTo>
                  <a:pt x="1419" y="12391"/>
                  <a:pt x="1402" y="12397"/>
                  <a:pt x="1385" y="12408"/>
                </a:cubicBezTo>
                <a:cubicBezTo>
                  <a:pt x="1374" y="12391"/>
                  <a:pt x="1357" y="12374"/>
                  <a:pt x="1346" y="12357"/>
                </a:cubicBezTo>
                <a:cubicBezTo>
                  <a:pt x="1346" y="12357"/>
                  <a:pt x="1346" y="12346"/>
                  <a:pt x="1346" y="12340"/>
                </a:cubicBezTo>
                <a:cubicBezTo>
                  <a:pt x="1323" y="12301"/>
                  <a:pt x="1289" y="12261"/>
                  <a:pt x="1249" y="12232"/>
                </a:cubicBezTo>
                <a:cubicBezTo>
                  <a:pt x="1249" y="12221"/>
                  <a:pt x="1255" y="12198"/>
                  <a:pt x="1255" y="12187"/>
                </a:cubicBezTo>
                <a:cubicBezTo>
                  <a:pt x="1243" y="12187"/>
                  <a:pt x="1226" y="12193"/>
                  <a:pt x="1215" y="12198"/>
                </a:cubicBezTo>
                <a:cubicBezTo>
                  <a:pt x="1226" y="12284"/>
                  <a:pt x="1295" y="12340"/>
                  <a:pt x="1329" y="12414"/>
                </a:cubicBezTo>
                <a:lnTo>
                  <a:pt x="1306" y="12425"/>
                </a:lnTo>
                <a:cubicBezTo>
                  <a:pt x="1317" y="12425"/>
                  <a:pt x="1329" y="12420"/>
                  <a:pt x="1340" y="12420"/>
                </a:cubicBezTo>
                <a:cubicBezTo>
                  <a:pt x="1357" y="12459"/>
                  <a:pt x="1380" y="12493"/>
                  <a:pt x="1414" y="12522"/>
                </a:cubicBezTo>
                <a:cubicBezTo>
                  <a:pt x="1425" y="12550"/>
                  <a:pt x="1436" y="12579"/>
                  <a:pt x="1476" y="12579"/>
                </a:cubicBezTo>
                <a:cubicBezTo>
                  <a:pt x="1470" y="12584"/>
                  <a:pt x="1459" y="12601"/>
                  <a:pt x="1453" y="12607"/>
                </a:cubicBezTo>
                <a:cubicBezTo>
                  <a:pt x="1465" y="12601"/>
                  <a:pt x="1482" y="12596"/>
                  <a:pt x="1493" y="12590"/>
                </a:cubicBezTo>
                <a:cubicBezTo>
                  <a:pt x="1493" y="12601"/>
                  <a:pt x="1493" y="12630"/>
                  <a:pt x="1499" y="12641"/>
                </a:cubicBezTo>
                <a:lnTo>
                  <a:pt x="1516" y="12641"/>
                </a:lnTo>
                <a:cubicBezTo>
                  <a:pt x="1499" y="12590"/>
                  <a:pt x="1487" y="12533"/>
                  <a:pt x="1431" y="12522"/>
                </a:cubicBezTo>
                <a:cubicBezTo>
                  <a:pt x="1431" y="12510"/>
                  <a:pt x="1431" y="12488"/>
                  <a:pt x="1431" y="12476"/>
                </a:cubicBezTo>
                <a:cubicBezTo>
                  <a:pt x="1419" y="12454"/>
                  <a:pt x="1402" y="12431"/>
                  <a:pt x="1385" y="12414"/>
                </a:cubicBezTo>
                <a:cubicBezTo>
                  <a:pt x="1397" y="12408"/>
                  <a:pt x="1431" y="12403"/>
                  <a:pt x="1448" y="12397"/>
                </a:cubicBezTo>
                <a:cubicBezTo>
                  <a:pt x="1448" y="12408"/>
                  <a:pt x="1448" y="12431"/>
                  <a:pt x="1448" y="12442"/>
                </a:cubicBezTo>
                <a:cubicBezTo>
                  <a:pt x="1465" y="12437"/>
                  <a:pt x="1476" y="12425"/>
                  <a:pt x="1487" y="12420"/>
                </a:cubicBezTo>
                <a:cubicBezTo>
                  <a:pt x="1493" y="12425"/>
                  <a:pt x="1504" y="12437"/>
                  <a:pt x="1510" y="12442"/>
                </a:cubicBezTo>
                <a:cubicBezTo>
                  <a:pt x="1499" y="12442"/>
                  <a:pt x="1476" y="12454"/>
                  <a:pt x="1465" y="12459"/>
                </a:cubicBezTo>
                <a:cubicBezTo>
                  <a:pt x="1482" y="12465"/>
                  <a:pt x="1504" y="12465"/>
                  <a:pt x="1522" y="12471"/>
                </a:cubicBezTo>
                <a:cubicBezTo>
                  <a:pt x="1527" y="12482"/>
                  <a:pt x="1539" y="12488"/>
                  <a:pt x="1550" y="12499"/>
                </a:cubicBezTo>
                <a:cubicBezTo>
                  <a:pt x="1535" y="12494"/>
                  <a:pt x="1521" y="12481"/>
                  <a:pt x="1506" y="12481"/>
                </a:cubicBezTo>
                <a:cubicBezTo>
                  <a:pt x="1504" y="12481"/>
                  <a:pt x="1501" y="12481"/>
                  <a:pt x="1499" y="12482"/>
                </a:cubicBezTo>
                <a:cubicBezTo>
                  <a:pt x="1487" y="12528"/>
                  <a:pt x="1561" y="12510"/>
                  <a:pt x="1584" y="12539"/>
                </a:cubicBezTo>
                <a:cubicBezTo>
                  <a:pt x="1590" y="12556"/>
                  <a:pt x="1607" y="12590"/>
                  <a:pt x="1612" y="12613"/>
                </a:cubicBezTo>
                <a:cubicBezTo>
                  <a:pt x="1601" y="12607"/>
                  <a:pt x="1573" y="12601"/>
                  <a:pt x="1561" y="12596"/>
                </a:cubicBezTo>
                <a:lnTo>
                  <a:pt x="1561" y="12596"/>
                </a:lnTo>
                <a:cubicBezTo>
                  <a:pt x="1584" y="12613"/>
                  <a:pt x="1607" y="12635"/>
                  <a:pt x="1618" y="12658"/>
                </a:cubicBezTo>
                <a:cubicBezTo>
                  <a:pt x="1618" y="12647"/>
                  <a:pt x="1612" y="12624"/>
                  <a:pt x="1612" y="12607"/>
                </a:cubicBezTo>
                <a:lnTo>
                  <a:pt x="1612" y="12607"/>
                </a:lnTo>
                <a:cubicBezTo>
                  <a:pt x="1658" y="12624"/>
                  <a:pt x="1652" y="12652"/>
                  <a:pt x="1635" y="12686"/>
                </a:cubicBezTo>
                <a:lnTo>
                  <a:pt x="1680" y="12686"/>
                </a:lnTo>
                <a:cubicBezTo>
                  <a:pt x="1697" y="12703"/>
                  <a:pt x="1714" y="12720"/>
                  <a:pt x="1731" y="12743"/>
                </a:cubicBezTo>
                <a:cubicBezTo>
                  <a:pt x="1748" y="12766"/>
                  <a:pt x="1760" y="12789"/>
                  <a:pt x="1777" y="12811"/>
                </a:cubicBezTo>
                <a:cubicBezTo>
                  <a:pt x="1760" y="12811"/>
                  <a:pt x="1743" y="12806"/>
                  <a:pt x="1726" y="12806"/>
                </a:cubicBezTo>
                <a:cubicBezTo>
                  <a:pt x="1743" y="12823"/>
                  <a:pt x="1765" y="12823"/>
                  <a:pt x="1788" y="12823"/>
                </a:cubicBezTo>
                <a:cubicBezTo>
                  <a:pt x="1788" y="12828"/>
                  <a:pt x="1794" y="12840"/>
                  <a:pt x="1800" y="12845"/>
                </a:cubicBezTo>
                <a:lnTo>
                  <a:pt x="1788" y="12874"/>
                </a:lnTo>
                <a:cubicBezTo>
                  <a:pt x="1794" y="12868"/>
                  <a:pt x="1800" y="12862"/>
                  <a:pt x="1805" y="12857"/>
                </a:cubicBezTo>
                <a:cubicBezTo>
                  <a:pt x="1817" y="12874"/>
                  <a:pt x="1822" y="12891"/>
                  <a:pt x="1834" y="12908"/>
                </a:cubicBezTo>
                <a:cubicBezTo>
                  <a:pt x="1834" y="12896"/>
                  <a:pt x="1839" y="12885"/>
                  <a:pt x="1845" y="12874"/>
                </a:cubicBezTo>
                <a:cubicBezTo>
                  <a:pt x="1862" y="12896"/>
                  <a:pt x="1885" y="12908"/>
                  <a:pt x="1902" y="12925"/>
                </a:cubicBezTo>
                <a:cubicBezTo>
                  <a:pt x="1890" y="12930"/>
                  <a:pt x="1873" y="12936"/>
                  <a:pt x="1862" y="12936"/>
                </a:cubicBezTo>
                <a:cubicBezTo>
                  <a:pt x="1868" y="12942"/>
                  <a:pt x="1879" y="12959"/>
                  <a:pt x="1885" y="12970"/>
                </a:cubicBezTo>
                <a:cubicBezTo>
                  <a:pt x="1891" y="12950"/>
                  <a:pt x="1900" y="12943"/>
                  <a:pt x="1909" y="12943"/>
                </a:cubicBezTo>
                <a:cubicBezTo>
                  <a:pt x="1927" y="12943"/>
                  <a:pt x="1947" y="12967"/>
                  <a:pt x="1958" y="12981"/>
                </a:cubicBezTo>
                <a:cubicBezTo>
                  <a:pt x="2004" y="13027"/>
                  <a:pt x="2055" y="13067"/>
                  <a:pt x="2100" y="13106"/>
                </a:cubicBezTo>
                <a:cubicBezTo>
                  <a:pt x="2095" y="13118"/>
                  <a:pt x="2095" y="13129"/>
                  <a:pt x="2106" y="13146"/>
                </a:cubicBezTo>
                <a:cubicBezTo>
                  <a:pt x="2112" y="13140"/>
                  <a:pt x="2112" y="13129"/>
                  <a:pt x="2117" y="13123"/>
                </a:cubicBezTo>
                <a:cubicBezTo>
                  <a:pt x="2134" y="13129"/>
                  <a:pt x="2146" y="13140"/>
                  <a:pt x="2163" y="13152"/>
                </a:cubicBezTo>
                <a:cubicBezTo>
                  <a:pt x="2180" y="13180"/>
                  <a:pt x="2202" y="13203"/>
                  <a:pt x="2225" y="13225"/>
                </a:cubicBezTo>
                <a:cubicBezTo>
                  <a:pt x="2214" y="13225"/>
                  <a:pt x="2202" y="13225"/>
                  <a:pt x="2202" y="13237"/>
                </a:cubicBezTo>
                <a:cubicBezTo>
                  <a:pt x="2208" y="13248"/>
                  <a:pt x="2214" y="13254"/>
                  <a:pt x="2219" y="13254"/>
                </a:cubicBezTo>
                <a:cubicBezTo>
                  <a:pt x="2214" y="13265"/>
                  <a:pt x="2208" y="13271"/>
                  <a:pt x="2202" y="13276"/>
                </a:cubicBezTo>
                <a:cubicBezTo>
                  <a:pt x="2214" y="13282"/>
                  <a:pt x="2236" y="13288"/>
                  <a:pt x="2248" y="13293"/>
                </a:cubicBezTo>
                <a:cubicBezTo>
                  <a:pt x="2248" y="13282"/>
                  <a:pt x="2248" y="13265"/>
                  <a:pt x="2248" y="13259"/>
                </a:cubicBezTo>
                <a:cubicBezTo>
                  <a:pt x="2265" y="13276"/>
                  <a:pt x="2287" y="13288"/>
                  <a:pt x="2304" y="13305"/>
                </a:cubicBezTo>
                <a:cubicBezTo>
                  <a:pt x="2299" y="13322"/>
                  <a:pt x="2287" y="13333"/>
                  <a:pt x="2282" y="13350"/>
                </a:cubicBezTo>
                <a:cubicBezTo>
                  <a:pt x="2310" y="13379"/>
                  <a:pt x="2333" y="13407"/>
                  <a:pt x="2367" y="13424"/>
                </a:cubicBezTo>
                <a:cubicBezTo>
                  <a:pt x="2344" y="13401"/>
                  <a:pt x="2322" y="13373"/>
                  <a:pt x="2310" y="13339"/>
                </a:cubicBezTo>
                <a:lnTo>
                  <a:pt x="2310" y="13339"/>
                </a:lnTo>
                <a:cubicBezTo>
                  <a:pt x="2356" y="13362"/>
                  <a:pt x="2378" y="13401"/>
                  <a:pt x="2407" y="13441"/>
                </a:cubicBezTo>
                <a:cubicBezTo>
                  <a:pt x="2401" y="13447"/>
                  <a:pt x="2395" y="13458"/>
                  <a:pt x="2390" y="13464"/>
                </a:cubicBezTo>
                <a:cubicBezTo>
                  <a:pt x="2407" y="13475"/>
                  <a:pt x="2418" y="13492"/>
                  <a:pt x="2435" y="13509"/>
                </a:cubicBezTo>
                <a:cubicBezTo>
                  <a:pt x="2424" y="13486"/>
                  <a:pt x="2418" y="13464"/>
                  <a:pt x="2412" y="13441"/>
                </a:cubicBezTo>
                <a:lnTo>
                  <a:pt x="2412" y="13441"/>
                </a:lnTo>
                <a:cubicBezTo>
                  <a:pt x="2475" y="13503"/>
                  <a:pt x="2537" y="13571"/>
                  <a:pt x="2605" y="13634"/>
                </a:cubicBezTo>
                <a:cubicBezTo>
                  <a:pt x="2594" y="13634"/>
                  <a:pt x="2571" y="13628"/>
                  <a:pt x="2565" y="13628"/>
                </a:cubicBezTo>
                <a:lnTo>
                  <a:pt x="2565" y="13628"/>
                </a:lnTo>
                <a:cubicBezTo>
                  <a:pt x="2565" y="13645"/>
                  <a:pt x="2571" y="13657"/>
                  <a:pt x="2577" y="13674"/>
                </a:cubicBezTo>
                <a:cubicBezTo>
                  <a:pt x="2617" y="13696"/>
                  <a:pt x="2673" y="13691"/>
                  <a:pt x="2702" y="13730"/>
                </a:cubicBezTo>
                <a:cubicBezTo>
                  <a:pt x="2673" y="13725"/>
                  <a:pt x="2651" y="13719"/>
                  <a:pt x="2628" y="13713"/>
                </a:cubicBezTo>
                <a:lnTo>
                  <a:pt x="2628" y="13713"/>
                </a:lnTo>
                <a:cubicBezTo>
                  <a:pt x="2679" y="13759"/>
                  <a:pt x="2724" y="13821"/>
                  <a:pt x="2792" y="13844"/>
                </a:cubicBezTo>
                <a:lnTo>
                  <a:pt x="2787" y="13855"/>
                </a:lnTo>
                <a:cubicBezTo>
                  <a:pt x="2792" y="13855"/>
                  <a:pt x="2804" y="13861"/>
                  <a:pt x="2809" y="13861"/>
                </a:cubicBezTo>
                <a:lnTo>
                  <a:pt x="2798" y="13884"/>
                </a:lnTo>
                <a:lnTo>
                  <a:pt x="2809" y="13884"/>
                </a:lnTo>
                <a:cubicBezTo>
                  <a:pt x="2809" y="13878"/>
                  <a:pt x="2815" y="13855"/>
                  <a:pt x="2815" y="13844"/>
                </a:cubicBezTo>
                <a:cubicBezTo>
                  <a:pt x="2821" y="13855"/>
                  <a:pt x="2838" y="13872"/>
                  <a:pt x="2849" y="13884"/>
                </a:cubicBezTo>
                <a:cubicBezTo>
                  <a:pt x="2844" y="13889"/>
                  <a:pt x="2832" y="13901"/>
                  <a:pt x="2826" y="13906"/>
                </a:cubicBezTo>
                <a:cubicBezTo>
                  <a:pt x="2838" y="13912"/>
                  <a:pt x="2849" y="13918"/>
                  <a:pt x="2861" y="13918"/>
                </a:cubicBezTo>
                <a:cubicBezTo>
                  <a:pt x="2861" y="13912"/>
                  <a:pt x="2861" y="13901"/>
                  <a:pt x="2861" y="13895"/>
                </a:cubicBezTo>
                <a:cubicBezTo>
                  <a:pt x="2917" y="13918"/>
                  <a:pt x="2951" y="13963"/>
                  <a:pt x="2997" y="13997"/>
                </a:cubicBezTo>
                <a:cubicBezTo>
                  <a:pt x="2985" y="14003"/>
                  <a:pt x="2974" y="14014"/>
                  <a:pt x="2968" y="14025"/>
                </a:cubicBezTo>
                <a:cubicBezTo>
                  <a:pt x="2980" y="14014"/>
                  <a:pt x="2991" y="14008"/>
                  <a:pt x="3002" y="14003"/>
                </a:cubicBezTo>
                <a:cubicBezTo>
                  <a:pt x="3025" y="14025"/>
                  <a:pt x="3048" y="14048"/>
                  <a:pt x="3070" y="14065"/>
                </a:cubicBezTo>
                <a:cubicBezTo>
                  <a:pt x="3048" y="14054"/>
                  <a:pt x="3019" y="14048"/>
                  <a:pt x="2991" y="14048"/>
                </a:cubicBezTo>
                <a:cubicBezTo>
                  <a:pt x="3014" y="14059"/>
                  <a:pt x="3025" y="14076"/>
                  <a:pt x="3025" y="14099"/>
                </a:cubicBezTo>
                <a:cubicBezTo>
                  <a:pt x="3031" y="14099"/>
                  <a:pt x="3042" y="14088"/>
                  <a:pt x="3048" y="14082"/>
                </a:cubicBezTo>
                <a:cubicBezTo>
                  <a:pt x="3099" y="14150"/>
                  <a:pt x="3167" y="14196"/>
                  <a:pt x="3229" y="14247"/>
                </a:cubicBezTo>
                <a:cubicBezTo>
                  <a:pt x="3229" y="14235"/>
                  <a:pt x="3235" y="14218"/>
                  <a:pt x="3241" y="14207"/>
                </a:cubicBezTo>
                <a:cubicBezTo>
                  <a:pt x="3303" y="14247"/>
                  <a:pt x="3360" y="14292"/>
                  <a:pt x="3417" y="14343"/>
                </a:cubicBezTo>
                <a:cubicBezTo>
                  <a:pt x="3371" y="14332"/>
                  <a:pt x="3337" y="14309"/>
                  <a:pt x="3309" y="14281"/>
                </a:cubicBezTo>
                <a:lnTo>
                  <a:pt x="3309" y="14281"/>
                </a:lnTo>
                <a:cubicBezTo>
                  <a:pt x="3286" y="14343"/>
                  <a:pt x="3553" y="14440"/>
                  <a:pt x="3581" y="14525"/>
                </a:cubicBezTo>
                <a:cubicBezTo>
                  <a:pt x="3564" y="14536"/>
                  <a:pt x="3547" y="14547"/>
                  <a:pt x="3530" y="14559"/>
                </a:cubicBezTo>
                <a:cubicBezTo>
                  <a:pt x="3536" y="14553"/>
                  <a:pt x="3536" y="14536"/>
                  <a:pt x="3541" y="14530"/>
                </a:cubicBezTo>
                <a:cubicBezTo>
                  <a:pt x="3519" y="14519"/>
                  <a:pt x="3513" y="14502"/>
                  <a:pt x="3519" y="14479"/>
                </a:cubicBezTo>
                <a:cubicBezTo>
                  <a:pt x="3502" y="14474"/>
                  <a:pt x="3479" y="14474"/>
                  <a:pt x="3462" y="14474"/>
                </a:cubicBezTo>
                <a:lnTo>
                  <a:pt x="3479" y="14445"/>
                </a:lnTo>
                <a:lnTo>
                  <a:pt x="3479" y="14445"/>
                </a:lnTo>
                <a:cubicBezTo>
                  <a:pt x="3473" y="14451"/>
                  <a:pt x="3456" y="14457"/>
                  <a:pt x="3451" y="14462"/>
                </a:cubicBezTo>
                <a:cubicBezTo>
                  <a:pt x="3402" y="14424"/>
                  <a:pt x="3346" y="14385"/>
                  <a:pt x="3284" y="14385"/>
                </a:cubicBezTo>
                <a:cubicBezTo>
                  <a:pt x="3274" y="14385"/>
                  <a:pt x="3263" y="14386"/>
                  <a:pt x="3252" y="14389"/>
                </a:cubicBezTo>
                <a:cubicBezTo>
                  <a:pt x="3337" y="14434"/>
                  <a:pt x="3405" y="14496"/>
                  <a:pt x="3490" y="14553"/>
                </a:cubicBezTo>
                <a:cubicBezTo>
                  <a:pt x="3490" y="14559"/>
                  <a:pt x="3490" y="14570"/>
                  <a:pt x="3490" y="14570"/>
                </a:cubicBezTo>
                <a:cubicBezTo>
                  <a:pt x="3493" y="14570"/>
                  <a:pt x="3496" y="14569"/>
                  <a:pt x="3499" y="14569"/>
                </a:cubicBezTo>
                <a:cubicBezTo>
                  <a:pt x="3533" y="14569"/>
                  <a:pt x="3548" y="14600"/>
                  <a:pt x="3564" y="14621"/>
                </a:cubicBezTo>
                <a:cubicBezTo>
                  <a:pt x="3621" y="14627"/>
                  <a:pt x="3661" y="14678"/>
                  <a:pt x="3712" y="14706"/>
                </a:cubicBezTo>
                <a:lnTo>
                  <a:pt x="3706" y="14723"/>
                </a:lnTo>
                <a:cubicBezTo>
                  <a:pt x="3712" y="14718"/>
                  <a:pt x="3723" y="14712"/>
                  <a:pt x="3729" y="14712"/>
                </a:cubicBezTo>
                <a:cubicBezTo>
                  <a:pt x="3780" y="14740"/>
                  <a:pt x="3831" y="14786"/>
                  <a:pt x="3887" y="14803"/>
                </a:cubicBezTo>
                <a:cubicBezTo>
                  <a:pt x="3910" y="14808"/>
                  <a:pt x="3922" y="14831"/>
                  <a:pt x="3933" y="14848"/>
                </a:cubicBezTo>
                <a:cubicBezTo>
                  <a:pt x="3944" y="14848"/>
                  <a:pt x="3961" y="14842"/>
                  <a:pt x="3978" y="14842"/>
                </a:cubicBezTo>
                <a:cubicBezTo>
                  <a:pt x="3973" y="14848"/>
                  <a:pt x="3973" y="14865"/>
                  <a:pt x="3967" y="14871"/>
                </a:cubicBezTo>
                <a:cubicBezTo>
                  <a:pt x="3998" y="14884"/>
                  <a:pt x="4028" y="14899"/>
                  <a:pt x="4058" y="14915"/>
                </a:cubicBezTo>
                <a:lnTo>
                  <a:pt x="4058" y="14915"/>
                </a:lnTo>
                <a:cubicBezTo>
                  <a:pt x="4058" y="14909"/>
                  <a:pt x="4058" y="14893"/>
                  <a:pt x="4058" y="14888"/>
                </a:cubicBezTo>
                <a:cubicBezTo>
                  <a:pt x="3984" y="14854"/>
                  <a:pt x="3927" y="14769"/>
                  <a:pt x="3842" y="14757"/>
                </a:cubicBezTo>
                <a:cubicBezTo>
                  <a:pt x="3819" y="14689"/>
                  <a:pt x="3729" y="14684"/>
                  <a:pt x="3683" y="14627"/>
                </a:cubicBezTo>
                <a:cubicBezTo>
                  <a:pt x="3649" y="14598"/>
                  <a:pt x="3598" y="14593"/>
                  <a:pt x="3592" y="14542"/>
                </a:cubicBezTo>
                <a:lnTo>
                  <a:pt x="3632" y="14542"/>
                </a:lnTo>
                <a:cubicBezTo>
                  <a:pt x="3655" y="14581"/>
                  <a:pt x="3700" y="14593"/>
                  <a:pt x="3734" y="14610"/>
                </a:cubicBezTo>
                <a:cubicBezTo>
                  <a:pt x="3734" y="14598"/>
                  <a:pt x="3740" y="14576"/>
                  <a:pt x="3740" y="14564"/>
                </a:cubicBezTo>
                <a:cubicBezTo>
                  <a:pt x="3751" y="14576"/>
                  <a:pt x="3757" y="14587"/>
                  <a:pt x="3768" y="14598"/>
                </a:cubicBezTo>
                <a:cubicBezTo>
                  <a:pt x="3814" y="14610"/>
                  <a:pt x="3808" y="14672"/>
                  <a:pt x="3859" y="14684"/>
                </a:cubicBezTo>
                <a:cubicBezTo>
                  <a:pt x="3865" y="14678"/>
                  <a:pt x="3876" y="14672"/>
                  <a:pt x="3882" y="14667"/>
                </a:cubicBezTo>
                <a:cubicBezTo>
                  <a:pt x="3990" y="14735"/>
                  <a:pt x="4080" y="14820"/>
                  <a:pt x="4200" y="14859"/>
                </a:cubicBezTo>
                <a:cubicBezTo>
                  <a:pt x="4194" y="14871"/>
                  <a:pt x="4188" y="14888"/>
                  <a:pt x="4183" y="14893"/>
                </a:cubicBezTo>
                <a:cubicBezTo>
                  <a:pt x="4194" y="14905"/>
                  <a:pt x="4217" y="14922"/>
                  <a:pt x="4228" y="14933"/>
                </a:cubicBezTo>
                <a:cubicBezTo>
                  <a:pt x="4239" y="14928"/>
                  <a:pt x="4251" y="14922"/>
                  <a:pt x="4262" y="14916"/>
                </a:cubicBezTo>
                <a:lnTo>
                  <a:pt x="4239" y="14893"/>
                </a:lnTo>
                <a:lnTo>
                  <a:pt x="4239" y="14893"/>
                </a:lnTo>
                <a:cubicBezTo>
                  <a:pt x="4251" y="14899"/>
                  <a:pt x="4273" y="14905"/>
                  <a:pt x="4290" y="14911"/>
                </a:cubicBezTo>
                <a:cubicBezTo>
                  <a:pt x="4279" y="14916"/>
                  <a:pt x="4268" y="14922"/>
                  <a:pt x="4256" y="14922"/>
                </a:cubicBezTo>
                <a:lnTo>
                  <a:pt x="4256" y="14956"/>
                </a:lnTo>
                <a:cubicBezTo>
                  <a:pt x="4285" y="14967"/>
                  <a:pt x="4307" y="14979"/>
                  <a:pt x="4330" y="14990"/>
                </a:cubicBezTo>
                <a:lnTo>
                  <a:pt x="4341" y="14973"/>
                </a:lnTo>
                <a:cubicBezTo>
                  <a:pt x="4324" y="14956"/>
                  <a:pt x="4307" y="14945"/>
                  <a:pt x="4296" y="14922"/>
                </a:cubicBezTo>
                <a:lnTo>
                  <a:pt x="4296" y="14922"/>
                </a:lnTo>
                <a:cubicBezTo>
                  <a:pt x="4307" y="14939"/>
                  <a:pt x="4336" y="14950"/>
                  <a:pt x="4358" y="14956"/>
                </a:cubicBezTo>
                <a:cubicBezTo>
                  <a:pt x="4353" y="14967"/>
                  <a:pt x="4347" y="14984"/>
                  <a:pt x="4336" y="14996"/>
                </a:cubicBezTo>
                <a:cubicBezTo>
                  <a:pt x="4358" y="15007"/>
                  <a:pt x="4381" y="15018"/>
                  <a:pt x="4404" y="15030"/>
                </a:cubicBezTo>
                <a:cubicBezTo>
                  <a:pt x="4392" y="15018"/>
                  <a:pt x="4370" y="14984"/>
                  <a:pt x="4358" y="14973"/>
                </a:cubicBezTo>
                <a:cubicBezTo>
                  <a:pt x="4381" y="14973"/>
                  <a:pt x="4398" y="14984"/>
                  <a:pt x="4409" y="15007"/>
                </a:cubicBezTo>
                <a:cubicBezTo>
                  <a:pt x="4461" y="15018"/>
                  <a:pt x="4500" y="15047"/>
                  <a:pt x="4546" y="15069"/>
                </a:cubicBezTo>
                <a:lnTo>
                  <a:pt x="4540" y="15092"/>
                </a:lnTo>
                <a:cubicBezTo>
                  <a:pt x="4551" y="15092"/>
                  <a:pt x="4574" y="15081"/>
                  <a:pt x="4585" y="15081"/>
                </a:cubicBezTo>
                <a:cubicBezTo>
                  <a:pt x="4580" y="15092"/>
                  <a:pt x="4580" y="15109"/>
                  <a:pt x="4574" y="15126"/>
                </a:cubicBezTo>
                <a:cubicBezTo>
                  <a:pt x="4597" y="15120"/>
                  <a:pt x="4614" y="15115"/>
                  <a:pt x="4636" y="15109"/>
                </a:cubicBezTo>
                <a:cubicBezTo>
                  <a:pt x="4648" y="15120"/>
                  <a:pt x="4659" y="15132"/>
                  <a:pt x="4670" y="15137"/>
                </a:cubicBezTo>
                <a:cubicBezTo>
                  <a:pt x="4648" y="15137"/>
                  <a:pt x="4625" y="15137"/>
                  <a:pt x="4608" y="15149"/>
                </a:cubicBezTo>
                <a:cubicBezTo>
                  <a:pt x="4619" y="15154"/>
                  <a:pt x="4648" y="15160"/>
                  <a:pt x="4659" y="15166"/>
                </a:cubicBezTo>
                <a:cubicBezTo>
                  <a:pt x="4653" y="15172"/>
                  <a:pt x="4648" y="15189"/>
                  <a:pt x="4642" y="15200"/>
                </a:cubicBezTo>
                <a:cubicBezTo>
                  <a:pt x="4653" y="15194"/>
                  <a:pt x="4676" y="15183"/>
                  <a:pt x="4687" y="15177"/>
                </a:cubicBezTo>
                <a:cubicBezTo>
                  <a:pt x="4699" y="15189"/>
                  <a:pt x="4756" y="15211"/>
                  <a:pt x="4716" y="15234"/>
                </a:cubicBezTo>
                <a:cubicBezTo>
                  <a:pt x="4657" y="15229"/>
                  <a:pt x="4612" y="15166"/>
                  <a:pt x="4553" y="15166"/>
                </a:cubicBezTo>
                <a:cubicBezTo>
                  <a:pt x="4543" y="15166"/>
                  <a:pt x="4533" y="15167"/>
                  <a:pt x="4523" y="15172"/>
                </a:cubicBezTo>
                <a:cubicBezTo>
                  <a:pt x="4523" y="15166"/>
                  <a:pt x="4534" y="15154"/>
                  <a:pt x="4534" y="15149"/>
                </a:cubicBezTo>
                <a:cubicBezTo>
                  <a:pt x="4387" y="15058"/>
                  <a:pt x="4234" y="14990"/>
                  <a:pt x="4086" y="14893"/>
                </a:cubicBezTo>
                <a:cubicBezTo>
                  <a:pt x="4075" y="14899"/>
                  <a:pt x="4064" y="14910"/>
                  <a:pt x="4058" y="14916"/>
                </a:cubicBezTo>
                <a:lnTo>
                  <a:pt x="4058" y="14916"/>
                </a:lnTo>
                <a:cubicBezTo>
                  <a:pt x="4182" y="14985"/>
                  <a:pt x="4291" y="15079"/>
                  <a:pt x="4415" y="15143"/>
                </a:cubicBezTo>
                <a:cubicBezTo>
                  <a:pt x="4418" y="15143"/>
                  <a:pt x="4421" y="15143"/>
                  <a:pt x="4424" y="15143"/>
                </a:cubicBezTo>
                <a:cubicBezTo>
                  <a:pt x="4457" y="15143"/>
                  <a:pt x="4474" y="15173"/>
                  <a:pt x="4495" y="15194"/>
                </a:cubicBezTo>
                <a:cubicBezTo>
                  <a:pt x="4534" y="15206"/>
                  <a:pt x="4574" y="15223"/>
                  <a:pt x="4614" y="15245"/>
                </a:cubicBezTo>
                <a:lnTo>
                  <a:pt x="4642" y="15245"/>
                </a:lnTo>
                <a:cubicBezTo>
                  <a:pt x="4653" y="15262"/>
                  <a:pt x="4665" y="15274"/>
                  <a:pt x="4682" y="15291"/>
                </a:cubicBezTo>
                <a:lnTo>
                  <a:pt x="4739" y="15308"/>
                </a:lnTo>
                <a:cubicBezTo>
                  <a:pt x="4739" y="15313"/>
                  <a:pt x="4744" y="15325"/>
                  <a:pt x="4744" y="15330"/>
                </a:cubicBezTo>
                <a:lnTo>
                  <a:pt x="4756" y="15313"/>
                </a:lnTo>
                <a:cubicBezTo>
                  <a:pt x="4778" y="15330"/>
                  <a:pt x="4807" y="15347"/>
                  <a:pt x="4835" y="15359"/>
                </a:cubicBezTo>
                <a:cubicBezTo>
                  <a:pt x="4835" y="15364"/>
                  <a:pt x="4835" y="15370"/>
                  <a:pt x="4829" y="15376"/>
                </a:cubicBezTo>
                <a:cubicBezTo>
                  <a:pt x="4841" y="15376"/>
                  <a:pt x="4852" y="15370"/>
                  <a:pt x="4863" y="15370"/>
                </a:cubicBezTo>
                <a:cubicBezTo>
                  <a:pt x="4903" y="15415"/>
                  <a:pt x="4971" y="15404"/>
                  <a:pt x="5017" y="15444"/>
                </a:cubicBezTo>
                <a:cubicBezTo>
                  <a:pt x="5107" y="15444"/>
                  <a:pt x="5181" y="15518"/>
                  <a:pt x="5266" y="15540"/>
                </a:cubicBezTo>
                <a:cubicBezTo>
                  <a:pt x="5272" y="15535"/>
                  <a:pt x="5289" y="15523"/>
                  <a:pt x="5295" y="15518"/>
                </a:cubicBezTo>
                <a:cubicBezTo>
                  <a:pt x="5295" y="15523"/>
                  <a:pt x="5300" y="15540"/>
                  <a:pt x="5300" y="15552"/>
                </a:cubicBezTo>
                <a:cubicBezTo>
                  <a:pt x="5408" y="15580"/>
                  <a:pt x="5499" y="15654"/>
                  <a:pt x="5607" y="15665"/>
                </a:cubicBezTo>
                <a:cubicBezTo>
                  <a:pt x="5607" y="15654"/>
                  <a:pt x="5612" y="15642"/>
                  <a:pt x="5618" y="15637"/>
                </a:cubicBezTo>
                <a:cubicBezTo>
                  <a:pt x="5567" y="15620"/>
                  <a:pt x="5516" y="15603"/>
                  <a:pt x="5470" y="15591"/>
                </a:cubicBezTo>
                <a:cubicBezTo>
                  <a:pt x="5465" y="15586"/>
                  <a:pt x="5459" y="15574"/>
                  <a:pt x="5459" y="15569"/>
                </a:cubicBezTo>
                <a:cubicBezTo>
                  <a:pt x="5380" y="15563"/>
                  <a:pt x="5312" y="15512"/>
                  <a:pt x="5244" y="15478"/>
                </a:cubicBezTo>
                <a:cubicBezTo>
                  <a:pt x="5238" y="15484"/>
                  <a:pt x="5227" y="15489"/>
                  <a:pt x="5221" y="15495"/>
                </a:cubicBezTo>
                <a:cubicBezTo>
                  <a:pt x="5204" y="15484"/>
                  <a:pt x="5187" y="15467"/>
                  <a:pt x="5175" y="15450"/>
                </a:cubicBezTo>
                <a:cubicBezTo>
                  <a:pt x="5164" y="15455"/>
                  <a:pt x="5141" y="15461"/>
                  <a:pt x="5130" y="15467"/>
                </a:cubicBezTo>
                <a:cubicBezTo>
                  <a:pt x="5130" y="15461"/>
                  <a:pt x="5130" y="15444"/>
                  <a:pt x="5136" y="15438"/>
                </a:cubicBezTo>
                <a:lnTo>
                  <a:pt x="5096" y="15438"/>
                </a:lnTo>
                <a:cubicBezTo>
                  <a:pt x="5096" y="15421"/>
                  <a:pt x="5090" y="15404"/>
                  <a:pt x="5090" y="15387"/>
                </a:cubicBezTo>
                <a:cubicBezTo>
                  <a:pt x="5090" y="15393"/>
                  <a:pt x="5079" y="15410"/>
                  <a:pt x="5079" y="15421"/>
                </a:cubicBezTo>
                <a:cubicBezTo>
                  <a:pt x="4960" y="15359"/>
                  <a:pt x="4846" y="15296"/>
                  <a:pt x="4727" y="15240"/>
                </a:cubicBezTo>
                <a:cubicBezTo>
                  <a:pt x="4744" y="15223"/>
                  <a:pt x="4761" y="15206"/>
                  <a:pt x="4778" y="15189"/>
                </a:cubicBezTo>
                <a:lnTo>
                  <a:pt x="4778" y="15189"/>
                </a:lnTo>
                <a:cubicBezTo>
                  <a:pt x="4773" y="15200"/>
                  <a:pt x="4767" y="15217"/>
                  <a:pt x="4761" y="15223"/>
                </a:cubicBezTo>
                <a:cubicBezTo>
                  <a:pt x="4818" y="15257"/>
                  <a:pt x="4880" y="15279"/>
                  <a:pt x="4937" y="15302"/>
                </a:cubicBezTo>
                <a:cubicBezTo>
                  <a:pt x="4937" y="15296"/>
                  <a:pt x="4943" y="15279"/>
                  <a:pt x="4943" y="15268"/>
                </a:cubicBezTo>
                <a:cubicBezTo>
                  <a:pt x="5022" y="15296"/>
                  <a:pt x="5107" y="15330"/>
                  <a:pt x="5181" y="15370"/>
                </a:cubicBezTo>
                <a:cubicBezTo>
                  <a:pt x="5171" y="15378"/>
                  <a:pt x="5159" y="15381"/>
                  <a:pt x="5148" y="15381"/>
                </a:cubicBezTo>
                <a:cubicBezTo>
                  <a:pt x="5134" y="15381"/>
                  <a:pt x="5120" y="15376"/>
                  <a:pt x="5107" y="15370"/>
                </a:cubicBezTo>
                <a:lnTo>
                  <a:pt x="5107" y="15370"/>
                </a:lnTo>
                <a:cubicBezTo>
                  <a:pt x="5124" y="15381"/>
                  <a:pt x="5141" y="15393"/>
                  <a:pt x="5158" y="15404"/>
                </a:cubicBezTo>
                <a:cubicBezTo>
                  <a:pt x="5170" y="15387"/>
                  <a:pt x="5187" y="15376"/>
                  <a:pt x="5198" y="15364"/>
                </a:cubicBezTo>
                <a:lnTo>
                  <a:pt x="5198" y="15364"/>
                </a:lnTo>
                <a:cubicBezTo>
                  <a:pt x="5215" y="15381"/>
                  <a:pt x="5198" y="15398"/>
                  <a:pt x="5192" y="15415"/>
                </a:cubicBezTo>
                <a:cubicBezTo>
                  <a:pt x="5232" y="15427"/>
                  <a:pt x="5266" y="15444"/>
                  <a:pt x="5306" y="15455"/>
                </a:cubicBezTo>
                <a:cubicBezTo>
                  <a:pt x="5295" y="15438"/>
                  <a:pt x="5278" y="15421"/>
                  <a:pt x="5261" y="15404"/>
                </a:cubicBezTo>
                <a:lnTo>
                  <a:pt x="5261" y="15404"/>
                </a:lnTo>
                <a:cubicBezTo>
                  <a:pt x="5306" y="15433"/>
                  <a:pt x="5391" y="15421"/>
                  <a:pt x="5391" y="15489"/>
                </a:cubicBezTo>
                <a:cubicBezTo>
                  <a:pt x="5419" y="15495"/>
                  <a:pt x="5448" y="15506"/>
                  <a:pt x="5470" y="15512"/>
                </a:cubicBezTo>
                <a:cubicBezTo>
                  <a:pt x="5459" y="15506"/>
                  <a:pt x="5442" y="15495"/>
                  <a:pt x="5431" y="15489"/>
                </a:cubicBezTo>
                <a:lnTo>
                  <a:pt x="5436" y="15478"/>
                </a:lnTo>
                <a:cubicBezTo>
                  <a:pt x="5459" y="15484"/>
                  <a:pt x="5487" y="15495"/>
                  <a:pt x="5510" y="15501"/>
                </a:cubicBezTo>
                <a:cubicBezTo>
                  <a:pt x="5510" y="15508"/>
                  <a:pt x="5508" y="15515"/>
                  <a:pt x="5505" y="15521"/>
                </a:cubicBezTo>
                <a:lnTo>
                  <a:pt x="5505" y="15521"/>
                </a:lnTo>
                <a:cubicBezTo>
                  <a:pt x="5511" y="15514"/>
                  <a:pt x="5517" y="15512"/>
                  <a:pt x="5524" y="15512"/>
                </a:cubicBezTo>
                <a:cubicBezTo>
                  <a:pt x="5536" y="15512"/>
                  <a:pt x="5549" y="15519"/>
                  <a:pt x="5561" y="15529"/>
                </a:cubicBezTo>
                <a:cubicBezTo>
                  <a:pt x="5556" y="15535"/>
                  <a:pt x="5544" y="15546"/>
                  <a:pt x="5539" y="15552"/>
                </a:cubicBezTo>
                <a:cubicBezTo>
                  <a:pt x="5606" y="15572"/>
                  <a:pt x="5678" y="15598"/>
                  <a:pt x="5747" y="15620"/>
                </a:cubicBezTo>
                <a:lnTo>
                  <a:pt x="5747" y="15620"/>
                </a:lnTo>
                <a:cubicBezTo>
                  <a:pt x="5739" y="15616"/>
                  <a:pt x="5732" y="15611"/>
                  <a:pt x="5726" y="15608"/>
                </a:cubicBezTo>
                <a:lnTo>
                  <a:pt x="5731" y="15580"/>
                </a:lnTo>
                <a:cubicBezTo>
                  <a:pt x="5760" y="15591"/>
                  <a:pt x="5788" y="15597"/>
                  <a:pt x="5817" y="15608"/>
                </a:cubicBezTo>
                <a:cubicBezTo>
                  <a:pt x="5811" y="15614"/>
                  <a:pt x="5800" y="15631"/>
                  <a:pt x="5794" y="15637"/>
                </a:cubicBezTo>
                <a:cubicBezTo>
                  <a:pt x="5885" y="15671"/>
                  <a:pt x="5981" y="15711"/>
                  <a:pt x="6078" y="15722"/>
                </a:cubicBezTo>
                <a:cubicBezTo>
                  <a:pt x="6032" y="15699"/>
                  <a:pt x="5975" y="15688"/>
                  <a:pt x="5936" y="15659"/>
                </a:cubicBezTo>
                <a:lnTo>
                  <a:pt x="5936" y="15659"/>
                </a:lnTo>
                <a:cubicBezTo>
                  <a:pt x="6015" y="15671"/>
                  <a:pt x="6089" y="15693"/>
                  <a:pt x="6163" y="15728"/>
                </a:cubicBezTo>
                <a:cubicBezTo>
                  <a:pt x="6163" y="15733"/>
                  <a:pt x="6163" y="15739"/>
                  <a:pt x="6168" y="15745"/>
                </a:cubicBezTo>
                <a:cubicBezTo>
                  <a:pt x="6185" y="15767"/>
                  <a:pt x="6214" y="15773"/>
                  <a:pt x="6242" y="15779"/>
                </a:cubicBezTo>
                <a:cubicBezTo>
                  <a:pt x="6231" y="15756"/>
                  <a:pt x="6208" y="15745"/>
                  <a:pt x="6185" y="15728"/>
                </a:cubicBezTo>
                <a:cubicBezTo>
                  <a:pt x="6219" y="15728"/>
                  <a:pt x="6253" y="15739"/>
                  <a:pt x="6288" y="15750"/>
                </a:cubicBezTo>
                <a:cubicBezTo>
                  <a:pt x="6282" y="15762"/>
                  <a:pt x="6276" y="15773"/>
                  <a:pt x="6270" y="15784"/>
                </a:cubicBezTo>
                <a:cubicBezTo>
                  <a:pt x="6299" y="15790"/>
                  <a:pt x="6327" y="15796"/>
                  <a:pt x="6356" y="15807"/>
                </a:cubicBezTo>
                <a:cubicBezTo>
                  <a:pt x="6339" y="15790"/>
                  <a:pt x="6327" y="15773"/>
                  <a:pt x="6316" y="15762"/>
                </a:cubicBezTo>
                <a:lnTo>
                  <a:pt x="6316" y="15762"/>
                </a:lnTo>
                <a:cubicBezTo>
                  <a:pt x="6356" y="15773"/>
                  <a:pt x="6401" y="15790"/>
                  <a:pt x="6441" y="15807"/>
                </a:cubicBezTo>
                <a:lnTo>
                  <a:pt x="6441" y="15858"/>
                </a:lnTo>
                <a:cubicBezTo>
                  <a:pt x="6457" y="15847"/>
                  <a:pt x="6475" y="15843"/>
                  <a:pt x="6493" y="15843"/>
                </a:cubicBezTo>
                <a:cubicBezTo>
                  <a:pt x="6542" y="15843"/>
                  <a:pt x="6595" y="15872"/>
                  <a:pt x="6648" y="15872"/>
                </a:cubicBezTo>
                <a:cubicBezTo>
                  <a:pt x="6656" y="15872"/>
                  <a:pt x="6665" y="15871"/>
                  <a:pt x="6673" y="15869"/>
                </a:cubicBezTo>
                <a:cubicBezTo>
                  <a:pt x="6662" y="15864"/>
                  <a:pt x="6639" y="15858"/>
                  <a:pt x="6628" y="15858"/>
                </a:cubicBezTo>
                <a:cubicBezTo>
                  <a:pt x="6628" y="15852"/>
                  <a:pt x="6628" y="15835"/>
                  <a:pt x="6628" y="15830"/>
                </a:cubicBezTo>
                <a:cubicBezTo>
                  <a:pt x="6639" y="15835"/>
                  <a:pt x="6662" y="15847"/>
                  <a:pt x="6673" y="15852"/>
                </a:cubicBezTo>
                <a:cubicBezTo>
                  <a:pt x="6690" y="15847"/>
                  <a:pt x="6702" y="15847"/>
                  <a:pt x="6713" y="15847"/>
                </a:cubicBezTo>
                <a:cubicBezTo>
                  <a:pt x="6707" y="15858"/>
                  <a:pt x="6696" y="15875"/>
                  <a:pt x="6690" y="15886"/>
                </a:cubicBezTo>
                <a:cubicBezTo>
                  <a:pt x="6706" y="15893"/>
                  <a:pt x="6723" y="15897"/>
                  <a:pt x="6740" y="15897"/>
                </a:cubicBezTo>
                <a:cubicBezTo>
                  <a:pt x="6754" y="15897"/>
                  <a:pt x="6768" y="15894"/>
                  <a:pt x="6781" y="15886"/>
                </a:cubicBezTo>
                <a:cubicBezTo>
                  <a:pt x="6815" y="15898"/>
                  <a:pt x="6849" y="15909"/>
                  <a:pt x="6878" y="15926"/>
                </a:cubicBezTo>
                <a:cubicBezTo>
                  <a:pt x="6889" y="15926"/>
                  <a:pt x="6906" y="15920"/>
                  <a:pt x="6912" y="15920"/>
                </a:cubicBezTo>
                <a:cubicBezTo>
                  <a:pt x="6946" y="15932"/>
                  <a:pt x="6985" y="15943"/>
                  <a:pt x="7031" y="15949"/>
                </a:cubicBezTo>
                <a:cubicBezTo>
                  <a:pt x="7021" y="15954"/>
                  <a:pt x="7007" y="15963"/>
                  <a:pt x="6996" y="15969"/>
                </a:cubicBezTo>
                <a:lnTo>
                  <a:pt x="6996" y="15969"/>
                </a:lnTo>
                <a:cubicBezTo>
                  <a:pt x="7035" y="15950"/>
                  <a:pt x="7083" y="15965"/>
                  <a:pt x="7122" y="15943"/>
                </a:cubicBezTo>
                <a:cubicBezTo>
                  <a:pt x="7082" y="15937"/>
                  <a:pt x="7048" y="15926"/>
                  <a:pt x="7008" y="15909"/>
                </a:cubicBezTo>
                <a:lnTo>
                  <a:pt x="7008" y="15909"/>
                </a:lnTo>
                <a:cubicBezTo>
                  <a:pt x="7082" y="15915"/>
                  <a:pt x="7156" y="15926"/>
                  <a:pt x="7229" y="15937"/>
                </a:cubicBezTo>
                <a:cubicBezTo>
                  <a:pt x="7246" y="15937"/>
                  <a:pt x="7263" y="15943"/>
                  <a:pt x="7280" y="15949"/>
                </a:cubicBezTo>
                <a:cubicBezTo>
                  <a:pt x="7280" y="15949"/>
                  <a:pt x="7280" y="15949"/>
                  <a:pt x="7280" y="15943"/>
                </a:cubicBezTo>
                <a:cubicBezTo>
                  <a:pt x="7314" y="15954"/>
                  <a:pt x="7354" y="15960"/>
                  <a:pt x="7388" y="15966"/>
                </a:cubicBezTo>
                <a:lnTo>
                  <a:pt x="7320" y="15966"/>
                </a:lnTo>
                <a:cubicBezTo>
                  <a:pt x="7326" y="15994"/>
                  <a:pt x="7354" y="16000"/>
                  <a:pt x="7371" y="16011"/>
                </a:cubicBezTo>
                <a:cubicBezTo>
                  <a:pt x="7394" y="16006"/>
                  <a:pt x="7422" y="16000"/>
                  <a:pt x="7445" y="16000"/>
                </a:cubicBezTo>
                <a:cubicBezTo>
                  <a:pt x="7445" y="16006"/>
                  <a:pt x="7451" y="16017"/>
                  <a:pt x="7451" y="16023"/>
                </a:cubicBezTo>
                <a:cubicBezTo>
                  <a:pt x="7458" y="16013"/>
                  <a:pt x="7481" y="16008"/>
                  <a:pt x="7504" y="16008"/>
                </a:cubicBezTo>
                <a:cubicBezTo>
                  <a:pt x="7537" y="16008"/>
                  <a:pt x="7569" y="16019"/>
                  <a:pt x="7553" y="16045"/>
                </a:cubicBezTo>
                <a:cubicBezTo>
                  <a:pt x="7539" y="16047"/>
                  <a:pt x="7526" y="16047"/>
                  <a:pt x="7512" y="16047"/>
                </a:cubicBezTo>
                <a:cubicBezTo>
                  <a:pt x="7426" y="16047"/>
                  <a:pt x="7339" y="16024"/>
                  <a:pt x="7250" y="16024"/>
                </a:cubicBezTo>
                <a:cubicBezTo>
                  <a:pt x="7230" y="16024"/>
                  <a:pt x="7210" y="16026"/>
                  <a:pt x="7190" y="16028"/>
                </a:cubicBezTo>
                <a:cubicBezTo>
                  <a:pt x="7190" y="16028"/>
                  <a:pt x="7184" y="16017"/>
                  <a:pt x="7178" y="16011"/>
                </a:cubicBezTo>
                <a:cubicBezTo>
                  <a:pt x="7105" y="16006"/>
                  <a:pt x="7036" y="15989"/>
                  <a:pt x="6963" y="15977"/>
                </a:cubicBezTo>
                <a:cubicBezTo>
                  <a:pt x="6957" y="15989"/>
                  <a:pt x="6946" y="16017"/>
                  <a:pt x="6940" y="16028"/>
                </a:cubicBezTo>
                <a:cubicBezTo>
                  <a:pt x="6955" y="16033"/>
                  <a:pt x="6972" y="16035"/>
                  <a:pt x="6987" y="16035"/>
                </a:cubicBezTo>
                <a:cubicBezTo>
                  <a:pt x="7012" y="16035"/>
                  <a:pt x="7036" y="16029"/>
                  <a:pt x="7053" y="16011"/>
                </a:cubicBezTo>
                <a:cubicBezTo>
                  <a:pt x="7070" y="16017"/>
                  <a:pt x="7088" y="16023"/>
                  <a:pt x="7099" y="16028"/>
                </a:cubicBezTo>
                <a:cubicBezTo>
                  <a:pt x="7109" y="16044"/>
                  <a:pt x="7124" y="16047"/>
                  <a:pt x="7141" y="16047"/>
                </a:cubicBezTo>
                <a:cubicBezTo>
                  <a:pt x="7156" y="16047"/>
                  <a:pt x="7173" y="16044"/>
                  <a:pt x="7188" y="16044"/>
                </a:cubicBezTo>
                <a:cubicBezTo>
                  <a:pt x="7192" y="16044"/>
                  <a:pt x="7197" y="16045"/>
                  <a:pt x="7201" y="16045"/>
                </a:cubicBezTo>
                <a:lnTo>
                  <a:pt x="7190" y="16085"/>
                </a:lnTo>
                <a:cubicBezTo>
                  <a:pt x="7195" y="16074"/>
                  <a:pt x="7201" y="16057"/>
                  <a:pt x="7207" y="16051"/>
                </a:cubicBezTo>
                <a:cubicBezTo>
                  <a:pt x="7224" y="16062"/>
                  <a:pt x="7246" y="16085"/>
                  <a:pt x="7263" y="16102"/>
                </a:cubicBezTo>
                <a:cubicBezTo>
                  <a:pt x="7275" y="16091"/>
                  <a:pt x="7286" y="16079"/>
                  <a:pt x="7303" y="16068"/>
                </a:cubicBezTo>
                <a:cubicBezTo>
                  <a:pt x="7309" y="16079"/>
                  <a:pt x="7320" y="16096"/>
                  <a:pt x="7326" y="16108"/>
                </a:cubicBezTo>
                <a:cubicBezTo>
                  <a:pt x="7326" y="16096"/>
                  <a:pt x="7326" y="16085"/>
                  <a:pt x="7320" y="16079"/>
                </a:cubicBezTo>
                <a:lnTo>
                  <a:pt x="7320" y="16079"/>
                </a:lnTo>
                <a:cubicBezTo>
                  <a:pt x="7349" y="16085"/>
                  <a:pt x="7383" y="16085"/>
                  <a:pt x="7400" y="16113"/>
                </a:cubicBezTo>
                <a:cubicBezTo>
                  <a:pt x="7400" y="16108"/>
                  <a:pt x="7400" y="16096"/>
                  <a:pt x="7400" y="16091"/>
                </a:cubicBezTo>
                <a:cubicBezTo>
                  <a:pt x="7485" y="16108"/>
                  <a:pt x="7570" y="16102"/>
                  <a:pt x="7655" y="16108"/>
                </a:cubicBezTo>
                <a:lnTo>
                  <a:pt x="7638" y="16136"/>
                </a:lnTo>
                <a:cubicBezTo>
                  <a:pt x="7655" y="16116"/>
                  <a:pt x="7686" y="16106"/>
                  <a:pt x="7717" y="16106"/>
                </a:cubicBezTo>
                <a:cubicBezTo>
                  <a:pt x="7749" y="16106"/>
                  <a:pt x="7780" y="16116"/>
                  <a:pt x="7797" y="16136"/>
                </a:cubicBezTo>
                <a:cubicBezTo>
                  <a:pt x="7801" y="16140"/>
                  <a:pt x="7805" y="16141"/>
                  <a:pt x="7808" y="16141"/>
                </a:cubicBezTo>
                <a:cubicBezTo>
                  <a:pt x="7821" y="16141"/>
                  <a:pt x="7833" y="16125"/>
                  <a:pt x="7842" y="16125"/>
                </a:cubicBezTo>
                <a:cubicBezTo>
                  <a:pt x="7852" y="16126"/>
                  <a:pt x="7861" y="16126"/>
                  <a:pt x="7871" y="16126"/>
                </a:cubicBezTo>
                <a:cubicBezTo>
                  <a:pt x="7919" y="16126"/>
                  <a:pt x="7956" y="16113"/>
                  <a:pt x="7990" y="16079"/>
                </a:cubicBezTo>
                <a:cubicBezTo>
                  <a:pt x="7990" y="16085"/>
                  <a:pt x="7990" y="16108"/>
                  <a:pt x="7995" y="16119"/>
                </a:cubicBezTo>
                <a:lnTo>
                  <a:pt x="8012" y="16079"/>
                </a:lnTo>
                <a:cubicBezTo>
                  <a:pt x="8021" y="16088"/>
                  <a:pt x="8036" y="16110"/>
                  <a:pt x="8053" y="16110"/>
                </a:cubicBezTo>
                <a:cubicBezTo>
                  <a:pt x="8058" y="16110"/>
                  <a:pt x="8064" y="16107"/>
                  <a:pt x="8069" y="16102"/>
                </a:cubicBezTo>
                <a:cubicBezTo>
                  <a:pt x="8103" y="16102"/>
                  <a:pt x="8143" y="16108"/>
                  <a:pt x="8177" y="16108"/>
                </a:cubicBezTo>
                <a:cubicBezTo>
                  <a:pt x="8137" y="16085"/>
                  <a:pt x="8097" y="16079"/>
                  <a:pt x="8058" y="16068"/>
                </a:cubicBezTo>
                <a:cubicBezTo>
                  <a:pt x="8058" y="16079"/>
                  <a:pt x="8052" y="16096"/>
                  <a:pt x="8052" y="16108"/>
                </a:cubicBezTo>
                <a:cubicBezTo>
                  <a:pt x="8040" y="16084"/>
                  <a:pt x="8023" y="16069"/>
                  <a:pt x="8003" y="16069"/>
                </a:cubicBezTo>
                <a:cubicBezTo>
                  <a:pt x="7993" y="16069"/>
                  <a:pt x="7983" y="16072"/>
                  <a:pt x="7973" y="16079"/>
                </a:cubicBezTo>
                <a:lnTo>
                  <a:pt x="7984" y="16051"/>
                </a:lnTo>
                <a:lnTo>
                  <a:pt x="7984" y="16051"/>
                </a:lnTo>
                <a:cubicBezTo>
                  <a:pt x="7961" y="16079"/>
                  <a:pt x="7939" y="16102"/>
                  <a:pt x="7910" y="16119"/>
                </a:cubicBezTo>
                <a:cubicBezTo>
                  <a:pt x="7870" y="16096"/>
                  <a:pt x="7859" y="16057"/>
                  <a:pt x="7859" y="16011"/>
                </a:cubicBezTo>
                <a:cubicBezTo>
                  <a:pt x="7819" y="16006"/>
                  <a:pt x="7780" y="16000"/>
                  <a:pt x="7740" y="15994"/>
                </a:cubicBezTo>
                <a:cubicBezTo>
                  <a:pt x="7858" y="15991"/>
                  <a:pt x="7976" y="15988"/>
                  <a:pt x="8094" y="15988"/>
                </a:cubicBezTo>
                <a:cubicBezTo>
                  <a:pt x="8180" y="15988"/>
                  <a:pt x="8266" y="15989"/>
                  <a:pt x="8353" y="15994"/>
                </a:cubicBezTo>
                <a:lnTo>
                  <a:pt x="8324" y="16023"/>
                </a:lnTo>
                <a:lnTo>
                  <a:pt x="8341" y="16023"/>
                </a:lnTo>
                <a:cubicBezTo>
                  <a:pt x="8349" y="15999"/>
                  <a:pt x="8362" y="15984"/>
                  <a:pt x="8381" y="15984"/>
                </a:cubicBezTo>
                <a:cubicBezTo>
                  <a:pt x="8389" y="15984"/>
                  <a:pt x="8399" y="15987"/>
                  <a:pt x="8410" y="15994"/>
                </a:cubicBezTo>
                <a:lnTo>
                  <a:pt x="8370" y="16023"/>
                </a:lnTo>
                <a:cubicBezTo>
                  <a:pt x="8381" y="16023"/>
                  <a:pt x="8392" y="16017"/>
                  <a:pt x="8410" y="16017"/>
                </a:cubicBezTo>
                <a:cubicBezTo>
                  <a:pt x="8410" y="16006"/>
                  <a:pt x="8415" y="15994"/>
                  <a:pt x="8421" y="15983"/>
                </a:cubicBezTo>
                <a:lnTo>
                  <a:pt x="8608" y="15983"/>
                </a:lnTo>
                <a:cubicBezTo>
                  <a:pt x="8612" y="15983"/>
                  <a:pt x="8616" y="15983"/>
                  <a:pt x="8620" y="15983"/>
                </a:cubicBezTo>
                <a:cubicBezTo>
                  <a:pt x="8664" y="15983"/>
                  <a:pt x="8715" y="15967"/>
                  <a:pt x="8762" y="15967"/>
                </a:cubicBezTo>
                <a:cubicBezTo>
                  <a:pt x="8791" y="15967"/>
                  <a:pt x="8818" y="15974"/>
                  <a:pt x="8841" y="15994"/>
                </a:cubicBezTo>
                <a:cubicBezTo>
                  <a:pt x="8875" y="16000"/>
                  <a:pt x="8909" y="16006"/>
                  <a:pt x="8949" y="16011"/>
                </a:cubicBezTo>
                <a:cubicBezTo>
                  <a:pt x="8954" y="16006"/>
                  <a:pt x="8966" y="16000"/>
                  <a:pt x="8971" y="15994"/>
                </a:cubicBezTo>
                <a:cubicBezTo>
                  <a:pt x="8979" y="15997"/>
                  <a:pt x="8986" y="15999"/>
                  <a:pt x="8993" y="15999"/>
                </a:cubicBezTo>
                <a:cubicBezTo>
                  <a:pt x="9013" y="15999"/>
                  <a:pt x="9029" y="15987"/>
                  <a:pt x="9034" y="15966"/>
                </a:cubicBezTo>
                <a:lnTo>
                  <a:pt x="8971" y="15966"/>
                </a:lnTo>
                <a:cubicBezTo>
                  <a:pt x="9000" y="15954"/>
                  <a:pt x="9034" y="15949"/>
                  <a:pt x="9062" y="15943"/>
                </a:cubicBezTo>
                <a:lnTo>
                  <a:pt x="9062" y="15943"/>
                </a:lnTo>
                <a:cubicBezTo>
                  <a:pt x="9062" y="15954"/>
                  <a:pt x="9056" y="15977"/>
                  <a:pt x="9056" y="15989"/>
                </a:cubicBezTo>
                <a:cubicBezTo>
                  <a:pt x="9073" y="15977"/>
                  <a:pt x="9085" y="15972"/>
                  <a:pt x="9102" y="15966"/>
                </a:cubicBezTo>
                <a:lnTo>
                  <a:pt x="9102" y="15966"/>
                </a:lnTo>
                <a:cubicBezTo>
                  <a:pt x="9102" y="15983"/>
                  <a:pt x="9102" y="16006"/>
                  <a:pt x="9096" y="16023"/>
                </a:cubicBezTo>
                <a:cubicBezTo>
                  <a:pt x="9079" y="16028"/>
                  <a:pt x="9056" y="16028"/>
                  <a:pt x="9039" y="16034"/>
                </a:cubicBezTo>
                <a:cubicBezTo>
                  <a:pt x="9034" y="16034"/>
                  <a:pt x="9028" y="16028"/>
                  <a:pt x="9022" y="16023"/>
                </a:cubicBezTo>
                <a:cubicBezTo>
                  <a:pt x="8977" y="16028"/>
                  <a:pt x="8926" y="16040"/>
                  <a:pt x="8880" y="16062"/>
                </a:cubicBezTo>
                <a:cubicBezTo>
                  <a:pt x="8875" y="16057"/>
                  <a:pt x="8852" y="16045"/>
                  <a:pt x="8841" y="16040"/>
                </a:cubicBezTo>
                <a:lnTo>
                  <a:pt x="8835" y="16079"/>
                </a:lnTo>
                <a:cubicBezTo>
                  <a:pt x="8858" y="16088"/>
                  <a:pt x="8882" y="16091"/>
                  <a:pt x="8906" y="16091"/>
                </a:cubicBezTo>
                <a:cubicBezTo>
                  <a:pt x="8965" y="16091"/>
                  <a:pt x="9025" y="16074"/>
                  <a:pt x="9085" y="16074"/>
                </a:cubicBezTo>
                <a:lnTo>
                  <a:pt x="9079" y="16096"/>
                </a:lnTo>
                <a:lnTo>
                  <a:pt x="9090" y="16068"/>
                </a:lnTo>
                <a:cubicBezTo>
                  <a:pt x="9130" y="16068"/>
                  <a:pt x="9175" y="16068"/>
                  <a:pt x="9215" y="16051"/>
                </a:cubicBezTo>
                <a:cubicBezTo>
                  <a:pt x="9223" y="16053"/>
                  <a:pt x="9232" y="16054"/>
                  <a:pt x="9241" y="16054"/>
                </a:cubicBezTo>
                <a:cubicBezTo>
                  <a:pt x="9262" y="16054"/>
                  <a:pt x="9283" y="16047"/>
                  <a:pt x="9295" y="16023"/>
                </a:cubicBezTo>
                <a:lnTo>
                  <a:pt x="9306" y="16051"/>
                </a:lnTo>
                <a:cubicBezTo>
                  <a:pt x="9306" y="16040"/>
                  <a:pt x="9312" y="16023"/>
                  <a:pt x="9312" y="16011"/>
                </a:cubicBezTo>
                <a:cubicBezTo>
                  <a:pt x="9323" y="16017"/>
                  <a:pt x="9346" y="16028"/>
                  <a:pt x="9357" y="16034"/>
                </a:cubicBezTo>
                <a:cubicBezTo>
                  <a:pt x="9363" y="16028"/>
                  <a:pt x="9363" y="16017"/>
                  <a:pt x="9368" y="16011"/>
                </a:cubicBezTo>
                <a:cubicBezTo>
                  <a:pt x="9344" y="16009"/>
                  <a:pt x="9319" y="16003"/>
                  <a:pt x="9295" y="16003"/>
                </a:cubicBezTo>
                <a:cubicBezTo>
                  <a:pt x="9268" y="16003"/>
                  <a:pt x="9242" y="16010"/>
                  <a:pt x="9221" y="16034"/>
                </a:cubicBezTo>
                <a:lnTo>
                  <a:pt x="9181" y="16011"/>
                </a:lnTo>
                <a:cubicBezTo>
                  <a:pt x="9153" y="16017"/>
                  <a:pt x="9130" y="16023"/>
                  <a:pt x="9102" y="16028"/>
                </a:cubicBezTo>
                <a:cubicBezTo>
                  <a:pt x="9107" y="16011"/>
                  <a:pt x="9113" y="15977"/>
                  <a:pt x="9119" y="15960"/>
                </a:cubicBezTo>
                <a:cubicBezTo>
                  <a:pt x="9130" y="15966"/>
                  <a:pt x="9147" y="15977"/>
                  <a:pt x="9158" y="15983"/>
                </a:cubicBezTo>
                <a:cubicBezTo>
                  <a:pt x="9158" y="15966"/>
                  <a:pt x="9158" y="15949"/>
                  <a:pt x="9158" y="15937"/>
                </a:cubicBezTo>
                <a:cubicBezTo>
                  <a:pt x="9164" y="15932"/>
                  <a:pt x="9181" y="15926"/>
                  <a:pt x="9187" y="15926"/>
                </a:cubicBezTo>
                <a:cubicBezTo>
                  <a:pt x="9187" y="15937"/>
                  <a:pt x="9187" y="15960"/>
                  <a:pt x="9187" y="15977"/>
                </a:cubicBezTo>
                <a:cubicBezTo>
                  <a:pt x="9192" y="15966"/>
                  <a:pt x="9210" y="15943"/>
                  <a:pt x="9215" y="15932"/>
                </a:cubicBezTo>
                <a:cubicBezTo>
                  <a:pt x="9232" y="15926"/>
                  <a:pt x="9244" y="15926"/>
                  <a:pt x="9255" y="15920"/>
                </a:cubicBezTo>
                <a:lnTo>
                  <a:pt x="9255" y="15920"/>
                </a:lnTo>
                <a:cubicBezTo>
                  <a:pt x="9244" y="15932"/>
                  <a:pt x="9227" y="15937"/>
                  <a:pt x="9221" y="15954"/>
                </a:cubicBezTo>
                <a:cubicBezTo>
                  <a:pt x="9227" y="15959"/>
                  <a:pt x="9232" y="15961"/>
                  <a:pt x="9237" y="15961"/>
                </a:cubicBezTo>
                <a:cubicBezTo>
                  <a:pt x="9261" y="15961"/>
                  <a:pt x="9278" y="15913"/>
                  <a:pt x="9306" y="15903"/>
                </a:cubicBezTo>
                <a:cubicBezTo>
                  <a:pt x="9329" y="15909"/>
                  <a:pt x="9363" y="15915"/>
                  <a:pt x="9385" y="15915"/>
                </a:cubicBezTo>
                <a:cubicBezTo>
                  <a:pt x="9374" y="15926"/>
                  <a:pt x="9357" y="15943"/>
                  <a:pt x="9351" y="15954"/>
                </a:cubicBezTo>
                <a:cubicBezTo>
                  <a:pt x="9370" y="15940"/>
                  <a:pt x="9393" y="15930"/>
                  <a:pt x="9416" y="15930"/>
                </a:cubicBezTo>
                <a:cubicBezTo>
                  <a:pt x="9421" y="15930"/>
                  <a:pt x="9426" y="15931"/>
                  <a:pt x="9431" y="15932"/>
                </a:cubicBezTo>
                <a:cubicBezTo>
                  <a:pt x="9419" y="15926"/>
                  <a:pt x="9397" y="15915"/>
                  <a:pt x="9385" y="15909"/>
                </a:cubicBezTo>
                <a:cubicBezTo>
                  <a:pt x="9396" y="15899"/>
                  <a:pt x="9406" y="15895"/>
                  <a:pt x="9416" y="15895"/>
                </a:cubicBezTo>
                <a:cubicBezTo>
                  <a:pt x="9434" y="15895"/>
                  <a:pt x="9450" y="15908"/>
                  <a:pt x="9465" y="15926"/>
                </a:cubicBezTo>
                <a:cubicBezTo>
                  <a:pt x="9471" y="15915"/>
                  <a:pt x="9476" y="15898"/>
                  <a:pt x="9482" y="15886"/>
                </a:cubicBezTo>
                <a:cubicBezTo>
                  <a:pt x="9539" y="15869"/>
                  <a:pt x="9595" y="15858"/>
                  <a:pt x="9646" y="15847"/>
                </a:cubicBezTo>
                <a:lnTo>
                  <a:pt x="9646" y="15847"/>
                </a:lnTo>
                <a:cubicBezTo>
                  <a:pt x="9635" y="15864"/>
                  <a:pt x="9624" y="15881"/>
                  <a:pt x="9607" y="15903"/>
                </a:cubicBezTo>
                <a:cubicBezTo>
                  <a:pt x="9635" y="15892"/>
                  <a:pt x="9652" y="15864"/>
                  <a:pt x="9663" y="15835"/>
                </a:cubicBezTo>
                <a:cubicBezTo>
                  <a:pt x="9675" y="15852"/>
                  <a:pt x="9686" y="15864"/>
                  <a:pt x="9697" y="15875"/>
                </a:cubicBezTo>
                <a:cubicBezTo>
                  <a:pt x="9697" y="15864"/>
                  <a:pt x="9692" y="15847"/>
                  <a:pt x="9686" y="15830"/>
                </a:cubicBezTo>
                <a:cubicBezTo>
                  <a:pt x="9726" y="15830"/>
                  <a:pt x="9760" y="15813"/>
                  <a:pt x="9800" y="15801"/>
                </a:cubicBezTo>
                <a:lnTo>
                  <a:pt x="9800" y="15801"/>
                </a:lnTo>
                <a:cubicBezTo>
                  <a:pt x="9794" y="15807"/>
                  <a:pt x="9794" y="15830"/>
                  <a:pt x="9788" y="15835"/>
                </a:cubicBezTo>
                <a:cubicBezTo>
                  <a:pt x="9800" y="15835"/>
                  <a:pt x="9817" y="15835"/>
                  <a:pt x="9828" y="15830"/>
                </a:cubicBezTo>
                <a:cubicBezTo>
                  <a:pt x="9788" y="15796"/>
                  <a:pt x="9845" y="15779"/>
                  <a:pt x="9873" y="15773"/>
                </a:cubicBezTo>
                <a:cubicBezTo>
                  <a:pt x="9873" y="15773"/>
                  <a:pt x="9873" y="15767"/>
                  <a:pt x="9879" y="15767"/>
                </a:cubicBezTo>
                <a:lnTo>
                  <a:pt x="9885" y="15779"/>
                </a:lnTo>
                <a:cubicBezTo>
                  <a:pt x="9885" y="15779"/>
                  <a:pt x="9885" y="15773"/>
                  <a:pt x="9885" y="15767"/>
                </a:cubicBezTo>
                <a:cubicBezTo>
                  <a:pt x="9924" y="15756"/>
                  <a:pt x="9964" y="15739"/>
                  <a:pt x="9998" y="15722"/>
                </a:cubicBezTo>
                <a:cubicBezTo>
                  <a:pt x="10021" y="15716"/>
                  <a:pt x="10044" y="15711"/>
                  <a:pt x="10066" y="15699"/>
                </a:cubicBezTo>
                <a:cubicBezTo>
                  <a:pt x="10066" y="15693"/>
                  <a:pt x="10072" y="15693"/>
                  <a:pt x="10078" y="15693"/>
                </a:cubicBezTo>
                <a:cubicBezTo>
                  <a:pt x="10083" y="15692"/>
                  <a:pt x="10088" y="15691"/>
                  <a:pt x="10093" y="15691"/>
                </a:cubicBezTo>
                <a:cubicBezTo>
                  <a:pt x="10105" y="15691"/>
                  <a:pt x="10117" y="15695"/>
                  <a:pt x="10129" y="15699"/>
                </a:cubicBezTo>
                <a:cubicBezTo>
                  <a:pt x="10140" y="15682"/>
                  <a:pt x="10146" y="15671"/>
                  <a:pt x="10151" y="15659"/>
                </a:cubicBezTo>
                <a:cubicBezTo>
                  <a:pt x="10157" y="15665"/>
                  <a:pt x="10168" y="15676"/>
                  <a:pt x="10174" y="15688"/>
                </a:cubicBezTo>
                <a:cubicBezTo>
                  <a:pt x="10185" y="15676"/>
                  <a:pt x="10197" y="15676"/>
                  <a:pt x="10208" y="15671"/>
                </a:cubicBezTo>
                <a:lnTo>
                  <a:pt x="10214" y="15671"/>
                </a:lnTo>
                <a:cubicBezTo>
                  <a:pt x="10216" y="15672"/>
                  <a:pt x="10218" y="15672"/>
                  <a:pt x="10220" y="15672"/>
                </a:cubicBezTo>
                <a:cubicBezTo>
                  <a:pt x="10231" y="15672"/>
                  <a:pt x="10243" y="15663"/>
                  <a:pt x="10248" y="15654"/>
                </a:cubicBezTo>
                <a:cubicBezTo>
                  <a:pt x="10255" y="15651"/>
                  <a:pt x="10262" y="15649"/>
                  <a:pt x="10269" y="15646"/>
                </a:cubicBezTo>
                <a:lnTo>
                  <a:pt x="10269" y="15646"/>
                </a:lnTo>
                <a:cubicBezTo>
                  <a:pt x="10269" y="15647"/>
                  <a:pt x="10270" y="15648"/>
                  <a:pt x="10271" y="15648"/>
                </a:cubicBezTo>
                <a:cubicBezTo>
                  <a:pt x="10271" y="15647"/>
                  <a:pt x="10271" y="15647"/>
                  <a:pt x="10271" y="15646"/>
                </a:cubicBezTo>
                <a:lnTo>
                  <a:pt x="10271" y="15646"/>
                </a:lnTo>
                <a:cubicBezTo>
                  <a:pt x="10270" y="15646"/>
                  <a:pt x="10269" y="15646"/>
                  <a:pt x="10269" y="15646"/>
                </a:cubicBezTo>
                <a:lnTo>
                  <a:pt x="10269" y="15646"/>
                </a:lnTo>
                <a:cubicBezTo>
                  <a:pt x="10263" y="15641"/>
                  <a:pt x="10253" y="15636"/>
                  <a:pt x="10253" y="15631"/>
                </a:cubicBezTo>
                <a:cubicBezTo>
                  <a:pt x="10231" y="15642"/>
                  <a:pt x="10202" y="15648"/>
                  <a:pt x="10174" y="15648"/>
                </a:cubicBezTo>
                <a:cubicBezTo>
                  <a:pt x="10202" y="15637"/>
                  <a:pt x="10225" y="15625"/>
                  <a:pt x="10253" y="15620"/>
                </a:cubicBezTo>
                <a:cubicBezTo>
                  <a:pt x="10242" y="15603"/>
                  <a:pt x="10236" y="15591"/>
                  <a:pt x="10231" y="15580"/>
                </a:cubicBezTo>
                <a:cubicBezTo>
                  <a:pt x="10197" y="15603"/>
                  <a:pt x="10151" y="15625"/>
                  <a:pt x="10112" y="15637"/>
                </a:cubicBezTo>
                <a:cubicBezTo>
                  <a:pt x="10106" y="15642"/>
                  <a:pt x="10095" y="15659"/>
                  <a:pt x="10095" y="15665"/>
                </a:cubicBezTo>
                <a:cubicBezTo>
                  <a:pt x="10089" y="15659"/>
                  <a:pt x="10078" y="15648"/>
                  <a:pt x="10072" y="15642"/>
                </a:cubicBezTo>
                <a:cubicBezTo>
                  <a:pt x="10049" y="15659"/>
                  <a:pt x="10032" y="15676"/>
                  <a:pt x="10015" y="15693"/>
                </a:cubicBezTo>
                <a:lnTo>
                  <a:pt x="9981" y="15693"/>
                </a:lnTo>
                <a:cubicBezTo>
                  <a:pt x="9924" y="15693"/>
                  <a:pt x="9868" y="15733"/>
                  <a:pt x="9811" y="15733"/>
                </a:cubicBezTo>
                <a:cubicBezTo>
                  <a:pt x="9953" y="15688"/>
                  <a:pt x="10095" y="15631"/>
                  <a:pt x="10225" y="15552"/>
                </a:cubicBezTo>
                <a:cubicBezTo>
                  <a:pt x="10259" y="15540"/>
                  <a:pt x="10293" y="15523"/>
                  <a:pt x="10327" y="15506"/>
                </a:cubicBezTo>
                <a:cubicBezTo>
                  <a:pt x="10327" y="15518"/>
                  <a:pt x="10333" y="15535"/>
                  <a:pt x="10339" y="15546"/>
                </a:cubicBezTo>
                <a:cubicBezTo>
                  <a:pt x="10350" y="15540"/>
                  <a:pt x="10384" y="15540"/>
                  <a:pt x="10395" y="15535"/>
                </a:cubicBezTo>
                <a:cubicBezTo>
                  <a:pt x="10401" y="15523"/>
                  <a:pt x="10401" y="15512"/>
                  <a:pt x="10407" y="15495"/>
                </a:cubicBezTo>
                <a:lnTo>
                  <a:pt x="10407" y="15495"/>
                </a:lnTo>
                <a:lnTo>
                  <a:pt x="10373" y="15501"/>
                </a:lnTo>
                <a:cubicBezTo>
                  <a:pt x="10384" y="15495"/>
                  <a:pt x="10412" y="15484"/>
                  <a:pt x="10424" y="15478"/>
                </a:cubicBezTo>
                <a:lnTo>
                  <a:pt x="10424" y="15478"/>
                </a:lnTo>
                <a:lnTo>
                  <a:pt x="10412" y="15506"/>
                </a:lnTo>
                <a:cubicBezTo>
                  <a:pt x="10418" y="15512"/>
                  <a:pt x="10429" y="15523"/>
                  <a:pt x="10435" y="15529"/>
                </a:cubicBezTo>
                <a:cubicBezTo>
                  <a:pt x="10458" y="15518"/>
                  <a:pt x="10480" y="15506"/>
                  <a:pt x="10509" y="15495"/>
                </a:cubicBezTo>
                <a:lnTo>
                  <a:pt x="10503" y="15478"/>
                </a:lnTo>
                <a:cubicBezTo>
                  <a:pt x="10492" y="15481"/>
                  <a:pt x="10479" y="15482"/>
                  <a:pt x="10466" y="15482"/>
                </a:cubicBezTo>
                <a:cubicBezTo>
                  <a:pt x="10453" y="15482"/>
                  <a:pt x="10441" y="15481"/>
                  <a:pt x="10429" y="15478"/>
                </a:cubicBezTo>
                <a:cubicBezTo>
                  <a:pt x="10458" y="15478"/>
                  <a:pt x="10480" y="15467"/>
                  <a:pt x="10503" y="15455"/>
                </a:cubicBezTo>
                <a:lnTo>
                  <a:pt x="10520" y="15495"/>
                </a:lnTo>
                <a:cubicBezTo>
                  <a:pt x="10543" y="15489"/>
                  <a:pt x="10566" y="15478"/>
                  <a:pt x="10588" y="15472"/>
                </a:cubicBezTo>
                <a:cubicBezTo>
                  <a:pt x="10571" y="15467"/>
                  <a:pt x="10532" y="15467"/>
                  <a:pt x="10514" y="15467"/>
                </a:cubicBezTo>
                <a:cubicBezTo>
                  <a:pt x="10527" y="15454"/>
                  <a:pt x="10540" y="15447"/>
                  <a:pt x="10555" y="15447"/>
                </a:cubicBezTo>
                <a:cubicBezTo>
                  <a:pt x="10560" y="15447"/>
                  <a:pt x="10566" y="15448"/>
                  <a:pt x="10571" y="15450"/>
                </a:cubicBezTo>
                <a:cubicBezTo>
                  <a:pt x="10617" y="15421"/>
                  <a:pt x="10662" y="15415"/>
                  <a:pt x="10707" y="15393"/>
                </a:cubicBezTo>
                <a:lnTo>
                  <a:pt x="10724" y="15415"/>
                </a:lnTo>
                <a:cubicBezTo>
                  <a:pt x="10730" y="15404"/>
                  <a:pt x="10736" y="15381"/>
                  <a:pt x="10741" y="15370"/>
                </a:cubicBezTo>
                <a:lnTo>
                  <a:pt x="10770" y="15410"/>
                </a:lnTo>
                <a:cubicBezTo>
                  <a:pt x="10781" y="15387"/>
                  <a:pt x="10793" y="15370"/>
                  <a:pt x="10798" y="15353"/>
                </a:cubicBezTo>
                <a:cubicBezTo>
                  <a:pt x="10815" y="15347"/>
                  <a:pt x="10832" y="15347"/>
                  <a:pt x="10849" y="15347"/>
                </a:cubicBezTo>
                <a:cubicBezTo>
                  <a:pt x="10832" y="15359"/>
                  <a:pt x="10815" y="15376"/>
                  <a:pt x="10810" y="15398"/>
                </a:cubicBezTo>
                <a:cubicBezTo>
                  <a:pt x="10821" y="15393"/>
                  <a:pt x="10844" y="15381"/>
                  <a:pt x="10855" y="15370"/>
                </a:cubicBezTo>
                <a:cubicBezTo>
                  <a:pt x="10861" y="15381"/>
                  <a:pt x="10866" y="15398"/>
                  <a:pt x="10872" y="15404"/>
                </a:cubicBezTo>
                <a:cubicBezTo>
                  <a:pt x="10872" y="15393"/>
                  <a:pt x="10878" y="15370"/>
                  <a:pt x="10883" y="15359"/>
                </a:cubicBezTo>
                <a:cubicBezTo>
                  <a:pt x="10893" y="15359"/>
                  <a:pt x="10914" y="15350"/>
                  <a:pt x="10930" y="15350"/>
                </a:cubicBezTo>
                <a:cubicBezTo>
                  <a:pt x="10942" y="15350"/>
                  <a:pt x="10951" y="15356"/>
                  <a:pt x="10946" y="15376"/>
                </a:cubicBezTo>
                <a:cubicBezTo>
                  <a:pt x="10900" y="15421"/>
                  <a:pt x="10798" y="15404"/>
                  <a:pt x="10770" y="15478"/>
                </a:cubicBezTo>
                <a:cubicBezTo>
                  <a:pt x="10770" y="15472"/>
                  <a:pt x="10764" y="15455"/>
                  <a:pt x="10764" y="15450"/>
                </a:cubicBezTo>
                <a:cubicBezTo>
                  <a:pt x="10600" y="15501"/>
                  <a:pt x="10441" y="15569"/>
                  <a:pt x="10276" y="15614"/>
                </a:cubicBezTo>
                <a:cubicBezTo>
                  <a:pt x="10271" y="15625"/>
                  <a:pt x="10271" y="15635"/>
                  <a:pt x="10271" y="15646"/>
                </a:cubicBezTo>
                <a:lnTo>
                  <a:pt x="10271" y="15646"/>
                </a:lnTo>
                <a:cubicBezTo>
                  <a:pt x="10405" y="15601"/>
                  <a:pt x="10544" y="15583"/>
                  <a:pt x="10673" y="15535"/>
                </a:cubicBezTo>
                <a:cubicBezTo>
                  <a:pt x="10690" y="15514"/>
                  <a:pt x="10714" y="15511"/>
                  <a:pt x="10738" y="15511"/>
                </a:cubicBezTo>
                <a:cubicBezTo>
                  <a:pt x="10747" y="15511"/>
                  <a:pt x="10756" y="15512"/>
                  <a:pt x="10764" y="15512"/>
                </a:cubicBezTo>
                <a:cubicBezTo>
                  <a:pt x="10804" y="15489"/>
                  <a:pt x="10844" y="15472"/>
                  <a:pt x="10883" y="15455"/>
                </a:cubicBezTo>
                <a:cubicBezTo>
                  <a:pt x="10883" y="15455"/>
                  <a:pt x="10895" y="15444"/>
                  <a:pt x="10900" y="15438"/>
                </a:cubicBezTo>
                <a:lnTo>
                  <a:pt x="10963" y="15438"/>
                </a:lnTo>
                <a:cubicBezTo>
                  <a:pt x="10980" y="15427"/>
                  <a:pt x="10991" y="15415"/>
                  <a:pt x="11008" y="15404"/>
                </a:cubicBezTo>
                <a:cubicBezTo>
                  <a:pt x="11014" y="15410"/>
                  <a:pt x="11031" y="15415"/>
                  <a:pt x="11036" y="15415"/>
                </a:cubicBezTo>
                <a:lnTo>
                  <a:pt x="11031" y="15398"/>
                </a:lnTo>
                <a:cubicBezTo>
                  <a:pt x="11059" y="15393"/>
                  <a:pt x="11088" y="15381"/>
                  <a:pt x="11116" y="15370"/>
                </a:cubicBezTo>
                <a:cubicBezTo>
                  <a:pt x="11116" y="15370"/>
                  <a:pt x="11122" y="15381"/>
                  <a:pt x="11127" y="15381"/>
                </a:cubicBezTo>
                <a:cubicBezTo>
                  <a:pt x="11127" y="15376"/>
                  <a:pt x="11139" y="15364"/>
                  <a:pt x="11139" y="15353"/>
                </a:cubicBezTo>
                <a:cubicBezTo>
                  <a:pt x="11201" y="15353"/>
                  <a:pt x="11241" y="15296"/>
                  <a:pt x="11303" y="15296"/>
                </a:cubicBezTo>
                <a:cubicBezTo>
                  <a:pt x="11366" y="15223"/>
                  <a:pt x="11462" y="15223"/>
                  <a:pt x="11536" y="15172"/>
                </a:cubicBezTo>
                <a:cubicBezTo>
                  <a:pt x="11536" y="15160"/>
                  <a:pt x="11541" y="15143"/>
                  <a:pt x="11541" y="15137"/>
                </a:cubicBezTo>
                <a:cubicBezTo>
                  <a:pt x="11547" y="15137"/>
                  <a:pt x="11564" y="15149"/>
                  <a:pt x="11570" y="15149"/>
                </a:cubicBezTo>
                <a:cubicBezTo>
                  <a:pt x="11666" y="15098"/>
                  <a:pt x="11780" y="15075"/>
                  <a:pt x="11859" y="15001"/>
                </a:cubicBezTo>
                <a:cubicBezTo>
                  <a:pt x="11854" y="14996"/>
                  <a:pt x="11848" y="14984"/>
                  <a:pt x="11848" y="14979"/>
                </a:cubicBezTo>
                <a:cubicBezTo>
                  <a:pt x="11802" y="15001"/>
                  <a:pt x="11757" y="15030"/>
                  <a:pt x="11717" y="15058"/>
                </a:cubicBezTo>
                <a:cubicBezTo>
                  <a:pt x="11712" y="15052"/>
                  <a:pt x="11700" y="15052"/>
                  <a:pt x="11695" y="15052"/>
                </a:cubicBezTo>
                <a:cubicBezTo>
                  <a:pt x="11632" y="15098"/>
                  <a:pt x="11553" y="15120"/>
                  <a:pt x="11479" y="15149"/>
                </a:cubicBezTo>
                <a:cubicBezTo>
                  <a:pt x="11479" y="15154"/>
                  <a:pt x="11479" y="15172"/>
                  <a:pt x="11473" y="15177"/>
                </a:cubicBezTo>
                <a:cubicBezTo>
                  <a:pt x="11456" y="15177"/>
                  <a:pt x="11434" y="15177"/>
                  <a:pt x="11411" y="15183"/>
                </a:cubicBezTo>
                <a:cubicBezTo>
                  <a:pt x="11405" y="15194"/>
                  <a:pt x="11400" y="15211"/>
                  <a:pt x="11394" y="15223"/>
                </a:cubicBezTo>
                <a:cubicBezTo>
                  <a:pt x="11388" y="15217"/>
                  <a:pt x="11377" y="15206"/>
                  <a:pt x="11377" y="15200"/>
                </a:cubicBezTo>
                <a:cubicBezTo>
                  <a:pt x="11366" y="15206"/>
                  <a:pt x="11354" y="15223"/>
                  <a:pt x="11349" y="15228"/>
                </a:cubicBezTo>
                <a:cubicBezTo>
                  <a:pt x="11337" y="15217"/>
                  <a:pt x="11320" y="15211"/>
                  <a:pt x="11309" y="15200"/>
                </a:cubicBezTo>
                <a:lnTo>
                  <a:pt x="11309" y="15200"/>
                </a:lnTo>
                <a:cubicBezTo>
                  <a:pt x="11315" y="15206"/>
                  <a:pt x="11320" y="15223"/>
                  <a:pt x="11326" y="15228"/>
                </a:cubicBezTo>
                <a:cubicBezTo>
                  <a:pt x="11201" y="15274"/>
                  <a:pt x="11076" y="15319"/>
                  <a:pt x="10957" y="15370"/>
                </a:cubicBezTo>
                <a:cubicBezTo>
                  <a:pt x="10957" y="15347"/>
                  <a:pt x="10957" y="15319"/>
                  <a:pt x="10957" y="15296"/>
                </a:cubicBezTo>
                <a:cubicBezTo>
                  <a:pt x="10957" y="15302"/>
                  <a:pt x="10968" y="15325"/>
                  <a:pt x="10968" y="15330"/>
                </a:cubicBezTo>
                <a:cubicBezTo>
                  <a:pt x="11031" y="15313"/>
                  <a:pt x="11088" y="15279"/>
                  <a:pt x="11144" y="15257"/>
                </a:cubicBezTo>
                <a:cubicBezTo>
                  <a:pt x="11139" y="15251"/>
                  <a:pt x="11127" y="15240"/>
                  <a:pt x="11122" y="15234"/>
                </a:cubicBezTo>
                <a:cubicBezTo>
                  <a:pt x="11195" y="15189"/>
                  <a:pt x="11280" y="15149"/>
                  <a:pt x="11360" y="15120"/>
                </a:cubicBezTo>
                <a:lnTo>
                  <a:pt x="11360" y="15120"/>
                </a:lnTo>
                <a:cubicBezTo>
                  <a:pt x="11354" y="15149"/>
                  <a:pt x="11332" y="15160"/>
                  <a:pt x="11309" y="15172"/>
                </a:cubicBezTo>
                <a:lnTo>
                  <a:pt x="11309" y="15177"/>
                </a:lnTo>
                <a:cubicBezTo>
                  <a:pt x="11326" y="15172"/>
                  <a:pt x="11343" y="15166"/>
                  <a:pt x="11366" y="15160"/>
                </a:cubicBezTo>
                <a:cubicBezTo>
                  <a:pt x="11366" y="15143"/>
                  <a:pt x="11366" y="15120"/>
                  <a:pt x="11366" y="15103"/>
                </a:cubicBezTo>
                <a:cubicBezTo>
                  <a:pt x="11388" y="15103"/>
                  <a:pt x="11388" y="15126"/>
                  <a:pt x="11400" y="15143"/>
                </a:cubicBezTo>
                <a:cubicBezTo>
                  <a:pt x="11434" y="15120"/>
                  <a:pt x="11468" y="15103"/>
                  <a:pt x="11502" y="15081"/>
                </a:cubicBezTo>
                <a:cubicBezTo>
                  <a:pt x="11485" y="15081"/>
                  <a:pt x="11462" y="15081"/>
                  <a:pt x="11439" y="15086"/>
                </a:cubicBezTo>
                <a:cubicBezTo>
                  <a:pt x="11475" y="15073"/>
                  <a:pt x="11514" y="15029"/>
                  <a:pt x="11553" y="15029"/>
                </a:cubicBezTo>
                <a:cubicBezTo>
                  <a:pt x="11564" y="15029"/>
                  <a:pt x="11576" y="15032"/>
                  <a:pt x="11587" y="15041"/>
                </a:cubicBezTo>
                <a:cubicBezTo>
                  <a:pt x="11610" y="15030"/>
                  <a:pt x="11638" y="15013"/>
                  <a:pt x="11661" y="15001"/>
                </a:cubicBezTo>
                <a:lnTo>
                  <a:pt x="11661" y="15001"/>
                </a:lnTo>
                <a:cubicBezTo>
                  <a:pt x="11644" y="15007"/>
                  <a:pt x="11627" y="15013"/>
                  <a:pt x="11615" y="15013"/>
                </a:cubicBezTo>
                <a:lnTo>
                  <a:pt x="11610" y="15007"/>
                </a:lnTo>
                <a:lnTo>
                  <a:pt x="11678" y="14962"/>
                </a:lnTo>
                <a:cubicBezTo>
                  <a:pt x="11678" y="14970"/>
                  <a:pt x="11684" y="14979"/>
                  <a:pt x="11687" y="14985"/>
                </a:cubicBezTo>
                <a:lnTo>
                  <a:pt x="11687" y="14985"/>
                </a:lnTo>
                <a:cubicBezTo>
                  <a:pt x="11681" y="14960"/>
                  <a:pt x="11702" y="14950"/>
                  <a:pt x="11729" y="14945"/>
                </a:cubicBezTo>
                <a:cubicBezTo>
                  <a:pt x="11729" y="14956"/>
                  <a:pt x="11729" y="14973"/>
                  <a:pt x="11729" y="14979"/>
                </a:cubicBezTo>
                <a:cubicBezTo>
                  <a:pt x="11797" y="14933"/>
                  <a:pt x="11871" y="14899"/>
                  <a:pt x="11939" y="14859"/>
                </a:cubicBezTo>
                <a:lnTo>
                  <a:pt x="11939" y="14859"/>
                </a:lnTo>
                <a:cubicBezTo>
                  <a:pt x="11927" y="14865"/>
                  <a:pt x="11910" y="14871"/>
                  <a:pt x="11899" y="14876"/>
                </a:cubicBezTo>
                <a:lnTo>
                  <a:pt x="11882" y="14854"/>
                </a:lnTo>
                <a:cubicBezTo>
                  <a:pt x="11910" y="14837"/>
                  <a:pt x="11933" y="14825"/>
                  <a:pt x="11961" y="14814"/>
                </a:cubicBezTo>
                <a:cubicBezTo>
                  <a:pt x="11961" y="14820"/>
                  <a:pt x="11967" y="14837"/>
                  <a:pt x="11967" y="14842"/>
                </a:cubicBezTo>
                <a:cubicBezTo>
                  <a:pt x="12052" y="14803"/>
                  <a:pt x="12143" y="14757"/>
                  <a:pt x="12222" y="14695"/>
                </a:cubicBezTo>
                <a:lnTo>
                  <a:pt x="12222" y="14695"/>
                </a:lnTo>
                <a:cubicBezTo>
                  <a:pt x="12171" y="14712"/>
                  <a:pt x="12132" y="14746"/>
                  <a:pt x="12075" y="14757"/>
                </a:cubicBezTo>
                <a:cubicBezTo>
                  <a:pt x="12137" y="14706"/>
                  <a:pt x="12205" y="14667"/>
                  <a:pt x="12279" y="14632"/>
                </a:cubicBezTo>
                <a:cubicBezTo>
                  <a:pt x="12285" y="14638"/>
                  <a:pt x="12290" y="14638"/>
                  <a:pt x="12302" y="14638"/>
                </a:cubicBezTo>
                <a:cubicBezTo>
                  <a:pt x="12305" y="14639"/>
                  <a:pt x="12308" y="14639"/>
                  <a:pt x="12311" y="14639"/>
                </a:cubicBezTo>
                <a:cubicBezTo>
                  <a:pt x="12331" y="14639"/>
                  <a:pt x="12350" y="14625"/>
                  <a:pt x="12370" y="14610"/>
                </a:cubicBezTo>
                <a:cubicBezTo>
                  <a:pt x="12363" y="14606"/>
                  <a:pt x="12355" y="14605"/>
                  <a:pt x="12347" y="14605"/>
                </a:cubicBezTo>
                <a:cubicBezTo>
                  <a:pt x="12330" y="14605"/>
                  <a:pt x="12312" y="14612"/>
                  <a:pt x="12296" y="14615"/>
                </a:cubicBezTo>
                <a:cubicBezTo>
                  <a:pt x="12324" y="14593"/>
                  <a:pt x="12353" y="14576"/>
                  <a:pt x="12381" y="14559"/>
                </a:cubicBezTo>
                <a:cubicBezTo>
                  <a:pt x="12387" y="14570"/>
                  <a:pt x="12393" y="14581"/>
                  <a:pt x="12393" y="14593"/>
                </a:cubicBezTo>
                <a:cubicBezTo>
                  <a:pt x="12415" y="14576"/>
                  <a:pt x="12444" y="14559"/>
                  <a:pt x="12466" y="14547"/>
                </a:cubicBezTo>
                <a:cubicBezTo>
                  <a:pt x="12444" y="14547"/>
                  <a:pt x="12427" y="14542"/>
                  <a:pt x="12404" y="14542"/>
                </a:cubicBezTo>
                <a:cubicBezTo>
                  <a:pt x="12444" y="14519"/>
                  <a:pt x="12483" y="14496"/>
                  <a:pt x="12523" y="14479"/>
                </a:cubicBezTo>
                <a:cubicBezTo>
                  <a:pt x="12534" y="14491"/>
                  <a:pt x="12551" y="14502"/>
                  <a:pt x="12563" y="14513"/>
                </a:cubicBezTo>
                <a:cubicBezTo>
                  <a:pt x="12580" y="14434"/>
                  <a:pt x="12688" y="14417"/>
                  <a:pt x="12727" y="14349"/>
                </a:cubicBezTo>
                <a:lnTo>
                  <a:pt x="12727" y="14349"/>
                </a:lnTo>
                <a:cubicBezTo>
                  <a:pt x="12716" y="14354"/>
                  <a:pt x="12699" y="14372"/>
                  <a:pt x="12693" y="14377"/>
                </a:cubicBezTo>
                <a:cubicBezTo>
                  <a:pt x="12688" y="14372"/>
                  <a:pt x="12676" y="14360"/>
                  <a:pt x="12676" y="14354"/>
                </a:cubicBezTo>
                <a:cubicBezTo>
                  <a:pt x="12688" y="14349"/>
                  <a:pt x="12710" y="14343"/>
                  <a:pt x="12722" y="14337"/>
                </a:cubicBezTo>
                <a:cubicBezTo>
                  <a:pt x="12727" y="14326"/>
                  <a:pt x="12733" y="14315"/>
                  <a:pt x="12739" y="14303"/>
                </a:cubicBezTo>
                <a:cubicBezTo>
                  <a:pt x="12744" y="14315"/>
                  <a:pt x="12756" y="14337"/>
                  <a:pt x="12756" y="14349"/>
                </a:cubicBezTo>
                <a:cubicBezTo>
                  <a:pt x="12784" y="14332"/>
                  <a:pt x="12812" y="14315"/>
                  <a:pt x="12818" y="14281"/>
                </a:cubicBezTo>
                <a:cubicBezTo>
                  <a:pt x="12852" y="14264"/>
                  <a:pt x="12880" y="14247"/>
                  <a:pt x="12915" y="14235"/>
                </a:cubicBezTo>
                <a:cubicBezTo>
                  <a:pt x="12915" y="14230"/>
                  <a:pt x="12926" y="14213"/>
                  <a:pt x="12926" y="14207"/>
                </a:cubicBezTo>
                <a:cubicBezTo>
                  <a:pt x="12966" y="14190"/>
                  <a:pt x="13000" y="14167"/>
                  <a:pt x="13028" y="14139"/>
                </a:cubicBezTo>
                <a:lnTo>
                  <a:pt x="13028" y="14139"/>
                </a:lnTo>
                <a:cubicBezTo>
                  <a:pt x="13028" y="14150"/>
                  <a:pt x="13022" y="14173"/>
                  <a:pt x="13022" y="14184"/>
                </a:cubicBezTo>
                <a:cubicBezTo>
                  <a:pt x="13034" y="14139"/>
                  <a:pt x="13079" y="14116"/>
                  <a:pt x="13090" y="14071"/>
                </a:cubicBezTo>
                <a:lnTo>
                  <a:pt x="13090" y="14071"/>
                </a:lnTo>
                <a:cubicBezTo>
                  <a:pt x="13056" y="14093"/>
                  <a:pt x="13022" y="14111"/>
                  <a:pt x="12988" y="14128"/>
                </a:cubicBezTo>
                <a:cubicBezTo>
                  <a:pt x="13079" y="14042"/>
                  <a:pt x="13181" y="13957"/>
                  <a:pt x="13283" y="13884"/>
                </a:cubicBezTo>
                <a:lnTo>
                  <a:pt x="13283" y="13884"/>
                </a:lnTo>
                <a:cubicBezTo>
                  <a:pt x="13272" y="13906"/>
                  <a:pt x="13255" y="13918"/>
                  <a:pt x="13238" y="13940"/>
                </a:cubicBezTo>
                <a:cubicBezTo>
                  <a:pt x="13243" y="13943"/>
                  <a:pt x="13248" y="13944"/>
                  <a:pt x="13254" y="13944"/>
                </a:cubicBezTo>
                <a:cubicBezTo>
                  <a:pt x="13271" y="13944"/>
                  <a:pt x="13289" y="13932"/>
                  <a:pt x="13306" y="13923"/>
                </a:cubicBezTo>
                <a:cubicBezTo>
                  <a:pt x="13317" y="13906"/>
                  <a:pt x="13334" y="13884"/>
                  <a:pt x="13346" y="13867"/>
                </a:cubicBezTo>
                <a:cubicBezTo>
                  <a:pt x="13351" y="13867"/>
                  <a:pt x="13363" y="13872"/>
                  <a:pt x="13368" y="13878"/>
                </a:cubicBezTo>
                <a:cubicBezTo>
                  <a:pt x="13364" y="13856"/>
                  <a:pt x="13411" y="13799"/>
                  <a:pt x="13438" y="13799"/>
                </a:cubicBezTo>
                <a:cubicBezTo>
                  <a:pt x="13445" y="13799"/>
                  <a:pt x="13451" y="13804"/>
                  <a:pt x="13454" y="13815"/>
                </a:cubicBezTo>
                <a:cubicBezTo>
                  <a:pt x="13385" y="13912"/>
                  <a:pt x="13266" y="13969"/>
                  <a:pt x="13198" y="14071"/>
                </a:cubicBezTo>
                <a:lnTo>
                  <a:pt x="13176" y="14071"/>
                </a:lnTo>
                <a:cubicBezTo>
                  <a:pt x="13124" y="14122"/>
                  <a:pt x="13062" y="14162"/>
                  <a:pt x="13005" y="14201"/>
                </a:cubicBezTo>
                <a:cubicBezTo>
                  <a:pt x="13011" y="14218"/>
                  <a:pt x="13028" y="14247"/>
                  <a:pt x="13034" y="14258"/>
                </a:cubicBezTo>
                <a:cubicBezTo>
                  <a:pt x="13062" y="14235"/>
                  <a:pt x="13096" y="14207"/>
                  <a:pt x="13090" y="14162"/>
                </a:cubicBezTo>
                <a:cubicBezTo>
                  <a:pt x="13107" y="14150"/>
                  <a:pt x="13119" y="14145"/>
                  <a:pt x="13136" y="14139"/>
                </a:cubicBezTo>
                <a:cubicBezTo>
                  <a:pt x="13138" y="14139"/>
                  <a:pt x="13140" y="14139"/>
                  <a:pt x="13142" y="14139"/>
                </a:cubicBezTo>
                <a:cubicBezTo>
                  <a:pt x="13177" y="14139"/>
                  <a:pt x="13194" y="14093"/>
                  <a:pt x="13215" y="14076"/>
                </a:cubicBezTo>
                <a:lnTo>
                  <a:pt x="13232" y="14111"/>
                </a:lnTo>
                <a:cubicBezTo>
                  <a:pt x="13232" y="14099"/>
                  <a:pt x="13227" y="14082"/>
                  <a:pt x="13227" y="14071"/>
                </a:cubicBezTo>
                <a:cubicBezTo>
                  <a:pt x="13244" y="14071"/>
                  <a:pt x="13272" y="14065"/>
                  <a:pt x="13295" y="14065"/>
                </a:cubicBezTo>
                <a:cubicBezTo>
                  <a:pt x="13300" y="14048"/>
                  <a:pt x="13300" y="14031"/>
                  <a:pt x="13300" y="14014"/>
                </a:cubicBezTo>
                <a:cubicBezTo>
                  <a:pt x="13312" y="14020"/>
                  <a:pt x="13334" y="14020"/>
                  <a:pt x="13346" y="14025"/>
                </a:cubicBezTo>
                <a:cubicBezTo>
                  <a:pt x="13340" y="14020"/>
                  <a:pt x="13329" y="14008"/>
                  <a:pt x="13323" y="14008"/>
                </a:cubicBezTo>
                <a:cubicBezTo>
                  <a:pt x="13343" y="13993"/>
                  <a:pt x="13364" y="13973"/>
                  <a:pt x="13392" y="13973"/>
                </a:cubicBezTo>
                <a:cubicBezTo>
                  <a:pt x="13395" y="13973"/>
                  <a:pt x="13399" y="13974"/>
                  <a:pt x="13402" y="13974"/>
                </a:cubicBezTo>
                <a:cubicBezTo>
                  <a:pt x="13397" y="13969"/>
                  <a:pt x="13385" y="13963"/>
                  <a:pt x="13385" y="13957"/>
                </a:cubicBezTo>
                <a:cubicBezTo>
                  <a:pt x="13454" y="13906"/>
                  <a:pt x="13505" y="13838"/>
                  <a:pt x="13573" y="13781"/>
                </a:cubicBezTo>
                <a:lnTo>
                  <a:pt x="13578" y="13810"/>
                </a:lnTo>
                <a:cubicBezTo>
                  <a:pt x="13573" y="13759"/>
                  <a:pt x="13635" y="13696"/>
                  <a:pt x="13686" y="13696"/>
                </a:cubicBezTo>
                <a:cubicBezTo>
                  <a:pt x="13709" y="13691"/>
                  <a:pt x="13697" y="13662"/>
                  <a:pt x="13709" y="13651"/>
                </a:cubicBezTo>
                <a:cubicBezTo>
                  <a:pt x="13749" y="13611"/>
                  <a:pt x="13777" y="13571"/>
                  <a:pt x="13771" y="13509"/>
                </a:cubicBezTo>
                <a:lnTo>
                  <a:pt x="13771" y="13509"/>
                </a:lnTo>
                <a:cubicBezTo>
                  <a:pt x="13777" y="13515"/>
                  <a:pt x="13794" y="13526"/>
                  <a:pt x="13800" y="13537"/>
                </a:cubicBezTo>
                <a:cubicBezTo>
                  <a:pt x="13794" y="13526"/>
                  <a:pt x="13788" y="13503"/>
                  <a:pt x="13783" y="13498"/>
                </a:cubicBezTo>
                <a:cubicBezTo>
                  <a:pt x="13805" y="13492"/>
                  <a:pt x="13845" y="13503"/>
                  <a:pt x="13839" y="13469"/>
                </a:cubicBezTo>
                <a:cubicBezTo>
                  <a:pt x="13868" y="13441"/>
                  <a:pt x="13890" y="13418"/>
                  <a:pt x="13919" y="13396"/>
                </a:cubicBezTo>
                <a:lnTo>
                  <a:pt x="13919" y="13396"/>
                </a:lnTo>
                <a:cubicBezTo>
                  <a:pt x="13879" y="13407"/>
                  <a:pt x="13845" y="13430"/>
                  <a:pt x="13811" y="13452"/>
                </a:cubicBezTo>
                <a:cubicBezTo>
                  <a:pt x="13817" y="13464"/>
                  <a:pt x="13828" y="13475"/>
                  <a:pt x="13834" y="13486"/>
                </a:cubicBezTo>
                <a:cubicBezTo>
                  <a:pt x="13824" y="13484"/>
                  <a:pt x="13815" y="13482"/>
                  <a:pt x="13807" y="13482"/>
                </a:cubicBezTo>
                <a:cubicBezTo>
                  <a:pt x="13783" y="13482"/>
                  <a:pt x="13768" y="13495"/>
                  <a:pt x="13760" y="13520"/>
                </a:cubicBezTo>
                <a:lnTo>
                  <a:pt x="13743" y="13498"/>
                </a:lnTo>
                <a:lnTo>
                  <a:pt x="13743" y="13498"/>
                </a:lnTo>
                <a:cubicBezTo>
                  <a:pt x="13754" y="13532"/>
                  <a:pt x="13754" y="13566"/>
                  <a:pt x="13749" y="13600"/>
                </a:cubicBezTo>
                <a:cubicBezTo>
                  <a:pt x="13740" y="13602"/>
                  <a:pt x="13732" y="13603"/>
                  <a:pt x="13725" y="13603"/>
                </a:cubicBezTo>
                <a:cubicBezTo>
                  <a:pt x="13691" y="13603"/>
                  <a:pt x="13663" y="13584"/>
                  <a:pt x="13635" y="13566"/>
                </a:cubicBezTo>
                <a:cubicBezTo>
                  <a:pt x="13601" y="13589"/>
                  <a:pt x="13573" y="13611"/>
                  <a:pt x="13539" y="13640"/>
                </a:cubicBezTo>
                <a:cubicBezTo>
                  <a:pt x="13675" y="13486"/>
                  <a:pt x="13805" y="13333"/>
                  <a:pt x="13953" y="13186"/>
                </a:cubicBezTo>
                <a:cubicBezTo>
                  <a:pt x="13953" y="13197"/>
                  <a:pt x="13953" y="13214"/>
                  <a:pt x="13953" y="13225"/>
                </a:cubicBezTo>
                <a:cubicBezTo>
                  <a:pt x="13958" y="13220"/>
                  <a:pt x="13964" y="13220"/>
                  <a:pt x="13970" y="13214"/>
                </a:cubicBezTo>
                <a:cubicBezTo>
                  <a:pt x="13947" y="13180"/>
                  <a:pt x="13947" y="13152"/>
                  <a:pt x="13993" y="13140"/>
                </a:cubicBezTo>
                <a:lnTo>
                  <a:pt x="13993" y="13140"/>
                </a:lnTo>
                <a:cubicBezTo>
                  <a:pt x="13993" y="13157"/>
                  <a:pt x="13987" y="13180"/>
                  <a:pt x="13987" y="13191"/>
                </a:cubicBezTo>
                <a:lnTo>
                  <a:pt x="14010" y="13163"/>
                </a:lnTo>
                <a:cubicBezTo>
                  <a:pt x="13998" y="13152"/>
                  <a:pt x="13993" y="13140"/>
                  <a:pt x="13993" y="13129"/>
                </a:cubicBezTo>
                <a:cubicBezTo>
                  <a:pt x="14027" y="13078"/>
                  <a:pt x="14072" y="13038"/>
                  <a:pt x="14112" y="12987"/>
                </a:cubicBezTo>
                <a:cubicBezTo>
                  <a:pt x="14168" y="12942"/>
                  <a:pt x="14197" y="12828"/>
                  <a:pt x="14282" y="12828"/>
                </a:cubicBezTo>
                <a:cubicBezTo>
                  <a:pt x="14305" y="12800"/>
                  <a:pt x="14333" y="12777"/>
                  <a:pt x="14361" y="12754"/>
                </a:cubicBezTo>
                <a:cubicBezTo>
                  <a:pt x="14361" y="12749"/>
                  <a:pt x="14367" y="12732"/>
                  <a:pt x="14367" y="12726"/>
                </a:cubicBezTo>
                <a:cubicBezTo>
                  <a:pt x="14395" y="12715"/>
                  <a:pt x="14407" y="12686"/>
                  <a:pt x="14390" y="12658"/>
                </a:cubicBezTo>
                <a:lnTo>
                  <a:pt x="14390" y="12658"/>
                </a:lnTo>
                <a:cubicBezTo>
                  <a:pt x="14373" y="12675"/>
                  <a:pt x="14361" y="12692"/>
                  <a:pt x="14350" y="12709"/>
                </a:cubicBezTo>
                <a:cubicBezTo>
                  <a:pt x="14361" y="12681"/>
                  <a:pt x="14378" y="12652"/>
                  <a:pt x="14395" y="12624"/>
                </a:cubicBezTo>
                <a:cubicBezTo>
                  <a:pt x="14401" y="12635"/>
                  <a:pt x="14412" y="12652"/>
                  <a:pt x="14418" y="12658"/>
                </a:cubicBezTo>
                <a:cubicBezTo>
                  <a:pt x="14424" y="12647"/>
                  <a:pt x="14429" y="12624"/>
                  <a:pt x="14435" y="12607"/>
                </a:cubicBezTo>
                <a:cubicBezTo>
                  <a:pt x="14446" y="12624"/>
                  <a:pt x="14463" y="12635"/>
                  <a:pt x="14475" y="12652"/>
                </a:cubicBezTo>
                <a:cubicBezTo>
                  <a:pt x="14463" y="12669"/>
                  <a:pt x="14452" y="12686"/>
                  <a:pt x="14441" y="12703"/>
                </a:cubicBezTo>
                <a:lnTo>
                  <a:pt x="14424" y="12709"/>
                </a:lnTo>
                <a:cubicBezTo>
                  <a:pt x="14395" y="12749"/>
                  <a:pt x="14373" y="12789"/>
                  <a:pt x="14356" y="12840"/>
                </a:cubicBezTo>
                <a:cubicBezTo>
                  <a:pt x="14344" y="12840"/>
                  <a:pt x="14322" y="12851"/>
                  <a:pt x="14310" y="12851"/>
                </a:cubicBezTo>
                <a:cubicBezTo>
                  <a:pt x="14316" y="12862"/>
                  <a:pt x="14333" y="12874"/>
                  <a:pt x="14339" y="12885"/>
                </a:cubicBezTo>
                <a:cubicBezTo>
                  <a:pt x="14412" y="12845"/>
                  <a:pt x="14446" y="12760"/>
                  <a:pt x="14503" y="12698"/>
                </a:cubicBezTo>
                <a:lnTo>
                  <a:pt x="14515" y="12720"/>
                </a:lnTo>
                <a:cubicBezTo>
                  <a:pt x="14515" y="12709"/>
                  <a:pt x="14509" y="12698"/>
                  <a:pt x="14503" y="12692"/>
                </a:cubicBezTo>
                <a:cubicBezTo>
                  <a:pt x="14532" y="12658"/>
                  <a:pt x="14560" y="12624"/>
                  <a:pt x="14571" y="12584"/>
                </a:cubicBezTo>
                <a:cubicBezTo>
                  <a:pt x="14600" y="12562"/>
                  <a:pt x="14617" y="12539"/>
                  <a:pt x="14605" y="12505"/>
                </a:cubicBezTo>
                <a:lnTo>
                  <a:pt x="14605" y="12505"/>
                </a:lnTo>
                <a:cubicBezTo>
                  <a:pt x="14611" y="12510"/>
                  <a:pt x="14628" y="12516"/>
                  <a:pt x="14639" y="12516"/>
                </a:cubicBezTo>
                <a:cubicBezTo>
                  <a:pt x="14628" y="12510"/>
                  <a:pt x="14617" y="12493"/>
                  <a:pt x="14605" y="12488"/>
                </a:cubicBezTo>
                <a:cubicBezTo>
                  <a:pt x="14622" y="12482"/>
                  <a:pt x="14645" y="12471"/>
                  <a:pt x="14656" y="12465"/>
                </a:cubicBezTo>
                <a:cubicBezTo>
                  <a:pt x="14656" y="12459"/>
                  <a:pt x="14651" y="12454"/>
                  <a:pt x="14645" y="12448"/>
                </a:cubicBezTo>
                <a:cubicBezTo>
                  <a:pt x="14611" y="12476"/>
                  <a:pt x="14554" y="12510"/>
                  <a:pt x="14566" y="12567"/>
                </a:cubicBezTo>
                <a:cubicBezTo>
                  <a:pt x="14554" y="12573"/>
                  <a:pt x="14532" y="12579"/>
                  <a:pt x="14520" y="12579"/>
                </a:cubicBezTo>
                <a:cubicBezTo>
                  <a:pt x="14509" y="12607"/>
                  <a:pt x="14492" y="12630"/>
                  <a:pt x="14480" y="12652"/>
                </a:cubicBezTo>
                <a:cubicBezTo>
                  <a:pt x="14469" y="12635"/>
                  <a:pt x="14452" y="12607"/>
                  <a:pt x="14446" y="12596"/>
                </a:cubicBezTo>
                <a:cubicBezTo>
                  <a:pt x="14452" y="12590"/>
                  <a:pt x="14475" y="12584"/>
                  <a:pt x="14486" y="12579"/>
                </a:cubicBezTo>
                <a:cubicBezTo>
                  <a:pt x="14475" y="12567"/>
                  <a:pt x="14463" y="12562"/>
                  <a:pt x="14452" y="12550"/>
                </a:cubicBezTo>
                <a:cubicBezTo>
                  <a:pt x="14452" y="12545"/>
                  <a:pt x="14458" y="12528"/>
                  <a:pt x="14463" y="12522"/>
                </a:cubicBezTo>
                <a:cubicBezTo>
                  <a:pt x="14469" y="12533"/>
                  <a:pt x="14486" y="12550"/>
                  <a:pt x="14498" y="12556"/>
                </a:cubicBezTo>
                <a:cubicBezTo>
                  <a:pt x="14498" y="12539"/>
                  <a:pt x="14492" y="12522"/>
                  <a:pt x="14486" y="12505"/>
                </a:cubicBezTo>
                <a:cubicBezTo>
                  <a:pt x="14492" y="12493"/>
                  <a:pt x="14498" y="12482"/>
                  <a:pt x="14503" y="12465"/>
                </a:cubicBezTo>
                <a:lnTo>
                  <a:pt x="14503" y="12465"/>
                </a:lnTo>
                <a:cubicBezTo>
                  <a:pt x="14503" y="12482"/>
                  <a:pt x="14498" y="12505"/>
                  <a:pt x="14503" y="12516"/>
                </a:cubicBezTo>
                <a:cubicBezTo>
                  <a:pt x="14554" y="12510"/>
                  <a:pt x="14515" y="12454"/>
                  <a:pt x="14526" y="12420"/>
                </a:cubicBezTo>
                <a:cubicBezTo>
                  <a:pt x="14543" y="12408"/>
                  <a:pt x="14571" y="12386"/>
                  <a:pt x="14588" y="12369"/>
                </a:cubicBezTo>
                <a:cubicBezTo>
                  <a:pt x="14588" y="12386"/>
                  <a:pt x="14588" y="12408"/>
                  <a:pt x="14588" y="12420"/>
                </a:cubicBezTo>
                <a:cubicBezTo>
                  <a:pt x="14594" y="12391"/>
                  <a:pt x="14611" y="12363"/>
                  <a:pt x="14628" y="12346"/>
                </a:cubicBezTo>
                <a:lnTo>
                  <a:pt x="14628" y="12346"/>
                </a:lnTo>
                <a:cubicBezTo>
                  <a:pt x="14617" y="12352"/>
                  <a:pt x="14594" y="12363"/>
                  <a:pt x="14583" y="12369"/>
                </a:cubicBezTo>
                <a:cubicBezTo>
                  <a:pt x="14583" y="12323"/>
                  <a:pt x="14611" y="12318"/>
                  <a:pt x="14651" y="12318"/>
                </a:cubicBezTo>
                <a:cubicBezTo>
                  <a:pt x="14645" y="12306"/>
                  <a:pt x="14639" y="12289"/>
                  <a:pt x="14634" y="12278"/>
                </a:cubicBezTo>
                <a:cubicBezTo>
                  <a:pt x="14656" y="12227"/>
                  <a:pt x="14685" y="12181"/>
                  <a:pt x="14713" y="12130"/>
                </a:cubicBezTo>
                <a:cubicBezTo>
                  <a:pt x="14713" y="12153"/>
                  <a:pt x="14719" y="12176"/>
                  <a:pt x="14724" y="12198"/>
                </a:cubicBezTo>
                <a:cubicBezTo>
                  <a:pt x="14736" y="12170"/>
                  <a:pt x="14730" y="12136"/>
                  <a:pt x="14713" y="12113"/>
                </a:cubicBezTo>
                <a:lnTo>
                  <a:pt x="14736" y="12113"/>
                </a:lnTo>
                <a:cubicBezTo>
                  <a:pt x="14730" y="12119"/>
                  <a:pt x="14736" y="12125"/>
                  <a:pt x="14736" y="12136"/>
                </a:cubicBezTo>
                <a:cubicBezTo>
                  <a:pt x="14759" y="12136"/>
                  <a:pt x="14770" y="12130"/>
                  <a:pt x="14764" y="12113"/>
                </a:cubicBezTo>
                <a:lnTo>
                  <a:pt x="14770" y="12113"/>
                </a:lnTo>
                <a:cubicBezTo>
                  <a:pt x="14764" y="12113"/>
                  <a:pt x="14764" y="12108"/>
                  <a:pt x="14759" y="12108"/>
                </a:cubicBezTo>
                <a:cubicBezTo>
                  <a:pt x="14759" y="12108"/>
                  <a:pt x="14759" y="12108"/>
                  <a:pt x="14759" y="12102"/>
                </a:cubicBezTo>
                <a:lnTo>
                  <a:pt x="14753" y="12102"/>
                </a:lnTo>
                <a:cubicBezTo>
                  <a:pt x="14747" y="12102"/>
                  <a:pt x="14736" y="12096"/>
                  <a:pt x="14724" y="12091"/>
                </a:cubicBezTo>
                <a:cubicBezTo>
                  <a:pt x="14741" y="12074"/>
                  <a:pt x="14753" y="12057"/>
                  <a:pt x="14764" y="12034"/>
                </a:cubicBezTo>
                <a:cubicBezTo>
                  <a:pt x="14770" y="12017"/>
                  <a:pt x="14776" y="12006"/>
                  <a:pt x="14781" y="11989"/>
                </a:cubicBezTo>
                <a:cubicBezTo>
                  <a:pt x="14787" y="11994"/>
                  <a:pt x="14798" y="12011"/>
                  <a:pt x="14804" y="12017"/>
                </a:cubicBezTo>
                <a:cubicBezTo>
                  <a:pt x="14810" y="12011"/>
                  <a:pt x="14821" y="11994"/>
                  <a:pt x="14827" y="11989"/>
                </a:cubicBezTo>
                <a:cubicBezTo>
                  <a:pt x="14787" y="11989"/>
                  <a:pt x="14787" y="11971"/>
                  <a:pt x="14793" y="11954"/>
                </a:cubicBezTo>
                <a:cubicBezTo>
                  <a:pt x="14798" y="11949"/>
                  <a:pt x="14804" y="11949"/>
                  <a:pt x="14810" y="11943"/>
                </a:cubicBezTo>
                <a:cubicBezTo>
                  <a:pt x="14804" y="11943"/>
                  <a:pt x="14804" y="11937"/>
                  <a:pt x="14798" y="11932"/>
                </a:cubicBezTo>
                <a:cubicBezTo>
                  <a:pt x="14804" y="11926"/>
                  <a:pt x="14804" y="11920"/>
                  <a:pt x="14810" y="11915"/>
                </a:cubicBezTo>
                <a:cubicBezTo>
                  <a:pt x="14815" y="11903"/>
                  <a:pt x="14815" y="11892"/>
                  <a:pt x="14821" y="11886"/>
                </a:cubicBezTo>
                <a:lnTo>
                  <a:pt x="14849" y="11886"/>
                </a:lnTo>
                <a:cubicBezTo>
                  <a:pt x="14889" y="11813"/>
                  <a:pt x="14940" y="11750"/>
                  <a:pt x="14957" y="11671"/>
                </a:cubicBezTo>
                <a:cubicBezTo>
                  <a:pt x="14980" y="11654"/>
                  <a:pt x="15002" y="11637"/>
                  <a:pt x="15031" y="11625"/>
                </a:cubicBezTo>
                <a:lnTo>
                  <a:pt x="15031" y="11625"/>
                </a:lnTo>
                <a:cubicBezTo>
                  <a:pt x="15031" y="11676"/>
                  <a:pt x="14991" y="11716"/>
                  <a:pt x="14951" y="11750"/>
                </a:cubicBezTo>
                <a:cubicBezTo>
                  <a:pt x="14957" y="11756"/>
                  <a:pt x="14957" y="11773"/>
                  <a:pt x="14957" y="11779"/>
                </a:cubicBezTo>
                <a:cubicBezTo>
                  <a:pt x="14895" y="11824"/>
                  <a:pt x="14895" y="11903"/>
                  <a:pt x="14838" y="11949"/>
                </a:cubicBezTo>
                <a:cubicBezTo>
                  <a:pt x="14832" y="11977"/>
                  <a:pt x="14827" y="12006"/>
                  <a:pt x="14827" y="12040"/>
                </a:cubicBezTo>
                <a:cubicBezTo>
                  <a:pt x="14832" y="12017"/>
                  <a:pt x="14838" y="12000"/>
                  <a:pt x="14844" y="11983"/>
                </a:cubicBezTo>
                <a:cubicBezTo>
                  <a:pt x="14951" y="11886"/>
                  <a:pt x="14991" y="11733"/>
                  <a:pt x="15082" y="11625"/>
                </a:cubicBezTo>
                <a:cubicBezTo>
                  <a:pt x="15042" y="11625"/>
                  <a:pt x="15008" y="11625"/>
                  <a:pt x="14968" y="11614"/>
                </a:cubicBezTo>
                <a:cubicBezTo>
                  <a:pt x="14980" y="11591"/>
                  <a:pt x="14985" y="11569"/>
                  <a:pt x="14997" y="11552"/>
                </a:cubicBezTo>
                <a:lnTo>
                  <a:pt x="15037" y="11552"/>
                </a:lnTo>
                <a:cubicBezTo>
                  <a:pt x="15037" y="11546"/>
                  <a:pt x="15037" y="11535"/>
                  <a:pt x="15037" y="11535"/>
                </a:cubicBezTo>
                <a:cubicBezTo>
                  <a:pt x="15031" y="11535"/>
                  <a:pt x="15008" y="11540"/>
                  <a:pt x="14997" y="11546"/>
                </a:cubicBezTo>
                <a:cubicBezTo>
                  <a:pt x="15014" y="11495"/>
                  <a:pt x="15037" y="11449"/>
                  <a:pt x="15076" y="11410"/>
                </a:cubicBezTo>
                <a:cubicBezTo>
                  <a:pt x="15076" y="11404"/>
                  <a:pt x="15071" y="11398"/>
                  <a:pt x="15071" y="11393"/>
                </a:cubicBezTo>
                <a:cubicBezTo>
                  <a:pt x="15088" y="11359"/>
                  <a:pt x="15105" y="11319"/>
                  <a:pt x="15116" y="11285"/>
                </a:cubicBezTo>
                <a:cubicBezTo>
                  <a:pt x="15125" y="11290"/>
                  <a:pt x="15135" y="11292"/>
                  <a:pt x="15143" y="11292"/>
                </a:cubicBezTo>
                <a:cubicBezTo>
                  <a:pt x="15155" y="11292"/>
                  <a:pt x="15164" y="11287"/>
                  <a:pt x="15167" y="11274"/>
                </a:cubicBezTo>
                <a:cubicBezTo>
                  <a:pt x="15156" y="11274"/>
                  <a:pt x="15133" y="11268"/>
                  <a:pt x="15127" y="11268"/>
                </a:cubicBezTo>
                <a:cubicBezTo>
                  <a:pt x="15150" y="11217"/>
                  <a:pt x="15173" y="11166"/>
                  <a:pt x="15190" y="11109"/>
                </a:cubicBezTo>
                <a:cubicBezTo>
                  <a:pt x="15207" y="11115"/>
                  <a:pt x="15224" y="11120"/>
                  <a:pt x="15246" y="11126"/>
                </a:cubicBezTo>
                <a:cubicBezTo>
                  <a:pt x="15241" y="11115"/>
                  <a:pt x="15241" y="11092"/>
                  <a:pt x="15235" y="11081"/>
                </a:cubicBezTo>
                <a:cubicBezTo>
                  <a:pt x="15229" y="11081"/>
                  <a:pt x="15212" y="11086"/>
                  <a:pt x="15201" y="11092"/>
                </a:cubicBezTo>
                <a:cubicBezTo>
                  <a:pt x="15212" y="11069"/>
                  <a:pt x="15218" y="11047"/>
                  <a:pt x="15224" y="11018"/>
                </a:cubicBezTo>
                <a:lnTo>
                  <a:pt x="15269" y="11018"/>
                </a:lnTo>
                <a:cubicBezTo>
                  <a:pt x="15286" y="10984"/>
                  <a:pt x="15298" y="10950"/>
                  <a:pt x="15303" y="10910"/>
                </a:cubicBezTo>
                <a:lnTo>
                  <a:pt x="15303" y="10910"/>
                </a:lnTo>
                <a:cubicBezTo>
                  <a:pt x="15286" y="10945"/>
                  <a:pt x="15275" y="10973"/>
                  <a:pt x="15252" y="11001"/>
                </a:cubicBezTo>
                <a:cubicBezTo>
                  <a:pt x="15252" y="10956"/>
                  <a:pt x="15275" y="10910"/>
                  <a:pt x="15298" y="10871"/>
                </a:cubicBezTo>
                <a:cubicBezTo>
                  <a:pt x="15303" y="10871"/>
                  <a:pt x="15315" y="10876"/>
                  <a:pt x="15320" y="10876"/>
                </a:cubicBezTo>
                <a:cubicBezTo>
                  <a:pt x="15332" y="10854"/>
                  <a:pt x="15337" y="10837"/>
                  <a:pt x="15343" y="10814"/>
                </a:cubicBezTo>
                <a:lnTo>
                  <a:pt x="15343" y="10814"/>
                </a:lnTo>
                <a:cubicBezTo>
                  <a:pt x="15326" y="10831"/>
                  <a:pt x="15309" y="10848"/>
                  <a:pt x="15292" y="10865"/>
                </a:cubicBezTo>
                <a:cubicBezTo>
                  <a:pt x="15320" y="10780"/>
                  <a:pt x="15349" y="10695"/>
                  <a:pt x="15377" y="10610"/>
                </a:cubicBezTo>
                <a:cubicBezTo>
                  <a:pt x="15383" y="10615"/>
                  <a:pt x="15388" y="10638"/>
                  <a:pt x="15388" y="10644"/>
                </a:cubicBezTo>
                <a:cubicBezTo>
                  <a:pt x="15400" y="10632"/>
                  <a:pt x="15411" y="10621"/>
                  <a:pt x="15422" y="10610"/>
                </a:cubicBezTo>
                <a:cubicBezTo>
                  <a:pt x="15428" y="10564"/>
                  <a:pt x="15394" y="10519"/>
                  <a:pt x="15417" y="10474"/>
                </a:cubicBezTo>
                <a:lnTo>
                  <a:pt x="15417" y="10474"/>
                </a:lnTo>
                <a:cubicBezTo>
                  <a:pt x="15422" y="10502"/>
                  <a:pt x="15428" y="10525"/>
                  <a:pt x="15434" y="10547"/>
                </a:cubicBezTo>
                <a:cubicBezTo>
                  <a:pt x="15451" y="10479"/>
                  <a:pt x="15490" y="10411"/>
                  <a:pt x="15473" y="10343"/>
                </a:cubicBezTo>
                <a:lnTo>
                  <a:pt x="15490" y="10343"/>
                </a:lnTo>
                <a:cubicBezTo>
                  <a:pt x="15490" y="10337"/>
                  <a:pt x="15485" y="10326"/>
                  <a:pt x="15485" y="10320"/>
                </a:cubicBezTo>
                <a:lnTo>
                  <a:pt x="15507" y="10315"/>
                </a:lnTo>
                <a:lnTo>
                  <a:pt x="15502" y="10303"/>
                </a:lnTo>
                <a:cubicBezTo>
                  <a:pt x="15496" y="10309"/>
                  <a:pt x="15473" y="10320"/>
                  <a:pt x="15468" y="10320"/>
                </a:cubicBezTo>
                <a:cubicBezTo>
                  <a:pt x="15473" y="10309"/>
                  <a:pt x="15479" y="10286"/>
                  <a:pt x="15485" y="10275"/>
                </a:cubicBezTo>
                <a:cubicBezTo>
                  <a:pt x="15496" y="10275"/>
                  <a:pt x="15507" y="10281"/>
                  <a:pt x="15519" y="10281"/>
                </a:cubicBezTo>
                <a:cubicBezTo>
                  <a:pt x="15513" y="10275"/>
                  <a:pt x="15513" y="10258"/>
                  <a:pt x="15507" y="10247"/>
                </a:cubicBezTo>
                <a:cubicBezTo>
                  <a:pt x="15502" y="10252"/>
                  <a:pt x="15490" y="10258"/>
                  <a:pt x="15485" y="10258"/>
                </a:cubicBezTo>
                <a:cubicBezTo>
                  <a:pt x="15485" y="10201"/>
                  <a:pt x="15513" y="10150"/>
                  <a:pt x="15524" y="10093"/>
                </a:cubicBezTo>
                <a:cubicBezTo>
                  <a:pt x="15530" y="10093"/>
                  <a:pt x="15547" y="10105"/>
                  <a:pt x="15553" y="10105"/>
                </a:cubicBezTo>
                <a:lnTo>
                  <a:pt x="15519" y="10088"/>
                </a:lnTo>
                <a:cubicBezTo>
                  <a:pt x="15530" y="10054"/>
                  <a:pt x="15536" y="10025"/>
                  <a:pt x="15541" y="9991"/>
                </a:cubicBezTo>
                <a:cubicBezTo>
                  <a:pt x="15547" y="10020"/>
                  <a:pt x="15553" y="10048"/>
                  <a:pt x="15564" y="10071"/>
                </a:cubicBezTo>
                <a:cubicBezTo>
                  <a:pt x="15564" y="10048"/>
                  <a:pt x="15576" y="10025"/>
                  <a:pt x="15598" y="10020"/>
                </a:cubicBezTo>
                <a:cubicBezTo>
                  <a:pt x="15593" y="10014"/>
                  <a:pt x="15581" y="10008"/>
                  <a:pt x="15576" y="10008"/>
                </a:cubicBezTo>
                <a:cubicBezTo>
                  <a:pt x="15610" y="9935"/>
                  <a:pt x="15615" y="9849"/>
                  <a:pt x="15638" y="9770"/>
                </a:cubicBezTo>
                <a:lnTo>
                  <a:pt x="15638" y="9770"/>
                </a:lnTo>
                <a:cubicBezTo>
                  <a:pt x="15627" y="9776"/>
                  <a:pt x="15604" y="9776"/>
                  <a:pt x="15593" y="9781"/>
                </a:cubicBezTo>
                <a:cubicBezTo>
                  <a:pt x="15598" y="9708"/>
                  <a:pt x="15615" y="9634"/>
                  <a:pt x="15632" y="9560"/>
                </a:cubicBezTo>
                <a:lnTo>
                  <a:pt x="15632" y="9560"/>
                </a:lnTo>
                <a:cubicBezTo>
                  <a:pt x="15644" y="9600"/>
                  <a:pt x="15638" y="9645"/>
                  <a:pt x="15627" y="9685"/>
                </a:cubicBezTo>
                <a:cubicBezTo>
                  <a:pt x="15695" y="9674"/>
                  <a:pt x="15661" y="9396"/>
                  <a:pt x="15717" y="9327"/>
                </a:cubicBezTo>
                <a:cubicBezTo>
                  <a:pt x="15734" y="9339"/>
                  <a:pt x="15757" y="9350"/>
                  <a:pt x="15774" y="9362"/>
                </a:cubicBezTo>
                <a:lnTo>
                  <a:pt x="15746" y="9362"/>
                </a:lnTo>
                <a:cubicBezTo>
                  <a:pt x="15740" y="9384"/>
                  <a:pt x="15729" y="9401"/>
                  <a:pt x="15706" y="9407"/>
                </a:cubicBezTo>
                <a:cubicBezTo>
                  <a:pt x="15712" y="9424"/>
                  <a:pt x="15723" y="9441"/>
                  <a:pt x="15729" y="9458"/>
                </a:cubicBezTo>
                <a:lnTo>
                  <a:pt x="15695" y="9458"/>
                </a:lnTo>
                <a:cubicBezTo>
                  <a:pt x="15700" y="9464"/>
                  <a:pt x="15717" y="9469"/>
                  <a:pt x="15723" y="9475"/>
                </a:cubicBezTo>
                <a:cubicBezTo>
                  <a:pt x="15712" y="9549"/>
                  <a:pt x="15700" y="9628"/>
                  <a:pt x="15746" y="9691"/>
                </a:cubicBezTo>
                <a:cubicBezTo>
                  <a:pt x="15751" y="9594"/>
                  <a:pt x="15780" y="9498"/>
                  <a:pt x="15785" y="9401"/>
                </a:cubicBezTo>
                <a:cubicBezTo>
                  <a:pt x="15791" y="9396"/>
                  <a:pt x="15797" y="9390"/>
                  <a:pt x="15802" y="9390"/>
                </a:cubicBezTo>
                <a:cubicBezTo>
                  <a:pt x="15780" y="9362"/>
                  <a:pt x="15797" y="9327"/>
                  <a:pt x="15814" y="9305"/>
                </a:cubicBezTo>
                <a:cubicBezTo>
                  <a:pt x="15791" y="9248"/>
                  <a:pt x="15820" y="9191"/>
                  <a:pt x="15820" y="9135"/>
                </a:cubicBezTo>
                <a:lnTo>
                  <a:pt x="15842" y="9129"/>
                </a:lnTo>
                <a:cubicBezTo>
                  <a:pt x="15837" y="9129"/>
                  <a:pt x="15825" y="9123"/>
                  <a:pt x="15820" y="9118"/>
                </a:cubicBezTo>
                <a:cubicBezTo>
                  <a:pt x="15825" y="9055"/>
                  <a:pt x="15837" y="8993"/>
                  <a:pt x="15825" y="8930"/>
                </a:cubicBezTo>
                <a:cubicBezTo>
                  <a:pt x="15820" y="8908"/>
                  <a:pt x="15837" y="8891"/>
                  <a:pt x="15848" y="8868"/>
                </a:cubicBezTo>
                <a:cubicBezTo>
                  <a:pt x="15842" y="8857"/>
                  <a:pt x="15831" y="8845"/>
                  <a:pt x="15820" y="8834"/>
                </a:cubicBezTo>
                <a:cubicBezTo>
                  <a:pt x="15831" y="8834"/>
                  <a:pt x="15842" y="8828"/>
                  <a:pt x="15854" y="8828"/>
                </a:cubicBezTo>
                <a:cubicBezTo>
                  <a:pt x="15837" y="8652"/>
                  <a:pt x="15888" y="8482"/>
                  <a:pt x="15888" y="8306"/>
                </a:cubicBezTo>
                <a:lnTo>
                  <a:pt x="15893" y="8306"/>
                </a:lnTo>
                <a:cubicBezTo>
                  <a:pt x="15871" y="8278"/>
                  <a:pt x="15893" y="8244"/>
                  <a:pt x="15899" y="8210"/>
                </a:cubicBezTo>
                <a:cubicBezTo>
                  <a:pt x="15893" y="8170"/>
                  <a:pt x="15888" y="8130"/>
                  <a:pt x="15888" y="8085"/>
                </a:cubicBezTo>
                <a:cubicBezTo>
                  <a:pt x="15888" y="8079"/>
                  <a:pt x="15882" y="8068"/>
                  <a:pt x="15876" y="8062"/>
                </a:cubicBezTo>
                <a:cubicBezTo>
                  <a:pt x="15882" y="8040"/>
                  <a:pt x="15888" y="8023"/>
                  <a:pt x="15899" y="8006"/>
                </a:cubicBezTo>
                <a:cubicBezTo>
                  <a:pt x="15893" y="7983"/>
                  <a:pt x="15888" y="7966"/>
                  <a:pt x="15888" y="7949"/>
                </a:cubicBezTo>
                <a:lnTo>
                  <a:pt x="15905" y="7926"/>
                </a:lnTo>
                <a:lnTo>
                  <a:pt x="15888" y="7926"/>
                </a:lnTo>
                <a:cubicBezTo>
                  <a:pt x="15888" y="7898"/>
                  <a:pt x="15888" y="7864"/>
                  <a:pt x="15888" y="7835"/>
                </a:cubicBezTo>
                <a:cubicBezTo>
                  <a:pt x="15893" y="7835"/>
                  <a:pt x="15899" y="7830"/>
                  <a:pt x="15905" y="7830"/>
                </a:cubicBezTo>
                <a:cubicBezTo>
                  <a:pt x="15899" y="7824"/>
                  <a:pt x="15888" y="7813"/>
                  <a:pt x="15888" y="7807"/>
                </a:cubicBezTo>
                <a:cubicBezTo>
                  <a:pt x="15905" y="7750"/>
                  <a:pt x="15865" y="7688"/>
                  <a:pt x="15882" y="7631"/>
                </a:cubicBezTo>
                <a:cubicBezTo>
                  <a:pt x="15842" y="7552"/>
                  <a:pt x="15871" y="7455"/>
                  <a:pt x="15848" y="7370"/>
                </a:cubicBezTo>
                <a:cubicBezTo>
                  <a:pt x="15842" y="7364"/>
                  <a:pt x="15825" y="7359"/>
                  <a:pt x="15820" y="7353"/>
                </a:cubicBezTo>
                <a:cubicBezTo>
                  <a:pt x="15825" y="7347"/>
                  <a:pt x="15837" y="7336"/>
                  <a:pt x="15842" y="7330"/>
                </a:cubicBezTo>
                <a:cubicBezTo>
                  <a:pt x="15825" y="7223"/>
                  <a:pt x="15848" y="7109"/>
                  <a:pt x="15808" y="7013"/>
                </a:cubicBezTo>
                <a:lnTo>
                  <a:pt x="15780" y="7013"/>
                </a:lnTo>
                <a:cubicBezTo>
                  <a:pt x="15785" y="7064"/>
                  <a:pt x="15791" y="7115"/>
                  <a:pt x="15808" y="7166"/>
                </a:cubicBezTo>
                <a:cubicBezTo>
                  <a:pt x="15802" y="7171"/>
                  <a:pt x="15797" y="7177"/>
                  <a:pt x="15791" y="7183"/>
                </a:cubicBezTo>
                <a:cubicBezTo>
                  <a:pt x="15820" y="7257"/>
                  <a:pt x="15808" y="7342"/>
                  <a:pt x="15808" y="7415"/>
                </a:cubicBezTo>
                <a:cubicBezTo>
                  <a:pt x="15820" y="7421"/>
                  <a:pt x="15831" y="7427"/>
                  <a:pt x="15837" y="7432"/>
                </a:cubicBezTo>
                <a:cubicBezTo>
                  <a:pt x="15831" y="7449"/>
                  <a:pt x="15820" y="7472"/>
                  <a:pt x="15814" y="7489"/>
                </a:cubicBezTo>
                <a:cubicBezTo>
                  <a:pt x="15825" y="7501"/>
                  <a:pt x="15842" y="7518"/>
                  <a:pt x="15854" y="7523"/>
                </a:cubicBezTo>
                <a:cubicBezTo>
                  <a:pt x="15842" y="7523"/>
                  <a:pt x="15825" y="7529"/>
                  <a:pt x="15820" y="7535"/>
                </a:cubicBezTo>
                <a:lnTo>
                  <a:pt x="15837" y="7569"/>
                </a:lnTo>
                <a:cubicBezTo>
                  <a:pt x="15825" y="7574"/>
                  <a:pt x="15808" y="7586"/>
                  <a:pt x="15797" y="7591"/>
                </a:cubicBezTo>
                <a:lnTo>
                  <a:pt x="15831" y="7591"/>
                </a:lnTo>
                <a:cubicBezTo>
                  <a:pt x="15831" y="7722"/>
                  <a:pt x="15825" y="7852"/>
                  <a:pt x="15837" y="7988"/>
                </a:cubicBezTo>
                <a:cubicBezTo>
                  <a:pt x="15808" y="7977"/>
                  <a:pt x="15785" y="7971"/>
                  <a:pt x="15763" y="7960"/>
                </a:cubicBezTo>
                <a:lnTo>
                  <a:pt x="15802" y="7960"/>
                </a:lnTo>
                <a:cubicBezTo>
                  <a:pt x="15802" y="7898"/>
                  <a:pt x="15797" y="7835"/>
                  <a:pt x="15791" y="7767"/>
                </a:cubicBezTo>
                <a:cubicBezTo>
                  <a:pt x="15785" y="7773"/>
                  <a:pt x="15768" y="7779"/>
                  <a:pt x="15763" y="7779"/>
                </a:cubicBezTo>
                <a:cubicBezTo>
                  <a:pt x="15746" y="7693"/>
                  <a:pt x="15740" y="7608"/>
                  <a:pt x="15740" y="7518"/>
                </a:cubicBezTo>
                <a:lnTo>
                  <a:pt x="15740" y="7518"/>
                </a:lnTo>
                <a:cubicBezTo>
                  <a:pt x="15763" y="7535"/>
                  <a:pt x="15768" y="7563"/>
                  <a:pt x="15768" y="7586"/>
                </a:cubicBezTo>
                <a:lnTo>
                  <a:pt x="15774" y="7591"/>
                </a:lnTo>
                <a:cubicBezTo>
                  <a:pt x="15774" y="7569"/>
                  <a:pt x="15780" y="7552"/>
                  <a:pt x="15780" y="7529"/>
                </a:cubicBezTo>
                <a:cubicBezTo>
                  <a:pt x="15763" y="7523"/>
                  <a:pt x="15740" y="7518"/>
                  <a:pt x="15723" y="7506"/>
                </a:cubicBezTo>
                <a:cubicBezTo>
                  <a:pt x="15731" y="7491"/>
                  <a:pt x="15743" y="7491"/>
                  <a:pt x="15756" y="7491"/>
                </a:cubicBezTo>
                <a:cubicBezTo>
                  <a:pt x="15762" y="7491"/>
                  <a:pt x="15768" y="7491"/>
                  <a:pt x="15774" y="7489"/>
                </a:cubicBezTo>
                <a:cubicBezTo>
                  <a:pt x="15768" y="7449"/>
                  <a:pt x="15763" y="7410"/>
                  <a:pt x="15757" y="7370"/>
                </a:cubicBezTo>
                <a:cubicBezTo>
                  <a:pt x="15746" y="7393"/>
                  <a:pt x="15740" y="7410"/>
                  <a:pt x="15734" y="7432"/>
                </a:cubicBezTo>
                <a:cubicBezTo>
                  <a:pt x="15734" y="7381"/>
                  <a:pt x="15689" y="7313"/>
                  <a:pt x="15746" y="7279"/>
                </a:cubicBezTo>
                <a:cubicBezTo>
                  <a:pt x="15740" y="7251"/>
                  <a:pt x="15734" y="7223"/>
                  <a:pt x="15734" y="7194"/>
                </a:cubicBezTo>
                <a:cubicBezTo>
                  <a:pt x="15729" y="7211"/>
                  <a:pt x="15729" y="7228"/>
                  <a:pt x="15729" y="7245"/>
                </a:cubicBezTo>
                <a:lnTo>
                  <a:pt x="15717" y="7245"/>
                </a:lnTo>
                <a:cubicBezTo>
                  <a:pt x="15712" y="7223"/>
                  <a:pt x="15706" y="7194"/>
                  <a:pt x="15706" y="7171"/>
                </a:cubicBezTo>
                <a:cubicBezTo>
                  <a:pt x="15712" y="7166"/>
                  <a:pt x="15729" y="7166"/>
                  <a:pt x="15734" y="7166"/>
                </a:cubicBezTo>
                <a:cubicBezTo>
                  <a:pt x="15700" y="7166"/>
                  <a:pt x="15700" y="7137"/>
                  <a:pt x="15706" y="7115"/>
                </a:cubicBezTo>
                <a:lnTo>
                  <a:pt x="15706" y="7115"/>
                </a:lnTo>
                <a:cubicBezTo>
                  <a:pt x="15712" y="7115"/>
                  <a:pt x="15729" y="7120"/>
                  <a:pt x="15740" y="7120"/>
                </a:cubicBezTo>
                <a:cubicBezTo>
                  <a:pt x="15717" y="7047"/>
                  <a:pt x="15712" y="6962"/>
                  <a:pt x="15700" y="6882"/>
                </a:cubicBezTo>
                <a:lnTo>
                  <a:pt x="15700" y="6927"/>
                </a:lnTo>
                <a:lnTo>
                  <a:pt x="15672" y="6933"/>
                </a:lnTo>
                <a:cubicBezTo>
                  <a:pt x="15666" y="6905"/>
                  <a:pt x="15666" y="6876"/>
                  <a:pt x="15661" y="6848"/>
                </a:cubicBezTo>
                <a:lnTo>
                  <a:pt x="15661" y="6848"/>
                </a:lnTo>
                <a:cubicBezTo>
                  <a:pt x="15666" y="6854"/>
                  <a:pt x="15683" y="6854"/>
                  <a:pt x="15695" y="6854"/>
                </a:cubicBezTo>
                <a:cubicBezTo>
                  <a:pt x="15683" y="6757"/>
                  <a:pt x="15672" y="6655"/>
                  <a:pt x="15644" y="6564"/>
                </a:cubicBezTo>
                <a:lnTo>
                  <a:pt x="15644" y="6564"/>
                </a:lnTo>
                <a:cubicBezTo>
                  <a:pt x="15638" y="6615"/>
                  <a:pt x="15655" y="6666"/>
                  <a:pt x="15649" y="6723"/>
                </a:cubicBezTo>
                <a:cubicBezTo>
                  <a:pt x="15621" y="6644"/>
                  <a:pt x="15610" y="6570"/>
                  <a:pt x="15610" y="6491"/>
                </a:cubicBezTo>
                <a:cubicBezTo>
                  <a:pt x="15615" y="6485"/>
                  <a:pt x="15615" y="6479"/>
                  <a:pt x="15621" y="6474"/>
                </a:cubicBezTo>
                <a:lnTo>
                  <a:pt x="15621" y="6474"/>
                </a:lnTo>
                <a:cubicBezTo>
                  <a:pt x="15615" y="6508"/>
                  <a:pt x="15615" y="6542"/>
                  <a:pt x="15638" y="6570"/>
                </a:cubicBezTo>
                <a:cubicBezTo>
                  <a:pt x="15644" y="6547"/>
                  <a:pt x="15649" y="6525"/>
                  <a:pt x="15661" y="6502"/>
                </a:cubicBezTo>
                <a:cubicBezTo>
                  <a:pt x="15649" y="6491"/>
                  <a:pt x="15632" y="6479"/>
                  <a:pt x="15621" y="6474"/>
                </a:cubicBezTo>
                <a:lnTo>
                  <a:pt x="15621" y="6474"/>
                </a:lnTo>
                <a:cubicBezTo>
                  <a:pt x="15621" y="6474"/>
                  <a:pt x="15621" y="6474"/>
                  <a:pt x="15621" y="6474"/>
                </a:cubicBezTo>
                <a:cubicBezTo>
                  <a:pt x="15632" y="6451"/>
                  <a:pt x="15627" y="6423"/>
                  <a:pt x="15615" y="6394"/>
                </a:cubicBezTo>
                <a:cubicBezTo>
                  <a:pt x="15598" y="6411"/>
                  <a:pt x="15598" y="6440"/>
                  <a:pt x="15598" y="6462"/>
                </a:cubicBezTo>
                <a:cubicBezTo>
                  <a:pt x="15581" y="6434"/>
                  <a:pt x="15576" y="6400"/>
                  <a:pt x="15570" y="6360"/>
                </a:cubicBezTo>
                <a:lnTo>
                  <a:pt x="15570" y="6360"/>
                </a:lnTo>
                <a:cubicBezTo>
                  <a:pt x="15581" y="6366"/>
                  <a:pt x="15593" y="6366"/>
                  <a:pt x="15604" y="6366"/>
                </a:cubicBezTo>
                <a:cubicBezTo>
                  <a:pt x="15598" y="6337"/>
                  <a:pt x="15593" y="6309"/>
                  <a:pt x="15587" y="6281"/>
                </a:cubicBezTo>
                <a:cubicBezTo>
                  <a:pt x="15581" y="6298"/>
                  <a:pt x="15570" y="6320"/>
                  <a:pt x="15564" y="6337"/>
                </a:cubicBezTo>
                <a:cubicBezTo>
                  <a:pt x="15559" y="6292"/>
                  <a:pt x="15553" y="6247"/>
                  <a:pt x="15547" y="6201"/>
                </a:cubicBezTo>
                <a:cubicBezTo>
                  <a:pt x="15564" y="6196"/>
                  <a:pt x="15576" y="6190"/>
                  <a:pt x="15593" y="6184"/>
                </a:cubicBezTo>
                <a:cubicBezTo>
                  <a:pt x="15524" y="6139"/>
                  <a:pt x="15547" y="6031"/>
                  <a:pt x="15496" y="5969"/>
                </a:cubicBezTo>
                <a:lnTo>
                  <a:pt x="15496" y="5969"/>
                </a:lnTo>
                <a:cubicBezTo>
                  <a:pt x="15502" y="5980"/>
                  <a:pt x="15507" y="6003"/>
                  <a:pt x="15507" y="6014"/>
                </a:cubicBezTo>
                <a:cubicBezTo>
                  <a:pt x="15502" y="6014"/>
                  <a:pt x="15490" y="6020"/>
                  <a:pt x="15485" y="6020"/>
                </a:cubicBezTo>
                <a:cubicBezTo>
                  <a:pt x="15485" y="6008"/>
                  <a:pt x="15485" y="5986"/>
                  <a:pt x="15485" y="5969"/>
                </a:cubicBezTo>
                <a:cubicBezTo>
                  <a:pt x="15473" y="5963"/>
                  <a:pt x="15468" y="5952"/>
                  <a:pt x="15462" y="5940"/>
                </a:cubicBezTo>
                <a:lnTo>
                  <a:pt x="15507" y="5940"/>
                </a:lnTo>
                <a:cubicBezTo>
                  <a:pt x="15502" y="5912"/>
                  <a:pt x="15496" y="5878"/>
                  <a:pt x="15468" y="5861"/>
                </a:cubicBezTo>
                <a:cubicBezTo>
                  <a:pt x="15462" y="5827"/>
                  <a:pt x="15456" y="5787"/>
                  <a:pt x="15456" y="5753"/>
                </a:cubicBezTo>
                <a:cubicBezTo>
                  <a:pt x="15451" y="5747"/>
                  <a:pt x="15439" y="5736"/>
                  <a:pt x="15434" y="5730"/>
                </a:cubicBezTo>
                <a:cubicBezTo>
                  <a:pt x="15434" y="5691"/>
                  <a:pt x="15422" y="5651"/>
                  <a:pt x="15405" y="5611"/>
                </a:cubicBezTo>
                <a:lnTo>
                  <a:pt x="15405" y="5611"/>
                </a:lnTo>
                <a:cubicBezTo>
                  <a:pt x="15417" y="5617"/>
                  <a:pt x="15434" y="5628"/>
                  <a:pt x="15445" y="5634"/>
                </a:cubicBezTo>
                <a:cubicBezTo>
                  <a:pt x="15411" y="5605"/>
                  <a:pt x="15400" y="5560"/>
                  <a:pt x="15366" y="5532"/>
                </a:cubicBezTo>
                <a:lnTo>
                  <a:pt x="15366" y="5532"/>
                </a:lnTo>
                <a:cubicBezTo>
                  <a:pt x="15371" y="5566"/>
                  <a:pt x="15383" y="5605"/>
                  <a:pt x="15383" y="5645"/>
                </a:cubicBezTo>
                <a:cubicBezTo>
                  <a:pt x="15332" y="5532"/>
                  <a:pt x="15292" y="5407"/>
                  <a:pt x="15258" y="5282"/>
                </a:cubicBezTo>
                <a:lnTo>
                  <a:pt x="15258" y="5282"/>
                </a:lnTo>
                <a:cubicBezTo>
                  <a:pt x="15269" y="5299"/>
                  <a:pt x="15280" y="5322"/>
                  <a:pt x="15292" y="5344"/>
                </a:cubicBezTo>
                <a:cubicBezTo>
                  <a:pt x="15309" y="5327"/>
                  <a:pt x="15303" y="5299"/>
                  <a:pt x="15303" y="5276"/>
                </a:cubicBezTo>
                <a:cubicBezTo>
                  <a:pt x="15292" y="5259"/>
                  <a:pt x="15275" y="5237"/>
                  <a:pt x="15263" y="5220"/>
                </a:cubicBezTo>
                <a:cubicBezTo>
                  <a:pt x="15269" y="5214"/>
                  <a:pt x="15275" y="5203"/>
                  <a:pt x="15280" y="5203"/>
                </a:cubicBezTo>
                <a:cubicBezTo>
                  <a:pt x="15253" y="5197"/>
                  <a:pt x="15204" y="5100"/>
                  <a:pt x="15248" y="5100"/>
                </a:cubicBezTo>
                <a:cubicBezTo>
                  <a:pt x="15249" y="5100"/>
                  <a:pt x="15251" y="5100"/>
                  <a:pt x="15252" y="5101"/>
                </a:cubicBezTo>
                <a:cubicBezTo>
                  <a:pt x="15320" y="5203"/>
                  <a:pt x="15332" y="5327"/>
                  <a:pt x="15405" y="5430"/>
                </a:cubicBezTo>
                <a:cubicBezTo>
                  <a:pt x="15405" y="5430"/>
                  <a:pt x="15400" y="5441"/>
                  <a:pt x="15400" y="5447"/>
                </a:cubicBezTo>
                <a:cubicBezTo>
                  <a:pt x="15428" y="5515"/>
                  <a:pt x="15439" y="5583"/>
                  <a:pt x="15462" y="5657"/>
                </a:cubicBezTo>
                <a:lnTo>
                  <a:pt x="15519" y="5651"/>
                </a:lnTo>
                <a:cubicBezTo>
                  <a:pt x="15513" y="5611"/>
                  <a:pt x="15496" y="5571"/>
                  <a:pt x="15451" y="5560"/>
                </a:cubicBezTo>
                <a:cubicBezTo>
                  <a:pt x="15451" y="5543"/>
                  <a:pt x="15445" y="5526"/>
                  <a:pt x="15445" y="5509"/>
                </a:cubicBezTo>
                <a:cubicBezTo>
                  <a:pt x="15462" y="5475"/>
                  <a:pt x="15422" y="5447"/>
                  <a:pt x="15417" y="5413"/>
                </a:cubicBezTo>
                <a:lnTo>
                  <a:pt x="15456" y="5407"/>
                </a:lnTo>
                <a:lnTo>
                  <a:pt x="15417" y="5407"/>
                </a:lnTo>
                <a:cubicBezTo>
                  <a:pt x="15422" y="5384"/>
                  <a:pt x="15428" y="5356"/>
                  <a:pt x="15434" y="5333"/>
                </a:cubicBezTo>
                <a:cubicBezTo>
                  <a:pt x="15422" y="5327"/>
                  <a:pt x="15405" y="5322"/>
                  <a:pt x="15388" y="5310"/>
                </a:cubicBezTo>
                <a:cubicBezTo>
                  <a:pt x="15394" y="5305"/>
                  <a:pt x="15405" y="5282"/>
                  <a:pt x="15411" y="5276"/>
                </a:cubicBezTo>
                <a:lnTo>
                  <a:pt x="15411" y="5276"/>
                </a:lnTo>
                <a:cubicBezTo>
                  <a:pt x="15405" y="5282"/>
                  <a:pt x="15394" y="5288"/>
                  <a:pt x="15388" y="5288"/>
                </a:cubicBezTo>
                <a:cubicBezTo>
                  <a:pt x="15383" y="5259"/>
                  <a:pt x="15366" y="5231"/>
                  <a:pt x="15383" y="5203"/>
                </a:cubicBezTo>
                <a:lnTo>
                  <a:pt x="15383" y="5203"/>
                </a:lnTo>
                <a:cubicBezTo>
                  <a:pt x="15377" y="5208"/>
                  <a:pt x="15371" y="5214"/>
                  <a:pt x="15366" y="5220"/>
                </a:cubicBezTo>
                <a:cubicBezTo>
                  <a:pt x="15337" y="5135"/>
                  <a:pt x="15292" y="5061"/>
                  <a:pt x="15263" y="4976"/>
                </a:cubicBezTo>
                <a:lnTo>
                  <a:pt x="15263" y="4976"/>
                </a:lnTo>
                <a:lnTo>
                  <a:pt x="15292" y="4981"/>
                </a:lnTo>
                <a:cubicBezTo>
                  <a:pt x="15246" y="4970"/>
                  <a:pt x="15207" y="4891"/>
                  <a:pt x="15224" y="4840"/>
                </a:cubicBezTo>
                <a:cubicBezTo>
                  <a:pt x="15229" y="4817"/>
                  <a:pt x="15201" y="4817"/>
                  <a:pt x="15190" y="4805"/>
                </a:cubicBezTo>
                <a:cubicBezTo>
                  <a:pt x="15167" y="4749"/>
                  <a:pt x="15139" y="4715"/>
                  <a:pt x="15082" y="4698"/>
                </a:cubicBezTo>
                <a:cubicBezTo>
                  <a:pt x="15088" y="4692"/>
                  <a:pt x="15105" y="4681"/>
                  <a:pt x="15116" y="4675"/>
                </a:cubicBezTo>
                <a:cubicBezTo>
                  <a:pt x="15105" y="4675"/>
                  <a:pt x="15082" y="4681"/>
                  <a:pt x="15071" y="4681"/>
                </a:cubicBezTo>
                <a:cubicBezTo>
                  <a:pt x="15076" y="4658"/>
                  <a:pt x="15099" y="4624"/>
                  <a:pt x="15065" y="4618"/>
                </a:cubicBezTo>
                <a:cubicBezTo>
                  <a:pt x="15048" y="4584"/>
                  <a:pt x="15037" y="4550"/>
                  <a:pt x="15025" y="4516"/>
                </a:cubicBezTo>
                <a:lnTo>
                  <a:pt x="15025" y="4516"/>
                </a:lnTo>
                <a:cubicBezTo>
                  <a:pt x="15019" y="4562"/>
                  <a:pt x="15031" y="4601"/>
                  <a:pt x="15042" y="4641"/>
                </a:cubicBezTo>
                <a:cubicBezTo>
                  <a:pt x="15054" y="4635"/>
                  <a:pt x="15071" y="4635"/>
                  <a:pt x="15076" y="4630"/>
                </a:cubicBezTo>
                <a:lnTo>
                  <a:pt x="15076" y="4630"/>
                </a:lnTo>
                <a:cubicBezTo>
                  <a:pt x="15054" y="4658"/>
                  <a:pt x="15054" y="4686"/>
                  <a:pt x="15088" y="4709"/>
                </a:cubicBezTo>
                <a:lnTo>
                  <a:pt x="15059" y="4715"/>
                </a:lnTo>
                <a:cubicBezTo>
                  <a:pt x="15093" y="4720"/>
                  <a:pt x="15127" y="4732"/>
                  <a:pt x="15156" y="4749"/>
                </a:cubicBezTo>
                <a:cubicBezTo>
                  <a:pt x="15156" y="4794"/>
                  <a:pt x="15122" y="4823"/>
                  <a:pt x="15082" y="4845"/>
                </a:cubicBezTo>
                <a:cubicBezTo>
                  <a:pt x="15093" y="4885"/>
                  <a:pt x="15105" y="4919"/>
                  <a:pt x="15116" y="4959"/>
                </a:cubicBezTo>
                <a:cubicBezTo>
                  <a:pt x="15019" y="4777"/>
                  <a:pt x="14929" y="4601"/>
                  <a:pt x="14838" y="4414"/>
                </a:cubicBezTo>
                <a:lnTo>
                  <a:pt x="14838" y="4414"/>
                </a:lnTo>
                <a:cubicBezTo>
                  <a:pt x="14849" y="4420"/>
                  <a:pt x="14866" y="4425"/>
                  <a:pt x="14878" y="4425"/>
                </a:cubicBezTo>
                <a:cubicBezTo>
                  <a:pt x="14878" y="4420"/>
                  <a:pt x="14872" y="4414"/>
                  <a:pt x="14872" y="4408"/>
                </a:cubicBezTo>
                <a:cubicBezTo>
                  <a:pt x="14864" y="4411"/>
                  <a:pt x="14857" y="4412"/>
                  <a:pt x="14850" y="4412"/>
                </a:cubicBezTo>
                <a:cubicBezTo>
                  <a:pt x="14824" y="4412"/>
                  <a:pt x="14811" y="4394"/>
                  <a:pt x="14815" y="4357"/>
                </a:cubicBezTo>
                <a:lnTo>
                  <a:pt x="14815" y="4357"/>
                </a:lnTo>
                <a:cubicBezTo>
                  <a:pt x="14827" y="4369"/>
                  <a:pt x="14844" y="4380"/>
                  <a:pt x="14855" y="4386"/>
                </a:cubicBezTo>
                <a:cubicBezTo>
                  <a:pt x="14849" y="4374"/>
                  <a:pt x="14844" y="4363"/>
                  <a:pt x="14838" y="4352"/>
                </a:cubicBezTo>
                <a:cubicBezTo>
                  <a:pt x="14827" y="4357"/>
                  <a:pt x="14810" y="4357"/>
                  <a:pt x="14798" y="4357"/>
                </a:cubicBezTo>
                <a:cubicBezTo>
                  <a:pt x="14770" y="4306"/>
                  <a:pt x="14741" y="4249"/>
                  <a:pt x="14713" y="4193"/>
                </a:cubicBezTo>
                <a:cubicBezTo>
                  <a:pt x="14685" y="4125"/>
                  <a:pt x="14594" y="4062"/>
                  <a:pt x="14617" y="3983"/>
                </a:cubicBezTo>
                <a:cubicBezTo>
                  <a:pt x="14605" y="3949"/>
                  <a:pt x="14594" y="3915"/>
                  <a:pt x="14583" y="3881"/>
                </a:cubicBezTo>
                <a:cubicBezTo>
                  <a:pt x="14577" y="3875"/>
                  <a:pt x="14566" y="3869"/>
                  <a:pt x="14560" y="3864"/>
                </a:cubicBezTo>
                <a:cubicBezTo>
                  <a:pt x="14555" y="3837"/>
                  <a:pt x="14540" y="3820"/>
                  <a:pt x="14520" y="3820"/>
                </a:cubicBezTo>
                <a:cubicBezTo>
                  <a:pt x="14515" y="3820"/>
                  <a:pt x="14509" y="3822"/>
                  <a:pt x="14503" y="3824"/>
                </a:cubicBezTo>
                <a:cubicBezTo>
                  <a:pt x="14515" y="3841"/>
                  <a:pt x="14520" y="3858"/>
                  <a:pt x="14532" y="3875"/>
                </a:cubicBezTo>
                <a:cubicBezTo>
                  <a:pt x="14509" y="3852"/>
                  <a:pt x="14492" y="3830"/>
                  <a:pt x="14475" y="3801"/>
                </a:cubicBezTo>
                <a:cubicBezTo>
                  <a:pt x="14480" y="3801"/>
                  <a:pt x="14503" y="3796"/>
                  <a:pt x="14515" y="3790"/>
                </a:cubicBezTo>
                <a:lnTo>
                  <a:pt x="14469" y="3756"/>
                </a:lnTo>
                <a:cubicBezTo>
                  <a:pt x="14486" y="3750"/>
                  <a:pt x="14509" y="3744"/>
                  <a:pt x="14526" y="3739"/>
                </a:cubicBezTo>
                <a:cubicBezTo>
                  <a:pt x="14537" y="3756"/>
                  <a:pt x="14549" y="3767"/>
                  <a:pt x="14560" y="3784"/>
                </a:cubicBezTo>
                <a:cubicBezTo>
                  <a:pt x="14560" y="3790"/>
                  <a:pt x="14560" y="3796"/>
                  <a:pt x="14560" y="3801"/>
                </a:cubicBezTo>
                <a:cubicBezTo>
                  <a:pt x="14588" y="3847"/>
                  <a:pt x="14622" y="3881"/>
                  <a:pt x="14656" y="3909"/>
                </a:cubicBezTo>
                <a:cubicBezTo>
                  <a:pt x="14656" y="3926"/>
                  <a:pt x="14656" y="3949"/>
                  <a:pt x="14656" y="3960"/>
                </a:cubicBezTo>
                <a:cubicBezTo>
                  <a:pt x="14668" y="3954"/>
                  <a:pt x="14685" y="3949"/>
                  <a:pt x="14696" y="3949"/>
                </a:cubicBezTo>
                <a:cubicBezTo>
                  <a:pt x="14685" y="3864"/>
                  <a:pt x="14617" y="3801"/>
                  <a:pt x="14577" y="3727"/>
                </a:cubicBezTo>
                <a:lnTo>
                  <a:pt x="14600" y="3722"/>
                </a:lnTo>
                <a:lnTo>
                  <a:pt x="14571" y="3722"/>
                </a:lnTo>
                <a:cubicBezTo>
                  <a:pt x="14549" y="3682"/>
                  <a:pt x="14526" y="3648"/>
                  <a:pt x="14492" y="3620"/>
                </a:cubicBezTo>
                <a:cubicBezTo>
                  <a:pt x="14486" y="3591"/>
                  <a:pt x="14469" y="3563"/>
                  <a:pt x="14435" y="3563"/>
                </a:cubicBezTo>
                <a:cubicBezTo>
                  <a:pt x="14441" y="3557"/>
                  <a:pt x="14452" y="3546"/>
                  <a:pt x="14458" y="3535"/>
                </a:cubicBezTo>
                <a:lnTo>
                  <a:pt x="14458" y="3535"/>
                </a:lnTo>
                <a:cubicBezTo>
                  <a:pt x="14446" y="3540"/>
                  <a:pt x="14424" y="3546"/>
                  <a:pt x="14412" y="3552"/>
                </a:cubicBezTo>
                <a:cubicBezTo>
                  <a:pt x="14412" y="3540"/>
                  <a:pt x="14412" y="3512"/>
                  <a:pt x="14412" y="3501"/>
                </a:cubicBezTo>
                <a:lnTo>
                  <a:pt x="14390" y="3501"/>
                </a:lnTo>
                <a:cubicBezTo>
                  <a:pt x="14407" y="3552"/>
                  <a:pt x="14418" y="3608"/>
                  <a:pt x="14475" y="3620"/>
                </a:cubicBezTo>
                <a:cubicBezTo>
                  <a:pt x="14475" y="3631"/>
                  <a:pt x="14475" y="3654"/>
                  <a:pt x="14475" y="3665"/>
                </a:cubicBezTo>
                <a:cubicBezTo>
                  <a:pt x="14492" y="3688"/>
                  <a:pt x="14509" y="3710"/>
                  <a:pt x="14526" y="3727"/>
                </a:cubicBezTo>
                <a:cubicBezTo>
                  <a:pt x="14509" y="3733"/>
                  <a:pt x="14475" y="3739"/>
                  <a:pt x="14458" y="3744"/>
                </a:cubicBezTo>
                <a:cubicBezTo>
                  <a:pt x="14458" y="3733"/>
                  <a:pt x="14458" y="3710"/>
                  <a:pt x="14458" y="3699"/>
                </a:cubicBezTo>
                <a:cubicBezTo>
                  <a:pt x="14446" y="3705"/>
                  <a:pt x="14429" y="3716"/>
                  <a:pt x="14418" y="3722"/>
                </a:cubicBezTo>
                <a:cubicBezTo>
                  <a:pt x="14412" y="3716"/>
                  <a:pt x="14401" y="3705"/>
                  <a:pt x="14395" y="3699"/>
                </a:cubicBezTo>
                <a:cubicBezTo>
                  <a:pt x="14407" y="3699"/>
                  <a:pt x="14429" y="3688"/>
                  <a:pt x="14441" y="3682"/>
                </a:cubicBezTo>
                <a:cubicBezTo>
                  <a:pt x="14424" y="3676"/>
                  <a:pt x="14401" y="3676"/>
                  <a:pt x="14390" y="3671"/>
                </a:cubicBezTo>
                <a:cubicBezTo>
                  <a:pt x="14378" y="3659"/>
                  <a:pt x="14367" y="3654"/>
                  <a:pt x="14361" y="3642"/>
                </a:cubicBezTo>
                <a:lnTo>
                  <a:pt x="14361" y="3642"/>
                </a:lnTo>
                <a:cubicBezTo>
                  <a:pt x="14378" y="3648"/>
                  <a:pt x="14390" y="3659"/>
                  <a:pt x="14407" y="3659"/>
                </a:cubicBezTo>
                <a:cubicBezTo>
                  <a:pt x="14418" y="3614"/>
                  <a:pt x="14350" y="3631"/>
                  <a:pt x="14322" y="3603"/>
                </a:cubicBezTo>
                <a:cubicBezTo>
                  <a:pt x="14316" y="3586"/>
                  <a:pt x="14305" y="3552"/>
                  <a:pt x="14299" y="3535"/>
                </a:cubicBezTo>
                <a:cubicBezTo>
                  <a:pt x="14310" y="3535"/>
                  <a:pt x="14333" y="3540"/>
                  <a:pt x="14344" y="3546"/>
                </a:cubicBezTo>
                <a:cubicBezTo>
                  <a:pt x="14322" y="3530"/>
                  <a:pt x="14301" y="3513"/>
                  <a:pt x="14289" y="3487"/>
                </a:cubicBezTo>
                <a:lnTo>
                  <a:pt x="14289" y="3487"/>
                </a:lnTo>
                <a:cubicBezTo>
                  <a:pt x="14293" y="3499"/>
                  <a:pt x="14293" y="3519"/>
                  <a:pt x="14293" y="3535"/>
                </a:cubicBezTo>
                <a:cubicBezTo>
                  <a:pt x="14254" y="3518"/>
                  <a:pt x="14254" y="3489"/>
                  <a:pt x="14271" y="3455"/>
                </a:cubicBezTo>
                <a:lnTo>
                  <a:pt x="14231" y="3455"/>
                </a:lnTo>
                <a:cubicBezTo>
                  <a:pt x="14208" y="3438"/>
                  <a:pt x="14191" y="3421"/>
                  <a:pt x="14174" y="3398"/>
                </a:cubicBezTo>
                <a:cubicBezTo>
                  <a:pt x="14163" y="3376"/>
                  <a:pt x="14146" y="3353"/>
                  <a:pt x="14129" y="3330"/>
                </a:cubicBezTo>
                <a:lnTo>
                  <a:pt x="14129" y="3330"/>
                </a:lnTo>
                <a:cubicBezTo>
                  <a:pt x="14146" y="3336"/>
                  <a:pt x="14168" y="3336"/>
                  <a:pt x="14185" y="3336"/>
                </a:cubicBezTo>
                <a:cubicBezTo>
                  <a:pt x="14168" y="3325"/>
                  <a:pt x="14146" y="3319"/>
                  <a:pt x="14123" y="3319"/>
                </a:cubicBezTo>
                <a:cubicBezTo>
                  <a:pt x="14117" y="3313"/>
                  <a:pt x="14112" y="3308"/>
                  <a:pt x="14112" y="3296"/>
                </a:cubicBezTo>
                <a:lnTo>
                  <a:pt x="14123" y="3268"/>
                </a:lnTo>
                <a:lnTo>
                  <a:pt x="14123" y="3268"/>
                </a:lnTo>
                <a:cubicBezTo>
                  <a:pt x="14112" y="3274"/>
                  <a:pt x="14106" y="3279"/>
                  <a:pt x="14100" y="3285"/>
                </a:cubicBezTo>
                <a:cubicBezTo>
                  <a:pt x="14095" y="3268"/>
                  <a:pt x="14083" y="3251"/>
                  <a:pt x="14078" y="3234"/>
                </a:cubicBezTo>
                <a:cubicBezTo>
                  <a:pt x="14072" y="3245"/>
                  <a:pt x="14066" y="3257"/>
                  <a:pt x="14061" y="3268"/>
                </a:cubicBezTo>
                <a:cubicBezTo>
                  <a:pt x="14044" y="3251"/>
                  <a:pt x="14027" y="3234"/>
                  <a:pt x="14010" y="3217"/>
                </a:cubicBezTo>
                <a:cubicBezTo>
                  <a:pt x="14015" y="3217"/>
                  <a:pt x="14032" y="3211"/>
                  <a:pt x="14044" y="3205"/>
                </a:cubicBezTo>
                <a:cubicBezTo>
                  <a:pt x="14038" y="3200"/>
                  <a:pt x="14027" y="3183"/>
                  <a:pt x="14021" y="3171"/>
                </a:cubicBezTo>
                <a:cubicBezTo>
                  <a:pt x="14015" y="3192"/>
                  <a:pt x="14007" y="3199"/>
                  <a:pt x="13998" y="3199"/>
                </a:cubicBezTo>
                <a:cubicBezTo>
                  <a:pt x="13981" y="3199"/>
                  <a:pt x="13962" y="3175"/>
                  <a:pt x="13947" y="3160"/>
                </a:cubicBezTo>
                <a:cubicBezTo>
                  <a:pt x="13902" y="3115"/>
                  <a:pt x="13856" y="3075"/>
                  <a:pt x="13805" y="3035"/>
                </a:cubicBezTo>
                <a:cubicBezTo>
                  <a:pt x="13817" y="3024"/>
                  <a:pt x="13817" y="3013"/>
                  <a:pt x="13800" y="2996"/>
                </a:cubicBezTo>
                <a:cubicBezTo>
                  <a:pt x="13800" y="3001"/>
                  <a:pt x="13794" y="3013"/>
                  <a:pt x="13788" y="3024"/>
                </a:cubicBezTo>
                <a:cubicBezTo>
                  <a:pt x="13777" y="3013"/>
                  <a:pt x="13760" y="3001"/>
                  <a:pt x="13749" y="2990"/>
                </a:cubicBezTo>
                <a:cubicBezTo>
                  <a:pt x="13726" y="2961"/>
                  <a:pt x="13703" y="2939"/>
                  <a:pt x="13680" y="2916"/>
                </a:cubicBezTo>
                <a:cubicBezTo>
                  <a:pt x="13692" y="2916"/>
                  <a:pt x="13703" y="2916"/>
                  <a:pt x="13703" y="2905"/>
                </a:cubicBezTo>
                <a:cubicBezTo>
                  <a:pt x="13703" y="2899"/>
                  <a:pt x="13697" y="2893"/>
                  <a:pt x="13686" y="2888"/>
                </a:cubicBezTo>
                <a:cubicBezTo>
                  <a:pt x="13692" y="2882"/>
                  <a:pt x="13703" y="2871"/>
                  <a:pt x="13709" y="2865"/>
                </a:cubicBezTo>
                <a:cubicBezTo>
                  <a:pt x="13697" y="2859"/>
                  <a:pt x="13675" y="2854"/>
                  <a:pt x="13663" y="2848"/>
                </a:cubicBezTo>
                <a:cubicBezTo>
                  <a:pt x="13663" y="2859"/>
                  <a:pt x="13658" y="2876"/>
                  <a:pt x="13658" y="2888"/>
                </a:cubicBezTo>
                <a:cubicBezTo>
                  <a:pt x="13641" y="2871"/>
                  <a:pt x="13624" y="2854"/>
                  <a:pt x="13601" y="2837"/>
                </a:cubicBezTo>
                <a:cubicBezTo>
                  <a:pt x="13612" y="2820"/>
                  <a:pt x="13618" y="2808"/>
                  <a:pt x="13624" y="2791"/>
                </a:cubicBezTo>
                <a:cubicBezTo>
                  <a:pt x="13601" y="2769"/>
                  <a:pt x="13573" y="2735"/>
                  <a:pt x="13544" y="2718"/>
                </a:cubicBezTo>
                <a:lnTo>
                  <a:pt x="13544" y="2718"/>
                </a:lnTo>
                <a:cubicBezTo>
                  <a:pt x="13561" y="2746"/>
                  <a:pt x="13584" y="2769"/>
                  <a:pt x="13595" y="2803"/>
                </a:cubicBezTo>
                <a:cubicBezTo>
                  <a:pt x="13556" y="2780"/>
                  <a:pt x="13527" y="2740"/>
                  <a:pt x="13505" y="2706"/>
                </a:cubicBezTo>
                <a:cubicBezTo>
                  <a:pt x="13505" y="2701"/>
                  <a:pt x="13516" y="2689"/>
                  <a:pt x="13516" y="2683"/>
                </a:cubicBezTo>
                <a:cubicBezTo>
                  <a:pt x="13505" y="2666"/>
                  <a:pt x="13488" y="2649"/>
                  <a:pt x="13476" y="2632"/>
                </a:cubicBezTo>
                <a:lnTo>
                  <a:pt x="13476" y="2632"/>
                </a:lnTo>
                <a:cubicBezTo>
                  <a:pt x="13482" y="2655"/>
                  <a:pt x="13488" y="2678"/>
                  <a:pt x="13499" y="2701"/>
                </a:cubicBezTo>
                <a:cubicBezTo>
                  <a:pt x="13431" y="2638"/>
                  <a:pt x="13368" y="2576"/>
                  <a:pt x="13306" y="2508"/>
                </a:cubicBezTo>
                <a:lnTo>
                  <a:pt x="13306" y="2508"/>
                </a:lnTo>
                <a:lnTo>
                  <a:pt x="13346" y="2513"/>
                </a:lnTo>
                <a:cubicBezTo>
                  <a:pt x="13340" y="2502"/>
                  <a:pt x="13334" y="2485"/>
                  <a:pt x="13329" y="2468"/>
                </a:cubicBezTo>
                <a:cubicBezTo>
                  <a:pt x="13289" y="2445"/>
                  <a:pt x="13238" y="2457"/>
                  <a:pt x="13210" y="2411"/>
                </a:cubicBezTo>
                <a:lnTo>
                  <a:pt x="13210" y="2411"/>
                </a:lnTo>
                <a:cubicBezTo>
                  <a:pt x="13232" y="2417"/>
                  <a:pt x="13255" y="2428"/>
                  <a:pt x="13278" y="2434"/>
                </a:cubicBezTo>
                <a:cubicBezTo>
                  <a:pt x="13232" y="2383"/>
                  <a:pt x="13187" y="2320"/>
                  <a:pt x="13113" y="2303"/>
                </a:cubicBezTo>
                <a:lnTo>
                  <a:pt x="13124" y="2286"/>
                </a:lnTo>
                <a:cubicBezTo>
                  <a:pt x="13119" y="2286"/>
                  <a:pt x="13107" y="2281"/>
                  <a:pt x="13102" y="2281"/>
                </a:cubicBezTo>
                <a:lnTo>
                  <a:pt x="13107" y="2258"/>
                </a:lnTo>
                <a:lnTo>
                  <a:pt x="13096" y="2258"/>
                </a:lnTo>
                <a:cubicBezTo>
                  <a:pt x="13096" y="2269"/>
                  <a:pt x="13096" y="2286"/>
                  <a:pt x="13096" y="2298"/>
                </a:cubicBezTo>
                <a:cubicBezTo>
                  <a:pt x="13085" y="2292"/>
                  <a:pt x="13068" y="2269"/>
                  <a:pt x="13062" y="2258"/>
                </a:cubicBezTo>
                <a:cubicBezTo>
                  <a:pt x="13068" y="2252"/>
                  <a:pt x="13079" y="2241"/>
                  <a:pt x="13079" y="2235"/>
                </a:cubicBezTo>
                <a:cubicBezTo>
                  <a:pt x="13073" y="2235"/>
                  <a:pt x="13056" y="2230"/>
                  <a:pt x="13051" y="2224"/>
                </a:cubicBezTo>
                <a:cubicBezTo>
                  <a:pt x="13051" y="2235"/>
                  <a:pt x="13045" y="2247"/>
                  <a:pt x="13045" y="2252"/>
                </a:cubicBezTo>
                <a:cubicBezTo>
                  <a:pt x="12994" y="2230"/>
                  <a:pt x="12960" y="2179"/>
                  <a:pt x="12915" y="2144"/>
                </a:cubicBezTo>
                <a:cubicBezTo>
                  <a:pt x="12920" y="2139"/>
                  <a:pt x="12937" y="2127"/>
                  <a:pt x="12943" y="2122"/>
                </a:cubicBezTo>
                <a:lnTo>
                  <a:pt x="12943" y="2122"/>
                </a:lnTo>
                <a:cubicBezTo>
                  <a:pt x="12932" y="2127"/>
                  <a:pt x="12920" y="2133"/>
                  <a:pt x="12909" y="2139"/>
                </a:cubicBezTo>
                <a:cubicBezTo>
                  <a:pt x="12886" y="2122"/>
                  <a:pt x="12863" y="2099"/>
                  <a:pt x="12835" y="2076"/>
                </a:cubicBezTo>
                <a:lnTo>
                  <a:pt x="12835" y="2076"/>
                </a:lnTo>
                <a:cubicBezTo>
                  <a:pt x="12863" y="2088"/>
                  <a:pt x="12886" y="2099"/>
                  <a:pt x="12915" y="2099"/>
                </a:cubicBezTo>
                <a:cubicBezTo>
                  <a:pt x="12892" y="2082"/>
                  <a:pt x="12880" y="2065"/>
                  <a:pt x="12886" y="2042"/>
                </a:cubicBezTo>
                <a:lnTo>
                  <a:pt x="12886" y="2042"/>
                </a:lnTo>
                <a:cubicBezTo>
                  <a:pt x="12880" y="2048"/>
                  <a:pt x="12869" y="2054"/>
                  <a:pt x="12863" y="2059"/>
                </a:cubicBezTo>
                <a:cubicBezTo>
                  <a:pt x="12812" y="1997"/>
                  <a:pt x="12744" y="1952"/>
                  <a:pt x="12682" y="1895"/>
                </a:cubicBezTo>
                <a:cubicBezTo>
                  <a:pt x="12676" y="1906"/>
                  <a:pt x="12671" y="1929"/>
                  <a:pt x="12671" y="1940"/>
                </a:cubicBezTo>
                <a:cubicBezTo>
                  <a:pt x="12608" y="1895"/>
                  <a:pt x="12546" y="1849"/>
                  <a:pt x="12489" y="1804"/>
                </a:cubicBezTo>
                <a:lnTo>
                  <a:pt x="12489" y="1804"/>
                </a:lnTo>
                <a:cubicBezTo>
                  <a:pt x="12534" y="1810"/>
                  <a:pt x="12568" y="1832"/>
                  <a:pt x="12602" y="1861"/>
                </a:cubicBezTo>
                <a:cubicBezTo>
                  <a:pt x="12619" y="1798"/>
                  <a:pt x="12358" y="1702"/>
                  <a:pt x="12324" y="1617"/>
                </a:cubicBezTo>
                <a:cubicBezTo>
                  <a:pt x="12341" y="1605"/>
                  <a:pt x="12358" y="1594"/>
                  <a:pt x="12376" y="1583"/>
                </a:cubicBezTo>
                <a:lnTo>
                  <a:pt x="12376" y="1583"/>
                </a:lnTo>
                <a:cubicBezTo>
                  <a:pt x="12376" y="1594"/>
                  <a:pt x="12370" y="1605"/>
                  <a:pt x="12370" y="1611"/>
                </a:cubicBezTo>
                <a:cubicBezTo>
                  <a:pt x="12387" y="1628"/>
                  <a:pt x="12398" y="1645"/>
                  <a:pt x="12387" y="1668"/>
                </a:cubicBezTo>
                <a:lnTo>
                  <a:pt x="12444" y="1668"/>
                </a:lnTo>
                <a:lnTo>
                  <a:pt x="12427" y="1702"/>
                </a:lnTo>
                <a:cubicBezTo>
                  <a:pt x="12432" y="1696"/>
                  <a:pt x="12449" y="1685"/>
                  <a:pt x="12455" y="1685"/>
                </a:cubicBezTo>
                <a:cubicBezTo>
                  <a:pt x="12503" y="1724"/>
                  <a:pt x="12560" y="1762"/>
                  <a:pt x="12625" y="1762"/>
                </a:cubicBezTo>
                <a:cubicBezTo>
                  <a:pt x="12636" y="1762"/>
                  <a:pt x="12648" y="1761"/>
                  <a:pt x="12659" y="1759"/>
                </a:cubicBezTo>
                <a:cubicBezTo>
                  <a:pt x="12574" y="1713"/>
                  <a:pt x="12500" y="1645"/>
                  <a:pt x="12421" y="1594"/>
                </a:cubicBezTo>
                <a:cubicBezTo>
                  <a:pt x="12415" y="1588"/>
                  <a:pt x="12415" y="1577"/>
                  <a:pt x="12415" y="1571"/>
                </a:cubicBezTo>
                <a:cubicBezTo>
                  <a:pt x="12411" y="1573"/>
                  <a:pt x="12406" y="1574"/>
                  <a:pt x="12402" y="1574"/>
                </a:cubicBezTo>
                <a:cubicBezTo>
                  <a:pt x="12375" y="1574"/>
                  <a:pt x="12357" y="1545"/>
                  <a:pt x="12347" y="1520"/>
                </a:cubicBezTo>
                <a:cubicBezTo>
                  <a:pt x="12285" y="1520"/>
                  <a:pt x="12245" y="1469"/>
                  <a:pt x="12200" y="1441"/>
                </a:cubicBezTo>
                <a:lnTo>
                  <a:pt x="12205" y="1424"/>
                </a:lnTo>
                <a:lnTo>
                  <a:pt x="12205" y="1424"/>
                </a:lnTo>
                <a:cubicBezTo>
                  <a:pt x="12200" y="1424"/>
                  <a:pt x="12188" y="1430"/>
                  <a:pt x="12183" y="1435"/>
                </a:cubicBezTo>
                <a:cubicBezTo>
                  <a:pt x="12132" y="1401"/>
                  <a:pt x="12080" y="1361"/>
                  <a:pt x="12018" y="1344"/>
                </a:cubicBezTo>
                <a:cubicBezTo>
                  <a:pt x="11995" y="1339"/>
                  <a:pt x="11990" y="1310"/>
                  <a:pt x="11978" y="1293"/>
                </a:cubicBezTo>
                <a:cubicBezTo>
                  <a:pt x="11961" y="1299"/>
                  <a:pt x="11950" y="1299"/>
                  <a:pt x="11933" y="1305"/>
                </a:cubicBezTo>
                <a:cubicBezTo>
                  <a:pt x="11933" y="1293"/>
                  <a:pt x="11939" y="1282"/>
                  <a:pt x="11939" y="1271"/>
                </a:cubicBezTo>
                <a:cubicBezTo>
                  <a:pt x="11907" y="1258"/>
                  <a:pt x="11877" y="1243"/>
                  <a:pt x="11848" y="1226"/>
                </a:cubicBezTo>
                <a:lnTo>
                  <a:pt x="11848" y="1226"/>
                </a:lnTo>
                <a:cubicBezTo>
                  <a:pt x="11848" y="1232"/>
                  <a:pt x="11848" y="1243"/>
                  <a:pt x="11848" y="1248"/>
                </a:cubicBezTo>
                <a:cubicBezTo>
                  <a:pt x="11922" y="1282"/>
                  <a:pt x="11978" y="1367"/>
                  <a:pt x="12063" y="1384"/>
                </a:cubicBezTo>
                <a:cubicBezTo>
                  <a:pt x="12086" y="1447"/>
                  <a:pt x="12177" y="1458"/>
                  <a:pt x="12222" y="1515"/>
                </a:cubicBezTo>
                <a:cubicBezTo>
                  <a:pt x="12256" y="1537"/>
                  <a:pt x="12313" y="1543"/>
                  <a:pt x="12313" y="1600"/>
                </a:cubicBezTo>
                <a:lnTo>
                  <a:pt x="12273" y="1600"/>
                </a:lnTo>
                <a:cubicBezTo>
                  <a:pt x="12251" y="1560"/>
                  <a:pt x="12211" y="1549"/>
                  <a:pt x="12171" y="1532"/>
                </a:cubicBezTo>
                <a:cubicBezTo>
                  <a:pt x="12171" y="1543"/>
                  <a:pt x="12166" y="1560"/>
                  <a:pt x="12166" y="1571"/>
                </a:cubicBezTo>
                <a:cubicBezTo>
                  <a:pt x="12160" y="1566"/>
                  <a:pt x="12149" y="1554"/>
                  <a:pt x="12137" y="1543"/>
                </a:cubicBezTo>
                <a:cubicBezTo>
                  <a:pt x="12092" y="1532"/>
                  <a:pt x="12097" y="1469"/>
                  <a:pt x="12052" y="1458"/>
                </a:cubicBezTo>
                <a:cubicBezTo>
                  <a:pt x="12041" y="1464"/>
                  <a:pt x="12029" y="1469"/>
                  <a:pt x="12024" y="1469"/>
                </a:cubicBezTo>
                <a:cubicBezTo>
                  <a:pt x="11916" y="1407"/>
                  <a:pt x="11825" y="1322"/>
                  <a:pt x="11706" y="1276"/>
                </a:cubicBezTo>
                <a:cubicBezTo>
                  <a:pt x="11712" y="1271"/>
                  <a:pt x="11723" y="1254"/>
                  <a:pt x="11723" y="1248"/>
                </a:cubicBezTo>
                <a:cubicBezTo>
                  <a:pt x="11712" y="1237"/>
                  <a:pt x="11689" y="1214"/>
                  <a:pt x="11678" y="1208"/>
                </a:cubicBezTo>
                <a:cubicBezTo>
                  <a:pt x="11666" y="1214"/>
                  <a:pt x="11655" y="1220"/>
                  <a:pt x="11644" y="1225"/>
                </a:cubicBezTo>
                <a:lnTo>
                  <a:pt x="11666" y="1248"/>
                </a:lnTo>
                <a:cubicBezTo>
                  <a:pt x="11655" y="1242"/>
                  <a:pt x="11632" y="1231"/>
                  <a:pt x="11621" y="1225"/>
                </a:cubicBezTo>
                <a:cubicBezTo>
                  <a:pt x="11627" y="1225"/>
                  <a:pt x="11638" y="1220"/>
                  <a:pt x="11649" y="1214"/>
                </a:cubicBezTo>
                <a:lnTo>
                  <a:pt x="11649" y="1186"/>
                </a:lnTo>
                <a:cubicBezTo>
                  <a:pt x="11627" y="1174"/>
                  <a:pt x="11598" y="1163"/>
                  <a:pt x="11575" y="1152"/>
                </a:cubicBezTo>
                <a:lnTo>
                  <a:pt x="11564" y="1169"/>
                </a:lnTo>
                <a:cubicBezTo>
                  <a:pt x="11581" y="1180"/>
                  <a:pt x="11604" y="1197"/>
                  <a:pt x="11615" y="1220"/>
                </a:cubicBezTo>
                <a:cubicBezTo>
                  <a:pt x="11598" y="1197"/>
                  <a:pt x="11570" y="1191"/>
                  <a:pt x="11547" y="1186"/>
                </a:cubicBezTo>
                <a:cubicBezTo>
                  <a:pt x="11553" y="1169"/>
                  <a:pt x="11564" y="1157"/>
                  <a:pt x="11570" y="1140"/>
                </a:cubicBezTo>
                <a:cubicBezTo>
                  <a:pt x="11547" y="1129"/>
                  <a:pt x="11524" y="1118"/>
                  <a:pt x="11502" y="1106"/>
                </a:cubicBezTo>
                <a:lnTo>
                  <a:pt x="11502" y="1106"/>
                </a:lnTo>
                <a:cubicBezTo>
                  <a:pt x="11513" y="1123"/>
                  <a:pt x="11536" y="1152"/>
                  <a:pt x="11547" y="1169"/>
                </a:cubicBezTo>
                <a:cubicBezTo>
                  <a:pt x="11524" y="1169"/>
                  <a:pt x="11507" y="1152"/>
                  <a:pt x="11496" y="1135"/>
                </a:cubicBezTo>
                <a:cubicBezTo>
                  <a:pt x="11445" y="1123"/>
                  <a:pt x="11411" y="1089"/>
                  <a:pt x="11366" y="1072"/>
                </a:cubicBezTo>
                <a:lnTo>
                  <a:pt x="11366" y="1044"/>
                </a:lnTo>
                <a:cubicBezTo>
                  <a:pt x="11354" y="1049"/>
                  <a:pt x="11337" y="1061"/>
                  <a:pt x="11326" y="1061"/>
                </a:cubicBezTo>
                <a:cubicBezTo>
                  <a:pt x="11326" y="1049"/>
                  <a:pt x="11332" y="1032"/>
                  <a:pt x="11332" y="1015"/>
                </a:cubicBezTo>
                <a:lnTo>
                  <a:pt x="11332" y="1015"/>
                </a:lnTo>
                <a:cubicBezTo>
                  <a:pt x="11315" y="1021"/>
                  <a:pt x="11292" y="1027"/>
                  <a:pt x="11269" y="1032"/>
                </a:cubicBezTo>
                <a:cubicBezTo>
                  <a:pt x="11258" y="1021"/>
                  <a:pt x="11246" y="1010"/>
                  <a:pt x="11235" y="998"/>
                </a:cubicBezTo>
                <a:lnTo>
                  <a:pt x="11235" y="998"/>
                </a:lnTo>
                <a:cubicBezTo>
                  <a:pt x="11242" y="1000"/>
                  <a:pt x="11248" y="1001"/>
                  <a:pt x="11255" y="1001"/>
                </a:cubicBezTo>
                <a:cubicBezTo>
                  <a:pt x="11271" y="1001"/>
                  <a:pt x="11287" y="997"/>
                  <a:pt x="11303" y="993"/>
                </a:cubicBezTo>
                <a:cubicBezTo>
                  <a:pt x="11286" y="987"/>
                  <a:pt x="11263" y="981"/>
                  <a:pt x="11246" y="976"/>
                </a:cubicBezTo>
                <a:cubicBezTo>
                  <a:pt x="11252" y="964"/>
                  <a:pt x="11258" y="953"/>
                  <a:pt x="11263" y="942"/>
                </a:cubicBezTo>
                <a:lnTo>
                  <a:pt x="11263" y="942"/>
                </a:lnTo>
                <a:cubicBezTo>
                  <a:pt x="11252" y="947"/>
                  <a:pt x="11235" y="959"/>
                  <a:pt x="11224" y="964"/>
                </a:cubicBezTo>
                <a:cubicBezTo>
                  <a:pt x="11207" y="947"/>
                  <a:pt x="11150" y="930"/>
                  <a:pt x="11190" y="908"/>
                </a:cubicBezTo>
                <a:lnTo>
                  <a:pt x="11190" y="908"/>
                </a:lnTo>
                <a:cubicBezTo>
                  <a:pt x="11246" y="912"/>
                  <a:pt x="11295" y="972"/>
                  <a:pt x="11350" y="972"/>
                </a:cubicBezTo>
                <a:cubicBezTo>
                  <a:pt x="11360" y="972"/>
                  <a:pt x="11371" y="970"/>
                  <a:pt x="11383" y="964"/>
                </a:cubicBezTo>
                <a:lnTo>
                  <a:pt x="11383" y="964"/>
                </a:lnTo>
                <a:cubicBezTo>
                  <a:pt x="11383" y="970"/>
                  <a:pt x="11371" y="987"/>
                  <a:pt x="11371" y="993"/>
                </a:cubicBezTo>
                <a:cubicBezTo>
                  <a:pt x="11519" y="1083"/>
                  <a:pt x="11672" y="1152"/>
                  <a:pt x="11819" y="1242"/>
                </a:cubicBezTo>
                <a:cubicBezTo>
                  <a:pt x="11831" y="1237"/>
                  <a:pt x="11842" y="1231"/>
                  <a:pt x="11847" y="1226"/>
                </a:cubicBezTo>
                <a:lnTo>
                  <a:pt x="11847" y="1226"/>
                </a:lnTo>
                <a:cubicBezTo>
                  <a:pt x="11848" y="1226"/>
                  <a:pt x="11848" y="1226"/>
                  <a:pt x="11848" y="1226"/>
                </a:cubicBezTo>
                <a:lnTo>
                  <a:pt x="11848" y="1226"/>
                </a:lnTo>
                <a:cubicBezTo>
                  <a:pt x="11848" y="1226"/>
                  <a:pt x="11848" y="1226"/>
                  <a:pt x="11848" y="1225"/>
                </a:cubicBezTo>
                <a:cubicBezTo>
                  <a:pt x="11848" y="1225"/>
                  <a:pt x="11848" y="1226"/>
                  <a:pt x="11847" y="1226"/>
                </a:cubicBezTo>
                <a:lnTo>
                  <a:pt x="11847" y="1226"/>
                </a:lnTo>
                <a:cubicBezTo>
                  <a:pt x="11725" y="1156"/>
                  <a:pt x="11619" y="1062"/>
                  <a:pt x="11490" y="998"/>
                </a:cubicBezTo>
                <a:cubicBezTo>
                  <a:pt x="11486" y="1000"/>
                  <a:pt x="11482" y="1000"/>
                  <a:pt x="11479" y="1000"/>
                </a:cubicBezTo>
                <a:cubicBezTo>
                  <a:pt x="11451" y="1000"/>
                  <a:pt x="11431" y="967"/>
                  <a:pt x="11411" y="947"/>
                </a:cubicBezTo>
                <a:cubicBezTo>
                  <a:pt x="11371" y="936"/>
                  <a:pt x="11332" y="919"/>
                  <a:pt x="11297" y="896"/>
                </a:cubicBezTo>
                <a:cubicBezTo>
                  <a:pt x="11292" y="896"/>
                  <a:pt x="11275" y="896"/>
                  <a:pt x="11269" y="902"/>
                </a:cubicBezTo>
                <a:cubicBezTo>
                  <a:pt x="11258" y="885"/>
                  <a:pt x="11241" y="868"/>
                  <a:pt x="11229" y="857"/>
                </a:cubicBezTo>
                <a:lnTo>
                  <a:pt x="11173" y="839"/>
                </a:lnTo>
                <a:cubicBezTo>
                  <a:pt x="11167" y="834"/>
                  <a:pt x="11161" y="822"/>
                  <a:pt x="11161" y="817"/>
                </a:cubicBezTo>
                <a:lnTo>
                  <a:pt x="11156" y="828"/>
                </a:lnTo>
                <a:cubicBezTo>
                  <a:pt x="11127" y="811"/>
                  <a:pt x="11105" y="800"/>
                  <a:pt x="11071" y="788"/>
                </a:cubicBezTo>
                <a:cubicBezTo>
                  <a:pt x="11076" y="783"/>
                  <a:pt x="11076" y="771"/>
                  <a:pt x="11076" y="766"/>
                </a:cubicBezTo>
                <a:lnTo>
                  <a:pt x="11076" y="766"/>
                </a:lnTo>
                <a:cubicBezTo>
                  <a:pt x="11071" y="771"/>
                  <a:pt x="11054" y="771"/>
                  <a:pt x="11048" y="777"/>
                </a:cubicBezTo>
                <a:cubicBezTo>
                  <a:pt x="11008" y="732"/>
                  <a:pt x="10934" y="737"/>
                  <a:pt x="10895" y="698"/>
                </a:cubicBezTo>
                <a:cubicBezTo>
                  <a:pt x="10798" y="698"/>
                  <a:pt x="10730" y="630"/>
                  <a:pt x="10639" y="607"/>
                </a:cubicBezTo>
                <a:cubicBezTo>
                  <a:pt x="10634" y="613"/>
                  <a:pt x="10622" y="624"/>
                  <a:pt x="10617" y="630"/>
                </a:cubicBezTo>
                <a:cubicBezTo>
                  <a:pt x="10611" y="618"/>
                  <a:pt x="10605" y="601"/>
                  <a:pt x="10605" y="596"/>
                </a:cubicBezTo>
                <a:cubicBezTo>
                  <a:pt x="10503" y="561"/>
                  <a:pt x="10412" y="493"/>
                  <a:pt x="10305" y="482"/>
                </a:cubicBezTo>
                <a:cubicBezTo>
                  <a:pt x="10299" y="488"/>
                  <a:pt x="10293" y="499"/>
                  <a:pt x="10293" y="510"/>
                </a:cubicBezTo>
                <a:cubicBezTo>
                  <a:pt x="10344" y="522"/>
                  <a:pt x="10390" y="539"/>
                  <a:pt x="10441" y="550"/>
                </a:cubicBezTo>
                <a:cubicBezTo>
                  <a:pt x="10441" y="556"/>
                  <a:pt x="10446" y="567"/>
                  <a:pt x="10452" y="573"/>
                </a:cubicBezTo>
                <a:cubicBezTo>
                  <a:pt x="10526" y="584"/>
                  <a:pt x="10594" y="635"/>
                  <a:pt x="10668" y="664"/>
                </a:cubicBezTo>
                <a:cubicBezTo>
                  <a:pt x="10673" y="658"/>
                  <a:pt x="10685" y="652"/>
                  <a:pt x="10690" y="647"/>
                </a:cubicBezTo>
                <a:cubicBezTo>
                  <a:pt x="10707" y="664"/>
                  <a:pt x="10719" y="681"/>
                  <a:pt x="10736" y="692"/>
                </a:cubicBezTo>
                <a:cubicBezTo>
                  <a:pt x="10747" y="692"/>
                  <a:pt x="10770" y="681"/>
                  <a:pt x="10781" y="675"/>
                </a:cubicBezTo>
                <a:lnTo>
                  <a:pt x="10781" y="675"/>
                </a:lnTo>
                <a:cubicBezTo>
                  <a:pt x="10781" y="686"/>
                  <a:pt x="10775" y="703"/>
                  <a:pt x="10775" y="709"/>
                </a:cubicBezTo>
                <a:lnTo>
                  <a:pt x="10815" y="709"/>
                </a:lnTo>
                <a:cubicBezTo>
                  <a:pt x="10815" y="726"/>
                  <a:pt x="10815" y="743"/>
                  <a:pt x="10815" y="760"/>
                </a:cubicBezTo>
                <a:cubicBezTo>
                  <a:pt x="10821" y="749"/>
                  <a:pt x="10827" y="732"/>
                  <a:pt x="10832" y="726"/>
                </a:cubicBezTo>
                <a:cubicBezTo>
                  <a:pt x="10946" y="788"/>
                  <a:pt x="11065" y="851"/>
                  <a:pt x="11184" y="902"/>
                </a:cubicBezTo>
                <a:cubicBezTo>
                  <a:pt x="11167" y="919"/>
                  <a:pt x="11144" y="936"/>
                  <a:pt x="11127" y="953"/>
                </a:cubicBezTo>
                <a:cubicBezTo>
                  <a:pt x="11133" y="947"/>
                  <a:pt x="11139" y="930"/>
                  <a:pt x="11144" y="919"/>
                </a:cubicBezTo>
                <a:cubicBezTo>
                  <a:pt x="11088" y="891"/>
                  <a:pt x="11031" y="868"/>
                  <a:pt x="10968" y="845"/>
                </a:cubicBezTo>
                <a:cubicBezTo>
                  <a:pt x="10968" y="851"/>
                  <a:pt x="10968" y="868"/>
                  <a:pt x="10968" y="874"/>
                </a:cubicBezTo>
                <a:cubicBezTo>
                  <a:pt x="10883" y="851"/>
                  <a:pt x="10804" y="811"/>
                  <a:pt x="10724" y="771"/>
                </a:cubicBezTo>
                <a:cubicBezTo>
                  <a:pt x="10735" y="767"/>
                  <a:pt x="10745" y="765"/>
                  <a:pt x="10755" y="765"/>
                </a:cubicBezTo>
                <a:cubicBezTo>
                  <a:pt x="10770" y="765"/>
                  <a:pt x="10784" y="770"/>
                  <a:pt x="10798" y="777"/>
                </a:cubicBezTo>
                <a:lnTo>
                  <a:pt x="10804" y="771"/>
                </a:lnTo>
                <a:cubicBezTo>
                  <a:pt x="10787" y="760"/>
                  <a:pt x="10770" y="754"/>
                  <a:pt x="10753" y="743"/>
                </a:cubicBezTo>
                <a:cubicBezTo>
                  <a:pt x="10736" y="754"/>
                  <a:pt x="10724" y="771"/>
                  <a:pt x="10707" y="783"/>
                </a:cubicBezTo>
                <a:cubicBezTo>
                  <a:pt x="10690" y="766"/>
                  <a:pt x="10713" y="743"/>
                  <a:pt x="10719" y="726"/>
                </a:cubicBezTo>
                <a:cubicBezTo>
                  <a:pt x="10679" y="715"/>
                  <a:pt x="10639" y="703"/>
                  <a:pt x="10600" y="692"/>
                </a:cubicBezTo>
                <a:lnTo>
                  <a:pt x="10600" y="692"/>
                </a:lnTo>
                <a:cubicBezTo>
                  <a:pt x="10617" y="709"/>
                  <a:pt x="10634" y="720"/>
                  <a:pt x="10645" y="737"/>
                </a:cubicBezTo>
                <a:cubicBezTo>
                  <a:pt x="10605" y="715"/>
                  <a:pt x="10520" y="720"/>
                  <a:pt x="10514" y="658"/>
                </a:cubicBezTo>
                <a:cubicBezTo>
                  <a:pt x="10486" y="647"/>
                  <a:pt x="10463" y="641"/>
                  <a:pt x="10435" y="630"/>
                </a:cubicBezTo>
                <a:lnTo>
                  <a:pt x="10435" y="630"/>
                </a:lnTo>
                <a:cubicBezTo>
                  <a:pt x="10452" y="641"/>
                  <a:pt x="10463" y="647"/>
                  <a:pt x="10480" y="658"/>
                </a:cubicBezTo>
                <a:lnTo>
                  <a:pt x="10475" y="664"/>
                </a:lnTo>
                <a:cubicBezTo>
                  <a:pt x="10446" y="658"/>
                  <a:pt x="10424" y="652"/>
                  <a:pt x="10395" y="641"/>
                </a:cubicBezTo>
                <a:cubicBezTo>
                  <a:pt x="10401" y="635"/>
                  <a:pt x="10407" y="618"/>
                  <a:pt x="10407" y="613"/>
                </a:cubicBezTo>
                <a:lnTo>
                  <a:pt x="10407" y="613"/>
                </a:lnTo>
                <a:cubicBezTo>
                  <a:pt x="10401" y="627"/>
                  <a:pt x="10393" y="632"/>
                  <a:pt x="10383" y="632"/>
                </a:cubicBezTo>
                <a:cubicBezTo>
                  <a:pt x="10373" y="632"/>
                  <a:pt x="10361" y="627"/>
                  <a:pt x="10350" y="618"/>
                </a:cubicBezTo>
                <a:cubicBezTo>
                  <a:pt x="10356" y="613"/>
                  <a:pt x="10367" y="596"/>
                  <a:pt x="10373" y="590"/>
                </a:cubicBezTo>
                <a:cubicBezTo>
                  <a:pt x="10293" y="573"/>
                  <a:pt x="10219" y="544"/>
                  <a:pt x="10140" y="516"/>
                </a:cubicBezTo>
                <a:lnTo>
                  <a:pt x="10140" y="516"/>
                </a:lnTo>
                <a:cubicBezTo>
                  <a:pt x="10151" y="522"/>
                  <a:pt x="10168" y="533"/>
                  <a:pt x="10180" y="533"/>
                </a:cubicBezTo>
                <a:lnTo>
                  <a:pt x="10174" y="561"/>
                </a:lnTo>
                <a:cubicBezTo>
                  <a:pt x="10146" y="556"/>
                  <a:pt x="10123" y="544"/>
                  <a:pt x="10095" y="533"/>
                </a:cubicBezTo>
                <a:cubicBezTo>
                  <a:pt x="10100" y="527"/>
                  <a:pt x="10106" y="516"/>
                  <a:pt x="10112" y="510"/>
                </a:cubicBezTo>
                <a:cubicBezTo>
                  <a:pt x="10021" y="471"/>
                  <a:pt x="9930" y="437"/>
                  <a:pt x="9834" y="420"/>
                </a:cubicBezTo>
                <a:lnTo>
                  <a:pt x="9834" y="420"/>
                </a:lnTo>
                <a:cubicBezTo>
                  <a:pt x="9879" y="448"/>
                  <a:pt x="9930" y="454"/>
                  <a:pt x="9975" y="488"/>
                </a:cubicBezTo>
                <a:cubicBezTo>
                  <a:pt x="9896" y="476"/>
                  <a:pt x="9822" y="448"/>
                  <a:pt x="9749" y="420"/>
                </a:cubicBezTo>
                <a:cubicBezTo>
                  <a:pt x="9749" y="408"/>
                  <a:pt x="9743" y="403"/>
                  <a:pt x="9737" y="397"/>
                </a:cubicBezTo>
                <a:lnTo>
                  <a:pt x="9737" y="397"/>
                </a:lnTo>
                <a:cubicBezTo>
                  <a:pt x="9762" y="417"/>
                  <a:pt x="9791" y="432"/>
                  <a:pt x="9820" y="432"/>
                </a:cubicBezTo>
                <a:cubicBezTo>
                  <a:pt x="9825" y="432"/>
                  <a:pt x="9829" y="432"/>
                  <a:pt x="9834" y="431"/>
                </a:cubicBezTo>
                <a:cubicBezTo>
                  <a:pt x="9817" y="414"/>
                  <a:pt x="9800" y="397"/>
                  <a:pt x="9783" y="380"/>
                </a:cubicBezTo>
                <a:cubicBezTo>
                  <a:pt x="9771" y="386"/>
                  <a:pt x="9749" y="391"/>
                  <a:pt x="9737" y="397"/>
                </a:cubicBezTo>
                <a:cubicBezTo>
                  <a:pt x="9726" y="380"/>
                  <a:pt x="9697" y="369"/>
                  <a:pt x="9669" y="369"/>
                </a:cubicBezTo>
                <a:cubicBezTo>
                  <a:pt x="9675" y="391"/>
                  <a:pt x="9703" y="403"/>
                  <a:pt x="9720" y="414"/>
                </a:cubicBezTo>
                <a:cubicBezTo>
                  <a:pt x="9686" y="414"/>
                  <a:pt x="9652" y="403"/>
                  <a:pt x="9618" y="391"/>
                </a:cubicBezTo>
                <a:cubicBezTo>
                  <a:pt x="9624" y="386"/>
                  <a:pt x="9629" y="374"/>
                  <a:pt x="9635" y="363"/>
                </a:cubicBezTo>
                <a:cubicBezTo>
                  <a:pt x="9612" y="357"/>
                  <a:pt x="9584" y="346"/>
                  <a:pt x="9556" y="340"/>
                </a:cubicBezTo>
                <a:lnTo>
                  <a:pt x="9556" y="340"/>
                </a:lnTo>
                <a:cubicBezTo>
                  <a:pt x="9567" y="357"/>
                  <a:pt x="9578" y="369"/>
                  <a:pt x="9595" y="386"/>
                </a:cubicBezTo>
                <a:cubicBezTo>
                  <a:pt x="9550" y="374"/>
                  <a:pt x="9510" y="357"/>
                  <a:pt x="9465" y="340"/>
                </a:cubicBezTo>
                <a:lnTo>
                  <a:pt x="9471" y="289"/>
                </a:lnTo>
                <a:lnTo>
                  <a:pt x="9471" y="289"/>
                </a:lnTo>
                <a:cubicBezTo>
                  <a:pt x="9453" y="298"/>
                  <a:pt x="9436" y="302"/>
                  <a:pt x="9417" y="302"/>
                </a:cubicBezTo>
                <a:cubicBezTo>
                  <a:pt x="9367" y="302"/>
                  <a:pt x="9313" y="275"/>
                  <a:pt x="9264" y="275"/>
                </a:cubicBezTo>
                <a:cubicBezTo>
                  <a:pt x="9255" y="275"/>
                  <a:pt x="9246" y="276"/>
                  <a:pt x="9238" y="278"/>
                </a:cubicBezTo>
                <a:cubicBezTo>
                  <a:pt x="9249" y="278"/>
                  <a:pt x="9266" y="283"/>
                  <a:pt x="9278" y="289"/>
                </a:cubicBezTo>
                <a:cubicBezTo>
                  <a:pt x="9278" y="295"/>
                  <a:pt x="9278" y="306"/>
                  <a:pt x="9278" y="312"/>
                </a:cubicBezTo>
                <a:cubicBezTo>
                  <a:pt x="9266" y="306"/>
                  <a:pt x="9244" y="300"/>
                  <a:pt x="9232" y="295"/>
                </a:cubicBezTo>
                <a:cubicBezTo>
                  <a:pt x="9221" y="295"/>
                  <a:pt x="9210" y="300"/>
                  <a:pt x="9192" y="300"/>
                </a:cubicBezTo>
                <a:cubicBezTo>
                  <a:pt x="9198" y="289"/>
                  <a:pt x="9210" y="266"/>
                  <a:pt x="9215" y="255"/>
                </a:cubicBezTo>
                <a:cubicBezTo>
                  <a:pt x="9198" y="252"/>
                  <a:pt x="9179" y="246"/>
                  <a:pt x="9160" y="246"/>
                </a:cubicBezTo>
                <a:cubicBezTo>
                  <a:pt x="9148" y="246"/>
                  <a:pt x="9136" y="248"/>
                  <a:pt x="9124" y="255"/>
                </a:cubicBezTo>
                <a:cubicBezTo>
                  <a:pt x="9090" y="244"/>
                  <a:pt x="9062" y="232"/>
                  <a:pt x="9028" y="221"/>
                </a:cubicBezTo>
                <a:cubicBezTo>
                  <a:pt x="9022" y="221"/>
                  <a:pt x="9005" y="227"/>
                  <a:pt x="8994" y="227"/>
                </a:cubicBezTo>
                <a:cubicBezTo>
                  <a:pt x="8960" y="210"/>
                  <a:pt x="8920" y="204"/>
                  <a:pt x="8880" y="198"/>
                </a:cubicBezTo>
                <a:cubicBezTo>
                  <a:pt x="8886" y="193"/>
                  <a:pt x="8909" y="181"/>
                  <a:pt x="8914" y="176"/>
                </a:cubicBezTo>
                <a:lnTo>
                  <a:pt x="8914" y="176"/>
                </a:lnTo>
                <a:cubicBezTo>
                  <a:pt x="8875" y="193"/>
                  <a:pt x="8829" y="181"/>
                  <a:pt x="8790" y="198"/>
                </a:cubicBezTo>
                <a:cubicBezTo>
                  <a:pt x="8824" y="210"/>
                  <a:pt x="8863" y="221"/>
                  <a:pt x="8897" y="232"/>
                </a:cubicBezTo>
                <a:cubicBezTo>
                  <a:pt x="8824" y="232"/>
                  <a:pt x="8750" y="221"/>
                  <a:pt x="8682" y="210"/>
                </a:cubicBezTo>
                <a:cubicBezTo>
                  <a:pt x="8659" y="204"/>
                  <a:pt x="8642" y="198"/>
                  <a:pt x="8625" y="193"/>
                </a:cubicBezTo>
                <a:cubicBezTo>
                  <a:pt x="8625" y="198"/>
                  <a:pt x="8625" y="198"/>
                  <a:pt x="8625" y="198"/>
                </a:cubicBezTo>
                <a:cubicBezTo>
                  <a:pt x="8591" y="193"/>
                  <a:pt x="8551" y="187"/>
                  <a:pt x="8517" y="176"/>
                </a:cubicBezTo>
                <a:lnTo>
                  <a:pt x="8591" y="176"/>
                </a:lnTo>
                <a:cubicBezTo>
                  <a:pt x="8580" y="153"/>
                  <a:pt x="8557" y="147"/>
                  <a:pt x="8534" y="136"/>
                </a:cubicBezTo>
                <a:cubicBezTo>
                  <a:pt x="8512" y="142"/>
                  <a:pt x="8489" y="142"/>
                  <a:pt x="8461" y="147"/>
                </a:cubicBezTo>
                <a:cubicBezTo>
                  <a:pt x="8461" y="142"/>
                  <a:pt x="8455" y="130"/>
                  <a:pt x="8455" y="119"/>
                </a:cubicBezTo>
                <a:cubicBezTo>
                  <a:pt x="8447" y="129"/>
                  <a:pt x="8419" y="136"/>
                  <a:pt x="8394" y="136"/>
                </a:cubicBezTo>
                <a:cubicBezTo>
                  <a:pt x="8364" y="136"/>
                  <a:pt x="8337" y="127"/>
                  <a:pt x="8353" y="102"/>
                </a:cubicBezTo>
                <a:cubicBezTo>
                  <a:pt x="8370" y="99"/>
                  <a:pt x="8388" y="98"/>
                  <a:pt x="8406" y="98"/>
                </a:cubicBezTo>
                <a:cubicBezTo>
                  <a:pt x="8486" y="98"/>
                  <a:pt x="8568" y="119"/>
                  <a:pt x="8648" y="119"/>
                </a:cubicBezTo>
                <a:cubicBezTo>
                  <a:pt x="8671" y="119"/>
                  <a:pt x="8694" y="118"/>
                  <a:pt x="8716" y="113"/>
                </a:cubicBezTo>
                <a:cubicBezTo>
                  <a:pt x="8716" y="119"/>
                  <a:pt x="8727" y="125"/>
                  <a:pt x="8727" y="130"/>
                </a:cubicBezTo>
                <a:cubicBezTo>
                  <a:pt x="8801" y="136"/>
                  <a:pt x="8869" y="159"/>
                  <a:pt x="8943" y="170"/>
                </a:cubicBezTo>
                <a:cubicBezTo>
                  <a:pt x="8949" y="153"/>
                  <a:pt x="8960" y="125"/>
                  <a:pt x="8966" y="113"/>
                </a:cubicBezTo>
                <a:cubicBezTo>
                  <a:pt x="8951" y="111"/>
                  <a:pt x="8935" y="109"/>
                  <a:pt x="8919" y="109"/>
                </a:cubicBezTo>
                <a:cubicBezTo>
                  <a:pt x="8894" y="109"/>
                  <a:pt x="8870" y="115"/>
                  <a:pt x="8852" y="136"/>
                </a:cubicBezTo>
                <a:cubicBezTo>
                  <a:pt x="8835" y="130"/>
                  <a:pt x="8824" y="125"/>
                  <a:pt x="8807" y="113"/>
                </a:cubicBezTo>
                <a:cubicBezTo>
                  <a:pt x="8795" y="99"/>
                  <a:pt x="8778" y="96"/>
                  <a:pt x="8760" y="96"/>
                </a:cubicBezTo>
                <a:cubicBezTo>
                  <a:pt x="8748" y="96"/>
                  <a:pt x="8735" y="97"/>
                  <a:pt x="8722" y="97"/>
                </a:cubicBezTo>
                <a:cubicBezTo>
                  <a:pt x="8716" y="97"/>
                  <a:pt x="8710" y="97"/>
                  <a:pt x="8705" y="96"/>
                </a:cubicBezTo>
                <a:lnTo>
                  <a:pt x="8716" y="62"/>
                </a:lnTo>
                <a:lnTo>
                  <a:pt x="8716" y="62"/>
                </a:lnTo>
                <a:cubicBezTo>
                  <a:pt x="8710" y="68"/>
                  <a:pt x="8705" y="85"/>
                  <a:pt x="8699" y="91"/>
                </a:cubicBezTo>
                <a:cubicBezTo>
                  <a:pt x="8682" y="79"/>
                  <a:pt x="8659" y="62"/>
                  <a:pt x="8648" y="45"/>
                </a:cubicBezTo>
                <a:cubicBezTo>
                  <a:pt x="8631" y="57"/>
                  <a:pt x="8619" y="62"/>
                  <a:pt x="8602" y="74"/>
                </a:cubicBezTo>
                <a:cubicBezTo>
                  <a:pt x="8597" y="68"/>
                  <a:pt x="8585" y="45"/>
                  <a:pt x="8580" y="39"/>
                </a:cubicBezTo>
                <a:lnTo>
                  <a:pt x="8580" y="39"/>
                </a:lnTo>
                <a:cubicBezTo>
                  <a:pt x="8580" y="45"/>
                  <a:pt x="8585" y="57"/>
                  <a:pt x="8585" y="68"/>
                </a:cubicBezTo>
                <a:cubicBezTo>
                  <a:pt x="8557" y="57"/>
                  <a:pt x="8523" y="57"/>
                  <a:pt x="8506" y="28"/>
                </a:cubicBezTo>
                <a:cubicBezTo>
                  <a:pt x="8506" y="34"/>
                  <a:pt x="8506" y="45"/>
                  <a:pt x="8506" y="57"/>
                </a:cubicBezTo>
                <a:cubicBezTo>
                  <a:pt x="8421" y="39"/>
                  <a:pt x="8336" y="45"/>
                  <a:pt x="8251" y="34"/>
                </a:cubicBezTo>
                <a:cubicBezTo>
                  <a:pt x="8256" y="28"/>
                  <a:pt x="8262" y="17"/>
                  <a:pt x="8268" y="11"/>
                </a:cubicBezTo>
                <a:lnTo>
                  <a:pt x="8268" y="11"/>
                </a:lnTo>
                <a:cubicBezTo>
                  <a:pt x="8251" y="27"/>
                  <a:pt x="8222" y="36"/>
                  <a:pt x="8192" y="36"/>
                </a:cubicBezTo>
                <a:cubicBezTo>
                  <a:pt x="8159" y="36"/>
                  <a:pt x="8126" y="26"/>
                  <a:pt x="8109" y="5"/>
                </a:cubicBezTo>
                <a:cubicBezTo>
                  <a:pt x="8105" y="2"/>
                  <a:pt x="8101" y="0"/>
                  <a:pt x="8097" y="0"/>
                </a:cubicBezTo>
                <a:close/>
              </a:path>
            </a:pathLst>
          </a:custGeom>
          <a:solidFill>
            <a:srgbClr val="7A866C">
              <a:alpha val="593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40" name="Shape 4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1" name="Google Shape;441;p47"/>
          <p:cNvSpPr/>
          <p:nvPr/>
        </p:nvSpPr>
        <p:spPr>
          <a:xfrm flipH="1">
            <a:off x="6701970" y="385200"/>
            <a:ext cx="1582629" cy="1608682"/>
          </a:xfrm>
          <a:custGeom>
            <a:rect b="b" l="l" r="r" t="t"/>
            <a:pathLst>
              <a:path extrusionOk="0" h="18894" w="18588">
                <a:moveTo>
                  <a:pt x="9306" y="5"/>
                </a:moveTo>
                <a:cubicBezTo>
                  <a:pt x="9305" y="6"/>
                  <a:pt x="9304" y="6"/>
                  <a:pt x="9303" y="7"/>
                </a:cubicBezTo>
                <a:lnTo>
                  <a:pt x="9303" y="7"/>
                </a:lnTo>
                <a:cubicBezTo>
                  <a:pt x="9304" y="7"/>
                  <a:pt x="9305" y="6"/>
                  <a:pt x="9306" y="5"/>
                </a:cubicBezTo>
                <a:close/>
                <a:moveTo>
                  <a:pt x="9101" y="68"/>
                </a:moveTo>
                <a:cubicBezTo>
                  <a:pt x="9121" y="79"/>
                  <a:pt x="9100" y="99"/>
                  <a:pt x="9085" y="99"/>
                </a:cubicBezTo>
                <a:cubicBezTo>
                  <a:pt x="9078" y="99"/>
                  <a:pt x="9073" y="95"/>
                  <a:pt x="9073" y="85"/>
                </a:cubicBezTo>
                <a:cubicBezTo>
                  <a:pt x="9079" y="79"/>
                  <a:pt x="9090" y="68"/>
                  <a:pt x="9101" y="68"/>
                </a:cubicBezTo>
                <a:close/>
                <a:moveTo>
                  <a:pt x="9130" y="79"/>
                </a:moveTo>
                <a:cubicBezTo>
                  <a:pt x="9181" y="102"/>
                  <a:pt x="9243" y="85"/>
                  <a:pt x="9283" y="102"/>
                </a:cubicBezTo>
                <a:cubicBezTo>
                  <a:pt x="9283" y="124"/>
                  <a:pt x="9272" y="136"/>
                  <a:pt x="9249" y="136"/>
                </a:cubicBezTo>
                <a:cubicBezTo>
                  <a:pt x="9211" y="136"/>
                  <a:pt x="9173" y="133"/>
                  <a:pt x="9135" y="133"/>
                </a:cubicBezTo>
                <a:cubicBezTo>
                  <a:pt x="9116" y="133"/>
                  <a:pt x="9098" y="134"/>
                  <a:pt x="9079" y="136"/>
                </a:cubicBezTo>
                <a:cubicBezTo>
                  <a:pt x="9084" y="113"/>
                  <a:pt x="9113" y="113"/>
                  <a:pt x="9130" y="102"/>
                </a:cubicBezTo>
                <a:cubicBezTo>
                  <a:pt x="9130" y="96"/>
                  <a:pt x="9130" y="85"/>
                  <a:pt x="9130" y="79"/>
                </a:cubicBezTo>
                <a:close/>
                <a:moveTo>
                  <a:pt x="9311" y="90"/>
                </a:moveTo>
                <a:cubicBezTo>
                  <a:pt x="9334" y="90"/>
                  <a:pt x="9357" y="90"/>
                  <a:pt x="9374" y="107"/>
                </a:cubicBezTo>
                <a:cubicBezTo>
                  <a:pt x="9374" y="141"/>
                  <a:pt x="9351" y="170"/>
                  <a:pt x="9334" y="192"/>
                </a:cubicBezTo>
                <a:cubicBezTo>
                  <a:pt x="9340" y="175"/>
                  <a:pt x="9351" y="147"/>
                  <a:pt x="9351" y="136"/>
                </a:cubicBezTo>
                <a:lnTo>
                  <a:pt x="9283" y="136"/>
                </a:lnTo>
                <a:cubicBezTo>
                  <a:pt x="9289" y="124"/>
                  <a:pt x="9300" y="102"/>
                  <a:pt x="9311" y="90"/>
                </a:cubicBezTo>
                <a:close/>
                <a:moveTo>
                  <a:pt x="9725" y="204"/>
                </a:moveTo>
                <a:cubicBezTo>
                  <a:pt x="9727" y="204"/>
                  <a:pt x="9729" y="205"/>
                  <a:pt x="9731" y="205"/>
                </a:cubicBezTo>
                <a:lnTo>
                  <a:pt x="9731" y="205"/>
                </a:lnTo>
                <a:cubicBezTo>
                  <a:pt x="9730" y="204"/>
                  <a:pt x="9729" y="204"/>
                  <a:pt x="9725" y="204"/>
                </a:cubicBezTo>
                <a:close/>
                <a:moveTo>
                  <a:pt x="9340" y="235"/>
                </a:moveTo>
                <a:cubicBezTo>
                  <a:pt x="9358" y="235"/>
                  <a:pt x="9380" y="252"/>
                  <a:pt x="9357" y="266"/>
                </a:cubicBezTo>
                <a:cubicBezTo>
                  <a:pt x="9353" y="270"/>
                  <a:pt x="9348" y="271"/>
                  <a:pt x="9343" y="271"/>
                </a:cubicBezTo>
                <a:cubicBezTo>
                  <a:pt x="9326" y="271"/>
                  <a:pt x="9306" y="251"/>
                  <a:pt x="9328" y="238"/>
                </a:cubicBezTo>
                <a:cubicBezTo>
                  <a:pt x="9331" y="236"/>
                  <a:pt x="9335" y="235"/>
                  <a:pt x="9340" y="235"/>
                </a:cubicBezTo>
                <a:close/>
                <a:moveTo>
                  <a:pt x="9742" y="245"/>
                </a:moveTo>
                <a:cubicBezTo>
                  <a:pt x="9742" y="251"/>
                  <a:pt x="9742" y="261"/>
                  <a:pt x="9742" y="266"/>
                </a:cubicBezTo>
                <a:cubicBezTo>
                  <a:pt x="9748" y="266"/>
                  <a:pt x="9754" y="266"/>
                  <a:pt x="9759" y="272"/>
                </a:cubicBezTo>
                <a:cubicBezTo>
                  <a:pt x="9765" y="277"/>
                  <a:pt x="9765" y="283"/>
                  <a:pt x="9765" y="289"/>
                </a:cubicBezTo>
                <a:cubicBezTo>
                  <a:pt x="9720" y="283"/>
                  <a:pt x="9669" y="277"/>
                  <a:pt x="9623" y="272"/>
                </a:cubicBezTo>
                <a:lnTo>
                  <a:pt x="9601" y="272"/>
                </a:lnTo>
                <a:cubicBezTo>
                  <a:pt x="9527" y="266"/>
                  <a:pt x="9453" y="272"/>
                  <a:pt x="9379" y="255"/>
                </a:cubicBezTo>
                <a:cubicBezTo>
                  <a:pt x="9405" y="250"/>
                  <a:pt x="9432" y="248"/>
                  <a:pt x="9459" y="248"/>
                </a:cubicBezTo>
                <a:cubicBezTo>
                  <a:pt x="9520" y="248"/>
                  <a:pt x="9583" y="257"/>
                  <a:pt x="9643" y="257"/>
                </a:cubicBezTo>
                <a:cubicBezTo>
                  <a:pt x="9677" y="257"/>
                  <a:pt x="9711" y="254"/>
                  <a:pt x="9742" y="245"/>
                </a:cubicBezTo>
                <a:close/>
                <a:moveTo>
                  <a:pt x="9135" y="300"/>
                </a:moveTo>
                <a:cubicBezTo>
                  <a:pt x="9141" y="306"/>
                  <a:pt x="9141" y="311"/>
                  <a:pt x="9141" y="311"/>
                </a:cubicBezTo>
                <a:lnTo>
                  <a:pt x="9130" y="311"/>
                </a:lnTo>
                <a:cubicBezTo>
                  <a:pt x="9130" y="311"/>
                  <a:pt x="9130" y="306"/>
                  <a:pt x="9130" y="300"/>
                </a:cubicBezTo>
                <a:close/>
                <a:moveTo>
                  <a:pt x="8108" y="277"/>
                </a:moveTo>
                <a:cubicBezTo>
                  <a:pt x="8114" y="283"/>
                  <a:pt x="8120" y="294"/>
                  <a:pt x="8120" y="306"/>
                </a:cubicBezTo>
                <a:lnTo>
                  <a:pt x="7972" y="317"/>
                </a:lnTo>
                <a:cubicBezTo>
                  <a:pt x="8018" y="306"/>
                  <a:pt x="8063" y="289"/>
                  <a:pt x="8108" y="277"/>
                </a:cubicBezTo>
                <a:close/>
                <a:moveTo>
                  <a:pt x="8959" y="294"/>
                </a:moveTo>
                <a:cubicBezTo>
                  <a:pt x="8971" y="300"/>
                  <a:pt x="8976" y="300"/>
                  <a:pt x="8988" y="306"/>
                </a:cubicBezTo>
                <a:cubicBezTo>
                  <a:pt x="8965" y="314"/>
                  <a:pt x="8941" y="317"/>
                  <a:pt x="8916" y="317"/>
                </a:cubicBezTo>
                <a:cubicBezTo>
                  <a:pt x="8891" y="317"/>
                  <a:pt x="8866" y="314"/>
                  <a:pt x="8840" y="311"/>
                </a:cubicBezTo>
                <a:lnTo>
                  <a:pt x="8840" y="300"/>
                </a:lnTo>
                <a:cubicBezTo>
                  <a:pt x="8880" y="294"/>
                  <a:pt x="8920" y="294"/>
                  <a:pt x="8959" y="294"/>
                </a:cubicBezTo>
                <a:close/>
                <a:moveTo>
                  <a:pt x="9033" y="300"/>
                </a:moveTo>
                <a:cubicBezTo>
                  <a:pt x="9028" y="306"/>
                  <a:pt x="9022" y="311"/>
                  <a:pt x="9016" y="317"/>
                </a:cubicBezTo>
                <a:cubicBezTo>
                  <a:pt x="9016" y="311"/>
                  <a:pt x="9011" y="306"/>
                  <a:pt x="9011" y="300"/>
                </a:cubicBezTo>
                <a:close/>
                <a:moveTo>
                  <a:pt x="8801" y="306"/>
                </a:moveTo>
                <a:cubicBezTo>
                  <a:pt x="8806" y="311"/>
                  <a:pt x="8812" y="311"/>
                  <a:pt x="8818" y="317"/>
                </a:cubicBezTo>
                <a:cubicBezTo>
                  <a:pt x="8806" y="317"/>
                  <a:pt x="8789" y="317"/>
                  <a:pt x="8778" y="323"/>
                </a:cubicBezTo>
                <a:cubicBezTo>
                  <a:pt x="8778" y="311"/>
                  <a:pt x="8789" y="311"/>
                  <a:pt x="8801" y="306"/>
                </a:cubicBezTo>
                <a:close/>
                <a:moveTo>
                  <a:pt x="9049" y="293"/>
                </a:moveTo>
                <a:cubicBezTo>
                  <a:pt x="9051" y="293"/>
                  <a:pt x="9054" y="294"/>
                  <a:pt x="9056" y="294"/>
                </a:cubicBezTo>
                <a:cubicBezTo>
                  <a:pt x="9067" y="300"/>
                  <a:pt x="9073" y="306"/>
                  <a:pt x="9073" y="317"/>
                </a:cubicBezTo>
                <a:cubicBezTo>
                  <a:pt x="9062" y="317"/>
                  <a:pt x="9045" y="317"/>
                  <a:pt x="9033" y="323"/>
                </a:cubicBezTo>
                <a:cubicBezTo>
                  <a:pt x="9028" y="308"/>
                  <a:pt x="9036" y="293"/>
                  <a:pt x="9049" y="293"/>
                </a:cubicBezTo>
                <a:close/>
                <a:moveTo>
                  <a:pt x="8869" y="226"/>
                </a:moveTo>
                <a:cubicBezTo>
                  <a:pt x="8906" y="235"/>
                  <a:pt x="8943" y="237"/>
                  <a:pt x="8981" y="237"/>
                </a:cubicBezTo>
                <a:cubicBezTo>
                  <a:pt x="9033" y="237"/>
                  <a:pt x="9086" y="233"/>
                  <a:pt x="9139" y="233"/>
                </a:cubicBezTo>
                <a:cubicBezTo>
                  <a:pt x="9177" y="233"/>
                  <a:pt x="9216" y="235"/>
                  <a:pt x="9254" y="243"/>
                </a:cubicBezTo>
                <a:cubicBezTo>
                  <a:pt x="9209" y="249"/>
                  <a:pt x="9169" y="255"/>
                  <a:pt x="9124" y="255"/>
                </a:cubicBezTo>
                <a:lnTo>
                  <a:pt x="9124" y="249"/>
                </a:lnTo>
                <a:cubicBezTo>
                  <a:pt x="9124" y="255"/>
                  <a:pt x="9118" y="255"/>
                  <a:pt x="9118" y="260"/>
                </a:cubicBezTo>
                <a:cubicBezTo>
                  <a:pt x="9067" y="263"/>
                  <a:pt x="9016" y="263"/>
                  <a:pt x="8964" y="263"/>
                </a:cubicBezTo>
                <a:cubicBezTo>
                  <a:pt x="8913" y="263"/>
                  <a:pt x="8860" y="263"/>
                  <a:pt x="8806" y="266"/>
                </a:cubicBezTo>
                <a:cubicBezTo>
                  <a:pt x="8803" y="267"/>
                  <a:pt x="8799" y="267"/>
                  <a:pt x="8796" y="267"/>
                </a:cubicBezTo>
                <a:cubicBezTo>
                  <a:pt x="8781" y="267"/>
                  <a:pt x="8765" y="263"/>
                  <a:pt x="8751" y="263"/>
                </a:cubicBezTo>
                <a:cubicBezTo>
                  <a:pt x="8739" y="263"/>
                  <a:pt x="8728" y="266"/>
                  <a:pt x="8721" y="277"/>
                </a:cubicBezTo>
                <a:lnTo>
                  <a:pt x="8761" y="306"/>
                </a:lnTo>
                <a:cubicBezTo>
                  <a:pt x="8755" y="311"/>
                  <a:pt x="8755" y="317"/>
                  <a:pt x="8750" y="323"/>
                </a:cubicBezTo>
                <a:cubicBezTo>
                  <a:pt x="8732" y="328"/>
                  <a:pt x="8715" y="328"/>
                  <a:pt x="8693" y="328"/>
                </a:cubicBezTo>
                <a:cubicBezTo>
                  <a:pt x="8704" y="311"/>
                  <a:pt x="8698" y="289"/>
                  <a:pt x="8687" y="272"/>
                </a:cubicBezTo>
                <a:cubicBezTo>
                  <a:pt x="8669" y="268"/>
                  <a:pt x="8651" y="266"/>
                  <a:pt x="8633" y="266"/>
                </a:cubicBezTo>
                <a:cubicBezTo>
                  <a:pt x="8574" y="266"/>
                  <a:pt x="8517" y="283"/>
                  <a:pt x="8460" y="283"/>
                </a:cubicBezTo>
                <a:cubicBezTo>
                  <a:pt x="8447" y="283"/>
                  <a:pt x="8434" y="283"/>
                  <a:pt x="8420" y="283"/>
                </a:cubicBezTo>
                <a:cubicBezTo>
                  <a:pt x="8387" y="283"/>
                  <a:pt x="8354" y="286"/>
                  <a:pt x="8330" y="306"/>
                </a:cubicBezTo>
                <a:cubicBezTo>
                  <a:pt x="8335" y="311"/>
                  <a:pt x="8347" y="311"/>
                  <a:pt x="8352" y="311"/>
                </a:cubicBezTo>
                <a:cubicBezTo>
                  <a:pt x="8335" y="317"/>
                  <a:pt x="8324" y="317"/>
                  <a:pt x="8313" y="317"/>
                </a:cubicBezTo>
                <a:cubicBezTo>
                  <a:pt x="8321" y="304"/>
                  <a:pt x="8317" y="281"/>
                  <a:pt x="8301" y="281"/>
                </a:cubicBezTo>
                <a:cubicBezTo>
                  <a:pt x="8297" y="281"/>
                  <a:pt x="8291" y="283"/>
                  <a:pt x="8284" y="289"/>
                </a:cubicBezTo>
                <a:cubicBezTo>
                  <a:pt x="8233" y="294"/>
                  <a:pt x="8182" y="300"/>
                  <a:pt x="8131" y="300"/>
                </a:cubicBezTo>
                <a:cubicBezTo>
                  <a:pt x="8131" y="294"/>
                  <a:pt x="8131" y="283"/>
                  <a:pt x="8131" y="272"/>
                </a:cubicBezTo>
                <a:lnTo>
                  <a:pt x="8142" y="272"/>
                </a:lnTo>
                <a:cubicBezTo>
                  <a:pt x="8142" y="277"/>
                  <a:pt x="8148" y="289"/>
                  <a:pt x="8154" y="294"/>
                </a:cubicBezTo>
                <a:cubicBezTo>
                  <a:pt x="8182" y="283"/>
                  <a:pt x="8205" y="272"/>
                  <a:pt x="8233" y="260"/>
                </a:cubicBezTo>
                <a:cubicBezTo>
                  <a:pt x="8260" y="266"/>
                  <a:pt x="8289" y="273"/>
                  <a:pt x="8317" y="273"/>
                </a:cubicBezTo>
                <a:cubicBezTo>
                  <a:pt x="8342" y="273"/>
                  <a:pt x="8365" y="268"/>
                  <a:pt x="8386" y="255"/>
                </a:cubicBezTo>
                <a:cubicBezTo>
                  <a:pt x="8392" y="255"/>
                  <a:pt x="8398" y="255"/>
                  <a:pt x="8403" y="249"/>
                </a:cubicBezTo>
                <a:cubicBezTo>
                  <a:pt x="8409" y="260"/>
                  <a:pt x="8420" y="266"/>
                  <a:pt x="8420" y="272"/>
                </a:cubicBezTo>
                <a:cubicBezTo>
                  <a:pt x="8449" y="260"/>
                  <a:pt x="8471" y="255"/>
                  <a:pt x="8500" y="249"/>
                </a:cubicBezTo>
                <a:cubicBezTo>
                  <a:pt x="8625" y="243"/>
                  <a:pt x="8744" y="243"/>
                  <a:pt x="8869" y="226"/>
                </a:cubicBezTo>
                <a:close/>
                <a:moveTo>
                  <a:pt x="9686" y="323"/>
                </a:moveTo>
                <a:cubicBezTo>
                  <a:pt x="9686" y="323"/>
                  <a:pt x="9691" y="328"/>
                  <a:pt x="9691" y="328"/>
                </a:cubicBezTo>
                <a:lnTo>
                  <a:pt x="9595" y="328"/>
                </a:lnTo>
                <a:cubicBezTo>
                  <a:pt x="9623" y="323"/>
                  <a:pt x="9657" y="323"/>
                  <a:pt x="9686" y="323"/>
                </a:cubicBezTo>
                <a:close/>
                <a:moveTo>
                  <a:pt x="9691" y="323"/>
                </a:moveTo>
                <a:cubicBezTo>
                  <a:pt x="9697" y="328"/>
                  <a:pt x="9697" y="328"/>
                  <a:pt x="9697" y="328"/>
                </a:cubicBezTo>
                <a:lnTo>
                  <a:pt x="9691" y="328"/>
                </a:lnTo>
                <a:cubicBezTo>
                  <a:pt x="9691" y="328"/>
                  <a:pt x="9691" y="328"/>
                  <a:pt x="9691" y="323"/>
                </a:cubicBezTo>
                <a:close/>
                <a:moveTo>
                  <a:pt x="8653" y="311"/>
                </a:moveTo>
                <a:cubicBezTo>
                  <a:pt x="8670" y="317"/>
                  <a:pt x="8681" y="323"/>
                  <a:pt x="8676" y="334"/>
                </a:cubicBezTo>
                <a:lnTo>
                  <a:pt x="8647" y="334"/>
                </a:lnTo>
                <a:cubicBezTo>
                  <a:pt x="8642" y="328"/>
                  <a:pt x="8647" y="323"/>
                  <a:pt x="8653" y="311"/>
                </a:cubicBezTo>
                <a:close/>
                <a:moveTo>
                  <a:pt x="7677" y="334"/>
                </a:moveTo>
                <a:cubicBezTo>
                  <a:pt x="7671" y="334"/>
                  <a:pt x="7666" y="340"/>
                  <a:pt x="7666" y="340"/>
                </a:cubicBezTo>
                <a:lnTo>
                  <a:pt x="7660" y="340"/>
                </a:lnTo>
                <a:cubicBezTo>
                  <a:pt x="7666" y="334"/>
                  <a:pt x="7671" y="334"/>
                  <a:pt x="7677" y="334"/>
                </a:cubicBezTo>
                <a:close/>
                <a:moveTo>
                  <a:pt x="7791" y="334"/>
                </a:moveTo>
                <a:lnTo>
                  <a:pt x="7774" y="340"/>
                </a:lnTo>
                <a:cubicBezTo>
                  <a:pt x="7774" y="340"/>
                  <a:pt x="7779" y="334"/>
                  <a:pt x="7779" y="334"/>
                </a:cubicBezTo>
                <a:close/>
                <a:moveTo>
                  <a:pt x="8557" y="311"/>
                </a:moveTo>
                <a:cubicBezTo>
                  <a:pt x="8579" y="311"/>
                  <a:pt x="8591" y="323"/>
                  <a:pt x="8579" y="340"/>
                </a:cubicBezTo>
                <a:lnTo>
                  <a:pt x="8545" y="340"/>
                </a:lnTo>
                <a:cubicBezTo>
                  <a:pt x="8545" y="334"/>
                  <a:pt x="8545" y="328"/>
                  <a:pt x="8557" y="311"/>
                </a:cubicBezTo>
                <a:close/>
                <a:moveTo>
                  <a:pt x="8534" y="317"/>
                </a:moveTo>
                <a:cubicBezTo>
                  <a:pt x="8540" y="323"/>
                  <a:pt x="8540" y="328"/>
                  <a:pt x="8540" y="334"/>
                </a:cubicBezTo>
                <a:cubicBezTo>
                  <a:pt x="8528" y="334"/>
                  <a:pt x="8517" y="340"/>
                  <a:pt x="8511" y="346"/>
                </a:cubicBezTo>
                <a:cubicBezTo>
                  <a:pt x="8517" y="340"/>
                  <a:pt x="8528" y="328"/>
                  <a:pt x="8534" y="317"/>
                </a:cubicBezTo>
                <a:close/>
                <a:moveTo>
                  <a:pt x="7711" y="346"/>
                </a:moveTo>
                <a:cubicBezTo>
                  <a:pt x="7706" y="346"/>
                  <a:pt x="7700" y="351"/>
                  <a:pt x="7689" y="351"/>
                </a:cubicBezTo>
                <a:cubicBezTo>
                  <a:pt x="7694" y="346"/>
                  <a:pt x="7694" y="346"/>
                  <a:pt x="7700" y="346"/>
                </a:cubicBezTo>
                <a:close/>
                <a:moveTo>
                  <a:pt x="8375" y="340"/>
                </a:moveTo>
                <a:cubicBezTo>
                  <a:pt x="8364" y="346"/>
                  <a:pt x="8358" y="351"/>
                  <a:pt x="8352" y="357"/>
                </a:cubicBezTo>
                <a:lnTo>
                  <a:pt x="8347" y="357"/>
                </a:lnTo>
                <a:cubicBezTo>
                  <a:pt x="8352" y="351"/>
                  <a:pt x="8364" y="346"/>
                  <a:pt x="8375" y="340"/>
                </a:cubicBezTo>
                <a:close/>
                <a:moveTo>
                  <a:pt x="8443" y="306"/>
                </a:moveTo>
                <a:cubicBezTo>
                  <a:pt x="8443" y="306"/>
                  <a:pt x="8454" y="311"/>
                  <a:pt x="8460" y="311"/>
                </a:cubicBezTo>
                <a:cubicBezTo>
                  <a:pt x="8432" y="328"/>
                  <a:pt x="8409" y="351"/>
                  <a:pt x="8375" y="357"/>
                </a:cubicBezTo>
                <a:cubicBezTo>
                  <a:pt x="8381" y="351"/>
                  <a:pt x="8381" y="340"/>
                  <a:pt x="8381" y="334"/>
                </a:cubicBezTo>
                <a:cubicBezTo>
                  <a:pt x="8392" y="328"/>
                  <a:pt x="8398" y="328"/>
                  <a:pt x="8403" y="323"/>
                </a:cubicBezTo>
                <a:cubicBezTo>
                  <a:pt x="8415" y="317"/>
                  <a:pt x="8426" y="317"/>
                  <a:pt x="8443" y="306"/>
                </a:cubicBezTo>
                <a:close/>
                <a:moveTo>
                  <a:pt x="8250" y="328"/>
                </a:moveTo>
                <a:cubicBezTo>
                  <a:pt x="8222" y="334"/>
                  <a:pt x="8199" y="346"/>
                  <a:pt x="8176" y="363"/>
                </a:cubicBezTo>
                <a:lnTo>
                  <a:pt x="8171" y="340"/>
                </a:lnTo>
                <a:cubicBezTo>
                  <a:pt x="8165" y="346"/>
                  <a:pt x="8154" y="351"/>
                  <a:pt x="8148" y="357"/>
                </a:cubicBezTo>
                <a:lnTo>
                  <a:pt x="8131" y="334"/>
                </a:lnTo>
                <a:lnTo>
                  <a:pt x="8120" y="346"/>
                </a:lnTo>
                <a:cubicBezTo>
                  <a:pt x="8131" y="351"/>
                  <a:pt x="8142" y="363"/>
                  <a:pt x="8154" y="374"/>
                </a:cubicBezTo>
                <a:lnTo>
                  <a:pt x="8097" y="374"/>
                </a:lnTo>
                <a:cubicBezTo>
                  <a:pt x="8097" y="368"/>
                  <a:pt x="8091" y="346"/>
                  <a:pt x="8091" y="340"/>
                </a:cubicBezTo>
                <a:cubicBezTo>
                  <a:pt x="8086" y="346"/>
                  <a:pt x="8069" y="357"/>
                  <a:pt x="8057" y="363"/>
                </a:cubicBezTo>
                <a:cubicBezTo>
                  <a:pt x="8063" y="368"/>
                  <a:pt x="8074" y="380"/>
                  <a:pt x="8080" y="385"/>
                </a:cubicBezTo>
                <a:lnTo>
                  <a:pt x="8069" y="385"/>
                </a:lnTo>
                <a:cubicBezTo>
                  <a:pt x="8046" y="385"/>
                  <a:pt x="8023" y="374"/>
                  <a:pt x="8006" y="368"/>
                </a:cubicBezTo>
                <a:cubicBezTo>
                  <a:pt x="8074" y="323"/>
                  <a:pt x="8165" y="334"/>
                  <a:pt x="8250" y="328"/>
                </a:cubicBezTo>
                <a:close/>
                <a:moveTo>
                  <a:pt x="10145" y="380"/>
                </a:moveTo>
                <a:cubicBezTo>
                  <a:pt x="10151" y="380"/>
                  <a:pt x="10157" y="380"/>
                  <a:pt x="10168" y="385"/>
                </a:cubicBezTo>
                <a:cubicBezTo>
                  <a:pt x="10162" y="385"/>
                  <a:pt x="10157" y="391"/>
                  <a:pt x="10151" y="391"/>
                </a:cubicBezTo>
                <a:cubicBezTo>
                  <a:pt x="10145" y="385"/>
                  <a:pt x="10145" y="385"/>
                  <a:pt x="10145" y="380"/>
                </a:cubicBezTo>
                <a:close/>
                <a:moveTo>
                  <a:pt x="7698" y="400"/>
                </a:moveTo>
                <a:cubicBezTo>
                  <a:pt x="7701" y="400"/>
                  <a:pt x="7704" y="401"/>
                  <a:pt x="7706" y="402"/>
                </a:cubicBezTo>
                <a:lnTo>
                  <a:pt x="7706" y="408"/>
                </a:lnTo>
                <a:lnTo>
                  <a:pt x="7677" y="408"/>
                </a:lnTo>
                <a:cubicBezTo>
                  <a:pt x="7681" y="404"/>
                  <a:pt x="7691" y="400"/>
                  <a:pt x="7698" y="400"/>
                </a:cubicBezTo>
                <a:close/>
                <a:moveTo>
                  <a:pt x="10253" y="391"/>
                </a:moveTo>
                <a:lnTo>
                  <a:pt x="10253" y="391"/>
                </a:lnTo>
                <a:cubicBezTo>
                  <a:pt x="10270" y="397"/>
                  <a:pt x="10287" y="402"/>
                  <a:pt x="10298" y="408"/>
                </a:cubicBezTo>
                <a:cubicBezTo>
                  <a:pt x="10281" y="408"/>
                  <a:pt x="10270" y="402"/>
                  <a:pt x="10253" y="391"/>
                </a:cubicBezTo>
                <a:close/>
                <a:moveTo>
                  <a:pt x="7637" y="402"/>
                </a:moveTo>
                <a:cubicBezTo>
                  <a:pt x="7643" y="408"/>
                  <a:pt x="7643" y="408"/>
                  <a:pt x="7649" y="414"/>
                </a:cubicBezTo>
                <a:cubicBezTo>
                  <a:pt x="7637" y="414"/>
                  <a:pt x="7626" y="414"/>
                  <a:pt x="7615" y="419"/>
                </a:cubicBezTo>
                <a:cubicBezTo>
                  <a:pt x="7615" y="414"/>
                  <a:pt x="7626" y="408"/>
                  <a:pt x="7637" y="402"/>
                </a:cubicBezTo>
                <a:close/>
                <a:moveTo>
                  <a:pt x="9776" y="272"/>
                </a:moveTo>
                <a:lnTo>
                  <a:pt x="9776" y="272"/>
                </a:lnTo>
                <a:cubicBezTo>
                  <a:pt x="9964" y="283"/>
                  <a:pt x="10151" y="311"/>
                  <a:pt x="10344" y="340"/>
                </a:cubicBezTo>
                <a:lnTo>
                  <a:pt x="10355" y="340"/>
                </a:lnTo>
                <a:cubicBezTo>
                  <a:pt x="10378" y="346"/>
                  <a:pt x="10395" y="351"/>
                  <a:pt x="10418" y="351"/>
                </a:cubicBezTo>
                <a:cubicBezTo>
                  <a:pt x="10463" y="363"/>
                  <a:pt x="10508" y="368"/>
                  <a:pt x="10554" y="374"/>
                </a:cubicBezTo>
                <a:cubicBezTo>
                  <a:pt x="10554" y="374"/>
                  <a:pt x="10554" y="363"/>
                  <a:pt x="10559" y="363"/>
                </a:cubicBezTo>
                <a:cubicBezTo>
                  <a:pt x="10616" y="408"/>
                  <a:pt x="10696" y="397"/>
                  <a:pt x="10764" y="414"/>
                </a:cubicBezTo>
                <a:cubicBezTo>
                  <a:pt x="10752" y="420"/>
                  <a:pt x="10741" y="422"/>
                  <a:pt x="10730" y="422"/>
                </a:cubicBezTo>
                <a:cubicBezTo>
                  <a:pt x="10701" y="422"/>
                  <a:pt x="10673" y="408"/>
                  <a:pt x="10645" y="408"/>
                </a:cubicBezTo>
                <a:cubicBezTo>
                  <a:pt x="10537" y="391"/>
                  <a:pt x="10429" y="374"/>
                  <a:pt x="10321" y="357"/>
                </a:cubicBezTo>
                <a:cubicBezTo>
                  <a:pt x="10151" y="334"/>
                  <a:pt x="9975" y="311"/>
                  <a:pt x="9805" y="294"/>
                </a:cubicBezTo>
                <a:cubicBezTo>
                  <a:pt x="9793" y="283"/>
                  <a:pt x="9782" y="277"/>
                  <a:pt x="9776" y="272"/>
                </a:cubicBezTo>
                <a:close/>
                <a:moveTo>
                  <a:pt x="7388" y="368"/>
                </a:moveTo>
                <a:lnTo>
                  <a:pt x="7388" y="368"/>
                </a:lnTo>
                <a:cubicBezTo>
                  <a:pt x="7359" y="385"/>
                  <a:pt x="7325" y="402"/>
                  <a:pt x="7303" y="425"/>
                </a:cubicBezTo>
                <a:cubicBezTo>
                  <a:pt x="7297" y="425"/>
                  <a:pt x="7286" y="431"/>
                  <a:pt x="7280" y="431"/>
                </a:cubicBezTo>
                <a:cubicBezTo>
                  <a:pt x="7303" y="419"/>
                  <a:pt x="7320" y="402"/>
                  <a:pt x="7337" y="380"/>
                </a:cubicBezTo>
                <a:cubicBezTo>
                  <a:pt x="7354" y="380"/>
                  <a:pt x="7371" y="374"/>
                  <a:pt x="7388" y="368"/>
                </a:cubicBezTo>
                <a:close/>
                <a:moveTo>
                  <a:pt x="7093" y="431"/>
                </a:moveTo>
                <a:cubicBezTo>
                  <a:pt x="7087" y="431"/>
                  <a:pt x="7076" y="436"/>
                  <a:pt x="7064" y="436"/>
                </a:cubicBezTo>
                <a:lnTo>
                  <a:pt x="7070" y="431"/>
                </a:lnTo>
                <a:close/>
                <a:moveTo>
                  <a:pt x="10321" y="436"/>
                </a:moveTo>
                <a:cubicBezTo>
                  <a:pt x="10333" y="436"/>
                  <a:pt x="10338" y="436"/>
                  <a:pt x="10350" y="442"/>
                </a:cubicBezTo>
                <a:cubicBezTo>
                  <a:pt x="10344" y="448"/>
                  <a:pt x="10338" y="453"/>
                  <a:pt x="10327" y="459"/>
                </a:cubicBezTo>
                <a:cubicBezTo>
                  <a:pt x="10327" y="453"/>
                  <a:pt x="10321" y="442"/>
                  <a:pt x="10321" y="436"/>
                </a:cubicBezTo>
                <a:close/>
                <a:moveTo>
                  <a:pt x="6979" y="482"/>
                </a:moveTo>
                <a:cubicBezTo>
                  <a:pt x="6985" y="487"/>
                  <a:pt x="6991" y="499"/>
                  <a:pt x="6996" y="504"/>
                </a:cubicBezTo>
                <a:cubicBezTo>
                  <a:pt x="6991" y="510"/>
                  <a:pt x="6985" y="510"/>
                  <a:pt x="6979" y="510"/>
                </a:cubicBezTo>
                <a:cubicBezTo>
                  <a:pt x="6979" y="504"/>
                  <a:pt x="6979" y="493"/>
                  <a:pt x="6979" y="482"/>
                </a:cubicBezTo>
                <a:close/>
                <a:moveTo>
                  <a:pt x="10764" y="425"/>
                </a:moveTo>
                <a:cubicBezTo>
                  <a:pt x="10883" y="425"/>
                  <a:pt x="11008" y="470"/>
                  <a:pt x="11121" y="504"/>
                </a:cubicBezTo>
                <a:cubicBezTo>
                  <a:pt x="11110" y="509"/>
                  <a:pt x="11098" y="511"/>
                  <a:pt x="11086" y="511"/>
                </a:cubicBezTo>
                <a:cubicBezTo>
                  <a:pt x="11052" y="511"/>
                  <a:pt x="11019" y="496"/>
                  <a:pt x="10985" y="487"/>
                </a:cubicBezTo>
                <a:cubicBezTo>
                  <a:pt x="10911" y="470"/>
                  <a:pt x="10832" y="465"/>
                  <a:pt x="10764" y="425"/>
                </a:cubicBezTo>
                <a:close/>
                <a:moveTo>
                  <a:pt x="7167" y="493"/>
                </a:moveTo>
                <a:cubicBezTo>
                  <a:pt x="7155" y="510"/>
                  <a:pt x="7138" y="521"/>
                  <a:pt x="7121" y="538"/>
                </a:cubicBezTo>
                <a:cubicBezTo>
                  <a:pt x="7110" y="544"/>
                  <a:pt x="7093" y="544"/>
                  <a:pt x="7076" y="550"/>
                </a:cubicBezTo>
                <a:cubicBezTo>
                  <a:pt x="7076" y="550"/>
                  <a:pt x="7076" y="544"/>
                  <a:pt x="7076" y="544"/>
                </a:cubicBezTo>
                <a:cubicBezTo>
                  <a:pt x="7076" y="550"/>
                  <a:pt x="7076" y="550"/>
                  <a:pt x="7070" y="550"/>
                </a:cubicBezTo>
                <a:cubicBezTo>
                  <a:pt x="7047" y="556"/>
                  <a:pt x="7025" y="559"/>
                  <a:pt x="7007" y="559"/>
                </a:cubicBezTo>
                <a:cubicBezTo>
                  <a:pt x="6994" y="559"/>
                  <a:pt x="6983" y="558"/>
                  <a:pt x="6974" y="555"/>
                </a:cubicBezTo>
                <a:cubicBezTo>
                  <a:pt x="6974" y="552"/>
                  <a:pt x="6974" y="548"/>
                  <a:pt x="6974" y="544"/>
                </a:cubicBezTo>
                <a:cubicBezTo>
                  <a:pt x="6996" y="533"/>
                  <a:pt x="7025" y="527"/>
                  <a:pt x="7047" y="521"/>
                </a:cubicBezTo>
                <a:cubicBezTo>
                  <a:pt x="7053" y="521"/>
                  <a:pt x="7059" y="527"/>
                  <a:pt x="7064" y="533"/>
                </a:cubicBezTo>
                <a:lnTo>
                  <a:pt x="7087" y="510"/>
                </a:lnTo>
                <a:lnTo>
                  <a:pt x="7115" y="504"/>
                </a:lnTo>
                <a:lnTo>
                  <a:pt x="7121" y="521"/>
                </a:lnTo>
                <a:lnTo>
                  <a:pt x="7127" y="499"/>
                </a:lnTo>
                <a:cubicBezTo>
                  <a:pt x="7138" y="499"/>
                  <a:pt x="7155" y="499"/>
                  <a:pt x="7167" y="493"/>
                </a:cubicBezTo>
                <a:close/>
                <a:moveTo>
                  <a:pt x="11609" y="555"/>
                </a:moveTo>
                <a:cubicBezTo>
                  <a:pt x="11655" y="572"/>
                  <a:pt x="11723" y="567"/>
                  <a:pt x="11745" y="618"/>
                </a:cubicBezTo>
                <a:cubicBezTo>
                  <a:pt x="11700" y="607"/>
                  <a:pt x="11655" y="595"/>
                  <a:pt x="11609" y="584"/>
                </a:cubicBezTo>
                <a:cubicBezTo>
                  <a:pt x="11609" y="572"/>
                  <a:pt x="11609" y="561"/>
                  <a:pt x="11609" y="555"/>
                </a:cubicBezTo>
                <a:close/>
                <a:moveTo>
                  <a:pt x="11836" y="618"/>
                </a:moveTo>
                <a:lnTo>
                  <a:pt x="11836" y="618"/>
                </a:lnTo>
                <a:cubicBezTo>
                  <a:pt x="11834" y="620"/>
                  <a:pt x="11832" y="623"/>
                  <a:pt x="11830" y="627"/>
                </a:cubicBezTo>
                <a:lnTo>
                  <a:pt x="11830" y="627"/>
                </a:lnTo>
                <a:cubicBezTo>
                  <a:pt x="11832" y="624"/>
                  <a:pt x="11834" y="621"/>
                  <a:pt x="11836" y="618"/>
                </a:cubicBezTo>
                <a:close/>
                <a:moveTo>
                  <a:pt x="10928" y="527"/>
                </a:moveTo>
                <a:lnTo>
                  <a:pt x="10928" y="527"/>
                </a:lnTo>
                <a:cubicBezTo>
                  <a:pt x="11030" y="550"/>
                  <a:pt x="11127" y="589"/>
                  <a:pt x="11229" y="601"/>
                </a:cubicBezTo>
                <a:cubicBezTo>
                  <a:pt x="11252" y="601"/>
                  <a:pt x="11269" y="618"/>
                  <a:pt x="11286" y="635"/>
                </a:cubicBezTo>
                <a:cubicBezTo>
                  <a:pt x="11284" y="635"/>
                  <a:pt x="11283" y="635"/>
                  <a:pt x="11282" y="635"/>
                </a:cubicBezTo>
                <a:cubicBezTo>
                  <a:pt x="11262" y="635"/>
                  <a:pt x="11229" y="614"/>
                  <a:pt x="11207" y="614"/>
                </a:cubicBezTo>
                <a:cubicBezTo>
                  <a:pt x="11193" y="614"/>
                  <a:pt x="11184" y="622"/>
                  <a:pt x="11184" y="646"/>
                </a:cubicBezTo>
                <a:cubicBezTo>
                  <a:pt x="11178" y="635"/>
                  <a:pt x="11178" y="624"/>
                  <a:pt x="11172" y="607"/>
                </a:cubicBezTo>
                <a:cubicBezTo>
                  <a:pt x="11087" y="601"/>
                  <a:pt x="11002" y="572"/>
                  <a:pt x="10928" y="527"/>
                </a:cubicBezTo>
                <a:close/>
                <a:moveTo>
                  <a:pt x="6940" y="550"/>
                </a:moveTo>
                <a:cubicBezTo>
                  <a:pt x="6940" y="550"/>
                  <a:pt x="6940" y="555"/>
                  <a:pt x="6940" y="555"/>
                </a:cubicBezTo>
                <a:lnTo>
                  <a:pt x="6911" y="589"/>
                </a:lnTo>
                <a:cubicBezTo>
                  <a:pt x="6904" y="588"/>
                  <a:pt x="6897" y="587"/>
                  <a:pt x="6891" y="587"/>
                </a:cubicBezTo>
                <a:cubicBezTo>
                  <a:pt x="6849" y="587"/>
                  <a:pt x="6814" y="615"/>
                  <a:pt x="6775" y="629"/>
                </a:cubicBezTo>
                <a:lnTo>
                  <a:pt x="6792" y="646"/>
                </a:lnTo>
                <a:lnTo>
                  <a:pt x="6747" y="675"/>
                </a:lnTo>
                <a:cubicBezTo>
                  <a:pt x="6738" y="678"/>
                  <a:pt x="6729" y="679"/>
                  <a:pt x="6721" y="679"/>
                </a:cubicBezTo>
                <a:cubicBezTo>
                  <a:pt x="6700" y="679"/>
                  <a:pt x="6680" y="672"/>
                  <a:pt x="6661" y="672"/>
                </a:cubicBezTo>
                <a:cubicBezTo>
                  <a:pt x="6647" y="672"/>
                  <a:pt x="6635" y="675"/>
                  <a:pt x="6622" y="686"/>
                </a:cubicBezTo>
                <a:cubicBezTo>
                  <a:pt x="6616" y="692"/>
                  <a:pt x="6610" y="709"/>
                  <a:pt x="6610" y="714"/>
                </a:cubicBezTo>
                <a:cubicBezTo>
                  <a:pt x="6605" y="720"/>
                  <a:pt x="6605" y="720"/>
                  <a:pt x="6605" y="720"/>
                </a:cubicBezTo>
                <a:cubicBezTo>
                  <a:pt x="6605" y="709"/>
                  <a:pt x="6610" y="692"/>
                  <a:pt x="6616" y="680"/>
                </a:cubicBezTo>
                <a:cubicBezTo>
                  <a:pt x="6724" y="641"/>
                  <a:pt x="6832" y="589"/>
                  <a:pt x="6940" y="550"/>
                </a:cubicBezTo>
                <a:close/>
                <a:moveTo>
                  <a:pt x="6593" y="686"/>
                </a:moveTo>
                <a:lnTo>
                  <a:pt x="6593" y="686"/>
                </a:lnTo>
                <a:cubicBezTo>
                  <a:pt x="6576" y="703"/>
                  <a:pt x="6554" y="720"/>
                  <a:pt x="6537" y="737"/>
                </a:cubicBezTo>
                <a:cubicBezTo>
                  <a:pt x="6508" y="743"/>
                  <a:pt x="6480" y="754"/>
                  <a:pt x="6452" y="760"/>
                </a:cubicBezTo>
                <a:cubicBezTo>
                  <a:pt x="6503" y="737"/>
                  <a:pt x="6548" y="714"/>
                  <a:pt x="6593" y="686"/>
                </a:cubicBezTo>
                <a:close/>
                <a:moveTo>
                  <a:pt x="6576" y="782"/>
                </a:moveTo>
                <a:cubicBezTo>
                  <a:pt x="6582" y="788"/>
                  <a:pt x="6588" y="788"/>
                  <a:pt x="6593" y="794"/>
                </a:cubicBezTo>
                <a:cubicBezTo>
                  <a:pt x="6588" y="788"/>
                  <a:pt x="6582" y="788"/>
                  <a:pt x="6576" y="788"/>
                </a:cubicBezTo>
                <a:cubicBezTo>
                  <a:pt x="6576" y="788"/>
                  <a:pt x="6576" y="782"/>
                  <a:pt x="6576" y="782"/>
                </a:cubicBezTo>
                <a:close/>
                <a:moveTo>
                  <a:pt x="6514" y="805"/>
                </a:moveTo>
                <a:cubicBezTo>
                  <a:pt x="6525" y="811"/>
                  <a:pt x="6537" y="811"/>
                  <a:pt x="6542" y="816"/>
                </a:cubicBezTo>
                <a:lnTo>
                  <a:pt x="6486" y="816"/>
                </a:lnTo>
                <a:cubicBezTo>
                  <a:pt x="6486" y="816"/>
                  <a:pt x="6486" y="811"/>
                  <a:pt x="6486" y="811"/>
                </a:cubicBezTo>
                <a:cubicBezTo>
                  <a:pt x="6491" y="811"/>
                  <a:pt x="6503" y="805"/>
                  <a:pt x="6514" y="805"/>
                </a:cubicBezTo>
                <a:close/>
                <a:moveTo>
                  <a:pt x="11133" y="499"/>
                </a:moveTo>
                <a:cubicBezTo>
                  <a:pt x="11156" y="499"/>
                  <a:pt x="11168" y="506"/>
                  <a:pt x="11162" y="521"/>
                </a:cubicBezTo>
                <a:lnTo>
                  <a:pt x="11162" y="521"/>
                </a:lnTo>
                <a:cubicBezTo>
                  <a:pt x="11161" y="521"/>
                  <a:pt x="11161" y="521"/>
                  <a:pt x="11161" y="521"/>
                </a:cubicBezTo>
                <a:lnTo>
                  <a:pt x="11161" y="521"/>
                </a:lnTo>
                <a:cubicBezTo>
                  <a:pt x="11161" y="522"/>
                  <a:pt x="11161" y="522"/>
                  <a:pt x="11162" y="522"/>
                </a:cubicBezTo>
                <a:lnTo>
                  <a:pt x="11162" y="522"/>
                </a:lnTo>
                <a:cubicBezTo>
                  <a:pt x="11162" y="522"/>
                  <a:pt x="11162" y="522"/>
                  <a:pt x="11162" y="521"/>
                </a:cubicBezTo>
                <a:lnTo>
                  <a:pt x="11162" y="521"/>
                </a:lnTo>
                <a:cubicBezTo>
                  <a:pt x="11281" y="533"/>
                  <a:pt x="11394" y="584"/>
                  <a:pt x="11507" y="612"/>
                </a:cubicBezTo>
                <a:cubicBezTo>
                  <a:pt x="11507" y="607"/>
                  <a:pt x="11507" y="595"/>
                  <a:pt x="11507" y="589"/>
                </a:cubicBezTo>
                <a:cubicBezTo>
                  <a:pt x="11518" y="601"/>
                  <a:pt x="11524" y="612"/>
                  <a:pt x="11530" y="618"/>
                </a:cubicBezTo>
                <a:cubicBezTo>
                  <a:pt x="11694" y="675"/>
                  <a:pt x="11859" y="709"/>
                  <a:pt x="12012" y="782"/>
                </a:cubicBezTo>
                <a:cubicBezTo>
                  <a:pt x="12018" y="777"/>
                  <a:pt x="12018" y="765"/>
                  <a:pt x="12018" y="754"/>
                </a:cubicBezTo>
                <a:cubicBezTo>
                  <a:pt x="12052" y="816"/>
                  <a:pt x="12131" y="816"/>
                  <a:pt x="12182" y="850"/>
                </a:cubicBezTo>
                <a:cubicBezTo>
                  <a:pt x="12177" y="852"/>
                  <a:pt x="12172" y="852"/>
                  <a:pt x="12167" y="852"/>
                </a:cubicBezTo>
                <a:cubicBezTo>
                  <a:pt x="12134" y="852"/>
                  <a:pt x="12106" y="826"/>
                  <a:pt x="12076" y="826"/>
                </a:cubicBezTo>
                <a:cubicBezTo>
                  <a:pt x="12072" y="826"/>
                  <a:pt x="12067" y="827"/>
                  <a:pt x="12063" y="828"/>
                </a:cubicBezTo>
                <a:cubicBezTo>
                  <a:pt x="11774" y="692"/>
                  <a:pt x="11445" y="652"/>
                  <a:pt x="11162" y="522"/>
                </a:cubicBezTo>
                <a:lnTo>
                  <a:pt x="11162" y="522"/>
                </a:lnTo>
                <a:cubicBezTo>
                  <a:pt x="11160" y="525"/>
                  <a:pt x="11158" y="529"/>
                  <a:pt x="11155" y="533"/>
                </a:cubicBezTo>
                <a:cubicBezTo>
                  <a:pt x="11127" y="533"/>
                  <a:pt x="11115" y="521"/>
                  <a:pt x="11133" y="499"/>
                </a:cubicBezTo>
                <a:close/>
                <a:moveTo>
                  <a:pt x="6401" y="839"/>
                </a:moveTo>
                <a:cubicBezTo>
                  <a:pt x="6378" y="856"/>
                  <a:pt x="6355" y="868"/>
                  <a:pt x="6327" y="885"/>
                </a:cubicBezTo>
                <a:cubicBezTo>
                  <a:pt x="6298" y="896"/>
                  <a:pt x="6270" y="907"/>
                  <a:pt x="6242" y="913"/>
                </a:cubicBezTo>
                <a:cubicBezTo>
                  <a:pt x="6242" y="907"/>
                  <a:pt x="6242" y="896"/>
                  <a:pt x="6236" y="890"/>
                </a:cubicBezTo>
                <a:cubicBezTo>
                  <a:pt x="6264" y="885"/>
                  <a:pt x="6293" y="873"/>
                  <a:pt x="6321" y="868"/>
                </a:cubicBezTo>
                <a:cubicBezTo>
                  <a:pt x="6327" y="868"/>
                  <a:pt x="6327" y="873"/>
                  <a:pt x="6332" y="873"/>
                </a:cubicBezTo>
                <a:cubicBezTo>
                  <a:pt x="6332" y="873"/>
                  <a:pt x="6332" y="868"/>
                  <a:pt x="6338" y="862"/>
                </a:cubicBezTo>
                <a:cubicBezTo>
                  <a:pt x="6361" y="856"/>
                  <a:pt x="6378" y="845"/>
                  <a:pt x="6401" y="839"/>
                </a:cubicBezTo>
                <a:close/>
                <a:moveTo>
                  <a:pt x="12194" y="856"/>
                </a:moveTo>
                <a:cubicBezTo>
                  <a:pt x="12273" y="868"/>
                  <a:pt x="12358" y="896"/>
                  <a:pt x="12420" y="947"/>
                </a:cubicBezTo>
                <a:cubicBezTo>
                  <a:pt x="12375" y="936"/>
                  <a:pt x="12330" y="919"/>
                  <a:pt x="12296" y="890"/>
                </a:cubicBezTo>
                <a:cubicBezTo>
                  <a:pt x="12269" y="896"/>
                  <a:pt x="12242" y="896"/>
                  <a:pt x="12225" y="915"/>
                </a:cubicBezTo>
                <a:lnTo>
                  <a:pt x="12225" y="915"/>
                </a:lnTo>
                <a:cubicBezTo>
                  <a:pt x="12231" y="907"/>
                  <a:pt x="12240" y="889"/>
                  <a:pt x="12245" y="885"/>
                </a:cubicBezTo>
                <a:cubicBezTo>
                  <a:pt x="12233" y="879"/>
                  <a:pt x="12205" y="862"/>
                  <a:pt x="12194" y="856"/>
                </a:cubicBezTo>
                <a:close/>
                <a:moveTo>
                  <a:pt x="12069" y="879"/>
                </a:moveTo>
                <a:cubicBezTo>
                  <a:pt x="12120" y="896"/>
                  <a:pt x="12171" y="907"/>
                  <a:pt x="12222" y="919"/>
                </a:cubicBezTo>
                <a:cubicBezTo>
                  <a:pt x="12256" y="953"/>
                  <a:pt x="12301" y="964"/>
                  <a:pt x="12347" y="975"/>
                </a:cubicBezTo>
                <a:cubicBezTo>
                  <a:pt x="12341" y="981"/>
                  <a:pt x="12330" y="987"/>
                  <a:pt x="12324" y="992"/>
                </a:cubicBezTo>
                <a:cubicBezTo>
                  <a:pt x="12307" y="987"/>
                  <a:pt x="12290" y="975"/>
                  <a:pt x="12279" y="964"/>
                </a:cubicBezTo>
                <a:cubicBezTo>
                  <a:pt x="12267" y="975"/>
                  <a:pt x="12256" y="981"/>
                  <a:pt x="12245" y="992"/>
                </a:cubicBezTo>
                <a:lnTo>
                  <a:pt x="12256" y="964"/>
                </a:lnTo>
                <a:cubicBezTo>
                  <a:pt x="12188" y="947"/>
                  <a:pt x="12137" y="902"/>
                  <a:pt x="12063" y="890"/>
                </a:cubicBezTo>
                <a:cubicBezTo>
                  <a:pt x="12069" y="890"/>
                  <a:pt x="12069" y="885"/>
                  <a:pt x="12069" y="879"/>
                </a:cubicBezTo>
                <a:close/>
                <a:moveTo>
                  <a:pt x="12716" y="1056"/>
                </a:moveTo>
                <a:cubicBezTo>
                  <a:pt x="12734" y="1056"/>
                  <a:pt x="12755" y="1070"/>
                  <a:pt x="12755" y="1089"/>
                </a:cubicBezTo>
                <a:cubicBezTo>
                  <a:pt x="12752" y="1095"/>
                  <a:pt x="12746" y="1098"/>
                  <a:pt x="12738" y="1098"/>
                </a:cubicBezTo>
                <a:cubicBezTo>
                  <a:pt x="12721" y="1098"/>
                  <a:pt x="12697" y="1082"/>
                  <a:pt x="12693" y="1066"/>
                </a:cubicBezTo>
                <a:cubicBezTo>
                  <a:pt x="12698" y="1059"/>
                  <a:pt x="12707" y="1056"/>
                  <a:pt x="12716" y="1056"/>
                </a:cubicBezTo>
                <a:close/>
                <a:moveTo>
                  <a:pt x="6189" y="923"/>
                </a:moveTo>
                <a:cubicBezTo>
                  <a:pt x="6197" y="923"/>
                  <a:pt x="6205" y="923"/>
                  <a:pt x="6213" y="924"/>
                </a:cubicBezTo>
                <a:cubicBezTo>
                  <a:pt x="6169" y="946"/>
                  <a:pt x="6125" y="963"/>
                  <a:pt x="6076" y="974"/>
                </a:cubicBezTo>
                <a:lnTo>
                  <a:pt x="6076" y="974"/>
                </a:lnTo>
                <a:cubicBezTo>
                  <a:pt x="6075" y="974"/>
                  <a:pt x="6073" y="974"/>
                  <a:pt x="6072" y="974"/>
                </a:cubicBezTo>
                <a:lnTo>
                  <a:pt x="6072" y="974"/>
                </a:lnTo>
                <a:cubicBezTo>
                  <a:pt x="6072" y="974"/>
                  <a:pt x="6072" y="975"/>
                  <a:pt x="6071" y="975"/>
                </a:cubicBezTo>
                <a:cubicBezTo>
                  <a:pt x="6073" y="975"/>
                  <a:pt x="6074" y="975"/>
                  <a:pt x="6076" y="974"/>
                </a:cubicBezTo>
                <a:lnTo>
                  <a:pt x="6076" y="974"/>
                </a:lnTo>
                <a:cubicBezTo>
                  <a:pt x="6078" y="975"/>
                  <a:pt x="6080" y="975"/>
                  <a:pt x="6083" y="975"/>
                </a:cubicBezTo>
                <a:cubicBezTo>
                  <a:pt x="5969" y="1009"/>
                  <a:pt x="5856" y="1055"/>
                  <a:pt x="5754" y="1106"/>
                </a:cubicBezTo>
                <a:lnTo>
                  <a:pt x="5742" y="1089"/>
                </a:lnTo>
                <a:cubicBezTo>
                  <a:pt x="5841" y="1047"/>
                  <a:pt x="5948" y="973"/>
                  <a:pt x="6052" y="973"/>
                </a:cubicBezTo>
                <a:cubicBezTo>
                  <a:pt x="6059" y="973"/>
                  <a:pt x="6066" y="973"/>
                  <a:pt x="6072" y="974"/>
                </a:cubicBezTo>
                <a:lnTo>
                  <a:pt x="6072" y="974"/>
                </a:lnTo>
                <a:cubicBezTo>
                  <a:pt x="6097" y="937"/>
                  <a:pt x="6144" y="923"/>
                  <a:pt x="6189" y="923"/>
                </a:cubicBezTo>
                <a:close/>
                <a:moveTo>
                  <a:pt x="5814" y="1128"/>
                </a:moveTo>
                <a:cubicBezTo>
                  <a:pt x="5826" y="1128"/>
                  <a:pt x="5838" y="1132"/>
                  <a:pt x="5850" y="1140"/>
                </a:cubicBezTo>
                <a:cubicBezTo>
                  <a:pt x="5809" y="1150"/>
                  <a:pt x="5768" y="1175"/>
                  <a:pt x="5718" y="1175"/>
                </a:cubicBezTo>
                <a:cubicBezTo>
                  <a:pt x="5713" y="1175"/>
                  <a:pt x="5708" y="1174"/>
                  <a:pt x="5703" y="1174"/>
                </a:cubicBezTo>
                <a:cubicBezTo>
                  <a:pt x="5741" y="1161"/>
                  <a:pt x="5777" y="1128"/>
                  <a:pt x="5814" y="1128"/>
                </a:cubicBezTo>
                <a:close/>
                <a:moveTo>
                  <a:pt x="10020" y="1157"/>
                </a:moveTo>
                <a:cubicBezTo>
                  <a:pt x="10026" y="1157"/>
                  <a:pt x="10032" y="1157"/>
                  <a:pt x="10032" y="1163"/>
                </a:cubicBezTo>
                <a:cubicBezTo>
                  <a:pt x="10044" y="1167"/>
                  <a:pt x="10056" y="1171"/>
                  <a:pt x="10068" y="1171"/>
                </a:cubicBezTo>
                <a:cubicBezTo>
                  <a:pt x="10073" y="1171"/>
                  <a:pt x="10078" y="1170"/>
                  <a:pt x="10083" y="1168"/>
                </a:cubicBezTo>
                <a:cubicBezTo>
                  <a:pt x="10100" y="1174"/>
                  <a:pt x="10111" y="1180"/>
                  <a:pt x="10128" y="1180"/>
                </a:cubicBezTo>
                <a:cubicBezTo>
                  <a:pt x="10114" y="1184"/>
                  <a:pt x="10099" y="1186"/>
                  <a:pt x="10086" y="1186"/>
                </a:cubicBezTo>
                <a:cubicBezTo>
                  <a:pt x="10066" y="1186"/>
                  <a:pt x="10048" y="1183"/>
                  <a:pt x="10032" y="1180"/>
                </a:cubicBezTo>
                <a:cubicBezTo>
                  <a:pt x="10026" y="1168"/>
                  <a:pt x="10026" y="1163"/>
                  <a:pt x="10020" y="1157"/>
                </a:cubicBezTo>
                <a:close/>
                <a:moveTo>
                  <a:pt x="5572" y="1151"/>
                </a:moveTo>
                <a:cubicBezTo>
                  <a:pt x="5579" y="1151"/>
                  <a:pt x="5585" y="1153"/>
                  <a:pt x="5589" y="1157"/>
                </a:cubicBezTo>
                <a:cubicBezTo>
                  <a:pt x="5597" y="1177"/>
                  <a:pt x="5576" y="1192"/>
                  <a:pt x="5555" y="1192"/>
                </a:cubicBezTo>
                <a:cubicBezTo>
                  <a:pt x="5547" y="1192"/>
                  <a:pt x="5539" y="1190"/>
                  <a:pt x="5532" y="1185"/>
                </a:cubicBezTo>
                <a:cubicBezTo>
                  <a:pt x="5524" y="1168"/>
                  <a:pt x="5551" y="1151"/>
                  <a:pt x="5572" y="1151"/>
                </a:cubicBezTo>
                <a:close/>
                <a:moveTo>
                  <a:pt x="9467" y="1190"/>
                </a:moveTo>
                <a:lnTo>
                  <a:pt x="9467" y="1190"/>
                </a:lnTo>
                <a:cubicBezTo>
                  <a:pt x="9468" y="1192"/>
                  <a:pt x="9469" y="1194"/>
                  <a:pt x="9470" y="1197"/>
                </a:cubicBezTo>
                <a:lnTo>
                  <a:pt x="9470" y="1191"/>
                </a:lnTo>
                <a:cubicBezTo>
                  <a:pt x="9469" y="1191"/>
                  <a:pt x="9468" y="1191"/>
                  <a:pt x="9467" y="1190"/>
                </a:cubicBezTo>
                <a:close/>
                <a:moveTo>
                  <a:pt x="10159" y="1184"/>
                </a:moveTo>
                <a:cubicBezTo>
                  <a:pt x="10245" y="1184"/>
                  <a:pt x="10331" y="1205"/>
                  <a:pt x="10412" y="1225"/>
                </a:cubicBezTo>
                <a:cubicBezTo>
                  <a:pt x="10399" y="1226"/>
                  <a:pt x="10387" y="1226"/>
                  <a:pt x="10375" y="1226"/>
                </a:cubicBezTo>
                <a:cubicBezTo>
                  <a:pt x="10291" y="1226"/>
                  <a:pt x="10207" y="1210"/>
                  <a:pt x="10128" y="1185"/>
                </a:cubicBezTo>
                <a:cubicBezTo>
                  <a:pt x="10138" y="1185"/>
                  <a:pt x="10149" y="1184"/>
                  <a:pt x="10159" y="1184"/>
                </a:cubicBezTo>
                <a:close/>
                <a:moveTo>
                  <a:pt x="8591" y="1236"/>
                </a:moveTo>
                <a:cubicBezTo>
                  <a:pt x="8596" y="1242"/>
                  <a:pt x="8608" y="1248"/>
                  <a:pt x="8619" y="1248"/>
                </a:cubicBezTo>
                <a:cubicBezTo>
                  <a:pt x="8608" y="1248"/>
                  <a:pt x="8596" y="1253"/>
                  <a:pt x="8585" y="1253"/>
                </a:cubicBezTo>
                <a:cubicBezTo>
                  <a:pt x="8585" y="1248"/>
                  <a:pt x="8585" y="1242"/>
                  <a:pt x="8591" y="1236"/>
                </a:cubicBezTo>
                <a:close/>
                <a:moveTo>
                  <a:pt x="8506" y="1259"/>
                </a:moveTo>
                <a:cubicBezTo>
                  <a:pt x="8494" y="1259"/>
                  <a:pt x="8489" y="1265"/>
                  <a:pt x="8477" y="1265"/>
                </a:cubicBezTo>
                <a:lnTo>
                  <a:pt x="8489" y="1259"/>
                </a:lnTo>
                <a:close/>
                <a:moveTo>
                  <a:pt x="9924" y="1163"/>
                </a:moveTo>
                <a:cubicBezTo>
                  <a:pt x="9952" y="1163"/>
                  <a:pt x="9981" y="1163"/>
                  <a:pt x="10015" y="1174"/>
                </a:cubicBezTo>
                <a:cubicBezTo>
                  <a:pt x="10009" y="1191"/>
                  <a:pt x="10009" y="1208"/>
                  <a:pt x="10009" y="1225"/>
                </a:cubicBezTo>
                <a:cubicBezTo>
                  <a:pt x="10043" y="1225"/>
                  <a:pt x="10083" y="1225"/>
                  <a:pt x="10117" y="1242"/>
                </a:cubicBezTo>
                <a:cubicBezTo>
                  <a:pt x="10123" y="1231"/>
                  <a:pt x="10128" y="1214"/>
                  <a:pt x="10128" y="1208"/>
                </a:cubicBezTo>
                <a:cubicBezTo>
                  <a:pt x="10128" y="1214"/>
                  <a:pt x="10128" y="1236"/>
                  <a:pt x="10128" y="1248"/>
                </a:cubicBezTo>
                <a:cubicBezTo>
                  <a:pt x="10179" y="1248"/>
                  <a:pt x="10230" y="1253"/>
                  <a:pt x="10276" y="1265"/>
                </a:cubicBezTo>
                <a:cubicBezTo>
                  <a:pt x="9981" y="1231"/>
                  <a:pt x="9680" y="1214"/>
                  <a:pt x="9374" y="1214"/>
                </a:cubicBezTo>
                <a:cubicBezTo>
                  <a:pt x="9243" y="1214"/>
                  <a:pt x="9118" y="1219"/>
                  <a:pt x="8988" y="1225"/>
                </a:cubicBezTo>
                <a:cubicBezTo>
                  <a:pt x="9022" y="1219"/>
                  <a:pt x="9050" y="1219"/>
                  <a:pt x="9084" y="1214"/>
                </a:cubicBezTo>
                <a:cubicBezTo>
                  <a:pt x="9084" y="1202"/>
                  <a:pt x="9090" y="1185"/>
                  <a:pt x="9090" y="1174"/>
                </a:cubicBezTo>
                <a:cubicBezTo>
                  <a:pt x="9096" y="1180"/>
                  <a:pt x="9101" y="1197"/>
                  <a:pt x="9107" y="1202"/>
                </a:cubicBezTo>
                <a:cubicBezTo>
                  <a:pt x="9193" y="1194"/>
                  <a:pt x="9276" y="1181"/>
                  <a:pt x="9359" y="1181"/>
                </a:cubicBezTo>
                <a:cubicBezTo>
                  <a:pt x="9395" y="1181"/>
                  <a:pt x="9431" y="1184"/>
                  <a:pt x="9467" y="1190"/>
                </a:cubicBezTo>
                <a:lnTo>
                  <a:pt x="9467" y="1190"/>
                </a:lnTo>
                <a:cubicBezTo>
                  <a:pt x="9464" y="1183"/>
                  <a:pt x="9463" y="1177"/>
                  <a:pt x="9459" y="1168"/>
                </a:cubicBezTo>
                <a:lnTo>
                  <a:pt x="9464" y="1168"/>
                </a:lnTo>
                <a:lnTo>
                  <a:pt x="9487" y="1191"/>
                </a:lnTo>
                <a:cubicBezTo>
                  <a:pt x="9532" y="1185"/>
                  <a:pt x="9578" y="1185"/>
                  <a:pt x="9623" y="1185"/>
                </a:cubicBezTo>
                <a:cubicBezTo>
                  <a:pt x="9623" y="1185"/>
                  <a:pt x="9623" y="1180"/>
                  <a:pt x="9623" y="1180"/>
                </a:cubicBezTo>
                <a:cubicBezTo>
                  <a:pt x="9714" y="1185"/>
                  <a:pt x="9805" y="1191"/>
                  <a:pt x="9896" y="1191"/>
                </a:cubicBezTo>
                <a:cubicBezTo>
                  <a:pt x="9930" y="1202"/>
                  <a:pt x="9964" y="1214"/>
                  <a:pt x="9998" y="1219"/>
                </a:cubicBezTo>
                <a:cubicBezTo>
                  <a:pt x="9992" y="1202"/>
                  <a:pt x="9981" y="1185"/>
                  <a:pt x="9975" y="1168"/>
                </a:cubicBezTo>
                <a:cubicBezTo>
                  <a:pt x="9958" y="1168"/>
                  <a:pt x="9941" y="1163"/>
                  <a:pt x="9924" y="1163"/>
                </a:cubicBezTo>
                <a:close/>
                <a:moveTo>
                  <a:pt x="12818" y="1185"/>
                </a:moveTo>
                <a:lnTo>
                  <a:pt x="12818" y="1185"/>
                </a:lnTo>
                <a:cubicBezTo>
                  <a:pt x="12863" y="1208"/>
                  <a:pt x="12937" y="1208"/>
                  <a:pt x="12948" y="1270"/>
                </a:cubicBezTo>
                <a:cubicBezTo>
                  <a:pt x="12903" y="1248"/>
                  <a:pt x="12852" y="1231"/>
                  <a:pt x="12818" y="1185"/>
                </a:cubicBezTo>
                <a:close/>
                <a:moveTo>
                  <a:pt x="8215" y="1238"/>
                </a:moveTo>
                <a:cubicBezTo>
                  <a:pt x="8225" y="1238"/>
                  <a:pt x="8233" y="1243"/>
                  <a:pt x="8233" y="1253"/>
                </a:cubicBezTo>
                <a:cubicBezTo>
                  <a:pt x="8230" y="1265"/>
                  <a:pt x="8218" y="1273"/>
                  <a:pt x="8207" y="1273"/>
                </a:cubicBezTo>
                <a:cubicBezTo>
                  <a:pt x="8197" y="1273"/>
                  <a:pt x="8188" y="1267"/>
                  <a:pt x="8188" y="1253"/>
                </a:cubicBezTo>
                <a:cubicBezTo>
                  <a:pt x="8191" y="1244"/>
                  <a:pt x="8204" y="1238"/>
                  <a:pt x="8215" y="1238"/>
                </a:cubicBezTo>
                <a:close/>
                <a:moveTo>
                  <a:pt x="8097" y="1304"/>
                </a:moveTo>
                <a:cubicBezTo>
                  <a:pt x="8097" y="1304"/>
                  <a:pt x="8097" y="1310"/>
                  <a:pt x="8103" y="1310"/>
                </a:cubicBezTo>
                <a:lnTo>
                  <a:pt x="8097" y="1310"/>
                </a:lnTo>
                <a:cubicBezTo>
                  <a:pt x="8097" y="1310"/>
                  <a:pt x="8097" y="1304"/>
                  <a:pt x="8097" y="1304"/>
                </a:cubicBezTo>
                <a:close/>
                <a:moveTo>
                  <a:pt x="13216" y="1332"/>
                </a:moveTo>
                <a:lnTo>
                  <a:pt x="13216" y="1332"/>
                </a:lnTo>
                <a:cubicBezTo>
                  <a:pt x="13216" y="1333"/>
                  <a:pt x="13215" y="1333"/>
                  <a:pt x="13215" y="1333"/>
                </a:cubicBezTo>
                <a:cubicBezTo>
                  <a:pt x="13216" y="1334"/>
                  <a:pt x="13217" y="1334"/>
                  <a:pt x="13218" y="1335"/>
                </a:cubicBezTo>
                <a:lnTo>
                  <a:pt x="13218" y="1335"/>
                </a:lnTo>
                <a:cubicBezTo>
                  <a:pt x="13217" y="1334"/>
                  <a:pt x="13217" y="1333"/>
                  <a:pt x="13216" y="1332"/>
                </a:cubicBezTo>
                <a:close/>
                <a:moveTo>
                  <a:pt x="10406" y="1236"/>
                </a:moveTo>
                <a:lnTo>
                  <a:pt x="10406" y="1236"/>
                </a:lnTo>
                <a:cubicBezTo>
                  <a:pt x="10599" y="1265"/>
                  <a:pt x="10792" y="1304"/>
                  <a:pt x="10979" y="1367"/>
                </a:cubicBezTo>
                <a:cubicBezTo>
                  <a:pt x="10923" y="1361"/>
                  <a:pt x="10866" y="1338"/>
                  <a:pt x="10803" y="1338"/>
                </a:cubicBezTo>
                <a:cubicBezTo>
                  <a:pt x="10792" y="1338"/>
                  <a:pt x="10781" y="1338"/>
                  <a:pt x="10769" y="1333"/>
                </a:cubicBezTo>
                <a:cubicBezTo>
                  <a:pt x="10769" y="1333"/>
                  <a:pt x="10769" y="1327"/>
                  <a:pt x="10764" y="1321"/>
                </a:cubicBezTo>
                <a:cubicBezTo>
                  <a:pt x="10645" y="1287"/>
                  <a:pt x="10520" y="1276"/>
                  <a:pt x="10406" y="1236"/>
                </a:cubicBezTo>
                <a:close/>
                <a:moveTo>
                  <a:pt x="12908" y="1163"/>
                </a:moveTo>
                <a:cubicBezTo>
                  <a:pt x="13008" y="1213"/>
                  <a:pt x="13146" y="1241"/>
                  <a:pt x="13216" y="1332"/>
                </a:cubicBezTo>
                <a:lnTo>
                  <a:pt x="13216" y="1332"/>
                </a:lnTo>
                <a:cubicBezTo>
                  <a:pt x="13222" y="1331"/>
                  <a:pt x="13227" y="1331"/>
                  <a:pt x="13233" y="1331"/>
                </a:cubicBezTo>
                <a:cubicBezTo>
                  <a:pt x="13278" y="1331"/>
                  <a:pt x="13320" y="1366"/>
                  <a:pt x="13345" y="1401"/>
                </a:cubicBezTo>
                <a:cubicBezTo>
                  <a:pt x="13301" y="1384"/>
                  <a:pt x="13257" y="1362"/>
                  <a:pt x="13218" y="1335"/>
                </a:cubicBezTo>
                <a:lnTo>
                  <a:pt x="13218" y="1335"/>
                </a:lnTo>
                <a:cubicBezTo>
                  <a:pt x="13219" y="1336"/>
                  <a:pt x="13220" y="1337"/>
                  <a:pt x="13220" y="1338"/>
                </a:cubicBezTo>
                <a:cubicBezTo>
                  <a:pt x="13118" y="1276"/>
                  <a:pt x="13016" y="1225"/>
                  <a:pt x="12903" y="1180"/>
                </a:cubicBezTo>
                <a:lnTo>
                  <a:pt x="12908" y="1163"/>
                </a:lnTo>
                <a:close/>
                <a:moveTo>
                  <a:pt x="11771" y="1387"/>
                </a:moveTo>
                <a:cubicBezTo>
                  <a:pt x="11784" y="1387"/>
                  <a:pt x="11789" y="1395"/>
                  <a:pt x="11785" y="1412"/>
                </a:cubicBezTo>
                <a:cubicBezTo>
                  <a:pt x="11778" y="1416"/>
                  <a:pt x="11772" y="1418"/>
                  <a:pt x="11767" y="1418"/>
                </a:cubicBezTo>
                <a:cubicBezTo>
                  <a:pt x="11757" y="1418"/>
                  <a:pt x="11753" y="1409"/>
                  <a:pt x="11757" y="1389"/>
                </a:cubicBezTo>
                <a:cubicBezTo>
                  <a:pt x="11762" y="1388"/>
                  <a:pt x="11767" y="1387"/>
                  <a:pt x="11771" y="1387"/>
                </a:cubicBezTo>
                <a:close/>
                <a:moveTo>
                  <a:pt x="5260" y="1310"/>
                </a:moveTo>
                <a:lnTo>
                  <a:pt x="5260" y="1310"/>
                </a:lnTo>
                <a:cubicBezTo>
                  <a:pt x="5220" y="1338"/>
                  <a:pt x="5181" y="1355"/>
                  <a:pt x="5135" y="1367"/>
                </a:cubicBezTo>
                <a:cubicBezTo>
                  <a:pt x="5124" y="1389"/>
                  <a:pt x="5101" y="1407"/>
                  <a:pt x="5107" y="1435"/>
                </a:cubicBezTo>
                <a:cubicBezTo>
                  <a:pt x="5152" y="1435"/>
                  <a:pt x="5192" y="1407"/>
                  <a:pt x="5232" y="1384"/>
                </a:cubicBezTo>
                <a:cubicBezTo>
                  <a:pt x="5232" y="1389"/>
                  <a:pt x="5232" y="1407"/>
                  <a:pt x="5232" y="1412"/>
                </a:cubicBezTo>
                <a:cubicBezTo>
                  <a:pt x="5215" y="1418"/>
                  <a:pt x="5192" y="1424"/>
                  <a:pt x="5175" y="1429"/>
                </a:cubicBezTo>
                <a:cubicBezTo>
                  <a:pt x="5175" y="1441"/>
                  <a:pt x="5181" y="1458"/>
                  <a:pt x="5181" y="1469"/>
                </a:cubicBezTo>
                <a:lnTo>
                  <a:pt x="5164" y="1446"/>
                </a:lnTo>
                <a:cubicBezTo>
                  <a:pt x="5101" y="1480"/>
                  <a:pt x="5033" y="1492"/>
                  <a:pt x="4982" y="1537"/>
                </a:cubicBezTo>
                <a:cubicBezTo>
                  <a:pt x="4982" y="1531"/>
                  <a:pt x="4976" y="1526"/>
                  <a:pt x="4976" y="1526"/>
                </a:cubicBezTo>
                <a:cubicBezTo>
                  <a:pt x="5022" y="1497"/>
                  <a:pt x="5062" y="1469"/>
                  <a:pt x="5107" y="1441"/>
                </a:cubicBezTo>
                <a:cubicBezTo>
                  <a:pt x="5101" y="1429"/>
                  <a:pt x="5101" y="1407"/>
                  <a:pt x="5096" y="1395"/>
                </a:cubicBezTo>
                <a:cubicBezTo>
                  <a:pt x="5084" y="1401"/>
                  <a:pt x="5056" y="1412"/>
                  <a:pt x="5039" y="1418"/>
                </a:cubicBezTo>
                <a:cubicBezTo>
                  <a:pt x="5101" y="1367"/>
                  <a:pt x="5181" y="1321"/>
                  <a:pt x="5260" y="1310"/>
                </a:cubicBezTo>
                <a:close/>
                <a:moveTo>
                  <a:pt x="4541" y="1585"/>
                </a:moveTo>
                <a:cubicBezTo>
                  <a:pt x="4548" y="1585"/>
                  <a:pt x="4555" y="1586"/>
                  <a:pt x="4562" y="1588"/>
                </a:cubicBezTo>
                <a:cubicBezTo>
                  <a:pt x="4523" y="1616"/>
                  <a:pt x="4483" y="1639"/>
                  <a:pt x="4443" y="1668"/>
                </a:cubicBezTo>
                <a:cubicBezTo>
                  <a:pt x="4437" y="1662"/>
                  <a:pt x="4432" y="1650"/>
                  <a:pt x="4426" y="1645"/>
                </a:cubicBezTo>
                <a:cubicBezTo>
                  <a:pt x="4466" y="1630"/>
                  <a:pt x="4497" y="1585"/>
                  <a:pt x="4541" y="1585"/>
                </a:cubicBezTo>
                <a:close/>
                <a:moveTo>
                  <a:pt x="12767" y="924"/>
                </a:moveTo>
                <a:cubicBezTo>
                  <a:pt x="12833" y="924"/>
                  <a:pt x="12892" y="996"/>
                  <a:pt x="12959" y="996"/>
                </a:cubicBezTo>
                <a:cubicBezTo>
                  <a:pt x="12972" y="996"/>
                  <a:pt x="12985" y="993"/>
                  <a:pt x="12999" y="987"/>
                </a:cubicBezTo>
                <a:lnTo>
                  <a:pt x="12999" y="987"/>
                </a:lnTo>
                <a:cubicBezTo>
                  <a:pt x="12994" y="992"/>
                  <a:pt x="12988" y="1009"/>
                  <a:pt x="12982" y="1015"/>
                </a:cubicBezTo>
                <a:cubicBezTo>
                  <a:pt x="13158" y="1117"/>
                  <a:pt x="13345" y="1191"/>
                  <a:pt x="13521" y="1293"/>
                </a:cubicBezTo>
                <a:cubicBezTo>
                  <a:pt x="13533" y="1282"/>
                  <a:pt x="13544" y="1276"/>
                  <a:pt x="13555" y="1270"/>
                </a:cubicBezTo>
                <a:lnTo>
                  <a:pt x="13555" y="1270"/>
                </a:lnTo>
                <a:cubicBezTo>
                  <a:pt x="13555" y="1276"/>
                  <a:pt x="13550" y="1293"/>
                  <a:pt x="13550" y="1299"/>
                </a:cubicBezTo>
                <a:cubicBezTo>
                  <a:pt x="13640" y="1333"/>
                  <a:pt x="13708" y="1429"/>
                  <a:pt x="13811" y="1441"/>
                </a:cubicBezTo>
                <a:cubicBezTo>
                  <a:pt x="13839" y="1520"/>
                  <a:pt x="13947" y="1526"/>
                  <a:pt x="14003" y="1588"/>
                </a:cubicBezTo>
                <a:cubicBezTo>
                  <a:pt x="14043" y="1616"/>
                  <a:pt x="14106" y="1622"/>
                  <a:pt x="14111" y="1685"/>
                </a:cubicBezTo>
                <a:lnTo>
                  <a:pt x="14066" y="1685"/>
                </a:lnTo>
                <a:cubicBezTo>
                  <a:pt x="14038" y="1639"/>
                  <a:pt x="13986" y="1628"/>
                  <a:pt x="13941" y="1611"/>
                </a:cubicBezTo>
                <a:cubicBezTo>
                  <a:pt x="13941" y="1622"/>
                  <a:pt x="13941" y="1650"/>
                  <a:pt x="13941" y="1662"/>
                </a:cubicBezTo>
                <a:cubicBezTo>
                  <a:pt x="13930" y="1650"/>
                  <a:pt x="13913" y="1639"/>
                  <a:pt x="13901" y="1628"/>
                </a:cubicBezTo>
                <a:cubicBezTo>
                  <a:pt x="13850" y="1616"/>
                  <a:pt x="13850" y="1543"/>
                  <a:pt x="13799" y="1531"/>
                </a:cubicBezTo>
                <a:cubicBezTo>
                  <a:pt x="13788" y="1537"/>
                  <a:pt x="13777" y="1543"/>
                  <a:pt x="13765" y="1548"/>
                </a:cubicBezTo>
                <a:cubicBezTo>
                  <a:pt x="13640" y="1475"/>
                  <a:pt x="13527" y="1384"/>
                  <a:pt x="13385" y="1338"/>
                </a:cubicBezTo>
                <a:cubicBezTo>
                  <a:pt x="13391" y="1327"/>
                  <a:pt x="13402" y="1310"/>
                  <a:pt x="13408" y="1299"/>
                </a:cubicBezTo>
                <a:cubicBezTo>
                  <a:pt x="13396" y="1287"/>
                  <a:pt x="13368" y="1265"/>
                  <a:pt x="13351" y="1253"/>
                </a:cubicBezTo>
                <a:cubicBezTo>
                  <a:pt x="13340" y="1259"/>
                  <a:pt x="13323" y="1270"/>
                  <a:pt x="13311" y="1276"/>
                </a:cubicBezTo>
                <a:lnTo>
                  <a:pt x="13340" y="1299"/>
                </a:lnTo>
                <a:cubicBezTo>
                  <a:pt x="13328" y="1293"/>
                  <a:pt x="13294" y="1287"/>
                  <a:pt x="13283" y="1282"/>
                </a:cubicBezTo>
                <a:lnTo>
                  <a:pt x="13317" y="1270"/>
                </a:lnTo>
                <a:cubicBezTo>
                  <a:pt x="13317" y="1259"/>
                  <a:pt x="13311" y="1242"/>
                  <a:pt x="13311" y="1231"/>
                </a:cubicBezTo>
                <a:cubicBezTo>
                  <a:pt x="13283" y="1219"/>
                  <a:pt x="13255" y="1208"/>
                  <a:pt x="13226" y="1197"/>
                </a:cubicBezTo>
                <a:lnTo>
                  <a:pt x="13215" y="1214"/>
                </a:lnTo>
                <a:cubicBezTo>
                  <a:pt x="13237" y="1231"/>
                  <a:pt x="13260" y="1248"/>
                  <a:pt x="13272" y="1276"/>
                </a:cubicBezTo>
                <a:cubicBezTo>
                  <a:pt x="13255" y="1248"/>
                  <a:pt x="13220" y="1236"/>
                  <a:pt x="13192" y="1236"/>
                </a:cubicBezTo>
                <a:cubicBezTo>
                  <a:pt x="13203" y="1219"/>
                  <a:pt x="13209" y="1202"/>
                  <a:pt x="13220" y="1185"/>
                </a:cubicBezTo>
                <a:cubicBezTo>
                  <a:pt x="13192" y="1174"/>
                  <a:pt x="13164" y="1157"/>
                  <a:pt x="13135" y="1146"/>
                </a:cubicBezTo>
                <a:lnTo>
                  <a:pt x="13135" y="1146"/>
                </a:lnTo>
                <a:cubicBezTo>
                  <a:pt x="13152" y="1163"/>
                  <a:pt x="13181" y="1197"/>
                  <a:pt x="13198" y="1214"/>
                </a:cubicBezTo>
                <a:cubicBezTo>
                  <a:pt x="13169" y="1214"/>
                  <a:pt x="13152" y="1202"/>
                  <a:pt x="13135" y="1180"/>
                </a:cubicBezTo>
                <a:cubicBezTo>
                  <a:pt x="13073" y="1168"/>
                  <a:pt x="13028" y="1134"/>
                  <a:pt x="12976" y="1111"/>
                </a:cubicBezTo>
                <a:lnTo>
                  <a:pt x="12982" y="1077"/>
                </a:lnTo>
                <a:lnTo>
                  <a:pt x="12982" y="1077"/>
                </a:lnTo>
                <a:cubicBezTo>
                  <a:pt x="12965" y="1083"/>
                  <a:pt x="12942" y="1094"/>
                  <a:pt x="12931" y="1100"/>
                </a:cubicBezTo>
                <a:cubicBezTo>
                  <a:pt x="12931" y="1083"/>
                  <a:pt x="12937" y="1066"/>
                  <a:pt x="12937" y="1049"/>
                </a:cubicBezTo>
                <a:lnTo>
                  <a:pt x="12937" y="1049"/>
                </a:lnTo>
                <a:cubicBezTo>
                  <a:pt x="12914" y="1055"/>
                  <a:pt x="12891" y="1060"/>
                  <a:pt x="12869" y="1066"/>
                </a:cubicBezTo>
                <a:cubicBezTo>
                  <a:pt x="12852" y="1055"/>
                  <a:pt x="12835" y="1043"/>
                  <a:pt x="12823" y="1032"/>
                </a:cubicBezTo>
                <a:cubicBezTo>
                  <a:pt x="12846" y="1032"/>
                  <a:pt x="12874" y="1032"/>
                  <a:pt x="12897" y="1021"/>
                </a:cubicBezTo>
                <a:cubicBezTo>
                  <a:pt x="12886" y="1015"/>
                  <a:pt x="12852" y="1009"/>
                  <a:pt x="12835" y="1004"/>
                </a:cubicBezTo>
                <a:cubicBezTo>
                  <a:pt x="12840" y="992"/>
                  <a:pt x="12852" y="975"/>
                  <a:pt x="12852" y="964"/>
                </a:cubicBezTo>
                <a:lnTo>
                  <a:pt x="12852" y="964"/>
                </a:lnTo>
                <a:cubicBezTo>
                  <a:pt x="12840" y="970"/>
                  <a:pt x="12818" y="987"/>
                  <a:pt x="12806" y="992"/>
                </a:cubicBezTo>
                <a:cubicBezTo>
                  <a:pt x="12789" y="975"/>
                  <a:pt x="12721" y="953"/>
                  <a:pt x="12767" y="930"/>
                </a:cubicBezTo>
                <a:lnTo>
                  <a:pt x="12767" y="924"/>
                </a:lnTo>
                <a:close/>
                <a:moveTo>
                  <a:pt x="5033" y="1412"/>
                </a:moveTo>
                <a:cubicBezTo>
                  <a:pt x="5005" y="1452"/>
                  <a:pt x="4954" y="1452"/>
                  <a:pt x="4925" y="1486"/>
                </a:cubicBezTo>
                <a:cubicBezTo>
                  <a:pt x="4636" y="1611"/>
                  <a:pt x="4381" y="1832"/>
                  <a:pt x="4097" y="1951"/>
                </a:cubicBezTo>
                <a:cubicBezTo>
                  <a:pt x="4188" y="1866"/>
                  <a:pt x="4301" y="1821"/>
                  <a:pt x="4398" y="1753"/>
                </a:cubicBezTo>
                <a:cubicBezTo>
                  <a:pt x="4398" y="1747"/>
                  <a:pt x="4386" y="1741"/>
                  <a:pt x="4381" y="1736"/>
                </a:cubicBezTo>
                <a:lnTo>
                  <a:pt x="4381" y="1736"/>
                </a:lnTo>
                <a:cubicBezTo>
                  <a:pt x="4398" y="1741"/>
                  <a:pt x="4409" y="1741"/>
                  <a:pt x="4420" y="1741"/>
                </a:cubicBezTo>
                <a:cubicBezTo>
                  <a:pt x="4568" y="1656"/>
                  <a:pt x="4704" y="1560"/>
                  <a:pt x="4863" y="1492"/>
                </a:cubicBezTo>
                <a:cubicBezTo>
                  <a:pt x="4863" y="1492"/>
                  <a:pt x="4852" y="1480"/>
                  <a:pt x="4846" y="1475"/>
                </a:cubicBezTo>
                <a:lnTo>
                  <a:pt x="4846" y="1475"/>
                </a:lnTo>
                <a:cubicBezTo>
                  <a:pt x="4854" y="1477"/>
                  <a:pt x="4862" y="1478"/>
                  <a:pt x="4870" y="1478"/>
                </a:cubicBezTo>
                <a:cubicBezTo>
                  <a:pt x="4927" y="1478"/>
                  <a:pt x="4978" y="1427"/>
                  <a:pt x="5033" y="1412"/>
                </a:cubicBezTo>
                <a:close/>
                <a:moveTo>
                  <a:pt x="4018" y="1900"/>
                </a:moveTo>
                <a:cubicBezTo>
                  <a:pt x="3989" y="1900"/>
                  <a:pt x="3961" y="1906"/>
                  <a:pt x="3932" y="1906"/>
                </a:cubicBezTo>
                <a:cubicBezTo>
                  <a:pt x="3927" y="1923"/>
                  <a:pt x="3921" y="1946"/>
                  <a:pt x="3921" y="1963"/>
                </a:cubicBezTo>
                <a:cubicBezTo>
                  <a:pt x="3961" y="1951"/>
                  <a:pt x="4001" y="1940"/>
                  <a:pt x="4018" y="1900"/>
                </a:cubicBezTo>
                <a:close/>
                <a:moveTo>
                  <a:pt x="13385" y="1389"/>
                </a:moveTo>
                <a:cubicBezTo>
                  <a:pt x="13674" y="1554"/>
                  <a:pt x="13947" y="1724"/>
                  <a:pt x="14219" y="1906"/>
                </a:cubicBezTo>
                <a:cubicBezTo>
                  <a:pt x="14253" y="1929"/>
                  <a:pt x="14293" y="1940"/>
                  <a:pt x="14298" y="1980"/>
                </a:cubicBezTo>
                <a:cubicBezTo>
                  <a:pt x="14117" y="1838"/>
                  <a:pt x="13913" y="1741"/>
                  <a:pt x="13725" y="1605"/>
                </a:cubicBezTo>
                <a:cubicBezTo>
                  <a:pt x="13708" y="1616"/>
                  <a:pt x="13691" y="1622"/>
                  <a:pt x="13680" y="1628"/>
                </a:cubicBezTo>
                <a:cubicBezTo>
                  <a:pt x="13697" y="1645"/>
                  <a:pt x="13714" y="1662"/>
                  <a:pt x="13731" y="1679"/>
                </a:cubicBezTo>
                <a:lnTo>
                  <a:pt x="13731" y="1690"/>
                </a:lnTo>
                <a:cubicBezTo>
                  <a:pt x="13691" y="1668"/>
                  <a:pt x="13652" y="1650"/>
                  <a:pt x="13612" y="1628"/>
                </a:cubicBezTo>
                <a:cubicBezTo>
                  <a:pt x="13612" y="1622"/>
                  <a:pt x="13618" y="1611"/>
                  <a:pt x="13618" y="1605"/>
                </a:cubicBezTo>
                <a:cubicBezTo>
                  <a:pt x="13635" y="1616"/>
                  <a:pt x="13657" y="1628"/>
                  <a:pt x="13674" y="1633"/>
                </a:cubicBezTo>
                <a:cubicBezTo>
                  <a:pt x="13680" y="1622"/>
                  <a:pt x="13686" y="1605"/>
                  <a:pt x="13686" y="1594"/>
                </a:cubicBezTo>
                <a:cubicBezTo>
                  <a:pt x="13589" y="1520"/>
                  <a:pt x="13481" y="1469"/>
                  <a:pt x="13374" y="1412"/>
                </a:cubicBezTo>
                <a:cubicBezTo>
                  <a:pt x="13379" y="1407"/>
                  <a:pt x="13385" y="1395"/>
                  <a:pt x="13385" y="1389"/>
                </a:cubicBezTo>
                <a:close/>
                <a:moveTo>
                  <a:pt x="4083" y="1949"/>
                </a:moveTo>
                <a:cubicBezTo>
                  <a:pt x="4092" y="1949"/>
                  <a:pt x="4099" y="1957"/>
                  <a:pt x="4103" y="1974"/>
                </a:cubicBezTo>
                <a:cubicBezTo>
                  <a:pt x="4096" y="1983"/>
                  <a:pt x="4088" y="1988"/>
                  <a:pt x="4082" y="1988"/>
                </a:cubicBezTo>
                <a:cubicBezTo>
                  <a:pt x="4073" y="1988"/>
                  <a:pt x="4066" y="1979"/>
                  <a:pt x="4063" y="1963"/>
                </a:cubicBezTo>
                <a:cubicBezTo>
                  <a:pt x="4070" y="1953"/>
                  <a:pt x="4077" y="1949"/>
                  <a:pt x="4083" y="1949"/>
                </a:cubicBezTo>
                <a:close/>
                <a:moveTo>
                  <a:pt x="5161" y="2073"/>
                </a:moveTo>
                <a:cubicBezTo>
                  <a:pt x="5167" y="2073"/>
                  <a:pt x="5173" y="2077"/>
                  <a:pt x="5181" y="2087"/>
                </a:cubicBezTo>
                <a:cubicBezTo>
                  <a:pt x="5174" y="2100"/>
                  <a:pt x="5168" y="2107"/>
                  <a:pt x="5161" y="2107"/>
                </a:cubicBezTo>
                <a:cubicBezTo>
                  <a:pt x="5155" y="2107"/>
                  <a:pt x="5148" y="2103"/>
                  <a:pt x="5141" y="2093"/>
                </a:cubicBezTo>
                <a:cubicBezTo>
                  <a:pt x="5147" y="2080"/>
                  <a:pt x="5154" y="2073"/>
                  <a:pt x="5161" y="2073"/>
                </a:cubicBezTo>
                <a:close/>
                <a:moveTo>
                  <a:pt x="4267" y="1934"/>
                </a:moveTo>
                <a:cubicBezTo>
                  <a:pt x="4250" y="1963"/>
                  <a:pt x="4159" y="1974"/>
                  <a:pt x="4205" y="2019"/>
                </a:cubicBezTo>
                <a:cubicBezTo>
                  <a:pt x="4193" y="2014"/>
                  <a:pt x="4182" y="2008"/>
                  <a:pt x="4171" y="2002"/>
                </a:cubicBezTo>
                <a:cubicBezTo>
                  <a:pt x="4108" y="2059"/>
                  <a:pt x="4035" y="2104"/>
                  <a:pt x="3949" y="2127"/>
                </a:cubicBezTo>
                <a:cubicBezTo>
                  <a:pt x="4035" y="2070"/>
                  <a:pt x="4125" y="2025"/>
                  <a:pt x="4205" y="1957"/>
                </a:cubicBezTo>
                <a:cubicBezTo>
                  <a:pt x="4222" y="1940"/>
                  <a:pt x="4245" y="1934"/>
                  <a:pt x="4267" y="1934"/>
                </a:cubicBezTo>
                <a:close/>
                <a:moveTo>
                  <a:pt x="14304" y="1974"/>
                </a:moveTo>
                <a:lnTo>
                  <a:pt x="14304" y="1974"/>
                </a:lnTo>
                <a:cubicBezTo>
                  <a:pt x="14406" y="2025"/>
                  <a:pt x="14497" y="2104"/>
                  <a:pt x="14588" y="2161"/>
                </a:cubicBezTo>
                <a:cubicBezTo>
                  <a:pt x="14480" y="2127"/>
                  <a:pt x="14395" y="2042"/>
                  <a:pt x="14304" y="1974"/>
                </a:cubicBezTo>
                <a:close/>
                <a:moveTo>
                  <a:pt x="4057" y="1980"/>
                </a:moveTo>
                <a:cubicBezTo>
                  <a:pt x="4040" y="2019"/>
                  <a:pt x="3995" y="2042"/>
                  <a:pt x="3961" y="2065"/>
                </a:cubicBezTo>
                <a:cubicBezTo>
                  <a:pt x="3893" y="2110"/>
                  <a:pt x="3836" y="2167"/>
                  <a:pt x="3757" y="2190"/>
                </a:cubicBezTo>
                <a:cubicBezTo>
                  <a:pt x="3836" y="2099"/>
                  <a:pt x="3955" y="2042"/>
                  <a:pt x="4057" y="1980"/>
                </a:cubicBezTo>
                <a:close/>
                <a:moveTo>
                  <a:pt x="14616" y="2256"/>
                </a:moveTo>
                <a:cubicBezTo>
                  <a:pt x="14630" y="2256"/>
                  <a:pt x="14649" y="2279"/>
                  <a:pt x="14645" y="2292"/>
                </a:cubicBezTo>
                <a:cubicBezTo>
                  <a:pt x="14640" y="2298"/>
                  <a:pt x="14635" y="2300"/>
                  <a:pt x="14630" y="2300"/>
                </a:cubicBezTo>
                <a:cubicBezTo>
                  <a:pt x="14615" y="2300"/>
                  <a:pt x="14601" y="2280"/>
                  <a:pt x="14605" y="2263"/>
                </a:cubicBezTo>
                <a:cubicBezTo>
                  <a:pt x="14608" y="2258"/>
                  <a:pt x="14612" y="2256"/>
                  <a:pt x="14616" y="2256"/>
                </a:cubicBezTo>
                <a:close/>
                <a:moveTo>
                  <a:pt x="14594" y="2172"/>
                </a:moveTo>
                <a:lnTo>
                  <a:pt x="14594" y="2172"/>
                </a:lnTo>
                <a:cubicBezTo>
                  <a:pt x="14718" y="2258"/>
                  <a:pt x="14832" y="2354"/>
                  <a:pt x="14945" y="2450"/>
                </a:cubicBezTo>
                <a:cubicBezTo>
                  <a:pt x="14809" y="2388"/>
                  <a:pt x="14696" y="2280"/>
                  <a:pt x="14594" y="2172"/>
                </a:cubicBezTo>
                <a:close/>
                <a:moveTo>
                  <a:pt x="13918" y="2465"/>
                </a:moveTo>
                <a:cubicBezTo>
                  <a:pt x="13939" y="2465"/>
                  <a:pt x="13961" y="2488"/>
                  <a:pt x="13947" y="2507"/>
                </a:cubicBezTo>
                <a:cubicBezTo>
                  <a:pt x="13944" y="2509"/>
                  <a:pt x="13940" y="2510"/>
                  <a:pt x="13937" y="2510"/>
                </a:cubicBezTo>
                <a:cubicBezTo>
                  <a:pt x="13916" y="2510"/>
                  <a:pt x="13892" y="2482"/>
                  <a:pt x="13907" y="2468"/>
                </a:cubicBezTo>
                <a:cubicBezTo>
                  <a:pt x="13911" y="2466"/>
                  <a:pt x="13914" y="2465"/>
                  <a:pt x="13918" y="2465"/>
                </a:cubicBezTo>
                <a:close/>
                <a:moveTo>
                  <a:pt x="3098" y="2530"/>
                </a:moveTo>
                <a:lnTo>
                  <a:pt x="3098" y="2530"/>
                </a:lnTo>
                <a:cubicBezTo>
                  <a:pt x="3097" y="2532"/>
                  <a:pt x="3097" y="2534"/>
                  <a:pt x="3096" y="2537"/>
                </a:cubicBezTo>
                <a:lnTo>
                  <a:pt x="3096" y="2537"/>
                </a:lnTo>
                <a:cubicBezTo>
                  <a:pt x="3097" y="2535"/>
                  <a:pt x="3098" y="2532"/>
                  <a:pt x="3098" y="2530"/>
                </a:cubicBezTo>
                <a:close/>
                <a:moveTo>
                  <a:pt x="3490" y="2479"/>
                </a:moveTo>
                <a:cubicBezTo>
                  <a:pt x="3490" y="2496"/>
                  <a:pt x="3490" y="2519"/>
                  <a:pt x="3490" y="2536"/>
                </a:cubicBezTo>
                <a:cubicBezTo>
                  <a:pt x="3479" y="2530"/>
                  <a:pt x="3467" y="2524"/>
                  <a:pt x="3450" y="2513"/>
                </a:cubicBezTo>
                <a:cubicBezTo>
                  <a:pt x="3433" y="2530"/>
                  <a:pt x="3422" y="2547"/>
                  <a:pt x="3405" y="2564"/>
                </a:cubicBezTo>
                <a:lnTo>
                  <a:pt x="3393" y="2541"/>
                </a:lnTo>
                <a:cubicBezTo>
                  <a:pt x="3427" y="2524"/>
                  <a:pt x="3462" y="2502"/>
                  <a:pt x="3490" y="2479"/>
                </a:cubicBezTo>
                <a:close/>
                <a:moveTo>
                  <a:pt x="15025" y="2591"/>
                </a:moveTo>
                <a:cubicBezTo>
                  <a:pt x="15033" y="2591"/>
                  <a:pt x="15038" y="2598"/>
                  <a:pt x="15042" y="2615"/>
                </a:cubicBezTo>
                <a:cubicBezTo>
                  <a:pt x="15035" y="2621"/>
                  <a:pt x="15030" y="2625"/>
                  <a:pt x="15025" y="2625"/>
                </a:cubicBezTo>
                <a:cubicBezTo>
                  <a:pt x="15017" y="2625"/>
                  <a:pt x="15011" y="2616"/>
                  <a:pt x="15008" y="2598"/>
                </a:cubicBezTo>
                <a:cubicBezTo>
                  <a:pt x="15014" y="2594"/>
                  <a:pt x="15020" y="2591"/>
                  <a:pt x="15025" y="2591"/>
                </a:cubicBezTo>
                <a:close/>
                <a:moveTo>
                  <a:pt x="3342" y="2598"/>
                </a:moveTo>
                <a:cubicBezTo>
                  <a:pt x="3348" y="2604"/>
                  <a:pt x="3365" y="2621"/>
                  <a:pt x="3371" y="2632"/>
                </a:cubicBezTo>
                <a:cubicBezTo>
                  <a:pt x="3365" y="2626"/>
                  <a:pt x="3342" y="2621"/>
                  <a:pt x="3331" y="2621"/>
                </a:cubicBezTo>
                <a:cubicBezTo>
                  <a:pt x="3325" y="2632"/>
                  <a:pt x="3314" y="2660"/>
                  <a:pt x="3308" y="2672"/>
                </a:cubicBezTo>
                <a:cubicBezTo>
                  <a:pt x="3297" y="2638"/>
                  <a:pt x="3303" y="2609"/>
                  <a:pt x="3342" y="2598"/>
                </a:cubicBezTo>
                <a:close/>
                <a:moveTo>
                  <a:pt x="15111" y="2667"/>
                </a:moveTo>
                <a:cubicBezTo>
                  <a:pt x="15128" y="2667"/>
                  <a:pt x="15141" y="2692"/>
                  <a:pt x="15127" y="2706"/>
                </a:cubicBezTo>
                <a:cubicBezTo>
                  <a:pt x="15123" y="2709"/>
                  <a:pt x="15118" y="2710"/>
                  <a:pt x="15114" y="2710"/>
                </a:cubicBezTo>
                <a:cubicBezTo>
                  <a:pt x="15097" y="2710"/>
                  <a:pt x="15085" y="2686"/>
                  <a:pt x="15099" y="2672"/>
                </a:cubicBezTo>
                <a:cubicBezTo>
                  <a:pt x="15103" y="2669"/>
                  <a:pt x="15107" y="2667"/>
                  <a:pt x="15111" y="2667"/>
                </a:cubicBezTo>
                <a:close/>
                <a:moveTo>
                  <a:pt x="3741" y="2688"/>
                </a:moveTo>
                <a:cubicBezTo>
                  <a:pt x="3746" y="2688"/>
                  <a:pt x="3751" y="2692"/>
                  <a:pt x="3757" y="2700"/>
                </a:cubicBezTo>
                <a:cubicBezTo>
                  <a:pt x="3754" y="2715"/>
                  <a:pt x="3747" y="2722"/>
                  <a:pt x="3741" y="2722"/>
                </a:cubicBezTo>
                <a:cubicBezTo>
                  <a:pt x="3734" y="2722"/>
                  <a:pt x="3728" y="2717"/>
                  <a:pt x="3723" y="2706"/>
                </a:cubicBezTo>
                <a:cubicBezTo>
                  <a:pt x="3729" y="2694"/>
                  <a:pt x="3735" y="2688"/>
                  <a:pt x="3741" y="2688"/>
                </a:cubicBezTo>
                <a:close/>
                <a:moveTo>
                  <a:pt x="14236" y="2683"/>
                </a:moveTo>
                <a:cubicBezTo>
                  <a:pt x="14276" y="2711"/>
                  <a:pt x="14316" y="2746"/>
                  <a:pt x="14355" y="2774"/>
                </a:cubicBezTo>
                <a:cubicBezTo>
                  <a:pt x="14310" y="2751"/>
                  <a:pt x="14247" y="2734"/>
                  <a:pt x="14236" y="2683"/>
                </a:cubicBezTo>
                <a:close/>
                <a:moveTo>
                  <a:pt x="15156" y="2721"/>
                </a:moveTo>
                <a:cubicBezTo>
                  <a:pt x="15187" y="2737"/>
                  <a:pt x="15214" y="2758"/>
                  <a:pt x="15240" y="2774"/>
                </a:cubicBezTo>
                <a:cubicBezTo>
                  <a:pt x="15240" y="2780"/>
                  <a:pt x="15229" y="2791"/>
                  <a:pt x="15229" y="2797"/>
                </a:cubicBezTo>
                <a:cubicBezTo>
                  <a:pt x="15196" y="2780"/>
                  <a:pt x="15168" y="2758"/>
                  <a:pt x="15156" y="2721"/>
                </a:cubicBezTo>
                <a:close/>
                <a:moveTo>
                  <a:pt x="4125" y="2740"/>
                </a:moveTo>
                <a:lnTo>
                  <a:pt x="4125" y="2740"/>
                </a:lnTo>
                <a:cubicBezTo>
                  <a:pt x="4091" y="2763"/>
                  <a:pt x="4063" y="2791"/>
                  <a:pt x="4029" y="2819"/>
                </a:cubicBezTo>
                <a:cubicBezTo>
                  <a:pt x="4023" y="2814"/>
                  <a:pt x="4018" y="2808"/>
                  <a:pt x="4012" y="2802"/>
                </a:cubicBezTo>
                <a:cubicBezTo>
                  <a:pt x="4052" y="2780"/>
                  <a:pt x="4086" y="2763"/>
                  <a:pt x="4125" y="2740"/>
                </a:cubicBezTo>
                <a:close/>
                <a:moveTo>
                  <a:pt x="3274" y="2638"/>
                </a:moveTo>
                <a:lnTo>
                  <a:pt x="3274" y="2638"/>
                </a:lnTo>
                <a:cubicBezTo>
                  <a:pt x="3286" y="2660"/>
                  <a:pt x="3269" y="2677"/>
                  <a:pt x="3257" y="2694"/>
                </a:cubicBezTo>
                <a:cubicBezTo>
                  <a:pt x="3257" y="2706"/>
                  <a:pt x="3263" y="2717"/>
                  <a:pt x="3269" y="2729"/>
                </a:cubicBezTo>
                <a:cubicBezTo>
                  <a:pt x="3252" y="2729"/>
                  <a:pt x="3229" y="2723"/>
                  <a:pt x="3218" y="2723"/>
                </a:cubicBezTo>
                <a:cubicBezTo>
                  <a:pt x="3223" y="2729"/>
                  <a:pt x="3229" y="2746"/>
                  <a:pt x="3235" y="2751"/>
                </a:cubicBezTo>
                <a:cubicBezTo>
                  <a:pt x="3222" y="2745"/>
                  <a:pt x="3211" y="2743"/>
                  <a:pt x="3202" y="2743"/>
                </a:cubicBezTo>
                <a:cubicBezTo>
                  <a:pt x="3168" y="2743"/>
                  <a:pt x="3166" y="2780"/>
                  <a:pt x="3206" y="2802"/>
                </a:cubicBezTo>
                <a:cubicBezTo>
                  <a:pt x="3201" y="2808"/>
                  <a:pt x="3189" y="2819"/>
                  <a:pt x="3184" y="2825"/>
                </a:cubicBezTo>
                <a:cubicBezTo>
                  <a:pt x="3172" y="2802"/>
                  <a:pt x="3166" y="2785"/>
                  <a:pt x="3155" y="2768"/>
                </a:cubicBezTo>
                <a:cubicBezTo>
                  <a:pt x="3138" y="2791"/>
                  <a:pt x="3121" y="2797"/>
                  <a:pt x="3093" y="2797"/>
                </a:cubicBezTo>
                <a:cubicBezTo>
                  <a:pt x="3161" y="2746"/>
                  <a:pt x="3212" y="2683"/>
                  <a:pt x="3274" y="2638"/>
                </a:cubicBezTo>
                <a:close/>
                <a:moveTo>
                  <a:pt x="15266" y="2811"/>
                </a:moveTo>
                <a:cubicBezTo>
                  <a:pt x="15282" y="2811"/>
                  <a:pt x="15301" y="2834"/>
                  <a:pt x="15291" y="2853"/>
                </a:cubicBezTo>
                <a:cubicBezTo>
                  <a:pt x="15289" y="2854"/>
                  <a:pt x="15287" y="2854"/>
                  <a:pt x="15285" y="2854"/>
                </a:cubicBezTo>
                <a:cubicBezTo>
                  <a:pt x="15264" y="2854"/>
                  <a:pt x="15242" y="2829"/>
                  <a:pt x="15257" y="2814"/>
                </a:cubicBezTo>
                <a:cubicBezTo>
                  <a:pt x="15260" y="2812"/>
                  <a:pt x="15263" y="2811"/>
                  <a:pt x="15266" y="2811"/>
                </a:cubicBezTo>
                <a:close/>
                <a:moveTo>
                  <a:pt x="3519" y="2871"/>
                </a:moveTo>
                <a:cubicBezTo>
                  <a:pt x="3524" y="2871"/>
                  <a:pt x="3527" y="2873"/>
                  <a:pt x="3530" y="2876"/>
                </a:cubicBezTo>
                <a:cubicBezTo>
                  <a:pt x="3524" y="2899"/>
                  <a:pt x="3496" y="2916"/>
                  <a:pt x="3473" y="2916"/>
                </a:cubicBezTo>
                <a:cubicBezTo>
                  <a:pt x="3464" y="2897"/>
                  <a:pt x="3499" y="2871"/>
                  <a:pt x="3519" y="2871"/>
                </a:cubicBezTo>
                <a:close/>
                <a:moveTo>
                  <a:pt x="4602" y="2655"/>
                </a:moveTo>
                <a:lnTo>
                  <a:pt x="4602" y="2655"/>
                </a:lnTo>
                <a:cubicBezTo>
                  <a:pt x="4562" y="2694"/>
                  <a:pt x="4500" y="2717"/>
                  <a:pt x="4466" y="2768"/>
                </a:cubicBezTo>
                <a:cubicBezTo>
                  <a:pt x="4454" y="2774"/>
                  <a:pt x="4449" y="2780"/>
                  <a:pt x="4437" y="2785"/>
                </a:cubicBezTo>
                <a:cubicBezTo>
                  <a:pt x="4432" y="2785"/>
                  <a:pt x="4432" y="2780"/>
                  <a:pt x="4426" y="2780"/>
                </a:cubicBezTo>
                <a:cubicBezTo>
                  <a:pt x="4318" y="2842"/>
                  <a:pt x="4233" y="2933"/>
                  <a:pt x="4120" y="2990"/>
                </a:cubicBezTo>
                <a:cubicBezTo>
                  <a:pt x="4267" y="2865"/>
                  <a:pt x="4432" y="2751"/>
                  <a:pt x="4602" y="2655"/>
                </a:cubicBezTo>
                <a:close/>
                <a:moveTo>
                  <a:pt x="3008" y="2904"/>
                </a:moveTo>
                <a:lnTo>
                  <a:pt x="3008" y="2904"/>
                </a:lnTo>
                <a:cubicBezTo>
                  <a:pt x="2968" y="2938"/>
                  <a:pt x="2934" y="2972"/>
                  <a:pt x="2888" y="2995"/>
                </a:cubicBezTo>
                <a:cubicBezTo>
                  <a:pt x="2911" y="2967"/>
                  <a:pt x="2934" y="2944"/>
                  <a:pt x="2957" y="2916"/>
                </a:cubicBezTo>
                <a:cubicBezTo>
                  <a:pt x="2974" y="2910"/>
                  <a:pt x="2991" y="2910"/>
                  <a:pt x="3008" y="2904"/>
                </a:cubicBezTo>
                <a:close/>
                <a:moveTo>
                  <a:pt x="15093" y="2581"/>
                </a:moveTo>
                <a:lnTo>
                  <a:pt x="15093" y="2581"/>
                </a:lnTo>
                <a:cubicBezTo>
                  <a:pt x="15252" y="2706"/>
                  <a:pt x="15405" y="2848"/>
                  <a:pt x="15541" y="2995"/>
                </a:cubicBezTo>
                <a:cubicBezTo>
                  <a:pt x="15399" y="2904"/>
                  <a:pt x="15297" y="2768"/>
                  <a:pt x="15167" y="2666"/>
                </a:cubicBezTo>
                <a:cubicBezTo>
                  <a:pt x="15133" y="2643"/>
                  <a:pt x="15110" y="2615"/>
                  <a:pt x="15093" y="2581"/>
                </a:cubicBezTo>
                <a:close/>
                <a:moveTo>
                  <a:pt x="14611" y="2978"/>
                </a:moveTo>
                <a:lnTo>
                  <a:pt x="14611" y="2978"/>
                </a:lnTo>
                <a:cubicBezTo>
                  <a:pt x="14645" y="2995"/>
                  <a:pt x="14667" y="3012"/>
                  <a:pt x="14690" y="3035"/>
                </a:cubicBezTo>
                <a:cubicBezTo>
                  <a:pt x="14690" y="3041"/>
                  <a:pt x="14684" y="3052"/>
                  <a:pt x="14679" y="3058"/>
                </a:cubicBezTo>
                <a:cubicBezTo>
                  <a:pt x="14656" y="3035"/>
                  <a:pt x="14633" y="3007"/>
                  <a:pt x="14611" y="2978"/>
                </a:cubicBezTo>
                <a:close/>
                <a:moveTo>
                  <a:pt x="2588" y="3007"/>
                </a:moveTo>
                <a:cubicBezTo>
                  <a:pt x="2616" y="3024"/>
                  <a:pt x="2622" y="3058"/>
                  <a:pt x="2627" y="3086"/>
                </a:cubicBezTo>
                <a:cubicBezTo>
                  <a:pt x="2616" y="3075"/>
                  <a:pt x="2605" y="3052"/>
                  <a:pt x="2593" y="3035"/>
                </a:cubicBezTo>
                <a:cubicBezTo>
                  <a:pt x="2582" y="3058"/>
                  <a:pt x="2565" y="3075"/>
                  <a:pt x="2548" y="3092"/>
                </a:cubicBezTo>
                <a:lnTo>
                  <a:pt x="2537" y="3041"/>
                </a:lnTo>
                <a:cubicBezTo>
                  <a:pt x="2548" y="3018"/>
                  <a:pt x="2565" y="3007"/>
                  <a:pt x="2588" y="3007"/>
                </a:cubicBezTo>
                <a:close/>
                <a:moveTo>
                  <a:pt x="15337" y="2876"/>
                </a:moveTo>
                <a:cubicBezTo>
                  <a:pt x="15405" y="2950"/>
                  <a:pt x="15496" y="3001"/>
                  <a:pt x="15541" y="3092"/>
                </a:cubicBezTo>
                <a:cubicBezTo>
                  <a:pt x="15456" y="3024"/>
                  <a:pt x="15399" y="2933"/>
                  <a:pt x="15297" y="2893"/>
                </a:cubicBezTo>
                <a:cubicBezTo>
                  <a:pt x="15308" y="2887"/>
                  <a:pt x="15325" y="2882"/>
                  <a:pt x="15337" y="2876"/>
                </a:cubicBezTo>
                <a:close/>
                <a:moveTo>
                  <a:pt x="3751" y="2184"/>
                </a:moveTo>
                <a:lnTo>
                  <a:pt x="3751" y="2184"/>
                </a:lnTo>
                <a:cubicBezTo>
                  <a:pt x="3745" y="2224"/>
                  <a:pt x="3694" y="2241"/>
                  <a:pt x="3666" y="2269"/>
                </a:cubicBezTo>
                <a:cubicBezTo>
                  <a:pt x="3399" y="2479"/>
                  <a:pt x="3138" y="2700"/>
                  <a:pt x="2877" y="2933"/>
                </a:cubicBezTo>
                <a:cubicBezTo>
                  <a:pt x="2820" y="2984"/>
                  <a:pt x="2769" y="3052"/>
                  <a:pt x="2701" y="3097"/>
                </a:cubicBezTo>
                <a:cubicBezTo>
                  <a:pt x="2769" y="2995"/>
                  <a:pt x="2894" y="2927"/>
                  <a:pt x="2940" y="2819"/>
                </a:cubicBezTo>
                <a:cubicBezTo>
                  <a:pt x="2945" y="2825"/>
                  <a:pt x="2951" y="2831"/>
                  <a:pt x="2957" y="2836"/>
                </a:cubicBezTo>
                <a:cubicBezTo>
                  <a:pt x="3155" y="2643"/>
                  <a:pt x="3371" y="2479"/>
                  <a:pt x="3586" y="2309"/>
                </a:cubicBezTo>
                <a:cubicBezTo>
                  <a:pt x="3581" y="2309"/>
                  <a:pt x="3575" y="2303"/>
                  <a:pt x="3575" y="2297"/>
                </a:cubicBezTo>
                <a:cubicBezTo>
                  <a:pt x="3649" y="2286"/>
                  <a:pt x="3688" y="2224"/>
                  <a:pt x="3751" y="2184"/>
                </a:cubicBezTo>
                <a:close/>
                <a:moveTo>
                  <a:pt x="2683" y="3103"/>
                </a:moveTo>
                <a:cubicBezTo>
                  <a:pt x="2691" y="3103"/>
                  <a:pt x="2698" y="3108"/>
                  <a:pt x="2696" y="3120"/>
                </a:cubicBezTo>
                <a:cubicBezTo>
                  <a:pt x="2696" y="3136"/>
                  <a:pt x="2680" y="3144"/>
                  <a:pt x="2668" y="3144"/>
                </a:cubicBezTo>
                <a:cubicBezTo>
                  <a:pt x="2658" y="3144"/>
                  <a:pt x="2651" y="3138"/>
                  <a:pt x="2656" y="3126"/>
                </a:cubicBezTo>
                <a:cubicBezTo>
                  <a:pt x="2656" y="3113"/>
                  <a:pt x="2671" y="3103"/>
                  <a:pt x="2683" y="3103"/>
                </a:cubicBezTo>
                <a:close/>
                <a:moveTo>
                  <a:pt x="4120" y="2984"/>
                </a:moveTo>
                <a:lnTo>
                  <a:pt x="4120" y="2984"/>
                </a:lnTo>
                <a:cubicBezTo>
                  <a:pt x="4057" y="3058"/>
                  <a:pt x="3978" y="3120"/>
                  <a:pt x="3893" y="3171"/>
                </a:cubicBezTo>
                <a:cubicBezTo>
                  <a:pt x="3955" y="3092"/>
                  <a:pt x="4040" y="3041"/>
                  <a:pt x="4120" y="2984"/>
                </a:cubicBezTo>
                <a:close/>
                <a:moveTo>
                  <a:pt x="15547" y="3001"/>
                </a:moveTo>
                <a:lnTo>
                  <a:pt x="15547" y="3001"/>
                </a:lnTo>
                <a:cubicBezTo>
                  <a:pt x="15598" y="3052"/>
                  <a:pt x="15655" y="3103"/>
                  <a:pt x="15706" y="3160"/>
                </a:cubicBezTo>
                <a:lnTo>
                  <a:pt x="15689" y="3182"/>
                </a:lnTo>
                <a:cubicBezTo>
                  <a:pt x="15660" y="3143"/>
                  <a:pt x="15620" y="3103"/>
                  <a:pt x="15575" y="3069"/>
                </a:cubicBezTo>
                <a:cubicBezTo>
                  <a:pt x="15569" y="3046"/>
                  <a:pt x="15558" y="3024"/>
                  <a:pt x="15547" y="3001"/>
                </a:cubicBezTo>
                <a:close/>
                <a:moveTo>
                  <a:pt x="15607" y="3140"/>
                </a:moveTo>
                <a:cubicBezTo>
                  <a:pt x="15627" y="3140"/>
                  <a:pt x="15647" y="3168"/>
                  <a:pt x="15632" y="3182"/>
                </a:cubicBezTo>
                <a:cubicBezTo>
                  <a:pt x="15629" y="3184"/>
                  <a:pt x="15625" y="3185"/>
                  <a:pt x="15622" y="3185"/>
                </a:cubicBezTo>
                <a:cubicBezTo>
                  <a:pt x="15601" y="3185"/>
                  <a:pt x="15578" y="3157"/>
                  <a:pt x="15598" y="3143"/>
                </a:cubicBezTo>
                <a:cubicBezTo>
                  <a:pt x="15601" y="3141"/>
                  <a:pt x="15604" y="3140"/>
                  <a:pt x="15607" y="3140"/>
                </a:cubicBezTo>
                <a:close/>
                <a:moveTo>
                  <a:pt x="2380" y="3175"/>
                </a:moveTo>
                <a:cubicBezTo>
                  <a:pt x="2405" y="3175"/>
                  <a:pt x="2397" y="3215"/>
                  <a:pt x="2378" y="3215"/>
                </a:cubicBezTo>
                <a:cubicBezTo>
                  <a:pt x="2374" y="3215"/>
                  <a:pt x="2371" y="3214"/>
                  <a:pt x="2366" y="3211"/>
                </a:cubicBezTo>
                <a:cubicBezTo>
                  <a:pt x="2366" y="3205"/>
                  <a:pt x="2372" y="3188"/>
                  <a:pt x="2372" y="3177"/>
                </a:cubicBezTo>
                <a:cubicBezTo>
                  <a:pt x="2375" y="3176"/>
                  <a:pt x="2378" y="3175"/>
                  <a:pt x="2380" y="3175"/>
                </a:cubicBezTo>
                <a:close/>
                <a:moveTo>
                  <a:pt x="15689" y="3188"/>
                </a:moveTo>
                <a:lnTo>
                  <a:pt x="15700" y="3194"/>
                </a:lnTo>
                <a:cubicBezTo>
                  <a:pt x="15694" y="3205"/>
                  <a:pt x="15689" y="3216"/>
                  <a:pt x="15683" y="3222"/>
                </a:cubicBezTo>
                <a:cubicBezTo>
                  <a:pt x="15677" y="3216"/>
                  <a:pt x="15672" y="3216"/>
                  <a:pt x="15666" y="3211"/>
                </a:cubicBezTo>
                <a:cubicBezTo>
                  <a:pt x="15672" y="3205"/>
                  <a:pt x="15683" y="3199"/>
                  <a:pt x="15689" y="3188"/>
                </a:cubicBezTo>
                <a:close/>
                <a:moveTo>
                  <a:pt x="2525" y="3069"/>
                </a:moveTo>
                <a:cubicBezTo>
                  <a:pt x="2542" y="3086"/>
                  <a:pt x="2542" y="3103"/>
                  <a:pt x="2525" y="3120"/>
                </a:cubicBezTo>
                <a:cubicBezTo>
                  <a:pt x="2486" y="3160"/>
                  <a:pt x="2446" y="3194"/>
                  <a:pt x="2412" y="3239"/>
                </a:cubicBezTo>
                <a:cubicBezTo>
                  <a:pt x="2401" y="3222"/>
                  <a:pt x="2418" y="3199"/>
                  <a:pt x="2418" y="3182"/>
                </a:cubicBezTo>
                <a:cubicBezTo>
                  <a:pt x="2418" y="3177"/>
                  <a:pt x="2412" y="3171"/>
                  <a:pt x="2406" y="3165"/>
                </a:cubicBezTo>
                <a:cubicBezTo>
                  <a:pt x="2452" y="3143"/>
                  <a:pt x="2486" y="3086"/>
                  <a:pt x="2525" y="3069"/>
                </a:cubicBezTo>
                <a:close/>
                <a:moveTo>
                  <a:pt x="2271" y="3239"/>
                </a:moveTo>
                <a:cubicBezTo>
                  <a:pt x="2271" y="3239"/>
                  <a:pt x="2270" y="3239"/>
                  <a:pt x="2270" y="3239"/>
                </a:cubicBezTo>
                <a:cubicBezTo>
                  <a:pt x="2270" y="3240"/>
                  <a:pt x="2270" y="3240"/>
                  <a:pt x="2270" y="3241"/>
                </a:cubicBezTo>
                <a:lnTo>
                  <a:pt x="2270" y="3241"/>
                </a:lnTo>
                <a:cubicBezTo>
                  <a:pt x="2270" y="3240"/>
                  <a:pt x="2271" y="3240"/>
                  <a:pt x="2271" y="3239"/>
                </a:cubicBezTo>
                <a:close/>
                <a:moveTo>
                  <a:pt x="15717" y="3205"/>
                </a:moveTo>
                <a:lnTo>
                  <a:pt x="15717" y="3205"/>
                </a:lnTo>
                <a:cubicBezTo>
                  <a:pt x="15740" y="3216"/>
                  <a:pt x="15757" y="3228"/>
                  <a:pt x="15779" y="3245"/>
                </a:cubicBezTo>
                <a:cubicBezTo>
                  <a:pt x="15785" y="3256"/>
                  <a:pt x="15791" y="3268"/>
                  <a:pt x="15796" y="3279"/>
                </a:cubicBezTo>
                <a:cubicBezTo>
                  <a:pt x="15768" y="3256"/>
                  <a:pt x="15745" y="3228"/>
                  <a:pt x="15717" y="3205"/>
                </a:cubicBezTo>
                <a:close/>
                <a:moveTo>
                  <a:pt x="2571" y="3307"/>
                </a:moveTo>
                <a:cubicBezTo>
                  <a:pt x="2593" y="3319"/>
                  <a:pt x="2599" y="3336"/>
                  <a:pt x="2576" y="3347"/>
                </a:cubicBezTo>
                <a:cubicBezTo>
                  <a:pt x="2554" y="3336"/>
                  <a:pt x="2554" y="3324"/>
                  <a:pt x="2571" y="3307"/>
                </a:cubicBezTo>
                <a:close/>
                <a:moveTo>
                  <a:pt x="15796" y="3268"/>
                </a:moveTo>
                <a:lnTo>
                  <a:pt x="15796" y="3268"/>
                </a:lnTo>
                <a:cubicBezTo>
                  <a:pt x="15813" y="3285"/>
                  <a:pt x="15830" y="3296"/>
                  <a:pt x="15847" y="3313"/>
                </a:cubicBezTo>
                <a:lnTo>
                  <a:pt x="15847" y="3319"/>
                </a:lnTo>
                <a:lnTo>
                  <a:pt x="15853" y="3319"/>
                </a:lnTo>
                <a:cubicBezTo>
                  <a:pt x="15870" y="3336"/>
                  <a:pt x="15893" y="3358"/>
                  <a:pt x="15910" y="3381"/>
                </a:cubicBezTo>
                <a:cubicBezTo>
                  <a:pt x="15881" y="3358"/>
                  <a:pt x="15859" y="3336"/>
                  <a:pt x="15830" y="3319"/>
                </a:cubicBezTo>
                <a:cubicBezTo>
                  <a:pt x="15813" y="3302"/>
                  <a:pt x="15802" y="3285"/>
                  <a:pt x="15796" y="3268"/>
                </a:cubicBezTo>
                <a:close/>
                <a:moveTo>
                  <a:pt x="15693" y="3264"/>
                </a:moveTo>
                <a:cubicBezTo>
                  <a:pt x="15728" y="3294"/>
                  <a:pt x="15763" y="3322"/>
                  <a:pt x="15802" y="3347"/>
                </a:cubicBezTo>
                <a:cubicBezTo>
                  <a:pt x="15813" y="3364"/>
                  <a:pt x="15830" y="3381"/>
                  <a:pt x="15847" y="3392"/>
                </a:cubicBezTo>
                <a:cubicBezTo>
                  <a:pt x="15836" y="3387"/>
                  <a:pt x="15825" y="3381"/>
                  <a:pt x="15813" y="3381"/>
                </a:cubicBezTo>
                <a:cubicBezTo>
                  <a:pt x="15796" y="3364"/>
                  <a:pt x="15779" y="3347"/>
                  <a:pt x="15762" y="3336"/>
                </a:cubicBezTo>
                <a:cubicBezTo>
                  <a:pt x="15730" y="3322"/>
                  <a:pt x="15716" y="3288"/>
                  <a:pt x="15693" y="3264"/>
                </a:cubicBezTo>
                <a:close/>
                <a:moveTo>
                  <a:pt x="2525" y="3360"/>
                </a:moveTo>
                <a:cubicBezTo>
                  <a:pt x="2543" y="3360"/>
                  <a:pt x="2555" y="3389"/>
                  <a:pt x="2537" y="3398"/>
                </a:cubicBezTo>
                <a:cubicBezTo>
                  <a:pt x="2534" y="3400"/>
                  <a:pt x="2530" y="3400"/>
                  <a:pt x="2527" y="3400"/>
                </a:cubicBezTo>
                <a:cubicBezTo>
                  <a:pt x="2509" y="3400"/>
                  <a:pt x="2494" y="3374"/>
                  <a:pt x="2514" y="3364"/>
                </a:cubicBezTo>
                <a:cubicBezTo>
                  <a:pt x="2518" y="3361"/>
                  <a:pt x="2522" y="3360"/>
                  <a:pt x="2525" y="3360"/>
                </a:cubicBezTo>
                <a:close/>
                <a:moveTo>
                  <a:pt x="15870" y="3398"/>
                </a:moveTo>
                <a:cubicBezTo>
                  <a:pt x="15876" y="3398"/>
                  <a:pt x="15881" y="3404"/>
                  <a:pt x="15887" y="3409"/>
                </a:cubicBezTo>
                <a:lnTo>
                  <a:pt x="15870" y="3404"/>
                </a:lnTo>
                <a:cubicBezTo>
                  <a:pt x="15870" y="3398"/>
                  <a:pt x="15870" y="3398"/>
                  <a:pt x="15870" y="3398"/>
                </a:cubicBezTo>
                <a:close/>
                <a:moveTo>
                  <a:pt x="15972" y="3398"/>
                </a:moveTo>
                <a:cubicBezTo>
                  <a:pt x="15984" y="3398"/>
                  <a:pt x="15995" y="3404"/>
                  <a:pt x="16006" y="3409"/>
                </a:cubicBezTo>
                <a:cubicBezTo>
                  <a:pt x="16009" y="3413"/>
                  <a:pt x="16012" y="3417"/>
                  <a:pt x="16014" y="3421"/>
                </a:cubicBezTo>
                <a:lnTo>
                  <a:pt x="16014" y="3421"/>
                </a:lnTo>
                <a:cubicBezTo>
                  <a:pt x="16007" y="3421"/>
                  <a:pt x="15994" y="3420"/>
                  <a:pt x="15989" y="3415"/>
                </a:cubicBezTo>
                <a:cubicBezTo>
                  <a:pt x="15984" y="3409"/>
                  <a:pt x="15978" y="3404"/>
                  <a:pt x="15972" y="3398"/>
                </a:cubicBezTo>
                <a:close/>
                <a:moveTo>
                  <a:pt x="15904" y="3426"/>
                </a:moveTo>
                <a:cubicBezTo>
                  <a:pt x="15916" y="3432"/>
                  <a:pt x="15921" y="3438"/>
                  <a:pt x="15933" y="3449"/>
                </a:cubicBezTo>
                <a:lnTo>
                  <a:pt x="15910" y="3460"/>
                </a:lnTo>
                <a:cubicBezTo>
                  <a:pt x="15910" y="3460"/>
                  <a:pt x="15916" y="3466"/>
                  <a:pt x="15916" y="3472"/>
                </a:cubicBezTo>
                <a:cubicBezTo>
                  <a:pt x="15893" y="3460"/>
                  <a:pt x="15864" y="3449"/>
                  <a:pt x="15842" y="3443"/>
                </a:cubicBezTo>
                <a:cubicBezTo>
                  <a:pt x="15842" y="3438"/>
                  <a:pt x="15842" y="3438"/>
                  <a:pt x="15842" y="3432"/>
                </a:cubicBezTo>
                <a:cubicBezTo>
                  <a:pt x="15864" y="3432"/>
                  <a:pt x="15881" y="3426"/>
                  <a:pt x="15904" y="3426"/>
                </a:cubicBezTo>
                <a:close/>
                <a:moveTo>
                  <a:pt x="2270" y="3241"/>
                </a:moveTo>
                <a:cubicBezTo>
                  <a:pt x="2253" y="3271"/>
                  <a:pt x="2246" y="3304"/>
                  <a:pt x="2253" y="3347"/>
                </a:cubicBezTo>
                <a:cubicBezTo>
                  <a:pt x="2242" y="3336"/>
                  <a:pt x="2225" y="3324"/>
                  <a:pt x="2213" y="3319"/>
                </a:cubicBezTo>
                <a:lnTo>
                  <a:pt x="2213" y="3319"/>
                </a:lnTo>
                <a:cubicBezTo>
                  <a:pt x="2219" y="3330"/>
                  <a:pt x="2230" y="3353"/>
                  <a:pt x="2236" y="3364"/>
                </a:cubicBezTo>
                <a:cubicBezTo>
                  <a:pt x="2228" y="3364"/>
                  <a:pt x="2218" y="3363"/>
                  <a:pt x="2207" y="3363"/>
                </a:cubicBezTo>
                <a:cubicBezTo>
                  <a:pt x="2186" y="3363"/>
                  <a:pt x="2164" y="3368"/>
                  <a:pt x="2168" y="3398"/>
                </a:cubicBezTo>
                <a:cubicBezTo>
                  <a:pt x="2140" y="3426"/>
                  <a:pt x="2111" y="3455"/>
                  <a:pt x="2083" y="3489"/>
                </a:cubicBezTo>
                <a:cubicBezTo>
                  <a:pt x="2128" y="3472"/>
                  <a:pt x="2168" y="3443"/>
                  <a:pt x="2208" y="3409"/>
                </a:cubicBezTo>
                <a:cubicBezTo>
                  <a:pt x="2196" y="3404"/>
                  <a:pt x="2185" y="3387"/>
                  <a:pt x="2179" y="3375"/>
                </a:cubicBezTo>
                <a:lnTo>
                  <a:pt x="2179" y="3375"/>
                </a:lnTo>
                <a:cubicBezTo>
                  <a:pt x="2189" y="3378"/>
                  <a:pt x="2198" y="3379"/>
                  <a:pt x="2206" y="3379"/>
                </a:cubicBezTo>
                <a:cubicBezTo>
                  <a:pt x="2233" y="3379"/>
                  <a:pt x="2254" y="3365"/>
                  <a:pt x="2259" y="3330"/>
                </a:cubicBezTo>
                <a:lnTo>
                  <a:pt x="2281" y="3358"/>
                </a:lnTo>
                <a:cubicBezTo>
                  <a:pt x="2270" y="3319"/>
                  <a:pt x="2265" y="3280"/>
                  <a:pt x="2270" y="3241"/>
                </a:cubicBezTo>
                <a:close/>
                <a:moveTo>
                  <a:pt x="3893" y="3165"/>
                </a:moveTo>
                <a:lnTo>
                  <a:pt x="3893" y="3165"/>
                </a:lnTo>
                <a:cubicBezTo>
                  <a:pt x="3876" y="3205"/>
                  <a:pt x="3842" y="3228"/>
                  <a:pt x="3808" y="3245"/>
                </a:cubicBezTo>
                <a:cubicBezTo>
                  <a:pt x="3813" y="3256"/>
                  <a:pt x="3819" y="3262"/>
                  <a:pt x="3825" y="3268"/>
                </a:cubicBezTo>
                <a:cubicBezTo>
                  <a:pt x="3819" y="3273"/>
                  <a:pt x="3813" y="3279"/>
                  <a:pt x="3808" y="3285"/>
                </a:cubicBezTo>
                <a:cubicBezTo>
                  <a:pt x="3796" y="3279"/>
                  <a:pt x="3791" y="3279"/>
                  <a:pt x="3779" y="3273"/>
                </a:cubicBezTo>
                <a:cubicBezTo>
                  <a:pt x="3683" y="3341"/>
                  <a:pt x="3609" y="3443"/>
                  <a:pt x="3501" y="3494"/>
                </a:cubicBezTo>
                <a:cubicBezTo>
                  <a:pt x="3620" y="3375"/>
                  <a:pt x="3751" y="3262"/>
                  <a:pt x="3893" y="3165"/>
                </a:cubicBezTo>
                <a:close/>
                <a:moveTo>
                  <a:pt x="15921" y="3483"/>
                </a:moveTo>
                <a:cubicBezTo>
                  <a:pt x="15933" y="3494"/>
                  <a:pt x="15938" y="3506"/>
                  <a:pt x="15944" y="3517"/>
                </a:cubicBezTo>
                <a:lnTo>
                  <a:pt x="15938" y="3551"/>
                </a:lnTo>
                <a:lnTo>
                  <a:pt x="15927" y="3546"/>
                </a:lnTo>
                <a:cubicBezTo>
                  <a:pt x="15927" y="3540"/>
                  <a:pt x="15921" y="3534"/>
                  <a:pt x="15916" y="3534"/>
                </a:cubicBezTo>
                <a:cubicBezTo>
                  <a:pt x="15921" y="3523"/>
                  <a:pt x="15927" y="3506"/>
                  <a:pt x="15933" y="3500"/>
                </a:cubicBezTo>
                <a:cubicBezTo>
                  <a:pt x="15927" y="3500"/>
                  <a:pt x="15927" y="3494"/>
                  <a:pt x="15921" y="3494"/>
                </a:cubicBezTo>
                <a:cubicBezTo>
                  <a:pt x="15921" y="3489"/>
                  <a:pt x="15921" y="3483"/>
                  <a:pt x="15921" y="3483"/>
                </a:cubicBezTo>
                <a:close/>
                <a:moveTo>
                  <a:pt x="2503" y="3387"/>
                </a:moveTo>
                <a:lnTo>
                  <a:pt x="2503" y="3387"/>
                </a:lnTo>
                <a:cubicBezTo>
                  <a:pt x="2497" y="3455"/>
                  <a:pt x="2446" y="3506"/>
                  <a:pt x="2412" y="3563"/>
                </a:cubicBezTo>
                <a:cubicBezTo>
                  <a:pt x="2401" y="3551"/>
                  <a:pt x="2383" y="3540"/>
                  <a:pt x="2372" y="3529"/>
                </a:cubicBezTo>
                <a:cubicBezTo>
                  <a:pt x="2412" y="3477"/>
                  <a:pt x="2457" y="3426"/>
                  <a:pt x="2503" y="3387"/>
                </a:cubicBezTo>
                <a:close/>
                <a:moveTo>
                  <a:pt x="16021" y="3429"/>
                </a:moveTo>
                <a:lnTo>
                  <a:pt x="16021" y="3429"/>
                </a:lnTo>
                <a:cubicBezTo>
                  <a:pt x="16040" y="3455"/>
                  <a:pt x="16063" y="3476"/>
                  <a:pt x="16086" y="3494"/>
                </a:cubicBezTo>
                <a:cubicBezTo>
                  <a:pt x="16086" y="3494"/>
                  <a:pt x="16086" y="3500"/>
                  <a:pt x="16091" y="3500"/>
                </a:cubicBezTo>
                <a:cubicBezTo>
                  <a:pt x="16103" y="3511"/>
                  <a:pt x="16114" y="3523"/>
                  <a:pt x="16125" y="3529"/>
                </a:cubicBezTo>
                <a:cubicBezTo>
                  <a:pt x="16125" y="3540"/>
                  <a:pt x="16120" y="3557"/>
                  <a:pt x="16120" y="3563"/>
                </a:cubicBezTo>
                <a:cubicBezTo>
                  <a:pt x="16103" y="3551"/>
                  <a:pt x="16086" y="3534"/>
                  <a:pt x="16069" y="3517"/>
                </a:cubicBezTo>
                <a:cubicBezTo>
                  <a:pt x="16048" y="3491"/>
                  <a:pt x="16032" y="3460"/>
                  <a:pt x="16021" y="3429"/>
                </a:cubicBezTo>
                <a:close/>
                <a:moveTo>
                  <a:pt x="2364" y="3554"/>
                </a:moveTo>
                <a:cubicBezTo>
                  <a:pt x="2368" y="3554"/>
                  <a:pt x="2373" y="3557"/>
                  <a:pt x="2378" y="3563"/>
                </a:cubicBezTo>
                <a:cubicBezTo>
                  <a:pt x="2378" y="3574"/>
                  <a:pt x="2372" y="3585"/>
                  <a:pt x="2372" y="3597"/>
                </a:cubicBezTo>
                <a:cubicBezTo>
                  <a:pt x="2367" y="3598"/>
                  <a:pt x="2363" y="3599"/>
                  <a:pt x="2360" y="3599"/>
                </a:cubicBezTo>
                <a:cubicBezTo>
                  <a:pt x="2333" y="3599"/>
                  <a:pt x="2345" y="3554"/>
                  <a:pt x="2364" y="3554"/>
                </a:cubicBezTo>
                <a:close/>
                <a:moveTo>
                  <a:pt x="16142" y="3546"/>
                </a:moveTo>
                <a:cubicBezTo>
                  <a:pt x="16160" y="3563"/>
                  <a:pt x="16182" y="3580"/>
                  <a:pt x="16205" y="3602"/>
                </a:cubicBezTo>
                <a:cubicBezTo>
                  <a:pt x="16199" y="3608"/>
                  <a:pt x="16188" y="3619"/>
                  <a:pt x="16182" y="3625"/>
                </a:cubicBezTo>
                <a:cubicBezTo>
                  <a:pt x="16165" y="3608"/>
                  <a:pt x="16142" y="3591"/>
                  <a:pt x="16125" y="3568"/>
                </a:cubicBezTo>
                <a:cubicBezTo>
                  <a:pt x="16131" y="3563"/>
                  <a:pt x="16137" y="3551"/>
                  <a:pt x="16142" y="3546"/>
                </a:cubicBezTo>
                <a:close/>
                <a:moveTo>
                  <a:pt x="2849" y="3483"/>
                </a:moveTo>
                <a:lnTo>
                  <a:pt x="2860" y="3494"/>
                </a:lnTo>
                <a:cubicBezTo>
                  <a:pt x="2815" y="3540"/>
                  <a:pt x="2769" y="3591"/>
                  <a:pt x="2724" y="3648"/>
                </a:cubicBezTo>
                <a:cubicBezTo>
                  <a:pt x="2741" y="3574"/>
                  <a:pt x="2815" y="3540"/>
                  <a:pt x="2849" y="3483"/>
                </a:cubicBezTo>
                <a:close/>
                <a:moveTo>
                  <a:pt x="2278" y="3670"/>
                </a:moveTo>
                <a:cubicBezTo>
                  <a:pt x="2285" y="3670"/>
                  <a:pt x="2290" y="3675"/>
                  <a:pt x="2293" y="3687"/>
                </a:cubicBezTo>
                <a:cubicBezTo>
                  <a:pt x="2285" y="3697"/>
                  <a:pt x="2279" y="3702"/>
                  <a:pt x="2273" y="3702"/>
                </a:cubicBezTo>
                <a:cubicBezTo>
                  <a:pt x="2266" y="3702"/>
                  <a:pt x="2259" y="3694"/>
                  <a:pt x="2253" y="3682"/>
                </a:cubicBezTo>
                <a:cubicBezTo>
                  <a:pt x="2264" y="3674"/>
                  <a:pt x="2272" y="3670"/>
                  <a:pt x="2278" y="3670"/>
                </a:cubicBezTo>
                <a:close/>
                <a:moveTo>
                  <a:pt x="15950" y="3466"/>
                </a:moveTo>
                <a:lnTo>
                  <a:pt x="15950" y="3466"/>
                </a:lnTo>
                <a:cubicBezTo>
                  <a:pt x="15989" y="3500"/>
                  <a:pt x="16023" y="3529"/>
                  <a:pt x="16057" y="3557"/>
                </a:cubicBezTo>
                <a:cubicBezTo>
                  <a:pt x="16097" y="3608"/>
                  <a:pt x="16131" y="3659"/>
                  <a:pt x="16171" y="3710"/>
                </a:cubicBezTo>
                <a:cubicBezTo>
                  <a:pt x="16165" y="3704"/>
                  <a:pt x="16154" y="3699"/>
                  <a:pt x="16148" y="3693"/>
                </a:cubicBezTo>
                <a:cubicBezTo>
                  <a:pt x="16120" y="3648"/>
                  <a:pt x="16086" y="3619"/>
                  <a:pt x="16052" y="3591"/>
                </a:cubicBezTo>
                <a:cubicBezTo>
                  <a:pt x="16012" y="3551"/>
                  <a:pt x="15984" y="3511"/>
                  <a:pt x="15950" y="3466"/>
                </a:cubicBezTo>
                <a:close/>
                <a:moveTo>
                  <a:pt x="16199" y="3750"/>
                </a:moveTo>
                <a:lnTo>
                  <a:pt x="16199" y="3750"/>
                </a:lnTo>
                <a:cubicBezTo>
                  <a:pt x="16205" y="3755"/>
                  <a:pt x="16205" y="3756"/>
                  <a:pt x="16211" y="3761"/>
                </a:cubicBezTo>
                <a:lnTo>
                  <a:pt x="16205" y="3761"/>
                </a:lnTo>
                <a:cubicBezTo>
                  <a:pt x="16205" y="3756"/>
                  <a:pt x="16205" y="3755"/>
                  <a:pt x="16199" y="3750"/>
                </a:cubicBezTo>
                <a:close/>
                <a:moveTo>
                  <a:pt x="2215" y="3737"/>
                </a:moveTo>
                <a:cubicBezTo>
                  <a:pt x="2222" y="3737"/>
                  <a:pt x="2227" y="3746"/>
                  <a:pt x="2230" y="3761"/>
                </a:cubicBezTo>
                <a:cubicBezTo>
                  <a:pt x="2220" y="3772"/>
                  <a:pt x="2211" y="3778"/>
                  <a:pt x="2205" y="3778"/>
                </a:cubicBezTo>
                <a:cubicBezTo>
                  <a:pt x="2198" y="3778"/>
                  <a:pt x="2194" y="3770"/>
                  <a:pt x="2191" y="3755"/>
                </a:cubicBezTo>
                <a:cubicBezTo>
                  <a:pt x="2201" y="3743"/>
                  <a:pt x="2209" y="3737"/>
                  <a:pt x="2215" y="3737"/>
                </a:cubicBezTo>
                <a:close/>
                <a:moveTo>
                  <a:pt x="16500" y="3795"/>
                </a:moveTo>
                <a:cubicBezTo>
                  <a:pt x="16500" y="3812"/>
                  <a:pt x="16506" y="3841"/>
                  <a:pt x="16511" y="3858"/>
                </a:cubicBezTo>
                <a:cubicBezTo>
                  <a:pt x="16528" y="3858"/>
                  <a:pt x="16557" y="3863"/>
                  <a:pt x="16568" y="3869"/>
                </a:cubicBezTo>
                <a:cubicBezTo>
                  <a:pt x="16540" y="3852"/>
                  <a:pt x="16517" y="3829"/>
                  <a:pt x="16500" y="3795"/>
                </a:cubicBezTo>
                <a:close/>
                <a:moveTo>
                  <a:pt x="2805" y="3900"/>
                </a:moveTo>
                <a:cubicBezTo>
                  <a:pt x="2811" y="3900"/>
                  <a:pt x="2816" y="3903"/>
                  <a:pt x="2820" y="3909"/>
                </a:cubicBezTo>
                <a:cubicBezTo>
                  <a:pt x="2815" y="3926"/>
                  <a:pt x="2803" y="3943"/>
                  <a:pt x="2786" y="3948"/>
                </a:cubicBezTo>
                <a:cubicBezTo>
                  <a:pt x="2778" y="3953"/>
                  <a:pt x="2772" y="3955"/>
                  <a:pt x="2768" y="3955"/>
                </a:cubicBezTo>
                <a:cubicBezTo>
                  <a:pt x="2746" y="3955"/>
                  <a:pt x="2779" y="3900"/>
                  <a:pt x="2805" y="3900"/>
                </a:cubicBezTo>
                <a:close/>
                <a:moveTo>
                  <a:pt x="16494" y="3920"/>
                </a:moveTo>
                <a:cubicBezTo>
                  <a:pt x="16511" y="3943"/>
                  <a:pt x="16528" y="3960"/>
                  <a:pt x="16540" y="3982"/>
                </a:cubicBezTo>
                <a:cubicBezTo>
                  <a:pt x="16528" y="3971"/>
                  <a:pt x="16517" y="3960"/>
                  <a:pt x="16506" y="3948"/>
                </a:cubicBezTo>
                <a:cubicBezTo>
                  <a:pt x="16500" y="3943"/>
                  <a:pt x="16500" y="3931"/>
                  <a:pt x="16494" y="3920"/>
                </a:cubicBezTo>
                <a:close/>
                <a:moveTo>
                  <a:pt x="16222" y="3619"/>
                </a:moveTo>
                <a:cubicBezTo>
                  <a:pt x="16245" y="3642"/>
                  <a:pt x="16273" y="3670"/>
                  <a:pt x="16290" y="3704"/>
                </a:cubicBezTo>
                <a:cubicBezTo>
                  <a:pt x="16296" y="3710"/>
                  <a:pt x="16301" y="3710"/>
                  <a:pt x="16313" y="3710"/>
                </a:cubicBezTo>
                <a:cubicBezTo>
                  <a:pt x="16313" y="3716"/>
                  <a:pt x="16313" y="3716"/>
                  <a:pt x="16313" y="3721"/>
                </a:cubicBezTo>
                <a:cubicBezTo>
                  <a:pt x="16318" y="3721"/>
                  <a:pt x="16335" y="3727"/>
                  <a:pt x="16341" y="3727"/>
                </a:cubicBezTo>
                <a:cubicBezTo>
                  <a:pt x="16347" y="3733"/>
                  <a:pt x="16347" y="3738"/>
                  <a:pt x="16352" y="3744"/>
                </a:cubicBezTo>
                <a:cubicBezTo>
                  <a:pt x="16375" y="3824"/>
                  <a:pt x="16449" y="3863"/>
                  <a:pt x="16472" y="3943"/>
                </a:cubicBezTo>
                <a:cubicBezTo>
                  <a:pt x="16494" y="3965"/>
                  <a:pt x="16517" y="3977"/>
                  <a:pt x="16545" y="3988"/>
                </a:cubicBezTo>
                <a:cubicBezTo>
                  <a:pt x="16551" y="3999"/>
                  <a:pt x="16551" y="4005"/>
                  <a:pt x="16557" y="4011"/>
                </a:cubicBezTo>
                <a:cubicBezTo>
                  <a:pt x="16551" y="4016"/>
                  <a:pt x="16545" y="4022"/>
                  <a:pt x="16540" y="4033"/>
                </a:cubicBezTo>
                <a:cubicBezTo>
                  <a:pt x="16472" y="3948"/>
                  <a:pt x="16392" y="3858"/>
                  <a:pt x="16318" y="3778"/>
                </a:cubicBezTo>
                <a:cubicBezTo>
                  <a:pt x="16296" y="3738"/>
                  <a:pt x="16267" y="3704"/>
                  <a:pt x="16228" y="3676"/>
                </a:cubicBezTo>
                <a:cubicBezTo>
                  <a:pt x="16228" y="3659"/>
                  <a:pt x="16222" y="3636"/>
                  <a:pt x="16222" y="3619"/>
                </a:cubicBezTo>
                <a:close/>
                <a:moveTo>
                  <a:pt x="16596" y="4039"/>
                </a:moveTo>
                <a:cubicBezTo>
                  <a:pt x="16596" y="4056"/>
                  <a:pt x="16596" y="4079"/>
                  <a:pt x="16602" y="4096"/>
                </a:cubicBezTo>
                <a:cubicBezTo>
                  <a:pt x="16591" y="4090"/>
                  <a:pt x="16585" y="4079"/>
                  <a:pt x="16579" y="4068"/>
                </a:cubicBezTo>
                <a:cubicBezTo>
                  <a:pt x="16579" y="4062"/>
                  <a:pt x="16579" y="4056"/>
                  <a:pt x="16579" y="4045"/>
                </a:cubicBezTo>
                <a:cubicBezTo>
                  <a:pt x="16585" y="4045"/>
                  <a:pt x="16596" y="4039"/>
                  <a:pt x="16596" y="4039"/>
                </a:cubicBezTo>
                <a:close/>
                <a:moveTo>
                  <a:pt x="2707" y="3636"/>
                </a:moveTo>
                <a:lnTo>
                  <a:pt x="2707" y="3642"/>
                </a:lnTo>
                <a:cubicBezTo>
                  <a:pt x="2707" y="3642"/>
                  <a:pt x="2713" y="3648"/>
                  <a:pt x="2713" y="3653"/>
                </a:cubicBezTo>
                <a:cubicBezTo>
                  <a:pt x="2650" y="3727"/>
                  <a:pt x="2582" y="3801"/>
                  <a:pt x="2514" y="3875"/>
                </a:cubicBezTo>
                <a:cubicBezTo>
                  <a:pt x="2452" y="3960"/>
                  <a:pt x="2389" y="4039"/>
                  <a:pt x="2315" y="4113"/>
                </a:cubicBezTo>
                <a:cubicBezTo>
                  <a:pt x="2423" y="3937"/>
                  <a:pt x="2571" y="3795"/>
                  <a:pt x="2707" y="3636"/>
                </a:cubicBezTo>
                <a:close/>
                <a:moveTo>
                  <a:pt x="3104" y="3886"/>
                </a:moveTo>
                <a:cubicBezTo>
                  <a:pt x="3059" y="3943"/>
                  <a:pt x="3008" y="3994"/>
                  <a:pt x="2957" y="4045"/>
                </a:cubicBezTo>
                <a:cubicBezTo>
                  <a:pt x="2974" y="4051"/>
                  <a:pt x="2996" y="4056"/>
                  <a:pt x="3013" y="4056"/>
                </a:cubicBezTo>
                <a:cubicBezTo>
                  <a:pt x="3047" y="4022"/>
                  <a:pt x="3081" y="3982"/>
                  <a:pt x="3115" y="3948"/>
                </a:cubicBezTo>
                <a:lnTo>
                  <a:pt x="3115" y="3948"/>
                </a:lnTo>
                <a:cubicBezTo>
                  <a:pt x="3070" y="3999"/>
                  <a:pt x="3019" y="4056"/>
                  <a:pt x="2974" y="4107"/>
                </a:cubicBezTo>
                <a:lnTo>
                  <a:pt x="2974" y="4113"/>
                </a:lnTo>
                <a:cubicBezTo>
                  <a:pt x="2962" y="4096"/>
                  <a:pt x="2957" y="4085"/>
                  <a:pt x="2945" y="4068"/>
                </a:cubicBezTo>
                <a:lnTo>
                  <a:pt x="2957" y="4068"/>
                </a:lnTo>
                <a:cubicBezTo>
                  <a:pt x="2957" y="4062"/>
                  <a:pt x="2951" y="4045"/>
                  <a:pt x="2945" y="4033"/>
                </a:cubicBezTo>
                <a:cubicBezTo>
                  <a:pt x="2991" y="3977"/>
                  <a:pt x="3042" y="3926"/>
                  <a:pt x="3104" y="3886"/>
                </a:cubicBezTo>
                <a:close/>
                <a:moveTo>
                  <a:pt x="16598" y="4190"/>
                </a:moveTo>
                <a:cubicBezTo>
                  <a:pt x="16604" y="4190"/>
                  <a:pt x="16610" y="4194"/>
                  <a:pt x="16619" y="4204"/>
                </a:cubicBezTo>
                <a:cubicBezTo>
                  <a:pt x="16616" y="4217"/>
                  <a:pt x="16610" y="4225"/>
                  <a:pt x="16603" y="4225"/>
                </a:cubicBezTo>
                <a:cubicBezTo>
                  <a:pt x="16598" y="4225"/>
                  <a:pt x="16592" y="4222"/>
                  <a:pt x="16585" y="4215"/>
                </a:cubicBezTo>
                <a:cubicBezTo>
                  <a:pt x="16585" y="4209"/>
                  <a:pt x="16591" y="4204"/>
                  <a:pt x="16591" y="4204"/>
                </a:cubicBezTo>
                <a:cubicBezTo>
                  <a:pt x="16591" y="4198"/>
                  <a:pt x="16591" y="4198"/>
                  <a:pt x="16585" y="4198"/>
                </a:cubicBezTo>
                <a:cubicBezTo>
                  <a:pt x="16590" y="4193"/>
                  <a:pt x="16594" y="4190"/>
                  <a:pt x="16598" y="4190"/>
                </a:cubicBezTo>
                <a:close/>
                <a:moveTo>
                  <a:pt x="2883" y="4096"/>
                </a:moveTo>
                <a:lnTo>
                  <a:pt x="2883" y="4096"/>
                </a:lnTo>
                <a:cubicBezTo>
                  <a:pt x="2905" y="4147"/>
                  <a:pt x="2837" y="4175"/>
                  <a:pt x="2849" y="4226"/>
                </a:cubicBezTo>
                <a:cubicBezTo>
                  <a:pt x="2837" y="4215"/>
                  <a:pt x="2826" y="4198"/>
                  <a:pt x="2820" y="4187"/>
                </a:cubicBezTo>
                <a:cubicBezTo>
                  <a:pt x="2832" y="4164"/>
                  <a:pt x="2854" y="4153"/>
                  <a:pt x="2871" y="4136"/>
                </a:cubicBezTo>
                <a:lnTo>
                  <a:pt x="2883" y="4096"/>
                </a:lnTo>
                <a:close/>
                <a:moveTo>
                  <a:pt x="2543" y="4204"/>
                </a:moveTo>
                <a:cubicBezTo>
                  <a:pt x="2555" y="4204"/>
                  <a:pt x="2566" y="4225"/>
                  <a:pt x="2554" y="4238"/>
                </a:cubicBezTo>
                <a:cubicBezTo>
                  <a:pt x="2550" y="4248"/>
                  <a:pt x="2545" y="4252"/>
                  <a:pt x="2539" y="4252"/>
                </a:cubicBezTo>
                <a:cubicBezTo>
                  <a:pt x="2527" y="4252"/>
                  <a:pt x="2515" y="4231"/>
                  <a:pt x="2531" y="4215"/>
                </a:cubicBezTo>
                <a:cubicBezTo>
                  <a:pt x="2534" y="4207"/>
                  <a:pt x="2539" y="4204"/>
                  <a:pt x="2543" y="4204"/>
                </a:cubicBezTo>
                <a:close/>
                <a:moveTo>
                  <a:pt x="2310" y="4113"/>
                </a:moveTo>
                <a:lnTo>
                  <a:pt x="2310" y="4113"/>
                </a:lnTo>
                <a:cubicBezTo>
                  <a:pt x="2304" y="4141"/>
                  <a:pt x="2287" y="4164"/>
                  <a:pt x="2270" y="4181"/>
                </a:cubicBezTo>
                <a:cubicBezTo>
                  <a:pt x="2247" y="4209"/>
                  <a:pt x="2225" y="4238"/>
                  <a:pt x="2202" y="4266"/>
                </a:cubicBezTo>
                <a:cubicBezTo>
                  <a:pt x="2208" y="4243"/>
                  <a:pt x="2213" y="4226"/>
                  <a:pt x="2219" y="4209"/>
                </a:cubicBezTo>
                <a:cubicBezTo>
                  <a:pt x="2225" y="4204"/>
                  <a:pt x="2236" y="4198"/>
                  <a:pt x="2242" y="4198"/>
                </a:cubicBezTo>
                <a:cubicBezTo>
                  <a:pt x="2259" y="4164"/>
                  <a:pt x="2281" y="4136"/>
                  <a:pt x="2310" y="4113"/>
                </a:cubicBezTo>
                <a:close/>
                <a:moveTo>
                  <a:pt x="16616" y="4239"/>
                </a:moveTo>
                <a:cubicBezTo>
                  <a:pt x="16632" y="4239"/>
                  <a:pt x="16653" y="4249"/>
                  <a:pt x="16653" y="4266"/>
                </a:cubicBezTo>
                <a:cubicBezTo>
                  <a:pt x="16648" y="4271"/>
                  <a:pt x="16642" y="4273"/>
                  <a:pt x="16635" y="4273"/>
                </a:cubicBezTo>
                <a:cubicBezTo>
                  <a:pt x="16617" y="4273"/>
                  <a:pt x="16598" y="4260"/>
                  <a:pt x="16602" y="4243"/>
                </a:cubicBezTo>
                <a:cubicBezTo>
                  <a:pt x="16605" y="4240"/>
                  <a:pt x="16610" y="4239"/>
                  <a:pt x="16616" y="4239"/>
                </a:cubicBezTo>
                <a:close/>
                <a:moveTo>
                  <a:pt x="2809" y="4221"/>
                </a:moveTo>
                <a:cubicBezTo>
                  <a:pt x="2820" y="4232"/>
                  <a:pt x="2809" y="4255"/>
                  <a:pt x="2798" y="4266"/>
                </a:cubicBezTo>
                <a:cubicBezTo>
                  <a:pt x="2790" y="4273"/>
                  <a:pt x="2776" y="4283"/>
                  <a:pt x="2765" y="4283"/>
                </a:cubicBezTo>
                <a:cubicBezTo>
                  <a:pt x="2759" y="4283"/>
                  <a:pt x="2754" y="4280"/>
                  <a:pt x="2752" y="4272"/>
                </a:cubicBezTo>
                <a:cubicBezTo>
                  <a:pt x="2764" y="4249"/>
                  <a:pt x="2781" y="4226"/>
                  <a:pt x="2809" y="4221"/>
                </a:cubicBezTo>
                <a:close/>
                <a:moveTo>
                  <a:pt x="2727" y="4300"/>
                </a:moveTo>
                <a:cubicBezTo>
                  <a:pt x="2728" y="4300"/>
                  <a:pt x="2729" y="4300"/>
                  <a:pt x="2730" y="4300"/>
                </a:cubicBezTo>
                <a:cubicBezTo>
                  <a:pt x="2747" y="4312"/>
                  <a:pt x="2735" y="4340"/>
                  <a:pt x="2724" y="4357"/>
                </a:cubicBezTo>
                <a:cubicBezTo>
                  <a:pt x="2721" y="4358"/>
                  <a:pt x="2719" y="4358"/>
                  <a:pt x="2717" y="4358"/>
                </a:cubicBezTo>
                <a:cubicBezTo>
                  <a:pt x="2693" y="4358"/>
                  <a:pt x="2702" y="4300"/>
                  <a:pt x="2727" y="4300"/>
                </a:cubicBezTo>
                <a:close/>
                <a:moveTo>
                  <a:pt x="2162" y="4323"/>
                </a:moveTo>
                <a:cubicBezTo>
                  <a:pt x="2151" y="4357"/>
                  <a:pt x="2111" y="4380"/>
                  <a:pt x="2105" y="4419"/>
                </a:cubicBezTo>
                <a:cubicBezTo>
                  <a:pt x="2100" y="4419"/>
                  <a:pt x="2094" y="4425"/>
                  <a:pt x="2088" y="4425"/>
                </a:cubicBezTo>
                <a:cubicBezTo>
                  <a:pt x="2094" y="4414"/>
                  <a:pt x="2111" y="4391"/>
                  <a:pt x="2117" y="4380"/>
                </a:cubicBezTo>
                <a:cubicBezTo>
                  <a:pt x="2117" y="4380"/>
                  <a:pt x="2111" y="4374"/>
                  <a:pt x="2111" y="4374"/>
                </a:cubicBezTo>
                <a:lnTo>
                  <a:pt x="2111" y="4368"/>
                </a:lnTo>
                <a:cubicBezTo>
                  <a:pt x="2128" y="4351"/>
                  <a:pt x="2140" y="4334"/>
                  <a:pt x="2162" y="4323"/>
                </a:cubicBezTo>
                <a:close/>
                <a:moveTo>
                  <a:pt x="2610" y="3188"/>
                </a:moveTo>
                <a:lnTo>
                  <a:pt x="2610" y="3188"/>
                </a:lnTo>
                <a:cubicBezTo>
                  <a:pt x="2525" y="3307"/>
                  <a:pt x="2423" y="3415"/>
                  <a:pt x="2327" y="3529"/>
                </a:cubicBezTo>
                <a:cubicBezTo>
                  <a:pt x="2310" y="3557"/>
                  <a:pt x="2270" y="3574"/>
                  <a:pt x="2276" y="3608"/>
                </a:cubicBezTo>
                <a:cubicBezTo>
                  <a:pt x="2287" y="3602"/>
                  <a:pt x="2310" y="3597"/>
                  <a:pt x="2321" y="3597"/>
                </a:cubicBezTo>
                <a:cubicBezTo>
                  <a:pt x="2327" y="3608"/>
                  <a:pt x="2344" y="3636"/>
                  <a:pt x="2349" y="3648"/>
                </a:cubicBezTo>
                <a:cubicBezTo>
                  <a:pt x="2332" y="3653"/>
                  <a:pt x="2315" y="3653"/>
                  <a:pt x="2298" y="3659"/>
                </a:cubicBezTo>
                <a:cubicBezTo>
                  <a:pt x="2287" y="3636"/>
                  <a:pt x="2270" y="3625"/>
                  <a:pt x="2247" y="3625"/>
                </a:cubicBezTo>
                <a:cubicBezTo>
                  <a:pt x="2185" y="3670"/>
                  <a:pt x="2157" y="3750"/>
                  <a:pt x="2100" y="3801"/>
                </a:cubicBezTo>
                <a:cubicBezTo>
                  <a:pt x="2077" y="3835"/>
                  <a:pt x="2037" y="3869"/>
                  <a:pt x="2032" y="3914"/>
                </a:cubicBezTo>
                <a:cubicBezTo>
                  <a:pt x="2071" y="3897"/>
                  <a:pt x="2100" y="3869"/>
                  <a:pt x="2105" y="3829"/>
                </a:cubicBezTo>
                <a:cubicBezTo>
                  <a:pt x="2128" y="3816"/>
                  <a:pt x="2147" y="3769"/>
                  <a:pt x="2175" y="3769"/>
                </a:cubicBezTo>
                <a:cubicBezTo>
                  <a:pt x="2181" y="3769"/>
                  <a:pt x="2189" y="3772"/>
                  <a:pt x="2196" y="3778"/>
                </a:cubicBezTo>
                <a:cubicBezTo>
                  <a:pt x="2179" y="3795"/>
                  <a:pt x="2174" y="3818"/>
                  <a:pt x="2185" y="3846"/>
                </a:cubicBezTo>
                <a:cubicBezTo>
                  <a:pt x="2174" y="3841"/>
                  <a:pt x="2157" y="3835"/>
                  <a:pt x="2145" y="3829"/>
                </a:cubicBezTo>
                <a:lnTo>
                  <a:pt x="2145" y="3880"/>
                </a:lnTo>
                <a:cubicBezTo>
                  <a:pt x="2140" y="3897"/>
                  <a:pt x="2128" y="3914"/>
                  <a:pt x="2117" y="3931"/>
                </a:cubicBezTo>
                <a:cubicBezTo>
                  <a:pt x="2105" y="3920"/>
                  <a:pt x="2094" y="3897"/>
                  <a:pt x="2088" y="3886"/>
                </a:cubicBezTo>
                <a:cubicBezTo>
                  <a:pt x="2088" y="3914"/>
                  <a:pt x="2088" y="3937"/>
                  <a:pt x="2088" y="3965"/>
                </a:cubicBezTo>
                <a:cubicBezTo>
                  <a:pt x="2083" y="3960"/>
                  <a:pt x="2071" y="3954"/>
                  <a:pt x="2066" y="3948"/>
                </a:cubicBezTo>
                <a:cubicBezTo>
                  <a:pt x="2026" y="3999"/>
                  <a:pt x="1986" y="4051"/>
                  <a:pt x="1952" y="4107"/>
                </a:cubicBezTo>
                <a:cubicBezTo>
                  <a:pt x="1952" y="4158"/>
                  <a:pt x="1896" y="4170"/>
                  <a:pt x="1862" y="4192"/>
                </a:cubicBezTo>
                <a:cubicBezTo>
                  <a:pt x="1879" y="4096"/>
                  <a:pt x="1969" y="4033"/>
                  <a:pt x="2020" y="3948"/>
                </a:cubicBezTo>
                <a:cubicBezTo>
                  <a:pt x="2044" y="3940"/>
                  <a:pt x="2021" y="3910"/>
                  <a:pt x="2005" y="3910"/>
                </a:cubicBezTo>
                <a:cubicBezTo>
                  <a:pt x="1998" y="3910"/>
                  <a:pt x="1992" y="3916"/>
                  <a:pt x="1992" y="3931"/>
                </a:cubicBezTo>
                <a:cubicBezTo>
                  <a:pt x="1890" y="4068"/>
                  <a:pt x="1788" y="4198"/>
                  <a:pt x="1691" y="4334"/>
                </a:cubicBezTo>
                <a:cubicBezTo>
                  <a:pt x="1657" y="4380"/>
                  <a:pt x="1623" y="4431"/>
                  <a:pt x="1583" y="4476"/>
                </a:cubicBezTo>
                <a:cubicBezTo>
                  <a:pt x="1618" y="4380"/>
                  <a:pt x="1691" y="4312"/>
                  <a:pt x="1742" y="4232"/>
                </a:cubicBezTo>
                <a:cubicBezTo>
                  <a:pt x="1737" y="4226"/>
                  <a:pt x="1731" y="4215"/>
                  <a:pt x="1725" y="4209"/>
                </a:cubicBezTo>
                <a:lnTo>
                  <a:pt x="1725" y="4209"/>
                </a:lnTo>
                <a:cubicBezTo>
                  <a:pt x="1737" y="4215"/>
                  <a:pt x="1754" y="4221"/>
                  <a:pt x="1765" y="4226"/>
                </a:cubicBezTo>
                <a:cubicBezTo>
                  <a:pt x="1765" y="4209"/>
                  <a:pt x="1771" y="4187"/>
                  <a:pt x="1771" y="4170"/>
                </a:cubicBezTo>
                <a:cubicBezTo>
                  <a:pt x="1782" y="4164"/>
                  <a:pt x="1799" y="4153"/>
                  <a:pt x="1805" y="4141"/>
                </a:cubicBezTo>
                <a:cubicBezTo>
                  <a:pt x="1805" y="4136"/>
                  <a:pt x="1805" y="4113"/>
                  <a:pt x="1805" y="4107"/>
                </a:cubicBezTo>
                <a:cubicBezTo>
                  <a:pt x="1810" y="4102"/>
                  <a:pt x="1827" y="4102"/>
                  <a:pt x="1833" y="4096"/>
                </a:cubicBezTo>
                <a:cubicBezTo>
                  <a:pt x="1975" y="3869"/>
                  <a:pt x="2179" y="3682"/>
                  <a:pt x="2332" y="3460"/>
                </a:cubicBezTo>
                <a:cubicBezTo>
                  <a:pt x="2440" y="3387"/>
                  <a:pt x="2503" y="3262"/>
                  <a:pt x="2610" y="3188"/>
                </a:cubicBezTo>
                <a:close/>
                <a:moveTo>
                  <a:pt x="1691" y="4442"/>
                </a:moveTo>
                <a:cubicBezTo>
                  <a:pt x="1691" y="4442"/>
                  <a:pt x="1697" y="4442"/>
                  <a:pt x="1697" y="4448"/>
                </a:cubicBezTo>
                <a:cubicBezTo>
                  <a:pt x="1686" y="4459"/>
                  <a:pt x="1680" y="4470"/>
                  <a:pt x="1674" y="4482"/>
                </a:cubicBezTo>
                <a:cubicBezTo>
                  <a:pt x="1669" y="4465"/>
                  <a:pt x="1674" y="4442"/>
                  <a:pt x="1691" y="4442"/>
                </a:cubicBezTo>
                <a:close/>
                <a:moveTo>
                  <a:pt x="1691" y="4493"/>
                </a:moveTo>
                <a:cubicBezTo>
                  <a:pt x="1691" y="4493"/>
                  <a:pt x="1686" y="4493"/>
                  <a:pt x="1686" y="4499"/>
                </a:cubicBezTo>
                <a:cubicBezTo>
                  <a:pt x="1686" y="4499"/>
                  <a:pt x="1686" y="4493"/>
                  <a:pt x="1680" y="4493"/>
                </a:cubicBezTo>
                <a:close/>
                <a:moveTo>
                  <a:pt x="1646" y="4493"/>
                </a:moveTo>
                <a:cubicBezTo>
                  <a:pt x="1669" y="4493"/>
                  <a:pt x="1674" y="4504"/>
                  <a:pt x="1663" y="4527"/>
                </a:cubicBezTo>
                <a:cubicBezTo>
                  <a:pt x="1635" y="4527"/>
                  <a:pt x="1629" y="4516"/>
                  <a:pt x="1646" y="4493"/>
                </a:cubicBezTo>
                <a:close/>
                <a:moveTo>
                  <a:pt x="2032" y="4516"/>
                </a:moveTo>
                <a:cubicBezTo>
                  <a:pt x="2026" y="4533"/>
                  <a:pt x="2015" y="4544"/>
                  <a:pt x="2003" y="4561"/>
                </a:cubicBezTo>
                <a:cubicBezTo>
                  <a:pt x="2003" y="4538"/>
                  <a:pt x="2015" y="4527"/>
                  <a:pt x="2032" y="4516"/>
                </a:cubicBezTo>
                <a:close/>
                <a:moveTo>
                  <a:pt x="2300" y="4538"/>
                </a:moveTo>
                <a:cubicBezTo>
                  <a:pt x="2301" y="4538"/>
                  <a:pt x="2303" y="4538"/>
                  <a:pt x="2304" y="4538"/>
                </a:cubicBezTo>
                <a:cubicBezTo>
                  <a:pt x="2320" y="4554"/>
                  <a:pt x="2302" y="4584"/>
                  <a:pt x="2285" y="4584"/>
                </a:cubicBezTo>
                <a:cubicBezTo>
                  <a:pt x="2284" y="4584"/>
                  <a:pt x="2283" y="4584"/>
                  <a:pt x="2281" y="4584"/>
                </a:cubicBezTo>
                <a:cubicBezTo>
                  <a:pt x="2265" y="4573"/>
                  <a:pt x="2279" y="4538"/>
                  <a:pt x="2300" y="4538"/>
                </a:cubicBezTo>
                <a:close/>
                <a:moveTo>
                  <a:pt x="2962" y="4124"/>
                </a:moveTo>
                <a:cubicBezTo>
                  <a:pt x="2832" y="4277"/>
                  <a:pt x="2701" y="4436"/>
                  <a:pt x="2582" y="4601"/>
                </a:cubicBezTo>
                <a:lnTo>
                  <a:pt x="2582" y="4595"/>
                </a:lnTo>
                <a:cubicBezTo>
                  <a:pt x="2622" y="4538"/>
                  <a:pt x="2679" y="4487"/>
                  <a:pt x="2690" y="4414"/>
                </a:cubicBezTo>
                <a:lnTo>
                  <a:pt x="2690" y="4414"/>
                </a:lnTo>
                <a:cubicBezTo>
                  <a:pt x="2679" y="4419"/>
                  <a:pt x="2650" y="4431"/>
                  <a:pt x="2633" y="4431"/>
                </a:cubicBezTo>
                <a:cubicBezTo>
                  <a:pt x="2639" y="4419"/>
                  <a:pt x="2639" y="4402"/>
                  <a:pt x="2639" y="4391"/>
                </a:cubicBezTo>
                <a:cubicBezTo>
                  <a:pt x="2656" y="4397"/>
                  <a:pt x="2667" y="4397"/>
                  <a:pt x="2679" y="4402"/>
                </a:cubicBezTo>
                <a:lnTo>
                  <a:pt x="2679" y="4363"/>
                </a:lnTo>
                <a:cubicBezTo>
                  <a:pt x="2684" y="4385"/>
                  <a:pt x="2690" y="4408"/>
                  <a:pt x="2696" y="4431"/>
                </a:cubicBezTo>
                <a:cubicBezTo>
                  <a:pt x="2798" y="4340"/>
                  <a:pt x="2860" y="4209"/>
                  <a:pt x="2962" y="4124"/>
                </a:cubicBezTo>
                <a:close/>
                <a:moveTo>
                  <a:pt x="2537" y="4601"/>
                </a:moveTo>
                <a:lnTo>
                  <a:pt x="2514" y="4629"/>
                </a:lnTo>
                <a:lnTo>
                  <a:pt x="2554" y="4635"/>
                </a:lnTo>
                <a:cubicBezTo>
                  <a:pt x="2542" y="4646"/>
                  <a:pt x="2537" y="4658"/>
                  <a:pt x="2531" y="4663"/>
                </a:cubicBezTo>
                <a:cubicBezTo>
                  <a:pt x="2525" y="4658"/>
                  <a:pt x="2520" y="4641"/>
                  <a:pt x="2520" y="4635"/>
                </a:cubicBezTo>
                <a:cubicBezTo>
                  <a:pt x="2508" y="4646"/>
                  <a:pt x="2491" y="4663"/>
                  <a:pt x="2486" y="4675"/>
                </a:cubicBezTo>
                <a:cubicBezTo>
                  <a:pt x="2469" y="4675"/>
                  <a:pt x="2452" y="4675"/>
                  <a:pt x="2440" y="4680"/>
                </a:cubicBezTo>
                <a:cubicBezTo>
                  <a:pt x="2469" y="4646"/>
                  <a:pt x="2503" y="4624"/>
                  <a:pt x="2537" y="4601"/>
                </a:cubicBezTo>
                <a:close/>
                <a:moveTo>
                  <a:pt x="16727" y="4953"/>
                </a:moveTo>
                <a:cubicBezTo>
                  <a:pt x="16727" y="4958"/>
                  <a:pt x="16733" y="4964"/>
                  <a:pt x="16733" y="4970"/>
                </a:cubicBezTo>
                <a:cubicBezTo>
                  <a:pt x="16727" y="4970"/>
                  <a:pt x="16721" y="4964"/>
                  <a:pt x="16716" y="4958"/>
                </a:cubicBezTo>
                <a:cubicBezTo>
                  <a:pt x="16716" y="4958"/>
                  <a:pt x="16727" y="4953"/>
                  <a:pt x="16727" y="4953"/>
                </a:cubicBezTo>
                <a:close/>
                <a:moveTo>
                  <a:pt x="1549" y="4544"/>
                </a:moveTo>
                <a:cubicBezTo>
                  <a:pt x="1487" y="4663"/>
                  <a:pt x="1419" y="4782"/>
                  <a:pt x="1357" y="4902"/>
                </a:cubicBezTo>
                <a:cubicBezTo>
                  <a:pt x="1334" y="4930"/>
                  <a:pt x="1317" y="4958"/>
                  <a:pt x="1294" y="4987"/>
                </a:cubicBezTo>
                <a:lnTo>
                  <a:pt x="1283" y="4987"/>
                </a:lnTo>
                <a:cubicBezTo>
                  <a:pt x="1288" y="4981"/>
                  <a:pt x="1288" y="4981"/>
                  <a:pt x="1294" y="4975"/>
                </a:cubicBezTo>
                <a:cubicBezTo>
                  <a:pt x="1288" y="4958"/>
                  <a:pt x="1288" y="4941"/>
                  <a:pt x="1283" y="4924"/>
                </a:cubicBezTo>
                <a:cubicBezTo>
                  <a:pt x="1391" y="4833"/>
                  <a:pt x="1402" y="4669"/>
                  <a:pt x="1515" y="4590"/>
                </a:cubicBezTo>
                <a:cubicBezTo>
                  <a:pt x="1510" y="4584"/>
                  <a:pt x="1498" y="4572"/>
                  <a:pt x="1493" y="4567"/>
                </a:cubicBezTo>
                <a:cubicBezTo>
                  <a:pt x="1515" y="4561"/>
                  <a:pt x="1532" y="4555"/>
                  <a:pt x="1549" y="4544"/>
                </a:cubicBezTo>
                <a:close/>
                <a:moveTo>
                  <a:pt x="16735" y="4980"/>
                </a:moveTo>
                <a:lnTo>
                  <a:pt x="16735" y="4980"/>
                </a:lnTo>
                <a:cubicBezTo>
                  <a:pt x="16737" y="4982"/>
                  <a:pt x="16741" y="4983"/>
                  <a:pt x="16744" y="4987"/>
                </a:cubicBezTo>
                <a:cubicBezTo>
                  <a:pt x="16744" y="4990"/>
                  <a:pt x="16744" y="4994"/>
                  <a:pt x="16745" y="4998"/>
                </a:cubicBezTo>
                <a:lnTo>
                  <a:pt x="16745" y="4998"/>
                </a:lnTo>
                <a:cubicBezTo>
                  <a:pt x="16742" y="4993"/>
                  <a:pt x="16738" y="4987"/>
                  <a:pt x="16735" y="4980"/>
                </a:cubicBezTo>
                <a:close/>
                <a:moveTo>
                  <a:pt x="17100" y="4985"/>
                </a:moveTo>
                <a:cubicBezTo>
                  <a:pt x="17104" y="4985"/>
                  <a:pt x="17108" y="4986"/>
                  <a:pt x="17113" y="4987"/>
                </a:cubicBezTo>
                <a:cubicBezTo>
                  <a:pt x="17127" y="5010"/>
                  <a:pt x="17125" y="5022"/>
                  <a:pt x="17108" y="5022"/>
                </a:cubicBezTo>
                <a:cubicBezTo>
                  <a:pt x="17105" y="5022"/>
                  <a:pt x="17100" y="5022"/>
                  <a:pt x="17096" y="5021"/>
                </a:cubicBezTo>
                <a:cubicBezTo>
                  <a:pt x="17081" y="4997"/>
                  <a:pt x="17083" y="4985"/>
                  <a:pt x="17100" y="4985"/>
                </a:cubicBezTo>
                <a:close/>
                <a:moveTo>
                  <a:pt x="1396" y="4902"/>
                </a:moveTo>
                <a:cubicBezTo>
                  <a:pt x="1396" y="4907"/>
                  <a:pt x="1396" y="4919"/>
                  <a:pt x="1396" y="4924"/>
                </a:cubicBezTo>
                <a:cubicBezTo>
                  <a:pt x="1368" y="4947"/>
                  <a:pt x="1357" y="4998"/>
                  <a:pt x="1374" y="5032"/>
                </a:cubicBezTo>
                <a:cubicBezTo>
                  <a:pt x="1362" y="5026"/>
                  <a:pt x="1345" y="5015"/>
                  <a:pt x="1334" y="5009"/>
                </a:cubicBezTo>
                <a:cubicBezTo>
                  <a:pt x="1351" y="4970"/>
                  <a:pt x="1374" y="4936"/>
                  <a:pt x="1396" y="4902"/>
                </a:cubicBezTo>
                <a:close/>
                <a:moveTo>
                  <a:pt x="1254" y="5026"/>
                </a:moveTo>
                <a:cubicBezTo>
                  <a:pt x="1254" y="5038"/>
                  <a:pt x="1254" y="5043"/>
                  <a:pt x="1254" y="5055"/>
                </a:cubicBezTo>
                <a:cubicBezTo>
                  <a:pt x="1249" y="5055"/>
                  <a:pt x="1243" y="5055"/>
                  <a:pt x="1237" y="5060"/>
                </a:cubicBezTo>
                <a:cubicBezTo>
                  <a:pt x="1243" y="5049"/>
                  <a:pt x="1249" y="5038"/>
                  <a:pt x="1254" y="5026"/>
                </a:cubicBezTo>
                <a:close/>
                <a:moveTo>
                  <a:pt x="1322" y="5026"/>
                </a:moveTo>
                <a:cubicBezTo>
                  <a:pt x="1340" y="5026"/>
                  <a:pt x="1351" y="5032"/>
                  <a:pt x="1362" y="5032"/>
                </a:cubicBezTo>
                <a:cubicBezTo>
                  <a:pt x="1362" y="5038"/>
                  <a:pt x="1362" y="5043"/>
                  <a:pt x="1362" y="5043"/>
                </a:cubicBezTo>
                <a:cubicBezTo>
                  <a:pt x="1357" y="5049"/>
                  <a:pt x="1351" y="5060"/>
                  <a:pt x="1345" y="5066"/>
                </a:cubicBezTo>
                <a:cubicBezTo>
                  <a:pt x="1334" y="5060"/>
                  <a:pt x="1322" y="5049"/>
                  <a:pt x="1317" y="5049"/>
                </a:cubicBezTo>
                <a:cubicBezTo>
                  <a:pt x="1317" y="5038"/>
                  <a:pt x="1322" y="5032"/>
                  <a:pt x="1322" y="5026"/>
                </a:cubicBezTo>
                <a:close/>
                <a:moveTo>
                  <a:pt x="17158" y="5072"/>
                </a:moveTo>
                <a:cubicBezTo>
                  <a:pt x="17167" y="5091"/>
                  <a:pt x="17165" y="5102"/>
                  <a:pt x="17148" y="5102"/>
                </a:cubicBezTo>
                <a:cubicBezTo>
                  <a:pt x="17144" y="5102"/>
                  <a:pt x="17140" y="5101"/>
                  <a:pt x="17135" y="5100"/>
                </a:cubicBezTo>
                <a:cubicBezTo>
                  <a:pt x="17124" y="5077"/>
                  <a:pt x="17135" y="5072"/>
                  <a:pt x="17158" y="5072"/>
                </a:cubicBezTo>
                <a:close/>
                <a:moveTo>
                  <a:pt x="1203" y="5146"/>
                </a:moveTo>
                <a:lnTo>
                  <a:pt x="1203" y="5151"/>
                </a:lnTo>
                <a:cubicBezTo>
                  <a:pt x="1203" y="5151"/>
                  <a:pt x="1203" y="5157"/>
                  <a:pt x="1198" y="5163"/>
                </a:cubicBezTo>
                <a:cubicBezTo>
                  <a:pt x="1198" y="5157"/>
                  <a:pt x="1203" y="5151"/>
                  <a:pt x="1203" y="5146"/>
                </a:cubicBezTo>
                <a:close/>
                <a:moveTo>
                  <a:pt x="1340" y="5077"/>
                </a:moveTo>
                <a:cubicBezTo>
                  <a:pt x="1340" y="5089"/>
                  <a:pt x="1334" y="5100"/>
                  <a:pt x="1334" y="5112"/>
                </a:cubicBezTo>
                <a:cubicBezTo>
                  <a:pt x="1328" y="5117"/>
                  <a:pt x="1328" y="5123"/>
                  <a:pt x="1322" y="5123"/>
                </a:cubicBezTo>
                <a:lnTo>
                  <a:pt x="1317" y="5129"/>
                </a:lnTo>
                <a:lnTo>
                  <a:pt x="1322" y="5129"/>
                </a:lnTo>
                <a:cubicBezTo>
                  <a:pt x="1311" y="5140"/>
                  <a:pt x="1305" y="5151"/>
                  <a:pt x="1300" y="5163"/>
                </a:cubicBezTo>
                <a:lnTo>
                  <a:pt x="1266" y="5163"/>
                </a:lnTo>
                <a:cubicBezTo>
                  <a:pt x="1266" y="5157"/>
                  <a:pt x="1271" y="5151"/>
                  <a:pt x="1271" y="5151"/>
                </a:cubicBezTo>
                <a:cubicBezTo>
                  <a:pt x="1277" y="5146"/>
                  <a:pt x="1294" y="5134"/>
                  <a:pt x="1300" y="5129"/>
                </a:cubicBezTo>
                <a:lnTo>
                  <a:pt x="1305" y="5106"/>
                </a:lnTo>
                <a:cubicBezTo>
                  <a:pt x="1317" y="5094"/>
                  <a:pt x="1328" y="5083"/>
                  <a:pt x="1340" y="5077"/>
                </a:cubicBezTo>
                <a:close/>
                <a:moveTo>
                  <a:pt x="1260" y="5094"/>
                </a:moveTo>
                <a:lnTo>
                  <a:pt x="1260" y="5094"/>
                </a:lnTo>
                <a:cubicBezTo>
                  <a:pt x="1243" y="5134"/>
                  <a:pt x="1226" y="5174"/>
                  <a:pt x="1209" y="5208"/>
                </a:cubicBezTo>
                <a:lnTo>
                  <a:pt x="1203" y="5208"/>
                </a:lnTo>
                <a:cubicBezTo>
                  <a:pt x="1215" y="5168"/>
                  <a:pt x="1237" y="5134"/>
                  <a:pt x="1260" y="5094"/>
                </a:cubicBezTo>
                <a:close/>
                <a:moveTo>
                  <a:pt x="16778" y="5043"/>
                </a:moveTo>
                <a:cubicBezTo>
                  <a:pt x="16789" y="5077"/>
                  <a:pt x="16806" y="5112"/>
                  <a:pt x="16835" y="5129"/>
                </a:cubicBezTo>
                <a:cubicBezTo>
                  <a:pt x="16852" y="5157"/>
                  <a:pt x="16863" y="5180"/>
                  <a:pt x="16880" y="5208"/>
                </a:cubicBezTo>
                <a:cubicBezTo>
                  <a:pt x="16880" y="5214"/>
                  <a:pt x="16874" y="5219"/>
                  <a:pt x="16874" y="5225"/>
                </a:cubicBezTo>
                <a:cubicBezTo>
                  <a:pt x="16835" y="5168"/>
                  <a:pt x="16801" y="5112"/>
                  <a:pt x="16767" y="5049"/>
                </a:cubicBezTo>
                <a:cubicBezTo>
                  <a:pt x="16767" y="5049"/>
                  <a:pt x="16778" y="5049"/>
                  <a:pt x="16778" y="5043"/>
                </a:cubicBezTo>
                <a:close/>
                <a:moveTo>
                  <a:pt x="17207" y="5187"/>
                </a:moveTo>
                <a:cubicBezTo>
                  <a:pt x="17225" y="5187"/>
                  <a:pt x="17252" y="5219"/>
                  <a:pt x="17221" y="5231"/>
                </a:cubicBezTo>
                <a:cubicBezTo>
                  <a:pt x="17215" y="5225"/>
                  <a:pt x="17203" y="5214"/>
                  <a:pt x="17192" y="5208"/>
                </a:cubicBezTo>
                <a:cubicBezTo>
                  <a:pt x="17192" y="5193"/>
                  <a:pt x="17199" y="5187"/>
                  <a:pt x="17207" y="5187"/>
                </a:cubicBezTo>
                <a:close/>
                <a:moveTo>
                  <a:pt x="16897" y="5248"/>
                </a:moveTo>
                <a:cubicBezTo>
                  <a:pt x="16908" y="5265"/>
                  <a:pt x="16914" y="5276"/>
                  <a:pt x="16925" y="5293"/>
                </a:cubicBezTo>
                <a:cubicBezTo>
                  <a:pt x="16920" y="5299"/>
                  <a:pt x="16920" y="5304"/>
                  <a:pt x="16920" y="5310"/>
                </a:cubicBezTo>
                <a:cubicBezTo>
                  <a:pt x="16908" y="5299"/>
                  <a:pt x="16903" y="5287"/>
                  <a:pt x="16897" y="5270"/>
                </a:cubicBezTo>
                <a:lnTo>
                  <a:pt x="16897" y="5248"/>
                </a:lnTo>
                <a:close/>
                <a:moveTo>
                  <a:pt x="17561" y="5338"/>
                </a:moveTo>
                <a:cubicBezTo>
                  <a:pt x="17567" y="5338"/>
                  <a:pt x="17584" y="5350"/>
                  <a:pt x="17589" y="5355"/>
                </a:cubicBezTo>
                <a:cubicBezTo>
                  <a:pt x="17588" y="5366"/>
                  <a:pt x="17581" y="5370"/>
                  <a:pt x="17574" y="5370"/>
                </a:cubicBezTo>
                <a:cubicBezTo>
                  <a:pt x="17557" y="5370"/>
                  <a:pt x="17537" y="5350"/>
                  <a:pt x="17561" y="5338"/>
                </a:cubicBezTo>
                <a:close/>
                <a:moveTo>
                  <a:pt x="16948" y="5333"/>
                </a:moveTo>
                <a:cubicBezTo>
                  <a:pt x="16948" y="5344"/>
                  <a:pt x="16954" y="5355"/>
                  <a:pt x="16960" y="5367"/>
                </a:cubicBezTo>
                <a:lnTo>
                  <a:pt x="16954" y="5378"/>
                </a:lnTo>
                <a:lnTo>
                  <a:pt x="16954" y="5373"/>
                </a:lnTo>
                <a:lnTo>
                  <a:pt x="16948" y="5373"/>
                </a:lnTo>
                <a:cubicBezTo>
                  <a:pt x="16942" y="5361"/>
                  <a:pt x="16931" y="5344"/>
                  <a:pt x="16925" y="5333"/>
                </a:cubicBezTo>
                <a:close/>
                <a:moveTo>
                  <a:pt x="17260" y="5236"/>
                </a:moveTo>
                <a:cubicBezTo>
                  <a:pt x="17294" y="5293"/>
                  <a:pt x="17323" y="5350"/>
                  <a:pt x="17345" y="5407"/>
                </a:cubicBezTo>
                <a:cubicBezTo>
                  <a:pt x="17283" y="5378"/>
                  <a:pt x="17255" y="5310"/>
                  <a:pt x="17215" y="5259"/>
                </a:cubicBezTo>
                <a:cubicBezTo>
                  <a:pt x="17226" y="5253"/>
                  <a:pt x="17243" y="5242"/>
                  <a:pt x="17260" y="5236"/>
                </a:cubicBezTo>
                <a:close/>
                <a:moveTo>
                  <a:pt x="2196" y="5129"/>
                </a:moveTo>
                <a:lnTo>
                  <a:pt x="2196" y="5129"/>
                </a:lnTo>
                <a:cubicBezTo>
                  <a:pt x="2191" y="5163"/>
                  <a:pt x="2168" y="5191"/>
                  <a:pt x="2162" y="5219"/>
                </a:cubicBezTo>
                <a:cubicBezTo>
                  <a:pt x="2145" y="5248"/>
                  <a:pt x="2128" y="5276"/>
                  <a:pt x="2105" y="5310"/>
                </a:cubicBezTo>
                <a:cubicBezTo>
                  <a:pt x="2094" y="5321"/>
                  <a:pt x="2088" y="5338"/>
                  <a:pt x="2077" y="5355"/>
                </a:cubicBezTo>
                <a:cubicBezTo>
                  <a:pt x="2066" y="5378"/>
                  <a:pt x="2054" y="5395"/>
                  <a:pt x="2043" y="5418"/>
                </a:cubicBezTo>
                <a:cubicBezTo>
                  <a:pt x="2049" y="5373"/>
                  <a:pt x="2060" y="5327"/>
                  <a:pt x="2100" y="5304"/>
                </a:cubicBezTo>
                <a:cubicBezTo>
                  <a:pt x="2100" y="5299"/>
                  <a:pt x="2100" y="5282"/>
                  <a:pt x="2100" y="5276"/>
                </a:cubicBezTo>
                <a:cubicBezTo>
                  <a:pt x="2117" y="5253"/>
                  <a:pt x="2140" y="5236"/>
                  <a:pt x="2134" y="5214"/>
                </a:cubicBezTo>
                <a:cubicBezTo>
                  <a:pt x="2157" y="5197"/>
                  <a:pt x="2174" y="5174"/>
                  <a:pt x="2168" y="5146"/>
                </a:cubicBezTo>
                <a:cubicBezTo>
                  <a:pt x="2174" y="5146"/>
                  <a:pt x="2191" y="5134"/>
                  <a:pt x="2196" y="5129"/>
                </a:cubicBezTo>
                <a:close/>
                <a:moveTo>
                  <a:pt x="17343" y="5410"/>
                </a:moveTo>
                <a:cubicBezTo>
                  <a:pt x="17352" y="5410"/>
                  <a:pt x="17360" y="5414"/>
                  <a:pt x="17362" y="5424"/>
                </a:cubicBezTo>
                <a:cubicBezTo>
                  <a:pt x="17366" y="5440"/>
                  <a:pt x="17351" y="5451"/>
                  <a:pt x="17338" y="5451"/>
                </a:cubicBezTo>
                <a:cubicBezTo>
                  <a:pt x="17330" y="5451"/>
                  <a:pt x="17323" y="5446"/>
                  <a:pt x="17323" y="5435"/>
                </a:cubicBezTo>
                <a:cubicBezTo>
                  <a:pt x="17319" y="5418"/>
                  <a:pt x="17331" y="5410"/>
                  <a:pt x="17343" y="5410"/>
                </a:cubicBezTo>
                <a:close/>
                <a:moveTo>
                  <a:pt x="16994" y="5424"/>
                </a:moveTo>
                <a:cubicBezTo>
                  <a:pt x="16999" y="5435"/>
                  <a:pt x="16999" y="5441"/>
                  <a:pt x="17005" y="5452"/>
                </a:cubicBezTo>
                <a:cubicBezTo>
                  <a:pt x="16999" y="5452"/>
                  <a:pt x="16994" y="5446"/>
                  <a:pt x="16988" y="5446"/>
                </a:cubicBezTo>
                <a:cubicBezTo>
                  <a:pt x="16988" y="5441"/>
                  <a:pt x="16988" y="5435"/>
                  <a:pt x="16994" y="5424"/>
                </a:cubicBezTo>
                <a:close/>
                <a:moveTo>
                  <a:pt x="17374" y="5480"/>
                </a:moveTo>
                <a:cubicBezTo>
                  <a:pt x="17381" y="5480"/>
                  <a:pt x="17388" y="5485"/>
                  <a:pt x="17391" y="5497"/>
                </a:cubicBezTo>
                <a:cubicBezTo>
                  <a:pt x="17383" y="5505"/>
                  <a:pt x="17376" y="5509"/>
                  <a:pt x="17370" y="5509"/>
                </a:cubicBezTo>
                <a:cubicBezTo>
                  <a:pt x="17363" y="5509"/>
                  <a:pt x="17357" y="5504"/>
                  <a:pt x="17351" y="5492"/>
                </a:cubicBezTo>
                <a:cubicBezTo>
                  <a:pt x="17359" y="5484"/>
                  <a:pt x="17367" y="5480"/>
                  <a:pt x="17374" y="5480"/>
                </a:cubicBezTo>
                <a:close/>
                <a:moveTo>
                  <a:pt x="17016" y="5469"/>
                </a:moveTo>
                <a:cubicBezTo>
                  <a:pt x="17022" y="5480"/>
                  <a:pt x="17028" y="5497"/>
                  <a:pt x="17039" y="5509"/>
                </a:cubicBezTo>
                <a:cubicBezTo>
                  <a:pt x="17033" y="5509"/>
                  <a:pt x="17022" y="5514"/>
                  <a:pt x="17022" y="5514"/>
                </a:cubicBezTo>
                <a:cubicBezTo>
                  <a:pt x="17016" y="5503"/>
                  <a:pt x="17011" y="5497"/>
                  <a:pt x="17005" y="5486"/>
                </a:cubicBezTo>
                <a:cubicBezTo>
                  <a:pt x="17011" y="5480"/>
                  <a:pt x="17011" y="5475"/>
                  <a:pt x="17016" y="5469"/>
                </a:cubicBezTo>
                <a:close/>
                <a:moveTo>
                  <a:pt x="16728" y="5450"/>
                </a:moveTo>
                <a:cubicBezTo>
                  <a:pt x="16745" y="5450"/>
                  <a:pt x="16781" y="5507"/>
                  <a:pt x="16750" y="5520"/>
                </a:cubicBezTo>
                <a:cubicBezTo>
                  <a:pt x="16738" y="5503"/>
                  <a:pt x="16733" y="5480"/>
                  <a:pt x="16721" y="5463"/>
                </a:cubicBezTo>
                <a:cubicBezTo>
                  <a:pt x="16721" y="5454"/>
                  <a:pt x="16724" y="5450"/>
                  <a:pt x="16728" y="5450"/>
                </a:cubicBezTo>
                <a:close/>
                <a:moveTo>
                  <a:pt x="17516" y="5367"/>
                </a:moveTo>
                <a:cubicBezTo>
                  <a:pt x="17538" y="5367"/>
                  <a:pt x="17550" y="5384"/>
                  <a:pt x="17567" y="5395"/>
                </a:cubicBezTo>
                <a:cubicBezTo>
                  <a:pt x="17572" y="5395"/>
                  <a:pt x="17584" y="5390"/>
                  <a:pt x="17589" y="5390"/>
                </a:cubicBezTo>
                <a:cubicBezTo>
                  <a:pt x="17595" y="5441"/>
                  <a:pt x="17635" y="5492"/>
                  <a:pt x="17640" y="5537"/>
                </a:cubicBezTo>
                <a:cubicBezTo>
                  <a:pt x="17635" y="5538"/>
                  <a:pt x="17630" y="5539"/>
                  <a:pt x="17625" y="5539"/>
                </a:cubicBezTo>
                <a:cubicBezTo>
                  <a:pt x="17610" y="5539"/>
                  <a:pt x="17599" y="5532"/>
                  <a:pt x="17595" y="5514"/>
                </a:cubicBezTo>
                <a:cubicBezTo>
                  <a:pt x="17567" y="5469"/>
                  <a:pt x="17550" y="5418"/>
                  <a:pt x="17516" y="5367"/>
                </a:cubicBezTo>
                <a:close/>
                <a:moveTo>
                  <a:pt x="1061" y="5537"/>
                </a:moveTo>
                <a:cubicBezTo>
                  <a:pt x="1061" y="5543"/>
                  <a:pt x="1056" y="5548"/>
                  <a:pt x="1056" y="5548"/>
                </a:cubicBezTo>
                <a:cubicBezTo>
                  <a:pt x="1056" y="5543"/>
                  <a:pt x="1056" y="5537"/>
                  <a:pt x="1050" y="5537"/>
                </a:cubicBezTo>
                <a:close/>
                <a:moveTo>
                  <a:pt x="16647" y="4158"/>
                </a:moveTo>
                <a:lnTo>
                  <a:pt x="16647" y="4158"/>
                </a:lnTo>
                <a:cubicBezTo>
                  <a:pt x="16727" y="4221"/>
                  <a:pt x="16761" y="4317"/>
                  <a:pt x="16823" y="4397"/>
                </a:cubicBezTo>
                <a:lnTo>
                  <a:pt x="16846" y="4385"/>
                </a:lnTo>
                <a:lnTo>
                  <a:pt x="16846" y="4385"/>
                </a:lnTo>
                <a:cubicBezTo>
                  <a:pt x="16840" y="4391"/>
                  <a:pt x="16829" y="4408"/>
                  <a:pt x="16818" y="4414"/>
                </a:cubicBezTo>
                <a:cubicBezTo>
                  <a:pt x="16835" y="4425"/>
                  <a:pt x="16857" y="4436"/>
                  <a:pt x="16869" y="4442"/>
                </a:cubicBezTo>
                <a:cubicBezTo>
                  <a:pt x="16869" y="4453"/>
                  <a:pt x="16880" y="4476"/>
                  <a:pt x="16880" y="4482"/>
                </a:cubicBezTo>
                <a:cubicBezTo>
                  <a:pt x="16891" y="4487"/>
                  <a:pt x="16908" y="4493"/>
                  <a:pt x="16914" y="4499"/>
                </a:cubicBezTo>
                <a:cubicBezTo>
                  <a:pt x="16914" y="4504"/>
                  <a:pt x="16914" y="4521"/>
                  <a:pt x="16914" y="4527"/>
                </a:cubicBezTo>
                <a:cubicBezTo>
                  <a:pt x="17079" y="4743"/>
                  <a:pt x="17181" y="4998"/>
                  <a:pt x="17334" y="5219"/>
                </a:cubicBezTo>
                <a:cubicBezTo>
                  <a:pt x="17368" y="5344"/>
                  <a:pt x="17459" y="5446"/>
                  <a:pt x="17493" y="5571"/>
                </a:cubicBezTo>
                <a:cubicBezTo>
                  <a:pt x="17408" y="5452"/>
                  <a:pt x="17345" y="5316"/>
                  <a:pt x="17272" y="5185"/>
                </a:cubicBezTo>
                <a:lnTo>
                  <a:pt x="17272" y="5191"/>
                </a:lnTo>
                <a:cubicBezTo>
                  <a:pt x="17255" y="5163"/>
                  <a:pt x="17255" y="5123"/>
                  <a:pt x="17221" y="5117"/>
                </a:cubicBezTo>
                <a:cubicBezTo>
                  <a:pt x="17221" y="5129"/>
                  <a:pt x="17215" y="5151"/>
                  <a:pt x="17215" y="5163"/>
                </a:cubicBezTo>
                <a:cubicBezTo>
                  <a:pt x="17198" y="5163"/>
                  <a:pt x="17169" y="5168"/>
                  <a:pt x="17152" y="5168"/>
                </a:cubicBezTo>
                <a:cubicBezTo>
                  <a:pt x="17158" y="5151"/>
                  <a:pt x="17158" y="5134"/>
                  <a:pt x="17164" y="5117"/>
                </a:cubicBezTo>
                <a:cubicBezTo>
                  <a:pt x="17186" y="5117"/>
                  <a:pt x="17203" y="5106"/>
                  <a:pt x="17209" y="5077"/>
                </a:cubicBezTo>
                <a:cubicBezTo>
                  <a:pt x="17192" y="5009"/>
                  <a:pt x="17130" y="4953"/>
                  <a:pt x="17096" y="4885"/>
                </a:cubicBezTo>
                <a:cubicBezTo>
                  <a:pt x="17079" y="4845"/>
                  <a:pt x="17062" y="4794"/>
                  <a:pt x="17016" y="4782"/>
                </a:cubicBezTo>
                <a:lnTo>
                  <a:pt x="17016" y="4782"/>
                </a:lnTo>
                <a:cubicBezTo>
                  <a:pt x="17016" y="4816"/>
                  <a:pt x="17033" y="4856"/>
                  <a:pt x="17067" y="4879"/>
                </a:cubicBezTo>
                <a:cubicBezTo>
                  <a:pt x="17073" y="4913"/>
                  <a:pt x="17135" y="4958"/>
                  <a:pt x="17090" y="4981"/>
                </a:cubicBezTo>
                <a:cubicBezTo>
                  <a:pt x="17073" y="4953"/>
                  <a:pt x="17056" y="4941"/>
                  <a:pt x="17028" y="4941"/>
                </a:cubicBezTo>
                <a:cubicBezTo>
                  <a:pt x="17033" y="4936"/>
                  <a:pt x="17045" y="4919"/>
                  <a:pt x="17056" y="4913"/>
                </a:cubicBezTo>
                <a:cubicBezTo>
                  <a:pt x="17045" y="4907"/>
                  <a:pt x="17016" y="4902"/>
                  <a:pt x="17005" y="4896"/>
                </a:cubicBezTo>
                <a:cubicBezTo>
                  <a:pt x="16994" y="4879"/>
                  <a:pt x="16982" y="4862"/>
                  <a:pt x="16971" y="4845"/>
                </a:cubicBezTo>
                <a:cubicBezTo>
                  <a:pt x="16988" y="4845"/>
                  <a:pt x="17011" y="4839"/>
                  <a:pt x="17022" y="4839"/>
                </a:cubicBezTo>
                <a:cubicBezTo>
                  <a:pt x="16999" y="4828"/>
                  <a:pt x="16977" y="4822"/>
                  <a:pt x="16948" y="4811"/>
                </a:cubicBezTo>
                <a:cubicBezTo>
                  <a:pt x="16954" y="4811"/>
                  <a:pt x="16971" y="4799"/>
                  <a:pt x="16977" y="4794"/>
                </a:cubicBezTo>
                <a:cubicBezTo>
                  <a:pt x="16937" y="4743"/>
                  <a:pt x="16903" y="4686"/>
                  <a:pt x="16863" y="4635"/>
                </a:cubicBezTo>
                <a:cubicBezTo>
                  <a:pt x="16818" y="4618"/>
                  <a:pt x="16823" y="4561"/>
                  <a:pt x="16812" y="4521"/>
                </a:cubicBezTo>
                <a:lnTo>
                  <a:pt x="16812" y="4521"/>
                </a:lnTo>
                <a:cubicBezTo>
                  <a:pt x="16903" y="4567"/>
                  <a:pt x="16931" y="4675"/>
                  <a:pt x="16988" y="4754"/>
                </a:cubicBezTo>
                <a:cubicBezTo>
                  <a:pt x="16988" y="4764"/>
                  <a:pt x="16994" y="4767"/>
                  <a:pt x="17001" y="4767"/>
                </a:cubicBezTo>
                <a:cubicBezTo>
                  <a:pt x="17020" y="4767"/>
                  <a:pt x="17049" y="4744"/>
                  <a:pt x="17016" y="4731"/>
                </a:cubicBezTo>
                <a:cubicBezTo>
                  <a:pt x="16925" y="4595"/>
                  <a:pt x="16840" y="4448"/>
                  <a:pt x="16744" y="4312"/>
                </a:cubicBezTo>
                <a:cubicBezTo>
                  <a:pt x="16710" y="4260"/>
                  <a:pt x="16676" y="4215"/>
                  <a:pt x="16647" y="4158"/>
                </a:cubicBezTo>
                <a:close/>
                <a:moveTo>
                  <a:pt x="17606" y="5548"/>
                </a:moveTo>
                <a:cubicBezTo>
                  <a:pt x="17618" y="5548"/>
                  <a:pt x="17646" y="5554"/>
                  <a:pt x="17657" y="5554"/>
                </a:cubicBezTo>
                <a:cubicBezTo>
                  <a:pt x="17674" y="5571"/>
                  <a:pt x="17680" y="5594"/>
                  <a:pt x="17674" y="5616"/>
                </a:cubicBezTo>
                <a:cubicBezTo>
                  <a:pt x="17660" y="5625"/>
                  <a:pt x="17645" y="5628"/>
                  <a:pt x="17629" y="5628"/>
                </a:cubicBezTo>
                <a:cubicBezTo>
                  <a:pt x="17613" y="5628"/>
                  <a:pt x="17598" y="5625"/>
                  <a:pt x="17584" y="5622"/>
                </a:cubicBezTo>
                <a:cubicBezTo>
                  <a:pt x="17595" y="5616"/>
                  <a:pt x="17629" y="5616"/>
                  <a:pt x="17640" y="5611"/>
                </a:cubicBezTo>
                <a:cubicBezTo>
                  <a:pt x="17629" y="5594"/>
                  <a:pt x="17618" y="5571"/>
                  <a:pt x="17606" y="5548"/>
                </a:cubicBezTo>
                <a:close/>
                <a:moveTo>
                  <a:pt x="17525" y="5633"/>
                </a:moveTo>
                <a:cubicBezTo>
                  <a:pt x="17529" y="5633"/>
                  <a:pt x="17533" y="5635"/>
                  <a:pt x="17538" y="5639"/>
                </a:cubicBezTo>
                <a:cubicBezTo>
                  <a:pt x="17552" y="5648"/>
                  <a:pt x="17551" y="5679"/>
                  <a:pt x="17538" y="5679"/>
                </a:cubicBezTo>
                <a:cubicBezTo>
                  <a:pt x="17535" y="5679"/>
                  <a:pt x="17531" y="5678"/>
                  <a:pt x="17527" y="5673"/>
                </a:cubicBezTo>
                <a:cubicBezTo>
                  <a:pt x="17508" y="5669"/>
                  <a:pt x="17509" y="5633"/>
                  <a:pt x="17525" y="5633"/>
                </a:cubicBezTo>
                <a:close/>
                <a:moveTo>
                  <a:pt x="17028" y="5526"/>
                </a:moveTo>
                <a:lnTo>
                  <a:pt x="17028" y="5526"/>
                </a:lnTo>
                <a:cubicBezTo>
                  <a:pt x="17084" y="5565"/>
                  <a:pt x="17096" y="5645"/>
                  <a:pt x="17135" y="5702"/>
                </a:cubicBezTo>
                <a:lnTo>
                  <a:pt x="17118" y="5707"/>
                </a:lnTo>
                <a:cubicBezTo>
                  <a:pt x="17090" y="5645"/>
                  <a:pt x="17062" y="5582"/>
                  <a:pt x="17028" y="5526"/>
                </a:cubicBezTo>
                <a:close/>
                <a:moveTo>
                  <a:pt x="1451" y="5986"/>
                </a:moveTo>
                <a:cubicBezTo>
                  <a:pt x="1455" y="5986"/>
                  <a:pt x="1460" y="5988"/>
                  <a:pt x="1464" y="5991"/>
                </a:cubicBezTo>
                <a:cubicBezTo>
                  <a:pt x="1479" y="6010"/>
                  <a:pt x="1457" y="6033"/>
                  <a:pt x="1439" y="6033"/>
                </a:cubicBezTo>
                <a:cubicBezTo>
                  <a:pt x="1436" y="6033"/>
                  <a:pt x="1433" y="6032"/>
                  <a:pt x="1430" y="6031"/>
                </a:cubicBezTo>
                <a:cubicBezTo>
                  <a:pt x="1412" y="6012"/>
                  <a:pt x="1431" y="5986"/>
                  <a:pt x="1451" y="5986"/>
                </a:cubicBezTo>
                <a:close/>
                <a:moveTo>
                  <a:pt x="17572" y="5900"/>
                </a:moveTo>
                <a:lnTo>
                  <a:pt x="17572" y="5900"/>
                </a:lnTo>
                <a:cubicBezTo>
                  <a:pt x="17589" y="5929"/>
                  <a:pt x="17606" y="5963"/>
                  <a:pt x="17623" y="5991"/>
                </a:cubicBezTo>
                <a:cubicBezTo>
                  <a:pt x="17623" y="6008"/>
                  <a:pt x="17618" y="6025"/>
                  <a:pt x="17618" y="6042"/>
                </a:cubicBezTo>
                <a:cubicBezTo>
                  <a:pt x="17601" y="5997"/>
                  <a:pt x="17584" y="5951"/>
                  <a:pt x="17572" y="5900"/>
                </a:cubicBezTo>
                <a:close/>
                <a:moveTo>
                  <a:pt x="17937" y="6265"/>
                </a:moveTo>
                <a:cubicBezTo>
                  <a:pt x="17938" y="6266"/>
                  <a:pt x="17940" y="6268"/>
                  <a:pt x="17941" y="6269"/>
                </a:cubicBezTo>
                <a:cubicBezTo>
                  <a:pt x="17940" y="6268"/>
                  <a:pt x="17938" y="6266"/>
                  <a:pt x="17937" y="6265"/>
                </a:cubicBezTo>
                <a:close/>
                <a:moveTo>
                  <a:pt x="786" y="6307"/>
                </a:moveTo>
                <a:cubicBezTo>
                  <a:pt x="789" y="6307"/>
                  <a:pt x="792" y="6307"/>
                  <a:pt x="795" y="6309"/>
                </a:cubicBezTo>
                <a:cubicBezTo>
                  <a:pt x="810" y="6319"/>
                  <a:pt x="803" y="6356"/>
                  <a:pt x="781" y="6356"/>
                </a:cubicBezTo>
                <a:cubicBezTo>
                  <a:pt x="778" y="6356"/>
                  <a:pt x="775" y="6355"/>
                  <a:pt x="772" y="6354"/>
                </a:cubicBezTo>
                <a:cubicBezTo>
                  <a:pt x="752" y="6344"/>
                  <a:pt x="763" y="6307"/>
                  <a:pt x="786" y="6307"/>
                </a:cubicBezTo>
                <a:close/>
                <a:moveTo>
                  <a:pt x="17691" y="6161"/>
                </a:moveTo>
                <a:cubicBezTo>
                  <a:pt x="17714" y="6241"/>
                  <a:pt x="17754" y="6309"/>
                  <a:pt x="17777" y="6388"/>
                </a:cubicBezTo>
                <a:cubicBezTo>
                  <a:pt x="17754" y="6388"/>
                  <a:pt x="17742" y="6365"/>
                  <a:pt x="17731" y="6348"/>
                </a:cubicBezTo>
                <a:lnTo>
                  <a:pt x="17697" y="6348"/>
                </a:lnTo>
                <a:cubicBezTo>
                  <a:pt x="17703" y="6337"/>
                  <a:pt x="17714" y="6314"/>
                  <a:pt x="17720" y="6303"/>
                </a:cubicBezTo>
                <a:cubicBezTo>
                  <a:pt x="17708" y="6303"/>
                  <a:pt x="17697" y="6309"/>
                  <a:pt x="17686" y="6309"/>
                </a:cubicBezTo>
                <a:cubicBezTo>
                  <a:pt x="17716" y="6274"/>
                  <a:pt x="17708" y="6250"/>
                  <a:pt x="17688" y="6250"/>
                </a:cubicBezTo>
                <a:cubicBezTo>
                  <a:pt x="17678" y="6250"/>
                  <a:pt x="17665" y="6256"/>
                  <a:pt x="17652" y="6269"/>
                </a:cubicBezTo>
                <a:cubicBezTo>
                  <a:pt x="17646" y="6258"/>
                  <a:pt x="17640" y="6241"/>
                  <a:pt x="17640" y="6235"/>
                </a:cubicBezTo>
                <a:cubicBezTo>
                  <a:pt x="17657" y="6235"/>
                  <a:pt x="17680" y="6229"/>
                  <a:pt x="17697" y="6229"/>
                </a:cubicBezTo>
                <a:cubicBezTo>
                  <a:pt x="17686" y="6207"/>
                  <a:pt x="17686" y="6184"/>
                  <a:pt x="17691" y="6161"/>
                </a:cubicBezTo>
                <a:close/>
                <a:moveTo>
                  <a:pt x="1669" y="6116"/>
                </a:moveTo>
                <a:cubicBezTo>
                  <a:pt x="1674" y="6116"/>
                  <a:pt x="1680" y="6121"/>
                  <a:pt x="1686" y="6121"/>
                </a:cubicBezTo>
                <a:cubicBezTo>
                  <a:pt x="1646" y="6212"/>
                  <a:pt x="1606" y="6303"/>
                  <a:pt x="1566" y="6394"/>
                </a:cubicBezTo>
                <a:cubicBezTo>
                  <a:pt x="1589" y="6331"/>
                  <a:pt x="1606" y="6263"/>
                  <a:pt x="1646" y="6207"/>
                </a:cubicBezTo>
                <a:lnTo>
                  <a:pt x="1606" y="6207"/>
                </a:lnTo>
                <a:cubicBezTo>
                  <a:pt x="1618" y="6201"/>
                  <a:pt x="1635" y="6195"/>
                  <a:pt x="1652" y="6190"/>
                </a:cubicBezTo>
                <a:cubicBezTo>
                  <a:pt x="1657" y="6161"/>
                  <a:pt x="1663" y="6138"/>
                  <a:pt x="1669" y="6116"/>
                </a:cubicBezTo>
                <a:close/>
                <a:moveTo>
                  <a:pt x="1010" y="5588"/>
                </a:moveTo>
                <a:lnTo>
                  <a:pt x="1010" y="5588"/>
                </a:lnTo>
                <a:cubicBezTo>
                  <a:pt x="999" y="5628"/>
                  <a:pt x="988" y="5668"/>
                  <a:pt x="971" y="5713"/>
                </a:cubicBezTo>
                <a:lnTo>
                  <a:pt x="976" y="5713"/>
                </a:lnTo>
                <a:cubicBezTo>
                  <a:pt x="948" y="5781"/>
                  <a:pt x="925" y="5849"/>
                  <a:pt x="886" y="5912"/>
                </a:cubicBezTo>
                <a:lnTo>
                  <a:pt x="914" y="5934"/>
                </a:lnTo>
                <a:cubicBezTo>
                  <a:pt x="920" y="5917"/>
                  <a:pt x="937" y="5889"/>
                  <a:pt x="948" y="5872"/>
                </a:cubicBezTo>
                <a:lnTo>
                  <a:pt x="982" y="5860"/>
                </a:lnTo>
                <a:lnTo>
                  <a:pt x="982" y="5889"/>
                </a:lnTo>
                <a:lnTo>
                  <a:pt x="937" y="5894"/>
                </a:lnTo>
                <a:cubicBezTo>
                  <a:pt x="937" y="5929"/>
                  <a:pt x="931" y="5963"/>
                  <a:pt x="931" y="5997"/>
                </a:cubicBezTo>
                <a:cubicBezTo>
                  <a:pt x="886" y="6025"/>
                  <a:pt x="874" y="6070"/>
                  <a:pt x="869" y="6121"/>
                </a:cubicBezTo>
                <a:cubicBezTo>
                  <a:pt x="874" y="6173"/>
                  <a:pt x="812" y="6218"/>
                  <a:pt x="835" y="6275"/>
                </a:cubicBezTo>
                <a:cubicBezTo>
                  <a:pt x="812" y="6263"/>
                  <a:pt x="789" y="6258"/>
                  <a:pt x="766" y="6252"/>
                </a:cubicBezTo>
                <a:cubicBezTo>
                  <a:pt x="744" y="6297"/>
                  <a:pt x="721" y="6348"/>
                  <a:pt x="715" y="6405"/>
                </a:cubicBezTo>
                <a:cubicBezTo>
                  <a:pt x="698" y="6428"/>
                  <a:pt x="681" y="6445"/>
                  <a:pt x="670" y="6468"/>
                </a:cubicBezTo>
                <a:cubicBezTo>
                  <a:pt x="710" y="6348"/>
                  <a:pt x="732" y="6224"/>
                  <a:pt x="801" y="6116"/>
                </a:cubicBezTo>
                <a:lnTo>
                  <a:pt x="801" y="6116"/>
                </a:lnTo>
                <a:cubicBezTo>
                  <a:pt x="789" y="6155"/>
                  <a:pt x="778" y="6195"/>
                  <a:pt x="766" y="6241"/>
                </a:cubicBezTo>
                <a:cubicBezTo>
                  <a:pt x="778" y="6241"/>
                  <a:pt x="801" y="6246"/>
                  <a:pt x="812" y="6246"/>
                </a:cubicBezTo>
                <a:cubicBezTo>
                  <a:pt x="818" y="6155"/>
                  <a:pt x="874" y="6076"/>
                  <a:pt x="886" y="5985"/>
                </a:cubicBezTo>
                <a:lnTo>
                  <a:pt x="886" y="5985"/>
                </a:lnTo>
                <a:cubicBezTo>
                  <a:pt x="835" y="6014"/>
                  <a:pt x="823" y="6076"/>
                  <a:pt x="789" y="6121"/>
                </a:cubicBezTo>
                <a:cubicBezTo>
                  <a:pt x="829" y="5974"/>
                  <a:pt x="891" y="5826"/>
                  <a:pt x="959" y="5685"/>
                </a:cubicBezTo>
                <a:cubicBezTo>
                  <a:pt x="965" y="5685"/>
                  <a:pt x="965" y="5685"/>
                  <a:pt x="965" y="5679"/>
                </a:cubicBezTo>
                <a:cubicBezTo>
                  <a:pt x="971" y="5679"/>
                  <a:pt x="971" y="5673"/>
                  <a:pt x="971" y="5668"/>
                </a:cubicBezTo>
                <a:cubicBezTo>
                  <a:pt x="982" y="5639"/>
                  <a:pt x="999" y="5616"/>
                  <a:pt x="1010" y="5588"/>
                </a:cubicBezTo>
                <a:close/>
                <a:moveTo>
                  <a:pt x="17731" y="6405"/>
                </a:moveTo>
                <a:cubicBezTo>
                  <a:pt x="17771" y="6405"/>
                  <a:pt x="17794" y="6422"/>
                  <a:pt x="17794" y="6462"/>
                </a:cubicBezTo>
                <a:cubicBezTo>
                  <a:pt x="17782" y="6468"/>
                  <a:pt x="17760" y="6473"/>
                  <a:pt x="17748" y="6479"/>
                </a:cubicBezTo>
                <a:cubicBezTo>
                  <a:pt x="17754" y="6473"/>
                  <a:pt x="17771" y="6456"/>
                  <a:pt x="17777" y="6445"/>
                </a:cubicBezTo>
                <a:cubicBezTo>
                  <a:pt x="17765" y="6434"/>
                  <a:pt x="17742" y="6416"/>
                  <a:pt x="17731" y="6405"/>
                </a:cubicBezTo>
                <a:close/>
                <a:moveTo>
                  <a:pt x="17447" y="6473"/>
                </a:moveTo>
                <a:cubicBezTo>
                  <a:pt x="17470" y="6473"/>
                  <a:pt x="17487" y="6536"/>
                  <a:pt x="17459" y="6541"/>
                </a:cubicBezTo>
                <a:cubicBezTo>
                  <a:pt x="17442" y="6530"/>
                  <a:pt x="17436" y="6496"/>
                  <a:pt x="17447" y="6473"/>
                </a:cubicBezTo>
                <a:close/>
                <a:moveTo>
                  <a:pt x="1504" y="6547"/>
                </a:moveTo>
                <a:cubicBezTo>
                  <a:pt x="1504" y="6553"/>
                  <a:pt x="1504" y="6553"/>
                  <a:pt x="1504" y="6553"/>
                </a:cubicBezTo>
                <a:lnTo>
                  <a:pt x="1498" y="6553"/>
                </a:lnTo>
                <a:lnTo>
                  <a:pt x="1498" y="6547"/>
                </a:lnTo>
                <a:close/>
                <a:moveTo>
                  <a:pt x="17828" y="6530"/>
                </a:moveTo>
                <a:cubicBezTo>
                  <a:pt x="17833" y="6570"/>
                  <a:pt x="17839" y="6609"/>
                  <a:pt x="17850" y="6643"/>
                </a:cubicBezTo>
                <a:cubicBezTo>
                  <a:pt x="17833" y="6638"/>
                  <a:pt x="17816" y="6632"/>
                  <a:pt x="17799" y="6626"/>
                </a:cubicBezTo>
                <a:cubicBezTo>
                  <a:pt x="17811" y="6615"/>
                  <a:pt x="17816" y="6604"/>
                  <a:pt x="17828" y="6592"/>
                </a:cubicBezTo>
                <a:cubicBezTo>
                  <a:pt x="17822" y="6575"/>
                  <a:pt x="17811" y="6553"/>
                  <a:pt x="17799" y="6536"/>
                </a:cubicBezTo>
                <a:lnTo>
                  <a:pt x="17828" y="6530"/>
                </a:lnTo>
                <a:close/>
                <a:moveTo>
                  <a:pt x="749" y="6428"/>
                </a:moveTo>
                <a:lnTo>
                  <a:pt x="749" y="6428"/>
                </a:lnTo>
                <a:cubicBezTo>
                  <a:pt x="732" y="6530"/>
                  <a:pt x="681" y="6626"/>
                  <a:pt x="687" y="6734"/>
                </a:cubicBezTo>
                <a:cubicBezTo>
                  <a:pt x="681" y="6729"/>
                  <a:pt x="664" y="6717"/>
                  <a:pt x="659" y="6712"/>
                </a:cubicBezTo>
                <a:cubicBezTo>
                  <a:pt x="687" y="6615"/>
                  <a:pt x="693" y="6507"/>
                  <a:pt x="749" y="6428"/>
                </a:cubicBezTo>
                <a:close/>
                <a:moveTo>
                  <a:pt x="654" y="6762"/>
                </a:moveTo>
                <a:cubicBezTo>
                  <a:pt x="656" y="6762"/>
                  <a:pt x="657" y="6762"/>
                  <a:pt x="659" y="6763"/>
                </a:cubicBezTo>
                <a:cubicBezTo>
                  <a:pt x="676" y="6780"/>
                  <a:pt x="659" y="6814"/>
                  <a:pt x="636" y="6814"/>
                </a:cubicBezTo>
                <a:cubicBezTo>
                  <a:pt x="620" y="6798"/>
                  <a:pt x="634" y="6762"/>
                  <a:pt x="654" y="6762"/>
                </a:cubicBezTo>
                <a:close/>
                <a:moveTo>
                  <a:pt x="17550" y="6780"/>
                </a:moveTo>
                <a:lnTo>
                  <a:pt x="17550" y="6780"/>
                </a:lnTo>
                <a:cubicBezTo>
                  <a:pt x="17572" y="6797"/>
                  <a:pt x="17567" y="6808"/>
                  <a:pt x="17544" y="6814"/>
                </a:cubicBezTo>
                <a:cubicBezTo>
                  <a:pt x="17527" y="6797"/>
                  <a:pt x="17527" y="6785"/>
                  <a:pt x="17550" y="6780"/>
                </a:cubicBezTo>
                <a:close/>
                <a:moveTo>
                  <a:pt x="642" y="6842"/>
                </a:moveTo>
                <a:cubicBezTo>
                  <a:pt x="636" y="6882"/>
                  <a:pt x="625" y="6916"/>
                  <a:pt x="602" y="6944"/>
                </a:cubicBezTo>
                <a:cubicBezTo>
                  <a:pt x="602" y="6910"/>
                  <a:pt x="608" y="6876"/>
                  <a:pt x="613" y="6842"/>
                </a:cubicBezTo>
                <a:close/>
                <a:moveTo>
                  <a:pt x="17550" y="5690"/>
                </a:moveTo>
                <a:lnTo>
                  <a:pt x="17550" y="5690"/>
                </a:lnTo>
                <a:cubicBezTo>
                  <a:pt x="17623" y="5787"/>
                  <a:pt x="17640" y="5929"/>
                  <a:pt x="17725" y="6008"/>
                </a:cubicBezTo>
                <a:cubicBezTo>
                  <a:pt x="17720" y="6014"/>
                  <a:pt x="17708" y="6019"/>
                  <a:pt x="17703" y="6019"/>
                </a:cubicBezTo>
                <a:cubicBezTo>
                  <a:pt x="17816" y="6269"/>
                  <a:pt x="17896" y="6530"/>
                  <a:pt x="17975" y="6791"/>
                </a:cubicBezTo>
                <a:cubicBezTo>
                  <a:pt x="17981" y="6791"/>
                  <a:pt x="17986" y="6785"/>
                  <a:pt x="17992" y="6785"/>
                </a:cubicBezTo>
                <a:cubicBezTo>
                  <a:pt x="17975" y="6859"/>
                  <a:pt x="18021" y="6921"/>
                  <a:pt x="18038" y="6990"/>
                </a:cubicBezTo>
                <a:cubicBezTo>
                  <a:pt x="17998" y="6967"/>
                  <a:pt x="18003" y="6921"/>
                  <a:pt x="17986" y="6882"/>
                </a:cubicBezTo>
                <a:cubicBezTo>
                  <a:pt x="17884" y="6558"/>
                  <a:pt x="17765" y="6235"/>
                  <a:pt x="17640" y="5912"/>
                </a:cubicBezTo>
                <a:cubicBezTo>
                  <a:pt x="17612" y="5838"/>
                  <a:pt x="17567" y="5770"/>
                  <a:pt x="17550" y="5690"/>
                </a:cubicBezTo>
                <a:close/>
                <a:moveTo>
                  <a:pt x="594" y="6970"/>
                </a:moveTo>
                <a:cubicBezTo>
                  <a:pt x="596" y="6970"/>
                  <a:pt x="599" y="6971"/>
                  <a:pt x="602" y="6973"/>
                </a:cubicBezTo>
                <a:cubicBezTo>
                  <a:pt x="622" y="6982"/>
                  <a:pt x="607" y="7014"/>
                  <a:pt x="591" y="7014"/>
                </a:cubicBezTo>
                <a:cubicBezTo>
                  <a:pt x="589" y="7014"/>
                  <a:pt x="587" y="7014"/>
                  <a:pt x="585" y="7012"/>
                </a:cubicBezTo>
                <a:cubicBezTo>
                  <a:pt x="565" y="7002"/>
                  <a:pt x="576" y="6970"/>
                  <a:pt x="594" y="6970"/>
                </a:cubicBezTo>
                <a:close/>
                <a:moveTo>
                  <a:pt x="670" y="6473"/>
                </a:moveTo>
                <a:lnTo>
                  <a:pt x="670" y="6473"/>
                </a:lnTo>
                <a:cubicBezTo>
                  <a:pt x="659" y="6643"/>
                  <a:pt x="579" y="6791"/>
                  <a:pt x="551" y="6955"/>
                </a:cubicBezTo>
                <a:cubicBezTo>
                  <a:pt x="545" y="6995"/>
                  <a:pt x="528" y="7029"/>
                  <a:pt x="505" y="7063"/>
                </a:cubicBezTo>
                <a:cubicBezTo>
                  <a:pt x="545" y="6865"/>
                  <a:pt x="596" y="6666"/>
                  <a:pt x="670" y="6473"/>
                </a:cubicBezTo>
                <a:close/>
                <a:moveTo>
                  <a:pt x="557" y="7092"/>
                </a:moveTo>
                <a:cubicBezTo>
                  <a:pt x="579" y="7097"/>
                  <a:pt x="585" y="7114"/>
                  <a:pt x="562" y="7131"/>
                </a:cubicBezTo>
                <a:cubicBezTo>
                  <a:pt x="540" y="7120"/>
                  <a:pt x="540" y="7109"/>
                  <a:pt x="557" y="7092"/>
                </a:cubicBezTo>
                <a:close/>
                <a:moveTo>
                  <a:pt x="1118" y="7211"/>
                </a:moveTo>
                <a:lnTo>
                  <a:pt x="1118" y="7211"/>
                </a:lnTo>
                <a:cubicBezTo>
                  <a:pt x="1107" y="7245"/>
                  <a:pt x="1096" y="7279"/>
                  <a:pt x="1079" y="7307"/>
                </a:cubicBezTo>
                <a:cubicBezTo>
                  <a:pt x="1079" y="7275"/>
                  <a:pt x="1089" y="7248"/>
                  <a:pt x="1095" y="7216"/>
                </a:cubicBezTo>
                <a:lnTo>
                  <a:pt x="1095" y="7216"/>
                </a:lnTo>
                <a:cubicBezTo>
                  <a:pt x="1104" y="7216"/>
                  <a:pt x="1113" y="7216"/>
                  <a:pt x="1118" y="7211"/>
                </a:cubicBezTo>
                <a:close/>
                <a:moveTo>
                  <a:pt x="18026" y="6995"/>
                </a:moveTo>
                <a:lnTo>
                  <a:pt x="18026" y="6995"/>
                </a:lnTo>
                <a:cubicBezTo>
                  <a:pt x="18083" y="7103"/>
                  <a:pt x="18094" y="7234"/>
                  <a:pt x="18117" y="7353"/>
                </a:cubicBezTo>
                <a:cubicBezTo>
                  <a:pt x="18083" y="7319"/>
                  <a:pt x="18083" y="7268"/>
                  <a:pt x="18066" y="7222"/>
                </a:cubicBezTo>
                <a:lnTo>
                  <a:pt x="18072" y="7222"/>
                </a:lnTo>
                <a:cubicBezTo>
                  <a:pt x="18049" y="7148"/>
                  <a:pt x="18021" y="7075"/>
                  <a:pt x="18026" y="6995"/>
                </a:cubicBezTo>
                <a:close/>
                <a:moveTo>
                  <a:pt x="18116" y="7357"/>
                </a:moveTo>
                <a:cubicBezTo>
                  <a:pt x="18119" y="7357"/>
                  <a:pt x="18124" y="7357"/>
                  <a:pt x="18128" y="7358"/>
                </a:cubicBezTo>
                <a:cubicBezTo>
                  <a:pt x="18138" y="7382"/>
                  <a:pt x="18135" y="7394"/>
                  <a:pt x="18118" y="7394"/>
                </a:cubicBezTo>
                <a:cubicBezTo>
                  <a:pt x="18114" y="7394"/>
                  <a:pt x="18110" y="7393"/>
                  <a:pt x="18106" y="7392"/>
                </a:cubicBezTo>
                <a:cubicBezTo>
                  <a:pt x="18096" y="7369"/>
                  <a:pt x="18099" y="7357"/>
                  <a:pt x="18116" y="7357"/>
                </a:cubicBezTo>
                <a:close/>
                <a:moveTo>
                  <a:pt x="18021" y="7194"/>
                </a:moveTo>
                <a:cubicBezTo>
                  <a:pt x="18043" y="7290"/>
                  <a:pt x="18049" y="7398"/>
                  <a:pt x="18089" y="7495"/>
                </a:cubicBezTo>
                <a:cubicBezTo>
                  <a:pt x="18100" y="7517"/>
                  <a:pt x="18094" y="7540"/>
                  <a:pt x="18083" y="7557"/>
                </a:cubicBezTo>
                <a:lnTo>
                  <a:pt x="18083" y="7563"/>
                </a:lnTo>
                <a:cubicBezTo>
                  <a:pt x="18068" y="7538"/>
                  <a:pt x="18079" y="7466"/>
                  <a:pt x="18045" y="7466"/>
                </a:cubicBezTo>
                <a:cubicBezTo>
                  <a:pt x="18040" y="7466"/>
                  <a:pt x="18034" y="7468"/>
                  <a:pt x="18026" y="7472"/>
                </a:cubicBezTo>
                <a:cubicBezTo>
                  <a:pt x="18038" y="7466"/>
                  <a:pt x="18049" y="7455"/>
                  <a:pt x="18055" y="7449"/>
                </a:cubicBezTo>
                <a:cubicBezTo>
                  <a:pt x="18026" y="7370"/>
                  <a:pt x="18009" y="7279"/>
                  <a:pt x="18021" y="7194"/>
                </a:cubicBezTo>
                <a:close/>
                <a:moveTo>
                  <a:pt x="454" y="7597"/>
                </a:moveTo>
                <a:cubicBezTo>
                  <a:pt x="483" y="7597"/>
                  <a:pt x="471" y="7636"/>
                  <a:pt x="449" y="7642"/>
                </a:cubicBezTo>
                <a:cubicBezTo>
                  <a:pt x="420" y="7642"/>
                  <a:pt x="437" y="7597"/>
                  <a:pt x="454" y="7597"/>
                </a:cubicBezTo>
                <a:close/>
                <a:moveTo>
                  <a:pt x="460" y="7256"/>
                </a:moveTo>
                <a:cubicBezTo>
                  <a:pt x="466" y="7404"/>
                  <a:pt x="420" y="7557"/>
                  <a:pt x="375" y="7693"/>
                </a:cubicBezTo>
                <a:cubicBezTo>
                  <a:pt x="392" y="7546"/>
                  <a:pt x="420" y="7398"/>
                  <a:pt x="460" y="7256"/>
                </a:cubicBezTo>
                <a:close/>
                <a:moveTo>
                  <a:pt x="1016" y="7631"/>
                </a:moveTo>
                <a:cubicBezTo>
                  <a:pt x="1016" y="7682"/>
                  <a:pt x="1033" y="7744"/>
                  <a:pt x="993" y="7778"/>
                </a:cubicBezTo>
                <a:cubicBezTo>
                  <a:pt x="999" y="7727"/>
                  <a:pt x="1005" y="7682"/>
                  <a:pt x="1016" y="7631"/>
                </a:cubicBezTo>
                <a:close/>
                <a:moveTo>
                  <a:pt x="18304" y="7812"/>
                </a:moveTo>
                <a:cubicBezTo>
                  <a:pt x="18304" y="7858"/>
                  <a:pt x="18344" y="7914"/>
                  <a:pt x="18310" y="7954"/>
                </a:cubicBezTo>
                <a:cubicBezTo>
                  <a:pt x="18299" y="7909"/>
                  <a:pt x="18287" y="7863"/>
                  <a:pt x="18276" y="7818"/>
                </a:cubicBezTo>
                <a:cubicBezTo>
                  <a:pt x="18282" y="7818"/>
                  <a:pt x="18299" y="7812"/>
                  <a:pt x="18304" y="7812"/>
                </a:cubicBezTo>
                <a:close/>
                <a:moveTo>
                  <a:pt x="364" y="7699"/>
                </a:moveTo>
                <a:lnTo>
                  <a:pt x="364" y="7699"/>
                </a:lnTo>
                <a:cubicBezTo>
                  <a:pt x="381" y="7812"/>
                  <a:pt x="347" y="7926"/>
                  <a:pt x="330" y="8039"/>
                </a:cubicBezTo>
                <a:cubicBezTo>
                  <a:pt x="324" y="7926"/>
                  <a:pt x="352" y="7812"/>
                  <a:pt x="364" y="7699"/>
                </a:cubicBezTo>
                <a:close/>
                <a:moveTo>
                  <a:pt x="958" y="8117"/>
                </a:moveTo>
                <a:cubicBezTo>
                  <a:pt x="960" y="8117"/>
                  <a:pt x="963" y="8117"/>
                  <a:pt x="965" y="8119"/>
                </a:cubicBezTo>
                <a:cubicBezTo>
                  <a:pt x="986" y="8129"/>
                  <a:pt x="973" y="8170"/>
                  <a:pt x="952" y="8170"/>
                </a:cubicBezTo>
                <a:cubicBezTo>
                  <a:pt x="951" y="8170"/>
                  <a:pt x="949" y="8170"/>
                  <a:pt x="948" y="8170"/>
                </a:cubicBezTo>
                <a:cubicBezTo>
                  <a:pt x="928" y="8155"/>
                  <a:pt x="939" y="8117"/>
                  <a:pt x="958" y="8117"/>
                </a:cubicBezTo>
                <a:close/>
                <a:moveTo>
                  <a:pt x="18134" y="7398"/>
                </a:moveTo>
                <a:lnTo>
                  <a:pt x="18134" y="7398"/>
                </a:lnTo>
                <a:cubicBezTo>
                  <a:pt x="18179" y="7512"/>
                  <a:pt x="18179" y="7631"/>
                  <a:pt x="18208" y="7750"/>
                </a:cubicBezTo>
                <a:lnTo>
                  <a:pt x="18213" y="7750"/>
                </a:lnTo>
                <a:cubicBezTo>
                  <a:pt x="18213" y="7744"/>
                  <a:pt x="18225" y="7738"/>
                  <a:pt x="18230" y="7738"/>
                </a:cubicBezTo>
                <a:cubicBezTo>
                  <a:pt x="18225" y="7750"/>
                  <a:pt x="18219" y="7761"/>
                  <a:pt x="18213" y="7773"/>
                </a:cubicBezTo>
                <a:cubicBezTo>
                  <a:pt x="18242" y="7937"/>
                  <a:pt x="18287" y="8102"/>
                  <a:pt x="18287" y="8277"/>
                </a:cubicBezTo>
                <a:lnTo>
                  <a:pt x="18316" y="8266"/>
                </a:lnTo>
                <a:lnTo>
                  <a:pt x="18316" y="8266"/>
                </a:lnTo>
                <a:cubicBezTo>
                  <a:pt x="18276" y="8323"/>
                  <a:pt x="18316" y="8397"/>
                  <a:pt x="18304" y="8459"/>
                </a:cubicBezTo>
                <a:cubicBezTo>
                  <a:pt x="18276" y="8425"/>
                  <a:pt x="18299" y="8374"/>
                  <a:pt x="18276" y="8334"/>
                </a:cubicBezTo>
                <a:cubicBezTo>
                  <a:pt x="18264" y="8022"/>
                  <a:pt x="18145" y="7704"/>
                  <a:pt x="18134" y="7398"/>
                </a:cubicBezTo>
                <a:close/>
                <a:moveTo>
                  <a:pt x="18219" y="8368"/>
                </a:moveTo>
                <a:cubicBezTo>
                  <a:pt x="18230" y="8419"/>
                  <a:pt x="18242" y="8470"/>
                  <a:pt x="18259" y="8516"/>
                </a:cubicBezTo>
                <a:cubicBezTo>
                  <a:pt x="18242" y="8561"/>
                  <a:pt x="18253" y="8612"/>
                  <a:pt x="18264" y="8658"/>
                </a:cubicBezTo>
                <a:cubicBezTo>
                  <a:pt x="18259" y="8652"/>
                  <a:pt x="18242" y="8646"/>
                  <a:pt x="18236" y="8641"/>
                </a:cubicBezTo>
                <a:cubicBezTo>
                  <a:pt x="18236" y="8624"/>
                  <a:pt x="18242" y="8607"/>
                  <a:pt x="18242" y="8590"/>
                </a:cubicBezTo>
                <a:cubicBezTo>
                  <a:pt x="18230" y="8584"/>
                  <a:pt x="18213" y="8578"/>
                  <a:pt x="18202" y="8573"/>
                </a:cubicBezTo>
                <a:lnTo>
                  <a:pt x="18230" y="8567"/>
                </a:lnTo>
                <a:cubicBezTo>
                  <a:pt x="18219" y="8499"/>
                  <a:pt x="18236" y="8431"/>
                  <a:pt x="18208" y="8368"/>
                </a:cubicBezTo>
                <a:close/>
                <a:moveTo>
                  <a:pt x="18299" y="8465"/>
                </a:moveTo>
                <a:cubicBezTo>
                  <a:pt x="18327" y="8538"/>
                  <a:pt x="18338" y="8629"/>
                  <a:pt x="18327" y="8709"/>
                </a:cubicBezTo>
                <a:lnTo>
                  <a:pt x="18321" y="8709"/>
                </a:lnTo>
                <a:cubicBezTo>
                  <a:pt x="18310" y="8663"/>
                  <a:pt x="18304" y="8618"/>
                  <a:pt x="18316" y="8567"/>
                </a:cubicBezTo>
                <a:cubicBezTo>
                  <a:pt x="18301" y="8552"/>
                  <a:pt x="18290" y="8529"/>
                  <a:pt x="18270" y="8519"/>
                </a:cubicBezTo>
                <a:lnTo>
                  <a:pt x="18270" y="8519"/>
                </a:lnTo>
                <a:cubicBezTo>
                  <a:pt x="18280" y="8521"/>
                  <a:pt x="18290" y="8521"/>
                  <a:pt x="18299" y="8521"/>
                </a:cubicBezTo>
                <a:cubicBezTo>
                  <a:pt x="18299" y="8510"/>
                  <a:pt x="18299" y="8476"/>
                  <a:pt x="18299" y="8465"/>
                </a:cubicBezTo>
                <a:close/>
                <a:moveTo>
                  <a:pt x="18338" y="9004"/>
                </a:moveTo>
                <a:lnTo>
                  <a:pt x="18338" y="9004"/>
                </a:lnTo>
                <a:cubicBezTo>
                  <a:pt x="18367" y="9009"/>
                  <a:pt x="18372" y="9060"/>
                  <a:pt x="18350" y="9072"/>
                </a:cubicBezTo>
                <a:cubicBezTo>
                  <a:pt x="18321" y="9072"/>
                  <a:pt x="18321" y="9021"/>
                  <a:pt x="18338" y="9004"/>
                </a:cubicBezTo>
                <a:close/>
                <a:moveTo>
                  <a:pt x="335" y="8045"/>
                </a:moveTo>
                <a:lnTo>
                  <a:pt x="335" y="8045"/>
                </a:lnTo>
                <a:cubicBezTo>
                  <a:pt x="296" y="8266"/>
                  <a:pt x="301" y="8499"/>
                  <a:pt x="267" y="8726"/>
                </a:cubicBezTo>
                <a:lnTo>
                  <a:pt x="313" y="8754"/>
                </a:lnTo>
                <a:cubicBezTo>
                  <a:pt x="318" y="8731"/>
                  <a:pt x="324" y="8709"/>
                  <a:pt x="330" y="8680"/>
                </a:cubicBezTo>
                <a:lnTo>
                  <a:pt x="341" y="8680"/>
                </a:lnTo>
                <a:cubicBezTo>
                  <a:pt x="341" y="8726"/>
                  <a:pt x="341" y="8771"/>
                  <a:pt x="341" y="8816"/>
                </a:cubicBezTo>
                <a:lnTo>
                  <a:pt x="318" y="8816"/>
                </a:lnTo>
                <a:cubicBezTo>
                  <a:pt x="318" y="8799"/>
                  <a:pt x="318" y="8777"/>
                  <a:pt x="318" y="8754"/>
                </a:cubicBezTo>
                <a:cubicBezTo>
                  <a:pt x="307" y="8754"/>
                  <a:pt x="284" y="8760"/>
                  <a:pt x="273" y="8765"/>
                </a:cubicBezTo>
                <a:cubicBezTo>
                  <a:pt x="256" y="8885"/>
                  <a:pt x="256" y="9004"/>
                  <a:pt x="256" y="9123"/>
                </a:cubicBezTo>
                <a:lnTo>
                  <a:pt x="233" y="9123"/>
                </a:lnTo>
                <a:cubicBezTo>
                  <a:pt x="244" y="8794"/>
                  <a:pt x="273" y="8470"/>
                  <a:pt x="307" y="8147"/>
                </a:cubicBezTo>
                <a:cubicBezTo>
                  <a:pt x="313" y="8107"/>
                  <a:pt x="307" y="8068"/>
                  <a:pt x="335" y="8045"/>
                </a:cubicBezTo>
                <a:close/>
                <a:moveTo>
                  <a:pt x="18293" y="9174"/>
                </a:moveTo>
                <a:cubicBezTo>
                  <a:pt x="18293" y="9225"/>
                  <a:pt x="18327" y="9287"/>
                  <a:pt x="18276" y="9327"/>
                </a:cubicBezTo>
                <a:cubicBezTo>
                  <a:pt x="18276" y="9276"/>
                  <a:pt x="18270" y="9219"/>
                  <a:pt x="18293" y="9174"/>
                </a:cubicBezTo>
                <a:close/>
                <a:moveTo>
                  <a:pt x="18355" y="9242"/>
                </a:moveTo>
                <a:cubicBezTo>
                  <a:pt x="18361" y="9356"/>
                  <a:pt x="18401" y="9497"/>
                  <a:pt x="18344" y="9599"/>
                </a:cubicBezTo>
                <a:cubicBezTo>
                  <a:pt x="18355" y="9480"/>
                  <a:pt x="18350" y="9361"/>
                  <a:pt x="18338" y="9248"/>
                </a:cubicBezTo>
                <a:lnTo>
                  <a:pt x="18355" y="9242"/>
                </a:lnTo>
                <a:close/>
                <a:moveTo>
                  <a:pt x="250" y="9151"/>
                </a:moveTo>
                <a:cubicBezTo>
                  <a:pt x="256" y="9202"/>
                  <a:pt x="256" y="9248"/>
                  <a:pt x="250" y="9299"/>
                </a:cubicBezTo>
                <a:cubicBezTo>
                  <a:pt x="250" y="9299"/>
                  <a:pt x="250" y="9298"/>
                  <a:pt x="250" y="9298"/>
                </a:cubicBezTo>
                <a:lnTo>
                  <a:pt x="250" y="9298"/>
                </a:lnTo>
                <a:cubicBezTo>
                  <a:pt x="239" y="9415"/>
                  <a:pt x="245" y="9527"/>
                  <a:pt x="256" y="9645"/>
                </a:cubicBezTo>
                <a:lnTo>
                  <a:pt x="233" y="9645"/>
                </a:lnTo>
                <a:cubicBezTo>
                  <a:pt x="233" y="9533"/>
                  <a:pt x="194" y="9398"/>
                  <a:pt x="248" y="9297"/>
                </a:cubicBezTo>
                <a:lnTo>
                  <a:pt x="248" y="9297"/>
                </a:lnTo>
                <a:cubicBezTo>
                  <a:pt x="249" y="9297"/>
                  <a:pt x="249" y="9298"/>
                  <a:pt x="250" y="9298"/>
                </a:cubicBezTo>
                <a:lnTo>
                  <a:pt x="250" y="9298"/>
                </a:lnTo>
                <a:cubicBezTo>
                  <a:pt x="250" y="9297"/>
                  <a:pt x="250" y="9295"/>
                  <a:pt x="250" y="9293"/>
                </a:cubicBezTo>
                <a:lnTo>
                  <a:pt x="250" y="9293"/>
                </a:lnTo>
                <a:cubicBezTo>
                  <a:pt x="250" y="9294"/>
                  <a:pt x="249" y="9295"/>
                  <a:pt x="248" y="9297"/>
                </a:cubicBezTo>
                <a:lnTo>
                  <a:pt x="248" y="9297"/>
                </a:lnTo>
                <a:cubicBezTo>
                  <a:pt x="217" y="9257"/>
                  <a:pt x="228" y="9190"/>
                  <a:pt x="250" y="9151"/>
                </a:cubicBezTo>
                <a:close/>
                <a:moveTo>
                  <a:pt x="324" y="9565"/>
                </a:moveTo>
                <a:cubicBezTo>
                  <a:pt x="324" y="9617"/>
                  <a:pt x="335" y="9673"/>
                  <a:pt x="307" y="9719"/>
                </a:cubicBezTo>
                <a:cubicBezTo>
                  <a:pt x="307" y="9668"/>
                  <a:pt x="273" y="9605"/>
                  <a:pt x="324" y="9565"/>
                </a:cubicBezTo>
                <a:close/>
                <a:moveTo>
                  <a:pt x="18350" y="9594"/>
                </a:moveTo>
                <a:lnTo>
                  <a:pt x="18350" y="9594"/>
                </a:lnTo>
                <a:cubicBezTo>
                  <a:pt x="18378" y="9634"/>
                  <a:pt x="18372" y="9696"/>
                  <a:pt x="18344" y="9741"/>
                </a:cubicBezTo>
                <a:cubicBezTo>
                  <a:pt x="18338" y="9690"/>
                  <a:pt x="18344" y="9639"/>
                  <a:pt x="18350" y="9594"/>
                </a:cubicBezTo>
                <a:close/>
                <a:moveTo>
                  <a:pt x="244" y="9815"/>
                </a:moveTo>
                <a:lnTo>
                  <a:pt x="244" y="9815"/>
                </a:lnTo>
                <a:cubicBezTo>
                  <a:pt x="273" y="9821"/>
                  <a:pt x="273" y="9866"/>
                  <a:pt x="256" y="9883"/>
                </a:cubicBezTo>
                <a:cubicBezTo>
                  <a:pt x="227" y="9883"/>
                  <a:pt x="222" y="9832"/>
                  <a:pt x="244" y="9815"/>
                </a:cubicBezTo>
                <a:close/>
                <a:moveTo>
                  <a:pt x="154" y="8346"/>
                </a:moveTo>
                <a:lnTo>
                  <a:pt x="176" y="8385"/>
                </a:lnTo>
                <a:cubicBezTo>
                  <a:pt x="154" y="8431"/>
                  <a:pt x="165" y="8482"/>
                  <a:pt x="171" y="8527"/>
                </a:cubicBezTo>
                <a:cubicBezTo>
                  <a:pt x="182" y="8521"/>
                  <a:pt x="205" y="8510"/>
                  <a:pt x="216" y="8504"/>
                </a:cubicBezTo>
                <a:lnTo>
                  <a:pt x="216" y="8504"/>
                </a:lnTo>
                <a:cubicBezTo>
                  <a:pt x="210" y="8521"/>
                  <a:pt x="205" y="8538"/>
                  <a:pt x="199" y="8556"/>
                </a:cubicBezTo>
                <a:cubicBezTo>
                  <a:pt x="216" y="8607"/>
                  <a:pt x="148" y="8641"/>
                  <a:pt x="165" y="8692"/>
                </a:cubicBezTo>
                <a:lnTo>
                  <a:pt x="171" y="8692"/>
                </a:lnTo>
                <a:cubicBezTo>
                  <a:pt x="176" y="8697"/>
                  <a:pt x="188" y="8709"/>
                  <a:pt x="193" y="8714"/>
                </a:cubicBezTo>
                <a:cubicBezTo>
                  <a:pt x="193" y="8856"/>
                  <a:pt x="159" y="9004"/>
                  <a:pt x="182" y="9146"/>
                </a:cubicBezTo>
                <a:lnTo>
                  <a:pt x="137" y="9146"/>
                </a:lnTo>
                <a:cubicBezTo>
                  <a:pt x="137" y="9163"/>
                  <a:pt x="125" y="9197"/>
                  <a:pt x="125" y="9214"/>
                </a:cubicBezTo>
                <a:cubicBezTo>
                  <a:pt x="137" y="9225"/>
                  <a:pt x="148" y="9231"/>
                  <a:pt x="165" y="9242"/>
                </a:cubicBezTo>
                <a:lnTo>
                  <a:pt x="171" y="9202"/>
                </a:lnTo>
                <a:cubicBezTo>
                  <a:pt x="171" y="9219"/>
                  <a:pt x="176" y="9248"/>
                  <a:pt x="182" y="9265"/>
                </a:cubicBezTo>
                <a:cubicBezTo>
                  <a:pt x="171" y="9259"/>
                  <a:pt x="159" y="9248"/>
                  <a:pt x="154" y="9242"/>
                </a:cubicBezTo>
                <a:cubicBezTo>
                  <a:pt x="142" y="9248"/>
                  <a:pt x="125" y="9253"/>
                  <a:pt x="120" y="9259"/>
                </a:cubicBezTo>
                <a:cubicBezTo>
                  <a:pt x="125" y="9293"/>
                  <a:pt x="125" y="9321"/>
                  <a:pt x="125" y="9350"/>
                </a:cubicBezTo>
                <a:lnTo>
                  <a:pt x="148" y="9356"/>
                </a:lnTo>
                <a:cubicBezTo>
                  <a:pt x="154" y="9327"/>
                  <a:pt x="159" y="9299"/>
                  <a:pt x="176" y="9276"/>
                </a:cubicBezTo>
                <a:lnTo>
                  <a:pt x="176" y="9276"/>
                </a:lnTo>
                <a:cubicBezTo>
                  <a:pt x="165" y="9304"/>
                  <a:pt x="165" y="9338"/>
                  <a:pt x="176" y="9367"/>
                </a:cubicBezTo>
                <a:lnTo>
                  <a:pt x="120" y="9367"/>
                </a:lnTo>
                <a:cubicBezTo>
                  <a:pt x="125" y="9395"/>
                  <a:pt x="125" y="9424"/>
                  <a:pt x="125" y="9452"/>
                </a:cubicBezTo>
                <a:cubicBezTo>
                  <a:pt x="137" y="9435"/>
                  <a:pt x="154" y="9390"/>
                  <a:pt x="159" y="9373"/>
                </a:cubicBezTo>
                <a:lnTo>
                  <a:pt x="159" y="9373"/>
                </a:lnTo>
                <a:cubicBezTo>
                  <a:pt x="171" y="9395"/>
                  <a:pt x="171" y="9418"/>
                  <a:pt x="154" y="9446"/>
                </a:cubicBezTo>
                <a:cubicBezTo>
                  <a:pt x="171" y="9503"/>
                  <a:pt x="159" y="9560"/>
                  <a:pt x="165" y="9617"/>
                </a:cubicBezTo>
                <a:lnTo>
                  <a:pt x="137" y="9628"/>
                </a:lnTo>
                <a:cubicBezTo>
                  <a:pt x="148" y="9634"/>
                  <a:pt x="171" y="9651"/>
                  <a:pt x="182" y="9662"/>
                </a:cubicBezTo>
                <a:cubicBezTo>
                  <a:pt x="165" y="9668"/>
                  <a:pt x="148" y="9673"/>
                  <a:pt x="125" y="9679"/>
                </a:cubicBezTo>
                <a:cubicBezTo>
                  <a:pt x="148" y="9696"/>
                  <a:pt x="159" y="9713"/>
                  <a:pt x="176" y="9736"/>
                </a:cubicBezTo>
                <a:cubicBezTo>
                  <a:pt x="176" y="9753"/>
                  <a:pt x="171" y="9770"/>
                  <a:pt x="171" y="9787"/>
                </a:cubicBezTo>
                <a:cubicBezTo>
                  <a:pt x="159" y="9764"/>
                  <a:pt x="142" y="9741"/>
                  <a:pt x="120" y="9724"/>
                </a:cubicBezTo>
                <a:lnTo>
                  <a:pt x="120" y="9724"/>
                </a:lnTo>
                <a:cubicBezTo>
                  <a:pt x="125" y="9741"/>
                  <a:pt x="131" y="9775"/>
                  <a:pt x="137" y="9787"/>
                </a:cubicBezTo>
                <a:cubicBezTo>
                  <a:pt x="125" y="9792"/>
                  <a:pt x="103" y="9792"/>
                  <a:pt x="91" y="9792"/>
                </a:cubicBezTo>
                <a:cubicBezTo>
                  <a:pt x="103" y="9798"/>
                  <a:pt x="131" y="9815"/>
                  <a:pt x="142" y="9821"/>
                </a:cubicBezTo>
                <a:cubicBezTo>
                  <a:pt x="133" y="9840"/>
                  <a:pt x="139" y="9890"/>
                  <a:pt x="115" y="9890"/>
                </a:cubicBezTo>
                <a:cubicBezTo>
                  <a:pt x="111" y="9890"/>
                  <a:pt x="105" y="9888"/>
                  <a:pt x="97" y="9883"/>
                </a:cubicBezTo>
                <a:cubicBezTo>
                  <a:pt x="63" y="9815"/>
                  <a:pt x="120" y="9707"/>
                  <a:pt x="46" y="9651"/>
                </a:cubicBezTo>
                <a:lnTo>
                  <a:pt x="80" y="9651"/>
                </a:lnTo>
                <a:cubicBezTo>
                  <a:pt x="86" y="9452"/>
                  <a:pt x="69" y="9248"/>
                  <a:pt x="80" y="9049"/>
                </a:cubicBezTo>
                <a:cubicBezTo>
                  <a:pt x="69" y="9043"/>
                  <a:pt x="57" y="9038"/>
                  <a:pt x="40" y="9032"/>
                </a:cubicBezTo>
                <a:cubicBezTo>
                  <a:pt x="52" y="9026"/>
                  <a:pt x="63" y="9021"/>
                  <a:pt x="69" y="9021"/>
                </a:cubicBezTo>
                <a:cubicBezTo>
                  <a:pt x="63" y="8924"/>
                  <a:pt x="114" y="8816"/>
                  <a:pt x="80" y="8726"/>
                </a:cubicBezTo>
                <a:cubicBezTo>
                  <a:pt x="131" y="8658"/>
                  <a:pt x="91" y="8561"/>
                  <a:pt x="120" y="8487"/>
                </a:cubicBezTo>
                <a:cubicBezTo>
                  <a:pt x="131" y="8436"/>
                  <a:pt x="103" y="8380"/>
                  <a:pt x="154" y="8346"/>
                </a:cubicBezTo>
                <a:close/>
                <a:moveTo>
                  <a:pt x="273" y="10184"/>
                </a:moveTo>
                <a:lnTo>
                  <a:pt x="273" y="10184"/>
                </a:lnTo>
                <a:cubicBezTo>
                  <a:pt x="284" y="10229"/>
                  <a:pt x="290" y="10275"/>
                  <a:pt x="284" y="10320"/>
                </a:cubicBezTo>
                <a:cubicBezTo>
                  <a:pt x="301" y="10337"/>
                  <a:pt x="313" y="10365"/>
                  <a:pt x="341" y="10371"/>
                </a:cubicBezTo>
                <a:cubicBezTo>
                  <a:pt x="358" y="10326"/>
                  <a:pt x="341" y="10280"/>
                  <a:pt x="330" y="10235"/>
                </a:cubicBezTo>
                <a:lnTo>
                  <a:pt x="330" y="10235"/>
                </a:lnTo>
                <a:cubicBezTo>
                  <a:pt x="341" y="10241"/>
                  <a:pt x="352" y="10246"/>
                  <a:pt x="358" y="10246"/>
                </a:cubicBezTo>
                <a:cubicBezTo>
                  <a:pt x="358" y="10263"/>
                  <a:pt x="358" y="10280"/>
                  <a:pt x="352" y="10303"/>
                </a:cubicBezTo>
                <a:cubicBezTo>
                  <a:pt x="369" y="10303"/>
                  <a:pt x="381" y="10309"/>
                  <a:pt x="392" y="10314"/>
                </a:cubicBezTo>
                <a:lnTo>
                  <a:pt x="369" y="10320"/>
                </a:lnTo>
                <a:cubicBezTo>
                  <a:pt x="375" y="10388"/>
                  <a:pt x="364" y="10456"/>
                  <a:pt x="386" y="10524"/>
                </a:cubicBezTo>
                <a:lnTo>
                  <a:pt x="375" y="10524"/>
                </a:lnTo>
                <a:cubicBezTo>
                  <a:pt x="364" y="10473"/>
                  <a:pt x="352" y="10422"/>
                  <a:pt x="341" y="10371"/>
                </a:cubicBezTo>
                <a:cubicBezTo>
                  <a:pt x="330" y="10371"/>
                  <a:pt x="307" y="10365"/>
                  <a:pt x="296" y="10365"/>
                </a:cubicBezTo>
                <a:cubicBezTo>
                  <a:pt x="296" y="10382"/>
                  <a:pt x="296" y="10411"/>
                  <a:pt x="296" y="10428"/>
                </a:cubicBezTo>
                <a:cubicBezTo>
                  <a:pt x="273" y="10348"/>
                  <a:pt x="256" y="10258"/>
                  <a:pt x="273" y="10184"/>
                </a:cubicBezTo>
                <a:close/>
                <a:moveTo>
                  <a:pt x="18480" y="8997"/>
                </a:moveTo>
                <a:cubicBezTo>
                  <a:pt x="18484" y="8997"/>
                  <a:pt x="18490" y="8999"/>
                  <a:pt x="18497" y="9004"/>
                </a:cubicBezTo>
                <a:cubicBezTo>
                  <a:pt x="18531" y="9077"/>
                  <a:pt x="18474" y="9185"/>
                  <a:pt x="18548" y="9236"/>
                </a:cubicBezTo>
                <a:lnTo>
                  <a:pt x="18514" y="9236"/>
                </a:lnTo>
                <a:cubicBezTo>
                  <a:pt x="18508" y="9441"/>
                  <a:pt x="18525" y="9639"/>
                  <a:pt x="18514" y="9843"/>
                </a:cubicBezTo>
                <a:cubicBezTo>
                  <a:pt x="18531" y="9849"/>
                  <a:pt x="18543" y="9855"/>
                  <a:pt x="18554" y="9860"/>
                </a:cubicBezTo>
                <a:cubicBezTo>
                  <a:pt x="18548" y="9866"/>
                  <a:pt x="18531" y="9872"/>
                  <a:pt x="18525" y="9872"/>
                </a:cubicBezTo>
                <a:lnTo>
                  <a:pt x="18520" y="9872"/>
                </a:lnTo>
                <a:cubicBezTo>
                  <a:pt x="18531" y="9968"/>
                  <a:pt x="18474" y="10076"/>
                  <a:pt x="18514" y="10167"/>
                </a:cubicBezTo>
                <a:cubicBezTo>
                  <a:pt x="18457" y="10229"/>
                  <a:pt x="18503" y="10331"/>
                  <a:pt x="18474" y="10405"/>
                </a:cubicBezTo>
                <a:cubicBezTo>
                  <a:pt x="18463" y="10456"/>
                  <a:pt x="18491" y="10513"/>
                  <a:pt x="18435" y="10547"/>
                </a:cubicBezTo>
                <a:lnTo>
                  <a:pt x="18412" y="10507"/>
                </a:lnTo>
                <a:cubicBezTo>
                  <a:pt x="18440" y="10462"/>
                  <a:pt x="18429" y="10411"/>
                  <a:pt x="18423" y="10365"/>
                </a:cubicBezTo>
                <a:lnTo>
                  <a:pt x="18423" y="10365"/>
                </a:lnTo>
                <a:cubicBezTo>
                  <a:pt x="18412" y="10371"/>
                  <a:pt x="18389" y="10382"/>
                  <a:pt x="18378" y="10382"/>
                </a:cubicBezTo>
                <a:cubicBezTo>
                  <a:pt x="18384" y="10371"/>
                  <a:pt x="18389" y="10354"/>
                  <a:pt x="18395" y="10337"/>
                </a:cubicBezTo>
                <a:cubicBezTo>
                  <a:pt x="18378" y="10280"/>
                  <a:pt x="18446" y="10252"/>
                  <a:pt x="18429" y="10201"/>
                </a:cubicBezTo>
                <a:cubicBezTo>
                  <a:pt x="18423" y="10195"/>
                  <a:pt x="18406" y="10184"/>
                  <a:pt x="18401" y="10178"/>
                </a:cubicBezTo>
                <a:cubicBezTo>
                  <a:pt x="18406" y="10036"/>
                  <a:pt x="18440" y="9889"/>
                  <a:pt x="18418" y="9747"/>
                </a:cubicBezTo>
                <a:lnTo>
                  <a:pt x="18457" y="9747"/>
                </a:lnTo>
                <a:cubicBezTo>
                  <a:pt x="18463" y="9730"/>
                  <a:pt x="18469" y="9696"/>
                  <a:pt x="18474" y="9679"/>
                </a:cubicBezTo>
                <a:cubicBezTo>
                  <a:pt x="18457" y="9668"/>
                  <a:pt x="18446" y="9662"/>
                  <a:pt x="18435" y="9651"/>
                </a:cubicBezTo>
                <a:lnTo>
                  <a:pt x="18429" y="9690"/>
                </a:lnTo>
                <a:cubicBezTo>
                  <a:pt x="18423" y="9673"/>
                  <a:pt x="18418" y="9639"/>
                  <a:pt x="18418" y="9628"/>
                </a:cubicBezTo>
                <a:lnTo>
                  <a:pt x="18418" y="9628"/>
                </a:lnTo>
                <a:cubicBezTo>
                  <a:pt x="18423" y="9634"/>
                  <a:pt x="18440" y="9645"/>
                  <a:pt x="18446" y="9651"/>
                </a:cubicBezTo>
                <a:cubicBezTo>
                  <a:pt x="18452" y="9645"/>
                  <a:pt x="18469" y="9634"/>
                  <a:pt x="18480" y="9634"/>
                </a:cubicBezTo>
                <a:cubicBezTo>
                  <a:pt x="18474" y="9599"/>
                  <a:pt x="18469" y="9571"/>
                  <a:pt x="18469" y="9537"/>
                </a:cubicBezTo>
                <a:lnTo>
                  <a:pt x="18446" y="9537"/>
                </a:lnTo>
                <a:cubicBezTo>
                  <a:pt x="18440" y="9565"/>
                  <a:pt x="18435" y="9594"/>
                  <a:pt x="18418" y="9617"/>
                </a:cubicBezTo>
                <a:cubicBezTo>
                  <a:pt x="18435" y="9588"/>
                  <a:pt x="18429" y="9554"/>
                  <a:pt x="18418" y="9526"/>
                </a:cubicBezTo>
                <a:lnTo>
                  <a:pt x="18474" y="9526"/>
                </a:lnTo>
                <a:cubicBezTo>
                  <a:pt x="18474" y="9497"/>
                  <a:pt x="18474" y="9469"/>
                  <a:pt x="18469" y="9435"/>
                </a:cubicBezTo>
                <a:cubicBezTo>
                  <a:pt x="18463" y="9458"/>
                  <a:pt x="18446" y="9503"/>
                  <a:pt x="18435" y="9520"/>
                </a:cubicBezTo>
                <a:cubicBezTo>
                  <a:pt x="18429" y="9497"/>
                  <a:pt x="18429" y="9475"/>
                  <a:pt x="18440" y="9446"/>
                </a:cubicBezTo>
                <a:cubicBezTo>
                  <a:pt x="18423" y="9390"/>
                  <a:pt x="18435" y="9333"/>
                  <a:pt x="18429" y="9276"/>
                </a:cubicBezTo>
                <a:lnTo>
                  <a:pt x="18457" y="9265"/>
                </a:lnTo>
                <a:cubicBezTo>
                  <a:pt x="18446" y="9259"/>
                  <a:pt x="18423" y="9242"/>
                  <a:pt x="18418" y="9231"/>
                </a:cubicBezTo>
                <a:cubicBezTo>
                  <a:pt x="18435" y="9225"/>
                  <a:pt x="18452" y="9219"/>
                  <a:pt x="18469" y="9214"/>
                </a:cubicBezTo>
                <a:cubicBezTo>
                  <a:pt x="18452" y="9197"/>
                  <a:pt x="18435" y="9180"/>
                  <a:pt x="18418" y="9157"/>
                </a:cubicBezTo>
                <a:cubicBezTo>
                  <a:pt x="18418" y="9140"/>
                  <a:pt x="18423" y="9123"/>
                  <a:pt x="18429" y="9106"/>
                </a:cubicBezTo>
                <a:cubicBezTo>
                  <a:pt x="18440" y="9129"/>
                  <a:pt x="18452" y="9151"/>
                  <a:pt x="18474" y="9168"/>
                </a:cubicBezTo>
                <a:cubicBezTo>
                  <a:pt x="18469" y="9151"/>
                  <a:pt x="18463" y="9117"/>
                  <a:pt x="18463" y="9100"/>
                </a:cubicBezTo>
                <a:lnTo>
                  <a:pt x="18503" y="9100"/>
                </a:lnTo>
                <a:cubicBezTo>
                  <a:pt x="18491" y="9095"/>
                  <a:pt x="18469" y="9077"/>
                  <a:pt x="18457" y="9072"/>
                </a:cubicBezTo>
                <a:cubicBezTo>
                  <a:pt x="18462" y="9053"/>
                  <a:pt x="18455" y="8997"/>
                  <a:pt x="18480" y="8997"/>
                </a:cubicBezTo>
                <a:close/>
                <a:moveTo>
                  <a:pt x="976" y="10536"/>
                </a:moveTo>
                <a:lnTo>
                  <a:pt x="976" y="10536"/>
                </a:lnTo>
                <a:cubicBezTo>
                  <a:pt x="993" y="10553"/>
                  <a:pt x="993" y="10564"/>
                  <a:pt x="971" y="10570"/>
                </a:cubicBezTo>
                <a:cubicBezTo>
                  <a:pt x="948" y="10553"/>
                  <a:pt x="954" y="10541"/>
                  <a:pt x="976" y="10536"/>
                </a:cubicBezTo>
                <a:close/>
                <a:moveTo>
                  <a:pt x="18367" y="9770"/>
                </a:moveTo>
                <a:cubicBezTo>
                  <a:pt x="18355" y="10099"/>
                  <a:pt x="18327" y="10422"/>
                  <a:pt x="18287" y="10746"/>
                </a:cubicBezTo>
                <a:cubicBezTo>
                  <a:pt x="18287" y="10780"/>
                  <a:pt x="18293" y="10819"/>
                  <a:pt x="18259" y="10848"/>
                </a:cubicBezTo>
                <a:cubicBezTo>
                  <a:pt x="18304" y="10621"/>
                  <a:pt x="18293" y="10394"/>
                  <a:pt x="18327" y="10167"/>
                </a:cubicBezTo>
                <a:cubicBezTo>
                  <a:pt x="18316" y="10156"/>
                  <a:pt x="18299" y="10144"/>
                  <a:pt x="18287" y="10138"/>
                </a:cubicBezTo>
                <a:cubicBezTo>
                  <a:pt x="18276" y="10161"/>
                  <a:pt x="18270" y="10184"/>
                  <a:pt x="18264" y="10207"/>
                </a:cubicBezTo>
                <a:lnTo>
                  <a:pt x="18259" y="10207"/>
                </a:lnTo>
                <a:cubicBezTo>
                  <a:pt x="18259" y="10167"/>
                  <a:pt x="18259" y="10121"/>
                  <a:pt x="18259" y="10076"/>
                </a:cubicBezTo>
                <a:cubicBezTo>
                  <a:pt x="18264" y="10076"/>
                  <a:pt x="18276" y="10070"/>
                  <a:pt x="18276" y="10070"/>
                </a:cubicBezTo>
                <a:cubicBezTo>
                  <a:pt x="18276" y="10093"/>
                  <a:pt x="18276" y="10116"/>
                  <a:pt x="18282" y="10138"/>
                </a:cubicBezTo>
                <a:cubicBezTo>
                  <a:pt x="18293" y="10133"/>
                  <a:pt x="18310" y="10127"/>
                  <a:pt x="18321" y="10127"/>
                </a:cubicBezTo>
                <a:cubicBezTo>
                  <a:pt x="18338" y="10008"/>
                  <a:pt x="18338" y="9889"/>
                  <a:pt x="18344" y="9770"/>
                </a:cubicBezTo>
                <a:close/>
                <a:moveTo>
                  <a:pt x="290" y="10933"/>
                </a:moveTo>
                <a:lnTo>
                  <a:pt x="290" y="10933"/>
                </a:lnTo>
                <a:cubicBezTo>
                  <a:pt x="301" y="10978"/>
                  <a:pt x="313" y="11024"/>
                  <a:pt x="324" y="11069"/>
                </a:cubicBezTo>
                <a:lnTo>
                  <a:pt x="296" y="11080"/>
                </a:lnTo>
                <a:cubicBezTo>
                  <a:pt x="290" y="11029"/>
                  <a:pt x="256" y="10978"/>
                  <a:pt x="290" y="10933"/>
                </a:cubicBezTo>
                <a:close/>
                <a:moveTo>
                  <a:pt x="18264" y="10853"/>
                </a:moveTo>
                <a:lnTo>
                  <a:pt x="18264" y="10853"/>
                </a:lnTo>
                <a:cubicBezTo>
                  <a:pt x="18270" y="10961"/>
                  <a:pt x="18242" y="11075"/>
                  <a:pt x="18230" y="11188"/>
                </a:cubicBezTo>
                <a:cubicBezTo>
                  <a:pt x="18213" y="11075"/>
                  <a:pt x="18247" y="10961"/>
                  <a:pt x="18264" y="10853"/>
                </a:cubicBezTo>
                <a:close/>
                <a:moveTo>
                  <a:pt x="17595" y="11183"/>
                </a:moveTo>
                <a:lnTo>
                  <a:pt x="17595" y="11183"/>
                </a:lnTo>
                <a:cubicBezTo>
                  <a:pt x="17589" y="11205"/>
                  <a:pt x="17584" y="11234"/>
                  <a:pt x="17578" y="11256"/>
                </a:cubicBezTo>
                <a:lnTo>
                  <a:pt x="17578" y="11239"/>
                </a:lnTo>
                <a:cubicBezTo>
                  <a:pt x="17584" y="11222"/>
                  <a:pt x="17589" y="11205"/>
                  <a:pt x="17595" y="11183"/>
                </a:cubicBezTo>
                <a:close/>
                <a:moveTo>
                  <a:pt x="18145" y="11245"/>
                </a:moveTo>
                <a:lnTo>
                  <a:pt x="18145" y="11245"/>
                </a:lnTo>
                <a:cubicBezTo>
                  <a:pt x="18174" y="11251"/>
                  <a:pt x="18157" y="11290"/>
                  <a:pt x="18140" y="11296"/>
                </a:cubicBezTo>
                <a:cubicBezTo>
                  <a:pt x="18111" y="11296"/>
                  <a:pt x="18128" y="11251"/>
                  <a:pt x="18145" y="11245"/>
                </a:cubicBezTo>
                <a:close/>
                <a:moveTo>
                  <a:pt x="290" y="10428"/>
                </a:moveTo>
                <a:cubicBezTo>
                  <a:pt x="318" y="10468"/>
                  <a:pt x="296" y="10519"/>
                  <a:pt x="324" y="10553"/>
                </a:cubicBezTo>
                <a:cubicBezTo>
                  <a:pt x="335" y="10870"/>
                  <a:pt x="454" y="11182"/>
                  <a:pt x="466" y="11495"/>
                </a:cubicBezTo>
                <a:cubicBezTo>
                  <a:pt x="420" y="11381"/>
                  <a:pt x="415" y="11256"/>
                  <a:pt x="386" y="11143"/>
                </a:cubicBezTo>
                <a:cubicBezTo>
                  <a:pt x="382" y="11143"/>
                  <a:pt x="375" y="11146"/>
                  <a:pt x="372" y="11149"/>
                </a:cubicBezTo>
                <a:lnTo>
                  <a:pt x="372" y="11149"/>
                </a:lnTo>
                <a:cubicBezTo>
                  <a:pt x="376" y="11140"/>
                  <a:pt x="381" y="11130"/>
                  <a:pt x="381" y="11120"/>
                </a:cubicBezTo>
                <a:cubicBezTo>
                  <a:pt x="358" y="10950"/>
                  <a:pt x="313" y="10785"/>
                  <a:pt x="307" y="10615"/>
                </a:cubicBezTo>
                <a:lnTo>
                  <a:pt x="284" y="10621"/>
                </a:lnTo>
                <a:cubicBezTo>
                  <a:pt x="318" y="10570"/>
                  <a:pt x="284" y="10496"/>
                  <a:pt x="290" y="10428"/>
                </a:cubicBezTo>
                <a:close/>
                <a:moveTo>
                  <a:pt x="476" y="11493"/>
                </a:moveTo>
                <a:cubicBezTo>
                  <a:pt x="479" y="11493"/>
                  <a:pt x="484" y="11494"/>
                  <a:pt x="488" y="11495"/>
                </a:cubicBezTo>
                <a:cubicBezTo>
                  <a:pt x="498" y="11514"/>
                  <a:pt x="495" y="11530"/>
                  <a:pt x="476" y="11530"/>
                </a:cubicBezTo>
                <a:cubicBezTo>
                  <a:pt x="473" y="11530"/>
                  <a:pt x="469" y="11529"/>
                  <a:pt x="466" y="11529"/>
                </a:cubicBezTo>
                <a:cubicBezTo>
                  <a:pt x="452" y="11505"/>
                  <a:pt x="457" y="11493"/>
                  <a:pt x="476" y="11493"/>
                </a:cubicBezTo>
                <a:close/>
                <a:moveTo>
                  <a:pt x="18225" y="11199"/>
                </a:moveTo>
                <a:lnTo>
                  <a:pt x="18225" y="11199"/>
                </a:lnTo>
                <a:cubicBezTo>
                  <a:pt x="18202" y="11347"/>
                  <a:pt x="18174" y="11495"/>
                  <a:pt x="18140" y="11636"/>
                </a:cubicBezTo>
                <a:cubicBezTo>
                  <a:pt x="18128" y="11489"/>
                  <a:pt x="18174" y="11336"/>
                  <a:pt x="18225" y="11199"/>
                </a:cubicBezTo>
                <a:close/>
                <a:moveTo>
                  <a:pt x="375" y="11546"/>
                </a:moveTo>
                <a:cubicBezTo>
                  <a:pt x="369" y="11574"/>
                  <a:pt x="364" y="11602"/>
                  <a:pt x="352" y="11631"/>
                </a:cubicBezTo>
                <a:cubicBezTo>
                  <a:pt x="364" y="11636"/>
                  <a:pt x="386" y="11653"/>
                  <a:pt x="403" y="11659"/>
                </a:cubicBezTo>
                <a:cubicBezTo>
                  <a:pt x="403" y="11619"/>
                  <a:pt x="403" y="11574"/>
                  <a:pt x="375" y="11546"/>
                </a:cubicBezTo>
                <a:close/>
                <a:moveTo>
                  <a:pt x="17516" y="11585"/>
                </a:moveTo>
                <a:cubicBezTo>
                  <a:pt x="17516" y="11619"/>
                  <a:pt x="17510" y="11648"/>
                  <a:pt x="17504" y="11682"/>
                </a:cubicBezTo>
                <a:lnTo>
                  <a:pt x="17482" y="11682"/>
                </a:lnTo>
                <a:cubicBezTo>
                  <a:pt x="17487" y="11648"/>
                  <a:pt x="17499" y="11614"/>
                  <a:pt x="17516" y="11585"/>
                </a:cubicBezTo>
                <a:close/>
                <a:moveTo>
                  <a:pt x="514" y="11336"/>
                </a:moveTo>
                <a:cubicBezTo>
                  <a:pt x="525" y="11365"/>
                  <a:pt x="517" y="11426"/>
                  <a:pt x="549" y="11426"/>
                </a:cubicBezTo>
                <a:cubicBezTo>
                  <a:pt x="554" y="11426"/>
                  <a:pt x="560" y="11425"/>
                  <a:pt x="568" y="11421"/>
                </a:cubicBezTo>
                <a:lnTo>
                  <a:pt x="568" y="11421"/>
                </a:lnTo>
                <a:cubicBezTo>
                  <a:pt x="557" y="11426"/>
                  <a:pt x="551" y="11438"/>
                  <a:pt x="540" y="11443"/>
                </a:cubicBezTo>
                <a:cubicBezTo>
                  <a:pt x="574" y="11523"/>
                  <a:pt x="591" y="11614"/>
                  <a:pt x="579" y="11699"/>
                </a:cubicBezTo>
                <a:cubicBezTo>
                  <a:pt x="557" y="11597"/>
                  <a:pt x="545" y="11495"/>
                  <a:pt x="511" y="11398"/>
                </a:cubicBezTo>
                <a:cubicBezTo>
                  <a:pt x="501" y="11377"/>
                  <a:pt x="505" y="11357"/>
                  <a:pt x="514" y="11336"/>
                </a:cubicBezTo>
                <a:close/>
                <a:moveTo>
                  <a:pt x="18038" y="11761"/>
                </a:moveTo>
                <a:lnTo>
                  <a:pt x="18038" y="11761"/>
                </a:lnTo>
                <a:cubicBezTo>
                  <a:pt x="18060" y="11773"/>
                  <a:pt x="18060" y="11784"/>
                  <a:pt x="18043" y="11801"/>
                </a:cubicBezTo>
                <a:cubicBezTo>
                  <a:pt x="18021" y="11795"/>
                  <a:pt x="18015" y="11778"/>
                  <a:pt x="18038" y="11761"/>
                </a:cubicBezTo>
                <a:close/>
                <a:moveTo>
                  <a:pt x="1215" y="11744"/>
                </a:moveTo>
                <a:cubicBezTo>
                  <a:pt x="1226" y="11784"/>
                  <a:pt x="1243" y="11824"/>
                  <a:pt x="1254" y="11863"/>
                </a:cubicBezTo>
                <a:cubicBezTo>
                  <a:pt x="1249" y="11863"/>
                  <a:pt x="1237" y="11869"/>
                  <a:pt x="1237" y="11869"/>
                </a:cubicBezTo>
                <a:cubicBezTo>
                  <a:pt x="1226" y="11829"/>
                  <a:pt x="1220" y="11790"/>
                  <a:pt x="1215" y="11744"/>
                </a:cubicBezTo>
                <a:close/>
                <a:moveTo>
                  <a:pt x="477" y="11534"/>
                </a:moveTo>
                <a:lnTo>
                  <a:pt x="477" y="11534"/>
                </a:lnTo>
                <a:cubicBezTo>
                  <a:pt x="511" y="11568"/>
                  <a:pt x="511" y="11619"/>
                  <a:pt x="522" y="11665"/>
                </a:cubicBezTo>
                <a:cubicBezTo>
                  <a:pt x="540" y="11739"/>
                  <a:pt x="574" y="11812"/>
                  <a:pt x="568" y="11892"/>
                </a:cubicBezTo>
                <a:cubicBezTo>
                  <a:pt x="511" y="11784"/>
                  <a:pt x="500" y="11653"/>
                  <a:pt x="477" y="11534"/>
                </a:cubicBezTo>
                <a:close/>
                <a:moveTo>
                  <a:pt x="18007" y="11878"/>
                </a:moveTo>
                <a:cubicBezTo>
                  <a:pt x="18009" y="11878"/>
                  <a:pt x="18012" y="11879"/>
                  <a:pt x="18015" y="11880"/>
                </a:cubicBezTo>
                <a:cubicBezTo>
                  <a:pt x="18035" y="11890"/>
                  <a:pt x="18024" y="11922"/>
                  <a:pt x="18006" y="11922"/>
                </a:cubicBezTo>
                <a:cubicBezTo>
                  <a:pt x="18003" y="11922"/>
                  <a:pt x="18001" y="11921"/>
                  <a:pt x="17998" y="11920"/>
                </a:cubicBezTo>
                <a:cubicBezTo>
                  <a:pt x="17978" y="11910"/>
                  <a:pt x="17989" y="11878"/>
                  <a:pt x="18007" y="11878"/>
                </a:cubicBezTo>
                <a:close/>
                <a:moveTo>
                  <a:pt x="17998" y="11948"/>
                </a:moveTo>
                <a:cubicBezTo>
                  <a:pt x="17998" y="11982"/>
                  <a:pt x="17992" y="12017"/>
                  <a:pt x="17986" y="12051"/>
                </a:cubicBezTo>
                <a:lnTo>
                  <a:pt x="17958" y="12051"/>
                </a:lnTo>
                <a:cubicBezTo>
                  <a:pt x="17964" y="12011"/>
                  <a:pt x="17975" y="11977"/>
                  <a:pt x="17998" y="11948"/>
                </a:cubicBezTo>
                <a:close/>
                <a:moveTo>
                  <a:pt x="1050" y="12079"/>
                </a:moveTo>
                <a:cubicBezTo>
                  <a:pt x="1073" y="12096"/>
                  <a:pt x="1067" y="12107"/>
                  <a:pt x="1044" y="12113"/>
                </a:cubicBezTo>
                <a:cubicBezTo>
                  <a:pt x="1027" y="12096"/>
                  <a:pt x="1027" y="12085"/>
                  <a:pt x="1050" y="12079"/>
                </a:cubicBezTo>
                <a:close/>
                <a:moveTo>
                  <a:pt x="17964" y="12079"/>
                </a:moveTo>
                <a:cubicBezTo>
                  <a:pt x="17974" y="12095"/>
                  <a:pt x="17965" y="12131"/>
                  <a:pt x="17945" y="12131"/>
                </a:cubicBezTo>
                <a:cubicBezTo>
                  <a:pt x="17944" y="12131"/>
                  <a:pt x="17943" y="12130"/>
                  <a:pt x="17941" y="12130"/>
                </a:cubicBezTo>
                <a:cubicBezTo>
                  <a:pt x="17924" y="12113"/>
                  <a:pt x="17941" y="12079"/>
                  <a:pt x="17964" y="12079"/>
                </a:cubicBezTo>
                <a:close/>
                <a:moveTo>
                  <a:pt x="749" y="12249"/>
                </a:moveTo>
                <a:lnTo>
                  <a:pt x="749" y="12249"/>
                </a:lnTo>
                <a:cubicBezTo>
                  <a:pt x="766" y="12255"/>
                  <a:pt x="783" y="12260"/>
                  <a:pt x="801" y="12266"/>
                </a:cubicBezTo>
                <a:cubicBezTo>
                  <a:pt x="789" y="12278"/>
                  <a:pt x="778" y="12289"/>
                  <a:pt x="766" y="12300"/>
                </a:cubicBezTo>
                <a:cubicBezTo>
                  <a:pt x="778" y="12317"/>
                  <a:pt x="789" y="12340"/>
                  <a:pt x="801" y="12357"/>
                </a:cubicBezTo>
                <a:lnTo>
                  <a:pt x="772" y="12363"/>
                </a:lnTo>
                <a:cubicBezTo>
                  <a:pt x="766" y="12323"/>
                  <a:pt x="761" y="12283"/>
                  <a:pt x="749" y="12249"/>
                </a:cubicBezTo>
                <a:close/>
                <a:moveTo>
                  <a:pt x="1135" y="12351"/>
                </a:moveTo>
                <a:cubicBezTo>
                  <a:pt x="1152" y="12368"/>
                  <a:pt x="1164" y="12397"/>
                  <a:pt x="1152" y="12419"/>
                </a:cubicBezTo>
                <a:cubicBezTo>
                  <a:pt x="1124" y="12419"/>
                  <a:pt x="1113" y="12357"/>
                  <a:pt x="1135" y="12351"/>
                </a:cubicBezTo>
                <a:close/>
                <a:moveTo>
                  <a:pt x="18094" y="11829"/>
                </a:moveTo>
                <a:lnTo>
                  <a:pt x="18094" y="11829"/>
                </a:lnTo>
                <a:cubicBezTo>
                  <a:pt x="18049" y="12028"/>
                  <a:pt x="17998" y="12226"/>
                  <a:pt x="17930" y="12419"/>
                </a:cubicBezTo>
                <a:cubicBezTo>
                  <a:pt x="17941" y="12249"/>
                  <a:pt x="18021" y="12102"/>
                  <a:pt x="18049" y="11937"/>
                </a:cubicBezTo>
                <a:cubicBezTo>
                  <a:pt x="18049" y="11897"/>
                  <a:pt x="18072" y="11863"/>
                  <a:pt x="18094" y="11829"/>
                </a:cubicBezTo>
                <a:close/>
                <a:moveTo>
                  <a:pt x="17913" y="12158"/>
                </a:moveTo>
                <a:cubicBezTo>
                  <a:pt x="17918" y="12164"/>
                  <a:pt x="17935" y="12175"/>
                  <a:pt x="17941" y="12181"/>
                </a:cubicBezTo>
                <a:cubicBezTo>
                  <a:pt x="17913" y="12278"/>
                  <a:pt x="17907" y="12385"/>
                  <a:pt x="17850" y="12465"/>
                </a:cubicBezTo>
                <a:cubicBezTo>
                  <a:pt x="17867" y="12363"/>
                  <a:pt x="17918" y="12266"/>
                  <a:pt x="17913" y="12158"/>
                </a:cubicBezTo>
                <a:close/>
                <a:moveTo>
                  <a:pt x="852" y="12414"/>
                </a:moveTo>
                <a:cubicBezTo>
                  <a:pt x="846" y="12425"/>
                  <a:pt x="829" y="12442"/>
                  <a:pt x="823" y="12448"/>
                </a:cubicBezTo>
                <a:cubicBezTo>
                  <a:pt x="835" y="12459"/>
                  <a:pt x="857" y="12476"/>
                  <a:pt x="869" y="12487"/>
                </a:cubicBezTo>
                <a:cubicBezTo>
                  <a:pt x="865" y="12488"/>
                  <a:pt x="861" y="12488"/>
                  <a:pt x="857" y="12488"/>
                </a:cubicBezTo>
                <a:cubicBezTo>
                  <a:pt x="824" y="12488"/>
                  <a:pt x="806" y="12466"/>
                  <a:pt x="806" y="12431"/>
                </a:cubicBezTo>
                <a:cubicBezTo>
                  <a:pt x="818" y="12431"/>
                  <a:pt x="840" y="12419"/>
                  <a:pt x="852" y="12414"/>
                </a:cubicBezTo>
                <a:close/>
                <a:moveTo>
                  <a:pt x="17819" y="12537"/>
                </a:moveTo>
                <a:cubicBezTo>
                  <a:pt x="17822" y="12537"/>
                  <a:pt x="17824" y="12537"/>
                  <a:pt x="17828" y="12539"/>
                </a:cubicBezTo>
                <a:cubicBezTo>
                  <a:pt x="17848" y="12549"/>
                  <a:pt x="17832" y="12586"/>
                  <a:pt x="17812" y="12586"/>
                </a:cubicBezTo>
                <a:cubicBezTo>
                  <a:pt x="17810" y="12586"/>
                  <a:pt x="17807" y="12585"/>
                  <a:pt x="17805" y="12584"/>
                </a:cubicBezTo>
                <a:cubicBezTo>
                  <a:pt x="17790" y="12574"/>
                  <a:pt x="17797" y="12537"/>
                  <a:pt x="17819" y="12537"/>
                </a:cubicBezTo>
                <a:close/>
                <a:moveTo>
                  <a:pt x="823" y="12510"/>
                </a:moveTo>
                <a:cubicBezTo>
                  <a:pt x="846" y="12510"/>
                  <a:pt x="863" y="12527"/>
                  <a:pt x="869" y="12544"/>
                </a:cubicBezTo>
                <a:lnTo>
                  <a:pt x="903" y="12544"/>
                </a:lnTo>
                <a:cubicBezTo>
                  <a:pt x="897" y="12556"/>
                  <a:pt x="886" y="12578"/>
                  <a:pt x="880" y="12590"/>
                </a:cubicBezTo>
                <a:cubicBezTo>
                  <a:pt x="891" y="12590"/>
                  <a:pt x="908" y="12590"/>
                  <a:pt x="914" y="12584"/>
                </a:cubicBezTo>
                <a:lnTo>
                  <a:pt x="914" y="12584"/>
                </a:lnTo>
                <a:cubicBezTo>
                  <a:pt x="882" y="12620"/>
                  <a:pt x="892" y="12644"/>
                  <a:pt x="914" y="12644"/>
                </a:cubicBezTo>
                <a:cubicBezTo>
                  <a:pt x="924" y="12644"/>
                  <a:pt x="936" y="12640"/>
                  <a:pt x="948" y="12629"/>
                </a:cubicBezTo>
                <a:cubicBezTo>
                  <a:pt x="954" y="12635"/>
                  <a:pt x="959" y="12652"/>
                  <a:pt x="959" y="12658"/>
                </a:cubicBezTo>
                <a:cubicBezTo>
                  <a:pt x="942" y="12663"/>
                  <a:pt x="920" y="12663"/>
                  <a:pt x="903" y="12663"/>
                </a:cubicBezTo>
                <a:cubicBezTo>
                  <a:pt x="914" y="12686"/>
                  <a:pt x="914" y="12709"/>
                  <a:pt x="908" y="12731"/>
                </a:cubicBezTo>
                <a:cubicBezTo>
                  <a:pt x="886" y="12652"/>
                  <a:pt x="846" y="12584"/>
                  <a:pt x="823" y="12510"/>
                </a:cubicBezTo>
                <a:close/>
                <a:moveTo>
                  <a:pt x="17156" y="12863"/>
                </a:moveTo>
                <a:cubicBezTo>
                  <a:pt x="17160" y="12863"/>
                  <a:pt x="17165" y="12864"/>
                  <a:pt x="17169" y="12868"/>
                </a:cubicBezTo>
                <a:cubicBezTo>
                  <a:pt x="17183" y="12881"/>
                  <a:pt x="17164" y="12906"/>
                  <a:pt x="17144" y="12906"/>
                </a:cubicBezTo>
                <a:cubicBezTo>
                  <a:pt x="17139" y="12906"/>
                  <a:pt x="17134" y="12905"/>
                  <a:pt x="17130" y="12902"/>
                </a:cubicBezTo>
                <a:cubicBezTo>
                  <a:pt x="17116" y="12888"/>
                  <a:pt x="17136" y="12863"/>
                  <a:pt x="17156" y="12863"/>
                </a:cubicBezTo>
                <a:close/>
                <a:moveTo>
                  <a:pt x="976" y="12851"/>
                </a:moveTo>
                <a:cubicBezTo>
                  <a:pt x="993" y="12896"/>
                  <a:pt x="1016" y="12941"/>
                  <a:pt x="1022" y="12992"/>
                </a:cubicBezTo>
                <a:cubicBezTo>
                  <a:pt x="1005" y="12964"/>
                  <a:pt x="988" y="12930"/>
                  <a:pt x="971" y="12902"/>
                </a:cubicBezTo>
                <a:cubicBezTo>
                  <a:pt x="976" y="12885"/>
                  <a:pt x="976" y="12868"/>
                  <a:pt x="976" y="12851"/>
                </a:cubicBezTo>
                <a:close/>
                <a:moveTo>
                  <a:pt x="562" y="11897"/>
                </a:moveTo>
                <a:lnTo>
                  <a:pt x="562" y="11897"/>
                </a:lnTo>
                <a:cubicBezTo>
                  <a:pt x="596" y="11920"/>
                  <a:pt x="596" y="11965"/>
                  <a:pt x="608" y="12005"/>
                </a:cubicBezTo>
                <a:cubicBezTo>
                  <a:pt x="715" y="12334"/>
                  <a:pt x="829" y="12658"/>
                  <a:pt x="954" y="12975"/>
                </a:cubicBezTo>
                <a:cubicBezTo>
                  <a:pt x="982" y="13055"/>
                  <a:pt x="1033" y="13123"/>
                  <a:pt x="1050" y="13202"/>
                </a:cubicBezTo>
                <a:cubicBezTo>
                  <a:pt x="976" y="13106"/>
                  <a:pt x="954" y="12964"/>
                  <a:pt x="869" y="12879"/>
                </a:cubicBezTo>
                <a:cubicBezTo>
                  <a:pt x="874" y="12879"/>
                  <a:pt x="886" y="12873"/>
                  <a:pt x="897" y="12868"/>
                </a:cubicBezTo>
                <a:cubicBezTo>
                  <a:pt x="783" y="12618"/>
                  <a:pt x="704" y="12357"/>
                  <a:pt x="619" y="12096"/>
                </a:cubicBezTo>
                <a:cubicBezTo>
                  <a:pt x="619" y="12102"/>
                  <a:pt x="608" y="12102"/>
                  <a:pt x="608" y="12102"/>
                </a:cubicBezTo>
                <a:cubicBezTo>
                  <a:pt x="619" y="12028"/>
                  <a:pt x="574" y="11965"/>
                  <a:pt x="562" y="11897"/>
                </a:cubicBezTo>
                <a:close/>
                <a:moveTo>
                  <a:pt x="1056" y="13210"/>
                </a:moveTo>
                <a:cubicBezTo>
                  <a:pt x="1059" y="13210"/>
                  <a:pt x="1063" y="13211"/>
                  <a:pt x="1067" y="13214"/>
                </a:cubicBezTo>
                <a:cubicBezTo>
                  <a:pt x="1086" y="13218"/>
                  <a:pt x="1085" y="13254"/>
                  <a:pt x="1069" y="13254"/>
                </a:cubicBezTo>
                <a:cubicBezTo>
                  <a:pt x="1065" y="13254"/>
                  <a:pt x="1061" y="13252"/>
                  <a:pt x="1056" y="13248"/>
                </a:cubicBezTo>
                <a:cubicBezTo>
                  <a:pt x="1041" y="13243"/>
                  <a:pt x="1039" y="13210"/>
                  <a:pt x="1056" y="13210"/>
                </a:cubicBezTo>
                <a:close/>
                <a:moveTo>
                  <a:pt x="17930" y="12425"/>
                </a:moveTo>
                <a:lnTo>
                  <a:pt x="17930" y="12425"/>
                </a:lnTo>
                <a:cubicBezTo>
                  <a:pt x="17890" y="12544"/>
                  <a:pt x="17862" y="12669"/>
                  <a:pt x="17799" y="12777"/>
                </a:cubicBezTo>
                <a:cubicBezTo>
                  <a:pt x="17805" y="12737"/>
                  <a:pt x="17816" y="12692"/>
                  <a:pt x="17828" y="12652"/>
                </a:cubicBezTo>
                <a:cubicBezTo>
                  <a:pt x="17816" y="12652"/>
                  <a:pt x="17799" y="12646"/>
                  <a:pt x="17788" y="12646"/>
                </a:cubicBezTo>
                <a:cubicBezTo>
                  <a:pt x="17777" y="12737"/>
                  <a:pt x="17720" y="12817"/>
                  <a:pt x="17708" y="12902"/>
                </a:cubicBezTo>
                <a:cubicBezTo>
                  <a:pt x="17760" y="12879"/>
                  <a:pt x="17771" y="12817"/>
                  <a:pt x="17805" y="12771"/>
                </a:cubicBezTo>
                <a:lnTo>
                  <a:pt x="17805" y="12771"/>
                </a:lnTo>
                <a:cubicBezTo>
                  <a:pt x="17771" y="12919"/>
                  <a:pt x="17703" y="13060"/>
                  <a:pt x="17635" y="13202"/>
                </a:cubicBezTo>
                <a:cubicBezTo>
                  <a:pt x="17635" y="13208"/>
                  <a:pt x="17629" y="13208"/>
                  <a:pt x="17629" y="13214"/>
                </a:cubicBezTo>
                <a:cubicBezTo>
                  <a:pt x="17629" y="13214"/>
                  <a:pt x="17623" y="13219"/>
                  <a:pt x="17623" y="13225"/>
                </a:cubicBezTo>
                <a:cubicBezTo>
                  <a:pt x="17612" y="13253"/>
                  <a:pt x="17601" y="13276"/>
                  <a:pt x="17584" y="13304"/>
                </a:cubicBezTo>
                <a:cubicBezTo>
                  <a:pt x="17595" y="13265"/>
                  <a:pt x="17612" y="13219"/>
                  <a:pt x="17623" y="13180"/>
                </a:cubicBezTo>
                <a:lnTo>
                  <a:pt x="17618" y="13180"/>
                </a:lnTo>
                <a:cubicBezTo>
                  <a:pt x="17646" y="13112"/>
                  <a:pt x="17674" y="13043"/>
                  <a:pt x="17714" y="12981"/>
                </a:cubicBezTo>
                <a:lnTo>
                  <a:pt x="17686" y="12958"/>
                </a:lnTo>
                <a:cubicBezTo>
                  <a:pt x="17674" y="12975"/>
                  <a:pt x="17657" y="13004"/>
                  <a:pt x="17652" y="13021"/>
                </a:cubicBezTo>
                <a:lnTo>
                  <a:pt x="17618" y="13032"/>
                </a:lnTo>
                <a:lnTo>
                  <a:pt x="17618" y="13004"/>
                </a:lnTo>
                <a:cubicBezTo>
                  <a:pt x="17629" y="13004"/>
                  <a:pt x="17646" y="12998"/>
                  <a:pt x="17657" y="12998"/>
                </a:cubicBezTo>
                <a:cubicBezTo>
                  <a:pt x="17657" y="12964"/>
                  <a:pt x="17663" y="12930"/>
                  <a:pt x="17669" y="12890"/>
                </a:cubicBezTo>
                <a:cubicBezTo>
                  <a:pt x="17708" y="12868"/>
                  <a:pt x="17725" y="12817"/>
                  <a:pt x="17725" y="12771"/>
                </a:cubicBezTo>
                <a:cubicBezTo>
                  <a:pt x="17725" y="12714"/>
                  <a:pt x="17782" y="12675"/>
                  <a:pt x="17760" y="12618"/>
                </a:cubicBezTo>
                <a:lnTo>
                  <a:pt x="17760" y="12618"/>
                </a:lnTo>
                <a:cubicBezTo>
                  <a:pt x="17782" y="12624"/>
                  <a:pt x="17805" y="12635"/>
                  <a:pt x="17828" y="12641"/>
                </a:cubicBezTo>
                <a:cubicBezTo>
                  <a:pt x="17856" y="12590"/>
                  <a:pt x="17873" y="12539"/>
                  <a:pt x="17879" y="12487"/>
                </a:cubicBezTo>
                <a:cubicBezTo>
                  <a:pt x="17896" y="12465"/>
                  <a:pt x="17913" y="12442"/>
                  <a:pt x="17930" y="12425"/>
                </a:cubicBezTo>
                <a:close/>
                <a:moveTo>
                  <a:pt x="971" y="13259"/>
                </a:moveTo>
                <a:cubicBezTo>
                  <a:pt x="986" y="13259"/>
                  <a:pt x="1002" y="13262"/>
                  <a:pt x="1016" y="13265"/>
                </a:cubicBezTo>
                <a:cubicBezTo>
                  <a:pt x="999" y="13270"/>
                  <a:pt x="971" y="13276"/>
                  <a:pt x="954" y="13276"/>
                </a:cubicBezTo>
                <a:cubicBezTo>
                  <a:pt x="971" y="13299"/>
                  <a:pt x="982" y="13316"/>
                  <a:pt x="993" y="13339"/>
                </a:cubicBezTo>
                <a:cubicBezTo>
                  <a:pt x="976" y="13339"/>
                  <a:pt x="954" y="13333"/>
                  <a:pt x="937" y="13333"/>
                </a:cubicBezTo>
                <a:cubicBezTo>
                  <a:pt x="925" y="13316"/>
                  <a:pt x="920" y="13293"/>
                  <a:pt x="925" y="13270"/>
                </a:cubicBezTo>
                <a:cubicBezTo>
                  <a:pt x="940" y="13262"/>
                  <a:pt x="955" y="13259"/>
                  <a:pt x="971" y="13259"/>
                </a:cubicBezTo>
                <a:close/>
                <a:moveTo>
                  <a:pt x="17538" y="13344"/>
                </a:moveTo>
                <a:cubicBezTo>
                  <a:pt x="17544" y="13350"/>
                  <a:pt x="17544" y="13356"/>
                  <a:pt x="17544" y="13356"/>
                </a:cubicBezTo>
                <a:lnTo>
                  <a:pt x="17544" y="13361"/>
                </a:lnTo>
                <a:cubicBezTo>
                  <a:pt x="17544" y="13361"/>
                  <a:pt x="17538" y="13356"/>
                  <a:pt x="17533" y="13356"/>
                </a:cubicBezTo>
                <a:cubicBezTo>
                  <a:pt x="17538" y="13350"/>
                  <a:pt x="17538" y="13350"/>
                  <a:pt x="17538" y="13344"/>
                </a:cubicBezTo>
                <a:close/>
                <a:moveTo>
                  <a:pt x="1476" y="13191"/>
                </a:moveTo>
                <a:cubicBezTo>
                  <a:pt x="1504" y="13253"/>
                  <a:pt x="1538" y="13310"/>
                  <a:pt x="1572" y="13373"/>
                </a:cubicBezTo>
                <a:cubicBezTo>
                  <a:pt x="1510" y="13333"/>
                  <a:pt x="1504" y="13253"/>
                  <a:pt x="1459" y="13197"/>
                </a:cubicBezTo>
                <a:lnTo>
                  <a:pt x="1476" y="13191"/>
                </a:lnTo>
                <a:close/>
                <a:moveTo>
                  <a:pt x="1223" y="13385"/>
                </a:moveTo>
                <a:cubicBezTo>
                  <a:pt x="1232" y="13385"/>
                  <a:pt x="1240" y="13393"/>
                  <a:pt x="1243" y="13407"/>
                </a:cubicBezTo>
                <a:cubicBezTo>
                  <a:pt x="1236" y="13413"/>
                  <a:pt x="1231" y="13416"/>
                  <a:pt x="1225" y="13416"/>
                </a:cubicBezTo>
                <a:cubicBezTo>
                  <a:pt x="1217" y="13416"/>
                  <a:pt x="1210" y="13409"/>
                  <a:pt x="1203" y="13395"/>
                </a:cubicBezTo>
                <a:cubicBezTo>
                  <a:pt x="1210" y="13389"/>
                  <a:pt x="1217" y="13385"/>
                  <a:pt x="1223" y="13385"/>
                </a:cubicBezTo>
                <a:close/>
                <a:moveTo>
                  <a:pt x="1572" y="13384"/>
                </a:moveTo>
                <a:cubicBezTo>
                  <a:pt x="1578" y="13390"/>
                  <a:pt x="1583" y="13401"/>
                  <a:pt x="1589" y="13407"/>
                </a:cubicBezTo>
                <a:cubicBezTo>
                  <a:pt x="1583" y="13418"/>
                  <a:pt x="1583" y="13424"/>
                  <a:pt x="1583" y="13429"/>
                </a:cubicBezTo>
                <a:cubicBezTo>
                  <a:pt x="1572" y="13412"/>
                  <a:pt x="1566" y="13401"/>
                  <a:pt x="1561" y="13390"/>
                </a:cubicBezTo>
                <a:cubicBezTo>
                  <a:pt x="1561" y="13384"/>
                  <a:pt x="1572" y="13384"/>
                  <a:pt x="1572" y="13384"/>
                </a:cubicBezTo>
                <a:close/>
                <a:moveTo>
                  <a:pt x="1844" y="13378"/>
                </a:moveTo>
                <a:cubicBezTo>
                  <a:pt x="1862" y="13390"/>
                  <a:pt x="1867" y="13401"/>
                  <a:pt x="1873" y="13424"/>
                </a:cubicBezTo>
                <a:cubicBezTo>
                  <a:pt x="1876" y="13440"/>
                  <a:pt x="1873" y="13447"/>
                  <a:pt x="1867" y="13447"/>
                </a:cubicBezTo>
                <a:cubicBezTo>
                  <a:pt x="1850" y="13447"/>
                  <a:pt x="1810" y="13387"/>
                  <a:pt x="1844" y="13378"/>
                </a:cubicBezTo>
                <a:close/>
                <a:moveTo>
                  <a:pt x="1606" y="13446"/>
                </a:moveTo>
                <a:cubicBezTo>
                  <a:pt x="1606" y="13458"/>
                  <a:pt x="1606" y="13463"/>
                  <a:pt x="1601" y="13469"/>
                </a:cubicBezTo>
                <a:cubicBezTo>
                  <a:pt x="1601" y="13463"/>
                  <a:pt x="1595" y="13452"/>
                  <a:pt x="1589" y="13446"/>
                </a:cubicBezTo>
                <a:close/>
                <a:moveTo>
                  <a:pt x="1253" y="13445"/>
                </a:moveTo>
                <a:cubicBezTo>
                  <a:pt x="1262" y="13445"/>
                  <a:pt x="1271" y="13451"/>
                  <a:pt x="1271" y="13463"/>
                </a:cubicBezTo>
                <a:cubicBezTo>
                  <a:pt x="1278" y="13476"/>
                  <a:pt x="1266" y="13486"/>
                  <a:pt x="1254" y="13486"/>
                </a:cubicBezTo>
                <a:cubicBezTo>
                  <a:pt x="1245" y="13486"/>
                  <a:pt x="1237" y="13481"/>
                  <a:pt x="1237" y="13469"/>
                </a:cubicBezTo>
                <a:cubicBezTo>
                  <a:pt x="1231" y="13453"/>
                  <a:pt x="1242" y="13445"/>
                  <a:pt x="1253" y="13445"/>
                </a:cubicBezTo>
                <a:close/>
                <a:moveTo>
                  <a:pt x="974" y="13348"/>
                </a:moveTo>
                <a:cubicBezTo>
                  <a:pt x="989" y="13348"/>
                  <a:pt x="1000" y="13355"/>
                  <a:pt x="1005" y="13373"/>
                </a:cubicBezTo>
                <a:cubicBezTo>
                  <a:pt x="1033" y="13418"/>
                  <a:pt x="1050" y="13475"/>
                  <a:pt x="1084" y="13520"/>
                </a:cubicBezTo>
                <a:cubicBezTo>
                  <a:pt x="1061" y="13520"/>
                  <a:pt x="1044" y="13503"/>
                  <a:pt x="1027" y="13492"/>
                </a:cubicBezTo>
                <a:cubicBezTo>
                  <a:pt x="1022" y="13492"/>
                  <a:pt x="1016" y="13497"/>
                  <a:pt x="1010" y="13497"/>
                </a:cubicBezTo>
                <a:cubicBezTo>
                  <a:pt x="1005" y="13446"/>
                  <a:pt x="965" y="13395"/>
                  <a:pt x="959" y="13350"/>
                </a:cubicBezTo>
                <a:cubicBezTo>
                  <a:pt x="965" y="13349"/>
                  <a:pt x="970" y="13348"/>
                  <a:pt x="974" y="13348"/>
                </a:cubicBezTo>
                <a:close/>
                <a:moveTo>
                  <a:pt x="1023" y="13517"/>
                </a:moveTo>
                <a:cubicBezTo>
                  <a:pt x="1037" y="13517"/>
                  <a:pt x="1058" y="13537"/>
                  <a:pt x="1039" y="13548"/>
                </a:cubicBezTo>
                <a:cubicBezTo>
                  <a:pt x="1033" y="13548"/>
                  <a:pt x="1016" y="13537"/>
                  <a:pt x="1010" y="13531"/>
                </a:cubicBezTo>
                <a:cubicBezTo>
                  <a:pt x="1010" y="13521"/>
                  <a:pt x="1016" y="13517"/>
                  <a:pt x="1023" y="13517"/>
                </a:cubicBezTo>
                <a:close/>
                <a:moveTo>
                  <a:pt x="1646" y="13520"/>
                </a:moveTo>
                <a:cubicBezTo>
                  <a:pt x="1652" y="13537"/>
                  <a:pt x="1663" y="13554"/>
                  <a:pt x="1669" y="13565"/>
                </a:cubicBezTo>
                <a:cubicBezTo>
                  <a:pt x="1663" y="13565"/>
                  <a:pt x="1657" y="13565"/>
                  <a:pt x="1652" y="13560"/>
                </a:cubicBezTo>
                <a:cubicBezTo>
                  <a:pt x="1646" y="13554"/>
                  <a:pt x="1640" y="13543"/>
                  <a:pt x="1635" y="13531"/>
                </a:cubicBezTo>
                <a:lnTo>
                  <a:pt x="1640" y="13520"/>
                </a:lnTo>
                <a:close/>
                <a:moveTo>
                  <a:pt x="1674" y="13588"/>
                </a:moveTo>
                <a:cubicBezTo>
                  <a:pt x="1686" y="13600"/>
                  <a:pt x="1691" y="13617"/>
                  <a:pt x="1697" y="13628"/>
                </a:cubicBezTo>
                <a:lnTo>
                  <a:pt x="1697" y="13651"/>
                </a:lnTo>
                <a:cubicBezTo>
                  <a:pt x="1686" y="13634"/>
                  <a:pt x="1680" y="13617"/>
                  <a:pt x="1669" y="13605"/>
                </a:cubicBezTo>
                <a:cubicBezTo>
                  <a:pt x="1674" y="13600"/>
                  <a:pt x="1674" y="13594"/>
                  <a:pt x="1674" y="13588"/>
                </a:cubicBezTo>
                <a:close/>
                <a:moveTo>
                  <a:pt x="1022" y="13656"/>
                </a:moveTo>
                <a:cubicBezTo>
                  <a:pt x="1022" y="13656"/>
                  <a:pt x="1022" y="13656"/>
                  <a:pt x="1022" y="13656"/>
                </a:cubicBezTo>
                <a:cubicBezTo>
                  <a:pt x="1022" y="13657"/>
                  <a:pt x="1023" y="13657"/>
                  <a:pt x="1023" y="13657"/>
                </a:cubicBezTo>
                <a:lnTo>
                  <a:pt x="1023" y="13657"/>
                </a:lnTo>
                <a:cubicBezTo>
                  <a:pt x="1023" y="13657"/>
                  <a:pt x="1022" y="13656"/>
                  <a:pt x="1022" y="13656"/>
                </a:cubicBezTo>
                <a:close/>
                <a:moveTo>
                  <a:pt x="1254" y="13486"/>
                </a:moveTo>
                <a:lnTo>
                  <a:pt x="1254" y="13486"/>
                </a:lnTo>
                <a:cubicBezTo>
                  <a:pt x="1315" y="13514"/>
                  <a:pt x="1344" y="13579"/>
                  <a:pt x="1382" y="13635"/>
                </a:cubicBezTo>
                <a:lnTo>
                  <a:pt x="1382" y="13635"/>
                </a:lnTo>
                <a:cubicBezTo>
                  <a:pt x="1366" y="13646"/>
                  <a:pt x="1350" y="13651"/>
                  <a:pt x="1340" y="13662"/>
                </a:cubicBezTo>
                <a:cubicBezTo>
                  <a:pt x="1305" y="13605"/>
                  <a:pt x="1271" y="13548"/>
                  <a:pt x="1254" y="13486"/>
                </a:cubicBezTo>
                <a:close/>
                <a:moveTo>
                  <a:pt x="1708" y="13668"/>
                </a:moveTo>
                <a:lnTo>
                  <a:pt x="1703" y="13673"/>
                </a:lnTo>
                <a:cubicBezTo>
                  <a:pt x="1703" y="13673"/>
                  <a:pt x="1703" y="13673"/>
                  <a:pt x="1703" y="13668"/>
                </a:cubicBezTo>
                <a:close/>
                <a:moveTo>
                  <a:pt x="1379" y="13668"/>
                </a:moveTo>
                <a:lnTo>
                  <a:pt x="1379" y="13668"/>
                </a:lnTo>
                <a:cubicBezTo>
                  <a:pt x="1385" y="13673"/>
                  <a:pt x="1396" y="13679"/>
                  <a:pt x="1402" y="13685"/>
                </a:cubicBezTo>
                <a:cubicBezTo>
                  <a:pt x="1402" y="13702"/>
                  <a:pt x="1395" y="13708"/>
                  <a:pt x="1387" y="13708"/>
                </a:cubicBezTo>
                <a:cubicBezTo>
                  <a:pt x="1369" y="13708"/>
                  <a:pt x="1344" y="13675"/>
                  <a:pt x="1379" y="13668"/>
                </a:cubicBezTo>
                <a:close/>
                <a:moveTo>
                  <a:pt x="17396" y="13736"/>
                </a:moveTo>
                <a:lnTo>
                  <a:pt x="17396" y="13747"/>
                </a:lnTo>
                <a:lnTo>
                  <a:pt x="17391" y="13747"/>
                </a:lnTo>
                <a:cubicBezTo>
                  <a:pt x="17396" y="13741"/>
                  <a:pt x="17396" y="13736"/>
                  <a:pt x="17396" y="13736"/>
                </a:cubicBezTo>
                <a:close/>
                <a:moveTo>
                  <a:pt x="17391" y="13764"/>
                </a:moveTo>
                <a:lnTo>
                  <a:pt x="17385" y="13770"/>
                </a:lnTo>
                <a:lnTo>
                  <a:pt x="17385" y="13764"/>
                </a:lnTo>
                <a:close/>
                <a:moveTo>
                  <a:pt x="17391" y="13685"/>
                </a:moveTo>
                <a:cubicBezTo>
                  <a:pt x="17379" y="13730"/>
                  <a:pt x="17362" y="13764"/>
                  <a:pt x="17334" y="13798"/>
                </a:cubicBezTo>
                <a:cubicBezTo>
                  <a:pt x="17357" y="13758"/>
                  <a:pt x="17374" y="13724"/>
                  <a:pt x="17385" y="13685"/>
                </a:cubicBezTo>
                <a:close/>
                <a:moveTo>
                  <a:pt x="17300" y="13730"/>
                </a:moveTo>
                <a:cubicBezTo>
                  <a:pt x="17308" y="13730"/>
                  <a:pt x="17315" y="13733"/>
                  <a:pt x="17321" y="13733"/>
                </a:cubicBezTo>
                <a:cubicBezTo>
                  <a:pt x="17324" y="13733"/>
                  <a:pt x="17326" y="13732"/>
                  <a:pt x="17328" y="13730"/>
                </a:cubicBezTo>
                <a:lnTo>
                  <a:pt x="17328" y="13730"/>
                </a:lnTo>
                <a:cubicBezTo>
                  <a:pt x="17328" y="13736"/>
                  <a:pt x="17328" y="13741"/>
                  <a:pt x="17323" y="13747"/>
                </a:cubicBezTo>
                <a:cubicBezTo>
                  <a:pt x="17317" y="13753"/>
                  <a:pt x="17306" y="13758"/>
                  <a:pt x="17300" y="13764"/>
                </a:cubicBezTo>
                <a:lnTo>
                  <a:pt x="17289" y="13787"/>
                </a:lnTo>
                <a:cubicBezTo>
                  <a:pt x="17277" y="13798"/>
                  <a:pt x="17266" y="13809"/>
                  <a:pt x="17255" y="13821"/>
                </a:cubicBezTo>
                <a:cubicBezTo>
                  <a:pt x="17260" y="13809"/>
                  <a:pt x="17266" y="13798"/>
                  <a:pt x="17266" y="13781"/>
                </a:cubicBezTo>
                <a:cubicBezTo>
                  <a:pt x="17266" y="13775"/>
                  <a:pt x="17272" y="13775"/>
                  <a:pt x="17272" y="13770"/>
                </a:cubicBezTo>
                <a:lnTo>
                  <a:pt x="17277" y="13770"/>
                </a:lnTo>
                <a:cubicBezTo>
                  <a:pt x="17277" y="13770"/>
                  <a:pt x="17277" y="13764"/>
                  <a:pt x="17277" y="13764"/>
                </a:cubicBezTo>
                <a:cubicBezTo>
                  <a:pt x="17283" y="13753"/>
                  <a:pt x="17294" y="13741"/>
                  <a:pt x="17300" y="13730"/>
                </a:cubicBezTo>
                <a:close/>
                <a:moveTo>
                  <a:pt x="1459" y="13792"/>
                </a:moveTo>
                <a:cubicBezTo>
                  <a:pt x="1470" y="13815"/>
                  <a:pt x="1459" y="13826"/>
                  <a:pt x="1436" y="13826"/>
                </a:cubicBezTo>
                <a:cubicBezTo>
                  <a:pt x="1425" y="13804"/>
                  <a:pt x="1430" y="13792"/>
                  <a:pt x="1459" y="13792"/>
                </a:cubicBezTo>
                <a:close/>
                <a:moveTo>
                  <a:pt x="1720" y="13673"/>
                </a:moveTo>
                <a:cubicBezTo>
                  <a:pt x="1759" y="13730"/>
                  <a:pt x="1793" y="13787"/>
                  <a:pt x="1827" y="13849"/>
                </a:cubicBezTo>
                <a:lnTo>
                  <a:pt x="1822" y="13849"/>
                </a:lnTo>
                <a:cubicBezTo>
                  <a:pt x="1822" y="13849"/>
                  <a:pt x="1816" y="13849"/>
                  <a:pt x="1816" y="13855"/>
                </a:cubicBezTo>
                <a:cubicBezTo>
                  <a:pt x="1805" y="13821"/>
                  <a:pt x="1788" y="13787"/>
                  <a:pt x="1759" y="13770"/>
                </a:cubicBezTo>
                <a:cubicBezTo>
                  <a:pt x="1742" y="13741"/>
                  <a:pt x="1725" y="13713"/>
                  <a:pt x="1714" y="13690"/>
                </a:cubicBezTo>
                <a:cubicBezTo>
                  <a:pt x="1714" y="13685"/>
                  <a:pt x="1720" y="13679"/>
                  <a:pt x="1720" y="13673"/>
                </a:cubicBezTo>
                <a:close/>
                <a:moveTo>
                  <a:pt x="17357" y="13838"/>
                </a:moveTo>
                <a:cubicBezTo>
                  <a:pt x="17357" y="13843"/>
                  <a:pt x="17351" y="13855"/>
                  <a:pt x="17340" y="13866"/>
                </a:cubicBezTo>
                <a:cubicBezTo>
                  <a:pt x="17340" y="13861"/>
                  <a:pt x="17345" y="13849"/>
                  <a:pt x="17345" y="13843"/>
                </a:cubicBezTo>
                <a:cubicBezTo>
                  <a:pt x="17351" y="13838"/>
                  <a:pt x="17357" y="13838"/>
                  <a:pt x="17357" y="13838"/>
                </a:cubicBezTo>
                <a:close/>
                <a:moveTo>
                  <a:pt x="1489" y="13876"/>
                </a:moveTo>
                <a:cubicBezTo>
                  <a:pt x="1493" y="13876"/>
                  <a:pt x="1498" y="13877"/>
                  <a:pt x="1504" y="13878"/>
                </a:cubicBezTo>
                <a:cubicBezTo>
                  <a:pt x="1514" y="13901"/>
                  <a:pt x="1511" y="13913"/>
                  <a:pt x="1494" y="13913"/>
                </a:cubicBezTo>
                <a:cubicBezTo>
                  <a:pt x="1490" y="13913"/>
                  <a:pt x="1486" y="13913"/>
                  <a:pt x="1481" y="13912"/>
                </a:cubicBezTo>
                <a:cubicBezTo>
                  <a:pt x="1467" y="13888"/>
                  <a:pt x="1469" y="13876"/>
                  <a:pt x="1489" y="13876"/>
                </a:cubicBezTo>
                <a:close/>
                <a:moveTo>
                  <a:pt x="1023" y="13657"/>
                </a:moveTo>
                <a:lnTo>
                  <a:pt x="1023" y="13657"/>
                </a:lnTo>
                <a:cubicBezTo>
                  <a:pt x="1045" y="13684"/>
                  <a:pt x="1073" y="13703"/>
                  <a:pt x="1113" y="13713"/>
                </a:cubicBezTo>
                <a:lnTo>
                  <a:pt x="1073" y="13736"/>
                </a:lnTo>
                <a:cubicBezTo>
                  <a:pt x="1084" y="13736"/>
                  <a:pt x="1113" y="13736"/>
                  <a:pt x="1124" y="13730"/>
                </a:cubicBezTo>
                <a:lnTo>
                  <a:pt x="1124" y="13730"/>
                </a:lnTo>
                <a:cubicBezTo>
                  <a:pt x="1118" y="13758"/>
                  <a:pt x="1090" y="13798"/>
                  <a:pt x="1130" y="13809"/>
                </a:cubicBezTo>
                <a:cubicBezTo>
                  <a:pt x="1152" y="13843"/>
                  <a:pt x="1169" y="13883"/>
                  <a:pt x="1186" y="13917"/>
                </a:cubicBezTo>
                <a:cubicBezTo>
                  <a:pt x="1186" y="13872"/>
                  <a:pt x="1175" y="13826"/>
                  <a:pt x="1158" y="13775"/>
                </a:cubicBezTo>
                <a:cubicBezTo>
                  <a:pt x="1147" y="13781"/>
                  <a:pt x="1130" y="13787"/>
                  <a:pt x="1118" y="13792"/>
                </a:cubicBezTo>
                <a:cubicBezTo>
                  <a:pt x="1141" y="13753"/>
                  <a:pt x="1141" y="13719"/>
                  <a:pt x="1101" y="13696"/>
                </a:cubicBezTo>
                <a:lnTo>
                  <a:pt x="1135" y="13690"/>
                </a:lnTo>
                <a:cubicBezTo>
                  <a:pt x="1096" y="13685"/>
                  <a:pt x="1057" y="13679"/>
                  <a:pt x="1023" y="13657"/>
                </a:cubicBezTo>
                <a:close/>
                <a:moveTo>
                  <a:pt x="1845" y="13895"/>
                </a:moveTo>
                <a:lnTo>
                  <a:pt x="1845" y="13895"/>
                </a:lnTo>
                <a:cubicBezTo>
                  <a:pt x="1851" y="13901"/>
                  <a:pt x="1856" y="13912"/>
                  <a:pt x="1862" y="13923"/>
                </a:cubicBezTo>
                <a:cubicBezTo>
                  <a:pt x="1856" y="13917"/>
                  <a:pt x="1856" y="13917"/>
                  <a:pt x="1850" y="13912"/>
                </a:cubicBezTo>
                <a:cubicBezTo>
                  <a:pt x="1850" y="13907"/>
                  <a:pt x="1847" y="13903"/>
                  <a:pt x="1845" y="13895"/>
                </a:cubicBezTo>
                <a:close/>
                <a:moveTo>
                  <a:pt x="1862" y="13929"/>
                </a:moveTo>
                <a:cubicBezTo>
                  <a:pt x="1867" y="13929"/>
                  <a:pt x="1873" y="13934"/>
                  <a:pt x="1879" y="13940"/>
                </a:cubicBezTo>
                <a:cubicBezTo>
                  <a:pt x="1873" y="13940"/>
                  <a:pt x="1867" y="13946"/>
                  <a:pt x="1867" y="13946"/>
                </a:cubicBezTo>
                <a:cubicBezTo>
                  <a:pt x="1862" y="13940"/>
                  <a:pt x="1862" y="13934"/>
                  <a:pt x="1862" y="13929"/>
                </a:cubicBezTo>
                <a:close/>
                <a:moveTo>
                  <a:pt x="17249" y="13832"/>
                </a:moveTo>
                <a:cubicBezTo>
                  <a:pt x="17260" y="13838"/>
                  <a:pt x="17272" y="13843"/>
                  <a:pt x="17283" y="13849"/>
                </a:cubicBezTo>
                <a:cubicBezTo>
                  <a:pt x="17277" y="13855"/>
                  <a:pt x="17277" y="13861"/>
                  <a:pt x="17272" y="13872"/>
                </a:cubicBezTo>
                <a:cubicBezTo>
                  <a:pt x="17264" y="13868"/>
                  <a:pt x="17253" y="13864"/>
                  <a:pt x="17243" y="13864"/>
                </a:cubicBezTo>
                <a:cubicBezTo>
                  <a:pt x="17240" y="13864"/>
                  <a:pt x="17237" y="13864"/>
                  <a:pt x="17235" y="13865"/>
                </a:cubicBezTo>
                <a:lnTo>
                  <a:pt x="17235" y="13865"/>
                </a:lnTo>
                <a:cubicBezTo>
                  <a:pt x="17234" y="13865"/>
                  <a:pt x="17233" y="13864"/>
                  <a:pt x="17232" y="13864"/>
                </a:cubicBezTo>
                <a:lnTo>
                  <a:pt x="17232" y="13864"/>
                </a:lnTo>
                <a:cubicBezTo>
                  <a:pt x="17232" y="13865"/>
                  <a:pt x="17232" y="13865"/>
                  <a:pt x="17232" y="13866"/>
                </a:cubicBezTo>
                <a:cubicBezTo>
                  <a:pt x="17233" y="13866"/>
                  <a:pt x="17234" y="13865"/>
                  <a:pt x="17235" y="13865"/>
                </a:cubicBezTo>
                <a:lnTo>
                  <a:pt x="17235" y="13865"/>
                </a:lnTo>
                <a:cubicBezTo>
                  <a:pt x="17245" y="13871"/>
                  <a:pt x="17257" y="13879"/>
                  <a:pt x="17266" y="13883"/>
                </a:cubicBezTo>
                <a:cubicBezTo>
                  <a:pt x="17243" y="13923"/>
                  <a:pt x="17226" y="13963"/>
                  <a:pt x="17198" y="13997"/>
                </a:cubicBezTo>
                <a:cubicBezTo>
                  <a:pt x="17198" y="13985"/>
                  <a:pt x="17198" y="13980"/>
                  <a:pt x="17198" y="13968"/>
                </a:cubicBezTo>
                <a:cubicBezTo>
                  <a:pt x="17232" y="13951"/>
                  <a:pt x="17243" y="13900"/>
                  <a:pt x="17226" y="13866"/>
                </a:cubicBezTo>
                <a:lnTo>
                  <a:pt x="17226" y="13861"/>
                </a:lnTo>
                <a:cubicBezTo>
                  <a:pt x="17228" y="13861"/>
                  <a:pt x="17230" y="13863"/>
                  <a:pt x="17232" y="13864"/>
                </a:cubicBezTo>
                <a:lnTo>
                  <a:pt x="17232" y="13864"/>
                </a:lnTo>
                <a:cubicBezTo>
                  <a:pt x="17233" y="13859"/>
                  <a:pt x="17238" y="13854"/>
                  <a:pt x="17238" y="13849"/>
                </a:cubicBezTo>
                <a:cubicBezTo>
                  <a:pt x="17243" y="13843"/>
                  <a:pt x="17249" y="13838"/>
                  <a:pt x="17249" y="13832"/>
                </a:cubicBezTo>
                <a:close/>
                <a:moveTo>
                  <a:pt x="17300" y="13906"/>
                </a:moveTo>
                <a:cubicBezTo>
                  <a:pt x="17306" y="13906"/>
                  <a:pt x="17311" y="13906"/>
                  <a:pt x="17311" y="13912"/>
                </a:cubicBezTo>
                <a:cubicBezTo>
                  <a:pt x="17311" y="13912"/>
                  <a:pt x="17306" y="13917"/>
                  <a:pt x="17306" y="13917"/>
                </a:cubicBezTo>
                <a:cubicBezTo>
                  <a:pt x="17306" y="13934"/>
                  <a:pt x="17311" y="13951"/>
                  <a:pt x="17311" y="13968"/>
                </a:cubicBezTo>
                <a:cubicBezTo>
                  <a:pt x="17203" y="14059"/>
                  <a:pt x="17192" y="14224"/>
                  <a:pt x="17079" y="14309"/>
                </a:cubicBezTo>
                <a:cubicBezTo>
                  <a:pt x="17084" y="14314"/>
                  <a:pt x="17096" y="14320"/>
                  <a:pt x="17101" y="14326"/>
                </a:cubicBezTo>
                <a:cubicBezTo>
                  <a:pt x="17084" y="14331"/>
                  <a:pt x="17062" y="14343"/>
                  <a:pt x="17045" y="14348"/>
                </a:cubicBezTo>
                <a:cubicBezTo>
                  <a:pt x="17113" y="14235"/>
                  <a:pt x="17175" y="14116"/>
                  <a:pt x="17238" y="13991"/>
                </a:cubicBezTo>
                <a:cubicBezTo>
                  <a:pt x="17260" y="13963"/>
                  <a:pt x="17277" y="13934"/>
                  <a:pt x="17300" y="13906"/>
                </a:cubicBezTo>
                <a:close/>
                <a:moveTo>
                  <a:pt x="16309" y="14308"/>
                </a:moveTo>
                <a:cubicBezTo>
                  <a:pt x="16310" y="14308"/>
                  <a:pt x="16311" y="14308"/>
                  <a:pt x="16313" y="14309"/>
                </a:cubicBezTo>
                <a:cubicBezTo>
                  <a:pt x="16329" y="14319"/>
                  <a:pt x="16310" y="14355"/>
                  <a:pt x="16293" y="14355"/>
                </a:cubicBezTo>
                <a:cubicBezTo>
                  <a:pt x="16292" y="14355"/>
                  <a:pt x="16291" y="14354"/>
                  <a:pt x="16290" y="14354"/>
                </a:cubicBezTo>
                <a:cubicBezTo>
                  <a:pt x="16269" y="14338"/>
                  <a:pt x="16292" y="14308"/>
                  <a:pt x="16309" y="14308"/>
                </a:cubicBezTo>
                <a:close/>
                <a:moveTo>
                  <a:pt x="16591" y="14331"/>
                </a:moveTo>
                <a:cubicBezTo>
                  <a:pt x="16591" y="14354"/>
                  <a:pt x="16585" y="14365"/>
                  <a:pt x="16568" y="14377"/>
                </a:cubicBezTo>
                <a:cubicBezTo>
                  <a:pt x="16574" y="14360"/>
                  <a:pt x="16585" y="14343"/>
                  <a:pt x="16591" y="14331"/>
                </a:cubicBezTo>
                <a:close/>
                <a:moveTo>
                  <a:pt x="16908" y="14400"/>
                </a:moveTo>
                <a:cubicBezTo>
                  <a:pt x="16908" y="14400"/>
                  <a:pt x="16908" y="14405"/>
                  <a:pt x="16908" y="14405"/>
                </a:cubicBezTo>
                <a:lnTo>
                  <a:pt x="16903" y="14405"/>
                </a:lnTo>
                <a:cubicBezTo>
                  <a:pt x="16903" y="14405"/>
                  <a:pt x="16903" y="14400"/>
                  <a:pt x="16908" y="14400"/>
                </a:cubicBezTo>
                <a:close/>
                <a:moveTo>
                  <a:pt x="16931" y="14371"/>
                </a:moveTo>
                <a:cubicBezTo>
                  <a:pt x="16960" y="14371"/>
                  <a:pt x="16965" y="14382"/>
                  <a:pt x="16948" y="14405"/>
                </a:cubicBezTo>
                <a:cubicBezTo>
                  <a:pt x="16925" y="14405"/>
                  <a:pt x="16920" y="14394"/>
                  <a:pt x="16931" y="14371"/>
                </a:cubicBezTo>
                <a:close/>
                <a:moveTo>
                  <a:pt x="16920" y="14417"/>
                </a:moveTo>
                <a:cubicBezTo>
                  <a:pt x="16925" y="14434"/>
                  <a:pt x="16920" y="14456"/>
                  <a:pt x="16903" y="14456"/>
                </a:cubicBezTo>
                <a:cubicBezTo>
                  <a:pt x="16903" y="14456"/>
                  <a:pt x="16897" y="14451"/>
                  <a:pt x="16897" y="14451"/>
                </a:cubicBezTo>
                <a:cubicBezTo>
                  <a:pt x="16908" y="14439"/>
                  <a:pt x="16914" y="14428"/>
                  <a:pt x="16920" y="14417"/>
                </a:cubicBezTo>
                <a:close/>
                <a:moveTo>
                  <a:pt x="16506" y="14468"/>
                </a:moveTo>
                <a:cubicBezTo>
                  <a:pt x="16494" y="14479"/>
                  <a:pt x="16483" y="14502"/>
                  <a:pt x="16477" y="14513"/>
                </a:cubicBezTo>
                <a:cubicBezTo>
                  <a:pt x="16477" y="14513"/>
                  <a:pt x="16477" y="14519"/>
                  <a:pt x="16483" y="14524"/>
                </a:cubicBezTo>
                <a:cubicBezTo>
                  <a:pt x="16466" y="14541"/>
                  <a:pt x="16449" y="14558"/>
                  <a:pt x="16432" y="14575"/>
                </a:cubicBezTo>
                <a:cubicBezTo>
                  <a:pt x="16443" y="14536"/>
                  <a:pt x="16477" y="14513"/>
                  <a:pt x="16489" y="14479"/>
                </a:cubicBezTo>
                <a:cubicBezTo>
                  <a:pt x="16489" y="14479"/>
                  <a:pt x="16489" y="14479"/>
                  <a:pt x="16489" y="14473"/>
                </a:cubicBezTo>
                <a:cubicBezTo>
                  <a:pt x="16494" y="14473"/>
                  <a:pt x="16500" y="14468"/>
                  <a:pt x="16506" y="14468"/>
                </a:cubicBezTo>
                <a:close/>
                <a:moveTo>
                  <a:pt x="17172" y="14588"/>
                </a:moveTo>
                <a:cubicBezTo>
                  <a:pt x="17173" y="14590"/>
                  <a:pt x="17174" y="14591"/>
                  <a:pt x="17175" y="14592"/>
                </a:cubicBezTo>
                <a:lnTo>
                  <a:pt x="17172" y="14588"/>
                </a:lnTo>
                <a:close/>
                <a:moveTo>
                  <a:pt x="1964" y="14616"/>
                </a:moveTo>
                <a:cubicBezTo>
                  <a:pt x="1982" y="14616"/>
                  <a:pt x="2002" y="14627"/>
                  <a:pt x="1998" y="14643"/>
                </a:cubicBezTo>
                <a:cubicBezTo>
                  <a:pt x="1994" y="14648"/>
                  <a:pt x="1989" y="14650"/>
                  <a:pt x="1983" y="14650"/>
                </a:cubicBezTo>
                <a:cubicBezTo>
                  <a:pt x="1967" y="14650"/>
                  <a:pt x="1947" y="14637"/>
                  <a:pt x="1947" y="14621"/>
                </a:cubicBezTo>
                <a:cubicBezTo>
                  <a:pt x="1951" y="14618"/>
                  <a:pt x="1957" y="14616"/>
                  <a:pt x="1964" y="14616"/>
                </a:cubicBezTo>
                <a:close/>
                <a:moveTo>
                  <a:pt x="16053" y="14638"/>
                </a:moveTo>
                <a:cubicBezTo>
                  <a:pt x="16066" y="14638"/>
                  <a:pt x="16079" y="14660"/>
                  <a:pt x="16063" y="14672"/>
                </a:cubicBezTo>
                <a:cubicBezTo>
                  <a:pt x="16058" y="14680"/>
                  <a:pt x="16052" y="14684"/>
                  <a:pt x="16046" y="14684"/>
                </a:cubicBezTo>
                <a:cubicBezTo>
                  <a:pt x="16034" y="14684"/>
                  <a:pt x="16024" y="14665"/>
                  <a:pt x="16040" y="14649"/>
                </a:cubicBezTo>
                <a:cubicBezTo>
                  <a:pt x="16043" y="14641"/>
                  <a:pt x="16048" y="14638"/>
                  <a:pt x="16053" y="14638"/>
                </a:cubicBezTo>
                <a:close/>
                <a:moveTo>
                  <a:pt x="1995" y="14665"/>
                </a:moveTo>
                <a:cubicBezTo>
                  <a:pt x="2000" y="14665"/>
                  <a:pt x="2007" y="14670"/>
                  <a:pt x="2015" y="14678"/>
                </a:cubicBezTo>
                <a:cubicBezTo>
                  <a:pt x="2009" y="14678"/>
                  <a:pt x="2009" y="14683"/>
                  <a:pt x="2009" y="14689"/>
                </a:cubicBezTo>
                <a:cubicBezTo>
                  <a:pt x="2006" y="14694"/>
                  <a:pt x="2003" y="14697"/>
                  <a:pt x="1998" y="14697"/>
                </a:cubicBezTo>
                <a:cubicBezTo>
                  <a:pt x="1993" y="14697"/>
                  <a:pt x="1987" y="14693"/>
                  <a:pt x="1981" y="14683"/>
                </a:cubicBezTo>
                <a:cubicBezTo>
                  <a:pt x="1984" y="14671"/>
                  <a:pt x="1988" y="14665"/>
                  <a:pt x="1995" y="14665"/>
                </a:cubicBezTo>
                <a:close/>
                <a:moveTo>
                  <a:pt x="1101" y="13316"/>
                </a:moveTo>
                <a:lnTo>
                  <a:pt x="1101" y="13316"/>
                </a:lnTo>
                <a:cubicBezTo>
                  <a:pt x="1186" y="13435"/>
                  <a:pt x="1249" y="13571"/>
                  <a:pt x="1322" y="13702"/>
                </a:cubicBezTo>
                <a:cubicBezTo>
                  <a:pt x="1340" y="13724"/>
                  <a:pt x="1340" y="13770"/>
                  <a:pt x="1374" y="13775"/>
                </a:cubicBezTo>
                <a:cubicBezTo>
                  <a:pt x="1379" y="13764"/>
                  <a:pt x="1379" y="13741"/>
                  <a:pt x="1379" y="13730"/>
                </a:cubicBezTo>
                <a:cubicBezTo>
                  <a:pt x="1396" y="13724"/>
                  <a:pt x="1425" y="13724"/>
                  <a:pt x="1442" y="13724"/>
                </a:cubicBezTo>
                <a:cubicBezTo>
                  <a:pt x="1436" y="13741"/>
                  <a:pt x="1436" y="13758"/>
                  <a:pt x="1430" y="13775"/>
                </a:cubicBezTo>
                <a:cubicBezTo>
                  <a:pt x="1408" y="13775"/>
                  <a:pt x="1391" y="13787"/>
                  <a:pt x="1385" y="13809"/>
                </a:cubicBezTo>
                <a:cubicBezTo>
                  <a:pt x="1402" y="13883"/>
                  <a:pt x="1464" y="13940"/>
                  <a:pt x="1498" y="14008"/>
                </a:cubicBezTo>
                <a:cubicBezTo>
                  <a:pt x="1515" y="14042"/>
                  <a:pt x="1538" y="14093"/>
                  <a:pt x="1578" y="14110"/>
                </a:cubicBezTo>
                <a:cubicBezTo>
                  <a:pt x="1578" y="14070"/>
                  <a:pt x="1561" y="14031"/>
                  <a:pt x="1527" y="14014"/>
                </a:cubicBezTo>
                <a:cubicBezTo>
                  <a:pt x="1521" y="13980"/>
                  <a:pt x="1459" y="13934"/>
                  <a:pt x="1510" y="13912"/>
                </a:cubicBezTo>
                <a:lnTo>
                  <a:pt x="1510" y="13912"/>
                </a:lnTo>
                <a:cubicBezTo>
                  <a:pt x="1521" y="13934"/>
                  <a:pt x="1538" y="13946"/>
                  <a:pt x="1566" y="13946"/>
                </a:cubicBezTo>
                <a:cubicBezTo>
                  <a:pt x="1561" y="13957"/>
                  <a:pt x="1549" y="13968"/>
                  <a:pt x="1544" y="13974"/>
                </a:cubicBezTo>
                <a:cubicBezTo>
                  <a:pt x="1555" y="13980"/>
                  <a:pt x="1578" y="13991"/>
                  <a:pt x="1589" y="13997"/>
                </a:cubicBezTo>
                <a:cubicBezTo>
                  <a:pt x="1601" y="14008"/>
                  <a:pt x="1612" y="14025"/>
                  <a:pt x="1623" y="14042"/>
                </a:cubicBezTo>
                <a:cubicBezTo>
                  <a:pt x="1606" y="14048"/>
                  <a:pt x="1583" y="14048"/>
                  <a:pt x="1572" y="14053"/>
                </a:cubicBezTo>
                <a:cubicBezTo>
                  <a:pt x="1595" y="14059"/>
                  <a:pt x="1623" y="14070"/>
                  <a:pt x="1646" y="14076"/>
                </a:cubicBezTo>
                <a:cubicBezTo>
                  <a:pt x="1640" y="14082"/>
                  <a:pt x="1623" y="14093"/>
                  <a:pt x="1618" y="14093"/>
                </a:cubicBezTo>
                <a:cubicBezTo>
                  <a:pt x="1657" y="14144"/>
                  <a:pt x="1691" y="14201"/>
                  <a:pt x="1731" y="14258"/>
                </a:cubicBezTo>
                <a:cubicBezTo>
                  <a:pt x="1776" y="14275"/>
                  <a:pt x="1771" y="14331"/>
                  <a:pt x="1782" y="14371"/>
                </a:cubicBezTo>
                <a:cubicBezTo>
                  <a:pt x="1691" y="14320"/>
                  <a:pt x="1663" y="14212"/>
                  <a:pt x="1606" y="14139"/>
                </a:cubicBezTo>
                <a:cubicBezTo>
                  <a:pt x="1606" y="14126"/>
                  <a:pt x="1599" y="14121"/>
                  <a:pt x="1590" y="14121"/>
                </a:cubicBezTo>
                <a:cubicBezTo>
                  <a:pt x="1572" y="14121"/>
                  <a:pt x="1547" y="14144"/>
                  <a:pt x="1578" y="14156"/>
                </a:cubicBezTo>
                <a:cubicBezTo>
                  <a:pt x="1674" y="14297"/>
                  <a:pt x="1754" y="14439"/>
                  <a:pt x="1850" y="14581"/>
                </a:cubicBezTo>
                <a:cubicBezTo>
                  <a:pt x="1884" y="14626"/>
                  <a:pt x="1918" y="14678"/>
                  <a:pt x="1947" y="14729"/>
                </a:cubicBezTo>
                <a:cubicBezTo>
                  <a:pt x="1867" y="14666"/>
                  <a:pt x="1833" y="14575"/>
                  <a:pt x="1771" y="14496"/>
                </a:cubicBezTo>
                <a:lnTo>
                  <a:pt x="1748" y="14502"/>
                </a:lnTo>
                <a:cubicBezTo>
                  <a:pt x="1754" y="14496"/>
                  <a:pt x="1765" y="14479"/>
                  <a:pt x="1776" y="14473"/>
                </a:cubicBezTo>
                <a:cubicBezTo>
                  <a:pt x="1759" y="14468"/>
                  <a:pt x="1737" y="14451"/>
                  <a:pt x="1725" y="14445"/>
                </a:cubicBezTo>
                <a:cubicBezTo>
                  <a:pt x="1725" y="14434"/>
                  <a:pt x="1714" y="14417"/>
                  <a:pt x="1714" y="14405"/>
                </a:cubicBezTo>
                <a:cubicBezTo>
                  <a:pt x="1703" y="14400"/>
                  <a:pt x="1686" y="14394"/>
                  <a:pt x="1680" y="14394"/>
                </a:cubicBezTo>
                <a:cubicBezTo>
                  <a:pt x="1680" y="14382"/>
                  <a:pt x="1680" y="14371"/>
                  <a:pt x="1680" y="14360"/>
                </a:cubicBezTo>
                <a:cubicBezTo>
                  <a:pt x="1515" y="14144"/>
                  <a:pt x="1413" y="13889"/>
                  <a:pt x="1260" y="13668"/>
                </a:cubicBezTo>
                <a:cubicBezTo>
                  <a:pt x="1226" y="13543"/>
                  <a:pt x="1135" y="13441"/>
                  <a:pt x="1101" y="13316"/>
                </a:cubicBezTo>
                <a:close/>
                <a:moveTo>
                  <a:pt x="16392" y="14626"/>
                </a:moveTo>
                <a:lnTo>
                  <a:pt x="16392" y="14626"/>
                </a:lnTo>
                <a:cubicBezTo>
                  <a:pt x="16386" y="14649"/>
                  <a:pt x="16381" y="14666"/>
                  <a:pt x="16375" y="14683"/>
                </a:cubicBezTo>
                <a:cubicBezTo>
                  <a:pt x="16369" y="14689"/>
                  <a:pt x="16358" y="14695"/>
                  <a:pt x="16352" y="14695"/>
                </a:cubicBezTo>
                <a:cubicBezTo>
                  <a:pt x="16335" y="14729"/>
                  <a:pt x="16307" y="14757"/>
                  <a:pt x="16279" y="14780"/>
                </a:cubicBezTo>
                <a:cubicBezTo>
                  <a:pt x="16290" y="14751"/>
                  <a:pt x="16301" y="14729"/>
                  <a:pt x="16324" y="14712"/>
                </a:cubicBezTo>
                <a:cubicBezTo>
                  <a:pt x="16347" y="14683"/>
                  <a:pt x="16369" y="14655"/>
                  <a:pt x="16392" y="14626"/>
                </a:cubicBezTo>
                <a:close/>
                <a:moveTo>
                  <a:pt x="1720" y="14834"/>
                </a:moveTo>
                <a:cubicBezTo>
                  <a:pt x="1718" y="14835"/>
                  <a:pt x="1716" y="14836"/>
                  <a:pt x="1714" y="14836"/>
                </a:cubicBezTo>
                <a:lnTo>
                  <a:pt x="1720" y="14834"/>
                </a:lnTo>
                <a:close/>
                <a:moveTo>
                  <a:pt x="1998" y="14791"/>
                </a:moveTo>
                <a:lnTo>
                  <a:pt x="1998" y="14791"/>
                </a:lnTo>
                <a:cubicBezTo>
                  <a:pt x="2003" y="14802"/>
                  <a:pt x="2015" y="14808"/>
                  <a:pt x="2020" y="14819"/>
                </a:cubicBezTo>
                <a:cubicBezTo>
                  <a:pt x="2020" y="14825"/>
                  <a:pt x="2020" y="14836"/>
                  <a:pt x="2020" y="14842"/>
                </a:cubicBezTo>
                <a:lnTo>
                  <a:pt x="2015" y="14842"/>
                </a:lnTo>
                <a:cubicBezTo>
                  <a:pt x="2009" y="14848"/>
                  <a:pt x="2003" y="14848"/>
                  <a:pt x="1998" y="14853"/>
                </a:cubicBezTo>
                <a:cubicBezTo>
                  <a:pt x="2003" y="14831"/>
                  <a:pt x="1998" y="14814"/>
                  <a:pt x="1998" y="14791"/>
                </a:cubicBezTo>
                <a:close/>
                <a:moveTo>
                  <a:pt x="2060" y="14910"/>
                </a:moveTo>
                <a:lnTo>
                  <a:pt x="2060" y="14910"/>
                </a:lnTo>
                <a:cubicBezTo>
                  <a:pt x="2071" y="14922"/>
                  <a:pt x="2083" y="14927"/>
                  <a:pt x="2094" y="14939"/>
                </a:cubicBezTo>
                <a:cubicBezTo>
                  <a:pt x="2100" y="14950"/>
                  <a:pt x="2100" y="14961"/>
                  <a:pt x="2105" y="14967"/>
                </a:cubicBezTo>
                <a:cubicBezTo>
                  <a:pt x="2088" y="14950"/>
                  <a:pt x="2071" y="14927"/>
                  <a:pt x="2060" y="14910"/>
                </a:cubicBezTo>
                <a:close/>
                <a:moveTo>
                  <a:pt x="15826" y="14938"/>
                </a:moveTo>
                <a:cubicBezTo>
                  <a:pt x="15848" y="14938"/>
                  <a:pt x="15815" y="14992"/>
                  <a:pt x="15789" y="14992"/>
                </a:cubicBezTo>
                <a:cubicBezTo>
                  <a:pt x="15783" y="14992"/>
                  <a:pt x="15778" y="14990"/>
                  <a:pt x="15774" y="14984"/>
                </a:cubicBezTo>
                <a:cubicBezTo>
                  <a:pt x="15779" y="14967"/>
                  <a:pt x="15791" y="14950"/>
                  <a:pt x="15808" y="14944"/>
                </a:cubicBezTo>
                <a:cubicBezTo>
                  <a:pt x="15816" y="14940"/>
                  <a:pt x="15822" y="14938"/>
                  <a:pt x="15826" y="14938"/>
                </a:cubicBezTo>
                <a:close/>
                <a:moveTo>
                  <a:pt x="2389" y="15126"/>
                </a:moveTo>
                <a:cubicBezTo>
                  <a:pt x="2395" y="15131"/>
                  <a:pt x="2395" y="15131"/>
                  <a:pt x="2395" y="15137"/>
                </a:cubicBezTo>
                <a:cubicBezTo>
                  <a:pt x="2395" y="15137"/>
                  <a:pt x="2389" y="15131"/>
                  <a:pt x="2389" y="15126"/>
                </a:cubicBezTo>
                <a:close/>
                <a:moveTo>
                  <a:pt x="16388" y="15116"/>
                </a:moveTo>
                <a:cubicBezTo>
                  <a:pt x="16396" y="15116"/>
                  <a:pt x="16400" y="15124"/>
                  <a:pt x="16403" y="15143"/>
                </a:cubicBezTo>
                <a:cubicBezTo>
                  <a:pt x="16394" y="15152"/>
                  <a:pt x="16387" y="15157"/>
                  <a:pt x="16381" y="15157"/>
                </a:cubicBezTo>
                <a:cubicBezTo>
                  <a:pt x="16372" y="15157"/>
                  <a:pt x="16367" y="15148"/>
                  <a:pt x="16364" y="15131"/>
                </a:cubicBezTo>
                <a:cubicBezTo>
                  <a:pt x="16374" y="15121"/>
                  <a:pt x="16382" y="15116"/>
                  <a:pt x="16388" y="15116"/>
                </a:cubicBezTo>
                <a:close/>
                <a:moveTo>
                  <a:pt x="16322" y="15193"/>
                </a:moveTo>
                <a:cubicBezTo>
                  <a:pt x="16329" y="15193"/>
                  <a:pt x="16335" y="15199"/>
                  <a:pt x="16341" y="15211"/>
                </a:cubicBezTo>
                <a:cubicBezTo>
                  <a:pt x="16331" y="15221"/>
                  <a:pt x="16323" y="15225"/>
                  <a:pt x="16317" y="15225"/>
                </a:cubicBezTo>
                <a:cubicBezTo>
                  <a:pt x="16310" y="15225"/>
                  <a:pt x="16305" y="15218"/>
                  <a:pt x="16301" y="15205"/>
                </a:cubicBezTo>
                <a:cubicBezTo>
                  <a:pt x="16309" y="15197"/>
                  <a:pt x="16316" y="15193"/>
                  <a:pt x="16322" y="15193"/>
                </a:cubicBezTo>
                <a:close/>
                <a:moveTo>
                  <a:pt x="16279" y="14780"/>
                </a:moveTo>
                <a:lnTo>
                  <a:pt x="16279" y="14780"/>
                </a:lnTo>
                <a:cubicBezTo>
                  <a:pt x="16171" y="14956"/>
                  <a:pt x="16018" y="15097"/>
                  <a:pt x="15887" y="15256"/>
                </a:cubicBezTo>
                <a:lnTo>
                  <a:pt x="15881" y="15256"/>
                </a:lnTo>
                <a:cubicBezTo>
                  <a:pt x="15881" y="15256"/>
                  <a:pt x="15876" y="15245"/>
                  <a:pt x="15876" y="15239"/>
                </a:cubicBezTo>
                <a:cubicBezTo>
                  <a:pt x="15938" y="15165"/>
                  <a:pt x="16006" y="15092"/>
                  <a:pt x="16074" y="15024"/>
                </a:cubicBezTo>
                <a:cubicBezTo>
                  <a:pt x="16137" y="14939"/>
                  <a:pt x="16205" y="14853"/>
                  <a:pt x="16279" y="14780"/>
                </a:cubicBezTo>
                <a:close/>
                <a:moveTo>
                  <a:pt x="2054" y="14859"/>
                </a:moveTo>
                <a:cubicBezTo>
                  <a:pt x="2128" y="14944"/>
                  <a:pt x="2202" y="15029"/>
                  <a:pt x="2281" y="15114"/>
                </a:cubicBezTo>
                <a:cubicBezTo>
                  <a:pt x="2304" y="15148"/>
                  <a:pt x="2332" y="15182"/>
                  <a:pt x="2366" y="15211"/>
                </a:cubicBezTo>
                <a:cubicBezTo>
                  <a:pt x="2372" y="15234"/>
                  <a:pt x="2378" y="15251"/>
                  <a:pt x="2378" y="15273"/>
                </a:cubicBezTo>
                <a:cubicBezTo>
                  <a:pt x="2349" y="15245"/>
                  <a:pt x="2327" y="15217"/>
                  <a:pt x="2310" y="15182"/>
                </a:cubicBezTo>
                <a:lnTo>
                  <a:pt x="2287" y="15182"/>
                </a:lnTo>
                <a:cubicBezTo>
                  <a:pt x="2287" y="15177"/>
                  <a:pt x="2287" y="15171"/>
                  <a:pt x="2287" y="15171"/>
                </a:cubicBezTo>
                <a:cubicBezTo>
                  <a:pt x="2276" y="15165"/>
                  <a:pt x="2264" y="15165"/>
                  <a:pt x="2253" y="15160"/>
                </a:cubicBezTo>
                <a:cubicBezTo>
                  <a:pt x="2253" y="15154"/>
                  <a:pt x="2247" y="15148"/>
                  <a:pt x="2247" y="15143"/>
                </a:cubicBezTo>
                <a:cubicBezTo>
                  <a:pt x="2225" y="15063"/>
                  <a:pt x="2151" y="15024"/>
                  <a:pt x="2128" y="14944"/>
                </a:cubicBezTo>
                <a:cubicBezTo>
                  <a:pt x="2105" y="14927"/>
                  <a:pt x="2083" y="14910"/>
                  <a:pt x="2054" y="14899"/>
                </a:cubicBezTo>
                <a:cubicBezTo>
                  <a:pt x="2049" y="14893"/>
                  <a:pt x="2043" y="14887"/>
                  <a:pt x="2043" y="14876"/>
                </a:cubicBezTo>
                <a:cubicBezTo>
                  <a:pt x="2049" y="14876"/>
                  <a:pt x="2054" y="14870"/>
                  <a:pt x="2054" y="14859"/>
                </a:cubicBezTo>
                <a:close/>
                <a:moveTo>
                  <a:pt x="16236" y="15298"/>
                </a:moveTo>
                <a:cubicBezTo>
                  <a:pt x="16259" y="15298"/>
                  <a:pt x="16245" y="15340"/>
                  <a:pt x="16226" y="15340"/>
                </a:cubicBezTo>
                <a:cubicBezTo>
                  <a:pt x="16221" y="15340"/>
                  <a:pt x="16216" y="15337"/>
                  <a:pt x="16211" y="15330"/>
                </a:cubicBezTo>
                <a:cubicBezTo>
                  <a:pt x="16211" y="15324"/>
                  <a:pt x="16216" y="15307"/>
                  <a:pt x="16222" y="15302"/>
                </a:cubicBezTo>
                <a:cubicBezTo>
                  <a:pt x="16228" y="15299"/>
                  <a:pt x="16232" y="15298"/>
                  <a:pt x="16236" y="15298"/>
                </a:cubicBezTo>
                <a:close/>
                <a:moveTo>
                  <a:pt x="2418" y="15262"/>
                </a:moveTo>
                <a:cubicBezTo>
                  <a:pt x="2435" y="15279"/>
                  <a:pt x="2452" y="15296"/>
                  <a:pt x="2474" y="15319"/>
                </a:cubicBezTo>
                <a:cubicBezTo>
                  <a:pt x="2469" y="15324"/>
                  <a:pt x="2463" y="15336"/>
                  <a:pt x="2457" y="15347"/>
                </a:cubicBezTo>
                <a:lnTo>
                  <a:pt x="2457" y="15341"/>
                </a:lnTo>
                <a:cubicBezTo>
                  <a:pt x="2435" y="15324"/>
                  <a:pt x="2412" y="15307"/>
                  <a:pt x="2395" y="15290"/>
                </a:cubicBezTo>
                <a:cubicBezTo>
                  <a:pt x="2401" y="15279"/>
                  <a:pt x="2406" y="15268"/>
                  <a:pt x="2418" y="15262"/>
                </a:cubicBezTo>
                <a:close/>
                <a:moveTo>
                  <a:pt x="2656" y="15336"/>
                </a:moveTo>
                <a:lnTo>
                  <a:pt x="2667" y="15341"/>
                </a:lnTo>
                <a:cubicBezTo>
                  <a:pt x="2673" y="15347"/>
                  <a:pt x="2679" y="15353"/>
                  <a:pt x="2679" y="15358"/>
                </a:cubicBezTo>
                <a:cubicBezTo>
                  <a:pt x="2679" y="15364"/>
                  <a:pt x="2673" y="15381"/>
                  <a:pt x="2667" y="15387"/>
                </a:cubicBezTo>
                <a:cubicBezTo>
                  <a:pt x="2673" y="15387"/>
                  <a:pt x="2673" y="15392"/>
                  <a:pt x="2679" y="15392"/>
                </a:cubicBezTo>
                <a:cubicBezTo>
                  <a:pt x="2679" y="15397"/>
                  <a:pt x="2675" y="15402"/>
                  <a:pt x="2677" y="15406"/>
                </a:cubicBezTo>
                <a:lnTo>
                  <a:pt x="2677" y="15406"/>
                </a:lnTo>
                <a:cubicBezTo>
                  <a:pt x="2666" y="15391"/>
                  <a:pt x="2656" y="15380"/>
                  <a:pt x="2650" y="15370"/>
                </a:cubicBezTo>
                <a:lnTo>
                  <a:pt x="2656" y="15336"/>
                </a:lnTo>
                <a:close/>
                <a:moveTo>
                  <a:pt x="15870" y="15245"/>
                </a:moveTo>
                <a:cubicBezTo>
                  <a:pt x="15853" y="15319"/>
                  <a:pt x="15779" y="15353"/>
                  <a:pt x="15740" y="15409"/>
                </a:cubicBezTo>
                <a:lnTo>
                  <a:pt x="15734" y="15398"/>
                </a:lnTo>
                <a:cubicBezTo>
                  <a:pt x="15779" y="15353"/>
                  <a:pt x="15825" y="15302"/>
                  <a:pt x="15870" y="15245"/>
                </a:cubicBezTo>
                <a:close/>
                <a:moveTo>
                  <a:pt x="2429" y="15182"/>
                </a:moveTo>
                <a:lnTo>
                  <a:pt x="2429" y="15182"/>
                </a:lnTo>
                <a:cubicBezTo>
                  <a:pt x="2435" y="15188"/>
                  <a:pt x="2440" y="15194"/>
                  <a:pt x="2452" y="15200"/>
                </a:cubicBezTo>
                <a:cubicBezTo>
                  <a:pt x="2474" y="15239"/>
                  <a:pt x="2508" y="15268"/>
                  <a:pt x="2548" y="15296"/>
                </a:cubicBezTo>
                <a:cubicBezTo>
                  <a:pt x="2582" y="15336"/>
                  <a:pt x="2616" y="15375"/>
                  <a:pt x="2644" y="15421"/>
                </a:cubicBezTo>
                <a:cubicBezTo>
                  <a:pt x="2610" y="15392"/>
                  <a:pt x="2576" y="15358"/>
                  <a:pt x="2542" y="15330"/>
                </a:cubicBezTo>
                <a:cubicBezTo>
                  <a:pt x="2503" y="15279"/>
                  <a:pt x="2463" y="15228"/>
                  <a:pt x="2429" y="15182"/>
                </a:cubicBezTo>
                <a:close/>
                <a:moveTo>
                  <a:pt x="2684" y="15421"/>
                </a:moveTo>
                <a:lnTo>
                  <a:pt x="2684" y="15421"/>
                </a:lnTo>
                <a:cubicBezTo>
                  <a:pt x="2707" y="15426"/>
                  <a:pt x="2730" y="15438"/>
                  <a:pt x="2758" y="15449"/>
                </a:cubicBezTo>
                <a:cubicBezTo>
                  <a:pt x="2758" y="15449"/>
                  <a:pt x="2758" y="15455"/>
                  <a:pt x="2758" y="15461"/>
                </a:cubicBezTo>
                <a:cubicBezTo>
                  <a:pt x="2735" y="15461"/>
                  <a:pt x="2713" y="15461"/>
                  <a:pt x="2690" y="15466"/>
                </a:cubicBezTo>
                <a:cubicBezTo>
                  <a:pt x="2684" y="15455"/>
                  <a:pt x="2673" y="15449"/>
                  <a:pt x="2667" y="15443"/>
                </a:cubicBezTo>
                <a:lnTo>
                  <a:pt x="2690" y="15432"/>
                </a:lnTo>
                <a:cubicBezTo>
                  <a:pt x="2690" y="15432"/>
                  <a:pt x="2684" y="15421"/>
                  <a:pt x="2684" y="15421"/>
                </a:cubicBezTo>
                <a:close/>
                <a:moveTo>
                  <a:pt x="2480" y="15324"/>
                </a:moveTo>
                <a:cubicBezTo>
                  <a:pt x="2497" y="15341"/>
                  <a:pt x="2514" y="15358"/>
                  <a:pt x="2531" y="15370"/>
                </a:cubicBezTo>
                <a:cubicBezTo>
                  <a:pt x="2554" y="15398"/>
                  <a:pt x="2571" y="15432"/>
                  <a:pt x="2582" y="15466"/>
                </a:cubicBezTo>
                <a:cubicBezTo>
                  <a:pt x="2588" y="15466"/>
                  <a:pt x="2599" y="15472"/>
                  <a:pt x="2605" y="15472"/>
                </a:cubicBezTo>
                <a:cubicBezTo>
                  <a:pt x="2610" y="15478"/>
                  <a:pt x="2616" y="15483"/>
                  <a:pt x="2622" y="15495"/>
                </a:cubicBezTo>
                <a:cubicBezTo>
                  <a:pt x="2616" y="15489"/>
                  <a:pt x="2599" y="15483"/>
                  <a:pt x="2588" y="15483"/>
                </a:cubicBezTo>
                <a:cubicBezTo>
                  <a:pt x="2571" y="15449"/>
                  <a:pt x="2542" y="15421"/>
                  <a:pt x="2514" y="15392"/>
                </a:cubicBezTo>
                <a:cubicBezTo>
                  <a:pt x="2514" y="15392"/>
                  <a:pt x="2508" y="15387"/>
                  <a:pt x="2508" y="15387"/>
                </a:cubicBezTo>
                <a:cubicBezTo>
                  <a:pt x="2497" y="15375"/>
                  <a:pt x="2486" y="15370"/>
                  <a:pt x="2474" y="15358"/>
                </a:cubicBezTo>
                <a:cubicBezTo>
                  <a:pt x="2474" y="15347"/>
                  <a:pt x="2474" y="15336"/>
                  <a:pt x="2480" y="15324"/>
                </a:cubicBezTo>
                <a:close/>
                <a:moveTo>
                  <a:pt x="2719" y="15485"/>
                </a:moveTo>
                <a:lnTo>
                  <a:pt x="2730" y="15489"/>
                </a:lnTo>
                <a:cubicBezTo>
                  <a:pt x="2730" y="15489"/>
                  <a:pt x="2730" y="15495"/>
                  <a:pt x="2730" y="15495"/>
                </a:cubicBezTo>
                <a:cubicBezTo>
                  <a:pt x="2726" y="15491"/>
                  <a:pt x="2723" y="15488"/>
                  <a:pt x="2719" y="15485"/>
                </a:cubicBezTo>
                <a:close/>
                <a:moveTo>
                  <a:pt x="16182" y="15330"/>
                </a:moveTo>
                <a:cubicBezTo>
                  <a:pt x="16194" y="15347"/>
                  <a:pt x="16205" y="15358"/>
                  <a:pt x="16216" y="15370"/>
                </a:cubicBezTo>
                <a:cubicBezTo>
                  <a:pt x="16177" y="15421"/>
                  <a:pt x="16137" y="15466"/>
                  <a:pt x="16086" y="15506"/>
                </a:cubicBezTo>
                <a:lnTo>
                  <a:pt x="16086" y="15506"/>
                </a:lnTo>
                <a:cubicBezTo>
                  <a:pt x="16086" y="15505"/>
                  <a:pt x="16086" y="15505"/>
                  <a:pt x="16086" y="15505"/>
                </a:cubicBezTo>
                <a:lnTo>
                  <a:pt x="16086" y="15505"/>
                </a:lnTo>
                <a:cubicBezTo>
                  <a:pt x="16086" y="15505"/>
                  <a:pt x="16086" y="15505"/>
                  <a:pt x="16086" y="15506"/>
                </a:cubicBezTo>
                <a:cubicBezTo>
                  <a:pt x="16086" y="15506"/>
                  <a:pt x="16086" y="15506"/>
                  <a:pt x="16086" y="15506"/>
                </a:cubicBezTo>
                <a:lnTo>
                  <a:pt x="16086" y="15506"/>
                </a:lnTo>
                <a:cubicBezTo>
                  <a:pt x="16090" y="15514"/>
                  <a:pt x="16087" y="15523"/>
                  <a:pt x="16074" y="15529"/>
                </a:cubicBezTo>
                <a:cubicBezTo>
                  <a:pt x="16070" y="15532"/>
                  <a:pt x="16066" y="15533"/>
                  <a:pt x="16062" y="15533"/>
                </a:cubicBezTo>
                <a:cubicBezTo>
                  <a:pt x="16045" y="15533"/>
                  <a:pt x="16034" y="15508"/>
                  <a:pt x="16057" y="15495"/>
                </a:cubicBezTo>
                <a:cubicBezTo>
                  <a:pt x="16061" y="15493"/>
                  <a:pt x="16064" y="15492"/>
                  <a:pt x="16067" y="15492"/>
                </a:cubicBezTo>
                <a:cubicBezTo>
                  <a:pt x="16075" y="15492"/>
                  <a:pt x="16083" y="15498"/>
                  <a:pt x="16086" y="15505"/>
                </a:cubicBezTo>
                <a:lnTo>
                  <a:pt x="16086" y="15505"/>
                </a:lnTo>
                <a:cubicBezTo>
                  <a:pt x="16092" y="15437"/>
                  <a:pt x="16148" y="15392"/>
                  <a:pt x="16182" y="15330"/>
                </a:cubicBezTo>
                <a:close/>
                <a:moveTo>
                  <a:pt x="16012" y="15546"/>
                </a:moveTo>
                <a:lnTo>
                  <a:pt x="16012" y="15546"/>
                </a:lnTo>
                <a:cubicBezTo>
                  <a:pt x="16035" y="15557"/>
                  <a:pt x="16040" y="15568"/>
                  <a:pt x="16018" y="15585"/>
                </a:cubicBezTo>
                <a:cubicBezTo>
                  <a:pt x="15995" y="15574"/>
                  <a:pt x="15995" y="15563"/>
                  <a:pt x="16012" y="15546"/>
                </a:cubicBezTo>
                <a:close/>
                <a:moveTo>
                  <a:pt x="2690" y="15512"/>
                </a:moveTo>
                <a:cubicBezTo>
                  <a:pt x="2713" y="15534"/>
                  <a:pt x="2741" y="15551"/>
                  <a:pt x="2769" y="15574"/>
                </a:cubicBezTo>
                <a:cubicBezTo>
                  <a:pt x="2781" y="15591"/>
                  <a:pt x="2792" y="15608"/>
                  <a:pt x="2803" y="15625"/>
                </a:cubicBezTo>
                <a:cubicBezTo>
                  <a:pt x="2786" y="15608"/>
                  <a:pt x="2769" y="15591"/>
                  <a:pt x="2752" y="15574"/>
                </a:cubicBezTo>
                <a:lnTo>
                  <a:pt x="2747" y="15574"/>
                </a:lnTo>
                <a:cubicBezTo>
                  <a:pt x="2724" y="15551"/>
                  <a:pt x="2707" y="15534"/>
                  <a:pt x="2690" y="15512"/>
                </a:cubicBezTo>
                <a:close/>
                <a:moveTo>
                  <a:pt x="2752" y="15500"/>
                </a:moveTo>
                <a:cubicBezTo>
                  <a:pt x="2764" y="15506"/>
                  <a:pt x="2769" y="15506"/>
                  <a:pt x="2781" y="15512"/>
                </a:cubicBezTo>
                <a:cubicBezTo>
                  <a:pt x="2798" y="15529"/>
                  <a:pt x="2815" y="15546"/>
                  <a:pt x="2832" y="15557"/>
                </a:cubicBezTo>
                <a:cubicBezTo>
                  <a:pt x="2871" y="15574"/>
                  <a:pt x="2888" y="15614"/>
                  <a:pt x="2917" y="15642"/>
                </a:cubicBezTo>
                <a:cubicBezTo>
                  <a:pt x="2877" y="15608"/>
                  <a:pt x="2837" y="15574"/>
                  <a:pt x="2798" y="15546"/>
                </a:cubicBezTo>
                <a:cubicBezTo>
                  <a:pt x="2781" y="15529"/>
                  <a:pt x="2764" y="15512"/>
                  <a:pt x="2752" y="15500"/>
                </a:cubicBezTo>
                <a:close/>
                <a:moveTo>
                  <a:pt x="2803" y="15614"/>
                </a:moveTo>
                <a:lnTo>
                  <a:pt x="2803" y="15614"/>
                </a:lnTo>
                <a:cubicBezTo>
                  <a:pt x="2832" y="15636"/>
                  <a:pt x="2854" y="15665"/>
                  <a:pt x="2883" y="15687"/>
                </a:cubicBezTo>
                <a:cubicBezTo>
                  <a:pt x="2860" y="15676"/>
                  <a:pt x="2843" y="15659"/>
                  <a:pt x="2820" y="15648"/>
                </a:cubicBezTo>
                <a:cubicBezTo>
                  <a:pt x="2815" y="15636"/>
                  <a:pt x="2809" y="15625"/>
                  <a:pt x="2803" y="15614"/>
                </a:cubicBezTo>
                <a:close/>
                <a:moveTo>
                  <a:pt x="2917" y="15670"/>
                </a:moveTo>
                <a:cubicBezTo>
                  <a:pt x="2923" y="15676"/>
                  <a:pt x="2928" y="15676"/>
                  <a:pt x="2928" y="15682"/>
                </a:cubicBezTo>
                <a:cubicBezTo>
                  <a:pt x="2923" y="15687"/>
                  <a:pt x="2917" y="15693"/>
                  <a:pt x="2905" y="15704"/>
                </a:cubicBezTo>
                <a:lnTo>
                  <a:pt x="2894" y="15699"/>
                </a:lnTo>
                <a:cubicBezTo>
                  <a:pt x="2900" y="15687"/>
                  <a:pt x="2911" y="15676"/>
                  <a:pt x="2917" y="15670"/>
                </a:cubicBezTo>
                <a:close/>
                <a:moveTo>
                  <a:pt x="17005" y="14417"/>
                </a:moveTo>
                <a:lnTo>
                  <a:pt x="17005" y="14417"/>
                </a:lnTo>
                <a:cubicBezTo>
                  <a:pt x="16977" y="14513"/>
                  <a:pt x="16903" y="14581"/>
                  <a:pt x="16846" y="14666"/>
                </a:cubicBezTo>
                <a:cubicBezTo>
                  <a:pt x="16852" y="14672"/>
                  <a:pt x="16863" y="14678"/>
                  <a:pt x="16863" y="14683"/>
                </a:cubicBezTo>
                <a:cubicBezTo>
                  <a:pt x="16857" y="14683"/>
                  <a:pt x="16835" y="14672"/>
                  <a:pt x="16829" y="14672"/>
                </a:cubicBezTo>
                <a:cubicBezTo>
                  <a:pt x="16823" y="14683"/>
                  <a:pt x="16823" y="14712"/>
                  <a:pt x="16818" y="14723"/>
                </a:cubicBezTo>
                <a:cubicBezTo>
                  <a:pt x="16812" y="14734"/>
                  <a:pt x="16795" y="14746"/>
                  <a:pt x="16784" y="14751"/>
                </a:cubicBezTo>
                <a:cubicBezTo>
                  <a:pt x="16784" y="14763"/>
                  <a:pt x="16784" y="14780"/>
                  <a:pt x="16789" y="14791"/>
                </a:cubicBezTo>
                <a:cubicBezTo>
                  <a:pt x="16778" y="14791"/>
                  <a:pt x="16767" y="14797"/>
                  <a:pt x="16755" y="14797"/>
                </a:cubicBezTo>
                <a:cubicBezTo>
                  <a:pt x="16613" y="15029"/>
                  <a:pt x="16409" y="15217"/>
                  <a:pt x="16256" y="15432"/>
                </a:cubicBezTo>
                <a:cubicBezTo>
                  <a:pt x="16148" y="15512"/>
                  <a:pt x="16091" y="15631"/>
                  <a:pt x="15984" y="15710"/>
                </a:cubicBezTo>
                <a:cubicBezTo>
                  <a:pt x="16063" y="15585"/>
                  <a:pt x="16171" y="15478"/>
                  <a:pt x="16267" y="15364"/>
                </a:cubicBezTo>
                <a:cubicBezTo>
                  <a:pt x="16284" y="15341"/>
                  <a:pt x="16324" y="15324"/>
                  <a:pt x="16318" y="15290"/>
                </a:cubicBezTo>
                <a:cubicBezTo>
                  <a:pt x="16301" y="15290"/>
                  <a:pt x="16279" y="15296"/>
                  <a:pt x="16267" y="15302"/>
                </a:cubicBezTo>
                <a:cubicBezTo>
                  <a:pt x="16262" y="15285"/>
                  <a:pt x="16250" y="15262"/>
                  <a:pt x="16245" y="15245"/>
                </a:cubicBezTo>
                <a:cubicBezTo>
                  <a:pt x="16262" y="15245"/>
                  <a:pt x="16279" y="15239"/>
                  <a:pt x="16296" y="15234"/>
                </a:cubicBezTo>
                <a:cubicBezTo>
                  <a:pt x="16301" y="15256"/>
                  <a:pt x="16318" y="15268"/>
                  <a:pt x="16347" y="15268"/>
                </a:cubicBezTo>
                <a:cubicBezTo>
                  <a:pt x="16409" y="15222"/>
                  <a:pt x="16438" y="15148"/>
                  <a:pt x="16489" y="15092"/>
                </a:cubicBezTo>
                <a:cubicBezTo>
                  <a:pt x="16517" y="15063"/>
                  <a:pt x="16557" y="15029"/>
                  <a:pt x="16557" y="14984"/>
                </a:cubicBezTo>
                <a:lnTo>
                  <a:pt x="16557" y="14984"/>
                </a:lnTo>
                <a:cubicBezTo>
                  <a:pt x="16523" y="14995"/>
                  <a:pt x="16489" y="15024"/>
                  <a:pt x="16483" y="15063"/>
                </a:cubicBezTo>
                <a:cubicBezTo>
                  <a:pt x="16460" y="15077"/>
                  <a:pt x="16440" y="15129"/>
                  <a:pt x="16416" y="15129"/>
                </a:cubicBezTo>
                <a:cubicBezTo>
                  <a:pt x="16410" y="15129"/>
                  <a:pt x="16404" y="15126"/>
                  <a:pt x="16398" y="15120"/>
                </a:cubicBezTo>
                <a:cubicBezTo>
                  <a:pt x="16415" y="15097"/>
                  <a:pt x="16421" y="15075"/>
                  <a:pt x="16409" y="15052"/>
                </a:cubicBezTo>
                <a:cubicBezTo>
                  <a:pt x="16415" y="15052"/>
                  <a:pt x="16438" y="15058"/>
                  <a:pt x="16443" y="15063"/>
                </a:cubicBezTo>
                <a:lnTo>
                  <a:pt x="16443" y="15012"/>
                </a:lnTo>
                <a:cubicBezTo>
                  <a:pt x="16455" y="14995"/>
                  <a:pt x="16466" y="14984"/>
                  <a:pt x="16477" y="14967"/>
                </a:cubicBezTo>
                <a:cubicBezTo>
                  <a:pt x="16483" y="14978"/>
                  <a:pt x="16500" y="14995"/>
                  <a:pt x="16506" y="15007"/>
                </a:cubicBezTo>
                <a:cubicBezTo>
                  <a:pt x="16506" y="14984"/>
                  <a:pt x="16506" y="14956"/>
                  <a:pt x="16500" y="14933"/>
                </a:cubicBezTo>
                <a:cubicBezTo>
                  <a:pt x="16511" y="14933"/>
                  <a:pt x="16523" y="14944"/>
                  <a:pt x="16528" y="14950"/>
                </a:cubicBezTo>
                <a:cubicBezTo>
                  <a:pt x="16562" y="14893"/>
                  <a:pt x="16602" y="14842"/>
                  <a:pt x="16642" y="14791"/>
                </a:cubicBezTo>
                <a:cubicBezTo>
                  <a:pt x="16642" y="14740"/>
                  <a:pt x="16699" y="14723"/>
                  <a:pt x="16727" y="14700"/>
                </a:cubicBezTo>
                <a:lnTo>
                  <a:pt x="16727" y="14700"/>
                </a:lnTo>
                <a:cubicBezTo>
                  <a:pt x="16716" y="14802"/>
                  <a:pt x="16625" y="14865"/>
                  <a:pt x="16574" y="14944"/>
                </a:cubicBezTo>
                <a:cubicBezTo>
                  <a:pt x="16550" y="14956"/>
                  <a:pt x="16572" y="14983"/>
                  <a:pt x="16588" y="14983"/>
                </a:cubicBezTo>
                <a:cubicBezTo>
                  <a:pt x="16596" y="14983"/>
                  <a:pt x="16602" y="14977"/>
                  <a:pt x="16602" y="14961"/>
                </a:cubicBezTo>
                <a:cubicBezTo>
                  <a:pt x="16699" y="14831"/>
                  <a:pt x="16806" y="14700"/>
                  <a:pt x="16903" y="14564"/>
                </a:cubicBezTo>
                <a:cubicBezTo>
                  <a:pt x="16931" y="14513"/>
                  <a:pt x="16965" y="14462"/>
                  <a:pt x="17005" y="14417"/>
                </a:cubicBezTo>
                <a:close/>
                <a:moveTo>
                  <a:pt x="16216" y="15679"/>
                </a:moveTo>
                <a:cubicBezTo>
                  <a:pt x="16220" y="15679"/>
                  <a:pt x="16223" y="15680"/>
                  <a:pt x="16228" y="15682"/>
                </a:cubicBezTo>
                <a:cubicBezTo>
                  <a:pt x="16222" y="15693"/>
                  <a:pt x="16222" y="15710"/>
                  <a:pt x="16216" y="15716"/>
                </a:cubicBezTo>
                <a:cubicBezTo>
                  <a:pt x="16213" y="15717"/>
                  <a:pt x="16211" y="15717"/>
                  <a:pt x="16209" y="15717"/>
                </a:cubicBezTo>
                <a:cubicBezTo>
                  <a:pt x="16187" y="15717"/>
                  <a:pt x="16194" y="15679"/>
                  <a:pt x="16216" y="15679"/>
                </a:cubicBezTo>
                <a:close/>
                <a:moveTo>
                  <a:pt x="2972" y="15708"/>
                </a:moveTo>
                <a:cubicBezTo>
                  <a:pt x="2993" y="15708"/>
                  <a:pt x="3016" y="15735"/>
                  <a:pt x="2996" y="15750"/>
                </a:cubicBezTo>
                <a:cubicBezTo>
                  <a:pt x="2993" y="15751"/>
                  <a:pt x="2990" y="15752"/>
                  <a:pt x="2987" y="15752"/>
                </a:cubicBezTo>
                <a:cubicBezTo>
                  <a:pt x="2967" y="15752"/>
                  <a:pt x="2948" y="15725"/>
                  <a:pt x="2962" y="15710"/>
                </a:cubicBezTo>
                <a:cubicBezTo>
                  <a:pt x="2965" y="15709"/>
                  <a:pt x="2969" y="15708"/>
                  <a:pt x="2972" y="15708"/>
                </a:cubicBezTo>
                <a:close/>
                <a:moveTo>
                  <a:pt x="15921" y="15751"/>
                </a:moveTo>
                <a:cubicBezTo>
                  <a:pt x="15930" y="15751"/>
                  <a:pt x="15938" y="15757"/>
                  <a:pt x="15933" y="15773"/>
                </a:cubicBezTo>
                <a:cubicBezTo>
                  <a:pt x="15933" y="15782"/>
                  <a:pt x="15917" y="15792"/>
                  <a:pt x="15907" y="15792"/>
                </a:cubicBezTo>
                <a:cubicBezTo>
                  <a:pt x="15899" y="15792"/>
                  <a:pt x="15894" y="15787"/>
                  <a:pt x="15899" y="15773"/>
                </a:cubicBezTo>
                <a:cubicBezTo>
                  <a:pt x="15895" y="15760"/>
                  <a:pt x="15909" y="15751"/>
                  <a:pt x="15921" y="15751"/>
                </a:cubicBezTo>
                <a:close/>
                <a:moveTo>
                  <a:pt x="16182" y="15653"/>
                </a:moveTo>
                <a:cubicBezTo>
                  <a:pt x="16188" y="15676"/>
                  <a:pt x="16177" y="15693"/>
                  <a:pt x="16171" y="15716"/>
                </a:cubicBezTo>
                <a:cubicBezTo>
                  <a:pt x="16177" y="15716"/>
                  <a:pt x="16182" y="15727"/>
                  <a:pt x="16188" y="15727"/>
                </a:cubicBezTo>
                <a:cubicBezTo>
                  <a:pt x="16137" y="15750"/>
                  <a:pt x="16108" y="15807"/>
                  <a:pt x="16069" y="15829"/>
                </a:cubicBezTo>
                <a:cubicBezTo>
                  <a:pt x="16052" y="15812"/>
                  <a:pt x="16052" y="15795"/>
                  <a:pt x="16069" y="15778"/>
                </a:cubicBezTo>
                <a:cubicBezTo>
                  <a:pt x="16103" y="15733"/>
                  <a:pt x="16148" y="15699"/>
                  <a:pt x="16177" y="15653"/>
                </a:cubicBezTo>
                <a:close/>
                <a:moveTo>
                  <a:pt x="16040" y="15801"/>
                </a:moveTo>
                <a:lnTo>
                  <a:pt x="16057" y="15852"/>
                </a:lnTo>
                <a:cubicBezTo>
                  <a:pt x="16046" y="15875"/>
                  <a:pt x="16029" y="15886"/>
                  <a:pt x="16001" y="15886"/>
                </a:cubicBezTo>
                <a:cubicBezTo>
                  <a:pt x="15978" y="15869"/>
                  <a:pt x="15972" y="15835"/>
                  <a:pt x="15967" y="15807"/>
                </a:cubicBezTo>
                <a:lnTo>
                  <a:pt x="15967" y="15807"/>
                </a:lnTo>
                <a:cubicBezTo>
                  <a:pt x="15972" y="15818"/>
                  <a:pt x="15989" y="15846"/>
                  <a:pt x="15995" y="15858"/>
                </a:cubicBezTo>
                <a:cubicBezTo>
                  <a:pt x="16012" y="15841"/>
                  <a:pt x="16029" y="15818"/>
                  <a:pt x="16040" y="15801"/>
                </a:cubicBezTo>
                <a:close/>
                <a:moveTo>
                  <a:pt x="2911" y="15704"/>
                </a:moveTo>
                <a:cubicBezTo>
                  <a:pt x="2940" y="15750"/>
                  <a:pt x="2974" y="15790"/>
                  <a:pt x="3019" y="15818"/>
                </a:cubicBezTo>
                <a:cubicBezTo>
                  <a:pt x="3030" y="15846"/>
                  <a:pt x="3042" y="15869"/>
                  <a:pt x="3053" y="15892"/>
                </a:cubicBezTo>
                <a:cubicBezTo>
                  <a:pt x="3002" y="15841"/>
                  <a:pt x="2945" y="15790"/>
                  <a:pt x="2894" y="15733"/>
                </a:cubicBezTo>
                <a:lnTo>
                  <a:pt x="2911" y="15704"/>
                </a:lnTo>
                <a:close/>
                <a:moveTo>
                  <a:pt x="3921" y="15835"/>
                </a:moveTo>
                <a:cubicBezTo>
                  <a:pt x="3944" y="15858"/>
                  <a:pt x="3966" y="15880"/>
                  <a:pt x="3989" y="15909"/>
                </a:cubicBezTo>
                <a:cubicBezTo>
                  <a:pt x="3961" y="15897"/>
                  <a:pt x="3932" y="15875"/>
                  <a:pt x="3910" y="15852"/>
                </a:cubicBezTo>
                <a:cubicBezTo>
                  <a:pt x="3910" y="15846"/>
                  <a:pt x="3915" y="15841"/>
                  <a:pt x="3921" y="15835"/>
                </a:cubicBezTo>
                <a:close/>
                <a:moveTo>
                  <a:pt x="16120" y="15907"/>
                </a:moveTo>
                <a:lnTo>
                  <a:pt x="16120" y="15907"/>
                </a:lnTo>
                <a:cubicBezTo>
                  <a:pt x="16120" y="15907"/>
                  <a:pt x="16120" y="15908"/>
                  <a:pt x="16120" y="15909"/>
                </a:cubicBezTo>
                <a:cubicBezTo>
                  <a:pt x="16120" y="15908"/>
                  <a:pt x="16120" y="15907"/>
                  <a:pt x="16120" y="15907"/>
                </a:cubicBezTo>
                <a:close/>
                <a:moveTo>
                  <a:pt x="15700" y="15892"/>
                </a:moveTo>
                <a:cubicBezTo>
                  <a:pt x="15683" y="15920"/>
                  <a:pt x="15660" y="15948"/>
                  <a:pt x="15638" y="15977"/>
                </a:cubicBezTo>
                <a:cubicBezTo>
                  <a:pt x="15620" y="15977"/>
                  <a:pt x="15603" y="15983"/>
                  <a:pt x="15586" y="15988"/>
                </a:cubicBezTo>
                <a:cubicBezTo>
                  <a:pt x="15626" y="15954"/>
                  <a:pt x="15660" y="15920"/>
                  <a:pt x="15700" y="15892"/>
                </a:cubicBezTo>
                <a:close/>
                <a:moveTo>
                  <a:pt x="3059" y="15801"/>
                </a:moveTo>
                <a:cubicBezTo>
                  <a:pt x="3138" y="15863"/>
                  <a:pt x="3201" y="15954"/>
                  <a:pt x="3297" y="16000"/>
                </a:cubicBezTo>
                <a:cubicBezTo>
                  <a:pt x="3291" y="16000"/>
                  <a:pt x="3269" y="16011"/>
                  <a:pt x="3263" y="16017"/>
                </a:cubicBezTo>
                <a:cubicBezTo>
                  <a:pt x="3195" y="15943"/>
                  <a:pt x="3104" y="15886"/>
                  <a:pt x="3059" y="15801"/>
                </a:cubicBezTo>
                <a:close/>
                <a:moveTo>
                  <a:pt x="15118" y="15976"/>
                </a:moveTo>
                <a:cubicBezTo>
                  <a:pt x="15121" y="15976"/>
                  <a:pt x="15124" y="15976"/>
                  <a:pt x="15127" y="15977"/>
                </a:cubicBezTo>
                <a:cubicBezTo>
                  <a:pt x="15136" y="15994"/>
                  <a:pt x="15104" y="16018"/>
                  <a:pt x="15084" y="16018"/>
                </a:cubicBezTo>
                <a:cubicBezTo>
                  <a:pt x="15078" y="16018"/>
                  <a:pt x="15073" y="16016"/>
                  <a:pt x="15070" y="16011"/>
                </a:cubicBezTo>
                <a:cubicBezTo>
                  <a:pt x="15075" y="15991"/>
                  <a:pt x="15097" y="15976"/>
                  <a:pt x="15118" y="15976"/>
                </a:cubicBezTo>
                <a:close/>
                <a:moveTo>
                  <a:pt x="3319" y="16037"/>
                </a:moveTo>
                <a:cubicBezTo>
                  <a:pt x="3339" y="16037"/>
                  <a:pt x="3357" y="16060"/>
                  <a:pt x="3342" y="16079"/>
                </a:cubicBezTo>
                <a:cubicBezTo>
                  <a:pt x="3341" y="16079"/>
                  <a:pt x="3339" y="16080"/>
                  <a:pt x="3338" y="16080"/>
                </a:cubicBezTo>
                <a:cubicBezTo>
                  <a:pt x="3321" y="16080"/>
                  <a:pt x="3298" y="16055"/>
                  <a:pt x="3308" y="16039"/>
                </a:cubicBezTo>
                <a:cubicBezTo>
                  <a:pt x="3312" y="16037"/>
                  <a:pt x="3316" y="16037"/>
                  <a:pt x="3319" y="16037"/>
                </a:cubicBezTo>
                <a:close/>
                <a:moveTo>
                  <a:pt x="15926" y="16107"/>
                </a:moveTo>
                <a:cubicBezTo>
                  <a:pt x="15926" y="16107"/>
                  <a:pt x="15926" y="16107"/>
                  <a:pt x="15927" y="16107"/>
                </a:cubicBezTo>
                <a:cubicBezTo>
                  <a:pt x="15926" y="16107"/>
                  <a:pt x="15926" y="16107"/>
                  <a:pt x="15926" y="16107"/>
                </a:cubicBezTo>
                <a:close/>
                <a:moveTo>
                  <a:pt x="14571" y="16073"/>
                </a:moveTo>
                <a:cubicBezTo>
                  <a:pt x="14577" y="16073"/>
                  <a:pt x="14582" y="16085"/>
                  <a:pt x="14588" y="16085"/>
                </a:cubicBezTo>
                <a:cubicBezTo>
                  <a:pt x="14548" y="16107"/>
                  <a:pt x="14514" y="16130"/>
                  <a:pt x="14474" y="16153"/>
                </a:cubicBezTo>
                <a:cubicBezTo>
                  <a:pt x="14508" y="16124"/>
                  <a:pt x="14542" y="16096"/>
                  <a:pt x="14571" y="16073"/>
                </a:cubicBezTo>
                <a:close/>
                <a:moveTo>
                  <a:pt x="3371" y="16090"/>
                </a:moveTo>
                <a:cubicBezTo>
                  <a:pt x="3405" y="16113"/>
                  <a:pt x="3433" y="16136"/>
                  <a:pt x="3444" y="16170"/>
                </a:cubicBezTo>
                <a:cubicBezTo>
                  <a:pt x="3416" y="16153"/>
                  <a:pt x="3388" y="16136"/>
                  <a:pt x="3359" y="16113"/>
                </a:cubicBezTo>
                <a:cubicBezTo>
                  <a:pt x="3359" y="16107"/>
                  <a:pt x="3365" y="16096"/>
                  <a:pt x="3371" y="16090"/>
                </a:cubicBezTo>
                <a:close/>
                <a:moveTo>
                  <a:pt x="4250" y="16113"/>
                </a:moveTo>
                <a:lnTo>
                  <a:pt x="4250" y="16113"/>
                </a:lnTo>
                <a:cubicBezTo>
                  <a:pt x="4290" y="16141"/>
                  <a:pt x="4352" y="16153"/>
                  <a:pt x="4364" y="16204"/>
                </a:cubicBezTo>
                <a:cubicBezTo>
                  <a:pt x="4324" y="16175"/>
                  <a:pt x="4284" y="16147"/>
                  <a:pt x="4250" y="16113"/>
                </a:cubicBezTo>
                <a:close/>
                <a:moveTo>
                  <a:pt x="14855" y="16172"/>
                </a:moveTo>
                <a:cubicBezTo>
                  <a:pt x="14861" y="16172"/>
                  <a:pt x="14867" y="16177"/>
                  <a:pt x="14872" y="16187"/>
                </a:cubicBezTo>
                <a:cubicBezTo>
                  <a:pt x="14865" y="16200"/>
                  <a:pt x="14859" y="16207"/>
                  <a:pt x="14852" y="16207"/>
                </a:cubicBezTo>
                <a:cubicBezTo>
                  <a:pt x="14847" y="16207"/>
                  <a:pt x="14842" y="16202"/>
                  <a:pt x="14838" y="16192"/>
                </a:cubicBezTo>
                <a:cubicBezTo>
                  <a:pt x="14841" y="16180"/>
                  <a:pt x="14847" y="16172"/>
                  <a:pt x="14855" y="16172"/>
                </a:cubicBezTo>
                <a:close/>
                <a:moveTo>
                  <a:pt x="3480" y="16179"/>
                </a:moveTo>
                <a:cubicBezTo>
                  <a:pt x="3495" y="16179"/>
                  <a:pt x="3510" y="16206"/>
                  <a:pt x="3496" y="16221"/>
                </a:cubicBezTo>
                <a:cubicBezTo>
                  <a:pt x="3493" y="16222"/>
                  <a:pt x="3491" y="16223"/>
                  <a:pt x="3488" y="16223"/>
                </a:cubicBezTo>
                <a:cubicBezTo>
                  <a:pt x="3472" y="16223"/>
                  <a:pt x="3453" y="16196"/>
                  <a:pt x="3473" y="16181"/>
                </a:cubicBezTo>
                <a:cubicBezTo>
                  <a:pt x="3475" y="16180"/>
                  <a:pt x="3478" y="16179"/>
                  <a:pt x="3480" y="16179"/>
                </a:cubicBezTo>
                <a:close/>
                <a:moveTo>
                  <a:pt x="15416" y="16068"/>
                </a:moveTo>
                <a:cubicBezTo>
                  <a:pt x="15422" y="16085"/>
                  <a:pt x="15433" y="16107"/>
                  <a:pt x="15439" y="16124"/>
                </a:cubicBezTo>
                <a:cubicBezTo>
                  <a:pt x="15456" y="16102"/>
                  <a:pt x="15479" y="16096"/>
                  <a:pt x="15501" y="16096"/>
                </a:cubicBezTo>
                <a:cubicBezTo>
                  <a:pt x="15439" y="16141"/>
                  <a:pt x="15388" y="16204"/>
                  <a:pt x="15320" y="16255"/>
                </a:cubicBezTo>
                <a:cubicBezTo>
                  <a:pt x="15314" y="16232"/>
                  <a:pt x="15325" y="16209"/>
                  <a:pt x="15342" y="16192"/>
                </a:cubicBezTo>
                <a:cubicBezTo>
                  <a:pt x="15337" y="16181"/>
                  <a:pt x="15331" y="16175"/>
                  <a:pt x="15331" y="16164"/>
                </a:cubicBezTo>
                <a:cubicBezTo>
                  <a:pt x="15342" y="16164"/>
                  <a:pt x="15365" y="16164"/>
                  <a:pt x="15382" y="16170"/>
                </a:cubicBezTo>
                <a:cubicBezTo>
                  <a:pt x="15377" y="16164"/>
                  <a:pt x="15365" y="16147"/>
                  <a:pt x="15365" y="16141"/>
                </a:cubicBezTo>
                <a:lnTo>
                  <a:pt x="15365" y="16141"/>
                </a:lnTo>
                <a:cubicBezTo>
                  <a:pt x="15377" y="16147"/>
                  <a:pt x="15387" y="16150"/>
                  <a:pt x="15395" y="16150"/>
                </a:cubicBezTo>
                <a:cubicBezTo>
                  <a:pt x="15426" y="16150"/>
                  <a:pt x="15428" y="16113"/>
                  <a:pt x="15388" y="16090"/>
                </a:cubicBezTo>
                <a:cubicBezTo>
                  <a:pt x="15394" y="16085"/>
                  <a:pt x="15411" y="16073"/>
                  <a:pt x="15416" y="16068"/>
                </a:cubicBezTo>
                <a:close/>
                <a:moveTo>
                  <a:pt x="15291" y="16215"/>
                </a:moveTo>
                <a:cubicBezTo>
                  <a:pt x="15303" y="16249"/>
                  <a:pt x="15297" y="16278"/>
                  <a:pt x="15263" y="16295"/>
                </a:cubicBezTo>
                <a:cubicBezTo>
                  <a:pt x="15252" y="16283"/>
                  <a:pt x="15235" y="16266"/>
                  <a:pt x="15229" y="16261"/>
                </a:cubicBezTo>
                <a:cubicBezTo>
                  <a:pt x="15235" y="16261"/>
                  <a:pt x="15257" y="16266"/>
                  <a:pt x="15269" y="16272"/>
                </a:cubicBezTo>
                <a:cubicBezTo>
                  <a:pt x="15274" y="16255"/>
                  <a:pt x="15286" y="16232"/>
                  <a:pt x="15291" y="16215"/>
                </a:cubicBezTo>
                <a:close/>
                <a:moveTo>
                  <a:pt x="3575" y="16268"/>
                </a:moveTo>
                <a:cubicBezTo>
                  <a:pt x="3583" y="16268"/>
                  <a:pt x="3589" y="16275"/>
                  <a:pt x="3592" y="16289"/>
                </a:cubicBezTo>
                <a:cubicBezTo>
                  <a:pt x="3585" y="16296"/>
                  <a:pt x="3579" y="16299"/>
                  <a:pt x="3575" y="16299"/>
                </a:cubicBezTo>
                <a:cubicBezTo>
                  <a:pt x="3567" y="16299"/>
                  <a:pt x="3561" y="16291"/>
                  <a:pt x="3558" y="16278"/>
                </a:cubicBezTo>
                <a:cubicBezTo>
                  <a:pt x="3565" y="16271"/>
                  <a:pt x="3571" y="16268"/>
                  <a:pt x="3575" y="16268"/>
                </a:cubicBezTo>
                <a:close/>
                <a:moveTo>
                  <a:pt x="3059" y="15892"/>
                </a:moveTo>
                <a:cubicBezTo>
                  <a:pt x="3201" y="15983"/>
                  <a:pt x="3297" y="16124"/>
                  <a:pt x="3433" y="16221"/>
                </a:cubicBezTo>
                <a:cubicBezTo>
                  <a:pt x="3467" y="16243"/>
                  <a:pt x="3490" y="16278"/>
                  <a:pt x="3507" y="16312"/>
                </a:cubicBezTo>
                <a:cubicBezTo>
                  <a:pt x="3348" y="16181"/>
                  <a:pt x="3195" y="16045"/>
                  <a:pt x="3059" y="15897"/>
                </a:cubicBezTo>
                <a:lnTo>
                  <a:pt x="3059" y="15892"/>
                </a:lnTo>
                <a:close/>
                <a:moveTo>
                  <a:pt x="15195" y="16323"/>
                </a:moveTo>
                <a:lnTo>
                  <a:pt x="15206" y="16346"/>
                </a:lnTo>
                <a:cubicBezTo>
                  <a:pt x="15172" y="16368"/>
                  <a:pt x="15138" y="16385"/>
                  <a:pt x="15104" y="16408"/>
                </a:cubicBezTo>
                <a:cubicBezTo>
                  <a:pt x="15104" y="16391"/>
                  <a:pt x="15104" y="16374"/>
                  <a:pt x="15104" y="16357"/>
                </a:cubicBezTo>
                <a:cubicBezTo>
                  <a:pt x="15116" y="16363"/>
                  <a:pt x="15133" y="16368"/>
                  <a:pt x="15150" y="16374"/>
                </a:cubicBezTo>
                <a:cubicBezTo>
                  <a:pt x="15161" y="16357"/>
                  <a:pt x="15178" y="16340"/>
                  <a:pt x="15195" y="16323"/>
                </a:cubicBezTo>
                <a:close/>
                <a:moveTo>
                  <a:pt x="4667" y="16377"/>
                </a:moveTo>
                <a:cubicBezTo>
                  <a:pt x="4684" y="16377"/>
                  <a:pt x="4707" y="16405"/>
                  <a:pt x="4693" y="16419"/>
                </a:cubicBezTo>
                <a:cubicBezTo>
                  <a:pt x="4690" y="16421"/>
                  <a:pt x="4686" y="16422"/>
                  <a:pt x="4683" y="16422"/>
                </a:cubicBezTo>
                <a:cubicBezTo>
                  <a:pt x="4662" y="16422"/>
                  <a:pt x="4639" y="16394"/>
                  <a:pt x="4659" y="16380"/>
                </a:cubicBezTo>
                <a:cubicBezTo>
                  <a:pt x="4661" y="16378"/>
                  <a:pt x="4664" y="16377"/>
                  <a:pt x="4667" y="16377"/>
                </a:cubicBezTo>
                <a:close/>
                <a:moveTo>
                  <a:pt x="3972" y="16588"/>
                </a:moveTo>
                <a:cubicBezTo>
                  <a:pt x="3986" y="16588"/>
                  <a:pt x="4005" y="16611"/>
                  <a:pt x="4001" y="16624"/>
                </a:cubicBezTo>
                <a:cubicBezTo>
                  <a:pt x="3996" y="16630"/>
                  <a:pt x="3991" y="16632"/>
                  <a:pt x="3986" y="16632"/>
                </a:cubicBezTo>
                <a:cubicBezTo>
                  <a:pt x="3971" y="16632"/>
                  <a:pt x="3957" y="16612"/>
                  <a:pt x="3961" y="16595"/>
                </a:cubicBezTo>
                <a:cubicBezTo>
                  <a:pt x="3963" y="16590"/>
                  <a:pt x="3967" y="16588"/>
                  <a:pt x="3972" y="16588"/>
                </a:cubicBezTo>
                <a:close/>
                <a:moveTo>
                  <a:pt x="15893" y="15795"/>
                </a:moveTo>
                <a:cubicBezTo>
                  <a:pt x="15825" y="15897"/>
                  <a:pt x="15700" y="15965"/>
                  <a:pt x="15655" y="16073"/>
                </a:cubicBezTo>
                <a:cubicBezTo>
                  <a:pt x="15649" y="16073"/>
                  <a:pt x="15643" y="16062"/>
                  <a:pt x="15638" y="16056"/>
                </a:cubicBezTo>
                <a:cubicBezTo>
                  <a:pt x="15439" y="16249"/>
                  <a:pt x="15223" y="16414"/>
                  <a:pt x="15008" y="16584"/>
                </a:cubicBezTo>
                <a:cubicBezTo>
                  <a:pt x="15013" y="16584"/>
                  <a:pt x="15019" y="16595"/>
                  <a:pt x="15019" y="16595"/>
                </a:cubicBezTo>
                <a:cubicBezTo>
                  <a:pt x="14945" y="16607"/>
                  <a:pt x="14906" y="16675"/>
                  <a:pt x="14843" y="16714"/>
                </a:cubicBezTo>
                <a:cubicBezTo>
                  <a:pt x="14849" y="16669"/>
                  <a:pt x="14900" y="16658"/>
                  <a:pt x="14928" y="16629"/>
                </a:cubicBezTo>
                <a:cubicBezTo>
                  <a:pt x="15195" y="16414"/>
                  <a:pt x="15456" y="16192"/>
                  <a:pt x="15717" y="15965"/>
                </a:cubicBezTo>
                <a:cubicBezTo>
                  <a:pt x="15774" y="15909"/>
                  <a:pt x="15825" y="15841"/>
                  <a:pt x="15893" y="15795"/>
                </a:cubicBezTo>
                <a:close/>
                <a:moveTo>
                  <a:pt x="3654" y="16442"/>
                </a:moveTo>
                <a:lnTo>
                  <a:pt x="3654" y="16442"/>
                </a:lnTo>
                <a:cubicBezTo>
                  <a:pt x="3791" y="16499"/>
                  <a:pt x="3904" y="16612"/>
                  <a:pt x="4006" y="16720"/>
                </a:cubicBezTo>
                <a:cubicBezTo>
                  <a:pt x="3881" y="16635"/>
                  <a:pt x="3768" y="16539"/>
                  <a:pt x="3654" y="16442"/>
                </a:cubicBezTo>
                <a:close/>
                <a:moveTo>
                  <a:pt x="13439" y="16779"/>
                </a:moveTo>
                <a:cubicBezTo>
                  <a:pt x="13445" y="16779"/>
                  <a:pt x="13451" y="16784"/>
                  <a:pt x="13459" y="16794"/>
                </a:cubicBezTo>
                <a:cubicBezTo>
                  <a:pt x="13452" y="16807"/>
                  <a:pt x="13446" y="16814"/>
                  <a:pt x="13439" y="16814"/>
                </a:cubicBezTo>
                <a:cubicBezTo>
                  <a:pt x="13433" y="16814"/>
                  <a:pt x="13427" y="16809"/>
                  <a:pt x="13419" y="16800"/>
                </a:cubicBezTo>
                <a:cubicBezTo>
                  <a:pt x="13425" y="16787"/>
                  <a:pt x="13432" y="16779"/>
                  <a:pt x="13439" y="16779"/>
                </a:cubicBezTo>
                <a:close/>
                <a:moveTo>
                  <a:pt x="4006" y="16731"/>
                </a:moveTo>
                <a:lnTo>
                  <a:pt x="4006" y="16731"/>
                </a:lnTo>
                <a:cubicBezTo>
                  <a:pt x="4120" y="16765"/>
                  <a:pt x="4205" y="16851"/>
                  <a:pt x="4296" y="16913"/>
                </a:cubicBezTo>
                <a:cubicBezTo>
                  <a:pt x="4193" y="16868"/>
                  <a:pt x="4103" y="16788"/>
                  <a:pt x="4006" y="16731"/>
                </a:cubicBezTo>
                <a:close/>
                <a:moveTo>
                  <a:pt x="14838" y="16703"/>
                </a:moveTo>
                <a:lnTo>
                  <a:pt x="14838" y="16703"/>
                </a:lnTo>
                <a:cubicBezTo>
                  <a:pt x="14758" y="16794"/>
                  <a:pt x="14639" y="16851"/>
                  <a:pt x="14537" y="16919"/>
                </a:cubicBezTo>
                <a:cubicBezTo>
                  <a:pt x="14554" y="16873"/>
                  <a:pt x="14599" y="16856"/>
                  <a:pt x="14633" y="16828"/>
                </a:cubicBezTo>
                <a:cubicBezTo>
                  <a:pt x="14701" y="16783"/>
                  <a:pt x="14758" y="16731"/>
                  <a:pt x="14838" y="16703"/>
                </a:cubicBezTo>
                <a:close/>
                <a:moveTo>
                  <a:pt x="14514" y="16908"/>
                </a:moveTo>
                <a:cubicBezTo>
                  <a:pt x="14522" y="16908"/>
                  <a:pt x="14528" y="16915"/>
                  <a:pt x="14531" y="16930"/>
                </a:cubicBezTo>
                <a:cubicBezTo>
                  <a:pt x="14524" y="16940"/>
                  <a:pt x="14516" y="16944"/>
                  <a:pt x="14510" y="16944"/>
                </a:cubicBezTo>
                <a:cubicBezTo>
                  <a:pt x="14501" y="16944"/>
                  <a:pt x="14495" y="16937"/>
                  <a:pt x="14491" y="16924"/>
                </a:cubicBezTo>
                <a:cubicBezTo>
                  <a:pt x="14499" y="16914"/>
                  <a:pt x="14507" y="16908"/>
                  <a:pt x="14514" y="16908"/>
                </a:cubicBezTo>
                <a:close/>
                <a:moveTo>
                  <a:pt x="14656" y="16765"/>
                </a:moveTo>
                <a:lnTo>
                  <a:pt x="14656" y="16765"/>
                </a:lnTo>
                <a:cubicBezTo>
                  <a:pt x="14571" y="16822"/>
                  <a:pt x="14474" y="16862"/>
                  <a:pt x="14401" y="16936"/>
                </a:cubicBezTo>
                <a:cubicBezTo>
                  <a:pt x="14378" y="16953"/>
                  <a:pt x="14355" y="16953"/>
                  <a:pt x="14333" y="16953"/>
                </a:cubicBezTo>
                <a:cubicBezTo>
                  <a:pt x="14355" y="16930"/>
                  <a:pt x="14446" y="16913"/>
                  <a:pt x="14395" y="16873"/>
                </a:cubicBezTo>
                <a:lnTo>
                  <a:pt x="14395" y="16873"/>
                </a:lnTo>
                <a:cubicBezTo>
                  <a:pt x="14406" y="16879"/>
                  <a:pt x="14418" y="16885"/>
                  <a:pt x="14429" y="16890"/>
                </a:cubicBezTo>
                <a:cubicBezTo>
                  <a:pt x="14491" y="16834"/>
                  <a:pt x="14571" y="16788"/>
                  <a:pt x="14656" y="16765"/>
                </a:cubicBezTo>
                <a:close/>
                <a:moveTo>
                  <a:pt x="14667" y="16936"/>
                </a:moveTo>
                <a:cubicBezTo>
                  <a:pt x="14628" y="16947"/>
                  <a:pt x="14588" y="16958"/>
                  <a:pt x="14565" y="16998"/>
                </a:cubicBezTo>
                <a:cubicBezTo>
                  <a:pt x="14594" y="16998"/>
                  <a:pt x="14622" y="16992"/>
                  <a:pt x="14650" y="16992"/>
                </a:cubicBezTo>
                <a:cubicBezTo>
                  <a:pt x="14656" y="16975"/>
                  <a:pt x="14662" y="16947"/>
                  <a:pt x="14667" y="16936"/>
                </a:cubicBezTo>
                <a:close/>
                <a:moveTo>
                  <a:pt x="14151" y="17225"/>
                </a:moveTo>
                <a:cubicBezTo>
                  <a:pt x="14157" y="17231"/>
                  <a:pt x="14168" y="17242"/>
                  <a:pt x="14168" y="17248"/>
                </a:cubicBezTo>
                <a:cubicBezTo>
                  <a:pt x="14128" y="17263"/>
                  <a:pt x="14097" y="17308"/>
                  <a:pt x="14056" y="17308"/>
                </a:cubicBezTo>
                <a:cubicBezTo>
                  <a:pt x="14050" y="17308"/>
                  <a:pt x="14044" y="17307"/>
                  <a:pt x="14038" y="17304"/>
                </a:cubicBezTo>
                <a:lnTo>
                  <a:pt x="14032" y="17304"/>
                </a:lnTo>
                <a:cubicBezTo>
                  <a:pt x="14072" y="17276"/>
                  <a:pt x="14111" y="17248"/>
                  <a:pt x="14151" y="17225"/>
                </a:cubicBezTo>
                <a:close/>
                <a:moveTo>
                  <a:pt x="14497" y="16941"/>
                </a:moveTo>
                <a:lnTo>
                  <a:pt x="14497" y="16941"/>
                </a:lnTo>
                <a:cubicBezTo>
                  <a:pt x="14406" y="17026"/>
                  <a:pt x="14293" y="17072"/>
                  <a:pt x="14196" y="17140"/>
                </a:cubicBezTo>
                <a:cubicBezTo>
                  <a:pt x="14202" y="17140"/>
                  <a:pt x="14208" y="17151"/>
                  <a:pt x="14213" y="17151"/>
                </a:cubicBezTo>
                <a:lnTo>
                  <a:pt x="14174" y="17151"/>
                </a:lnTo>
                <a:cubicBezTo>
                  <a:pt x="14026" y="17231"/>
                  <a:pt x="13890" y="17333"/>
                  <a:pt x="13731" y="17395"/>
                </a:cubicBezTo>
                <a:cubicBezTo>
                  <a:pt x="13737" y="17401"/>
                  <a:pt x="13742" y="17412"/>
                  <a:pt x="13748" y="17418"/>
                </a:cubicBezTo>
                <a:cubicBezTo>
                  <a:pt x="13740" y="17416"/>
                  <a:pt x="13732" y="17415"/>
                  <a:pt x="13725" y="17415"/>
                </a:cubicBezTo>
                <a:cubicBezTo>
                  <a:pt x="13668" y="17415"/>
                  <a:pt x="13622" y="17465"/>
                  <a:pt x="13567" y="17480"/>
                </a:cubicBezTo>
                <a:cubicBezTo>
                  <a:pt x="13589" y="17441"/>
                  <a:pt x="13646" y="17441"/>
                  <a:pt x="13669" y="17407"/>
                </a:cubicBezTo>
                <a:cubicBezTo>
                  <a:pt x="13958" y="17282"/>
                  <a:pt x="14213" y="17061"/>
                  <a:pt x="14497" y="16941"/>
                </a:cubicBezTo>
                <a:close/>
                <a:moveTo>
                  <a:pt x="4301" y="16913"/>
                </a:moveTo>
                <a:cubicBezTo>
                  <a:pt x="4483" y="17055"/>
                  <a:pt x="4687" y="17151"/>
                  <a:pt x="4874" y="17287"/>
                </a:cubicBezTo>
                <a:cubicBezTo>
                  <a:pt x="4891" y="17276"/>
                  <a:pt x="4903" y="17270"/>
                  <a:pt x="4920" y="17259"/>
                </a:cubicBezTo>
                <a:cubicBezTo>
                  <a:pt x="4903" y="17242"/>
                  <a:pt x="4886" y="17225"/>
                  <a:pt x="4869" y="17208"/>
                </a:cubicBezTo>
                <a:lnTo>
                  <a:pt x="4869" y="17202"/>
                </a:lnTo>
                <a:cubicBezTo>
                  <a:pt x="4908" y="17219"/>
                  <a:pt x="4948" y="17242"/>
                  <a:pt x="4988" y="17265"/>
                </a:cubicBezTo>
                <a:cubicBezTo>
                  <a:pt x="4988" y="17270"/>
                  <a:pt x="4982" y="17282"/>
                  <a:pt x="4982" y="17282"/>
                </a:cubicBezTo>
                <a:cubicBezTo>
                  <a:pt x="4965" y="17276"/>
                  <a:pt x="4942" y="17265"/>
                  <a:pt x="4925" y="17253"/>
                </a:cubicBezTo>
                <a:cubicBezTo>
                  <a:pt x="4920" y="17265"/>
                  <a:pt x="4914" y="17287"/>
                  <a:pt x="4914" y="17299"/>
                </a:cubicBezTo>
                <a:cubicBezTo>
                  <a:pt x="5010" y="17367"/>
                  <a:pt x="5118" y="17418"/>
                  <a:pt x="5220" y="17480"/>
                </a:cubicBezTo>
                <a:cubicBezTo>
                  <a:pt x="5220" y="17486"/>
                  <a:pt x="5215" y="17492"/>
                  <a:pt x="5209" y="17497"/>
                </a:cubicBezTo>
                <a:cubicBezTo>
                  <a:pt x="4925" y="17339"/>
                  <a:pt x="4653" y="17163"/>
                  <a:pt x="4381" y="16987"/>
                </a:cubicBezTo>
                <a:cubicBezTo>
                  <a:pt x="4347" y="16964"/>
                  <a:pt x="4307" y="16953"/>
                  <a:pt x="4301" y="16913"/>
                </a:cubicBezTo>
                <a:close/>
                <a:moveTo>
                  <a:pt x="6828" y="17475"/>
                </a:moveTo>
                <a:cubicBezTo>
                  <a:pt x="6838" y="17475"/>
                  <a:pt x="6843" y="17482"/>
                  <a:pt x="6843" y="17497"/>
                </a:cubicBezTo>
                <a:cubicBezTo>
                  <a:pt x="6834" y="17501"/>
                  <a:pt x="6826" y="17503"/>
                  <a:pt x="6820" y="17503"/>
                </a:cubicBezTo>
                <a:cubicBezTo>
                  <a:pt x="6809" y="17503"/>
                  <a:pt x="6805" y="17496"/>
                  <a:pt x="6809" y="17480"/>
                </a:cubicBezTo>
                <a:cubicBezTo>
                  <a:pt x="6817" y="17477"/>
                  <a:pt x="6823" y="17475"/>
                  <a:pt x="6828" y="17475"/>
                </a:cubicBezTo>
                <a:close/>
                <a:moveTo>
                  <a:pt x="13612" y="17356"/>
                </a:moveTo>
                <a:cubicBezTo>
                  <a:pt x="13618" y="17356"/>
                  <a:pt x="13618" y="17361"/>
                  <a:pt x="13618" y="17367"/>
                </a:cubicBezTo>
                <a:cubicBezTo>
                  <a:pt x="13578" y="17395"/>
                  <a:pt x="13533" y="17424"/>
                  <a:pt x="13487" y="17452"/>
                </a:cubicBezTo>
                <a:cubicBezTo>
                  <a:pt x="13442" y="17452"/>
                  <a:pt x="13402" y="17486"/>
                  <a:pt x="13362" y="17509"/>
                </a:cubicBezTo>
                <a:cubicBezTo>
                  <a:pt x="13362" y="17503"/>
                  <a:pt x="13368" y="17486"/>
                  <a:pt x="13368" y="17480"/>
                </a:cubicBezTo>
                <a:cubicBezTo>
                  <a:pt x="13385" y="17475"/>
                  <a:pt x="13402" y="17469"/>
                  <a:pt x="13419" y="17463"/>
                </a:cubicBezTo>
                <a:cubicBezTo>
                  <a:pt x="13419" y="17452"/>
                  <a:pt x="13419" y="17435"/>
                  <a:pt x="13419" y="17424"/>
                </a:cubicBezTo>
                <a:lnTo>
                  <a:pt x="13430" y="17446"/>
                </a:lnTo>
                <a:cubicBezTo>
                  <a:pt x="13493" y="17412"/>
                  <a:pt x="13561" y="17401"/>
                  <a:pt x="13612" y="17356"/>
                </a:cubicBezTo>
                <a:close/>
                <a:moveTo>
                  <a:pt x="5249" y="17492"/>
                </a:moveTo>
                <a:lnTo>
                  <a:pt x="5249" y="17492"/>
                </a:lnTo>
                <a:cubicBezTo>
                  <a:pt x="5294" y="17509"/>
                  <a:pt x="5340" y="17531"/>
                  <a:pt x="5379" y="17560"/>
                </a:cubicBezTo>
                <a:cubicBezTo>
                  <a:pt x="5373" y="17561"/>
                  <a:pt x="5367" y="17562"/>
                  <a:pt x="5361" y="17562"/>
                </a:cubicBezTo>
                <a:cubicBezTo>
                  <a:pt x="5316" y="17562"/>
                  <a:pt x="5274" y="17527"/>
                  <a:pt x="5249" y="17492"/>
                </a:cubicBezTo>
                <a:close/>
                <a:moveTo>
                  <a:pt x="13487" y="17452"/>
                </a:moveTo>
                <a:cubicBezTo>
                  <a:pt x="13493" y="17463"/>
                  <a:pt x="13498" y="17486"/>
                  <a:pt x="13498" y="17492"/>
                </a:cubicBezTo>
                <a:cubicBezTo>
                  <a:pt x="13516" y="17492"/>
                  <a:pt x="13544" y="17480"/>
                  <a:pt x="13555" y="17475"/>
                </a:cubicBezTo>
                <a:lnTo>
                  <a:pt x="13555" y="17475"/>
                </a:lnTo>
                <a:cubicBezTo>
                  <a:pt x="13493" y="17526"/>
                  <a:pt x="13413" y="17571"/>
                  <a:pt x="13334" y="17583"/>
                </a:cubicBezTo>
                <a:cubicBezTo>
                  <a:pt x="13374" y="17554"/>
                  <a:pt x="13413" y="17537"/>
                  <a:pt x="13464" y="17526"/>
                </a:cubicBezTo>
                <a:cubicBezTo>
                  <a:pt x="13476" y="17503"/>
                  <a:pt x="13498" y="17480"/>
                  <a:pt x="13487" y="17452"/>
                </a:cubicBezTo>
                <a:close/>
                <a:moveTo>
                  <a:pt x="8477" y="17673"/>
                </a:moveTo>
                <a:cubicBezTo>
                  <a:pt x="8477" y="17673"/>
                  <a:pt x="8471" y="17679"/>
                  <a:pt x="8471" y="17679"/>
                </a:cubicBezTo>
                <a:lnTo>
                  <a:pt x="8471" y="17673"/>
                </a:lnTo>
                <a:close/>
                <a:moveTo>
                  <a:pt x="8704" y="17690"/>
                </a:moveTo>
                <a:lnTo>
                  <a:pt x="8727" y="17696"/>
                </a:lnTo>
                <a:lnTo>
                  <a:pt x="8710" y="17696"/>
                </a:lnTo>
                <a:cubicBezTo>
                  <a:pt x="8704" y="17696"/>
                  <a:pt x="8704" y="17690"/>
                  <a:pt x="8704" y="17690"/>
                </a:cubicBezTo>
                <a:close/>
                <a:moveTo>
                  <a:pt x="5652" y="17617"/>
                </a:moveTo>
                <a:lnTo>
                  <a:pt x="5652" y="17617"/>
                </a:lnTo>
                <a:cubicBezTo>
                  <a:pt x="5697" y="17639"/>
                  <a:pt x="5748" y="17656"/>
                  <a:pt x="5782" y="17702"/>
                </a:cubicBezTo>
                <a:cubicBezTo>
                  <a:pt x="5737" y="17679"/>
                  <a:pt x="5663" y="17679"/>
                  <a:pt x="5652" y="17617"/>
                </a:cubicBezTo>
                <a:close/>
                <a:moveTo>
                  <a:pt x="7774" y="17571"/>
                </a:moveTo>
                <a:lnTo>
                  <a:pt x="7774" y="17571"/>
                </a:lnTo>
                <a:cubicBezTo>
                  <a:pt x="7870" y="17588"/>
                  <a:pt x="7967" y="17605"/>
                  <a:pt x="8063" y="17622"/>
                </a:cubicBezTo>
                <a:cubicBezTo>
                  <a:pt x="8103" y="17628"/>
                  <a:pt x="8148" y="17639"/>
                  <a:pt x="8188" y="17656"/>
                </a:cubicBezTo>
                <a:cubicBezTo>
                  <a:pt x="8284" y="17656"/>
                  <a:pt x="8381" y="17673"/>
                  <a:pt x="8471" y="17702"/>
                </a:cubicBezTo>
                <a:cubicBezTo>
                  <a:pt x="8463" y="17702"/>
                  <a:pt x="8455" y="17702"/>
                  <a:pt x="8446" y="17702"/>
                </a:cubicBezTo>
                <a:cubicBezTo>
                  <a:pt x="8358" y="17702"/>
                  <a:pt x="8271" y="17677"/>
                  <a:pt x="8188" y="17656"/>
                </a:cubicBezTo>
                <a:cubicBezTo>
                  <a:pt x="8052" y="17634"/>
                  <a:pt x="7910" y="17605"/>
                  <a:pt x="7774" y="17571"/>
                </a:cubicBezTo>
                <a:close/>
                <a:moveTo>
                  <a:pt x="9141" y="17713"/>
                </a:moveTo>
                <a:cubicBezTo>
                  <a:pt x="9141" y="17713"/>
                  <a:pt x="9141" y="17719"/>
                  <a:pt x="9141" y="17719"/>
                </a:cubicBezTo>
                <a:lnTo>
                  <a:pt x="9135" y="17719"/>
                </a:lnTo>
                <a:cubicBezTo>
                  <a:pt x="9135" y="17719"/>
                  <a:pt x="9135" y="17719"/>
                  <a:pt x="9135" y="17713"/>
                </a:cubicBezTo>
                <a:close/>
                <a:moveTo>
                  <a:pt x="8613" y="17685"/>
                </a:moveTo>
                <a:cubicBezTo>
                  <a:pt x="8619" y="17696"/>
                  <a:pt x="8625" y="17707"/>
                  <a:pt x="8630" y="17719"/>
                </a:cubicBezTo>
                <a:cubicBezTo>
                  <a:pt x="8647" y="17719"/>
                  <a:pt x="8659" y="17724"/>
                  <a:pt x="8676" y="17724"/>
                </a:cubicBezTo>
                <a:cubicBezTo>
                  <a:pt x="8647" y="17724"/>
                  <a:pt x="8619" y="17719"/>
                  <a:pt x="8591" y="17713"/>
                </a:cubicBezTo>
                <a:cubicBezTo>
                  <a:pt x="8591" y="17702"/>
                  <a:pt x="8591" y="17696"/>
                  <a:pt x="8591" y="17685"/>
                </a:cubicBezTo>
                <a:close/>
                <a:moveTo>
                  <a:pt x="5379" y="17554"/>
                </a:moveTo>
                <a:cubicBezTo>
                  <a:pt x="5476" y="17617"/>
                  <a:pt x="5584" y="17668"/>
                  <a:pt x="5691" y="17713"/>
                </a:cubicBezTo>
                <a:lnTo>
                  <a:pt x="5686" y="17730"/>
                </a:lnTo>
                <a:cubicBezTo>
                  <a:pt x="5584" y="17679"/>
                  <a:pt x="5442" y="17651"/>
                  <a:pt x="5379" y="17554"/>
                </a:cubicBezTo>
                <a:close/>
                <a:moveTo>
                  <a:pt x="8514" y="17701"/>
                </a:moveTo>
                <a:cubicBezTo>
                  <a:pt x="8533" y="17701"/>
                  <a:pt x="8552" y="17704"/>
                  <a:pt x="8568" y="17707"/>
                </a:cubicBezTo>
                <a:cubicBezTo>
                  <a:pt x="8574" y="17719"/>
                  <a:pt x="8574" y="17724"/>
                  <a:pt x="8579" y="17730"/>
                </a:cubicBezTo>
                <a:lnTo>
                  <a:pt x="8568" y="17730"/>
                </a:lnTo>
                <a:cubicBezTo>
                  <a:pt x="8551" y="17719"/>
                  <a:pt x="8534" y="17719"/>
                  <a:pt x="8517" y="17719"/>
                </a:cubicBezTo>
                <a:cubicBezTo>
                  <a:pt x="8500" y="17713"/>
                  <a:pt x="8489" y="17713"/>
                  <a:pt x="8471" y="17707"/>
                </a:cubicBezTo>
                <a:cubicBezTo>
                  <a:pt x="8486" y="17703"/>
                  <a:pt x="8500" y="17701"/>
                  <a:pt x="8514" y="17701"/>
                </a:cubicBezTo>
                <a:close/>
                <a:moveTo>
                  <a:pt x="13048" y="17698"/>
                </a:moveTo>
                <a:cubicBezTo>
                  <a:pt x="13053" y="17698"/>
                  <a:pt x="13058" y="17699"/>
                  <a:pt x="13062" y="17702"/>
                </a:cubicBezTo>
                <a:cubicBezTo>
                  <a:pt x="13070" y="17723"/>
                  <a:pt x="13043" y="17742"/>
                  <a:pt x="13022" y="17742"/>
                </a:cubicBezTo>
                <a:cubicBezTo>
                  <a:pt x="13015" y="17742"/>
                  <a:pt x="13009" y="17740"/>
                  <a:pt x="13005" y="17736"/>
                </a:cubicBezTo>
                <a:cubicBezTo>
                  <a:pt x="13000" y="17713"/>
                  <a:pt x="13028" y="17698"/>
                  <a:pt x="13048" y="17698"/>
                </a:cubicBezTo>
                <a:close/>
                <a:moveTo>
                  <a:pt x="12882" y="17712"/>
                </a:moveTo>
                <a:cubicBezTo>
                  <a:pt x="12887" y="17712"/>
                  <a:pt x="12892" y="17713"/>
                  <a:pt x="12897" y="17713"/>
                </a:cubicBezTo>
                <a:cubicBezTo>
                  <a:pt x="12858" y="17726"/>
                  <a:pt x="12823" y="17759"/>
                  <a:pt x="12786" y="17759"/>
                </a:cubicBezTo>
                <a:cubicBezTo>
                  <a:pt x="12774" y="17759"/>
                  <a:pt x="12762" y="17755"/>
                  <a:pt x="12750" y="17747"/>
                </a:cubicBezTo>
                <a:cubicBezTo>
                  <a:pt x="12791" y="17737"/>
                  <a:pt x="12832" y="17712"/>
                  <a:pt x="12882" y="17712"/>
                </a:cubicBezTo>
                <a:close/>
                <a:moveTo>
                  <a:pt x="5861" y="17791"/>
                </a:moveTo>
                <a:cubicBezTo>
                  <a:pt x="5879" y="17791"/>
                  <a:pt x="5897" y="17806"/>
                  <a:pt x="5901" y="17821"/>
                </a:cubicBezTo>
                <a:cubicBezTo>
                  <a:pt x="5897" y="17830"/>
                  <a:pt x="5889" y="17834"/>
                  <a:pt x="5880" y="17834"/>
                </a:cubicBezTo>
                <a:cubicBezTo>
                  <a:pt x="5862" y="17834"/>
                  <a:pt x="5839" y="17819"/>
                  <a:pt x="5839" y="17804"/>
                </a:cubicBezTo>
                <a:cubicBezTo>
                  <a:pt x="5845" y="17794"/>
                  <a:pt x="5853" y="17791"/>
                  <a:pt x="5861" y="17791"/>
                </a:cubicBezTo>
                <a:close/>
                <a:moveTo>
                  <a:pt x="12840" y="17787"/>
                </a:moveTo>
                <a:lnTo>
                  <a:pt x="12852" y="17804"/>
                </a:lnTo>
                <a:cubicBezTo>
                  <a:pt x="12759" y="17840"/>
                  <a:pt x="12651" y="17914"/>
                  <a:pt x="12547" y="17914"/>
                </a:cubicBezTo>
                <a:cubicBezTo>
                  <a:pt x="12537" y="17914"/>
                  <a:pt x="12527" y="17913"/>
                  <a:pt x="12517" y="17912"/>
                </a:cubicBezTo>
                <a:cubicBezTo>
                  <a:pt x="12630" y="17883"/>
                  <a:pt x="12738" y="17838"/>
                  <a:pt x="12840" y="17787"/>
                </a:cubicBezTo>
                <a:close/>
                <a:moveTo>
                  <a:pt x="4534" y="17202"/>
                </a:moveTo>
                <a:cubicBezTo>
                  <a:pt x="4562" y="17248"/>
                  <a:pt x="4613" y="17259"/>
                  <a:pt x="4659" y="17282"/>
                </a:cubicBezTo>
                <a:cubicBezTo>
                  <a:pt x="4659" y="17265"/>
                  <a:pt x="4659" y="17242"/>
                  <a:pt x="4659" y="17231"/>
                </a:cubicBezTo>
                <a:cubicBezTo>
                  <a:pt x="4670" y="17242"/>
                  <a:pt x="4681" y="17253"/>
                  <a:pt x="4693" y="17265"/>
                </a:cubicBezTo>
                <a:cubicBezTo>
                  <a:pt x="4749" y="17276"/>
                  <a:pt x="4744" y="17344"/>
                  <a:pt x="4801" y="17356"/>
                </a:cubicBezTo>
                <a:cubicBezTo>
                  <a:pt x="4806" y="17356"/>
                  <a:pt x="4823" y="17344"/>
                  <a:pt x="4829" y="17344"/>
                </a:cubicBezTo>
                <a:cubicBezTo>
                  <a:pt x="4959" y="17412"/>
                  <a:pt x="5073" y="17509"/>
                  <a:pt x="5209" y="17554"/>
                </a:cubicBezTo>
                <a:cubicBezTo>
                  <a:pt x="5203" y="17565"/>
                  <a:pt x="5192" y="17583"/>
                  <a:pt x="5192" y="17594"/>
                </a:cubicBezTo>
                <a:cubicBezTo>
                  <a:pt x="5203" y="17605"/>
                  <a:pt x="5232" y="17628"/>
                  <a:pt x="5243" y="17634"/>
                </a:cubicBezTo>
                <a:cubicBezTo>
                  <a:pt x="5260" y="17628"/>
                  <a:pt x="5271" y="17622"/>
                  <a:pt x="5288" y="17611"/>
                </a:cubicBezTo>
                <a:lnTo>
                  <a:pt x="5254" y="17588"/>
                </a:lnTo>
                <a:lnTo>
                  <a:pt x="5254" y="17588"/>
                </a:lnTo>
                <a:cubicBezTo>
                  <a:pt x="5271" y="17594"/>
                  <a:pt x="5300" y="17605"/>
                  <a:pt x="5317" y="17611"/>
                </a:cubicBezTo>
                <a:lnTo>
                  <a:pt x="5283" y="17622"/>
                </a:lnTo>
                <a:cubicBezTo>
                  <a:pt x="5283" y="17634"/>
                  <a:pt x="5283" y="17651"/>
                  <a:pt x="5283" y="17662"/>
                </a:cubicBezTo>
                <a:cubicBezTo>
                  <a:pt x="5311" y="17668"/>
                  <a:pt x="5340" y="17685"/>
                  <a:pt x="5368" y="17696"/>
                </a:cubicBezTo>
                <a:lnTo>
                  <a:pt x="5385" y="17679"/>
                </a:lnTo>
                <a:cubicBezTo>
                  <a:pt x="5357" y="17662"/>
                  <a:pt x="5334" y="17639"/>
                  <a:pt x="5323" y="17617"/>
                </a:cubicBezTo>
                <a:lnTo>
                  <a:pt x="5323" y="17617"/>
                </a:lnTo>
                <a:cubicBezTo>
                  <a:pt x="5340" y="17639"/>
                  <a:pt x="5374" y="17651"/>
                  <a:pt x="5402" y="17656"/>
                </a:cubicBezTo>
                <a:cubicBezTo>
                  <a:pt x="5396" y="17673"/>
                  <a:pt x="5385" y="17690"/>
                  <a:pt x="5379" y="17707"/>
                </a:cubicBezTo>
                <a:lnTo>
                  <a:pt x="5459" y="17741"/>
                </a:lnTo>
                <a:cubicBezTo>
                  <a:pt x="5442" y="17724"/>
                  <a:pt x="5413" y="17690"/>
                  <a:pt x="5396" y="17673"/>
                </a:cubicBezTo>
                <a:lnTo>
                  <a:pt x="5396" y="17673"/>
                </a:lnTo>
                <a:cubicBezTo>
                  <a:pt x="5425" y="17679"/>
                  <a:pt x="5447" y="17690"/>
                  <a:pt x="5464" y="17713"/>
                </a:cubicBezTo>
                <a:cubicBezTo>
                  <a:pt x="5521" y="17724"/>
                  <a:pt x="5567" y="17758"/>
                  <a:pt x="5623" y="17781"/>
                </a:cubicBezTo>
                <a:lnTo>
                  <a:pt x="5618" y="17809"/>
                </a:lnTo>
                <a:cubicBezTo>
                  <a:pt x="5629" y="17804"/>
                  <a:pt x="5657" y="17792"/>
                  <a:pt x="5669" y="17787"/>
                </a:cubicBezTo>
                <a:lnTo>
                  <a:pt x="5669" y="17787"/>
                </a:lnTo>
                <a:cubicBezTo>
                  <a:pt x="5663" y="17809"/>
                  <a:pt x="5663" y="17826"/>
                  <a:pt x="5657" y="17844"/>
                </a:cubicBezTo>
                <a:cubicBezTo>
                  <a:pt x="5680" y="17838"/>
                  <a:pt x="5708" y="17832"/>
                  <a:pt x="5731" y="17826"/>
                </a:cubicBezTo>
                <a:cubicBezTo>
                  <a:pt x="5742" y="17832"/>
                  <a:pt x="5759" y="17844"/>
                  <a:pt x="5776" y="17855"/>
                </a:cubicBezTo>
                <a:cubicBezTo>
                  <a:pt x="5748" y="17855"/>
                  <a:pt x="5720" y="17861"/>
                  <a:pt x="5697" y="17872"/>
                </a:cubicBezTo>
                <a:cubicBezTo>
                  <a:pt x="5714" y="17872"/>
                  <a:pt x="5742" y="17883"/>
                  <a:pt x="5759" y="17889"/>
                </a:cubicBezTo>
                <a:cubicBezTo>
                  <a:pt x="5754" y="17895"/>
                  <a:pt x="5748" y="17917"/>
                  <a:pt x="5742" y="17923"/>
                </a:cubicBezTo>
                <a:cubicBezTo>
                  <a:pt x="5754" y="17917"/>
                  <a:pt x="5776" y="17906"/>
                  <a:pt x="5793" y="17895"/>
                </a:cubicBezTo>
                <a:cubicBezTo>
                  <a:pt x="5805" y="17917"/>
                  <a:pt x="5873" y="17934"/>
                  <a:pt x="5828" y="17962"/>
                </a:cubicBezTo>
                <a:lnTo>
                  <a:pt x="5828" y="17962"/>
                </a:lnTo>
                <a:cubicBezTo>
                  <a:pt x="5765" y="17959"/>
                  <a:pt x="5705" y="17894"/>
                  <a:pt x="5643" y="17894"/>
                </a:cubicBezTo>
                <a:cubicBezTo>
                  <a:pt x="5629" y="17894"/>
                  <a:pt x="5615" y="17898"/>
                  <a:pt x="5601" y="17906"/>
                </a:cubicBezTo>
                <a:cubicBezTo>
                  <a:pt x="5606" y="17895"/>
                  <a:pt x="5612" y="17883"/>
                  <a:pt x="5618" y="17872"/>
                </a:cubicBezTo>
                <a:cubicBezTo>
                  <a:pt x="5442" y="17775"/>
                  <a:pt x="5254" y="17702"/>
                  <a:pt x="5079" y="17600"/>
                </a:cubicBezTo>
                <a:cubicBezTo>
                  <a:pt x="5067" y="17605"/>
                  <a:pt x="5056" y="17611"/>
                  <a:pt x="5045" y="17622"/>
                </a:cubicBezTo>
                <a:cubicBezTo>
                  <a:pt x="5045" y="17617"/>
                  <a:pt x="5045" y="17600"/>
                  <a:pt x="5050" y="17594"/>
                </a:cubicBezTo>
                <a:cubicBezTo>
                  <a:pt x="4954" y="17554"/>
                  <a:pt x="4886" y="17458"/>
                  <a:pt x="4789" y="17446"/>
                </a:cubicBezTo>
                <a:cubicBezTo>
                  <a:pt x="4755" y="17373"/>
                  <a:pt x="4647" y="17367"/>
                  <a:pt x="4596" y="17304"/>
                </a:cubicBezTo>
                <a:cubicBezTo>
                  <a:pt x="4557" y="17270"/>
                  <a:pt x="4494" y="17270"/>
                  <a:pt x="4488" y="17208"/>
                </a:cubicBezTo>
                <a:lnTo>
                  <a:pt x="4534" y="17202"/>
                </a:lnTo>
                <a:close/>
                <a:moveTo>
                  <a:pt x="12523" y="17917"/>
                </a:moveTo>
                <a:lnTo>
                  <a:pt x="12523" y="17917"/>
                </a:lnTo>
                <a:cubicBezTo>
                  <a:pt x="12501" y="17952"/>
                  <a:pt x="12459" y="17967"/>
                  <a:pt x="12418" y="17967"/>
                </a:cubicBezTo>
                <a:cubicBezTo>
                  <a:pt x="12405" y="17967"/>
                  <a:pt x="12393" y="17965"/>
                  <a:pt x="12381" y="17963"/>
                </a:cubicBezTo>
                <a:cubicBezTo>
                  <a:pt x="12426" y="17946"/>
                  <a:pt x="12472" y="17929"/>
                  <a:pt x="12523" y="17917"/>
                </a:cubicBezTo>
                <a:close/>
                <a:moveTo>
                  <a:pt x="6276" y="17895"/>
                </a:moveTo>
                <a:cubicBezTo>
                  <a:pt x="6287" y="17906"/>
                  <a:pt x="6304" y="17917"/>
                  <a:pt x="6321" y="17923"/>
                </a:cubicBezTo>
                <a:cubicBezTo>
                  <a:pt x="6327" y="17917"/>
                  <a:pt x="6338" y="17906"/>
                  <a:pt x="6349" y="17895"/>
                </a:cubicBezTo>
                <a:lnTo>
                  <a:pt x="6349" y="17895"/>
                </a:lnTo>
                <a:lnTo>
                  <a:pt x="6344" y="17923"/>
                </a:lnTo>
                <a:cubicBezTo>
                  <a:pt x="6406" y="17946"/>
                  <a:pt x="6457" y="17991"/>
                  <a:pt x="6531" y="17997"/>
                </a:cubicBezTo>
                <a:cubicBezTo>
                  <a:pt x="6531" y="18002"/>
                  <a:pt x="6525" y="18008"/>
                  <a:pt x="6525" y="18008"/>
                </a:cubicBezTo>
                <a:cubicBezTo>
                  <a:pt x="6474" y="17997"/>
                  <a:pt x="6423" y="17980"/>
                  <a:pt x="6372" y="17968"/>
                </a:cubicBezTo>
                <a:cubicBezTo>
                  <a:pt x="6372" y="17969"/>
                  <a:pt x="6371" y="17971"/>
                  <a:pt x="6370" y="17972"/>
                </a:cubicBezTo>
                <a:lnTo>
                  <a:pt x="6370" y="17972"/>
                </a:lnTo>
                <a:cubicBezTo>
                  <a:pt x="6337" y="17934"/>
                  <a:pt x="6292" y="17928"/>
                  <a:pt x="6247" y="17917"/>
                </a:cubicBezTo>
                <a:cubicBezTo>
                  <a:pt x="6253" y="17912"/>
                  <a:pt x="6264" y="17900"/>
                  <a:pt x="6276" y="17895"/>
                </a:cubicBezTo>
                <a:close/>
                <a:moveTo>
                  <a:pt x="6174" y="17946"/>
                </a:moveTo>
                <a:cubicBezTo>
                  <a:pt x="6219" y="17957"/>
                  <a:pt x="6264" y="17968"/>
                  <a:pt x="6304" y="17997"/>
                </a:cubicBezTo>
                <a:cubicBezTo>
                  <a:pt x="6324" y="17992"/>
                  <a:pt x="6348" y="17995"/>
                  <a:pt x="6365" y="17982"/>
                </a:cubicBezTo>
                <a:lnTo>
                  <a:pt x="6365" y="17982"/>
                </a:lnTo>
                <a:cubicBezTo>
                  <a:pt x="6359" y="17991"/>
                  <a:pt x="6353" y="18001"/>
                  <a:pt x="6349" y="18008"/>
                </a:cubicBezTo>
                <a:cubicBezTo>
                  <a:pt x="6361" y="18014"/>
                  <a:pt x="6389" y="18025"/>
                  <a:pt x="6401" y="18036"/>
                </a:cubicBezTo>
                <a:cubicBezTo>
                  <a:pt x="6327" y="18025"/>
                  <a:pt x="6236" y="17991"/>
                  <a:pt x="6174" y="17946"/>
                </a:cubicBezTo>
                <a:close/>
                <a:moveTo>
                  <a:pt x="12358" y="17974"/>
                </a:moveTo>
                <a:cubicBezTo>
                  <a:pt x="12358" y="17980"/>
                  <a:pt x="12358" y="17985"/>
                  <a:pt x="12364" y="17991"/>
                </a:cubicBezTo>
                <a:cubicBezTo>
                  <a:pt x="12335" y="18002"/>
                  <a:pt x="12307" y="18014"/>
                  <a:pt x="12279" y="18019"/>
                </a:cubicBezTo>
                <a:cubicBezTo>
                  <a:pt x="12273" y="18019"/>
                  <a:pt x="12273" y="18014"/>
                  <a:pt x="12267" y="18008"/>
                </a:cubicBezTo>
                <a:cubicBezTo>
                  <a:pt x="12267" y="18014"/>
                  <a:pt x="12267" y="18019"/>
                  <a:pt x="12262" y="18025"/>
                </a:cubicBezTo>
                <a:cubicBezTo>
                  <a:pt x="12239" y="18031"/>
                  <a:pt x="12222" y="18042"/>
                  <a:pt x="12199" y="18048"/>
                </a:cubicBezTo>
                <a:cubicBezTo>
                  <a:pt x="12222" y="18031"/>
                  <a:pt x="12245" y="18014"/>
                  <a:pt x="12273" y="18002"/>
                </a:cubicBezTo>
                <a:cubicBezTo>
                  <a:pt x="12301" y="17991"/>
                  <a:pt x="12330" y="17980"/>
                  <a:pt x="12358" y="17974"/>
                </a:cubicBezTo>
                <a:close/>
                <a:moveTo>
                  <a:pt x="12114" y="18070"/>
                </a:moveTo>
                <a:cubicBezTo>
                  <a:pt x="12108" y="18076"/>
                  <a:pt x="12097" y="18076"/>
                  <a:pt x="12086" y="18082"/>
                </a:cubicBezTo>
                <a:cubicBezTo>
                  <a:pt x="12074" y="18076"/>
                  <a:pt x="12063" y="18070"/>
                  <a:pt x="12057" y="18070"/>
                </a:cubicBezTo>
                <a:close/>
                <a:moveTo>
                  <a:pt x="12148" y="18127"/>
                </a:moveTo>
                <a:cubicBezTo>
                  <a:pt x="12103" y="18150"/>
                  <a:pt x="12052" y="18173"/>
                  <a:pt x="12006" y="18195"/>
                </a:cubicBezTo>
                <a:cubicBezTo>
                  <a:pt x="12023" y="18178"/>
                  <a:pt x="12046" y="18161"/>
                  <a:pt x="12063" y="18150"/>
                </a:cubicBezTo>
                <a:cubicBezTo>
                  <a:pt x="12091" y="18139"/>
                  <a:pt x="12120" y="18133"/>
                  <a:pt x="12148" y="18127"/>
                </a:cubicBezTo>
                <a:close/>
                <a:moveTo>
                  <a:pt x="12999" y="17821"/>
                </a:moveTo>
                <a:cubicBezTo>
                  <a:pt x="12982" y="17838"/>
                  <a:pt x="12971" y="17861"/>
                  <a:pt x="12959" y="17889"/>
                </a:cubicBezTo>
                <a:cubicBezTo>
                  <a:pt x="12976" y="17878"/>
                  <a:pt x="12999" y="17861"/>
                  <a:pt x="13016" y="17855"/>
                </a:cubicBezTo>
                <a:cubicBezTo>
                  <a:pt x="13022" y="17861"/>
                  <a:pt x="13028" y="17883"/>
                  <a:pt x="13033" y="17889"/>
                </a:cubicBezTo>
                <a:cubicBezTo>
                  <a:pt x="13033" y="17878"/>
                  <a:pt x="13039" y="17849"/>
                  <a:pt x="13045" y="17838"/>
                </a:cubicBezTo>
                <a:cubicBezTo>
                  <a:pt x="13058" y="17838"/>
                  <a:pt x="13087" y="17823"/>
                  <a:pt x="13105" y="17823"/>
                </a:cubicBezTo>
                <a:cubicBezTo>
                  <a:pt x="13116" y="17823"/>
                  <a:pt x="13123" y="17829"/>
                  <a:pt x="13118" y="17849"/>
                </a:cubicBezTo>
                <a:cubicBezTo>
                  <a:pt x="13067" y="17912"/>
                  <a:pt x="12942" y="17895"/>
                  <a:pt x="12920" y="17980"/>
                </a:cubicBezTo>
                <a:cubicBezTo>
                  <a:pt x="12914" y="17974"/>
                  <a:pt x="12908" y="17957"/>
                  <a:pt x="12908" y="17951"/>
                </a:cubicBezTo>
                <a:cubicBezTo>
                  <a:pt x="12716" y="18014"/>
                  <a:pt x="12534" y="18104"/>
                  <a:pt x="12341" y="18161"/>
                </a:cubicBezTo>
                <a:cubicBezTo>
                  <a:pt x="12341" y="18178"/>
                  <a:pt x="12341" y="18190"/>
                  <a:pt x="12335" y="18201"/>
                </a:cubicBezTo>
                <a:cubicBezTo>
                  <a:pt x="12330" y="18195"/>
                  <a:pt x="12324" y="18184"/>
                  <a:pt x="12318" y="18178"/>
                </a:cubicBezTo>
                <a:cubicBezTo>
                  <a:pt x="12290" y="18195"/>
                  <a:pt x="12262" y="18201"/>
                  <a:pt x="12228" y="18207"/>
                </a:cubicBezTo>
                <a:cubicBezTo>
                  <a:pt x="12256" y="18195"/>
                  <a:pt x="12290" y="18178"/>
                  <a:pt x="12318" y="18167"/>
                </a:cubicBezTo>
                <a:cubicBezTo>
                  <a:pt x="12307" y="18150"/>
                  <a:pt x="12301" y="18139"/>
                  <a:pt x="12290" y="18122"/>
                </a:cubicBezTo>
                <a:cubicBezTo>
                  <a:pt x="12250" y="18156"/>
                  <a:pt x="12205" y="18178"/>
                  <a:pt x="12154" y="18195"/>
                </a:cubicBezTo>
                <a:cubicBezTo>
                  <a:pt x="12148" y="18207"/>
                  <a:pt x="12137" y="18218"/>
                  <a:pt x="12131" y="18229"/>
                </a:cubicBezTo>
                <a:cubicBezTo>
                  <a:pt x="12125" y="18224"/>
                  <a:pt x="12114" y="18212"/>
                  <a:pt x="12103" y="18207"/>
                </a:cubicBezTo>
                <a:cubicBezTo>
                  <a:pt x="12086" y="18224"/>
                  <a:pt x="12063" y="18246"/>
                  <a:pt x="12046" y="18263"/>
                </a:cubicBezTo>
                <a:cubicBezTo>
                  <a:pt x="12029" y="18263"/>
                  <a:pt x="12018" y="18263"/>
                  <a:pt x="12001" y="18269"/>
                </a:cubicBezTo>
                <a:cubicBezTo>
                  <a:pt x="11938" y="18269"/>
                  <a:pt x="11876" y="18320"/>
                  <a:pt x="11802" y="18320"/>
                </a:cubicBezTo>
                <a:cubicBezTo>
                  <a:pt x="11972" y="18263"/>
                  <a:pt x="12131" y="18190"/>
                  <a:pt x="12279" y="18093"/>
                </a:cubicBezTo>
                <a:cubicBezTo>
                  <a:pt x="12279" y="18087"/>
                  <a:pt x="12284" y="18087"/>
                  <a:pt x="12284" y="18087"/>
                </a:cubicBezTo>
                <a:cubicBezTo>
                  <a:pt x="12324" y="18070"/>
                  <a:pt x="12364" y="18059"/>
                  <a:pt x="12398" y="18036"/>
                </a:cubicBezTo>
                <a:cubicBezTo>
                  <a:pt x="12403" y="18048"/>
                  <a:pt x="12409" y="18065"/>
                  <a:pt x="12415" y="18076"/>
                </a:cubicBezTo>
                <a:cubicBezTo>
                  <a:pt x="12432" y="18070"/>
                  <a:pt x="12466" y="18065"/>
                  <a:pt x="12483" y="18065"/>
                </a:cubicBezTo>
                <a:cubicBezTo>
                  <a:pt x="12489" y="18048"/>
                  <a:pt x="12489" y="18031"/>
                  <a:pt x="12494" y="18019"/>
                </a:cubicBezTo>
                <a:lnTo>
                  <a:pt x="12494" y="18019"/>
                </a:lnTo>
                <a:lnTo>
                  <a:pt x="12455" y="18025"/>
                </a:lnTo>
                <a:cubicBezTo>
                  <a:pt x="12472" y="18019"/>
                  <a:pt x="12494" y="18002"/>
                  <a:pt x="12511" y="17997"/>
                </a:cubicBezTo>
                <a:lnTo>
                  <a:pt x="12511" y="17997"/>
                </a:lnTo>
                <a:cubicBezTo>
                  <a:pt x="12506" y="18002"/>
                  <a:pt x="12500" y="18019"/>
                  <a:pt x="12500" y="18031"/>
                </a:cubicBezTo>
                <a:cubicBezTo>
                  <a:pt x="12506" y="18036"/>
                  <a:pt x="12523" y="18048"/>
                  <a:pt x="12528" y="18053"/>
                </a:cubicBezTo>
                <a:cubicBezTo>
                  <a:pt x="12557" y="18036"/>
                  <a:pt x="12585" y="18025"/>
                  <a:pt x="12613" y="18014"/>
                </a:cubicBezTo>
                <a:lnTo>
                  <a:pt x="12608" y="17991"/>
                </a:lnTo>
                <a:cubicBezTo>
                  <a:pt x="12588" y="17995"/>
                  <a:pt x="12568" y="17999"/>
                  <a:pt x="12548" y="17999"/>
                </a:cubicBezTo>
                <a:cubicBezTo>
                  <a:pt x="12539" y="17999"/>
                  <a:pt x="12531" y="17998"/>
                  <a:pt x="12523" y="17997"/>
                </a:cubicBezTo>
                <a:cubicBezTo>
                  <a:pt x="12551" y="17997"/>
                  <a:pt x="12579" y="17980"/>
                  <a:pt x="12602" y="17963"/>
                </a:cubicBezTo>
                <a:cubicBezTo>
                  <a:pt x="12613" y="17980"/>
                  <a:pt x="12619" y="17997"/>
                  <a:pt x="12625" y="18014"/>
                </a:cubicBezTo>
                <a:cubicBezTo>
                  <a:pt x="12653" y="18002"/>
                  <a:pt x="12681" y="17991"/>
                  <a:pt x="12704" y="17980"/>
                </a:cubicBezTo>
                <a:cubicBezTo>
                  <a:pt x="12681" y="17980"/>
                  <a:pt x="12636" y="17974"/>
                  <a:pt x="12613" y="17974"/>
                </a:cubicBezTo>
                <a:cubicBezTo>
                  <a:pt x="12630" y="17961"/>
                  <a:pt x="12647" y="17955"/>
                  <a:pt x="12667" y="17955"/>
                </a:cubicBezTo>
                <a:cubicBezTo>
                  <a:pt x="12673" y="17955"/>
                  <a:pt x="12680" y="17956"/>
                  <a:pt x="12687" y="17957"/>
                </a:cubicBezTo>
                <a:cubicBezTo>
                  <a:pt x="12733" y="17917"/>
                  <a:pt x="12789" y="17906"/>
                  <a:pt x="12840" y="17883"/>
                </a:cubicBezTo>
                <a:lnTo>
                  <a:pt x="12863" y="17906"/>
                </a:lnTo>
                <a:cubicBezTo>
                  <a:pt x="12869" y="17895"/>
                  <a:pt x="12874" y="17866"/>
                  <a:pt x="12880" y="17855"/>
                </a:cubicBezTo>
                <a:cubicBezTo>
                  <a:pt x="12891" y="17866"/>
                  <a:pt x="12903" y="17883"/>
                  <a:pt x="12914" y="17900"/>
                </a:cubicBezTo>
                <a:cubicBezTo>
                  <a:pt x="12925" y="17878"/>
                  <a:pt x="12937" y="17855"/>
                  <a:pt x="12948" y="17832"/>
                </a:cubicBezTo>
                <a:cubicBezTo>
                  <a:pt x="12965" y="17826"/>
                  <a:pt x="12982" y="17826"/>
                  <a:pt x="12999" y="17821"/>
                </a:cubicBezTo>
                <a:close/>
                <a:moveTo>
                  <a:pt x="6849" y="18275"/>
                </a:moveTo>
                <a:lnTo>
                  <a:pt x="6849" y="18275"/>
                </a:lnTo>
                <a:cubicBezTo>
                  <a:pt x="6894" y="18280"/>
                  <a:pt x="6945" y="18297"/>
                  <a:pt x="6991" y="18309"/>
                </a:cubicBezTo>
                <a:cubicBezTo>
                  <a:pt x="6985" y="18314"/>
                  <a:pt x="6985" y="18331"/>
                  <a:pt x="6985" y="18337"/>
                </a:cubicBezTo>
                <a:cubicBezTo>
                  <a:pt x="6940" y="18314"/>
                  <a:pt x="6877" y="18326"/>
                  <a:pt x="6849" y="18275"/>
                </a:cubicBezTo>
                <a:close/>
                <a:moveTo>
                  <a:pt x="11995" y="18173"/>
                </a:moveTo>
                <a:cubicBezTo>
                  <a:pt x="11989" y="18184"/>
                  <a:pt x="11984" y="18195"/>
                  <a:pt x="11978" y="18212"/>
                </a:cubicBezTo>
                <a:cubicBezTo>
                  <a:pt x="11870" y="18246"/>
                  <a:pt x="11768" y="18297"/>
                  <a:pt x="11660" y="18337"/>
                </a:cubicBezTo>
                <a:lnTo>
                  <a:pt x="11655" y="18337"/>
                </a:lnTo>
                <a:lnTo>
                  <a:pt x="11683" y="18303"/>
                </a:lnTo>
                <a:cubicBezTo>
                  <a:pt x="11690" y="18305"/>
                  <a:pt x="11697" y="18305"/>
                  <a:pt x="11704" y="18305"/>
                </a:cubicBezTo>
                <a:cubicBezTo>
                  <a:pt x="11746" y="18305"/>
                  <a:pt x="11786" y="18278"/>
                  <a:pt x="11825" y="18263"/>
                </a:cubicBezTo>
                <a:lnTo>
                  <a:pt x="11802" y="18241"/>
                </a:lnTo>
                <a:lnTo>
                  <a:pt x="11853" y="18212"/>
                </a:lnTo>
                <a:cubicBezTo>
                  <a:pt x="11859" y="18211"/>
                  <a:pt x="11865" y="18210"/>
                  <a:pt x="11872" y="18210"/>
                </a:cubicBezTo>
                <a:cubicBezTo>
                  <a:pt x="11894" y="18210"/>
                  <a:pt x="11917" y="18218"/>
                  <a:pt x="11940" y="18218"/>
                </a:cubicBezTo>
                <a:cubicBezTo>
                  <a:pt x="11953" y="18218"/>
                  <a:pt x="11966" y="18215"/>
                  <a:pt x="11978" y="18207"/>
                </a:cubicBezTo>
                <a:cubicBezTo>
                  <a:pt x="11978" y="18201"/>
                  <a:pt x="11984" y="18184"/>
                  <a:pt x="11989" y="18173"/>
                </a:cubicBezTo>
                <a:close/>
                <a:moveTo>
                  <a:pt x="7416" y="18246"/>
                </a:moveTo>
                <a:cubicBezTo>
                  <a:pt x="7416" y="18258"/>
                  <a:pt x="7422" y="18269"/>
                  <a:pt x="7422" y="18280"/>
                </a:cubicBezTo>
                <a:cubicBezTo>
                  <a:pt x="7507" y="18292"/>
                  <a:pt x="7592" y="18314"/>
                  <a:pt x="7666" y="18365"/>
                </a:cubicBezTo>
                <a:cubicBezTo>
                  <a:pt x="7569" y="18343"/>
                  <a:pt x="7473" y="18297"/>
                  <a:pt x="7371" y="18292"/>
                </a:cubicBezTo>
                <a:cubicBezTo>
                  <a:pt x="7342" y="18286"/>
                  <a:pt x="7325" y="18275"/>
                  <a:pt x="7308" y="18258"/>
                </a:cubicBezTo>
                <a:cubicBezTo>
                  <a:pt x="7310" y="18257"/>
                  <a:pt x="7312" y="18257"/>
                  <a:pt x="7314" y="18257"/>
                </a:cubicBezTo>
                <a:cubicBezTo>
                  <a:pt x="7336" y="18257"/>
                  <a:pt x="7370" y="18276"/>
                  <a:pt x="7391" y="18276"/>
                </a:cubicBezTo>
                <a:cubicBezTo>
                  <a:pt x="7404" y="18276"/>
                  <a:pt x="7413" y="18269"/>
                  <a:pt x="7410" y="18246"/>
                </a:cubicBezTo>
                <a:close/>
                <a:moveTo>
                  <a:pt x="6421" y="18040"/>
                </a:moveTo>
                <a:cubicBezTo>
                  <a:pt x="6457" y="18040"/>
                  <a:pt x="6487" y="18071"/>
                  <a:pt x="6523" y="18071"/>
                </a:cubicBezTo>
                <a:cubicBezTo>
                  <a:pt x="6526" y="18071"/>
                  <a:pt x="6528" y="18071"/>
                  <a:pt x="6531" y="18070"/>
                </a:cubicBezTo>
                <a:cubicBezTo>
                  <a:pt x="6815" y="18207"/>
                  <a:pt x="7149" y="18241"/>
                  <a:pt x="7428" y="18371"/>
                </a:cubicBezTo>
                <a:cubicBezTo>
                  <a:pt x="7308" y="18365"/>
                  <a:pt x="7201" y="18309"/>
                  <a:pt x="7081" y="18280"/>
                </a:cubicBezTo>
                <a:cubicBezTo>
                  <a:pt x="7081" y="18286"/>
                  <a:pt x="7081" y="18297"/>
                  <a:pt x="7081" y="18303"/>
                </a:cubicBezTo>
                <a:cubicBezTo>
                  <a:pt x="7076" y="18292"/>
                  <a:pt x="7064" y="18286"/>
                  <a:pt x="7059" y="18275"/>
                </a:cubicBezTo>
                <a:cubicBezTo>
                  <a:pt x="6900" y="18218"/>
                  <a:pt x="6730" y="18184"/>
                  <a:pt x="6576" y="18110"/>
                </a:cubicBezTo>
                <a:cubicBezTo>
                  <a:pt x="6576" y="18116"/>
                  <a:pt x="6576" y="18133"/>
                  <a:pt x="6571" y="18139"/>
                </a:cubicBezTo>
                <a:cubicBezTo>
                  <a:pt x="6542" y="18076"/>
                  <a:pt x="6457" y="18076"/>
                  <a:pt x="6406" y="18042"/>
                </a:cubicBezTo>
                <a:cubicBezTo>
                  <a:pt x="6411" y="18041"/>
                  <a:pt x="6416" y="18040"/>
                  <a:pt x="6421" y="18040"/>
                </a:cubicBezTo>
                <a:close/>
                <a:moveTo>
                  <a:pt x="7439" y="18354"/>
                </a:moveTo>
                <a:cubicBezTo>
                  <a:pt x="7473" y="18354"/>
                  <a:pt x="7479" y="18365"/>
                  <a:pt x="7462" y="18394"/>
                </a:cubicBezTo>
                <a:cubicBezTo>
                  <a:pt x="7433" y="18394"/>
                  <a:pt x="7422" y="18377"/>
                  <a:pt x="7439" y="18354"/>
                </a:cubicBezTo>
                <a:close/>
                <a:moveTo>
                  <a:pt x="11590" y="18333"/>
                </a:moveTo>
                <a:cubicBezTo>
                  <a:pt x="11604" y="18333"/>
                  <a:pt x="11617" y="18335"/>
                  <a:pt x="11626" y="18337"/>
                </a:cubicBezTo>
                <a:cubicBezTo>
                  <a:pt x="11626" y="18341"/>
                  <a:pt x="11626" y="18345"/>
                  <a:pt x="11626" y="18348"/>
                </a:cubicBezTo>
                <a:cubicBezTo>
                  <a:pt x="11598" y="18360"/>
                  <a:pt x="11575" y="18365"/>
                  <a:pt x="11547" y="18377"/>
                </a:cubicBezTo>
                <a:cubicBezTo>
                  <a:pt x="11541" y="18371"/>
                  <a:pt x="11535" y="18365"/>
                  <a:pt x="11535" y="18360"/>
                </a:cubicBezTo>
                <a:lnTo>
                  <a:pt x="11513" y="18383"/>
                </a:lnTo>
                <a:lnTo>
                  <a:pt x="11484" y="18388"/>
                </a:lnTo>
                <a:lnTo>
                  <a:pt x="11479" y="18371"/>
                </a:lnTo>
                <a:lnTo>
                  <a:pt x="11473" y="18394"/>
                </a:lnTo>
                <a:cubicBezTo>
                  <a:pt x="11456" y="18394"/>
                  <a:pt x="11445" y="18400"/>
                  <a:pt x="11428" y="18400"/>
                </a:cubicBezTo>
                <a:cubicBezTo>
                  <a:pt x="11445" y="18383"/>
                  <a:pt x="11462" y="18371"/>
                  <a:pt x="11473" y="18354"/>
                </a:cubicBezTo>
                <a:cubicBezTo>
                  <a:pt x="11490" y="18354"/>
                  <a:pt x="11507" y="18348"/>
                  <a:pt x="11518" y="18343"/>
                </a:cubicBezTo>
                <a:cubicBezTo>
                  <a:pt x="11518" y="18343"/>
                  <a:pt x="11518" y="18348"/>
                  <a:pt x="11518" y="18348"/>
                </a:cubicBezTo>
                <a:cubicBezTo>
                  <a:pt x="11524" y="18348"/>
                  <a:pt x="11524" y="18343"/>
                  <a:pt x="11524" y="18343"/>
                </a:cubicBezTo>
                <a:cubicBezTo>
                  <a:pt x="11547" y="18336"/>
                  <a:pt x="11571" y="18333"/>
                  <a:pt x="11590" y="18333"/>
                </a:cubicBezTo>
                <a:close/>
                <a:moveTo>
                  <a:pt x="11620" y="18383"/>
                </a:moveTo>
                <a:cubicBezTo>
                  <a:pt x="11620" y="18388"/>
                  <a:pt x="11615" y="18400"/>
                  <a:pt x="11615" y="18411"/>
                </a:cubicBezTo>
                <a:cubicBezTo>
                  <a:pt x="11609" y="18405"/>
                  <a:pt x="11603" y="18394"/>
                  <a:pt x="11603" y="18388"/>
                </a:cubicBezTo>
                <a:cubicBezTo>
                  <a:pt x="11609" y="18383"/>
                  <a:pt x="11615" y="18383"/>
                  <a:pt x="11620" y="18383"/>
                </a:cubicBezTo>
                <a:close/>
                <a:moveTo>
                  <a:pt x="8267" y="18428"/>
                </a:moveTo>
                <a:cubicBezTo>
                  <a:pt x="8273" y="18434"/>
                  <a:pt x="8273" y="18445"/>
                  <a:pt x="8279" y="18451"/>
                </a:cubicBezTo>
                <a:cubicBezTo>
                  <a:pt x="8267" y="18451"/>
                  <a:pt x="8256" y="18451"/>
                  <a:pt x="8250" y="18445"/>
                </a:cubicBezTo>
                <a:cubicBezTo>
                  <a:pt x="8256" y="18439"/>
                  <a:pt x="8262" y="18434"/>
                  <a:pt x="8267" y="18428"/>
                </a:cubicBezTo>
                <a:close/>
                <a:moveTo>
                  <a:pt x="11530" y="18456"/>
                </a:moveTo>
                <a:lnTo>
                  <a:pt x="11524" y="18462"/>
                </a:lnTo>
                <a:lnTo>
                  <a:pt x="11501" y="18462"/>
                </a:lnTo>
                <a:cubicBezTo>
                  <a:pt x="11513" y="18462"/>
                  <a:pt x="11524" y="18456"/>
                  <a:pt x="11530" y="18456"/>
                </a:cubicBezTo>
                <a:close/>
                <a:moveTo>
                  <a:pt x="7505" y="18379"/>
                </a:moveTo>
                <a:cubicBezTo>
                  <a:pt x="7539" y="18379"/>
                  <a:pt x="7574" y="18391"/>
                  <a:pt x="7609" y="18400"/>
                </a:cubicBezTo>
                <a:cubicBezTo>
                  <a:pt x="7683" y="18417"/>
                  <a:pt x="7762" y="18428"/>
                  <a:pt x="7836" y="18468"/>
                </a:cubicBezTo>
                <a:cubicBezTo>
                  <a:pt x="7711" y="18468"/>
                  <a:pt x="7592" y="18417"/>
                  <a:pt x="7473" y="18383"/>
                </a:cubicBezTo>
                <a:cubicBezTo>
                  <a:pt x="7483" y="18380"/>
                  <a:pt x="7494" y="18379"/>
                  <a:pt x="7505" y="18379"/>
                </a:cubicBezTo>
                <a:close/>
                <a:moveTo>
                  <a:pt x="10979" y="18473"/>
                </a:moveTo>
                <a:cubicBezTo>
                  <a:pt x="10979" y="18479"/>
                  <a:pt x="10974" y="18485"/>
                  <a:pt x="10957" y="18490"/>
                </a:cubicBezTo>
                <a:cubicBezTo>
                  <a:pt x="10951" y="18485"/>
                  <a:pt x="10951" y="18479"/>
                  <a:pt x="10951" y="18479"/>
                </a:cubicBezTo>
                <a:cubicBezTo>
                  <a:pt x="10957" y="18479"/>
                  <a:pt x="10968" y="18473"/>
                  <a:pt x="10979" y="18473"/>
                </a:cubicBezTo>
                <a:close/>
                <a:moveTo>
                  <a:pt x="10923" y="18485"/>
                </a:moveTo>
                <a:cubicBezTo>
                  <a:pt x="10915" y="18489"/>
                  <a:pt x="10907" y="18493"/>
                  <a:pt x="10899" y="18493"/>
                </a:cubicBezTo>
                <a:cubicBezTo>
                  <a:pt x="10895" y="18493"/>
                  <a:pt x="10892" y="18492"/>
                  <a:pt x="10889" y="18490"/>
                </a:cubicBezTo>
                <a:lnTo>
                  <a:pt x="10889" y="18485"/>
                </a:lnTo>
                <a:close/>
                <a:moveTo>
                  <a:pt x="8301" y="18473"/>
                </a:moveTo>
                <a:cubicBezTo>
                  <a:pt x="8313" y="18479"/>
                  <a:pt x="8330" y="18485"/>
                  <a:pt x="8341" y="18490"/>
                </a:cubicBezTo>
                <a:lnTo>
                  <a:pt x="8341" y="18496"/>
                </a:lnTo>
                <a:cubicBezTo>
                  <a:pt x="8330" y="18490"/>
                  <a:pt x="8313" y="18485"/>
                  <a:pt x="8296" y="18479"/>
                </a:cubicBezTo>
                <a:cubicBezTo>
                  <a:pt x="8296" y="18479"/>
                  <a:pt x="8301" y="18479"/>
                  <a:pt x="8301" y="18473"/>
                </a:cubicBezTo>
                <a:close/>
                <a:moveTo>
                  <a:pt x="8449" y="18496"/>
                </a:moveTo>
                <a:cubicBezTo>
                  <a:pt x="8449" y="18502"/>
                  <a:pt x="8454" y="18502"/>
                  <a:pt x="8454" y="18502"/>
                </a:cubicBezTo>
                <a:cubicBezTo>
                  <a:pt x="8453" y="18504"/>
                  <a:pt x="8451" y="18504"/>
                  <a:pt x="8449" y="18504"/>
                </a:cubicBezTo>
                <a:cubicBezTo>
                  <a:pt x="8444" y="18504"/>
                  <a:pt x="8439" y="18502"/>
                  <a:pt x="8432" y="18502"/>
                </a:cubicBezTo>
                <a:cubicBezTo>
                  <a:pt x="8437" y="18502"/>
                  <a:pt x="8443" y="18496"/>
                  <a:pt x="8449" y="18496"/>
                </a:cubicBezTo>
                <a:close/>
                <a:moveTo>
                  <a:pt x="11314" y="18462"/>
                </a:moveTo>
                <a:cubicBezTo>
                  <a:pt x="11297" y="18473"/>
                  <a:pt x="11274" y="18490"/>
                  <a:pt x="11263" y="18507"/>
                </a:cubicBezTo>
                <a:cubicBezTo>
                  <a:pt x="11246" y="18513"/>
                  <a:pt x="11223" y="18519"/>
                  <a:pt x="11206" y="18519"/>
                </a:cubicBezTo>
                <a:cubicBezTo>
                  <a:pt x="11240" y="18507"/>
                  <a:pt x="11269" y="18490"/>
                  <a:pt x="11291" y="18468"/>
                </a:cubicBezTo>
                <a:cubicBezTo>
                  <a:pt x="11303" y="18468"/>
                  <a:pt x="11308" y="18462"/>
                  <a:pt x="11314" y="18462"/>
                </a:cubicBezTo>
                <a:close/>
                <a:moveTo>
                  <a:pt x="10253" y="18524"/>
                </a:moveTo>
                <a:cubicBezTo>
                  <a:pt x="10247" y="18536"/>
                  <a:pt x="10236" y="18541"/>
                  <a:pt x="10230" y="18547"/>
                </a:cubicBezTo>
                <a:cubicBezTo>
                  <a:pt x="10236" y="18541"/>
                  <a:pt x="10242" y="18536"/>
                  <a:pt x="10247" y="18524"/>
                </a:cubicBezTo>
                <a:close/>
                <a:moveTo>
                  <a:pt x="10906" y="18541"/>
                </a:moveTo>
                <a:cubicBezTo>
                  <a:pt x="10906" y="18541"/>
                  <a:pt x="10900" y="18541"/>
                  <a:pt x="10900" y="18547"/>
                </a:cubicBezTo>
                <a:cubicBezTo>
                  <a:pt x="10894" y="18547"/>
                  <a:pt x="10889" y="18547"/>
                  <a:pt x="10889" y="18541"/>
                </a:cubicBezTo>
                <a:close/>
                <a:moveTo>
                  <a:pt x="10531" y="18496"/>
                </a:moveTo>
                <a:cubicBezTo>
                  <a:pt x="10554" y="18502"/>
                  <a:pt x="10576" y="18513"/>
                  <a:pt x="10593" y="18519"/>
                </a:cubicBezTo>
                <a:cubicBezTo>
                  <a:pt x="10525" y="18564"/>
                  <a:pt x="10435" y="18553"/>
                  <a:pt x="10350" y="18558"/>
                </a:cubicBezTo>
                <a:cubicBezTo>
                  <a:pt x="10378" y="18553"/>
                  <a:pt x="10401" y="18541"/>
                  <a:pt x="10423" y="18524"/>
                </a:cubicBezTo>
                <a:lnTo>
                  <a:pt x="10429" y="18547"/>
                </a:lnTo>
                <a:cubicBezTo>
                  <a:pt x="10435" y="18541"/>
                  <a:pt x="10446" y="18536"/>
                  <a:pt x="10452" y="18530"/>
                </a:cubicBezTo>
                <a:lnTo>
                  <a:pt x="10469" y="18553"/>
                </a:lnTo>
                <a:lnTo>
                  <a:pt x="10474" y="18541"/>
                </a:lnTo>
                <a:cubicBezTo>
                  <a:pt x="10469" y="18536"/>
                  <a:pt x="10457" y="18524"/>
                  <a:pt x="10446" y="18513"/>
                </a:cubicBezTo>
                <a:lnTo>
                  <a:pt x="10469" y="18513"/>
                </a:lnTo>
                <a:cubicBezTo>
                  <a:pt x="10469" y="18513"/>
                  <a:pt x="10469" y="18513"/>
                  <a:pt x="10474" y="18507"/>
                </a:cubicBezTo>
                <a:lnTo>
                  <a:pt x="10503" y="18507"/>
                </a:lnTo>
                <a:cubicBezTo>
                  <a:pt x="10503" y="18519"/>
                  <a:pt x="10508" y="18536"/>
                  <a:pt x="10508" y="18547"/>
                </a:cubicBezTo>
                <a:cubicBezTo>
                  <a:pt x="10514" y="18541"/>
                  <a:pt x="10531" y="18530"/>
                  <a:pt x="10542" y="18524"/>
                </a:cubicBezTo>
                <a:cubicBezTo>
                  <a:pt x="10537" y="18519"/>
                  <a:pt x="10525" y="18507"/>
                  <a:pt x="10520" y="18502"/>
                </a:cubicBezTo>
                <a:lnTo>
                  <a:pt x="10531" y="18496"/>
                </a:lnTo>
                <a:close/>
                <a:moveTo>
                  <a:pt x="10826" y="18553"/>
                </a:moveTo>
                <a:cubicBezTo>
                  <a:pt x="10826" y="18553"/>
                  <a:pt x="10820" y="18558"/>
                  <a:pt x="10815" y="18558"/>
                </a:cubicBezTo>
                <a:lnTo>
                  <a:pt x="10798" y="18553"/>
                </a:lnTo>
                <a:close/>
                <a:moveTo>
                  <a:pt x="10934" y="18547"/>
                </a:moveTo>
                <a:cubicBezTo>
                  <a:pt x="10934" y="18553"/>
                  <a:pt x="10934" y="18553"/>
                  <a:pt x="10934" y="18553"/>
                </a:cubicBezTo>
                <a:cubicBezTo>
                  <a:pt x="10928" y="18553"/>
                  <a:pt x="10923" y="18558"/>
                  <a:pt x="10923" y="18558"/>
                </a:cubicBezTo>
                <a:cubicBezTo>
                  <a:pt x="10923" y="18553"/>
                  <a:pt x="10928" y="18553"/>
                  <a:pt x="10934" y="18547"/>
                </a:cubicBezTo>
                <a:close/>
                <a:moveTo>
                  <a:pt x="9005" y="18558"/>
                </a:moveTo>
                <a:cubicBezTo>
                  <a:pt x="8971" y="18564"/>
                  <a:pt x="8942" y="18564"/>
                  <a:pt x="8914" y="18564"/>
                </a:cubicBezTo>
                <a:cubicBezTo>
                  <a:pt x="8914" y="18558"/>
                  <a:pt x="8908" y="18558"/>
                  <a:pt x="8908" y="18558"/>
                </a:cubicBezTo>
                <a:close/>
                <a:moveTo>
                  <a:pt x="10094" y="18541"/>
                </a:moveTo>
                <a:cubicBezTo>
                  <a:pt x="10083" y="18547"/>
                  <a:pt x="10072" y="18558"/>
                  <a:pt x="10066" y="18570"/>
                </a:cubicBezTo>
                <a:cubicBezTo>
                  <a:pt x="10060" y="18564"/>
                  <a:pt x="10060" y="18558"/>
                  <a:pt x="10060" y="18553"/>
                </a:cubicBezTo>
                <a:cubicBezTo>
                  <a:pt x="10072" y="18553"/>
                  <a:pt x="10083" y="18547"/>
                  <a:pt x="10094" y="18541"/>
                </a:cubicBezTo>
                <a:close/>
                <a:moveTo>
                  <a:pt x="10054" y="18541"/>
                </a:moveTo>
                <a:lnTo>
                  <a:pt x="10054" y="18541"/>
                </a:lnTo>
                <a:cubicBezTo>
                  <a:pt x="10060" y="18547"/>
                  <a:pt x="10054" y="18558"/>
                  <a:pt x="10049" y="18570"/>
                </a:cubicBezTo>
                <a:cubicBezTo>
                  <a:pt x="10044" y="18571"/>
                  <a:pt x="10039" y="18571"/>
                  <a:pt x="10035" y="18571"/>
                </a:cubicBezTo>
                <a:cubicBezTo>
                  <a:pt x="10017" y="18571"/>
                  <a:pt x="10011" y="18561"/>
                  <a:pt x="10020" y="18547"/>
                </a:cubicBezTo>
                <a:cubicBezTo>
                  <a:pt x="10032" y="18547"/>
                  <a:pt x="10043" y="18547"/>
                  <a:pt x="10054" y="18541"/>
                </a:cubicBezTo>
                <a:close/>
                <a:moveTo>
                  <a:pt x="9822" y="18564"/>
                </a:moveTo>
                <a:cubicBezTo>
                  <a:pt x="9816" y="18570"/>
                  <a:pt x="9811" y="18575"/>
                  <a:pt x="9799" y="18575"/>
                </a:cubicBezTo>
                <a:cubicBezTo>
                  <a:pt x="9793" y="18575"/>
                  <a:pt x="9788" y="18570"/>
                  <a:pt x="9782" y="18570"/>
                </a:cubicBezTo>
                <a:cubicBezTo>
                  <a:pt x="9793" y="18564"/>
                  <a:pt x="9811" y="18564"/>
                  <a:pt x="9822" y="18564"/>
                </a:cubicBezTo>
                <a:close/>
                <a:moveTo>
                  <a:pt x="9958" y="18553"/>
                </a:moveTo>
                <a:cubicBezTo>
                  <a:pt x="9958" y="18558"/>
                  <a:pt x="9952" y="18564"/>
                  <a:pt x="9947" y="18575"/>
                </a:cubicBezTo>
                <a:lnTo>
                  <a:pt x="9947" y="18570"/>
                </a:lnTo>
                <a:cubicBezTo>
                  <a:pt x="9930" y="18570"/>
                  <a:pt x="9924" y="18564"/>
                  <a:pt x="9924" y="18553"/>
                </a:cubicBezTo>
                <a:close/>
                <a:moveTo>
                  <a:pt x="9464" y="18570"/>
                </a:moveTo>
                <a:cubicBezTo>
                  <a:pt x="9464" y="18574"/>
                  <a:pt x="9467" y="18577"/>
                  <a:pt x="9469" y="18581"/>
                </a:cubicBezTo>
                <a:lnTo>
                  <a:pt x="9464" y="18581"/>
                </a:lnTo>
                <a:cubicBezTo>
                  <a:pt x="9459" y="18581"/>
                  <a:pt x="9459" y="18575"/>
                  <a:pt x="9459" y="18570"/>
                </a:cubicBezTo>
                <a:close/>
                <a:moveTo>
                  <a:pt x="10225" y="18530"/>
                </a:moveTo>
                <a:lnTo>
                  <a:pt x="10225" y="18530"/>
                </a:lnTo>
                <a:cubicBezTo>
                  <a:pt x="10219" y="18536"/>
                  <a:pt x="10219" y="18547"/>
                  <a:pt x="10219" y="18553"/>
                </a:cubicBezTo>
                <a:cubicBezTo>
                  <a:pt x="10213" y="18558"/>
                  <a:pt x="10202" y="18558"/>
                  <a:pt x="10196" y="18564"/>
                </a:cubicBezTo>
                <a:cubicBezTo>
                  <a:pt x="10185" y="18570"/>
                  <a:pt x="10174" y="18570"/>
                  <a:pt x="10162" y="18581"/>
                </a:cubicBezTo>
                <a:cubicBezTo>
                  <a:pt x="10157" y="18575"/>
                  <a:pt x="10151" y="18575"/>
                  <a:pt x="10140" y="18575"/>
                </a:cubicBezTo>
                <a:cubicBezTo>
                  <a:pt x="10168" y="18558"/>
                  <a:pt x="10191" y="18536"/>
                  <a:pt x="10225" y="18530"/>
                </a:cubicBezTo>
                <a:close/>
                <a:moveTo>
                  <a:pt x="9584" y="18570"/>
                </a:moveTo>
                <a:cubicBezTo>
                  <a:pt x="9584" y="18575"/>
                  <a:pt x="9589" y="18581"/>
                  <a:pt x="9589" y="18587"/>
                </a:cubicBezTo>
                <a:cubicBezTo>
                  <a:pt x="9584" y="18581"/>
                  <a:pt x="9572" y="18581"/>
                  <a:pt x="9567" y="18581"/>
                </a:cubicBezTo>
                <a:cubicBezTo>
                  <a:pt x="9572" y="18575"/>
                  <a:pt x="9578" y="18575"/>
                  <a:pt x="9584" y="18570"/>
                </a:cubicBezTo>
                <a:close/>
                <a:moveTo>
                  <a:pt x="9704" y="18566"/>
                </a:moveTo>
                <a:cubicBezTo>
                  <a:pt x="9722" y="18566"/>
                  <a:pt x="9741" y="18568"/>
                  <a:pt x="9759" y="18570"/>
                </a:cubicBezTo>
                <a:lnTo>
                  <a:pt x="9759" y="18587"/>
                </a:lnTo>
                <a:lnTo>
                  <a:pt x="9640" y="18587"/>
                </a:lnTo>
                <a:cubicBezTo>
                  <a:pt x="9629" y="18587"/>
                  <a:pt x="9623" y="18581"/>
                  <a:pt x="9612" y="18581"/>
                </a:cubicBezTo>
                <a:cubicBezTo>
                  <a:pt x="9641" y="18570"/>
                  <a:pt x="9672" y="18566"/>
                  <a:pt x="9704" y="18566"/>
                </a:cubicBezTo>
                <a:close/>
                <a:moveTo>
                  <a:pt x="9567" y="18564"/>
                </a:moveTo>
                <a:cubicBezTo>
                  <a:pt x="9572" y="18574"/>
                  <a:pt x="9563" y="18593"/>
                  <a:pt x="9549" y="18593"/>
                </a:cubicBezTo>
                <a:cubicBezTo>
                  <a:pt x="9547" y="18593"/>
                  <a:pt x="9546" y="18593"/>
                  <a:pt x="9544" y="18592"/>
                </a:cubicBezTo>
                <a:lnTo>
                  <a:pt x="9544" y="18587"/>
                </a:lnTo>
                <a:cubicBezTo>
                  <a:pt x="9532" y="18587"/>
                  <a:pt x="9527" y="18575"/>
                  <a:pt x="9527" y="18570"/>
                </a:cubicBezTo>
                <a:cubicBezTo>
                  <a:pt x="9538" y="18570"/>
                  <a:pt x="9555" y="18564"/>
                  <a:pt x="9567" y="18564"/>
                </a:cubicBezTo>
                <a:close/>
                <a:moveTo>
                  <a:pt x="11314" y="18553"/>
                </a:moveTo>
                <a:cubicBezTo>
                  <a:pt x="11303" y="18564"/>
                  <a:pt x="11286" y="18587"/>
                  <a:pt x="11274" y="18598"/>
                </a:cubicBezTo>
                <a:cubicBezTo>
                  <a:pt x="11308" y="18581"/>
                  <a:pt x="11337" y="18570"/>
                  <a:pt x="11371" y="18570"/>
                </a:cubicBezTo>
                <a:cubicBezTo>
                  <a:pt x="11359" y="18564"/>
                  <a:pt x="11331" y="18558"/>
                  <a:pt x="11314" y="18553"/>
                </a:cubicBezTo>
                <a:close/>
                <a:moveTo>
                  <a:pt x="10622" y="18575"/>
                </a:moveTo>
                <a:cubicBezTo>
                  <a:pt x="10576" y="18587"/>
                  <a:pt x="10531" y="18598"/>
                  <a:pt x="10486" y="18615"/>
                </a:cubicBezTo>
                <a:cubicBezTo>
                  <a:pt x="10486" y="18604"/>
                  <a:pt x="10480" y="18598"/>
                  <a:pt x="10474" y="18587"/>
                </a:cubicBezTo>
                <a:lnTo>
                  <a:pt x="10622" y="18575"/>
                </a:lnTo>
                <a:close/>
                <a:moveTo>
                  <a:pt x="7864" y="18464"/>
                </a:moveTo>
                <a:cubicBezTo>
                  <a:pt x="7893" y="18464"/>
                  <a:pt x="7921" y="18479"/>
                  <a:pt x="7950" y="18479"/>
                </a:cubicBezTo>
                <a:cubicBezTo>
                  <a:pt x="8057" y="18496"/>
                  <a:pt x="8165" y="18513"/>
                  <a:pt x="8273" y="18530"/>
                </a:cubicBezTo>
                <a:cubicBezTo>
                  <a:pt x="8449" y="18553"/>
                  <a:pt x="8619" y="18575"/>
                  <a:pt x="8789" y="18598"/>
                </a:cubicBezTo>
                <a:cubicBezTo>
                  <a:pt x="8801" y="18604"/>
                  <a:pt x="8812" y="18609"/>
                  <a:pt x="8823" y="18621"/>
                </a:cubicBezTo>
                <a:cubicBezTo>
                  <a:pt x="8630" y="18609"/>
                  <a:pt x="8443" y="18581"/>
                  <a:pt x="8256" y="18547"/>
                </a:cubicBezTo>
                <a:lnTo>
                  <a:pt x="8239" y="18547"/>
                </a:lnTo>
                <a:lnTo>
                  <a:pt x="8182" y="18536"/>
                </a:lnTo>
                <a:lnTo>
                  <a:pt x="8176" y="18536"/>
                </a:lnTo>
                <a:cubicBezTo>
                  <a:pt x="8131" y="18530"/>
                  <a:pt x="8086" y="18519"/>
                  <a:pt x="8040" y="18513"/>
                </a:cubicBezTo>
                <a:cubicBezTo>
                  <a:pt x="8040" y="18519"/>
                  <a:pt x="8040" y="18524"/>
                  <a:pt x="8040" y="18530"/>
                </a:cubicBezTo>
                <a:cubicBezTo>
                  <a:pt x="7978" y="18485"/>
                  <a:pt x="7904" y="18490"/>
                  <a:pt x="7830" y="18473"/>
                </a:cubicBezTo>
                <a:cubicBezTo>
                  <a:pt x="7842" y="18467"/>
                  <a:pt x="7853" y="18464"/>
                  <a:pt x="7864" y="18464"/>
                </a:cubicBezTo>
                <a:close/>
                <a:moveTo>
                  <a:pt x="8829" y="18598"/>
                </a:moveTo>
                <a:cubicBezTo>
                  <a:pt x="8874" y="18604"/>
                  <a:pt x="8925" y="18609"/>
                  <a:pt x="8976" y="18615"/>
                </a:cubicBezTo>
                <a:lnTo>
                  <a:pt x="8993" y="18615"/>
                </a:lnTo>
                <a:cubicBezTo>
                  <a:pt x="9067" y="18621"/>
                  <a:pt x="9141" y="18615"/>
                  <a:pt x="9215" y="18632"/>
                </a:cubicBezTo>
                <a:cubicBezTo>
                  <a:pt x="9189" y="18637"/>
                  <a:pt x="9162" y="18639"/>
                  <a:pt x="9135" y="18639"/>
                </a:cubicBezTo>
                <a:cubicBezTo>
                  <a:pt x="9076" y="18639"/>
                  <a:pt x="9015" y="18630"/>
                  <a:pt x="8956" y="18630"/>
                </a:cubicBezTo>
                <a:cubicBezTo>
                  <a:pt x="8920" y="18630"/>
                  <a:pt x="8885" y="18633"/>
                  <a:pt x="8852" y="18644"/>
                </a:cubicBezTo>
                <a:cubicBezTo>
                  <a:pt x="8852" y="18634"/>
                  <a:pt x="8852" y="18626"/>
                  <a:pt x="8852" y="18621"/>
                </a:cubicBezTo>
                <a:lnTo>
                  <a:pt x="8835" y="18621"/>
                </a:lnTo>
                <a:cubicBezTo>
                  <a:pt x="8829" y="18615"/>
                  <a:pt x="8829" y="18604"/>
                  <a:pt x="8829" y="18598"/>
                </a:cubicBezTo>
                <a:close/>
                <a:moveTo>
                  <a:pt x="9256" y="18616"/>
                </a:moveTo>
                <a:cubicBezTo>
                  <a:pt x="9274" y="18616"/>
                  <a:pt x="9292" y="18636"/>
                  <a:pt x="9266" y="18649"/>
                </a:cubicBezTo>
                <a:cubicBezTo>
                  <a:pt x="9263" y="18651"/>
                  <a:pt x="9259" y="18652"/>
                  <a:pt x="9255" y="18652"/>
                </a:cubicBezTo>
                <a:cubicBezTo>
                  <a:pt x="9238" y="18652"/>
                  <a:pt x="9220" y="18635"/>
                  <a:pt x="9243" y="18621"/>
                </a:cubicBezTo>
                <a:cubicBezTo>
                  <a:pt x="9247" y="18617"/>
                  <a:pt x="9252" y="18616"/>
                  <a:pt x="9256" y="18616"/>
                </a:cubicBezTo>
                <a:close/>
                <a:moveTo>
                  <a:pt x="9901" y="18558"/>
                </a:moveTo>
                <a:lnTo>
                  <a:pt x="9901" y="18558"/>
                </a:lnTo>
                <a:cubicBezTo>
                  <a:pt x="9890" y="18581"/>
                  <a:pt x="9896" y="18598"/>
                  <a:pt x="9907" y="18615"/>
                </a:cubicBezTo>
                <a:cubicBezTo>
                  <a:pt x="9926" y="18619"/>
                  <a:pt x="9944" y="18621"/>
                  <a:pt x="9962" y="18621"/>
                </a:cubicBezTo>
                <a:cubicBezTo>
                  <a:pt x="10014" y="18621"/>
                  <a:pt x="10064" y="18609"/>
                  <a:pt x="10113" y="18609"/>
                </a:cubicBezTo>
                <a:cubicBezTo>
                  <a:pt x="10120" y="18609"/>
                  <a:pt x="10127" y="18609"/>
                  <a:pt x="10134" y="18609"/>
                </a:cubicBezTo>
                <a:cubicBezTo>
                  <a:pt x="10179" y="18604"/>
                  <a:pt x="10230" y="18615"/>
                  <a:pt x="10264" y="18581"/>
                </a:cubicBezTo>
                <a:cubicBezTo>
                  <a:pt x="10259" y="18581"/>
                  <a:pt x="10247" y="18575"/>
                  <a:pt x="10242" y="18575"/>
                </a:cubicBezTo>
                <a:cubicBezTo>
                  <a:pt x="10259" y="18575"/>
                  <a:pt x="10270" y="18575"/>
                  <a:pt x="10281" y="18570"/>
                </a:cubicBezTo>
                <a:lnTo>
                  <a:pt x="10281" y="18570"/>
                </a:lnTo>
                <a:cubicBezTo>
                  <a:pt x="10273" y="18583"/>
                  <a:pt x="10278" y="18611"/>
                  <a:pt x="10294" y="18611"/>
                </a:cubicBezTo>
                <a:cubicBezTo>
                  <a:pt x="10299" y="18611"/>
                  <a:pt x="10304" y="18609"/>
                  <a:pt x="10310" y="18604"/>
                </a:cubicBezTo>
                <a:cubicBezTo>
                  <a:pt x="10361" y="18598"/>
                  <a:pt x="10412" y="18592"/>
                  <a:pt x="10463" y="18587"/>
                </a:cubicBezTo>
                <a:lnTo>
                  <a:pt x="10463" y="18615"/>
                </a:lnTo>
                <a:lnTo>
                  <a:pt x="10452" y="18615"/>
                </a:lnTo>
                <a:cubicBezTo>
                  <a:pt x="10452" y="18609"/>
                  <a:pt x="10446" y="18598"/>
                  <a:pt x="10440" y="18592"/>
                </a:cubicBezTo>
                <a:cubicBezTo>
                  <a:pt x="10412" y="18604"/>
                  <a:pt x="10389" y="18615"/>
                  <a:pt x="10361" y="18626"/>
                </a:cubicBezTo>
                <a:cubicBezTo>
                  <a:pt x="10335" y="18621"/>
                  <a:pt x="10308" y="18615"/>
                  <a:pt x="10282" y="18615"/>
                </a:cubicBezTo>
                <a:cubicBezTo>
                  <a:pt x="10256" y="18615"/>
                  <a:pt x="10230" y="18621"/>
                  <a:pt x="10208" y="18638"/>
                </a:cubicBezTo>
                <a:lnTo>
                  <a:pt x="10191" y="18638"/>
                </a:lnTo>
                <a:cubicBezTo>
                  <a:pt x="10185" y="18632"/>
                  <a:pt x="10174" y="18621"/>
                  <a:pt x="10174" y="18621"/>
                </a:cubicBezTo>
                <a:cubicBezTo>
                  <a:pt x="10145" y="18626"/>
                  <a:pt x="10123" y="18632"/>
                  <a:pt x="10094" y="18638"/>
                </a:cubicBezTo>
                <a:cubicBezTo>
                  <a:pt x="9969" y="18644"/>
                  <a:pt x="9850" y="18649"/>
                  <a:pt x="9725" y="18661"/>
                </a:cubicBezTo>
                <a:cubicBezTo>
                  <a:pt x="9688" y="18652"/>
                  <a:pt x="9651" y="18650"/>
                  <a:pt x="9613" y="18650"/>
                </a:cubicBezTo>
                <a:cubicBezTo>
                  <a:pt x="9561" y="18650"/>
                  <a:pt x="9508" y="18654"/>
                  <a:pt x="9455" y="18654"/>
                </a:cubicBezTo>
                <a:cubicBezTo>
                  <a:pt x="9417" y="18654"/>
                  <a:pt x="9378" y="18652"/>
                  <a:pt x="9340" y="18644"/>
                </a:cubicBezTo>
                <a:cubicBezTo>
                  <a:pt x="9385" y="18638"/>
                  <a:pt x="9425" y="18632"/>
                  <a:pt x="9470" y="18632"/>
                </a:cubicBezTo>
                <a:lnTo>
                  <a:pt x="9470" y="18638"/>
                </a:lnTo>
                <a:cubicBezTo>
                  <a:pt x="9470" y="18638"/>
                  <a:pt x="9476" y="18632"/>
                  <a:pt x="9476" y="18632"/>
                </a:cubicBezTo>
                <a:cubicBezTo>
                  <a:pt x="9578" y="18626"/>
                  <a:pt x="9680" y="18626"/>
                  <a:pt x="9788" y="18626"/>
                </a:cubicBezTo>
                <a:cubicBezTo>
                  <a:pt x="9793" y="18626"/>
                  <a:pt x="9798" y="18625"/>
                  <a:pt x="9803" y="18625"/>
                </a:cubicBezTo>
                <a:cubicBezTo>
                  <a:pt x="9813" y="18625"/>
                  <a:pt x="9824" y="18626"/>
                  <a:pt x="9835" y="18626"/>
                </a:cubicBezTo>
                <a:cubicBezTo>
                  <a:pt x="9850" y="18626"/>
                  <a:pt x="9864" y="18624"/>
                  <a:pt x="9873" y="18609"/>
                </a:cubicBezTo>
                <a:lnTo>
                  <a:pt x="9833" y="18581"/>
                </a:lnTo>
                <a:cubicBezTo>
                  <a:pt x="9839" y="18575"/>
                  <a:pt x="9839" y="18570"/>
                  <a:pt x="9845" y="18564"/>
                </a:cubicBezTo>
                <a:cubicBezTo>
                  <a:pt x="9862" y="18564"/>
                  <a:pt x="9879" y="18564"/>
                  <a:pt x="9901" y="18558"/>
                </a:cubicBezTo>
                <a:close/>
                <a:moveTo>
                  <a:pt x="10184" y="18694"/>
                </a:moveTo>
                <a:lnTo>
                  <a:pt x="10184" y="18694"/>
                </a:lnTo>
                <a:cubicBezTo>
                  <a:pt x="10184" y="18694"/>
                  <a:pt x="10184" y="18695"/>
                  <a:pt x="10183" y="18695"/>
                </a:cubicBezTo>
                <a:lnTo>
                  <a:pt x="10183" y="18695"/>
                </a:lnTo>
                <a:lnTo>
                  <a:pt x="10185" y="18695"/>
                </a:lnTo>
                <a:cubicBezTo>
                  <a:pt x="10185" y="18694"/>
                  <a:pt x="10184" y="18694"/>
                  <a:pt x="10184" y="18694"/>
                </a:cubicBezTo>
                <a:close/>
                <a:moveTo>
                  <a:pt x="10183" y="18695"/>
                </a:moveTo>
                <a:lnTo>
                  <a:pt x="10134" y="18723"/>
                </a:lnTo>
                <a:cubicBezTo>
                  <a:pt x="10151" y="18723"/>
                  <a:pt x="10162" y="18723"/>
                  <a:pt x="10179" y="18717"/>
                </a:cubicBezTo>
                <a:cubicBezTo>
                  <a:pt x="10179" y="18711"/>
                  <a:pt x="10181" y="18703"/>
                  <a:pt x="10183" y="18695"/>
                </a:cubicBezTo>
                <a:close/>
                <a:moveTo>
                  <a:pt x="10972" y="18764"/>
                </a:moveTo>
                <a:lnTo>
                  <a:pt x="10972" y="18764"/>
                </a:lnTo>
                <a:cubicBezTo>
                  <a:pt x="10970" y="18771"/>
                  <a:pt x="10968" y="18779"/>
                  <a:pt x="10968" y="18785"/>
                </a:cubicBezTo>
                <a:lnTo>
                  <a:pt x="10972" y="18764"/>
                </a:lnTo>
                <a:close/>
                <a:moveTo>
                  <a:pt x="9260" y="18695"/>
                </a:moveTo>
                <a:lnTo>
                  <a:pt x="9260" y="18695"/>
                </a:lnTo>
                <a:cubicBezTo>
                  <a:pt x="9254" y="18712"/>
                  <a:pt x="9243" y="18740"/>
                  <a:pt x="9237" y="18751"/>
                </a:cubicBezTo>
                <a:lnTo>
                  <a:pt x="9311" y="18751"/>
                </a:lnTo>
                <a:cubicBezTo>
                  <a:pt x="9306" y="18763"/>
                  <a:pt x="9289" y="18785"/>
                  <a:pt x="9283" y="18797"/>
                </a:cubicBezTo>
                <a:cubicBezTo>
                  <a:pt x="9260" y="18797"/>
                  <a:pt x="9237" y="18797"/>
                  <a:pt x="9220" y="18780"/>
                </a:cubicBezTo>
                <a:cubicBezTo>
                  <a:pt x="9220" y="18746"/>
                  <a:pt x="9243" y="18717"/>
                  <a:pt x="9260" y="18695"/>
                </a:cubicBezTo>
                <a:close/>
                <a:moveTo>
                  <a:pt x="9345" y="18751"/>
                </a:moveTo>
                <a:cubicBezTo>
                  <a:pt x="9383" y="18751"/>
                  <a:pt x="9421" y="18754"/>
                  <a:pt x="9459" y="18754"/>
                </a:cubicBezTo>
                <a:cubicBezTo>
                  <a:pt x="9478" y="18754"/>
                  <a:pt x="9497" y="18753"/>
                  <a:pt x="9515" y="18751"/>
                </a:cubicBezTo>
                <a:lnTo>
                  <a:pt x="9515" y="18751"/>
                </a:lnTo>
                <a:cubicBezTo>
                  <a:pt x="9504" y="18774"/>
                  <a:pt x="9481" y="18774"/>
                  <a:pt x="9464" y="18785"/>
                </a:cubicBezTo>
                <a:cubicBezTo>
                  <a:pt x="9464" y="18791"/>
                  <a:pt x="9464" y="18802"/>
                  <a:pt x="9464" y="18808"/>
                </a:cubicBezTo>
                <a:cubicBezTo>
                  <a:pt x="9413" y="18785"/>
                  <a:pt x="9351" y="18802"/>
                  <a:pt x="9311" y="18785"/>
                </a:cubicBezTo>
                <a:cubicBezTo>
                  <a:pt x="9311" y="18763"/>
                  <a:pt x="9323" y="18751"/>
                  <a:pt x="9345" y="18751"/>
                </a:cubicBezTo>
                <a:close/>
                <a:moveTo>
                  <a:pt x="9508" y="18788"/>
                </a:moveTo>
                <a:cubicBezTo>
                  <a:pt x="9515" y="18788"/>
                  <a:pt x="9521" y="18792"/>
                  <a:pt x="9521" y="18802"/>
                </a:cubicBezTo>
                <a:cubicBezTo>
                  <a:pt x="9515" y="18808"/>
                  <a:pt x="9498" y="18819"/>
                  <a:pt x="9493" y="18819"/>
                </a:cubicBezTo>
                <a:cubicBezTo>
                  <a:pt x="9469" y="18808"/>
                  <a:pt x="9492" y="18788"/>
                  <a:pt x="9508" y="18788"/>
                </a:cubicBezTo>
                <a:close/>
                <a:moveTo>
                  <a:pt x="9106" y="0"/>
                </a:moveTo>
                <a:cubicBezTo>
                  <a:pt x="9089" y="0"/>
                  <a:pt x="9075" y="23"/>
                  <a:pt x="9062" y="28"/>
                </a:cubicBezTo>
                <a:cubicBezTo>
                  <a:pt x="9051" y="27"/>
                  <a:pt x="9041" y="26"/>
                  <a:pt x="9032" y="26"/>
                </a:cubicBezTo>
                <a:cubicBezTo>
                  <a:pt x="8978" y="26"/>
                  <a:pt x="8935" y="41"/>
                  <a:pt x="8891" y="85"/>
                </a:cubicBezTo>
                <a:cubicBezTo>
                  <a:pt x="8891" y="73"/>
                  <a:pt x="8891" y="50"/>
                  <a:pt x="8891" y="39"/>
                </a:cubicBezTo>
                <a:cubicBezTo>
                  <a:pt x="8886" y="50"/>
                  <a:pt x="8874" y="73"/>
                  <a:pt x="8869" y="85"/>
                </a:cubicBezTo>
                <a:cubicBezTo>
                  <a:pt x="8856" y="76"/>
                  <a:pt x="8841" y="49"/>
                  <a:pt x="8822" y="49"/>
                </a:cubicBezTo>
                <a:cubicBezTo>
                  <a:pt x="8815" y="49"/>
                  <a:pt x="8808" y="53"/>
                  <a:pt x="8801" y="62"/>
                </a:cubicBezTo>
                <a:cubicBezTo>
                  <a:pt x="8761" y="62"/>
                  <a:pt x="8715" y="56"/>
                  <a:pt x="8676" y="56"/>
                </a:cubicBezTo>
                <a:cubicBezTo>
                  <a:pt x="8715" y="79"/>
                  <a:pt x="8767" y="90"/>
                  <a:pt x="8812" y="96"/>
                </a:cubicBezTo>
                <a:lnTo>
                  <a:pt x="8823" y="56"/>
                </a:lnTo>
                <a:cubicBezTo>
                  <a:pt x="8834" y="82"/>
                  <a:pt x="8853" y="96"/>
                  <a:pt x="8874" y="96"/>
                </a:cubicBezTo>
                <a:cubicBezTo>
                  <a:pt x="8885" y="96"/>
                  <a:pt x="8897" y="92"/>
                  <a:pt x="8908" y="85"/>
                </a:cubicBezTo>
                <a:lnTo>
                  <a:pt x="8908" y="85"/>
                </a:lnTo>
                <a:lnTo>
                  <a:pt x="8903" y="119"/>
                </a:lnTo>
                <a:cubicBezTo>
                  <a:pt x="8925" y="85"/>
                  <a:pt x="8948" y="56"/>
                  <a:pt x="8982" y="33"/>
                </a:cubicBezTo>
                <a:cubicBezTo>
                  <a:pt x="9033" y="56"/>
                  <a:pt x="9045" y="107"/>
                  <a:pt x="9050" y="153"/>
                </a:cubicBezTo>
                <a:cubicBezTo>
                  <a:pt x="9096" y="164"/>
                  <a:pt x="9141" y="170"/>
                  <a:pt x="9186" y="175"/>
                </a:cubicBezTo>
                <a:cubicBezTo>
                  <a:pt x="8948" y="192"/>
                  <a:pt x="8715" y="204"/>
                  <a:pt x="8477" y="204"/>
                </a:cubicBezTo>
                <a:cubicBezTo>
                  <a:pt x="8483" y="192"/>
                  <a:pt x="8494" y="175"/>
                  <a:pt x="8506" y="170"/>
                </a:cubicBezTo>
                <a:cubicBezTo>
                  <a:pt x="8500" y="170"/>
                  <a:pt x="8489" y="164"/>
                  <a:pt x="8483" y="164"/>
                </a:cubicBezTo>
                <a:cubicBezTo>
                  <a:pt x="8479" y="196"/>
                  <a:pt x="8464" y="214"/>
                  <a:pt x="8439" y="214"/>
                </a:cubicBezTo>
                <a:cubicBezTo>
                  <a:pt x="8429" y="214"/>
                  <a:pt x="8417" y="210"/>
                  <a:pt x="8403" y="204"/>
                </a:cubicBezTo>
                <a:lnTo>
                  <a:pt x="8454" y="170"/>
                </a:lnTo>
                <a:cubicBezTo>
                  <a:pt x="8437" y="170"/>
                  <a:pt x="8420" y="175"/>
                  <a:pt x="8409" y="175"/>
                </a:cubicBezTo>
                <a:cubicBezTo>
                  <a:pt x="8403" y="192"/>
                  <a:pt x="8403" y="204"/>
                  <a:pt x="8392" y="215"/>
                </a:cubicBezTo>
                <a:cubicBezTo>
                  <a:pt x="8324" y="221"/>
                  <a:pt x="8250" y="221"/>
                  <a:pt x="8176" y="226"/>
                </a:cubicBezTo>
                <a:cubicBezTo>
                  <a:pt x="8173" y="226"/>
                  <a:pt x="8169" y="226"/>
                  <a:pt x="8166" y="226"/>
                </a:cubicBezTo>
                <a:cubicBezTo>
                  <a:pt x="8112" y="226"/>
                  <a:pt x="8048" y="251"/>
                  <a:pt x="7990" y="251"/>
                </a:cubicBezTo>
                <a:cubicBezTo>
                  <a:pt x="7959" y="251"/>
                  <a:pt x="7929" y="244"/>
                  <a:pt x="7904" y="221"/>
                </a:cubicBezTo>
                <a:cubicBezTo>
                  <a:pt x="7864" y="221"/>
                  <a:pt x="7819" y="215"/>
                  <a:pt x="7779" y="209"/>
                </a:cubicBezTo>
                <a:lnTo>
                  <a:pt x="7751" y="232"/>
                </a:lnTo>
                <a:cubicBezTo>
                  <a:pt x="7741" y="227"/>
                  <a:pt x="7730" y="224"/>
                  <a:pt x="7721" y="224"/>
                </a:cubicBezTo>
                <a:cubicBezTo>
                  <a:pt x="7699" y="224"/>
                  <a:pt x="7681" y="238"/>
                  <a:pt x="7677" y="266"/>
                </a:cubicBezTo>
                <a:cubicBezTo>
                  <a:pt x="7706" y="266"/>
                  <a:pt x="7728" y="266"/>
                  <a:pt x="7751" y="260"/>
                </a:cubicBezTo>
                <a:lnTo>
                  <a:pt x="7751" y="260"/>
                </a:lnTo>
                <a:cubicBezTo>
                  <a:pt x="7717" y="277"/>
                  <a:pt x="7683" y="283"/>
                  <a:pt x="7643" y="289"/>
                </a:cubicBezTo>
                <a:cubicBezTo>
                  <a:pt x="7649" y="277"/>
                  <a:pt x="7649" y="255"/>
                  <a:pt x="7654" y="243"/>
                </a:cubicBezTo>
                <a:lnTo>
                  <a:pt x="7654" y="243"/>
                </a:lnTo>
                <a:cubicBezTo>
                  <a:pt x="7637" y="249"/>
                  <a:pt x="7615" y="260"/>
                  <a:pt x="7598" y="272"/>
                </a:cubicBezTo>
                <a:cubicBezTo>
                  <a:pt x="7598" y="249"/>
                  <a:pt x="7598" y="226"/>
                  <a:pt x="7598" y="204"/>
                </a:cubicBezTo>
                <a:cubicBezTo>
                  <a:pt x="7626" y="198"/>
                  <a:pt x="7643" y="192"/>
                  <a:pt x="7666" y="187"/>
                </a:cubicBezTo>
                <a:cubicBezTo>
                  <a:pt x="7671" y="187"/>
                  <a:pt x="7683" y="192"/>
                  <a:pt x="7689" y="198"/>
                </a:cubicBezTo>
                <a:cubicBezTo>
                  <a:pt x="7745" y="192"/>
                  <a:pt x="7796" y="175"/>
                  <a:pt x="7853" y="147"/>
                </a:cubicBezTo>
                <a:lnTo>
                  <a:pt x="7898" y="175"/>
                </a:lnTo>
                <a:cubicBezTo>
                  <a:pt x="7898" y="164"/>
                  <a:pt x="7904" y="136"/>
                  <a:pt x="7904" y="124"/>
                </a:cubicBezTo>
                <a:cubicBezTo>
                  <a:pt x="7879" y="117"/>
                  <a:pt x="7854" y="114"/>
                  <a:pt x="7829" y="114"/>
                </a:cubicBezTo>
                <a:cubicBezTo>
                  <a:pt x="7758" y="114"/>
                  <a:pt x="7686" y="137"/>
                  <a:pt x="7615" y="141"/>
                </a:cubicBezTo>
                <a:lnTo>
                  <a:pt x="7620" y="113"/>
                </a:lnTo>
                <a:lnTo>
                  <a:pt x="7620" y="113"/>
                </a:lnTo>
                <a:cubicBezTo>
                  <a:pt x="7615" y="119"/>
                  <a:pt x="7609" y="136"/>
                  <a:pt x="7609" y="147"/>
                </a:cubicBezTo>
                <a:cubicBezTo>
                  <a:pt x="7558" y="147"/>
                  <a:pt x="7507" y="153"/>
                  <a:pt x="7462" y="175"/>
                </a:cubicBezTo>
                <a:cubicBezTo>
                  <a:pt x="7451" y="174"/>
                  <a:pt x="7440" y="173"/>
                  <a:pt x="7430" y="173"/>
                </a:cubicBezTo>
                <a:cubicBezTo>
                  <a:pt x="7404" y="173"/>
                  <a:pt x="7383" y="181"/>
                  <a:pt x="7371" y="209"/>
                </a:cubicBezTo>
                <a:cubicBezTo>
                  <a:pt x="7365" y="204"/>
                  <a:pt x="7359" y="187"/>
                  <a:pt x="7354" y="175"/>
                </a:cubicBezTo>
                <a:cubicBezTo>
                  <a:pt x="7354" y="187"/>
                  <a:pt x="7348" y="215"/>
                  <a:pt x="7348" y="226"/>
                </a:cubicBezTo>
                <a:cubicBezTo>
                  <a:pt x="7337" y="221"/>
                  <a:pt x="7308" y="209"/>
                  <a:pt x="7291" y="204"/>
                </a:cubicBezTo>
                <a:cubicBezTo>
                  <a:pt x="7291" y="209"/>
                  <a:pt x="7286" y="221"/>
                  <a:pt x="7286" y="226"/>
                </a:cubicBezTo>
                <a:cubicBezTo>
                  <a:pt x="7310" y="229"/>
                  <a:pt x="7336" y="233"/>
                  <a:pt x="7361" y="233"/>
                </a:cubicBezTo>
                <a:cubicBezTo>
                  <a:pt x="7396" y="233"/>
                  <a:pt x="7430" y="225"/>
                  <a:pt x="7456" y="192"/>
                </a:cubicBezTo>
                <a:cubicBezTo>
                  <a:pt x="7467" y="198"/>
                  <a:pt x="7490" y="209"/>
                  <a:pt x="7501" y="221"/>
                </a:cubicBezTo>
                <a:cubicBezTo>
                  <a:pt x="7530" y="209"/>
                  <a:pt x="7564" y="204"/>
                  <a:pt x="7592" y="198"/>
                </a:cubicBezTo>
                <a:lnTo>
                  <a:pt x="7592" y="198"/>
                </a:lnTo>
                <a:cubicBezTo>
                  <a:pt x="7586" y="215"/>
                  <a:pt x="7581" y="255"/>
                  <a:pt x="7575" y="272"/>
                </a:cubicBezTo>
                <a:lnTo>
                  <a:pt x="7530" y="255"/>
                </a:lnTo>
                <a:lnTo>
                  <a:pt x="7530" y="306"/>
                </a:lnTo>
                <a:cubicBezTo>
                  <a:pt x="7524" y="306"/>
                  <a:pt x="7507" y="317"/>
                  <a:pt x="7501" y="317"/>
                </a:cubicBezTo>
                <a:lnTo>
                  <a:pt x="7501" y="260"/>
                </a:lnTo>
                <a:cubicBezTo>
                  <a:pt x="7484" y="272"/>
                  <a:pt x="7473" y="294"/>
                  <a:pt x="7462" y="311"/>
                </a:cubicBezTo>
                <a:cubicBezTo>
                  <a:pt x="7450" y="317"/>
                  <a:pt x="7433" y="323"/>
                  <a:pt x="7416" y="328"/>
                </a:cubicBezTo>
                <a:cubicBezTo>
                  <a:pt x="7433" y="311"/>
                  <a:pt x="7456" y="306"/>
                  <a:pt x="7462" y="289"/>
                </a:cubicBezTo>
                <a:cubicBezTo>
                  <a:pt x="7454" y="283"/>
                  <a:pt x="7447" y="280"/>
                  <a:pt x="7440" y="280"/>
                </a:cubicBezTo>
                <a:cubicBezTo>
                  <a:pt x="7410" y="280"/>
                  <a:pt x="7392" y="336"/>
                  <a:pt x="7359" y="346"/>
                </a:cubicBezTo>
                <a:cubicBezTo>
                  <a:pt x="7337" y="346"/>
                  <a:pt x="7291" y="340"/>
                  <a:pt x="7269" y="340"/>
                </a:cubicBezTo>
                <a:cubicBezTo>
                  <a:pt x="7280" y="328"/>
                  <a:pt x="7297" y="306"/>
                  <a:pt x="7308" y="294"/>
                </a:cubicBezTo>
                <a:lnTo>
                  <a:pt x="7308" y="294"/>
                </a:lnTo>
                <a:cubicBezTo>
                  <a:pt x="7285" y="313"/>
                  <a:pt x="7257" y="324"/>
                  <a:pt x="7229" y="324"/>
                </a:cubicBezTo>
                <a:cubicBezTo>
                  <a:pt x="7224" y="324"/>
                  <a:pt x="7218" y="324"/>
                  <a:pt x="7212" y="323"/>
                </a:cubicBezTo>
                <a:lnTo>
                  <a:pt x="7212" y="323"/>
                </a:lnTo>
                <a:cubicBezTo>
                  <a:pt x="7229" y="328"/>
                  <a:pt x="7257" y="340"/>
                  <a:pt x="7269" y="346"/>
                </a:cubicBezTo>
                <a:cubicBezTo>
                  <a:pt x="7256" y="360"/>
                  <a:pt x="7243" y="367"/>
                  <a:pt x="7231" y="367"/>
                </a:cubicBezTo>
                <a:cubicBezTo>
                  <a:pt x="7211" y="367"/>
                  <a:pt x="7192" y="350"/>
                  <a:pt x="7178" y="328"/>
                </a:cubicBezTo>
                <a:cubicBezTo>
                  <a:pt x="7172" y="340"/>
                  <a:pt x="7161" y="363"/>
                  <a:pt x="7155" y="374"/>
                </a:cubicBezTo>
                <a:cubicBezTo>
                  <a:pt x="7093" y="402"/>
                  <a:pt x="7030" y="414"/>
                  <a:pt x="6968" y="436"/>
                </a:cubicBezTo>
                <a:cubicBezTo>
                  <a:pt x="6979" y="414"/>
                  <a:pt x="6996" y="391"/>
                  <a:pt x="7008" y="363"/>
                </a:cubicBezTo>
                <a:lnTo>
                  <a:pt x="7008" y="363"/>
                </a:lnTo>
                <a:cubicBezTo>
                  <a:pt x="6974" y="380"/>
                  <a:pt x="6957" y="408"/>
                  <a:pt x="6951" y="442"/>
                </a:cubicBezTo>
                <a:cubicBezTo>
                  <a:pt x="6934" y="431"/>
                  <a:pt x="6917" y="414"/>
                  <a:pt x="6906" y="397"/>
                </a:cubicBezTo>
                <a:lnTo>
                  <a:pt x="6906" y="397"/>
                </a:lnTo>
                <a:cubicBezTo>
                  <a:pt x="6911" y="419"/>
                  <a:pt x="6917" y="436"/>
                  <a:pt x="6917" y="453"/>
                </a:cubicBezTo>
                <a:cubicBezTo>
                  <a:pt x="6871" y="453"/>
                  <a:pt x="6832" y="476"/>
                  <a:pt x="6792" y="493"/>
                </a:cubicBezTo>
                <a:cubicBezTo>
                  <a:pt x="6792" y="482"/>
                  <a:pt x="6798" y="459"/>
                  <a:pt x="6798" y="448"/>
                </a:cubicBezTo>
                <a:lnTo>
                  <a:pt x="6798" y="448"/>
                </a:lnTo>
                <a:cubicBezTo>
                  <a:pt x="6786" y="453"/>
                  <a:pt x="6764" y="453"/>
                  <a:pt x="6752" y="459"/>
                </a:cubicBezTo>
                <a:cubicBezTo>
                  <a:pt x="6803" y="499"/>
                  <a:pt x="6741" y="521"/>
                  <a:pt x="6707" y="533"/>
                </a:cubicBezTo>
                <a:lnTo>
                  <a:pt x="6701" y="533"/>
                </a:lnTo>
                <a:lnTo>
                  <a:pt x="6690" y="516"/>
                </a:lnTo>
                <a:cubicBezTo>
                  <a:pt x="6690" y="521"/>
                  <a:pt x="6690" y="527"/>
                  <a:pt x="6690" y="538"/>
                </a:cubicBezTo>
                <a:cubicBezTo>
                  <a:pt x="6645" y="550"/>
                  <a:pt x="6599" y="567"/>
                  <a:pt x="6559" y="589"/>
                </a:cubicBezTo>
                <a:cubicBezTo>
                  <a:pt x="6531" y="601"/>
                  <a:pt x="6508" y="612"/>
                  <a:pt x="6486" y="624"/>
                </a:cubicBezTo>
                <a:cubicBezTo>
                  <a:pt x="6480" y="629"/>
                  <a:pt x="6474" y="629"/>
                  <a:pt x="6469" y="629"/>
                </a:cubicBezTo>
                <a:cubicBezTo>
                  <a:pt x="6463" y="633"/>
                  <a:pt x="6457" y="634"/>
                  <a:pt x="6450" y="634"/>
                </a:cubicBezTo>
                <a:cubicBezTo>
                  <a:pt x="6436" y="634"/>
                  <a:pt x="6421" y="629"/>
                  <a:pt x="6406" y="629"/>
                </a:cubicBezTo>
                <a:cubicBezTo>
                  <a:pt x="6401" y="641"/>
                  <a:pt x="6389" y="658"/>
                  <a:pt x="6384" y="675"/>
                </a:cubicBezTo>
                <a:cubicBezTo>
                  <a:pt x="6378" y="663"/>
                  <a:pt x="6367" y="652"/>
                  <a:pt x="6361" y="641"/>
                </a:cubicBezTo>
                <a:cubicBezTo>
                  <a:pt x="6344" y="652"/>
                  <a:pt x="6332" y="658"/>
                  <a:pt x="6315" y="663"/>
                </a:cubicBezTo>
                <a:cubicBezTo>
                  <a:pt x="6315" y="663"/>
                  <a:pt x="6310" y="663"/>
                  <a:pt x="6310" y="658"/>
                </a:cubicBezTo>
                <a:cubicBezTo>
                  <a:pt x="6298" y="658"/>
                  <a:pt x="6281" y="669"/>
                  <a:pt x="6276" y="680"/>
                </a:cubicBezTo>
                <a:cubicBezTo>
                  <a:pt x="6270" y="682"/>
                  <a:pt x="6265" y="685"/>
                  <a:pt x="6260" y="687"/>
                </a:cubicBezTo>
                <a:lnTo>
                  <a:pt x="6260" y="687"/>
                </a:lnTo>
                <a:cubicBezTo>
                  <a:pt x="6259" y="687"/>
                  <a:pt x="6259" y="686"/>
                  <a:pt x="6259" y="686"/>
                </a:cubicBezTo>
                <a:cubicBezTo>
                  <a:pt x="6259" y="686"/>
                  <a:pt x="6259" y="687"/>
                  <a:pt x="6259" y="687"/>
                </a:cubicBezTo>
                <a:lnTo>
                  <a:pt x="6259" y="687"/>
                </a:lnTo>
                <a:cubicBezTo>
                  <a:pt x="6259" y="687"/>
                  <a:pt x="6259" y="687"/>
                  <a:pt x="6260" y="687"/>
                </a:cubicBezTo>
                <a:lnTo>
                  <a:pt x="6260" y="687"/>
                </a:lnTo>
                <a:cubicBezTo>
                  <a:pt x="6265" y="693"/>
                  <a:pt x="6276" y="703"/>
                  <a:pt x="6281" y="709"/>
                </a:cubicBezTo>
                <a:cubicBezTo>
                  <a:pt x="6304" y="697"/>
                  <a:pt x="6338" y="692"/>
                  <a:pt x="6367" y="680"/>
                </a:cubicBezTo>
                <a:lnTo>
                  <a:pt x="6367" y="680"/>
                </a:lnTo>
                <a:cubicBezTo>
                  <a:pt x="6338" y="697"/>
                  <a:pt x="6310" y="709"/>
                  <a:pt x="6281" y="726"/>
                </a:cubicBezTo>
                <a:cubicBezTo>
                  <a:pt x="6287" y="737"/>
                  <a:pt x="6298" y="754"/>
                  <a:pt x="6304" y="771"/>
                </a:cubicBezTo>
                <a:cubicBezTo>
                  <a:pt x="6344" y="737"/>
                  <a:pt x="6395" y="714"/>
                  <a:pt x="6446" y="697"/>
                </a:cubicBezTo>
                <a:cubicBezTo>
                  <a:pt x="6446" y="686"/>
                  <a:pt x="6457" y="669"/>
                  <a:pt x="6463" y="663"/>
                </a:cubicBezTo>
                <a:cubicBezTo>
                  <a:pt x="6474" y="669"/>
                  <a:pt x="6486" y="680"/>
                  <a:pt x="6491" y="686"/>
                </a:cubicBezTo>
                <a:cubicBezTo>
                  <a:pt x="6514" y="663"/>
                  <a:pt x="6531" y="646"/>
                  <a:pt x="6554" y="624"/>
                </a:cubicBezTo>
                <a:cubicBezTo>
                  <a:pt x="6557" y="625"/>
                  <a:pt x="6561" y="626"/>
                  <a:pt x="6565" y="626"/>
                </a:cubicBezTo>
                <a:cubicBezTo>
                  <a:pt x="6575" y="626"/>
                  <a:pt x="6585" y="622"/>
                  <a:pt x="6593" y="618"/>
                </a:cubicBezTo>
                <a:cubicBezTo>
                  <a:pt x="6597" y="618"/>
                  <a:pt x="6601" y="618"/>
                  <a:pt x="6604" y="618"/>
                </a:cubicBezTo>
                <a:cubicBezTo>
                  <a:pt x="6668" y="618"/>
                  <a:pt x="6728" y="572"/>
                  <a:pt x="6792" y="567"/>
                </a:cubicBezTo>
                <a:lnTo>
                  <a:pt x="6792" y="567"/>
                </a:lnTo>
                <a:cubicBezTo>
                  <a:pt x="6628" y="629"/>
                  <a:pt x="6463" y="703"/>
                  <a:pt x="6315" y="799"/>
                </a:cubicBezTo>
                <a:cubicBezTo>
                  <a:pt x="6315" y="799"/>
                  <a:pt x="6315" y="799"/>
                  <a:pt x="6315" y="805"/>
                </a:cubicBezTo>
                <a:cubicBezTo>
                  <a:pt x="6276" y="816"/>
                  <a:pt x="6236" y="833"/>
                  <a:pt x="6196" y="856"/>
                </a:cubicBezTo>
                <a:cubicBezTo>
                  <a:pt x="6196" y="845"/>
                  <a:pt x="6185" y="822"/>
                  <a:pt x="6185" y="816"/>
                </a:cubicBezTo>
                <a:cubicBezTo>
                  <a:pt x="6168" y="816"/>
                  <a:pt x="6134" y="822"/>
                  <a:pt x="6111" y="828"/>
                </a:cubicBezTo>
                <a:cubicBezTo>
                  <a:pt x="6111" y="839"/>
                  <a:pt x="6106" y="856"/>
                  <a:pt x="6106" y="873"/>
                </a:cubicBezTo>
                <a:lnTo>
                  <a:pt x="6140" y="862"/>
                </a:lnTo>
                <a:lnTo>
                  <a:pt x="6140" y="862"/>
                </a:lnTo>
                <a:cubicBezTo>
                  <a:pt x="6128" y="873"/>
                  <a:pt x="6100" y="890"/>
                  <a:pt x="6088" y="896"/>
                </a:cubicBezTo>
                <a:cubicBezTo>
                  <a:pt x="6088" y="885"/>
                  <a:pt x="6094" y="868"/>
                  <a:pt x="6100" y="862"/>
                </a:cubicBezTo>
                <a:cubicBezTo>
                  <a:pt x="6094" y="856"/>
                  <a:pt x="6077" y="845"/>
                  <a:pt x="6071" y="839"/>
                </a:cubicBezTo>
                <a:cubicBezTo>
                  <a:pt x="6043" y="850"/>
                  <a:pt x="6015" y="862"/>
                  <a:pt x="5986" y="873"/>
                </a:cubicBezTo>
                <a:lnTo>
                  <a:pt x="5992" y="896"/>
                </a:lnTo>
                <a:cubicBezTo>
                  <a:pt x="6006" y="893"/>
                  <a:pt x="6020" y="892"/>
                  <a:pt x="6035" y="892"/>
                </a:cubicBezTo>
                <a:cubicBezTo>
                  <a:pt x="6049" y="892"/>
                  <a:pt x="6063" y="893"/>
                  <a:pt x="6077" y="896"/>
                </a:cubicBezTo>
                <a:cubicBezTo>
                  <a:pt x="6043" y="896"/>
                  <a:pt x="6015" y="907"/>
                  <a:pt x="5992" y="930"/>
                </a:cubicBezTo>
                <a:lnTo>
                  <a:pt x="5975" y="879"/>
                </a:lnTo>
                <a:cubicBezTo>
                  <a:pt x="5947" y="890"/>
                  <a:pt x="5918" y="902"/>
                  <a:pt x="5890" y="913"/>
                </a:cubicBezTo>
                <a:lnTo>
                  <a:pt x="5981" y="913"/>
                </a:lnTo>
                <a:cubicBezTo>
                  <a:pt x="5967" y="927"/>
                  <a:pt x="5949" y="937"/>
                  <a:pt x="5927" y="937"/>
                </a:cubicBezTo>
                <a:cubicBezTo>
                  <a:pt x="5922" y="937"/>
                  <a:pt x="5918" y="937"/>
                  <a:pt x="5913" y="936"/>
                </a:cubicBezTo>
                <a:cubicBezTo>
                  <a:pt x="5862" y="970"/>
                  <a:pt x="5805" y="981"/>
                  <a:pt x="5754" y="1009"/>
                </a:cubicBezTo>
                <a:lnTo>
                  <a:pt x="5737" y="981"/>
                </a:lnTo>
                <a:cubicBezTo>
                  <a:pt x="5731" y="998"/>
                  <a:pt x="5720" y="1021"/>
                  <a:pt x="5714" y="1038"/>
                </a:cubicBezTo>
                <a:cubicBezTo>
                  <a:pt x="5708" y="1021"/>
                  <a:pt x="5691" y="1009"/>
                  <a:pt x="5680" y="992"/>
                </a:cubicBezTo>
                <a:cubicBezTo>
                  <a:pt x="5674" y="1015"/>
                  <a:pt x="5663" y="1038"/>
                  <a:pt x="5646" y="1060"/>
                </a:cubicBezTo>
                <a:cubicBezTo>
                  <a:pt x="5629" y="1060"/>
                  <a:pt x="5612" y="1066"/>
                  <a:pt x="5595" y="1072"/>
                </a:cubicBezTo>
                <a:cubicBezTo>
                  <a:pt x="5612" y="1049"/>
                  <a:pt x="5629" y="1026"/>
                  <a:pt x="5635" y="1004"/>
                </a:cubicBezTo>
                <a:lnTo>
                  <a:pt x="5635" y="1004"/>
                </a:lnTo>
                <a:cubicBezTo>
                  <a:pt x="5623" y="1009"/>
                  <a:pt x="5595" y="1026"/>
                  <a:pt x="5584" y="1038"/>
                </a:cubicBezTo>
                <a:cubicBezTo>
                  <a:pt x="5578" y="1026"/>
                  <a:pt x="5567" y="1009"/>
                  <a:pt x="5567" y="998"/>
                </a:cubicBezTo>
                <a:cubicBezTo>
                  <a:pt x="5561" y="1015"/>
                  <a:pt x="5555" y="1043"/>
                  <a:pt x="5555" y="1055"/>
                </a:cubicBezTo>
                <a:cubicBezTo>
                  <a:pt x="5539" y="1055"/>
                  <a:pt x="5513" y="1066"/>
                  <a:pt x="5496" y="1066"/>
                </a:cubicBezTo>
                <a:cubicBezTo>
                  <a:pt x="5482" y="1066"/>
                  <a:pt x="5473" y="1060"/>
                  <a:pt x="5476" y="1038"/>
                </a:cubicBezTo>
                <a:lnTo>
                  <a:pt x="5476" y="1038"/>
                </a:lnTo>
                <a:lnTo>
                  <a:pt x="5481" y="1043"/>
                </a:lnTo>
                <a:cubicBezTo>
                  <a:pt x="5532" y="981"/>
                  <a:pt x="5652" y="998"/>
                  <a:pt x="5680" y="907"/>
                </a:cubicBezTo>
                <a:cubicBezTo>
                  <a:pt x="5680" y="919"/>
                  <a:pt x="5686" y="936"/>
                  <a:pt x="5691" y="941"/>
                </a:cubicBezTo>
                <a:cubicBezTo>
                  <a:pt x="5879" y="879"/>
                  <a:pt x="6060" y="788"/>
                  <a:pt x="6253" y="731"/>
                </a:cubicBezTo>
                <a:cubicBezTo>
                  <a:pt x="6259" y="715"/>
                  <a:pt x="6259" y="704"/>
                  <a:pt x="6259" y="687"/>
                </a:cubicBezTo>
                <a:lnTo>
                  <a:pt x="6259" y="687"/>
                </a:lnTo>
                <a:cubicBezTo>
                  <a:pt x="6099" y="750"/>
                  <a:pt x="5936" y="773"/>
                  <a:pt x="5782" y="839"/>
                </a:cubicBezTo>
                <a:cubicBezTo>
                  <a:pt x="5759" y="879"/>
                  <a:pt x="5714" y="868"/>
                  <a:pt x="5674" y="873"/>
                </a:cubicBezTo>
                <a:cubicBezTo>
                  <a:pt x="5635" y="902"/>
                  <a:pt x="5589" y="924"/>
                  <a:pt x="5544" y="941"/>
                </a:cubicBezTo>
                <a:cubicBezTo>
                  <a:pt x="5538" y="947"/>
                  <a:pt x="5527" y="958"/>
                  <a:pt x="5521" y="964"/>
                </a:cubicBezTo>
                <a:cubicBezTo>
                  <a:pt x="5498" y="964"/>
                  <a:pt x="5476" y="970"/>
                  <a:pt x="5447" y="970"/>
                </a:cubicBezTo>
                <a:cubicBezTo>
                  <a:pt x="5430" y="981"/>
                  <a:pt x="5413" y="992"/>
                  <a:pt x="5396" y="1009"/>
                </a:cubicBezTo>
                <a:cubicBezTo>
                  <a:pt x="5391" y="1004"/>
                  <a:pt x="5374" y="998"/>
                  <a:pt x="5368" y="998"/>
                </a:cubicBezTo>
                <a:lnTo>
                  <a:pt x="5374" y="1015"/>
                </a:lnTo>
                <a:cubicBezTo>
                  <a:pt x="5340" y="1026"/>
                  <a:pt x="5306" y="1038"/>
                  <a:pt x="5271" y="1055"/>
                </a:cubicBezTo>
                <a:cubicBezTo>
                  <a:pt x="5271" y="1049"/>
                  <a:pt x="5266" y="1043"/>
                  <a:pt x="5260" y="1038"/>
                </a:cubicBezTo>
                <a:cubicBezTo>
                  <a:pt x="5254" y="1049"/>
                  <a:pt x="5249" y="1066"/>
                  <a:pt x="5243" y="1072"/>
                </a:cubicBezTo>
                <a:cubicBezTo>
                  <a:pt x="5175" y="1072"/>
                  <a:pt x="5130" y="1146"/>
                  <a:pt x="5062" y="1151"/>
                </a:cubicBezTo>
                <a:cubicBezTo>
                  <a:pt x="4993" y="1236"/>
                  <a:pt x="4874" y="1242"/>
                  <a:pt x="4789" y="1304"/>
                </a:cubicBezTo>
                <a:cubicBezTo>
                  <a:pt x="4789" y="1316"/>
                  <a:pt x="4789" y="1338"/>
                  <a:pt x="4789" y="1344"/>
                </a:cubicBezTo>
                <a:cubicBezTo>
                  <a:pt x="4778" y="1344"/>
                  <a:pt x="4761" y="1333"/>
                  <a:pt x="4749" y="1333"/>
                </a:cubicBezTo>
                <a:cubicBezTo>
                  <a:pt x="4642" y="1395"/>
                  <a:pt x="4511" y="1424"/>
                  <a:pt x="4420" y="1514"/>
                </a:cubicBezTo>
                <a:cubicBezTo>
                  <a:pt x="4426" y="1520"/>
                  <a:pt x="4432" y="1537"/>
                  <a:pt x="4437" y="1543"/>
                </a:cubicBezTo>
                <a:cubicBezTo>
                  <a:pt x="4488" y="1514"/>
                  <a:pt x="4540" y="1480"/>
                  <a:pt x="4585" y="1446"/>
                </a:cubicBezTo>
                <a:cubicBezTo>
                  <a:pt x="4596" y="1446"/>
                  <a:pt x="4608" y="1452"/>
                  <a:pt x="4613" y="1452"/>
                </a:cubicBezTo>
                <a:cubicBezTo>
                  <a:pt x="4681" y="1395"/>
                  <a:pt x="4778" y="1367"/>
                  <a:pt x="4857" y="1327"/>
                </a:cubicBezTo>
                <a:cubicBezTo>
                  <a:pt x="4857" y="1321"/>
                  <a:pt x="4863" y="1304"/>
                  <a:pt x="4863" y="1293"/>
                </a:cubicBezTo>
                <a:cubicBezTo>
                  <a:pt x="4886" y="1293"/>
                  <a:pt x="4908" y="1293"/>
                  <a:pt x="4937" y="1287"/>
                </a:cubicBezTo>
                <a:cubicBezTo>
                  <a:pt x="4942" y="1276"/>
                  <a:pt x="4948" y="1248"/>
                  <a:pt x="4954" y="1236"/>
                </a:cubicBezTo>
                <a:cubicBezTo>
                  <a:pt x="4959" y="1242"/>
                  <a:pt x="4971" y="1259"/>
                  <a:pt x="4976" y="1265"/>
                </a:cubicBezTo>
                <a:cubicBezTo>
                  <a:pt x="4988" y="1259"/>
                  <a:pt x="4999" y="1236"/>
                  <a:pt x="5010" y="1231"/>
                </a:cubicBezTo>
                <a:cubicBezTo>
                  <a:pt x="5022" y="1242"/>
                  <a:pt x="5039" y="1253"/>
                  <a:pt x="5056" y="1265"/>
                </a:cubicBezTo>
                <a:cubicBezTo>
                  <a:pt x="5050" y="1253"/>
                  <a:pt x="5039" y="1236"/>
                  <a:pt x="5033" y="1225"/>
                </a:cubicBezTo>
                <a:cubicBezTo>
                  <a:pt x="5181" y="1168"/>
                  <a:pt x="5323" y="1117"/>
                  <a:pt x="5459" y="1043"/>
                </a:cubicBezTo>
                <a:cubicBezTo>
                  <a:pt x="5464" y="1077"/>
                  <a:pt x="5464" y="1106"/>
                  <a:pt x="5464" y="1134"/>
                </a:cubicBezTo>
                <a:cubicBezTo>
                  <a:pt x="5459" y="1123"/>
                  <a:pt x="5453" y="1106"/>
                  <a:pt x="5447" y="1094"/>
                </a:cubicBezTo>
                <a:cubicBezTo>
                  <a:pt x="5374" y="1117"/>
                  <a:pt x="5311" y="1157"/>
                  <a:pt x="5243" y="1191"/>
                </a:cubicBezTo>
                <a:cubicBezTo>
                  <a:pt x="5254" y="1197"/>
                  <a:pt x="5266" y="1214"/>
                  <a:pt x="5271" y="1219"/>
                </a:cubicBezTo>
                <a:cubicBezTo>
                  <a:pt x="5186" y="1276"/>
                  <a:pt x="5096" y="1321"/>
                  <a:pt x="4999" y="1361"/>
                </a:cubicBezTo>
                <a:cubicBezTo>
                  <a:pt x="5005" y="1327"/>
                  <a:pt x="5027" y="1310"/>
                  <a:pt x="5056" y="1293"/>
                </a:cubicBezTo>
                <a:lnTo>
                  <a:pt x="5056" y="1287"/>
                </a:lnTo>
                <a:cubicBezTo>
                  <a:pt x="5039" y="1293"/>
                  <a:pt x="5016" y="1304"/>
                  <a:pt x="4993" y="1310"/>
                </a:cubicBezTo>
                <a:cubicBezTo>
                  <a:pt x="4993" y="1333"/>
                  <a:pt x="4993" y="1355"/>
                  <a:pt x="4993" y="1378"/>
                </a:cubicBezTo>
                <a:cubicBezTo>
                  <a:pt x="4991" y="1379"/>
                  <a:pt x="4989" y="1379"/>
                  <a:pt x="4987" y="1379"/>
                </a:cubicBezTo>
                <a:cubicBezTo>
                  <a:pt x="4965" y="1379"/>
                  <a:pt x="4964" y="1348"/>
                  <a:pt x="4948" y="1333"/>
                </a:cubicBezTo>
                <a:cubicBezTo>
                  <a:pt x="4914" y="1361"/>
                  <a:pt x="4869" y="1384"/>
                  <a:pt x="4829" y="1407"/>
                </a:cubicBezTo>
                <a:lnTo>
                  <a:pt x="4908" y="1401"/>
                </a:lnTo>
                <a:lnTo>
                  <a:pt x="4908" y="1401"/>
                </a:lnTo>
                <a:cubicBezTo>
                  <a:pt x="4864" y="1419"/>
                  <a:pt x="4823" y="1471"/>
                  <a:pt x="4777" y="1471"/>
                </a:cubicBezTo>
                <a:cubicBezTo>
                  <a:pt x="4765" y="1471"/>
                  <a:pt x="4752" y="1467"/>
                  <a:pt x="4738" y="1458"/>
                </a:cubicBezTo>
                <a:cubicBezTo>
                  <a:pt x="4710" y="1475"/>
                  <a:pt x="4681" y="1492"/>
                  <a:pt x="4653" y="1514"/>
                </a:cubicBezTo>
                <a:cubicBezTo>
                  <a:pt x="4670" y="1503"/>
                  <a:pt x="4687" y="1497"/>
                  <a:pt x="4704" y="1492"/>
                </a:cubicBezTo>
                <a:lnTo>
                  <a:pt x="4715" y="1503"/>
                </a:lnTo>
                <a:cubicBezTo>
                  <a:pt x="4687" y="1520"/>
                  <a:pt x="4659" y="1537"/>
                  <a:pt x="4636" y="1554"/>
                </a:cubicBezTo>
                <a:cubicBezTo>
                  <a:pt x="4630" y="1548"/>
                  <a:pt x="4619" y="1531"/>
                  <a:pt x="4613" y="1526"/>
                </a:cubicBezTo>
                <a:lnTo>
                  <a:pt x="4613" y="1526"/>
                </a:lnTo>
                <a:cubicBezTo>
                  <a:pt x="4630" y="1560"/>
                  <a:pt x="4602" y="1571"/>
                  <a:pt x="4574" y="1577"/>
                </a:cubicBezTo>
                <a:cubicBezTo>
                  <a:pt x="4574" y="1571"/>
                  <a:pt x="4568" y="1548"/>
                  <a:pt x="4568" y="1537"/>
                </a:cubicBezTo>
                <a:cubicBezTo>
                  <a:pt x="4494" y="1594"/>
                  <a:pt x="4409" y="1639"/>
                  <a:pt x="4330" y="1690"/>
                </a:cubicBezTo>
                <a:cubicBezTo>
                  <a:pt x="4341" y="1685"/>
                  <a:pt x="4364" y="1673"/>
                  <a:pt x="4375" y="1668"/>
                </a:cubicBezTo>
                <a:lnTo>
                  <a:pt x="4398" y="1696"/>
                </a:lnTo>
                <a:cubicBezTo>
                  <a:pt x="4369" y="1713"/>
                  <a:pt x="4341" y="1730"/>
                  <a:pt x="4313" y="1747"/>
                </a:cubicBezTo>
                <a:cubicBezTo>
                  <a:pt x="4307" y="1736"/>
                  <a:pt x="4301" y="1719"/>
                  <a:pt x="4301" y="1707"/>
                </a:cubicBezTo>
                <a:cubicBezTo>
                  <a:pt x="4199" y="1764"/>
                  <a:pt x="4097" y="1821"/>
                  <a:pt x="4012" y="1894"/>
                </a:cubicBezTo>
                <a:cubicBezTo>
                  <a:pt x="4069" y="1872"/>
                  <a:pt x="4114" y="1832"/>
                  <a:pt x="4176" y="1815"/>
                </a:cubicBezTo>
                <a:lnTo>
                  <a:pt x="4176" y="1815"/>
                </a:lnTo>
                <a:cubicBezTo>
                  <a:pt x="4108" y="1883"/>
                  <a:pt x="4023" y="1929"/>
                  <a:pt x="3944" y="1968"/>
                </a:cubicBezTo>
                <a:cubicBezTo>
                  <a:pt x="3938" y="1963"/>
                  <a:pt x="3927" y="1963"/>
                  <a:pt x="3921" y="1963"/>
                </a:cubicBezTo>
                <a:cubicBezTo>
                  <a:pt x="3918" y="1962"/>
                  <a:pt x="3914" y="1962"/>
                  <a:pt x="3911" y="1962"/>
                </a:cubicBezTo>
                <a:cubicBezTo>
                  <a:pt x="3881" y="1962"/>
                  <a:pt x="3856" y="1982"/>
                  <a:pt x="3836" y="2002"/>
                </a:cubicBezTo>
                <a:cubicBezTo>
                  <a:pt x="3843" y="2005"/>
                  <a:pt x="3850" y="2006"/>
                  <a:pt x="3856" y="2006"/>
                </a:cubicBezTo>
                <a:cubicBezTo>
                  <a:pt x="3878" y="2006"/>
                  <a:pt x="3900" y="1995"/>
                  <a:pt x="3921" y="1991"/>
                </a:cubicBezTo>
                <a:lnTo>
                  <a:pt x="3921" y="1991"/>
                </a:lnTo>
                <a:cubicBezTo>
                  <a:pt x="3893" y="2019"/>
                  <a:pt x="3859" y="2042"/>
                  <a:pt x="3825" y="2065"/>
                </a:cubicBezTo>
                <a:cubicBezTo>
                  <a:pt x="3819" y="2053"/>
                  <a:pt x="3813" y="2036"/>
                  <a:pt x="3813" y="2025"/>
                </a:cubicBezTo>
                <a:cubicBezTo>
                  <a:pt x="3785" y="2042"/>
                  <a:pt x="3757" y="2065"/>
                  <a:pt x="3728" y="2082"/>
                </a:cubicBezTo>
                <a:lnTo>
                  <a:pt x="3796" y="2082"/>
                </a:lnTo>
                <a:cubicBezTo>
                  <a:pt x="3757" y="2110"/>
                  <a:pt x="3711" y="2138"/>
                  <a:pt x="3666" y="2161"/>
                </a:cubicBezTo>
                <a:cubicBezTo>
                  <a:pt x="3649" y="2150"/>
                  <a:pt x="3632" y="2133"/>
                  <a:pt x="3620" y="2121"/>
                </a:cubicBezTo>
                <a:cubicBezTo>
                  <a:pt x="3603" y="2212"/>
                  <a:pt x="3473" y="2235"/>
                  <a:pt x="3433" y="2320"/>
                </a:cubicBezTo>
                <a:cubicBezTo>
                  <a:pt x="3444" y="2314"/>
                  <a:pt x="3462" y="2297"/>
                  <a:pt x="3473" y="2292"/>
                </a:cubicBezTo>
                <a:cubicBezTo>
                  <a:pt x="3479" y="2297"/>
                  <a:pt x="3490" y="2303"/>
                  <a:pt x="3496" y="2309"/>
                </a:cubicBezTo>
                <a:cubicBezTo>
                  <a:pt x="3484" y="2314"/>
                  <a:pt x="3456" y="2331"/>
                  <a:pt x="3444" y="2337"/>
                </a:cubicBezTo>
                <a:cubicBezTo>
                  <a:pt x="3433" y="2348"/>
                  <a:pt x="3427" y="2360"/>
                  <a:pt x="3422" y="2377"/>
                </a:cubicBezTo>
                <a:cubicBezTo>
                  <a:pt x="3416" y="2360"/>
                  <a:pt x="3405" y="2337"/>
                  <a:pt x="3399" y="2320"/>
                </a:cubicBezTo>
                <a:cubicBezTo>
                  <a:pt x="3365" y="2343"/>
                  <a:pt x="3337" y="2365"/>
                  <a:pt x="3325" y="2405"/>
                </a:cubicBezTo>
                <a:cubicBezTo>
                  <a:pt x="3291" y="2428"/>
                  <a:pt x="3257" y="2445"/>
                  <a:pt x="3223" y="2462"/>
                </a:cubicBezTo>
                <a:lnTo>
                  <a:pt x="3206" y="2496"/>
                </a:lnTo>
                <a:cubicBezTo>
                  <a:pt x="3161" y="2519"/>
                  <a:pt x="3121" y="2547"/>
                  <a:pt x="3087" y="2581"/>
                </a:cubicBezTo>
                <a:cubicBezTo>
                  <a:pt x="3092" y="2567"/>
                  <a:pt x="3093" y="2549"/>
                  <a:pt x="3096" y="2537"/>
                </a:cubicBezTo>
                <a:lnTo>
                  <a:pt x="3096" y="2537"/>
                </a:lnTo>
                <a:cubicBezTo>
                  <a:pt x="3077" y="2584"/>
                  <a:pt x="3035" y="2612"/>
                  <a:pt x="3025" y="2666"/>
                </a:cubicBezTo>
                <a:cubicBezTo>
                  <a:pt x="3059" y="2638"/>
                  <a:pt x="3098" y="2609"/>
                  <a:pt x="3138" y="2592"/>
                </a:cubicBezTo>
                <a:lnTo>
                  <a:pt x="3138" y="2592"/>
                </a:lnTo>
                <a:cubicBezTo>
                  <a:pt x="3036" y="2700"/>
                  <a:pt x="2917" y="2797"/>
                  <a:pt x="2798" y="2887"/>
                </a:cubicBezTo>
                <a:cubicBezTo>
                  <a:pt x="2815" y="2865"/>
                  <a:pt x="2837" y="2848"/>
                  <a:pt x="2854" y="2825"/>
                </a:cubicBezTo>
                <a:cubicBezTo>
                  <a:pt x="2848" y="2822"/>
                  <a:pt x="2841" y="2821"/>
                  <a:pt x="2835" y="2821"/>
                </a:cubicBezTo>
                <a:cubicBezTo>
                  <a:pt x="2813" y="2821"/>
                  <a:pt x="2792" y="2833"/>
                  <a:pt x="2775" y="2842"/>
                </a:cubicBezTo>
                <a:cubicBezTo>
                  <a:pt x="2758" y="2865"/>
                  <a:pt x="2747" y="2893"/>
                  <a:pt x="2730" y="2916"/>
                </a:cubicBezTo>
                <a:cubicBezTo>
                  <a:pt x="2724" y="2910"/>
                  <a:pt x="2707" y="2904"/>
                  <a:pt x="2701" y="2904"/>
                </a:cubicBezTo>
                <a:cubicBezTo>
                  <a:pt x="2706" y="2931"/>
                  <a:pt x="2659" y="2998"/>
                  <a:pt x="2630" y="2998"/>
                </a:cubicBezTo>
                <a:cubicBezTo>
                  <a:pt x="2621" y="2998"/>
                  <a:pt x="2614" y="2992"/>
                  <a:pt x="2610" y="2978"/>
                </a:cubicBezTo>
                <a:cubicBezTo>
                  <a:pt x="2684" y="2859"/>
                  <a:pt x="2820" y="2791"/>
                  <a:pt x="2888" y="2666"/>
                </a:cubicBezTo>
                <a:lnTo>
                  <a:pt x="2917" y="2666"/>
                </a:lnTo>
                <a:cubicBezTo>
                  <a:pt x="2974" y="2604"/>
                  <a:pt x="3047" y="2553"/>
                  <a:pt x="3110" y="2502"/>
                </a:cubicBezTo>
                <a:cubicBezTo>
                  <a:pt x="3104" y="2485"/>
                  <a:pt x="3087" y="2456"/>
                  <a:pt x="3081" y="2439"/>
                </a:cubicBezTo>
                <a:cubicBezTo>
                  <a:pt x="3042" y="2468"/>
                  <a:pt x="3008" y="2507"/>
                  <a:pt x="3013" y="2558"/>
                </a:cubicBezTo>
                <a:cubicBezTo>
                  <a:pt x="2996" y="2564"/>
                  <a:pt x="2979" y="2575"/>
                  <a:pt x="2962" y="2581"/>
                </a:cubicBezTo>
                <a:cubicBezTo>
                  <a:pt x="2917" y="2581"/>
                  <a:pt x="2900" y="2638"/>
                  <a:pt x="2871" y="2655"/>
                </a:cubicBezTo>
                <a:lnTo>
                  <a:pt x="2849" y="2621"/>
                </a:lnTo>
                <a:lnTo>
                  <a:pt x="2849" y="2621"/>
                </a:lnTo>
                <a:cubicBezTo>
                  <a:pt x="2854" y="2632"/>
                  <a:pt x="2860" y="2649"/>
                  <a:pt x="2860" y="2660"/>
                </a:cubicBezTo>
                <a:cubicBezTo>
                  <a:pt x="2837" y="2666"/>
                  <a:pt x="2803" y="2672"/>
                  <a:pt x="2781" y="2672"/>
                </a:cubicBezTo>
                <a:cubicBezTo>
                  <a:pt x="2781" y="2694"/>
                  <a:pt x="2775" y="2711"/>
                  <a:pt x="2775" y="2734"/>
                </a:cubicBezTo>
                <a:cubicBezTo>
                  <a:pt x="2764" y="2729"/>
                  <a:pt x="2741" y="2729"/>
                  <a:pt x="2724" y="2723"/>
                </a:cubicBezTo>
                <a:lnTo>
                  <a:pt x="2724" y="2723"/>
                </a:lnTo>
                <a:cubicBezTo>
                  <a:pt x="2735" y="2729"/>
                  <a:pt x="2747" y="2740"/>
                  <a:pt x="2752" y="2746"/>
                </a:cubicBezTo>
                <a:cubicBezTo>
                  <a:pt x="2726" y="2761"/>
                  <a:pt x="2701" y="2786"/>
                  <a:pt x="2670" y="2786"/>
                </a:cubicBezTo>
                <a:cubicBezTo>
                  <a:pt x="2667" y="2786"/>
                  <a:pt x="2665" y="2786"/>
                  <a:pt x="2662" y="2785"/>
                </a:cubicBezTo>
                <a:lnTo>
                  <a:pt x="2662" y="2785"/>
                </a:lnTo>
                <a:cubicBezTo>
                  <a:pt x="2667" y="2791"/>
                  <a:pt x="2679" y="2797"/>
                  <a:pt x="2684" y="2802"/>
                </a:cubicBezTo>
                <a:cubicBezTo>
                  <a:pt x="2605" y="2865"/>
                  <a:pt x="2542" y="2950"/>
                  <a:pt x="2474" y="3024"/>
                </a:cubicBezTo>
                <a:cubicBezTo>
                  <a:pt x="2469" y="3012"/>
                  <a:pt x="2469" y="2995"/>
                  <a:pt x="2463" y="2984"/>
                </a:cubicBezTo>
                <a:lnTo>
                  <a:pt x="2463" y="2984"/>
                </a:lnTo>
                <a:cubicBezTo>
                  <a:pt x="2469" y="3046"/>
                  <a:pt x="2401" y="3126"/>
                  <a:pt x="2344" y="3126"/>
                </a:cubicBezTo>
                <a:cubicBezTo>
                  <a:pt x="2315" y="3126"/>
                  <a:pt x="2327" y="3160"/>
                  <a:pt x="2321" y="3177"/>
                </a:cubicBezTo>
                <a:cubicBezTo>
                  <a:pt x="2300" y="3198"/>
                  <a:pt x="2283" y="3218"/>
                  <a:pt x="2271" y="3239"/>
                </a:cubicBezTo>
                <a:lnTo>
                  <a:pt x="2271" y="3239"/>
                </a:lnTo>
                <a:cubicBezTo>
                  <a:pt x="2283" y="3235"/>
                  <a:pt x="2294" y="3233"/>
                  <a:pt x="2306" y="3233"/>
                </a:cubicBezTo>
                <a:cubicBezTo>
                  <a:pt x="2342" y="3233"/>
                  <a:pt x="2376" y="3252"/>
                  <a:pt x="2406" y="3273"/>
                </a:cubicBezTo>
                <a:cubicBezTo>
                  <a:pt x="2446" y="3245"/>
                  <a:pt x="2480" y="3216"/>
                  <a:pt x="2514" y="3188"/>
                </a:cubicBezTo>
                <a:lnTo>
                  <a:pt x="2514" y="3188"/>
                </a:lnTo>
                <a:cubicBezTo>
                  <a:pt x="2366" y="3370"/>
                  <a:pt x="2213" y="3557"/>
                  <a:pt x="2054" y="3733"/>
                </a:cubicBezTo>
                <a:cubicBezTo>
                  <a:pt x="2054" y="3721"/>
                  <a:pt x="2049" y="3699"/>
                  <a:pt x="2049" y="3687"/>
                </a:cubicBezTo>
                <a:cubicBezTo>
                  <a:pt x="2043" y="3687"/>
                  <a:pt x="2037" y="3693"/>
                  <a:pt x="2032" y="3699"/>
                </a:cubicBezTo>
                <a:cubicBezTo>
                  <a:pt x="2060" y="3738"/>
                  <a:pt x="2054" y="3767"/>
                  <a:pt x="2003" y="3784"/>
                </a:cubicBezTo>
                <a:cubicBezTo>
                  <a:pt x="2009" y="3767"/>
                  <a:pt x="2015" y="3738"/>
                  <a:pt x="2015" y="3727"/>
                </a:cubicBezTo>
                <a:lnTo>
                  <a:pt x="2015" y="3727"/>
                </a:lnTo>
                <a:cubicBezTo>
                  <a:pt x="2009" y="3738"/>
                  <a:pt x="1998" y="3750"/>
                  <a:pt x="1986" y="3761"/>
                </a:cubicBezTo>
                <a:cubicBezTo>
                  <a:pt x="1998" y="3772"/>
                  <a:pt x="2003" y="3784"/>
                  <a:pt x="2009" y="3801"/>
                </a:cubicBezTo>
                <a:cubicBezTo>
                  <a:pt x="1969" y="3858"/>
                  <a:pt x="1918" y="3909"/>
                  <a:pt x="1873" y="3965"/>
                </a:cubicBezTo>
                <a:cubicBezTo>
                  <a:pt x="1810" y="4028"/>
                  <a:pt x="1782" y="4158"/>
                  <a:pt x="1686" y="4164"/>
                </a:cubicBezTo>
                <a:cubicBezTo>
                  <a:pt x="1657" y="4198"/>
                  <a:pt x="1623" y="4226"/>
                  <a:pt x="1589" y="4249"/>
                </a:cubicBezTo>
                <a:cubicBezTo>
                  <a:pt x="1589" y="4260"/>
                  <a:pt x="1589" y="4277"/>
                  <a:pt x="1589" y="4283"/>
                </a:cubicBezTo>
                <a:cubicBezTo>
                  <a:pt x="1555" y="4300"/>
                  <a:pt x="1544" y="4334"/>
                  <a:pt x="1566" y="4363"/>
                </a:cubicBezTo>
                <a:cubicBezTo>
                  <a:pt x="1583" y="4346"/>
                  <a:pt x="1595" y="4323"/>
                  <a:pt x="1612" y="4306"/>
                </a:cubicBezTo>
                <a:lnTo>
                  <a:pt x="1612" y="4306"/>
                </a:lnTo>
                <a:cubicBezTo>
                  <a:pt x="1601" y="4340"/>
                  <a:pt x="1583" y="4374"/>
                  <a:pt x="1561" y="4402"/>
                </a:cubicBezTo>
                <a:cubicBezTo>
                  <a:pt x="1555" y="4397"/>
                  <a:pt x="1538" y="4374"/>
                  <a:pt x="1532" y="4368"/>
                </a:cubicBezTo>
                <a:cubicBezTo>
                  <a:pt x="1527" y="4385"/>
                  <a:pt x="1521" y="4408"/>
                  <a:pt x="1510" y="4425"/>
                </a:cubicBezTo>
                <a:cubicBezTo>
                  <a:pt x="1498" y="4408"/>
                  <a:pt x="1481" y="4397"/>
                  <a:pt x="1464" y="4380"/>
                </a:cubicBezTo>
                <a:cubicBezTo>
                  <a:pt x="1476" y="4357"/>
                  <a:pt x="1487" y="4340"/>
                  <a:pt x="1498" y="4317"/>
                </a:cubicBezTo>
                <a:cubicBezTo>
                  <a:pt x="1504" y="4317"/>
                  <a:pt x="1515" y="4312"/>
                  <a:pt x="1521" y="4312"/>
                </a:cubicBezTo>
                <a:cubicBezTo>
                  <a:pt x="1555" y="4260"/>
                  <a:pt x="1578" y="4209"/>
                  <a:pt x="1595" y="4158"/>
                </a:cubicBezTo>
                <a:cubicBezTo>
                  <a:pt x="1606" y="4153"/>
                  <a:pt x="1635" y="4141"/>
                  <a:pt x="1646" y="4136"/>
                </a:cubicBezTo>
                <a:cubicBezTo>
                  <a:pt x="1640" y="4130"/>
                  <a:pt x="1623" y="4107"/>
                  <a:pt x="1618" y="4102"/>
                </a:cubicBezTo>
                <a:cubicBezTo>
                  <a:pt x="1527" y="4153"/>
                  <a:pt x="1493" y="4249"/>
                  <a:pt x="1430" y="4323"/>
                </a:cubicBezTo>
                <a:lnTo>
                  <a:pt x="1413" y="4300"/>
                </a:lnTo>
                <a:lnTo>
                  <a:pt x="1413" y="4300"/>
                </a:lnTo>
                <a:cubicBezTo>
                  <a:pt x="1419" y="4312"/>
                  <a:pt x="1425" y="4329"/>
                  <a:pt x="1430" y="4334"/>
                </a:cubicBezTo>
                <a:cubicBezTo>
                  <a:pt x="1396" y="4374"/>
                  <a:pt x="1368" y="4414"/>
                  <a:pt x="1357" y="4465"/>
                </a:cubicBezTo>
                <a:cubicBezTo>
                  <a:pt x="1322" y="4487"/>
                  <a:pt x="1300" y="4516"/>
                  <a:pt x="1317" y="4555"/>
                </a:cubicBezTo>
                <a:cubicBezTo>
                  <a:pt x="1311" y="4550"/>
                  <a:pt x="1288" y="4544"/>
                  <a:pt x="1283" y="4544"/>
                </a:cubicBezTo>
                <a:cubicBezTo>
                  <a:pt x="1288" y="4550"/>
                  <a:pt x="1305" y="4567"/>
                  <a:pt x="1317" y="4578"/>
                </a:cubicBezTo>
                <a:cubicBezTo>
                  <a:pt x="1305" y="4584"/>
                  <a:pt x="1277" y="4601"/>
                  <a:pt x="1260" y="4607"/>
                </a:cubicBezTo>
                <a:cubicBezTo>
                  <a:pt x="1266" y="4612"/>
                  <a:pt x="1271" y="4618"/>
                  <a:pt x="1271" y="4624"/>
                </a:cubicBezTo>
                <a:cubicBezTo>
                  <a:pt x="1317" y="4590"/>
                  <a:pt x="1374" y="4544"/>
                  <a:pt x="1362" y="4482"/>
                </a:cubicBezTo>
                <a:cubicBezTo>
                  <a:pt x="1374" y="4476"/>
                  <a:pt x="1402" y="4465"/>
                  <a:pt x="1413" y="4459"/>
                </a:cubicBezTo>
                <a:cubicBezTo>
                  <a:pt x="1430" y="4436"/>
                  <a:pt x="1442" y="4408"/>
                  <a:pt x="1459" y="4380"/>
                </a:cubicBezTo>
                <a:cubicBezTo>
                  <a:pt x="1470" y="4397"/>
                  <a:pt x="1493" y="4425"/>
                  <a:pt x="1504" y="4442"/>
                </a:cubicBezTo>
                <a:cubicBezTo>
                  <a:pt x="1493" y="4448"/>
                  <a:pt x="1470" y="4459"/>
                  <a:pt x="1459" y="4465"/>
                </a:cubicBezTo>
                <a:cubicBezTo>
                  <a:pt x="1470" y="4476"/>
                  <a:pt x="1481" y="4487"/>
                  <a:pt x="1493" y="4499"/>
                </a:cubicBezTo>
                <a:cubicBezTo>
                  <a:pt x="1493" y="4504"/>
                  <a:pt x="1487" y="4521"/>
                  <a:pt x="1487" y="4533"/>
                </a:cubicBezTo>
                <a:cubicBezTo>
                  <a:pt x="1476" y="4521"/>
                  <a:pt x="1453" y="4499"/>
                  <a:pt x="1442" y="4493"/>
                </a:cubicBezTo>
                <a:lnTo>
                  <a:pt x="1442" y="4493"/>
                </a:lnTo>
                <a:cubicBezTo>
                  <a:pt x="1442" y="4510"/>
                  <a:pt x="1453" y="4533"/>
                  <a:pt x="1459" y="4555"/>
                </a:cubicBezTo>
                <a:cubicBezTo>
                  <a:pt x="1447" y="4567"/>
                  <a:pt x="1442" y="4584"/>
                  <a:pt x="1436" y="4595"/>
                </a:cubicBezTo>
                <a:cubicBezTo>
                  <a:pt x="1436" y="4578"/>
                  <a:pt x="1447" y="4555"/>
                  <a:pt x="1436" y="4538"/>
                </a:cubicBezTo>
                <a:cubicBezTo>
                  <a:pt x="1379" y="4550"/>
                  <a:pt x="1430" y="4618"/>
                  <a:pt x="1413" y="4652"/>
                </a:cubicBezTo>
                <a:cubicBezTo>
                  <a:pt x="1396" y="4669"/>
                  <a:pt x="1362" y="4697"/>
                  <a:pt x="1345" y="4714"/>
                </a:cubicBezTo>
                <a:cubicBezTo>
                  <a:pt x="1345" y="4697"/>
                  <a:pt x="1340" y="4669"/>
                  <a:pt x="1340" y="4658"/>
                </a:cubicBezTo>
                <a:cubicBezTo>
                  <a:pt x="1334" y="4692"/>
                  <a:pt x="1322" y="4720"/>
                  <a:pt x="1294" y="4748"/>
                </a:cubicBezTo>
                <a:cubicBezTo>
                  <a:pt x="1311" y="4737"/>
                  <a:pt x="1334" y="4726"/>
                  <a:pt x="1351" y="4714"/>
                </a:cubicBezTo>
                <a:lnTo>
                  <a:pt x="1351" y="4714"/>
                </a:lnTo>
                <a:cubicBezTo>
                  <a:pt x="1356" y="4763"/>
                  <a:pt x="1328" y="4778"/>
                  <a:pt x="1295" y="4778"/>
                </a:cubicBezTo>
                <a:cubicBezTo>
                  <a:pt x="1289" y="4778"/>
                  <a:pt x="1283" y="4778"/>
                  <a:pt x="1277" y="4777"/>
                </a:cubicBezTo>
                <a:lnTo>
                  <a:pt x="1277" y="4777"/>
                </a:lnTo>
                <a:cubicBezTo>
                  <a:pt x="1283" y="4788"/>
                  <a:pt x="1288" y="4811"/>
                  <a:pt x="1294" y="4822"/>
                </a:cubicBezTo>
                <a:cubicBezTo>
                  <a:pt x="1271" y="4885"/>
                  <a:pt x="1237" y="4941"/>
                  <a:pt x="1209" y="5004"/>
                </a:cubicBezTo>
                <a:cubicBezTo>
                  <a:pt x="1203" y="4975"/>
                  <a:pt x="1198" y="4953"/>
                  <a:pt x="1186" y="4924"/>
                </a:cubicBezTo>
                <a:lnTo>
                  <a:pt x="1186" y="4924"/>
                </a:lnTo>
                <a:cubicBezTo>
                  <a:pt x="1175" y="4958"/>
                  <a:pt x="1186" y="4992"/>
                  <a:pt x="1209" y="5021"/>
                </a:cubicBezTo>
                <a:lnTo>
                  <a:pt x="1186" y="5021"/>
                </a:lnTo>
                <a:cubicBezTo>
                  <a:pt x="1186" y="5015"/>
                  <a:pt x="1186" y="5009"/>
                  <a:pt x="1181" y="4998"/>
                </a:cubicBezTo>
                <a:cubicBezTo>
                  <a:pt x="1176" y="4997"/>
                  <a:pt x="1172" y="4997"/>
                  <a:pt x="1168" y="4997"/>
                </a:cubicBezTo>
                <a:cubicBezTo>
                  <a:pt x="1151" y="4997"/>
                  <a:pt x="1148" y="5008"/>
                  <a:pt x="1152" y="5026"/>
                </a:cubicBezTo>
                <a:lnTo>
                  <a:pt x="1141" y="5026"/>
                </a:lnTo>
                <a:cubicBezTo>
                  <a:pt x="1147" y="5026"/>
                  <a:pt x="1152" y="5026"/>
                  <a:pt x="1152" y="5032"/>
                </a:cubicBezTo>
                <a:lnTo>
                  <a:pt x="1158" y="5032"/>
                </a:lnTo>
                <a:lnTo>
                  <a:pt x="1192" y="5049"/>
                </a:lnTo>
                <a:cubicBezTo>
                  <a:pt x="1175" y="5072"/>
                  <a:pt x="1164" y="5094"/>
                  <a:pt x="1158" y="5117"/>
                </a:cubicBezTo>
                <a:cubicBezTo>
                  <a:pt x="1152" y="5117"/>
                  <a:pt x="1152" y="5112"/>
                  <a:pt x="1147" y="5112"/>
                </a:cubicBezTo>
                <a:cubicBezTo>
                  <a:pt x="1152" y="5117"/>
                  <a:pt x="1152" y="5117"/>
                  <a:pt x="1152" y="5117"/>
                </a:cubicBezTo>
                <a:cubicBezTo>
                  <a:pt x="1147" y="5134"/>
                  <a:pt x="1141" y="5151"/>
                  <a:pt x="1135" y="5168"/>
                </a:cubicBezTo>
                <a:cubicBezTo>
                  <a:pt x="1130" y="5163"/>
                  <a:pt x="1118" y="5146"/>
                  <a:pt x="1113" y="5134"/>
                </a:cubicBezTo>
                <a:cubicBezTo>
                  <a:pt x="1101" y="5146"/>
                  <a:pt x="1090" y="5163"/>
                  <a:pt x="1084" y="5174"/>
                </a:cubicBezTo>
                <a:cubicBezTo>
                  <a:pt x="1088" y="5173"/>
                  <a:pt x="1092" y="5173"/>
                  <a:pt x="1096" y="5173"/>
                </a:cubicBezTo>
                <a:cubicBezTo>
                  <a:pt x="1125" y="5173"/>
                  <a:pt x="1129" y="5193"/>
                  <a:pt x="1124" y="5214"/>
                </a:cubicBezTo>
                <a:cubicBezTo>
                  <a:pt x="1118" y="5219"/>
                  <a:pt x="1113" y="5219"/>
                  <a:pt x="1107" y="5219"/>
                </a:cubicBezTo>
                <a:cubicBezTo>
                  <a:pt x="1107" y="5225"/>
                  <a:pt x="1113" y="5236"/>
                  <a:pt x="1118" y="5242"/>
                </a:cubicBezTo>
                <a:cubicBezTo>
                  <a:pt x="1113" y="5248"/>
                  <a:pt x="1107" y="5253"/>
                  <a:pt x="1107" y="5259"/>
                </a:cubicBezTo>
                <a:cubicBezTo>
                  <a:pt x="1101" y="5270"/>
                  <a:pt x="1096" y="5282"/>
                  <a:pt x="1096" y="5293"/>
                </a:cubicBezTo>
                <a:lnTo>
                  <a:pt x="1061" y="5293"/>
                </a:lnTo>
                <a:cubicBezTo>
                  <a:pt x="1022" y="5378"/>
                  <a:pt x="965" y="5458"/>
                  <a:pt x="942" y="5554"/>
                </a:cubicBezTo>
                <a:cubicBezTo>
                  <a:pt x="920" y="5571"/>
                  <a:pt x="891" y="5594"/>
                  <a:pt x="863" y="5605"/>
                </a:cubicBezTo>
                <a:cubicBezTo>
                  <a:pt x="863" y="5543"/>
                  <a:pt x="903" y="5497"/>
                  <a:pt x="942" y="5458"/>
                </a:cubicBezTo>
                <a:cubicBezTo>
                  <a:pt x="942" y="5446"/>
                  <a:pt x="942" y="5429"/>
                  <a:pt x="937" y="5424"/>
                </a:cubicBezTo>
                <a:cubicBezTo>
                  <a:pt x="1010" y="5367"/>
                  <a:pt x="1010" y="5276"/>
                  <a:pt x="1073" y="5219"/>
                </a:cubicBezTo>
                <a:cubicBezTo>
                  <a:pt x="1079" y="5185"/>
                  <a:pt x="1084" y="5151"/>
                  <a:pt x="1079" y="5117"/>
                </a:cubicBezTo>
                <a:lnTo>
                  <a:pt x="1079" y="5117"/>
                </a:lnTo>
                <a:cubicBezTo>
                  <a:pt x="1073" y="5140"/>
                  <a:pt x="1067" y="5163"/>
                  <a:pt x="1061" y="5185"/>
                </a:cubicBezTo>
                <a:cubicBezTo>
                  <a:pt x="942" y="5299"/>
                  <a:pt x="903" y="5475"/>
                  <a:pt x="801" y="5611"/>
                </a:cubicBezTo>
                <a:cubicBezTo>
                  <a:pt x="819" y="5608"/>
                  <a:pt x="838" y="5607"/>
                  <a:pt x="857" y="5607"/>
                </a:cubicBezTo>
                <a:cubicBezTo>
                  <a:pt x="883" y="5607"/>
                  <a:pt x="908" y="5610"/>
                  <a:pt x="931" y="5616"/>
                </a:cubicBezTo>
                <a:lnTo>
                  <a:pt x="908" y="5690"/>
                </a:lnTo>
                <a:lnTo>
                  <a:pt x="857" y="5690"/>
                </a:lnTo>
                <a:cubicBezTo>
                  <a:pt x="857" y="5696"/>
                  <a:pt x="857" y="5707"/>
                  <a:pt x="857" y="5713"/>
                </a:cubicBezTo>
                <a:cubicBezTo>
                  <a:pt x="869" y="5707"/>
                  <a:pt x="891" y="5702"/>
                  <a:pt x="903" y="5696"/>
                </a:cubicBezTo>
                <a:lnTo>
                  <a:pt x="903" y="5696"/>
                </a:lnTo>
                <a:cubicBezTo>
                  <a:pt x="886" y="5753"/>
                  <a:pt x="863" y="5815"/>
                  <a:pt x="818" y="5855"/>
                </a:cubicBezTo>
                <a:cubicBezTo>
                  <a:pt x="818" y="5860"/>
                  <a:pt x="823" y="5872"/>
                  <a:pt x="823" y="5883"/>
                </a:cubicBezTo>
                <a:cubicBezTo>
                  <a:pt x="806" y="5923"/>
                  <a:pt x="789" y="5963"/>
                  <a:pt x="772" y="6008"/>
                </a:cubicBezTo>
                <a:cubicBezTo>
                  <a:pt x="763" y="6004"/>
                  <a:pt x="755" y="6001"/>
                  <a:pt x="746" y="6001"/>
                </a:cubicBezTo>
                <a:cubicBezTo>
                  <a:pt x="734" y="6001"/>
                  <a:pt x="722" y="6008"/>
                  <a:pt x="715" y="6025"/>
                </a:cubicBezTo>
                <a:lnTo>
                  <a:pt x="766" y="6025"/>
                </a:lnTo>
                <a:cubicBezTo>
                  <a:pt x="738" y="6087"/>
                  <a:pt x="715" y="6150"/>
                  <a:pt x="698" y="6212"/>
                </a:cubicBezTo>
                <a:lnTo>
                  <a:pt x="636" y="6201"/>
                </a:lnTo>
                <a:lnTo>
                  <a:pt x="636" y="6201"/>
                </a:lnTo>
                <a:cubicBezTo>
                  <a:pt x="636" y="6212"/>
                  <a:pt x="642" y="6241"/>
                  <a:pt x="647" y="6252"/>
                </a:cubicBezTo>
                <a:cubicBezTo>
                  <a:pt x="653" y="6246"/>
                  <a:pt x="676" y="6241"/>
                  <a:pt x="681" y="6235"/>
                </a:cubicBezTo>
                <a:lnTo>
                  <a:pt x="681" y="6235"/>
                </a:lnTo>
                <a:cubicBezTo>
                  <a:pt x="676" y="6263"/>
                  <a:pt x="670" y="6292"/>
                  <a:pt x="664" y="6320"/>
                </a:cubicBezTo>
                <a:cubicBezTo>
                  <a:pt x="647" y="6320"/>
                  <a:pt x="625" y="6326"/>
                  <a:pt x="608" y="6326"/>
                </a:cubicBezTo>
                <a:cubicBezTo>
                  <a:pt x="596" y="6365"/>
                  <a:pt x="579" y="6411"/>
                  <a:pt x="579" y="6451"/>
                </a:cubicBezTo>
                <a:cubicBezTo>
                  <a:pt x="596" y="6416"/>
                  <a:pt x="608" y="6377"/>
                  <a:pt x="636" y="6348"/>
                </a:cubicBezTo>
                <a:lnTo>
                  <a:pt x="636" y="6348"/>
                </a:lnTo>
                <a:cubicBezTo>
                  <a:pt x="636" y="6405"/>
                  <a:pt x="608" y="6451"/>
                  <a:pt x="585" y="6502"/>
                </a:cubicBezTo>
                <a:cubicBezTo>
                  <a:pt x="579" y="6502"/>
                  <a:pt x="562" y="6496"/>
                  <a:pt x="557" y="6496"/>
                </a:cubicBezTo>
                <a:cubicBezTo>
                  <a:pt x="545" y="6519"/>
                  <a:pt x="540" y="6547"/>
                  <a:pt x="534" y="6570"/>
                </a:cubicBezTo>
                <a:cubicBezTo>
                  <a:pt x="551" y="6547"/>
                  <a:pt x="568" y="6524"/>
                  <a:pt x="585" y="6507"/>
                </a:cubicBezTo>
                <a:lnTo>
                  <a:pt x="585" y="6507"/>
                </a:lnTo>
                <a:cubicBezTo>
                  <a:pt x="562" y="6609"/>
                  <a:pt x="528" y="6712"/>
                  <a:pt x="500" y="6814"/>
                </a:cubicBezTo>
                <a:cubicBezTo>
                  <a:pt x="500" y="6802"/>
                  <a:pt x="488" y="6780"/>
                  <a:pt x="483" y="6768"/>
                </a:cubicBezTo>
                <a:cubicBezTo>
                  <a:pt x="471" y="6780"/>
                  <a:pt x="460" y="6797"/>
                  <a:pt x="449" y="6808"/>
                </a:cubicBezTo>
                <a:cubicBezTo>
                  <a:pt x="449" y="6865"/>
                  <a:pt x="483" y="6916"/>
                  <a:pt x="460" y="6967"/>
                </a:cubicBezTo>
                <a:cubicBezTo>
                  <a:pt x="454" y="6938"/>
                  <a:pt x="443" y="6910"/>
                  <a:pt x="437" y="6882"/>
                </a:cubicBezTo>
                <a:cubicBezTo>
                  <a:pt x="420" y="6961"/>
                  <a:pt x="381" y="7046"/>
                  <a:pt x="403" y="7126"/>
                </a:cubicBezTo>
                <a:lnTo>
                  <a:pt x="381" y="7126"/>
                </a:lnTo>
                <a:cubicBezTo>
                  <a:pt x="381" y="7131"/>
                  <a:pt x="386" y="7143"/>
                  <a:pt x="386" y="7154"/>
                </a:cubicBezTo>
                <a:lnTo>
                  <a:pt x="358" y="7160"/>
                </a:lnTo>
                <a:lnTo>
                  <a:pt x="364" y="7171"/>
                </a:lnTo>
                <a:cubicBezTo>
                  <a:pt x="375" y="7165"/>
                  <a:pt x="398" y="7154"/>
                  <a:pt x="409" y="7148"/>
                </a:cubicBezTo>
                <a:lnTo>
                  <a:pt x="409" y="7148"/>
                </a:lnTo>
                <a:cubicBezTo>
                  <a:pt x="403" y="7165"/>
                  <a:pt x="392" y="7194"/>
                  <a:pt x="386" y="7205"/>
                </a:cubicBezTo>
                <a:cubicBezTo>
                  <a:pt x="381" y="7205"/>
                  <a:pt x="358" y="7199"/>
                  <a:pt x="352" y="7199"/>
                </a:cubicBezTo>
                <a:cubicBezTo>
                  <a:pt x="352" y="7211"/>
                  <a:pt x="358" y="7228"/>
                  <a:pt x="364" y="7239"/>
                </a:cubicBezTo>
                <a:cubicBezTo>
                  <a:pt x="369" y="7234"/>
                  <a:pt x="381" y="7228"/>
                  <a:pt x="386" y="7228"/>
                </a:cubicBezTo>
                <a:cubicBezTo>
                  <a:pt x="392" y="7290"/>
                  <a:pt x="364" y="7358"/>
                  <a:pt x="352" y="7421"/>
                </a:cubicBezTo>
                <a:cubicBezTo>
                  <a:pt x="347" y="7415"/>
                  <a:pt x="324" y="7409"/>
                  <a:pt x="313" y="7404"/>
                </a:cubicBezTo>
                <a:lnTo>
                  <a:pt x="313" y="7404"/>
                </a:lnTo>
                <a:cubicBezTo>
                  <a:pt x="330" y="7415"/>
                  <a:pt x="341" y="7421"/>
                  <a:pt x="358" y="7426"/>
                </a:cubicBezTo>
                <a:cubicBezTo>
                  <a:pt x="347" y="7466"/>
                  <a:pt x="341" y="7500"/>
                  <a:pt x="335" y="7540"/>
                </a:cubicBezTo>
                <a:cubicBezTo>
                  <a:pt x="330" y="7506"/>
                  <a:pt x="324" y="7477"/>
                  <a:pt x="307" y="7449"/>
                </a:cubicBezTo>
                <a:cubicBezTo>
                  <a:pt x="307" y="7477"/>
                  <a:pt x="296" y="7500"/>
                  <a:pt x="267" y="7512"/>
                </a:cubicBezTo>
                <a:cubicBezTo>
                  <a:pt x="279" y="7512"/>
                  <a:pt x="290" y="7517"/>
                  <a:pt x="296" y="7523"/>
                </a:cubicBezTo>
                <a:cubicBezTo>
                  <a:pt x="261" y="7608"/>
                  <a:pt x="256" y="7704"/>
                  <a:pt x="233" y="7801"/>
                </a:cubicBezTo>
                <a:cubicBezTo>
                  <a:pt x="250" y="7795"/>
                  <a:pt x="273" y="7790"/>
                  <a:pt x="284" y="7790"/>
                </a:cubicBezTo>
                <a:cubicBezTo>
                  <a:pt x="279" y="7875"/>
                  <a:pt x="267" y="7960"/>
                  <a:pt x="250" y="8045"/>
                </a:cubicBezTo>
                <a:cubicBezTo>
                  <a:pt x="233" y="7999"/>
                  <a:pt x="239" y="7948"/>
                  <a:pt x="250" y="7903"/>
                </a:cubicBezTo>
                <a:lnTo>
                  <a:pt x="250" y="7903"/>
                </a:lnTo>
                <a:cubicBezTo>
                  <a:pt x="171" y="7920"/>
                  <a:pt x="227" y="8243"/>
                  <a:pt x="159" y="8323"/>
                </a:cubicBezTo>
                <a:cubicBezTo>
                  <a:pt x="137" y="8312"/>
                  <a:pt x="114" y="8300"/>
                  <a:pt x="97" y="8289"/>
                </a:cubicBezTo>
                <a:cubicBezTo>
                  <a:pt x="103" y="8289"/>
                  <a:pt x="120" y="8283"/>
                  <a:pt x="125" y="8283"/>
                </a:cubicBezTo>
                <a:cubicBezTo>
                  <a:pt x="131" y="8255"/>
                  <a:pt x="142" y="8238"/>
                  <a:pt x="171" y="8232"/>
                </a:cubicBezTo>
                <a:cubicBezTo>
                  <a:pt x="159" y="8209"/>
                  <a:pt x="148" y="8192"/>
                  <a:pt x="142" y="8170"/>
                </a:cubicBezTo>
                <a:lnTo>
                  <a:pt x="142" y="8170"/>
                </a:lnTo>
                <a:lnTo>
                  <a:pt x="182" y="8175"/>
                </a:lnTo>
                <a:cubicBezTo>
                  <a:pt x="176" y="8170"/>
                  <a:pt x="154" y="8158"/>
                  <a:pt x="148" y="8153"/>
                </a:cubicBezTo>
                <a:cubicBezTo>
                  <a:pt x="159" y="8068"/>
                  <a:pt x="171" y="7971"/>
                  <a:pt x="108" y="7903"/>
                </a:cubicBezTo>
                <a:cubicBezTo>
                  <a:pt x="108" y="8016"/>
                  <a:pt x="86" y="8130"/>
                  <a:pt x="80" y="8243"/>
                </a:cubicBezTo>
                <a:cubicBezTo>
                  <a:pt x="74" y="8243"/>
                  <a:pt x="63" y="8255"/>
                  <a:pt x="57" y="8260"/>
                </a:cubicBezTo>
                <a:cubicBezTo>
                  <a:pt x="86" y="8289"/>
                  <a:pt x="63" y="8329"/>
                  <a:pt x="46" y="8357"/>
                </a:cubicBezTo>
                <a:cubicBezTo>
                  <a:pt x="80" y="8419"/>
                  <a:pt x="46" y="8487"/>
                  <a:pt x="46" y="8556"/>
                </a:cubicBezTo>
                <a:lnTo>
                  <a:pt x="23" y="8561"/>
                </a:lnTo>
                <a:cubicBezTo>
                  <a:pt x="35" y="8561"/>
                  <a:pt x="46" y="8573"/>
                  <a:pt x="52" y="8573"/>
                </a:cubicBezTo>
                <a:cubicBezTo>
                  <a:pt x="52" y="8646"/>
                  <a:pt x="35" y="8720"/>
                  <a:pt x="52" y="8794"/>
                </a:cubicBezTo>
                <a:cubicBezTo>
                  <a:pt x="63" y="8822"/>
                  <a:pt x="40" y="8845"/>
                  <a:pt x="29" y="8868"/>
                </a:cubicBezTo>
                <a:cubicBezTo>
                  <a:pt x="40" y="8879"/>
                  <a:pt x="52" y="8890"/>
                  <a:pt x="63" y="8902"/>
                </a:cubicBezTo>
                <a:cubicBezTo>
                  <a:pt x="52" y="8907"/>
                  <a:pt x="35" y="8913"/>
                  <a:pt x="23" y="8913"/>
                </a:cubicBezTo>
                <a:cubicBezTo>
                  <a:pt x="52" y="9123"/>
                  <a:pt x="0" y="9321"/>
                  <a:pt x="6" y="9526"/>
                </a:cubicBezTo>
                <a:cubicBezTo>
                  <a:pt x="35" y="9560"/>
                  <a:pt x="6" y="9599"/>
                  <a:pt x="0" y="9639"/>
                </a:cubicBezTo>
                <a:cubicBezTo>
                  <a:pt x="12" y="9685"/>
                  <a:pt x="18" y="9736"/>
                  <a:pt x="18" y="9787"/>
                </a:cubicBezTo>
                <a:lnTo>
                  <a:pt x="35" y="9815"/>
                </a:lnTo>
                <a:cubicBezTo>
                  <a:pt x="23" y="9838"/>
                  <a:pt x="18" y="9860"/>
                  <a:pt x="12" y="9883"/>
                </a:cubicBezTo>
                <a:cubicBezTo>
                  <a:pt x="18" y="9906"/>
                  <a:pt x="23" y="9923"/>
                  <a:pt x="29" y="9946"/>
                </a:cubicBezTo>
                <a:cubicBezTo>
                  <a:pt x="23" y="9951"/>
                  <a:pt x="12" y="9963"/>
                  <a:pt x="6" y="9968"/>
                </a:cubicBezTo>
                <a:lnTo>
                  <a:pt x="29" y="9968"/>
                </a:lnTo>
                <a:cubicBezTo>
                  <a:pt x="23" y="10008"/>
                  <a:pt x="23" y="10042"/>
                  <a:pt x="29" y="10076"/>
                </a:cubicBezTo>
                <a:cubicBezTo>
                  <a:pt x="23" y="10082"/>
                  <a:pt x="12" y="10082"/>
                  <a:pt x="12" y="10087"/>
                </a:cubicBezTo>
                <a:cubicBezTo>
                  <a:pt x="18" y="10093"/>
                  <a:pt x="29" y="10104"/>
                  <a:pt x="35" y="10110"/>
                </a:cubicBezTo>
                <a:cubicBezTo>
                  <a:pt x="12" y="10178"/>
                  <a:pt x="63" y="10246"/>
                  <a:pt x="46" y="10314"/>
                </a:cubicBezTo>
                <a:cubicBezTo>
                  <a:pt x="97" y="10405"/>
                  <a:pt x="69" y="10519"/>
                  <a:pt x="97" y="10621"/>
                </a:cubicBezTo>
                <a:cubicBezTo>
                  <a:pt x="103" y="10626"/>
                  <a:pt x="120" y="10632"/>
                  <a:pt x="131" y="10638"/>
                </a:cubicBezTo>
                <a:cubicBezTo>
                  <a:pt x="125" y="10643"/>
                  <a:pt x="108" y="10660"/>
                  <a:pt x="103" y="10666"/>
                </a:cubicBezTo>
                <a:cubicBezTo>
                  <a:pt x="131" y="10791"/>
                  <a:pt x="108" y="10921"/>
                  <a:pt x="159" y="11035"/>
                </a:cubicBezTo>
                <a:lnTo>
                  <a:pt x="193" y="11035"/>
                </a:lnTo>
                <a:cubicBezTo>
                  <a:pt x="182" y="10973"/>
                  <a:pt x="171" y="10916"/>
                  <a:pt x="154" y="10859"/>
                </a:cubicBezTo>
                <a:cubicBezTo>
                  <a:pt x="159" y="10853"/>
                  <a:pt x="165" y="10842"/>
                  <a:pt x="171" y="10836"/>
                </a:cubicBezTo>
                <a:cubicBezTo>
                  <a:pt x="137" y="10751"/>
                  <a:pt x="148" y="10655"/>
                  <a:pt x="137" y="10564"/>
                </a:cubicBezTo>
                <a:cubicBezTo>
                  <a:pt x="131" y="10558"/>
                  <a:pt x="114" y="10553"/>
                  <a:pt x="108" y="10547"/>
                </a:cubicBezTo>
                <a:cubicBezTo>
                  <a:pt x="114" y="10524"/>
                  <a:pt x="120" y="10502"/>
                  <a:pt x="131" y="10479"/>
                </a:cubicBezTo>
                <a:lnTo>
                  <a:pt x="86" y="10439"/>
                </a:lnTo>
                <a:cubicBezTo>
                  <a:pt x="97" y="10439"/>
                  <a:pt x="114" y="10428"/>
                  <a:pt x="120" y="10428"/>
                </a:cubicBezTo>
                <a:cubicBezTo>
                  <a:pt x="114" y="10417"/>
                  <a:pt x="103" y="10394"/>
                  <a:pt x="97" y="10388"/>
                </a:cubicBezTo>
                <a:cubicBezTo>
                  <a:pt x="114" y="10377"/>
                  <a:pt x="131" y="10365"/>
                  <a:pt x="148" y="10354"/>
                </a:cubicBezTo>
                <a:lnTo>
                  <a:pt x="148" y="10354"/>
                </a:lnTo>
                <a:cubicBezTo>
                  <a:pt x="137" y="10360"/>
                  <a:pt x="120" y="10360"/>
                  <a:pt x="108" y="10360"/>
                </a:cubicBezTo>
                <a:cubicBezTo>
                  <a:pt x="103" y="10207"/>
                  <a:pt x="103" y="10053"/>
                  <a:pt x="86" y="9900"/>
                </a:cubicBezTo>
                <a:lnTo>
                  <a:pt x="86" y="9900"/>
                </a:lnTo>
                <a:lnTo>
                  <a:pt x="171" y="9923"/>
                </a:lnTo>
                <a:cubicBezTo>
                  <a:pt x="159" y="9923"/>
                  <a:pt x="137" y="9929"/>
                  <a:pt x="125" y="9929"/>
                </a:cubicBezTo>
                <a:cubicBezTo>
                  <a:pt x="125" y="10002"/>
                  <a:pt x="137" y="10076"/>
                  <a:pt x="148" y="10150"/>
                </a:cubicBezTo>
                <a:lnTo>
                  <a:pt x="182" y="10133"/>
                </a:lnTo>
                <a:cubicBezTo>
                  <a:pt x="205" y="10235"/>
                  <a:pt x="216" y="10337"/>
                  <a:pt x="216" y="10439"/>
                </a:cubicBezTo>
                <a:cubicBezTo>
                  <a:pt x="188" y="10422"/>
                  <a:pt x="176" y="10394"/>
                  <a:pt x="176" y="10360"/>
                </a:cubicBezTo>
                <a:lnTo>
                  <a:pt x="171" y="10360"/>
                </a:lnTo>
                <a:lnTo>
                  <a:pt x="171" y="10428"/>
                </a:lnTo>
                <a:cubicBezTo>
                  <a:pt x="193" y="10439"/>
                  <a:pt x="210" y="10445"/>
                  <a:pt x="233" y="10451"/>
                </a:cubicBezTo>
                <a:cubicBezTo>
                  <a:pt x="227" y="10479"/>
                  <a:pt x="193" y="10468"/>
                  <a:pt x="176" y="10473"/>
                </a:cubicBezTo>
                <a:cubicBezTo>
                  <a:pt x="188" y="10519"/>
                  <a:pt x="193" y="10570"/>
                  <a:pt x="205" y="10615"/>
                </a:cubicBezTo>
                <a:cubicBezTo>
                  <a:pt x="210" y="10587"/>
                  <a:pt x="222" y="10564"/>
                  <a:pt x="227" y="10541"/>
                </a:cubicBezTo>
                <a:lnTo>
                  <a:pt x="227" y="10541"/>
                </a:lnTo>
                <a:cubicBezTo>
                  <a:pt x="227" y="10598"/>
                  <a:pt x="284" y="10678"/>
                  <a:pt x="222" y="10717"/>
                </a:cubicBezTo>
                <a:cubicBezTo>
                  <a:pt x="227" y="10751"/>
                  <a:pt x="233" y="10785"/>
                  <a:pt x="239" y="10819"/>
                </a:cubicBezTo>
                <a:cubicBezTo>
                  <a:pt x="239" y="10797"/>
                  <a:pt x="239" y="10780"/>
                  <a:pt x="239" y="10757"/>
                </a:cubicBezTo>
                <a:lnTo>
                  <a:pt x="256" y="10757"/>
                </a:lnTo>
                <a:cubicBezTo>
                  <a:pt x="261" y="10785"/>
                  <a:pt x="267" y="10819"/>
                  <a:pt x="273" y="10848"/>
                </a:cubicBezTo>
                <a:cubicBezTo>
                  <a:pt x="261" y="10848"/>
                  <a:pt x="244" y="10853"/>
                  <a:pt x="239" y="10853"/>
                </a:cubicBezTo>
                <a:cubicBezTo>
                  <a:pt x="279" y="10853"/>
                  <a:pt x="279" y="10882"/>
                  <a:pt x="273" y="10910"/>
                </a:cubicBezTo>
                <a:cubicBezTo>
                  <a:pt x="261" y="10910"/>
                  <a:pt x="244" y="10904"/>
                  <a:pt x="233" y="10904"/>
                </a:cubicBezTo>
                <a:cubicBezTo>
                  <a:pt x="261" y="10995"/>
                  <a:pt x="273" y="11086"/>
                  <a:pt x="290" y="11182"/>
                </a:cubicBezTo>
                <a:cubicBezTo>
                  <a:pt x="290" y="11165"/>
                  <a:pt x="290" y="11143"/>
                  <a:pt x="290" y="11131"/>
                </a:cubicBezTo>
                <a:lnTo>
                  <a:pt x="318" y="11120"/>
                </a:lnTo>
                <a:cubicBezTo>
                  <a:pt x="324" y="11154"/>
                  <a:pt x="330" y="11188"/>
                  <a:pt x="335" y="11222"/>
                </a:cubicBezTo>
                <a:cubicBezTo>
                  <a:pt x="330" y="11217"/>
                  <a:pt x="307" y="11217"/>
                  <a:pt x="301" y="11217"/>
                </a:cubicBezTo>
                <a:cubicBezTo>
                  <a:pt x="313" y="11330"/>
                  <a:pt x="330" y="11443"/>
                  <a:pt x="369" y="11551"/>
                </a:cubicBezTo>
                <a:cubicBezTo>
                  <a:pt x="369" y="11489"/>
                  <a:pt x="347" y="11432"/>
                  <a:pt x="352" y="11370"/>
                </a:cubicBezTo>
                <a:lnTo>
                  <a:pt x="352" y="11370"/>
                </a:lnTo>
                <a:cubicBezTo>
                  <a:pt x="392" y="11455"/>
                  <a:pt x="403" y="11546"/>
                  <a:pt x="415" y="11642"/>
                </a:cubicBezTo>
                <a:cubicBezTo>
                  <a:pt x="409" y="11648"/>
                  <a:pt x="403" y="11653"/>
                  <a:pt x="403" y="11659"/>
                </a:cubicBezTo>
                <a:cubicBezTo>
                  <a:pt x="386" y="11687"/>
                  <a:pt x="398" y="11721"/>
                  <a:pt x="409" y="11750"/>
                </a:cubicBezTo>
                <a:cubicBezTo>
                  <a:pt x="432" y="11727"/>
                  <a:pt x="426" y="11699"/>
                  <a:pt x="426" y="11665"/>
                </a:cubicBezTo>
                <a:lnTo>
                  <a:pt x="426" y="11665"/>
                </a:lnTo>
                <a:cubicBezTo>
                  <a:pt x="449" y="11704"/>
                  <a:pt x="454" y="11744"/>
                  <a:pt x="466" y="11784"/>
                </a:cubicBezTo>
                <a:lnTo>
                  <a:pt x="420" y="11784"/>
                </a:lnTo>
                <a:cubicBezTo>
                  <a:pt x="432" y="11818"/>
                  <a:pt x="437" y="11846"/>
                  <a:pt x="449" y="11880"/>
                </a:cubicBezTo>
                <a:cubicBezTo>
                  <a:pt x="454" y="11858"/>
                  <a:pt x="460" y="11835"/>
                  <a:pt x="471" y="11818"/>
                </a:cubicBezTo>
                <a:cubicBezTo>
                  <a:pt x="483" y="11869"/>
                  <a:pt x="488" y="11920"/>
                  <a:pt x="500" y="11971"/>
                </a:cubicBezTo>
                <a:cubicBezTo>
                  <a:pt x="483" y="11977"/>
                  <a:pt x="460" y="11988"/>
                  <a:pt x="443" y="11999"/>
                </a:cubicBezTo>
                <a:cubicBezTo>
                  <a:pt x="528" y="12045"/>
                  <a:pt x="505" y="12175"/>
                  <a:pt x="568" y="12243"/>
                </a:cubicBezTo>
                <a:cubicBezTo>
                  <a:pt x="562" y="12232"/>
                  <a:pt x="557" y="12204"/>
                  <a:pt x="551" y="12192"/>
                </a:cubicBezTo>
                <a:cubicBezTo>
                  <a:pt x="562" y="12192"/>
                  <a:pt x="574" y="12187"/>
                  <a:pt x="579" y="12181"/>
                </a:cubicBezTo>
                <a:cubicBezTo>
                  <a:pt x="579" y="12198"/>
                  <a:pt x="585" y="12226"/>
                  <a:pt x="585" y="12238"/>
                </a:cubicBezTo>
                <a:cubicBezTo>
                  <a:pt x="596" y="12249"/>
                  <a:pt x="602" y="12260"/>
                  <a:pt x="613" y="12272"/>
                </a:cubicBezTo>
                <a:cubicBezTo>
                  <a:pt x="602" y="12272"/>
                  <a:pt x="574" y="12278"/>
                  <a:pt x="557" y="12278"/>
                </a:cubicBezTo>
                <a:cubicBezTo>
                  <a:pt x="568" y="12312"/>
                  <a:pt x="574" y="12351"/>
                  <a:pt x="608" y="12368"/>
                </a:cubicBezTo>
                <a:cubicBezTo>
                  <a:pt x="619" y="12408"/>
                  <a:pt x="625" y="12448"/>
                  <a:pt x="625" y="12493"/>
                </a:cubicBezTo>
                <a:cubicBezTo>
                  <a:pt x="636" y="12499"/>
                  <a:pt x="647" y="12510"/>
                  <a:pt x="653" y="12521"/>
                </a:cubicBezTo>
                <a:cubicBezTo>
                  <a:pt x="659" y="12567"/>
                  <a:pt x="670" y="12612"/>
                  <a:pt x="693" y="12658"/>
                </a:cubicBezTo>
                <a:cubicBezTo>
                  <a:pt x="681" y="12652"/>
                  <a:pt x="659" y="12635"/>
                  <a:pt x="647" y="12629"/>
                </a:cubicBezTo>
                <a:lnTo>
                  <a:pt x="647" y="12629"/>
                </a:lnTo>
                <a:cubicBezTo>
                  <a:pt x="687" y="12663"/>
                  <a:pt x="704" y="12720"/>
                  <a:pt x="744" y="12748"/>
                </a:cubicBezTo>
                <a:cubicBezTo>
                  <a:pt x="732" y="12703"/>
                  <a:pt x="721" y="12663"/>
                  <a:pt x="715" y="12618"/>
                </a:cubicBezTo>
                <a:lnTo>
                  <a:pt x="715" y="12618"/>
                </a:lnTo>
                <a:cubicBezTo>
                  <a:pt x="783" y="12748"/>
                  <a:pt x="835" y="12890"/>
                  <a:pt x="874" y="13038"/>
                </a:cubicBezTo>
                <a:cubicBezTo>
                  <a:pt x="863" y="13009"/>
                  <a:pt x="852" y="12987"/>
                  <a:pt x="835" y="12964"/>
                </a:cubicBezTo>
                <a:cubicBezTo>
                  <a:pt x="818" y="12987"/>
                  <a:pt x="823" y="13015"/>
                  <a:pt x="823" y="13043"/>
                </a:cubicBezTo>
                <a:cubicBezTo>
                  <a:pt x="846" y="13066"/>
                  <a:pt x="863" y="13089"/>
                  <a:pt x="880" y="13112"/>
                </a:cubicBezTo>
                <a:cubicBezTo>
                  <a:pt x="874" y="13117"/>
                  <a:pt x="863" y="13129"/>
                  <a:pt x="857" y="13134"/>
                </a:cubicBezTo>
                <a:cubicBezTo>
                  <a:pt x="890" y="13140"/>
                  <a:pt x="956" y="13248"/>
                  <a:pt x="901" y="13248"/>
                </a:cubicBezTo>
                <a:cubicBezTo>
                  <a:pt x="900" y="13248"/>
                  <a:pt x="898" y="13248"/>
                  <a:pt x="897" y="13248"/>
                </a:cubicBezTo>
                <a:cubicBezTo>
                  <a:pt x="812" y="13134"/>
                  <a:pt x="789" y="12981"/>
                  <a:pt x="698" y="12873"/>
                </a:cubicBezTo>
                <a:cubicBezTo>
                  <a:pt x="704" y="12868"/>
                  <a:pt x="710" y="12856"/>
                  <a:pt x="710" y="12851"/>
                </a:cubicBezTo>
                <a:cubicBezTo>
                  <a:pt x="670" y="12771"/>
                  <a:pt x="653" y="12686"/>
                  <a:pt x="625" y="12607"/>
                </a:cubicBezTo>
                <a:cubicBezTo>
                  <a:pt x="608" y="12612"/>
                  <a:pt x="574" y="12618"/>
                  <a:pt x="557" y="12618"/>
                </a:cubicBezTo>
                <a:cubicBezTo>
                  <a:pt x="568" y="12663"/>
                  <a:pt x="591" y="12709"/>
                  <a:pt x="642" y="12720"/>
                </a:cubicBezTo>
                <a:cubicBezTo>
                  <a:pt x="647" y="12737"/>
                  <a:pt x="647" y="12760"/>
                  <a:pt x="647" y="12777"/>
                </a:cubicBezTo>
                <a:cubicBezTo>
                  <a:pt x="630" y="12817"/>
                  <a:pt x="676" y="12851"/>
                  <a:pt x="687" y="12890"/>
                </a:cubicBezTo>
                <a:lnTo>
                  <a:pt x="647" y="12896"/>
                </a:lnTo>
                <a:cubicBezTo>
                  <a:pt x="659" y="12896"/>
                  <a:pt x="676" y="12902"/>
                  <a:pt x="687" y="12902"/>
                </a:cubicBezTo>
                <a:cubicBezTo>
                  <a:pt x="681" y="12924"/>
                  <a:pt x="676" y="12958"/>
                  <a:pt x="670" y="12981"/>
                </a:cubicBezTo>
                <a:cubicBezTo>
                  <a:pt x="687" y="12987"/>
                  <a:pt x="704" y="12998"/>
                  <a:pt x="727" y="13004"/>
                </a:cubicBezTo>
                <a:cubicBezTo>
                  <a:pt x="715" y="13015"/>
                  <a:pt x="704" y="13038"/>
                  <a:pt x="698" y="13049"/>
                </a:cubicBezTo>
                <a:cubicBezTo>
                  <a:pt x="704" y="13043"/>
                  <a:pt x="721" y="13038"/>
                  <a:pt x="727" y="13032"/>
                </a:cubicBezTo>
                <a:cubicBezTo>
                  <a:pt x="732" y="13066"/>
                  <a:pt x="755" y="13100"/>
                  <a:pt x="732" y="13134"/>
                </a:cubicBezTo>
                <a:cubicBezTo>
                  <a:pt x="738" y="13129"/>
                  <a:pt x="749" y="13123"/>
                  <a:pt x="755" y="13117"/>
                </a:cubicBezTo>
                <a:cubicBezTo>
                  <a:pt x="789" y="13214"/>
                  <a:pt x="846" y="13299"/>
                  <a:pt x="886" y="13390"/>
                </a:cubicBezTo>
                <a:lnTo>
                  <a:pt x="852" y="13384"/>
                </a:lnTo>
                <a:lnTo>
                  <a:pt x="852" y="13384"/>
                </a:lnTo>
                <a:cubicBezTo>
                  <a:pt x="908" y="13401"/>
                  <a:pt x="959" y="13492"/>
                  <a:pt x="937" y="13548"/>
                </a:cubicBezTo>
                <a:cubicBezTo>
                  <a:pt x="931" y="13577"/>
                  <a:pt x="971" y="13577"/>
                  <a:pt x="982" y="13588"/>
                </a:cubicBezTo>
                <a:cubicBezTo>
                  <a:pt x="994" y="13614"/>
                  <a:pt x="1006" y="13636"/>
                  <a:pt x="1022" y="13656"/>
                </a:cubicBezTo>
                <a:lnTo>
                  <a:pt x="1022" y="13656"/>
                </a:lnTo>
                <a:cubicBezTo>
                  <a:pt x="1022" y="13599"/>
                  <a:pt x="1062" y="13571"/>
                  <a:pt x="1101" y="13537"/>
                </a:cubicBezTo>
                <a:cubicBezTo>
                  <a:pt x="1090" y="13497"/>
                  <a:pt x="1073" y="13452"/>
                  <a:pt x="1056" y="13412"/>
                </a:cubicBezTo>
                <a:lnTo>
                  <a:pt x="1056" y="13412"/>
                </a:lnTo>
                <a:cubicBezTo>
                  <a:pt x="1175" y="13611"/>
                  <a:pt x="1294" y="13821"/>
                  <a:pt x="1408" y="14031"/>
                </a:cubicBezTo>
                <a:cubicBezTo>
                  <a:pt x="1396" y="14025"/>
                  <a:pt x="1374" y="14025"/>
                  <a:pt x="1362" y="14019"/>
                </a:cubicBezTo>
                <a:lnTo>
                  <a:pt x="1362" y="14019"/>
                </a:lnTo>
                <a:cubicBezTo>
                  <a:pt x="1362" y="14025"/>
                  <a:pt x="1368" y="14036"/>
                  <a:pt x="1368" y="14036"/>
                </a:cubicBezTo>
                <a:cubicBezTo>
                  <a:pt x="1375" y="14036"/>
                  <a:pt x="1381" y="14035"/>
                  <a:pt x="1387" y="14035"/>
                </a:cubicBezTo>
                <a:cubicBezTo>
                  <a:pt x="1421" y="14035"/>
                  <a:pt x="1441" y="14050"/>
                  <a:pt x="1436" y="14093"/>
                </a:cubicBezTo>
                <a:cubicBezTo>
                  <a:pt x="1425" y="14087"/>
                  <a:pt x="1396" y="14076"/>
                  <a:pt x="1385" y="14065"/>
                </a:cubicBezTo>
                <a:lnTo>
                  <a:pt x="1385" y="14065"/>
                </a:lnTo>
                <a:cubicBezTo>
                  <a:pt x="1396" y="14076"/>
                  <a:pt x="1402" y="14093"/>
                  <a:pt x="1413" y="14104"/>
                </a:cubicBezTo>
                <a:cubicBezTo>
                  <a:pt x="1425" y="14099"/>
                  <a:pt x="1442" y="14099"/>
                  <a:pt x="1453" y="14099"/>
                </a:cubicBezTo>
                <a:cubicBezTo>
                  <a:pt x="1493" y="14156"/>
                  <a:pt x="1527" y="14224"/>
                  <a:pt x="1561" y="14286"/>
                </a:cubicBezTo>
                <a:cubicBezTo>
                  <a:pt x="1601" y="14365"/>
                  <a:pt x="1708" y="14434"/>
                  <a:pt x="1680" y="14530"/>
                </a:cubicBezTo>
                <a:cubicBezTo>
                  <a:pt x="1697" y="14570"/>
                  <a:pt x="1714" y="14609"/>
                  <a:pt x="1731" y="14649"/>
                </a:cubicBezTo>
                <a:cubicBezTo>
                  <a:pt x="1737" y="14655"/>
                  <a:pt x="1754" y="14661"/>
                  <a:pt x="1759" y="14666"/>
                </a:cubicBezTo>
                <a:cubicBezTo>
                  <a:pt x="1764" y="14694"/>
                  <a:pt x="1780" y="14715"/>
                  <a:pt x="1808" y="14715"/>
                </a:cubicBezTo>
                <a:cubicBezTo>
                  <a:pt x="1814" y="14715"/>
                  <a:pt x="1820" y="14714"/>
                  <a:pt x="1827" y="14712"/>
                </a:cubicBezTo>
                <a:cubicBezTo>
                  <a:pt x="1816" y="14689"/>
                  <a:pt x="1799" y="14672"/>
                  <a:pt x="1788" y="14649"/>
                </a:cubicBezTo>
                <a:lnTo>
                  <a:pt x="1788" y="14649"/>
                </a:lnTo>
                <a:cubicBezTo>
                  <a:pt x="1816" y="14672"/>
                  <a:pt x="1839" y="14700"/>
                  <a:pt x="1862" y="14729"/>
                </a:cubicBezTo>
                <a:cubicBezTo>
                  <a:pt x="1850" y="14734"/>
                  <a:pt x="1827" y="14740"/>
                  <a:pt x="1816" y="14746"/>
                </a:cubicBezTo>
                <a:cubicBezTo>
                  <a:pt x="1833" y="14757"/>
                  <a:pt x="1850" y="14768"/>
                  <a:pt x="1867" y="14785"/>
                </a:cubicBezTo>
                <a:cubicBezTo>
                  <a:pt x="1844" y="14791"/>
                  <a:pt x="1822" y="14802"/>
                  <a:pt x="1805" y="14814"/>
                </a:cubicBezTo>
                <a:cubicBezTo>
                  <a:pt x="1788" y="14791"/>
                  <a:pt x="1776" y="14774"/>
                  <a:pt x="1759" y="14757"/>
                </a:cubicBezTo>
                <a:lnTo>
                  <a:pt x="1759" y="14734"/>
                </a:lnTo>
                <a:cubicBezTo>
                  <a:pt x="1725" y="14689"/>
                  <a:pt x="1686" y="14649"/>
                  <a:pt x="1640" y="14615"/>
                </a:cubicBezTo>
                <a:cubicBezTo>
                  <a:pt x="1640" y="14598"/>
                  <a:pt x="1640" y="14570"/>
                  <a:pt x="1640" y="14558"/>
                </a:cubicBezTo>
                <a:cubicBezTo>
                  <a:pt x="1629" y="14564"/>
                  <a:pt x="1606" y="14570"/>
                  <a:pt x="1595" y="14575"/>
                </a:cubicBezTo>
                <a:cubicBezTo>
                  <a:pt x="1612" y="14672"/>
                  <a:pt x="1691" y="14740"/>
                  <a:pt x="1742" y="14825"/>
                </a:cubicBezTo>
                <a:lnTo>
                  <a:pt x="1720" y="14834"/>
                </a:lnTo>
                <a:lnTo>
                  <a:pt x="1720" y="14834"/>
                </a:lnTo>
                <a:cubicBezTo>
                  <a:pt x="1730" y="14831"/>
                  <a:pt x="1743" y="14831"/>
                  <a:pt x="1748" y="14831"/>
                </a:cubicBezTo>
                <a:cubicBezTo>
                  <a:pt x="1771" y="14876"/>
                  <a:pt x="1805" y="14916"/>
                  <a:pt x="1844" y="14944"/>
                </a:cubicBezTo>
                <a:cubicBezTo>
                  <a:pt x="1856" y="14984"/>
                  <a:pt x="1873" y="15012"/>
                  <a:pt x="1918" y="15012"/>
                </a:cubicBezTo>
                <a:cubicBezTo>
                  <a:pt x="1913" y="15018"/>
                  <a:pt x="1896" y="15035"/>
                  <a:pt x="1890" y="15041"/>
                </a:cubicBezTo>
                <a:cubicBezTo>
                  <a:pt x="1901" y="15035"/>
                  <a:pt x="1924" y="15029"/>
                  <a:pt x="1935" y="15024"/>
                </a:cubicBezTo>
                <a:cubicBezTo>
                  <a:pt x="1941" y="15041"/>
                  <a:pt x="1941" y="15069"/>
                  <a:pt x="1941" y="15086"/>
                </a:cubicBezTo>
                <a:cubicBezTo>
                  <a:pt x="1947" y="15086"/>
                  <a:pt x="1958" y="15080"/>
                  <a:pt x="1964" y="15080"/>
                </a:cubicBezTo>
                <a:cubicBezTo>
                  <a:pt x="1947" y="15024"/>
                  <a:pt x="1930" y="14956"/>
                  <a:pt x="1862" y="14944"/>
                </a:cubicBezTo>
                <a:lnTo>
                  <a:pt x="1862" y="14893"/>
                </a:lnTo>
                <a:cubicBezTo>
                  <a:pt x="1844" y="14865"/>
                  <a:pt x="1822" y="14842"/>
                  <a:pt x="1799" y="14819"/>
                </a:cubicBezTo>
                <a:cubicBezTo>
                  <a:pt x="1822" y="14814"/>
                  <a:pt x="1856" y="14808"/>
                  <a:pt x="1879" y="14802"/>
                </a:cubicBezTo>
                <a:cubicBezTo>
                  <a:pt x="1879" y="14814"/>
                  <a:pt x="1879" y="14836"/>
                  <a:pt x="1879" y="14848"/>
                </a:cubicBezTo>
                <a:cubicBezTo>
                  <a:pt x="1896" y="14842"/>
                  <a:pt x="1913" y="14836"/>
                  <a:pt x="1924" y="14825"/>
                </a:cubicBezTo>
                <a:cubicBezTo>
                  <a:pt x="1930" y="14831"/>
                  <a:pt x="1947" y="14842"/>
                  <a:pt x="1952" y="14848"/>
                </a:cubicBezTo>
                <a:cubicBezTo>
                  <a:pt x="1941" y="14853"/>
                  <a:pt x="1913" y="14865"/>
                  <a:pt x="1901" y="14876"/>
                </a:cubicBezTo>
                <a:cubicBezTo>
                  <a:pt x="1918" y="14876"/>
                  <a:pt x="1947" y="14882"/>
                  <a:pt x="1964" y="14882"/>
                </a:cubicBezTo>
                <a:cubicBezTo>
                  <a:pt x="1975" y="14893"/>
                  <a:pt x="1986" y="14904"/>
                  <a:pt x="1998" y="14916"/>
                </a:cubicBezTo>
                <a:cubicBezTo>
                  <a:pt x="1981" y="14910"/>
                  <a:pt x="1964" y="14893"/>
                  <a:pt x="1941" y="14893"/>
                </a:cubicBezTo>
                <a:cubicBezTo>
                  <a:pt x="1930" y="14950"/>
                  <a:pt x="2015" y="14927"/>
                  <a:pt x="2043" y="14961"/>
                </a:cubicBezTo>
                <a:cubicBezTo>
                  <a:pt x="2049" y="14978"/>
                  <a:pt x="2066" y="15018"/>
                  <a:pt x="2077" y="15041"/>
                </a:cubicBezTo>
                <a:cubicBezTo>
                  <a:pt x="2060" y="15035"/>
                  <a:pt x="2032" y="15029"/>
                  <a:pt x="2020" y="15029"/>
                </a:cubicBezTo>
                <a:cubicBezTo>
                  <a:pt x="2049" y="15041"/>
                  <a:pt x="2071" y="15069"/>
                  <a:pt x="2088" y="15097"/>
                </a:cubicBezTo>
                <a:cubicBezTo>
                  <a:pt x="2088" y="15086"/>
                  <a:pt x="2083" y="15052"/>
                  <a:pt x="2077" y="15041"/>
                </a:cubicBezTo>
                <a:lnTo>
                  <a:pt x="2077" y="15041"/>
                </a:lnTo>
                <a:cubicBezTo>
                  <a:pt x="2134" y="15052"/>
                  <a:pt x="2128" y="15092"/>
                  <a:pt x="2111" y="15131"/>
                </a:cubicBezTo>
                <a:cubicBezTo>
                  <a:pt x="2123" y="15131"/>
                  <a:pt x="2145" y="15126"/>
                  <a:pt x="2157" y="15126"/>
                </a:cubicBezTo>
                <a:cubicBezTo>
                  <a:pt x="2185" y="15148"/>
                  <a:pt x="2202" y="15165"/>
                  <a:pt x="2225" y="15188"/>
                </a:cubicBezTo>
                <a:cubicBezTo>
                  <a:pt x="2242" y="15217"/>
                  <a:pt x="2264" y="15239"/>
                  <a:pt x="2281" y="15268"/>
                </a:cubicBezTo>
                <a:cubicBezTo>
                  <a:pt x="2259" y="15268"/>
                  <a:pt x="2242" y="15262"/>
                  <a:pt x="2219" y="15262"/>
                </a:cubicBezTo>
                <a:cubicBezTo>
                  <a:pt x="2242" y="15279"/>
                  <a:pt x="2264" y="15285"/>
                  <a:pt x="2293" y="15285"/>
                </a:cubicBezTo>
                <a:cubicBezTo>
                  <a:pt x="2298" y="15290"/>
                  <a:pt x="2304" y="15296"/>
                  <a:pt x="2310" y="15307"/>
                </a:cubicBezTo>
                <a:cubicBezTo>
                  <a:pt x="2304" y="15319"/>
                  <a:pt x="2298" y="15330"/>
                  <a:pt x="2298" y="15341"/>
                </a:cubicBezTo>
                <a:cubicBezTo>
                  <a:pt x="2304" y="15336"/>
                  <a:pt x="2310" y="15324"/>
                  <a:pt x="2315" y="15319"/>
                </a:cubicBezTo>
                <a:cubicBezTo>
                  <a:pt x="2327" y="15341"/>
                  <a:pt x="2338" y="15358"/>
                  <a:pt x="2349" y="15375"/>
                </a:cubicBezTo>
                <a:cubicBezTo>
                  <a:pt x="2355" y="15364"/>
                  <a:pt x="2361" y="15353"/>
                  <a:pt x="2366" y="15336"/>
                </a:cubicBezTo>
                <a:cubicBezTo>
                  <a:pt x="2383" y="15358"/>
                  <a:pt x="2406" y="15375"/>
                  <a:pt x="2429" y="15392"/>
                </a:cubicBezTo>
                <a:cubicBezTo>
                  <a:pt x="2418" y="15398"/>
                  <a:pt x="2401" y="15404"/>
                  <a:pt x="2389" y="15409"/>
                </a:cubicBezTo>
                <a:cubicBezTo>
                  <a:pt x="2395" y="15421"/>
                  <a:pt x="2406" y="15438"/>
                  <a:pt x="2418" y="15443"/>
                </a:cubicBezTo>
                <a:cubicBezTo>
                  <a:pt x="2422" y="15421"/>
                  <a:pt x="2430" y="15414"/>
                  <a:pt x="2441" y="15414"/>
                </a:cubicBezTo>
                <a:cubicBezTo>
                  <a:pt x="2461" y="15414"/>
                  <a:pt x="2488" y="15440"/>
                  <a:pt x="2503" y="15455"/>
                </a:cubicBezTo>
                <a:cubicBezTo>
                  <a:pt x="2554" y="15506"/>
                  <a:pt x="2616" y="15551"/>
                  <a:pt x="2673" y="15597"/>
                </a:cubicBezTo>
                <a:cubicBezTo>
                  <a:pt x="2667" y="15614"/>
                  <a:pt x="2662" y="15625"/>
                  <a:pt x="2679" y="15642"/>
                </a:cubicBezTo>
                <a:cubicBezTo>
                  <a:pt x="2684" y="15636"/>
                  <a:pt x="2690" y="15625"/>
                  <a:pt x="2696" y="15614"/>
                </a:cubicBezTo>
                <a:cubicBezTo>
                  <a:pt x="2713" y="15625"/>
                  <a:pt x="2730" y="15636"/>
                  <a:pt x="2741" y="15648"/>
                </a:cubicBezTo>
                <a:cubicBezTo>
                  <a:pt x="2769" y="15676"/>
                  <a:pt x="2798" y="15704"/>
                  <a:pt x="2826" y="15733"/>
                </a:cubicBezTo>
                <a:cubicBezTo>
                  <a:pt x="2809" y="15733"/>
                  <a:pt x="2798" y="15733"/>
                  <a:pt x="2798" y="15750"/>
                </a:cubicBezTo>
                <a:cubicBezTo>
                  <a:pt x="2798" y="15756"/>
                  <a:pt x="2809" y="15761"/>
                  <a:pt x="2820" y="15767"/>
                </a:cubicBezTo>
                <a:cubicBezTo>
                  <a:pt x="2809" y="15778"/>
                  <a:pt x="2803" y="15784"/>
                  <a:pt x="2798" y="15795"/>
                </a:cubicBezTo>
                <a:cubicBezTo>
                  <a:pt x="2809" y="15795"/>
                  <a:pt x="2837" y="15807"/>
                  <a:pt x="2849" y="15807"/>
                </a:cubicBezTo>
                <a:cubicBezTo>
                  <a:pt x="2849" y="15801"/>
                  <a:pt x="2849" y="15778"/>
                  <a:pt x="2854" y="15767"/>
                </a:cubicBezTo>
                <a:cubicBezTo>
                  <a:pt x="2871" y="15784"/>
                  <a:pt x="2894" y="15807"/>
                  <a:pt x="2917" y="15824"/>
                </a:cubicBezTo>
                <a:cubicBezTo>
                  <a:pt x="2911" y="15841"/>
                  <a:pt x="2905" y="15858"/>
                  <a:pt x="2894" y="15875"/>
                </a:cubicBezTo>
                <a:cubicBezTo>
                  <a:pt x="2928" y="15903"/>
                  <a:pt x="2957" y="15937"/>
                  <a:pt x="2996" y="15960"/>
                </a:cubicBezTo>
                <a:cubicBezTo>
                  <a:pt x="2974" y="15926"/>
                  <a:pt x="2945" y="15897"/>
                  <a:pt x="2928" y="15863"/>
                </a:cubicBezTo>
                <a:lnTo>
                  <a:pt x="2928" y="15863"/>
                </a:lnTo>
                <a:cubicBezTo>
                  <a:pt x="2979" y="15886"/>
                  <a:pt x="3008" y="15931"/>
                  <a:pt x="3042" y="15971"/>
                </a:cubicBezTo>
                <a:cubicBezTo>
                  <a:pt x="3036" y="15983"/>
                  <a:pt x="3030" y="15994"/>
                  <a:pt x="3025" y="16000"/>
                </a:cubicBezTo>
                <a:lnTo>
                  <a:pt x="3076" y="16051"/>
                </a:lnTo>
                <a:cubicBezTo>
                  <a:pt x="3070" y="16028"/>
                  <a:pt x="3059" y="16000"/>
                  <a:pt x="3047" y="15977"/>
                </a:cubicBezTo>
                <a:lnTo>
                  <a:pt x="3047" y="15977"/>
                </a:lnTo>
                <a:cubicBezTo>
                  <a:pt x="3127" y="16045"/>
                  <a:pt x="3201" y="16119"/>
                  <a:pt x="3280" y="16192"/>
                </a:cubicBezTo>
                <a:cubicBezTo>
                  <a:pt x="3269" y="16192"/>
                  <a:pt x="3246" y="16187"/>
                  <a:pt x="3235" y="16187"/>
                </a:cubicBezTo>
                <a:cubicBezTo>
                  <a:pt x="3240" y="16204"/>
                  <a:pt x="3246" y="16221"/>
                  <a:pt x="3252" y="16238"/>
                </a:cubicBezTo>
                <a:cubicBezTo>
                  <a:pt x="3297" y="16266"/>
                  <a:pt x="3365" y="16255"/>
                  <a:pt x="3399" y="16300"/>
                </a:cubicBezTo>
                <a:cubicBezTo>
                  <a:pt x="3371" y="16295"/>
                  <a:pt x="3342" y="16289"/>
                  <a:pt x="3314" y="16278"/>
                </a:cubicBezTo>
                <a:lnTo>
                  <a:pt x="3314" y="16278"/>
                </a:lnTo>
                <a:cubicBezTo>
                  <a:pt x="3376" y="16334"/>
                  <a:pt x="3427" y="16408"/>
                  <a:pt x="3513" y="16425"/>
                </a:cubicBezTo>
                <a:lnTo>
                  <a:pt x="3501" y="16442"/>
                </a:lnTo>
                <a:cubicBezTo>
                  <a:pt x="3507" y="16442"/>
                  <a:pt x="3524" y="16448"/>
                  <a:pt x="3530" y="16448"/>
                </a:cubicBezTo>
                <a:lnTo>
                  <a:pt x="3524" y="16476"/>
                </a:lnTo>
                <a:lnTo>
                  <a:pt x="3535" y="16476"/>
                </a:lnTo>
                <a:cubicBezTo>
                  <a:pt x="3535" y="16465"/>
                  <a:pt x="3535" y="16442"/>
                  <a:pt x="3535" y="16425"/>
                </a:cubicBezTo>
                <a:cubicBezTo>
                  <a:pt x="3547" y="16436"/>
                  <a:pt x="3569" y="16465"/>
                  <a:pt x="3581" y="16476"/>
                </a:cubicBezTo>
                <a:cubicBezTo>
                  <a:pt x="3569" y="16482"/>
                  <a:pt x="3558" y="16493"/>
                  <a:pt x="3552" y="16504"/>
                </a:cubicBezTo>
                <a:cubicBezTo>
                  <a:pt x="3564" y="16504"/>
                  <a:pt x="3581" y="16510"/>
                  <a:pt x="3592" y="16510"/>
                </a:cubicBezTo>
                <a:cubicBezTo>
                  <a:pt x="3592" y="16504"/>
                  <a:pt x="3592" y="16487"/>
                  <a:pt x="3592" y="16482"/>
                </a:cubicBezTo>
                <a:cubicBezTo>
                  <a:pt x="3654" y="16504"/>
                  <a:pt x="3700" y="16561"/>
                  <a:pt x="3751" y="16601"/>
                </a:cubicBezTo>
                <a:cubicBezTo>
                  <a:pt x="3745" y="16607"/>
                  <a:pt x="3728" y="16618"/>
                  <a:pt x="3723" y="16629"/>
                </a:cubicBezTo>
                <a:cubicBezTo>
                  <a:pt x="3734" y="16618"/>
                  <a:pt x="3745" y="16612"/>
                  <a:pt x="3762" y="16601"/>
                </a:cubicBezTo>
                <a:cubicBezTo>
                  <a:pt x="3785" y="16629"/>
                  <a:pt x="3813" y="16652"/>
                  <a:pt x="3847" y="16675"/>
                </a:cubicBezTo>
                <a:cubicBezTo>
                  <a:pt x="3820" y="16665"/>
                  <a:pt x="3796" y="16656"/>
                  <a:pt x="3769" y="16656"/>
                </a:cubicBezTo>
                <a:cubicBezTo>
                  <a:pt x="3763" y="16656"/>
                  <a:pt x="3757" y="16657"/>
                  <a:pt x="3751" y="16658"/>
                </a:cubicBezTo>
                <a:cubicBezTo>
                  <a:pt x="3779" y="16669"/>
                  <a:pt x="3796" y="16686"/>
                  <a:pt x="3791" y="16714"/>
                </a:cubicBezTo>
                <a:cubicBezTo>
                  <a:pt x="3796" y="16714"/>
                  <a:pt x="3808" y="16703"/>
                  <a:pt x="3813" y="16697"/>
                </a:cubicBezTo>
                <a:cubicBezTo>
                  <a:pt x="3876" y="16771"/>
                  <a:pt x="3961" y="16822"/>
                  <a:pt x="4035" y="16879"/>
                </a:cubicBezTo>
                <a:cubicBezTo>
                  <a:pt x="4040" y="16868"/>
                  <a:pt x="4046" y="16845"/>
                  <a:pt x="4046" y="16828"/>
                </a:cubicBezTo>
                <a:cubicBezTo>
                  <a:pt x="4125" y="16873"/>
                  <a:pt x="4193" y="16924"/>
                  <a:pt x="4262" y="16981"/>
                </a:cubicBezTo>
                <a:cubicBezTo>
                  <a:pt x="4210" y="16975"/>
                  <a:pt x="4171" y="16947"/>
                  <a:pt x="4131" y="16913"/>
                </a:cubicBezTo>
                <a:lnTo>
                  <a:pt x="4131" y="16913"/>
                </a:lnTo>
                <a:cubicBezTo>
                  <a:pt x="4114" y="16992"/>
                  <a:pt x="4420" y="17089"/>
                  <a:pt x="4466" y="17191"/>
                </a:cubicBezTo>
                <a:cubicBezTo>
                  <a:pt x="4443" y="17202"/>
                  <a:pt x="4426" y="17214"/>
                  <a:pt x="4403" y="17231"/>
                </a:cubicBezTo>
                <a:cubicBezTo>
                  <a:pt x="4409" y="17219"/>
                  <a:pt x="4415" y="17208"/>
                  <a:pt x="4415" y="17197"/>
                </a:cubicBezTo>
                <a:cubicBezTo>
                  <a:pt x="4392" y="17185"/>
                  <a:pt x="4381" y="17163"/>
                  <a:pt x="4386" y="17134"/>
                </a:cubicBezTo>
                <a:lnTo>
                  <a:pt x="4318" y="17134"/>
                </a:lnTo>
                <a:lnTo>
                  <a:pt x="4341" y="17100"/>
                </a:lnTo>
                <a:lnTo>
                  <a:pt x="4307" y="17117"/>
                </a:lnTo>
                <a:cubicBezTo>
                  <a:pt x="4250" y="17080"/>
                  <a:pt x="4186" y="17038"/>
                  <a:pt x="4114" y="17038"/>
                </a:cubicBezTo>
                <a:cubicBezTo>
                  <a:pt x="4099" y="17038"/>
                  <a:pt x="4084" y="17040"/>
                  <a:pt x="4069" y="17044"/>
                </a:cubicBezTo>
                <a:cubicBezTo>
                  <a:pt x="4171" y="17095"/>
                  <a:pt x="4256" y="17168"/>
                  <a:pt x="4352" y="17225"/>
                </a:cubicBezTo>
                <a:cubicBezTo>
                  <a:pt x="4358" y="17231"/>
                  <a:pt x="4358" y="17242"/>
                  <a:pt x="4358" y="17248"/>
                </a:cubicBezTo>
                <a:cubicBezTo>
                  <a:pt x="4363" y="17246"/>
                  <a:pt x="4367" y="17246"/>
                  <a:pt x="4372" y="17246"/>
                </a:cubicBezTo>
                <a:cubicBezTo>
                  <a:pt x="4404" y="17246"/>
                  <a:pt x="4428" y="17280"/>
                  <a:pt x="4443" y="17304"/>
                </a:cubicBezTo>
                <a:cubicBezTo>
                  <a:pt x="4511" y="17304"/>
                  <a:pt x="4562" y="17361"/>
                  <a:pt x="4619" y="17395"/>
                </a:cubicBezTo>
                <a:lnTo>
                  <a:pt x="4613" y="17418"/>
                </a:lnTo>
                <a:lnTo>
                  <a:pt x="4636" y="17401"/>
                </a:lnTo>
                <a:cubicBezTo>
                  <a:pt x="4704" y="17435"/>
                  <a:pt x="4761" y="17480"/>
                  <a:pt x="4835" y="17497"/>
                </a:cubicBezTo>
                <a:cubicBezTo>
                  <a:pt x="4863" y="17503"/>
                  <a:pt x="4869" y="17531"/>
                  <a:pt x="4886" y="17554"/>
                </a:cubicBezTo>
                <a:cubicBezTo>
                  <a:pt x="4903" y="17548"/>
                  <a:pt x="4920" y="17543"/>
                  <a:pt x="4937" y="17543"/>
                </a:cubicBezTo>
                <a:cubicBezTo>
                  <a:pt x="4931" y="17548"/>
                  <a:pt x="4931" y="17565"/>
                  <a:pt x="4925" y="17577"/>
                </a:cubicBezTo>
                <a:cubicBezTo>
                  <a:pt x="5124" y="17651"/>
                  <a:pt x="5277" y="17787"/>
                  <a:pt x="5464" y="17878"/>
                </a:cubicBezTo>
                <a:cubicBezTo>
                  <a:pt x="5469" y="17876"/>
                  <a:pt x="5474" y="17876"/>
                  <a:pt x="5478" y="17876"/>
                </a:cubicBezTo>
                <a:cubicBezTo>
                  <a:pt x="5511" y="17876"/>
                  <a:pt x="5536" y="17909"/>
                  <a:pt x="5561" y="17929"/>
                </a:cubicBezTo>
                <a:cubicBezTo>
                  <a:pt x="5606" y="17946"/>
                  <a:pt x="5652" y="17963"/>
                  <a:pt x="5697" y="17985"/>
                </a:cubicBezTo>
                <a:cubicBezTo>
                  <a:pt x="5703" y="17985"/>
                  <a:pt x="5720" y="17985"/>
                  <a:pt x="5731" y="17980"/>
                </a:cubicBezTo>
                <a:cubicBezTo>
                  <a:pt x="5748" y="17997"/>
                  <a:pt x="5765" y="18014"/>
                  <a:pt x="5782" y="18031"/>
                </a:cubicBezTo>
                <a:cubicBezTo>
                  <a:pt x="5805" y="18036"/>
                  <a:pt x="5822" y="18042"/>
                  <a:pt x="5845" y="18048"/>
                </a:cubicBezTo>
                <a:cubicBezTo>
                  <a:pt x="5850" y="18053"/>
                  <a:pt x="5856" y="18070"/>
                  <a:pt x="5862" y="18076"/>
                </a:cubicBezTo>
                <a:lnTo>
                  <a:pt x="5867" y="18059"/>
                </a:lnTo>
                <a:cubicBezTo>
                  <a:pt x="5896" y="18076"/>
                  <a:pt x="5930" y="18093"/>
                  <a:pt x="5964" y="18104"/>
                </a:cubicBezTo>
                <a:cubicBezTo>
                  <a:pt x="5964" y="18110"/>
                  <a:pt x="5964" y="18122"/>
                  <a:pt x="5964" y="18127"/>
                </a:cubicBezTo>
                <a:cubicBezTo>
                  <a:pt x="5969" y="18127"/>
                  <a:pt x="5986" y="18122"/>
                  <a:pt x="5998" y="18116"/>
                </a:cubicBezTo>
                <a:cubicBezTo>
                  <a:pt x="6043" y="18167"/>
                  <a:pt x="6128" y="18156"/>
                  <a:pt x="6179" y="18201"/>
                </a:cubicBezTo>
                <a:cubicBezTo>
                  <a:pt x="6183" y="18201"/>
                  <a:pt x="6187" y="18201"/>
                  <a:pt x="6190" y="18201"/>
                </a:cubicBezTo>
                <a:cubicBezTo>
                  <a:pt x="6293" y="18201"/>
                  <a:pt x="6376" y="18275"/>
                  <a:pt x="6474" y="18297"/>
                </a:cubicBezTo>
                <a:cubicBezTo>
                  <a:pt x="6486" y="18292"/>
                  <a:pt x="6497" y="18280"/>
                  <a:pt x="6508" y="18269"/>
                </a:cubicBezTo>
                <a:cubicBezTo>
                  <a:pt x="6508" y="18280"/>
                  <a:pt x="6514" y="18297"/>
                  <a:pt x="6520" y="18309"/>
                </a:cubicBezTo>
                <a:cubicBezTo>
                  <a:pt x="6639" y="18343"/>
                  <a:pt x="6752" y="18422"/>
                  <a:pt x="6877" y="18428"/>
                </a:cubicBezTo>
                <a:cubicBezTo>
                  <a:pt x="6883" y="18422"/>
                  <a:pt x="6889" y="18405"/>
                  <a:pt x="6889" y="18394"/>
                </a:cubicBezTo>
                <a:cubicBezTo>
                  <a:pt x="6832" y="18383"/>
                  <a:pt x="6775" y="18365"/>
                  <a:pt x="6718" y="18354"/>
                </a:cubicBezTo>
                <a:cubicBezTo>
                  <a:pt x="6713" y="18348"/>
                  <a:pt x="6707" y="18331"/>
                  <a:pt x="6701" y="18326"/>
                </a:cubicBezTo>
                <a:cubicBezTo>
                  <a:pt x="6616" y="18320"/>
                  <a:pt x="6531" y="18263"/>
                  <a:pt x="6446" y="18229"/>
                </a:cubicBezTo>
                <a:cubicBezTo>
                  <a:pt x="6440" y="18235"/>
                  <a:pt x="6429" y="18246"/>
                  <a:pt x="6418" y="18252"/>
                </a:cubicBezTo>
                <a:cubicBezTo>
                  <a:pt x="6401" y="18235"/>
                  <a:pt x="6384" y="18218"/>
                  <a:pt x="6367" y="18201"/>
                </a:cubicBezTo>
                <a:cubicBezTo>
                  <a:pt x="6355" y="18207"/>
                  <a:pt x="6327" y="18218"/>
                  <a:pt x="6315" y="18224"/>
                </a:cubicBezTo>
                <a:cubicBezTo>
                  <a:pt x="6315" y="18212"/>
                  <a:pt x="6315" y="18195"/>
                  <a:pt x="6315" y="18184"/>
                </a:cubicBezTo>
                <a:lnTo>
                  <a:pt x="6270" y="18184"/>
                </a:lnTo>
                <a:cubicBezTo>
                  <a:pt x="6270" y="18167"/>
                  <a:pt x="6270" y="18150"/>
                  <a:pt x="6264" y="18127"/>
                </a:cubicBezTo>
                <a:cubicBezTo>
                  <a:pt x="6264" y="18139"/>
                  <a:pt x="6253" y="18156"/>
                  <a:pt x="6253" y="18167"/>
                </a:cubicBezTo>
                <a:cubicBezTo>
                  <a:pt x="6111" y="18099"/>
                  <a:pt x="5975" y="18031"/>
                  <a:pt x="5833" y="17974"/>
                </a:cubicBezTo>
                <a:lnTo>
                  <a:pt x="5896" y="17912"/>
                </a:lnTo>
                <a:lnTo>
                  <a:pt x="5896" y="17912"/>
                </a:lnTo>
                <a:cubicBezTo>
                  <a:pt x="5890" y="17923"/>
                  <a:pt x="5879" y="17940"/>
                  <a:pt x="5879" y="17951"/>
                </a:cubicBezTo>
                <a:cubicBezTo>
                  <a:pt x="5941" y="17985"/>
                  <a:pt x="6015" y="18008"/>
                  <a:pt x="6083" y="18036"/>
                </a:cubicBezTo>
                <a:cubicBezTo>
                  <a:pt x="6083" y="18025"/>
                  <a:pt x="6083" y="18008"/>
                  <a:pt x="6088" y="17997"/>
                </a:cubicBezTo>
                <a:cubicBezTo>
                  <a:pt x="6185" y="18025"/>
                  <a:pt x="6281" y="18059"/>
                  <a:pt x="6372" y="18104"/>
                </a:cubicBezTo>
                <a:cubicBezTo>
                  <a:pt x="6359" y="18112"/>
                  <a:pt x="6347" y="18115"/>
                  <a:pt x="6334" y="18115"/>
                </a:cubicBezTo>
                <a:cubicBezTo>
                  <a:pt x="6318" y="18115"/>
                  <a:pt x="6303" y="18111"/>
                  <a:pt x="6287" y="18104"/>
                </a:cubicBezTo>
                <a:lnTo>
                  <a:pt x="6281" y="18110"/>
                </a:lnTo>
                <a:cubicBezTo>
                  <a:pt x="6304" y="18122"/>
                  <a:pt x="6321" y="18133"/>
                  <a:pt x="6344" y="18144"/>
                </a:cubicBezTo>
                <a:cubicBezTo>
                  <a:pt x="6361" y="18127"/>
                  <a:pt x="6378" y="18110"/>
                  <a:pt x="6395" y="18099"/>
                </a:cubicBezTo>
                <a:lnTo>
                  <a:pt x="6395" y="18099"/>
                </a:lnTo>
                <a:cubicBezTo>
                  <a:pt x="6412" y="18116"/>
                  <a:pt x="6389" y="18139"/>
                  <a:pt x="6384" y="18161"/>
                </a:cubicBezTo>
                <a:cubicBezTo>
                  <a:pt x="6435" y="18167"/>
                  <a:pt x="6474" y="18184"/>
                  <a:pt x="6520" y="18195"/>
                </a:cubicBezTo>
                <a:cubicBezTo>
                  <a:pt x="6503" y="18178"/>
                  <a:pt x="6486" y="18161"/>
                  <a:pt x="6469" y="18144"/>
                </a:cubicBezTo>
                <a:lnTo>
                  <a:pt x="6469" y="18144"/>
                </a:lnTo>
                <a:cubicBezTo>
                  <a:pt x="6520" y="18167"/>
                  <a:pt x="6616" y="18156"/>
                  <a:pt x="6622" y="18229"/>
                </a:cubicBezTo>
                <a:cubicBezTo>
                  <a:pt x="6656" y="18241"/>
                  <a:pt x="6690" y="18252"/>
                  <a:pt x="6718" y="18258"/>
                </a:cubicBezTo>
                <a:cubicBezTo>
                  <a:pt x="6701" y="18252"/>
                  <a:pt x="6684" y="18241"/>
                  <a:pt x="6667" y="18229"/>
                </a:cubicBezTo>
                <a:lnTo>
                  <a:pt x="6673" y="18218"/>
                </a:lnTo>
                <a:cubicBezTo>
                  <a:pt x="6701" y="18229"/>
                  <a:pt x="6730" y="18235"/>
                  <a:pt x="6764" y="18241"/>
                </a:cubicBezTo>
                <a:cubicBezTo>
                  <a:pt x="6758" y="18252"/>
                  <a:pt x="6752" y="18269"/>
                  <a:pt x="6752" y="18280"/>
                </a:cubicBezTo>
                <a:cubicBezTo>
                  <a:pt x="6760" y="18261"/>
                  <a:pt x="6771" y="18254"/>
                  <a:pt x="6783" y="18254"/>
                </a:cubicBezTo>
                <a:cubicBezTo>
                  <a:pt x="6795" y="18254"/>
                  <a:pt x="6809" y="18263"/>
                  <a:pt x="6820" y="18275"/>
                </a:cubicBezTo>
                <a:cubicBezTo>
                  <a:pt x="6815" y="18280"/>
                  <a:pt x="6803" y="18297"/>
                  <a:pt x="6792" y="18303"/>
                </a:cubicBezTo>
                <a:cubicBezTo>
                  <a:pt x="6889" y="18320"/>
                  <a:pt x="6974" y="18354"/>
                  <a:pt x="7064" y="18383"/>
                </a:cubicBezTo>
                <a:cubicBezTo>
                  <a:pt x="7053" y="18377"/>
                  <a:pt x="7030" y="18365"/>
                  <a:pt x="7019" y="18360"/>
                </a:cubicBezTo>
                <a:lnTo>
                  <a:pt x="7025" y="18326"/>
                </a:lnTo>
                <a:cubicBezTo>
                  <a:pt x="7059" y="18337"/>
                  <a:pt x="7093" y="18348"/>
                  <a:pt x="7121" y="18354"/>
                </a:cubicBezTo>
                <a:cubicBezTo>
                  <a:pt x="7115" y="18365"/>
                  <a:pt x="7110" y="18383"/>
                  <a:pt x="7104" y="18388"/>
                </a:cubicBezTo>
                <a:cubicBezTo>
                  <a:pt x="7206" y="18428"/>
                  <a:pt x="7320" y="18462"/>
                  <a:pt x="7433" y="18479"/>
                </a:cubicBezTo>
                <a:cubicBezTo>
                  <a:pt x="7382" y="18451"/>
                  <a:pt x="7314" y="18445"/>
                  <a:pt x="7263" y="18411"/>
                </a:cubicBezTo>
                <a:lnTo>
                  <a:pt x="7263" y="18411"/>
                </a:lnTo>
                <a:cubicBezTo>
                  <a:pt x="7359" y="18417"/>
                  <a:pt x="7445" y="18445"/>
                  <a:pt x="7535" y="18479"/>
                </a:cubicBezTo>
                <a:cubicBezTo>
                  <a:pt x="7535" y="18485"/>
                  <a:pt x="7541" y="18496"/>
                  <a:pt x="7541" y="18502"/>
                </a:cubicBezTo>
                <a:cubicBezTo>
                  <a:pt x="7513" y="18483"/>
                  <a:pt x="7485" y="18465"/>
                  <a:pt x="7455" y="18465"/>
                </a:cubicBezTo>
                <a:cubicBezTo>
                  <a:pt x="7448" y="18465"/>
                  <a:pt x="7440" y="18466"/>
                  <a:pt x="7433" y="18468"/>
                </a:cubicBezTo>
                <a:cubicBezTo>
                  <a:pt x="7450" y="18490"/>
                  <a:pt x="7473" y="18507"/>
                  <a:pt x="7496" y="18530"/>
                </a:cubicBezTo>
                <a:cubicBezTo>
                  <a:pt x="7507" y="18519"/>
                  <a:pt x="7530" y="18507"/>
                  <a:pt x="7547" y="18502"/>
                </a:cubicBezTo>
                <a:cubicBezTo>
                  <a:pt x="7564" y="18524"/>
                  <a:pt x="7598" y="18530"/>
                  <a:pt x="7626" y="18536"/>
                </a:cubicBezTo>
                <a:cubicBezTo>
                  <a:pt x="7615" y="18507"/>
                  <a:pt x="7586" y="18496"/>
                  <a:pt x="7564" y="18479"/>
                </a:cubicBezTo>
                <a:cubicBezTo>
                  <a:pt x="7603" y="18479"/>
                  <a:pt x="7643" y="18490"/>
                  <a:pt x="7683" y="18502"/>
                </a:cubicBezTo>
                <a:cubicBezTo>
                  <a:pt x="7677" y="18513"/>
                  <a:pt x="7671" y="18524"/>
                  <a:pt x="7666" y="18536"/>
                </a:cubicBezTo>
                <a:cubicBezTo>
                  <a:pt x="7694" y="18547"/>
                  <a:pt x="7728" y="18553"/>
                  <a:pt x="7762" y="18564"/>
                </a:cubicBezTo>
                <a:cubicBezTo>
                  <a:pt x="7745" y="18541"/>
                  <a:pt x="7728" y="18524"/>
                  <a:pt x="7717" y="18507"/>
                </a:cubicBezTo>
                <a:lnTo>
                  <a:pt x="7717" y="18507"/>
                </a:lnTo>
                <a:cubicBezTo>
                  <a:pt x="7762" y="18524"/>
                  <a:pt x="7813" y="18541"/>
                  <a:pt x="7864" y="18558"/>
                </a:cubicBezTo>
                <a:lnTo>
                  <a:pt x="7864" y="18615"/>
                </a:lnTo>
                <a:cubicBezTo>
                  <a:pt x="7884" y="18602"/>
                  <a:pt x="7906" y="18598"/>
                  <a:pt x="7928" y="18598"/>
                </a:cubicBezTo>
                <a:cubicBezTo>
                  <a:pt x="7983" y="18598"/>
                  <a:pt x="8043" y="18625"/>
                  <a:pt x="8101" y="18625"/>
                </a:cubicBezTo>
                <a:cubicBezTo>
                  <a:pt x="8113" y="18625"/>
                  <a:pt x="8125" y="18624"/>
                  <a:pt x="8137" y="18621"/>
                </a:cubicBezTo>
                <a:lnTo>
                  <a:pt x="8086" y="18609"/>
                </a:lnTo>
                <a:cubicBezTo>
                  <a:pt x="8086" y="18604"/>
                  <a:pt x="8091" y="18587"/>
                  <a:pt x="8091" y="18581"/>
                </a:cubicBezTo>
                <a:cubicBezTo>
                  <a:pt x="8103" y="18587"/>
                  <a:pt x="8131" y="18598"/>
                  <a:pt x="8142" y="18604"/>
                </a:cubicBezTo>
                <a:lnTo>
                  <a:pt x="8188" y="18592"/>
                </a:lnTo>
                <a:lnTo>
                  <a:pt x="8188" y="18592"/>
                </a:lnTo>
                <a:cubicBezTo>
                  <a:pt x="8182" y="18604"/>
                  <a:pt x="8171" y="18632"/>
                  <a:pt x="8165" y="18644"/>
                </a:cubicBezTo>
                <a:cubicBezTo>
                  <a:pt x="8184" y="18650"/>
                  <a:pt x="8202" y="18654"/>
                  <a:pt x="8221" y="18654"/>
                </a:cubicBezTo>
                <a:cubicBezTo>
                  <a:pt x="8237" y="18654"/>
                  <a:pt x="8252" y="18651"/>
                  <a:pt x="8267" y="18644"/>
                </a:cubicBezTo>
                <a:cubicBezTo>
                  <a:pt x="8307" y="18649"/>
                  <a:pt x="8347" y="18666"/>
                  <a:pt x="8386" y="18683"/>
                </a:cubicBezTo>
                <a:cubicBezTo>
                  <a:pt x="8398" y="18678"/>
                  <a:pt x="8415" y="18672"/>
                  <a:pt x="8420" y="18672"/>
                </a:cubicBezTo>
                <a:cubicBezTo>
                  <a:pt x="8466" y="18689"/>
                  <a:pt x="8511" y="18695"/>
                  <a:pt x="8562" y="18700"/>
                </a:cubicBezTo>
                <a:cubicBezTo>
                  <a:pt x="8551" y="18706"/>
                  <a:pt x="8528" y="18723"/>
                  <a:pt x="8517" y="18729"/>
                </a:cubicBezTo>
                <a:cubicBezTo>
                  <a:pt x="8568" y="18706"/>
                  <a:pt x="8625" y="18717"/>
                  <a:pt x="8670" y="18695"/>
                </a:cubicBezTo>
                <a:cubicBezTo>
                  <a:pt x="8625" y="18683"/>
                  <a:pt x="8579" y="18672"/>
                  <a:pt x="8540" y="18661"/>
                </a:cubicBezTo>
                <a:cubicBezTo>
                  <a:pt x="8625" y="18661"/>
                  <a:pt x="8710" y="18666"/>
                  <a:pt x="8795" y="18678"/>
                </a:cubicBezTo>
                <a:cubicBezTo>
                  <a:pt x="8818" y="18683"/>
                  <a:pt x="8840" y="18683"/>
                  <a:pt x="8857" y="18689"/>
                </a:cubicBezTo>
                <a:cubicBezTo>
                  <a:pt x="8857" y="18689"/>
                  <a:pt x="8857" y="18689"/>
                  <a:pt x="8857" y="18683"/>
                </a:cubicBezTo>
                <a:cubicBezTo>
                  <a:pt x="8903" y="18689"/>
                  <a:pt x="8942" y="18700"/>
                  <a:pt x="8988" y="18706"/>
                </a:cubicBezTo>
                <a:cubicBezTo>
                  <a:pt x="8959" y="18706"/>
                  <a:pt x="8931" y="18706"/>
                  <a:pt x="8903" y="18712"/>
                </a:cubicBezTo>
                <a:cubicBezTo>
                  <a:pt x="8914" y="18740"/>
                  <a:pt x="8942" y="18746"/>
                  <a:pt x="8971" y="18757"/>
                </a:cubicBezTo>
                <a:cubicBezTo>
                  <a:pt x="8993" y="18751"/>
                  <a:pt x="9022" y="18746"/>
                  <a:pt x="9050" y="18740"/>
                </a:cubicBezTo>
                <a:cubicBezTo>
                  <a:pt x="9056" y="18746"/>
                  <a:pt x="9062" y="18763"/>
                  <a:pt x="9062" y="18768"/>
                </a:cubicBezTo>
                <a:cubicBezTo>
                  <a:pt x="9069" y="18755"/>
                  <a:pt x="9103" y="18747"/>
                  <a:pt x="9133" y="18747"/>
                </a:cubicBezTo>
                <a:cubicBezTo>
                  <a:pt x="9168" y="18747"/>
                  <a:pt x="9199" y="18758"/>
                  <a:pt x="9181" y="18785"/>
                </a:cubicBezTo>
                <a:cubicBezTo>
                  <a:pt x="9152" y="18791"/>
                  <a:pt x="9122" y="18794"/>
                  <a:pt x="9092" y="18794"/>
                </a:cubicBezTo>
                <a:cubicBezTo>
                  <a:pt x="9016" y="18794"/>
                  <a:pt x="8939" y="18780"/>
                  <a:pt x="8863" y="18780"/>
                </a:cubicBezTo>
                <a:cubicBezTo>
                  <a:pt x="8829" y="18780"/>
                  <a:pt x="8794" y="18783"/>
                  <a:pt x="8761" y="18791"/>
                </a:cubicBezTo>
                <a:cubicBezTo>
                  <a:pt x="8755" y="18785"/>
                  <a:pt x="8744" y="18774"/>
                  <a:pt x="8744" y="18768"/>
                </a:cubicBezTo>
                <a:cubicBezTo>
                  <a:pt x="8659" y="18768"/>
                  <a:pt x="8574" y="18746"/>
                  <a:pt x="8489" y="18734"/>
                </a:cubicBezTo>
                <a:cubicBezTo>
                  <a:pt x="8483" y="18751"/>
                  <a:pt x="8471" y="18785"/>
                  <a:pt x="8466" y="18802"/>
                </a:cubicBezTo>
                <a:cubicBezTo>
                  <a:pt x="8479" y="18804"/>
                  <a:pt x="8493" y="18805"/>
                  <a:pt x="8506" y="18805"/>
                </a:cubicBezTo>
                <a:cubicBezTo>
                  <a:pt x="8539" y="18805"/>
                  <a:pt x="8572" y="18798"/>
                  <a:pt x="8596" y="18774"/>
                </a:cubicBezTo>
                <a:cubicBezTo>
                  <a:pt x="8613" y="18780"/>
                  <a:pt x="8630" y="18785"/>
                  <a:pt x="8653" y="18791"/>
                </a:cubicBezTo>
                <a:cubicBezTo>
                  <a:pt x="8663" y="18807"/>
                  <a:pt x="8681" y="18810"/>
                  <a:pt x="8700" y="18810"/>
                </a:cubicBezTo>
                <a:cubicBezTo>
                  <a:pt x="8718" y="18810"/>
                  <a:pt x="8737" y="18807"/>
                  <a:pt x="8753" y="18807"/>
                </a:cubicBezTo>
                <a:cubicBezTo>
                  <a:pt x="8758" y="18807"/>
                  <a:pt x="8762" y="18807"/>
                  <a:pt x="8767" y="18808"/>
                </a:cubicBezTo>
                <a:lnTo>
                  <a:pt x="8755" y="18848"/>
                </a:lnTo>
                <a:cubicBezTo>
                  <a:pt x="8761" y="18842"/>
                  <a:pt x="8772" y="18819"/>
                  <a:pt x="8778" y="18814"/>
                </a:cubicBezTo>
                <a:cubicBezTo>
                  <a:pt x="8795" y="18825"/>
                  <a:pt x="8823" y="18848"/>
                  <a:pt x="8840" y="18865"/>
                </a:cubicBezTo>
                <a:cubicBezTo>
                  <a:pt x="8857" y="18853"/>
                  <a:pt x="8874" y="18842"/>
                  <a:pt x="8886" y="18831"/>
                </a:cubicBezTo>
                <a:cubicBezTo>
                  <a:pt x="8897" y="18842"/>
                  <a:pt x="8908" y="18859"/>
                  <a:pt x="8914" y="18870"/>
                </a:cubicBezTo>
                <a:cubicBezTo>
                  <a:pt x="8914" y="18865"/>
                  <a:pt x="8914" y="18848"/>
                  <a:pt x="8914" y="18836"/>
                </a:cubicBezTo>
                <a:cubicBezTo>
                  <a:pt x="8942" y="18848"/>
                  <a:pt x="8982" y="18848"/>
                  <a:pt x="9005" y="18882"/>
                </a:cubicBezTo>
                <a:cubicBezTo>
                  <a:pt x="9005" y="18870"/>
                  <a:pt x="9005" y="18859"/>
                  <a:pt x="8999" y="18848"/>
                </a:cubicBezTo>
                <a:lnTo>
                  <a:pt x="8999" y="18848"/>
                </a:lnTo>
                <a:cubicBezTo>
                  <a:pt x="9050" y="18856"/>
                  <a:pt x="9101" y="18858"/>
                  <a:pt x="9152" y="18858"/>
                </a:cubicBezTo>
                <a:cubicBezTo>
                  <a:pt x="9178" y="18858"/>
                  <a:pt x="9203" y="18857"/>
                  <a:pt x="9229" y="18857"/>
                </a:cubicBezTo>
                <a:cubicBezTo>
                  <a:pt x="9254" y="18857"/>
                  <a:pt x="9280" y="18858"/>
                  <a:pt x="9306" y="18859"/>
                </a:cubicBezTo>
                <a:cubicBezTo>
                  <a:pt x="9300" y="18870"/>
                  <a:pt x="9289" y="18882"/>
                  <a:pt x="9283" y="18893"/>
                </a:cubicBezTo>
                <a:cubicBezTo>
                  <a:pt x="9304" y="18869"/>
                  <a:pt x="9344" y="18856"/>
                  <a:pt x="9383" y="18856"/>
                </a:cubicBezTo>
                <a:cubicBezTo>
                  <a:pt x="9418" y="18856"/>
                  <a:pt x="9451" y="18866"/>
                  <a:pt x="9470" y="18887"/>
                </a:cubicBezTo>
                <a:cubicBezTo>
                  <a:pt x="9474" y="18891"/>
                  <a:pt x="9478" y="18893"/>
                  <a:pt x="9482" y="18893"/>
                </a:cubicBezTo>
                <a:cubicBezTo>
                  <a:pt x="9497" y="18893"/>
                  <a:pt x="9514" y="18875"/>
                  <a:pt x="9527" y="18870"/>
                </a:cubicBezTo>
                <a:cubicBezTo>
                  <a:pt x="9535" y="18871"/>
                  <a:pt x="9543" y="18872"/>
                  <a:pt x="9551" y="18872"/>
                </a:cubicBezTo>
                <a:cubicBezTo>
                  <a:pt x="9607" y="18872"/>
                  <a:pt x="9651" y="18853"/>
                  <a:pt x="9691" y="18808"/>
                </a:cubicBezTo>
                <a:cubicBezTo>
                  <a:pt x="9697" y="18819"/>
                  <a:pt x="9697" y="18842"/>
                  <a:pt x="9697" y="18853"/>
                </a:cubicBezTo>
                <a:cubicBezTo>
                  <a:pt x="9703" y="18842"/>
                  <a:pt x="9714" y="18819"/>
                  <a:pt x="9714" y="18808"/>
                </a:cubicBezTo>
                <a:cubicBezTo>
                  <a:pt x="9730" y="18820"/>
                  <a:pt x="9747" y="18844"/>
                  <a:pt x="9765" y="18844"/>
                </a:cubicBezTo>
                <a:cubicBezTo>
                  <a:pt x="9772" y="18844"/>
                  <a:pt x="9780" y="18840"/>
                  <a:pt x="9788" y="18831"/>
                </a:cubicBezTo>
                <a:cubicBezTo>
                  <a:pt x="9828" y="18831"/>
                  <a:pt x="9873" y="18836"/>
                  <a:pt x="9913" y="18836"/>
                </a:cubicBezTo>
                <a:cubicBezTo>
                  <a:pt x="9867" y="18814"/>
                  <a:pt x="9822" y="18802"/>
                  <a:pt x="9776" y="18797"/>
                </a:cubicBezTo>
                <a:lnTo>
                  <a:pt x="9765" y="18836"/>
                </a:lnTo>
                <a:cubicBezTo>
                  <a:pt x="9750" y="18814"/>
                  <a:pt x="9733" y="18799"/>
                  <a:pt x="9712" y="18799"/>
                </a:cubicBezTo>
                <a:cubicBezTo>
                  <a:pt x="9701" y="18799"/>
                  <a:pt x="9688" y="18804"/>
                  <a:pt x="9674" y="18814"/>
                </a:cubicBezTo>
                <a:lnTo>
                  <a:pt x="9680" y="18774"/>
                </a:lnTo>
                <a:lnTo>
                  <a:pt x="9680" y="18774"/>
                </a:lnTo>
                <a:cubicBezTo>
                  <a:pt x="9663" y="18808"/>
                  <a:pt x="9635" y="18842"/>
                  <a:pt x="9601" y="18859"/>
                </a:cubicBezTo>
                <a:cubicBezTo>
                  <a:pt x="9555" y="18836"/>
                  <a:pt x="9544" y="18785"/>
                  <a:pt x="9532" y="18740"/>
                </a:cubicBezTo>
                <a:cubicBezTo>
                  <a:pt x="9493" y="18729"/>
                  <a:pt x="9447" y="18723"/>
                  <a:pt x="9402" y="18717"/>
                </a:cubicBezTo>
                <a:cubicBezTo>
                  <a:pt x="9635" y="18706"/>
                  <a:pt x="9873" y="18695"/>
                  <a:pt x="10111" y="18695"/>
                </a:cubicBezTo>
                <a:cubicBezTo>
                  <a:pt x="10106" y="18700"/>
                  <a:pt x="10089" y="18717"/>
                  <a:pt x="10083" y="18729"/>
                </a:cubicBezTo>
                <a:lnTo>
                  <a:pt x="10100" y="18729"/>
                </a:lnTo>
                <a:cubicBezTo>
                  <a:pt x="10107" y="18698"/>
                  <a:pt x="10120" y="18681"/>
                  <a:pt x="10143" y="18681"/>
                </a:cubicBezTo>
                <a:cubicBezTo>
                  <a:pt x="10154" y="18681"/>
                  <a:pt x="10167" y="18685"/>
                  <a:pt x="10184" y="18694"/>
                </a:cubicBezTo>
                <a:lnTo>
                  <a:pt x="10184" y="18694"/>
                </a:lnTo>
                <a:cubicBezTo>
                  <a:pt x="10186" y="18688"/>
                  <a:pt x="10188" y="18682"/>
                  <a:pt x="10191" y="18678"/>
                </a:cubicBezTo>
                <a:cubicBezTo>
                  <a:pt x="10264" y="18672"/>
                  <a:pt x="10338" y="18672"/>
                  <a:pt x="10406" y="18666"/>
                </a:cubicBezTo>
                <a:cubicBezTo>
                  <a:pt x="10410" y="18666"/>
                  <a:pt x="10414" y="18667"/>
                  <a:pt x="10419" y="18667"/>
                </a:cubicBezTo>
                <a:cubicBezTo>
                  <a:pt x="10476" y="18667"/>
                  <a:pt x="10540" y="18644"/>
                  <a:pt x="10598" y="18644"/>
                </a:cubicBezTo>
                <a:cubicBezTo>
                  <a:pt x="10630" y="18644"/>
                  <a:pt x="10659" y="18651"/>
                  <a:pt x="10684" y="18672"/>
                </a:cubicBezTo>
                <a:cubicBezTo>
                  <a:pt x="10724" y="18678"/>
                  <a:pt x="10764" y="18678"/>
                  <a:pt x="10809" y="18683"/>
                </a:cubicBezTo>
                <a:cubicBezTo>
                  <a:pt x="10815" y="18683"/>
                  <a:pt x="10826" y="18672"/>
                  <a:pt x="10837" y="18666"/>
                </a:cubicBezTo>
                <a:cubicBezTo>
                  <a:pt x="10846" y="18669"/>
                  <a:pt x="10854" y="18670"/>
                  <a:pt x="10861" y="18670"/>
                </a:cubicBezTo>
                <a:cubicBezTo>
                  <a:pt x="10884" y="18670"/>
                  <a:pt x="10901" y="18657"/>
                  <a:pt x="10906" y="18626"/>
                </a:cubicBezTo>
                <a:lnTo>
                  <a:pt x="10906" y="18626"/>
                </a:lnTo>
                <a:cubicBezTo>
                  <a:pt x="10883" y="18632"/>
                  <a:pt x="10860" y="18632"/>
                  <a:pt x="10837" y="18632"/>
                </a:cubicBezTo>
                <a:cubicBezTo>
                  <a:pt x="10872" y="18621"/>
                  <a:pt x="10906" y="18615"/>
                  <a:pt x="10940" y="18604"/>
                </a:cubicBezTo>
                <a:lnTo>
                  <a:pt x="10940" y="18604"/>
                </a:lnTo>
                <a:cubicBezTo>
                  <a:pt x="10940" y="18615"/>
                  <a:pt x="10934" y="18644"/>
                  <a:pt x="10934" y="18655"/>
                </a:cubicBezTo>
                <a:cubicBezTo>
                  <a:pt x="10951" y="18644"/>
                  <a:pt x="10974" y="18638"/>
                  <a:pt x="10991" y="18626"/>
                </a:cubicBezTo>
                <a:lnTo>
                  <a:pt x="10991" y="18626"/>
                </a:lnTo>
                <a:cubicBezTo>
                  <a:pt x="10991" y="18649"/>
                  <a:pt x="10991" y="18672"/>
                  <a:pt x="10985" y="18695"/>
                </a:cubicBezTo>
                <a:cubicBezTo>
                  <a:pt x="10962" y="18700"/>
                  <a:pt x="10940" y="18706"/>
                  <a:pt x="10917" y="18712"/>
                </a:cubicBezTo>
                <a:cubicBezTo>
                  <a:pt x="10917" y="18706"/>
                  <a:pt x="10906" y="18700"/>
                  <a:pt x="10900" y="18700"/>
                </a:cubicBezTo>
                <a:cubicBezTo>
                  <a:pt x="10843" y="18706"/>
                  <a:pt x="10786" y="18723"/>
                  <a:pt x="10735" y="18746"/>
                </a:cubicBezTo>
                <a:cubicBezTo>
                  <a:pt x="10724" y="18740"/>
                  <a:pt x="10701" y="18729"/>
                  <a:pt x="10690" y="18723"/>
                </a:cubicBezTo>
                <a:cubicBezTo>
                  <a:pt x="10684" y="18734"/>
                  <a:pt x="10684" y="18757"/>
                  <a:pt x="10679" y="18768"/>
                </a:cubicBezTo>
                <a:cubicBezTo>
                  <a:pt x="10705" y="18778"/>
                  <a:pt x="10731" y="18781"/>
                  <a:pt x="10758" y="18781"/>
                </a:cubicBezTo>
                <a:cubicBezTo>
                  <a:pt x="10828" y="18781"/>
                  <a:pt x="10899" y="18757"/>
                  <a:pt x="10974" y="18757"/>
                </a:cubicBezTo>
                <a:lnTo>
                  <a:pt x="10972" y="18764"/>
                </a:lnTo>
                <a:lnTo>
                  <a:pt x="10972" y="18764"/>
                </a:lnTo>
                <a:cubicBezTo>
                  <a:pt x="10974" y="18759"/>
                  <a:pt x="10977" y="18754"/>
                  <a:pt x="10979" y="18751"/>
                </a:cubicBezTo>
                <a:cubicBezTo>
                  <a:pt x="11030" y="18746"/>
                  <a:pt x="11076" y="18740"/>
                  <a:pt x="11121" y="18717"/>
                </a:cubicBezTo>
                <a:cubicBezTo>
                  <a:pt x="11133" y="18721"/>
                  <a:pt x="11144" y="18722"/>
                  <a:pt x="11155" y="18722"/>
                </a:cubicBezTo>
                <a:cubicBezTo>
                  <a:pt x="11182" y="18722"/>
                  <a:pt x="11206" y="18711"/>
                  <a:pt x="11218" y="18683"/>
                </a:cubicBezTo>
                <a:cubicBezTo>
                  <a:pt x="11223" y="18695"/>
                  <a:pt x="11229" y="18712"/>
                  <a:pt x="11235" y="18723"/>
                </a:cubicBezTo>
                <a:cubicBezTo>
                  <a:pt x="11235" y="18706"/>
                  <a:pt x="11235" y="18683"/>
                  <a:pt x="11235" y="18672"/>
                </a:cubicBezTo>
                <a:cubicBezTo>
                  <a:pt x="11252" y="18678"/>
                  <a:pt x="11280" y="18689"/>
                  <a:pt x="11291" y="18695"/>
                </a:cubicBezTo>
                <a:cubicBezTo>
                  <a:pt x="11297" y="18689"/>
                  <a:pt x="11297" y="18678"/>
                  <a:pt x="11303" y="18672"/>
                </a:cubicBezTo>
                <a:cubicBezTo>
                  <a:pt x="11275" y="18669"/>
                  <a:pt x="11246" y="18665"/>
                  <a:pt x="11219" y="18665"/>
                </a:cubicBezTo>
                <a:cubicBezTo>
                  <a:pt x="11185" y="18665"/>
                  <a:pt x="11155" y="18672"/>
                  <a:pt x="11133" y="18700"/>
                </a:cubicBezTo>
                <a:cubicBezTo>
                  <a:pt x="11121" y="18695"/>
                  <a:pt x="11098" y="18683"/>
                  <a:pt x="11087" y="18678"/>
                </a:cubicBezTo>
                <a:cubicBezTo>
                  <a:pt x="11053" y="18683"/>
                  <a:pt x="11025" y="18689"/>
                  <a:pt x="10991" y="18700"/>
                </a:cubicBezTo>
                <a:cubicBezTo>
                  <a:pt x="10996" y="18678"/>
                  <a:pt x="11008" y="18644"/>
                  <a:pt x="11008" y="18621"/>
                </a:cubicBezTo>
                <a:lnTo>
                  <a:pt x="11053" y="18644"/>
                </a:lnTo>
                <a:lnTo>
                  <a:pt x="11053" y="18592"/>
                </a:lnTo>
                <a:cubicBezTo>
                  <a:pt x="11064" y="18587"/>
                  <a:pt x="11081" y="18581"/>
                  <a:pt x="11087" y="18575"/>
                </a:cubicBezTo>
                <a:lnTo>
                  <a:pt x="11087" y="18638"/>
                </a:lnTo>
                <a:cubicBezTo>
                  <a:pt x="11098" y="18621"/>
                  <a:pt x="11110" y="18598"/>
                  <a:pt x="11121" y="18581"/>
                </a:cubicBezTo>
                <a:cubicBezTo>
                  <a:pt x="11138" y="18575"/>
                  <a:pt x="11155" y="18570"/>
                  <a:pt x="11167" y="18570"/>
                </a:cubicBezTo>
                <a:cubicBezTo>
                  <a:pt x="11155" y="18581"/>
                  <a:pt x="11133" y="18587"/>
                  <a:pt x="11127" y="18609"/>
                </a:cubicBezTo>
                <a:cubicBezTo>
                  <a:pt x="11134" y="18615"/>
                  <a:pt x="11141" y="18617"/>
                  <a:pt x="11147" y="18617"/>
                </a:cubicBezTo>
                <a:cubicBezTo>
                  <a:pt x="11178" y="18617"/>
                  <a:pt x="11196" y="18557"/>
                  <a:pt x="11229" y="18547"/>
                </a:cubicBezTo>
                <a:cubicBezTo>
                  <a:pt x="11252" y="18547"/>
                  <a:pt x="11291" y="18553"/>
                  <a:pt x="11314" y="18553"/>
                </a:cubicBezTo>
                <a:cubicBezTo>
                  <a:pt x="11328" y="18537"/>
                  <a:pt x="11342" y="18530"/>
                  <a:pt x="11355" y="18530"/>
                </a:cubicBezTo>
                <a:cubicBezTo>
                  <a:pt x="11375" y="18530"/>
                  <a:pt x="11394" y="18544"/>
                  <a:pt x="11411" y="18564"/>
                </a:cubicBezTo>
                <a:cubicBezTo>
                  <a:pt x="11416" y="18553"/>
                  <a:pt x="11428" y="18536"/>
                  <a:pt x="11428" y="18524"/>
                </a:cubicBezTo>
                <a:cubicBezTo>
                  <a:pt x="11490" y="18496"/>
                  <a:pt x="11558" y="18485"/>
                  <a:pt x="11620" y="18462"/>
                </a:cubicBezTo>
                <a:lnTo>
                  <a:pt x="11620" y="18462"/>
                </a:lnTo>
                <a:cubicBezTo>
                  <a:pt x="11603" y="18485"/>
                  <a:pt x="11592" y="18507"/>
                  <a:pt x="11575" y="18530"/>
                </a:cubicBezTo>
                <a:cubicBezTo>
                  <a:pt x="11609" y="18519"/>
                  <a:pt x="11626" y="18485"/>
                  <a:pt x="11637" y="18456"/>
                </a:cubicBezTo>
                <a:cubicBezTo>
                  <a:pt x="11649" y="18468"/>
                  <a:pt x="11666" y="18485"/>
                  <a:pt x="11683" y="18502"/>
                </a:cubicBezTo>
                <a:cubicBezTo>
                  <a:pt x="11677" y="18479"/>
                  <a:pt x="11672" y="18462"/>
                  <a:pt x="11666" y="18445"/>
                </a:cubicBezTo>
                <a:cubicBezTo>
                  <a:pt x="11711" y="18445"/>
                  <a:pt x="11751" y="18422"/>
                  <a:pt x="11791" y="18405"/>
                </a:cubicBezTo>
                <a:lnTo>
                  <a:pt x="11791" y="18405"/>
                </a:lnTo>
                <a:cubicBezTo>
                  <a:pt x="11791" y="18417"/>
                  <a:pt x="11785" y="18439"/>
                  <a:pt x="11785" y="18451"/>
                </a:cubicBezTo>
                <a:cubicBezTo>
                  <a:pt x="11796" y="18445"/>
                  <a:pt x="11819" y="18445"/>
                  <a:pt x="11830" y="18439"/>
                </a:cubicBezTo>
                <a:cubicBezTo>
                  <a:pt x="11779" y="18400"/>
                  <a:pt x="11847" y="18377"/>
                  <a:pt x="11881" y="18365"/>
                </a:cubicBezTo>
                <a:lnTo>
                  <a:pt x="11887" y="18365"/>
                </a:lnTo>
                <a:lnTo>
                  <a:pt x="11893" y="18377"/>
                </a:lnTo>
                <a:cubicBezTo>
                  <a:pt x="11893" y="18377"/>
                  <a:pt x="11893" y="18365"/>
                  <a:pt x="11898" y="18360"/>
                </a:cubicBezTo>
                <a:cubicBezTo>
                  <a:pt x="11944" y="18348"/>
                  <a:pt x="11984" y="18326"/>
                  <a:pt x="12029" y="18309"/>
                </a:cubicBezTo>
                <a:cubicBezTo>
                  <a:pt x="12052" y="18297"/>
                  <a:pt x="12080" y="18286"/>
                  <a:pt x="12103" y="18275"/>
                </a:cubicBezTo>
                <a:lnTo>
                  <a:pt x="12114" y="18263"/>
                </a:lnTo>
                <a:cubicBezTo>
                  <a:pt x="12119" y="18262"/>
                  <a:pt x="12123" y="18262"/>
                  <a:pt x="12128" y="18262"/>
                </a:cubicBezTo>
                <a:cubicBezTo>
                  <a:pt x="12146" y="18262"/>
                  <a:pt x="12163" y="18269"/>
                  <a:pt x="12176" y="18269"/>
                </a:cubicBezTo>
                <a:cubicBezTo>
                  <a:pt x="12188" y="18252"/>
                  <a:pt x="12194" y="18241"/>
                  <a:pt x="12205" y="18224"/>
                </a:cubicBezTo>
                <a:cubicBezTo>
                  <a:pt x="12211" y="18235"/>
                  <a:pt x="12222" y="18246"/>
                  <a:pt x="12228" y="18252"/>
                </a:cubicBezTo>
                <a:cubicBezTo>
                  <a:pt x="12239" y="18246"/>
                  <a:pt x="12256" y="18241"/>
                  <a:pt x="12267" y="18235"/>
                </a:cubicBezTo>
                <a:cubicBezTo>
                  <a:pt x="12273" y="18235"/>
                  <a:pt x="12273" y="18235"/>
                  <a:pt x="12273" y="18241"/>
                </a:cubicBezTo>
                <a:cubicBezTo>
                  <a:pt x="12290" y="18241"/>
                  <a:pt x="12307" y="18229"/>
                  <a:pt x="12313" y="18218"/>
                </a:cubicBezTo>
                <a:cubicBezTo>
                  <a:pt x="12472" y="18150"/>
                  <a:pt x="12647" y="18127"/>
                  <a:pt x="12806" y="18059"/>
                </a:cubicBezTo>
                <a:cubicBezTo>
                  <a:pt x="12829" y="18019"/>
                  <a:pt x="12874" y="18031"/>
                  <a:pt x="12908" y="18025"/>
                </a:cubicBezTo>
                <a:cubicBezTo>
                  <a:pt x="12954" y="17997"/>
                  <a:pt x="12999" y="17974"/>
                  <a:pt x="13045" y="17957"/>
                </a:cubicBezTo>
                <a:cubicBezTo>
                  <a:pt x="13050" y="17951"/>
                  <a:pt x="13056" y="17940"/>
                  <a:pt x="13062" y="17934"/>
                </a:cubicBezTo>
                <a:cubicBezTo>
                  <a:pt x="13090" y="17929"/>
                  <a:pt x="13113" y="17929"/>
                  <a:pt x="13135" y="17929"/>
                </a:cubicBezTo>
                <a:cubicBezTo>
                  <a:pt x="13152" y="17917"/>
                  <a:pt x="13169" y="17906"/>
                  <a:pt x="13192" y="17889"/>
                </a:cubicBezTo>
                <a:cubicBezTo>
                  <a:pt x="13198" y="17895"/>
                  <a:pt x="13215" y="17900"/>
                  <a:pt x="13220" y="17900"/>
                </a:cubicBezTo>
                <a:lnTo>
                  <a:pt x="13209" y="17883"/>
                </a:lnTo>
                <a:cubicBezTo>
                  <a:pt x="13249" y="17872"/>
                  <a:pt x="13277" y="17861"/>
                  <a:pt x="13311" y="17844"/>
                </a:cubicBezTo>
                <a:cubicBezTo>
                  <a:pt x="13317" y="17844"/>
                  <a:pt x="13323" y="17855"/>
                  <a:pt x="13323" y="17861"/>
                </a:cubicBezTo>
                <a:cubicBezTo>
                  <a:pt x="13328" y="17849"/>
                  <a:pt x="13340" y="17832"/>
                  <a:pt x="13340" y="17826"/>
                </a:cubicBezTo>
                <a:cubicBezTo>
                  <a:pt x="13413" y="17821"/>
                  <a:pt x="13459" y="17753"/>
                  <a:pt x="13527" y="17747"/>
                </a:cubicBezTo>
                <a:cubicBezTo>
                  <a:pt x="13595" y="17662"/>
                  <a:pt x="13708" y="17651"/>
                  <a:pt x="13799" y="17588"/>
                </a:cubicBezTo>
                <a:cubicBezTo>
                  <a:pt x="13799" y="17583"/>
                  <a:pt x="13799" y="17560"/>
                  <a:pt x="13799" y="17548"/>
                </a:cubicBezTo>
                <a:cubicBezTo>
                  <a:pt x="13811" y="17554"/>
                  <a:pt x="13828" y="17560"/>
                  <a:pt x="13833" y="17565"/>
                </a:cubicBezTo>
                <a:cubicBezTo>
                  <a:pt x="13941" y="17497"/>
                  <a:pt x="14072" y="17469"/>
                  <a:pt x="14162" y="17384"/>
                </a:cubicBezTo>
                <a:cubicBezTo>
                  <a:pt x="14162" y="17373"/>
                  <a:pt x="14151" y="17361"/>
                  <a:pt x="14145" y="17350"/>
                </a:cubicBezTo>
                <a:cubicBezTo>
                  <a:pt x="14100" y="17384"/>
                  <a:pt x="14049" y="17418"/>
                  <a:pt x="13998" y="17452"/>
                </a:cubicBezTo>
                <a:cubicBezTo>
                  <a:pt x="13992" y="17446"/>
                  <a:pt x="13981" y="17446"/>
                  <a:pt x="13969" y="17446"/>
                </a:cubicBezTo>
                <a:cubicBezTo>
                  <a:pt x="13907" y="17503"/>
                  <a:pt x="13811" y="17531"/>
                  <a:pt x="13731" y="17571"/>
                </a:cubicBezTo>
                <a:cubicBezTo>
                  <a:pt x="13725" y="17577"/>
                  <a:pt x="13725" y="17594"/>
                  <a:pt x="13725" y="17600"/>
                </a:cubicBezTo>
                <a:cubicBezTo>
                  <a:pt x="13697" y="17605"/>
                  <a:pt x="13674" y="17605"/>
                  <a:pt x="13652" y="17605"/>
                </a:cubicBezTo>
                <a:cubicBezTo>
                  <a:pt x="13646" y="17622"/>
                  <a:pt x="13635" y="17645"/>
                  <a:pt x="13629" y="17662"/>
                </a:cubicBezTo>
                <a:cubicBezTo>
                  <a:pt x="13623" y="17651"/>
                  <a:pt x="13612" y="17639"/>
                  <a:pt x="13606" y="17634"/>
                </a:cubicBezTo>
                <a:cubicBezTo>
                  <a:pt x="13601" y="17639"/>
                  <a:pt x="13584" y="17656"/>
                  <a:pt x="13578" y="17668"/>
                </a:cubicBezTo>
                <a:cubicBezTo>
                  <a:pt x="13561" y="17656"/>
                  <a:pt x="13544" y="17645"/>
                  <a:pt x="13533" y="17634"/>
                </a:cubicBezTo>
                <a:lnTo>
                  <a:pt x="13533" y="17634"/>
                </a:lnTo>
                <a:cubicBezTo>
                  <a:pt x="13538" y="17639"/>
                  <a:pt x="13544" y="17662"/>
                  <a:pt x="13550" y="17668"/>
                </a:cubicBezTo>
                <a:cubicBezTo>
                  <a:pt x="13408" y="17724"/>
                  <a:pt x="13260" y="17781"/>
                  <a:pt x="13124" y="17849"/>
                </a:cubicBezTo>
                <a:cubicBezTo>
                  <a:pt x="13124" y="17821"/>
                  <a:pt x="13124" y="17792"/>
                  <a:pt x="13118" y="17764"/>
                </a:cubicBezTo>
                <a:lnTo>
                  <a:pt x="13118" y="17764"/>
                </a:lnTo>
                <a:cubicBezTo>
                  <a:pt x="13124" y="17770"/>
                  <a:pt x="13135" y="17792"/>
                  <a:pt x="13141" y="17804"/>
                </a:cubicBezTo>
                <a:cubicBezTo>
                  <a:pt x="13209" y="17775"/>
                  <a:pt x="13272" y="17741"/>
                  <a:pt x="13340" y="17707"/>
                </a:cubicBezTo>
                <a:cubicBezTo>
                  <a:pt x="13334" y="17702"/>
                  <a:pt x="13323" y="17685"/>
                  <a:pt x="13311" y="17679"/>
                </a:cubicBezTo>
                <a:cubicBezTo>
                  <a:pt x="13402" y="17622"/>
                  <a:pt x="13493" y="17577"/>
                  <a:pt x="13589" y="17537"/>
                </a:cubicBezTo>
                <a:lnTo>
                  <a:pt x="13589" y="17537"/>
                </a:lnTo>
                <a:cubicBezTo>
                  <a:pt x="13578" y="17571"/>
                  <a:pt x="13555" y="17588"/>
                  <a:pt x="13527" y="17605"/>
                </a:cubicBezTo>
                <a:lnTo>
                  <a:pt x="13527" y="17611"/>
                </a:lnTo>
                <a:cubicBezTo>
                  <a:pt x="13550" y="17600"/>
                  <a:pt x="13572" y="17594"/>
                  <a:pt x="13595" y="17583"/>
                </a:cubicBezTo>
                <a:cubicBezTo>
                  <a:pt x="13595" y="17560"/>
                  <a:pt x="13589" y="17543"/>
                  <a:pt x="13595" y="17520"/>
                </a:cubicBezTo>
                <a:cubicBezTo>
                  <a:pt x="13597" y="17520"/>
                  <a:pt x="13598" y="17519"/>
                  <a:pt x="13600" y="17519"/>
                </a:cubicBezTo>
                <a:cubicBezTo>
                  <a:pt x="13619" y="17519"/>
                  <a:pt x="13624" y="17550"/>
                  <a:pt x="13635" y="17565"/>
                </a:cubicBezTo>
                <a:cubicBezTo>
                  <a:pt x="13674" y="17537"/>
                  <a:pt x="13714" y="17514"/>
                  <a:pt x="13754" y="17492"/>
                </a:cubicBezTo>
                <a:lnTo>
                  <a:pt x="13680" y="17492"/>
                </a:lnTo>
                <a:cubicBezTo>
                  <a:pt x="13721" y="17478"/>
                  <a:pt x="13766" y="17424"/>
                  <a:pt x="13814" y="17424"/>
                </a:cubicBezTo>
                <a:cubicBezTo>
                  <a:pt x="13826" y="17424"/>
                  <a:pt x="13838" y="17427"/>
                  <a:pt x="13850" y="17435"/>
                </a:cubicBezTo>
                <a:cubicBezTo>
                  <a:pt x="13879" y="17418"/>
                  <a:pt x="13907" y="17401"/>
                  <a:pt x="13935" y="17384"/>
                </a:cubicBezTo>
                <a:lnTo>
                  <a:pt x="13935" y="17384"/>
                </a:lnTo>
                <a:cubicBezTo>
                  <a:pt x="13913" y="17390"/>
                  <a:pt x="13896" y="17395"/>
                  <a:pt x="13879" y="17407"/>
                </a:cubicBezTo>
                <a:lnTo>
                  <a:pt x="13873" y="17390"/>
                </a:lnTo>
                <a:cubicBezTo>
                  <a:pt x="13896" y="17373"/>
                  <a:pt x="13924" y="17361"/>
                  <a:pt x="13952" y="17344"/>
                </a:cubicBezTo>
                <a:cubicBezTo>
                  <a:pt x="13952" y="17350"/>
                  <a:pt x="13964" y="17367"/>
                  <a:pt x="13969" y="17373"/>
                </a:cubicBezTo>
                <a:cubicBezTo>
                  <a:pt x="13952" y="17339"/>
                  <a:pt x="13981" y="17327"/>
                  <a:pt x="14009" y="17316"/>
                </a:cubicBezTo>
                <a:cubicBezTo>
                  <a:pt x="14015" y="17327"/>
                  <a:pt x="14015" y="17350"/>
                  <a:pt x="14015" y="17356"/>
                </a:cubicBezTo>
                <a:cubicBezTo>
                  <a:pt x="14089" y="17299"/>
                  <a:pt x="14174" y="17259"/>
                  <a:pt x="14253" y="17208"/>
                </a:cubicBezTo>
                <a:lnTo>
                  <a:pt x="14253" y="17208"/>
                </a:lnTo>
                <a:cubicBezTo>
                  <a:pt x="14242" y="17214"/>
                  <a:pt x="14219" y="17225"/>
                  <a:pt x="14208" y="17225"/>
                </a:cubicBezTo>
                <a:lnTo>
                  <a:pt x="14191" y="17202"/>
                </a:lnTo>
                <a:cubicBezTo>
                  <a:pt x="14219" y="17185"/>
                  <a:pt x="14247" y="17168"/>
                  <a:pt x="14276" y="17151"/>
                </a:cubicBezTo>
                <a:cubicBezTo>
                  <a:pt x="14276" y="17157"/>
                  <a:pt x="14281" y="17180"/>
                  <a:pt x="14281" y="17185"/>
                </a:cubicBezTo>
                <a:cubicBezTo>
                  <a:pt x="14384" y="17134"/>
                  <a:pt x="14486" y="17078"/>
                  <a:pt x="14577" y="17004"/>
                </a:cubicBezTo>
                <a:lnTo>
                  <a:pt x="14577" y="17004"/>
                </a:lnTo>
                <a:cubicBezTo>
                  <a:pt x="14520" y="17021"/>
                  <a:pt x="14469" y="17066"/>
                  <a:pt x="14412" y="17078"/>
                </a:cubicBezTo>
                <a:cubicBezTo>
                  <a:pt x="14480" y="17015"/>
                  <a:pt x="14559" y="16970"/>
                  <a:pt x="14639" y="16930"/>
                </a:cubicBezTo>
                <a:cubicBezTo>
                  <a:pt x="14650" y="16930"/>
                  <a:pt x="14656" y="16936"/>
                  <a:pt x="14667" y="16936"/>
                </a:cubicBezTo>
                <a:cubicBezTo>
                  <a:pt x="14696" y="16936"/>
                  <a:pt x="14724" y="16919"/>
                  <a:pt x="14747" y="16896"/>
                </a:cubicBezTo>
                <a:cubicBezTo>
                  <a:pt x="14738" y="16893"/>
                  <a:pt x="14730" y="16891"/>
                  <a:pt x="14722" y="16891"/>
                </a:cubicBezTo>
                <a:cubicBezTo>
                  <a:pt x="14702" y="16891"/>
                  <a:pt x="14682" y="16899"/>
                  <a:pt x="14662" y="16907"/>
                </a:cubicBezTo>
                <a:cubicBezTo>
                  <a:pt x="14690" y="16879"/>
                  <a:pt x="14724" y="16851"/>
                  <a:pt x="14758" y="16834"/>
                </a:cubicBezTo>
                <a:cubicBezTo>
                  <a:pt x="14764" y="16845"/>
                  <a:pt x="14769" y="16856"/>
                  <a:pt x="14775" y="16873"/>
                </a:cubicBezTo>
                <a:cubicBezTo>
                  <a:pt x="14798" y="16851"/>
                  <a:pt x="14826" y="16834"/>
                  <a:pt x="14855" y="16817"/>
                </a:cubicBezTo>
                <a:lnTo>
                  <a:pt x="14786" y="16817"/>
                </a:lnTo>
                <a:cubicBezTo>
                  <a:pt x="14832" y="16788"/>
                  <a:pt x="14877" y="16760"/>
                  <a:pt x="14923" y="16737"/>
                </a:cubicBezTo>
                <a:cubicBezTo>
                  <a:pt x="14934" y="16748"/>
                  <a:pt x="14951" y="16765"/>
                  <a:pt x="14968" y="16777"/>
                </a:cubicBezTo>
                <a:cubicBezTo>
                  <a:pt x="14979" y="16680"/>
                  <a:pt x="15110" y="16658"/>
                  <a:pt x="15155" y="16578"/>
                </a:cubicBezTo>
                <a:lnTo>
                  <a:pt x="15155" y="16578"/>
                </a:lnTo>
                <a:cubicBezTo>
                  <a:pt x="15144" y="16584"/>
                  <a:pt x="15121" y="16601"/>
                  <a:pt x="15110" y="16607"/>
                </a:cubicBezTo>
                <a:cubicBezTo>
                  <a:pt x="15104" y="16601"/>
                  <a:pt x="15093" y="16590"/>
                  <a:pt x="15087" y="16584"/>
                </a:cubicBezTo>
                <a:cubicBezTo>
                  <a:pt x="15104" y="16578"/>
                  <a:pt x="15127" y="16567"/>
                  <a:pt x="15144" y="16561"/>
                </a:cubicBezTo>
                <a:cubicBezTo>
                  <a:pt x="15150" y="16550"/>
                  <a:pt x="15155" y="16533"/>
                  <a:pt x="15167" y="16522"/>
                </a:cubicBezTo>
                <a:cubicBezTo>
                  <a:pt x="15172" y="16533"/>
                  <a:pt x="15184" y="16561"/>
                  <a:pt x="15189" y="16573"/>
                </a:cubicBezTo>
                <a:cubicBezTo>
                  <a:pt x="15218" y="16556"/>
                  <a:pt x="15252" y="16533"/>
                  <a:pt x="15257" y="16493"/>
                </a:cubicBezTo>
                <a:cubicBezTo>
                  <a:pt x="15291" y="16470"/>
                  <a:pt x="15325" y="16453"/>
                  <a:pt x="15365" y="16431"/>
                </a:cubicBezTo>
                <a:lnTo>
                  <a:pt x="15382" y="16397"/>
                </a:lnTo>
                <a:cubicBezTo>
                  <a:pt x="15422" y="16380"/>
                  <a:pt x="15462" y="16351"/>
                  <a:pt x="15496" y="16317"/>
                </a:cubicBezTo>
                <a:lnTo>
                  <a:pt x="15496" y="16317"/>
                </a:lnTo>
                <a:cubicBezTo>
                  <a:pt x="15496" y="16329"/>
                  <a:pt x="15490" y="16357"/>
                  <a:pt x="15490" y="16368"/>
                </a:cubicBezTo>
                <a:cubicBezTo>
                  <a:pt x="15501" y="16317"/>
                  <a:pt x="15552" y="16283"/>
                  <a:pt x="15564" y="16232"/>
                </a:cubicBezTo>
                <a:lnTo>
                  <a:pt x="15564" y="16232"/>
                </a:lnTo>
                <a:cubicBezTo>
                  <a:pt x="15524" y="16261"/>
                  <a:pt x="15490" y="16283"/>
                  <a:pt x="15450" y="16306"/>
                </a:cubicBezTo>
                <a:cubicBezTo>
                  <a:pt x="15547" y="16198"/>
                  <a:pt x="15666" y="16096"/>
                  <a:pt x="15785" y="16011"/>
                </a:cubicBezTo>
                <a:lnTo>
                  <a:pt x="15785" y="16011"/>
                </a:lnTo>
                <a:cubicBezTo>
                  <a:pt x="15768" y="16028"/>
                  <a:pt x="15751" y="16051"/>
                  <a:pt x="15734" y="16073"/>
                </a:cubicBezTo>
                <a:cubicBezTo>
                  <a:pt x="15740" y="16075"/>
                  <a:pt x="15745" y="16076"/>
                  <a:pt x="15750" y="16076"/>
                </a:cubicBezTo>
                <a:cubicBezTo>
                  <a:pt x="15771" y="16076"/>
                  <a:pt x="15791" y="16061"/>
                  <a:pt x="15813" y="16056"/>
                </a:cubicBezTo>
                <a:cubicBezTo>
                  <a:pt x="15825" y="16028"/>
                  <a:pt x="15842" y="16005"/>
                  <a:pt x="15853" y="15983"/>
                </a:cubicBezTo>
                <a:cubicBezTo>
                  <a:pt x="15864" y="15983"/>
                  <a:pt x="15876" y="15988"/>
                  <a:pt x="15881" y="15994"/>
                </a:cubicBezTo>
                <a:cubicBezTo>
                  <a:pt x="15877" y="15967"/>
                  <a:pt x="15927" y="15900"/>
                  <a:pt x="15958" y="15900"/>
                </a:cubicBezTo>
                <a:cubicBezTo>
                  <a:pt x="15967" y="15900"/>
                  <a:pt x="15974" y="15906"/>
                  <a:pt x="15978" y="15920"/>
                </a:cubicBezTo>
                <a:cubicBezTo>
                  <a:pt x="15899" y="16034"/>
                  <a:pt x="15762" y="16107"/>
                  <a:pt x="15694" y="16232"/>
                </a:cubicBezTo>
                <a:lnTo>
                  <a:pt x="15666" y="16232"/>
                </a:lnTo>
                <a:cubicBezTo>
                  <a:pt x="15609" y="16295"/>
                  <a:pt x="15541" y="16340"/>
                  <a:pt x="15473" y="16397"/>
                </a:cubicBezTo>
                <a:cubicBezTo>
                  <a:pt x="15484" y="16408"/>
                  <a:pt x="15496" y="16442"/>
                  <a:pt x="15507" y="16459"/>
                </a:cubicBezTo>
                <a:cubicBezTo>
                  <a:pt x="15541" y="16425"/>
                  <a:pt x="15581" y="16391"/>
                  <a:pt x="15569" y="16340"/>
                </a:cubicBezTo>
                <a:cubicBezTo>
                  <a:pt x="15586" y="16329"/>
                  <a:pt x="15603" y="16323"/>
                  <a:pt x="15620" y="16312"/>
                </a:cubicBezTo>
                <a:cubicBezTo>
                  <a:pt x="15623" y="16312"/>
                  <a:pt x="15625" y="16312"/>
                  <a:pt x="15627" y="16312"/>
                </a:cubicBezTo>
                <a:cubicBezTo>
                  <a:pt x="15668" y="16312"/>
                  <a:pt x="15685" y="16259"/>
                  <a:pt x="15717" y="16238"/>
                </a:cubicBezTo>
                <a:lnTo>
                  <a:pt x="15740" y="16278"/>
                </a:lnTo>
                <a:cubicBezTo>
                  <a:pt x="15734" y="16266"/>
                  <a:pt x="15728" y="16243"/>
                  <a:pt x="15723" y="16232"/>
                </a:cubicBezTo>
                <a:cubicBezTo>
                  <a:pt x="15745" y="16232"/>
                  <a:pt x="15779" y="16221"/>
                  <a:pt x="15808" y="16221"/>
                </a:cubicBezTo>
                <a:cubicBezTo>
                  <a:pt x="15808" y="16204"/>
                  <a:pt x="15808" y="16181"/>
                  <a:pt x="15808" y="16164"/>
                </a:cubicBezTo>
                <a:cubicBezTo>
                  <a:pt x="15825" y="16164"/>
                  <a:pt x="15847" y="16170"/>
                  <a:pt x="15859" y="16170"/>
                </a:cubicBezTo>
                <a:cubicBezTo>
                  <a:pt x="15853" y="16164"/>
                  <a:pt x="15842" y="16158"/>
                  <a:pt x="15836" y="16153"/>
                </a:cubicBezTo>
                <a:cubicBezTo>
                  <a:pt x="15862" y="16137"/>
                  <a:pt x="15884" y="16107"/>
                  <a:pt x="15918" y="16107"/>
                </a:cubicBezTo>
                <a:cubicBezTo>
                  <a:pt x="15921" y="16107"/>
                  <a:pt x="15923" y="16107"/>
                  <a:pt x="15926" y="16107"/>
                </a:cubicBezTo>
                <a:lnTo>
                  <a:pt x="15926" y="16107"/>
                </a:lnTo>
                <a:cubicBezTo>
                  <a:pt x="15920" y="16106"/>
                  <a:pt x="15909" y="16096"/>
                  <a:pt x="15904" y="16090"/>
                </a:cubicBezTo>
                <a:cubicBezTo>
                  <a:pt x="15984" y="16028"/>
                  <a:pt x="16040" y="15943"/>
                  <a:pt x="16114" y="15875"/>
                </a:cubicBezTo>
                <a:cubicBezTo>
                  <a:pt x="16114" y="15885"/>
                  <a:pt x="16119" y="15899"/>
                  <a:pt x="16120" y="15907"/>
                </a:cubicBezTo>
                <a:lnTo>
                  <a:pt x="16120" y="15907"/>
                </a:lnTo>
                <a:cubicBezTo>
                  <a:pt x="16116" y="15850"/>
                  <a:pt x="16183" y="15773"/>
                  <a:pt x="16245" y="15773"/>
                </a:cubicBezTo>
                <a:cubicBezTo>
                  <a:pt x="16273" y="15767"/>
                  <a:pt x="16256" y="15733"/>
                  <a:pt x="16267" y="15716"/>
                </a:cubicBezTo>
                <a:cubicBezTo>
                  <a:pt x="16318" y="15670"/>
                  <a:pt x="16341" y="15619"/>
                  <a:pt x="16335" y="15551"/>
                </a:cubicBezTo>
                <a:lnTo>
                  <a:pt x="16335" y="15551"/>
                </a:lnTo>
                <a:cubicBezTo>
                  <a:pt x="16347" y="15557"/>
                  <a:pt x="16364" y="15574"/>
                  <a:pt x="16375" y="15580"/>
                </a:cubicBezTo>
                <a:cubicBezTo>
                  <a:pt x="16369" y="15568"/>
                  <a:pt x="16358" y="15546"/>
                  <a:pt x="16352" y="15534"/>
                </a:cubicBezTo>
                <a:cubicBezTo>
                  <a:pt x="16375" y="15529"/>
                  <a:pt x="16421" y="15540"/>
                  <a:pt x="16415" y="15500"/>
                </a:cubicBezTo>
                <a:cubicBezTo>
                  <a:pt x="16443" y="15466"/>
                  <a:pt x="16477" y="15438"/>
                  <a:pt x="16506" y="15409"/>
                </a:cubicBezTo>
                <a:lnTo>
                  <a:pt x="16506" y="15409"/>
                </a:lnTo>
                <a:cubicBezTo>
                  <a:pt x="16455" y="15426"/>
                  <a:pt x="16421" y="15455"/>
                  <a:pt x="16381" y="15483"/>
                </a:cubicBezTo>
                <a:cubicBezTo>
                  <a:pt x="16386" y="15489"/>
                  <a:pt x="16398" y="15512"/>
                  <a:pt x="16403" y="15517"/>
                </a:cubicBezTo>
                <a:cubicBezTo>
                  <a:pt x="16396" y="15515"/>
                  <a:pt x="16388" y="15514"/>
                  <a:pt x="16381" y="15514"/>
                </a:cubicBezTo>
                <a:cubicBezTo>
                  <a:pt x="16351" y="15514"/>
                  <a:pt x="16329" y="15532"/>
                  <a:pt x="16324" y="15568"/>
                </a:cubicBezTo>
                <a:lnTo>
                  <a:pt x="16307" y="15540"/>
                </a:lnTo>
                <a:lnTo>
                  <a:pt x="16307" y="15540"/>
                </a:lnTo>
                <a:cubicBezTo>
                  <a:pt x="16318" y="15574"/>
                  <a:pt x="16318" y="15614"/>
                  <a:pt x="16313" y="15653"/>
                </a:cubicBezTo>
                <a:cubicBezTo>
                  <a:pt x="16301" y="15657"/>
                  <a:pt x="16289" y="15659"/>
                  <a:pt x="16277" y="15659"/>
                </a:cubicBezTo>
                <a:cubicBezTo>
                  <a:pt x="16240" y="15659"/>
                  <a:pt x="16207" y="15641"/>
                  <a:pt x="16177" y="15619"/>
                </a:cubicBezTo>
                <a:cubicBezTo>
                  <a:pt x="16142" y="15648"/>
                  <a:pt x="16108" y="15676"/>
                  <a:pt x="16074" y="15710"/>
                </a:cubicBezTo>
                <a:cubicBezTo>
                  <a:pt x="16222" y="15523"/>
                  <a:pt x="16369" y="15341"/>
                  <a:pt x="16528" y="15165"/>
                </a:cubicBezTo>
                <a:cubicBezTo>
                  <a:pt x="16534" y="15177"/>
                  <a:pt x="16534" y="15200"/>
                  <a:pt x="16534" y="15211"/>
                </a:cubicBezTo>
                <a:cubicBezTo>
                  <a:pt x="16540" y="15205"/>
                  <a:pt x="16551" y="15200"/>
                  <a:pt x="16551" y="15194"/>
                </a:cubicBezTo>
                <a:cubicBezTo>
                  <a:pt x="16528" y="15160"/>
                  <a:pt x="16528" y="15126"/>
                  <a:pt x="16579" y="15114"/>
                </a:cubicBezTo>
                <a:lnTo>
                  <a:pt x="16579" y="15114"/>
                </a:lnTo>
                <a:cubicBezTo>
                  <a:pt x="16579" y="15126"/>
                  <a:pt x="16574" y="15154"/>
                  <a:pt x="16574" y="15171"/>
                </a:cubicBezTo>
                <a:cubicBezTo>
                  <a:pt x="16579" y="15154"/>
                  <a:pt x="16591" y="15143"/>
                  <a:pt x="16596" y="15131"/>
                </a:cubicBezTo>
                <a:cubicBezTo>
                  <a:pt x="16585" y="15120"/>
                  <a:pt x="16579" y="15109"/>
                  <a:pt x="16574" y="15097"/>
                </a:cubicBezTo>
                <a:cubicBezTo>
                  <a:pt x="16619" y="15035"/>
                  <a:pt x="16670" y="14984"/>
                  <a:pt x="16716" y="14927"/>
                </a:cubicBezTo>
                <a:cubicBezTo>
                  <a:pt x="16778" y="14865"/>
                  <a:pt x="16806" y="14740"/>
                  <a:pt x="16903" y="14729"/>
                </a:cubicBezTo>
                <a:cubicBezTo>
                  <a:pt x="16931" y="14700"/>
                  <a:pt x="16960" y="14672"/>
                  <a:pt x="16994" y="14643"/>
                </a:cubicBezTo>
                <a:cubicBezTo>
                  <a:pt x="16994" y="14638"/>
                  <a:pt x="16999" y="14621"/>
                  <a:pt x="16999" y="14609"/>
                </a:cubicBezTo>
                <a:cubicBezTo>
                  <a:pt x="17033" y="14592"/>
                  <a:pt x="17045" y="14564"/>
                  <a:pt x="17022" y="14530"/>
                </a:cubicBezTo>
                <a:lnTo>
                  <a:pt x="17022" y="14530"/>
                </a:lnTo>
                <a:cubicBezTo>
                  <a:pt x="17005" y="14547"/>
                  <a:pt x="16988" y="14570"/>
                  <a:pt x="16977" y="14587"/>
                </a:cubicBezTo>
                <a:cubicBezTo>
                  <a:pt x="16988" y="14553"/>
                  <a:pt x="17005" y="14519"/>
                  <a:pt x="17022" y="14490"/>
                </a:cubicBezTo>
                <a:cubicBezTo>
                  <a:pt x="17033" y="14502"/>
                  <a:pt x="17050" y="14519"/>
                  <a:pt x="17056" y="14530"/>
                </a:cubicBezTo>
                <a:cubicBezTo>
                  <a:pt x="17062" y="14507"/>
                  <a:pt x="17067" y="14490"/>
                  <a:pt x="17073" y="14468"/>
                </a:cubicBezTo>
                <a:cubicBezTo>
                  <a:pt x="17090" y="14485"/>
                  <a:pt x="17107" y="14502"/>
                  <a:pt x="17118" y="14519"/>
                </a:cubicBezTo>
                <a:cubicBezTo>
                  <a:pt x="17107" y="14536"/>
                  <a:pt x="17096" y="14558"/>
                  <a:pt x="17084" y="14575"/>
                </a:cubicBezTo>
                <a:cubicBezTo>
                  <a:pt x="17079" y="14581"/>
                  <a:pt x="17073" y="14581"/>
                  <a:pt x="17067" y="14587"/>
                </a:cubicBezTo>
                <a:cubicBezTo>
                  <a:pt x="17033" y="14632"/>
                  <a:pt x="17011" y="14683"/>
                  <a:pt x="16994" y="14740"/>
                </a:cubicBezTo>
                <a:cubicBezTo>
                  <a:pt x="16982" y="14746"/>
                  <a:pt x="16954" y="14751"/>
                  <a:pt x="16942" y="14757"/>
                </a:cubicBezTo>
                <a:cubicBezTo>
                  <a:pt x="16948" y="14768"/>
                  <a:pt x="16965" y="14785"/>
                  <a:pt x="16971" y="14797"/>
                </a:cubicBezTo>
                <a:cubicBezTo>
                  <a:pt x="17056" y="14746"/>
                  <a:pt x="17090" y="14643"/>
                  <a:pt x="17158" y="14570"/>
                </a:cubicBezTo>
                <a:lnTo>
                  <a:pt x="17172" y="14588"/>
                </a:lnTo>
                <a:lnTo>
                  <a:pt x="17172" y="14588"/>
                </a:lnTo>
                <a:cubicBezTo>
                  <a:pt x="17167" y="14581"/>
                  <a:pt x="17163" y="14568"/>
                  <a:pt x="17158" y="14558"/>
                </a:cubicBezTo>
                <a:cubicBezTo>
                  <a:pt x="17192" y="14524"/>
                  <a:pt x="17221" y="14479"/>
                  <a:pt x="17232" y="14434"/>
                </a:cubicBezTo>
                <a:cubicBezTo>
                  <a:pt x="17260" y="14411"/>
                  <a:pt x="17289" y="14377"/>
                  <a:pt x="17266" y="14337"/>
                </a:cubicBezTo>
                <a:lnTo>
                  <a:pt x="17266" y="14337"/>
                </a:lnTo>
                <a:cubicBezTo>
                  <a:pt x="17277" y="14343"/>
                  <a:pt x="17294" y="14348"/>
                  <a:pt x="17306" y="14354"/>
                </a:cubicBezTo>
                <a:cubicBezTo>
                  <a:pt x="17294" y="14343"/>
                  <a:pt x="17277" y="14326"/>
                  <a:pt x="17272" y="14314"/>
                </a:cubicBezTo>
                <a:cubicBezTo>
                  <a:pt x="17283" y="14309"/>
                  <a:pt x="17311" y="14297"/>
                  <a:pt x="17328" y="14292"/>
                </a:cubicBezTo>
                <a:cubicBezTo>
                  <a:pt x="17323" y="14286"/>
                  <a:pt x="17317" y="14275"/>
                  <a:pt x="17311" y="14269"/>
                </a:cubicBezTo>
                <a:cubicBezTo>
                  <a:pt x="17272" y="14309"/>
                  <a:pt x="17209" y="14348"/>
                  <a:pt x="17226" y="14417"/>
                </a:cubicBezTo>
                <a:cubicBezTo>
                  <a:pt x="17215" y="14422"/>
                  <a:pt x="17186" y="14428"/>
                  <a:pt x="17175" y="14434"/>
                </a:cubicBezTo>
                <a:cubicBezTo>
                  <a:pt x="17158" y="14462"/>
                  <a:pt x="17141" y="14490"/>
                  <a:pt x="17130" y="14519"/>
                </a:cubicBezTo>
                <a:cubicBezTo>
                  <a:pt x="17118" y="14502"/>
                  <a:pt x="17096" y="14468"/>
                  <a:pt x="17084" y="14451"/>
                </a:cubicBezTo>
                <a:cubicBezTo>
                  <a:pt x="17096" y="14445"/>
                  <a:pt x="17118" y="14439"/>
                  <a:pt x="17130" y="14434"/>
                </a:cubicBezTo>
                <a:cubicBezTo>
                  <a:pt x="17118" y="14417"/>
                  <a:pt x="17101" y="14405"/>
                  <a:pt x="17090" y="14394"/>
                </a:cubicBezTo>
                <a:cubicBezTo>
                  <a:pt x="17096" y="14388"/>
                  <a:pt x="17101" y="14371"/>
                  <a:pt x="17101" y="14365"/>
                </a:cubicBezTo>
                <a:cubicBezTo>
                  <a:pt x="17113" y="14377"/>
                  <a:pt x="17135" y="14394"/>
                  <a:pt x="17147" y="14405"/>
                </a:cubicBezTo>
                <a:cubicBezTo>
                  <a:pt x="17141" y="14382"/>
                  <a:pt x="17135" y="14360"/>
                  <a:pt x="17130" y="14343"/>
                </a:cubicBezTo>
                <a:cubicBezTo>
                  <a:pt x="17135" y="14326"/>
                  <a:pt x="17147" y="14314"/>
                  <a:pt x="17152" y="14297"/>
                </a:cubicBezTo>
                <a:lnTo>
                  <a:pt x="17152" y="14297"/>
                </a:lnTo>
                <a:cubicBezTo>
                  <a:pt x="17152" y="14320"/>
                  <a:pt x="17141" y="14337"/>
                  <a:pt x="17152" y="14360"/>
                </a:cubicBezTo>
                <a:cubicBezTo>
                  <a:pt x="17209" y="14348"/>
                  <a:pt x="17158" y="14280"/>
                  <a:pt x="17175" y="14241"/>
                </a:cubicBezTo>
                <a:cubicBezTo>
                  <a:pt x="17192" y="14229"/>
                  <a:pt x="17226" y="14195"/>
                  <a:pt x="17238" y="14184"/>
                </a:cubicBezTo>
                <a:cubicBezTo>
                  <a:pt x="17243" y="14195"/>
                  <a:pt x="17243" y="14224"/>
                  <a:pt x="17249" y="14241"/>
                </a:cubicBezTo>
                <a:cubicBezTo>
                  <a:pt x="17255" y="14207"/>
                  <a:pt x="17266" y="14173"/>
                  <a:pt x="17289" y="14150"/>
                </a:cubicBezTo>
                <a:lnTo>
                  <a:pt x="17289" y="14150"/>
                </a:lnTo>
                <a:cubicBezTo>
                  <a:pt x="17277" y="14156"/>
                  <a:pt x="17249" y="14173"/>
                  <a:pt x="17238" y="14178"/>
                </a:cubicBezTo>
                <a:cubicBezTo>
                  <a:pt x="17232" y="14127"/>
                  <a:pt x="17266" y="14116"/>
                  <a:pt x="17311" y="14116"/>
                </a:cubicBezTo>
                <a:cubicBezTo>
                  <a:pt x="17306" y="14104"/>
                  <a:pt x="17294" y="14087"/>
                  <a:pt x="17294" y="14076"/>
                </a:cubicBezTo>
                <a:cubicBezTo>
                  <a:pt x="17311" y="14014"/>
                  <a:pt x="17351" y="13951"/>
                  <a:pt x="17374" y="13895"/>
                </a:cubicBezTo>
                <a:cubicBezTo>
                  <a:pt x="17385" y="13917"/>
                  <a:pt x="17391" y="13946"/>
                  <a:pt x="17396" y="13974"/>
                </a:cubicBezTo>
                <a:cubicBezTo>
                  <a:pt x="17408" y="13940"/>
                  <a:pt x="17396" y="13906"/>
                  <a:pt x="17379" y="13878"/>
                </a:cubicBezTo>
                <a:cubicBezTo>
                  <a:pt x="17385" y="13878"/>
                  <a:pt x="17396" y="13872"/>
                  <a:pt x="17402" y="13872"/>
                </a:cubicBezTo>
                <a:cubicBezTo>
                  <a:pt x="17402" y="13878"/>
                  <a:pt x="17402" y="13889"/>
                  <a:pt x="17408" y="13900"/>
                </a:cubicBezTo>
                <a:cubicBezTo>
                  <a:pt x="17430" y="13900"/>
                  <a:pt x="17442" y="13895"/>
                  <a:pt x="17436" y="13872"/>
                </a:cubicBezTo>
                <a:lnTo>
                  <a:pt x="17442" y="13872"/>
                </a:lnTo>
                <a:cubicBezTo>
                  <a:pt x="17442" y="13872"/>
                  <a:pt x="17436" y="13866"/>
                  <a:pt x="17430" y="13866"/>
                </a:cubicBezTo>
                <a:lnTo>
                  <a:pt x="17425" y="13866"/>
                </a:lnTo>
                <a:lnTo>
                  <a:pt x="17391" y="13849"/>
                </a:lnTo>
                <a:cubicBezTo>
                  <a:pt x="17408" y="13826"/>
                  <a:pt x="17419" y="13804"/>
                  <a:pt x="17430" y="13781"/>
                </a:cubicBezTo>
                <a:cubicBezTo>
                  <a:pt x="17436" y="13764"/>
                  <a:pt x="17442" y="13741"/>
                  <a:pt x="17447" y="13724"/>
                </a:cubicBezTo>
                <a:cubicBezTo>
                  <a:pt x="17453" y="13736"/>
                  <a:pt x="17470" y="13753"/>
                  <a:pt x="17476" y="13758"/>
                </a:cubicBezTo>
                <a:cubicBezTo>
                  <a:pt x="17482" y="13753"/>
                  <a:pt x="17493" y="13730"/>
                  <a:pt x="17499" y="13719"/>
                </a:cubicBezTo>
                <a:lnTo>
                  <a:pt x="17499" y="13719"/>
                </a:lnTo>
                <a:cubicBezTo>
                  <a:pt x="17493" y="13719"/>
                  <a:pt x="17489" y="13720"/>
                  <a:pt x="17485" y="13720"/>
                </a:cubicBezTo>
                <a:cubicBezTo>
                  <a:pt x="17458" y="13720"/>
                  <a:pt x="17455" y="13704"/>
                  <a:pt x="17464" y="13685"/>
                </a:cubicBezTo>
                <a:cubicBezTo>
                  <a:pt x="17470" y="13679"/>
                  <a:pt x="17476" y="13679"/>
                  <a:pt x="17482" y="13673"/>
                </a:cubicBezTo>
                <a:cubicBezTo>
                  <a:pt x="17476" y="13668"/>
                  <a:pt x="17476" y="13662"/>
                  <a:pt x="17470" y="13656"/>
                </a:cubicBezTo>
                <a:cubicBezTo>
                  <a:pt x="17476" y="13651"/>
                  <a:pt x="17476" y="13645"/>
                  <a:pt x="17482" y="13639"/>
                </a:cubicBezTo>
                <a:cubicBezTo>
                  <a:pt x="17487" y="13628"/>
                  <a:pt x="17487" y="13617"/>
                  <a:pt x="17493" y="13605"/>
                </a:cubicBezTo>
                <a:cubicBezTo>
                  <a:pt x="17504" y="13605"/>
                  <a:pt x="17516" y="13600"/>
                  <a:pt x="17527" y="13600"/>
                </a:cubicBezTo>
                <a:cubicBezTo>
                  <a:pt x="17567" y="13514"/>
                  <a:pt x="17623" y="13441"/>
                  <a:pt x="17640" y="13344"/>
                </a:cubicBezTo>
                <a:cubicBezTo>
                  <a:pt x="17669" y="13327"/>
                  <a:pt x="17697" y="13304"/>
                  <a:pt x="17725" y="13293"/>
                </a:cubicBezTo>
                <a:lnTo>
                  <a:pt x="17725" y="13293"/>
                </a:lnTo>
                <a:cubicBezTo>
                  <a:pt x="17725" y="13356"/>
                  <a:pt x="17686" y="13401"/>
                  <a:pt x="17646" y="13441"/>
                </a:cubicBezTo>
                <a:cubicBezTo>
                  <a:pt x="17646" y="13446"/>
                  <a:pt x="17646" y="13463"/>
                  <a:pt x="17652" y="13475"/>
                </a:cubicBezTo>
                <a:cubicBezTo>
                  <a:pt x="17578" y="13526"/>
                  <a:pt x="17578" y="13622"/>
                  <a:pt x="17516" y="13679"/>
                </a:cubicBezTo>
                <a:cubicBezTo>
                  <a:pt x="17510" y="13713"/>
                  <a:pt x="17504" y="13747"/>
                  <a:pt x="17510" y="13781"/>
                </a:cubicBezTo>
                <a:cubicBezTo>
                  <a:pt x="17516" y="13758"/>
                  <a:pt x="17521" y="13736"/>
                  <a:pt x="17527" y="13713"/>
                </a:cubicBezTo>
                <a:cubicBezTo>
                  <a:pt x="17646" y="13600"/>
                  <a:pt x="17686" y="13418"/>
                  <a:pt x="17788" y="13287"/>
                </a:cubicBezTo>
                <a:lnTo>
                  <a:pt x="17788" y="13287"/>
                </a:lnTo>
                <a:cubicBezTo>
                  <a:pt x="17771" y="13290"/>
                  <a:pt x="17755" y="13291"/>
                  <a:pt x="17738" y="13291"/>
                </a:cubicBezTo>
                <a:cubicBezTo>
                  <a:pt x="17710" y="13291"/>
                  <a:pt x="17683" y="13287"/>
                  <a:pt x="17657" y="13276"/>
                </a:cubicBezTo>
                <a:lnTo>
                  <a:pt x="17680" y="13202"/>
                </a:lnTo>
                <a:cubicBezTo>
                  <a:pt x="17697" y="13202"/>
                  <a:pt x="17714" y="13202"/>
                  <a:pt x="17731" y="13208"/>
                </a:cubicBezTo>
                <a:cubicBezTo>
                  <a:pt x="17731" y="13202"/>
                  <a:pt x="17731" y="13185"/>
                  <a:pt x="17731" y="13180"/>
                </a:cubicBezTo>
                <a:cubicBezTo>
                  <a:pt x="17720" y="13185"/>
                  <a:pt x="17697" y="13197"/>
                  <a:pt x="17686" y="13202"/>
                </a:cubicBezTo>
                <a:cubicBezTo>
                  <a:pt x="17703" y="13140"/>
                  <a:pt x="17725" y="13083"/>
                  <a:pt x="17771" y="13038"/>
                </a:cubicBezTo>
                <a:cubicBezTo>
                  <a:pt x="17771" y="13032"/>
                  <a:pt x="17765" y="13021"/>
                  <a:pt x="17765" y="13015"/>
                </a:cubicBezTo>
                <a:cubicBezTo>
                  <a:pt x="17782" y="12975"/>
                  <a:pt x="17799" y="12930"/>
                  <a:pt x="17816" y="12890"/>
                </a:cubicBezTo>
                <a:cubicBezTo>
                  <a:pt x="17825" y="12894"/>
                  <a:pt x="17833" y="12897"/>
                  <a:pt x="17841" y="12897"/>
                </a:cubicBezTo>
                <a:cubicBezTo>
                  <a:pt x="17854" y="12897"/>
                  <a:pt x="17866" y="12889"/>
                  <a:pt x="17873" y="12868"/>
                </a:cubicBezTo>
                <a:lnTo>
                  <a:pt x="17822" y="12868"/>
                </a:lnTo>
                <a:cubicBezTo>
                  <a:pt x="17850" y="12811"/>
                  <a:pt x="17873" y="12748"/>
                  <a:pt x="17890" y="12680"/>
                </a:cubicBezTo>
                <a:cubicBezTo>
                  <a:pt x="17913" y="12686"/>
                  <a:pt x="17935" y="12692"/>
                  <a:pt x="17952" y="12697"/>
                </a:cubicBezTo>
                <a:cubicBezTo>
                  <a:pt x="17952" y="12686"/>
                  <a:pt x="17947" y="12658"/>
                  <a:pt x="17941" y="12641"/>
                </a:cubicBezTo>
                <a:cubicBezTo>
                  <a:pt x="17935" y="12646"/>
                  <a:pt x="17913" y="12658"/>
                  <a:pt x="17907" y="12658"/>
                </a:cubicBezTo>
                <a:cubicBezTo>
                  <a:pt x="17913" y="12629"/>
                  <a:pt x="17918" y="12601"/>
                  <a:pt x="17924" y="12573"/>
                </a:cubicBezTo>
                <a:lnTo>
                  <a:pt x="17981" y="12573"/>
                </a:lnTo>
                <a:cubicBezTo>
                  <a:pt x="17992" y="12527"/>
                  <a:pt x="18009" y="12487"/>
                  <a:pt x="18009" y="12442"/>
                </a:cubicBezTo>
                <a:lnTo>
                  <a:pt x="18009" y="12442"/>
                </a:lnTo>
                <a:cubicBezTo>
                  <a:pt x="17992" y="12482"/>
                  <a:pt x="17981" y="12516"/>
                  <a:pt x="17952" y="12550"/>
                </a:cubicBezTo>
                <a:cubicBezTo>
                  <a:pt x="17952" y="12493"/>
                  <a:pt x="17981" y="12442"/>
                  <a:pt x="18003" y="12397"/>
                </a:cubicBezTo>
                <a:lnTo>
                  <a:pt x="18032" y="12397"/>
                </a:lnTo>
                <a:cubicBezTo>
                  <a:pt x="18043" y="12374"/>
                  <a:pt x="18049" y="12351"/>
                  <a:pt x="18055" y="12329"/>
                </a:cubicBezTo>
                <a:lnTo>
                  <a:pt x="18055" y="12329"/>
                </a:lnTo>
                <a:cubicBezTo>
                  <a:pt x="18038" y="12346"/>
                  <a:pt x="18021" y="12368"/>
                  <a:pt x="18003" y="12391"/>
                </a:cubicBezTo>
                <a:cubicBezTo>
                  <a:pt x="18026" y="12289"/>
                  <a:pt x="18060" y="12187"/>
                  <a:pt x="18089" y="12085"/>
                </a:cubicBezTo>
                <a:cubicBezTo>
                  <a:pt x="18089" y="12096"/>
                  <a:pt x="18100" y="12119"/>
                  <a:pt x="18106" y="12124"/>
                </a:cubicBezTo>
                <a:cubicBezTo>
                  <a:pt x="18117" y="12113"/>
                  <a:pt x="18128" y="12102"/>
                  <a:pt x="18140" y="12085"/>
                </a:cubicBezTo>
                <a:cubicBezTo>
                  <a:pt x="18140" y="12034"/>
                  <a:pt x="18106" y="11982"/>
                  <a:pt x="18128" y="11926"/>
                </a:cubicBezTo>
                <a:lnTo>
                  <a:pt x="18128" y="11926"/>
                </a:lnTo>
                <a:cubicBezTo>
                  <a:pt x="18134" y="11954"/>
                  <a:pt x="18145" y="11982"/>
                  <a:pt x="18151" y="12011"/>
                </a:cubicBezTo>
                <a:cubicBezTo>
                  <a:pt x="18168" y="11931"/>
                  <a:pt x="18208" y="11852"/>
                  <a:pt x="18185" y="11773"/>
                </a:cubicBezTo>
                <a:lnTo>
                  <a:pt x="18208" y="11773"/>
                </a:lnTo>
                <a:cubicBezTo>
                  <a:pt x="18208" y="11767"/>
                  <a:pt x="18202" y="11750"/>
                  <a:pt x="18202" y="11744"/>
                </a:cubicBezTo>
                <a:lnTo>
                  <a:pt x="18230" y="11739"/>
                </a:lnTo>
                <a:lnTo>
                  <a:pt x="18225" y="11727"/>
                </a:lnTo>
                <a:cubicBezTo>
                  <a:pt x="18213" y="11733"/>
                  <a:pt x="18191" y="11744"/>
                  <a:pt x="18179" y="11744"/>
                </a:cubicBezTo>
                <a:cubicBezTo>
                  <a:pt x="18185" y="11733"/>
                  <a:pt x="18196" y="11704"/>
                  <a:pt x="18202" y="11687"/>
                </a:cubicBezTo>
                <a:cubicBezTo>
                  <a:pt x="18208" y="11693"/>
                  <a:pt x="18230" y="11693"/>
                  <a:pt x="18236" y="11699"/>
                </a:cubicBezTo>
                <a:cubicBezTo>
                  <a:pt x="18236" y="11687"/>
                  <a:pt x="18230" y="11670"/>
                  <a:pt x="18225" y="11659"/>
                </a:cubicBezTo>
                <a:cubicBezTo>
                  <a:pt x="18219" y="11665"/>
                  <a:pt x="18208" y="11670"/>
                  <a:pt x="18202" y="11670"/>
                </a:cubicBezTo>
                <a:cubicBezTo>
                  <a:pt x="18196" y="11602"/>
                  <a:pt x="18225" y="11540"/>
                  <a:pt x="18236" y="11478"/>
                </a:cubicBezTo>
                <a:cubicBezTo>
                  <a:pt x="18242" y="11478"/>
                  <a:pt x="18264" y="11489"/>
                  <a:pt x="18276" y="11489"/>
                </a:cubicBezTo>
                <a:cubicBezTo>
                  <a:pt x="18259" y="11483"/>
                  <a:pt x="18247" y="11478"/>
                  <a:pt x="18230" y="11466"/>
                </a:cubicBezTo>
                <a:cubicBezTo>
                  <a:pt x="18242" y="11432"/>
                  <a:pt x="18247" y="11398"/>
                  <a:pt x="18253" y="11358"/>
                </a:cubicBezTo>
                <a:cubicBezTo>
                  <a:pt x="18259" y="11392"/>
                  <a:pt x="18264" y="11421"/>
                  <a:pt x="18282" y="11449"/>
                </a:cubicBezTo>
                <a:cubicBezTo>
                  <a:pt x="18282" y="11421"/>
                  <a:pt x="18293" y="11398"/>
                  <a:pt x="18321" y="11387"/>
                </a:cubicBezTo>
                <a:cubicBezTo>
                  <a:pt x="18310" y="11387"/>
                  <a:pt x="18299" y="11381"/>
                  <a:pt x="18293" y="11375"/>
                </a:cubicBezTo>
                <a:cubicBezTo>
                  <a:pt x="18327" y="11285"/>
                  <a:pt x="18333" y="11188"/>
                  <a:pt x="18355" y="11097"/>
                </a:cubicBezTo>
                <a:cubicBezTo>
                  <a:pt x="18338" y="11097"/>
                  <a:pt x="18316" y="11103"/>
                  <a:pt x="18304" y="11109"/>
                </a:cubicBezTo>
                <a:cubicBezTo>
                  <a:pt x="18310" y="11024"/>
                  <a:pt x="18321" y="10933"/>
                  <a:pt x="18338" y="10848"/>
                </a:cubicBezTo>
                <a:cubicBezTo>
                  <a:pt x="18355" y="10899"/>
                  <a:pt x="18350" y="10950"/>
                  <a:pt x="18338" y="10995"/>
                </a:cubicBezTo>
                <a:cubicBezTo>
                  <a:pt x="18418" y="10978"/>
                  <a:pt x="18361" y="10655"/>
                  <a:pt x="18429" y="10575"/>
                </a:cubicBezTo>
                <a:cubicBezTo>
                  <a:pt x="18452" y="10587"/>
                  <a:pt x="18474" y="10598"/>
                  <a:pt x="18491" y="10609"/>
                </a:cubicBezTo>
                <a:cubicBezTo>
                  <a:pt x="18486" y="10609"/>
                  <a:pt x="18469" y="10609"/>
                  <a:pt x="18463" y="10615"/>
                </a:cubicBezTo>
                <a:cubicBezTo>
                  <a:pt x="18457" y="10643"/>
                  <a:pt x="18446" y="10660"/>
                  <a:pt x="18418" y="10666"/>
                </a:cubicBezTo>
                <a:cubicBezTo>
                  <a:pt x="18429" y="10689"/>
                  <a:pt x="18440" y="10706"/>
                  <a:pt x="18446" y="10729"/>
                </a:cubicBezTo>
                <a:lnTo>
                  <a:pt x="18406" y="10723"/>
                </a:lnTo>
                <a:lnTo>
                  <a:pt x="18406" y="10723"/>
                </a:lnTo>
                <a:cubicBezTo>
                  <a:pt x="18412" y="10729"/>
                  <a:pt x="18429" y="10740"/>
                  <a:pt x="18440" y="10746"/>
                </a:cubicBezTo>
                <a:cubicBezTo>
                  <a:pt x="18429" y="10831"/>
                  <a:pt x="18418" y="10927"/>
                  <a:pt x="18480" y="10995"/>
                </a:cubicBezTo>
                <a:cubicBezTo>
                  <a:pt x="18480" y="10882"/>
                  <a:pt x="18503" y="10768"/>
                  <a:pt x="18508" y="10655"/>
                </a:cubicBezTo>
                <a:cubicBezTo>
                  <a:pt x="18514" y="10649"/>
                  <a:pt x="18525" y="10643"/>
                  <a:pt x="18531" y="10638"/>
                </a:cubicBezTo>
                <a:cubicBezTo>
                  <a:pt x="18503" y="10609"/>
                  <a:pt x="18520" y="10570"/>
                  <a:pt x="18543" y="10541"/>
                </a:cubicBezTo>
                <a:cubicBezTo>
                  <a:pt x="18508" y="10479"/>
                  <a:pt x="18543" y="10411"/>
                  <a:pt x="18537" y="10343"/>
                </a:cubicBezTo>
                <a:lnTo>
                  <a:pt x="18565" y="10337"/>
                </a:lnTo>
                <a:cubicBezTo>
                  <a:pt x="18554" y="10337"/>
                  <a:pt x="18543" y="10326"/>
                  <a:pt x="18537" y="10326"/>
                </a:cubicBezTo>
                <a:cubicBezTo>
                  <a:pt x="18537" y="10252"/>
                  <a:pt x="18554" y="10178"/>
                  <a:pt x="18537" y="10104"/>
                </a:cubicBezTo>
                <a:cubicBezTo>
                  <a:pt x="18525" y="10076"/>
                  <a:pt x="18548" y="10053"/>
                  <a:pt x="18560" y="10031"/>
                </a:cubicBezTo>
                <a:cubicBezTo>
                  <a:pt x="18548" y="10019"/>
                  <a:pt x="18537" y="10008"/>
                  <a:pt x="18525" y="9997"/>
                </a:cubicBezTo>
                <a:cubicBezTo>
                  <a:pt x="18537" y="9991"/>
                  <a:pt x="18554" y="9985"/>
                  <a:pt x="18565" y="9985"/>
                </a:cubicBezTo>
                <a:cubicBezTo>
                  <a:pt x="18537" y="9775"/>
                  <a:pt x="18588" y="9577"/>
                  <a:pt x="18582" y="9373"/>
                </a:cubicBezTo>
                <a:cubicBezTo>
                  <a:pt x="18554" y="9338"/>
                  <a:pt x="18577" y="9293"/>
                  <a:pt x="18588" y="9259"/>
                </a:cubicBezTo>
                <a:cubicBezTo>
                  <a:pt x="18577" y="9208"/>
                  <a:pt x="18571" y="9163"/>
                  <a:pt x="18571" y="9112"/>
                </a:cubicBezTo>
                <a:lnTo>
                  <a:pt x="18554" y="9083"/>
                </a:lnTo>
                <a:cubicBezTo>
                  <a:pt x="18560" y="9060"/>
                  <a:pt x="18571" y="9038"/>
                  <a:pt x="18577" y="9015"/>
                </a:cubicBezTo>
                <a:cubicBezTo>
                  <a:pt x="18571" y="8992"/>
                  <a:pt x="18565" y="8970"/>
                  <a:pt x="18560" y="8947"/>
                </a:cubicBezTo>
                <a:cubicBezTo>
                  <a:pt x="18565" y="8941"/>
                  <a:pt x="18577" y="8930"/>
                  <a:pt x="18577" y="8924"/>
                </a:cubicBezTo>
                <a:lnTo>
                  <a:pt x="18560" y="8924"/>
                </a:lnTo>
                <a:cubicBezTo>
                  <a:pt x="18560" y="8890"/>
                  <a:pt x="18560" y="8856"/>
                  <a:pt x="18560" y="8816"/>
                </a:cubicBezTo>
                <a:cubicBezTo>
                  <a:pt x="18565" y="8816"/>
                  <a:pt x="18571" y="8811"/>
                  <a:pt x="18577" y="8811"/>
                </a:cubicBezTo>
                <a:cubicBezTo>
                  <a:pt x="18571" y="8805"/>
                  <a:pt x="18560" y="8788"/>
                  <a:pt x="18554" y="8782"/>
                </a:cubicBezTo>
                <a:cubicBezTo>
                  <a:pt x="18577" y="8720"/>
                  <a:pt x="18525" y="8652"/>
                  <a:pt x="18543" y="8584"/>
                </a:cubicBezTo>
                <a:cubicBezTo>
                  <a:pt x="18491" y="8487"/>
                  <a:pt x="18520" y="8380"/>
                  <a:pt x="18491" y="8277"/>
                </a:cubicBezTo>
                <a:cubicBezTo>
                  <a:pt x="18486" y="8272"/>
                  <a:pt x="18463" y="8266"/>
                  <a:pt x="18457" y="8260"/>
                </a:cubicBezTo>
                <a:cubicBezTo>
                  <a:pt x="18463" y="8255"/>
                  <a:pt x="18474" y="8238"/>
                  <a:pt x="18486" y="8232"/>
                </a:cubicBezTo>
                <a:cubicBezTo>
                  <a:pt x="18457" y="8107"/>
                  <a:pt x="18480" y="7971"/>
                  <a:pt x="18429" y="7858"/>
                </a:cubicBezTo>
                <a:cubicBezTo>
                  <a:pt x="18418" y="7858"/>
                  <a:pt x="18401" y="7863"/>
                  <a:pt x="18395" y="7863"/>
                </a:cubicBezTo>
                <a:cubicBezTo>
                  <a:pt x="18406" y="7920"/>
                  <a:pt x="18418" y="7977"/>
                  <a:pt x="18435" y="8039"/>
                </a:cubicBezTo>
                <a:cubicBezTo>
                  <a:pt x="18429" y="8045"/>
                  <a:pt x="18423" y="8056"/>
                  <a:pt x="18418" y="8062"/>
                </a:cubicBezTo>
                <a:cubicBezTo>
                  <a:pt x="18452" y="8141"/>
                  <a:pt x="18440" y="8243"/>
                  <a:pt x="18452" y="8334"/>
                </a:cubicBezTo>
                <a:cubicBezTo>
                  <a:pt x="18457" y="8334"/>
                  <a:pt x="18469" y="8346"/>
                  <a:pt x="18480" y="8346"/>
                </a:cubicBezTo>
                <a:cubicBezTo>
                  <a:pt x="18469" y="8374"/>
                  <a:pt x="18463" y="8397"/>
                  <a:pt x="18457" y="8419"/>
                </a:cubicBezTo>
                <a:lnTo>
                  <a:pt x="18503" y="8453"/>
                </a:lnTo>
                <a:cubicBezTo>
                  <a:pt x="18491" y="8459"/>
                  <a:pt x="18474" y="8465"/>
                  <a:pt x="18463" y="8470"/>
                </a:cubicBezTo>
                <a:cubicBezTo>
                  <a:pt x="18469" y="8476"/>
                  <a:pt x="18480" y="8499"/>
                  <a:pt x="18486" y="8510"/>
                </a:cubicBezTo>
                <a:cubicBezTo>
                  <a:pt x="18469" y="8521"/>
                  <a:pt x="18457" y="8527"/>
                  <a:pt x="18440" y="8538"/>
                </a:cubicBezTo>
                <a:cubicBezTo>
                  <a:pt x="18452" y="8538"/>
                  <a:pt x="18469" y="8538"/>
                  <a:pt x="18480" y="8533"/>
                </a:cubicBezTo>
                <a:cubicBezTo>
                  <a:pt x="18486" y="8692"/>
                  <a:pt x="18486" y="8845"/>
                  <a:pt x="18503" y="8998"/>
                </a:cubicBezTo>
                <a:cubicBezTo>
                  <a:pt x="18474" y="8987"/>
                  <a:pt x="18446" y="8981"/>
                  <a:pt x="18418" y="8970"/>
                </a:cubicBezTo>
                <a:lnTo>
                  <a:pt x="18463" y="8970"/>
                </a:lnTo>
                <a:cubicBezTo>
                  <a:pt x="18463" y="8890"/>
                  <a:pt x="18452" y="8822"/>
                  <a:pt x="18440" y="8748"/>
                </a:cubicBezTo>
                <a:lnTo>
                  <a:pt x="18406" y="8760"/>
                </a:lnTo>
                <a:cubicBezTo>
                  <a:pt x="18384" y="8658"/>
                  <a:pt x="18372" y="8556"/>
                  <a:pt x="18372" y="8453"/>
                </a:cubicBezTo>
                <a:lnTo>
                  <a:pt x="18372" y="8453"/>
                </a:lnTo>
                <a:cubicBezTo>
                  <a:pt x="18401" y="8470"/>
                  <a:pt x="18406" y="8504"/>
                  <a:pt x="18412" y="8533"/>
                </a:cubicBezTo>
                <a:lnTo>
                  <a:pt x="18418" y="8533"/>
                </a:lnTo>
                <a:lnTo>
                  <a:pt x="18418" y="8465"/>
                </a:lnTo>
                <a:cubicBezTo>
                  <a:pt x="18395" y="8459"/>
                  <a:pt x="18372" y="8453"/>
                  <a:pt x="18355" y="8442"/>
                </a:cubicBezTo>
                <a:cubicBezTo>
                  <a:pt x="18361" y="8414"/>
                  <a:pt x="18389" y="8425"/>
                  <a:pt x="18412" y="8419"/>
                </a:cubicBezTo>
                <a:cubicBezTo>
                  <a:pt x="18401" y="8374"/>
                  <a:pt x="18395" y="8329"/>
                  <a:pt x="18384" y="8283"/>
                </a:cubicBezTo>
                <a:cubicBezTo>
                  <a:pt x="18378" y="8306"/>
                  <a:pt x="18367" y="8329"/>
                  <a:pt x="18361" y="8357"/>
                </a:cubicBezTo>
                <a:cubicBezTo>
                  <a:pt x="18361" y="8295"/>
                  <a:pt x="18304" y="8215"/>
                  <a:pt x="18367" y="8175"/>
                </a:cubicBezTo>
                <a:cubicBezTo>
                  <a:pt x="18361" y="8141"/>
                  <a:pt x="18355" y="8113"/>
                  <a:pt x="18350" y="8079"/>
                </a:cubicBezTo>
                <a:cubicBezTo>
                  <a:pt x="18350" y="8096"/>
                  <a:pt x="18350" y="8119"/>
                  <a:pt x="18350" y="8136"/>
                </a:cubicBezTo>
                <a:lnTo>
                  <a:pt x="18333" y="8141"/>
                </a:lnTo>
                <a:cubicBezTo>
                  <a:pt x="18327" y="8107"/>
                  <a:pt x="18321" y="8079"/>
                  <a:pt x="18316" y="8051"/>
                </a:cubicBezTo>
                <a:cubicBezTo>
                  <a:pt x="18321" y="8045"/>
                  <a:pt x="18344" y="8045"/>
                  <a:pt x="18350" y="8039"/>
                </a:cubicBezTo>
                <a:lnTo>
                  <a:pt x="18350" y="8039"/>
                </a:lnTo>
                <a:cubicBezTo>
                  <a:pt x="18346" y="8040"/>
                  <a:pt x="18343" y="8040"/>
                  <a:pt x="18340" y="8040"/>
                </a:cubicBezTo>
                <a:cubicBezTo>
                  <a:pt x="18310" y="8040"/>
                  <a:pt x="18310" y="8014"/>
                  <a:pt x="18316" y="7982"/>
                </a:cubicBezTo>
                <a:cubicBezTo>
                  <a:pt x="18321" y="7982"/>
                  <a:pt x="18344" y="7988"/>
                  <a:pt x="18355" y="7994"/>
                </a:cubicBezTo>
                <a:cubicBezTo>
                  <a:pt x="18327" y="7903"/>
                  <a:pt x="18316" y="7807"/>
                  <a:pt x="18299" y="7716"/>
                </a:cubicBezTo>
                <a:cubicBezTo>
                  <a:pt x="18299" y="7727"/>
                  <a:pt x="18299" y="7750"/>
                  <a:pt x="18299" y="7767"/>
                </a:cubicBezTo>
                <a:lnTo>
                  <a:pt x="18264" y="7773"/>
                </a:lnTo>
                <a:cubicBezTo>
                  <a:pt x="18259" y="7744"/>
                  <a:pt x="18253" y="7710"/>
                  <a:pt x="18247" y="7676"/>
                </a:cubicBezTo>
                <a:cubicBezTo>
                  <a:pt x="18259" y="7676"/>
                  <a:pt x="18276" y="7676"/>
                  <a:pt x="18287" y="7682"/>
                </a:cubicBezTo>
                <a:cubicBezTo>
                  <a:pt x="18276" y="7568"/>
                  <a:pt x="18253" y="7449"/>
                  <a:pt x="18219" y="7341"/>
                </a:cubicBezTo>
                <a:lnTo>
                  <a:pt x="18219" y="7341"/>
                </a:lnTo>
                <a:cubicBezTo>
                  <a:pt x="18219" y="7404"/>
                  <a:pt x="18242" y="7466"/>
                  <a:pt x="18230" y="7523"/>
                </a:cubicBezTo>
                <a:cubicBezTo>
                  <a:pt x="18196" y="7438"/>
                  <a:pt x="18179" y="7347"/>
                  <a:pt x="18174" y="7256"/>
                </a:cubicBezTo>
                <a:cubicBezTo>
                  <a:pt x="18179" y="7251"/>
                  <a:pt x="18185" y="7245"/>
                  <a:pt x="18185" y="7239"/>
                </a:cubicBezTo>
                <a:lnTo>
                  <a:pt x="18185" y="7239"/>
                </a:lnTo>
                <a:cubicBezTo>
                  <a:pt x="18185" y="7279"/>
                  <a:pt x="18179" y="7319"/>
                  <a:pt x="18208" y="7347"/>
                </a:cubicBezTo>
                <a:cubicBezTo>
                  <a:pt x="18219" y="7324"/>
                  <a:pt x="18225" y="7296"/>
                  <a:pt x="18236" y="7268"/>
                </a:cubicBezTo>
                <a:cubicBezTo>
                  <a:pt x="18225" y="7262"/>
                  <a:pt x="18196" y="7245"/>
                  <a:pt x="18185" y="7234"/>
                </a:cubicBezTo>
                <a:cubicBezTo>
                  <a:pt x="18202" y="7211"/>
                  <a:pt x="18191" y="7177"/>
                  <a:pt x="18179" y="7148"/>
                </a:cubicBezTo>
                <a:cubicBezTo>
                  <a:pt x="18157" y="7171"/>
                  <a:pt x="18162" y="7199"/>
                  <a:pt x="18162" y="7228"/>
                </a:cubicBezTo>
                <a:cubicBezTo>
                  <a:pt x="18140" y="7194"/>
                  <a:pt x="18128" y="7154"/>
                  <a:pt x="18123" y="7109"/>
                </a:cubicBezTo>
                <a:lnTo>
                  <a:pt x="18123" y="7109"/>
                </a:lnTo>
                <a:cubicBezTo>
                  <a:pt x="18140" y="7114"/>
                  <a:pt x="18151" y="7114"/>
                  <a:pt x="18168" y="7114"/>
                </a:cubicBezTo>
                <a:cubicBezTo>
                  <a:pt x="18157" y="7080"/>
                  <a:pt x="18151" y="7052"/>
                  <a:pt x="18140" y="7018"/>
                </a:cubicBezTo>
                <a:cubicBezTo>
                  <a:pt x="18134" y="7041"/>
                  <a:pt x="18123" y="7063"/>
                  <a:pt x="18117" y="7080"/>
                </a:cubicBezTo>
                <a:cubicBezTo>
                  <a:pt x="18106" y="7029"/>
                  <a:pt x="18094" y="6978"/>
                  <a:pt x="18089" y="6927"/>
                </a:cubicBezTo>
                <a:cubicBezTo>
                  <a:pt x="18106" y="6921"/>
                  <a:pt x="18123" y="6910"/>
                  <a:pt x="18145" y="6899"/>
                </a:cubicBezTo>
                <a:cubicBezTo>
                  <a:pt x="18060" y="6853"/>
                  <a:pt x="18083" y="6723"/>
                  <a:pt x="18021" y="6655"/>
                </a:cubicBezTo>
                <a:lnTo>
                  <a:pt x="18021" y="6655"/>
                </a:lnTo>
                <a:cubicBezTo>
                  <a:pt x="18026" y="6666"/>
                  <a:pt x="18032" y="6694"/>
                  <a:pt x="18032" y="6706"/>
                </a:cubicBezTo>
                <a:cubicBezTo>
                  <a:pt x="18026" y="6706"/>
                  <a:pt x="18015" y="6712"/>
                  <a:pt x="18009" y="6717"/>
                </a:cubicBezTo>
                <a:cubicBezTo>
                  <a:pt x="18003" y="6700"/>
                  <a:pt x="18003" y="6672"/>
                  <a:pt x="18003" y="6655"/>
                </a:cubicBezTo>
                <a:cubicBezTo>
                  <a:pt x="17992" y="6649"/>
                  <a:pt x="17981" y="6638"/>
                  <a:pt x="17975" y="6626"/>
                </a:cubicBezTo>
                <a:cubicBezTo>
                  <a:pt x="17986" y="6621"/>
                  <a:pt x="18015" y="6621"/>
                  <a:pt x="18032" y="6621"/>
                </a:cubicBezTo>
                <a:cubicBezTo>
                  <a:pt x="18021" y="6587"/>
                  <a:pt x="18015" y="6547"/>
                  <a:pt x="17981" y="6524"/>
                </a:cubicBezTo>
                <a:cubicBezTo>
                  <a:pt x="17969" y="6485"/>
                  <a:pt x="17964" y="6445"/>
                  <a:pt x="17958" y="6405"/>
                </a:cubicBezTo>
                <a:cubicBezTo>
                  <a:pt x="17952" y="6399"/>
                  <a:pt x="17941" y="6382"/>
                  <a:pt x="17935" y="6377"/>
                </a:cubicBezTo>
                <a:cubicBezTo>
                  <a:pt x="17930" y="6331"/>
                  <a:pt x="17918" y="6286"/>
                  <a:pt x="17896" y="6241"/>
                </a:cubicBezTo>
                <a:lnTo>
                  <a:pt x="17896" y="6241"/>
                </a:lnTo>
                <a:cubicBezTo>
                  <a:pt x="17906" y="6246"/>
                  <a:pt x="17924" y="6255"/>
                  <a:pt x="17937" y="6265"/>
                </a:cubicBezTo>
                <a:lnTo>
                  <a:pt x="17937" y="6265"/>
                </a:lnTo>
                <a:cubicBezTo>
                  <a:pt x="17900" y="6231"/>
                  <a:pt x="17883" y="6177"/>
                  <a:pt x="17845" y="6150"/>
                </a:cubicBezTo>
                <a:lnTo>
                  <a:pt x="17845" y="6150"/>
                </a:lnTo>
                <a:cubicBezTo>
                  <a:pt x="17850" y="6195"/>
                  <a:pt x="17867" y="6235"/>
                  <a:pt x="17873" y="6280"/>
                </a:cubicBezTo>
                <a:cubicBezTo>
                  <a:pt x="17805" y="6150"/>
                  <a:pt x="17754" y="6008"/>
                  <a:pt x="17708" y="5860"/>
                </a:cubicBezTo>
                <a:lnTo>
                  <a:pt x="17708" y="5860"/>
                </a:lnTo>
                <a:cubicBezTo>
                  <a:pt x="17725" y="5883"/>
                  <a:pt x="17737" y="5912"/>
                  <a:pt x="17748" y="5934"/>
                </a:cubicBezTo>
                <a:cubicBezTo>
                  <a:pt x="17771" y="5912"/>
                  <a:pt x="17765" y="5883"/>
                  <a:pt x="17765" y="5855"/>
                </a:cubicBezTo>
                <a:cubicBezTo>
                  <a:pt x="17742" y="5832"/>
                  <a:pt x="17725" y="5809"/>
                  <a:pt x="17708" y="5787"/>
                </a:cubicBezTo>
                <a:cubicBezTo>
                  <a:pt x="17714" y="5781"/>
                  <a:pt x="17725" y="5770"/>
                  <a:pt x="17731" y="5764"/>
                </a:cubicBezTo>
                <a:cubicBezTo>
                  <a:pt x="17698" y="5758"/>
                  <a:pt x="17632" y="5650"/>
                  <a:pt x="17687" y="5650"/>
                </a:cubicBezTo>
                <a:cubicBezTo>
                  <a:pt x="17688" y="5650"/>
                  <a:pt x="17690" y="5650"/>
                  <a:pt x="17691" y="5651"/>
                </a:cubicBezTo>
                <a:cubicBezTo>
                  <a:pt x="17777" y="5764"/>
                  <a:pt x="17799" y="5917"/>
                  <a:pt x="17890" y="6025"/>
                </a:cubicBezTo>
                <a:cubicBezTo>
                  <a:pt x="17884" y="6031"/>
                  <a:pt x="17879" y="6042"/>
                  <a:pt x="17879" y="6048"/>
                </a:cubicBezTo>
                <a:cubicBezTo>
                  <a:pt x="17913" y="6127"/>
                  <a:pt x="17935" y="6212"/>
                  <a:pt x="17964" y="6292"/>
                </a:cubicBezTo>
                <a:cubicBezTo>
                  <a:pt x="17981" y="6286"/>
                  <a:pt x="18015" y="6280"/>
                  <a:pt x="18032" y="6280"/>
                </a:cubicBezTo>
                <a:cubicBezTo>
                  <a:pt x="18015" y="6235"/>
                  <a:pt x="17998" y="6190"/>
                  <a:pt x="17947" y="6178"/>
                </a:cubicBezTo>
                <a:cubicBezTo>
                  <a:pt x="17941" y="6161"/>
                  <a:pt x="17941" y="6138"/>
                  <a:pt x="17935" y="6121"/>
                </a:cubicBezTo>
                <a:cubicBezTo>
                  <a:pt x="17958" y="6082"/>
                  <a:pt x="17913" y="6048"/>
                  <a:pt x="17901" y="6008"/>
                </a:cubicBezTo>
                <a:lnTo>
                  <a:pt x="17941" y="6002"/>
                </a:lnTo>
                <a:cubicBezTo>
                  <a:pt x="17930" y="6002"/>
                  <a:pt x="17913" y="5997"/>
                  <a:pt x="17901" y="5997"/>
                </a:cubicBezTo>
                <a:cubicBezTo>
                  <a:pt x="17907" y="5974"/>
                  <a:pt x="17913" y="5940"/>
                  <a:pt x="17918" y="5917"/>
                </a:cubicBezTo>
                <a:cubicBezTo>
                  <a:pt x="17901" y="5912"/>
                  <a:pt x="17884" y="5900"/>
                  <a:pt x="17862" y="5894"/>
                </a:cubicBezTo>
                <a:cubicBezTo>
                  <a:pt x="17873" y="5883"/>
                  <a:pt x="17884" y="5860"/>
                  <a:pt x="17890" y="5849"/>
                </a:cubicBezTo>
                <a:lnTo>
                  <a:pt x="17890" y="5849"/>
                </a:lnTo>
                <a:cubicBezTo>
                  <a:pt x="17884" y="5855"/>
                  <a:pt x="17867" y="5860"/>
                  <a:pt x="17862" y="5866"/>
                </a:cubicBezTo>
                <a:cubicBezTo>
                  <a:pt x="17856" y="5832"/>
                  <a:pt x="17833" y="5798"/>
                  <a:pt x="17856" y="5764"/>
                </a:cubicBezTo>
                <a:lnTo>
                  <a:pt x="17856" y="5764"/>
                </a:lnTo>
                <a:cubicBezTo>
                  <a:pt x="17850" y="5770"/>
                  <a:pt x="17839" y="5775"/>
                  <a:pt x="17828" y="5781"/>
                </a:cubicBezTo>
                <a:cubicBezTo>
                  <a:pt x="17799" y="5685"/>
                  <a:pt x="17742" y="5599"/>
                  <a:pt x="17703" y="5509"/>
                </a:cubicBezTo>
                <a:lnTo>
                  <a:pt x="17737" y="5509"/>
                </a:lnTo>
                <a:cubicBezTo>
                  <a:pt x="17680" y="5497"/>
                  <a:pt x="17629" y="5407"/>
                  <a:pt x="17652" y="5350"/>
                </a:cubicBezTo>
                <a:cubicBezTo>
                  <a:pt x="17657" y="5321"/>
                  <a:pt x="17618" y="5321"/>
                  <a:pt x="17606" y="5304"/>
                </a:cubicBezTo>
                <a:cubicBezTo>
                  <a:pt x="17578" y="5242"/>
                  <a:pt x="17544" y="5202"/>
                  <a:pt x="17476" y="5185"/>
                </a:cubicBezTo>
                <a:lnTo>
                  <a:pt x="17516" y="5157"/>
                </a:lnTo>
                <a:lnTo>
                  <a:pt x="17516" y="5157"/>
                </a:lnTo>
                <a:cubicBezTo>
                  <a:pt x="17504" y="5163"/>
                  <a:pt x="17476" y="5163"/>
                  <a:pt x="17464" y="5163"/>
                </a:cubicBezTo>
                <a:cubicBezTo>
                  <a:pt x="17470" y="5140"/>
                  <a:pt x="17493" y="5100"/>
                  <a:pt x="17453" y="5089"/>
                </a:cubicBezTo>
                <a:cubicBezTo>
                  <a:pt x="17436" y="5055"/>
                  <a:pt x="17419" y="5015"/>
                  <a:pt x="17402" y="4975"/>
                </a:cubicBezTo>
                <a:lnTo>
                  <a:pt x="17402" y="4975"/>
                </a:lnTo>
                <a:cubicBezTo>
                  <a:pt x="17402" y="5026"/>
                  <a:pt x="17413" y="5072"/>
                  <a:pt x="17430" y="5117"/>
                </a:cubicBezTo>
                <a:cubicBezTo>
                  <a:pt x="17436" y="5117"/>
                  <a:pt x="17459" y="5112"/>
                  <a:pt x="17470" y="5106"/>
                </a:cubicBezTo>
                <a:lnTo>
                  <a:pt x="17470" y="5106"/>
                </a:lnTo>
                <a:cubicBezTo>
                  <a:pt x="17447" y="5146"/>
                  <a:pt x="17447" y="5174"/>
                  <a:pt x="17487" y="5197"/>
                </a:cubicBezTo>
                <a:lnTo>
                  <a:pt x="17453" y="5208"/>
                </a:lnTo>
                <a:cubicBezTo>
                  <a:pt x="17493" y="5208"/>
                  <a:pt x="17533" y="5219"/>
                  <a:pt x="17567" y="5242"/>
                </a:cubicBezTo>
                <a:cubicBezTo>
                  <a:pt x="17567" y="5293"/>
                  <a:pt x="17527" y="5327"/>
                  <a:pt x="17487" y="5355"/>
                </a:cubicBezTo>
                <a:cubicBezTo>
                  <a:pt x="17499" y="5401"/>
                  <a:pt x="17516" y="5446"/>
                  <a:pt x="17533" y="5486"/>
                </a:cubicBezTo>
                <a:cubicBezTo>
                  <a:pt x="17408" y="5282"/>
                  <a:pt x="17289" y="5077"/>
                  <a:pt x="17181" y="4868"/>
                </a:cubicBezTo>
                <a:cubicBezTo>
                  <a:pt x="17192" y="4868"/>
                  <a:pt x="17215" y="4873"/>
                  <a:pt x="17226" y="4879"/>
                </a:cubicBezTo>
                <a:cubicBezTo>
                  <a:pt x="17226" y="4873"/>
                  <a:pt x="17221" y="4862"/>
                  <a:pt x="17221" y="4856"/>
                </a:cubicBezTo>
                <a:cubicBezTo>
                  <a:pt x="17210" y="4859"/>
                  <a:pt x="17201" y="4860"/>
                  <a:pt x="17193" y="4860"/>
                </a:cubicBezTo>
                <a:cubicBezTo>
                  <a:pt x="17164" y="4860"/>
                  <a:pt x="17148" y="4843"/>
                  <a:pt x="17152" y="4799"/>
                </a:cubicBezTo>
                <a:lnTo>
                  <a:pt x="17152" y="4799"/>
                </a:lnTo>
                <a:cubicBezTo>
                  <a:pt x="17164" y="4811"/>
                  <a:pt x="17186" y="4822"/>
                  <a:pt x="17198" y="4828"/>
                </a:cubicBezTo>
                <a:cubicBezTo>
                  <a:pt x="17192" y="4816"/>
                  <a:pt x="17186" y="4805"/>
                  <a:pt x="17175" y="4794"/>
                </a:cubicBezTo>
                <a:cubicBezTo>
                  <a:pt x="17164" y="4799"/>
                  <a:pt x="17147" y="4799"/>
                  <a:pt x="17130" y="4799"/>
                </a:cubicBezTo>
                <a:cubicBezTo>
                  <a:pt x="17096" y="4737"/>
                  <a:pt x="17062" y="4675"/>
                  <a:pt x="17022" y="4612"/>
                </a:cubicBezTo>
                <a:cubicBezTo>
                  <a:pt x="16988" y="4533"/>
                  <a:pt x="16880" y="4459"/>
                  <a:pt x="16903" y="4363"/>
                </a:cubicBezTo>
                <a:cubicBezTo>
                  <a:pt x="16886" y="4329"/>
                  <a:pt x="16869" y="4289"/>
                  <a:pt x="16857" y="4249"/>
                </a:cubicBezTo>
                <a:cubicBezTo>
                  <a:pt x="16852" y="4243"/>
                  <a:pt x="16835" y="4238"/>
                  <a:pt x="16829" y="4232"/>
                </a:cubicBezTo>
                <a:cubicBezTo>
                  <a:pt x="16824" y="4199"/>
                  <a:pt x="16804" y="4178"/>
                  <a:pt x="16778" y="4178"/>
                </a:cubicBezTo>
                <a:cubicBezTo>
                  <a:pt x="16773" y="4178"/>
                  <a:pt x="16767" y="4179"/>
                  <a:pt x="16761" y="4181"/>
                </a:cubicBezTo>
                <a:cubicBezTo>
                  <a:pt x="16772" y="4204"/>
                  <a:pt x="16784" y="4226"/>
                  <a:pt x="16801" y="4243"/>
                </a:cubicBezTo>
                <a:cubicBezTo>
                  <a:pt x="16772" y="4221"/>
                  <a:pt x="16750" y="4192"/>
                  <a:pt x="16727" y="4164"/>
                </a:cubicBezTo>
                <a:cubicBezTo>
                  <a:pt x="16738" y="4158"/>
                  <a:pt x="16761" y="4153"/>
                  <a:pt x="16772" y="4147"/>
                </a:cubicBezTo>
                <a:cubicBezTo>
                  <a:pt x="16755" y="4136"/>
                  <a:pt x="16738" y="4124"/>
                  <a:pt x="16721" y="4113"/>
                </a:cubicBezTo>
                <a:cubicBezTo>
                  <a:pt x="16744" y="4102"/>
                  <a:pt x="16761" y="4090"/>
                  <a:pt x="16784" y="4085"/>
                </a:cubicBezTo>
                <a:cubicBezTo>
                  <a:pt x="16795" y="4102"/>
                  <a:pt x="16812" y="4119"/>
                  <a:pt x="16829" y="4136"/>
                </a:cubicBezTo>
                <a:lnTo>
                  <a:pt x="16829" y="4158"/>
                </a:lnTo>
                <a:cubicBezTo>
                  <a:pt x="16857" y="4209"/>
                  <a:pt x="16903" y="4249"/>
                  <a:pt x="16948" y="4283"/>
                </a:cubicBezTo>
                <a:cubicBezTo>
                  <a:pt x="16948" y="4294"/>
                  <a:pt x="16948" y="4323"/>
                  <a:pt x="16948" y="4334"/>
                </a:cubicBezTo>
                <a:cubicBezTo>
                  <a:pt x="16960" y="4334"/>
                  <a:pt x="16982" y="4329"/>
                  <a:pt x="16994" y="4323"/>
                </a:cubicBezTo>
                <a:cubicBezTo>
                  <a:pt x="16977" y="4221"/>
                  <a:pt x="16891" y="4153"/>
                  <a:pt x="16846" y="4068"/>
                </a:cubicBezTo>
                <a:lnTo>
                  <a:pt x="16874" y="4062"/>
                </a:lnTo>
                <a:cubicBezTo>
                  <a:pt x="16863" y="4062"/>
                  <a:pt x="16846" y="4062"/>
                  <a:pt x="16835" y="4068"/>
                </a:cubicBezTo>
                <a:cubicBezTo>
                  <a:pt x="16812" y="4022"/>
                  <a:pt x="16784" y="3982"/>
                  <a:pt x="16744" y="3948"/>
                </a:cubicBezTo>
                <a:cubicBezTo>
                  <a:pt x="16733" y="3914"/>
                  <a:pt x="16710" y="3880"/>
                  <a:pt x="16670" y="3880"/>
                </a:cubicBezTo>
                <a:cubicBezTo>
                  <a:pt x="16676" y="3875"/>
                  <a:pt x="16687" y="3858"/>
                  <a:pt x="16693" y="3852"/>
                </a:cubicBezTo>
                <a:lnTo>
                  <a:pt x="16693" y="3852"/>
                </a:lnTo>
                <a:cubicBezTo>
                  <a:pt x="16681" y="3858"/>
                  <a:pt x="16659" y="3869"/>
                  <a:pt x="16647" y="3875"/>
                </a:cubicBezTo>
                <a:cubicBezTo>
                  <a:pt x="16647" y="3858"/>
                  <a:pt x="16642" y="3829"/>
                  <a:pt x="16642" y="3812"/>
                </a:cubicBezTo>
                <a:cubicBezTo>
                  <a:pt x="16636" y="3812"/>
                  <a:pt x="16625" y="3812"/>
                  <a:pt x="16619" y="3818"/>
                </a:cubicBezTo>
                <a:cubicBezTo>
                  <a:pt x="16642" y="3869"/>
                  <a:pt x="16659" y="3937"/>
                  <a:pt x="16727" y="3948"/>
                </a:cubicBezTo>
                <a:lnTo>
                  <a:pt x="16727" y="4005"/>
                </a:lnTo>
                <a:cubicBezTo>
                  <a:pt x="16744" y="4028"/>
                  <a:pt x="16767" y="4051"/>
                  <a:pt x="16784" y="4073"/>
                </a:cubicBezTo>
                <a:cubicBezTo>
                  <a:pt x="16767" y="4079"/>
                  <a:pt x="16727" y="4090"/>
                  <a:pt x="16710" y="4096"/>
                </a:cubicBezTo>
                <a:cubicBezTo>
                  <a:pt x="16710" y="4085"/>
                  <a:pt x="16710" y="4056"/>
                  <a:pt x="16710" y="4045"/>
                </a:cubicBezTo>
                <a:cubicBezTo>
                  <a:pt x="16693" y="4056"/>
                  <a:pt x="16676" y="4062"/>
                  <a:pt x="16659" y="4073"/>
                </a:cubicBezTo>
                <a:cubicBezTo>
                  <a:pt x="16653" y="4068"/>
                  <a:pt x="16642" y="4056"/>
                  <a:pt x="16636" y="4051"/>
                </a:cubicBezTo>
                <a:cubicBezTo>
                  <a:pt x="16647" y="4045"/>
                  <a:pt x="16676" y="4028"/>
                  <a:pt x="16687" y="4022"/>
                </a:cubicBezTo>
                <a:cubicBezTo>
                  <a:pt x="16670" y="4016"/>
                  <a:pt x="16642" y="4016"/>
                  <a:pt x="16625" y="4016"/>
                </a:cubicBezTo>
                <a:cubicBezTo>
                  <a:pt x="16613" y="4005"/>
                  <a:pt x="16602" y="3994"/>
                  <a:pt x="16591" y="3982"/>
                </a:cubicBezTo>
                <a:lnTo>
                  <a:pt x="16591" y="3982"/>
                </a:lnTo>
                <a:cubicBezTo>
                  <a:pt x="16605" y="3987"/>
                  <a:pt x="16620" y="4001"/>
                  <a:pt x="16638" y="4001"/>
                </a:cubicBezTo>
                <a:cubicBezTo>
                  <a:pt x="16641" y="4001"/>
                  <a:pt x="16644" y="4000"/>
                  <a:pt x="16647" y="3999"/>
                </a:cubicBezTo>
                <a:cubicBezTo>
                  <a:pt x="16659" y="3943"/>
                  <a:pt x="16574" y="3965"/>
                  <a:pt x="16545" y="3937"/>
                </a:cubicBezTo>
                <a:cubicBezTo>
                  <a:pt x="16540" y="3914"/>
                  <a:pt x="16523" y="3875"/>
                  <a:pt x="16511" y="3858"/>
                </a:cubicBezTo>
                <a:cubicBezTo>
                  <a:pt x="16455" y="3841"/>
                  <a:pt x="16460" y="3807"/>
                  <a:pt x="16477" y="3767"/>
                </a:cubicBezTo>
                <a:lnTo>
                  <a:pt x="16432" y="3767"/>
                </a:lnTo>
                <a:cubicBezTo>
                  <a:pt x="16409" y="3750"/>
                  <a:pt x="16386" y="3727"/>
                  <a:pt x="16364" y="3704"/>
                </a:cubicBezTo>
                <a:cubicBezTo>
                  <a:pt x="16347" y="3682"/>
                  <a:pt x="16330" y="3653"/>
                  <a:pt x="16307" y="3631"/>
                </a:cubicBezTo>
                <a:lnTo>
                  <a:pt x="16369" y="3631"/>
                </a:lnTo>
                <a:cubicBezTo>
                  <a:pt x="16352" y="3614"/>
                  <a:pt x="16324" y="3614"/>
                  <a:pt x="16296" y="3614"/>
                </a:cubicBezTo>
                <a:cubicBezTo>
                  <a:pt x="16296" y="3602"/>
                  <a:pt x="16290" y="3597"/>
                  <a:pt x="16284" y="3591"/>
                </a:cubicBezTo>
                <a:cubicBezTo>
                  <a:pt x="16284" y="3580"/>
                  <a:pt x="16290" y="3568"/>
                  <a:pt x="16296" y="3557"/>
                </a:cubicBezTo>
                <a:lnTo>
                  <a:pt x="16296" y="3557"/>
                </a:lnTo>
                <a:cubicBezTo>
                  <a:pt x="16284" y="3563"/>
                  <a:pt x="16279" y="3568"/>
                  <a:pt x="16273" y="3574"/>
                </a:cubicBezTo>
                <a:cubicBezTo>
                  <a:pt x="16262" y="3557"/>
                  <a:pt x="16250" y="3540"/>
                  <a:pt x="16239" y="3517"/>
                </a:cubicBezTo>
                <a:cubicBezTo>
                  <a:pt x="16239" y="3529"/>
                  <a:pt x="16233" y="3546"/>
                  <a:pt x="16228" y="3557"/>
                </a:cubicBezTo>
                <a:cubicBezTo>
                  <a:pt x="16205" y="3534"/>
                  <a:pt x="16182" y="3517"/>
                  <a:pt x="16160" y="3500"/>
                </a:cubicBezTo>
                <a:cubicBezTo>
                  <a:pt x="16171" y="3494"/>
                  <a:pt x="16188" y="3489"/>
                  <a:pt x="16199" y="3489"/>
                </a:cubicBezTo>
                <a:cubicBezTo>
                  <a:pt x="16194" y="3477"/>
                  <a:pt x="16182" y="3460"/>
                  <a:pt x="16171" y="3449"/>
                </a:cubicBezTo>
                <a:cubicBezTo>
                  <a:pt x="16167" y="3474"/>
                  <a:pt x="16158" y="3483"/>
                  <a:pt x="16147" y="3483"/>
                </a:cubicBezTo>
                <a:cubicBezTo>
                  <a:pt x="16129" y="3483"/>
                  <a:pt x="16104" y="3456"/>
                  <a:pt x="16086" y="3438"/>
                </a:cubicBezTo>
                <a:cubicBezTo>
                  <a:pt x="16035" y="3387"/>
                  <a:pt x="15978" y="3341"/>
                  <a:pt x="15916" y="3296"/>
                </a:cubicBezTo>
                <a:cubicBezTo>
                  <a:pt x="15927" y="3285"/>
                  <a:pt x="15927" y="3268"/>
                  <a:pt x="15910" y="3256"/>
                </a:cubicBezTo>
                <a:cubicBezTo>
                  <a:pt x="15904" y="3262"/>
                  <a:pt x="15899" y="3273"/>
                  <a:pt x="15893" y="3285"/>
                </a:cubicBezTo>
                <a:cubicBezTo>
                  <a:pt x="15876" y="3273"/>
                  <a:pt x="15864" y="3256"/>
                  <a:pt x="15847" y="3245"/>
                </a:cubicBezTo>
                <a:cubicBezTo>
                  <a:pt x="15819" y="3216"/>
                  <a:pt x="15796" y="3188"/>
                  <a:pt x="15768" y="3165"/>
                </a:cubicBezTo>
                <a:cubicBezTo>
                  <a:pt x="15779" y="3165"/>
                  <a:pt x="15791" y="3160"/>
                  <a:pt x="15791" y="3148"/>
                </a:cubicBezTo>
                <a:cubicBezTo>
                  <a:pt x="15791" y="3137"/>
                  <a:pt x="15779" y="3131"/>
                  <a:pt x="15768" y="3131"/>
                </a:cubicBezTo>
                <a:cubicBezTo>
                  <a:pt x="15779" y="3120"/>
                  <a:pt x="15785" y="3109"/>
                  <a:pt x="15796" y="3103"/>
                </a:cubicBezTo>
                <a:cubicBezTo>
                  <a:pt x="15779" y="3097"/>
                  <a:pt x="15751" y="3092"/>
                  <a:pt x="15740" y="3086"/>
                </a:cubicBezTo>
                <a:cubicBezTo>
                  <a:pt x="15740" y="3097"/>
                  <a:pt x="15740" y="3120"/>
                  <a:pt x="15740" y="3126"/>
                </a:cubicBezTo>
                <a:cubicBezTo>
                  <a:pt x="15717" y="3109"/>
                  <a:pt x="15694" y="3092"/>
                  <a:pt x="15672" y="3075"/>
                </a:cubicBezTo>
                <a:cubicBezTo>
                  <a:pt x="15677" y="3058"/>
                  <a:pt x="15689" y="3041"/>
                  <a:pt x="15694" y="3024"/>
                </a:cubicBezTo>
                <a:cubicBezTo>
                  <a:pt x="15660" y="2990"/>
                  <a:pt x="15632" y="2955"/>
                  <a:pt x="15592" y="2933"/>
                </a:cubicBezTo>
                <a:lnTo>
                  <a:pt x="15592" y="2933"/>
                </a:lnTo>
                <a:cubicBezTo>
                  <a:pt x="15620" y="2967"/>
                  <a:pt x="15649" y="2995"/>
                  <a:pt x="15660" y="3035"/>
                </a:cubicBezTo>
                <a:cubicBezTo>
                  <a:pt x="15609" y="3012"/>
                  <a:pt x="15581" y="2961"/>
                  <a:pt x="15547" y="2921"/>
                </a:cubicBezTo>
                <a:cubicBezTo>
                  <a:pt x="15552" y="2916"/>
                  <a:pt x="15558" y="2904"/>
                  <a:pt x="15564" y="2893"/>
                </a:cubicBezTo>
                <a:cubicBezTo>
                  <a:pt x="15547" y="2876"/>
                  <a:pt x="15530" y="2859"/>
                  <a:pt x="15513" y="2842"/>
                </a:cubicBezTo>
                <a:lnTo>
                  <a:pt x="15513" y="2842"/>
                </a:lnTo>
                <a:cubicBezTo>
                  <a:pt x="15524" y="2870"/>
                  <a:pt x="15530" y="2893"/>
                  <a:pt x="15541" y="2921"/>
                </a:cubicBezTo>
                <a:cubicBezTo>
                  <a:pt x="15462" y="2853"/>
                  <a:pt x="15388" y="2774"/>
                  <a:pt x="15308" y="2706"/>
                </a:cubicBezTo>
                <a:cubicBezTo>
                  <a:pt x="15320" y="2706"/>
                  <a:pt x="15342" y="2706"/>
                  <a:pt x="15354" y="2711"/>
                </a:cubicBezTo>
                <a:cubicBezTo>
                  <a:pt x="15348" y="2694"/>
                  <a:pt x="15342" y="2672"/>
                  <a:pt x="15337" y="2655"/>
                </a:cubicBezTo>
                <a:cubicBezTo>
                  <a:pt x="15291" y="2632"/>
                  <a:pt x="15223" y="2643"/>
                  <a:pt x="15189" y="2592"/>
                </a:cubicBezTo>
                <a:lnTo>
                  <a:pt x="15189" y="2592"/>
                </a:lnTo>
                <a:cubicBezTo>
                  <a:pt x="15218" y="2604"/>
                  <a:pt x="15246" y="2609"/>
                  <a:pt x="15274" y="2615"/>
                </a:cubicBezTo>
                <a:cubicBezTo>
                  <a:pt x="15212" y="2564"/>
                  <a:pt x="15161" y="2490"/>
                  <a:pt x="15076" y="2468"/>
                </a:cubicBezTo>
                <a:lnTo>
                  <a:pt x="15087" y="2450"/>
                </a:lnTo>
                <a:cubicBezTo>
                  <a:pt x="15081" y="2450"/>
                  <a:pt x="15064" y="2450"/>
                  <a:pt x="15059" y="2445"/>
                </a:cubicBezTo>
                <a:lnTo>
                  <a:pt x="15064" y="2416"/>
                </a:lnTo>
                <a:lnTo>
                  <a:pt x="15053" y="2416"/>
                </a:lnTo>
                <a:cubicBezTo>
                  <a:pt x="15053" y="2433"/>
                  <a:pt x="15053" y="2456"/>
                  <a:pt x="15053" y="2468"/>
                </a:cubicBezTo>
                <a:cubicBezTo>
                  <a:pt x="15042" y="2456"/>
                  <a:pt x="15019" y="2433"/>
                  <a:pt x="15008" y="2422"/>
                </a:cubicBezTo>
                <a:cubicBezTo>
                  <a:pt x="15019" y="2416"/>
                  <a:pt x="15030" y="2399"/>
                  <a:pt x="15036" y="2394"/>
                </a:cubicBezTo>
                <a:cubicBezTo>
                  <a:pt x="15025" y="2394"/>
                  <a:pt x="15008" y="2388"/>
                  <a:pt x="14996" y="2388"/>
                </a:cubicBezTo>
                <a:cubicBezTo>
                  <a:pt x="14996" y="2394"/>
                  <a:pt x="14996" y="2405"/>
                  <a:pt x="14996" y="2416"/>
                </a:cubicBezTo>
                <a:cubicBezTo>
                  <a:pt x="14934" y="2388"/>
                  <a:pt x="14889" y="2337"/>
                  <a:pt x="14838" y="2297"/>
                </a:cubicBezTo>
                <a:cubicBezTo>
                  <a:pt x="14843" y="2286"/>
                  <a:pt x="14860" y="2275"/>
                  <a:pt x="14866" y="2269"/>
                </a:cubicBezTo>
                <a:lnTo>
                  <a:pt x="14866" y="2269"/>
                </a:lnTo>
                <a:cubicBezTo>
                  <a:pt x="14855" y="2275"/>
                  <a:pt x="14843" y="2286"/>
                  <a:pt x="14826" y="2292"/>
                </a:cubicBezTo>
                <a:cubicBezTo>
                  <a:pt x="14803" y="2269"/>
                  <a:pt x="14775" y="2246"/>
                  <a:pt x="14741" y="2224"/>
                </a:cubicBezTo>
                <a:lnTo>
                  <a:pt x="14741" y="2224"/>
                </a:lnTo>
                <a:cubicBezTo>
                  <a:pt x="14769" y="2235"/>
                  <a:pt x="14803" y="2241"/>
                  <a:pt x="14838" y="2241"/>
                </a:cubicBezTo>
                <a:cubicBezTo>
                  <a:pt x="14809" y="2229"/>
                  <a:pt x="14792" y="2207"/>
                  <a:pt x="14798" y="2178"/>
                </a:cubicBezTo>
                <a:lnTo>
                  <a:pt x="14798" y="2178"/>
                </a:lnTo>
                <a:cubicBezTo>
                  <a:pt x="14792" y="2184"/>
                  <a:pt x="14781" y="2195"/>
                  <a:pt x="14775" y="2195"/>
                </a:cubicBezTo>
                <a:cubicBezTo>
                  <a:pt x="14713" y="2121"/>
                  <a:pt x="14628" y="2076"/>
                  <a:pt x="14554" y="2014"/>
                </a:cubicBezTo>
                <a:cubicBezTo>
                  <a:pt x="14548" y="2025"/>
                  <a:pt x="14542" y="2053"/>
                  <a:pt x="14542" y="2065"/>
                </a:cubicBezTo>
                <a:cubicBezTo>
                  <a:pt x="14469" y="2019"/>
                  <a:pt x="14395" y="1968"/>
                  <a:pt x="14327" y="1911"/>
                </a:cubicBezTo>
                <a:lnTo>
                  <a:pt x="14327" y="1911"/>
                </a:lnTo>
                <a:cubicBezTo>
                  <a:pt x="14378" y="1923"/>
                  <a:pt x="14418" y="1951"/>
                  <a:pt x="14457" y="1980"/>
                </a:cubicBezTo>
                <a:cubicBezTo>
                  <a:pt x="14474" y="1906"/>
                  <a:pt x="14168" y="1804"/>
                  <a:pt x="14123" y="1707"/>
                </a:cubicBezTo>
                <a:cubicBezTo>
                  <a:pt x="14145" y="1690"/>
                  <a:pt x="14162" y="1679"/>
                  <a:pt x="14185" y="1668"/>
                </a:cubicBezTo>
                <a:lnTo>
                  <a:pt x="14185" y="1668"/>
                </a:lnTo>
                <a:cubicBezTo>
                  <a:pt x="14179" y="1673"/>
                  <a:pt x="14174" y="1690"/>
                  <a:pt x="14174" y="1696"/>
                </a:cubicBezTo>
                <a:cubicBezTo>
                  <a:pt x="14196" y="1713"/>
                  <a:pt x="14208" y="1730"/>
                  <a:pt x="14202" y="1758"/>
                </a:cubicBezTo>
                <a:lnTo>
                  <a:pt x="14270" y="1758"/>
                </a:lnTo>
                <a:lnTo>
                  <a:pt x="14247" y="1792"/>
                </a:lnTo>
                <a:lnTo>
                  <a:pt x="14281" y="1775"/>
                </a:lnTo>
                <a:cubicBezTo>
                  <a:pt x="14338" y="1818"/>
                  <a:pt x="14403" y="1860"/>
                  <a:pt x="14475" y="1860"/>
                </a:cubicBezTo>
                <a:cubicBezTo>
                  <a:pt x="14490" y="1860"/>
                  <a:pt x="14505" y="1859"/>
                  <a:pt x="14520" y="1855"/>
                </a:cubicBezTo>
                <a:cubicBezTo>
                  <a:pt x="14418" y="1804"/>
                  <a:pt x="14333" y="1730"/>
                  <a:pt x="14236" y="1673"/>
                </a:cubicBezTo>
                <a:cubicBezTo>
                  <a:pt x="14230" y="1662"/>
                  <a:pt x="14230" y="1650"/>
                  <a:pt x="14225" y="1645"/>
                </a:cubicBezTo>
                <a:cubicBezTo>
                  <a:pt x="14219" y="1646"/>
                  <a:pt x="14214" y="1647"/>
                  <a:pt x="14210" y="1647"/>
                </a:cubicBezTo>
                <a:cubicBezTo>
                  <a:pt x="14179" y="1647"/>
                  <a:pt x="14160" y="1618"/>
                  <a:pt x="14145" y="1594"/>
                </a:cubicBezTo>
                <a:cubicBezTo>
                  <a:pt x="14077" y="1588"/>
                  <a:pt x="14026" y="1531"/>
                  <a:pt x="13969" y="1503"/>
                </a:cubicBezTo>
                <a:lnTo>
                  <a:pt x="13975" y="1480"/>
                </a:lnTo>
                <a:lnTo>
                  <a:pt x="13947" y="1497"/>
                </a:lnTo>
                <a:cubicBezTo>
                  <a:pt x="13884" y="1458"/>
                  <a:pt x="13828" y="1412"/>
                  <a:pt x="13754" y="1395"/>
                </a:cubicBezTo>
                <a:cubicBezTo>
                  <a:pt x="13725" y="1389"/>
                  <a:pt x="13720" y="1361"/>
                  <a:pt x="13703" y="1344"/>
                </a:cubicBezTo>
                <a:cubicBezTo>
                  <a:pt x="13686" y="1344"/>
                  <a:pt x="13669" y="1350"/>
                  <a:pt x="13652" y="1355"/>
                </a:cubicBezTo>
                <a:cubicBezTo>
                  <a:pt x="13657" y="1344"/>
                  <a:pt x="13657" y="1327"/>
                  <a:pt x="13657" y="1316"/>
                </a:cubicBezTo>
                <a:cubicBezTo>
                  <a:pt x="13464" y="1242"/>
                  <a:pt x="13311" y="1106"/>
                  <a:pt x="13124" y="1021"/>
                </a:cubicBezTo>
                <a:cubicBezTo>
                  <a:pt x="13121" y="1021"/>
                  <a:pt x="13119" y="1021"/>
                  <a:pt x="13116" y="1021"/>
                </a:cubicBezTo>
                <a:cubicBezTo>
                  <a:pt x="13081" y="1021"/>
                  <a:pt x="13054" y="985"/>
                  <a:pt x="13028" y="964"/>
                </a:cubicBezTo>
                <a:cubicBezTo>
                  <a:pt x="12982" y="947"/>
                  <a:pt x="12937" y="936"/>
                  <a:pt x="12891" y="907"/>
                </a:cubicBezTo>
                <a:cubicBezTo>
                  <a:pt x="12880" y="907"/>
                  <a:pt x="12863" y="913"/>
                  <a:pt x="12857" y="913"/>
                </a:cubicBezTo>
                <a:cubicBezTo>
                  <a:pt x="12840" y="896"/>
                  <a:pt x="12823" y="879"/>
                  <a:pt x="12806" y="862"/>
                </a:cubicBezTo>
                <a:cubicBezTo>
                  <a:pt x="12784" y="856"/>
                  <a:pt x="12761" y="850"/>
                  <a:pt x="12744" y="845"/>
                </a:cubicBezTo>
                <a:cubicBezTo>
                  <a:pt x="12738" y="839"/>
                  <a:pt x="12733" y="822"/>
                  <a:pt x="12727" y="816"/>
                </a:cubicBezTo>
                <a:lnTo>
                  <a:pt x="12721" y="833"/>
                </a:lnTo>
                <a:cubicBezTo>
                  <a:pt x="12687" y="816"/>
                  <a:pt x="12659" y="799"/>
                  <a:pt x="12625" y="788"/>
                </a:cubicBezTo>
                <a:cubicBezTo>
                  <a:pt x="12625" y="782"/>
                  <a:pt x="12625" y="771"/>
                  <a:pt x="12625" y="765"/>
                </a:cubicBezTo>
                <a:cubicBezTo>
                  <a:pt x="12619" y="771"/>
                  <a:pt x="12602" y="777"/>
                  <a:pt x="12591" y="777"/>
                </a:cubicBezTo>
                <a:cubicBezTo>
                  <a:pt x="12540" y="726"/>
                  <a:pt x="12460" y="737"/>
                  <a:pt x="12409" y="692"/>
                </a:cubicBezTo>
                <a:cubicBezTo>
                  <a:pt x="12405" y="692"/>
                  <a:pt x="12402" y="692"/>
                  <a:pt x="12398" y="692"/>
                </a:cubicBezTo>
                <a:cubicBezTo>
                  <a:pt x="12295" y="692"/>
                  <a:pt x="12213" y="617"/>
                  <a:pt x="12108" y="595"/>
                </a:cubicBezTo>
                <a:cubicBezTo>
                  <a:pt x="12103" y="607"/>
                  <a:pt x="12086" y="618"/>
                  <a:pt x="12080" y="624"/>
                </a:cubicBezTo>
                <a:cubicBezTo>
                  <a:pt x="12080" y="612"/>
                  <a:pt x="12069" y="595"/>
                  <a:pt x="12069" y="584"/>
                </a:cubicBezTo>
                <a:cubicBezTo>
                  <a:pt x="11944" y="550"/>
                  <a:pt x="11836" y="470"/>
                  <a:pt x="11711" y="465"/>
                </a:cubicBezTo>
                <a:cubicBezTo>
                  <a:pt x="11706" y="476"/>
                  <a:pt x="11700" y="487"/>
                  <a:pt x="11700" y="499"/>
                </a:cubicBezTo>
                <a:cubicBezTo>
                  <a:pt x="11757" y="516"/>
                  <a:pt x="11813" y="527"/>
                  <a:pt x="11870" y="544"/>
                </a:cubicBezTo>
                <a:cubicBezTo>
                  <a:pt x="11876" y="550"/>
                  <a:pt x="11881" y="561"/>
                  <a:pt x="11887" y="567"/>
                </a:cubicBezTo>
                <a:cubicBezTo>
                  <a:pt x="11972" y="572"/>
                  <a:pt x="12057" y="629"/>
                  <a:pt x="12142" y="663"/>
                </a:cubicBezTo>
                <a:cubicBezTo>
                  <a:pt x="12148" y="658"/>
                  <a:pt x="12159" y="646"/>
                  <a:pt x="12171" y="641"/>
                </a:cubicBezTo>
                <a:cubicBezTo>
                  <a:pt x="12188" y="658"/>
                  <a:pt x="12205" y="675"/>
                  <a:pt x="12222" y="692"/>
                </a:cubicBezTo>
                <a:cubicBezTo>
                  <a:pt x="12233" y="686"/>
                  <a:pt x="12262" y="680"/>
                  <a:pt x="12273" y="675"/>
                </a:cubicBezTo>
                <a:lnTo>
                  <a:pt x="12273" y="675"/>
                </a:lnTo>
                <a:cubicBezTo>
                  <a:pt x="12273" y="680"/>
                  <a:pt x="12273" y="703"/>
                  <a:pt x="12267" y="709"/>
                </a:cubicBezTo>
                <a:lnTo>
                  <a:pt x="12318" y="709"/>
                </a:lnTo>
                <a:cubicBezTo>
                  <a:pt x="12318" y="726"/>
                  <a:pt x="12318" y="748"/>
                  <a:pt x="12318" y="765"/>
                </a:cubicBezTo>
                <a:cubicBezTo>
                  <a:pt x="12324" y="754"/>
                  <a:pt x="12330" y="737"/>
                  <a:pt x="12335" y="726"/>
                </a:cubicBezTo>
                <a:cubicBezTo>
                  <a:pt x="12472" y="794"/>
                  <a:pt x="12613" y="862"/>
                  <a:pt x="12755" y="919"/>
                </a:cubicBezTo>
                <a:cubicBezTo>
                  <a:pt x="12733" y="941"/>
                  <a:pt x="12716" y="964"/>
                  <a:pt x="12693" y="981"/>
                </a:cubicBezTo>
                <a:cubicBezTo>
                  <a:pt x="12698" y="975"/>
                  <a:pt x="12704" y="953"/>
                  <a:pt x="12710" y="941"/>
                </a:cubicBezTo>
                <a:cubicBezTo>
                  <a:pt x="12642" y="907"/>
                  <a:pt x="12574" y="885"/>
                  <a:pt x="12506" y="856"/>
                </a:cubicBezTo>
                <a:cubicBezTo>
                  <a:pt x="12506" y="868"/>
                  <a:pt x="12500" y="885"/>
                  <a:pt x="12500" y="896"/>
                </a:cubicBezTo>
                <a:cubicBezTo>
                  <a:pt x="12403" y="868"/>
                  <a:pt x="12307" y="833"/>
                  <a:pt x="12211" y="788"/>
                </a:cubicBezTo>
                <a:cubicBezTo>
                  <a:pt x="12226" y="780"/>
                  <a:pt x="12240" y="777"/>
                  <a:pt x="12254" y="777"/>
                </a:cubicBezTo>
                <a:cubicBezTo>
                  <a:pt x="12270" y="777"/>
                  <a:pt x="12286" y="782"/>
                  <a:pt x="12301" y="788"/>
                </a:cubicBezTo>
                <a:lnTo>
                  <a:pt x="12307" y="782"/>
                </a:lnTo>
                <a:cubicBezTo>
                  <a:pt x="12284" y="771"/>
                  <a:pt x="12267" y="765"/>
                  <a:pt x="12245" y="754"/>
                </a:cubicBezTo>
                <a:cubicBezTo>
                  <a:pt x="12228" y="765"/>
                  <a:pt x="12211" y="782"/>
                  <a:pt x="12194" y="799"/>
                </a:cubicBezTo>
                <a:cubicBezTo>
                  <a:pt x="12176" y="777"/>
                  <a:pt x="12194" y="754"/>
                  <a:pt x="12199" y="737"/>
                </a:cubicBezTo>
                <a:cubicBezTo>
                  <a:pt x="12154" y="726"/>
                  <a:pt x="12108" y="709"/>
                  <a:pt x="12063" y="697"/>
                </a:cubicBezTo>
                <a:lnTo>
                  <a:pt x="12063" y="697"/>
                </a:lnTo>
                <a:cubicBezTo>
                  <a:pt x="12086" y="714"/>
                  <a:pt x="12103" y="731"/>
                  <a:pt x="12120" y="748"/>
                </a:cubicBezTo>
                <a:cubicBezTo>
                  <a:pt x="12069" y="726"/>
                  <a:pt x="11972" y="737"/>
                  <a:pt x="11961" y="663"/>
                </a:cubicBezTo>
                <a:cubicBezTo>
                  <a:pt x="11933" y="652"/>
                  <a:pt x="11898" y="646"/>
                  <a:pt x="11870" y="635"/>
                </a:cubicBezTo>
                <a:lnTo>
                  <a:pt x="11870" y="635"/>
                </a:lnTo>
                <a:cubicBezTo>
                  <a:pt x="11887" y="646"/>
                  <a:pt x="11904" y="652"/>
                  <a:pt x="11921" y="663"/>
                </a:cubicBezTo>
                <a:lnTo>
                  <a:pt x="11915" y="675"/>
                </a:lnTo>
                <a:cubicBezTo>
                  <a:pt x="11887" y="669"/>
                  <a:pt x="11853" y="658"/>
                  <a:pt x="11825" y="652"/>
                </a:cubicBezTo>
                <a:cubicBezTo>
                  <a:pt x="11825" y="644"/>
                  <a:pt x="11827" y="634"/>
                  <a:pt x="11830" y="627"/>
                </a:cubicBezTo>
                <a:lnTo>
                  <a:pt x="11830" y="627"/>
                </a:lnTo>
                <a:cubicBezTo>
                  <a:pt x="11823" y="636"/>
                  <a:pt x="11815" y="640"/>
                  <a:pt x="11806" y="640"/>
                </a:cubicBezTo>
                <a:cubicBezTo>
                  <a:pt x="11793" y="640"/>
                  <a:pt x="11780" y="633"/>
                  <a:pt x="11768" y="624"/>
                </a:cubicBezTo>
                <a:cubicBezTo>
                  <a:pt x="11774" y="612"/>
                  <a:pt x="11785" y="601"/>
                  <a:pt x="11791" y="589"/>
                </a:cubicBezTo>
                <a:cubicBezTo>
                  <a:pt x="11700" y="572"/>
                  <a:pt x="11609" y="538"/>
                  <a:pt x="11518" y="516"/>
                </a:cubicBezTo>
                <a:lnTo>
                  <a:pt x="11518" y="516"/>
                </a:lnTo>
                <a:cubicBezTo>
                  <a:pt x="11530" y="521"/>
                  <a:pt x="11552" y="527"/>
                  <a:pt x="11564" y="533"/>
                </a:cubicBezTo>
                <a:lnTo>
                  <a:pt x="11558" y="567"/>
                </a:lnTo>
                <a:cubicBezTo>
                  <a:pt x="11530" y="555"/>
                  <a:pt x="11496" y="550"/>
                  <a:pt x="11462" y="538"/>
                </a:cubicBezTo>
                <a:cubicBezTo>
                  <a:pt x="11467" y="533"/>
                  <a:pt x="11479" y="516"/>
                  <a:pt x="11484" y="504"/>
                </a:cubicBezTo>
                <a:cubicBezTo>
                  <a:pt x="11376" y="465"/>
                  <a:pt x="11269" y="431"/>
                  <a:pt x="11155" y="414"/>
                </a:cubicBezTo>
                <a:lnTo>
                  <a:pt x="11155" y="414"/>
                </a:lnTo>
                <a:cubicBezTo>
                  <a:pt x="11206" y="442"/>
                  <a:pt x="11269" y="448"/>
                  <a:pt x="11320" y="487"/>
                </a:cubicBezTo>
                <a:cubicBezTo>
                  <a:pt x="11229" y="476"/>
                  <a:pt x="11138" y="448"/>
                  <a:pt x="11053" y="414"/>
                </a:cubicBezTo>
                <a:cubicBezTo>
                  <a:pt x="11053" y="408"/>
                  <a:pt x="11047" y="402"/>
                  <a:pt x="11042" y="397"/>
                </a:cubicBezTo>
                <a:lnTo>
                  <a:pt x="11042" y="397"/>
                </a:lnTo>
                <a:cubicBezTo>
                  <a:pt x="11069" y="410"/>
                  <a:pt x="11101" y="428"/>
                  <a:pt x="11133" y="428"/>
                </a:cubicBezTo>
                <a:cubicBezTo>
                  <a:pt x="11140" y="428"/>
                  <a:pt x="11148" y="427"/>
                  <a:pt x="11155" y="425"/>
                </a:cubicBezTo>
                <a:cubicBezTo>
                  <a:pt x="11133" y="402"/>
                  <a:pt x="11115" y="385"/>
                  <a:pt x="11093" y="368"/>
                </a:cubicBezTo>
                <a:cubicBezTo>
                  <a:pt x="11081" y="374"/>
                  <a:pt x="11053" y="385"/>
                  <a:pt x="11042" y="391"/>
                </a:cubicBezTo>
                <a:cubicBezTo>
                  <a:pt x="11025" y="368"/>
                  <a:pt x="10991" y="363"/>
                  <a:pt x="10957" y="357"/>
                </a:cubicBezTo>
                <a:lnTo>
                  <a:pt x="10957" y="357"/>
                </a:lnTo>
                <a:cubicBezTo>
                  <a:pt x="10968" y="391"/>
                  <a:pt x="10996" y="402"/>
                  <a:pt x="11025" y="414"/>
                </a:cubicBezTo>
                <a:cubicBezTo>
                  <a:pt x="10979" y="414"/>
                  <a:pt x="10940" y="402"/>
                  <a:pt x="10900" y="391"/>
                </a:cubicBezTo>
                <a:cubicBezTo>
                  <a:pt x="10911" y="380"/>
                  <a:pt x="10917" y="368"/>
                  <a:pt x="10923" y="357"/>
                </a:cubicBezTo>
                <a:cubicBezTo>
                  <a:pt x="10889" y="351"/>
                  <a:pt x="10854" y="340"/>
                  <a:pt x="10826" y="334"/>
                </a:cubicBezTo>
                <a:lnTo>
                  <a:pt x="10826" y="334"/>
                </a:lnTo>
                <a:cubicBezTo>
                  <a:pt x="10843" y="351"/>
                  <a:pt x="10854" y="368"/>
                  <a:pt x="10872" y="385"/>
                </a:cubicBezTo>
                <a:cubicBezTo>
                  <a:pt x="10820" y="368"/>
                  <a:pt x="10769" y="357"/>
                  <a:pt x="10724" y="334"/>
                </a:cubicBezTo>
                <a:lnTo>
                  <a:pt x="10724" y="277"/>
                </a:lnTo>
                <a:cubicBezTo>
                  <a:pt x="10704" y="290"/>
                  <a:pt x="10682" y="295"/>
                  <a:pt x="10659" y="295"/>
                </a:cubicBezTo>
                <a:cubicBezTo>
                  <a:pt x="10603" y="295"/>
                  <a:pt x="10541" y="268"/>
                  <a:pt x="10482" y="268"/>
                </a:cubicBezTo>
                <a:cubicBezTo>
                  <a:pt x="10470" y="268"/>
                  <a:pt x="10458" y="269"/>
                  <a:pt x="10446" y="272"/>
                </a:cubicBezTo>
                <a:lnTo>
                  <a:pt x="10497" y="283"/>
                </a:lnTo>
                <a:cubicBezTo>
                  <a:pt x="10497" y="289"/>
                  <a:pt x="10497" y="306"/>
                  <a:pt x="10497" y="311"/>
                </a:cubicBezTo>
                <a:cubicBezTo>
                  <a:pt x="10486" y="306"/>
                  <a:pt x="10457" y="294"/>
                  <a:pt x="10446" y="289"/>
                </a:cubicBezTo>
                <a:lnTo>
                  <a:pt x="10401" y="300"/>
                </a:lnTo>
                <a:cubicBezTo>
                  <a:pt x="10406" y="289"/>
                  <a:pt x="10418" y="260"/>
                  <a:pt x="10423" y="249"/>
                </a:cubicBezTo>
                <a:cubicBezTo>
                  <a:pt x="10406" y="243"/>
                  <a:pt x="10388" y="239"/>
                  <a:pt x="10369" y="239"/>
                </a:cubicBezTo>
                <a:cubicBezTo>
                  <a:pt x="10351" y="239"/>
                  <a:pt x="10333" y="243"/>
                  <a:pt x="10315" y="255"/>
                </a:cubicBezTo>
                <a:cubicBezTo>
                  <a:pt x="10276" y="243"/>
                  <a:pt x="10242" y="226"/>
                  <a:pt x="10202" y="215"/>
                </a:cubicBezTo>
                <a:cubicBezTo>
                  <a:pt x="10191" y="215"/>
                  <a:pt x="10174" y="221"/>
                  <a:pt x="10162" y="226"/>
                </a:cubicBezTo>
                <a:cubicBezTo>
                  <a:pt x="10123" y="204"/>
                  <a:pt x="10072" y="198"/>
                  <a:pt x="10026" y="192"/>
                </a:cubicBezTo>
                <a:cubicBezTo>
                  <a:pt x="10037" y="187"/>
                  <a:pt x="10060" y="170"/>
                  <a:pt x="10066" y="164"/>
                </a:cubicBezTo>
                <a:lnTo>
                  <a:pt x="10066" y="164"/>
                </a:lnTo>
                <a:cubicBezTo>
                  <a:pt x="10020" y="192"/>
                  <a:pt x="9964" y="175"/>
                  <a:pt x="9918" y="204"/>
                </a:cubicBezTo>
                <a:cubicBezTo>
                  <a:pt x="9964" y="209"/>
                  <a:pt x="10003" y="221"/>
                  <a:pt x="10049" y="238"/>
                </a:cubicBezTo>
                <a:cubicBezTo>
                  <a:pt x="9964" y="238"/>
                  <a:pt x="9879" y="226"/>
                  <a:pt x="9793" y="215"/>
                </a:cubicBezTo>
                <a:cubicBezTo>
                  <a:pt x="9773" y="215"/>
                  <a:pt x="9752" y="210"/>
                  <a:pt x="9731" y="205"/>
                </a:cubicBezTo>
                <a:lnTo>
                  <a:pt x="9731" y="205"/>
                </a:lnTo>
                <a:cubicBezTo>
                  <a:pt x="9731" y="206"/>
                  <a:pt x="9731" y="207"/>
                  <a:pt x="9731" y="209"/>
                </a:cubicBezTo>
                <a:cubicBezTo>
                  <a:pt x="9686" y="204"/>
                  <a:pt x="9646" y="192"/>
                  <a:pt x="9601" y="187"/>
                </a:cubicBezTo>
                <a:lnTo>
                  <a:pt x="9686" y="187"/>
                </a:lnTo>
                <a:cubicBezTo>
                  <a:pt x="9674" y="153"/>
                  <a:pt x="9646" y="153"/>
                  <a:pt x="9618" y="136"/>
                </a:cubicBezTo>
                <a:cubicBezTo>
                  <a:pt x="9589" y="141"/>
                  <a:pt x="9561" y="147"/>
                  <a:pt x="9532" y="153"/>
                </a:cubicBezTo>
                <a:cubicBezTo>
                  <a:pt x="9532" y="147"/>
                  <a:pt x="9527" y="130"/>
                  <a:pt x="9527" y="124"/>
                </a:cubicBezTo>
                <a:cubicBezTo>
                  <a:pt x="9516" y="137"/>
                  <a:pt x="9483" y="146"/>
                  <a:pt x="9453" y="146"/>
                </a:cubicBezTo>
                <a:cubicBezTo>
                  <a:pt x="9418" y="146"/>
                  <a:pt x="9389" y="135"/>
                  <a:pt x="9408" y="107"/>
                </a:cubicBezTo>
                <a:cubicBezTo>
                  <a:pt x="9434" y="103"/>
                  <a:pt x="9461" y="101"/>
                  <a:pt x="9488" y="101"/>
                </a:cubicBezTo>
                <a:cubicBezTo>
                  <a:pt x="9564" y="101"/>
                  <a:pt x="9641" y="114"/>
                  <a:pt x="9717" y="114"/>
                </a:cubicBezTo>
                <a:cubicBezTo>
                  <a:pt x="9754" y="114"/>
                  <a:pt x="9791" y="111"/>
                  <a:pt x="9828" y="102"/>
                </a:cubicBezTo>
                <a:cubicBezTo>
                  <a:pt x="9833" y="107"/>
                  <a:pt x="9839" y="119"/>
                  <a:pt x="9845" y="124"/>
                </a:cubicBezTo>
                <a:cubicBezTo>
                  <a:pt x="9930" y="124"/>
                  <a:pt x="10015" y="147"/>
                  <a:pt x="10100" y="158"/>
                </a:cubicBezTo>
                <a:cubicBezTo>
                  <a:pt x="10106" y="141"/>
                  <a:pt x="10117" y="107"/>
                  <a:pt x="10123" y="90"/>
                </a:cubicBezTo>
                <a:cubicBezTo>
                  <a:pt x="10110" y="89"/>
                  <a:pt x="10097" y="88"/>
                  <a:pt x="10084" y="88"/>
                </a:cubicBezTo>
                <a:cubicBezTo>
                  <a:pt x="10050" y="88"/>
                  <a:pt x="10017" y="95"/>
                  <a:pt x="9992" y="124"/>
                </a:cubicBezTo>
                <a:cubicBezTo>
                  <a:pt x="9975" y="119"/>
                  <a:pt x="9952" y="107"/>
                  <a:pt x="9935" y="102"/>
                </a:cubicBezTo>
                <a:cubicBezTo>
                  <a:pt x="9922" y="86"/>
                  <a:pt x="9905" y="82"/>
                  <a:pt x="9886" y="82"/>
                </a:cubicBezTo>
                <a:cubicBezTo>
                  <a:pt x="9868" y="82"/>
                  <a:pt x="9849" y="85"/>
                  <a:pt x="9831" y="85"/>
                </a:cubicBezTo>
                <a:cubicBezTo>
                  <a:pt x="9826" y="85"/>
                  <a:pt x="9821" y="85"/>
                  <a:pt x="9816" y="85"/>
                </a:cubicBezTo>
                <a:lnTo>
                  <a:pt x="9833" y="45"/>
                </a:lnTo>
                <a:lnTo>
                  <a:pt x="9833" y="45"/>
                </a:lnTo>
                <a:cubicBezTo>
                  <a:pt x="9828" y="50"/>
                  <a:pt x="9816" y="73"/>
                  <a:pt x="9811" y="79"/>
                </a:cubicBezTo>
                <a:cubicBezTo>
                  <a:pt x="9793" y="68"/>
                  <a:pt x="9765" y="45"/>
                  <a:pt x="9748" y="28"/>
                </a:cubicBezTo>
                <a:cubicBezTo>
                  <a:pt x="9731" y="39"/>
                  <a:pt x="9714" y="50"/>
                  <a:pt x="9697" y="62"/>
                </a:cubicBezTo>
                <a:cubicBezTo>
                  <a:pt x="9691" y="56"/>
                  <a:pt x="9680" y="33"/>
                  <a:pt x="9674" y="22"/>
                </a:cubicBezTo>
                <a:cubicBezTo>
                  <a:pt x="9674" y="33"/>
                  <a:pt x="9674" y="45"/>
                  <a:pt x="9674" y="56"/>
                </a:cubicBezTo>
                <a:cubicBezTo>
                  <a:pt x="9640" y="45"/>
                  <a:pt x="9601" y="45"/>
                  <a:pt x="9584" y="16"/>
                </a:cubicBezTo>
                <a:cubicBezTo>
                  <a:pt x="9584" y="22"/>
                  <a:pt x="9584" y="39"/>
                  <a:pt x="9584" y="45"/>
                </a:cubicBezTo>
                <a:cubicBezTo>
                  <a:pt x="9535" y="36"/>
                  <a:pt x="9486" y="35"/>
                  <a:pt x="9435" y="35"/>
                </a:cubicBezTo>
                <a:cubicBezTo>
                  <a:pt x="9410" y="35"/>
                  <a:pt x="9385" y="35"/>
                  <a:pt x="9359" y="35"/>
                </a:cubicBezTo>
                <a:cubicBezTo>
                  <a:pt x="9334" y="35"/>
                  <a:pt x="9308" y="35"/>
                  <a:pt x="9283" y="33"/>
                </a:cubicBezTo>
                <a:cubicBezTo>
                  <a:pt x="9288" y="28"/>
                  <a:pt x="9297" y="14"/>
                  <a:pt x="9303" y="7"/>
                </a:cubicBezTo>
                <a:lnTo>
                  <a:pt x="9303" y="7"/>
                </a:lnTo>
                <a:cubicBezTo>
                  <a:pt x="9283" y="29"/>
                  <a:pt x="9248" y="39"/>
                  <a:pt x="9212" y="39"/>
                </a:cubicBezTo>
                <a:cubicBezTo>
                  <a:pt x="9175" y="39"/>
                  <a:pt x="9138" y="28"/>
                  <a:pt x="9118" y="5"/>
                </a:cubicBezTo>
                <a:cubicBezTo>
                  <a:pt x="9114" y="2"/>
                  <a:pt x="9110" y="0"/>
                  <a:pt x="9106" y="0"/>
                </a:cubicBezTo>
                <a:close/>
              </a:path>
            </a:pathLst>
          </a:custGeom>
          <a:solidFill>
            <a:srgbClr val="C16E4D">
              <a:alpha val="38610"/>
            </a:srgbClr>
          </a:solidFill>
          <a:ln>
            <a:noFill/>
          </a:ln>
        </p:spPr>
        <p:txBody>
          <a:bodyPr anchorCtr="0" anchor="ctr" bIns="274300" lIns="274300" spcFirstLastPara="1" rIns="274300" wrap="square" tIns="2743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3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HMW </a:t>
            </a:r>
            <a:r>
              <a:rPr lang="en" sz="13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connect people with shared struggles?</a:t>
            </a:r>
            <a:endParaRPr sz="700">
              <a:solidFill>
                <a:srgbClr val="FFFFFF"/>
              </a:solidFill>
            </a:endParaRPr>
          </a:p>
        </p:txBody>
      </p:sp>
      <p:sp>
        <p:nvSpPr>
          <p:cNvPr id="442" name="Google Shape;442;p47"/>
          <p:cNvSpPr txBox="1"/>
          <p:nvPr>
            <p:ph type="title"/>
          </p:nvPr>
        </p:nvSpPr>
        <p:spPr>
          <a:xfrm>
            <a:off x="275875" y="414050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POV: </a:t>
            </a:r>
            <a:r>
              <a:rPr b="0" lang="en"/>
              <a:t>Amy </a:t>
            </a:r>
            <a:r>
              <a:rPr b="0" lang="en" sz="1800"/>
              <a:t>(from Studio 2)</a:t>
            </a:r>
            <a:endParaRPr b="0" sz="1800"/>
          </a:p>
        </p:txBody>
      </p:sp>
      <p:sp>
        <p:nvSpPr>
          <p:cNvPr id="443" name="Google Shape;443;p47"/>
          <p:cNvSpPr/>
          <p:nvPr/>
        </p:nvSpPr>
        <p:spPr>
          <a:xfrm>
            <a:off x="1717425" y="1229475"/>
            <a:ext cx="4797600" cy="681600"/>
          </a:xfrm>
          <a:prstGeom prst="roundRect">
            <a:avLst>
              <a:gd fmla="val 16667" name="adj"/>
            </a:avLst>
          </a:prstGeom>
          <a:solidFill>
            <a:srgbClr val="FFCEA6">
              <a:alpha val="818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We met Amy, a Chinese female CFO </a:t>
            </a:r>
            <a:r>
              <a:rPr b="1" lang="en" sz="12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who takes a lot of pride in her career and personal stability</a:t>
            </a:r>
            <a:r>
              <a:rPr lang="en" sz="12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. </a:t>
            </a:r>
            <a:endParaRPr sz="1000"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444" name="Google Shape;444;p47"/>
          <p:cNvSpPr/>
          <p:nvPr/>
        </p:nvSpPr>
        <p:spPr>
          <a:xfrm>
            <a:off x="1717425" y="1971750"/>
            <a:ext cx="4797600" cy="906000"/>
          </a:xfrm>
          <a:prstGeom prst="roundRect">
            <a:avLst>
              <a:gd fmla="val 16667" name="adj"/>
            </a:avLst>
          </a:prstGeom>
          <a:solidFill>
            <a:srgbClr val="F08B6B">
              <a:alpha val="275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We were surprised to realize that despite branding herself as a strong businesswoman in complete control of her stress, she </a:t>
            </a:r>
            <a:r>
              <a:rPr b="1" lang="en" sz="12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openly displayed emotional vulnerability</a:t>
            </a:r>
            <a:r>
              <a:rPr lang="en" sz="12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 to strangers.</a:t>
            </a:r>
            <a:endParaRPr sz="1000"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445" name="Google Shape;445;p47"/>
          <p:cNvSpPr/>
          <p:nvPr/>
        </p:nvSpPr>
        <p:spPr>
          <a:xfrm>
            <a:off x="1717425" y="2938425"/>
            <a:ext cx="4797600" cy="681600"/>
          </a:xfrm>
          <a:prstGeom prst="roundRect">
            <a:avLst>
              <a:gd fmla="val 16667" name="adj"/>
            </a:avLst>
          </a:prstGeom>
          <a:solidFill>
            <a:srgbClr val="E98650">
              <a:alpha val="33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We wondered if this means that she is </a:t>
            </a:r>
            <a:r>
              <a:rPr b="1" lang="en" sz="12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in denial about the true impact of her struggles</a:t>
            </a:r>
            <a:r>
              <a:rPr lang="en" sz="12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 on her wellbeing.</a:t>
            </a:r>
            <a:endParaRPr sz="1200"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446" name="Google Shape;446;p47"/>
          <p:cNvSpPr/>
          <p:nvPr/>
        </p:nvSpPr>
        <p:spPr>
          <a:xfrm>
            <a:off x="1717425" y="3680700"/>
            <a:ext cx="4797600" cy="681600"/>
          </a:xfrm>
          <a:prstGeom prst="roundRect">
            <a:avLst>
              <a:gd fmla="val 16667" name="adj"/>
            </a:avLst>
          </a:prstGeom>
          <a:solidFill>
            <a:srgbClr val="B3BCA5">
              <a:alpha val="456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It would be game-changing to allow her to </a:t>
            </a:r>
            <a:r>
              <a:rPr b="1" lang="en" sz="12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explore her own feelings </a:t>
            </a:r>
            <a:r>
              <a:rPr lang="en" sz="12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and </a:t>
            </a:r>
            <a:r>
              <a:rPr b="1" lang="en" sz="12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be honest with herself</a:t>
            </a:r>
            <a:r>
              <a:rPr lang="en" sz="12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. </a:t>
            </a:r>
            <a:endParaRPr sz="1200"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pic>
        <p:nvPicPr>
          <p:cNvPr id="447" name="Google Shape;447;p47"/>
          <p:cNvPicPr preferRelativeResize="0"/>
          <p:nvPr/>
        </p:nvPicPr>
        <p:blipFill rotWithShape="1">
          <a:blip r:embed="rId3">
            <a:alphaModFix/>
          </a:blip>
          <a:srcRect b="47318" l="0" r="0" t="0"/>
          <a:stretch/>
        </p:blipFill>
        <p:spPr>
          <a:xfrm>
            <a:off x="-183450" y="2440150"/>
            <a:ext cx="1953050" cy="2776823"/>
          </a:xfrm>
          <a:prstGeom prst="rect">
            <a:avLst/>
          </a:prstGeom>
          <a:noFill/>
          <a:ln>
            <a:noFill/>
          </a:ln>
        </p:spPr>
      </p:pic>
      <p:sp>
        <p:nvSpPr>
          <p:cNvPr id="448" name="Google Shape;448;p47"/>
          <p:cNvSpPr/>
          <p:nvPr/>
        </p:nvSpPr>
        <p:spPr>
          <a:xfrm flipH="1">
            <a:off x="7499245" y="1602312"/>
            <a:ext cx="1582629" cy="1608682"/>
          </a:xfrm>
          <a:custGeom>
            <a:rect b="b" l="l" r="r" t="t"/>
            <a:pathLst>
              <a:path extrusionOk="0" h="18894" w="18588">
                <a:moveTo>
                  <a:pt x="9306" y="5"/>
                </a:moveTo>
                <a:cubicBezTo>
                  <a:pt x="9305" y="6"/>
                  <a:pt x="9304" y="6"/>
                  <a:pt x="9303" y="7"/>
                </a:cubicBezTo>
                <a:lnTo>
                  <a:pt x="9303" y="7"/>
                </a:lnTo>
                <a:cubicBezTo>
                  <a:pt x="9304" y="7"/>
                  <a:pt x="9305" y="6"/>
                  <a:pt x="9306" y="5"/>
                </a:cubicBezTo>
                <a:close/>
                <a:moveTo>
                  <a:pt x="9101" y="68"/>
                </a:moveTo>
                <a:cubicBezTo>
                  <a:pt x="9121" y="79"/>
                  <a:pt x="9100" y="99"/>
                  <a:pt x="9085" y="99"/>
                </a:cubicBezTo>
                <a:cubicBezTo>
                  <a:pt x="9078" y="99"/>
                  <a:pt x="9073" y="95"/>
                  <a:pt x="9073" y="85"/>
                </a:cubicBezTo>
                <a:cubicBezTo>
                  <a:pt x="9079" y="79"/>
                  <a:pt x="9090" y="68"/>
                  <a:pt x="9101" y="68"/>
                </a:cubicBezTo>
                <a:close/>
                <a:moveTo>
                  <a:pt x="9130" y="79"/>
                </a:moveTo>
                <a:cubicBezTo>
                  <a:pt x="9181" y="102"/>
                  <a:pt x="9243" y="85"/>
                  <a:pt x="9283" y="102"/>
                </a:cubicBezTo>
                <a:cubicBezTo>
                  <a:pt x="9283" y="124"/>
                  <a:pt x="9272" y="136"/>
                  <a:pt x="9249" y="136"/>
                </a:cubicBezTo>
                <a:cubicBezTo>
                  <a:pt x="9211" y="136"/>
                  <a:pt x="9173" y="133"/>
                  <a:pt x="9135" y="133"/>
                </a:cubicBezTo>
                <a:cubicBezTo>
                  <a:pt x="9116" y="133"/>
                  <a:pt x="9098" y="134"/>
                  <a:pt x="9079" y="136"/>
                </a:cubicBezTo>
                <a:cubicBezTo>
                  <a:pt x="9084" y="113"/>
                  <a:pt x="9113" y="113"/>
                  <a:pt x="9130" y="102"/>
                </a:cubicBezTo>
                <a:cubicBezTo>
                  <a:pt x="9130" y="96"/>
                  <a:pt x="9130" y="85"/>
                  <a:pt x="9130" y="79"/>
                </a:cubicBezTo>
                <a:close/>
                <a:moveTo>
                  <a:pt x="9311" y="90"/>
                </a:moveTo>
                <a:cubicBezTo>
                  <a:pt x="9334" y="90"/>
                  <a:pt x="9357" y="90"/>
                  <a:pt x="9374" y="107"/>
                </a:cubicBezTo>
                <a:cubicBezTo>
                  <a:pt x="9374" y="141"/>
                  <a:pt x="9351" y="170"/>
                  <a:pt x="9334" y="192"/>
                </a:cubicBezTo>
                <a:cubicBezTo>
                  <a:pt x="9340" y="175"/>
                  <a:pt x="9351" y="147"/>
                  <a:pt x="9351" y="136"/>
                </a:cubicBezTo>
                <a:lnTo>
                  <a:pt x="9283" y="136"/>
                </a:lnTo>
                <a:cubicBezTo>
                  <a:pt x="9289" y="124"/>
                  <a:pt x="9300" y="102"/>
                  <a:pt x="9311" y="90"/>
                </a:cubicBezTo>
                <a:close/>
                <a:moveTo>
                  <a:pt x="9725" y="204"/>
                </a:moveTo>
                <a:cubicBezTo>
                  <a:pt x="9727" y="204"/>
                  <a:pt x="9729" y="205"/>
                  <a:pt x="9731" y="205"/>
                </a:cubicBezTo>
                <a:lnTo>
                  <a:pt x="9731" y="205"/>
                </a:lnTo>
                <a:cubicBezTo>
                  <a:pt x="9730" y="204"/>
                  <a:pt x="9729" y="204"/>
                  <a:pt x="9725" y="204"/>
                </a:cubicBezTo>
                <a:close/>
                <a:moveTo>
                  <a:pt x="9340" y="235"/>
                </a:moveTo>
                <a:cubicBezTo>
                  <a:pt x="9358" y="235"/>
                  <a:pt x="9380" y="252"/>
                  <a:pt x="9357" y="266"/>
                </a:cubicBezTo>
                <a:cubicBezTo>
                  <a:pt x="9353" y="270"/>
                  <a:pt x="9348" y="271"/>
                  <a:pt x="9343" y="271"/>
                </a:cubicBezTo>
                <a:cubicBezTo>
                  <a:pt x="9326" y="271"/>
                  <a:pt x="9306" y="251"/>
                  <a:pt x="9328" y="238"/>
                </a:cubicBezTo>
                <a:cubicBezTo>
                  <a:pt x="9331" y="236"/>
                  <a:pt x="9335" y="235"/>
                  <a:pt x="9340" y="235"/>
                </a:cubicBezTo>
                <a:close/>
                <a:moveTo>
                  <a:pt x="9742" y="245"/>
                </a:moveTo>
                <a:cubicBezTo>
                  <a:pt x="9742" y="251"/>
                  <a:pt x="9742" y="261"/>
                  <a:pt x="9742" y="266"/>
                </a:cubicBezTo>
                <a:cubicBezTo>
                  <a:pt x="9748" y="266"/>
                  <a:pt x="9754" y="266"/>
                  <a:pt x="9759" y="272"/>
                </a:cubicBezTo>
                <a:cubicBezTo>
                  <a:pt x="9765" y="277"/>
                  <a:pt x="9765" y="283"/>
                  <a:pt x="9765" y="289"/>
                </a:cubicBezTo>
                <a:cubicBezTo>
                  <a:pt x="9720" y="283"/>
                  <a:pt x="9669" y="277"/>
                  <a:pt x="9623" y="272"/>
                </a:cubicBezTo>
                <a:lnTo>
                  <a:pt x="9601" y="272"/>
                </a:lnTo>
                <a:cubicBezTo>
                  <a:pt x="9527" y="266"/>
                  <a:pt x="9453" y="272"/>
                  <a:pt x="9379" y="255"/>
                </a:cubicBezTo>
                <a:cubicBezTo>
                  <a:pt x="9405" y="250"/>
                  <a:pt x="9432" y="248"/>
                  <a:pt x="9459" y="248"/>
                </a:cubicBezTo>
                <a:cubicBezTo>
                  <a:pt x="9520" y="248"/>
                  <a:pt x="9583" y="257"/>
                  <a:pt x="9643" y="257"/>
                </a:cubicBezTo>
                <a:cubicBezTo>
                  <a:pt x="9677" y="257"/>
                  <a:pt x="9711" y="254"/>
                  <a:pt x="9742" y="245"/>
                </a:cubicBezTo>
                <a:close/>
                <a:moveTo>
                  <a:pt x="9135" y="300"/>
                </a:moveTo>
                <a:cubicBezTo>
                  <a:pt x="9141" y="306"/>
                  <a:pt x="9141" y="311"/>
                  <a:pt x="9141" y="311"/>
                </a:cubicBezTo>
                <a:lnTo>
                  <a:pt x="9130" y="311"/>
                </a:lnTo>
                <a:cubicBezTo>
                  <a:pt x="9130" y="311"/>
                  <a:pt x="9130" y="306"/>
                  <a:pt x="9130" y="300"/>
                </a:cubicBezTo>
                <a:close/>
                <a:moveTo>
                  <a:pt x="8108" y="277"/>
                </a:moveTo>
                <a:cubicBezTo>
                  <a:pt x="8114" y="283"/>
                  <a:pt x="8120" y="294"/>
                  <a:pt x="8120" y="306"/>
                </a:cubicBezTo>
                <a:lnTo>
                  <a:pt x="7972" y="317"/>
                </a:lnTo>
                <a:cubicBezTo>
                  <a:pt x="8018" y="306"/>
                  <a:pt x="8063" y="289"/>
                  <a:pt x="8108" y="277"/>
                </a:cubicBezTo>
                <a:close/>
                <a:moveTo>
                  <a:pt x="8959" y="294"/>
                </a:moveTo>
                <a:cubicBezTo>
                  <a:pt x="8971" y="300"/>
                  <a:pt x="8976" y="300"/>
                  <a:pt x="8988" y="306"/>
                </a:cubicBezTo>
                <a:cubicBezTo>
                  <a:pt x="8965" y="314"/>
                  <a:pt x="8941" y="317"/>
                  <a:pt x="8916" y="317"/>
                </a:cubicBezTo>
                <a:cubicBezTo>
                  <a:pt x="8891" y="317"/>
                  <a:pt x="8866" y="314"/>
                  <a:pt x="8840" y="311"/>
                </a:cubicBezTo>
                <a:lnTo>
                  <a:pt x="8840" y="300"/>
                </a:lnTo>
                <a:cubicBezTo>
                  <a:pt x="8880" y="294"/>
                  <a:pt x="8920" y="294"/>
                  <a:pt x="8959" y="294"/>
                </a:cubicBezTo>
                <a:close/>
                <a:moveTo>
                  <a:pt x="9033" y="300"/>
                </a:moveTo>
                <a:cubicBezTo>
                  <a:pt x="9028" y="306"/>
                  <a:pt x="9022" y="311"/>
                  <a:pt x="9016" y="317"/>
                </a:cubicBezTo>
                <a:cubicBezTo>
                  <a:pt x="9016" y="311"/>
                  <a:pt x="9011" y="306"/>
                  <a:pt x="9011" y="300"/>
                </a:cubicBezTo>
                <a:close/>
                <a:moveTo>
                  <a:pt x="8801" y="306"/>
                </a:moveTo>
                <a:cubicBezTo>
                  <a:pt x="8806" y="311"/>
                  <a:pt x="8812" y="311"/>
                  <a:pt x="8818" y="317"/>
                </a:cubicBezTo>
                <a:cubicBezTo>
                  <a:pt x="8806" y="317"/>
                  <a:pt x="8789" y="317"/>
                  <a:pt x="8778" y="323"/>
                </a:cubicBezTo>
                <a:cubicBezTo>
                  <a:pt x="8778" y="311"/>
                  <a:pt x="8789" y="311"/>
                  <a:pt x="8801" y="306"/>
                </a:cubicBezTo>
                <a:close/>
                <a:moveTo>
                  <a:pt x="9049" y="293"/>
                </a:moveTo>
                <a:cubicBezTo>
                  <a:pt x="9051" y="293"/>
                  <a:pt x="9054" y="294"/>
                  <a:pt x="9056" y="294"/>
                </a:cubicBezTo>
                <a:cubicBezTo>
                  <a:pt x="9067" y="300"/>
                  <a:pt x="9073" y="306"/>
                  <a:pt x="9073" y="317"/>
                </a:cubicBezTo>
                <a:cubicBezTo>
                  <a:pt x="9062" y="317"/>
                  <a:pt x="9045" y="317"/>
                  <a:pt x="9033" y="323"/>
                </a:cubicBezTo>
                <a:cubicBezTo>
                  <a:pt x="9028" y="308"/>
                  <a:pt x="9036" y="293"/>
                  <a:pt x="9049" y="293"/>
                </a:cubicBezTo>
                <a:close/>
                <a:moveTo>
                  <a:pt x="8869" y="226"/>
                </a:moveTo>
                <a:cubicBezTo>
                  <a:pt x="8906" y="235"/>
                  <a:pt x="8943" y="237"/>
                  <a:pt x="8981" y="237"/>
                </a:cubicBezTo>
                <a:cubicBezTo>
                  <a:pt x="9033" y="237"/>
                  <a:pt x="9086" y="233"/>
                  <a:pt x="9139" y="233"/>
                </a:cubicBezTo>
                <a:cubicBezTo>
                  <a:pt x="9177" y="233"/>
                  <a:pt x="9216" y="235"/>
                  <a:pt x="9254" y="243"/>
                </a:cubicBezTo>
                <a:cubicBezTo>
                  <a:pt x="9209" y="249"/>
                  <a:pt x="9169" y="255"/>
                  <a:pt x="9124" y="255"/>
                </a:cubicBezTo>
                <a:lnTo>
                  <a:pt x="9124" y="249"/>
                </a:lnTo>
                <a:cubicBezTo>
                  <a:pt x="9124" y="255"/>
                  <a:pt x="9118" y="255"/>
                  <a:pt x="9118" y="260"/>
                </a:cubicBezTo>
                <a:cubicBezTo>
                  <a:pt x="9067" y="263"/>
                  <a:pt x="9016" y="263"/>
                  <a:pt x="8964" y="263"/>
                </a:cubicBezTo>
                <a:cubicBezTo>
                  <a:pt x="8913" y="263"/>
                  <a:pt x="8860" y="263"/>
                  <a:pt x="8806" y="266"/>
                </a:cubicBezTo>
                <a:cubicBezTo>
                  <a:pt x="8803" y="267"/>
                  <a:pt x="8799" y="267"/>
                  <a:pt x="8796" y="267"/>
                </a:cubicBezTo>
                <a:cubicBezTo>
                  <a:pt x="8781" y="267"/>
                  <a:pt x="8765" y="263"/>
                  <a:pt x="8751" y="263"/>
                </a:cubicBezTo>
                <a:cubicBezTo>
                  <a:pt x="8739" y="263"/>
                  <a:pt x="8728" y="266"/>
                  <a:pt x="8721" y="277"/>
                </a:cubicBezTo>
                <a:lnTo>
                  <a:pt x="8761" y="306"/>
                </a:lnTo>
                <a:cubicBezTo>
                  <a:pt x="8755" y="311"/>
                  <a:pt x="8755" y="317"/>
                  <a:pt x="8750" y="323"/>
                </a:cubicBezTo>
                <a:cubicBezTo>
                  <a:pt x="8732" y="328"/>
                  <a:pt x="8715" y="328"/>
                  <a:pt x="8693" y="328"/>
                </a:cubicBezTo>
                <a:cubicBezTo>
                  <a:pt x="8704" y="311"/>
                  <a:pt x="8698" y="289"/>
                  <a:pt x="8687" y="272"/>
                </a:cubicBezTo>
                <a:cubicBezTo>
                  <a:pt x="8669" y="268"/>
                  <a:pt x="8651" y="266"/>
                  <a:pt x="8633" y="266"/>
                </a:cubicBezTo>
                <a:cubicBezTo>
                  <a:pt x="8574" y="266"/>
                  <a:pt x="8517" y="283"/>
                  <a:pt x="8460" y="283"/>
                </a:cubicBezTo>
                <a:cubicBezTo>
                  <a:pt x="8447" y="283"/>
                  <a:pt x="8434" y="283"/>
                  <a:pt x="8420" y="283"/>
                </a:cubicBezTo>
                <a:cubicBezTo>
                  <a:pt x="8387" y="283"/>
                  <a:pt x="8354" y="286"/>
                  <a:pt x="8330" y="306"/>
                </a:cubicBezTo>
                <a:cubicBezTo>
                  <a:pt x="8335" y="311"/>
                  <a:pt x="8347" y="311"/>
                  <a:pt x="8352" y="311"/>
                </a:cubicBezTo>
                <a:cubicBezTo>
                  <a:pt x="8335" y="317"/>
                  <a:pt x="8324" y="317"/>
                  <a:pt x="8313" y="317"/>
                </a:cubicBezTo>
                <a:cubicBezTo>
                  <a:pt x="8321" y="304"/>
                  <a:pt x="8317" y="281"/>
                  <a:pt x="8301" y="281"/>
                </a:cubicBezTo>
                <a:cubicBezTo>
                  <a:pt x="8297" y="281"/>
                  <a:pt x="8291" y="283"/>
                  <a:pt x="8284" y="289"/>
                </a:cubicBezTo>
                <a:cubicBezTo>
                  <a:pt x="8233" y="294"/>
                  <a:pt x="8182" y="300"/>
                  <a:pt x="8131" y="300"/>
                </a:cubicBezTo>
                <a:cubicBezTo>
                  <a:pt x="8131" y="294"/>
                  <a:pt x="8131" y="283"/>
                  <a:pt x="8131" y="272"/>
                </a:cubicBezTo>
                <a:lnTo>
                  <a:pt x="8142" y="272"/>
                </a:lnTo>
                <a:cubicBezTo>
                  <a:pt x="8142" y="277"/>
                  <a:pt x="8148" y="289"/>
                  <a:pt x="8154" y="294"/>
                </a:cubicBezTo>
                <a:cubicBezTo>
                  <a:pt x="8182" y="283"/>
                  <a:pt x="8205" y="272"/>
                  <a:pt x="8233" y="260"/>
                </a:cubicBezTo>
                <a:cubicBezTo>
                  <a:pt x="8260" y="266"/>
                  <a:pt x="8289" y="273"/>
                  <a:pt x="8317" y="273"/>
                </a:cubicBezTo>
                <a:cubicBezTo>
                  <a:pt x="8342" y="273"/>
                  <a:pt x="8365" y="268"/>
                  <a:pt x="8386" y="255"/>
                </a:cubicBezTo>
                <a:cubicBezTo>
                  <a:pt x="8392" y="255"/>
                  <a:pt x="8398" y="255"/>
                  <a:pt x="8403" y="249"/>
                </a:cubicBezTo>
                <a:cubicBezTo>
                  <a:pt x="8409" y="260"/>
                  <a:pt x="8420" y="266"/>
                  <a:pt x="8420" y="272"/>
                </a:cubicBezTo>
                <a:cubicBezTo>
                  <a:pt x="8449" y="260"/>
                  <a:pt x="8471" y="255"/>
                  <a:pt x="8500" y="249"/>
                </a:cubicBezTo>
                <a:cubicBezTo>
                  <a:pt x="8625" y="243"/>
                  <a:pt x="8744" y="243"/>
                  <a:pt x="8869" y="226"/>
                </a:cubicBezTo>
                <a:close/>
                <a:moveTo>
                  <a:pt x="9686" y="323"/>
                </a:moveTo>
                <a:cubicBezTo>
                  <a:pt x="9686" y="323"/>
                  <a:pt x="9691" y="328"/>
                  <a:pt x="9691" y="328"/>
                </a:cubicBezTo>
                <a:lnTo>
                  <a:pt x="9595" y="328"/>
                </a:lnTo>
                <a:cubicBezTo>
                  <a:pt x="9623" y="323"/>
                  <a:pt x="9657" y="323"/>
                  <a:pt x="9686" y="323"/>
                </a:cubicBezTo>
                <a:close/>
                <a:moveTo>
                  <a:pt x="9691" y="323"/>
                </a:moveTo>
                <a:cubicBezTo>
                  <a:pt x="9697" y="328"/>
                  <a:pt x="9697" y="328"/>
                  <a:pt x="9697" y="328"/>
                </a:cubicBezTo>
                <a:lnTo>
                  <a:pt x="9691" y="328"/>
                </a:lnTo>
                <a:cubicBezTo>
                  <a:pt x="9691" y="328"/>
                  <a:pt x="9691" y="328"/>
                  <a:pt x="9691" y="323"/>
                </a:cubicBezTo>
                <a:close/>
                <a:moveTo>
                  <a:pt x="8653" y="311"/>
                </a:moveTo>
                <a:cubicBezTo>
                  <a:pt x="8670" y="317"/>
                  <a:pt x="8681" y="323"/>
                  <a:pt x="8676" y="334"/>
                </a:cubicBezTo>
                <a:lnTo>
                  <a:pt x="8647" y="334"/>
                </a:lnTo>
                <a:cubicBezTo>
                  <a:pt x="8642" y="328"/>
                  <a:pt x="8647" y="323"/>
                  <a:pt x="8653" y="311"/>
                </a:cubicBezTo>
                <a:close/>
                <a:moveTo>
                  <a:pt x="7677" y="334"/>
                </a:moveTo>
                <a:cubicBezTo>
                  <a:pt x="7671" y="334"/>
                  <a:pt x="7666" y="340"/>
                  <a:pt x="7666" y="340"/>
                </a:cubicBezTo>
                <a:lnTo>
                  <a:pt x="7660" y="340"/>
                </a:lnTo>
                <a:cubicBezTo>
                  <a:pt x="7666" y="334"/>
                  <a:pt x="7671" y="334"/>
                  <a:pt x="7677" y="334"/>
                </a:cubicBezTo>
                <a:close/>
                <a:moveTo>
                  <a:pt x="7791" y="334"/>
                </a:moveTo>
                <a:lnTo>
                  <a:pt x="7774" y="340"/>
                </a:lnTo>
                <a:cubicBezTo>
                  <a:pt x="7774" y="340"/>
                  <a:pt x="7779" y="334"/>
                  <a:pt x="7779" y="334"/>
                </a:cubicBezTo>
                <a:close/>
                <a:moveTo>
                  <a:pt x="8557" y="311"/>
                </a:moveTo>
                <a:cubicBezTo>
                  <a:pt x="8579" y="311"/>
                  <a:pt x="8591" y="323"/>
                  <a:pt x="8579" y="340"/>
                </a:cubicBezTo>
                <a:lnTo>
                  <a:pt x="8545" y="340"/>
                </a:lnTo>
                <a:cubicBezTo>
                  <a:pt x="8545" y="334"/>
                  <a:pt x="8545" y="328"/>
                  <a:pt x="8557" y="311"/>
                </a:cubicBezTo>
                <a:close/>
                <a:moveTo>
                  <a:pt x="8534" y="317"/>
                </a:moveTo>
                <a:cubicBezTo>
                  <a:pt x="8540" y="323"/>
                  <a:pt x="8540" y="328"/>
                  <a:pt x="8540" y="334"/>
                </a:cubicBezTo>
                <a:cubicBezTo>
                  <a:pt x="8528" y="334"/>
                  <a:pt x="8517" y="340"/>
                  <a:pt x="8511" y="346"/>
                </a:cubicBezTo>
                <a:cubicBezTo>
                  <a:pt x="8517" y="340"/>
                  <a:pt x="8528" y="328"/>
                  <a:pt x="8534" y="317"/>
                </a:cubicBezTo>
                <a:close/>
                <a:moveTo>
                  <a:pt x="7711" y="346"/>
                </a:moveTo>
                <a:cubicBezTo>
                  <a:pt x="7706" y="346"/>
                  <a:pt x="7700" y="351"/>
                  <a:pt x="7689" y="351"/>
                </a:cubicBezTo>
                <a:cubicBezTo>
                  <a:pt x="7694" y="346"/>
                  <a:pt x="7694" y="346"/>
                  <a:pt x="7700" y="346"/>
                </a:cubicBezTo>
                <a:close/>
                <a:moveTo>
                  <a:pt x="8375" y="340"/>
                </a:moveTo>
                <a:cubicBezTo>
                  <a:pt x="8364" y="346"/>
                  <a:pt x="8358" y="351"/>
                  <a:pt x="8352" y="357"/>
                </a:cubicBezTo>
                <a:lnTo>
                  <a:pt x="8347" y="357"/>
                </a:lnTo>
                <a:cubicBezTo>
                  <a:pt x="8352" y="351"/>
                  <a:pt x="8364" y="346"/>
                  <a:pt x="8375" y="340"/>
                </a:cubicBezTo>
                <a:close/>
                <a:moveTo>
                  <a:pt x="8443" y="306"/>
                </a:moveTo>
                <a:cubicBezTo>
                  <a:pt x="8443" y="306"/>
                  <a:pt x="8454" y="311"/>
                  <a:pt x="8460" y="311"/>
                </a:cubicBezTo>
                <a:cubicBezTo>
                  <a:pt x="8432" y="328"/>
                  <a:pt x="8409" y="351"/>
                  <a:pt x="8375" y="357"/>
                </a:cubicBezTo>
                <a:cubicBezTo>
                  <a:pt x="8381" y="351"/>
                  <a:pt x="8381" y="340"/>
                  <a:pt x="8381" y="334"/>
                </a:cubicBezTo>
                <a:cubicBezTo>
                  <a:pt x="8392" y="328"/>
                  <a:pt x="8398" y="328"/>
                  <a:pt x="8403" y="323"/>
                </a:cubicBezTo>
                <a:cubicBezTo>
                  <a:pt x="8415" y="317"/>
                  <a:pt x="8426" y="317"/>
                  <a:pt x="8443" y="306"/>
                </a:cubicBezTo>
                <a:close/>
                <a:moveTo>
                  <a:pt x="8250" y="328"/>
                </a:moveTo>
                <a:cubicBezTo>
                  <a:pt x="8222" y="334"/>
                  <a:pt x="8199" y="346"/>
                  <a:pt x="8176" y="363"/>
                </a:cubicBezTo>
                <a:lnTo>
                  <a:pt x="8171" y="340"/>
                </a:lnTo>
                <a:cubicBezTo>
                  <a:pt x="8165" y="346"/>
                  <a:pt x="8154" y="351"/>
                  <a:pt x="8148" y="357"/>
                </a:cubicBezTo>
                <a:lnTo>
                  <a:pt x="8131" y="334"/>
                </a:lnTo>
                <a:lnTo>
                  <a:pt x="8120" y="346"/>
                </a:lnTo>
                <a:cubicBezTo>
                  <a:pt x="8131" y="351"/>
                  <a:pt x="8142" y="363"/>
                  <a:pt x="8154" y="374"/>
                </a:cubicBezTo>
                <a:lnTo>
                  <a:pt x="8097" y="374"/>
                </a:lnTo>
                <a:cubicBezTo>
                  <a:pt x="8097" y="368"/>
                  <a:pt x="8091" y="346"/>
                  <a:pt x="8091" y="340"/>
                </a:cubicBezTo>
                <a:cubicBezTo>
                  <a:pt x="8086" y="346"/>
                  <a:pt x="8069" y="357"/>
                  <a:pt x="8057" y="363"/>
                </a:cubicBezTo>
                <a:cubicBezTo>
                  <a:pt x="8063" y="368"/>
                  <a:pt x="8074" y="380"/>
                  <a:pt x="8080" y="385"/>
                </a:cubicBezTo>
                <a:lnTo>
                  <a:pt x="8069" y="385"/>
                </a:lnTo>
                <a:cubicBezTo>
                  <a:pt x="8046" y="385"/>
                  <a:pt x="8023" y="374"/>
                  <a:pt x="8006" y="368"/>
                </a:cubicBezTo>
                <a:cubicBezTo>
                  <a:pt x="8074" y="323"/>
                  <a:pt x="8165" y="334"/>
                  <a:pt x="8250" y="328"/>
                </a:cubicBezTo>
                <a:close/>
                <a:moveTo>
                  <a:pt x="10145" y="380"/>
                </a:moveTo>
                <a:cubicBezTo>
                  <a:pt x="10151" y="380"/>
                  <a:pt x="10157" y="380"/>
                  <a:pt x="10168" y="385"/>
                </a:cubicBezTo>
                <a:cubicBezTo>
                  <a:pt x="10162" y="385"/>
                  <a:pt x="10157" y="391"/>
                  <a:pt x="10151" y="391"/>
                </a:cubicBezTo>
                <a:cubicBezTo>
                  <a:pt x="10145" y="385"/>
                  <a:pt x="10145" y="385"/>
                  <a:pt x="10145" y="380"/>
                </a:cubicBezTo>
                <a:close/>
                <a:moveTo>
                  <a:pt x="7698" y="400"/>
                </a:moveTo>
                <a:cubicBezTo>
                  <a:pt x="7701" y="400"/>
                  <a:pt x="7704" y="401"/>
                  <a:pt x="7706" y="402"/>
                </a:cubicBezTo>
                <a:lnTo>
                  <a:pt x="7706" y="408"/>
                </a:lnTo>
                <a:lnTo>
                  <a:pt x="7677" y="408"/>
                </a:lnTo>
                <a:cubicBezTo>
                  <a:pt x="7681" y="404"/>
                  <a:pt x="7691" y="400"/>
                  <a:pt x="7698" y="400"/>
                </a:cubicBezTo>
                <a:close/>
                <a:moveTo>
                  <a:pt x="10253" y="391"/>
                </a:moveTo>
                <a:lnTo>
                  <a:pt x="10253" y="391"/>
                </a:lnTo>
                <a:cubicBezTo>
                  <a:pt x="10270" y="397"/>
                  <a:pt x="10287" y="402"/>
                  <a:pt x="10298" y="408"/>
                </a:cubicBezTo>
                <a:cubicBezTo>
                  <a:pt x="10281" y="408"/>
                  <a:pt x="10270" y="402"/>
                  <a:pt x="10253" y="391"/>
                </a:cubicBezTo>
                <a:close/>
                <a:moveTo>
                  <a:pt x="7637" y="402"/>
                </a:moveTo>
                <a:cubicBezTo>
                  <a:pt x="7643" y="408"/>
                  <a:pt x="7643" y="408"/>
                  <a:pt x="7649" y="414"/>
                </a:cubicBezTo>
                <a:cubicBezTo>
                  <a:pt x="7637" y="414"/>
                  <a:pt x="7626" y="414"/>
                  <a:pt x="7615" y="419"/>
                </a:cubicBezTo>
                <a:cubicBezTo>
                  <a:pt x="7615" y="414"/>
                  <a:pt x="7626" y="408"/>
                  <a:pt x="7637" y="402"/>
                </a:cubicBezTo>
                <a:close/>
                <a:moveTo>
                  <a:pt x="9776" y="272"/>
                </a:moveTo>
                <a:lnTo>
                  <a:pt x="9776" y="272"/>
                </a:lnTo>
                <a:cubicBezTo>
                  <a:pt x="9964" y="283"/>
                  <a:pt x="10151" y="311"/>
                  <a:pt x="10344" y="340"/>
                </a:cubicBezTo>
                <a:lnTo>
                  <a:pt x="10355" y="340"/>
                </a:lnTo>
                <a:cubicBezTo>
                  <a:pt x="10378" y="346"/>
                  <a:pt x="10395" y="351"/>
                  <a:pt x="10418" y="351"/>
                </a:cubicBezTo>
                <a:cubicBezTo>
                  <a:pt x="10463" y="363"/>
                  <a:pt x="10508" y="368"/>
                  <a:pt x="10554" y="374"/>
                </a:cubicBezTo>
                <a:cubicBezTo>
                  <a:pt x="10554" y="374"/>
                  <a:pt x="10554" y="363"/>
                  <a:pt x="10559" y="363"/>
                </a:cubicBezTo>
                <a:cubicBezTo>
                  <a:pt x="10616" y="408"/>
                  <a:pt x="10696" y="397"/>
                  <a:pt x="10764" y="414"/>
                </a:cubicBezTo>
                <a:cubicBezTo>
                  <a:pt x="10752" y="420"/>
                  <a:pt x="10741" y="422"/>
                  <a:pt x="10730" y="422"/>
                </a:cubicBezTo>
                <a:cubicBezTo>
                  <a:pt x="10701" y="422"/>
                  <a:pt x="10673" y="408"/>
                  <a:pt x="10645" y="408"/>
                </a:cubicBezTo>
                <a:cubicBezTo>
                  <a:pt x="10537" y="391"/>
                  <a:pt x="10429" y="374"/>
                  <a:pt x="10321" y="357"/>
                </a:cubicBezTo>
                <a:cubicBezTo>
                  <a:pt x="10151" y="334"/>
                  <a:pt x="9975" y="311"/>
                  <a:pt x="9805" y="294"/>
                </a:cubicBezTo>
                <a:cubicBezTo>
                  <a:pt x="9793" y="283"/>
                  <a:pt x="9782" y="277"/>
                  <a:pt x="9776" y="272"/>
                </a:cubicBezTo>
                <a:close/>
                <a:moveTo>
                  <a:pt x="7388" y="368"/>
                </a:moveTo>
                <a:lnTo>
                  <a:pt x="7388" y="368"/>
                </a:lnTo>
                <a:cubicBezTo>
                  <a:pt x="7359" y="385"/>
                  <a:pt x="7325" y="402"/>
                  <a:pt x="7303" y="425"/>
                </a:cubicBezTo>
                <a:cubicBezTo>
                  <a:pt x="7297" y="425"/>
                  <a:pt x="7286" y="431"/>
                  <a:pt x="7280" y="431"/>
                </a:cubicBezTo>
                <a:cubicBezTo>
                  <a:pt x="7303" y="419"/>
                  <a:pt x="7320" y="402"/>
                  <a:pt x="7337" y="380"/>
                </a:cubicBezTo>
                <a:cubicBezTo>
                  <a:pt x="7354" y="380"/>
                  <a:pt x="7371" y="374"/>
                  <a:pt x="7388" y="368"/>
                </a:cubicBezTo>
                <a:close/>
                <a:moveTo>
                  <a:pt x="7093" y="431"/>
                </a:moveTo>
                <a:cubicBezTo>
                  <a:pt x="7087" y="431"/>
                  <a:pt x="7076" y="436"/>
                  <a:pt x="7064" y="436"/>
                </a:cubicBezTo>
                <a:lnTo>
                  <a:pt x="7070" y="431"/>
                </a:lnTo>
                <a:close/>
                <a:moveTo>
                  <a:pt x="10321" y="436"/>
                </a:moveTo>
                <a:cubicBezTo>
                  <a:pt x="10333" y="436"/>
                  <a:pt x="10338" y="436"/>
                  <a:pt x="10350" y="442"/>
                </a:cubicBezTo>
                <a:cubicBezTo>
                  <a:pt x="10344" y="448"/>
                  <a:pt x="10338" y="453"/>
                  <a:pt x="10327" y="459"/>
                </a:cubicBezTo>
                <a:cubicBezTo>
                  <a:pt x="10327" y="453"/>
                  <a:pt x="10321" y="442"/>
                  <a:pt x="10321" y="436"/>
                </a:cubicBezTo>
                <a:close/>
                <a:moveTo>
                  <a:pt x="6979" y="482"/>
                </a:moveTo>
                <a:cubicBezTo>
                  <a:pt x="6985" y="487"/>
                  <a:pt x="6991" y="499"/>
                  <a:pt x="6996" y="504"/>
                </a:cubicBezTo>
                <a:cubicBezTo>
                  <a:pt x="6991" y="510"/>
                  <a:pt x="6985" y="510"/>
                  <a:pt x="6979" y="510"/>
                </a:cubicBezTo>
                <a:cubicBezTo>
                  <a:pt x="6979" y="504"/>
                  <a:pt x="6979" y="493"/>
                  <a:pt x="6979" y="482"/>
                </a:cubicBezTo>
                <a:close/>
                <a:moveTo>
                  <a:pt x="10764" y="425"/>
                </a:moveTo>
                <a:cubicBezTo>
                  <a:pt x="10883" y="425"/>
                  <a:pt x="11008" y="470"/>
                  <a:pt x="11121" y="504"/>
                </a:cubicBezTo>
                <a:cubicBezTo>
                  <a:pt x="11110" y="509"/>
                  <a:pt x="11098" y="511"/>
                  <a:pt x="11086" y="511"/>
                </a:cubicBezTo>
                <a:cubicBezTo>
                  <a:pt x="11052" y="511"/>
                  <a:pt x="11019" y="496"/>
                  <a:pt x="10985" y="487"/>
                </a:cubicBezTo>
                <a:cubicBezTo>
                  <a:pt x="10911" y="470"/>
                  <a:pt x="10832" y="465"/>
                  <a:pt x="10764" y="425"/>
                </a:cubicBezTo>
                <a:close/>
                <a:moveTo>
                  <a:pt x="7167" y="493"/>
                </a:moveTo>
                <a:cubicBezTo>
                  <a:pt x="7155" y="510"/>
                  <a:pt x="7138" y="521"/>
                  <a:pt x="7121" y="538"/>
                </a:cubicBezTo>
                <a:cubicBezTo>
                  <a:pt x="7110" y="544"/>
                  <a:pt x="7093" y="544"/>
                  <a:pt x="7076" y="550"/>
                </a:cubicBezTo>
                <a:cubicBezTo>
                  <a:pt x="7076" y="550"/>
                  <a:pt x="7076" y="544"/>
                  <a:pt x="7076" y="544"/>
                </a:cubicBezTo>
                <a:cubicBezTo>
                  <a:pt x="7076" y="550"/>
                  <a:pt x="7076" y="550"/>
                  <a:pt x="7070" y="550"/>
                </a:cubicBezTo>
                <a:cubicBezTo>
                  <a:pt x="7047" y="556"/>
                  <a:pt x="7025" y="559"/>
                  <a:pt x="7007" y="559"/>
                </a:cubicBezTo>
                <a:cubicBezTo>
                  <a:pt x="6994" y="559"/>
                  <a:pt x="6983" y="558"/>
                  <a:pt x="6974" y="555"/>
                </a:cubicBezTo>
                <a:cubicBezTo>
                  <a:pt x="6974" y="552"/>
                  <a:pt x="6974" y="548"/>
                  <a:pt x="6974" y="544"/>
                </a:cubicBezTo>
                <a:cubicBezTo>
                  <a:pt x="6996" y="533"/>
                  <a:pt x="7025" y="527"/>
                  <a:pt x="7047" y="521"/>
                </a:cubicBezTo>
                <a:cubicBezTo>
                  <a:pt x="7053" y="521"/>
                  <a:pt x="7059" y="527"/>
                  <a:pt x="7064" y="533"/>
                </a:cubicBezTo>
                <a:lnTo>
                  <a:pt x="7087" y="510"/>
                </a:lnTo>
                <a:lnTo>
                  <a:pt x="7115" y="504"/>
                </a:lnTo>
                <a:lnTo>
                  <a:pt x="7121" y="521"/>
                </a:lnTo>
                <a:lnTo>
                  <a:pt x="7127" y="499"/>
                </a:lnTo>
                <a:cubicBezTo>
                  <a:pt x="7138" y="499"/>
                  <a:pt x="7155" y="499"/>
                  <a:pt x="7167" y="493"/>
                </a:cubicBezTo>
                <a:close/>
                <a:moveTo>
                  <a:pt x="11609" y="555"/>
                </a:moveTo>
                <a:cubicBezTo>
                  <a:pt x="11655" y="572"/>
                  <a:pt x="11723" y="567"/>
                  <a:pt x="11745" y="618"/>
                </a:cubicBezTo>
                <a:cubicBezTo>
                  <a:pt x="11700" y="607"/>
                  <a:pt x="11655" y="595"/>
                  <a:pt x="11609" y="584"/>
                </a:cubicBezTo>
                <a:cubicBezTo>
                  <a:pt x="11609" y="572"/>
                  <a:pt x="11609" y="561"/>
                  <a:pt x="11609" y="555"/>
                </a:cubicBezTo>
                <a:close/>
                <a:moveTo>
                  <a:pt x="11836" y="618"/>
                </a:moveTo>
                <a:lnTo>
                  <a:pt x="11836" y="618"/>
                </a:lnTo>
                <a:cubicBezTo>
                  <a:pt x="11834" y="620"/>
                  <a:pt x="11832" y="623"/>
                  <a:pt x="11830" y="627"/>
                </a:cubicBezTo>
                <a:lnTo>
                  <a:pt x="11830" y="627"/>
                </a:lnTo>
                <a:cubicBezTo>
                  <a:pt x="11832" y="624"/>
                  <a:pt x="11834" y="621"/>
                  <a:pt x="11836" y="618"/>
                </a:cubicBezTo>
                <a:close/>
                <a:moveTo>
                  <a:pt x="10928" y="527"/>
                </a:moveTo>
                <a:lnTo>
                  <a:pt x="10928" y="527"/>
                </a:lnTo>
                <a:cubicBezTo>
                  <a:pt x="11030" y="550"/>
                  <a:pt x="11127" y="589"/>
                  <a:pt x="11229" y="601"/>
                </a:cubicBezTo>
                <a:cubicBezTo>
                  <a:pt x="11252" y="601"/>
                  <a:pt x="11269" y="618"/>
                  <a:pt x="11286" y="635"/>
                </a:cubicBezTo>
                <a:cubicBezTo>
                  <a:pt x="11284" y="635"/>
                  <a:pt x="11283" y="635"/>
                  <a:pt x="11282" y="635"/>
                </a:cubicBezTo>
                <a:cubicBezTo>
                  <a:pt x="11262" y="635"/>
                  <a:pt x="11229" y="614"/>
                  <a:pt x="11207" y="614"/>
                </a:cubicBezTo>
                <a:cubicBezTo>
                  <a:pt x="11193" y="614"/>
                  <a:pt x="11184" y="622"/>
                  <a:pt x="11184" y="646"/>
                </a:cubicBezTo>
                <a:cubicBezTo>
                  <a:pt x="11178" y="635"/>
                  <a:pt x="11178" y="624"/>
                  <a:pt x="11172" y="607"/>
                </a:cubicBezTo>
                <a:cubicBezTo>
                  <a:pt x="11087" y="601"/>
                  <a:pt x="11002" y="572"/>
                  <a:pt x="10928" y="527"/>
                </a:cubicBezTo>
                <a:close/>
                <a:moveTo>
                  <a:pt x="6940" y="550"/>
                </a:moveTo>
                <a:cubicBezTo>
                  <a:pt x="6940" y="550"/>
                  <a:pt x="6940" y="555"/>
                  <a:pt x="6940" y="555"/>
                </a:cubicBezTo>
                <a:lnTo>
                  <a:pt x="6911" y="589"/>
                </a:lnTo>
                <a:cubicBezTo>
                  <a:pt x="6904" y="588"/>
                  <a:pt x="6897" y="587"/>
                  <a:pt x="6891" y="587"/>
                </a:cubicBezTo>
                <a:cubicBezTo>
                  <a:pt x="6849" y="587"/>
                  <a:pt x="6814" y="615"/>
                  <a:pt x="6775" y="629"/>
                </a:cubicBezTo>
                <a:lnTo>
                  <a:pt x="6792" y="646"/>
                </a:lnTo>
                <a:lnTo>
                  <a:pt x="6747" y="675"/>
                </a:lnTo>
                <a:cubicBezTo>
                  <a:pt x="6738" y="678"/>
                  <a:pt x="6729" y="679"/>
                  <a:pt x="6721" y="679"/>
                </a:cubicBezTo>
                <a:cubicBezTo>
                  <a:pt x="6700" y="679"/>
                  <a:pt x="6680" y="672"/>
                  <a:pt x="6661" y="672"/>
                </a:cubicBezTo>
                <a:cubicBezTo>
                  <a:pt x="6647" y="672"/>
                  <a:pt x="6635" y="675"/>
                  <a:pt x="6622" y="686"/>
                </a:cubicBezTo>
                <a:cubicBezTo>
                  <a:pt x="6616" y="692"/>
                  <a:pt x="6610" y="709"/>
                  <a:pt x="6610" y="714"/>
                </a:cubicBezTo>
                <a:cubicBezTo>
                  <a:pt x="6605" y="720"/>
                  <a:pt x="6605" y="720"/>
                  <a:pt x="6605" y="720"/>
                </a:cubicBezTo>
                <a:cubicBezTo>
                  <a:pt x="6605" y="709"/>
                  <a:pt x="6610" y="692"/>
                  <a:pt x="6616" y="680"/>
                </a:cubicBezTo>
                <a:cubicBezTo>
                  <a:pt x="6724" y="641"/>
                  <a:pt x="6832" y="589"/>
                  <a:pt x="6940" y="550"/>
                </a:cubicBezTo>
                <a:close/>
                <a:moveTo>
                  <a:pt x="6593" y="686"/>
                </a:moveTo>
                <a:lnTo>
                  <a:pt x="6593" y="686"/>
                </a:lnTo>
                <a:cubicBezTo>
                  <a:pt x="6576" y="703"/>
                  <a:pt x="6554" y="720"/>
                  <a:pt x="6537" y="737"/>
                </a:cubicBezTo>
                <a:cubicBezTo>
                  <a:pt x="6508" y="743"/>
                  <a:pt x="6480" y="754"/>
                  <a:pt x="6452" y="760"/>
                </a:cubicBezTo>
                <a:cubicBezTo>
                  <a:pt x="6503" y="737"/>
                  <a:pt x="6548" y="714"/>
                  <a:pt x="6593" y="686"/>
                </a:cubicBezTo>
                <a:close/>
                <a:moveTo>
                  <a:pt x="6576" y="782"/>
                </a:moveTo>
                <a:cubicBezTo>
                  <a:pt x="6582" y="788"/>
                  <a:pt x="6588" y="788"/>
                  <a:pt x="6593" y="794"/>
                </a:cubicBezTo>
                <a:cubicBezTo>
                  <a:pt x="6588" y="788"/>
                  <a:pt x="6582" y="788"/>
                  <a:pt x="6576" y="788"/>
                </a:cubicBezTo>
                <a:cubicBezTo>
                  <a:pt x="6576" y="788"/>
                  <a:pt x="6576" y="782"/>
                  <a:pt x="6576" y="782"/>
                </a:cubicBezTo>
                <a:close/>
                <a:moveTo>
                  <a:pt x="6514" y="805"/>
                </a:moveTo>
                <a:cubicBezTo>
                  <a:pt x="6525" y="811"/>
                  <a:pt x="6537" y="811"/>
                  <a:pt x="6542" y="816"/>
                </a:cubicBezTo>
                <a:lnTo>
                  <a:pt x="6486" y="816"/>
                </a:lnTo>
                <a:cubicBezTo>
                  <a:pt x="6486" y="816"/>
                  <a:pt x="6486" y="811"/>
                  <a:pt x="6486" y="811"/>
                </a:cubicBezTo>
                <a:cubicBezTo>
                  <a:pt x="6491" y="811"/>
                  <a:pt x="6503" y="805"/>
                  <a:pt x="6514" y="805"/>
                </a:cubicBezTo>
                <a:close/>
                <a:moveTo>
                  <a:pt x="11133" y="499"/>
                </a:moveTo>
                <a:cubicBezTo>
                  <a:pt x="11156" y="499"/>
                  <a:pt x="11168" y="506"/>
                  <a:pt x="11162" y="521"/>
                </a:cubicBezTo>
                <a:lnTo>
                  <a:pt x="11162" y="521"/>
                </a:lnTo>
                <a:cubicBezTo>
                  <a:pt x="11161" y="521"/>
                  <a:pt x="11161" y="521"/>
                  <a:pt x="11161" y="521"/>
                </a:cubicBezTo>
                <a:lnTo>
                  <a:pt x="11161" y="521"/>
                </a:lnTo>
                <a:cubicBezTo>
                  <a:pt x="11161" y="522"/>
                  <a:pt x="11161" y="522"/>
                  <a:pt x="11162" y="522"/>
                </a:cubicBezTo>
                <a:lnTo>
                  <a:pt x="11162" y="522"/>
                </a:lnTo>
                <a:cubicBezTo>
                  <a:pt x="11162" y="522"/>
                  <a:pt x="11162" y="522"/>
                  <a:pt x="11162" y="521"/>
                </a:cubicBezTo>
                <a:lnTo>
                  <a:pt x="11162" y="521"/>
                </a:lnTo>
                <a:cubicBezTo>
                  <a:pt x="11281" y="533"/>
                  <a:pt x="11394" y="584"/>
                  <a:pt x="11507" y="612"/>
                </a:cubicBezTo>
                <a:cubicBezTo>
                  <a:pt x="11507" y="607"/>
                  <a:pt x="11507" y="595"/>
                  <a:pt x="11507" y="589"/>
                </a:cubicBezTo>
                <a:cubicBezTo>
                  <a:pt x="11518" y="601"/>
                  <a:pt x="11524" y="612"/>
                  <a:pt x="11530" y="618"/>
                </a:cubicBezTo>
                <a:cubicBezTo>
                  <a:pt x="11694" y="675"/>
                  <a:pt x="11859" y="709"/>
                  <a:pt x="12012" y="782"/>
                </a:cubicBezTo>
                <a:cubicBezTo>
                  <a:pt x="12018" y="777"/>
                  <a:pt x="12018" y="765"/>
                  <a:pt x="12018" y="754"/>
                </a:cubicBezTo>
                <a:cubicBezTo>
                  <a:pt x="12052" y="816"/>
                  <a:pt x="12131" y="816"/>
                  <a:pt x="12182" y="850"/>
                </a:cubicBezTo>
                <a:cubicBezTo>
                  <a:pt x="12177" y="852"/>
                  <a:pt x="12172" y="852"/>
                  <a:pt x="12167" y="852"/>
                </a:cubicBezTo>
                <a:cubicBezTo>
                  <a:pt x="12134" y="852"/>
                  <a:pt x="12106" y="826"/>
                  <a:pt x="12076" y="826"/>
                </a:cubicBezTo>
                <a:cubicBezTo>
                  <a:pt x="12072" y="826"/>
                  <a:pt x="12067" y="827"/>
                  <a:pt x="12063" y="828"/>
                </a:cubicBezTo>
                <a:cubicBezTo>
                  <a:pt x="11774" y="692"/>
                  <a:pt x="11445" y="652"/>
                  <a:pt x="11162" y="522"/>
                </a:cubicBezTo>
                <a:lnTo>
                  <a:pt x="11162" y="522"/>
                </a:lnTo>
                <a:cubicBezTo>
                  <a:pt x="11160" y="525"/>
                  <a:pt x="11158" y="529"/>
                  <a:pt x="11155" y="533"/>
                </a:cubicBezTo>
                <a:cubicBezTo>
                  <a:pt x="11127" y="533"/>
                  <a:pt x="11115" y="521"/>
                  <a:pt x="11133" y="499"/>
                </a:cubicBezTo>
                <a:close/>
                <a:moveTo>
                  <a:pt x="6401" y="839"/>
                </a:moveTo>
                <a:cubicBezTo>
                  <a:pt x="6378" y="856"/>
                  <a:pt x="6355" y="868"/>
                  <a:pt x="6327" y="885"/>
                </a:cubicBezTo>
                <a:cubicBezTo>
                  <a:pt x="6298" y="896"/>
                  <a:pt x="6270" y="907"/>
                  <a:pt x="6242" y="913"/>
                </a:cubicBezTo>
                <a:cubicBezTo>
                  <a:pt x="6242" y="907"/>
                  <a:pt x="6242" y="896"/>
                  <a:pt x="6236" y="890"/>
                </a:cubicBezTo>
                <a:cubicBezTo>
                  <a:pt x="6264" y="885"/>
                  <a:pt x="6293" y="873"/>
                  <a:pt x="6321" y="868"/>
                </a:cubicBezTo>
                <a:cubicBezTo>
                  <a:pt x="6327" y="868"/>
                  <a:pt x="6327" y="873"/>
                  <a:pt x="6332" y="873"/>
                </a:cubicBezTo>
                <a:cubicBezTo>
                  <a:pt x="6332" y="873"/>
                  <a:pt x="6332" y="868"/>
                  <a:pt x="6338" y="862"/>
                </a:cubicBezTo>
                <a:cubicBezTo>
                  <a:pt x="6361" y="856"/>
                  <a:pt x="6378" y="845"/>
                  <a:pt x="6401" y="839"/>
                </a:cubicBezTo>
                <a:close/>
                <a:moveTo>
                  <a:pt x="12194" y="856"/>
                </a:moveTo>
                <a:cubicBezTo>
                  <a:pt x="12273" y="868"/>
                  <a:pt x="12358" y="896"/>
                  <a:pt x="12420" y="947"/>
                </a:cubicBezTo>
                <a:cubicBezTo>
                  <a:pt x="12375" y="936"/>
                  <a:pt x="12330" y="919"/>
                  <a:pt x="12296" y="890"/>
                </a:cubicBezTo>
                <a:cubicBezTo>
                  <a:pt x="12269" y="896"/>
                  <a:pt x="12242" y="896"/>
                  <a:pt x="12225" y="915"/>
                </a:cubicBezTo>
                <a:lnTo>
                  <a:pt x="12225" y="915"/>
                </a:lnTo>
                <a:cubicBezTo>
                  <a:pt x="12231" y="907"/>
                  <a:pt x="12240" y="889"/>
                  <a:pt x="12245" y="885"/>
                </a:cubicBezTo>
                <a:cubicBezTo>
                  <a:pt x="12233" y="879"/>
                  <a:pt x="12205" y="862"/>
                  <a:pt x="12194" y="856"/>
                </a:cubicBezTo>
                <a:close/>
                <a:moveTo>
                  <a:pt x="12069" y="879"/>
                </a:moveTo>
                <a:cubicBezTo>
                  <a:pt x="12120" y="896"/>
                  <a:pt x="12171" y="907"/>
                  <a:pt x="12222" y="919"/>
                </a:cubicBezTo>
                <a:cubicBezTo>
                  <a:pt x="12256" y="953"/>
                  <a:pt x="12301" y="964"/>
                  <a:pt x="12347" y="975"/>
                </a:cubicBezTo>
                <a:cubicBezTo>
                  <a:pt x="12341" y="981"/>
                  <a:pt x="12330" y="987"/>
                  <a:pt x="12324" y="992"/>
                </a:cubicBezTo>
                <a:cubicBezTo>
                  <a:pt x="12307" y="987"/>
                  <a:pt x="12290" y="975"/>
                  <a:pt x="12279" y="964"/>
                </a:cubicBezTo>
                <a:cubicBezTo>
                  <a:pt x="12267" y="975"/>
                  <a:pt x="12256" y="981"/>
                  <a:pt x="12245" y="992"/>
                </a:cubicBezTo>
                <a:lnTo>
                  <a:pt x="12256" y="964"/>
                </a:lnTo>
                <a:cubicBezTo>
                  <a:pt x="12188" y="947"/>
                  <a:pt x="12137" y="902"/>
                  <a:pt x="12063" y="890"/>
                </a:cubicBezTo>
                <a:cubicBezTo>
                  <a:pt x="12069" y="890"/>
                  <a:pt x="12069" y="885"/>
                  <a:pt x="12069" y="879"/>
                </a:cubicBezTo>
                <a:close/>
                <a:moveTo>
                  <a:pt x="12716" y="1056"/>
                </a:moveTo>
                <a:cubicBezTo>
                  <a:pt x="12734" y="1056"/>
                  <a:pt x="12755" y="1070"/>
                  <a:pt x="12755" y="1089"/>
                </a:cubicBezTo>
                <a:cubicBezTo>
                  <a:pt x="12752" y="1095"/>
                  <a:pt x="12746" y="1098"/>
                  <a:pt x="12738" y="1098"/>
                </a:cubicBezTo>
                <a:cubicBezTo>
                  <a:pt x="12721" y="1098"/>
                  <a:pt x="12697" y="1082"/>
                  <a:pt x="12693" y="1066"/>
                </a:cubicBezTo>
                <a:cubicBezTo>
                  <a:pt x="12698" y="1059"/>
                  <a:pt x="12707" y="1056"/>
                  <a:pt x="12716" y="1056"/>
                </a:cubicBezTo>
                <a:close/>
                <a:moveTo>
                  <a:pt x="6189" y="923"/>
                </a:moveTo>
                <a:cubicBezTo>
                  <a:pt x="6197" y="923"/>
                  <a:pt x="6205" y="923"/>
                  <a:pt x="6213" y="924"/>
                </a:cubicBezTo>
                <a:cubicBezTo>
                  <a:pt x="6169" y="946"/>
                  <a:pt x="6125" y="963"/>
                  <a:pt x="6076" y="974"/>
                </a:cubicBezTo>
                <a:lnTo>
                  <a:pt x="6076" y="974"/>
                </a:lnTo>
                <a:cubicBezTo>
                  <a:pt x="6075" y="974"/>
                  <a:pt x="6073" y="974"/>
                  <a:pt x="6072" y="974"/>
                </a:cubicBezTo>
                <a:lnTo>
                  <a:pt x="6072" y="974"/>
                </a:lnTo>
                <a:cubicBezTo>
                  <a:pt x="6072" y="974"/>
                  <a:pt x="6072" y="975"/>
                  <a:pt x="6071" y="975"/>
                </a:cubicBezTo>
                <a:cubicBezTo>
                  <a:pt x="6073" y="975"/>
                  <a:pt x="6074" y="975"/>
                  <a:pt x="6076" y="974"/>
                </a:cubicBezTo>
                <a:lnTo>
                  <a:pt x="6076" y="974"/>
                </a:lnTo>
                <a:cubicBezTo>
                  <a:pt x="6078" y="975"/>
                  <a:pt x="6080" y="975"/>
                  <a:pt x="6083" y="975"/>
                </a:cubicBezTo>
                <a:cubicBezTo>
                  <a:pt x="5969" y="1009"/>
                  <a:pt x="5856" y="1055"/>
                  <a:pt x="5754" y="1106"/>
                </a:cubicBezTo>
                <a:lnTo>
                  <a:pt x="5742" y="1089"/>
                </a:lnTo>
                <a:cubicBezTo>
                  <a:pt x="5841" y="1047"/>
                  <a:pt x="5948" y="973"/>
                  <a:pt x="6052" y="973"/>
                </a:cubicBezTo>
                <a:cubicBezTo>
                  <a:pt x="6059" y="973"/>
                  <a:pt x="6066" y="973"/>
                  <a:pt x="6072" y="974"/>
                </a:cubicBezTo>
                <a:lnTo>
                  <a:pt x="6072" y="974"/>
                </a:lnTo>
                <a:cubicBezTo>
                  <a:pt x="6097" y="937"/>
                  <a:pt x="6144" y="923"/>
                  <a:pt x="6189" y="923"/>
                </a:cubicBezTo>
                <a:close/>
                <a:moveTo>
                  <a:pt x="5814" y="1128"/>
                </a:moveTo>
                <a:cubicBezTo>
                  <a:pt x="5826" y="1128"/>
                  <a:pt x="5838" y="1132"/>
                  <a:pt x="5850" y="1140"/>
                </a:cubicBezTo>
                <a:cubicBezTo>
                  <a:pt x="5809" y="1150"/>
                  <a:pt x="5768" y="1175"/>
                  <a:pt x="5718" y="1175"/>
                </a:cubicBezTo>
                <a:cubicBezTo>
                  <a:pt x="5713" y="1175"/>
                  <a:pt x="5708" y="1174"/>
                  <a:pt x="5703" y="1174"/>
                </a:cubicBezTo>
                <a:cubicBezTo>
                  <a:pt x="5741" y="1161"/>
                  <a:pt x="5777" y="1128"/>
                  <a:pt x="5814" y="1128"/>
                </a:cubicBezTo>
                <a:close/>
                <a:moveTo>
                  <a:pt x="10020" y="1157"/>
                </a:moveTo>
                <a:cubicBezTo>
                  <a:pt x="10026" y="1157"/>
                  <a:pt x="10032" y="1157"/>
                  <a:pt x="10032" y="1163"/>
                </a:cubicBezTo>
                <a:cubicBezTo>
                  <a:pt x="10044" y="1167"/>
                  <a:pt x="10056" y="1171"/>
                  <a:pt x="10068" y="1171"/>
                </a:cubicBezTo>
                <a:cubicBezTo>
                  <a:pt x="10073" y="1171"/>
                  <a:pt x="10078" y="1170"/>
                  <a:pt x="10083" y="1168"/>
                </a:cubicBezTo>
                <a:cubicBezTo>
                  <a:pt x="10100" y="1174"/>
                  <a:pt x="10111" y="1180"/>
                  <a:pt x="10128" y="1180"/>
                </a:cubicBezTo>
                <a:cubicBezTo>
                  <a:pt x="10114" y="1184"/>
                  <a:pt x="10099" y="1186"/>
                  <a:pt x="10086" y="1186"/>
                </a:cubicBezTo>
                <a:cubicBezTo>
                  <a:pt x="10066" y="1186"/>
                  <a:pt x="10048" y="1183"/>
                  <a:pt x="10032" y="1180"/>
                </a:cubicBezTo>
                <a:cubicBezTo>
                  <a:pt x="10026" y="1168"/>
                  <a:pt x="10026" y="1163"/>
                  <a:pt x="10020" y="1157"/>
                </a:cubicBezTo>
                <a:close/>
                <a:moveTo>
                  <a:pt x="5572" y="1151"/>
                </a:moveTo>
                <a:cubicBezTo>
                  <a:pt x="5579" y="1151"/>
                  <a:pt x="5585" y="1153"/>
                  <a:pt x="5589" y="1157"/>
                </a:cubicBezTo>
                <a:cubicBezTo>
                  <a:pt x="5597" y="1177"/>
                  <a:pt x="5576" y="1192"/>
                  <a:pt x="5555" y="1192"/>
                </a:cubicBezTo>
                <a:cubicBezTo>
                  <a:pt x="5547" y="1192"/>
                  <a:pt x="5539" y="1190"/>
                  <a:pt x="5532" y="1185"/>
                </a:cubicBezTo>
                <a:cubicBezTo>
                  <a:pt x="5524" y="1168"/>
                  <a:pt x="5551" y="1151"/>
                  <a:pt x="5572" y="1151"/>
                </a:cubicBezTo>
                <a:close/>
                <a:moveTo>
                  <a:pt x="9467" y="1190"/>
                </a:moveTo>
                <a:lnTo>
                  <a:pt x="9467" y="1190"/>
                </a:lnTo>
                <a:cubicBezTo>
                  <a:pt x="9468" y="1192"/>
                  <a:pt x="9469" y="1194"/>
                  <a:pt x="9470" y="1197"/>
                </a:cubicBezTo>
                <a:lnTo>
                  <a:pt x="9470" y="1191"/>
                </a:lnTo>
                <a:cubicBezTo>
                  <a:pt x="9469" y="1191"/>
                  <a:pt x="9468" y="1191"/>
                  <a:pt x="9467" y="1190"/>
                </a:cubicBezTo>
                <a:close/>
                <a:moveTo>
                  <a:pt x="10159" y="1184"/>
                </a:moveTo>
                <a:cubicBezTo>
                  <a:pt x="10245" y="1184"/>
                  <a:pt x="10331" y="1205"/>
                  <a:pt x="10412" y="1225"/>
                </a:cubicBezTo>
                <a:cubicBezTo>
                  <a:pt x="10399" y="1226"/>
                  <a:pt x="10387" y="1226"/>
                  <a:pt x="10375" y="1226"/>
                </a:cubicBezTo>
                <a:cubicBezTo>
                  <a:pt x="10291" y="1226"/>
                  <a:pt x="10207" y="1210"/>
                  <a:pt x="10128" y="1185"/>
                </a:cubicBezTo>
                <a:cubicBezTo>
                  <a:pt x="10138" y="1185"/>
                  <a:pt x="10149" y="1184"/>
                  <a:pt x="10159" y="1184"/>
                </a:cubicBezTo>
                <a:close/>
                <a:moveTo>
                  <a:pt x="8591" y="1236"/>
                </a:moveTo>
                <a:cubicBezTo>
                  <a:pt x="8596" y="1242"/>
                  <a:pt x="8608" y="1248"/>
                  <a:pt x="8619" y="1248"/>
                </a:cubicBezTo>
                <a:cubicBezTo>
                  <a:pt x="8608" y="1248"/>
                  <a:pt x="8596" y="1253"/>
                  <a:pt x="8585" y="1253"/>
                </a:cubicBezTo>
                <a:cubicBezTo>
                  <a:pt x="8585" y="1248"/>
                  <a:pt x="8585" y="1242"/>
                  <a:pt x="8591" y="1236"/>
                </a:cubicBezTo>
                <a:close/>
                <a:moveTo>
                  <a:pt x="8506" y="1259"/>
                </a:moveTo>
                <a:cubicBezTo>
                  <a:pt x="8494" y="1259"/>
                  <a:pt x="8489" y="1265"/>
                  <a:pt x="8477" y="1265"/>
                </a:cubicBezTo>
                <a:lnTo>
                  <a:pt x="8489" y="1259"/>
                </a:lnTo>
                <a:close/>
                <a:moveTo>
                  <a:pt x="9924" y="1163"/>
                </a:moveTo>
                <a:cubicBezTo>
                  <a:pt x="9952" y="1163"/>
                  <a:pt x="9981" y="1163"/>
                  <a:pt x="10015" y="1174"/>
                </a:cubicBezTo>
                <a:cubicBezTo>
                  <a:pt x="10009" y="1191"/>
                  <a:pt x="10009" y="1208"/>
                  <a:pt x="10009" y="1225"/>
                </a:cubicBezTo>
                <a:cubicBezTo>
                  <a:pt x="10043" y="1225"/>
                  <a:pt x="10083" y="1225"/>
                  <a:pt x="10117" y="1242"/>
                </a:cubicBezTo>
                <a:cubicBezTo>
                  <a:pt x="10123" y="1231"/>
                  <a:pt x="10128" y="1214"/>
                  <a:pt x="10128" y="1208"/>
                </a:cubicBezTo>
                <a:cubicBezTo>
                  <a:pt x="10128" y="1214"/>
                  <a:pt x="10128" y="1236"/>
                  <a:pt x="10128" y="1248"/>
                </a:cubicBezTo>
                <a:cubicBezTo>
                  <a:pt x="10179" y="1248"/>
                  <a:pt x="10230" y="1253"/>
                  <a:pt x="10276" y="1265"/>
                </a:cubicBezTo>
                <a:cubicBezTo>
                  <a:pt x="9981" y="1231"/>
                  <a:pt x="9680" y="1214"/>
                  <a:pt x="9374" y="1214"/>
                </a:cubicBezTo>
                <a:cubicBezTo>
                  <a:pt x="9243" y="1214"/>
                  <a:pt x="9118" y="1219"/>
                  <a:pt x="8988" y="1225"/>
                </a:cubicBezTo>
                <a:cubicBezTo>
                  <a:pt x="9022" y="1219"/>
                  <a:pt x="9050" y="1219"/>
                  <a:pt x="9084" y="1214"/>
                </a:cubicBezTo>
                <a:cubicBezTo>
                  <a:pt x="9084" y="1202"/>
                  <a:pt x="9090" y="1185"/>
                  <a:pt x="9090" y="1174"/>
                </a:cubicBezTo>
                <a:cubicBezTo>
                  <a:pt x="9096" y="1180"/>
                  <a:pt x="9101" y="1197"/>
                  <a:pt x="9107" y="1202"/>
                </a:cubicBezTo>
                <a:cubicBezTo>
                  <a:pt x="9193" y="1194"/>
                  <a:pt x="9276" y="1181"/>
                  <a:pt x="9359" y="1181"/>
                </a:cubicBezTo>
                <a:cubicBezTo>
                  <a:pt x="9395" y="1181"/>
                  <a:pt x="9431" y="1184"/>
                  <a:pt x="9467" y="1190"/>
                </a:cubicBezTo>
                <a:lnTo>
                  <a:pt x="9467" y="1190"/>
                </a:lnTo>
                <a:cubicBezTo>
                  <a:pt x="9464" y="1183"/>
                  <a:pt x="9463" y="1177"/>
                  <a:pt x="9459" y="1168"/>
                </a:cubicBezTo>
                <a:lnTo>
                  <a:pt x="9464" y="1168"/>
                </a:lnTo>
                <a:lnTo>
                  <a:pt x="9487" y="1191"/>
                </a:lnTo>
                <a:cubicBezTo>
                  <a:pt x="9532" y="1185"/>
                  <a:pt x="9578" y="1185"/>
                  <a:pt x="9623" y="1185"/>
                </a:cubicBezTo>
                <a:cubicBezTo>
                  <a:pt x="9623" y="1185"/>
                  <a:pt x="9623" y="1180"/>
                  <a:pt x="9623" y="1180"/>
                </a:cubicBezTo>
                <a:cubicBezTo>
                  <a:pt x="9714" y="1185"/>
                  <a:pt x="9805" y="1191"/>
                  <a:pt x="9896" y="1191"/>
                </a:cubicBezTo>
                <a:cubicBezTo>
                  <a:pt x="9930" y="1202"/>
                  <a:pt x="9964" y="1214"/>
                  <a:pt x="9998" y="1219"/>
                </a:cubicBezTo>
                <a:cubicBezTo>
                  <a:pt x="9992" y="1202"/>
                  <a:pt x="9981" y="1185"/>
                  <a:pt x="9975" y="1168"/>
                </a:cubicBezTo>
                <a:cubicBezTo>
                  <a:pt x="9958" y="1168"/>
                  <a:pt x="9941" y="1163"/>
                  <a:pt x="9924" y="1163"/>
                </a:cubicBezTo>
                <a:close/>
                <a:moveTo>
                  <a:pt x="12818" y="1185"/>
                </a:moveTo>
                <a:lnTo>
                  <a:pt x="12818" y="1185"/>
                </a:lnTo>
                <a:cubicBezTo>
                  <a:pt x="12863" y="1208"/>
                  <a:pt x="12937" y="1208"/>
                  <a:pt x="12948" y="1270"/>
                </a:cubicBezTo>
                <a:cubicBezTo>
                  <a:pt x="12903" y="1248"/>
                  <a:pt x="12852" y="1231"/>
                  <a:pt x="12818" y="1185"/>
                </a:cubicBezTo>
                <a:close/>
                <a:moveTo>
                  <a:pt x="8215" y="1238"/>
                </a:moveTo>
                <a:cubicBezTo>
                  <a:pt x="8225" y="1238"/>
                  <a:pt x="8233" y="1243"/>
                  <a:pt x="8233" y="1253"/>
                </a:cubicBezTo>
                <a:cubicBezTo>
                  <a:pt x="8230" y="1265"/>
                  <a:pt x="8218" y="1273"/>
                  <a:pt x="8207" y="1273"/>
                </a:cubicBezTo>
                <a:cubicBezTo>
                  <a:pt x="8197" y="1273"/>
                  <a:pt x="8188" y="1267"/>
                  <a:pt x="8188" y="1253"/>
                </a:cubicBezTo>
                <a:cubicBezTo>
                  <a:pt x="8191" y="1244"/>
                  <a:pt x="8204" y="1238"/>
                  <a:pt x="8215" y="1238"/>
                </a:cubicBezTo>
                <a:close/>
                <a:moveTo>
                  <a:pt x="8097" y="1304"/>
                </a:moveTo>
                <a:cubicBezTo>
                  <a:pt x="8097" y="1304"/>
                  <a:pt x="8097" y="1310"/>
                  <a:pt x="8103" y="1310"/>
                </a:cubicBezTo>
                <a:lnTo>
                  <a:pt x="8097" y="1310"/>
                </a:lnTo>
                <a:cubicBezTo>
                  <a:pt x="8097" y="1310"/>
                  <a:pt x="8097" y="1304"/>
                  <a:pt x="8097" y="1304"/>
                </a:cubicBezTo>
                <a:close/>
                <a:moveTo>
                  <a:pt x="13216" y="1332"/>
                </a:moveTo>
                <a:lnTo>
                  <a:pt x="13216" y="1332"/>
                </a:lnTo>
                <a:cubicBezTo>
                  <a:pt x="13216" y="1333"/>
                  <a:pt x="13215" y="1333"/>
                  <a:pt x="13215" y="1333"/>
                </a:cubicBezTo>
                <a:cubicBezTo>
                  <a:pt x="13216" y="1334"/>
                  <a:pt x="13217" y="1334"/>
                  <a:pt x="13218" y="1335"/>
                </a:cubicBezTo>
                <a:lnTo>
                  <a:pt x="13218" y="1335"/>
                </a:lnTo>
                <a:cubicBezTo>
                  <a:pt x="13217" y="1334"/>
                  <a:pt x="13217" y="1333"/>
                  <a:pt x="13216" y="1332"/>
                </a:cubicBezTo>
                <a:close/>
                <a:moveTo>
                  <a:pt x="10406" y="1236"/>
                </a:moveTo>
                <a:lnTo>
                  <a:pt x="10406" y="1236"/>
                </a:lnTo>
                <a:cubicBezTo>
                  <a:pt x="10599" y="1265"/>
                  <a:pt x="10792" y="1304"/>
                  <a:pt x="10979" y="1367"/>
                </a:cubicBezTo>
                <a:cubicBezTo>
                  <a:pt x="10923" y="1361"/>
                  <a:pt x="10866" y="1338"/>
                  <a:pt x="10803" y="1338"/>
                </a:cubicBezTo>
                <a:cubicBezTo>
                  <a:pt x="10792" y="1338"/>
                  <a:pt x="10781" y="1338"/>
                  <a:pt x="10769" y="1333"/>
                </a:cubicBezTo>
                <a:cubicBezTo>
                  <a:pt x="10769" y="1333"/>
                  <a:pt x="10769" y="1327"/>
                  <a:pt x="10764" y="1321"/>
                </a:cubicBezTo>
                <a:cubicBezTo>
                  <a:pt x="10645" y="1287"/>
                  <a:pt x="10520" y="1276"/>
                  <a:pt x="10406" y="1236"/>
                </a:cubicBezTo>
                <a:close/>
                <a:moveTo>
                  <a:pt x="12908" y="1163"/>
                </a:moveTo>
                <a:cubicBezTo>
                  <a:pt x="13008" y="1213"/>
                  <a:pt x="13146" y="1241"/>
                  <a:pt x="13216" y="1332"/>
                </a:cubicBezTo>
                <a:lnTo>
                  <a:pt x="13216" y="1332"/>
                </a:lnTo>
                <a:cubicBezTo>
                  <a:pt x="13222" y="1331"/>
                  <a:pt x="13227" y="1331"/>
                  <a:pt x="13233" y="1331"/>
                </a:cubicBezTo>
                <a:cubicBezTo>
                  <a:pt x="13278" y="1331"/>
                  <a:pt x="13320" y="1366"/>
                  <a:pt x="13345" y="1401"/>
                </a:cubicBezTo>
                <a:cubicBezTo>
                  <a:pt x="13301" y="1384"/>
                  <a:pt x="13257" y="1362"/>
                  <a:pt x="13218" y="1335"/>
                </a:cubicBezTo>
                <a:lnTo>
                  <a:pt x="13218" y="1335"/>
                </a:lnTo>
                <a:cubicBezTo>
                  <a:pt x="13219" y="1336"/>
                  <a:pt x="13220" y="1337"/>
                  <a:pt x="13220" y="1338"/>
                </a:cubicBezTo>
                <a:cubicBezTo>
                  <a:pt x="13118" y="1276"/>
                  <a:pt x="13016" y="1225"/>
                  <a:pt x="12903" y="1180"/>
                </a:cubicBezTo>
                <a:lnTo>
                  <a:pt x="12908" y="1163"/>
                </a:lnTo>
                <a:close/>
                <a:moveTo>
                  <a:pt x="11771" y="1387"/>
                </a:moveTo>
                <a:cubicBezTo>
                  <a:pt x="11784" y="1387"/>
                  <a:pt x="11789" y="1395"/>
                  <a:pt x="11785" y="1412"/>
                </a:cubicBezTo>
                <a:cubicBezTo>
                  <a:pt x="11778" y="1416"/>
                  <a:pt x="11772" y="1418"/>
                  <a:pt x="11767" y="1418"/>
                </a:cubicBezTo>
                <a:cubicBezTo>
                  <a:pt x="11757" y="1418"/>
                  <a:pt x="11753" y="1409"/>
                  <a:pt x="11757" y="1389"/>
                </a:cubicBezTo>
                <a:cubicBezTo>
                  <a:pt x="11762" y="1388"/>
                  <a:pt x="11767" y="1387"/>
                  <a:pt x="11771" y="1387"/>
                </a:cubicBezTo>
                <a:close/>
                <a:moveTo>
                  <a:pt x="5260" y="1310"/>
                </a:moveTo>
                <a:lnTo>
                  <a:pt x="5260" y="1310"/>
                </a:lnTo>
                <a:cubicBezTo>
                  <a:pt x="5220" y="1338"/>
                  <a:pt x="5181" y="1355"/>
                  <a:pt x="5135" y="1367"/>
                </a:cubicBezTo>
                <a:cubicBezTo>
                  <a:pt x="5124" y="1389"/>
                  <a:pt x="5101" y="1407"/>
                  <a:pt x="5107" y="1435"/>
                </a:cubicBezTo>
                <a:cubicBezTo>
                  <a:pt x="5152" y="1435"/>
                  <a:pt x="5192" y="1407"/>
                  <a:pt x="5232" y="1384"/>
                </a:cubicBezTo>
                <a:cubicBezTo>
                  <a:pt x="5232" y="1389"/>
                  <a:pt x="5232" y="1407"/>
                  <a:pt x="5232" y="1412"/>
                </a:cubicBezTo>
                <a:cubicBezTo>
                  <a:pt x="5215" y="1418"/>
                  <a:pt x="5192" y="1424"/>
                  <a:pt x="5175" y="1429"/>
                </a:cubicBezTo>
                <a:cubicBezTo>
                  <a:pt x="5175" y="1441"/>
                  <a:pt x="5181" y="1458"/>
                  <a:pt x="5181" y="1469"/>
                </a:cubicBezTo>
                <a:lnTo>
                  <a:pt x="5164" y="1446"/>
                </a:lnTo>
                <a:cubicBezTo>
                  <a:pt x="5101" y="1480"/>
                  <a:pt x="5033" y="1492"/>
                  <a:pt x="4982" y="1537"/>
                </a:cubicBezTo>
                <a:cubicBezTo>
                  <a:pt x="4982" y="1531"/>
                  <a:pt x="4976" y="1526"/>
                  <a:pt x="4976" y="1526"/>
                </a:cubicBezTo>
                <a:cubicBezTo>
                  <a:pt x="5022" y="1497"/>
                  <a:pt x="5062" y="1469"/>
                  <a:pt x="5107" y="1441"/>
                </a:cubicBezTo>
                <a:cubicBezTo>
                  <a:pt x="5101" y="1429"/>
                  <a:pt x="5101" y="1407"/>
                  <a:pt x="5096" y="1395"/>
                </a:cubicBezTo>
                <a:cubicBezTo>
                  <a:pt x="5084" y="1401"/>
                  <a:pt x="5056" y="1412"/>
                  <a:pt x="5039" y="1418"/>
                </a:cubicBezTo>
                <a:cubicBezTo>
                  <a:pt x="5101" y="1367"/>
                  <a:pt x="5181" y="1321"/>
                  <a:pt x="5260" y="1310"/>
                </a:cubicBezTo>
                <a:close/>
                <a:moveTo>
                  <a:pt x="4541" y="1585"/>
                </a:moveTo>
                <a:cubicBezTo>
                  <a:pt x="4548" y="1585"/>
                  <a:pt x="4555" y="1586"/>
                  <a:pt x="4562" y="1588"/>
                </a:cubicBezTo>
                <a:cubicBezTo>
                  <a:pt x="4523" y="1616"/>
                  <a:pt x="4483" y="1639"/>
                  <a:pt x="4443" y="1668"/>
                </a:cubicBezTo>
                <a:cubicBezTo>
                  <a:pt x="4437" y="1662"/>
                  <a:pt x="4432" y="1650"/>
                  <a:pt x="4426" y="1645"/>
                </a:cubicBezTo>
                <a:cubicBezTo>
                  <a:pt x="4466" y="1630"/>
                  <a:pt x="4497" y="1585"/>
                  <a:pt x="4541" y="1585"/>
                </a:cubicBezTo>
                <a:close/>
                <a:moveTo>
                  <a:pt x="12767" y="924"/>
                </a:moveTo>
                <a:cubicBezTo>
                  <a:pt x="12833" y="924"/>
                  <a:pt x="12892" y="996"/>
                  <a:pt x="12959" y="996"/>
                </a:cubicBezTo>
                <a:cubicBezTo>
                  <a:pt x="12972" y="996"/>
                  <a:pt x="12985" y="993"/>
                  <a:pt x="12999" y="987"/>
                </a:cubicBezTo>
                <a:lnTo>
                  <a:pt x="12999" y="987"/>
                </a:lnTo>
                <a:cubicBezTo>
                  <a:pt x="12994" y="992"/>
                  <a:pt x="12988" y="1009"/>
                  <a:pt x="12982" y="1015"/>
                </a:cubicBezTo>
                <a:cubicBezTo>
                  <a:pt x="13158" y="1117"/>
                  <a:pt x="13345" y="1191"/>
                  <a:pt x="13521" y="1293"/>
                </a:cubicBezTo>
                <a:cubicBezTo>
                  <a:pt x="13533" y="1282"/>
                  <a:pt x="13544" y="1276"/>
                  <a:pt x="13555" y="1270"/>
                </a:cubicBezTo>
                <a:lnTo>
                  <a:pt x="13555" y="1270"/>
                </a:lnTo>
                <a:cubicBezTo>
                  <a:pt x="13555" y="1276"/>
                  <a:pt x="13550" y="1293"/>
                  <a:pt x="13550" y="1299"/>
                </a:cubicBezTo>
                <a:cubicBezTo>
                  <a:pt x="13640" y="1333"/>
                  <a:pt x="13708" y="1429"/>
                  <a:pt x="13811" y="1441"/>
                </a:cubicBezTo>
                <a:cubicBezTo>
                  <a:pt x="13839" y="1520"/>
                  <a:pt x="13947" y="1526"/>
                  <a:pt x="14003" y="1588"/>
                </a:cubicBezTo>
                <a:cubicBezTo>
                  <a:pt x="14043" y="1616"/>
                  <a:pt x="14106" y="1622"/>
                  <a:pt x="14111" y="1685"/>
                </a:cubicBezTo>
                <a:lnTo>
                  <a:pt x="14066" y="1685"/>
                </a:lnTo>
                <a:cubicBezTo>
                  <a:pt x="14038" y="1639"/>
                  <a:pt x="13986" y="1628"/>
                  <a:pt x="13941" y="1611"/>
                </a:cubicBezTo>
                <a:cubicBezTo>
                  <a:pt x="13941" y="1622"/>
                  <a:pt x="13941" y="1650"/>
                  <a:pt x="13941" y="1662"/>
                </a:cubicBezTo>
                <a:cubicBezTo>
                  <a:pt x="13930" y="1650"/>
                  <a:pt x="13913" y="1639"/>
                  <a:pt x="13901" y="1628"/>
                </a:cubicBezTo>
                <a:cubicBezTo>
                  <a:pt x="13850" y="1616"/>
                  <a:pt x="13850" y="1543"/>
                  <a:pt x="13799" y="1531"/>
                </a:cubicBezTo>
                <a:cubicBezTo>
                  <a:pt x="13788" y="1537"/>
                  <a:pt x="13777" y="1543"/>
                  <a:pt x="13765" y="1548"/>
                </a:cubicBezTo>
                <a:cubicBezTo>
                  <a:pt x="13640" y="1475"/>
                  <a:pt x="13527" y="1384"/>
                  <a:pt x="13385" y="1338"/>
                </a:cubicBezTo>
                <a:cubicBezTo>
                  <a:pt x="13391" y="1327"/>
                  <a:pt x="13402" y="1310"/>
                  <a:pt x="13408" y="1299"/>
                </a:cubicBezTo>
                <a:cubicBezTo>
                  <a:pt x="13396" y="1287"/>
                  <a:pt x="13368" y="1265"/>
                  <a:pt x="13351" y="1253"/>
                </a:cubicBezTo>
                <a:cubicBezTo>
                  <a:pt x="13340" y="1259"/>
                  <a:pt x="13323" y="1270"/>
                  <a:pt x="13311" y="1276"/>
                </a:cubicBezTo>
                <a:lnTo>
                  <a:pt x="13340" y="1299"/>
                </a:lnTo>
                <a:cubicBezTo>
                  <a:pt x="13328" y="1293"/>
                  <a:pt x="13294" y="1287"/>
                  <a:pt x="13283" y="1282"/>
                </a:cubicBezTo>
                <a:lnTo>
                  <a:pt x="13317" y="1270"/>
                </a:lnTo>
                <a:cubicBezTo>
                  <a:pt x="13317" y="1259"/>
                  <a:pt x="13311" y="1242"/>
                  <a:pt x="13311" y="1231"/>
                </a:cubicBezTo>
                <a:cubicBezTo>
                  <a:pt x="13283" y="1219"/>
                  <a:pt x="13255" y="1208"/>
                  <a:pt x="13226" y="1197"/>
                </a:cubicBezTo>
                <a:lnTo>
                  <a:pt x="13215" y="1214"/>
                </a:lnTo>
                <a:cubicBezTo>
                  <a:pt x="13237" y="1231"/>
                  <a:pt x="13260" y="1248"/>
                  <a:pt x="13272" y="1276"/>
                </a:cubicBezTo>
                <a:cubicBezTo>
                  <a:pt x="13255" y="1248"/>
                  <a:pt x="13220" y="1236"/>
                  <a:pt x="13192" y="1236"/>
                </a:cubicBezTo>
                <a:cubicBezTo>
                  <a:pt x="13203" y="1219"/>
                  <a:pt x="13209" y="1202"/>
                  <a:pt x="13220" y="1185"/>
                </a:cubicBezTo>
                <a:cubicBezTo>
                  <a:pt x="13192" y="1174"/>
                  <a:pt x="13164" y="1157"/>
                  <a:pt x="13135" y="1146"/>
                </a:cubicBezTo>
                <a:lnTo>
                  <a:pt x="13135" y="1146"/>
                </a:lnTo>
                <a:cubicBezTo>
                  <a:pt x="13152" y="1163"/>
                  <a:pt x="13181" y="1197"/>
                  <a:pt x="13198" y="1214"/>
                </a:cubicBezTo>
                <a:cubicBezTo>
                  <a:pt x="13169" y="1214"/>
                  <a:pt x="13152" y="1202"/>
                  <a:pt x="13135" y="1180"/>
                </a:cubicBezTo>
                <a:cubicBezTo>
                  <a:pt x="13073" y="1168"/>
                  <a:pt x="13028" y="1134"/>
                  <a:pt x="12976" y="1111"/>
                </a:cubicBezTo>
                <a:lnTo>
                  <a:pt x="12982" y="1077"/>
                </a:lnTo>
                <a:lnTo>
                  <a:pt x="12982" y="1077"/>
                </a:lnTo>
                <a:cubicBezTo>
                  <a:pt x="12965" y="1083"/>
                  <a:pt x="12942" y="1094"/>
                  <a:pt x="12931" y="1100"/>
                </a:cubicBezTo>
                <a:cubicBezTo>
                  <a:pt x="12931" y="1083"/>
                  <a:pt x="12937" y="1066"/>
                  <a:pt x="12937" y="1049"/>
                </a:cubicBezTo>
                <a:lnTo>
                  <a:pt x="12937" y="1049"/>
                </a:lnTo>
                <a:cubicBezTo>
                  <a:pt x="12914" y="1055"/>
                  <a:pt x="12891" y="1060"/>
                  <a:pt x="12869" y="1066"/>
                </a:cubicBezTo>
                <a:cubicBezTo>
                  <a:pt x="12852" y="1055"/>
                  <a:pt x="12835" y="1043"/>
                  <a:pt x="12823" y="1032"/>
                </a:cubicBezTo>
                <a:cubicBezTo>
                  <a:pt x="12846" y="1032"/>
                  <a:pt x="12874" y="1032"/>
                  <a:pt x="12897" y="1021"/>
                </a:cubicBezTo>
                <a:cubicBezTo>
                  <a:pt x="12886" y="1015"/>
                  <a:pt x="12852" y="1009"/>
                  <a:pt x="12835" y="1004"/>
                </a:cubicBezTo>
                <a:cubicBezTo>
                  <a:pt x="12840" y="992"/>
                  <a:pt x="12852" y="975"/>
                  <a:pt x="12852" y="964"/>
                </a:cubicBezTo>
                <a:lnTo>
                  <a:pt x="12852" y="964"/>
                </a:lnTo>
                <a:cubicBezTo>
                  <a:pt x="12840" y="970"/>
                  <a:pt x="12818" y="987"/>
                  <a:pt x="12806" y="992"/>
                </a:cubicBezTo>
                <a:cubicBezTo>
                  <a:pt x="12789" y="975"/>
                  <a:pt x="12721" y="953"/>
                  <a:pt x="12767" y="930"/>
                </a:cubicBezTo>
                <a:lnTo>
                  <a:pt x="12767" y="924"/>
                </a:lnTo>
                <a:close/>
                <a:moveTo>
                  <a:pt x="5033" y="1412"/>
                </a:moveTo>
                <a:cubicBezTo>
                  <a:pt x="5005" y="1452"/>
                  <a:pt x="4954" y="1452"/>
                  <a:pt x="4925" y="1486"/>
                </a:cubicBezTo>
                <a:cubicBezTo>
                  <a:pt x="4636" y="1611"/>
                  <a:pt x="4381" y="1832"/>
                  <a:pt x="4097" y="1951"/>
                </a:cubicBezTo>
                <a:cubicBezTo>
                  <a:pt x="4188" y="1866"/>
                  <a:pt x="4301" y="1821"/>
                  <a:pt x="4398" y="1753"/>
                </a:cubicBezTo>
                <a:cubicBezTo>
                  <a:pt x="4398" y="1747"/>
                  <a:pt x="4386" y="1741"/>
                  <a:pt x="4381" y="1736"/>
                </a:cubicBezTo>
                <a:lnTo>
                  <a:pt x="4381" y="1736"/>
                </a:lnTo>
                <a:cubicBezTo>
                  <a:pt x="4398" y="1741"/>
                  <a:pt x="4409" y="1741"/>
                  <a:pt x="4420" y="1741"/>
                </a:cubicBezTo>
                <a:cubicBezTo>
                  <a:pt x="4568" y="1656"/>
                  <a:pt x="4704" y="1560"/>
                  <a:pt x="4863" y="1492"/>
                </a:cubicBezTo>
                <a:cubicBezTo>
                  <a:pt x="4863" y="1492"/>
                  <a:pt x="4852" y="1480"/>
                  <a:pt x="4846" y="1475"/>
                </a:cubicBezTo>
                <a:lnTo>
                  <a:pt x="4846" y="1475"/>
                </a:lnTo>
                <a:cubicBezTo>
                  <a:pt x="4854" y="1477"/>
                  <a:pt x="4862" y="1478"/>
                  <a:pt x="4870" y="1478"/>
                </a:cubicBezTo>
                <a:cubicBezTo>
                  <a:pt x="4927" y="1478"/>
                  <a:pt x="4978" y="1427"/>
                  <a:pt x="5033" y="1412"/>
                </a:cubicBezTo>
                <a:close/>
                <a:moveTo>
                  <a:pt x="4018" y="1900"/>
                </a:moveTo>
                <a:cubicBezTo>
                  <a:pt x="3989" y="1900"/>
                  <a:pt x="3961" y="1906"/>
                  <a:pt x="3932" y="1906"/>
                </a:cubicBezTo>
                <a:cubicBezTo>
                  <a:pt x="3927" y="1923"/>
                  <a:pt x="3921" y="1946"/>
                  <a:pt x="3921" y="1963"/>
                </a:cubicBezTo>
                <a:cubicBezTo>
                  <a:pt x="3961" y="1951"/>
                  <a:pt x="4001" y="1940"/>
                  <a:pt x="4018" y="1900"/>
                </a:cubicBezTo>
                <a:close/>
                <a:moveTo>
                  <a:pt x="13385" y="1389"/>
                </a:moveTo>
                <a:cubicBezTo>
                  <a:pt x="13674" y="1554"/>
                  <a:pt x="13947" y="1724"/>
                  <a:pt x="14219" y="1906"/>
                </a:cubicBezTo>
                <a:cubicBezTo>
                  <a:pt x="14253" y="1929"/>
                  <a:pt x="14293" y="1940"/>
                  <a:pt x="14298" y="1980"/>
                </a:cubicBezTo>
                <a:cubicBezTo>
                  <a:pt x="14117" y="1838"/>
                  <a:pt x="13913" y="1741"/>
                  <a:pt x="13725" y="1605"/>
                </a:cubicBezTo>
                <a:cubicBezTo>
                  <a:pt x="13708" y="1616"/>
                  <a:pt x="13691" y="1622"/>
                  <a:pt x="13680" y="1628"/>
                </a:cubicBezTo>
                <a:cubicBezTo>
                  <a:pt x="13697" y="1645"/>
                  <a:pt x="13714" y="1662"/>
                  <a:pt x="13731" y="1679"/>
                </a:cubicBezTo>
                <a:lnTo>
                  <a:pt x="13731" y="1690"/>
                </a:lnTo>
                <a:cubicBezTo>
                  <a:pt x="13691" y="1668"/>
                  <a:pt x="13652" y="1650"/>
                  <a:pt x="13612" y="1628"/>
                </a:cubicBezTo>
                <a:cubicBezTo>
                  <a:pt x="13612" y="1622"/>
                  <a:pt x="13618" y="1611"/>
                  <a:pt x="13618" y="1605"/>
                </a:cubicBezTo>
                <a:cubicBezTo>
                  <a:pt x="13635" y="1616"/>
                  <a:pt x="13657" y="1628"/>
                  <a:pt x="13674" y="1633"/>
                </a:cubicBezTo>
                <a:cubicBezTo>
                  <a:pt x="13680" y="1622"/>
                  <a:pt x="13686" y="1605"/>
                  <a:pt x="13686" y="1594"/>
                </a:cubicBezTo>
                <a:cubicBezTo>
                  <a:pt x="13589" y="1520"/>
                  <a:pt x="13481" y="1469"/>
                  <a:pt x="13374" y="1412"/>
                </a:cubicBezTo>
                <a:cubicBezTo>
                  <a:pt x="13379" y="1407"/>
                  <a:pt x="13385" y="1395"/>
                  <a:pt x="13385" y="1389"/>
                </a:cubicBezTo>
                <a:close/>
                <a:moveTo>
                  <a:pt x="4083" y="1949"/>
                </a:moveTo>
                <a:cubicBezTo>
                  <a:pt x="4092" y="1949"/>
                  <a:pt x="4099" y="1957"/>
                  <a:pt x="4103" y="1974"/>
                </a:cubicBezTo>
                <a:cubicBezTo>
                  <a:pt x="4096" y="1983"/>
                  <a:pt x="4088" y="1988"/>
                  <a:pt x="4082" y="1988"/>
                </a:cubicBezTo>
                <a:cubicBezTo>
                  <a:pt x="4073" y="1988"/>
                  <a:pt x="4066" y="1979"/>
                  <a:pt x="4063" y="1963"/>
                </a:cubicBezTo>
                <a:cubicBezTo>
                  <a:pt x="4070" y="1953"/>
                  <a:pt x="4077" y="1949"/>
                  <a:pt x="4083" y="1949"/>
                </a:cubicBezTo>
                <a:close/>
                <a:moveTo>
                  <a:pt x="5161" y="2073"/>
                </a:moveTo>
                <a:cubicBezTo>
                  <a:pt x="5167" y="2073"/>
                  <a:pt x="5173" y="2077"/>
                  <a:pt x="5181" y="2087"/>
                </a:cubicBezTo>
                <a:cubicBezTo>
                  <a:pt x="5174" y="2100"/>
                  <a:pt x="5168" y="2107"/>
                  <a:pt x="5161" y="2107"/>
                </a:cubicBezTo>
                <a:cubicBezTo>
                  <a:pt x="5155" y="2107"/>
                  <a:pt x="5148" y="2103"/>
                  <a:pt x="5141" y="2093"/>
                </a:cubicBezTo>
                <a:cubicBezTo>
                  <a:pt x="5147" y="2080"/>
                  <a:pt x="5154" y="2073"/>
                  <a:pt x="5161" y="2073"/>
                </a:cubicBezTo>
                <a:close/>
                <a:moveTo>
                  <a:pt x="4267" y="1934"/>
                </a:moveTo>
                <a:cubicBezTo>
                  <a:pt x="4250" y="1963"/>
                  <a:pt x="4159" y="1974"/>
                  <a:pt x="4205" y="2019"/>
                </a:cubicBezTo>
                <a:cubicBezTo>
                  <a:pt x="4193" y="2014"/>
                  <a:pt x="4182" y="2008"/>
                  <a:pt x="4171" y="2002"/>
                </a:cubicBezTo>
                <a:cubicBezTo>
                  <a:pt x="4108" y="2059"/>
                  <a:pt x="4035" y="2104"/>
                  <a:pt x="3949" y="2127"/>
                </a:cubicBezTo>
                <a:cubicBezTo>
                  <a:pt x="4035" y="2070"/>
                  <a:pt x="4125" y="2025"/>
                  <a:pt x="4205" y="1957"/>
                </a:cubicBezTo>
                <a:cubicBezTo>
                  <a:pt x="4222" y="1940"/>
                  <a:pt x="4245" y="1934"/>
                  <a:pt x="4267" y="1934"/>
                </a:cubicBezTo>
                <a:close/>
                <a:moveTo>
                  <a:pt x="14304" y="1974"/>
                </a:moveTo>
                <a:lnTo>
                  <a:pt x="14304" y="1974"/>
                </a:lnTo>
                <a:cubicBezTo>
                  <a:pt x="14406" y="2025"/>
                  <a:pt x="14497" y="2104"/>
                  <a:pt x="14588" y="2161"/>
                </a:cubicBezTo>
                <a:cubicBezTo>
                  <a:pt x="14480" y="2127"/>
                  <a:pt x="14395" y="2042"/>
                  <a:pt x="14304" y="1974"/>
                </a:cubicBezTo>
                <a:close/>
                <a:moveTo>
                  <a:pt x="4057" y="1980"/>
                </a:moveTo>
                <a:cubicBezTo>
                  <a:pt x="4040" y="2019"/>
                  <a:pt x="3995" y="2042"/>
                  <a:pt x="3961" y="2065"/>
                </a:cubicBezTo>
                <a:cubicBezTo>
                  <a:pt x="3893" y="2110"/>
                  <a:pt x="3836" y="2167"/>
                  <a:pt x="3757" y="2190"/>
                </a:cubicBezTo>
                <a:cubicBezTo>
                  <a:pt x="3836" y="2099"/>
                  <a:pt x="3955" y="2042"/>
                  <a:pt x="4057" y="1980"/>
                </a:cubicBezTo>
                <a:close/>
                <a:moveTo>
                  <a:pt x="14616" y="2256"/>
                </a:moveTo>
                <a:cubicBezTo>
                  <a:pt x="14630" y="2256"/>
                  <a:pt x="14649" y="2279"/>
                  <a:pt x="14645" y="2292"/>
                </a:cubicBezTo>
                <a:cubicBezTo>
                  <a:pt x="14640" y="2298"/>
                  <a:pt x="14635" y="2300"/>
                  <a:pt x="14630" y="2300"/>
                </a:cubicBezTo>
                <a:cubicBezTo>
                  <a:pt x="14615" y="2300"/>
                  <a:pt x="14601" y="2280"/>
                  <a:pt x="14605" y="2263"/>
                </a:cubicBezTo>
                <a:cubicBezTo>
                  <a:pt x="14608" y="2258"/>
                  <a:pt x="14612" y="2256"/>
                  <a:pt x="14616" y="2256"/>
                </a:cubicBezTo>
                <a:close/>
                <a:moveTo>
                  <a:pt x="14594" y="2172"/>
                </a:moveTo>
                <a:lnTo>
                  <a:pt x="14594" y="2172"/>
                </a:lnTo>
                <a:cubicBezTo>
                  <a:pt x="14718" y="2258"/>
                  <a:pt x="14832" y="2354"/>
                  <a:pt x="14945" y="2450"/>
                </a:cubicBezTo>
                <a:cubicBezTo>
                  <a:pt x="14809" y="2388"/>
                  <a:pt x="14696" y="2280"/>
                  <a:pt x="14594" y="2172"/>
                </a:cubicBezTo>
                <a:close/>
                <a:moveTo>
                  <a:pt x="13918" y="2465"/>
                </a:moveTo>
                <a:cubicBezTo>
                  <a:pt x="13939" y="2465"/>
                  <a:pt x="13961" y="2488"/>
                  <a:pt x="13947" y="2507"/>
                </a:cubicBezTo>
                <a:cubicBezTo>
                  <a:pt x="13944" y="2509"/>
                  <a:pt x="13940" y="2510"/>
                  <a:pt x="13937" y="2510"/>
                </a:cubicBezTo>
                <a:cubicBezTo>
                  <a:pt x="13916" y="2510"/>
                  <a:pt x="13892" y="2482"/>
                  <a:pt x="13907" y="2468"/>
                </a:cubicBezTo>
                <a:cubicBezTo>
                  <a:pt x="13911" y="2466"/>
                  <a:pt x="13914" y="2465"/>
                  <a:pt x="13918" y="2465"/>
                </a:cubicBezTo>
                <a:close/>
                <a:moveTo>
                  <a:pt x="3098" y="2530"/>
                </a:moveTo>
                <a:lnTo>
                  <a:pt x="3098" y="2530"/>
                </a:lnTo>
                <a:cubicBezTo>
                  <a:pt x="3097" y="2532"/>
                  <a:pt x="3097" y="2534"/>
                  <a:pt x="3096" y="2537"/>
                </a:cubicBezTo>
                <a:lnTo>
                  <a:pt x="3096" y="2537"/>
                </a:lnTo>
                <a:cubicBezTo>
                  <a:pt x="3097" y="2535"/>
                  <a:pt x="3098" y="2532"/>
                  <a:pt x="3098" y="2530"/>
                </a:cubicBezTo>
                <a:close/>
                <a:moveTo>
                  <a:pt x="3490" y="2479"/>
                </a:moveTo>
                <a:cubicBezTo>
                  <a:pt x="3490" y="2496"/>
                  <a:pt x="3490" y="2519"/>
                  <a:pt x="3490" y="2536"/>
                </a:cubicBezTo>
                <a:cubicBezTo>
                  <a:pt x="3479" y="2530"/>
                  <a:pt x="3467" y="2524"/>
                  <a:pt x="3450" y="2513"/>
                </a:cubicBezTo>
                <a:cubicBezTo>
                  <a:pt x="3433" y="2530"/>
                  <a:pt x="3422" y="2547"/>
                  <a:pt x="3405" y="2564"/>
                </a:cubicBezTo>
                <a:lnTo>
                  <a:pt x="3393" y="2541"/>
                </a:lnTo>
                <a:cubicBezTo>
                  <a:pt x="3427" y="2524"/>
                  <a:pt x="3462" y="2502"/>
                  <a:pt x="3490" y="2479"/>
                </a:cubicBezTo>
                <a:close/>
                <a:moveTo>
                  <a:pt x="15025" y="2591"/>
                </a:moveTo>
                <a:cubicBezTo>
                  <a:pt x="15033" y="2591"/>
                  <a:pt x="15038" y="2598"/>
                  <a:pt x="15042" y="2615"/>
                </a:cubicBezTo>
                <a:cubicBezTo>
                  <a:pt x="15035" y="2621"/>
                  <a:pt x="15030" y="2625"/>
                  <a:pt x="15025" y="2625"/>
                </a:cubicBezTo>
                <a:cubicBezTo>
                  <a:pt x="15017" y="2625"/>
                  <a:pt x="15011" y="2616"/>
                  <a:pt x="15008" y="2598"/>
                </a:cubicBezTo>
                <a:cubicBezTo>
                  <a:pt x="15014" y="2594"/>
                  <a:pt x="15020" y="2591"/>
                  <a:pt x="15025" y="2591"/>
                </a:cubicBezTo>
                <a:close/>
                <a:moveTo>
                  <a:pt x="3342" y="2598"/>
                </a:moveTo>
                <a:cubicBezTo>
                  <a:pt x="3348" y="2604"/>
                  <a:pt x="3365" y="2621"/>
                  <a:pt x="3371" y="2632"/>
                </a:cubicBezTo>
                <a:cubicBezTo>
                  <a:pt x="3365" y="2626"/>
                  <a:pt x="3342" y="2621"/>
                  <a:pt x="3331" y="2621"/>
                </a:cubicBezTo>
                <a:cubicBezTo>
                  <a:pt x="3325" y="2632"/>
                  <a:pt x="3314" y="2660"/>
                  <a:pt x="3308" y="2672"/>
                </a:cubicBezTo>
                <a:cubicBezTo>
                  <a:pt x="3297" y="2638"/>
                  <a:pt x="3303" y="2609"/>
                  <a:pt x="3342" y="2598"/>
                </a:cubicBezTo>
                <a:close/>
                <a:moveTo>
                  <a:pt x="15111" y="2667"/>
                </a:moveTo>
                <a:cubicBezTo>
                  <a:pt x="15128" y="2667"/>
                  <a:pt x="15141" y="2692"/>
                  <a:pt x="15127" y="2706"/>
                </a:cubicBezTo>
                <a:cubicBezTo>
                  <a:pt x="15123" y="2709"/>
                  <a:pt x="15118" y="2710"/>
                  <a:pt x="15114" y="2710"/>
                </a:cubicBezTo>
                <a:cubicBezTo>
                  <a:pt x="15097" y="2710"/>
                  <a:pt x="15085" y="2686"/>
                  <a:pt x="15099" y="2672"/>
                </a:cubicBezTo>
                <a:cubicBezTo>
                  <a:pt x="15103" y="2669"/>
                  <a:pt x="15107" y="2667"/>
                  <a:pt x="15111" y="2667"/>
                </a:cubicBezTo>
                <a:close/>
                <a:moveTo>
                  <a:pt x="3741" y="2688"/>
                </a:moveTo>
                <a:cubicBezTo>
                  <a:pt x="3746" y="2688"/>
                  <a:pt x="3751" y="2692"/>
                  <a:pt x="3757" y="2700"/>
                </a:cubicBezTo>
                <a:cubicBezTo>
                  <a:pt x="3754" y="2715"/>
                  <a:pt x="3747" y="2722"/>
                  <a:pt x="3741" y="2722"/>
                </a:cubicBezTo>
                <a:cubicBezTo>
                  <a:pt x="3734" y="2722"/>
                  <a:pt x="3728" y="2717"/>
                  <a:pt x="3723" y="2706"/>
                </a:cubicBezTo>
                <a:cubicBezTo>
                  <a:pt x="3729" y="2694"/>
                  <a:pt x="3735" y="2688"/>
                  <a:pt x="3741" y="2688"/>
                </a:cubicBezTo>
                <a:close/>
                <a:moveTo>
                  <a:pt x="14236" y="2683"/>
                </a:moveTo>
                <a:cubicBezTo>
                  <a:pt x="14276" y="2711"/>
                  <a:pt x="14316" y="2746"/>
                  <a:pt x="14355" y="2774"/>
                </a:cubicBezTo>
                <a:cubicBezTo>
                  <a:pt x="14310" y="2751"/>
                  <a:pt x="14247" y="2734"/>
                  <a:pt x="14236" y="2683"/>
                </a:cubicBezTo>
                <a:close/>
                <a:moveTo>
                  <a:pt x="15156" y="2721"/>
                </a:moveTo>
                <a:cubicBezTo>
                  <a:pt x="15187" y="2737"/>
                  <a:pt x="15214" y="2758"/>
                  <a:pt x="15240" y="2774"/>
                </a:cubicBezTo>
                <a:cubicBezTo>
                  <a:pt x="15240" y="2780"/>
                  <a:pt x="15229" y="2791"/>
                  <a:pt x="15229" y="2797"/>
                </a:cubicBezTo>
                <a:cubicBezTo>
                  <a:pt x="15196" y="2780"/>
                  <a:pt x="15168" y="2758"/>
                  <a:pt x="15156" y="2721"/>
                </a:cubicBezTo>
                <a:close/>
                <a:moveTo>
                  <a:pt x="4125" y="2740"/>
                </a:moveTo>
                <a:lnTo>
                  <a:pt x="4125" y="2740"/>
                </a:lnTo>
                <a:cubicBezTo>
                  <a:pt x="4091" y="2763"/>
                  <a:pt x="4063" y="2791"/>
                  <a:pt x="4029" y="2819"/>
                </a:cubicBezTo>
                <a:cubicBezTo>
                  <a:pt x="4023" y="2814"/>
                  <a:pt x="4018" y="2808"/>
                  <a:pt x="4012" y="2802"/>
                </a:cubicBezTo>
                <a:cubicBezTo>
                  <a:pt x="4052" y="2780"/>
                  <a:pt x="4086" y="2763"/>
                  <a:pt x="4125" y="2740"/>
                </a:cubicBezTo>
                <a:close/>
                <a:moveTo>
                  <a:pt x="3274" y="2638"/>
                </a:moveTo>
                <a:lnTo>
                  <a:pt x="3274" y="2638"/>
                </a:lnTo>
                <a:cubicBezTo>
                  <a:pt x="3286" y="2660"/>
                  <a:pt x="3269" y="2677"/>
                  <a:pt x="3257" y="2694"/>
                </a:cubicBezTo>
                <a:cubicBezTo>
                  <a:pt x="3257" y="2706"/>
                  <a:pt x="3263" y="2717"/>
                  <a:pt x="3269" y="2729"/>
                </a:cubicBezTo>
                <a:cubicBezTo>
                  <a:pt x="3252" y="2729"/>
                  <a:pt x="3229" y="2723"/>
                  <a:pt x="3218" y="2723"/>
                </a:cubicBezTo>
                <a:cubicBezTo>
                  <a:pt x="3223" y="2729"/>
                  <a:pt x="3229" y="2746"/>
                  <a:pt x="3235" y="2751"/>
                </a:cubicBezTo>
                <a:cubicBezTo>
                  <a:pt x="3222" y="2745"/>
                  <a:pt x="3211" y="2743"/>
                  <a:pt x="3202" y="2743"/>
                </a:cubicBezTo>
                <a:cubicBezTo>
                  <a:pt x="3168" y="2743"/>
                  <a:pt x="3166" y="2780"/>
                  <a:pt x="3206" y="2802"/>
                </a:cubicBezTo>
                <a:cubicBezTo>
                  <a:pt x="3201" y="2808"/>
                  <a:pt x="3189" y="2819"/>
                  <a:pt x="3184" y="2825"/>
                </a:cubicBezTo>
                <a:cubicBezTo>
                  <a:pt x="3172" y="2802"/>
                  <a:pt x="3166" y="2785"/>
                  <a:pt x="3155" y="2768"/>
                </a:cubicBezTo>
                <a:cubicBezTo>
                  <a:pt x="3138" y="2791"/>
                  <a:pt x="3121" y="2797"/>
                  <a:pt x="3093" y="2797"/>
                </a:cubicBezTo>
                <a:cubicBezTo>
                  <a:pt x="3161" y="2746"/>
                  <a:pt x="3212" y="2683"/>
                  <a:pt x="3274" y="2638"/>
                </a:cubicBezTo>
                <a:close/>
                <a:moveTo>
                  <a:pt x="15266" y="2811"/>
                </a:moveTo>
                <a:cubicBezTo>
                  <a:pt x="15282" y="2811"/>
                  <a:pt x="15301" y="2834"/>
                  <a:pt x="15291" y="2853"/>
                </a:cubicBezTo>
                <a:cubicBezTo>
                  <a:pt x="15289" y="2854"/>
                  <a:pt x="15287" y="2854"/>
                  <a:pt x="15285" y="2854"/>
                </a:cubicBezTo>
                <a:cubicBezTo>
                  <a:pt x="15264" y="2854"/>
                  <a:pt x="15242" y="2829"/>
                  <a:pt x="15257" y="2814"/>
                </a:cubicBezTo>
                <a:cubicBezTo>
                  <a:pt x="15260" y="2812"/>
                  <a:pt x="15263" y="2811"/>
                  <a:pt x="15266" y="2811"/>
                </a:cubicBezTo>
                <a:close/>
                <a:moveTo>
                  <a:pt x="3519" y="2871"/>
                </a:moveTo>
                <a:cubicBezTo>
                  <a:pt x="3524" y="2871"/>
                  <a:pt x="3527" y="2873"/>
                  <a:pt x="3530" y="2876"/>
                </a:cubicBezTo>
                <a:cubicBezTo>
                  <a:pt x="3524" y="2899"/>
                  <a:pt x="3496" y="2916"/>
                  <a:pt x="3473" y="2916"/>
                </a:cubicBezTo>
                <a:cubicBezTo>
                  <a:pt x="3464" y="2897"/>
                  <a:pt x="3499" y="2871"/>
                  <a:pt x="3519" y="2871"/>
                </a:cubicBezTo>
                <a:close/>
                <a:moveTo>
                  <a:pt x="4602" y="2655"/>
                </a:moveTo>
                <a:lnTo>
                  <a:pt x="4602" y="2655"/>
                </a:lnTo>
                <a:cubicBezTo>
                  <a:pt x="4562" y="2694"/>
                  <a:pt x="4500" y="2717"/>
                  <a:pt x="4466" y="2768"/>
                </a:cubicBezTo>
                <a:cubicBezTo>
                  <a:pt x="4454" y="2774"/>
                  <a:pt x="4449" y="2780"/>
                  <a:pt x="4437" y="2785"/>
                </a:cubicBezTo>
                <a:cubicBezTo>
                  <a:pt x="4432" y="2785"/>
                  <a:pt x="4432" y="2780"/>
                  <a:pt x="4426" y="2780"/>
                </a:cubicBezTo>
                <a:cubicBezTo>
                  <a:pt x="4318" y="2842"/>
                  <a:pt x="4233" y="2933"/>
                  <a:pt x="4120" y="2990"/>
                </a:cubicBezTo>
                <a:cubicBezTo>
                  <a:pt x="4267" y="2865"/>
                  <a:pt x="4432" y="2751"/>
                  <a:pt x="4602" y="2655"/>
                </a:cubicBezTo>
                <a:close/>
                <a:moveTo>
                  <a:pt x="3008" y="2904"/>
                </a:moveTo>
                <a:lnTo>
                  <a:pt x="3008" y="2904"/>
                </a:lnTo>
                <a:cubicBezTo>
                  <a:pt x="2968" y="2938"/>
                  <a:pt x="2934" y="2972"/>
                  <a:pt x="2888" y="2995"/>
                </a:cubicBezTo>
                <a:cubicBezTo>
                  <a:pt x="2911" y="2967"/>
                  <a:pt x="2934" y="2944"/>
                  <a:pt x="2957" y="2916"/>
                </a:cubicBezTo>
                <a:cubicBezTo>
                  <a:pt x="2974" y="2910"/>
                  <a:pt x="2991" y="2910"/>
                  <a:pt x="3008" y="2904"/>
                </a:cubicBezTo>
                <a:close/>
                <a:moveTo>
                  <a:pt x="15093" y="2581"/>
                </a:moveTo>
                <a:lnTo>
                  <a:pt x="15093" y="2581"/>
                </a:lnTo>
                <a:cubicBezTo>
                  <a:pt x="15252" y="2706"/>
                  <a:pt x="15405" y="2848"/>
                  <a:pt x="15541" y="2995"/>
                </a:cubicBezTo>
                <a:cubicBezTo>
                  <a:pt x="15399" y="2904"/>
                  <a:pt x="15297" y="2768"/>
                  <a:pt x="15167" y="2666"/>
                </a:cubicBezTo>
                <a:cubicBezTo>
                  <a:pt x="15133" y="2643"/>
                  <a:pt x="15110" y="2615"/>
                  <a:pt x="15093" y="2581"/>
                </a:cubicBezTo>
                <a:close/>
                <a:moveTo>
                  <a:pt x="14611" y="2978"/>
                </a:moveTo>
                <a:lnTo>
                  <a:pt x="14611" y="2978"/>
                </a:lnTo>
                <a:cubicBezTo>
                  <a:pt x="14645" y="2995"/>
                  <a:pt x="14667" y="3012"/>
                  <a:pt x="14690" y="3035"/>
                </a:cubicBezTo>
                <a:cubicBezTo>
                  <a:pt x="14690" y="3041"/>
                  <a:pt x="14684" y="3052"/>
                  <a:pt x="14679" y="3058"/>
                </a:cubicBezTo>
                <a:cubicBezTo>
                  <a:pt x="14656" y="3035"/>
                  <a:pt x="14633" y="3007"/>
                  <a:pt x="14611" y="2978"/>
                </a:cubicBezTo>
                <a:close/>
                <a:moveTo>
                  <a:pt x="2588" y="3007"/>
                </a:moveTo>
                <a:cubicBezTo>
                  <a:pt x="2616" y="3024"/>
                  <a:pt x="2622" y="3058"/>
                  <a:pt x="2627" y="3086"/>
                </a:cubicBezTo>
                <a:cubicBezTo>
                  <a:pt x="2616" y="3075"/>
                  <a:pt x="2605" y="3052"/>
                  <a:pt x="2593" y="3035"/>
                </a:cubicBezTo>
                <a:cubicBezTo>
                  <a:pt x="2582" y="3058"/>
                  <a:pt x="2565" y="3075"/>
                  <a:pt x="2548" y="3092"/>
                </a:cubicBezTo>
                <a:lnTo>
                  <a:pt x="2537" y="3041"/>
                </a:lnTo>
                <a:cubicBezTo>
                  <a:pt x="2548" y="3018"/>
                  <a:pt x="2565" y="3007"/>
                  <a:pt x="2588" y="3007"/>
                </a:cubicBezTo>
                <a:close/>
                <a:moveTo>
                  <a:pt x="15337" y="2876"/>
                </a:moveTo>
                <a:cubicBezTo>
                  <a:pt x="15405" y="2950"/>
                  <a:pt x="15496" y="3001"/>
                  <a:pt x="15541" y="3092"/>
                </a:cubicBezTo>
                <a:cubicBezTo>
                  <a:pt x="15456" y="3024"/>
                  <a:pt x="15399" y="2933"/>
                  <a:pt x="15297" y="2893"/>
                </a:cubicBezTo>
                <a:cubicBezTo>
                  <a:pt x="15308" y="2887"/>
                  <a:pt x="15325" y="2882"/>
                  <a:pt x="15337" y="2876"/>
                </a:cubicBezTo>
                <a:close/>
                <a:moveTo>
                  <a:pt x="3751" y="2184"/>
                </a:moveTo>
                <a:lnTo>
                  <a:pt x="3751" y="2184"/>
                </a:lnTo>
                <a:cubicBezTo>
                  <a:pt x="3745" y="2224"/>
                  <a:pt x="3694" y="2241"/>
                  <a:pt x="3666" y="2269"/>
                </a:cubicBezTo>
                <a:cubicBezTo>
                  <a:pt x="3399" y="2479"/>
                  <a:pt x="3138" y="2700"/>
                  <a:pt x="2877" y="2933"/>
                </a:cubicBezTo>
                <a:cubicBezTo>
                  <a:pt x="2820" y="2984"/>
                  <a:pt x="2769" y="3052"/>
                  <a:pt x="2701" y="3097"/>
                </a:cubicBezTo>
                <a:cubicBezTo>
                  <a:pt x="2769" y="2995"/>
                  <a:pt x="2894" y="2927"/>
                  <a:pt x="2940" y="2819"/>
                </a:cubicBezTo>
                <a:cubicBezTo>
                  <a:pt x="2945" y="2825"/>
                  <a:pt x="2951" y="2831"/>
                  <a:pt x="2957" y="2836"/>
                </a:cubicBezTo>
                <a:cubicBezTo>
                  <a:pt x="3155" y="2643"/>
                  <a:pt x="3371" y="2479"/>
                  <a:pt x="3586" y="2309"/>
                </a:cubicBezTo>
                <a:cubicBezTo>
                  <a:pt x="3581" y="2309"/>
                  <a:pt x="3575" y="2303"/>
                  <a:pt x="3575" y="2297"/>
                </a:cubicBezTo>
                <a:cubicBezTo>
                  <a:pt x="3649" y="2286"/>
                  <a:pt x="3688" y="2224"/>
                  <a:pt x="3751" y="2184"/>
                </a:cubicBezTo>
                <a:close/>
                <a:moveTo>
                  <a:pt x="2683" y="3103"/>
                </a:moveTo>
                <a:cubicBezTo>
                  <a:pt x="2691" y="3103"/>
                  <a:pt x="2698" y="3108"/>
                  <a:pt x="2696" y="3120"/>
                </a:cubicBezTo>
                <a:cubicBezTo>
                  <a:pt x="2696" y="3136"/>
                  <a:pt x="2680" y="3144"/>
                  <a:pt x="2668" y="3144"/>
                </a:cubicBezTo>
                <a:cubicBezTo>
                  <a:pt x="2658" y="3144"/>
                  <a:pt x="2651" y="3138"/>
                  <a:pt x="2656" y="3126"/>
                </a:cubicBezTo>
                <a:cubicBezTo>
                  <a:pt x="2656" y="3113"/>
                  <a:pt x="2671" y="3103"/>
                  <a:pt x="2683" y="3103"/>
                </a:cubicBezTo>
                <a:close/>
                <a:moveTo>
                  <a:pt x="4120" y="2984"/>
                </a:moveTo>
                <a:lnTo>
                  <a:pt x="4120" y="2984"/>
                </a:lnTo>
                <a:cubicBezTo>
                  <a:pt x="4057" y="3058"/>
                  <a:pt x="3978" y="3120"/>
                  <a:pt x="3893" y="3171"/>
                </a:cubicBezTo>
                <a:cubicBezTo>
                  <a:pt x="3955" y="3092"/>
                  <a:pt x="4040" y="3041"/>
                  <a:pt x="4120" y="2984"/>
                </a:cubicBezTo>
                <a:close/>
                <a:moveTo>
                  <a:pt x="15547" y="3001"/>
                </a:moveTo>
                <a:lnTo>
                  <a:pt x="15547" y="3001"/>
                </a:lnTo>
                <a:cubicBezTo>
                  <a:pt x="15598" y="3052"/>
                  <a:pt x="15655" y="3103"/>
                  <a:pt x="15706" y="3160"/>
                </a:cubicBezTo>
                <a:lnTo>
                  <a:pt x="15689" y="3182"/>
                </a:lnTo>
                <a:cubicBezTo>
                  <a:pt x="15660" y="3143"/>
                  <a:pt x="15620" y="3103"/>
                  <a:pt x="15575" y="3069"/>
                </a:cubicBezTo>
                <a:cubicBezTo>
                  <a:pt x="15569" y="3046"/>
                  <a:pt x="15558" y="3024"/>
                  <a:pt x="15547" y="3001"/>
                </a:cubicBezTo>
                <a:close/>
                <a:moveTo>
                  <a:pt x="15607" y="3140"/>
                </a:moveTo>
                <a:cubicBezTo>
                  <a:pt x="15627" y="3140"/>
                  <a:pt x="15647" y="3168"/>
                  <a:pt x="15632" y="3182"/>
                </a:cubicBezTo>
                <a:cubicBezTo>
                  <a:pt x="15629" y="3184"/>
                  <a:pt x="15625" y="3185"/>
                  <a:pt x="15622" y="3185"/>
                </a:cubicBezTo>
                <a:cubicBezTo>
                  <a:pt x="15601" y="3185"/>
                  <a:pt x="15578" y="3157"/>
                  <a:pt x="15598" y="3143"/>
                </a:cubicBezTo>
                <a:cubicBezTo>
                  <a:pt x="15601" y="3141"/>
                  <a:pt x="15604" y="3140"/>
                  <a:pt x="15607" y="3140"/>
                </a:cubicBezTo>
                <a:close/>
                <a:moveTo>
                  <a:pt x="2380" y="3175"/>
                </a:moveTo>
                <a:cubicBezTo>
                  <a:pt x="2405" y="3175"/>
                  <a:pt x="2397" y="3215"/>
                  <a:pt x="2378" y="3215"/>
                </a:cubicBezTo>
                <a:cubicBezTo>
                  <a:pt x="2374" y="3215"/>
                  <a:pt x="2371" y="3214"/>
                  <a:pt x="2366" y="3211"/>
                </a:cubicBezTo>
                <a:cubicBezTo>
                  <a:pt x="2366" y="3205"/>
                  <a:pt x="2372" y="3188"/>
                  <a:pt x="2372" y="3177"/>
                </a:cubicBezTo>
                <a:cubicBezTo>
                  <a:pt x="2375" y="3176"/>
                  <a:pt x="2378" y="3175"/>
                  <a:pt x="2380" y="3175"/>
                </a:cubicBezTo>
                <a:close/>
                <a:moveTo>
                  <a:pt x="15689" y="3188"/>
                </a:moveTo>
                <a:lnTo>
                  <a:pt x="15700" y="3194"/>
                </a:lnTo>
                <a:cubicBezTo>
                  <a:pt x="15694" y="3205"/>
                  <a:pt x="15689" y="3216"/>
                  <a:pt x="15683" y="3222"/>
                </a:cubicBezTo>
                <a:cubicBezTo>
                  <a:pt x="15677" y="3216"/>
                  <a:pt x="15672" y="3216"/>
                  <a:pt x="15666" y="3211"/>
                </a:cubicBezTo>
                <a:cubicBezTo>
                  <a:pt x="15672" y="3205"/>
                  <a:pt x="15683" y="3199"/>
                  <a:pt x="15689" y="3188"/>
                </a:cubicBezTo>
                <a:close/>
                <a:moveTo>
                  <a:pt x="2525" y="3069"/>
                </a:moveTo>
                <a:cubicBezTo>
                  <a:pt x="2542" y="3086"/>
                  <a:pt x="2542" y="3103"/>
                  <a:pt x="2525" y="3120"/>
                </a:cubicBezTo>
                <a:cubicBezTo>
                  <a:pt x="2486" y="3160"/>
                  <a:pt x="2446" y="3194"/>
                  <a:pt x="2412" y="3239"/>
                </a:cubicBezTo>
                <a:cubicBezTo>
                  <a:pt x="2401" y="3222"/>
                  <a:pt x="2418" y="3199"/>
                  <a:pt x="2418" y="3182"/>
                </a:cubicBezTo>
                <a:cubicBezTo>
                  <a:pt x="2418" y="3177"/>
                  <a:pt x="2412" y="3171"/>
                  <a:pt x="2406" y="3165"/>
                </a:cubicBezTo>
                <a:cubicBezTo>
                  <a:pt x="2452" y="3143"/>
                  <a:pt x="2486" y="3086"/>
                  <a:pt x="2525" y="3069"/>
                </a:cubicBezTo>
                <a:close/>
                <a:moveTo>
                  <a:pt x="2271" y="3239"/>
                </a:moveTo>
                <a:cubicBezTo>
                  <a:pt x="2271" y="3239"/>
                  <a:pt x="2270" y="3239"/>
                  <a:pt x="2270" y="3239"/>
                </a:cubicBezTo>
                <a:cubicBezTo>
                  <a:pt x="2270" y="3240"/>
                  <a:pt x="2270" y="3240"/>
                  <a:pt x="2270" y="3241"/>
                </a:cubicBezTo>
                <a:lnTo>
                  <a:pt x="2270" y="3241"/>
                </a:lnTo>
                <a:cubicBezTo>
                  <a:pt x="2270" y="3240"/>
                  <a:pt x="2271" y="3240"/>
                  <a:pt x="2271" y="3239"/>
                </a:cubicBezTo>
                <a:close/>
                <a:moveTo>
                  <a:pt x="15717" y="3205"/>
                </a:moveTo>
                <a:lnTo>
                  <a:pt x="15717" y="3205"/>
                </a:lnTo>
                <a:cubicBezTo>
                  <a:pt x="15740" y="3216"/>
                  <a:pt x="15757" y="3228"/>
                  <a:pt x="15779" y="3245"/>
                </a:cubicBezTo>
                <a:cubicBezTo>
                  <a:pt x="15785" y="3256"/>
                  <a:pt x="15791" y="3268"/>
                  <a:pt x="15796" y="3279"/>
                </a:cubicBezTo>
                <a:cubicBezTo>
                  <a:pt x="15768" y="3256"/>
                  <a:pt x="15745" y="3228"/>
                  <a:pt x="15717" y="3205"/>
                </a:cubicBezTo>
                <a:close/>
                <a:moveTo>
                  <a:pt x="2571" y="3307"/>
                </a:moveTo>
                <a:cubicBezTo>
                  <a:pt x="2593" y="3319"/>
                  <a:pt x="2599" y="3336"/>
                  <a:pt x="2576" y="3347"/>
                </a:cubicBezTo>
                <a:cubicBezTo>
                  <a:pt x="2554" y="3336"/>
                  <a:pt x="2554" y="3324"/>
                  <a:pt x="2571" y="3307"/>
                </a:cubicBezTo>
                <a:close/>
                <a:moveTo>
                  <a:pt x="15796" y="3268"/>
                </a:moveTo>
                <a:lnTo>
                  <a:pt x="15796" y="3268"/>
                </a:lnTo>
                <a:cubicBezTo>
                  <a:pt x="15813" y="3285"/>
                  <a:pt x="15830" y="3296"/>
                  <a:pt x="15847" y="3313"/>
                </a:cubicBezTo>
                <a:lnTo>
                  <a:pt x="15847" y="3319"/>
                </a:lnTo>
                <a:lnTo>
                  <a:pt x="15853" y="3319"/>
                </a:lnTo>
                <a:cubicBezTo>
                  <a:pt x="15870" y="3336"/>
                  <a:pt x="15893" y="3358"/>
                  <a:pt x="15910" y="3381"/>
                </a:cubicBezTo>
                <a:cubicBezTo>
                  <a:pt x="15881" y="3358"/>
                  <a:pt x="15859" y="3336"/>
                  <a:pt x="15830" y="3319"/>
                </a:cubicBezTo>
                <a:cubicBezTo>
                  <a:pt x="15813" y="3302"/>
                  <a:pt x="15802" y="3285"/>
                  <a:pt x="15796" y="3268"/>
                </a:cubicBezTo>
                <a:close/>
                <a:moveTo>
                  <a:pt x="15693" y="3264"/>
                </a:moveTo>
                <a:cubicBezTo>
                  <a:pt x="15728" y="3294"/>
                  <a:pt x="15763" y="3322"/>
                  <a:pt x="15802" y="3347"/>
                </a:cubicBezTo>
                <a:cubicBezTo>
                  <a:pt x="15813" y="3364"/>
                  <a:pt x="15830" y="3381"/>
                  <a:pt x="15847" y="3392"/>
                </a:cubicBezTo>
                <a:cubicBezTo>
                  <a:pt x="15836" y="3387"/>
                  <a:pt x="15825" y="3381"/>
                  <a:pt x="15813" y="3381"/>
                </a:cubicBezTo>
                <a:cubicBezTo>
                  <a:pt x="15796" y="3364"/>
                  <a:pt x="15779" y="3347"/>
                  <a:pt x="15762" y="3336"/>
                </a:cubicBezTo>
                <a:cubicBezTo>
                  <a:pt x="15730" y="3322"/>
                  <a:pt x="15716" y="3288"/>
                  <a:pt x="15693" y="3264"/>
                </a:cubicBezTo>
                <a:close/>
                <a:moveTo>
                  <a:pt x="2525" y="3360"/>
                </a:moveTo>
                <a:cubicBezTo>
                  <a:pt x="2543" y="3360"/>
                  <a:pt x="2555" y="3389"/>
                  <a:pt x="2537" y="3398"/>
                </a:cubicBezTo>
                <a:cubicBezTo>
                  <a:pt x="2534" y="3400"/>
                  <a:pt x="2530" y="3400"/>
                  <a:pt x="2527" y="3400"/>
                </a:cubicBezTo>
                <a:cubicBezTo>
                  <a:pt x="2509" y="3400"/>
                  <a:pt x="2494" y="3374"/>
                  <a:pt x="2514" y="3364"/>
                </a:cubicBezTo>
                <a:cubicBezTo>
                  <a:pt x="2518" y="3361"/>
                  <a:pt x="2522" y="3360"/>
                  <a:pt x="2525" y="3360"/>
                </a:cubicBezTo>
                <a:close/>
                <a:moveTo>
                  <a:pt x="15870" y="3398"/>
                </a:moveTo>
                <a:cubicBezTo>
                  <a:pt x="15876" y="3398"/>
                  <a:pt x="15881" y="3404"/>
                  <a:pt x="15887" y="3409"/>
                </a:cubicBezTo>
                <a:lnTo>
                  <a:pt x="15870" y="3404"/>
                </a:lnTo>
                <a:cubicBezTo>
                  <a:pt x="15870" y="3398"/>
                  <a:pt x="15870" y="3398"/>
                  <a:pt x="15870" y="3398"/>
                </a:cubicBezTo>
                <a:close/>
                <a:moveTo>
                  <a:pt x="15972" y="3398"/>
                </a:moveTo>
                <a:cubicBezTo>
                  <a:pt x="15984" y="3398"/>
                  <a:pt x="15995" y="3404"/>
                  <a:pt x="16006" y="3409"/>
                </a:cubicBezTo>
                <a:cubicBezTo>
                  <a:pt x="16009" y="3413"/>
                  <a:pt x="16012" y="3417"/>
                  <a:pt x="16014" y="3421"/>
                </a:cubicBezTo>
                <a:lnTo>
                  <a:pt x="16014" y="3421"/>
                </a:lnTo>
                <a:cubicBezTo>
                  <a:pt x="16007" y="3421"/>
                  <a:pt x="15994" y="3420"/>
                  <a:pt x="15989" y="3415"/>
                </a:cubicBezTo>
                <a:cubicBezTo>
                  <a:pt x="15984" y="3409"/>
                  <a:pt x="15978" y="3404"/>
                  <a:pt x="15972" y="3398"/>
                </a:cubicBezTo>
                <a:close/>
                <a:moveTo>
                  <a:pt x="15904" y="3426"/>
                </a:moveTo>
                <a:cubicBezTo>
                  <a:pt x="15916" y="3432"/>
                  <a:pt x="15921" y="3438"/>
                  <a:pt x="15933" y="3449"/>
                </a:cubicBezTo>
                <a:lnTo>
                  <a:pt x="15910" y="3460"/>
                </a:lnTo>
                <a:cubicBezTo>
                  <a:pt x="15910" y="3460"/>
                  <a:pt x="15916" y="3466"/>
                  <a:pt x="15916" y="3472"/>
                </a:cubicBezTo>
                <a:cubicBezTo>
                  <a:pt x="15893" y="3460"/>
                  <a:pt x="15864" y="3449"/>
                  <a:pt x="15842" y="3443"/>
                </a:cubicBezTo>
                <a:cubicBezTo>
                  <a:pt x="15842" y="3438"/>
                  <a:pt x="15842" y="3438"/>
                  <a:pt x="15842" y="3432"/>
                </a:cubicBezTo>
                <a:cubicBezTo>
                  <a:pt x="15864" y="3432"/>
                  <a:pt x="15881" y="3426"/>
                  <a:pt x="15904" y="3426"/>
                </a:cubicBezTo>
                <a:close/>
                <a:moveTo>
                  <a:pt x="2270" y="3241"/>
                </a:moveTo>
                <a:cubicBezTo>
                  <a:pt x="2253" y="3271"/>
                  <a:pt x="2246" y="3304"/>
                  <a:pt x="2253" y="3347"/>
                </a:cubicBezTo>
                <a:cubicBezTo>
                  <a:pt x="2242" y="3336"/>
                  <a:pt x="2225" y="3324"/>
                  <a:pt x="2213" y="3319"/>
                </a:cubicBezTo>
                <a:lnTo>
                  <a:pt x="2213" y="3319"/>
                </a:lnTo>
                <a:cubicBezTo>
                  <a:pt x="2219" y="3330"/>
                  <a:pt x="2230" y="3353"/>
                  <a:pt x="2236" y="3364"/>
                </a:cubicBezTo>
                <a:cubicBezTo>
                  <a:pt x="2228" y="3364"/>
                  <a:pt x="2218" y="3363"/>
                  <a:pt x="2207" y="3363"/>
                </a:cubicBezTo>
                <a:cubicBezTo>
                  <a:pt x="2186" y="3363"/>
                  <a:pt x="2164" y="3368"/>
                  <a:pt x="2168" y="3398"/>
                </a:cubicBezTo>
                <a:cubicBezTo>
                  <a:pt x="2140" y="3426"/>
                  <a:pt x="2111" y="3455"/>
                  <a:pt x="2083" y="3489"/>
                </a:cubicBezTo>
                <a:cubicBezTo>
                  <a:pt x="2128" y="3472"/>
                  <a:pt x="2168" y="3443"/>
                  <a:pt x="2208" y="3409"/>
                </a:cubicBezTo>
                <a:cubicBezTo>
                  <a:pt x="2196" y="3404"/>
                  <a:pt x="2185" y="3387"/>
                  <a:pt x="2179" y="3375"/>
                </a:cubicBezTo>
                <a:lnTo>
                  <a:pt x="2179" y="3375"/>
                </a:lnTo>
                <a:cubicBezTo>
                  <a:pt x="2189" y="3378"/>
                  <a:pt x="2198" y="3379"/>
                  <a:pt x="2206" y="3379"/>
                </a:cubicBezTo>
                <a:cubicBezTo>
                  <a:pt x="2233" y="3379"/>
                  <a:pt x="2254" y="3365"/>
                  <a:pt x="2259" y="3330"/>
                </a:cubicBezTo>
                <a:lnTo>
                  <a:pt x="2281" y="3358"/>
                </a:lnTo>
                <a:cubicBezTo>
                  <a:pt x="2270" y="3319"/>
                  <a:pt x="2265" y="3280"/>
                  <a:pt x="2270" y="3241"/>
                </a:cubicBezTo>
                <a:close/>
                <a:moveTo>
                  <a:pt x="3893" y="3165"/>
                </a:moveTo>
                <a:lnTo>
                  <a:pt x="3893" y="3165"/>
                </a:lnTo>
                <a:cubicBezTo>
                  <a:pt x="3876" y="3205"/>
                  <a:pt x="3842" y="3228"/>
                  <a:pt x="3808" y="3245"/>
                </a:cubicBezTo>
                <a:cubicBezTo>
                  <a:pt x="3813" y="3256"/>
                  <a:pt x="3819" y="3262"/>
                  <a:pt x="3825" y="3268"/>
                </a:cubicBezTo>
                <a:cubicBezTo>
                  <a:pt x="3819" y="3273"/>
                  <a:pt x="3813" y="3279"/>
                  <a:pt x="3808" y="3285"/>
                </a:cubicBezTo>
                <a:cubicBezTo>
                  <a:pt x="3796" y="3279"/>
                  <a:pt x="3791" y="3279"/>
                  <a:pt x="3779" y="3273"/>
                </a:cubicBezTo>
                <a:cubicBezTo>
                  <a:pt x="3683" y="3341"/>
                  <a:pt x="3609" y="3443"/>
                  <a:pt x="3501" y="3494"/>
                </a:cubicBezTo>
                <a:cubicBezTo>
                  <a:pt x="3620" y="3375"/>
                  <a:pt x="3751" y="3262"/>
                  <a:pt x="3893" y="3165"/>
                </a:cubicBezTo>
                <a:close/>
                <a:moveTo>
                  <a:pt x="15921" y="3483"/>
                </a:moveTo>
                <a:cubicBezTo>
                  <a:pt x="15933" y="3494"/>
                  <a:pt x="15938" y="3506"/>
                  <a:pt x="15944" y="3517"/>
                </a:cubicBezTo>
                <a:lnTo>
                  <a:pt x="15938" y="3551"/>
                </a:lnTo>
                <a:lnTo>
                  <a:pt x="15927" y="3546"/>
                </a:lnTo>
                <a:cubicBezTo>
                  <a:pt x="15927" y="3540"/>
                  <a:pt x="15921" y="3534"/>
                  <a:pt x="15916" y="3534"/>
                </a:cubicBezTo>
                <a:cubicBezTo>
                  <a:pt x="15921" y="3523"/>
                  <a:pt x="15927" y="3506"/>
                  <a:pt x="15933" y="3500"/>
                </a:cubicBezTo>
                <a:cubicBezTo>
                  <a:pt x="15927" y="3500"/>
                  <a:pt x="15927" y="3494"/>
                  <a:pt x="15921" y="3494"/>
                </a:cubicBezTo>
                <a:cubicBezTo>
                  <a:pt x="15921" y="3489"/>
                  <a:pt x="15921" y="3483"/>
                  <a:pt x="15921" y="3483"/>
                </a:cubicBezTo>
                <a:close/>
                <a:moveTo>
                  <a:pt x="2503" y="3387"/>
                </a:moveTo>
                <a:lnTo>
                  <a:pt x="2503" y="3387"/>
                </a:lnTo>
                <a:cubicBezTo>
                  <a:pt x="2497" y="3455"/>
                  <a:pt x="2446" y="3506"/>
                  <a:pt x="2412" y="3563"/>
                </a:cubicBezTo>
                <a:cubicBezTo>
                  <a:pt x="2401" y="3551"/>
                  <a:pt x="2383" y="3540"/>
                  <a:pt x="2372" y="3529"/>
                </a:cubicBezTo>
                <a:cubicBezTo>
                  <a:pt x="2412" y="3477"/>
                  <a:pt x="2457" y="3426"/>
                  <a:pt x="2503" y="3387"/>
                </a:cubicBezTo>
                <a:close/>
                <a:moveTo>
                  <a:pt x="16021" y="3429"/>
                </a:moveTo>
                <a:lnTo>
                  <a:pt x="16021" y="3429"/>
                </a:lnTo>
                <a:cubicBezTo>
                  <a:pt x="16040" y="3455"/>
                  <a:pt x="16063" y="3476"/>
                  <a:pt x="16086" y="3494"/>
                </a:cubicBezTo>
                <a:cubicBezTo>
                  <a:pt x="16086" y="3494"/>
                  <a:pt x="16086" y="3500"/>
                  <a:pt x="16091" y="3500"/>
                </a:cubicBezTo>
                <a:cubicBezTo>
                  <a:pt x="16103" y="3511"/>
                  <a:pt x="16114" y="3523"/>
                  <a:pt x="16125" y="3529"/>
                </a:cubicBezTo>
                <a:cubicBezTo>
                  <a:pt x="16125" y="3540"/>
                  <a:pt x="16120" y="3557"/>
                  <a:pt x="16120" y="3563"/>
                </a:cubicBezTo>
                <a:cubicBezTo>
                  <a:pt x="16103" y="3551"/>
                  <a:pt x="16086" y="3534"/>
                  <a:pt x="16069" y="3517"/>
                </a:cubicBezTo>
                <a:cubicBezTo>
                  <a:pt x="16048" y="3491"/>
                  <a:pt x="16032" y="3460"/>
                  <a:pt x="16021" y="3429"/>
                </a:cubicBezTo>
                <a:close/>
                <a:moveTo>
                  <a:pt x="2364" y="3554"/>
                </a:moveTo>
                <a:cubicBezTo>
                  <a:pt x="2368" y="3554"/>
                  <a:pt x="2373" y="3557"/>
                  <a:pt x="2378" y="3563"/>
                </a:cubicBezTo>
                <a:cubicBezTo>
                  <a:pt x="2378" y="3574"/>
                  <a:pt x="2372" y="3585"/>
                  <a:pt x="2372" y="3597"/>
                </a:cubicBezTo>
                <a:cubicBezTo>
                  <a:pt x="2367" y="3598"/>
                  <a:pt x="2363" y="3599"/>
                  <a:pt x="2360" y="3599"/>
                </a:cubicBezTo>
                <a:cubicBezTo>
                  <a:pt x="2333" y="3599"/>
                  <a:pt x="2345" y="3554"/>
                  <a:pt x="2364" y="3554"/>
                </a:cubicBezTo>
                <a:close/>
                <a:moveTo>
                  <a:pt x="16142" y="3546"/>
                </a:moveTo>
                <a:cubicBezTo>
                  <a:pt x="16160" y="3563"/>
                  <a:pt x="16182" y="3580"/>
                  <a:pt x="16205" y="3602"/>
                </a:cubicBezTo>
                <a:cubicBezTo>
                  <a:pt x="16199" y="3608"/>
                  <a:pt x="16188" y="3619"/>
                  <a:pt x="16182" y="3625"/>
                </a:cubicBezTo>
                <a:cubicBezTo>
                  <a:pt x="16165" y="3608"/>
                  <a:pt x="16142" y="3591"/>
                  <a:pt x="16125" y="3568"/>
                </a:cubicBezTo>
                <a:cubicBezTo>
                  <a:pt x="16131" y="3563"/>
                  <a:pt x="16137" y="3551"/>
                  <a:pt x="16142" y="3546"/>
                </a:cubicBezTo>
                <a:close/>
                <a:moveTo>
                  <a:pt x="2849" y="3483"/>
                </a:moveTo>
                <a:lnTo>
                  <a:pt x="2860" y="3494"/>
                </a:lnTo>
                <a:cubicBezTo>
                  <a:pt x="2815" y="3540"/>
                  <a:pt x="2769" y="3591"/>
                  <a:pt x="2724" y="3648"/>
                </a:cubicBezTo>
                <a:cubicBezTo>
                  <a:pt x="2741" y="3574"/>
                  <a:pt x="2815" y="3540"/>
                  <a:pt x="2849" y="3483"/>
                </a:cubicBezTo>
                <a:close/>
                <a:moveTo>
                  <a:pt x="2278" y="3670"/>
                </a:moveTo>
                <a:cubicBezTo>
                  <a:pt x="2285" y="3670"/>
                  <a:pt x="2290" y="3675"/>
                  <a:pt x="2293" y="3687"/>
                </a:cubicBezTo>
                <a:cubicBezTo>
                  <a:pt x="2285" y="3697"/>
                  <a:pt x="2279" y="3702"/>
                  <a:pt x="2273" y="3702"/>
                </a:cubicBezTo>
                <a:cubicBezTo>
                  <a:pt x="2266" y="3702"/>
                  <a:pt x="2259" y="3694"/>
                  <a:pt x="2253" y="3682"/>
                </a:cubicBezTo>
                <a:cubicBezTo>
                  <a:pt x="2264" y="3674"/>
                  <a:pt x="2272" y="3670"/>
                  <a:pt x="2278" y="3670"/>
                </a:cubicBezTo>
                <a:close/>
                <a:moveTo>
                  <a:pt x="15950" y="3466"/>
                </a:moveTo>
                <a:lnTo>
                  <a:pt x="15950" y="3466"/>
                </a:lnTo>
                <a:cubicBezTo>
                  <a:pt x="15989" y="3500"/>
                  <a:pt x="16023" y="3529"/>
                  <a:pt x="16057" y="3557"/>
                </a:cubicBezTo>
                <a:cubicBezTo>
                  <a:pt x="16097" y="3608"/>
                  <a:pt x="16131" y="3659"/>
                  <a:pt x="16171" y="3710"/>
                </a:cubicBezTo>
                <a:cubicBezTo>
                  <a:pt x="16165" y="3704"/>
                  <a:pt x="16154" y="3699"/>
                  <a:pt x="16148" y="3693"/>
                </a:cubicBezTo>
                <a:cubicBezTo>
                  <a:pt x="16120" y="3648"/>
                  <a:pt x="16086" y="3619"/>
                  <a:pt x="16052" y="3591"/>
                </a:cubicBezTo>
                <a:cubicBezTo>
                  <a:pt x="16012" y="3551"/>
                  <a:pt x="15984" y="3511"/>
                  <a:pt x="15950" y="3466"/>
                </a:cubicBezTo>
                <a:close/>
                <a:moveTo>
                  <a:pt x="16199" y="3750"/>
                </a:moveTo>
                <a:lnTo>
                  <a:pt x="16199" y="3750"/>
                </a:lnTo>
                <a:cubicBezTo>
                  <a:pt x="16205" y="3755"/>
                  <a:pt x="16205" y="3756"/>
                  <a:pt x="16211" y="3761"/>
                </a:cubicBezTo>
                <a:lnTo>
                  <a:pt x="16205" y="3761"/>
                </a:lnTo>
                <a:cubicBezTo>
                  <a:pt x="16205" y="3756"/>
                  <a:pt x="16205" y="3755"/>
                  <a:pt x="16199" y="3750"/>
                </a:cubicBezTo>
                <a:close/>
                <a:moveTo>
                  <a:pt x="2215" y="3737"/>
                </a:moveTo>
                <a:cubicBezTo>
                  <a:pt x="2222" y="3737"/>
                  <a:pt x="2227" y="3746"/>
                  <a:pt x="2230" y="3761"/>
                </a:cubicBezTo>
                <a:cubicBezTo>
                  <a:pt x="2220" y="3772"/>
                  <a:pt x="2211" y="3778"/>
                  <a:pt x="2205" y="3778"/>
                </a:cubicBezTo>
                <a:cubicBezTo>
                  <a:pt x="2198" y="3778"/>
                  <a:pt x="2194" y="3770"/>
                  <a:pt x="2191" y="3755"/>
                </a:cubicBezTo>
                <a:cubicBezTo>
                  <a:pt x="2201" y="3743"/>
                  <a:pt x="2209" y="3737"/>
                  <a:pt x="2215" y="3737"/>
                </a:cubicBezTo>
                <a:close/>
                <a:moveTo>
                  <a:pt x="16500" y="3795"/>
                </a:moveTo>
                <a:cubicBezTo>
                  <a:pt x="16500" y="3812"/>
                  <a:pt x="16506" y="3841"/>
                  <a:pt x="16511" y="3858"/>
                </a:cubicBezTo>
                <a:cubicBezTo>
                  <a:pt x="16528" y="3858"/>
                  <a:pt x="16557" y="3863"/>
                  <a:pt x="16568" y="3869"/>
                </a:cubicBezTo>
                <a:cubicBezTo>
                  <a:pt x="16540" y="3852"/>
                  <a:pt x="16517" y="3829"/>
                  <a:pt x="16500" y="3795"/>
                </a:cubicBezTo>
                <a:close/>
                <a:moveTo>
                  <a:pt x="2805" y="3900"/>
                </a:moveTo>
                <a:cubicBezTo>
                  <a:pt x="2811" y="3900"/>
                  <a:pt x="2816" y="3903"/>
                  <a:pt x="2820" y="3909"/>
                </a:cubicBezTo>
                <a:cubicBezTo>
                  <a:pt x="2815" y="3926"/>
                  <a:pt x="2803" y="3943"/>
                  <a:pt x="2786" y="3948"/>
                </a:cubicBezTo>
                <a:cubicBezTo>
                  <a:pt x="2778" y="3953"/>
                  <a:pt x="2772" y="3955"/>
                  <a:pt x="2768" y="3955"/>
                </a:cubicBezTo>
                <a:cubicBezTo>
                  <a:pt x="2746" y="3955"/>
                  <a:pt x="2779" y="3900"/>
                  <a:pt x="2805" y="3900"/>
                </a:cubicBezTo>
                <a:close/>
                <a:moveTo>
                  <a:pt x="16494" y="3920"/>
                </a:moveTo>
                <a:cubicBezTo>
                  <a:pt x="16511" y="3943"/>
                  <a:pt x="16528" y="3960"/>
                  <a:pt x="16540" y="3982"/>
                </a:cubicBezTo>
                <a:cubicBezTo>
                  <a:pt x="16528" y="3971"/>
                  <a:pt x="16517" y="3960"/>
                  <a:pt x="16506" y="3948"/>
                </a:cubicBezTo>
                <a:cubicBezTo>
                  <a:pt x="16500" y="3943"/>
                  <a:pt x="16500" y="3931"/>
                  <a:pt x="16494" y="3920"/>
                </a:cubicBezTo>
                <a:close/>
                <a:moveTo>
                  <a:pt x="16222" y="3619"/>
                </a:moveTo>
                <a:cubicBezTo>
                  <a:pt x="16245" y="3642"/>
                  <a:pt x="16273" y="3670"/>
                  <a:pt x="16290" y="3704"/>
                </a:cubicBezTo>
                <a:cubicBezTo>
                  <a:pt x="16296" y="3710"/>
                  <a:pt x="16301" y="3710"/>
                  <a:pt x="16313" y="3710"/>
                </a:cubicBezTo>
                <a:cubicBezTo>
                  <a:pt x="16313" y="3716"/>
                  <a:pt x="16313" y="3716"/>
                  <a:pt x="16313" y="3721"/>
                </a:cubicBezTo>
                <a:cubicBezTo>
                  <a:pt x="16318" y="3721"/>
                  <a:pt x="16335" y="3727"/>
                  <a:pt x="16341" y="3727"/>
                </a:cubicBezTo>
                <a:cubicBezTo>
                  <a:pt x="16347" y="3733"/>
                  <a:pt x="16347" y="3738"/>
                  <a:pt x="16352" y="3744"/>
                </a:cubicBezTo>
                <a:cubicBezTo>
                  <a:pt x="16375" y="3824"/>
                  <a:pt x="16449" y="3863"/>
                  <a:pt x="16472" y="3943"/>
                </a:cubicBezTo>
                <a:cubicBezTo>
                  <a:pt x="16494" y="3965"/>
                  <a:pt x="16517" y="3977"/>
                  <a:pt x="16545" y="3988"/>
                </a:cubicBezTo>
                <a:cubicBezTo>
                  <a:pt x="16551" y="3999"/>
                  <a:pt x="16551" y="4005"/>
                  <a:pt x="16557" y="4011"/>
                </a:cubicBezTo>
                <a:cubicBezTo>
                  <a:pt x="16551" y="4016"/>
                  <a:pt x="16545" y="4022"/>
                  <a:pt x="16540" y="4033"/>
                </a:cubicBezTo>
                <a:cubicBezTo>
                  <a:pt x="16472" y="3948"/>
                  <a:pt x="16392" y="3858"/>
                  <a:pt x="16318" y="3778"/>
                </a:cubicBezTo>
                <a:cubicBezTo>
                  <a:pt x="16296" y="3738"/>
                  <a:pt x="16267" y="3704"/>
                  <a:pt x="16228" y="3676"/>
                </a:cubicBezTo>
                <a:cubicBezTo>
                  <a:pt x="16228" y="3659"/>
                  <a:pt x="16222" y="3636"/>
                  <a:pt x="16222" y="3619"/>
                </a:cubicBezTo>
                <a:close/>
                <a:moveTo>
                  <a:pt x="16596" y="4039"/>
                </a:moveTo>
                <a:cubicBezTo>
                  <a:pt x="16596" y="4056"/>
                  <a:pt x="16596" y="4079"/>
                  <a:pt x="16602" y="4096"/>
                </a:cubicBezTo>
                <a:cubicBezTo>
                  <a:pt x="16591" y="4090"/>
                  <a:pt x="16585" y="4079"/>
                  <a:pt x="16579" y="4068"/>
                </a:cubicBezTo>
                <a:cubicBezTo>
                  <a:pt x="16579" y="4062"/>
                  <a:pt x="16579" y="4056"/>
                  <a:pt x="16579" y="4045"/>
                </a:cubicBezTo>
                <a:cubicBezTo>
                  <a:pt x="16585" y="4045"/>
                  <a:pt x="16596" y="4039"/>
                  <a:pt x="16596" y="4039"/>
                </a:cubicBezTo>
                <a:close/>
                <a:moveTo>
                  <a:pt x="2707" y="3636"/>
                </a:moveTo>
                <a:lnTo>
                  <a:pt x="2707" y="3642"/>
                </a:lnTo>
                <a:cubicBezTo>
                  <a:pt x="2707" y="3642"/>
                  <a:pt x="2713" y="3648"/>
                  <a:pt x="2713" y="3653"/>
                </a:cubicBezTo>
                <a:cubicBezTo>
                  <a:pt x="2650" y="3727"/>
                  <a:pt x="2582" y="3801"/>
                  <a:pt x="2514" y="3875"/>
                </a:cubicBezTo>
                <a:cubicBezTo>
                  <a:pt x="2452" y="3960"/>
                  <a:pt x="2389" y="4039"/>
                  <a:pt x="2315" y="4113"/>
                </a:cubicBezTo>
                <a:cubicBezTo>
                  <a:pt x="2423" y="3937"/>
                  <a:pt x="2571" y="3795"/>
                  <a:pt x="2707" y="3636"/>
                </a:cubicBezTo>
                <a:close/>
                <a:moveTo>
                  <a:pt x="3104" y="3886"/>
                </a:moveTo>
                <a:cubicBezTo>
                  <a:pt x="3059" y="3943"/>
                  <a:pt x="3008" y="3994"/>
                  <a:pt x="2957" y="4045"/>
                </a:cubicBezTo>
                <a:cubicBezTo>
                  <a:pt x="2974" y="4051"/>
                  <a:pt x="2996" y="4056"/>
                  <a:pt x="3013" y="4056"/>
                </a:cubicBezTo>
                <a:cubicBezTo>
                  <a:pt x="3047" y="4022"/>
                  <a:pt x="3081" y="3982"/>
                  <a:pt x="3115" y="3948"/>
                </a:cubicBezTo>
                <a:lnTo>
                  <a:pt x="3115" y="3948"/>
                </a:lnTo>
                <a:cubicBezTo>
                  <a:pt x="3070" y="3999"/>
                  <a:pt x="3019" y="4056"/>
                  <a:pt x="2974" y="4107"/>
                </a:cubicBezTo>
                <a:lnTo>
                  <a:pt x="2974" y="4113"/>
                </a:lnTo>
                <a:cubicBezTo>
                  <a:pt x="2962" y="4096"/>
                  <a:pt x="2957" y="4085"/>
                  <a:pt x="2945" y="4068"/>
                </a:cubicBezTo>
                <a:lnTo>
                  <a:pt x="2957" y="4068"/>
                </a:lnTo>
                <a:cubicBezTo>
                  <a:pt x="2957" y="4062"/>
                  <a:pt x="2951" y="4045"/>
                  <a:pt x="2945" y="4033"/>
                </a:cubicBezTo>
                <a:cubicBezTo>
                  <a:pt x="2991" y="3977"/>
                  <a:pt x="3042" y="3926"/>
                  <a:pt x="3104" y="3886"/>
                </a:cubicBezTo>
                <a:close/>
                <a:moveTo>
                  <a:pt x="16598" y="4190"/>
                </a:moveTo>
                <a:cubicBezTo>
                  <a:pt x="16604" y="4190"/>
                  <a:pt x="16610" y="4194"/>
                  <a:pt x="16619" y="4204"/>
                </a:cubicBezTo>
                <a:cubicBezTo>
                  <a:pt x="16616" y="4217"/>
                  <a:pt x="16610" y="4225"/>
                  <a:pt x="16603" y="4225"/>
                </a:cubicBezTo>
                <a:cubicBezTo>
                  <a:pt x="16598" y="4225"/>
                  <a:pt x="16592" y="4222"/>
                  <a:pt x="16585" y="4215"/>
                </a:cubicBezTo>
                <a:cubicBezTo>
                  <a:pt x="16585" y="4209"/>
                  <a:pt x="16591" y="4204"/>
                  <a:pt x="16591" y="4204"/>
                </a:cubicBezTo>
                <a:cubicBezTo>
                  <a:pt x="16591" y="4198"/>
                  <a:pt x="16591" y="4198"/>
                  <a:pt x="16585" y="4198"/>
                </a:cubicBezTo>
                <a:cubicBezTo>
                  <a:pt x="16590" y="4193"/>
                  <a:pt x="16594" y="4190"/>
                  <a:pt x="16598" y="4190"/>
                </a:cubicBezTo>
                <a:close/>
                <a:moveTo>
                  <a:pt x="2883" y="4096"/>
                </a:moveTo>
                <a:lnTo>
                  <a:pt x="2883" y="4096"/>
                </a:lnTo>
                <a:cubicBezTo>
                  <a:pt x="2905" y="4147"/>
                  <a:pt x="2837" y="4175"/>
                  <a:pt x="2849" y="4226"/>
                </a:cubicBezTo>
                <a:cubicBezTo>
                  <a:pt x="2837" y="4215"/>
                  <a:pt x="2826" y="4198"/>
                  <a:pt x="2820" y="4187"/>
                </a:cubicBezTo>
                <a:cubicBezTo>
                  <a:pt x="2832" y="4164"/>
                  <a:pt x="2854" y="4153"/>
                  <a:pt x="2871" y="4136"/>
                </a:cubicBezTo>
                <a:lnTo>
                  <a:pt x="2883" y="4096"/>
                </a:lnTo>
                <a:close/>
                <a:moveTo>
                  <a:pt x="2543" y="4204"/>
                </a:moveTo>
                <a:cubicBezTo>
                  <a:pt x="2555" y="4204"/>
                  <a:pt x="2566" y="4225"/>
                  <a:pt x="2554" y="4238"/>
                </a:cubicBezTo>
                <a:cubicBezTo>
                  <a:pt x="2550" y="4248"/>
                  <a:pt x="2545" y="4252"/>
                  <a:pt x="2539" y="4252"/>
                </a:cubicBezTo>
                <a:cubicBezTo>
                  <a:pt x="2527" y="4252"/>
                  <a:pt x="2515" y="4231"/>
                  <a:pt x="2531" y="4215"/>
                </a:cubicBezTo>
                <a:cubicBezTo>
                  <a:pt x="2534" y="4207"/>
                  <a:pt x="2539" y="4204"/>
                  <a:pt x="2543" y="4204"/>
                </a:cubicBezTo>
                <a:close/>
                <a:moveTo>
                  <a:pt x="2310" y="4113"/>
                </a:moveTo>
                <a:lnTo>
                  <a:pt x="2310" y="4113"/>
                </a:lnTo>
                <a:cubicBezTo>
                  <a:pt x="2304" y="4141"/>
                  <a:pt x="2287" y="4164"/>
                  <a:pt x="2270" y="4181"/>
                </a:cubicBezTo>
                <a:cubicBezTo>
                  <a:pt x="2247" y="4209"/>
                  <a:pt x="2225" y="4238"/>
                  <a:pt x="2202" y="4266"/>
                </a:cubicBezTo>
                <a:cubicBezTo>
                  <a:pt x="2208" y="4243"/>
                  <a:pt x="2213" y="4226"/>
                  <a:pt x="2219" y="4209"/>
                </a:cubicBezTo>
                <a:cubicBezTo>
                  <a:pt x="2225" y="4204"/>
                  <a:pt x="2236" y="4198"/>
                  <a:pt x="2242" y="4198"/>
                </a:cubicBezTo>
                <a:cubicBezTo>
                  <a:pt x="2259" y="4164"/>
                  <a:pt x="2281" y="4136"/>
                  <a:pt x="2310" y="4113"/>
                </a:cubicBezTo>
                <a:close/>
                <a:moveTo>
                  <a:pt x="16616" y="4239"/>
                </a:moveTo>
                <a:cubicBezTo>
                  <a:pt x="16632" y="4239"/>
                  <a:pt x="16653" y="4249"/>
                  <a:pt x="16653" y="4266"/>
                </a:cubicBezTo>
                <a:cubicBezTo>
                  <a:pt x="16648" y="4271"/>
                  <a:pt x="16642" y="4273"/>
                  <a:pt x="16635" y="4273"/>
                </a:cubicBezTo>
                <a:cubicBezTo>
                  <a:pt x="16617" y="4273"/>
                  <a:pt x="16598" y="4260"/>
                  <a:pt x="16602" y="4243"/>
                </a:cubicBezTo>
                <a:cubicBezTo>
                  <a:pt x="16605" y="4240"/>
                  <a:pt x="16610" y="4239"/>
                  <a:pt x="16616" y="4239"/>
                </a:cubicBezTo>
                <a:close/>
                <a:moveTo>
                  <a:pt x="2809" y="4221"/>
                </a:moveTo>
                <a:cubicBezTo>
                  <a:pt x="2820" y="4232"/>
                  <a:pt x="2809" y="4255"/>
                  <a:pt x="2798" y="4266"/>
                </a:cubicBezTo>
                <a:cubicBezTo>
                  <a:pt x="2790" y="4273"/>
                  <a:pt x="2776" y="4283"/>
                  <a:pt x="2765" y="4283"/>
                </a:cubicBezTo>
                <a:cubicBezTo>
                  <a:pt x="2759" y="4283"/>
                  <a:pt x="2754" y="4280"/>
                  <a:pt x="2752" y="4272"/>
                </a:cubicBezTo>
                <a:cubicBezTo>
                  <a:pt x="2764" y="4249"/>
                  <a:pt x="2781" y="4226"/>
                  <a:pt x="2809" y="4221"/>
                </a:cubicBezTo>
                <a:close/>
                <a:moveTo>
                  <a:pt x="2727" y="4300"/>
                </a:moveTo>
                <a:cubicBezTo>
                  <a:pt x="2728" y="4300"/>
                  <a:pt x="2729" y="4300"/>
                  <a:pt x="2730" y="4300"/>
                </a:cubicBezTo>
                <a:cubicBezTo>
                  <a:pt x="2747" y="4312"/>
                  <a:pt x="2735" y="4340"/>
                  <a:pt x="2724" y="4357"/>
                </a:cubicBezTo>
                <a:cubicBezTo>
                  <a:pt x="2721" y="4358"/>
                  <a:pt x="2719" y="4358"/>
                  <a:pt x="2717" y="4358"/>
                </a:cubicBezTo>
                <a:cubicBezTo>
                  <a:pt x="2693" y="4358"/>
                  <a:pt x="2702" y="4300"/>
                  <a:pt x="2727" y="4300"/>
                </a:cubicBezTo>
                <a:close/>
                <a:moveTo>
                  <a:pt x="2162" y="4323"/>
                </a:moveTo>
                <a:cubicBezTo>
                  <a:pt x="2151" y="4357"/>
                  <a:pt x="2111" y="4380"/>
                  <a:pt x="2105" y="4419"/>
                </a:cubicBezTo>
                <a:cubicBezTo>
                  <a:pt x="2100" y="4419"/>
                  <a:pt x="2094" y="4425"/>
                  <a:pt x="2088" y="4425"/>
                </a:cubicBezTo>
                <a:cubicBezTo>
                  <a:pt x="2094" y="4414"/>
                  <a:pt x="2111" y="4391"/>
                  <a:pt x="2117" y="4380"/>
                </a:cubicBezTo>
                <a:cubicBezTo>
                  <a:pt x="2117" y="4380"/>
                  <a:pt x="2111" y="4374"/>
                  <a:pt x="2111" y="4374"/>
                </a:cubicBezTo>
                <a:lnTo>
                  <a:pt x="2111" y="4368"/>
                </a:lnTo>
                <a:cubicBezTo>
                  <a:pt x="2128" y="4351"/>
                  <a:pt x="2140" y="4334"/>
                  <a:pt x="2162" y="4323"/>
                </a:cubicBezTo>
                <a:close/>
                <a:moveTo>
                  <a:pt x="2610" y="3188"/>
                </a:moveTo>
                <a:lnTo>
                  <a:pt x="2610" y="3188"/>
                </a:lnTo>
                <a:cubicBezTo>
                  <a:pt x="2525" y="3307"/>
                  <a:pt x="2423" y="3415"/>
                  <a:pt x="2327" y="3529"/>
                </a:cubicBezTo>
                <a:cubicBezTo>
                  <a:pt x="2310" y="3557"/>
                  <a:pt x="2270" y="3574"/>
                  <a:pt x="2276" y="3608"/>
                </a:cubicBezTo>
                <a:cubicBezTo>
                  <a:pt x="2287" y="3602"/>
                  <a:pt x="2310" y="3597"/>
                  <a:pt x="2321" y="3597"/>
                </a:cubicBezTo>
                <a:cubicBezTo>
                  <a:pt x="2327" y="3608"/>
                  <a:pt x="2344" y="3636"/>
                  <a:pt x="2349" y="3648"/>
                </a:cubicBezTo>
                <a:cubicBezTo>
                  <a:pt x="2332" y="3653"/>
                  <a:pt x="2315" y="3653"/>
                  <a:pt x="2298" y="3659"/>
                </a:cubicBezTo>
                <a:cubicBezTo>
                  <a:pt x="2287" y="3636"/>
                  <a:pt x="2270" y="3625"/>
                  <a:pt x="2247" y="3625"/>
                </a:cubicBezTo>
                <a:cubicBezTo>
                  <a:pt x="2185" y="3670"/>
                  <a:pt x="2157" y="3750"/>
                  <a:pt x="2100" y="3801"/>
                </a:cubicBezTo>
                <a:cubicBezTo>
                  <a:pt x="2077" y="3835"/>
                  <a:pt x="2037" y="3869"/>
                  <a:pt x="2032" y="3914"/>
                </a:cubicBezTo>
                <a:cubicBezTo>
                  <a:pt x="2071" y="3897"/>
                  <a:pt x="2100" y="3869"/>
                  <a:pt x="2105" y="3829"/>
                </a:cubicBezTo>
                <a:cubicBezTo>
                  <a:pt x="2128" y="3816"/>
                  <a:pt x="2147" y="3769"/>
                  <a:pt x="2175" y="3769"/>
                </a:cubicBezTo>
                <a:cubicBezTo>
                  <a:pt x="2181" y="3769"/>
                  <a:pt x="2189" y="3772"/>
                  <a:pt x="2196" y="3778"/>
                </a:cubicBezTo>
                <a:cubicBezTo>
                  <a:pt x="2179" y="3795"/>
                  <a:pt x="2174" y="3818"/>
                  <a:pt x="2185" y="3846"/>
                </a:cubicBezTo>
                <a:cubicBezTo>
                  <a:pt x="2174" y="3841"/>
                  <a:pt x="2157" y="3835"/>
                  <a:pt x="2145" y="3829"/>
                </a:cubicBezTo>
                <a:lnTo>
                  <a:pt x="2145" y="3880"/>
                </a:lnTo>
                <a:cubicBezTo>
                  <a:pt x="2140" y="3897"/>
                  <a:pt x="2128" y="3914"/>
                  <a:pt x="2117" y="3931"/>
                </a:cubicBezTo>
                <a:cubicBezTo>
                  <a:pt x="2105" y="3920"/>
                  <a:pt x="2094" y="3897"/>
                  <a:pt x="2088" y="3886"/>
                </a:cubicBezTo>
                <a:cubicBezTo>
                  <a:pt x="2088" y="3914"/>
                  <a:pt x="2088" y="3937"/>
                  <a:pt x="2088" y="3965"/>
                </a:cubicBezTo>
                <a:cubicBezTo>
                  <a:pt x="2083" y="3960"/>
                  <a:pt x="2071" y="3954"/>
                  <a:pt x="2066" y="3948"/>
                </a:cubicBezTo>
                <a:cubicBezTo>
                  <a:pt x="2026" y="3999"/>
                  <a:pt x="1986" y="4051"/>
                  <a:pt x="1952" y="4107"/>
                </a:cubicBezTo>
                <a:cubicBezTo>
                  <a:pt x="1952" y="4158"/>
                  <a:pt x="1896" y="4170"/>
                  <a:pt x="1862" y="4192"/>
                </a:cubicBezTo>
                <a:cubicBezTo>
                  <a:pt x="1879" y="4096"/>
                  <a:pt x="1969" y="4033"/>
                  <a:pt x="2020" y="3948"/>
                </a:cubicBezTo>
                <a:cubicBezTo>
                  <a:pt x="2044" y="3940"/>
                  <a:pt x="2021" y="3910"/>
                  <a:pt x="2005" y="3910"/>
                </a:cubicBezTo>
                <a:cubicBezTo>
                  <a:pt x="1998" y="3910"/>
                  <a:pt x="1992" y="3916"/>
                  <a:pt x="1992" y="3931"/>
                </a:cubicBezTo>
                <a:cubicBezTo>
                  <a:pt x="1890" y="4068"/>
                  <a:pt x="1788" y="4198"/>
                  <a:pt x="1691" y="4334"/>
                </a:cubicBezTo>
                <a:cubicBezTo>
                  <a:pt x="1657" y="4380"/>
                  <a:pt x="1623" y="4431"/>
                  <a:pt x="1583" y="4476"/>
                </a:cubicBezTo>
                <a:cubicBezTo>
                  <a:pt x="1618" y="4380"/>
                  <a:pt x="1691" y="4312"/>
                  <a:pt x="1742" y="4232"/>
                </a:cubicBezTo>
                <a:cubicBezTo>
                  <a:pt x="1737" y="4226"/>
                  <a:pt x="1731" y="4215"/>
                  <a:pt x="1725" y="4209"/>
                </a:cubicBezTo>
                <a:lnTo>
                  <a:pt x="1725" y="4209"/>
                </a:lnTo>
                <a:cubicBezTo>
                  <a:pt x="1737" y="4215"/>
                  <a:pt x="1754" y="4221"/>
                  <a:pt x="1765" y="4226"/>
                </a:cubicBezTo>
                <a:cubicBezTo>
                  <a:pt x="1765" y="4209"/>
                  <a:pt x="1771" y="4187"/>
                  <a:pt x="1771" y="4170"/>
                </a:cubicBezTo>
                <a:cubicBezTo>
                  <a:pt x="1782" y="4164"/>
                  <a:pt x="1799" y="4153"/>
                  <a:pt x="1805" y="4141"/>
                </a:cubicBezTo>
                <a:cubicBezTo>
                  <a:pt x="1805" y="4136"/>
                  <a:pt x="1805" y="4113"/>
                  <a:pt x="1805" y="4107"/>
                </a:cubicBezTo>
                <a:cubicBezTo>
                  <a:pt x="1810" y="4102"/>
                  <a:pt x="1827" y="4102"/>
                  <a:pt x="1833" y="4096"/>
                </a:cubicBezTo>
                <a:cubicBezTo>
                  <a:pt x="1975" y="3869"/>
                  <a:pt x="2179" y="3682"/>
                  <a:pt x="2332" y="3460"/>
                </a:cubicBezTo>
                <a:cubicBezTo>
                  <a:pt x="2440" y="3387"/>
                  <a:pt x="2503" y="3262"/>
                  <a:pt x="2610" y="3188"/>
                </a:cubicBezTo>
                <a:close/>
                <a:moveTo>
                  <a:pt x="1691" y="4442"/>
                </a:moveTo>
                <a:cubicBezTo>
                  <a:pt x="1691" y="4442"/>
                  <a:pt x="1697" y="4442"/>
                  <a:pt x="1697" y="4448"/>
                </a:cubicBezTo>
                <a:cubicBezTo>
                  <a:pt x="1686" y="4459"/>
                  <a:pt x="1680" y="4470"/>
                  <a:pt x="1674" y="4482"/>
                </a:cubicBezTo>
                <a:cubicBezTo>
                  <a:pt x="1669" y="4465"/>
                  <a:pt x="1674" y="4442"/>
                  <a:pt x="1691" y="4442"/>
                </a:cubicBezTo>
                <a:close/>
                <a:moveTo>
                  <a:pt x="1691" y="4493"/>
                </a:moveTo>
                <a:cubicBezTo>
                  <a:pt x="1691" y="4493"/>
                  <a:pt x="1686" y="4493"/>
                  <a:pt x="1686" y="4499"/>
                </a:cubicBezTo>
                <a:cubicBezTo>
                  <a:pt x="1686" y="4499"/>
                  <a:pt x="1686" y="4493"/>
                  <a:pt x="1680" y="4493"/>
                </a:cubicBezTo>
                <a:close/>
                <a:moveTo>
                  <a:pt x="1646" y="4493"/>
                </a:moveTo>
                <a:cubicBezTo>
                  <a:pt x="1669" y="4493"/>
                  <a:pt x="1674" y="4504"/>
                  <a:pt x="1663" y="4527"/>
                </a:cubicBezTo>
                <a:cubicBezTo>
                  <a:pt x="1635" y="4527"/>
                  <a:pt x="1629" y="4516"/>
                  <a:pt x="1646" y="4493"/>
                </a:cubicBezTo>
                <a:close/>
                <a:moveTo>
                  <a:pt x="2032" y="4516"/>
                </a:moveTo>
                <a:cubicBezTo>
                  <a:pt x="2026" y="4533"/>
                  <a:pt x="2015" y="4544"/>
                  <a:pt x="2003" y="4561"/>
                </a:cubicBezTo>
                <a:cubicBezTo>
                  <a:pt x="2003" y="4538"/>
                  <a:pt x="2015" y="4527"/>
                  <a:pt x="2032" y="4516"/>
                </a:cubicBezTo>
                <a:close/>
                <a:moveTo>
                  <a:pt x="2300" y="4538"/>
                </a:moveTo>
                <a:cubicBezTo>
                  <a:pt x="2301" y="4538"/>
                  <a:pt x="2303" y="4538"/>
                  <a:pt x="2304" y="4538"/>
                </a:cubicBezTo>
                <a:cubicBezTo>
                  <a:pt x="2320" y="4554"/>
                  <a:pt x="2302" y="4584"/>
                  <a:pt x="2285" y="4584"/>
                </a:cubicBezTo>
                <a:cubicBezTo>
                  <a:pt x="2284" y="4584"/>
                  <a:pt x="2283" y="4584"/>
                  <a:pt x="2281" y="4584"/>
                </a:cubicBezTo>
                <a:cubicBezTo>
                  <a:pt x="2265" y="4573"/>
                  <a:pt x="2279" y="4538"/>
                  <a:pt x="2300" y="4538"/>
                </a:cubicBezTo>
                <a:close/>
                <a:moveTo>
                  <a:pt x="2962" y="4124"/>
                </a:moveTo>
                <a:cubicBezTo>
                  <a:pt x="2832" y="4277"/>
                  <a:pt x="2701" y="4436"/>
                  <a:pt x="2582" y="4601"/>
                </a:cubicBezTo>
                <a:lnTo>
                  <a:pt x="2582" y="4595"/>
                </a:lnTo>
                <a:cubicBezTo>
                  <a:pt x="2622" y="4538"/>
                  <a:pt x="2679" y="4487"/>
                  <a:pt x="2690" y="4414"/>
                </a:cubicBezTo>
                <a:lnTo>
                  <a:pt x="2690" y="4414"/>
                </a:lnTo>
                <a:cubicBezTo>
                  <a:pt x="2679" y="4419"/>
                  <a:pt x="2650" y="4431"/>
                  <a:pt x="2633" y="4431"/>
                </a:cubicBezTo>
                <a:cubicBezTo>
                  <a:pt x="2639" y="4419"/>
                  <a:pt x="2639" y="4402"/>
                  <a:pt x="2639" y="4391"/>
                </a:cubicBezTo>
                <a:cubicBezTo>
                  <a:pt x="2656" y="4397"/>
                  <a:pt x="2667" y="4397"/>
                  <a:pt x="2679" y="4402"/>
                </a:cubicBezTo>
                <a:lnTo>
                  <a:pt x="2679" y="4363"/>
                </a:lnTo>
                <a:cubicBezTo>
                  <a:pt x="2684" y="4385"/>
                  <a:pt x="2690" y="4408"/>
                  <a:pt x="2696" y="4431"/>
                </a:cubicBezTo>
                <a:cubicBezTo>
                  <a:pt x="2798" y="4340"/>
                  <a:pt x="2860" y="4209"/>
                  <a:pt x="2962" y="4124"/>
                </a:cubicBezTo>
                <a:close/>
                <a:moveTo>
                  <a:pt x="2537" y="4601"/>
                </a:moveTo>
                <a:lnTo>
                  <a:pt x="2514" y="4629"/>
                </a:lnTo>
                <a:lnTo>
                  <a:pt x="2554" y="4635"/>
                </a:lnTo>
                <a:cubicBezTo>
                  <a:pt x="2542" y="4646"/>
                  <a:pt x="2537" y="4658"/>
                  <a:pt x="2531" y="4663"/>
                </a:cubicBezTo>
                <a:cubicBezTo>
                  <a:pt x="2525" y="4658"/>
                  <a:pt x="2520" y="4641"/>
                  <a:pt x="2520" y="4635"/>
                </a:cubicBezTo>
                <a:cubicBezTo>
                  <a:pt x="2508" y="4646"/>
                  <a:pt x="2491" y="4663"/>
                  <a:pt x="2486" y="4675"/>
                </a:cubicBezTo>
                <a:cubicBezTo>
                  <a:pt x="2469" y="4675"/>
                  <a:pt x="2452" y="4675"/>
                  <a:pt x="2440" y="4680"/>
                </a:cubicBezTo>
                <a:cubicBezTo>
                  <a:pt x="2469" y="4646"/>
                  <a:pt x="2503" y="4624"/>
                  <a:pt x="2537" y="4601"/>
                </a:cubicBezTo>
                <a:close/>
                <a:moveTo>
                  <a:pt x="16727" y="4953"/>
                </a:moveTo>
                <a:cubicBezTo>
                  <a:pt x="16727" y="4958"/>
                  <a:pt x="16733" y="4964"/>
                  <a:pt x="16733" y="4970"/>
                </a:cubicBezTo>
                <a:cubicBezTo>
                  <a:pt x="16727" y="4970"/>
                  <a:pt x="16721" y="4964"/>
                  <a:pt x="16716" y="4958"/>
                </a:cubicBezTo>
                <a:cubicBezTo>
                  <a:pt x="16716" y="4958"/>
                  <a:pt x="16727" y="4953"/>
                  <a:pt x="16727" y="4953"/>
                </a:cubicBezTo>
                <a:close/>
                <a:moveTo>
                  <a:pt x="1549" y="4544"/>
                </a:moveTo>
                <a:cubicBezTo>
                  <a:pt x="1487" y="4663"/>
                  <a:pt x="1419" y="4782"/>
                  <a:pt x="1357" y="4902"/>
                </a:cubicBezTo>
                <a:cubicBezTo>
                  <a:pt x="1334" y="4930"/>
                  <a:pt x="1317" y="4958"/>
                  <a:pt x="1294" y="4987"/>
                </a:cubicBezTo>
                <a:lnTo>
                  <a:pt x="1283" y="4987"/>
                </a:lnTo>
                <a:cubicBezTo>
                  <a:pt x="1288" y="4981"/>
                  <a:pt x="1288" y="4981"/>
                  <a:pt x="1294" y="4975"/>
                </a:cubicBezTo>
                <a:cubicBezTo>
                  <a:pt x="1288" y="4958"/>
                  <a:pt x="1288" y="4941"/>
                  <a:pt x="1283" y="4924"/>
                </a:cubicBezTo>
                <a:cubicBezTo>
                  <a:pt x="1391" y="4833"/>
                  <a:pt x="1402" y="4669"/>
                  <a:pt x="1515" y="4590"/>
                </a:cubicBezTo>
                <a:cubicBezTo>
                  <a:pt x="1510" y="4584"/>
                  <a:pt x="1498" y="4572"/>
                  <a:pt x="1493" y="4567"/>
                </a:cubicBezTo>
                <a:cubicBezTo>
                  <a:pt x="1515" y="4561"/>
                  <a:pt x="1532" y="4555"/>
                  <a:pt x="1549" y="4544"/>
                </a:cubicBezTo>
                <a:close/>
                <a:moveTo>
                  <a:pt x="16735" y="4980"/>
                </a:moveTo>
                <a:lnTo>
                  <a:pt x="16735" y="4980"/>
                </a:lnTo>
                <a:cubicBezTo>
                  <a:pt x="16737" y="4982"/>
                  <a:pt x="16741" y="4983"/>
                  <a:pt x="16744" y="4987"/>
                </a:cubicBezTo>
                <a:cubicBezTo>
                  <a:pt x="16744" y="4990"/>
                  <a:pt x="16744" y="4994"/>
                  <a:pt x="16745" y="4998"/>
                </a:cubicBezTo>
                <a:lnTo>
                  <a:pt x="16745" y="4998"/>
                </a:lnTo>
                <a:cubicBezTo>
                  <a:pt x="16742" y="4993"/>
                  <a:pt x="16738" y="4987"/>
                  <a:pt x="16735" y="4980"/>
                </a:cubicBezTo>
                <a:close/>
                <a:moveTo>
                  <a:pt x="17100" y="4985"/>
                </a:moveTo>
                <a:cubicBezTo>
                  <a:pt x="17104" y="4985"/>
                  <a:pt x="17108" y="4986"/>
                  <a:pt x="17113" y="4987"/>
                </a:cubicBezTo>
                <a:cubicBezTo>
                  <a:pt x="17127" y="5010"/>
                  <a:pt x="17125" y="5022"/>
                  <a:pt x="17108" y="5022"/>
                </a:cubicBezTo>
                <a:cubicBezTo>
                  <a:pt x="17105" y="5022"/>
                  <a:pt x="17100" y="5022"/>
                  <a:pt x="17096" y="5021"/>
                </a:cubicBezTo>
                <a:cubicBezTo>
                  <a:pt x="17081" y="4997"/>
                  <a:pt x="17083" y="4985"/>
                  <a:pt x="17100" y="4985"/>
                </a:cubicBezTo>
                <a:close/>
                <a:moveTo>
                  <a:pt x="1396" y="4902"/>
                </a:moveTo>
                <a:cubicBezTo>
                  <a:pt x="1396" y="4907"/>
                  <a:pt x="1396" y="4919"/>
                  <a:pt x="1396" y="4924"/>
                </a:cubicBezTo>
                <a:cubicBezTo>
                  <a:pt x="1368" y="4947"/>
                  <a:pt x="1357" y="4998"/>
                  <a:pt x="1374" y="5032"/>
                </a:cubicBezTo>
                <a:cubicBezTo>
                  <a:pt x="1362" y="5026"/>
                  <a:pt x="1345" y="5015"/>
                  <a:pt x="1334" y="5009"/>
                </a:cubicBezTo>
                <a:cubicBezTo>
                  <a:pt x="1351" y="4970"/>
                  <a:pt x="1374" y="4936"/>
                  <a:pt x="1396" y="4902"/>
                </a:cubicBezTo>
                <a:close/>
                <a:moveTo>
                  <a:pt x="1254" y="5026"/>
                </a:moveTo>
                <a:cubicBezTo>
                  <a:pt x="1254" y="5038"/>
                  <a:pt x="1254" y="5043"/>
                  <a:pt x="1254" y="5055"/>
                </a:cubicBezTo>
                <a:cubicBezTo>
                  <a:pt x="1249" y="5055"/>
                  <a:pt x="1243" y="5055"/>
                  <a:pt x="1237" y="5060"/>
                </a:cubicBezTo>
                <a:cubicBezTo>
                  <a:pt x="1243" y="5049"/>
                  <a:pt x="1249" y="5038"/>
                  <a:pt x="1254" y="5026"/>
                </a:cubicBezTo>
                <a:close/>
                <a:moveTo>
                  <a:pt x="1322" y="5026"/>
                </a:moveTo>
                <a:cubicBezTo>
                  <a:pt x="1340" y="5026"/>
                  <a:pt x="1351" y="5032"/>
                  <a:pt x="1362" y="5032"/>
                </a:cubicBezTo>
                <a:cubicBezTo>
                  <a:pt x="1362" y="5038"/>
                  <a:pt x="1362" y="5043"/>
                  <a:pt x="1362" y="5043"/>
                </a:cubicBezTo>
                <a:cubicBezTo>
                  <a:pt x="1357" y="5049"/>
                  <a:pt x="1351" y="5060"/>
                  <a:pt x="1345" y="5066"/>
                </a:cubicBezTo>
                <a:cubicBezTo>
                  <a:pt x="1334" y="5060"/>
                  <a:pt x="1322" y="5049"/>
                  <a:pt x="1317" y="5049"/>
                </a:cubicBezTo>
                <a:cubicBezTo>
                  <a:pt x="1317" y="5038"/>
                  <a:pt x="1322" y="5032"/>
                  <a:pt x="1322" y="5026"/>
                </a:cubicBezTo>
                <a:close/>
                <a:moveTo>
                  <a:pt x="17158" y="5072"/>
                </a:moveTo>
                <a:cubicBezTo>
                  <a:pt x="17167" y="5091"/>
                  <a:pt x="17165" y="5102"/>
                  <a:pt x="17148" y="5102"/>
                </a:cubicBezTo>
                <a:cubicBezTo>
                  <a:pt x="17144" y="5102"/>
                  <a:pt x="17140" y="5101"/>
                  <a:pt x="17135" y="5100"/>
                </a:cubicBezTo>
                <a:cubicBezTo>
                  <a:pt x="17124" y="5077"/>
                  <a:pt x="17135" y="5072"/>
                  <a:pt x="17158" y="5072"/>
                </a:cubicBezTo>
                <a:close/>
                <a:moveTo>
                  <a:pt x="1203" y="5146"/>
                </a:moveTo>
                <a:lnTo>
                  <a:pt x="1203" y="5151"/>
                </a:lnTo>
                <a:cubicBezTo>
                  <a:pt x="1203" y="5151"/>
                  <a:pt x="1203" y="5157"/>
                  <a:pt x="1198" y="5163"/>
                </a:cubicBezTo>
                <a:cubicBezTo>
                  <a:pt x="1198" y="5157"/>
                  <a:pt x="1203" y="5151"/>
                  <a:pt x="1203" y="5146"/>
                </a:cubicBezTo>
                <a:close/>
                <a:moveTo>
                  <a:pt x="1340" y="5077"/>
                </a:moveTo>
                <a:cubicBezTo>
                  <a:pt x="1340" y="5089"/>
                  <a:pt x="1334" y="5100"/>
                  <a:pt x="1334" y="5112"/>
                </a:cubicBezTo>
                <a:cubicBezTo>
                  <a:pt x="1328" y="5117"/>
                  <a:pt x="1328" y="5123"/>
                  <a:pt x="1322" y="5123"/>
                </a:cubicBezTo>
                <a:lnTo>
                  <a:pt x="1317" y="5129"/>
                </a:lnTo>
                <a:lnTo>
                  <a:pt x="1322" y="5129"/>
                </a:lnTo>
                <a:cubicBezTo>
                  <a:pt x="1311" y="5140"/>
                  <a:pt x="1305" y="5151"/>
                  <a:pt x="1300" y="5163"/>
                </a:cubicBezTo>
                <a:lnTo>
                  <a:pt x="1266" y="5163"/>
                </a:lnTo>
                <a:cubicBezTo>
                  <a:pt x="1266" y="5157"/>
                  <a:pt x="1271" y="5151"/>
                  <a:pt x="1271" y="5151"/>
                </a:cubicBezTo>
                <a:cubicBezTo>
                  <a:pt x="1277" y="5146"/>
                  <a:pt x="1294" y="5134"/>
                  <a:pt x="1300" y="5129"/>
                </a:cubicBezTo>
                <a:lnTo>
                  <a:pt x="1305" y="5106"/>
                </a:lnTo>
                <a:cubicBezTo>
                  <a:pt x="1317" y="5094"/>
                  <a:pt x="1328" y="5083"/>
                  <a:pt x="1340" y="5077"/>
                </a:cubicBezTo>
                <a:close/>
                <a:moveTo>
                  <a:pt x="1260" y="5094"/>
                </a:moveTo>
                <a:lnTo>
                  <a:pt x="1260" y="5094"/>
                </a:lnTo>
                <a:cubicBezTo>
                  <a:pt x="1243" y="5134"/>
                  <a:pt x="1226" y="5174"/>
                  <a:pt x="1209" y="5208"/>
                </a:cubicBezTo>
                <a:lnTo>
                  <a:pt x="1203" y="5208"/>
                </a:lnTo>
                <a:cubicBezTo>
                  <a:pt x="1215" y="5168"/>
                  <a:pt x="1237" y="5134"/>
                  <a:pt x="1260" y="5094"/>
                </a:cubicBezTo>
                <a:close/>
                <a:moveTo>
                  <a:pt x="16778" y="5043"/>
                </a:moveTo>
                <a:cubicBezTo>
                  <a:pt x="16789" y="5077"/>
                  <a:pt x="16806" y="5112"/>
                  <a:pt x="16835" y="5129"/>
                </a:cubicBezTo>
                <a:cubicBezTo>
                  <a:pt x="16852" y="5157"/>
                  <a:pt x="16863" y="5180"/>
                  <a:pt x="16880" y="5208"/>
                </a:cubicBezTo>
                <a:cubicBezTo>
                  <a:pt x="16880" y="5214"/>
                  <a:pt x="16874" y="5219"/>
                  <a:pt x="16874" y="5225"/>
                </a:cubicBezTo>
                <a:cubicBezTo>
                  <a:pt x="16835" y="5168"/>
                  <a:pt x="16801" y="5112"/>
                  <a:pt x="16767" y="5049"/>
                </a:cubicBezTo>
                <a:cubicBezTo>
                  <a:pt x="16767" y="5049"/>
                  <a:pt x="16778" y="5049"/>
                  <a:pt x="16778" y="5043"/>
                </a:cubicBezTo>
                <a:close/>
                <a:moveTo>
                  <a:pt x="17207" y="5187"/>
                </a:moveTo>
                <a:cubicBezTo>
                  <a:pt x="17225" y="5187"/>
                  <a:pt x="17252" y="5219"/>
                  <a:pt x="17221" y="5231"/>
                </a:cubicBezTo>
                <a:cubicBezTo>
                  <a:pt x="17215" y="5225"/>
                  <a:pt x="17203" y="5214"/>
                  <a:pt x="17192" y="5208"/>
                </a:cubicBezTo>
                <a:cubicBezTo>
                  <a:pt x="17192" y="5193"/>
                  <a:pt x="17199" y="5187"/>
                  <a:pt x="17207" y="5187"/>
                </a:cubicBezTo>
                <a:close/>
                <a:moveTo>
                  <a:pt x="16897" y="5248"/>
                </a:moveTo>
                <a:cubicBezTo>
                  <a:pt x="16908" y="5265"/>
                  <a:pt x="16914" y="5276"/>
                  <a:pt x="16925" y="5293"/>
                </a:cubicBezTo>
                <a:cubicBezTo>
                  <a:pt x="16920" y="5299"/>
                  <a:pt x="16920" y="5304"/>
                  <a:pt x="16920" y="5310"/>
                </a:cubicBezTo>
                <a:cubicBezTo>
                  <a:pt x="16908" y="5299"/>
                  <a:pt x="16903" y="5287"/>
                  <a:pt x="16897" y="5270"/>
                </a:cubicBezTo>
                <a:lnTo>
                  <a:pt x="16897" y="5248"/>
                </a:lnTo>
                <a:close/>
                <a:moveTo>
                  <a:pt x="17561" y="5338"/>
                </a:moveTo>
                <a:cubicBezTo>
                  <a:pt x="17567" y="5338"/>
                  <a:pt x="17584" y="5350"/>
                  <a:pt x="17589" y="5355"/>
                </a:cubicBezTo>
                <a:cubicBezTo>
                  <a:pt x="17588" y="5366"/>
                  <a:pt x="17581" y="5370"/>
                  <a:pt x="17574" y="5370"/>
                </a:cubicBezTo>
                <a:cubicBezTo>
                  <a:pt x="17557" y="5370"/>
                  <a:pt x="17537" y="5350"/>
                  <a:pt x="17561" y="5338"/>
                </a:cubicBezTo>
                <a:close/>
                <a:moveTo>
                  <a:pt x="16948" y="5333"/>
                </a:moveTo>
                <a:cubicBezTo>
                  <a:pt x="16948" y="5344"/>
                  <a:pt x="16954" y="5355"/>
                  <a:pt x="16960" y="5367"/>
                </a:cubicBezTo>
                <a:lnTo>
                  <a:pt x="16954" y="5378"/>
                </a:lnTo>
                <a:lnTo>
                  <a:pt x="16954" y="5373"/>
                </a:lnTo>
                <a:lnTo>
                  <a:pt x="16948" y="5373"/>
                </a:lnTo>
                <a:cubicBezTo>
                  <a:pt x="16942" y="5361"/>
                  <a:pt x="16931" y="5344"/>
                  <a:pt x="16925" y="5333"/>
                </a:cubicBezTo>
                <a:close/>
                <a:moveTo>
                  <a:pt x="17260" y="5236"/>
                </a:moveTo>
                <a:cubicBezTo>
                  <a:pt x="17294" y="5293"/>
                  <a:pt x="17323" y="5350"/>
                  <a:pt x="17345" y="5407"/>
                </a:cubicBezTo>
                <a:cubicBezTo>
                  <a:pt x="17283" y="5378"/>
                  <a:pt x="17255" y="5310"/>
                  <a:pt x="17215" y="5259"/>
                </a:cubicBezTo>
                <a:cubicBezTo>
                  <a:pt x="17226" y="5253"/>
                  <a:pt x="17243" y="5242"/>
                  <a:pt x="17260" y="5236"/>
                </a:cubicBezTo>
                <a:close/>
                <a:moveTo>
                  <a:pt x="2196" y="5129"/>
                </a:moveTo>
                <a:lnTo>
                  <a:pt x="2196" y="5129"/>
                </a:lnTo>
                <a:cubicBezTo>
                  <a:pt x="2191" y="5163"/>
                  <a:pt x="2168" y="5191"/>
                  <a:pt x="2162" y="5219"/>
                </a:cubicBezTo>
                <a:cubicBezTo>
                  <a:pt x="2145" y="5248"/>
                  <a:pt x="2128" y="5276"/>
                  <a:pt x="2105" y="5310"/>
                </a:cubicBezTo>
                <a:cubicBezTo>
                  <a:pt x="2094" y="5321"/>
                  <a:pt x="2088" y="5338"/>
                  <a:pt x="2077" y="5355"/>
                </a:cubicBezTo>
                <a:cubicBezTo>
                  <a:pt x="2066" y="5378"/>
                  <a:pt x="2054" y="5395"/>
                  <a:pt x="2043" y="5418"/>
                </a:cubicBezTo>
                <a:cubicBezTo>
                  <a:pt x="2049" y="5373"/>
                  <a:pt x="2060" y="5327"/>
                  <a:pt x="2100" y="5304"/>
                </a:cubicBezTo>
                <a:cubicBezTo>
                  <a:pt x="2100" y="5299"/>
                  <a:pt x="2100" y="5282"/>
                  <a:pt x="2100" y="5276"/>
                </a:cubicBezTo>
                <a:cubicBezTo>
                  <a:pt x="2117" y="5253"/>
                  <a:pt x="2140" y="5236"/>
                  <a:pt x="2134" y="5214"/>
                </a:cubicBezTo>
                <a:cubicBezTo>
                  <a:pt x="2157" y="5197"/>
                  <a:pt x="2174" y="5174"/>
                  <a:pt x="2168" y="5146"/>
                </a:cubicBezTo>
                <a:cubicBezTo>
                  <a:pt x="2174" y="5146"/>
                  <a:pt x="2191" y="5134"/>
                  <a:pt x="2196" y="5129"/>
                </a:cubicBezTo>
                <a:close/>
                <a:moveTo>
                  <a:pt x="17343" y="5410"/>
                </a:moveTo>
                <a:cubicBezTo>
                  <a:pt x="17352" y="5410"/>
                  <a:pt x="17360" y="5414"/>
                  <a:pt x="17362" y="5424"/>
                </a:cubicBezTo>
                <a:cubicBezTo>
                  <a:pt x="17366" y="5440"/>
                  <a:pt x="17351" y="5451"/>
                  <a:pt x="17338" y="5451"/>
                </a:cubicBezTo>
                <a:cubicBezTo>
                  <a:pt x="17330" y="5451"/>
                  <a:pt x="17323" y="5446"/>
                  <a:pt x="17323" y="5435"/>
                </a:cubicBezTo>
                <a:cubicBezTo>
                  <a:pt x="17319" y="5418"/>
                  <a:pt x="17331" y="5410"/>
                  <a:pt x="17343" y="5410"/>
                </a:cubicBezTo>
                <a:close/>
                <a:moveTo>
                  <a:pt x="16994" y="5424"/>
                </a:moveTo>
                <a:cubicBezTo>
                  <a:pt x="16999" y="5435"/>
                  <a:pt x="16999" y="5441"/>
                  <a:pt x="17005" y="5452"/>
                </a:cubicBezTo>
                <a:cubicBezTo>
                  <a:pt x="16999" y="5452"/>
                  <a:pt x="16994" y="5446"/>
                  <a:pt x="16988" y="5446"/>
                </a:cubicBezTo>
                <a:cubicBezTo>
                  <a:pt x="16988" y="5441"/>
                  <a:pt x="16988" y="5435"/>
                  <a:pt x="16994" y="5424"/>
                </a:cubicBezTo>
                <a:close/>
                <a:moveTo>
                  <a:pt x="17374" y="5480"/>
                </a:moveTo>
                <a:cubicBezTo>
                  <a:pt x="17381" y="5480"/>
                  <a:pt x="17388" y="5485"/>
                  <a:pt x="17391" y="5497"/>
                </a:cubicBezTo>
                <a:cubicBezTo>
                  <a:pt x="17383" y="5505"/>
                  <a:pt x="17376" y="5509"/>
                  <a:pt x="17370" y="5509"/>
                </a:cubicBezTo>
                <a:cubicBezTo>
                  <a:pt x="17363" y="5509"/>
                  <a:pt x="17357" y="5504"/>
                  <a:pt x="17351" y="5492"/>
                </a:cubicBezTo>
                <a:cubicBezTo>
                  <a:pt x="17359" y="5484"/>
                  <a:pt x="17367" y="5480"/>
                  <a:pt x="17374" y="5480"/>
                </a:cubicBezTo>
                <a:close/>
                <a:moveTo>
                  <a:pt x="17016" y="5469"/>
                </a:moveTo>
                <a:cubicBezTo>
                  <a:pt x="17022" y="5480"/>
                  <a:pt x="17028" y="5497"/>
                  <a:pt x="17039" y="5509"/>
                </a:cubicBezTo>
                <a:cubicBezTo>
                  <a:pt x="17033" y="5509"/>
                  <a:pt x="17022" y="5514"/>
                  <a:pt x="17022" y="5514"/>
                </a:cubicBezTo>
                <a:cubicBezTo>
                  <a:pt x="17016" y="5503"/>
                  <a:pt x="17011" y="5497"/>
                  <a:pt x="17005" y="5486"/>
                </a:cubicBezTo>
                <a:cubicBezTo>
                  <a:pt x="17011" y="5480"/>
                  <a:pt x="17011" y="5475"/>
                  <a:pt x="17016" y="5469"/>
                </a:cubicBezTo>
                <a:close/>
                <a:moveTo>
                  <a:pt x="16728" y="5450"/>
                </a:moveTo>
                <a:cubicBezTo>
                  <a:pt x="16745" y="5450"/>
                  <a:pt x="16781" y="5507"/>
                  <a:pt x="16750" y="5520"/>
                </a:cubicBezTo>
                <a:cubicBezTo>
                  <a:pt x="16738" y="5503"/>
                  <a:pt x="16733" y="5480"/>
                  <a:pt x="16721" y="5463"/>
                </a:cubicBezTo>
                <a:cubicBezTo>
                  <a:pt x="16721" y="5454"/>
                  <a:pt x="16724" y="5450"/>
                  <a:pt x="16728" y="5450"/>
                </a:cubicBezTo>
                <a:close/>
                <a:moveTo>
                  <a:pt x="17516" y="5367"/>
                </a:moveTo>
                <a:cubicBezTo>
                  <a:pt x="17538" y="5367"/>
                  <a:pt x="17550" y="5384"/>
                  <a:pt x="17567" y="5395"/>
                </a:cubicBezTo>
                <a:cubicBezTo>
                  <a:pt x="17572" y="5395"/>
                  <a:pt x="17584" y="5390"/>
                  <a:pt x="17589" y="5390"/>
                </a:cubicBezTo>
                <a:cubicBezTo>
                  <a:pt x="17595" y="5441"/>
                  <a:pt x="17635" y="5492"/>
                  <a:pt x="17640" y="5537"/>
                </a:cubicBezTo>
                <a:cubicBezTo>
                  <a:pt x="17635" y="5538"/>
                  <a:pt x="17630" y="5539"/>
                  <a:pt x="17625" y="5539"/>
                </a:cubicBezTo>
                <a:cubicBezTo>
                  <a:pt x="17610" y="5539"/>
                  <a:pt x="17599" y="5532"/>
                  <a:pt x="17595" y="5514"/>
                </a:cubicBezTo>
                <a:cubicBezTo>
                  <a:pt x="17567" y="5469"/>
                  <a:pt x="17550" y="5418"/>
                  <a:pt x="17516" y="5367"/>
                </a:cubicBezTo>
                <a:close/>
                <a:moveTo>
                  <a:pt x="1061" y="5537"/>
                </a:moveTo>
                <a:cubicBezTo>
                  <a:pt x="1061" y="5543"/>
                  <a:pt x="1056" y="5548"/>
                  <a:pt x="1056" y="5548"/>
                </a:cubicBezTo>
                <a:cubicBezTo>
                  <a:pt x="1056" y="5543"/>
                  <a:pt x="1056" y="5537"/>
                  <a:pt x="1050" y="5537"/>
                </a:cubicBezTo>
                <a:close/>
                <a:moveTo>
                  <a:pt x="16647" y="4158"/>
                </a:moveTo>
                <a:lnTo>
                  <a:pt x="16647" y="4158"/>
                </a:lnTo>
                <a:cubicBezTo>
                  <a:pt x="16727" y="4221"/>
                  <a:pt x="16761" y="4317"/>
                  <a:pt x="16823" y="4397"/>
                </a:cubicBezTo>
                <a:lnTo>
                  <a:pt x="16846" y="4385"/>
                </a:lnTo>
                <a:lnTo>
                  <a:pt x="16846" y="4385"/>
                </a:lnTo>
                <a:cubicBezTo>
                  <a:pt x="16840" y="4391"/>
                  <a:pt x="16829" y="4408"/>
                  <a:pt x="16818" y="4414"/>
                </a:cubicBezTo>
                <a:cubicBezTo>
                  <a:pt x="16835" y="4425"/>
                  <a:pt x="16857" y="4436"/>
                  <a:pt x="16869" y="4442"/>
                </a:cubicBezTo>
                <a:cubicBezTo>
                  <a:pt x="16869" y="4453"/>
                  <a:pt x="16880" y="4476"/>
                  <a:pt x="16880" y="4482"/>
                </a:cubicBezTo>
                <a:cubicBezTo>
                  <a:pt x="16891" y="4487"/>
                  <a:pt x="16908" y="4493"/>
                  <a:pt x="16914" y="4499"/>
                </a:cubicBezTo>
                <a:cubicBezTo>
                  <a:pt x="16914" y="4504"/>
                  <a:pt x="16914" y="4521"/>
                  <a:pt x="16914" y="4527"/>
                </a:cubicBezTo>
                <a:cubicBezTo>
                  <a:pt x="17079" y="4743"/>
                  <a:pt x="17181" y="4998"/>
                  <a:pt x="17334" y="5219"/>
                </a:cubicBezTo>
                <a:cubicBezTo>
                  <a:pt x="17368" y="5344"/>
                  <a:pt x="17459" y="5446"/>
                  <a:pt x="17493" y="5571"/>
                </a:cubicBezTo>
                <a:cubicBezTo>
                  <a:pt x="17408" y="5452"/>
                  <a:pt x="17345" y="5316"/>
                  <a:pt x="17272" y="5185"/>
                </a:cubicBezTo>
                <a:lnTo>
                  <a:pt x="17272" y="5191"/>
                </a:lnTo>
                <a:cubicBezTo>
                  <a:pt x="17255" y="5163"/>
                  <a:pt x="17255" y="5123"/>
                  <a:pt x="17221" y="5117"/>
                </a:cubicBezTo>
                <a:cubicBezTo>
                  <a:pt x="17221" y="5129"/>
                  <a:pt x="17215" y="5151"/>
                  <a:pt x="17215" y="5163"/>
                </a:cubicBezTo>
                <a:cubicBezTo>
                  <a:pt x="17198" y="5163"/>
                  <a:pt x="17169" y="5168"/>
                  <a:pt x="17152" y="5168"/>
                </a:cubicBezTo>
                <a:cubicBezTo>
                  <a:pt x="17158" y="5151"/>
                  <a:pt x="17158" y="5134"/>
                  <a:pt x="17164" y="5117"/>
                </a:cubicBezTo>
                <a:cubicBezTo>
                  <a:pt x="17186" y="5117"/>
                  <a:pt x="17203" y="5106"/>
                  <a:pt x="17209" y="5077"/>
                </a:cubicBezTo>
                <a:cubicBezTo>
                  <a:pt x="17192" y="5009"/>
                  <a:pt x="17130" y="4953"/>
                  <a:pt x="17096" y="4885"/>
                </a:cubicBezTo>
                <a:cubicBezTo>
                  <a:pt x="17079" y="4845"/>
                  <a:pt x="17062" y="4794"/>
                  <a:pt x="17016" y="4782"/>
                </a:cubicBezTo>
                <a:lnTo>
                  <a:pt x="17016" y="4782"/>
                </a:lnTo>
                <a:cubicBezTo>
                  <a:pt x="17016" y="4816"/>
                  <a:pt x="17033" y="4856"/>
                  <a:pt x="17067" y="4879"/>
                </a:cubicBezTo>
                <a:cubicBezTo>
                  <a:pt x="17073" y="4913"/>
                  <a:pt x="17135" y="4958"/>
                  <a:pt x="17090" y="4981"/>
                </a:cubicBezTo>
                <a:cubicBezTo>
                  <a:pt x="17073" y="4953"/>
                  <a:pt x="17056" y="4941"/>
                  <a:pt x="17028" y="4941"/>
                </a:cubicBezTo>
                <a:cubicBezTo>
                  <a:pt x="17033" y="4936"/>
                  <a:pt x="17045" y="4919"/>
                  <a:pt x="17056" y="4913"/>
                </a:cubicBezTo>
                <a:cubicBezTo>
                  <a:pt x="17045" y="4907"/>
                  <a:pt x="17016" y="4902"/>
                  <a:pt x="17005" y="4896"/>
                </a:cubicBezTo>
                <a:cubicBezTo>
                  <a:pt x="16994" y="4879"/>
                  <a:pt x="16982" y="4862"/>
                  <a:pt x="16971" y="4845"/>
                </a:cubicBezTo>
                <a:cubicBezTo>
                  <a:pt x="16988" y="4845"/>
                  <a:pt x="17011" y="4839"/>
                  <a:pt x="17022" y="4839"/>
                </a:cubicBezTo>
                <a:cubicBezTo>
                  <a:pt x="16999" y="4828"/>
                  <a:pt x="16977" y="4822"/>
                  <a:pt x="16948" y="4811"/>
                </a:cubicBezTo>
                <a:cubicBezTo>
                  <a:pt x="16954" y="4811"/>
                  <a:pt x="16971" y="4799"/>
                  <a:pt x="16977" y="4794"/>
                </a:cubicBezTo>
                <a:cubicBezTo>
                  <a:pt x="16937" y="4743"/>
                  <a:pt x="16903" y="4686"/>
                  <a:pt x="16863" y="4635"/>
                </a:cubicBezTo>
                <a:cubicBezTo>
                  <a:pt x="16818" y="4618"/>
                  <a:pt x="16823" y="4561"/>
                  <a:pt x="16812" y="4521"/>
                </a:cubicBezTo>
                <a:lnTo>
                  <a:pt x="16812" y="4521"/>
                </a:lnTo>
                <a:cubicBezTo>
                  <a:pt x="16903" y="4567"/>
                  <a:pt x="16931" y="4675"/>
                  <a:pt x="16988" y="4754"/>
                </a:cubicBezTo>
                <a:cubicBezTo>
                  <a:pt x="16988" y="4764"/>
                  <a:pt x="16994" y="4767"/>
                  <a:pt x="17001" y="4767"/>
                </a:cubicBezTo>
                <a:cubicBezTo>
                  <a:pt x="17020" y="4767"/>
                  <a:pt x="17049" y="4744"/>
                  <a:pt x="17016" y="4731"/>
                </a:cubicBezTo>
                <a:cubicBezTo>
                  <a:pt x="16925" y="4595"/>
                  <a:pt x="16840" y="4448"/>
                  <a:pt x="16744" y="4312"/>
                </a:cubicBezTo>
                <a:cubicBezTo>
                  <a:pt x="16710" y="4260"/>
                  <a:pt x="16676" y="4215"/>
                  <a:pt x="16647" y="4158"/>
                </a:cubicBezTo>
                <a:close/>
                <a:moveTo>
                  <a:pt x="17606" y="5548"/>
                </a:moveTo>
                <a:cubicBezTo>
                  <a:pt x="17618" y="5548"/>
                  <a:pt x="17646" y="5554"/>
                  <a:pt x="17657" y="5554"/>
                </a:cubicBezTo>
                <a:cubicBezTo>
                  <a:pt x="17674" y="5571"/>
                  <a:pt x="17680" y="5594"/>
                  <a:pt x="17674" y="5616"/>
                </a:cubicBezTo>
                <a:cubicBezTo>
                  <a:pt x="17660" y="5625"/>
                  <a:pt x="17645" y="5628"/>
                  <a:pt x="17629" y="5628"/>
                </a:cubicBezTo>
                <a:cubicBezTo>
                  <a:pt x="17613" y="5628"/>
                  <a:pt x="17598" y="5625"/>
                  <a:pt x="17584" y="5622"/>
                </a:cubicBezTo>
                <a:cubicBezTo>
                  <a:pt x="17595" y="5616"/>
                  <a:pt x="17629" y="5616"/>
                  <a:pt x="17640" y="5611"/>
                </a:cubicBezTo>
                <a:cubicBezTo>
                  <a:pt x="17629" y="5594"/>
                  <a:pt x="17618" y="5571"/>
                  <a:pt x="17606" y="5548"/>
                </a:cubicBezTo>
                <a:close/>
                <a:moveTo>
                  <a:pt x="17525" y="5633"/>
                </a:moveTo>
                <a:cubicBezTo>
                  <a:pt x="17529" y="5633"/>
                  <a:pt x="17533" y="5635"/>
                  <a:pt x="17538" y="5639"/>
                </a:cubicBezTo>
                <a:cubicBezTo>
                  <a:pt x="17552" y="5648"/>
                  <a:pt x="17551" y="5679"/>
                  <a:pt x="17538" y="5679"/>
                </a:cubicBezTo>
                <a:cubicBezTo>
                  <a:pt x="17535" y="5679"/>
                  <a:pt x="17531" y="5678"/>
                  <a:pt x="17527" y="5673"/>
                </a:cubicBezTo>
                <a:cubicBezTo>
                  <a:pt x="17508" y="5669"/>
                  <a:pt x="17509" y="5633"/>
                  <a:pt x="17525" y="5633"/>
                </a:cubicBezTo>
                <a:close/>
                <a:moveTo>
                  <a:pt x="17028" y="5526"/>
                </a:moveTo>
                <a:lnTo>
                  <a:pt x="17028" y="5526"/>
                </a:lnTo>
                <a:cubicBezTo>
                  <a:pt x="17084" y="5565"/>
                  <a:pt x="17096" y="5645"/>
                  <a:pt x="17135" y="5702"/>
                </a:cubicBezTo>
                <a:lnTo>
                  <a:pt x="17118" y="5707"/>
                </a:lnTo>
                <a:cubicBezTo>
                  <a:pt x="17090" y="5645"/>
                  <a:pt x="17062" y="5582"/>
                  <a:pt x="17028" y="5526"/>
                </a:cubicBezTo>
                <a:close/>
                <a:moveTo>
                  <a:pt x="1451" y="5986"/>
                </a:moveTo>
                <a:cubicBezTo>
                  <a:pt x="1455" y="5986"/>
                  <a:pt x="1460" y="5988"/>
                  <a:pt x="1464" y="5991"/>
                </a:cubicBezTo>
                <a:cubicBezTo>
                  <a:pt x="1479" y="6010"/>
                  <a:pt x="1457" y="6033"/>
                  <a:pt x="1439" y="6033"/>
                </a:cubicBezTo>
                <a:cubicBezTo>
                  <a:pt x="1436" y="6033"/>
                  <a:pt x="1433" y="6032"/>
                  <a:pt x="1430" y="6031"/>
                </a:cubicBezTo>
                <a:cubicBezTo>
                  <a:pt x="1412" y="6012"/>
                  <a:pt x="1431" y="5986"/>
                  <a:pt x="1451" y="5986"/>
                </a:cubicBezTo>
                <a:close/>
                <a:moveTo>
                  <a:pt x="17572" y="5900"/>
                </a:moveTo>
                <a:lnTo>
                  <a:pt x="17572" y="5900"/>
                </a:lnTo>
                <a:cubicBezTo>
                  <a:pt x="17589" y="5929"/>
                  <a:pt x="17606" y="5963"/>
                  <a:pt x="17623" y="5991"/>
                </a:cubicBezTo>
                <a:cubicBezTo>
                  <a:pt x="17623" y="6008"/>
                  <a:pt x="17618" y="6025"/>
                  <a:pt x="17618" y="6042"/>
                </a:cubicBezTo>
                <a:cubicBezTo>
                  <a:pt x="17601" y="5997"/>
                  <a:pt x="17584" y="5951"/>
                  <a:pt x="17572" y="5900"/>
                </a:cubicBezTo>
                <a:close/>
                <a:moveTo>
                  <a:pt x="17937" y="6265"/>
                </a:moveTo>
                <a:cubicBezTo>
                  <a:pt x="17938" y="6266"/>
                  <a:pt x="17940" y="6268"/>
                  <a:pt x="17941" y="6269"/>
                </a:cubicBezTo>
                <a:cubicBezTo>
                  <a:pt x="17940" y="6268"/>
                  <a:pt x="17938" y="6266"/>
                  <a:pt x="17937" y="6265"/>
                </a:cubicBezTo>
                <a:close/>
                <a:moveTo>
                  <a:pt x="786" y="6307"/>
                </a:moveTo>
                <a:cubicBezTo>
                  <a:pt x="789" y="6307"/>
                  <a:pt x="792" y="6307"/>
                  <a:pt x="795" y="6309"/>
                </a:cubicBezTo>
                <a:cubicBezTo>
                  <a:pt x="810" y="6319"/>
                  <a:pt x="803" y="6356"/>
                  <a:pt x="781" y="6356"/>
                </a:cubicBezTo>
                <a:cubicBezTo>
                  <a:pt x="778" y="6356"/>
                  <a:pt x="775" y="6355"/>
                  <a:pt x="772" y="6354"/>
                </a:cubicBezTo>
                <a:cubicBezTo>
                  <a:pt x="752" y="6344"/>
                  <a:pt x="763" y="6307"/>
                  <a:pt x="786" y="6307"/>
                </a:cubicBezTo>
                <a:close/>
                <a:moveTo>
                  <a:pt x="17691" y="6161"/>
                </a:moveTo>
                <a:cubicBezTo>
                  <a:pt x="17714" y="6241"/>
                  <a:pt x="17754" y="6309"/>
                  <a:pt x="17777" y="6388"/>
                </a:cubicBezTo>
                <a:cubicBezTo>
                  <a:pt x="17754" y="6388"/>
                  <a:pt x="17742" y="6365"/>
                  <a:pt x="17731" y="6348"/>
                </a:cubicBezTo>
                <a:lnTo>
                  <a:pt x="17697" y="6348"/>
                </a:lnTo>
                <a:cubicBezTo>
                  <a:pt x="17703" y="6337"/>
                  <a:pt x="17714" y="6314"/>
                  <a:pt x="17720" y="6303"/>
                </a:cubicBezTo>
                <a:cubicBezTo>
                  <a:pt x="17708" y="6303"/>
                  <a:pt x="17697" y="6309"/>
                  <a:pt x="17686" y="6309"/>
                </a:cubicBezTo>
                <a:cubicBezTo>
                  <a:pt x="17716" y="6274"/>
                  <a:pt x="17708" y="6250"/>
                  <a:pt x="17688" y="6250"/>
                </a:cubicBezTo>
                <a:cubicBezTo>
                  <a:pt x="17678" y="6250"/>
                  <a:pt x="17665" y="6256"/>
                  <a:pt x="17652" y="6269"/>
                </a:cubicBezTo>
                <a:cubicBezTo>
                  <a:pt x="17646" y="6258"/>
                  <a:pt x="17640" y="6241"/>
                  <a:pt x="17640" y="6235"/>
                </a:cubicBezTo>
                <a:cubicBezTo>
                  <a:pt x="17657" y="6235"/>
                  <a:pt x="17680" y="6229"/>
                  <a:pt x="17697" y="6229"/>
                </a:cubicBezTo>
                <a:cubicBezTo>
                  <a:pt x="17686" y="6207"/>
                  <a:pt x="17686" y="6184"/>
                  <a:pt x="17691" y="6161"/>
                </a:cubicBezTo>
                <a:close/>
                <a:moveTo>
                  <a:pt x="1669" y="6116"/>
                </a:moveTo>
                <a:cubicBezTo>
                  <a:pt x="1674" y="6116"/>
                  <a:pt x="1680" y="6121"/>
                  <a:pt x="1686" y="6121"/>
                </a:cubicBezTo>
                <a:cubicBezTo>
                  <a:pt x="1646" y="6212"/>
                  <a:pt x="1606" y="6303"/>
                  <a:pt x="1566" y="6394"/>
                </a:cubicBezTo>
                <a:cubicBezTo>
                  <a:pt x="1589" y="6331"/>
                  <a:pt x="1606" y="6263"/>
                  <a:pt x="1646" y="6207"/>
                </a:cubicBezTo>
                <a:lnTo>
                  <a:pt x="1606" y="6207"/>
                </a:lnTo>
                <a:cubicBezTo>
                  <a:pt x="1618" y="6201"/>
                  <a:pt x="1635" y="6195"/>
                  <a:pt x="1652" y="6190"/>
                </a:cubicBezTo>
                <a:cubicBezTo>
                  <a:pt x="1657" y="6161"/>
                  <a:pt x="1663" y="6138"/>
                  <a:pt x="1669" y="6116"/>
                </a:cubicBezTo>
                <a:close/>
                <a:moveTo>
                  <a:pt x="1010" y="5588"/>
                </a:moveTo>
                <a:lnTo>
                  <a:pt x="1010" y="5588"/>
                </a:lnTo>
                <a:cubicBezTo>
                  <a:pt x="999" y="5628"/>
                  <a:pt x="988" y="5668"/>
                  <a:pt x="971" y="5713"/>
                </a:cubicBezTo>
                <a:lnTo>
                  <a:pt x="976" y="5713"/>
                </a:lnTo>
                <a:cubicBezTo>
                  <a:pt x="948" y="5781"/>
                  <a:pt x="925" y="5849"/>
                  <a:pt x="886" y="5912"/>
                </a:cubicBezTo>
                <a:lnTo>
                  <a:pt x="914" y="5934"/>
                </a:lnTo>
                <a:cubicBezTo>
                  <a:pt x="920" y="5917"/>
                  <a:pt x="937" y="5889"/>
                  <a:pt x="948" y="5872"/>
                </a:cubicBezTo>
                <a:lnTo>
                  <a:pt x="982" y="5860"/>
                </a:lnTo>
                <a:lnTo>
                  <a:pt x="982" y="5889"/>
                </a:lnTo>
                <a:lnTo>
                  <a:pt x="937" y="5894"/>
                </a:lnTo>
                <a:cubicBezTo>
                  <a:pt x="937" y="5929"/>
                  <a:pt x="931" y="5963"/>
                  <a:pt x="931" y="5997"/>
                </a:cubicBezTo>
                <a:cubicBezTo>
                  <a:pt x="886" y="6025"/>
                  <a:pt x="874" y="6070"/>
                  <a:pt x="869" y="6121"/>
                </a:cubicBezTo>
                <a:cubicBezTo>
                  <a:pt x="874" y="6173"/>
                  <a:pt x="812" y="6218"/>
                  <a:pt x="835" y="6275"/>
                </a:cubicBezTo>
                <a:cubicBezTo>
                  <a:pt x="812" y="6263"/>
                  <a:pt x="789" y="6258"/>
                  <a:pt x="766" y="6252"/>
                </a:cubicBezTo>
                <a:cubicBezTo>
                  <a:pt x="744" y="6297"/>
                  <a:pt x="721" y="6348"/>
                  <a:pt x="715" y="6405"/>
                </a:cubicBezTo>
                <a:cubicBezTo>
                  <a:pt x="698" y="6428"/>
                  <a:pt x="681" y="6445"/>
                  <a:pt x="670" y="6468"/>
                </a:cubicBezTo>
                <a:cubicBezTo>
                  <a:pt x="710" y="6348"/>
                  <a:pt x="732" y="6224"/>
                  <a:pt x="801" y="6116"/>
                </a:cubicBezTo>
                <a:lnTo>
                  <a:pt x="801" y="6116"/>
                </a:lnTo>
                <a:cubicBezTo>
                  <a:pt x="789" y="6155"/>
                  <a:pt x="778" y="6195"/>
                  <a:pt x="766" y="6241"/>
                </a:cubicBezTo>
                <a:cubicBezTo>
                  <a:pt x="778" y="6241"/>
                  <a:pt x="801" y="6246"/>
                  <a:pt x="812" y="6246"/>
                </a:cubicBezTo>
                <a:cubicBezTo>
                  <a:pt x="818" y="6155"/>
                  <a:pt x="874" y="6076"/>
                  <a:pt x="886" y="5985"/>
                </a:cubicBezTo>
                <a:lnTo>
                  <a:pt x="886" y="5985"/>
                </a:lnTo>
                <a:cubicBezTo>
                  <a:pt x="835" y="6014"/>
                  <a:pt x="823" y="6076"/>
                  <a:pt x="789" y="6121"/>
                </a:cubicBezTo>
                <a:cubicBezTo>
                  <a:pt x="829" y="5974"/>
                  <a:pt x="891" y="5826"/>
                  <a:pt x="959" y="5685"/>
                </a:cubicBezTo>
                <a:cubicBezTo>
                  <a:pt x="965" y="5685"/>
                  <a:pt x="965" y="5685"/>
                  <a:pt x="965" y="5679"/>
                </a:cubicBezTo>
                <a:cubicBezTo>
                  <a:pt x="971" y="5679"/>
                  <a:pt x="971" y="5673"/>
                  <a:pt x="971" y="5668"/>
                </a:cubicBezTo>
                <a:cubicBezTo>
                  <a:pt x="982" y="5639"/>
                  <a:pt x="999" y="5616"/>
                  <a:pt x="1010" y="5588"/>
                </a:cubicBezTo>
                <a:close/>
                <a:moveTo>
                  <a:pt x="17731" y="6405"/>
                </a:moveTo>
                <a:cubicBezTo>
                  <a:pt x="17771" y="6405"/>
                  <a:pt x="17794" y="6422"/>
                  <a:pt x="17794" y="6462"/>
                </a:cubicBezTo>
                <a:cubicBezTo>
                  <a:pt x="17782" y="6468"/>
                  <a:pt x="17760" y="6473"/>
                  <a:pt x="17748" y="6479"/>
                </a:cubicBezTo>
                <a:cubicBezTo>
                  <a:pt x="17754" y="6473"/>
                  <a:pt x="17771" y="6456"/>
                  <a:pt x="17777" y="6445"/>
                </a:cubicBezTo>
                <a:cubicBezTo>
                  <a:pt x="17765" y="6434"/>
                  <a:pt x="17742" y="6416"/>
                  <a:pt x="17731" y="6405"/>
                </a:cubicBezTo>
                <a:close/>
                <a:moveTo>
                  <a:pt x="17447" y="6473"/>
                </a:moveTo>
                <a:cubicBezTo>
                  <a:pt x="17470" y="6473"/>
                  <a:pt x="17487" y="6536"/>
                  <a:pt x="17459" y="6541"/>
                </a:cubicBezTo>
                <a:cubicBezTo>
                  <a:pt x="17442" y="6530"/>
                  <a:pt x="17436" y="6496"/>
                  <a:pt x="17447" y="6473"/>
                </a:cubicBezTo>
                <a:close/>
                <a:moveTo>
                  <a:pt x="1504" y="6547"/>
                </a:moveTo>
                <a:cubicBezTo>
                  <a:pt x="1504" y="6553"/>
                  <a:pt x="1504" y="6553"/>
                  <a:pt x="1504" y="6553"/>
                </a:cubicBezTo>
                <a:lnTo>
                  <a:pt x="1498" y="6553"/>
                </a:lnTo>
                <a:lnTo>
                  <a:pt x="1498" y="6547"/>
                </a:lnTo>
                <a:close/>
                <a:moveTo>
                  <a:pt x="17828" y="6530"/>
                </a:moveTo>
                <a:cubicBezTo>
                  <a:pt x="17833" y="6570"/>
                  <a:pt x="17839" y="6609"/>
                  <a:pt x="17850" y="6643"/>
                </a:cubicBezTo>
                <a:cubicBezTo>
                  <a:pt x="17833" y="6638"/>
                  <a:pt x="17816" y="6632"/>
                  <a:pt x="17799" y="6626"/>
                </a:cubicBezTo>
                <a:cubicBezTo>
                  <a:pt x="17811" y="6615"/>
                  <a:pt x="17816" y="6604"/>
                  <a:pt x="17828" y="6592"/>
                </a:cubicBezTo>
                <a:cubicBezTo>
                  <a:pt x="17822" y="6575"/>
                  <a:pt x="17811" y="6553"/>
                  <a:pt x="17799" y="6536"/>
                </a:cubicBezTo>
                <a:lnTo>
                  <a:pt x="17828" y="6530"/>
                </a:lnTo>
                <a:close/>
                <a:moveTo>
                  <a:pt x="749" y="6428"/>
                </a:moveTo>
                <a:lnTo>
                  <a:pt x="749" y="6428"/>
                </a:lnTo>
                <a:cubicBezTo>
                  <a:pt x="732" y="6530"/>
                  <a:pt x="681" y="6626"/>
                  <a:pt x="687" y="6734"/>
                </a:cubicBezTo>
                <a:cubicBezTo>
                  <a:pt x="681" y="6729"/>
                  <a:pt x="664" y="6717"/>
                  <a:pt x="659" y="6712"/>
                </a:cubicBezTo>
                <a:cubicBezTo>
                  <a:pt x="687" y="6615"/>
                  <a:pt x="693" y="6507"/>
                  <a:pt x="749" y="6428"/>
                </a:cubicBezTo>
                <a:close/>
                <a:moveTo>
                  <a:pt x="654" y="6762"/>
                </a:moveTo>
                <a:cubicBezTo>
                  <a:pt x="656" y="6762"/>
                  <a:pt x="657" y="6762"/>
                  <a:pt x="659" y="6763"/>
                </a:cubicBezTo>
                <a:cubicBezTo>
                  <a:pt x="676" y="6780"/>
                  <a:pt x="659" y="6814"/>
                  <a:pt x="636" y="6814"/>
                </a:cubicBezTo>
                <a:cubicBezTo>
                  <a:pt x="620" y="6798"/>
                  <a:pt x="634" y="6762"/>
                  <a:pt x="654" y="6762"/>
                </a:cubicBezTo>
                <a:close/>
                <a:moveTo>
                  <a:pt x="17550" y="6780"/>
                </a:moveTo>
                <a:lnTo>
                  <a:pt x="17550" y="6780"/>
                </a:lnTo>
                <a:cubicBezTo>
                  <a:pt x="17572" y="6797"/>
                  <a:pt x="17567" y="6808"/>
                  <a:pt x="17544" y="6814"/>
                </a:cubicBezTo>
                <a:cubicBezTo>
                  <a:pt x="17527" y="6797"/>
                  <a:pt x="17527" y="6785"/>
                  <a:pt x="17550" y="6780"/>
                </a:cubicBezTo>
                <a:close/>
                <a:moveTo>
                  <a:pt x="642" y="6842"/>
                </a:moveTo>
                <a:cubicBezTo>
                  <a:pt x="636" y="6882"/>
                  <a:pt x="625" y="6916"/>
                  <a:pt x="602" y="6944"/>
                </a:cubicBezTo>
                <a:cubicBezTo>
                  <a:pt x="602" y="6910"/>
                  <a:pt x="608" y="6876"/>
                  <a:pt x="613" y="6842"/>
                </a:cubicBezTo>
                <a:close/>
                <a:moveTo>
                  <a:pt x="17550" y="5690"/>
                </a:moveTo>
                <a:lnTo>
                  <a:pt x="17550" y="5690"/>
                </a:lnTo>
                <a:cubicBezTo>
                  <a:pt x="17623" y="5787"/>
                  <a:pt x="17640" y="5929"/>
                  <a:pt x="17725" y="6008"/>
                </a:cubicBezTo>
                <a:cubicBezTo>
                  <a:pt x="17720" y="6014"/>
                  <a:pt x="17708" y="6019"/>
                  <a:pt x="17703" y="6019"/>
                </a:cubicBezTo>
                <a:cubicBezTo>
                  <a:pt x="17816" y="6269"/>
                  <a:pt x="17896" y="6530"/>
                  <a:pt x="17975" y="6791"/>
                </a:cubicBezTo>
                <a:cubicBezTo>
                  <a:pt x="17981" y="6791"/>
                  <a:pt x="17986" y="6785"/>
                  <a:pt x="17992" y="6785"/>
                </a:cubicBezTo>
                <a:cubicBezTo>
                  <a:pt x="17975" y="6859"/>
                  <a:pt x="18021" y="6921"/>
                  <a:pt x="18038" y="6990"/>
                </a:cubicBezTo>
                <a:cubicBezTo>
                  <a:pt x="17998" y="6967"/>
                  <a:pt x="18003" y="6921"/>
                  <a:pt x="17986" y="6882"/>
                </a:cubicBezTo>
                <a:cubicBezTo>
                  <a:pt x="17884" y="6558"/>
                  <a:pt x="17765" y="6235"/>
                  <a:pt x="17640" y="5912"/>
                </a:cubicBezTo>
                <a:cubicBezTo>
                  <a:pt x="17612" y="5838"/>
                  <a:pt x="17567" y="5770"/>
                  <a:pt x="17550" y="5690"/>
                </a:cubicBezTo>
                <a:close/>
                <a:moveTo>
                  <a:pt x="594" y="6970"/>
                </a:moveTo>
                <a:cubicBezTo>
                  <a:pt x="596" y="6970"/>
                  <a:pt x="599" y="6971"/>
                  <a:pt x="602" y="6973"/>
                </a:cubicBezTo>
                <a:cubicBezTo>
                  <a:pt x="622" y="6982"/>
                  <a:pt x="607" y="7014"/>
                  <a:pt x="591" y="7014"/>
                </a:cubicBezTo>
                <a:cubicBezTo>
                  <a:pt x="589" y="7014"/>
                  <a:pt x="587" y="7014"/>
                  <a:pt x="585" y="7012"/>
                </a:cubicBezTo>
                <a:cubicBezTo>
                  <a:pt x="565" y="7002"/>
                  <a:pt x="576" y="6970"/>
                  <a:pt x="594" y="6970"/>
                </a:cubicBezTo>
                <a:close/>
                <a:moveTo>
                  <a:pt x="670" y="6473"/>
                </a:moveTo>
                <a:lnTo>
                  <a:pt x="670" y="6473"/>
                </a:lnTo>
                <a:cubicBezTo>
                  <a:pt x="659" y="6643"/>
                  <a:pt x="579" y="6791"/>
                  <a:pt x="551" y="6955"/>
                </a:cubicBezTo>
                <a:cubicBezTo>
                  <a:pt x="545" y="6995"/>
                  <a:pt x="528" y="7029"/>
                  <a:pt x="505" y="7063"/>
                </a:cubicBezTo>
                <a:cubicBezTo>
                  <a:pt x="545" y="6865"/>
                  <a:pt x="596" y="6666"/>
                  <a:pt x="670" y="6473"/>
                </a:cubicBezTo>
                <a:close/>
                <a:moveTo>
                  <a:pt x="557" y="7092"/>
                </a:moveTo>
                <a:cubicBezTo>
                  <a:pt x="579" y="7097"/>
                  <a:pt x="585" y="7114"/>
                  <a:pt x="562" y="7131"/>
                </a:cubicBezTo>
                <a:cubicBezTo>
                  <a:pt x="540" y="7120"/>
                  <a:pt x="540" y="7109"/>
                  <a:pt x="557" y="7092"/>
                </a:cubicBezTo>
                <a:close/>
                <a:moveTo>
                  <a:pt x="1118" y="7211"/>
                </a:moveTo>
                <a:lnTo>
                  <a:pt x="1118" y="7211"/>
                </a:lnTo>
                <a:cubicBezTo>
                  <a:pt x="1107" y="7245"/>
                  <a:pt x="1096" y="7279"/>
                  <a:pt x="1079" y="7307"/>
                </a:cubicBezTo>
                <a:cubicBezTo>
                  <a:pt x="1079" y="7275"/>
                  <a:pt x="1089" y="7248"/>
                  <a:pt x="1095" y="7216"/>
                </a:cubicBezTo>
                <a:lnTo>
                  <a:pt x="1095" y="7216"/>
                </a:lnTo>
                <a:cubicBezTo>
                  <a:pt x="1104" y="7216"/>
                  <a:pt x="1113" y="7216"/>
                  <a:pt x="1118" y="7211"/>
                </a:cubicBezTo>
                <a:close/>
                <a:moveTo>
                  <a:pt x="18026" y="6995"/>
                </a:moveTo>
                <a:lnTo>
                  <a:pt x="18026" y="6995"/>
                </a:lnTo>
                <a:cubicBezTo>
                  <a:pt x="18083" y="7103"/>
                  <a:pt x="18094" y="7234"/>
                  <a:pt x="18117" y="7353"/>
                </a:cubicBezTo>
                <a:cubicBezTo>
                  <a:pt x="18083" y="7319"/>
                  <a:pt x="18083" y="7268"/>
                  <a:pt x="18066" y="7222"/>
                </a:cubicBezTo>
                <a:lnTo>
                  <a:pt x="18072" y="7222"/>
                </a:lnTo>
                <a:cubicBezTo>
                  <a:pt x="18049" y="7148"/>
                  <a:pt x="18021" y="7075"/>
                  <a:pt x="18026" y="6995"/>
                </a:cubicBezTo>
                <a:close/>
                <a:moveTo>
                  <a:pt x="18116" y="7357"/>
                </a:moveTo>
                <a:cubicBezTo>
                  <a:pt x="18119" y="7357"/>
                  <a:pt x="18124" y="7357"/>
                  <a:pt x="18128" y="7358"/>
                </a:cubicBezTo>
                <a:cubicBezTo>
                  <a:pt x="18138" y="7382"/>
                  <a:pt x="18135" y="7394"/>
                  <a:pt x="18118" y="7394"/>
                </a:cubicBezTo>
                <a:cubicBezTo>
                  <a:pt x="18114" y="7394"/>
                  <a:pt x="18110" y="7393"/>
                  <a:pt x="18106" y="7392"/>
                </a:cubicBezTo>
                <a:cubicBezTo>
                  <a:pt x="18096" y="7369"/>
                  <a:pt x="18099" y="7357"/>
                  <a:pt x="18116" y="7357"/>
                </a:cubicBezTo>
                <a:close/>
                <a:moveTo>
                  <a:pt x="18021" y="7194"/>
                </a:moveTo>
                <a:cubicBezTo>
                  <a:pt x="18043" y="7290"/>
                  <a:pt x="18049" y="7398"/>
                  <a:pt x="18089" y="7495"/>
                </a:cubicBezTo>
                <a:cubicBezTo>
                  <a:pt x="18100" y="7517"/>
                  <a:pt x="18094" y="7540"/>
                  <a:pt x="18083" y="7557"/>
                </a:cubicBezTo>
                <a:lnTo>
                  <a:pt x="18083" y="7563"/>
                </a:lnTo>
                <a:cubicBezTo>
                  <a:pt x="18068" y="7538"/>
                  <a:pt x="18079" y="7466"/>
                  <a:pt x="18045" y="7466"/>
                </a:cubicBezTo>
                <a:cubicBezTo>
                  <a:pt x="18040" y="7466"/>
                  <a:pt x="18034" y="7468"/>
                  <a:pt x="18026" y="7472"/>
                </a:cubicBezTo>
                <a:cubicBezTo>
                  <a:pt x="18038" y="7466"/>
                  <a:pt x="18049" y="7455"/>
                  <a:pt x="18055" y="7449"/>
                </a:cubicBezTo>
                <a:cubicBezTo>
                  <a:pt x="18026" y="7370"/>
                  <a:pt x="18009" y="7279"/>
                  <a:pt x="18021" y="7194"/>
                </a:cubicBezTo>
                <a:close/>
                <a:moveTo>
                  <a:pt x="454" y="7597"/>
                </a:moveTo>
                <a:cubicBezTo>
                  <a:pt x="483" y="7597"/>
                  <a:pt x="471" y="7636"/>
                  <a:pt x="449" y="7642"/>
                </a:cubicBezTo>
                <a:cubicBezTo>
                  <a:pt x="420" y="7642"/>
                  <a:pt x="437" y="7597"/>
                  <a:pt x="454" y="7597"/>
                </a:cubicBezTo>
                <a:close/>
                <a:moveTo>
                  <a:pt x="460" y="7256"/>
                </a:moveTo>
                <a:cubicBezTo>
                  <a:pt x="466" y="7404"/>
                  <a:pt x="420" y="7557"/>
                  <a:pt x="375" y="7693"/>
                </a:cubicBezTo>
                <a:cubicBezTo>
                  <a:pt x="392" y="7546"/>
                  <a:pt x="420" y="7398"/>
                  <a:pt x="460" y="7256"/>
                </a:cubicBezTo>
                <a:close/>
                <a:moveTo>
                  <a:pt x="1016" y="7631"/>
                </a:moveTo>
                <a:cubicBezTo>
                  <a:pt x="1016" y="7682"/>
                  <a:pt x="1033" y="7744"/>
                  <a:pt x="993" y="7778"/>
                </a:cubicBezTo>
                <a:cubicBezTo>
                  <a:pt x="999" y="7727"/>
                  <a:pt x="1005" y="7682"/>
                  <a:pt x="1016" y="7631"/>
                </a:cubicBezTo>
                <a:close/>
                <a:moveTo>
                  <a:pt x="18304" y="7812"/>
                </a:moveTo>
                <a:cubicBezTo>
                  <a:pt x="18304" y="7858"/>
                  <a:pt x="18344" y="7914"/>
                  <a:pt x="18310" y="7954"/>
                </a:cubicBezTo>
                <a:cubicBezTo>
                  <a:pt x="18299" y="7909"/>
                  <a:pt x="18287" y="7863"/>
                  <a:pt x="18276" y="7818"/>
                </a:cubicBezTo>
                <a:cubicBezTo>
                  <a:pt x="18282" y="7818"/>
                  <a:pt x="18299" y="7812"/>
                  <a:pt x="18304" y="7812"/>
                </a:cubicBezTo>
                <a:close/>
                <a:moveTo>
                  <a:pt x="364" y="7699"/>
                </a:moveTo>
                <a:lnTo>
                  <a:pt x="364" y="7699"/>
                </a:lnTo>
                <a:cubicBezTo>
                  <a:pt x="381" y="7812"/>
                  <a:pt x="347" y="7926"/>
                  <a:pt x="330" y="8039"/>
                </a:cubicBezTo>
                <a:cubicBezTo>
                  <a:pt x="324" y="7926"/>
                  <a:pt x="352" y="7812"/>
                  <a:pt x="364" y="7699"/>
                </a:cubicBezTo>
                <a:close/>
                <a:moveTo>
                  <a:pt x="958" y="8117"/>
                </a:moveTo>
                <a:cubicBezTo>
                  <a:pt x="960" y="8117"/>
                  <a:pt x="963" y="8117"/>
                  <a:pt x="965" y="8119"/>
                </a:cubicBezTo>
                <a:cubicBezTo>
                  <a:pt x="986" y="8129"/>
                  <a:pt x="973" y="8170"/>
                  <a:pt x="952" y="8170"/>
                </a:cubicBezTo>
                <a:cubicBezTo>
                  <a:pt x="951" y="8170"/>
                  <a:pt x="949" y="8170"/>
                  <a:pt x="948" y="8170"/>
                </a:cubicBezTo>
                <a:cubicBezTo>
                  <a:pt x="928" y="8155"/>
                  <a:pt x="939" y="8117"/>
                  <a:pt x="958" y="8117"/>
                </a:cubicBezTo>
                <a:close/>
                <a:moveTo>
                  <a:pt x="18134" y="7398"/>
                </a:moveTo>
                <a:lnTo>
                  <a:pt x="18134" y="7398"/>
                </a:lnTo>
                <a:cubicBezTo>
                  <a:pt x="18179" y="7512"/>
                  <a:pt x="18179" y="7631"/>
                  <a:pt x="18208" y="7750"/>
                </a:cubicBezTo>
                <a:lnTo>
                  <a:pt x="18213" y="7750"/>
                </a:lnTo>
                <a:cubicBezTo>
                  <a:pt x="18213" y="7744"/>
                  <a:pt x="18225" y="7738"/>
                  <a:pt x="18230" y="7738"/>
                </a:cubicBezTo>
                <a:cubicBezTo>
                  <a:pt x="18225" y="7750"/>
                  <a:pt x="18219" y="7761"/>
                  <a:pt x="18213" y="7773"/>
                </a:cubicBezTo>
                <a:cubicBezTo>
                  <a:pt x="18242" y="7937"/>
                  <a:pt x="18287" y="8102"/>
                  <a:pt x="18287" y="8277"/>
                </a:cubicBezTo>
                <a:lnTo>
                  <a:pt x="18316" y="8266"/>
                </a:lnTo>
                <a:lnTo>
                  <a:pt x="18316" y="8266"/>
                </a:lnTo>
                <a:cubicBezTo>
                  <a:pt x="18276" y="8323"/>
                  <a:pt x="18316" y="8397"/>
                  <a:pt x="18304" y="8459"/>
                </a:cubicBezTo>
                <a:cubicBezTo>
                  <a:pt x="18276" y="8425"/>
                  <a:pt x="18299" y="8374"/>
                  <a:pt x="18276" y="8334"/>
                </a:cubicBezTo>
                <a:cubicBezTo>
                  <a:pt x="18264" y="8022"/>
                  <a:pt x="18145" y="7704"/>
                  <a:pt x="18134" y="7398"/>
                </a:cubicBezTo>
                <a:close/>
                <a:moveTo>
                  <a:pt x="18219" y="8368"/>
                </a:moveTo>
                <a:cubicBezTo>
                  <a:pt x="18230" y="8419"/>
                  <a:pt x="18242" y="8470"/>
                  <a:pt x="18259" y="8516"/>
                </a:cubicBezTo>
                <a:cubicBezTo>
                  <a:pt x="18242" y="8561"/>
                  <a:pt x="18253" y="8612"/>
                  <a:pt x="18264" y="8658"/>
                </a:cubicBezTo>
                <a:cubicBezTo>
                  <a:pt x="18259" y="8652"/>
                  <a:pt x="18242" y="8646"/>
                  <a:pt x="18236" y="8641"/>
                </a:cubicBezTo>
                <a:cubicBezTo>
                  <a:pt x="18236" y="8624"/>
                  <a:pt x="18242" y="8607"/>
                  <a:pt x="18242" y="8590"/>
                </a:cubicBezTo>
                <a:cubicBezTo>
                  <a:pt x="18230" y="8584"/>
                  <a:pt x="18213" y="8578"/>
                  <a:pt x="18202" y="8573"/>
                </a:cubicBezTo>
                <a:lnTo>
                  <a:pt x="18230" y="8567"/>
                </a:lnTo>
                <a:cubicBezTo>
                  <a:pt x="18219" y="8499"/>
                  <a:pt x="18236" y="8431"/>
                  <a:pt x="18208" y="8368"/>
                </a:cubicBezTo>
                <a:close/>
                <a:moveTo>
                  <a:pt x="18299" y="8465"/>
                </a:moveTo>
                <a:cubicBezTo>
                  <a:pt x="18327" y="8538"/>
                  <a:pt x="18338" y="8629"/>
                  <a:pt x="18327" y="8709"/>
                </a:cubicBezTo>
                <a:lnTo>
                  <a:pt x="18321" y="8709"/>
                </a:lnTo>
                <a:cubicBezTo>
                  <a:pt x="18310" y="8663"/>
                  <a:pt x="18304" y="8618"/>
                  <a:pt x="18316" y="8567"/>
                </a:cubicBezTo>
                <a:cubicBezTo>
                  <a:pt x="18301" y="8552"/>
                  <a:pt x="18290" y="8529"/>
                  <a:pt x="18270" y="8519"/>
                </a:cubicBezTo>
                <a:lnTo>
                  <a:pt x="18270" y="8519"/>
                </a:lnTo>
                <a:cubicBezTo>
                  <a:pt x="18280" y="8521"/>
                  <a:pt x="18290" y="8521"/>
                  <a:pt x="18299" y="8521"/>
                </a:cubicBezTo>
                <a:cubicBezTo>
                  <a:pt x="18299" y="8510"/>
                  <a:pt x="18299" y="8476"/>
                  <a:pt x="18299" y="8465"/>
                </a:cubicBezTo>
                <a:close/>
                <a:moveTo>
                  <a:pt x="18338" y="9004"/>
                </a:moveTo>
                <a:lnTo>
                  <a:pt x="18338" y="9004"/>
                </a:lnTo>
                <a:cubicBezTo>
                  <a:pt x="18367" y="9009"/>
                  <a:pt x="18372" y="9060"/>
                  <a:pt x="18350" y="9072"/>
                </a:cubicBezTo>
                <a:cubicBezTo>
                  <a:pt x="18321" y="9072"/>
                  <a:pt x="18321" y="9021"/>
                  <a:pt x="18338" y="9004"/>
                </a:cubicBezTo>
                <a:close/>
                <a:moveTo>
                  <a:pt x="335" y="8045"/>
                </a:moveTo>
                <a:lnTo>
                  <a:pt x="335" y="8045"/>
                </a:lnTo>
                <a:cubicBezTo>
                  <a:pt x="296" y="8266"/>
                  <a:pt x="301" y="8499"/>
                  <a:pt x="267" y="8726"/>
                </a:cubicBezTo>
                <a:lnTo>
                  <a:pt x="313" y="8754"/>
                </a:lnTo>
                <a:cubicBezTo>
                  <a:pt x="318" y="8731"/>
                  <a:pt x="324" y="8709"/>
                  <a:pt x="330" y="8680"/>
                </a:cubicBezTo>
                <a:lnTo>
                  <a:pt x="341" y="8680"/>
                </a:lnTo>
                <a:cubicBezTo>
                  <a:pt x="341" y="8726"/>
                  <a:pt x="341" y="8771"/>
                  <a:pt x="341" y="8816"/>
                </a:cubicBezTo>
                <a:lnTo>
                  <a:pt x="318" y="8816"/>
                </a:lnTo>
                <a:cubicBezTo>
                  <a:pt x="318" y="8799"/>
                  <a:pt x="318" y="8777"/>
                  <a:pt x="318" y="8754"/>
                </a:cubicBezTo>
                <a:cubicBezTo>
                  <a:pt x="307" y="8754"/>
                  <a:pt x="284" y="8760"/>
                  <a:pt x="273" y="8765"/>
                </a:cubicBezTo>
                <a:cubicBezTo>
                  <a:pt x="256" y="8885"/>
                  <a:pt x="256" y="9004"/>
                  <a:pt x="256" y="9123"/>
                </a:cubicBezTo>
                <a:lnTo>
                  <a:pt x="233" y="9123"/>
                </a:lnTo>
                <a:cubicBezTo>
                  <a:pt x="244" y="8794"/>
                  <a:pt x="273" y="8470"/>
                  <a:pt x="307" y="8147"/>
                </a:cubicBezTo>
                <a:cubicBezTo>
                  <a:pt x="313" y="8107"/>
                  <a:pt x="307" y="8068"/>
                  <a:pt x="335" y="8045"/>
                </a:cubicBezTo>
                <a:close/>
                <a:moveTo>
                  <a:pt x="18293" y="9174"/>
                </a:moveTo>
                <a:cubicBezTo>
                  <a:pt x="18293" y="9225"/>
                  <a:pt x="18327" y="9287"/>
                  <a:pt x="18276" y="9327"/>
                </a:cubicBezTo>
                <a:cubicBezTo>
                  <a:pt x="18276" y="9276"/>
                  <a:pt x="18270" y="9219"/>
                  <a:pt x="18293" y="9174"/>
                </a:cubicBezTo>
                <a:close/>
                <a:moveTo>
                  <a:pt x="18355" y="9242"/>
                </a:moveTo>
                <a:cubicBezTo>
                  <a:pt x="18361" y="9356"/>
                  <a:pt x="18401" y="9497"/>
                  <a:pt x="18344" y="9599"/>
                </a:cubicBezTo>
                <a:cubicBezTo>
                  <a:pt x="18355" y="9480"/>
                  <a:pt x="18350" y="9361"/>
                  <a:pt x="18338" y="9248"/>
                </a:cubicBezTo>
                <a:lnTo>
                  <a:pt x="18355" y="9242"/>
                </a:lnTo>
                <a:close/>
                <a:moveTo>
                  <a:pt x="250" y="9151"/>
                </a:moveTo>
                <a:cubicBezTo>
                  <a:pt x="256" y="9202"/>
                  <a:pt x="256" y="9248"/>
                  <a:pt x="250" y="9299"/>
                </a:cubicBezTo>
                <a:cubicBezTo>
                  <a:pt x="250" y="9299"/>
                  <a:pt x="250" y="9298"/>
                  <a:pt x="250" y="9298"/>
                </a:cubicBezTo>
                <a:lnTo>
                  <a:pt x="250" y="9298"/>
                </a:lnTo>
                <a:cubicBezTo>
                  <a:pt x="239" y="9415"/>
                  <a:pt x="245" y="9527"/>
                  <a:pt x="256" y="9645"/>
                </a:cubicBezTo>
                <a:lnTo>
                  <a:pt x="233" y="9645"/>
                </a:lnTo>
                <a:cubicBezTo>
                  <a:pt x="233" y="9533"/>
                  <a:pt x="194" y="9398"/>
                  <a:pt x="248" y="9297"/>
                </a:cubicBezTo>
                <a:lnTo>
                  <a:pt x="248" y="9297"/>
                </a:lnTo>
                <a:cubicBezTo>
                  <a:pt x="249" y="9297"/>
                  <a:pt x="249" y="9298"/>
                  <a:pt x="250" y="9298"/>
                </a:cubicBezTo>
                <a:lnTo>
                  <a:pt x="250" y="9298"/>
                </a:lnTo>
                <a:cubicBezTo>
                  <a:pt x="250" y="9297"/>
                  <a:pt x="250" y="9295"/>
                  <a:pt x="250" y="9293"/>
                </a:cubicBezTo>
                <a:lnTo>
                  <a:pt x="250" y="9293"/>
                </a:lnTo>
                <a:cubicBezTo>
                  <a:pt x="250" y="9294"/>
                  <a:pt x="249" y="9295"/>
                  <a:pt x="248" y="9297"/>
                </a:cubicBezTo>
                <a:lnTo>
                  <a:pt x="248" y="9297"/>
                </a:lnTo>
                <a:cubicBezTo>
                  <a:pt x="217" y="9257"/>
                  <a:pt x="228" y="9190"/>
                  <a:pt x="250" y="9151"/>
                </a:cubicBezTo>
                <a:close/>
                <a:moveTo>
                  <a:pt x="324" y="9565"/>
                </a:moveTo>
                <a:cubicBezTo>
                  <a:pt x="324" y="9617"/>
                  <a:pt x="335" y="9673"/>
                  <a:pt x="307" y="9719"/>
                </a:cubicBezTo>
                <a:cubicBezTo>
                  <a:pt x="307" y="9668"/>
                  <a:pt x="273" y="9605"/>
                  <a:pt x="324" y="9565"/>
                </a:cubicBezTo>
                <a:close/>
                <a:moveTo>
                  <a:pt x="18350" y="9594"/>
                </a:moveTo>
                <a:lnTo>
                  <a:pt x="18350" y="9594"/>
                </a:lnTo>
                <a:cubicBezTo>
                  <a:pt x="18378" y="9634"/>
                  <a:pt x="18372" y="9696"/>
                  <a:pt x="18344" y="9741"/>
                </a:cubicBezTo>
                <a:cubicBezTo>
                  <a:pt x="18338" y="9690"/>
                  <a:pt x="18344" y="9639"/>
                  <a:pt x="18350" y="9594"/>
                </a:cubicBezTo>
                <a:close/>
                <a:moveTo>
                  <a:pt x="244" y="9815"/>
                </a:moveTo>
                <a:lnTo>
                  <a:pt x="244" y="9815"/>
                </a:lnTo>
                <a:cubicBezTo>
                  <a:pt x="273" y="9821"/>
                  <a:pt x="273" y="9866"/>
                  <a:pt x="256" y="9883"/>
                </a:cubicBezTo>
                <a:cubicBezTo>
                  <a:pt x="227" y="9883"/>
                  <a:pt x="222" y="9832"/>
                  <a:pt x="244" y="9815"/>
                </a:cubicBezTo>
                <a:close/>
                <a:moveTo>
                  <a:pt x="154" y="8346"/>
                </a:moveTo>
                <a:lnTo>
                  <a:pt x="176" y="8385"/>
                </a:lnTo>
                <a:cubicBezTo>
                  <a:pt x="154" y="8431"/>
                  <a:pt x="165" y="8482"/>
                  <a:pt x="171" y="8527"/>
                </a:cubicBezTo>
                <a:cubicBezTo>
                  <a:pt x="182" y="8521"/>
                  <a:pt x="205" y="8510"/>
                  <a:pt x="216" y="8504"/>
                </a:cubicBezTo>
                <a:lnTo>
                  <a:pt x="216" y="8504"/>
                </a:lnTo>
                <a:cubicBezTo>
                  <a:pt x="210" y="8521"/>
                  <a:pt x="205" y="8538"/>
                  <a:pt x="199" y="8556"/>
                </a:cubicBezTo>
                <a:cubicBezTo>
                  <a:pt x="216" y="8607"/>
                  <a:pt x="148" y="8641"/>
                  <a:pt x="165" y="8692"/>
                </a:cubicBezTo>
                <a:lnTo>
                  <a:pt x="171" y="8692"/>
                </a:lnTo>
                <a:cubicBezTo>
                  <a:pt x="176" y="8697"/>
                  <a:pt x="188" y="8709"/>
                  <a:pt x="193" y="8714"/>
                </a:cubicBezTo>
                <a:cubicBezTo>
                  <a:pt x="193" y="8856"/>
                  <a:pt x="159" y="9004"/>
                  <a:pt x="182" y="9146"/>
                </a:cubicBezTo>
                <a:lnTo>
                  <a:pt x="137" y="9146"/>
                </a:lnTo>
                <a:cubicBezTo>
                  <a:pt x="137" y="9163"/>
                  <a:pt x="125" y="9197"/>
                  <a:pt x="125" y="9214"/>
                </a:cubicBezTo>
                <a:cubicBezTo>
                  <a:pt x="137" y="9225"/>
                  <a:pt x="148" y="9231"/>
                  <a:pt x="165" y="9242"/>
                </a:cubicBezTo>
                <a:lnTo>
                  <a:pt x="171" y="9202"/>
                </a:lnTo>
                <a:cubicBezTo>
                  <a:pt x="171" y="9219"/>
                  <a:pt x="176" y="9248"/>
                  <a:pt x="182" y="9265"/>
                </a:cubicBezTo>
                <a:cubicBezTo>
                  <a:pt x="171" y="9259"/>
                  <a:pt x="159" y="9248"/>
                  <a:pt x="154" y="9242"/>
                </a:cubicBezTo>
                <a:cubicBezTo>
                  <a:pt x="142" y="9248"/>
                  <a:pt x="125" y="9253"/>
                  <a:pt x="120" y="9259"/>
                </a:cubicBezTo>
                <a:cubicBezTo>
                  <a:pt x="125" y="9293"/>
                  <a:pt x="125" y="9321"/>
                  <a:pt x="125" y="9350"/>
                </a:cubicBezTo>
                <a:lnTo>
                  <a:pt x="148" y="9356"/>
                </a:lnTo>
                <a:cubicBezTo>
                  <a:pt x="154" y="9327"/>
                  <a:pt x="159" y="9299"/>
                  <a:pt x="176" y="9276"/>
                </a:cubicBezTo>
                <a:lnTo>
                  <a:pt x="176" y="9276"/>
                </a:lnTo>
                <a:cubicBezTo>
                  <a:pt x="165" y="9304"/>
                  <a:pt x="165" y="9338"/>
                  <a:pt x="176" y="9367"/>
                </a:cubicBezTo>
                <a:lnTo>
                  <a:pt x="120" y="9367"/>
                </a:lnTo>
                <a:cubicBezTo>
                  <a:pt x="125" y="9395"/>
                  <a:pt x="125" y="9424"/>
                  <a:pt x="125" y="9452"/>
                </a:cubicBezTo>
                <a:cubicBezTo>
                  <a:pt x="137" y="9435"/>
                  <a:pt x="154" y="9390"/>
                  <a:pt x="159" y="9373"/>
                </a:cubicBezTo>
                <a:lnTo>
                  <a:pt x="159" y="9373"/>
                </a:lnTo>
                <a:cubicBezTo>
                  <a:pt x="171" y="9395"/>
                  <a:pt x="171" y="9418"/>
                  <a:pt x="154" y="9446"/>
                </a:cubicBezTo>
                <a:cubicBezTo>
                  <a:pt x="171" y="9503"/>
                  <a:pt x="159" y="9560"/>
                  <a:pt x="165" y="9617"/>
                </a:cubicBezTo>
                <a:lnTo>
                  <a:pt x="137" y="9628"/>
                </a:lnTo>
                <a:cubicBezTo>
                  <a:pt x="148" y="9634"/>
                  <a:pt x="171" y="9651"/>
                  <a:pt x="182" y="9662"/>
                </a:cubicBezTo>
                <a:cubicBezTo>
                  <a:pt x="165" y="9668"/>
                  <a:pt x="148" y="9673"/>
                  <a:pt x="125" y="9679"/>
                </a:cubicBezTo>
                <a:cubicBezTo>
                  <a:pt x="148" y="9696"/>
                  <a:pt x="159" y="9713"/>
                  <a:pt x="176" y="9736"/>
                </a:cubicBezTo>
                <a:cubicBezTo>
                  <a:pt x="176" y="9753"/>
                  <a:pt x="171" y="9770"/>
                  <a:pt x="171" y="9787"/>
                </a:cubicBezTo>
                <a:cubicBezTo>
                  <a:pt x="159" y="9764"/>
                  <a:pt x="142" y="9741"/>
                  <a:pt x="120" y="9724"/>
                </a:cubicBezTo>
                <a:lnTo>
                  <a:pt x="120" y="9724"/>
                </a:lnTo>
                <a:cubicBezTo>
                  <a:pt x="125" y="9741"/>
                  <a:pt x="131" y="9775"/>
                  <a:pt x="137" y="9787"/>
                </a:cubicBezTo>
                <a:cubicBezTo>
                  <a:pt x="125" y="9792"/>
                  <a:pt x="103" y="9792"/>
                  <a:pt x="91" y="9792"/>
                </a:cubicBezTo>
                <a:cubicBezTo>
                  <a:pt x="103" y="9798"/>
                  <a:pt x="131" y="9815"/>
                  <a:pt x="142" y="9821"/>
                </a:cubicBezTo>
                <a:cubicBezTo>
                  <a:pt x="133" y="9840"/>
                  <a:pt x="139" y="9890"/>
                  <a:pt x="115" y="9890"/>
                </a:cubicBezTo>
                <a:cubicBezTo>
                  <a:pt x="111" y="9890"/>
                  <a:pt x="105" y="9888"/>
                  <a:pt x="97" y="9883"/>
                </a:cubicBezTo>
                <a:cubicBezTo>
                  <a:pt x="63" y="9815"/>
                  <a:pt x="120" y="9707"/>
                  <a:pt x="46" y="9651"/>
                </a:cubicBezTo>
                <a:lnTo>
                  <a:pt x="80" y="9651"/>
                </a:lnTo>
                <a:cubicBezTo>
                  <a:pt x="86" y="9452"/>
                  <a:pt x="69" y="9248"/>
                  <a:pt x="80" y="9049"/>
                </a:cubicBezTo>
                <a:cubicBezTo>
                  <a:pt x="69" y="9043"/>
                  <a:pt x="57" y="9038"/>
                  <a:pt x="40" y="9032"/>
                </a:cubicBezTo>
                <a:cubicBezTo>
                  <a:pt x="52" y="9026"/>
                  <a:pt x="63" y="9021"/>
                  <a:pt x="69" y="9021"/>
                </a:cubicBezTo>
                <a:cubicBezTo>
                  <a:pt x="63" y="8924"/>
                  <a:pt x="114" y="8816"/>
                  <a:pt x="80" y="8726"/>
                </a:cubicBezTo>
                <a:cubicBezTo>
                  <a:pt x="131" y="8658"/>
                  <a:pt x="91" y="8561"/>
                  <a:pt x="120" y="8487"/>
                </a:cubicBezTo>
                <a:cubicBezTo>
                  <a:pt x="131" y="8436"/>
                  <a:pt x="103" y="8380"/>
                  <a:pt x="154" y="8346"/>
                </a:cubicBezTo>
                <a:close/>
                <a:moveTo>
                  <a:pt x="273" y="10184"/>
                </a:moveTo>
                <a:lnTo>
                  <a:pt x="273" y="10184"/>
                </a:lnTo>
                <a:cubicBezTo>
                  <a:pt x="284" y="10229"/>
                  <a:pt x="290" y="10275"/>
                  <a:pt x="284" y="10320"/>
                </a:cubicBezTo>
                <a:cubicBezTo>
                  <a:pt x="301" y="10337"/>
                  <a:pt x="313" y="10365"/>
                  <a:pt x="341" y="10371"/>
                </a:cubicBezTo>
                <a:cubicBezTo>
                  <a:pt x="358" y="10326"/>
                  <a:pt x="341" y="10280"/>
                  <a:pt x="330" y="10235"/>
                </a:cubicBezTo>
                <a:lnTo>
                  <a:pt x="330" y="10235"/>
                </a:lnTo>
                <a:cubicBezTo>
                  <a:pt x="341" y="10241"/>
                  <a:pt x="352" y="10246"/>
                  <a:pt x="358" y="10246"/>
                </a:cubicBezTo>
                <a:cubicBezTo>
                  <a:pt x="358" y="10263"/>
                  <a:pt x="358" y="10280"/>
                  <a:pt x="352" y="10303"/>
                </a:cubicBezTo>
                <a:cubicBezTo>
                  <a:pt x="369" y="10303"/>
                  <a:pt x="381" y="10309"/>
                  <a:pt x="392" y="10314"/>
                </a:cubicBezTo>
                <a:lnTo>
                  <a:pt x="369" y="10320"/>
                </a:lnTo>
                <a:cubicBezTo>
                  <a:pt x="375" y="10388"/>
                  <a:pt x="364" y="10456"/>
                  <a:pt x="386" y="10524"/>
                </a:cubicBezTo>
                <a:lnTo>
                  <a:pt x="375" y="10524"/>
                </a:lnTo>
                <a:cubicBezTo>
                  <a:pt x="364" y="10473"/>
                  <a:pt x="352" y="10422"/>
                  <a:pt x="341" y="10371"/>
                </a:cubicBezTo>
                <a:cubicBezTo>
                  <a:pt x="330" y="10371"/>
                  <a:pt x="307" y="10365"/>
                  <a:pt x="296" y="10365"/>
                </a:cubicBezTo>
                <a:cubicBezTo>
                  <a:pt x="296" y="10382"/>
                  <a:pt x="296" y="10411"/>
                  <a:pt x="296" y="10428"/>
                </a:cubicBezTo>
                <a:cubicBezTo>
                  <a:pt x="273" y="10348"/>
                  <a:pt x="256" y="10258"/>
                  <a:pt x="273" y="10184"/>
                </a:cubicBezTo>
                <a:close/>
                <a:moveTo>
                  <a:pt x="18480" y="8997"/>
                </a:moveTo>
                <a:cubicBezTo>
                  <a:pt x="18484" y="8997"/>
                  <a:pt x="18490" y="8999"/>
                  <a:pt x="18497" y="9004"/>
                </a:cubicBezTo>
                <a:cubicBezTo>
                  <a:pt x="18531" y="9077"/>
                  <a:pt x="18474" y="9185"/>
                  <a:pt x="18548" y="9236"/>
                </a:cubicBezTo>
                <a:lnTo>
                  <a:pt x="18514" y="9236"/>
                </a:lnTo>
                <a:cubicBezTo>
                  <a:pt x="18508" y="9441"/>
                  <a:pt x="18525" y="9639"/>
                  <a:pt x="18514" y="9843"/>
                </a:cubicBezTo>
                <a:cubicBezTo>
                  <a:pt x="18531" y="9849"/>
                  <a:pt x="18543" y="9855"/>
                  <a:pt x="18554" y="9860"/>
                </a:cubicBezTo>
                <a:cubicBezTo>
                  <a:pt x="18548" y="9866"/>
                  <a:pt x="18531" y="9872"/>
                  <a:pt x="18525" y="9872"/>
                </a:cubicBezTo>
                <a:lnTo>
                  <a:pt x="18520" y="9872"/>
                </a:lnTo>
                <a:cubicBezTo>
                  <a:pt x="18531" y="9968"/>
                  <a:pt x="18474" y="10076"/>
                  <a:pt x="18514" y="10167"/>
                </a:cubicBezTo>
                <a:cubicBezTo>
                  <a:pt x="18457" y="10229"/>
                  <a:pt x="18503" y="10331"/>
                  <a:pt x="18474" y="10405"/>
                </a:cubicBezTo>
                <a:cubicBezTo>
                  <a:pt x="18463" y="10456"/>
                  <a:pt x="18491" y="10513"/>
                  <a:pt x="18435" y="10547"/>
                </a:cubicBezTo>
                <a:lnTo>
                  <a:pt x="18412" y="10507"/>
                </a:lnTo>
                <a:cubicBezTo>
                  <a:pt x="18440" y="10462"/>
                  <a:pt x="18429" y="10411"/>
                  <a:pt x="18423" y="10365"/>
                </a:cubicBezTo>
                <a:lnTo>
                  <a:pt x="18423" y="10365"/>
                </a:lnTo>
                <a:cubicBezTo>
                  <a:pt x="18412" y="10371"/>
                  <a:pt x="18389" y="10382"/>
                  <a:pt x="18378" y="10382"/>
                </a:cubicBezTo>
                <a:cubicBezTo>
                  <a:pt x="18384" y="10371"/>
                  <a:pt x="18389" y="10354"/>
                  <a:pt x="18395" y="10337"/>
                </a:cubicBezTo>
                <a:cubicBezTo>
                  <a:pt x="18378" y="10280"/>
                  <a:pt x="18446" y="10252"/>
                  <a:pt x="18429" y="10201"/>
                </a:cubicBezTo>
                <a:cubicBezTo>
                  <a:pt x="18423" y="10195"/>
                  <a:pt x="18406" y="10184"/>
                  <a:pt x="18401" y="10178"/>
                </a:cubicBezTo>
                <a:cubicBezTo>
                  <a:pt x="18406" y="10036"/>
                  <a:pt x="18440" y="9889"/>
                  <a:pt x="18418" y="9747"/>
                </a:cubicBezTo>
                <a:lnTo>
                  <a:pt x="18457" y="9747"/>
                </a:lnTo>
                <a:cubicBezTo>
                  <a:pt x="18463" y="9730"/>
                  <a:pt x="18469" y="9696"/>
                  <a:pt x="18474" y="9679"/>
                </a:cubicBezTo>
                <a:cubicBezTo>
                  <a:pt x="18457" y="9668"/>
                  <a:pt x="18446" y="9662"/>
                  <a:pt x="18435" y="9651"/>
                </a:cubicBezTo>
                <a:lnTo>
                  <a:pt x="18429" y="9690"/>
                </a:lnTo>
                <a:cubicBezTo>
                  <a:pt x="18423" y="9673"/>
                  <a:pt x="18418" y="9639"/>
                  <a:pt x="18418" y="9628"/>
                </a:cubicBezTo>
                <a:lnTo>
                  <a:pt x="18418" y="9628"/>
                </a:lnTo>
                <a:cubicBezTo>
                  <a:pt x="18423" y="9634"/>
                  <a:pt x="18440" y="9645"/>
                  <a:pt x="18446" y="9651"/>
                </a:cubicBezTo>
                <a:cubicBezTo>
                  <a:pt x="18452" y="9645"/>
                  <a:pt x="18469" y="9634"/>
                  <a:pt x="18480" y="9634"/>
                </a:cubicBezTo>
                <a:cubicBezTo>
                  <a:pt x="18474" y="9599"/>
                  <a:pt x="18469" y="9571"/>
                  <a:pt x="18469" y="9537"/>
                </a:cubicBezTo>
                <a:lnTo>
                  <a:pt x="18446" y="9537"/>
                </a:lnTo>
                <a:cubicBezTo>
                  <a:pt x="18440" y="9565"/>
                  <a:pt x="18435" y="9594"/>
                  <a:pt x="18418" y="9617"/>
                </a:cubicBezTo>
                <a:cubicBezTo>
                  <a:pt x="18435" y="9588"/>
                  <a:pt x="18429" y="9554"/>
                  <a:pt x="18418" y="9526"/>
                </a:cubicBezTo>
                <a:lnTo>
                  <a:pt x="18474" y="9526"/>
                </a:lnTo>
                <a:cubicBezTo>
                  <a:pt x="18474" y="9497"/>
                  <a:pt x="18474" y="9469"/>
                  <a:pt x="18469" y="9435"/>
                </a:cubicBezTo>
                <a:cubicBezTo>
                  <a:pt x="18463" y="9458"/>
                  <a:pt x="18446" y="9503"/>
                  <a:pt x="18435" y="9520"/>
                </a:cubicBezTo>
                <a:cubicBezTo>
                  <a:pt x="18429" y="9497"/>
                  <a:pt x="18429" y="9475"/>
                  <a:pt x="18440" y="9446"/>
                </a:cubicBezTo>
                <a:cubicBezTo>
                  <a:pt x="18423" y="9390"/>
                  <a:pt x="18435" y="9333"/>
                  <a:pt x="18429" y="9276"/>
                </a:cubicBezTo>
                <a:lnTo>
                  <a:pt x="18457" y="9265"/>
                </a:lnTo>
                <a:cubicBezTo>
                  <a:pt x="18446" y="9259"/>
                  <a:pt x="18423" y="9242"/>
                  <a:pt x="18418" y="9231"/>
                </a:cubicBezTo>
                <a:cubicBezTo>
                  <a:pt x="18435" y="9225"/>
                  <a:pt x="18452" y="9219"/>
                  <a:pt x="18469" y="9214"/>
                </a:cubicBezTo>
                <a:cubicBezTo>
                  <a:pt x="18452" y="9197"/>
                  <a:pt x="18435" y="9180"/>
                  <a:pt x="18418" y="9157"/>
                </a:cubicBezTo>
                <a:cubicBezTo>
                  <a:pt x="18418" y="9140"/>
                  <a:pt x="18423" y="9123"/>
                  <a:pt x="18429" y="9106"/>
                </a:cubicBezTo>
                <a:cubicBezTo>
                  <a:pt x="18440" y="9129"/>
                  <a:pt x="18452" y="9151"/>
                  <a:pt x="18474" y="9168"/>
                </a:cubicBezTo>
                <a:cubicBezTo>
                  <a:pt x="18469" y="9151"/>
                  <a:pt x="18463" y="9117"/>
                  <a:pt x="18463" y="9100"/>
                </a:cubicBezTo>
                <a:lnTo>
                  <a:pt x="18503" y="9100"/>
                </a:lnTo>
                <a:cubicBezTo>
                  <a:pt x="18491" y="9095"/>
                  <a:pt x="18469" y="9077"/>
                  <a:pt x="18457" y="9072"/>
                </a:cubicBezTo>
                <a:cubicBezTo>
                  <a:pt x="18462" y="9053"/>
                  <a:pt x="18455" y="8997"/>
                  <a:pt x="18480" y="8997"/>
                </a:cubicBezTo>
                <a:close/>
                <a:moveTo>
                  <a:pt x="976" y="10536"/>
                </a:moveTo>
                <a:lnTo>
                  <a:pt x="976" y="10536"/>
                </a:lnTo>
                <a:cubicBezTo>
                  <a:pt x="993" y="10553"/>
                  <a:pt x="993" y="10564"/>
                  <a:pt x="971" y="10570"/>
                </a:cubicBezTo>
                <a:cubicBezTo>
                  <a:pt x="948" y="10553"/>
                  <a:pt x="954" y="10541"/>
                  <a:pt x="976" y="10536"/>
                </a:cubicBezTo>
                <a:close/>
                <a:moveTo>
                  <a:pt x="18367" y="9770"/>
                </a:moveTo>
                <a:cubicBezTo>
                  <a:pt x="18355" y="10099"/>
                  <a:pt x="18327" y="10422"/>
                  <a:pt x="18287" y="10746"/>
                </a:cubicBezTo>
                <a:cubicBezTo>
                  <a:pt x="18287" y="10780"/>
                  <a:pt x="18293" y="10819"/>
                  <a:pt x="18259" y="10848"/>
                </a:cubicBezTo>
                <a:cubicBezTo>
                  <a:pt x="18304" y="10621"/>
                  <a:pt x="18293" y="10394"/>
                  <a:pt x="18327" y="10167"/>
                </a:cubicBezTo>
                <a:cubicBezTo>
                  <a:pt x="18316" y="10156"/>
                  <a:pt x="18299" y="10144"/>
                  <a:pt x="18287" y="10138"/>
                </a:cubicBezTo>
                <a:cubicBezTo>
                  <a:pt x="18276" y="10161"/>
                  <a:pt x="18270" y="10184"/>
                  <a:pt x="18264" y="10207"/>
                </a:cubicBezTo>
                <a:lnTo>
                  <a:pt x="18259" y="10207"/>
                </a:lnTo>
                <a:cubicBezTo>
                  <a:pt x="18259" y="10167"/>
                  <a:pt x="18259" y="10121"/>
                  <a:pt x="18259" y="10076"/>
                </a:cubicBezTo>
                <a:cubicBezTo>
                  <a:pt x="18264" y="10076"/>
                  <a:pt x="18276" y="10070"/>
                  <a:pt x="18276" y="10070"/>
                </a:cubicBezTo>
                <a:cubicBezTo>
                  <a:pt x="18276" y="10093"/>
                  <a:pt x="18276" y="10116"/>
                  <a:pt x="18282" y="10138"/>
                </a:cubicBezTo>
                <a:cubicBezTo>
                  <a:pt x="18293" y="10133"/>
                  <a:pt x="18310" y="10127"/>
                  <a:pt x="18321" y="10127"/>
                </a:cubicBezTo>
                <a:cubicBezTo>
                  <a:pt x="18338" y="10008"/>
                  <a:pt x="18338" y="9889"/>
                  <a:pt x="18344" y="9770"/>
                </a:cubicBezTo>
                <a:close/>
                <a:moveTo>
                  <a:pt x="290" y="10933"/>
                </a:moveTo>
                <a:lnTo>
                  <a:pt x="290" y="10933"/>
                </a:lnTo>
                <a:cubicBezTo>
                  <a:pt x="301" y="10978"/>
                  <a:pt x="313" y="11024"/>
                  <a:pt x="324" y="11069"/>
                </a:cubicBezTo>
                <a:lnTo>
                  <a:pt x="296" y="11080"/>
                </a:lnTo>
                <a:cubicBezTo>
                  <a:pt x="290" y="11029"/>
                  <a:pt x="256" y="10978"/>
                  <a:pt x="290" y="10933"/>
                </a:cubicBezTo>
                <a:close/>
                <a:moveTo>
                  <a:pt x="18264" y="10853"/>
                </a:moveTo>
                <a:lnTo>
                  <a:pt x="18264" y="10853"/>
                </a:lnTo>
                <a:cubicBezTo>
                  <a:pt x="18270" y="10961"/>
                  <a:pt x="18242" y="11075"/>
                  <a:pt x="18230" y="11188"/>
                </a:cubicBezTo>
                <a:cubicBezTo>
                  <a:pt x="18213" y="11075"/>
                  <a:pt x="18247" y="10961"/>
                  <a:pt x="18264" y="10853"/>
                </a:cubicBezTo>
                <a:close/>
                <a:moveTo>
                  <a:pt x="17595" y="11183"/>
                </a:moveTo>
                <a:lnTo>
                  <a:pt x="17595" y="11183"/>
                </a:lnTo>
                <a:cubicBezTo>
                  <a:pt x="17589" y="11205"/>
                  <a:pt x="17584" y="11234"/>
                  <a:pt x="17578" y="11256"/>
                </a:cubicBezTo>
                <a:lnTo>
                  <a:pt x="17578" y="11239"/>
                </a:lnTo>
                <a:cubicBezTo>
                  <a:pt x="17584" y="11222"/>
                  <a:pt x="17589" y="11205"/>
                  <a:pt x="17595" y="11183"/>
                </a:cubicBezTo>
                <a:close/>
                <a:moveTo>
                  <a:pt x="18145" y="11245"/>
                </a:moveTo>
                <a:lnTo>
                  <a:pt x="18145" y="11245"/>
                </a:lnTo>
                <a:cubicBezTo>
                  <a:pt x="18174" y="11251"/>
                  <a:pt x="18157" y="11290"/>
                  <a:pt x="18140" y="11296"/>
                </a:cubicBezTo>
                <a:cubicBezTo>
                  <a:pt x="18111" y="11296"/>
                  <a:pt x="18128" y="11251"/>
                  <a:pt x="18145" y="11245"/>
                </a:cubicBezTo>
                <a:close/>
                <a:moveTo>
                  <a:pt x="290" y="10428"/>
                </a:moveTo>
                <a:cubicBezTo>
                  <a:pt x="318" y="10468"/>
                  <a:pt x="296" y="10519"/>
                  <a:pt x="324" y="10553"/>
                </a:cubicBezTo>
                <a:cubicBezTo>
                  <a:pt x="335" y="10870"/>
                  <a:pt x="454" y="11182"/>
                  <a:pt x="466" y="11495"/>
                </a:cubicBezTo>
                <a:cubicBezTo>
                  <a:pt x="420" y="11381"/>
                  <a:pt x="415" y="11256"/>
                  <a:pt x="386" y="11143"/>
                </a:cubicBezTo>
                <a:cubicBezTo>
                  <a:pt x="382" y="11143"/>
                  <a:pt x="375" y="11146"/>
                  <a:pt x="372" y="11149"/>
                </a:cubicBezTo>
                <a:lnTo>
                  <a:pt x="372" y="11149"/>
                </a:lnTo>
                <a:cubicBezTo>
                  <a:pt x="376" y="11140"/>
                  <a:pt x="381" y="11130"/>
                  <a:pt x="381" y="11120"/>
                </a:cubicBezTo>
                <a:cubicBezTo>
                  <a:pt x="358" y="10950"/>
                  <a:pt x="313" y="10785"/>
                  <a:pt x="307" y="10615"/>
                </a:cubicBezTo>
                <a:lnTo>
                  <a:pt x="284" y="10621"/>
                </a:lnTo>
                <a:cubicBezTo>
                  <a:pt x="318" y="10570"/>
                  <a:pt x="284" y="10496"/>
                  <a:pt x="290" y="10428"/>
                </a:cubicBezTo>
                <a:close/>
                <a:moveTo>
                  <a:pt x="476" y="11493"/>
                </a:moveTo>
                <a:cubicBezTo>
                  <a:pt x="479" y="11493"/>
                  <a:pt x="484" y="11494"/>
                  <a:pt x="488" y="11495"/>
                </a:cubicBezTo>
                <a:cubicBezTo>
                  <a:pt x="498" y="11514"/>
                  <a:pt x="495" y="11530"/>
                  <a:pt x="476" y="11530"/>
                </a:cubicBezTo>
                <a:cubicBezTo>
                  <a:pt x="473" y="11530"/>
                  <a:pt x="469" y="11529"/>
                  <a:pt x="466" y="11529"/>
                </a:cubicBezTo>
                <a:cubicBezTo>
                  <a:pt x="452" y="11505"/>
                  <a:pt x="457" y="11493"/>
                  <a:pt x="476" y="11493"/>
                </a:cubicBezTo>
                <a:close/>
                <a:moveTo>
                  <a:pt x="18225" y="11199"/>
                </a:moveTo>
                <a:lnTo>
                  <a:pt x="18225" y="11199"/>
                </a:lnTo>
                <a:cubicBezTo>
                  <a:pt x="18202" y="11347"/>
                  <a:pt x="18174" y="11495"/>
                  <a:pt x="18140" y="11636"/>
                </a:cubicBezTo>
                <a:cubicBezTo>
                  <a:pt x="18128" y="11489"/>
                  <a:pt x="18174" y="11336"/>
                  <a:pt x="18225" y="11199"/>
                </a:cubicBezTo>
                <a:close/>
                <a:moveTo>
                  <a:pt x="375" y="11546"/>
                </a:moveTo>
                <a:cubicBezTo>
                  <a:pt x="369" y="11574"/>
                  <a:pt x="364" y="11602"/>
                  <a:pt x="352" y="11631"/>
                </a:cubicBezTo>
                <a:cubicBezTo>
                  <a:pt x="364" y="11636"/>
                  <a:pt x="386" y="11653"/>
                  <a:pt x="403" y="11659"/>
                </a:cubicBezTo>
                <a:cubicBezTo>
                  <a:pt x="403" y="11619"/>
                  <a:pt x="403" y="11574"/>
                  <a:pt x="375" y="11546"/>
                </a:cubicBezTo>
                <a:close/>
                <a:moveTo>
                  <a:pt x="17516" y="11585"/>
                </a:moveTo>
                <a:cubicBezTo>
                  <a:pt x="17516" y="11619"/>
                  <a:pt x="17510" y="11648"/>
                  <a:pt x="17504" y="11682"/>
                </a:cubicBezTo>
                <a:lnTo>
                  <a:pt x="17482" y="11682"/>
                </a:lnTo>
                <a:cubicBezTo>
                  <a:pt x="17487" y="11648"/>
                  <a:pt x="17499" y="11614"/>
                  <a:pt x="17516" y="11585"/>
                </a:cubicBezTo>
                <a:close/>
                <a:moveTo>
                  <a:pt x="514" y="11336"/>
                </a:moveTo>
                <a:cubicBezTo>
                  <a:pt x="525" y="11365"/>
                  <a:pt x="517" y="11426"/>
                  <a:pt x="549" y="11426"/>
                </a:cubicBezTo>
                <a:cubicBezTo>
                  <a:pt x="554" y="11426"/>
                  <a:pt x="560" y="11425"/>
                  <a:pt x="568" y="11421"/>
                </a:cubicBezTo>
                <a:lnTo>
                  <a:pt x="568" y="11421"/>
                </a:lnTo>
                <a:cubicBezTo>
                  <a:pt x="557" y="11426"/>
                  <a:pt x="551" y="11438"/>
                  <a:pt x="540" y="11443"/>
                </a:cubicBezTo>
                <a:cubicBezTo>
                  <a:pt x="574" y="11523"/>
                  <a:pt x="591" y="11614"/>
                  <a:pt x="579" y="11699"/>
                </a:cubicBezTo>
                <a:cubicBezTo>
                  <a:pt x="557" y="11597"/>
                  <a:pt x="545" y="11495"/>
                  <a:pt x="511" y="11398"/>
                </a:cubicBezTo>
                <a:cubicBezTo>
                  <a:pt x="501" y="11377"/>
                  <a:pt x="505" y="11357"/>
                  <a:pt x="514" y="11336"/>
                </a:cubicBezTo>
                <a:close/>
                <a:moveTo>
                  <a:pt x="18038" y="11761"/>
                </a:moveTo>
                <a:lnTo>
                  <a:pt x="18038" y="11761"/>
                </a:lnTo>
                <a:cubicBezTo>
                  <a:pt x="18060" y="11773"/>
                  <a:pt x="18060" y="11784"/>
                  <a:pt x="18043" y="11801"/>
                </a:cubicBezTo>
                <a:cubicBezTo>
                  <a:pt x="18021" y="11795"/>
                  <a:pt x="18015" y="11778"/>
                  <a:pt x="18038" y="11761"/>
                </a:cubicBezTo>
                <a:close/>
                <a:moveTo>
                  <a:pt x="1215" y="11744"/>
                </a:moveTo>
                <a:cubicBezTo>
                  <a:pt x="1226" y="11784"/>
                  <a:pt x="1243" y="11824"/>
                  <a:pt x="1254" y="11863"/>
                </a:cubicBezTo>
                <a:cubicBezTo>
                  <a:pt x="1249" y="11863"/>
                  <a:pt x="1237" y="11869"/>
                  <a:pt x="1237" y="11869"/>
                </a:cubicBezTo>
                <a:cubicBezTo>
                  <a:pt x="1226" y="11829"/>
                  <a:pt x="1220" y="11790"/>
                  <a:pt x="1215" y="11744"/>
                </a:cubicBezTo>
                <a:close/>
                <a:moveTo>
                  <a:pt x="477" y="11534"/>
                </a:moveTo>
                <a:lnTo>
                  <a:pt x="477" y="11534"/>
                </a:lnTo>
                <a:cubicBezTo>
                  <a:pt x="511" y="11568"/>
                  <a:pt x="511" y="11619"/>
                  <a:pt x="522" y="11665"/>
                </a:cubicBezTo>
                <a:cubicBezTo>
                  <a:pt x="540" y="11739"/>
                  <a:pt x="574" y="11812"/>
                  <a:pt x="568" y="11892"/>
                </a:cubicBezTo>
                <a:cubicBezTo>
                  <a:pt x="511" y="11784"/>
                  <a:pt x="500" y="11653"/>
                  <a:pt x="477" y="11534"/>
                </a:cubicBezTo>
                <a:close/>
                <a:moveTo>
                  <a:pt x="18007" y="11878"/>
                </a:moveTo>
                <a:cubicBezTo>
                  <a:pt x="18009" y="11878"/>
                  <a:pt x="18012" y="11879"/>
                  <a:pt x="18015" y="11880"/>
                </a:cubicBezTo>
                <a:cubicBezTo>
                  <a:pt x="18035" y="11890"/>
                  <a:pt x="18024" y="11922"/>
                  <a:pt x="18006" y="11922"/>
                </a:cubicBezTo>
                <a:cubicBezTo>
                  <a:pt x="18003" y="11922"/>
                  <a:pt x="18001" y="11921"/>
                  <a:pt x="17998" y="11920"/>
                </a:cubicBezTo>
                <a:cubicBezTo>
                  <a:pt x="17978" y="11910"/>
                  <a:pt x="17989" y="11878"/>
                  <a:pt x="18007" y="11878"/>
                </a:cubicBezTo>
                <a:close/>
                <a:moveTo>
                  <a:pt x="17998" y="11948"/>
                </a:moveTo>
                <a:cubicBezTo>
                  <a:pt x="17998" y="11982"/>
                  <a:pt x="17992" y="12017"/>
                  <a:pt x="17986" y="12051"/>
                </a:cubicBezTo>
                <a:lnTo>
                  <a:pt x="17958" y="12051"/>
                </a:lnTo>
                <a:cubicBezTo>
                  <a:pt x="17964" y="12011"/>
                  <a:pt x="17975" y="11977"/>
                  <a:pt x="17998" y="11948"/>
                </a:cubicBezTo>
                <a:close/>
                <a:moveTo>
                  <a:pt x="1050" y="12079"/>
                </a:moveTo>
                <a:cubicBezTo>
                  <a:pt x="1073" y="12096"/>
                  <a:pt x="1067" y="12107"/>
                  <a:pt x="1044" y="12113"/>
                </a:cubicBezTo>
                <a:cubicBezTo>
                  <a:pt x="1027" y="12096"/>
                  <a:pt x="1027" y="12085"/>
                  <a:pt x="1050" y="12079"/>
                </a:cubicBezTo>
                <a:close/>
                <a:moveTo>
                  <a:pt x="17964" y="12079"/>
                </a:moveTo>
                <a:cubicBezTo>
                  <a:pt x="17974" y="12095"/>
                  <a:pt x="17965" y="12131"/>
                  <a:pt x="17945" y="12131"/>
                </a:cubicBezTo>
                <a:cubicBezTo>
                  <a:pt x="17944" y="12131"/>
                  <a:pt x="17943" y="12130"/>
                  <a:pt x="17941" y="12130"/>
                </a:cubicBezTo>
                <a:cubicBezTo>
                  <a:pt x="17924" y="12113"/>
                  <a:pt x="17941" y="12079"/>
                  <a:pt x="17964" y="12079"/>
                </a:cubicBezTo>
                <a:close/>
                <a:moveTo>
                  <a:pt x="749" y="12249"/>
                </a:moveTo>
                <a:lnTo>
                  <a:pt x="749" y="12249"/>
                </a:lnTo>
                <a:cubicBezTo>
                  <a:pt x="766" y="12255"/>
                  <a:pt x="783" y="12260"/>
                  <a:pt x="801" y="12266"/>
                </a:cubicBezTo>
                <a:cubicBezTo>
                  <a:pt x="789" y="12278"/>
                  <a:pt x="778" y="12289"/>
                  <a:pt x="766" y="12300"/>
                </a:cubicBezTo>
                <a:cubicBezTo>
                  <a:pt x="778" y="12317"/>
                  <a:pt x="789" y="12340"/>
                  <a:pt x="801" y="12357"/>
                </a:cubicBezTo>
                <a:lnTo>
                  <a:pt x="772" y="12363"/>
                </a:lnTo>
                <a:cubicBezTo>
                  <a:pt x="766" y="12323"/>
                  <a:pt x="761" y="12283"/>
                  <a:pt x="749" y="12249"/>
                </a:cubicBezTo>
                <a:close/>
                <a:moveTo>
                  <a:pt x="1135" y="12351"/>
                </a:moveTo>
                <a:cubicBezTo>
                  <a:pt x="1152" y="12368"/>
                  <a:pt x="1164" y="12397"/>
                  <a:pt x="1152" y="12419"/>
                </a:cubicBezTo>
                <a:cubicBezTo>
                  <a:pt x="1124" y="12419"/>
                  <a:pt x="1113" y="12357"/>
                  <a:pt x="1135" y="12351"/>
                </a:cubicBezTo>
                <a:close/>
                <a:moveTo>
                  <a:pt x="18094" y="11829"/>
                </a:moveTo>
                <a:lnTo>
                  <a:pt x="18094" y="11829"/>
                </a:lnTo>
                <a:cubicBezTo>
                  <a:pt x="18049" y="12028"/>
                  <a:pt x="17998" y="12226"/>
                  <a:pt x="17930" y="12419"/>
                </a:cubicBezTo>
                <a:cubicBezTo>
                  <a:pt x="17941" y="12249"/>
                  <a:pt x="18021" y="12102"/>
                  <a:pt x="18049" y="11937"/>
                </a:cubicBezTo>
                <a:cubicBezTo>
                  <a:pt x="18049" y="11897"/>
                  <a:pt x="18072" y="11863"/>
                  <a:pt x="18094" y="11829"/>
                </a:cubicBezTo>
                <a:close/>
                <a:moveTo>
                  <a:pt x="17913" y="12158"/>
                </a:moveTo>
                <a:cubicBezTo>
                  <a:pt x="17918" y="12164"/>
                  <a:pt x="17935" y="12175"/>
                  <a:pt x="17941" y="12181"/>
                </a:cubicBezTo>
                <a:cubicBezTo>
                  <a:pt x="17913" y="12278"/>
                  <a:pt x="17907" y="12385"/>
                  <a:pt x="17850" y="12465"/>
                </a:cubicBezTo>
                <a:cubicBezTo>
                  <a:pt x="17867" y="12363"/>
                  <a:pt x="17918" y="12266"/>
                  <a:pt x="17913" y="12158"/>
                </a:cubicBezTo>
                <a:close/>
                <a:moveTo>
                  <a:pt x="852" y="12414"/>
                </a:moveTo>
                <a:cubicBezTo>
                  <a:pt x="846" y="12425"/>
                  <a:pt x="829" y="12442"/>
                  <a:pt x="823" y="12448"/>
                </a:cubicBezTo>
                <a:cubicBezTo>
                  <a:pt x="835" y="12459"/>
                  <a:pt x="857" y="12476"/>
                  <a:pt x="869" y="12487"/>
                </a:cubicBezTo>
                <a:cubicBezTo>
                  <a:pt x="865" y="12488"/>
                  <a:pt x="861" y="12488"/>
                  <a:pt x="857" y="12488"/>
                </a:cubicBezTo>
                <a:cubicBezTo>
                  <a:pt x="824" y="12488"/>
                  <a:pt x="806" y="12466"/>
                  <a:pt x="806" y="12431"/>
                </a:cubicBezTo>
                <a:cubicBezTo>
                  <a:pt x="818" y="12431"/>
                  <a:pt x="840" y="12419"/>
                  <a:pt x="852" y="12414"/>
                </a:cubicBezTo>
                <a:close/>
                <a:moveTo>
                  <a:pt x="17819" y="12537"/>
                </a:moveTo>
                <a:cubicBezTo>
                  <a:pt x="17822" y="12537"/>
                  <a:pt x="17824" y="12537"/>
                  <a:pt x="17828" y="12539"/>
                </a:cubicBezTo>
                <a:cubicBezTo>
                  <a:pt x="17848" y="12549"/>
                  <a:pt x="17832" y="12586"/>
                  <a:pt x="17812" y="12586"/>
                </a:cubicBezTo>
                <a:cubicBezTo>
                  <a:pt x="17810" y="12586"/>
                  <a:pt x="17807" y="12585"/>
                  <a:pt x="17805" y="12584"/>
                </a:cubicBezTo>
                <a:cubicBezTo>
                  <a:pt x="17790" y="12574"/>
                  <a:pt x="17797" y="12537"/>
                  <a:pt x="17819" y="12537"/>
                </a:cubicBezTo>
                <a:close/>
                <a:moveTo>
                  <a:pt x="823" y="12510"/>
                </a:moveTo>
                <a:cubicBezTo>
                  <a:pt x="846" y="12510"/>
                  <a:pt x="863" y="12527"/>
                  <a:pt x="869" y="12544"/>
                </a:cubicBezTo>
                <a:lnTo>
                  <a:pt x="903" y="12544"/>
                </a:lnTo>
                <a:cubicBezTo>
                  <a:pt x="897" y="12556"/>
                  <a:pt x="886" y="12578"/>
                  <a:pt x="880" y="12590"/>
                </a:cubicBezTo>
                <a:cubicBezTo>
                  <a:pt x="891" y="12590"/>
                  <a:pt x="908" y="12590"/>
                  <a:pt x="914" y="12584"/>
                </a:cubicBezTo>
                <a:lnTo>
                  <a:pt x="914" y="12584"/>
                </a:lnTo>
                <a:cubicBezTo>
                  <a:pt x="882" y="12620"/>
                  <a:pt x="892" y="12644"/>
                  <a:pt x="914" y="12644"/>
                </a:cubicBezTo>
                <a:cubicBezTo>
                  <a:pt x="924" y="12644"/>
                  <a:pt x="936" y="12640"/>
                  <a:pt x="948" y="12629"/>
                </a:cubicBezTo>
                <a:cubicBezTo>
                  <a:pt x="954" y="12635"/>
                  <a:pt x="959" y="12652"/>
                  <a:pt x="959" y="12658"/>
                </a:cubicBezTo>
                <a:cubicBezTo>
                  <a:pt x="942" y="12663"/>
                  <a:pt x="920" y="12663"/>
                  <a:pt x="903" y="12663"/>
                </a:cubicBezTo>
                <a:cubicBezTo>
                  <a:pt x="914" y="12686"/>
                  <a:pt x="914" y="12709"/>
                  <a:pt x="908" y="12731"/>
                </a:cubicBezTo>
                <a:cubicBezTo>
                  <a:pt x="886" y="12652"/>
                  <a:pt x="846" y="12584"/>
                  <a:pt x="823" y="12510"/>
                </a:cubicBezTo>
                <a:close/>
                <a:moveTo>
                  <a:pt x="17156" y="12863"/>
                </a:moveTo>
                <a:cubicBezTo>
                  <a:pt x="17160" y="12863"/>
                  <a:pt x="17165" y="12864"/>
                  <a:pt x="17169" y="12868"/>
                </a:cubicBezTo>
                <a:cubicBezTo>
                  <a:pt x="17183" y="12881"/>
                  <a:pt x="17164" y="12906"/>
                  <a:pt x="17144" y="12906"/>
                </a:cubicBezTo>
                <a:cubicBezTo>
                  <a:pt x="17139" y="12906"/>
                  <a:pt x="17134" y="12905"/>
                  <a:pt x="17130" y="12902"/>
                </a:cubicBezTo>
                <a:cubicBezTo>
                  <a:pt x="17116" y="12888"/>
                  <a:pt x="17136" y="12863"/>
                  <a:pt x="17156" y="12863"/>
                </a:cubicBezTo>
                <a:close/>
                <a:moveTo>
                  <a:pt x="976" y="12851"/>
                </a:moveTo>
                <a:cubicBezTo>
                  <a:pt x="993" y="12896"/>
                  <a:pt x="1016" y="12941"/>
                  <a:pt x="1022" y="12992"/>
                </a:cubicBezTo>
                <a:cubicBezTo>
                  <a:pt x="1005" y="12964"/>
                  <a:pt x="988" y="12930"/>
                  <a:pt x="971" y="12902"/>
                </a:cubicBezTo>
                <a:cubicBezTo>
                  <a:pt x="976" y="12885"/>
                  <a:pt x="976" y="12868"/>
                  <a:pt x="976" y="12851"/>
                </a:cubicBezTo>
                <a:close/>
                <a:moveTo>
                  <a:pt x="562" y="11897"/>
                </a:moveTo>
                <a:lnTo>
                  <a:pt x="562" y="11897"/>
                </a:lnTo>
                <a:cubicBezTo>
                  <a:pt x="596" y="11920"/>
                  <a:pt x="596" y="11965"/>
                  <a:pt x="608" y="12005"/>
                </a:cubicBezTo>
                <a:cubicBezTo>
                  <a:pt x="715" y="12334"/>
                  <a:pt x="829" y="12658"/>
                  <a:pt x="954" y="12975"/>
                </a:cubicBezTo>
                <a:cubicBezTo>
                  <a:pt x="982" y="13055"/>
                  <a:pt x="1033" y="13123"/>
                  <a:pt x="1050" y="13202"/>
                </a:cubicBezTo>
                <a:cubicBezTo>
                  <a:pt x="976" y="13106"/>
                  <a:pt x="954" y="12964"/>
                  <a:pt x="869" y="12879"/>
                </a:cubicBezTo>
                <a:cubicBezTo>
                  <a:pt x="874" y="12879"/>
                  <a:pt x="886" y="12873"/>
                  <a:pt x="897" y="12868"/>
                </a:cubicBezTo>
                <a:cubicBezTo>
                  <a:pt x="783" y="12618"/>
                  <a:pt x="704" y="12357"/>
                  <a:pt x="619" y="12096"/>
                </a:cubicBezTo>
                <a:cubicBezTo>
                  <a:pt x="619" y="12102"/>
                  <a:pt x="608" y="12102"/>
                  <a:pt x="608" y="12102"/>
                </a:cubicBezTo>
                <a:cubicBezTo>
                  <a:pt x="619" y="12028"/>
                  <a:pt x="574" y="11965"/>
                  <a:pt x="562" y="11897"/>
                </a:cubicBezTo>
                <a:close/>
                <a:moveTo>
                  <a:pt x="1056" y="13210"/>
                </a:moveTo>
                <a:cubicBezTo>
                  <a:pt x="1059" y="13210"/>
                  <a:pt x="1063" y="13211"/>
                  <a:pt x="1067" y="13214"/>
                </a:cubicBezTo>
                <a:cubicBezTo>
                  <a:pt x="1086" y="13218"/>
                  <a:pt x="1085" y="13254"/>
                  <a:pt x="1069" y="13254"/>
                </a:cubicBezTo>
                <a:cubicBezTo>
                  <a:pt x="1065" y="13254"/>
                  <a:pt x="1061" y="13252"/>
                  <a:pt x="1056" y="13248"/>
                </a:cubicBezTo>
                <a:cubicBezTo>
                  <a:pt x="1041" y="13243"/>
                  <a:pt x="1039" y="13210"/>
                  <a:pt x="1056" y="13210"/>
                </a:cubicBezTo>
                <a:close/>
                <a:moveTo>
                  <a:pt x="17930" y="12425"/>
                </a:moveTo>
                <a:lnTo>
                  <a:pt x="17930" y="12425"/>
                </a:lnTo>
                <a:cubicBezTo>
                  <a:pt x="17890" y="12544"/>
                  <a:pt x="17862" y="12669"/>
                  <a:pt x="17799" y="12777"/>
                </a:cubicBezTo>
                <a:cubicBezTo>
                  <a:pt x="17805" y="12737"/>
                  <a:pt x="17816" y="12692"/>
                  <a:pt x="17828" y="12652"/>
                </a:cubicBezTo>
                <a:cubicBezTo>
                  <a:pt x="17816" y="12652"/>
                  <a:pt x="17799" y="12646"/>
                  <a:pt x="17788" y="12646"/>
                </a:cubicBezTo>
                <a:cubicBezTo>
                  <a:pt x="17777" y="12737"/>
                  <a:pt x="17720" y="12817"/>
                  <a:pt x="17708" y="12902"/>
                </a:cubicBezTo>
                <a:cubicBezTo>
                  <a:pt x="17760" y="12879"/>
                  <a:pt x="17771" y="12817"/>
                  <a:pt x="17805" y="12771"/>
                </a:cubicBezTo>
                <a:lnTo>
                  <a:pt x="17805" y="12771"/>
                </a:lnTo>
                <a:cubicBezTo>
                  <a:pt x="17771" y="12919"/>
                  <a:pt x="17703" y="13060"/>
                  <a:pt x="17635" y="13202"/>
                </a:cubicBezTo>
                <a:cubicBezTo>
                  <a:pt x="17635" y="13208"/>
                  <a:pt x="17629" y="13208"/>
                  <a:pt x="17629" y="13214"/>
                </a:cubicBezTo>
                <a:cubicBezTo>
                  <a:pt x="17629" y="13214"/>
                  <a:pt x="17623" y="13219"/>
                  <a:pt x="17623" y="13225"/>
                </a:cubicBezTo>
                <a:cubicBezTo>
                  <a:pt x="17612" y="13253"/>
                  <a:pt x="17601" y="13276"/>
                  <a:pt x="17584" y="13304"/>
                </a:cubicBezTo>
                <a:cubicBezTo>
                  <a:pt x="17595" y="13265"/>
                  <a:pt x="17612" y="13219"/>
                  <a:pt x="17623" y="13180"/>
                </a:cubicBezTo>
                <a:lnTo>
                  <a:pt x="17618" y="13180"/>
                </a:lnTo>
                <a:cubicBezTo>
                  <a:pt x="17646" y="13112"/>
                  <a:pt x="17674" y="13043"/>
                  <a:pt x="17714" y="12981"/>
                </a:cubicBezTo>
                <a:lnTo>
                  <a:pt x="17686" y="12958"/>
                </a:lnTo>
                <a:cubicBezTo>
                  <a:pt x="17674" y="12975"/>
                  <a:pt x="17657" y="13004"/>
                  <a:pt x="17652" y="13021"/>
                </a:cubicBezTo>
                <a:lnTo>
                  <a:pt x="17618" y="13032"/>
                </a:lnTo>
                <a:lnTo>
                  <a:pt x="17618" y="13004"/>
                </a:lnTo>
                <a:cubicBezTo>
                  <a:pt x="17629" y="13004"/>
                  <a:pt x="17646" y="12998"/>
                  <a:pt x="17657" y="12998"/>
                </a:cubicBezTo>
                <a:cubicBezTo>
                  <a:pt x="17657" y="12964"/>
                  <a:pt x="17663" y="12930"/>
                  <a:pt x="17669" y="12890"/>
                </a:cubicBezTo>
                <a:cubicBezTo>
                  <a:pt x="17708" y="12868"/>
                  <a:pt x="17725" y="12817"/>
                  <a:pt x="17725" y="12771"/>
                </a:cubicBezTo>
                <a:cubicBezTo>
                  <a:pt x="17725" y="12714"/>
                  <a:pt x="17782" y="12675"/>
                  <a:pt x="17760" y="12618"/>
                </a:cubicBezTo>
                <a:lnTo>
                  <a:pt x="17760" y="12618"/>
                </a:lnTo>
                <a:cubicBezTo>
                  <a:pt x="17782" y="12624"/>
                  <a:pt x="17805" y="12635"/>
                  <a:pt x="17828" y="12641"/>
                </a:cubicBezTo>
                <a:cubicBezTo>
                  <a:pt x="17856" y="12590"/>
                  <a:pt x="17873" y="12539"/>
                  <a:pt x="17879" y="12487"/>
                </a:cubicBezTo>
                <a:cubicBezTo>
                  <a:pt x="17896" y="12465"/>
                  <a:pt x="17913" y="12442"/>
                  <a:pt x="17930" y="12425"/>
                </a:cubicBezTo>
                <a:close/>
                <a:moveTo>
                  <a:pt x="971" y="13259"/>
                </a:moveTo>
                <a:cubicBezTo>
                  <a:pt x="986" y="13259"/>
                  <a:pt x="1002" y="13262"/>
                  <a:pt x="1016" y="13265"/>
                </a:cubicBezTo>
                <a:cubicBezTo>
                  <a:pt x="999" y="13270"/>
                  <a:pt x="971" y="13276"/>
                  <a:pt x="954" y="13276"/>
                </a:cubicBezTo>
                <a:cubicBezTo>
                  <a:pt x="971" y="13299"/>
                  <a:pt x="982" y="13316"/>
                  <a:pt x="993" y="13339"/>
                </a:cubicBezTo>
                <a:cubicBezTo>
                  <a:pt x="976" y="13339"/>
                  <a:pt x="954" y="13333"/>
                  <a:pt x="937" y="13333"/>
                </a:cubicBezTo>
                <a:cubicBezTo>
                  <a:pt x="925" y="13316"/>
                  <a:pt x="920" y="13293"/>
                  <a:pt x="925" y="13270"/>
                </a:cubicBezTo>
                <a:cubicBezTo>
                  <a:pt x="940" y="13262"/>
                  <a:pt x="955" y="13259"/>
                  <a:pt x="971" y="13259"/>
                </a:cubicBezTo>
                <a:close/>
                <a:moveTo>
                  <a:pt x="17538" y="13344"/>
                </a:moveTo>
                <a:cubicBezTo>
                  <a:pt x="17544" y="13350"/>
                  <a:pt x="17544" y="13356"/>
                  <a:pt x="17544" y="13356"/>
                </a:cubicBezTo>
                <a:lnTo>
                  <a:pt x="17544" y="13361"/>
                </a:lnTo>
                <a:cubicBezTo>
                  <a:pt x="17544" y="13361"/>
                  <a:pt x="17538" y="13356"/>
                  <a:pt x="17533" y="13356"/>
                </a:cubicBezTo>
                <a:cubicBezTo>
                  <a:pt x="17538" y="13350"/>
                  <a:pt x="17538" y="13350"/>
                  <a:pt x="17538" y="13344"/>
                </a:cubicBezTo>
                <a:close/>
                <a:moveTo>
                  <a:pt x="1476" y="13191"/>
                </a:moveTo>
                <a:cubicBezTo>
                  <a:pt x="1504" y="13253"/>
                  <a:pt x="1538" y="13310"/>
                  <a:pt x="1572" y="13373"/>
                </a:cubicBezTo>
                <a:cubicBezTo>
                  <a:pt x="1510" y="13333"/>
                  <a:pt x="1504" y="13253"/>
                  <a:pt x="1459" y="13197"/>
                </a:cubicBezTo>
                <a:lnTo>
                  <a:pt x="1476" y="13191"/>
                </a:lnTo>
                <a:close/>
                <a:moveTo>
                  <a:pt x="1223" y="13385"/>
                </a:moveTo>
                <a:cubicBezTo>
                  <a:pt x="1232" y="13385"/>
                  <a:pt x="1240" y="13393"/>
                  <a:pt x="1243" y="13407"/>
                </a:cubicBezTo>
                <a:cubicBezTo>
                  <a:pt x="1236" y="13413"/>
                  <a:pt x="1231" y="13416"/>
                  <a:pt x="1225" y="13416"/>
                </a:cubicBezTo>
                <a:cubicBezTo>
                  <a:pt x="1217" y="13416"/>
                  <a:pt x="1210" y="13409"/>
                  <a:pt x="1203" y="13395"/>
                </a:cubicBezTo>
                <a:cubicBezTo>
                  <a:pt x="1210" y="13389"/>
                  <a:pt x="1217" y="13385"/>
                  <a:pt x="1223" y="13385"/>
                </a:cubicBezTo>
                <a:close/>
                <a:moveTo>
                  <a:pt x="1572" y="13384"/>
                </a:moveTo>
                <a:cubicBezTo>
                  <a:pt x="1578" y="13390"/>
                  <a:pt x="1583" y="13401"/>
                  <a:pt x="1589" y="13407"/>
                </a:cubicBezTo>
                <a:cubicBezTo>
                  <a:pt x="1583" y="13418"/>
                  <a:pt x="1583" y="13424"/>
                  <a:pt x="1583" y="13429"/>
                </a:cubicBezTo>
                <a:cubicBezTo>
                  <a:pt x="1572" y="13412"/>
                  <a:pt x="1566" y="13401"/>
                  <a:pt x="1561" y="13390"/>
                </a:cubicBezTo>
                <a:cubicBezTo>
                  <a:pt x="1561" y="13384"/>
                  <a:pt x="1572" y="13384"/>
                  <a:pt x="1572" y="13384"/>
                </a:cubicBezTo>
                <a:close/>
                <a:moveTo>
                  <a:pt x="1844" y="13378"/>
                </a:moveTo>
                <a:cubicBezTo>
                  <a:pt x="1862" y="13390"/>
                  <a:pt x="1867" y="13401"/>
                  <a:pt x="1873" y="13424"/>
                </a:cubicBezTo>
                <a:cubicBezTo>
                  <a:pt x="1876" y="13440"/>
                  <a:pt x="1873" y="13447"/>
                  <a:pt x="1867" y="13447"/>
                </a:cubicBezTo>
                <a:cubicBezTo>
                  <a:pt x="1850" y="13447"/>
                  <a:pt x="1810" y="13387"/>
                  <a:pt x="1844" y="13378"/>
                </a:cubicBezTo>
                <a:close/>
                <a:moveTo>
                  <a:pt x="1606" y="13446"/>
                </a:moveTo>
                <a:cubicBezTo>
                  <a:pt x="1606" y="13458"/>
                  <a:pt x="1606" y="13463"/>
                  <a:pt x="1601" y="13469"/>
                </a:cubicBezTo>
                <a:cubicBezTo>
                  <a:pt x="1601" y="13463"/>
                  <a:pt x="1595" y="13452"/>
                  <a:pt x="1589" y="13446"/>
                </a:cubicBezTo>
                <a:close/>
                <a:moveTo>
                  <a:pt x="1253" y="13445"/>
                </a:moveTo>
                <a:cubicBezTo>
                  <a:pt x="1262" y="13445"/>
                  <a:pt x="1271" y="13451"/>
                  <a:pt x="1271" y="13463"/>
                </a:cubicBezTo>
                <a:cubicBezTo>
                  <a:pt x="1278" y="13476"/>
                  <a:pt x="1266" y="13486"/>
                  <a:pt x="1254" y="13486"/>
                </a:cubicBezTo>
                <a:cubicBezTo>
                  <a:pt x="1245" y="13486"/>
                  <a:pt x="1237" y="13481"/>
                  <a:pt x="1237" y="13469"/>
                </a:cubicBezTo>
                <a:cubicBezTo>
                  <a:pt x="1231" y="13453"/>
                  <a:pt x="1242" y="13445"/>
                  <a:pt x="1253" y="13445"/>
                </a:cubicBezTo>
                <a:close/>
                <a:moveTo>
                  <a:pt x="974" y="13348"/>
                </a:moveTo>
                <a:cubicBezTo>
                  <a:pt x="989" y="13348"/>
                  <a:pt x="1000" y="13355"/>
                  <a:pt x="1005" y="13373"/>
                </a:cubicBezTo>
                <a:cubicBezTo>
                  <a:pt x="1033" y="13418"/>
                  <a:pt x="1050" y="13475"/>
                  <a:pt x="1084" y="13520"/>
                </a:cubicBezTo>
                <a:cubicBezTo>
                  <a:pt x="1061" y="13520"/>
                  <a:pt x="1044" y="13503"/>
                  <a:pt x="1027" y="13492"/>
                </a:cubicBezTo>
                <a:cubicBezTo>
                  <a:pt x="1022" y="13492"/>
                  <a:pt x="1016" y="13497"/>
                  <a:pt x="1010" y="13497"/>
                </a:cubicBezTo>
                <a:cubicBezTo>
                  <a:pt x="1005" y="13446"/>
                  <a:pt x="965" y="13395"/>
                  <a:pt x="959" y="13350"/>
                </a:cubicBezTo>
                <a:cubicBezTo>
                  <a:pt x="965" y="13349"/>
                  <a:pt x="970" y="13348"/>
                  <a:pt x="974" y="13348"/>
                </a:cubicBezTo>
                <a:close/>
                <a:moveTo>
                  <a:pt x="1023" y="13517"/>
                </a:moveTo>
                <a:cubicBezTo>
                  <a:pt x="1037" y="13517"/>
                  <a:pt x="1058" y="13537"/>
                  <a:pt x="1039" y="13548"/>
                </a:cubicBezTo>
                <a:cubicBezTo>
                  <a:pt x="1033" y="13548"/>
                  <a:pt x="1016" y="13537"/>
                  <a:pt x="1010" y="13531"/>
                </a:cubicBezTo>
                <a:cubicBezTo>
                  <a:pt x="1010" y="13521"/>
                  <a:pt x="1016" y="13517"/>
                  <a:pt x="1023" y="13517"/>
                </a:cubicBezTo>
                <a:close/>
                <a:moveTo>
                  <a:pt x="1646" y="13520"/>
                </a:moveTo>
                <a:cubicBezTo>
                  <a:pt x="1652" y="13537"/>
                  <a:pt x="1663" y="13554"/>
                  <a:pt x="1669" y="13565"/>
                </a:cubicBezTo>
                <a:cubicBezTo>
                  <a:pt x="1663" y="13565"/>
                  <a:pt x="1657" y="13565"/>
                  <a:pt x="1652" y="13560"/>
                </a:cubicBezTo>
                <a:cubicBezTo>
                  <a:pt x="1646" y="13554"/>
                  <a:pt x="1640" y="13543"/>
                  <a:pt x="1635" y="13531"/>
                </a:cubicBezTo>
                <a:lnTo>
                  <a:pt x="1640" y="13520"/>
                </a:lnTo>
                <a:close/>
                <a:moveTo>
                  <a:pt x="1674" y="13588"/>
                </a:moveTo>
                <a:cubicBezTo>
                  <a:pt x="1686" y="13600"/>
                  <a:pt x="1691" y="13617"/>
                  <a:pt x="1697" y="13628"/>
                </a:cubicBezTo>
                <a:lnTo>
                  <a:pt x="1697" y="13651"/>
                </a:lnTo>
                <a:cubicBezTo>
                  <a:pt x="1686" y="13634"/>
                  <a:pt x="1680" y="13617"/>
                  <a:pt x="1669" y="13605"/>
                </a:cubicBezTo>
                <a:cubicBezTo>
                  <a:pt x="1674" y="13600"/>
                  <a:pt x="1674" y="13594"/>
                  <a:pt x="1674" y="13588"/>
                </a:cubicBezTo>
                <a:close/>
                <a:moveTo>
                  <a:pt x="1022" y="13656"/>
                </a:moveTo>
                <a:cubicBezTo>
                  <a:pt x="1022" y="13656"/>
                  <a:pt x="1022" y="13656"/>
                  <a:pt x="1022" y="13656"/>
                </a:cubicBezTo>
                <a:cubicBezTo>
                  <a:pt x="1022" y="13657"/>
                  <a:pt x="1023" y="13657"/>
                  <a:pt x="1023" y="13657"/>
                </a:cubicBezTo>
                <a:lnTo>
                  <a:pt x="1023" y="13657"/>
                </a:lnTo>
                <a:cubicBezTo>
                  <a:pt x="1023" y="13657"/>
                  <a:pt x="1022" y="13656"/>
                  <a:pt x="1022" y="13656"/>
                </a:cubicBezTo>
                <a:close/>
                <a:moveTo>
                  <a:pt x="1254" y="13486"/>
                </a:moveTo>
                <a:lnTo>
                  <a:pt x="1254" y="13486"/>
                </a:lnTo>
                <a:cubicBezTo>
                  <a:pt x="1315" y="13514"/>
                  <a:pt x="1344" y="13579"/>
                  <a:pt x="1382" y="13635"/>
                </a:cubicBezTo>
                <a:lnTo>
                  <a:pt x="1382" y="13635"/>
                </a:lnTo>
                <a:cubicBezTo>
                  <a:pt x="1366" y="13646"/>
                  <a:pt x="1350" y="13651"/>
                  <a:pt x="1340" y="13662"/>
                </a:cubicBezTo>
                <a:cubicBezTo>
                  <a:pt x="1305" y="13605"/>
                  <a:pt x="1271" y="13548"/>
                  <a:pt x="1254" y="13486"/>
                </a:cubicBezTo>
                <a:close/>
                <a:moveTo>
                  <a:pt x="1708" y="13668"/>
                </a:moveTo>
                <a:lnTo>
                  <a:pt x="1703" y="13673"/>
                </a:lnTo>
                <a:cubicBezTo>
                  <a:pt x="1703" y="13673"/>
                  <a:pt x="1703" y="13673"/>
                  <a:pt x="1703" y="13668"/>
                </a:cubicBezTo>
                <a:close/>
                <a:moveTo>
                  <a:pt x="1379" y="13668"/>
                </a:moveTo>
                <a:lnTo>
                  <a:pt x="1379" y="13668"/>
                </a:lnTo>
                <a:cubicBezTo>
                  <a:pt x="1385" y="13673"/>
                  <a:pt x="1396" y="13679"/>
                  <a:pt x="1402" y="13685"/>
                </a:cubicBezTo>
                <a:cubicBezTo>
                  <a:pt x="1402" y="13702"/>
                  <a:pt x="1395" y="13708"/>
                  <a:pt x="1387" y="13708"/>
                </a:cubicBezTo>
                <a:cubicBezTo>
                  <a:pt x="1369" y="13708"/>
                  <a:pt x="1344" y="13675"/>
                  <a:pt x="1379" y="13668"/>
                </a:cubicBezTo>
                <a:close/>
                <a:moveTo>
                  <a:pt x="17396" y="13736"/>
                </a:moveTo>
                <a:lnTo>
                  <a:pt x="17396" y="13747"/>
                </a:lnTo>
                <a:lnTo>
                  <a:pt x="17391" y="13747"/>
                </a:lnTo>
                <a:cubicBezTo>
                  <a:pt x="17396" y="13741"/>
                  <a:pt x="17396" y="13736"/>
                  <a:pt x="17396" y="13736"/>
                </a:cubicBezTo>
                <a:close/>
                <a:moveTo>
                  <a:pt x="17391" y="13764"/>
                </a:moveTo>
                <a:lnTo>
                  <a:pt x="17385" y="13770"/>
                </a:lnTo>
                <a:lnTo>
                  <a:pt x="17385" y="13764"/>
                </a:lnTo>
                <a:close/>
                <a:moveTo>
                  <a:pt x="17391" y="13685"/>
                </a:moveTo>
                <a:cubicBezTo>
                  <a:pt x="17379" y="13730"/>
                  <a:pt x="17362" y="13764"/>
                  <a:pt x="17334" y="13798"/>
                </a:cubicBezTo>
                <a:cubicBezTo>
                  <a:pt x="17357" y="13758"/>
                  <a:pt x="17374" y="13724"/>
                  <a:pt x="17385" y="13685"/>
                </a:cubicBezTo>
                <a:close/>
                <a:moveTo>
                  <a:pt x="17300" y="13730"/>
                </a:moveTo>
                <a:cubicBezTo>
                  <a:pt x="17308" y="13730"/>
                  <a:pt x="17315" y="13733"/>
                  <a:pt x="17321" y="13733"/>
                </a:cubicBezTo>
                <a:cubicBezTo>
                  <a:pt x="17324" y="13733"/>
                  <a:pt x="17326" y="13732"/>
                  <a:pt x="17328" y="13730"/>
                </a:cubicBezTo>
                <a:lnTo>
                  <a:pt x="17328" y="13730"/>
                </a:lnTo>
                <a:cubicBezTo>
                  <a:pt x="17328" y="13736"/>
                  <a:pt x="17328" y="13741"/>
                  <a:pt x="17323" y="13747"/>
                </a:cubicBezTo>
                <a:cubicBezTo>
                  <a:pt x="17317" y="13753"/>
                  <a:pt x="17306" y="13758"/>
                  <a:pt x="17300" y="13764"/>
                </a:cubicBezTo>
                <a:lnTo>
                  <a:pt x="17289" y="13787"/>
                </a:lnTo>
                <a:cubicBezTo>
                  <a:pt x="17277" y="13798"/>
                  <a:pt x="17266" y="13809"/>
                  <a:pt x="17255" y="13821"/>
                </a:cubicBezTo>
                <a:cubicBezTo>
                  <a:pt x="17260" y="13809"/>
                  <a:pt x="17266" y="13798"/>
                  <a:pt x="17266" y="13781"/>
                </a:cubicBezTo>
                <a:cubicBezTo>
                  <a:pt x="17266" y="13775"/>
                  <a:pt x="17272" y="13775"/>
                  <a:pt x="17272" y="13770"/>
                </a:cubicBezTo>
                <a:lnTo>
                  <a:pt x="17277" y="13770"/>
                </a:lnTo>
                <a:cubicBezTo>
                  <a:pt x="17277" y="13770"/>
                  <a:pt x="17277" y="13764"/>
                  <a:pt x="17277" y="13764"/>
                </a:cubicBezTo>
                <a:cubicBezTo>
                  <a:pt x="17283" y="13753"/>
                  <a:pt x="17294" y="13741"/>
                  <a:pt x="17300" y="13730"/>
                </a:cubicBezTo>
                <a:close/>
                <a:moveTo>
                  <a:pt x="1459" y="13792"/>
                </a:moveTo>
                <a:cubicBezTo>
                  <a:pt x="1470" y="13815"/>
                  <a:pt x="1459" y="13826"/>
                  <a:pt x="1436" y="13826"/>
                </a:cubicBezTo>
                <a:cubicBezTo>
                  <a:pt x="1425" y="13804"/>
                  <a:pt x="1430" y="13792"/>
                  <a:pt x="1459" y="13792"/>
                </a:cubicBezTo>
                <a:close/>
                <a:moveTo>
                  <a:pt x="1720" y="13673"/>
                </a:moveTo>
                <a:cubicBezTo>
                  <a:pt x="1759" y="13730"/>
                  <a:pt x="1793" y="13787"/>
                  <a:pt x="1827" y="13849"/>
                </a:cubicBezTo>
                <a:lnTo>
                  <a:pt x="1822" y="13849"/>
                </a:lnTo>
                <a:cubicBezTo>
                  <a:pt x="1822" y="13849"/>
                  <a:pt x="1816" y="13849"/>
                  <a:pt x="1816" y="13855"/>
                </a:cubicBezTo>
                <a:cubicBezTo>
                  <a:pt x="1805" y="13821"/>
                  <a:pt x="1788" y="13787"/>
                  <a:pt x="1759" y="13770"/>
                </a:cubicBezTo>
                <a:cubicBezTo>
                  <a:pt x="1742" y="13741"/>
                  <a:pt x="1725" y="13713"/>
                  <a:pt x="1714" y="13690"/>
                </a:cubicBezTo>
                <a:cubicBezTo>
                  <a:pt x="1714" y="13685"/>
                  <a:pt x="1720" y="13679"/>
                  <a:pt x="1720" y="13673"/>
                </a:cubicBezTo>
                <a:close/>
                <a:moveTo>
                  <a:pt x="17357" y="13838"/>
                </a:moveTo>
                <a:cubicBezTo>
                  <a:pt x="17357" y="13843"/>
                  <a:pt x="17351" y="13855"/>
                  <a:pt x="17340" y="13866"/>
                </a:cubicBezTo>
                <a:cubicBezTo>
                  <a:pt x="17340" y="13861"/>
                  <a:pt x="17345" y="13849"/>
                  <a:pt x="17345" y="13843"/>
                </a:cubicBezTo>
                <a:cubicBezTo>
                  <a:pt x="17351" y="13838"/>
                  <a:pt x="17357" y="13838"/>
                  <a:pt x="17357" y="13838"/>
                </a:cubicBezTo>
                <a:close/>
                <a:moveTo>
                  <a:pt x="1489" y="13876"/>
                </a:moveTo>
                <a:cubicBezTo>
                  <a:pt x="1493" y="13876"/>
                  <a:pt x="1498" y="13877"/>
                  <a:pt x="1504" y="13878"/>
                </a:cubicBezTo>
                <a:cubicBezTo>
                  <a:pt x="1514" y="13901"/>
                  <a:pt x="1511" y="13913"/>
                  <a:pt x="1494" y="13913"/>
                </a:cubicBezTo>
                <a:cubicBezTo>
                  <a:pt x="1490" y="13913"/>
                  <a:pt x="1486" y="13913"/>
                  <a:pt x="1481" y="13912"/>
                </a:cubicBezTo>
                <a:cubicBezTo>
                  <a:pt x="1467" y="13888"/>
                  <a:pt x="1469" y="13876"/>
                  <a:pt x="1489" y="13876"/>
                </a:cubicBezTo>
                <a:close/>
                <a:moveTo>
                  <a:pt x="1023" y="13657"/>
                </a:moveTo>
                <a:lnTo>
                  <a:pt x="1023" y="13657"/>
                </a:lnTo>
                <a:cubicBezTo>
                  <a:pt x="1045" y="13684"/>
                  <a:pt x="1073" y="13703"/>
                  <a:pt x="1113" y="13713"/>
                </a:cubicBezTo>
                <a:lnTo>
                  <a:pt x="1073" y="13736"/>
                </a:lnTo>
                <a:cubicBezTo>
                  <a:pt x="1084" y="13736"/>
                  <a:pt x="1113" y="13736"/>
                  <a:pt x="1124" y="13730"/>
                </a:cubicBezTo>
                <a:lnTo>
                  <a:pt x="1124" y="13730"/>
                </a:lnTo>
                <a:cubicBezTo>
                  <a:pt x="1118" y="13758"/>
                  <a:pt x="1090" y="13798"/>
                  <a:pt x="1130" y="13809"/>
                </a:cubicBezTo>
                <a:cubicBezTo>
                  <a:pt x="1152" y="13843"/>
                  <a:pt x="1169" y="13883"/>
                  <a:pt x="1186" y="13917"/>
                </a:cubicBezTo>
                <a:cubicBezTo>
                  <a:pt x="1186" y="13872"/>
                  <a:pt x="1175" y="13826"/>
                  <a:pt x="1158" y="13775"/>
                </a:cubicBezTo>
                <a:cubicBezTo>
                  <a:pt x="1147" y="13781"/>
                  <a:pt x="1130" y="13787"/>
                  <a:pt x="1118" y="13792"/>
                </a:cubicBezTo>
                <a:cubicBezTo>
                  <a:pt x="1141" y="13753"/>
                  <a:pt x="1141" y="13719"/>
                  <a:pt x="1101" y="13696"/>
                </a:cubicBezTo>
                <a:lnTo>
                  <a:pt x="1135" y="13690"/>
                </a:lnTo>
                <a:cubicBezTo>
                  <a:pt x="1096" y="13685"/>
                  <a:pt x="1057" y="13679"/>
                  <a:pt x="1023" y="13657"/>
                </a:cubicBezTo>
                <a:close/>
                <a:moveTo>
                  <a:pt x="1845" y="13895"/>
                </a:moveTo>
                <a:lnTo>
                  <a:pt x="1845" y="13895"/>
                </a:lnTo>
                <a:cubicBezTo>
                  <a:pt x="1851" y="13901"/>
                  <a:pt x="1856" y="13912"/>
                  <a:pt x="1862" y="13923"/>
                </a:cubicBezTo>
                <a:cubicBezTo>
                  <a:pt x="1856" y="13917"/>
                  <a:pt x="1856" y="13917"/>
                  <a:pt x="1850" y="13912"/>
                </a:cubicBezTo>
                <a:cubicBezTo>
                  <a:pt x="1850" y="13907"/>
                  <a:pt x="1847" y="13903"/>
                  <a:pt x="1845" y="13895"/>
                </a:cubicBezTo>
                <a:close/>
                <a:moveTo>
                  <a:pt x="1862" y="13929"/>
                </a:moveTo>
                <a:cubicBezTo>
                  <a:pt x="1867" y="13929"/>
                  <a:pt x="1873" y="13934"/>
                  <a:pt x="1879" y="13940"/>
                </a:cubicBezTo>
                <a:cubicBezTo>
                  <a:pt x="1873" y="13940"/>
                  <a:pt x="1867" y="13946"/>
                  <a:pt x="1867" y="13946"/>
                </a:cubicBezTo>
                <a:cubicBezTo>
                  <a:pt x="1862" y="13940"/>
                  <a:pt x="1862" y="13934"/>
                  <a:pt x="1862" y="13929"/>
                </a:cubicBezTo>
                <a:close/>
                <a:moveTo>
                  <a:pt x="17249" y="13832"/>
                </a:moveTo>
                <a:cubicBezTo>
                  <a:pt x="17260" y="13838"/>
                  <a:pt x="17272" y="13843"/>
                  <a:pt x="17283" y="13849"/>
                </a:cubicBezTo>
                <a:cubicBezTo>
                  <a:pt x="17277" y="13855"/>
                  <a:pt x="17277" y="13861"/>
                  <a:pt x="17272" y="13872"/>
                </a:cubicBezTo>
                <a:cubicBezTo>
                  <a:pt x="17264" y="13868"/>
                  <a:pt x="17253" y="13864"/>
                  <a:pt x="17243" y="13864"/>
                </a:cubicBezTo>
                <a:cubicBezTo>
                  <a:pt x="17240" y="13864"/>
                  <a:pt x="17237" y="13864"/>
                  <a:pt x="17235" y="13865"/>
                </a:cubicBezTo>
                <a:lnTo>
                  <a:pt x="17235" y="13865"/>
                </a:lnTo>
                <a:cubicBezTo>
                  <a:pt x="17234" y="13865"/>
                  <a:pt x="17233" y="13864"/>
                  <a:pt x="17232" y="13864"/>
                </a:cubicBezTo>
                <a:lnTo>
                  <a:pt x="17232" y="13864"/>
                </a:lnTo>
                <a:cubicBezTo>
                  <a:pt x="17232" y="13865"/>
                  <a:pt x="17232" y="13865"/>
                  <a:pt x="17232" y="13866"/>
                </a:cubicBezTo>
                <a:cubicBezTo>
                  <a:pt x="17233" y="13866"/>
                  <a:pt x="17234" y="13865"/>
                  <a:pt x="17235" y="13865"/>
                </a:cubicBezTo>
                <a:lnTo>
                  <a:pt x="17235" y="13865"/>
                </a:lnTo>
                <a:cubicBezTo>
                  <a:pt x="17245" y="13871"/>
                  <a:pt x="17257" y="13879"/>
                  <a:pt x="17266" y="13883"/>
                </a:cubicBezTo>
                <a:cubicBezTo>
                  <a:pt x="17243" y="13923"/>
                  <a:pt x="17226" y="13963"/>
                  <a:pt x="17198" y="13997"/>
                </a:cubicBezTo>
                <a:cubicBezTo>
                  <a:pt x="17198" y="13985"/>
                  <a:pt x="17198" y="13980"/>
                  <a:pt x="17198" y="13968"/>
                </a:cubicBezTo>
                <a:cubicBezTo>
                  <a:pt x="17232" y="13951"/>
                  <a:pt x="17243" y="13900"/>
                  <a:pt x="17226" y="13866"/>
                </a:cubicBezTo>
                <a:lnTo>
                  <a:pt x="17226" y="13861"/>
                </a:lnTo>
                <a:cubicBezTo>
                  <a:pt x="17228" y="13861"/>
                  <a:pt x="17230" y="13863"/>
                  <a:pt x="17232" y="13864"/>
                </a:cubicBezTo>
                <a:lnTo>
                  <a:pt x="17232" y="13864"/>
                </a:lnTo>
                <a:cubicBezTo>
                  <a:pt x="17233" y="13859"/>
                  <a:pt x="17238" y="13854"/>
                  <a:pt x="17238" y="13849"/>
                </a:cubicBezTo>
                <a:cubicBezTo>
                  <a:pt x="17243" y="13843"/>
                  <a:pt x="17249" y="13838"/>
                  <a:pt x="17249" y="13832"/>
                </a:cubicBezTo>
                <a:close/>
                <a:moveTo>
                  <a:pt x="17300" y="13906"/>
                </a:moveTo>
                <a:cubicBezTo>
                  <a:pt x="17306" y="13906"/>
                  <a:pt x="17311" y="13906"/>
                  <a:pt x="17311" y="13912"/>
                </a:cubicBezTo>
                <a:cubicBezTo>
                  <a:pt x="17311" y="13912"/>
                  <a:pt x="17306" y="13917"/>
                  <a:pt x="17306" y="13917"/>
                </a:cubicBezTo>
                <a:cubicBezTo>
                  <a:pt x="17306" y="13934"/>
                  <a:pt x="17311" y="13951"/>
                  <a:pt x="17311" y="13968"/>
                </a:cubicBezTo>
                <a:cubicBezTo>
                  <a:pt x="17203" y="14059"/>
                  <a:pt x="17192" y="14224"/>
                  <a:pt x="17079" y="14309"/>
                </a:cubicBezTo>
                <a:cubicBezTo>
                  <a:pt x="17084" y="14314"/>
                  <a:pt x="17096" y="14320"/>
                  <a:pt x="17101" y="14326"/>
                </a:cubicBezTo>
                <a:cubicBezTo>
                  <a:pt x="17084" y="14331"/>
                  <a:pt x="17062" y="14343"/>
                  <a:pt x="17045" y="14348"/>
                </a:cubicBezTo>
                <a:cubicBezTo>
                  <a:pt x="17113" y="14235"/>
                  <a:pt x="17175" y="14116"/>
                  <a:pt x="17238" y="13991"/>
                </a:cubicBezTo>
                <a:cubicBezTo>
                  <a:pt x="17260" y="13963"/>
                  <a:pt x="17277" y="13934"/>
                  <a:pt x="17300" y="13906"/>
                </a:cubicBezTo>
                <a:close/>
                <a:moveTo>
                  <a:pt x="16309" y="14308"/>
                </a:moveTo>
                <a:cubicBezTo>
                  <a:pt x="16310" y="14308"/>
                  <a:pt x="16311" y="14308"/>
                  <a:pt x="16313" y="14309"/>
                </a:cubicBezTo>
                <a:cubicBezTo>
                  <a:pt x="16329" y="14319"/>
                  <a:pt x="16310" y="14355"/>
                  <a:pt x="16293" y="14355"/>
                </a:cubicBezTo>
                <a:cubicBezTo>
                  <a:pt x="16292" y="14355"/>
                  <a:pt x="16291" y="14354"/>
                  <a:pt x="16290" y="14354"/>
                </a:cubicBezTo>
                <a:cubicBezTo>
                  <a:pt x="16269" y="14338"/>
                  <a:pt x="16292" y="14308"/>
                  <a:pt x="16309" y="14308"/>
                </a:cubicBezTo>
                <a:close/>
                <a:moveTo>
                  <a:pt x="16591" y="14331"/>
                </a:moveTo>
                <a:cubicBezTo>
                  <a:pt x="16591" y="14354"/>
                  <a:pt x="16585" y="14365"/>
                  <a:pt x="16568" y="14377"/>
                </a:cubicBezTo>
                <a:cubicBezTo>
                  <a:pt x="16574" y="14360"/>
                  <a:pt x="16585" y="14343"/>
                  <a:pt x="16591" y="14331"/>
                </a:cubicBezTo>
                <a:close/>
                <a:moveTo>
                  <a:pt x="16908" y="14400"/>
                </a:moveTo>
                <a:cubicBezTo>
                  <a:pt x="16908" y="14400"/>
                  <a:pt x="16908" y="14405"/>
                  <a:pt x="16908" y="14405"/>
                </a:cubicBezTo>
                <a:lnTo>
                  <a:pt x="16903" y="14405"/>
                </a:lnTo>
                <a:cubicBezTo>
                  <a:pt x="16903" y="14405"/>
                  <a:pt x="16903" y="14400"/>
                  <a:pt x="16908" y="14400"/>
                </a:cubicBezTo>
                <a:close/>
                <a:moveTo>
                  <a:pt x="16931" y="14371"/>
                </a:moveTo>
                <a:cubicBezTo>
                  <a:pt x="16960" y="14371"/>
                  <a:pt x="16965" y="14382"/>
                  <a:pt x="16948" y="14405"/>
                </a:cubicBezTo>
                <a:cubicBezTo>
                  <a:pt x="16925" y="14405"/>
                  <a:pt x="16920" y="14394"/>
                  <a:pt x="16931" y="14371"/>
                </a:cubicBezTo>
                <a:close/>
                <a:moveTo>
                  <a:pt x="16920" y="14417"/>
                </a:moveTo>
                <a:cubicBezTo>
                  <a:pt x="16925" y="14434"/>
                  <a:pt x="16920" y="14456"/>
                  <a:pt x="16903" y="14456"/>
                </a:cubicBezTo>
                <a:cubicBezTo>
                  <a:pt x="16903" y="14456"/>
                  <a:pt x="16897" y="14451"/>
                  <a:pt x="16897" y="14451"/>
                </a:cubicBezTo>
                <a:cubicBezTo>
                  <a:pt x="16908" y="14439"/>
                  <a:pt x="16914" y="14428"/>
                  <a:pt x="16920" y="14417"/>
                </a:cubicBezTo>
                <a:close/>
                <a:moveTo>
                  <a:pt x="16506" y="14468"/>
                </a:moveTo>
                <a:cubicBezTo>
                  <a:pt x="16494" y="14479"/>
                  <a:pt x="16483" y="14502"/>
                  <a:pt x="16477" y="14513"/>
                </a:cubicBezTo>
                <a:cubicBezTo>
                  <a:pt x="16477" y="14513"/>
                  <a:pt x="16477" y="14519"/>
                  <a:pt x="16483" y="14524"/>
                </a:cubicBezTo>
                <a:cubicBezTo>
                  <a:pt x="16466" y="14541"/>
                  <a:pt x="16449" y="14558"/>
                  <a:pt x="16432" y="14575"/>
                </a:cubicBezTo>
                <a:cubicBezTo>
                  <a:pt x="16443" y="14536"/>
                  <a:pt x="16477" y="14513"/>
                  <a:pt x="16489" y="14479"/>
                </a:cubicBezTo>
                <a:cubicBezTo>
                  <a:pt x="16489" y="14479"/>
                  <a:pt x="16489" y="14479"/>
                  <a:pt x="16489" y="14473"/>
                </a:cubicBezTo>
                <a:cubicBezTo>
                  <a:pt x="16494" y="14473"/>
                  <a:pt x="16500" y="14468"/>
                  <a:pt x="16506" y="14468"/>
                </a:cubicBezTo>
                <a:close/>
                <a:moveTo>
                  <a:pt x="17172" y="14588"/>
                </a:moveTo>
                <a:cubicBezTo>
                  <a:pt x="17173" y="14590"/>
                  <a:pt x="17174" y="14591"/>
                  <a:pt x="17175" y="14592"/>
                </a:cubicBezTo>
                <a:lnTo>
                  <a:pt x="17172" y="14588"/>
                </a:lnTo>
                <a:close/>
                <a:moveTo>
                  <a:pt x="1964" y="14616"/>
                </a:moveTo>
                <a:cubicBezTo>
                  <a:pt x="1982" y="14616"/>
                  <a:pt x="2002" y="14627"/>
                  <a:pt x="1998" y="14643"/>
                </a:cubicBezTo>
                <a:cubicBezTo>
                  <a:pt x="1994" y="14648"/>
                  <a:pt x="1989" y="14650"/>
                  <a:pt x="1983" y="14650"/>
                </a:cubicBezTo>
                <a:cubicBezTo>
                  <a:pt x="1967" y="14650"/>
                  <a:pt x="1947" y="14637"/>
                  <a:pt x="1947" y="14621"/>
                </a:cubicBezTo>
                <a:cubicBezTo>
                  <a:pt x="1951" y="14618"/>
                  <a:pt x="1957" y="14616"/>
                  <a:pt x="1964" y="14616"/>
                </a:cubicBezTo>
                <a:close/>
                <a:moveTo>
                  <a:pt x="16053" y="14638"/>
                </a:moveTo>
                <a:cubicBezTo>
                  <a:pt x="16066" y="14638"/>
                  <a:pt x="16079" y="14660"/>
                  <a:pt x="16063" y="14672"/>
                </a:cubicBezTo>
                <a:cubicBezTo>
                  <a:pt x="16058" y="14680"/>
                  <a:pt x="16052" y="14684"/>
                  <a:pt x="16046" y="14684"/>
                </a:cubicBezTo>
                <a:cubicBezTo>
                  <a:pt x="16034" y="14684"/>
                  <a:pt x="16024" y="14665"/>
                  <a:pt x="16040" y="14649"/>
                </a:cubicBezTo>
                <a:cubicBezTo>
                  <a:pt x="16043" y="14641"/>
                  <a:pt x="16048" y="14638"/>
                  <a:pt x="16053" y="14638"/>
                </a:cubicBezTo>
                <a:close/>
                <a:moveTo>
                  <a:pt x="1995" y="14665"/>
                </a:moveTo>
                <a:cubicBezTo>
                  <a:pt x="2000" y="14665"/>
                  <a:pt x="2007" y="14670"/>
                  <a:pt x="2015" y="14678"/>
                </a:cubicBezTo>
                <a:cubicBezTo>
                  <a:pt x="2009" y="14678"/>
                  <a:pt x="2009" y="14683"/>
                  <a:pt x="2009" y="14689"/>
                </a:cubicBezTo>
                <a:cubicBezTo>
                  <a:pt x="2006" y="14694"/>
                  <a:pt x="2003" y="14697"/>
                  <a:pt x="1998" y="14697"/>
                </a:cubicBezTo>
                <a:cubicBezTo>
                  <a:pt x="1993" y="14697"/>
                  <a:pt x="1987" y="14693"/>
                  <a:pt x="1981" y="14683"/>
                </a:cubicBezTo>
                <a:cubicBezTo>
                  <a:pt x="1984" y="14671"/>
                  <a:pt x="1988" y="14665"/>
                  <a:pt x="1995" y="14665"/>
                </a:cubicBezTo>
                <a:close/>
                <a:moveTo>
                  <a:pt x="1101" y="13316"/>
                </a:moveTo>
                <a:lnTo>
                  <a:pt x="1101" y="13316"/>
                </a:lnTo>
                <a:cubicBezTo>
                  <a:pt x="1186" y="13435"/>
                  <a:pt x="1249" y="13571"/>
                  <a:pt x="1322" y="13702"/>
                </a:cubicBezTo>
                <a:cubicBezTo>
                  <a:pt x="1340" y="13724"/>
                  <a:pt x="1340" y="13770"/>
                  <a:pt x="1374" y="13775"/>
                </a:cubicBezTo>
                <a:cubicBezTo>
                  <a:pt x="1379" y="13764"/>
                  <a:pt x="1379" y="13741"/>
                  <a:pt x="1379" y="13730"/>
                </a:cubicBezTo>
                <a:cubicBezTo>
                  <a:pt x="1396" y="13724"/>
                  <a:pt x="1425" y="13724"/>
                  <a:pt x="1442" y="13724"/>
                </a:cubicBezTo>
                <a:cubicBezTo>
                  <a:pt x="1436" y="13741"/>
                  <a:pt x="1436" y="13758"/>
                  <a:pt x="1430" y="13775"/>
                </a:cubicBezTo>
                <a:cubicBezTo>
                  <a:pt x="1408" y="13775"/>
                  <a:pt x="1391" y="13787"/>
                  <a:pt x="1385" y="13809"/>
                </a:cubicBezTo>
                <a:cubicBezTo>
                  <a:pt x="1402" y="13883"/>
                  <a:pt x="1464" y="13940"/>
                  <a:pt x="1498" y="14008"/>
                </a:cubicBezTo>
                <a:cubicBezTo>
                  <a:pt x="1515" y="14042"/>
                  <a:pt x="1538" y="14093"/>
                  <a:pt x="1578" y="14110"/>
                </a:cubicBezTo>
                <a:cubicBezTo>
                  <a:pt x="1578" y="14070"/>
                  <a:pt x="1561" y="14031"/>
                  <a:pt x="1527" y="14014"/>
                </a:cubicBezTo>
                <a:cubicBezTo>
                  <a:pt x="1521" y="13980"/>
                  <a:pt x="1459" y="13934"/>
                  <a:pt x="1510" y="13912"/>
                </a:cubicBezTo>
                <a:lnTo>
                  <a:pt x="1510" y="13912"/>
                </a:lnTo>
                <a:cubicBezTo>
                  <a:pt x="1521" y="13934"/>
                  <a:pt x="1538" y="13946"/>
                  <a:pt x="1566" y="13946"/>
                </a:cubicBezTo>
                <a:cubicBezTo>
                  <a:pt x="1561" y="13957"/>
                  <a:pt x="1549" y="13968"/>
                  <a:pt x="1544" y="13974"/>
                </a:cubicBezTo>
                <a:cubicBezTo>
                  <a:pt x="1555" y="13980"/>
                  <a:pt x="1578" y="13991"/>
                  <a:pt x="1589" y="13997"/>
                </a:cubicBezTo>
                <a:cubicBezTo>
                  <a:pt x="1601" y="14008"/>
                  <a:pt x="1612" y="14025"/>
                  <a:pt x="1623" y="14042"/>
                </a:cubicBezTo>
                <a:cubicBezTo>
                  <a:pt x="1606" y="14048"/>
                  <a:pt x="1583" y="14048"/>
                  <a:pt x="1572" y="14053"/>
                </a:cubicBezTo>
                <a:cubicBezTo>
                  <a:pt x="1595" y="14059"/>
                  <a:pt x="1623" y="14070"/>
                  <a:pt x="1646" y="14076"/>
                </a:cubicBezTo>
                <a:cubicBezTo>
                  <a:pt x="1640" y="14082"/>
                  <a:pt x="1623" y="14093"/>
                  <a:pt x="1618" y="14093"/>
                </a:cubicBezTo>
                <a:cubicBezTo>
                  <a:pt x="1657" y="14144"/>
                  <a:pt x="1691" y="14201"/>
                  <a:pt x="1731" y="14258"/>
                </a:cubicBezTo>
                <a:cubicBezTo>
                  <a:pt x="1776" y="14275"/>
                  <a:pt x="1771" y="14331"/>
                  <a:pt x="1782" y="14371"/>
                </a:cubicBezTo>
                <a:cubicBezTo>
                  <a:pt x="1691" y="14320"/>
                  <a:pt x="1663" y="14212"/>
                  <a:pt x="1606" y="14139"/>
                </a:cubicBezTo>
                <a:cubicBezTo>
                  <a:pt x="1606" y="14126"/>
                  <a:pt x="1599" y="14121"/>
                  <a:pt x="1590" y="14121"/>
                </a:cubicBezTo>
                <a:cubicBezTo>
                  <a:pt x="1572" y="14121"/>
                  <a:pt x="1547" y="14144"/>
                  <a:pt x="1578" y="14156"/>
                </a:cubicBezTo>
                <a:cubicBezTo>
                  <a:pt x="1674" y="14297"/>
                  <a:pt x="1754" y="14439"/>
                  <a:pt x="1850" y="14581"/>
                </a:cubicBezTo>
                <a:cubicBezTo>
                  <a:pt x="1884" y="14626"/>
                  <a:pt x="1918" y="14678"/>
                  <a:pt x="1947" y="14729"/>
                </a:cubicBezTo>
                <a:cubicBezTo>
                  <a:pt x="1867" y="14666"/>
                  <a:pt x="1833" y="14575"/>
                  <a:pt x="1771" y="14496"/>
                </a:cubicBezTo>
                <a:lnTo>
                  <a:pt x="1748" y="14502"/>
                </a:lnTo>
                <a:cubicBezTo>
                  <a:pt x="1754" y="14496"/>
                  <a:pt x="1765" y="14479"/>
                  <a:pt x="1776" y="14473"/>
                </a:cubicBezTo>
                <a:cubicBezTo>
                  <a:pt x="1759" y="14468"/>
                  <a:pt x="1737" y="14451"/>
                  <a:pt x="1725" y="14445"/>
                </a:cubicBezTo>
                <a:cubicBezTo>
                  <a:pt x="1725" y="14434"/>
                  <a:pt x="1714" y="14417"/>
                  <a:pt x="1714" y="14405"/>
                </a:cubicBezTo>
                <a:cubicBezTo>
                  <a:pt x="1703" y="14400"/>
                  <a:pt x="1686" y="14394"/>
                  <a:pt x="1680" y="14394"/>
                </a:cubicBezTo>
                <a:cubicBezTo>
                  <a:pt x="1680" y="14382"/>
                  <a:pt x="1680" y="14371"/>
                  <a:pt x="1680" y="14360"/>
                </a:cubicBezTo>
                <a:cubicBezTo>
                  <a:pt x="1515" y="14144"/>
                  <a:pt x="1413" y="13889"/>
                  <a:pt x="1260" y="13668"/>
                </a:cubicBezTo>
                <a:cubicBezTo>
                  <a:pt x="1226" y="13543"/>
                  <a:pt x="1135" y="13441"/>
                  <a:pt x="1101" y="13316"/>
                </a:cubicBezTo>
                <a:close/>
                <a:moveTo>
                  <a:pt x="16392" y="14626"/>
                </a:moveTo>
                <a:lnTo>
                  <a:pt x="16392" y="14626"/>
                </a:lnTo>
                <a:cubicBezTo>
                  <a:pt x="16386" y="14649"/>
                  <a:pt x="16381" y="14666"/>
                  <a:pt x="16375" y="14683"/>
                </a:cubicBezTo>
                <a:cubicBezTo>
                  <a:pt x="16369" y="14689"/>
                  <a:pt x="16358" y="14695"/>
                  <a:pt x="16352" y="14695"/>
                </a:cubicBezTo>
                <a:cubicBezTo>
                  <a:pt x="16335" y="14729"/>
                  <a:pt x="16307" y="14757"/>
                  <a:pt x="16279" y="14780"/>
                </a:cubicBezTo>
                <a:cubicBezTo>
                  <a:pt x="16290" y="14751"/>
                  <a:pt x="16301" y="14729"/>
                  <a:pt x="16324" y="14712"/>
                </a:cubicBezTo>
                <a:cubicBezTo>
                  <a:pt x="16347" y="14683"/>
                  <a:pt x="16369" y="14655"/>
                  <a:pt x="16392" y="14626"/>
                </a:cubicBezTo>
                <a:close/>
                <a:moveTo>
                  <a:pt x="1720" y="14834"/>
                </a:moveTo>
                <a:cubicBezTo>
                  <a:pt x="1718" y="14835"/>
                  <a:pt x="1716" y="14836"/>
                  <a:pt x="1714" y="14836"/>
                </a:cubicBezTo>
                <a:lnTo>
                  <a:pt x="1720" y="14834"/>
                </a:lnTo>
                <a:close/>
                <a:moveTo>
                  <a:pt x="1998" y="14791"/>
                </a:moveTo>
                <a:lnTo>
                  <a:pt x="1998" y="14791"/>
                </a:lnTo>
                <a:cubicBezTo>
                  <a:pt x="2003" y="14802"/>
                  <a:pt x="2015" y="14808"/>
                  <a:pt x="2020" y="14819"/>
                </a:cubicBezTo>
                <a:cubicBezTo>
                  <a:pt x="2020" y="14825"/>
                  <a:pt x="2020" y="14836"/>
                  <a:pt x="2020" y="14842"/>
                </a:cubicBezTo>
                <a:lnTo>
                  <a:pt x="2015" y="14842"/>
                </a:lnTo>
                <a:cubicBezTo>
                  <a:pt x="2009" y="14848"/>
                  <a:pt x="2003" y="14848"/>
                  <a:pt x="1998" y="14853"/>
                </a:cubicBezTo>
                <a:cubicBezTo>
                  <a:pt x="2003" y="14831"/>
                  <a:pt x="1998" y="14814"/>
                  <a:pt x="1998" y="14791"/>
                </a:cubicBezTo>
                <a:close/>
                <a:moveTo>
                  <a:pt x="2060" y="14910"/>
                </a:moveTo>
                <a:lnTo>
                  <a:pt x="2060" y="14910"/>
                </a:lnTo>
                <a:cubicBezTo>
                  <a:pt x="2071" y="14922"/>
                  <a:pt x="2083" y="14927"/>
                  <a:pt x="2094" y="14939"/>
                </a:cubicBezTo>
                <a:cubicBezTo>
                  <a:pt x="2100" y="14950"/>
                  <a:pt x="2100" y="14961"/>
                  <a:pt x="2105" y="14967"/>
                </a:cubicBezTo>
                <a:cubicBezTo>
                  <a:pt x="2088" y="14950"/>
                  <a:pt x="2071" y="14927"/>
                  <a:pt x="2060" y="14910"/>
                </a:cubicBezTo>
                <a:close/>
                <a:moveTo>
                  <a:pt x="15826" y="14938"/>
                </a:moveTo>
                <a:cubicBezTo>
                  <a:pt x="15848" y="14938"/>
                  <a:pt x="15815" y="14992"/>
                  <a:pt x="15789" y="14992"/>
                </a:cubicBezTo>
                <a:cubicBezTo>
                  <a:pt x="15783" y="14992"/>
                  <a:pt x="15778" y="14990"/>
                  <a:pt x="15774" y="14984"/>
                </a:cubicBezTo>
                <a:cubicBezTo>
                  <a:pt x="15779" y="14967"/>
                  <a:pt x="15791" y="14950"/>
                  <a:pt x="15808" y="14944"/>
                </a:cubicBezTo>
                <a:cubicBezTo>
                  <a:pt x="15816" y="14940"/>
                  <a:pt x="15822" y="14938"/>
                  <a:pt x="15826" y="14938"/>
                </a:cubicBezTo>
                <a:close/>
                <a:moveTo>
                  <a:pt x="2389" y="15126"/>
                </a:moveTo>
                <a:cubicBezTo>
                  <a:pt x="2395" y="15131"/>
                  <a:pt x="2395" y="15131"/>
                  <a:pt x="2395" y="15137"/>
                </a:cubicBezTo>
                <a:cubicBezTo>
                  <a:pt x="2395" y="15137"/>
                  <a:pt x="2389" y="15131"/>
                  <a:pt x="2389" y="15126"/>
                </a:cubicBezTo>
                <a:close/>
                <a:moveTo>
                  <a:pt x="16388" y="15116"/>
                </a:moveTo>
                <a:cubicBezTo>
                  <a:pt x="16396" y="15116"/>
                  <a:pt x="16400" y="15124"/>
                  <a:pt x="16403" y="15143"/>
                </a:cubicBezTo>
                <a:cubicBezTo>
                  <a:pt x="16394" y="15152"/>
                  <a:pt x="16387" y="15157"/>
                  <a:pt x="16381" y="15157"/>
                </a:cubicBezTo>
                <a:cubicBezTo>
                  <a:pt x="16372" y="15157"/>
                  <a:pt x="16367" y="15148"/>
                  <a:pt x="16364" y="15131"/>
                </a:cubicBezTo>
                <a:cubicBezTo>
                  <a:pt x="16374" y="15121"/>
                  <a:pt x="16382" y="15116"/>
                  <a:pt x="16388" y="15116"/>
                </a:cubicBezTo>
                <a:close/>
                <a:moveTo>
                  <a:pt x="16322" y="15193"/>
                </a:moveTo>
                <a:cubicBezTo>
                  <a:pt x="16329" y="15193"/>
                  <a:pt x="16335" y="15199"/>
                  <a:pt x="16341" y="15211"/>
                </a:cubicBezTo>
                <a:cubicBezTo>
                  <a:pt x="16331" y="15221"/>
                  <a:pt x="16323" y="15225"/>
                  <a:pt x="16317" y="15225"/>
                </a:cubicBezTo>
                <a:cubicBezTo>
                  <a:pt x="16310" y="15225"/>
                  <a:pt x="16305" y="15218"/>
                  <a:pt x="16301" y="15205"/>
                </a:cubicBezTo>
                <a:cubicBezTo>
                  <a:pt x="16309" y="15197"/>
                  <a:pt x="16316" y="15193"/>
                  <a:pt x="16322" y="15193"/>
                </a:cubicBezTo>
                <a:close/>
                <a:moveTo>
                  <a:pt x="16279" y="14780"/>
                </a:moveTo>
                <a:lnTo>
                  <a:pt x="16279" y="14780"/>
                </a:lnTo>
                <a:cubicBezTo>
                  <a:pt x="16171" y="14956"/>
                  <a:pt x="16018" y="15097"/>
                  <a:pt x="15887" y="15256"/>
                </a:cubicBezTo>
                <a:lnTo>
                  <a:pt x="15881" y="15256"/>
                </a:lnTo>
                <a:cubicBezTo>
                  <a:pt x="15881" y="15256"/>
                  <a:pt x="15876" y="15245"/>
                  <a:pt x="15876" y="15239"/>
                </a:cubicBezTo>
                <a:cubicBezTo>
                  <a:pt x="15938" y="15165"/>
                  <a:pt x="16006" y="15092"/>
                  <a:pt x="16074" y="15024"/>
                </a:cubicBezTo>
                <a:cubicBezTo>
                  <a:pt x="16137" y="14939"/>
                  <a:pt x="16205" y="14853"/>
                  <a:pt x="16279" y="14780"/>
                </a:cubicBezTo>
                <a:close/>
                <a:moveTo>
                  <a:pt x="2054" y="14859"/>
                </a:moveTo>
                <a:cubicBezTo>
                  <a:pt x="2128" y="14944"/>
                  <a:pt x="2202" y="15029"/>
                  <a:pt x="2281" y="15114"/>
                </a:cubicBezTo>
                <a:cubicBezTo>
                  <a:pt x="2304" y="15148"/>
                  <a:pt x="2332" y="15182"/>
                  <a:pt x="2366" y="15211"/>
                </a:cubicBezTo>
                <a:cubicBezTo>
                  <a:pt x="2372" y="15234"/>
                  <a:pt x="2378" y="15251"/>
                  <a:pt x="2378" y="15273"/>
                </a:cubicBezTo>
                <a:cubicBezTo>
                  <a:pt x="2349" y="15245"/>
                  <a:pt x="2327" y="15217"/>
                  <a:pt x="2310" y="15182"/>
                </a:cubicBezTo>
                <a:lnTo>
                  <a:pt x="2287" y="15182"/>
                </a:lnTo>
                <a:cubicBezTo>
                  <a:pt x="2287" y="15177"/>
                  <a:pt x="2287" y="15171"/>
                  <a:pt x="2287" y="15171"/>
                </a:cubicBezTo>
                <a:cubicBezTo>
                  <a:pt x="2276" y="15165"/>
                  <a:pt x="2264" y="15165"/>
                  <a:pt x="2253" y="15160"/>
                </a:cubicBezTo>
                <a:cubicBezTo>
                  <a:pt x="2253" y="15154"/>
                  <a:pt x="2247" y="15148"/>
                  <a:pt x="2247" y="15143"/>
                </a:cubicBezTo>
                <a:cubicBezTo>
                  <a:pt x="2225" y="15063"/>
                  <a:pt x="2151" y="15024"/>
                  <a:pt x="2128" y="14944"/>
                </a:cubicBezTo>
                <a:cubicBezTo>
                  <a:pt x="2105" y="14927"/>
                  <a:pt x="2083" y="14910"/>
                  <a:pt x="2054" y="14899"/>
                </a:cubicBezTo>
                <a:cubicBezTo>
                  <a:pt x="2049" y="14893"/>
                  <a:pt x="2043" y="14887"/>
                  <a:pt x="2043" y="14876"/>
                </a:cubicBezTo>
                <a:cubicBezTo>
                  <a:pt x="2049" y="14876"/>
                  <a:pt x="2054" y="14870"/>
                  <a:pt x="2054" y="14859"/>
                </a:cubicBezTo>
                <a:close/>
                <a:moveTo>
                  <a:pt x="16236" y="15298"/>
                </a:moveTo>
                <a:cubicBezTo>
                  <a:pt x="16259" y="15298"/>
                  <a:pt x="16245" y="15340"/>
                  <a:pt x="16226" y="15340"/>
                </a:cubicBezTo>
                <a:cubicBezTo>
                  <a:pt x="16221" y="15340"/>
                  <a:pt x="16216" y="15337"/>
                  <a:pt x="16211" y="15330"/>
                </a:cubicBezTo>
                <a:cubicBezTo>
                  <a:pt x="16211" y="15324"/>
                  <a:pt x="16216" y="15307"/>
                  <a:pt x="16222" y="15302"/>
                </a:cubicBezTo>
                <a:cubicBezTo>
                  <a:pt x="16228" y="15299"/>
                  <a:pt x="16232" y="15298"/>
                  <a:pt x="16236" y="15298"/>
                </a:cubicBezTo>
                <a:close/>
                <a:moveTo>
                  <a:pt x="2418" y="15262"/>
                </a:moveTo>
                <a:cubicBezTo>
                  <a:pt x="2435" y="15279"/>
                  <a:pt x="2452" y="15296"/>
                  <a:pt x="2474" y="15319"/>
                </a:cubicBezTo>
                <a:cubicBezTo>
                  <a:pt x="2469" y="15324"/>
                  <a:pt x="2463" y="15336"/>
                  <a:pt x="2457" y="15347"/>
                </a:cubicBezTo>
                <a:lnTo>
                  <a:pt x="2457" y="15341"/>
                </a:lnTo>
                <a:cubicBezTo>
                  <a:pt x="2435" y="15324"/>
                  <a:pt x="2412" y="15307"/>
                  <a:pt x="2395" y="15290"/>
                </a:cubicBezTo>
                <a:cubicBezTo>
                  <a:pt x="2401" y="15279"/>
                  <a:pt x="2406" y="15268"/>
                  <a:pt x="2418" y="15262"/>
                </a:cubicBezTo>
                <a:close/>
                <a:moveTo>
                  <a:pt x="2656" y="15336"/>
                </a:moveTo>
                <a:lnTo>
                  <a:pt x="2667" y="15341"/>
                </a:lnTo>
                <a:cubicBezTo>
                  <a:pt x="2673" y="15347"/>
                  <a:pt x="2679" y="15353"/>
                  <a:pt x="2679" y="15358"/>
                </a:cubicBezTo>
                <a:cubicBezTo>
                  <a:pt x="2679" y="15364"/>
                  <a:pt x="2673" y="15381"/>
                  <a:pt x="2667" y="15387"/>
                </a:cubicBezTo>
                <a:cubicBezTo>
                  <a:pt x="2673" y="15387"/>
                  <a:pt x="2673" y="15392"/>
                  <a:pt x="2679" y="15392"/>
                </a:cubicBezTo>
                <a:cubicBezTo>
                  <a:pt x="2679" y="15397"/>
                  <a:pt x="2675" y="15402"/>
                  <a:pt x="2677" y="15406"/>
                </a:cubicBezTo>
                <a:lnTo>
                  <a:pt x="2677" y="15406"/>
                </a:lnTo>
                <a:cubicBezTo>
                  <a:pt x="2666" y="15391"/>
                  <a:pt x="2656" y="15380"/>
                  <a:pt x="2650" y="15370"/>
                </a:cubicBezTo>
                <a:lnTo>
                  <a:pt x="2656" y="15336"/>
                </a:lnTo>
                <a:close/>
                <a:moveTo>
                  <a:pt x="15870" y="15245"/>
                </a:moveTo>
                <a:cubicBezTo>
                  <a:pt x="15853" y="15319"/>
                  <a:pt x="15779" y="15353"/>
                  <a:pt x="15740" y="15409"/>
                </a:cubicBezTo>
                <a:lnTo>
                  <a:pt x="15734" y="15398"/>
                </a:lnTo>
                <a:cubicBezTo>
                  <a:pt x="15779" y="15353"/>
                  <a:pt x="15825" y="15302"/>
                  <a:pt x="15870" y="15245"/>
                </a:cubicBezTo>
                <a:close/>
                <a:moveTo>
                  <a:pt x="2429" y="15182"/>
                </a:moveTo>
                <a:lnTo>
                  <a:pt x="2429" y="15182"/>
                </a:lnTo>
                <a:cubicBezTo>
                  <a:pt x="2435" y="15188"/>
                  <a:pt x="2440" y="15194"/>
                  <a:pt x="2452" y="15200"/>
                </a:cubicBezTo>
                <a:cubicBezTo>
                  <a:pt x="2474" y="15239"/>
                  <a:pt x="2508" y="15268"/>
                  <a:pt x="2548" y="15296"/>
                </a:cubicBezTo>
                <a:cubicBezTo>
                  <a:pt x="2582" y="15336"/>
                  <a:pt x="2616" y="15375"/>
                  <a:pt x="2644" y="15421"/>
                </a:cubicBezTo>
                <a:cubicBezTo>
                  <a:pt x="2610" y="15392"/>
                  <a:pt x="2576" y="15358"/>
                  <a:pt x="2542" y="15330"/>
                </a:cubicBezTo>
                <a:cubicBezTo>
                  <a:pt x="2503" y="15279"/>
                  <a:pt x="2463" y="15228"/>
                  <a:pt x="2429" y="15182"/>
                </a:cubicBezTo>
                <a:close/>
                <a:moveTo>
                  <a:pt x="2684" y="15421"/>
                </a:moveTo>
                <a:lnTo>
                  <a:pt x="2684" y="15421"/>
                </a:lnTo>
                <a:cubicBezTo>
                  <a:pt x="2707" y="15426"/>
                  <a:pt x="2730" y="15438"/>
                  <a:pt x="2758" y="15449"/>
                </a:cubicBezTo>
                <a:cubicBezTo>
                  <a:pt x="2758" y="15449"/>
                  <a:pt x="2758" y="15455"/>
                  <a:pt x="2758" y="15461"/>
                </a:cubicBezTo>
                <a:cubicBezTo>
                  <a:pt x="2735" y="15461"/>
                  <a:pt x="2713" y="15461"/>
                  <a:pt x="2690" y="15466"/>
                </a:cubicBezTo>
                <a:cubicBezTo>
                  <a:pt x="2684" y="15455"/>
                  <a:pt x="2673" y="15449"/>
                  <a:pt x="2667" y="15443"/>
                </a:cubicBezTo>
                <a:lnTo>
                  <a:pt x="2690" y="15432"/>
                </a:lnTo>
                <a:cubicBezTo>
                  <a:pt x="2690" y="15432"/>
                  <a:pt x="2684" y="15421"/>
                  <a:pt x="2684" y="15421"/>
                </a:cubicBezTo>
                <a:close/>
                <a:moveTo>
                  <a:pt x="2480" y="15324"/>
                </a:moveTo>
                <a:cubicBezTo>
                  <a:pt x="2497" y="15341"/>
                  <a:pt x="2514" y="15358"/>
                  <a:pt x="2531" y="15370"/>
                </a:cubicBezTo>
                <a:cubicBezTo>
                  <a:pt x="2554" y="15398"/>
                  <a:pt x="2571" y="15432"/>
                  <a:pt x="2582" y="15466"/>
                </a:cubicBezTo>
                <a:cubicBezTo>
                  <a:pt x="2588" y="15466"/>
                  <a:pt x="2599" y="15472"/>
                  <a:pt x="2605" y="15472"/>
                </a:cubicBezTo>
                <a:cubicBezTo>
                  <a:pt x="2610" y="15478"/>
                  <a:pt x="2616" y="15483"/>
                  <a:pt x="2622" y="15495"/>
                </a:cubicBezTo>
                <a:cubicBezTo>
                  <a:pt x="2616" y="15489"/>
                  <a:pt x="2599" y="15483"/>
                  <a:pt x="2588" y="15483"/>
                </a:cubicBezTo>
                <a:cubicBezTo>
                  <a:pt x="2571" y="15449"/>
                  <a:pt x="2542" y="15421"/>
                  <a:pt x="2514" y="15392"/>
                </a:cubicBezTo>
                <a:cubicBezTo>
                  <a:pt x="2514" y="15392"/>
                  <a:pt x="2508" y="15387"/>
                  <a:pt x="2508" y="15387"/>
                </a:cubicBezTo>
                <a:cubicBezTo>
                  <a:pt x="2497" y="15375"/>
                  <a:pt x="2486" y="15370"/>
                  <a:pt x="2474" y="15358"/>
                </a:cubicBezTo>
                <a:cubicBezTo>
                  <a:pt x="2474" y="15347"/>
                  <a:pt x="2474" y="15336"/>
                  <a:pt x="2480" y="15324"/>
                </a:cubicBezTo>
                <a:close/>
                <a:moveTo>
                  <a:pt x="2719" y="15485"/>
                </a:moveTo>
                <a:lnTo>
                  <a:pt x="2730" y="15489"/>
                </a:lnTo>
                <a:cubicBezTo>
                  <a:pt x="2730" y="15489"/>
                  <a:pt x="2730" y="15495"/>
                  <a:pt x="2730" y="15495"/>
                </a:cubicBezTo>
                <a:cubicBezTo>
                  <a:pt x="2726" y="15491"/>
                  <a:pt x="2723" y="15488"/>
                  <a:pt x="2719" y="15485"/>
                </a:cubicBezTo>
                <a:close/>
                <a:moveTo>
                  <a:pt x="16182" y="15330"/>
                </a:moveTo>
                <a:cubicBezTo>
                  <a:pt x="16194" y="15347"/>
                  <a:pt x="16205" y="15358"/>
                  <a:pt x="16216" y="15370"/>
                </a:cubicBezTo>
                <a:cubicBezTo>
                  <a:pt x="16177" y="15421"/>
                  <a:pt x="16137" y="15466"/>
                  <a:pt x="16086" y="15506"/>
                </a:cubicBezTo>
                <a:lnTo>
                  <a:pt x="16086" y="15506"/>
                </a:lnTo>
                <a:cubicBezTo>
                  <a:pt x="16086" y="15505"/>
                  <a:pt x="16086" y="15505"/>
                  <a:pt x="16086" y="15505"/>
                </a:cubicBezTo>
                <a:lnTo>
                  <a:pt x="16086" y="15505"/>
                </a:lnTo>
                <a:cubicBezTo>
                  <a:pt x="16086" y="15505"/>
                  <a:pt x="16086" y="15505"/>
                  <a:pt x="16086" y="15506"/>
                </a:cubicBezTo>
                <a:cubicBezTo>
                  <a:pt x="16086" y="15506"/>
                  <a:pt x="16086" y="15506"/>
                  <a:pt x="16086" y="15506"/>
                </a:cubicBezTo>
                <a:lnTo>
                  <a:pt x="16086" y="15506"/>
                </a:lnTo>
                <a:cubicBezTo>
                  <a:pt x="16090" y="15514"/>
                  <a:pt x="16087" y="15523"/>
                  <a:pt x="16074" y="15529"/>
                </a:cubicBezTo>
                <a:cubicBezTo>
                  <a:pt x="16070" y="15532"/>
                  <a:pt x="16066" y="15533"/>
                  <a:pt x="16062" y="15533"/>
                </a:cubicBezTo>
                <a:cubicBezTo>
                  <a:pt x="16045" y="15533"/>
                  <a:pt x="16034" y="15508"/>
                  <a:pt x="16057" y="15495"/>
                </a:cubicBezTo>
                <a:cubicBezTo>
                  <a:pt x="16061" y="15493"/>
                  <a:pt x="16064" y="15492"/>
                  <a:pt x="16067" y="15492"/>
                </a:cubicBezTo>
                <a:cubicBezTo>
                  <a:pt x="16075" y="15492"/>
                  <a:pt x="16083" y="15498"/>
                  <a:pt x="16086" y="15505"/>
                </a:cubicBezTo>
                <a:lnTo>
                  <a:pt x="16086" y="15505"/>
                </a:lnTo>
                <a:cubicBezTo>
                  <a:pt x="16092" y="15437"/>
                  <a:pt x="16148" y="15392"/>
                  <a:pt x="16182" y="15330"/>
                </a:cubicBezTo>
                <a:close/>
                <a:moveTo>
                  <a:pt x="16012" y="15546"/>
                </a:moveTo>
                <a:lnTo>
                  <a:pt x="16012" y="15546"/>
                </a:lnTo>
                <a:cubicBezTo>
                  <a:pt x="16035" y="15557"/>
                  <a:pt x="16040" y="15568"/>
                  <a:pt x="16018" y="15585"/>
                </a:cubicBezTo>
                <a:cubicBezTo>
                  <a:pt x="15995" y="15574"/>
                  <a:pt x="15995" y="15563"/>
                  <a:pt x="16012" y="15546"/>
                </a:cubicBezTo>
                <a:close/>
                <a:moveTo>
                  <a:pt x="2690" y="15512"/>
                </a:moveTo>
                <a:cubicBezTo>
                  <a:pt x="2713" y="15534"/>
                  <a:pt x="2741" y="15551"/>
                  <a:pt x="2769" y="15574"/>
                </a:cubicBezTo>
                <a:cubicBezTo>
                  <a:pt x="2781" y="15591"/>
                  <a:pt x="2792" y="15608"/>
                  <a:pt x="2803" y="15625"/>
                </a:cubicBezTo>
                <a:cubicBezTo>
                  <a:pt x="2786" y="15608"/>
                  <a:pt x="2769" y="15591"/>
                  <a:pt x="2752" y="15574"/>
                </a:cubicBezTo>
                <a:lnTo>
                  <a:pt x="2747" y="15574"/>
                </a:lnTo>
                <a:cubicBezTo>
                  <a:pt x="2724" y="15551"/>
                  <a:pt x="2707" y="15534"/>
                  <a:pt x="2690" y="15512"/>
                </a:cubicBezTo>
                <a:close/>
                <a:moveTo>
                  <a:pt x="2752" y="15500"/>
                </a:moveTo>
                <a:cubicBezTo>
                  <a:pt x="2764" y="15506"/>
                  <a:pt x="2769" y="15506"/>
                  <a:pt x="2781" y="15512"/>
                </a:cubicBezTo>
                <a:cubicBezTo>
                  <a:pt x="2798" y="15529"/>
                  <a:pt x="2815" y="15546"/>
                  <a:pt x="2832" y="15557"/>
                </a:cubicBezTo>
                <a:cubicBezTo>
                  <a:pt x="2871" y="15574"/>
                  <a:pt x="2888" y="15614"/>
                  <a:pt x="2917" y="15642"/>
                </a:cubicBezTo>
                <a:cubicBezTo>
                  <a:pt x="2877" y="15608"/>
                  <a:pt x="2837" y="15574"/>
                  <a:pt x="2798" y="15546"/>
                </a:cubicBezTo>
                <a:cubicBezTo>
                  <a:pt x="2781" y="15529"/>
                  <a:pt x="2764" y="15512"/>
                  <a:pt x="2752" y="15500"/>
                </a:cubicBezTo>
                <a:close/>
                <a:moveTo>
                  <a:pt x="2803" y="15614"/>
                </a:moveTo>
                <a:lnTo>
                  <a:pt x="2803" y="15614"/>
                </a:lnTo>
                <a:cubicBezTo>
                  <a:pt x="2832" y="15636"/>
                  <a:pt x="2854" y="15665"/>
                  <a:pt x="2883" y="15687"/>
                </a:cubicBezTo>
                <a:cubicBezTo>
                  <a:pt x="2860" y="15676"/>
                  <a:pt x="2843" y="15659"/>
                  <a:pt x="2820" y="15648"/>
                </a:cubicBezTo>
                <a:cubicBezTo>
                  <a:pt x="2815" y="15636"/>
                  <a:pt x="2809" y="15625"/>
                  <a:pt x="2803" y="15614"/>
                </a:cubicBezTo>
                <a:close/>
                <a:moveTo>
                  <a:pt x="2917" y="15670"/>
                </a:moveTo>
                <a:cubicBezTo>
                  <a:pt x="2923" y="15676"/>
                  <a:pt x="2928" y="15676"/>
                  <a:pt x="2928" y="15682"/>
                </a:cubicBezTo>
                <a:cubicBezTo>
                  <a:pt x="2923" y="15687"/>
                  <a:pt x="2917" y="15693"/>
                  <a:pt x="2905" y="15704"/>
                </a:cubicBezTo>
                <a:lnTo>
                  <a:pt x="2894" y="15699"/>
                </a:lnTo>
                <a:cubicBezTo>
                  <a:pt x="2900" y="15687"/>
                  <a:pt x="2911" y="15676"/>
                  <a:pt x="2917" y="15670"/>
                </a:cubicBezTo>
                <a:close/>
                <a:moveTo>
                  <a:pt x="17005" y="14417"/>
                </a:moveTo>
                <a:lnTo>
                  <a:pt x="17005" y="14417"/>
                </a:lnTo>
                <a:cubicBezTo>
                  <a:pt x="16977" y="14513"/>
                  <a:pt x="16903" y="14581"/>
                  <a:pt x="16846" y="14666"/>
                </a:cubicBezTo>
                <a:cubicBezTo>
                  <a:pt x="16852" y="14672"/>
                  <a:pt x="16863" y="14678"/>
                  <a:pt x="16863" y="14683"/>
                </a:cubicBezTo>
                <a:cubicBezTo>
                  <a:pt x="16857" y="14683"/>
                  <a:pt x="16835" y="14672"/>
                  <a:pt x="16829" y="14672"/>
                </a:cubicBezTo>
                <a:cubicBezTo>
                  <a:pt x="16823" y="14683"/>
                  <a:pt x="16823" y="14712"/>
                  <a:pt x="16818" y="14723"/>
                </a:cubicBezTo>
                <a:cubicBezTo>
                  <a:pt x="16812" y="14734"/>
                  <a:pt x="16795" y="14746"/>
                  <a:pt x="16784" y="14751"/>
                </a:cubicBezTo>
                <a:cubicBezTo>
                  <a:pt x="16784" y="14763"/>
                  <a:pt x="16784" y="14780"/>
                  <a:pt x="16789" y="14791"/>
                </a:cubicBezTo>
                <a:cubicBezTo>
                  <a:pt x="16778" y="14791"/>
                  <a:pt x="16767" y="14797"/>
                  <a:pt x="16755" y="14797"/>
                </a:cubicBezTo>
                <a:cubicBezTo>
                  <a:pt x="16613" y="15029"/>
                  <a:pt x="16409" y="15217"/>
                  <a:pt x="16256" y="15432"/>
                </a:cubicBezTo>
                <a:cubicBezTo>
                  <a:pt x="16148" y="15512"/>
                  <a:pt x="16091" y="15631"/>
                  <a:pt x="15984" y="15710"/>
                </a:cubicBezTo>
                <a:cubicBezTo>
                  <a:pt x="16063" y="15585"/>
                  <a:pt x="16171" y="15478"/>
                  <a:pt x="16267" y="15364"/>
                </a:cubicBezTo>
                <a:cubicBezTo>
                  <a:pt x="16284" y="15341"/>
                  <a:pt x="16324" y="15324"/>
                  <a:pt x="16318" y="15290"/>
                </a:cubicBezTo>
                <a:cubicBezTo>
                  <a:pt x="16301" y="15290"/>
                  <a:pt x="16279" y="15296"/>
                  <a:pt x="16267" y="15302"/>
                </a:cubicBezTo>
                <a:cubicBezTo>
                  <a:pt x="16262" y="15285"/>
                  <a:pt x="16250" y="15262"/>
                  <a:pt x="16245" y="15245"/>
                </a:cubicBezTo>
                <a:cubicBezTo>
                  <a:pt x="16262" y="15245"/>
                  <a:pt x="16279" y="15239"/>
                  <a:pt x="16296" y="15234"/>
                </a:cubicBezTo>
                <a:cubicBezTo>
                  <a:pt x="16301" y="15256"/>
                  <a:pt x="16318" y="15268"/>
                  <a:pt x="16347" y="15268"/>
                </a:cubicBezTo>
                <a:cubicBezTo>
                  <a:pt x="16409" y="15222"/>
                  <a:pt x="16438" y="15148"/>
                  <a:pt x="16489" y="15092"/>
                </a:cubicBezTo>
                <a:cubicBezTo>
                  <a:pt x="16517" y="15063"/>
                  <a:pt x="16557" y="15029"/>
                  <a:pt x="16557" y="14984"/>
                </a:cubicBezTo>
                <a:lnTo>
                  <a:pt x="16557" y="14984"/>
                </a:lnTo>
                <a:cubicBezTo>
                  <a:pt x="16523" y="14995"/>
                  <a:pt x="16489" y="15024"/>
                  <a:pt x="16483" y="15063"/>
                </a:cubicBezTo>
                <a:cubicBezTo>
                  <a:pt x="16460" y="15077"/>
                  <a:pt x="16440" y="15129"/>
                  <a:pt x="16416" y="15129"/>
                </a:cubicBezTo>
                <a:cubicBezTo>
                  <a:pt x="16410" y="15129"/>
                  <a:pt x="16404" y="15126"/>
                  <a:pt x="16398" y="15120"/>
                </a:cubicBezTo>
                <a:cubicBezTo>
                  <a:pt x="16415" y="15097"/>
                  <a:pt x="16421" y="15075"/>
                  <a:pt x="16409" y="15052"/>
                </a:cubicBezTo>
                <a:cubicBezTo>
                  <a:pt x="16415" y="15052"/>
                  <a:pt x="16438" y="15058"/>
                  <a:pt x="16443" y="15063"/>
                </a:cubicBezTo>
                <a:lnTo>
                  <a:pt x="16443" y="15012"/>
                </a:lnTo>
                <a:cubicBezTo>
                  <a:pt x="16455" y="14995"/>
                  <a:pt x="16466" y="14984"/>
                  <a:pt x="16477" y="14967"/>
                </a:cubicBezTo>
                <a:cubicBezTo>
                  <a:pt x="16483" y="14978"/>
                  <a:pt x="16500" y="14995"/>
                  <a:pt x="16506" y="15007"/>
                </a:cubicBezTo>
                <a:cubicBezTo>
                  <a:pt x="16506" y="14984"/>
                  <a:pt x="16506" y="14956"/>
                  <a:pt x="16500" y="14933"/>
                </a:cubicBezTo>
                <a:cubicBezTo>
                  <a:pt x="16511" y="14933"/>
                  <a:pt x="16523" y="14944"/>
                  <a:pt x="16528" y="14950"/>
                </a:cubicBezTo>
                <a:cubicBezTo>
                  <a:pt x="16562" y="14893"/>
                  <a:pt x="16602" y="14842"/>
                  <a:pt x="16642" y="14791"/>
                </a:cubicBezTo>
                <a:cubicBezTo>
                  <a:pt x="16642" y="14740"/>
                  <a:pt x="16699" y="14723"/>
                  <a:pt x="16727" y="14700"/>
                </a:cubicBezTo>
                <a:lnTo>
                  <a:pt x="16727" y="14700"/>
                </a:lnTo>
                <a:cubicBezTo>
                  <a:pt x="16716" y="14802"/>
                  <a:pt x="16625" y="14865"/>
                  <a:pt x="16574" y="14944"/>
                </a:cubicBezTo>
                <a:cubicBezTo>
                  <a:pt x="16550" y="14956"/>
                  <a:pt x="16572" y="14983"/>
                  <a:pt x="16588" y="14983"/>
                </a:cubicBezTo>
                <a:cubicBezTo>
                  <a:pt x="16596" y="14983"/>
                  <a:pt x="16602" y="14977"/>
                  <a:pt x="16602" y="14961"/>
                </a:cubicBezTo>
                <a:cubicBezTo>
                  <a:pt x="16699" y="14831"/>
                  <a:pt x="16806" y="14700"/>
                  <a:pt x="16903" y="14564"/>
                </a:cubicBezTo>
                <a:cubicBezTo>
                  <a:pt x="16931" y="14513"/>
                  <a:pt x="16965" y="14462"/>
                  <a:pt x="17005" y="14417"/>
                </a:cubicBezTo>
                <a:close/>
                <a:moveTo>
                  <a:pt x="16216" y="15679"/>
                </a:moveTo>
                <a:cubicBezTo>
                  <a:pt x="16220" y="15679"/>
                  <a:pt x="16223" y="15680"/>
                  <a:pt x="16228" y="15682"/>
                </a:cubicBezTo>
                <a:cubicBezTo>
                  <a:pt x="16222" y="15693"/>
                  <a:pt x="16222" y="15710"/>
                  <a:pt x="16216" y="15716"/>
                </a:cubicBezTo>
                <a:cubicBezTo>
                  <a:pt x="16213" y="15717"/>
                  <a:pt x="16211" y="15717"/>
                  <a:pt x="16209" y="15717"/>
                </a:cubicBezTo>
                <a:cubicBezTo>
                  <a:pt x="16187" y="15717"/>
                  <a:pt x="16194" y="15679"/>
                  <a:pt x="16216" y="15679"/>
                </a:cubicBezTo>
                <a:close/>
                <a:moveTo>
                  <a:pt x="2972" y="15708"/>
                </a:moveTo>
                <a:cubicBezTo>
                  <a:pt x="2993" y="15708"/>
                  <a:pt x="3016" y="15735"/>
                  <a:pt x="2996" y="15750"/>
                </a:cubicBezTo>
                <a:cubicBezTo>
                  <a:pt x="2993" y="15751"/>
                  <a:pt x="2990" y="15752"/>
                  <a:pt x="2987" y="15752"/>
                </a:cubicBezTo>
                <a:cubicBezTo>
                  <a:pt x="2967" y="15752"/>
                  <a:pt x="2948" y="15725"/>
                  <a:pt x="2962" y="15710"/>
                </a:cubicBezTo>
                <a:cubicBezTo>
                  <a:pt x="2965" y="15709"/>
                  <a:pt x="2969" y="15708"/>
                  <a:pt x="2972" y="15708"/>
                </a:cubicBezTo>
                <a:close/>
                <a:moveTo>
                  <a:pt x="15921" y="15751"/>
                </a:moveTo>
                <a:cubicBezTo>
                  <a:pt x="15930" y="15751"/>
                  <a:pt x="15938" y="15757"/>
                  <a:pt x="15933" y="15773"/>
                </a:cubicBezTo>
                <a:cubicBezTo>
                  <a:pt x="15933" y="15782"/>
                  <a:pt x="15917" y="15792"/>
                  <a:pt x="15907" y="15792"/>
                </a:cubicBezTo>
                <a:cubicBezTo>
                  <a:pt x="15899" y="15792"/>
                  <a:pt x="15894" y="15787"/>
                  <a:pt x="15899" y="15773"/>
                </a:cubicBezTo>
                <a:cubicBezTo>
                  <a:pt x="15895" y="15760"/>
                  <a:pt x="15909" y="15751"/>
                  <a:pt x="15921" y="15751"/>
                </a:cubicBezTo>
                <a:close/>
                <a:moveTo>
                  <a:pt x="16182" y="15653"/>
                </a:moveTo>
                <a:cubicBezTo>
                  <a:pt x="16188" y="15676"/>
                  <a:pt x="16177" y="15693"/>
                  <a:pt x="16171" y="15716"/>
                </a:cubicBezTo>
                <a:cubicBezTo>
                  <a:pt x="16177" y="15716"/>
                  <a:pt x="16182" y="15727"/>
                  <a:pt x="16188" y="15727"/>
                </a:cubicBezTo>
                <a:cubicBezTo>
                  <a:pt x="16137" y="15750"/>
                  <a:pt x="16108" y="15807"/>
                  <a:pt x="16069" y="15829"/>
                </a:cubicBezTo>
                <a:cubicBezTo>
                  <a:pt x="16052" y="15812"/>
                  <a:pt x="16052" y="15795"/>
                  <a:pt x="16069" y="15778"/>
                </a:cubicBezTo>
                <a:cubicBezTo>
                  <a:pt x="16103" y="15733"/>
                  <a:pt x="16148" y="15699"/>
                  <a:pt x="16177" y="15653"/>
                </a:cubicBezTo>
                <a:close/>
                <a:moveTo>
                  <a:pt x="16040" y="15801"/>
                </a:moveTo>
                <a:lnTo>
                  <a:pt x="16057" y="15852"/>
                </a:lnTo>
                <a:cubicBezTo>
                  <a:pt x="16046" y="15875"/>
                  <a:pt x="16029" y="15886"/>
                  <a:pt x="16001" y="15886"/>
                </a:cubicBezTo>
                <a:cubicBezTo>
                  <a:pt x="15978" y="15869"/>
                  <a:pt x="15972" y="15835"/>
                  <a:pt x="15967" y="15807"/>
                </a:cubicBezTo>
                <a:lnTo>
                  <a:pt x="15967" y="15807"/>
                </a:lnTo>
                <a:cubicBezTo>
                  <a:pt x="15972" y="15818"/>
                  <a:pt x="15989" y="15846"/>
                  <a:pt x="15995" y="15858"/>
                </a:cubicBezTo>
                <a:cubicBezTo>
                  <a:pt x="16012" y="15841"/>
                  <a:pt x="16029" y="15818"/>
                  <a:pt x="16040" y="15801"/>
                </a:cubicBezTo>
                <a:close/>
                <a:moveTo>
                  <a:pt x="2911" y="15704"/>
                </a:moveTo>
                <a:cubicBezTo>
                  <a:pt x="2940" y="15750"/>
                  <a:pt x="2974" y="15790"/>
                  <a:pt x="3019" y="15818"/>
                </a:cubicBezTo>
                <a:cubicBezTo>
                  <a:pt x="3030" y="15846"/>
                  <a:pt x="3042" y="15869"/>
                  <a:pt x="3053" y="15892"/>
                </a:cubicBezTo>
                <a:cubicBezTo>
                  <a:pt x="3002" y="15841"/>
                  <a:pt x="2945" y="15790"/>
                  <a:pt x="2894" y="15733"/>
                </a:cubicBezTo>
                <a:lnTo>
                  <a:pt x="2911" y="15704"/>
                </a:lnTo>
                <a:close/>
                <a:moveTo>
                  <a:pt x="3921" y="15835"/>
                </a:moveTo>
                <a:cubicBezTo>
                  <a:pt x="3944" y="15858"/>
                  <a:pt x="3966" y="15880"/>
                  <a:pt x="3989" y="15909"/>
                </a:cubicBezTo>
                <a:cubicBezTo>
                  <a:pt x="3961" y="15897"/>
                  <a:pt x="3932" y="15875"/>
                  <a:pt x="3910" y="15852"/>
                </a:cubicBezTo>
                <a:cubicBezTo>
                  <a:pt x="3910" y="15846"/>
                  <a:pt x="3915" y="15841"/>
                  <a:pt x="3921" y="15835"/>
                </a:cubicBezTo>
                <a:close/>
                <a:moveTo>
                  <a:pt x="16120" y="15907"/>
                </a:moveTo>
                <a:lnTo>
                  <a:pt x="16120" y="15907"/>
                </a:lnTo>
                <a:cubicBezTo>
                  <a:pt x="16120" y="15907"/>
                  <a:pt x="16120" y="15908"/>
                  <a:pt x="16120" y="15909"/>
                </a:cubicBezTo>
                <a:cubicBezTo>
                  <a:pt x="16120" y="15908"/>
                  <a:pt x="16120" y="15907"/>
                  <a:pt x="16120" y="15907"/>
                </a:cubicBezTo>
                <a:close/>
                <a:moveTo>
                  <a:pt x="15700" y="15892"/>
                </a:moveTo>
                <a:cubicBezTo>
                  <a:pt x="15683" y="15920"/>
                  <a:pt x="15660" y="15948"/>
                  <a:pt x="15638" y="15977"/>
                </a:cubicBezTo>
                <a:cubicBezTo>
                  <a:pt x="15620" y="15977"/>
                  <a:pt x="15603" y="15983"/>
                  <a:pt x="15586" y="15988"/>
                </a:cubicBezTo>
                <a:cubicBezTo>
                  <a:pt x="15626" y="15954"/>
                  <a:pt x="15660" y="15920"/>
                  <a:pt x="15700" y="15892"/>
                </a:cubicBezTo>
                <a:close/>
                <a:moveTo>
                  <a:pt x="3059" y="15801"/>
                </a:moveTo>
                <a:cubicBezTo>
                  <a:pt x="3138" y="15863"/>
                  <a:pt x="3201" y="15954"/>
                  <a:pt x="3297" y="16000"/>
                </a:cubicBezTo>
                <a:cubicBezTo>
                  <a:pt x="3291" y="16000"/>
                  <a:pt x="3269" y="16011"/>
                  <a:pt x="3263" y="16017"/>
                </a:cubicBezTo>
                <a:cubicBezTo>
                  <a:pt x="3195" y="15943"/>
                  <a:pt x="3104" y="15886"/>
                  <a:pt x="3059" y="15801"/>
                </a:cubicBezTo>
                <a:close/>
                <a:moveTo>
                  <a:pt x="15118" y="15976"/>
                </a:moveTo>
                <a:cubicBezTo>
                  <a:pt x="15121" y="15976"/>
                  <a:pt x="15124" y="15976"/>
                  <a:pt x="15127" y="15977"/>
                </a:cubicBezTo>
                <a:cubicBezTo>
                  <a:pt x="15136" y="15994"/>
                  <a:pt x="15104" y="16018"/>
                  <a:pt x="15084" y="16018"/>
                </a:cubicBezTo>
                <a:cubicBezTo>
                  <a:pt x="15078" y="16018"/>
                  <a:pt x="15073" y="16016"/>
                  <a:pt x="15070" y="16011"/>
                </a:cubicBezTo>
                <a:cubicBezTo>
                  <a:pt x="15075" y="15991"/>
                  <a:pt x="15097" y="15976"/>
                  <a:pt x="15118" y="15976"/>
                </a:cubicBezTo>
                <a:close/>
                <a:moveTo>
                  <a:pt x="3319" y="16037"/>
                </a:moveTo>
                <a:cubicBezTo>
                  <a:pt x="3339" y="16037"/>
                  <a:pt x="3357" y="16060"/>
                  <a:pt x="3342" y="16079"/>
                </a:cubicBezTo>
                <a:cubicBezTo>
                  <a:pt x="3341" y="16079"/>
                  <a:pt x="3339" y="16080"/>
                  <a:pt x="3338" y="16080"/>
                </a:cubicBezTo>
                <a:cubicBezTo>
                  <a:pt x="3321" y="16080"/>
                  <a:pt x="3298" y="16055"/>
                  <a:pt x="3308" y="16039"/>
                </a:cubicBezTo>
                <a:cubicBezTo>
                  <a:pt x="3312" y="16037"/>
                  <a:pt x="3316" y="16037"/>
                  <a:pt x="3319" y="16037"/>
                </a:cubicBezTo>
                <a:close/>
                <a:moveTo>
                  <a:pt x="15926" y="16107"/>
                </a:moveTo>
                <a:cubicBezTo>
                  <a:pt x="15926" y="16107"/>
                  <a:pt x="15926" y="16107"/>
                  <a:pt x="15927" y="16107"/>
                </a:cubicBezTo>
                <a:cubicBezTo>
                  <a:pt x="15926" y="16107"/>
                  <a:pt x="15926" y="16107"/>
                  <a:pt x="15926" y="16107"/>
                </a:cubicBezTo>
                <a:close/>
                <a:moveTo>
                  <a:pt x="14571" y="16073"/>
                </a:moveTo>
                <a:cubicBezTo>
                  <a:pt x="14577" y="16073"/>
                  <a:pt x="14582" y="16085"/>
                  <a:pt x="14588" y="16085"/>
                </a:cubicBezTo>
                <a:cubicBezTo>
                  <a:pt x="14548" y="16107"/>
                  <a:pt x="14514" y="16130"/>
                  <a:pt x="14474" y="16153"/>
                </a:cubicBezTo>
                <a:cubicBezTo>
                  <a:pt x="14508" y="16124"/>
                  <a:pt x="14542" y="16096"/>
                  <a:pt x="14571" y="16073"/>
                </a:cubicBezTo>
                <a:close/>
                <a:moveTo>
                  <a:pt x="3371" y="16090"/>
                </a:moveTo>
                <a:cubicBezTo>
                  <a:pt x="3405" y="16113"/>
                  <a:pt x="3433" y="16136"/>
                  <a:pt x="3444" y="16170"/>
                </a:cubicBezTo>
                <a:cubicBezTo>
                  <a:pt x="3416" y="16153"/>
                  <a:pt x="3388" y="16136"/>
                  <a:pt x="3359" y="16113"/>
                </a:cubicBezTo>
                <a:cubicBezTo>
                  <a:pt x="3359" y="16107"/>
                  <a:pt x="3365" y="16096"/>
                  <a:pt x="3371" y="16090"/>
                </a:cubicBezTo>
                <a:close/>
                <a:moveTo>
                  <a:pt x="4250" y="16113"/>
                </a:moveTo>
                <a:lnTo>
                  <a:pt x="4250" y="16113"/>
                </a:lnTo>
                <a:cubicBezTo>
                  <a:pt x="4290" y="16141"/>
                  <a:pt x="4352" y="16153"/>
                  <a:pt x="4364" y="16204"/>
                </a:cubicBezTo>
                <a:cubicBezTo>
                  <a:pt x="4324" y="16175"/>
                  <a:pt x="4284" y="16147"/>
                  <a:pt x="4250" y="16113"/>
                </a:cubicBezTo>
                <a:close/>
                <a:moveTo>
                  <a:pt x="14855" y="16172"/>
                </a:moveTo>
                <a:cubicBezTo>
                  <a:pt x="14861" y="16172"/>
                  <a:pt x="14867" y="16177"/>
                  <a:pt x="14872" y="16187"/>
                </a:cubicBezTo>
                <a:cubicBezTo>
                  <a:pt x="14865" y="16200"/>
                  <a:pt x="14859" y="16207"/>
                  <a:pt x="14852" y="16207"/>
                </a:cubicBezTo>
                <a:cubicBezTo>
                  <a:pt x="14847" y="16207"/>
                  <a:pt x="14842" y="16202"/>
                  <a:pt x="14838" y="16192"/>
                </a:cubicBezTo>
                <a:cubicBezTo>
                  <a:pt x="14841" y="16180"/>
                  <a:pt x="14847" y="16172"/>
                  <a:pt x="14855" y="16172"/>
                </a:cubicBezTo>
                <a:close/>
                <a:moveTo>
                  <a:pt x="3480" y="16179"/>
                </a:moveTo>
                <a:cubicBezTo>
                  <a:pt x="3495" y="16179"/>
                  <a:pt x="3510" y="16206"/>
                  <a:pt x="3496" y="16221"/>
                </a:cubicBezTo>
                <a:cubicBezTo>
                  <a:pt x="3493" y="16222"/>
                  <a:pt x="3491" y="16223"/>
                  <a:pt x="3488" y="16223"/>
                </a:cubicBezTo>
                <a:cubicBezTo>
                  <a:pt x="3472" y="16223"/>
                  <a:pt x="3453" y="16196"/>
                  <a:pt x="3473" y="16181"/>
                </a:cubicBezTo>
                <a:cubicBezTo>
                  <a:pt x="3475" y="16180"/>
                  <a:pt x="3478" y="16179"/>
                  <a:pt x="3480" y="16179"/>
                </a:cubicBezTo>
                <a:close/>
                <a:moveTo>
                  <a:pt x="15416" y="16068"/>
                </a:moveTo>
                <a:cubicBezTo>
                  <a:pt x="15422" y="16085"/>
                  <a:pt x="15433" y="16107"/>
                  <a:pt x="15439" y="16124"/>
                </a:cubicBezTo>
                <a:cubicBezTo>
                  <a:pt x="15456" y="16102"/>
                  <a:pt x="15479" y="16096"/>
                  <a:pt x="15501" y="16096"/>
                </a:cubicBezTo>
                <a:cubicBezTo>
                  <a:pt x="15439" y="16141"/>
                  <a:pt x="15388" y="16204"/>
                  <a:pt x="15320" y="16255"/>
                </a:cubicBezTo>
                <a:cubicBezTo>
                  <a:pt x="15314" y="16232"/>
                  <a:pt x="15325" y="16209"/>
                  <a:pt x="15342" y="16192"/>
                </a:cubicBezTo>
                <a:cubicBezTo>
                  <a:pt x="15337" y="16181"/>
                  <a:pt x="15331" y="16175"/>
                  <a:pt x="15331" y="16164"/>
                </a:cubicBezTo>
                <a:cubicBezTo>
                  <a:pt x="15342" y="16164"/>
                  <a:pt x="15365" y="16164"/>
                  <a:pt x="15382" y="16170"/>
                </a:cubicBezTo>
                <a:cubicBezTo>
                  <a:pt x="15377" y="16164"/>
                  <a:pt x="15365" y="16147"/>
                  <a:pt x="15365" y="16141"/>
                </a:cubicBezTo>
                <a:lnTo>
                  <a:pt x="15365" y="16141"/>
                </a:lnTo>
                <a:cubicBezTo>
                  <a:pt x="15377" y="16147"/>
                  <a:pt x="15387" y="16150"/>
                  <a:pt x="15395" y="16150"/>
                </a:cubicBezTo>
                <a:cubicBezTo>
                  <a:pt x="15426" y="16150"/>
                  <a:pt x="15428" y="16113"/>
                  <a:pt x="15388" y="16090"/>
                </a:cubicBezTo>
                <a:cubicBezTo>
                  <a:pt x="15394" y="16085"/>
                  <a:pt x="15411" y="16073"/>
                  <a:pt x="15416" y="16068"/>
                </a:cubicBezTo>
                <a:close/>
                <a:moveTo>
                  <a:pt x="15291" y="16215"/>
                </a:moveTo>
                <a:cubicBezTo>
                  <a:pt x="15303" y="16249"/>
                  <a:pt x="15297" y="16278"/>
                  <a:pt x="15263" y="16295"/>
                </a:cubicBezTo>
                <a:cubicBezTo>
                  <a:pt x="15252" y="16283"/>
                  <a:pt x="15235" y="16266"/>
                  <a:pt x="15229" y="16261"/>
                </a:cubicBezTo>
                <a:cubicBezTo>
                  <a:pt x="15235" y="16261"/>
                  <a:pt x="15257" y="16266"/>
                  <a:pt x="15269" y="16272"/>
                </a:cubicBezTo>
                <a:cubicBezTo>
                  <a:pt x="15274" y="16255"/>
                  <a:pt x="15286" y="16232"/>
                  <a:pt x="15291" y="16215"/>
                </a:cubicBezTo>
                <a:close/>
                <a:moveTo>
                  <a:pt x="3575" y="16268"/>
                </a:moveTo>
                <a:cubicBezTo>
                  <a:pt x="3583" y="16268"/>
                  <a:pt x="3589" y="16275"/>
                  <a:pt x="3592" y="16289"/>
                </a:cubicBezTo>
                <a:cubicBezTo>
                  <a:pt x="3585" y="16296"/>
                  <a:pt x="3579" y="16299"/>
                  <a:pt x="3575" y="16299"/>
                </a:cubicBezTo>
                <a:cubicBezTo>
                  <a:pt x="3567" y="16299"/>
                  <a:pt x="3561" y="16291"/>
                  <a:pt x="3558" y="16278"/>
                </a:cubicBezTo>
                <a:cubicBezTo>
                  <a:pt x="3565" y="16271"/>
                  <a:pt x="3571" y="16268"/>
                  <a:pt x="3575" y="16268"/>
                </a:cubicBezTo>
                <a:close/>
                <a:moveTo>
                  <a:pt x="3059" y="15892"/>
                </a:moveTo>
                <a:cubicBezTo>
                  <a:pt x="3201" y="15983"/>
                  <a:pt x="3297" y="16124"/>
                  <a:pt x="3433" y="16221"/>
                </a:cubicBezTo>
                <a:cubicBezTo>
                  <a:pt x="3467" y="16243"/>
                  <a:pt x="3490" y="16278"/>
                  <a:pt x="3507" y="16312"/>
                </a:cubicBezTo>
                <a:cubicBezTo>
                  <a:pt x="3348" y="16181"/>
                  <a:pt x="3195" y="16045"/>
                  <a:pt x="3059" y="15897"/>
                </a:cubicBezTo>
                <a:lnTo>
                  <a:pt x="3059" y="15892"/>
                </a:lnTo>
                <a:close/>
                <a:moveTo>
                  <a:pt x="15195" y="16323"/>
                </a:moveTo>
                <a:lnTo>
                  <a:pt x="15206" y="16346"/>
                </a:lnTo>
                <a:cubicBezTo>
                  <a:pt x="15172" y="16368"/>
                  <a:pt x="15138" y="16385"/>
                  <a:pt x="15104" y="16408"/>
                </a:cubicBezTo>
                <a:cubicBezTo>
                  <a:pt x="15104" y="16391"/>
                  <a:pt x="15104" y="16374"/>
                  <a:pt x="15104" y="16357"/>
                </a:cubicBezTo>
                <a:cubicBezTo>
                  <a:pt x="15116" y="16363"/>
                  <a:pt x="15133" y="16368"/>
                  <a:pt x="15150" y="16374"/>
                </a:cubicBezTo>
                <a:cubicBezTo>
                  <a:pt x="15161" y="16357"/>
                  <a:pt x="15178" y="16340"/>
                  <a:pt x="15195" y="16323"/>
                </a:cubicBezTo>
                <a:close/>
                <a:moveTo>
                  <a:pt x="4667" y="16377"/>
                </a:moveTo>
                <a:cubicBezTo>
                  <a:pt x="4684" y="16377"/>
                  <a:pt x="4707" y="16405"/>
                  <a:pt x="4693" y="16419"/>
                </a:cubicBezTo>
                <a:cubicBezTo>
                  <a:pt x="4690" y="16421"/>
                  <a:pt x="4686" y="16422"/>
                  <a:pt x="4683" y="16422"/>
                </a:cubicBezTo>
                <a:cubicBezTo>
                  <a:pt x="4662" y="16422"/>
                  <a:pt x="4639" y="16394"/>
                  <a:pt x="4659" y="16380"/>
                </a:cubicBezTo>
                <a:cubicBezTo>
                  <a:pt x="4661" y="16378"/>
                  <a:pt x="4664" y="16377"/>
                  <a:pt x="4667" y="16377"/>
                </a:cubicBezTo>
                <a:close/>
                <a:moveTo>
                  <a:pt x="3972" y="16588"/>
                </a:moveTo>
                <a:cubicBezTo>
                  <a:pt x="3986" y="16588"/>
                  <a:pt x="4005" y="16611"/>
                  <a:pt x="4001" y="16624"/>
                </a:cubicBezTo>
                <a:cubicBezTo>
                  <a:pt x="3996" y="16630"/>
                  <a:pt x="3991" y="16632"/>
                  <a:pt x="3986" y="16632"/>
                </a:cubicBezTo>
                <a:cubicBezTo>
                  <a:pt x="3971" y="16632"/>
                  <a:pt x="3957" y="16612"/>
                  <a:pt x="3961" y="16595"/>
                </a:cubicBezTo>
                <a:cubicBezTo>
                  <a:pt x="3963" y="16590"/>
                  <a:pt x="3967" y="16588"/>
                  <a:pt x="3972" y="16588"/>
                </a:cubicBezTo>
                <a:close/>
                <a:moveTo>
                  <a:pt x="15893" y="15795"/>
                </a:moveTo>
                <a:cubicBezTo>
                  <a:pt x="15825" y="15897"/>
                  <a:pt x="15700" y="15965"/>
                  <a:pt x="15655" y="16073"/>
                </a:cubicBezTo>
                <a:cubicBezTo>
                  <a:pt x="15649" y="16073"/>
                  <a:pt x="15643" y="16062"/>
                  <a:pt x="15638" y="16056"/>
                </a:cubicBezTo>
                <a:cubicBezTo>
                  <a:pt x="15439" y="16249"/>
                  <a:pt x="15223" y="16414"/>
                  <a:pt x="15008" y="16584"/>
                </a:cubicBezTo>
                <a:cubicBezTo>
                  <a:pt x="15013" y="16584"/>
                  <a:pt x="15019" y="16595"/>
                  <a:pt x="15019" y="16595"/>
                </a:cubicBezTo>
                <a:cubicBezTo>
                  <a:pt x="14945" y="16607"/>
                  <a:pt x="14906" y="16675"/>
                  <a:pt x="14843" y="16714"/>
                </a:cubicBezTo>
                <a:cubicBezTo>
                  <a:pt x="14849" y="16669"/>
                  <a:pt x="14900" y="16658"/>
                  <a:pt x="14928" y="16629"/>
                </a:cubicBezTo>
                <a:cubicBezTo>
                  <a:pt x="15195" y="16414"/>
                  <a:pt x="15456" y="16192"/>
                  <a:pt x="15717" y="15965"/>
                </a:cubicBezTo>
                <a:cubicBezTo>
                  <a:pt x="15774" y="15909"/>
                  <a:pt x="15825" y="15841"/>
                  <a:pt x="15893" y="15795"/>
                </a:cubicBezTo>
                <a:close/>
                <a:moveTo>
                  <a:pt x="3654" y="16442"/>
                </a:moveTo>
                <a:lnTo>
                  <a:pt x="3654" y="16442"/>
                </a:lnTo>
                <a:cubicBezTo>
                  <a:pt x="3791" y="16499"/>
                  <a:pt x="3904" y="16612"/>
                  <a:pt x="4006" y="16720"/>
                </a:cubicBezTo>
                <a:cubicBezTo>
                  <a:pt x="3881" y="16635"/>
                  <a:pt x="3768" y="16539"/>
                  <a:pt x="3654" y="16442"/>
                </a:cubicBezTo>
                <a:close/>
                <a:moveTo>
                  <a:pt x="13439" y="16779"/>
                </a:moveTo>
                <a:cubicBezTo>
                  <a:pt x="13445" y="16779"/>
                  <a:pt x="13451" y="16784"/>
                  <a:pt x="13459" y="16794"/>
                </a:cubicBezTo>
                <a:cubicBezTo>
                  <a:pt x="13452" y="16807"/>
                  <a:pt x="13446" y="16814"/>
                  <a:pt x="13439" y="16814"/>
                </a:cubicBezTo>
                <a:cubicBezTo>
                  <a:pt x="13433" y="16814"/>
                  <a:pt x="13427" y="16809"/>
                  <a:pt x="13419" y="16800"/>
                </a:cubicBezTo>
                <a:cubicBezTo>
                  <a:pt x="13425" y="16787"/>
                  <a:pt x="13432" y="16779"/>
                  <a:pt x="13439" y="16779"/>
                </a:cubicBezTo>
                <a:close/>
                <a:moveTo>
                  <a:pt x="4006" y="16731"/>
                </a:moveTo>
                <a:lnTo>
                  <a:pt x="4006" y="16731"/>
                </a:lnTo>
                <a:cubicBezTo>
                  <a:pt x="4120" y="16765"/>
                  <a:pt x="4205" y="16851"/>
                  <a:pt x="4296" y="16913"/>
                </a:cubicBezTo>
                <a:cubicBezTo>
                  <a:pt x="4193" y="16868"/>
                  <a:pt x="4103" y="16788"/>
                  <a:pt x="4006" y="16731"/>
                </a:cubicBezTo>
                <a:close/>
                <a:moveTo>
                  <a:pt x="14838" y="16703"/>
                </a:moveTo>
                <a:lnTo>
                  <a:pt x="14838" y="16703"/>
                </a:lnTo>
                <a:cubicBezTo>
                  <a:pt x="14758" y="16794"/>
                  <a:pt x="14639" y="16851"/>
                  <a:pt x="14537" y="16919"/>
                </a:cubicBezTo>
                <a:cubicBezTo>
                  <a:pt x="14554" y="16873"/>
                  <a:pt x="14599" y="16856"/>
                  <a:pt x="14633" y="16828"/>
                </a:cubicBezTo>
                <a:cubicBezTo>
                  <a:pt x="14701" y="16783"/>
                  <a:pt x="14758" y="16731"/>
                  <a:pt x="14838" y="16703"/>
                </a:cubicBezTo>
                <a:close/>
                <a:moveTo>
                  <a:pt x="14514" y="16908"/>
                </a:moveTo>
                <a:cubicBezTo>
                  <a:pt x="14522" y="16908"/>
                  <a:pt x="14528" y="16915"/>
                  <a:pt x="14531" y="16930"/>
                </a:cubicBezTo>
                <a:cubicBezTo>
                  <a:pt x="14524" y="16940"/>
                  <a:pt x="14516" y="16944"/>
                  <a:pt x="14510" y="16944"/>
                </a:cubicBezTo>
                <a:cubicBezTo>
                  <a:pt x="14501" y="16944"/>
                  <a:pt x="14495" y="16937"/>
                  <a:pt x="14491" y="16924"/>
                </a:cubicBezTo>
                <a:cubicBezTo>
                  <a:pt x="14499" y="16914"/>
                  <a:pt x="14507" y="16908"/>
                  <a:pt x="14514" y="16908"/>
                </a:cubicBezTo>
                <a:close/>
                <a:moveTo>
                  <a:pt x="14656" y="16765"/>
                </a:moveTo>
                <a:lnTo>
                  <a:pt x="14656" y="16765"/>
                </a:lnTo>
                <a:cubicBezTo>
                  <a:pt x="14571" y="16822"/>
                  <a:pt x="14474" y="16862"/>
                  <a:pt x="14401" y="16936"/>
                </a:cubicBezTo>
                <a:cubicBezTo>
                  <a:pt x="14378" y="16953"/>
                  <a:pt x="14355" y="16953"/>
                  <a:pt x="14333" y="16953"/>
                </a:cubicBezTo>
                <a:cubicBezTo>
                  <a:pt x="14355" y="16930"/>
                  <a:pt x="14446" y="16913"/>
                  <a:pt x="14395" y="16873"/>
                </a:cubicBezTo>
                <a:lnTo>
                  <a:pt x="14395" y="16873"/>
                </a:lnTo>
                <a:cubicBezTo>
                  <a:pt x="14406" y="16879"/>
                  <a:pt x="14418" y="16885"/>
                  <a:pt x="14429" y="16890"/>
                </a:cubicBezTo>
                <a:cubicBezTo>
                  <a:pt x="14491" y="16834"/>
                  <a:pt x="14571" y="16788"/>
                  <a:pt x="14656" y="16765"/>
                </a:cubicBezTo>
                <a:close/>
                <a:moveTo>
                  <a:pt x="14667" y="16936"/>
                </a:moveTo>
                <a:cubicBezTo>
                  <a:pt x="14628" y="16947"/>
                  <a:pt x="14588" y="16958"/>
                  <a:pt x="14565" y="16998"/>
                </a:cubicBezTo>
                <a:cubicBezTo>
                  <a:pt x="14594" y="16998"/>
                  <a:pt x="14622" y="16992"/>
                  <a:pt x="14650" y="16992"/>
                </a:cubicBezTo>
                <a:cubicBezTo>
                  <a:pt x="14656" y="16975"/>
                  <a:pt x="14662" y="16947"/>
                  <a:pt x="14667" y="16936"/>
                </a:cubicBezTo>
                <a:close/>
                <a:moveTo>
                  <a:pt x="14151" y="17225"/>
                </a:moveTo>
                <a:cubicBezTo>
                  <a:pt x="14157" y="17231"/>
                  <a:pt x="14168" y="17242"/>
                  <a:pt x="14168" y="17248"/>
                </a:cubicBezTo>
                <a:cubicBezTo>
                  <a:pt x="14128" y="17263"/>
                  <a:pt x="14097" y="17308"/>
                  <a:pt x="14056" y="17308"/>
                </a:cubicBezTo>
                <a:cubicBezTo>
                  <a:pt x="14050" y="17308"/>
                  <a:pt x="14044" y="17307"/>
                  <a:pt x="14038" y="17304"/>
                </a:cubicBezTo>
                <a:lnTo>
                  <a:pt x="14032" y="17304"/>
                </a:lnTo>
                <a:cubicBezTo>
                  <a:pt x="14072" y="17276"/>
                  <a:pt x="14111" y="17248"/>
                  <a:pt x="14151" y="17225"/>
                </a:cubicBezTo>
                <a:close/>
                <a:moveTo>
                  <a:pt x="14497" y="16941"/>
                </a:moveTo>
                <a:lnTo>
                  <a:pt x="14497" y="16941"/>
                </a:lnTo>
                <a:cubicBezTo>
                  <a:pt x="14406" y="17026"/>
                  <a:pt x="14293" y="17072"/>
                  <a:pt x="14196" y="17140"/>
                </a:cubicBezTo>
                <a:cubicBezTo>
                  <a:pt x="14202" y="17140"/>
                  <a:pt x="14208" y="17151"/>
                  <a:pt x="14213" y="17151"/>
                </a:cubicBezTo>
                <a:lnTo>
                  <a:pt x="14174" y="17151"/>
                </a:lnTo>
                <a:cubicBezTo>
                  <a:pt x="14026" y="17231"/>
                  <a:pt x="13890" y="17333"/>
                  <a:pt x="13731" y="17395"/>
                </a:cubicBezTo>
                <a:cubicBezTo>
                  <a:pt x="13737" y="17401"/>
                  <a:pt x="13742" y="17412"/>
                  <a:pt x="13748" y="17418"/>
                </a:cubicBezTo>
                <a:cubicBezTo>
                  <a:pt x="13740" y="17416"/>
                  <a:pt x="13732" y="17415"/>
                  <a:pt x="13725" y="17415"/>
                </a:cubicBezTo>
                <a:cubicBezTo>
                  <a:pt x="13668" y="17415"/>
                  <a:pt x="13622" y="17465"/>
                  <a:pt x="13567" y="17480"/>
                </a:cubicBezTo>
                <a:cubicBezTo>
                  <a:pt x="13589" y="17441"/>
                  <a:pt x="13646" y="17441"/>
                  <a:pt x="13669" y="17407"/>
                </a:cubicBezTo>
                <a:cubicBezTo>
                  <a:pt x="13958" y="17282"/>
                  <a:pt x="14213" y="17061"/>
                  <a:pt x="14497" y="16941"/>
                </a:cubicBezTo>
                <a:close/>
                <a:moveTo>
                  <a:pt x="4301" y="16913"/>
                </a:moveTo>
                <a:cubicBezTo>
                  <a:pt x="4483" y="17055"/>
                  <a:pt x="4687" y="17151"/>
                  <a:pt x="4874" y="17287"/>
                </a:cubicBezTo>
                <a:cubicBezTo>
                  <a:pt x="4891" y="17276"/>
                  <a:pt x="4903" y="17270"/>
                  <a:pt x="4920" y="17259"/>
                </a:cubicBezTo>
                <a:cubicBezTo>
                  <a:pt x="4903" y="17242"/>
                  <a:pt x="4886" y="17225"/>
                  <a:pt x="4869" y="17208"/>
                </a:cubicBezTo>
                <a:lnTo>
                  <a:pt x="4869" y="17202"/>
                </a:lnTo>
                <a:cubicBezTo>
                  <a:pt x="4908" y="17219"/>
                  <a:pt x="4948" y="17242"/>
                  <a:pt x="4988" y="17265"/>
                </a:cubicBezTo>
                <a:cubicBezTo>
                  <a:pt x="4988" y="17270"/>
                  <a:pt x="4982" y="17282"/>
                  <a:pt x="4982" y="17282"/>
                </a:cubicBezTo>
                <a:cubicBezTo>
                  <a:pt x="4965" y="17276"/>
                  <a:pt x="4942" y="17265"/>
                  <a:pt x="4925" y="17253"/>
                </a:cubicBezTo>
                <a:cubicBezTo>
                  <a:pt x="4920" y="17265"/>
                  <a:pt x="4914" y="17287"/>
                  <a:pt x="4914" y="17299"/>
                </a:cubicBezTo>
                <a:cubicBezTo>
                  <a:pt x="5010" y="17367"/>
                  <a:pt x="5118" y="17418"/>
                  <a:pt x="5220" y="17480"/>
                </a:cubicBezTo>
                <a:cubicBezTo>
                  <a:pt x="5220" y="17486"/>
                  <a:pt x="5215" y="17492"/>
                  <a:pt x="5209" y="17497"/>
                </a:cubicBezTo>
                <a:cubicBezTo>
                  <a:pt x="4925" y="17339"/>
                  <a:pt x="4653" y="17163"/>
                  <a:pt x="4381" y="16987"/>
                </a:cubicBezTo>
                <a:cubicBezTo>
                  <a:pt x="4347" y="16964"/>
                  <a:pt x="4307" y="16953"/>
                  <a:pt x="4301" y="16913"/>
                </a:cubicBezTo>
                <a:close/>
                <a:moveTo>
                  <a:pt x="6828" y="17475"/>
                </a:moveTo>
                <a:cubicBezTo>
                  <a:pt x="6838" y="17475"/>
                  <a:pt x="6843" y="17482"/>
                  <a:pt x="6843" y="17497"/>
                </a:cubicBezTo>
                <a:cubicBezTo>
                  <a:pt x="6834" y="17501"/>
                  <a:pt x="6826" y="17503"/>
                  <a:pt x="6820" y="17503"/>
                </a:cubicBezTo>
                <a:cubicBezTo>
                  <a:pt x="6809" y="17503"/>
                  <a:pt x="6805" y="17496"/>
                  <a:pt x="6809" y="17480"/>
                </a:cubicBezTo>
                <a:cubicBezTo>
                  <a:pt x="6817" y="17477"/>
                  <a:pt x="6823" y="17475"/>
                  <a:pt x="6828" y="17475"/>
                </a:cubicBezTo>
                <a:close/>
                <a:moveTo>
                  <a:pt x="13612" y="17356"/>
                </a:moveTo>
                <a:cubicBezTo>
                  <a:pt x="13618" y="17356"/>
                  <a:pt x="13618" y="17361"/>
                  <a:pt x="13618" y="17367"/>
                </a:cubicBezTo>
                <a:cubicBezTo>
                  <a:pt x="13578" y="17395"/>
                  <a:pt x="13533" y="17424"/>
                  <a:pt x="13487" y="17452"/>
                </a:cubicBezTo>
                <a:cubicBezTo>
                  <a:pt x="13442" y="17452"/>
                  <a:pt x="13402" y="17486"/>
                  <a:pt x="13362" y="17509"/>
                </a:cubicBezTo>
                <a:cubicBezTo>
                  <a:pt x="13362" y="17503"/>
                  <a:pt x="13368" y="17486"/>
                  <a:pt x="13368" y="17480"/>
                </a:cubicBezTo>
                <a:cubicBezTo>
                  <a:pt x="13385" y="17475"/>
                  <a:pt x="13402" y="17469"/>
                  <a:pt x="13419" y="17463"/>
                </a:cubicBezTo>
                <a:cubicBezTo>
                  <a:pt x="13419" y="17452"/>
                  <a:pt x="13419" y="17435"/>
                  <a:pt x="13419" y="17424"/>
                </a:cubicBezTo>
                <a:lnTo>
                  <a:pt x="13430" y="17446"/>
                </a:lnTo>
                <a:cubicBezTo>
                  <a:pt x="13493" y="17412"/>
                  <a:pt x="13561" y="17401"/>
                  <a:pt x="13612" y="17356"/>
                </a:cubicBezTo>
                <a:close/>
                <a:moveTo>
                  <a:pt x="5249" y="17492"/>
                </a:moveTo>
                <a:lnTo>
                  <a:pt x="5249" y="17492"/>
                </a:lnTo>
                <a:cubicBezTo>
                  <a:pt x="5294" y="17509"/>
                  <a:pt x="5340" y="17531"/>
                  <a:pt x="5379" y="17560"/>
                </a:cubicBezTo>
                <a:cubicBezTo>
                  <a:pt x="5373" y="17561"/>
                  <a:pt x="5367" y="17562"/>
                  <a:pt x="5361" y="17562"/>
                </a:cubicBezTo>
                <a:cubicBezTo>
                  <a:pt x="5316" y="17562"/>
                  <a:pt x="5274" y="17527"/>
                  <a:pt x="5249" y="17492"/>
                </a:cubicBezTo>
                <a:close/>
                <a:moveTo>
                  <a:pt x="13487" y="17452"/>
                </a:moveTo>
                <a:cubicBezTo>
                  <a:pt x="13493" y="17463"/>
                  <a:pt x="13498" y="17486"/>
                  <a:pt x="13498" y="17492"/>
                </a:cubicBezTo>
                <a:cubicBezTo>
                  <a:pt x="13516" y="17492"/>
                  <a:pt x="13544" y="17480"/>
                  <a:pt x="13555" y="17475"/>
                </a:cubicBezTo>
                <a:lnTo>
                  <a:pt x="13555" y="17475"/>
                </a:lnTo>
                <a:cubicBezTo>
                  <a:pt x="13493" y="17526"/>
                  <a:pt x="13413" y="17571"/>
                  <a:pt x="13334" y="17583"/>
                </a:cubicBezTo>
                <a:cubicBezTo>
                  <a:pt x="13374" y="17554"/>
                  <a:pt x="13413" y="17537"/>
                  <a:pt x="13464" y="17526"/>
                </a:cubicBezTo>
                <a:cubicBezTo>
                  <a:pt x="13476" y="17503"/>
                  <a:pt x="13498" y="17480"/>
                  <a:pt x="13487" y="17452"/>
                </a:cubicBezTo>
                <a:close/>
                <a:moveTo>
                  <a:pt x="8477" y="17673"/>
                </a:moveTo>
                <a:cubicBezTo>
                  <a:pt x="8477" y="17673"/>
                  <a:pt x="8471" y="17679"/>
                  <a:pt x="8471" y="17679"/>
                </a:cubicBezTo>
                <a:lnTo>
                  <a:pt x="8471" y="17673"/>
                </a:lnTo>
                <a:close/>
                <a:moveTo>
                  <a:pt x="8704" y="17690"/>
                </a:moveTo>
                <a:lnTo>
                  <a:pt x="8727" y="17696"/>
                </a:lnTo>
                <a:lnTo>
                  <a:pt x="8710" y="17696"/>
                </a:lnTo>
                <a:cubicBezTo>
                  <a:pt x="8704" y="17696"/>
                  <a:pt x="8704" y="17690"/>
                  <a:pt x="8704" y="17690"/>
                </a:cubicBezTo>
                <a:close/>
                <a:moveTo>
                  <a:pt x="5652" y="17617"/>
                </a:moveTo>
                <a:lnTo>
                  <a:pt x="5652" y="17617"/>
                </a:lnTo>
                <a:cubicBezTo>
                  <a:pt x="5697" y="17639"/>
                  <a:pt x="5748" y="17656"/>
                  <a:pt x="5782" y="17702"/>
                </a:cubicBezTo>
                <a:cubicBezTo>
                  <a:pt x="5737" y="17679"/>
                  <a:pt x="5663" y="17679"/>
                  <a:pt x="5652" y="17617"/>
                </a:cubicBezTo>
                <a:close/>
                <a:moveTo>
                  <a:pt x="7774" y="17571"/>
                </a:moveTo>
                <a:lnTo>
                  <a:pt x="7774" y="17571"/>
                </a:lnTo>
                <a:cubicBezTo>
                  <a:pt x="7870" y="17588"/>
                  <a:pt x="7967" y="17605"/>
                  <a:pt x="8063" y="17622"/>
                </a:cubicBezTo>
                <a:cubicBezTo>
                  <a:pt x="8103" y="17628"/>
                  <a:pt x="8148" y="17639"/>
                  <a:pt x="8188" y="17656"/>
                </a:cubicBezTo>
                <a:cubicBezTo>
                  <a:pt x="8284" y="17656"/>
                  <a:pt x="8381" y="17673"/>
                  <a:pt x="8471" y="17702"/>
                </a:cubicBezTo>
                <a:cubicBezTo>
                  <a:pt x="8463" y="17702"/>
                  <a:pt x="8455" y="17702"/>
                  <a:pt x="8446" y="17702"/>
                </a:cubicBezTo>
                <a:cubicBezTo>
                  <a:pt x="8358" y="17702"/>
                  <a:pt x="8271" y="17677"/>
                  <a:pt x="8188" y="17656"/>
                </a:cubicBezTo>
                <a:cubicBezTo>
                  <a:pt x="8052" y="17634"/>
                  <a:pt x="7910" y="17605"/>
                  <a:pt x="7774" y="17571"/>
                </a:cubicBezTo>
                <a:close/>
                <a:moveTo>
                  <a:pt x="9141" y="17713"/>
                </a:moveTo>
                <a:cubicBezTo>
                  <a:pt x="9141" y="17713"/>
                  <a:pt x="9141" y="17719"/>
                  <a:pt x="9141" y="17719"/>
                </a:cubicBezTo>
                <a:lnTo>
                  <a:pt x="9135" y="17719"/>
                </a:lnTo>
                <a:cubicBezTo>
                  <a:pt x="9135" y="17719"/>
                  <a:pt x="9135" y="17719"/>
                  <a:pt x="9135" y="17713"/>
                </a:cubicBezTo>
                <a:close/>
                <a:moveTo>
                  <a:pt x="8613" y="17685"/>
                </a:moveTo>
                <a:cubicBezTo>
                  <a:pt x="8619" y="17696"/>
                  <a:pt x="8625" y="17707"/>
                  <a:pt x="8630" y="17719"/>
                </a:cubicBezTo>
                <a:cubicBezTo>
                  <a:pt x="8647" y="17719"/>
                  <a:pt x="8659" y="17724"/>
                  <a:pt x="8676" y="17724"/>
                </a:cubicBezTo>
                <a:cubicBezTo>
                  <a:pt x="8647" y="17724"/>
                  <a:pt x="8619" y="17719"/>
                  <a:pt x="8591" y="17713"/>
                </a:cubicBezTo>
                <a:cubicBezTo>
                  <a:pt x="8591" y="17702"/>
                  <a:pt x="8591" y="17696"/>
                  <a:pt x="8591" y="17685"/>
                </a:cubicBezTo>
                <a:close/>
                <a:moveTo>
                  <a:pt x="5379" y="17554"/>
                </a:moveTo>
                <a:cubicBezTo>
                  <a:pt x="5476" y="17617"/>
                  <a:pt x="5584" y="17668"/>
                  <a:pt x="5691" y="17713"/>
                </a:cubicBezTo>
                <a:lnTo>
                  <a:pt x="5686" y="17730"/>
                </a:lnTo>
                <a:cubicBezTo>
                  <a:pt x="5584" y="17679"/>
                  <a:pt x="5442" y="17651"/>
                  <a:pt x="5379" y="17554"/>
                </a:cubicBezTo>
                <a:close/>
                <a:moveTo>
                  <a:pt x="8514" y="17701"/>
                </a:moveTo>
                <a:cubicBezTo>
                  <a:pt x="8533" y="17701"/>
                  <a:pt x="8552" y="17704"/>
                  <a:pt x="8568" y="17707"/>
                </a:cubicBezTo>
                <a:cubicBezTo>
                  <a:pt x="8574" y="17719"/>
                  <a:pt x="8574" y="17724"/>
                  <a:pt x="8579" y="17730"/>
                </a:cubicBezTo>
                <a:lnTo>
                  <a:pt x="8568" y="17730"/>
                </a:lnTo>
                <a:cubicBezTo>
                  <a:pt x="8551" y="17719"/>
                  <a:pt x="8534" y="17719"/>
                  <a:pt x="8517" y="17719"/>
                </a:cubicBezTo>
                <a:cubicBezTo>
                  <a:pt x="8500" y="17713"/>
                  <a:pt x="8489" y="17713"/>
                  <a:pt x="8471" y="17707"/>
                </a:cubicBezTo>
                <a:cubicBezTo>
                  <a:pt x="8486" y="17703"/>
                  <a:pt x="8500" y="17701"/>
                  <a:pt x="8514" y="17701"/>
                </a:cubicBezTo>
                <a:close/>
                <a:moveTo>
                  <a:pt x="13048" y="17698"/>
                </a:moveTo>
                <a:cubicBezTo>
                  <a:pt x="13053" y="17698"/>
                  <a:pt x="13058" y="17699"/>
                  <a:pt x="13062" y="17702"/>
                </a:cubicBezTo>
                <a:cubicBezTo>
                  <a:pt x="13070" y="17723"/>
                  <a:pt x="13043" y="17742"/>
                  <a:pt x="13022" y="17742"/>
                </a:cubicBezTo>
                <a:cubicBezTo>
                  <a:pt x="13015" y="17742"/>
                  <a:pt x="13009" y="17740"/>
                  <a:pt x="13005" y="17736"/>
                </a:cubicBezTo>
                <a:cubicBezTo>
                  <a:pt x="13000" y="17713"/>
                  <a:pt x="13028" y="17698"/>
                  <a:pt x="13048" y="17698"/>
                </a:cubicBezTo>
                <a:close/>
                <a:moveTo>
                  <a:pt x="12882" y="17712"/>
                </a:moveTo>
                <a:cubicBezTo>
                  <a:pt x="12887" y="17712"/>
                  <a:pt x="12892" y="17713"/>
                  <a:pt x="12897" y="17713"/>
                </a:cubicBezTo>
                <a:cubicBezTo>
                  <a:pt x="12858" y="17726"/>
                  <a:pt x="12823" y="17759"/>
                  <a:pt x="12786" y="17759"/>
                </a:cubicBezTo>
                <a:cubicBezTo>
                  <a:pt x="12774" y="17759"/>
                  <a:pt x="12762" y="17755"/>
                  <a:pt x="12750" y="17747"/>
                </a:cubicBezTo>
                <a:cubicBezTo>
                  <a:pt x="12791" y="17737"/>
                  <a:pt x="12832" y="17712"/>
                  <a:pt x="12882" y="17712"/>
                </a:cubicBezTo>
                <a:close/>
                <a:moveTo>
                  <a:pt x="5861" y="17791"/>
                </a:moveTo>
                <a:cubicBezTo>
                  <a:pt x="5879" y="17791"/>
                  <a:pt x="5897" y="17806"/>
                  <a:pt x="5901" y="17821"/>
                </a:cubicBezTo>
                <a:cubicBezTo>
                  <a:pt x="5897" y="17830"/>
                  <a:pt x="5889" y="17834"/>
                  <a:pt x="5880" y="17834"/>
                </a:cubicBezTo>
                <a:cubicBezTo>
                  <a:pt x="5862" y="17834"/>
                  <a:pt x="5839" y="17819"/>
                  <a:pt x="5839" y="17804"/>
                </a:cubicBezTo>
                <a:cubicBezTo>
                  <a:pt x="5845" y="17794"/>
                  <a:pt x="5853" y="17791"/>
                  <a:pt x="5861" y="17791"/>
                </a:cubicBezTo>
                <a:close/>
                <a:moveTo>
                  <a:pt x="12840" y="17787"/>
                </a:moveTo>
                <a:lnTo>
                  <a:pt x="12852" y="17804"/>
                </a:lnTo>
                <a:cubicBezTo>
                  <a:pt x="12759" y="17840"/>
                  <a:pt x="12651" y="17914"/>
                  <a:pt x="12547" y="17914"/>
                </a:cubicBezTo>
                <a:cubicBezTo>
                  <a:pt x="12537" y="17914"/>
                  <a:pt x="12527" y="17913"/>
                  <a:pt x="12517" y="17912"/>
                </a:cubicBezTo>
                <a:cubicBezTo>
                  <a:pt x="12630" y="17883"/>
                  <a:pt x="12738" y="17838"/>
                  <a:pt x="12840" y="17787"/>
                </a:cubicBezTo>
                <a:close/>
                <a:moveTo>
                  <a:pt x="4534" y="17202"/>
                </a:moveTo>
                <a:cubicBezTo>
                  <a:pt x="4562" y="17248"/>
                  <a:pt x="4613" y="17259"/>
                  <a:pt x="4659" y="17282"/>
                </a:cubicBezTo>
                <a:cubicBezTo>
                  <a:pt x="4659" y="17265"/>
                  <a:pt x="4659" y="17242"/>
                  <a:pt x="4659" y="17231"/>
                </a:cubicBezTo>
                <a:cubicBezTo>
                  <a:pt x="4670" y="17242"/>
                  <a:pt x="4681" y="17253"/>
                  <a:pt x="4693" y="17265"/>
                </a:cubicBezTo>
                <a:cubicBezTo>
                  <a:pt x="4749" y="17276"/>
                  <a:pt x="4744" y="17344"/>
                  <a:pt x="4801" y="17356"/>
                </a:cubicBezTo>
                <a:cubicBezTo>
                  <a:pt x="4806" y="17356"/>
                  <a:pt x="4823" y="17344"/>
                  <a:pt x="4829" y="17344"/>
                </a:cubicBezTo>
                <a:cubicBezTo>
                  <a:pt x="4959" y="17412"/>
                  <a:pt x="5073" y="17509"/>
                  <a:pt x="5209" y="17554"/>
                </a:cubicBezTo>
                <a:cubicBezTo>
                  <a:pt x="5203" y="17565"/>
                  <a:pt x="5192" y="17583"/>
                  <a:pt x="5192" y="17594"/>
                </a:cubicBezTo>
                <a:cubicBezTo>
                  <a:pt x="5203" y="17605"/>
                  <a:pt x="5232" y="17628"/>
                  <a:pt x="5243" y="17634"/>
                </a:cubicBezTo>
                <a:cubicBezTo>
                  <a:pt x="5260" y="17628"/>
                  <a:pt x="5271" y="17622"/>
                  <a:pt x="5288" y="17611"/>
                </a:cubicBezTo>
                <a:lnTo>
                  <a:pt x="5254" y="17588"/>
                </a:lnTo>
                <a:lnTo>
                  <a:pt x="5254" y="17588"/>
                </a:lnTo>
                <a:cubicBezTo>
                  <a:pt x="5271" y="17594"/>
                  <a:pt x="5300" y="17605"/>
                  <a:pt x="5317" y="17611"/>
                </a:cubicBezTo>
                <a:lnTo>
                  <a:pt x="5283" y="17622"/>
                </a:lnTo>
                <a:cubicBezTo>
                  <a:pt x="5283" y="17634"/>
                  <a:pt x="5283" y="17651"/>
                  <a:pt x="5283" y="17662"/>
                </a:cubicBezTo>
                <a:cubicBezTo>
                  <a:pt x="5311" y="17668"/>
                  <a:pt x="5340" y="17685"/>
                  <a:pt x="5368" y="17696"/>
                </a:cubicBezTo>
                <a:lnTo>
                  <a:pt x="5385" y="17679"/>
                </a:lnTo>
                <a:cubicBezTo>
                  <a:pt x="5357" y="17662"/>
                  <a:pt x="5334" y="17639"/>
                  <a:pt x="5323" y="17617"/>
                </a:cubicBezTo>
                <a:lnTo>
                  <a:pt x="5323" y="17617"/>
                </a:lnTo>
                <a:cubicBezTo>
                  <a:pt x="5340" y="17639"/>
                  <a:pt x="5374" y="17651"/>
                  <a:pt x="5402" y="17656"/>
                </a:cubicBezTo>
                <a:cubicBezTo>
                  <a:pt x="5396" y="17673"/>
                  <a:pt x="5385" y="17690"/>
                  <a:pt x="5379" y="17707"/>
                </a:cubicBezTo>
                <a:lnTo>
                  <a:pt x="5459" y="17741"/>
                </a:lnTo>
                <a:cubicBezTo>
                  <a:pt x="5442" y="17724"/>
                  <a:pt x="5413" y="17690"/>
                  <a:pt x="5396" y="17673"/>
                </a:cubicBezTo>
                <a:lnTo>
                  <a:pt x="5396" y="17673"/>
                </a:lnTo>
                <a:cubicBezTo>
                  <a:pt x="5425" y="17679"/>
                  <a:pt x="5447" y="17690"/>
                  <a:pt x="5464" y="17713"/>
                </a:cubicBezTo>
                <a:cubicBezTo>
                  <a:pt x="5521" y="17724"/>
                  <a:pt x="5567" y="17758"/>
                  <a:pt x="5623" y="17781"/>
                </a:cubicBezTo>
                <a:lnTo>
                  <a:pt x="5618" y="17809"/>
                </a:lnTo>
                <a:cubicBezTo>
                  <a:pt x="5629" y="17804"/>
                  <a:pt x="5657" y="17792"/>
                  <a:pt x="5669" y="17787"/>
                </a:cubicBezTo>
                <a:lnTo>
                  <a:pt x="5669" y="17787"/>
                </a:lnTo>
                <a:cubicBezTo>
                  <a:pt x="5663" y="17809"/>
                  <a:pt x="5663" y="17826"/>
                  <a:pt x="5657" y="17844"/>
                </a:cubicBezTo>
                <a:cubicBezTo>
                  <a:pt x="5680" y="17838"/>
                  <a:pt x="5708" y="17832"/>
                  <a:pt x="5731" y="17826"/>
                </a:cubicBezTo>
                <a:cubicBezTo>
                  <a:pt x="5742" y="17832"/>
                  <a:pt x="5759" y="17844"/>
                  <a:pt x="5776" y="17855"/>
                </a:cubicBezTo>
                <a:cubicBezTo>
                  <a:pt x="5748" y="17855"/>
                  <a:pt x="5720" y="17861"/>
                  <a:pt x="5697" y="17872"/>
                </a:cubicBezTo>
                <a:cubicBezTo>
                  <a:pt x="5714" y="17872"/>
                  <a:pt x="5742" y="17883"/>
                  <a:pt x="5759" y="17889"/>
                </a:cubicBezTo>
                <a:cubicBezTo>
                  <a:pt x="5754" y="17895"/>
                  <a:pt x="5748" y="17917"/>
                  <a:pt x="5742" y="17923"/>
                </a:cubicBezTo>
                <a:cubicBezTo>
                  <a:pt x="5754" y="17917"/>
                  <a:pt x="5776" y="17906"/>
                  <a:pt x="5793" y="17895"/>
                </a:cubicBezTo>
                <a:cubicBezTo>
                  <a:pt x="5805" y="17917"/>
                  <a:pt x="5873" y="17934"/>
                  <a:pt x="5828" y="17962"/>
                </a:cubicBezTo>
                <a:lnTo>
                  <a:pt x="5828" y="17962"/>
                </a:lnTo>
                <a:cubicBezTo>
                  <a:pt x="5765" y="17959"/>
                  <a:pt x="5705" y="17894"/>
                  <a:pt x="5643" y="17894"/>
                </a:cubicBezTo>
                <a:cubicBezTo>
                  <a:pt x="5629" y="17894"/>
                  <a:pt x="5615" y="17898"/>
                  <a:pt x="5601" y="17906"/>
                </a:cubicBezTo>
                <a:cubicBezTo>
                  <a:pt x="5606" y="17895"/>
                  <a:pt x="5612" y="17883"/>
                  <a:pt x="5618" y="17872"/>
                </a:cubicBezTo>
                <a:cubicBezTo>
                  <a:pt x="5442" y="17775"/>
                  <a:pt x="5254" y="17702"/>
                  <a:pt x="5079" y="17600"/>
                </a:cubicBezTo>
                <a:cubicBezTo>
                  <a:pt x="5067" y="17605"/>
                  <a:pt x="5056" y="17611"/>
                  <a:pt x="5045" y="17622"/>
                </a:cubicBezTo>
                <a:cubicBezTo>
                  <a:pt x="5045" y="17617"/>
                  <a:pt x="5045" y="17600"/>
                  <a:pt x="5050" y="17594"/>
                </a:cubicBezTo>
                <a:cubicBezTo>
                  <a:pt x="4954" y="17554"/>
                  <a:pt x="4886" y="17458"/>
                  <a:pt x="4789" y="17446"/>
                </a:cubicBezTo>
                <a:cubicBezTo>
                  <a:pt x="4755" y="17373"/>
                  <a:pt x="4647" y="17367"/>
                  <a:pt x="4596" y="17304"/>
                </a:cubicBezTo>
                <a:cubicBezTo>
                  <a:pt x="4557" y="17270"/>
                  <a:pt x="4494" y="17270"/>
                  <a:pt x="4488" y="17208"/>
                </a:cubicBezTo>
                <a:lnTo>
                  <a:pt x="4534" y="17202"/>
                </a:lnTo>
                <a:close/>
                <a:moveTo>
                  <a:pt x="12523" y="17917"/>
                </a:moveTo>
                <a:lnTo>
                  <a:pt x="12523" y="17917"/>
                </a:lnTo>
                <a:cubicBezTo>
                  <a:pt x="12501" y="17952"/>
                  <a:pt x="12459" y="17967"/>
                  <a:pt x="12418" y="17967"/>
                </a:cubicBezTo>
                <a:cubicBezTo>
                  <a:pt x="12405" y="17967"/>
                  <a:pt x="12393" y="17965"/>
                  <a:pt x="12381" y="17963"/>
                </a:cubicBezTo>
                <a:cubicBezTo>
                  <a:pt x="12426" y="17946"/>
                  <a:pt x="12472" y="17929"/>
                  <a:pt x="12523" y="17917"/>
                </a:cubicBezTo>
                <a:close/>
                <a:moveTo>
                  <a:pt x="6276" y="17895"/>
                </a:moveTo>
                <a:cubicBezTo>
                  <a:pt x="6287" y="17906"/>
                  <a:pt x="6304" y="17917"/>
                  <a:pt x="6321" y="17923"/>
                </a:cubicBezTo>
                <a:cubicBezTo>
                  <a:pt x="6327" y="17917"/>
                  <a:pt x="6338" y="17906"/>
                  <a:pt x="6349" y="17895"/>
                </a:cubicBezTo>
                <a:lnTo>
                  <a:pt x="6349" y="17895"/>
                </a:lnTo>
                <a:lnTo>
                  <a:pt x="6344" y="17923"/>
                </a:lnTo>
                <a:cubicBezTo>
                  <a:pt x="6406" y="17946"/>
                  <a:pt x="6457" y="17991"/>
                  <a:pt x="6531" y="17997"/>
                </a:cubicBezTo>
                <a:cubicBezTo>
                  <a:pt x="6531" y="18002"/>
                  <a:pt x="6525" y="18008"/>
                  <a:pt x="6525" y="18008"/>
                </a:cubicBezTo>
                <a:cubicBezTo>
                  <a:pt x="6474" y="17997"/>
                  <a:pt x="6423" y="17980"/>
                  <a:pt x="6372" y="17968"/>
                </a:cubicBezTo>
                <a:cubicBezTo>
                  <a:pt x="6372" y="17969"/>
                  <a:pt x="6371" y="17971"/>
                  <a:pt x="6370" y="17972"/>
                </a:cubicBezTo>
                <a:lnTo>
                  <a:pt x="6370" y="17972"/>
                </a:lnTo>
                <a:cubicBezTo>
                  <a:pt x="6337" y="17934"/>
                  <a:pt x="6292" y="17928"/>
                  <a:pt x="6247" y="17917"/>
                </a:cubicBezTo>
                <a:cubicBezTo>
                  <a:pt x="6253" y="17912"/>
                  <a:pt x="6264" y="17900"/>
                  <a:pt x="6276" y="17895"/>
                </a:cubicBezTo>
                <a:close/>
                <a:moveTo>
                  <a:pt x="6174" y="17946"/>
                </a:moveTo>
                <a:cubicBezTo>
                  <a:pt x="6219" y="17957"/>
                  <a:pt x="6264" y="17968"/>
                  <a:pt x="6304" y="17997"/>
                </a:cubicBezTo>
                <a:cubicBezTo>
                  <a:pt x="6324" y="17992"/>
                  <a:pt x="6348" y="17995"/>
                  <a:pt x="6365" y="17982"/>
                </a:cubicBezTo>
                <a:lnTo>
                  <a:pt x="6365" y="17982"/>
                </a:lnTo>
                <a:cubicBezTo>
                  <a:pt x="6359" y="17991"/>
                  <a:pt x="6353" y="18001"/>
                  <a:pt x="6349" y="18008"/>
                </a:cubicBezTo>
                <a:cubicBezTo>
                  <a:pt x="6361" y="18014"/>
                  <a:pt x="6389" y="18025"/>
                  <a:pt x="6401" y="18036"/>
                </a:cubicBezTo>
                <a:cubicBezTo>
                  <a:pt x="6327" y="18025"/>
                  <a:pt x="6236" y="17991"/>
                  <a:pt x="6174" y="17946"/>
                </a:cubicBezTo>
                <a:close/>
                <a:moveTo>
                  <a:pt x="12358" y="17974"/>
                </a:moveTo>
                <a:cubicBezTo>
                  <a:pt x="12358" y="17980"/>
                  <a:pt x="12358" y="17985"/>
                  <a:pt x="12364" y="17991"/>
                </a:cubicBezTo>
                <a:cubicBezTo>
                  <a:pt x="12335" y="18002"/>
                  <a:pt x="12307" y="18014"/>
                  <a:pt x="12279" y="18019"/>
                </a:cubicBezTo>
                <a:cubicBezTo>
                  <a:pt x="12273" y="18019"/>
                  <a:pt x="12273" y="18014"/>
                  <a:pt x="12267" y="18008"/>
                </a:cubicBezTo>
                <a:cubicBezTo>
                  <a:pt x="12267" y="18014"/>
                  <a:pt x="12267" y="18019"/>
                  <a:pt x="12262" y="18025"/>
                </a:cubicBezTo>
                <a:cubicBezTo>
                  <a:pt x="12239" y="18031"/>
                  <a:pt x="12222" y="18042"/>
                  <a:pt x="12199" y="18048"/>
                </a:cubicBezTo>
                <a:cubicBezTo>
                  <a:pt x="12222" y="18031"/>
                  <a:pt x="12245" y="18014"/>
                  <a:pt x="12273" y="18002"/>
                </a:cubicBezTo>
                <a:cubicBezTo>
                  <a:pt x="12301" y="17991"/>
                  <a:pt x="12330" y="17980"/>
                  <a:pt x="12358" y="17974"/>
                </a:cubicBezTo>
                <a:close/>
                <a:moveTo>
                  <a:pt x="12114" y="18070"/>
                </a:moveTo>
                <a:cubicBezTo>
                  <a:pt x="12108" y="18076"/>
                  <a:pt x="12097" y="18076"/>
                  <a:pt x="12086" y="18082"/>
                </a:cubicBezTo>
                <a:cubicBezTo>
                  <a:pt x="12074" y="18076"/>
                  <a:pt x="12063" y="18070"/>
                  <a:pt x="12057" y="18070"/>
                </a:cubicBezTo>
                <a:close/>
                <a:moveTo>
                  <a:pt x="12148" y="18127"/>
                </a:moveTo>
                <a:cubicBezTo>
                  <a:pt x="12103" y="18150"/>
                  <a:pt x="12052" y="18173"/>
                  <a:pt x="12006" y="18195"/>
                </a:cubicBezTo>
                <a:cubicBezTo>
                  <a:pt x="12023" y="18178"/>
                  <a:pt x="12046" y="18161"/>
                  <a:pt x="12063" y="18150"/>
                </a:cubicBezTo>
                <a:cubicBezTo>
                  <a:pt x="12091" y="18139"/>
                  <a:pt x="12120" y="18133"/>
                  <a:pt x="12148" y="18127"/>
                </a:cubicBezTo>
                <a:close/>
                <a:moveTo>
                  <a:pt x="12999" y="17821"/>
                </a:moveTo>
                <a:cubicBezTo>
                  <a:pt x="12982" y="17838"/>
                  <a:pt x="12971" y="17861"/>
                  <a:pt x="12959" y="17889"/>
                </a:cubicBezTo>
                <a:cubicBezTo>
                  <a:pt x="12976" y="17878"/>
                  <a:pt x="12999" y="17861"/>
                  <a:pt x="13016" y="17855"/>
                </a:cubicBezTo>
                <a:cubicBezTo>
                  <a:pt x="13022" y="17861"/>
                  <a:pt x="13028" y="17883"/>
                  <a:pt x="13033" y="17889"/>
                </a:cubicBezTo>
                <a:cubicBezTo>
                  <a:pt x="13033" y="17878"/>
                  <a:pt x="13039" y="17849"/>
                  <a:pt x="13045" y="17838"/>
                </a:cubicBezTo>
                <a:cubicBezTo>
                  <a:pt x="13058" y="17838"/>
                  <a:pt x="13087" y="17823"/>
                  <a:pt x="13105" y="17823"/>
                </a:cubicBezTo>
                <a:cubicBezTo>
                  <a:pt x="13116" y="17823"/>
                  <a:pt x="13123" y="17829"/>
                  <a:pt x="13118" y="17849"/>
                </a:cubicBezTo>
                <a:cubicBezTo>
                  <a:pt x="13067" y="17912"/>
                  <a:pt x="12942" y="17895"/>
                  <a:pt x="12920" y="17980"/>
                </a:cubicBezTo>
                <a:cubicBezTo>
                  <a:pt x="12914" y="17974"/>
                  <a:pt x="12908" y="17957"/>
                  <a:pt x="12908" y="17951"/>
                </a:cubicBezTo>
                <a:cubicBezTo>
                  <a:pt x="12716" y="18014"/>
                  <a:pt x="12534" y="18104"/>
                  <a:pt x="12341" y="18161"/>
                </a:cubicBezTo>
                <a:cubicBezTo>
                  <a:pt x="12341" y="18178"/>
                  <a:pt x="12341" y="18190"/>
                  <a:pt x="12335" y="18201"/>
                </a:cubicBezTo>
                <a:cubicBezTo>
                  <a:pt x="12330" y="18195"/>
                  <a:pt x="12324" y="18184"/>
                  <a:pt x="12318" y="18178"/>
                </a:cubicBezTo>
                <a:cubicBezTo>
                  <a:pt x="12290" y="18195"/>
                  <a:pt x="12262" y="18201"/>
                  <a:pt x="12228" y="18207"/>
                </a:cubicBezTo>
                <a:cubicBezTo>
                  <a:pt x="12256" y="18195"/>
                  <a:pt x="12290" y="18178"/>
                  <a:pt x="12318" y="18167"/>
                </a:cubicBezTo>
                <a:cubicBezTo>
                  <a:pt x="12307" y="18150"/>
                  <a:pt x="12301" y="18139"/>
                  <a:pt x="12290" y="18122"/>
                </a:cubicBezTo>
                <a:cubicBezTo>
                  <a:pt x="12250" y="18156"/>
                  <a:pt x="12205" y="18178"/>
                  <a:pt x="12154" y="18195"/>
                </a:cubicBezTo>
                <a:cubicBezTo>
                  <a:pt x="12148" y="18207"/>
                  <a:pt x="12137" y="18218"/>
                  <a:pt x="12131" y="18229"/>
                </a:cubicBezTo>
                <a:cubicBezTo>
                  <a:pt x="12125" y="18224"/>
                  <a:pt x="12114" y="18212"/>
                  <a:pt x="12103" y="18207"/>
                </a:cubicBezTo>
                <a:cubicBezTo>
                  <a:pt x="12086" y="18224"/>
                  <a:pt x="12063" y="18246"/>
                  <a:pt x="12046" y="18263"/>
                </a:cubicBezTo>
                <a:cubicBezTo>
                  <a:pt x="12029" y="18263"/>
                  <a:pt x="12018" y="18263"/>
                  <a:pt x="12001" y="18269"/>
                </a:cubicBezTo>
                <a:cubicBezTo>
                  <a:pt x="11938" y="18269"/>
                  <a:pt x="11876" y="18320"/>
                  <a:pt x="11802" y="18320"/>
                </a:cubicBezTo>
                <a:cubicBezTo>
                  <a:pt x="11972" y="18263"/>
                  <a:pt x="12131" y="18190"/>
                  <a:pt x="12279" y="18093"/>
                </a:cubicBezTo>
                <a:cubicBezTo>
                  <a:pt x="12279" y="18087"/>
                  <a:pt x="12284" y="18087"/>
                  <a:pt x="12284" y="18087"/>
                </a:cubicBezTo>
                <a:cubicBezTo>
                  <a:pt x="12324" y="18070"/>
                  <a:pt x="12364" y="18059"/>
                  <a:pt x="12398" y="18036"/>
                </a:cubicBezTo>
                <a:cubicBezTo>
                  <a:pt x="12403" y="18048"/>
                  <a:pt x="12409" y="18065"/>
                  <a:pt x="12415" y="18076"/>
                </a:cubicBezTo>
                <a:cubicBezTo>
                  <a:pt x="12432" y="18070"/>
                  <a:pt x="12466" y="18065"/>
                  <a:pt x="12483" y="18065"/>
                </a:cubicBezTo>
                <a:cubicBezTo>
                  <a:pt x="12489" y="18048"/>
                  <a:pt x="12489" y="18031"/>
                  <a:pt x="12494" y="18019"/>
                </a:cubicBezTo>
                <a:lnTo>
                  <a:pt x="12494" y="18019"/>
                </a:lnTo>
                <a:lnTo>
                  <a:pt x="12455" y="18025"/>
                </a:lnTo>
                <a:cubicBezTo>
                  <a:pt x="12472" y="18019"/>
                  <a:pt x="12494" y="18002"/>
                  <a:pt x="12511" y="17997"/>
                </a:cubicBezTo>
                <a:lnTo>
                  <a:pt x="12511" y="17997"/>
                </a:lnTo>
                <a:cubicBezTo>
                  <a:pt x="12506" y="18002"/>
                  <a:pt x="12500" y="18019"/>
                  <a:pt x="12500" y="18031"/>
                </a:cubicBezTo>
                <a:cubicBezTo>
                  <a:pt x="12506" y="18036"/>
                  <a:pt x="12523" y="18048"/>
                  <a:pt x="12528" y="18053"/>
                </a:cubicBezTo>
                <a:cubicBezTo>
                  <a:pt x="12557" y="18036"/>
                  <a:pt x="12585" y="18025"/>
                  <a:pt x="12613" y="18014"/>
                </a:cubicBezTo>
                <a:lnTo>
                  <a:pt x="12608" y="17991"/>
                </a:lnTo>
                <a:cubicBezTo>
                  <a:pt x="12588" y="17995"/>
                  <a:pt x="12568" y="17999"/>
                  <a:pt x="12548" y="17999"/>
                </a:cubicBezTo>
                <a:cubicBezTo>
                  <a:pt x="12539" y="17999"/>
                  <a:pt x="12531" y="17998"/>
                  <a:pt x="12523" y="17997"/>
                </a:cubicBezTo>
                <a:cubicBezTo>
                  <a:pt x="12551" y="17997"/>
                  <a:pt x="12579" y="17980"/>
                  <a:pt x="12602" y="17963"/>
                </a:cubicBezTo>
                <a:cubicBezTo>
                  <a:pt x="12613" y="17980"/>
                  <a:pt x="12619" y="17997"/>
                  <a:pt x="12625" y="18014"/>
                </a:cubicBezTo>
                <a:cubicBezTo>
                  <a:pt x="12653" y="18002"/>
                  <a:pt x="12681" y="17991"/>
                  <a:pt x="12704" y="17980"/>
                </a:cubicBezTo>
                <a:cubicBezTo>
                  <a:pt x="12681" y="17980"/>
                  <a:pt x="12636" y="17974"/>
                  <a:pt x="12613" y="17974"/>
                </a:cubicBezTo>
                <a:cubicBezTo>
                  <a:pt x="12630" y="17961"/>
                  <a:pt x="12647" y="17955"/>
                  <a:pt x="12667" y="17955"/>
                </a:cubicBezTo>
                <a:cubicBezTo>
                  <a:pt x="12673" y="17955"/>
                  <a:pt x="12680" y="17956"/>
                  <a:pt x="12687" y="17957"/>
                </a:cubicBezTo>
                <a:cubicBezTo>
                  <a:pt x="12733" y="17917"/>
                  <a:pt x="12789" y="17906"/>
                  <a:pt x="12840" y="17883"/>
                </a:cubicBezTo>
                <a:lnTo>
                  <a:pt x="12863" y="17906"/>
                </a:lnTo>
                <a:cubicBezTo>
                  <a:pt x="12869" y="17895"/>
                  <a:pt x="12874" y="17866"/>
                  <a:pt x="12880" y="17855"/>
                </a:cubicBezTo>
                <a:cubicBezTo>
                  <a:pt x="12891" y="17866"/>
                  <a:pt x="12903" y="17883"/>
                  <a:pt x="12914" y="17900"/>
                </a:cubicBezTo>
                <a:cubicBezTo>
                  <a:pt x="12925" y="17878"/>
                  <a:pt x="12937" y="17855"/>
                  <a:pt x="12948" y="17832"/>
                </a:cubicBezTo>
                <a:cubicBezTo>
                  <a:pt x="12965" y="17826"/>
                  <a:pt x="12982" y="17826"/>
                  <a:pt x="12999" y="17821"/>
                </a:cubicBezTo>
                <a:close/>
                <a:moveTo>
                  <a:pt x="6849" y="18275"/>
                </a:moveTo>
                <a:lnTo>
                  <a:pt x="6849" y="18275"/>
                </a:lnTo>
                <a:cubicBezTo>
                  <a:pt x="6894" y="18280"/>
                  <a:pt x="6945" y="18297"/>
                  <a:pt x="6991" y="18309"/>
                </a:cubicBezTo>
                <a:cubicBezTo>
                  <a:pt x="6985" y="18314"/>
                  <a:pt x="6985" y="18331"/>
                  <a:pt x="6985" y="18337"/>
                </a:cubicBezTo>
                <a:cubicBezTo>
                  <a:pt x="6940" y="18314"/>
                  <a:pt x="6877" y="18326"/>
                  <a:pt x="6849" y="18275"/>
                </a:cubicBezTo>
                <a:close/>
                <a:moveTo>
                  <a:pt x="11995" y="18173"/>
                </a:moveTo>
                <a:cubicBezTo>
                  <a:pt x="11989" y="18184"/>
                  <a:pt x="11984" y="18195"/>
                  <a:pt x="11978" y="18212"/>
                </a:cubicBezTo>
                <a:cubicBezTo>
                  <a:pt x="11870" y="18246"/>
                  <a:pt x="11768" y="18297"/>
                  <a:pt x="11660" y="18337"/>
                </a:cubicBezTo>
                <a:lnTo>
                  <a:pt x="11655" y="18337"/>
                </a:lnTo>
                <a:lnTo>
                  <a:pt x="11683" y="18303"/>
                </a:lnTo>
                <a:cubicBezTo>
                  <a:pt x="11690" y="18305"/>
                  <a:pt x="11697" y="18305"/>
                  <a:pt x="11704" y="18305"/>
                </a:cubicBezTo>
                <a:cubicBezTo>
                  <a:pt x="11746" y="18305"/>
                  <a:pt x="11786" y="18278"/>
                  <a:pt x="11825" y="18263"/>
                </a:cubicBezTo>
                <a:lnTo>
                  <a:pt x="11802" y="18241"/>
                </a:lnTo>
                <a:lnTo>
                  <a:pt x="11853" y="18212"/>
                </a:lnTo>
                <a:cubicBezTo>
                  <a:pt x="11859" y="18211"/>
                  <a:pt x="11865" y="18210"/>
                  <a:pt x="11872" y="18210"/>
                </a:cubicBezTo>
                <a:cubicBezTo>
                  <a:pt x="11894" y="18210"/>
                  <a:pt x="11917" y="18218"/>
                  <a:pt x="11940" y="18218"/>
                </a:cubicBezTo>
                <a:cubicBezTo>
                  <a:pt x="11953" y="18218"/>
                  <a:pt x="11966" y="18215"/>
                  <a:pt x="11978" y="18207"/>
                </a:cubicBezTo>
                <a:cubicBezTo>
                  <a:pt x="11978" y="18201"/>
                  <a:pt x="11984" y="18184"/>
                  <a:pt x="11989" y="18173"/>
                </a:cubicBezTo>
                <a:close/>
                <a:moveTo>
                  <a:pt x="7416" y="18246"/>
                </a:moveTo>
                <a:cubicBezTo>
                  <a:pt x="7416" y="18258"/>
                  <a:pt x="7422" y="18269"/>
                  <a:pt x="7422" y="18280"/>
                </a:cubicBezTo>
                <a:cubicBezTo>
                  <a:pt x="7507" y="18292"/>
                  <a:pt x="7592" y="18314"/>
                  <a:pt x="7666" y="18365"/>
                </a:cubicBezTo>
                <a:cubicBezTo>
                  <a:pt x="7569" y="18343"/>
                  <a:pt x="7473" y="18297"/>
                  <a:pt x="7371" y="18292"/>
                </a:cubicBezTo>
                <a:cubicBezTo>
                  <a:pt x="7342" y="18286"/>
                  <a:pt x="7325" y="18275"/>
                  <a:pt x="7308" y="18258"/>
                </a:cubicBezTo>
                <a:cubicBezTo>
                  <a:pt x="7310" y="18257"/>
                  <a:pt x="7312" y="18257"/>
                  <a:pt x="7314" y="18257"/>
                </a:cubicBezTo>
                <a:cubicBezTo>
                  <a:pt x="7336" y="18257"/>
                  <a:pt x="7370" y="18276"/>
                  <a:pt x="7391" y="18276"/>
                </a:cubicBezTo>
                <a:cubicBezTo>
                  <a:pt x="7404" y="18276"/>
                  <a:pt x="7413" y="18269"/>
                  <a:pt x="7410" y="18246"/>
                </a:cubicBezTo>
                <a:close/>
                <a:moveTo>
                  <a:pt x="6421" y="18040"/>
                </a:moveTo>
                <a:cubicBezTo>
                  <a:pt x="6457" y="18040"/>
                  <a:pt x="6487" y="18071"/>
                  <a:pt x="6523" y="18071"/>
                </a:cubicBezTo>
                <a:cubicBezTo>
                  <a:pt x="6526" y="18071"/>
                  <a:pt x="6528" y="18071"/>
                  <a:pt x="6531" y="18070"/>
                </a:cubicBezTo>
                <a:cubicBezTo>
                  <a:pt x="6815" y="18207"/>
                  <a:pt x="7149" y="18241"/>
                  <a:pt x="7428" y="18371"/>
                </a:cubicBezTo>
                <a:cubicBezTo>
                  <a:pt x="7308" y="18365"/>
                  <a:pt x="7201" y="18309"/>
                  <a:pt x="7081" y="18280"/>
                </a:cubicBezTo>
                <a:cubicBezTo>
                  <a:pt x="7081" y="18286"/>
                  <a:pt x="7081" y="18297"/>
                  <a:pt x="7081" y="18303"/>
                </a:cubicBezTo>
                <a:cubicBezTo>
                  <a:pt x="7076" y="18292"/>
                  <a:pt x="7064" y="18286"/>
                  <a:pt x="7059" y="18275"/>
                </a:cubicBezTo>
                <a:cubicBezTo>
                  <a:pt x="6900" y="18218"/>
                  <a:pt x="6730" y="18184"/>
                  <a:pt x="6576" y="18110"/>
                </a:cubicBezTo>
                <a:cubicBezTo>
                  <a:pt x="6576" y="18116"/>
                  <a:pt x="6576" y="18133"/>
                  <a:pt x="6571" y="18139"/>
                </a:cubicBezTo>
                <a:cubicBezTo>
                  <a:pt x="6542" y="18076"/>
                  <a:pt x="6457" y="18076"/>
                  <a:pt x="6406" y="18042"/>
                </a:cubicBezTo>
                <a:cubicBezTo>
                  <a:pt x="6411" y="18041"/>
                  <a:pt x="6416" y="18040"/>
                  <a:pt x="6421" y="18040"/>
                </a:cubicBezTo>
                <a:close/>
                <a:moveTo>
                  <a:pt x="7439" y="18354"/>
                </a:moveTo>
                <a:cubicBezTo>
                  <a:pt x="7473" y="18354"/>
                  <a:pt x="7479" y="18365"/>
                  <a:pt x="7462" y="18394"/>
                </a:cubicBezTo>
                <a:cubicBezTo>
                  <a:pt x="7433" y="18394"/>
                  <a:pt x="7422" y="18377"/>
                  <a:pt x="7439" y="18354"/>
                </a:cubicBezTo>
                <a:close/>
                <a:moveTo>
                  <a:pt x="11590" y="18333"/>
                </a:moveTo>
                <a:cubicBezTo>
                  <a:pt x="11604" y="18333"/>
                  <a:pt x="11617" y="18335"/>
                  <a:pt x="11626" y="18337"/>
                </a:cubicBezTo>
                <a:cubicBezTo>
                  <a:pt x="11626" y="18341"/>
                  <a:pt x="11626" y="18345"/>
                  <a:pt x="11626" y="18348"/>
                </a:cubicBezTo>
                <a:cubicBezTo>
                  <a:pt x="11598" y="18360"/>
                  <a:pt x="11575" y="18365"/>
                  <a:pt x="11547" y="18377"/>
                </a:cubicBezTo>
                <a:cubicBezTo>
                  <a:pt x="11541" y="18371"/>
                  <a:pt x="11535" y="18365"/>
                  <a:pt x="11535" y="18360"/>
                </a:cubicBezTo>
                <a:lnTo>
                  <a:pt x="11513" y="18383"/>
                </a:lnTo>
                <a:lnTo>
                  <a:pt x="11484" y="18388"/>
                </a:lnTo>
                <a:lnTo>
                  <a:pt x="11479" y="18371"/>
                </a:lnTo>
                <a:lnTo>
                  <a:pt x="11473" y="18394"/>
                </a:lnTo>
                <a:cubicBezTo>
                  <a:pt x="11456" y="18394"/>
                  <a:pt x="11445" y="18400"/>
                  <a:pt x="11428" y="18400"/>
                </a:cubicBezTo>
                <a:cubicBezTo>
                  <a:pt x="11445" y="18383"/>
                  <a:pt x="11462" y="18371"/>
                  <a:pt x="11473" y="18354"/>
                </a:cubicBezTo>
                <a:cubicBezTo>
                  <a:pt x="11490" y="18354"/>
                  <a:pt x="11507" y="18348"/>
                  <a:pt x="11518" y="18343"/>
                </a:cubicBezTo>
                <a:cubicBezTo>
                  <a:pt x="11518" y="18343"/>
                  <a:pt x="11518" y="18348"/>
                  <a:pt x="11518" y="18348"/>
                </a:cubicBezTo>
                <a:cubicBezTo>
                  <a:pt x="11524" y="18348"/>
                  <a:pt x="11524" y="18343"/>
                  <a:pt x="11524" y="18343"/>
                </a:cubicBezTo>
                <a:cubicBezTo>
                  <a:pt x="11547" y="18336"/>
                  <a:pt x="11571" y="18333"/>
                  <a:pt x="11590" y="18333"/>
                </a:cubicBezTo>
                <a:close/>
                <a:moveTo>
                  <a:pt x="11620" y="18383"/>
                </a:moveTo>
                <a:cubicBezTo>
                  <a:pt x="11620" y="18388"/>
                  <a:pt x="11615" y="18400"/>
                  <a:pt x="11615" y="18411"/>
                </a:cubicBezTo>
                <a:cubicBezTo>
                  <a:pt x="11609" y="18405"/>
                  <a:pt x="11603" y="18394"/>
                  <a:pt x="11603" y="18388"/>
                </a:cubicBezTo>
                <a:cubicBezTo>
                  <a:pt x="11609" y="18383"/>
                  <a:pt x="11615" y="18383"/>
                  <a:pt x="11620" y="18383"/>
                </a:cubicBezTo>
                <a:close/>
                <a:moveTo>
                  <a:pt x="8267" y="18428"/>
                </a:moveTo>
                <a:cubicBezTo>
                  <a:pt x="8273" y="18434"/>
                  <a:pt x="8273" y="18445"/>
                  <a:pt x="8279" y="18451"/>
                </a:cubicBezTo>
                <a:cubicBezTo>
                  <a:pt x="8267" y="18451"/>
                  <a:pt x="8256" y="18451"/>
                  <a:pt x="8250" y="18445"/>
                </a:cubicBezTo>
                <a:cubicBezTo>
                  <a:pt x="8256" y="18439"/>
                  <a:pt x="8262" y="18434"/>
                  <a:pt x="8267" y="18428"/>
                </a:cubicBezTo>
                <a:close/>
                <a:moveTo>
                  <a:pt x="11530" y="18456"/>
                </a:moveTo>
                <a:lnTo>
                  <a:pt x="11524" y="18462"/>
                </a:lnTo>
                <a:lnTo>
                  <a:pt x="11501" y="18462"/>
                </a:lnTo>
                <a:cubicBezTo>
                  <a:pt x="11513" y="18462"/>
                  <a:pt x="11524" y="18456"/>
                  <a:pt x="11530" y="18456"/>
                </a:cubicBezTo>
                <a:close/>
                <a:moveTo>
                  <a:pt x="7505" y="18379"/>
                </a:moveTo>
                <a:cubicBezTo>
                  <a:pt x="7539" y="18379"/>
                  <a:pt x="7574" y="18391"/>
                  <a:pt x="7609" y="18400"/>
                </a:cubicBezTo>
                <a:cubicBezTo>
                  <a:pt x="7683" y="18417"/>
                  <a:pt x="7762" y="18428"/>
                  <a:pt x="7836" y="18468"/>
                </a:cubicBezTo>
                <a:cubicBezTo>
                  <a:pt x="7711" y="18468"/>
                  <a:pt x="7592" y="18417"/>
                  <a:pt x="7473" y="18383"/>
                </a:cubicBezTo>
                <a:cubicBezTo>
                  <a:pt x="7483" y="18380"/>
                  <a:pt x="7494" y="18379"/>
                  <a:pt x="7505" y="18379"/>
                </a:cubicBezTo>
                <a:close/>
                <a:moveTo>
                  <a:pt x="10979" y="18473"/>
                </a:moveTo>
                <a:cubicBezTo>
                  <a:pt x="10979" y="18479"/>
                  <a:pt x="10974" y="18485"/>
                  <a:pt x="10957" y="18490"/>
                </a:cubicBezTo>
                <a:cubicBezTo>
                  <a:pt x="10951" y="18485"/>
                  <a:pt x="10951" y="18479"/>
                  <a:pt x="10951" y="18479"/>
                </a:cubicBezTo>
                <a:cubicBezTo>
                  <a:pt x="10957" y="18479"/>
                  <a:pt x="10968" y="18473"/>
                  <a:pt x="10979" y="18473"/>
                </a:cubicBezTo>
                <a:close/>
                <a:moveTo>
                  <a:pt x="10923" y="18485"/>
                </a:moveTo>
                <a:cubicBezTo>
                  <a:pt x="10915" y="18489"/>
                  <a:pt x="10907" y="18493"/>
                  <a:pt x="10899" y="18493"/>
                </a:cubicBezTo>
                <a:cubicBezTo>
                  <a:pt x="10895" y="18493"/>
                  <a:pt x="10892" y="18492"/>
                  <a:pt x="10889" y="18490"/>
                </a:cubicBezTo>
                <a:lnTo>
                  <a:pt x="10889" y="18485"/>
                </a:lnTo>
                <a:close/>
                <a:moveTo>
                  <a:pt x="8301" y="18473"/>
                </a:moveTo>
                <a:cubicBezTo>
                  <a:pt x="8313" y="18479"/>
                  <a:pt x="8330" y="18485"/>
                  <a:pt x="8341" y="18490"/>
                </a:cubicBezTo>
                <a:lnTo>
                  <a:pt x="8341" y="18496"/>
                </a:lnTo>
                <a:cubicBezTo>
                  <a:pt x="8330" y="18490"/>
                  <a:pt x="8313" y="18485"/>
                  <a:pt x="8296" y="18479"/>
                </a:cubicBezTo>
                <a:cubicBezTo>
                  <a:pt x="8296" y="18479"/>
                  <a:pt x="8301" y="18479"/>
                  <a:pt x="8301" y="18473"/>
                </a:cubicBezTo>
                <a:close/>
                <a:moveTo>
                  <a:pt x="8449" y="18496"/>
                </a:moveTo>
                <a:cubicBezTo>
                  <a:pt x="8449" y="18502"/>
                  <a:pt x="8454" y="18502"/>
                  <a:pt x="8454" y="18502"/>
                </a:cubicBezTo>
                <a:cubicBezTo>
                  <a:pt x="8453" y="18504"/>
                  <a:pt x="8451" y="18504"/>
                  <a:pt x="8449" y="18504"/>
                </a:cubicBezTo>
                <a:cubicBezTo>
                  <a:pt x="8444" y="18504"/>
                  <a:pt x="8439" y="18502"/>
                  <a:pt x="8432" y="18502"/>
                </a:cubicBezTo>
                <a:cubicBezTo>
                  <a:pt x="8437" y="18502"/>
                  <a:pt x="8443" y="18496"/>
                  <a:pt x="8449" y="18496"/>
                </a:cubicBezTo>
                <a:close/>
                <a:moveTo>
                  <a:pt x="11314" y="18462"/>
                </a:moveTo>
                <a:cubicBezTo>
                  <a:pt x="11297" y="18473"/>
                  <a:pt x="11274" y="18490"/>
                  <a:pt x="11263" y="18507"/>
                </a:cubicBezTo>
                <a:cubicBezTo>
                  <a:pt x="11246" y="18513"/>
                  <a:pt x="11223" y="18519"/>
                  <a:pt x="11206" y="18519"/>
                </a:cubicBezTo>
                <a:cubicBezTo>
                  <a:pt x="11240" y="18507"/>
                  <a:pt x="11269" y="18490"/>
                  <a:pt x="11291" y="18468"/>
                </a:cubicBezTo>
                <a:cubicBezTo>
                  <a:pt x="11303" y="18468"/>
                  <a:pt x="11308" y="18462"/>
                  <a:pt x="11314" y="18462"/>
                </a:cubicBezTo>
                <a:close/>
                <a:moveTo>
                  <a:pt x="10253" y="18524"/>
                </a:moveTo>
                <a:cubicBezTo>
                  <a:pt x="10247" y="18536"/>
                  <a:pt x="10236" y="18541"/>
                  <a:pt x="10230" y="18547"/>
                </a:cubicBezTo>
                <a:cubicBezTo>
                  <a:pt x="10236" y="18541"/>
                  <a:pt x="10242" y="18536"/>
                  <a:pt x="10247" y="18524"/>
                </a:cubicBezTo>
                <a:close/>
                <a:moveTo>
                  <a:pt x="10906" y="18541"/>
                </a:moveTo>
                <a:cubicBezTo>
                  <a:pt x="10906" y="18541"/>
                  <a:pt x="10900" y="18541"/>
                  <a:pt x="10900" y="18547"/>
                </a:cubicBezTo>
                <a:cubicBezTo>
                  <a:pt x="10894" y="18547"/>
                  <a:pt x="10889" y="18547"/>
                  <a:pt x="10889" y="18541"/>
                </a:cubicBezTo>
                <a:close/>
                <a:moveTo>
                  <a:pt x="10531" y="18496"/>
                </a:moveTo>
                <a:cubicBezTo>
                  <a:pt x="10554" y="18502"/>
                  <a:pt x="10576" y="18513"/>
                  <a:pt x="10593" y="18519"/>
                </a:cubicBezTo>
                <a:cubicBezTo>
                  <a:pt x="10525" y="18564"/>
                  <a:pt x="10435" y="18553"/>
                  <a:pt x="10350" y="18558"/>
                </a:cubicBezTo>
                <a:cubicBezTo>
                  <a:pt x="10378" y="18553"/>
                  <a:pt x="10401" y="18541"/>
                  <a:pt x="10423" y="18524"/>
                </a:cubicBezTo>
                <a:lnTo>
                  <a:pt x="10429" y="18547"/>
                </a:lnTo>
                <a:cubicBezTo>
                  <a:pt x="10435" y="18541"/>
                  <a:pt x="10446" y="18536"/>
                  <a:pt x="10452" y="18530"/>
                </a:cubicBezTo>
                <a:lnTo>
                  <a:pt x="10469" y="18553"/>
                </a:lnTo>
                <a:lnTo>
                  <a:pt x="10474" y="18541"/>
                </a:lnTo>
                <a:cubicBezTo>
                  <a:pt x="10469" y="18536"/>
                  <a:pt x="10457" y="18524"/>
                  <a:pt x="10446" y="18513"/>
                </a:cubicBezTo>
                <a:lnTo>
                  <a:pt x="10469" y="18513"/>
                </a:lnTo>
                <a:cubicBezTo>
                  <a:pt x="10469" y="18513"/>
                  <a:pt x="10469" y="18513"/>
                  <a:pt x="10474" y="18507"/>
                </a:cubicBezTo>
                <a:lnTo>
                  <a:pt x="10503" y="18507"/>
                </a:lnTo>
                <a:cubicBezTo>
                  <a:pt x="10503" y="18519"/>
                  <a:pt x="10508" y="18536"/>
                  <a:pt x="10508" y="18547"/>
                </a:cubicBezTo>
                <a:cubicBezTo>
                  <a:pt x="10514" y="18541"/>
                  <a:pt x="10531" y="18530"/>
                  <a:pt x="10542" y="18524"/>
                </a:cubicBezTo>
                <a:cubicBezTo>
                  <a:pt x="10537" y="18519"/>
                  <a:pt x="10525" y="18507"/>
                  <a:pt x="10520" y="18502"/>
                </a:cubicBezTo>
                <a:lnTo>
                  <a:pt x="10531" y="18496"/>
                </a:lnTo>
                <a:close/>
                <a:moveTo>
                  <a:pt x="10826" y="18553"/>
                </a:moveTo>
                <a:cubicBezTo>
                  <a:pt x="10826" y="18553"/>
                  <a:pt x="10820" y="18558"/>
                  <a:pt x="10815" y="18558"/>
                </a:cubicBezTo>
                <a:lnTo>
                  <a:pt x="10798" y="18553"/>
                </a:lnTo>
                <a:close/>
                <a:moveTo>
                  <a:pt x="10934" y="18547"/>
                </a:moveTo>
                <a:cubicBezTo>
                  <a:pt x="10934" y="18553"/>
                  <a:pt x="10934" y="18553"/>
                  <a:pt x="10934" y="18553"/>
                </a:cubicBezTo>
                <a:cubicBezTo>
                  <a:pt x="10928" y="18553"/>
                  <a:pt x="10923" y="18558"/>
                  <a:pt x="10923" y="18558"/>
                </a:cubicBezTo>
                <a:cubicBezTo>
                  <a:pt x="10923" y="18553"/>
                  <a:pt x="10928" y="18553"/>
                  <a:pt x="10934" y="18547"/>
                </a:cubicBezTo>
                <a:close/>
                <a:moveTo>
                  <a:pt x="9005" y="18558"/>
                </a:moveTo>
                <a:cubicBezTo>
                  <a:pt x="8971" y="18564"/>
                  <a:pt x="8942" y="18564"/>
                  <a:pt x="8914" y="18564"/>
                </a:cubicBezTo>
                <a:cubicBezTo>
                  <a:pt x="8914" y="18558"/>
                  <a:pt x="8908" y="18558"/>
                  <a:pt x="8908" y="18558"/>
                </a:cubicBezTo>
                <a:close/>
                <a:moveTo>
                  <a:pt x="10094" y="18541"/>
                </a:moveTo>
                <a:cubicBezTo>
                  <a:pt x="10083" y="18547"/>
                  <a:pt x="10072" y="18558"/>
                  <a:pt x="10066" y="18570"/>
                </a:cubicBezTo>
                <a:cubicBezTo>
                  <a:pt x="10060" y="18564"/>
                  <a:pt x="10060" y="18558"/>
                  <a:pt x="10060" y="18553"/>
                </a:cubicBezTo>
                <a:cubicBezTo>
                  <a:pt x="10072" y="18553"/>
                  <a:pt x="10083" y="18547"/>
                  <a:pt x="10094" y="18541"/>
                </a:cubicBezTo>
                <a:close/>
                <a:moveTo>
                  <a:pt x="10054" y="18541"/>
                </a:moveTo>
                <a:lnTo>
                  <a:pt x="10054" y="18541"/>
                </a:lnTo>
                <a:cubicBezTo>
                  <a:pt x="10060" y="18547"/>
                  <a:pt x="10054" y="18558"/>
                  <a:pt x="10049" y="18570"/>
                </a:cubicBezTo>
                <a:cubicBezTo>
                  <a:pt x="10044" y="18571"/>
                  <a:pt x="10039" y="18571"/>
                  <a:pt x="10035" y="18571"/>
                </a:cubicBezTo>
                <a:cubicBezTo>
                  <a:pt x="10017" y="18571"/>
                  <a:pt x="10011" y="18561"/>
                  <a:pt x="10020" y="18547"/>
                </a:cubicBezTo>
                <a:cubicBezTo>
                  <a:pt x="10032" y="18547"/>
                  <a:pt x="10043" y="18547"/>
                  <a:pt x="10054" y="18541"/>
                </a:cubicBezTo>
                <a:close/>
                <a:moveTo>
                  <a:pt x="9822" y="18564"/>
                </a:moveTo>
                <a:cubicBezTo>
                  <a:pt x="9816" y="18570"/>
                  <a:pt x="9811" y="18575"/>
                  <a:pt x="9799" y="18575"/>
                </a:cubicBezTo>
                <a:cubicBezTo>
                  <a:pt x="9793" y="18575"/>
                  <a:pt x="9788" y="18570"/>
                  <a:pt x="9782" y="18570"/>
                </a:cubicBezTo>
                <a:cubicBezTo>
                  <a:pt x="9793" y="18564"/>
                  <a:pt x="9811" y="18564"/>
                  <a:pt x="9822" y="18564"/>
                </a:cubicBezTo>
                <a:close/>
                <a:moveTo>
                  <a:pt x="9958" y="18553"/>
                </a:moveTo>
                <a:cubicBezTo>
                  <a:pt x="9958" y="18558"/>
                  <a:pt x="9952" y="18564"/>
                  <a:pt x="9947" y="18575"/>
                </a:cubicBezTo>
                <a:lnTo>
                  <a:pt x="9947" y="18570"/>
                </a:lnTo>
                <a:cubicBezTo>
                  <a:pt x="9930" y="18570"/>
                  <a:pt x="9924" y="18564"/>
                  <a:pt x="9924" y="18553"/>
                </a:cubicBezTo>
                <a:close/>
                <a:moveTo>
                  <a:pt x="9464" y="18570"/>
                </a:moveTo>
                <a:cubicBezTo>
                  <a:pt x="9464" y="18574"/>
                  <a:pt x="9467" y="18577"/>
                  <a:pt x="9469" y="18581"/>
                </a:cubicBezTo>
                <a:lnTo>
                  <a:pt x="9464" y="18581"/>
                </a:lnTo>
                <a:cubicBezTo>
                  <a:pt x="9459" y="18581"/>
                  <a:pt x="9459" y="18575"/>
                  <a:pt x="9459" y="18570"/>
                </a:cubicBezTo>
                <a:close/>
                <a:moveTo>
                  <a:pt x="10225" y="18530"/>
                </a:moveTo>
                <a:lnTo>
                  <a:pt x="10225" y="18530"/>
                </a:lnTo>
                <a:cubicBezTo>
                  <a:pt x="10219" y="18536"/>
                  <a:pt x="10219" y="18547"/>
                  <a:pt x="10219" y="18553"/>
                </a:cubicBezTo>
                <a:cubicBezTo>
                  <a:pt x="10213" y="18558"/>
                  <a:pt x="10202" y="18558"/>
                  <a:pt x="10196" y="18564"/>
                </a:cubicBezTo>
                <a:cubicBezTo>
                  <a:pt x="10185" y="18570"/>
                  <a:pt x="10174" y="18570"/>
                  <a:pt x="10162" y="18581"/>
                </a:cubicBezTo>
                <a:cubicBezTo>
                  <a:pt x="10157" y="18575"/>
                  <a:pt x="10151" y="18575"/>
                  <a:pt x="10140" y="18575"/>
                </a:cubicBezTo>
                <a:cubicBezTo>
                  <a:pt x="10168" y="18558"/>
                  <a:pt x="10191" y="18536"/>
                  <a:pt x="10225" y="18530"/>
                </a:cubicBezTo>
                <a:close/>
                <a:moveTo>
                  <a:pt x="9584" y="18570"/>
                </a:moveTo>
                <a:cubicBezTo>
                  <a:pt x="9584" y="18575"/>
                  <a:pt x="9589" y="18581"/>
                  <a:pt x="9589" y="18587"/>
                </a:cubicBezTo>
                <a:cubicBezTo>
                  <a:pt x="9584" y="18581"/>
                  <a:pt x="9572" y="18581"/>
                  <a:pt x="9567" y="18581"/>
                </a:cubicBezTo>
                <a:cubicBezTo>
                  <a:pt x="9572" y="18575"/>
                  <a:pt x="9578" y="18575"/>
                  <a:pt x="9584" y="18570"/>
                </a:cubicBezTo>
                <a:close/>
                <a:moveTo>
                  <a:pt x="9704" y="18566"/>
                </a:moveTo>
                <a:cubicBezTo>
                  <a:pt x="9722" y="18566"/>
                  <a:pt x="9741" y="18568"/>
                  <a:pt x="9759" y="18570"/>
                </a:cubicBezTo>
                <a:lnTo>
                  <a:pt x="9759" y="18587"/>
                </a:lnTo>
                <a:lnTo>
                  <a:pt x="9640" y="18587"/>
                </a:lnTo>
                <a:cubicBezTo>
                  <a:pt x="9629" y="18587"/>
                  <a:pt x="9623" y="18581"/>
                  <a:pt x="9612" y="18581"/>
                </a:cubicBezTo>
                <a:cubicBezTo>
                  <a:pt x="9641" y="18570"/>
                  <a:pt x="9672" y="18566"/>
                  <a:pt x="9704" y="18566"/>
                </a:cubicBezTo>
                <a:close/>
                <a:moveTo>
                  <a:pt x="9567" y="18564"/>
                </a:moveTo>
                <a:cubicBezTo>
                  <a:pt x="9572" y="18574"/>
                  <a:pt x="9563" y="18593"/>
                  <a:pt x="9549" y="18593"/>
                </a:cubicBezTo>
                <a:cubicBezTo>
                  <a:pt x="9547" y="18593"/>
                  <a:pt x="9546" y="18593"/>
                  <a:pt x="9544" y="18592"/>
                </a:cubicBezTo>
                <a:lnTo>
                  <a:pt x="9544" y="18587"/>
                </a:lnTo>
                <a:cubicBezTo>
                  <a:pt x="9532" y="18587"/>
                  <a:pt x="9527" y="18575"/>
                  <a:pt x="9527" y="18570"/>
                </a:cubicBezTo>
                <a:cubicBezTo>
                  <a:pt x="9538" y="18570"/>
                  <a:pt x="9555" y="18564"/>
                  <a:pt x="9567" y="18564"/>
                </a:cubicBezTo>
                <a:close/>
                <a:moveTo>
                  <a:pt x="11314" y="18553"/>
                </a:moveTo>
                <a:cubicBezTo>
                  <a:pt x="11303" y="18564"/>
                  <a:pt x="11286" y="18587"/>
                  <a:pt x="11274" y="18598"/>
                </a:cubicBezTo>
                <a:cubicBezTo>
                  <a:pt x="11308" y="18581"/>
                  <a:pt x="11337" y="18570"/>
                  <a:pt x="11371" y="18570"/>
                </a:cubicBezTo>
                <a:cubicBezTo>
                  <a:pt x="11359" y="18564"/>
                  <a:pt x="11331" y="18558"/>
                  <a:pt x="11314" y="18553"/>
                </a:cubicBezTo>
                <a:close/>
                <a:moveTo>
                  <a:pt x="10622" y="18575"/>
                </a:moveTo>
                <a:cubicBezTo>
                  <a:pt x="10576" y="18587"/>
                  <a:pt x="10531" y="18598"/>
                  <a:pt x="10486" y="18615"/>
                </a:cubicBezTo>
                <a:cubicBezTo>
                  <a:pt x="10486" y="18604"/>
                  <a:pt x="10480" y="18598"/>
                  <a:pt x="10474" y="18587"/>
                </a:cubicBezTo>
                <a:lnTo>
                  <a:pt x="10622" y="18575"/>
                </a:lnTo>
                <a:close/>
                <a:moveTo>
                  <a:pt x="7864" y="18464"/>
                </a:moveTo>
                <a:cubicBezTo>
                  <a:pt x="7893" y="18464"/>
                  <a:pt x="7921" y="18479"/>
                  <a:pt x="7950" y="18479"/>
                </a:cubicBezTo>
                <a:cubicBezTo>
                  <a:pt x="8057" y="18496"/>
                  <a:pt x="8165" y="18513"/>
                  <a:pt x="8273" y="18530"/>
                </a:cubicBezTo>
                <a:cubicBezTo>
                  <a:pt x="8449" y="18553"/>
                  <a:pt x="8619" y="18575"/>
                  <a:pt x="8789" y="18598"/>
                </a:cubicBezTo>
                <a:cubicBezTo>
                  <a:pt x="8801" y="18604"/>
                  <a:pt x="8812" y="18609"/>
                  <a:pt x="8823" y="18621"/>
                </a:cubicBezTo>
                <a:cubicBezTo>
                  <a:pt x="8630" y="18609"/>
                  <a:pt x="8443" y="18581"/>
                  <a:pt x="8256" y="18547"/>
                </a:cubicBezTo>
                <a:lnTo>
                  <a:pt x="8239" y="18547"/>
                </a:lnTo>
                <a:lnTo>
                  <a:pt x="8182" y="18536"/>
                </a:lnTo>
                <a:lnTo>
                  <a:pt x="8176" y="18536"/>
                </a:lnTo>
                <a:cubicBezTo>
                  <a:pt x="8131" y="18530"/>
                  <a:pt x="8086" y="18519"/>
                  <a:pt x="8040" y="18513"/>
                </a:cubicBezTo>
                <a:cubicBezTo>
                  <a:pt x="8040" y="18519"/>
                  <a:pt x="8040" y="18524"/>
                  <a:pt x="8040" y="18530"/>
                </a:cubicBezTo>
                <a:cubicBezTo>
                  <a:pt x="7978" y="18485"/>
                  <a:pt x="7904" y="18490"/>
                  <a:pt x="7830" y="18473"/>
                </a:cubicBezTo>
                <a:cubicBezTo>
                  <a:pt x="7842" y="18467"/>
                  <a:pt x="7853" y="18464"/>
                  <a:pt x="7864" y="18464"/>
                </a:cubicBezTo>
                <a:close/>
                <a:moveTo>
                  <a:pt x="8829" y="18598"/>
                </a:moveTo>
                <a:cubicBezTo>
                  <a:pt x="8874" y="18604"/>
                  <a:pt x="8925" y="18609"/>
                  <a:pt x="8976" y="18615"/>
                </a:cubicBezTo>
                <a:lnTo>
                  <a:pt x="8993" y="18615"/>
                </a:lnTo>
                <a:cubicBezTo>
                  <a:pt x="9067" y="18621"/>
                  <a:pt x="9141" y="18615"/>
                  <a:pt x="9215" y="18632"/>
                </a:cubicBezTo>
                <a:cubicBezTo>
                  <a:pt x="9189" y="18637"/>
                  <a:pt x="9162" y="18639"/>
                  <a:pt x="9135" y="18639"/>
                </a:cubicBezTo>
                <a:cubicBezTo>
                  <a:pt x="9076" y="18639"/>
                  <a:pt x="9015" y="18630"/>
                  <a:pt x="8956" y="18630"/>
                </a:cubicBezTo>
                <a:cubicBezTo>
                  <a:pt x="8920" y="18630"/>
                  <a:pt x="8885" y="18633"/>
                  <a:pt x="8852" y="18644"/>
                </a:cubicBezTo>
                <a:cubicBezTo>
                  <a:pt x="8852" y="18634"/>
                  <a:pt x="8852" y="18626"/>
                  <a:pt x="8852" y="18621"/>
                </a:cubicBezTo>
                <a:lnTo>
                  <a:pt x="8835" y="18621"/>
                </a:lnTo>
                <a:cubicBezTo>
                  <a:pt x="8829" y="18615"/>
                  <a:pt x="8829" y="18604"/>
                  <a:pt x="8829" y="18598"/>
                </a:cubicBezTo>
                <a:close/>
                <a:moveTo>
                  <a:pt x="9256" y="18616"/>
                </a:moveTo>
                <a:cubicBezTo>
                  <a:pt x="9274" y="18616"/>
                  <a:pt x="9292" y="18636"/>
                  <a:pt x="9266" y="18649"/>
                </a:cubicBezTo>
                <a:cubicBezTo>
                  <a:pt x="9263" y="18651"/>
                  <a:pt x="9259" y="18652"/>
                  <a:pt x="9255" y="18652"/>
                </a:cubicBezTo>
                <a:cubicBezTo>
                  <a:pt x="9238" y="18652"/>
                  <a:pt x="9220" y="18635"/>
                  <a:pt x="9243" y="18621"/>
                </a:cubicBezTo>
                <a:cubicBezTo>
                  <a:pt x="9247" y="18617"/>
                  <a:pt x="9252" y="18616"/>
                  <a:pt x="9256" y="18616"/>
                </a:cubicBezTo>
                <a:close/>
                <a:moveTo>
                  <a:pt x="9901" y="18558"/>
                </a:moveTo>
                <a:lnTo>
                  <a:pt x="9901" y="18558"/>
                </a:lnTo>
                <a:cubicBezTo>
                  <a:pt x="9890" y="18581"/>
                  <a:pt x="9896" y="18598"/>
                  <a:pt x="9907" y="18615"/>
                </a:cubicBezTo>
                <a:cubicBezTo>
                  <a:pt x="9926" y="18619"/>
                  <a:pt x="9944" y="18621"/>
                  <a:pt x="9962" y="18621"/>
                </a:cubicBezTo>
                <a:cubicBezTo>
                  <a:pt x="10014" y="18621"/>
                  <a:pt x="10064" y="18609"/>
                  <a:pt x="10113" y="18609"/>
                </a:cubicBezTo>
                <a:cubicBezTo>
                  <a:pt x="10120" y="18609"/>
                  <a:pt x="10127" y="18609"/>
                  <a:pt x="10134" y="18609"/>
                </a:cubicBezTo>
                <a:cubicBezTo>
                  <a:pt x="10179" y="18604"/>
                  <a:pt x="10230" y="18615"/>
                  <a:pt x="10264" y="18581"/>
                </a:cubicBezTo>
                <a:cubicBezTo>
                  <a:pt x="10259" y="18581"/>
                  <a:pt x="10247" y="18575"/>
                  <a:pt x="10242" y="18575"/>
                </a:cubicBezTo>
                <a:cubicBezTo>
                  <a:pt x="10259" y="18575"/>
                  <a:pt x="10270" y="18575"/>
                  <a:pt x="10281" y="18570"/>
                </a:cubicBezTo>
                <a:lnTo>
                  <a:pt x="10281" y="18570"/>
                </a:lnTo>
                <a:cubicBezTo>
                  <a:pt x="10273" y="18583"/>
                  <a:pt x="10278" y="18611"/>
                  <a:pt x="10294" y="18611"/>
                </a:cubicBezTo>
                <a:cubicBezTo>
                  <a:pt x="10299" y="18611"/>
                  <a:pt x="10304" y="18609"/>
                  <a:pt x="10310" y="18604"/>
                </a:cubicBezTo>
                <a:cubicBezTo>
                  <a:pt x="10361" y="18598"/>
                  <a:pt x="10412" y="18592"/>
                  <a:pt x="10463" y="18587"/>
                </a:cubicBezTo>
                <a:lnTo>
                  <a:pt x="10463" y="18615"/>
                </a:lnTo>
                <a:lnTo>
                  <a:pt x="10452" y="18615"/>
                </a:lnTo>
                <a:cubicBezTo>
                  <a:pt x="10452" y="18609"/>
                  <a:pt x="10446" y="18598"/>
                  <a:pt x="10440" y="18592"/>
                </a:cubicBezTo>
                <a:cubicBezTo>
                  <a:pt x="10412" y="18604"/>
                  <a:pt x="10389" y="18615"/>
                  <a:pt x="10361" y="18626"/>
                </a:cubicBezTo>
                <a:cubicBezTo>
                  <a:pt x="10335" y="18621"/>
                  <a:pt x="10308" y="18615"/>
                  <a:pt x="10282" y="18615"/>
                </a:cubicBezTo>
                <a:cubicBezTo>
                  <a:pt x="10256" y="18615"/>
                  <a:pt x="10230" y="18621"/>
                  <a:pt x="10208" y="18638"/>
                </a:cubicBezTo>
                <a:lnTo>
                  <a:pt x="10191" y="18638"/>
                </a:lnTo>
                <a:cubicBezTo>
                  <a:pt x="10185" y="18632"/>
                  <a:pt x="10174" y="18621"/>
                  <a:pt x="10174" y="18621"/>
                </a:cubicBezTo>
                <a:cubicBezTo>
                  <a:pt x="10145" y="18626"/>
                  <a:pt x="10123" y="18632"/>
                  <a:pt x="10094" y="18638"/>
                </a:cubicBezTo>
                <a:cubicBezTo>
                  <a:pt x="9969" y="18644"/>
                  <a:pt x="9850" y="18649"/>
                  <a:pt x="9725" y="18661"/>
                </a:cubicBezTo>
                <a:cubicBezTo>
                  <a:pt x="9688" y="18652"/>
                  <a:pt x="9651" y="18650"/>
                  <a:pt x="9613" y="18650"/>
                </a:cubicBezTo>
                <a:cubicBezTo>
                  <a:pt x="9561" y="18650"/>
                  <a:pt x="9508" y="18654"/>
                  <a:pt x="9455" y="18654"/>
                </a:cubicBezTo>
                <a:cubicBezTo>
                  <a:pt x="9417" y="18654"/>
                  <a:pt x="9378" y="18652"/>
                  <a:pt x="9340" y="18644"/>
                </a:cubicBezTo>
                <a:cubicBezTo>
                  <a:pt x="9385" y="18638"/>
                  <a:pt x="9425" y="18632"/>
                  <a:pt x="9470" y="18632"/>
                </a:cubicBezTo>
                <a:lnTo>
                  <a:pt x="9470" y="18638"/>
                </a:lnTo>
                <a:cubicBezTo>
                  <a:pt x="9470" y="18638"/>
                  <a:pt x="9476" y="18632"/>
                  <a:pt x="9476" y="18632"/>
                </a:cubicBezTo>
                <a:cubicBezTo>
                  <a:pt x="9578" y="18626"/>
                  <a:pt x="9680" y="18626"/>
                  <a:pt x="9788" y="18626"/>
                </a:cubicBezTo>
                <a:cubicBezTo>
                  <a:pt x="9793" y="18626"/>
                  <a:pt x="9798" y="18625"/>
                  <a:pt x="9803" y="18625"/>
                </a:cubicBezTo>
                <a:cubicBezTo>
                  <a:pt x="9813" y="18625"/>
                  <a:pt x="9824" y="18626"/>
                  <a:pt x="9835" y="18626"/>
                </a:cubicBezTo>
                <a:cubicBezTo>
                  <a:pt x="9850" y="18626"/>
                  <a:pt x="9864" y="18624"/>
                  <a:pt x="9873" y="18609"/>
                </a:cubicBezTo>
                <a:lnTo>
                  <a:pt x="9833" y="18581"/>
                </a:lnTo>
                <a:cubicBezTo>
                  <a:pt x="9839" y="18575"/>
                  <a:pt x="9839" y="18570"/>
                  <a:pt x="9845" y="18564"/>
                </a:cubicBezTo>
                <a:cubicBezTo>
                  <a:pt x="9862" y="18564"/>
                  <a:pt x="9879" y="18564"/>
                  <a:pt x="9901" y="18558"/>
                </a:cubicBezTo>
                <a:close/>
                <a:moveTo>
                  <a:pt x="10184" y="18694"/>
                </a:moveTo>
                <a:lnTo>
                  <a:pt x="10184" y="18694"/>
                </a:lnTo>
                <a:cubicBezTo>
                  <a:pt x="10184" y="18694"/>
                  <a:pt x="10184" y="18695"/>
                  <a:pt x="10183" y="18695"/>
                </a:cubicBezTo>
                <a:lnTo>
                  <a:pt x="10183" y="18695"/>
                </a:lnTo>
                <a:lnTo>
                  <a:pt x="10185" y="18695"/>
                </a:lnTo>
                <a:cubicBezTo>
                  <a:pt x="10185" y="18694"/>
                  <a:pt x="10184" y="18694"/>
                  <a:pt x="10184" y="18694"/>
                </a:cubicBezTo>
                <a:close/>
                <a:moveTo>
                  <a:pt x="10183" y="18695"/>
                </a:moveTo>
                <a:lnTo>
                  <a:pt x="10134" y="18723"/>
                </a:lnTo>
                <a:cubicBezTo>
                  <a:pt x="10151" y="18723"/>
                  <a:pt x="10162" y="18723"/>
                  <a:pt x="10179" y="18717"/>
                </a:cubicBezTo>
                <a:cubicBezTo>
                  <a:pt x="10179" y="18711"/>
                  <a:pt x="10181" y="18703"/>
                  <a:pt x="10183" y="18695"/>
                </a:cubicBezTo>
                <a:close/>
                <a:moveTo>
                  <a:pt x="10972" y="18764"/>
                </a:moveTo>
                <a:lnTo>
                  <a:pt x="10972" y="18764"/>
                </a:lnTo>
                <a:cubicBezTo>
                  <a:pt x="10970" y="18771"/>
                  <a:pt x="10968" y="18779"/>
                  <a:pt x="10968" y="18785"/>
                </a:cubicBezTo>
                <a:lnTo>
                  <a:pt x="10972" y="18764"/>
                </a:lnTo>
                <a:close/>
                <a:moveTo>
                  <a:pt x="9260" y="18695"/>
                </a:moveTo>
                <a:lnTo>
                  <a:pt x="9260" y="18695"/>
                </a:lnTo>
                <a:cubicBezTo>
                  <a:pt x="9254" y="18712"/>
                  <a:pt x="9243" y="18740"/>
                  <a:pt x="9237" y="18751"/>
                </a:cubicBezTo>
                <a:lnTo>
                  <a:pt x="9311" y="18751"/>
                </a:lnTo>
                <a:cubicBezTo>
                  <a:pt x="9306" y="18763"/>
                  <a:pt x="9289" y="18785"/>
                  <a:pt x="9283" y="18797"/>
                </a:cubicBezTo>
                <a:cubicBezTo>
                  <a:pt x="9260" y="18797"/>
                  <a:pt x="9237" y="18797"/>
                  <a:pt x="9220" y="18780"/>
                </a:cubicBezTo>
                <a:cubicBezTo>
                  <a:pt x="9220" y="18746"/>
                  <a:pt x="9243" y="18717"/>
                  <a:pt x="9260" y="18695"/>
                </a:cubicBezTo>
                <a:close/>
                <a:moveTo>
                  <a:pt x="9345" y="18751"/>
                </a:moveTo>
                <a:cubicBezTo>
                  <a:pt x="9383" y="18751"/>
                  <a:pt x="9421" y="18754"/>
                  <a:pt x="9459" y="18754"/>
                </a:cubicBezTo>
                <a:cubicBezTo>
                  <a:pt x="9478" y="18754"/>
                  <a:pt x="9497" y="18753"/>
                  <a:pt x="9515" y="18751"/>
                </a:cubicBezTo>
                <a:lnTo>
                  <a:pt x="9515" y="18751"/>
                </a:lnTo>
                <a:cubicBezTo>
                  <a:pt x="9504" y="18774"/>
                  <a:pt x="9481" y="18774"/>
                  <a:pt x="9464" y="18785"/>
                </a:cubicBezTo>
                <a:cubicBezTo>
                  <a:pt x="9464" y="18791"/>
                  <a:pt x="9464" y="18802"/>
                  <a:pt x="9464" y="18808"/>
                </a:cubicBezTo>
                <a:cubicBezTo>
                  <a:pt x="9413" y="18785"/>
                  <a:pt x="9351" y="18802"/>
                  <a:pt x="9311" y="18785"/>
                </a:cubicBezTo>
                <a:cubicBezTo>
                  <a:pt x="9311" y="18763"/>
                  <a:pt x="9323" y="18751"/>
                  <a:pt x="9345" y="18751"/>
                </a:cubicBezTo>
                <a:close/>
                <a:moveTo>
                  <a:pt x="9508" y="18788"/>
                </a:moveTo>
                <a:cubicBezTo>
                  <a:pt x="9515" y="18788"/>
                  <a:pt x="9521" y="18792"/>
                  <a:pt x="9521" y="18802"/>
                </a:cubicBezTo>
                <a:cubicBezTo>
                  <a:pt x="9515" y="18808"/>
                  <a:pt x="9498" y="18819"/>
                  <a:pt x="9493" y="18819"/>
                </a:cubicBezTo>
                <a:cubicBezTo>
                  <a:pt x="9469" y="18808"/>
                  <a:pt x="9492" y="18788"/>
                  <a:pt x="9508" y="18788"/>
                </a:cubicBezTo>
                <a:close/>
                <a:moveTo>
                  <a:pt x="9106" y="0"/>
                </a:moveTo>
                <a:cubicBezTo>
                  <a:pt x="9089" y="0"/>
                  <a:pt x="9075" y="23"/>
                  <a:pt x="9062" y="28"/>
                </a:cubicBezTo>
                <a:cubicBezTo>
                  <a:pt x="9051" y="27"/>
                  <a:pt x="9041" y="26"/>
                  <a:pt x="9032" y="26"/>
                </a:cubicBezTo>
                <a:cubicBezTo>
                  <a:pt x="8978" y="26"/>
                  <a:pt x="8935" y="41"/>
                  <a:pt x="8891" y="85"/>
                </a:cubicBezTo>
                <a:cubicBezTo>
                  <a:pt x="8891" y="73"/>
                  <a:pt x="8891" y="50"/>
                  <a:pt x="8891" y="39"/>
                </a:cubicBezTo>
                <a:cubicBezTo>
                  <a:pt x="8886" y="50"/>
                  <a:pt x="8874" y="73"/>
                  <a:pt x="8869" y="85"/>
                </a:cubicBezTo>
                <a:cubicBezTo>
                  <a:pt x="8856" y="76"/>
                  <a:pt x="8841" y="49"/>
                  <a:pt x="8822" y="49"/>
                </a:cubicBezTo>
                <a:cubicBezTo>
                  <a:pt x="8815" y="49"/>
                  <a:pt x="8808" y="53"/>
                  <a:pt x="8801" y="62"/>
                </a:cubicBezTo>
                <a:cubicBezTo>
                  <a:pt x="8761" y="62"/>
                  <a:pt x="8715" y="56"/>
                  <a:pt x="8676" y="56"/>
                </a:cubicBezTo>
                <a:cubicBezTo>
                  <a:pt x="8715" y="79"/>
                  <a:pt x="8767" y="90"/>
                  <a:pt x="8812" y="96"/>
                </a:cubicBezTo>
                <a:lnTo>
                  <a:pt x="8823" y="56"/>
                </a:lnTo>
                <a:cubicBezTo>
                  <a:pt x="8834" y="82"/>
                  <a:pt x="8853" y="96"/>
                  <a:pt x="8874" y="96"/>
                </a:cubicBezTo>
                <a:cubicBezTo>
                  <a:pt x="8885" y="96"/>
                  <a:pt x="8897" y="92"/>
                  <a:pt x="8908" y="85"/>
                </a:cubicBezTo>
                <a:lnTo>
                  <a:pt x="8908" y="85"/>
                </a:lnTo>
                <a:lnTo>
                  <a:pt x="8903" y="119"/>
                </a:lnTo>
                <a:cubicBezTo>
                  <a:pt x="8925" y="85"/>
                  <a:pt x="8948" y="56"/>
                  <a:pt x="8982" y="33"/>
                </a:cubicBezTo>
                <a:cubicBezTo>
                  <a:pt x="9033" y="56"/>
                  <a:pt x="9045" y="107"/>
                  <a:pt x="9050" y="153"/>
                </a:cubicBezTo>
                <a:cubicBezTo>
                  <a:pt x="9096" y="164"/>
                  <a:pt x="9141" y="170"/>
                  <a:pt x="9186" y="175"/>
                </a:cubicBezTo>
                <a:cubicBezTo>
                  <a:pt x="8948" y="192"/>
                  <a:pt x="8715" y="204"/>
                  <a:pt x="8477" y="204"/>
                </a:cubicBezTo>
                <a:cubicBezTo>
                  <a:pt x="8483" y="192"/>
                  <a:pt x="8494" y="175"/>
                  <a:pt x="8506" y="170"/>
                </a:cubicBezTo>
                <a:cubicBezTo>
                  <a:pt x="8500" y="170"/>
                  <a:pt x="8489" y="164"/>
                  <a:pt x="8483" y="164"/>
                </a:cubicBezTo>
                <a:cubicBezTo>
                  <a:pt x="8479" y="196"/>
                  <a:pt x="8464" y="214"/>
                  <a:pt x="8439" y="214"/>
                </a:cubicBezTo>
                <a:cubicBezTo>
                  <a:pt x="8429" y="214"/>
                  <a:pt x="8417" y="210"/>
                  <a:pt x="8403" y="204"/>
                </a:cubicBezTo>
                <a:lnTo>
                  <a:pt x="8454" y="170"/>
                </a:lnTo>
                <a:cubicBezTo>
                  <a:pt x="8437" y="170"/>
                  <a:pt x="8420" y="175"/>
                  <a:pt x="8409" y="175"/>
                </a:cubicBezTo>
                <a:cubicBezTo>
                  <a:pt x="8403" y="192"/>
                  <a:pt x="8403" y="204"/>
                  <a:pt x="8392" y="215"/>
                </a:cubicBezTo>
                <a:cubicBezTo>
                  <a:pt x="8324" y="221"/>
                  <a:pt x="8250" y="221"/>
                  <a:pt x="8176" y="226"/>
                </a:cubicBezTo>
                <a:cubicBezTo>
                  <a:pt x="8173" y="226"/>
                  <a:pt x="8169" y="226"/>
                  <a:pt x="8166" y="226"/>
                </a:cubicBezTo>
                <a:cubicBezTo>
                  <a:pt x="8112" y="226"/>
                  <a:pt x="8048" y="251"/>
                  <a:pt x="7990" y="251"/>
                </a:cubicBezTo>
                <a:cubicBezTo>
                  <a:pt x="7959" y="251"/>
                  <a:pt x="7929" y="244"/>
                  <a:pt x="7904" y="221"/>
                </a:cubicBezTo>
                <a:cubicBezTo>
                  <a:pt x="7864" y="221"/>
                  <a:pt x="7819" y="215"/>
                  <a:pt x="7779" y="209"/>
                </a:cubicBezTo>
                <a:lnTo>
                  <a:pt x="7751" y="232"/>
                </a:lnTo>
                <a:cubicBezTo>
                  <a:pt x="7741" y="227"/>
                  <a:pt x="7730" y="224"/>
                  <a:pt x="7721" y="224"/>
                </a:cubicBezTo>
                <a:cubicBezTo>
                  <a:pt x="7699" y="224"/>
                  <a:pt x="7681" y="238"/>
                  <a:pt x="7677" y="266"/>
                </a:cubicBezTo>
                <a:cubicBezTo>
                  <a:pt x="7706" y="266"/>
                  <a:pt x="7728" y="266"/>
                  <a:pt x="7751" y="260"/>
                </a:cubicBezTo>
                <a:lnTo>
                  <a:pt x="7751" y="260"/>
                </a:lnTo>
                <a:cubicBezTo>
                  <a:pt x="7717" y="277"/>
                  <a:pt x="7683" y="283"/>
                  <a:pt x="7643" y="289"/>
                </a:cubicBezTo>
                <a:cubicBezTo>
                  <a:pt x="7649" y="277"/>
                  <a:pt x="7649" y="255"/>
                  <a:pt x="7654" y="243"/>
                </a:cubicBezTo>
                <a:lnTo>
                  <a:pt x="7654" y="243"/>
                </a:lnTo>
                <a:cubicBezTo>
                  <a:pt x="7637" y="249"/>
                  <a:pt x="7615" y="260"/>
                  <a:pt x="7598" y="272"/>
                </a:cubicBezTo>
                <a:cubicBezTo>
                  <a:pt x="7598" y="249"/>
                  <a:pt x="7598" y="226"/>
                  <a:pt x="7598" y="204"/>
                </a:cubicBezTo>
                <a:cubicBezTo>
                  <a:pt x="7626" y="198"/>
                  <a:pt x="7643" y="192"/>
                  <a:pt x="7666" y="187"/>
                </a:cubicBezTo>
                <a:cubicBezTo>
                  <a:pt x="7671" y="187"/>
                  <a:pt x="7683" y="192"/>
                  <a:pt x="7689" y="198"/>
                </a:cubicBezTo>
                <a:cubicBezTo>
                  <a:pt x="7745" y="192"/>
                  <a:pt x="7796" y="175"/>
                  <a:pt x="7853" y="147"/>
                </a:cubicBezTo>
                <a:lnTo>
                  <a:pt x="7898" y="175"/>
                </a:lnTo>
                <a:cubicBezTo>
                  <a:pt x="7898" y="164"/>
                  <a:pt x="7904" y="136"/>
                  <a:pt x="7904" y="124"/>
                </a:cubicBezTo>
                <a:cubicBezTo>
                  <a:pt x="7879" y="117"/>
                  <a:pt x="7854" y="114"/>
                  <a:pt x="7829" y="114"/>
                </a:cubicBezTo>
                <a:cubicBezTo>
                  <a:pt x="7758" y="114"/>
                  <a:pt x="7686" y="137"/>
                  <a:pt x="7615" y="141"/>
                </a:cubicBezTo>
                <a:lnTo>
                  <a:pt x="7620" y="113"/>
                </a:lnTo>
                <a:lnTo>
                  <a:pt x="7620" y="113"/>
                </a:lnTo>
                <a:cubicBezTo>
                  <a:pt x="7615" y="119"/>
                  <a:pt x="7609" y="136"/>
                  <a:pt x="7609" y="147"/>
                </a:cubicBezTo>
                <a:cubicBezTo>
                  <a:pt x="7558" y="147"/>
                  <a:pt x="7507" y="153"/>
                  <a:pt x="7462" y="175"/>
                </a:cubicBezTo>
                <a:cubicBezTo>
                  <a:pt x="7451" y="174"/>
                  <a:pt x="7440" y="173"/>
                  <a:pt x="7430" y="173"/>
                </a:cubicBezTo>
                <a:cubicBezTo>
                  <a:pt x="7404" y="173"/>
                  <a:pt x="7383" y="181"/>
                  <a:pt x="7371" y="209"/>
                </a:cubicBezTo>
                <a:cubicBezTo>
                  <a:pt x="7365" y="204"/>
                  <a:pt x="7359" y="187"/>
                  <a:pt x="7354" y="175"/>
                </a:cubicBezTo>
                <a:cubicBezTo>
                  <a:pt x="7354" y="187"/>
                  <a:pt x="7348" y="215"/>
                  <a:pt x="7348" y="226"/>
                </a:cubicBezTo>
                <a:cubicBezTo>
                  <a:pt x="7337" y="221"/>
                  <a:pt x="7308" y="209"/>
                  <a:pt x="7291" y="204"/>
                </a:cubicBezTo>
                <a:cubicBezTo>
                  <a:pt x="7291" y="209"/>
                  <a:pt x="7286" y="221"/>
                  <a:pt x="7286" y="226"/>
                </a:cubicBezTo>
                <a:cubicBezTo>
                  <a:pt x="7310" y="229"/>
                  <a:pt x="7336" y="233"/>
                  <a:pt x="7361" y="233"/>
                </a:cubicBezTo>
                <a:cubicBezTo>
                  <a:pt x="7396" y="233"/>
                  <a:pt x="7430" y="225"/>
                  <a:pt x="7456" y="192"/>
                </a:cubicBezTo>
                <a:cubicBezTo>
                  <a:pt x="7467" y="198"/>
                  <a:pt x="7490" y="209"/>
                  <a:pt x="7501" y="221"/>
                </a:cubicBezTo>
                <a:cubicBezTo>
                  <a:pt x="7530" y="209"/>
                  <a:pt x="7564" y="204"/>
                  <a:pt x="7592" y="198"/>
                </a:cubicBezTo>
                <a:lnTo>
                  <a:pt x="7592" y="198"/>
                </a:lnTo>
                <a:cubicBezTo>
                  <a:pt x="7586" y="215"/>
                  <a:pt x="7581" y="255"/>
                  <a:pt x="7575" y="272"/>
                </a:cubicBezTo>
                <a:lnTo>
                  <a:pt x="7530" y="255"/>
                </a:lnTo>
                <a:lnTo>
                  <a:pt x="7530" y="306"/>
                </a:lnTo>
                <a:cubicBezTo>
                  <a:pt x="7524" y="306"/>
                  <a:pt x="7507" y="317"/>
                  <a:pt x="7501" y="317"/>
                </a:cubicBezTo>
                <a:lnTo>
                  <a:pt x="7501" y="260"/>
                </a:lnTo>
                <a:cubicBezTo>
                  <a:pt x="7484" y="272"/>
                  <a:pt x="7473" y="294"/>
                  <a:pt x="7462" y="311"/>
                </a:cubicBezTo>
                <a:cubicBezTo>
                  <a:pt x="7450" y="317"/>
                  <a:pt x="7433" y="323"/>
                  <a:pt x="7416" y="328"/>
                </a:cubicBezTo>
                <a:cubicBezTo>
                  <a:pt x="7433" y="311"/>
                  <a:pt x="7456" y="306"/>
                  <a:pt x="7462" y="289"/>
                </a:cubicBezTo>
                <a:cubicBezTo>
                  <a:pt x="7454" y="283"/>
                  <a:pt x="7447" y="280"/>
                  <a:pt x="7440" y="280"/>
                </a:cubicBezTo>
                <a:cubicBezTo>
                  <a:pt x="7410" y="280"/>
                  <a:pt x="7392" y="336"/>
                  <a:pt x="7359" y="346"/>
                </a:cubicBezTo>
                <a:cubicBezTo>
                  <a:pt x="7337" y="346"/>
                  <a:pt x="7291" y="340"/>
                  <a:pt x="7269" y="340"/>
                </a:cubicBezTo>
                <a:cubicBezTo>
                  <a:pt x="7280" y="328"/>
                  <a:pt x="7297" y="306"/>
                  <a:pt x="7308" y="294"/>
                </a:cubicBezTo>
                <a:lnTo>
                  <a:pt x="7308" y="294"/>
                </a:lnTo>
                <a:cubicBezTo>
                  <a:pt x="7285" y="313"/>
                  <a:pt x="7257" y="324"/>
                  <a:pt x="7229" y="324"/>
                </a:cubicBezTo>
                <a:cubicBezTo>
                  <a:pt x="7224" y="324"/>
                  <a:pt x="7218" y="324"/>
                  <a:pt x="7212" y="323"/>
                </a:cubicBezTo>
                <a:lnTo>
                  <a:pt x="7212" y="323"/>
                </a:lnTo>
                <a:cubicBezTo>
                  <a:pt x="7229" y="328"/>
                  <a:pt x="7257" y="340"/>
                  <a:pt x="7269" y="346"/>
                </a:cubicBezTo>
                <a:cubicBezTo>
                  <a:pt x="7256" y="360"/>
                  <a:pt x="7243" y="367"/>
                  <a:pt x="7231" y="367"/>
                </a:cubicBezTo>
                <a:cubicBezTo>
                  <a:pt x="7211" y="367"/>
                  <a:pt x="7192" y="350"/>
                  <a:pt x="7178" y="328"/>
                </a:cubicBezTo>
                <a:cubicBezTo>
                  <a:pt x="7172" y="340"/>
                  <a:pt x="7161" y="363"/>
                  <a:pt x="7155" y="374"/>
                </a:cubicBezTo>
                <a:cubicBezTo>
                  <a:pt x="7093" y="402"/>
                  <a:pt x="7030" y="414"/>
                  <a:pt x="6968" y="436"/>
                </a:cubicBezTo>
                <a:cubicBezTo>
                  <a:pt x="6979" y="414"/>
                  <a:pt x="6996" y="391"/>
                  <a:pt x="7008" y="363"/>
                </a:cubicBezTo>
                <a:lnTo>
                  <a:pt x="7008" y="363"/>
                </a:lnTo>
                <a:cubicBezTo>
                  <a:pt x="6974" y="380"/>
                  <a:pt x="6957" y="408"/>
                  <a:pt x="6951" y="442"/>
                </a:cubicBezTo>
                <a:cubicBezTo>
                  <a:pt x="6934" y="431"/>
                  <a:pt x="6917" y="414"/>
                  <a:pt x="6906" y="397"/>
                </a:cubicBezTo>
                <a:lnTo>
                  <a:pt x="6906" y="397"/>
                </a:lnTo>
                <a:cubicBezTo>
                  <a:pt x="6911" y="419"/>
                  <a:pt x="6917" y="436"/>
                  <a:pt x="6917" y="453"/>
                </a:cubicBezTo>
                <a:cubicBezTo>
                  <a:pt x="6871" y="453"/>
                  <a:pt x="6832" y="476"/>
                  <a:pt x="6792" y="493"/>
                </a:cubicBezTo>
                <a:cubicBezTo>
                  <a:pt x="6792" y="482"/>
                  <a:pt x="6798" y="459"/>
                  <a:pt x="6798" y="448"/>
                </a:cubicBezTo>
                <a:lnTo>
                  <a:pt x="6798" y="448"/>
                </a:lnTo>
                <a:cubicBezTo>
                  <a:pt x="6786" y="453"/>
                  <a:pt x="6764" y="453"/>
                  <a:pt x="6752" y="459"/>
                </a:cubicBezTo>
                <a:cubicBezTo>
                  <a:pt x="6803" y="499"/>
                  <a:pt x="6741" y="521"/>
                  <a:pt x="6707" y="533"/>
                </a:cubicBezTo>
                <a:lnTo>
                  <a:pt x="6701" y="533"/>
                </a:lnTo>
                <a:lnTo>
                  <a:pt x="6690" y="516"/>
                </a:lnTo>
                <a:cubicBezTo>
                  <a:pt x="6690" y="521"/>
                  <a:pt x="6690" y="527"/>
                  <a:pt x="6690" y="538"/>
                </a:cubicBezTo>
                <a:cubicBezTo>
                  <a:pt x="6645" y="550"/>
                  <a:pt x="6599" y="567"/>
                  <a:pt x="6559" y="589"/>
                </a:cubicBezTo>
                <a:cubicBezTo>
                  <a:pt x="6531" y="601"/>
                  <a:pt x="6508" y="612"/>
                  <a:pt x="6486" y="624"/>
                </a:cubicBezTo>
                <a:cubicBezTo>
                  <a:pt x="6480" y="629"/>
                  <a:pt x="6474" y="629"/>
                  <a:pt x="6469" y="629"/>
                </a:cubicBezTo>
                <a:cubicBezTo>
                  <a:pt x="6463" y="633"/>
                  <a:pt x="6457" y="634"/>
                  <a:pt x="6450" y="634"/>
                </a:cubicBezTo>
                <a:cubicBezTo>
                  <a:pt x="6436" y="634"/>
                  <a:pt x="6421" y="629"/>
                  <a:pt x="6406" y="629"/>
                </a:cubicBezTo>
                <a:cubicBezTo>
                  <a:pt x="6401" y="641"/>
                  <a:pt x="6389" y="658"/>
                  <a:pt x="6384" y="675"/>
                </a:cubicBezTo>
                <a:cubicBezTo>
                  <a:pt x="6378" y="663"/>
                  <a:pt x="6367" y="652"/>
                  <a:pt x="6361" y="641"/>
                </a:cubicBezTo>
                <a:cubicBezTo>
                  <a:pt x="6344" y="652"/>
                  <a:pt x="6332" y="658"/>
                  <a:pt x="6315" y="663"/>
                </a:cubicBezTo>
                <a:cubicBezTo>
                  <a:pt x="6315" y="663"/>
                  <a:pt x="6310" y="663"/>
                  <a:pt x="6310" y="658"/>
                </a:cubicBezTo>
                <a:cubicBezTo>
                  <a:pt x="6298" y="658"/>
                  <a:pt x="6281" y="669"/>
                  <a:pt x="6276" y="680"/>
                </a:cubicBezTo>
                <a:cubicBezTo>
                  <a:pt x="6270" y="682"/>
                  <a:pt x="6265" y="685"/>
                  <a:pt x="6260" y="687"/>
                </a:cubicBezTo>
                <a:lnTo>
                  <a:pt x="6260" y="687"/>
                </a:lnTo>
                <a:cubicBezTo>
                  <a:pt x="6259" y="687"/>
                  <a:pt x="6259" y="686"/>
                  <a:pt x="6259" y="686"/>
                </a:cubicBezTo>
                <a:cubicBezTo>
                  <a:pt x="6259" y="686"/>
                  <a:pt x="6259" y="687"/>
                  <a:pt x="6259" y="687"/>
                </a:cubicBezTo>
                <a:lnTo>
                  <a:pt x="6259" y="687"/>
                </a:lnTo>
                <a:cubicBezTo>
                  <a:pt x="6259" y="687"/>
                  <a:pt x="6259" y="687"/>
                  <a:pt x="6260" y="687"/>
                </a:cubicBezTo>
                <a:lnTo>
                  <a:pt x="6260" y="687"/>
                </a:lnTo>
                <a:cubicBezTo>
                  <a:pt x="6265" y="693"/>
                  <a:pt x="6276" y="703"/>
                  <a:pt x="6281" y="709"/>
                </a:cubicBezTo>
                <a:cubicBezTo>
                  <a:pt x="6304" y="697"/>
                  <a:pt x="6338" y="692"/>
                  <a:pt x="6367" y="680"/>
                </a:cubicBezTo>
                <a:lnTo>
                  <a:pt x="6367" y="680"/>
                </a:lnTo>
                <a:cubicBezTo>
                  <a:pt x="6338" y="697"/>
                  <a:pt x="6310" y="709"/>
                  <a:pt x="6281" y="726"/>
                </a:cubicBezTo>
                <a:cubicBezTo>
                  <a:pt x="6287" y="737"/>
                  <a:pt x="6298" y="754"/>
                  <a:pt x="6304" y="771"/>
                </a:cubicBezTo>
                <a:cubicBezTo>
                  <a:pt x="6344" y="737"/>
                  <a:pt x="6395" y="714"/>
                  <a:pt x="6446" y="697"/>
                </a:cubicBezTo>
                <a:cubicBezTo>
                  <a:pt x="6446" y="686"/>
                  <a:pt x="6457" y="669"/>
                  <a:pt x="6463" y="663"/>
                </a:cubicBezTo>
                <a:cubicBezTo>
                  <a:pt x="6474" y="669"/>
                  <a:pt x="6486" y="680"/>
                  <a:pt x="6491" y="686"/>
                </a:cubicBezTo>
                <a:cubicBezTo>
                  <a:pt x="6514" y="663"/>
                  <a:pt x="6531" y="646"/>
                  <a:pt x="6554" y="624"/>
                </a:cubicBezTo>
                <a:cubicBezTo>
                  <a:pt x="6557" y="625"/>
                  <a:pt x="6561" y="626"/>
                  <a:pt x="6565" y="626"/>
                </a:cubicBezTo>
                <a:cubicBezTo>
                  <a:pt x="6575" y="626"/>
                  <a:pt x="6585" y="622"/>
                  <a:pt x="6593" y="618"/>
                </a:cubicBezTo>
                <a:cubicBezTo>
                  <a:pt x="6597" y="618"/>
                  <a:pt x="6601" y="618"/>
                  <a:pt x="6604" y="618"/>
                </a:cubicBezTo>
                <a:cubicBezTo>
                  <a:pt x="6668" y="618"/>
                  <a:pt x="6728" y="572"/>
                  <a:pt x="6792" y="567"/>
                </a:cubicBezTo>
                <a:lnTo>
                  <a:pt x="6792" y="567"/>
                </a:lnTo>
                <a:cubicBezTo>
                  <a:pt x="6628" y="629"/>
                  <a:pt x="6463" y="703"/>
                  <a:pt x="6315" y="799"/>
                </a:cubicBezTo>
                <a:cubicBezTo>
                  <a:pt x="6315" y="799"/>
                  <a:pt x="6315" y="799"/>
                  <a:pt x="6315" y="805"/>
                </a:cubicBezTo>
                <a:cubicBezTo>
                  <a:pt x="6276" y="816"/>
                  <a:pt x="6236" y="833"/>
                  <a:pt x="6196" y="856"/>
                </a:cubicBezTo>
                <a:cubicBezTo>
                  <a:pt x="6196" y="845"/>
                  <a:pt x="6185" y="822"/>
                  <a:pt x="6185" y="816"/>
                </a:cubicBezTo>
                <a:cubicBezTo>
                  <a:pt x="6168" y="816"/>
                  <a:pt x="6134" y="822"/>
                  <a:pt x="6111" y="828"/>
                </a:cubicBezTo>
                <a:cubicBezTo>
                  <a:pt x="6111" y="839"/>
                  <a:pt x="6106" y="856"/>
                  <a:pt x="6106" y="873"/>
                </a:cubicBezTo>
                <a:lnTo>
                  <a:pt x="6140" y="862"/>
                </a:lnTo>
                <a:lnTo>
                  <a:pt x="6140" y="862"/>
                </a:lnTo>
                <a:cubicBezTo>
                  <a:pt x="6128" y="873"/>
                  <a:pt x="6100" y="890"/>
                  <a:pt x="6088" y="896"/>
                </a:cubicBezTo>
                <a:cubicBezTo>
                  <a:pt x="6088" y="885"/>
                  <a:pt x="6094" y="868"/>
                  <a:pt x="6100" y="862"/>
                </a:cubicBezTo>
                <a:cubicBezTo>
                  <a:pt x="6094" y="856"/>
                  <a:pt x="6077" y="845"/>
                  <a:pt x="6071" y="839"/>
                </a:cubicBezTo>
                <a:cubicBezTo>
                  <a:pt x="6043" y="850"/>
                  <a:pt x="6015" y="862"/>
                  <a:pt x="5986" y="873"/>
                </a:cubicBezTo>
                <a:lnTo>
                  <a:pt x="5992" y="896"/>
                </a:lnTo>
                <a:cubicBezTo>
                  <a:pt x="6006" y="893"/>
                  <a:pt x="6020" y="892"/>
                  <a:pt x="6035" y="892"/>
                </a:cubicBezTo>
                <a:cubicBezTo>
                  <a:pt x="6049" y="892"/>
                  <a:pt x="6063" y="893"/>
                  <a:pt x="6077" y="896"/>
                </a:cubicBezTo>
                <a:cubicBezTo>
                  <a:pt x="6043" y="896"/>
                  <a:pt x="6015" y="907"/>
                  <a:pt x="5992" y="930"/>
                </a:cubicBezTo>
                <a:lnTo>
                  <a:pt x="5975" y="879"/>
                </a:lnTo>
                <a:cubicBezTo>
                  <a:pt x="5947" y="890"/>
                  <a:pt x="5918" y="902"/>
                  <a:pt x="5890" y="913"/>
                </a:cubicBezTo>
                <a:lnTo>
                  <a:pt x="5981" y="913"/>
                </a:lnTo>
                <a:cubicBezTo>
                  <a:pt x="5967" y="927"/>
                  <a:pt x="5949" y="937"/>
                  <a:pt x="5927" y="937"/>
                </a:cubicBezTo>
                <a:cubicBezTo>
                  <a:pt x="5922" y="937"/>
                  <a:pt x="5918" y="937"/>
                  <a:pt x="5913" y="936"/>
                </a:cubicBezTo>
                <a:cubicBezTo>
                  <a:pt x="5862" y="970"/>
                  <a:pt x="5805" y="981"/>
                  <a:pt x="5754" y="1009"/>
                </a:cubicBezTo>
                <a:lnTo>
                  <a:pt x="5737" y="981"/>
                </a:lnTo>
                <a:cubicBezTo>
                  <a:pt x="5731" y="998"/>
                  <a:pt x="5720" y="1021"/>
                  <a:pt x="5714" y="1038"/>
                </a:cubicBezTo>
                <a:cubicBezTo>
                  <a:pt x="5708" y="1021"/>
                  <a:pt x="5691" y="1009"/>
                  <a:pt x="5680" y="992"/>
                </a:cubicBezTo>
                <a:cubicBezTo>
                  <a:pt x="5674" y="1015"/>
                  <a:pt x="5663" y="1038"/>
                  <a:pt x="5646" y="1060"/>
                </a:cubicBezTo>
                <a:cubicBezTo>
                  <a:pt x="5629" y="1060"/>
                  <a:pt x="5612" y="1066"/>
                  <a:pt x="5595" y="1072"/>
                </a:cubicBezTo>
                <a:cubicBezTo>
                  <a:pt x="5612" y="1049"/>
                  <a:pt x="5629" y="1026"/>
                  <a:pt x="5635" y="1004"/>
                </a:cubicBezTo>
                <a:lnTo>
                  <a:pt x="5635" y="1004"/>
                </a:lnTo>
                <a:cubicBezTo>
                  <a:pt x="5623" y="1009"/>
                  <a:pt x="5595" y="1026"/>
                  <a:pt x="5584" y="1038"/>
                </a:cubicBezTo>
                <a:cubicBezTo>
                  <a:pt x="5578" y="1026"/>
                  <a:pt x="5567" y="1009"/>
                  <a:pt x="5567" y="998"/>
                </a:cubicBezTo>
                <a:cubicBezTo>
                  <a:pt x="5561" y="1015"/>
                  <a:pt x="5555" y="1043"/>
                  <a:pt x="5555" y="1055"/>
                </a:cubicBezTo>
                <a:cubicBezTo>
                  <a:pt x="5539" y="1055"/>
                  <a:pt x="5513" y="1066"/>
                  <a:pt x="5496" y="1066"/>
                </a:cubicBezTo>
                <a:cubicBezTo>
                  <a:pt x="5482" y="1066"/>
                  <a:pt x="5473" y="1060"/>
                  <a:pt x="5476" y="1038"/>
                </a:cubicBezTo>
                <a:lnTo>
                  <a:pt x="5476" y="1038"/>
                </a:lnTo>
                <a:lnTo>
                  <a:pt x="5481" y="1043"/>
                </a:lnTo>
                <a:cubicBezTo>
                  <a:pt x="5532" y="981"/>
                  <a:pt x="5652" y="998"/>
                  <a:pt x="5680" y="907"/>
                </a:cubicBezTo>
                <a:cubicBezTo>
                  <a:pt x="5680" y="919"/>
                  <a:pt x="5686" y="936"/>
                  <a:pt x="5691" y="941"/>
                </a:cubicBezTo>
                <a:cubicBezTo>
                  <a:pt x="5879" y="879"/>
                  <a:pt x="6060" y="788"/>
                  <a:pt x="6253" y="731"/>
                </a:cubicBezTo>
                <a:cubicBezTo>
                  <a:pt x="6259" y="715"/>
                  <a:pt x="6259" y="704"/>
                  <a:pt x="6259" y="687"/>
                </a:cubicBezTo>
                <a:lnTo>
                  <a:pt x="6259" y="687"/>
                </a:lnTo>
                <a:cubicBezTo>
                  <a:pt x="6099" y="750"/>
                  <a:pt x="5936" y="773"/>
                  <a:pt x="5782" y="839"/>
                </a:cubicBezTo>
                <a:cubicBezTo>
                  <a:pt x="5759" y="879"/>
                  <a:pt x="5714" y="868"/>
                  <a:pt x="5674" y="873"/>
                </a:cubicBezTo>
                <a:cubicBezTo>
                  <a:pt x="5635" y="902"/>
                  <a:pt x="5589" y="924"/>
                  <a:pt x="5544" y="941"/>
                </a:cubicBezTo>
                <a:cubicBezTo>
                  <a:pt x="5538" y="947"/>
                  <a:pt x="5527" y="958"/>
                  <a:pt x="5521" y="964"/>
                </a:cubicBezTo>
                <a:cubicBezTo>
                  <a:pt x="5498" y="964"/>
                  <a:pt x="5476" y="970"/>
                  <a:pt x="5447" y="970"/>
                </a:cubicBezTo>
                <a:cubicBezTo>
                  <a:pt x="5430" y="981"/>
                  <a:pt x="5413" y="992"/>
                  <a:pt x="5396" y="1009"/>
                </a:cubicBezTo>
                <a:cubicBezTo>
                  <a:pt x="5391" y="1004"/>
                  <a:pt x="5374" y="998"/>
                  <a:pt x="5368" y="998"/>
                </a:cubicBezTo>
                <a:lnTo>
                  <a:pt x="5374" y="1015"/>
                </a:lnTo>
                <a:cubicBezTo>
                  <a:pt x="5340" y="1026"/>
                  <a:pt x="5306" y="1038"/>
                  <a:pt x="5271" y="1055"/>
                </a:cubicBezTo>
                <a:cubicBezTo>
                  <a:pt x="5271" y="1049"/>
                  <a:pt x="5266" y="1043"/>
                  <a:pt x="5260" y="1038"/>
                </a:cubicBezTo>
                <a:cubicBezTo>
                  <a:pt x="5254" y="1049"/>
                  <a:pt x="5249" y="1066"/>
                  <a:pt x="5243" y="1072"/>
                </a:cubicBezTo>
                <a:cubicBezTo>
                  <a:pt x="5175" y="1072"/>
                  <a:pt x="5130" y="1146"/>
                  <a:pt x="5062" y="1151"/>
                </a:cubicBezTo>
                <a:cubicBezTo>
                  <a:pt x="4993" y="1236"/>
                  <a:pt x="4874" y="1242"/>
                  <a:pt x="4789" y="1304"/>
                </a:cubicBezTo>
                <a:cubicBezTo>
                  <a:pt x="4789" y="1316"/>
                  <a:pt x="4789" y="1338"/>
                  <a:pt x="4789" y="1344"/>
                </a:cubicBezTo>
                <a:cubicBezTo>
                  <a:pt x="4778" y="1344"/>
                  <a:pt x="4761" y="1333"/>
                  <a:pt x="4749" y="1333"/>
                </a:cubicBezTo>
                <a:cubicBezTo>
                  <a:pt x="4642" y="1395"/>
                  <a:pt x="4511" y="1424"/>
                  <a:pt x="4420" y="1514"/>
                </a:cubicBezTo>
                <a:cubicBezTo>
                  <a:pt x="4426" y="1520"/>
                  <a:pt x="4432" y="1537"/>
                  <a:pt x="4437" y="1543"/>
                </a:cubicBezTo>
                <a:cubicBezTo>
                  <a:pt x="4488" y="1514"/>
                  <a:pt x="4540" y="1480"/>
                  <a:pt x="4585" y="1446"/>
                </a:cubicBezTo>
                <a:cubicBezTo>
                  <a:pt x="4596" y="1446"/>
                  <a:pt x="4608" y="1452"/>
                  <a:pt x="4613" y="1452"/>
                </a:cubicBezTo>
                <a:cubicBezTo>
                  <a:pt x="4681" y="1395"/>
                  <a:pt x="4778" y="1367"/>
                  <a:pt x="4857" y="1327"/>
                </a:cubicBezTo>
                <a:cubicBezTo>
                  <a:pt x="4857" y="1321"/>
                  <a:pt x="4863" y="1304"/>
                  <a:pt x="4863" y="1293"/>
                </a:cubicBezTo>
                <a:cubicBezTo>
                  <a:pt x="4886" y="1293"/>
                  <a:pt x="4908" y="1293"/>
                  <a:pt x="4937" y="1287"/>
                </a:cubicBezTo>
                <a:cubicBezTo>
                  <a:pt x="4942" y="1276"/>
                  <a:pt x="4948" y="1248"/>
                  <a:pt x="4954" y="1236"/>
                </a:cubicBezTo>
                <a:cubicBezTo>
                  <a:pt x="4959" y="1242"/>
                  <a:pt x="4971" y="1259"/>
                  <a:pt x="4976" y="1265"/>
                </a:cubicBezTo>
                <a:cubicBezTo>
                  <a:pt x="4988" y="1259"/>
                  <a:pt x="4999" y="1236"/>
                  <a:pt x="5010" y="1231"/>
                </a:cubicBezTo>
                <a:cubicBezTo>
                  <a:pt x="5022" y="1242"/>
                  <a:pt x="5039" y="1253"/>
                  <a:pt x="5056" y="1265"/>
                </a:cubicBezTo>
                <a:cubicBezTo>
                  <a:pt x="5050" y="1253"/>
                  <a:pt x="5039" y="1236"/>
                  <a:pt x="5033" y="1225"/>
                </a:cubicBezTo>
                <a:cubicBezTo>
                  <a:pt x="5181" y="1168"/>
                  <a:pt x="5323" y="1117"/>
                  <a:pt x="5459" y="1043"/>
                </a:cubicBezTo>
                <a:cubicBezTo>
                  <a:pt x="5464" y="1077"/>
                  <a:pt x="5464" y="1106"/>
                  <a:pt x="5464" y="1134"/>
                </a:cubicBezTo>
                <a:cubicBezTo>
                  <a:pt x="5459" y="1123"/>
                  <a:pt x="5453" y="1106"/>
                  <a:pt x="5447" y="1094"/>
                </a:cubicBezTo>
                <a:cubicBezTo>
                  <a:pt x="5374" y="1117"/>
                  <a:pt x="5311" y="1157"/>
                  <a:pt x="5243" y="1191"/>
                </a:cubicBezTo>
                <a:cubicBezTo>
                  <a:pt x="5254" y="1197"/>
                  <a:pt x="5266" y="1214"/>
                  <a:pt x="5271" y="1219"/>
                </a:cubicBezTo>
                <a:cubicBezTo>
                  <a:pt x="5186" y="1276"/>
                  <a:pt x="5096" y="1321"/>
                  <a:pt x="4999" y="1361"/>
                </a:cubicBezTo>
                <a:cubicBezTo>
                  <a:pt x="5005" y="1327"/>
                  <a:pt x="5027" y="1310"/>
                  <a:pt x="5056" y="1293"/>
                </a:cubicBezTo>
                <a:lnTo>
                  <a:pt x="5056" y="1287"/>
                </a:lnTo>
                <a:cubicBezTo>
                  <a:pt x="5039" y="1293"/>
                  <a:pt x="5016" y="1304"/>
                  <a:pt x="4993" y="1310"/>
                </a:cubicBezTo>
                <a:cubicBezTo>
                  <a:pt x="4993" y="1333"/>
                  <a:pt x="4993" y="1355"/>
                  <a:pt x="4993" y="1378"/>
                </a:cubicBezTo>
                <a:cubicBezTo>
                  <a:pt x="4991" y="1379"/>
                  <a:pt x="4989" y="1379"/>
                  <a:pt x="4987" y="1379"/>
                </a:cubicBezTo>
                <a:cubicBezTo>
                  <a:pt x="4965" y="1379"/>
                  <a:pt x="4964" y="1348"/>
                  <a:pt x="4948" y="1333"/>
                </a:cubicBezTo>
                <a:cubicBezTo>
                  <a:pt x="4914" y="1361"/>
                  <a:pt x="4869" y="1384"/>
                  <a:pt x="4829" y="1407"/>
                </a:cubicBezTo>
                <a:lnTo>
                  <a:pt x="4908" y="1401"/>
                </a:lnTo>
                <a:lnTo>
                  <a:pt x="4908" y="1401"/>
                </a:lnTo>
                <a:cubicBezTo>
                  <a:pt x="4864" y="1419"/>
                  <a:pt x="4823" y="1471"/>
                  <a:pt x="4777" y="1471"/>
                </a:cubicBezTo>
                <a:cubicBezTo>
                  <a:pt x="4765" y="1471"/>
                  <a:pt x="4752" y="1467"/>
                  <a:pt x="4738" y="1458"/>
                </a:cubicBezTo>
                <a:cubicBezTo>
                  <a:pt x="4710" y="1475"/>
                  <a:pt x="4681" y="1492"/>
                  <a:pt x="4653" y="1514"/>
                </a:cubicBezTo>
                <a:cubicBezTo>
                  <a:pt x="4670" y="1503"/>
                  <a:pt x="4687" y="1497"/>
                  <a:pt x="4704" y="1492"/>
                </a:cubicBezTo>
                <a:lnTo>
                  <a:pt x="4715" y="1503"/>
                </a:lnTo>
                <a:cubicBezTo>
                  <a:pt x="4687" y="1520"/>
                  <a:pt x="4659" y="1537"/>
                  <a:pt x="4636" y="1554"/>
                </a:cubicBezTo>
                <a:cubicBezTo>
                  <a:pt x="4630" y="1548"/>
                  <a:pt x="4619" y="1531"/>
                  <a:pt x="4613" y="1526"/>
                </a:cubicBezTo>
                <a:lnTo>
                  <a:pt x="4613" y="1526"/>
                </a:lnTo>
                <a:cubicBezTo>
                  <a:pt x="4630" y="1560"/>
                  <a:pt x="4602" y="1571"/>
                  <a:pt x="4574" y="1577"/>
                </a:cubicBezTo>
                <a:cubicBezTo>
                  <a:pt x="4574" y="1571"/>
                  <a:pt x="4568" y="1548"/>
                  <a:pt x="4568" y="1537"/>
                </a:cubicBezTo>
                <a:cubicBezTo>
                  <a:pt x="4494" y="1594"/>
                  <a:pt x="4409" y="1639"/>
                  <a:pt x="4330" y="1690"/>
                </a:cubicBezTo>
                <a:cubicBezTo>
                  <a:pt x="4341" y="1685"/>
                  <a:pt x="4364" y="1673"/>
                  <a:pt x="4375" y="1668"/>
                </a:cubicBezTo>
                <a:lnTo>
                  <a:pt x="4398" y="1696"/>
                </a:lnTo>
                <a:cubicBezTo>
                  <a:pt x="4369" y="1713"/>
                  <a:pt x="4341" y="1730"/>
                  <a:pt x="4313" y="1747"/>
                </a:cubicBezTo>
                <a:cubicBezTo>
                  <a:pt x="4307" y="1736"/>
                  <a:pt x="4301" y="1719"/>
                  <a:pt x="4301" y="1707"/>
                </a:cubicBezTo>
                <a:cubicBezTo>
                  <a:pt x="4199" y="1764"/>
                  <a:pt x="4097" y="1821"/>
                  <a:pt x="4012" y="1894"/>
                </a:cubicBezTo>
                <a:cubicBezTo>
                  <a:pt x="4069" y="1872"/>
                  <a:pt x="4114" y="1832"/>
                  <a:pt x="4176" y="1815"/>
                </a:cubicBezTo>
                <a:lnTo>
                  <a:pt x="4176" y="1815"/>
                </a:lnTo>
                <a:cubicBezTo>
                  <a:pt x="4108" y="1883"/>
                  <a:pt x="4023" y="1929"/>
                  <a:pt x="3944" y="1968"/>
                </a:cubicBezTo>
                <a:cubicBezTo>
                  <a:pt x="3938" y="1963"/>
                  <a:pt x="3927" y="1963"/>
                  <a:pt x="3921" y="1963"/>
                </a:cubicBezTo>
                <a:cubicBezTo>
                  <a:pt x="3918" y="1962"/>
                  <a:pt x="3914" y="1962"/>
                  <a:pt x="3911" y="1962"/>
                </a:cubicBezTo>
                <a:cubicBezTo>
                  <a:pt x="3881" y="1962"/>
                  <a:pt x="3856" y="1982"/>
                  <a:pt x="3836" y="2002"/>
                </a:cubicBezTo>
                <a:cubicBezTo>
                  <a:pt x="3843" y="2005"/>
                  <a:pt x="3850" y="2006"/>
                  <a:pt x="3856" y="2006"/>
                </a:cubicBezTo>
                <a:cubicBezTo>
                  <a:pt x="3878" y="2006"/>
                  <a:pt x="3900" y="1995"/>
                  <a:pt x="3921" y="1991"/>
                </a:cubicBezTo>
                <a:lnTo>
                  <a:pt x="3921" y="1991"/>
                </a:lnTo>
                <a:cubicBezTo>
                  <a:pt x="3893" y="2019"/>
                  <a:pt x="3859" y="2042"/>
                  <a:pt x="3825" y="2065"/>
                </a:cubicBezTo>
                <a:cubicBezTo>
                  <a:pt x="3819" y="2053"/>
                  <a:pt x="3813" y="2036"/>
                  <a:pt x="3813" y="2025"/>
                </a:cubicBezTo>
                <a:cubicBezTo>
                  <a:pt x="3785" y="2042"/>
                  <a:pt x="3757" y="2065"/>
                  <a:pt x="3728" y="2082"/>
                </a:cubicBezTo>
                <a:lnTo>
                  <a:pt x="3796" y="2082"/>
                </a:lnTo>
                <a:cubicBezTo>
                  <a:pt x="3757" y="2110"/>
                  <a:pt x="3711" y="2138"/>
                  <a:pt x="3666" y="2161"/>
                </a:cubicBezTo>
                <a:cubicBezTo>
                  <a:pt x="3649" y="2150"/>
                  <a:pt x="3632" y="2133"/>
                  <a:pt x="3620" y="2121"/>
                </a:cubicBezTo>
                <a:cubicBezTo>
                  <a:pt x="3603" y="2212"/>
                  <a:pt x="3473" y="2235"/>
                  <a:pt x="3433" y="2320"/>
                </a:cubicBezTo>
                <a:cubicBezTo>
                  <a:pt x="3444" y="2314"/>
                  <a:pt x="3462" y="2297"/>
                  <a:pt x="3473" y="2292"/>
                </a:cubicBezTo>
                <a:cubicBezTo>
                  <a:pt x="3479" y="2297"/>
                  <a:pt x="3490" y="2303"/>
                  <a:pt x="3496" y="2309"/>
                </a:cubicBezTo>
                <a:cubicBezTo>
                  <a:pt x="3484" y="2314"/>
                  <a:pt x="3456" y="2331"/>
                  <a:pt x="3444" y="2337"/>
                </a:cubicBezTo>
                <a:cubicBezTo>
                  <a:pt x="3433" y="2348"/>
                  <a:pt x="3427" y="2360"/>
                  <a:pt x="3422" y="2377"/>
                </a:cubicBezTo>
                <a:cubicBezTo>
                  <a:pt x="3416" y="2360"/>
                  <a:pt x="3405" y="2337"/>
                  <a:pt x="3399" y="2320"/>
                </a:cubicBezTo>
                <a:cubicBezTo>
                  <a:pt x="3365" y="2343"/>
                  <a:pt x="3337" y="2365"/>
                  <a:pt x="3325" y="2405"/>
                </a:cubicBezTo>
                <a:cubicBezTo>
                  <a:pt x="3291" y="2428"/>
                  <a:pt x="3257" y="2445"/>
                  <a:pt x="3223" y="2462"/>
                </a:cubicBezTo>
                <a:lnTo>
                  <a:pt x="3206" y="2496"/>
                </a:lnTo>
                <a:cubicBezTo>
                  <a:pt x="3161" y="2519"/>
                  <a:pt x="3121" y="2547"/>
                  <a:pt x="3087" y="2581"/>
                </a:cubicBezTo>
                <a:cubicBezTo>
                  <a:pt x="3092" y="2567"/>
                  <a:pt x="3093" y="2549"/>
                  <a:pt x="3096" y="2537"/>
                </a:cubicBezTo>
                <a:lnTo>
                  <a:pt x="3096" y="2537"/>
                </a:lnTo>
                <a:cubicBezTo>
                  <a:pt x="3077" y="2584"/>
                  <a:pt x="3035" y="2612"/>
                  <a:pt x="3025" y="2666"/>
                </a:cubicBezTo>
                <a:cubicBezTo>
                  <a:pt x="3059" y="2638"/>
                  <a:pt x="3098" y="2609"/>
                  <a:pt x="3138" y="2592"/>
                </a:cubicBezTo>
                <a:lnTo>
                  <a:pt x="3138" y="2592"/>
                </a:lnTo>
                <a:cubicBezTo>
                  <a:pt x="3036" y="2700"/>
                  <a:pt x="2917" y="2797"/>
                  <a:pt x="2798" y="2887"/>
                </a:cubicBezTo>
                <a:cubicBezTo>
                  <a:pt x="2815" y="2865"/>
                  <a:pt x="2837" y="2848"/>
                  <a:pt x="2854" y="2825"/>
                </a:cubicBezTo>
                <a:cubicBezTo>
                  <a:pt x="2848" y="2822"/>
                  <a:pt x="2841" y="2821"/>
                  <a:pt x="2835" y="2821"/>
                </a:cubicBezTo>
                <a:cubicBezTo>
                  <a:pt x="2813" y="2821"/>
                  <a:pt x="2792" y="2833"/>
                  <a:pt x="2775" y="2842"/>
                </a:cubicBezTo>
                <a:cubicBezTo>
                  <a:pt x="2758" y="2865"/>
                  <a:pt x="2747" y="2893"/>
                  <a:pt x="2730" y="2916"/>
                </a:cubicBezTo>
                <a:cubicBezTo>
                  <a:pt x="2724" y="2910"/>
                  <a:pt x="2707" y="2904"/>
                  <a:pt x="2701" y="2904"/>
                </a:cubicBezTo>
                <a:cubicBezTo>
                  <a:pt x="2706" y="2931"/>
                  <a:pt x="2659" y="2998"/>
                  <a:pt x="2630" y="2998"/>
                </a:cubicBezTo>
                <a:cubicBezTo>
                  <a:pt x="2621" y="2998"/>
                  <a:pt x="2614" y="2992"/>
                  <a:pt x="2610" y="2978"/>
                </a:cubicBezTo>
                <a:cubicBezTo>
                  <a:pt x="2684" y="2859"/>
                  <a:pt x="2820" y="2791"/>
                  <a:pt x="2888" y="2666"/>
                </a:cubicBezTo>
                <a:lnTo>
                  <a:pt x="2917" y="2666"/>
                </a:lnTo>
                <a:cubicBezTo>
                  <a:pt x="2974" y="2604"/>
                  <a:pt x="3047" y="2553"/>
                  <a:pt x="3110" y="2502"/>
                </a:cubicBezTo>
                <a:cubicBezTo>
                  <a:pt x="3104" y="2485"/>
                  <a:pt x="3087" y="2456"/>
                  <a:pt x="3081" y="2439"/>
                </a:cubicBezTo>
                <a:cubicBezTo>
                  <a:pt x="3042" y="2468"/>
                  <a:pt x="3008" y="2507"/>
                  <a:pt x="3013" y="2558"/>
                </a:cubicBezTo>
                <a:cubicBezTo>
                  <a:pt x="2996" y="2564"/>
                  <a:pt x="2979" y="2575"/>
                  <a:pt x="2962" y="2581"/>
                </a:cubicBezTo>
                <a:cubicBezTo>
                  <a:pt x="2917" y="2581"/>
                  <a:pt x="2900" y="2638"/>
                  <a:pt x="2871" y="2655"/>
                </a:cubicBezTo>
                <a:lnTo>
                  <a:pt x="2849" y="2621"/>
                </a:lnTo>
                <a:lnTo>
                  <a:pt x="2849" y="2621"/>
                </a:lnTo>
                <a:cubicBezTo>
                  <a:pt x="2854" y="2632"/>
                  <a:pt x="2860" y="2649"/>
                  <a:pt x="2860" y="2660"/>
                </a:cubicBezTo>
                <a:cubicBezTo>
                  <a:pt x="2837" y="2666"/>
                  <a:pt x="2803" y="2672"/>
                  <a:pt x="2781" y="2672"/>
                </a:cubicBezTo>
                <a:cubicBezTo>
                  <a:pt x="2781" y="2694"/>
                  <a:pt x="2775" y="2711"/>
                  <a:pt x="2775" y="2734"/>
                </a:cubicBezTo>
                <a:cubicBezTo>
                  <a:pt x="2764" y="2729"/>
                  <a:pt x="2741" y="2729"/>
                  <a:pt x="2724" y="2723"/>
                </a:cubicBezTo>
                <a:lnTo>
                  <a:pt x="2724" y="2723"/>
                </a:lnTo>
                <a:cubicBezTo>
                  <a:pt x="2735" y="2729"/>
                  <a:pt x="2747" y="2740"/>
                  <a:pt x="2752" y="2746"/>
                </a:cubicBezTo>
                <a:cubicBezTo>
                  <a:pt x="2726" y="2761"/>
                  <a:pt x="2701" y="2786"/>
                  <a:pt x="2670" y="2786"/>
                </a:cubicBezTo>
                <a:cubicBezTo>
                  <a:pt x="2667" y="2786"/>
                  <a:pt x="2665" y="2786"/>
                  <a:pt x="2662" y="2785"/>
                </a:cubicBezTo>
                <a:lnTo>
                  <a:pt x="2662" y="2785"/>
                </a:lnTo>
                <a:cubicBezTo>
                  <a:pt x="2667" y="2791"/>
                  <a:pt x="2679" y="2797"/>
                  <a:pt x="2684" y="2802"/>
                </a:cubicBezTo>
                <a:cubicBezTo>
                  <a:pt x="2605" y="2865"/>
                  <a:pt x="2542" y="2950"/>
                  <a:pt x="2474" y="3024"/>
                </a:cubicBezTo>
                <a:cubicBezTo>
                  <a:pt x="2469" y="3012"/>
                  <a:pt x="2469" y="2995"/>
                  <a:pt x="2463" y="2984"/>
                </a:cubicBezTo>
                <a:lnTo>
                  <a:pt x="2463" y="2984"/>
                </a:lnTo>
                <a:cubicBezTo>
                  <a:pt x="2469" y="3046"/>
                  <a:pt x="2401" y="3126"/>
                  <a:pt x="2344" y="3126"/>
                </a:cubicBezTo>
                <a:cubicBezTo>
                  <a:pt x="2315" y="3126"/>
                  <a:pt x="2327" y="3160"/>
                  <a:pt x="2321" y="3177"/>
                </a:cubicBezTo>
                <a:cubicBezTo>
                  <a:pt x="2300" y="3198"/>
                  <a:pt x="2283" y="3218"/>
                  <a:pt x="2271" y="3239"/>
                </a:cubicBezTo>
                <a:lnTo>
                  <a:pt x="2271" y="3239"/>
                </a:lnTo>
                <a:cubicBezTo>
                  <a:pt x="2283" y="3235"/>
                  <a:pt x="2294" y="3233"/>
                  <a:pt x="2306" y="3233"/>
                </a:cubicBezTo>
                <a:cubicBezTo>
                  <a:pt x="2342" y="3233"/>
                  <a:pt x="2376" y="3252"/>
                  <a:pt x="2406" y="3273"/>
                </a:cubicBezTo>
                <a:cubicBezTo>
                  <a:pt x="2446" y="3245"/>
                  <a:pt x="2480" y="3216"/>
                  <a:pt x="2514" y="3188"/>
                </a:cubicBezTo>
                <a:lnTo>
                  <a:pt x="2514" y="3188"/>
                </a:lnTo>
                <a:cubicBezTo>
                  <a:pt x="2366" y="3370"/>
                  <a:pt x="2213" y="3557"/>
                  <a:pt x="2054" y="3733"/>
                </a:cubicBezTo>
                <a:cubicBezTo>
                  <a:pt x="2054" y="3721"/>
                  <a:pt x="2049" y="3699"/>
                  <a:pt x="2049" y="3687"/>
                </a:cubicBezTo>
                <a:cubicBezTo>
                  <a:pt x="2043" y="3687"/>
                  <a:pt x="2037" y="3693"/>
                  <a:pt x="2032" y="3699"/>
                </a:cubicBezTo>
                <a:cubicBezTo>
                  <a:pt x="2060" y="3738"/>
                  <a:pt x="2054" y="3767"/>
                  <a:pt x="2003" y="3784"/>
                </a:cubicBezTo>
                <a:cubicBezTo>
                  <a:pt x="2009" y="3767"/>
                  <a:pt x="2015" y="3738"/>
                  <a:pt x="2015" y="3727"/>
                </a:cubicBezTo>
                <a:lnTo>
                  <a:pt x="2015" y="3727"/>
                </a:lnTo>
                <a:cubicBezTo>
                  <a:pt x="2009" y="3738"/>
                  <a:pt x="1998" y="3750"/>
                  <a:pt x="1986" y="3761"/>
                </a:cubicBezTo>
                <a:cubicBezTo>
                  <a:pt x="1998" y="3772"/>
                  <a:pt x="2003" y="3784"/>
                  <a:pt x="2009" y="3801"/>
                </a:cubicBezTo>
                <a:cubicBezTo>
                  <a:pt x="1969" y="3858"/>
                  <a:pt x="1918" y="3909"/>
                  <a:pt x="1873" y="3965"/>
                </a:cubicBezTo>
                <a:cubicBezTo>
                  <a:pt x="1810" y="4028"/>
                  <a:pt x="1782" y="4158"/>
                  <a:pt x="1686" y="4164"/>
                </a:cubicBezTo>
                <a:cubicBezTo>
                  <a:pt x="1657" y="4198"/>
                  <a:pt x="1623" y="4226"/>
                  <a:pt x="1589" y="4249"/>
                </a:cubicBezTo>
                <a:cubicBezTo>
                  <a:pt x="1589" y="4260"/>
                  <a:pt x="1589" y="4277"/>
                  <a:pt x="1589" y="4283"/>
                </a:cubicBezTo>
                <a:cubicBezTo>
                  <a:pt x="1555" y="4300"/>
                  <a:pt x="1544" y="4334"/>
                  <a:pt x="1566" y="4363"/>
                </a:cubicBezTo>
                <a:cubicBezTo>
                  <a:pt x="1583" y="4346"/>
                  <a:pt x="1595" y="4323"/>
                  <a:pt x="1612" y="4306"/>
                </a:cubicBezTo>
                <a:lnTo>
                  <a:pt x="1612" y="4306"/>
                </a:lnTo>
                <a:cubicBezTo>
                  <a:pt x="1601" y="4340"/>
                  <a:pt x="1583" y="4374"/>
                  <a:pt x="1561" y="4402"/>
                </a:cubicBezTo>
                <a:cubicBezTo>
                  <a:pt x="1555" y="4397"/>
                  <a:pt x="1538" y="4374"/>
                  <a:pt x="1532" y="4368"/>
                </a:cubicBezTo>
                <a:cubicBezTo>
                  <a:pt x="1527" y="4385"/>
                  <a:pt x="1521" y="4408"/>
                  <a:pt x="1510" y="4425"/>
                </a:cubicBezTo>
                <a:cubicBezTo>
                  <a:pt x="1498" y="4408"/>
                  <a:pt x="1481" y="4397"/>
                  <a:pt x="1464" y="4380"/>
                </a:cubicBezTo>
                <a:cubicBezTo>
                  <a:pt x="1476" y="4357"/>
                  <a:pt x="1487" y="4340"/>
                  <a:pt x="1498" y="4317"/>
                </a:cubicBezTo>
                <a:cubicBezTo>
                  <a:pt x="1504" y="4317"/>
                  <a:pt x="1515" y="4312"/>
                  <a:pt x="1521" y="4312"/>
                </a:cubicBezTo>
                <a:cubicBezTo>
                  <a:pt x="1555" y="4260"/>
                  <a:pt x="1578" y="4209"/>
                  <a:pt x="1595" y="4158"/>
                </a:cubicBezTo>
                <a:cubicBezTo>
                  <a:pt x="1606" y="4153"/>
                  <a:pt x="1635" y="4141"/>
                  <a:pt x="1646" y="4136"/>
                </a:cubicBezTo>
                <a:cubicBezTo>
                  <a:pt x="1640" y="4130"/>
                  <a:pt x="1623" y="4107"/>
                  <a:pt x="1618" y="4102"/>
                </a:cubicBezTo>
                <a:cubicBezTo>
                  <a:pt x="1527" y="4153"/>
                  <a:pt x="1493" y="4249"/>
                  <a:pt x="1430" y="4323"/>
                </a:cubicBezTo>
                <a:lnTo>
                  <a:pt x="1413" y="4300"/>
                </a:lnTo>
                <a:lnTo>
                  <a:pt x="1413" y="4300"/>
                </a:lnTo>
                <a:cubicBezTo>
                  <a:pt x="1419" y="4312"/>
                  <a:pt x="1425" y="4329"/>
                  <a:pt x="1430" y="4334"/>
                </a:cubicBezTo>
                <a:cubicBezTo>
                  <a:pt x="1396" y="4374"/>
                  <a:pt x="1368" y="4414"/>
                  <a:pt x="1357" y="4465"/>
                </a:cubicBezTo>
                <a:cubicBezTo>
                  <a:pt x="1322" y="4487"/>
                  <a:pt x="1300" y="4516"/>
                  <a:pt x="1317" y="4555"/>
                </a:cubicBezTo>
                <a:cubicBezTo>
                  <a:pt x="1311" y="4550"/>
                  <a:pt x="1288" y="4544"/>
                  <a:pt x="1283" y="4544"/>
                </a:cubicBezTo>
                <a:cubicBezTo>
                  <a:pt x="1288" y="4550"/>
                  <a:pt x="1305" y="4567"/>
                  <a:pt x="1317" y="4578"/>
                </a:cubicBezTo>
                <a:cubicBezTo>
                  <a:pt x="1305" y="4584"/>
                  <a:pt x="1277" y="4601"/>
                  <a:pt x="1260" y="4607"/>
                </a:cubicBezTo>
                <a:cubicBezTo>
                  <a:pt x="1266" y="4612"/>
                  <a:pt x="1271" y="4618"/>
                  <a:pt x="1271" y="4624"/>
                </a:cubicBezTo>
                <a:cubicBezTo>
                  <a:pt x="1317" y="4590"/>
                  <a:pt x="1374" y="4544"/>
                  <a:pt x="1362" y="4482"/>
                </a:cubicBezTo>
                <a:cubicBezTo>
                  <a:pt x="1374" y="4476"/>
                  <a:pt x="1402" y="4465"/>
                  <a:pt x="1413" y="4459"/>
                </a:cubicBezTo>
                <a:cubicBezTo>
                  <a:pt x="1430" y="4436"/>
                  <a:pt x="1442" y="4408"/>
                  <a:pt x="1459" y="4380"/>
                </a:cubicBezTo>
                <a:cubicBezTo>
                  <a:pt x="1470" y="4397"/>
                  <a:pt x="1493" y="4425"/>
                  <a:pt x="1504" y="4442"/>
                </a:cubicBezTo>
                <a:cubicBezTo>
                  <a:pt x="1493" y="4448"/>
                  <a:pt x="1470" y="4459"/>
                  <a:pt x="1459" y="4465"/>
                </a:cubicBezTo>
                <a:cubicBezTo>
                  <a:pt x="1470" y="4476"/>
                  <a:pt x="1481" y="4487"/>
                  <a:pt x="1493" y="4499"/>
                </a:cubicBezTo>
                <a:cubicBezTo>
                  <a:pt x="1493" y="4504"/>
                  <a:pt x="1487" y="4521"/>
                  <a:pt x="1487" y="4533"/>
                </a:cubicBezTo>
                <a:cubicBezTo>
                  <a:pt x="1476" y="4521"/>
                  <a:pt x="1453" y="4499"/>
                  <a:pt x="1442" y="4493"/>
                </a:cubicBezTo>
                <a:lnTo>
                  <a:pt x="1442" y="4493"/>
                </a:lnTo>
                <a:cubicBezTo>
                  <a:pt x="1442" y="4510"/>
                  <a:pt x="1453" y="4533"/>
                  <a:pt x="1459" y="4555"/>
                </a:cubicBezTo>
                <a:cubicBezTo>
                  <a:pt x="1447" y="4567"/>
                  <a:pt x="1442" y="4584"/>
                  <a:pt x="1436" y="4595"/>
                </a:cubicBezTo>
                <a:cubicBezTo>
                  <a:pt x="1436" y="4578"/>
                  <a:pt x="1447" y="4555"/>
                  <a:pt x="1436" y="4538"/>
                </a:cubicBezTo>
                <a:cubicBezTo>
                  <a:pt x="1379" y="4550"/>
                  <a:pt x="1430" y="4618"/>
                  <a:pt x="1413" y="4652"/>
                </a:cubicBezTo>
                <a:cubicBezTo>
                  <a:pt x="1396" y="4669"/>
                  <a:pt x="1362" y="4697"/>
                  <a:pt x="1345" y="4714"/>
                </a:cubicBezTo>
                <a:cubicBezTo>
                  <a:pt x="1345" y="4697"/>
                  <a:pt x="1340" y="4669"/>
                  <a:pt x="1340" y="4658"/>
                </a:cubicBezTo>
                <a:cubicBezTo>
                  <a:pt x="1334" y="4692"/>
                  <a:pt x="1322" y="4720"/>
                  <a:pt x="1294" y="4748"/>
                </a:cubicBezTo>
                <a:cubicBezTo>
                  <a:pt x="1311" y="4737"/>
                  <a:pt x="1334" y="4726"/>
                  <a:pt x="1351" y="4714"/>
                </a:cubicBezTo>
                <a:lnTo>
                  <a:pt x="1351" y="4714"/>
                </a:lnTo>
                <a:cubicBezTo>
                  <a:pt x="1356" y="4763"/>
                  <a:pt x="1328" y="4778"/>
                  <a:pt x="1295" y="4778"/>
                </a:cubicBezTo>
                <a:cubicBezTo>
                  <a:pt x="1289" y="4778"/>
                  <a:pt x="1283" y="4778"/>
                  <a:pt x="1277" y="4777"/>
                </a:cubicBezTo>
                <a:lnTo>
                  <a:pt x="1277" y="4777"/>
                </a:lnTo>
                <a:cubicBezTo>
                  <a:pt x="1283" y="4788"/>
                  <a:pt x="1288" y="4811"/>
                  <a:pt x="1294" y="4822"/>
                </a:cubicBezTo>
                <a:cubicBezTo>
                  <a:pt x="1271" y="4885"/>
                  <a:pt x="1237" y="4941"/>
                  <a:pt x="1209" y="5004"/>
                </a:cubicBezTo>
                <a:cubicBezTo>
                  <a:pt x="1203" y="4975"/>
                  <a:pt x="1198" y="4953"/>
                  <a:pt x="1186" y="4924"/>
                </a:cubicBezTo>
                <a:lnTo>
                  <a:pt x="1186" y="4924"/>
                </a:lnTo>
                <a:cubicBezTo>
                  <a:pt x="1175" y="4958"/>
                  <a:pt x="1186" y="4992"/>
                  <a:pt x="1209" y="5021"/>
                </a:cubicBezTo>
                <a:lnTo>
                  <a:pt x="1186" y="5021"/>
                </a:lnTo>
                <a:cubicBezTo>
                  <a:pt x="1186" y="5015"/>
                  <a:pt x="1186" y="5009"/>
                  <a:pt x="1181" y="4998"/>
                </a:cubicBezTo>
                <a:cubicBezTo>
                  <a:pt x="1176" y="4997"/>
                  <a:pt x="1172" y="4997"/>
                  <a:pt x="1168" y="4997"/>
                </a:cubicBezTo>
                <a:cubicBezTo>
                  <a:pt x="1151" y="4997"/>
                  <a:pt x="1148" y="5008"/>
                  <a:pt x="1152" y="5026"/>
                </a:cubicBezTo>
                <a:lnTo>
                  <a:pt x="1141" y="5026"/>
                </a:lnTo>
                <a:cubicBezTo>
                  <a:pt x="1147" y="5026"/>
                  <a:pt x="1152" y="5026"/>
                  <a:pt x="1152" y="5032"/>
                </a:cubicBezTo>
                <a:lnTo>
                  <a:pt x="1158" y="5032"/>
                </a:lnTo>
                <a:lnTo>
                  <a:pt x="1192" y="5049"/>
                </a:lnTo>
                <a:cubicBezTo>
                  <a:pt x="1175" y="5072"/>
                  <a:pt x="1164" y="5094"/>
                  <a:pt x="1158" y="5117"/>
                </a:cubicBezTo>
                <a:cubicBezTo>
                  <a:pt x="1152" y="5117"/>
                  <a:pt x="1152" y="5112"/>
                  <a:pt x="1147" y="5112"/>
                </a:cubicBezTo>
                <a:cubicBezTo>
                  <a:pt x="1152" y="5117"/>
                  <a:pt x="1152" y="5117"/>
                  <a:pt x="1152" y="5117"/>
                </a:cubicBezTo>
                <a:cubicBezTo>
                  <a:pt x="1147" y="5134"/>
                  <a:pt x="1141" y="5151"/>
                  <a:pt x="1135" y="5168"/>
                </a:cubicBezTo>
                <a:cubicBezTo>
                  <a:pt x="1130" y="5163"/>
                  <a:pt x="1118" y="5146"/>
                  <a:pt x="1113" y="5134"/>
                </a:cubicBezTo>
                <a:cubicBezTo>
                  <a:pt x="1101" y="5146"/>
                  <a:pt x="1090" y="5163"/>
                  <a:pt x="1084" y="5174"/>
                </a:cubicBezTo>
                <a:cubicBezTo>
                  <a:pt x="1088" y="5173"/>
                  <a:pt x="1092" y="5173"/>
                  <a:pt x="1096" y="5173"/>
                </a:cubicBezTo>
                <a:cubicBezTo>
                  <a:pt x="1125" y="5173"/>
                  <a:pt x="1129" y="5193"/>
                  <a:pt x="1124" y="5214"/>
                </a:cubicBezTo>
                <a:cubicBezTo>
                  <a:pt x="1118" y="5219"/>
                  <a:pt x="1113" y="5219"/>
                  <a:pt x="1107" y="5219"/>
                </a:cubicBezTo>
                <a:cubicBezTo>
                  <a:pt x="1107" y="5225"/>
                  <a:pt x="1113" y="5236"/>
                  <a:pt x="1118" y="5242"/>
                </a:cubicBezTo>
                <a:cubicBezTo>
                  <a:pt x="1113" y="5248"/>
                  <a:pt x="1107" y="5253"/>
                  <a:pt x="1107" y="5259"/>
                </a:cubicBezTo>
                <a:cubicBezTo>
                  <a:pt x="1101" y="5270"/>
                  <a:pt x="1096" y="5282"/>
                  <a:pt x="1096" y="5293"/>
                </a:cubicBezTo>
                <a:lnTo>
                  <a:pt x="1061" y="5293"/>
                </a:lnTo>
                <a:cubicBezTo>
                  <a:pt x="1022" y="5378"/>
                  <a:pt x="965" y="5458"/>
                  <a:pt x="942" y="5554"/>
                </a:cubicBezTo>
                <a:cubicBezTo>
                  <a:pt x="920" y="5571"/>
                  <a:pt x="891" y="5594"/>
                  <a:pt x="863" y="5605"/>
                </a:cubicBezTo>
                <a:cubicBezTo>
                  <a:pt x="863" y="5543"/>
                  <a:pt x="903" y="5497"/>
                  <a:pt x="942" y="5458"/>
                </a:cubicBezTo>
                <a:cubicBezTo>
                  <a:pt x="942" y="5446"/>
                  <a:pt x="942" y="5429"/>
                  <a:pt x="937" y="5424"/>
                </a:cubicBezTo>
                <a:cubicBezTo>
                  <a:pt x="1010" y="5367"/>
                  <a:pt x="1010" y="5276"/>
                  <a:pt x="1073" y="5219"/>
                </a:cubicBezTo>
                <a:cubicBezTo>
                  <a:pt x="1079" y="5185"/>
                  <a:pt x="1084" y="5151"/>
                  <a:pt x="1079" y="5117"/>
                </a:cubicBezTo>
                <a:lnTo>
                  <a:pt x="1079" y="5117"/>
                </a:lnTo>
                <a:cubicBezTo>
                  <a:pt x="1073" y="5140"/>
                  <a:pt x="1067" y="5163"/>
                  <a:pt x="1061" y="5185"/>
                </a:cubicBezTo>
                <a:cubicBezTo>
                  <a:pt x="942" y="5299"/>
                  <a:pt x="903" y="5475"/>
                  <a:pt x="801" y="5611"/>
                </a:cubicBezTo>
                <a:cubicBezTo>
                  <a:pt x="819" y="5608"/>
                  <a:pt x="838" y="5607"/>
                  <a:pt x="857" y="5607"/>
                </a:cubicBezTo>
                <a:cubicBezTo>
                  <a:pt x="883" y="5607"/>
                  <a:pt x="908" y="5610"/>
                  <a:pt x="931" y="5616"/>
                </a:cubicBezTo>
                <a:lnTo>
                  <a:pt x="908" y="5690"/>
                </a:lnTo>
                <a:lnTo>
                  <a:pt x="857" y="5690"/>
                </a:lnTo>
                <a:cubicBezTo>
                  <a:pt x="857" y="5696"/>
                  <a:pt x="857" y="5707"/>
                  <a:pt x="857" y="5713"/>
                </a:cubicBezTo>
                <a:cubicBezTo>
                  <a:pt x="869" y="5707"/>
                  <a:pt x="891" y="5702"/>
                  <a:pt x="903" y="5696"/>
                </a:cubicBezTo>
                <a:lnTo>
                  <a:pt x="903" y="5696"/>
                </a:lnTo>
                <a:cubicBezTo>
                  <a:pt x="886" y="5753"/>
                  <a:pt x="863" y="5815"/>
                  <a:pt x="818" y="5855"/>
                </a:cubicBezTo>
                <a:cubicBezTo>
                  <a:pt x="818" y="5860"/>
                  <a:pt x="823" y="5872"/>
                  <a:pt x="823" y="5883"/>
                </a:cubicBezTo>
                <a:cubicBezTo>
                  <a:pt x="806" y="5923"/>
                  <a:pt x="789" y="5963"/>
                  <a:pt x="772" y="6008"/>
                </a:cubicBezTo>
                <a:cubicBezTo>
                  <a:pt x="763" y="6004"/>
                  <a:pt x="755" y="6001"/>
                  <a:pt x="746" y="6001"/>
                </a:cubicBezTo>
                <a:cubicBezTo>
                  <a:pt x="734" y="6001"/>
                  <a:pt x="722" y="6008"/>
                  <a:pt x="715" y="6025"/>
                </a:cubicBezTo>
                <a:lnTo>
                  <a:pt x="766" y="6025"/>
                </a:lnTo>
                <a:cubicBezTo>
                  <a:pt x="738" y="6087"/>
                  <a:pt x="715" y="6150"/>
                  <a:pt x="698" y="6212"/>
                </a:cubicBezTo>
                <a:lnTo>
                  <a:pt x="636" y="6201"/>
                </a:lnTo>
                <a:lnTo>
                  <a:pt x="636" y="6201"/>
                </a:lnTo>
                <a:cubicBezTo>
                  <a:pt x="636" y="6212"/>
                  <a:pt x="642" y="6241"/>
                  <a:pt x="647" y="6252"/>
                </a:cubicBezTo>
                <a:cubicBezTo>
                  <a:pt x="653" y="6246"/>
                  <a:pt x="676" y="6241"/>
                  <a:pt x="681" y="6235"/>
                </a:cubicBezTo>
                <a:lnTo>
                  <a:pt x="681" y="6235"/>
                </a:lnTo>
                <a:cubicBezTo>
                  <a:pt x="676" y="6263"/>
                  <a:pt x="670" y="6292"/>
                  <a:pt x="664" y="6320"/>
                </a:cubicBezTo>
                <a:cubicBezTo>
                  <a:pt x="647" y="6320"/>
                  <a:pt x="625" y="6326"/>
                  <a:pt x="608" y="6326"/>
                </a:cubicBezTo>
                <a:cubicBezTo>
                  <a:pt x="596" y="6365"/>
                  <a:pt x="579" y="6411"/>
                  <a:pt x="579" y="6451"/>
                </a:cubicBezTo>
                <a:cubicBezTo>
                  <a:pt x="596" y="6416"/>
                  <a:pt x="608" y="6377"/>
                  <a:pt x="636" y="6348"/>
                </a:cubicBezTo>
                <a:lnTo>
                  <a:pt x="636" y="6348"/>
                </a:lnTo>
                <a:cubicBezTo>
                  <a:pt x="636" y="6405"/>
                  <a:pt x="608" y="6451"/>
                  <a:pt x="585" y="6502"/>
                </a:cubicBezTo>
                <a:cubicBezTo>
                  <a:pt x="579" y="6502"/>
                  <a:pt x="562" y="6496"/>
                  <a:pt x="557" y="6496"/>
                </a:cubicBezTo>
                <a:cubicBezTo>
                  <a:pt x="545" y="6519"/>
                  <a:pt x="540" y="6547"/>
                  <a:pt x="534" y="6570"/>
                </a:cubicBezTo>
                <a:cubicBezTo>
                  <a:pt x="551" y="6547"/>
                  <a:pt x="568" y="6524"/>
                  <a:pt x="585" y="6507"/>
                </a:cubicBezTo>
                <a:lnTo>
                  <a:pt x="585" y="6507"/>
                </a:lnTo>
                <a:cubicBezTo>
                  <a:pt x="562" y="6609"/>
                  <a:pt x="528" y="6712"/>
                  <a:pt x="500" y="6814"/>
                </a:cubicBezTo>
                <a:cubicBezTo>
                  <a:pt x="500" y="6802"/>
                  <a:pt x="488" y="6780"/>
                  <a:pt x="483" y="6768"/>
                </a:cubicBezTo>
                <a:cubicBezTo>
                  <a:pt x="471" y="6780"/>
                  <a:pt x="460" y="6797"/>
                  <a:pt x="449" y="6808"/>
                </a:cubicBezTo>
                <a:cubicBezTo>
                  <a:pt x="449" y="6865"/>
                  <a:pt x="483" y="6916"/>
                  <a:pt x="460" y="6967"/>
                </a:cubicBezTo>
                <a:cubicBezTo>
                  <a:pt x="454" y="6938"/>
                  <a:pt x="443" y="6910"/>
                  <a:pt x="437" y="6882"/>
                </a:cubicBezTo>
                <a:cubicBezTo>
                  <a:pt x="420" y="6961"/>
                  <a:pt x="381" y="7046"/>
                  <a:pt x="403" y="7126"/>
                </a:cubicBezTo>
                <a:lnTo>
                  <a:pt x="381" y="7126"/>
                </a:lnTo>
                <a:cubicBezTo>
                  <a:pt x="381" y="7131"/>
                  <a:pt x="386" y="7143"/>
                  <a:pt x="386" y="7154"/>
                </a:cubicBezTo>
                <a:lnTo>
                  <a:pt x="358" y="7160"/>
                </a:lnTo>
                <a:lnTo>
                  <a:pt x="364" y="7171"/>
                </a:lnTo>
                <a:cubicBezTo>
                  <a:pt x="375" y="7165"/>
                  <a:pt x="398" y="7154"/>
                  <a:pt x="409" y="7148"/>
                </a:cubicBezTo>
                <a:lnTo>
                  <a:pt x="409" y="7148"/>
                </a:lnTo>
                <a:cubicBezTo>
                  <a:pt x="403" y="7165"/>
                  <a:pt x="392" y="7194"/>
                  <a:pt x="386" y="7205"/>
                </a:cubicBezTo>
                <a:cubicBezTo>
                  <a:pt x="381" y="7205"/>
                  <a:pt x="358" y="7199"/>
                  <a:pt x="352" y="7199"/>
                </a:cubicBezTo>
                <a:cubicBezTo>
                  <a:pt x="352" y="7211"/>
                  <a:pt x="358" y="7228"/>
                  <a:pt x="364" y="7239"/>
                </a:cubicBezTo>
                <a:cubicBezTo>
                  <a:pt x="369" y="7234"/>
                  <a:pt x="381" y="7228"/>
                  <a:pt x="386" y="7228"/>
                </a:cubicBezTo>
                <a:cubicBezTo>
                  <a:pt x="392" y="7290"/>
                  <a:pt x="364" y="7358"/>
                  <a:pt x="352" y="7421"/>
                </a:cubicBezTo>
                <a:cubicBezTo>
                  <a:pt x="347" y="7415"/>
                  <a:pt x="324" y="7409"/>
                  <a:pt x="313" y="7404"/>
                </a:cubicBezTo>
                <a:lnTo>
                  <a:pt x="313" y="7404"/>
                </a:lnTo>
                <a:cubicBezTo>
                  <a:pt x="330" y="7415"/>
                  <a:pt x="341" y="7421"/>
                  <a:pt x="358" y="7426"/>
                </a:cubicBezTo>
                <a:cubicBezTo>
                  <a:pt x="347" y="7466"/>
                  <a:pt x="341" y="7500"/>
                  <a:pt x="335" y="7540"/>
                </a:cubicBezTo>
                <a:cubicBezTo>
                  <a:pt x="330" y="7506"/>
                  <a:pt x="324" y="7477"/>
                  <a:pt x="307" y="7449"/>
                </a:cubicBezTo>
                <a:cubicBezTo>
                  <a:pt x="307" y="7477"/>
                  <a:pt x="296" y="7500"/>
                  <a:pt x="267" y="7512"/>
                </a:cubicBezTo>
                <a:cubicBezTo>
                  <a:pt x="279" y="7512"/>
                  <a:pt x="290" y="7517"/>
                  <a:pt x="296" y="7523"/>
                </a:cubicBezTo>
                <a:cubicBezTo>
                  <a:pt x="261" y="7608"/>
                  <a:pt x="256" y="7704"/>
                  <a:pt x="233" y="7801"/>
                </a:cubicBezTo>
                <a:cubicBezTo>
                  <a:pt x="250" y="7795"/>
                  <a:pt x="273" y="7790"/>
                  <a:pt x="284" y="7790"/>
                </a:cubicBezTo>
                <a:cubicBezTo>
                  <a:pt x="279" y="7875"/>
                  <a:pt x="267" y="7960"/>
                  <a:pt x="250" y="8045"/>
                </a:cubicBezTo>
                <a:cubicBezTo>
                  <a:pt x="233" y="7999"/>
                  <a:pt x="239" y="7948"/>
                  <a:pt x="250" y="7903"/>
                </a:cubicBezTo>
                <a:lnTo>
                  <a:pt x="250" y="7903"/>
                </a:lnTo>
                <a:cubicBezTo>
                  <a:pt x="171" y="7920"/>
                  <a:pt x="227" y="8243"/>
                  <a:pt x="159" y="8323"/>
                </a:cubicBezTo>
                <a:cubicBezTo>
                  <a:pt x="137" y="8312"/>
                  <a:pt x="114" y="8300"/>
                  <a:pt x="97" y="8289"/>
                </a:cubicBezTo>
                <a:cubicBezTo>
                  <a:pt x="103" y="8289"/>
                  <a:pt x="120" y="8283"/>
                  <a:pt x="125" y="8283"/>
                </a:cubicBezTo>
                <a:cubicBezTo>
                  <a:pt x="131" y="8255"/>
                  <a:pt x="142" y="8238"/>
                  <a:pt x="171" y="8232"/>
                </a:cubicBezTo>
                <a:cubicBezTo>
                  <a:pt x="159" y="8209"/>
                  <a:pt x="148" y="8192"/>
                  <a:pt x="142" y="8170"/>
                </a:cubicBezTo>
                <a:lnTo>
                  <a:pt x="142" y="8170"/>
                </a:lnTo>
                <a:lnTo>
                  <a:pt x="182" y="8175"/>
                </a:lnTo>
                <a:cubicBezTo>
                  <a:pt x="176" y="8170"/>
                  <a:pt x="154" y="8158"/>
                  <a:pt x="148" y="8153"/>
                </a:cubicBezTo>
                <a:cubicBezTo>
                  <a:pt x="159" y="8068"/>
                  <a:pt x="171" y="7971"/>
                  <a:pt x="108" y="7903"/>
                </a:cubicBezTo>
                <a:cubicBezTo>
                  <a:pt x="108" y="8016"/>
                  <a:pt x="86" y="8130"/>
                  <a:pt x="80" y="8243"/>
                </a:cubicBezTo>
                <a:cubicBezTo>
                  <a:pt x="74" y="8243"/>
                  <a:pt x="63" y="8255"/>
                  <a:pt x="57" y="8260"/>
                </a:cubicBezTo>
                <a:cubicBezTo>
                  <a:pt x="86" y="8289"/>
                  <a:pt x="63" y="8329"/>
                  <a:pt x="46" y="8357"/>
                </a:cubicBezTo>
                <a:cubicBezTo>
                  <a:pt x="80" y="8419"/>
                  <a:pt x="46" y="8487"/>
                  <a:pt x="46" y="8556"/>
                </a:cubicBezTo>
                <a:lnTo>
                  <a:pt x="23" y="8561"/>
                </a:lnTo>
                <a:cubicBezTo>
                  <a:pt x="35" y="8561"/>
                  <a:pt x="46" y="8573"/>
                  <a:pt x="52" y="8573"/>
                </a:cubicBezTo>
                <a:cubicBezTo>
                  <a:pt x="52" y="8646"/>
                  <a:pt x="35" y="8720"/>
                  <a:pt x="52" y="8794"/>
                </a:cubicBezTo>
                <a:cubicBezTo>
                  <a:pt x="63" y="8822"/>
                  <a:pt x="40" y="8845"/>
                  <a:pt x="29" y="8868"/>
                </a:cubicBezTo>
                <a:cubicBezTo>
                  <a:pt x="40" y="8879"/>
                  <a:pt x="52" y="8890"/>
                  <a:pt x="63" y="8902"/>
                </a:cubicBezTo>
                <a:cubicBezTo>
                  <a:pt x="52" y="8907"/>
                  <a:pt x="35" y="8913"/>
                  <a:pt x="23" y="8913"/>
                </a:cubicBezTo>
                <a:cubicBezTo>
                  <a:pt x="52" y="9123"/>
                  <a:pt x="0" y="9321"/>
                  <a:pt x="6" y="9526"/>
                </a:cubicBezTo>
                <a:cubicBezTo>
                  <a:pt x="35" y="9560"/>
                  <a:pt x="6" y="9599"/>
                  <a:pt x="0" y="9639"/>
                </a:cubicBezTo>
                <a:cubicBezTo>
                  <a:pt x="12" y="9685"/>
                  <a:pt x="18" y="9736"/>
                  <a:pt x="18" y="9787"/>
                </a:cubicBezTo>
                <a:lnTo>
                  <a:pt x="35" y="9815"/>
                </a:lnTo>
                <a:cubicBezTo>
                  <a:pt x="23" y="9838"/>
                  <a:pt x="18" y="9860"/>
                  <a:pt x="12" y="9883"/>
                </a:cubicBezTo>
                <a:cubicBezTo>
                  <a:pt x="18" y="9906"/>
                  <a:pt x="23" y="9923"/>
                  <a:pt x="29" y="9946"/>
                </a:cubicBezTo>
                <a:cubicBezTo>
                  <a:pt x="23" y="9951"/>
                  <a:pt x="12" y="9963"/>
                  <a:pt x="6" y="9968"/>
                </a:cubicBezTo>
                <a:lnTo>
                  <a:pt x="29" y="9968"/>
                </a:lnTo>
                <a:cubicBezTo>
                  <a:pt x="23" y="10008"/>
                  <a:pt x="23" y="10042"/>
                  <a:pt x="29" y="10076"/>
                </a:cubicBezTo>
                <a:cubicBezTo>
                  <a:pt x="23" y="10082"/>
                  <a:pt x="12" y="10082"/>
                  <a:pt x="12" y="10087"/>
                </a:cubicBezTo>
                <a:cubicBezTo>
                  <a:pt x="18" y="10093"/>
                  <a:pt x="29" y="10104"/>
                  <a:pt x="35" y="10110"/>
                </a:cubicBezTo>
                <a:cubicBezTo>
                  <a:pt x="12" y="10178"/>
                  <a:pt x="63" y="10246"/>
                  <a:pt x="46" y="10314"/>
                </a:cubicBezTo>
                <a:cubicBezTo>
                  <a:pt x="97" y="10405"/>
                  <a:pt x="69" y="10519"/>
                  <a:pt x="97" y="10621"/>
                </a:cubicBezTo>
                <a:cubicBezTo>
                  <a:pt x="103" y="10626"/>
                  <a:pt x="120" y="10632"/>
                  <a:pt x="131" y="10638"/>
                </a:cubicBezTo>
                <a:cubicBezTo>
                  <a:pt x="125" y="10643"/>
                  <a:pt x="108" y="10660"/>
                  <a:pt x="103" y="10666"/>
                </a:cubicBezTo>
                <a:cubicBezTo>
                  <a:pt x="131" y="10791"/>
                  <a:pt x="108" y="10921"/>
                  <a:pt x="159" y="11035"/>
                </a:cubicBezTo>
                <a:lnTo>
                  <a:pt x="193" y="11035"/>
                </a:lnTo>
                <a:cubicBezTo>
                  <a:pt x="182" y="10973"/>
                  <a:pt x="171" y="10916"/>
                  <a:pt x="154" y="10859"/>
                </a:cubicBezTo>
                <a:cubicBezTo>
                  <a:pt x="159" y="10853"/>
                  <a:pt x="165" y="10842"/>
                  <a:pt x="171" y="10836"/>
                </a:cubicBezTo>
                <a:cubicBezTo>
                  <a:pt x="137" y="10751"/>
                  <a:pt x="148" y="10655"/>
                  <a:pt x="137" y="10564"/>
                </a:cubicBezTo>
                <a:cubicBezTo>
                  <a:pt x="131" y="10558"/>
                  <a:pt x="114" y="10553"/>
                  <a:pt x="108" y="10547"/>
                </a:cubicBezTo>
                <a:cubicBezTo>
                  <a:pt x="114" y="10524"/>
                  <a:pt x="120" y="10502"/>
                  <a:pt x="131" y="10479"/>
                </a:cubicBezTo>
                <a:lnTo>
                  <a:pt x="86" y="10439"/>
                </a:lnTo>
                <a:cubicBezTo>
                  <a:pt x="97" y="10439"/>
                  <a:pt x="114" y="10428"/>
                  <a:pt x="120" y="10428"/>
                </a:cubicBezTo>
                <a:cubicBezTo>
                  <a:pt x="114" y="10417"/>
                  <a:pt x="103" y="10394"/>
                  <a:pt x="97" y="10388"/>
                </a:cubicBezTo>
                <a:cubicBezTo>
                  <a:pt x="114" y="10377"/>
                  <a:pt x="131" y="10365"/>
                  <a:pt x="148" y="10354"/>
                </a:cubicBezTo>
                <a:lnTo>
                  <a:pt x="148" y="10354"/>
                </a:lnTo>
                <a:cubicBezTo>
                  <a:pt x="137" y="10360"/>
                  <a:pt x="120" y="10360"/>
                  <a:pt x="108" y="10360"/>
                </a:cubicBezTo>
                <a:cubicBezTo>
                  <a:pt x="103" y="10207"/>
                  <a:pt x="103" y="10053"/>
                  <a:pt x="86" y="9900"/>
                </a:cubicBezTo>
                <a:lnTo>
                  <a:pt x="86" y="9900"/>
                </a:lnTo>
                <a:lnTo>
                  <a:pt x="171" y="9923"/>
                </a:lnTo>
                <a:cubicBezTo>
                  <a:pt x="159" y="9923"/>
                  <a:pt x="137" y="9929"/>
                  <a:pt x="125" y="9929"/>
                </a:cubicBezTo>
                <a:cubicBezTo>
                  <a:pt x="125" y="10002"/>
                  <a:pt x="137" y="10076"/>
                  <a:pt x="148" y="10150"/>
                </a:cubicBezTo>
                <a:lnTo>
                  <a:pt x="182" y="10133"/>
                </a:lnTo>
                <a:cubicBezTo>
                  <a:pt x="205" y="10235"/>
                  <a:pt x="216" y="10337"/>
                  <a:pt x="216" y="10439"/>
                </a:cubicBezTo>
                <a:cubicBezTo>
                  <a:pt x="188" y="10422"/>
                  <a:pt x="176" y="10394"/>
                  <a:pt x="176" y="10360"/>
                </a:cubicBezTo>
                <a:lnTo>
                  <a:pt x="171" y="10360"/>
                </a:lnTo>
                <a:lnTo>
                  <a:pt x="171" y="10428"/>
                </a:lnTo>
                <a:cubicBezTo>
                  <a:pt x="193" y="10439"/>
                  <a:pt x="210" y="10445"/>
                  <a:pt x="233" y="10451"/>
                </a:cubicBezTo>
                <a:cubicBezTo>
                  <a:pt x="227" y="10479"/>
                  <a:pt x="193" y="10468"/>
                  <a:pt x="176" y="10473"/>
                </a:cubicBezTo>
                <a:cubicBezTo>
                  <a:pt x="188" y="10519"/>
                  <a:pt x="193" y="10570"/>
                  <a:pt x="205" y="10615"/>
                </a:cubicBezTo>
                <a:cubicBezTo>
                  <a:pt x="210" y="10587"/>
                  <a:pt x="222" y="10564"/>
                  <a:pt x="227" y="10541"/>
                </a:cubicBezTo>
                <a:lnTo>
                  <a:pt x="227" y="10541"/>
                </a:lnTo>
                <a:cubicBezTo>
                  <a:pt x="227" y="10598"/>
                  <a:pt x="284" y="10678"/>
                  <a:pt x="222" y="10717"/>
                </a:cubicBezTo>
                <a:cubicBezTo>
                  <a:pt x="227" y="10751"/>
                  <a:pt x="233" y="10785"/>
                  <a:pt x="239" y="10819"/>
                </a:cubicBezTo>
                <a:cubicBezTo>
                  <a:pt x="239" y="10797"/>
                  <a:pt x="239" y="10780"/>
                  <a:pt x="239" y="10757"/>
                </a:cubicBezTo>
                <a:lnTo>
                  <a:pt x="256" y="10757"/>
                </a:lnTo>
                <a:cubicBezTo>
                  <a:pt x="261" y="10785"/>
                  <a:pt x="267" y="10819"/>
                  <a:pt x="273" y="10848"/>
                </a:cubicBezTo>
                <a:cubicBezTo>
                  <a:pt x="261" y="10848"/>
                  <a:pt x="244" y="10853"/>
                  <a:pt x="239" y="10853"/>
                </a:cubicBezTo>
                <a:cubicBezTo>
                  <a:pt x="279" y="10853"/>
                  <a:pt x="279" y="10882"/>
                  <a:pt x="273" y="10910"/>
                </a:cubicBezTo>
                <a:cubicBezTo>
                  <a:pt x="261" y="10910"/>
                  <a:pt x="244" y="10904"/>
                  <a:pt x="233" y="10904"/>
                </a:cubicBezTo>
                <a:cubicBezTo>
                  <a:pt x="261" y="10995"/>
                  <a:pt x="273" y="11086"/>
                  <a:pt x="290" y="11182"/>
                </a:cubicBezTo>
                <a:cubicBezTo>
                  <a:pt x="290" y="11165"/>
                  <a:pt x="290" y="11143"/>
                  <a:pt x="290" y="11131"/>
                </a:cubicBezTo>
                <a:lnTo>
                  <a:pt x="318" y="11120"/>
                </a:lnTo>
                <a:cubicBezTo>
                  <a:pt x="324" y="11154"/>
                  <a:pt x="330" y="11188"/>
                  <a:pt x="335" y="11222"/>
                </a:cubicBezTo>
                <a:cubicBezTo>
                  <a:pt x="330" y="11217"/>
                  <a:pt x="307" y="11217"/>
                  <a:pt x="301" y="11217"/>
                </a:cubicBezTo>
                <a:cubicBezTo>
                  <a:pt x="313" y="11330"/>
                  <a:pt x="330" y="11443"/>
                  <a:pt x="369" y="11551"/>
                </a:cubicBezTo>
                <a:cubicBezTo>
                  <a:pt x="369" y="11489"/>
                  <a:pt x="347" y="11432"/>
                  <a:pt x="352" y="11370"/>
                </a:cubicBezTo>
                <a:lnTo>
                  <a:pt x="352" y="11370"/>
                </a:lnTo>
                <a:cubicBezTo>
                  <a:pt x="392" y="11455"/>
                  <a:pt x="403" y="11546"/>
                  <a:pt x="415" y="11642"/>
                </a:cubicBezTo>
                <a:cubicBezTo>
                  <a:pt x="409" y="11648"/>
                  <a:pt x="403" y="11653"/>
                  <a:pt x="403" y="11659"/>
                </a:cubicBezTo>
                <a:cubicBezTo>
                  <a:pt x="386" y="11687"/>
                  <a:pt x="398" y="11721"/>
                  <a:pt x="409" y="11750"/>
                </a:cubicBezTo>
                <a:cubicBezTo>
                  <a:pt x="432" y="11727"/>
                  <a:pt x="426" y="11699"/>
                  <a:pt x="426" y="11665"/>
                </a:cubicBezTo>
                <a:lnTo>
                  <a:pt x="426" y="11665"/>
                </a:lnTo>
                <a:cubicBezTo>
                  <a:pt x="449" y="11704"/>
                  <a:pt x="454" y="11744"/>
                  <a:pt x="466" y="11784"/>
                </a:cubicBezTo>
                <a:lnTo>
                  <a:pt x="420" y="11784"/>
                </a:lnTo>
                <a:cubicBezTo>
                  <a:pt x="432" y="11818"/>
                  <a:pt x="437" y="11846"/>
                  <a:pt x="449" y="11880"/>
                </a:cubicBezTo>
                <a:cubicBezTo>
                  <a:pt x="454" y="11858"/>
                  <a:pt x="460" y="11835"/>
                  <a:pt x="471" y="11818"/>
                </a:cubicBezTo>
                <a:cubicBezTo>
                  <a:pt x="483" y="11869"/>
                  <a:pt x="488" y="11920"/>
                  <a:pt x="500" y="11971"/>
                </a:cubicBezTo>
                <a:cubicBezTo>
                  <a:pt x="483" y="11977"/>
                  <a:pt x="460" y="11988"/>
                  <a:pt x="443" y="11999"/>
                </a:cubicBezTo>
                <a:cubicBezTo>
                  <a:pt x="528" y="12045"/>
                  <a:pt x="505" y="12175"/>
                  <a:pt x="568" y="12243"/>
                </a:cubicBezTo>
                <a:cubicBezTo>
                  <a:pt x="562" y="12232"/>
                  <a:pt x="557" y="12204"/>
                  <a:pt x="551" y="12192"/>
                </a:cubicBezTo>
                <a:cubicBezTo>
                  <a:pt x="562" y="12192"/>
                  <a:pt x="574" y="12187"/>
                  <a:pt x="579" y="12181"/>
                </a:cubicBezTo>
                <a:cubicBezTo>
                  <a:pt x="579" y="12198"/>
                  <a:pt x="585" y="12226"/>
                  <a:pt x="585" y="12238"/>
                </a:cubicBezTo>
                <a:cubicBezTo>
                  <a:pt x="596" y="12249"/>
                  <a:pt x="602" y="12260"/>
                  <a:pt x="613" y="12272"/>
                </a:cubicBezTo>
                <a:cubicBezTo>
                  <a:pt x="602" y="12272"/>
                  <a:pt x="574" y="12278"/>
                  <a:pt x="557" y="12278"/>
                </a:cubicBezTo>
                <a:cubicBezTo>
                  <a:pt x="568" y="12312"/>
                  <a:pt x="574" y="12351"/>
                  <a:pt x="608" y="12368"/>
                </a:cubicBezTo>
                <a:cubicBezTo>
                  <a:pt x="619" y="12408"/>
                  <a:pt x="625" y="12448"/>
                  <a:pt x="625" y="12493"/>
                </a:cubicBezTo>
                <a:cubicBezTo>
                  <a:pt x="636" y="12499"/>
                  <a:pt x="647" y="12510"/>
                  <a:pt x="653" y="12521"/>
                </a:cubicBezTo>
                <a:cubicBezTo>
                  <a:pt x="659" y="12567"/>
                  <a:pt x="670" y="12612"/>
                  <a:pt x="693" y="12658"/>
                </a:cubicBezTo>
                <a:cubicBezTo>
                  <a:pt x="681" y="12652"/>
                  <a:pt x="659" y="12635"/>
                  <a:pt x="647" y="12629"/>
                </a:cubicBezTo>
                <a:lnTo>
                  <a:pt x="647" y="12629"/>
                </a:lnTo>
                <a:cubicBezTo>
                  <a:pt x="687" y="12663"/>
                  <a:pt x="704" y="12720"/>
                  <a:pt x="744" y="12748"/>
                </a:cubicBezTo>
                <a:cubicBezTo>
                  <a:pt x="732" y="12703"/>
                  <a:pt x="721" y="12663"/>
                  <a:pt x="715" y="12618"/>
                </a:cubicBezTo>
                <a:lnTo>
                  <a:pt x="715" y="12618"/>
                </a:lnTo>
                <a:cubicBezTo>
                  <a:pt x="783" y="12748"/>
                  <a:pt x="835" y="12890"/>
                  <a:pt x="874" y="13038"/>
                </a:cubicBezTo>
                <a:cubicBezTo>
                  <a:pt x="863" y="13009"/>
                  <a:pt x="852" y="12987"/>
                  <a:pt x="835" y="12964"/>
                </a:cubicBezTo>
                <a:cubicBezTo>
                  <a:pt x="818" y="12987"/>
                  <a:pt x="823" y="13015"/>
                  <a:pt x="823" y="13043"/>
                </a:cubicBezTo>
                <a:cubicBezTo>
                  <a:pt x="846" y="13066"/>
                  <a:pt x="863" y="13089"/>
                  <a:pt x="880" y="13112"/>
                </a:cubicBezTo>
                <a:cubicBezTo>
                  <a:pt x="874" y="13117"/>
                  <a:pt x="863" y="13129"/>
                  <a:pt x="857" y="13134"/>
                </a:cubicBezTo>
                <a:cubicBezTo>
                  <a:pt x="890" y="13140"/>
                  <a:pt x="956" y="13248"/>
                  <a:pt x="901" y="13248"/>
                </a:cubicBezTo>
                <a:cubicBezTo>
                  <a:pt x="900" y="13248"/>
                  <a:pt x="898" y="13248"/>
                  <a:pt x="897" y="13248"/>
                </a:cubicBezTo>
                <a:cubicBezTo>
                  <a:pt x="812" y="13134"/>
                  <a:pt x="789" y="12981"/>
                  <a:pt x="698" y="12873"/>
                </a:cubicBezTo>
                <a:cubicBezTo>
                  <a:pt x="704" y="12868"/>
                  <a:pt x="710" y="12856"/>
                  <a:pt x="710" y="12851"/>
                </a:cubicBezTo>
                <a:cubicBezTo>
                  <a:pt x="670" y="12771"/>
                  <a:pt x="653" y="12686"/>
                  <a:pt x="625" y="12607"/>
                </a:cubicBezTo>
                <a:cubicBezTo>
                  <a:pt x="608" y="12612"/>
                  <a:pt x="574" y="12618"/>
                  <a:pt x="557" y="12618"/>
                </a:cubicBezTo>
                <a:cubicBezTo>
                  <a:pt x="568" y="12663"/>
                  <a:pt x="591" y="12709"/>
                  <a:pt x="642" y="12720"/>
                </a:cubicBezTo>
                <a:cubicBezTo>
                  <a:pt x="647" y="12737"/>
                  <a:pt x="647" y="12760"/>
                  <a:pt x="647" y="12777"/>
                </a:cubicBezTo>
                <a:cubicBezTo>
                  <a:pt x="630" y="12817"/>
                  <a:pt x="676" y="12851"/>
                  <a:pt x="687" y="12890"/>
                </a:cubicBezTo>
                <a:lnTo>
                  <a:pt x="647" y="12896"/>
                </a:lnTo>
                <a:cubicBezTo>
                  <a:pt x="659" y="12896"/>
                  <a:pt x="676" y="12902"/>
                  <a:pt x="687" y="12902"/>
                </a:cubicBezTo>
                <a:cubicBezTo>
                  <a:pt x="681" y="12924"/>
                  <a:pt x="676" y="12958"/>
                  <a:pt x="670" y="12981"/>
                </a:cubicBezTo>
                <a:cubicBezTo>
                  <a:pt x="687" y="12987"/>
                  <a:pt x="704" y="12998"/>
                  <a:pt x="727" y="13004"/>
                </a:cubicBezTo>
                <a:cubicBezTo>
                  <a:pt x="715" y="13015"/>
                  <a:pt x="704" y="13038"/>
                  <a:pt x="698" y="13049"/>
                </a:cubicBezTo>
                <a:cubicBezTo>
                  <a:pt x="704" y="13043"/>
                  <a:pt x="721" y="13038"/>
                  <a:pt x="727" y="13032"/>
                </a:cubicBezTo>
                <a:cubicBezTo>
                  <a:pt x="732" y="13066"/>
                  <a:pt x="755" y="13100"/>
                  <a:pt x="732" y="13134"/>
                </a:cubicBezTo>
                <a:cubicBezTo>
                  <a:pt x="738" y="13129"/>
                  <a:pt x="749" y="13123"/>
                  <a:pt x="755" y="13117"/>
                </a:cubicBezTo>
                <a:cubicBezTo>
                  <a:pt x="789" y="13214"/>
                  <a:pt x="846" y="13299"/>
                  <a:pt x="886" y="13390"/>
                </a:cubicBezTo>
                <a:lnTo>
                  <a:pt x="852" y="13384"/>
                </a:lnTo>
                <a:lnTo>
                  <a:pt x="852" y="13384"/>
                </a:lnTo>
                <a:cubicBezTo>
                  <a:pt x="908" y="13401"/>
                  <a:pt x="959" y="13492"/>
                  <a:pt x="937" y="13548"/>
                </a:cubicBezTo>
                <a:cubicBezTo>
                  <a:pt x="931" y="13577"/>
                  <a:pt x="971" y="13577"/>
                  <a:pt x="982" y="13588"/>
                </a:cubicBezTo>
                <a:cubicBezTo>
                  <a:pt x="994" y="13614"/>
                  <a:pt x="1006" y="13636"/>
                  <a:pt x="1022" y="13656"/>
                </a:cubicBezTo>
                <a:lnTo>
                  <a:pt x="1022" y="13656"/>
                </a:lnTo>
                <a:cubicBezTo>
                  <a:pt x="1022" y="13599"/>
                  <a:pt x="1062" y="13571"/>
                  <a:pt x="1101" y="13537"/>
                </a:cubicBezTo>
                <a:cubicBezTo>
                  <a:pt x="1090" y="13497"/>
                  <a:pt x="1073" y="13452"/>
                  <a:pt x="1056" y="13412"/>
                </a:cubicBezTo>
                <a:lnTo>
                  <a:pt x="1056" y="13412"/>
                </a:lnTo>
                <a:cubicBezTo>
                  <a:pt x="1175" y="13611"/>
                  <a:pt x="1294" y="13821"/>
                  <a:pt x="1408" y="14031"/>
                </a:cubicBezTo>
                <a:cubicBezTo>
                  <a:pt x="1396" y="14025"/>
                  <a:pt x="1374" y="14025"/>
                  <a:pt x="1362" y="14019"/>
                </a:cubicBezTo>
                <a:lnTo>
                  <a:pt x="1362" y="14019"/>
                </a:lnTo>
                <a:cubicBezTo>
                  <a:pt x="1362" y="14025"/>
                  <a:pt x="1368" y="14036"/>
                  <a:pt x="1368" y="14036"/>
                </a:cubicBezTo>
                <a:cubicBezTo>
                  <a:pt x="1375" y="14036"/>
                  <a:pt x="1381" y="14035"/>
                  <a:pt x="1387" y="14035"/>
                </a:cubicBezTo>
                <a:cubicBezTo>
                  <a:pt x="1421" y="14035"/>
                  <a:pt x="1441" y="14050"/>
                  <a:pt x="1436" y="14093"/>
                </a:cubicBezTo>
                <a:cubicBezTo>
                  <a:pt x="1425" y="14087"/>
                  <a:pt x="1396" y="14076"/>
                  <a:pt x="1385" y="14065"/>
                </a:cubicBezTo>
                <a:lnTo>
                  <a:pt x="1385" y="14065"/>
                </a:lnTo>
                <a:cubicBezTo>
                  <a:pt x="1396" y="14076"/>
                  <a:pt x="1402" y="14093"/>
                  <a:pt x="1413" y="14104"/>
                </a:cubicBezTo>
                <a:cubicBezTo>
                  <a:pt x="1425" y="14099"/>
                  <a:pt x="1442" y="14099"/>
                  <a:pt x="1453" y="14099"/>
                </a:cubicBezTo>
                <a:cubicBezTo>
                  <a:pt x="1493" y="14156"/>
                  <a:pt x="1527" y="14224"/>
                  <a:pt x="1561" y="14286"/>
                </a:cubicBezTo>
                <a:cubicBezTo>
                  <a:pt x="1601" y="14365"/>
                  <a:pt x="1708" y="14434"/>
                  <a:pt x="1680" y="14530"/>
                </a:cubicBezTo>
                <a:cubicBezTo>
                  <a:pt x="1697" y="14570"/>
                  <a:pt x="1714" y="14609"/>
                  <a:pt x="1731" y="14649"/>
                </a:cubicBezTo>
                <a:cubicBezTo>
                  <a:pt x="1737" y="14655"/>
                  <a:pt x="1754" y="14661"/>
                  <a:pt x="1759" y="14666"/>
                </a:cubicBezTo>
                <a:cubicBezTo>
                  <a:pt x="1764" y="14694"/>
                  <a:pt x="1780" y="14715"/>
                  <a:pt x="1808" y="14715"/>
                </a:cubicBezTo>
                <a:cubicBezTo>
                  <a:pt x="1814" y="14715"/>
                  <a:pt x="1820" y="14714"/>
                  <a:pt x="1827" y="14712"/>
                </a:cubicBezTo>
                <a:cubicBezTo>
                  <a:pt x="1816" y="14689"/>
                  <a:pt x="1799" y="14672"/>
                  <a:pt x="1788" y="14649"/>
                </a:cubicBezTo>
                <a:lnTo>
                  <a:pt x="1788" y="14649"/>
                </a:lnTo>
                <a:cubicBezTo>
                  <a:pt x="1816" y="14672"/>
                  <a:pt x="1839" y="14700"/>
                  <a:pt x="1862" y="14729"/>
                </a:cubicBezTo>
                <a:cubicBezTo>
                  <a:pt x="1850" y="14734"/>
                  <a:pt x="1827" y="14740"/>
                  <a:pt x="1816" y="14746"/>
                </a:cubicBezTo>
                <a:cubicBezTo>
                  <a:pt x="1833" y="14757"/>
                  <a:pt x="1850" y="14768"/>
                  <a:pt x="1867" y="14785"/>
                </a:cubicBezTo>
                <a:cubicBezTo>
                  <a:pt x="1844" y="14791"/>
                  <a:pt x="1822" y="14802"/>
                  <a:pt x="1805" y="14814"/>
                </a:cubicBezTo>
                <a:cubicBezTo>
                  <a:pt x="1788" y="14791"/>
                  <a:pt x="1776" y="14774"/>
                  <a:pt x="1759" y="14757"/>
                </a:cubicBezTo>
                <a:lnTo>
                  <a:pt x="1759" y="14734"/>
                </a:lnTo>
                <a:cubicBezTo>
                  <a:pt x="1725" y="14689"/>
                  <a:pt x="1686" y="14649"/>
                  <a:pt x="1640" y="14615"/>
                </a:cubicBezTo>
                <a:cubicBezTo>
                  <a:pt x="1640" y="14598"/>
                  <a:pt x="1640" y="14570"/>
                  <a:pt x="1640" y="14558"/>
                </a:cubicBezTo>
                <a:cubicBezTo>
                  <a:pt x="1629" y="14564"/>
                  <a:pt x="1606" y="14570"/>
                  <a:pt x="1595" y="14575"/>
                </a:cubicBezTo>
                <a:cubicBezTo>
                  <a:pt x="1612" y="14672"/>
                  <a:pt x="1691" y="14740"/>
                  <a:pt x="1742" y="14825"/>
                </a:cubicBezTo>
                <a:lnTo>
                  <a:pt x="1720" y="14834"/>
                </a:lnTo>
                <a:lnTo>
                  <a:pt x="1720" y="14834"/>
                </a:lnTo>
                <a:cubicBezTo>
                  <a:pt x="1730" y="14831"/>
                  <a:pt x="1743" y="14831"/>
                  <a:pt x="1748" y="14831"/>
                </a:cubicBezTo>
                <a:cubicBezTo>
                  <a:pt x="1771" y="14876"/>
                  <a:pt x="1805" y="14916"/>
                  <a:pt x="1844" y="14944"/>
                </a:cubicBezTo>
                <a:cubicBezTo>
                  <a:pt x="1856" y="14984"/>
                  <a:pt x="1873" y="15012"/>
                  <a:pt x="1918" y="15012"/>
                </a:cubicBezTo>
                <a:cubicBezTo>
                  <a:pt x="1913" y="15018"/>
                  <a:pt x="1896" y="15035"/>
                  <a:pt x="1890" y="15041"/>
                </a:cubicBezTo>
                <a:cubicBezTo>
                  <a:pt x="1901" y="15035"/>
                  <a:pt x="1924" y="15029"/>
                  <a:pt x="1935" y="15024"/>
                </a:cubicBezTo>
                <a:cubicBezTo>
                  <a:pt x="1941" y="15041"/>
                  <a:pt x="1941" y="15069"/>
                  <a:pt x="1941" y="15086"/>
                </a:cubicBezTo>
                <a:cubicBezTo>
                  <a:pt x="1947" y="15086"/>
                  <a:pt x="1958" y="15080"/>
                  <a:pt x="1964" y="15080"/>
                </a:cubicBezTo>
                <a:cubicBezTo>
                  <a:pt x="1947" y="15024"/>
                  <a:pt x="1930" y="14956"/>
                  <a:pt x="1862" y="14944"/>
                </a:cubicBezTo>
                <a:lnTo>
                  <a:pt x="1862" y="14893"/>
                </a:lnTo>
                <a:cubicBezTo>
                  <a:pt x="1844" y="14865"/>
                  <a:pt x="1822" y="14842"/>
                  <a:pt x="1799" y="14819"/>
                </a:cubicBezTo>
                <a:cubicBezTo>
                  <a:pt x="1822" y="14814"/>
                  <a:pt x="1856" y="14808"/>
                  <a:pt x="1879" y="14802"/>
                </a:cubicBezTo>
                <a:cubicBezTo>
                  <a:pt x="1879" y="14814"/>
                  <a:pt x="1879" y="14836"/>
                  <a:pt x="1879" y="14848"/>
                </a:cubicBezTo>
                <a:cubicBezTo>
                  <a:pt x="1896" y="14842"/>
                  <a:pt x="1913" y="14836"/>
                  <a:pt x="1924" y="14825"/>
                </a:cubicBezTo>
                <a:cubicBezTo>
                  <a:pt x="1930" y="14831"/>
                  <a:pt x="1947" y="14842"/>
                  <a:pt x="1952" y="14848"/>
                </a:cubicBezTo>
                <a:cubicBezTo>
                  <a:pt x="1941" y="14853"/>
                  <a:pt x="1913" y="14865"/>
                  <a:pt x="1901" y="14876"/>
                </a:cubicBezTo>
                <a:cubicBezTo>
                  <a:pt x="1918" y="14876"/>
                  <a:pt x="1947" y="14882"/>
                  <a:pt x="1964" y="14882"/>
                </a:cubicBezTo>
                <a:cubicBezTo>
                  <a:pt x="1975" y="14893"/>
                  <a:pt x="1986" y="14904"/>
                  <a:pt x="1998" y="14916"/>
                </a:cubicBezTo>
                <a:cubicBezTo>
                  <a:pt x="1981" y="14910"/>
                  <a:pt x="1964" y="14893"/>
                  <a:pt x="1941" y="14893"/>
                </a:cubicBezTo>
                <a:cubicBezTo>
                  <a:pt x="1930" y="14950"/>
                  <a:pt x="2015" y="14927"/>
                  <a:pt x="2043" y="14961"/>
                </a:cubicBezTo>
                <a:cubicBezTo>
                  <a:pt x="2049" y="14978"/>
                  <a:pt x="2066" y="15018"/>
                  <a:pt x="2077" y="15041"/>
                </a:cubicBezTo>
                <a:cubicBezTo>
                  <a:pt x="2060" y="15035"/>
                  <a:pt x="2032" y="15029"/>
                  <a:pt x="2020" y="15029"/>
                </a:cubicBezTo>
                <a:cubicBezTo>
                  <a:pt x="2049" y="15041"/>
                  <a:pt x="2071" y="15069"/>
                  <a:pt x="2088" y="15097"/>
                </a:cubicBezTo>
                <a:cubicBezTo>
                  <a:pt x="2088" y="15086"/>
                  <a:pt x="2083" y="15052"/>
                  <a:pt x="2077" y="15041"/>
                </a:cubicBezTo>
                <a:lnTo>
                  <a:pt x="2077" y="15041"/>
                </a:lnTo>
                <a:cubicBezTo>
                  <a:pt x="2134" y="15052"/>
                  <a:pt x="2128" y="15092"/>
                  <a:pt x="2111" y="15131"/>
                </a:cubicBezTo>
                <a:cubicBezTo>
                  <a:pt x="2123" y="15131"/>
                  <a:pt x="2145" y="15126"/>
                  <a:pt x="2157" y="15126"/>
                </a:cubicBezTo>
                <a:cubicBezTo>
                  <a:pt x="2185" y="15148"/>
                  <a:pt x="2202" y="15165"/>
                  <a:pt x="2225" y="15188"/>
                </a:cubicBezTo>
                <a:cubicBezTo>
                  <a:pt x="2242" y="15217"/>
                  <a:pt x="2264" y="15239"/>
                  <a:pt x="2281" y="15268"/>
                </a:cubicBezTo>
                <a:cubicBezTo>
                  <a:pt x="2259" y="15268"/>
                  <a:pt x="2242" y="15262"/>
                  <a:pt x="2219" y="15262"/>
                </a:cubicBezTo>
                <a:cubicBezTo>
                  <a:pt x="2242" y="15279"/>
                  <a:pt x="2264" y="15285"/>
                  <a:pt x="2293" y="15285"/>
                </a:cubicBezTo>
                <a:cubicBezTo>
                  <a:pt x="2298" y="15290"/>
                  <a:pt x="2304" y="15296"/>
                  <a:pt x="2310" y="15307"/>
                </a:cubicBezTo>
                <a:cubicBezTo>
                  <a:pt x="2304" y="15319"/>
                  <a:pt x="2298" y="15330"/>
                  <a:pt x="2298" y="15341"/>
                </a:cubicBezTo>
                <a:cubicBezTo>
                  <a:pt x="2304" y="15336"/>
                  <a:pt x="2310" y="15324"/>
                  <a:pt x="2315" y="15319"/>
                </a:cubicBezTo>
                <a:cubicBezTo>
                  <a:pt x="2327" y="15341"/>
                  <a:pt x="2338" y="15358"/>
                  <a:pt x="2349" y="15375"/>
                </a:cubicBezTo>
                <a:cubicBezTo>
                  <a:pt x="2355" y="15364"/>
                  <a:pt x="2361" y="15353"/>
                  <a:pt x="2366" y="15336"/>
                </a:cubicBezTo>
                <a:cubicBezTo>
                  <a:pt x="2383" y="15358"/>
                  <a:pt x="2406" y="15375"/>
                  <a:pt x="2429" y="15392"/>
                </a:cubicBezTo>
                <a:cubicBezTo>
                  <a:pt x="2418" y="15398"/>
                  <a:pt x="2401" y="15404"/>
                  <a:pt x="2389" y="15409"/>
                </a:cubicBezTo>
                <a:cubicBezTo>
                  <a:pt x="2395" y="15421"/>
                  <a:pt x="2406" y="15438"/>
                  <a:pt x="2418" y="15443"/>
                </a:cubicBezTo>
                <a:cubicBezTo>
                  <a:pt x="2422" y="15421"/>
                  <a:pt x="2430" y="15414"/>
                  <a:pt x="2441" y="15414"/>
                </a:cubicBezTo>
                <a:cubicBezTo>
                  <a:pt x="2461" y="15414"/>
                  <a:pt x="2488" y="15440"/>
                  <a:pt x="2503" y="15455"/>
                </a:cubicBezTo>
                <a:cubicBezTo>
                  <a:pt x="2554" y="15506"/>
                  <a:pt x="2616" y="15551"/>
                  <a:pt x="2673" y="15597"/>
                </a:cubicBezTo>
                <a:cubicBezTo>
                  <a:pt x="2667" y="15614"/>
                  <a:pt x="2662" y="15625"/>
                  <a:pt x="2679" y="15642"/>
                </a:cubicBezTo>
                <a:cubicBezTo>
                  <a:pt x="2684" y="15636"/>
                  <a:pt x="2690" y="15625"/>
                  <a:pt x="2696" y="15614"/>
                </a:cubicBezTo>
                <a:cubicBezTo>
                  <a:pt x="2713" y="15625"/>
                  <a:pt x="2730" y="15636"/>
                  <a:pt x="2741" y="15648"/>
                </a:cubicBezTo>
                <a:cubicBezTo>
                  <a:pt x="2769" y="15676"/>
                  <a:pt x="2798" y="15704"/>
                  <a:pt x="2826" y="15733"/>
                </a:cubicBezTo>
                <a:cubicBezTo>
                  <a:pt x="2809" y="15733"/>
                  <a:pt x="2798" y="15733"/>
                  <a:pt x="2798" y="15750"/>
                </a:cubicBezTo>
                <a:cubicBezTo>
                  <a:pt x="2798" y="15756"/>
                  <a:pt x="2809" y="15761"/>
                  <a:pt x="2820" y="15767"/>
                </a:cubicBezTo>
                <a:cubicBezTo>
                  <a:pt x="2809" y="15778"/>
                  <a:pt x="2803" y="15784"/>
                  <a:pt x="2798" y="15795"/>
                </a:cubicBezTo>
                <a:cubicBezTo>
                  <a:pt x="2809" y="15795"/>
                  <a:pt x="2837" y="15807"/>
                  <a:pt x="2849" y="15807"/>
                </a:cubicBezTo>
                <a:cubicBezTo>
                  <a:pt x="2849" y="15801"/>
                  <a:pt x="2849" y="15778"/>
                  <a:pt x="2854" y="15767"/>
                </a:cubicBezTo>
                <a:cubicBezTo>
                  <a:pt x="2871" y="15784"/>
                  <a:pt x="2894" y="15807"/>
                  <a:pt x="2917" y="15824"/>
                </a:cubicBezTo>
                <a:cubicBezTo>
                  <a:pt x="2911" y="15841"/>
                  <a:pt x="2905" y="15858"/>
                  <a:pt x="2894" y="15875"/>
                </a:cubicBezTo>
                <a:cubicBezTo>
                  <a:pt x="2928" y="15903"/>
                  <a:pt x="2957" y="15937"/>
                  <a:pt x="2996" y="15960"/>
                </a:cubicBezTo>
                <a:cubicBezTo>
                  <a:pt x="2974" y="15926"/>
                  <a:pt x="2945" y="15897"/>
                  <a:pt x="2928" y="15863"/>
                </a:cubicBezTo>
                <a:lnTo>
                  <a:pt x="2928" y="15863"/>
                </a:lnTo>
                <a:cubicBezTo>
                  <a:pt x="2979" y="15886"/>
                  <a:pt x="3008" y="15931"/>
                  <a:pt x="3042" y="15971"/>
                </a:cubicBezTo>
                <a:cubicBezTo>
                  <a:pt x="3036" y="15983"/>
                  <a:pt x="3030" y="15994"/>
                  <a:pt x="3025" y="16000"/>
                </a:cubicBezTo>
                <a:lnTo>
                  <a:pt x="3076" y="16051"/>
                </a:lnTo>
                <a:cubicBezTo>
                  <a:pt x="3070" y="16028"/>
                  <a:pt x="3059" y="16000"/>
                  <a:pt x="3047" y="15977"/>
                </a:cubicBezTo>
                <a:lnTo>
                  <a:pt x="3047" y="15977"/>
                </a:lnTo>
                <a:cubicBezTo>
                  <a:pt x="3127" y="16045"/>
                  <a:pt x="3201" y="16119"/>
                  <a:pt x="3280" y="16192"/>
                </a:cubicBezTo>
                <a:cubicBezTo>
                  <a:pt x="3269" y="16192"/>
                  <a:pt x="3246" y="16187"/>
                  <a:pt x="3235" y="16187"/>
                </a:cubicBezTo>
                <a:cubicBezTo>
                  <a:pt x="3240" y="16204"/>
                  <a:pt x="3246" y="16221"/>
                  <a:pt x="3252" y="16238"/>
                </a:cubicBezTo>
                <a:cubicBezTo>
                  <a:pt x="3297" y="16266"/>
                  <a:pt x="3365" y="16255"/>
                  <a:pt x="3399" y="16300"/>
                </a:cubicBezTo>
                <a:cubicBezTo>
                  <a:pt x="3371" y="16295"/>
                  <a:pt x="3342" y="16289"/>
                  <a:pt x="3314" y="16278"/>
                </a:cubicBezTo>
                <a:lnTo>
                  <a:pt x="3314" y="16278"/>
                </a:lnTo>
                <a:cubicBezTo>
                  <a:pt x="3376" y="16334"/>
                  <a:pt x="3427" y="16408"/>
                  <a:pt x="3513" y="16425"/>
                </a:cubicBezTo>
                <a:lnTo>
                  <a:pt x="3501" y="16442"/>
                </a:lnTo>
                <a:cubicBezTo>
                  <a:pt x="3507" y="16442"/>
                  <a:pt x="3524" y="16448"/>
                  <a:pt x="3530" y="16448"/>
                </a:cubicBezTo>
                <a:lnTo>
                  <a:pt x="3524" y="16476"/>
                </a:lnTo>
                <a:lnTo>
                  <a:pt x="3535" y="16476"/>
                </a:lnTo>
                <a:cubicBezTo>
                  <a:pt x="3535" y="16465"/>
                  <a:pt x="3535" y="16442"/>
                  <a:pt x="3535" y="16425"/>
                </a:cubicBezTo>
                <a:cubicBezTo>
                  <a:pt x="3547" y="16436"/>
                  <a:pt x="3569" y="16465"/>
                  <a:pt x="3581" y="16476"/>
                </a:cubicBezTo>
                <a:cubicBezTo>
                  <a:pt x="3569" y="16482"/>
                  <a:pt x="3558" y="16493"/>
                  <a:pt x="3552" y="16504"/>
                </a:cubicBezTo>
                <a:cubicBezTo>
                  <a:pt x="3564" y="16504"/>
                  <a:pt x="3581" y="16510"/>
                  <a:pt x="3592" y="16510"/>
                </a:cubicBezTo>
                <a:cubicBezTo>
                  <a:pt x="3592" y="16504"/>
                  <a:pt x="3592" y="16487"/>
                  <a:pt x="3592" y="16482"/>
                </a:cubicBezTo>
                <a:cubicBezTo>
                  <a:pt x="3654" y="16504"/>
                  <a:pt x="3700" y="16561"/>
                  <a:pt x="3751" y="16601"/>
                </a:cubicBezTo>
                <a:cubicBezTo>
                  <a:pt x="3745" y="16607"/>
                  <a:pt x="3728" y="16618"/>
                  <a:pt x="3723" y="16629"/>
                </a:cubicBezTo>
                <a:cubicBezTo>
                  <a:pt x="3734" y="16618"/>
                  <a:pt x="3745" y="16612"/>
                  <a:pt x="3762" y="16601"/>
                </a:cubicBezTo>
                <a:cubicBezTo>
                  <a:pt x="3785" y="16629"/>
                  <a:pt x="3813" y="16652"/>
                  <a:pt x="3847" y="16675"/>
                </a:cubicBezTo>
                <a:cubicBezTo>
                  <a:pt x="3820" y="16665"/>
                  <a:pt x="3796" y="16656"/>
                  <a:pt x="3769" y="16656"/>
                </a:cubicBezTo>
                <a:cubicBezTo>
                  <a:pt x="3763" y="16656"/>
                  <a:pt x="3757" y="16657"/>
                  <a:pt x="3751" y="16658"/>
                </a:cubicBezTo>
                <a:cubicBezTo>
                  <a:pt x="3779" y="16669"/>
                  <a:pt x="3796" y="16686"/>
                  <a:pt x="3791" y="16714"/>
                </a:cubicBezTo>
                <a:cubicBezTo>
                  <a:pt x="3796" y="16714"/>
                  <a:pt x="3808" y="16703"/>
                  <a:pt x="3813" y="16697"/>
                </a:cubicBezTo>
                <a:cubicBezTo>
                  <a:pt x="3876" y="16771"/>
                  <a:pt x="3961" y="16822"/>
                  <a:pt x="4035" y="16879"/>
                </a:cubicBezTo>
                <a:cubicBezTo>
                  <a:pt x="4040" y="16868"/>
                  <a:pt x="4046" y="16845"/>
                  <a:pt x="4046" y="16828"/>
                </a:cubicBezTo>
                <a:cubicBezTo>
                  <a:pt x="4125" y="16873"/>
                  <a:pt x="4193" y="16924"/>
                  <a:pt x="4262" y="16981"/>
                </a:cubicBezTo>
                <a:cubicBezTo>
                  <a:pt x="4210" y="16975"/>
                  <a:pt x="4171" y="16947"/>
                  <a:pt x="4131" y="16913"/>
                </a:cubicBezTo>
                <a:lnTo>
                  <a:pt x="4131" y="16913"/>
                </a:lnTo>
                <a:cubicBezTo>
                  <a:pt x="4114" y="16992"/>
                  <a:pt x="4420" y="17089"/>
                  <a:pt x="4466" y="17191"/>
                </a:cubicBezTo>
                <a:cubicBezTo>
                  <a:pt x="4443" y="17202"/>
                  <a:pt x="4426" y="17214"/>
                  <a:pt x="4403" y="17231"/>
                </a:cubicBezTo>
                <a:cubicBezTo>
                  <a:pt x="4409" y="17219"/>
                  <a:pt x="4415" y="17208"/>
                  <a:pt x="4415" y="17197"/>
                </a:cubicBezTo>
                <a:cubicBezTo>
                  <a:pt x="4392" y="17185"/>
                  <a:pt x="4381" y="17163"/>
                  <a:pt x="4386" y="17134"/>
                </a:cubicBezTo>
                <a:lnTo>
                  <a:pt x="4318" y="17134"/>
                </a:lnTo>
                <a:lnTo>
                  <a:pt x="4341" y="17100"/>
                </a:lnTo>
                <a:lnTo>
                  <a:pt x="4307" y="17117"/>
                </a:lnTo>
                <a:cubicBezTo>
                  <a:pt x="4250" y="17080"/>
                  <a:pt x="4186" y="17038"/>
                  <a:pt x="4114" y="17038"/>
                </a:cubicBezTo>
                <a:cubicBezTo>
                  <a:pt x="4099" y="17038"/>
                  <a:pt x="4084" y="17040"/>
                  <a:pt x="4069" y="17044"/>
                </a:cubicBezTo>
                <a:cubicBezTo>
                  <a:pt x="4171" y="17095"/>
                  <a:pt x="4256" y="17168"/>
                  <a:pt x="4352" y="17225"/>
                </a:cubicBezTo>
                <a:cubicBezTo>
                  <a:pt x="4358" y="17231"/>
                  <a:pt x="4358" y="17242"/>
                  <a:pt x="4358" y="17248"/>
                </a:cubicBezTo>
                <a:cubicBezTo>
                  <a:pt x="4363" y="17246"/>
                  <a:pt x="4367" y="17246"/>
                  <a:pt x="4372" y="17246"/>
                </a:cubicBezTo>
                <a:cubicBezTo>
                  <a:pt x="4404" y="17246"/>
                  <a:pt x="4428" y="17280"/>
                  <a:pt x="4443" y="17304"/>
                </a:cubicBezTo>
                <a:cubicBezTo>
                  <a:pt x="4511" y="17304"/>
                  <a:pt x="4562" y="17361"/>
                  <a:pt x="4619" y="17395"/>
                </a:cubicBezTo>
                <a:lnTo>
                  <a:pt x="4613" y="17418"/>
                </a:lnTo>
                <a:lnTo>
                  <a:pt x="4636" y="17401"/>
                </a:lnTo>
                <a:cubicBezTo>
                  <a:pt x="4704" y="17435"/>
                  <a:pt x="4761" y="17480"/>
                  <a:pt x="4835" y="17497"/>
                </a:cubicBezTo>
                <a:cubicBezTo>
                  <a:pt x="4863" y="17503"/>
                  <a:pt x="4869" y="17531"/>
                  <a:pt x="4886" y="17554"/>
                </a:cubicBezTo>
                <a:cubicBezTo>
                  <a:pt x="4903" y="17548"/>
                  <a:pt x="4920" y="17543"/>
                  <a:pt x="4937" y="17543"/>
                </a:cubicBezTo>
                <a:cubicBezTo>
                  <a:pt x="4931" y="17548"/>
                  <a:pt x="4931" y="17565"/>
                  <a:pt x="4925" y="17577"/>
                </a:cubicBezTo>
                <a:cubicBezTo>
                  <a:pt x="5124" y="17651"/>
                  <a:pt x="5277" y="17787"/>
                  <a:pt x="5464" y="17878"/>
                </a:cubicBezTo>
                <a:cubicBezTo>
                  <a:pt x="5469" y="17876"/>
                  <a:pt x="5474" y="17876"/>
                  <a:pt x="5478" y="17876"/>
                </a:cubicBezTo>
                <a:cubicBezTo>
                  <a:pt x="5511" y="17876"/>
                  <a:pt x="5536" y="17909"/>
                  <a:pt x="5561" y="17929"/>
                </a:cubicBezTo>
                <a:cubicBezTo>
                  <a:pt x="5606" y="17946"/>
                  <a:pt x="5652" y="17963"/>
                  <a:pt x="5697" y="17985"/>
                </a:cubicBezTo>
                <a:cubicBezTo>
                  <a:pt x="5703" y="17985"/>
                  <a:pt x="5720" y="17985"/>
                  <a:pt x="5731" y="17980"/>
                </a:cubicBezTo>
                <a:cubicBezTo>
                  <a:pt x="5748" y="17997"/>
                  <a:pt x="5765" y="18014"/>
                  <a:pt x="5782" y="18031"/>
                </a:cubicBezTo>
                <a:cubicBezTo>
                  <a:pt x="5805" y="18036"/>
                  <a:pt x="5822" y="18042"/>
                  <a:pt x="5845" y="18048"/>
                </a:cubicBezTo>
                <a:cubicBezTo>
                  <a:pt x="5850" y="18053"/>
                  <a:pt x="5856" y="18070"/>
                  <a:pt x="5862" y="18076"/>
                </a:cubicBezTo>
                <a:lnTo>
                  <a:pt x="5867" y="18059"/>
                </a:lnTo>
                <a:cubicBezTo>
                  <a:pt x="5896" y="18076"/>
                  <a:pt x="5930" y="18093"/>
                  <a:pt x="5964" y="18104"/>
                </a:cubicBezTo>
                <a:cubicBezTo>
                  <a:pt x="5964" y="18110"/>
                  <a:pt x="5964" y="18122"/>
                  <a:pt x="5964" y="18127"/>
                </a:cubicBezTo>
                <a:cubicBezTo>
                  <a:pt x="5969" y="18127"/>
                  <a:pt x="5986" y="18122"/>
                  <a:pt x="5998" y="18116"/>
                </a:cubicBezTo>
                <a:cubicBezTo>
                  <a:pt x="6043" y="18167"/>
                  <a:pt x="6128" y="18156"/>
                  <a:pt x="6179" y="18201"/>
                </a:cubicBezTo>
                <a:cubicBezTo>
                  <a:pt x="6183" y="18201"/>
                  <a:pt x="6187" y="18201"/>
                  <a:pt x="6190" y="18201"/>
                </a:cubicBezTo>
                <a:cubicBezTo>
                  <a:pt x="6293" y="18201"/>
                  <a:pt x="6376" y="18275"/>
                  <a:pt x="6474" y="18297"/>
                </a:cubicBezTo>
                <a:cubicBezTo>
                  <a:pt x="6486" y="18292"/>
                  <a:pt x="6497" y="18280"/>
                  <a:pt x="6508" y="18269"/>
                </a:cubicBezTo>
                <a:cubicBezTo>
                  <a:pt x="6508" y="18280"/>
                  <a:pt x="6514" y="18297"/>
                  <a:pt x="6520" y="18309"/>
                </a:cubicBezTo>
                <a:cubicBezTo>
                  <a:pt x="6639" y="18343"/>
                  <a:pt x="6752" y="18422"/>
                  <a:pt x="6877" y="18428"/>
                </a:cubicBezTo>
                <a:cubicBezTo>
                  <a:pt x="6883" y="18422"/>
                  <a:pt x="6889" y="18405"/>
                  <a:pt x="6889" y="18394"/>
                </a:cubicBezTo>
                <a:cubicBezTo>
                  <a:pt x="6832" y="18383"/>
                  <a:pt x="6775" y="18365"/>
                  <a:pt x="6718" y="18354"/>
                </a:cubicBezTo>
                <a:cubicBezTo>
                  <a:pt x="6713" y="18348"/>
                  <a:pt x="6707" y="18331"/>
                  <a:pt x="6701" y="18326"/>
                </a:cubicBezTo>
                <a:cubicBezTo>
                  <a:pt x="6616" y="18320"/>
                  <a:pt x="6531" y="18263"/>
                  <a:pt x="6446" y="18229"/>
                </a:cubicBezTo>
                <a:cubicBezTo>
                  <a:pt x="6440" y="18235"/>
                  <a:pt x="6429" y="18246"/>
                  <a:pt x="6418" y="18252"/>
                </a:cubicBezTo>
                <a:cubicBezTo>
                  <a:pt x="6401" y="18235"/>
                  <a:pt x="6384" y="18218"/>
                  <a:pt x="6367" y="18201"/>
                </a:cubicBezTo>
                <a:cubicBezTo>
                  <a:pt x="6355" y="18207"/>
                  <a:pt x="6327" y="18218"/>
                  <a:pt x="6315" y="18224"/>
                </a:cubicBezTo>
                <a:cubicBezTo>
                  <a:pt x="6315" y="18212"/>
                  <a:pt x="6315" y="18195"/>
                  <a:pt x="6315" y="18184"/>
                </a:cubicBezTo>
                <a:lnTo>
                  <a:pt x="6270" y="18184"/>
                </a:lnTo>
                <a:cubicBezTo>
                  <a:pt x="6270" y="18167"/>
                  <a:pt x="6270" y="18150"/>
                  <a:pt x="6264" y="18127"/>
                </a:cubicBezTo>
                <a:cubicBezTo>
                  <a:pt x="6264" y="18139"/>
                  <a:pt x="6253" y="18156"/>
                  <a:pt x="6253" y="18167"/>
                </a:cubicBezTo>
                <a:cubicBezTo>
                  <a:pt x="6111" y="18099"/>
                  <a:pt x="5975" y="18031"/>
                  <a:pt x="5833" y="17974"/>
                </a:cubicBezTo>
                <a:lnTo>
                  <a:pt x="5896" y="17912"/>
                </a:lnTo>
                <a:lnTo>
                  <a:pt x="5896" y="17912"/>
                </a:lnTo>
                <a:cubicBezTo>
                  <a:pt x="5890" y="17923"/>
                  <a:pt x="5879" y="17940"/>
                  <a:pt x="5879" y="17951"/>
                </a:cubicBezTo>
                <a:cubicBezTo>
                  <a:pt x="5941" y="17985"/>
                  <a:pt x="6015" y="18008"/>
                  <a:pt x="6083" y="18036"/>
                </a:cubicBezTo>
                <a:cubicBezTo>
                  <a:pt x="6083" y="18025"/>
                  <a:pt x="6083" y="18008"/>
                  <a:pt x="6088" y="17997"/>
                </a:cubicBezTo>
                <a:cubicBezTo>
                  <a:pt x="6185" y="18025"/>
                  <a:pt x="6281" y="18059"/>
                  <a:pt x="6372" y="18104"/>
                </a:cubicBezTo>
                <a:cubicBezTo>
                  <a:pt x="6359" y="18112"/>
                  <a:pt x="6347" y="18115"/>
                  <a:pt x="6334" y="18115"/>
                </a:cubicBezTo>
                <a:cubicBezTo>
                  <a:pt x="6318" y="18115"/>
                  <a:pt x="6303" y="18111"/>
                  <a:pt x="6287" y="18104"/>
                </a:cubicBezTo>
                <a:lnTo>
                  <a:pt x="6281" y="18110"/>
                </a:lnTo>
                <a:cubicBezTo>
                  <a:pt x="6304" y="18122"/>
                  <a:pt x="6321" y="18133"/>
                  <a:pt x="6344" y="18144"/>
                </a:cubicBezTo>
                <a:cubicBezTo>
                  <a:pt x="6361" y="18127"/>
                  <a:pt x="6378" y="18110"/>
                  <a:pt x="6395" y="18099"/>
                </a:cubicBezTo>
                <a:lnTo>
                  <a:pt x="6395" y="18099"/>
                </a:lnTo>
                <a:cubicBezTo>
                  <a:pt x="6412" y="18116"/>
                  <a:pt x="6389" y="18139"/>
                  <a:pt x="6384" y="18161"/>
                </a:cubicBezTo>
                <a:cubicBezTo>
                  <a:pt x="6435" y="18167"/>
                  <a:pt x="6474" y="18184"/>
                  <a:pt x="6520" y="18195"/>
                </a:cubicBezTo>
                <a:cubicBezTo>
                  <a:pt x="6503" y="18178"/>
                  <a:pt x="6486" y="18161"/>
                  <a:pt x="6469" y="18144"/>
                </a:cubicBezTo>
                <a:lnTo>
                  <a:pt x="6469" y="18144"/>
                </a:lnTo>
                <a:cubicBezTo>
                  <a:pt x="6520" y="18167"/>
                  <a:pt x="6616" y="18156"/>
                  <a:pt x="6622" y="18229"/>
                </a:cubicBezTo>
                <a:cubicBezTo>
                  <a:pt x="6656" y="18241"/>
                  <a:pt x="6690" y="18252"/>
                  <a:pt x="6718" y="18258"/>
                </a:cubicBezTo>
                <a:cubicBezTo>
                  <a:pt x="6701" y="18252"/>
                  <a:pt x="6684" y="18241"/>
                  <a:pt x="6667" y="18229"/>
                </a:cubicBezTo>
                <a:lnTo>
                  <a:pt x="6673" y="18218"/>
                </a:lnTo>
                <a:cubicBezTo>
                  <a:pt x="6701" y="18229"/>
                  <a:pt x="6730" y="18235"/>
                  <a:pt x="6764" y="18241"/>
                </a:cubicBezTo>
                <a:cubicBezTo>
                  <a:pt x="6758" y="18252"/>
                  <a:pt x="6752" y="18269"/>
                  <a:pt x="6752" y="18280"/>
                </a:cubicBezTo>
                <a:cubicBezTo>
                  <a:pt x="6760" y="18261"/>
                  <a:pt x="6771" y="18254"/>
                  <a:pt x="6783" y="18254"/>
                </a:cubicBezTo>
                <a:cubicBezTo>
                  <a:pt x="6795" y="18254"/>
                  <a:pt x="6809" y="18263"/>
                  <a:pt x="6820" y="18275"/>
                </a:cubicBezTo>
                <a:cubicBezTo>
                  <a:pt x="6815" y="18280"/>
                  <a:pt x="6803" y="18297"/>
                  <a:pt x="6792" y="18303"/>
                </a:cubicBezTo>
                <a:cubicBezTo>
                  <a:pt x="6889" y="18320"/>
                  <a:pt x="6974" y="18354"/>
                  <a:pt x="7064" y="18383"/>
                </a:cubicBezTo>
                <a:cubicBezTo>
                  <a:pt x="7053" y="18377"/>
                  <a:pt x="7030" y="18365"/>
                  <a:pt x="7019" y="18360"/>
                </a:cubicBezTo>
                <a:lnTo>
                  <a:pt x="7025" y="18326"/>
                </a:lnTo>
                <a:cubicBezTo>
                  <a:pt x="7059" y="18337"/>
                  <a:pt x="7093" y="18348"/>
                  <a:pt x="7121" y="18354"/>
                </a:cubicBezTo>
                <a:cubicBezTo>
                  <a:pt x="7115" y="18365"/>
                  <a:pt x="7110" y="18383"/>
                  <a:pt x="7104" y="18388"/>
                </a:cubicBezTo>
                <a:cubicBezTo>
                  <a:pt x="7206" y="18428"/>
                  <a:pt x="7320" y="18462"/>
                  <a:pt x="7433" y="18479"/>
                </a:cubicBezTo>
                <a:cubicBezTo>
                  <a:pt x="7382" y="18451"/>
                  <a:pt x="7314" y="18445"/>
                  <a:pt x="7263" y="18411"/>
                </a:cubicBezTo>
                <a:lnTo>
                  <a:pt x="7263" y="18411"/>
                </a:lnTo>
                <a:cubicBezTo>
                  <a:pt x="7359" y="18417"/>
                  <a:pt x="7445" y="18445"/>
                  <a:pt x="7535" y="18479"/>
                </a:cubicBezTo>
                <a:cubicBezTo>
                  <a:pt x="7535" y="18485"/>
                  <a:pt x="7541" y="18496"/>
                  <a:pt x="7541" y="18502"/>
                </a:cubicBezTo>
                <a:cubicBezTo>
                  <a:pt x="7513" y="18483"/>
                  <a:pt x="7485" y="18465"/>
                  <a:pt x="7455" y="18465"/>
                </a:cubicBezTo>
                <a:cubicBezTo>
                  <a:pt x="7448" y="18465"/>
                  <a:pt x="7440" y="18466"/>
                  <a:pt x="7433" y="18468"/>
                </a:cubicBezTo>
                <a:cubicBezTo>
                  <a:pt x="7450" y="18490"/>
                  <a:pt x="7473" y="18507"/>
                  <a:pt x="7496" y="18530"/>
                </a:cubicBezTo>
                <a:cubicBezTo>
                  <a:pt x="7507" y="18519"/>
                  <a:pt x="7530" y="18507"/>
                  <a:pt x="7547" y="18502"/>
                </a:cubicBezTo>
                <a:cubicBezTo>
                  <a:pt x="7564" y="18524"/>
                  <a:pt x="7598" y="18530"/>
                  <a:pt x="7626" y="18536"/>
                </a:cubicBezTo>
                <a:cubicBezTo>
                  <a:pt x="7615" y="18507"/>
                  <a:pt x="7586" y="18496"/>
                  <a:pt x="7564" y="18479"/>
                </a:cubicBezTo>
                <a:cubicBezTo>
                  <a:pt x="7603" y="18479"/>
                  <a:pt x="7643" y="18490"/>
                  <a:pt x="7683" y="18502"/>
                </a:cubicBezTo>
                <a:cubicBezTo>
                  <a:pt x="7677" y="18513"/>
                  <a:pt x="7671" y="18524"/>
                  <a:pt x="7666" y="18536"/>
                </a:cubicBezTo>
                <a:cubicBezTo>
                  <a:pt x="7694" y="18547"/>
                  <a:pt x="7728" y="18553"/>
                  <a:pt x="7762" y="18564"/>
                </a:cubicBezTo>
                <a:cubicBezTo>
                  <a:pt x="7745" y="18541"/>
                  <a:pt x="7728" y="18524"/>
                  <a:pt x="7717" y="18507"/>
                </a:cubicBezTo>
                <a:lnTo>
                  <a:pt x="7717" y="18507"/>
                </a:lnTo>
                <a:cubicBezTo>
                  <a:pt x="7762" y="18524"/>
                  <a:pt x="7813" y="18541"/>
                  <a:pt x="7864" y="18558"/>
                </a:cubicBezTo>
                <a:lnTo>
                  <a:pt x="7864" y="18615"/>
                </a:lnTo>
                <a:cubicBezTo>
                  <a:pt x="7884" y="18602"/>
                  <a:pt x="7906" y="18598"/>
                  <a:pt x="7928" y="18598"/>
                </a:cubicBezTo>
                <a:cubicBezTo>
                  <a:pt x="7983" y="18598"/>
                  <a:pt x="8043" y="18625"/>
                  <a:pt x="8101" y="18625"/>
                </a:cubicBezTo>
                <a:cubicBezTo>
                  <a:pt x="8113" y="18625"/>
                  <a:pt x="8125" y="18624"/>
                  <a:pt x="8137" y="18621"/>
                </a:cubicBezTo>
                <a:lnTo>
                  <a:pt x="8086" y="18609"/>
                </a:lnTo>
                <a:cubicBezTo>
                  <a:pt x="8086" y="18604"/>
                  <a:pt x="8091" y="18587"/>
                  <a:pt x="8091" y="18581"/>
                </a:cubicBezTo>
                <a:cubicBezTo>
                  <a:pt x="8103" y="18587"/>
                  <a:pt x="8131" y="18598"/>
                  <a:pt x="8142" y="18604"/>
                </a:cubicBezTo>
                <a:lnTo>
                  <a:pt x="8188" y="18592"/>
                </a:lnTo>
                <a:lnTo>
                  <a:pt x="8188" y="18592"/>
                </a:lnTo>
                <a:cubicBezTo>
                  <a:pt x="8182" y="18604"/>
                  <a:pt x="8171" y="18632"/>
                  <a:pt x="8165" y="18644"/>
                </a:cubicBezTo>
                <a:cubicBezTo>
                  <a:pt x="8184" y="18650"/>
                  <a:pt x="8202" y="18654"/>
                  <a:pt x="8221" y="18654"/>
                </a:cubicBezTo>
                <a:cubicBezTo>
                  <a:pt x="8237" y="18654"/>
                  <a:pt x="8252" y="18651"/>
                  <a:pt x="8267" y="18644"/>
                </a:cubicBezTo>
                <a:cubicBezTo>
                  <a:pt x="8307" y="18649"/>
                  <a:pt x="8347" y="18666"/>
                  <a:pt x="8386" y="18683"/>
                </a:cubicBezTo>
                <a:cubicBezTo>
                  <a:pt x="8398" y="18678"/>
                  <a:pt x="8415" y="18672"/>
                  <a:pt x="8420" y="18672"/>
                </a:cubicBezTo>
                <a:cubicBezTo>
                  <a:pt x="8466" y="18689"/>
                  <a:pt x="8511" y="18695"/>
                  <a:pt x="8562" y="18700"/>
                </a:cubicBezTo>
                <a:cubicBezTo>
                  <a:pt x="8551" y="18706"/>
                  <a:pt x="8528" y="18723"/>
                  <a:pt x="8517" y="18729"/>
                </a:cubicBezTo>
                <a:cubicBezTo>
                  <a:pt x="8568" y="18706"/>
                  <a:pt x="8625" y="18717"/>
                  <a:pt x="8670" y="18695"/>
                </a:cubicBezTo>
                <a:cubicBezTo>
                  <a:pt x="8625" y="18683"/>
                  <a:pt x="8579" y="18672"/>
                  <a:pt x="8540" y="18661"/>
                </a:cubicBezTo>
                <a:cubicBezTo>
                  <a:pt x="8625" y="18661"/>
                  <a:pt x="8710" y="18666"/>
                  <a:pt x="8795" y="18678"/>
                </a:cubicBezTo>
                <a:cubicBezTo>
                  <a:pt x="8818" y="18683"/>
                  <a:pt x="8840" y="18683"/>
                  <a:pt x="8857" y="18689"/>
                </a:cubicBezTo>
                <a:cubicBezTo>
                  <a:pt x="8857" y="18689"/>
                  <a:pt x="8857" y="18689"/>
                  <a:pt x="8857" y="18683"/>
                </a:cubicBezTo>
                <a:cubicBezTo>
                  <a:pt x="8903" y="18689"/>
                  <a:pt x="8942" y="18700"/>
                  <a:pt x="8988" y="18706"/>
                </a:cubicBezTo>
                <a:cubicBezTo>
                  <a:pt x="8959" y="18706"/>
                  <a:pt x="8931" y="18706"/>
                  <a:pt x="8903" y="18712"/>
                </a:cubicBezTo>
                <a:cubicBezTo>
                  <a:pt x="8914" y="18740"/>
                  <a:pt x="8942" y="18746"/>
                  <a:pt x="8971" y="18757"/>
                </a:cubicBezTo>
                <a:cubicBezTo>
                  <a:pt x="8993" y="18751"/>
                  <a:pt x="9022" y="18746"/>
                  <a:pt x="9050" y="18740"/>
                </a:cubicBezTo>
                <a:cubicBezTo>
                  <a:pt x="9056" y="18746"/>
                  <a:pt x="9062" y="18763"/>
                  <a:pt x="9062" y="18768"/>
                </a:cubicBezTo>
                <a:cubicBezTo>
                  <a:pt x="9069" y="18755"/>
                  <a:pt x="9103" y="18747"/>
                  <a:pt x="9133" y="18747"/>
                </a:cubicBezTo>
                <a:cubicBezTo>
                  <a:pt x="9168" y="18747"/>
                  <a:pt x="9199" y="18758"/>
                  <a:pt x="9181" y="18785"/>
                </a:cubicBezTo>
                <a:cubicBezTo>
                  <a:pt x="9152" y="18791"/>
                  <a:pt x="9122" y="18794"/>
                  <a:pt x="9092" y="18794"/>
                </a:cubicBezTo>
                <a:cubicBezTo>
                  <a:pt x="9016" y="18794"/>
                  <a:pt x="8939" y="18780"/>
                  <a:pt x="8863" y="18780"/>
                </a:cubicBezTo>
                <a:cubicBezTo>
                  <a:pt x="8829" y="18780"/>
                  <a:pt x="8794" y="18783"/>
                  <a:pt x="8761" y="18791"/>
                </a:cubicBezTo>
                <a:cubicBezTo>
                  <a:pt x="8755" y="18785"/>
                  <a:pt x="8744" y="18774"/>
                  <a:pt x="8744" y="18768"/>
                </a:cubicBezTo>
                <a:cubicBezTo>
                  <a:pt x="8659" y="18768"/>
                  <a:pt x="8574" y="18746"/>
                  <a:pt x="8489" y="18734"/>
                </a:cubicBezTo>
                <a:cubicBezTo>
                  <a:pt x="8483" y="18751"/>
                  <a:pt x="8471" y="18785"/>
                  <a:pt x="8466" y="18802"/>
                </a:cubicBezTo>
                <a:cubicBezTo>
                  <a:pt x="8479" y="18804"/>
                  <a:pt x="8493" y="18805"/>
                  <a:pt x="8506" y="18805"/>
                </a:cubicBezTo>
                <a:cubicBezTo>
                  <a:pt x="8539" y="18805"/>
                  <a:pt x="8572" y="18798"/>
                  <a:pt x="8596" y="18774"/>
                </a:cubicBezTo>
                <a:cubicBezTo>
                  <a:pt x="8613" y="18780"/>
                  <a:pt x="8630" y="18785"/>
                  <a:pt x="8653" y="18791"/>
                </a:cubicBezTo>
                <a:cubicBezTo>
                  <a:pt x="8663" y="18807"/>
                  <a:pt x="8681" y="18810"/>
                  <a:pt x="8700" y="18810"/>
                </a:cubicBezTo>
                <a:cubicBezTo>
                  <a:pt x="8718" y="18810"/>
                  <a:pt x="8737" y="18807"/>
                  <a:pt x="8753" y="18807"/>
                </a:cubicBezTo>
                <a:cubicBezTo>
                  <a:pt x="8758" y="18807"/>
                  <a:pt x="8762" y="18807"/>
                  <a:pt x="8767" y="18808"/>
                </a:cubicBezTo>
                <a:lnTo>
                  <a:pt x="8755" y="18848"/>
                </a:lnTo>
                <a:cubicBezTo>
                  <a:pt x="8761" y="18842"/>
                  <a:pt x="8772" y="18819"/>
                  <a:pt x="8778" y="18814"/>
                </a:cubicBezTo>
                <a:cubicBezTo>
                  <a:pt x="8795" y="18825"/>
                  <a:pt x="8823" y="18848"/>
                  <a:pt x="8840" y="18865"/>
                </a:cubicBezTo>
                <a:cubicBezTo>
                  <a:pt x="8857" y="18853"/>
                  <a:pt x="8874" y="18842"/>
                  <a:pt x="8886" y="18831"/>
                </a:cubicBezTo>
                <a:cubicBezTo>
                  <a:pt x="8897" y="18842"/>
                  <a:pt x="8908" y="18859"/>
                  <a:pt x="8914" y="18870"/>
                </a:cubicBezTo>
                <a:cubicBezTo>
                  <a:pt x="8914" y="18865"/>
                  <a:pt x="8914" y="18848"/>
                  <a:pt x="8914" y="18836"/>
                </a:cubicBezTo>
                <a:cubicBezTo>
                  <a:pt x="8942" y="18848"/>
                  <a:pt x="8982" y="18848"/>
                  <a:pt x="9005" y="18882"/>
                </a:cubicBezTo>
                <a:cubicBezTo>
                  <a:pt x="9005" y="18870"/>
                  <a:pt x="9005" y="18859"/>
                  <a:pt x="8999" y="18848"/>
                </a:cubicBezTo>
                <a:lnTo>
                  <a:pt x="8999" y="18848"/>
                </a:lnTo>
                <a:cubicBezTo>
                  <a:pt x="9050" y="18856"/>
                  <a:pt x="9101" y="18858"/>
                  <a:pt x="9152" y="18858"/>
                </a:cubicBezTo>
                <a:cubicBezTo>
                  <a:pt x="9178" y="18858"/>
                  <a:pt x="9203" y="18857"/>
                  <a:pt x="9229" y="18857"/>
                </a:cubicBezTo>
                <a:cubicBezTo>
                  <a:pt x="9254" y="18857"/>
                  <a:pt x="9280" y="18858"/>
                  <a:pt x="9306" y="18859"/>
                </a:cubicBezTo>
                <a:cubicBezTo>
                  <a:pt x="9300" y="18870"/>
                  <a:pt x="9289" y="18882"/>
                  <a:pt x="9283" y="18893"/>
                </a:cubicBezTo>
                <a:cubicBezTo>
                  <a:pt x="9304" y="18869"/>
                  <a:pt x="9344" y="18856"/>
                  <a:pt x="9383" y="18856"/>
                </a:cubicBezTo>
                <a:cubicBezTo>
                  <a:pt x="9418" y="18856"/>
                  <a:pt x="9451" y="18866"/>
                  <a:pt x="9470" y="18887"/>
                </a:cubicBezTo>
                <a:cubicBezTo>
                  <a:pt x="9474" y="18891"/>
                  <a:pt x="9478" y="18893"/>
                  <a:pt x="9482" y="18893"/>
                </a:cubicBezTo>
                <a:cubicBezTo>
                  <a:pt x="9497" y="18893"/>
                  <a:pt x="9514" y="18875"/>
                  <a:pt x="9527" y="18870"/>
                </a:cubicBezTo>
                <a:cubicBezTo>
                  <a:pt x="9535" y="18871"/>
                  <a:pt x="9543" y="18872"/>
                  <a:pt x="9551" y="18872"/>
                </a:cubicBezTo>
                <a:cubicBezTo>
                  <a:pt x="9607" y="18872"/>
                  <a:pt x="9651" y="18853"/>
                  <a:pt x="9691" y="18808"/>
                </a:cubicBezTo>
                <a:cubicBezTo>
                  <a:pt x="9697" y="18819"/>
                  <a:pt x="9697" y="18842"/>
                  <a:pt x="9697" y="18853"/>
                </a:cubicBezTo>
                <a:cubicBezTo>
                  <a:pt x="9703" y="18842"/>
                  <a:pt x="9714" y="18819"/>
                  <a:pt x="9714" y="18808"/>
                </a:cubicBezTo>
                <a:cubicBezTo>
                  <a:pt x="9730" y="18820"/>
                  <a:pt x="9747" y="18844"/>
                  <a:pt x="9765" y="18844"/>
                </a:cubicBezTo>
                <a:cubicBezTo>
                  <a:pt x="9772" y="18844"/>
                  <a:pt x="9780" y="18840"/>
                  <a:pt x="9788" y="18831"/>
                </a:cubicBezTo>
                <a:cubicBezTo>
                  <a:pt x="9828" y="18831"/>
                  <a:pt x="9873" y="18836"/>
                  <a:pt x="9913" y="18836"/>
                </a:cubicBezTo>
                <a:cubicBezTo>
                  <a:pt x="9867" y="18814"/>
                  <a:pt x="9822" y="18802"/>
                  <a:pt x="9776" y="18797"/>
                </a:cubicBezTo>
                <a:lnTo>
                  <a:pt x="9765" y="18836"/>
                </a:lnTo>
                <a:cubicBezTo>
                  <a:pt x="9750" y="18814"/>
                  <a:pt x="9733" y="18799"/>
                  <a:pt x="9712" y="18799"/>
                </a:cubicBezTo>
                <a:cubicBezTo>
                  <a:pt x="9701" y="18799"/>
                  <a:pt x="9688" y="18804"/>
                  <a:pt x="9674" y="18814"/>
                </a:cubicBezTo>
                <a:lnTo>
                  <a:pt x="9680" y="18774"/>
                </a:lnTo>
                <a:lnTo>
                  <a:pt x="9680" y="18774"/>
                </a:lnTo>
                <a:cubicBezTo>
                  <a:pt x="9663" y="18808"/>
                  <a:pt x="9635" y="18842"/>
                  <a:pt x="9601" y="18859"/>
                </a:cubicBezTo>
                <a:cubicBezTo>
                  <a:pt x="9555" y="18836"/>
                  <a:pt x="9544" y="18785"/>
                  <a:pt x="9532" y="18740"/>
                </a:cubicBezTo>
                <a:cubicBezTo>
                  <a:pt x="9493" y="18729"/>
                  <a:pt x="9447" y="18723"/>
                  <a:pt x="9402" y="18717"/>
                </a:cubicBezTo>
                <a:cubicBezTo>
                  <a:pt x="9635" y="18706"/>
                  <a:pt x="9873" y="18695"/>
                  <a:pt x="10111" y="18695"/>
                </a:cubicBezTo>
                <a:cubicBezTo>
                  <a:pt x="10106" y="18700"/>
                  <a:pt x="10089" y="18717"/>
                  <a:pt x="10083" y="18729"/>
                </a:cubicBezTo>
                <a:lnTo>
                  <a:pt x="10100" y="18729"/>
                </a:lnTo>
                <a:cubicBezTo>
                  <a:pt x="10107" y="18698"/>
                  <a:pt x="10120" y="18681"/>
                  <a:pt x="10143" y="18681"/>
                </a:cubicBezTo>
                <a:cubicBezTo>
                  <a:pt x="10154" y="18681"/>
                  <a:pt x="10167" y="18685"/>
                  <a:pt x="10184" y="18694"/>
                </a:cubicBezTo>
                <a:lnTo>
                  <a:pt x="10184" y="18694"/>
                </a:lnTo>
                <a:cubicBezTo>
                  <a:pt x="10186" y="18688"/>
                  <a:pt x="10188" y="18682"/>
                  <a:pt x="10191" y="18678"/>
                </a:cubicBezTo>
                <a:cubicBezTo>
                  <a:pt x="10264" y="18672"/>
                  <a:pt x="10338" y="18672"/>
                  <a:pt x="10406" y="18666"/>
                </a:cubicBezTo>
                <a:cubicBezTo>
                  <a:pt x="10410" y="18666"/>
                  <a:pt x="10414" y="18667"/>
                  <a:pt x="10419" y="18667"/>
                </a:cubicBezTo>
                <a:cubicBezTo>
                  <a:pt x="10476" y="18667"/>
                  <a:pt x="10540" y="18644"/>
                  <a:pt x="10598" y="18644"/>
                </a:cubicBezTo>
                <a:cubicBezTo>
                  <a:pt x="10630" y="18644"/>
                  <a:pt x="10659" y="18651"/>
                  <a:pt x="10684" y="18672"/>
                </a:cubicBezTo>
                <a:cubicBezTo>
                  <a:pt x="10724" y="18678"/>
                  <a:pt x="10764" y="18678"/>
                  <a:pt x="10809" y="18683"/>
                </a:cubicBezTo>
                <a:cubicBezTo>
                  <a:pt x="10815" y="18683"/>
                  <a:pt x="10826" y="18672"/>
                  <a:pt x="10837" y="18666"/>
                </a:cubicBezTo>
                <a:cubicBezTo>
                  <a:pt x="10846" y="18669"/>
                  <a:pt x="10854" y="18670"/>
                  <a:pt x="10861" y="18670"/>
                </a:cubicBezTo>
                <a:cubicBezTo>
                  <a:pt x="10884" y="18670"/>
                  <a:pt x="10901" y="18657"/>
                  <a:pt x="10906" y="18626"/>
                </a:cubicBezTo>
                <a:lnTo>
                  <a:pt x="10906" y="18626"/>
                </a:lnTo>
                <a:cubicBezTo>
                  <a:pt x="10883" y="18632"/>
                  <a:pt x="10860" y="18632"/>
                  <a:pt x="10837" y="18632"/>
                </a:cubicBezTo>
                <a:cubicBezTo>
                  <a:pt x="10872" y="18621"/>
                  <a:pt x="10906" y="18615"/>
                  <a:pt x="10940" y="18604"/>
                </a:cubicBezTo>
                <a:lnTo>
                  <a:pt x="10940" y="18604"/>
                </a:lnTo>
                <a:cubicBezTo>
                  <a:pt x="10940" y="18615"/>
                  <a:pt x="10934" y="18644"/>
                  <a:pt x="10934" y="18655"/>
                </a:cubicBezTo>
                <a:cubicBezTo>
                  <a:pt x="10951" y="18644"/>
                  <a:pt x="10974" y="18638"/>
                  <a:pt x="10991" y="18626"/>
                </a:cubicBezTo>
                <a:lnTo>
                  <a:pt x="10991" y="18626"/>
                </a:lnTo>
                <a:cubicBezTo>
                  <a:pt x="10991" y="18649"/>
                  <a:pt x="10991" y="18672"/>
                  <a:pt x="10985" y="18695"/>
                </a:cubicBezTo>
                <a:cubicBezTo>
                  <a:pt x="10962" y="18700"/>
                  <a:pt x="10940" y="18706"/>
                  <a:pt x="10917" y="18712"/>
                </a:cubicBezTo>
                <a:cubicBezTo>
                  <a:pt x="10917" y="18706"/>
                  <a:pt x="10906" y="18700"/>
                  <a:pt x="10900" y="18700"/>
                </a:cubicBezTo>
                <a:cubicBezTo>
                  <a:pt x="10843" y="18706"/>
                  <a:pt x="10786" y="18723"/>
                  <a:pt x="10735" y="18746"/>
                </a:cubicBezTo>
                <a:cubicBezTo>
                  <a:pt x="10724" y="18740"/>
                  <a:pt x="10701" y="18729"/>
                  <a:pt x="10690" y="18723"/>
                </a:cubicBezTo>
                <a:cubicBezTo>
                  <a:pt x="10684" y="18734"/>
                  <a:pt x="10684" y="18757"/>
                  <a:pt x="10679" y="18768"/>
                </a:cubicBezTo>
                <a:cubicBezTo>
                  <a:pt x="10705" y="18778"/>
                  <a:pt x="10731" y="18781"/>
                  <a:pt x="10758" y="18781"/>
                </a:cubicBezTo>
                <a:cubicBezTo>
                  <a:pt x="10828" y="18781"/>
                  <a:pt x="10899" y="18757"/>
                  <a:pt x="10974" y="18757"/>
                </a:cubicBezTo>
                <a:lnTo>
                  <a:pt x="10972" y="18764"/>
                </a:lnTo>
                <a:lnTo>
                  <a:pt x="10972" y="18764"/>
                </a:lnTo>
                <a:cubicBezTo>
                  <a:pt x="10974" y="18759"/>
                  <a:pt x="10977" y="18754"/>
                  <a:pt x="10979" y="18751"/>
                </a:cubicBezTo>
                <a:cubicBezTo>
                  <a:pt x="11030" y="18746"/>
                  <a:pt x="11076" y="18740"/>
                  <a:pt x="11121" y="18717"/>
                </a:cubicBezTo>
                <a:cubicBezTo>
                  <a:pt x="11133" y="18721"/>
                  <a:pt x="11144" y="18722"/>
                  <a:pt x="11155" y="18722"/>
                </a:cubicBezTo>
                <a:cubicBezTo>
                  <a:pt x="11182" y="18722"/>
                  <a:pt x="11206" y="18711"/>
                  <a:pt x="11218" y="18683"/>
                </a:cubicBezTo>
                <a:cubicBezTo>
                  <a:pt x="11223" y="18695"/>
                  <a:pt x="11229" y="18712"/>
                  <a:pt x="11235" y="18723"/>
                </a:cubicBezTo>
                <a:cubicBezTo>
                  <a:pt x="11235" y="18706"/>
                  <a:pt x="11235" y="18683"/>
                  <a:pt x="11235" y="18672"/>
                </a:cubicBezTo>
                <a:cubicBezTo>
                  <a:pt x="11252" y="18678"/>
                  <a:pt x="11280" y="18689"/>
                  <a:pt x="11291" y="18695"/>
                </a:cubicBezTo>
                <a:cubicBezTo>
                  <a:pt x="11297" y="18689"/>
                  <a:pt x="11297" y="18678"/>
                  <a:pt x="11303" y="18672"/>
                </a:cubicBezTo>
                <a:cubicBezTo>
                  <a:pt x="11275" y="18669"/>
                  <a:pt x="11246" y="18665"/>
                  <a:pt x="11219" y="18665"/>
                </a:cubicBezTo>
                <a:cubicBezTo>
                  <a:pt x="11185" y="18665"/>
                  <a:pt x="11155" y="18672"/>
                  <a:pt x="11133" y="18700"/>
                </a:cubicBezTo>
                <a:cubicBezTo>
                  <a:pt x="11121" y="18695"/>
                  <a:pt x="11098" y="18683"/>
                  <a:pt x="11087" y="18678"/>
                </a:cubicBezTo>
                <a:cubicBezTo>
                  <a:pt x="11053" y="18683"/>
                  <a:pt x="11025" y="18689"/>
                  <a:pt x="10991" y="18700"/>
                </a:cubicBezTo>
                <a:cubicBezTo>
                  <a:pt x="10996" y="18678"/>
                  <a:pt x="11008" y="18644"/>
                  <a:pt x="11008" y="18621"/>
                </a:cubicBezTo>
                <a:lnTo>
                  <a:pt x="11053" y="18644"/>
                </a:lnTo>
                <a:lnTo>
                  <a:pt x="11053" y="18592"/>
                </a:lnTo>
                <a:cubicBezTo>
                  <a:pt x="11064" y="18587"/>
                  <a:pt x="11081" y="18581"/>
                  <a:pt x="11087" y="18575"/>
                </a:cubicBezTo>
                <a:lnTo>
                  <a:pt x="11087" y="18638"/>
                </a:lnTo>
                <a:cubicBezTo>
                  <a:pt x="11098" y="18621"/>
                  <a:pt x="11110" y="18598"/>
                  <a:pt x="11121" y="18581"/>
                </a:cubicBezTo>
                <a:cubicBezTo>
                  <a:pt x="11138" y="18575"/>
                  <a:pt x="11155" y="18570"/>
                  <a:pt x="11167" y="18570"/>
                </a:cubicBezTo>
                <a:cubicBezTo>
                  <a:pt x="11155" y="18581"/>
                  <a:pt x="11133" y="18587"/>
                  <a:pt x="11127" y="18609"/>
                </a:cubicBezTo>
                <a:cubicBezTo>
                  <a:pt x="11134" y="18615"/>
                  <a:pt x="11141" y="18617"/>
                  <a:pt x="11147" y="18617"/>
                </a:cubicBezTo>
                <a:cubicBezTo>
                  <a:pt x="11178" y="18617"/>
                  <a:pt x="11196" y="18557"/>
                  <a:pt x="11229" y="18547"/>
                </a:cubicBezTo>
                <a:cubicBezTo>
                  <a:pt x="11252" y="18547"/>
                  <a:pt x="11291" y="18553"/>
                  <a:pt x="11314" y="18553"/>
                </a:cubicBezTo>
                <a:cubicBezTo>
                  <a:pt x="11328" y="18537"/>
                  <a:pt x="11342" y="18530"/>
                  <a:pt x="11355" y="18530"/>
                </a:cubicBezTo>
                <a:cubicBezTo>
                  <a:pt x="11375" y="18530"/>
                  <a:pt x="11394" y="18544"/>
                  <a:pt x="11411" y="18564"/>
                </a:cubicBezTo>
                <a:cubicBezTo>
                  <a:pt x="11416" y="18553"/>
                  <a:pt x="11428" y="18536"/>
                  <a:pt x="11428" y="18524"/>
                </a:cubicBezTo>
                <a:cubicBezTo>
                  <a:pt x="11490" y="18496"/>
                  <a:pt x="11558" y="18485"/>
                  <a:pt x="11620" y="18462"/>
                </a:cubicBezTo>
                <a:lnTo>
                  <a:pt x="11620" y="18462"/>
                </a:lnTo>
                <a:cubicBezTo>
                  <a:pt x="11603" y="18485"/>
                  <a:pt x="11592" y="18507"/>
                  <a:pt x="11575" y="18530"/>
                </a:cubicBezTo>
                <a:cubicBezTo>
                  <a:pt x="11609" y="18519"/>
                  <a:pt x="11626" y="18485"/>
                  <a:pt x="11637" y="18456"/>
                </a:cubicBezTo>
                <a:cubicBezTo>
                  <a:pt x="11649" y="18468"/>
                  <a:pt x="11666" y="18485"/>
                  <a:pt x="11683" y="18502"/>
                </a:cubicBezTo>
                <a:cubicBezTo>
                  <a:pt x="11677" y="18479"/>
                  <a:pt x="11672" y="18462"/>
                  <a:pt x="11666" y="18445"/>
                </a:cubicBezTo>
                <a:cubicBezTo>
                  <a:pt x="11711" y="18445"/>
                  <a:pt x="11751" y="18422"/>
                  <a:pt x="11791" y="18405"/>
                </a:cubicBezTo>
                <a:lnTo>
                  <a:pt x="11791" y="18405"/>
                </a:lnTo>
                <a:cubicBezTo>
                  <a:pt x="11791" y="18417"/>
                  <a:pt x="11785" y="18439"/>
                  <a:pt x="11785" y="18451"/>
                </a:cubicBezTo>
                <a:cubicBezTo>
                  <a:pt x="11796" y="18445"/>
                  <a:pt x="11819" y="18445"/>
                  <a:pt x="11830" y="18439"/>
                </a:cubicBezTo>
                <a:cubicBezTo>
                  <a:pt x="11779" y="18400"/>
                  <a:pt x="11847" y="18377"/>
                  <a:pt x="11881" y="18365"/>
                </a:cubicBezTo>
                <a:lnTo>
                  <a:pt x="11887" y="18365"/>
                </a:lnTo>
                <a:lnTo>
                  <a:pt x="11893" y="18377"/>
                </a:lnTo>
                <a:cubicBezTo>
                  <a:pt x="11893" y="18377"/>
                  <a:pt x="11893" y="18365"/>
                  <a:pt x="11898" y="18360"/>
                </a:cubicBezTo>
                <a:cubicBezTo>
                  <a:pt x="11944" y="18348"/>
                  <a:pt x="11984" y="18326"/>
                  <a:pt x="12029" y="18309"/>
                </a:cubicBezTo>
                <a:cubicBezTo>
                  <a:pt x="12052" y="18297"/>
                  <a:pt x="12080" y="18286"/>
                  <a:pt x="12103" y="18275"/>
                </a:cubicBezTo>
                <a:lnTo>
                  <a:pt x="12114" y="18263"/>
                </a:lnTo>
                <a:cubicBezTo>
                  <a:pt x="12119" y="18262"/>
                  <a:pt x="12123" y="18262"/>
                  <a:pt x="12128" y="18262"/>
                </a:cubicBezTo>
                <a:cubicBezTo>
                  <a:pt x="12146" y="18262"/>
                  <a:pt x="12163" y="18269"/>
                  <a:pt x="12176" y="18269"/>
                </a:cubicBezTo>
                <a:cubicBezTo>
                  <a:pt x="12188" y="18252"/>
                  <a:pt x="12194" y="18241"/>
                  <a:pt x="12205" y="18224"/>
                </a:cubicBezTo>
                <a:cubicBezTo>
                  <a:pt x="12211" y="18235"/>
                  <a:pt x="12222" y="18246"/>
                  <a:pt x="12228" y="18252"/>
                </a:cubicBezTo>
                <a:cubicBezTo>
                  <a:pt x="12239" y="18246"/>
                  <a:pt x="12256" y="18241"/>
                  <a:pt x="12267" y="18235"/>
                </a:cubicBezTo>
                <a:cubicBezTo>
                  <a:pt x="12273" y="18235"/>
                  <a:pt x="12273" y="18235"/>
                  <a:pt x="12273" y="18241"/>
                </a:cubicBezTo>
                <a:cubicBezTo>
                  <a:pt x="12290" y="18241"/>
                  <a:pt x="12307" y="18229"/>
                  <a:pt x="12313" y="18218"/>
                </a:cubicBezTo>
                <a:cubicBezTo>
                  <a:pt x="12472" y="18150"/>
                  <a:pt x="12647" y="18127"/>
                  <a:pt x="12806" y="18059"/>
                </a:cubicBezTo>
                <a:cubicBezTo>
                  <a:pt x="12829" y="18019"/>
                  <a:pt x="12874" y="18031"/>
                  <a:pt x="12908" y="18025"/>
                </a:cubicBezTo>
                <a:cubicBezTo>
                  <a:pt x="12954" y="17997"/>
                  <a:pt x="12999" y="17974"/>
                  <a:pt x="13045" y="17957"/>
                </a:cubicBezTo>
                <a:cubicBezTo>
                  <a:pt x="13050" y="17951"/>
                  <a:pt x="13056" y="17940"/>
                  <a:pt x="13062" y="17934"/>
                </a:cubicBezTo>
                <a:cubicBezTo>
                  <a:pt x="13090" y="17929"/>
                  <a:pt x="13113" y="17929"/>
                  <a:pt x="13135" y="17929"/>
                </a:cubicBezTo>
                <a:cubicBezTo>
                  <a:pt x="13152" y="17917"/>
                  <a:pt x="13169" y="17906"/>
                  <a:pt x="13192" y="17889"/>
                </a:cubicBezTo>
                <a:cubicBezTo>
                  <a:pt x="13198" y="17895"/>
                  <a:pt x="13215" y="17900"/>
                  <a:pt x="13220" y="17900"/>
                </a:cubicBezTo>
                <a:lnTo>
                  <a:pt x="13209" y="17883"/>
                </a:lnTo>
                <a:cubicBezTo>
                  <a:pt x="13249" y="17872"/>
                  <a:pt x="13277" y="17861"/>
                  <a:pt x="13311" y="17844"/>
                </a:cubicBezTo>
                <a:cubicBezTo>
                  <a:pt x="13317" y="17844"/>
                  <a:pt x="13323" y="17855"/>
                  <a:pt x="13323" y="17861"/>
                </a:cubicBezTo>
                <a:cubicBezTo>
                  <a:pt x="13328" y="17849"/>
                  <a:pt x="13340" y="17832"/>
                  <a:pt x="13340" y="17826"/>
                </a:cubicBezTo>
                <a:cubicBezTo>
                  <a:pt x="13413" y="17821"/>
                  <a:pt x="13459" y="17753"/>
                  <a:pt x="13527" y="17747"/>
                </a:cubicBezTo>
                <a:cubicBezTo>
                  <a:pt x="13595" y="17662"/>
                  <a:pt x="13708" y="17651"/>
                  <a:pt x="13799" y="17588"/>
                </a:cubicBezTo>
                <a:cubicBezTo>
                  <a:pt x="13799" y="17583"/>
                  <a:pt x="13799" y="17560"/>
                  <a:pt x="13799" y="17548"/>
                </a:cubicBezTo>
                <a:cubicBezTo>
                  <a:pt x="13811" y="17554"/>
                  <a:pt x="13828" y="17560"/>
                  <a:pt x="13833" y="17565"/>
                </a:cubicBezTo>
                <a:cubicBezTo>
                  <a:pt x="13941" y="17497"/>
                  <a:pt x="14072" y="17469"/>
                  <a:pt x="14162" y="17384"/>
                </a:cubicBezTo>
                <a:cubicBezTo>
                  <a:pt x="14162" y="17373"/>
                  <a:pt x="14151" y="17361"/>
                  <a:pt x="14145" y="17350"/>
                </a:cubicBezTo>
                <a:cubicBezTo>
                  <a:pt x="14100" y="17384"/>
                  <a:pt x="14049" y="17418"/>
                  <a:pt x="13998" y="17452"/>
                </a:cubicBezTo>
                <a:cubicBezTo>
                  <a:pt x="13992" y="17446"/>
                  <a:pt x="13981" y="17446"/>
                  <a:pt x="13969" y="17446"/>
                </a:cubicBezTo>
                <a:cubicBezTo>
                  <a:pt x="13907" y="17503"/>
                  <a:pt x="13811" y="17531"/>
                  <a:pt x="13731" y="17571"/>
                </a:cubicBezTo>
                <a:cubicBezTo>
                  <a:pt x="13725" y="17577"/>
                  <a:pt x="13725" y="17594"/>
                  <a:pt x="13725" y="17600"/>
                </a:cubicBezTo>
                <a:cubicBezTo>
                  <a:pt x="13697" y="17605"/>
                  <a:pt x="13674" y="17605"/>
                  <a:pt x="13652" y="17605"/>
                </a:cubicBezTo>
                <a:cubicBezTo>
                  <a:pt x="13646" y="17622"/>
                  <a:pt x="13635" y="17645"/>
                  <a:pt x="13629" y="17662"/>
                </a:cubicBezTo>
                <a:cubicBezTo>
                  <a:pt x="13623" y="17651"/>
                  <a:pt x="13612" y="17639"/>
                  <a:pt x="13606" y="17634"/>
                </a:cubicBezTo>
                <a:cubicBezTo>
                  <a:pt x="13601" y="17639"/>
                  <a:pt x="13584" y="17656"/>
                  <a:pt x="13578" y="17668"/>
                </a:cubicBezTo>
                <a:cubicBezTo>
                  <a:pt x="13561" y="17656"/>
                  <a:pt x="13544" y="17645"/>
                  <a:pt x="13533" y="17634"/>
                </a:cubicBezTo>
                <a:lnTo>
                  <a:pt x="13533" y="17634"/>
                </a:lnTo>
                <a:cubicBezTo>
                  <a:pt x="13538" y="17639"/>
                  <a:pt x="13544" y="17662"/>
                  <a:pt x="13550" y="17668"/>
                </a:cubicBezTo>
                <a:cubicBezTo>
                  <a:pt x="13408" y="17724"/>
                  <a:pt x="13260" y="17781"/>
                  <a:pt x="13124" y="17849"/>
                </a:cubicBezTo>
                <a:cubicBezTo>
                  <a:pt x="13124" y="17821"/>
                  <a:pt x="13124" y="17792"/>
                  <a:pt x="13118" y="17764"/>
                </a:cubicBezTo>
                <a:lnTo>
                  <a:pt x="13118" y="17764"/>
                </a:lnTo>
                <a:cubicBezTo>
                  <a:pt x="13124" y="17770"/>
                  <a:pt x="13135" y="17792"/>
                  <a:pt x="13141" y="17804"/>
                </a:cubicBezTo>
                <a:cubicBezTo>
                  <a:pt x="13209" y="17775"/>
                  <a:pt x="13272" y="17741"/>
                  <a:pt x="13340" y="17707"/>
                </a:cubicBezTo>
                <a:cubicBezTo>
                  <a:pt x="13334" y="17702"/>
                  <a:pt x="13323" y="17685"/>
                  <a:pt x="13311" y="17679"/>
                </a:cubicBezTo>
                <a:cubicBezTo>
                  <a:pt x="13402" y="17622"/>
                  <a:pt x="13493" y="17577"/>
                  <a:pt x="13589" y="17537"/>
                </a:cubicBezTo>
                <a:lnTo>
                  <a:pt x="13589" y="17537"/>
                </a:lnTo>
                <a:cubicBezTo>
                  <a:pt x="13578" y="17571"/>
                  <a:pt x="13555" y="17588"/>
                  <a:pt x="13527" y="17605"/>
                </a:cubicBezTo>
                <a:lnTo>
                  <a:pt x="13527" y="17611"/>
                </a:lnTo>
                <a:cubicBezTo>
                  <a:pt x="13550" y="17600"/>
                  <a:pt x="13572" y="17594"/>
                  <a:pt x="13595" y="17583"/>
                </a:cubicBezTo>
                <a:cubicBezTo>
                  <a:pt x="13595" y="17560"/>
                  <a:pt x="13589" y="17543"/>
                  <a:pt x="13595" y="17520"/>
                </a:cubicBezTo>
                <a:cubicBezTo>
                  <a:pt x="13597" y="17520"/>
                  <a:pt x="13598" y="17519"/>
                  <a:pt x="13600" y="17519"/>
                </a:cubicBezTo>
                <a:cubicBezTo>
                  <a:pt x="13619" y="17519"/>
                  <a:pt x="13624" y="17550"/>
                  <a:pt x="13635" y="17565"/>
                </a:cubicBezTo>
                <a:cubicBezTo>
                  <a:pt x="13674" y="17537"/>
                  <a:pt x="13714" y="17514"/>
                  <a:pt x="13754" y="17492"/>
                </a:cubicBezTo>
                <a:lnTo>
                  <a:pt x="13680" y="17492"/>
                </a:lnTo>
                <a:cubicBezTo>
                  <a:pt x="13721" y="17478"/>
                  <a:pt x="13766" y="17424"/>
                  <a:pt x="13814" y="17424"/>
                </a:cubicBezTo>
                <a:cubicBezTo>
                  <a:pt x="13826" y="17424"/>
                  <a:pt x="13838" y="17427"/>
                  <a:pt x="13850" y="17435"/>
                </a:cubicBezTo>
                <a:cubicBezTo>
                  <a:pt x="13879" y="17418"/>
                  <a:pt x="13907" y="17401"/>
                  <a:pt x="13935" y="17384"/>
                </a:cubicBezTo>
                <a:lnTo>
                  <a:pt x="13935" y="17384"/>
                </a:lnTo>
                <a:cubicBezTo>
                  <a:pt x="13913" y="17390"/>
                  <a:pt x="13896" y="17395"/>
                  <a:pt x="13879" y="17407"/>
                </a:cubicBezTo>
                <a:lnTo>
                  <a:pt x="13873" y="17390"/>
                </a:lnTo>
                <a:cubicBezTo>
                  <a:pt x="13896" y="17373"/>
                  <a:pt x="13924" y="17361"/>
                  <a:pt x="13952" y="17344"/>
                </a:cubicBezTo>
                <a:cubicBezTo>
                  <a:pt x="13952" y="17350"/>
                  <a:pt x="13964" y="17367"/>
                  <a:pt x="13969" y="17373"/>
                </a:cubicBezTo>
                <a:cubicBezTo>
                  <a:pt x="13952" y="17339"/>
                  <a:pt x="13981" y="17327"/>
                  <a:pt x="14009" y="17316"/>
                </a:cubicBezTo>
                <a:cubicBezTo>
                  <a:pt x="14015" y="17327"/>
                  <a:pt x="14015" y="17350"/>
                  <a:pt x="14015" y="17356"/>
                </a:cubicBezTo>
                <a:cubicBezTo>
                  <a:pt x="14089" y="17299"/>
                  <a:pt x="14174" y="17259"/>
                  <a:pt x="14253" y="17208"/>
                </a:cubicBezTo>
                <a:lnTo>
                  <a:pt x="14253" y="17208"/>
                </a:lnTo>
                <a:cubicBezTo>
                  <a:pt x="14242" y="17214"/>
                  <a:pt x="14219" y="17225"/>
                  <a:pt x="14208" y="17225"/>
                </a:cubicBezTo>
                <a:lnTo>
                  <a:pt x="14191" y="17202"/>
                </a:lnTo>
                <a:cubicBezTo>
                  <a:pt x="14219" y="17185"/>
                  <a:pt x="14247" y="17168"/>
                  <a:pt x="14276" y="17151"/>
                </a:cubicBezTo>
                <a:cubicBezTo>
                  <a:pt x="14276" y="17157"/>
                  <a:pt x="14281" y="17180"/>
                  <a:pt x="14281" y="17185"/>
                </a:cubicBezTo>
                <a:cubicBezTo>
                  <a:pt x="14384" y="17134"/>
                  <a:pt x="14486" y="17078"/>
                  <a:pt x="14577" y="17004"/>
                </a:cubicBezTo>
                <a:lnTo>
                  <a:pt x="14577" y="17004"/>
                </a:lnTo>
                <a:cubicBezTo>
                  <a:pt x="14520" y="17021"/>
                  <a:pt x="14469" y="17066"/>
                  <a:pt x="14412" y="17078"/>
                </a:cubicBezTo>
                <a:cubicBezTo>
                  <a:pt x="14480" y="17015"/>
                  <a:pt x="14559" y="16970"/>
                  <a:pt x="14639" y="16930"/>
                </a:cubicBezTo>
                <a:cubicBezTo>
                  <a:pt x="14650" y="16930"/>
                  <a:pt x="14656" y="16936"/>
                  <a:pt x="14667" y="16936"/>
                </a:cubicBezTo>
                <a:cubicBezTo>
                  <a:pt x="14696" y="16936"/>
                  <a:pt x="14724" y="16919"/>
                  <a:pt x="14747" y="16896"/>
                </a:cubicBezTo>
                <a:cubicBezTo>
                  <a:pt x="14738" y="16893"/>
                  <a:pt x="14730" y="16891"/>
                  <a:pt x="14722" y="16891"/>
                </a:cubicBezTo>
                <a:cubicBezTo>
                  <a:pt x="14702" y="16891"/>
                  <a:pt x="14682" y="16899"/>
                  <a:pt x="14662" y="16907"/>
                </a:cubicBezTo>
                <a:cubicBezTo>
                  <a:pt x="14690" y="16879"/>
                  <a:pt x="14724" y="16851"/>
                  <a:pt x="14758" y="16834"/>
                </a:cubicBezTo>
                <a:cubicBezTo>
                  <a:pt x="14764" y="16845"/>
                  <a:pt x="14769" y="16856"/>
                  <a:pt x="14775" y="16873"/>
                </a:cubicBezTo>
                <a:cubicBezTo>
                  <a:pt x="14798" y="16851"/>
                  <a:pt x="14826" y="16834"/>
                  <a:pt x="14855" y="16817"/>
                </a:cubicBezTo>
                <a:lnTo>
                  <a:pt x="14786" y="16817"/>
                </a:lnTo>
                <a:cubicBezTo>
                  <a:pt x="14832" y="16788"/>
                  <a:pt x="14877" y="16760"/>
                  <a:pt x="14923" y="16737"/>
                </a:cubicBezTo>
                <a:cubicBezTo>
                  <a:pt x="14934" y="16748"/>
                  <a:pt x="14951" y="16765"/>
                  <a:pt x="14968" y="16777"/>
                </a:cubicBezTo>
                <a:cubicBezTo>
                  <a:pt x="14979" y="16680"/>
                  <a:pt x="15110" y="16658"/>
                  <a:pt x="15155" y="16578"/>
                </a:cubicBezTo>
                <a:lnTo>
                  <a:pt x="15155" y="16578"/>
                </a:lnTo>
                <a:cubicBezTo>
                  <a:pt x="15144" y="16584"/>
                  <a:pt x="15121" y="16601"/>
                  <a:pt x="15110" y="16607"/>
                </a:cubicBezTo>
                <a:cubicBezTo>
                  <a:pt x="15104" y="16601"/>
                  <a:pt x="15093" y="16590"/>
                  <a:pt x="15087" y="16584"/>
                </a:cubicBezTo>
                <a:cubicBezTo>
                  <a:pt x="15104" y="16578"/>
                  <a:pt x="15127" y="16567"/>
                  <a:pt x="15144" y="16561"/>
                </a:cubicBezTo>
                <a:cubicBezTo>
                  <a:pt x="15150" y="16550"/>
                  <a:pt x="15155" y="16533"/>
                  <a:pt x="15167" y="16522"/>
                </a:cubicBezTo>
                <a:cubicBezTo>
                  <a:pt x="15172" y="16533"/>
                  <a:pt x="15184" y="16561"/>
                  <a:pt x="15189" y="16573"/>
                </a:cubicBezTo>
                <a:cubicBezTo>
                  <a:pt x="15218" y="16556"/>
                  <a:pt x="15252" y="16533"/>
                  <a:pt x="15257" y="16493"/>
                </a:cubicBezTo>
                <a:cubicBezTo>
                  <a:pt x="15291" y="16470"/>
                  <a:pt x="15325" y="16453"/>
                  <a:pt x="15365" y="16431"/>
                </a:cubicBezTo>
                <a:lnTo>
                  <a:pt x="15382" y="16397"/>
                </a:lnTo>
                <a:cubicBezTo>
                  <a:pt x="15422" y="16380"/>
                  <a:pt x="15462" y="16351"/>
                  <a:pt x="15496" y="16317"/>
                </a:cubicBezTo>
                <a:lnTo>
                  <a:pt x="15496" y="16317"/>
                </a:lnTo>
                <a:cubicBezTo>
                  <a:pt x="15496" y="16329"/>
                  <a:pt x="15490" y="16357"/>
                  <a:pt x="15490" y="16368"/>
                </a:cubicBezTo>
                <a:cubicBezTo>
                  <a:pt x="15501" y="16317"/>
                  <a:pt x="15552" y="16283"/>
                  <a:pt x="15564" y="16232"/>
                </a:cubicBezTo>
                <a:lnTo>
                  <a:pt x="15564" y="16232"/>
                </a:lnTo>
                <a:cubicBezTo>
                  <a:pt x="15524" y="16261"/>
                  <a:pt x="15490" y="16283"/>
                  <a:pt x="15450" y="16306"/>
                </a:cubicBezTo>
                <a:cubicBezTo>
                  <a:pt x="15547" y="16198"/>
                  <a:pt x="15666" y="16096"/>
                  <a:pt x="15785" y="16011"/>
                </a:cubicBezTo>
                <a:lnTo>
                  <a:pt x="15785" y="16011"/>
                </a:lnTo>
                <a:cubicBezTo>
                  <a:pt x="15768" y="16028"/>
                  <a:pt x="15751" y="16051"/>
                  <a:pt x="15734" y="16073"/>
                </a:cubicBezTo>
                <a:cubicBezTo>
                  <a:pt x="15740" y="16075"/>
                  <a:pt x="15745" y="16076"/>
                  <a:pt x="15750" y="16076"/>
                </a:cubicBezTo>
                <a:cubicBezTo>
                  <a:pt x="15771" y="16076"/>
                  <a:pt x="15791" y="16061"/>
                  <a:pt x="15813" y="16056"/>
                </a:cubicBezTo>
                <a:cubicBezTo>
                  <a:pt x="15825" y="16028"/>
                  <a:pt x="15842" y="16005"/>
                  <a:pt x="15853" y="15983"/>
                </a:cubicBezTo>
                <a:cubicBezTo>
                  <a:pt x="15864" y="15983"/>
                  <a:pt x="15876" y="15988"/>
                  <a:pt x="15881" y="15994"/>
                </a:cubicBezTo>
                <a:cubicBezTo>
                  <a:pt x="15877" y="15967"/>
                  <a:pt x="15927" y="15900"/>
                  <a:pt x="15958" y="15900"/>
                </a:cubicBezTo>
                <a:cubicBezTo>
                  <a:pt x="15967" y="15900"/>
                  <a:pt x="15974" y="15906"/>
                  <a:pt x="15978" y="15920"/>
                </a:cubicBezTo>
                <a:cubicBezTo>
                  <a:pt x="15899" y="16034"/>
                  <a:pt x="15762" y="16107"/>
                  <a:pt x="15694" y="16232"/>
                </a:cubicBezTo>
                <a:lnTo>
                  <a:pt x="15666" y="16232"/>
                </a:lnTo>
                <a:cubicBezTo>
                  <a:pt x="15609" y="16295"/>
                  <a:pt x="15541" y="16340"/>
                  <a:pt x="15473" y="16397"/>
                </a:cubicBezTo>
                <a:cubicBezTo>
                  <a:pt x="15484" y="16408"/>
                  <a:pt x="15496" y="16442"/>
                  <a:pt x="15507" y="16459"/>
                </a:cubicBezTo>
                <a:cubicBezTo>
                  <a:pt x="15541" y="16425"/>
                  <a:pt x="15581" y="16391"/>
                  <a:pt x="15569" y="16340"/>
                </a:cubicBezTo>
                <a:cubicBezTo>
                  <a:pt x="15586" y="16329"/>
                  <a:pt x="15603" y="16323"/>
                  <a:pt x="15620" y="16312"/>
                </a:cubicBezTo>
                <a:cubicBezTo>
                  <a:pt x="15623" y="16312"/>
                  <a:pt x="15625" y="16312"/>
                  <a:pt x="15627" y="16312"/>
                </a:cubicBezTo>
                <a:cubicBezTo>
                  <a:pt x="15668" y="16312"/>
                  <a:pt x="15685" y="16259"/>
                  <a:pt x="15717" y="16238"/>
                </a:cubicBezTo>
                <a:lnTo>
                  <a:pt x="15740" y="16278"/>
                </a:lnTo>
                <a:cubicBezTo>
                  <a:pt x="15734" y="16266"/>
                  <a:pt x="15728" y="16243"/>
                  <a:pt x="15723" y="16232"/>
                </a:cubicBezTo>
                <a:cubicBezTo>
                  <a:pt x="15745" y="16232"/>
                  <a:pt x="15779" y="16221"/>
                  <a:pt x="15808" y="16221"/>
                </a:cubicBezTo>
                <a:cubicBezTo>
                  <a:pt x="15808" y="16204"/>
                  <a:pt x="15808" y="16181"/>
                  <a:pt x="15808" y="16164"/>
                </a:cubicBezTo>
                <a:cubicBezTo>
                  <a:pt x="15825" y="16164"/>
                  <a:pt x="15847" y="16170"/>
                  <a:pt x="15859" y="16170"/>
                </a:cubicBezTo>
                <a:cubicBezTo>
                  <a:pt x="15853" y="16164"/>
                  <a:pt x="15842" y="16158"/>
                  <a:pt x="15836" y="16153"/>
                </a:cubicBezTo>
                <a:cubicBezTo>
                  <a:pt x="15862" y="16137"/>
                  <a:pt x="15884" y="16107"/>
                  <a:pt x="15918" y="16107"/>
                </a:cubicBezTo>
                <a:cubicBezTo>
                  <a:pt x="15921" y="16107"/>
                  <a:pt x="15923" y="16107"/>
                  <a:pt x="15926" y="16107"/>
                </a:cubicBezTo>
                <a:lnTo>
                  <a:pt x="15926" y="16107"/>
                </a:lnTo>
                <a:cubicBezTo>
                  <a:pt x="15920" y="16106"/>
                  <a:pt x="15909" y="16096"/>
                  <a:pt x="15904" y="16090"/>
                </a:cubicBezTo>
                <a:cubicBezTo>
                  <a:pt x="15984" y="16028"/>
                  <a:pt x="16040" y="15943"/>
                  <a:pt x="16114" y="15875"/>
                </a:cubicBezTo>
                <a:cubicBezTo>
                  <a:pt x="16114" y="15885"/>
                  <a:pt x="16119" y="15899"/>
                  <a:pt x="16120" y="15907"/>
                </a:cubicBezTo>
                <a:lnTo>
                  <a:pt x="16120" y="15907"/>
                </a:lnTo>
                <a:cubicBezTo>
                  <a:pt x="16116" y="15850"/>
                  <a:pt x="16183" y="15773"/>
                  <a:pt x="16245" y="15773"/>
                </a:cubicBezTo>
                <a:cubicBezTo>
                  <a:pt x="16273" y="15767"/>
                  <a:pt x="16256" y="15733"/>
                  <a:pt x="16267" y="15716"/>
                </a:cubicBezTo>
                <a:cubicBezTo>
                  <a:pt x="16318" y="15670"/>
                  <a:pt x="16341" y="15619"/>
                  <a:pt x="16335" y="15551"/>
                </a:cubicBezTo>
                <a:lnTo>
                  <a:pt x="16335" y="15551"/>
                </a:lnTo>
                <a:cubicBezTo>
                  <a:pt x="16347" y="15557"/>
                  <a:pt x="16364" y="15574"/>
                  <a:pt x="16375" y="15580"/>
                </a:cubicBezTo>
                <a:cubicBezTo>
                  <a:pt x="16369" y="15568"/>
                  <a:pt x="16358" y="15546"/>
                  <a:pt x="16352" y="15534"/>
                </a:cubicBezTo>
                <a:cubicBezTo>
                  <a:pt x="16375" y="15529"/>
                  <a:pt x="16421" y="15540"/>
                  <a:pt x="16415" y="15500"/>
                </a:cubicBezTo>
                <a:cubicBezTo>
                  <a:pt x="16443" y="15466"/>
                  <a:pt x="16477" y="15438"/>
                  <a:pt x="16506" y="15409"/>
                </a:cubicBezTo>
                <a:lnTo>
                  <a:pt x="16506" y="15409"/>
                </a:lnTo>
                <a:cubicBezTo>
                  <a:pt x="16455" y="15426"/>
                  <a:pt x="16421" y="15455"/>
                  <a:pt x="16381" y="15483"/>
                </a:cubicBezTo>
                <a:cubicBezTo>
                  <a:pt x="16386" y="15489"/>
                  <a:pt x="16398" y="15512"/>
                  <a:pt x="16403" y="15517"/>
                </a:cubicBezTo>
                <a:cubicBezTo>
                  <a:pt x="16396" y="15515"/>
                  <a:pt x="16388" y="15514"/>
                  <a:pt x="16381" y="15514"/>
                </a:cubicBezTo>
                <a:cubicBezTo>
                  <a:pt x="16351" y="15514"/>
                  <a:pt x="16329" y="15532"/>
                  <a:pt x="16324" y="15568"/>
                </a:cubicBezTo>
                <a:lnTo>
                  <a:pt x="16307" y="15540"/>
                </a:lnTo>
                <a:lnTo>
                  <a:pt x="16307" y="15540"/>
                </a:lnTo>
                <a:cubicBezTo>
                  <a:pt x="16318" y="15574"/>
                  <a:pt x="16318" y="15614"/>
                  <a:pt x="16313" y="15653"/>
                </a:cubicBezTo>
                <a:cubicBezTo>
                  <a:pt x="16301" y="15657"/>
                  <a:pt x="16289" y="15659"/>
                  <a:pt x="16277" y="15659"/>
                </a:cubicBezTo>
                <a:cubicBezTo>
                  <a:pt x="16240" y="15659"/>
                  <a:pt x="16207" y="15641"/>
                  <a:pt x="16177" y="15619"/>
                </a:cubicBezTo>
                <a:cubicBezTo>
                  <a:pt x="16142" y="15648"/>
                  <a:pt x="16108" y="15676"/>
                  <a:pt x="16074" y="15710"/>
                </a:cubicBezTo>
                <a:cubicBezTo>
                  <a:pt x="16222" y="15523"/>
                  <a:pt x="16369" y="15341"/>
                  <a:pt x="16528" y="15165"/>
                </a:cubicBezTo>
                <a:cubicBezTo>
                  <a:pt x="16534" y="15177"/>
                  <a:pt x="16534" y="15200"/>
                  <a:pt x="16534" y="15211"/>
                </a:cubicBezTo>
                <a:cubicBezTo>
                  <a:pt x="16540" y="15205"/>
                  <a:pt x="16551" y="15200"/>
                  <a:pt x="16551" y="15194"/>
                </a:cubicBezTo>
                <a:cubicBezTo>
                  <a:pt x="16528" y="15160"/>
                  <a:pt x="16528" y="15126"/>
                  <a:pt x="16579" y="15114"/>
                </a:cubicBezTo>
                <a:lnTo>
                  <a:pt x="16579" y="15114"/>
                </a:lnTo>
                <a:cubicBezTo>
                  <a:pt x="16579" y="15126"/>
                  <a:pt x="16574" y="15154"/>
                  <a:pt x="16574" y="15171"/>
                </a:cubicBezTo>
                <a:cubicBezTo>
                  <a:pt x="16579" y="15154"/>
                  <a:pt x="16591" y="15143"/>
                  <a:pt x="16596" y="15131"/>
                </a:cubicBezTo>
                <a:cubicBezTo>
                  <a:pt x="16585" y="15120"/>
                  <a:pt x="16579" y="15109"/>
                  <a:pt x="16574" y="15097"/>
                </a:cubicBezTo>
                <a:cubicBezTo>
                  <a:pt x="16619" y="15035"/>
                  <a:pt x="16670" y="14984"/>
                  <a:pt x="16716" y="14927"/>
                </a:cubicBezTo>
                <a:cubicBezTo>
                  <a:pt x="16778" y="14865"/>
                  <a:pt x="16806" y="14740"/>
                  <a:pt x="16903" y="14729"/>
                </a:cubicBezTo>
                <a:cubicBezTo>
                  <a:pt x="16931" y="14700"/>
                  <a:pt x="16960" y="14672"/>
                  <a:pt x="16994" y="14643"/>
                </a:cubicBezTo>
                <a:cubicBezTo>
                  <a:pt x="16994" y="14638"/>
                  <a:pt x="16999" y="14621"/>
                  <a:pt x="16999" y="14609"/>
                </a:cubicBezTo>
                <a:cubicBezTo>
                  <a:pt x="17033" y="14592"/>
                  <a:pt x="17045" y="14564"/>
                  <a:pt x="17022" y="14530"/>
                </a:cubicBezTo>
                <a:lnTo>
                  <a:pt x="17022" y="14530"/>
                </a:lnTo>
                <a:cubicBezTo>
                  <a:pt x="17005" y="14547"/>
                  <a:pt x="16988" y="14570"/>
                  <a:pt x="16977" y="14587"/>
                </a:cubicBezTo>
                <a:cubicBezTo>
                  <a:pt x="16988" y="14553"/>
                  <a:pt x="17005" y="14519"/>
                  <a:pt x="17022" y="14490"/>
                </a:cubicBezTo>
                <a:cubicBezTo>
                  <a:pt x="17033" y="14502"/>
                  <a:pt x="17050" y="14519"/>
                  <a:pt x="17056" y="14530"/>
                </a:cubicBezTo>
                <a:cubicBezTo>
                  <a:pt x="17062" y="14507"/>
                  <a:pt x="17067" y="14490"/>
                  <a:pt x="17073" y="14468"/>
                </a:cubicBezTo>
                <a:cubicBezTo>
                  <a:pt x="17090" y="14485"/>
                  <a:pt x="17107" y="14502"/>
                  <a:pt x="17118" y="14519"/>
                </a:cubicBezTo>
                <a:cubicBezTo>
                  <a:pt x="17107" y="14536"/>
                  <a:pt x="17096" y="14558"/>
                  <a:pt x="17084" y="14575"/>
                </a:cubicBezTo>
                <a:cubicBezTo>
                  <a:pt x="17079" y="14581"/>
                  <a:pt x="17073" y="14581"/>
                  <a:pt x="17067" y="14587"/>
                </a:cubicBezTo>
                <a:cubicBezTo>
                  <a:pt x="17033" y="14632"/>
                  <a:pt x="17011" y="14683"/>
                  <a:pt x="16994" y="14740"/>
                </a:cubicBezTo>
                <a:cubicBezTo>
                  <a:pt x="16982" y="14746"/>
                  <a:pt x="16954" y="14751"/>
                  <a:pt x="16942" y="14757"/>
                </a:cubicBezTo>
                <a:cubicBezTo>
                  <a:pt x="16948" y="14768"/>
                  <a:pt x="16965" y="14785"/>
                  <a:pt x="16971" y="14797"/>
                </a:cubicBezTo>
                <a:cubicBezTo>
                  <a:pt x="17056" y="14746"/>
                  <a:pt x="17090" y="14643"/>
                  <a:pt x="17158" y="14570"/>
                </a:cubicBezTo>
                <a:lnTo>
                  <a:pt x="17172" y="14588"/>
                </a:lnTo>
                <a:lnTo>
                  <a:pt x="17172" y="14588"/>
                </a:lnTo>
                <a:cubicBezTo>
                  <a:pt x="17167" y="14581"/>
                  <a:pt x="17163" y="14568"/>
                  <a:pt x="17158" y="14558"/>
                </a:cubicBezTo>
                <a:cubicBezTo>
                  <a:pt x="17192" y="14524"/>
                  <a:pt x="17221" y="14479"/>
                  <a:pt x="17232" y="14434"/>
                </a:cubicBezTo>
                <a:cubicBezTo>
                  <a:pt x="17260" y="14411"/>
                  <a:pt x="17289" y="14377"/>
                  <a:pt x="17266" y="14337"/>
                </a:cubicBezTo>
                <a:lnTo>
                  <a:pt x="17266" y="14337"/>
                </a:lnTo>
                <a:cubicBezTo>
                  <a:pt x="17277" y="14343"/>
                  <a:pt x="17294" y="14348"/>
                  <a:pt x="17306" y="14354"/>
                </a:cubicBezTo>
                <a:cubicBezTo>
                  <a:pt x="17294" y="14343"/>
                  <a:pt x="17277" y="14326"/>
                  <a:pt x="17272" y="14314"/>
                </a:cubicBezTo>
                <a:cubicBezTo>
                  <a:pt x="17283" y="14309"/>
                  <a:pt x="17311" y="14297"/>
                  <a:pt x="17328" y="14292"/>
                </a:cubicBezTo>
                <a:cubicBezTo>
                  <a:pt x="17323" y="14286"/>
                  <a:pt x="17317" y="14275"/>
                  <a:pt x="17311" y="14269"/>
                </a:cubicBezTo>
                <a:cubicBezTo>
                  <a:pt x="17272" y="14309"/>
                  <a:pt x="17209" y="14348"/>
                  <a:pt x="17226" y="14417"/>
                </a:cubicBezTo>
                <a:cubicBezTo>
                  <a:pt x="17215" y="14422"/>
                  <a:pt x="17186" y="14428"/>
                  <a:pt x="17175" y="14434"/>
                </a:cubicBezTo>
                <a:cubicBezTo>
                  <a:pt x="17158" y="14462"/>
                  <a:pt x="17141" y="14490"/>
                  <a:pt x="17130" y="14519"/>
                </a:cubicBezTo>
                <a:cubicBezTo>
                  <a:pt x="17118" y="14502"/>
                  <a:pt x="17096" y="14468"/>
                  <a:pt x="17084" y="14451"/>
                </a:cubicBezTo>
                <a:cubicBezTo>
                  <a:pt x="17096" y="14445"/>
                  <a:pt x="17118" y="14439"/>
                  <a:pt x="17130" y="14434"/>
                </a:cubicBezTo>
                <a:cubicBezTo>
                  <a:pt x="17118" y="14417"/>
                  <a:pt x="17101" y="14405"/>
                  <a:pt x="17090" y="14394"/>
                </a:cubicBezTo>
                <a:cubicBezTo>
                  <a:pt x="17096" y="14388"/>
                  <a:pt x="17101" y="14371"/>
                  <a:pt x="17101" y="14365"/>
                </a:cubicBezTo>
                <a:cubicBezTo>
                  <a:pt x="17113" y="14377"/>
                  <a:pt x="17135" y="14394"/>
                  <a:pt x="17147" y="14405"/>
                </a:cubicBezTo>
                <a:cubicBezTo>
                  <a:pt x="17141" y="14382"/>
                  <a:pt x="17135" y="14360"/>
                  <a:pt x="17130" y="14343"/>
                </a:cubicBezTo>
                <a:cubicBezTo>
                  <a:pt x="17135" y="14326"/>
                  <a:pt x="17147" y="14314"/>
                  <a:pt x="17152" y="14297"/>
                </a:cubicBezTo>
                <a:lnTo>
                  <a:pt x="17152" y="14297"/>
                </a:lnTo>
                <a:cubicBezTo>
                  <a:pt x="17152" y="14320"/>
                  <a:pt x="17141" y="14337"/>
                  <a:pt x="17152" y="14360"/>
                </a:cubicBezTo>
                <a:cubicBezTo>
                  <a:pt x="17209" y="14348"/>
                  <a:pt x="17158" y="14280"/>
                  <a:pt x="17175" y="14241"/>
                </a:cubicBezTo>
                <a:cubicBezTo>
                  <a:pt x="17192" y="14229"/>
                  <a:pt x="17226" y="14195"/>
                  <a:pt x="17238" y="14184"/>
                </a:cubicBezTo>
                <a:cubicBezTo>
                  <a:pt x="17243" y="14195"/>
                  <a:pt x="17243" y="14224"/>
                  <a:pt x="17249" y="14241"/>
                </a:cubicBezTo>
                <a:cubicBezTo>
                  <a:pt x="17255" y="14207"/>
                  <a:pt x="17266" y="14173"/>
                  <a:pt x="17289" y="14150"/>
                </a:cubicBezTo>
                <a:lnTo>
                  <a:pt x="17289" y="14150"/>
                </a:lnTo>
                <a:cubicBezTo>
                  <a:pt x="17277" y="14156"/>
                  <a:pt x="17249" y="14173"/>
                  <a:pt x="17238" y="14178"/>
                </a:cubicBezTo>
                <a:cubicBezTo>
                  <a:pt x="17232" y="14127"/>
                  <a:pt x="17266" y="14116"/>
                  <a:pt x="17311" y="14116"/>
                </a:cubicBezTo>
                <a:cubicBezTo>
                  <a:pt x="17306" y="14104"/>
                  <a:pt x="17294" y="14087"/>
                  <a:pt x="17294" y="14076"/>
                </a:cubicBezTo>
                <a:cubicBezTo>
                  <a:pt x="17311" y="14014"/>
                  <a:pt x="17351" y="13951"/>
                  <a:pt x="17374" y="13895"/>
                </a:cubicBezTo>
                <a:cubicBezTo>
                  <a:pt x="17385" y="13917"/>
                  <a:pt x="17391" y="13946"/>
                  <a:pt x="17396" y="13974"/>
                </a:cubicBezTo>
                <a:cubicBezTo>
                  <a:pt x="17408" y="13940"/>
                  <a:pt x="17396" y="13906"/>
                  <a:pt x="17379" y="13878"/>
                </a:cubicBezTo>
                <a:cubicBezTo>
                  <a:pt x="17385" y="13878"/>
                  <a:pt x="17396" y="13872"/>
                  <a:pt x="17402" y="13872"/>
                </a:cubicBezTo>
                <a:cubicBezTo>
                  <a:pt x="17402" y="13878"/>
                  <a:pt x="17402" y="13889"/>
                  <a:pt x="17408" y="13900"/>
                </a:cubicBezTo>
                <a:cubicBezTo>
                  <a:pt x="17430" y="13900"/>
                  <a:pt x="17442" y="13895"/>
                  <a:pt x="17436" y="13872"/>
                </a:cubicBezTo>
                <a:lnTo>
                  <a:pt x="17442" y="13872"/>
                </a:lnTo>
                <a:cubicBezTo>
                  <a:pt x="17442" y="13872"/>
                  <a:pt x="17436" y="13866"/>
                  <a:pt x="17430" y="13866"/>
                </a:cubicBezTo>
                <a:lnTo>
                  <a:pt x="17425" y="13866"/>
                </a:lnTo>
                <a:lnTo>
                  <a:pt x="17391" y="13849"/>
                </a:lnTo>
                <a:cubicBezTo>
                  <a:pt x="17408" y="13826"/>
                  <a:pt x="17419" y="13804"/>
                  <a:pt x="17430" y="13781"/>
                </a:cubicBezTo>
                <a:cubicBezTo>
                  <a:pt x="17436" y="13764"/>
                  <a:pt x="17442" y="13741"/>
                  <a:pt x="17447" y="13724"/>
                </a:cubicBezTo>
                <a:cubicBezTo>
                  <a:pt x="17453" y="13736"/>
                  <a:pt x="17470" y="13753"/>
                  <a:pt x="17476" y="13758"/>
                </a:cubicBezTo>
                <a:cubicBezTo>
                  <a:pt x="17482" y="13753"/>
                  <a:pt x="17493" y="13730"/>
                  <a:pt x="17499" y="13719"/>
                </a:cubicBezTo>
                <a:lnTo>
                  <a:pt x="17499" y="13719"/>
                </a:lnTo>
                <a:cubicBezTo>
                  <a:pt x="17493" y="13719"/>
                  <a:pt x="17489" y="13720"/>
                  <a:pt x="17485" y="13720"/>
                </a:cubicBezTo>
                <a:cubicBezTo>
                  <a:pt x="17458" y="13720"/>
                  <a:pt x="17455" y="13704"/>
                  <a:pt x="17464" y="13685"/>
                </a:cubicBezTo>
                <a:cubicBezTo>
                  <a:pt x="17470" y="13679"/>
                  <a:pt x="17476" y="13679"/>
                  <a:pt x="17482" y="13673"/>
                </a:cubicBezTo>
                <a:cubicBezTo>
                  <a:pt x="17476" y="13668"/>
                  <a:pt x="17476" y="13662"/>
                  <a:pt x="17470" y="13656"/>
                </a:cubicBezTo>
                <a:cubicBezTo>
                  <a:pt x="17476" y="13651"/>
                  <a:pt x="17476" y="13645"/>
                  <a:pt x="17482" y="13639"/>
                </a:cubicBezTo>
                <a:cubicBezTo>
                  <a:pt x="17487" y="13628"/>
                  <a:pt x="17487" y="13617"/>
                  <a:pt x="17493" y="13605"/>
                </a:cubicBezTo>
                <a:cubicBezTo>
                  <a:pt x="17504" y="13605"/>
                  <a:pt x="17516" y="13600"/>
                  <a:pt x="17527" y="13600"/>
                </a:cubicBezTo>
                <a:cubicBezTo>
                  <a:pt x="17567" y="13514"/>
                  <a:pt x="17623" y="13441"/>
                  <a:pt x="17640" y="13344"/>
                </a:cubicBezTo>
                <a:cubicBezTo>
                  <a:pt x="17669" y="13327"/>
                  <a:pt x="17697" y="13304"/>
                  <a:pt x="17725" y="13293"/>
                </a:cubicBezTo>
                <a:lnTo>
                  <a:pt x="17725" y="13293"/>
                </a:lnTo>
                <a:cubicBezTo>
                  <a:pt x="17725" y="13356"/>
                  <a:pt x="17686" y="13401"/>
                  <a:pt x="17646" y="13441"/>
                </a:cubicBezTo>
                <a:cubicBezTo>
                  <a:pt x="17646" y="13446"/>
                  <a:pt x="17646" y="13463"/>
                  <a:pt x="17652" y="13475"/>
                </a:cubicBezTo>
                <a:cubicBezTo>
                  <a:pt x="17578" y="13526"/>
                  <a:pt x="17578" y="13622"/>
                  <a:pt x="17516" y="13679"/>
                </a:cubicBezTo>
                <a:cubicBezTo>
                  <a:pt x="17510" y="13713"/>
                  <a:pt x="17504" y="13747"/>
                  <a:pt x="17510" y="13781"/>
                </a:cubicBezTo>
                <a:cubicBezTo>
                  <a:pt x="17516" y="13758"/>
                  <a:pt x="17521" y="13736"/>
                  <a:pt x="17527" y="13713"/>
                </a:cubicBezTo>
                <a:cubicBezTo>
                  <a:pt x="17646" y="13600"/>
                  <a:pt x="17686" y="13418"/>
                  <a:pt x="17788" y="13287"/>
                </a:cubicBezTo>
                <a:lnTo>
                  <a:pt x="17788" y="13287"/>
                </a:lnTo>
                <a:cubicBezTo>
                  <a:pt x="17771" y="13290"/>
                  <a:pt x="17755" y="13291"/>
                  <a:pt x="17738" y="13291"/>
                </a:cubicBezTo>
                <a:cubicBezTo>
                  <a:pt x="17710" y="13291"/>
                  <a:pt x="17683" y="13287"/>
                  <a:pt x="17657" y="13276"/>
                </a:cubicBezTo>
                <a:lnTo>
                  <a:pt x="17680" y="13202"/>
                </a:lnTo>
                <a:cubicBezTo>
                  <a:pt x="17697" y="13202"/>
                  <a:pt x="17714" y="13202"/>
                  <a:pt x="17731" y="13208"/>
                </a:cubicBezTo>
                <a:cubicBezTo>
                  <a:pt x="17731" y="13202"/>
                  <a:pt x="17731" y="13185"/>
                  <a:pt x="17731" y="13180"/>
                </a:cubicBezTo>
                <a:cubicBezTo>
                  <a:pt x="17720" y="13185"/>
                  <a:pt x="17697" y="13197"/>
                  <a:pt x="17686" y="13202"/>
                </a:cubicBezTo>
                <a:cubicBezTo>
                  <a:pt x="17703" y="13140"/>
                  <a:pt x="17725" y="13083"/>
                  <a:pt x="17771" y="13038"/>
                </a:cubicBezTo>
                <a:cubicBezTo>
                  <a:pt x="17771" y="13032"/>
                  <a:pt x="17765" y="13021"/>
                  <a:pt x="17765" y="13015"/>
                </a:cubicBezTo>
                <a:cubicBezTo>
                  <a:pt x="17782" y="12975"/>
                  <a:pt x="17799" y="12930"/>
                  <a:pt x="17816" y="12890"/>
                </a:cubicBezTo>
                <a:cubicBezTo>
                  <a:pt x="17825" y="12894"/>
                  <a:pt x="17833" y="12897"/>
                  <a:pt x="17841" y="12897"/>
                </a:cubicBezTo>
                <a:cubicBezTo>
                  <a:pt x="17854" y="12897"/>
                  <a:pt x="17866" y="12889"/>
                  <a:pt x="17873" y="12868"/>
                </a:cubicBezTo>
                <a:lnTo>
                  <a:pt x="17822" y="12868"/>
                </a:lnTo>
                <a:cubicBezTo>
                  <a:pt x="17850" y="12811"/>
                  <a:pt x="17873" y="12748"/>
                  <a:pt x="17890" y="12680"/>
                </a:cubicBezTo>
                <a:cubicBezTo>
                  <a:pt x="17913" y="12686"/>
                  <a:pt x="17935" y="12692"/>
                  <a:pt x="17952" y="12697"/>
                </a:cubicBezTo>
                <a:cubicBezTo>
                  <a:pt x="17952" y="12686"/>
                  <a:pt x="17947" y="12658"/>
                  <a:pt x="17941" y="12641"/>
                </a:cubicBezTo>
                <a:cubicBezTo>
                  <a:pt x="17935" y="12646"/>
                  <a:pt x="17913" y="12658"/>
                  <a:pt x="17907" y="12658"/>
                </a:cubicBezTo>
                <a:cubicBezTo>
                  <a:pt x="17913" y="12629"/>
                  <a:pt x="17918" y="12601"/>
                  <a:pt x="17924" y="12573"/>
                </a:cubicBezTo>
                <a:lnTo>
                  <a:pt x="17981" y="12573"/>
                </a:lnTo>
                <a:cubicBezTo>
                  <a:pt x="17992" y="12527"/>
                  <a:pt x="18009" y="12487"/>
                  <a:pt x="18009" y="12442"/>
                </a:cubicBezTo>
                <a:lnTo>
                  <a:pt x="18009" y="12442"/>
                </a:lnTo>
                <a:cubicBezTo>
                  <a:pt x="17992" y="12482"/>
                  <a:pt x="17981" y="12516"/>
                  <a:pt x="17952" y="12550"/>
                </a:cubicBezTo>
                <a:cubicBezTo>
                  <a:pt x="17952" y="12493"/>
                  <a:pt x="17981" y="12442"/>
                  <a:pt x="18003" y="12397"/>
                </a:cubicBezTo>
                <a:lnTo>
                  <a:pt x="18032" y="12397"/>
                </a:lnTo>
                <a:cubicBezTo>
                  <a:pt x="18043" y="12374"/>
                  <a:pt x="18049" y="12351"/>
                  <a:pt x="18055" y="12329"/>
                </a:cubicBezTo>
                <a:lnTo>
                  <a:pt x="18055" y="12329"/>
                </a:lnTo>
                <a:cubicBezTo>
                  <a:pt x="18038" y="12346"/>
                  <a:pt x="18021" y="12368"/>
                  <a:pt x="18003" y="12391"/>
                </a:cubicBezTo>
                <a:cubicBezTo>
                  <a:pt x="18026" y="12289"/>
                  <a:pt x="18060" y="12187"/>
                  <a:pt x="18089" y="12085"/>
                </a:cubicBezTo>
                <a:cubicBezTo>
                  <a:pt x="18089" y="12096"/>
                  <a:pt x="18100" y="12119"/>
                  <a:pt x="18106" y="12124"/>
                </a:cubicBezTo>
                <a:cubicBezTo>
                  <a:pt x="18117" y="12113"/>
                  <a:pt x="18128" y="12102"/>
                  <a:pt x="18140" y="12085"/>
                </a:cubicBezTo>
                <a:cubicBezTo>
                  <a:pt x="18140" y="12034"/>
                  <a:pt x="18106" y="11982"/>
                  <a:pt x="18128" y="11926"/>
                </a:cubicBezTo>
                <a:lnTo>
                  <a:pt x="18128" y="11926"/>
                </a:lnTo>
                <a:cubicBezTo>
                  <a:pt x="18134" y="11954"/>
                  <a:pt x="18145" y="11982"/>
                  <a:pt x="18151" y="12011"/>
                </a:cubicBezTo>
                <a:cubicBezTo>
                  <a:pt x="18168" y="11931"/>
                  <a:pt x="18208" y="11852"/>
                  <a:pt x="18185" y="11773"/>
                </a:cubicBezTo>
                <a:lnTo>
                  <a:pt x="18208" y="11773"/>
                </a:lnTo>
                <a:cubicBezTo>
                  <a:pt x="18208" y="11767"/>
                  <a:pt x="18202" y="11750"/>
                  <a:pt x="18202" y="11744"/>
                </a:cubicBezTo>
                <a:lnTo>
                  <a:pt x="18230" y="11739"/>
                </a:lnTo>
                <a:lnTo>
                  <a:pt x="18225" y="11727"/>
                </a:lnTo>
                <a:cubicBezTo>
                  <a:pt x="18213" y="11733"/>
                  <a:pt x="18191" y="11744"/>
                  <a:pt x="18179" y="11744"/>
                </a:cubicBezTo>
                <a:cubicBezTo>
                  <a:pt x="18185" y="11733"/>
                  <a:pt x="18196" y="11704"/>
                  <a:pt x="18202" y="11687"/>
                </a:cubicBezTo>
                <a:cubicBezTo>
                  <a:pt x="18208" y="11693"/>
                  <a:pt x="18230" y="11693"/>
                  <a:pt x="18236" y="11699"/>
                </a:cubicBezTo>
                <a:cubicBezTo>
                  <a:pt x="18236" y="11687"/>
                  <a:pt x="18230" y="11670"/>
                  <a:pt x="18225" y="11659"/>
                </a:cubicBezTo>
                <a:cubicBezTo>
                  <a:pt x="18219" y="11665"/>
                  <a:pt x="18208" y="11670"/>
                  <a:pt x="18202" y="11670"/>
                </a:cubicBezTo>
                <a:cubicBezTo>
                  <a:pt x="18196" y="11602"/>
                  <a:pt x="18225" y="11540"/>
                  <a:pt x="18236" y="11478"/>
                </a:cubicBezTo>
                <a:cubicBezTo>
                  <a:pt x="18242" y="11478"/>
                  <a:pt x="18264" y="11489"/>
                  <a:pt x="18276" y="11489"/>
                </a:cubicBezTo>
                <a:cubicBezTo>
                  <a:pt x="18259" y="11483"/>
                  <a:pt x="18247" y="11478"/>
                  <a:pt x="18230" y="11466"/>
                </a:cubicBezTo>
                <a:cubicBezTo>
                  <a:pt x="18242" y="11432"/>
                  <a:pt x="18247" y="11398"/>
                  <a:pt x="18253" y="11358"/>
                </a:cubicBezTo>
                <a:cubicBezTo>
                  <a:pt x="18259" y="11392"/>
                  <a:pt x="18264" y="11421"/>
                  <a:pt x="18282" y="11449"/>
                </a:cubicBezTo>
                <a:cubicBezTo>
                  <a:pt x="18282" y="11421"/>
                  <a:pt x="18293" y="11398"/>
                  <a:pt x="18321" y="11387"/>
                </a:cubicBezTo>
                <a:cubicBezTo>
                  <a:pt x="18310" y="11387"/>
                  <a:pt x="18299" y="11381"/>
                  <a:pt x="18293" y="11375"/>
                </a:cubicBezTo>
                <a:cubicBezTo>
                  <a:pt x="18327" y="11285"/>
                  <a:pt x="18333" y="11188"/>
                  <a:pt x="18355" y="11097"/>
                </a:cubicBezTo>
                <a:cubicBezTo>
                  <a:pt x="18338" y="11097"/>
                  <a:pt x="18316" y="11103"/>
                  <a:pt x="18304" y="11109"/>
                </a:cubicBezTo>
                <a:cubicBezTo>
                  <a:pt x="18310" y="11024"/>
                  <a:pt x="18321" y="10933"/>
                  <a:pt x="18338" y="10848"/>
                </a:cubicBezTo>
                <a:cubicBezTo>
                  <a:pt x="18355" y="10899"/>
                  <a:pt x="18350" y="10950"/>
                  <a:pt x="18338" y="10995"/>
                </a:cubicBezTo>
                <a:cubicBezTo>
                  <a:pt x="18418" y="10978"/>
                  <a:pt x="18361" y="10655"/>
                  <a:pt x="18429" y="10575"/>
                </a:cubicBezTo>
                <a:cubicBezTo>
                  <a:pt x="18452" y="10587"/>
                  <a:pt x="18474" y="10598"/>
                  <a:pt x="18491" y="10609"/>
                </a:cubicBezTo>
                <a:cubicBezTo>
                  <a:pt x="18486" y="10609"/>
                  <a:pt x="18469" y="10609"/>
                  <a:pt x="18463" y="10615"/>
                </a:cubicBezTo>
                <a:cubicBezTo>
                  <a:pt x="18457" y="10643"/>
                  <a:pt x="18446" y="10660"/>
                  <a:pt x="18418" y="10666"/>
                </a:cubicBezTo>
                <a:cubicBezTo>
                  <a:pt x="18429" y="10689"/>
                  <a:pt x="18440" y="10706"/>
                  <a:pt x="18446" y="10729"/>
                </a:cubicBezTo>
                <a:lnTo>
                  <a:pt x="18406" y="10723"/>
                </a:lnTo>
                <a:lnTo>
                  <a:pt x="18406" y="10723"/>
                </a:lnTo>
                <a:cubicBezTo>
                  <a:pt x="18412" y="10729"/>
                  <a:pt x="18429" y="10740"/>
                  <a:pt x="18440" y="10746"/>
                </a:cubicBezTo>
                <a:cubicBezTo>
                  <a:pt x="18429" y="10831"/>
                  <a:pt x="18418" y="10927"/>
                  <a:pt x="18480" y="10995"/>
                </a:cubicBezTo>
                <a:cubicBezTo>
                  <a:pt x="18480" y="10882"/>
                  <a:pt x="18503" y="10768"/>
                  <a:pt x="18508" y="10655"/>
                </a:cubicBezTo>
                <a:cubicBezTo>
                  <a:pt x="18514" y="10649"/>
                  <a:pt x="18525" y="10643"/>
                  <a:pt x="18531" y="10638"/>
                </a:cubicBezTo>
                <a:cubicBezTo>
                  <a:pt x="18503" y="10609"/>
                  <a:pt x="18520" y="10570"/>
                  <a:pt x="18543" y="10541"/>
                </a:cubicBezTo>
                <a:cubicBezTo>
                  <a:pt x="18508" y="10479"/>
                  <a:pt x="18543" y="10411"/>
                  <a:pt x="18537" y="10343"/>
                </a:cubicBezTo>
                <a:lnTo>
                  <a:pt x="18565" y="10337"/>
                </a:lnTo>
                <a:cubicBezTo>
                  <a:pt x="18554" y="10337"/>
                  <a:pt x="18543" y="10326"/>
                  <a:pt x="18537" y="10326"/>
                </a:cubicBezTo>
                <a:cubicBezTo>
                  <a:pt x="18537" y="10252"/>
                  <a:pt x="18554" y="10178"/>
                  <a:pt x="18537" y="10104"/>
                </a:cubicBezTo>
                <a:cubicBezTo>
                  <a:pt x="18525" y="10076"/>
                  <a:pt x="18548" y="10053"/>
                  <a:pt x="18560" y="10031"/>
                </a:cubicBezTo>
                <a:cubicBezTo>
                  <a:pt x="18548" y="10019"/>
                  <a:pt x="18537" y="10008"/>
                  <a:pt x="18525" y="9997"/>
                </a:cubicBezTo>
                <a:cubicBezTo>
                  <a:pt x="18537" y="9991"/>
                  <a:pt x="18554" y="9985"/>
                  <a:pt x="18565" y="9985"/>
                </a:cubicBezTo>
                <a:cubicBezTo>
                  <a:pt x="18537" y="9775"/>
                  <a:pt x="18588" y="9577"/>
                  <a:pt x="18582" y="9373"/>
                </a:cubicBezTo>
                <a:cubicBezTo>
                  <a:pt x="18554" y="9338"/>
                  <a:pt x="18577" y="9293"/>
                  <a:pt x="18588" y="9259"/>
                </a:cubicBezTo>
                <a:cubicBezTo>
                  <a:pt x="18577" y="9208"/>
                  <a:pt x="18571" y="9163"/>
                  <a:pt x="18571" y="9112"/>
                </a:cubicBezTo>
                <a:lnTo>
                  <a:pt x="18554" y="9083"/>
                </a:lnTo>
                <a:cubicBezTo>
                  <a:pt x="18560" y="9060"/>
                  <a:pt x="18571" y="9038"/>
                  <a:pt x="18577" y="9015"/>
                </a:cubicBezTo>
                <a:cubicBezTo>
                  <a:pt x="18571" y="8992"/>
                  <a:pt x="18565" y="8970"/>
                  <a:pt x="18560" y="8947"/>
                </a:cubicBezTo>
                <a:cubicBezTo>
                  <a:pt x="18565" y="8941"/>
                  <a:pt x="18577" y="8930"/>
                  <a:pt x="18577" y="8924"/>
                </a:cubicBezTo>
                <a:lnTo>
                  <a:pt x="18560" y="8924"/>
                </a:lnTo>
                <a:cubicBezTo>
                  <a:pt x="18560" y="8890"/>
                  <a:pt x="18560" y="8856"/>
                  <a:pt x="18560" y="8816"/>
                </a:cubicBezTo>
                <a:cubicBezTo>
                  <a:pt x="18565" y="8816"/>
                  <a:pt x="18571" y="8811"/>
                  <a:pt x="18577" y="8811"/>
                </a:cubicBezTo>
                <a:cubicBezTo>
                  <a:pt x="18571" y="8805"/>
                  <a:pt x="18560" y="8788"/>
                  <a:pt x="18554" y="8782"/>
                </a:cubicBezTo>
                <a:cubicBezTo>
                  <a:pt x="18577" y="8720"/>
                  <a:pt x="18525" y="8652"/>
                  <a:pt x="18543" y="8584"/>
                </a:cubicBezTo>
                <a:cubicBezTo>
                  <a:pt x="18491" y="8487"/>
                  <a:pt x="18520" y="8380"/>
                  <a:pt x="18491" y="8277"/>
                </a:cubicBezTo>
                <a:cubicBezTo>
                  <a:pt x="18486" y="8272"/>
                  <a:pt x="18463" y="8266"/>
                  <a:pt x="18457" y="8260"/>
                </a:cubicBezTo>
                <a:cubicBezTo>
                  <a:pt x="18463" y="8255"/>
                  <a:pt x="18474" y="8238"/>
                  <a:pt x="18486" y="8232"/>
                </a:cubicBezTo>
                <a:cubicBezTo>
                  <a:pt x="18457" y="8107"/>
                  <a:pt x="18480" y="7971"/>
                  <a:pt x="18429" y="7858"/>
                </a:cubicBezTo>
                <a:cubicBezTo>
                  <a:pt x="18418" y="7858"/>
                  <a:pt x="18401" y="7863"/>
                  <a:pt x="18395" y="7863"/>
                </a:cubicBezTo>
                <a:cubicBezTo>
                  <a:pt x="18406" y="7920"/>
                  <a:pt x="18418" y="7977"/>
                  <a:pt x="18435" y="8039"/>
                </a:cubicBezTo>
                <a:cubicBezTo>
                  <a:pt x="18429" y="8045"/>
                  <a:pt x="18423" y="8056"/>
                  <a:pt x="18418" y="8062"/>
                </a:cubicBezTo>
                <a:cubicBezTo>
                  <a:pt x="18452" y="8141"/>
                  <a:pt x="18440" y="8243"/>
                  <a:pt x="18452" y="8334"/>
                </a:cubicBezTo>
                <a:cubicBezTo>
                  <a:pt x="18457" y="8334"/>
                  <a:pt x="18469" y="8346"/>
                  <a:pt x="18480" y="8346"/>
                </a:cubicBezTo>
                <a:cubicBezTo>
                  <a:pt x="18469" y="8374"/>
                  <a:pt x="18463" y="8397"/>
                  <a:pt x="18457" y="8419"/>
                </a:cubicBezTo>
                <a:lnTo>
                  <a:pt x="18503" y="8453"/>
                </a:lnTo>
                <a:cubicBezTo>
                  <a:pt x="18491" y="8459"/>
                  <a:pt x="18474" y="8465"/>
                  <a:pt x="18463" y="8470"/>
                </a:cubicBezTo>
                <a:cubicBezTo>
                  <a:pt x="18469" y="8476"/>
                  <a:pt x="18480" y="8499"/>
                  <a:pt x="18486" y="8510"/>
                </a:cubicBezTo>
                <a:cubicBezTo>
                  <a:pt x="18469" y="8521"/>
                  <a:pt x="18457" y="8527"/>
                  <a:pt x="18440" y="8538"/>
                </a:cubicBezTo>
                <a:cubicBezTo>
                  <a:pt x="18452" y="8538"/>
                  <a:pt x="18469" y="8538"/>
                  <a:pt x="18480" y="8533"/>
                </a:cubicBezTo>
                <a:cubicBezTo>
                  <a:pt x="18486" y="8692"/>
                  <a:pt x="18486" y="8845"/>
                  <a:pt x="18503" y="8998"/>
                </a:cubicBezTo>
                <a:cubicBezTo>
                  <a:pt x="18474" y="8987"/>
                  <a:pt x="18446" y="8981"/>
                  <a:pt x="18418" y="8970"/>
                </a:cubicBezTo>
                <a:lnTo>
                  <a:pt x="18463" y="8970"/>
                </a:lnTo>
                <a:cubicBezTo>
                  <a:pt x="18463" y="8890"/>
                  <a:pt x="18452" y="8822"/>
                  <a:pt x="18440" y="8748"/>
                </a:cubicBezTo>
                <a:lnTo>
                  <a:pt x="18406" y="8760"/>
                </a:lnTo>
                <a:cubicBezTo>
                  <a:pt x="18384" y="8658"/>
                  <a:pt x="18372" y="8556"/>
                  <a:pt x="18372" y="8453"/>
                </a:cubicBezTo>
                <a:lnTo>
                  <a:pt x="18372" y="8453"/>
                </a:lnTo>
                <a:cubicBezTo>
                  <a:pt x="18401" y="8470"/>
                  <a:pt x="18406" y="8504"/>
                  <a:pt x="18412" y="8533"/>
                </a:cubicBezTo>
                <a:lnTo>
                  <a:pt x="18418" y="8533"/>
                </a:lnTo>
                <a:lnTo>
                  <a:pt x="18418" y="8465"/>
                </a:lnTo>
                <a:cubicBezTo>
                  <a:pt x="18395" y="8459"/>
                  <a:pt x="18372" y="8453"/>
                  <a:pt x="18355" y="8442"/>
                </a:cubicBezTo>
                <a:cubicBezTo>
                  <a:pt x="18361" y="8414"/>
                  <a:pt x="18389" y="8425"/>
                  <a:pt x="18412" y="8419"/>
                </a:cubicBezTo>
                <a:cubicBezTo>
                  <a:pt x="18401" y="8374"/>
                  <a:pt x="18395" y="8329"/>
                  <a:pt x="18384" y="8283"/>
                </a:cubicBezTo>
                <a:cubicBezTo>
                  <a:pt x="18378" y="8306"/>
                  <a:pt x="18367" y="8329"/>
                  <a:pt x="18361" y="8357"/>
                </a:cubicBezTo>
                <a:cubicBezTo>
                  <a:pt x="18361" y="8295"/>
                  <a:pt x="18304" y="8215"/>
                  <a:pt x="18367" y="8175"/>
                </a:cubicBezTo>
                <a:cubicBezTo>
                  <a:pt x="18361" y="8141"/>
                  <a:pt x="18355" y="8113"/>
                  <a:pt x="18350" y="8079"/>
                </a:cubicBezTo>
                <a:cubicBezTo>
                  <a:pt x="18350" y="8096"/>
                  <a:pt x="18350" y="8119"/>
                  <a:pt x="18350" y="8136"/>
                </a:cubicBezTo>
                <a:lnTo>
                  <a:pt x="18333" y="8141"/>
                </a:lnTo>
                <a:cubicBezTo>
                  <a:pt x="18327" y="8107"/>
                  <a:pt x="18321" y="8079"/>
                  <a:pt x="18316" y="8051"/>
                </a:cubicBezTo>
                <a:cubicBezTo>
                  <a:pt x="18321" y="8045"/>
                  <a:pt x="18344" y="8045"/>
                  <a:pt x="18350" y="8039"/>
                </a:cubicBezTo>
                <a:lnTo>
                  <a:pt x="18350" y="8039"/>
                </a:lnTo>
                <a:cubicBezTo>
                  <a:pt x="18346" y="8040"/>
                  <a:pt x="18343" y="8040"/>
                  <a:pt x="18340" y="8040"/>
                </a:cubicBezTo>
                <a:cubicBezTo>
                  <a:pt x="18310" y="8040"/>
                  <a:pt x="18310" y="8014"/>
                  <a:pt x="18316" y="7982"/>
                </a:cubicBezTo>
                <a:cubicBezTo>
                  <a:pt x="18321" y="7982"/>
                  <a:pt x="18344" y="7988"/>
                  <a:pt x="18355" y="7994"/>
                </a:cubicBezTo>
                <a:cubicBezTo>
                  <a:pt x="18327" y="7903"/>
                  <a:pt x="18316" y="7807"/>
                  <a:pt x="18299" y="7716"/>
                </a:cubicBezTo>
                <a:cubicBezTo>
                  <a:pt x="18299" y="7727"/>
                  <a:pt x="18299" y="7750"/>
                  <a:pt x="18299" y="7767"/>
                </a:cubicBezTo>
                <a:lnTo>
                  <a:pt x="18264" y="7773"/>
                </a:lnTo>
                <a:cubicBezTo>
                  <a:pt x="18259" y="7744"/>
                  <a:pt x="18253" y="7710"/>
                  <a:pt x="18247" y="7676"/>
                </a:cubicBezTo>
                <a:cubicBezTo>
                  <a:pt x="18259" y="7676"/>
                  <a:pt x="18276" y="7676"/>
                  <a:pt x="18287" y="7682"/>
                </a:cubicBezTo>
                <a:cubicBezTo>
                  <a:pt x="18276" y="7568"/>
                  <a:pt x="18253" y="7449"/>
                  <a:pt x="18219" y="7341"/>
                </a:cubicBezTo>
                <a:lnTo>
                  <a:pt x="18219" y="7341"/>
                </a:lnTo>
                <a:cubicBezTo>
                  <a:pt x="18219" y="7404"/>
                  <a:pt x="18242" y="7466"/>
                  <a:pt x="18230" y="7523"/>
                </a:cubicBezTo>
                <a:cubicBezTo>
                  <a:pt x="18196" y="7438"/>
                  <a:pt x="18179" y="7347"/>
                  <a:pt x="18174" y="7256"/>
                </a:cubicBezTo>
                <a:cubicBezTo>
                  <a:pt x="18179" y="7251"/>
                  <a:pt x="18185" y="7245"/>
                  <a:pt x="18185" y="7239"/>
                </a:cubicBezTo>
                <a:lnTo>
                  <a:pt x="18185" y="7239"/>
                </a:lnTo>
                <a:cubicBezTo>
                  <a:pt x="18185" y="7279"/>
                  <a:pt x="18179" y="7319"/>
                  <a:pt x="18208" y="7347"/>
                </a:cubicBezTo>
                <a:cubicBezTo>
                  <a:pt x="18219" y="7324"/>
                  <a:pt x="18225" y="7296"/>
                  <a:pt x="18236" y="7268"/>
                </a:cubicBezTo>
                <a:cubicBezTo>
                  <a:pt x="18225" y="7262"/>
                  <a:pt x="18196" y="7245"/>
                  <a:pt x="18185" y="7234"/>
                </a:cubicBezTo>
                <a:cubicBezTo>
                  <a:pt x="18202" y="7211"/>
                  <a:pt x="18191" y="7177"/>
                  <a:pt x="18179" y="7148"/>
                </a:cubicBezTo>
                <a:cubicBezTo>
                  <a:pt x="18157" y="7171"/>
                  <a:pt x="18162" y="7199"/>
                  <a:pt x="18162" y="7228"/>
                </a:cubicBezTo>
                <a:cubicBezTo>
                  <a:pt x="18140" y="7194"/>
                  <a:pt x="18128" y="7154"/>
                  <a:pt x="18123" y="7109"/>
                </a:cubicBezTo>
                <a:lnTo>
                  <a:pt x="18123" y="7109"/>
                </a:lnTo>
                <a:cubicBezTo>
                  <a:pt x="18140" y="7114"/>
                  <a:pt x="18151" y="7114"/>
                  <a:pt x="18168" y="7114"/>
                </a:cubicBezTo>
                <a:cubicBezTo>
                  <a:pt x="18157" y="7080"/>
                  <a:pt x="18151" y="7052"/>
                  <a:pt x="18140" y="7018"/>
                </a:cubicBezTo>
                <a:cubicBezTo>
                  <a:pt x="18134" y="7041"/>
                  <a:pt x="18123" y="7063"/>
                  <a:pt x="18117" y="7080"/>
                </a:cubicBezTo>
                <a:cubicBezTo>
                  <a:pt x="18106" y="7029"/>
                  <a:pt x="18094" y="6978"/>
                  <a:pt x="18089" y="6927"/>
                </a:cubicBezTo>
                <a:cubicBezTo>
                  <a:pt x="18106" y="6921"/>
                  <a:pt x="18123" y="6910"/>
                  <a:pt x="18145" y="6899"/>
                </a:cubicBezTo>
                <a:cubicBezTo>
                  <a:pt x="18060" y="6853"/>
                  <a:pt x="18083" y="6723"/>
                  <a:pt x="18021" y="6655"/>
                </a:cubicBezTo>
                <a:lnTo>
                  <a:pt x="18021" y="6655"/>
                </a:lnTo>
                <a:cubicBezTo>
                  <a:pt x="18026" y="6666"/>
                  <a:pt x="18032" y="6694"/>
                  <a:pt x="18032" y="6706"/>
                </a:cubicBezTo>
                <a:cubicBezTo>
                  <a:pt x="18026" y="6706"/>
                  <a:pt x="18015" y="6712"/>
                  <a:pt x="18009" y="6717"/>
                </a:cubicBezTo>
                <a:cubicBezTo>
                  <a:pt x="18003" y="6700"/>
                  <a:pt x="18003" y="6672"/>
                  <a:pt x="18003" y="6655"/>
                </a:cubicBezTo>
                <a:cubicBezTo>
                  <a:pt x="17992" y="6649"/>
                  <a:pt x="17981" y="6638"/>
                  <a:pt x="17975" y="6626"/>
                </a:cubicBezTo>
                <a:cubicBezTo>
                  <a:pt x="17986" y="6621"/>
                  <a:pt x="18015" y="6621"/>
                  <a:pt x="18032" y="6621"/>
                </a:cubicBezTo>
                <a:cubicBezTo>
                  <a:pt x="18021" y="6587"/>
                  <a:pt x="18015" y="6547"/>
                  <a:pt x="17981" y="6524"/>
                </a:cubicBezTo>
                <a:cubicBezTo>
                  <a:pt x="17969" y="6485"/>
                  <a:pt x="17964" y="6445"/>
                  <a:pt x="17958" y="6405"/>
                </a:cubicBezTo>
                <a:cubicBezTo>
                  <a:pt x="17952" y="6399"/>
                  <a:pt x="17941" y="6382"/>
                  <a:pt x="17935" y="6377"/>
                </a:cubicBezTo>
                <a:cubicBezTo>
                  <a:pt x="17930" y="6331"/>
                  <a:pt x="17918" y="6286"/>
                  <a:pt x="17896" y="6241"/>
                </a:cubicBezTo>
                <a:lnTo>
                  <a:pt x="17896" y="6241"/>
                </a:lnTo>
                <a:cubicBezTo>
                  <a:pt x="17906" y="6246"/>
                  <a:pt x="17924" y="6255"/>
                  <a:pt x="17937" y="6265"/>
                </a:cubicBezTo>
                <a:lnTo>
                  <a:pt x="17937" y="6265"/>
                </a:lnTo>
                <a:cubicBezTo>
                  <a:pt x="17900" y="6231"/>
                  <a:pt x="17883" y="6177"/>
                  <a:pt x="17845" y="6150"/>
                </a:cubicBezTo>
                <a:lnTo>
                  <a:pt x="17845" y="6150"/>
                </a:lnTo>
                <a:cubicBezTo>
                  <a:pt x="17850" y="6195"/>
                  <a:pt x="17867" y="6235"/>
                  <a:pt x="17873" y="6280"/>
                </a:cubicBezTo>
                <a:cubicBezTo>
                  <a:pt x="17805" y="6150"/>
                  <a:pt x="17754" y="6008"/>
                  <a:pt x="17708" y="5860"/>
                </a:cubicBezTo>
                <a:lnTo>
                  <a:pt x="17708" y="5860"/>
                </a:lnTo>
                <a:cubicBezTo>
                  <a:pt x="17725" y="5883"/>
                  <a:pt x="17737" y="5912"/>
                  <a:pt x="17748" y="5934"/>
                </a:cubicBezTo>
                <a:cubicBezTo>
                  <a:pt x="17771" y="5912"/>
                  <a:pt x="17765" y="5883"/>
                  <a:pt x="17765" y="5855"/>
                </a:cubicBezTo>
                <a:cubicBezTo>
                  <a:pt x="17742" y="5832"/>
                  <a:pt x="17725" y="5809"/>
                  <a:pt x="17708" y="5787"/>
                </a:cubicBezTo>
                <a:cubicBezTo>
                  <a:pt x="17714" y="5781"/>
                  <a:pt x="17725" y="5770"/>
                  <a:pt x="17731" y="5764"/>
                </a:cubicBezTo>
                <a:cubicBezTo>
                  <a:pt x="17698" y="5758"/>
                  <a:pt x="17632" y="5650"/>
                  <a:pt x="17687" y="5650"/>
                </a:cubicBezTo>
                <a:cubicBezTo>
                  <a:pt x="17688" y="5650"/>
                  <a:pt x="17690" y="5650"/>
                  <a:pt x="17691" y="5651"/>
                </a:cubicBezTo>
                <a:cubicBezTo>
                  <a:pt x="17777" y="5764"/>
                  <a:pt x="17799" y="5917"/>
                  <a:pt x="17890" y="6025"/>
                </a:cubicBezTo>
                <a:cubicBezTo>
                  <a:pt x="17884" y="6031"/>
                  <a:pt x="17879" y="6042"/>
                  <a:pt x="17879" y="6048"/>
                </a:cubicBezTo>
                <a:cubicBezTo>
                  <a:pt x="17913" y="6127"/>
                  <a:pt x="17935" y="6212"/>
                  <a:pt x="17964" y="6292"/>
                </a:cubicBezTo>
                <a:cubicBezTo>
                  <a:pt x="17981" y="6286"/>
                  <a:pt x="18015" y="6280"/>
                  <a:pt x="18032" y="6280"/>
                </a:cubicBezTo>
                <a:cubicBezTo>
                  <a:pt x="18015" y="6235"/>
                  <a:pt x="17998" y="6190"/>
                  <a:pt x="17947" y="6178"/>
                </a:cubicBezTo>
                <a:cubicBezTo>
                  <a:pt x="17941" y="6161"/>
                  <a:pt x="17941" y="6138"/>
                  <a:pt x="17935" y="6121"/>
                </a:cubicBezTo>
                <a:cubicBezTo>
                  <a:pt x="17958" y="6082"/>
                  <a:pt x="17913" y="6048"/>
                  <a:pt x="17901" y="6008"/>
                </a:cubicBezTo>
                <a:lnTo>
                  <a:pt x="17941" y="6002"/>
                </a:lnTo>
                <a:cubicBezTo>
                  <a:pt x="17930" y="6002"/>
                  <a:pt x="17913" y="5997"/>
                  <a:pt x="17901" y="5997"/>
                </a:cubicBezTo>
                <a:cubicBezTo>
                  <a:pt x="17907" y="5974"/>
                  <a:pt x="17913" y="5940"/>
                  <a:pt x="17918" y="5917"/>
                </a:cubicBezTo>
                <a:cubicBezTo>
                  <a:pt x="17901" y="5912"/>
                  <a:pt x="17884" y="5900"/>
                  <a:pt x="17862" y="5894"/>
                </a:cubicBezTo>
                <a:cubicBezTo>
                  <a:pt x="17873" y="5883"/>
                  <a:pt x="17884" y="5860"/>
                  <a:pt x="17890" y="5849"/>
                </a:cubicBezTo>
                <a:lnTo>
                  <a:pt x="17890" y="5849"/>
                </a:lnTo>
                <a:cubicBezTo>
                  <a:pt x="17884" y="5855"/>
                  <a:pt x="17867" y="5860"/>
                  <a:pt x="17862" y="5866"/>
                </a:cubicBezTo>
                <a:cubicBezTo>
                  <a:pt x="17856" y="5832"/>
                  <a:pt x="17833" y="5798"/>
                  <a:pt x="17856" y="5764"/>
                </a:cubicBezTo>
                <a:lnTo>
                  <a:pt x="17856" y="5764"/>
                </a:lnTo>
                <a:cubicBezTo>
                  <a:pt x="17850" y="5770"/>
                  <a:pt x="17839" y="5775"/>
                  <a:pt x="17828" y="5781"/>
                </a:cubicBezTo>
                <a:cubicBezTo>
                  <a:pt x="17799" y="5685"/>
                  <a:pt x="17742" y="5599"/>
                  <a:pt x="17703" y="5509"/>
                </a:cubicBezTo>
                <a:lnTo>
                  <a:pt x="17737" y="5509"/>
                </a:lnTo>
                <a:cubicBezTo>
                  <a:pt x="17680" y="5497"/>
                  <a:pt x="17629" y="5407"/>
                  <a:pt x="17652" y="5350"/>
                </a:cubicBezTo>
                <a:cubicBezTo>
                  <a:pt x="17657" y="5321"/>
                  <a:pt x="17618" y="5321"/>
                  <a:pt x="17606" y="5304"/>
                </a:cubicBezTo>
                <a:cubicBezTo>
                  <a:pt x="17578" y="5242"/>
                  <a:pt x="17544" y="5202"/>
                  <a:pt x="17476" y="5185"/>
                </a:cubicBezTo>
                <a:lnTo>
                  <a:pt x="17516" y="5157"/>
                </a:lnTo>
                <a:lnTo>
                  <a:pt x="17516" y="5157"/>
                </a:lnTo>
                <a:cubicBezTo>
                  <a:pt x="17504" y="5163"/>
                  <a:pt x="17476" y="5163"/>
                  <a:pt x="17464" y="5163"/>
                </a:cubicBezTo>
                <a:cubicBezTo>
                  <a:pt x="17470" y="5140"/>
                  <a:pt x="17493" y="5100"/>
                  <a:pt x="17453" y="5089"/>
                </a:cubicBezTo>
                <a:cubicBezTo>
                  <a:pt x="17436" y="5055"/>
                  <a:pt x="17419" y="5015"/>
                  <a:pt x="17402" y="4975"/>
                </a:cubicBezTo>
                <a:lnTo>
                  <a:pt x="17402" y="4975"/>
                </a:lnTo>
                <a:cubicBezTo>
                  <a:pt x="17402" y="5026"/>
                  <a:pt x="17413" y="5072"/>
                  <a:pt x="17430" y="5117"/>
                </a:cubicBezTo>
                <a:cubicBezTo>
                  <a:pt x="17436" y="5117"/>
                  <a:pt x="17459" y="5112"/>
                  <a:pt x="17470" y="5106"/>
                </a:cubicBezTo>
                <a:lnTo>
                  <a:pt x="17470" y="5106"/>
                </a:lnTo>
                <a:cubicBezTo>
                  <a:pt x="17447" y="5146"/>
                  <a:pt x="17447" y="5174"/>
                  <a:pt x="17487" y="5197"/>
                </a:cubicBezTo>
                <a:lnTo>
                  <a:pt x="17453" y="5208"/>
                </a:lnTo>
                <a:cubicBezTo>
                  <a:pt x="17493" y="5208"/>
                  <a:pt x="17533" y="5219"/>
                  <a:pt x="17567" y="5242"/>
                </a:cubicBezTo>
                <a:cubicBezTo>
                  <a:pt x="17567" y="5293"/>
                  <a:pt x="17527" y="5327"/>
                  <a:pt x="17487" y="5355"/>
                </a:cubicBezTo>
                <a:cubicBezTo>
                  <a:pt x="17499" y="5401"/>
                  <a:pt x="17516" y="5446"/>
                  <a:pt x="17533" y="5486"/>
                </a:cubicBezTo>
                <a:cubicBezTo>
                  <a:pt x="17408" y="5282"/>
                  <a:pt x="17289" y="5077"/>
                  <a:pt x="17181" y="4868"/>
                </a:cubicBezTo>
                <a:cubicBezTo>
                  <a:pt x="17192" y="4868"/>
                  <a:pt x="17215" y="4873"/>
                  <a:pt x="17226" y="4879"/>
                </a:cubicBezTo>
                <a:cubicBezTo>
                  <a:pt x="17226" y="4873"/>
                  <a:pt x="17221" y="4862"/>
                  <a:pt x="17221" y="4856"/>
                </a:cubicBezTo>
                <a:cubicBezTo>
                  <a:pt x="17210" y="4859"/>
                  <a:pt x="17201" y="4860"/>
                  <a:pt x="17193" y="4860"/>
                </a:cubicBezTo>
                <a:cubicBezTo>
                  <a:pt x="17164" y="4860"/>
                  <a:pt x="17148" y="4843"/>
                  <a:pt x="17152" y="4799"/>
                </a:cubicBezTo>
                <a:lnTo>
                  <a:pt x="17152" y="4799"/>
                </a:lnTo>
                <a:cubicBezTo>
                  <a:pt x="17164" y="4811"/>
                  <a:pt x="17186" y="4822"/>
                  <a:pt x="17198" y="4828"/>
                </a:cubicBezTo>
                <a:cubicBezTo>
                  <a:pt x="17192" y="4816"/>
                  <a:pt x="17186" y="4805"/>
                  <a:pt x="17175" y="4794"/>
                </a:cubicBezTo>
                <a:cubicBezTo>
                  <a:pt x="17164" y="4799"/>
                  <a:pt x="17147" y="4799"/>
                  <a:pt x="17130" y="4799"/>
                </a:cubicBezTo>
                <a:cubicBezTo>
                  <a:pt x="17096" y="4737"/>
                  <a:pt x="17062" y="4675"/>
                  <a:pt x="17022" y="4612"/>
                </a:cubicBezTo>
                <a:cubicBezTo>
                  <a:pt x="16988" y="4533"/>
                  <a:pt x="16880" y="4459"/>
                  <a:pt x="16903" y="4363"/>
                </a:cubicBezTo>
                <a:cubicBezTo>
                  <a:pt x="16886" y="4329"/>
                  <a:pt x="16869" y="4289"/>
                  <a:pt x="16857" y="4249"/>
                </a:cubicBezTo>
                <a:cubicBezTo>
                  <a:pt x="16852" y="4243"/>
                  <a:pt x="16835" y="4238"/>
                  <a:pt x="16829" y="4232"/>
                </a:cubicBezTo>
                <a:cubicBezTo>
                  <a:pt x="16824" y="4199"/>
                  <a:pt x="16804" y="4178"/>
                  <a:pt x="16778" y="4178"/>
                </a:cubicBezTo>
                <a:cubicBezTo>
                  <a:pt x="16773" y="4178"/>
                  <a:pt x="16767" y="4179"/>
                  <a:pt x="16761" y="4181"/>
                </a:cubicBezTo>
                <a:cubicBezTo>
                  <a:pt x="16772" y="4204"/>
                  <a:pt x="16784" y="4226"/>
                  <a:pt x="16801" y="4243"/>
                </a:cubicBezTo>
                <a:cubicBezTo>
                  <a:pt x="16772" y="4221"/>
                  <a:pt x="16750" y="4192"/>
                  <a:pt x="16727" y="4164"/>
                </a:cubicBezTo>
                <a:cubicBezTo>
                  <a:pt x="16738" y="4158"/>
                  <a:pt x="16761" y="4153"/>
                  <a:pt x="16772" y="4147"/>
                </a:cubicBezTo>
                <a:cubicBezTo>
                  <a:pt x="16755" y="4136"/>
                  <a:pt x="16738" y="4124"/>
                  <a:pt x="16721" y="4113"/>
                </a:cubicBezTo>
                <a:cubicBezTo>
                  <a:pt x="16744" y="4102"/>
                  <a:pt x="16761" y="4090"/>
                  <a:pt x="16784" y="4085"/>
                </a:cubicBezTo>
                <a:cubicBezTo>
                  <a:pt x="16795" y="4102"/>
                  <a:pt x="16812" y="4119"/>
                  <a:pt x="16829" y="4136"/>
                </a:cubicBezTo>
                <a:lnTo>
                  <a:pt x="16829" y="4158"/>
                </a:lnTo>
                <a:cubicBezTo>
                  <a:pt x="16857" y="4209"/>
                  <a:pt x="16903" y="4249"/>
                  <a:pt x="16948" y="4283"/>
                </a:cubicBezTo>
                <a:cubicBezTo>
                  <a:pt x="16948" y="4294"/>
                  <a:pt x="16948" y="4323"/>
                  <a:pt x="16948" y="4334"/>
                </a:cubicBezTo>
                <a:cubicBezTo>
                  <a:pt x="16960" y="4334"/>
                  <a:pt x="16982" y="4329"/>
                  <a:pt x="16994" y="4323"/>
                </a:cubicBezTo>
                <a:cubicBezTo>
                  <a:pt x="16977" y="4221"/>
                  <a:pt x="16891" y="4153"/>
                  <a:pt x="16846" y="4068"/>
                </a:cubicBezTo>
                <a:lnTo>
                  <a:pt x="16874" y="4062"/>
                </a:lnTo>
                <a:cubicBezTo>
                  <a:pt x="16863" y="4062"/>
                  <a:pt x="16846" y="4062"/>
                  <a:pt x="16835" y="4068"/>
                </a:cubicBezTo>
                <a:cubicBezTo>
                  <a:pt x="16812" y="4022"/>
                  <a:pt x="16784" y="3982"/>
                  <a:pt x="16744" y="3948"/>
                </a:cubicBezTo>
                <a:cubicBezTo>
                  <a:pt x="16733" y="3914"/>
                  <a:pt x="16710" y="3880"/>
                  <a:pt x="16670" y="3880"/>
                </a:cubicBezTo>
                <a:cubicBezTo>
                  <a:pt x="16676" y="3875"/>
                  <a:pt x="16687" y="3858"/>
                  <a:pt x="16693" y="3852"/>
                </a:cubicBezTo>
                <a:lnTo>
                  <a:pt x="16693" y="3852"/>
                </a:lnTo>
                <a:cubicBezTo>
                  <a:pt x="16681" y="3858"/>
                  <a:pt x="16659" y="3869"/>
                  <a:pt x="16647" y="3875"/>
                </a:cubicBezTo>
                <a:cubicBezTo>
                  <a:pt x="16647" y="3858"/>
                  <a:pt x="16642" y="3829"/>
                  <a:pt x="16642" y="3812"/>
                </a:cubicBezTo>
                <a:cubicBezTo>
                  <a:pt x="16636" y="3812"/>
                  <a:pt x="16625" y="3812"/>
                  <a:pt x="16619" y="3818"/>
                </a:cubicBezTo>
                <a:cubicBezTo>
                  <a:pt x="16642" y="3869"/>
                  <a:pt x="16659" y="3937"/>
                  <a:pt x="16727" y="3948"/>
                </a:cubicBezTo>
                <a:lnTo>
                  <a:pt x="16727" y="4005"/>
                </a:lnTo>
                <a:cubicBezTo>
                  <a:pt x="16744" y="4028"/>
                  <a:pt x="16767" y="4051"/>
                  <a:pt x="16784" y="4073"/>
                </a:cubicBezTo>
                <a:cubicBezTo>
                  <a:pt x="16767" y="4079"/>
                  <a:pt x="16727" y="4090"/>
                  <a:pt x="16710" y="4096"/>
                </a:cubicBezTo>
                <a:cubicBezTo>
                  <a:pt x="16710" y="4085"/>
                  <a:pt x="16710" y="4056"/>
                  <a:pt x="16710" y="4045"/>
                </a:cubicBezTo>
                <a:cubicBezTo>
                  <a:pt x="16693" y="4056"/>
                  <a:pt x="16676" y="4062"/>
                  <a:pt x="16659" y="4073"/>
                </a:cubicBezTo>
                <a:cubicBezTo>
                  <a:pt x="16653" y="4068"/>
                  <a:pt x="16642" y="4056"/>
                  <a:pt x="16636" y="4051"/>
                </a:cubicBezTo>
                <a:cubicBezTo>
                  <a:pt x="16647" y="4045"/>
                  <a:pt x="16676" y="4028"/>
                  <a:pt x="16687" y="4022"/>
                </a:cubicBezTo>
                <a:cubicBezTo>
                  <a:pt x="16670" y="4016"/>
                  <a:pt x="16642" y="4016"/>
                  <a:pt x="16625" y="4016"/>
                </a:cubicBezTo>
                <a:cubicBezTo>
                  <a:pt x="16613" y="4005"/>
                  <a:pt x="16602" y="3994"/>
                  <a:pt x="16591" y="3982"/>
                </a:cubicBezTo>
                <a:lnTo>
                  <a:pt x="16591" y="3982"/>
                </a:lnTo>
                <a:cubicBezTo>
                  <a:pt x="16605" y="3987"/>
                  <a:pt x="16620" y="4001"/>
                  <a:pt x="16638" y="4001"/>
                </a:cubicBezTo>
                <a:cubicBezTo>
                  <a:pt x="16641" y="4001"/>
                  <a:pt x="16644" y="4000"/>
                  <a:pt x="16647" y="3999"/>
                </a:cubicBezTo>
                <a:cubicBezTo>
                  <a:pt x="16659" y="3943"/>
                  <a:pt x="16574" y="3965"/>
                  <a:pt x="16545" y="3937"/>
                </a:cubicBezTo>
                <a:cubicBezTo>
                  <a:pt x="16540" y="3914"/>
                  <a:pt x="16523" y="3875"/>
                  <a:pt x="16511" y="3858"/>
                </a:cubicBezTo>
                <a:cubicBezTo>
                  <a:pt x="16455" y="3841"/>
                  <a:pt x="16460" y="3807"/>
                  <a:pt x="16477" y="3767"/>
                </a:cubicBezTo>
                <a:lnTo>
                  <a:pt x="16432" y="3767"/>
                </a:lnTo>
                <a:cubicBezTo>
                  <a:pt x="16409" y="3750"/>
                  <a:pt x="16386" y="3727"/>
                  <a:pt x="16364" y="3704"/>
                </a:cubicBezTo>
                <a:cubicBezTo>
                  <a:pt x="16347" y="3682"/>
                  <a:pt x="16330" y="3653"/>
                  <a:pt x="16307" y="3631"/>
                </a:cubicBezTo>
                <a:lnTo>
                  <a:pt x="16369" y="3631"/>
                </a:lnTo>
                <a:cubicBezTo>
                  <a:pt x="16352" y="3614"/>
                  <a:pt x="16324" y="3614"/>
                  <a:pt x="16296" y="3614"/>
                </a:cubicBezTo>
                <a:cubicBezTo>
                  <a:pt x="16296" y="3602"/>
                  <a:pt x="16290" y="3597"/>
                  <a:pt x="16284" y="3591"/>
                </a:cubicBezTo>
                <a:cubicBezTo>
                  <a:pt x="16284" y="3580"/>
                  <a:pt x="16290" y="3568"/>
                  <a:pt x="16296" y="3557"/>
                </a:cubicBezTo>
                <a:lnTo>
                  <a:pt x="16296" y="3557"/>
                </a:lnTo>
                <a:cubicBezTo>
                  <a:pt x="16284" y="3563"/>
                  <a:pt x="16279" y="3568"/>
                  <a:pt x="16273" y="3574"/>
                </a:cubicBezTo>
                <a:cubicBezTo>
                  <a:pt x="16262" y="3557"/>
                  <a:pt x="16250" y="3540"/>
                  <a:pt x="16239" y="3517"/>
                </a:cubicBezTo>
                <a:cubicBezTo>
                  <a:pt x="16239" y="3529"/>
                  <a:pt x="16233" y="3546"/>
                  <a:pt x="16228" y="3557"/>
                </a:cubicBezTo>
                <a:cubicBezTo>
                  <a:pt x="16205" y="3534"/>
                  <a:pt x="16182" y="3517"/>
                  <a:pt x="16160" y="3500"/>
                </a:cubicBezTo>
                <a:cubicBezTo>
                  <a:pt x="16171" y="3494"/>
                  <a:pt x="16188" y="3489"/>
                  <a:pt x="16199" y="3489"/>
                </a:cubicBezTo>
                <a:cubicBezTo>
                  <a:pt x="16194" y="3477"/>
                  <a:pt x="16182" y="3460"/>
                  <a:pt x="16171" y="3449"/>
                </a:cubicBezTo>
                <a:cubicBezTo>
                  <a:pt x="16167" y="3474"/>
                  <a:pt x="16158" y="3483"/>
                  <a:pt x="16147" y="3483"/>
                </a:cubicBezTo>
                <a:cubicBezTo>
                  <a:pt x="16129" y="3483"/>
                  <a:pt x="16104" y="3456"/>
                  <a:pt x="16086" y="3438"/>
                </a:cubicBezTo>
                <a:cubicBezTo>
                  <a:pt x="16035" y="3387"/>
                  <a:pt x="15978" y="3341"/>
                  <a:pt x="15916" y="3296"/>
                </a:cubicBezTo>
                <a:cubicBezTo>
                  <a:pt x="15927" y="3285"/>
                  <a:pt x="15927" y="3268"/>
                  <a:pt x="15910" y="3256"/>
                </a:cubicBezTo>
                <a:cubicBezTo>
                  <a:pt x="15904" y="3262"/>
                  <a:pt x="15899" y="3273"/>
                  <a:pt x="15893" y="3285"/>
                </a:cubicBezTo>
                <a:cubicBezTo>
                  <a:pt x="15876" y="3273"/>
                  <a:pt x="15864" y="3256"/>
                  <a:pt x="15847" y="3245"/>
                </a:cubicBezTo>
                <a:cubicBezTo>
                  <a:pt x="15819" y="3216"/>
                  <a:pt x="15796" y="3188"/>
                  <a:pt x="15768" y="3165"/>
                </a:cubicBezTo>
                <a:cubicBezTo>
                  <a:pt x="15779" y="3165"/>
                  <a:pt x="15791" y="3160"/>
                  <a:pt x="15791" y="3148"/>
                </a:cubicBezTo>
                <a:cubicBezTo>
                  <a:pt x="15791" y="3137"/>
                  <a:pt x="15779" y="3131"/>
                  <a:pt x="15768" y="3131"/>
                </a:cubicBezTo>
                <a:cubicBezTo>
                  <a:pt x="15779" y="3120"/>
                  <a:pt x="15785" y="3109"/>
                  <a:pt x="15796" y="3103"/>
                </a:cubicBezTo>
                <a:cubicBezTo>
                  <a:pt x="15779" y="3097"/>
                  <a:pt x="15751" y="3092"/>
                  <a:pt x="15740" y="3086"/>
                </a:cubicBezTo>
                <a:cubicBezTo>
                  <a:pt x="15740" y="3097"/>
                  <a:pt x="15740" y="3120"/>
                  <a:pt x="15740" y="3126"/>
                </a:cubicBezTo>
                <a:cubicBezTo>
                  <a:pt x="15717" y="3109"/>
                  <a:pt x="15694" y="3092"/>
                  <a:pt x="15672" y="3075"/>
                </a:cubicBezTo>
                <a:cubicBezTo>
                  <a:pt x="15677" y="3058"/>
                  <a:pt x="15689" y="3041"/>
                  <a:pt x="15694" y="3024"/>
                </a:cubicBezTo>
                <a:cubicBezTo>
                  <a:pt x="15660" y="2990"/>
                  <a:pt x="15632" y="2955"/>
                  <a:pt x="15592" y="2933"/>
                </a:cubicBezTo>
                <a:lnTo>
                  <a:pt x="15592" y="2933"/>
                </a:lnTo>
                <a:cubicBezTo>
                  <a:pt x="15620" y="2967"/>
                  <a:pt x="15649" y="2995"/>
                  <a:pt x="15660" y="3035"/>
                </a:cubicBezTo>
                <a:cubicBezTo>
                  <a:pt x="15609" y="3012"/>
                  <a:pt x="15581" y="2961"/>
                  <a:pt x="15547" y="2921"/>
                </a:cubicBezTo>
                <a:cubicBezTo>
                  <a:pt x="15552" y="2916"/>
                  <a:pt x="15558" y="2904"/>
                  <a:pt x="15564" y="2893"/>
                </a:cubicBezTo>
                <a:cubicBezTo>
                  <a:pt x="15547" y="2876"/>
                  <a:pt x="15530" y="2859"/>
                  <a:pt x="15513" y="2842"/>
                </a:cubicBezTo>
                <a:lnTo>
                  <a:pt x="15513" y="2842"/>
                </a:lnTo>
                <a:cubicBezTo>
                  <a:pt x="15524" y="2870"/>
                  <a:pt x="15530" y="2893"/>
                  <a:pt x="15541" y="2921"/>
                </a:cubicBezTo>
                <a:cubicBezTo>
                  <a:pt x="15462" y="2853"/>
                  <a:pt x="15388" y="2774"/>
                  <a:pt x="15308" y="2706"/>
                </a:cubicBezTo>
                <a:cubicBezTo>
                  <a:pt x="15320" y="2706"/>
                  <a:pt x="15342" y="2706"/>
                  <a:pt x="15354" y="2711"/>
                </a:cubicBezTo>
                <a:cubicBezTo>
                  <a:pt x="15348" y="2694"/>
                  <a:pt x="15342" y="2672"/>
                  <a:pt x="15337" y="2655"/>
                </a:cubicBezTo>
                <a:cubicBezTo>
                  <a:pt x="15291" y="2632"/>
                  <a:pt x="15223" y="2643"/>
                  <a:pt x="15189" y="2592"/>
                </a:cubicBezTo>
                <a:lnTo>
                  <a:pt x="15189" y="2592"/>
                </a:lnTo>
                <a:cubicBezTo>
                  <a:pt x="15218" y="2604"/>
                  <a:pt x="15246" y="2609"/>
                  <a:pt x="15274" y="2615"/>
                </a:cubicBezTo>
                <a:cubicBezTo>
                  <a:pt x="15212" y="2564"/>
                  <a:pt x="15161" y="2490"/>
                  <a:pt x="15076" y="2468"/>
                </a:cubicBezTo>
                <a:lnTo>
                  <a:pt x="15087" y="2450"/>
                </a:lnTo>
                <a:cubicBezTo>
                  <a:pt x="15081" y="2450"/>
                  <a:pt x="15064" y="2450"/>
                  <a:pt x="15059" y="2445"/>
                </a:cubicBezTo>
                <a:lnTo>
                  <a:pt x="15064" y="2416"/>
                </a:lnTo>
                <a:lnTo>
                  <a:pt x="15053" y="2416"/>
                </a:lnTo>
                <a:cubicBezTo>
                  <a:pt x="15053" y="2433"/>
                  <a:pt x="15053" y="2456"/>
                  <a:pt x="15053" y="2468"/>
                </a:cubicBezTo>
                <a:cubicBezTo>
                  <a:pt x="15042" y="2456"/>
                  <a:pt x="15019" y="2433"/>
                  <a:pt x="15008" y="2422"/>
                </a:cubicBezTo>
                <a:cubicBezTo>
                  <a:pt x="15019" y="2416"/>
                  <a:pt x="15030" y="2399"/>
                  <a:pt x="15036" y="2394"/>
                </a:cubicBezTo>
                <a:cubicBezTo>
                  <a:pt x="15025" y="2394"/>
                  <a:pt x="15008" y="2388"/>
                  <a:pt x="14996" y="2388"/>
                </a:cubicBezTo>
                <a:cubicBezTo>
                  <a:pt x="14996" y="2394"/>
                  <a:pt x="14996" y="2405"/>
                  <a:pt x="14996" y="2416"/>
                </a:cubicBezTo>
                <a:cubicBezTo>
                  <a:pt x="14934" y="2388"/>
                  <a:pt x="14889" y="2337"/>
                  <a:pt x="14838" y="2297"/>
                </a:cubicBezTo>
                <a:cubicBezTo>
                  <a:pt x="14843" y="2286"/>
                  <a:pt x="14860" y="2275"/>
                  <a:pt x="14866" y="2269"/>
                </a:cubicBezTo>
                <a:lnTo>
                  <a:pt x="14866" y="2269"/>
                </a:lnTo>
                <a:cubicBezTo>
                  <a:pt x="14855" y="2275"/>
                  <a:pt x="14843" y="2286"/>
                  <a:pt x="14826" y="2292"/>
                </a:cubicBezTo>
                <a:cubicBezTo>
                  <a:pt x="14803" y="2269"/>
                  <a:pt x="14775" y="2246"/>
                  <a:pt x="14741" y="2224"/>
                </a:cubicBezTo>
                <a:lnTo>
                  <a:pt x="14741" y="2224"/>
                </a:lnTo>
                <a:cubicBezTo>
                  <a:pt x="14769" y="2235"/>
                  <a:pt x="14803" y="2241"/>
                  <a:pt x="14838" y="2241"/>
                </a:cubicBezTo>
                <a:cubicBezTo>
                  <a:pt x="14809" y="2229"/>
                  <a:pt x="14792" y="2207"/>
                  <a:pt x="14798" y="2178"/>
                </a:cubicBezTo>
                <a:lnTo>
                  <a:pt x="14798" y="2178"/>
                </a:lnTo>
                <a:cubicBezTo>
                  <a:pt x="14792" y="2184"/>
                  <a:pt x="14781" y="2195"/>
                  <a:pt x="14775" y="2195"/>
                </a:cubicBezTo>
                <a:cubicBezTo>
                  <a:pt x="14713" y="2121"/>
                  <a:pt x="14628" y="2076"/>
                  <a:pt x="14554" y="2014"/>
                </a:cubicBezTo>
                <a:cubicBezTo>
                  <a:pt x="14548" y="2025"/>
                  <a:pt x="14542" y="2053"/>
                  <a:pt x="14542" y="2065"/>
                </a:cubicBezTo>
                <a:cubicBezTo>
                  <a:pt x="14469" y="2019"/>
                  <a:pt x="14395" y="1968"/>
                  <a:pt x="14327" y="1911"/>
                </a:cubicBezTo>
                <a:lnTo>
                  <a:pt x="14327" y="1911"/>
                </a:lnTo>
                <a:cubicBezTo>
                  <a:pt x="14378" y="1923"/>
                  <a:pt x="14418" y="1951"/>
                  <a:pt x="14457" y="1980"/>
                </a:cubicBezTo>
                <a:cubicBezTo>
                  <a:pt x="14474" y="1906"/>
                  <a:pt x="14168" y="1804"/>
                  <a:pt x="14123" y="1707"/>
                </a:cubicBezTo>
                <a:cubicBezTo>
                  <a:pt x="14145" y="1690"/>
                  <a:pt x="14162" y="1679"/>
                  <a:pt x="14185" y="1668"/>
                </a:cubicBezTo>
                <a:lnTo>
                  <a:pt x="14185" y="1668"/>
                </a:lnTo>
                <a:cubicBezTo>
                  <a:pt x="14179" y="1673"/>
                  <a:pt x="14174" y="1690"/>
                  <a:pt x="14174" y="1696"/>
                </a:cubicBezTo>
                <a:cubicBezTo>
                  <a:pt x="14196" y="1713"/>
                  <a:pt x="14208" y="1730"/>
                  <a:pt x="14202" y="1758"/>
                </a:cubicBezTo>
                <a:lnTo>
                  <a:pt x="14270" y="1758"/>
                </a:lnTo>
                <a:lnTo>
                  <a:pt x="14247" y="1792"/>
                </a:lnTo>
                <a:lnTo>
                  <a:pt x="14281" y="1775"/>
                </a:lnTo>
                <a:cubicBezTo>
                  <a:pt x="14338" y="1818"/>
                  <a:pt x="14403" y="1860"/>
                  <a:pt x="14475" y="1860"/>
                </a:cubicBezTo>
                <a:cubicBezTo>
                  <a:pt x="14490" y="1860"/>
                  <a:pt x="14505" y="1859"/>
                  <a:pt x="14520" y="1855"/>
                </a:cubicBezTo>
                <a:cubicBezTo>
                  <a:pt x="14418" y="1804"/>
                  <a:pt x="14333" y="1730"/>
                  <a:pt x="14236" y="1673"/>
                </a:cubicBezTo>
                <a:cubicBezTo>
                  <a:pt x="14230" y="1662"/>
                  <a:pt x="14230" y="1650"/>
                  <a:pt x="14225" y="1645"/>
                </a:cubicBezTo>
                <a:cubicBezTo>
                  <a:pt x="14219" y="1646"/>
                  <a:pt x="14214" y="1647"/>
                  <a:pt x="14210" y="1647"/>
                </a:cubicBezTo>
                <a:cubicBezTo>
                  <a:pt x="14179" y="1647"/>
                  <a:pt x="14160" y="1618"/>
                  <a:pt x="14145" y="1594"/>
                </a:cubicBezTo>
                <a:cubicBezTo>
                  <a:pt x="14077" y="1588"/>
                  <a:pt x="14026" y="1531"/>
                  <a:pt x="13969" y="1503"/>
                </a:cubicBezTo>
                <a:lnTo>
                  <a:pt x="13975" y="1480"/>
                </a:lnTo>
                <a:lnTo>
                  <a:pt x="13947" y="1497"/>
                </a:lnTo>
                <a:cubicBezTo>
                  <a:pt x="13884" y="1458"/>
                  <a:pt x="13828" y="1412"/>
                  <a:pt x="13754" y="1395"/>
                </a:cubicBezTo>
                <a:cubicBezTo>
                  <a:pt x="13725" y="1389"/>
                  <a:pt x="13720" y="1361"/>
                  <a:pt x="13703" y="1344"/>
                </a:cubicBezTo>
                <a:cubicBezTo>
                  <a:pt x="13686" y="1344"/>
                  <a:pt x="13669" y="1350"/>
                  <a:pt x="13652" y="1355"/>
                </a:cubicBezTo>
                <a:cubicBezTo>
                  <a:pt x="13657" y="1344"/>
                  <a:pt x="13657" y="1327"/>
                  <a:pt x="13657" y="1316"/>
                </a:cubicBezTo>
                <a:cubicBezTo>
                  <a:pt x="13464" y="1242"/>
                  <a:pt x="13311" y="1106"/>
                  <a:pt x="13124" y="1021"/>
                </a:cubicBezTo>
                <a:cubicBezTo>
                  <a:pt x="13121" y="1021"/>
                  <a:pt x="13119" y="1021"/>
                  <a:pt x="13116" y="1021"/>
                </a:cubicBezTo>
                <a:cubicBezTo>
                  <a:pt x="13081" y="1021"/>
                  <a:pt x="13054" y="985"/>
                  <a:pt x="13028" y="964"/>
                </a:cubicBezTo>
                <a:cubicBezTo>
                  <a:pt x="12982" y="947"/>
                  <a:pt x="12937" y="936"/>
                  <a:pt x="12891" y="907"/>
                </a:cubicBezTo>
                <a:cubicBezTo>
                  <a:pt x="12880" y="907"/>
                  <a:pt x="12863" y="913"/>
                  <a:pt x="12857" y="913"/>
                </a:cubicBezTo>
                <a:cubicBezTo>
                  <a:pt x="12840" y="896"/>
                  <a:pt x="12823" y="879"/>
                  <a:pt x="12806" y="862"/>
                </a:cubicBezTo>
                <a:cubicBezTo>
                  <a:pt x="12784" y="856"/>
                  <a:pt x="12761" y="850"/>
                  <a:pt x="12744" y="845"/>
                </a:cubicBezTo>
                <a:cubicBezTo>
                  <a:pt x="12738" y="839"/>
                  <a:pt x="12733" y="822"/>
                  <a:pt x="12727" y="816"/>
                </a:cubicBezTo>
                <a:lnTo>
                  <a:pt x="12721" y="833"/>
                </a:lnTo>
                <a:cubicBezTo>
                  <a:pt x="12687" y="816"/>
                  <a:pt x="12659" y="799"/>
                  <a:pt x="12625" y="788"/>
                </a:cubicBezTo>
                <a:cubicBezTo>
                  <a:pt x="12625" y="782"/>
                  <a:pt x="12625" y="771"/>
                  <a:pt x="12625" y="765"/>
                </a:cubicBezTo>
                <a:cubicBezTo>
                  <a:pt x="12619" y="771"/>
                  <a:pt x="12602" y="777"/>
                  <a:pt x="12591" y="777"/>
                </a:cubicBezTo>
                <a:cubicBezTo>
                  <a:pt x="12540" y="726"/>
                  <a:pt x="12460" y="737"/>
                  <a:pt x="12409" y="692"/>
                </a:cubicBezTo>
                <a:cubicBezTo>
                  <a:pt x="12405" y="692"/>
                  <a:pt x="12402" y="692"/>
                  <a:pt x="12398" y="692"/>
                </a:cubicBezTo>
                <a:cubicBezTo>
                  <a:pt x="12295" y="692"/>
                  <a:pt x="12213" y="617"/>
                  <a:pt x="12108" y="595"/>
                </a:cubicBezTo>
                <a:cubicBezTo>
                  <a:pt x="12103" y="607"/>
                  <a:pt x="12086" y="618"/>
                  <a:pt x="12080" y="624"/>
                </a:cubicBezTo>
                <a:cubicBezTo>
                  <a:pt x="12080" y="612"/>
                  <a:pt x="12069" y="595"/>
                  <a:pt x="12069" y="584"/>
                </a:cubicBezTo>
                <a:cubicBezTo>
                  <a:pt x="11944" y="550"/>
                  <a:pt x="11836" y="470"/>
                  <a:pt x="11711" y="465"/>
                </a:cubicBezTo>
                <a:cubicBezTo>
                  <a:pt x="11706" y="476"/>
                  <a:pt x="11700" y="487"/>
                  <a:pt x="11700" y="499"/>
                </a:cubicBezTo>
                <a:cubicBezTo>
                  <a:pt x="11757" y="516"/>
                  <a:pt x="11813" y="527"/>
                  <a:pt x="11870" y="544"/>
                </a:cubicBezTo>
                <a:cubicBezTo>
                  <a:pt x="11876" y="550"/>
                  <a:pt x="11881" y="561"/>
                  <a:pt x="11887" y="567"/>
                </a:cubicBezTo>
                <a:cubicBezTo>
                  <a:pt x="11972" y="572"/>
                  <a:pt x="12057" y="629"/>
                  <a:pt x="12142" y="663"/>
                </a:cubicBezTo>
                <a:cubicBezTo>
                  <a:pt x="12148" y="658"/>
                  <a:pt x="12159" y="646"/>
                  <a:pt x="12171" y="641"/>
                </a:cubicBezTo>
                <a:cubicBezTo>
                  <a:pt x="12188" y="658"/>
                  <a:pt x="12205" y="675"/>
                  <a:pt x="12222" y="692"/>
                </a:cubicBezTo>
                <a:cubicBezTo>
                  <a:pt x="12233" y="686"/>
                  <a:pt x="12262" y="680"/>
                  <a:pt x="12273" y="675"/>
                </a:cubicBezTo>
                <a:lnTo>
                  <a:pt x="12273" y="675"/>
                </a:lnTo>
                <a:cubicBezTo>
                  <a:pt x="12273" y="680"/>
                  <a:pt x="12273" y="703"/>
                  <a:pt x="12267" y="709"/>
                </a:cubicBezTo>
                <a:lnTo>
                  <a:pt x="12318" y="709"/>
                </a:lnTo>
                <a:cubicBezTo>
                  <a:pt x="12318" y="726"/>
                  <a:pt x="12318" y="748"/>
                  <a:pt x="12318" y="765"/>
                </a:cubicBezTo>
                <a:cubicBezTo>
                  <a:pt x="12324" y="754"/>
                  <a:pt x="12330" y="737"/>
                  <a:pt x="12335" y="726"/>
                </a:cubicBezTo>
                <a:cubicBezTo>
                  <a:pt x="12472" y="794"/>
                  <a:pt x="12613" y="862"/>
                  <a:pt x="12755" y="919"/>
                </a:cubicBezTo>
                <a:cubicBezTo>
                  <a:pt x="12733" y="941"/>
                  <a:pt x="12716" y="964"/>
                  <a:pt x="12693" y="981"/>
                </a:cubicBezTo>
                <a:cubicBezTo>
                  <a:pt x="12698" y="975"/>
                  <a:pt x="12704" y="953"/>
                  <a:pt x="12710" y="941"/>
                </a:cubicBezTo>
                <a:cubicBezTo>
                  <a:pt x="12642" y="907"/>
                  <a:pt x="12574" y="885"/>
                  <a:pt x="12506" y="856"/>
                </a:cubicBezTo>
                <a:cubicBezTo>
                  <a:pt x="12506" y="868"/>
                  <a:pt x="12500" y="885"/>
                  <a:pt x="12500" y="896"/>
                </a:cubicBezTo>
                <a:cubicBezTo>
                  <a:pt x="12403" y="868"/>
                  <a:pt x="12307" y="833"/>
                  <a:pt x="12211" y="788"/>
                </a:cubicBezTo>
                <a:cubicBezTo>
                  <a:pt x="12226" y="780"/>
                  <a:pt x="12240" y="777"/>
                  <a:pt x="12254" y="777"/>
                </a:cubicBezTo>
                <a:cubicBezTo>
                  <a:pt x="12270" y="777"/>
                  <a:pt x="12286" y="782"/>
                  <a:pt x="12301" y="788"/>
                </a:cubicBezTo>
                <a:lnTo>
                  <a:pt x="12307" y="782"/>
                </a:lnTo>
                <a:cubicBezTo>
                  <a:pt x="12284" y="771"/>
                  <a:pt x="12267" y="765"/>
                  <a:pt x="12245" y="754"/>
                </a:cubicBezTo>
                <a:cubicBezTo>
                  <a:pt x="12228" y="765"/>
                  <a:pt x="12211" y="782"/>
                  <a:pt x="12194" y="799"/>
                </a:cubicBezTo>
                <a:cubicBezTo>
                  <a:pt x="12176" y="777"/>
                  <a:pt x="12194" y="754"/>
                  <a:pt x="12199" y="737"/>
                </a:cubicBezTo>
                <a:cubicBezTo>
                  <a:pt x="12154" y="726"/>
                  <a:pt x="12108" y="709"/>
                  <a:pt x="12063" y="697"/>
                </a:cubicBezTo>
                <a:lnTo>
                  <a:pt x="12063" y="697"/>
                </a:lnTo>
                <a:cubicBezTo>
                  <a:pt x="12086" y="714"/>
                  <a:pt x="12103" y="731"/>
                  <a:pt x="12120" y="748"/>
                </a:cubicBezTo>
                <a:cubicBezTo>
                  <a:pt x="12069" y="726"/>
                  <a:pt x="11972" y="737"/>
                  <a:pt x="11961" y="663"/>
                </a:cubicBezTo>
                <a:cubicBezTo>
                  <a:pt x="11933" y="652"/>
                  <a:pt x="11898" y="646"/>
                  <a:pt x="11870" y="635"/>
                </a:cubicBezTo>
                <a:lnTo>
                  <a:pt x="11870" y="635"/>
                </a:lnTo>
                <a:cubicBezTo>
                  <a:pt x="11887" y="646"/>
                  <a:pt x="11904" y="652"/>
                  <a:pt x="11921" y="663"/>
                </a:cubicBezTo>
                <a:lnTo>
                  <a:pt x="11915" y="675"/>
                </a:lnTo>
                <a:cubicBezTo>
                  <a:pt x="11887" y="669"/>
                  <a:pt x="11853" y="658"/>
                  <a:pt x="11825" y="652"/>
                </a:cubicBezTo>
                <a:cubicBezTo>
                  <a:pt x="11825" y="644"/>
                  <a:pt x="11827" y="634"/>
                  <a:pt x="11830" y="627"/>
                </a:cubicBezTo>
                <a:lnTo>
                  <a:pt x="11830" y="627"/>
                </a:lnTo>
                <a:cubicBezTo>
                  <a:pt x="11823" y="636"/>
                  <a:pt x="11815" y="640"/>
                  <a:pt x="11806" y="640"/>
                </a:cubicBezTo>
                <a:cubicBezTo>
                  <a:pt x="11793" y="640"/>
                  <a:pt x="11780" y="633"/>
                  <a:pt x="11768" y="624"/>
                </a:cubicBezTo>
                <a:cubicBezTo>
                  <a:pt x="11774" y="612"/>
                  <a:pt x="11785" y="601"/>
                  <a:pt x="11791" y="589"/>
                </a:cubicBezTo>
                <a:cubicBezTo>
                  <a:pt x="11700" y="572"/>
                  <a:pt x="11609" y="538"/>
                  <a:pt x="11518" y="516"/>
                </a:cubicBezTo>
                <a:lnTo>
                  <a:pt x="11518" y="516"/>
                </a:lnTo>
                <a:cubicBezTo>
                  <a:pt x="11530" y="521"/>
                  <a:pt x="11552" y="527"/>
                  <a:pt x="11564" y="533"/>
                </a:cubicBezTo>
                <a:lnTo>
                  <a:pt x="11558" y="567"/>
                </a:lnTo>
                <a:cubicBezTo>
                  <a:pt x="11530" y="555"/>
                  <a:pt x="11496" y="550"/>
                  <a:pt x="11462" y="538"/>
                </a:cubicBezTo>
                <a:cubicBezTo>
                  <a:pt x="11467" y="533"/>
                  <a:pt x="11479" y="516"/>
                  <a:pt x="11484" y="504"/>
                </a:cubicBezTo>
                <a:cubicBezTo>
                  <a:pt x="11376" y="465"/>
                  <a:pt x="11269" y="431"/>
                  <a:pt x="11155" y="414"/>
                </a:cubicBezTo>
                <a:lnTo>
                  <a:pt x="11155" y="414"/>
                </a:lnTo>
                <a:cubicBezTo>
                  <a:pt x="11206" y="442"/>
                  <a:pt x="11269" y="448"/>
                  <a:pt x="11320" y="487"/>
                </a:cubicBezTo>
                <a:cubicBezTo>
                  <a:pt x="11229" y="476"/>
                  <a:pt x="11138" y="448"/>
                  <a:pt x="11053" y="414"/>
                </a:cubicBezTo>
                <a:cubicBezTo>
                  <a:pt x="11053" y="408"/>
                  <a:pt x="11047" y="402"/>
                  <a:pt x="11042" y="397"/>
                </a:cubicBezTo>
                <a:lnTo>
                  <a:pt x="11042" y="397"/>
                </a:lnTo>
                <a:cubicBezTo>
                  <a:pt x="11069" y="410"/>
                  <a:pt x="11101" y="428"/>
                  <a:pt x="11133" y="428"/>
                </a:cubicBezTo>
                <a:cubicBezTo>
                  <a:pt x="11140" y="428"/>
                  <a:pt x="11148" y="427"/>
                  <a:pt x="11155" y="425"/>
                </a:cubicBezTo>
                <a:cubicBezTo>
                  <a:pt x="11133" y="402"/>
                  <a:pt x="11115" y="385"/>
                  <a:pt x="11093" y="368"/>
                </a:cubicBezTo>
                <a:cubicBezTo>
                  <a:pt x="11081" y="374"/>
                  <a:pt x="11053" y="385"/>
                  <a:pt x="11042" y="391"/>
                </a:cubicBezTo>
                <a:cubicBezTo>
                  <a:pt x="11025" y="368"/>
                  <a:pt x="10991" y="363"/>
                  <a:pt x="10957" y="357"/>
                </a:cubicBezTo>
                <a:lnTo>
                  <a:pt x="10957" y="357"/>
                </a:lnTo>
                <a:cubicBezTo>
                  <a:pt x="10968" y="391"/>
                  <a:pt x="10996" y="402"/>
                  <a:pt x="11025" y="414"/>
                </a:cubicBezTo>
                <a:cubicBezTo>
                  <a:pt x="10979" y="414"/>
                  <a:pt x="10940" y="402"/>
                  <a:pt x="10900" y="391"/>
                </a:cubicBezTo>
                <a:cubicBezTo>
                  <a:pt x="10911" y="380"/>
                  <a:pt x="10917" y="368"/>
                  <a:pt x="10923" y="357"/>
                </a:cubicBezTo>
                <a:cubicBezTo>
                  <a:pt x="10889" y="351"/>
                  <a:pt x="10854" y="340"/>
                  <a:pt x="10826" y="334"/>
                </a:cubicBezTo>
                <a:lnTo>
                  <a:pt x="10826" y="334"/>
                </a:lnTo>
                <a:cubicBezTo>
                  <a:pt x="10843" y="351"/>
                  <a:pt x="10854" y="368"/>
                  <a:pt x="10872" y="385"/>
                </a:cubicBezTo>
                <a:cubicBezTo>
                  <a:pt x="10820" y="368"/>
                  <a:pt x="10769" y="357"/>
                  <a:pt x="10724" y="334"/>
                </a:cubicBezTo>
                <a:lnTo>
                  <a:pt x="10724" y="277"/>
                </a:lnTo>
                <a:cubicBezTo>
                  <a:pt x="10704" y="290"/>
                  <a:pt x="10682" y="295"/>
                  <a:pt x="10659" y="295"/>
                </a:cubicBezTo>
                <a:cubicBezTo>
                  <a:pt x="10603" y="295"/>
                  <a:pt x="10541" y="268"/>
                  <a:pt x="10482" y="268"/>
                </a:cubicBezTo>
                <a:cubicBezTo>
                  <a:pt x="10470" y="268"/>
                  <a:pt x="10458" y="269"/>
                  <a:pt x="10446" y="272"/>
                </a:cubicBezTo>
                <a:lnTo>
                  <a:pt x="10497" y="283"/>
                </a:lnTo>
                <a:cubicBezTo>
                  <a:pt x="10497" y="289"/>
                  <a:pt x="10497" y="306"/>
                  <a:pt x="10497" y="311"/>
                </a:cubicBezTo>
                <a:cubicBezTo>
                  <a:pt x="10486" y="306"/>
                  <a:pt x="10457" y="294"/>
                  <a:pt x="10446" y="289"/>
                </a:cubicBezTo>
                <a:lnTo>
                  <a:pt x="10401" y="300"/>
                </a:lnTo>
                <a:cubicBezTo>
                  <a:pt x="10406" y="289"/>
                  <a:pt x="10418" y="260"/>
                  <a:pt x="10423" y="249"/>
                </a:cubicBezTo>
                <a:cubicBezTo>
                  <a:pt x="10406" y="243"/>
                  <a:pt x="10388" y="239"/>
                  <a:pt x="10369" y="239"/>
                </a:cubicBezTo>
                <a:cubicBezTo>
                  <a:pt x="10351" y="239"/>
                  <a:pt x="10333" y="243"/>
                  <a:pt x="10315" y="255"/>
                </a:cubicBezTo>
                <a:cubicBezTo>
                  <a:pt x="10276" y="243"/>
                  <a:pt x="10242" y="226"/>
                  <a:pt x="10202" y="215"/>
                </a:cubicBezTo>
                <a:cubicBezTo>
                  <a:pt x="10191" y="215"/>
                  <a:pt x="10174" y="221"/>
                  <a:pt x="10162" y="226"/>
                </a:cubicBezTo>
                <a:cubicBezTo>
                  <a:pt x="10123" y="204"/>
                  <a:pt x="10072" y="198"/>
                  <a:pt x="10026" y="192"/>
                </a:cubicBezTo>
                <a:cubicBezTo>
                  <a:pt x="10037" y="187"/>
                  <a:pt x="10060" y="170"/>
                  <a:pt x="10066" y="164"/>
                </a:cubicBezTo>
                <a:lnTo>
                  <a:pt x="10066" y="164"/>
                </a:lnTo>
                <a:cubicBezTo>
                  <a:pt x="10020" y="192"/>
                  <a:pt x="9964" y="175"/>
                  <a:pt x="9918" y="204"/>
                </a:cubicBezTo>
                <a:cubicBezTo>
                  <a:pt x="9964" y="209"/>
                  <a:pt x="10003" y="221"/>
                  <a:pt x="10049" y="238"/>
                </a:cubicBezTo>
                <a:cubicBezTo>
                  <a:pt x="9964" y="238"/>
                  <a:pt x="9879" y="226"/>
                  <a:pt x="9793" y="215"/>
                </a:cubicBezTo>
                <a:cubicBezTo>
                  <a:pt x="9773" y="215"/>
                  <a:pt x="9752" y="210"/>
                  <a:pt x="9731" y="205"/>
                </a:cubicBezTo>
                <a:lnTo>
                  <a:pt x="9731" y="205"/>
                </a:lnTo>
                <a:cubicBezTo>
                  <a:pt x="9731" y="206"/>
                  <a:pt x="9731" y="207"/>
                  <a:pt x="9731" y="209"/>
                </a:cubicBezTo>
                <a:cubicBezTo>
                  <a:pt x="9686" y="204"/>
                  <a:pt x="9646" y="192"/>
                  <a:pt x="9601" y="187"/>
                </a:cubicBezTo>
                <a:lnTo>
                  <a:pt x="9686" y="187"/>
                </a:lnTo>
                <a:cubicBezTo>
                  <a:pt x="9674" y="153"/>
                  <a:pt x="9646" y="153"/>
                  <a:pt x="9618" y="136"/>
                </a:cubicBezTo>
                <a:cubicBezTo>
                  <a:pt x="9589" y="141"/>
                  <a:pt x="9561" y="147"/>
                  <a:pt x="9532" y="153"/>
                </a:cubicBezTo>
                <a:cubicBezTo>
                  <a:pt x="9532" y="147"/>
                  <a:pt x="9527" y="130"/>
                  <a:pt x="9527" y="124"/>
                </a:cubicBezTo>
                <a:cubicBezTo>
                  <a:pt x="9516" y="137"/>
                  <a:pt x="9483" y="146"/>
                  <a:pt x="9453" y="146"/>
                </a:cubicBezTo>
                <a:cubicBezTo>
                  <a:pt x="9418" y="146"/>
                  <a:pt x="9389" y="135"/>
                  <a:pt x="9408" y="107"/>
                </a:cubicBezTo>
                <a:cubicBezTo>
                  <a:pt x="9434" y="103"/>
                  <a:pt x="9461" y="101"/>
                  <a:pt x="9488" y="101"/>
                </a:cubicBezTo>
                <a:cubicBezTo>
                  <a:pt x="9564" y="101"/>
                  <a:pt x="9641" y="114"/>
                  <a:pt x="9717" y="114"/>
                </a:cubicBezTo>
                <a:cubicBezTo>
                  <a:pt x="9754" y="114"/>
                  <a:pt x="9791" y="111"/>
                  <a:pt x="9828" y="102"/>
                </a:cubicBezTo>
                <a:cubicBezTo>
                  <a:pt x="9833" y="107"/>
                  <a:pt x="9839" y="119"/>
                  <a:pt x="9845" y="124"/>
                </a:cubicBezTo>
                <a:cubicBezTo>
                  <a:pt x="9930" y="124"/>
                  <a:pt x="10015" y="147"/>
                  <a:pt x="10100" y="158"/>
                </a:cubicBezTo>
                <a:cubicBezTo>
                  <a:pt x="10106" y="141"/>
                  <a:pt x="10117" y="107"/>
                  <a:pt x="10123" y="90"/>
                </a:cubicBezTo>
                <a:cubicBezTo>
                  <a:pt x="10110" y="89"/>
                  <a:pt x="10097" y="88"/>
                  <a:pt x="10084" y="88"/>
                </a:cubicBezTo>
                <a:cubicBezTo>
                  <a:pt x="10050" y="88"/>
                  <a:pt x="10017" y="95"/>
                  <a:pt x="9992" y="124"/>
                </a:cubicBezTo>
                <a:cubicBezTo>
                  <a:pt x="9975" y="119"/>
                  <a:pt x="9952" y="107"/>
                  <a:pt x="9935" y="102"/>
                </a:cubicBezTo>
                <a:cubicBezTo>
                  <a:pt x="9922" y="86"/>
                  <a:pt x="9905" y="82"/>
                  <a:pt x="9886" y="82"/>
                </a:cubicBezTo>
                <a:cubicBezTo>
                  <a:pt x="9868" y="82"/>
                  <a:pt x="9849" y="85"/>
                  <a:pt x="9831" y="85"/>
                </a:cubicBezTo>
                <a:cubicBezTo>
                  <a:pt x="9826" y="85"/>
                  <a:pt x="9821" y="85"/>
                  <a:pt x="9816" y="85"/>
                </a:cubicBezTo>
                <a:lnTo>
                  <a:pt x="9833" y="45"/>
                </a:lnTo>
                <a:lnTo>
                  <a:pt x="9833" y="45"/>
                </a:lnTo>
                <a:cubicBezTo>
                  <a:pt x="9828" y="50"/>
                  <a:pt x="9816" y="73"/>
                  <a:pt x="9811" y="79"/>
                </a:cubicBezTo>
                <a:cubicBezTo>
                  <a:pt x="9793" y="68"/>
                  <a:pt x="9765" y="45"/>
                  <a:pt x="9748" y="28"/>
                </a:cubicBezTo>
                <a:cubicBezTo>
                  <a:pt x="9731" y="39"/>
                  <a:pt x="9714" y="50"/>
                  <a:pt x="9697" y="62"/>
                </a:cubicBezTo>
                <a:cubicBezTo>
                  <a:pt x="9691" y="56"/>
                  <a:pt x="9680" y="33"/>
                  <a:pt x="9674" y="22"/>
                </a:cubicBezTo>
                <a:cubicBezTo>
                  <a:pt x="9674" y="33"/>
                  <a:pt x="9674" y="45"/>
                  <a:pt x="9674" y="56"/>
                </a:cubicBezTo>
                <a:cubicBezTo>
                  <a:pt x="9640" y="45"/>
                  <a:pt x="9601" y="45"/>
                  <a:pt x="9584" y="16"/>
                </a:cubicBezTo>
                <a:cubicBezTo>
                  <a:pt x="9584" y="22"/>
                  <a:pt x="9584" y="39"/>
                  <a:pt x="9584" y="45"/>
                </a:cubicBezTo>
                <a:cubicBezTo>
                  <a:pt x="9535" y="36"/>
                  <a:pt x="9486" y="35"/>
                  <a:pt x="9435" y="35"/>
                </a:cubicBezTo>
                <a:cubicBezTo>
                  <a:pt x="9410" y="35"/>
                  <a:pt x="9385" y="35"/>
                  <a:pt x="9359" y="35"/>
                </a:cubicBezTo>
                <a:cubicBezTo>
                  <a:pt x="9334" y="35"/>
                  <a:pt x="9308" y="35"/>
                  <a:pt x="9283" y="33"/>
                </a:cubicBezTo>
                <a:cubicBezTo>
                  <a:pt x="9288" y="28"/>
                  <a:pt x="9297" y="14"/>
                  <a:pt x="9303" y="7"/>
                </a:cubicBezTo>
                <a:lnTo>
                  <a:pt x="9303" y="7"/>
                </a:lnTo>
                <a:cubicBezTo>
                  <a:pt x="9283" y="29"/>
                  <a:pt x="9248" y="39"/>
                  <a:pt x="9212" y="39"/>
                </a:cubicBezTo>
                <a:cubicBezTo>
                  <a:pt x="9175" y="39"/>
                  <a:pt x="9138" y="28"/>
                  <a:pt x="9118" y="5"/>
                </a:cubicBezTo>
                <a:cubicBezTo>
                  <a:pt x="9114" y="2"/>
                  <a:pt x="9110" y="0"/>
                  <a:pt x="9106" y="0"/>
                </a:cubicBezTo>
                <a:close/>
              </a:path>
            </a:pathLst>
          </a:custGeom>
          <a:solidFill>
            <a:srgbClr val="C16E4D">
              <a:alpha val="38610"/>
            </a:srgbClr>
          </a:solidFill>
          <a:ln>
            <a:noFill/>
          </a:ln>
        </p:spPr>
        <p:txBody>
          <a:bodyPr anchorCtr="0" anchor="ctr" bIns="274300" lIns="274300" spcFirstLastPara="1" rIns="274300" wrap="square" tIns="2743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0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HMW </a:t>
            </a:r>
            <a:r>
              <a:rPr lang="en" sz="10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allow people to share about loss without being defined by it?</a:t>
            </a:r>
            <a:endParaRPr sz="1000">
              <a:solidFill>
                <a:srgbClr val="FFFFFF"/>
              </a:solidFill>
            </a:endParaRPr>
          </a:p>
        </p:txBody>
      </p:sp>
      <p:sp>
        <p:nvSpPr>
          <p:cNvPr id="449" name="Google Shape;449;p47"/>
          <p:cNvSpPr/>
          <p:nvPr/>
        </p:nvSpPr>
        <p:spPr>
          <a:xfrm flipH="1">
            <a:off x="6625773" y="2862226"/>
            <a:ext cx="1904759" cy="1936115"/>
          </a:xfrm>
          <a:custGeom>
            <a:rect b="b" l="l" r="r" t="t"/>
            <a:pathLst>
              <a:path extrusionOk="0" h="18894" w="18588">
                <a:moveTo>
                  <a:pt x="9306" y="5"/>
                </a:moveTo>
                <a:cubicBezTo>
                  <a:pt x="9305" y="6"/>
                  <a:pt x="9304" y="6"/>
                  <a:pt x="9303" y="7"/>
                </a:cubicBezTo>
                <a:lnTo>
                  <a:pt x="9303" y="7"/>
                </a:lnTo>
                <a:cubicBezTo>
                  <a:pt x="9304" y="7"/>
                  <a:pt x="9305" y="6"/>
                  <a:pt x="9306" y="5"/>
                </a:cubicBezTo>
                <a:close/>
                <a:moveTo>
                  <a:pt x="9101" y="68"/>
                </a:moveTo>
                <a:cubicBezTo>
                  <a:pt x="9121" y="79"/>
                  <a:pt x="9100" y="99"/>
                  <a:pt x="9085" y="99"/>
                </a:cubicBezTo>
                <a:cubicBezTo>
                  <a:pt x="9078" y="99"/>
                  <a:pt x="9073" y="95"/>
                  <a:pt x="9073" y="85"/>
                </a:cubicBezTo>
                <a:cubicBezTo>
                  <a:pt x="9079" y="79"/>
                  <a:pt x="9090" y="68"/>
                  <a:pt x="9101" y="68"/>
                </a:cubicBezTo>
                <a:close/>
                <a:moveTo>
                  <a:pt x="9130" y="79"/>
                </a:moveTo>
                <a:cubicBezTo>
                  <a:pt x="9181" y="102"/>
                  <a:pt x="9243" y="85"/>
                  <a:pt x="9283" y="102"/>
                </a:cubicBezTo>
                <a:cubicBezTo>
                  <a:pt x="9283" y="124"/>
                  <a:pt x="9272" y="136"/>
                  <a:pt x="9249" y="136"/>
                </a:cubicBezTo>
                <a:cubicBezTo>
                  <a:pt x="9211" y="136"/>
                  <a:pt x="9173" y="133"/>
                  <a:pt x="9135" y="133"/>
                </a:cubicBezTo>
                <a:cubicBezTo>
                  <a:pt x="9116" y="133"/>
                  <a:pt x="9098" y="134"/>
                  <a:pt x="9079" y="136"/>
                </a:cubicBezTo>
                <a:cubicBezTo>
                  <a:pt x="9084" y="113"/>
                  <a:pt x="9113" y="113"/>
                  <a:pt x="9130" y="102"/>
                </a:cubicBezTo>
                <a:cubicBezTo>
                  <a:pt x="9130" y="96"/>
                  <a:pt x="9130" y="85"/>
                  <a:pt x="9130" y="79"/>
                </a:cubicBezTo>
                <a:close/>
                <a:moveTo>
                  <a:pt x="9311" y="90"/>
                </a:moveTo>
                <a:cubicBezTo>
                  <a:pt x="9334" y="90"/>
                  <a:pt x="9357" y="90"/>
                  <a:pt x="9374" y="107"/>
                </a:cubicBezTo>
                <a:cubicBezTo>
                  <a:pt x="9374" y="141"/>
                  <a:pt x="9351" y="170"/>
                  <a:pt x="9334" y="192"/>
                </a:cubicBezTo>
                <a:cubicBezTo>
                  <a:pt x="9340" y="175"/>
                  <a:pt x="9351" y="147"/>
                  <a:pt x="9351" y="136"/>
                </a:cubicBezTo>
                <a:lnTo>
                  <a:pt x="9283" y="136"/>
                </a:lnTo>
                <a:cubicBezTo>
                  <a:pt x="9289" y="124"/>
                  <a:pt x="9300" y="102"/>
                  <a:pt x="9311" y="90"/>
                </a:cubicBezTo>
                <a:close/>
                <a:moveTo>
                  <a:pt x="9725" y="204"/>
                </a:moveTo>
                <a:cubicBezTo>
                  <a:pt x="9727" y="204"/>
                  <a:pt x="9729" y="205"/>
                  <a:pt x="9731" y="205"/>
                </a:cubicBezTo>
                <a:lnTo>
                  <a:pt x="9731" y="205"/>
                </a:lnTo>
                <a:cubicBezTo>
                  <a:pt x="9730" y="204"/>
                  <a:pt x="9729" y="204"/>
                  <a:pt x="9725" y="204"/>
                </a:cubicBezTo>
                <a:close/>
                <a:moveTo>
                  <a:pt x="9340" y="235"/>
                </a:moveTo>
                <a:cubicBezTo>
                  <a:pt x="9358" y="235"/>
                  <a:pt x="9380" y="252"/>
                  <a:pt x="9357" y="266"/>
                </a:cubicBezTo>
                <a:cubicBezTo>
                  <a:pt x="9353" y="270"/>
                  <a:pt x="9348" y="271"/>
                  <a:pt x="9343" y="271"/>
                </a:cubicBezTo>
                <a:cubicBezTo>
                  <a:pt x="9326" y="271"/>
                  <a:pt x="9306" y="251"/>
                  <a:pt x="9328" y="238"/>
                </a:cubicBezTo>
                <a:cubicBezTo>
                  <a:pt x="9331" y="236"/>
                  <a:pt x="9335" y="235"/>
                  <a:pt x="9340" y="235"/>
                </a:cubicBezTo>
                <a:close/>
                <a:moveTo>
                  <a:pt x="9742" y="245"/>
                </a:moveTo>
                <a:cubicBezTo>
                  <a:pt x="9742" y="251"/>
                  <a:pt x="9742" y="261"/>
                  <a:pt x="9742" y="266"/>
                </a:cubicBezTo>
                <a:cubicBezTo>
                  <a:pt x="9748" y="266"/>
                  <a:pt x="9754" y="266"/>
                  <a:pt x="9759" y="272"/>
                </a:cubicBezTo>
                <a:cubicBezTo>
                  <a:pt x="9765" y="277"/>
                  <a:pt x="9765" y="283"/>
                  <a:pt x="9765" y="289"/>
                </a:cubicBezTo>
                <a:cubicBezTo>
                  <a:pt x="9720" y="283"/>
                  <a:pt x="9669" y="277"/>
                  <a:pt x="9623" y="272"/>
                </a:cubicBezTo>
                <a:lnTo>
                  <a:pt x="9601" y="272"/>
                </a:lnTo>
                <a:cubicBezTo>
                  <a:pt x="9527" y="266"/>
                  <a:pt x="9453" y="272"/>
                  <a:pt x="9379" y="255"/>
                </a:cubicBezTo>
                <a:cubicBezTo>
                  <a:pt x="9405" y="250"/>
                  <a:pt x="9432" y="248"/>
                  <a:pt x="9459" y="248"/>
                </a:cubicBezTo>
                <a:cubicBezTo>
                  <a:pt x="9520" y="248"/>
                  <a:pt x="9583" y="257"/>
                  <a:pt x="9643" y="257"/>
                </a:cubicBezTo>
                <a:cubicBezTo>
                  <a:pt x="9677" y="257"/>
                  <a:pt x="9711" y="254"/>
                  <a:pt x="9742" y="245"/>
                </a:cubicBezTo>
                <a:close/>
                <a:moveTo>
                  <a:pt x="9135" y="300"/>
                </a:moveTo>
                <a:cubicBezTo>
                  <a:pt x="9141" y="306"/>
                  <a:pt x="9141" y="311"/>
                  <a:pt x="9141" y="311"/>
                </a:cubicBezTo>
                <a:lnTo>
                  <a:pt x="9130" y="311"/>
                </a:lnTo>
                <a:cubicBezTo>
                  <a:pt x="9130" y="311"/>
                  <a:pt x="9130" y="306"/>
                  <a:pt x="9130" y="300"/>
                </a:cubicBezTo>
                <a:close/>
                <a:moveTo>
                  <a:pt x="8108" y="277"/>
                </a:moveTo>
                <a:cubicBezTo>
                  <a:pt x="8114" y="283"/>
                  <a:pt x="8120" y="294"/>
                  <a:pt x="8120" y="306"/>
                </a:cubicBezTo>
                <a:lnTo>
                  <a:pt x="7972" y="317"/>
                </a:lnTo>
                <a:cubicBezTo>
                  <a:pt x="8018" y="306"/>
                  <a:pt x="8063" y="289"/>
                  <a:pt x="8108" y="277"/>
                </a:cubicBezTo>
                <a:close/>
                <a:moveTo>
                  <a:pt x="8959" y="294"/>
                </a:moveTo>
                <a:cubicBezTo>
                  <a:pt x="8971" y="300"/>
                  <a:pt x="8976" y="300"/>
                  <a:pt x="8988" y="306"/>
                </a:cubicBezTo>
                <a:cubicBezTo>
                  <a:pt x="8965" y="314"/>
                  <a:pt x="8941" y="317"/>
                  <a:pt x="8916" y="317"/>
                </a:cubicBezTo>
                <a:cubicBezTo>
                  <a:pt x="8891" y="317"/>
                  <a:pt x="8866" y="314"/>
                  <a:pt x="8840" y="311"/>
                </a:cubicBezTo>
                <a:lnTo>
                  <a:pt x="8840" y="300"/>
                </a:lnTo>
                <a:cubicBezTo>
                  <a:pt x="8880" y="294"/>
                  <a:pt x="8920" y="294"/>
                  <a:pt x="8959" y="294"/>
                </a:cubicBezTo>
                <a:close/>
                <a:moveTo>
                  <a:pt x="9033" y="300"/>
                </a:moveTo>
                <a:cubicBezTo>
                  <a:pt x="9028" y="306"/>
                  <a:pt x="9022" y="311"/>
                  <a:pt x="9016" y="317"/>
                </a:cubicBezTo>
                <a:cubicBezTo>
                  <a:pt x="9016" y="311"/>
                  <a:pt x="9011" y="306"/>
                  <a:pt x="9011" y="300"/>
                </a:cubicBezTo>
                <a:close/>
                <a:moveTo>
                  <a:pt x="8801" y="306"/>
                </a:moveTo>
                <a:cubicBezTo>
                  <a:pt x="8806" y="311"/>
                  <a:pt x="8812" y="311"/>
                  <a:pt x="8818" y="317"/>
                </a:cubicBezTo>
                <a:cubicBezTo>
                  <a:pt x="8806" y="317"/>
                  <a:pt x="8789" y="317"/>
                  <a:pt x="8778" y="323"/>
                </a:cubicBezTo>
                <a:cubicBezTo>
                  <a:pt x="8778" y="311"/>
                  <a:pt x="8789" y="311"/>
                  <a:pt x="8801" y="306"/>
                </a:cubicBezTo>
                <a:close/>
                <a:moveTo>
                  <a:pt x="9049" y="293"/>
                </a:moveTo>
                <a:cubicBezTo>
                  <a:pt x="9051" y="293"/>
                  <a:pt x="9054" y="294"/>
                  <a:pt x="9056" y="294"/>
                </a:cubicBezTo>
                <a:cubicBezTo>
                  <a:pt x="9067" y="300"/>
                  <a:pt x="9073" y="306"/>
                  <a:pt x="9073" y="317"/>
                </a:cubicBezTo>
                <a:cubicBezTo>
                  <a:pt x="9062" y="317"/>
                  <a:pt x="9045" y="317"/>
                  <a:pt x="9033" y="323"/>
                </a:cubicBezTo>
                <a:cubicBezTo>
                  <a:pt x="9028" y="308"/>
                  <a:pt x="9036" y="293"/>
                  <a:pt x="9049" y="293"/>
                </a:cubicBezTo>
                <a:close/>
                <a:moveTo>
                  <a:pt x="8869" y="226"/>
                </a:moveTo>
                <a:cubicBezTo>
                  <a:pt x="8906" y="235"/>
                  <a:pt x="8943" y="237"/>
                  <a:pt x="8981" y="237"/>
                </a:cubicBezTo>
                <a:cubicBezTo>
                  <a:pt x="9033" y="237"/>
                  <a:pt x="9086" y="233"/>
                  <a:pt x="9139" y="233"/>
                </a:cubicBezTo>
                <a:cubicBezTo>
                  <a:pt x="9177" y="233"/>
                  <a:pt x="9216" y="235"/>
                  <a:pt x="9254" y="243"/>
                </a:cubicBezTo>
                <a:cubicBezTo>
                  <a:pt x="9209" y="249"/>
                  <a:pt x="9169" y="255"/>
                  <a:pt x="9124" y="255"/>
                </a:cubicBezTo>
                <a:lnTo>
                  <a:pt x="9124" y="249"/>
                </a:lnTo>
                <a:cubicBezTo>
                  <a:pt x="9124" y="255"/>
                  <a:pt x="9118" y="255"/>
                  <a:pt x="9118" y="260"/>
                </a:cubicBezTo>
                <a:cubicBezTo>
                  <a:pt x="9067" y="263"/>
                  <a:pt x="9016" y="263"/>
                  <a:pt x="8964" y="263"/>
                </a:cubicBezTo>
                <a:cubicBezTo>
                  <a:pt x="8913" y="263"/>
                  <a:pt x="8860" y="263"/>
                  <a:pt x="8806" y="266"/>
                </a:cubicBezTo>
                <a:cubicBezTo>
                  <a:pt x="8803" y="267"/>
                  <a:pt x="8799" y="267"/>
                  <a:pt x="8796" y="267"/>
                </a:cubicBezTo>
                <a:cubicBezTo>
                  <a:pt x="8781" y="267"/>
                  <a:pt x="8765" y="263"/>
                  <a:pt x="8751" y="263"/>
                </a:cubicBezTo>
                <a:cubicBezTo>
                  <a:pt x="8739" y="263"/>
                  <a:pt x="8728" y="266"/>
                  <a:pt x="8721" y="277"/>
                </a:cubicBezTo>
                <a:lnTo>
                  <a:pt x="8761" y="306"/>
                </a:lnTo>
                <a:cubicBezTo>
                  <a:pt x="8755" y="311"/>
                  <a:pt x="8755" y="317"/>
                  <a:pt x="8750" y="323"/>
                </a:cubicBezTo>
                <a:cubicBezTo>
                  <a:pt x="8732" y="328"/>
                  <a:pt x="8715" y="328"/>
                  <a:pt x="8693" y="328"/>
                </a:cubicBezTo>
                <a:cubicBezTo>
                  <a:pt x="8704" y="311"/>
                  <a:pt x="8698" y="289"/>
                  <a:pt x="8687" y="272"/>
                </a:cubicBezTo>
                <a:cubicBezTo>
                  <a:pt x="8669" y="268"/>
                  <a:pt x="8651" y="266"/>
                  <a:pt x="8633" y="266"/>
                </a:cubicBezTo>
                <a:cubicBezTo>
                  <a:pt x="8574" y="266"/>
                  <a:pt x="8517" y="283"/>
                  <a:pt x="8460" y="283"/>
                </a:cubicBezTo>
                <a:cubicBezTo>
                  <a:pt x="8447" y="283"/>
                  <a:pt x="8434" y="283"/>
                  <a:pt x="8420" y="283"/>
                </a:cubicBezTo>
                <a:cubicBezTo>
                  <a:pt x="8387" y="283"/>
                  <a:pt x="8354" y="286"/>
                  <a:pt x="8330" y="306"/>
                </a:cubicBezTo>
                <a:cubicBezTo>
                  <a:pt x="8335" y="311"/>
                  <a:pt x="8347" y="311"/>
                  <a:pt x="8352" y="311"/>
                </a:cubicBezTo>
                <a:cubicBezTo>
                  <a:pt x="8335" y="317"/>
                  <a:pt x="8324" y="317"/>
                  <a:pt x="8313" y="317"/>
                </a:cubicBezTo>
                <a:cubicBezTo>
                  <a:pt x="8321" y="304"/>
                  <a:pt x="8317" y="281"/>
                  <a:pt x="8301" y="281"/>
                </a:cubicBezTo>
                <a:cubicBezTo>
                  <a:pt x="8297" y="281"/>
                  <a:pt x="8291" y="283"/>
                  <a:pt x="8284" y="289"/>
                </a:cubicBezTo>
                <a:cubicBezTo>
                  <a:pt x="8233" y="294"/>
                  <a:pt x="8182" y="300"/>
                  <a:pt x="8131" y="300"/>
                </a:cubicBezTo>
                <a:cubicBezTo>
                  <a:pt x="8131" y="294"/>
                  <a:pt x="8131" y="283"/>
                  <a:pt x="8131" y="272"/>
                </a:cubicBezTo>
                <a:lnTo>
                  <a:pt x="8142" y="272"/>
                </a:lnTo>
                <a:cubicBezTo>
                  <a:pt x="8142" y="277"/>
                  <a:pt x="8148" y="289"/>
                  <a:pt x="8154" y="294"/>
                </a:cubicBezTo>
                <a:cubicBezTo>
                  <a:pt x="8182" y="283"/>
                  <a:pt x="8205" y="272"/>
                  <a:pt x="8233" y="260"/>
                </a:cubicBezTo>
                <a:cubicBezTo>
                  <a:pt x="8260" y="266"/>
                  <a:pt x="8289" y="273"/>
                  <a:pt x="8317" y="273"/>
                </a:cubicBezTo>
                <a:cubicBezTo>
                  <a:pt x="8342" y="273"/>
                  <a:pt x="8365" y="268"/>
                  <a:pt x="8386" y="255"/>
                </a:cubicBezTo>
                <a:cubicBezTo>
                  <a:pt x="8392" y="255"/>
                  <a:pt x="8398" y="255"/>
                  <a:pt x="8403" y="249"/>
                </a:cubicBezTo>
                <a:cubicBezTo>
                  <a:pt x="8409" y="260"/>
                  <a:pt x="8420" y="266"/>
                  <a:pt x="8420" y="272"/>
                </a:cubicBezTo>
                <a:cubicBezTo>
                  <a:pt x="8449" y="260"/>
                  <a:pt x="8471" y="255"/>
                  <a:pt x="8500" y="249"/>
                </a:cubicBezTo>
                <a:cubicBezTo>
                  <a:pt x="8625" y="243"/>
                  <a:pt x="8744" y="243"/>
                  <a:pt x="8869" y="226"/>
                </a:cubicBezTo>
                <a:close/>
                <a:moveTo>
                  <a:pt x="9686" y="323"/>
                </a:moveTo>
                <a:cubicBezTo>
                  <a:pt x="9686" y="323"/>
                  <a:pt x="9691" y="328"/>
                  <a:pt x="9691" y="328"/>
                </a:cubicBezTo>
                <a:lnTo>
                  <a:pt x="9595" y="328"/>
                </a:lnTo>
                <a:cubicBezTo>
                  <a:pt x="9623" y="323"/>
                  <a:pt x="9657" y="323"/>
                  <a:pt x="9686" y="323"/>
                </a:cubicBezTo>
                <a:close/>
                <a:moveTo>
                  <a:pt x="9691" y="323"/>
                </a:moveTo>
                <a:cubicBezTo>
                  <a:pt x="9697" y="328"/>
                  <a:pt x="9697" y="328"/>
                  <a:pt x="9697" y="328"/>
                </a:cubicBezTo>
                <a:lnTo>
                  <a:pt x="9691" y="328"/>
                </a:lnTo>
                <a:cubicBezTo>
                  <a:pt x="9691" y="328"/>
                  <a:pt x="9691" y="328"/>
                  <a:pt x="9691" y="323"/>
                </a:cubicBezTo>
                <a:close/>
                <a:moveTo>
                  <a:pt x="8653" y="311"/>
                </a:moveTo>
                <a:cubicBezTo>
                  <a:pt x="8670" y="317"/>
                  <a:pt x="8681" y="323"/>
                  <a:pt x="8676" y="334"/>
                </a:cubicBezTo>
                <a:lnTo>
                  <a:pt x="8647" y="334"/>
                </a:lnTo>
                <a:cubicBezTo>
                  <a:pt x="8642" y="328"/>
                  <a:pt x="8647" y="323"/>
                  <a:pt x="8653" y="311"/>
                </a:cubicBezTo>
                <a:close/>
                <a:moveTo>
                  <a:pt x="7677" y="334"/>
                </a:moveTo>
                <a:cubicBezTo>
                  <a:pt x="7671" y="334"/>
                  <a:pt x="7666" y="340"/>
                  <a:pt x="7666" y="340"/>
                </a:cubicBezTo>
                <a:lnTo>
                  <a:pt x="7660" y="340"/>
                </a:lnTo>
                <a:cubicBezTo>
                  <a:pt x="7666" y="334"/>
                  <a:pt x="7671" y="334"/>
                  <a:pt x="7677" y="334"/>
                </a:cubicBezTo>
                <a:close/>
                <a:moveTo>
                  <a:pt x="7791" y="334"/>
                </a:moveTo>
                <a:lnTo>
                  <a:pt x="7774" y="340"/>
                </a:lnTo>
                <a:cubicBezTo>
                  <a:pt x="7774" y="340"/>
                  <a:pt x="7779" y="334"/>
                  <a:pt x="7779" y="334"/>
                </a:cubicBezTo>
                <a:close/>
                <a:moveTo>
                  <a:pt x="8557" y="311"/>
                </a:moveTo>
                <a:cubicBezTo>
                  <a:pt x="8579" y="311"/>
                  <a:pt x="8591" y="323"/>
                  <a:pt x="8579" y="340"/>
                </a:cubicBezTo>
                <a:lnTo>
                  <a:pt x="8545" y="340"/>
                </a:lnTo>
                <a:cubicBezTo>
                  <a:pt x="8545" y="334"/>
                  <a:pt x="8545" y="328"/>
                  <a:pt x="8557" y="311"/>
                </a:cubicBezTo>
                <a:close/>
                <a:moveTo>
                  <a:pt x="8534" y="317"/>
                </a:moveTo>
                <a:cubicBezTo>
                  <a:pt x="8540" y="323"/>
                  <a:pt x="8540" y="328"/>
                  <a:pt x="8540" y="334"/>
                </a:cubicBezTo>
                <a:cubicBezTo>
                  <a:pt x="8528" y="334"/>
                  <a:pt x="8517" y="340"/>
                  <a:pt x="8511" y="346"/>
                </a:cubicBezTo>
                <a:cubicBezTo>
                  <a:pt x="8517" y="340"/>
                  <a:pt x="8528" y="328"/>
                  <a:pt x="8534" y="317"/>
                </a:cubicBezTo>
                <a:close/>
                <a:moveTo>
                  <a:pt x="7711" y="346"/>
                </a:moveTo>
                <a:cubicBezTo>
                  <a:pt x="7706" y="346"/>
                  <a:pt x="7700" y="351"/>
                  <a:pt x="7689" y="351"/>
                </a:cubicBezTo>
                <a:cubicBezTo>
                  <a:pt x="7694" y="346"/>
                  <a:pt x="7694" y="346"/>
                  <a:pt x="7700" y="346"/>
                </a:cubicBezTo>
                <a:close/>
                <a:moveTo>
                  <a:pt x="8375" y="340"/>
                </a:moveTo>
                <a:cubicBezTo>
                  <a:pt x="8364" y="346"/>
                  <a:pt x="8358" y="351"/>
                  <a:pt x="8352" y="357"/>
                </a:cubicBezTo>
                <a:lnTo>
                  <a:pt x="8347" y="357"/>
                </a:lnTo>
                <a:cubicBezTo>
                  <a:pt x="8352" y="351"/>
                  <a:pt x="8364" y="346"/>
                  <a:pt x="8375" y="340"/>
                </a:cubicBezTo>
                <a:close/>
                <a:moveTo>
                  <a:pt x="8443" y="306"/>
                </a:moveTo>
                <a:cubicBezTo>
                  <a:pt x="8443" y="306"/>
                  <a:pt x="8454" y="311"/>
                  <a:pt x="8460" y="311"/>
                </a:cubicBezTo>
                <a:cubicBezTo>
                  <a:pt x="8432" y="328"/>
                  <a:pt x="8409" y="351"/>
                  <a:pt x="8375" y="357"/>
                </a:cubicBezTo>
                <a:cubicBezTo>
                  <a:pt x="8381" y="351"/>
                  <a:pt x="8381" y="340"/>
                  <a:pt x="8381" y="334"/>
                </a:cubicBezTo>
                <a:cubicBezTo>
                  <a:pt x="8392" y="328"/>
                  <a:pt x="8398" y="328"/>
                  <a:pt x="8403" y="323"/>
                </a:cubicBezTo>
                <a:cubicBezTo>
                  <a:pt x="8415" y="317"/>
                  <a:pt x="8426" y="317"/>
                  <a:pt x="8443" y="306"/>
                </a:cubicBezTo>
                <a:close/>
                <a:moveTo>
                  <a:pt x="8250" y="328"/>
                </a:moveTo>
                <a:cubicBezTo>
                  <a:pt x="8222" y="334"/>
                  <a:pt x="8199" y="346"/>
                  <a:pt x="8176" y="363"/>
                </a:cubicBezTo>
                <a:lnTo>
                  <a:pt x="8171" y="340"/>
                </a:lnTo>
                <a:cubicBezTo>
                  <a:pt x="8165" y="346"/>
                  <a:pt x="8154" y="351"/>
                  <a:pt x="8148" y="357"/>
                </a:cubicBezTo>
                <a:lnTo>
                  <a:pt x="8131" y="334"/>
                </a:lnTo>
                <a:lnTo>
                  <a:pt x="8120" y="346"/>
                </a:lnTo>
                <a:cubicBezTo>
                  <a:pt x="8131" y="351"/>
                  <a:pt x="8142" y="363"/>
                  <a:pt x="8154" y="374"/>
                </a:cubicBezTo>
                <a:lnTo>
                  <a:pt x="8097" y="374"/>
                </a:lnTo>
                <a:cubicBezTo>
                  <a:pt x="8097" y="368"/>
                  <a:pt x="8091" y="346"/>
                  <a:pt x="8091" y="340"/>
                </a:cubicBezTo>
                <a:cubicBezTo>
                  <a:pt x="8086" y="346"/>
                  <a:pt x="8069" y="357"/>
                  <a:pt x="8057" y="363"/>
                </a:cubicBezTo>
                <a:cubicBezTo>
                  <a:pt x="8063" y="368"/>
                  <a:pt x="8074" y="380"/>
                  <a:pt x="8080" y="385"/>
                </a:cubicBezTo>
                <a:lnTo>
                  <a:pt x="8069" y="385"/>
                </a:lnTo>
                <a:cubicBezTo>
                  <a:pt x="8046" y="385"/>
                  <a:pt x="8023" y="374"/>
                  <a:pt x="8006" y="368"/>
                </a:cubicBezTo>
                <a:cubicBezTo>
                  <a:pt x="8074" y="323"/>
                  <a:pt x="8165" y="334"/>
                  <a:pt x="8250" y="328"/>
                </a:cubicBezTo>
                <a:close/>
                <a:moveTo>
                  <a:pt x="10145" y="380"/>
                </a:moveTo>
                <a:cubicBezTo>
                  <a:pt x="10151" y="380"/>
                  <a:pt x="10157" y="380"/>
                  <a:pt x="10168" y="385"/>
                </a:cubicBezTo>
                <a:cubicBezTo>
                  <a:pt x="10162" y="385"/>
                  <a:pt x="10157" y="391"/>
                  <a:pt x="10151" y="391"/>
                </a:cubicBezTo>
                <a:cubicBezTo>
                  <a:pt x="10145" y="385"/>
                  <a:pt x="10145" y="385"/>
                  <a:pt x="10145" y="380"/>
                </a:cubicBezTo>
                <a:close/>
                <a:moveTo>
                  <a:pt x="7698" y="400"/>
                </a:moveTo>
                <a:cubicBezTo>
                  <a:pt x="7701" y="400"/>
                  <a:pt x="7704" y="401"/>
                  <a:pt x="7706" y="402"/>
                </a:cubicBezTo>
                <a:lnTo>
                  <a:pt x="7706" y="408"/>
                </a:lnTo>
                <a:lnTo>
                  <a:pt x="7677" y="408"/>
                </a:lnTo>
                <a:cubicBezTo>
                  <a:pt x="7681" y="404"/>
                  <a:pt x="7691" y="400"/>
                  <a:pt x="7698" y="400"/>
                </a:cubicBezTo>
                <a:close/>
                <a:moveTo>
                  <a:pt x="10253" y="391"/>
                </a:moveTo>
                <a:lnTo>
                  <a:pt x="10253" y="391"/>
                </a:lnTo>
                <a:cubicBezTo>
                  <a:pt x="10270" y="397"/>
                  <a:pt x="10287" y="402"/>
                  <a:pt x="10298" y="408"/>
                </a:cubicBezTo>
                <a:cubicBezTo>
                  <a:pt x="10281" y="408"/>
                  <a:pt x="10270" y="402"/>
                  <a:pt x="10253" y="391"/>
                </a:cubicBezTo>
                <a:close/>
                <a:moveTo>
                  <a:pt x="7637" y="402"/>
                </a:moveTo>
                <a:cubicBezTo>
                  <a:pt x="7643" y="408"/>
                  <a:pt x="7643" y="408"/>
                  <a:pt x="7649" y="414"/>
                </a:cubicBezTo>
                <a:cubicBezTo>
                  <a:pt x="7637" y="414"/>
                  <a:pt x="7626" y="414"/>
                  <a:pt x="7615" y="419"/>
                </a:cubicBezTo>
                <a:cubicBezTo>
                  <a:pt x="7615" y="414"/>
                  <a:pt x="7626" y="408"/>
                  <a:pt x="7637" y="402"/>
                </a:cubicBezTo>
                <a:close/>
                <a:moveTo>
                  <a:pt x="9776" y="272"/>
                </a:moveTo>
                <a:lnTo>
                  <a:pt x="9776" y="272"/>
                </a:lnTo>
                <a:cubicBezTo>
                  <a:pt x="9964" y="283"/>
                  <a:pt x="10151" y="311"/>
                  <a:pt x="10344" y="340"/>
                </a:cubicBezTo>
                <a:lnTo>
                  <a:pt x="10355" y="340"/>
                </a:lnTo>
                <a:cubicBezTo>
                  <a:pt x="10378" y="346"/>
                  <a:pt x="10395" y="351"/>
                  <a:pt x="10418" y="351"/>
                </a:cubicBezTo>
                <a:cubicBezTo>
                  <a:pt x="10463" y="363"/>
                  <a:pt x="10508" y="368"/>
                  <a:pt x="10554" y="374"/>
                </a:cubicBezTo>
                <a:cubicBezTo>
                  <a:pt x="10554" y="374"/>
                  <a:pt x="10554" y="363"/>
                  <a:pt x="10559" y="363"/>
                </a:cubicBezTo>
                <a:cubicBezTo>
                  <a:pt x="10616" y="408"/>
                  <a:pt x="10696" y="397"/>
                  <a:pt x="10764" y="414"/>
                </a:cubicBezTo>
                <a:cubicBezTo>
                  <a:pt x="10752" y="420"/>
                  <a:pt x="10741" y="422"/>
                  <a:pt x="10730" y="422"/>
                </a:cubicBezTo>
                <a:cubicBezTo>
                  <a:pt x="10701" y="422"/>
                  <a:pt x="10673" y="408"/>
                  <a:pt x="10645" y="408"/>
                </a:cubicBezTo>
                <a:cubicBezTo>
                  <a:pt x="10537" y="391"/>
                  <a:pt x="10429" y="374"/>
                  <a:pt x="10321" y="357"/>
                </a:cubicBezTo>
                <a:cubicBezTo>
                  <a:pt x="10151" y="334"/>
                  <a:pt x="9975" y="311"/>
                  <a:pt x="9805" y="294"/>
                </a:cubicBezTo>
                <a:cubicBezTo>
                  <a:pt x="9793" y="283"/>
                  <a:pt x="9782" y="277"/>
                  <a:pt x="9776" y="272"/>
                </a:cubicBezTo>
                <a:close/>
                <a:moveTo>
                  <a:pt x="7388" y="368"/>
                </a:moveTo>
                <a:lnTo>
                  <a:pt x="7388" y="368"/>
                </a:lnTo>
                <a:cubicBezTo>
                  <a:pt x="7359" y="385"/>
                  <a:pt x="7325" y="402"/>
                  <a:pt x="7303" y="425"/>
                </a:cubicBezTo>
                <a:cubicBezTo>
                  <a:pt x="7297" y="425"/>
                  <a:pt x="7286" y="431"/>
                  <a:pt x="7280" y="431"/>
                </a:cubicBezTo>
                <a:cubicBezTo>
                  <a:pt x="7303" y="419"/>
                  <a:pt x="7320" y="402"/>
                  <a:pt x="7337" y="380"/>
                </a:cubicBezTo>
                <a:cubicBezTo>
                  <a:pt x="7354" y="380"/>
                  <a:pt x="7371" y="374"/>
                  <a:pt x="7388" y="368"/>
                </a:cubicBezTo>
                <a:close/>
                <a:moveTo>
                  <a:pt x="7093" y="431"/>
                </a:moveTo>
                <a:cubicBezTo>
                  <a:pt x="7087" y="431"/>
                  <a:pt x="7076" y="436"/>
                  <a:pt x="7064" y="436"/>
                </a:cubicBezTo>
                <a:lnTo>
                  <a:pt x="7070" y="431"/>
                </a:lnTo>
                <a:close/>
                <a:moveTo>
                  <a:pt x="10321" y="436"/>
                </a:moveTo>
                <a:cubicBezTo>
                  <a:pt x="10333" y="436"/>
                  <a:pt x="10338" y="436"/>
                  <a:pt x="10350" y="442"/>
                </a:cubicBezTo>
                <a:cubicBezTo>
                  <a:pt x="10344" y="448"/>
                  <a:pt x="10338" y="453"/>
                  <a:pt x="10327" y="459"/>
                </a:cubicBezTo>
                <a:cubicBezTo>
                  <a:pt x="10327" y="453"/>
                  <a:pt x="10321" y="442"/>
                  <a:pt x="10321" y="436"/>
                </a:cubicBezTo>
                <a:close/>
                <a:moveTo>
                  <a:pt x="6979" y="482"/>
                </a:moveTo>
                <a:cubicBezTo>
                  <a:pt x="6985" y="487"/>
                  <a:pt x="6991" y="499"/>
                  <a:pt x="6996" y="504"/>
                </a:cubicBezTo>
                <a:cubicBezTo>
                  <a:pt x="6991" y="510"/>
                  <a:pt x="6985" y="510"/>
                  <a:pt x="6979" y="510"/>
                </a:cubicBezTo>
                <a:cubicBezTo>
                  <a:pt x="6979" y="504"/>
                  <a:pt x="6979" y="493"/>
                  <a:pt x="6979" y="482"/>
                </a:cubicBezTo>
                <a:close/>
                <a:moveTo>
                  <a:pt x="10764" y="425"/>
                </a:moveTo>
                <a:cubicBezTo>
                  <a:pt x="10883" y="425"/>
                  <a:pt x="11008" y="470"/>
                  <a:pt x="11121" y="504"/>
                </a:cubicBezTo>
                <a:cubicBezTo>
                  <a:pt x="11110" y="509"/>
                  <a:pt x="11098" y="511"/>
                  <a:pt x="11086" y="511"/>
                </a:cubicBezTo>
                <a:cubicBezTo>
                  <a:pt x="11052" y="511"/>
                  <a:pt x="11019" y="496"/>
                  <a:pt x="10985" y="487"/>
                </a:cubicBezTo>
                <a:cubicBezTo>
                  <a:pt x="10911" y="470"/>
                  <a:pt x="10832" y="465"/>
                  <a:pt x="10764" y="425"/>
                </a:cubicBezTo>
                <a:close/>
                <a:moveTo>
                  <a:pt x="7167" y="493"/>
                </a:moveTo>
                <a:cubicBezTo>
                  <a:pt x="7155" y="510"/>
                  <a:pt x="7138" y="521"/>
                  <a:pt x="7121" y="538"/>
                </a:cubicBezTo>
                <a:cubicBezTo>
                  <a:pt x="7110" y="544"/>
                  <a:pt x="7093" y="544"/>
                  <a:pt x="7076" y="550"/>
                </a:cubicBezTo>
                <a:cubicBezTo>
                  <a:pt x="7076" y="550"/>
                  <a:pt x="7076" y="544"/>
                  <a:pt x="7076" y="544"/>
                </a:cubicBezTo>
                <a:cubicBezTo>
                  <a:pt x="7076" y="550"/>
                  <a:pt x="7076" y="550"/>
                  <a:pt x="7070" y="550"/>
                </a:cubicBezTo>
                <a:cubicBezTo>
                  <a:pt x="7047" y="556"/>
                  <a:pt x="7025" y="559"/>
                  <a:pt x="7007" y="559"/>
                </a:cubicBezTo>
                <a:cubicBezTo>
                  <a:pt x="6994" y="559"/>
                  <a:pt x="6983" y="558"/>
                  <a:pt x="6974" y="555"/>
                </a:cubicBezTo>
                <a:cubicBezTo>
                  <a:pt x="6974" y="552"/>
                  <a:pt x="6974" y="548"/>
                  <a:pt x="6974" y="544"/>
                </a:cubicBezTo>
                <a:cubicBezTo>
                  <a:pt x="6996" y="533"/>
                  <a:pt x="7025" y="527"/>
                  <a:pt x="7047" y="521"/>
                </a:cubicBezTo>
                <a:cubicBezTo>
                  <a:pt x="7053" y="521"/>
                  <a:pt x="7059" y="527"/>
                  <a:pt x="7064" y="533"/>
                </a:cubicBezTo>
                <a:lnTo>
                  <a:pt x="7087" y="510"/>
                </a:lnTo>
                <a:lnTo>
                  <a:pt x="7115" y="504"/>
                </a:lnTo>
                <a:lnTo>
                  <a:pt x="7121" y="521"/>
                </a:lnTo>
                <a:lnTo>
                  <a:pt x="7127" y="499"/>
                </a:lnTo>
                <a:cubicBezTo>
                  <a:pt x="7138" y="499"/>
                  <a:pt x="7155" y="499"/>
                  <a:pt x="7167" y="493"/>
                </a:cubicBezTo>
                <a:close/>
                <a:moveTo>
                  <a:pt x="11609" y="555"/>
                </a:moveTo>
                <a:cubicBezTo>
                  <a:pt x="11655" y="572"/>
                  <a:pt x="11723" y="567"/>
                  <a:pt x="11745" y="618"/>
                </a:cubicBezTo>
                <a:cubicBezTo>
                  <a:pt x="11700" y="607"/>
                  <a:pt x="11655" y="595"/>
                  <a:pt x="11609" y="584"/>
                </a:cubicBezTo>
                <a:cubicBezTo>
                  <a:pt x="11609" y="572"/>
                  <a:pt x="11609" y="561"/>
                  <a:pt x="11609" y="555"/>
                </a:cubicBezTo>
                <a:close/>
                <a:moveTo>
                  <a:pt x="11836" y="618"/>
                </a:moveTo>
                <a:lnTo>
                  <a:pt x="11836" y="618"/>
                </a:lnTo>
                <a:cubicBezTo>
                  <a:pt x="11834" y="620"/>
                  <a:pt x="11832" y="623"/>
                  <a:pt x="11830" y="627"/>
                </a:cubicBezTo>
                <a:lnTo>
                  <a:pt x="11830" y="627"/>
                </a:lnTo>
                <a:cubicBezTo>
                  <a:pt x="11832" y="624"/>
                  <a:pt x="11834" y="621"/>
                  <a:pt x="11836" y="618"/>
                </a:cubicBezTo>
                <a:close/>
                <a:moveTo>
                  <a:pt x="10928" y="527"/>
                </a:moveTo>
                <a:lnTo>
                  <a:pt x="10928" y="527"/>
                </a:lnTo>
                <a:cubicBezTo>
                  <a:pt x="11030" y="550"/>
                  <a:pt x="11127" y="589"/>
                  <a:pt x="11229" y="601"/>
                </a:cubicBezTo>
                <a:cubicBezTo>
                  <a:pt x="11252" y="601"/>
                  <a:pt x="11269" y="618"/>
                  <a:pt x="11286" y="635"/>
                </a:cubicBezTo>
                <a:cubicBezTo>
                  <a:pt x="11284" y="635"/>
                  <a:pt x="11283" y="635"/>
                  <a:pt x="11282" y="635"/>
                </a:cubicBezTo>
                <a:cubicBezTo>
                  <a:pt x="11262" y="635"/>
                  <a:pt x="11229" y="614"/>
                  <a:pt x="11207" y="614"/>
                </a:cubicBezTo>
                <a:cubicBezTo>
                  <a:pt x="11193" y="614"/>
                  <a:pt x="11184" y="622"/>
                  <a:pt x="11184" y="646"/>
                </a:cubicBezTo>
                <a:cubicBezTo>
                  <a:pt x="11178" y="635"/>
                  <a:pt x="11178" y="624"/>
                  <a:pt x="11172" y="607"/>
                </a:cubicBezTo>
                <a:cubicBezTo>
                  <a:pt x="11087" y="601"/>
                  <a:pt x="11002" y="572"/>
                  <a:pt x="10928" y="527"/>
                </a:cubicBezTo>
                <a:close/>
                <a:moveTo>
                  <a:pt x="6940" y="550"/>
                </a:moveTo>
                <a:cubicBezTo>
                  <a:pt x="6940" y="550"/>
                  <a:pt x="6940" y="555"/>
                  <a:pt x="6940" y="555"/>
                </a:cubicBezTo>
                <a:lnTo>
                  <a:pt x="6911" y="589"/>
                </a:lnTo>
                <a:cubicBezTo>
                  <a:pt x="6904" y="588"/>
                  <a:pt x="6897" y="587"/>
                  <a:pt x="6891" y="587"/>
                </a:cubicBezTo>
                <a:cubicBezTo>
                  <a:pt x="6849" y="587"/>
                  <a:pt x="6814" y="615"/>
                  <a:pt x="6775" y="629"/>
                </a:cubicBezTo>
                <a:lnTo>
                  <a:pt x="6792" y="646"/>
                </a:lnTo>
                <a:lnTo>
                  <a:pt x="6747" y="675"/>
                </a:lnTo>
                <a:cubicBezTo>
                  <a:pt x="6738" y="678"/>
                  <a:pt x="6729" y="679"/>
                  <a:pt x="6721" y="679"/>
                </a:cubicBezTo>
                <a:cubicBezTo>
                  <a:pt x="6700" y="679"/>
                  <a:pt x="6680" y="672"/>
                  <a:pt x="6661" y="672"/>
                </a:cubicBezTo>
                <a:cubicBezTo>
                  <a:pt x="6647" y="672"/>
                  <a:pt x="6635" y="675"/>
                  <a:pt x="6622" y="686"/>
                </a:cubicBezTo>
                <a:cubicBezTo>
                  <a:pt x="6616" y="692"/>
                  <a:pt x="6610" y="709"/>
                  <a:pt x="6610" y="714"/>
                </a:cubicBezTo>
                <a:cubicBezTo>
                  <a:pt x="6605" y="720"/>
                  <a:pt x="6605" y="720"/>
                  <a:pt x="6605" y="720"/>
                </a:cubicBezTo>
                <a:cubicBezTo>
                  <a:pt x="6605" y="709"/>
                  <a:pt x="6610" y="692"/>
                  <a:pt x="6616" y="680"/>
                </a:cubicBezTo>
                <a:cubicBezTo>
                  <a:pt x="6724" y="641"/>
                  <a:pt x="6832" y="589"/>
                  <a:pt x="6940" y="550"/>
                </a:cubicBezTo>
                <a:close/>
                <a:moveTo>
                  <a:pt x="6593" y="686"/>
                </a:moveTo>
                <a:lnTo>
                  <a:pt x="6593" y="686"/>
                </a:lnTo>
                <a:cubicBezTo>
                  <a:pt x="6576" y="703"/>
                  <a:pt x="6554" y="720"/>
                  <a:pt x="6537" y="737"/>
                </a:cubicBezTo>
                <a:cubicBezTo>
                  <a:pt x="6508" y="743"/>
                  <a:pt x="6480" y="754"/>
                  <a:pt x="6452" y="760"/>
                </a:cubicBezTo>
                <a:cubicBezTo>
                  <a:pt x="6503" y="737"/>
                  <a:pt x="6548" y="714"/>
                  <a:pt x="6593" y="686"/>
                </a:cubicBezTo>
                <a:close/>
                <a:moveTo>
                  <a:pt x="6576" y="782"/>
                </a:moveTo>
                <a:cubicBezTo>
                  <a:pt x="6582" y="788"/>
                  <a:pt x="6588" y="788"/>
                  <a:pt x="6593" y="794"/>
                </a:cubicBezTo>
                <a:cubicBezTo>
                  <a:pt x="6588" y="788"/>
                  <a:pt x="6582" y="788"/>
                  <a:pt x="6576" y="788"/>
                </a:cubicBezTo>
                <a:cubicBezTo>
                  <a:pt x="6576" y="788"/>
                  <a:pt x="6576" y="782"/>
                  <a:pt x="6576" y="782"/>
                </a:cubicBezTo>
                <a:close/>
                <a:moveTo>
                  <a:pt x="6514" y="805"/>
                </a:moveTo>
                <a:cubicBezTo>
                  <a:pt x="6525" y="811"/>
                  <a:pt x="6537" y="811"/>
                  <a:pt x="6542" y="816"/>
                </a:cubicBezTo>
                <a:lnTo>
                  <a:pt x="6486" y="816"/>
                </a:lnTo>
                <a:cubicBezTo>
                  <a:pt x="6486" y="816"/>
                  <a:pt x="6486" y="811"/>
                  <a:pt x="6486" y="811"/>
                </a:cubicBezTo>
                <a:cubicBezTo>
                  <a:pt x="6491" y="811"/>
                  <a:pt x="6503" y="805"/>
                  <a:pt x="6514" y="805"/>
                </a:cubicBezTo>
                <a:close/>
                <a:moveTo>
                  <a:pt x="11133" y="499"/>
                </a:moveTo>
                <a:cubicBezTo>
                  <a:pt x="11156" y="499"/>
                  <a:pt x="11168" y="506"/>
                  <a:pt x="11162" y="521"/>
                </a:cubicBezTo>
                <a:lnTo>
                  <a:pt x="11162" y="521"/>
                </a:lnTo>
                <a:cubicBezTo>
                  <a:pt x="11161" y="521"/>
                  <a:pt x="11161" y="521"/>
                  <a:pt x="11161" y="521"/>
                </a:cubicBezTo>
                <a:lnTo>
                  <a:pt x="11161" y="521"/>
                </a:lnTo>
                <a:cubicBezTo>
                  <a:pt x="11161" y="522"/>
                  <a:pt x="11161" y="522"/>
                  <a:pt x="11162" y="522"/>
                </a:cubicBezTo>
                <a:lnTo>
                  <a:pt x="11162" y="522"/>
                </a:lnTo>
                <a:cubicBezTo>
                  <a:pt x="11162" y="522"/>
                  <a:pt x="11162" y="522"/>
                  <a:pt x="11162" y="521"/>
                </a:cubicBezTo>
                <a:lnTo>
                  <a:pt x="11162" y="521"/>
                </a:lnTo>
                <a:cubicBezTo>
                  <a:pt x="11281" y="533"/>
                  <a:pt x="11394" y="584"/>
                  <a:pt x="11507" y="612"/>
                </a:cubicBezTo>
                <a:cubicBezTo>
                  <a:pt x="11507" y="607"/>
                  <a:pt x="11507" y="595"/>
                  <a:pt x="11507" y="589"/>
                </a:cubicBezTo>
                <a:cubicBezTo>
                  <a:pt x="11518" y="601"/>
                  <a:pt x="11524" y="612"/>
                  <a:pt x="11530" y="618"/>
                </a:cubicBezTo>
                <a:cubicBezTo>
                  <a:pt x="11694" y="675"/>
                  <a:pt x="11859" y="709"/>
                  <a:pt x="12012" y="782"/>
                </a:cubicBezTo>
                <a:cubicBezTo>
                  <a:pt x="12018" y="777"/>
                  <a:pt x="12018" y="765"/>
                  <a:pt x="12018" y="754"/>
                </a:cubicBezTo>
                <a:cubicBezTo>
                  <a:pt x="12052" y="816"/>
                  <a:pt x="12131" y="816"/>
                  <a:pt x="12182" y="850"/>
                </a:cubicBezTo>
                <a:cubicBezTo>
                  <a:pt x="12177" y="852"/>
                  <a:pt x="12172" y="852"/>
                  <a:pt x="12167" y="852"/>
                </a:cubicBezTo>
                <a:cubicBezTo>
                  <a:pt x="12134" y="852"/>
                  <a:pt x="12106" y="826"/>
                  <a:pt x="12076" y="826"/>
                </a:cubicBezTo>
                <a:cubicBezTo>
                  <a:pt x="12072" y="826"/>
                  <a:pt x="12067" y="827"/>
                  <a:pt x="12063" y="828"/>
                </a:cubicBezTo>
                <a:cubicBezTo>
                  <a:pt x="11774" y="692"/>
                  <a:pt x="11445" y="652"/>
                  <a:pt x="11162" y="522"/>
                </a:cubicBezTo>
                <a:lnTo>
                  <a:pt x="11162" y="522"/>
                </a:lnTo>
                <a:cubicBezTo>
                  <a:pt x="11160" y="525"/>
                  <a:pt x="11158" y="529"/>
                  <a:pt x="11155" y="533"/>
                </a:cubicBezTo>
                <a:cubicBezTo>
                  <a:pt x="11127" y="533"/>
                  <a:pt x="11115" y="521"/>
                  <a:pt x="11133" y="499"/>
                </a:cubicBezTo>
                <a:close/>
                <a:moveTo>
                  <a:pt x="6401" y="839"/>
                </a:moveTo>
                <a:cubicBezTo>
                  <a:pt x="6378" y="856"/>
                  <a:pt x="6355" y="868"/>
                  <a:pt x="6327" y="885"/>
                </a:cubicBezTo>
                <a:cubicBezTo>
                  <a:pt x="6298" y="896"/>
                  <a:pt x="6270" y="907"/>
                  <a:pt x="6242" y="913"/>
                </a:cubicBezTo>
                <a:cubicBezTo>
                  <a:pt x="6242" y="907"/>
                  <a:pt x="6242" y="896"/>
                  <a:pt x="6236" y="890"/>
                </a:cubicBezTo>
                <a:cubicBezTo>
                  <a:pt x="6264" y="885"/>
                  <a:pt x="6293" y="873"/>
                  <a:pt x="6321" y="868"/>
                </a:cubicBezTo>
                <a:cubicBezTo>
                  <a:pt x="6327" y="868"/>
                  <a:pt x="6327" y="873"/>
                  <a:pt x="6332" y="873"/>
                </a:cubicBezTo>
                <a:cubicBezTo>
                  <a:pt x="6332" y="873"/>
                  <a:pt x="6332" y="868"/>
                  <a:pt x="6338" y="862"/>
                </a:cubicBezTo>
                <a:cubicBezTo>
                  <a:pt x="6361" y="856"/>
                  <a:pt x="6378" y="845"/>
                  <a:pt x="6401" y="839"/>
                </a:cubicBezTo>
                <a:close/>
                <a:moveTo>
                  <a:pt x="12194" y="856"/>
                </a:moveTo>
                <a:cubicBezTo>
                  <a:pt x="12273" y="868"/>
                  <a:pt x="12358" y="896"/>
                  <a:pt x="12420" y="947"/>
                </a:cubicBezTo>
                <a:cubicBezTo>
                  <a:pt x="12375" y="936"/>
                  <a:pt x="12330" y="919"/>
                  <a:pt x="12296" y="890"/>
                </a:cubicBezTo>
                <a:cubicBezTo>
                  <a:pt x="12269" y="896"/>
                  <a:pt x="12242" y="896"/>
                  <a:pt x="12225" y="915"/>
                </a:cubicBezTo>
                <a:lnTo>
                  <a:pt x="12225" y="915"/>
                </a:lnTo>
                <a:cubicBezTo>
                  <a:pt x="12231" y="907"/>
                  <a:pt x="12240" y="889"/>
                  <a:pt x="12245" y="885"/>
                </a:cubicBezTo>
                <a:cubicBezTo>
                  <a:pt x="12233" y="879"/>
                  <a:pt x="12205" y="862"/>
                  <a:pt x="12194" y="856"/>
                </a:cubicBezTo>
                <a:close/>
                <a:moveTo>
                  <a:pt x="12069" y="879"/>
                </a:moveTo>
                <a:cubicBezTo>
                  <a:pt x="12120" y="896"/>
                  <a:pt x="12171" y="907"/>
                  <a:pt x="12222" y="919"/>
                </a:cubicBezTo>
                <a:cubicBezTo>
                  <a:pt x="12256" y="953"/>
                  <a:pt x="12301" y="964"/>
                  <a:pt x="12347" y="975"/>
                </a:cubicBezTo>
                <a:cubicBezTo>
                  <a:pt x="12341" y="981"/>
                  <a:pt x="12330" y="987"/>
                  <a:pt x="12324" y="992"/>
                </a:cubicBezTo>
                <a:cubicBezTo>
                  <a:pt x="12307" y="987"/>
                  <a:pt x="12290" y="975"/>
                  <a:pt x="12279" y="964"/>
                </a:cubicBezTo>
                <a:cubicBezTo>
                  <a:pt x="12267" y="975"/>
                  <a:pt x="12256" y="981"/>
                  <a:pt x="12245" y="992"/>
                </a:cubicBezTo>
                <a:lnTo>
                  <a:pt x="12256" y="964"/>
                </a:lnTo>
                <a:cubicBezTo>
                  <a:pt x="12188" y="947"/>
                  <a:pt x="12137" y="902"/>
                  <a:pt x="12063" y="890"/>
                </a:cubicBezTo>
                <a:cubicBezTo>
                  <a:pt x="12069" y="890"/>
                  <a:pt x="12069" y="885"/>
                  <a:pt x="12069" y="879"/>
                </a:cubicBezTo>
                <a:close/>
                <a:moveTo>
                  <a:pt x="12716" y="1056"/>
                </a:moveTo>
                <a:cubicBezTo>
                  <a:pt x="12734" y="1056"/>
                  <a:pt x="12755" y="1070"/>
                  <a:pt x="12755" y="1089"/>
                </a:cubicBezTo>
                <a:cubicBezTo>
                  <a:pt x="12752" y="1095"/>
                  <a:pt x="12746" y="1098"/>
                  <a:pt x="12738" y="1098"/>
                </a:cubicBezTo>
                <a:cubicBezTo>
                  <a:pt x="12721" y="1098"/>
                  <a:pt x="12697" y="1082"/>
                  <a:pt x="12693" y="1066"/>
                </a:cubicBezTo>
                <a:cubicBezTo>
                  <a:pt x="12698" y="1059"/>
                  <a:pt x="12707" y="1056"/>
                  <a:pt x="12716" y="1056"/>
                </a:cubicBezTo>
                <a:close/>
                <a:moveTo>
                  <a:pt x="6189" y="923"/>
                </a:moveTo>
                <a:cubicBezTo>
                  <a:pt x="6197" y="923"/>
                  <a:pt x="6205" y="923"/>
                  <a:pt x="6213" y="924"/>
                </a:cubicBezTo>
                <a:cubicBezTo>
                  <a:pt x="6169" y="946"/>
                  <a:pt x="6125" y="963"/>
                  <a:pt x="6076" y="974"/>
                </a:cubicBezTo>
                <a:lnTo>
                  <a:pt x="6076" y="974"/>
                </a:lnTo>
                <a:cubicBezTo>
                  <a:pt x="6075" y="974"/>
                  <a:pt x="6073" y="974"/>
                  <a:pt x="6072" y="974"/>
                </a:cubicBezTo>
                <a:lnTo>
                  <a:pt x="6072" y="974"/>
                </a:lnTo>
                <a:cubicBezTo>
                  <a:pt x="6072" y="974"/>
                  <a:pt x="6072" y="975"/>
                  <a:pt x="6071" y="975"/>
                </a:cubicBezTo>
                <a:cubicBezTo>
                  <a:pt x="6073" y="975"/>
                  <a:pt x="6074" y="975"/>
                  <a:pt x="6076" y="974"/>
                </a:cubicBezTo>
                <a:lnTo>
                  <a:pt x="6076" y="974"/>
                </a:lnTo>
                <a:cubicBezTo>
                  <a:pt x="6078" y="975"/>
                  <a:pt x="6080" y="975"/>
                  <a:pt x="6083" y="975"/>
                </a:cubicBezTo>
                <a:cubicBezTo>
                  <a:pt x="5969" y="1009"/>
                  <a:pt x="5856" y="1055"/>
                  <a:pt x="5754" y="1106"/>
                </a:cubicBezTo>
                <a:lnTo>
                  <a:pt x="5742" y="1089"/>
                </a:lnTo>
                <a:cubicBezTo>
                  <a:pt x="5841" y="1047"/>
                  <a:pt x="5948" y="973"/>
                  <a:pt x="6052" y="973"/>
                </a:cubicBezTo>
                <a:cubicBezTo>
                  <a:pt x="6059" y="973"/>
                  <a:pt x="6066" y="973"/>
                  <a:pt x="6072" y="974"/>
                </a:cubicBezTo>
                <a:lnTo>
                  <a:pt x="6072" y="974"/>
                </a:lnTo>
                <a:cubicBezTo>
                  <a:pt x="6097" y="937"/>
                  <a:pt x="6144" y="923"/>
                  <a:pt x="6189" y="923"/>
                </a:cubicBezTo>
                <a:close/>
                <a:moveTo>
                  <a:pt x="5814" y="1128"/>
                </a:moveTo>
                <a:cubicBezTo>
                  <a:pt x="5826" y="1128"/>
                  <a:pt x="5838" y="1132"/>
                  <a:pt x="5850" y="1140"/>
                </a:cubicBezTo>
                <a:cubicBezTo>
                  <a:pt x="5809" y="1150"/>
                  <a:pt x="5768" y="1175"/>
                  <a:pt x="5718" y="1175"/>
                </a:cubicBezTo>
                <a:cubicBezTo>
                  <a:pt x="5713" y="1175"/>
                  <a:pt x="5708" y="1174"/>
                  <a:pt x="5703" y="1174"/>
                </a:cubicBezTo>
                <a:cubicBezTo>
                  <a:pt x="5741" y="1161"/>
                  <a:pt x="5777" y="1128"/>
                  <a:pt x="5814" y="1128"/>
                </a:cubicBezTo>
                <a:close/>
                <a:moveTo>
                  <a:pt x="10020" y="1157"/>
                </a:moveTo>
                <a:cubicBezTo>
                  <a:pt x="10026" y="1157"/>
                  <a:pt x="10032" y="1157"/>
                  <a:pt x="10032" y="1163"/>
                </a:cubicBezTo>
                <a:cubicBezTo>
                  <a:pt x="10044" y="1167"/>
                  <a:pt x="10056" y="1171"/>
                  <a:pt x="10068" y="1171"/>
                </a:cubicBezTo>
                <a:cubicBezTo>
                  <a:pt x="10073" y="1171"/>
                  <a:pt x="10078" y="1170"/>
                  <a:pt x="10083" y="1168"/>
                </a:cubicBezTo>
                <a:cubicBezTo>
                  <a:pt x="10100" y="1174"/>
                  <a:pt x="10111" y="1180"/>
                  <a:pt x="10128" y="1180"/>
                </a:cubicBezTo>
                <a:cubicBezTo>
                  <a:pt x="10114" y="1184"/>
                  <a:pt x="10099" y="1186"/>
                  <a:pt x="10086" y="1186"/>
                </a:cubicBezTo>
                <a:cubicBezTo>
                  <a:pt x="10066" y="1186"/>
                  <a:pt x="10048" y="1183"/>
                  <a:pt x="10032" y="1180"/>
                </a:cubicBezTo>
                <a:cubicBezTo>
                  <a:pt x="10026" y="1168"/>
                  <a:pt x="10026" y="1163"/>
                  <a:pt x="10020" y="1157"/>
                </a:cubicBezTo>
                <a:close/>
                <a:moveTo>
                  <a:pt x="5572" y="1151"/>
                </a:moveTo>
                <a:cubicBezTo>
                  <a:pt x="5579" y="1151"/>
                  <a:pt x="5585" y="1153"/>
                  <a:pt x="5589" y="1157"/>
                </a:cubicBezTo>
                <a:cubicBezTo>
                  <a:pt x="5597" y="1177"/>
                  <a:pt x="5576" y="1192"/>
                  <a:pt x="5555" y="1192"/>
                </a:cubicBezTo>
                <a:cubicBezTo>
                  <a:pt x="5547" y="1192"/>
                  <a:pt x="5539" y="1190"/>
                  <a:pt x="5532" y="1185"/>
                </a:cubicBezTo>
                <a:cubicBezTo>
                  <a:pt x="5524" y="1168"/>
                  <a:pt x="5551" y="1151"/>
                  <a:pt x="5572" y="1151"/>
                </a:cubicBezTo>
                <a:close/>
                <a:moveTo>
                  <a:pt x="9467" y="1190"/>
                </a:moveTo>
                <a:lnTo>
                  <a:pt x="9467" y="1190"/>
                </a:lnTo>
                <a:cubicBezTo>
                  <a:pt x="9468" y="1192"/>
                  <a:pt x="9469" y="1194"/>
                  <a:pt x="9470" y="1197"/>
                </a:cubicBezTo>
                <a:lnTo>
                  <a:pt x="9470" y="1191"/>
                </a:lnTo>
                <a:cubicBezTo>
                  <a:pt x="9469" y="1191"/>
                  <a:pt x="9468" y="1191"/>
                  <a:pt x="9467" y="1190"/>
                </a:cubicBezTo>
                <a:close/>
                <a:moveTo>
                  <a:pt x="10159" y="1184"/>
                </a:moveTo>
                <a:cubicBezTo>
                  <a:pt x="10245" y="1184"/>
                  <a:pt x="10331" y="1205"/>
                  <a:pt x="10412" y="1225"/>
                </a:cubicBezTo>
                <a:cubicBezTo>
                  <a:pt x="10399" y="1226"/>
                  <a:pt x="10387" y="1226"/>
                  <a:pt x="10375" y="1226"/>
                </a:cubicBezTo>
                <a:cubicBezTo>
                  <a:pt x="10291" y="1226"/>
                  <a:pt x="10207" y="1210"/>
                  <a:pt x="10128" y="1185"/>
                </a:cubicBezTo>
                <a:cubicBezTo>
                  <a:pt x="10138" y="1185"/>
                  <a:pt x="10149" y="1184"/>
                  <a:pt x="10159" y="1184"/>
                </a:cubicBezTo>
                <a:close/>
                <a:moveTo>
                  <a:pt x="8591" y="1236"/>
                </a:moveTo>
                <a:cubicBezTo>
                  <a:pt x="8596" y="1242"/>
                  <a:pt x="8608" y="1248"/>
                  <a:pt x="8619" y="1248"/>
                </a:cubicBezTo>
                <a:cubicBezTo>
                  <a:pt x="8608" y="1248"/>
                  <a:pt x="8596" y="1253"/>
                  <a:pt x="8585" y="1253"/>
                </a:cubicBezTo>
                <a:cubicBezTo>
                  <a:pt x="8585" y="1248"/>
                  <a:pt x="8585" y="1242"/>
                  <a:pt x="8591" y="1236"/>
                </a:cubicBezTo>
                <a:close/>
                <a:moveTo>
                  <a:pt x="8506" y="1259"/>
                </a:moveTo>
                <a:cubicBezTo>
                  <a:pt x="8494" y="1259"/>
                  <a:pt x="8489" y="1265"/>
                  <a:pt x="8477" y="1265"/>
                </a:cubicBezTo>
                <a:lnTo>
                  <a:pt x="8489" y="1259"/>
                </a:lnTo>
                <a:close/>
                <a:moveTo>
                  <a:pt x="9924" y="1163"/>
                </a:moveTo>
                <a:cubicBezTo>
                  <a:pt x="9952" y="1163"/>
                  <a:pt x="9981" y="1163"/>
                  <a:pt x="10015" y="1174"/>
                </a:cubicBezTo>
                <a:cubicBezTo>
                  <a:pt x="10009" y="1191"/>
                  <a:pt x="10009" y="1208"/>
                  <a:pt x="10009" y="1225"/>
                </a:cubicBezTo>
                <a:cubicBezTo>
                  <a:pt x="10043" y="1225"/>
                  <a:pt x="10083" y="1225"/>
                  <a:pt x="10117" y="1242"/>
                </a:cubicBezTo>
                <a:cubicBezTo>
                  <a:pt x="10123" y="1231"/>
                  <a:pt x="10128" y="1214"/>
                  <a:pt x="10128" y="1208"/>
                </a:cubicBezTo>
                <a:cubicBezTo>
                  <a:pt x="10128" y="1214"/>
                  <a:pt x="10128" y="1236"/>
                  <a:pt x="10128" y="1248"/>
                </a:cubicBezTo>
                <a:cubicBezTo>
                  <a:pt x="10179" y="1248"/>
                  <a:pt x="10230" y="1253"/>
                  <a:pt x="10276" y="1265"/>
                </a:cubicBezTo>
                <a:cubicBezTo>
                  <a:pt x="9981" y="1231"/>
                  <a:pt x="9680" y="1214"/>
                  <a:pt x="9374" y="1214"/>
                </a:cubicBezTo>
                <a:cubicBezTo>
                  <a:pt x="9243" y="1214"/>
                  <a:pt x="9118" y="1219"/>
                  <a:pt x="8988" y="1225"/>
                </a:cubicBezTo>
                <a:cubicBezTo>
                  <a:pt x="9022" y="1219"/>
                  <a:pt x="9050" y="1219"/>
                  <a:pt x="9084" y="1214"/>
                </a:cubicBezTo>
                <a:cubicBezTo>
                  <a:pt x="9084" y="1202"/>
                  <a:pt x="9090" y="1185"/>
                  <a:pt x="9090" y="1174"/>
                </a:cubicBezTo>
                <a:cubicBezTo>
                  <a:pt x="9096" y="1180"/>
                  <a:pt x="9101" y="1197"/>
                  <a:pt x="9107" y="1202"/>
                </a:cubicBezTo>
                <a:cubicBezTo>
                  <a:pt x="9193" y="1194"/>
                  <a:pt x="9276" y="1181"/>
                  <a:pt x="9359" y="1181"/>
                </a:cubicBezTo>
                <a:cubicBezTo>
                  <a:pt x="9395" y="1181"/>
                  <a:pt x="9431" y="1184"/>
                  <a:pt x="9467" y="1190"/>
                </a:cubicBezTo>
                <a:lnTo>
                  <a:pt x="9467" y="1190"/>
                </a:lnTo>
                <a:cubicBezTo>
                  <a:pt x="9464" y="1183"/>
                  <a:pt x="9463" y="1177"/>
                  <a:pt x="9459" y="1168"/>
                </a:cubicBezTo>
                <a:lnTo>
                  <a:pt x="9464" y="1168"/>
                </a:lnTo>
                <a:lnTo>
                  <a:pt x="9487" y="1191"/>
                </a:lnTo>
                <a:cubicBezTo>
                  <a:pt x="9532" y="1185"/>
                  <a:pt x="9578" y="1185"/>
                  <a:pt x="9623" y="1185"/>
                </a:cubicBezTo>
                <a:cubicBezTo>
                  <a:pt x="9623" y="1185"/>
                  <a:pt x="9623" y="1180"/>
                  <a:pt x="9623" y="1180"/>
                </a:cubicBezTo>
                <a:cubicBezTo>
                  <a:pt x="9714" y="1185"/>
                  <a:pt x="9805" y="1191"/>
                  <a:pt x="9896" y="1191"/>
                </a:cubicBezTo>
                <a:cubicBezTo>
                  <a:pt x="9930" y="1202"/>
                  <a:pt x="9964" y="1214"/>
                  <a:pt x="9998" y="1219"/>
                </a:cubicBezTo>
                <a:cubicBezTo>
                  <a:pt x="9992" y="1202"/>
                  <a:pt x="9981" y="1185"/>
                  <a:pt x="9975" y="1168"/>
                </a:cubicBezTo>
                <a:cubicBezTo>
                  <a:pt x="9958" y="1168"/>
                  <a:pt x="9941" y="1163"/>
                  <a:pt x="9924" y="1163"/>
                </a:cubicBezTo>
                <a:close/>
                <a:moveTo>
                  <a:pt x="12818" y="1185"/>
                </a:moveTo>
                <a:lnTo>
                  <a:pt x="12818" y="1185"/>
                </a:lnTo>
                <a:cubicBezTo>
                  <a:pt x="12863" y="1208"/>
                  <a:pt x="12937" y="1208"/>
                  <a:pt x="12948" y="1270"/>
                </a:cubicBezTo>
                <a:cubicBezTo>
                  <a:pt x="12903" y="1248"/>
                  <a:pt x="12852" y="1231"/>
                  <a:pt x="12818" y="1185"/>
                </a:cubicBezTo>
                <a:close/>
                <a:moveTo>
                  <a:pt x="8215" y="1238"/>
                </a:moveTo>
                <a:cubicBezTo>
                  <a:pt x="8225" y="1238"/>
                  <a:pt x="8233" y="1243"/>
                  <a:pt x="8233" y="1253"/>
                </a:cubicBezTo>
                <a:cubicBezTo>
                  <a:pt x="8230" y="1265"/>
                  <a:pt x="8218" y="1273"/>
                  <a:pt x="8207" y="1273"/>
                </a:cubicBezTo>
                <a:cubicBezTo>
                  <a:pt x="8197" y="1273"/>
                  <a:pt x="8188" y="1267"/>
                  <a:pt x="8188" y="1253"/>
                </a:cubicBezTo>
                <a:cubicBezTo>
                  <a:pt x="8191" y="1244"/>
                  <a:pt x="8204" y="1238"/>
                  <a:pt x="8215" y="1238"/>
                </a:cubicBezTo>
                <a:close/>
                <a:moveTo>
                  <a:pt x="8097" y="1304"/>
                </a:moveTo>
                <a:cubicBezTo>
                  <a:pt x="8097" y="1304"/>
                  <a:pt x="8097" y="1310"/>
                  <a:pt x="8103" y="1310"/>
                </a:cubicBezTo>
                <a:lnTo>
                  <a:pt x="8097" y="1310"/>
                </a:lnTo>
                <a:cubicBezTo>
                  <a:pt x="8097" y="1310"/>
                  <a:pt x="8097" y="1304"/>
                  <a:pt x="8097" y="1304"/>
                </a:cubicBezTo>
                <a:close/>
                <a:moveTo>
                  <a:pt x="13216" y="1332"/>
                </a:moveTo>
                <a:lnTo>
                  <a:pt x="13216" y="1332"/>
                </a:lnTo>
                <a:cubicBezTo>
                  <a:pt x="13216" y="1333"/>
                  <a:pt x="13215" y="1333"/>
                  <a:pt x="13215" y="1333"/>
                </a:cubicBezTo>
                <a:cubicBezTo>
                  <a:pt x="13216" y="1334"/>
                  <a:pt x="13217" y="1334"/>
                  <a:pt x="13218" y="1335"/>
                </a:cubicBezTo>
                <a:lnTo>
                  <a:pt x="13218" y="1335"/>
                </a:lnTo>
                <a:cubicBezTo>
                  <a:pt x="13217" y="1334"/>
                  <a:pt x="13217" y="1333"/>
                  <a:pt x="13216" y="1332"/>
                </a:cubicBezTo>
                <a:close/>
                <a:moveTo>
                  <a:pt x="10406" y="1236"/>
                </a:moveTo>
                <a:lnTo>
                  <a:pt x="10406" y="1236"/>
                </a:lnTo>
                <a:cubicBezTo>
                  <a:pt x="10599" y="1265"/>
                  <a:pt x="10792" y="1304"/>
                  <a:pt x="10979" y="1367"/>
                </a:cubicBezTo>
                <a:cubicBezTo>
                  <a:pt x="10923" y="1361"/>
                  <a:pt x="10866" y="1338"/>
                  <a:pt x="10803" y="1338"/>
                </a:cubicBezTo>
                <a:cubicBezTo>
                  <a:pt x="10792" y="1338"/>
                  <a:pt x="10781" y="1338"/>
                  <a:pt x="10769" y="1333"/>
                </a:cubicBezTo>
                <a:cubicBezTo>
                  <a:pt x="10769" y="1333"/>
                  <a:pt x="10769" y="1327"/>
                  <a:pt x="10764" y="1321"/>
                </a:cubicBezTo>
                <a:cubicBezTo>
                  <a:pt x="10645" y="1287"/>
                  <a:pt x="10520" y="1276"/>
                  <a:pt x="10406" y="1236"/>
                </a:cubicBezTo>
                <a:close/>
                <a:moveTo>
                  <a:pt x="12908" y="1163"/>
                </a:moveTo>
                <a:cubicBezTo>
                  <a:pt x="13008" y="1213"/>
                  <a:pt x="13146" y="1241"/>
                  <a:pt x="13216" y="1332"/>
                </a:cubicBezTo>
                <a:lnTo>
                  <a:pt x="13216" y="1332"/>
                </a:lnTo>
                <a:cubicBezTo>
                  <a:pt x="13222" y="1331"/>
                  <a:pt x="13227" y="1331"/>
                  <a:pt x="13233" y="1331"/>
                </a:cubicBezTo>
                <a:cubicBezTo>
                  <a:pt x="13278" y="1331"/>
                  <a:pt x="13320" y="1366"/>
                  <a:pt x="13345" y="1401"/>
                </a:cubicBezTo>
                <a:cubicBezTo>
                  <a:pt x="13301" y="1384"/>
                  <a:pt x="13257" y="1362"/>
                  <a:pt x="13218" y="1335"/>
                </a:cubicBezTo>
                <a:lnTo>
                  <a:pt x="13218" y="1335"/>
                </a:lnTo>
                <a:cubicBezTo>
                  <a:pt x="13219" y="1336"/>
                  <a:pt x="13220" y="1337"/>
                  <a:pt x="13220" y="1338"/>
                </a:cubicBezTo>
                <a:cubicBezTo>
                  <a:pt x="13118" y="1276"/>
                  <a:pt x="13016" y="1225"/>
                  <a:pt x="12903" y="1180"/>
                </a:cubicBezTo>
                <a:lnTo>
                  <a:pt x="12908" y="1163"/>
                </a:lnTo>
                <a:close/>
                <a:moveTo>
                  <a:pt x="11771" y="1387"/>
                </a:moveTo>
                <a:cubicBezTo>
                  <a:pt x="11784" y="1387"/>
                  <a:pt x="11789" y="1395"/>
                  <a:pt x="11785" y="1412"/>
                </a:cubicBezTo>
                <a:cubicBezTo>
                  <a:pt x="11778" y="1416"/>
                  <a:pt x="11772" y="1418"/>
                  <a:pt x="11767" y="1418"/>
                </a:cubicBezTo>
                <a:cubicBezTo>
                  <a:pt x="11757" y="1418"/>
                  <a:pt x="11753" y="1409"/>
                  <a:pt x="11757" y="1389"/>
                </a:cubicBezTo>
                <a:cubicBezTo>
                  <a:pt x="11762" y="1388"/>
                  <a:pt x="11767" y="1387"/>
                  <a:pt x="11771" y="1387"/>
                </a:cubicBezTo>
                <a:close/>
                <a:moveTo>
                  <a:pt x="5260" y="1310"/>
                </a:moveTo>
                <a:lnTo>
                  <a:pt x="5260" y="1310"/>
                </a:lnTo>
                <a:cubicBezTo>
                  <a:pt x="5220" y="1338"/>
                  <a:pt x="5181" y="1355"/>
                  <a:pt x="5135" y="1367"/>
                </a:cubicBezTo>
                <a:cubicBezTo>
                  <a:pt x="5124" y="1389"/>
                  <a:pt x="5101" y="1407"/>
                  <a:pt x="5107" y="1435"/>
                </a:cubicBezTo>
                <a:cubicBezTo>
                  <a:pt x="5152" y="1435"/>
                  <a:pt x="5192" y="1407"/>
                  <a:pt x="5232" y="1384"/>
                </a:cubicBezTo>
                <a:cubicBezTo>
                  <a:pt x="5232" y="1389"/>
                  <a:pt x="5232" y="1407"/>
                  <a:pt x="5232" y="1412"/>
                </a:cubicBezTo>
                <a:cubicBezTo>
                  <a:pt x="5215" y="1418"/>
                  <a:pt x="5192" y="1424"/>
                  <a:pt x="5175" y="1429"/>
                </a:cubicBezTo>
                <a:cubicBezTo>
                  <a:pt x="5175" y="1441"/>
                  <a:pt x="5181" y="1458"/>
                  <a:pt x="5181" y="1469"/>
                </a:cubicBezTo>
                <a:lnTo>
                  <a:pt x="5164" y="1446"/>
                </a:lnTo>
                <a:cubicBezTo>
                  <a:pt x="5101" y="1480"/>
                  <a:pt x="5033" y="1492"/>
                  <a:pt x="4982" y="1537"/>
                </a:cubicBezTo>
                <a:cubicBezTo>
                  <a:pt x="4982" y="1531"/>
                  <a:pt x="4976" y="1526"/>
                  <a:pt x="4976" y="1526"/>
                </a:cubicBezTo>
                <a:cubicBezTo>
                  <a:pt x="5022" y="1497"/>
                  <a:pt x="5062" y="1469"/>
                  <a:pt x="5107" y="1441"/>
                </a:cubicBezTo>
                <a:cubicBezTo>
                  <a:pt x="5101" y="1429"/>
                  <a:pt x="5101" y="1407"/>
                  <a:pt x="5096" y="1395"/>
                </a:cubicBezTo>
                <a:cubicBezTo>
                  <a:pt x="5084" y="1401"/>
                  <a:pt x="5056" y="1412"/>
                  <a:pt x="5039" y="1418"/>
                </a:cubicBezTo>
                <a:cubicBezTo>
                  <a:pt x="5101" y="1367"/>
                  <a:pt x="5181" y="1321"/>
                  <a:pt x="5260" y="1310"/>
                </a:cubicBezTo>
                <a:close/>
                <a:moveTo>
                  <a:pt x="4541" y="1585"/>
                </a:moveTo>
                <a:cubicBezTo>
                  <a:pt x="4548" y="1585"/>
                  <a:pt x="4555" y="1586"/>
                  <a:pt x="4562" y="1588"/>
                </a:cubicBezTo>
                <a:cubicBezTo>
                  <a:pt x="4523" y="1616"/>
                  <a:pt x="4483" y="1639"/>
                  <a:pt x="4443" y="1668"/>
                </a:cubicBezTo>
                <a:cubicBezTo>
                  <a:pt x="4437" y="1662"/>
                  <a:pt x="4432" y="1650"/>
                  <a:pt x="4426" y="1645"/>
                </a:cubicBezTo>
                <a:cubicBezTo>
                  <a:pt x="4466" y="1630"/>
                  <a:pt x="4497" y="1585"/>
                  <a:pt x="4541" y="1585"/>
                </a:cubicBezTo>
                <a:close/>
                <a:moveTo>
                  <a:pt x="12767" y="924"/>
                </a:moveTo>
                <a:cubicBezTo>
                  <a:pt x="12833" y="924"/>
                  <a:pt x="12892" y="996"/>
                  <a:pt x="12959" y="996"/>
                </a:cubicBezTo>
                <a:cubicBezTo>
                  <a:pt x="12972" y="996"/>
                  <a:pt x="12985" y="993"/>
                  <a:pt x="12999" y="987"/>
                </a:cubicBezTo>
                <a:lnTo>
                  <a:pt x="12999" y="987"/>
                </a:lnTo>
                <a:cubicBezTo>
                  <a:pt x="12994" y="992"/>
                  <a:pt x="12988" y="1009"/>
                  <a:pt x="12982" y="1015"/>
                </a:cubicBezTo>
                <a:cubicBezTo>
                  <a:pt x="13158" y="1117"/>
                  <a:pt x="13345" y="1191"/>
                  <a:pt x="13521" y="1293"/>
                </a:cubicBezTo>
                <a:cubicBezTo>
                  <a:pt x="13533" y="1282"/>
                  <a:pt x="13544" y="1276"/>
                  <a:pt x="13555" y="1270"/>
                </a:cubicBezTo>
                <a:lnTo>
                  <a:pt x="13555" y="1270"/>
                </a:lnTo>
                <a:cubicBezTo>
                  <a:pt x="13555" y="1276"/>
                  <a:pt x="13550" y="1293"/>
                  <a:pt x="13550" y="1299"/>
                </a:cubicBezTo>
                <a:cubicBezTo>
                  <a:pt x="13640" y="1333"/>
                  <a:pt x="13708" y="1429"/>
                  <a:pt x="13811" y="1441"/>
                </a:cubicBezTo>
                <a:cubicBezTo>
                  <a:pt x="13839" y="1520"/>
                  <a:pt x="13947" y="1526"/>
                  <a:pt x="14003" y="1588"/>
                </a:cubicBezTo>
                <a:cubicBezTo>
                  <a:pt x="14043" y="1616"/>
                  <a:pt x="14106" y="1622"/>
                  <a:pt x="14111" y="1685"/>
                </a:cubicBezTo>
                <a:lnTo>
                  <a:pt x="14066" y="1685"/>
                </a:lnTo>
                <a:cubicBezTo>
                  <a:pt x="14038" y="1639"/>
                  <a:pt x="13986" y="1628"/>
                  <a:pt x="13941" y="1611"/>
                </a:cubicBezTo>
                <a:cubicBezTo>
                  <a:pt x="13941" y="1622"/>
                  <a:pt x="13941" y="1650"/>
                  <a:pt x="13941" y="1662"/>
                </a:cubicBezTo>
                <a:cubicBezTo>
                  <a:pt x="13930" y="1650"/>
                  <a:pt x="13913" y="1639"/>
                  <a:pt x="13901" y="1628"/>
                </a:cubicBezTo>
                <a:cubicBezTo>
                  <a:pt x="13850" y="1616"/>
                  <a:pt x="13850" y="1543"/>
                  <a:pt x="13799" y="1531"/>
                </a:cubicBezTo>
                <a:cubicBezTo>
                  <a:pt x="13788" y="1537"/>
                  <a:pt x="13777" y="1543"/>
                  <a:pt x="13765" y="1548"/>
                </a:cubicBezTo>
                <a:cubicBezTo>
                  <a:pt x="13640" y="1475"/>
                  <a:pt x="13527" y="1384"/>
                  <a:pt x="13385" y="1338"/>
                </a:cubicBezTo>
                <a:cubicBezTo>
                  <a:pt x="13391" y="1327"/>
                  <a:pt x="13402" y="1310"/>
                  <a:pt x="13408" y="1299"/>
                </a:cubicBezTo>
                <a:cubicBezTo>
                  <a:pt x="13396" y="1287"/>
                  <a:pt x="13368" y="1265"/>
                  <a:pt x="13351" y="1253"/>
                </a:cubicBezTo>
                <a:cubicBezTo>
                  <a:pt x="13340" y="1259"/>
                  <a:pt x="13323" y="1270"/>
                  <a:pt x="13311" y="1276"/>
                </a:cubicBezTo>
                <a:lnTo>
                  <a:pt x="13340" y="1299"/>
                </a:lnTo>
                <a:cubicBezTo>
                  <a:pt x="13328" y="1293"/>
                  <a:pt x="13294" y="1287"/>
                  <a:pt x="13283" y="1282"/>
                </a:cubicBezTo>
                <a:lnTo>
                  <a:pt x="13317" y="1270"/>
                </a:lnTo>
                <a:cubicBezTo>
                  <a:pt x="13317" y="1259"/>
                  <a:pt x="13311" y="1242"/>
                  <a:pt x="13311" y="1231"/>
                </a:cubicBezTo>
                <a:cubicBezTo>
                  <a:pt x="13283" y="1219"/>
                  <a:pt x="13255" y="1208"/>
                  <a:pt x="13226" y="1197"/>
                </a:cubicBezTo>
                <a:lnTo>
                  <a:pt x="13215" y="1214"/>
                </a:lnTo>
                <a:cubicBezTo>
                  <a:pt x="13237" y="1231"/>
                  <a:pt x="13260" y="1248"/>
                  <a:pt x="13272" y="1276"/>
                </a:cubicBezTo>
                <a:cubicBezTo>
                  <a:pt x="13255" y="1248"/>
                  <a:pt x="13220" y="1236"/>
                  <a:pt x="13192" y="1236"/>
                </a:cubicBezTo>
                <a:cubicBezTo>
                  <a:pt x="13203" y="1219"/>
                  <a:pt x="13209" y="1202"/>
                  <a:pt x="13220" y="1185"/>
                </a:cubicBezTo>
                <a:cubicBezTo>
                  <a:pt x="13192" y="1174"/>
                  <a:pt x="13164" y="1157"/>
                  <a:pt x="13135" y="1146"/>
                </a:cubicBezTo>
                <a:lnTo>
                  <a:pt x="13135" y="1146"/>
                </a:lnTo>
                <a:cubicBezTo>
                  <a:pt x="13152" y="1163"/>
                  <a:pt x="13181" y="1197"/>
                  <a:pt x="13198" y="1214"/>
                </a:cubicBezTo>
                <a:cubicBezTo>
                  <a:pt x="13169" y="1214"/>
                  <a:pt x="13152" y="1202"/>
                  <a:pt x="13135" y="1180"/>
                </a:cubicBezTo>
                <a:cubicBezTo>
                  <a:pt x="13073" y="1168"/>
                  <a:pt x="13028" y="1134"/>
                  <a:pt x="12976" y="1111"/>
                </a:cubicBezTo>
                <a:lnTo>
                  <a:pt x="12982" y="1077"/>
                </a:lnTo>
                <a:lnTo>
                  <a:pt x="12982" y="1077"/>
                </a:lnTo>
                <a:cubicBezTo>
                  <a:pt x="12965" y="1083"/>
                  <a:pt x="12942" y="1094"/>
                  <a:pt x="12931" y="1100"/>
                </a:cubicBezTo>
                <a:cubicBezTo>
                  <a:pt x="12931" y="1083"/>
                  <a:pt x="12937" y="1066"/>
                  <a:pt x="12937" y="1049"/>
                </a:cubicBezTo>
                <a:lnTo>
                  <a:pt x="12937" y="1049"/>
                </a:lnTo>
                <a:cubicBezTo>
                  <a:pt x="12914" y="1055"/>
                  <a:pt x="12891" y="1060"/>
                  <a:pt x="12869" y="1066"/>
                </a:cubicBezTo>
                <a:cubicBezTo>
                  <a:pt x="12852" y="1055"/>
                  <a:pt x="12835" y="1043"/>
                  <a:pt x="12823" y="1032"/>
                </a:cubicBezTo>
                <a:cubicBezTo>
                  <a:pt x="12846" y="1032"/>
                  <a:pt x="12874" y="1032"/>
                  <a:pt x="12897" y="1021"/>
                </a:cubicBezTo>
                <a:cubicBezTo>
                  <a:pt x="12886" y="1015"/>
                  <a:pt x="12852" y="1009"/>
                  <a:pt x="12835" y="1004"/>
                </a:cubicBezTo>
                <a:cubicBezTo>
                  <a:pt x="12840" y="992"/>
                  <a:pt x="12852" y="975"/>
                  <a:pt x="12852" y="964"/>
                </a:cubicBezTo>
                <a:lnTo>
                  <a:pt x="12852" y="964"/>
                </a:lnTo>
                <a:cubicBezTo>
                  <a:pt x="12840" y="970"/>
                  <a:pt x="12818" y="987"/>
                  <a:pt x="12806" y="992"/>
                </a:cubicBezTo>
                <a:cubicBezTo>
                  <a:pt x="12789" y="975"/>
                  <a:pt x="12721" y="953"/>
                  <a:pt x="12767" y="930"/>
                </a:cubicBezTo>
                <a:lnTo>
                  <a:pt x="12767" y="924"/>
                </a:lnTo>
                <a:close/>
                <a:moveTo>
                  <a:pt x="5033" y="1412"/>
                </a:moveTo>
                <a:cubicBezTo>
                  <a:pt x="5005" y="1452"/>
                  <a:pt x="4954" y="1452"/>
                  <a:pt x="4925" y="1486"/>
                </a:cubicBezTo>
                <a:cubicBezTo>
                  <a:pt x="4636" y="1611"/>
                  <a:pt x="4381" y="1832"/>
                  <a:pt x="4097" y="1951"/>
                </a:cubicBezTo>
                <a:cubicBezTo>
                  <a:pt x="4188" y="1866"/>
                  <a:pt x="4301" y="1821"/>
                  <a:pt x="4398" y="1753"/>
                </a:cubicBezTo>
                <a:cubicBezTo>
                  <a:pt x="4398" y="1747"/>
                  <a:pt x="4386" y="1741"/>
                  <a:pt x="4381" y="1736"/>
                </a:cubicBezTo>
                <a:lnTo>
                  <a:pt x="4381" y="1736"/>
                </a:lnTo>
                <a:cubicBezTo>
                  <a:pt x="4398" y="1741"/>
                  <a:pt x="4409" y="1741"/>
                  <a:pt x="4420" y="1741"/>
                </a:cubicBezTo>
                <a:cubicBezTo>
                  <a:pt x="4568" y="1656"/>
                  <a:pt x="4704" y="1560"/>
                  <a:pt x="4863" y="1492"/>
                </a:cubicBezTo>
                <a:cubicBezTo>
                  <a:pt x="4863" y="1492"/>
                  <a:pt x="4852" y="1480"/>
                  <a:pt x="4846" y="1475"/>
                </a:cubicBezTo>
                <a:lnTo>
                  <a:pt x="4846" y="1475"/>
                </a:lnTo>
                <a:cubicBezTo>
                  <a:pt x="4854" y="1477"/>
                  <a:pt x="4862" y="1478"/>
                  <a:pt x="4870" y="1478"/>
                </a:cubicBezTo>
                <a:cubicBezTo>
                  <a:pt x="4927" y="1478"/>
                  <a:pt x="4978" y="1427"/>
                  <a:pt x="5033" y="1412"/>
                </a:cubicBezTo>
                <a:close/>
                <a:moveTo>
                  <a:pt x="4018" y="1900"/>
                </a:moveTo>
                <a:cubicBezTo>
                  <a:pt x="3989" y="1900"/>
                  <a:pt x="3961" y="1906"/>
                  <a:pt x="3932" y="1906"/>
                </a:cubicBezTo>
                <a:cubicBezTo>
                  <a:pt x="3927" y="1923"/>
                  <a:pt x="3921" y="1946"/>
                  <a:pt x="3921" y="1963"/>
                </a:cubicBezTo>
                <a:cubicBezTo>
                  <a:pt x="3961" y="1951"/>
                  <a:pt x="4001" y="1940"/>
                  <a:pt x="4018" y="1900"/>
                </a:cubicBezTo>
                <a:close/>
                <a:moveTo>
                  <a:pt x="13385" y="1389"/>
                </a:moveTo>
                <a:cubicBezTo>
                  <a:pt x="13674" y="1554"/>
                  <a:pt x="13947" y="1724"/>
                  <a:pt x="14219" y="1906"/>
                </a:cubicBezTo>
                <a:cubicBezTo>
                  <a:pt x="14253" y="1929"/>
                  <a:pt x="14293" y="1940"/>
                  <a:pt x="14298" y="1980"/>
                </a:cubicBezTo>
                <a:cubicBezTo>
                  <a:pt x="14117" y="1838"/>
                  <a:pt x="13913" y="1741"/>
                  <a:pt x="13725" y="1605"/>
                </a:cubicBezTo>
                <a:cubicBezTo>
                  <a:pt x="13708" y="1616"/>
                  <a:pt x="13691" y="1622"/>
                  <a:pt x="13680" y="1628"/>
                </a:cubicBezTo>
                <a:cubicBezTo>
                  <a:pt x="13697" y="1645"/>
                  <a:pt x="13714" y="1662"/>
                  <a:pt x="13731" y="1679"/>
                </a:cubicBezTo>
                <a:lnTo>
                  <a:pt x="13731" y="1690"/>
                </a:lnTo>
                <a:cubicBezTo>
                  <a:pt x="13691" y="1668"/>
                  <a:pt x="13652" y="1650"/>
                  <a:pt x="13612" y="1628"/>
                </a:cubicBezTo>
                <a:cubicBezTo>
                  <a:pt x="13612" y="1622"/>
                  <a:pt x="13618" y="1611"/>
                  <a:pt x="13618" y="1605"/>
                </a:cubicBezTo>
                <a:cubicBezTo>
                  <a:pt x="13635" y="1616"/>
                  <a:pt x="13657" y="1628"/>
                  <a:pt x="13674" y="1633"/>
                </a:cubicBezTo>
                <a:cubicBezTo>
                  <a:pt x="13680" y="1622"/>
                  <a:pt x="13686" y="1605"/>
                  <a:pt x="13686" y="1594"/>
                </a:cubicBezTo>
                <a:cubicBezTo>
                  <a:pt x="13589" y="1520"/>
                  <a:pt x="13481" y="1469"/>
                  <a:pt x="13374" y="1412"/>
                </a:cubicBezTo>
                <a:cubicBezTo>
                  <a:pt x="13379" y="1407"/>
                  <a:pt x="13385" y="1395"/>
                  <a:pt x="13385" y="1389"/>
                </a:cubicBezTo>
                <a:close/>
                <a:moveTo>
                  <a:pt x="4083" y="1949"/>
                </a:moveTo>
                <a:cubicBezTo>
                  <a:pt x="4092" y="1949"/>
                  <a:pt x="4099" y="1957"/>
                  <a:pt x="4103" y="1974"/>
                </a:cubicBezTo>
                <a:cubicBezTo>
                  <a:pt x="4096" y="1983"/>
                  <a:pt x="4088" y="1988"/>
                  <a:pt x="4082" y="1988"/>
                </a:cubicBezTo>
                <a:cubicBezTo>
                  <a:pt x="4073" y="1988"/>
                  <a:pt x="4066" y="1979"/>
                  <a:pt x="4063" y="1963"/>
                </a:cubicBezTo>
                <a:cubicBezTo>
                  <a:pt x="4070" y="1953"/>
                  <a:pt x="4077" y="1949"/>
                  <a:pt x="4083" y="1949"/>
                </a:cubicBezTo>
                <a:close/>
                <a:moveTo>
                  <a:pt x="5161" y="2073"/>
                </a:moveTo>
                <a:cubicBezTo>
                  <a:pt x="5167" y="2073"/>
                  <a:pt x="5173" y="2077"/>
                  <a:pt x="5181" y="2087"/>
                </a:cubicBezTo>
                <a:cubicBezTo>
                  <a:pt x="5174" y="2100"/>
                  <a:pt x="5168" y="2107"/>
                  <a:pt x="5161" y="2107"/>
                </a:cubicBezTo>
                <a:cubicBezTo>
                  <a:pt x="5155" y="2107"/>
                  <a:pt x="5148" y="2103"/>
                  <a:pt x="5141" y="2093"/>
                </a:cubicBezTo>
                <a:cubicBezTo>
                  <a:pt x="5147" y="2080"/>
                  <a:pt x="5154" y="2073"/>
                  <a:pt x="5161" y="2073"/>
                </a:cubicBezTo>
                <a:close/>
                <a:moveTo>
                  <a:pt x="4267" y="1934"/>
                </a:moveTo>
                <a:cubicBezTo>
                  <a:pt x="4250" y="1963"/>
                  <a:pt x="4159" y="1974"/>
                  <a:pt x="4205" y="2019"/>
                </a:cubicBezTo>
                <a:cubicBezTo>
                  <a:pt x="4193" y="2014"/>
                  <a:pt x="4182" y="2008"/>
                  <a:pt x="4171" y="2002"/>
                </a:cubicBezTo>
                <a:cubicBezTo>
                  <a:pt x="4108" y="2059"/>
                  <a:pt x="4035" y="2104"/>
                  <a:pt x="3949" y="2127"/>
                </a:cubicBezTo>
                <a:cubicBezTo>
                  <a:pt x="4035" y="2070"/>
                  <a:pt x="4125" y="2025"/>
                  <a:pt x="4205" y="1957"/>
                </a:cubicBezTo>
                <a:cubicBezTo>
                  <a:pt x="4222" y="1940"/>
                  <a:pt x="4245" y="1934"/>
                  <a:pt x="4267" y="1934"/>
                </a:cubicBezTo>
                <a:close/>
                <a:moveTo>
                  <a:pt x="14304" y="1974"/>
                </a:moveTo>
                <a:lnTo>
                  <a:pt x="14304" y="1974"/>
                </a:lnTo>
                <a:cubicBezTo>
                  <a:pt x="14406" y="2025"/>
                  <a:pt x="14497" y="2104"/>
                  <a:pt x="14588" y="2161"/>
                </a:cubicBezTo>
                <a:cubicBezTo>
                  <a:pt x="14480" y="2127"/>
                  <a:pt x="14395" y="2042"/>
                  <a:pt x="14304" y="1974"/>
                </a:cubicBezTo>
                <a:close/>
                <a:moveTo>
                  <a:pt x="4057" y="1980"/>
                </a:moveTo>
                <a:cubicBezTo>
                  <a:pt x="4040" y="2019"/>
                  <a:pt x="3995" y="2042"/>
                  <a:pt x="3961" y="2065"/>
                </a:cubicBezTo>
                <a:cubicBezTo>
                  <a:pt x="3893" y="2110"/>
                  <a:pt x="3836" y="2167"/>
                  <a:pt x="3757" y="2190"/>
                </a:cubicBezTo>
                <a:cubicBezTo>
                  <a:pt x="3836" y="2099"/>
                  <a:pt x="3955" y="2042"/>
                  <a:pt x="4057" y="1980"/>
                </a:cubicBezTo>
                <a:close/>
                <a:moveTo>
                  <a:pt x="14616" y="2256"/>
                </a:moveTo>
                <a:cubicBezTo>
                  <a:pt x="14630" y="2256"/>
                  <a:pt x="14649" y="2279"/>
                  <a:pt x="14645" y="2292"/>
                </a:cubicBezTo>
                <a:cubicBezTo>
                  <a:pt x="14640" y="2298"/>
                  <a:pt x="14635" y="2300"/>
                  <a:pt x="14630" y="2300"/>
                </a:cubicBezTo>
                <a:cubicBezTo>
                  <a:pt x="14615" y="2300"/>
                  <a:pt x="14601" y="2280"/>
                  <a:pt x="14605" y="2263"/>
                </a:cubicBezTo>
                <a:cubicBezTo>
                  <a:pt x="14608" y="2258"/>
                  <a:pt x="14612" y="2256"/>
                  <a:pt x="14616" y="2256"/>
                </a:cubicBezTo>
                <a:close/>
                <a:moveTo>
                  <a:pt x="14594" y="2172"/>
                </a:moveTo>
                <a:lnTo>
                  <a:pt x="14594" y="2172"/>
                </a:lnTo>
                <a:cubicBezTo>
                  <a:pt x="14718" y="2258"/>
                  <a:pt x="14832" y="2354"/>
                  <a:pt x="14945" y="2450"/>
                </a:cubicBezTo>
                <a:cubicBezTo>
                  <a:pt x="14809" y="2388"/>
                  <a:pt x="14696" y="2280"/>
                  <a:pt x="14594" y="2172"/>
                </a:cubicBezTo>
                <a:close/>
                <a:moveTo>
                  <a:pt x="13918" y="2465"/>
                </a:moveTo>
                <a:cubicBezTo>
                  <a:pt x="13939" y="2465"/>
                  <a:pt x="13961" y="2488"/>
                  <a:pt x="13947" y="2507"/>
                </a:cubicBezTo>
                <a:cubicBezTo>
                  <a:pt x="13944" y="2509"/>
                  <a:pt x="13940" y="2510"/>
                  <a:pt x="13937" y="2510"/>
                </a:cubicBezTo>
                <a:cubicBezTo>
                  <a:pt x="13916" y="2510"/>
                  <a:pt x="13892" y="2482"/>
                  <a:pt x="13907" y="2468"/>
                </a:cubicBezTo>
                <a:cubicBezTo>
                  <a:pt x="13911" y="2466"/>
                  <a:pt x="13914" y="2465"/>
                  <a:pt x="13918" y="2465"/>
                </a:cubicBezTo>
                <a:close/>
                <a:moveTo>
                  <a:pt x="3098" y="2530"/>
                </a:moveTo>
                <a:lnTo>
                  <a:pt x="3098" y="2530"/>
                </a:lnTo>
                <a:cubicBezTo>
                  <a:pt x="3097" y="2532"/>
                  <a:pt x="3097" y="2534"/>
                  <a:pt x="3096" y="2537"/>
                </a:cubicBezTo>
                <a:lnTo>
                  <a:pt x="3096" y="2537"/>
                </a:lnTo>
                <a:cubicBezTo>
                  <a:pt x="3097" y="2535"/>
                  <a:pt x="3098" y="2532"/>
                  <a:pt x="3098" y="2530"/>
                </a:cubicBezTo>
                <a:close/>
                <a:moveTo>
                  <a:pt x="3490" y="2479"/>
                </a:moveTo>
                <a:cubicBezTo>
                  <a:pt x="3490" y="2496"/>
                  <a:pt x="3490" y="2519"/>
                  <a:pt x="3490" y="2536"/>
                </a:cubicBezTo>
                <a:cubicBezTo>
                  <a:pt x="3479" y="2530"/>
                  <a:pt x="3467" y="2524"/>
                  <a:pt x="3450" y="2513"/>
                </a:cubicBezTo>
                <a:cubicBezTo>
                  <a:pt x="3433" y="2530"/>
                  <a:pt x="3422" y="2547"/>
                  <a:pt x="3405" y="2564"/>
                </a:cubicBezTo>
                <a:lnTo>
                  <a:pt x="3393" y="2541"/>
                </a:lnTo>
                <a:cubicBezTo>
                  <a:pt x="3427" y="2524"/>
                  <a:pt x="3462" y="2502"/>
                  <a:pt x="3490" y="2479"/>
                </a:cubicBezTo>
                <a:close/>
                <a:moveTo>
                  <a:pt x="15025" y="2591"/>
                </a:moveTo>
                <a:cubicBezTo>
                  <a:pt x="15033" y="2591"/>
                  <a:pt x="15038" y="2598"/>
                  <a:pt x="15042" y="2615"/>
                </a:cubicBezTo>
                <a:cubicBezTo>
                  <a:pt x="15035" y="2621"/>
                  <a:pt x="15030" y="2625"/>
                  <a:pt x="15025" y="2625"/>
                </a:cubicBezTo>
                <a:cubicBezTo>
                  <a:pt x="15017" y="2625"/>
                  <a:pt x="15011" y="2616"/>
                  <a:pt x="15008" y="2598"/>
                </a:cubicBezTo>
                <a:cubicBezTo>
                  <a:pt x="15014" y="2594"/>
                  <a:pt x="15020" y="2591"/>
                  <a:pt x="15025" y="2591"/>
                </a:cubicBezTo>
                <a:close/>
                <a:moveTo>
                  <a:pt x="3342" y="2598"/>
                </a:moveTo>
                <a:cubicBezTo>
                  <a:pt x="3348" y="2604"/>
                  <a:pt x="3365" y="2621"/>
                  <a:pt x="3371" y="2632"/>
                </a:cubicBezTo>
                <a:cubicBezTo>
                  <a:pt x="3365" y="2626"/>
                  <a:pt x="3342" y="2621"/>
                  <a:pt x="3331" y="2621"/>
                </a:cubicBezTo>
                <a:cubicBezTo>
                  <a:pt x="3325" y="2632"/>
                  <a:pt x="3314" y="2660"/>
                  <a:pt x="3308" y="2672"/>
                </a:cubicBezTo>
                <a:cubicBezTo>
                  <a:pt x="3297" y="2638"/>
                  <a:pt x="3303" y="2609"/>
                  <a:pt x="3342" y="2598"/>
                </a:cubicBezTo>
                <a:close/>
                <a:moveTo>
                  <a:pt x="15111" y="2667"/>
                </a:moveTo>
                <a:cubicBezTo>
                  <a:pt x="15128" y="2667"/>
                  <a:pt x="15141" y="2692"/>
                  <a:pt x="15127" y="2706"/>
                </a:cubicBezTo>
                <a:cubicBezTo>
                  <a:pt x="15123" y="2709"/>
                  <a:pt x="15118" y="2710"/>
                  <a:pt x="15114" y="2710"/>
                </a:cubicBezTo>
                <a:cubicBezTo>
                  <a:pt x="15097" y="2710"/>
                  <a:pt x="15085" y="2686"/>
                  <a:pt x="15099" y="2672"/>
                </a:cubicBezTo>
                <a:cubicBezTo>
                  <a:pt x="15103" y="2669"/>
                  <a:pt x="15107" y="2667"/>
                  <a:pt x="15111" y="2667"/>
                </a:cubicBezTo>
                <a:close/>
                <a:moveTo>
                  <a:pt x="3741" y="2688"/>
                </a:moveTo>
                <a:cubicBezTo>
                  <a:pt x="3746" y="2688"/>
                  <a:pt x="3751" y="2692"/>
                  <a:pt x="3757" y="2700"/>
                </a:cubicBezTo>
                <a:cubicBezTo>
                  <a:pt x="3754" y="2715"/>
                  <a:pt x="3747" y="2722"/>
                  <a:pt x="3741" y="2722"/>
                </a:cubicBezTo>
                <a:cubicBezTo>
                  <a:pt x="3734" y="2722"/>
                  <a:pt x="3728" y="2717"/>
                  <a:pt x="3723" y="2706"/>
                </a:cubicBezTo>
                <a:cubicBezTo>
                  <a:pt x="3729" y="2694"/>
                  <a:pt x="3735" y="2688"/>
                  <a:pt x="3741" y="2688"/>
                </a:cubicBezTo>
                <a:close/>
                <a:moveTo>
                  <a:pt x="14236" y="2683"/>
                </a:moveTo>
                <a:cubicBezTo>
                  <a:pt x="14276" y="2711"/>
                  <a:pt x="14316" y="2746"/>
                  <a:pt x="14355" y="2774"/>
                </a:cubicBezTo>
                <a:cubicBezTo>
                  <a:pt x="14310" y="2751"/>
                  <a:pt x="14247" y="2734"/>
                  <a:pt x="14236" y="2683"/>
                </a:cubicBezTo>
                <a:close/>
                <a:moveTo>
                  <a:pt x="15156" y="2721"/>
                </a:moveTo>
                <a:cubicBezTo>
                  <a:pt x="15187" y="2737"/>
                  <a:pt x="15214" y="2758"/>
                  <a:pt x="15240" y="2774"/>
                </a:cubicBezTo>
                <a:cubicBezTo>
                  <a:pt x="15240" y="2780"/>
                  <a:pt x="15229" y="2791"/>
                  <a:pt x="15229" y="2797"/>
                </a:cubicBezTo>
                <a:cubicBezTo>
                  <a:pt x="15196" y="2780"/>
                  <a:pt x="15168" y="2758"/>
                  <a:pt x="15156" y="2721"/>
                </a:cubicBezTo>
                <a:close/>
                <a:moveTo>
                  <a:pt x="4125" y="2740"/>
                </a:moveTo>
                <a:lnTo>
                  <a:pt x="4125" y="2740"/>
                </a:lnTo>
                <a:cubicBezTo>
                  <a:pt x="4091" y="2763"/>
                  <a:pt x="4063" y="2791"/>
                  <a:pt x="4029" y="2819"/>
                </a:cubicBezTo>
                <a:cubicBezTo>
                  <a:pt x="4023" y="2814"/>
                  <a:pt x="4018" y="2808"/>
                  <a:pt x="4012" y="2802"/>
                </a:cubicBezTo>
                <a:cubicBezTo>
                  <a:pt x="4052" y="2780"/>
                  <a:pt x="4086" y="2763"/>
                  <a:pt x="4125" y="2740"/>
                </a:cubicBezTo>
                <a:close/>
                <a:moveTo>
                  <a:pt x="3274" y="2638"/>
                </a:moveTo>
                <a:lnTo>
                  <a:pt x="3274" y="2638"/>
                </a:lnTo>
                <a:cubicBezTo>
                  <a:pt x="3286" y="2660"/>
                  <a:pt x="3269" y="2677"/>
                  <a:pt x="3257" y="2694"/>
                </a:cubicBezTo>
                <a:cubicBezTo>
                  <a:pt x="3257" y="2706"/>
                  <a:pt x="3263" y="2717"/>
                  <a:pt x="3269" y="2729"/>
                </a:cubicBezTo>
                <a:cubicBezTo>
                  <a:pt x="3252" y="2729"/>
                  <a:pt x="3229" y="2723"/>
                  <a:pt x="3218" y="2723"/>
                </a:cubicBezTo>
                <a:cubicBezTo>
                  <a:pt x="3223" y="2729"/>
                  <a:pt x="3229" y="2746"/>
                  <a:pt x="3235" y="2751"/>
                </a:cubicBezTo>
                <a:cubicBezTo>
                  <a:pt x="3222" y="2745"/>
                  <a:pt x="3211" y="2743"/>
                  <a:pt x="3202" y="2743"/>
                </a:cubicBezTo>
                <a:cubicBezTo>
                  <a:pt x="3168" y="2743"/>
                  <a:pt x="3166" y="2780"/>
                  <a:pt x="3206" y="2802"/>
                </a:cubicBezTo>
                <a:cubicBezTo>
                  <a:pt x="3201" y="2808"/>
                  <a:pt x="3189" y="2819"/>
                  <a:pt x="3184" y="2825"/>
                </a:cubicBezTo>
                <a:cubicBezTo>
                  <a:pt x="3172" y="2802"/>
                  <a:pt x="3166" y="2785"/>
                  <a:pt x="3155" y="2768"/>
                </a:cubicBezTo>
                <a:cubicBezTo>
                  <a:pt x="3138" y="2791"/>
                  <a:pt x="3121" y="2797"/>
                  <a:pt x="3093" y="2797"/>
                </a:cubicBezTo>
                <a:cubicBezTo>
                  <a:pt x="3161" y="2746"/>
                  <a:pt x="3212" y="2683"/>
                  <a:pt x="3274" y="2638"/>
                </a:cubicBezTo>
                <a:close/>
                <a:moveTo>
                  <a:pt x="15266" y="2811"/>
                </a:moveTo>
                <a:cubicBezTo>
                  <a:pt x="15282" y="2811"/>
                  <a:pt x="15301" y="2834"/>
                  <a:pt x="15291" y="2853"/>
                </a:cubicBezTo>
                <a:cubicBezTo>
                  <a:pt x="15289" y="2854"/>
                  <a:pt x="15287" y="2854"/>
                  <a:pt x="15285" y="2854"/>
                </a:cubicBezTo>
                <a:cubicBezTo>
                  <a:pt x="15264" y="2854"/>
                  <a:pt x="15242" y="2829"/>
                  <a:pt x="15257" y="2814"/>
                </a:cubicBezTo>
                <a:cubicBezTo>
                  <a:pt x="15260" y="2812"/>
                  <a:pt x="15263" y="2811"/>
                  <a:pt x="15266" y="2811"/>
                </a:cubicBezTo>
                <a:close/>
                <a:moveTo>
                  <a:pt x="3519" y="2871"/>
                </a:moveTo>
                <a:cubicBezTo>
                  <a:pt x="3524" y="2871"/>
                  <a:pt x="3527" y="2873"/>
                  <a:pt x="3530" y="2876"/>
                </a:cubicBezTo>
                <a:cubicBezTo>
                  <a:pt x="3524" y="2899"/>
                  <a:pt x="3496" y="2916"/>
                  <a:pt x="3473" y="2916"/>
                </a:cubicBezTo>
                <a:cubicBezTo>
                  <a:pt x="3464" y="2897"/>
                  <a:pt x="3499" y="2871"/>
                  <a:pt x="3519" y="2871"/>
                </a:cubicBezTo>
                <a:close/>
                <a:moveTo>
                  <a:pt x="4602" y="2655"/>
                </a:moveTo>
                <a:lnTo>
                  <a:pt x="4602" y="2655"/>
                </a:lnTo>
                <a:cubicBezTo>
                  <a:pt x="4562" y="2694"/>
                  <a:pt x="4500" y="2717"/>
                  <a:pt x="4466" y="2768"/>
                </a:cubicBezTo>
                <a:cubicBezTo>
                  <a:pt x="4454" y="2774"/>
                  <a:pt x="4449" y="2780"/>
                  <a:pt x="4437" y="2785"/>
                </a:cubicBezTo>
                <a:cubicBezTo>
                  <a:pt x="4432" y="2785"/>
                  <a:pt x="4432" y="2780"/>
                  <a:pt x="4426" y="2780"/>
                </a:cubicBezTo>
                <a:cubicBezTo>
                  <a:pt x="4318" y="2842"/>
                  <a:pt x="4233" y="2933"/>
                  <a:pt x="4120" y="2990"/>
                </a:cubicBezTo>
                <a:cubicBezTo>
                  <a:pt x="4267" y="2865"/>
                  <a:pt x="4432" y="2751"/>
                  <a:pt x="4602" y="2655"/>
                </a:cubicBezTo>
                <a:close/>
                <a:moveTo>
                  <a:pt x="3008" y="2904"/>
                </a:moveTo>
                <a:lnTo>
                  <a:pt x="3008" y="2904"/>
                </a:lnTo>
                <a:cubicBezTo>
                  <a:pt x="2968" y="2938"/>
                  <a:pt x="2934" y="2972"/>
                  <a:pt x="2888" y="2995"/>
                </a:cubicBezTo>
                <a:cubicBezTo>
                  <a:pt x="2911" y="2967"/>
                  <a:pt x="2934" y="2944"/>
                  <a:pt x="2957" y="2916"/>
                </a:cubicBezTo>
                <a:cubicBezTo>
                  <a:pt x="2974" y="2910"/>
                  <a:pt x="2991" y="2910"/>
                  <a:pt x="3008" y="2904"/>
                </a:cubicBezTo>
                <a:close/>
                <a:moveTo>
                  <a:pt x="15093" y="2581"/>
                </a:moveTo>
                <a:lnTo>
                  <a:pt x="15093" y="2581"/>
                </a:lnTo>
                <a:cubicBezTo>
                  <a:pt x="15252" y="2706"/>
                  <a:pt x="15405" y="2848"/>
                  <a:pt x="15541" y="2995"/>
                </a:cubicBezTo>
                <a:cubicBezTo>
                  <a:pt x="15399" y="2904"/>
                  <a:pt x="15297" y="2768"/>
                  <a:pt x="15167" y="2666"/>
                </a:cubicBezTo>
                <a:cubicBezTo>
                  <a:pt x="15133" y="2643"/>
                  <a:pt x="15110" y="2615"/>
                  <a:pt x="15093" y="2581"/>
                </a:cubicBezTo>
                <a:close/>
                <a:moveTo>
                  <a:pt x="14611" y="2978"/>
                </a:moveTo>
                <a:lnTo>
                  <a:pt x="14611" y="2978"/>
                </a:lnTo>
                <a:cubicBezTo>
                  <a:pt x="14645" y="2995"/>
                  <a:pt x="14667" y="3012"/>
                  <a:pt x="14690" y="3035"/>
                </a:cubicBezTo>
                <a:cubicBezTo>
                  <a:pt x="14690" y="3041"/>
                  <a:pt x="14684" y="3052"/>
                  <a:pt x="14679" y="3058"/>
                </a:cubicBezTo>
                <a:cubicBezTo>
                  <a:pt x="14656" y="3035"/>
                  <a:pt x="14633" y="3007"/>
                  <a:pt x="14611" y="2978"/>
                </a:cubicBezTo>
                <a:close/>
                <a:moveTo>
                  <a:pt x="2588" y="3007"/>
                </a:moveTo>
                <a:cubicBezTo>
                  <a:pt x="2616" y="3024"/>
                  <a:pt x="2622" y="3058"/>
                  <a:pt x="2627" y="3086"/>
                </a:cubicBezTo>
                <a:cubicBezTo>
                  <a:pt x="2616" y="3075"/>
                  <a:pt x="2605" y="3052"/>
                  <a:pt x="2593" y="3035"/>
                </a:cubicBezTo>
                <a:cubicBezTo>
                  <a:pt x="2582" y="3058"/>
                  <a:pt x="2565" y="3075"/>
                  <a:pt x="2548" y="3092"/>
                </a:cubicBezTo>
                <a:lnTo>
                  <a:pt x="2537" y="3041"/>
                </a:lnTo>
                <a:cubicBezTo>
                  <a:pt x="2548" y="3018"/>
                  <a:pt x="2565" y="3007"/>
                  <a:pt x="2588" y="3007"/>
                </a:cubicBezTo>
                <a:close/>
                <a:moveTo>
                  <a:pt x="15337" y="2876"/>
                </a:moveTo>
                <a:cubicBezTo>
                  <a:pt x="15405" y="2950"/>
                  <a:pt x="15496" y="3001"/>
                  <a:pt x="15541" y="3092"/>
                </a:cubicBezTo>
                <a:cubicBezTo>
                  <a:pt x="15456" y="3024"/>
                  <a:pt x="15399" y="2933"/>
                  <a:pt x="15297" y="2893"/>
                </a:cubicBezTo>
                <a:cubicBezTo>
                  <a:pt x="15308" y="2887"/>
                  <a:pt x="15325" y="2882"/>
                  <a:pt x="15337" y="2876"/>
                </a:cubicBezTo>
                <a:close/>
                <a:moveTo>
                  <a:pt x="3751" y="2184"/>
                </a:moveTo>
                <a:lnTo>
                  <a:pt x="3751" y="2184"/>
                </a:lnTo>
                <a:cubicBezTo>
                  <a:pt x="3745" y="2224"/>
                  <a:pt x="3694" y="2241"/>
                  <a:pt x="3666" y="2269"/>
                </a:cubicBezTo>
                <a:cubicBezTo>
                  <a:pt x="3399" y="2479"/>
                  <a:pt x="3138" y="2700"/>
                  <a:pt x="2877" y="2933"/>
                </a:cubicBezTo>
                <a:cubicBezTo>
                  <a:pt x="2820" y="2984"/>
                  <a:pt x="2769" y="3052"/>
                  <a:pt x="2701" y="3097"/>
                </a:cubicBezTo>
                <a:cubicBezTo>
                  <a:pt x="2769" y="2995"/>
                  <a:pt x="2894" y="2927"/>
                  <a:pt x="2940" y="2819"/>
                </a:cubicBezTo>
                <a:cubicBezTo>
                  <a:pt x="2945" y="2825"/>
                  <a:pt x="2951" y="2831"/>
                  <a:pt x="2957" y="2836"/>
                </a:cubicBezTo>
                <a:cubicBezTo>
                  <a:pt x="3155" y="2643"/>
                  <a:pt x="3371" y="2479"/>
                  <a:pt x="3586" y="2309"/>
                </a:cubicBezTo>
                <a:cubicBezTo>
                  <a:pt x="3581" y="2309"/>
                  <a:pt x="3575" y="2303"/>
                  <a:pt x="3575" y="2297"/>
                </a:cubicBezTo>
                <a:cubicBezTo>
                  <a:pt x="3649" y="2286"/>
                  <a:pt x="3688" y="2224"/>
                  <a:pt x="3751" y="2184"/>
                </a:cubicBezTo>
                <a:close/>
                <a:moveTo>
                  <a:pt x="2683" y="3103"/>
                </a:moveTo>
                <a:cubicBezTo>
                  <a:pt x="2691" y="3103"/>
                  <a:pt x="2698" y="3108"/>
                  <a:pt x="2696" y="3120"/>
                </a:cubicBezTo>
                <a:cubicBezTo>
                  <a:pt x="2696" y="3136"/>
                  <a:pt x="2680" y="3144"/>
                  <a:pt x="2668" y="3144"/>
                </a:cubicBezTo>
                <a:cubicBezTo>
                  <a:pt x="2658" y="3144"/>
                  <a:pt x="2651" y="3138"/>
                  <a:pt x="2656" y="3126"/>
                </a:cubicBezTo>
                <a:cubicBezTo>
                  <a:pt x="2656" y="3113"/>
                  <a:pt x="2671" y="3103"/>
                  <a:pt x="2683" y="3103"/>
                </a:cubicBezTo>
                <a:close/>
                <a:moveTo>
                  <a:pt x="4120" y="2984"/>
                </a:moveTo>
                <a:lnTo>
                  <a:pt x="4120" y="2984"/>
                </a:lnTo>
                <a:cubicBezTo>
                  <a:pt x="4057" y="3058"/>
                  <a:pt x="3978" y="3120"/>
                  <a:pt x="3893" y="3171"/>
                </a:cubicBezTo>
                <a:cubicBezTo>
                  <a:pt x="3955" y="3092"/>
                  <a:pt x="4040" y="3041"/>
                  <a:pt x="4120" y="2984"/>
                </a:cubicBezTo>
                <a:close/>
                <a:moveTo>
                  <a:pt x="15547" y="3001"/>
                </a:moveTo>
                <a:lnTo>
                  <a:pt x="15547" y="3001"/>
                </a:lnTo>
                <a:cubicBezTo>
                  <a:pt x="15598" y="3052"/>
                  <a:pt x="15655" y="3103"/>
                  <a:pt x="15706" y="3160"/>
                </a:cubicBezTo>
                <a:lnTo>
                  <a:pt x="15689" y="3182"/>
                </a:lnTo>
                <a:cubicBezTo>
                  <a:pt x="15660" y="3143"/>
                  <a:pt x="15620" y="3103"/>
                  <a:pt x="15575" y="3069"/>
                </a:cubicBezTo>
                <a:cubicBezTo>
                  <a:pt x="15569" y="3046"/>
                  <a:pt x="15558" y="3024"/>
                  <a:pt x="15547" y="3001"/>
                </a:cubicBezTo>
                <a:close/>
                <a:moveTo>
                  <a:pt x="15607" y="3140"/>
                </a:moveTo>
                <a:cubicBezTo>
                  <a:pt x="15627" y="3140"/>
                  <a:pt x="15647" y="3168"/>
                  <a:pt x="15632" y="3182"/>
                </a:cubicBezTo>
                <a:cubicBezTo>
                  <a:pt x="15629" y="3184"/>
                  <a:pt x="15625" y="3185"/>
                  <a:pt x="15622" y="3185"/>
                </a:cubicBezTo>
                <a:cubicBezTo>
                  <a:pt x="15601" y="3185"/>
                  <a:pt x="15578" y="3157"/>
                  <a:pt x="15598" y="3143"/>
                </a:cubicBezTo>
                <a:cubicBezTo>
                  <a:pt x="15601" y="3141"/>
                  <a:pt x="15604" y="3140"/>
                  <a:pt x="15607" y="3140"/>
                </a:cubicBezTo>
                <a:close/>
                <a:moveTo>
                  <a:pt x="2380" y="3175"/>
                </a:moveTo>
                <a:cubicBezTo>
                  <a:pt x="2405" y="3175"/>
                  <a:pt x="2397" y="3215"/>
                  <a:pt x="2378" y="3215"/>
                </a:cubicBezTo>
                <a:cubicBezTo>
                  <a:pt x="2374" y="3215"/>
                  <a:pt x="2371" y="3214"/>
                  <a:pt x="2366" y="3211"/>
                </a:cubicBezTo>
                <a:cubicBezTo>
                  <a:pt x="2366" y="3205"/>
                  <a:pt x="2372" y="3188"/>
                  <a:pt x="2372" y="3177"/>
                </a:cubicBezTo>
                <a:cubicBezTo>
                  <a:pt x="2375" y="3176"/>
                  <a:pt x="2378" y="3175"/>
                  <a:pt x="2380" y="3175"/>
                </a:cubicBezTo>
                <a:close/>
                <a:moveTo>
                  <a:pt x="15689" y="3188"/>
                </a:moveTo>
                <a:lnTo>
                  <a:pt x="15700" y="3194"/>
                </a:lnTo>
                <a:cubicBezTo>
                  <a:pt x="15694" y="3205"/>
                  <a:pt x="15689" y="3216"/>
                  <a:pt x="15683" y="3222"/>
                </a:cubicBezTo>
                <a:cubicBezTo>
                  <a:pt x="15677" y="3216"/>
                  <a:pt x="15672" y="3216"/>
                  <a:pt x="15666" y="3211"/>
                </a:cubicBezTo>
                <a:cubicBezTo>
                  <a:pt x="15672" y="3205"/>
                  <a:pt x="15683" y="3199"/>
                  <a:pt x="15689" y="3188"/>
                </a:cubicBezTo>
                <a:close/>
                <a:moveTo>
                  <a:pt x="2525" y="3069"/>
                </a:moveTo>
                <a:cubicBezTo>
                  <a:pt x="2542" y="3086"/>
                  <a:pt x="2542" y="3103"/>
                  <a:pt x="2525" y="3120"/>
                </a:cubicBezTo>
                <a:cubicBezTo>
                  <a:pt x="2486" y="3160"/>
                  <a:pt x="2446" y="3194"/>
                  <a:pt x="2412" y="3239"/>
                </a:cubicBezTo>
                <a:cubicBezTo>
                  <a:pt x="2401" y="3222"/>
                  <a:pt x="2418" y="3199"/>
                  <a:pt x="2418" y="3182"/>
                </a:cubicBezTo>
                <a:cubicBezTo>
                  <a:pt x="2418" y="3177"/>
                  <a:pt x="2412" y="3171"/>
                  <a:pt x="2406" y="3165"/>
                </a:cubicBezTo>
                <a:cubicBezTo>
                  <a:pt x="2452" y="3143"/>
                  <a:pt x="2486" y="3086"/>
                  <a:pt x="2525" y="3069"/>
                </a:cubicBezTo>
                <a:close/>
                <a:moveTo>
                  <a:pt x="2271" y="3239"/>
                </a:moveTo>
                <a:cubicBezTo>
                  <a:pt x="2271" y="3239"/>
                  <a:pt x="2270" y="3239"/>
                  <a:pt x="2270" y="3239"/>
                </a:cubicBezTo>
                <a:cubicBezTo>
                  <a:pt x="2270" y="3240"/>
                  <a:pt x="2270" y="3240"/>
                  <a:pt x="2270" y="3241"/>
                </a:cubicBezTo>
                <a:lnTo>
                  <a:pt x="2270" y="3241"/>
                </a:lnTo>
                <a:cubicBezTo>
                  <a:pt x="2270" y="3240"/>
                  <a:pt x="2271" y="3240"/>
                  <a:pt x="2271" y="3239"/>
                </a:cubicBezTo>
                <a:close/>
                <a:moveTo>
                  <a:pt x="15717" y="3205"/>
                </a:moveTo>
                <a:lnTo>
                  <a:pt x="15717" y="3205"/>
                </a:lnTo>
                <a:cubicBezTo>
                  <a:pt x="15740" y="3216"/>
                  <a:pt x="15757" y="3228"/>
                  <a:pt x="15779" y="3245"/>
                </a:cubicBezTo>
                <a:cubicBezTo>
                  <a:pt x="15785" y="3256"/>
                  <a:pt x="15791" y="3268"/>
                  <a:pt x="15796" y="3279"/>
                </a:cubicBezTo>
                <a:cubicBezTo>
                  <a:pt x="15768" y="3256"/>
                  <a:pt x="15745" y="3228"/>
                  <a:pt x="15717" y="3205"/>
                </a:cubicBezTo>
                <a:close/>
                <a:moveTo>
                  <a:pt x="2571" y="3307"/>
                </a:moveTo>
                <a:cubicBezTo>
                  <a:pt x="2593" y="3319"/>
                  <a:pt x="2599" y="3336"/>
                  <a:pt x="2576" y="3347"/>
                </a:cubicBezTo>
                <a:cubicBezTo>
                  <a:pt x="2554" y="3336"/>
                  <a:pt x="2554" y="3324"/>
                  <a:pt x="2571" y="3307"/>
                </a:cubicBezTo>
                <a:close/>
                <a:moveTo>
                  <a:pt x="15796" y="3268"/>
                </a:moveTo>
                <a:lnTo>
                  <a:pt x="15796" y="3268"/>
                </a:lnTo>
                <a:cubicBezTo>
                  <a:pt x="15813" y="3285"/>
                  <a:pt x="15830" y="3296"/>
                  <a:pt x="15847" y="3313"/>
                </a:cubicBezTo>
                <a:lnTo>
                  <a:pt x="15847" y="3319"/>
                </a:lnTo>
                <a:lnTo>
                  <a:pt x="15853" y="3319"/>
                </a:lnTo>
                <a:cubicBezTo>
                  <a:pt x="15870" y="3336"/>
                  <a:pt x="15893" y="3358"/>
                  <a:pt x="15910" y="3381"/>
                </a:cubicBezTo>
                <a:cubicBezTo>
                  <a:pt x="15881" y="3358"/>
                  <a:pt x="15859" y="3336"/>
                  <a:pt x="15830" y="3319"/>
                </a:cubicBezTo>
                <a:cubicBezTo>
                  <a:pt x="15813" y="3302"/>
                  <a:pt x="15802" y="3285"/>
                  <a:pt x="15796" y="3268"/>
                </a:cubicBezTo>
                <a:close/>
                <a:moveTo>
                  <a:pt x="15693" y="3264"/>
                </a:moveTo>
                <a:cubicBezTo>
                  <a:pt x="15728" y="3294"/>
                  <a:pt x="15763" y="3322"/>
                  <a:pt x="15802" y="3347"/>
                </a:cubicBezTo>
                <a:cubicBezTo>
                  <a:pt x="15813" y="3364"/>
                  <a:pt x="15830" y="3381"/>
                  <a:pt x="15847" y="3392"/>
                </a:cubicBezTo>
                <a:cubicBezTo>
                  <a:pt x="15836" y="3387"/>
                  <a:pt x="15825" y="3381"/>
                  <a:pt x="15813" y="3381"/>
                </a:cubicBezTo>
                <a:cubicBezTo>
                  <a:pt x="15796" y="3364"/>
                  <a:pt x="15779" y="3347"/>
                  <a:pt x="15762" y="3336"/>
                </a:cubicBezTo>
                <a:cubicBezTo>
                  <a:pt x="15730" y="3322"/>
                  <a:pt x="15716" y="3288"/>
                  <a:pt x="15693" y="3264"/>
                </a:cubicBezTo>
                <a:close/>
                <a:moveTo>
                  <a:pt x="2525" y="3360"/>
                </a:moveTo>
                <a:cubicBezTo>
                  <a:pt x="2543" y="3360"/>
                  <a:pt x="2555" y="3389"/>
                  <a:pt x="2537" y="3398"/>
                </a:cubicBezTo>
                <a:cubicBezTo>
                  <a:pt x="2534" y="3400"/>
                  <a:pt x="2530" y="3400"/>
                  <a:pt x="2527" y="3400"/>
                </a:cubicBezTo>
                <a:cubicBezTo>
                  <a:pt x="2509" y="3400"/>
                  <a:pt x="2494" y="3374"/>
                  <a:pt x="2514" y="3364"/>
                </a:cubicBezTo>
                <a:cubicBezTo>
                  <a:pt x="2518" y="3361"/>
                  <a:pt x="2522" y="3360"/>
                  <a:pt x="2525" y="3360"/>
                </a:cubicBezTo>
                <a:close/>
                <a:moveTo>
                  <a:pt x="15870" y="3398"/>
                </a:moveTo>
                <a:cubicBezTo>
                  <a:pt x="15876" y="3398"/>
                  <a:pt x="15881" y="3404"/>
                  <a:pt x="15887" y="3409"/>
                </a:cubicBezTo>
                <a:lnTo>
                  <a:pt x="15870" y="3404"/>
                </a:lnTo>
                <a:cubicBezTo>
                  <a:pt x="15870" y="3398"/>
                  <a:pt x="15870" y="3398"/>
                  <a:pt x="15870" y="3398"/>
                </a:cubicBezTo>
                <a:close/>
                <a:moveTo>
                  <a:pt x="15972" y="3398"/>
                </a:moveTo>
                <a:cubicBezTo>
                  <a:pt x="15984" y="3398"/>
                  <a:pt x="15995" y="3404"/>
                  <a:pt x="16006" y="3409"/>
                </a:cubicBezTo>
                <a:cubicBezTo>
                  <a:pt x="16009" y="3413"/>
                  <a:pt x="16012" y="3417"/>
                  <a:pt x="16014" y="3421"/>
                </a:cubicBezTo>
                <a:lnTo>
                  <a:pt x="16014" y="3421"/>
                </a:lnTo>
                <a:cubicBezTo>
                  <a:pt x="16007" y="3421"/>
                  <a:pt x="15994" y="3420"/>
                  <a:pt x="15989" y="3415"/>
                </a:cubicBezTo>
                <a:cubicBezTo>
                  <a:pt x="15984" y="3409"/>
                  <a:pt x="15978" y="3404"/>
                  <a:pt x="15972" y="3398"/>
                </a:cubicBezTo>
                <a:close/>
                <a:moveTo>
                  <a:pt x="15904" y="3426"/>
                </a:moveTo>
                <a:cubicBezTo>
                  <a:pt x="15916" y="3432"/>
                  <a:pt x="15921" y="3438"/>
                  <a:pt x="15933" y="3449"/>
                </a:cubicBezTo>
                <a:lnTo>
                  <a:pt x="15910" y="3460"/>
                </a:lnTo>
                <a:cubicBezTo>
                  <a:pt x="15910" y="3460"/>
                  <a:pt x="15916" y="3466"/>
                  <a:pt x="15916" y="3472"/>
                </a:cubicBezTo>
                <a:cubicBezTo>
                  <a:pt x="15893" y="3460"/>
                  <a:pt x="15864" y="3449"/>
                  <a:pt x="15842" y="3443"/>
                </a:cubicBezTo>
                <a:cubicBezTo>
                  <a:pt x="15842" y="3438"/>
                  <a:pt x="15842" y="3438"/>
                  <a:pt x="15842" y="3432"/>
                </a:cubicBezTo>
                <a:cubicBezTo>
                  <a:pt x="15864" y="3432"/>
                  <a:pt x="15881" y="3426"/>
                  <a:pt x="15904" y="3426"/>
                </a:cubicBezTo>
                <a:close/>
                <a:moveTo>
                  <a:pt x="2270" y="3241"/>
                </a:moveTo>
                <a:cubicBezTo>
                  <a:pt x="2253" y="3271"/>
                  <a:pt x="2246" y="3304"/>
                  <a:pt x="2253" y="3347"/>
                </a:cubicBezTo>
                <a:cubicBezTo>
                  <a:pt x="2242" y="3336"/>
                  <a:pt x="2225" y="3324"/>
                  <a:pt x="2213" y="3319"/>
                </a:cubicBezTo>
                <a:lnTo>
                  <a:pt x="2213" y="3319"/>
                </a:lnTo>
                <a:cubicBezTo>
                  <a:pt x="2219" y="3330"/>
                  <a:pt x="2230" y="3353"/>
                  <a:pt x="2236" y="3364"/>
                </a:cubicBezTo>
                <a:cubicBezTo>
                  <a:pt x="2228" y="3364"/>
                  <a:pt x="2218" y="3363"/>
                  <a:pt x="2207" y="3363"/>
                </a:cubicBezTo>
                <a:cubicBezTo>
                  <a:pt x="2186" y="3363"/>
                  <a:pt x="2164" y="3368"/>
                  <a:pt x="2168" y="3398"/>
                </a:cubicBezTo>
                <a:cubicBezTo>
                  <a:pt x="2140" y="3426"/>
                  <a:pt x="2111" y="3455"/>
                  <a:pt x="2083" y="3489"/>
                </a:cubicBezTo>
                <a:cubicBezTo>
                  <a:pt x="2128" y="3472"/>
                  <a:pt x="2168" y="3443"/>
                  <a:pt x="2208" y="3409"/>
                </a:cubicBezTo>
                <a:cubicBezTo>
                  <a:pt x="2196" y="3404"/>
                  <a:pt x="2185" y="3387"/>
                  <a:pt x="2179" y="3375"/>
                </a:cubicBezTo>
                <a:lnTo>
                  <a:pt x="2179" y="3375"/>
                </a:lnTo>
                <a:cubicBezTo>
                  <a:pt x="2189" y="3378"/>
                  <a:pt x="2198" y="3379"/>
                  <a:pt x="2206" y="3379"/>
                </a:cubicBezTo>
                <a:cubicBezTo>
                  <a:pt x="2233" y="3379"/>
                  <a:pt x="2254" y="3365"/>
                  <a:pt x="2259" y="3330"/>
                </a:cubicBezTo>
                <a:lnTo>
                  <a:pt x="2281" y="3358"/>
                </a:lnTo>
                <a:cubicBezTo>
                  <a:pt x="2270" y="3319"/>
                  <a:pt x="2265" y="3280"/>
                  <a:pt x="2270" y="3241"/>
                </a:cubicBezTo>
                <a:close/>
                <a:moveTo>
                  <a:pt x="3893" y="3165"/>
                </a:moveTo>
                <a:lnTo>
                  <a:pt x="3893" y="3165"/>
                </a:lnTo>
                <a:cubicBezTo>
                  <a:pt x="3876" y="3205"/>
                  <a:pt x="3842" y="3228"/>
                  <a:pt x="3808" y="3245"/>
                </a:cubicBezTo>
                <a:cubicBezTo>
                  <a:pt x="3813" y="3256"/>
                  <a:pt x="3819" y="3262"/>
                  <a:pt x="3825" y="3268"/>
                </a:cubicBezTo>
                <a:cubicBezTo>
                  <a:pt x="3819" y="3273"/>
                  <a:pt x="3813" y="3279"/>
                  <a:pt x="3808" y="3285"/>
                </a:cubicBezTo>
                <a:cubicBezTo>
                  <a:pt x="3796" y="3279"/>
                  <a:pt x="3791" y="3279"/>
                  <a:pt x="3779" y="3273"/>
                </a:cubicBezTo>
                <a:cubicBezTo>
                  <a:pt x="3683" y="3341"/>
                  <a:pt x="3609" y="3443"/>
                  <a:pt x="3501" y="3494"/>
                </a:cubicBezTo>
                <a:cubicBezTo>
                  <a:pt x="3620" y="3375"/>
                  <a:pt x="3751" y="3262"/>
                  <a:pt x="3893" y="3165"/>
                </a:cubicBezTo>
                <a:close/>
                <a:moveTo>
                  <a:pt x="15921" y="3483"/>
                </a:moveTo>
                <a:cubicBezTo>
                  <a:pt x="15933" y="3494"/>
                  <a:pt x="15938" y="3506"/>
                  <a:pt x="15944" y="3517"/>
                </a:cubicBezTo>
                <a:lnTo>
                  <a:pt x="15938" y="3551"/>
                </a:lnTo>
                <a:lnTo>
                  <a:pt x="15927" y="3546"/>
                </a:lnTo>
                <a:cubicBezTo>
                  <a:pt x="15927" y="3540"/>
                  <a:pt x="15921" y="3534"/>
                  <a:pt x="15916" y="3534"/>
                </a:cubicBezTo>
                <a:cubicBezTo>
                  <a:pt x="15921" y="3523"/>
                  <a:pt x="15927" y="3506"/>
                  <a:pt x="15933" y="3500"/>
                </a:cubicBezTo>
                <a:cubicBezTo>
                  <a:pt x="15927" y="3500"/>
                  <a:pt x="15927" y="3494"/>
                  <a:pt x="15921" y="3494"/>
                </a:cubicBezTo>
                <a:cubicBezTo>
                  <a:pt x="15921" y="3489"/>
                  <a:pt x="15921" y="3483"/>
                  <a:pt x="15921" y="3483"/>
                </a:cubicBezTo>
                <a:close/>
                <a:moveTo>
                  <a:pt x="2503" y="3387"/>
                </a:moveTo>
                <a:lnTo>
                  <a:pt x="2503" y="3387"/>
                </a:lnTo>
                <a:cubicBezTo>
                  <a:pt x="2497" y="3455"/>
                  <a:pt x="2446" y="3506"/>
                  <a:pt x="2412" y="3563"/>
                </a:cubicBezTo>
                <a:cubicBezTo>
                  <a:pt x="2401" y="3551"/>
                  <a:pt x="2383" y="3540"/>
                  <a:pt x="2372" y="3529"/>
                </a:cubicBezTo>
                <a:cubicBezTo>
                  <a:pt x="2412" y="3477"/>
                  <a:pt x="2457" y="3426"/>
                  <a:pt x="2503" y="3387"/>
                </a:cubicBezTo>
                <a:close/>
                <a:moveTo>
                  <a:pt x="16021" y="3429"/>
                </a:moveTo>
                <a:lnTo>
                  <a:pt x="16021" y="3429"/>
                </a:lnTo>
                <a:cubicBezTo>
                  <a:pt x="16040" y="3455"/>
                  <a:pt x="16063" y="3476"/>
                  <a:pt x="16086" y="3494"/>
                </a:cubicBezTo>
                <a:cubicBezTo>
                  <a:pt x="16086" y="3494"/>
                  <a:pt x="16086" y="3500"/>
                  <a:pt x="16091" y="3500"/>
                </a:cubicBezTo>
                <a:cubicBezTo>
                  <a:pt x="16103" y="3511"/>
                  <a:pt x="16114" y="3523"/>
                  <a:pt x="16125" y="3529"/>
                </a:cubicBezTo>
                <a:cubicBezTo>
                  <a:pt x="16125" y="3540"/>
                  <a:pt x="16120" y="3557"/>
                  <a:pt x="16120" y="3563"/>
                </a:cubicBezTo>
                <a:cubicBezTo>
                  <a:pt x="16103" y="3551"/>
                  <a:pt x="16086" y="3534"/>
                  <a:pt x="16069" y="3517"/>
                </a:cubicBezTo>
                <a:cubicBezTo>
                  <a:pt x="16048" y="3491"/>
                  <a:pt x="16032" y="3460"/>
                  <a:pt x="16021" y="3429"/>
                </a:cubicBezTo>
                <a:close/>
                <a:moveTo>
                  <a:pt x="2364" y="3554"/>
                </a:moveTo>
                <a:cubicBezTo>
                  <a:pt x="2368" y="3554"/>
                  <a:pt x="2373" y="3557"/>
                  <a:pt x="2378" y="3563"/>
                </a:cubicBezTo>
                <a:cubicBezTo>
                  <a:pt x="2378" y="3574"/>
                  <a:pt x="2372" y="3585"/>
                  <a:pt x="2372" y="3597"/>
                </a:cubicBezTo>
                <a:cubicBezTo>
                  <a:pt x="2367" y="3598"/>
                  <a:pt x="2363" y="3599"/>
                  <a:pt x="2360" y="3599"/>
                </a:cubicBezTo>
                <a:cubicBezTo>
                  <a:pt x="2333" y="3599"/>
                  <a:pt x="2345" y="3554"/>
                  <a:pt x="2364" y="3554"/>
                </a:cubicBezTo>
                <a:close/>
                <a:moveTo>
                  <a:pt x="16142" y="3546"/>
                </a:moveTo>
                <a:cubicBezTo>
                  <a:pt x="16160" y="3563"/>
                  <a:pt x="16182" y="3580"/>
                  <a:pt x="16205" y="3602"/>
                </a:cubicBezTo>
                <a:cubicBezTo>
                  <a:pt x="16199" y="3608"/>
                  <a:pt x="16188" y="3619"/>
                  <a:pt x="16182" y="3625"/>
                </a:cubicBezTo>
                <a:cubicBezTo>
                  <a:pt x="16165" y="3608"/>
                  <a:pt x="16142" y="3591"/>
                  <a:pt x="16125" y="3568"/>
                </a:cubicBezTo>
                <a:cubicBezTo>
                  <a:pt x="16131" y="3563"/>
                  <a:pt x="16137" y="3551"/>
                  <a:pt x="16142" y="3546"/>
                </a:cubicBezTo>
                <a:close/>
                <a:moveTo>
                  <a:pt x="2849" y="3483"/>
                </a:moveTo>
                <a:lnTo>
                  <a:pt x="2860" y="3494"/>
                </a:lnTo>
                <a:cubicBezTo>
                  <a:pt x="2815" y="3540"/>
                  <a:pt x="2769" y="3591"/>
                  <a:pt x="2724" y="3648"/>
                </a:cubicBezTo>
                <a:cubicBezTo>
                  <a:pt x="2741" y="3574"/>
                  <a:pt x="2815" y="3540"/>
                  <a:pt x="2849" y="3483"/>
                </a:cubicBezTo>
                <a:close/>
                <a:moveTo>
                  <a:pt x="2278" y="3670"/>
                </a:moveTo>
                <a:cubicBezTo>
                  <a:pt x="2285" y="3670"/>
                  <a:pt x="2290" y="3675"/>
                  <a:pt x="2293" y="3687"/>
                </a:cubicBezTo>
                <a:cubicBezTo>
                  <a:pt x="2285" y="3697"/>
                  <a:pt x="2279" y="3702"/>
                  <a:pt x="2273" y="3702"/>
                </a:cubicBezTo>
                <a:cubicBezTo>
                  <a:pt x="2266" y="3702"/>
                  <a:pt x="2259" y="3694"/>
                  <a:pt x="2253" y="3682"/>
                </a:cubicBezTo>
                <a:cubicBezTo>
                  <a:pt x="2264" y="3674"/>
                  <a:pt x="2272" y="3670"/>
                  <a:pt x="2278" y="3670"/>
                </a:cubicBezTo>
                <a:close/>
                <a:moveTo>
                  <a:pt x="15950" y="3466"/>
                </a:moveTo>
                <a:lnTo>
                  <a:pt x="15950" y="3466"/>
                </a:lnTo>
                <a:cubicBezTo>
                  <a:pt x="15989" y="3500"/>
                  <a:pt x="16023" y="3529"/>
                  <a:pt x="16057" y="3557"/>
                </a:cubicBezTo>
                <a:cubicBezTo>
                  <a:pt x="16097" y="3608"/>
                  <a:pt x="16131" y="3659"/>
                  <a:pt x="16171" y="3710"/>
                </a:cubicBezTo>
                <a:cubicBezTo>
                  <a:pt x="16165" y="3704"/>
                  <a:pt x="16154" y="3699"/>
                  <a:pt x="16148" y="3693"/>
                </a:cubicBezTo>
                <a:cubicBezTo>
                  <a:pt x="16120" y="3648"/>
                  <a:pt x="16086" y="3619"/>
                  <a:pt x="16052" y="3591"/>
                </a:cubicBezTo>
                <a:cubicBezTo>
                  <a:pt x="16012" y="3551"/>
                  <a:pt x="15984" y="3511"/>
                  <a:pt x="15950" y="3466"/>
                </a:cubicBezTo>
                <a:close/>
                <a:moveTo>
                  <a:pt x="16199" y="3750"/>
                </a:moveTo>
                <a:lnTo>
                  <a:pt x="16199" y="3750"/>
                </a:lnTo>
                <a:cubicBezTo>
                  <a:pt x="16205" y="3755"/>
                  <a:pt x="16205" y="3756"/>
                  <a:pt x="16211" y="3761"/>
                </a:cubicBezTo>
                <a:lnTo>
                  <a:pt x="16205" y="3761"/>
                </a:lnTo>
                <a:cubicBezTo>
                  <a:pt x="16205" y="3756"/>
                  <a:pt x="16205" y="3755"/>
                  <a:pt x="16199" y="3750"/>
                </a:cubicBezTo>
                <a:close/>
                <a:moveTo>
                  <a:pt x="2215" y="3737"/>
                </a:moveTo>
                <a:cubicBezTo>
                  <a:pt x="2222" y="3737"/>
                  <a:pt x="2227" y="3746"/>
                  <a:pt x="2230" y="3761"/>
                </a:cubicBezTo>
                <a:cubicBezTo>
                  <a:pt x="2220" y="3772"/>
                  <a:pt x="2211" y="3778"/>
                  <a:pt x="2205" y="3778"/>
                </a:cubicBezTo>
                <a:cubicBezTo>
                  <a:pt x="2198" y="3778"/>
                  <a:pt x="2194" y="3770"/>
                  <a:pt x="2191" y="3755"/>
                </a:cubicBezTo>
                <a:cubicBezTo>
                  <a:pt x="2201" y="3743"/>
                  <a:pt x="2209" y="3737"/>
                  <a:pt x="2215" y="3737"/>
                </a:cubicBezTo>
                <a:close/>
                <a:moveTo>
                  <a:pt x="16500" y="3795"/>
                </a:moveTo>
                <a:cubicBezTo>
                  <a:pt x="16500" y="3812"/>
                  <a:pt x="16506" y="3841"/>
                  <a:pt x="16511" y="3858"/>
                </a:cubicBezTo>
                <a:cubicBezTo>
                  <a:pt x="16528" y="3858"/>
                  <a:pt x="16557" y="3863"/>
                  <a:pt x="16568" y="3869"/>
                </a:cubicBezTo>
                <a:cubicBezTo>
                  <a:pt x="16540" y="3852"/>
                  <a:pt x="16517" y="3829"/>
                  <a:pt x="16500" y="3795"/>
                </a:cubicBezTo>
                <a:close/>
                <a:moveTo>
                  <a:pt x="2805" y="3900"/>
                </a:moveTo>
                <a:cubicBezTo>
                  <a:pt x="2811" y="3900"/>
                  <a:pt x="2816" y="3903"/>
                  <a:pt x="2820" y="3909"/>
                </a:cubicBezTo>
                <a:cubicBezTo>
                  <a:pt x="2815" y="3926"/>
                  <a:pt x="2803" y="3943"/>
                  <a:pt x="2786" y="3948"/>
                </a:cubicBezTo>
                <a:cubicBezTo>
                  <a:pt x="2778" y="3953"/>
                  <a:pt x="2772" y="3955"/>
                  <a:pt x="2768" y="3955"/>
                </a:cubicBezTo>
                <a:cubicBezTo>
                  <a:pt x="2746" y="3955"/>
                  <a:pt x="2779" y="3900"/>
                  <a:pt x="2805" y="3900"/>
                </a:cubicBezTo>
                <a:close/>
                <a:moveTo>
                  <a:pt x="16494" y="3920"/>
                </a:moveTo>
                <a:cubicBezTo>
                  <a:pt x="16511" y="3943"/>
                  <a:pt x="16528" y="3960"/>
                  <a:pt x="16540" y="3982"/>
                </a:cubicBezTo>
                <a:cubicBezTo>
                  <a:pt x="16528" y="3971"/>
                  <a:pt x="16517" y="3960"/>
                  <a:pt x="16506" y="3948"/>
                </a:cubicBezTo>
                <a:cubicBezTo>
                  <a:pt x="16500" y="3943"/>
                  <a:pt x="16500" y="3931"/>
                  <a:pt x="16494" y="3920"/>
                </a:cubicBezTo>
                <a:close/>
                <a:moveTo>
                  <a:pt x="16222" y="3619"/>
                </a:moveTo>
                <a:cubicBezTo>
                  <a:pt x="16245" y="3642"/>
                  <a:pt x="16273" y="3670"/>
                  <a:pt x="16290" y="3704"/>
                </a:cubicBezTo>
                <a:cubicBezTo>
                  <a:pt x="16296" y="3710"/>
                  <a:pt x="16301" y="3710"/>
                  <a:pt x="16313" y="3710"/>
                </a:cubicBezTo>
                <a:cubicBezTo>
                  <a:pt x="16313" y="3716"/>
                  <a:pt x="16313" y="3716"/>
                  <a:pt x="16313" y="3721"/>
                </a:cubicBezTo>
                <a:cubicBezTo>
                  <a:pt x="16318" y="3721"/>
                  <a:pt x="16335" y="3727"/>
                  <a:pt x="16341" y="3727"/>
                </a:cubicBezTo>
                <a:cubicBezTo>
                  <a:pt x="16347" y="3733"/>
                  <a:pt x="16347" y="3738"/>
                  <a:pt x="16352" y="3744"/>
                </a:cubicBezTo>
                <a:cubicBezTo>
                  <a:pt x="16375" y="3824"/>
                  <a:pt x="16449" y="3863"/>
                  <a:pt x="16472" y="3943"/>
                </a:cubicBezTo>
                <a:cubicBezTo>
                  <a:pt x="16494" y="3965"/>
                  <a:pt x="16517" y="3977"/>
                  <a:pt x="16545" y="3988"/>
                </a:cubicBezTo>
                <a:cubicBezTo>
                  <a:pt x="16551" y="3999"/>
                  <a:pt x="16551" y="4005"/>
                  <a:pt x="16557" y="4011"/>
                </a:cubicBezTo>
                <a:cubicBezTo>
                  <a:pt x="16551" y="4016"/>
                  <a:pt x="16545" y="4022"/>
                  <a:pt x="16540" y="4033"/>
                </a:cubicBezTo>
                <a:cubicBezTo>
                  <a:pt x="16472" y="3948"/>
                  <a:pt x="16392" y="3858"/>
                  <a:pt x="16318" y="3778"/>
                </a:cubicBezTo>
                <a:cubicBezTo>
                  <a:pt x="16296" y="3738"/>
                  <a:pt x="16267" y="3704"/>
                  <a:pt x="16228" y="3676"/>
                </a:cubicBezTo>
                <a:cubicBezTo>
                  <a:pt x="16228" y="3659"/>
                  <a:pt x="16222" y="3636"/>
                  <a:pt x="16222" y="3619"/>
                </a:cubicBezTo>
                <a:close/>
                <a:moveTo>
                  <a:pt x="16596" y="4039"/>
                </a:moveTo>
                <a:cubicBezTo>
                  <a:pt x="16596" y="4056"/>
                  <a:pt x="16596" y="4079"/>
                  <a:pt x="16602" y="4096"/>
                </a:cubicBezTo>
                <a:cubicBezTo>
                  <a:pt x="16591" y="4090"/>
                  <a:pt x="16585" y="4079"/>
                  <a:pt x="16579" y="4068"/>
                </a:cubicBezTo>
                <a:cubicBezTo>
                  <a:pt x="16579" y="4062"/>
                  <a:pt x="16579" y="4056"/>
                  <a:pt x="16579" y="4045"/>
                </a:cubicBezTo>
                <a:cubicBezTo>
                  <a:pt x="16585" y="4045"/>
                  <a:pt x="16596" y="4039"/>
                  <a:pt x="16596" y="4039"/>
                </a:cubicBezTo>
                <a:close/>
                <a:moveTo>
                  <a:pt x="2707" y="3636"/>
                </a:moveTo>
                <a:lnTo>
                  <a:pt x="2707" y="3642"/>
                </a:lnTo>
                <a:cubicBezTo>
                  <a:pt x="2707" y="3642"/>
                  <a:pt x="2713" y="3648"/>
                  <a:pt x="2713" y="3653"/>
                </a:cubicBezTo>
                <a:cubicBezTo>
                  <a:pt x="2650" y="3727"/>
                  <a:pt x="2582" y="3801"/>
                  <a:pt x="2514" y="3875"/>
                </a:cubicBezTo>
                <a:cubicBezTo>
                  <a:pt x="2452" y="3960"/>
                  <a:pt x="2389" y="4039"/>
                  <a:pt x="2315" y="4113"/>
                </a:cubicBezTo>
                <a:cubicBezTo>
                  <a:pt x="2423" y="3937"/>
                  <a:pt x="2571" y="3795"/>
                  <a:pt x="2707" y="3636"/>
                </a:cubicBezTo>
                <a:close/>
                <a:moveTo>
                  <a:pt x="3104" y="3886"/>
                </a:moveTo>
                <a:cubicBezTo>
                  <a:pt x="3059" y="3943"/>
                  <a:pt x="3008" y="3994"/>
                  <a:pt x="2957" y="4045"/>
                </a:cubicBezTo>
                <a:cubicBezTo>
                  <a:pt x="2974" y="4051"/>
                  <a:pt x="2996" y="4056"/>
                  <a:pt x="3013" y="4056"/>
                </a:cubicBezTo>
                <a:cubicBezTo>
                  <a:pt x="3047" y="4022"/>
                  <a:pt x="3081" y="3982"/>
                  <a:pt x="3115" y="3948"/>
                </a:cubicBezTo>
                <a:lnTo>
                  <a:pt x="3115" y="3948"/>
                </a:lnTo>
                <a:cubicBezTo>
                  <a:pt x="3070" y="3999"/>
                  <a:pt x="3019" y="4056"/>
                  <a:pt x="2974" y="4107"/>
                </a:cubicBezTo>
                <a:lnTo>
                  <a:pt x="2974" y="4113"/>
                </a:lnTo>
                <a:cubicBezTo>
                  <a:pt x="2962" y="4096"/>
                  <a:pt x="2957" y="4085"/>
                  <a:pt x="2945" y="4068"/>
                </a:cubicBezTo>
                <a:lnTo>
                  <a:pt x="2957" y="4068"/>
                </a:lnTo>
                <a:cubicBezTo>
                  <a:pt x="2957" y="4062"/>
                  <a:pt x="2951" y="4045"/>
                  <a:pt x="2945" y="4033"/>
                </a:cubicBezTo>
                <a:cubicBezTo>
                  <a:pt x="2991" y="3977"/>
                  <a:pt x="3042" y="3926"/>
                  <a:pt x="3104" y="3886"/>
                </a:cubicBezTo>
                <a:close/>
                <a:moveTo>
                  <a:pt x="16598" y="4190"/>
                </a:moveTo>
                <a:cubicBezTo>
                  <a:pt x="16604" y="4190"/>
                  <a:pt x="16610" y="4194"/>
                  <a:pt x="16619" y="4204"/>
                </a:cubicBezTo>
                <a:cubicBezTo>
                  <a:pt x="16616" y="4217"/>
                  <a:pt x="16610" y="4225"/>
                  <a:pt x="16603" y="4225"/>
                </a:cubicBezTo>
                <a:cubicBezTo>
                  <a:pt x="16598" y="4225"/>
                  <a:pt x="16592" y="4222"/>
                  <a:pt x="16585" y="4215"/>
                </a:cubicBezTo>
                <a:cubicBezTo>
                  <a:pt x="16585" y="4209"/>
                  <a:pt x="16591" y="4204"/>
                  <a:pt x="16591" y="4204"/>
                </a:cubicBezTo>
                <a:cubicBezTo>
                  <a:pt x="16591" y="4198"/>
                  <a:pt x="16591" y="4198"/>
                  <a:pt x="16585" y="4198"/>
                </a:cubicBezTo>
                <a:cubicBezTo>
                  <a:pt x="16590" y="4193"/>
                  <a:pt x="16594" y="4190"/>
                  <a:pt x="16598" y="4190"/>
                </a:cubicBezTo>
                <a:close/>
                <a:moveTo>
                  <a:pt x="2883" y="4096"/>
                </a:moveTo>
                <a:lnTo>
                  <a:pt x="2883" y="4096"/>
                </a:lnTo>
                <a:cubicBezTo>
                  <a:pt x="2905" y="4147"/>
                  <a:pt x="2837" y="4175"/>
                  <a:pt x="2849" y="4226"/>
                </a:cubicBezTo>
                <a:cubicBezTo>
                  <a:pt x="2837" y="4215"/>
                  <a:pt x="2826" y="4198"/>
                  <a:pt x="2820" y="4187"/>
                </a:cubicBezTo>
                <a:cubicBezTo>
                  <a:pt x="2832" y="4164"/>
                  <a:pt x="2854" y="4153"/>
                  <a:pt x="2871" y="4136"/>
                </a:cubicBezTo>
                <a:lnTo>
                  <a:pt x="2883" y="4096"/>
                </a:lnTo>
                <a:close/>
                <a:moveTo>
                  <a:pt x="2543" y="4204"/>
                </a:moveTo>
                <a:cubicBezTo>
                  <a:pt x="2555" y="4204"/>
                  <a:pt x="2566" y="4225"/>
                  <a:pt x="2554" y="4238"/>
                </a:cubicBezTo>
                <a:cubicBezTo>
                  <a:pt x="2550" y="4248"/>
                  <a:pt x="2545" y="4252"/>
                  <a:pt x="2539" y="4252"/>
                </a:cubicBezTo>
                <a:cubicBezTo>
                  <a:pt x="2527" y="4252"/>
                  <a:pt x="2515" y="4231"/>
                  <a:pt x="2531" y="4215"/>
                </a:cubicBezTo>
                <a:cubicBezTo>
                  <a:pt x="2534" y="4207"/>
                  <a:pt x="2539" y="4204"/>
                  <a:pt x="2543" y="4204"/>
                </a:cubicBezTo>
                <a:close/>
                <a:moveTo>
                  <a:pt x="2310" y="4113"/>
                </a:moveTo>
                <a:lnTo>
                  <a:pt x="2310" y="4113"/>
                </a:lnTo>
                <a:cubicBezTo>
                  <a:pt x="2304" y="4141"/>
                  <a:pt x="2287" y="4164"/>
                  <a:pt x="2270" y="4181"/>
                </a:cubicBezTo>
                <a:cubicBezTo>
                  <a:pt x="2247" y="4209"/>
                  <a:pt x="2225" y="4238"/>
                  <a:pt x="2202" y="4266"/>
                </a:cubicBezTo>
                <a:cubicBezTo>
                  <a:pt x="2208" y="4243"/>
                  <a:pt x="2213" y="4226"/>
                  <a:pt x="2219" y="4209"/>
                </a:cubicBezTo>
                <a:cubicBezTo>
                  <a:pt x="2225" y="4204"/>
                  <a:pt x="2236" y="4198"/>
                  <a:pt x="2242" y="4198"/>
                </a:cubicBezTo>
                <a:cubicBezTo>
                  <a:pt x="2259" y="4164"/>
                  <a:pt x="2281" y="4136"/>
                  <a:pt x="2310" y="4113"/>
                </a:cubicBezTo>
                <a:close/>
                <a:moveTo>
                  <a:pt x="16616" y="4239"/>
                </a:moveTo>
                <a:cubicBezTo>
                  <a:pt x="16632" y="4239"/>
                  <a:pt x="16653" y="4249"/>
                  <a:pt x="16653" y="4266"/>
                </a:cubicBezTo>
                <a:cubicBezTo>
                  <a:pt x="16648" y="4271"/>
                  <a:pt x="16642" y="4273"/>
                  <a:pt x="16635" y="4273"/>
                </a:cubicBezTo>
                <a:cubicBezTo>
                  <a:pt x="16617" y="4273"/>
                  <a:pt x="16598" y="4260"/>
                  <a:pt x="16602" y="4243"/>
                </a:cubicBezTo>
                <a:cubicBezTo>
                  <a:pt x="16605" y="4240"/>
                  <a:pt x="16610" y="4239"/>
                  <a:pt x="16616" y="4239"/>
                </a:cubicBezTo>
                <a:close/>
                <a:moveTo>
                  <a:pt x="2809" y="4221"/>
                </a:moveTo>
                <a:cubicBezTo>
                  <a:pt x="2820" y="4232"/>
                  <a:pt x="2809" y="4255"/>
                  <a:pt x="2798" y="4266"/>
                </a:cubicBezTo>
                <a:cubicBezTo>
                  <a:pt x="2790" y="4273"/>
                  <a:pt x="2776" y="4283"/>
                  <a:pt x="2765" y="4283"/>
                </a:cubicBezTo>
                <a:cubicBezTo>
                  <a:pt x="2759" y="4283"/>
                  <a:pt x="2754" y="4280"/>
                  <a:pt x="2752" y="4272"/>
                </a:cubicBezTo>
                <a:cubicBezTo>
                  <a:pt x="2764" y="4249"/>
                  <a:pt x="2781" y="4226"/>
                  <a:pt x="2809" y="4221"/>
                </a:cubicBezTo>
                <a:close/>
                <a:moveTo>
                  <a:pt x="2727" y="4300"/>
                </a:moveTo>
                <a:cubicBezTo>
                  <a:pt x="2728" y="4300"/>
                  <a:pt x="2729" y="4300"/>
                  <a:pt x="2730" y="4300"/>
                </a:cubicBezTo>
                <a:cubicBezTo>
                  <a:pt x="2747" y="4312"/>
                  <a:pt x="2735" y="4340"/>
                  <a:pt x="2724" y="4357"/>
                </a:cubicBezTo>
                <a:cubicBezTo>
                  <a:pt x="2721" y="4358"/>
                  <a:pt x="2719" y="4358"/>
                  <a:pt x="2717" y="4358"/>
                </a:cubicBezTo>
                <a:cubicBezTo>
                  <a:pt x="2693" y="4358"/>
                  <a:pt x="2702" y="4300"/>
                  <a:pt x="2727" y="4300"/>
                </a:cubicBezTo>
                <a:close/>
                <a:moveTo>
                  <a:pt x="2162" y="4323"/>
                </a:moveTo>
                <a:cubicBezTo>
                  <a:pt x="2151" y="4357"/>
                  <a:pt x="2111" y="4380"/>
                  <a:pt x="2105" y="4419"/>
                </a:cubicBezTo>
                <a:cubicBezTo>
                  <a:pt x="2100" y="4419"/>
                  <a:pt x="2094" y="4425"/>
                  <a:pt x="2088" y="4425"/>
                </a:cubicBezTo>
                <a:cubicBezTo>
                  <a:pt x="2094" y="4414"/>
                  <a:pt x="2111" y="4391"/>
                  <a:pt x="2117" y="4380"/>
                </a:cubicBezTo>
                <a:cubicBezTo>
                  <a:pt x="2117" y="4380"/>
                  <a:pt x="2111" y="4374"/>
                  <a:pt x="2111" y="4374"/>
                </a:cubicBezTo>
                <a:lnTo>
                  <a:pt x="2111" y="4368"/>
                </a:lnTo>
                <a:cubicBezTo>
                  <a:pt x="2128" y="4351"/>
                  <a:pt x="2140" y="4334"/>
                  <a:pt x="2162" y="4323"/>
                </a:cubicBezTo>
                <a:close/>
                <a:moveTo>
                  <a:pt x="2610" y="3188"/>
                </a:moveTo>
                <a:lnTo>
                  <a:pt x="2610" y="3188"/>
                </a:lnTo>
                <a:cubicBezTo>
                  <a:pt x="2525" y="3307"/>
                  <a:pt x="2423" y="3415"/>
                  <a:pt x="2327" y="3529"/>
                </a:cubicBezTo>
                <a:cubicBezTo>
                  <a:pt x="2310" y="3557"/>
                  <a:pt x="2270" y="3574"/>
                  <a:pt x="2276" y="3608"/>
                </a:cubicBezTo>
                <a:cubicBezTo>
                  <a:pt x="2287" y="3602"/>
                  <a:pt x="2310" y="3597"/>
                  <a:pt x="2321" y="3597"/>
                </a:cubicBezTo>
                <a:cubicBezTo>
                  <a:pt x="2327" y="3608"/>
                  <a:pt x="2344" y="3636"/>
                  <a:pt x="2349" y="3648"/>
                </a:cubicBezTo>
                <a:cubicBezTo>
                  <a:pt x="2332" y="3653"/>
                  <a:pt x="2315" y="3653"/>
                  <a:pt x="2298" y="3659"/>
                </a:cubicBezTo>
                <a:cubicBezTo>
                  <a:pt x="2287" y="3636"/>
                  <a:pt x="2270" y="3625"/>
                  <a:pt x="2247" y="3625"/>
                </a:cubicBezTo>
                <a:cubicBezTo>
                  <a:pt x="2185" y="3670"/>
                  <a:pt x="2157" y="3750"/>
                  <a:pt x="2100" y="3801"/>
                </a:cubicBezTo>
                <a:cubicBezTo>
                  <a:pt x="2077" y="3835"/>
                  <a:pt x="2037" y="3869"/>
                  <a:pt x="2032" y="3914"/>
                </a:cubicBezTo>
                <a:cubicBezTo>
                  <a:pt x="2071" y="3897"/>
                  <a:pt x="2100" y="3869"/>
                  <a:pt x="2105" y="3829"/>
                </a:cubicBezTo>
                <a:cubicBezTo>
                  <a:pt x="2128" y="3816"/>
                  <a:pt x="2147" y="3769"/>
                  <a:pt x="2175" y="3769"/>
                </a:cubicBezTo>
                <a:cubicBezTo>
                  <a:pt x="2181" y="3769"/>
                  <a:pt x="2189" y="3772"/>
                  <a:pt x="2196" y="3778"/>
                </a:cubicBezTo>
                <a:cubicBezTo>
                  <a:pt x="2179" y="3795"/>
                  <a:pt x="2174" y="3818"/>
                  <a:pt x="2185" y="3846"/>
                </a:cubicBezTo>
                <a:cubicBezTo>
                  <a:pt x="2174" y="3841"/>
                  <a:pt x="2157" y="3835"/>
                  <a:pt x="2145" y="3829"/>
                </a:cubicBezTo>
                <a:lnTo>
                  <a:pt x="2145" y="3880"/>
                </a:lnTo>
                <a:cubicBezTo>
                  <a:pt x="2140" y="3897"/>
                  <a:pt x="2128" y="3914"/>
                  <a:pt x="2117" y="3931"/>
                </a:cubicBezTo>
                <a:cubicBezTo>
                  <a:pt x="2105" y="3920"/>
                  <a:pt x="2094" y="3897"/>
                  <a:pt x="2088" y="3886"/>
                </a:cubicBezTo>
                <a:cubicBezTo>
                  <a:pt x="2088" y="3914"/>
                  <a:pt x="2088" y="3937"/>
                  <a:pt x="2088" y="3965"/>
                </a:cubicBezTo>
                <a:cubicBezTo>
                  <a:pt x="2083" y="3960"/>
                  <a:pt x="2071" y="3954"/>
                  <a:pt x="2066" y="3948"/>
                </a:cubicBezTo>
                <a:cubicBezTo>
                  <a:pt x="2026" y="3999"/>
                  <a:pt x="1986" y="4051"/>
                  <a:pt x="1952" y="4107"/>
                </a:cubicBezTo>
                <a:cubicBezTo>
                  <a:pt x="1952" y="4158"/>
                  <a:pt x="1896" y="4170"/>
                  <a:pt x="1862" y="4192"/>
                </a:cubicBezTo>
                <a:cubicBezTo>
                  <a:pt x="1879" y="4096"/>
                  <a:pt x="1969" y="4033"/>
                  <a:pt x="2020" y="3948"/>
                </a:cubicBezTo>
                <a:cubicBezTo>
                  <a:pt x="2044" y="3940"/>
                  <a:pt x="2021" y="3910"/>
                  <a:pt x="2005" y="3910"/>
                </a:cubicBezTo>
                <a:cubicBezTo>
                  <a:pt x="1998" y="3910"/>
                  <a:pt x="1992" y="3916"/>
                  <a:pt x="1992" y="3931"/>
                </a:cubicBezTo>
                <a:cubicBezTo>
                  <a:pt x="1890" y="4068"/>
                  <a:pt x="1788" y="4198"/>
                  <a:pt x="1691" y="4334"/>
                </a:cubicBezTo>
                <a:cubicBezTo>
                  <a:pt x="1657" y="4380"/>
                  <a:pt x="1623" y="4431"/>
                  <a:pt x="1583" y="4476"/>
                </a:cubicBezTo>
                <a:cubicBezTo>
                  <a:pt x="1618" y="4380"/>
                  <a:pt x="1691" y="4312"/>
                  <a:pt x="1742" y="4232"/>
                </a:cubicBezTo>
                <a:cubicBezTo>
                  <a:pt x="1737" y="4226"/>
                  <a:pt x="1731" y="4215"/>
                  <a:pt x="1725" y="4209"/>
                </a:cubicBezTo>
                <a:lnTo>
                  <a:pt x="1725" y="4209"/>
                </a:lnTo>
                <a:cubicBezTo>
                  <a:pt x="1737" y="4215"/>
                  <a:pt x="1754" y="4221"/>
                  <a:pt x="1765" y="4226"/>
                </a:cubicBezTo>
                <a:cubicBezTo>
                  <a:pt x="1765" y="4209"/>
                  <a:pt x="1771" y="4187"/>
                  <a:pt x="1771" y="4170"/>
                </a:cubicBezTo>
                <a:cubicBezTo>
                  <a:pt x="1782" y="4164"/>
                  <a:pt x="1799" y="4153"/>
                  <a:pt x="1805" y="4141"/>
                </a:cubicBezTo>
                <a:cubicBezTo>
                  <a:pt x="1805" y="4136"/>
                  <a:pt x="1805" y="4113"/>
                  <a:pt x="1805" y="4107"/>
                </a:cubicBezTo>
                <a:cubicBezTo>
                  <a:pt x="1810" y="4102"/>
                  <a:pt x="1827" y="4102"/>
                  <a:pt x="1833" y="4096"/>
                </a:cubicBezTo>
                <a:cubicBezTo>
                  <a:pt x="1975" y="3869"/>
                  <a:pt x="2179" y="3682"/>
                  <a:pt x="2332" y="3460"/>
                </a:cubicBezTo>
                <a:cubicBezTo>
                  <a:pt x="2440" y="3387"/>
                  <a:pt x="2503" y="3262"/>
                  <a:pt x="2610" y="3188"/>
                </a:cubicBezTo>
                <a:close/>
                <a:moveTo>
                  <a:pt x="1691" y="4442"/>
                </a:moveTo>
                <a:cubicBezTo>
                  <a:pt x="1691" y="4442"/>
                  <a:pt x="1697" y="4442"/>
                  <a:pt x="1697" y="4448"/>
                </a:cubicBezTo>
                <a:cubicBezTo>
                  <a:pt x="1686" y="4459"/>
                  <a:pt x="1680" y="4470"/>
                  <a:pt x="1674" y="4482"/>
                </a:cubicBezTo>
                <a:cubicBezTo>
                  <a:pt x="1669" y="4465"/>
                  <a:pt x="1674" y="4442"/>
                  <a:pt x="1691" y="4442"/>
                </a:cubicBezTo>
                <a:close/>
                <a:moveTo>
                  <a:pt x="1691" y="4493"/>
                </a:moveTo>
                <a:cubicBezTo>
                  <a:pt x="1691" y="4493"/>
                  <a:pt x="1686" y="4493"/>
                  <a:pt x="1686" y="4499"/>
                </a:cubicBezTo>
                <a:cubicBezTo>
                  <a:pt x="1686" y="4499"/>
                  <a:pt x="1686" y="4493"/>
                  <a:pt x="1680" y="4493"/>
                </a:cubicBezTo>
                <a:close/>
                <a:moveTo>
                  <a:pt x="1646" y="4493"/>
                </a:moveTo>
                <a:cubicBezTo>
                  <a:pt x="1669" y="4493"/>
                  <a:pt x="1674" y="4504"/>
                  <a:pt x="1663" y="4527"/>
                </a:cubicBezTo>
                <a:cubicBezTo>
                  <a:pt x="1635" y="4527"/>
                  <a:pt x="1629" y="4516"/>
                  <a:pt x="1646" y="4493"/>
                </a:cubicBezTo>
                <a:close/>
                <a:moveTo>
                  <a:pt x="2032" y="4516"/>
                </a:moveTo>
                <a:cubicBezTo>
                  <a:pt x="2026" y="4533"/>
                  <a:pt x="2015" y="4544"/>
                  <a:pt x="2003" y="4561"/>
                </a:cubicBezTo>
                <a:cubicBezTo>
                  <a:pt x="2003" y="4538"/>
                  <a:pt x="2015" y="4527"/>
                  <a:pt x="2032" y="4516"/>
                </a:cubicBezTo>
                <a:close/>
                <a:moveTo>
                  <a:pt x="2300" y="4538"/>
                </a:moveTo>
                <a:cubicBezTo>
                  <a:pt x="2301" y="4538"/>
                  <a:pt x="2303" y="4538"/>
                  <a:pt x="2304" y="4538"/>
                </a:cubicBezTo>
                <a:cubicBezTo>
                  <a:pt x="2320" y="4554"/>
                  <a:pt x="2302" y="4584"/>
                  <a:pt x="2285" y="4584"/>
                </a:cubicBezTo>
                <a:cubicBezTo>
                  <a:pt x="2284" y="4584"/>
                  <a:pt x="2283" y="4584"/>
                  <a:pt x="2281" y="4584"/>
                </a:cubicBezTo>
                <a:cubicBezTo>
                  <a:pt x="2265" y="4573"/>
                  <a:pt x="2279" y="4538"/>
                  <a:pt x="2300" y="4538"/>
                </a:cubicBezTo>
                <a:close/>
                <a:moveTo>
                  <a:pt x="2962" y="4124"/>
                </a:moveTo>
                <a:cubicBezTo>
                  <a:pt x="2832" y="4277"/>
                  <a:pt x="2701" y="4436"/>
                  <a:pt x="2582" y="4601"/>
                </a:cubicBezTo>
                <a:lnTo>
                  <a:pt x="2582" y="4595"/>
                </a:lnTo>
                <a:cubicBezTo>
                  <a:pt x="2622" y="4538"/>
                  <a:pt x="2679" y="4487"/>
                  <a:pt x="2690" y="4414"/>
                </a:cubicBezTo>
                <a:lnTo>
                  <a:pt x="2690" y="4414"/>
                </a:lnTo>
                <a:cubicBezTo>
                  <a:pt x="2679" y="4419"/>
                  <a:pt x="2650" y="4431"/>
                  <a:pt x="2633" y="4431"/>
                </a:cubicBezTo>
                <a:cubicBezTo>
                  <a:pt x="2639" y="4419"/>
                  <a:pt x="2639" y="4402"/>
                  <a:pt x="2639" y="4391"/>
                </a:cubicBezTo>
                <a:cubicBezTo>
                  <a:pt x="2656" y="4397"/>
                  <a:pt x="2667" y="4397"/>
                  <a:pt x="2679" y="4402"/>
                </a:cubicBezTo>
                <a:lnTo>
                  <a:pt x="2679" y="4363"/>
                </a:lnTo>
                <a:cubicBezTo>
                  <a:pt x="2684" y="4385"/>
                  <a:pt x="2690" y="4408"/>
                  <a:pt x="2696" y="4431"/>
                </a:cubicBezTo>
                <a:cubicBezTo>
                  <a:pt x="2798" y="4340"/>
                  <a:pt x="2860" y="4209"/>
                  <a:pt x="2962" y="4124"/>
                </a:cubicBezTo>
                <a:close/>
                <a:moveTo>
                  <a:pt x="2537" y="4601"/>
                </a:moveTo>
                <a:lnTo>
                  <a:pt x="2514" y="4629"/>
                </a:lnTo>
                <a:lnTo>
                  <a:pt x="2554" y="4635"/>
                </a:lnTo>
                <a:cubicBezTo>
                  <a:pt x="2542" y="4646"/>
                  <a:pt x="2537" y="4658"/>
                  <a:pt x="2531" y="4663"/>
                </a:cubicBezTo>
                <a:cubicBezTo>
                  <a:pt x="2525" y="4658"/>
                  <a:pt x="2520" y="4641"/>
                  <a:pt x="2520" y="4635"/>
                </a:cubicBezTo>
                <a:cubicBezTo>
                  <a:pt x="2508" y="4646"/>
                  <a:pt x="2491" y="4663"/>
                  <a:pt x="2486" y="4675"/>
                </a:cubicBezTo>
                <a:cubicBezTo>
                  <a:pt x="2469" y="4675"/>
                  <a:pt x="2452" y="4675"/>
                  <a:pt x="2440" y="4680"/>
                </a:cubicBezTo>
                <a:cubicBezTo>
                  <a:pt x="2469" y="4646"/>
                  <a:pt x="2503" y="4624"/>
                  <a:pt x="2537" y="4601"/>
                </a:cubicBezTo>
                <a:close/>
                <a:moveTo>
                  <a:pt x="16727" y="4953"/>
                </a:moveTo>
                <a:cubicBezTo>
                  <a:pt x="16727" y="4958"/>
                  <a:pt x="16733" y="4964"/>
                  <a:pt x="16733" y="4970"/>
                </a:cubicBezTo>
                <a:cubicBezTo>
                  <a:pt x="16727" y="4970"/>
                  <a:pt x="16721" y="4964"/>
                  <a:pt x="16716" y="4958"/>
                </a:cubicBezTo>
                <a:cubicBezTo>
                  <a:pt x="16716" y="4958"/>
                  <a:pt x="16727" y="4953"/>
                  <a:pt x="16727" y="4953"/>
                </a:cubicBezTo>
                <a:close/>
                <a:moveTo>
                  <a:pt x="1549" y="4544"/>
                </a:moveTo>
                <a:cubicBezTo>
                  <a:pt x="1487" y="4663"/>
                  <a:pt x="1419" y="4782"/>
                  <a:pt x="1357" y="4902"/>
                </a:cubicBezTo>
                <a:cubicBezTo>
                  <a:pt x="1334" y="4930"/>
                  <a:pt x="1317" y="4958"/>
                  <a:pt x="1294" y="4987"/>
                </a:cubicBezTo>
                <a:lnTo>
                  <a:pt x="1283" y="4987"/>
                </a:lnTo>
                <a:cubicBezTo>
                  <a:pt x="1288" y="4981"/>
                  <a:pt x="1288" y="4981"/>
                  <a:pt x="1294" y="4975"/>
                </a:cubicBezTo>
                <a:cubicBezTo>
                  <a:pt x="1288" y="4958"/>
                  <a:pt x="1288" y="4941"/>
                  <a:pt x="1283" y="4924"/>
                </a:cubicBezTo>
                <a:cubicBezTo>
                  <a:pt x="1391" y="4833"/>
                  <a:pt x="1402" y="4669"/>
                  <a:pt x="1515" y="4590"/>
                </a:cubicBezTo>
                <a:cubicBezTo>
                  <a:pt x="1510" y="4584"/>
                  <a:pt x="1498" y="4572"/>
                  <a:pt x="1493" y="4567"/>
                </a:cubicBezTo>
                <a:cubicBezTo>
                  <a:pt x="1515" y="4561"/>
                  <a:pt x="1532" y="4555"/>
                  <a:pt x="1549" y="4544"/>
                </a:cubicBezTo>
                <a:close/>
                <a:moveTo>
                  <a:pt x="16735" y="4980"/>
                </a:moveTo>
                <a:lnTo>
                  <a:pt x="16735" y="4980"/>
                </a:lnTo>
                <a:cubicBezTo>
                  <a:pt x="16737" y="4982"/>
                  <a:pt x="16741" y="4983"/>
                  <a:pt x="16744" y="4987"/>
                </a:cubicBezTo>
                <a:cubicBezTo>
                  <a:pt x="16744" y="4990"/>
                  <a:pt x="16744" y="4994"/>
                  <a:pt x="16745" y="4998"/>
                </a:cubicBezTo>
                <a:lnTo>
                  <a:pt x="16745" y="4998"/>
                </a:lnTo>
                <a:cubicBezTo>
                  <a:pt x="16742" y="4993"/>
                  <a:pt x="16738" y="4987"/>
                  <a:pt x="16735" y="4980"/>
                </a:cubicBezTo>
                <a:close/>
                <a:moveTo>
                  <a:pt x="17100" y="4985"/>
                </a:moveTo>
                <a:cubicBezTo>
                  <a:pt x="17104" y="4985"/>
                  <a:pt x="17108" y="4986"/>
                  <a:pt x="17113" y="4987"/>
                </a:cubicBezTo>
                <a:cubicBezTo>
                  <a:pt x="17127" y="5010"/>
                  <a:pt x="17125" y="5022"/>
                  <a:pt x="17108" y="5022"/>
                </a:cubicBezTo>
                <a:cubicBezTo>
                  <a:pt x="17105" y="5022"/>
                  <a:pt x="17100" y="5022"/>
                  <a:pt x="17096" y="5021"/>
                </a:cubicBezTo>
                <a:cubicBezTo>
                  <a:pt x="17081" y="4997"/>
                  <a:pt x="17083" y="4985"/>
                  <a:pt x="17100" y="4985"/>
                </a:cubicBezTo>
                <a:close/>
                <a:moveTo>
                  <a:pt x="1396" y="4902"/>
                </a:moveTo>
                <a:cubicBezTo>
                  <a:pt x="1396" y="4907"/>
                  <a:pt x="1396" y="4919"/>
                  <a:pt x="1396" y="4924"/>
                </a:cubicBezTo>
                <a:cubicBezTo>
                  <a:pt x="1368" y="4947"/>
                  <a:pt x="1357" y="4998"/>
                  <a:pt x="1374" y="5032"/>
                </a:cubicBezTo>
                <a:cubicBezTo>
                  <a:pt x="1362" y="5026"/>
                  <a:pt x="1345" y="5015"/>
                  <a:pt x="1334" y="5009"/>
                </a:cubicBezTo>
                <a:cubicBezTo>
                  <a:pt x="1351" y="4970"/>
                  <a:pt x="1374" y="4936"/>
                  <a:pt x="1396" y="4902"/>
                </a:cubicBezTo>
                <a:close/>
                <a:moveTo>
                  <a:pt x="1254" y="5026"/>
                </a:moveTo>
                <a:cubicBezTo>
                  <a:pt x="1254" y="5038"/>
                  <a:pt x="1254" y="5043"/>
                  <a:pt x="1254" y="5055"/>
                </a:cubicBezTo>
                <a:cubicBezTo>
                  <a:pt x="1249" y="5055"/>
                  <a:pt x="1243" y="5055"/>
                  <a:pt x="1237" y="5060"/>
                </a:cubicBezTo>
                <a:cubicBezTo>
                  <a:pt x="1243" y="5049"/>
                  <a:pt x="1249" y="5038"/>
                  <a:pt x="1254" y="5026"/>
                </a:cubicBezTo>
                <a:close/>
                <a:moveTo>
                  <a:pt x="1322" y="5026"/>
                </a:moveTo>
                <a:cubicBezTo>
                  <a:pt x="1340" y="5026"/>
                  <a:pt x="1351" y="5032"/>
                  <a:pt x="1362" y="5032"/>
                </a:cubicBezTo>
                <a:cubicBezTo>
                  <a:pt x="1362" y="5038"/>
                  <a:pt x="1362" y="5043"/>
                  <a:pt x="1362" y="5043"/>
                </a:cubicBezTo>
                <a:cubicBezTo>
                  <a:pt x="1357" y="5049"/>
                  <a:pt x="1351" y="5060"/>
                  <a:pt x="1345" y="5066"/>
                </a:cubicBezTo>
                <a:cubicBezTo>
                  <a:pt x="1334" y="5060"/>
                  <a:pt x="1322" y="5049"/>
                  <a:pt x="1317" y="5049"/>
                </a:cubicBezTo>
                <a:cubicBezTo>
                  <a:pt x="1317" y="5038"/>
                  <a:pt x="1322" y="5032"/>
                  <a:pt x="1322" y="5026"/>
                </a:cubicBezTo>
                <a:close/>
                <a:moveTo>
                  <a:pt x="17158" y="5072"/>
                </a:moveTo>
                <a:cubicBezTo>
                  <a:pt x="17167" y="5091"/>
                  <a:pt x="17165" y="5102"/>
                  <a:pt x="17148" y="5102"/>
                </a:cubicBezTo>
                <a:cubicBezTo>
                  <a:pt x="17144" y="5102"/>
                  <a:pt x="17140" y="5101"/>
                  <a:pt x="17135" y="5100"/>
                </a:cubicBezTo>
                <a:cubicBezTo>
                  <a:pt x="17124" y="5077"/>
                  <a:pt x="17135" y="5072"/>
                  <a:pt x="17158" y="5072"/>
                </a:cubicBezTo>
                <a:close/>
                <a:moveTo>
                  <a:pt x="1203" y="5146"/>
                </a:moveTo>
                <a:lnTo>
                  <a:pt x="1203" y="5151"/>
                </a:lnTo>
                <a:cubicBezTo>
                  <a:pt x="1203" y="5151"/>
                  <a:pt x="1203" y="5157"/>
                  <a:pt x="1198" y="5163"/>
                </a:cubicBezTo>
                <a:cubicBezTo>
                  <a:pt x="1198" y="5157"/>
                  <a:pt x="1203" y="5151"/>
                  <a:pt x="1203" y="5146"/>
                </a:cubicBezTo>
                <a:close/>
                <a:moveTo>
                  <a:pt x="1340" y="5077"/>
                </a:moveTo>
                <a:cubicBezTo>
                  <a:pt x="1340" y="5089"/>
                  <a:pt x="1334" y="5100"/>
                  <a:pt x="1334" y="5112"/>
                </a:cubicBezTo>
                <a:cubicBezTo>
                  <a:pt x="1328" y="5117"/>
                  <a:pt x="1328" y="5123"/>
                  <a:pt x="1322" y="5123"/>
                </a:cubicBezTo>
                <a:lnTo>
                  <a:pt x="1317" y="5129"/>
                </a:lnTo>
                <a:lnTo>
                  <a:pt x="1322" y="5129"/>
                </a:lnTo>
                <a:cubicBezTo>
                  <a:pt x="1311" y="5140"/>
                  <a:pt x="1305" y="5151"/>
                  <a:pt x="1300" y="5163"/>
                </a:cubicBezTo>
                <a:lnTo>
                  <a:pt x="1266" y="5163"/>
                </a:lnTo>
                <a:cubicBezTo>
                  <a:pt x="1266" y="5157"/>
                  <a:pt x="1271" y="5151"/>
                  <a:pt x="1271" y="5151"/>
                </a:cubicBezTo>
                <a:cubicBezTo>
                  <a:pt x="1277" y="5146"/>
                  <a:pt x="1294" y="5134"/>
                  <a:pt x="1300" y="5129"/>
                </a:cubicBezTo>
                <a:lnTo>
                  <a:pt x="1305" y="5106"/>
                </a:lnTo>
                <a:cubicBezTo>
                  <a:pt x="1317" y="5094"/>
                  <a:pt x="1328" y="5083"/>
                  <a:pt x="1340" y="5077"/>
                </a:cubicBezTo>
                <a:close/>
                <a:moveTo>
                  <a:pt x="1260" y="5094"/>
                </a:moveTo>
                <a:lnTo>
                  <a:pt x="1260" y="5094"/>
                </a:lnTo>
                <a:cubicBezTo>
                  <a:pt x="1243" y="5134"/>
                  <a:pt x="1226" y="5174"/>
                  <a:pt x="1209" y="5208"/>
                </a:cubicBezTo>
                <a:lnTo>
                  <a:pt x="1203" y="5208"/>
                </a:lnTo>
                <a:cubicBezTo>
                  <a:pt x="1215" y="5168"/>
                  <a:pt x="1237" y="5134"/>
                  <a:pt x="1260" y="5094"/>
                </a:cubicBezTo>
                <a:close/>
                <a:moveTo>
                  <a:pt x="16778" y="5043"/>
                </a:moveTo>
                <a:cubicBezTo>
                  <a:pt x="16789" y="5077"/>
                  <a:pt x="16806" y="5112"/>
                  <a:pt x="16835" y="5129"/>
                </a:cubicBezTo>
                <a:cubicBezTo>
                  <a:pt x="16852" y="5157"/>
                  <a:pt x="16863" y="5180"/>
                  <a:pt x="16880" y="5208"/>
                </a:cubicBezTo>
                <a:cubicBezTo>
                  <a:pt x="16880" y="5214"/>
                  <a:pt x="16874" y="5219"/>
                  <a:pt x="16874" y="5225"/>
                </a:cubicBezTo>
                <a:cubicBezTo>
                  <a:pt x="16835" y="5168"/>
                  <a:pt x="16801" y="5112"/>
                  <a:pt x="16767" y="5049"/>
                </a:cubicBezTo>
                <a:cubicBezTo>
                  <a:pt x="16767" y="5049"/>
                  <a:pt x="16778" y="5049"/>
                  <a:pt x="16778" y="5043"/>
                </a:cubicBezTo>
                <a:close/>
                <a:moveTo>
                  <a:pt x="17207" y="5187"/>
                </a:moveTo>
                <a:cubicBezTo>
                  <a:pt x="17225" y="5187"/>
                  <a:pt x="17252" y="5219"/>
                  <a:pt x="17221" y="5231"/>
                </a:cubicBezTo>
                <a:cubicBezTo>
                  <a:pt x="17215" y="5225"/>
                  <a:pt x="17203" y="5214"/>
                  <a:pt x="17192" y="5208"/>
                </a:cubicBezTo>
                <a:cubicBezTo>
                  <a:pt x="17192" y="5193"/>
                  <a:pt x="17199" y="5187"/>
                  <a:pt x="17207" y="5187"/>
                </a:cubicBezTo>
                <a:close/>
                <a:moveTo>
                  <a:pt x="16897" y="5248"/>
                </a:moveTo>
                <a:cubicBezTo>
                  <a:pt x="16908" y="5265"/>
                  <a:pt x="16914" y="5276"/>
                  <a:pt x="16925" y="5293"/>
                </a:cubicBezTo>
                <a:cubicBezTo>
                  <a:pt x="16920" y="5299"/>
                  <a:pt x="16920" y="5304"/>
                  <a:pt x="16920" y="5310"/>
                </a:cubicBezTo>
                <a:cubicBezTo>
                  <a:pt x="16908" y="5299"/>
                  <a:pt x="16903" y="5287"/>
                  <a:pt x="16897" y="5270"/>
                </a:cubicBezTo>
                <a:lnTo>
                  <a:pt x="16897" y="5248"/>
                </a:lnTo>
                <a:close/>
                <a:moveTo>
                  <a:pt x="17561" y="5338"/>
                </a:moveTo>
                <a:cubicBezTo>
                  <a:pt x="17567" y="5338"/>
                  <a:pt x="17584" y="5350"/>
                  <a:pt x="17589" y="5355"/>
                </a:cubicBezTo>
                <a:cubicBezTo>
                  <a:pt x="17588" y="5366"/>
                  <a:pt x="17581" y="5370"/>
                  <a:pt x="17574" y="5370"/>
                </a:cubicBezTo>
                <a:cubicBezTo>
                  <a:pt x="17557" y="5370"/>
                  <a:pt x="17537" y="5350"/>
                  <a:pt x="17561" y="5338"/>
                </a:cubicBezTo>
                <a:close/>
                <a:moveTo>
                  <a:pt x="16948" y="5333"/>
                </a:moveTo>
                <a:cubicBezTo>
                  <a:pt x="16948" y="5344"/>
                  <a:pt x="16954" y="5355"/>
                  <a:pt x="16960" y="5367"/>
                </a:cubicBezTo>
                <a:lnTo>
                  <a:pt x="16954" y="5378"/>
                </a:lnTo>
                <a:lnTo>
                  <a:pt x="16954" y="5373"/>
                </a:lnTo>
                <a:lnTo>
                  <a:pt x="16948" y="5373"/>
                </a:lnTo>
                <a:cubicBezTo>
                  <a:pt x="16942" y="5361"/>
                  <a:pt x="16931" y="5344"/>
                  <a:pt x="16925" y="5333"/>
                </a:cubicBezTo>
                <a:close/>
                <a:moveTo>
                  <a:pt x="17260" y="5236"/>
                </a:moveTo>
                <a:cubicBezTo>
                  <a:pt x="17294" y="5293"/>
                  <a:pt x="17323" y="5350"/>
                  <a:pt x="17345" y="5407"/>
                </a:cubicBezTo>
                <a:cubicBezTo>
                  <a:pt x="17283" y="5378"/>
                  <a:pt x="17255" y="5310"/>
                  <a:pt x="17215" y="5259"/>
                </a:cubicBezTo>
                <a:cubicBezTo>
                  <a:pt x="17226" y="5253"/>
                  <a:pt x="17243" y="5242"/>
                  <a:pt x="17260" y="5236"/>
                </a:cubicBezTo>
                <a:close/>
                <a:moveTo>
                  <a:pt x="2196" y="5129"/>
                </a:moveTo>
                <a:lnTo>
                  <a:pt x="2196" y="5129"/>
                </a:lnTo>
                <a:cubicBezTo>
                  <a:pt x="2191" y="5163"/>
                  <a:pt x="2168" y="5191"/>
                  <a:pt x="2162" y="5219"/>
                </a:cubicBezTo>
                <a:cubicBezTo>
                  <a:pt x="2145" y="5248"/>
                  <a:pt x="2128" y="5276"/>
                  <a:pt x="2105" y="5310"/>
                </a:cubicBezTo>
                <a:cubicBezTo>
                  <a:pt x="2094" y="5321"/>
                  <a:pt x="2088" y="5338"/>
                  <a:pt x="2077" y="5355"/>
                </a:cubicBezTo>
                <a:cubicBezTo>
                  <a:pt x="2066" y="5378"/>
                  <a:pt x="2054" y="5395"/>
                  <a:pt x="2043" y="5418"/>
                </a:cubicBezTo>
                <a:cubicBezTo>
                  <a:pt x="2049" y="5373"/>
                  <a:pt x="2060" y="5327"/>
                  <a:pt x="2100" y="5304"/>
                </a:cubicBezTo>
                <a:cubicBezTo>
                  <a:pt x="2100" y="5299"/>
                  <a:pt x="2100" y="5282"/>
                  <a:pt x="2100" y="5276"/>
                </a:cubicBezTo>
                <a:cubicBezTo>
                  <a:pt x="2117" y="5253"/>
                  <a:pt x="2140" y="5236"/>
                  <a:pt x="2134" y="5214"/>
                </a:cubicBezTo>
                <a:cubicBezTo>
                  <a:pt x="2157" y="5197"/>
                  <a:pt x="2174" y="5174"/>
                  <a:pt x="2168" y="5146"/>
                </a:cubicBezTo>
                <a:cubicBezTo>
                  <a:pt x="2174" y="5146"/>
                  <a:pt x="2191" y="5134"/>
                  <a:pt x="2196" y="5129"/>
                </a:cubicBezTo>
                <a:close/>
                <a:moveTo>
                  <a:pt x="17343" y="5410"/>
                </a:moveTo>
                <a:cubicBezTo>
                  <a:pt x="17352" y="5410"/>
                  <a:pt x="17360" y="5414"/>
                  <a:pt x="17362" y="5424"/>
                </a:cubicBezTo>
                <a:cubicBezTo>
                  <a:pt x="17366" y="5440"/>
                  <a:pt x="17351" y="5451"/>
                  <a:pt x="17338" y="5451"/>
                </a:cubicBezTo>
                <a:cubicBezTo>
                  <a:pt x="17330" y="5451"/>
                  <a:pt x="17323" y="5446"/>
                  <a:pt x="17323" y="5435"/>
                </a:cubicBezTo>
                <a:cubicBezTo>
                  <a:pt x="17319" y="5418"/>
                  <a:pt x="17331" y="5410"/>
                  <a:pt x="17343" y="5410"/>
                </a:cubicBezTo>
                <a:close/>
                <a:moveTo>
                  <a:pt x="16994" y="5424"/>
                </a:moveTo>
                <a:cubicBezTo>
                  <a:pt x="16999" y="5435"/>
                  <a:pt x="16999" y="5441"/>
                  <a:pt x="17005" y="5452"/>
                </a:cubicBezTo>
                <a:cubicBezTo>
                  <a:pt x="16999" y="5452"/>
                  <a:pt x="16994" y="5446"/>
                  <a:pt x="16988" y="5446"/>
                </a:cubicBezTo>
                <a:cubicBezTo>
                  <a:pt x="16988" y="5441"/>
                  <a:pt x="16988" y="5435"/>
                  <a:pt x="16994" y="5424"/>
                </a:cubicBezTo>
                <a:close/>
                <a:moveTo>
                  <a:pt x="17374" y="5480"/>
                </a:moveTo>
                <a:cubicBezTo>
                  <a:pt x="17381" y="5480"/>
                  <a:pt x="17388" y="5485"/>
                  <a:pt x="17391" y="5497"/>
                </a:cubicBezTo>
                <a:cubicBezTo>
                  <a:pt x="17383" y="5505"/>
                  <a:pt x="17376" y="5509"/>
                  <a:pt x="17370" y="5509"/>
                </a:cubicBezTo>
                <a:cubicBezTo>
                  <a:pt x="17363" y="5509"/>
                  <a:pt x="17357" y="5504"/>
                  <a:pt x="17351" y="5492"/>
                </a:cubicBezTo>
                <a:cubicBezTo>
                  <a:pt x="17359" y="5484"/>
                  <a:pt x="17367" y="5480"/>
                  <a:pt x="17374" y="5480"/>
                </a:cubicBezTo>
                <a:close/>
                <a:moveTo>
                  <a:pt x="17016" y="5469"/>
                </a:moveTo>
                <a:cubicBezTo>
                  <a:pt x="17022" y="5480"/>
                  <a:pt x="17028" y="5497"/>
                  <a:pt x="17039" y="5509"/>
                </a:cubicBezTo>
                <a:cubicBezTo>
                  <a:pt x="17033" y="5509"/>
                  <a:pt x="17022" y="5514"/>
                  <a:pt x="17022" y="5514"/>
                </a:cubicBezTo>
                <a:cubicBezTo>
                  <a:pt x="17016" y="5503"/>
                  <a:pt x="17011" y="5497"/>
                  <a:pt x="17005" y="5486"/>
                </a:cubicBezTo>
                <a:cubicBezTo>
                  <a:pt x="17011" y="5480"/>
                  <a:pt x="17011" y="5475"/>
                  <a:pt x="17016" y="5469"/>
                </a:cubicBezTo>
                <a:close/>
                <a:moveTo>
                  <a:pt x="16728" y="5450"/>
                </a:moveTo>
                <a:cubicBezTo>
                  <a:pt x="16745" y="5450"/>
                  <a:pt x="16781" y="5507"/>
                  <a:pt x="16750" y="5520"/>
                </a:cubicBezTo>
                <a:cubicBezTo>
                  <a:pt x="16738" y="5503"/>
                  <a:pt x="16733" y="5480"/>
                  <a:pt x="16721" y="5463"/>
                </a:cubicBezTo>
                <a:cubicBezTo>
                  <a:pt x="16721" y="5454"/>
                  <a:pt x="16724" y="5450"/>
                  <a:pt x="16728" y="5450"/>
                </a:cubicBezTo>
                <a:close/>
                <a:moveTo>
                  <a:pt x="17516" y="5367"/>
                </a:moveTo>
                <a:cubicBezTo>
                  <a:pt x="17538" y="5367"/>
                  <a:pt x="17550" y="5384"/>
                  <a:pt x="17567" y="5395"/>
                </a:cubicBezTo>
                <a:cubicBezTo>
                  <a:pt x="17572" y="5395"/>
                  <a:pt x="17584" y="5390"/>
                  <a:pt x="17589" y="5390"/>
                </a:cubicBezTo>
                <a:cubicBezTo>
                  <a:pt x="17595" y="5441"/>
                  <a:pt x="17635" y="5492"/>
                  <a:pt x="17640" y="5537"/>
                </a:cubicBezTo>
                <a:cubicBezTo>
                  <a:pt x="17635" y="5538"/>
                  <a:pt x="17630" y="5539"/>
                  <a:pt x="17625" y="5539"/>
                </a:cubicBezTo>
                <a:cubicBezTo>
                  <a:pt x="17610" y="5539"/>
                  <a:pt x="17599" y="5532"/>
                  <a:pt x="17595" y="5514"/>
                </a:cubicBezTo>
                <a:cubicBezTo>
                  <a:pt x="17567" y="5469"/>
                  <a:pt x="17550" y="5418"/>
                  <a:pt x="17516" y="5367"/>
                </a:cubicBezTo>
                <a:close/>
                <a:moveTo>
                  <a:pt x="1061" y="5537"/>
                </a:moveTo>
                <a:cubicBezTo>
                  <a:pt x="1061" y="5543"/>
                  <a:pt x="1056" y="5548"/>
                  <a:pt x="1056" y="5548"/>
                </a:cubicBezTo>
                <a:cubicBezTo>
                  <a:pt x="1056" y="5543"/>
                  <a:pt x="1056" y="5537"/>
                  <a:pt x="1050" y="5537"/>
                </a:cubicBezTo>
                <a:close/>
                <a:moveTo>
                  <a:pt x="16647" y="4158"/>
                </a:moveTo>
                <a:lnTo>
                  <a:pt x="16647" y="4158"/>
                </a:lnTo>
                <a:cubicBezTo>
                  <a:pt x="16727" y="4221"/>
                  <a:pt x="16761" y="4317"/>
                  <a:pt x="16823" y="4397"/>
                </a:cubicBezTo>
                <a:lnTo>
                  <a:pt x="16846" y="4385"/>
                </a:lnTo>
                <a:lnTo>
                  <a:pt x="16846" y="4385"/>
                </a:lnTo>
                <a:cubicBezTo>
                  <a:pt x="16840" y="4391"/>
                  <a:pt x="16829" y="4408"/>
                  <a:pt x="16818" y="4414"/>
                </a:cubicBezTo>
                <a:cubicBezTo>
                  <a:pt x="16835" y="4425"/>
                  <a:pt x="16857" y="4436"/>
                  <a:pt x="16869" y="4442"/>
                </a:cubicBezTo>
                <a:cubicBezTo>
                  <a:pt x="16869" y="4453"/>
                  <a:pt x="16880" y="4476"/>
                  <a:pt x="16880" y="4482"/>
                </a:cubicBezTo>
                <a:cubicBezTo>
                  <a:pt x="16891" y="4487"/>
                  <a:pt x="16908" y="4493"/>
                  <a:pt x="16914" y="4499"/>
                </a:cubicBezTo>
                <a:cubicBezTo>
                  <a:pt x="16914" y="4504"/>
                  <a:pt x="16914" y="4521"/>
                  <a:pt x="16914" y="4527"/>
                </a:cubicBezTo>
                <a:cubicBezTo>
                  <a:pt x="17079" y="4743"/>
                  <a:pt x="17181" y="4998"/>
                  <a:pt x="17334" y="5219"/>
                </a:cubicBezTo>
                <a:cubicBezTo>
                  <a:pt x="17368" y="5344"/>
                  <a:pt x="17459" y="5446"/>
                  <a:pt x="17493" y="5571"/>
                </a:cubicBezTo>
                <a:cubicBezTo>
                  <a:pt x="17408" y="5452"/>
                  <a:pt x="17345" y="5316"/>
                  <a:pt x="17272" y="5185"/>
                </a:cubicBezTo>
                <a:lnTo>
                  <a:pt x="17272" y="5191"/>
                </a:lnTo>
                <a:cubicBezTo>
                  <a:pt x="17255" y="5163"/>
                  <a:pt x="17255" y="5123"/>
                  <a:pt x="17221" y="5117"/>
                </a:cubicBezTo>
                <a:cubicBezTo>
                  <a:pt x="17221" y="5129"/>
                  <a:pt x="17215" y="5151"/>
                  <a:pt x="17215" y="5163"/>
                </a:cubicBezTo>
                <a:cubicBezTo>
                  <a:pt x="17198" y="5163"/>
                  <a:pt x="17169" y="5168"/>
                  <a:pt x="17152" y="5168"/>
                </a:cubicBezTo>
                <a:cubicBezTo>
                  <a:pt x="17158" y="5151"/>
                  <a:pt x="17158" y="5134"/>
                  <a:pt x="17164" y="5117"/>
                </a:cubicBezTo>
                <a:cubicBezTo>
                  <a:pt x="17186" y="5117"/>
                  <a:pt x="17203" y="5106"/>
                  <a:pt x="17209" y="5077"/>
                </a:cubicBezTo>
                <a:cubicBezTo>
                  <a:pt x="17192" y="5009"/>
                  <a:pt x="17130" y="4953"/>
                  <a:pt x="17096" y="4885"/>
                </a:cubicBezTo>
                <a:cubicBezTo>
                  <a:pt x="17079" y="4845"/>
                  <a:pt x="17062" y="4794"/>
                  <a:pt x="17016" y="4782"/>
                </a:cubicBezTo>
                <a:lnTo>
                  <a:pt x="17016" y="4782"/>
                </a:lnTo>
                <a:cubicBezTo>
                  <a:pt x="17016" y="4816"/>
                  <a:pt x="17033" y="4856"/>
                  <a:pt x="17067" y="4879"/>
                </a:cubicBezTo>
                <a:cubicBezTo>
                  <a:pt x="17073" y="4913"/>
                  <a:pt x="17135" y="4958"/>
                  <a:pt x="17090" y="4981"/>
                </a:cubicBezTo>
                <a:cubicBezTo>
                  <a:pt x="17073" y="4953"/>
                  <a:pt x="17056" y="4941"/>
                  <a:pt x="17028" y="4941"/>
                </a:cubicBezTo>
                <a:cubicBezTo>
                  <a:pt x="17033" y="4936"/>
                  <a:pt x="17045" y="4919"/>
                  <a:pt x="17056" y="4913"/>
                </a:cubicBezTo>
                <a:cubicBezTo>
                  <a:pt x="17045" y="4907"/>
                  <a:pt x="17016" y="4902"/>
                  <a:pt x="17005" y="4896"/>
                </a:cubicBezTo>
                <a:cubicBezTo>
                  <a:pt x="16994" y="4879"/>
                  <a:pt x="16982" y="4862"/>
                  <a:pt x="16971" y="4845"/>
                </a:cubicBezTo>
                <a:cubicBezTo>
                  <a:pt x="16988" y="4845"/>
                  <a:pt x="17011" y="4839"/>
                  <a:pt x="17022" y="4839"/>
                </a:cubicBezTo>
                <a:cubicBezTo>
                  <a:pt x="16999" y="4828"/>
                  <a:pt x="16977" y="4822"/>
                  <a:pt x="16948" y="4811"/>
                </a:cubicBezTo>
                <a:cubicBezTo>
                  <a:pt x="16954" y="4811"/>
                  <a:pt x="16971" y="4799"/>
                  <a:pt x="16977" y="4794"/>
                </a:cubicBezTo>
                <a:cubicBezTo>
                  <a:pt x="16937" y="4743"/>
                  <a:pt x="16903" y="4686"/>
                  <a:pt x="16863" y="4635"/>
                </a:cubicBezTo>
                <a:cubicBezTo>
                  <a:pt x="16818" y="4618"/>
                  <a:pt x="16823" y="4561"/>
                  <a:pt x="16812" y="4521"/>
                </a:cubicBezTo>
                <a:lnTo>
                  <a:pt x="16812" y="4521"/>
                </a:lnTo>
                <a:cubicBezTo>
                  <a:pt x="16903" y="4567"/>
                  <a:pt x="16931" y="4675"/>
                  <a:pt x="16988" y="4754"/>
                </a:cubicBezTo>
                <a:cubicBezTo>
                  <a:pt x="16988" y="4764"/>
                  <a:pt x="16994" y="4767"/>
                  <a:pt x="17001" y="4767"/>
                </a:cubicBezTo>
                <a:cubicBezTo>
                  <a:pt x="17020" y="4767"/>
                  <a:pt x="17049" y="4744"/>
                  <a:pt x="17016" y="4731"/>
                </a:cubicBezTo>
                <a:cubicBezTo>
                  <a:pt x="16925" y="4595"/>
                  <a:pt x="16840" y="4448"/>
                  <a:pt x="16744" y="4312"/>
                </a:cubicBezTo>
                <a:cubicBezTo>
                  <a:pt x="16710" y="4260"/>
                  <a:pt x="16676" y="4215"/>
                  <a:pt x="16647" y="4158"/>
                </a:cubicBezTo>
                <a:close/>
                <a:moveTo>
                  <a:pt x="17606" y="5548"/>
                </a:moveTo>
                <a:cubicBezTo>
                  <a:pt x="17618" y="5548"/>
                  <a:pt x="17646" y="5554"/>
                  <a:pt x="17657" y="5554"/>
                </a:cubicBezTo>
                <a:cubicBezTo>
                  <a:pt x="17674" y="5571"/>
                  <a:pt x="17680" y="5594"/>
                  <a:pt x="17674" y="5616"/>
                </a:cubicBezTo>
                <a:cubicBezTo>
                  <a:pt x="17660" y="5625"/>
                  <a:pt x="17645" y="5628"/>
                  <a:pt x="17629" y="5628"/>
                </a:cubicBezTo>
                <a:cubicBezTo>
                  <a:pt x="17613" y="5628"/>
                  <a:pt x="17598" y="5625"/>
                  <a:pt x="17584" y="5622"/>
                </a:cubicBezTo>
                <a:cubicBezTo>
                  <a:pt x="17595" y="5616"/>
                  <a:pt x="17629" y="5616"/>
                  <a:pt x="17640" y="5611"/>
                </a:cubicBezTo>
                <a:cubicBezTo>
                  <a:pt x="17629" y="5594"/>
                  <a:pt x="17618" y="5571"/>
                  <a:pt x="17606" y="5548"/>
                </a:cubicBezTo>
                <a:close/>
                <a:moveTo>
                  <a:pt x="17525" y="5633"/>
                </a:moveTo>
                <a:cubicBezTo>
                  <a:pt x="17529" y="5633"/>
                  <a:pt x="17533" y="5635"/>
                  <a:pt x="17538" y="5639"/>
                </a:cubicBezTo>
                <a:cubicBezTo>
                  <a:pt x="17552" y="5648"/>
                  <a:pt x="17551" y="5679"/>
                  <a:pt x="17538" y="5679"/>
                </a:cubicBezTo>
                <a:cubicBezTo>
                  <a:pt x="17535" y="5679"/>
                  <a:pt x="17531" y="5678"/>
                  <a:pt x="17527" y="5673"/>
                </a:cubicBezTo>
                <a:cubicBezTo>
                  <a:pt x="17508" y="5669"/>
                  <a:pt x="17509" y="5633"/>
                  <a:pt x="17525" y="5633"/>
                </a:cubicBezTo>
                <a:close/>
                <a:moveTo>
                  <a:pt x="17028" y="5526"/>
                </a:moveTo>
                <a:lnTo>
                  <a:pt x="17028" y="5526"/>
                </a:lnTo>
                <a:cubicBezTo>
                  <a:pt x="17084" y="5565"/>
                  <a:pt x="17096" y="5645"/>
                  <a:pt x="17135" y="5702"/>
                </a:cubicBezTo>
                <a:lnTo>
                  <a:pt x="17118" y="5707"/>
                </a:lnTo>
                <a:cubicBezTo>
                  <a:pt x="17090" y="5645"/>
                  <a:pt x="17062" y="5582"/>
                  <a:pt x="17028" y="5526"/>
                </a:cubicBezTo>
                <a:close/>
                <a:moveTo>
                  <a:pt x="1451" y="5986"/>
                </a:moveTo>
                <a:cubicBezTo>
                  <a:pt x="1455" y="5986"/>
                  <a:pt x="1460" y="5988"/>
                  <a:pt x="1464" y="5991"/>
                </a:cubicBezTo>
                <a:cubicBezTo>
                  <a:pt x="1479" y="6010"/>
                  <a:pt x="1457" y="6033"/>
                  <a:pt x="1439" y="6033"/>
                </a:cubicBezTo>
                <a:cubicBezTo>
                  <a:pt x="1436" y="6033"/>
                  <a:pt x="1433" y="6032"/>
                  <a:pt x="1430" y="6031"/>
                </a:cubicBezTo>
                <a:cubicBezTo>
                  <a:pt x="1412" y="6012"/>
                  <a:pt x="1431" y="5986"/>
                  <a:pt x="1451" y="5986"/>
                </a:cubicBezTo>
                <a:close/>
                <a:moveTo>
                  <a:pt x="17572" y="5900"/>
                </a:moveTo>
                <a:lnTo>
                  <a:pt x="17572" y="5900"/>
                </a:lnTo>
                <a:cubicBezTo>
                  <a:pt x="17589" y="5929"/>
                  <a:pt x="17606" y="5963"/>
                  <a:pt x="17623" y="5991"/>
                </a:cubicBezTo>
                <a:cubicBezTo>
                  <a:pt x="17623" y="6008"/>
                  <a:pt x="17618" y="6025"/>
                  <a:pt x="17618" y="6042"/>
                </a:cubicBezTo>
                <a:cubicBezTo>
                  <a:pt x="17601" y="5997"/>
                  <a:pt x="17584" y="5951"/>
                  <a:pt x="17572" y="5900"/>
                </a:cubicBezTo>
                <a:close/>
                <a:moveTo>
                  <a:pt x="17937" y="6265"/>
                </a:moveTo>
                <a:cubicBezTo>
                  <a:pt x="17938" y="6266"/>
                  <a:pt x="17940" y="6268"/>
                  <a:pt x="17941" y="6269"/>
                </a:cubicBezTo>
                <a:cubicBezTo>
                  <a:pt x="17940" y="6268"/>
                  <a:pt x="17938" y="6266"/>
                  <a:pt x="17937" y="6265"/>
                </a:cubicBezTo>
                <a:close/>
                <a:moveTo>
                  <a:pt x="786" y="6307"/>
                </a:moveTo>
                <a:cubicBezTo>
                  <a:pt x="789" y="6307"/>
                  <a:pt x="792" y="6307"/>
                  <a:pt x="795" y="6309"/>
                </a:cubicBezTo>
                <a:cubicBezTo>
                  <a:pt x="810" y="6319"/>
                  <a:pt x="803" y="6356"/>
                  <a:pt x="781" y="6356"/>
                </a:cubicBezTo>
                <a:cubicBezTo>
                  <a:pt x="778" y="6356"/>
                  <a:pt x="775" y="6355"/>
                  <a:pt x="772" y="6354"/>
                </a:cubicBezTo>
                <a:cubicBezTo>
                  <a:pt x="752" y="6344"/>
                  <a:pt x="763" y="6307"/>
                  <a:pt x="786" y="6307"/>
                </a:cubicBezTo>
                <a:close/>
                <a:moveTo>
                  <a:pt x="17691" y="6161"/>
                </a:moveTo>
                <a:cubicBezTo>
                  <a:pt x="17714" y="6241"/>
                  <a:pt x="17754" y="6309"/>
                  <a:pt x="17777" y="6388"/>
                </a:cubicBezTo>
                <a:cubicBezTo>
                  <a:pt x="17754" y="6388"/>
                  <a:pt x="17742" y="6365"/>
                  <a:pt x="17731" y="6348"/>
                </a:cubicBezTo>
                <a:lnTo>
                  <a:pt x="17697" y="6348"/>
                </a:lnTo>
                <a:cubicBezTo>
                  <a:pt x="17703" y="6337"/>
                  <a:pt x="17714" y="6314"/>
                  <a:pt x="17720" y="6303"/>
                </a:cubicBezTo>
                <a:cubicBezTo>
                  <a:pt x="17708" y="6303"/>
                  <a:pt x="17697" y="6309"/>
                  <a:pt x="17686" y="6309"/>
                </a:cubicBezTo>
                <a:cubicBezTo>
                  <a:pt x="17716" y="6274"/>
                  <a:pt x="17708" y="6250"/>
                  <a:pt x="17688" y="6250"/>
                </a:cubicBezTo>
                <a:cubicBezTo>
                  <a:pt x="17678" y="6250"/>
                  <a:pt x="17665" y="6256"/>
                  <a:pt x="17652" y="6269"/>
                </a:cubicBezTo>
                <a:cubicBezTo>
                  <a:pt x="17646" y="6258"/>
                  <a:pt x="17640" y="6241"/>
                  <a:pt x="17640" y="6235"/>
                </a:cubicBezTo>
                <a:cubicBezTo>
                  <a:pt x="17657" y="6235"/>
                  <a:pt x="17680" y="6229"/>
                  <a:pt x="17697" y="6229"/>
                </a:cubicBezTo>
                <a:cubicBezTo>
                  <a:pt x="17686" y="6207"/>
                  <a:pt x="17686" y="6184"/>
                  <a:pt x="17691" y="6161"/>
                </a:cubicBezTo>
                <a:close/>
                <a:moveTo>
                  <a:pt x="1669" y="6116"/>
                </a:moveTo>
                <a:cubicBezTo>
                  <a:pt x="1674" y="6116"/>
                  <a:pt x="1680" y="6121"/>
                  <a:pt x="1686" y="6121"/>
                </a:cubicBezTo>
                <a:cubicBezTo>
                  <a:pt x="1646" y="6212"/>
                  <a:pt x="1606" y="6303"/>
                  <a:pt x="1566" y="6394"/>
                </a:cubicBezTo>
                <a:cubicBezTo>
                  <a:pt x="1589" y="6331"/>
                  <a:pt x="1606" y="6263"/>
                  <a:pt x="1646" y="6207"/>
                </a:cubicBezTo>
                <a:lnTo>
                  <a:pt x="1606" y="6207"/>
                </a:lnTo>
                <a:cubicBezTo>
                  <a:pt x="1618" y="6201"/>
                  <a:pt x="1635" y="6195"/>
                  <a:pt x="1652" y="6190"/>
                </a:cubicBezTo>
                <a:cubicBezTo>
                  <a:pt x="1657" y="6161"/>
                  <a:pt x="1663" y="6138"/>
                  <a:pt x="1669" y="6116"/>
                </a:cubicBezTo>
                <a:close/>
                <a:moveTo>
                  <a:pt x="1010" y="5588"/>
                </a:moveTo>
                <a:lnTo>
                  <a:pt x="1010" y="5588"/>
                </a:lnTo>
                <a:cubicBezTo>
                  <a:pt x="999" y="5628"/>
                  <a:pt x="988" y="5668"/>
                  <a:pt x="971" y="5713"/>
                </a:cubicBezTo>
                <a:lnTo>
                  <a:pt x="976" y="5713"/>
                </a:lnTo>
                <a:cubicBezTo>
                  <a:pt x="948" y="5781"/>
                  <a:pt x="925" y="5849"/>
                  <a:pt x="886" y="5912"/>
                </a:cubicBezTo>
                <a:lnTo>
                  <a:pt x="914" y="5934"/>
                </a:lnTo>
                <a:cubicBezTo>
                  <a:pt x="920" y="5917"/>
                  <a:pt x="937" y="5889"/>
                  <a:pt x="948" y="5872"/>
                </a:cubicBezTo>
                <a:lnTo>
                  <a:pt x="982" y="5860"/>
                </a:lnTo>
                <a:lnTo>
                  <a:pt x="982" y="5889"/>
                </a:lnTo>
                <a:lnTo>
                  <a:pt x="937" y="5894"/>
                </a:lnTo>
                <a:cubicBezTo>
                  <a:pt x="937" y="5929"/>
                  <a:pt x="931" y="5963"/>
                  <a:pt x="931" y="5997"/>
                </a:cubicBezTo>
                <a:cubicBezTo>
                  <a:pt x="886" y="6025"/>
                  <a:pt x="874" y="6070"/>
                  <a:pt x="869" y="6121"/>
                </a:cubicBezTo>
                <a:cubicBezTo>
                  <a:pt x="874" y="6173"/>
                  <a:pt x="812" y="6218"/>
                  <a:pt x="835" y="6275"/>
                </a:cubicBezTo>
                <a:cubicBezTo>
                  <a:pt x="812" y="6263"/>
                  <a:pt x="789" y="6258"/>
                  <a:pt x="766" y="6252"/>
                </a:cubicBezTo>
                <a:cubicBezTo>
                  <a:pt x="744" y="6297"/>
                  <a:pt x="721" y="6348"/>
                  <a:pt x="715" y="6405"/>
                </a:cubicBezTo>
                <a:cubicBezTo>
                  <a:pt x="698" y="6428"/>
                  <a:pt x="681" y="6445"/>
                  <a:pt x="670" y="6468"/>
                </a:cubicBezTo>
                <a:cubicBezTo>
                  <a:pt x="710" y="6348"/>
                  <a:pt x="732" y="6224"/>
                  <a:pt x="801" y="6116"/>
                </a:cubicBezTo>
                <a:lnTo>
                  <a:pt x="801" y="6116"/>
                </a:lnTo>
                <a:cubicBezTo>
                  <a:pt x="789" y="6155"/>
                  <a:pt x="778" y="6195"/>
                  <a:pt x="766" y="6241"/>
                </a:cubicBezTo>
                <a:cubicBezTo>
                  <a:pt x="778" y="6241"/>
                  <a:pt x="801" y="6246"/>
                  <a:pt x="812" y="6246"/>
                </a:cubicBezTo>
                <a:cubicBezTo>
                  <a:pt x="818" y="6155"/>
                  <a:pt x="874" y="6076"/>
                  <a:pt x="886" y="5985"/>
                </a:cubicBezTo>
                <a:lnTo>
                  <a:pt x="886" y="5985"/>
                </a:lnTo>
                <a:cubicBezTo>
                  <a:pt x="835" y="6014"/>
                  <a:pt x="823" y="6076"/>
                  <a:pt x="789" y="6121"/>
                </a:cubicBezTo>
                <a:cubicBezTo>
                  <a:pt x="829" y="5974"/>
                  <a:pt x="891" y="5826"/>
                  <a:pt x="959" y="5685"/>
                </a:cubicBezTo>
                <a:cubicBezTo>
                  <a:pt x="965" y="5685"/>
                  <a:pt x="965" y="5685"/>
                  <a:pt x="965" y="5679"/>
                </a:cubicBezTo>
                <a:cubicBezTo>
                  <a:pt x="971" y="5679"/>
                  <a:pt x="971" y="5673"/>
                  <a:pt x="971" y="5668"/>
                </a:cubicBezTo>
                <a:cubicBezTo>
                  <a:pt x="982" y="5639"/>
                  <a:pt x="999" y="5616"/>
                  <a:pt x="1010" y="5588"/>
                </a:cubicBezTo>
                <a:close/>
                <a:moveTo>
                  <a:pt x="17731" y="6405"/>
                </a:moveTo>
                <a:cubicBezTo>
                  <a:pt x="17771" y="6405"/>
                  <a:pt x="17794" y="6422"/>
                  <a:pt x="17794" y="6462"/>
                </a:cubicBezTo>
                <a:cubicBezTo>
                  <a:pt x="17782" y="6468"/>
                  <a:pt x="17760" y="6473"/>
                  <a:pt x="17748" y="6479"/>
                </a:cubicBezTo>
                <a:cubicBezTo>
                  <a:pt x="17754" y="6473"/>
                  <a:pt x="17771" y="6456"/>
                  <a:pt x="17777" y="6445"/>
                </a:cubicBezTo>
                <a:cubicBezTo>
                  <a:pt x="17765" y="6434"/>
                  <a:pt x="17742" y="6416"/>
                  <a:pt x="17731" y="6405"/>
                </a:cubicBezTo>
                <a:close/>
                <a:moveTo>
                  <a:pt x="17447" y="6473"/>
                </a:moveTo>
                <a:cubicBezTo>
                  <a:pt x="17470" y="6473"/>
                  <a:pt x="17487" y="6536"/>
                  <a:pt x="17459" y="6541"/>
                </a:cubicBezTo>
                <a:cubicBezTo>
                  <a:pt x="17442" y="6530"/>
                  <a:pt x="17436" y="6496"/>
                  <a:pt x="17447" y="6473"/>
                </a:cubicBezTo>
                <a:close/>
                <a:moveTo>
                  <a:pt x="1504" y="6547"/>
                </a:moveTo>
                <a:cubicBezTo>
                  <a:pt x="1504" y="6553"/>
                  <a:pt x="1504" y="6553"/>
                  <a:pt x="1504" y="6553"/>
                </a:cubicBezTo>
                <a:lnTo>
                  <a:pt x="1498" y="6553"/>
                </a:lnTo>
                <a:lnTo>
                  <a:pt x="1498" y="6547"/>
                </a:lnTo>
                <a:close/>
                <a:moveTo>
                  <a:pt x="17828" y="6530"/>
                </a:moveTo>
                <a:cubicBezTo>
                  <a:pt x="17833" y="6570"/>
                  <a:pt x="17839" y="6609"/>
                  <a:pt x="17850" y="6643"/>
                </a:cubicBezTo>
                <a:cubicBezTo>
                  <a:pt x="17833" y="6638"/>
                  <a:pt x="17816" y="6632"/>
                  <a:pt x="17799" y="6626"/>
                </a:cubicBezTo>
                <a:cubicBezTo>
                  <a:pt x="17811" y="6615"/>
                  <a:pt x="17816" y="6604"/>
                  <a:pt x="17828" y="6592"/>
                </a:cubicBezTo>
                <a:cubicBezTo>
                  <a:pt x="17822" y="6575"/>
                  <a:pt x="17811" y="6553"/>
                  <a:pt x="17799" y="6536"/>
                </a:cubicBezTo>
                <a:lnTo>
                  <a:pt x="17828" y="6530"/>
                </a:lnTo>
                <a:close/>
                <a:moveTo>
                  <a:pt x="749" y="6428"/>
                </a:moveTo>
                <a:lnTo>
                  <a:pt x="749" y="6428"/>
                </a:lnTo>
                <a:cubicBezTo>
                  <a:pt x="732" y="6530"/>
                  <a:pt x="681" y="6626"/>
                  <a:pt x="687" y="6734"/>
                </a:cubicBezTo>
                <a:cubicBezTo>
                  <a:pt x="681" y="6729"/>
                  <a:pt x="664" y="6717"/>
                  <a:pt x="659" y="6712"/>
                </a:cubicBezTo>
                <a:cubicBezTo>
                  <a:pt x="687" y="6615"/>
                  <a:pt x="693" y="6507"/>
                  <a:pt x="749" y="6428"/>
                </a:cubicBezTo>
                <a:close/>
                <a:moveTo>
                  <a:pt x="654" y="6762"/>
                </a:moveTo>
                <a:cubicBezTo>
                  <a:pt x="656" y="6762"/>
                  <a:pt x="657" y="6762"/>
                  <a:pt x="659" y="6763"/>
                </a:cubicBezTo>
                <a:cubicBezTo>
                  <a:pt x="676" y="6780"/>
                  <a:pt x="659" y="6814"/>
                  <a:pt x="636" y="6814"/>
                </a:cubicBezTo>
                <a:cubicBezTo>
                  <a:pt x="620" y="6798"/>
                  <a:pt x="634" y="6762"/>
                  <a:pt x="654" y="6762"/>
                </a:cubicBezTo>
                <a:close/>
                <a:moveTo>
                  <a:pt x="17550" y="6780"/>
                </a:moveTo>
                <a:lnTo>
                  <a:pt x="17550" y="6780"/>
                </a:lnTo>
                <a:cubicBezTo>
                  <a:pt x="17572" y="6797"/>
                  <a:pt x="17567" y="6808"/>
                  <a:pt x="17544" y="6814"/>
                </a:cubicBezTo>
                <a:cubicBezTo>
                  <a:pt x="17527" y="6797"/>
                  <a:pt x="17527" y="6785"/>
                  <a:pt x="17550" y="6780"/>
                </a:cubicBezTo>
                <a:close/>
                <a:moveTo>
                  <a:pt x="642" y="6842"/>
                </a:moveTo>
                <a:cubicBezTo>
                  <a:pt x="636" y="6882"/>
                  <a:pt x="625" y="6916"/>
                  <a:pt x="602" y="6944"/>
                </a:cubicBezTo>
                <a:cubicBezTo>
                  <a:pt x="602" y="6910"/>
                  <a:pt x="608" y="6876"/>
                  <a:pt x="613" y="6842"/>
                </a:cubicBezTo>
                <a:close/>
                <a:moveTo>
                  <a:pt x="17550" y="5690"/>
                </a:moveTo>
                <a:lnTo>
                  <a:pt x="17550" y="5690"/>
                </a:lnTo>
                <a:cubicBezTo>
                  <a:pt x="17623" y="5787"/>
                  <a:pt x="17640" y="5929"/>
                  <a:pt x="17725" y="6008"/>
                </a:cubicBezTo>
                <a:cubicBezTo>
                  <a:pt x="17720" y="6014"/>
                  <a:pt x="17708" y="6019"/>
                  <a:pt x="17703" y="6019"/>
                </a:cubicBezTo>
                <a:cubicBezTo>
                  <a:pt x="17816" y="6269"/>
                  <a:pt x="17896" y="6530"/>
                  <a:pt x="17975" y="6791"/>
                </a:cubicBezTo>
                <a:cubicBezTo>
                  <a:pt x="17981" y="6791"/>
                  <a:pt x="17986" y="6785"/>
                  <a:pt x="17992" y="6785"/>
                </a:cubicBezTo>
                <a:cubicBezTo>
                  <a:pt x="17975" y="6859"/>
                  <a:pt x="18021" y="6921"/>
                  <a:pt x="18038" y="6990"/>
                </a:cubicBezTo>
                <a:cubicBezTo>
                  <a:pt x="17998" y="6967"/>
                  <a:pt x="18003" y="6921"/>
                  <a:pt x="17986" y="6882"/>
                </a:cubicBezTo>
                <a:cubicBezTo>
                  <a:pt x="17884" y="6558"/>
                  <a:pt x="17765" y="6235"/>
                  <a:pt x="17640" y="5912"/>
                </a:cubicBezTo>
                <a:cubicBezTo>
                  <a:pt x="17612" y="5838"/>
                  <a:pt x="17567" y="5770"/>
                  <a:pt x="17550" y="5690"/>
                </a:cubicBezTo>
                <a:close/>
                <a:moveTo>
                  <a:pt x="594" y="6970"/>
                </a:moveTo>
                <a:cubicBezTo>
                  <a:pt x="596" y="6970"/>
                  <a:pt x="599" y="6971"/>
                  <a:pt x="602" y="6973"/>
                </a:cubicBezTo>
                <a:cubicBezTo>
                  <a:pt x="622" y="6982"/>
                  <a:pt x="607" y="7014"/>
                  <a:pt x="591" y="7014"/>
                </a:cubicBezTo>
                <a:cubicBezTo>
                  <a:pt x="589" y="7014"/>
                  <a:pt x="587" y="7014"/>
                  <a:pt x="585" y="7012"/>
                </a:cubicBezTo>
                <a:cubicBezTo>
                  <a:pt x="565" y="7002"/>
                  <a:pt x="576" y="6970"/>
                  <a:pt x="594" y="6970"/>
                </a:cubicBezTo>
                <a:close/>
                <a:moveTo>
                  <a:pt x="670" y="6473"/>
                </a:moveTo>
                <a:lnTo>
                  <a:pt x="670" y="6473"/>
                </a:lnTo>
                <a:cubicBezTo>
                  <a:pt x="659" y="6643"/>
                  <a:pt x="579" y="6791"/>
                  <a:pt x="551" y="6955"/>
                </a:cubicBezTo>
                <a:cubicBezTo>
                  <a:pt x="545" y="6995"/>
                  <a:pt x="528" y="7029"/>
                  <a:pt x="505" y="7063"/>
                </a:cubicBezTo>
                <a:cubicBezTo>
                  <a:pt x="545" y="6865"/>
                  <a:pt x="596" y="6666"/>
                  <a:pt x="670" y="6473"/>
                </a:cubicBezTo>
                <a:close/>
                <a:moveTo>
                  <a:pt x="557" y="7092"/>
                </a:moveTo>
                <a:cubicBezTo>
                  <a:pt x="579" y="7097"/>
                  <a:pt x="585" y="7114"/>
                  <a:pt x="562" y="7131"/>
                </a:cubicBezTo>
                <a:cubicBezTo>
                  <a:pt x="540" y="7120"/>
                  <a:pt x="540" y="7109"/>
                  <a:pt x="557" y="7092"/>
                </a:cubicBezTo>
                <a:close/>
                <a:moveTo>
                  <a:pt x="1118" y="7211"/>
                </a:moveTo>
                <a:lnTo>
                  <a:pt x="1118" y="7211"/>
                </a:lnTo>
                <a:cubicBezTo>
                  <a:pt x="1107" y="7245"/>
                  <a:pt x="1096" y="7279"/>
                  <a:pt x="1079" y="7307"/>
                </a:cubicBezTo>
                <a:cubicBezTo>
                  <a:pt x="1079" y="7275"/>
                  <a:pt x="1089" y="7248"/>
                  <a:pt x="1095" y="7216"/>
                </a:cubicBezTo>
                <a:lnTo>
                  <a:pt x="1095" y="7216"/>
                </a:lnTo>
                <a:cubicBezTo>
                  <a:pt x="1104" y="7216"/>
                  <a:pt x="1113" y="7216"/>
                  <a:pt x="1118" y="7211"/>
                </a:cubicBezTo>
                <a:close/>
                <a:moveTo>
                  <a:pt x="18026" y="6995"/>
                </a:moveTo>
                <a:lnTo>
                  <a:pt x="18026" y="6995"/>
                </a:lnTo>
                <a:cubicBezTo>
                  <a:pt x="18083" y="7103"/>
                  <a:pt x="18094" y="7234"/>
                  <a:pt x="18117" y="7353"/>
                </a:cubicBezTo>
                <a:cubicBezTo>
                  <a:pt x="18083" y="7319"/>
                  <a:pt x="18083" y="7268"/>
                  <a:pt x="18066" y="7222"/>
                </a:cubicBezTo>
                <a:lnTo>
                  <a:pt x="18072" y="7222"/>
                </a:lnTo>
                <a:cubicBezTo>
                  <a:pt x="18049" y="7148"/>
                  <a:pt x="18021" y="7075"/>
                  <a:pt x="18026" y="6995"/>
                </a:cubicBezTo>
                <a:close/>
                <a:moveTo>
                  <a:pt x="18116" y="7357"/>
                </a:moveTo>
                <a:cubicBezTo>
                  <a:pt x="18119" y="7357"/>
                  <a:pt x="18124" y="7357"/>
                  <a:pt x="18128" y="7358"/>
                </a:cubicBezTo>
                <a:cubicBezTo>
                  <a:pt x="18138" y="7382"/>
                  <a:pt x="18135" y="7394"/>
                  <a:pt x="18118" y="7394"/>
                </a:cubicBezTo>
                <a:cubicBezTo>
                  <a:pt x="18114" y="7394"/>
                  <a:pt x="18110" y="7393"/>
                  <a:pt x="18106" y="7392"/>
                </a:cubicBezTo>
                <a:cubicBezTo>
                  <a:pt x="18096" y="7369"/>
                  <a:pt x="18099" y="7357"/>
                  <a:pt x="18116" y="7357"/>
                </a:cubicBezTo>
                <a:close/>
                <a:moveTo>
                  <a:pt x="18021" y="7194"/>
                </a:moveTo>
                <a:cubicBezTo>
                  <a:pt x="18043" y="7290"/>
                  <a:pt x="18049" y="7398"/>
                  <a:pt x="18089" y="7495"/>
                </a:cubicBezTo>
                <a:cubicBezTo>
                  <a:pt x="18100" y="7517"/>
                  <a:pt x="18094" y="7540"/>
                  <a:pt x="18083" y="7557"/>
                </a:cubicBezTo>
                <a:lnTo>
                  <a:pt x="18083" y="7563"/>
                </a:lnTo>
                <a:cubicBezTo>
                  <a:pt x="18068" y="7538"/>
                  <a:pt x="18079" y="7466"/>
                  <a:pt x="18045" y="7466"/>
                </a:cubicBezTo>
                <a:cubicBezTo>
                  <a:pt x="18040" y="7466"/>
                  <a:pt x="18034" y="7468"/>
                  <a:pt x="18026" y="7472"/>
                </a:cubicBezTo>
                <a:cubicBezTo>
                  <a:pt x="18038" y="7466"/>
                  <a:pt x="18049" y="7455"/>
                  <a:pt x="18055" y="7449"/>
                </a:cubicBezTo>
                <a:cubicBezTo>
                  <a:pt x="18026" y="7370"/>
                  <a:pt x="18009" y="7279"/>
                  <a:pt x="18021" y="7194"/>
                </a:cubicBezTo>
                <a:close/>
                <a:moveTo>
                  <a:pt x="454" y="7597"/>
                </a:moveTo>
                <a:cubicBezTo>
                  <a:pt x="483" y="7597"/>
                  <a:pt x="471" y="7636"/>
                  <a:pt x="449" y="7642"/>
                </a:cubicBezTo>
                <a:cubicBezTo>
                  <a:pt x="420" y="7642"/>
                  <a:pt x="437" y="7597"/>
                  <a:pt x="454" y="7597"/>
                </a:cubicBezTo>
                <a:close/>
                <a:moveTo>
                  <a:pt x="460" y="7256"/>
                </a:moveTo>
                <a:cubicBezTo>
                  <a:pt x="466" y="7404"/>
                  <a:pt x="420" y="7557"/>
                  <a:pt x="375" y="7693"/>
                </a:cubicBezTo>
                <a:cubicBezTo>
                  <a:pt x="392" y="7546"/>
                  <a:pt x="420" y="7398"/>
                  <a:pt x="460" y="7256"/>
                </a:cubicBezTo>
                <a:close/>
                <a:moveTo>
                  <a:pt x="1016" y="7631"/>
                </a:moveTo>
                <a:cubicBezTo>
                  <a:pt x="1016" y="7682"/>
                  <a:pt x="1033" y="7744"/>
                  <a:pt x="993" y="7778"/>
                </a:cubicBezTo>
                <a:cubicBezTo>
                  <a:pt x="999" y="7727"/>
                  <a:pt x="1005" y="7682"/>
                  <a:pt x="1016" y="7631"/>
                </a:cubicBezTo>
                <a:close/>
                <a:moveTo>
                  <a:pt x="18304" y="7812"/>
                </a:moveTo>
                <a:cubicBezTo>
                  <a:pt x="18304" y="7858"/>
                  <a:pt x="18344" y="7914"/>
                  <a:pt x="18310" y="7954"/>
                </a:cubicBezTo>
                <a:cubicBezTo>
                  <a:pt x="18299" y="7909"/>
                  <a:pt x="18287" y="7863"/>
                  <a:pt x="18276" y="7818"/>
                </a:cubicBezTo>
                <a:cubicBezTo>
                  <a:pt x="18282" y="7818"/>
                  <a:pt x="18299" y="7812"/>
                  <a:pt x="18304" y="7812"/>
                </a:cubicBezTo>
                <a:close/>
                <a:moveTo>
                  <a:pt x="364" y="7699"/>
                </a:moveTo>
                <a:lnTo>
                  <a:pt x="364" y="7699"/>
                </a:lnTo>
                <a:cubicBezTo>
                  <a:pt x="381" y="7812"/>
                  <a:pt x="347" y="7926"/>
                  <a:pt x="330" y="8039"/>
                </a:cubicBezTo>
                <a:cubicBezTo>
                  <a:pt x="324" y="7926"/>
                  <a:pt x="352" y="7812"/>
                  <a:pt x="364" y="7699"/>
                </a:cubicBezTo>
                <a:close/>
                <a:moveTo>
                  <a:pt x="958" y="8117"/>
                </a:moveTo>
                <a:cubicBezTo>
                  <a:pt x="960" y="8117"/>
                  <a:pt x="963" y="8117"/>
                  <a:pt x="965" y="8119"/>
                </a:cubicBezTo>
                <a:cubicBezTo>
                  <a:pt x="986" y="8129"/>
                  <a:pt x="973" y="8170"/>
                  <a:pt x="952" y="8170"/>
                </a:cubicBezTo>
                <a:cubicBezTo>
                  <a:pt x="951" y="8170"/>
                  <a:pt x="949" y="8170"/>
                  <a:pt x="948" y="8170"/>
                </a:cubicBezTo>
                <a:cubicBezTo>
                  <a:pt x="928" y="8155"/>
                  <a:pt x="939" y="8117"/>
                  <a:pt x="958" y="8117"/>
                </a:cubicBezTo>
                <a:close/>
                <a:moveTo>
                  <a:pt x="18134" y="7398"/>
                </a:moveTo>
                <a:lnTo>
                  <a:pt x="18134" y="7398"/>
                </a:lnTo>
                <a:cubicBezTo>
                  <a:pt x="18179" y="7512"/>
                  <a:pt x="18179" y="7631"/>
                  <a:pt x="18208" y="7750"/>
                </a:cubicBezTo>
                <a:lnTo>
                  <a:pt x="18213" y="7750"/>
                </a:lnTo>
                <a:cubicBezTo>
                  <a:pt x="18213" y="7744"/>
                  <a:pt x="18225" y="7738"/>
                  <a:pt x="18230" y="7738"/>
                </a:cubicBezTo>
                <a:cubicBezTo>
                  <a:pt x="18225" y="7750"/>
                  <a:pt x="18219" y="7761"/>
                  <a:pt x="18213" y="7773"/>
                </a:cubicBezTo>
                <a:cubicBezTo>
                  <a:pt x="18242" y="7937"/>
                  <a:pt x="18287" y="8102"/>
                  <a:pt x="18287" y="8277"/>
                </a:cubicBezTo>
                <a:lnTo>
                  <a:pt x="18316" y="8266"/>
                </a:lnTo>
                <a:lnTo>
                  <a:pt x="18316" y="8266"/>
                </a:lnTo>
                <a:cubicBezTo>
                  <a:pt x="18276" y="8323"/>
                  <a:pt x="18316" y="8397"/>
                  <a:pt x="18304" y="8459"/>
                </a:cubicBezTo>
                <a:cubicBezTo>
                  <a:pt x="18276" y="8425"/>
                  <a:pt x="18299" y="8374"/>
                  <a:pt x="18276" y="8334"/>
                </a:cubicBezTo>
                <a:cubicBezTo>
                  <a:pt x="18264" y="8022"/>
                  <a:pt x="18145" y="7704"/>
                  <a:pt x="18134" y="7398"/>
                </a:cubicBezTo>
                <a:close/>
                <a:moveTo>
                  <a:pt x="18219" y="8368"/>
                </a:moveTo>
                <a:cubicBezTo>
                  <a:pt x="18230" y="8419"/>
                  <a:pt x="18242" y="8470"/>
                  <a:pt x="18259" y="8516"/>
                </a:cubicBezTo>
                <a:cubicBezTo>
                  <a:pt x="18242" y="8561"/>
                  <a:pt x="18253" y="8612"/>
                  <a:pt x="18264" y="8658"/>
                </a:cubicBezTo>
                <a:cubicBezTo>
                  <a:pt x="18259" y="8652"/>
                  <a:pt x="18242" y="8646"/>
                  <a:pt x="18236" y="8641"/>
                </a:cubicBezTo>
                <a:cubicBezTo>
                  <a:pt x="18236" y="8624"/>
                  <a:pt x="18242" y="8607"/>
                  <a:pt x="18242" y="8590"/>
                </a:cubicBezTo>
                <a:cubicBezTo>
                  <a:pt x="18230" y="8584"/>
                  <a:pt x="18213" y="8578"/>
                  <a:pt x="18202" y="8573"/>
                </a:cubicBezTo>
                <a:lnTo>
                  <a:pt x="18230" y="8567"/>
                </a:lnTo>
                <a:cubicBezTo>
                  <a:pt x="18219" y="8499"/>
                  <a:pt x="18236" y="8431"/>
                  <a:pt x="18208" y="8368"/>
                </a:cubicBezTo>
                <a:close/>
                <a:moveTo>
                  <a:pt x="18299" y="8465"/>
                </a:moveTo>
                <a:cubicBezTo>
                  <a:pt x="18327" y="8538"/>
                  <a:pt x="18338" y="8629"/>
                  <a:pt x="18327" y="8709"/>
                </a:cubicBezTo>
                <a:lnTo>
                  <a:pt x="18321" y="8709"/>
                </a:lnTo>
                <a:cubicBezTo>
                  <a:pt x="18310" y="8663"/>
                  <a:pt x="18304" y="8618"/>
                  <a:pt x="18316" y="8567"/>
                </a:cubicBezTo>
                <a:cubicBezTo>
                  <a:pt x="18301" y="8552"/>
                  <a:pt x="18290" y="8529"/>
                  <a:pt x="18270" y="8519"/>
                </a:cubicBezTo>
                <a:lnTo>
                  <a:pt x="18270" y="8519"/>
                </a:lnTo>
                <a:cubicBezTo>
                  <a:pt x="18280" y="8521"/>
                  <a:pt x="18290" y="8521"/>
                  <a:pt x="18299" y="8521"/>
                </a:cubicBezTo>
                <a:cubicBezTo>
                  <a:pt x="18299" y="8510"/>
                  <a:pt x="18299" y="8476"/>
                  <a:pt x="18299" y="8465"/>
                </a:cubicBezTo>
                <a:close/>
                <a:moveTo>
                  <a:pt x="18338" y="9004"/>
                </a:moveTo>
                <a:lnTo>
                  <a:pt x="18338" y="9004"/>
                </a:lnTo>
                <a:cubicBezTo>
                  <a:pt x="18367" y="9009"/>
                  <a:pt x="18372" y="9060"/>
                  <a:pt x="18350" y="9072"/>
                </a:cubicBezTo>
                <a:cubicBezTo>
                  <a:pt x="18321" y="9072"/>
                  <a:pt x="18321" y="9021"/>
                  <a:pt x="18338" y="9004"/>
                </a:cubicBezTo>
                <a:close/>
                <a:moveTo>
                  <a:pt x="335" y="8045"/>
                </a:moveTo>
                <a:lnTo>
                  <a:pt x="335" y="8045"/>
                </a:lnTo>
                <a:cubicBezTo>
                  <a:pt x="296" y="8266"/>
                  <a:pt x="301" y="8499"/>
                  <a:pt x="267" y="8726"/>
                </a:cubicBezTo>
                <a:lnTo>
                  <a:pt x="313" y="8754"/>
                </a:lnTo>
                <a:cubicBezTo>
                  <a:pt x="318" y="8731"/>
                  <a:pt x="324" y="8709"/>
                  <a:pt x="330" y="8680"/>
                </a:cubicBezTo>
                <a:lnTo>
                  <a:pt x="341" y="8680"/>
                </a:lnTo>
                <a:cubicBezTo>
                  <a:pt x="341" y="8726"/>
                  <a:pt x="341" y="8771"/>
                  <a:pt x="341" y="8816"/>
                </a:cubicBezTo>
                <a:lnTo>
                  <a:pt x="318" y="8816"/>
                </a:lnTo>
                <a:cubicBezTo>
                  <a:pt x="318" y="8799"/>
                  <a:pt x="318" y="8777"/>
                  <a:pt x="318" y="8754"/>
                </a:cubicBezTo>
                <a:cubicBezTo>
                  <a:pt x="307" y="8754"/>
                  <a:pt x="284" y="8760"/>
                  <a:pt x="273" y="8765"/>
                </a:cubicBezTo>
                <a:cubicBezTo>
                  <a:pt x="256" y="8885"/>
                  <a:pt x="256" y="9004"/>
                  <a:pt x="256" y="9123"/>
                </a:cubicBezTo>
                <a:lnTo>
                  <a:pt x="233" y="9123"/>
                </a:lnTo>
                <a:cubicBezTo>
                  <a:pt x="244" y="8794"/>
                  <a:pt x="273" y="8470"/>
                  <a:pt x="307" y="8147"/>
                </a:cubicBezTo>
                <a:cubicBezTo>
                  <a:pt x="313" y="8107"/>
                  <a:pt x="307" y="8068"/>
                  <a:pt x="335" y="8045"/>
                </a:cubicBezTo>
                <a:close/>
                <a:moveTo>
                  <a:pt x="18293" y="9174"/>
                </a:moveTo>
                <a:cubicBezTo>
                  <a:pt x="18293" y="9225"/>
                  <a:pt x="18327" y="9287"/>
                  <a:pt x="18276" y="9327"/>
                </a:cubicBezTo>
                <a:cubicBezTo>
                  <a:pt x="18276" y="9276"/>
                  <a:pt x="18270" y="9219"/>
                  <a:pt x="18293" y="9174"/>
                </a:cubicBezTo>
                <a:close/>
                <a:moveTo>
                  <a:pt x="18355" y="9242"/>
                </a:moveTo>
                <a:cubicBezTo>
                  <a:pt x="18361" y="9356"/>
                  <a:pt x="18401" y="9497"/>
                  <a:pt x="18344" y="9599"/>
                </a:cubicBezTo>
                <a:cubicBezTo>
                  <a:pt x="18355" y="9480"/>
                  <a:pt x="18350" y="9361"/>
                  <a:pt x="18338" y="9248"/>
                </a:cubicBezTo>
                <a:lnTo>
                  <a:pt x="18355" y="9242"/>
                </a:lnTo>
                <a:close/>
                <a:moveTo>
                  <a:pt x="250" y="9151"/>
                </a:moveTo>
                <a:cubicBezTo>
                  <a:pt x="256" y="9202"/>
                  <a:pt x="256" y="9248"/>
                  <a:pt x="250" y="9299"/>
                </a:cubicBezTo>
                <a:cubicBezTo>
                  <a:pt x="250" y="9299"/>
                  <a:pt x="250" y="9298"/>
                  <a:pt x="250" y="9298"/>
                </a:cubicBezTo>
                <a:lnTo>
                  <a:pt x="250" y="9298"/>
                </a:lnTo>
                <a:cubicBezTo>
                  <a:pt x="239" y="9415"/>
                  <a:pt x="245" y="9527"/>
                  <a:pt x="256" y="9645"/>
                </a:cubicBezTo>
                <a:lnTo>
                  <a:pt x="233" y="9645"/>
                </a:lnTo>
                <a:cubicBezTo>
                  <a:pt x="233" y="9533"/>
                  <a:pt x="194" y="9398"/>
                  <a:pt x="248" y="9297"/>
                </a:cubicBezTo>
                <a:lnTo>
                  <a:pt x="248" y="9297"/>
                </a:lnTo>
                <a:cubicBezTo>
                  <a:pt x="249" y="9297"/>
                  <a:pt x="249" y="9298"/>
                  <a:pt x="250" y="9298"/>
                </a:cubicBezTo>
                <a:lnTo>
                  <a:pt x="250" y="9298"/>
                </a:lnTo>
                <a:cubicBezTo>
                  <a:pt x="250" y="9297"/>
                  <a:pt x="250" y="9295"/>
                  <a:pt x="250" y="9293"/>
                </a:cubicBezTo>
                <a:lnTo>
                  <a:pt x="250" y="9293"/>
                </a:lnTo>
                <a:cubicBezTo>
                  <a:pt x="250" y="9294"/>
                  <a:pt x="249" y="9295"/>
                  <a:pt x="248" y="9297"/>
                </a:cubicBezTo>
                <a:lnTo>
                  <a:pt x="248" y="9297"/>
                </a:lnTo>
                <a:cubicBezTo>
                  <a:pt x="217" y="9257"/>
                  <a:pt x="228" y="9190"/>
                  <a:pt x="250" y="9151"/>
                </a:cubicBezTo>
                <a:close/>
                <a:moveTo>
                  <a:pt x="324" y="9565"/>
                </a:moveTo>
                <a:cubicBezTo>
                  <a:pt x="324" y="9617"/>
                  <a:pt x="335" y="9673"/>
                  <a:pt x="307" y="9719"/>
                </a:cubicBezTo>
                <a:cubicBezTo>
                  <a:pt x="307" y="9668"/>
                  <a:pt x="273" y="9605"/>
                  <a:pt x="324" y="9565"/>
                </a:cubicBezTo>
                <a:close/>
                <a:moveTo>
                  <a:pt x="18350" y="9594"/>
                </a:moveTo>
                <a:lnTo>
                  <a:pt x="18350" y="9594"/>
                </a:lnTo>
                <a:cubicBezTo>
                  <a:pt x="18378" y="9634"/>
                  <a:pt x="18372" y="9696"/>
                  <a:pt x="18344" y="9741"/>
                </a:cubicBezTo>
                <a:cubicBezTo>
                  <a:pt x="18338" y="9690"/>
                  <a:pt x="18344" y="9639"/>
                  <a:pt x="18350" y="9594"/>
                </a:cubicBezTo>
                <a:close/>
                <a:moveTo>
                  <a:pt x="244" y="9815"/>
                </a:moveTo>
                <a:lnTo>
                  <a:pt x="244" y="9815"/>
                </a:lnTo>
                <a:cubicBezTo>
                  <a:pt x="273" y="9821"/>
                  <a:pt x="273" y="9866"/>
                  <a:pt x="256" y="9883"/>
                </a:cubicBezTo>
                <a:cubicBezTo>
                  <a:pt x="227" y="9883"/>
                  <a:pt x="222" y="9832"/>
                  <a:pt x="244" y="9815"/>
                </a:cubicBezTo>
                <a:close/>
                <a:moveTo>
                  <a:pt x="154" y="8346"/>
                </a:moveTo>
                <a:lnTo>
                  <a:pt x="176" y="8385"/>
                </a:lnTo>
                <a:cubicBezTo>
                  <a:pt x="154" y="8431"/>
                  <a:pt x="165" y="8482"/>
                  <a:pt x="171" y="8527"/>
                </a:cubicBezTo>
                <a:cubicBezTo>
                  <a:pt x="182" y="8521"/>
                  <a:pt x="205" y="8510"/>
                  <a:pt x="216" y="8504"/>
                </a:cubicBezTo>
                <a:lnTo>
                  <a:pt x="216" y="8504"/>
                </a:lnTo>
                <a:cubicBezTo>
                  <a:pt x="210" y="8521"/>
                  <a:pt x="205" y="8538"/>
                  <a:pt x="199" y="8556"/>
                </a:cubicBezTo>
                <a:cubicBezTo>
                  <a:pt x="216" y="8607"/>
                  <a:pt x="148" y="8641"/>
                  <a:pt x="165" y="8692"/>
                </a:cubicBezTo>
                <a:lnTo>
                  <a:pt x="171" y="8692"/>
                </a:lnTo>
                <a:cubicBezTo>
                  <a:pt x="176" y="8697"/>
                  <a:pt x="188" y="8709"/>
                  <a:pt x="193" y="8714"/>
                </a:cubicBezTo>
                <a:cubicBezTo>
                  <a:pt x="193" y="8856"/>
                  <a:pt x="159" y="9004"/>
                  <a:pt x="182" y="9146"/>
                </a:cubicBezTo>
                <a:lnTo>
                  <a:pt x="137" y="9146"/>
                </a:lnTo>
                <a:cubicBezTo>
                  <a:pt x="137" y="9163"/>
                  <a:pt x="125" y="9197"/>
                  <a:pt x="125" y="9214"/>
                </a:cubicBezTo>
                <a:cubicBezTo>
                  <a:pt x="137" y="9225"/>
                  <a:pt x="148" y="9231"/>
                  <a:pt x="165" y="9242"/>
                </a:cubicBezTo>
                <a:lnTo>
                  <a:pt x="171" y="9202"/>
                </a:lnTo>
                <a:cubicBezTo>
                  <a:pt x="171" y="9219"/>
                  <a:pt x="176" y="9248"/>
                  <a:pt x="182" y="9265"/>
                </a:cubicBezTo>
                <a:cubicBezTo>
                  <a:pt x="171" y="9259"/>
                  <a:pt x="159" y="9248"/>
                  <a:pt x="154" y="9242"/>
                </a:cubicBezTo>
                <a:cubicBezTo>
                  <a:pt x="142" y="9248"/>
                  <a:pt x="125" y="9253"/>
                  <a:pt x="120" y="9259"/>
                </a:cubicBezTo>
                <a:cubicBezTo>
                  <a:pt x="125" y="9293"/>
                  <a:pt x="125" y="9321"/>
                  <a:pt x="125" y="9350"/>
                </a:cubicBezTo>
                <a:lnTo>
                  <a:pt x="148" y="9356"/>
                </a:lnTo>
                <a:cubicBezTo>
                  <a:pt x="154" y="9327"/>
                  <a:pt x="159" y="9299"/>
                  <a:pt x="176" y="9276"/>
                </a:cubicBezTo>
                <a:lnTo>
                  <a:pt x="176" y="9276"/>
                </a:lnTo>
                <a:cubicBezTo>
                  <a:pt x="165" y="9304"/>
                  <a:pt x="165" y="9338"/>
                  <a:pt x="176" y="9367"/>
                </a:cubicBezTo>
                <a:lnTo>
                  <a:pt x="120" y="9367"/>
                </a:lnTo>
                <a:cubicBezTo>
                  <a:pt x="125" y="9395"/>
                  <a:pt x="125" y="9424"/>
                  <a:pt x="125" y="9452"/>
                </a:cubicBezTo>
                <a:cubicBezTo>
                  <a:pt x="137" y="9435"/>
                  <a:pt x="154" y="9390"/>
                  <a:pt x="159" y="9373"/>
                </a:cubicBezTo>
                <a:lnTo>
                  <a:pt x="159" y="9373"/>
                </a:lnTo>
                <a:cubicBezTo>
                  <a:pt x="171" y="9395"/>
                  <a:pt x="171" y="9418"/>
                  <a:pt x="154" y="9446"/>
                </a:cubicBezTo>
                <a:cubicBezTo>
                  <a:pt x="171" y="9503"/>
                  <a:pt x="159" y="9560"/>
                  <a:pt x="165" y="9617"/>
                </a:cubicBezTo>
                <a:lnTo>
                  <a:pt x="137" y="9628"/>
                </a:lnTo>
                <a:cubicBezTo>
                  <a:pt x="148" y="9634"/>
                  <a:pt x="171" y="9651"/>
                  <a:pt x="182" y="9662"/>
                </a:cubicBezTo>
                <a:cubicBezTo>
                  <a:pt x="165" y="9668"/>
                  <a:pt x="148" y="9673"/>
                  <a:pt x="125" y="9679"/>
                </a:cubicBezTo>
                <a:cubicBezTo>
                  <a:pt x="148" y="9696"/>
                  <a:pt x="159" y="9713"/>
                  <a:pt x="176" y="9736"/>
                </a:cubicBezTo>
                <a:cubicBezTo>
                  <a:pt x="176" y="9753"/>
                  <a:pt x="171" y="9770"/>
                  <a:pt x="171" y="9787"/>
                </a:cubicBezTo>
                <a:cubicBezTo>
                  <a:pt x="159" y="9764"/>
                  <a:pt x="142" y="9741"/>
                  <a:pt x="120" y="9724"/>
                </a:cubicBezTo>
                <a:lnTo>
                  <a:pt x="120" y="9724"/>
                </a:lnTo>
                <a:cubicBezTo>
                  <a:pt x="125" y="9741"/>
                  <a:pt x="131" y="9775"/>
                  <a:pt x="137" y="9787"/>
                </a:cubicBezTo>
                <a:cubicBezTo>
                  <a:pt x="125" y="9792"/>
                  <a:pt x="103" y="9792"/>
                  <a:pt x="91" y="9792"/>
                </a:cubicBezTo>
                <a:cubicBezTo>
                  <a:pt x="103" y="9798"/>
                  <a:pt x="131" y="9815"/>
                  <a:pt x="142" y="9821"/>
                </a:cubicBezTo>
                <a:cubicBezTo>
                  <a:pt x="133" y="9840"/>
                  <a:pt x="139" y="9890"/>
                  <a:pt x="115" y="9890"/>
                </a:cubicBezTo>
                <a:cubicBezTo>
                  <a:pt x="111" y="9890"/>
                  <a:pt x="105" y="9888"/>
                  <a:pt x="97" y="9883"/>
                </a:cubicBezTo>
                <a:cubicBezTo>
                  <a:pt x="63" y="9815"/>
                  <a:pt x="120" y="9707"/>
                  <a:pt x="46" y="9651"/>
                </a:cubicBezTo>
                <a:lnTo>
                  <a:pt x="80" y="9651"/>
                </a:lnTo>
                <a:cubicBezTo>
                  <a:pt x="86" y="9452"/>
                  <a:pt x="69" y="9248"/>
                  <a:pt x="80" y="9049"/>
                </a:cubicBezTo>
                <a:cubicBezTo>
                  <a:pt x="69" y="9043"/>
                  <a:pt x="57" y="9038"/>
                  <a:pt x="40" y="9032"/>
                </a:cubicBezTo>
                <a:cubicBezTo>
                  <a:pt x="52" y="9026"/>
                  <a:pt x="63" y="9021"/>
                  <a:pt x="69" y="9021"/>
                </a:cubicBezTo>
                <a:cubicBezTo>
                  <a:pt x="63" y="8924"/>
                  <a:pt x="114" y="8816"/>
                  <a:pt x="80" y="8726"/>
                </a:cubicBezTo>
                <a:cubicBezTo>
                  <a:pt x="131" y="8658"/>
                  <a:pt x="91" y="8561"/>
                  <a:pt x="120" y="8487"/>
                </a:cubicBezTo>
                <a:cubicBezTo>
                  <a:pt x="131" y="8436"/>
                  <a:pt x="103" y="8380"/>
                  <a:pt x="154" y="8346"/>
                </a:cubicBezTo>
                <a:close/>
                <a:moveTo>
                  <a:pt x="273" y="10184"/>
                </a:moveTo>
                <a:lnTo>
                  <a:pt x="273" y="10184"/>
                </a:lnTo>
                <a:cubicBezTo>
                  <a:pt x="284" y="10229"/>
                  <a:pt x="290" y="10275"/>
                  <a:pt x="284" y="10320"/>
                </a:cubicBezTo>
                <a:cubicBezTo>
                  <a:pt x="301" y="10337"/>
                  <a:pt x="313" y="10365"/>
                  <a:pt x="341" y="10371"/>
                </a:cubicBezTo>
                <a:cubicBezTo>
                  <a:pt x="358" y="10326"/>
                  <a:pt x="341" y="10280"/>
                  <a:pt x="330" y="10235"/>
                </a:cubicBezTo>
                <a:lnTo>
                  <a:pt x="330" y="10235"/>
                </a:lnTo>
                <a:cubicBezTo>
                  <a:pt x="341" y="10241"/>
                  <a:pt x="352" y="10246"/>
                  <a:pt x="358" y="10246"/>
                </a:cubicBezTo>
                <a:cubicBezTo>
                  <a:pt x="358" y="10263"/>
                  <a:pt x="358" y="10280"/>
                  <a:pt x="352" y="10303"/>
                </a:cubicBezTo>
                <a:cubicBezTo>
                  <a:pt x="369" y="10303"/>
                  <a:pt x="381" y="10309"/>
                  <a:pt x="392" y="10314"/>
                </a:cubicBezTo>
                <a:lnTo>
                  <a:pt x="369" y="10320"/>
                </a:lnTo>
                <a:cubicBezTo>
                  <a:pt x="375" y="10388"/>
                  <a:pt x="364" y="10456"/>
                  <a:pt x="386" y="10524"/>
                </a:cubicBezTo>
                <a:lnTo>
                  <a:pt x="375" y="10524"/>
                </a:lnTo>
                <a:cubicBezTo>
                  <a:pt x="364" y="10473"/>
                  <a:pt x="352" y="10422"/>
                  <a:pt x="341" y="10371"/>
                </a:cubicBezTo>
                <a:cubicBezTo>
                  <a:pt x="330" y="10371"/>
                  <a:pt x="307" y="10365"/>
                  <a:pt x="296" y="10365"/>
                </a:cubicBezTo>
                <a:cubicBezTo>
                  <a:pt x="296" y="10382"/>
                  <a:pt x="296" y="10411"/>
                  <a:pt x="296" y="10428"/>
                </a:cubicBezTo>
                <a:cubicBezTo>
                  <a:pt x="273" y="10348"/>
                  <a:pt x="256" y="10258"/>
                  <a:pt x="273" y="10184"/>
                </a:cubicBezTo>
                <a:close/>
                <a:moveTo>
                  <a:pt x="18480" y="8997"/>
                </a:moveTo>
                <a:cubicBezTo>
                  <a:pt x="18484" y="8997"/>
                  <a:pt x="18490" y="8999"/>
                  <a:pt x="18497" y="9004"/>
                </a:cubicBezTo>
                <a:cubicBezTo>
                  <a:pt x="18531" y="9077"/>
                  <a:pt x="18474" y="9185"/>
                  <a:pt x="18548" y="9236"/>
                </a:cubicBezTo>
                <a:lnTo>
                  <a:pt x="18514" y="9236"/>
                </a:lnTo>
                <a:cubicBezTo>
                  <a:pt x="18508" y="9441"/>
                  <a:pt x="18525" y="9639"/>
                  <a:pt x="18514" y="9843"/>
                </a:cubicBezTo>
                <a:cubicBezTo>
                  <a:pt x="18531" y="9849"/>
                  <a:pt x="18543" y="9855"/>
                  <a:pt x="18554" y="9860"/>
                </a:cubicBezTo>
                <a:cubicBezTo>
                  <a:pt x="18548" y="9866"/>
                  <a:pt x="18531" y="9872"/>
                  <a:pt x="18525" y="9872"/>
                </a:cubicBezTo>
                <a:lnTo>
                  <a:pt x="18520" y="9872"/>
                </a:lnTo>
                <a:cubicBezTo>
                  <a:pt x="18531" y="9968"/>
                  <a:pt x="18474" y="10076"/>
                  <a:pt x="18514" y="10167"/>
                </a:cubicBezTo>
                <a:cubicBezTo>
                  <a:pt x="18457" y="10229"/>
                  <a:pt x="18503" y="10331"/>
                  <a:pt x="18474" y="10405"/>
                </a:cubicBezTo>
                <a:cubicBezTo>
                  <a:pt x="18463" y="10456"/>
                  <a:pt x="18491" y="10513"/>
                  <a:pt x="18435" y="10547"/>
                </a:cubicBezTo>
                <a:lnTo>
                  <a:pt x="18412" y="10507"/>
                </a:lnTo>
                <a:cubicBezTo>
                  <a:pt x="18440" y="10462"/>
                  <a:pt x="18429" y="10411"/>
                  <a:pt x="18423" y="10365"/>
                </a:cubicBezTo>
                <a:lnTo>
                  <a:pt x="18423" y="10365"/>
                </a:lnTo>
                <a:cubicBezTo>
                  <a:pt x="18412" y="10371"/>
                  <a:pt x="18389" y="10382"/>
                  <a:pt x="18378" y="10382"/>
                </a:cubicBezTo>
                <a:cubicBezTo>
                  <a:pt x="18384" y="10371"/>
                  <a:pt x="18389" y="10354"/>
                  <a:pt x="18395" y="10337"/>
                </a:cubicBezTo>
                <a:cubicBezTo>
                  <a:pt x="18378" y="10280"/>
                  <a:pt x="18446" y="10252"/>
                  <a:pt x="18429" y="10201"/>
                </a:cubicBezTo>
                <a:cubicBezTo>
                  <a:pt x="18423" y="10195"/>
                  <a:pt x="18406" y="10184"/>
                  <a:pt x="18401" y="10178"/>
                </a:cubicBezTo>
                <a:cubicBezTo>
                  <a:pt x="18406" y="10036"/>
                  <a:pt x="18440" y="9889"/>
                  <a:pt x="18418" y="9747"/>
                </a:cubicBezTo>
                <a:lnTo>
                  <a:pt x="18457" y="9747"/>
                </a:lnTo>
                <a:cubicBezTo>
                  <a:pt x="18463" y="9730"/>
                  <a:pt x="18469" y="9696"/>
                  <a:pt x="18474" y="9679"/>
                </a:cubicBezTo>
                <a:cubicBezTo>
                  <a:pt x="18457" y="9668"/>
                  <a:pt x="18446" y="9662"/>
                  <a:pt x="18435" y="9651"/>
                </a:cubicBezTo>
                <a:lnTo>
                  <a:pt x="18429" y="9690"/>
                </a:lnTo>
                <a:cubicBezTo>
                  <a:pt x="18423" y="9673"/>
                  <a:pt x="18418" y="9639"/>
                  <a:pt x="18418" y="9628"/>
                </a:cubicBezTo>
                <a:lnTo>
                  <a:pt x="18418" y="9628"/>
                </a:lnTo>
                <a:cubicBezTo>
                  <a:pt x="18423" y="9634"/>
                  <a:pt x="18440" y="9645"/>
                  <a:pt x="18446" y="9651"/>
                </a:cubicBezTo>
                <a:cubicBezTo>
                  <a:pt x="18452" y="9645"/>
                  <a:pt x="18469" y="9634"/>
                  <a:pt x="18480" y="9634"/>
                </a:cubicBezTo>
                <a:cubicBezTo>
                  <a:pt x="18474" y="9599"/>
                  <a:pt x="18469" y="9571"/>
                  <a:pt x="18469" y="9537"/>
                </a:cubicBezTo>
                <a:lnTo>
                  <a:pt x="18446" y="9537"/>
                </a:lnTo>
                <a:cubicBezTo>
                  <a:pt x="18440" y="9565"/>
                  <a:pt x="18435" y="9594"/>
                  <a:pt x="18418" y="9617"/>
                </a:cubicBezTo>
                <a:cubicBezTo>
                  <a:pt x="18435" y="9588"/>
                  <a:pt x="18429" y="9554"/>
                  <a:pt x="18418" y="9526"/>
                </a:cubicBezTo>
                <a:lnTo>
                  <a:pt x="18474" y="9526"/>
                </a:lnTo>
                <a:cubicBezTo>
                  <a:pt x="18474" y="9497"/>
                  <a:pt x="18474" y="9469"/>
                  <a:pt x="18469" y="9435"/>
                </a:cubicBezTo>
                <a:cubicBezTo>
                  <a:pt x="18463" y="9458"/>
                  <a:pt x="18446" y="9503"/>
                  <a:pt x="18435" y="9520"/>
                </a:cubicBezTo>
                <a:cubicBezTo>
                  <a:pt x="18429" y="9497"/>
                  <a:pt x="18429" y="9475"/>
                  <a:pt x="18440" y="9446"/>
                </a:cubicBezTo>
                <a:cubicBezTo>
                  <a:pt x="18423" y="9390"/>
                  <a:pt x="18435" y="9333"/>
                  <a:pt x="18429" y="9276"/>
                </a:cubicBezTo>
                <a:lnTo>
                  <a:pt x="18457" y="9265"/>
                </a:lnTo>
                <a:cubicBezTo>
                  <a:pt x="18446" y="9259"/>
                  <a:pt x="18423" y="9242"/>
                  <a:pt x="18418" y="9231"/>
                </a:cubicBezTo>
                <a:cubicBezTo>
                  <a:pt x="18435" y="9225"/>
                  <a:pt x="18452" y="9219"/>
                  <a:pt x="18469" y="9214"/>
                </a:cubicBezTo>
                <a:cubicBezTo>
                  <a:pt x="18452" y="9197"/>
                  <a:pt x="18435" y="9180"/>
                  <a:pt x="18418" y="9157"/>
                </a:cubicBezTo>
                <a:cubicBezTo>
                  <a:pt x="18418" y="9140"/>
                  <a:pt x="18423" y="9123"/>
                  <a:pt x="18429" y="9106"/>
                </a:cubicBezTo>
                <a:cubicBezTo>
                  <a:pt x="18440" y="9129"/>
                  <a:pt x="18452" y="9151"/>
                  <a:pt x="18474" y="9168"/>
                </a:cubicBezTo>
                <a:cubicBezTo>
                  <a:pt x="18469" y="9151"/>
                  <a:pt x="18463" y="9117"/>
                  <a:pt x="18463" y="9100"/>
                </a:cubicBezTo>
                <a:lnTo>
                  <a:pt x="18503" y="9100"/>
                </a:lnTo>
                <a:cubicBezTo>
                  <a:pt x="18491" y="9095"/>
                  <a:pt x="18469" y="9077"/>
                  <a:pt x="18457" y="9072"/>
                </a:cubicBezTo>
                <a:cubicBezTo>
                  <a:pt x="18462" y="9053"/>
                  <a:pt x="18455" y="8997"/>
                  <a:pt x="18480" y="8997"/>
                </a:cubicBezTo>
                <a:close/>
                <a:moveTo>
                  <a:pt x="976" y="10536"/>
                </a:moveTo>
                <a:lnTo>
                  <a:pt x="976" y="10536"/>
                </a:lnTo>
                <a:cubicBezTo>
                  <a:pt x="993" y="10553"/>
                  <a:pt x="993" y="10564"/>
                  <a:pt x="971" y="10570"/>
                </a:cubicBezTo>
                <a:cubicBezTo>
                  <a:pt x="948" y="10553"/>
                  <a:pt x="954" y="10541"/>
                  <a:pt x="976" y="10536"/>
                </a:cubicBezTo>
                <a:close/>
                <a:moveTo>
                  <a:pt x="18367" y="9770"/>
                </a:moveTo>
                <a:cubicBezTo>
                  <a:pt x="18355" y="10099"/>
                  <a:pt x="18327" y="10422"/>
                  <a:pt x="18287" y="10746"/>
                </a:cubicBezTo>
                <a:cubicBezTo>
                  <a:pt x="18287" y="10780"/>
                  <a:pt x="18293" y="10819"/>
                  <a:pt x="18259" y="10848"/>
                </a:cubicBezTo>
                <a:cubicBezTo>
                  <a:pt x="18304" y="10621"/>
                  <a:pt x="18293" y="10394"/>
                  <a:pt x="18327" y="10167"/>
                </a:cubicBezTo>
                <a:cubicBezTo>
                  <a:pt x="18316" y="10156"/>
                  <a:pt x="18299" y="10144"/>
                  <a:pt x="18287" y="10138"/>
                </a:cubicBezTo>
                <a:cubicBezTo>
                  <a:pt x="18276" y="10161"/>
                  <a:pt x="18270" y="10184"/>
                  <a:pt x="18264" y="10207"/>
                </a:cubicBezTo>
                <a:lnTo>
                  <a:pt x="18259" y="10207"/>
                </a:lnTo>
                <a:cubicBezTo>
                  <a:pt x="18259" y="10167"/>
                  <a:pt x="18259" y="10121"/>
                  <a:pt x="18259" y="10076"/>
                </a:cubicBezTo>
                <a:cubicBezTo>
                  <a:pt x="18264" y="10076"/>
                  <a:pt x="18276" y="10070"/>
                  <a:pt x="18276" y="10070"/>
                </a:cubicBezTo>
                <a:cubicBezTo>
                  <a:pt x="18276" y="10093"/>
                  <a:pt x="18276" y="10116"/>
                  <a:pt x="18282" y="10138"/>
                </a:cubicBezTo>
                <a:cubicBezTo>
                  <a:pt x="18293" y="10133"/>
                  <a:pt x="18310" y="10127"/>
                  <a:pt x="18321" y="10127"/>
                </a:cubicBezTo>
                <a:cubicBezTo>
                  <a:pt x="18338" y="10008"/>
                  <a:pt x="18338" y="9889"/>
                  <a:pt x="18344" y="9770"/>
                </a:cubicBezTo>
                <a:close/>
                <a:moveTo>
                  <a:pt x="290" y="10933"/>
                </a:moveTo>
                <a:lnTo>
                  <a:pt x="290" y="10933"/>
                </a:lnTo>
                <a:cubicBezTo>
                  <a:pt x="301" y="10978"/>
                  <a:pt x="313" y="11024"/>
                  <a:pt x="324" y="11069"/>
                </a:cubicBezTo>
                <a:lnTo>
                  <a:pt x="296" y="11080"/>
                </a:lnTo>
                <a:cubicBezTo>
                  <a:pt x="290" y="11029"/>
                  <a:pt x="256" y="10978"/>
                  <a:pt x="290" y="10933"/>
                </a:cubicBezTo>
                <a:close/>
                <a:moveTo>
                  <a:pt x="18264" y="10853"/>
                </a:moveTo>
                <a:lnTo>
                  <a:pt x="18264" y="10853"/>
                </a:lnTo>
                <a:cubicBezTo>
                  <a:pt x="18270" y="10961"/>
                  <a:pt x="18242" y="11075"/>
                  <a:pt x="18230" y="11188"/>
                </a:cubicBezTo>
                <a:cubicBezTo>
                  <a:pt x="18213" y="11075"/>
                  <a:pt x="18247" y="10961"/>
                  <a:pt x="18264" y="10853"/>
                </a:cubicBezTo>
                <a:close/>
                <a:moveTo>
                  <a:pt x="17595" y="11183"/>
                </a:moveTo>
                <a:lnTo>
                  <a:pt x="17595" y="11183"/>
                </a:lnTo>
                <a:cubicBezTo>
                  <a:pt x="17589" y="11205"/>
                  <a:pt x="17584" y="11234"/>
                  <a:pt x="17578" y="11256"/>
                </a:cubicBezTo>
                <a:lnTo>
                  <a:pt x="17578" y="11239"/>
                </a:lnTo>
                <a:cubicBezTo>
                  <a:pt x="17584" y="11222"/>
                  <a:pt x="17589" y="11205"/>
                  <a:pt x="17595" y="11183"/>
                </a:cubicBezTo>
                <a:close/>
                <a:moveTo>
                  <a:pt x="18145" y="11245"/>
                </a:moveTo>
                <a:lnTo>
                  <a:pt x="18145" y="11245"/>
                </a:lnTo>
                <a:cubicBezTo>
                  <a:pt x="18174" y="11251"/>
                  <a:pt x="18157" y="11290"/>
                  <a:pt x="18140" y="11296"/>
                </a:cubicBezTo>
                <a:cubicBezTo>
                  <a:pt x="18111" y="11296"/>
                  <a:pt x="18128" y="11251"/>
                  <a:pt x="18145" y="11245"/>
                </a:cubicBezTo>
                <a:close/>
                <a:moveTo>
                  <a:pt x="290" y="10428"/>
                </a:moveTo>
                <a:cubicBezTo>
                  <a:pt x="318" y="10468"/>
                  <a:pt x="296" y="10519"/>
                  <a:pt x="324" y="10553"/>
                </a:cubicBezTo>
                <a:cubicBezTo>
                  <a:pt x="335" y="10870"/>
                  <a:pt x="454" y="11182"/>
                  <a:pt x="466" y="11495"/>
                </a:cubicBezTo>
                <a:cubicBezTo>
                  <a:pt x="420" y="11381"/>
                  <a:pt x="415" y="11256"/>
                  <a:pt x="386" y="11143"/>
                </a:cubicBezTo>
                <a:cubicBezTo>
                  <a:pt x="382" y="11143"/>
                  <a:pt x="375" y="11146"/>
                  <a:pt x="372" y="11149"/>
                </a:cubicBezTo>
                <a:lnTo>
                  <a:pt x="372" y="11149"/>
                </a:lnTo>
                <a:cubicBezTo>
                  <a:pt x="376" y="11140"/>
                  <a:pt x="381" y="11130"/>
                  <a:pt x="381" y="11120"/>
                </a:cubicBezTo>
                <a:cubicBezTo>
                  <a:pt x="358" y="10950"/>
                  <a:pt x="313" y="10785"/>
                  <a:pt x="307" y="10615"/>
                </a:cubicBezTo>
                <a:lnTo>
                  <a:pt x="284" y="10621"/>
                </a:lnTo>
                <a:cubicBezTo>
                  <a:pt x="318" y="10570"/>
                  <a:pt x="284" y="10496"/>
                  <a:pt x="290" y="10428"/>
                </a:cubicBezTo>
                <a:close/>
                <a:moveTo>
                  <a:pt x="476" y="11493"/>
                </a:moveTo>
                <a:cubicBezTo>
                  <a:pt x="479" y="11493"/>
                  <a:pt x="484" y="11494"/>
                  <a:pt x="488" y="11495"/>
                </a:cubicBezTo>
                <a:cubicBezTo>
                  <a:pt x="498" y="11514"/>
                  <a:pt x="495" y="11530"/>
                  <a:pt x="476" y="11530"/>
                </a:cubicBezTo>
                <a:cubicBezTo>
                  <a:pt x="473" y="11530"/>
                  <a:pt x="469" y="11529"/>
                  <a:pt x="466" y="11529"/>
                </a:cubicBezTo>
                <a:cubicBezTo>
                  <a:pt x="452" y="11505"/>
                  <a:pt x="457" y="11493"/>
                  <a:pt x="476" y="11493"/>
                </a:cubicBezTo>
                <a:close/>
                <a:moveTo>
                  <a:pt x="18225" y="11199"/>
                </a:moveTo>
                <a:lnTo>
                  <a:pt x="18225" y="11199"/>
                </a:lnTo>
                <a:cubicBezTo>
                  <a:pt x="18202" y="11347"/>
                  <a:pt x="18174" y="11495"/>
                  <a:pt x="18140" y="11636"/>
                </a:cubicBezTo>
                <a:cubicBezTo>
                  <a:pt x="18128" y="11489"/>
                  <a:pt x="18174" y="11336"/>
                  <a:pt x="18225" y="11199"/>
                </a:cubicBezTo>
                <a:close/>
                <a:moveTo>
                  <a:pt x="375" y="11546"/>
                </a:moveTo>
                <a:cubicBezTo>
                  <a:pt x="369" y="11574"/>
                  <a:pt x="364" y="11602"/>
                  <a:pt x="352" y="11631"/>
                </a:cubicBezTo>
                <a:cubicBezTo>
                  <a:pt x="364" y="11636"/>
                  <a:pt x="386" y="11653"/>
                  <a:pt x="403" y="11659"/>
                </a:cubicBezTo>
                <a:cubicBezTo>
                  <a:pt x="403" y="11619"/>
                  <a:pt x="403" y="11574"/>
                  <a:pt x="375" y="11546"/>
                </a:cubicBezTo>
                <a:close/>
                <a:moveTo>
                  <a:pt x="17516" y="11585"/>
                </a:moveTo>
                <a:cubicBezTo>
                  <a:pt x="17516" y="11619"/>
                  <a:pt x="17510" y="11648"/>
                  <a:pt x="17504" y="11682"/>
                </a:cubicBezTo>
                <a:lnTo>
                  <a:pt x="17482" y="11682"/>
                </a:lnTo>
                <a:cubicBezTo>
                  <a:pt x="17487" y="11648"/>
                  <a:pt x="17499" y="11614"/>
                  <a:pt x="17516" y="11585"/>
                </a:cubicBezTo>
                <a:close/>
                <a:moveTo>
                  <a:pt x="514" y="11336"/>
                </a:moveTo>
                <a:cubicBezTo>
                  <a:pt x="525" y="11365"/>
                  <a:pt x="517" y="11426"/>
                  <a:pt x="549" y="11426"/>
                </a:cubicBezTo>
                <a:cubicBezTo>
                  <a:pt x="554" y="11426"/>
                  <a:pt x="560" y="11425"/>
                  <a:pt x="568" y="11421"/>
                </a:cubicBezTo>
                <a:lnTo>
                  <a:pt x="568" y="11421"/>
                </a:lnTo>
                <a:cubicBezTo>
                  <a:pt x="557" y="11426"/>
                  <a:pt x="551" y="11438"/>
                  <a:pt x="540" y="11443"/>
                </a:cubicBezTo>
                <a:cubicBezTo>
                  <a:pt x="574" y="11523"/>
                  <a:pt x="591" y="11614"/>
                  <a:pt x="579" y="11699"/>
                </a:cubicBezTo>
                <a:cubicBezTo>
                  <a:pt x="557" y="11597"/>
                  <a:pt x="545" y="11495"/>
                  <a:pt x="511" y="11398"/>
                </a:cubicBezTo>
                <a:cubicBezTo>
                  <a:pt x="501" y="11377"/>
                  <a:pt x="505" y="11357"/>
                  <a:pt x="514" y="11336"/>
                </a:cubicBezTo>
                <a:close/>
                <a:moveTo>
                  <a:pt x="18038" y="11761"/>
                </a:moveTo>
                <a:lnTo>
                  <a:pt x="18038" y="11761"/>
                </a:lnTo>
                <a:cubicBezTo>
                  <a:pt x="18060" y="11773"/>
                  <a:pt x="18060" y="11784"/>
                  <a:pt x="18043" y="11801"/>
                </a:cubicBezTo>
                <a:cubicBezTo>
                  <a:pt x="18021" y="11795"/>
                  <a:pt x="18015" y="11778"/>
                  <a:pt x="18038" y="11761"/>
                </a:cubicBezTo>
                <a:close/>
                <a:moveTo>
                  <a:pt x="1215" y="11744"/>
                </a:moveTo>
                <a:cubicBezTo>
                  <a:pt x="1226" y="11784"/>
                  <a:pt x="1243" y="11824"/>
                  <a:pt x="1254" y="11863"/>
                </a:cubicBezTo>
                <a:cubicBezTo>
                  <a:pt x="1249" y="11863"/>
                  <a:pt x="1237" y="11869"/>
                  <a:pt x="1237" y="11869"/>
                </a:cubicBezTo>
                <a:cubicBezTo>
                  <a:pt x="1226" y="11829"/>
                  <a:pt x="1220" y="11790"/>
                  <a:pt x="1215" y="11744"/>
                </a:cubicBezTo>
                <a:close/>
                <a:moveTo>
                  <a:pt x="477" y="11534"/>
                </a:moveTo>
                <a:lnTo>
                  <a:pt x="477" y="11534"/>
                </a:lnTo>
                <a:cubicBezTo>
                  <a:pt x="511" y="11568"/>
                  <a:pt x="511" y="11619"/>
                  <a:pt x="522" y="11665"/>
                </a:cubicBezTo>
                <a:cubicBezTo>
                  <a:pt x="540" y="11739"/>
                  <a:pt x="574" y="11812"/>
                  <a:pt x="568" y="11892"/>
                </a:cubicBezTo>
                <a:cubicBezTo>
                  <a:pt x="511" y="11784"/>
                  <a:pt x="500" y="11653"/>
                  <a:pt x="477" y="11534"/>
                </a:cubicBezTo>
                <a:close/>
                <a:moveTo>
                  <a:pt x="18007" y="11878"/>
                </a:moveTo>
                <a:cubicBezTo>
                  <a:pt x="18009" y="11878"/>
                  <a:pt x="18012" y="11879"/>
                  <a:pt x="18015" y="11880"/>
                </a:cubicBezTo>
                <a:cubicBezTo>
                  <a:pt x="18035" y="11890"/>
                  <a:pt x="18024" y="11922"/>
                  <a:pt x="18006" y="11922"/>
                </a:cubicBezTo>
                <a:cubicBezTo>
                  <a:pt x="18003" y="11922"/>
                  <a:pt x="18001" y="11921"/>
                  <a:pt x="17998" y="11920"/>
                </a:cubicBezTo>
                <a:cubicBezTo>
                  <a:pt x="17978" y="11910"/>
                  <a:pt x="17989" y="11878"/>
                  <a:pt x="18007" y="11878"/>
                </a:cubicBezTo>
                <a:close/>
                <a:moveTo>
                  <a:pt x="17998" y="11948"/>
                </a:moveTo>
                <a:cubicBezTo>
                  <a:pt x="17998" y="11982"/>
                  <a:pt x="17992" y="12017"/>
                  <a:pt x="17986" y="12051"/>
                </a:cubicBezTo>
                <a:lnTo>
                  <a:pt x="17958" y="12051"/>
                </a:lnTo>
                <a:cubicBezTo>
                  <a:pt x="17964" y="12011"/>
                  <a:pt x="17975" y="11977"/>
                  <a:pt x="17998" y="11948"/>
                </a:cubicBezTo>
                <a:close/>
                <a:moveTo>
                  <a:pt x="1050" y="12079"/>
                </a:moveTo>
                <a:cubicBezTo>
                  <a:pt x="1073" y="12096"/>
                  <a:pt x="1067" y="12107"/>
                  <a:pt x="1044" y="12113"/>
                </a:cubicBezTo>
                <a:cubicBezTo>
                  <a:pt x="1027" y="12096"/>
                  <a:pt x="1027" y="12085"/>
                  <a:pt x="1050" y="12079"/>
                </a:cubicBezTo>
                <a:close/>
                <a:moveTo>
                  <a:pt x="17964" y="12079"/>
                </a:moveTo>
                <a:cubicBezTo>
                  <a:pt x="17974" y="12095"/>
                  <a:pt x="17965" y="12131"/>
                  <a:pt x="17945" y="12131"/>
                </a:cubicBezTo>
                <a:cubicBezTo>
                  <a:pt x="17944" y="12131"/>
                  <a:pt x="17943" y="12130"/>
                  <a:pt x="17941" y="12130"/>
                </a:cubicBezTo>
                <a:cubicBezTo>
                  <a:pt x="17924" y="12113"/>
                  <a:pt x="17941" y="12079"/>
                  <a:pt x="17964" y="12079"/>
                </a:cubicBezTo>
                <a:close/>
                <a:moveTo>
                  <a:pt x="749" y="12249"/>
                </a:moveTo>
                <a:lnTo>
                  <a:pt x="749" y="12249"/>
                </a:lnTo>
                <a:cubicBezTo>
                  <a:pt x="766" y="12255"/>
                  <a:pt x="783" y="12260"/>
                  <a:pt x="801" y="12266"/>
                </a:cubicBezTo>
                <a:cubicBezTo>
                  <a:pt x="789" y="12278"/>
                  <a:pt x="778" y="12289"/>
                  <a:pt x="766" y="12300"/>
                </a:cubicBezTo>
                <a:cubicBezTo>
                  <a:pt x="778" y="12317"/>
                  <a:pt x="789" y="12340"/>
                  <a:pt x="801" y="12357"/>
                </a:cubicBezTo>
                <a:lnTo>
                  <a:pt x="772" y="12363"/>
                </a:lnTo>
                <a:cubicBezTo>
                  <a:pt x="766" y="12323"/>
                  <a:pt x="761" y="12283"/>
                  <a:pt x="749" y="12249"/>
                </a:cubicBezTo>
                <a:close/>
                <a:moveTo>
                  <a:pt x="1135" y="12351"/>
                </a:moveTo>
                <a:cubicBezTo>
                  <a:pt x="1152" y="12368"/>
                  <a:pt x="1164" y="12397"/>
                  <a:pt x="1152" y="12419"/>
                </a:cubicBezTo>
                <a:cubicBezTo>
                  <a:pt x="1124" y="12419"/>
                  <a:pt x="1113" y="12357"/>
                  <a:pt x="1135" y="12351"/>
                </a:cubicBezTo>
                <a:close/>
                <a:moveTo>
                  <a:pt x="18094" y="11829"/>
                </a:moveTo>
                <a:lnTo>
                  <a:pt x="18094" y="11829"/>
                </a:lnTo>
                <a:cubicBezTo>
                  <a:pt x="18049" y="12028"/>
                  <a:pt x="17998" y="12226"/>
                  <a:pt x="17930" y="12419"/>
                </a:cubicBezTo>
                <a:cubicBezTo>
                  <a:pt x="17941" y="12249"/>
                  <a:pt x="18021" y="12102"/>
                  <a:pt x="18049" y="11937"/>
                </a:cubicBezTo>
                <a:cubicBezTo>
                  <a:pt x="18049" y="11897"/>
                  <a:pt x="18072" y="11863"/>
                  <a:pt x="18094" y="11829"/>
                </a:cubicBezTo>
                <a:close/>
                <a:moveTo>
                  <a:pt x="17913" y="12158"/>
                </a:moveTo>
                <a:cubicBezTo>
                  <a:pt x="17918" y="12164"/>
                  <a:pt x="17935" y="12175"/>
                  <a:pt x="17941" y="12181"/>
                </a:cubicBezTo>
                <a:cubicBezTo>
                  <a:pt x="17913" y="12278"/>
                  <a:pt x="17907" y="12385"/>
                  <a:pt x="17850" y="12465"/>
                </a:cubicBezTo>
                <a:cubicBezTo>
                  <a:pt x="17867" y="12363"/>
                  <a:pt x="17918" y="12266"/>
                  <a:pt x="17913" y="12158"/>
                </a:cubicBezTo>
                <a:close/>
                <a:moveTo>
                  <a:pt x="852" y="12414"/>
                </a:moveTo>
                <a:cubicBezTo>
                  <a:pt x="846" y="12425"/>
                  <a:pt x="829" y="12442"/>
                  <a:pt x="823" y="12448"/>
                </a:cubicBezTo>
                <a:cubicBezTo>
                  <a:pt x="835" y="12459"/>
                  <a:pt x="857" y="12476"/>
                  <a:pt x="869" y="12487"/>
                </a:cubicBezTo>
                <a:cubicBezTo>
                  <a:pt x="865" y="12488"/>
                  <a:pt x="861" y="12488"/>
                  <a:pt x="857" y="12488"/>
                </a:cubicBezTo>
                <a:cubicBezTo>
                  <a:pt x="824" y="12488"/>
                  <a:pt x="806" y="12466"/>
                  <a:pt x="806" y="12431"/>
                </a:cubicBezTo>
                <a:cubicBezTo>
                  <a:pt x="818" y="12431"/>
                  <a:pt x="840" y="12419"/>
                  <a:pt x="852" y="12414"/>
                </a:cubicBezTo>
                <a:close/>
                <a:moveTo>
                  <a:pt x="17819" y="12537"/>
                </a:moveTo>
                <a:cubicBezTo>
                  <a:pt x="17822" y="12537"/>
                  <a:pt x="17824" y="12537"/>
                  <a:pt x="17828" y="12539"/>
                </a:cubicBezTo>
                <a:cubicBezTo>
                  <a:pt x="17848" y="12549"/>
                  <a:pt x="17832" y="12586"/>
                  <a:pt x="17812" y="12586"/>
                </a:cubicBezTo>
                <a:cubicBezTo>
                  <a:pt x="17810" y="12586"/>
                  <a:pt x="17807" y="12585"/>
                  <a:pt x="17805" y="12584"/>
                </a:cubicBezTo>
                <a:cubicBezTo>
                  <a:pt x="17790" y="12574"/>
                  <a:pt x="17797" y="12537"/>
                  <a:pt x="17819" y="12537"/>
                </a:cubicBezTo>
                <a:close/>
                <a:moveTo>
                  <a:pt x="823" y="12510"/>
                </a:moveTo>
                <a:cubicBezTo>
                  <a:pt x="846" y="12510"/>
                  <a:pt x="863" y="12527"/>
                  <a:pt x="869" y="12544"/>
                </a:cubicBezTo>
                <a:lnTo>
                  <a:pt x="903" y="12544"/>
                </a:lnTo>
                <a:cubicBezTo>
                  <a:pt x="897" y="12556"/>
                  <a:pt x="886" y="12578"/>
                  <a:pt x="880" y="12590"/>
                </a:cubicBezTo>
                <a:cubicBezTo>
                  <a:pt x="891" y="12590"/>
                  <a:pt x="908" y="12590"/>
                  <a:pt x="914" y="12584"/>
                </a:cubicBezTo>
                <a:lnTo>
                  <a:pt x="914" y="12584"/>
                </a:lnTo>
                <a:cubicBezTo>
                  <a:pt x="882" y="12620"/>
                  <a:pt x="892" y="12644"/>
                  <a:pt x="914" y="12644"/>
                </a:cubicBezTo>
                <a:cubicBezTo>
                  <a:pt x="924" y="12644"/>
                  <a:pt x="936" y="12640"/>
                  <a:pt x="948" y="12629"/>
                </a:cubicBezTo>
                <a:cubicBezTo>
                  <a:pt x="954" y="12635"/>
                  <a:pt x="959" y="12652"/>
                  <a:pt x="959" y="12658"/>
                </a:cubicBezTo>
                <a:cubicBezTo>
                  <a:pt x="942" y="12663"/>
                  <a:pt x="920" y="12663"/>
                  <a:pt x="903" y="12663"/>
                </a:cubicBezTo>
                <a:cubicBezTo>
                  <a:pt x="914" y="12686"/>
                  <a:pt x="914" y="12709"/>
                  <a:pt x="908" y="12731"/>
                </a:cubicBezTo>
                <a:cubicBezTo>
                  <a:pt x="886" y="12652"/>
                  <a:pt x="846" y="12584"/>
                  <a:pt x="823" y="12510"/>
                </a:cubicBezTo>
                <a:close/>
                <a:moveTo>
                  <a:pt x="17156" y="12863"/>
                </a:moveTo>
                <a:cubicBezTo>
                  <a:pt x="17160" y="12863"/>
                  <a:pt x="17165" y="12864"/>
                  <a:pt x="17169" y="12868"/>
                </a:cubicBezTo>
                <a:cubicBezTo>
                  <a:pt x="17183" y="12881"/>
                  <a:pt x="17164" y="12906"/>
                  <a:pt x="17144" y="12906"/>
                </a:cubicBezTo>
                <a:cubicBezTo>
                  <a:pt x="17139" y="12906"/>
                  <a:pt x="17134" y="12905"/>
                  <a:pt x="17130" y="12902"/>
                </a:cubicBezTo>
                <a:cubicBezTo>
                  <a:pt x="17116" y="12888"/>
                  <a:pt x="17136" y="12863"/>
                  <a:pt x="17156" y="12863"/>
                </a:cubicBezTo>
                <a:close/>
                <a:moveTo>
                  <a:pt x="976" y="12851"/>
                </a:moveTo>
                <a:cubicBezTo>
                  <a:pt x="993" y="12896"/>
                  <a:pt x="1016" y="12941"/>
                  <a:pt x="1022" y="12992"/>
                </a:cubicBezTo>
                <a:cubicBezTo>
                  <a:pt x="1005" y="12964"/>
                  <a:pt x="988" y="12930"/>
                  <a:pt x="971" y="12902"/>
                </a:cubicBezTo>
                <a:cubicBezTo>
                  <a:pt x="976" y="12885"/>
                  <a:pt x="976" y="12868"/>
                  <a:pt x="976" y="12851"/>
                </a:cubicBezTo>
                <a:close/>
                <a:moveTo>
                  <a:pt x="562" y="11897"/>
                </a:moveTo>
                <a:lnTo>
                  <a:pt x="562" y="11897"/>
                </a:lnTo>
                <a:cubicBezTo>
                  <a:pt x="596" y="11920"/>
                  <a:pt x="596" y="11965"/>
                  <a:pt x="608" y="12005"/>
                </a:cubicBezTo>
                <a:cubicBezTo>
                  <a:pt x="715" y="12334"/>
                  <a:pt x="829" y="12658"/>
                  <a:pt x="954" y="12975"/>
                </a:cubicBezTo>
                <a:cubicBezTo>
                  <a:pt x="982" y="13055"/>
                  <a:pt x="1033" y="13123"/>
                  <a:pt x="1050" y="13202"/>
                </a:cubicBezTo>
                <a:cubicBezTo>
                  <a:pt x="976" y="13106"/>
                  <a:pt x="954" y="12964"/>
                  <a:pt x="869" y="12879"/>
                </a:cubicBezTo>
                <a:cubicBezTo>
                  <a:pt x="874" y="12879"/>
                  <a:pt x="886" y="12873"/>
                  <a:pt x="897" y="12868"/>
                </a:cubicBezTo>
                <a:cubicBezTo>
                  <a:pt x="783" y="12618"/>
                  <a:pt x="704" y="12357"/>
                  <a:pt x="619" y="12096"/>
                </a:cubicBezTo>
                <a:cubicBezTo>
                  <a:pt x="619" y="12102"/>
                  <a:pt x="608" y="12102"/>
                  <a:pt x="608" y="12102"/>
                </a:cubicBezTo>
                <a:cubicBezTo>
                  <a:pt x="619" y="12028"/>
                  <a:pt x="574" y="11965"/>
                  <a:pt x="562" y="11897"/>
                </a:cubicBezTo>
                <a:close/>
                <a:moveTo>
                  <a:pt x="1056" y="13210"/>
                </a:moveTo>
                <a:cubicBezTo>
                  <a:pt x="1059" y="13210"/>
                  <a:pt x="1063" y="13211"/>
                  <a:pt x="1067" y="13214"/>
                </a:cubicBezTo>
                <a:cubicBezTo>
                  <a:pt x="1086" y="13218"/>
                  <a:pt x="1085" y="13254"/>
                  <a:pt x="1069" y="13254"/>
                </a:cubicBezTo>
                <a:cubicBezTo>
                  <a:pt x="1065" y="13254"/>
                  <a:pt x="1061" y="13252"/>
                  <a:pt x="1056" y="13248"/>
                </a:cubicBezTo>
                <a:cubicBezTo>
                  <a:pt x="1041" y="13243"/>
                  <a:pt x="1039" y="13210"/>
                  <a:pt x="1056" y="13210"/>
                </a:cubicBezTo>
                <a:close/>
                <a:moveTo>
                  <a:pt x="17930" y="12425"/>
                </a:moveTo>
                <a:lnTo>
                  <a:pt x="17930" y="12425"/>
                </a:lnTo>
                <a:cubicBezTo>
                  <a:pt x="17890" y="12544"/>
                  <a:pt x="17862" y="12669"/>
                  <a:pt x="17799" y="12777"/>
                </a:cubicBezTo>
                <a:cubicBezTo>
                  <a:pt x="17805" y="12737"/>
                  <a:pt x="17816" y="12692"/>
                  <a:pt x="17828" y="12652"/>
                </a:cubicBezTo>
                <a:cubicBezTo>
                  <a:pt x="17816" y="12652"/>
                  <a:pt x="17799" y="12646"/>
                  <a:pt x="17788" y="12646"/>
                </a:cubicBezTo>
                <a:cubicBezTo>
                  <a:pt x="17777" y="12737"/>
                  <a:pt x="17720" y="12817"/>
                  <a:pt x="17708" y="12902"/>
                </a:cubicBezTo>
                <a:cubicBezTo>
                  <a:pt x="17760" y="12879"/>
                  <a:pt x="17771" y="12817"/>
                  <a:pt x="17805" y="12771"/>
                </a:cubicBezTo>
                <a:lnTo>
                  <a:pt x="17805" y="12771"/>
                </a:lnTo>
                <a:cubicBezTo>
                  <a:pt x="17771" y="12919"/>
                  <a:pt x="17703" y="13060"/>
                  <a:pt x="17635" y="13202"/>
                </a:cubicBezTo>
                <a:cubicBezTo>
                  <a:pt x="17635" y="13208"/>
                  <a:pt x="17629" y="13208"/>
                  <a:pt x="17629" y="13214"/>
                </a:cubicBezTo>
                <a:cubicBezTo>
                  <a:pt x="17629" y="13214"/>
                  <a:pt x="17623" y="13219"/>
                  <a:pt x="17623" y="13225"/>
                </a:cubicBezTo>
                <a:cubicBezTo>
                  <a:pt x="17612" y="13253"/>
                  <a:pt x="17601" y="13276"/>
                  <a:pt x="17584" y="13304"/>
                </a:cubicBezTo>
                <a:cubicBezTo>
                  <a:pt x="17595" y="13265"/>
                  <a:pt x="17612" y="13219"/>
                  <a:pt x="17623" y="13180"/>
                </a:cubicBezTo>
                <a:lnTo>
                  <a:pt x="17618" y="13180"/>
                </a:lnTo>
                <a:cubicBezTo>
                  <a:pt x="17646" y="13112"/>
                  <a:pt x="17674" y="13043"/>
                  <a:pt x="17714" y="12981"/>
                </a:cubicBezTo>
                <a:lnTo>
                  <a:pt x="17686" y="12958"/>
                </a:lnTo>
                <a:cubicBezTo>
                  <a:pt x="17674" y="12975"/>
                  <a:pt x="17657" y="13004"/>
                  <a:pt x="17652" y="13021"/>
                </a:cubicBezTo>
                <a:lnTo>
                  <a:pt x="17618" y="13032"/>
                </a:lnTo>
                <a:lnTo>
                  <a:pt x="17618" y="13004"/>
                </a:lnTo>
                <a:cubicBezTo>
                  <a:pt x="17629" y="13004"/>
                  <a:pt x="17646" y="12998"/>
                  <a:pt x="17657" y="12998"/>
                </a:cubicBezTo>
                <a:cubicBezTo>
                  <a:pt x="17657" y="12964"/>
                  <a:pt x="17663" y="12930"/>
                  <a:pt x="17669" y="12890"/>
                </a:cubicBezTo>
                <a:cubicBezTo>
                  <a:pt x="17708" y="12868"/>
                  <a:pt x="17725" y="12817"/>
                  <a:pt x="17725" y="12771"/>
                </a:cubicBezTo>
                <a:cubicBezTo>
                  <a:pt x="17725" y="12714"/>
                  <a:pt x="17782" y="12675"/>
                  <a:pt x="17760" y="12618"/>
                </a:cubicBezTo>
                <a:lnTo>
                  <a:pt x="17760" y="12618"/>
                </a:lnTo>
                <a:cubicBezTo>
                  <a:pt x="17782" y="12624"/>
                  <a:pt x="17805" y="12635"/>
                  <a:pt x="17828" y="12641"/>
                </a:cubicBezTo>
                <a:cubicBezTo>
                  <a:pt x="17856" y="12590"/>
                  <a:pt x="17873" y="12539"/>
                  <a:pt x="17879" y="12487"/>
                </a:cubicBezTo>
                <a:cubicBezTo>
                  <a:pt x="17896" y="12465"/>
                  <a:pt x="17913" y="12442"/>
                  <a:pt x="17930" y="12425"/>
                </a:cubicBezTo>
                <a:close/>
                <a:moveTo>
                  <a:pt x="971" y="13259"/>
                </a:moveTo>
                <a:cubicBezTo>
                  <a:pt x="986" y="13259"/>
                  <a:pt x="1002" y="13262"/>
                  <a:pt x="1016" y="13265"/>
                </a:cubicBezTo>
                <a:cubicBezTo>
                  <a:pt x="999" y="13270"/>
                  <a:pt x="971" y="13276"/>
                  <a:pt x="954" y="13276"/>
                </a:cubicBezTo>
                <a:cubicBezTo>
                  <a:pt x="971" y="13299"/>
                  <a:pt x="982" y="13316"/>
                  <a:pt x="993" y="13339"/>
                </a:cubicBezTo>
                <a:cubicBezTo>
                  <a:pt x="976" y="13339"/>
                  <a:pt x="954" y="13333"/>
                  <a:pt x="937" y="13333"/>
                </a:cubicBezTo>
                <a:cubicBezTo>
                  <a:pt x="925" y="13316"/>
                  <a:pt x="920" y="13293"/>
                  <a:pt x="925" y="13270"/>
                </a:cubicBezTo>
                <a:cubicBezTo>
                  <a:pt x="940" y="13262"/>
                  <a:pt x="955" y="13259"/>
                  <a:pt x="971" y="13259"/>
                </a:cubicBezTo>
                <a:close/>
                <a:moveTo>
                  <a:pt x="17538" y="13344"/>
                </a:moveTo>
                <a:cubicBezTo>
                  <a:pt x="17544" y="13350"/>
                  <a:pt x="17544" y="13356"/>
                  <a:pt x="17544" y="13356"/>
                </a:cubicBezTo>
                <a:lnTo>
                  <a:pt x="17544" y="13361"/>
                </a:lnTo>
                <a:cubicBezTo>
                  <a:pt x="17544" y="13361"/>
                  <a:pt x="17538" y="13356"/>
                  <a:pt x="17533" y="13356"/>
                </a:cubicBezTo>
                <a:cubicBezTo>
                  <a:pt x="17538" y="13350"/>
                  <a:pt x="17538" y="13350"/>
                  <a:pt x="17538" y="13344"/>
                </a:cubicBezTo>
                <a:close/>
                <a:moveTo>
                  <a:pt x="1476" y="13191"/>
                </a:moveTo>
                <a:cubicBezTo>
                  <a:pt x="1504" y="13253"/>
                  <a:pt x="1538" y="13310"/>
                  <a:pt x="1572" y="13373"/>
                </a:cubicBezTo>
                <a:cubicBezTo>
                  <a:pt x="1510" y="13333"/>
                  <a:pt x="1504" y="13253"/>
                  <a:pt x="1459" y="13197"/>
                </a:cubicBezTo>
                <a:lnTo>
                  <a:pt x="1476" y="13191"/>
                </a:lnTo>
                <a:close/>
                <a:moveTo>
                  <a:pt x="1223" y="13385"/>
                </a:moveTo>
                <a:cubicBezTo>
                  <a:pt x="1232" y="13385"/>
                  <a:pt x="1240" y="13393"/>
                  <a:pt x="1243" y="13407"/>
                </a:cubicBezTo>
                <a:cubicBezTo>
                  <a:pt x="1236" y="13413"/>
                  <a:pt x="1231" y="13416"/>
                  <a:pt x="1225" y="13416"/>
                </a:cubicBezTo>
                <a:cubicBezTo>
                  <a:pt x="1217" y="13416"/>
                  <a:pt x="1210" y="13409"/>
                  <a:pt x="1203" y="13395"/>
                </a:cubicBezTo>
                <a:cubicBezTo>
                  <a:pt x="1210" y="13389"/>
                  <a:pt x="1217" y="13385"/>
                  <a:pt x="1223" y="13385"/>
                </a:cubicBezTo>
                <a:close/>
                <a:moveTo>
                  <a:pt x="1572" y="13384"/>
                </a:moveTo>
                <a:cubicBezTo>
                  <a:pt x="1578" y="13390"/>
                  <a:pt x="1583" y="13401"/>
                  <a:pt x="1589" y="13407"/>
                </a:cubicBezTo>
                <a:cubicBezTo>
                  <a:pt x="1583" y="13418"/>
                  <a:pt x="1583" y="13424"/>
                  <a:pt x="1583" y="13429"/>
                </a:cubicBezTo>
                <a:cubicBezTo>
                  <a:pt x="1572" y="13412"/>
                  <a:pt x="1566" y="13401"/>
                  <a:pt x="1561" y="13390"/>
                </a:cubicBezTo>
                <a:cubicBezTo>
                  <a:pt x="1561" y="13384"/>
                  <a:pt x="1572" y="13384"/>
                  <a:pt x="1572" y="13384"/>
                </a:cubicBezTo>
                <a:close/>
                <a:moveTo>
                  <a:pt x="1844" y="13378"/>
                </a:moveTo>
                <a:cubicBezTo>
                  <a:pt x="1862" y="13390"/>
                  <a:pt x="1867" y="13401"/>
                  <a:pt x="1873" y="13424"/>
                </a:cubicBezTo>
                <a:cubicBezTo>
                  <a:pt x="1876" y="13440"/>
                  <a:pt x="1873" y="13447"/>
                  <a:pt x="1867" y="13447"/>
                </a:cubicBezTo>
                <a:cubicBezTo>
                  <a:pt x="1850" y="13447"/>
                  <a:pt x="1810" y="13387"/>
                  <a:pt x="1844" y="13378"/>
                </a:cubicBezTo>
                <a:close/>
                <a:moveTo>
                  <a:pt x="1606" y="13446"/>
                </a:moveTo>
                <a:cubicBezTo>
                  <a:pt x="1606" y="13458"/>
                  <a:pt x="1606" y="13463"/>
                  <a:pt x="1601" y="13469"/>
                </a:cubicBezTo>
                <a:cubicBezTo>
                  <a:pt x="1601" y="13463"/>
                  <a:pt x="1595" y="13452"/>
                  <a:pt x="1589" y="13446"/>
                </a:cubicBezTo>
                <a:close/>
                <a:moveTo>
                  <a:pt x="1253" y="13445"/>
                </a:moveTo>
                <a:cubicBezTo>
                  <a:pt x="1262" y="13445"/>
                  <a:pt x="1271" y="13451"/>
                  <a:pt x="1271" y="13463"/>
                </a:cubicBezTo>
                <a:cubicBezTo>
                  <a:pt x="1278" y="13476"/>
                  <a:pt x="1266" y="13486"/>
                  <a:pt x="1254" y="13486"/>
                </a:cubicBezTo>
                <a:cubicBezTo>
                  <a:pt x="1245" y="13486"/>
                  <a:pt x="1237" y="13481"/>
                  <a:pt x="1237" y="13469"/>
                </a:cubicBezTo>
                <a:cubicBezTo>
                  <a:pt x="1231" y="13453"/>
                  <a:pt x="1242" y="13445"/>
                  <a:pt x="1253" y="13445"/>
                </a:cubicBezTo>
                <a:close/>
                <a:moveTo>
                  <a:pt x="974" y="13348"/>
                </a:moveTo>
                <a:cubicBezTo>
                  <a:pt x="989" y="13348"/>
                  <a:pt x="1000" y="13355"/>
                  <a:pt x="1005" y="13373"/>
                </a:cubicBezTo>
                <a:cubicBezTo>
                  <a:pt x="1033" y="13418"/>
                  <a:pt x="1050" y="13475"/>
                  <a:pt x="1084" y="13520"/>
                </a:cubicBezTo>
                <a:cubicBezTo>
                  <a:pt x="1061" y="13520"/>
                  <a:pt x="1044" y="13503"/>
                  <a:pt x="1027" y="13492"/>
                </a:cubicBezTo>
                <a:cubicBezTo>
                  <a:pt x="1022" y="13492"/>
                  <a:pt x="1016" y="13497"/>
                  <a:pt x="1010" y="13497"/>
                </a:cubicBezTo>
                <a:cubicBezTo>
                  <a:pt x="1005" y="13446"/>
                  <a:pt x="965" y="13395"/>
                  <a:pt x="959" y="13350"/>
                </a:cubicBezTo>
                <a:cubicBezTo>
                  <a:pt x="965" y="13349"/>
                  <a:pt x="970" y="13348"/>
                  <a:pt x="974" y="13348"/>
                </a:cubicBezTo>
                <a:close/>
                <a:moveTo>
                  <a:pt x="1023" y="13517"/>
                </a:moveTo>
                <a:cubicBezTo>
                  <a:pt x="1037" y="13517"/>
                  <a:pt x="1058" y="13537"/>
                  <a:pt x="1039" y="13548"/>
                </a:cubicBezTo>
                <a:cubicBezTo>
                  <a:pt x="1033" y="13548"/>
                  <a:pt x="1016" y="13537"/>
                  <a:pt x="1010" y="13531"/>
                </a:cubicBezTo>
                <a:cubicBezTo>
                  <a:pt x="1010" y="13521"/>
                  <a:pt x="1016" y="13517"/>
                  <a:pt x="1023" y="13517"/>
                </a:cubicBezTo>
                <a:close/>
                <a:moveTo>
                  <a:pt x="1646" y="13520"/>
                </a:moveTo>
                <a:cubicBezTo>
                  <a:pt x="1652" y="13537"/>
                  <a:pt x="1663" y="13554"/>
                  <a:pt x="1669" y="13565"/>
                </a:cubicBezTo>
                <a:cubicBezTo>
                  <a:pt x="1663" y="13565"/>
                  <a:pt x="1657" y="13565"/>
                  <a:pt x="1652" y="13560"/>
                </a:cubicBezTo>
                <a:cubicBezTo>
                  <a:pt x="1646" y="13554"/>
                  <a:pt x="1640" y="13543"/>
                  <a:pt x="1635" y="13531"/>
                </a:cubicBezTo>
                <a:lnTo>
                  <a:pt x="1640" y="13520"/>
                </a:lnTo>
                <a:close/>
                <a:moveTo>
                  <a:pt x="1674" y="13588"/>
                </a:moveTo>
                <a:cubicBezTo>
                  <a:pt x="1686" y="13600"/>
                  <a:pt x="1691" y="13617"/>
                  <a:pt x="1697" y="13628"/>
                </a:cubicBezTo>
                <a:lnTo>
                  <a:pt x="1697" y="13651"/>
                </a:lnTo>
                <a:cubicBezTo>
                  <a:pt x="1686" y="13634"/>
                  <a:pt x="1680" y="13617"/>
                  <a:pt x="1669" y="13605"/>
                </a:cubicBezTo>
                <a:cubicBezTo>
                  <a:pt x="1674" y="13600"/>
                  <a:pt x="1674" y="13594"/>
                  <a:pt x="1674" y="13588"/>
                </a:cubicBezTo>
                <a:close/>
                <a:moveTo>
                  <a:pt x="1022" y="13656"/>
                </a:moveTo>
                <a:cubicBezTo>
                  <a:pt x="1022" y="13656"/>
                  <a:pt x="1022" y="13656"/>
                  <a:pt x="1022" y="13656"/>
                </a:cubicBezTo>
                <a:cubicBezTo>
                  <a:pt x="1022" y="13657"/>
                  <a:pt x="1023" y="13657"/>
                  <a:pt x="1023" y="13657"/>
                </a:cubicBezTo>
                <a:lnTo>
                  <a:pt x="1023" y="13657"/>
                </a:lnTo>
                <a:cubicBezTo>
                  <a:pt x="1023" y="13657"/>
                  <a:pt x="1022" y="13656"/>
                  <a:pt x="1022" y="13656"/>
                </a:cubicBezTo>
                <a:close/>
                <a:moveTo>
                  <a:pt x="1254" y="13486"/>
                </a:moveTo>
                <a:lnTo>
                  <a:pt x="1254" y="13486"/>
                </a:lnTo>
                <a:cubicBezTo>
                  <a:pt x="1315" y="13514"/>
                  <a:pt x="1344" y="13579"/>
                  <a:pt x="1382" y="13635"/>
                </a:cubicBezTo>
                <a:lnTo>
                  <a:pt x="1382" y="13635"/>
                </a:lnTo>
                <a:cubicBezTo>
                  <a:pt x="1366" y="13646"/>
                  <a:pt x="1350" y="13651"/>
                  <a:pt x="1340" y="13662"/>
                </a:cubicBezTo>
                <a:cubicBezTo>
                  <a:pt x="1305" y="13605"/>
                  <a:pt x="1271" y="13548"/>
                  <a:pt x="1254" y="13486"/>
                </a:cubicBezTo>
                <a:close/>
                <a:moveTo>
                  <a:pt x="1708" y="13668"/>
                </a:moveTo>
                <a:lnTo>
                  <a:pt x="1703" y="13673"/>
                </a:lnTo>
                <a:cubicBezTo>
                  <a:pt x="1703" y="13673"/>
                  <a:pt x="1703" y="13673"/>
                  <a:pt x="1703" y="13668"/>
                </a:cubicBezTo>
                <a:close/>
                <a:moveTo>
                  <a:pt x="1379" y="13668"/>
                </a:moveTo>
                <a:lnTo>
                  <a:pt x="1379" y="13668"/>
                </a:lnTo>
                <a:cubicBezTo>
                  <a:pt x="1385" y="13673"/>
                  <a:pt x="1396" y="13679"/>
                  <a:pt x="1402" y="13685"/>
                </a:cubicBezTo>
                <a:cubicBezTo>
                  <a:pt x="1402" y="13702"/>
                  <a:pt x="1395" y="13708"/>
                  <a:pt x="1387" y="13708"/>
                </a:cubicBezTo>
                <a:cubicBezTo>
                  <a:pt x="1369" y="13708"/>
                  <a:pt x="1344" y="13675"/>
                  <a:pt x="1379" y="13668"/>
                </a:cubicBezTo>
                <a:close/>
                <a:moveTo>
                  <a:pt x="17396" y="13736"/>
                </a:moveTo>
                <a:lnTo>
                  <a:pt x="17396" y="13747"/>
                </a:lnTo>
                <a:lnTo>
                  <a:pt x="17391" y="13747"/>
                </a:lnTo>
                <a:cubicBezTo>
                  <a:pt x="17396" y="13741"/>
                  <a:pt x="17396" y="13736"/>
                  <a:pt x="17396" y="13736"/>
                </a:cubicBezTo>
                <a:close/>
                <a:moveTo>
                  <a:pt x="17391" y="13764"/>
                </a:moveTo>
                <a:lnTo>
                  <a:pt x="17385" y="13770"/>
                </a:lnTo>
                <a:lnTo>
                  <a:pt x="17385" y="13764"/>
                </a:lnTo>
                <a:close/>
                <a:moveTo>
                  <a:pt x="17391" y="13685"/>
                </a:moveTo>
                <a:cubicBezTo>
                  <a:pt x="17379" y="13730"/>
                  <a:pt x="17362" y="13764"/>
                  <a:pt x="17334" y="13798"/>
                </a:cubicBezTo>
                <a:cubicBezTo>
                  <a:pt x="17357" y="13758"/>
                  <a:pt x="17374" y="13724"/>
                  <a:pt x="17385" y="13685"/>
                </a:cubicBezTo>
                <a:close/>
                <a:moveTo>
                  <a:pt x="17300" y="13730"/>
                </a:moveTo>
                <a:cubicBezTo>
                  <a:pt x="17308" y="13730"/>
                  <a:pt x="17315" y="13733"/>
                  <a:pt x="17321" y="13733"/>
                </a:cubicBezTo>
                <a:cubicBezTo>
                  <a:pt x="17324" y="13733"/>
                  <a:pt x="17326" y="13732"/>
                  <a:pt x="17328" y="13730"/>
                </a:cubicBezTo>
                <a:lnTo>
                  <a:pt x="17328" y="13730"/>
                </a:lnTo>
                <a:cubicBezTo>
                  <a:pt x="17328" y="13736"/>
                  <a:pt x="17328" y="13741"/>
                  <a:pt x="17323" y="13747"/>
                </a:cubicBezTo>
                <a:cubicBezTo>
                  <a:pt x="17317" y="13753"/>
                  <a:pt x="17306" y="13758"/>
                  <a:pt x="17300" y="13764"/>
                </a:cubicBezTo>
                <a:lnTo>
                  <a:pt x="17289" y="13787"/>
                </a:lnTo>
                <a:cubicBezTo>
                  <a:pt x="17277" y="13798"/>
                  <a:pt x="17266" y="13809"/>
                  <a:pt x="17255" y="13821"/>
                </a:cubicBezTo>
                <a:cubicBezTo>
                  <a:pt x="17260" y="13809"/>
                  <a:pt x="17266" y="13798"/>
                  <a:pt x="17266" y="13781"/>
                </a:cubicBezTo>
                <a:cubicBezTo>
                  <a:pt x="17266" y="13775"/>
                  <a:pt x="17272" y="13775"/>
                  <a:pt x="17272" y="13770"/>
                </a:cubicBezTo>
                <a:lnTo>
                  <a:pt x="17277" y="13770"/>
                </a:lnTo>
                <a:cubicBezTo>
                  <a:pt x="17277" y="13770"/>
                  <a:pt x="17277" y="13764"/>
                  <a:pt x="17277" y="13764"/>
                </a:cubicBezTo>
                <a:cubicBezTo>
                  <a:pt x="17283" y="13753"/>
                  <a:pt x="17294" y="13741"/>
                  <a:pt x="17300" y="13730"/>
                </a:cubicBezTo>
                <a:close/>
                <a:moveTo>
                  <a:pt x="1459" y="13792"/>
                </a:moveTo>
                <a:cubicBezTo>
                  <a:pt x="1470" y="13815"/>
                  <a:pt x="1459" y="13826"/>
                  <a:pt x="1436" y="13826"/>
                </a:cubicBezTo>
                <a:cubicBezTo>
                  <a:pt x="1425" y="13804"/>
                  <a:pt x="1430" y="13792"/>
                  <a:pt x="1459" y="13792"/>
                </a:cubicBezTo>
                <a:close/>
                <a:moveTo>
                  <a:pt x="1720" y="13673"/>
                </a:moveTo>
                <a:cubicBezTo>
                  <a:pt x="1759" y="13730"/>
                  <a:pt x="1793" y="13787"/>
                  <a:pt x="1827" y="13849"/>
                </a:cubicBezTo>
                <a:lnTo>
                  <a:pt x="1822" y="13849"/>
                </a:lnTo>
                <a:cubicBezTo>
                  <a:pt x="1822" y="13849"/>
                  <a:pt x="1816" y="13849"/>
                  <a:pt x="1816" y="13855"/>
                </a:cubicBezTo>
                <a:cubicBezTo>
                  <a:pt x="1805" y="13821"/>
                  <a:pt x="1788" y="13787"/>
                  <a:pt x="1759" y="13770"/>
                </a:cubicBezTo>
                <a:cubicBezTo>
                  <a:pt x="1742" y="13741"/>
                  <a:pt x="1725" y="13713"/>
                  <a:pt x="1714" y="13690"/>
                </a:cubicBezTo>
                <a:cubicBezTo>
                  <a:pt x="1714" y="13685"/>
                  <a:pt x="1720" y="13679"/>
                  <a:pt x="1720" y="13673"/>
                </a:cubicBezTo>
                <a:close/>
                <a:moveTo>
                  <a:pt x="17357" y="13838"/>
                </a:moveTo>
                <a:cubicBezTo>
                  <a:pt x="17357" y="13843"/>
                  <a:pt x="17351" y="13855"/>
                  <a:pt x="17340" y="13866"/>
                </a:cubicBezTo>
                <a:cubicBezTo>
                  <a:pt x="17340" y="13861"/>
                  <a:pt x="17345" y="13849"/>
                  <a:pt x="17345" y="13843"/>
                </a:cubicBezTo>
                <a:cubicBezTo>
                  <a:pt x="17351" y="13838"/>
                  <a:pt x="17357" y="13838"/>
                  <a:pt x="17357" y="13838"/>
                </a:cubicBezTo>
                <a:close/>
                <a:moveTo>
                  <a:pt x="1489" y="13876"/>
                </a:moveTo>
                <a:cubicBezTo>
                  <a:pt x="1493" y="13876"/>
                  <a:pt x="1498" y="13877"/>
                  <a:pt x="1504" y="13878"/>
                </a:cubicBezTo>
                <a:cubicBezTo>
                  <a:pt x="1514" y="13901"/>
                  <a:pt x="1511" y="13913"/>
                  <a:pt x="1494" y="13913"/>
                </a:cubicBezTo>
                <a:cubicBezTo>
                  <a:pt x="1490" y="13913"/>
                  <a:pt x="1486" y="13913"/>
                  <a:pt x="1481" y="13912"/>
                </a:cubicBezTo>
                <a:cubicBezTo>
                  <a:pt x="1467" y="13888"/>
                  <a:pt x="1469" y="13876"/>
                  <a:pt x="1489" y="13876"/>
                </a:cubicBezTo>
                <a:close/>
                <a:moveTo>
                  <a:pt x="1023" y="13657"/>
                </a:moveTo>
                <a:lnTo>
                  <a:pt x="1023" y="13657"/>
                </a:lnTo>
                <a:cubicBezTo>
                  <a:pt x="1045" y="13684"/>
                  <a:pt x="1073" y="13703"/>
                  <a:pt x="1113" y="13713"/>
                </a:cubicBezTo>
                <a:lnTo>
                  <a:pt x="1073" y="13736"/>
                </a:lnTo>
                <a:cubicBezTo>
                  <a:pt x="1084" y="13736"/>
                  <a:pt x="1113" y="13736"/>
                  <a:pt x="1124" y="13730"/>
                </a:cubicBezTo>
                <a:lnTo>
                  <a:pt x="1124" y="13730"/>
                </a:lnTo>
                <a:cubicBezTo>
                  <a:pt x="1118" y="13758"/>
                  <a:pt x="1090" y="13798"/>
                  <a:pt x="1130" y="13809"/>
                </a:cubicBezTo>
                <a:cubicBezTo>
                  <a:pt x="1152" y="13843"/>
                  <a:pt x="1169" y="13883"/>
                  <a:pt x="1186" y="13917"/>
                </a:cubicBezTo>
                <a:cubicBezTo>
                  <a:pt x="1186" y="13872"/>
                  <a:pt x="1175" y="13826"/>
                  <a:pt x="1158" y="13775"/>
                </a:cubicBezTo>
                <a:cubicBezTo>
                  <a:pt x="1147" y="13781"/>
                  <a:pt x="1130" y="13787"/>
                  <a:pt x="1118" y="13792"/>
                </a:cubicBezTo>
                <a:cubicBezTo>
                  <a:pt x="1141" y="13753"/>
                  <a:pt x="1141" y="13719"/>
                  <a:pt x="1101" y="13696"/>
                </a:cubicBezTo>
                <a:lnTo>
                  <a:pt x="1135" y="13690"/>
                </a:lnTo>
                <a:cubicBezTo>
                  <a:pt x="1096" y="13685"/>
                  <a:pt x="1057" y="13679"/>
                  <a:pt x="1023" y="13657"/>
                </a:cubicBezTo>
                <a:close/>
                <a:moveTo>
                  <a:pt x="1845" y="13895"/>
                </a:moveTo>
                <a:lnTo>
                  <a:pt x="1845" y="13895"/>
                </a:lnTo>
                <a:cubicBezTo>
                  <a:pt x="1851" y="13901"/>
                  <a:pt x="1856" y="13912"/>
                  <a:pt x="1862" y="13923"/>
                </a:cubicBezTo>
                <a:cubicBezTo>
                  <a:pt x="1856" y="13917"/>
                  <a:pt x="1856" y="13917"/>
                  <a:pt x="1850" y="13912"/>
                </a:cubicBezTo>
                <a:cubicBezTo>
                  <a:pt x="1850" y="13907"/>
                  <a:pt x="1847" y="13903"/>
                  <a:pt x="1845" y="13895"/>
                </a:cubicBezTo>
                <a:close/>
                <a:moveTo>
                  <a:pt x="1862" y="13929"/>
                </a:moveTo>
                <a:cubicBezTo>
                  <a:pt x="1867" y="13929"/>
                  <a:pt x="1873" y="13934"/>
                  <a:pt x="1879" y="13940"/>
                </a:cubicBezTo>
                <a:cubicBezTo>
                  <a:pt x="1873" y="13940"/>
                  <a:pt x="1867" y="13946"/>
                  <a:pt x="1867" y="13946"/>
                </a:cubicBezTo>
                <a:cubicBezTo>
                  <a:pt x="1862" y="13940"/>
                  <a:pt x="1862" y="13934"/>
                  <a:pt x="1862" y="13929"/>
                </a:cubicBezTo>
                <a:close/>
                <a:moveTo>
                  <a:pt x="17249" y="13832"/>
                </a:moveTo>
                <a:cubicBezTo>
                  <a:pt x="17260" y="13838"/>
                  <a:pt x="17272" y="13843"/>
                  <a:pt x="17283" y="13849"/>
                </a:cubicBezTo>
                <a:cubicBezTo>
                  <a:pt x="17277" y="13855"/>
                  <a:pt x="17277" y="13861"/>
                  <a:pt x="17272" y="13872"/>
                </a:cubicBezTo>
                <a:cubicBezTo>
                  <a:pt x="17264" y="13868"/>
                  <a:pt x="17253" y="13864"/>
                  <a:pt x="17243" y="13864"/>
                </a:cubicBezTo>
                <a:cubicBezTo>
                  <a:pt x="17240" y="13864"/>
                  <a:pt x="17237" y="13864"/>
                  <a:pt x="17235" y="13865"/>
                </a:cubicBezTo>
                <a:lnTo>
                  <a:pt x="17235" y="13865"/>
                </a:lnTo>
                <a:cubicBezTo>
                  <a:pt x="17234" y="13865"/>
                  <a:pt x="17233" y="13864"/>
                  <a:pt x="17232" y="13864"/>
                </a:cubicBezTo>
                <a:lnTo>
                  <a:pt x="17232" y="13864"/>
                </a:lnTo>
                <a:cubicBezTo>
                  <a:pt x="17232" y="13865"/>
                  <a:pt x="17232" y="13865"/>
                  <a:pt x="17232" y="13866"/>
                </a:cubicBezTo>
                <a:cubicBezTo>
                  <a:pt x="17233" y="13866"/>
                  <a:pt x="17234" y="13865"/>
                  <a:pt x="17235" y="13865"/>
                </a:cubicBezTo>
                <a:lnTo>
                  <a:pt x="17235" y="13865"/>
                </a:lnTo>
                <a:cubicBezTo>
                  <a:pt x="17245" y="13871"/>
                  <a:pt x="17257" y="13879"/>
                  <a:pt x="17266" y="13883"/>
                </a:cubicBezTo>
                <a:cubicBezTo>
                  <a:pt x="17243" y="13923"/>
                  <a:pt x="17226" y="13963"/>
                  <a:pt x="17198" y="13997"/>
                </a:cubicBezTo>
                <a:cubicBezTo>
                  <a:pt x="17198" y="13985"/>
                  <a:pt x="17198" y="13980"/>
                  <a:pt x="17198" y="13968"/>
                </a:cubicBezTo>
                <a:cubicBezTo>
                  <a:pt x="17232" y="13951"/>
                  <a:pt x="17243" y="13900"/>
                  <a:pt x="17226" y="13866"/>
                </a:cubicBezTo>
                <a:lnTo>
                  <a:pt x="17226" y="13861"/>
                </a:lnTo>
                <a:cubicBezTo>
                  <a:pt x="17228" y="13861"/>
                  <a:pt x="17230" y="13863"/>
                  <a:pt x="17232" y="13864"/>
                </a:cubicBezTo>
                <a:lnTo>
                  <a:pt x="17232" y="13864"/>
                </a:lnTo>
                <a:cubicBezTo>
                  <a:pt x="17233" y="13859"/>
                  <a:pt x="17238" y="13854"/>
                  <a:pt x="17238" y="13849"/>
                </a:cubicBezTo>
                <a:cubicBezTo>
                  <a:pt x="17243" y="13843"/>
                  <a:pt x="17249" y="13838"/>
                  <a:pt x="17249" y="13832"/>
                </a:cubicBezTo>
                <a:close/>
                <a:moveTo>
                  <a:pt x="17300" y="13906"/>
                </a:moveTo>
                <a:cubicBezTo>
                  <a:pt x="17306" y="13906"/>
                  <a:pt x="17311" y="13906"/>
                  <a:pt x="17311" y="13912"/>
                </a:cubicBezTo>
                <a:cubicBezTo>
                  <a:pt x="17311" y="13912"/>
                  <a:pt x="17306" y="13917"/>
                  <a:pt x="17306" y="13917"/>
                </a:cubicBezTo>
                <a:cubicBezTo>
                  <a:pt x="17306" y="13934"/>
                  <a:pt x="17311" y="13951"/>
                  <a:pt x="17311" y="13968"/>
                </a:cubicBezTo>
                <a:cubicBezTo>
                  <a:pt x="17203" y="14059"/>
                  <a:pt x="17192" y="14224"/>
                  <a:pt x="17079" y="14309"/>
                </a:cubicBezTo>
                <a:cubicBezTo>
                  <a:pt x="17084" y="14314"/>
                  <a:pt x="17096" y="14320"/>
                  <a:pt x="17101" y="14326"/>
                </a:cubicBezTo>
                <a:cubicBezTo>
                  <a:pt x="17084" y="14331"/>
                  <a:pt x="17062" y="14343"/>
                  <a:pt x="17045" y="14348"/>
                </a:cubicBezTo>
                <a:cubicBezTo>
                  <a:pt x="17113" y="14235"/>
                  <a:pt x="17175" y="14116"/>
                  <a:pt x="17238" y="13991"/>
                </a:cubicBezTo>
                <a:cubicBezTo>
                  <a:pt x="17260" y="13963"/>
                  <a:pt x="17277" y="13934"/>
                  <a:pt x="17300" y="13906"/>
                </a:cubicBezTo>
                <a:close/>
                <a:moveTo>
                  <a:pt x="16309" y="14308"/>
                </a:moveTo>
                <a:cubicBezTo>
                  <a:pt x="16310" y="14308"/>
                  <a:pt x="16311" y="14308"/>
                  <a:pt x="16313" y="14309"/>
                </a:cubicBezTo>
                <a:cubicBezTo>
                  <a:pt x="16329" y="14319"/>
                  <a:pt x="16310" y="14355"/>
                  <a:pt x="16293" y="14355"/>
                </a:cubicBezTo>
                <a:cubicBezTo>
                  <a:pt x="16292" y="14355"/>
                  <a:pt x="16291" y="14354"/>
                  <a:pt x="16290" y="14354"/>
                </a:cubicBezTo>
                <a:cubicBezTo>
                  <a:pt x="16269" y="14338"/>
                  <a:pt x="16292" y="14308"/>
                  <a:pt x="16309" y="14308"/>
                </a:cubicBezTo>
                <a:close/>
                <a:moveTo>
                  <a:pt x="16591" y="14331"/>
                </a:moveTo>
                <a:cubicBezTo>
                  <a:pt x="16591" y="14354"/>
                  <a:pt x="16585" y="14365"/>
                  <a:pt x="16568" y="14377"/>
                </a:cubicBezTo>
                <a:cubicBezTo>
                  <a:pt x="16574" y="14360"/>
                  <a:pt x="16585" y="14343"/>
                  <a:pt x="16591" y="14331"/>
                </a:cubicBezTo>
                <a:close/>
                <a:moveTo>
                  <a:pt x="16908" y="14400"/>
                </a:moveTo>
                <a:cubicBezTo>
                  <a:pt x="16908" y="14400"/>
                  <a:pt x="16908" y="14405"/>
                  <a:pt x="16908" y="14405"/>
                </a:cubicBezTo>
                <a:lnTo>
                  <a:pt x="16903" y="14405"/>
                </a:lnTo>
                <a:cubicBezTo>
                  <a:pt x="16903" y="14405"/>
                  <a:pt x="16903" y="14400"/>
                  <a:pt x="16908" y="14400"/>
                </a:cubicBezTo>
                <a:close/>
                <a:moveTo>
                  <a:pt x="16931" y="14371"/>
                </a:moveTo>
                <a:cubicBezTo>
                  <a:pt x="16960" y="14371"/>
                  <a:pt x="16965" y="14382"/>
                  <a:pt x="16948" y="14405"/>
                </a:cubicBezTo>
                <a:cubicBezTo>
                  <a:pt x="16925" y="14405"/>
                  <a:pt x="16920" y="14394"/>
                  <a:pt x="16931" y="14371"/>
                </a:cubicBezTo>
                <a:close/>
                <a:moveTo>
                  <a:pt x="16920" y="14417"/>
                </a:moveTo>
                <a:cubicBezTo>
                  <a:pt x="16925" y="14434"/>
                  <a:pt x="16920" y="14456"/>
                  <a:pt x="16903" y="14456"/>
                </a:cubicBezTo>
                <a:cubicBezTo>
                  <a:pt x="16903" y="14456"/>
                  <a:pt x="16897" y="14451"/>
                  <a:pt x="16897" y="14451"/>
                </a:cubicBezTo>
                <a:cubicBezTo>
                  <a:pt x="16908" y="14439"/>
                  <a:pt x="16914" y="14428"/>
                  <a:pt x="16920" y="14417"/>
                </a:cubicBezTo>
                <a:close/>
                <a:moveTo>
                  <a:pt x="16506" y="14468"/>
                </a:moveTo>
                <a:cubicBezTo>
                  <a:pt x="16494" y="14479"/>
                  <a:pt x="16483" y="14502"/>
                  <a:pt x="16477" y="14513"/>
                </a:cubicBezTo>
                <a:cubicBezTo>
                  <a:pt x="16477" y="14513"/>
                  <a:pt x="16477" y="14519"/>
                  <a:pt x="16483" y="14524"/>
                </a:cubicBezTo>
                <a:cubicBezTo>
                  <a:pt x="16466" y="14541"/>
                  <a:pt x="16449" y="14558"/>
                  <a:pt x="16432" y="14575"/>
                </a:cubicBezTo>
                <a:cubicBezTo>
                  <a:pt x="16443" y="14536"/>
                  <a:pt x="16477" y="14513"/>
                  <a:pt x="16489" y="14479"/>
                </a:cubicBezTo>
                <a:cubicBezTo>
                  <a:pt x="16489" y="14479"/>
                  <a:pt x="16489" y="14479"/>
                  <a:pt x="16489" y="14473"/>
                </a:cubicBezTo>
                <a:cubicBezTo>
                  <a:pt x="16494" y="14473"/>
                  <a:pt x="16500" y="14468"/>
                  <a:pt x="16506" y="14468"/>
                </a:cubicBezTo>
                <a:close/>
                <a:moveTo>
                  <a:pt x="17172" y="14588"/>
                </a:moveTo>
                <a:cubicBezTo>
                  <a:pt x="17173" y="14590"/>
                  <a:pt x="17174" y="14591"/>
                  <a:pt x="17175" y="14592"/>
                </a:cubicBezTo>
                <a:lnTo>
                  <a:pt x="17172" y="14588"/>
                </a:lnTo>
                <a:close/>
                <a:moveTo>
                  <a:pt x="1964" y="14616"/>
                </a:moveTo>
                <a:cubicBezTo>
                  <a:pt x="1982" y="14616"/>
                  <a:pt x="2002" y="14627"/>
                  <a:pt x="1998" y="14643"/>
                </a:cubicBezTo>
                <a:cubicBezTo>
                  <a:pt x="1994" y="14648"/>
                  <a:pt x="1989" y="14650"/>
                  <a:pt x="1983" y="14650"/>
                </a:cubicBezTo>
                <a:cubicBezTo>
                  <a:pt x="1967" y="14650"/>
                  <a:pt x="1947" y="14637"/>
                  <a:pt x="1947" y="14621"/>
                </a:cubicBezTo>
                <a:cubicBezTo>
                  <a:pt x="1951" y="14618"/>
                  <a:pt x="1957" y="14616"/>
                  <a:pt x="1964" y="14616"/>
                </a:cubicBezTo>
                <a:close/>
                <a:moveTo>
                  <a:pt x="16053" y="14638"/>
                </a:moveTo>
                <a:cubicBezTo>
                  <a:pt x="16066" y="14638"/>
                  <a:pt x="16079" y="14660"/>
                  <a:pt x="16063" y="14672"/>
                </a:cubicBezTo>
                <a:cubicBezTo>
                  <a:pt x="16058" y="14680"/>
                  <a:pt x="16052" y="14684"/>
                  <a:pt x="16046" y="14684"/>
                </a:cubicBezTo>
                <a:cubicBezTo>
                  <a:pt x="16034" y="14684"/>
                  <a:pt x="16024" y="14665"/>
                  <a:pt x="16040" y="14649"/>
                </a:cubicBezTo>
                <a:cubicBezTo>
                  <a:pt x="16043" y="14641"/>
                  <a:pt x="16048" y="14638"/>
                  <a:pt x="16053" y="14638"/>
                </a:cubicBezTo>
                <a:close/>
                <a:moveTo>
                  <a:pt x="1995" y="14665"/>
                </a:moveTo>
                <a:cubicBezTo>
                  <a:pt x="2000" y="14665"/>
                  <a:pt x="2007" y="14670"/>
                  <a:pt x="2015" y="14678"/>
                </a:cubicBezTo>
                <a:cubicBezTo>
                  <a:pt x="2009" y="14678"/>
                  <a:pt x="2009" y="14683"/>
                  <a:pt x="2009" y="14689"/>
                </a:cubicBezTo>
                <a:cubicBezTo>
                  <a:pt x="2006" y="14694"/>
                  <a:pt x="2003" y="14697"/>
                  <a:pt x="1998" y="14697"/>
                </a:cubicBezTo>
                <a:cubicBezTo>
                  <a:pt x="1993" y="14697"/>
                  <a:pt x="1987" y="14693"/>
                  <a:pt x="1981" y="14683"/>
                </a:cubicBezTo>
                <a:cubicBezTo>
                  <a:pt x="1984" y="14671"/>
                  <a:pt x="1988" y="14665"/>
                  <a:pt x="1995" y="14665"/>
                </a:cubicBezTo>
                <a:close/>
                <a:moveTo>
                  <a:pt x="1101" y="13316"/>
                </a:moveTo>
                <a:lnTo>
                  <a:pt x="1101" y="13316"/>
                </a:lnTo>
                <a:cubicBezTo>
                  <a:pt x="1186" y="13435"/>
                  <a:pt x="1249" y="13571"/>
                  <a:pt x="1322" y="13702"/>
                </a:cubicBezTo>
                <a:cubicBezTo>
                  <a:pt x="1340" y="13724"/>
                  <a:pt x="1340" y="13770"/>
                  <a:pt x="1374" y="13775"/>
                </a:cubicBezTo>
                <a:cubicBezTo>
                  <a:pt x="1379" y="13764"/>
                  <a:pt x="1379" y="13741"/>
                  <a:pt x="1379" y="13730"/>
                </a:cubicBezTo>
                <a:cubicBezTo>
                  <a:pt x="1396" y="13724"/>
                  <a:pt x="1425" y="13724"/>
                  <a:pt x="1442" y="13724"/>
                </a:cubicBezTo>
                <a:cubicBezTo>
                  <a:pt x="1436" y="13741"/>
                  <a:pt x="1436" y="13758"/>
                  <a:pt x="1430" y="13775"/>
                </a:cubicBezTo>
                <a:cubicBezTo>
                  <a:pt x="1408" y="13775"/>
                  <a:pt x="1391" y="13787"/>
                  <a:pt x="1385" y="13809"/>
                </a:cubicBezTo>
                <a:cubicBezTo>
                  <a:pt x="1402" y="13883"/>
                  <a:pt x="1464" y="13940"/>
                  <a:pt x="1498" y="14008"/>
                </a:cubicBezTo>
                <a:cubicBezTo>
                  <a:pt x="1515" y="14042"/>
                  <a:pt x="1538" y="14093"/>
                  <a:pt x="1578" y="14110"/>
                </a:cubicBezTo>
                <a:cubicBezTo>
                  <a:pt x="1578" y="14070"/>
                  <a:pt x="1561" y="14031"/>
                  <a:pt x="1527" y="14014"/>
                </a:cubicBezTo>
                <a:cubicBezTo>
                  <a:pt x="1521" y="13980"/>
                  <a:pt x="1459" y="13934"/>
                  <a:pt x="1510" y="13912"/>
                </a:cubicBezTo>
                <a:lnTo>
                  <a:pt x="1510" y="13912"/>
                </a:lnTo>
                <a:cubicBezTo>
                  <a:pt x="1521" y="13934"/>
                  <a:pt x="1538" y="13946"/>
                  <a:pt x="1566" y="13946"/>
                </a:cubicBezTo>
                <a:cubicBezTo>
                  <a:pt x="1561" y="13957"/>
                  <a:pt x="1549" y="13968"/>
                  <a:pt x="1544" y="13974"/>
                </a:cubicBezTo>
                <a:cubicBezTo>
                  <a:pt x="1555" y="13980"/>
                  <a:pt x="1578" y="13991"/>
                  <a:pt x="1589" y="13997"/>
                </a:cubicBezTo>
                <a:cubicBezTo>
                  <a:pt x="1601" y="14008"/>
                  <a:pt x="1612" y="14025"/>
                  <a:pt x="1623" y="14042"/>
                </a:cubicBezTo>
                <a:cubicBezTo>
                  <a:pt x="1606" y="14048"/>
                  <a:pt x="1583" y="14048"/>
                  <a:pt x="1572" y="14053"/>
                </a:cubicBezTo>
                <a:cubicBezTo>
                  <a:pt x="1595" y="14059"/>
                  <a:pt x="1623" y="14070"/>
                  <a:pt x="1646" y="14076"/>
                </a:cubicBezTo>
                <a:cubicBezTo>
                  <a:pt x="1640" y="14082"/>
                  <a:pt x="1623" y="14093"/>
                  <a:pt x="1618" y="14093"/>
                </a:cubicBezTo>
                <a:cubicBezTo>
                  <a:pt x="1657" y="14144"/>
                  <a:pt x="1691" y="14201"/>
                  <a:pt x="1731" y="14258"/>
                </a:cubicBezTo>
                <a:cubicBezTo>
                  <a:pt x="1776" y="14275"/>
                  <a:pt x="1771" y="14331"/>
                  <a:pt x="1782" y="14371"/>
                </a:cubicBezTo>
                <a:cubicBezTo>
                  <a:pt x="1691" y="14320"/>
                  <a:pt x="1663" y="14212"/>
                  <a:pt x="1606" y="14139"/>
                </a:cubicBezTo>
                <a:cubicBezTo>
                  <a:pt x="1606" y="14126"/>
                  <a:pt x="1599" y="14121"/>
                  <a:pt x="1590" y="14121"/>
                </a:cubicBezTo>
                <a:cubicBezTo>
                  <a:pt x="1572" y="14121"/>
                  <a:pt x="1547" y="14144"/>
                  <a:pt x="1578" y="14156"/>
                </a:cubicBezTo>
                <a:cubicBezTo>
                  <a:pt x="1674" y="14297"/>
                  <a:pt x="1754" y="14439"/>
                  <a:pt x="1850" y="14581"/>
                </a:cubicBezTo>
                <a:cubicBezTo>
                  <a:pt x="1884" y="14626"/>
                  <a:pt x="1918" y="14678"/>
                  <a:pt x="1947" y="14729"/>
                </a:cubicBezTo>
                <a:cubicBezTo>
                  <a:pt x="1867" y="14666"/>
                  <a:pt x="1833" y="14575"/>
                  <a:pt x="1771" y="14496"/>
                </a:cubicBezTo>
                <a:lnTo>
                  <a:pt x="1748" y="14502"/>
                </a:lnTo>
                <a:cubicBezTo>
                  <a:pt x="1754" y="14496"/>
                  <a:pt x="1765" y="14479"/>
                  <a:pt x="1776" y="14473"/>
                </a:cubicBezTo>
                <a:cubicBezTo>
                  <a:pt x="1759" y="14468"/>
                  <a:pt x="1737" y="14451"/>
                  <a:pt x="1725" y="14445"/>
                </a:cubicBezTo>
                <a:cubicBezTo>
                  <a:pt x="1725" y="14434"/>
                  <a:pt x="1714" y="14417"/>
                  <a:pt x="1714" y="14405"/>
                </a:cubicBezTo>
                <a:cubicBezTo>
                  <a:pt x="1703" y="14400"/>
                  <a:pt x="1686" y="14394"/>
                  <a:pt x="1680" y="14394"/>
                </a:cubicBezTo>
                <a:cubicBezTo>
                  <a:pt x="1680" y="14382"/>
                  <a:pt x="1680" y="14371"/>
                  <a:pt x="1680" y="14360"/>
                </a:cubicBezTo>
                <a:cubicBezTo>
                  <a:pt x="1515" y="14144"/>
                  <a:pt x="1413" y="13889"/>
                  <a:pt x="1260" y="13668"/>
                </a:cubicBezTo>
                <a:cubicBezTo>
                  <a:pt x="1226" y="13543"/>
                  <a:pt x="1135" y="13441"/>
                  <a:pt x="1101" y="13316"/>
                </a:cubicBezTo>
                <a:close/>
                <a:moveTo>
                  <a:pt x="16392" y="14626"/>
                </a:moveTo>
                <a:lnTo>
                  <a:pt x="16392" y="14626"/>
                </a:lnTo>
                <a:cubicBezTo>
                  <a:pt x="16386" y="14649"/>
                  <a:pt x="16381" y="14666"/>
                  <a:pt x="16375" y="14683"/>
                </a:cubicBezTo>
                <a:cubicBezTo>
                  <a:pt x="16369" y="14689"/>
                  <a:pt x="16358" y="14695"/>
                  <a:pt x="16352" y="14695"/>
                </a:cubicBezTo>
                <a:cubicBezTo>
                  <a:pt x="16335" y="14729"/>
                  <a:pt x="16307" y="14757"/>
                  <a:pt x="16279" y="14780"/>
                </a:cubicBezTo>
                <a:cubicBezTo>
                  <a:pt x="16290" y="14751"/>
                  <a:pt x="16301" y="14729"/>
                  <a:pt x="16324" y="14712"/>
                </a:cubicBezTo>
                <a:cubicBezTo>
                  <a:pt x="16347" y="14683"/>
                  <a:pt x="16369" y="14655"/>
                  <a:pt x="16392" y="14626"/>
                </a:cubicBezTo>
                <a:close/>
                <a:moveTo>
                  <a:pt x="1720" y="14834"/>
                </a:moveTo>
                <a:cubicBezTo>
                  <a:pt x="1718" y="14835"/>
                  <a:pt x="1716" y="14836"/>
                  <a:pt x="1714" y="14836"/>
                </a:cubicBezTo>
                <a:lnTo>
                  <a:pt x="1720" y="14834"/>
                </a:lnTo>
                <a:close/>
                <a:moveTo>
                  <a:pt x="1998" y="14791"/>
                </a:moveTo>
                <a:lnTo>
                  <a:pt x="1998" y="14791"/>
                </a:lnTo>
                <a:cubicBezTo>
                  <a:pt x="2003" y="14802"/>
                  <a:pt x="2015" y="14808"/>
                  <a:pt x="2020" y="14819"/>
                </a:cubicBezTo>
                <a:cubicBezTo>
                  <a:pt x="2020" y="14825"/>
                  <a:pt x="2020" y="14836"/>
                  <a:pt x="2020" y="14842"/>
                </a:cubicBezTo>
                <a:lnTo>
                  <a:pt x="2015" y="14842"/>
                </a:lnTo>
                <a:cubicBezTo>
                  <a:pt x="2009" y="14848"/>
                  <a:pt x="2003" y="14848"/>
                  <a:pt x="1998" y="14853"/>
                </a:cubicBezTo>
                <a:cubicBezTo>
                  <a:pt x="2003" y="14831"/>
                  <a:pt x="1998" y="14814"/>
                  <a:pt x="1998" y="14791"/>
                </a:cubicBezTo>
                <a:close/>
                <a:moveTo>
                  <a:pt x="2060" y="14910"/>
                </a:moveTo>
                <a:lnTo>
                  <a:pt x="2060" y="14910"/>
                </a:lnTo>
                <a:cubicBezTo>
                  <a:pt x="2071" y="14922"/>
                  <a:pt x="2083" y="14927"/>
                  <a:pt x="2094" y="14939"/>
                </a:cubicBezTo>
                <a:cubicBezTo>
                  <a:pt x="2100" y="14950"/>
                  <a:pt x="2100" y="14961"/>
                  <a:pt x="2105" y="14967"/>
                </a:cubicBezTo>
                <a:cubicBezTo>
                  <a:pt x="2088" y="14950"/>
                  <a:pt x="2071" y="14927"/>
                  <a:pt x="2060" y="14910"/>
                </a:cubicBezTo>
                <a:close/>
                <a:moveTo>
                  <a:pt x="15826" y="14938"/>
                </a:moveTo>
                <a:cubicBezTo>
                  <a:pt x="15848" y="14938"/>
                  <a:pt x="15815" y="14992"/>
                  <a:pt x="15789" y="14992"/>
                </a:cubicBezTo>
                <a:cubicBezTo>
                  <a:pt x="15783" y="14992"/>
                  <a:pt x="15778" y="14990"/>
                  <a:pt x="15774" y="14984"/>
                </a:cubicBezTo>
                <a:cubicBezTo>
                  <a:pt x="15779" y="14967"/>
                  <a:pt x="15791" y="14950"/>
                  <a:pt x="15808" y="14944"/>
                </a:cubicBezTo>
                <a:cubicBezTo>
                  <a:pt x="15816" y="14940"/>
                  <a:pt x="15822" y="14938"/>
                  <a:pt x="15826" y="14938"/>
                </a:cubicBezTo>
                <a:close/>
                <a:moveTo>
                  <a:pt x="2389" y="15126"/>
                </a:moveTo>
                <a:cubicBezTo>
                  <a:pt x="2395" y="15131"/>
                  <a:pt x="2395" y="15131"/>
                  <a:pt x="2395" y="15137"/>
                </a:cubicBezTo>
                <a:cubicBezTo>
                  <a:pt x="2395" y="15137"/>
                  <a:pt x="2389" y="15131"/>
                  <a:pt x="2389" y="15126"/>
                </a:cubicBezTo>
                <a:close/>
                <a:moveTo>
                  <a:pt x="16388" y="15116"/>
                </a:moveTo>
                <a:cubicBezTo>
                  <a:pt x="16396" y="15116"/>
                  <a:pt x="16400" y="15124"/>
                  <a:pt x="16403" y="15143"/>
                </a:cubicBezTo>
                <a:cubicBezTo>
                  <a:pt x="16394" y="15152"/>
                  <a:pt x="16387" y="15157"/>
                  <a:pt x="16381" y="15157"/>
                </a:cubicBezTo>
                <a:cubicBezTo>
                  <a:pt x="16372" y="15157"/>
                  <a:pt x="16367" y="15148"/>
                  <a:pt x="16364" y="15131"/>
                </a:cubicBezTo>
                <a:cubicBezTo>
                  <a:pt x="16374" y="15121"/>
                  <a:pt x="16382" y="15116"/>
                  <a:pt x="16388" y="15116"/>
                </a:cubicBezTo>
                <a:close/>
                <a:moveTo>
                  <a:pt x="16322" y="15193"/>
                </a:moveTo>
                <a:cubicBezTo>
                  <a:pt x="16329" y="15193"/>
                  <a:pt x="16335" y="15199"/>
                  <a:pt x="16341" y="15211"/>
                </a:cubicBezTo>
                <a:cubicBezTo>
                  <a:pt x="16331" y="15221"/>
                  <a:pt x="16323" y="15225"/>
                  <a:pt x="16317" y="15225"/>
                </a:cubicBezTo>
                <a:cubicBezTo>
                  <a:pt x="16310" y="15225"/>
                  <a:pt x="16305" y="15218"/>
                  <a:pt x="16301" y="15205"/>
                </a:cubicBezTo>
                <a:cubicBezTo>
                  <a:pt x="16309" y="15197"/>
                  <a:pt x="16316" y="15193"/>
                  <a:pt x="16322" y="15193"/>
                </a:cubicBezTo>
                <a:close/>
                <a:moveTo>
                  <a:pt x="16279" y="14780"/>
                </a:moveTo>
                <a:lnTo>
                  <a:pt x="16279" y="14780"/>
                </a:lnTo>
                <a:cubicBezTo>
                  <a:pt x="16171" y="14956"/>
                  <a:pt x="16018" y="15097"/>
                  <a:pt x="15887" y="15256"/>
                </a:cubicBezTo>
                <a:lnTo>
                  <a:pt x="15881" y="15256"/>
                </a:lnTo>
                <a:cubicBezTo>
                  <a:pt x="15881" y="15256"/>
                  <a:pt x="15876" y="15245"/>
                  <a:pt x="15876" y="15239"/>
                </a:cubicBezTo>
                <a:cubicBezTo>
                  <a:pt x="15938" y="15165"/>
                  <a:pt x="16006" y="15092"/>
                  <a:pt x="16074" y="15024"/>
                </a:cubicBezTo>
                <a:cubicBezTo>
                  <a:pt x="16137" y="14939"/>
                  <a:pt x="16205" y="14853"/>
                  <a:pt x="16279" y="14780"/>
                </a:cubicBezTo>
                <a:close/>
                <a:moveTo>
                  <a:pt x="2054" y="14859"/>
                </a:moveTo>
                <a:cubicBezTo>
                  <a:pt x="2128" y="14944"/>
                  <a:pt x="2202" y="15029"/>
                  <a:pt x="2281" y="15114"/>
                </a:cubicBezTo>
                <a:cubicBezTo>
                  <a:pt x="2304" y="15148"/>
                  <a:pt x="2332" y="15182"/>
                  <a:pt x="2366" y="15211"/>
                </a:cubicBezTo>
                <a:cubicBezTo>
                  <a:pt x="2372" y="15234"/>
                  <a:pt x="2378" y="15251"/>
                  <a:pt x="2378" y="15273"/>
                </a:cubicBezTo>
                <a:cubicBezTo>
                  <a:pt x="2349" y="15245"/>
                  <a:pt x="2327" y="15217"/>
                  <a:pt x="2310" y="15182"/>
                </a:cubicBezTo>
                <a:lnTo>
                  <a:pt x="2287" y="15182"/>
                </a:lnTo>
                <a:cubicBezTo>
                  <a:pt x="2287" y="15177"/>
                  <a:pt x="2287" y="15171"/>
                  <a:pt x="2287" y="15171"/>
                </a:cubicBezTo>
                <a:cubicBezTo>
                  <a:pt x="2276" y="15165"/>
                  <a:pt x="2264" y="15165"/>
                  <a:pt x="2253" y="15160"/>
                </a:cubicBezTo>
                <a:cubicBezTo>
                  <a:pt x="2253" y="15154"/>
                  <a:pt x="2247" y="15148"/>
                  <a:pt x="2247" y="15143"/>
                </a:cubicBezTo>
                <a:cubicBezTo>
                  <a:pt x="2225" y="15063"/>
                  <a:pt x="2151" y="15024"/>
                  <a:pt x="2128" y="14944"/>
                </a:cubicBezTo>
                <a:cubicBezTo>
                  <a:pt x="2105" y="14927"/>
                  <a:pt x="2083" y="14910"/>
                  <a:pt x="2054" y="14899"/>
                </a:cubicBezTo>
                <a:cubicBezTo>
                  <a:pt x="2049" y="14893"/>
                  <a:pt x="2043" y="14887"/>
                  <a:pt x="2043" y="14876"/>
                </a:cubicBezTo>
                <a:cubicBezTo>
                  <a:pt x="2049" y="14876"/>
                  <a:pt x="2054" y="14870"/>
                  <a:pt x="2054" y="14859"/>
                </a:cubicBezTo>
                <a:close/>
                <a:moveTo>
                  <a:pt x="16236" y="15298"/>
                </a:moveTo>
                <a:cubicBezTo>
                  <a:pt x="16259" y="15298"/>
                  <a:pt x="16245" y="15340"/>
                  <a:pt x="16226" y="15340"/>
                </a:cubicBezTo>
                <a:cubicBezTo>
                  <a:pt x="16221" y="15340"/>
                  <a:pt x="16216" y="15337"/>
                  <a:pt x="16211" y="15330"/>
                </a:cubicBezTo>
                <a:cubicBezTo>
                  <a:pt x="16211" y="15324"/>
                  <a:pt x="16216" y="15307"/>
                  <a:pt x="16222" y="15302"/>
                </a:cubicBezTo>
                <a:cubicBezTo>
                  <a:pt x="16228" y="15299"/>
                  <a:pt x="16232" y="15298"/>
                  <a:pt x="16236" y="15298"/>
                </a:cubicBezTo>
                <a:close/>
                <a:moveTo>
                  <a:pt x="2418" y="15262"/>
                </a:moveTo>
                <a:cubicBezTo>
                  <a:pt x="2435" y="15279"/>
                  <a:pt x="2452" y="15296"/>
                  <a:pt x="2474" y="15319"/>
                </a:cubicBezTo>
                <a:cubicBezTo>
                  <a:pt x="2469" y="15324"/>
                  <a:pt x="2463" y="15336"/>
                  <a:pt x="2457" y="15347"/>
                </a:cubicBezTo>
                <a:lnTo>
                  <a:pt x="2457" y="15341"/>
                </a:lnTo>
                <a:cubicBezTo>
                  <a:pt x="2435" y="15324"/>
                  <a:pt x="2412" y="15307"/>
                  <a:pt x="2395" y="15290"/>
                </a:cubicBezTo>
                <a:cubicBezTo>
                  <a:pt x="2401" y="15279"/>
                  <a:pt x="2406" y="15268"/>
                  <a:pt x="2418" y="15262"/>
                </a:cubicBezTo>
                <a:close/>
                <a:moveTo>
                  <a:pt x="2656" y="15336"/>
                </a:moveTo>
                <a:lnTo>
                  <a:pt x="2667" y="15341"/>
                </a:lnTo>
                <a:cubicBezTo>
                  <a:pt x="2673" y="15347"/>
                  <a:pt x="2679" y="15353"/>
                  <a:pt x="2679" y="15358"/>
                </a:cubicBezTo>
                <a:cubicBezTo>
                  <a:pt x="2679" y="15364"/>
                  <a:pt x="2673" y="15381"/>
                  <a:pt x="2667" y="15387"/>
                </a:cubicBezTo>
                <a:cubicBezTo>
                  <a:pt x="2673" y="15387"/>
                  <a:pt x="2673" y="15392"/>
                  <a:pt x="2679" y="15392"/>
                </a:cubicBezTo>
                <a:cubicBezTo>
                  <a:pt x="2679" y="15397"/>
                  <a:pt x="2675" y="15402"/>
                  <a:pt x="2677" y="15406"/>
                </a:cubicBezTo>
                <a:lnTo>
                  <a:pt x="2677" y="15406"/>
                </a:lnTo>
                <a:cubicBezTo>
                  <a:pt x="2666" y="15391"/>
                  <a:pt x="2656" y="15380"/>
                  <a:pt x="2650" y="15370"/>
                </a:cubicBezTo>
                <a:lnTo>
                  <a:pt x="2656" y="15336"/>
                </a:lnTo>
                <a:close/>
                <a:moveTo>
                  <a:pt x="15870" y="15245"/>
                </a:moveTo>
                <a:cubicBezTo>
                  <a:pt x="15853" y="15319"/>
                  <a:pt x="15779" y="15353"/>
                  <a:pt x="15740" y="15409"/>
                </a:cubicBezTo>
                <a:lnTo>
                  <a:pt x="15734" y="15398"/>
                </a:lnTo>
                <a:cubicBezTo>
                  <a:pt x="15779" y="15353"/>
                  <a:pt x="15825" y="15302"/>
                  <a:pt x="15870" y="15245"/>
                </a:cubicBezTo>
                <a:close/>
                <a:moveTo>
                  <a:pt x="2429" y="15182"/>
                </a:moveTo>
                <a:lnTo>
                  <a:pt x="2429" y="15182"/>
                </a:lnTo>
                <a:cubicBezTo>
                  <a:pt x="2435" y="15188"/>
                  <a:pt x="2440" y="15194"/>
                  <a:pt x="2452" y="15200"/>
                </a:cubicBezTo>
                <a:cubicBezTo>
                  <a:pt x="2474" y="15239"/>
                  <a:pt x="2508" y="15268"/>
                  <a:pt x="2548" y="15296"/>
                </a:cubicBezTo>
                <a:cubicBezTo>
                  <a:pt x="2582" y="15336"/>
                  <a:pt x="2616" y="15375"/>
                  <a:pt x="2644" y="15421"/>
                </a:cubicBezTo>
                <a:cubicBezTo>
                  <a:pt x="2610" y="15392"/>
                  <a:pt x="2576" y="15358"/>
                  <a:pt x="2542" y="15330"/>
                </a:cubicBezTo>
                <a:cubicBezTo>
                  <a:pt x="2503" y="15279"/>
                  <a:pt x="2463" y="15228"/>
                  <a:pt x="2429" y="15182"/>
                </a:cubicBezTo>
                <a:close/>
                <a:moveTo>
                  <a:pt x="2684" y="15421"/>
                </a:moveTo>
                <a:lnTo>
                  <a:pt x="2684" y="15421"/>
                </a:lnTo>
                <a:cubicBezTo>
                  <a:pt x="2707" y="15426"/>
                  <a:pt x="2730" y="15438"/>
                  <a:pt x="2758" y="15449"/>
                </a:cubicBezTo>
                <a:cubicBezTo>
                  <a:pt x="2758" y="15449"/>
                  <a:pt x="2758" y="15455"/>
                  <a:pt x="2758" y="15461"/>
                </a:cubicBezTo>
                <a:cubicBezTo>
                  <a:pt x="2735" y="15461"/>
                  <a:pt x="2713" y="15461"/>
                  <a:pt x="2690" y="15466"/>
                </a:cubicBezTo>
                <a:cubicBezTo>
                  <a:pt x="2684" y="15455"/>
                  <a:pt x="2673" y="15449"/>
                  <a:pt x="2667" y="15443"/>
                </a:cubicBezTo>
                <a:lnTo>
                  <a:pt x="2690" y="15432"/>
                </a:lnTo>
                <a:cubicBezTo>
                  <a:pt x="2690" y="15432"/>
                  <a:pt x="2684" y="15421"/>
                  <a:pt x="2684" y="15421"/>
                </a:cubicBezTo>
                <a:close/>
                <a:moveTo>
                  <a:pt x="2480" y="15324"/>
                </a:moveTo>
                <a:cubicBezTo>
                  <a:pt x="2497" y="15341"/>
                  <a:pt x="2514" y="15358"/>
                  <a:pt x="2531" y="15370"/>
                </a:cubicBezTo>
                <a:cubicBezTo>
                  <a:pt x="2554" y="15398"/>
                  <a:pt x="2571" y="15432"/>
                  <a:pt x="2582" y="15466"/>
                </a:cubicBezTo>
                <a:cubicBezTo>
                  <a:pt x="2588" y="15466"/>
                  <a:pt x="2599" y="15472"/>
                  <a:pt x="2605" y="15472"/>
                </a:cubicBezTo>
                <a:cubicBezTo>
                  <a:pt x="2610" y="15478"/>
                  <a:pt x="2616" y="15483"/>
                  <a:pt x="2622" y="15495"/>
                </a:cubicBezTo>
                <a:cubicBezTo>
                  <a:pt x="2616" y="15489"/>
                  <a:pt x="2599" y="15483"/>
                  <a:pt x="2588" y="15483"/>
                </a:cubicBezTo>
                <a:cubicBezTo>
                  <a:pt x="2571" y="15449"/>
                  <a:pt x="2542" y="15421"/>
                  <a:pt x="2514" y="15392"/>
                </a:cubicBezTo>
                <a:cubicBezTo>
                  <a:pt x="2514" y="15392"/>
                  <a:pt x="2508" y="15387"/>
                  <a:pt x="2508" y="15387"/>
                </a:cubicBezTo>
                <a:cubicBezTo>
                  <a:pt x="2497" y="15375"/>
                  <a:pt x="2486" y="15370"/>
                  <a:pt x="2474" y="15358"/>
                </a:cubicBezTo>
                <a:cubicBezTo>
                  <a:pt x="2474" y="15347"/>
                  <a:pt x="2474" y="15336"/>
                  <a:pt x="2480" y="15324"/>
                </a:cubicBezTo>
                <a:close/>
                <a:moveTo>
                  <a:pt x="2719" y="15485"/>
                </a:moveTo>
                <a:lnTo>
                  <a:pt x="2730" y="15489"/>
                </a:lnTo>
                <a:cubicBezTo>
                  <a:pt x="2730" y="15489"/>
                  <a:pt x="2730" y="15495"/>
                  <a:pt x="2730" y="15495"/>
                </a:cubicBezTo>
                <a:cubicBezTo>
                  <a:pt x="2726" y="15491"/>
                  <a:pt x="2723" y="15488"/>
                  <a:pt x="2719" y="15485"/>
                </a:cubicBezTo>
                <a:close/>
                <a:moveTo>
                  <a:pt x="16182" y="15330"/>
                </a:moveTo>
                <a:cubicBezTo>
                  <a:pt x="16194" y="15347"/>
                  <a:pt x="16205" y="15358"/>
                  <a:pt x="16216" y="15370"/>
                </a:cubicBezTo>
                <a:cubicBezTo>
                  <a:pt x="16177" y="15421"/>
                  <a:pt x="16137" y="15466"/>
                  <a:pt x="16086" y="15506"/>
                </a:cubicBezTo>
                <a:lnTo>
                  <a:pt x="16086" y="15506"/>
                </a:lnTo>
                <a:cubicBezTo>
                  <a:pt x="16086" y="15505"/>
                  <a:pt x="16086" y="15505"/>
                  <a:pt x="16086" y="15505"/>
                </a:cubicBezTo>
                <a:lnTo>
                  <a:pt x="16086" y="15505"/>
                </a:lnTo>
                <a:cubicBezTo>
                  <a:pt x="16086" y="15505"/>
                  <a:pt x="16086" y="15505"/>
                  <a:pt x="16086" y="15506"/>
                </a:cubicBezTo>
                <a:cubicBezTo>
                  <a:pt x="16086" y="15506"/>
                  <a:pt x="16086" y="15506"/>
                  <a:pt x="16086" y="15506"/>
                </a:cubicBezTo>
                <a:lnTo>
                  <a:pt x="16086" y="15506"/>
                </a:lnTo>
                <a:cubicBezTo>
                  <a:pt x="16090" y="15514"/>
                  <a:pt x="16087" y="15523"/>
                  <a:pt x="16074" y="15529"/>
                </a:cubicBezTo>
                <a:cubicBezTo>
                  <a:pt x="16070" y="15532"/>
                  <a:pt x="16066" y="15533"/>
                  <a:pt x="16062" y="15533"/>
                </a:cubicBezTo>
                <a:cubicBezTo>
                  <a:pt x="16045" y="15533"/>
                  <a:pt x="16034" y="15508"/>
                  <a:pt x="16057" y="15495"/>
                </a:cubicBezTo>
                <a:cubicBezTo>
                  <a:pt x="16061" y="15493"/>
                  <a:pt x="16064" y="15492"/>
                  <a:pt x="16067" y="15492"/>
                </a:cubicBezTo>
                <a:cubicBezTo>
                  <a:pt x="16075" y="15492"/>
                  <a:pt x="16083" y="15498"/>
                  <a:pt x="16086" y="15505"/>
                </a:cubicBezTo>
                <a:lnTo>
                  <a:pt x="16086" y="15505"/>
                </a:lnTo>
                <a:cubicBezTo>
                  <a:pt x="16092" y="15437"/>
                  <a:pt x="16148" y="15392"/>
                  <a:pt x="16182" y="15330"/>
                </a:cubicBezTo>
                <a:close/>
                <a:moveTo>
                  <a:pt x="16012" y="15546"/>
                </a:moveTo>
                <a:lnTo>
                  <a:pt x="16012" y="15546"/>
                </a:lnTo>
                <a:cubicBezTo>
                  <a:pt x="16035" y="15557"/>
                  <a:pt x="16040" y="15568"/>
                  <a:pt x="16018" y="15585"/>
                </a:cubicBezTo>
                <a:cubicBezTo>
                  <a:pt x="15995" y="15574"/>
                  <a:pt x="15995" y="15563"/>
                  <a:pt x="16012" y="15546"/>
                </a:cubicBezTo>
                <a:close/>
                <a:moveTo>
                  <a:pt x="2690" y="15512"/>
                </a:moveTo>
                <a:cubicBezTo>
                  <a:pt x="2713" y="15534"/>
                  <a:pt x="2741" y="15551"/>
                  <a:pt x="2769" y="15574"/>
                </a:cubicBezTo>
                <a:cubicBezTo>
                  <a:pt x="2781" y="15591"/>
                  <a:pt x="2792" y="15608"/>
                  <a:pt x="2803" y="15625"/>
                </a:cubicBezTo>
                <a:cubicBezTo>
                  <a:pt x="2786" y="15608"/>
                  <a:pt x="2769" y="15591"/>
                  <a:pt x="2752" y="15574"/>
                </a:cubicBezTo>
                <a:lnTo>
                  <a:pt x="2747" y="15574"/>
                </a:lnTo>
                <a:cubicBezTo>
                  <a:pt x="2724" y="15551"/>
                  <a:pt x="2707" y="15534"/>
                  <a:pt x="2690" y="15512"/>
                </a:cubicBezTo>
                <a:close/>
                <a:moveTo>
                  <a:pt x="2752" y="15500"/>
                </a:moveTo>
                <a:cubicBezTo>
                  <a:pt x="2764" y="15506"/>
                  <a:pt x="2769" y="15506"/>
                  <a:pt x="2781" y="15512"/>
                </a:cubicBezTo>
                <a:cubicBezTo>
                  <a:pt x="2798" y="15529"/>
                  <a:pt x="2815" y="15546"/>
                  <a:pt x="2832" y="15557"/>
                </a:cubicBezTo>
                <a:cubicBezTo>
                  <a:pt x="2871" y="15574"/>
                  <a:pt x="2888" y="15614"/>
                  <a:pt x="2917" y="15642"/>
                </a:cubicBezTo>
                <a:cubicBezTo>
                  <a:pt x="2877" y="15608"/>
                  <a:pt x="2837" y="15574"/>
                  <a:pt x="2798" y="15546"/>
                </a:cubicBezTo>
                <a:cubicBezTo>
                  <a:pt x="2781" y="15529"/>
                  <a:pt x="2764" y="15512"/>
                  <a:pt x="2752" y="15500"/>
                </a:cubicBezTo>
                <a:close/>
                <a:moveTo>
                  <a:pt x="2803" y="15614"/>
                </a:moveTo>
                <a:lnTo>
                  <a:pt x="2803" y="15614"/>
                </a:lnTo>
                <a:cubicBezTo>
                  <a:pt x="2832" y="15636"/>
                  <a:pt x="2854" y="15665"/>
                  <a:pt x="2883" y="15687"/>
                </a:cubicBezTo>
                <a:cubicBezTo>
                  <a:pt x="2860" y="15676"/>
                  <a:pt x="2843" y="15659"/>
                  <a:pt x="2820" y="15648"/>
                </a:cubicBezTo>
                <a:cubicBezTo>
                  <a:pt x="2815" y="15636"/>
                  <a:pt x="2809" y="15625"/>
                  <a:pt x="2803" y="15614"/>
                </a:cubicBezTo>
                <a:close/>
                <a:moveTo>
                  <a:pt x="2917" y="15670"/>
                </a:moveTo>
                <a:cubicBezTo>
                  <a:pt x="2923" y="15676"/>
                  <a:pt x="2928" y="15676"/>
                  <a:pt x="2928" y="15682"/>
                </a:cubicBezTo>
                <a:cubicBezTo>
                  <a:pt x="2923" y="15687"/>
                  <a:pt x="2917" y="15693"/>
                  <a:pt x="2905" y="15704"/>
                </a:cubicBezTo>
                <a:lnTo>
                  <a:pt x="2894" y="15699"/>
                </a:lnTo>
                <a:cubicBezTo>
                  <a:pt x="2900" y="15687"/>
                  <a:pt x="2911" y="15676"/>
                  <a:pt x="2917" y="15670"/>
                </a:cubicBezTo>
                <a:close/>
                <a:moveTo>
                  <a:pt x="17005" y="14417"/>
                </a:moveTo>
                <a:lnTo>
                  <a:pt x="17005" y="14417"/>
                </a:lnTo>
                <a:cubicBezTo>
                  <a:pt x="16977" y="14513"/>
                  <a:pt x="16903" y="14581"/>
                  <a:pt x="16846" y="14666"/>
                </a:cubicBezTo>
                <a:cubicBezTo>
                  <a:pt x="16852" y="14672"/>
                  <a:pt x="16863" y="14678"/>
                  <a:pt x="16863" y="14683"/>
                </a:cubicBezTo>
                <a:cubicBezTo>
                  <a:pt x="16857" y="14683"/>
                  <a:pt x="16835" y="14672"/>
                  <a:pt x="16829" y="14672"/>
                </a:cubicBezTo>
                <a:cubicBezTo>
                  <a:pt x="16823" y="14683"/>
                  <a:pt x="16823" y="14712"/>
                  <a:pt x="16818" y="14723"/>
                </a:cubicBezTo>
                <a:cubicBezTo>
                  <a:pt x="16812" y="14734"/>
                  <a:pt x="16795" y="14746"/>
                  <a:pt x="16784" y="14751"/>
                </a:cubicBezTo>
                <a:cubicBezTo>
                  <a:pt x="16784" y="14763"/>
                  <a:pt x="16784" y="14780"/>
                  <a:pt x="16789" y="14791"/>
                </a:cubicBezTo>
                <a:cubicBezTo>
                  <a:pt x="16778" y="14791"/>
                  <a:pt x="16767" y="14797"/>
                  <a:pt x="16755" y="14797"/>
                </a:cubicBezTo>
                <a:cubicBezTo>
                  <a:pt x="16613" y="15029"/>
                  <a:pt x="16409" y="15217"/>
                  <a:pt x="16256" y="15432"/>
                </a:cubicBezTo>
                <a:cubicBezTo>
                  <a:pt x="16148" y="15512"/>
                  <a:pt x="16091" y="15631"/>
                  <a:pt x="15984" y="15710"/>
                </a:cubicBezTo>
                <a:cubicBezTo>
                  <a:pt x="16063" y="15585"/>
                  <a:pt x="16171" y="15478"/>
                  <a:pt x="16267" y="15364"/>
                </a:cubicBezTo>
                <a:cubicBezTo>
                  <a:pt x="16284" y="15341"/>
                  <a:pt x="16324" y="15324"/>
                  <a:pt x="16318" y="15290"/>
                </a:cubicBezTo>
                <a:cubicBezTo>
                  <a:pt x="16301" y="15290"/>
                  <a:pt x="16279" y="15296"/>
                  <a:pt x="16267" y="15302"/>
                </a:cubicBezTo>
                <a:cubicBezTo>
                  <a:pt x="16262" y="15285"/>
                  <a:pt x="16250" y="15262"/>
                  <a:pt x="16245" y="15245"/>
                </a:cubicBezTo>
                <a:cubicBezTo>
                  <a:pt x="16262" y="15245"/>
                  <a:pt x="16279" y="15239"/>
                  <a:pt x="16296" y="15234"/>
                </a:cubicBezTo>
                <a:cubicBezTo>
                  <a:pt x="16301" y="15256"/>
                  <a:pt x="16318" y="15268"/>
                  <a:pt x="16347" y="15268"/>
                </a:cubicBezTo>
                <a:cubicBezTo>
                  <a:pt x="16409" y="15222"/>
                  <a:pt x="16438" y="15148"/>
                  <a:pt x="16489" y="15092"/>
                </a:cubicBezTo>
                <a:cubicBezTo>
                  <a:pt x="16517" y="15063"/>
                  <a:pt x="16557" y="15029"/>
                  <a:pt x="16557" y="14984"/>
                </a:cubicBezTo>
                <a:lnTo>
                  <a:pt x="16557" y="14984"/>
                </a:lnTo>
                <a:cubicBezTo>
                  <a:pt x="16523" y="14995"/>
                  <a:pt x="16489" y="15024"/>
                  <a:pt x="16483" y="15063"/>
                </a:cubicBezTo>
                <a:cubicBezTo>
                  <a:pt x="16460" y="15077"/>
                  <a:pt x="16440" y="15129"/>
                  <a:pt x="16416" y="15129"/>
                </a:cubicBezTo>
                <a:cubicBezTo>
                  <a:pt x="16410" y="15129"/>
                  <a:pt x="16404" y="15126"/>
                  <a:pt x="16398" y="15120"/>
                </a:cubicBezTo>
                <a:cubicBezTo>
                  <a:pt x="16415" y="15097"/>
                  <a:pt x="16421" y="15075"/>
                  <a:pt x="16409" y="15052"/>
                </a:cubicBezTo>
                <a:cubicBezTo>
                  <a:pt x="16415" y="15052"/>
                  <a:pt x="16438" y="15058"/>
                  <a:pt x="16443" y="15063"/>
                </a:cubicBezTo>
                <a:lnTo>
                  <a:pt x="16443" y="15012"/>
                </a:lnTo>
                <a:cubicBezTo>
                  <a:pt x="16455" y="14995"/>
                  <a:pt x="16466" y="14984"/>
                  <a:pt x="16477" y="14967"/>
                </a:cubicBezTo>
                <a:cubicBezTo>
                  <a:pt x="16483" y="14978"/>
                  <a:pt x="16500" y="14995"/>
                  <a:pt x="16506" y="15007"/>
                </a:cubicBezTo>
                <a:cubicBezTo>
                  <a:pt x="16506" y="14984"/>
                  <a:pt x="16506" y="14956"/>
                  <a:pt x="16500" y="14933"/>
                </a:cubicBezTo>
                <a:cubicBezTo>
                  <a:pt x="16511" y="14933"/>
                  <a:pt x="16523" y="14944"/>
                  <a:pt x="16528" y="14950"/>
                </a:cubicBezTo>
                <a:cubicBezTo>
                  <a:pt x="16562" y="14893"/>
                  <a:pt x="16602" y="14842"/>
                  <a:pt x="16642" y="14791"/>
                </a:cubicBezTo>
                <a:cubicBezTo>
                  <a:pt x="16642" y="14740"/>
                  <a:pt x="16699" y="14723"/>
                  <a:pt x="16727" y="14700"/>
                </a:cubicBezTo>
                <a:lnTo>
                  <a:pt x="16727" y="14700"/>
                </a:lnTo>
                <a:cubicBezTo>
                  <a:pt x="16716" y="14802"/>
                  <a:pt x="16625" y="14865"/>
                  <a:pt x="16574" y="14944"/>
                </a:cubicBezTo>
                <a:cubicBezTo>
                  <a:pt x="16550" y="14956"/>
                  <a:pt x="16572" y="14983"/>
                  <a:pt x="16588" y="14983"/>
                </a:cubicBezTo>
                <a:cubicBezTo>
                  <a:pt x="16596" y="14983"/>
                  <a:pt x="16602" y="14977"/>
                  <a:pt x="16602" y="14961"/>
                </a:cubicBezTo>
                <a:cubicBezTo>
                  <a:pt x="16699" y="14831"/>
                  <a:pt x="16806" y="14700"/>
                  <a:pt x="16903" y="14564"/>
                </a:cubicBezTo>
                <a:cubicBezTo>
                  <a:pt x="16931" y="14513"/>
                  <a:pt x="16965" y="14462"/>
                  <a:pt x="17005" y="14417"/>
                </a:cubicBezTo>
                <a:close/>
                <a:moveTo>
                  <a:pt x="16216" y="15679"/>
                </a:moveTo>
                <a:cubicBezTo>
                  <a:pt x="16220" y="15679"/>
                  <a:pt x="16223" y="15680"/>
                  <a:pt x="16228" y="15682"/>
                </a:cubicBezTo>
                <a:cubicBezTo>
                  <a:pt x="16222" y="15693"/>
                  <a:pt x="16222" y="15710"/>
                  <a:pt x="16216" y="15716"/>
                </a:cubicBezTo>
                <a:cubicBezTo>
                  <a:pt x="16213" y="15717"/>
                  <a:pt x="16211" y="15717"/>
                  <a:pt x="16209" y="15717"/>
                </a:cubicBezTo>
                <a:cubicBezTo>
                  <a:pt x="16187" y="15717"/>
                  <a:pt x="16194" y="15679"/>
                  <a:pt x="16216" y="15679"/>
                </a:cubicBezTo>
                <a:close/>
                <a:moveTo>
                  <a:pt x="2972" y="15708"/>
                </a:moveTo>
                <a:cubicBezTo>
                  <a:pt x="2993" y="15708"/>
                  <a:pt x="3016" y="15735"/>
                  <a:pt x="2996" y="15750"/>
                </a:cubicBezTo>
                <a:cubicBezTo>
                  <a:pt x="2993" y="15751"/>
                  <a:pt x="2990" y="15752"/>
                  <a:pt x="2987" y="15752"/>
                </a:cubicBezTo>
                <a:cubicBezTo>
                  <a:pt x="2967" y="15752"/>
                  <a:pt x="2948" y="15725"/>
                  <a:pt x="2962" y="15710"/>
                </a:cubicBezTo>
                <a:cubicBezTo>
                  <a:pt x="2965" y="15709"/>
                  <a:pt x="2969" y="15708"/>
                  <a:pt x="2972" y="15708"/>
                </a:cubicBezTo>
                <a:close/>
                <a:moveTo>
                  <a:pt x="15921" y="15751"/>
                </a:moveTo>
                <a:cubicBezTo>
                  <a:pt x="15930" y="15751"/>
                  <a:pt x="15938" y="15757"/>
                  <a:pt x="15933" y="15773"/>
                </a:cubicBezTo>
                <a:cubicBezTo>
                  <a:pt x="15933" y="15782"/>
                  <a:pt x="15917" y="15792"/>
                  <a:pt x="15907" y="15792"/>
                </a:cubicBezTo>
                <a:cubicBezTo>
                  <a:pt x="15899" y="15792"/>
                  <a:pt x="15894" y="15787"/>
                  <a:pt x="15899" y="15773"/>
                </a:cubicBezTo>
                <a:cubicBezTo>
                  <a:pt x="15895" y="15760"/>
                  <a:pt x="15909" y="15751"/>
                  <a:pt x="15921" y="15751"/>
                </a:cubicBezTo>
                <a:close/>
                <a:moveTo>
                  <a:pt x="16182" y="15653"/>
                </a:moveTo>
                <a:cubicBezTo>
                  <a:pt x="16188" y="15676"/>
                  <a:pt x="16177" y="15693"/>
                  <a:pt x="16171" y="15716"/>
                </a:cubicBezTo>
                <a:cubicBezTo>
                  <a:pt x="16177" y="15716"/>
                  <a:pt x="16182" y="15727"/>
                  <a:pt x="16188" y="15727"/>
                </a:cubicBezTo>
                <a:cubicBezTo>
                  <a:pt x="16137" y="15750"/>
                  <a:pt x="16108" y="15807"/>
                  <a:pt x="16069" y="15829"/>
                </a:cubicBezTo>
                <a:cubicBezTo>
                  <a:pt x="16052" y="15812"/>
                  <a:pt x="16052" y="15795"/>
                  <a:pt x="16069" y="15778"/>
                </a:cubicBezTo>
                <a:cubicBezTo>
                  <a:pt x="16103" y="15733"/>
                  <a:pt x="16148" y="15699"/>
                  <a:pt x="16177" y="15653"/>
                </a:cubicBezTo>
                <a:close/>
                <a:moveTo>
                  <a:pt x="16040" y="15801"/>
                </a:moveTo>
                <a:lnTo>
                  <a:pt x="16057" y="15852"/>
                </a:lnTo>
                <a:cubicBezTo>
                  <a:pt x="16046" y="15875"/>
                  <a:pt x="16029" y="15886"/>
                  <a:pt x="16001" y="15886"/>
                </a:cubicBezTo>
                <a:cubicBezTo>
                  <a:pt x="15978" y="15869"/>
                  <a:pt x="15972" y="15835"/>
                  <a:pt x="15967" y="15807"/>
                </a:cubicBezTo>
                <a:lnTo>
                  <a:pt x="15967" y="15807"/>
                </a:lnTo>
                <a:cubicBezTo>
                  <a:pt x="15972" y="15818"/>
                  <a:pt x="15989" y="15846"/>
                  <a:pt x="15995" y="15858"/>
                </a:cubicBezTo>
                <a:cubicBezTo>
                  <a:pt x="16012" y="15841"/>
                  <a:pt x="16029" y="15818"/>
                  <a:pt x="16040" y="15801"/>
                </a:cubicBezTo>
                <a:close/>
                <a:moveTo>
                  <a:pt x="2911" y="15704"/>
                </a:moveTo>
                <a:cubicBezTo>
                  <a:pt x="2940" y="15750"/>
                  <a:pt x="2974" y="15790"/>
                  <a:pt x="3019" y="15818"/>
                </a:cubicBezTo>
                <a:cubicBezTo>
                  <a:pt x="3030" y="15846"/>
                  <a:pt x="3042" y="15869"/>
                  <a:pt x="3053" y="15892"/>
                </a:cubicBezTo>
                <a:cubicBezTo>
                  <a:pt x="3002" y="15841"/>
                  <a:pt x="2945" y="15790"/>
                  <a:pt x="2894" y="15733"/>
                </a:cubicBezTo>
                <a:lnTo>
                  <a:pt x="2911" y="15704"/>
                </a:lnTo>
                <a:close/>
                <a:moveTo>
                  <a:pt x="3921" y="15835"/>
                </a:moveTo>
                <a:cubicBezTo>
                  <a:pt x="3944" y="15858"/>
                  <a:pt x="3966" y="15880"/>
                  <a:pt x="3989" y="15909"/>
                </a:cubicBezTo>
                <a:cubicBezTo>
                  <a:pt x="3961" y="15897"/>
                  <a:pt x="3932" y="15875"/>
                  <a:pt x="3910" y="15852"/>
                </a:cubicBezTo>
                <a:cubicBezTo>
                  <a:pt x="3910" y="15846"/>
                  <a:pt x="3915" y="15841"/>
                  <a:pt x="3921" y="15835"/>
                </a:cubicBezTo>
                <a:close/>
                <a:moveTo>
                  <a:pt x="16120" y="15907"/>
                </a:moveTo>
                <a:lnTo>
                  <a:pt x="16120" y="15907"/>
                </a:lnTo>
                <a:cubicBezTo>
                  <a:pt x="16120" y="15907"/>
                  <a:pt x="16120" y="15908"/>
                  <a:pt x="16120" y="15909"/>
                </a:cubicBezTo>
                <a:cubicBezTo>
                  <a:pt x="16120" y="15908"/>
                  <a:pt x="16120" y="15907"/>
                  <a:pt x="16120" y="15907"/>
                </a:cubicBezTo>
                <a:close/>
                <a:moveTo>
                  <a:pt x="15700" y="15892"/>
                </a:moveTo>
                <a:cubicBezTo>
                  <a:pt x="15683" y="15920"/>
                  <a:pt x="15660" y="15948"/>
                  <a:pt x="15638" y="15977"/>
                </a:cubicBezTo>
                <a:cubicBezTo>
                  <a:pt x="15620" y="15977"/>
                  <a:pt x="15603" y="15983"/>
                  <a:pt x="15586" y="15988"/>
                </a:cubicBezTo>
                <a:cubicBezTo>
                  <a:pt x="15626" y="15954"/>
                  <a:pt x="15660" y="15920"/>
                  <a:pt x="15700" y="15892"/>
                </a:cubicBezTo>
                <a:close/>
                <a:moveTo>
                  <a:pt x="3059" y="15801"/>
                </a:moveTo>
                <a:cubicBezTo>
                  <a:pt x="3138" y="15863"/>
                  <a:pt x="3201" y="15954"/>
                  <a:pt x="3297" y="16000"/>
                </a:cubicBezTo>
                <a:cubicBezTo>
                  <a:pt x="3291" y="16000"/>
                  <a:pt x="3269" y="16011"/>
                  <a:pt x="3263" y="16017"/>
                </a:cubicBezTo>
                <a:cubicBezTo>
                  <a:pt x="3195" y="15943"/>
                  <a:pt x="3104" y="15886"/>
                  <a:pt x="3059" y="15801"/>
                </a:cubicBezTo>
                <a:close/>
                <a:moveTo>
                  <a:pt x="15118" y="15976"/>
                </a:moveTo>
                <a:cubicBezTo>
                  <a:pt x="15121" y="15976"/>
                  <a:pt x="15124" y="15976"/>
                  <a:pt x="15127" y="15977"/>
                </a:cubicBezTo>
                <a:cubicBezTo>
                  <a:pt x="15136" y="15994"/>
                  <a:pt x="15104" y="16018"/>
                  <a:pt x="15084" y="16018"/>
                </a:cubicBezTo>
                <a:cubicBezTo>
                  <a:pt x="15078" y="16018"/>
                  <a:pt x="15073" y="16016"/>
                  <a:pt x="15070" y="16011"/>
                </a:cubicBezTo>
                <a:cubicBezTo>
                  <a:pt x="15075" y="15991"/>
                  <a:pt x="15097" y="15976"/>
                  <a:pt x="15118" y="15976"/>
                </a:cubicBezTo>
                <a:close/>
                <a:moveTo>
                  <a:pt x="3319" y="16037"/>
                </a:moveTo>
                <a:cubicBezTo>
                  <a:pt x="3339" y="16037"/>
                  <a:pt x="3357" y="16060"/>
                  <a:pt x="3342" y="16079"/>
                </a:cubicBezTo>
                <a:cubicBezTo>
                  <a:pt x="3341" y="16079"/>
                  <a:pt x="3339" y="16080"/>
                  <a:pt x="3338" y="16080"/>
                </a:cubicBezTo>
                <a:cubicBezTo>
                  <a:pt x="3321" y="16080"/>
                  <a:pt x="3298" y="16055"/>
                  <a:pt x="3308" y="16039"/>
                </a:cubicBezTo>
                <a:cubicBezTo>
                  <a:pt x="3312" y="16037"/>
                  <a:pt x="3316" y="16037"/>
                  <a:pt x="3319" y="16037"/>
                </a:cubicBezTo>
                <a:close/>
                <a:moveTo>
                  <a:pt x="15926" y="16107"/>
                </a:moveTo>
                <a:cubicBezTo>
                  <a:pt x="15926" y="16107"/>
                  <a:pt x="15926" y="16107"/>
                  <a:pt x="15927" y="16107"/>
                </a:cubicBezTo>
                <a:cubicBezTo>
                  <a:pt x="15926" y="16107"/>
                  <a:pt x="15926" y="16107"/>
                  <a:pt x="15926" y="16107"/>
                </a:cubicBezTo>
                <a:close/>
                <a:moveTo>
                  <a:pt x="14571" y="16073"/>
                </a:moveTo>
                <a:cubicBezTo>
                  <a:pt x="14577" y="16073"/>
                  <a:pt x="14582" y="16085"/>
                  <a:pt x="14588" y="16085"/>
                </a:cubicBezTo>
                <a:cubicBezTo>
                  <a:pt x="14548" y="16107"/>
                  <a:pt x="14514" y="16130"/>
                  <a:pt x="14474" y="16153"/>
                </a:cubicBezTo>
                <a:cubicBezTo>
                  <a:pt x="14508" y="16124"/>
                  <a:pt x="14542" y="16096"/>
                  <a:pt x="14571" y="16073"/>
                </a:cubicBezTo>
                <a:close/>
                <a:moveTo>
                  <a:pt x="3371" y="16090"/>
                </a:moveTo>
                <a:cubicBezTo>
                  <a:pt x="3405" y="16113"/>
                  <a:pt x="3433" y="16136"/>
                  <a:pt x="3444" y="16170"/>
                </a:cubicBezTo>
                <a:cubicBezTo>
                  <a:pt x="3416" y="16153"/>
                  <a:pt x="3388" y="16136"/>
                  <a:pt x="3359" y="16113"/>
                </a:cubicBezTo>
                <a:cubicBezTo>
                  <a:pt x="3359" y="16107"/>
                  <a:pt x="3365" y="16096"/>
                  <a:pt x="3371" y="16090"/>
                </a:cubicBezTo>
                <a:close/>
                <a:moveTo>
                  <a:pt x="4250" y="16113"/>
                </a:moveTo>
                <a:lnTo>
                  <a:pt x="4250" y="16113"/>
                </a:lnTo>
                <a:cubicBezTo>
                  <a:pt x="4290" y="16141"/>
                  <a:pt x="4352" y="16153"/>
                  <a:pt x="4364" y="16204"/>
                </a:cubicBezTo>
                <a:cubicBezTo>
                  <a:pt x="4324" y="16175"/>
                  <a:pt x="4284" y="16147"/>
                  <a:pt x="4250" y="16113"/>
                </a:cubicBezTo>
                <a:close/>
                <a:moveTo>
                  <a:pt x="14855" y="16172"/>
                </a:moveTo>
                <a:cubicBezTo>
                  <a:pt x="14861" y="16172"/>
                  <a:pt x="14867" y="16177"/>
                  <a:pt x="14872" y="16187"/>
                </a:cubicBezTo>
                <a:cubicBezTo>
                  <a:pt x="14865" y="16200"/>
                  <a:pt x="14859" y="16207"/>
                  <a:pt x="14852" y="16207"/>
                </a:cubicBezTo>
                <a:cubicBezTo>
                  <a:pt x="14847" y="16207"/>
                  <a:pt x="14842" y="16202"/>
                  <a:pt x="14838" y="16192"/>
                </a:cubicBezTo>
                <a:cubicBezTo>
                  <a:pt x="14841" y="16180"/>
                  <a:pt x="14847" y="16172"/>
                  <a:pt x="14855" y="16172"/>
                </a:cubicBezTo>
                <a:close/>
                <a:moveTo>
                  <a:pt x="3480" y="16179"/>
                </a:moveTo>
                <a:cubicBezTo>
                  <a:pt x="3495" y="16179"/>
                  <a:pt x="3510" y="16206"/>
                  <a:pt x="3496" y="16221"/>
                </a:cubicBezTo>
                <a:cubicBezTo>
                  <a:pt x="3493" y="16222"/>
                  <a:pt x="3491" y="16223"/>
                  <a:pt x="3488" y="16223"/>
                </a:cubicBezTo>
                <a:cubicBezTo>
                  <a:pt x="3472" y="16223"/>
                  <a:pt x="3453" y="16196"/>
                  <a:pt x="3473" y="16181"/>
                </a:cubicBezTo>
                <a:cubicBezTo>
                  <a:pt x="3475" y="16180"/>
                  <a:pt x="3478" y="16179"/>
                  <a:pt x="3480" y="16179"/>
                </a:cubicBezTo>
                <a:close/>
                <a:moveTo>
                  <a:pt x="15416" y="16068"/>
                </a:moveTo>
                <a:cubicBezTo>
                  <a:pt x="15422" y="16085"/>
                  <a:pt x="15433" y="16107"/>
                  <a:pt x="15439" y="16124"/>
                </a:cubicBezTo>
                <a:cubicBezTo>
                  <a:pt x="15456" y="16102"/>
                  <a:pt x="15479" y="16096"/>
                  <a:pt x="15501" y="16096"/>
                </a:cubicBezTo>
                <a:cubicBezTo>
                  <a:pt x="15439" y="16141"/>
                  <a:pt x="15388" y="16204"/>
                  <a:pt x="15320" y="16255"/>
                </a:cubicBezTo>
                <a:cubicBezTo>
                  <a:pt x="15314" y="16232"/>
                  <a:pt x="15325" y="16209"/>
                  <a:pt x="15342" y="16192"/>
                </a:cubicBezTo>
                <a:cubicBezTo>
                  <a:pt x="15337" y="16181"/>
                  <a:pt x="15331" y="16175"/>
                  <a:pt x="15331" y="16164"/>
                </a:cubicBezTo>
                <a:cubicBezTo>
                  <a:pt x="15342" y="16164"/>
                  <a:pt x="15365" y="16164"/>
                  <a:pt x="15382" y="16170"/>
                </a:cubicBezTo>
                <a:cubicBezTo>
                  <a:pt x="15377" y="16164"/>
                  <a:pt x="15365" y="16147"/>
                  <a:pt x="15365" y="16141"/>
                </a:cubicBezTo>
                <a:lnTo>
                  <a:pt x="15365" y="16141"/>
                </a:lnTo>
                <a:cubicBezTo>
                  <a:pt x="15377" y="16147"/>
                  <a:pt x="15387" y="16150"/>
                  <a:pt x="15395" y="16150"/>
                </a:cubicBezTo>
                <a:cubicBezTo>
                  <a:pt x="15426" y="16150"/>
                  <a:pt x="15428" y="16113"/>
                  <a:pt x="15388" y="16090"/>
                </a:cubicBezTo>
                <a:cubicBezTo>
                  <a:pt x="15394" y="16085"/>
                  <a:pt x="15411" y="16073"/>
                  <a:pt x="15416" y="16068"/>
                </a:cubicBezTo>
                <a:close/>
                <a:moveTo>
                  <a:pt x="15291" y="16215"/>
                </a:moveTo>
                <a:cubicBezTo>
                  <a:pt x="15303" y="16249"/>
                  <a:pt x="15297" y="16278"/>
                  <a:pt x="15263" y="16295"/>
                </a:cubicBezTo>
                <a:cubicBezTo>
                  <a:pt x="15252" y="16283"/>
                  <a:pt x="15235" y="16266"/>
                  <a:pt x="15229" y="16261"/>
                </a:cubicBezTo>
                <a:cubicBezTo>
                  <a:pt x="15235" y="16261"/>
                  <a:pt x="15257" y="16266"/>
                  <a:pt x="15269" y="16272"/>
                </a:cubicBezTo>
                <a:cubicBezTo>
                  <a:pt x="15274" y="16255"/>
                  <a:pt x="15286" y="16232"/>
                  <a:pt x="15291" y="16215"/>
                </a:cubicBezTo>
                <a:close/>
                <a:moveTo>
                  <a:pt x="3575" y="16268"/>
                </a:moveTo>
                <a:cubicBezTo>
                  <a:pt x="3583" y="16268"/>
                  <a:pt x="3589" y="16275"/>
                  <a:pt x="3592" y="16289"/>
                </a:cubicBezTo>
                <a:cubicBezTo>
                  <a:pt x="3585" y="16296"/>
                  <a:pt x="3579" y="16299"/>
                  <a:pt x="3575" y="16299"/>
                </a:cubicBezTo>
                <a:cubicBezTo>
                  <a:pt x="3567" y="16299"/>
                  <a:pt x="3561" y="16291"/>
                  <a:pt x="3558" y="16278"/>
                </a:cubicBezTo>
                <a:cubicBezTo>
                  <a:pt x="3565" y="16271"/>
                  <a:pt x="3571" y="16268"/>
                  <a:pt x="3575" y="16268"/>
                </a:cubicBezTo>
                <a:close/>
                <a:moveTo>
                  <a:pt x="3059" y="15892"/>
                </a:moveTo>
                <a:cubicBezTo>
                  <a:pt x="3201" y="15983"/>
                  <a:pt x="3297" y="16124"/>
                  <a:pt x="3433" y="16221"/>
                </a:cubicBezTo>
                <a:cubicBezTo>
                  <a:pt x="3467" y="16243"/>
                  <a:pt x="3490" y="16278"/>
                  <a:pt x="3507" y="16312"/>
                </a:cubicBezTo>
                <a:cubicBezTo>
                  <a:pt x="3348" y="16181"/>
                  <a:pt x="3195" y="16045"/>
                  <a:pt x="3059" y="15897"/>
                </a:cubicBezTo>
                <a:lnTo>
                  <a:pt x="3059" y="15892"/>
                </a:lnTo>
                <a:close/>
                <a:moveTo>
                  <a:pt x="15195" y="16323"/>
                </a:moveTo>
                <a:lnTo>
                  <a:pt x="15206" y="16346"/>
                </a:lnTo>
                <a:cubicBezTo>
                  <a:pt x="15172" y="16368"/>
                  <a:pt x="15138" y="16385"/>
                  <a:pt x="15104" y="16408"/>
                </a:cubicBezTo>
                <a:cubicBezTo>
                  <a:pt x="15104" y="16391"/>
                  <a:pt x="15104" y="16374"/>
                  <a:pt x="15104" y="16357"/>
                </a:cubicBezTo>
                <a:cubicBezTo>
                  <a:pt x="15116" y="16363"/>
                  <a:pt x="15133" y="16368"/>
                  <a:pt x="15150" y="16374"/>
                </a:cubicBezTo>
                <a:cubicBezTo>
                  <a:pt x="15161" y="16357"/>
                  <a:pt x="15178" y="16340"/>
                  <a:pt x="15195" y="16323"/>
                </a:cubicBezTo>
                <a:close/>
                <a:moveTo>
                  <a:pt x="4667" y="16377"/>
                </a:moveTo>
                <a:cubicBezTo>
                  <a:pt x="4684" y="16377"/>
                  <a:pt x="4707" y="16405"/>
                  <a:pt x="4693" y="16419"/>
                </a:cubicBezTo>
                <a:cubicBezTo>
                  <a:pt x="4690" y="16421"/>
                  <a:pt x="4686" y="16422"/>
                  <a:pt x="4683" y="16422"/>
                </a:cubicBezTo>
                <a:cubicBezTo>
                  <a:pt x="4662" y="16422"/>
                  <a:pt x="4639" y="16394"/>
                  <a:pt x="4659" y="16380"/>
                </a:cubicBezTo>
                <a:cubicBezTo>
                  <a:pt x="4661" y="16378"/>
                  <a:pt x="4664" y="16377"/>
                  <a:pt x="4667" y="16377"/>
                </a:cubicBezTo>
                <a:close/>
                <a:moveTo>
                  <a:pt x="3972" y="16588"/>
                </a:moveTo>
                <a:cubicBezTo>
                  <a:pt x="3986" y="16588"/>
                  <a:pt x="4005" y="16611"/>
                  <a:pt x="4001" y="16624"/>
                </a:cubicBezTo>
                <a:cubicBezTo>
                  <a:pt x="3996" y="16630"/>
                  <a:pt x="3991" y="16632"/>
                  <a:pt x="3986" y="16632"/>
                </a:cubicBezTo>
                <a:cubicBezTo>
                  <a:pt x="3971" y="16632"/>
                  <a:pt x="3957" y="16612"/>
                  <a:pt x="3961" y="16595"/>
                </a:cubicBezTo>
                <a:cubicBezTo>
                  <a:pt x="3963" y="16590"/>
                  <a:pt x="3967" y="16588"/>
                  <a:pt x="3972" y="16588"/>
                </a:cubicBezTo>
                <a:close/>
                <a:moveTo>
                  <a:pt x="15893" y="15795"/>
                </a:moveTo>
                <a:cubicBezTo>
                  <a:pt x="15825" y="15897"/>
                  <a:pt x="15700" y="15965"/>
                  <a:pt x="15655" y="16073"/>
                </a:cubicBezTo>
                <a:cubicBezTo>
                  <a:pt x="15649" y="16073"/>
                  <a:pt x="15643" y="16062"/>
                  <a:pt x="15638" y="16056"/>
                </a:cubicBezTo>
                <a:cubicBezTo>
                  <a:pt x="15439" y="16249"/>
                  <a:pt x="15223" y="16414"/>
                  <a:pt x="15008" y="16584"/>
                </a:cubicBezTo>
                <a:cubicBezTo>
                  <a:pt x="15013" y="16584"/>
                  <a:pt x="15019" y="16595"/>
                  <a:pt x="15019" y="16595"/>
                </a:cubicBezTo>
                <a:cubicBezTo>
                  <a:pt x="14945" y="16607"/>
                  <a:pt x="14906" y="16675"/>
                  <a:pt x="14843" y="16714"/>
                </a:cubicBezTo>
                <a:cubicBezTo>
                  <a:pt x="14849" y="16669"/>
                  <a:pt x="14900" y="16658"/>
                  <a:pt x="14928" y="16629"/>
                </a:cubicBezTo>
                <a:cubicBezTo>
                  <a:pt x="15195" y="16414"/>
                  <a:pt x="15456" y="16192"/>
                  <a:pt x="15717" y="15965"/>
                </a:cubicBezTo>
                <a:cubicBezTo>
                  <a:pt x="15774" y="15909"/>
                  <a:pt x="15825" y="15841"/>
                  <a:pt x="15893" y="15795"/>
                </a:cubicBezTo>
                <a:close/>
                <a:moveTo>
                  <a:pt x="3654" y="16442"/>
                </a:moveTo>
                <a:lnTo>
                  <a:pt x="3654" y="16442"/>
                </a:lnTo>
                <a:cubicBezTo>
                  <a:pt x="3791" y="16499"/>
                  <a:pt x="3904" y="16612"/>
                  <a:pt x="4006" y="16720"/>
                </a:cubicBezTo>
                <a:cubicBezTo>
                  <a:pt x="3881" y="16635"/>
                  <a:pt x="3768" y="16539"/>
                  <a:pt x="3654" y="16442"/>
                </a:cubicBezTo>
                <a:close/>
                <a:moveTo>
                  <a:pt x="13439" y="16779"/>
                </a:moveTo>
                <a:cubicBezTo>
                  <a:pt x="13445" y="16779"/>
                  <a:pt x="13451" y="16784"/>
                  <a:pt x="13459" y="16794"/>
                </a:cubicBezTo>
                <a:cubicBezTo>
                  <a:pt x="13452" y="16807"/>
                  <a:pt x="13446" y="16814"/>
                  <a:pt x="13439" y="16814"/>
                </a:cubicBezTo>
                <a:cubicBezTo>
                  <a:pt x="13433" y="16814"/>
                  <a:pt x="13427" y="16809"/>
                  <a:pt x="13419" y="16800"/>
                </a:cubicBezTo>
                <a:cubicBezTo>
                  <a:pt x="13425" y="16787"/>
                  <a:pt x="13432" y="16779"/>
                  <a:pt x="13439" y="16779"/>
                </a:cubicBezTo>
                <a:close/>
                <a:moveTo>
                  <a:pt x="4006" y="16731"/>
                </a:moveTo>
                <a:lnTo>
                  <a:pt x="4006" y="16731"/>
                </a:lnTo>
                <a:cubicBezTo>
                  <a:pt x="4120" y="16765"/>
                  <a:pt x="4205" y="16851"/>
                  <a:pt x="4296" y="16913"/>
                </a:cubicBezTo>
                <a:cubicBezTo>
                  <a:pt x="4193" y="16868"/>
                  <a:pt x="4103" y="16788"/>
                  <a:pt x="4006" y="16731"/>
                </a:cubicBezTo>
                <a:close/>
                <a:moveTo>
                  <a:pt x="14838" y="16703"/>
                </a:moveTo>
                <a:lnTo>
                  <a:pt x="14838" y="16703"/>
                </a:lnTo>
                <a:cubicBezTo>
                  <a:pt x="14758" y="16794"/>
                  <a:pt x="14639" y="16851"/>
                  <a:pt x="14537" y="16919"/>
                </a:cubicBezTo>
                <a:cubicBezTo>
                  <a:pt x="14554" y="16873"/>
                  <a:pt x="14599" y="16856"/>
                  <a:pt x="14633" y="16828"/>
                </a:cubicBezTo>
                <a:cubicBezTo>
                  <a:pt x="14701" y="16783"/>
                  <a:pt x="14758" y="16731"/>
                  <a:pt x="14838" y="16703"/>
                </a:cubicBezTo>
                <a:close/>
                <a:moveTo>
                  <a:pt x="14514" y="16908"/>
                </a:moveTo>
                <a:cubicBezTo>
                  <a:pt x="14522" y="16908"/>
                  <a:pt x="14528" y="16915"/>
                  <a:pt x="14531" y="16930"/>
                </a:cubicBezTo>
                <a:cubicBezTo>
                  <a:pt x="14524" y="16940"/>
                  <a:pt x="14516" y="16944"/>
                  <a:pt x="14510" y="16944"/>
                </a:cubicBezTo>
                <a:cubicBezTo>
                  <a:pt x="14501" y="16944"/>
                  <a:pt x="14495" y="16937"/>
                  <a:pt x="14491" y="16924"/>
                </a:cubicBezTo>
                <a:cubicBezTo>
                  <a:pt x="14499" y="16914"/>
                  <a:pt x="14507" y="16908"/>
                  <a:pt x="14514" y="16908"/>
                </a:cubicBezTo>
                <a:close/>
                <a:moveTo>
                  <a:pt x="14656" y="16765"/>
                </a:moveTo>
                <a:lnTo>
                  <a:pt x="14656" y="16765"/>
                </a:lnTo>
                <a:cubicBezTo>
                  <a:pt x="14571" y="16822"/>
                  <a:pt x="14474" y="16862"/>
                  <a:pt x="14401" y="16936"/>
                </a:cubicBezTo>
                <a:cubicBezTo>
                  <a:pt x="14378" y="16953"/>
                  <a:pt x="14355" y="16953"/>
                  <a:pt x="14333" y="16953"/>
                </a:cubicBezTo>
                <a:cubicBezTo>
                  <a:pt x="14355" y="16930"/>
                  <a:pt x="14446" y="16913"/>
                  <a:pt x="14395" y="16873"/>
                </a:cubicBezTo>
                <a:lnTo>
                  <a:pt x="14395" y="16873"/>
                </a:lnTo>
                <a:cubicBezTo>
                  <a:pt x="14406" y="16879"/>
                  <a:pt x="14418" y="16885"/>
                  <a:pt x="14429" y="16890"/>
                </a:cubicBezTo>
                <a:cubicBezTo>
                  <a:pt x="14491" y="16834"/>
                  <a:pt x="14571" y="16788"/>
                  <a:pt x="14656" y="16765"/>
                </a:cubicBezTo>
                <a:close/>
                <a:moveTo>
                  <a:pt x="14667" y="16936"/>
                </a:moveTo>
                <a:cubicBezTo>
                  <a:pt x="14628" y="16947"/>
                  <a:pt x="14588" y="16958"/>
                  <a:pt x="14565" y="16998"/>
                </a:cubicBezTo>
                <a:cubicBezTo>
                  <a:pt x="14594" y="16998"/>
                  <a:pt x="14622" y="16992"/>
                  <a:pt x="14650" y="16992"/>
                </a:cubicBezTo>
                <a:cubicBezTo>
                  <a:pt x="14656" y="16975"/>
                  <a:pt x="14662" y="16947"/>
                  <a:pt x="14667" y="16936"/>
                </a:cubicBezTo>
                <a:close/>
                <a:moveTo>
                  <a:pt x="14151" y="17225"/>
                </a:moveTo>
                <a:cubicBezTo>
                  <a:pt x="14157" y="17231"/>
                  <a:pt x="14168" y="17242"/>
                  <a:pt x="14168" y="17248"/>
                </a:cubicBezTo>
                <a:cubicBezTo>
                  <a:pt x="14128" y="17263"/>
                  <a:pt x="14097" y="17308"/>
                  <a:pt x="14056" y="17308"/>
                </a:cubicBezTo>
                <a:cubicBezTo>
                  <a:pt x="14050" y="17308"/>
                  <a:pt x="14044" y="17307"/>
                  <a:pt x="14038" y="17304"/>
                </a:cubicBezTo>
                <a:lnTo>
                  <a:pt x="14032" y="17304"/>
                </a:lnTo>
                <a:cubicBezTo>
                  <a:pt x="14072" y="17276"/>
                  <a:pt x="14111" y="17248"/>
                  <a:pt x="14151" y="17225"/>
                </a:cubicBezTo>
                <a:close/>
                <a:moveTo>
                  <a:pt x="14497" y="16941"/>
                </a:moveTo>
                <a:lnTo>
                  <a:pt x="14497" y="16941"/>
                </a:lnTo>
                <a:cubicBezTo>
                  <a:pt x="14406" y="17026"/>
                  <a:pt x="14293" y="17072"/>
                  <a:pt x="14196" y="17140"/>
                </a:cubicBezTo>
                <a:cubicBezTo>
                  <a:pt x="14202" y="17140"/>
                  <a:pt x="14208" y="17151"/>
                  <a:pt x="14213" y="17151"/>
                </a:cubicBezTo>
                <a:lnTo>
                  <a:pt x="14174" y="17151"/>
                </a:lnTo>
                <a:cubicBezTo>
                  <a:pt x="14026" y="17231"/>
                  <a:pt x="13890" y="17333"/>
                  <a:pt x="13731" y="17395"/>
                </a:cubicBezTo>
                <a:cubicBezTo>
                  <a:pt x="13737" y="17401"/>
                  <a:pt x="13742" y="17412"/>
                  <a:pt x="13748" y="17418"/>
                </a:cubicBezTo>
                <a:cubicBezTo>
                  <a:pt x="13740" y="17416"/>
                  <a:pt x="13732" y="17415"/>
                  <a:pt x="13725" y="17415"/>
                </a:cubicBezTo>
                <a:cubicBezTo>
                  <a:pt x="13668" y="17415"/>
                  <a:pt x="13622" y="17465"/>
                  <a:pt x="13567" y="17480"/>
                </a:cubicBezTo>
                <a:cubicBezTo>
                  <a:pt x="13589" y="17441"/>
                  <a:pt x="13646" y="17441"/>
                  <a:pt x="13669" y="17407"/>
                </a:cubicBezTo>
                <a:cubicBezTo>
                  <a:pt x="13958" y="17282"/>
                  <a:pt x="14213" y="17061"/>
                  <a:pt x="14497" y="16941"/>
                </a:cubicBezTo>
                <a:close/>
                <a:moveTo>
                  <a:pt x="4301" y="16913"/>
                </a:moveTo>
                <a:cubicBezTo>
                  <a:pt x="4483" y="17055"/>
                  <a:pt x="4687" y="17151"/>
                  <a:pt x="4874" y="17287"/>
                </a:cubicBezTo>
                <a:cubicBezTo>
                  <a:pt x="4891" y="17276"/>
                  <a:pt x="4903" y="17270"/>
                  <a:pt x="4920" y="17259"/>
                </a:cubicBezTo>
                <a:cubicBezTo>
                  <a:pt x="4903" y="17242"/>
                  <a:pt x="4886" y="17225"/>
                  <a:pt x="4869" y="17208"/>
                </a:cubicBezTo>
                <a:lnTo>
                  <a:pt x="4869" y="17202"/>
                </a:lnTo>
                <a:cubicBezTo>
                  <a:pt x="4908" y="17219"/>
                  <a:pt x="4948" y="17242"/>
                  <a:pt x="4988" y="17265"/>
                </a:cubicBezTo>
                <a:cubicBezTo>
                  <a:pt x="4988" y="17270"/>
                  <a:pt x="4982" y="17282"/>
                  <a:pt x="4982" y="17282"/>
                </a:cubicBezTo>
                <a:cubicBezTo>
                  <a:pt x="4965" y="17276"/>
                  <a:pt x="4942" y="17265"/>
                  <a:pt x="4925" y="17253"/>
                </a:cubicBezTo>
                <a:cubicBezTo>
                  <a:pt x="4920" y="17265"/>
                  <a:pt x="4914" y="17287"/>
                  <a:pt x="4914" y="17299"/>
                </a:cubicBezTo>
                <a:cubicBezTo>
                  <a:pt x="5010" y="17367"/>
                  <a:pt x="5118" y="17418"/>
                  <a:pt x="5220" y="17480"/>
                </a:cubicBezTo>
                <a:cubicBezTo>
                  <a:pt x="5220" y="17486"/>
                  <a:pt x="5215" y="17492"/>
                  <a:pt x="5209" y="17497"/>
                </a:cubicBezTo>
                <a:cubicBezTo>
                  <a:pt x="4925" y="17339"/>
                  <a:pt x="4653" y="17163"/>
                  <a:pt x="4381" y="16987"/>
                </a:cubicBezTo>
                <a:cubicBezTo>
                  <a:pt x="4347" y="16964"/>
                  <a:pt x="4307" y="16953"/>
                  <a:pt x="4301" y="16913"/>
                </a:cubicBezTo>
                <a:close/>
                <a:moveTo>
                  <a:pt x="6828" y="17475"/>
                </a:moveTo>
                <a:cubicBezTo>
                  <a:pt x="6838" y="17475"/>
                  <a:pt x="6843" y="17482"/>
                  <a:pt x="6843" y="17497"/>
                </a:cubicBezTo>
                <a:cubicBezTo>
                  <a:pt x="6834" y="17501"/>
                  <a:pt x="6826" y="17503"/>
                  <a:pt x="6820" y="17503"/>
                </a:cubicBezTo>
                <a:cubicBezTo>
                  <a:pt x="6809" y="17503"/>
                  <a:pt x="6805" y="17496"/>
                  <a:pt x="6809" y="17480"/>
                </a:cubicBezTo>
                <a:cubicBezTo>
                  <a:pt x="6817" y="17477"/>
                  <a:pt x="6823" y="17475"/>
                  <a:pt x="6828" y="17475"/>
                </a:cubicBezTo>
                <a:close/>
                <a:moveTo>
                  <a:pt x="13612" y="17356"/>
                </a:moveTo>
                <a:cubicBezTo>
                  <a:pt x="13618" y="17356"/>
                  <a:pt x="13618" y="17361"/>
                  <a:pt x="13618" y="17367"/>
                </a:cubicBezTo>
                <a:cubicBezTo>
                  <a:pt x="13578" y="17395"/>
                  <a:pt x="13533" y="17424"/>
                  <a:pt x="13487" y="17452"/>
                </a:cubicBezTo>
                <a:cubicBezTo>
                  <a:pt x="13442" y="17452"/>
                  <a:pt x="13402" y="17486"/>
                  <a:pt x="13362" y="17509"/>
                </a:cubicBezTo>
                <a:cubicBezTo>
                  <a:pt x="13362" y="17503"/>
                  <a:pt x="13368" y="17486"/>
                  <a:pt x="13368" y="17480"/>
                </a:cubicBezTo>
                <a:cubicBezTo>
                  <a:pt x="13385" y="17475"/>
                  <a:pt x="13402" y="17469"/>
                  <a:pt x="13419" y="17463"/>
                </a:cubicBezTo>
                <a:cubicBezTo>
                  <a:pt x="13419" y="17452"/>
                  <a:pt x="13419" y="17435"/>
                  <a:pt x="13419" y="17424"/>
                </a:cubicBezTo>
                <a:lnTo>
                  <a:pt x="13430" y="17446"/>
                </a:lnTo>
                <a:cubicBezTo>
                  <a:pt x="13493" y="17412"/>
                  <a:pt x="13561" y="17401"/>
                  <a:pt x="13612" y="17356"/>
                </a:cubicBezTo>
                <a:close/>
                <a:moveTo>
                  <a:pt x="5249" y="17492"/>
                </a:moveTo>
                <a:lnTo>
                  <a:pt x="5249" y="17492"/>
                </a:lnTo>
                <a:cubicBezTo>
                  <a:pt x="5294" y="17509"/>
                  <a:pt x="5340" y="17531"/>
                  <a:pt x="5379" y="17560"/>
                </a:cubicBezTo>
                <a:cubicBezTo>
                  <a:pt x="5373" y="17561"/>
                  <a:pt x="5367" y="17562"/>
                  <a:pt x="5361" y="17562"/>
                </a:cubicBezTo>
                <a:cubicBezTo>
                  <a:pt x="5316" y="17562"/>
                  <a:pt x="5274" y="17527"/>
                  <a:pt x="5249" y="17492"/>
                </a:cubicBezTo>
                <a:close/>
                <a:moveTo>
                  <a:pt x="13487" y="17452"/>
                </a:moveTo>
                <a:cubicBezTo>
                  <a:pt x="13493" y="17463"/>
                  <a:pt x="13498" y="17486"/>
                  <a:pt x="13498" y="17492"/>
                </a:cubicBezTo>
                <a:cubicBezTo>
                  <a:pt x="13516" y="17492"/>
                  <a:pt x="13544" y="17480"/>
                  <a:pt x="13555" y="17475"/>
                </a:cubicBezTo>
                <a:lnTo>
                  <a:pt x="13555" y="17475"/>
                </a:lnTo>
                <a:cubicBezTo>
                  <a:pt x="13493" y="17526"/>
                  <a:pt x="13413" y="17571"/>
                  <a:pt x="13334" y="17583"/>
                </a:cubicBezTo>
                <a:cubicBezTo>
                  <a:pt x="13374" y="17554"/>
                  <a:pt x="13413" y="17537"/>
                  <a:pt x="13464" y="17526"/>
                </a:cubicBezTo>
                <a:cubicBezTo>
                  <a:pt x="13476" y="17503"/>
                  <a:pt x="13498" y="17480"/>
                  <a:pt x="13487" y="17452"/>
                </a:cubicBezTo>
                <a:close/>
                <a:moveTo>
                  <a:pt x="8477" y="17673"/>
                </a:moveTo>
                <a:cubicBezTo>
                  <a:pt x="8477" y="17673"/>
                  <a:pt x="8471" y="17679"/>
                  <a:pt x="8471" y="17679"/>
                </a:cubicBezTo>
                <a:lnTo>
                  <a:pt x="8471" y="17673"/>
                </a:lnTo>
                <a:close/>
                <a:moveTo>
                  <a:pt x="8704" y="17690"/>
                </a:moveTo>
                <a:lnTo>
                  <a:pt x="8727" y="17696"/>
                </a:lnTo>
                <a:lnTo>
                  <a:pt x="8710" y="17696"/>
                </a:lnTo>
                <a:cubicBezTo>
                  <a:pt x="8704" y="17696"/>
                  <a:pt x="8704" y="17690"/>
                  <a:pt x="8704" y="17690"/>
                </a:cubicBezTo>
                <a:close/>
                <a:moveTo>
                  <a:pt x="5652" y="17617"/>
                </a:moveTo>
                <a:lnTo>
                  <a:pt x="5652" y="17617"/>
                </a:lnTo>
                <a:cubicBezTo>
                  <a:pt x="5697" y="17639"/>
                  <a:pt x="5748" y="17656"/>
                  <a:pt x="5782" y="17702"/>
                </a:cubicBezTo>
                <a:cubicBezTo>
                  <a:pt x="5737" y="17679"/>
                  <a:pt x="5663" y="17679"/>
                  <a:pt x="5652" y="17617"/>
                </a:cubicBezTo>
                <a:close/>
                <a:moveTo>
                  <a:pt x="7774" y="17571"/>
                </a:moveTo>
                <a:lnTo>
                  <a:pt x="7774" y="17571"/>
                </a:lnTo>
                <a:cubicBezTo>
                  <a:pt x="7870" y="17588"/>
                  <a:pt x="7967" y="17605"/>
                  <a:pt x="8063" y="17622"/>
                </a:cubicBezTo>
                <a:cubicBezTo>
                  <a:pt x="8103" y="17628"/>
                  <a:pt x="8148" y="17639"/>
                  <a:pt x="8188" y="17656"/>
                </a:cubicBezTo>
                <a:cubicBezTo>
                  <a:pt x="8284" y="17656"/>
                  <a:pt x="8381" y="17673"/>
                  <a:pt x="8471" y="17702"/>
                </a:cubicBezTo>
                <a:cubicBezTo>
                  <a:pt x="8463" y="17702"/>
                  <a:pt x="8455" y="17702"/>
                  <a:pt x="8446" y="17702"/>
                </a:cubicBezTo>
                <a:cubicBezTo>
                  <a:pt x="8358" y="17702"/>
                  <a:pt x="8271" y="17677"/>
                  <a:pt x="8188" y="17656"/>
                </a:cubicBezTo>
                <a:cubicBezTo>
                  <a:pt x="8052" y="17634"/>
                  <a:pt x="7910" y="17605"/>
                  <a:pt x="7774" y="17571"/>
                </a:cubicBezTo>
                <a:close/>
                <a:moveTo>
                  <a:pt x="9141" y="17713"/>
                </a:moveTo>
                <a:cubicBezTo>
                  <a:pt x="9141" y="17713"/>
                  <a:pt x="9141" y="17719"/>
                  <a:pt x="9141" y="17719"/>
                </a:cubicBezTo>
                <a:lnTo>
                  <a:pt x="9135" y="17719"/>
                </a:lnTo>
                <a:cubicBezTo>
                  <a:pt x="9135" y="17719"/>
                  <a:pt x="9135" y="17719"/>
                  <a:pt x="9135" y="17713"/>
                </a:cubicBezTo>
                <a:close/>
                <a:moveTo>
                  <a:pt x="8613" y="17685"/>
                </a:moveTo>
                <a:cubicBezTo>
                  <a:pt x="8619" y="17696"/>
                  <a:pt x="8625" y="17707"/>
                  <a:pt x="8630" y="17719"/>
                </a:cubicBezTo>
                <a:cubicBezTo>
                  <a:pt x="8647" y="17719"/>
                  <a:pt x="8659" y="17724"/>
                  <a:pt x="8676" y="17724"/>
                </a:cubicBezTo>
                <a:cubicBezTo>
                  <a:pt x="8647" y="17724"/>
                  <a:pt x="8619" y="17719"/>
                  <a:pt x="8591" y="17713"/>
                </a:cubicBezTo>
                <a:cubicBezTo>
                  <a:pt x="8591" y="17702"/>
                  <a:pt x="8591" y="17696"/>
                  <a:pt x="8591" y="17685"/>
                </a:cubicBezTo>
                <a:close/>
                <a:moveTo>
                  <a:pt x="5379" y="17554"/>
                </a:moveTo>
                <a:cubicBezTo>
                  <a:pt x="5476" y="17617"/>
                  <a:pt x="5584" y="17668"/>
                  <a:pt x="5691" y="17713"/>
                </a:cubicBezTo>
                <a:lnTo>
                  <a:pt x="5686" y="17730"/>
                </a:lnTo>
                <a:cubicBezTo>
                  <a:pt x="5584" y="17679"/>
                  <a:pt x="5442" y="17651"/>
                  <a:pt x="5379" y="17554"/>
                </a:cubicBezTo>
                <a:close/>
                <a:moveTo>
                  <a:pt x="8514" y="17701"/>
                </a:moveTo>
                <a:cubicBezTo>
                  <a:pt x="8533" y="17701"/>
                  <a:pt x="8552" y="17704"/>
                  <a:pt x="8568" y="17707"/>
                </a:cubicBezTo>
                <a:cubicBezTo>
                  <a:pt x="8574" y="17719"/>
                  <a:pt x="8574" y="17724"/>
                  <a:pt x="8579" y="17730"/>
                </a:cubicBezTo>
                <a:lnTo>
                  <a:pt x="8568" y="17730"/>
                </a:lnTo>
                <a:cubicBezTo>
                  <a:pt x="8551" y="17719"/>
                  <a:pt x="8534" y="17719"/>
                  <a:pt x="8517" y="17719"/>
                </a:cubicBezTo>
                <a:cubicBezTo>
                  <a:pt x="8500" y="17713"/>
                  <a:pt x="8489" y="17713"/>
                  <a:pt x="8471" y="17707"/>
                </a:cubicBezTo>
                <a:cubicBezTo>
                  <a:pt x="8486" y="17703"/>
                  <a:pt x="8500" y="17701"/>
                  <a:pt x="8514" y="17701"/>
                </a:cubicBezTo>
                <a:close/>
                <a:moveTo>
                  <a:pt x="13048" y="17698"/>
                </a:moveTo>
                <a:cubicBezTo>
                  <a:pt x="13053" y="17698"/>
                  <a:pt x="13058" y="17699"/>
                  <a:pt x="13062" y="17702"/>
                </a:cubicBezTo>
                <a:cubicBezTo>
                  <a:pt x="13070" y="17723"/>
                  <a:pt x="13043" y="17742"/>
                  <a:pt x="13022" y="17742"/>
                </a:cubicBezTo>
                <a:cubicBezTo>
                  <a:pt x="13015" y="17742"/>
                  <a:pt x="13009" y="17740"/>
                  <a:pt x="13005" y="17736"/>
                </a:cubicBezTo>
                <a:cubicBezTo>
                  <a:pt x="13000" y="17713"/>
                  <a:pt x="13028" y="17698"/>
                  <a:pt x="13048" y="17698"/>
                </a:cubicBezTo>
                <a:close/>
                <a:moveTo>
                  <a:pt x="12882" y="17712"/>
                </a:moveTo>
                <a:cubicBezTo>
                  <a:pt x="12887" y="17712"/>
                  <a:pt x="12892" y="17713"/>
                  <a:pt x="12897" y="17713"/>
                </a:cubicBezTo>
                <a:cubicBezTo>
                  <a:pt x="12858" y="17726"/>
                  <a:pt x="12823" y="17759"/>
                  <a:pt x="12786" y="17759"/>
                </a:cubicBezTo>
                <a:cubicBezTo>
                  <a:pt x="12774" y="17759"/>
                  <a:pt x="12762" y="17755"/>
                  <a:pt x="12750" y="17747"/>
                </a:cubicBezTo>
                <a:cubicBezTo>
                  <a:pt x="12791" y="17737"/>
                  <a:pt x="12832" y="17712"/>
                  <a:pt x="12882" y="17712"/>
                </a:cubicBezTo>
                <a:close/>
                <a:moveTo>
                  <a:pt x="5861" y="17791"/>
                </a:moveTo>
                <a:cubicBezTo>
                  <a:pt x="5879" y="17791"/>
                  <a:pt x="5897" y="17806"/>
                  <a:pt x="5901" y="17821"/>
                </a:cubicBezTo>
                <a:cubicBezTo>
                  <a:pt x="5897" y="17830"/>
                  <a:pt x="5889" y="17834"/>
                  <a:pt x="5880" y="17834"/>
                </a:cubicBezTo>
                <a:cubicBezTo>
                  <a:pt x="5862" y="17834"/>
                  <a:pt x="5839" y="17819"/>
                  <a:pt x="5839" y="17804"/>
                </a:cubicBezTo>
                <a:cubicBezTo>
                  <a:pt x="5845" y="17794"/>
                  <a:pt x="5853" y="17791"/>
                  <a:pt x="5861" y="17791"/>
                </a:cubicBezTo>
                <a:close/>
                <a:moveTo>
                  <a:pt x="12840" y="17787"/>
                </a:moveTo>
                <a:lnTo>
                  <a:pt x="12852" y="17804"/>
                </a:lnTo>
                <a:cubicBezTo>
                  <a:pt x="12759" y="17840"/>
                  <a:pt x="12651" y="17914"/>
                  <a:pt x="12547" y="17914"/>
                </a:cubicBezTo>
                <a:cubicBezTo>
                  <a:pt x="12537" y="17914"/>
                  <a:pt x="12527" y="17913"/>
                  <a:pt x="12517" y="17912"/>
                </a:cubicBezTo>
                <a:cubicBezTo>
                  <a:pt x="12630" y="17883"/>
                  <a:pt x="12738" y="17838"/>
                  <a:pt x="12840" y="17787"/>
                </a:cubicBezTo>
                <a:close/>
                <a:moveTo>
                  <a:pt x="4534" y="17202"/>
                </a:moveTo>
                <a:cubicBezTo>
                  <a:pt x="4562" y="17248"/>
                  <a:pt x="4613" y="17259"/>
                  <a:pt x="4659" y="17282"/>
                </a:cubicBezTo>
                <a:cubicBezTo>
                  <a:pt x="4659" y="17265"/>
                  <a:pt x="4659" y="17242"/>
                  <a:pt x="4659" y="17231"/>
                </a:cubicBezTo>
                <a:cubicBezTo>
                  <a:pt x="4670" y="17242"/>
                  <a:pt x="4681" y="17253"/>
                  <a:pt x="4693" y="17265"/>
                </a:cubicBezTo>
                <a:cubicBezTo>
                  <a:pt x="4749" y="17276"/>
                  <a:pt x="4744" y="17344"/>
                  <a:pt x="4801" y="17356"/>
                </a:cubicBezTo>
                <a:cubicBezTo>
                  <a:pt x="4806" y="17356"/>
                  <a:pt x="4823" y="17344"/>
                  <a:pt x="4829" y="17344"/>
                </a:cubicBezTo>
                <a:cubicBezTo>
                  <a:pt x="4959" y="17412"/>
                  <a:pt x="5073" y="17509"/>
                  <a:pt x="5209" y="17554"/>
                </a:cubicBezTo>
                <a:cubicBezTo>
                  <a:pt x="5203" y="17565"/>
                  <a:pt x="5192" y="17583"/>
                  <a:pt x="5192" y="17594"/>
                </a:cubicBezTo>
                <a:cubicBezTo>
                  <a:pt x="5203" y="17605"/>
                  <a:pt x="5232" y="17628"/>
                  <a:pt x="5243" y="17634"/>
                </a:cubicBezTo>
                <a:cubicBezTo>
                  <a:pt x="5260" y="17628"/>
                  <a:pt x="5271" y="17622"/>
                  <a:pt x="5288" y="17611"/>
                </a:cubicBezTo>
                <a:lnTo>
                  <a:pt x="5254" y="17588"/>
                </a:lnTo>
                <a:lnTo>
                  <a:pt x="5254" y="17588"/>
                </a:lnTo>
                <a:cubicBezTo>
                  <a:pt x="5271" y="17594"/>
                  <a:pt x="5300" y="17605"/>
                  <a:pt x="5317" y="17611"/>
                </a:cubicBezTo>
                <a:lnTo>
                  <a:pt x="5283" y="17622"/>
                </a:lnTo>
                <a:cubicBezTo>
                  <a:pt x="5283" y="17634"/>
                  <a:pt x="5283" y="17651"/>
                  <a:pt x="5283" y="17662"/>
                </a:cubicBezTo>
                <a:cubicBezTo>
                  <a:pt x="5311" y="17668"/>
                  <a:pt x="5340" y="17685"/>
                  <a:pt x="5368" y="17696"/>
                </a:cubicBezTo>
                <a:lnTo>
                  <a:pt x="5385" y="17679"/>
                </a:lnTo>
                <a:cubicBezTo>
                  <a:pt x="5357" y="17662"/>
                  <a:pt x="5334" y="17639"/>
                  <a:pt x="5323" y="17617"/>
                </a:cubicBezTo>
                <a:lnTo>
                  <a:pt x="5323" y="17617"/>
                </a:lnTo>
                <a:cubicBezTo>
                  <a:pt x="5340" y="17639"/>
                  <a:pt x="5374" y="17651"/>
                  <a:pt x="5402" y="17656"/>
                </a:cubicBezTo>
                <a:cubicBezTo>
                  <a:pt x="5396" y="17673"/>
                  <a:pt x="5385" y="17690"/>
                  <a:pt x="5379" y="17707"/>
                </a:cubicBezTo>
                <a:lnTo>
                  <a:pt x="5459" y="17741"/>
                </a:lnTo>
                <a:cubicBezTo>
                  <a:pt x="5442" y="17724"/>
                  <a:pt x="5413" y="17690"/>
                  <a:pt x="5396" y="17673"/>
                </a:cubicBezTo>
                <a:lnTo>
                  <a:pt x="5396" y="17673"/>
                </a:lnTo>
                <a:cubicBezTo>
                  <a:pt x="5425" y="17679"/>
                  <a:pt x="5447" y="17690"/>
                  <a:pt x="5464" y="17713"/>
                </a:cubicBezTo>
                <a:cubicBezTo>
                  <a:pt x="5521" y="17724"/>
                  <a:pt x="5567" y="17758"/>
                  <a:pt x="5623" y="17781"/>
                </a:cubicBezTo>
                <a:lnTo>
                  <a:pt x="5618" y="17809"/>
                </a:lnTo>
                <a:cubicBezTo>
                  <a:pt x="5629" y="17804"/>
                  <a:pt x="5657" y="17792"/>
                  <a:pt x="5669" y="17787"/>
                </a:cubicBezTo>
                <a:lnTo>
                  <a:pt x="5669" y="17787"/>
                </a:lnTo>
                <a:cubicBezTo>
                  <a:pt x="5663" y="17809"/>
                  <a:pt x="5663" y="17826"/>
                  <a:pt x="5657" y="17844"/>
                </a:cubicBezTo>
                <a:cubicBezTo>
                  <a:pt x="5680" y="17838"/>
                  <a:pt x="5708" y="17832"/>
                  <a:pt x="5731" y="17826"/>
                </a:cubicBezTo>
                <a:cubicBezTo>
                  <a:pt x="5742" y="17832"/>
                  <a:pt x="5759" y="17844"/>
                  <a:pt x="5776" y="17855"/>
                </a:cubicBezTo>
                <a:cubicBezTo>
                  <a:pt x="5748" y="17855"/>
                  <a:pt x="5720" y="17861"/>
                  <a:pt x="5697" y="17872"/>
                </a:cubicBezTo>
                <a:cubicBezTo>
                  <a:pt x="5714" y="17872"/>
                  <a:pt x="5742" y="17883"/>
                  <a:pt x="5759" y="17889"/>
                </a:cubicBezTo>
                <a:cubicBezTo>
                  <a:pt x="5754" y="17895"/>
                  <a:pt x="5748" y="17917"/>
                  <a:pt x="5742" y="17923"/>
                </a:cubicBezTo>
                <a:cubicBezTo>
                  <a:pt x="5754" y="17917"/>
                  <a:pt x="5776" y="17906"/>
                  <a:pt x="5793" y="17895"/>
                </a:cubicBezTo>
                <a:cubicBezTo>
                  <a:pt x="5805" y="17917"/>
                  <a:pt x="5873" y="17934"/>
                  <a:pt x="5828" y="17962"/>
                </a:cubicBezTo>
                <a:lnTo>
                  <a:pt x="5828" y="17962"/>
                </a:lnTo>
                <a:cubicBezTo>
                  <a:pt x="5765" y="17959"/>
                  <a:pt x="5705" y="17894"/>
                  <a:pt x="5643" y="17894"/>
                </a:cubicBezTo>
                <a:cubicBezTo>
                  <a:pt x="5629" y="17894"/>
                  <a:pt x="5615" y="17898"/>
                  <a:pt x="5601" y="17906"/>
                </a:cubicBezTo>
                <a:cubicBezTo>
                  <a:pt x="5606" y="17895"/>
                  <a:pt x="5612" y="17883"/>
                  <a:pt x="5618" y="17872"/>
                </a:cubicBezTo>
                <a:cubicBezTo>
                  <a:pt x="5442" y="17775"/>
                  <a:pt x="5254" y="17702"/>
                  <a:pt x="5079" y="17600"/>
                </a:cubicBezTo>
                <a:cubicBezTo>
                  <a:pt x="5067" y="17605"/>
                  <a:pt x="5056" y="17611"/>
                  <a:pt x="5045" y="17622"/>
                </a:cubicBezTo>
                <a:cubicBezTo>
                  <a:pt x="5045" y="17617"/>
                  <a:pt x="5045" y="17600"/>
                  <a:pt x="5050" y="17594"/>
                </a:cubicBezTo>
                <a:cubicBezTo>
                  <a:pt x="4954" y="17554"/>
                  <a:pt x="4886" y="17458"/>
                  <a:pt x="4789" y="17446"/>
                </a:cubicBezTo>
                <a:cubicBezTo>
                  <a:pt x="4755" y="17373"/>
                  <a:pt x="4647" y="17367"/>
                  <a:pt x="4596" y="17304"/>
                </a:cubicBezTo>
                <a:cubicBezTo>
                  <a:pt x="4557" y="17270"/>
                  <a:pt x="4494" y="17270"/>
                  <a:pt x="4488" y="17208"/>
                </a:cubicBezTo>
                <a:lnTo>
                  <a:pt x="4534" y="17202"/>
                </a:lnTo>
                <a:close/>
                <a:moveTo>
                  <a:pt x="12523" y="17917"/>
                </a:moveTo>
                <a:lnTo>
                  <a:pt x="12523" y="17917"/>
                </a:lnTo>
                <a:cubicBezTo>
                  <a:pt x="12501" y="17952"/>
                  <a:pt x="12459" y="17967"/>
                  <a:pt x="12418" y="17967"/>
                </a:cubicBezTo>
                <a:cubicBezTo>
                  <a:pt x="12405" y="17967"/>
                  <a:pt x="12393" y="17965"/>
                  <a:pt x="12381" y="17963"/>
                </a:cubicBezTo>
                <a:cubicBezTo>
                  <a:pt x="12426" y="17946"/>
                  <a:pt x="12472" y="17929"/>
                  <a:pt x="12523" y="17917"/>
                </a:cubicBezTo>
                <a:close/>
                <a:moveTo>
                  <a:pt x="6276" y="17895"/>
                </a:moveTo>
                <a:cubicBezTo>
                  <a:pt x="6287" y="17906"/>
                  <a:pt x="6304" y="17917"/>
                  <a:pt x="6321" y="17923"/>
                </a:cubicBezTo>
                <a:cubicBezTo>
                  <a:pt x="6327" y="17917"/>
                  <a:pt x="6338" y="17906"/>
                  <a:pt x="6349" y="17895"/>
                </a:cubicBezTo>
                <a:lnTo>
                  <a:pt x="6349" y="17895"/>
                </a:lnTo>
                <a:lnTo>
                  <a:pt x="6344" y="17923"/>
                </a:lnTo>
                <a:cubicBezTo>
                  <a:pt x="6406" y="17946"/>
                  <a:pt x="6457" y="17991"/>
                  <a:pt x="6531" y="17997"/>
                </a:cubicBezTo>
                <a:cubicBezTo>
                  <a:pt x="6531" y="18002"/>
                  <a:pt x="6525" y="18008"/>
                  <a:pt x="6525" y="18008"/>
                </a:cubicBezTo>
                <a:cubicBezTo>
                  <a:pt x="6474" y="17997"/>
                  <a:pt x="6423" y="17980"/>
                  <a:pt x="6372" y="17968"/>
                </a:cubicBezTo>
                <a:cubicBezTo>
                  <a:pt x="6372" y="17969"/>
                  <a:pt x="6371" y="17971"/>
                  <a:pt x="6370" y="17972"/>
                </a:cubicBezTo>
                <a:lnTo>
                  <a:pt x="6370" y="17972"/>
                </a:lnTo>
                <a:cubicBezTo>
                  <a:pt x="6337" y="17934"/>
                  <a:pt x="6292" y="17928"/>
                  <a:pt x="6247" y="17917"/>
                </a:cubicBezTo>
                <a:cubicBezTo>
                  <a:pt x="6253" y="17912"/>
                  <a:pt x="6264" y="17900"/>
                  <a:pt x="6276" y="17895"/>
                </a:cubicBezTo>
                <a:close/>
                <a:moveTo>
                  <a:pt x="6174" y="17946"/>
                </a:moveTo>
                <a:cubicBezTo>
                  <a:pt x="6219" y="17957"/>
                  <a:pt x="6264" y="17968"/>
                  <a:pt x="6304" y="17997"/>
                </a:cubicBezTo>
                <a:cubicBezTo>
                  <a:pt x="6324" y="17992"/>
                  <a:pt x="6348" y="17995"/>
                  <a:pt x="6365" y="17982"/>
                </a:cubicBezTo>
                <a:lnTo>
                  <a:pt x="6365" y="17982"/>
                </a:lnTo>
                <a:cubicBezTo>
                  <a:pt x="6359" y="17991"/>
                  <a:pt x="6353" y="18001"/>
                  <a:pt x="6349" y="18008"/>
                </a:cubicBezTo>
                <a:cubicBezTo>
                  <a:pt x="6361" y="18014"/>
                  <a:pt x="6389" y="18025"/>
                  <a:pt x="6401" y="18036"/>
                </a:cubicBezTo>
                <a:cubicBezTo>
                  <a:pt x="6327" y="18025"/>
                  <a:pt x="6236" y="17991"/>
                  <a:pt x="6174" y="17946"/>
                </a:cubicBezTo>
                <a:close/>
                <a:moveTo>
                  <a:pt x="12358" y="17974"/>
                </a:moveTo>
                <a:cubicBezTo>
                  <a:pt x="12358" y="17980"/>
                  <a:pt x="12358" y="17985"/>
                  <a:pt x="12364" y="17991"/>
                </a:cubicBezTo>
                <a:cubicBezTo>
                  <a:pt x="12335" y="18002"/>
                  <a:pt x="12307" y="18014"/>
                  <a:pt x="12279" y="18019"/>
                </a:cubicBezTo>
                <a:cubicBezTo>
                  <a:pt x="12273" y="18019"/>
                  <a:pt x="12273" y="18014"/>
                  <a:pt x="12267" y="18008"/>
                </a:cubicBezTo>
                <a:cubicBezTo>
                  <a:pt x="12267" y="18014"/>
                  <a:pt x="12267" y="18019"/>
                  <a:pt x="12262" y="18025"/>
                </a:cubicBezTo>
                <a:cubicBezTo>
                  <a:pt x="12239" y="18031"/>
                  <a:pt x="12222" y="18042"/>
                  <a:pt x="12199" y="18048"/>
                </a:cubicBezTo>
                <a:cubicBezTo>
                  <a:pt x="12222" y="18031"/>
                  <a:pt x="12245" y="18014"/>
                  <a:pt x="12273" y="18002"/>
                </a:cubicBezTo>
                <a:cubicBezTo>
                  <a:pt x="12301" y="17991"/>
                  <a:pt x="12330" y="17980"/>
                  <a:pt x="12358" y="17974"/>
                </a:cubicBezTo>
                <a:close/>
                <a:moveTo>
                  <a:pt x="12114" y="18070"/>
                </a:moveTo>
                <a:cubicBezTo>
                  <a:pt x="12108" y="18076"/>
                  <a:pt x="12097" y="18076"/>
                  <a:pt x="12086" y="18082"/>
                </a:cubicBezTo>
                <a:cubicBezTo>
                  <a:pt x="12074" y="18076"/>
                  <a:pt x="12063" y="18070"/>
                  <a:pt x="12057" y="18070"/>
                </a:cubicBezTo>
                <a:close/>
                <a:moveTo>
                  <a:pt x="12148" y="18127"/>
                </a:moveTo>
                <a:cubicBezTo>
                  <a:pt x="12103" y="18150"/>
                  <a:pt x="12052" y="18173"/>
                  <a:pt x="12006" y="18195"/>
                </a:cubicBezTo>
                <a:cubicBezTo>
                  <a:pt x="12023" y="18178"/>
                  <a:pt x="12046" y="18161"/>
                  <a:pt x="12063" y="18150"/>
                </a:cubicBezTo>
                <a:cubicBezTo>
                  <a:pt x="12091" y="18139"/>
                  <a:pt x="12120" y="18133"/>
                  <a:pt x="12148" y="18127"/>
                </a:cubicBezTo>
                <a:close/>
                <a:moveTo>
                  <a:pt x="12999" y="17821"/>
                </a:moveTo>
                <a:cubicBezTo>
                  <a:pt x="12982" y="17838"/>
                  <a:pt x="12971" y="17861"/>
                  <a:pt x="12959" y="17889"/>
                </a:cubicBezTo>
                <a:cubicBezTo>
                  <a:pt x="12976" y="17878"/>
                  <a:pt x="12999" y="17861"/>
                  <a:pt x="13016" y="17855"/>
                </a:cubicBezTo>
                <a:cubicBezTo>
                  <a:pt x="13022" y="17861"/>
                  <a:pt x="13028" y="17883"/>
                  <a:pt x="13033" y="17889"/>
                </a:cubicBezTo>
                <a:cubicBezTo>
                  <a:pt x="13033" y="17878"/>
                  <a:pt x="13039" y="17849"/>
                  <a:pt x="13045" y="17838"/>
                </a:cubicBezTo>
                <a:cubicBezTo>
                  <a:pt x="13058" y="17838"/>
                  <a:pt x="13087" y="17823"/>
                  <a:pt x="13105" y="17823"/>
                </a:cubicBezTo>
                <a:cubicBezTo>
                  <a:pt x="13116" y="17823"/>
                  <a:pt x="13123" y="17829"/>
                  <a:pt x="13118" y="17849"/>
                </a:cubicBezTo>
                <a:cubicBezTo>
                  <a:pt x="13067" y="17912"/>
                  <a:pt x="12942" y="17895"/>
                  <a:pt x="12920" y="17980"/>
                </a:cubicBezTo>
                <a:cubicBezTo>
                  <a:pt x="12914" y="17974"/>
                  <a:pt x="12908" y="17957"/>
                  <a:pt x="12908" y="17951"/>
                </a:cubicBezTo>
                <a:cubicBezTo>
                  <a:pt x="12716" y="18014"/>
                  <a:pt x="12534" y="18104"/>
                  <a:pt x="12341" y="18161"/>
                </a:cubicBezTo>
                <a:cubicBezTo>
                  <a:pt x="12341" y="18178"/>
                  <a:pt x="12341" y="18190"/>
                  <a:pt x="12335" y="18201"/>
                </a:cubicBezTo>
                <a:cubicBezTo>
                  <a:pt x="12330" y="18195"/>
                  <a:pt x="12324" y="18184"/>
                  <a:pt x="12318" y="18178"/>
                </a:cubicBezTo>
                <a:cubicBezTo>
                  <a:pt x="12290" y="18195"/>
                  <a:pt x="12262" y="18201"/>
                  <a:pt x="12228" y="18207"/>
                </a:cubicBezTo>
                <a:cubicBezTo>
                  <a:pt x="12256" y="18195"/>
                  <a:pt x="12290" y="18178"/>
                  <a:pt x="12318" y="18167"/>
                </a:cubicBezTo>
                <a:cubicBezTo>
                  <a:pt x="12307" y="18150"/>
                  <a:pt x="12301" y="18139"/>
                  <a:pt x="12290" y="18122"/>
                </a:cubicBezTo>
                <a:cubicBezTo>
                  <a:pt x="12250" y="18156"/>
                  <a:pt x="12205" y="18178"/>
                  <a:pt x="12154" y="18195"/>
                </a:cubicBezTo>
                <a:cubicBezTo>
                  <a:pt x="12148" y="18207"/>
                  <a:pt x="12137" y="18218"/>
                  <a:pt x="12131" y="18229"/>
                </a:cubicBezTo>
                <a:cubicBezTo>
                  <a:pt x="12125" y="18224"/>
                  <a:pt x="12114" y="18212"/>
                  <a:pt x="12103" y="18207"/>
                </a:cubicBezTo>
                <a:cubicBezTo>
                  <a:pt x="12086" y="18224"/>
                  <a:pt x="12063" y="18246"/>
                  <a:pt x="12046" y="18263"/>
                </a:cubicBezTo>
                <a:cubicBezTo>
                  <a:pt x="12029" y="18263"/>
                  <a:pt x="12018" y="18263"/>
                  <a:pt x="12001" y="18269"/>
                </a:cubicBezTo>
                <a:cubicBezTo>
                  <a:pt x="11938" y="18269"/>
                  <a:pt x="11876" y="18320"/>
                  <a:pt x="11802" y="18320"/>
                </a:cubicBezTo>
                <a:cubicBezTo>
                  <a:pt x="11972" y="18263"/>
                  <a:pt x="12131" y="18190"/>
                  <a:pt x="12279" y="18093"/>
                </a:cubicBezTo>
                <a:cubicBezTo>
                  <a:pt x="12279" y="18087"/>
                  <a:pt x="12284" y="18087"/>
                  <a:pt x="12284" y="18087"/>
                </a:cubicBezTo>
                <a:cubicBezTo>
                  <a:pt x="12324" y="18070"/>
                  <a:pt x="12364" y="18059"/>
                  <a:pt x="12398" y="18036"/>
                </a:cubicBezTo>
                <a:cubicBezTo>
                  <a:pt x="12403" y="18048"/>
                  <a:pt x="12409" y="18065"/>
                  <a:pt x="12415" y="18076"/>
                </a:cubicBezTo>
                <a:cubicBezTo>
                  <a:pt x="12432" y="18070"/>
                  <a:pt x="12466" y="18065"/>
                  <a:pt x="12483" y="18065"/>
                </a:cubicBezTo>
                <a:cubicBezTo>
                  <a:pt x="12489" y="18048"/>
                  <a:pt x="12489" y="18031"/>
                  <a:pt x="12494" y="18019"/>
                </a:cubicBezTo>
                <a:lnTo>
                  <a:pt x="12494" y="18019"/>
                </a:lnTo>
                <a:lnTo>
                  <a:pt x="12455" y="18025"/>
                </a:lnTo>
                <a:cubicBezTo>
                  <a:pt x="12472" y="18019"/>
                  <a:pt x="12494" y="18002"/>
                  <a:pt x="12511" y="17997"/>
                </a:cubicBezTo>
                <a:lnTo>
                  <a:pt x="12511" y="17997"/>
                </a:lnTo>
                <a:cubicBezTo>
                  <a:pt x="12506" y="18002"/>
                  <a:pt x="12500" y="18019"/>
                  <a:pt x="12500" y="18031"/>
                </a:cubicBezTo>
                <a:cubicBezTo>
                  <a:pt x="12506" y="18036"/>
                  <a:pt x="12523" y="18048"/>
                  <a:pt x="12528" y="18053"/>
                </a:cubicBezTo>
                <a:cubicBezTo>
                  <a:pt x="12557" y="18036"/>
                  <a:pt x="12585" y="18025"/>
                  <a:pt x="12613" y="18014"/>
                </a:cubicBezTo>
                <a:lnTo>
                  <a:pt x="12608" y="17991"/>
                </a:lnTo>
                <a:cubicBezTo>
                  <a:pt x="12588" y="17995"/>
                  <a:pt x="12568" y="17999"/>
                  <a:pt x="12548" y="17999"/>
                </a:cubicBezTo>
                <a:cubicBezTo>
                  <a:pt x="12539" y="17999"/>
                  <a:pt x="12531" y="17998"/>
                  <a:pt x="12523" y="17997"/>
                </a:cubicBezTo>
                <a:cubicBezTo>
                  <a:pt x="12551" y="17997"/>
                  <a:pt x="12579" y="17980"/>
                  <a:pt x="12602" y="17963"/>
                </a:cubicBezTo>
                <a:cubicBezTo>
                  <a:pt x="12613" y="17980"/>
                  <a:pt x="12619" y="17997"/>
                  <a:pt x="12625" y="18014"/>
                </a:cubicBezTo>
                <a:cubicBezTo>
                  <a:pt x="12653" y="18002"/>
                  <a:pt x="12681" y="17991"/>
                  <a:pt x="12704" y="17980"/>
                </a:cubicBezTo>
                <a:cubicBezTo>
                  <a:pt x="12681" y="17980"/>
                  <a:pt x="12636" y="17974"/>
                  <a:pt x="12613" y="17974"/>
                </a:cubicBezTo>
                <a:cubicBezTo>
                  <a:pt x="12630" y="17961"/>
                  <a:pt x="12647" y="17955"/>
                  <a:pt x="12667" y="17955"/>
                </a:cubicBezTo>
                <a:cubicBezTo>
                  <a:pt x="12673" y="17955"/>
                  <a:pt x="12680" y="17956"/>
                  <a:pt x="12687" y="17957"/>
                </a:cubicBezTo>
                <a:cubicBezTo>
                  <a:pt x="12733" y="17917"/>
                  <a:pt x="12789" y="17906"/>
                  <a:pt x="12840" y="17883"/>
                </a:cubicBezTo>
                <a:lnTo>
                  <a:pt x="12863" y="17906"/>
                </a:lnTo>
                <a:cubicBezTo>
                  <a:pt x="12869" y="17895"/>
                  <a:pt x="12874" y="17866"/>
                  <a:pt x="12880" y="17855"/>
                </a:cubicBezTo>
                <a:cubicBezTo>
                  <a:pt x="12891" y="17866"/>
                  <a:pt x="12903" y="17883"/>
                  <a:pt x="12914" y="17900"/>
                </a:cubicBezTo>
                <a:cubicBezTo>
                  <a:pt x="12925" y="17878"/>
                  <a:pt x="12937" y="17855"/>
                  <a:pt x="12948" y="17832"/>
                </a:cubicBezTo>
                <a:cubicBezTo>
                  <a:pt x="12965" y="17826"/>
                  <a:pt x="12982" y="17826"/>
                  <a:pt x="12999" y="17821"/>
                </a:cubicBezTo>
                <a:close/>
                <a:moveTo>
                  <a:pt x="6849" y="18275"/>
                </a:moveTo>
                <a:lnTo>
                  <a:pt x="6849" y="18275"/>
                </a:lnTo>
                <a:cubicBezTo>
                  <a:pt x="6894" y="18280"/>
                  <a:pt x="6945" y="18297"/>
                  <a:pt x="6991" y="18309"/>
                </a:cubicBezTo>
                <a:cubicBezTo>
                  <a:pt x="6985" y="18314"/>
                  <a:pt x="6985" y="18331"/>
                  <a:pt x="6985" y="18337"/>
                </a:cubicBezTo>
                <a:cubicBezTo>
                  <a:pt x="6940" y="18314"/>
                  <a:pt x="6877" y="18326"/>
                  <a:pt x="6849" y="18275"/>
                </a:cubicBezTo>
                <a:close/>
                <a:moveTo>
                  <a:pt x="11995" y="18173"/>
                </a:moveTo>
                <a:cubicBezTo>
                  <a:pt x="11989" y="18184"/>
                  <a:pt x="11984" y="18195"/>
                  <a:pt x="11978" y="18212"/>
                </a:cubicBezTo>
                <a:cubicBezTo>
                  <a:pt x="11870" y="18246"/>
                  <a:pt x="11768" y="18297"/>
                  <a:pt x="11660" y="18337"/>
                </a:cubicBezTo>
                <a:lnTo>
                  <a:pt x="11655" y="18337"/>
                </a:lnTo>
                <a:lnTo>
                  <a:pt x="11683" y="18303"/>
                </a:lnTo>
                <a:cubicBezTo>
                  <a:pt x="11690" y="18305"/>
                  <a:pt x="11697" y="18305"/>
                  <a:pt x="11704" y="18305"/>
                </a:cubicBezTo>
                <a:cubicBezTo>
                  <a:pt x="11746" y="18305"/>
                  <a:pt x="11786" y="18278"/>
                  <a:pt x="11825" y="18263"/>
                </a:cubicBezTo>
                <a:lnTo>
                  <a:pt x="11802" y="18241"/>
                </a:lnTo>
                <a:lnTo>
                  <a:pt x="11853" y="18212"/>
                </a:lnTo>
                <a:cubicBezTo>
                  <a:pt x="11859" y="18211"/>
                  <a:pt x="11865" y="18210"/>
                  <a:pt x="11872" y="18210"/>
                </a:cubicBezTo>
                <a:cubicBezTo>
                  <a:pt x="11894" y="18210"/>
                  <a:pt x="11917" y="18218"/>
                  <a:pt x="11940" y="18218"/>
                </a:cubicBezTo>
                <a:cubicBezTo>
                  <a:pt x="11953" y="18218"/>
                  <a:pt x="11966" y="18215"/>
                  <a:pt x="11978" y="18207"/>
                </a:cubicBezTo>
                <a:cubicBezTo>
                  <a:pt x="11978" y="18201"/>
                  <a:pt x="11984" y="18184"/>
                  <a:pt x="11989" y="18173"/>
                </a:cubicBezTo>
                <a:close/>
                <a:moveTo>
                  <a:pt x="7416" y="18246"/>
                </a:moveTo>
                <a:cubicBezTo>
                  <a:pt x="7416" y="18258"/>
                  <a:pt x="7422" y="18269"/>
                  <a:pt x="7422" y="18280"/>
                </a:cubicBezTo>
                <a:cubicBezTo>
                  <a:pt x="7507" y="18292"/>
                  <a:pt x="7592" y="18314"/>
                  <a:pt x="7666" y="18365"/>
                </a:cubicBezTo>
                <a:cubicBezTo>
                  <a:pt x="7569" y="18343"/>
                  <a:pt x="7473" y="18297"/>
                  <a:pt x="7371" y="18292"/>
                </a:cubicBezTo>
                <a:cubicBezTo>
                  <a:pt x="7342" y="18286"/>
                  <a:pt x="7325" y="18275"/>
                  <a:pt x="7308" y="18258"/>
                </a:cubicBezTo>
                <a:cubicBezTo>
                  <a:pt x="7310" y="18257"/>
                  <a:pt x="7312" y="18257"/>
                  <a:pt x="7314" y="18257"/>
                </a:cubicBezTo>
                <a:cubicBezTo>
                  <a:pt x="7336" y="18257"/>
                  <a:pt x="7370" y="18276"/>
                  <a:pt x="7391" y="18276"/>
                </a:cubicBezTo>
                <a:cubicBezTo>
                  <a:pt x="7404" y="18276"/>
                  <a:pt x="7413" y="18269"/>
                  <a:pt x="7410" y="18246"/>
                </a:cubicBezTo>
                <a:close/>
                <a:moveTo>
                  <a:pt x="6421" y="18040"/>
                </a:moveTo>
                <a:cubicBezTo>
                  <a:pt x="6457" y="18040"/>
                  <a:pt x="6487" y="18071"/>
                  <a:pt x="6523" y="18071"/>
                </a:cubicBezTo>
                <a:cubicBezTo>
                  <a:pt x="6526" y="18071"/>
                  <a:pt x="6528" y="18071"/>
                  <a:pt x="6531" y="18070"/>
                </a:cubicBezTo>
                <a:cubicBezTo>
                  <a:pt x="6815" y="18207"/>
                  <a:pt x="7149" y="18241"/>
                  <a:pt x="7428" y="18371"/>
                </a:cubicBezTo>
                <a:cubicBezTo>
                  <a:pt x="7308" y="18365"/>
                  <a:pt x="7201" y="18309"/>
                  <a:pt x="7081" y="18280"/>
                </a:cubicBezTo>
                <a:cubicBezTo>
                  <a:pt x="7081" y="18286"/>
                  <a:pt x="7081" y="18297"/>
                  <a:pt x="7081" y="18303"/>
                </a:cubicBezTo>
                <a:cubicBezTo>
                  <a:pt x="7076" y="18292"/>
                  <a:pt x="7064" y="18286"/>
                  <a:pt x="7059" y="18275"/>
                </a:cubicBezTo>
                <a:cubicBezTo>
                  <a:pt x="6900" y="18218"/>
                  <a:pt x="6730" y="18184"/>
                  <a:pt x="6576" y="18110"/>
                </a:cubicBezTo>
                <a:cubicBezTo>
                  <a:pt x="6576" y="18116"/>
                  <a:pt x="6576" y="18133"/>
                  <a:pt x="6571" y="18139"/>
                </a:cubicBezTo>
                <a:cubicBezTo>
                  <a:pt x="6542" y="18076"/>
                  <a:pt x="6457" y="18076"/>
                  <a:pt x="6406" y="18042"/>
                </a:cubicBezTo>
                <a:cubicBezTo>
                  <a:pt x="6411" y="18041"/>
                  <a:pt x="6416" y="18040"/>
                  <a:pt x="6421" y="18040"/>
                </a:cubicBezTo>
                <a:close/>
                <a:moveTo>
                  <a:pt x="7439" y="18354"/>
                </a:moveTo>
                <a:cubicBezTo>
                  <a:pt x="7473" y="18354"/>
                  <a:pt x="7479" y="18365"/>
                  <a:pt x="7462" y="18394"/>
                </a:cubicBezTo>
                <a:cubicBezTo>
                  <a:pt x="7433" y="18394"/>
                  <a:pt x="7422" y="18377"/>
                  <a:pt x="7439" y="18354"/>
                </a:cubicBezTo>
                <a:close/>
                <a:moveTo>
                  <a:pt x="11590" y="18333"/>
                </a:moveTo>
                <a:cubicBezTo>
                  <a:pt x="11604" y="18333"/>
                  <a:pt x="11617" y="18335"/>
                  <a:pt x="11626" y="18337"/>
                </a:cubicBezTo>
                <a:cubicBezTo>
                  <a:pt x="11626" y="18341"/>
                  <a:pt x="11626" y="18345"/>
                  <a:pt x="11626" y="18348"/>
                </a:cubicBezTo>
                <a:cubicBezTo>
                  <a:pt x="11598" y="18360"/>
                  <a:pt x="11575" y="18365"/>
                  <a:pt x="11547" y="18377"/>
                </a:cubicBezTo>
                <a:cubicBezTo>
                  <a:pt x="11541" y="18371"/>
                  <a:pt x="11535" y="18365"/>
                  <a:pt x="11535" y="18360"/>
                </a:cubicBezTo>
                <a:lnTo>
                  <a:pt x="11513" y="18383"/>
                </a:lnTo>
                <a:lnTo>
                  <a:pt x="11484" y="18388"/>
                </a:lnTo>
                <a:lnTo>
                  <a:pt x="11479" y="18371"/>
                </a:lnTo>
                <a:lnTo>
                  <a:pt x="11473" y="18394"/>
                </a:lnTo>
                <a:cubicBezTo>
                  <a:pt x="11456" y="18394"/>
                  <a:pt x="11445" y="18400"/>
                  <a:pt x="11428" y="18400"/>
                </a:cubicBezTo>
                <a:cubicBezTo>
                  <a:pt x="11445" y="18383"/>
                  <a:pt x="11462" y="18371"/>
                  <a:pt x="11473" y="18354"/>
                </a:cubicBezTo>
                <a:cubicBezTo>
                  <a:pt x="11490" y="18354"/>
                  <a:pt x="11507" y="18348"/>
                  <a:pt x="11518" y="18343"/>
                </a:cubicBezTo>
                <a:cubicBezTo>
                  <a:pt x="11518" y="18343"/>
                  <a:pt x="11518" y="18348"/>
                  <a:pt x="11518" y="18348"/>
                </a:cubicBezTo>
                <a:cubicBezTo>
                  <a:pt x="11524" y="18348"/>
                  <a:pt x="11524" y="18343"/>
                  <a:pt x="11524" y="18343"/>
                </a:cubicBezTo>
                <a:cubicBezTo>
                  <a:pt x="11547" y="18336"/>
                  <a:pt x="11571" y="18333"/>
                  <a:pt x="11590" y="18333"/>
                </a:cubicBezTo>
                <a:close/>
                <a:moveTo>
                  <a:pt x="11620" y="18383"/>
                </a:moveTo>
                <a:cubicBezTo>
                  <a:pt x="11620" y="18388"/>
                  <a:pt x="11615" y="18400"/>
                  <a:pt x="11615" y="18411"/>
                </a:cubicBezTo>
                <a:cubicBezTo>
                  <a:pt x="11609" y="18405"/>
                  <a:pt x="11603" y="18394"/>
                  <a:pt x="11603" y="18388"/>
                </a:cubicBezTo>
                <a:cubicBezTo>
                  <a:pt x="11609" y="18383"/>
                  <a:pt x="11615" y="18383"/>
                  <a:pt x="11620" y="18383"/>
                </a:cubicBezTo>
                <a:close/>
                <a:moveTo>
                  <a:pt x="8267" y="18428"/>
                </a:moveTo>
                <a:cubicBezTo>
                  <a:pt x="8273" y="18434"/>
                  <a:pt x="8273" y="18445"/>
                  <a:pt x="8279" y="18451"/>
                </a:cubicBezTo>
                <a:cubicBezTo>
                  <a:pt x="8267" y="18451"/>
                  <a:pt x="8256" y="18451"/>
                  <a:pt x="8250" y="18445"/>
                </a:cubicBezTo>
                <a:cubicBezTo>
                  <a:pt x="8256" y="18439"/>
                  <a:pt x="8262" y="18434"/>
                  <a:pt x="8267" y="18428"/>
                </a:cubicBezTo>
                <a:close/>
                <a:moveTo>
                  <a:pt x="11530" y="18456"/>
                </a:moveTo>
                <a:lnTo>
                  <a:pt x="11524" y="18462"/>
                </a:lnTo>
                <a:lnTo>
                  <a:pt x="11501" y="18462"/>
                </a:lnTo>
                <a:cubicBezTo>
                  <a:pt x="11513" y="18462"/>
                  <a:pt x="11524" y="18456"/>
                  <a:pt x="11530" y="18456"/>
                </a:cubicBezTo>
                <a:close/>
                <a:moveTo>
                  <a:pt x="7505" y="18379"/>
                </a:moveTo>
                <a:cubicBezTo>
                  <a:pt x="7539" y="18379"/>
                  <a:pt x="7574" y="18391"/>
                  <a:pt x="7609" y="18400"/>
                </a:cubicBezTo>
                <a:cubicBezTo>
                  <a:pt x="7683" y="18417"/>
                  <a:pt x="7762" y="18428"/>
                  <a:pt x="7836" y="18468"/>
                </a:cubicBezTo>
                <a:cubicBezTo>
                  <a:pt x="7711" y="18468"/>
                  <a:pt x="7592" y="18417"/>
                  <a:pt x="7473" y="18383"/>
                </a:cubicBezTo>
                <a:cubicBezTo>
                  <a:pt x="7483" y="18380"/>
                  <a:pt x="7494" y="18379"/>
                  <a:pt x="7505" y="18379"/>
                </a:cubicBezTo>
                <a:close/>
                <a:moveTo>
                  <a:pt x="10979" y="18473"/>
                </a:moveTo>
                <a:cubicBezTo>
                  <a:pt x="10979" y="18479"/>
                  <a:pt x="10974" y="18485"/>
                  <a:pt x="10957" y="18490"/>
                </a:cubicBezTo>
                <a:cubicBezTo>
                  <a:pt x="10951" y="18485"/>
                  <a:pt x="10951" y="18479"/>
                  <a:pt x="10951" y="18479"/>
                </a:cubicBezTo>
                <a:cubicBezTo>
                  <a:pt x="10957" y="18479"/>
                  <a:pt x="10968" y="18473"/>
                  <a:pt x="10979" y="18473"/>
                </a:cubicBezTo>
                <a:close/>
                <a:moveTo>
                  <a:pt x="10923" y="18485"/>
                </a:moveTo>
                <a:cubicBezTo>
                  <a:pt x="10915" y="18489"/>
                  <a:pt x="10907" y="18493"/>
                  <a:pt x="10899" y="18493"/>
                </a:cubicBezTo>
                <a:cubicBezTo>
                  <a:pt x="10895" y="18493"/>
                  <a:pt x="10892" y="18492"/>
                  <a:pt x="10889" y="18490"/>
                </a:cubicBezTo>
                <a:lnTo>
                  <a:pt x="10889" y="18485"/>
                </a:lnTo>
                <a:close/>
                <a:moveTo>
                  <a:pt x="8301" y="18473"/>
                </a:moveTo>
                <a:cubicBezTo>
                  <a:pt x="8313" y="18479"/>
                  <a:pt x="8330" y="18485"/>
                  <a:pt x="8341" y="18490"/>
                </a:cubicBezTo>
                <a:lnTo>
                  <a:pt x="8341" y="18496"/>
                </a:lnTo>
                <a:cubicBezTo>
                  <a:pt x="8330" y="18490"/>
                  <a:pt x="8313" y="18485"/>
                  <a:pt x="8296" y="18479"/>
                </a:cubicBezTo>
                <a:cubicBezTo>
                  <a:pt x="8296" y="18479"/>
                  <a:pt x="8301" y="18479"/>
                  <a:pt x="8301" y="18473"/>
                </a:cubicBezTo>
                <a:close/>
                <a:moveTo>
                  <a:pt x="8449" y="18496"/>
                </a:moveTo>
                <a:cubicBezTo>
                  <a:pt x="8449" y="18502"/>
                  <a:pt x="8454" y="18502"/>
                  <a:pt x="8454" y="18502"/>
                </a:cubicBezTo>
                <a:cubicBezTo>
                  <a:pt x="8453" y="18504"/>
                  <a:pt x="8451" y="18504"/>
                  <a:pt x="8449" y="18504"/>
                </a:cubicBezTo>
                <a:cubicBezTo>
                  <a:pt x="8444" y="18504"/>
                  <a:pt x="8439" y="18502"/>
                  <a:pt x="8432" y="18502"/>
                </a:cubicBezTo>
                <a:cubicBezTo>
                  <a:pt x="8437" y="18502"/>
                  <a:pt x="8443" y="18496"/>
                  <a:pt x="8449" y="18496"/>
                </a:cubicBezTo>
                <a:close/>
                <a:moveTo>
                  <a:pt x="11314" y="18462"/>
                </a:moveTo>
                <a:cubicBezTo>
                  <a:pt x="11297" y="18473"/>
                  <a:pt x="11274" y="18490"/>
                  <a:pt x="11263" y="18507"/>
                </a:cubicBezTo>
                <a:cubicBezTo>
                  <a:pt x="11246" y="18513"/>
                  <a:pt x="11223" y="18519"/>
                  <a:pt x="11206" y="18519"/>
                </a:cubicBezTo>
                <a:cubicBezTo>
                  <a:pt x="11240" y="18507"/>
                  <a:pt x="11269" y="18490"/>
                  <a:pt x="11291" y="18468"/>
                </a:cubicBezTo>
                <a:cubicBezTo>
                  <a:pt x="11303" y="18468"/>
                  <a:pt x="11308" y="18462"/>
                  <a:pt x="11314" y="18462"/>
                </a:cubicBezTo>
                <a:close/>
                <a:moveTo>
                  <a:pt x="10253" y="18524"/>
                </a:moveTo>
                <a:cubicBezTo>
                  <a:pt x="10247" y="18536"/>
                  <a:pt x="10236" y="18541"/>
                  <a:pt x="10230" y="18547"/>
                </a:cubicBezTo>
                <a:cubicBezTo>
                  <a:pt x="10236" y="18541"/>
                  <a:pt x="10242" y="18536"/>
                  <a:pt x="10247" y="18524"/>
                </a:cubicBezTo>
                <a:close/>
                <a:moveTo>
                  <a:pt x="10906" y="18541"/>
                </a:moveTo>
                <a:cubicBezTo>
                  <a:pt x="10906" y="18541"/>
                  <a:pt x="10900" y="18541"/>
                  <a:pt x="10900" y="18547"/>
                </a:cubicBezTo>
                <a:cubicBezTo>
                  <a:pt x="10894" y="18547"/>
                  <a:pt x="10889" y="18547"/>
                  <a:pt x="10889" y="18541"/>
                </a:cubicBezTo>
                <a:close/>
                <a:moveTo>
                  <a:pt x="10531" y="18496"/>
                </a:moveTo>
                <a:cubicBezTo>
                  <a:pt x="10554" y="18502"/>
                  <a:pt x="10576" y="18513"/>
                  <a:pt x="10593" y="18519"/>
                </a:cubicBezTo>
                <a:cubicBezTo>
                  <a:pt x="10525" y="18564"/>
                  <a:pt x="10435" y="18553"/>
                  <a:pt x="10350" y="18558"/>
                </a:cubicBezTo>
                <a:cubicBezTo>
                  <a:pt x="10378" y="18553"/>
                  <a:pt x="10401" y="18541"/>
                  <a:pt x="10423" y="18524"/>
                </a:cubicBezTo>
                <a:lnTo>
                  <a:pt x="10429" y="18547"/>
                </a:lnTo>
                <a:cubicBezTo>
                  <a:pt x="10435" y="18541"/>
                  <a:pt x="10446" y="18536"/>
                  <a:pt x="10452" y="18530"/>
                </a:cubicBezTo>
                <a:lnTo>
                  <a:pt x="10469" y="18553"/>
                </a:lnTo>
                <a:lnTo>
                  <a:pt x="10474" y="18541"/>
                </a:lnTo>
                <a:cubicBezTo>
                  <a:pt x="10469" y="18536"/>
                  <a:pt x="10457" y="18524"/>
                  <a:pt x="10446" y="18513"/>
                </a:cubicBezTo>
                <a:lnTo>
                  <a:pt x="10469" y="18513"/>
                </a:lnTo>
                <a:cubicBezTo>
                  <a:pt x="10469" y="18513"/>
                  <a:pt x="10469" y="18513"/>
                  <a:pt x="10474" y="18507"/>
                </a:cubicBezTo>
                <a:lnTo>
                  <a:pt x="10503" y="18507"/>
                </a:lnTo>
                <a:cubicBezTo>
                  <a:pt x="10503" y="18519"/>
                  <a:pt x="10508" y="18536"/>
                  <a:pt x="10508" y="18547"/>
                </a:cubicBezTo>
                <a:cubicBezTo>
                  <a:pt x="10514" y="18541"/>
                  <a:pt x="10531" y="18530"/>
                  <a:pt x="10542" y="18524"/>
                </a:cubicBezTo>
                <a:cubicBezTo>
                  <a:pt x="10537" y="18519"/>
                  <a:pt x="10525" y="18507"/>
                  <a:pt x="10520" y="18502"/>
                </a:cubicBezTo>
                <a:lnTo>
                  <a:pt x="10531" y="18496"/>
                </a:lnTo>
                <a:close/>
                <a:moveTo>
                  <a:pt x="10826" y="18553"/>
                </a:moveTo>
                <a:cubicBezTo>
                  <a:pt x="10826" y="18553"/>
                  <a:pt x="10820" y="18558"/>
                  <a:pt x="10815" y="18558"/>
                </a:cubicBezTo>
                <a:lnTo>
                  <a:pt x="10798" y="18553"/>
                </a:lnTo>
                <a:close/>
                <a:moveTo>
                  <a:pt x="10934" y="18547"/>
                </a:moveTo>
                <a:cubicBezTo>
                  <a:pt x="10934" y="18553"/>
                  <a:pt x="10934" y="18553"/>
                  <a:pt x="10934" y="18553"/>
                </a:cubicBezTo>
                <a:cubicBezTo>
                  <a:pt x="10928" y="18553"/>
                  <a:pt x="10923" y="18558"/>
                  <a:pt x="10923" y="18558"/>
                </a:cubicBezTo>
                <a:cubicBezTo>
                  <a:pt x="10923" y="18553"/>
                  <a:pt x="10928" y="18553"/>
                  <a:pt x="10934" y="18547"/>
                </a:cubicBezTo>
                <a:close/>
                <a:moveTo>
                  <a:pt x="9005" y="18558"/>
                </a:moveTo>
                <a:cubicBezTo>
                  <a:pt x="8971" y="18564"/>
                  <a:pt x="8942" y="18564"/>
                  <a:pt x="8914" y="18564"/>
                </a:cubicBezTo>
                <a:cubicBezTo>
                  <a:pt x="8914" y="18558"/>
                  <a:pt x="8908" y="18558"/>
                  <a:pt x="8908" y="18558"/>
                </a:cubicBezTo>
                <a:close/>
                <a:moveTo>
                  <a:pt x="10094" y="18541"/>
                </a:moveTo>
                <a:cubicBezTo>
                  <a:pt x="10083" y="18547"/>
                  <a:pt x="10072" y="18558"/>
                  <a:pt x="10066" y="18570"/>
                </a:cubicBezTo>
                <a:cubicBezTo>
                  <a:pt x="10060" y="18564"/>
                  <a:pt x="10060" y="18558"/>
                  <a:pt x="10060" y="18553"/>
                </a:cubicBezTo>
                <a:cubicBezTo>
                  <a:pt x="10072" y="18553"/>
                  <a:pt x="10083" y="18547"/>
                  <a:pt x="10094" y="18541"/>
                </a:cubicBezTo>
                <a:close/>
                <a:moveTo>
                  <a:pt x="10054" y="18541"/>
                </a:moveTo>
                <a:lnTo>
                  <a:pt x="10054" y="18541"/>
                </a:lnTo>
                <a:cubicBezTo>
                  <a:pt x="10060" y="18547"/>
                  <a:pt x="10054" y="18558"/>
                  <a:pt x="10049" y="18570"/>
                </a:cubicBezTo>
                <a:cubicBezTo>
                  <a:pt x="10044" y="18571"/>
                  <a:pt x="10039" y="18571"/>
                  <a:pt x="10035" y="18571"/>
                </a:cubicBezTo>
                <a:cubicBezTo>
                  <a:pt x="10017" y="18571"/>
                  <a:pt x="10011" y="18561"/>
                  <a:pt x="10020" y="18547"/>
                </a:cubicBezTo>
                <a:cubicBezTo>
                  <a:pt x="10032" y="18547"/>
                  <a:pt x="10043" y="18547"/>
                  <a:pt x="10054" y="18541"/>
                </a:cubicBezTo>
                <a:close/>
                <a:moveTo>
                  <a:pt x="9822" y="18564"/>
                </a:moveTo>
                <a:cubicBezTo>
                  <a:pt x="9816" y="18570"/>
                  <a:pt x="9811" y="18575"/>
                  <a:pt x="9799" y="18575"/>
                </a:cubicBezTo>
                <a:cubicBezTo>
                  <a:pt x="9793" y="18575"/>
                  <a:pt x="9788" y="18570"/>
                  <a:pt x="9782" y="18570"/>
                </a:cubicBezTo>
                <a:cubicBezTo>
                  <a:pt x="9793" y="18564"/>
                  <a:pt x="9811" y="18564"/>
                  <a:pt x="9822" y="18564"/>
                </a:cubicBezTo>
                <a:close/>
                <a:moveTo>
                  <a:pt x="9958" y="18553"/>
                </a:moveTo>
                <a:cubicBezTo>
                  <a:pt x="9958" y="18558"/>
                  <a:pt x="9952" y="18564"/>
                  <a:pt x="9947" y="18575"/>
                </a:cubicBezTo>
                <a:lnTo>
                  <a:pt x="9947" y="18570"/>
                </a:lnTo>
                <a:cubicBezTo>
                  <a:pt x="9930" y="18570"/>
                  <a:pt x="9924" y="18564"/>
                  <a:pt x="9924" y="18553"/>
                </a:cubicBezTo>
                <a:close/>
                <a:moveTo>
                  <a:pt x="9464" y="18570"/>
                </a:moveTo>
                <a:cubicBezTo>
                  <a:pt x="9464" y="18574"/>
                  <a:pt x="9467" y="18577"/>
                  <a:pt x="9469" y="18581"/>
                </a:cubicBezTo>
                <a:lnTo>
                  <a:pt x="9464" y="18581"/>
                </a:lnTo>
                <a:cubicBezTo>
                  <a:pt x="9459" y="18581"/>
                  <a:pt x="9459" y="18575"/>
                  <a:pt x="9459" y="18570"/>
                </a:cubicBezTo>
                <a:close/>
                <a:moveTo>
                  <a:pt x="10225" y="18530"/>
                </a:moveTo>
                <a:lnTo>
                  <a:pt x="10225" y="18530"/>
                </a:lnTo>
                <a:cubicBezTo>
                  <a:pt x="10219" y="18536"/>
                  <a:pt x="10219" y="18547"/>
                  <a:pt x="10219" y="18553"/>
                </a:cubicBezTo>
                <a:cubicBezTo>
                  <a:pt x="10213" y="18558"/>
                  <a:pt x="10202" y="18558"/>
                  <a:pt x="10196" y="18564"/>
                </a:cubicBezTo>
                <a:cubicBezTo>
                  <a:pt x="10185" y="18570"/>
                  <a:pt x="10174" y="18570"/>
                  <a:pt x="10162" y="18581"/>
                </a:cubicBezTo>
                <a:cubicBezTo>
                  <a:pt x="10157" y="18575"/>
                  <a:pt x="10151" y="18575"/>
                  <a:pt x="10140" y="18575"/>
                </a:cubicBezTo>
                <a:cubicBezTo>
                  <a:pt x="10168" y="18558"/>
                  <a:pt x="10191" y="18536"/>
                  <a:pt x="10225" y="18530"/>
                </a:cubicBezTo>
                <a:close/>
                <a:moveTo>
                  <a:pt x="9584" y="18570"/>
                </a:moveTo>
                <a:cubicBezTo>
                  <a:pt x="9584" y="18575"/>
                  <a:pt x="9589" y="18581"/>
                  <a:pt x="9589" y="18587"/>
                </a:cubicBezTo>
                <a:cubicBezTo>
                  <a:pt x="9584" y="18581"/>
                  <a:pt x="9572" y="18581"/>
                  <a:pt x="9567" y="18581"/>
                </a:cubicBezTo>
                <a:cubicBezTo>
                  <a:pt x="9572" y="18575"/>
                  <a:pt x="9578" y="18575"/>
                  <a:pt x="9584" y="18570"/>
                </a:cubicBezTo>
                <a:close/>
                <a:moveTo>
                  <a:pt x="9704" y="18566"/>
                </a:moveTo>
                <a:cubicBezTo>
                  <a:pt x="9722" y="18566"/>
                  <a:pt x="9741" y="18568"/>
                  <a:pt x="9759" y="18570"/>
                </a:cubicBezTo>
                <a:lnTo>
                  <a:pt x="9759" y="18587"/>
                </a:lnTo>
                <a:lnTo>
                  <a:pt x="9640" y="18587"/>
                </a:lnTo>
                <a:cubicBezTo>
                  <a:pt x="9629" y="18587"/>
                  <a:pt x="9623" y="18581"/>
                  <a:pt x="9612" y="18581"/>
                </a:cubicBezTo>
                <a:cubicBezTo>
                  <a:pt x="9641" y="18570"/>
                  <a:pt x="9672" y="18566"/>
                  <a:pt x="9704" y="18566"/>
                </a:cubicBezTo>
                <a:close/>
                <a:moveTo>
                  <a:pt x="9567" y="18564"/>
                </a:moveTo>
                <a:cubicBezTo>
                  <a:pt x="9572" y="18574"/>
                  <a:pt x="9563" y="18593"/>
                  <a:pt x="9549" y="18593"/>
                </a:cubicBezTo>
                <a:cubicBezTo>
                  <a:pt x="9547" y="18593"/>
                  <a:pt x="9546" y="18593"/>
                  <a:pt x="9544" y="18592"/>
                </a:cubicBezTo>
                <a:lnTo>
                  <a:pt x="9544" y="18587"/>
                </a:lnTo>
                <a:cubicBezTo>
                  <a:pt x="9532" y="18587"/>
                  <a:pt x="9527" y="18575"/>
                  <a:pt x="9527" y="18570"/>
                </a:cubicBezTo>
                <a:cubicBezTo>
                  <a:pt x="9538" y="18570"/>
                  <a:pt x="9555" y="18564"/>
                  <a:pt x="9567" y="18564"/>
                </a:cubicBezTo>
                <a:close/>
                <a:moveTo>
                  <a:pt x="11314" y="18553"/>
                </a:moveTo>
                <a:cubicBezTo>
                  <a:pt x="11303" y="18564"/>
                  <a:pt x="11286" y="18587"/>
                  <a:pt x="11274" y="18598"/>
                </a:cubicBezTo>
                <a:cubicBezTo>
                  <a:pt x="11308" y="18581"/>
                  <a:pt x="11337" y="18570"/>
                  <a:pt x="11371" y="18570"/>
                </a:cubicBezTo>
                <a:cubicBezTo>
                  <a:pt x="11359" y="18564"/>
                  <a:pt x="11331" y="18558"/>
                  <a:pt x="11314" y="18553"/>
                </a:cubicBezTo>
                <a:close/>
                <a:moveTo>
                  <a:pt x="10622" y="18575"/>
                </a:moveTo>
                <a:cubicBezTo>
                  <a:pt x="10576" y="18587"/>
                  <a:pt x="10531" y="18598"/>
                  <a:pt x="10486" y="18615"/>
                </a:cubicBezTo>
                <a:cubicBezTo>
                  <a:pt x="10486" y="18604"/>
                  <a:pt x="10480" y="18598"/>
                  <a:pt x="10474" y="18587"/>
                </a:cubicBezTo>
                <a:lnTo>
                  <a:pt x="10622" y="18575"/>
                </a:lnTo>
                <a:close/>
                <a:moveTo>
                  <a:pt x="7864" y="18464"/>
                </a:moveTo>
                <a:cubicBezTo>
                  <a:pt x="7893" y="18464"/>
                  <a:pt x="7921" y="18479"/>
                  <a:pt x="7950" y="18479"/>
                </a:cubicBezTo>
                <a:cubicBezTo>
                  <a:pt x="8057" y="18496"/>
                  <a:pt x="8165" y="18513"/>
                  <a:pt x="8273" y="18530"/>
                </a:cubicBezTo>
                <a:cubicBezTo>
                  <a:pt x="8449" y="18553"/>
                  <a:pt x="8619" y="18575"/>
                  <a:pt x="8789" y="18598"/>
                </a:cubicBezTo>
                <a:cubicBezTo>
                  <a:pt x="8801" y="18604"/>
                  <a:pt x="8812" y="18609"/>
                  <a:pt x="8823" y="18621"/>
                </a:cubicBezTo>
                <a:cubicBezTo>
                  <a:pt x="8630" y="18609"/>
                  <a:pt x="8443" y="18581"/>
                  <a:pt x="8256" y="18547"/>
                </a:cubicBezTo>
                <a:lnTo>
                  <a:pt x="8239" y="18547"/>
                </a:lnTo>
                <a:lnTo>
                  <a:pt x="8182" y="18536"/>
                </a:lnTo>
                <a:lnTo>
                  <a:pt x="8176" y="18536"/>
                </a:lnTo>
                <a:cubicBezTo>
                  <a:pt x="8131" y="18530"/>
                  <a:pt x="8086" y="18519"/>
                  <a:pt x="8040" y="18513"/>
                </a:cubicBezTo>
                <a:cubicBezTo>
                  <a:pt x="8040" y="18519"/>
                  <a:pt x="8040" y="18524"/>
                  <a:pt x="8040" y="18530"/>
                </a:cubicBezTo>
                <a:cubicBezTo>
                  <a:pt x="7978" y="18485"/>
                  <a:pt x="7904" y="18490"/>
                  <a:pt x="7830" y="18473"/>
                </a:cubicBezTo>
                <a:cubicBezTo>
                  <a:pt x="7842" y="18467"/>
                  <a:pt x="7853" y="18464"/>
                  <a:pt x="7864" y="18464"/>
                </a:cubicBezTo>
                <a:close/>
                <a:moveTo>
                  <a:pt x="8829" y="18598"/>
                </a:moveTo>
                <a:cubicBezTo>
                  <a:pt x="8874" y="18604"/>
                  <a:pt x="8925" y="18609"/>
                  <a:pt x="8976" y="18615"/>
                </a:cubicBezTo>
                <a:lnTo>
                  <a:pt x="8993" y="18615"/>
                </a:lnTo>
                <a:cubicBezTo>
                  <a:pt x="9067" y="18621"/>
                  <a:pt x="9141" y="18615"/>
                  <a:pt x="9215" y="18632"/>
                </a:cubicBezTo>
                <a:cubicBezTo>
                  <a:pt x="9189" y="18637"/>
                  <a:pt x="9162" y="18639"/>
                  <a:pt x="9135" y="18639"/>
                </a:cubicBezTo>
                <a:cubicBezTo>
                  <a:pt x="9076" y="18639"/>
                  <a:pt x="9015" y="18630"/>
                  <a:pt x="8956" y="18630"/>
                </a:cubicBezTo>
                <a:cubicBezTo>
                  <a:pt x="8920" y="18630"/>
                  <a:pt x="8885" y="18633"/>
                  <a:pt x="8852" y="18644"/>
                </a:cubicBezTo>
                <a:cubicBezTo>
                  <a:pt x="8852" y="18634"/>
                  <a:pt x="8852" y="18626"/>
                  <a:pt x="8852" y="18621"/>
                </a:cubicBezTo>
                <a:lnTo>
                  <a:pt x="8835" y="18621"/>
                </a:lnTo>
                <a:cubicBezTo>
                  <a:pt x="8829" y="18615"/>
                  <a:pt x="8829" y="18604"/>
                  <a:pt x="8829" y="18598"/>
                </a:cubicBezTo>
                <a:close/>
                <a:moveTo>
                  <a:pt x="9256" y="18616"/>
                </a:moveTo>
                <a:cubicBezTo>
                  <a:pt x="9274" y="18616"/>
                  <a:pt x="9292" y="18636"/>
                  <a:pt x="9266" y="18649"/>
                </a:cubicBezTo>
                <a:cubicBezTo>
                  <a:pt x="9263" y="18651"/>
                  <a:pt x="9259" y="18652"/>
                  <a:pt x="9255" y="18652"/>
                </a:cubicBezTo>
                <a:cubicBezTo>
                  <a:pt x="9238" y="18652"/>
                  <a:pt x="9220" y="18635"/>
                  <a:pt x="9243" y="18621"/>
                </a:cubicBezTo>
                <a:cubicBezTo>
                  <a:pt x="9247" y="18617"/>
                  <a:pt x="9252" y="18616"/>
                  <a:pt x="9256" y="18616"/>
                </a:cubicBezTo>
                <a:close/>
                <a:moveTo>
                  <a:pt x="9901" y="18558"/>
                </a:moveTo>
                <a:lnTo>
                  <a:pt x="9901" y="18558"/>
                </a:lnTo>
                <a:cubicBezTo>
                  <a:pt x="9890" y="18581"/>
                  <a:pt x="9896" y="18598"/>
                  <a:pt x="9907" y="18615"/>
                </a:cubicBezTo>
                <a:cubicBezTo>
                  <a:pt x="9926" y="18619"/>
                  <a:pt x="9944" y="18621"/>
                  <a:pt x="9962" y="18621"/>
                </a:cubicBezTo>
                <a:cubicBezTo>
                  <a:pt x="10014" y="18621"/>
                  <a:pt x="10064" y="18609"/>
                  <a:pt x="10113" y="18609"/>
                </a:cubicBezTo>
                <a:cubicBezTo>
                  <a:pt x="10120" y="18609"/>
                  <a:pt x="10127" y="18609"/>
                  <a:pt x="10134" y="18609"/>
                </a:cubicBezTo>
                <a:cubicBezTo>
                  <a:pt x="10179" y="18604"/>
                  <a:pt x="10230" y="18615"/>
                  <a:pt x="10264" y="18581"/>
                </a:cubicBezTo>
                <a:cubicBezTo>
                  <a:pt x="10259" y="18581"/>
                  <a:pt x="10247" y="18575"/>
                  <a:pt x="10242" y="18575"/>
                </a:cubicBezTo>
                <a:cubicBezTo>
                  <a:pt x="10259" y="18575"/>
                  <a:pt x="10270" y="18575"/>
                  <a:pt x="10281" y="18570"/>
                </a:cubicBezTo>
                <a:lnTo>
                  <a:pt x="10281" y="18570"/>
                </a:lnTo>
                <a:cubicBezTo>
                  <a:pt x="10273" y="18583"/>
                  <a:pt x="10278" y="18611"/>
                  <a:pt x="10294" y="18611"/>
                </a:cubicBezTo>
                <a:cubicBezTo>
                  <a:pt x="10299" y="18611"/>
                  <a:pt x="10304" y="18609"/>
                  <a:pt x="10310" y="18604"/>
                </a:cubicBezTo>
                <a:cubicBezTo>
                  <a:pt x="10361" y="18598"/>
                  <a:pt x="10412" y="18592"/>
                  <a:pt x="10463" y="18587"/>
                </a:cubicBezTo>
                <a:lnTo>
                  <a:pt x="10463" y="18615"/>
                </a:lnTo>
                <a:lnTo>
                  <a:pt x="10452" y="18615"/>
                </a:lnTo>
                <a:cubicBezTo>
                  <a:pt x="10452" y="18609"/>
                  <a:pt x="10446" y="18598"/>
                  <a:pt x="10440" y="18592"/>
                </a:cubicBezTo>
                <a:cubicBezTo>
                  <a:pt x="10412" y="18604"/>
                  <a:pt x="10389" y="18615"/>
                  <a:pt x="10361" y="18626"/>
                </a:cubicBezTo>
                <a:cubicBezTo>
                  <a:pt x="10335" y="18621"/>
                  <a:pt x="10308" y="18615"/>
                  <a:pt x="10282" y="18615"/>
                </a:cubicBezTo>
                <a:cubicBezTo>
                  <a:pt x="10256" y="18615"/>
                  <a:pt x="10230" y="18621"/>
                  <a:pt x="10208" y="18638"/>
                </a:cubicBezTo>
                <a:lnTo>
                  <a:pt x="10191" y="18638"/>
                </a:lnTo>
                <a:cubicBezTo>
                  <a:pt x="10185" y="18632"/>
                  <a:pt x="10174" y="18621"/>
                  <a:pt x="10174" y="18621"/>
                </a:cubicBezTo>
                <a:cubicBezTo>
                  <a:pt x="10145" y="18626"/>
                  <a:pt x="10123" y="18632"/>
                  <a:pt x="10094" y="18638"/>
                </a:cubicBezTo>
                <a:cubicBezTo>
                  <a:pt x="9969" y="18644"/>
                  <a:pt x="9850" y="18649"/>
                  <a:pt x="9725" y="18661"/>
                </a:cubicBezTo>
                <a:cubicBezTo>
                  <a:pt x="9688" y="18652"/>
                  <a:pt x="9651" y="18650"/>
                  <a:pt x="9613" y="18650"/>
                </a:cubicBezTo>
                <a:cubicBezTo>
                  <a:pt x="9561" y="18650"/>
                  <a:pt x="9508" y="18654"/>
                  <a:pt x="9455" y="18654"/>
                </a:cubicBezTo>
                <a:cubicBezTo>
                  <a:pt x="9417" y="18654"/>
                  <a:pt x="9378" y="18652"/>
                  <a:pt x="9340" y="18644"/>
                </a:cubicBezTo>
                <a:cubicBezTo>
                  <a:pt x="9385" y="18638"/>
                  <a:pt x="9425" y="18632"/>
                  <a:pt x="9470" y="18632"/>
                </a:cubicBezTo>
                <a:lnTo>
                  <a:pt x="9470" y="18638"/>
                </a:lnTo>
                <a:cubicBezTo>
                  <a:pt x="9470" y="18638"/>
                  <a:pt x="9476" y="18632"/>
                  <a:pt x="9476" y="18632"/>
                </a:cubicBezTo>
                <a:cubicBezTo>
                  <a:pt x="9578" y="18626"/>
                  <a:pt x="9680" y="18626"/>
                  <a:pt x="9788" y="18626"/>
                </a:cubicBezTo>
                <a:cubicBezTo>
                  <a:pt x="9793" y="18626"/>
                  <a:pt x="9798" y="18625"/>
                  <a:pt x="9803" y="18625"/>
                </a:cubicBezTo>
                <a:cubicBezTo>
                  <a:pt x="9813" y="18625"/>
                  <a:pt x="9824" y="18626"/>
                  <a:pt x="9835" y="18626"/>
                </a:cubicBezTo>
                <a:cubicBezTo>
                  <a:pt x="9850" y="18626"/>
                  <a:pt x="9864" y="18624"/>
                  <a:pt x="9873" y="18609"/>
                </a:cubicBezTo>
                <a:lnTo>
                  <a:pt x="9833" y="18581"/>
                </a:lnTo>
                <a:cubicBezTo>
                  <a:pt x="9839" y="18575"/>
                  <a:pt x="9839" y="18570"/>
                  <a:pt x="9845" y="18564"/>
                </a:cubicBezTo>
                <a:cubicBezTo>
                  <a:pt x="9862" y="18564"/>
                  <a:pt x="9879" y="18564"/>
                  <a:pt x="9901" y="18558"/>
                </a:cubicBezTo>
                <a:close/>
                <a:moveTo>
                  <a:pt x="10184" y="18694"/>
                </a:moveTo>
                <a:lnTo>
                  <a:pt x="10184" y="18694"/>
                </a:lnTo>
                <a:cubicBezTo>
                  <a:pt x="10184" y="18694"/>
                  <a:pt x="10184" y="18695"/>
                  <a:pt x="10183" y="18695"/>
                </a:cubicBezTo>
                <a:lnTo>
                  <a:pt x="10183" y="18695"/>
                </a:lnTo>
                <a:lnTo>
                  <a:pt x="10185" y="18695"/>
                </a:lnTo>
                <a:cubicBezTo>
                  <a:pt x="10185" y="18694"/>
                  <a:pt x="10184" y="18694"/>
                  <a:pt x="10184" y="18694"/>
                </a:cubicBezTo>
                <a:close/>
                <a:moveTo>
                  <a:pt x="10183" y="18695"/>
                </a:moveTo>
                <a:lnTo>
                  <a:pt x="10134" y="18723"/>
                </a:lnTo>
                <a:cubicBezTo>
                  <a:pt x="10151" y="18723"/>
                  <a:pt x="10162" y="18723"/>
                  <a:pt x="10179" y="18717"/>
                </a:cubicBezTo>
                <a:cubicBezTo>
                  <a:pt x="10179" y="18711"/>
                  <a:pt x="10181" y="18703"/>
                  <a:pt x="10183" y="18695"/>
                </a:cubicBezTo>
                <a:close/>
                <a:moveTo>
                  <a:pt x="10972" y="18764"/>
                </a:moveTo>
                <a:lnTo>
                  <a:pt x="10972" y="18764"/>
                </a:lnTo>
                <a:cubicBezTo>
                  <a:pt x="10970" y="18771"/>
                  <a:pt x="10968" y="18779"/>
                  <a:pt x="10968" y="18785"/>
                </a:cubicBezTo>
                <a:lnTo>
                  <a:pt x="10972" y="18764"/>
                </a:lnTo>
                <a:close/>
                <a:moveTo>
                  <a:pt x="9260" y="18695"/>
                </a:moveTo>
                <a:lnTo>
                  <a:pt x="9260" y="18695"/>
                </a:lnTo>
                <a:cubicBezTo>
                  <a:pt x="9254" y="18712"/>
                  <a:pt x="9243" y="18740"/>
                  <a:pt x="9237" y="18751"/>
                </a:cubicBezTo>
                <a:lnTo>
                  <a:pt x="9311" y="18751"/>
                </a:lnTo>
                <a:cubicBezTo>
                  <a:pt x="9306" y="18763"/>
                  <a:pt x="9289" y="18785"/>
                  <a:pt x="9283" y="18797"/>
                </a:cubicBezTo>
                <a:cubicBezTo>
                  <a:pt x="9260" y="18797"/>
                  <a:pt x="9237" y="18797"/>
                  <a:pt x="9220" y="18780"/>
                </a:cubicBezTo>
                <a:cubicBezTo>
                  <a:pt x="9220" y="18746"/>
                  <a:pt x="9243" y="18717"/>
                  <a:pt x="9260" y="18695"/>
                </a:cubicBezTo>
                <a:close/>
                <a:moveTo>
                  <a:pt x="9345" y="18751"/>
                </a:moveTo>
                <a:cubicBezTo>
                  <a:pt x="9383" y="18751"/>
                  <a:pt x="9421" y="18754"/>
                  <a:pt x="9459" y="18754"/>
                </a:cubicBezTo>
                <a:cubicBezTo>
                  <a:pt x="9478" y="18754"/>
                  <a:pt x="9497" y="18753"/>
                  <a:pt x="9515" y="18751"/>
                </a:cubicBezTo>
                <a:lnTo>
                  <a:pt x="9515" y="18751"/>
                </a:lnTo>
                <a:cubicBezTo>
                  <a:pt x="9504" y="18774"/>
                  <a:pt x="9481" y="18774"/>
                  <a:pt x="9464" y="18785"/>
                </a:cubicBezTo>
                <a:cubicBezTo>
                  <a:pt x="9464" y="18791"/>
                  <a:pt x="9464" y="18802"/>
                  <a:pt x="9464" y="18808"/>
                </a:cubicBezTo>
                <a:cubicBezTo>
                  <a:pt x="9413" y="18785"/>
                  <a:pt x="9351" y="18802"/>
                  <a:pt x="9311" y="18785"/>
                </a:cubicBezTo>
                <a:cubicBezTo>
                  <a:pt x="9311" y="18763"/>
                  <a:pt x="9323" y="18751"/>
                  <a:pt x="9345" y="18751"/>
                </a:cubicBezTo>
                <a:close/>
                <a:moveTo>
                  <a:pt x="9508" y="18788"/>
                </a:moveTo>
                <a:cubicBezTo>
                  <a:pt x="9515" y="18788"/>
                  <a:pt x="9521" y="18792"/>
                  <a:pt x="9521" y="18802"/>
                </a:cubicBezTo>
                <a:cubicBezTo>
                  <a:pt x="9515" y="18808"/>
                  <a:pt x="9498" y="18819"/>
                  <a:pt x="9493" y="18819"/>
                </a:cubicBezTo>
                <a:cubicBezTo>
                  <a:pt x="9469" y="18808"/>
                  <a:pt x="9492" y="18788"/>
                  <a:pt x="9508" y="18788"/>
                </a:cubicBezTo>
                <a:close/>
                <a:moveTo>
                  <a:pt x="9106" y="0"/>
                </a:moveTo>
                <a:cubicBezTo>
                  <a:pt x="9089" y="0"/>
                  <a:pt x="9075" y="23"/>
                  <a:pt x="9062" y="28"/>
                </a:cubicBezTo>
                <a:cubicBezTo>
                  <a:pt x="9051" y="27"/>
                  <a:pt x="9041" y="26"/>
                  <a:pt x="9032" y="26"/>
                </a:cubicBezTo>
                <a:cubicBezTo>
                  <a:pt x="8978" y="26"/>
                  <a:pt x="8935" y="41"/>
                  <a:pt x="8891" y="85"/>
                </a:cubicBezTo>
                <a:cubicBezTo>
                  <a:pt x="8891" y="73"/>
                  <a:pt x="8891" y="50"/>
                  <a:pt x="8891" y="39"/>
                </a:cubicBezTo>
                <a:cubicBezTo>
                  <a:pt x="8886" y="50"/>
                  <a:pt x="8874" y="73"/>
                  <a:pt x="8869" y="85"/>
                </a:cubicBezTo>
                <a:cubicBezTo>
                  <a:pt x="8856" y="76"/>
                  <a:pt x="8841" y="49"/>
                  <a:pt x="8822" y="49"/>
                </a:cubicBezTo>
                <a:cubicBezTo>
                  <a:pt x="8815" y="49"/>
                  <a:pt x="8808" y="53"/>
                  <a:pt x="8801" y="62"/>
                </a:cubicBezTo>
                <a:cubicBezTo>
                  <a:pt x="8761" y="62"/>
                  <a:pt x="8715" y="56"/>
                  <a:pt x="8676" y="56"/>
                </a:cubicBezTo>
                <a:cubicBezTo>
                  <a:pt x="8715" y="79"/>
                  <a:pt x="8767" y="90"/>
                  <a:pt x="8812" y="96"/>
                </a:cubicBezTo>
                <a:lnTo>
                  <a:pt x="8823" y="56"/>
                </a:lnTo>
                <a:cubicBezTo>
                  <a:pt x="8834" y="82"/>
                  <a:pt x="8853" y="96"/>
                  <a:pt x="8874" y="96"/>
                </a:cubicBezTo>
                <a:cubicBezTo>
                  <a:pt x="8885" y="96"/>
                  <a:pt x="8897" y="92"/>
                  <a:pt x="8908" y="85"/>
                </a:cubicBezTo>
                <a:lnTo>
                  <a:pt x="8908" y="85"/>
                </a:lnTo>
                <a:lnTo>
                  <a:pt x="8903" y="119"/>
                </a:lnTo>
                <a:cubicBezTo>
                  <a:pt x="8925" y="85"/>
                  <a:pt x="8948" y="56"/>
                  <a:pt x="8982" y="33"/>
                </a:cubicBezTo>
                <a:cubicBezTo>
                  <a:pt x="9033" y="56"/>
                  <a:pt x="9045" y="107"/>
                  <a:pt x="9050" y="153"/>
                </a:cubicBezTo>
                <a:cubicBezTo>
                  <a:pt x="9096" y="164"/>
                  <a:pt x="9141" y="170"/>
                  <a:pt x="9186" y="175"/>
                </a:cubicBezTo>
                <a:cubicBezTo>
                  <a:pt x="8948" y="192"/>
                  <a:pt x="8715" y="204"/>
                  <a:pt x="8477" y="204"/>
                </a:cubicBezTo>
                <a:cubicBezTo>
                  <a:pt x="8483" y="192"/>
                  <a:pt x="8494" y="175"/>
                  <a:pt x="8506" y="170"/>
                </a:cubicBezTo>
                <a:cubicBezTo>
                  <a:pt x="8500" y="170"/>
                  <a:pt x="8489" y="164"/>
                  <a:pt x="8483" y="164"/>
                </a:cubicBezTo>
                <a:cubicBezTo>
                  <a:pt x="8479" y="196"/>
                  <a:pt x="8464" y="214"/>
                  <a:pt x="8439" y="214"/>
                </a:cubicBezTo>
                <a:cubicBezTo>
                  <a:pt x="8429" y="214"/>
                  <a:pt x="8417" y="210"/>
                  <a:pt x="8403" y="204"/>
                </a:cubicBezTo>
                <a:lnTo>
                  <a:pt x="8454" y="170"/>
                </a:lnTo>
                <a:cubicBezTo>
                  <a:pt x="8437" y="170"/>
                  <a:pt x="8420" y="175"/>
                  <a:pt x="8409" y="175"/>
                </a:cubicBezTo>
                <a:cubicBezTo>
                  <a:pt x="8403" y="192"/>
                  <a:pt x="8403" y="204"/>
                  <a:pt x="8392" y="215"/>
                </a:cubicBezTo>
                <a:cubicBezTo>
                  <a:pt x="8324" y="221"/>
                  <a:pt x="8250" y="221"/>
                  <a:pt x="8176" y="226"/>
                </a:cubicBezTo>
                <a:cubicBezTo>
                  <a:pt x="8173" y="226"/>
                  <a:pt x="8169" y="226"/>
                  <a:pt x="8166" y="226"/>
                </a:cubicBezTo>
                <a:cubicBezTo>
                  <a:pt x="8112" y="226"/>
                  <a:pt x="8048" y="251"/>
                  <a:pt x="7990" y="251"/>
                </a:cubicBezTo>
                <a:cubicBezTo>
                  <a:pt x="7959" y="251"/>
                  <a:pt x="7929" y="244"/>
                  <a:pt x="7904" y="221"/>
                </a:cubicBezTo>
                <a:cubicBezTo>
                  <a:pt x="7864" y="221"/>
                  <a:pt x="7819" y="215"/>
                  <a:pt x="7779" y="209"/>
                </a:cubicBezTo>
                <a:lnTo>
                  <a:pt x="7751" y="232"/>
                </a:lnTo>
                <a:cubicBezTo>
                  <a:pt x="7741" y="227"/>
                  <a:pt x="7730" y="224"/>
                  <a:pt x="7721" y="224"/>
                </a:cubicBezTo>
                <a:cubicBezTo>
                  <a:pt x="7699" y="224"/>
                  <a:pt x="7681" y="238"/>
                  <a:pt x="7677" y="266"/>
                </a:cubicBezTo>
                <a:cubicBezTo>
                  <a:pt x="7706" y="266"/>
                  <a:pt x="7728" y="266"/>
                  <a:pt x="7751" y="260"/>
                </a:cubicBezTo>
                <a:lnTo>
                  <a:pt x="7751" y="260"/>
                </a:lnTo>
                <a:cubicBezTo>
                  <a:pt x="7717" y="277"/>
                  <a:pt x="7683" y="283"/>
                  <a:pt x="7643" y="289"/>
                </a:cubicBezTo>
                <a:cubicBezTo>
                  <a:pt x="7649" y="277"/>
                  <a:pt x="7649" y="255"/>
                  <a:pt x="7654" y="243"/>
                </a:cubicBezTo>
                <a:lnTo>
                  <a:pt x="7654" y="243"/>
                </a:lnTo>
                <a:cubicBezTo>
                  <a:pt x="7637" y="249"/>
                  <a:pt x="7615" y="260"/>
                  <a:pt x="7598" y="272"/>
                </a:cubicBezTo>
                <a:cubicBezTo>
                  <a:pt x="7598" y="249"/>
                  <a:pt x="7598" y="226"/>
                  <a:pt x="7598" y="204"/>
                </a:cubicBezTo>
                <a:cubicBezTo>
                  <a:pt x="7626" y="198"/>
                  <a:pt x="7643" y="192"/>
                  <a:pt x="7666" y="187"/>
                </a:cubicBezTo>
                <a:cubicBezTo>
                  <a:pt x="7671" y="187"/>
                  <a:pt x="7683" y="192"/>
                  <a:pt x="7689" y="198"/>
                </a:cubicBezTo>
                <a:cubicBezTo>
                  <a:pt x="7745" y="192"/>
                  <a:pt x="7796" y="175"/>
                  <a:pt x="7853" y="147"/>
                </a:cubicBezTo>
                <a:lnTo>
                  <a:pt x="7898" y="175"/>
                </a:lnTo>
                <a:cubicBezTo>
                  <a:pt x="7898" y="164"/>
                  <a:pt x="7904" y="136"/>
                  <a:pt x="7904" y="124"/>
                </a:cubicBezTo>
                <a:cubicBezTo>
                  <a:pt x="7879" y="117"/>
                  <a:pt x="7854" y="114"/>
                  <a:pt x="7829" y="114"/>
                </a:cubicBezTo>
                <a:cubicBezTo>
                  <a:pt x="7758" y="114"/>
                  <a:pt x="7686" y="137"/>
                  <a:pt x="7615" y="141"/>
                </a:cubicBezTo>
                <a:lnTo>
                  <a:pt x="7620" y="113"/>
                </a:lnTo>
                <a:lnTo>
                  <a:pt x="7620" y="113"/>
                </a:lnTo>
                <a:cubicBezTo>
                  <a:pt x="7615" y="119"/>
                  <a:pt x="7609" y="136"/>
                  <a:pt x="7609" y="147"/>
                </a:cubicBezTo>
                <a:cubicBezTo>
                  <a:pt x="7558" y="147"/>
                  <a:pt x="7507" y="153"/>
                  <a:pt x="7462" y="175"/>
                </a:cubicBezTo>
                <a:cubicBezTo>
                  <a:pt x="7451" y="174"/>
                  <a:pt x="7440" y="173"/>
                  <a:pt x="7430" y="173"/>
                </a:cubicBezTo>
                <a:cubicBezTo>
                  <a:pt x="7404" y="173"/>
                  <a:pt x="7383" y="181"/>
                  <a:pt x="7371" y="209"/>
                </a:cubicBezTo>
                <a:cubicBezTo>
                  <a:pt x="7365" y="204"/>
                  <a:pt x="7359" y="187"/>
                  <a:pt x="7354" y="175"/>
                </a:cubicBezTo>
                <a:cubicBezTo>
                  <a:pt x="7354" y="187"/>
                  <a:pt x="7348" y="215"/>
                  <a:pt x="7348" y="226"/>
                </a:cubicBezTo>
                <a:cubicBezTo>
                  <a:pt x="7337" y="221"/>
                  <a:pt x="7308" y="209"/>
                  <a:pt x="7291" y="204"/>
                </a:cubicBezTo>
                <a:cubicBezTo>
                  <a:pt x="7291" y="209"/>
                  <a:pt x="7286" y="221"/>
                  <a:pt x="7286" y="226"/>
                </a:cubicBezTo>
                <a:cubicBezTo>
                  <a:pt x="7310" y="229"/>
                  <a:pt x="7336" y="233"/>
                  <a:pt x="7361" y="233"/>
                </a:cubicBezTo>
                <a:cubicBezTo>
                  <a:pt x="7396" y="233"/>
                  <a:pt x="7430" y="225"/>
                  <a:pt x="7456" y="192"/>
                </a:cubicBezTo>
                <a:cubicBezTo>
                  <a:pt x="7467" y="198"/>
                  <a:pt x="7490" y="209"/>
                  <a:pt x="7501" y="221"/>
                </a:cubicBezTo>
                <a:cubicBezTo>
                  <a:pt x="7530" y="209"/>
                  <a:pt x="7564" y="204"/>
                  <a:pt x="7592" y="198"/>
                </a:cubicBezTo>
                <a:lnTo>
                  <a:pt x="7592" y="198"/>
                </a:lnTo>
                <a:cubicBezTo>
                  <a:pt x="7586" y="215"/>
                  <a:pt x="7581" y="255"/>
                  <a:pt x="7575" y="272"/>
                </a:cubicBezTo>
                <a:lnTo>
                  <a:pt x="7530" y="255"/>
                </a:lnTo>
                <a:lnTo>
                  <a:pt x="7530" y="306"/>
                </a:lnTo>
                <a:cubicBezTo>
                  <a:pt x="7524" y="306"/>
                  <a:pt x="7507" y="317"/>
                  <a:pt x="7501" y="317"/>
                </a:cubicBezTo>
                <a:lnTo>
                  <a:pt x="7501" y="260"/>
                </a:lnTo>
                <a:cubicBezTo>
                  <a:pt x="7484" y="272"/>
                  <a:pt x="7473" y="294"/>
                  <a:pt x="7462" y="311"/>
                </a:cubicBezTo>
                <a:cubicBezTo>
                  <a:pt x="7450" y="317"/>
                  <a:pt x="7433" y="323"/>
                  <a:pt x="7416" y="328"/>
                </a:cubicBezTo>
                <a:cubicBezTo>
                  <a:pt x="7433" y="311"/>
                  <a:pt x="7456" y="306"/>
                  <a:pt x="7462" y="289"/>
                </a:cubicBezTo>
                <a:cubicBezTo>
                  <a:pt x="7454" y="283"/>
                  <a:pt x="7447" y="280"/>
                  <a:pt x="7440" y="280"/>
                </a:cubicBezTo>
                <a:cubicBezTo>
                  <a:pt x="7410" y="280"/>
                  <a:pt x="7392" y="336"/>
                  <a:pt x="7359" y="346"/>
                </a:cubicBezTo>
                <a:cubicBezTo>
                  <a:pt x="7337" y="346"/>
                  <a:pt x="7291" y="340"/>
                  <a:pt x="7269" y="340"/>
                </a:cubicBezTo>
                <a:cubicBezTo>
                  <a:pt x="7280" y="328"/>
                  <a:pt x="7297" y="306"/>
                  <a:pt x="7308" y="294"/>
                </a:cubicBezTo>
                <a:lnTo>
                  <a:pt x="7308" y="294"/>
                </a:lnTo>
                <a:cubicBezTo>
                  <a:pt x="7285" y="313"/>
                  <a:pt x="7257" y="324"/>
                  <a:pt x="7229" y="324"/>
                </a:cubicBezTo>
                <a:cubicBezTo>
                  <a:pt x="7224" y="324"/>
                  <a:pt x="7218" y="324"/>
                  <a:pt x="7212" y="323"/>
                </a:cubicBezTo>
                <a:lnTo>
                  <a:pt x="7212" y="323"/>
                </a:lnTo>
                <a:cubicBezTo>
                  <a:pt x="7229" y="328"/>
                  <a:pt x="7257" y="340"/>
                  <a:pt x="7269" y="346"/>
                </a:cubicBezTo>
                <a:cubicBezTo>
                  <a:pt x="7256" y="360"/>
                  <a:pt x="7243" y="367"/>
                  <a:pt x="7231" y="367"/>
                </a:cubicBezTo>
                <a:cubicBezTo>
                  <a:pt x="7211" y="367"/>
                  <a:pt x="7192" y="350"/>
                  <a:pt x="7178" y="328"/>
                </a:cubicBezTo>
                <a:cubicBezTo>
                  <a:pt x="7172" y="340"/>
                  <a:pt x="7161" y="363"/>
                  <a:pt x="7155" y="374"/>
                </a:cubicBezTo>
                <a:cubicBezTo>
                  <a:pt x="7093" y="402"/>
                  <a:pt x="7030" y="414"/>
                  <a:pt x="6968" y="436"/>
                </a:cubicBezTo>
                <a:cubicBezTo>
                  <a:pt x="6979" y="414"/>
                  <a:pt x="6996" y="391"/>
                  <a:pt x="7008" y="363"/>
                </a:cubicBezTo>
                <a:lnTo>
                  <a:pt x="7008" y="363"/>
                </a:lnTo>
                <a:cubicBezTo>
                  <a:pt x="6974" y="380"/>
                  <a:pt x="6957" y="408"/>
                  <a:pt x="6951" y="442"/>
                </a:cubicBezTo>
                <a:cubicBezTo>
                  <a:pt x="6934" y="431"/>
                  <a:pt x="6917" y="414"/>
                  <a:pt x="6906" y="397"/>
                </a:cubicBezTo>
                <a:lnTo>
                  <a:pt x="6906" y="397"/>
                </a:lnTo>
                <a:cubicBezTo>
                  <a:pt x="6911" y="419"/>
                  <a:pt x="6917" y="436"/>
                  <a:pt x="6917" y="453"/>
                </a:cubicBezTo>
                <a:cubicBezTo>
                  <a:pt x="6871" y="453"/>
                  <a:pt x="6832" y="476"/>
                  <a:pt x="6792" y="493"/>
                </a:cubicBezTo>
                <a:cubicBezTo>
                  <a:pt x="6792" y="482"/>
                  <a:pt x="6798" y="459"/>
                  <a:pt x="6798" y="448"/>
                </a:cubicBezTo>
                <a:lnTo>
                  <a:pt x="6798" y="448"/>
                </a:lnTo>
                <a:cubicBezTo>
                  <a:pt x="6786" y="453"/>
                  <a:pt x="6764" y="453"/>
                  <a:pt x="6752" y="459"/>
                </a:cubicBezTo>
                <a:cubicBezTo>
                  <a:pt x="6803" y="499"/>
                  <a:pt x="6741" y="521"/>
                  <a:pt x="6707" y="533"/>
                </a:cubicBezTo>
                <a:lnTo>
                  <a:pt x="6701" y="533"/>
                </a:lnTo>
                <a:lnTo>
                  <a:pt x="6690" y="516"/>
                </a:lnTo>
                <a:cubicBezTo>
                  <a:pt x="6690" y="521"/>
                  <a:pt x="6690" y="527"/>
                  <a:pt x="6690" y="538"/>
                </a:cubicBezTo>
                <a:cubicBezTo>
                  <a:pt x="6645" y="550"/>
                  <a:pt x="6599" y="567"/>
                  <a:pt x="6559" y="589"/>
                </a:cubicBezTo>
                <a:cubicBezTo>
                  <a:pt x="6531" y="601"/>
                  <a:pt x="6508" y="612"/>
                  <a:pt x="6486" y="624"/>
                </a:cubicBezTo>
                <a:cubicBezTo>
                  <a:pt x="6480" y="629"/>
                  <a:pt x="6474" y="629"/>
                  <a:pt x="6469" y="629"/>
                </a:cubicBezTo>
                <a:cubicBezTo>
                  <a:pt x="6463" y="633"/>
                  <a:pt x="6457" y="634"/>
                  <a:pt x="6450" y="634"/>
                </a:cubicBezTo>
                <a:cubicBezTo>
                  <a:pt x="6436" y="634"/>
                  <a:pt x="6421" y="629"/>
                  <a:pt x="6406" y="629"/>
                </a:cubicBezTo>
                <a:cubicBezTo>
                  <a:pt x="6401" y="641"/>
                  <a:pt x="6389" y="658"/>
                  <a:pt x="6384" y="675"/>
                </a:cubicBezTo>
                <a:cubicBezTo>
                  <a:pt x="6378" y="663"/>
                  <a:pt x="6367" y="652"/>
                  <a:pt x="6361" y="641"/>
                </a:cubicBezTo>
                <a:cubicBezTo>
                  <a:pt x="6344" y="652"/>
                  <a:pt x="6332" y="658"/>
                  <a:pt x="6315" y="663"/>
                </a:cubicBezTo>
                <a:cubicBezTo>
                  <a:pt x="6315" y="663"/>
                  <a:pt x="6310" y="663"/>
                  <a:pt x="6310" y="658"/>
                </a:cubicBezTo>
                <a:cubicBezTo>
                  <a:pt x="6298" y="658"/>
                  <a:pt x="6281" y="669"/>
                  <a:pt x="6276" y="680"/>
                </a:cubicBezTo>
                <a:cubicBezTo>
                  <a:pt x="6270" y="682"/>
                  <a:pt x="6265" y="685"/>
                  <a:pt x="6260" y="687"/>
                </a:cubicBezTo>
                <a:lnTo>
                  <a:pt x="6260" y="687"/>
                </a:lnTo>
                <a:cubicBezTo>
                  <a:pt x="6259" y="687"/>
                  <a:pt x="6259" y="686"/>
                  <a:pt x="6259" y="686"/>
                </a:cubicBezTo>
                <a:cubicBezTo>
                  <a:pt x="6259" y="686"/>
                  <a:pt x="6259" y="687"/>
                  <a:pt x="6259" y="687"/>
                </a:cubicBezTo>
                <a:lnTo>
                  <a:pt x="6259" y="687"/>
                </a:lnTo>
                <a:cubicBezTo>
                  <a:pt x="6259" y="687"/>
                  <a:pt x="6259" y="687"/>
                  <a:pt x="6260" y="687"/>
                </a:cubicBezTo>
                <a:lnTo>
                  <a:pt x="6260" y="687"/>
                </a:lnTo>
                <a:cubicBezTo>
                  <a:pt x="6265" y="693"/>
                  <a:pt x="6276" y="703"/>
                  <a:pt x="6281" y="709"/>
                </a:cubicBezTo>
                <a:cubicBezTo>
                  <a:pt x="6304" y="697"/>
                  <a:pt x="6338" y="692"/>
                  <a:pt x="6367" y="680"/>
                </a:cubicBezTo>
                <a:lnTo>
                  <a:pt x="6367" y="680"/>
                </a:lnTo>
                <a:cubicBezTo>
                  <a:pt x="6338" y="697"/>
                  <a:pt x="6310" y="709"/>
                  <a:pt x="6281" y="726"/>
                </a:cubicBezTo>
                <a:cubicBezTo>
                  <a:pt x="6287" y="737"/>
                  <a:pt x="6298" y="754"/>
                  <a:pt x="6304" y="771"/>
                </a:cubicBezTo>
                <a:cubicBezTo>
                  <a:pt x="6344" y="737"/>
                  <a:pt x="6395" y="714"/>
                  <a:pt x="6446" y="697"/>
                </a:cubicBezTo>
                <a:cubicBezTo>
                  <a:pt x="6446" y="686"/>
                  <a:pt x="6457" y="669"/>
                  <a:pt x="6463" y="663"/>
                </a:cubicBezTo>
                <a:cubicBezTo>
                  <a:pt x="6474" y="669"/>
                  <a:pt x="6486" y="680"/>
                  <a:pt x="6491" y="686"/>
                </a:cubicBezTo>
                <a:cubicBezTo>
                  <a:pt x="6514" y="663"/>
                  <a:pt x="6531" y="646"/>
                  <a:pt x="6554" y="624"/>
                </a:cubicBezTo>
                <a:cubicBezTo>
                  <a:pt x="6557" y="625"/>
                  <a:pt x="6561" y="626"/>
                  <a:pt x="6565" y="626"/>
                </a:cubicBezTo>
                <a:cubicBezTo>
                  <a:pt x="6575" y="626"/>
                  <a:pt x="6585" y="622"/>
                  <a:pt x="6593" y="618"/>
                </a:cubicBezTo>
                <a:cubicBezTo>
                  <a:pt x="6597" y="618"/>
                  <a:pt x="6601" y="618"/>
                  <a:pt x="6604" y="618"/>
                </a:cubicBezTo>
                <a:cubicBezTo>
                  <a:pt x="6668" y="618"/>
                  <a:pt x="6728" y="572"/>
                  <a:pt x="6792" y="567"/>
                </a:cubicBezTo>
                <a:lnTo>
                  <a:pt x="6792" y="567"/>
                </a:lnTo>
                <a:cubicBezTo>
                  <a:pt x="6628" y="629"/>
                  <a:pt x="6463" y="703"/>
                  <a:pt x="6315" y="799"/>
                </a:cubicBezTo>
                <a:cubicBezTo>
                  <a:pt x="6315" y="799"/>
                  <a:pt x="6315" y="799"/>
                  <a:pt x="6315" y="805"/>
                </a:cubicBezTo>
                <a:cubicBezTo>
                  <a:pt x="6276" y="816"/>
                  <a:pt x="6236" y="833"/>
                  <a:pt x="6196" y="856"/>
                </a:cubicBezTo>
                <a:cubicBezTo>
                  <a:pt x="6196" y="845"/>
                  <a:pt x="6185" y="822"/>
                  <a:pt x="6185" y="816"/>
                </a:cubicBezTo>
                <a:cubicBezTo>
                  <a:pt x="6168" y="816"/>
                  <a:pt x="6134" y="822"/>
                  <a:pt x="6111" y="828"/>
                </a:cubicBezTo>
                <a:cubicBezTo>
                  <a:pt x="6111" y="839"/>
                  <a:pt x="6106" y="856"/>
                  <a:pt x="6106" y="873"/>
                </a:cubicBezTo>
                <a:lnTo>
                  <a:pt x="6140" y="862"/>
                </a:lnTo>
                <a:lnTo>
                  <a:pt x="6140" y="862"/>
                </a:lnTo>
                <a:cubicBezTo>
                  <a:pt x="6128" y="873"/>
                  <a:pt x="6100" y="890"/>
                  <a:pt x="6088" y="896"/>
                </a:cubicBezTo>
                <a:cubicBezTo>
                  <a:pt x="6088" y="885"/>
                  <a:pt x="6094" y="868"/>
                  <a:pt x="6100" y="862"/>
                </a:cubicBezTo>
                <a:cubicBezTo>
                  <a:pt x="6094" y="856"/>
                  <a:pt x="6077" y="845"/>
                  <a:pt x="6071" y="839"/>
                </a:cubicBezTo>
                <a:cubicBezTo>
                  <a:pt x="6043" y="850"/>
                  <a:pt x="6015" y="862"/>
                  <a:pt x="5986" y="873"/>
                </a:cubicBezTo>
                <a:lnTo>
                  <a:pt x="5992" y="896"/>
                </a:lnTo>
                <a:cubicBezTo>
                  <a:pt x="6006" y="893"/>
                  <a:pt x="6020" y="892"/>
                  <a:pt x="6035" y="892"/>
                </a:cubicBezTo>
                <a:cubicBezTo>
                  <a:pt x="6049" y="892"/>
                  <a:pt x="6063" y="893"/>
                  <a:pt x="6077" y="896"/>
                </a:cubicBezTo>
                <a:cubicBezTo>
                  <a:pt x="6043" y="896"/>
                  <a:pt x="6015" y="907"/>
                  <a:pt x="5992" y="930"/>
                </a:cubicBezTo>
                <a:lnTo>
                  <a:pt x="5975" y="879"/>
                </a:lnTo>
                <a:cubicBezTo>
                  <a:pt x="5947" y="890"/>
                  <a:pt x="5918" y="902"/>
                  <a:pt x="5890" y="913"/>
                </a:cubicBezTo>
                <a:lnTo>
                  <a:pt x="5981" y="913"/>
                </a:lnTo>
                <a:cubicBezTo>
                  <a:pt x="5967" y="927"/>
                  <a:pt x="5949" y="937"/>
                  <a:pt x="5927" y="937"/>
                </a:cubicBezTo>
                <a:cubicBezTo>
                  <a:pt x="5922" y="937"/>
                  <a:pt x="5918" y="937"/>
                  <a:pt x="5913" y="936"/>
                </a:cubicBezTo>
                <a:cubicBezTo>
                  <a:pt x="5862" y="970"/>
                  <a:pt x="5805" y="981"/>
                  <a:pt x="5754" y="1009"/>
                </a:cubicBezTo>
                <a:lnTo>
                  <a:pt x="5737" y="981"/>
                </a:lnTo>
                <a:cubicBezTo>
                  <a:pt x="5731" y="998"/>
                  <a:pt x="5720" y="1021"/>
                  <a:pt x="5714" y="1038"/>
                </a:cubicBezTo>
                <a:cubicBezTo>
                  <a:pt x="5708" y="1021"/>
                  <a:pt x="5691" y="1009"/>
                  <a:pt x="5680" y="992"/>
                </a:cubicBezTo>
                <a:cubicBezTo>
                  <a:pt x="5674" y="1015"/>
                  <a:pt x="5663" y="1038"/>
                  <a:pt x="5646" y="1060"/>
                </a:cubicBezTo>
                <a:cubicBezTo>
                  <a:pt x="5629" y="1060"/>
                  <a:pt x="5612" y="1066"/>
                  <a:pt x="5595" y="1072"/>
                </a:cubicBezTo>
                <a:cubicBezTo>
                  <a:pt x="5612" y="1049"/>
                  <a:pt x="5629" y="1026"/>
                  <a:pt x="5635" y="1004"/>
                </a:cubicBezTo>
                <a:lnTo>
                  <a:pt x="5635" y="1004"/>
                </a:lnTo>
                <a:cubicBezTo>
                  <a:pt x="5623" y="1009"/>
                  <a:pt x="5595" y="1026"/>
                  <a:pt x="5584" y="1038"/>
                </a:cubicBezTo>
                <a:cubicBezTo>
                  <a:pt x="5578" y="1026"/>
                  <a:pt x="5567" y="1009"/>
                  <a:pt x="5567" y="998"/>
                </a:cubicBezTo>
                <a:cubicBezTo>
                  <a:pt x="5561" y="1015"/>
                  <a:pt x="5555" y="1043"/>
                  <a:pt x="5555" y="1055"/>
                </a:cubicBezTo>
                <a:cubicBezTo>
                  <a:pt x="5539" y="1055"/>
                  <a:pt x="5513" y="1066"/>
                  <a:pt x="5496" y="1066"/>
                </a:cubicBezTo>
                <a:cubicBezTo>
                  <a:pt x="5482" y="1066"/>
                  <a:pt x="5473" y="1060"/>
                  <a:pt x="5476" y="1038"/>
                </a:cubicBezTo>
                <a:lnTo>
                  <a:pt x="5476" y="1038"/>
                </a:lnTo>
                <a:lnTo>
                  <a:pt x="5481" y="1043"/>
                </a:lnTo>
                <a:cubicBezTo>
                  <a:pt x="5532" y="981"/>
                  <a:pt x="5652" y="998"/>
                  <a:pt x="5680" y="907"/>
                </a:cubicBezTo>
                <a:cubicBezTo>
                  <a:pt x="5680" y="919"/>
                  <a:pt x="5686" y="936"/>
                  <a:pt x="5691" y="941"/>
                </a:cubicBezTo>
                <a:cubicBezTo>
                  <a:pt x="5879" y="879"/>
                  <a:pt x="6060" y="788"/>
                  <a:pt x="6253" y="731"/>
                </a:cubicBezTo>
                <a:cubicBezTo>
                  <a:pt x="6259" y="715"/>
                  <a:pt x="6259" y="704"/>
                  <a:pt x="6259" y="687"/>
                </a:cubicBezTo>
                <a:lnTo>
                  <a:pt x="6259" y="687"/>
                </a:lnTo>
                <a:cubicBezTo>
                  <a:pt x="6099" y="750"/>
                  <a:pt x="5936" y="773"/>
                  <a:pt x="5782" y="839"/>
                </a:cubicBezTo>
                <a:cubicBezTo>
                  <a:pt x="5759" y="879"/>
                  <a:pt x="5714" y="868"/>
                  <a:pt x="5674" y="873"/>
                </a:cubicBezTo>
                <a:cubicBezTo>
                  <a:pt x="5635" y="902"/>
                  <a:pt x="5589" y="924"/>
                  <a:pt x="5544" y="941"/>
                </a:cubicBezTo>
                <a:cubicBezTo>
                  <a:pt x="5538" y="947"/>
                  <a:pt x="5527" y="958"/>
                  <a:pt x="5521" y="964"/>
                </a:cubicBezTo>
                <a:cubicBezTo>
                  <a:pt x="5498" y="964"/>
                  <a:pt x="5476" y="970"/>
                  <a:pt x="5447" y="970"/>
                </a:cubicBezTo>
                <a:cubicBezTo>
                  <a:pt x="5430" y="981"/>
                  <a:pt x="5413" y="992"/>
                  <a:pt x="5396" y="1009"/>
                </a:cubicBezTo>
                <a:cubicBezTo>
                  <a:pt x="5391" y="1004"/>
                  <a:pt x="5374" y="998"/>
                  <a:pt x="5368" y="998"/>
                </a:cubicBezTo>
                <a:lnTo>
                  <a:pt x="5374" y="1015"/>
                </a:lnTo>
                <a:cubicBezTo>
                  <a:pt x="5340" y="1026"/>
                  <a:pt x="5306" y="1038"/>
                  <a:pt x="5271" y="1055"/>
                </a:cubicBezTo>
                <a:cubicBezTo>
                  <a:pt x="5271" y="1049"/>
                  <a:pt x="5266" y="1043"/>
                  <a:pt x="5260" y="1038"/>
                </a:cubicBezTo>
                <a:cubicBezTo>
                  <a:pt x="5254" y="1049"/>
                  <a:pt x="5249" y="1066"/>
                  <a:pt x="5243" y="1072"/>
                </a:cubicBezTo>
                <a:cubicBezTo>
                  <a:pt x="5175" y="1072"/>
                  <a:pt x="5130" y="1146"/>
                  <a:pt x="5062" y="1151"/>
                </a:cubicBezTo>
                <a:cubicBezTo>
                  <a:pt x="4993" y="1236"/>
                  <a:pt x="4874" y="1242"/>
                  <a:pt x="4789" y="1304"/>
                </a:cubicBezTo>
                <a:cubicBezTo>
                  <a:pt x="4789" y="1316"/>
                  <a:pt x="4789" y="1338"/>
                  <a:pt x="4789" y="1344"/>
                </a:cubicBezTo>
                <a:cubicBezTo>
                  <a:pt x="4778" y="1344"/>
                  <a:pt x="4761" y="1333"/>
                  <a:pt x="4749" y="1333"/>
                </a:cubicBezTo>
                <a:cubicBezTo>
                  <a:pt x="4642" y="1395"/>
                  <a:pt x="4511" y="1424"/>
                  <a:pt x="4420" y="1514"/>
                </a:cubicBezTo>
                <a:cubicBezTo>
                  <a:pt x="4426" y="1520"/>
                  <a:pt x="4432" y="1537"/>
                  <a:pt x="4437" y="1543"/>
                </a:cubicBezTo>
                <a:cubicBezTo>
                  <a:pt x="4488" y="1514"/>
                  <a:pt x="4540" y="1480"/>
                  <a:pt x="4585" y="1446"/>
                </a:cubicBezTo>
                <a:cubicBezTo>
                  <a:pt x="4596" y="1446"/>
                  <a:pt x="4608" y="1452"/>
                  <a:pt x="4613" y="1452"/>
                </a:cubicBezTo>
                <a:cubicBezTo>
                  <a:pt x="4681" y="1395"/>
                  <a:pt x="4778" y="1367"/>
                  <a:pt x="4857" y="1327"/>
                </a:cubicBezTo>
                <a:cubicBezTo>
                  <a:pt x="4857" y="1321"/>
                  <a:pt x="4863" y="1304"/>
                  <a:pt x="4863" y="1293"/>
                </a:cubicBezTo>
                <a:cubicBezTo>
                  <a:pt x="4886" y="1293"/>
                  <a:pt x="4908" y="1293"/>
                  <a:pt x="4937" y="1287"/>
                </a:cubicBezTo>
                <a:cubicBezTo>
                  <a:pt x="4942" y="1276"/>
                  <a:pt x="4948" y="1248"/>
                  <a:pt x="4954" y="1236"/>
                </a:cubicBezTo>
                <a:cubicBezTo>
                  <a:pt x="4959" y="1242"/>
                  <a:pt x="4971" y="1259"/>
                  <a:pt x="4976" y="1265"/>
                </a:cubicBezTo>
                <a:cubicBezTo>
                  <a:pt x="4988" y="1259"/>
                  <a:pt x="4999" y="1236"/>
                  <a:pt x="5010" y="1231"/>
                </a:cubicBezTo>
                <a:cubicBezTo>
                  <a:pt x="5022" y="1242"/>
                  <a:pt x="5039" y="1253"/>
                  <a:pt x="5056" y="1265"/>
                </a:cubicBezTo>
                <a:cubicBezTo>
                  <a:pt x="5050" y="1253"/>
                  <a:pt x="5039" y="1236"/>
                  <a:pt x="5033" y="1225"/>
                </a:cubicBezTo>
                <a:cubicBezTo>
                  <a:pt x="5181" y="1168"/>
                  <a:pt x="5323" y="1117"/>
                  <a:pt x="5459" y="1043"/>
                </a:cubicBezTo>
                <a:cubicBezTo>
                  <a:pt x="5464" y="1077"/>
                  <a:pt x="5464" y="1106"/>
                  <a:pt x="5464" y="1134"/>
                </a:cubicBezTo>
                <a:cubicBezTo>
                  <a:pt x="5459" y="1123"/>
                  <a:pt x="5453" y="1106"/>
                  <a:pt x="5447" y="1094"/>
                </a:cubicBezTo>
                <a:cubicBezTo>
                  <a:pt x="5374" y="1117"/>
                  <a:pt x="5311" y="1157"/>
                  <a:pt x="5243" y="1191"/>
                </a:cubicBezTo>
                <a:cubicBezTo>
                  <a:pt x="5254" y="1197"/>
                  <a:pt x="5266" y="1214"/>
                  <a:pt x="5271" y="1219"/>
                </a:cubicBezTo>
                <a:cubicBezTo>
                  <a:pt x="5186" y="1276"/>
                  <a:pt x="5096" y="1321"/>
                  <a:pt x="4999" y="1361"/>
                </a:cubicBezTo>
                <a:cubicBezTo>
                  <a:pt x="5005" y="1327"/>
                  <a:pt x="5027" y="1310"/>
                  <a:pt x="5056" y="1293"/>
                </a:cubicBezTo>
                <a:lnTo>
                  <a:pt x="5056" y="1287"/>
                </a:lnTo>
                <a:cubicBezTo>
                  <a:pt x="5039" y="1293"/>
                  <a:pt x="5016" y="1304"/>
                  <a:pt x="4993" y="1310"/>
                </a:cubicBezTo>
                <a:cubicBezTo>
                  <a:pt x="4993" y="1333"/>
                  <a:pt x="4993" y="1355"/>
                  <a:pt x="4993" y="1378"/>
                </a:cubicBezTo>
                <a:cubicBezTo>
                  <a:pt x="4991" y="1379"/>
                  <a:pt x="4989" y="1379"/>
                  <a:pt x="4987" y="1379"/>
                </a:cubicBezTo>
                <a:cubicBezTo>
                  <a:pt x="4965" y="1379"/>
                  <a:pt x="4964" y="1348"/>
                  <a:pt x="4948" y="1333"/>
                </a:cubicBezTo>
                <a:cubicBezTo>
                  <a:pt x="4914" y="1361"/>
                  <a:pt x="4869" y="1384"/>
                  <a:pt x="4829" y="1407"/>
                </a:cubicBezTo>
                <a:lnTo>
                  <a:pt x="4908" y="1401"/>
                </a:lnTo>
                <a:lnTo>
                  <a:pt x="4908" y="1401"/>
                </a:lnTo>
                <a:cubicBezTo>
                  <a:pt x="4864" y="1419"/>
                  <a:pt x="4823" y="1471"/>
                  <a:pt x="4777" y="1471"/>
                </a:cubicBezTo>
                <a:cubicBezTo>
                  <a:pt x="4765" y="1471"/>
                  <a:pt x="4752" y="1467"/>
                  <a:pt x="4738" y="1458"/>
                </a:cubicBezTo>
                <a:cubicBezTo>
                  <a:pt x="4710" y="1475"/>
                  <a:pt x="4681" y="1492"/>
                  <a:pt x="4653" y="1514"/>
                </a:cubicBezTo>
                <a:cubicBezTo>
                  <a:pt x="4670" y="1503"/>
                  <a:pt x="4687" y="1497"/>
                  <a:pt x="4704" y="1492"/>
                </a:cubicBezTo>
                <a:lnTo>
                  <a:pt x="4715" y="1503"/>
                </a:lnTo>
                <a:cubicBezTo>
                  <a:pt x="4687" y="1520"/>
                  <a:pt x="4659" y="1537"/>
                  <a:pt x="4636" y="1554"/>
                </a:cubicBezTo>
                <a:cubicBezTo>
                  <a:pt x="4630" y="1548"/>
                  <a:pt x="4619" y="1531"/>
                  <a:pt x="4613" y="1526"/>
                </a:cubicBezTo>
                <a:lnTo>
                  <a:pt x="4613" y="1526"/>
                </a:lnTo>
                <a:cubicBezTo>
                  <a:pt x="4630" y="1560"/>
                  <a:pt x="4602" y="1571"/>
                  <a:pt x="4574" y="1577"/>
                </a:cubicBezTo>
                <a:cubicBezTo>
                  <a:pt x="4574" y="1571"/>
                  <a:pt x="4568" y="1548"/>
                  <a:pt x="4568" y="1537"/>
                </a:cubicBezTo>
                <a:cubicBezTo>
                  <a:pt x="4494" y="1594"/>
                  <a:pt x="4409" y="1639"/>
                  <a:pt x="4330" y="1690"/>
                </a:cubicBezTo>
                <a:cubicBezTo>
                  <a:pt x="4341" y="1685"/>
                  <a:pt x="4364" y="1673"/>
                  <a:pt x="4375" y="1668"/>
                </a:cubicBezTo>
                <a:lnTo>
                  <a:pt x="4398" y="1696"/>
                </a:lnTo>
                <a:cubicBezTo>
                  <a:pt x="4369" y="1713"/>
                  <a:pt x="4341" y="1730"/>
                  <a:pt x="4313" y="1747"/>
                </a:cubicBezTo>
                <a:cubicBezTo>
                  <a:pt x="4307" y="1736"/>
                  <a:pt x="4301" y="1719"/>
                  <a:pt x="4301" y="1707"/>
                </a:cubicBezTo>
                <a:cubicBezTo>
                  <a:pt x="4199" y="1764"/>
                  <a:pt x="4097" y="1821"/>
                  <a:pt x="4012" y="1894"/>
                </a:cubicBezTo>
                <a:cubicBezTo>
                  <a:pt x="4069" y="1872"/>
                  <a:pt x="4114" y="1832"/>
                  <a:pt x="4176" y="1815"/>
                </a:cubicBezTo>
                <a:lnTo>
                  <a:pt x="4176" y="1815"/>
                </a:lnTo>
                <a:cubicBezTo>
                  <a:pt x="4108" y="1883"/>
                  <a:pt x="4023" y="1929"/>
                  <a:pt x="3944" y="1968"/>
                </a:cubicBezTo>
                <a:cubicBezTo>
                  <a:pt x="3938" y="1963"/>
                  <a:pt x="3927" y="1963"/>
                  <a:pt x="3921" y="1963"/>
                </a:cubicBezTo>
                <a:cubicBezTo>
                  <a:pt x="3918" y="1962"/>
                  <a:pt x="3914" y="1962"/>
                  <a:pt x="3911" y="1962"/>
                </a:cubicBezTo>
                <a:cubicBezTo>
                  <a:pt x="3881" y="1962"/>
                  <a:pt x="3856" y="1982"/>
                  <a:pt x="3836" y="2002"/>
                </a:cubicBezTo>
                <a:cubicBezTo>
                  <a:pt x="3843" y="2005"/>
                  <a:pt x="3850" y="2006"/>
                  <a:pt x="3856" y="2006"/>
                </a:cubicBezTo>
                <a:cubicBezTo>
                  <a:pt x="3878" y="2006"/>
                  <a:pt x="3900" y="1995"/>
                  <a:pt x="3921" y="1991"/>
                </a:cubicBezTo>
                <a:lnTo>
                  <a:pt x="3921" y="1991"/>
                </a:lnTo>
                <a:cubicBezTo>
                  <a:pt x="3893" y="2019"/>
                  <a:pt x="3859" y="2042"/>
                  <a:pt x="3825" y="2065"/>
                </a:cubicBezTo>
                <a:cubicBezTo>
                  <a:pt x="3819" y="2053"/>
                  <a:pt x="3813" y="2036"/>
                  <a:pt x="3813" y="2025"/>
                </a:cubicBezTo>
                <a:cubicBezTo>
                  <a:pt x="3785" y="2042"/>
                  <a:pt x="3757" y="2065"/>
                  <a:pt x="3728" y="2082"/>
                </a:cubicBezTo>
                <a:lnTo>
                  <a:pt x="3796" y="2082"/>
                </a:lnTo>
                <a:cubicBezTo>
                  <a:pt x="3757" y="2110"/>
                  <a:pt x="3711" y="2138"/>
                  <a:pt x="3666" y="2161"/>
                </a:cubicBezTo>
                <a:cubicBezTo>
                  <a:pt x="3649" y="2150"/>
                  <a:pt x="3632" y="2133"/>
                  <a:pt x="3620" y="2121"/>
                </a:cubicBezTo>
                <a:cubicBezTo>
                  <a:pt x="3603" y="2212"/>
                  <a:pt x="3473" y="2235"/>
                  <a:pt x="3433" y="2320"/>
                </a:cubicBezTo>
                <a:cubicBezTo>
                  <a:pt x="3444" y="2314"/>
                  <a:pt x="3462" y="2297"/>
                  <a:pt x="3473" y="2292"/>
                </a:cubicBezTo>
                <a:cubicBezTo>
                  <a:pt x="3479" y="2297"/>
                  <a:pt x="3490" y="2303"/>
                  <a:pt x="3496" y="2309"/>
                </a:cubicBezTo>
                <a:cubicBezTo>
                  <a:pt x="3484" y="2314"/>
                  <a:pt x="3456" y="2331"/>
                  <a:pt x="3444" y="2337"/>
                </a:cubicBezTo>
                <a:cubicBezTo>
                  <a:pt x="3433" y="2348"/>
                  <a:pt x="3427" y="2360"/>
                  <a:pt x="3422" y="2377"/>
                </a:cubicBezTo>
                <a:cubicBezTo>
                  <a:pt x="3416" y="2360"/>
                  <a:pt x="3405" y="2337"/>
                  <a:pt x="3399" y="2320"/>
                </a:cubicBezTo>
                <a:cubicBezTo>
                  <a:pt x="3365" y="2343"/>
                  <a:pt x="3337" y="2365"/>
                  <a:pt x="3325" y="2405"/>
                </a:cubicBezTo>
                <a:cubicBezTo>
                  <a:pt x="3291" y="2428"/>
                  <a:pt x="3257" y="2445"/>
                  <a:pt x="3223" y="2462"/>
                </a:cubicBezTo>
                <a:lnTo>
                  <a:pt x="3206" y="2496"/>
                </a:lnTo>
                <a:cubicBezTo>
                  <a:pt x="3161" y="2519"/>
                  <a:pt x="3121" y="2547"/>
                  <a:pt x="3087" y="2581"/>
                </a:cubicBezTo>
                <a:cubicBezTo>
                  <a:pt x="3092" y="2567"/>
                  <a:pt x="3093" y="2549"/>
                  <a:pt x="3096" y="2537"/>
                </a:cubicBezTo>
                <a:lnTo>
                  <a:pt x="3096" y="2537"/>
                </a:lnTo>
                <a:cubicBezTo>
                  <a:pt x="3077" y="2584"/>
                  <a:pt x="3035" y="2612"/>
                  <a:pt x="3025" y="2666"/>
                </a:cubicBezTo>
                <a:cubicBezTo>
                  <a:pt x="3059" y="2638"/>
                  <a:pt x="3098" y="2609"/>
                  <a:pt x="3138" y="2592"/>
                </a:cubicBezTo>
                <a:lnTo>
                  <a:pt x="3138" y="2592"/>
                </a:lnTo>
                <a:cubicBezTo>
                  <a:pt x="3036" y="2700"/>
                  <a:pt x="2917" y="2797"/>
                  <a:pt x="2798" y="2887"/>
                </a:cubicBezTo>
                <a:cubicBezTo>
                  <a:pt x="2815" y="2865"/>
                  <a:pt x="2837" y="2848"/>
                  <a:pt x="2854" y="2825"/>
                </a:cubicBezTo>
                <a:cubicBezTo>
                  <a:pt x="2848" y="2822"/>
                  <a:pt x="2841" y="2821"/>
                  <a:pt x="2835" y="2821"/>
                </a:cubicBezTo>
                <a:cubicBezTo>
                  <a:pt x="2813" y="2821"/>
                  <a:pt x="2792" y="2833"/>
                  <a:pt x="2775" y="2842"/>
                </a:cubicBezTo>
                <a:cubicBezTo>
                  <a:pt x="2758" y="2865"/>
                  <a:pt x="2747" y="2893"/>
                  <a:pt x="2730" y="2916"/>
                </a:cubicBezTo>
                <a:cubicBezTo>
                  <a:pt x="2724" y="2910"/>
                  <a:pt x="2707" y="2904"/>
                  <a:pt x="2701" y="2904"/>
                </a:cubicBezTo>
                <a:cubicBezTo>
                  <a:pt x="2706" y="2931"/>
                  <a:pt x="2659" y="2998"/>
                  <a:pt x="2630" y="2998"/>
                </a:cubicBezTo>
                <a:cubicBezTo>
                  <a:pt x="2621" y="2998"/>
                  <a:pt x="2614" y="2992"/>
                  <a:pt x="2610" y="2978"/>
                </a:cubicBezTo>
                <a:cubicBezTo>
                  <a:pt x="2684" y="2859"/>
                  <a:pt x="2820" y="2791"/>
                  <a:pt x="2888" y="2666"/>
                </a:cubicBezTo>
                <a:lnTo>
                  <a:pt x="2917" y="2666"/>
                </a:lnTo>
                <a:cubicBezTo>
                  <a:pt x="2974" y="2604"/>
                  <a:pt x="3047" y="2553"/>
                  <a:pt x="3110" y="2502"/>
                </a:cubicBezTo>
                <a:cubicBezTo>
                  <a:pt x="3104" y="2485"/>
                  <a:pt x="3087" y="2456"/>
                  <a:pt x="3081" y="2439"/>
                </a:cubicBezTo>
                <a:cubicBezTo>
                  <a:pt x="3042" y="2468"/>
                  <a:pt x="3008" y="2507"/>
                  <a:pt x="3013" y="2558"/>
                </a:cubicBezTo>
                <a:cubicBezTo>
                  <a:pt x="2996" y="2564"/>
                  <a:pt x="2979" y="2575"/>
                  <a:pt x="2962" y="2581"/>
                </a:cubicBezTo>
                <a:cubicBezTo>
                  <a:pt x="2917" y="2581"/>
                  <a:pt x="2900" y="2638"/>
                  <a:pt x="2871" y="2655"/>
                </a:cubicBezTo>
                <a:lnTo>
                  <a:pt x="2849" y="2621"/>
                </a:lnTo>
                <a:lnTo>
                  <a:pt x="2849" y="2621"/>
                </a:lnTo>
                <a:cubicBezTo>
                  <a:pt x="2854" y="2632"/>
                  <a:pt x="2860" y="2649"/>
                  <a:pt x="2860" y="2660"/>
                </a:cubicBezTo>
                <a:cubicBezTo>
                  <a:pt x="2837" y="2666"/>
                  <a:pt x="2803" y="2672"/>
                  <a:pt x="2781" y="2672"/>
                </a:cubicBezTo>
                <a:cubicBezTo>
                  <a:pt x="2781" y="2694"/>
                  <a:pt x="2775" y="2711"/>
                  <a:pt x="2775" y="2734"/>
                </a:cubicBezTo>
                <a:cubicBezTo>
                  <a:pt x="2764" y="2729"/>
                  <a:pt x="2741" y="2729"/>
                  <a:pt x="2724" y="2723"/>
                </a:cubicBezTo>
                <a:lnTo>
                  <a:pt x="2724" y="2723"/>
                </a:lnTo>
                <a:cubicBezTo>
                  <a:pt x="2735" y="2729"/>
                  <a:pt x="2747" y="2740"/>
                  <a:pt x="2752" y="2746"/>
                </a:cubicBezTo>
                <a:cubicBezTo>
                  <a:pt x="2726" y="2761"/>
                  <a:pt x="2701" y="2786"/>
                  <a:pt x="2670" y="2786"/>
                </a:cubicBezTo>
                <a:cubicBezTo>
                  <a:pt x="2667" y="2786"/>
                  <a:pt x="2665" y="2786"/>
                  <a:pt x="2662" y="2785"/>
                </a:cubicBezTo>
                <a:lnTo>
                  <a:pt x="2662" y="2785"/>
                </a:lnTo>
                <a:cubicBezTo>
                  <a:pt x="2667" y="2791"/>
                  <a:pt x="2679" y="2797"/>
                  <a:pt x="2684" y="2802"/>
                </a:cubicBezTo>
                <a:cubicBezTo>
                  <a:pt x="2605" y="2865"/>
                  <a:pt x="2542" y="2950"/>
                  <a:pt x="2474" y="3024"/>
                </a:cubicBezTo>
                <a:cubicBezTo>
                  <a:pt x="2469" y="3012"/>
                  <a:pt x="2469" y="2995"/>
                  <a:pt x="2463" y="2984"/>
                </a:cubicBezTo>
                <a:lnTo>
                  <a:pt x="2463" y="2984"/>
                </a:lnTo>
                <a:cubicBezTo>
                  <a:pt x="2469" y="3046"/>
                  <a:pt x="2401" y="3126"/>
                  <a:pt x="2344" y="3126"/>
                </a:cubicBezTo>
                <a:cubicBezTo>
                  <a:pt x="2315" y="3126"/>
                  <a:pt x="2327" y="3160"/>
                  <a:pt x="2321" y="3177"/>
                </a:cubicBezTo>
                <a:cubicBezTo>
                  <a:pt x="2300" y="3198"/>
                  <a:pt x="2283" y="3218"/>
                  <a:pt x="2271" y="3239"/>
                </a:cubicBezTo>
                <a:lnTo>
                  <a:pt x="2271" y="3239"/>
                </a:lnTo>
                <a:cubicBezTo>
                  <a:pt x="2283" y="3235"/>
                  <a:pt x="2294" y="3233"/>
                  <a:pt x="2306" y="3233"/>
                </a:cubicBezTo>
                <a:cubicBezTo>
                  <a:pt x="2342" y="3233"/>
                  <a:pt x="2376" y="3252"/>
                  <a:pt x="2406" y="3273"/>
                </a:cubicBezTo>
                <a:cubicBezTo>
                  <a:pt x="2446" y="3245"/>
                  <a:pt x="2480" y="3216"/>
                  <a:pt x="2514" y="3188"/>
                </a:cubicBezTo>
                <a:lnTo>
                  <a:pt x="2514" y="3188"/>
                </a:lnTo>
                <a:cubicBezTo>
                  <a:pt x="2366" y="3370"/>
                  <a:pt x="2213" y="3557"/>
                  <a:pt x="2054" y="3733"/>
                </a:cubicBezTo>
                <a:cubicBezTo>
                  <a:pt x="2054" y="3721"/>
                  <a:pt x="2049" y="3699"/>
                  <a:pt x="2049" y="3687"/>
                </a:cubicBezTo>
                <a:cubicBezTo>
                  <a:pt x="2043" y="3687"/>
                  <a:pt x="2037" y="3693"/>
                  <a:pt x="2032" y="3699"/>
                </a:cubicBezTo>
                <a:cubicBezTo>
                  <a:pt x="2060" y="3738"/>
                  <a:pt x="2054" y="3767"/>
                  <a:pt x="2003" y="3784"/>
                </a:cubicBezTo>
                <a:cubicBezTo>
                  <a:pt x="2009" y="3767"/>
                  <a:pt x="2015" y="3738"/>
                  <a:pt x="2015" y="3727"/>
                </a:cubicBezTo>
                <a:lnTo>
                  <a:pt x="2015" y="3727"/>
                </a:lnTo>
                <a:cubicBezTo>
                  <a:pt x="2009" y="3738"/>
                  <a:pt x="1998" y="3750"/>
                  <a:pt x="1986" y="3761"/>
                </a:cubicBezTo>
                <a:cubicBezTo>
                  <a:pt x="1998" y="3772"/>
                  <a:pt x="2003" y="3784"/>
                  <a:pt x="2009" y="3801"/>
                </a:cubicBezTo>
                <a:cubicBezTo>
                  <a:pt x="1969" y="3858"/>
                  <a:pt x="1918" y="3909"/>
                  <a:pt x="1873" y="3965"/>
                </a:cubicBezTo>
                <a:cubicBezTo>
                  <a:pt x="1810" y="4028"/>
                  <a:pt x="1782" y="4158"/>
                  <a:pt x="1686" y="4164"/>
                </a:cubicBezTo>
                <a:cubicBezTo>
                  <a:pt x="1657" y="4198"/>
                  <a:pt x="1623" y="4226"/>
                  <a:pt x="1589" y="4249"/>
                </a:cubicBezTo>
                <a:cubicBezTo>
                  <a:pt x="1589" y="4260"/>
                  <a:pt x="1589" y="4277"/>
                  <a:pt x="1589" y="4283"/>
                </a:cubicBezTo>
                <a:cubicBezTo>
                  <a:pt x="1555" y="4300"/>
                  <a:pt x="1544" y="4334"/>
                  <a:pt x="1566" y="4363"/>
                </a:cubicBezTo>
                <a:cubicBezTo>
                  <a:pt x="1583" y="4346"/>
                  <a:pt x="1595" y="4323"/>
                  <a:pt x="1612" y="4306"/>
                </a:cubicBezTo>
                <a:lnTo>
                  <a:pt x="1612" y="4306"/>
                </a:lnTo>
                <a:cubicBezTo>
                  <a:pt x="1601" y="4340"/>
                  <a:pt x="1583" y="4374"/>
                  <a:pt x="1561" y="4402"/>
                </a:cubicBezTo>
                <a:cubicBezTo>
                  <a:pt x="1555" y="4397"/>
                  <a:pt x="1538" y="4374"/>
                  <a:pt x="1532" y="4368"/>
                </a:cubicBezTo>
                <a:cubicBezTo>
                  <a:pt x="1527" y="4385"/>
                  <a:pt x="1521" y="4408"/>
                  <a:pt x="1510" y="4425"/>
                </a:cubicBezTo>
                <a:cubicBezTo>
                  <a:pt x="1498" y="4408"/>
                  <a:pt x="1481" y="4397"/>
                  <a:pt x="1464" y="4380"/>
                </a:cubicBezTo>
                <a:cubicBezTo>
                  <a:pt x="1476" y="4357"/>
                  <a:pt x="1487" y="4340"/>
                  <a:pt x="1498" y="4317"/>
                </a:cubicBezTo>
                <a:cubicBezTo>
                  <a:pt x="1504" y="4317"/>
                  <a:pt x="1515" y="4312"/>
                  <a:pt x="1521" y="4312"/>
                </a:cubicBezTo>
                <a:cubicBezTo>
                  <a:pt x="1555" y="4260"/>
                  <a:pt x="1578" y="4209"/>
                  <a:pt x="1595" y="4158"/>
                </a:cubicBezTo>
                <a:cubicBezTo>
                  <a:pt x="1606" y="4153"/>
                  <a:pt x="1635" y="4141"/>
                  <a:pt x="1646" y="4136"/>
                </a:cubicBezTo>
                <a:cubicBezTo>
                  <a:pt x="1640" y="4130"/>
                  <a:pt x="1623" y="4107"/>
                  <a:pt x="1618" y="4102"/>
                </a:cubicBezTo>
                <a:cubicBezTo>
                  <a:pt x="1527" y="4153"/>
                  <a:pt x="1493" y="4249"/>
                  <a:pt x="1430" y="4323"/>
                </a:cubicBezTo>
                <a:lnTo>
                  <a:pt x="1413" y="4300"/>
                </a:lnTo>
                <a:lnTo>
                  <a:pt x="1413" y="4300"/>
                </a:lnTo>
                <a:cubicBezTo>
                  <a:pt x="1419" y="4312"/>
                  <a:pt x="1425" y="4329"/>
                  <a:pt x="1430" y="4334"/>
                </a:cubicBezTo>
                <a:cubicBezTo>
                  <a:pt x="1396" y="4374"/>
                  <a:pt x="1368" y="4414"/>
                  <a:pt x="1357" y="4465"/>
                </a:cubicBezTo>
                <a:cubicBezTo>
                  <a:pt x="1322" y="4487"/>
                  <a:pt x="1300" y="4516"/>
                  <a:pt x="1317" y="4555"/>
                </a:cubicBezTo>
                <a:cubicBezTo>
                  <a:pt x="1311" y="4550"/>
                  <a:pt x="1288" y="4544"/>
                  <a:pt x="1283" y="4544"/>
                </a:cubicBezTo>
                <a:cubicBezTo>
                  <a:pt x="1288" y="4550"/>
                  <a:pt x="1305" y="4567"/>
                  <a:pt x="1317" y="4578"/>
                </a:cubicBezTo>
                <a:cubicBezTo>
                  <a:pt x="1305" y="4584"/>
                  <a:pt x="1277" y="4601"/>
                  <a:pt x="1260" y="4607"/>
                </a:cubicBezTo>
                <a:cubicBezTo>
                  <a:pt x="1266" y="4612"/>
                  <a:pt x="1271" y="4618"/>
                  <a:pt x="1271" y="4624"/>
                </a:cubicBezTo>
                <a:cubicBezTo>
                  <a:pt x="1317" y="4590"/>
                  <a:pt x="1374" y="4544"/>
                  <a:pt x="1362" y="4482"/>
                </a:cubicBezTo>
                <a:cubicBezTo>
                  <a:pt x="1374" y="4476"/>
                  <a:pt x="1402" y="4465"/>
                  <a:pt x="1413" y="4459"/>
                </a:cubicBezTo>
                <a:cubicBezTo>
                  <a:pt x="1430" y="4436"/>
                  <a:pt x="1442" y="4408"/>
                  <a:pt x="1459" y="4380"/>
                </a:cubicBezTo>
                <a:cubicBezTo>
                  <a:pt x="1470" y="4397"/>
                  <a:pt x="1493" y="4425"/>
                  <a:pt x="1504" y="4442"/>
                </a:cubicBezTo>
                <a:cubicBezTo>
                  <a:pt x="1493" y="4448"/>
                  <a:pt x="1470" y="4459"/>
                  <a:pt x="1459" y="4465"/>
                </a:cubicBezTo>
                <a:cubicBezTo>
                  <a:pt x="1470" y="4476"/>
                  <a:pt x="1481" y="4487"/>
                  <a:pt x="1493" y="4499"/>
                </a:cubicBezTo>
                <a:cubicBezTo>
                  <a:pt x="1493" y="4504"/>
                  <a:pt x="1487" y="4521"/>
                  <a:pt x="1487" y="4533"/>
                </a:cubicBezTo>
                <a:cubicBezTo>
                  <a:pt x="1476" y="4521"/>
                  <a:pt x="1453" y="4499"/>
                  <a:pt x="1442" y="4493"/>
                </a:cubicBezTo>
                <a:lnTo>
                  <a:pt x="1442" y="4493"/>
                </a:lnTo>
                <a:cubicBezTo>
                  <a:pt x="1442" y="4510"/>
                  <a:pt x="1453" y="4533"/>
                  <a:pt x="1459" y="4555"/>
                </a:cubicBezTo>
                <a:cubicBezTo>
                  <a:pt x="1447" y="4567"/>
                  <a:pt x="1442" y="4584"/>
                  <a:pt x="1436" y="4595"/>
                </a:cubicBezTo>
                <a:cubicBezTo>
                  <a:pt x="1436" y="4578"/>
                  <a:pt x="1447" y="4555"/>
                  <a:pt x="1436" y="4538"/>
                </a:cubicBezTo>
                <a:cubicBezTo>
                  <a:pt x="1379" y="4550"/>
                  <a:pt x="1430" y="4618"/>
                  <a:pt x="1413" y="4652"/>
                </a:cubicBezTo>
                <a:cubicBezTo>
                  <a:pt x="1396" y="4669"/>
                  <a:pt x="1362" y="4697"/>
                  <a:pt x="1345" y="4714"/>
                </a:cubicBezTo>
                <a:cubicBezTo>
                  <a:pt x="1345" y="4697"/>
                  <a:pt x="1340" y="4669"/>
                  <a:pt x="1340" y="4658"/>
                </a:cubicBezTo>
                <a:cubicBezTo>
                  <a:pt x="1334" y="4692"/>
                  <a:pt x="1322" y="4720"/>
                  <a:pt x="1294" y="4748"/>
                </a:cubicBezTo>
                <a:cubicBezTo>
                  <a:pt x="1311" y="4737"/>
                  <a:pt x="1334" y="4726"/>
                  <a:pt x="1351" y="4714"/>
                </a:cubicBezTo>
                <a:lnTo>
                  <a:pt x="1351" y="4714"/>
                </a:lnTo>
                <a:cubicBezTo>
                  <a:pt x="1356" y="4763"/>
                  <a:pt x="1328" y="4778"/>
                  <a:pt x="1295" y="4778"/>
                </a:cubicBezTo>
                <a:cubicBezTo>
                  <a:pt x="1289" y="4778"/>
                  <a:pt x="1283" y="4778"/>
                  <a:pt x="1277" y="4777"/>
                </a:cubicBezTo>
                <a:lnTo>
                  <a:pt x="1277" y="4777"/>
                </a:lnTo>
                <a:cubicBezTo>
                  <a:pt x="1283" y="4788"/>
                  <a:pt x="1288" y="4811"/>
                  <a:pt x="1294" y="4822"/>
                </a:cubicBezTo>
                <a:cubicBezTo>
                  <a:pt x="1271" y="4885"/>
                  <a:pt x="1237" y="4941"/>
                  <a:pt x="1209" y="5004"/>
                </a:cubicBezTo>
                <a:cubicBezTo>
                  <a:pt x="1203" y="4975"/>
                  <a:pt x="1198" y="4953"/>
                  <a:pt x="1186" y="4924"/>
                </a:cubicBezTo>
                <a:lnTo>
                  <a:pt x="1186" y="4924"/>
                </a:lnTo>
                <a:cubicBezTo>
                  <a:pt x="1175" y="4958"/>
                  <a:pt x="1186" y="4992"/>
                  <a:pt x="1209" y="5021"/>
                </a:cubicBezTo>
                <a:lnTo>
                  <a:pt x="1186" y="5021"/>
                </a:lnTo>
                <a:cubicBezTo>
                  <a:pt x="1186" y="5015"/>
                  <a:pt x="1186" y="5009"/>
                  <a:pt x="1181" y="4998"/>
                </a:cubicBezTo>
                <a:cubicBezTo>
                  <a:pt x="1176" y="4997"/>
                  <a:pt x="1172" y="4997"/>
                  <a:pt x="1168" y="4997"/>
                </a:cubicBezTo>
                <a:cubicBezTo>
                  <a:pt x="1151" y="4997"/>
                  <a:pt x="1148" y="5008"/>
                  <a:pt x="1152" y="5026"/>
                </a:cubicBezTo>
                <a:lnTo>
                  <a:pt x="1141" y="5026"/>
                </a:lnTo>
                <a:cubicBezTo>
                  <a:pt x="1147" y="5026"/>
                  <a:pt x="1152" y="5026"/>
                  <a:pt x="1152" y="5032"/>
                </a:cubicBezTo>
                <a:lnTo>
                  <a:pt x="1158" y="5032"/>
                </a:lnTo>
                <a:lnTo>
                  <a:pt x="1192" y="5049"/>
                </a:lnTo>
                <a:cubicBezTo>
                  <a:pt x="1175" y="5072"/>
                  <a:pt x="1164" y="5094"/>
                  <a:pt x="1158" y="5117"/>
                </a:cubicBezTo>
                <a:cubicBezTo>
                  <a:pt x="1152" y="5117"/>
                  <a:pt x="1152" y="5112"/>
                  <a:pt x="1147" y="5112"/>
                </a:cubicBezTo>
                <a:cubicBezTo>
                  <a:pt x="1152" y="5117"/>
                  <a:pt x="1152" y="5117"/>
                  <a:pt x="1152" y="5117"/>
                </a:cubicBezTo>
                <a:cubicBezTo>
                  <a:pt x="1147" y="5134"/>
                  <a:pt x="1141" y="5151"/>
                  <a:pt x="1135" y="5168"/>
                </a:cubicBezTo>
                <a:cubicBezTo>
                  <a:pt x="1130" y="5163"/>
                  <a:pt x="1118" y="5146"/>
                  <a:pt x="1113" y="5134"/>
                </a:cubicBezTo>
                <a:cubicBezTo>
                  <a:pt x="1101" y="5146"/>
                  <a:pt x="1090" y="5163"/>
                  <a:pt x="1084" y="5174"/>
                </a:cubicBezTo>
                <a:cubicBezTo>
                  <a:pt x="1088" y="5173"/>
                  <a:pt x="1092" y="5173"/>
                  <a:pt x="1096" y="5173"/>
                </a:cubicBezTo>
                <a:cubicBezTo>
                  <a:pt x="1125" y="5173"/>
                  <a:pt x="1129" y="5193"/>
                  <a:pt x="1124" y="5214"/>
                </a:cubicBezTo>
                <a:cubicBezTo>
                  <a:pt x="1118" y="5219"/>
                  <a:pt x="1113" y="5219"/>
                  <a:pt x="1107" y="5219"/>
                </a:cubicBezTo>
                <a:cubicBezTo>
                  <a:pt x="1107" y="5225"/>
                  <a:pt x="1113" y="5236"/>
                  <a:pt x="1118" y="5242"/>
                </a:cubicBezTo>
                <a:cubicBezTo>
                  <a:pt x="1113" y="5248"/>
                  <a:pt x="1107" y="5253"/>
                  <a:pt x="1107" y="5259"/>
                </a:cubicBezTo>
                <a:cubicBezTo>
                  <a:pt x="1101" y="5270"/>
                  <a:pt x="1096" y="5282"/>
                  <a:pt x="1096" y="5293"/>
                </a:cubicBezTo>
                <a:lnTo>
                  <a:pt x="1061" y="5293"/>
                </a:lnTo>
                <a:cubicBezTo>
                  <a:pt x="1022" y="5378"/>
                  <a:pt x="965" y="5458"/>
                  <a:pt x="942" y="5554"/>
                </a:cubicBezTo>
                <a:cubicBezTo>
                  <a:pt x="920" y="5571"/>
                  <a:pt x="891" y="5594"/>
                  <a:pt x="863" y="5605"/>
                </a:cubicBezTo>
                <a:cubicBezTo>
                  <a:pt x="863" y="5543"/>
                  <a:pt x="903" y="5497"/>
                  <a:pt x="942" y="5458"/>
                </a:cubicBezTo>
                <a:cubicBezTo>
                  <a:pt x="942" y="5446"/>
                  <a:pt x="942" y="5429"/>
                  <a:pt x="937" y="5424"/>
                </a:cubicBezTo>
                <a:cubicBezTo>
                  <a:pt x="1010" y="5367"/>
                  <a:pt x="1010" y="5276"/>
                  <a:pt x="1073" y="5219"/>
                </a:cubicBezTo>
                <a:cubicBezTo>
                  <a:pt x="1079" y="5185"/>
                  <a:pt x="1084" y="5151"/>
                  <a:pt x="1079" y="5117"/>
                </a:cubicBezTo>
                <a:lnTo>
                  <a:pt x="1079" y="5117"/>
                </a:lnTo>
                <a:cubicBezTo>
                  <a:pt x="1073" y="5140"/>
                  <a:pt x="1067" y="5163"/>
                  <a:pt x="1061" y="5185"/>
                </a:cubicBezTo>
                <a:cubicBezTo>
                  <a:pt x="942" y="5299"/>
                  <a:pt x="903" y="5475"/>
                  <a:pt x="801" y="5611"/>
                </a:cubicBezTo>
                <a:cubicBezTo>
                  <a:pt x="819" y="5608"/>
                  <a:pt x="838" y="5607"/>
                  <a:pt x="857" y="5607"/>
                </a:cubicBezTo>
                <a:cubicBezTo>
                  <a:pt x="883" y="5607"/>
                  <a:pt x="908" y="5610"/>
                  <a:pt x="931" y="5616"/>
                </a:cubicBezTo>
                <a:lnTo>
                  <a:pt x="908" y="5690"/>
                </a:lnTo>
                <a:lnTo>
                  <a:pt x="857" y="5690"/>
                </a:lnTo>
                <a:cubicBezTo>
                  <a:pt x="857" y="5696"/>
                  <a:pt x="857" y="5707"/>
                  <a:pt x="857" y="5713"/>
                </a:cubicBezTo>
                <a:cubicBezTo>
                  <a:pt x="869" y="5707"/>
                  <a:pt x="891" y="5702"/>
                  <a:pt x="903" y="5696"/>
                </a:cubicBezTo>
                <a:lnTo>
                  <a:pt x="903" y="5696"/>
                </a:lnTo>
                <a:cubicBezTo>
                  <a:pt x="886" y="5753"/>
                  <a:pt x="863" y="5815"/>
                  <a:pt x="818" y="5855"/>
                </a:cubicBezTo>
                <a:cubicBezTo>
                  <a:pt x="818" y="5860"/>
                  <a:pt x="823" y="5872"/>
                  <a:pt x="823" y="5883"/>
                </a:cubicBezTo>
                <a:cubicBezTo>
                  <a:pt x="806" y="5923"/>
                  <a:pt x="789" y="5963"/>
                  <a:pt x="772" y="6008"/>
                </a:cubicBezTo>
                <a:cubicBezTo>
                  <a:pt x="763" y="6004"/>
                  <a:pt x="755" y="6001"/>
                  <a:pt x="746" y="6001"/>
                </a:cubicBezTo>
                <a:cubicBezTo>
                  <a:pt x="734" y="6001"/>
                  <a:pt x="722" y="6008"/>
                  <a:pt x="715" y="6025"/>
                </a:cubicBezTo>
                <a:lnTo>
                  <a:pt x="766" y="6025"/>
                </a:lnTo>
                <a:cubicBezTo>
                  <a:pt x="738" y="6087"/>
                  <a:pt x="715" y="6150"/>
                  <a:pt x="698" y="6212"/>
                </a:cubicBezTo>
                <a:lnTo>
                  <a:pt x="636" y="6201"/>
                </a:lnTo>
                <a:lnTo>
                  <a:pt x="636" y="6201"/>
                </a:lnTo>
                <a:cubicBezTo>
                  <a:pt x="636" y="6212"/>
                  <a:pt x="642" y="6241"/>
                  <a:pt x="647" y="6252"/>
                </a:cubicBezTo>
                <a:cubicBezTo>
                  <a:pt x="653" y="6246"/>
                  <a:pt x="676" y="6241"/>
                  <a:pt x="681" y="6235"/>
                </a:cubicBezTo>
                <a:lnTo>
                  <a:pt x="681" y="6235"/>
                </a:lnTo>
                <a:cubicBezTo>
                  <a:pt x="676" y="6263"/>
                  <a:pt x="670" y="6292"/>
                  <a:pt x="664" y="6320"/>
                </a:cubicBezTo>
                <a:cubicBezTo>
                  <a:pt x="647" y="6320"/>
                  <a:pt x="625" y="6326"/>
                  <a:pt x="608" y="6326"/>
                </a:cubicBezTo>
                <a:cubicBezTo>
                  <a:pt x="596" y="6365"/>
                  <a:pt x="579" y="6411"/>
                  <a:pt x="579" y="6451"/>
                </a:cubicBezTo>
                <a:cubicBezTo>
                  <a:pt x="596" y="6416"/>
                  <a:pt x="608" y="6377"/>
                  <a:pt x="636" y="6348"/>
                </a:cubicBezTo>
                <a:lnTo>
                  <a:pt x="636" y="6348"/>
                </a:lnTo>
                <a:cubicBezTo>
                  <a:pt x="636" y="6405"/>
                  <a:pt x="608" y="6451"/>
                  <a:pt x="585" y="6502"/>
                </a:cubicBezTo>
                <a:cubicBezTo>
                  <a:pt x="579" y="6502"/>
                  <a:pt x="562" y="6496"/>
                  <a:pt x="557" y="6496"/>
                </a:cubicBezTo>
                <a:cubicBezTo>
                  <a:pt x="545" y="6519"/>
                  <a:pt x="540" y="6547"/>
                  <a:pt x="534" y="6570"/>
                </a:cubicBezTo>
                <a:cubicBezTo>
                  <a:pt x="551" y="6547"/>
                  <a:pt x="568" y="6524"/>
                  <a:pt x="585" y="6507"/>
                </a:cubicBezTo>
                <a:lnTo>
                  <a:pt x="585" y="6507"/>
                </a:lnTo>
                <a:cubicBezTo>
                  <a:pt x="562" y="6609"/>
                  <a:pt x="528" y="6712"/>
                  <a:pt x="500" y="6814"/>
                </a:cubicBezTo>
                <a:cubicBezTo>
                  <a:pt x="500" y="6802"/>
                  <a:pt x="488" y="6780"/>
                  <a:pt x="483" y="6768"/>
                </a:cubicBezTo>
                <a:cubicBezTo>
                  <a:pt x="471" y="6780"/>
                  <a:pt x="460" y="6797"/>
                  <a:pt x="449" y="6808"/>
                </a:cubicBezTo>
                <a:cubicBezTo>
                  <a:pt x="449" y="6865"/>
                  <a:pt x="483" y="6916"/>
                  <a:pt x="460" y="6967"/>
                </a:cubicBezTo>
                <a:cubicBezTo>
                  <a:pt x="454" y="6938"/>
                  <a:pt x="443" y="6910"/>
                  <a:pt x="437" y="6882"/>
                </a:cubicBezTo>
                <a:cubicBezTo>
                  <a:pt x="420" y="6961"/>
                  <a:pt x="381" y="7046"/>
                  <a:pt x="403" y="7126"/>
                </a:cubicBezTo>
                <a:lnTo>
                  <a:pt x="381" y="7126"/>
                </a:lnTo>
                <a:cubicBezTo>
                  <a:pt x="381" y="7131"/>
                  <a:pt x="386" y="7143"/>
                  <a:pt x="386" y="7154"/>
                </a:cubicBezTo>
                <a:lnTo>
                  <a:pt x="358" y="7160"/>
                </a:lnTo>
                <a:lnTo>
                  <a:pt x="364" y="7171"/>
                </a:lnTo>
                <a:cubicBezTo>
                  <a:pt x="375" y="7165"/>
                  <a:pt x="398" y="7154"/>
                  <a:pt x="409" y="7148"/>
                </a:cubicBezTo>
                <a:lnTo>
                  <a:pt x="409" y="7148"/>
                </a:lnTo>
                <a:cubicBezTo>
                  <a:pt x="403" y="7165"/>
                  <a:pt x="392" y="7194"/>
                  <a:pt x="386" y="7205"/>
                </a:cubicBezTo>
                <a:cubicBezTo>
                  <a:pt x="381" y="7205"/>
                  <a:pt x="358" y="7199"/>
                  <a:pt x="352" y="7199"/>
                </a:cubicBezTo>
                <a:cubicBezTo>
                  <a:pt x="352" y="7211"/>
                  <a:pt x="358" y="7228"/>
                  <a:pt x="364" y="7239"/>
                </a:cubicBezTo>
                <a:cubicBezTo>
                  <a:pt x="369" y="7234"/>
                  <a:pt x="381" y="7228"/>
                  <a:pt x="386" y="7228"/>
                </a:cubicBezTo>
                <a:cubicBezTo>
                  <a:pt x="392" y="7290"/>
                  <a:pt x="364" y="7358"/>
                  <a:pt x="352" y="7421"/>
                </a:cubicBezTo>
                <a:cubicBezTo>
                  <a:pt x="347" y="7415"/>
                  <a:pt x="324" y="7409"/>
                  <a:pt x="313" y="7404"/>
                </a:cubicBezTo>
                <a:lnTo>
                  <a:pt x="313" y="7404"/>
                </a:lnTo>
                <a:cubicBezTo>
                  <a:pt x="330" y="7415"/>
                  <a:pt x="341" y="7421"/>
                  <a:pt x="358" y="7426"/>
                </a:cubicBezTo>
                <a:cubicBezTo>
                  <a:pt x="347" y="7466"/>
                  <a:pt x="341" y="7500"/>
                  <a:pt x="335" y="7540"/>
                </a:cubicBezTo>
                <a:cubicBezTo>
                  <a:pt x="330" y="7506"/>
                  <a:pt x="324" y="7477"/>
                  <a:pt x="307" y="7449"/>
                </a:cubicBezTo>
                <a:cubicBezTo>
                  <a:pt x="307" y="7477"/>
                  <a:pt x="296" y="7500"/>
                  <a:pt x="267" y="7512"/>
                </a:cubicBezTo>
                <a:cubicBezTo>
                  <a:pt x="279" y="7512"/>
                  <a:pt x="290" y="7517"/>
                  <a:pt x="296" y="7523"/>
                </a:cubicBezTo>
                <a:cubicBezTo>
                  <a:pt x="261" y="7608"/>
                  <a:pt x="256" y="7704"/>
                  <a:pt x="233" y="7801"/>
                </a:cubicBezTo>
                <a:cubicBezTo>
                  <a:pt x="250" y="7795"/>
                  <a:pt x="273" y="7790"/>
                  <a:pt x="284" y="7790"/>
                </a:cubicBezTo>
                <a:cubicBezTo>
                  <a:pt x="279" y="7875"/>
                  <a:pt x="267" y="7960"/>
                  <a:pt x="250" y="8045"/>
                </a:cubicBezTo>
                <a:cubicBezTo>
                  <a:pt x="233" y="7999"/>
                  <a:pt x="239" y="7948"/>
                  <a:pt x="250" y="7903"/>
                </a:cubicBezTo>
                <a:lnTo>
                  <a:pt x="250" y="7903"/>
                </a:lnTo>
                <a:cubicBezTo>
                  <a:pt x="171" y="7920"/>
                  <a:pt x="227" y="8243"/>
                  <a:pt x="159" y="8323"/>
                </a:cubicBezTo>
                <a:cubicBezTo>
                  <a:pt x="137" y="8312"/>
                  <a:pt x="114" y="8300"/>
                  <a:pt x="97" y="8289"/>
                </a:cubicBezTo>
                <a:cubicBezTo>
                  <a:pt x="103" y="8289"/>
                  <a:pt x="120" y="8283"/>
                  <a:pt x="125" y="8283"/>
                </a:cubicBezTo>
                <a:cubicBezTo>
                  <a:pt x="131" y="8255"/>
                  <a:pt x="142" y="8238"/>
                  <a:pt x="171" y="8232"/>
                </a:cubicBezTo>
                <a:cubicBezTo>
                  <a:pt x="159" y="8209"/>
                  <a:pt x="148" y="8192"/>
                  <a:pt x="142" y="8170"/>
                </a:cubicBezTo>
                <a:lnTo>
                  <a:pt x="142" y="8170"/>
                </a:lnTo>
                <a:lnTo>
                  <a:pt x="182" y="8175"/>
                </a:lnTo>
                <a:cubicBezTo>
                  <a:pt x="176" y="8170"/>
                  <a:pt x="154" y="8158"/>
                  <a:pt x="148" y="8153"/>
                </a:cubicBezTo>
                <a:cubicBezTo>
                  <a:pt x="159" y="8068"/>
                  <a:pt x="171" y="7971"/>
                  <a:pt x="108" y="7903"/>
                </a:cubicBezTo>
                <a:cubicBezTo>
                  <a:pt x="108" y="8016"/>
                  <a:pt x="86" y="8130"/>
                  <a:pt x="80" y="8243"/>
                </a:cubicBezTo>
                <a:cubicBezTo>
                  <a:pt x="74" y="8243"/>
                  <a:pt x="63" y="8255"/>
                  <a:pt x="57" y="8260"/>
                </a:cubicBezTo>
                <a:cubicBezTo>
                  <a:pt x="86" y="8289"/>
                  <a:pt x="63" y="8329"/>
                  <a:pt x="46" y="8357"/>
                </a:cubicBezTo>
                <a:cubicBezTo>
                  <a:pt x="80" y="8419"/>
                  <a:pt x="46" y="8487"/>
                  <a:pt x="46" y="8556"/>
                </a:cubicBezTo>
                <a:lnTo>
                  <a:pt x="23" y="8561"/>
                </a:lnTo>
                <a:cubicBezTo>
                  <a:pt x="35" y="8561"/>
                  <a:pt x="46" y="8573"/>
                  <a:pt x="52" y="8573"/>
                </a:cubicBezTo>
                <a:cubicBezTo>
                  <a:pt x="52" y="8646"/>
                  <a:pt x="35" y="8720"/>
                  <a:pt x="52" y="8794"/>
                </a:cubicBezTo>
                <a:cubicBezTo>
                  <a:pt x="63" y="8822"/>
                  <a:pt x="40" y="8845"/>
                  <a:pt x="29" y="8868"/>
                </a:cubicBezTo>
                <a:cubicBezTo>
                  <a:pt x="40" y="8879"/>
                  <a:pt x="52" y="8890"/>
                  <a:pt x="63" y="8902"/>
                </a:cubicBezTo>
                <a:cubicBezTo>
                  <a:pt x="52" y="8907"/>
                  <a:pt x="35" y="8913"/>
                  <a:pt x="23" y="8913"/>
                </a:cubicBezTo>
                <a:cubicBezTo>
                  <a:pt x="52" y="9123"/>
                  <a:pt x="0" y="9321"/>
                  <a:pt x="6" y="9526"/>
                </a:cubicBezTo>
                <a:cubicBezTo>
                  <a:pt x="35" y="9560"/>
                  <a:pt x="6" y="9599"/>
                  <a:pt x="0" y="9639"/>
                </a:cubicBezTo>
                <a:cubicBezTo>
                  <a:pt x="12" y="9685"/>
                  <a:pt x="18" y="9736"/>
                  <a:pt x="18" y="9787"/>
                </a:cubicBezTo>
                <a:lnTo>
                  <a:pt x="35" y="9815"/>
                </a:lnTo>
                <a:cubicBezTo>
                  <a:pt x="23" y="9838"/>
                  <a:pt x="18" y="9860"/>
                  <a:pt x="12" y="9883"/>
                </a:cubicBezTo>
                <a:cubicBezTo>
                  <a:pt x="18" y="9906"/>
                  <a:pt x="23" y="9923"/>
                  <a:pt x="29" y="9946"/>
                </a:cubicBezTo>
                <a:cubicBezTo>
                  <a:pt x="23" y="9951"/>
                  <a:pt x="12" y="9963"/>
                  <a:pt x="6" y="9968"/>
                </a:cubicBezTo>
                <a:lnTo>
                  <a:pt x="29" y="9968"/>
                </a:lnTo>
                <a:cubicBezTo>
                  <a:pt x="23" y="10008"/>
                  <a:pt x="23" y="10042"/>
                  <a:pt x="29" y="10076"/>
                </a:cubicBezTo>
                <a:cubicBezTo>
                  <a:pt x="23" y="10082"/>
                  <a:pt x="12" y="10082"/>
                  <a:pt x="12" y="10087"/>
                </a:cubicBezTo>
                <a:cubicBezTo>
                  <a:pt x="18" y="10093"/>
                  <a:pt x="29" y="10104"/>
                  <a:pt x="35" y="10110"/>
                </a:cubicBezTo>
                <a:cubicBezTo>
                  <a:pt x="12" y="10178"/>
                  <a:pt x="63" y="10246"/>
                  <a:pt x="46" y="10314"/>
                </a:cubicBezTo>
                <a:cubicBezTo>
                  <a:pt x="97" y="10405"/>
                  <a:pt x="69" y="10519"/>
                  <a:pt x="97" y="10621"/>
                </a:cubicBezTo>
                <a:cubicBezTo>
                  <a:pt x="103" y="10626"/>
                  <a:pt x="120" y="10632"/>
                  <a:pt x="131" y="10638"/>
                </a:cubicBezTo>
                <a:cubicBezTo>
                  <a:pt x="125" y="10643"/>
                  <a:pt x="108" y="10660"/>
                  <a:pt x="103" y="10666"/>
                </a:cubicBezTo>
                <a:cubicBezTo>
                  <a:pt x="131" y="10791"/>
                  <a:pt x="108" y="10921"/>
                  <a:pt x="159" y="11035"/>
                </a:cubicBezTo>
                <a:lnTo>
                  <a:pt x="193" y="11035"/>
                </a:lnTo>
                <a:cubicBezTo>
                  <a:pt x="182" y="10973"/>
                  <a:pt x="171" y="10916"/>
                  <a:pt x="154" y="10859"/>
                </a:cubicBezTo>
                <a:cubicBezTo>
                  <a:pt x="159" y="10853"/>
                  <a:pt x="165" y="10842"/>
                  <a:pt x="171" y="10836"/>
                </a:cubicBezTo>
                <a:cubicBezTo>
                  <a:pt x="137" y="10751"/>
                  <a:pt x="148" y="10655"/>
                  <a:pt x="137" y="10564"/>
                </a:cubicBezTo>
                <a:cubicBezTo>
                  <a:pt x="131" y="10558"/>
                  <a:pt x="114" y="10553"/>
                  <a:pt x="108" y="10547"/>
                </a:cubicBezTo>
                <a:cubicBezTo>
                  <a:pt x="114" y="10524"/>
                  <a:pt x="120" y="10502"/>
                  <a:pt x="131" y="10479"/>
                </a:cubicBezTo>
                <a:lnTo>
                  <a:pt x="86" y="10439"/>
                </a:lnTo>
                <a:cubicBezTo>
                  <a:pt x="97" y="10439"/>
                  <a:pt x="114" y="10428"/>
                  <a:pt x="120" y="10428"/>
                </a:cubicBezTo>
                <a:cubicBezTo>
                  <a:pt x="114" y="10417"/>
                  <a:pt x="103" y="10394"/>
                  <a:pt x="97" y="10388"/>
                </a:cubicBezTo>
                <a:cubicBezTo>
                  <a:pt x="114" y="10377"/>
                  <a:pt x="131" y="10365"/>
                  <a:pt x="148" y="10354"/>
                </a:cubicBezTo>
                <a:lnTo>
                  <a:pt x="148" y="10354"/>
                </a:lnTo>
                <a:cubicBezTo>
                  <a:pt x="137" y="10360"/>
                  <a:pt x="120" y="10360"/>
                  <a:pt x="108" y="10360"/>
                </a:cubicBezTo>
                <a:cubicBezTo>
                  <a:pt x="103" y="10207"/>
                  <a:pt x="103" y="10053"/>
                  <a:pt x="86" y="9900"/>
                </a:cubicBezTo>
                <a:lnTo>
                  <a:pt x="86" y="9900"/>
                </a:lnTo>
                <a:lnTo>
                  <a:pt x="171" y="9923"/>
                </a:lnTo>
                <a:cubicBezTo>
                  <a:pt x="159" y="9923"/>
                  <a:pt x="137" y="9929"/>
                  <a:pt x="125" y="9929"/>
                </a:cubicBezTo>
                <a:cubicBezTo>
                  <a:pt x="125" y="10002"/>
                  <a:pt x="137" y="10076"/>
                  <a:pt x="148" y="10150"/>
                </a:cubicBezTo>
                <a:lnTo>
                  <a:pt x="182" y="10133"/>
                </a:lnTo>
                <a:cubicBezTo>
                  <a:pt x="205" y="10235"/>
                  <a:pt x="216" y="10337"/>
                  <a:pt x="216" y="10439"/>
                </a:cubicBezTo>
                <a:cubicBezTo>
                  <a:pt x="188" y="10422"/>
                  <a:pt x="176" y="10394"/>
                  <a:pt x="176" y="10360"/>
                </a:cubicBezTo>
                <a:lnTo>
                  <a:pt x="171" y="10360"/>
                </a:lnTo>
                <a:lnTo>
                  <a:pt x="171" y="10428"/>
                </a:lnTo>
                <a:cubicBezTo>
                  <a:pt x="193" y="10439"/>
                  <a:pt x="210" y="10445"/>
                  <a:pt x="233" y="10451"/>
                </a:cubicBezTo>
                <a:cubicBezTo>
                  <a:pt x="227" y="10479"/>
                  <a:pt x="193" y="10468"/>
                  <a:pt x="176" y="10473"/>
                </a:cubicBezTo>
                <a:cubicBezTo>
                  <a:pt x="188" y="10519"/>
                  <a:pt x="193" y="10570"/>
                  <a:pt x="205" y="10615"/>
                </a:cubicBezTo>
                <a:cubicBezTo>
                  <a:pt x="210" y="10587"/>
                  <a:pt x="222" y="10564"/>
                  <a:pt x="227" y="10541"/>
                </a:cubicBezTo>
                <a:lnTo>
                  <a:pt x="227" y="10541"/>
                </a:lnTo>
                <a:cubicBezTo>
                  <a:pt x="227" y="10598"/>
                  <a:pt x="284" y="10678"/>
                  <a:pt x="222" y="10717"/>
                </a:cubicBezTo>
                <a:cubicBezTo>
                  <a:pt x="227" y="10751"/>
                  <a:pt x="233" y="10785"/>
                  <a:pt x="239" y="10819"/>
                </a:cubicBezTo>
                <a:cubicBezTo>
                  <a:pt x="239" y="10797"/>
                  <a:pt x="239" y="10780"/>
                  <a:pt x="239" y="10757"/>
                </a:cubicBezTo>
                <a:lnTo>
                  <a:pt x="256" y="10757"/>
                </a:lnTo>
                <a:cubicBezTo>
                  <a:pt x="261" y="10785"/>
                  <a:pt x="267" y="10819"/>
                  <a:pt x="273" y="10848"/>
                </a:cubicBezTo>
                <a:cubicBezTo>
                  <a:pt x="261" y="10848"/>
                  <a:pt x="244" y="10853"/>
                  <a:pt x="239" y="10853"/>
                </a:cubicBezTo>
                <a:cubicBezTo>
                  <a:pt x="279" y="10853"/>
                  <a:pt x="279" y="10882"/>
                  <a:pt x="273" y="10910"/>
                </a:cubicBezTo>
                <a:cubicBezTo>
                  <a:pt x="261" y="10910"/>
                  <a:pt x="244" y="10904"/>
                  <a:pt x="233" y="10904"/>
                </a:cubicBezTo>
                <a:cubicBezTo>
                  <a:pt x="261" y="10995"/>
                  <a:pt x="273" y="11086"/>
                  <a:pt x="290" y="11182"/>
                </a:cubicBezTo>
                <a:cubicBezTo>
                  <a:pt x="290" y="11165"/>
                  <a:pt x="290" y="11143"/>
                  <a:pt x="290" y="11131"/>
                </a:cubicBezTo>
                <a:lnTo>
                  <a:pt x="318" y="11120"/>
                </a:lnTo>
                <a:cubicBezTo>
                  <a:pt x="324" y="11154"/>
                  <a:pt x="330" y="11188"/>
                  <a:pt x="335" y="11222"/>
                </a:cubicBezTo>
                <a:cubicBezTo>
                  <a:pt x="330" y="11217"/>
                  <a:pt x="307" y="11217"/>
                  <a:pt x="301" y="11217"/>
                </a:cubicBezTo>
                <a:cubicBezTo>
                  <a:pt x="313" y="11330"/>
                  <a:pt x="330" y="11443"/>
                  <a:pt x="369" y="11551"/>
                </a:cubicBezTo>
                <a:cubicBezTo>
                  <a:pt x="369" y="11489"/>
                  <a:pt x="347" y="11432"/>
                  <a:pt x="352" y="11370"/>
                </a:cubicBezTo>
                <a:lnTo>
                  <a:pt x="352" y="11370"/>
                </a:lnTo>
                <a:cubicBezTo>
                  <a:pt x="392" y="11455"/>
                  <a:pt x="403" y="11546"/>
                  <a:pt x="415" y="11642"/>
                </a:cubicBezTo>
                <a:cubicBezTo>
                  <a:pt x="409" y="11648"/>
                  <a:pt x="403" y="11653"/>
                  <a:pt x="403" y="11659"/>
                </a:cubicBezTo>
                <a:cubicBezTo>
                  <a:pt x="386" y="11687"/>
                  <a:pt x="398" y="11721"/>
                  <a:pt x="409" y="11750"/>
                </a:cubicBezTo>
                <a:cubicBezTo>
                  <a:pt x="432" y="11727"/>
                  <a:pt x="426" y="11699"/>
                  <a:pt x="426" y="11665"/>
                </a:cubicBezTo>
                <a:lnTo>
                  <a:pt x="426" y="11665"/>
                </a:lnTo>
                <a:cubicBezTo>
                  <a:pt x="449" y="11704"/>
                  <a:pt x="454" y="11744"/>
                  <a:pt x="466" y="11784"/>
                </a:cubicBezTo>
                <a:lnTo>
                  <a:pt x="420" y="11784"/>
                </a:lnTo>
                <a:cubicBezTo>
                  <a:pt x="432" y="11818"/>
                  <a:pt x="437" y="11846"/>
                  <a:pt x="449" y="11880"/>
                </a:cubicBezTo>
                <a:cubicBezTo>
                  <a:pt x="454" y="11858"/>
                  <a:pt x="460" y="11835"/>
                  <a:pt x="471" y="11818"/>
                </a:cubicBezTo>
                <a:cubicBezTo>
                  <a:pt x="483" y="11869"/>
                  <a:pt x="488" y="11920"/>
                  <a:pt x="500" y="11971"/>
                </a:cubicBezTo>
                <a:cubicBezTo>
                  <a:pt x="483" y="11977"/>
                  <a:pt x="460" y="11988"/>
                  <a:pt x="443" y="11999"/>
                </a:cubicBezTo>
                <a:cubicBezTo>
                  <a:pt x="528" y="12045"/>
                  <a:pt x="505" y="12175"/>
                  <a:pt x="568" y="12243"/>
                </a:cubicBezTo>
                <a:cubicBezTo>
                  <a:pt x="562" y="12232"/>
                  <a:pt x="557" y="12204"/>
                  <a:pt x="551" y="12192"/>
                </a:cubicBezTo>
                <a:cubicBezTo>
                  <a:pt x="562" y="12192"/>
                  <a:pt x="574" y="12187"/>
                  <a:pt x="579" y="12181"/>
                </a:cubicBezTo>
                <a:cubicBezTo>
                  <a:pt x="579" y="12198"/>
                  <a:pt x="585" y="12226"/>
                  <a:pt x="585" y="12238"/>
                </a:cubicBezTo>
                <a:cubicBezTo>
                  <a:pt x="596" y="12249"/>
                  <a:pt x="602" y="12260"/>
                  <a:pt x="613" y="12272"/>
                </a:cubicBezTo>
                <a:cubicBezTo>
                  <a:pt x="602" y="12272"/>
                  <a:pt x="574" y="12278"/>
                  <a:pt x="557" y="12278"/>
                </a:cubicBezTo>
                <a:cubicBezTo>
                  <a:pt x="568" y="12312"/>
                  <a:pt x="574" y="12351"/>
                  <a:pt x="608" y="12368"/>
                </a:cubicBezTo>
                <a:cubicBezTo>
                  <a:pt x="619" y="12408"/>
                  <a:pt x="625" y="12448"/>
                  <a:pt x="625" y="12493"/>
                </a:cubicBezTo>
                <a:cubicBezTo>
                  <a:pt x="636" y="12499"/>
                  <a:pt x="647" y="12510"/>
                  <a:pt x="653" y="12521"/>
                </a:cubicBezTo>
                <a:cubicBezTo>
                  <a:pt x="659" y="12567"/>
                  <a:pt x="670" y="12612"/>
                  <a:pt x="693" y="12658"/>
                </a:cubicBezTo>
                <a:cubicBezTo>
                  <a:pt x="681" y="12652"/>
                  <a:pt x="659" y="12635"/>
                  <a:pt x="647" y="12629"/>
                </a:cubicBezTo>
                <a:lnTo>
                  <a:pt x="647" y="12629"/>
                </a:lnTo>
                <a:cubicBezTo>
                  <a:pt x="687" y="12663"/>
                  <a:pt x="704" y="12720"/>
                  <a:pt x="744" y="12748"/>
                </a:cubicBezTo>
                <a:cubicBezTo>
                  <a:pt x="732" y="12703"/>
                  <a:pt x="721" y="12663"/>
                  <a:pt x="715" y="12618"/>
                </a:cubicBezTo>
                <a:lnTo>
                  <a:pt x="715" y="12618"/>
                </a:lnTo>
                <a:cubicBezTo>
                  <a:pt x="783" y="12748"/>
                  <a:pt x="835" y="12890"/>
                  <a:pt x="874" y="13038"/>
                </a:cubicBezTo>
                <a:cubicBezTo>
                  <a:pt x="863" y="13009"/>
                  <a:pt x="852" y="12987"/>
                  <a:pt x="835" y="12964"/>
                </a:cubicBezTo>
                <a:cubicBezTo>
                  <a:pt x="818" y="12987"/>
                  <a:pt x="823" y="13015"/>
                  <a:pt x="823" y="13043"/>
                </a:cubicBezTo>
                <a:cubicBezTo>
                  <a:pt x="846" y="13066"/>
                  <a:pt x="863" y="13089"/>
                  <a:pt x="880" y="13112"/>
                </a:cubicBezTo>
                <a:cubicBezTo>
                  <a:pt x="874" y="13117"/>
                  <a:pt x="863" y="13129"/>
                  <a:pt x="857" y="13134"/>
                </a:cubicBezTo>
                <a:cubicBezTo>
                  <a:pt x="890" y="13140"/>
                  <a:pt x="956" y="13248"/>
                  <a:pt x="901" y="13248"/>
                </a:cubicBezTo>
                <a:cubicBezTo>
                  <a:pt x="900" y="13248"/>
                  <a:pt x="898" y="13248"/>
                  <a:pt x="897" y="13248"/>
                </a:cubicBezTo>
                <a:cubicBezTo>
                  <a:pt x="812" y="13134"/>
                  <a:pt x="789" y="12981"/>
                  <a:pt x="698" y="12873"/>
                </a:cubicBezTo>
                <a:cubicBezTo>
                  <a:pt x="704" y="12868"/>
                  <a:pt x="710" y="12856"/>
                  <a:pt x="710" y="12851"/>
                </a:cubicBezTo>
                <a:cubicBezTo>
                  <a:pt x="670" y="12771"/>
                  <a:pt x="653" y="12686"/>
                  <a:pt x="625" y="12607"/>
                </a:cubicBezTo>
                <a:cubicBezTo>
                  <a:pt x="608" y="12612"/>
                  <a:pt x="574" y="12618"/>
                  <a:pt x="557" y="12618"/>
                </a:cubicBezTo>
                <a:cubicBezTo>
                  <a:pt x="568" y="12663"/>
                  <a:pt x="591" y="12709"/>
                  <a:pt x="642" y="12720"/>
                </a:cubicBezTo>
                <a:cubicBezTo>
                  <a:pt x="647" y="12737"/>
                  <a:pt x="647" y="12760"/>
                  <a:pt x="647" y="12777"/>
                </a:cubicBezTo>
                <a:cubicBezTo>
                  <a:pt x="630" y="12817"/>
                  <a:pt x="676" y="12851"/>
                  <a:pt x="687" y="12890"/>
                </a:cubicBezTo>
                <a:lnTo>
                  <a:pt x="647" y="12896"/>
                </a:lnTo>
                <a:cubicBezTo>
                  <a:pt x="659" y="12896"/>
                  <a:pt x="676" y="12902"/>
                  <a:pt x="687" y="12902"/>
                </a:cubicBezTo>
                <a:cubicBezTo>
                  <a:pt x="681" y="12924"/>
                  <a:pt x="676" y="12958"/>
                  <a:pt x="670" y="12981"/>
                </a:cubicBezTo>
                <a:cubicBezTo>
                  <a:pt x="687" y="12987"/>
                  <a:pt x="704" y="12998"/>
                  <a:pt x="727" y="13004"/>
                </a:cubicBezTo>
                <a:cubicBezTo>
                  <a:pt x="715" y="13015"/>
                  <a:pt x="704" y="13038"/>
                  <a:pt x="698" y="13049"/>
                </a:cubicBezTo>
                <a:cubicBezTo>
                  <a:pt x="704" y="13043"/>
                  <a:pt x="721" y="13038"/>
                  <a:pt x="727" y="13032"/>
                </a:cubicBezTo>
                <a:cubicBezTo>
                  <a:pt x="732" y="13066"/>
                  <a:pt x="755" y="13100"/>
                  <a:pt x="732" y="13134"/>
                </a:cubicBezTo>
                <a:cubicBezTo>
                  <a:pt x="738" y="13129"/>
                  <a:pt x="749" y="13123"/>
                  <a:pt x="755" y="13117"/>
                </a:cubicBezTo>
                <a:cubicBezTo>
                  <a:pt x="789" y="13214"/>
                  <a:pt x="846" y="13299"/>
                  <a:pt x="886" y="13390"/>
                </a:cubicBezTo>
                <a:lnTo>
                  <a:pt x="852" y="13384"/>
                </a:lnTo>
                <a:lnTo>
                  <a:pt x="852" y="13384"/>
                </a:lnTo>
                <a:cubicBezTo>
                  <a:pt x="908" y="13401"/>
                  <a:pt x="959" y="13492"/>
                  <a:pt x="937" y="13548"/>
                </a:cubicBezTo>
                <a:cubicBezTo>
                  <a:pt x="931" y="13577"/>
                  <a:pt x="971" y="13577"/>
                  <a:pt x="982" y="13588"/>
                </a:cubicBezTo>
                <a:cubicBezTo>
                  <a:pt x="994" y="13614"/>
                  <a:pt x="1006" y="13636"/>
                  <a:pt x="1022" y="13656"/>
                </a:cubicBezTo>
                <a:lnTo>
                  <a:pt x="1022" y="13656"/>
                </a:lnTo>
                <a:cubicBezTo>
                  <a:pt x="1022" y="13599"/>
                  <a:pt x="1062" y="13571"/>
                  <a:pt x="1101" y="13537"/>
                </a:cubicBezTo>
                <a:cubicBezTo>
                  <a:pt x="1090" y="13497"/>
                  <a:pt x="1073" y="13452"/>
                  <a:pt x="1056" y="13412"/>
                </a:cubicBezTo>
                <a:lnTo>
                  <a:pt x="1056" y="13412"/>
                </a:lnTo>
                <a:cubicBezTo>
                  <a:pt x="1175" y="13611"/>
                  <a:pt x="1294" y="13821"/>
                  <a:pt x="1408" y="14031"/>
                </a:cubicBezTo>
                <a:cubicBezTo>
                  <a:pt x="1396" y="14025"/>
                  <a:pt x="1374" y="14025"/>
                  <a:pt x="1362" y="14019"/>
                </a:cubicBezTo>
                <a:lnTo>
                  <a:pt x="1362" y="14019"/>
                </a:lnTo>
                <a:cubicBezTo>
                  <a:pt x="1362" y="14025"/>
                  <a:pt x="1368" y="14036"/>
                  <a:pt x="1368" y="14036"/>
                </a:cubicBezTo>
                <a:cubicBezTo>
                  <a:pt x="1375" y="14036"/>
                  <a:pt x="1381" y="14035"/>
                  <a:pt x="1387" y="14035"/>
                </a:cubicBezTo>
                <a:cubicBezTo>
                  <a:pt x="1421" y="14035"/>
                  <a:pt x="1441" y="14050"/>
                  <a:pt x="1436" y="14093"/>
                </a:cubicBezTo>
                <a:cubicBezTo>
                  <a:pt x="1425" y="14087"/>
                  <a:pt x="1396" y="14076"/>
                  <a:pt x="1385" y="14065"/>
                </a:cubicBezTo>
                <a:lnTo>
                  <a:pt x="1385" y="14065"/>
                </a:lnTo>
                <a:cubicBezTo>
                  <a:pt x="1396" y="14076"/>
                  <a:pt x="1402" y="14093"/>
                  <a:pt x="1413" y="14104"/>
                </a:cubicBezTo>
                <a:cubicBezTo>
                  <a:pt x="1425" y="14099"/>
                  <a:pt x="1442" y="14099"/>
                  <a:pt x="1453" y="14099"/>
                </a:cubicBezTo>
                <a:cubicBezTo>
                  <a:pt x="1493" y="14156"/>
                  <a:pt x="1527" y="14224"/>
                  <a:pt x="1561" y="14286"/>
                </a:cubicBezTo>
                <a:cubicBezTo>
                  <a:pt x="1601" y="14365"/>
                  <a:pt x="1708" y="14434"/>
                  <a:pt x="1680" y="14530"/>
                </a:cubicBezTo>
                <a:cubicBezTo>
                  <a:pt x="1697" y="14570"/>
                  <a:pt x="1714" y="14609"/>
                  <a:pt x="1731" y="14649"/>
                </a:cubicBezTo>
                <a:cubicBezTo>
                  <a:pt x="1737" y="14655"/>
                  <a:pt x="1754" y="14661"/>
                  <a:pt x="1759" y="14666"/>
                </a:cubicBezTo>
                <a:cubicBezTo>
                  <a:pt x="1764" y="14694"/>
                  <a:pt x="1780" y="14715"/>
                  <a:pt x="1808" y="14715"/>
                </a:cubicBezTo>
                <a:cubicBezTo>
                  <a:pt x="1814" y="14715"/>
                  <a:pt x="1820" y="14714"/>
                  <a:pt x="1827" y="14712"/>
                </a:cubicBezTo>
                <a:cubicBezTo>
                  <a:pt x="1816" y="14689"/>
                  <a:pt x="1799" y="14672"/>
                  <a:pt x="1788" y="14649"/>
                </a:cubicBezTo>
                <a:lnTo>
                  <a:pt x="1788" y="14649"/>
                </a:lnTo>
                <a:cubicBezTo>
                  <a:pt x="1816" y="14672"/>
                  <a:pt x="1839" y="14700"/>
                  <a:pt x="1862" y="14729"/>
                </a:cubicBezTo>
                <a:cubicBezTo>
                  <a:pt x="1850" y="14734"/>
                  <a:pt x="1827" y="14740"/>
                  <a:pt x="1816" y="14746"/>
                </a:cubicBezTo>
                <a:cubicBezTo>
                  <a:pt x="1833" y="14757"/>
                  <a:pt x="1850" y="14768"/>
                  <a:pt x="1867" y="14785"/>
                </a:cubicBezTo>
                <a:cubicBezTo>
                  <a:pt x="1844" y="14791"/>
                  <a:pt x="1822" y="14802"/>
                  <a:pt x="1805" y="14814"/>
                </a:cubicBezTo>
                <a:cubicBezTo>
                  <a:pt x="1788" y="14791"/>
                  <a:pt x="1776" y="14774"/>
                  <a:pt x="1759" y="14757"/>
                </a:cubicBezTo>
                <a:lnTo>
                  <a:pt x="1759" y="14734"/>
                </a:lnTo>
                <a:cubicBezTo>
                  <a:pt x="1725" y="14689"/>
                  <a:pt x="1686" y="14649"/>
                  <a:pt x="1640" y="14615"/>
                </a:cubicBezTo>
                <a:cubicBezTo>
                  <a:pt x="1640" y="14598"/>
                  <a:pt x="1640" y="14570"/>
                  <a:pt x="1640" y="14558"/>
                </a:cubicBezTo>
                <a:cubicBezTo>
                  <a:pt x="1629" y="14564"/>
                  <a:pt x="1606" y="14570"/>
                  <a:pt x="1595" y="14575"/>
                </a:cubicBezTo>
                <a:cubicBezTo>
                  <a:pt x="1612" y="14672"/>
                  <a:pt x="1691" y="14740"/>
                  <a:pt x="1742" y="14825"/>
                </a:cubicBezTo>
                <a:lnTo>
                  <a:pt x="1720" y="14834"/>
                </a:lnTo>
                <a:lnTo>
                  <a:pt x="1720" y="14834"/>
                </a:lnTo>
                <a:cubicBezTo>
                  <a:pt x="1730" y="14831"/>
                  <a:pt x="1743" y="14831"/>
                  <a:pt x="1748" y="14831"/>
                </a:cubicBezTo>
                <a:cubicBezTo>
                  <a:pt x="1771" y="14876"/>
                  <a:pt x="1805" y="14916"/>
                  <a:pt x="1844" y="14944"/>
                </a:cubicBezTo>
                <a:cubicBezTo>
                  <a:pt x="1856" y="14984"/>
                  <a:pt x="1873" y="15012"/>
                  <a:pt x="1918" y="15012"/>
                </a:cubicBezTo>
                <a:cubicBezTo>
                  <a:pt x="1913" y="15018"/>
                  <a:pt x="1896" y="15035"/>
                  <a:pt x="1890" y="15041"/>
                </a:cubicBezTo>
                <a:cubicBezTo>
                  <a:pt x="1901" y="15035"/>
                  <a:pt x="1924" y="15029"/>
                  <a:pt x="1935" y="15024"/>
                </a:cubicBezTo>
                <a:cubicBezTo>
                  <a:pt x="1941" y="15041"/>
                  <a:pt x="1941" y="15069"/>
                  <a:pt x="1941" y="15086"/>
                </a:cubicBezTo>
                <a:cubicBezTo>
                  <a:pt x="1947" y="15086"/>
                  <a:pt x="1958" y="15080"/>
                  <a:pt x="1964" y="15080"/>
                </a:cubicBezTo>
                <a:cubicBezTo>
                  <a:pt x="1947" y="15024"/>
                  <a:pt x="1930" y="14956"/>
                  <a:pt x="1862" y="14944"/>
                </a:cubicBezTo>
                <a:lnTo>
                  <a:pt x="1862" y="14893"/>
                </a:lnTo>
                <a:cubicBezTo>
                  <a:pt x="1844" y="14865"/>
                  <a:pt x="1822" y="14842"/>
                  <a:pt x="1799" y="14819"/>
                </a:cubicBezTo>
                <a:cubicBezTo>
                  <a:pt x="1822" y="14814"/>
                  <a:pt x="1856" y="14808"/>
                  <a:pt x="1879" y="14802"/>
                </a:cubicBezTo>
                <a:cubicBezTo>
                  <a:pt x="1879" y="14814"/>
                  <a:pt x="1879" y="14836"/>
                  <a:pt x="1879" y="14848"/>
                </a:cubicBezTo>
                <a:cubicBezTo>
                  <a:pt x="1896" y="14842"/>
                  <a:pt x="1913" y="14836"/>
                  <a:pt x="1924" y="14825"/>
                </a:cubicBezTo>
                <a:cubicBezTo>
                  <a:pt x="1930" y="14831"/>
                  <a:pt x="1947" y="14842"/>
                  <a:pt x="1952" y="14848"/>
                </a:cubicBezTo>
                <a:cubicBezTo>
                  <a:pt x="1941" y="14853"/>
                  <a:pt x="1913" y="14865"/>
                  <a:pt x="1901" y="14876"/>
                </a:cubicBezTo>
                <a:cubicBezTo>
                  <a:pt x="1918" y="14876"/>
                  <a:pt x="1947" y="14882"/>
                  <a:pt x="1964" y="14882"/>
                </a:cubicBezTo>
                <a:cubicBezTo>
                  <a:pt x="1975" y="14893"/>
                  <a:pt x="1986" y="14904"/>
                  <a:pt x="1998" y="14916"/>
                </a:cubicBezTo>
                <a:cubicBezTo>
                  <a:pt x="1981" y="14910"/>
                  <a:pt x="1964" y="14893"/>
                  <a:pt x="1941" y="14893"/>
                </a:cubicBezTo>
                <a:cubicBezTo>
                  <a:pt x="1930" y="14950"/>
                  <a:pt x="2015" y="14927"/>
                  <a:pt x="2043" y="14961"/>
                </a:cubicBezTo>
                <a:cubicBezTo>
                  <a:pt x="2049" y="14978"/>
                  <a:pt x="2066" y="15018"/>
                  <a:pt x="2077" y="15041"/>
                </a:cubicBezTo>
                <a:cubicBezTo>
                  <a:pt x="2060" y="15035"/>
                  <a:pt x="2032" y="15029"/>
                  <a:pt x="2020" y="15029"/>
                </a:cubicBezTo>
                <a:cubicBezTo>
                  <a:pt x="2049" y="15041"/>
                  <a:pt x="2071" y="15069"/>
                  <a:pt x="2088" y="15097"/>
                </a:cubicBezTo>
                <a:cubicBezTo>
                  <a:pt x="2088" y="15086"/>
                  <a:pt x="2083" y="15052"/>
                  <a:pt x="2077" y="15041"/>
                </a:cubicBezTo>
                <a:lnTo>
                  <a:pt x="2077" y="15041"/>
                </a:lnTo>
                <a:cubicBezTo>
                  <a:pt x="2134" y="15052"/>
                  <a:pt x="2128" y="15092"/>
                  <a:pt x="2111" y="15131"/>
                </a:cubicBezTo>
                <a:cubicBezTo>
                  <a:pt x="2123" y="15131"/>
                  <a:pt x="2145" y="15126"/>
                  <a:pt x="2157" y="15126"/>
                </a:cubicBezTo>
                <a:cubicBezTo>
                  <a:pt x="2185" y="15148"/>
                  <a:pt x="2202" y="15165"/>
                  <a:pt x="2225" y="15188"/>
                </a:cubicBezTo>
                <a:cubicBezTo>
                  <a:pt x="2242" y="15217"/>
                  <a:pt x="2264" y="15239"/>
                  <a:pt x="2281" y="15268"/>
                </a:cubicBezTo>
                <a:cubicBezTo>
                  <a:pt x="2259" y="15268"/>
                  <a:pt x="2242" y="15262"/>
                  <a:pt x="2219" y="15262"/>
                </a:cubicBezTo>
                <a:cubicBezTo>
                  <a:pt x="2242" y="15279"/>
                  <a:pt x="2264" y="15285"/>
                  <a:pt x="2293" y="15285"/>
                </a:cubicBezTo>
                <a:cubicBezTo>
                  <a:pt x="2298" y="15290"/>
                  <a:pt x="2304" y="15296"/>
                  <a:pt x="2310" y="15307"/>
                </a:cubicBezTo>
                <a:cubicBezTo>
                  <a:pt x="2304" y="15319"/>
                  <a:pt x="2298" y="15330"/>
                  <a:pt x="2298" y="15341"/>
                </a:cubicBezTo>
                <a:cubicBezTo>
                  <a:pt x="2304" y="15336"/>
                  <a:pt x="2310" y="15324"/>
                  <a:pt x="2315" y="15319"/>
                </a:cubicBezTo>
                <a:cubicBezTo>
                  <a:pt x="2327" y="15341"/>
                  <a:pt x="2338" y="15358"/>
                  <a:pt x="2349" y="15375"/>
                </a:cubicBezTo>
                <a:cubicBezTo>
                  <a:pt x="2355" y="15364"/>
                  <a:pt x="2361" y="15353"/>
                  <a:pt x="2366" y="15336"/>
                </a:cubicBezTo>
                <a:cubicBezTo>
                  <a:pt x="2383" y="15358"/>
                  <a:pt x="2406" y="15375"/>
                  <a:pt x="2429" y="15392"/>
                </a:cubicBezTo>
                <a:cubicBezTo>
                  <a:pt x="2418" y="15398"/>
                  <a:pt x="2401" y="15404"/>
                  <a:pt x="2389" y="15409"/>
                </a:cubicBezTo>
                <a:cubicBezTo>
                  <a:pt x="2395" y="15421"/>
                  <a:pt x="2406" y="15438"/>
                  <a:pt x="2418" y="15443"/>
                </a:cubicBezTo>
                <a:cubicBezTo>
                  <a:pt x="2422" y="15421"/>
                  <a:pt x="2430" y="15414"/>
                  <a:pt x="2441" y="15414"/>
                </a:cubicBezTo>
                <a:cubicBezTo>
                  <a:pt x="2461" y="15414"/>
                  <a:pt x="2488" y="15440"/>
                  <a:pt x="2503" y="15455"/>
                </a:cubicBezTo>
                <a:cubicBezTo>
                  <a:pt x="2554" y="15506"/>
                  <a:pt x="2616" y="15551"/>
                  <a:pt x="2673" y="15597"/>
                </a:cubicBezTo>
                <a:cubicBezTo>
                  <a:pt x="2667" y="15614"/>
                  <a:pt x="2662" y="15625"/>
                  <a:pt x="2679" y="15642"/>
                </a:cubicBezTo>
                <a:cubicBezTo>
                  <a:pt x="2684" y="15636"/>
                  <a:pt x="2690" y="15625"/>
                  <a:pt x="2696" y="15614"/>
                </a:cubicBezTo>
                <a:cubicBezTo>
                  <a:pt x="2713" y="15625"/>
                  <a:pt x="2730" y="15636"/>
                  <a:pt x="2741" y="15648"/>
                </a:cubicBezTo>
                <a:cubicBezTo>
                  <a:pt x="2769" y="15676"/>
                  <a:pt x="2798" y="15704"/>
                  <a:pt x="2826" y="15733"/>
                </a:cubicBezTo>
                <a:cubicBezTo>
                  <a:pt x="2809" y="15733"/>
                  <a:pt x="2798" y="15733"/>
                  <a:pt x="2798" y="15750"/>
                </a:cubicBezTo>
                <a:cubicBezTo>
                  <a:pt x="2798" y="15756"/>
                  <a:pt x="2809" y="15761"/>
                  <a:pt x="2820" y="15767"/>
                </a:cubicBezTo>
                <a:cubicBezTo>
                  <a:pt x="2809" y="15778"/>
                  <a:pt x="2803" y="15784"/>
                  <a:pt x="2798" y="15795"/>
                </a:cubicBezTo>
                <a:cubicBezTo>
                  <a:pt x="2809" y="15795"/>
                  <a:pt x="2837" y="15807"/>
                  <a:pt x="2849" y="15807"/>
                </a:cubicBezTo>
                <a:cubicBezTo>
                  <a:pt x="2849" y="15801"/>
                  <a:pt x="2849" y="15778"/>
                  <a:pt x="2854" y="15767"/>
                </a:cubicBezTo>
                <a:cubicBezTo>
                  <a:pt x="2871" y="15784"/>
                  <a:pt x="2894" y="15807"/>
                  <a:pt x="2917" y="15824"/>
                </a:cubicBezTo>
                <a:cubicBezTo>
                  <a:pt x="2911" y="15841"/>
                  <a:pt x="2905" y="15858"/>
                  <a:pt x="2894" y="15875"/>
                </a:cubicBezTo>
                <a:cubicBezTo>
                  <a:pt x="2928" y="15903"/>
                  <a:pt x="2957" y="15937"/>
                  <a:pt x="2996" y="15960"/>
                </a:cubicBezTo>
                <a:cubicBezTo>
                  <a:pt x="2974" y="15926"/>
                  <a:pt x="2945" y="15897"/>
                  <a:pt x="2928" y="15863"/>
                </a:cubicBezTo>
                <a:lnTo>
                  <a:pt x="2928" y="15863"/>
                </a:lnTo>
                <a:cubicBezTo>
                  <a:pt x="2979" y="15886"/>
                  <a:pt x="3008" y="15931"/>
                  <a:pt x="3042" y="15971"/>
                </a:cubicBezTo>
                <a:cubicBezTo>
                  <a:pt x="3036" y="15983"/>
                  <a:pt x="3030" y="15994"/>
                  <a:pt x="3025" y="16000"/>
                </a:cubicBezTo>
                <a:lnTo>
                  <a:pt x="3076" y="16051"/>
                </a:lnTo>
                <a:cubicBezTo>
                  <a:pt x="3070" y="16028"/>
                  <a:pt x="3059" y="16000"/>
                  <a:pt x="3047" y="15977"/>
                </a:cubicBezTo>
                <a:lnTo>
                  <a:pt x="3047" y="15977"/>
                </a:lnTo>
                <a:cubicBezTo>
                  <a:pt x="3127" y="16045"/>
                  <a:pt x="3201" y="16119"/>
                  <a:pt x="3280" y="16192"/>
                </a:cubicBezTo>
                <a:cubicBezTo>
                  <a:pt x="3269" y="16192"/>
                  <a:pt x="3246" y="16187"/>
                  <a:pt x="3235" y="16187"/>
                </a:cubicBezTo>
                <a:cubicBezTo>
                  <a:pt x="3240" y="16204"/>
                  <a:pt x="3246" y="16221"/>
                  <a:pt x="3252" y="16238"/>
                </a:cubicBezTo>
                <a:cubicBezTo>
                  <a:pt x="3297" y="16266"/>
                  <a:pt x="3365" y="16255"/>
                  <a:pt x="3399" y="16300"/>
                </a:cubicBezTo>
                <a:cubicBezTo>
                  <a:pt x="3371" y="16295"/>
                  <a:pt x="3342" y="16289"/>
                  <a:pt x="3314" y="16278"/>
                </a:cubicBezTo>
                <a:lnTo>
                  <a:pt x="3314" y="16278"/>
                </a:lnTo>
                <a:cubicBezTo>
                  <a:pt x="3376" y="16334"/>
                  <a:pt x="3427" y="16408"/>
                  <a:pt x="3513" y="16425"/>
                </a:cubicBezTo>
                <a:lnTo>
                  <a:pt x="3501" y="16442"/>
                </a:lnTo>
                <a:cubicBezTo>
                  <a:pt x="3507" y="16442"/>
                  <a:pt x="3524" y="16448"/>
                  <a:pt x="3530" y="16448"/>
                </a:cubicBezTo>
                <a:lnTo>
                  <a:pt x="3524" y="16476"/>
                </a:lnTo>
                <a:lnTo>
                  <a:pt x="3535" y="16476"/>
                </a:lnTo>
                <a:cubicBezTo>
                  <a:pt x="3535" y="16465"/>
                  <a:pt x="3535" y="16442"/>
                  <a:pt x="3535" y="16425"/>
                </a:cubicBezTo>
                <a:cubicBezTo>
                  <a:pt x="3547" y="16436"/>
                  <a:pt x="3569" y="16465"/>
                  <a:pt x="3581" y="16476"/>
                </a:cubicBezTo>
                <a:cubicBezTo>
                  <a:pt x="3569" y="16482"/>
                  <a:pt x="3558" y="16493"/>
                  <a:pt x="3552" y="16504"/>
                </a:cubicBezTo>
                <a:cubicBezTo>
                  <a:pt x="3564" y="16504"/>
                  <a:pt x="3581" y="16510"/>
                  <a:pt x="3592" y="16510"/>
                </a:cubicBezTo>
                <a:cubicBezTo>
                  <a:pt x="3592" y="16504"/>
                  <a:pt x="3592" y="16487"/>
                  <a:pt x="3592" y="16482"/>
                </a:cubicBezTo>
                <a:cubicBezTo>
                  <a:pt x="3654" y="16504"/>
                  <a:pt x="3700" y="16561"/>
                  <a:pt x="3751" y="16601"/>
                </a:cubicBezTo>
                <a:cubicBezTo>
                  <a:pt x="3745" y="16607"/>
                  <a:pt x="3728" y="16618"/>
                  <a:pt x="3723" y="16629"/>
                </a:cubicBezTo>
                <a:cubicBezTo>
                  <a:pt x="3734" y="16618"/>
                  <a:pt x="3745" y="16612"/>
                  <a:pt x="3762" y="16601"/>
                </a:cubicBezTo>
                <a:cubicBezTo>
                  <a:pt x="3785" y="16629"/>
                  <a:pt x="3813" y="16652"/>
                  <a:pt x="3847" y="16675"/>
                </a:cubicBezTo>
                <a:cubicBezTo>
                  <a:pt x="3820" y="16665"/>
                  <a:pt x="3796" y="16656"/>
                  <a:pt x="3769" y="16656"/>
                </a:cubicBezTo>
                <a:cubicBezTo>
                  <a:pt x="3763" y="16656"/>
                  <a:pt x="3757" y="16657"/>
                  <a:pt x="3751" y="16658"/>
                </a:cubicBezTo>
                <a:cubicBezTo>
                  <a:pt x="3779" y="16669"/>
                  <a:pt x="3796" y="16686"/>
                  <a:pt x="3791" y="16714"/>
                </a:cubicBezTo>
                <a:cubicBezTo>
                  <a:pt x="3796" y="16714"/>
                  <a:pt x="3808" y="16703"/>
                  <a:pt x="3813" y="16697"/>
                </a:cubicBezTo>
                <a:cubicBezTo>
                  <a:pt x="3876" y="16771"/>
                  <a:pt x="3961" y="16822"/>
                  <a:pt x="4035" y="16879"/>
                </a:cubicBezTo>
                <a:cubicBezTo>
                  <a:pt x="4040" y="16868"/>
                  <a:pt x="4046" y="16845"/>
                  <a:pt x="4046" y="16828"/>
                </a:cubicBezTo>
                <a:cubicBezTo>
                  <a:pt x="4125" y="16873"/>
                  <a:pt x="4193" y="16924"/>
                  <a:pt x="4262" y="16981"/>
                </a:cubicBezTo>
                <a:cubicBezTo>
                  <a:pt x="4210" y="16975"/>
                  <a:pt x="4171" y="16947"/>
                  <a:pt x="4131" y="16913"/>
                </a:cubicBezTo>
                <a:lnTo>
                  <a:pt x="4131" y="16913"/>
                </a:lnTo>
                <a:cubicBezTo>
                  <a:pt x="4114" y="16992"/>
                  <a:pt x="4420" y="17089"/>
                  <a:pt x="4466" y="17191"/>
                </a:cubicBezTo>
                <a:cubicBezTo>
                  <a:pt x="4443" y="17202"/>
                  <a:pt x="4426" y="17214"/>
                  <a:pt x="4403" y="17231"/>
                </a:cubicBezTo>
                <a:cubicBezTo>
                  <a:pt x="4409" y="17219"/>
                  <a:pt x="4415" y="17208"/>
                  <a:pt x="4415" y="17197"/>
                </a:cubicBezTo>
                <a:cubicBezTo>
                  <a:pt x="4392" y="17185"/>
                  <a:pt x="4381" y="17163"/>
                  <a:pt x="4386" y="17134"/>
                </a:cubicBezTo>
                <a:lnTo>
                  <a:pt x="4318" y="17134"/>
                </a:lnTo>
                <a:lnTo>
                  <a:pt x="4341" y="17100"/>
                </a:lnTo>
                <a:lnTo>
                  <a:pt x="4307" y="17117"/>
                </a:lnTo>
                <a:cubicBezTo>
                  <a:pt x="4250" y="17080"/>
                  <a:pt x="4186" y="17038"/>
                  <a:pt x="4114" y="17038"/>
                </a:cubicBezTo>
                <a:cubicBezTo>
                  <a:pt x="4099" y="17038"/>
                  <a:pt x="4084" y="17040"/>
                  <a:pt x="4069" y="17044"/>
                </a:cubicBezTo>
                <a:cubicBezTo>
                  <a:pt x="4171" y="17095"/>
                  <a:pt x="4256" y="17168"/>
                  <a:pt x="4352" y="17225"/>
                </a:cubicBezTo>
                <a:cubicBezTo>
                  <a:pt x="4358" y="17231"/>
                  <a:pt x="4358" y="17242"/>
                  <a:pt x="4358" y="17248"/>
                </a:cubicBezTo>
                <a:cubicBezTo>
                  <a:pt x="4363" y="17246"/>
                  <a:pt x="4367" y="17246"/>
                  <a:pt x="4372" y="17246"/>
                </a:cubicBezTo>
                <a:cubicBezTo>
                  <a:pt x="4404" y="17246"/>
                  <a:pt x="4428" y="17280"/>
                  <a:pt x="4443" y="17304"/>
                </a:cubicBezTo>
                <a:cubicBezTo>
                  <a:pt x="4511" y="17304"/>
                  <a:pt x="4562" y="17361"/>
                  <a:pt x="4619" y="17395"/>
                </a:cubicBezTo>
                <a:lnTo>
                  <a:pt x="4613" y="17418"/>
                </a:lnTo>
                <a:lnTo>
                  <a:pt x="4636" y="17401"/>
                </a:lnTo>
                <a:cubicBezTo>
                  <a:pt x="4704" y="17435"/>
                  <a:pt x="4761" y="17480"/>
                  <a:pt x="4835" y="17497"/>
                </a:cubicBezTo>
                <a:cubicBezTo>
                  <a:pt x="4863" y="17503"/>
                  <a:pt x="4869" y="17531"/>
                  <a:pt x="4886" y="17554"/>
                </a:cubicBezTo>
                <a:cubicBezTo>
                  <a:pt x="4903" y="17548"/>
                  <a:pt x="4920" y="17543"/>
                  <a:pt x="4937" y="17543"/>
                </a:cubicBezTo>
                <a:cubicBezTo>
                  <a:pt x="4931" y="17548"/>
                  <a:pt x="4931" y="17565"/>
                  <a:pt x="4925" y="17577"/>
                </a:cubicBezTo>
                <a:cubicBezTo>
                  <a:pt x="5124" y="17651"/>
                  <a:pt x="5277" y="17787"/>
                  <a:pt x="5464" y="17878"/>
                </a:cubicBezTo>
                <a:cubicBezTo>
                  <a:pt x="5469" y="17876"/>
                  <a:pt x="5474" y="17876"/>
                  <a:pt x="5478" y="17876"/>
                </a:cubicBezTo>
                <a:cubicBezTo>
                  <a:pt x="5511" y="17876"/>
                  <a:pt x="5536" y="17909"/>
                  <a:pt x="5561" y="17929"/>
                </a:cubicBezTo>
                <a:cubicBezTo>
                  <a:pt x="5606" y="17946"/>
                  <a:pt x="5652" y="17963"/>
                  <a:pt x="5697" y="17985"/>
                </a:cubicBezTo>
                <a:cubicBezTo>
                  <a:pt x="5703" y="17985"/>
                  <a:pt x="5720" y="17985"/>
                  <a:pt x="5731" y="17980"/>
                </a:cubicBezTo>
                <a:cubicBezTo>
                  <a:pt x="5748" y="17997"/>
                  <a:pt x="5765" y="18014"/>
                  <a:pt x="5782" y="18031"/>
                </a:cubicBezTo>
                <a:cubicBezTo>
                  <a:pt x="5805" y="18036"/>
                  <a:pt x="5822" y="18042"/>
                  <a:pt x="5845" y="18048"/>
                </a:cubicBezTo>
                <a:cubicBezTo>
                  <a:pt x="5850" y="18053"/>
                  <a:pt x="5856" y="18070"/>
                  <a:pt x="5862" y="18076"/>
                </a:cubicBezTo>
                <a:lnTo>
                  <a:pt x="5867" y="18059"/>
                </a:lnTo>
                <a:cubicBezTo>
                  <a:pt x="5896" y="18076"/>
                  <a:pt x="5930" y="18093"/>
                  <a:pt x="5964" y="18104"/>
                </a:cubicBezTo>
                <a:cubicBezTo>
                  <a:pt x="5964" y="18110"/>
                  <a:pt x="5964" y="18122"/>
                  <a:pt x="5964" y="18127"/>
                </a:cubicBezTo>
                <a:cubicBezTo>
                  <a:pt x="5969" y="18127"/>
                  <a:pt x="5986" y="18122"/>
                  <a:pt x="5998" y="18116"/>
                </a:cubicBezTo>
                <a:cubicBezTo>
                  <a:pt x="6043" y="18167"/>
                  <a:pt x="6128" y="18156"/>
                  <a:pt x="6179" y="18201"/>
                </a:cubicBezTo>
                <a:cubicBezTo>
                  <a:pt x="6183" y="18201"/>
                  <a:pt x="6187" y="18201"/>
                  <a:pt x="6190" y="18201"/>
                </a:cubicBezTo>
                <a:cubicBezTo>
                  <a:pt x="6293" y="18201"/>
                  <a:pt x="6376" y="18275"/>
                  <a:pt x="6474" y="18297"/>
                </a:cubicBezTo>
                <a:cubicBezTo>
                  <a:pt x="6486" y="18292"/>
                  <a:pt x="6497" y="18280"/>
                  <a:pt x="6508" y="18269"/>
                </a:cubicBezTo>
                <a:cubicBezTo>
                  <a:pt x="6508" y="18280"/>
                  <a:pt x="6514" y="18297"/>
                  <a:pt x="6520" y="18309"/>
                </a:cubicBezTo>
                <a:cubicBezTo>
                  <a:pt x="6639" y="18343"/>
                  <a:pt x="6752" y="18422"/>
                  <a:pt x="6877" y="18428"/>
                </a:cubicBezTo>
                <a:cubicBezTo>
                  <a:pt x="6883" y="18422"/>
                  <a:pt x="6889" y="18405"/>
                  <a:pt x="6889" y="18394"/>
                </a:cubicBezTo>
                <a:cubicBezTo>
                  <a:pt x="6832" y="18383"/>
                  <a:pt x="6775" y="18365"/>
                  <a:pt x="6718" y="18354"/>
                </a:cubicBezTo>
                <a:cubicBezTo>
                  <a:pt x="6713" y="18348"/>
                  <a:pt x="6707" y="18331"/>
                  <a:pt x="6701" y="18326"/>
                </a:cubicBezTo>
                <a:cubicBezTo>
                  <a:pt x="6616" y="18320"/>
                  <a:pt x="6531" y="18263"/>
                  <a:pt x="6446" y="18229"/>
                </a:cubicBezTo>
                <a:cubicBezTo>
                  <a:pt x="6440" y="18235"/>
                  <a:pt x="6429" y="18246"/>
                  <a:pt x="6418" y="18252"/>
                </a:cubicBezTo>
                <a:cubicBezTo>
                  <a:pt x="6401" y="18235"/>
                  <a:pt x="6384" y="18218"/>
                  <a:pt x="6367" y="18201"/>
                </a:cubicBezTo>
                <a:cubicBezTo>
                  <a:pt x="6355" y="18207"/>
                  <a:pt x="6327" y="18218"/>
                  <a:pt x="6315" y="18224"/>
                </a:cubicBezTo>
                <a:cubicBezTo>
                  <a:pt x="6315" y="18212"/>
                  <a:pt x="6315" y="18195"/>
                  <a:pt x="6315" y="18184"/>
                </a:cubicBezTo>
                <a:lnTo>
                  <a:pt x="6270" y="18184"/>
                </a:lnTo>
                <a:cubicBezTo>
                  <a:pt x="6270" y="18167"/>
                  <a:pt x="6270" y="18150"/>
                  <a:pt x="6264" y="18127"/>
                </a:cubicBezTo>
                <a:cubicBezTo>
                  <a:pt x="6264" y="18139"/>
                  <a:pt x="6253" y="18156"/>
                  <a:pt x="6253" y="18167"/>
                </a:cubicBezTo>
                <a:cubicBezTo>
                  <a:pt x="6111" y="18099"/>
                  <a:pt x="5975" y="18031"/>
                  <a:pt x="5833" y="17974"/>
                </a:cubicBezTo>
                <a:lnTo>
                  <a:pt x="5896" y="17912"/>
                </a:lnTo>
                <a:lnTo>
                  <a:pt x="5896" y="17912"/>
                </a:lnTo>
                <a:cubicBezTo>
                  <a:pt x="5890" y="17923"/>
                  <a:pt x="5879" y="17940"/>
                  <a:pt x="5879" y="17951"/>
                </a:cubicBezTo>
                <a:cubicBezTo>
                  <a:pt x="5941" y="17985"/>
                  <a:pt x="6015" y="18008"/>
                  <a:pt x="6083" y="18036"/>
                </a:cubicBezTo>
                <a:cubicBezTo>
                  <a:pt x="6083" y="18025"/>
                  <a:pt x="6083" y="18008"/>
                  <a:pt x="6088" y="17997"/>
                </a:cubicBezTo>
                <a:cubicBezTo>
                  <a:pt x="6185" y="18025"/>
                  <a:pt x="6281" y="18059"/>
                  <a:pt x="6372" y="18104"/>
                </a:cubicBezTo>
                <a:cubicBezTo>
                  <a:pt x="6359" y="18112"/>
                  <a:pt x="6347" y="18115"/>
                  <a:pt x="6334" y="18115"/>
                </a:cubicBezTo>
                <a:cubicBezTo>
                  <a:pt x="6318" y="18115"/>
                  <a:pt x="6303" y="18111"/>
                  <a:pt x="6287" y="18104"/>
                </a:cubicBezTo>
                <a:lnTo>
                  <a:pt x="6281" y="18110"/>
                </a:lnTo>
                <a:cubicBezTo>
                  <a:pt x="6304" y="18122"/>
                  <a:pt x="6321" y="18133"/>
                  <a:pt x="6344" y="18144"/>
                </a:cubicBezTo>
                <a:cubicBezTo>
                  <a:pt x="6361" y="18127"/>
                  <a:pt x="6378" y="18110"/>
                  <a:pt x="6395" y="18099"/>
                </a:cubicBezTo>
                <a:lnTo>
                  <a:pt x="6395" y="18099"/>
                </a:lnTo>
                <a:cubicBezTo>
                  <a:pt x="6412" y="18116"/>
                  <a:pt x="6389" y="18139"/>
                  <a:pt x="6384" y="18161"/>
                </a:cubicBezTo>
                <a:cubicBezTo>
                  <a:pt x="6435" y="18167"/>
                  <a:pt x="6474" y="18184"/>
                  <a:pt x="6520" y="18195"/>
                </a:cubicBezTo>
                <a:cubicBezTo>
                  <a:pt x="6503" y="18178"/>
                  <a:pt x="6486" y="18161"/>
                  <a:pt x="6469" y="18144"/>
                </a:cubicBezTo>
                <a:lnTo>
                  <a:pt x="6469" y="18144"/>
                </a:lnTo>
                <a:cubicBezTo>
                  <a:pt x="6520" y="18167"/>
                  <a:pt x="6616" y="18156"/>
                  <a:pt x="6622" y="18229"/>
                </a:cubicBezTo>
                <a:cubicBezTo>
                  <a:pt x="6656" y="18241"/>
                  <a:pt x="6690" y="18252"/>
                  <a:pt x="6718" y="18258"/>
                </a:cubicBezTo>
                <a:cubicBezTo>
                  <a:pt x="6701" y="18252"/>
                  <a:pt x="6684" y="18241"/>
                  <a:pt x="6667" y="18229"/>
                </a:cubicBezTo>
                <a:lnTo>
                  <a:pt x="6673" y="18218"/>
                </a:lnTo>
                <a:cubicBezTo>
                  <a:pt x="6701" y="18229"/>
                  <a:pt x="6730" y="18235"/>
                  <a:pt x="6764" y="18241"/>
                </a:cubicBezTo>
                <a:cubicBezTo>
                  <a:pt x="6758" y="18252"/>
                  <a:pt x="6752" y="18269"/>
                  <a:pt x="6752" y="18280"/>
                </a:cubicBezTo>
                <a:cubicBezTo>
                  <a:pt x="6760" y="18261"/>
                  <a:pt x="6771" y="18254"/>
                  <a:pt x="6783" y="18254"/>
                </a:cubicBezTo>
                <a:cubicBezTo>
                  <a:pt x="6795" y="18254"/>
                  <a:pt x="6809" y="18263"/>
                  <a:pt x="6820" y="18275"/>
                </a:cubicBezTo>
                <a:cubicBezTo>
                  <a:pt x="6815" y="18280"/>
                  <a:pt x="6803" y="18297"/>
                  <a:pt x="6792" y="18303"/>
                </a:cubicBezTo>
                <a:cubicBezTo>
                  <a:pt x="6889" y="18320"/>
                  <a:pt x="6974" y="18354"/>
                  <a:pt x="7064" y="18383"/>
                </a:cubicBezTo>
                <a:cubicBezTo>
                  <a:pt x="7053" y="18377"/>
                  <a:pt x="7030" y="18365"/>
                  <a:pt x="7019" y="18360"/>
                </a:cubicBezTo>
                <a:lnTo>
                  <a:pt x="7025" y="18326"/>
                </a:lnTo>
                <a:cubicBezTo>
                  <a:pt x="7059" y="18337"/>
                  <a:pt x="7093" y="18348"/>
                  <a:pt x="7121" y="18354"/>
                </a:cubicBezTo>
                <a:cubicBezTo>
                  <a:pt x="7115" y="18365"/>
                  <a:pt x="7110" y="18383"/>
                  <a:pt x="7104" y="18388"/>
                </a:cubicBezTo>
                <a:cubicBezTo>
                  <a:pt x="7206" y="18428"/>
                  <a:pt x="7320" y="18462"/>
                  <a:pt x="7433" y="18479"/>
                </a:cubicBezTo>
                <a:cubicBezTo>
                  <a:pt x="7382" y="18451"/>
                  <a:pt x="7314" y="18445"/>
                  <a:pt x="7263" y="18411"/>
                </a:cubicBezTo>
                <a:lnTo>
                  <a:pt x="7263" y="18411"/>
                </a:lnTo>
                <a:cubicBezTo>
                  <a:pt x="7359" y="18417"/>
                  <a:pt x="7445" y="18445"/>
                  <a:pt x="7535" y="18479"/>
                </a:cubicBezTo>
                <a:cubicBezTo>
                  <a:pt x="7535" y="18485"/>
                  <a:pt x="7541" y="18496"/>
                  <a:pt x="7541" y="18502"/>
                </a:cubicBezTo>
                <a:cubicBezTo>
                  <a:pt x="7513" y="18483"/>
                  <a:pt x="7485" y="18465"/>
                  <a:pt x="7455" y="18465"/>
                </a:cubicBezTo>
                <a:cubicBezTo>
                  <a:pt x="7448" y="18465"/>
                  <a:pt x="7440" y="18466"/>
                  <a:pt x="7433" y="18468"/>
                </a:cubicBezTo>
                <a:cubicBezTo>
                  <a:pt x="7450" y="18490"/>
                  <a:pt x="7473" y="18507"/>
                  <a:pt x="7496" y="18530"/>
                </a:cubicBezTo>
                <a:cubicBezTo>
                  <a:pt x="7507" y="18519"/>
                  <a:pt x="7530" y="18507"/>
                  <a:pt x="7547" y="18502"/>
                </a:cubicBezTo>
                <a:cubicBezTo>
                  <a:pt x="7564" y="18524"/>
                  <a:pt x="7598" y="18530"/>
                  <a:pt x="7626" y="18536"/>
                </a:cubicBezTo>
                <a:cubicBezTo>
                  <a:pt x="7615" y="18507"/>
                  <a:pt x="7586" y="18496"/>
                  <a:pt x="7564" y="18479"/>
                </a:cubicBezTo>
                <a:cubicBezTo>
                  <a:pt x="7603" y="18479"/>
                  <a:pt x="7643" y="18490"/>
                  <a:pt x="7683" y="18502"/>
                </a:cubicBezTo>
                <a:cubicBezTo>
                  <a:pt x="7677" y="18513"/>
                  <a:pt x="7671" y="18524"/>
                  <a:pt x="7666" y="18536"/>
                </a:cubicBezTo>
                <a:cubicBezTo>
                  <a:pt x="7694" y="18547"/>
                  <a:pt x="7728" y="18553"/>
                  <a:pt x="7762" y="18564"/>
                </a:cubicBezTo>
                <a:cubicBezTo>
                  <a:pt x="7745" y="18541"/>
                  <a:pt x="7728" y="18524"/>
                  <a:pt x="7717" y="18507"/>
                </a:cubicBezTo>
                <a:lnTo>
                  <a:pt x="7717" y="18507"/>
                </a:lnTo>
                <a:cubicBezTo>
                  <a:pt x="7762" y="18524"/>
                  <a:pt x="7813" y="18541"/>
                  <a:pt x="7864" y="18558"/>
                </a:cubicBezTo>
                <a:lnTo>
                  <a:pt x="7864" y="18615"/>
                </a:lnTo>
                <a:cubicBezTo>
                  <a:pt x="7884" y="18602"/>
                  <a:pt x="7906" y="18598"/>
                  <a:pt x="7928" y="18598"/>
                </a:cubicBezTo>
                <a:cubicBezTo>
                  <a:pt x="7983" y="18598"/>
                  <a:pt x="8043" y="18625"/>
                  <a:pt x="8101" y="18625"/>
                </a:cubicBezTo>
                <a:cubicBezTo>
                  <a:pt x="8113" y="18625"/>
                  <a:pt x="8125" y="18624"/>
                  <a:pt x="8137" y="18621"/>
                </a:cubicBezTo>
                <a:lnTo>
                  <a:pt x="8086" y="18609"/>
                </a:lnTo>
                <a:cubicBezTo>
                  <a:pt x="8086" y="18604"/>
                  <a:pt x="8091" y="18587"/>
                  <a:pt x="8091" y="18581"/>
                </a:cubicBezTo>
                <a:cubicBezTo>
                  <a:pt x="8103" y="18587"/>
                  <a:pt x="8131" y="18598"/>
                  <a:pt x="8142" y="18604"/>
                </a:cubicBezTo>
                <a:lnTo>
                  <a:pt x="8188" y="18592"/>
                </a:lnTo>
                <a:lnTo>
                  <a:pt x="8188" y="18592"/>
                </a:lnTo>
                <a:cubicBezTo>
                  <a:pt x="8182" y="18604"/>
                  <a:pt x="8171" y="18632"/>
                  <a:pt x="8165" y="18644"/>
                </a:cubicBezTo>
                <a:cubicBezTo>
                  <a:pt x="8184" y="18650"/>
                  <a:pt x="8202" y="18654"/>
                  <a:pt x="8221" y="18654"/>
                </a:cubicBezTo>
                <a:cubicBezTo>
                  <a:pt x="8237" y="18654"/>
                  <a:pt x="8252" y="18651"/>
                  <a:pt x="8267" y="18644"/>
                </a:cubicBezTo>
                <a:cubicBezTo>
                  <a:pt x="8307" y="18649"/>
                  <a:pt x="8347" y="18666"/>
                  <a:pt x="8386" y="18683"/>
                </a:cubicBezTo>
                <a:cubicBezTo>
                  <a:pt x="8398" y="18678"/>
                  <a:pt x="8415" y="18672"/>
                  <a:pt x="8420" y="18672"/>
                </a:cubicBezTo>
                <a:cubicBezTo>
                  <a:pt x="8466" y="18689"/>
                  <a:pt x="8511" y="18695"/>
                  <a:pt x="8562" y="18700"/>
                </a:cubicBezTo>
                <a:cubicBezTo>
                  <a:pt x="8551" y="18706"/>
                  <a:pt x="8528" y="18723"/>
                  <a:pt x="8517" y="18729"/>
                </a:cubicBezTo>
                <a:cubicBezTo>
                  <a:pt x="8568" y="18706"/>
                  <a:pt x="8625" y="18717"/>
                  <a:pt x="8670" y="18695"/>
                </a:cubicBezTo>
                <a:cubicBezTo>
                  <a:pt x="8625" y="18683"/>
                  <a:pt x="8579" y="18672"/>
                  <a:pt x="8540" y="18661"/>
                </a:cubicBezTo>
                <a:cubicBezTo>
                  <a:pt x="8625" y="18661"/>
                  <a:pt x="8710" y="18666"/>
                  <a:pt x="8795" y="18678"/>
                </a:cubicBezTo>
                <a:cubicBezTo>
                  <a:pt x="8818" y="18683"/>
                  <a:pt x="8840" y="18683"/>
                  <a:pt x="8857" y="18689"/>
                </a:cubicBezTo>
                <a:cubicBezTo>
                  <a:pt x="8857" y="18689"/>
                  <a:pt x="8857" y="18689"/>
                  <a:pt x="8857" y="18683"/>
                </a:cubicBezTo>
                <a:cubicBezTo>
                  <a:pt x="8903" y="18689"/>
                  <a:pt x="8942" y="18700"/>
                  <a:pt x="8988" y="18706"/>
                </a:cubicBezTo>
                <a:cubicBezTo>
                  <a:pt x="8959" y="18706"/>
                  <a:pt x="8931" y="18706"/>
                  <a:pt x="8903" y="18712"/>
                </a:cubicBezTo>
                <a:cubicBezTo>
                  <a:pt x="8914" y="18740"/>
                  <a:pt x="8942" y="18746"/>
                  <a:pt x="8971" y="18757"/>
                </a:cubicBezTo>
                <a:cubicBezTo>
                  <a:pt x="8993" y="18751"/>
                  <a:pt x="9022" y="18746"/>
                  <a:pt x="9050" y="18740"/>
                </a:cubicBezTo>
                <a:cubicBezTo>
                  <a:pt x="9056" y="18746"/>
                  <a:pt x="9062" y="18763"/>
                  <a:pt x="9062" y="18768"/>
                </a:cubicBezTo>
                <a:cubicBezTo>
                  <a:pt x="9069" y="18755"/>
                  <a:pt x="9103" y="18747"/>
                  <a:pt x="9133" y="18747"/>
                </a:cubicBezTo>
                <a:cubicBezTo>
                  <a:pt x="9168" y="18747"/>
                  <a:pt x="9199" y="18758"/>
                  <a:pt x="9181" y="18785"/>
                </a:cubicBezTo>
                <a:cubicBezTo>
                  <a:pt x="9152" y="18791"/>
                  <a:pt x="9122" y="18794"/>
                  <a:pt x="9092" y="18794"/>
                </a:cubicBezTo>
                <a:cubicBezTo>
                  <a:pt x="9016" y="18794"/>
                  <a:pt x="8939" y="18780"/>
                  <a:pt x="8863" y="18780"/>
                </a:cubicBezTo>
                <a:cubicBezTo>
                  <a:pt x="8829" y="18780"/>
                  <a:pt x="8794" y="18783"/>
                  <a:pt x="8761" y="18791"/>
                </a:cubicBezTo>
                <a:cubicBezTo>
                  <a:pt x="8755" y="18785"/>
                  <a:pt x="8744" y="18774"/>
                  <a:pt x="8744" y="18768"/>
                </a:cubicBezTo>
                <a:cubicBezTo>
                  <a:pt x="8659" y="18768"/>
                  <a:pt x="8574" y="18746"/>
                  <a:pt x="8489" y="18734"/>
                </a:cubicBezTo>
                <a:cubicBezTo>
                  <a:pt x="8483" y="18751"/>
                  <a:pt x="8471" y="18785"/>
                  <a:pt x="8466" y="18802"/>
                </a:cubicBezTo>
                <a:cubicBezTo>
                  <a:pt x="8479" y="18804"/>
                  <a:pt x="8493" y="18805"/>
                  <a:pt x="8506" y="18805"/>
                </a:cubicBezTo>
                <a:cubicBezTo>
                  <a:pt x="8539" y="18805"/>
                  <a:pt x="8572" y="18798"/>
                  <a:pt x="8596" y="18774"/>
                </a:cubicBezTo>
                <a:cubicBezTo>
                  <a:pt x="8613" y="18780"/>
                  <a:pt x="8630" y="18785"/>
                  <a:pt x="8653" y="18791"/>
                </a:cubicBezTo>
                <a:cubicBezTo>
                  <a:pt x="8663" y="18807"/>
                  <a:pt x="8681" y="18810"/>
                  <a:pt x="8700" y="18810"/>
                </a:cubicBezTo>
                <a:cubicBezTo>
                  <a:pt x="8718" y="18810"/>
                  <a:pt x="8737" y="18807"/>
                  <a:pt x="8753" y="18807"/>
                </a:cubicBezTo>
                <a:cubicBezTo>
                  <a:pt x="8758" y="18807"/>
                  <a:pt x="8762" y="18807"/>
                  <a:pt x="8767" y="18808"/>
                </a:cubicBezTo>
                <a:lnTo>
                  <a:pt x="8755" y="18848"/>
                </a:lnTo>
                <a:cubicBezTo>
                  <a:pt x="8761" y="18842"/>
                  <a:pt x="8772" y="18819"/>
                  <a:pt x="8778" y="18814"/>
                </a:cubicBezTo>
                <a:cubicBezTo>
                  <a:pt x="8795" y="18825"/>
                  <a:pt x="8823" y="18848"/>
                  <a:pt x="8840" y="18865"/>
                </a:cubicBezTo>
                <a:cubicBezTo>
                  <a:pt x="8857" y="18853"/>
                  <a:pt x="8874" y="18842"/>
                  <a:pt x="8886" y="18831"/>
                </a:cubicBezTo>
                <a:cubicBezTo>
                  <a:pt x="8897" y="18842"/>
                  <a:pt x="8908" y="18859"/>
                  <a:pt x="8914" y="18870"/>
                </a:cubicBezTo>
                <a:cubicBezTo>
                  <a:pt x="8914" y="18865"/>
                  <a:pt x="8914" y="18848"/>
                  <a:pt x="8914" y="18836"/>
                </a:cubicBezTo>
                <a:cubicBezTo>
                  <a:pt x="8942" y="18848"/>
                  <a:pt x="8982" y="18848"/>
                  <a:pt x="9005" y="18882"/>
                </a:cubicBezTo>
                <a:cubicBezTo>
                  <a:pt x="9005" y="18870"/>
                  <a:pt x="9005" y="18859"/>
                  <a:pt x="8999" y="18848"/>
                </a:cubicBezTo>
                <a:lnTo>
                  <a:pt x="8999" y="18848"/>
                </a:lnTo>
                <a:cubicBezTo>
                  <a:pt x="9050" y="18856"/>
                  <a:pt x="9101" y="18858"/>
                  <a:pt x="9152" y="18858"/>
                </a:cubicBezTo>
                <a:cubicBezTo>
                  <a:pt x="9178" y="18858"/>
                  <a:pt x="9203" y="18857"/>
                  <a:pt x="9229" y="18857"/>
                </a:cubicBezTo>
                <a:cubicBezTo>
                  <a:pt x="9254" y="18857"/>
                  <a:pt x="9280" y="18858"/>
                  <a:pt x="9306" y="18859"/>
                </a:cubicBezTo>
                <a:cubicBezTo>
                  <a:pt x="9300" y="18870"/>
                  <a:pt x="9289" y="18882"/>
                  <a:pt x="9283" y="18893"/>
                </a:cubicBezTo>
                <a:cubicBezTo>
                  <a:pt x="9304" y="18869"/>
                  <a:pt x="9344" y="18856"/>
                  <a:pt x="9383" y="18856"/>
                </a:cubicBezTo>
                <a:cubicBezTo>
                  <a:pt x="9418" y="18856"/>
                  <a:pt x="9451" y="18866"/>
                  <a:pt x="9470" y="18887"/>
                </a:cubicBezTo>
                <a:cubicBezTo>
                  <a:pt x="9474" y="18891"/>
                  <a:pt x="9478" y="18893"/>
                  <a:pt x="9482" y="18893"/>
                </a:cubicBezTo>
                <a:cubicBezTo>
                  <a:pt x="9497" y="18893"/>
                  <a:pt x="9514" y="18875"/>
                  <a:pt x="9527" y="18870"/>
                </a:cubicBezTo>
                <a:cubicBezTo>
                  <a:pt x="9535" y="18871"/>
                  <a:pt x="9543" y="18872"/>
                  <a:pt x="9551" y="18872"/>
                </a:cubicBezTo>
                <a:cubicBezTo>
                  <a:pt x="9607" y="18872"/>
                  <a:pt x="9651" y="18853"/>
                  <a:pt x="9691" y="18808"/>
                </a:cubicBezTo>
                <a:cubicBezTo>
                  <a:pt x="9697" y="18819"/>
                  <a:pt x="9697" y="18842"/>
                  <a:pt x="9697" y="18853"/>
                </a:cubicBezTo>
                <a:cubicBezTo>
                  <a:pt x="9703" y="18842"/>
                  <a:pt x="9714" y="18819"/>
                  <a:pt x="9714" y="18808"/>
                </a:cubicBezTo>
                <a:cubicBezTo>
                  <a:pt x="9730" y="18820"/>
                  <a:pt x="9747" y="18844"/>
                  <a:pt x="9765" y="18844"/>
                </a:cubicBezTo>
                <a:cubicBezTo>
                  <a:pt x="9772" y="18844"/>
                  <a:pt x="9780" y="18840"/>
                  <a:pt x="9788" y="18831"/>
                </a:cubicBezTo>
                <a:cubicBezTo>
                  <a:pt x="9828" y="18831"/>
                  <a:pt x="9873" y="18836"/>
                  <a:pt x="9913" y="18836"/>
                </a:cubicBezTo>
                <a:cubicBezTo>
                  <a:pt x="9867" y="18814"/>
                  <a:pt x="9822" y="18802"/>
                  <a:pt x="9776" y="18797"/>
                </a:cubicBezTo>
                <a:lnTo>
                  <a:pt x="9765" y="18836"/>
                </a:lnTo>
                <a:cubicBezTo>
                  <a:pt x="9750" y="18814"/>
                  <a:pt x="9733" y="18799"/>
                  <a:pt x="9712" y="18799"/>
                </a:cubicBezTo>
                <a:cubicBezTo>
                  <a:pt x="9701" y="18799"/>
                  <a:pt x="9688" y="18804"/>
                  <a:pt x="9674" y="18814"/>
                </a:cubicBezTo>
                <a:lnTo>
                  <a:pt x="9680" y="18774"/>
                </a:lnTo>
                <a:lnTo>
                  <a:pt x="9680" y="18774"/>
                </a:lnTo>
                <a:cubicBezTo>
                  <a:pt x="9663" y="18808"/>
                  <a:pt x="9635" y="18842"/>
                  <a:pt x="9601" y="18859"/>
                </a:cubicBezTo>
                <a:cubicBezTo>
                  <a:pt x="9555" y="18836"/>
                  <a:pt x="9544" y="18785"/>
                  <a:pt x="9532" y="18740"/>
                </a:cubicBezTo>
                <a:cubicBezTo>
                  <a:pt x="9493" y="18729"/>
                  <a:pt x="9447" y="18723"/>
                  <a:pt x="9402" y="18717"/>
                </a:cubicBezTo>
                <a:cubicBezTo>
                  <a:pt x="9635" y="18706"/>
                  <a:pt x="9873" y="18695"/>
                  <a:pt x="10111" y="18695"/>
                </a:cubicBezTo>
                <a:cubicBezTo>
                  <a:pt x="10106" y="18700"/>
                  <a:pt x="10089" y="18717"/>
                  <a:pt x="10083" y="18729"/>
                </a:cubicBezTo>
                <a:lnTo>
                  <a:pt x="10100" y="18729"/>
                </a:lnTo>
                <a:cubicBezTo>
                  <a:pt x="10107" y="18698"/>
                  <a:pt x="10120" y="18681"/>
                  <a:pt x="10143" y="18681"/>
                </a:cubicBezTo>
                <a:cubicBezTo>
                  <a:pt x="10154" y="18681"/>
                  <a:pt x="10167" y="18685"/>
                  <a:pt x="10184" y="18694"/>
                </a:cubicBezTo>
                <a:lnTo>
                  <a:pt x="10184" y="18694"/>
                </a:lnTo>
                <a:cubicBezTo>
                  <a:pt x="10186" y="18688"/>
                  <a:pt x="10188" y="18682"/>
                  <a:pt x="10191" y="18678"/>
                </a:cubicBezTo>
                <a:cubicBezTo>
                  <a:pt x="10264" y="18672"/>
                  <a:pt x="10338" y="18672"/>
                  <a:pt x="10406" y="18666"/>
                </a:cubicBezTo>
                <a:cubicBezTo>
                  <a:pt x="10410" y="18666"/>
                  <a:pt x="10414" y="18667"/>
                  <a:pt x="10419" y="18667"/>
                </a:cubicBezTo>
                <a:cubicBezTo>
                  <a:pt x="10476" y="18667"/>
                  <a:pt x="10540" y="18644"/>
                  <a:pt x="10598" y="18644"/>
                </a:cubicBezTo>
                <a:cubicBezTo>
                  <a:pt x="10630" y="18644"/>
                  <a:pt x="10659" y="18651"/>
                  <a:pt x="10684" y="18672"/>
                </a:cubicBezTo>
                <a:cubicBezTo>
                  <a:pt x="10724" y="18678"/>
                  <a:pt x="10764" y="18678"/>
                  <a:pt x="10809" y="18683"/>
                </a:cubicBezTo>
                <a:cubicBezTo>
                  <a:pt x="10815" y="18683"/>
                  <a:pt x="10826" y="18672"/>
                  <a:pt x="10837" y="18666"/>
                </a:cubicBezTo>
                <a:cubicBezTo>
                  <a:pt x="10846" y="18669"/>
                  <a:pt x="10854" y="18670"/>
                  <a:pt x="10861" y="18670"/>
                </a:cubicBezTo>
                <a:cubicBezTo>
                  <a:pt x="10884" y="18670"/>
                  <a:pt x="10901" y="18657"/>
                  <a:pt x="10906" y="18626"/>
                </a:cubicBezTo>
                <a:lnTo>
                  <a:pt x="10906" y="18626"/>
                </a:lnTo>
                <a:cubicBezTo>
                  <a:pt x="10883" y="18632"/>
                  <a:pt x="10860" y="18632"/>
                  <a:pt x="10837" y="18632"/>
                </a:cubicBezTo>
                <a:cubicBezTo>
                  <a:pt x="10872" y="18621"/>
                  <a:pt x="10906" y="18615"/>
                  <a:pt x="10940" y="18604"/>
                </a:cubicBezTo>
                <a:lnTo>
                  <a:pt x="10940" y="18604"/>
                </a:lnTo>
                <a:cubicBezTo>
                  <a:pt x="10940" y="18615"/>
                  <a:pt x="10934" y="18644"/>
                  <a:pt x="10934" y="18655"/>
                </a:cubicBezTo>
                <a:cubicBezTo>
                  <a:pt x="10951" y="18644"/>
                  <a:pt x="10974" y="18638"/>
                  <a:pt x="10991" y="18626"/>
                </a:cubicBezTo>
                <a:lnTo>
                  <a:pt x="10991" y="18626"/>
                </a:lnTo>
                <a:cubicBezTo>
                  <a:pt x="10991" y="18649"/>
                  <a:pt x="10991" y="18672"/>
                  <a:pt x="10985" y="18695"/>
                </a:cubicBezTo>
                <a:cubicBezTo>
                  <a:pt x="10962" y="18700"/>
                  <a:pt x="10940" y="18706"/>
                  <a:pt x="10917" y="18712"/>
                </a:cubicBezTo>
                <a:cubicBezTo>
                  <a:pt x="10917" y="18706"/>
                  <a:pt x="10906" y="18700"/>
                  <a:pt x="10900" y="18700"/>
                </a:cubicBezTo>
                <a:cubicBezTo>
                  <a:pt x="10843" y="18706"/>
                  <a:pt x="10786" y="18723"/>
                  <a:pt x="10735" y="18746"/>
                </a:cubicBezTo>
                <a:cubicBezTo>
                  <a:pt x="10724" y="18740"/>
                  <a:pt x="10701" y="18729"/>
                  <a:pt x="10690" y="18723"/>
                </a:cubicBezTo>
                <a:cubicBezTo>
                  <a:pt x="10684" y="18734"/>
                  <a:pt x="10684" y="18757"/>
                  <a:pt x="10679" y="18768"/>
                </a:cubicBezTo>
                <a:cubicBezTo>
                  <a:pt x="10705" y="18778"/>
                  <a:pt x="10731" y="18781"/>
                  <a:pt x="10758" y="18781"/>
                </a:cubicBezTo>
                <a:cubicBezTo>
                  <a:pt x="10828" y="18781"/>
                  <a:pt x="10899" y="18757"/>
                  <a:pt x="10974" y="18757"/>
                </a:cubicBezTo>
                <a:lnTo>
                  <a:pt x="10972" y="18764"/>
                </a:lnTo>
                <a:lnTo>
                  <a:pt x="10972" y="18764"/>
                </a:lnTo>
                <a:cubicBezTo>
                  <a:pt x="10974" y="18759"/>
                  <a:pt x="10977" y="18754"/>
                  <a:pt x="10979" y="18751"/>
                </a:cubicBezTo>
                <a:cubicBezTo>
                  <a:pt x="11030" y="18746"/>
                  <a:pt x="11076" y="18740"/>
                  <a:pt x="11121" y="18717"/>
                </a:cubicBezTo>
                <a:cubicBezTo>
                  <a:pt x="11133" y="18721"/>
                  <a:pt x="11144" y="18722"/>
                  <a:pt x="11155" y="18722"/>
                </a:cubicBezTo>
                <a:cubicBezTo>
                  <a:pt x="11182" y="18722"/>
                  <a:pt x="11206" y="18711"/>
                  <a:pt x="11218" y="18683"/>
                </a:cubicBezTo>
                <a:cubicBezTo>
                  <a:pt x="11223" y="18695"/>
                  <a:pt x="11229" y="18712"/>
                  <a:pt x="11235" y="18723"/>
                </a:cubicBezTo>
                <a:cubicBezTo>
                  <a:pt x="11235" y="18706"/>
                  <a:pt x="11235" y="18683"/>
                  <a:pt x="11235" y="18672"/>
                </a:cubicBezTo>
                <a:cubicBezTo>
                  <a:pt x="11252" y="18678"/>
                  <a:pt x="11280" y="18689"/>
                  <a:pt x="11291" y="18695"/>
                </a:cubicBezTo>
                <a:cubicBezTo>
                  <a:pt x="11297" y="18689"/>
                  <a:pt x="11297" y="18678"/>
                  <a:pt x="11303" y="18672"/>
                </a:cubicBezTo>
                <a:cubicBezTo>
                  <a:pt x="11275" y="18669"/>
                  <a:pt x="11246" y="18665"/>
                  <a:pt x="11219" y="18665"/>
                </a:cubicBezTo>
                <a:cubicBezTo>
                  <a:pt x="11185" y="18665"/>
                  <a:pt x="11155" y="18672"/>
                  <a:pt x="11133" y="18700"/>
                </a:cubicBezTo>
                <a:cubicBezTo>
                  <a:pt x="11121" y="18695"/>
                  <a:pt x="11098" y="18683"/>
                  <a:pt x="11087" y="18678"/>
                </a:cubicBezTo>
                <a:cubicBezTo>
                  <a:pt x="11053" y="18683"/>
                  <a:pt x="11025" y="18689"/>
                  <a:pt x="10991" y="18700"/>
                </a:cubicBezTo>
                <a:cubicBezTo>
                  <a:pt x="10996" y="18678"/>
                  <a:pt x="11008" y="18644"/>
                  <a:pt x="11008" y="18621"/>
                </a:cubicBezTo>
                <a:lnTo>
                  <a:pt x="11053" y="18644"/>
                </a:lnTo>
                <a:lnTo>
                  <a:pt x="11053" y="18592"/>
                </a:lnTo>
                <a:cubicBezTo>
                  <a:pt x="11064" y="18587"/>
                  <a:pt x="11081" y="18581"/>
                  <a:pt x="11087" y="18575"/>
                </a:cubicBezTo>
                <a:lnTo>
                  <a:pt x="11087" y="18638"/>
                </a:lnTo>
                <a:cubicBezTo>
                  <a:pt x="11098" y="18621"/>
                  <a:pt x="11110" y="18598"/>
                  <a:pt x="11121" y="18581"/>
                </a:cubicBezTo>
                <a:cubicBezTo>
                  <a:pt x="11138" y="18575"/>
                  <a:pt x="11155" y="18570"/>
                  <a:pt x="11167" y="18570"/>
                </a:cubicBezTo>
                <a:cubicBezTo>
                  <a:pt x="11155" y="18581"/>
                  <a:pt x="11133" y="18587"/>
                  <a:pt x="11127" y="18609"/>
                </a:cubicBezTo>
                <a:cubicBezTo>
                  <a:pt x="11134" y="18615"/>
                  <a:pt x="11141" y="18617"/>
                  <a:pt x="11147" y="18617"/>
                </a:cubicBezTo>
                <a:cubicBezTo>
                  <a:pt x="11178" y="18617"/>
                  <a:pt x="11196" y="18557"/>
                  <a:pt x="11229" y="18547"/>
                </a:cubicBezTo>
                <a:cubicBezTo>
                  <a:pt x="11252" y="18547"/>
                  <a:pt x="11291" y="18553"/>
                  <a:pt x="11314" y="18553"/>
                </a:cubicBezTo>
                <a:cubicBezTo>
                  <a:pt x="11328" y="18537"/>
                  <a:pt x="11342" y="18530"/>
                  <a:pt x="11355" y="18530"/>
                </a:cubicBezTo>
                <a:cubicBezTo>
                  <a:pt x="11375" y="18530"/>
                  <a:pt x="11394" y="18544"/>
                  <a:pt x="11411" y="18564"/>
                </a:cubicBezTo>
                <a:cubicBezTo>
                  <a:pt x="11416" y="18553"/>
                  <a:pt x="11428" y="18536"/>
                  <a:pt x="11428" y="18524"/>
                </a:cubicBezTo>
                <a:cubicBezTo>
                  <a:pt x="11490" y="18496"/>
                  <a:pt x="11558" y="18485"/>
                  <a:pt x="11620" y="18462"/>
                </a:cubicBezTo>
                <a:lnTo>
                  <a:pt x="11620" y="18462"/>
                </a:lnTo>
                <a:cubicBezTo>
                  <a:pt x="11603" y="18485"/>
                  <a:pt x="11592" y="18507"/>
                  <a:pt x="11575" y="18530"/>
                </a:cubicBezTo>
                <a:cubicBezTo>
                  <a:pt x="11609" y="18519"/>
                  <a:pt x="11626" y="18485"/>
                  <a:pt x="11637" y="18456"/>
                </a:cubicBezTo>
                <a:cubicBezTo>
                  <a:pt x="11649" y="18468"/>
                  <a:pt x="11666" y="18485"/>
                  <a:pt x="11683" y="18502"/>
                </a:cubicBezTo>
                <a:cubicBezTo>
                  <a:pt x="11677" y="18479"/>
                  <a:pt x="11672" y="18462"/>
                  <a:pt x="11666" y="18445"/>
                </a:cubicBezTo>
                <a:cubicBezTo>
                  <a:pt x="11711" y="18445"/>
                  <a:pt x="11751" y="18422"/>
                  <a:pt x="11791" y="18405"/>
                </a:cubicBezTo>
                <a:lnTo>
                  <a:pt x="11791" y="18405"/>
                </a:lnTo>
                <a:cubicBezTo>
                  <a:pt x="11791" y="18417"/>
                  <a:pt x="11785" y="18439"/>
                  <a:pt x="11785" y="18451"/>
                </a:cubicBezTo>
                <a:cubicBezTo>
                  <a:pt x="11796" y="18445"/>
                  <a:pt x="11819" y="18445"/>
                  <a:pt x="11830" y="18439"/>
                </a:cubicBezTo>
                <a:cubicBezTo>
                  <a:pt x="11779" y="18400"/>
                  <a:pt x="11847" y="18377"/>
                  <a:pt x="11881" y="18365"/>
                </a:cubicBezTo>
                <a:lnTo>
                  <a:pt x="11887" y="18365"/>
                </a:lnTo>
                <a:lnTo>
                  <a:pt x="11893" y="18377"/>
                </a:lnTo>
                <a:cubicBezTo>
                  <a:pt x="11893" y="18377"/>
                  <a:pt x="11893" y="18365"/>
                  <a:pt x="11898" y="18360"/>
                </a:cubicBezTo>
                <a:cubicBezTo>
                  <a:pt x="11944" y="18348"/>
                  <a:pt x="11984" y="18326"/>
                  <a:pt x="12029" y="18309"/>
                </a:cubicBezTo>
                <a:cubicBezTo>
                  <a:pt x="12052" y="18297"/>
                  <a:pt x="12080" y="18286"/>
                  <a:pt x="12103" y="18275"/>
                </a:cubicBezTo>
                <a:lnTo>
                  <a:pt x="12114" y="18263"/>
                </a:lnTo>
                <a:cubicBezTo>
                  <a:pt x="12119" y="18262"/>
                  <a:pt x="12123" y="18262"/>
                  <a:pt x="12128" y="18262"/>
                </a:cubicBezTo>
                <a:cubicBezTo>
                  <a:pt x="12146" y="18262"/>
                  <a:pt x="12163" y="18269"/>
                  <a:pt x="12176" y="18269"/>
                </a:cubicBezTo>
                <a:cubicBezTo>
                  <a:pt x="12188" y="18252"/>
                  <a:pt x="12194" y="18241"/>
                  <a:pt x="12205" y="18224"/>
                </a:cubicBezTo>
                <a:cubicBezTo>
                  <a:pt x="12211" y="18235"/>
                  <a:pt x="12222" y="18246"/>
                  <a:pt x="12228" y="18252"/>
                </a:cubicBezTo>
                <a:cubicBezTo>
                  <a:pt x="12239" y="18246"/>
                  <a:pt x="12256" y="18241"/>
                  <a:pt x="12267" y="18235"/>
                </a:cubicBezTo>
                <a:cubicBezTo>
                  <a:pt x="12273" y="18235"/>
                  <a:pt x="12273" y="18235"/>
                  <a:pt x="12273" y="18241"/>
                </a:cubicBezTo>
                <a:cubicBezTo>
                  <a:pt x="12290" y="18241"/>
                  <a:pt x="12307" y="18229"/>
                  <a:pt x="12313" y="18218"/>
                </a:cubicBezTo>
                <a:cubicBezTo>
                  <a:pt x="12472" y="18150"/>
                  <a:pt x="12647" y="18127"/>
                  <a:pt x="12806" y="18059"/>
                </a:cubicBezTo>
                <a:cubicBezTo>
                  <a:pt x="12829" y="18019"/>
                  <a:pt x="12874" y="18031"/>
                  <a:pt x="12908" y="18025"/>
                </a:cubicBezTo>
                <a:cubicBezTo>
                  <a:pt x="12954" y="17997"/>
                  <a:pt x="12999" y="17974"/>
                  <a:pt x="13045" y="17957"/>
                </a:cubicBezTo>
                <a:cubicBezTo>
                  <a:pt x="13050" y="17951"/>
                  <a:pt x="13056" y="17940"/>
                  <a:pt x="13062" y="17934"/>
                </a:cubicBezTo>
                <a:cubicBezTo>
                  <a:pt x="13090" y="17929"/>
                  <a:pt x="13113" y="17929"/>
                  <a:pt x="13135" y="17929"/>
                </a:cubicBezTo>
                <a:cubicBezTo>
                  <a:pt x="13152" y="17917"/>
                  <a:pt x="13169" y="17906"/>
                  <a:pt x="13192" y="17889"/>
                </a:cubicBezTo>
                <a:cubicBezTo>
                  <a:pt x="13198" y="17895"/>
                  <a:pt x="13215" y="17900"/>
                  <a:pt x="13220" y="17900"/>
                </a:cubicBezTo>
                <a:lnTo>
                  <a:pt x="13209" y="17883"/>
                </a:lnTo>
                <a:cubicBezTo>
                  <a:pt x="13249" y="17872"/>
                  <a:pt x="13277" y="17861"/>
                  <a:pt x="13311" y="17844"/>
                </a:cubicBezTo>
                <a:cubicBezTo>
                  <a:pt x="13317" y="17844"/>
                  <a:pt x="13323" y="17855"/>
                  <a:pt x="13323" y="17861"/>
                </a:cubicBezTo>
                <a:cubicBezTo>
                  <a:pt x="13328" y="17849"/>
                  <a:pt x="13340" y="17832"/>
                  <a:pt x="13340" y="17826"/>
                </a:cubicBezTo>
                <a:cubicBezTo>
                  <a:pt x="13413" y="17821"/>
                  <a:pt x="13459" y="17753"/>
                  <a:pt x="13527" y="17747"/>
                </a:cubicBezTo>
                <a:cubicBezTo>
                  <a:pt x="13595" y="17662"/>
                  <a:pt x="13708" y="17651"/>
                  <a:pt x="13799" y="17588"/>
                </a:cubicBezTo>
                <a:cubicBezTo>
                  <a:pt x="13799" y="17583"/>
                  <a:pt x="13799" y="17560"/>
                  <a:pt x="13799" y="17548"/>
                </a:cubicBezTo>
                <a:cubicBezTo>
                  <a:pt x="13811" y="17554"/>
                  <a:pt x="13828" y="17560"/>
                  <a:pt x="13833" y="17565"/>
                </a:cubicBezTo>
                <a:cubicBezTo>
                  <a:pt x="13941" y="17497"/>
                  <a:pt x="14072" y="17469"/>
                  <a:pt x="14162" y="17384"/>
                </a:cubicBezTo>
                <a:cubicBezTo>
                  <a:pt x="14162" y="17373"/>
                  <a:pt x="14151" y="17361"/>
                  <a:pt x="14145" y="17350"/>
                </a:cubicBezTo>
                <a:cubicBezTo>
                  <a:pt x="14100" y="17384"/>
                  <a:pt x="14049" y="17418"/>
                  <a:pt x="13998" y="17452"/>
                </a:cubicBezTo>
                <a:cubicBezTo>
                  <a:pt x="13992" y="17446"/>
                  <a:pt x="13981" y="17446"/>
                  <a:pt x="13969" y="17446"/>
                </a:cubicBezTo>
                <a:cubicBezTo>
                  <a:pt x="13907" y="17503"/>
                  <a:pt x="13811" y="17531"/>
                  <a:pt x="13731" y="17571"/>
                </a:cubicBezTo>
                <a:cubicBezTo>
                  <a:pt x="13725" y="17577"/>
                  <a:pt x="13725" y="17594"/>
                  <a:pt x="13725" y="17600"/>
                </a:cubicBezTo>
                <a:cubicBezTo>
                  <a:pt x="13697" y="17605"/>
                  <a:pt x="13674" y="17605"/>
                  <a:pt x="13652" y="17605"/>
                </a:cubicBezTo>
                <a:cubicBezTo>
                  <a:pt x="13646" y="17622"/>
                  <a:pt x="13635" y="17645"/>
                  <a:pt x="13629" y="17662"/>
                </a:cubicBezTo>
                <a:cubicBezTo>
                  <a:pt x="13623" y="17651"/>
                  <a:pt x="13612" y="17639"/>
                  <a:pt x="13606" y="17634"/>
                </a:cubicBezTo>
                <a:cubicBezTo>
                  <a:pt x="13601" y="17639"/>
                  <a:pt x="13584" y="17656"/>
                  <a:pt x="13578" y="17668"/>
                </a:cubicBezTo>
                <a:cubicBezTo>
                  <a:pt x="13561" y="17656"/>
                  <a:pt x="13544" y="17645"/>
                  <a:pt x="13533" y="17634"/>
                </a:cubicBezTo>
                <a:lnTo>
                  <a:pt x="13533" y="17634"/>
                </a:lnTo>
                <a:cubicBezTo>
                  <a:pt x="13538" y="17639"/>
                  <a:pt x="13544" y="17662"/>
                  <a:pt x="13550" y="17668"/>
                </a:cubicBezTo>
                <a:cubicBezTo>
                  <a:pt x="13408" y="17724"/>
                  <a:pt x="13260" y="17781"/>
                  <a:pt x="13124" y="17849"/>
                </a:cubicBezTo>
                <a:cubicBezTo>
                  <a:pt x="13124" y="17821"/>
                  <a:pt x="13124" y="17792"/>
                  <a:pt x="13118" y="17764"/>
                </a:cubicBezTo>
                <a:lnTo>
                  <a:pt x="13118" y="17764"/>
                </a:lnTo>
                <a:cubicBezTo>
                  <a:pt x="13124" y="17770"/>
                  <a:pt x="13135" y="17792"/>
                  <a:pt x="13141" y="17804"/>
                </a:cubicBezTo>
                <a:cubicBezTo>
                  <a:pt x="13209" y="17775"/>
                  <a:pt x="13272" y="17741"/>
                  <a:pt x="13340" y="17707"/>
                </a:cubicBezTo>
                <a:cubicBezTo>
                  <a:pt x="13334" y="17702"/>
                  <a:pt x="13323" y="17685"/>
                  <a:pt x="13311" y="17679"/>
                </a:cubicBezTo>
                <a:cubicBezTo>
                  <a:pt x="13402" y="17622"/>
                  <a:pt x="13493" y="17577"/>
                  <a:pt x="13589" y="17537"/>
                </a:cubicBezTo>
                <a:lnTo>
                  <a:pt x="13589" y="17537"/>
                </a:lnTo>
                <a:cubicBezTo>
                  <a:pt x="13578" y="17571"/>
                  <a:pt x="13555" y="17588"/>
                  <a:pt x="13527" y="17605"/>
                </a:cubicBezTo>
                <a:lnTo>
                  <a:pt x="13527" y="17611"/>
                </a:lnTo>
                <a:cubicBezTo>
                  <a:pt x="13550" y="17600"/>
                  <a:pt x="13572" y="17594"/>
                  <a:pt x="13595" y="17583"/>
                </a:cubicBezTo>
                <a:cubicBezTo>
                  <a:pt x="13595" y="17560"/>
                  <a:pt x="13589" y="17543"/>
                  <a:pt x="13595" y="17520"/>
                </a:cubicBezTo>
                <a:cubicBezTo>
                  <a:pt x="13597" y="17520"/>
                  <a:pt x="13598" y="17519"/>
                  <a:pt x="13600" y="17519"/>
                </a:cubicBezTo>
                <a:cubicBezTo>
                  <a:pt x="13619" y="17519"/>
                  <a:pt x="13624" y="17550"/>
                  <a:pt x="13635" y="17565"/>
                </a:cubicBezTo>
                <a:cubicBezTo>
                  <a:pt x="13674" y="17537"/>
                  <a:pt x="13714" y="17514"/>
                  <a:pt x="13754" y="17492"/>
                </a:cubicBezTo>
                <a:lnTo>
                  <a:pt x="13680" y="17492"/>
                </a:lnTo>
                <a:cubicBezTo>
                  <a:pt x="13721" y="17478"/>
                  <a:pt x="13766" y="17424"/>
                  <a:pt x="13814" y="17424"/>
                </a:cubicBezTo>
                <a:cubicBezTo>
                  <a:pt x="13826" y="17424"/>
                  <a:pt x="13838" y="17427"/>
                  <a:pt x="13850" y="17435"/>
                </a:cubicBezTo>
                <a:cubicBezTo>
                  <a:pt x="13879" y="17418"/>
                  <a:pt x="13907" y="17401"/>
                  <a:pt x="13935" y="17384"/>
                </a:cubicBezTo>
                <a:lnTo>
                  <a:pt x="13935" y="17384"/>
                </a:lnTo>
                <a:cubicBezTo>
                  <a:pt x="13913" y="17390"/>
                  <a:pt x="13896" y="17395"/>
                  <a:pt x="13879" y="17407"/>
                </a:cubicBezTo>
                <a:lnTo>
                  <a:pt x="13873" y="17390"/>
                </a:lnTo>
                <a:cubicBezTo>
                  <a:pt x="13896" y="17373"/>
                  <a:pt x="13924" y="17361"/>
                  <a:pt x="13952" y="17344"/>
                </a:cubicBezTo>
                <a:cubicBezTo>
                  <a:pt x="13952" y="17350"/>
                  <a:pt x="13964" y="17367"/>
                  <a:pt x="13969" y="17373"/>
                </a:cubicBezTo>
                <a:cubicBezTo>
                  <a:pt x="13952" y="17339"/>
                  <a:pt x="13981" y="17327"/>
                  <a:pt x="14009" y="17316"/>
                </a:cubicBezTo>
                <a:cubicBezTo>
                  <a:pt x="14015" y="17327"/>
                  <a:pt x="14015" y="17350"/>
                  <a:pt x="14015" y="17356"/>
                </a:cubicBezTo>
                <a:cubicBezTo>
                  <a:pt x="14089" y="17299"/>
                  <a:pt x="14174" y="17259"/>
                  <a:pt x="14253" y="17208"/>
                </a:cubicBezTo>
                <a:lnTo>
                  <a:pt x="14253" y="17208"/>
                </a:lnTo>
                <a:cubicBezTo>
                  <a:pt x="14242" y="17214"/>
                  <a:pt x="14219" y="17225"/>
                  <a:pt x="14208" y="17225"/>
                </a:cubicBezTo>
                <a:lnTo>
                  <a:pt x="14191" y="17202"/>
                </a:lnTo>
                <a:cubicBezTo>
                  <a:pt x="14219" y="17185"/>
                  <a:pt x="14247" y="17168"/>
                  <a:pt x="14276" y="17151"/>
                </a:cubicBezTo>
                <a:cubicBezTo>
                  <a:pt x="14276" y="17157"/>
                  <a:pt x="14281" y="17180"/>
                  <a:pt x="14281" y="17185"/>
                </a:cubicBezTo>
                <a:cubicBezTo>
                  <a:pt x="14384" y="17134"/>
                  <a:pt x="14486" y="17078"/>
                  <a:pt x="14577" y="17004"/>
                </a:cubicBezTo>
                <a:lnTo>
                  <a:pt x="14577" y="17004"/>
                </a:lnTo>
                <a:cubicBezTo>
                  <a:pt x="14520" y="17021"/>
                  <a:pt x="14469" y="17066"/>
                  <a:pt x="14412" y="17078"/>
                </a:cubicBezTo>
                <a:cubicBezTo>
                  <a:pt x="14480" y="17015"/>
                  <a:pt x="14559" y="16970"/>
                  <a:pt x="14639" y="16930"/>
                </a:cubicBezTo>
                <a:cubicBezTo>
                  <a:pt x="14650" y="16930"/>
                  <a:pt x="14656" y="16936"/>
                  <a:pt x="14667" y="16936"/>
                </a:cubicBezTo>
                <a:cubicBezTo>
                  <a:pt x="14696" y="16936"/>
                  <a:pt x="14724" y="16919"/>
                  <a:pt x="14747" y="16896"/>
                </a:cubicBezTo>
                <a:cubicBezTo>
                  <a:pt x="14738" y="16893"/>
                  <a:pt x="14730" y="16891"/>
                  <a:pt x="14722" y="16891"/>
                </a:cubicBezTo>
                <a:cubicBezTo>
                  <a:pt x="14702" y="16891"/>
                  <a:pt x="14682" y="16899"/>
                  <a:pt x="14662" y="16907"/>
                </a:cubicBezTo>
                <a:cubicBezTo>
                  <a:pt x="14690" y="16879"/>
                  <a:pt x="14724" y="16851"/>
                  <a:pt x="14758" y="16834"/>
                </a:cubicBezTo>
                <a:cubicBezTo>
                  <a:pt x="14764" y="16845"/>
                  <a:pt x="14769" y="16856"/>
                  <a:pt x="14775" y="16873"/>
                </a:cubicBezTo>
                <a:cubicBezTo>
                  <a:pt x="14798" y="16851"/>
                  <a:pt x="14826" y="16834"/>
                  <a:pt x="14855" y="16817"/>
                </a:cubicBezTo>
                <a:lnTo>
                  <a:pt x="14786" y="16817"/>
                </a:lnTo>
                <a:cubicBezTo>
                  <a:pt x="14832" y="16788"/>
                  <a:pt x="14877" y="16760"/>
                  <a:pt x="14923" y="16737"/>
                </a:cubicBezTo>
                <a:cubicBezTo>
                  <a:pt x="14934" y="16748"/>
                  <a:pt x="14951" y="16765"/>
                  <a:pt x="14968" y="16777"/>
                </a:cubicBezTo>
                <a:cubicBezTo>
                  <a:pt x="14979" y="16680"/>
                  <a:pt x="15110" y="16658"/>
                  <a:pt x="15155" y="16578"/>
                </a:cubicBezTo>
                <a:lnTo>
                  <a:pt x="15155" y="16578"/>
                </a:lnTo>
                <a:cubicBezTo>
                  <a:pt x="15144" y="16584"/>
                  <a:pt x="15121" y="16601"/>
                  <a:pt x="15110" y="16607"/>
                </a:cubicBezTo>
                <a:cubicBezTo>
                  <a:pt x="15104" y="16601"/>
                  <a:pt x="15093" y="16590"/>
                  <a:pt x="15087" y="16584"/>
                </a:cubicBezTo>
                <a:cubicBezTo>
                  <a:pt x="15104" y="16578"/>
                  <a:pt x="15127" y="16567"/>
                  <a:pt x="15144" y="16561"/>
                </a:cubicBezTo>
                <a:cubicBezTo>
                  <a:pt x="15150" y="16550"/>
                  <a:pt x="15155" y="16533"/>
                  <a:pt x="15167" y="16522"/>
                </a:cubicBezTo>
                <a:cubicBezTo>
                  <a:pt x="15172" y="16533"/>
                  <a:pt x="15184" y="16561"/>
                  <a:pt x="15189" y="16573"/>
                </a:cubicBezTo>
                <a:cubicBezTo>
                  <a:pt x="15218" y="16556"/>
                  <a:pt x="15252" y="16533"/>
                  <a:pt x="15257" y="16493"/>
                </a:cubicBezTo>
                <a:cubicBezTo>
                  <a:pt x="15291" y="16470"/>
                  <a:pt x="15325" y="16453"/>
                  <a:pt x="15365" y="16431"/>
                </a:cubicBezTo>
                <a:lnTo>
                  <a:pt x="15382" y="16397"/>
                </a:lnTo>
                <a:cubicBezTo>
                  <a:pt x="15422" y="16380"/>
                  <a:pt x="15462" y="16351"/>
                  <a:pt x="15496" y="16317"/>
                </a:cubicBezTo>
                <a:lnTo>
                  <a:pt x="15496" y="16317"/>
                </a:lnTo>
                <a:cubicBezTo>
                  <a:pt x="15496" y="16329"/>
                  <a:pt x="15490" y="16357"/>
                  <a:pt x="15490" y="16368"/>
                </a:cubicBezTo>
                <a:cubicBezTo>
                  <a:pt x="15501" y="16317"/>
                  <a:pt x="15552" y="16283"/>
                  <a:pt x="15564" y="16232"/>
                </a:cubicBezTo>
                <a:lnTo>
                  <a:pt x="15564" y="16232"/>
                </a:lnTo>
                <a:cubicBezTo>
                  <a:pt x="15524" y="16261"/>
                  <a:pt x="15490" y="16283"/>
                  <a:pt x="15450" y="16306"/>
                </a:cubicBezTo>
                <a:cubicBezTo>
                  <a:pt x="15547" y="16198"/>
                  <a:pt x="15666" y="16096"/>
                  <a:pt x="15785" y="16011"/>
                </a:cubicBezTo>
                <a:lnTo>
                  <a:pt x="15785" y="16011"/>
                </a:lnTo>
                <a:cubicBezTo>
                  <a:pt x="15768" y="16028"/>
                  <a:pt x="15751" y="16051"/>
                  <a:pt x="15734" y="16073"/>
                </a:cubicBezTo>
                <a:cubicBezTo>
                  <a:pt x="15740" y="16075"/>
                  <a:pt x="15745" y="16076"/>
                  <a:pt x="15750" y="16076"/>
                </a:cubicBezTo>
                <a:cubicBezTo>
                  <a:pt x="15771" y="16076"/>
                  <a:pt x="15791" y="16061"/>
                  <a:pt x="15813" y="16056"/>
                </a:cubicBezTo>
                <a:cubicBezTo>
                  <a:pt x="15825" y="16028"/>
                  <a:pt x="15842" y="16005"/>
                  <a:pt x="15853" y="15983"/>
                </a:cubicBezTo>
                <a:cubicBezTo>
                  <a:pt x="15864" y="15983"/>
                  <a:pt x="15876" y="15988"/>
                  <a:pt x="15881" y="15994"/>
                </a:cubicBezTo>
                <a:cubicBezTo>
                  <a:pt x="15877" y="15967"/>
                  <a:pt x="15927" y="15900"/>
                  <a:pt x="15958" y="15900"/>
                </a:cubicBezTo>
                <a:cubicBezTo>
                  <a:pt x="15967" y="15900"/>
                  <a:pt x="15974" y="15906"/>
                  <a:pt x="15978" y="15920"/>
                </a:cubicBezTo>
                <a:cubicBezTo>
                  <a:pt x="15899" y="16034"/>
                  <a:pt x="15762" y="16107"/>
                  <a:pt x="15694" y="16232"/>
                </a:cubicBezTo>
                <a:lnTo>
                  <a:pt x="15666" y="16232"/>
                </a:lnTo>
                <a:cubicBezTo>
                  <a:pt x="15609" y="16295"/>
                  <a:pt x="15541" y="16340"/>
                  <a:pt x="15473" y="16397"/>
                </a:cubicBezTo>
                <a:cubicBezTo>
                  <a:pt x="15484" y="16408"/>
                  <a:pt x="15496" y="16442"/>
                  <a:pt x="15507" y="16459"/>
                </a:cubicBezTo>
                <a:cubicBezTo>
                  <a:pt x="15541" y="16425"/>
                  <a:pt x="15581" y="16391"/>
                  <a:pt x="15569" y="16340"/>
                </a:cubicBezTo>
                <a:cubicBezTo>
                  <a:pt x="15586" y="16329"/>
                  <a:pt x="15603" y="16323"/>
                  <a:pt x="15620" y="16312"/>
                </a:cubicBezTo>
                <a:cubicBezTo>
                  <a:pt x="15623" y="16312"/>
                  <a:pt x="15625" y="16312"/>
                  <a:pt x="15627" y="16312"/>
                </a:cubicBezTo>
                <a:cubicBezTo>
                  <a:pt x="15668" y="16312"/>
                  <a:pt x="15685" y="16259"/>
                  <a:pt x="15717" y="16238"/>
                </a:cubicBezTo>
                <a:lnTo>
                  <a:pt x="15740" y="16278"/>
                </a:lnTo>
                <a:cubicBezTo>
                  <a:pt x="15734" y="16266"/>
                  <a:pt x="15728" y="16243"/>
                  <a:pt x="15723" y="16232"/>
                </a:cubicBezTo>
                <a:cubicBezTo>
                  <a:pt x="15745" y="16232"/>
                  <a:pt x="15779" y="16221"/>
                  <a:pt x="15808" y="16221"/>
                </a:cubicBezTo>
                <a:cubicBezTo>
                  <a:pt x="15808" y="16204"/>
                  <a:pt x="15808" y="16181"/>
                  <a:pt x="15808" y="16164"/>
                </a:cubicBezTo>
                <a:cubicBezTo>
                  <a:pt x="15825" y="16164"/>
                  <a:pt x="15847" y="16170"/>
                  <a:pt x="15859" y="16170"/>
                </a:cubicBezTo>
                <a:cubicBezTo>
                  <a:pt x="15853" y="16164"/>
                  <a:pt x="15842" y="16158"/>
                  <a:pt x="15836" y="16153"/>
                </a:cubicBezTo>
                <a:cubicBezTo>
                  <a:pt x="15862" y="16137"/>
                  <a:pt x="15884" y="16107"/>
                  <a:pt x="15918" y="16107"/>
                </a:cubicBezTo>
                <a:cubicBezTo>
                  <a:pt x="15921" y="16107"/>
                  <a:pt x="15923" y="16107"/>
                  <a:pt x="15926" y="16107"/>
                </a:cubicBezTo>
                <a:lnTo>
                  <a:pt x="15926" y="16107"/>
                </a:lnTo>
                <a:cubicBezTo>
                  <a:pt x="15920" y="16106"/>
                  <a:pt x="15909" y="16096"/>
                  <a:pt x="15904" y="16090"/>
                </a:cubicBezTo>
                <a:cubicBezTo>
                  <a:pt x="15984" y="16028"/>
                  <a:pt x="16040" y="15943"/>
                  <a:pt x="16114" y="15875"/>
                </a:cubicBezTo>
                <a:cubicBezTo>
                  <a:pt x="16114" y="15885"/>
                  <a:pt x="16119" y="15899"/>
                  <a:pt x="16120" y="15907"/>
                </a:cubicBezTo>
                <a:lnTo>
                  <a:pt x="16120" y="15907"/>
                </a:lnTo>
                <a:cubicBezTo>
                  <a:pt x="16116" y="15850"/>
                  <a:pt x="16183" y="15773"/>
                  <a:pt x="16245" y="15773"/>
                </a:cubicBezTo>
                <a:cubicBezTo>
                  <a:pt x="16273" y="15767"/>
                  <a:pt x="16256" y="15733"/>
                  <a:pt x="16267" y="15716"/>
                </a:cubicBezTo>
                <a:cubicBezTo>
                  <a:pt x="16318" y="15670"/>
                  <a:pt x="16341" y="15619"/>
                  <a:pt x="16335" y="15551"/>
                </a:cubicBezTo>
                <a:lnTo>
                  <a:pt x="16335" y="15551"/>
                </a:lnTo>
                <a:cubicBezTo>
                  <a:pt x="16347" y="15557"/>
                  <a:pt x="16364" y="15574"/>
                  <a:pt x="16375" y="15580"/>
                </a:cubicBezTo>
                <a:cubicBezTo>
                  <a:pt x="16369" y="15568"/>
                  <a:pt x="16358" y="15546"/>
                  <a:pt x="16352" y="15534"/>
                </a:cubicBezTo>
                <a:cubicBezTo>
                  <a:pt x="16375" y="15529"/>
                  <a:pt x="16421" y="15540"/>
                  <a:pt x="16415" y="15500"/>
                </a:cubicBezTo>
                <a:cubicBezTo>
                  <a:pt x="16443" y="15466"/>
                  <a:pt x="16477" y="15438"/>
                  <a:pt x="16506" y="15409"/>
                </a:cubicBezTo>
                <a:lnTo>
                  <a:pt x="16506" y="15409"/>
                </a:lnTo>
                <a:cubicBezTo>
                  <a:pt x="16455" y="15426"/>
                  <a:pt x="16421" y="15455"/>
                  <a:pt x="16381" y="15483"/>
                </a:cubicBezTo>
                <a:cubicBezTo>
                  <a:pt x="16386" y="15489"/>
                  <a:pt x="16398" y="15512"/>
                  <a:pt x="16403" y="15517"/>
                </a:cubicBezTo>
                <a:cubicBezTo>
                  <a:pt x="16396" y="15515"/>
                  <a:pt x="16388" y="15514"/>
                  <a:pt x="16381" y="15514"/>
                </a:cubicBezTo>
                <a:cubicBezTo>
                  <a:pt x="16351" y="15514"/>
                  <a:pt x="16329" y="15532"/>
                  <a:pt x="16324" y="15568"/>
                </a:cubicBezTo>
                <a:lnTo>
                  <a:pt x="16307" y="15540"/>
                </a:lnTo>
                <a:lnTo>
                  <a:pt x="16307" y="15540"/>
                </a:lnTo>
                <a:cubicBezTo>
                  <a:pt x="16318" y="15574"/>
                  <a:pt x="16318" y="15614"/>
                  <a:pt x="16313" y="15653"/>
                </a:cubicBezTo>
                <a:cubicBezTo>
                  <a:pt x="16301" y="15657"/>
                  <a:pt x="16289" y="15659"/>
                  <a:pt x="16277" y="15659"/>
                </a:cubicBezTo>
                <a:cubicBezTo>
                  <a:pt x="16240" y="15659"/>
                  <a:pt x="16207" y="15641"/>
                  <a:pt x="16177" y="15619"/>
                </a:cubicBezTo>
                <a:cubicBezTo>
                  <a:pt x="16142" y="15648"/>
                  <a:pt x="16108" y="15676"/>
                  <a:pt x="16074" y="15710"/>
                </a:cubicBezTo>
                <a:cubicBezTo>
                  <a:pt x="16222" y="15523"/>
                  <a:pt x="16369" y="15341"/>
                  <a:pt x="16528" y="15165"/>
                </a:cubicBezTo>
                <a:cubicBezTo>
                  <a:pt x="16534" y="15177"/>
                  <a:pt x="16534" y="15200"/>
                  <a:pt x="16534" y="15211"/>
                </a:cubicBezTo>
                <a:cubicBezTo>
                  <a:pt x="16540" y="15205"/>
                  <a:pt x="16551" y="15200"/>
                  <a:pt x="16551" y="15194"/>
                </a:cubicBezTo>
                <a:cubicBezTo>
                  <a:pt x="16528" y="15160"/>
                  <a:pt x="16528" y="15126"/>
                  <a:pt x="16579" y="15114"/>
                </a:cubicBezTo>
                <a:lnTo>
                  <a:pt x="16579" y="15114"/>
                </a:lnTo>
                <a:cubicBezTo>
                  <a:pt x="16579" y="15126"/>
                  <a:pt x="16574" y="15154"/>
                  <a:pt x="16574" y="15171"/>
                </a:cubicBezTo>
                <a:cubicBezTo>
                  <a:pt x="16579" y="15154"/>
                  <a:pt x="16591" y="15143"/>
                  <a:pt x="16596" y="15131"/>
                </a:cubicBezTo>
                <a:cubicBezTo>
                  <a:pt x="16585" y="15120"/>
                  <a:pt x="16579" y="15109"/>
                  <a:pt x="16574" y="15097"/>
                </a:cubicBezTo>
                <a:cubicBezTo>
                  <a:pt x="16619" y="15035"/>
                  <a:pt x="16670" y="14984"/>
                  <a:pt x="16716" y="14927"/>
                </a:cubicBezTo>
                <a:cubicBezTo>
                  <a:pt x="16778" y="14865"/>
                  <a:pt x="16806" y="14740"/>
                  <a:pt x="16903" y="14729"/>
                </a:cubicBezTo>
                <a:cubicBezTo>
                  <a:pt x="16931" y="14700"/>
                  <a:pt x="16960" y="14672"/>
                  <a:pt x="16994" y="14643"/>
                </a:cubicBezTo>
                <a:cubicBezTo>
                  <a:pt x="16994" y="14638"/>
                  <a:pt x="16999" y="14621"/>
                  <a:pt x="16999" y="14609"/>
                </a:cubicBezTo>
                <a:cubicBezTo>
                  <a:pt x="17033" y="14592"/>
                  <a:pt x="17045" y="14564"/>
                  <a:pt x="17022" y="14530"/>
                </a:cubicBezTo>
                <a:lnTo>
                  <a:pt x="17022" y="14530"/>
                </a:lnTo>
                <a:cubicBezTo>
                  <a:pt x="17005" y="14547"/>
                  <a:pt x="16988" y="14570"/>
                  <a:pt x="16977" y="14587"/>
                </a:cubicBezTo>
                <a:cubicBezTo>
                  <a:pt x="16988" y="14553"/>
                  <a:pt x="17005" y="14519"/>
                  <a:pt x="17022" y="14490"/>
                </a:cubicBezTo>
                <a:cubicBezTo>
                  <a:pt x="17033" y="14502"/>
                  <a:pt x="17050" y="14519"/>
                  <a:pt x="17056" y="14530"/>
                </a:cubicBezTo>
                <a:cubicBezTo>
                  <a:pt x="17062" y="14507"/>
                  <a:pt x="17067" y="14490"/>
                  <a:pt x="17073" y="14468"/>
                </a:cubicBezTo>
                <a:cubicBezTo>
                  <a:pt x="17090" y="14485"/>
                  <a:pt x="17107" y="14502"/>
                  <a:pt x="17118" y="14519"/>
                </a:cubicBezTo>
                <a:cubicBezTo>
                  <a:pt x="17107" y="14536"/>
                  <a:pt x="17096" y="14558"/>
                  <a:pt x="17084" y="14575"/>
                </a:cubicBezTo>
                <a:cubicBezTo>
                  <a:pt x="17079" y="14581"/>
                  <a:pt x="17073" y="14581"/>
                  <a:pt x="17067" y="14587"/>
                </a:cubicBezTo>
                <a:cubicBezTo>
                  <a:pt x="17033" y="14632"/>
                  <a:pt x="17011" y="14683"/>
                  <a:pt x="16994" y="14740"/>
                </a:cubicBezTo>
                <a:cubicBezTo>
                  <a:pt x="16982" y="14746"/>
                  <a:pt x="16954" y="14751"/>
                  <a:pt x="16942" y="14757"/>
                </a:cubicBezTo>
                <a:cubicBezTo>
                  <a:pt x="16948" y="14768"/>
                  <a:pt x="16965" y="14785"/>
                  <a:pt x="16971" y="14797"/>
                </a:cubicBezTo>
                <a:cubicBezTo>
                  <a:pt x="17056" y="14746"/>
                  <a:pt x="17090" y="14643"/>
                  <a:pt x="17158" y="14570"/>
                </a:cubicBezTo>
                <a:lnTo>
                  <a:pt x="17172" y="14588"/>
                </a:lnTo>
                <a:lnTo>
                  <a:pt x="17172" y="14588"/>
                </a:lnTo>
                <a:cubicBezTo>
                  <a:pt x="17167" y="14581"/>
                  <a:pt x="17163" y="14568"/>
                  <a:pt x="17158" y="14558"/>
                </a:cubicBezTo>
                <a:cubicBezTo>
                  <a:pt x="17192" y="14524"/>
                  <a:pt x="17221" y="14479"/>
                  <a:pt x="17232" y="14434"/>
                </a:cubicBezTo>
                <a:cubicBezTo>
                  <a:pt x="17260" y="14411"/>
                  <a:pt x="17289" y="14377"/>
                  <a:pt x="17266" y="14337"/>
                </a:cubicBezTo>
                <a:lnTo>
                  <a:pt x="17266" y="14337"/>
                </a:lnTo>
                <a:cubicBezTo>
                  <a:pt x="17277" y="14343"/>
                  <a:pt x="17294" y="14348"/>
                  <a:pt x="17306" y="14354"/>
                </a:cubicBezTo>
                <a:cubicBezTo>
                  <a:pt x="17294" y="14343"/>
                  <a:pt x="17277" y="14326"/>
                  <a:pt x="17272" y="14314"/>
                </a:cubicBezTo>
                <a:cubicBezTo>
                  <a:pt x="17283" y="14309"/>
                  <a:pt x="17311" y="14297"/>
                  <a:pt x="17328" y="14292"/>
                </a:cubicBezTo>
                <a:cubicBezTo>
                  <a:pt x="17323" y="14286"/>
                  <a:pt x="17317" y="14275"/>
                  <a:pt x="17311" y="14269"/>
                </a:cubicBezTo>
                <a:cubicBezTo>
                  <a:pt x="17272" y="14309"/>
                  <a:pt x="17209" y="14348"/>
                  <a:pt x="17226" y="14417"/>
                </a:cubicBezTo>
                <a:cubicBezTo>
                  <a:pt x="17215" y="14422"/>
                  <a:pt x="17186" y="14428"/>
                  <a:pt x="17175" y="14434"/>
                </a:cubicBezTo>
                <a:cubicBezTo>
                  <a:pt x="17158" y="14462"/>
                  <a:pt x="17141" y="14490"/>
                  <a:pt x="17130" y="14519"/>
                </a:cubicBezTo>
                <a:cubicBezTo>
                  <a:pt x="17118" y="14502"/>
                  <a:pt x="17096" y="14468"/>
                  <a:pt x="17084" y="14451"/>
                </a:cubicBezTo>
                <a:cubicBezTo>
                  <a:pt x="17096" y="14445"/>
                  <a:pt x="17118" y="14439"/>
                  <a:pt x="17130" y="14434"/>
                </a:cubicBezTo>
                <a:cubicBezTo>
                  <a:pt x="17118" y="14417"/>
                  <a:pt x="17101" y="14405"/>
                  <a:pt x="17090" y="14394"/>
                </a:cubicBezTo>
                <a:cubicBezTo>
                  <a:pt x="17096" y="14388"/>
                  <a:pt x="17101" y="14371"/>
                  <a:pt x="17101" y="14365"/>
                </a:cubicBezTo>
                <a:cubicBezTo>
                  <a:pt x="17113" y="14377"/>
                  <a:pt x="17135" y="14394"/>
                  <a:pt x="17147" y="14405"/>
                </a:cubicBezTo>
                <a:cubicBezTo>
                  <a:pt x="17141" y="14382"/>
                  <a:pt x="17135" y="14360"/>
                  <a:pt x="17130" y="14343"/>
                </a:cubicBezTo>
                <a:cubicBezTo>
                  <a:pt x="17135" y="14326"/>
                  <a:pt x="17147" y="14314"/>
                  <a:pt x="17152" y="14297"/>
                </a:cubicBezTo>
                <a:lnTo>
                  <a:pt x="17152" y="14297"/>
                </a:lnTo>
                <a:cubicBezTo>
                  <a:pt x="17152" y="14320"/>
                  <a:pt x="17141" y="14337"/>
                  <a:pt x="17152" y="14360"/>
                </a:cubicBezTo>
                <a:cubicBezTo>
                  <a:pt x="17209" y="14348"/>
                  <a:pt x="17158" y="14280"/>
                  <a:pt x="17175" y="14241"/>
                </a:cubicBezTo>
                <a:cubicBezTo>
                  <a:pt x="17192" y="14229"/>
                  <a:pt x="17226" y="14195"/>
                  <a:pt x="17238" y="14184"/>
                </a:cubicBezTo>
                <a:cubicBezTo>
                  <a:pt x="17243" y="14195"/>
                  <a:pt x="17243" y="14224"/>
                  <a:pt x="17249" y="14241"/>
                </a:cubicBezTo>
                <a:cubicBezTo>
                  <a:pt x="17255" y="14207"/>
                  <a:pt x="17266" y="14173"/>
                  <a:pt x="17289" y="14150"/>
                </a:cubicBezTo>
                <a:lnTo>
                  <a:pt x="17289" y="14150"/>
                </a:lnTo>
                <a:cubicBezTo>
                  <a:pt x="17277" y="14156"/>
                  <a:pt x="17249" y="14173"/>
                  <a:pt x="17238" y="14178"/>
                </a:cubicBezTo>
                <a:cubicBezTo>
                  <a:pt x="17232" y="14127"/>
                  <a:pt x="17266" y="14116"/>
                  <a:pt x="17311" y="14116"/>
                </a:cubicBezTo>
                <a:cubicBezTo>
                  <a:pt x="17306" y="14104"/>
                  <a:pt x="17294" y="14087"/>
                  <a:pt x="17294" y="14076"/>
                </a:cubicBezTo>
                <a:cubicBezTo>
                  <a:pt x="17311" y="14014"/>
                  <a:pt x="17351" y="13951"/>
                  <a:pt x="17374" y="13895"/>
                </a:cubicBezTo>
                <a:cubicBezTo>
                  <a:pt x="17385" y="13917"/>
                  <a:pt x="17391" y="13946"/>
                  <a:pt x="17396" y="13974"/>
                </a:cubicBezTo>
                <a:cubicBezTo>
                  <a:pt x="17408" y="13940"/>
                  <a:pt x="17396" y="13906"/>
                  <a:pt x="17379" y="13878"/>
                </a:cubicBezTo>
                <a:cubicBezTo>
                  <a:pt x="17385" y="13878"/>
                  <a:pt x="17396" y="13872"/>
                  <a:pt x="17402" y="13872"/>
                </a:cubicBezTo>
                <a:cubicBezTo>
                  <a:pt x="17402" y="13878"/>
                  <a:pt x="17402" y="13889"/>
                  <a:pt x="17408" y="13900"/>
                </a:cubicBezTo>
                <a:cubicBezTo>
                  <a:pt x="17430" y="13900"/>
                  <a:pt x="17442" y="13895"/>
                  <a:pt x="17436" y="13872"/>
                </a:cubicBezTo>
                <a:lnTo>
                  <a:pt x="17442" y="13872"/>
                </a:lnTo>
                <a:cubicBezTo>
                  <a:pt x="17442" y="13872"/>
                  <a:pt x="17436" y="13866"/>
                  <a:pt x="17430" y="13866"/>
                </a:cubicBezTo>
                <a:lnTo>
                  <a:pt x="17425" y="13866"/>
                </a:lnTo>
                <a:lnTo>
                  <a:pt x="17391" y="13849"/>
                </a:lnTo>
                <a:cubicBezTo>
                  <a:pt x="17408" y="13826"/>
                  <a:pt x="17419" y="13804"/>
                  <a:pt x="17430" y="13781"/>
                </a:cubicBezTo>
                <a:cubicBezTo>
                  <a:pt x="17436" y="13764"/>
                  <a:pt x="17442" y="13741"/>
                  <a:pt x="17447" y="13724"/>
                </a:cubicBezTo>
                <a:cubicBezTo>
                  <a:pt x="17453" y="13736"/>
                  <a:pt x="17470" y="13753"/>
                  <a:pt x="17476" y="13758"/>
                </a:cubicBezTo>
                <a:cubicBezTo>
                  <a:pt x="17482" y="13753"/>
                  <a:pt x="17493" y="13730"/>
                  <a:pt x="17499" y="13719"/>
                </a:cubicBezTo>
                <a:lnTo>
                  <a:pt x="17499" y="13719"/>
                </a:lnTo>
                <a:cubicBezTo>
                  <a:pt x="17493" y="13719"/>
                  <a:pt x="17489" y="13720"/>
                  <a:pt x="17485" y="13720"/>
                </a:cubicBezTo>
                <a:cubicBezTo>
                  <a:pt x="17458" y="13720"/>
                  <a:pt x="17455" y="13704"/>
                  <a:pt x="17464" y="13685"/>
                </a:cubicBezTo>
                <a:cubicBezTo>
                  <a:pt x="17470" y="13679"/>
                  <a:pt x="17476" y="13679"/>
                  <a:pt x="17482" y="13673"/>
                </a:cubicBezTo>
                <a:cubicBezTo>
                  <a:pt x="17476" y="13668"/>
                  <a:pt x="17476" y="13662"/>
                  <a:pt x="17470" y="13656"/>
                </a:cubicBezTo>
                <a:cubicBezTo>
                  <a:pt x="17476" y="13651"/>
                  <a:pt x="17476" y="13645"/>
                  <a:pt x="17482" y="13639"/>
                </a:cubicBezTo>
                <a:cubicBezTo>
                  <a:pt x="17487" y="13628"/>
                  <a:pt x="17487" y="13617"/>
                  <a:pt x="17493" y="13605"/>
                </a:cubicBezTo>
                <a:cubicBezTo>
                  <a:pt x="17504" y="13605"/>
                  <a:pt x="17516" y="13600"/>
                  <a:pt x="17527" y="13600"/>
                </a:cubicBezTo>
                <a:cubicBezTo>
                  <a:pt x="17567" y="13514"/>
                  <a:pt x="17623" y="13441"/>
                  <a:pt x="17640" y="13344"/>
                </a:cubicBezTo>
                <a:cubicBezTo>
                  <a:pt x="17669" y="13327"/>
                  <a:pt x="17697" y="13304"/>
                  <a:pt x="17725" y="13293"/>
                </a:cubicBezTo>
                <a:lnTo>
                  <a:pt x="17725" y="13293"/>
                </a:lnTo>
                <a:cubicBezTo>
                  <a:pt x="17725" y="13356"/>
                  <a:pt x="17686" y="13401"/>
                  <a:pt x="17646" y="13441"/>
                </a:cubicBezTo>
                <a:cubicBezTo>
                  <a:pt x="17646" y="13446"/>
                  <a:pt x="17646" y="13463"/>
                  <a:pt x="17652" y="13475"/>
                </a:cubicBezTo>
                <a:cubicBezTo>
                  <a:pt x="17578" y="13526"/>
                  <a:pt x="17578" y="13622"/>
                  <a:pt x="17516" y="13679"/>
                </a:cubicBezTo>
                <a:cubicBezTo>
                  <a:pt x="17510" y="13713"/>
                  <a:pt x="17504" y="13747"/>
                  <a:pt x="17510" y="13781"/>
                </a:cubicBezTo>
                <a:cubicBezTo>
                  <a:pt x="17516" y="13758"/>
                  <a:pt x="17521" y="13736"/>
                  <a:pt x="17527" y="13713"/>
                </a:cubicBezTo>
                <a:cubicBezTo>
                  <a:pt x="17646" y="13600"/>
                  <a:pt x="17686" y="13418"/>
                  <a:pt x="17788" y="13287"/>
                </a:cubicBezTo>
                <a:lnTo>
                  <a:pt x="17788" y="13287"/>
                </a:lnTo>
                <a:cubicBezTo>
                  <a:pt x="17771" y="13290"/>
                  <a:pt x="17755" y="13291"/>
                  <a:pt x="17738" y="13291"/>
                </a:cubicBezTo>
                <a:cubicBezTo>
                  <a:pt x="17710" y="13291"/>
                  <a:pt x="17683" y="13287"/>
                  <a:pt x="17657" y="13276"/>
                </a:cubicBezTo>
                <a:lnTo>
                  <a:pt x="17680" y="13202"/>
                </a:lnTo>
                <a:cubicBezTo>
                  <a:pt x="17697" y="13202"/>
                  <a:pt x="17714" y="13202"/>
                  <a:pt x="17731" y="13208"/>
                </a:cubicBezTo>
                <a:cubicBezTo>
                  <a:pt x="17731" y="13202"/>
                  <a:pt x="17731" y="13185"/>
                  <a:pt x="17731" y="13180"/>
                </a:cubicBezTo>
                <a:cubicBezTo>
                  <a:pt x="17720" y="13185"/>
                  <a:pt x="17697" y="13197"/>
                  <a:pt x="17686" y="13202"/>
                </a:cubicBezTo>
                <a:cubicBezTo>
                  <a:pt x="17703" y="13140"/>
                  <a:pt x="17725" y="13083"/>
                  <a:pt x="17771" y="13038"/>
                </a:cubicBezTo>
                <a:cubicBezTo>
                  <a:pt x="17771" y="13032"/>
                  <a:pt x="17765" y="13021"/>
                  <a:pt x="17765" y="13015"/>
                </a:cubicBezTo>
                <a:cubicBezTo>
                  <a:pt x="17782" y="12975"/>
                  <a:pt x="17799" y="12930"/>
                  <a:pt x="17816" y="12890"/>
                </a:cubicBezTo>
                <a:cubicBezTo>
                  <a:pt x="17825" y="12894"/>
                  <a:pt x="17833" y="12897"/>
                  <a:pt x="17841" y="12897"/>
                </a:cubicBezTo>
                <a:cubicBezTo>
                  <a:pt x="17854" y="12897"/>
                  <a:pt x="17866" y="12889"/>
                  <a:pt x="17873" y="12868"/>
                </a:cubicBezTo>
                <a:lnTo>
                  <a:pt x="17822" y="12868"/>
                </a:lnTo>
                <a:cubicBezTo>
                  <a:pt x="17850" y="12811"/>
                  <a:pt x="17873" y="12748"/>
                  <a:pt x="17890" y="12680"/>
                </a:cubicBezTo>
                <a:cubicBezTo>
                  <a:pt x="17913" y="12686"/>
                  <a:pt x="17935" y="12692"/>
                  <a:pt x="17952" y="12697"/>
                </a:cubicBezTo>
                <a:cubicBezTo>
                  <a:pt x="17952" y="12686"/>
                  <a:pt x="17947" y="12658"/>
                  <a:pt x="17941" y="12641"/>
                </a:cubicBezTo>
                <a:cubicBezTo>
                  <a:pt x="17935" y="12646"/>
                  <a:pt x="17913" y="12658"/>
                  <a:pt x="17907" y="12658"/>
                </a:cubicBezTo>
                <a:cubicBezTo>
                  <a:pt x="17913" y="12629"/>
                  <a:pt x="17918" y="12601"/>
                  <a:pt x="17924" y="12573"/>
                </a:cubicBezTo>
                <a:lnTo>
                  <a:pt x="17981" y="12573"/>
                </a:lnTo>
                <a:cubicBezTo>
                  <a:pt x="17992" y="12527"/>
                  <a:pt x="18009" y="12487"/>
                  <a:pt x="18009" y="12442"/>
                </a:cubicBezTo>
                <a:lnTo>
                  <a:pt x="18009" y="12442"/>
                </a:lnTo>
                <a:cubicBezTo>
                  <a:pt x="17992" y="12482"/>
                  <a:pt x="17981" y="12516"/>
                  <a:pt x="17952" y="12550"/>
                </a:cubicBezTo>
                <a:cubicBezTo>
                  <a:pt x="17952" y="12493"/>
                  <a:pt x="17981" y="12442"/>
                  <a:pt x="18003" y="12397"/>
                </a:cubicBezTo>
                <a:lnTo>
                  <a:pt x="18032" y="12397"/>
                </a:lnTo>
                <a:cubicBezTo>
                  <a:pt x="18043" y="12374"/>
                  <a:pt x="18049" y="12351"/>
                  <a:pt x="18055" y="12329"/>
                </a:cubicBezTo>
                <a:lnTo>
                  <a:pt x="18055" y="12329"/>
                </a:lnTo>
                <a:cubicBezTo>
                  <a:pt x="18038" y="12346"/>
                  <a:pt x="18021" y="12368"/>
                  <a:pt x="18003" y="12391"/>
                </a:cubicBezTo>
                <a:cubicBezTo>
                  <a:pt x="18026" y="12289"/>
                  <a:pt x="18060" y="12187"/>
                  <a:pt x="18089" y="12085"/>
                </a:cubicBezTo>
                <a:cubicBezTo>
                  <a:pt x="18089" y="12096"/>
                  <a:pt x="18100" y="12119"/>
                  <a:pt x="18106" y="12124"/>
                </a:cubicBezTo>
                <a:cubicBezTo>
                  <a:pt x="18117" y="12113"/>
                  <a:pt x="18128" y="12102"/>
                  <a:pt x="18140" y="12085"/>
                </a:cubicBezTo>
                <a:cubicBezTo>
                  <a:pt x="18140" y="12034"/>
                  <a:pt x="18106" y="11982"/>
                  <a:pt x="18128" y="11926"/>
                </a:cubicBezTo>
                <a:lnTo>
                  <a:pt x="18128" y="11926"/>
                </a:lnTo>
                <a:cubicBezTo>
                  <a:pt x="18134" y="11954"/>
                  <a:pt x="18145" y="11982"/>
                  <a:pt x="18151" y="12011"/>
                </a:cubicBezTo>
                <a:cubicBezTo>
                  <a:pt x="18168" y="11931"/>
                  <a:pt x="18208" y="11852"/>
                  <a:pt x="18185" y="11773"/>
                </a:cubicBezTo>
                <a:lnTo>
                  <a:pt x="18208" y="11773"/>
                </a:lnTo>
                <a:cubicBezTo>
                  <a:pt x="18208" y="11767"/>
                  <a:pt x="18202" y="11750"/>
                  <a:pt x="18202" y="11744"/>
                </a:cubicBezTo>
                <a:lnTo>
                  <a:pt x="18230" y="11739"/>
                </a:lnTo>
                <a:lnTo>
                  <a:pt x="18225" y="11727"/>
                </a:lnTo>
                <a:cubicBezTo>
                  <a:pt x="18213" y="11733"/>
                  <a:pt x="18191" y="11744"/>
                  <a:pt x="18179" y="11744"/>
                </a:cubicBezTo>
                <a:cubicBezTo>
                  <a:pt x="18185" y="11733"/>
                  <a:pt x="18196" y="11704"/>
                  <a:pt x="18202" y="11687"/>
                </a:cubicBezTo>
                <a:cubicBezTo>
                  <a:pt x="18208" y="11693"/>
                  <a:pt x="18230" y="11693"/>
                  <a:pt x="18236" y="11699"/>
                </a:cubicBezTo>
                <a:cubicBezTo>
                  <a:pt x="18236" y="11687"/>
                  <a:pt x="18230" y="11670"/>
                  <a:pt x="18225" y="11659"/>
                </a:cubicBezTo>
                <a:cubicBezTo>
                  <a:pt x="18219" y="11665"/>
                  <a:pt x="18208" y="11670"/>
                  <a:pt x="18202" y="11670"/>
                </a:cubicBezTo>
                <a:cubicBezTo>
                  <a:pt x="18196" y="11602"/>
                  <a:pt x="18225" y="11540"/>
                  <a:pt x="18236" y="11478"/>
                </a:cubicBezTo>
                <a:cubicBezTo>
                  <a:pt x="18242" y="11478"/>
                  <a:pt x="18264" y="11489"/>
                  <a:pt x="18276" y="11489"/>
                </a:cubicBezTo>
                <a:cubicBezTo>
                  <a:pt x="18259" y="11483"/>
                  <a:pt x="18247" y="11478"/>
                  <a:pt x="18230" y="11466"/>
                </a:cubicBezTo>
                <a:cubicBezTo>
                  <a:pt x="18242" y="11432"/>
                  <a:pt x="18247" y="11398"/>
                  <a:pt x="18253" y="11358"/>
                </a:cubicBezTo>
                <a:cubicBezTo>
                  <a:pt x="18259" y="11392"/>
                  <a:pt x="18264" y="11421"/>
                  <a:pt x="18282" y="11449"/>
                </a:cubicBezTo>
                <a:cubicBezTo>
                  <a:pt x="18282" y="11421"/>
                  <a:pt x="18293" y="11398"/>
                  <a:pt x="18321" y="11387"/>
                </a:cubicBezTo>
                <a:cubicBezTo>
                  <a:pt x="18310" y="11387"/>
                  <a:pt x="18299" y="11381"/>
                  <a:pt x="18293" y="11375"/>
                </a:cubicBezTo>
                <a:cubicBezTo>
                  <a:pt x="18327" y="11285"/>
                  <a:pt x="18333" y="11188"/>
                  <a:pt x="18355" y="11097"/>
                </a:cubicBezTo>
                <a:cubicBezTo>
                  <a:pt x="18338" y="11097"/>
                  <a:pt x="18316" y="11103"/>
                  <a:pt x="18304" y="11109"/>
                </a:cubicBezTo>
                <a:cubicBezTo>
                  <a:pt x="18310" y="11024"/>
                  <a:pt x="18321" y="10933"/>
                  <a:pt x="18338" y="10848"/>
                </a:cubicBezTo>
                <a:cubicBezTo>
                  <a:pt x="18355" y="10899"/>
                  <a:pt x="18350" y="10950"/>
                  <a:pt x="18338" y="10995"/>
                </a:cubicBezTo>
                <a:cubicBezTo>
                  <a:pt x="18418" y="10978"/>
                  <a:pt x="18361" y="10655"/>
                  <a:pt x="18429" y="10575"/>
                </a:cubicBezTo>
                <a:cubicBezTo>
                  <a:pt x="18452" y="10587"/>
                  <a:pt x="18474" y="10598"/>
                  <a:pt x="18491" y="10609"/>
                </a:cubicBezTo>
                <a:cubicBezTo>
                  <a:pt x="18486" y="10609"/>
                  <a:pt x="18469" y="10609"/>
                  <a:pt x="18463" y="10615"/>
                </a:cubicBezTo>
                <a:cubicBezTo>
                  <a:pt x="18457" y="10643"/>
                  <a:pt x="18446" y="10660"/>
                  <a:pt x="18418" y="10666"/>
                </a:cubicBezTo>
                <a:cubicBezTo>
                  <a:pt x="18429" y="10689"/>
                  <a:pt x="18440" y="10706"/>
                  <a:pt x="18446" y="10729"/>
                </a:cubicBezTo>
                <a:lnTo>
                  <a:pt x="18406" y="10723"/>
                </a:lnTo>
                <a:lnTo>
                  <a:pt x="18406" y="10723"/>
                </a:lnTo>
                <a:cubicBezTo>
                  <a:pt x="18412" y="10729"/>
                  <a:pt x="18429" y="10740"/>
                  <a:pt x="18440" y="10746"/>
                </a:cubicBezTo>
                <a:cubicBezTo>
                  <a:pt x="18429" y="10831"/>
                  <a:pt x="18418" y="10927"/>
                  <a:pt x="18480" y="10995"/>
                </a:cubicBezTo>
                <a:cubicBezTo>
                  <a:pt x="18480" y="10882"/>
                  <a:pt x="18503" y="10768"/>
                  <a:pt x="18508" y="10655"/>
                </a:cubicBezTo>
                <a:cubicBezTo>
                  <a:pt x="18514" y="10649"/>
                  <a:pt x="18525" y="10643"/>
                  <a:pt x="18531" y="10638"/>
                </a:cubicBezTo>
                <a:cubicBezTo>
                  <a:pt x="18503" y="10609"/>
                  <a:pt x="18520" y="10570"/>
                  <a:pt x="18543" y="10541"/>
                </a:cubicBezTo>
                <a:cubicBezTo>
                  <a:pt x="18508" y="10479"/>
                  <a:pt x="18543" y="10411"/>
                  <a:pt x="18537" y="10343"/>
                </a:cubicBezTo>
                <a:lnTo>
                  <a:pt x="18565" y="10337"/>
                </a:lnTo>
                <a:cubicBezTo>
                  <a:pt x="18554" y="10337"/>
                  <a:pt x="18543" y="10326"/>
                  <a:pt x="18537" y="10326"/>
                </a:cubicBezTo>
                <a:cubicBezTo>
                  <a:pt x="18537" y="10252"/>
                  <a:pt x="18554" y="10178"/>
                  <a:pt x="18537" y="10104"/>
                </a:cubicBezTo>
                <a:cubicBezTo>
                  <a:pt x="18525" y="10076"/>
                  <a:pt x="18548" y="10053"/>
                  <a:pt x="18560" y="10031"/>
                </a:cubicBezTo>
                <a:cubicBezTo>
                  <a:pt x="18548" y="10019"/>
                  <a:pt x="18537" y="10008"/>
                  <a:pt x="18525" y="9997"/>
                </a:cubicBezTo>
                <a:cubicBezTo>
                  <a:pt x="18537" y="9991"/>
                  <a:pt x="18554" y="9985"/>
                  <a:pt x="18565" y="9985"/>
                </a:cubicBezTo>
                <a:cubicBezTo>
                  <a:pt x="18537" y="9775"/>
                  <a:pt x="18588" y="9577"/>
                  <a:pt x="18582" y="9373"/>
                </a:cubicBezTo>
                <a:cubicBezTo>
                  <a:pt x="18554" y="9338"/>
                  <a:pt x="18577" y="9293"/>
                  <a:pt x="18588" y="9259"/>
                </a:cubicBezTo>
                <a:cubicBezTo>
                  <a:pt x="18577" y="9208"/>
                  <a:pt x="18571" y="9163"/>
                  <a:pt x="18571" y="9112"/>
                </a:cubicBezTo>
                <a:lnTo>
                  <a:pt x="18554" y="9083"/>
                </a:lnTo>
                <a:cubicBezTo>
                  <a:pt x="18560" y="9060"/>
                  <a:pt x="18571" y="9038"/>
                  <a:pt x="18577" y="9015"/>
                </a:cubicBezTo>
                <a:cubicBezTo>
                  <a:pt x="18571" y="8992"/>
                  <a:pt x="18565" y="8970"/>
                  <a:pt x="18560" y="8947"/>
                </a:cubicBezTo>
                <a:cubicBezTo>
                  <a:pt x="18565" y="8941"/>
                  <a:pt x="18577" y="8930"/>
                  <a:pt x="18577" y="8924"/>
                </a:cubicBezTo>
                <a:lnTo>
                  <a:pt x="18560" y="8924"/>
                </a:lnTo>
                <a:cubicBezTo>
                  <a:pt x="18560" y="8890"/>
                  <a:pt x="18560" y="8856"/>
                  <a:pt x="18560" y="8816"/>
                </a:cubicBezTo>
                <a:cubicBezTo>
                  <a:pt x="18565" y="8816"/>
                  <a:pt x="18571" y="8811"/>
                  <a:pt x="18577" y="8811"/>
                </a:cubicBezTo>
                <a:cubicBezTo>
                  <a:pt x="18571" y="8805"/>
                  <a:pt x="18560" y="8788"/>
                  <a:pt x="18554" y="8782"/>
                </a:cubicBezTo>
                <a:cubicBezTo>
                  <a:pt x="18577" y="8720"/>
                  <a:pt x="18525" y="8652"/>
                  <a:pt x="18543" y="8584"/>
                </a:cubicBezTo>
                <a:cubicBezTo>
                  <a:pt x="18491" y="8487"/>
                  <a:pt x="18520" y="8380"/>
                  <a:pt x="18491" y="8277"/>
                </a:cubicBezTo>
                <a:cubicBezTo>
                  <a:pt x="18486" y="8272"/>
                  <a:pt x="18463" y="8266"/>
                  <a:pt x="18457" y="8260"/>
                </a:cubicBezTo>
                <a:cubicBezTo>
                  <a:pt x="18463" y="8255"/>
                  <a:pt x="18474" y="8238"/>
                  <a:pt x="18486" y="8232"/>
                </a:cubicBezTo>
                <a:cubicBezTo>
                  <a:pt x="18457" y="8107"/>
                  <a:pt x="18480" y="7971"/>
                  <a:pt x="18429" y="7858"/>
                </a:cubicBezTo>
                <a:cubicBezTo>
                  <a:pt x="18418" y="7858"/>
                  <a:pt x="18401" y="7863"/>
                  <a:pt x="18395" y="7863"/>
                </a:cubicBezTo>
                <a:cubicBezTo>
                  <a:pt x="18406" y="7920"/>
                  <a:pt x="18418" y="7977"/>
                  <a:pt x="18435" y="8039"/>
                </a:cubicBezTo>
                <a:cubicBezTo>
                  <a:pt x="18429" y="8045"/>
                  <a:pt x="18423" y="8056"/>
                  <a:pt x="18418" y="8062"/>
                </a:cubicBezTo>
                <a:cubicBezTo>
                  <a:pt x="18452" y="8141"/>
                  <a:pt x="18440" y="8243"/>
                  <a:pt x="18452" y="8334"/>
                </a:cubicBezTo>
                <a:cubicBezTo>
                  <a:pt x="18457" y="8334"/>
                  <a:pt x="18469" y="8346"/>
                  <a:pt x="18480" y="8346"/>
                </a:cubicBezTo>
                <a:cubicBezTo>
                  <a:pt x="18469" y="8374"/>
                  <a:pt x="18463" y="8397"/>
                  <a:pt x="18457" y="8419"/>
                </a:cubicBezTo>
                <a:lnTo>
                  <a:pt x="18503" y="8453"/>
                </a:lnTo>
                <a:cubicBezTo>
                  <a:pt x="18491" y="8459"/>
                  <a:pt x="18474" y="8465"/>
                  <a:pt x="18463" y="8470"/>
                </a:cubicBezTo>
                <a:cubicBezTo>
                  <a:pt x="18469" y="8476"/>
                  <a:pt x="18480" y="8499"/>
                  <a:pt x="18486" y="8510"/>
                </a:cubicBezTo>
                <a:cubicBezTo>
                  <a:pt x="18469" y="8521"/>
                  <a:pt x="18457" y="8527"/>
                  <a:pt x="18440" y="8538"/>
                </a:cubicBezTo>
                <a:cubicBezTo>
                  <a:pt x="18452" y="8538"/>
                  <a:pt x="18469" y="8538"/>
                  <a:pt x="18480" y="8533"/>
                </a:cubicBezTo>
                <a:cubicBezTo>
                  <a:pt x="18486" y="8692"/>
                  <a:pt x="18486" y="8845"/>
                  <a:pt x="18503" y="8998"/>
                </a:cubicBezTo>
                <a:cubicBezTo>
                  <a:pt x="18474" y="8987"/>
                  <a:pt x="18446" y="8981"/>
                  <a:pt x="18418" y="8970"/>
                </a:cubicBezTo>
                <a:lnTo>
                  <a:pt x="18463" y="8970"/>
                </a:lnTo>
                <a:cubicBezTo>
                  <a:pt x="18463" y="8890"/>
                  <a:pt x="18452" y="8822"/>
                  <a:pt x="18440" y="8748"/>
                </a:cubicBezTo>
                <a:lnTo>
                  <a:pt x="18406" y="8760"/>
                </a:lnTo>
                <a:cubicBezTo>
                  <a:pt x="18384" y="8658"/>
                  <a:pt x="18372" y="8556"/>
                  <a:pt x="18372" y="8453"/>
                </a:cubicBezTo>
                <a:lnTo>
                  <a:pt x="18372" y="8453"/>
                </a:lnTo>
                <a:cubicBezTo>
                  <a:pt x="18401" y="8470"/>
                  <a:pt x="18406" y="8504"/>
                  <a:pt x="18412" y="8533"/>
                </a:cubicBezTo>
                <a:lnTo>
                  <a:pt x="18418" y="8533"/>
                </a:lnTo>
                <a:lnTo>
                  <a:pt x="18418" y="8465"/>
                </a:lnTo>
                <a:cubicBezTo>
                  <a:pt x="18395" y="8459"/>
                  <a:pt x="18372" y="8453"/>
                  <a:pt x="18355" y="8442"/>
                </a:cubicBezTo>
                <a:cubicBezTo>
                  <a:pt x="18361" y="8414"/>
                  <a:pt x="18389" y="8425"/>
                  <a:pt x="18412" y="8419"/>
                </a:cubicBezTo>
                <a:cubicBezTo>
                  <a:pt x="18401" y="8374"/>
                  <a:pt x="18395" y="8329"/>
                  <a:pt x="18384" y="8283"/>
                </a:cubicBezTo>
                <a:cubicBezTo>
                  <a:pt x="18378" y="8306"/>
                  <a:pt x="18367" y="8329"/>
                  <a:pt x="18361" y="8357"/>
                </a:cubicBezTo>
                <a:cubicBezTo>
                  <a:pt x="18361" y="8295"/>
                  <a:pt x="18304" y="8215"/>
                  <a:pt x="18367" y="8175"/>
                </a:cubicBezTo>
                <a:cubicBezTo>
                  <a:pt x="18361" y="8141"/>
                  <a:pt x="18355" y="8113"/>
                  <a:pt x="18350" y="8079"/>
                </a:cubicBezTo>
                <a:cubicBezTo>
                  <a:pt x="18350" y="8096"/>
                  <a:pt x="18350" y="8119"/>
                  <a:pt x="18350" y="8136"/>
                </a:cubicBezTo>
                <a:lnTo>
                  <a:pt x="18333" y="8141"/>
                </a:lnTo>
                <a:cubicBezTo>
                  <a:pt x="18327" y="8107"/>
                  <a:pt x="18321" y="8079"/>
                  <a:pt x="18316" y="8051"/>
                </a:cubicBezTo>
                <a:cubicBezTo>
                  <a:pt x="18321" y="8045"/>
                  <a:pt x="18344" y="8045"/>
                  <a:pt x="18350" y="8039"/>
                </a:cubicBezTo>
                <a:lnTo>
                  <a:pt x="18350" y="8039"/>
                </a:lnTo>
                <a:cubicBezTo>
                  <a:pt x="18346" y="8040"/>
                  <a:pt x="18343" y="8040"/>
                  <a:pt x="18340" y="8040"/>
                </a:cubicBezTo>
                <a:cubicBezTo>
                  <a:pt x="18310" y="8040"/>
                  <a:pt x="18310" y="8014"/>
                  <a:pt x="18316" y="7982"/>
                </a:cubicBezTo>
                <a:cubicBezTo>
                  <a:pt x="18321" y="7982"/>
                  <a:pt x="18344" y="7988"/>
                  <a:pt x="18355" y="7994"/>
                </a:cubicBezTo>
                <a:cubicBezTo>
                  <a:pt x="18327" y="7903"/>
                  <a:pt x="18316" y="7807"/>
                  <a:pt x="18299" y="7716"/>
                </a:cubicBezTo>
                <a:cubicBezTo>
                  <a:pt x="18299" y="7727"/>
                  <a:pt x="18299" y="7750"/>
                  <a:pt x="18299" y="7767"/>
                </a:cubicBezTo>
                <a:lnTo>
                  <a:pt x="18264" y="7773"/>
                </a:lnTo>
                <a:cubicBezTo>
                  <a:pt x="18259" y="7744"/>
                  <a:pt x="18253" y="7710"/>
                  <a:pt x="18247" y="7676"/>
                </a:cubicBezTo>
                <a:cubicBezTo>
                  <a:pt x="18259" y="7676"/>
                  <a:pt x="18276" y="7676"/>
                  <a:pt x="18287" y="7682"/>
                </a:cubicBezTo>
                <a:cubicBezTo>
                  <a:pt x="18276" y="7568"/>
                  <a:pt x="18253" y="7449"/>
                  <a:pt x="18219" y="7341"/>
                </a:cubicBezTo>
                <a:lnTo>
                  <a:pt x="18219" y="7341"/>
                </a:lnTo>
                <a:cubicBezTo>
                  <a:pt x="18219" y="7404"/>
                  <a:pt x="18242" y="7466"/>
                  <a:pt x="18230" y="7523"/>
                </a:cubicBezTo>
                <a:cubicBezTo>
                  <a:pt x="18196" y="7438"/>
                  <a:pt x="18179" y="7347"/>
                  <a:pt x="18174" y="7256"/>
                </a:cubicBezTo>
                <a:cubicBezTo>
                  <a:pt x="18179" y="7251"/>
                  <a:pt x="18185" y="7245"/>
                  <a:pt x="18185" y="7239"/>
                </a:cubicBezTo>
                <a:lnTo>
                  <a:pt x="18185" y="7239"/>
                </a:lnTo>
                <a:cubicBezTo>
                  <a:pt x="18185" y="7279"/>
                  <a:pt x="18179" y="7319"/>
                  <a:pt x="18208" y="7347"/>
                </a:cubicBezTo>
                <a:cubicBezTo>
                  <a:pt x="18219" y="7324"/>
                  <a:pt x="18225" y="7296"/>
                  <a:pt x="18236" y="7268"/>
                </a:cubicBezTo>
                <a:cubicBezTo>
                  <a:pt x="18225" y="7262"/>
                  <a:pt x="18196" y="7245"/>
                  <a:pt x="18185" y="7234"/>
                </a:cubicBezTo>
                <a:cubicBezTo>
                  <a:pt x="18202" y="7211"/>
                  <a:pt x="18191" y="7177"/>
                  <a:pt x="18179" y="7148"/>
                </a:cubicBezTo>
                <a:cubicBezTo>
                  <a:pt x="18157" y="7171"/>
                  <a:pt x="18162" y="7199"/>
                  <a:pt x="18162" y="7228"/>
                </a:cubicBezTo>
                <a:cubicBezTo>
                  <a:pt x="18140" y="7194"/>
                  <a:pt x="18128" y="7154"/>
                  <a:pt x="18123" y="7109"/>
                </a:cubicBezTo>
                <a:lnTo>
                  <a:pt x="18123" y="7109"/>
                </a:lnTo>
                <a:cubicBezTo>
                  <a:pt x="18140" y="7114"/>
                  <a:pt x="18151" y="7114"/>
                  <a:pt x="18168" y="7114"/>
                </a:cubicBezTo>
                <a:cubicBezTo>
                  <a:pt x="18157" y="7080"/>
                  <a:pt x="18151" y="7052"/>
                  <a:pt x="18140" y="7018"/>
                </a:cubicBezTo>
                <a:cubicBezTo>
                  <a:pt x="18134" y="7041"/>
                  <a:pt x="18123" y="7063"/>
                  <a:pt x="18117" y="7080"/>
                </a:cubicBezTo>
                <a:cubicBezTo>
                  <a:pt x="18106" y="7029"/>
                  <a:pt x="18094" y="6978"/>
                  <a:pt x="18089" y="6927"/>
                </a:cubicBezTo>
                <a:cubicBezTo>
                  <a:pt x="18106" y="6921"/>
                  <a:pt x="18123" y="6910"/>
                  <a:pt x="18145" y="6899"/>
                </a:cubicBezTo>
                <a:cubicBezTo>
                  <a:pt x="18060" y="6853"/>
                  <a:pt x="18083" y="6723"/>
                  <a:pt x="18021" y="6655"/>
                </a:cubicBezTo>
                <a:lnTo>
                  <a:pt x="18021" y="6655"/>
                </a:lnTo>
                <a:cubicBezTo>
                  <a:pt x="18026" y="6666"/>
                  <a:pt x="18032" y="6694"/>
                  <a:pt x="18032" y="6706"/>
                </a:cubicBezTo>
                <a:cubicBezTo>
                  <a:pt x="18026" y="6706"/>
                  <a:pt x="18015" y="6712"/>
                  <a:pt x="18009" y="6717"/>
                </a:cubicBezTo>
                <a:cubicBezTo>
                  <a:pt x="18003" y="6700"/>
                  <a:pt x="18003" y="6672"/>
                  <a:pt x="18003" y="6655"/>
                </a:cubicBezTo>
                <a:cubicBezTo>
                  <a:pt x="17992" y="6649"/>
                  <a:pt x="17981" y="6638"/>
                  <a:pt x="17975" y="6626"/>
                </a:cubicBezTo>
                <a:cubicBezTo>
                  <a:pt x="17986" y="6621"/>
                  <a:pt x="18015" y="6621"/>
                  <a:pt x="18032" y="6621"/>
                </a:cubicBezTo>
                <a:cubicBezTo>
                  <a:pt x="18021" y="6587"/>
                  <a:pt x="18015" y="6547"/>
                  <a:pt x="17981" y="6524"/>
                </a:cubicBezTo>
                <a:cubicBezTo>
                  <a:pt x="17969" y="6485"/>
                  <a:pt x="17964" y="6445"/>
                  <a:pt x="17958" y="6405"/>
                </a:cubicBezTo>
                <a:cubicBezTo>
                  <a:pt x="17952" y="6399"/>
                  <a:pt x="17941" y="6382"/>
                  <a:pt x="17935" y="6377"/>
                </a:cubicBezTo>
                <a:cubicBezTo>
                  <a:pt x="17930" y="6331"/>
                  <a:pt x="17918" y="6286"/>
                  <a:pt x="17896" y="6241"/>
                </a:cubicBezTo>
                <a:lnTo>
                  <a:pt x="17896" y="6241"/>
                </a:lnTo>
                <a:cubicBezTo>
                  <a:pt x="17906" y="6246"/>
                  <a:pt x="17924" y="6255"/>
                  <a:pt x="17937" y="6265"/>
                </a:cubicBezTo>
                <a:lnTo>
                  <a:pt x="17937" y="6265"/>
                </a:lnTo>
                <a:cubicBezTo>
                  <a:pt x="17900" y="6231"/>
                  <a:pt x="17883" y="6177"/>
                  <a:pt x="17845" y="6150"/>
                </a:cubicBezTo>
                <a:lnTo>
                  <a:pt x="17845" y="6150"/>
                </a:lnTo>
                <a:cubicBezTo>
                  <a:pt x="17850" y="6195"/>
                  <a:pt x="17867" y="6235"/>
                  <a:pt x="17873" y="6280"/>
                </a:cubicBezTo>
                <a:cubicBezTo>
                  <a:pt x="17805" y="6150"/>
                  <a:pt x="17754" y="6008"/>
                  <a:pt x="17708" y="5860"/>
                </a:cubicBezTo>
                <a:lnTo>
                  <a:pt x="17708" y="5860"/>
                </a:lnTo>
                <a:cubicBezTo>
                  <a:pt x="17725" y="5883"/>
                  <a:pt x="17737" y="5912"/>
                  <a:pt x="17748" y="5934"/>
                </a:cubicBezTo>
                <a:cubicBezTo>
                  <a:pt x="17771" y="5912"/>
                  <a:pt x="17765" y="5883"/>
                  <a:pt x="17765" y="5855"/>
                </a:cubicBezTo>
                <a:cubicBezTo>
                  <a:pt x="17742" y="5832"/>
                  <a:pt x="17725" y="5809"/>
                  <a:pt x="17708" y="5787"/>
                </a:cubicBezTo>
                <a:cubicBezTo>
                  <a:pt x="17714" y="5781"/>
                  <a:pt x="17725" y="5770"/>
                  <a:pt x="17731" y="5764"/>
                </a:cubicBezTo>
                <a:cubicBezTo>
                  <a:pt x="17698" y="5758"/>
                  <a:pt x="17632" y="5650"/>
                  <a:pt x="17687" y="5650"/>
                </a:cubicBezTo>
                <a:cubicBezTo>
                  <a:pt x="17688" y="5650"/>
                  <a:pt x="17690" y="5650"/>
                  <a:pt x="17691" y="5651"/>
                </a:cubicBezTo>
                <a:cubicBezTo>
                  <a:pt x="17777" y="5764"/>
                  <a:pt x="17799" y="5917"/>
                  <a:pt x="17890" y="6025"/>
                </a:cubicBezTo>
                <a:cubicBezTo>
                  <a:pt x="17884" y="6031"/>
                  <a:pt x="17879" y="6042"/>
                  <a:pt x="17879" y="6048"/>
                </a:cubicBezTo>
                <a:cubicBezTo>
                  <a:pt x="17913" y="6127"/>
                  <a:pt x="17935" y="6212"/>
                  <a:pt x="17964" y="6292"/>
                </a:cubicBezTo>
                <a:cubicBezTo>
                  <a:pt x="17981" y="6286"/>
                  <a:pt x="18015" y="6280"/>
                  <a:pt x="18032" y="6280"/>
                </a:cubicBezTo>
                <a:cubicBezTo>
                  <a:pt x="18015" y="6235"/>
                  <a:pt x="17998" y="6190"/>
                  <a:pt x="17947" y="6178"/>
                </a:cubicBezTo>
                <a:cubicBezTo>
                  <a:pt x="17941" y="6161"/>
                  <a:pt x="17941" y="6138"/>
                  <a:pt x="17935" y="6121"/>
                </a:cubicBezTo>
                <a:cubicBezTo>
                  <a:pt x="17958" y="6082"/>
                  <a:pt x="17913" y="6048"/>
                  <a:pt x="17901" y="6008"/>
                </a:cubicBezTo>
                <a:lnTo>
                  <a:pt x="17941" y="6002"/>
                </a:lnTo>
                <a:cubicBezTo>
                  <a:pt x="17930" y="6002"/>
                  <a:pt x="17913" y="5997"/>
                  <a:pt x="17901" y="5997"/>
                </a:cubicBezTo>
                <a:cubicBezTo>
                  <a:pt x="17907" y="5974"/>
                  <a:pt x="17913" y="5940"/>
                  <a:pt x="17918" y="5917"/>
                </a:cubicBezTo>
                <a:cubicBezTo>
                  <a:pt x="17901" y="5912"/>
                  <a:pt x="17884" y="5900"/>
                  <a:pt x="17862" y="5894"/>
                </a:cubicBezTo>
                <a:cubicBezTo>
                  <a:pt x="17873" y="5883"/>
                  <a:pt x="17884" y="5860"/>
                  <a:pt x="17890" y="5849"/>
                </a:cubicBezTo>
                <a:lnTo>
                  <a:pt x="17890" y="5849"/>
                </a:lnTo>
                <a:cubicBezTo>
                  <a:pt x="17884" y="5855"/>
                  <a:pt x="17867" y="5860"/>
                  <a:pt x="17862" y="5866"/>
                </a:cubicBezTo>
                <a:cubicBezTo>
                  <a:pt x="17856" y="5832"/>
                  <a:pt x="17833" y="5798"/>
                  <a:pt x="17856" y="5764"/>
                </a:cubicBezTo>
                <a:lnTo>
                  <a:pt x="17856" y="5764"/>
                </a:lnTo>
                <a:cubicBezTo>
                  <a:pt x="17850" y="5770"/>
                  <a:pt x="17839" y="5775"/>
                  <a:pt x="17828" y="5781"/>
                </a:cubicBezTo>
                <a:cubicBezTo>
                  <a:pt x="17799" y="5685"/>
                  <a:pt x="17742" y="5599"/>
                  <a:pt x="17703" y="5509"/>
                </a:cubicBezTo>
                <a:lnTo>
                  <a:pt x="17737" y="5509"/>
                </a:lnTo>
                <a:cubicBezTo>
                  <a:pt x="17680" y="5497"/>
                  <a:pt x="17629" y="5407"/>
                  <a:pt x="17652" y="5350"/>
                </a:cubicBezTo>
                <a:cubicBezTo>
                  <a:pt x="17657" y="5321"/>
                  <a:pt x="17618" y="5321"/>
                  <a:pt x="17606" y="5304"/>
                </a:cubicBezTo>
                <a:cubicBezTo>
                  <a:pt x="17578" y="5242"/>
                  <a:pt x="17544" y="5202"/>
                  <a:pt x="17476" y="5185"/>
                </a:cubicBezTo>
                <a:lnTo>
                  <a:pt x="17516" y="5157"/>
                </a:lnTo>
                <a:lnTo>
                  <a:pt x="17516" y="5157"/>
                </a:lnTo>
                <a:cubicBezTo>
                  <a:pt x="17504" y="5163"/>
                  <a:pt x="17476" y="5163"/>
                  <a:pt x="17464" y="5163"/>
                </a:cubicBezTo>
                <a:cubicBezTo>
                  <a:pt x="17470" y="5140"/>
                  <a:pt x="17493" y="5100"/>
                  <a:pt x="17453" y="5089"/>
                </a:cubicBezTo>
                <a:cubicBezTo>
                  <a:pt x="17436" y="5055"/>
                  <a:pt x="17419" y="5015"/>
                  <a:pt x="17402" y="4975"/>
                </a:cubicBezTo>
                <a:lnTo>
                  <a:pt x="17402" y="4975"/>
                </a:lnTo>
                <a:cubicBezTo>
                  <a:pt x="17402" y="5026"/>
                  <a:pt x="17413" y="5072"/>
                  <a:pt x="17430" y="5117"/>
                </a:cubicBezTo>
                <a:cubicBezTo>
                  <a:pt x="17436" y="5117"/>
                  <a:pt x="17459" y="5112"/>
                  <a:pt x="17470" y="5106"/>
                </a:cubicBezTo>
                <a:lnTo>
                  <a:pt x="17470" y="5106"/>
                </a:lnTo>
                <a:cubicBezTo>
                  <a:pt x="17447" y="5146"/>
                  <a:pt x="17447" y="5174"/>
                  <a:pt x="17487" y="5197"/>
                </a:cubicBezTo>
                <a:lnTo>
                  <a:pt x="17453" y="5208"/>
                </a:lnTo>
                <a:cubicBezTo>
                  <a:pt x="17493" y="5208"/>
                  <a:pt x="17533" y="5219"/>
                  <a:pt x="17567" y="5242"/>
                </a:cubicBezTo>
                <a:cubicBezTo>
                  <a:pt x="17567" y="5293"/>
                  <a:pt x="17527" y="5327"/>
                  <a:pt x="17487" y="5355"/>
                </a:cubicBezTo>
                <a:cubicBezTo>
                  <a:pt x="17499" y="5401"/>
                  <a:pt x="17516" y="5446"/>
                  <a:pt x="17533" y="5486"/>
                </a:cubicBezTo>
                <a:cubicBezTo>
                  <a:pt x="17408" y="5282"/>
                  <a:pt x="17289" y="5077"/>
                  <a:pt x="17181" y="4868"/>
                </a:cubicBezTo>
                <a:cubicBezTo>
                  <a:pt x="17192" y="4868"/>
                  <a:pt x="17215" y="4873"/>
                  <a:pt x="17226" y="4879"/>
                </a:cubicBezTo>
                <a:cubicBezTo>
                  <a:pt x="17226" y="4873"/>
                  <a:pt x="17221" y="4862"/>
                  <a:pt x="17221" y="4856"/>
                </a:cubicBezTo>
                <a:cubicBezTo>
                  <a:pt x="17210" y="4859"/>
                  <a:pt x="17201" y="4860"/>
                  <a:pt x="17193" y="4860"/>
                </a:cubicBezTo>
                <a:cubicBezTo>
                  <a:pt x="17164" y="4860"/>
                  <a:pt x="17148" y="4843"/>
                  <a:pt x="17152" y="4799"/>
                </a:cubicBezTo>
                <a:lnTo>
                  <a:pt x="17152" y="4799"/>
                </a:lnTo>
                <a:cubicBezTo>
                  <a:pt x="17164" y="4811"/>
                  <a:pt x="17186" y="4822"/>
                  <a:pt x="17198" y="4828"/>
                </a:cubicBezTo>
                <a:cubicBezTo>
                  <a:pt x="17192" y="4816"/>
                  <a:pt x="17186" y="4805"/>
                  <a:pt x="17175" y="4794"/>
                </a:cubicBezTo>
                <a:cubicBezTo>
                  <a:pt x="17164" y="4799"/>
                  <a:pt x="17147" y="4799"/>
                  <a:pt x="17130" y="4799"/>
                </a:cubicBezTo>
                <a:cubicBezTo>
                  <a:pt x="17096" y="4737"/>
                  <a:pt x="17062" y="4675"/>
                  <a:pt x="17022" y="4612"/>
                </a:cubicBezTo>
                <a:cubicBezTo>
                  <a:pt x="16988" y="4533"/>
                  <a:pt x="16880" y="4459"/>
                  <a:pt x="16903" y="4363"/>
                </a:cubicBezTo>
                <a:cubicBezTo>
                  <a:pt x="16886" y="4329"/>
                  <a:pt x="16869" y="4289"/>
                  <a:pt x="16857" y="4249"/>
                </a:cubicBezTo>
                <a:cubicBezTo>
                  <a:pt x="16852" y="4243"/>
                  <a:pt x="16835" y="4238"/>
                  <a:pt x="16829" y="4232"/>
                </a:cubicBezTo>
                <a:cubicBezTo>
                  <a:pt x="16824" y="4199"/>
                  <a:pt x="16804" y="4178"/>
                  <a:pt x="16778" y="4178"/>
                </a:cubicBezTo>
                <a:cubicBezTo>
                  <a:pt x="16773" y="4178"/>
                  <a:pt x="16767" y="4179"/>
                  <a:pt x="16761" y="4181"/>
                </a:cubicBezTo>
                <a:cubicBezTo>
                  <a:pt x="16772" y="4204"/>
                  <a:pt x="16784" y="4226"/>
                  <a:pt x="16801" y="4243"/>
                </a:cubicBezTo>
                <a:cubicBezTo>
                  <a:pt x="16772" y="4221"/>
                  <a:pt x="16750" y="4192"/>
                  <a:pt x="16727" y="4164"/>
                </a:cubicBezTo>
                <a:cubicBezTo>
                  <a:pt x="16738" y="4158"/>
                  <a:pt x="16761" y="4153"/>
                  <a:pt x="16772" y="4147"/>
                </a:cubicBezTo>
                <a:cubicBezTo>
                  <a:pt x="16755" y="4136"/>
                  <a:pt x="16738" y="4124"/>
                  <a:pt x="16721" y="4113"/>
                </a:cubicBezTo>
                <a:cubicBezTo>
                  <a:pt x="16744" y="4102"/>
                  <a:pt x="16761" y="4090"/>
                  <a:pt x="16784" y="4085"/>
                </a:cubicBezTo>
                <a:cubicBezTo>
                  <a:pt x="16795" y="4102"/>
                  <a:pt x="16812" y="4119"/>
                  <a:pt x="16829" y="4136"/>
                </a:cubicBezTo>
                <a:lnTo>
                  <a:pt x="16829" y="4158"/>
                </a:lnTo>
                <a:cubicBezTo>
                  <a:pt x="16857" y="4209"/>
                  <a:pt x="16903" y="4249"/>
                  <a:pt x="16948" y="4283"/>
                </a:cubicBezTo>
                <a:cubicBezTo>
                  <a:pt x="16948" y="4294"/>
                  <a:pt x="16948" y="4323"/>
                  <a:pt x="16948" y="4334"/>
                </a:cubicBezTo>
                <a:cubicBezTo>
                  <a:pt x="16960" y="4334"/>
                  <a:pt x="16982" y="4329"/>
                  <a:pt x="16994" y="4323"/>
                </a:cubicBezTo>
                <a:cubicBezTo>
                  <a:pt x="16977" y="4221"/>
                  <a:pt x="16891" y="4153"/>
                  <a:pt x="16846" y="4068"/>
                </a:cubicBezTo>
                <a:lnTo>
                  <a:pt x="16874" y="4062"/>
                </a:lnTo>
                <a:cubicBezTo>
                  <a:pt x="16863" y="4062"/>
                  <a:pt x="16846" y="4062"/>
                  <a:pt x="16835" y="4068"/>
                </a:cubicBezTo>
                <a:cubicBezTo>
                  <a:pt x="16812" y="4022"/>
                  <a:pt x="16784" y="3982"/>
                  <a:pt x="16744" y="3948"/>
                </a:cubicBezTo>
                <a:cubicBezTo>
                  <a:pt x="16733" y="3914"/>
                  <a:pt x="16710" y="3880"/>
                  <a:pt x="16670" y="3880"/>
                </a:cubicBezTo>
                <a:cubicBezTo>
                  <a:pt x="16676" y="3875"/>
                  <a:pt x="16687" y="3858"/>
                  <a:pt x="16693" y="3852"/>
                </a:cubicBezTo>
                <a:lnTo>
                  <a:pt x="16693" y="3852"/>
                </a:lnTo>
                <a:cubicBezTo>
                  <a:pt x="16681" y="3858"/>
                  <a:pt x="16659" y="3869"/>
                  <a:pt x="16647" y="3875"/>
                </a:cubicBezTo>
                <a:cubicBezTo>
                  <a:pt x="16647" y="3858"/>
                  <a:pt x="16642" y="3829"/>
                  <a:pt x="16642" y="3812"/>
                </a:cubicBezTo>
                <a:cubicBezTo>
                  <a:pt x="16636" y="3812"/>
                  <a:pt x="16625" y="3812"/>
                  <a:pt x="16619" y="3818"/>
                </a:cubicBezTo>
                <a:cubicBezTo>
                  <a:pt x="16642" y="3869"/>
                  <a:pt x="16659" y="3937"/>
                  <a:pt x="16727" y="3948"/>
                </a:cubicBezTo>
                <a:lnTo>
                  <a:pt x="16727" y="4005"/>
                </a:lnTo>
                <a:cubicBezTo>
                  <a:pt x="16744" y="4028"/>
                  <a:pt x="16767" y="4051"/>
                  <a:pt x="16784" y="4073"/>
                </a:cubicBezTo>
                <a:cubicBezTo>
                  <a:pt x="16767" y="4079"/>
                  <a:pt x="16727" y="4090"/>
                  <a:pt x="16710" y="4096"/>
                </a:cubicBezTo>
                <a:cubicBezTo>
                  <a:pt x="16710" y="4085"/>
                  <a:pt x="16710" y="4056"/>
                  <a:pt x="16710" y="4045"/>
                </a:cubicBezTo>
                <a:cubicBezTo>
                  <a:pt x="16693" y="4056"/>
                  <a:pt x="16676" y="4062"/>
                  <a:pt x="16659" y="4073"/>
                </a:cubicBezTo>
                <a:cubicBezTo>
                  <a:pt x="16653" y="4068"/>
                  <a:pt x="16642" y="4056"/>
                  <a:pt x="16636" y="4051"/>
                </a:cubicBezTo>
                <a:cubicBezTo>
                  <a:pt x="16647" y="4045"/>
                  <a:pt x="16676" y="4028"/>
                  <a:pt x="16687" y="4022"/>
                </a:cubicBezTo>
                <a:cubicBezTo>
                  <a:pt x="16670" y="4016"/>
                  <a:pt x="16642" y="4016"/>
                  <a:pt x="16625" y="4016"/>
                </a:cubicBezTo>
                <a:cubicBezTo>
                  <a:pt x="16613" y="4005"/>
                  <a:pt x="16602" y="3994"/>
                  <a:pt x="16591" y="3982"/>
                </a:cubicBezTo>
                <a:lnTo>
                  <a:pt x="16591" y="3982"/>
                </a:lnTo>
                <a:cubicBezTo>
                  <a:pt x="16605" y="3987"/>
                  <a:pt x="16620" y="4001"/>
                  <a:pt x="16638" y="4001"/>
                </a:cubicBezTo>
                <a:cubicBezTo>
                  <a:pt x="16641" y="4001"/>
                  <a:pt x="16644" y="4000"/>
                  <a:pt x="16647" y="3999"/>
                </a:cubicBezTo>
                <a:cubicBezTo>
                  <a:pt x="16659" y="3943"/>
                  <a:pt x="16574" y="3965"/>
                  <a:pt x="16545" y="3937"/>
                </a:cubicBezTo>
                <a:cubicBezTo>
                  <a:pt x="16540" y="3914"/>
                  <a:pt x="16523" y="3875"/>
                  <a:pt x="16511" y="3858"/>
                </a:cubicBezTo>
                <a:cubicBezTo>
                  <a:pt x="16455" y="3841"/>
                  <a:pt x="16460" y="3807"/>
                  <a:pt x="16477" y="3767"/>
                </a:cubicBezTo>
                <a:lnTo>
                  <a:pt x="16432" y="3767"/>
                </a:lnTo>
                <a:cubicBezTo>
                  <a:pt x="16409" y="3750"/>
                  <a:pt x="16386" y="3727"/>
                  <a:pt x="16364" y="3704"/>
                </a:cubicBezTo>
                <a:cubicBezTo>
                  <a:pt x="16347" y="3682"/>
                  <a:pt x="16330" y="3653"/>
                  <a:pt x="16307" y="3631"/>
                </a:cubicBezTo>
                <a:lnTo>
                  <a:pt x="16369" y="3631"/>
                </a:lnTo>
                <a:cubicBezTo>
                  <a:pt x="16352" y="3614"/>
                  <a:pt x="16324" y="3614"/>
                  <a:pt x="16296" y="3614"/>
                </a:cubicBezTo>
                <a:cubicBezTo>
                  <a:pt x="16296" y="3602"/>
                  <a:pt x="16290" y="3597"/>
                  <a:pt x="16284" y="3591"/>
                </a:cubicBezTo>
                <a:cubicBezTo>
                  <a:pt x="16284" y="3580"/>
                  <a:pt x="16290" y="3568"/>
                  <a:pt x="16296" y="3557"/>
                </a:cubicBezTo>
                <a:lnTo>
                  <a:pt x="16296" y="3557"/>
                </a:lnTo>
                <a:cubicBezTo>
                  <a:pt x="16284" y="3563"/>
                  <a:pt x="16279" y="3568"/>
                  <a:pt x="16273" y="3574"/>
                </a:cubicBezTo>
                <a:cubicBezTo>
                  <a:pt x="16262" y="3557"/>
                  <a:pt x="16250" y="3540"/>
                  <a:pt x="16239" y="3517"/>
                </a:cubicBezTo>
                <a:cubicBezTo>
                  <a:pt x="16239" y="3529"/>
                  <a:pt x="16233" y="3546"/>
                  <a:pt x="16228" y="3557"/>
                </a:cubicBezTo>
                <a:cubicBezTo>
                  <a:pt x="16205" y="3534"/>
                  <a:pt x="16182" y="3517"/>
                  <a:pt x="16160" y="3500"/>
                </a:cubicBezTo>
                <a:cubicBezTo>
                  <a:pt x="16171" y="3494"/>
                  <a:pt x="16188" y="3489"/>
                  <a:pt x="16199" y="3489"/>
                </a:cubicBezTo>
                <a:cubicBezTo>
                  <a:pt x="16194" y="3477"/>
                  <a:pt x="16182" y="3460"/>
                  <a:pt x="16171" y="3449"/>
                </a:cubicBezTo>
                <a:cubicBezTo>
                  <a:pt x="16167" y="3474"/>
                  <a:pt x="16158" y="3483"/>
                  <a:pt x="16147" y="3483"/>
                </a:cubicBezTo>
                <a:cubicBezTo>
                  <a:pt x="16129" y="3483"/>
                  <a:pt x="16104" y="3456"/>
                  <a:pt x="16086" y="3438"/>
                </a:cubicBezTo>
                <a:cubicBezTo>
                  <a:pt x="16035" y="3387"/>
                  <a:pt x="15978" y="3341"/>
                  <a:pt x="15916" y="3296"/>
                </a:cubicBezTo>
                <a:cubicBezTo>
                  <a:pt x="15927" y="3285"/>
                  <a:pt x="15927" y="3268"/>
                  <a:pt x="15910" y="3256"/>
                </a:cubicBezTo>
                <a:cubicBezTo>
                  <a:pt x="15904" y="3262"/>
                  <a:pt x="15899" y="3273"/>
                  <a:pt x="15893" y="3285"/>
                </a:cubicBezTo>
                <a:cubicBezTo>
                  <a:pt x="15876" y="3273"/>
                  <a:pt x="15864" y="3256"/>
                  <a:pt x="15847" y="3245"/>
                </a:cubicBezTo>
                <a:cubicBezTo>
                  <a:pt x="15819" y="3216"/>
                  <a:pt x="15796" y="3188"/>
                  <a:pt x="15768" y="3165"/>
                </a:cubicBezTo>
                <a:cubicBezTo>
                  <a:pt x="15779" y="3165"/>
                  <a:pt x="15791" y="3160"/>
                  <a:pt x="15791" y="3148"/>
                </a:cubicBezTo>
                <a:cubicBezTo>
                  <a:pt x="15791" y="3137"/>
                  <a:pt x="15779" y="3131"/>
                  <a:pt x="15768" y="3131"/>
                </a:cubicBezTo>
                <a:cubicBezTo>
                  <a:pt x="15779" y="3120"/>
                  <a:pt x="15785" y="3109"/>
                  <a:pt x="15796" y="3103"/>
                </a:cubicBezTo>
                <a:cubicBezTo>
                  <a:pt x="15779" y="3097"/>
                  <a:pt x="15751" y="3092"/>
                  <a:pt x="15740" y="3086"/>
                </a:cubicBezTo>
                <a:cubicBezTo>
                  <a:pt x="15740" y="3097"/>
                  <a:pt x="15740" y="3120"/>
                  <a:pt x="15740" y="3126"/>
                </a:cubicBezTo>
                <a:cubicBezTo>
                  <a:pt x="15717" y="3109"/>
                  <a:pt x="15694" y="3092"/>
                  <a:pt x="15672" y="3075"/>
                </a:cubicBezTo>
                <a:cubicBezTo>
                  <a:pt x="15677" y="3058"/>
                  <a:pt x="15689" y="3041"/>
                  <a:pt x="15694" y="3024"/>
                </a:cubicBezTo>
                <a:cubicBezTo>
                  <a:pt x="15660" y="2990"/>
                  <a:pt x="15632" y="2955"/>
                  <a:pt x="15592" y="2933"/>
                </a:cubicBezTo>
                <a:lnTo>
                  <a:pt x="15592" y="2933"/>
                </a:lnTo>
                <a:cubicBezTo>
                  <a:pt x="15620" y="2967"/>
                  <a:pt x="15649" y="2995"/>
                  <a:pt x="15660" y="3035"/>
                </a:cubicBezTo>
                <a:cubicBezTo>
                  <a:pt x="15609" y="3012"/>
                  <a:pt x="15581" y="2961"/>
                  <a:pt x="15547" y="2921"/>
                </a:cubicBezTo>
                <a:cubicBezTo>
                  <a:pt x="15552" y="2916"/>
                  <a:pt x="15558" y="2904"/>
                  <a:pt x="15564" y="2893"/>
                </a:cubicBezTo>
                <a:cubicBezTo>
                  <a:pt x="15547" y="2876"/>
                  <a:pt x="15530" y="2859"/>
                  <a:pt x="15513" y="2842"/>
                </a:cubicBezTo>
                <a:lnTo>
                  <a:pt x="15513" y="2842"/>
                </a:lnTo>
                <a:cubicBezTo>
                  <a:pt x="15524" y="2870"/>
                  <a:pt x="15530" y="2893"/>
                  <a:pt x="15541" y="2921"/>
                </a:cubicBezTo>
                <a:cubicBezTo>
                  <a:pt x="15462" y="2853"/>
                  <a:pt x="15388" y="2774"/>
                  <a:pt x="15308" y="2706"/>
                </a:cubicBezTo>
                <a:cubicBezTo>
                  <a:pt x="15320" y="2706"/>
                  <a:pt x="15342" y="2706"/>
                  <a:pt x="15354" y="2711"/>
                </a:cubicBezTo>
                <a:cubicBezTo>
                  <a:pt x="15348" y="2694"/>
                  <a:pt x="15342" y="2672"/>
                  <a:pt x="15337" y="2655"/>
                </a:cubicBezTo>
                <a:cubicBezTo>
                  <a:pt x="15291" y="2632"/>
                  <a:pt x="15223" y="2643"/>
                  <a:pt x="15189" y="2592"/>
                </a:cubicBezTo>
                <a:lnTo>
                  <a:pt x="15189" y="2592"/>
                </a:lnTo>
                <a:cubicBezTo>
                  <a:pt x="15218" y="2604"/>
                  <a:pt x="15246" y="2609"/>
                  <a:pt x="15274" y="2615"/>
                </a:cubicBezTo>
                <a:cubicBezTo>
                  <a:pt x="15212" y="2564"/>
                  <a:pt x="15161" y="2490"/>
                  <a:pt x="15076" y="2468"/>
                </a:cubicBezTo>
                <a:lnTo>
                  <a:pt x="15087" y="2450"/>
                </a:lnTo>
                <a:cubicBezTo>
                  <a:pt x="15081" y="2450"/>
                  <a:pt x="15064" y="2450"/>
                  <a:pt x="15059" y="2445"/>
                </a:cubicBezTo>
                <a:lnTo>
                  <a:pt x="15064" y="2416"/>
                </a:lnTo>
                <a:lnTo>
                  <a:pt x="15053" y="2416"/>
                </a:lnTo>
                <a:cubicBezTo>
                  <a:pt x="15053" y="2433"/>
                  <a:pt x="15053" y="2456"/>
                  <a:pt x="15053" y="2468"/>
                </a:cubicBezTo>
                <a:cubicBezTo>
                  <a:pt x="15042" y="2456"/>
                  <a:pt x="15019" y="2433"/>
                  <a:pt x="15008" y="2422"/>
                </a:cubicBezTo>
                <a:cubicBezTo>
                  <a:pt x="15019" y="2416"/>
                  <a:pt x="15030" y="2399"/>
                  <a:pt x="15036" y="2394"/>
                </a:cubicBezTo>
                <a:cubicBezTo>
                  <a:pt x="15025" y="2394"/>
                  <a:pt x="15008" y="2388"/>
                  <a:pt x="14996" y="2388"/>
                </a:cubicBezTo>
                <a:cubicBezTo>
                  <a:pt x="14996" y="2394"/>
                  <a:pt x="14996" y="2405"/>
                  <a:pt x="14996" y="2416"/>
                </a:cubicBezTo>
                <a:cubicBezTo>
                  <a:pt x="14934" y="2388"/>
                  <a:pt x="14889" y="2337"/>
                  <a:pt x="14838" y="2297"/>
                </a:cubicBezTo>
                <a:cubicBezTo>
                  <a:pt x="14843" y="2286"/>
                  <a:pt x="14860" y="2275"/>
                  <a:pt x="14866" y="2269"/>
                </a:cubicBezTo>
                <a:lnTo>
                  <a:pt x="14866" y="2269"/>
                </a:lnTo>
                <a:cubicBezTo>
                  <a:pt x="14855" y="2275"/>
                  <a:pt x="14843" y="2286"/>
                  <a:pt x="14826" y="2292"/>
                </a:cubicBezTo>
                <a:cubicBezTo>
                  <a:pt x="14803" y="2269"/>
                  <a:pt x="14775" y="2246"/>
                  <a:pt x="14741" y="2224"/>
                </a:cubicBezTo>
                <a:lnTo>
                  <a:pt x="14741" y="2224"/>
                </a:lnTo>
                <a:cubicBezTo>
                  <a:pt x="14769" y="2235"/>
                  <a:pt x="14803" y="2241"/>
                  <a:pt x="14838" y="2241"/>
                </a:cubicBezTo>
                <a:cubicBezTo>
                  <a:pt x="14809" y="2229"/>
                  <a:pt x="14792" y="2207"/>
                  <a:pt x="14798" y="2178"/>
                </a:cubicBezTo>
                <a:lnTo>
                  <a:pt x="14798" y="2178"/>
                </a:lnTo>
                <a:cubicBezTo>
                  <a:pt x="14792" y="2184"/>
                  <a:pt x="14781" y="2195"/>
                  <a:pt x="14775" y="2195"/>
                </a:cubicBezTo>
                <a:cubicBezTo>
                  <a:pt x="14713" y="2121"/>
                  <a:pt x="14628" y="2076"/>
                  <a:pt x="14554" y="2014"/>
                </a:cubicBezTo>
                <a:cubicBezTo>
                  <a:pt x="14548" y="2025"/>
                  <a:pt x="14542" y="2053"/>
                  <a:pt x="14542" y="2065"/>
                </a:cubicBezTo>
                <a:cubicBezTo>
                  <a:pt x="14469" y="2019"/>
                  <a:pt x="14395" y="1968"/>
                  <a:pt x="14327" y="1911"/>
                </a:cubicBezTo>
                <a:lnTo>
                  <a:pt x="14327" y="1911"/>
                </a:lnTo>
                <a:cubicBezTo>
                  <a:pt x="14378" y="1923"/>
                  <a:pt x="14418" y="1951"/>
                  <a:pt x="14457" y="1980"/>
                </a:cubicBezTo>
                <a:cubicBezTo>
                  <a:pt x="14474" y="1906"/>
                  <a:pt x="14168" y="1804"/>
                  <a:pt x="14123" y="1707"/>
                </a:cubicBezTo>
                <a:cubicBezTo>
                  <a:pt x="14145" y="1690"/>
                  <a:pt x="14162" y="1679"/>
                  <a:pt x="14185" y="1668"/>
                </a:cubicBezTo>
                <a:lnTo>
                  <a:pt x="14185" y="1668"/>
                </a:lnTo>
                <a:cubicBezTo>
                  <a:pt x="14179" y="1673"/>
                  <a:pt x="14174" y="1690"/>
                  <a:pt x="14174" y="1696"/>
                </a:cubicBezTo>
                <a:cubicBezTo>
                  <a:pt x="14196" y="1713"/>
                  <a:pt x="14208" y="1730"/>
                  <a:pt x="14202" y="1758"/>
                </a:cubicBezTo>
                <a:lnTo>
                  <a:pt x="14270" y="1758"/>
                </a:lnTo>
                <a:lnTo>
                  <a:pt x="14247" y="1792"/>
                </a:lnTo>
                <a:lnTo>
                  <a:pt x="14281" y="1775"/>
                </a:lnTo>
                <a:cubicBezTo>
                  <a:pt x="14338" y="1818"/>
                  <a:pt x="14403" y="1860"/>
                  <a:pt x="14475" y="1860"/>
                </a:cubicBezTo>
                <a:cubicBezTo>
                  <a:pt x="14490" y="1860"/>
                  <a:pt x="14505" y="1859"/>
                  <a:pt x="14520" y="1855"/>
                </a:cubicBezTo>
                <a:cubicBezTo>
                  <a:pt x="14418" y="1804"/>
                  <a:pt x="14333" y="1730"/>
                  <a:pt x="14236" y="1673"/>
                </a:cubicBezTo>
                <a:cubicBezTo>
                  <a:pt x="14230" y="1662"/>
                  <a:pt x="14230" y="1650"/>
                  <a:pt x="14225" y="1645"/>
                </a:cubicBezTo>
                <a:cubicBezTo>
                  <a:pt x="14219" y="1646"/>
                  <a:pt x="14214" y="1647"/>
                  <a:pt x="14210" y="1647"/>
                </a:cubicBezTo>
                <a:cubicBezTo>
                  <a:pt x="14179" y="1647"/>
                  <a:pt x="14160" y="1618"/>
                  <a:pt x="14145" y="1594"/>
                </a:cubicBezTo>
                <a:cubicBezTo>
                  <a:pt x="14077" y="1588"/>
                  <a:pt x="14026" y="1531"/>
                  <a:pt x="13969" y="1503"/>
                </a:cubicBezTo>
                <a:lnTo>
                  <a:pt x="13975" y="1480"/>
                </a:lnTo>
                <a:lnTo>
                  <a:pt x="13947" y="1497"/>
                </a:lnTo>
                <a:cubicBezTo>
                  <a:pt x="13884" y="1458"/>
                  <a:pt x="13828" y="1412"/>
                  <a:pt x="13754" y="1395"/>
                </a:cubicBezTo>
                <a:cubicBezTo>
                  <a:pt x="13725" y="1389"/>
                  <a:pt x="13720" y="1361"/>
                  <a:pt x="13703" y="1344"/>
                </a:cubicBezTo>
                <a:cubicBezTo>
                  <a:pt x="13686" y="1344"/>
                  <a:pt x="13669" y="1350"/>
                  <a:pt x="13652" y="1355"/>
                </a:cubicBezTo>
                <a:cubicBezTo>
                  <a:pt x="13657" y="1344"/>
                  <a:pt x="13657" y="1327"/>
                  <a:pt x="13657" y="1316"/>
                </a:cubicBezTo>
                <a:cubicBezTo>
                  <a:pt x="13464" y="1242"/>
                  <a:pt x="13311" y="1106"/>
                  <a:pt x="13124" y="1021"/>
                </a:cubicBezTo>
                <a:cubicBezTo>
                  <a:pt x="13121" y="1021"/>
                  <a:pt x="13119" y="1021"/>
                  <a:pt x="13116" y="1021"/>
                </a:cubicBezTo>
                <a:cubicBezTo>
                  <a:pt x="13081" y="1021"/>
                  <a:pt x="13054" y="985"/>
                  <a:pt x="13028" y="964"/>
                </a:cubicBezTo>
                <a:cubicBezTo>
                  <a:pt x="12982" y="947"/>
                  <a:pt x="12937" y="936"/>
                  <a:pt x="12891" y="907"/>
                </a:cubicBezTo>
                <a:cubicBezTo>
                  <a:pt x="12880" y="907"/>
                  <a:pt x="12863" y="913"/>
                  <a:pt x="12857" y="913"/>
                </a:cubicBezTo>
                <a:cubicBezTo>
                  <a:pt x="12840" y="896"/>
                  <a:pt x="12823" y="879"/>
                  <a:pt x="12806" y="862"/>
                </a:cubicBezTo>
                <a:cubicBezTo>
                  <a:pt x="12784" y="856"/>
                  <a:pt x="12761" y="850"/>
                  <a:pt x="12744" y="845"/>
                </a:cubicBezTo>
                <a:cubicBezTo>
                  <a:pt x="12738" y="839"/>
                  <a:pt x="12733" y="822"/>
                  <a:pt x="12727" y="816"/>
                </a:cubicBezTo>
                <a:lnTo>
                  <a:pt x="12721" y="833"/>
                </a:lnTo>
                <a:cubicBezTo>
                  <a:pt x="12687" y="816"/>
                  <a:pt x="12659" y="799"/>
                  <a:pt x="12625" y="788"/>
                </a:cubicBezTo>
                <a:cubicBezTo>
                  <a:pt x="12625" y="782"/>
                  <a:pt x="12625" y="771"/>
                  <a:pt x="12625" y="765"/>
                </a:cubicBezTo>
                <a:cubicBezTo>
                  <a:pt x="12619" y="771"/>
                  <a:pt x="12602" y="777"/>
                  <a:pt x="12591" y="777"/>
                </a:cubicBezTo>
                <a:cubicBezTo>
                  <a:pt x="12540" y="726"/>
                  <a:pt x="12460" y="737"/>
                  <a:pt x="12409" y="692"/>
                </a:cubicBezTo>
                <a:cubicBezTo>
                  <a:pt x="12405" y="692"/>
                  <a:pt x="12402" y="692"/>
                  <a:pt x="12398" y="692"/>
                </a:cubicBezTo>
                <a:cubicBezTo>
                  <a:pt x="12295" y="692"/>
                  <a:pt x="12213" y="617"/>
                  <a:pt x="12108" y="595"/>
                </a:cubicBezTo>
                <a:cubicBezTo>
                  <a:pt x="12103" y="607"/>
                  <a:pt x="12086" y="618"/>
                  <a:pt x="12080" y="624"/>
                </a:cubicBezTo>
                <a:cubicBezTo>
                  <a:pt x="12080" y="612"/>
                  <a:pt x="12069" y="595"/>
                  <a:pt x="12069" y="584"/>
                </a:cubicBezTo>
                <a:cubicBezTo>
                  <a:pt x="11944" y="550"/>
                  <a:pt x="11836" y="470"/>
                  <a:pt x="11711" y="465"/>
                </a:cubicBezTo>
                <a:cubicBezTo>
                  <a:pt x="11706" y="476"/>
                  <a:pt x="11700" y="487"/>
                  <a:pt x="11700" y="499"/>
                </a:cubicBezTo>
                <a:cubicBezTo>
                  <a:pt x="11757" y="516"/>
                  <a:pt x="11813" y="527"/>
                  <a:pt x="11870" y="544"/>
                </a:cubicBezTo>
                <a:cubicBezTo>
                  <a:pt x="11876" y="550"/>
                  <a:pt x="11881" y="561"/>
                  <a:pt x="11887" y="567"/>
                </a:cubicBezTo>
                <a:cubicBezTo>
                  <a:pt x="11972" y="572"/>
                  <a:pt x="12057" y="629"/>
                  <a:pt x="12142" y="663"/>
                </a:cubicBezTo>
                <a:cubicBezTo>
                  <a:pt x="12148" y="658"/>
                  <a:pt x="12159" y="646"/>
                  <a:pt x="12171" y="641"/>
                </a:cubicBezTo>
                <a:cubicBezTo>
                  <a:pt x="12188" y="658"/>
                  <a:pt x="12205" y="675"/>
                  <a:pt x="12222" y="692"/>
                </a:cubicBezTo>
                <a:cubicBezTo>
                  <a:pt x="12233" y="686"/>
                  <a:pt x="12262" y="680"/>
                  <a:pt x="12273" y="675"/>
                </a:cubicBezTo>
                <a:lnTo>
                  <a:pt x="12273" y="675"/>
                </a:lnTo>
                <a:cubicBezTo>
                  <a:pt x="12273" y="680"/>
                  <a:pt x="12273" y="703"/>
                  <a:pt x="12267" y="709"/>
                </a:cubicBezTo>
                <a:lnTo>
                  <a:pt x="12318" y="709"/>
                </a:lnTo>
                <a:cubicBezTo>
                  <a:pt x="12318" y="726"/>
                  <a:pt x="12318" y="748"/>
                  <a:pt x="12318" y="765"/>
                </a:cubicBezTo>
                <a:cubicBezTo>
                  <a:pt x="12324" y="754"/>
                  <a:pt x="12330" y="737"/>
                  <a:pt x="12335" y="726"/>
                </a:cubicBezTo>
                <a:cubicBezTo>
                  <a:pt x="12472" y="794"/>
                  <a:pt x="12613" y="862"/>
                  <a:pt x="12755" y="919"/>
                </a:cubicBezTo>
                <a:cubicBezTo>
                  <a:pt x="12733" y="941"/>
                  <a:pt x="12716" y="964"/>
                  <a:pt x="12693" y="981"/>
                </a:cubicBezTo>
                <a:cubicBezTo>
                  <a:pt x="12698" y="975"/>
                  <a:pt x="12704" y="953"/>
                  <a:pt x="12710" y="941"/>
                </a:cubicBezTo>
                <a:cubicBezTo>
                  <a:pt x="12642" y="907"/>
                  <a:pt x="12574" y="885"/>
                  <a:pt x="12506" y="856"/>
                </a:cubicBezTo>
                <a:cubicBezTo>
                  <a:pt x="12506" y="868"/>
                  <a:pt x="12500" y="885"/>
                  <a:pt x="12500" y="896"/>
                </a:cubicBezTo>
                <a:cubicBezTo>
                  <a:pt x="12403" y="868"/>
                  <a:pt x="12307" y="833"/>
                  <a:pt x="12211" y="788"/>
                </a:cubicBezTo>
                <a:cubicBezTo>
                  <a:pt x="12226" y="780"/>
                  <a:pt x="12240" y="777"/>
                  <a:pt x="12254" y="777"/>
                </a:cubicBezTo>
                <a:cubicBezTo>
                  <a:pt x="12270" y="777"/>
                  <a:pt x="12286" y="782"/>
                  <a:pt x="12301" y="788"/>
                </a:cubicBezTo>
                <a:lnTo>
                  <a:pt x="12307" y="782"/>
                </a:lnTo>
                <a:cubicBezTo>
                  <a:pt x="12284" y="771"/>
                  <a:pt x="12267" y="765"/>
                  <a:pt x="12245" y="754"/>
                </a:cubicBezTo>
                <a:cubicBezTo>
                  <a:pt x="12228" y="765"/>
                  <a:pt x="12211" y="782"/>
                  <a:pt x="12194" y="799"/>
                </a:cubicBezTo>
                <a:cubicBezTo>
                  <a:pt x="12176" y="777"/>
                  <a:pt x="12194" y="754"/>
                  <a:pt x="12199" y="737"/>
                </a:cubicBezTo>
                <a:cubicBezTo>
                  <a:pt x="12154" y="726"/>
                  <a:pt x="12108" y="709"/>
                  <a:pt x="12063" y="697"/>
                </a:cubicBezTo>
                <a:lnTo>
                  <a:pt x="12063" y="697"/>
                </a:lnTo>
                <a:cubicBezTo>
                  <a:pt x="12086" y="714"/>
                  <a:pt x="12103" y="731"/>
                  <a:pt x="12120" y="748"/>
                </a:cubicBezTo>
                <a:cubicBezTo>
                  <a:pt x="12069" y="726"/>
                  <a:pt x="11972" y="737"/>
                  <a:pt x="11961" y="663"/>
                </a:cubicBezTo>
                <a:cubicBezTo>
                  <a:pt x="11933" y="652"/>
                  <a:pt x="11898" y="646"/>
                  <a:pt x="11870" y="635"/>
                </a:cubicBezTo>
                <a:lnTo>
                  <a:pt x="11870" y="635"/>
                </a:lnTo>
                <a:cubicBezTo>
                  <a:pt x="11887" y="646"/>
                  <a:pt x="11904" y="652"/>
                  <a:pt x="11921" y="663"/>
                </a:cubicBezTo>
                <a:lnTo>
                  <a:pt x="11915" y="675"/>
                </a:lnTo>
                <a:cubicBezTo>
                  <a:pt x="11887" y="669"/>
                  <a:pt x="11853" y="658"/>
                  <a:pt x="11825" y="652"/>
                </a:cubicBezTo>
                <a:cubicBezTo>
                  <a:pt x="11825" y="644"/>
                  <a:pt x="11827" y="634"/>
                  <a:pt x="11830" y="627"/>
                </a:cubicBezTo>
                <a:lnTo>
                  <a:pt x="11830" y="627"/>
                </a:lnTo>
                <a:cubicBezTo>
                  <a:pt x="11823" y="636"/>
                  <a:pt x="11815" y="640"/>
                  <a:pt x="11806" y="640"/>
                </a:cubicBezTo>
                <a:cubicBezTo>
                  <a:pt x="11793" y="640"/>
                  <a:pt x="11780" y="633"/>
                  <a:pt x="11768" y="624"/>
                </a:cubicBezTo>
                <a:cubicBezTo>
                  <a:pt x="11774" y="612"/>
                  <a:pt x="11785" y="601"/>
                  <a:pt x="11791" y="589"/>
                </a:cubicBezTo>
                <a:cubicBezTo>
                  <a:pt x="11700" y="572"/>
                  <a:pt x="11609" y="538"/>
                  <a:pt x="11518" y="516"/>
                </a:cubicBezTo>
                <a:lnTo>
                  <a:pt x="11518" y="516"/>
                </a:lnTo>
                <a:cubicBezTo>
                  <a:pt x="11530" y="521"/>
                  <a:pt x="11552" y="527"/>
                  <a:pt x="11564" y="533"/>
                </a:cubicBezTo>
                <a:lnTo>
                  <a:pt x="11558" y="567"/>
                </a:lnTo>
                <a:cubicBezTo>
                  <a:pt x="11530" y="555"/>
                  <a:pt x="11496" y="550"/>
                  <a:pt x="11462" y="538"/>
                </a:cubicBezTo>
                <a:cubicBezTo>
                  <a:pt x="11467" y="533"/>
                  <a:pt x="11479" y="516"/>
                  <a:pt x="11484" y="504"/>
                </a:cubicBezTo>
                <a:cubicBezTo>
                  <a:pt x="11376" y="465"/>
                  <a:pt x="11269" y="431"/>
                  <a:pt x="11155" y="414"/>
                </a:cubicBezTo>
                <a:lnTo>
                  <a:pt x="11155" y="414"/>
                </a:lnTo>
                <a:cubicBezTo>
                  <a:pt x="11206" y="442"/>
                  <a:pt x="11269" y="448"/>
                  <a:pt x="11320" y="487"/>
                </a:cubicBezTo>
                <a:cubicBezTo>
                  <a:pt x="11229" y="476"/>
                  <a:pt x="11138" y="448"/>
                  <a:pt x="11053" y="414"/>
                </a:cubicBezTo>
                <a:cubicBezTo>
                  <a:pt x="11053" y="408"/>
                  <a:pt x="11047" y="402"/>
                  <a:pt x="11042" y="397"/>
                </a:cubicBezTo>
                <a:lnTo>
                  <a:pt x="11042" y="397"/>
                </a:lnTo>
                <a:cubicBezTo>
                  <a:pt x="11069" y="410"/>
                  <a:pt x="11101" y="428"/>
                  <a:pt x="11133" y="428"/>
                </a:cubicBezTo>
                <a:cubicBezTo>
                  <a:pt x="11140" y="428"/>
                  <a:pt x="11148" y="427"/>
                  <a:pt x="11155" y="425"/>
                </a:cubicBezTo>
                <a:cubicBezTo>
                  <a:pt x="11133" y="402"/>
                  <a:pt x="11115" y="385"/>
                  <a:pt x="11093" y="368"/>
                </a:cubicBezTo>
                <a:cubicBezTo>
                  <a:pt x="11081" y="374"/>
                  <a:pt x="11053" y="385"/>
                  <a:pt x="11042" y="391"/>
                </a:cubicBezTo>
                <a:cubicBezTo>
                  <a:pt x="11025" y="368"/>
                  <a:pt x="10991" y="363"/>
                  <a:pt x="10957" y="357"/>
                </a:cubicBezTo>
                <a:lnTo>
                  <a:pt x="10957" y="357"/>
                </a:lnTo>
                <a:cubicBezTo>
                  <a:pt x="10968" y="391"/>
                  <a:pt x="10996" y="402"/>
                  <a:pt x="11025" y="414"/>
                </a:cubicBezTo>
                <a:cubicBezTo>
                  <a:pt x="10979" y="414"/>
                  <a:pt x="10940" y="402"/>
                  <a:pt x="10900" y="391"/>
                </a:cubicBezTo>
                <a:cubicBezTo>
                  <a:pt x="10911" y="380"/>
                  <a:pt x="10917" y="368"/>
                  <a:pt x="10923" y="357"/>
                </a:cubicBezTo>
                <a:cubicBezTo>
                  <a:pt x="10889" y="351"/>
                  <a:pt x="10854" y="340"/>
                  <a:pt x="10826" y="334"/>
                </a:cubicBezTo>
                <a:lnTo>
                  <a:pt x="10826" y="334"/>
                </a:lnTo>
                <a:cubicBezTo>
                  <a:pt x="10843" y="351"/>
                  <a:pt x="10854" y="368"/>
                  <a:pt x="10872" y="385"/>
                </a:cubicBezTo>
                <a:cubicBezTo>
                  <a:pt x="10820" y="368"/>
                  <a:pt x="10769" y="357"/>
                  <a:pt x="10724" y="334"/>
                </a:cubicBezTo>
                <a:lnTo>
                  <a:pt x="10724" y="277"/>
                </a:lnTo>
                <a:cubicBezTo>
                  <a:pt x="10704" y="290"/>
                  <a:pt x="10682" y="295"/>
                  <a:pt x="10659" y="295"/>
                </a:cubicBezTo>
                <a:cubicBezTo>
                  <a:pt x="10603" y="295"/>
                  <a:pt x="10541" y="268"/>
                  <a:pt x="10482" y="268"/>
                </a:cubicBezTo>
                <a:cubicBezTo>
                  <a:pt x="10470" y="268"/>
                  <a:pt x="10458" y="269"/>
                  <a:pt x="10446" y="272"/>
                </a:cubicBezTo>
                <a:lnTo>
                  <a:pt x="10497" y="283"/>
                </a:lnTo>
                <a:cubicBezTo>
                  <a:pt x="10497" y="289"/>
                  <a:pt x="10497" y="306"/>
                  <a:pt x="10497" y="311"/>
                </a:cubicBezTo>
                <a:cubicBezTo>
                  <a:pt x="10486" y="306"/>
                  <a:pt x="10457" y="294"/>
                  <a:pt x="10446" y="289"/>
                </a:cubicBezTo>
                <a:lnTo>
                  <a:pt x="10401" y="300"/>
                </a:lnTo>
                <a:cubicBezTo>
                  <a:pt x="10406" y="289"/>
                  <a:pt x="10418" y="260"/>
                  <a:pt x="10423" y="249"/>
                </a:cubicBezTo>
                <a:cubicBezTo>
                  <a:pt x="10406" y="243"/>
                  <a:pt x="10388" y="239"/>
                  <a:pt x="10369" y="239"/>
                </a:cubicBezTo>
                <a:cubicBezTo>
                  <a:pt x="10351" y="239"/>
                  <a:pt x="10333" y="243"/>
                  <a:pt x="10315" y="255"/>
                </a:cubicBezTo>
                <a:cubicBezTo>
                  <a:pt x="10276" y="243"/>
                  <a:pt x="10242" y="226"/>
                  <a:pt x="10202" y="215"/>
                </a:cubicBezTo>
                <a:cubicBezTo>
                  <a:pt x="10191" y="215"/>
                  <a:pt x="10174" y="221"/>
                  <a:pt x="10162" y="226"/>
                </a:cubicBezTo>
                <a:cubicBezTo>
                  <a:pt x="10123" y="204"/>
                  <a:pt x="10072" y="198"/>
                  <a:pt x="10026" y="192"/>
                </a:cubicBezTo>
                <a:cubicBezTo>
                  <a:pt x="10037" y="187"/>
                  <a:pt x="10060" y="170"/>
                  <a:pt x="10066" y="164"/>
                </a:cubicBezTo>
                <a:lnTo>
                  <a:pt x="10066" y="164"/>
                </a:lnTo>
                <a:cubicBezTo>
                  <a:pt x="10020" y="192"/>
                  <a:pt x="9964" y="175"/>
                  <a:pt x="9918" y="204"/>
                </a:cubicBezTo>
                <a:cubicBezTo>
                  <a:pt x="9964" y="209"/>
                  <a:pt x="10003" y="221"/>
                  <a:pt x="10049" y="238"/>
                </a:cubicBezTo>
                <a:cubicBezTo>
                  <a:pt x="9964" y="238"/>
                  <a:pt x="9879" y="226"/>
                  <a:pt x="9793" y="215"/>
                </a:cubicBezTo>
                <a:cubicBezTo>
                  <a:pt x="9773" y="215"/>
                  <a:pt x="9752" y="210"/>
                  <a:pt x="9731" y="205"/>
                </a:cubicBezTo>
                <a:lnTo>
                  <a:pt x="9731" y="205"/>
                </a:lnTo>
                <a:cubicBezTo>
                  <a:pt x="9731" y="206"/>
                  <a:pt x="9731" y="207"/>
                  <a:pt x="9731" y="209"/>
                </a:cubicBezTo>
                <a:cubicBezTo>
                  <a:pt x="9686" y="204"/>
                  <a:pt x="9646" y="192"/>
                  <a:pt x="9601" y="187"/>
                </a:cubicBezTo>
                <a:lnTo>
                  <a:pt x="9686" y="187"/>
                </a:lnTo>
                <a:cubicBezTo>
                  <a:pt x="9674" y="153"/>
                  <a:pt x="9646" y="153"/>
                  <a:pt x="9618" y="136"/>
                </a:cubicBezTo>
                <a:cubicBezTo>
                  <a:pt x="9589" y="141"/>
                  <a:pt x="9561" y="147"/>
                  <a:pt x="9532" y="153"/>
                </a:cubicBezTo>
                <a:cubicBezTo>
                  <a:pt x="9532" y="147"/>
                  <a:pt x="9527" y="130"/>
                  <a:pt x="9527" y="124"/>
                </a:cubicBezTo>
                <a:cubicBezTo>
                  <a:pt x="9516" y="137"/>
                  <a:pt x="9483" y="146"/>
                  <a:pt x="9453" y="146"/>
                </a:cubicBezTo>
                <a:cubicBezTo>
                  <a:pt x="9418" y="146"/>
                  <a:pt x="9389" y="135"/>
                  <a:pt x="9408" y="107"/>
                </a:cubicBezTo>
                <a:cubicBezTo>
                  <a:pt x="9434" y="103"/>
                  <a:pt x="9461" y="101"/>
                  <a:pt x="9488" y="101"/>
                </a:cubicBezTo>
                <a:cubicBezTo>
                  <a:pt x="9564" y="101"/>
                  <a:pt x="9641" y="114"/>
                  <a:pt x="9717" y="114"/>
                </a:cubicBezTo>
                <a:cubicBezTo>
                  <a:pt x="9754" y="114"/>
                  <a:pt x="9791" y="111"/>
                  <a:pt x="9828" y="102"/>
                </a:cubicBezTo>
                <a:cubicBezTo>
                  <a:pt x="9833" y="107"/>
                  <a:pt x="9839" y="119"/>
                  <a:pt x="9845" y="124"/>
                </a:cubicBezTo>
                <a:cubicBezTo>
                  <a:pt x="9930" y="124"/>
                  <a:pt x="10015" y="147"/>
                  <a:pt x="10100" y="158"/>
                </a:cubicBezTo>
                <a:cubicBezTo>
                  <a:pt x="10106" y="141"/>
                  <a:pt x="10117" y="107"/>
                  <a:pt x="10123" y="90"/>
                </a:cubicBezTo>
                <a:cubicBezTo>
                  <a:pt x="10110" y="89"/>
                  <a:pt x="10097" y="88"/>
                  <a:pt x="10084" y="88"/>
                </a:cubicBezTo>
                <a:cubicBezTo>
                  <a:pt x="10050" y="88"/>
                  <a:pt x="10017" y="95"/>
                  <a:pt x="9992" y="124"/>
                </a:cubicBezTo>
                <a:cubicBezTo>
                  <a:pt x="9975" y="119"/>
                  <a:pt x="9952" y="107"/>
                  <a:pt x="9935" y="102"/>
                </a:cubicBezTo>
                <a:cubicBezTo>
                  <a:pt x="9922" y="86"/>
                  <a:pt x="9905" y="82"/>
                  <a:pt x="9886" y="82"/>
                </a:cubicBezTo>
                <a:cubicBezTo>
                  <a:pt x="9868" y="82"/>
                  <a:pt x="9849" y="85"/>
                  <a:pt x="9831" y="85"/>
                </a:cubicBezTo>
                <a:cubicBezTo>
                  <a:pt x="9826" y="85"/>
                  <a:pt x="9821" y="85"/>
                  <a:pt x="9816" y="85"/>
                </a:cubicBezTo>
                <a:lnTo>
                  <a:pt x="9833" y="45"/>
                </a:lnTo>
                <a:lnTo>
                  <a:pt x="9833" y="45"/>
                </a:lnTo>
                <a:cubicBezTo>
                  <a:pt x="9828" y="50"/>
                  <a:pt x="9816" y="73"/>
                  <a:pt x="9811" y="79"/>
                </a:cubicBezTo>
                <a:cubicBezTo>
                  <a:pt x="9793" y="68"/>
                  <a:pt x="9765" y="45"/>
                  <a:pt x="9748" y="28"/>
                </a:cubicBezTo>
                <a:cubicBezTo>
                  <a:pt x="9731" y="39"/>
                  <a:pt x="9714" y="50"/>
                  <a:pt x="9697" y="62"/>
                </a:cubicBezTo>
                <a:cubicBezTo>
                  <a:pt x="9691" y="56"/>
                  <a:pt x="9680" y="33"/>
                  <a:pt x="9674" y="22"/>
                </a:cubicBezTo>
                <a:cubicBezTo>
                  <a:pt x="9674" y="33"/>
                  <a:pt x="9674" y="45"/>
                  <a:pt x="9674" y="56"/>
                </a:cubicBezTo>
                <a:cubicBezTo>
                  <a:pt x="9640" y="45"/>
                  <a:pt x="9601" y="45"/>
                  <a:pt x="9584" y="16"/>
                </a:cubicBezTo>
                <a:cubicBezTo>
                  <a:pt x="9584" y="22"/>
                  <a:pt x="9584" y="39"/>
                  <a:pt x="9584" y="45"/>
                </a:cubicBezTo>
                <a:cubicBezTo>
                  <a:pt x="9535" y="36"/>
                  <a:pt x="9486" y="35"/>
                  <a:pt x="9435" y="35"/>
                </a:cubicBezTo>
                <a:cubicBezTo>
                  <a:pt x="9410" y="35"/>
                  <a:pt x="9385" y="35"/>
                  <a:pt x="9359" y="35"/>
                </a:cubicBezTo>
                <a:cubicBezTo>
                  <a:pt x="9334" y="35"/>
                  <a:pt x="9308" y="35"/>
                  <a:pt x="9283" y="33"/>
                </a:cubicBezTo>
                <a:cubicBezTo>
                  <a:pt x="9288" y="28"/>
                  <a:pt x="9297" y="14"/>
                  <a:pt x="9303" y="7"/>
                </a:cubicBezTo>
                <a:lnTo>
                  <a:pt x="9303" y="7"/>
                </a:lnTo>
                <a:cubicBezTo>
                  <a:pt x="9283" y="29"/>
                  <a:pt x="9248" y="39"/>
                  <a:pt x="9212" y="39"/>
                </a:cubicBezTo>
                <a:cubicBezTo>
                  <a:pt x="9175" y="39"/>
                  <a:pt x="9138" y="28"/>
                  <a:pt x="9118" y="5"/>
                </a:cubicBezTo>
                <a:cubicBezTo>
                  <a:pt x="9114" y="2"/>
                  <a:pt x="9110" y="0"/>
                  <a:pt x="9106" y="0"/>
                </a:cubicBezTo>
                <a:close/>
              </a:path>
            </a:pathLst>
          </a:custGeom>
          <a:solidFill>
            <a:srgbClr val="2D2116"/>
          </a:solidFill>
          <a:ln>
            <a:noFill/>
          </a:ln>
        </p:spPr>
        <p:txBody>
          <a:bodyPr anchorCtr="0" anchor="ctr" bIns="274300" lIns="274300" spcFirstLastPara="1" rIns="274300" wrap="square" tIns="2743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HMW </a:t>
            </a:r>
            <a:r>
              <a:rPr lang="en" sz="12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leverage anonymity to create spaces for opening up about trauma/pain?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450" name="Google Shape;450;p47"/>
          <p:cNvSpPr txBox="1"/>
          <p:nvPr/>
        </p:nvSpPr>
        <p:spPr>
          <a:xfrm>
            <a:off x="8056075" y="2880800"/>
            <a:ext cx="814800" cy="141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8000">
                <a:solidFill>
                  <a:schemeClr val="accent3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*</a:t>
            </a:r>
            <a:endParaRPr b="1" sz="8000">
              <a:solidFill>
                <a:schemeClr val="accent3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54" name="Shape 4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5" name="Google Shape;455;p48"/>
          <p:cNvSpPr txBox="1"/>
          <p:nvPr>
            <p:ph type="title"/>
          </p:nvPr>
        </p:nvSpPr>
        <p:spPr>
          <a:xfrm>
            <a:off x="275875" y="261650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POV: </a:t>
            </a:r>
            <a:r>
              <a:rPr b="0" lang="en"/>
              <a:t>Sophia</a:t>
            </a:r>
            <a:endParaRPr b="0"/>
          </a:p>
        </p:txBody>
      </p:sp>
      <p:pic>
        <p:nvPicPr>
          <p:cNvPr id="456" name="Google Shape;456;p4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315525" y="2447475"/>
            <a:ext cx="2344000" cy="3164375"/>
          </a:xfrm>
          <a:prstGeom prst="rect">
            <a:avLst/>
          </a:prstGeom>
          <a:noFill/>
          <a:ln>
            <a:noFill/>
          </a:ln>
        </p:spPr>
      </p:pic>
      <p:sp>
        <p:nvSpPr>
          <p:cNvPr id="457" name="Google Shape;457;p48"/>
          <p:cNvSpPr/>
          <p:nvPr/>
        </p:nvSpPr>
        <p:spPr>
          <a:xfrm>
            <a:off x="1793625" y="952450"/>
            <a:ext cx="4778100" cy="906000"/>
          </a:xfrm>
          <a:prstGeom prst="roundRect">
            <a:avLst>
              <a:gd fmla="val 16667" name="adj"/>
            </a:avLst>
          </a:prstGeom>
          <a:solidFill>
            <a:srgbClr val="FFCEA6">
              <a:alpha val="818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We met Sophia, a Filipino immigrant who </a:t>
            </a:r>
            <a:r>
              <a:rPr b="1" lang="en" sz="12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grew up in a broken family </a:t>
            </a:r>
            <a:r>
              <a:rPr lang="en" sz="12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being raised by a single mother after the murder of her abusive father.</a:t>
            </a:r>
            <a:endParaRPr sz="1000"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458" name="Google Shape;458;p48"/>
          <p:cNvSpPr/>
          <p:nvPr/>
        </p:nvSpPr>
        <p:spPr>
          <a:xfrm>
            <a:off x="1793625" y="1922325"/>
            <a:ext cx="4778100" cy="728400"/>
          </a:xfrm>
          <a:prstGeom prst="roundRect">
            <a:avLst>
              <a:gd fmla="val 13814" name="adj"/>
            </a:avLst>
          </a:prstGeom>
          <a:solidFill>
            <a:srgbClr val="F08B6B">
              <a:alpha val="275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We were surprised to notice that despite her </a:t>
            </a:r>
            <a:r>
              <a:rPr b="1" lang="en" sz="12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envy</a:t>
            </a:r>
            <a:r>
              <a:rPr lang="en" sz="12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 of happy families, she </a:t>
            </a:r>
            <a:r>
              <a:rPr b="1" lang="en" sz="12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often joked about her trauma</a:t>
            </a:r>
            <a:r>
              <a:rPr lang="en" sz="12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. </a:t>
            </a:r>
            <a:endParaRPr sz="1200"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459" name="Google Shape;459;p48"/>
          <p:cNvSpPr/>
          <p:nvPr/>
        </p:nvSpPr>
        <p:spPr>
          <a:xfrm>
            <a:off x="1793625" y="2714600"/>
            <a:ext cx="4778100" cy="971700"/>
          </a:xfrm>
          <a:prstGeom prst="roundRect">
            <a:avLst>
              <a:gd fmla="val 16667" name="adj"/>
            </a:avLst>
          </a:prstGeom>
          <a:solidFill>
            <a:srgbClr val="E98650">
              <a:alpha val="33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We wonder if this means by sharing her stories and joking about her trauma, she is </a:t>
            </a:r>
            <a:r>
              <a:rPr b="1" lang="en" sz="12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reconstructing a new narrative </a:t>
            </a:r>
            <a:r>
              <a:rPr lang="en" sz="12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around her past and </a:t>
            </a:r>
            <a:r>
              <a:rPr b="1" lang="en" sz="12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gaining more agency</a:t>
            </a:r>
            <a:r>
              <a:rPr lang="en" sz="12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 through the process. </a:t>
            </a:r>
            <a:endParaRPr sz="1200"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460" name="Google Shape;460;p48"/>
          <p:cNvSpPr/>
          <p:nvPr/>
        </p:nvSpPr>
        <p:spPr>
          <a:xfrm>
            <a:off x="1793625" y="3738700"/>
            <a:ext cx="4778100" cy="906000"/>
          </a:xfrm>
          <a:prstGeom prst="roundRect">
            <a:avLst>
              <a:gd fmla="val 16667" name="adj"/>
            </a:avLst>
          </a:prstGeom>
          <a:solidFill>
            <a:srgbClr val="B3BCA5">
              <a:alpha val="456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It would be game-changing to </a:t>
            </a:r>
            <a:r>
              <a:rPr b="1" lang="en" sz="12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shift the narrative around grief </a:t>
            </a:r>
            <a:r>
              <a:rPr lang="en" sz="12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from personal, private, heavy and melancholic to something that’s </a:t>
            </a:r>
            <a:r>
              <a:rPr b="1" lang="en" sz="12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public, communal, and lighter. </a:t>
            </a:r>
            <a:endParaRPr b="1" sz="1200"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461" name="Google Shape;461;p48"/>
          <p:cNvSpPr/>
          <p:nvPr/>
        </p:nvSpPr>
        <p:spPr>
          <a:xfrm flipH="1">
            <a:off x="7226982" y="444925"/>
            <a:ext cx="1631236" cy="1658043"/>
          </a:xfrm>
          <a:custGeom>
            <a:rect b="b" l="l" r="r" t="t"/>
            <a:pathLst>
              <a:path extrusionOk="0" h="18894" w="18588">
                <a:moveTo>
                  <a:pt x="9306" y="5"/>
                </a:moveTo>
                <a:cubicBezTo>
                  <a:pt x="9305" y="6"/>
                  <a:pt x="9304" y="6"/>
                  <a:pt x="9303" y="7"/>
                </a:cubicBezTo>
                <a:lnTo>
                  <a:pt x="9303" y="7"/>
                </a:lnTo>
                <a:cubicBezTo>
                  <a:pt x="9304" y="7"/>
                  <a:pt x="9305" y="6"/>
                  <a:pt x="9306" y="5"/>
                </a:cubicBezTo>
                <a:close/>
                <a:moveTo>
                  <a:pt x="9101" y="68"/>
                </a:moveTo>
                <a:cubicBezTo>
                  <a:pt x="9121" y="79"/>
                  <a:pt x="9100" y="99"/>
                  <a:pt x="9085" y="99"/>
                </a:cubicBezTo>
                <a:cubicBezTo>
                  <a:pt x="9078" y="99"/>
                  <a:pt x="9073" y="95"/>
                  <a:pt x="9073" y="85"/>
                </a:cubicBezTo>
                <a:cubicBezTo>
                  <a:pt x="9079" y="79"/>
                  <a:pt x="9090" y="68"/>
                  <a:pt x="9101" y="68"/>
                </a:cubicBezTo>
                <a:close/>
                <a:moveTo>
                  <a:pt x="9130" y="79"/>
                </a:moveTo>
                <a:cubicBezTo>
                  <a:pt x="9181" y="102"/>
                  <a:pt x="9243" y="85"/>
                  <a:pt x="9283" y="102"/>
                </a:cubicBezTo>
                <a:cubicBezTo>
                  <a:pt x="9283" y="124"/>
                  <a:pt x="9272" y="136"/>
                  <a:pt x="9249" y="136"/>
                </a:cubicBezTo>
                <a:cubicBezTo>
                  <a:pt x="9211" y="136"/>
                  <a:pt x="9173" y="133"/>
                  <a:pt x="9135" y="133"/>
                </a:cubicBezTo>
                <a:cubicBezTo>
                  <a:pt x="9116" y="133"/>
                  <a:pt x="9098" y="134"/>
                  <a:pt x="9079" y="136"/>
                </a:cubicBezTo>
                <a:cubicBezTo>
                  <a:pt x="9084" y="113"/>
                  <a:pt x="9113" y="113"/>
                  <a:pt x="9130" y="102"/>
                </a:cubicBezTo>
                <a:cubicBezTo>
                  <a:pt x="9130" y="96"/>
                  <a:pt x="9130" y="85"/>
                  <a:pt x="9130" y="79"/>
                </a:cubicBezTo>
                <a:close/>
                <a:moveTo>
                  <a:pt x="9311" y="90"/>
                </a:moveTo>
                <a:cubicBezTo>
                  <a:pt x="9334" y="90"/>
                  <a:pt x="9357" y="90"/>
                  <a:pt x="9374" y="107"/>
                </a:cubicBezTo>
                <a:cubicBezTo>
                  <a:pt x="9374" y="141"/>
                  <a:pt x="9351" y="170"/>
                  <a:pt x="9334" y="192"/>
                </a:cubicBezTo>
                <a:cubicBezTo>
                  <a:pt x="9340" y="175"/>
                  <a:pt x="9351" y="147"/>
                  <a:pt x="9351" y="136"/>
                </a:cubicBezTo>
                <a:lnTo>
                  <a:pt x="9283" y="136"/>
                </a:lnTo>
                <a:cubicBezTo>
                  <a:pt x="9289" y="124"/>
                  <a:pt x="9300" y="102"/>
                  <a:pt x="9311" y="90"/>
                </a:cubicBezTo>
                <a:close/>
                <a:moveTo>
                  <a:pt x="9725" y="204"/>
                </a:moveTo>
                <a:cubicBezTo>
                  <a:pt x="9727" y="204"/>
                  <a:pt x="9729" y="205"/>
                  <a:pt x="9731" y="205"/>
                </a:cubicBezTo>
                <a:lnTo>
                  <a:pt x="9731" y="205"/>
                </a:lnTo>
                <a:cubicBezTo>
                  <a:pt x="9730" y="204"/>
                  <a:pt x="9729" y="204"/>
                  <a:pt x="9725" y="204"/>
                </a:cubicBezTo>
                <a:close/>
                <a:moveTo>
                  <a:pt x="9340" y="235"/>
                </a:moveTo>
                <a:cubicBezTo>
                  <a:pt x="9358" y="235"/>
                  <a:pt x="9380" y="252"/>
                  <a:pt x="9357" y="266"/>
                </a:cubicBezTo>
                <a:cubicBezTo>
                  <a:pt x="9353" y="270"/>
                  <a:pt x="9348" y="271"/>
                  <a:pt x="9343" y="271"/>
                </a:cubicBezTo>
                <a:cubicBezTo>
                  <a:pt x="9326" y="271"/>
                  <a:pt x="9306" y="251"/>
                  <a:pt x="9328" y="238"/>
                </a:cubicBezTo>
                <a:cubicBezTo>
                  <a:pt x="9331" y="236"/>
                  <a:pt x="9335" y="235"/>
                  <a:pt x="9340" y="235"/>
                </a:cubicBezTo>
                <a:close/>
                <a:moveTo>
                  <a:pt x="9742" y="245"/>
                </a:moveTo>
                <a:cubicBezTo>
                  <a:pt x="9742" y="251"/>
                  <a:pt x="9742" y="261"/>
                  <a:pt x="9742" y="266"/>
                </a:cubicBezTo>
                <a:cubicBezTo>
                  <a:pt x="9748" y="266"/>
                  <a:pt x="9754" y="266"/>
                  <a:pt x="9759" y="272"/>
                </a:cubicBezTo>
                <a:cubicBezTo>
                  <a:pt x="9765" y="277"/>
                  <a:pt x="9765" y="283"/>
                  <a:pt x="9765" y="289"/>
                </a:cubicBezTo>
                <a:cubicBezTo>
                  <a:pt x="9720" y="283"/>
                  <a:pt x="9669" y="277"/>
                  <a:pt x="9623" y="272"/>
                </a:cubicBezTo>
                <a:lnTo>
                  <a:pt x="9601" y="272"/>
                </a:lnTo>
                <a:cubicBezTo>
                  <a:pt x="9527" y="266"/>
                  <a:pt x="9453" y="272"/>
                  <a:pt x="9379" y="255"/>
                </a:cubicBezTo>
                <a:cubicBezTo>
                  <a:pt x="9405" y="250"/>
                  <a:pt x="9432" y="248"/>
                  <a:pt x="9459" y="248"/>
                </a:cubicBezTo>
                <a:cubicBezTo>
                  <a:pt x="9520" y="248"/>
                  <a:pt x="9583" y="257"/>
                  <a:pt x="9643" y="257"/>
                </a:cubicBezTo>
                <a:cubicBezTo>
                  <a:pt x="9677" y="257"/>
                  <a:pt x="9711" y="254"/>
                  <a:pt x="9742" y="245"/>
                </a:cubicBezTo>
                <a:close/>
                <a:moveTo>
                  <a:pt x="9135" y="300"/>
                </a:moveTo>
                <a:cubicBezTo>
                  <a:pt x="9141" y="306"/>
                  <a:pt x="9141" y="311"/>
                  <a:pt x="9141" y="311"/>
                </a:cubicBezTo>
                <a:lnTo>
                  <a:pt x="9130" y="311"/>
                </a:lnTo>
                <a:cubicBezTo>
                  <a:pt x="9130" y="311"/>
                  <a:pt x="9130" y="306"/>
                  <a:pt x="9130" y="300"/>
                </a:cubicBezTo>
                <a:close/>
                <a:moveTo>
                  <a:pt x="8108" y="277"/>
                </a:moveTo>
                <a:cubicBezTo>
                  <a:pt x="8114" y="283"/>
                  <a:pt x="8120" y="294"/>
                  <a:pt x="8120" y="306"/>
                </a:cubicBezTo>
                <a:lnTo>
                  <a:pt x="7972" y="317"/>
                </a:lnTo>
                <a:cubicBezTo>
                  <a:pt x="8018" y="306"/>
                  <a:pt x="8063" y="289"/>
                  <a:pt x="8108" y="277"/>
                </a:cubicBezTo>
                <a:close/>
                <a:moveTo>
                  <a:pt x="8959" y="294"/>
                </a:moveTo>
                <a:cubicBezTo>
                  <a:pt x="8971" y="300"/>
                  <a:pt x="8976" y="300"/>
                  <a:pt x="8988" y="306"/>
                </a:cubicBezTo>
                <a:cubicBezTo>
                  <a:pt x="8965" y="314"/>
                  <a:pt x="8941" y="317"/>
                  <a:pt x="8916" y="317"/>
                </a:cubicBezTo>
                <a:cubicBezTo>
                  <a:pt x="8891" y="317"/>
                  <a:pt x="8866" y="314"/>
                  <a:pt x="8840" y="311"/>
                </a:cubicBezTo>
                <a:lnTo>
                  <a:pt x="8840" y="300"/>
                </a:lnTo>
                <a:cubicBezTo>
                  <a:pt x="8880" y="294"/>
                  <a:pt x="8920" y="294"/>
                  <a:pt x="8959" y="294"/>
                </a:cubicBezTo>
                <a:close/>
                <a:moveTo>
                  <a:pt x="9033" y="300"/>
                </a:moveTo>
                <a:cubicBezTo>
                  <a:pt x="9028" y="306"/>
                  <a:pt x="9022" y="311"/>
                  <a:pt x="9016" y="317"/>
                </a:cubicBezTo>
                <a:cubicBezTo>
                  <a:pt x="9016" y="311"/>
                  <a:pt x="9011" y="306"/>
                  <a:pt x="9011" y="300"/>
                </a:cubicBezTo>
                <a:close/>
                <a:moveTo>
                  <a:pt x="8801" y="306"/>
                </a:moveTo>
                <a:cubicBezTo>
                  <a:pt x="8806" y="311"/>
                  <a:pt x="8812" y="311"/>
                  <a:pt x="8818" y="317"/>
                </a:cubicBezTo>
                <a:cubicBezTo>
                  <a:pt x="8806" y="317"/>
                  <a:pt x="8789" y="317"/>
                  <a:pt x="8778" y="323"/>
                </a:cubicBezTo>
                <a:cubicBezTo>
                  <a:pt x="8778" y="311"/>
                  <a:pt x="8789" y="311"/>
                  <a:pt x="8801" y="306"/>
                </a:cubicBezTo>
                <a:close/>
                <a:moveTo>
                  <a:pt x="9049" y="293"/>
                </a:moveTo>
                <a:cubicBezTo>
                  <a:pt x="9051" y="293"/>
                  <a:pt x="9054" y="294"/>
                  <a:pt x="9056" y="294"/>
                </a:cubicBezTo>
                <a:cubicBezTo>
                  <a:pt x="9067" y="300"/>
                  <a:pt x="9073" y="306"/>
                  <a:pt x="9073" y="317"/>
                </a:cubicBezTo>
                <a:cubicBezTo>
                  <a:pt x="9062" y="317"/>
                  <a:pt x="9045" y="317"/>
                  <a:pt x="9033" y="323"/>
                </a:cubicBezTo>
                <a:cubicBezTo>
                  <a:pt x="9028" y="308"/>
                  <a:pt x="9036" y="293"/>
                  <a:pt x="9049" y="293"/>
                </a:cubicBezTo>
                <a:close/>
                <a:moveTo>
                  <a:pt x="8869" y="226"/>
                </a:moveTo>
                <a:cubicBezTo>
                  <a:pt x="8906" y="235"/>
                  <a:pt x="8943" y="237"/>
                  <a:pt x="8981" y="237"/>
                </a:cubicBezTo>
                <a:cubicBezTo>
                  <a:pt x="9033" y="237"/>
                  <a:pt x="9086" y="233"/>
                  <a:pt x="9139" y="233"/>
                </a:cubicBezTo>
                <a:cubicBezTo>
                  <a:pt x="9177" y="233"/>
                  <a:pt x="9216" y="235"/>
                  <a:pt x="9254" y="243"/>
                </a:cubicBezTo>
                <a:cubicBezTo>
                  <a:pt x="9209" y="249"/>
                  <a:pt x="9169" y="255"/>
                  <a:pt x="9124" y="255"/>
                </a:cubicBezTo>
                <a:lnTo>
                  <a:pt x="9124" y="249"/>
                </a:lnTo>
                <a:cubicBezTo>
                  <a:pt x="9124" y="255"/>
                  <a:pt x="9118" y="255"/>
                  <a:pt x="9118" y="260"/>
                </a:cubicBezTo>
                <a:cubicBezTo>
                  <a:pt x="9067" y="263"/>
                  <a:pt x="9016" y="263"/>
                  <a:pt x="8964" y="263"/>
                </a:cubicBezTo>
                <a:cubicBezTo>
                  <a:pt x="8913" y="263"/>
                  <a:pt x="8860" y="263"/>
                  <a:pt x="8806" y="266"/>
                </a:cubicBezTo>
                <a:cubicBezTo>
                  <a:pt x="8803" y="267"/>
                  <a:pt x="8799" y="267"/>
                  <a:pt x="8796" y="267"/>
                </a:cubicBezTo>
                <a:cubicBezTo>
                  <a:pt x="8781" y="267"/>
                  <a:pt x="8765" y="263"/>
                  <a:pt x="8751" y="263"/>
                </a:cubicBezTo>
                <a:cubicBezTo>
                  <a:pt x="8739" y="263"/>
                  <a:pt x="8728" y="266"/>
                  <a:pt x="8721" y="277"/>
                </a:cubicBezTo>
                <a:lnTo>
                  <a:pt x="8761" y="306"/>
                </a:lnTo>
                <a:cubicBezTo>
                  <a:pt x="8755" y="311"/>
                  <a:pt x="8755" y="317"/>
                  <a:pt x="8750" y="323"/>
                </a:cubicBezTo>
                <a:cubicBezTo>
                  <a:pt x="8732" y="328"/>
                  <a:pt x="8715" y="328"/>
                  <a:pt x="8693" y="328"/>
                </a:cubicBezTo>
                <a:cubicBezTo>
                  <a:pt x="8704" y="311"/>
                  <a:pt x="8698" y="289"/>
                  <a:pt x="8687" y="272"/>
                </a:cubicBezTo>
                <a:cubicBezTo>
                  <a:pt x="8669" y="268"/>
                  <a:pt x="8651" y="266"/>
                  <a:pt x="8633" y="266"/>
                </a:cubicBezTo>
                <a:cubicBezTo>
                  <a:pt x="8574" y="266"/>
                  <a:pt x="8517" y="283"/>
                  <a:pt x="8460" y="283"/>
                </a:cubicBezTo>
                <a:cubicBezTo>
                  <a:pt x="8447" y="283"/>
                  <a:pt x="8434" y="283"/>
                  <a:pt x="8420" y="283"/>
                </a:cubicBezTo>
                <a:cubicBezTo>
                  <a:pt x="8387" y="283"/>
                  <a:pt x="8354" y="286"/>
                  <a:pt x="8330" y="306"/>
                </a:cubicBezTo>
                <a:cubicBezTo>
                  <a:pt x="8335" y="311"/>
                  <a:pt x="8347" y="311"/>
                  <a:pt x="8352" y="311"/>
                </a:cubicBezTo>
                <a:cubicBezTo>
                  <a:pt x="8335" y="317"/>
                  <a:pt x="8324" y="317"/>
                  <a:pt x="8313" y="317"/>
                </a:cubicBezTo>
                <a:cubicBezTo>
                  <a:pt x="8321" y="304"/>
                  <a:pt x="8317" y="281"/>
                  <a:pt x="8301" y="281"/>
                </a:cubicBezTo>
                <a:cubicBezTo>
                  <a:pt x="8297" y="281"/>
                  <a:pt x="8291" y="283"/>
                  <a:pt x="8284" y="289"/>
                </a:cubicBezTo>
                <a:cubicBezTo>
                  <a:pt x="8233" y="294"/>
                  <a:pt x="8182" y="300"/>
                  <a:pt x="8131" y="300"/>
                </a:cubicBezTo>
                <a:cubicBezTo>
                  <a:pt x="8131" y="294"/>
                  <a:pt x="8131" y="283"/>
                  <a:pt x="8131" y="272"/>
                </a:cubicBezTo>
                <a:lnTo>
                  <a:pt x="8142" y="272"/>
                </a:lnTo>
                <a:cubicBezTo>
                  <a:pt x="8142" y="277"/>
                  <a:pt x="8148" y="289"/>
                  <a:pt x="8154" y="294"/>
                </a:cubicBezTo>
                <a:cubicBezTo>
                  <a:pt x="8182" y="283"/>
                  <a:pt x="8205" y="272"/>
                  <a:pt x="8233" y="260"/>
                </a:cubicBezTo>
                <a:cubicBezTo>
                  <a:pt x="8260" y="266"/>
                  <a:pt x="8289" y="273"/>
                  <a:pt x="8317" y="273"/>
                </a:cubicBezTo>
                <a:cubicBezTo>
                  <a:pt x="8342" y="273"/>
                  <a:pt x="8365" y="268"/>
                  <a:pt x="8386" y="255"/>
                </a:cubicBezTo>
                <a:cubicBezTo>
                  <a:pt x="8392" y="255"/>
                  <a:pt x="8398" y="255"/>
                  <a:pt x="8403" y="249"/>
                </a:cubicBezTo>
                <a:cubicBezTo>
                  <a:pt x="8409" y="260"/>
                  <a:pt x="8420" y="266"/>
                  <a:pt x="8420" y="272"/>
                </a:cubicBezTo>
                <a:cubicBezTo>
                  <a:pt x="8449" y="260"/>
                  <a:pt x="8471" y="255"/>
                  <a:pt x="8500" y="249"/>
                </a:cubicBezTo>
                <a:cubicBezTo>
                  <a:pt x="8625" y="243"/>
                  <a:pt x="8744" y="243"/>
                  <a:pt x="8869" y="226"/>
                </a:cubicBezTo>
                <a:close/>
                <a:moveTo>
                  <a:pt x="9686" y="323"/>
                </a:moveTo>
                <a:cubicBezTo>
                  <a:pt x="9686" y="323"/>
                  <a:pt x="9691" y="328"/>
                  <a:pt x="9691" y="328"/>
                </a:cubicBezTo>
                <a:lnTo>
                  <a:pt x="9595" y="328"/>
                </a:lnTo>
                <a:cubicBezTo>
                  <a:pt x="9623" y="323"/>
                  <a:pt x="9657" y="323"/>
                  <a:pt x="9686" y="323"/>
                </a:cubicBezTo>
                <a:close/>
                <a:moveTo>
                  <a:pt x="9691" y="323"/>
                </a:moveTo>
                <a:cubicBezTo>
                  <a:pt x="9697" y="328"/>
                  <a:pt x="9697" y="328"/>
                  <a:pt x="9697" y="328"/>
                </a:cubicBezTo>
                <a:lnTo>
                  <a:pt x="9691" y="328"/>
                </a:lnTo>
                <a:cubicBezTo>
                  <a:pt x="9691" y="328"/>
                  <a:pt x="9691" y="328"/>
                  <a:pt x="9691" y="323"/>
                </a:cubicBezTo>
                <a:close/>
                <a:moveTo>
                  <a:pt x="8653" y="311"/>
                </a:moveTo>
                <a:cubicBezTo>
                  <a:pt x="8670" y="317"/>
                  <a:pt x="8681" y="323"/>
                  <a:pt x="8676" y="334"/>
                </a:cubicBezTo>
                <a:lnTo>
                  <a:pt x="8647" y="334"/>
                </a:lnTo>
                <a:cubicBezTo>
                  <a:pt x="8642" y="328"/>
                  <a:pt x="8647" y="323"/>
                  <a:pt x="8653" y="311"/>
                </a:cubicBezTo>
                <a:close/>
                <a:moveTo>
                  <a:pt x="7677" y="334"/>
                </a:moveTo>
                <a:cubicBezTo>
                  <a:pt x="7671" y="334"/>
                  <a:pt x="7666" y="340"/>
                  <a:pt x="7666" y="340"/>
                </a:cubicBezTo>
                <a:lnTo>
                  <a:pt x="7660" y="340"/>
                </a:lnTo>
                <a:cubicBezTo>
                  <a:pt x="7666" y="334"/>
                  <a:pt x="7671" y="334"/>
                  <a:pt x="7677" y="334"/>
                </a:cubicBezTo>
                <a:close/>
                <a:moveTo>
                  <a:pt x="7791" y="334"/>
                </a:moveTo>
                <a:lnTo>
                  <a:pt x="7774" y="340"/>
                </a:lnTo>
                <a:cubicBezTo>
                  <a:pt x="7774" y="340"/>
                  <a:pt x="7779" y="334"/>
                  <a:pt x="7779" y="334"/>
                </a:cubicBezTo>
                <a:close/>
                <a:moveTo>
                  <a:pt x="8557" y="311"/>
                </a:moveTo>
                <a:cubicBezTo>
                  <a:pt x="8579" y="311"/>
                  <a:pt x="8591" y="323"/>
                  <a:pt x="8579" y="340"/>
                </a:cubicBezTo>
                <a:lnTo>
                  <a:pt x="8545" y="340"/>
                </a:lnTo>
                <a:cubicBezTo>
                  <a:pt x="8545" y="334"/>
                  <a:pt x="8545" y="328"/>
                  <a:pt x="8557" y="311"/>
                </a:cubicBezTo>
                <a:close/>
                <a:moveTo>
                  <a:pt x="8534" y="317"/>
                </a:moveTo>
                <a:cubicBezTo>
                  <a:pt x="8540" y="323"/>
                  <a:pt x="8540" y="328"/>
                  <a:pt x="8540" y="334"/>
                </a:cubicBezTo>
                <a:cubicBezTo>
                  <a:pt x="8528" y="334"/>
                  <a:pt x="8517" y="340"/>
                  <a:pt x="8511" y="346"/>
                </a:cubicBezTo>
                <a:cubicBezTo>
                  <a:pt x="8517" y="340"/>
                  <a:pt x="8528" y="328"/>
                  <a:pt x="8534" y="317"/>
                </a:cubicBezTo>
                <a:close/>
                <a:moveTo>
                  <a:pt x="7711" y="346"/>
                </a:moveTo>
                <a:cubicBezTo>
                  <a:pt x="7706" y="346"/>
                  <a:pt x="7700" y="351"/>
                  <a:pt x="7689" y="351"/>
                </a:cubicBezTo>
                <a:cubicBezTo>
                  <a:pt x="7694" y="346"/>
                  <a:pt x="7694" y="346"/>
                  <a:pt x="7700" y="346"/>
                </a:cubicBezTo>
                <a:close/>
                <a:moveTo>
                  <a:pt x="8375" y="340"/>
                </a:moveTo>
                <a:cubicBezTo>
                  <a:pt x="8364" y="346"/>
                  <a:pt x="8358" y="351"/>
                  <a:pt x="8352" y="357"/>
                </a:cubicBezTo>
                <a:lnTo>
                  <a:pt x="8347" y="357"/>
                </a:lnTo>
                <a:cubicBezTo>
                  <a:pt x="8352" y="351"/>
                  <a:pt x="8364" y="346"/>
                  <a:pt x="8375" y="340"/>
                </a:cubicBezTo>
                <a:close/>
                <a:moveTo>
                  <a:pt x="8443" y="306"/>
                </a:moveTo>
                <a:cubicBezTo>
                  <a:pt x="8443" y="306"/>
                  <a:pt x="8454" y="311"/>
                  <a:pt x="8460" y="311"/>
                </a:cubicBezTo>
                <a:cubicBezTo>
                  <a:pt x="8432" y="328"/>
                  <a:pt x="8409" y="351"/>
                  <a:pt x="8375" y="357"/>
                </a:cubicBezTo>
                <a:cubicBezTo>
                  <a:pt x="8381" y="351"/>
                  <a:pt x="8381" y="340"/>
                  <a:pt x="8381" y="334"/>
                </a:cubicBezTo>
                <a:cubicBezTo>
                  <a:pt x="8392" y="328"/>
                  <a:pt x="8398" y="328"/>
                  <a:pt x="8403" y="323"/>
                </a:cubicBezTo>
                <a:cubicBezTo>
                  <a:pt x="8415" y="317"/>
                  <a:pt x="8426" y="317"/>
                  <a:pt x="8443" y="306"/>
                </a:cubicBezTo>
                <a:close/>
                <a:moveTo>
                  <a:pt x="8250" y="328"/>
                </a:moveTo>
                <a:cubicBezTo>
                  <a:pt x="8222" y="334"/>
                  <a:pt x="8199" y="346"/>
                  <a:pt x="8176" y="363"/>
                </a:cubicBezTo>
                <a:lnTo>
                  <a:pt x="8171" y="340"/>
                </a:lnTo>
                <a:cubicBezTo>
                  <a:pt x="8165" y="346"/>
                  <a:pt x="8154" y="351"/>
                  <a:pt x="8148" y="357"/>
                </a:cubicBezTo>
                <a:lnTo>
                  <a:pt x="8131" y="334"/>
                </a:lnTo>
                <a:lnTo>
                  <a:pt x="8120" y="346"/>
                </a:lnTo>
                <a:cubicBezTo>
                  <a:pt x="8131" y="351"/>
                  <a:pt x="8142" y="363"/>
                  <a:pt x="8154" y="374"/>
                </a:cubicBezTo>
                <a:lnTo>
                  <a:pt x="8097" y="374"/>
                </a:lnTo>
                <a:cubicBezTo>
                  <a:pt x="8097" y="368"/>
                  <a:pt x="8091" y="346"/>
                  <a:pt x="8091" y="340"/>
                </a:cubicBezTo>
                <a:cubicBezTo>
                  <a:pt x="8086" y="346"/>
                  <a:pt x="8069" y="357"/>
                  <a:pt x="8057" y="363"/>
                </a:cubicBezTo>
                <a:cubicBezTo>
                  <a:pt x="8063" y="368"/>
                  <a:pt x="8074" y="380"/>
                  <a:pt x="8080" y="385"/>
                </a:cubicBezTo>
                <a:lnTo>
                  <a:pt x="8069" y="385"/>
                </a:lnTo>
                <a:cubicBezTo>
                  <a:pt x="8046" y="385"/>
                  <a:pt x="8023" y="374"/>
                  <a:pt x="8006" y="368"/>
                </a:cubicBezTo>
                <a:cubicBezTo>
                  <a:pt x="8074" y="323"/>
                  <a:pt x="8165" y="334"/>
                  <a:pt x="8250" y="328"/>
                </a:cubicBezTo>
                <a:close/>
                <a:moveTo>
                  <a:pt x="10145" y="380"/>
                </a:moveTo>
                <a:cubicBezTo>
                  <a:pt x="10151" y="380"/>
                  <a:pt x="10157" y="380"/>
                  <a:pt x="10168" y="385"/>
                </a:cubicBezTo>
                <a:cubicBezTo>
                  <a:pt x="10162" y="385"/>
                  <a:pt x="10157" y="391"/>
                  <a:pt x="10151" y="391"/>
                </a:cubicBezTo>
                <a:cubicBezTo>
                  <a:pt x="10145" y="385"/>
                  <a:pt x="10145" y="385"/>
                  <a:pt x="10145" y="380"/>
                </a:cubicBezTo>
                <a:close/>
                <a:moveTo>
                  <a:pt x="7698" y="400"/>
                </a:moveTo>
                <a:cubicBezTo>
                  <a:pt x="7701" y="400"/>
                  <a:pt x="7704" y="401"/>
                  <a:pt x="7706" y="402"/>
                </a:cubicBezTo>
                <a:lnTo>
                  <a:pt x="7706" y="408"/>
                </a:lnTo>
                <a:lnTo>
                  <a:pt x="7677" y="408"/>
                </a:lnTo>
                <a:cubicBezTo>
                  <a:pt x="7681" y="404"/>
                  <a:pt x="7691" y="400"/>
                  <a:pt x="7698" y="400"/>
                </a:cubicBezTo>
                <a:close/>
                <a:moveTo>
                  <a:pt x="10253" y="391"/>
                </a:moveTo>
                <a:lnTo>
                  <a:pt x="10253" y="391"/>
                </a:lnTo>
                <a:cubicBezTo>
                  <a:pt x="10270" y="397"/>
                  <a:pt x="10287" y="402"/>
                  <a:pt x="10298" y="408"/>
                </a:cubicBezTo>
                <a:cubicBezTo>
                  <a:pt x="10281" y="408"/>
                  <a:pt x="10270" y="402"/>
                  <a:pt x="10253" y="391"/>
                </a:cubicBezTo>
                <a:close/>
                <a:moveTo>
                  <a:pt x="7637" y="402"/>
                </a:moveTo>
                <a:cubicBezTo>
                  <a:pt x="7643" y="408"/>
                  <a:pt x="7643" y="408"/>
                  <a:pt x="7649" y="414"/>
                </a:cubicBezTo>
                <a:cubicBezTo>
                  <a:pt x="7637" y="414"/>
                  <a:pt x="7626" y="414"/>
                  <a:pt x="7615" y="419"/>
                </a:cubicBezTo>
                <a:cubicBezTo>
                  <a:pt x="7615" y="414"/>
                  <a:pt x="7626" y="408"/>
                  <a:pt x="7637" y="402"/>
                </a:cubicBezTo>
                <a:close/>
                <a:moveTo>
                  <a:pt x="9776" y="272"/>
                </a:moveTo>
                <a:lnTo>
                  <a:pt x="9776" y="272"/>
                </a:lnTo>
                <a:cubicBezTo>
                  <a:pt x="9964" y="283"/>
                  <a:pt x="10151" y="311"/>
                  <a:pt x="10344" y="340"/>
                </a:cubicBezTo>
                <a:lnTo>
                  <a:pt x="10355" y="340"/>
                </a:lnTo>
                <a:cubicBezTo>
                  <a:pt x="10378" y="346"/>
                  <a:pt x="10395" y="351"/>
                  <a:pt x="10418" y="351"/>
                </a:cubicBezTo>
                <a:cubicBezTo>
                  <a:pt x="10463" y="363"/>
                  <a:pt x="10508" y="368"/>
                  <a:pt x="10554" y="374"/>
                </a:cubicBezTo>
                <a:cubicBezTo>
                  <a:pt x="10554" y="374"/>
                  <a:pt x="10554" y="363"/>
                  <a:pt x="10559" y="363"/>
                </a:cubicBezTo>
                <a:cubicBezTo>
                  <a:pt x="10616" y="408"/>
                  <a:pt x="10696" y="397"/>
                  <a:pt x="10764" y="414"/>
                </a:cubicBezTo>
                <a:cubicBezTo>
                  <a:pt x="10752" y="420"/>
                  <a:pt x="10741" y="422"/>
                  <a:pt x="10730" y="422"/>
                </a:cubicBezTo>
                <a:cubicBezTo>
                  <a:pt x="10701" y="422"/>
                  <a:pt x="10673" y="408"/>
                  <a:pt x="10645" y="408"/>
                </a:cubicBezTo>
                <a:cubicBezTo>
                  <a:pt x="10537" y="391"/>
                  <a:pt x="10429" y="374"/>
                  <a:pt x="10321" y="357"/>
                </a:cubicBezTo>
                <a:cubicBezTo>
                  <a:pt x="10151" y="334"/>
                  <a:pt x="9975" y="311"/>
                  <a:pt x="9805" y="294"/>
                </a:cubicBezTo>
                <a:cubicBezTo>
                  <a:pt x="9793" y="283"/>
                  <a:pt x="9782" y="277"/>
                  <a:pt x="9776" y="272"/>
                </a:cubicBezTo>
                <a:close/>
                <a:moveTo>
                  <a:pt x="7388" y="368"/>
                </a:moveTo>
                <a:lnTo>
                  <a:pt x="7388" y="368"/>
                </a:lnTo>
                <a:cubicBezTo>
                  <a:pt x="7359" y="385"/>
                  <a:pt x="7325" y="402"/>
                  <a:pt x="7303" y="425"/>
                </a:cubicBezTo>
                <a:cubicBezTo>
                  <a:pt x="7297" y="425"/>
                  <a:pt x="7286" y="431"/>
                  <a:pt x="7280" y="431"/>
                </a:cubicBezTo>
                <a:cubicBezTo>
                  <a:pt x="7303" y="419"/>
                  <a:pt x="7320" y="402"/>
                  <a:pt x="7337" y="380"/>
                </a:cubicBezTo>
                <a:cubicBezTo>
                  <a:pt x="7354" y="380"/>
                  <a:pt x="7371" y="374"/>
                  <a:pt x="7388" y="368"/>
                </a:cubicBezTo>
                <a:close/>
                <a:moveTo>
                  <a:pt x="7093" y="431"/>
                </a:moveTo>
                <a:cubicBezTo>
                  <a:pt x="7087" y="431"/>
                  <a:pt x="7076" y="436"/>
                  <a:pt x="7064" y="436"/>
                </a:cubicBezTo>
                <a:lnTo>
                  <a:pt x="7070" y="431"/>
                </a:lnTo>
                <a:close/>
                <a:moveTo>
                  <a:pt x="10321" y="436"/>
                </a:moveTo>
                <a:cubicBezTo>
                  <a:pt x="10333" y="436"/>
                  <a:pt x="10338" y="436"/>
                  <a:pt x="10350" y="442"/>
                </a:cubicBezTo>
                <a:cubicBezTo>
                  <a:pt x="10344" y="448"/>
                  <a:pt x="10338" y="453"/>
                  <a:pt x="10327" y="459"/>
                </a:cubicBezTo>
                <a:cubicBezTo>
                  <a:pt x="10327" y="453"/>
                  <a:pt x="10321" y="442"/>
                  <a:pt x="10321" y="436"/>
                </a:cubicBezTo>
                <a:close/>
                <a:moveTo>
                  <a:pt x="6979" y="482"/>
                </a:moveTo>
                <a:cubicBezTo>
                  <a:pt x="6985" y="487"/>
                  <a:pt x="6991" y="499"/>
                  <a:pt x="6996" y="504"/>
                </a:cubicBezTo>
                <a:cubicBezTo>
                  <a:pt x="6991" y="510"/>
                  <a:pt x="6985" y="510"/>
                  <a:pt x="6979" y="510"/>
                </a:cubicBezTo>
                <a:cubicBezTo>
                  <a:pt x="6979" y="504"/>
                  <a:pt x="6979" y="493"/>
                  <a:pt x="6979" y="482"/>
                </a:cubicBezTo>
                <a:close/>
                <a:moveTo>
                  <a:pt x="10764" y="425"/>
                </a:moveTo>
                <a:cubicBezTo>
                  <a:pt x="10883" y="425"/>
                  <a:pt x="11008" y="470"/>
                  <a:pt x="11121" y="504"/>
                </a:cubicBezTo>
                <a:cubicBezTo>
                  <a:pt x="11110" y="509"/>
                  <a:pt x="11098" y="511"/>
                  <a:pt x="11086" y="511"/>
                </a:cubicBezTo>
                <a:cubicBezTo>
                  <a:pt x="11052" y="511"/>
                  <a:pt x="11019" y="496"/>
                  <a:pt x="10985" y="487"/>
                </a:cubicBezTo>
                <a:cubicBezTo>
                  <a:pt x="10911" y="470"/>
                  <a:pt x="10832" y="465"/>
                  <a:pt x="10764" y="425"/>
                </a:cubicBezTo>
                <a:close/>
                <a:moveTo>
                  <a:pt x="7167" y="493"/>
                </a:moveTo>
                <a:cubicBezTo>
                  <a:pt x="7155" y="510"/>
                  <a:pt x="7138" y="521"/>
                  <a:pt x="7121" y="538"/>
                </a:cubicBezTo>
                <a:cubicBezTo>
                  <a:pt x="7110" y="544"/>
                  <a:pt x="7093" y="544"/>
                  <a:pt x="7076" y="550"/>
                </a:cubicBezTo>
                <a:cubicBezTo>
                  <a:pt x="7076" y="550"/>
                  <a:pt x="7076" y="544"/>
                  <a:pt x="7076" y="544"/>
                </a:cubicBezTo>
                <a:cubicBezTo>
                  <a:pt x="7076" y="550"/>
                  <a:pt x="7076" y="550"/>
                  <a:pt x="7070" y="550"/>
                </a:cubicBezTo>
                <a:cubicBezTo>
                  <a:pt x="7047" y="556"/>
                  <a:pt x="7025" y="559"/>
                  <a:pt x="7007" y="559"/>
                </a:cubicBezTo>
                <a:cubicBezTo>
                  <a:pt x="6994" y="559"/>
                  <a:pt x="6983" y="558"/>
                  <a:pt x="6974" y="555"/>
                </a:cubicBezTo>
                <a:cubicBezTo>
                  <a:pt x="6974" y="552"/>
                  <a:pt x="6974" y="548"/>
                  <a:pt x="6974" y="544"/>
                </a:cubicBezTo>
                <a:cubicBezTo>
                  <a:pt x="6996" y="533"/>
                  <a:pt x="7025" y="527"/>
                  <a:pt x="7047" y="521"/>
                </a:cubicBezTo>
                <a:cubicBezTo>
                  <a:pt x="7053" y="521"/>
                  <a:pt x="7059" y="527"/>
                  <a:pt x="7064" y="533"/>
                </a:cubicBezTo>
                <a:lnTo>
                  <a:pt x="7087" y="510"/>
                </a:lnTo>
                <a:lnTo>
                  <a:pt x="7115" y="504"/>
                </a:lnTo>
                <a:lnTo>
                  <a:pt x="7121" y="521"/>
                </a:lnTo>
                <a:lnTo>
                  <a:pt x="7127" y="499"/>
                </a:lnTo>
                <a:cubicBezTo>
                  <a:pt x="7138" y="499"/>
                  <a:pt x="7155" y="499"/>
                  <a:pt x="7167" y="493"/>
                </a:cubicBezTo>
                <a:close/>
                <a:moveTo>
                  <a:pt x="11609" y="555"/>
                </a:moveTo>
                <a:cubicBezTo>
                  <a:pt x="11655" y="572"/>
                  <a:pt x="11723" y="567"/>
                  <a:pt x="11745" y="618"/>
                </a:cubicBezTo>
                <a:cubicBezTo>
                  <a:pt x="11700" y="607"/>
                  <a:pt x="11655" y="595"/>
                  <a:pt x="11609" y="584"/>
                </a:cubicBezTo>
                <a:cubicBezTo>
                  <a:pt x="11609" y="572"/>
                  <a:pt x="11609" y="561"/>
                  <a:pt x="11609" y="555"/>
                </a:cubicBezTo>
                <a:close/>
                <a:moveTo>
                  <a:pt x="11836" y="618"/>
                </a:moveTo>
                <a:lnTo>
                  <a:pt x="11836" y="618"/>
                </a:lnTo>
                <a:cubicBezTo>
                  <a:pt x="11834" y="620"/>
                  <a:pt x="11832" y="623"/>
                  <a:pt x="11830" y="627"/>
                </a:cubicBezTo>
                <a:lnTo>
                  <a:pt x="11830" y="627"/>
                </a:lnTo>
                <a:cubicBezTo>
                  <a:pt x="11832" y="624"/>
                  <a:pt x="11834" y="621"/>
                  <a:pt x="11836" y="618"/>
                </a:cubicBezTo>
                <a:close/>
                <a:moveTo>
                  <a:pt x="10928" y="527"/>
                </a:moveTo>
                <a:lnTo>
                  <a:pt x="10928" y="527"/>
                </a:lnTo>
                <a:cubicBezTo>
                  <a:pt x="11030" y="550"/>
                  <a:pt x="11127" y="589"/>
                  <a:pt x="11229" y="601"/>
                </a:cubicBezTo>
                <a:cubicBezTo>
                  <a:pt x="11252" y="601"/>
                  <a:pt x="11269" y="618"/>
                  <a:pt x="11286" y="635"/>
                </a:cubicBezTo>
                <a:cubicBezTo>
                  <a:pt x="11284" y="635"/>
                  <a:pt x="11283" y="635"/>
                  <a:pt x="11282" y="635"/>
                </a:cubicBezTo>
                <a:cubicBezTo>
                  <a:pt x="11262" y="635"/>
                  <a:pt x="11229" y="614"/>
                  <a:pt x="11207" y="614"/>
                </a:cubicBezTo>
                <a:cubicBezTo>
                  <a:pt x="11193" y="614"/>
                  <a:pt x="11184" y="622"/>
                  <a:pt x="11184" y="646"/>
                </a:cubicBezTo>
                <a:cubicBezTo>
                  <a:pt x="11178" y="635"/>
                  <a:pt x="11178" y="624"/>
                  <a:pt x="11172" y="607"/>
                </a:cubicBezTo>
                <a:cubicBezTo>
                  <a:pt x="11087" y="601"/>
                  <a:pt x="11002" y="572"/>
                  <a:pt x="10928" y="527"/>
                </a:cubicBezTo>
                <a:close/>
                <a:moveTo>
                  <a:pt x="6940" y="550"/>
                </a:moveTo>
                <a:cubicBezTo>
                  <a:pt x="6940" y="550"/>
                  <a:pt x="6940" y="555"/>
                  <a:pt x="6940" y="555"/>
                </a:cubicBezTo>
                <a:lnTo>
                  <a:pt x="6911" y="589"/>
                </a:lnTo>
                <a:cubicBezTo>
                  <a:pt x="6904" y="588"/>
                  <a:pt x="6897" y="587"/>
                  <a:pt x="6891" y="587"/>
                </a:cubicBezTo>
                <a:cubicBezTo>
                  <a:pt x="6849" y="587"/>
                  <a:pt x="6814" y="615"/>
                  <a:pt x="6775" y="629"/>
                </a:cubicBezTo>
                <a:lnTo>
                  <a:pt x="6792" y="646"/>
                </a:lnTo>
                <a:lnTo>
                  <a:pt x="6747" y="675"/>
                </a:lnTo>
                <a:cubicBezTo>
                  <a:pt x="6738" y="678"/>
                  <a:pt x="6729" y="679"/>
                  <a:pt x="6721" y="679"/>
                </a:cubicBezTo>
                <a:cubicBezTo>
                  <a:pt x="6700" y="679"/>
                  <a:pt x="6680" y="672"/>
                  <a:pt x="6661" y="672"/>
                </a:cubicBezTo>
                <a:cubicBezTo>
                  <a:pt x="6647" y="672"/>
                  <a:pt x="6635" y="675"/>
                  <a:pt x="6622" y="686"/>
                </a:cubicBezTo>
                <a:cubicBezTo>
                  <a:pt x="6616" y="692"/>
                  <a:pt x="6610" y="709"/>
                  <a:pt x="6610" y="714"/>
                </a:cubicBezTo>
                <a:cubicBezTo>
                  <a:pt x="6605" y="720"/>
                  <a:pt x="6605" y="720"/>
                  <a:pt x="6605" y="720"/>
                </a:cubicBezTo>
                <a:cubicBezTo>
                  <a:pt x="6605" y="709"/>
                  <a:pt x="6610" y="692"/>
                  <a:pt x="6616" y="680"/>
                </a:cubicBezTo>
                <a:cubicBezTo>
                  <a:pt x="6724" y="641"/>
                  <a:pt x="6832" y="589"/>
                  <a:pt x="6940" y="550"/>
                </a:cubicBezTo>
                <a:close/>
                <a:moveTo>
                  <a:pt x="6593" y="686"/>
                </a:moveTo>
                <a:lnTo>
                  <a:pt x="6593" y="686"/>
                </a:lnTo>
                <a:cubicBezTo>
                  <a:pt x="6576" y="703"/>
                  <a:pt x="6554" y="720"/>
                  <a:pt x="6537" y="737"/>
                </a:cubicBezTo>
                <a:cubicBezTo>
                  <a:pt x="6508" y="743"/>
                  <a:pt x="6480" y="754"/>
                  <a:pt x="6452" y="760"/>
                </a:cubicBezTo>
                <a:cubicBezTo>
                  <a:pt x="6503" y="737"/>
                  <a:pt x="6548" y="714"/>
                  <a:pt x="6593" y="686"/>
                </a:cubicBezTo>
                <a:close/>
                <a:moveTo>
                  <a:pt x="6576" y="782"/>
                </a:moveTo>
                <a:cubicBezTo>
                  <a:pt x="6582" y="788"/>
                  <a:pt x="6588" y="788"/>
                  <a:pt x="6593" y="794"/>
                </a:cubicBezTo>
                <a:cubicBezTo>
                  <a:pt x="6588" y="788"/>
                  <a:pt x="6582" y="788"/>
                  <a:pt x="6576" y="788"/>
                </a:cubicBezTo>
                <a:cubicBezTo>
                  <a:pt x="6576" y="788"/>
                  <a:pt x="6576" y="782"/>
                  <a:pt x="6576" y="782"/>
                </a:cubicBezTo>
                <a:close/>
                <a:moveTo>
                  <a:pt x="6514" y="805"/>
                </a:moveTo>
                <a:cubicBezTo>
                  <a:pt x="6525" y="811"/>
                  <a:pt x="6537" y="811"/>
                  <a:pt x="6542" y="816"/>
                </a:cubicBezTo>
                <a:lnTo>
                  <a:pt x="6486" y="816"/>
                </a:lnTo>
                <a:cubicBezTo>
                  <a:pt x="6486" y="816"/>
                  <a:pt x="6486" y="811"/>
                  <a:pt x="6486" y="811"/>
                </a:cubicBezTo>
                <a:cubicBezTo>
                  <a:pt x="6491" y="811"/>
                  <a:pt x="6503" y="805"/>
                  <a:pt x="6514" y="805"/>
                </a:cubicBezTo>
                <a:close/>
                <a:moveTo>
                  <a:pt x="11133" y="499"/>
                </a:moveTo>
                <a:cubicBezTo>
                  <a:pt x="11156" y="499"/>
                  <a:pt x="11168" y="506"/>
                  <a:pt x="11162" y="521"/>
                </a:cubicBezTo>
                <a:lnTo>
                  <a:pt x="11162" y="521"/>
                </a:lnTo>
                <a:cubicBezTo>
                  <a:pt x="11161" y="521"/>
                  <a:pt x="11161" y="521"/>
                  <a:pt x="11161" y="521"/>
                </a:cubicBezTo>
                <a:lnTo>
                  <a:pt x="11161" y="521"/>
                </a:lnTo>
                <a:cubicBezTo>
                  <a:pt x="11161" y="522"/>
                  <a:pt x="11161" y="522"/>
                  <a:pt x="11162" y="522"/>
                </a:cubicBezTo>
                <a:lnTo>
                  <a:pt x="11162" y="522"/>
                </a:lnTo>
                <a:cubicBezTo>
                  <a:pt x="11162" y="522"/>
                  <a:pt x="11162" y="522"/>
                  <a:pt x="11162" y="521"/>
                </a:cubicBezTo>
                <a:lnTo>
                  <a:pt x="11162" y="521"/>
                </a:lnTo>
                <a:cubicBezTo>
                  <a:pt x="11281" y="533"/>
                  <a:pt x="11394" y="584"/>
                  <a:pt x="11507" y="612"/>
                </a:cubicBezTo>
                <a:cubicBezTo>
                  <a:pt x="11507" y="607"/>
                  <a:pt x="11507" y="595"/>
                  <a:pt x="11507" y="589"/>
                </a:cubicBezTo>
                <a:cubicBezTo>
                  <a:pt x="11518" y="601"/>
                  <a:pt x="11524" y="612"/>
                  <a:pt x="11530" y="618"/>
                </a:cubicBezTo>
                <a:cubicBezTo>
                  <a:pt x="11694" y="675"/>
                  <a:pt x="11859" y="709"/>
                  <a:pt x="12012" y="782"/>
                </a:cubicBezTo>
                <a:cubicBezTo>
                  <a:pt x="12018" y="777"/>
                  <a:pt x="12018" y="765"/>
                  <a:pt x="12018" y="754"/>
                </a:cubicBezTo>
                <a:cubicBezTo>
                  <a:pt x="12052" y="816"/>
                  <a:pt x="12131" y="816"/>
                  <a:pt x="12182" y="850"/>
                </a:cubicBezTo>
                <a:cubicBezTo>
                  <a:pt x="12177" y="852"/>
                  <a:pt x="12172" y="852"/>
                  <a:pt x="12167" y="852"/>
                </a:cubicBezTo>
                <a:cubicBezTo>
                  <a:pt x="12134" y="852"/>
                  <a:pt x="12106" y="826"/>
                  <a:pt x="12076" y="826"/>
                </a:cubicBezTo>
                <a:cubicBezTo>
                  <a:pt x="12072" y="826"/>
                  <a:pt x="12067" y="827"/>
                  <a:pt x="12063" y="828"/>
                </a:cubicBezTo>
                <a:cubicBezTo>
                  <a:pt x="11774" y="692"/>
                  <a:pt x="11445" y="652"/>
                  <a:pt x="11162" y="522"/>
                </a:cubicBezTo>
                <a:lnTo>
                  <a:pt x="11162" y="522"/>
                </a:lnTo>
                <a:cubicBezTo>
                  <a:pt x="11160" y="525"/>
                  <a:pt x="11158" y="529"/>
                  <a:pt x="11155" y="533"/>
                </a:cubicBezTo>
                <a:cubicBezTo>
                  <a:pt x="11127" y="533"/>
                  <a:pt x="11115" y="521"/>
                  <a:pt x="11133" y="499"/>
                </a:cubicBezTo>
                <a:close/>
                <a:moveTo>
                  <a:pt x="6401" y="839"/>
                </a:moveTo>
                <a:cubicBezTo>
                  <a:pt x="6378" y="856"/>
                  <a:pt x="6355" y="868"/>
                  <a:pt x="6327" y="885"/>
                </a:cubicBezTo>
                <a:cubicBezTo>
                  <a:pt x="6298" y="896"/>
                  <a:pt x="6270" y="907"/>
                  <a:pt x="6242" y="913"/>
                </a:cubicBezTo>
                <a:cubicBezTo>
                  <a:pt x="6242" y="907"/>
                  <a:pt x="6242" y="896"/>
                  <a:pt x="6236" y="890"/>
                </a:cubicBezTo>
                <a:cubicBezTo>
                  <a:pt x="6264" y="885"/>
                  <a:pt x="6293" y="873"/>
                  <a:pt x="6321" y="868"/>
                </a:cubicBezTo>
                <a:cubicBezTo>
                  <a:pt x="6327" y="868"/>
                  <a:pt x="6327" y="873"/>
                  <a:pt x="6332" y="873"/>
                </a:cubicBezTo>
                <a:cubicBezTo>
                  <a:pt x="6332" y="873"/>
                  <a:pt x="6332" y="868"/>
                  <a:pt x="6338" y="862"/>
                </a:cubicBezTo>
                <a:cubicBezTo>
                  <a:pt x="6361" y="856"/>
                  <a:pt x="6378" y="845"/>
                  <a:pt x="6401" y="839"/>
                </a:cubicBezTo>
                <a:close/>
                <a:moveTo>
                  <a:pt x="12194" y="856"/>
                </a:moveTo>
                <a:cubicBezTo>
                  <a:pt x="12273" y="868"/>
                  <a:pt x="12358" y="896"/>
                  <a:pt x="12420" y="947"/>
                </a:cubicBezTo>
                <a:cubicBezTo>
                  <a:pt x="12375" y="936"/>
                  <a:pt x="12330" y="919"/>
                  <a:pt x="12296" y="890"/>
                </a:cubicBezTo>
                <a:cubicBezTo>
                  <a:pt x="12269" y="896"/>
                  <a:pt x="12242" y="896"/>
                  <a:pt x="12225" y="915"/>
                </a:cubicBezTo>
                <a:lnTo>
                  <a:pt x="12225" y="915"/>
                </a:lnTo>
                <a:cubicBezTo>
                  <a:pt x="12231" y="907"/>
                  <a:pt x="12240" y="889"/>
                  <a:pt x="12245" y="885"/>
                </a:cubicBezTo>
                <a:cubicBezTo>
                  <a:pt x="12233" y="879"/>
                  <a:pt x="12205" y="862"/>
                  <a:pt x="12194" y="856"/>
                </a:cubicBezTo>
                <a:close/>
                <a:moveTo>
                  <a:pt x="12069" y="879"/>
                </a:moveTo>
                <a:cubicBezTo>
                  <a:pt x="12120" y="896"/>
                  <a:pt x="12171" y="907"/>
                  <a:pt x="12222" y="919"/>
                </a:cubicBezTo>
                <a:cubicBezTo>
                  <a:pt x="12256" y="953"/>
                  <a:pt x="12301" y="964"/>
                  <a:pt x="12347" y="975"/>
                </a:cubicBezTo>
                <a:cubicBezTo>
                  <a:pt x="12341" y="981"/>
                  <a:pt x="12330" y="987"/>
                  <a:pt x="12324" y="992"/>
                </a:cubicBezTo>
                <a:cubicBezTo>
                  <a:pt x="12307" y="987"/>
                  <a:pt x="12290" y="975"/>
                  <a:pt x="12279" y="964"/>
                </a:cubicBezTo>
                <a:cubicBezTo>
                  <a:pt x="12267" y="975"/>
                  <a:pt x="12256" y="981"/>
                  <a:pt x="12245" y="992"/>
                </a:cubicBezTo>
                <a:lnTo>
                  <a:pt x="12256" y="964"/>
                </a:lnTo>
                <a:cubicBezTo>
                  <a:pt x="12188" y="947"/>
                  <a:pt x="12137" y="902"/>
                  <a:pt x="12063" y="890"/>
                </a:cubicBezTo>
                <a:cubicBezTo>
                  <a:pt x="12069" y="890"/>
                  <a:pt x="12069" y="885"/>
                  <a:pt x="12069" y="879"/>
                </a:cubicBezTo>
                <a:close/>
                <a:moveTo>
                  <a:pt x="12716" y="1056"/>
                </a:moveTo>
                <a:cubicBezTo>
                  <a:pt x="12734" y="1056"/>
                  <a:pt x="12755" y="1070"/>
                  <a:pt x="12755" y="1089"/>
                </a:cubicBezTo>
                <a:cubicBezTo>
                  <a:pt x="12752" y="1095"/>
                  <a:pt x="12746" y="1098"/>
                  <a:pt x="12738" y="1098"/>
                </a:cubicBezTo>
                <a:cubicBezTo>
                  <a:pt x="12721" y="1098"/>
                  <a:pt x="12697" y="1082"/>
                  <a:pt x="12693" y="1066"/>
                </a:cubicBezTo>
                <a:cubicBezTo>
                  <a:pt x="12698" y="1059"/>
                  <a:pt x="12707" y="1056"/>
                  <a:pt x="12716" y="1056"/>
                </a:cubicBezTo>
                <a:close/>
                <a:moveTo>
                  <a:pt x="6189" y="923"/>
                </a:moveTo>
                <a:cubicBezTo>
                  <a:pt x="6197" y="923"/>
                  <a:pt x="6205" y="923"/>
                  <a:pt x="6213" y="924"/>
                </a:cubicBezTo>
                <a:cubicBezTo>
                  <a:pt x="6169" y="946"/>
                  <a:pt x="6125" y="963"/>
                  <a:pt x="6076" y="974"/>
                </a:cubicBezTo>
                <a:lnTo>
                  <a:pt x="6076" y="974"/>
                </a:lnTo>
                <a:cubicBezTo>
                  <a:pt x="6075" y="974"/>
                  <a:pt x="6073" y="974"/>
                  <a:pt x="6072" y="974"/>
                </a:cubicBezTo>
                <a:lnTo>
                  <a:pt x="6072" y="974"/>
                </a:lnTo>
                <a:cubicBezTo>
                  <a:pt x="6072" y="974"/>
                  <a:pt x="6072" y="975"/>
                  <a:pt x="6071" y="975"/>
                </a:cubicBezTo>
                <a:cubicBezTo>
                  <a:pt x="6073" y="975"/>
                  <a:pt x="6074" y="975"/>
                  <a:pt x="6076" y="974"/>
                </a:cubicBezTo>
                <a:lnTo>
                  <a:pt x="6076" y="974"/>
                </a:lnTo>
                <a:cubicBezTo>
                  <a:pt x="6078" y="975"/>
                  <a:pt x="6080" y="975"/>
                  <a:pt x="6083" y="975"/>
                </a:cubicBezTo>
                <a:cubicBezTo>
                  <a:pt x="5969" y="1009"/>
                  <a:pt x="5856" y="1055"/>
                  <a:pt x="5754" y="1106"/>
                </a:cubicBezTo>
                <a:lnTo>
                  <a:pt x="5742" y="1089"/>
                </a:lnTo>
                <a:cubicBezTo>
                  <a:pt x="5841" y="1047"/>
                  <a:pt x="5948" y="973"/>
                  <a:pt x="6052" y="973"/>
                </a:cubicBezTo>
                <a:cubicBezTo>
                  <a:pt x="6059" y="973"/>
                  <a:pt x="6066" y="973"/>
                  <a:pt x="6072" y="974"/>
                </a:cubicBezTo>
                <a:lnTo>
                  <a:pt x="6072" y="974"/>
                </a:lnTo>
                <a:cubicBezTo>
                  <a:pt x="6097" y="937"/>
                  <a:pt x="6144" y="923"/>
                  <a:pt x="6189" y="923"/>
                </a:cubicBezTo>
                <a:close/>
                <a:moveTo>
                  <a:pt x="5814" y="1128"/>
                </a:moveTo>
                <a:cubicBezTo>
                  <a:pt x="5826" y="1128"/>
                  <a:pt x="5838" y="1132"/>
                  <a:pt x="5850" y="1140"/>
                </a:cubicBezTo>
                <a:cubicBezTo>
                  <a:pt x="5809" y="1150"/>
                  <a:pt x="5768" y="1175"/>
                  <a:pt x="5718" y="1175"/>
                </a:cubicBezTo>
                <a:cubicBezTo>
                  <a:pt x="5713" y="1175"/>
                  <a:pt x="5708" y="1174"/>
                  <a:pt x="5703" y="1174"/>
                </a:cubicBezTo>
                <a:cubicBezTo>
                  <a:pt x="5741" y="1161"/>
                  <a:pt x="5777" y="1128"/>
                  <a:pt x="5814" y="1128"/>
                </a:cubicBezTo>
                <a:close/>
                <a:moveTo>
                  <a:pt x="10020" y="1157"/>
                </a:moveTo>
                <a:cubicBezTo>
                  <a:pt x="10026" y="1157"/>
                  <a:pt x="10032" y="1157"/>
                  <a:pt x="10032" y="1163"/>
                </a:cubicBezTo>
                <a:cubicBezTo>
                  <a:pt x="10044" y="1167"/>
                  <a:pt x="10056" y="1171"/>
                  <a:pt x="10068" y="1171"/>
                </a:cubicBezTo>
                <a:cubicBezTo>
                  <a:pt x="10073" y="1171"/>
                  <a:pt x="10078" y="1170"/>
                  <a:pt x="10083" y="1168"/>
                </a:cubicBezTo>
                <a:cubicBezTo>
                  <a:pt x="10100" y="1174"/>
                  <a:pt x="10111" y="1180"/>
                  <a:pt x="10128" y="1180"/>
                </a:cubicBezTo>
                <a:cubicBezTo>
                  <a:pt x="10114" y="1184"/>
                  <a:pt x="10099" y="1186"/>
                  <a:pt x="10086" y="1186"/>
                </a:cubicBezTo>
                <a:cubicBezTo>
                  <a:pt x="10066" y="1186"/>
                  <a:pt x="10048" y="1183"/>
                  <a:pt x="10032" y="1180"/>
                </a:cubicBezTo>
                <a:cubicBezTo>
                  <a:pt x="10026" y="1168"/>
                  <a:pt x="10026" y="1163"/>
                  <a:pt x="10020" y="1157"/>
                </a:cubicBezTo>
                <a:close/>
                <a:moveTo>
                  <a:pt x="5572" y="1151"/>
                </a:moveTo>
                <a:cubicBezTo>
                  <a:pt x="5579" y="1151"/>
                  <a:pt x="5585" y="1153"/>
                  <a:pt x="5589" y="1157"/>
                </a:cubicBezTo>
                <a:cubicBezTo>
                  <a:pt x="5597" y="1177"/>
                  <a:pt x="5576" y="1192"/>
                  <a:pt x="5555" y="1192"/>
                </a:cubicBezTo>
                <a:cubicBezTo>
                  <a:pt x="5547" y="1192"/>
                  <a:pt x="5539" y="1190"/>
                  <a:pt x="5532" y="1185"/>
                </a:cubicBezTo>
                <a:cubicBezTo>
                  <a:pt x="5524" y="1168"/>
                  <a:pt x="5551" y="1151"/>
                  <a:pt x="5572" y="1151"/>
                </a:cubicBezTo>
                <a:close/>
                <a:moveTo>
                  <a:pt x="9467" y="1190"/>
                </a:moveTo>
                <a:lnTo>
                  <a:pt x="9467" y="1190"/>
                </a:lnTo>
                <a:cubicBezTo>
                  <a:pt x="9468" y="1192"/>
                  <a:pt x="9469" y="1194"/>
                  <a:pt x="9470" y="1197"/>
                </a:cubicBezTo>
                <a:lnTo>
                  <a:pt x="9470" y="1191"/>
                </a:lnTo>
                <a:cubicBezTo>
                  <a:pt x="9469" y="1191"/>
                  <a:pt x="9468" y="1191"/>
                  <a:pt x="9467" y="1190"/>
                </a:cubicBezTo>
                <a:close/>
                <a:moveTo>
                  <a:pt x="10159" y="1184"/>
                </a:moveTo>
                <a:cubicBezTo>
                  <a:pt x="10245" y="1184"/>
                  <a:pt x="10331" y="1205"/>
                  <a:pt x="10412" y="1225"/>
                </a:cubicBezTo>
                <a:cubicBezTo>
                  <a:pt x="10399" y="1226"/>
                  <a:pt x="10387" y="1226"/>
                  <a:pt x="10375" y="1226"/>
                </a:cubicBezTo>
                <a:cubicBezTo>
                  <a:pt x="10291" y="1226"/>
                  <a:pt x="10207" y="1210"/>
                  <a:pt x="10128" y="1185"/>
                </a:cubicBezTo>
                <a:cubicBezTo>
                  <a:pt x="10138" y="1185"/>
                  <a:pt x="10149" y="1184"/>
                  <a:pt x="10159" y="1184"/>
                </a:cubicBezTo>
                <a:close/>
                <a:moveTo>
                  <a:pt x="8591" y="1236"/>
                </a:moveTo>
                <a:cubicBezTo>
                  <a:pt x="8596" y="1242"/>
                  <a:pt x="8608" y="1248"/>
                  <a:pt x="8619" y="1248"/>
                </a:cubicBezTo>
                <a:cubicBezTo>
                  <a:pt x="8608" y="1248"/>
                  <a:pt x="8596" y="1253"/>
                  <a:pt x="8585" y="1253"/>
                </a:cubicBezTo>
                <a:cubicBezTo>
                  <a:pt x="8585" y="1248"/>
                  <a:pt x="8585" y="1242"/>
                  <a:pt x="8591" y="1236"/>
                </a:cubicBezTo>
                <a:close/>
                <a:moveTo>
                  <a:pt x="8506" y="1259"/>
                </a:moveTo>
                <a:cubicBezTo>
                  <a:pt x="8494" y="1259"/>
                  <a:pt x="8489" y="1265"/>
                  <a:pt x="8477" y="1265"/>
                </a:cubicBezTo>
                <a:lnTo>
                  <a:pt x="8489" y="1259"/>
                </a:lnTo>
                <a:close/>
                <a:moveTo>
                  <a:pt x="9924" y="1163"/>
                </a:moveTo>
                <a:cubicBezTo>
                  <a:pt x="9952" y="1163"/>
                  <a:pt x="9981" y="1163"/>
                  <a:pt x="10015" y="1174"/>
                </a:cubicBezTo>
                <a:cubicBezTo>
                  <a:pt x="10009" y="1191"/>
                  <a:pt x="10009" y="1208"/>
                  <a:pt x="10009" y="1225"/>
                </a:cubicBezTo>
                <a:cubicBezTo>
                  <a:pt x="10043" y="1225"/>
                  <a:pt x="10083" y="1225"/>
                  <a:pt x="10117" y="1242"/>
                </a:cubicBezTo>
                <a:cubicBezTo>
                  <a:pt x="10123" y="1231"/>
                  <a:pt x="10128" y="1214"/>
                  <a:pt x="10128" y="1208"/>
                </a:cubicBezTo>
                <a:cubicBezTo>
                  <a:pt x="10128" y="1214"/>
                  <a:pt x="10128" y="1236"/>
                  <a:pt x="10128" y="1248"/>
                </a:cubicBezTo>
                <a:cubicBezTo>
                  <a:pt x="10179" y="1248"/>
                  <a:pt x="10230" y="1253"/>
                  <a:pt x="10276" y="1265"/>
                </a:cubicBezTo>
                <a:cubicBezTo>
                  <a:pt x="9981" y="1231"/>
                  <a:pt x="9680" y="1214"/>
                  <a:pt x="9374" y="1214"/>
                </a:cubicBezTo>
                <a:cubicBezTo>
                  <a:pt x="9243" y="1214"/>
                  <a:pt x="9118" y="1219"/>
                  <a:pt x="8988" y="1225"/>
                </a:cubicBezTo>
                <a:cubicBezTo>
                  <a:pt x="9022" y="1219"/>
                  <a:pt x="9050" y="1219"/>
                  <a:pt x="9084" y="1214"/>
                </a:cubicBezTo>
                <a:cubicBezTo>
                  <a:pt x="9084" y="1202"/>
                  <a:pt x="9090" y="1185"/>
                  <a:pt x="9090" y="1174"/>
                </a:cubicBezTo>
                <a:cubicBezTo>
                  <a:pt x="9096" y="1180"/>
                  <a:pt x="9101" y="1197"/>
                  <a:pt x="9107" y="1202"/>
                </a:cubicBezTo>
                <a:cubicBezTo>
                  <a:pt x="9193" y="1194"/>
                  <a:pt x="9276" y="1181"/>
                  <a:pt x="9359" y="1181"/>
                </a:cubicBezTo>
                <a:cubicBezTo>
                  <a:pt x="9395" y="1181"/>
                  <a:pt x="9431" y="1184"/>
                  <a:pt x="9467" y="1190"/>
                </a:cubicBezTo>
                <a:lnTo>
                  <a:pt x="9467" y="1190"/>
                </a:lnTo>
                <a:cubicBezTo>
                  <a:pt x="9464" y="1183"/>
                  <a:pt x="9463" y="1177"/>
                  <a:pt x="9459" y="1168"/>
                </a:cubicBezTo>
                <a:lnTo>
                  <a:pt x="9464" y="1168"/>
                </a:lnTo>
                <a:lnTo>
                  <a:pt x="9487" y="1191"/>
                </a:lnTo>
                <a:cubicBezTo>
                  <a:pt x="9532" y="1185"/>
                  <a:pt x="9578" y="1185"/>
                  <a:pt x="9623" y="1185"/>
                </a:cubicBezTo>
                <a:cubicBezTo>
                  <a:pt x="9623" y="1185"/>
                  <a:pt x="9623" y="1180"/>
                  <a:pt x="9623" y="1180"/>
                </a:cubicBezTo>
                <a:cubicBezTo>
                  <a:pt x="9714" y="1185"/>
                  <a:pt x="9805" y="1191"/>
                  <a:pt x="9896" y="1191"/>
                </a:cubicBezTo>
                <a:cubicBezTo>
                  <a:pt x="9930" y="1202"/>
                  <a:pt x="9964" y="1214"/>
                  <a:pt x="9998" y="1219"/>
                </a:cubicBezTo>
                <a:cubicBezTo>
                  <a:pt x="9992" y="1202"/>
                  <a:pt x="9981" y="1185"/>
                  <a:pt x="9975" y="1168"/>
                </a:cubicBezTo>
                <a:cubicBezTo>
                  <a:pt x="9958" y="1168"/>
                  <a:pt x="9941" y="1163"/>
                  <a:pt x="9924" y="1163"/>
                </a:cubicBezTo>
                <a:close/>
                <a:moveTo>
                  <a:pt x="12818" y="1185"/>
                </a:moveTo>
                <a:lnTo>
                  <a:pt x="12818" y="1185"/>
                </a:lnTo>
                <a:cubicBezTo>
                  <a:pt x="12863" y="1208"/>
                  <a:pt x="12937" y="1208"/>
                  <a:pt x="12948" y="1270"/>
                </a:cubicBezTo>
                <a:cubicBezTo>
                  <a:pt x="12903" y="1248"/>
                  <a:pt x="12852" y="1231"/>
                  <a:pt x="12818" y="1185"/>
                </a:cubicBezTo>
                <a:close/>
                <a:moveTo>
                  <a:pt x="8215" y="1238"/>
                </a:moveTo>
                <a:cubicBezTo>
                  <a:pt x="8225" y="1238"/>
                  <a:pt x="8233" y="1243"/>
                  <a:pt x="8233" y="1253"/>
                </a:cubicBezTo>
                <a:cubicBezTo>
                  <a:pt x="8230" y="1265"/>
                  <a:pt x="8218" y="1273"/>
                  <a:pt x="8207" y="1273"/>
                </a:cubicBezTo>
                <a:cubicBezTo>
                  <a:pt x="8197" y="1273"/>
                  <a:pt x="8188" y="1267"/>
                  <a:pt x="8188" y="1253"/>
                </a:cubicBezTo>
                <a:cubicBezTo>
                  <a:pt x="8191" y="1244"/>
                  <a:pt x="8204" y="1238"/>
                  <a:pt x="8215" y="1238"/>
                </a:cubicBezTo>
                <a:close/>
                <a:moveTo>
                  <a:pt x="8097" y="1304"/>
                </a:moveTo>
                <a:cubicBezTo>
                  <a:pt x="8097" y="1304"/>
                  <a:pt x="8097" y="1310"/>
                  <a:pt x="8103" y="1310"/>
                </a:cubicBezTo>
                <a:lnTo>
                  <a:pt x="8097" y="1310"/>
                </a:lnTo>
                <a:cubicBezTo>
                  <a:pt x="8097" y="1310"/>
                  <a:pt x="8097" y="1304"/>
                  <a:pt x="8097" y="1304"/>
                </a:cubicBezTo>
                <a:close/>
                <a:moveTo>
                  <a:pt x="13216" y="1332"/>
                </a:moveTo>
                <a:lnTo>
                  <a:pt x="13216" y="1332"/>
                </a:lnTo>
                <a:cubicBezTo>
                  <a:pt x="13216" y="1333"/>
                  <a:pt x="13215" y="1333"/>
                  <a:pt x="13215" y="1333"/>
                </a:cubicBezTo>
                <a:cubicBezTo>
                  <a:pt x="13216" y="1334"/>
                  <a:pt x="13217" y="1334"/>
                  <a:pt x="13218" y="1335"/>
                </a:cubicBezTo>
                <a:lnTo>
                  <a:pt x="13218" y="1335"/>
                </a:lnTo>
                <a:cubicBezTo>
                  <a:pt x="13217" y="1334"/>
                  <a:pt x="13217" y="1333"/>
                  <a:pt x="13216" y="1332"/>
                </a:cubicBezTo>
                <a:close/>
                <a:moveTo>
                  <a:pt x="10406" y="1236"/>
                </a:moveTo>
                <a:lnTo>
                  <a:pt x="10406" y="1236"/>
                </a:lnTo>
                <a:cubicBezTo>
                  <a:pt x="10599" y="1265"/>
                  <a:pt x="10792" y="1304"/>
                  <a:pt x="10979" y="1367"/>
                </a:cubicBezTo>
                <a:cubicBezTo>
                  <a:pt x="10923" y="1361"/>
                  <a:pt x="10866" y="1338"/>
                  <a:pt x="10803" y="1338"/>
                </a:cubicBezTo>
                <a:cubicBezTo>
                  <a:pt x="10792" y="1338"/>
                  <a:pt x="10781" y="1338"/>
                  <a:pt x="10769" y="1333"/>
                </a:cubicBezTo>
                <a:cubicBezTo>
                  <a:pt x="10769" y="1333"/>
                  <a:pt x="10769" y="1327"/>
                  <a:pt x="10764" y="1321"/>
                </a:cubicBezTo>
                <a:cubicBezTo>
                  <a:pt x="10645" y="1287"/>
                  <a:pt x="10520" y="1276"/>
                  <a:pt x="10406" y="1236"/>
                </a:cubicBezTo>
                <a:close/>
                <a:moveTo>
                  <a:pt x="12908" y="1163"/>
                </a:moveTo>
                <a:cubicBezTo>
                  <a:pt x="13008" y="1213"/>
                  <a:pt x="13146" y="1241"/>
                  <a:pt x="13216" y="1332"/>
                </a:cubicBezTo>
                <a:lnTo>
                  <a:pt x="13216" y="1332"/>
                </a:lnTo>
                <a:cubicBezTo>
                  <a:pt x="13222" y="1331"/>
                  <a:pt x="13227" y="1331"/>
                  <a:pt x="13233" y="1331"/>
                </a:cubicBezTo>
                <a:cubicBezTo>
                  <a:pt x="13278" y="1331"/>
                  <a:pt x="13320" y="1366"/>
                  <a:pt x="13345" y="1401"/>
                </a:cubicBezTo>
                <a:cubicBezTo>
                  <a:pt x="13301" y="1384"/>
                  <a:pt x="13257" y="1362"/>
                  <a:pt x="13218" y="1335"/>
                </a:cubicBezTo>
                <a:lnTo>
                  <a:pt x="13218" y="1335"/>
                </a:lnTo>
                <a:cubicBezTo>
                  <a:pt x="13219" y="1336"/>
                  <a:pt x="13220" y="1337"/>
                  <a:pt x="13220" y="1338"/>
                </a:cubicBezTo>
                <a:cubicBezTo>
                  <a:pt x="13118" y="1276"/>
                  <a:pt x="13016" y="1225"/>
                  <a:pt x="12903" y="1180"/>
                </a:cubicBezTo>
                <a:lnTo>
                  <a:pt x="12908" y="1163"/>
                </a:lnTo>
                <a:close/>
                <a:moveTo>
                  <a:pt x="11771" y="1387"/>
                </a:moveTo>
                <a:cubicBezTo>
                  <a:pt x="11784" y="1387"/>
                  <a:pt x="11789" y="1395"/>
                  <a:pt x="11785" y="1412"/>
                </a:cubicBezTo>
                <a:cubicBezTo>
                  <a:pt x="11778" y="1416"/>
                  <a:pt x="11772" y="1418"/>
                  <a:pt x="11767" y="1418"/>
                </a:cubicBezTo>
                <a:cubicBezTo>
                  <a:pt x="11757" y="1418"/>
                  <a:pt x="11753" y="1409"/>
                  <a:pt x="11757" y="1389"/>
                </a:cubicBezTo>
                <a:cubicBezTo>
                  <a:pt x="11762" y="1388"/>
                  <a:pt x="11767" y="1387"/>
                  <a:pt x="11771" y="1387"/>
                </a:cubicBezTo>
                <a:close/>
                <a:moveTo>
                  <a:pt x="5260" y="1310"/>
                </a:moveTo>
                <a:lnTo>
                  <a:pt x="5260" y="1310"/>
                </a:lnTo>
                <a:cubicBezTo>
                  <a:pt x="5220" y="1338"/>
                  <a:pt x="5181" y="1355"/>
                  <a:pt x="5135" y="1367"/>
                </a:cubicBezTo>
                <a:cubicBezTo>
                  <a:pt x="5124" y="1389"/>
                  <a:pt x="5101" y="1407"/>
                  <a:pt x="5107" y="1435"/>
                </a:cubicBezTo>
                <a:cubicBezTo>
                  <a:pt x="5152" y="1435"/>
                  <a:pt x="5192" y="1407"/>
                  <a:pt x="5232" y="1384"/>
                </a:cubicBezTo>
                <a:cubicBezTo>
                  <a:pt x="5232" y="1389"/>
                  <a:pt x="5232" y="1407"/>
                  <a:pt x="5232" y="1412"/>
                </a:cubicBezTo>
                <a:cubicBezTo>
                  <a:pt x="5215" y="1418"/>
                  <a:pt x="5192" y="1424"/>
                  <a:pt x="5175" y="1429"/>
                </a:cubicBezTo>
                <a:cubicBezTo>
                  <a:pt x="5175" y="1441"/>
                  <a:pt x="5181" y="1458"/>
                  <a:pt x="5181" y="1469"/>
                </a:cubicBezTo>
                <a:lnTo>
                  <a:pt x="5164" y="1446"/>
                </a:lnTo>
                <a:cubicBezTo>
                  <a:pt x="5101" y="1480"/>
                  <a:pt x="5033" y="1492"/>
                  <a:pt x="4982" y="1537"/>
                </a:cubicBezTo>
                <a:cubicBezTo>
                  <a:pt x="4982" y="1531"/>
                  <a:pt x="4976" y="1526"/>
                  <a:pt x="4976" y="1526"/>
                </a:cubicBezTo>
                <a:cubicBezTo>
                  <a:pt x="5022" y="1497"/>
                  <a:pt x="5062" y="1469"/>
                  <a:pt x="5107" y="1441"/>
                </a:cubicBezTo>
                <a:cubicBezTo>
                  <a:pt x="5101" y="1429"/>
                  <a:pt x="5101" y="1407"/>
                  <a:pt x="5096" y="1395"/>
                </a:cubicBezTo>
                <a:cubicBezTo>
                  <a:pt x="5084" y="1401"/>
                  <a:pt x="5056" y="1412"/>
                  <a:pt x="5039" y="1418"/>
                </a:cubicBezTo>
                <a:cubicBezTo>
                  <a:pt x="5101" y="1367"/>
                  <a:pt x="5181" y="1321"/>
                  <a:pt x="5260" y="1310"/>
                </a:cubicBezTo>
                <a:close/>
                <a:moveTo>
                  <a:pt x="4541" y="1585"/>
                </a:moveTo>
                <a:cubicBezTo>
                  <a:pt x="4548" y="1585"/>
                  <a:pt x="4555" y="1586"/>
                  <a:pt x="4562" y="1588"/>
                </a:cubicBezTo>
                <a:cubicBezTo>
                  <a:pt x="4523" y="1616"/>
                  <a:pt x="4483" y="1639"/>
                  <a:pt x="4443" y="1668"/>
                </a:cubicBezTo>
                <a:cubicBezTo>
                  <a:pt x="4437" y="1662"/>
                  <a:pt x="4432" y="1650"/>
                  <a:pt x="4426" y="1645"/>
                </a:cubicBezTo>
                <a:cubicBezTo>
                  <a:pt x="4466" y="1630"/>
                  <a:pt x="4497" y="1585"/>
                  <a:pt x="4541" y="1585"/>
                </a:cubicBezTo>
                <a:close/>
                <a:moveTo>
                  <a:pt x="12767" y="924"/>
                </a:moveTo>
                <a:cubicBezTo>
                  <a:pt x="12833" y="924"/>
                  <a:pt x="12892" y="996"/>
                  <a:pt x="12959" y="996"/>
                </a:cubicBezTo>
                <a:cubicBezTo>
                  <a:pt x="12972" y="996"/>
                  <a:pt x="12985" y="993"/>
                  <a:pt x="12999" y="987"/>
                </a:cubicBezTo>
                <a:lnTo>
                  <a:pt x="12999" y="987"/>
                </a:lnTo>
                <a:cubicBezTo>
                  <a:pt x="12994" y="992"/>
                  <a:pt x="12988" y="1009"/>
                  <a:pt x="12982" y="1015"/>
                </a:cubicBezTo>
                <a:cubicBezTo>
                  <a:pt x="13158" y="1117"/>
                  <a:pt x="13345" y="1191"/>
                  <a:pt x="13521" y="1293"/>
                </a:cubicBezTo>
                <a:cubicBezTo>
                  <a:pt x="13533" y="1282"/>
                  <a:pt x="13544" y="1276"/>
                  <a:pt x="13555" y="1270"/>
                </a:cubicBezTo>
                <a:lnTo>
                  <a:pt x="13555" y="1270"/>
                </a:lnTo>
                <a:cubicBezTo>
                  <a:pt x="13555" y="1276"/>
                  <a:pt x="13550" y="1293"/>
                  <a:pt x="13550" y="1299"/>
                </a:cubicBezTo>
                <a:cubicBezTo>
                  <a:pt x="13640" y="1333"/>
                  <a:pt x="13708" y="1429"/>
                  <a:pt x="13811" y="1441"/>
                </a:cubicBezTo>
                <a:cubicBezTo>
                  <a:pt x="13839" y="1520"/>
                  <a:pt x="13947" y="1526"/>
                  <a:pt x="14003" y="1588"/>
                </a:cubicBezTo>
                <a:cubicBezTo>
                  <a:pt x="14043" y="1616"/>
                  <a:pt x="14106" y="1622"/>
                  <a:pt x="14111" y="1685"/>
                </a:cubicBezTo>
                <a:lnTo>
                  <a:pt x="14066" y="1685"/>
                </a:lnTo>
                <a:cubicBezTo>
                  <a:pt x="14038" y="1639"/>
                  <a:pt x="13986" y="1628"/>
                  <a:pt x="13941" y="1611"/>
                </a:cubicBezTo>
                <a:cubicBezTo>
                  <a:pt x="13941" y="1622"/>
                  <a:pt x="13941" y="1650"/>
                  <a:pt x="13941" y="1662"/>
                </a:cubicBezTo>
                <a:cubicBezTo>
                  <a:pt x="13930" y="1650"/>
                  <a:pt x="13913" y="1639"/>
                  <a:pt x="13901" y="1628"/>
                </a:cubicBezTo>
                <a:cubicBezTo>
                  <a:pt x="13850" y="1616"/>
                  <a:pt x="13850" y="1543"/>
                  <a:pt x="13799" y="1531"/>
                </a:cubicBezTo>
                <a:cubicBezTo>
                  <a:pt x="13788" y="1537"/>
                  <a:pt x="13777" y="1543"/>
                  <a:pt x="13765" y="1548"/>
                </a:cubicBezTo>
                <a:cubicBezTo>
                  <a:pt x="13640" y="1475"/>
                  <a:pt x="13527" y="1384"/>
                  <a:pt x="13385" y="1338"/>
                </a:cubicBezTo>
                <a:cubicBezTo>
                  <a:pt x="13391" y="1327"/>
                  <a:pt x="13402" y="1310"/>
                  <a:pt x="13408" y="1299"/>
                </a:cubicBezTo>
                <a:cubicBezTo>
                  <a:pt x="13396" y="1287"/>
                  <a:pt x="13368" y="1265"/>
                  <a:pt x="13351" y="1253"/>
                </a:cubicBezTo>
                <a:cubicBezTo>
                  <a:pt x="13340" y="1259"/>
                  <a:pt x="13323" y="1270"/>
                  <a:pt x="13311" y="1276"/>
                </a:cubicBezTo>
                <a:lnTo>
                  <a:pt x="13340" y="1299"/>
                </a:lnTo>
                <a:cubicBezTo>
                  <a:pt x="13328" y="1293"/>
                  <a:pt x="13294" y="1287"/>
                  <a:pt x="13283" y="1282"/>
                </a:cubicBezTo>
                <a:lnTo>
                  <a:pt x="13317" y="1270"/>
                </a:lnTo>
                <a:cubicBezTo>
                  <a:pt x="13317" y="1259"/>
                  <a:pt x="13311" y="1242"/>
                  <a:pt x="13311" y="1231"/>
                </a:cubicBezTo>
                <a:cubicBezTo>
                  <a:pt x="13283" y="1219"/>
                  <a:pt x="13255" y="1208"/>
                  <a:pt x="13226" y="1197"/>
                </a:cubicBezTo>
                <a:lnTo>
                  <a:pt x="13215" y="1214"/>
                </a:lnTo>
                <a:cubicBezTo>
                  <a:pt x="13237" y="1231"/>
                  <a:pt x="13260" y="1248"/>
                  <a:pt x="13272" y="1276"/>
                </a:cubicBezTo>
                <a:cubicBezTo>
                  <a:pt x="13255" y="1248"/>
                  <a:pt x="13220" y="1236"/>
                  <a:pt x="13192" y="1236"/>
                </a:cubicBezTo>
                <a:cubicBezTo>
                  <a:pt x="13203" y="1219"/>
                  <a:pt x="13209" y="1202"/>
                  <a:pt x="13220" y="1185"/>
                </a:cubicBezTo>
                <a:cubicBezTo>
                  <a:pt x="13192" y="1174"/>
                  <a:pt x="13164" y="1157"/>
                  <a:pt x="13135" y="1146"/>
                </a:cubicBezTo>
                <a:lnTo>
                  <a:pt x="13135" y="1146"/>
                </a:lnTo>
                <a:cubicBezTo>
                  <a:pt x="13152" y="1163"/>
                  <a:pt x="13181" y="1197"/>
                  <a:pt x="13198" y="1214"/>
                </a:cubicBezTo>
                <a:cubicBezTo>
                  <a:pt x="13169" y="1214"/>
                  <a:pt x="13152" y="1202"/>
                  <a:pt x="13135" y="1180"/>
                </a:cubicBezTo>
                <a:cubicBezTo>
                  <a:pt x="13073" y="1168"/>
                  <a:pt x="13028" y="1134"/>
                  <a:pt x="12976" y="1111"/>
                </a:cubicBezTo>
                <a:lnTo>
                  <a:pt x="12982" y="1077"/>
                </a:lnTo>
                <a:lnTo>
                  <a:pt x="12982" y="1077"/>
                </a:lnTo>
                <a:cubicBezTo>
                  <a:pt x="12965" y="1083"/>
                  <a:pt x="12942" y="1094"/>
                  <a:pt x="12931" y="1100"/>
                </a:cubicBezTo>
                <a:cubicBezTo>
                  <a:pt x="12931" y="1083"/>
                  <a:pt x="12937" y="1066"/>
                  <a:pt x="12937" y="1049"/>
                </a:cubicBezTo>
                <a:lnTo>
                  <a:pt x="12937" y="1049"/>
                </a:lnTo>
                <a:cubicBezTo>
                  <a:pt x="12914" y="1055"/>
                  <a:pt x="12891" y="1060"/>
                  <a:pt x="12869" y="1066"/>
                </a:cubicBezTo>
                <a:cubicBezTo>
                  <a:pt x="12852" y="1055"/>
                  <a:pt x="12835" y="1043"/>
                  <a:pt x="12823" y="1032"/>
                </a:cubicBezTo>
                <a:cubicBezTo>
                  <a:pt x="12846" y="1032"/>
                  <a:pt x="12874" y="1032"/>
                  <a:pt x="12897" y="1021"/>
                </a:cubicBezTo>
                <a:cubicBezTo>
                  <a:pt x="12886" y="1015"/>
                  <a:pt x="12852" y="1009"/>
                  <a:pt x="12835" y="1004"/>
                </a:cubicBezTo>
                <a:cubicBezTo>
                  <a:pt x="12840" y="992"/>
                  <a:pt x="12852" y="975"/>
                  <a:pt x="12852" y="964"/>
                </a:cubicBezTo>
                <a:lnTo>
                  <a:pt x="12852" y="964"/>
                </a:lnTo>
                <a:cubicBezTo>
                  <a:pt x="12840" y="970"/>
                  <a:pt x="12818" y="987"/>
                  <a:pt x="12806" y="992"/>
                </a:cubicBezTo>
                <a:cubicBezTo>
                  <a:pt x="12789" y="975"/>
                  <a:pt x="12721" y="953"/>
                  <a:pt x="12767" y="930"/>
                </a:cubicBezTo>
                <a:lnTo>
                  <a:pt x="12767" y="924"/>
                </a:lnTo>
                <a:close/>
                <a:moveTo>
                  <a:pt x="5033" y="1412"/>
                </a:moveTo>
                <a:cubicBezTo>
                  <a:pt x="5005" y="1452"/>
                  <a:pt x="4954" y="1452"/>
                  <a:pt x="4925" y="1486"/>
                </a:cubicBezTo>
                <a:cubicBezTo>
                  <a:pt x="4636" y="1611"/>
                  <a:pt x="4381" y="1832"/>
                  <a:pt x="4097" y="1951"/>
                </a:cubicBezTo>
                <a:cubicBezTo>
                  <a:pt x="4188" y="1866"/>
                  <a:pt x="4301" y="1821"/>
                  <a:pt x="4398" y="1753"/>
                </a:cubicBezTo>
                <a:cubicBezTo>
                  <a:pt x="4398" y="1747"/>
                  <a:pt x="4386" y="1741"/>
                  <a:pt x="4381" y="1736"/>
                </a:cubicBezTo>
                <a:lnTo>
                  <a:pt x="4381" y="1736"/>
                </a:lnTo>
                <a:cubicBezTo>
                  <a:pt x="4398" y="1741"/>
                  <a:pt x="4409" y="1741"/>
                  <a:pt x="4420" y="1741"/>
                </a:cubicBezTo>
                <a:cubicBezTo>
                  <a:pt x="4568" y="1656"/>
                  <a:pt x="4704" y="1560"/>
                  <a:pt x="4863" y="1492"/>
                </a:cubicBezTo>
                <a:cubicBezTo>
                  <a:pt x="4863" y="1492"/>
                  <a:pt x="4852" y="1480"/>
                  <a:pt x="4846" y="1475"/>
                </a:cubicBezTo>
                <a:lnTo>
                  <a:pt x="4846" y="1475"/>
                </a:lnTo>
                <a:cubicBezTo>
                  <a:pt x="4854" y="1477"/>
                  <a:pt x="4862" y="1478"/>
                  <a:pt x="4870" y="1478"/>
                </a:cubicBezTo>
                <a:cubicBezTo>
                  <a:pt x="4927" y="1478"/>
                  <a:pt x="4978" y="1427"/>
                  <a:pt x="5033" y="1412"/>
                </a:cubicBezTo>
                <a:close/>
                <a:moveTo>
                  <a:pt x="4018" y="1900"/>
                </a:moveTo>
                <a:cubicBezTo>
                  <a:pt x="3989" y="1900"/>
                  <a:pt x="3961" y="1906"/>
                  <a:pt x="3932" y="1906"/>
                </a:cubicBezTo>
                <a:cubicBezTo>
                  <a:pt x="3927" y="1923"/>
                  <a:pt x="3921" y="1946"/>
                  <a:pt x="3921" y="1963"/>
                </a:cubicBezTo>
                <a:cubicBezTo>
                  <a:pt x="3961" y="1951"/>
                  <a:pt x="4001" y="1940"/>
                  <a:pt x="4018" y="1900"/>
                </a:cubicBezTo>
                <a:close/>
                <a:moveTo>
                  <a:pt x="13385" y="1389"/>
                </a:moveTo>
                <a:cubicBezTo>
                  <a:pt x="13674" y="1554"/>
                  <a:pt x="13947" y="1724"/>
                  <a:pt x="14219" y="1906"/>
                </a:cubicBezTo>
                <a:cubicBezTo>
                  <a:pt x="14253" y="1929"/>
                  <a:pt x="14293" y="1940"/>
                  <a:pt x="14298" y="1980"/>
                </a:cubicBezTo>
                <a:cubicBezTo>
                  <a:pt x="14117" y="1838"/>
                  <a:pt x="13913" y="1741"/>
                  <a:pt x="13725" y="1605"/>
                </a:cubicBezTo>
                <a:cubicBezTo>
                  <a:pt x="13708" y="1616"/>
                  <a:pt x="13691" y="1622"/>
                  <a:pt x="13680" y="1628"/>
                </a:cubicBezTo>
                <a:cubicBezTo>
                  <a:pt x="13697" y="1645"/>
                  <a:pt x="13714" y="1662"/>
                  <a:pt x="13731" y="1679"/>
                </a:cubicBezTo>
                <a:lnTo>
                  <a:pt x="13731" y="1690"/>
                </a:lnTo>
                <a:cubicBezTo>
                  <a:pt x="13691" y="1668"/>
                  <a:pt x="13652" y="1650"/>
                  <a:pt x="13612" y="1628"/>
                </a:cubicBezTo>
                <a:cubicBezTo>
                  <a:pt x="13612" y="1622"/>
                  <a:pt x="13618" y="1611"/>
                  <a:pt x="13618" y="1605"/>
                </a:cubicBezTo>
                <a:cubicBezTo>
                  <a:pt x="13635" y="1616"/>
                  <a:pt x="13657" y="1628"/>
                  <a:pt x="13674" y="1633"/>
                </a:cubicBezTo>
                <a:cubicBezTo>
                  <a:pt x="13680" y="1622"/>
                  <a:pt x="13686" y="1605"/>
                  <a:pt x="13686" y="1594"/>
                </a:cubicBezTo>
                <a:cubicBezTo>
                  <a:pt x="13589" y="1520"/>
                  <a:pt x="13481" y="1469"/>
                  <a:pt x="13374" y="1412"/>
                </a:cubicBezTo>
                <a:cubicBezTo>
                  <a:pt x="13379" y="1407"/>
                  <a:pt x="13385" y="1395"/>
                  <a:pt x="13385" y="1389"/>
                </a:cubicBezTo>
                <a:close/>
                <a:moveTo>
                  <a:pt x="4083" y="1949"/>
                </a:moveTo>
                <a:cubicBezTo>
                  <a:pt x="4092" y="1949"/>
                  <a:pt x="4099" y="1957"/>
                  <a:pt x="4103" y="1974"/>
                </a:cubicBezTo>
                <a:cubicBezTo>
                  <a:pt x="4096" y="1983"/>
                  <a:pt x="4088" y="1988"/>
                  <a:pt x="4082" y="1988"/>
                </a:cubicBezTo>
                <a:cubicBezTo>
                  <a:pt x="4073" y="1988"/>
                  <a:pt x="4066" y="1979"/>
                  <a:pt x="4063" y="1963"/>
                </a:cubicBezTo>
                <a:cubicBezTo>
                  <a:pt x="4070" y="1953"/>
                  <a:pt x="4077" y="1949"/>
                  <a:pt x="4083" y="1949"/>
                </a:cubicBezTo>
                <a:close/>
                <a:moveTo>
                  <a:pt x="5161" y="2073"/>
                </a:moveTo>
                <a:cubicBezTo>
                  <a:pt x="5167" y="2073"/>
                  <a:pt x="5173" y="2077"/>
                  <a:pt x="5181" y="2087"/>
                </a:cubicBezTo>
                <a:cubicBezTo>
                  <a:pt x="5174" y="2100"/>
                  <a:pt x="5168" y="2107"/>
                  <a:pt x="5161" y="2107"/>
                </a:cubicBezTo>
                <a:cubicBezTo>
                  <a:pt x="5155" y="2107"/>
                  <a:pt x="5148" y="2103"/>
                  <a:pt x="5141" y="2093"/>
                </a:cubicBezTo>
                <a:cubicBezTo>
                  <a:pt x="5147" y="2080"/>
                  <a:pt x="5154" y="2073"/>
                  <a:pt x="5161" y="2073"/>
                </a:cubicBezTo>
                <a:close/>
                <a:moveTo>
                  <a:pt x="4267" y="1934"/>
                </a:moveTo>
                <a:cubicBezTo>
                  <a:pt x="4250" y="1963"/>
                  <a:pt x="4159" y="1974"/>
                  <a:pt x="4205" y="2019"/>
                </a:cubicBezTo>
                <a:cubicBezTo>
                  <a:pt x="4193" y="2014"/>
                  <a:pt x="4182" y="2008"/>
                  <a:pt x="4171" y="2002"/>
                </a:cubicBezTo>
                <a:cubicBezTo>
                  <a:pt x="4108" y="2059"/>
                  <a:pt x="4035" y="2104"/>
                  <a:pt x="3949" y="2127"/>
                </a:cubicBezTo>
                <a:cubicBezTo>
                  <a:pt x="4035" y="2070"/>
                  <a:pt x="4125" y="2025"/>
                  <a:pt x="4205" y="1957"/>
                </a:cubicBezTo>
                <a:cubicBezTo>
                  <a:pt x="4222" y="1940"/>
                  <a:pt x="4245" y="1934"/>
                  <a:pt x="4267" y="1934"/>
                </a:cubicBezTo>
                <a:close/>
                <a:moveTo>
                  <a:pt x="14304" y="1974"/>
                </a:moveTo>
                <a:lnTo>
                  <a:pt x="14304" y="1974"/>
                </a:lnTo>
                <a:cubicBezTo>
                  <a:pt x="14406" y="2025"/>
                  <a:pt x="14497" y="2104"/>
                  <a:pt x="14588" y="2161"/>
                </a:cubicBezTo>
                <a:cubicBezTo>
                  <a:pt x="14480" y="2127"/>
                  <a:pt x="14395" y="2042"/>
                  <a:pt x="14304" y="1974"/>
                </a:cubicBezTo>
                <a:close/>
                <a:moveTo>
                  <a:pt x="4057" y="1980"/>
                </a:moveTo>
                <a:cubicBezTo>
                  <a:pt x="4040" y="2019"/>
                  <a:pt x="3995" y="2042"/>
                  <a:pt x="3961" y="2065"/>
                </a:cubicBezTo>
                <a:cubicBezTo>
                  <a:pt x="3893" y="2110"/>
                  <a:pt x="3836" y="2167"/>
                  <a:pt x="3757" y="2190"/>
                </a:cubicBezTo>
                <a:cubicBezTo>
                  <a:pt x="3836" y="2099"/>
                  <a:pt x="3955" y="2042"/>
                  <a:pt x="4057" y="1980"/>
                </a:cubicBezTo>
                <a:close/>
                <a:moveTo>
                  <a:pt x="14616" y="2256"/>
                </a:moveTo>
                <a:cubicBezTo>
                  <a:pt x="14630" y="2256"/>
                  <a:pt x="14649" y="2279"/>
                  <a:pt x="14645" y="2292"/>
                </a:cubicBezTo>
                <a:cubicBezTo>
                  <a:pt x="14640" y="2298"/>
                  <a:pt x="14635" y="2300"/>
                  <a:pt x="14630" y="2300"/>
                </a:cubicBezTo>
                <a:cubicBezTo>
                  <a:pt x="14615" y="2300"/>
                  <a:pt x="14601" y="2280"/>
                  <a:pt x="14605" y="2263"/>
                </a:cubicBezTo>
                <a:cubicBezTo>
                  <a:pt x="14608" y="2258"/>
                  <a:pt x="14612" y="2256"/>
                  <a:pt x="14616" y="2256"/>
                </a:cubicBezTo>
                <a:close/>
                <a:moveTo>
                  <a:pt x="14594" y="2172"/>
                </a:moveTo>
                <a:lnTo>
                  <a:pt x="14594" y="2172"/>
                </a:lnTo>
                <a:cubicBezTo>
                  <a:pt x="14718" y="2258"/>
                  <a:pt x="14832" y="2354"/>
                  <a:pt x="14945" y="2450"/>
                </a:cubicBezTo>
                <a:cubicBezTo>
                  <a:pt x="14809" y="2388"/>
                  <a:pt x="14696" y="2280"/>
                  <a:pt x="14594" y="2172"/>
                </a:cubicBezTo>
                <a:close/>
                <a:moveTo>
                  <a:pt x="13918" y="2465"/>
                </a:moveTo>
                <a:cubicBezTo>
                  <a:pt x="13939" y="2465"/>
                  <a:pt x="13961" y="2488"/>
                  <a:pt x="13947" y="2507"/>
                </a:cubicBezTo>
                <a:cubicBezTo>
                  <a:pt x="13944" y="2509"/>
                  <a:pt x="13940" y="2510"/>
                  <a:pt x="13937" y="2510"/>
                </a:cubicBezTo>
                <a:cubicBezTo>
                  <a:pt x="13916" y="2510"/>
                  <a:pt x="13892" y="2482"/>
                  <a:pt x="13907" y="2468"/>
                </a:cubicBezTo>
                <a:cubicBezTo>
                  <a:pt x="13911" y="2466"/>
                  <a:pt x="13914" y="2465"/>
                  <a:pt x="13918" y="2465"/>
                </a:cubicBezTo>
                <a:close/>
                <a:moveTo>
                  <a:pt x="3098" y="2530"/>
                </a:moveTo>
                <a:lnTo>
                  <a:pt x="3098" y="2530"/>
                </a:lnTo>
                <a:cubicBezTo>
                  <a:pt x="3097" y="2532"/>
                  <a:pt x="3097" y="2534"/>
                  <a:pt x="3096" y="2537"/>
                </a:cubicBezTo>
                <a:lnTo>
                  <a:pt x="3096" y="2537"/>
                </a:lnTo>
                <a:cubicBezTo>
                  <a:pt x="3097" y="2535"/>
                  <a:pt x="3098" y="2532"/>
                  <a:pt x="3098" y="2530"/>
                </a:cubicBezTo>
                <a:close/>
                <a:moveTo>
                  <a:pt x="3490" y="2479"/>
                </a:moveTo>
                <a:cubicBezTo>
                  <a:pt x="3490" y="2496"/>
                  <a:pt x="3490" y="2519"/>
                  <a:pt x="3490" y="2536"/>
                </a:cubicBezTo>
                <a:cubicBezTo>
                  <a:pt x="3479" y="2530"/>
                  <a:pt x="3467" y="2524"/>
                  <a:pt x="3450" y="2513"/>
                </a:cubicBezTo>
                <a:cubicBezTo>
                  <a:pt x="3433" y="2530"/>
                  <a:pt x="3422" y="2547"/>
                  <a:pt x="3405" y="2564"/>
                </a:cubicBezTo>
                <a:lnTo>
                  <a:pt x="3393" y="2541"/>
                </a:lnTo>
                <a:cubicBezTo>
                  <a:pt x="3427" y="2524"/>
                  <a:pt x="3462" y="2502"/>
                  <a:pt x="3490" y="2479"/>
                </a:cubicBezTo>
                <a:close/>
                <a:moveTo>
                  <a:pt x="15025" y="2591"/>
                </a:moveTo>
                <a:cubicBezTo>
                  <a:pt x="15033" y="2591"/>
                  <a:pt x="15038" y="2598"/>
                  <a:pt x="15042" y="2615"/>
                </a:cubicBezTo>
                <a:cubicBezTo>
                  <a:pt x="15035" y="2621"/>
                  <a:pt x="15030" y="2625"/>
                  <a:pt x="15025" y="2625"/>
                </a:cubicBezTo>
                <a:cubicBezTo>
                  <a:pt x="15017" y="2625"/>
                  <a:pt x="15011" y="2616"/>
                  <a:pt x="15008" y="2598"/>
                </a:cubicBezTo>
                <a:cubicBezTo>
                  <a:pt x="15014" y="2594"/>
                  <a:pt x="15020" y="2591"/>
                  <a:pt x="15025" y="2591"/>
                </a:cubicBezTo>
                <a:close/>
                <a:moveTo>
                  <a:pt x="3342" y="2598"/>
                </a:moveTo>
                <a:cubicBezTo>
                  <a:pt x="3348" y="2604"/>
                  <a:pt x="3365" y="2621"/>
                  <a:pt x="3371" y="2632"/>
                </a:cubicBezTo>
                <a:cubicBezTo>
                  <a:pt x="3365" y="2626"/>
                  <a:pt x="3342" y="2621"/>
                  <a:pt x="3331" y="2621"/>
                </a:cubicBezTo>
                <a:cubicBezTo>
                  <a:pt x="3325" y="2632"/>
                  <a:pt x="3314" y="2660"/>
                  <a:pt x="3308" y="2672"/>
                </a:cubicBezTo>
                <a:cubicBezTo>
                  <a:pt x="3297" y="2638"/>
                  <a:pt x="3303" y="2609"/>
                  <a:pt x="3342" y="2598"/>
                </a:cubicBezTo>
                <a:close/>
                <a:moveTo>
                  <a:pt x="15111" y="2667"/>
                </a:moveTo>
                <a:cubicBezTo>
                  <a:pt x="15128" y="2667"/>
                  <a:pt x="15141" y="2692"/>
                  <a:pt x="15127" y="2706"/>
                </a:cubicBezTo>
                <a:cubicBezTo>
                  <a:pt x="15123" y="2709"/>
                  <a:pt x="15118" y="2710"/>
                  <a:pt x="15114" y="2710"/>
                </a:cubicBezTo>
                <a:cubicBezTo>
                  <a:pt x="15097" y="2710"/>
                  <a:pt x="15085" y="2686"/>
                  <a:pt x="15099" y="2672"/>
                </a:cubicBezTo>
                <a:cubicBezTo>
                  <a:pt x="15103" y="2669"/>
                  <a:pt x="15107" y="2667"/>
                  <a:pt x="15111" y="2667"/>
                </a:cubicBezTo>
                <a:close/>
                <a:moveTo>
                  <a:pt x="3741" y="2688"/>
                </a:moveTo>
                <a:cubicBezTo>
                  <a:pt x="3746" y="2688"/>
                  <a:pt x="3751" y="2692"/>
                  <a:pt x="3757" y="2700"/>
                </a:cubicBezTo>
                <a:cubicBezTo>
                  <a:pt x="3754" y="2715"/>
                  <a:pt x="3747" y="2722"/>
                  <a:pt x="3741" y="2722"/>
                </a:cubicBezTo>
                <a:cubicBezTo>
                  <a:pt x="3734" y="2722"/>
                  <a:pt x="3728" y="2717"/>
                  <a:pt x="3723" y="2706"/>
                </a:cubicBezTo>
                <a:cubicBezTo>
                  <a:pt x="3729" y="2694"/>
                  <a:pt x="3735" y="2688"/>
                  <a:pt x="3741" y="2688"/>
                </a:cubicBezTo>
                <a:close/>
                <a:moveTo>
                  <a:pt x="14236" y="2683"/>
                </a:moveTo>
                <a:cubicBezTo>
                  <a:pt x="14276" y="2711"/>
                  <a:pt x="14316" y="2746"/>
                  <a:pt x="14355" y="2774"/>
                </a:cubicBezTo>
                <a:cubicBezTo>
                  <a:pt x="14310" y="2751"/>
                  <a:pt x="14247" y="2734"/>
                  <a:pt x="14236" y="2683"/>
                </a:cubicBezTo>
                <a:close/>
                <a:moveTo>
                  <a:pt x="15156" y="2721"/>
                </a:moveTo>
                <a:cubicBezTo>
                  <a:pt x="15187" y="2737"/>
                  <a:pt x="15214" y="2758"/>
                  <a:pt x="15240" y="2774"/>
                </a:cubicBezTo>
                <a:cubicBezTo>
                  <a:pt x="15240" y="2780"/>
                  <a:pt x="15229" y="2791"/>
                  <a:pt x="15229" y="2797"/>
                </a:cubicBezTo>
                <a:cubicBezTo>
                  <a:pt x="15196" y="2780"/>
                  <a:pt x="15168" y="2758"/>
                  <a:pt x="15156" y="2721"/>
                </a:cubicBezTo>
                <a:close/>
                <a:moveTo>
                  <a:pt x="4125" y="2740"/>
                </a:moveTo>
                <a:lnTo>
                  <a:pt x="4125" y="2740"/>
                </a:lnTo>
                <a:cubicBezTo>
                  <a:pt x="4091" y="2763"/>
                  <a:pt x="4063" y="2791"/>
                  <a:pt x="4029" y="2819"/>
                </a:cubicBezTo>
                <a:cubicBezTo>
                  <a:pt x="4023" y="2814"/>
                  <a:pt x="4018" y="2808"/>
                  <a:pt x="4012" y="2802"/>
                </a:cubicBezTo>
                <a:cubicBezTo>
                  <a:pt x="4052" y="2780"/>
                  <a:pt x="4086" y="2763"/>
                  <a:pt x="4125" y="2740"/>
                </a:cubicBezTo>
                <a:close/>
                <a:moveTo>
                  <a:pt x="3274" y="2638"/>
                </a:moveTo>
                <a:lnTo>
                  <a:pt x="3274" y="2638"/>
                </a:lnTo>
                <a:cubicBezTo>
                  <a:pt x="3286" y="2660"/>
                  <a:pt x="3269" y="2677"/>
                  <a:pt x="3257" y="2694"/>
                </a:cubicBezTo>
                <a:cubicBezTo>
                  <a:pt x="3257" y="2706"/>
                  <a:pt x="3263" y="2717"/>
                  <a:pt x="3269" y="2729"/>
                </a:cubicBezTo>
                <a:cubicBezTo>
                  <a:pt x="3252" y="2729"/>
                  <a:pt x="3229" y="2723"/>
                  <a:pt x="3218" y="2723"/>
                </a:cubicBezTo>
                <a:cubicBezTo>
                  <a:pt x="3223" y="2729"/>
                  <a:pt x="3229" y="2746"/>
                  <a:pt x="3235" y="2751"/>
                </a:cubicBezTo>
                <a:cubicBezTo>
                  <a:pt x="3222" y="2745"/>
                  <a:pt x="3211" y="2743"/>
                  <a:pt x="3202" y="2743"/>
                </a:cubicBezTo>
                <a:cubicBezTo>
                  <a:pt x="3168" y="2743"/>
                  <a:pt x="3166" y="2780"/>
                  <a:pt x="3206" y="2802"/>
                </a:cubicBezTo>
                <a:cubicBezTo>
                  <a:pt x="3201" y="2808"/>
                  <a:pt x="3189" y="2819"/>
                  <a:pt x="3184" y="2825"/>
                </a:cubicBezTo>
                <a:cubicBezTo>
                  <a:pt x="3172" y="2802"/>
                  <a:pt x="3166" y="2785"/>
                  <a:pt x="3155" y="2768"/>
                </a:cubicBezTo>
                <a:cubicBezTo>
                  <a:pt x="3138" y="2791"/>
                  <a:pt x="3121" y="2797"/>
                  <a:pt x="3093" y="2797"/>
                </a:cubicBezTo>
                <a:cubicBezTo>
                  <a:pt x="3161" y="2746"/>
                  <a:pt x="3212" y="2683"/>
                  <a:pt x="3274" y="2638"/>
                </a:cubicBezTo>
                <a:close/>
                <a:moveTo>
                  <a:pt x="15266" y="2811"/>
                </a:moveTo>
                <a:cubicBezTo>
                  <a:pt x="15282" y="2811"/>
                  <a:pt x="15301" y="2834"/>
                  <a:pt x="15291" y="2853"/>
                </a:cubicBezTo>
                <a:cubicBezTo>
                  <a:pt x="15289" y="2854"/>
                  <a:pt x="15287" y="2854"/>
                  <a:pt x="15285" y="2854"/>
                </a:cubicBezTo>
                <a:cubicBezTo>
                  <a:pt x="15264" y="2854"/>
                  <a:pt x="15242" y="2829"/>
                  <a:pt x="15257" y="2814"/>
                </a:cubicBezTo>
                <a:cubicBezTo>
                  <a:pt x="15260" y="2812"/>
                  <a:pt x="15263" y="2811"/>
                  <a:pt x="15266" y="2811"/>
                </a:cubicBezTo>
                <a:close/>
                <a:moveTo>
                  <a:pt x="3519" y="2871"/>
                </a:moveTo>
                <a:cubicBezTo>
                  <a:pt x="3524" y="2871"/>
                  <a:pt x="3527" y="2873"/>
                  <a:pt x="3530" y="2876"/>
                </a:cubicBezTo>
                <a:cubicBezTo>
                  <a:pt x="3524" y="2899"/>
                  <a:pt x="3496" y="2916"/>
                  <a:pt x="3473" y="2916"/>
                </a:cubicBezTo>
                <a:cubicBezTo>
                  <a:pt x="3464" y="2897"/>
                  <a:pt x="3499" y="2871"/>
                  <a:pt x="3519" y="2871"/>
                </a:cubicBezTo>
                <a:close/>
                <a:moveTo>
                  <a:pt x="4602" y="2655"/>
                </a:moveTo>
                <a:lnTo>
                  <a:pt x="4602" y="2655"/>
                </a:lnTo>
                <a:cubicBezTo>
                  <a:pt x="4562" y="2694"/>
                  <a:pt x="4500" y="2717"/>
                  <a:pt x="4466" y="2768"/>
                </a:cubicBezTo>
                <a:cubicBezTo>
                  <a:pt x="4454" y="2774"/>
                  <a:pt x="4449" y="2780"/>
                  <a:pt x="4437" y="2785"/>
                </a:cubicBezTo>
                <a:cubicBezTo>
                  <a:pt x="4432" y="2785"/>
                  <a:pt x="4432" y="2780"/>
                  <a:pt x="4426" y="2780"/>
                </a:cubicBezTo>
                <a:cubicBezTo>
                  <a:pt x="4318" y="2842"/>
                  <a:pt x="4233" y="2933"/>
                  <a:pt x="4120" y="2990"/>
                </a:cubicBezTo>
                <a:cubicBezTo>
                  <a:pt x="4267" y="2865"/>
                  <a:pt x="4432" y="2751"/>
                  <a:pt x="4602" y="2655"/>
                </a:cubicBezTo>
                <a:close/>
                <a:moveTo>
                  <a:pt x="3008" y="2904"/>
                </a:moveTo>
                <a:lnTo>
                  <a:pt x="3008" y="2904"/>
                </a:lnTo>
                <a:cubicBezTo>
                  <a:pt x="2968" y="2938"/>
                  <a:pt x="2934" y="2972"/>
                  <a:pt x="2888" y="2995"/>
                </a:cubicBezTo>
                <a:cubicBezTo>
                  <a:pt x="2911" y="2967"/>
                  <a:pt x="2934" y="2944"/>
                  <a:pt x="2957" y="2916"/>
                </a:cubicBezTo>
                <a:cubicBezTo>
                  <a:pt x="2974" y="2910"/>
                  <a:pt x="2991" y="2910"/>
                  <a:pt x="3008" y="2904"/>
                </a:cubicBezTo>
                <a:close/>
                <a:moveTo>
                  <a:pt x="15093" y="2581"/>
                </a:moveTo>
                <a:lnTo>
                  <a:pt x="15093" y="2581"/>
                </a:lnTo>
                <a:cubicBezTo>
                  <a:pt x="15252" y="2706"/>
                  <a:pt x="15405" y="2848"/>
                  <a:pt x="15541" y="2995"/>
                </a:cubicBezTo>
                <a:cubicBezTo>
                  <a:pt x="15399" y="2904"/>
                  <a:pt x="15297" y="2768"/>
                  <a:pt x="15167" y="2666"/>
                </a:cubicBezTo>
                <a:cubicBezTo>
                  <a:pt x="15133" y="2643"/>
                  <a:pt x="15110" y="2615"/>
                  <a:pt x="15093" y="2581"/>
                </a:cubicBezTo>
                <a:close/>
                <a:moveTo>
                  <a:pt x="14611" y="2978"/>
                </a:moveTo>
                <a:lnTo>
                  <a:pt x="14611" y="2978"/>
                </a:lnTo>
                <a:cubicBezTo>
                  <a:pt x="14645" y="2995"/>
                  <a:pt x="14667" y="3012"/>
                  <a:pt x="14690" y="3035"/>
                </a:cubicBezTo>
                <a:cubicBezTo>
                  <a:pt x="14690" y="3041"/>
                  <a:pt x="14684" y="3052"/>
                  <a:pt x="14679" y="3058"/>
                </a:cubicBezTo>
                <a:cubicBezTo>
                  <a:pt x="14656" y="3035"/>
                  <a:pt x="14633" y="3007"/>
                  <a:pt x="14611" y="2978"/>
                </a:cubicBezTo>
                <a:close/>
                <a:moveTo>
                  <a:pt x="2588" y="3007"/>
                </a:moveTo>
                <a:cubicBezTo>
                  <a:pt x="2616" y="3024"/>
                  <a:pt x="2622" y="3058"/>
                  <a:pt x="2627" y="3086"/>
                </a:cubicBezTo>
                <a:cubicBezTo>
                  <a:pt x="2616" y="3075"/>
                  <a:pt x="2605" y="3052"/>
                  <a:pt x="2593" y="3035"/>
                </a:cubicBezTo>
                <a:cubicBezTo>
                  <a:pt x="2582" y="3058"/>
                  <a:pt x="2565" y="3075"/>
                  <a:pt x="2548" y="3092"/>
                </a:cubicBezTo>
                <a:lnTo>
                  <a:pt x="2537" y="3041"/>
                </a:lnTo>
                <a:cubicBezTo>
                  <a:pt x="2548" y="3018"/>
                  <a:pt x="2565" y="3007"/>
                  <a:pt x="2588" y="3007"/>
                </a:cubicBezTo>
                <a:close/>
                <a:moveTo>
                  <a:pt x="15337" y="2876"/>
                </a:moveTo>
                <a:cubicBezTo>
                  <a:pt x="15405" y="2950"/>
                  <a:pt x="15496" y="3001"/>
                  <a:pt x="15541" y="3092"/>
                </a:cubicBezTo>
                <a:cubicBezTo>
                  <a:pt x="15456" y="3024"/>
                  <a:pt x="15399" y="2933"/>
                  <a:pt x="15297" y="2893"/>
                </a:cubicBezTo>
                <a:cubicBezTo>
                  <a:pt x="15308" y="2887"/>
                  <a:pt x="15325" y="2882"/>
                  <a:pt x="15337" y="2876"/>
                </a:cubicBezTo>
                <a:close/>
                <a:moveTo>
                  <a:pt x="3751" y="2184"/>
                </a:moveTo>
                <a:lnTo>
                  <a:pt x="3751" y="2184"/>
                </a:lnTo>
                <a:cubicBezTo>
                  <a:pt x="3745" y="2224"/>
                  <a:pt x="3694" y="2241"/>
                  <a:pt x="3666" y="2269"/>
                </a:cubicBezTo>
                <a:cubicBezTo>
                  <a:pt x="3399" y="2479"/>
                  <a:pt x="3138" y="2700"/>
                  <a:pt x="2877" y="2933"/>
                </a:cubicBezTo>
                <a:cubicBezTo>
                  <a:pt x="2820" y="2984"/>
                  <a:pt x="2769" y="3052"/>
                  <a:pt x="2701" y="3097"/>
                </a:cubicBezTo>
                <a:cubicBezTo>
                  <a:pt x="2769" y="2995"/>
                  <a:pt x="2894" y="2927"/>
                  <a:pt x="2940" y="2819"/>
                </a:cubicBezTo>
                <a:cubicBezTo>
                  <a:pt x="2945" y="2825"/>
                  <a:pt x="2951" y="2831"/>
                  <a:pt x="2957" y="2836"/>
                </a:cubicBezTo>
                <a:cubicBezTo>
                  <a:pt x="3155" y="2643"/>
                  <a:pt x="3371" y="2479"/>
                  <a:pt x="3586" y="2309"/>
                </a:cubicBezTo>
                <a:cubicBezTo>
                  <a:pt x="3581" y="2309"/>
                  <a:pt x="3575" y="2303"/>
                  <a:pt x="3575" y="2297"/>
                </a:cubicBezTo>
                <a:cubicBezTo>
                  <a:pt x="3649" y="2286"/>
                  <a:pt x="3688" y="2224"/>
                  <a:pt x="3751" y="2184"/>
                </a:cubicBezTo>
                <a:close/>
                <a:moveTo>
                  <a:pt x="2683" y="3103"/>
                </a:moveTo>
                <a:cubicBezTo>
                  <a:pt x="2691" y="3103"/>
                  <a:pt x="2698" y="3108"/>
                  <a:pt x="2696" y="3120"/>
                </a:cubicBezTo>
                <a:cubicBezTo>
                  <a:pt x="2696" y="3136"/>
                  <a:pt x="2680" y="3144"/>
                  <a:pt x="2668" y="3144"/>
                </a:cubicBezTo>
                <a:cubicBezTo>
                  <a:pt x="2658" y="3144"/>
                  <a:pt x="2651" y="3138"/>
                  <a:pt x="2656" y="3126"/>
                </a:cubicBezTo>
                <a:cubicBezTo>
                  <a:pt x="2656" y="3113"/>
                  <a:pt x="2671" y="3103"/>
                  <a:pt x="2683" y="3103"/>
                </a:cubicBezTo>
                <a:close/>
                <a:moveTo>
                  <a:pt x="4120" y="2984"/>
                </a:moveTo>
                <a:lnTo>
                  <a:pt x="4120" y="2984"/>
                </a:lnTo>
                <a:cubicBezTo>
                  <a:pt x="4057" y="3058"/>
                  <a:pt x="3978" y="3120"/>
                  <a:pt x="3893" y="3171"/>
                </a:cubicBezTo>
                <a:cubicBezTo>
                  <a:pt x="3955" y="3092"/>
                  <a:pt x="4040" y="3041"/>
                  <a:pt x="4120" y="2984"/>
                </a:cubicBezTo>
                <a:close/>
                <a:moveTo>
                  <a:pt x="15547" y="3001"/>
                </a:moveTo>
                <a:lnTo>
                  <a:pt x="15547" y="3001"/>
                </a:lnTo>
                <a:cubicBezTo>
                  <a:pt x="15598" y="3052"/>
                  <a:pt x="15655" y="3103"/>
                  <a:pt x="15706" y="3160"/>
                </a:cubicBezTo>
                <a:lnTo>
                  <a:pt x="15689" y="3182"/>
                </a:lnTo>
                <a:cubicBezTo>
                  <a:pt x="15660" y="3143"/>
                  <a:pt x="15620" y="3103"/>
                  <a:pt x="15575" y="3069"/>
                </a:cubicBezTo>
                <a:cubicBezTo>
                  <a:pt x="15569" y="3046"/>
                  <a:pt x="15558" y="3024"/>
                  <a:pt x="15547" y="3001"/>
                </a:cubicBezTo>
                <a:close/>
                <a:moveTo>
                  <a:pt x="15607" y="3140"/>
                </a:moveTo>
                <a:cubicBezTo>
                  <a:pt x="15627" y="3140"/>
                  <a:pt x="15647" y="3168"/>
                  <a:pt x="15632" y="3182"/>
                </a:cubicBezTo>
                <a:cubicBezTo>
                  <a:pt x="15629" y="3184"/>
                  <a:pt x="15625" y="3185"/>
                  <a:pt x="15622" y="3185"/>
                </a:cubicBezTo>
                <a:cubicBezTo>
                  <a:pt x="15601" y="3185"/>
                  <a:pt x="15578" y="3157"/>
                  <a:pt x="15598" y="3143"/>
                </a:cubicBezTo>
                <a:cubicBezTo>
                  <a:pt x="15601" y="3141"/>
                  <a:pt x="15604" y="3140"/>
                  <a:pt x="15607" y="3140"/>
                </a:cubicBezTo>
                <a:close/>
                <a:moveTo>
                  <a:pt x="2380" y="3175"/>
                </a:moveTo>
                <a:cubicBezTo>
                  <a:pt x="2405" y="3175"/>
                  <a:pt x="2397" y="3215"/>
                  <a:pt x="2378" y="3215"/>
                </a:cubicBezTo>
                <a:cubicBezTo>
                  <a:pt x="2374" y="3215"/>
                  <a:pt x="2371" y="3214"/>
                  <a:pt x="2366" y="3211"/>
                </a:cubicBezTo>
                <a:cubicBezTo>
                  <a:pt x="2366" y="3205"/>
                  <a:pt x="2372" y="3188"/>
                  <a:pt x="2372" y="3177"/>
                </a:cubicBezTo>
                <a:cubicBezTo>
                  <a:pt x="2375" y="3176"/>
                  <a:pt x="2378" y="3175"/>
                  <a:pt x="2380" y="3175"/>
                </a:cubicBezTo>
                <a:close/>
                <a:moveTo>
                  <a:pt x="15689" y="3188"/>
                </a:moveTo>
                <a:lnTo>
                  <a:pt x="15700" y="3194"/>
                </a:lnTo>
                <a:cubicBezTo>
                  <a:pt x="15694" y="3205"/>
                  <a:pt x="15689" y="3216"/>
                  <a:pt x="15683" y="3222"/>
                </a:cubicBezTo>
                <a:cubicBezTo>
                  <a:pt x="15677" y="3216"/>
                  <a:pt x="15672" y="3216"/>
                  <a:pt x="15666" y="3211"/>
                </a:cubicBezTo>
                <a:cubicBezTo>
                  <a:pt x="15672" y="3205"/>
                  <a:pt x="15683" y="3199"/>
                  <a:pt x="15689" y="3188"/>
                </a:cubicBezTo>
                <a:close/>
                <a:moveTo>
                  <a:pt x="2525" y="3069"/>
                </a:moveTo>
                <a:cubicBezTo>
                  <a:pt x="2542" y="3086"/>
                  <a:pt x="2542" y="3103"/>
                  <a:pt x="2525" y="3120"/>
                </a:cubicBezTo>
                <a:cubicBezTo>
                  <a:pt x="2486" y="3160"/>
                  <a:pt x="2446" y="3194"/>
                  <a:pt x="2412" y="3239"/>
                </a:cubicBezTo>
                <a:cubicBezTo>
                  <a:pt x="2401" y="3222"/>
                  <a:pt x="2418" y="3199"/>
                  <a:pt x="2418" y="3182"/>
                </a:cubicBezTo>
                <a:cubicBezTo>
                  <a:pt x="2418" y="3177"/>
                  <a:pt x="2412" y="3171"/>
                  <a:pt x="2406" y="3165"/>
                </a:cubicBezTo>
                <a:cubicBezTo>
                  <a:pt x="2452" y="3143"/>
                  <a:pt x="2486" y="3086"/>
                  <a:pt x="2525" y="3069"/>
                </a:cubicBezTo>
                <a:close/>
                <a:moveTo>
                  <a:pt x="2271" y="3239"/>
                </a:moveTo>
                <a:cubicBezTo>
                  <a:pt x="2271" y="3239"/>
                  <a:pt x="2270" y="3239"/>
                  <a:pt x="2270" y="3239"/>
                </a:cubicBezTo>
                <a:cubicBezTo>
                  <a:pt x="2270" y="3240"/>
                  <a:pt x="2270" y="3240"/>
                  <a:pt x="2270" y="3241"/>
                </a:cubicBezTo>
                <a:lnTo>
                  <a:pt x="2270" y="3241"/>
                </a:lnTo>
                <a:cubicBezTo>
                  <a:pt x="2270" y="3240"/>
                  <a:pt x="2271" y="3240"/>
                  <a:pt x="2271" y="3239"/>
                </a:cubicBezTo>
                <a:close/>
                <a:moveTo>
                  <a:pt x="15717" y="3205"/>
                </a:moveTo>
                <a:lnTo>
                  <a:pt x="15717" y="3205"/>
                </a:lnTo>
                <a:cubicBezTo>
                  <a:pt x="15740" y="3216"/>
                  <a:pt x="15757" y="3228"/>
                  <a:pt x="15779" y="3245"/>
                </a:cubicBezTo>
                <a:cubicBezTo>
                  <a:pt x="15785" y="3256"/>
                  <a:pt x="15791" y="3268"/>
                  <a:pt x="15796" y="3279"/>
                </a:cubicBezTo>
                <a:cubicBezTo>
                  <a:pt x="15768" y="3256"/>
                  <a:pt x="15745" y="3228"/>
                  <a:pt x="15717" y="3205"/>
                </a:cubicBezTo>
                <a:close/>
                <a:moveTo>
                  <a:pt x="2571" y="3307"/>
                </a:moveTo>
                <a:cubicBezTo>
                  <a:pt x="2593" y="3319"/>
                  <a:pt x="2599" y="3336"/>
                  <a:pt x="2576" y="3347"/>
                </a:cubicBezTo>
                <a:cubicBezTo>
                  <a:pt x="2554" y="3336"/>
                  <a:pt x="2554" y="3324"/>
                  <a:pt x="2571" y="3307"/>
                </a:cubicBezTo>
                <a:close/>
                <a:moveTo>
                  <a:pt x="15796" y="3268"/>
                </a:moveTo>
                <a:lnTo>
                  <a:pt x="15796" y="3268"/>
                </a:lnTo>
                <a:cubicBezTo>
                  <a:pt x="15813" y="3285"/>
                  <a:pt x="15830" y="3296"/>
                  <a:pt x="15847" y="3313"/>
                </a:cubicBezTo>
                <a:lnTo>
                  <a:pt x="15847" y="3319"/>
                </a:lnTo>
                <a:lnTo>
                  <a:pt x="15853" y="3319"/>
                </a:lnTo>
                <a:cubicBezTo>
                  <a:pt x="15870" y="3336"/>
                  <a:pt x="15893" y="3358"/>
                  <a:pt x="15910" y="3381"/>
                </a:cubicBezTo>
                <a:cubicBezTo>
                  <a:pt x="15881" y="3358"/>
                  <a:pt x="15859" y="3336"/>
                  <a:pt x="15830" y="3319"/>
                </a:cubicBezTo>
                <a:cubicBezTo>
                  <a:pt x="15813" y="3302"/>
                  <a:pt x="15802" y="3285"/>
                  <a:pt x="15796" y="3268"/>
                </a:cubicBezTo>
                <a:close/>
                <a:moveTo>
                  <a:pt x="15693" y="3264"/>
                </a:moveTo>
                <a:cubicBezTo>
                  <a:pt x="15728" y="3294"/>
                  <a:pt x="15763" y="3322"/>
                  <a:pt x="15802" y="3347"/>
                </a:cubicBezTo>
                <a:cubicBezTo>
                  <a:pt x="15813" y="3364"/>
                  <a:pt x="15830" y="3381"/>
                  <a:pt x="15847" y="3392"/>
                </a:cubicBezTo>
                <a:cubicBezTo>
                  <a:pt x="15836" y="3387"/>
                  <a:pt x="15825" y="3381"/>
                  <a:pt x="15813" y="3381"/>
                </a:cubicBezTo>
                <a:cubicBezTo>
                  <a:pt x="15796" y="3364"/>
                  <a:pt x="15779" y="3347"/>
                  <a:pt x="15762" y="3336"/>
                </a:cubicBezTo>
                <a:cubicBezTo>
                  <a:pt x="15730" y="3322"/>
                  <a:pt x="15716" y="3288"/>
                  <a:pt x="15693" y="3264"/>
                </a:cubicBezTo>
                <a:close/>
                <a:moveTo>
                  <a:pt x="2525" y="3360"/>
                </a:moveTo>
                <a:cubicBezTo>
                  <a:pt x="2543" y="3360"/>
                  <a:pt x="2555" y="3389"/>
                  <a:pt x="2537" y="3398"/>
                </a:cubicBezTo>
                <a:cubicBezTo>
                  <a:pt x="2534" y="3400"/>
                  <a:pt x="2530" y="3400"/>
                  <a:pt x="2527" y="3400"/>
                </a:cubicBezTo>
                <a:cubicBezTo>
                  <a:pt x="2509" y="3400"/>
                  <a:pt x="2494" y="3374"/>
                  <a:pt x="2514" y="3364"/>
                </a:cubicBezTo>
                <a:cubicBezTo>
                  <a:pt x="2518" y="3361"/>
                  <a:pt x="2522" y="3360"/>
                  <a:pt x="2525" y="3360"/>
                </a:cubicBezTo>
                <a:close/>
                <a:moveTo>
                  <a:pt x="15870" y="3398"/>
                </a:moveTo>
                <a:cubicBezTo>
                  <a:pt x="15876" y="3398"/>
                  <a:pt x="15881" y="3404"/>
                  <a:pt x="15887" y="3409"/>
                </a:cubicBezTo>
                <a:lnTo>
                  <a:pt x="15870" y="3404"/>
                </a:lnTo>
                <a:cubicBezTo>
                  <a:pt x="15870" y="3398"/>
                  <a:pt x="15870" y="3398"/>
                  <a:pt x="15870" y="3398"/>
                </a:cubicBezTo>
                <a:close/>
                <a:moveTo>
                  <a:pt x="15972" y="3398"/>
                </a:moveTo>
                <a:cubicBezTo>
                  <a:pt x="15984" y="3398"/>
                  <a:pt x="15995" y="3404"/>
                  <a:pt x="16006" y="3409"/>
                </a:cubicBezTo>
                <a:cubicBezTo>
                  <a:pt x="16009" y="3413"/>
                  <a:pt x="16012" y="3417"/>
                  <a:pt x="16014" y="3421"/>
                </a:cubicBezTo>
                <a:lnTo>
                  <a:pt x="16014" y="3421"/>
                </a:lnTo>
                <a:cubicBezTo>
                  <a:pt x="16007" y="3421"/>
                  <a:pt x="15994" y="3420"/>
                  <a:pt x="15989" y="3415"/>
                </a:cubicBezTo>
                <a:cubicBezTo>
                  <a:pt x="15984" y="3409"/>
                  <a:pt x="15978" y="3404"/>
                  <a:pt x="15972" y="3398"/>
                </a:cubicBezTo>
                <a:close/>
                <a:moveTo>
                  <a:pt x="15904" y="3426"/>
                </a:moveTo>
                <a:cubicBezTo>
                  <a:pt x="15916" y="3432"/>
                  <a:pt x="15921" y="3438"/>
                  <a:pt x="15933" y="3449"/>
                </a:cubicBezTo>
                <a:lnTo>
                  <a:pt x="15910" y="3460"/>
                </a:lnTo>
                <a:cubicBezTo>
                  <a:pt x="15910" y="3460"/>
                  <a:pt x="15916" y="3466"/>
                  <a:pt x="15916" y="3472"/>
                </a:cubicBezTo>
                <a:cubicBezTo>
                  <a:pt x="15893" y="3460"/>
                  <a:pt x="15864" y="3449"/>
                  <a:pt x="15842" y="3443"/>
                </a:cubicBezTo>
                <a:cubicBezTo>
                  <a:pt x="15842" y="3438"/>
                  <a:pt x="15842" y="3438"/>
                  <a:pt x="15842" y="3432"/>
                </a:cubicBezTo>
                <a:cubicBezTo>
                  <a:pt x="15864" y="3432"/>
                  <a:pt x="15881" y="3426"/>
                  <a:pt x="15904" y="3426"/>
                </a:cubicBezTo>
                <a:close/>
                <a:moveTo>
                  <a:pt x="2270" y="3241"/>
                </a:moveTo>
                <a:cubicBezTo>
                  <a:pt x="2253" y="3271"/>
                  <a:pt x="2246" y="3304"/>
                  <a:pt x="2253" y="3347"/>
                </a:cubicBezTo>
                <a:cubicBezTo>
                  <a:pt x="2242" y="3336"/>
                  <a:pt x="2225" y="3324"/>
                  <a:pt x="2213" y="3319"/>
                </a:cubicBezTo>
                <a:lnTo>
                  <a:pt x="2213" y="3319"/>
                </a:lnTo>
                <a:cubicBezTo>
                  <a:pt x="2219" y="3330"/>
                  <a:pt x="2230" y="3353"/>
                  <a:pt x="2236" y="3364"/>
                </a:cubicBezTo>
                <a:cubicBezTo>
                  <a:pt x="2228" y="3364"/>
                  <a:pt x="2218" y="3363"/>
                  <a:pt x="2207" y="3363"/>
                </a:cubicBezTo>
                <a:cubicBezTo>
                  <a:pt x="2186" y="3363"/>
                  <a:pt x="2164" y="3368"/>
                  <a:pt x="2168" y="3398"/>
                </a:cubicBezTo>
                <a:cubicBezTo>
                  <a:pt x="2140" y="3426"/>
                  <a:pt x="2111" y="3455"/>
                  <a:pt x="2083" y="3489"/>
                </a:cubicBezTo>
                <a:cubicBezTo>
                  <a:pt x="2128" y="3472"/>
                  <a:pt x="2168" y="3443"/>
                  <a:pt x="2208" y="3409"/>
                </a:cubicBezTo>
                <a:cubicBezTo>
                  <a:pt x="2196" y="3404"/>
                  <a:pt x="2185" y="3387"/>
                  <a:pt x="2179" y="3375"/>
                </a:cubicBezTo>
                <a:lnTo>
                  <a:pt x="2179" y="3375"/>
                </a:lnTo>
                <a:cubicBezTo>
                  <a:pt x="2189" y="3378"/>
                  <a:pt x="2198" y="3379"/>
                  <a:pt x="2206" y="3379"/>
                </a:cubicBezTo>
                <a:cubicBezTo>
                  <a:pt x="2233" y="3379"/>
                  <a:pt x="2254" y="3365"/>
                  <a:pt x="2259" y="3330"/>
                </a:cubicBezTo>
                <a:lnTo>
                  <a:pt x="2281" y="3358"/>
                </a:lnTo>
                <a:cubicBezTo>
                  <a:pt x="2270" y="3319"/>
                  <a:pt x="2265" y="3280"/>
                  <a:pt x="2270" y="3241"/>
                </a:cubicBezTo>
                <a:close/>
                <a:moveTo>
                  <a:pt x="3893" y="3165"/>
                </a:moveTo>
                <a:lnTo>
                  <a:pt x="3893" y="3165"/>
                </a:lnTo>
                <a:cubicBezTo>
                  <a:pt x="3876" y="3205"/>
                  <a:pt x="3842" y="3228"/>
                  <a:pt x="3808" y="3245"/>
                </a:cubicBezTo>
                <a:cubicBezTo>
                  <a:pt x="3813" y="3256"/>
                  <a:pt x="3819" y="3262"/>
                  <a:pt x="3825" y="3268"/>
                </a:cubicBezTo>
                <a:cubicBezTo>
                  <a:pt x="3819" y="3273"/>
                  <a:pt x="3813" y="3279"/>
                  <a:pt x="3808" y="3285"/>
                </a:cubicBezTo>
                <a:cubicBezTo>
                  <a:pt x="3796" y="3279"/>
                  <a:pt x="3791" y="3279"/>
                  <a:pt x="3779" y="3273"/>
                </a:cubicBezTo>
                <a:cubicBezTo>
                  <a:pt x="3683" y="3341"/>
                  <a:pt x="3609" y="3443"/>
                  <a:pt x="3501" y="3494"/>
                </a:cubicBezTo>
                <a:cubicBezTo>
                  <a:pt x="3620" y="3375"/>
                  <a:pt x="3751" y="3262"/>
                  <a:pt x="3893" y="3165"/>
                </a:cubicBezTo>
                <a:close/>
                <a:moveTo>
                  <a:pt x="15921" y="3483"/>
                </a:moveTo>
                <a:cubicBezTo>
                  <a:pt x="15933" y="3494"/>
                  <a:pt x="15938" y="3506"/>
                  <a:pt x="15944" y="3517"/>
                </a:cubicBezTo>
                <a:lnTo>
                  <a:pt x="15938" y="3551"/>
                </a:lnTo>
                <a:lnTo>
                  <a:pt x="15927" y="3546"/>
                </a:lnTo>
                <a:cubicBezTo>
                  <a:pt x="15927" y="3540"/>
                  <a:pt x="15921" y="3534"/>
                  <a:pt x="15916" y="3534"/>
                </a:cubicBezTo>
                <a:cubicBezTo>
                  <a:pt x="15921" y="3523"/>
                  <a:pt x="15927" y="3506"/>
                  <a:pt x="15933" y="3500"/>
                </a:cubicBezTo>
                <a:cubicBezTo>
                  <a:pt x="15927" y="3500"/>
                  <a:pt x="15927" y="3494"/>
                  <a:pt x="15921" y="3494"/>
                </a:cubicBezTo>
                <a:cubicBezTo>
                  <a:pt x="15921" y="3489"/>
                  <a:pt x="15921" y="3483"/>
                  <a:pt x="15921" y="3483"/>
                </a:cubicBezTo>
                <a:close/>
                <a:moveTo>
                  <a:pt x="2503" y="3387"/>
                </a:moveTo>
                <a:lnTo>
                  <a:pt x="2503" y="3387"/>
                </a:lnTo>
                <a:cubicBezTo>
                  <a:pt x="2497" y="3455"/>
                  <a:pt x="2446" y="3506"/>
                  <a:pt x="2412" y="3563"/>
                </a:cubicBezTo>
                <a:cubicBezTo>
                  <a:pt x="2401" y="3551"/>
                  <a:pt x="2383" y="3540"/>
                  <a:pt x="2372" y="3529"/>
                </a:cubicBezTo>
                <a:cubicBezTo>
                  <a:pt x="2412" y="3477"/>
                  <a:pt x="2457" y="3426"/>
                  <a:pt x="2503" y="3387"/>
                </a:cubicBezTo>
                <a:close/>
                <a:moveTo>
                  <a:pt x="16021" y="3429"/>
                </a:moveTo>
                <a:lnTo>
                  <a:pt x="16021" y="3429"/>
                </a:lnTo>
                <a:cubicBezTo>
                  <a:pt x="16040" y="3455"/>
                  <a:pt x="16063" y="3476"/>
                  <a:pt x="16086" y="3494"/>
                </a:cubicBezTo>
                <a:cubicBezTo>
                  <a:pt x="16086" y="3494"/>
                  <a:pt x="16086" y="3500"/>
                  <a:pt x="16091" y="3500"/>
                </a:cubicBezTo>
                <a:cubicBezTo>
                  <a:pt x="16103" y="3511"/>
                  <a:pt x="16114" y="3523"/>
                  <a:pt x="16125" y="3529"/>
                </a:cubicBezTo>
                <a:cubicBezTo>
                  <a:pt x="16125" y="3540"/>
                  <a:pt x="16120" y="3557"/>
                  <a:pt x="16120" y="3563"/>
                </a:cubicBezTo>
                <a:cubicBezTo>
                  <a:pt x="16103" y="3551"/>
                  <a:pt x="16086" y="3534"/>
                  <a:pt x="16069" y="3517"/>
                </a:cubicBezTo>
                <a:cubicBezTo>
                  <a:pt x="16048" y="3491"/>
                  <a:pt x="16032" y="3460"/>
                  <a:pt x="16021" y="3429"/>
                </a:cubicBezTo>
                <a:close/>
                <a:moveTo>
                  <a:pt x="2364" y="3554"/>
                </a:moveTo>
                <a:cubicBezTo>
                  <a:pt x="2368" y="3554"/>
                  <a:pt x="2373" y="3557"/>
                  <a:pt x="2378" y="3563"/>
                </a:cubicBezTo>
                <a:cubicBezTo>
                  <a:pt x="2378" y="3574"/>
                  <a:pt x="2372" y="3585"/>
                  <a:pt x="2372" y="3597"/>
                </a:cubicBezTo>
                <a:cubicBezTo>
                  <a:pt x="2367" y="3598"/>
                  <a:pt x="2363" y="3599"/>
                  <a:pt x="2360" y="3599"/>
                </a:cubicBezTo>
                <a:cubicBezTo>
                  <a:pt x="2333" y="3599"/>
                  <a:pt x="2345" y="3554"/>
                  <a:pt x="2364" y="3554"/>
                </a:cubicBezTo>
                <a:close/>
                <a:moveTo>
                  <a:pt x="16142" y="3546"/>
                </a:moveTo>
                <a:cubicBezTo>
                  <a:pt x="16160" y="3563"/>
                  <a:pt x="16182" y="3580"/>
                  <a:pt x="16205" y="3602"/>
                </a:cubicBezTo>
                <a:cubicBezTo>
                  <a:pt x="16199" y="3608"/>
                  <a:pt x="16188" y="3619"/>
                  <a:pt x="16182" y="3625"/>
                </a:cubicBezTo>
                <a:cubicBezTo>
                  <a:pt x="16165" y="3608"/>
                  <a:pt x="16142" y="3591"/>
                  <a:pt x="16125" y="3568"/>
                </a:cubicBezTo>
                <a:cubicBezTo>
                  <a:pt x="16131" y="3563"/>
                  <a:pt x="16137" y="3551"/>
                  <a:pt x="16142" y="3546"/>
                </a:cubicBezTo>
                <a:close/>
                <a:moveTo>
                  <a:pt x="2849" y="3483"/>
                </a:moveTo>
                <a:lnTo>
                  <a:pt x="2860" y="3494"/>
                </a:lnTo>
                <a:cubicBezTo>
                  <a:pt x="2815" y="3540"/>
                  <a:pt x="2769" y="3591"/>
                  <a:pt x="2724" y="3648"/>
                </a:cubicBezTo>
                <a:cubicBezTo>
                  <a:pt x="2741" y="3574"/>
                  <a:pt x="2815" y="3540"/>
                  <a:pt x="2849" y="3483"/>
                </a:cubicBezTo>
                <a:close/>
                <a:moveTo>
                  <a:pt x="2278" y="3670"/>
                </a:moveTo>
                <a:cubicBezTo>
                  <a:pt x="2285" y="3670"/>
                  <a:pt x="2290" y="3675"/>
                  <a:pt x="2293" y="3687"/>
                </a:cubicBezTo>
                <a:cubicBezTo>
                  <a:pt x="2285" y="3697"/>
                  <a:pt x="2279" y="3702"/>
                  <a:pt x="2273" y="3702"/>
                </a:cubicBezTo>
                <a:cubicBezTo>
                  <a:pt x="2266" y="3702"/>
                  <a:pt x="2259" y="3694"/>
                  <a:pt x="2253" y="3682"/>
                </a:cubicBezTo>
                <a:cubicBezTo>
                  <a:pt x="2264" y="3674"/>
                  <a:pt x="2272" y="3670"/>
                  <a:pt x="2278" y="3670"/>
                </a:cubicBezTo>
                <a:close/>
                <a:moveTo>
                  <a:pt x="15950" y="3466"/>
                </a:moveTo>
                <a:lnTo>
                  <a:pt x="15950" y="3466"/>
                </a:lnTo>
                <a:cubicBezTo>
                  <a:pt x="15989" y="3500"/>
                  <a:pt x="16023" y="3529"/>
                  <a:pt x="16057" y="3557"/>
                </a:cubicBezTo>
                <a:cubicBezTo>
                  <a:pt x="16097" y="3608"/>
                  <a:pt x="16131" y="3659"/>
                  <a:pt x="16171" y="3710"/>
                </a:cubicBezTo>
                <a:cubicBezTo>
                  <a:pt x="16165" y="3704"/>
                  <a:pt x="16154" y="3699"/>
                  <a:pt x="16148" y="3693"/>
                </a:cubicBezTo>
                <a:cubicBezTo>
                  <a:pt x="16120" y="3648"/>
                  <a:pt x="16086" y="3619"/>
                  <a:pt x="16052" y="3591"/>
                </a:cubicBezTo>
                <a:cubicBezTo>
                  <a:pt x="16012" y="3551"/>
                  <a:pt x="15984" y="3511"/>
                  <a:pt x="15950" y="3466"/>
                </a:cubicBezTo>
                <a:close/>
                <a:moveTo>
                  <a:pt x="16199" y="3750"/>
                </a:moveTo>
                <a:lnTo>
                  <a:pt x="16199" y="3750"/>
                </a:lnTo>
                <a:cubicBezTo>
                  <a:pt x="16205" y="3755"/>
                  <a:pt x="16205" y="3756"/>
                  <a:pt x="16211" y="3761"/>
                </a:cubicBezTo>
                <a:lnTo>
                  <a:pt x="16205" y="3761"/>
                </a:lnTo>
                <a:cubicBezTo>
                  <a:pt x="16205" y="3756"/>
                  <a:pt x="16205" y="3755"/>
                  <a:pt x="16199" y="3750"/>
                </a:cubicBezTo>
                <a:close/>
                <a:moveTo>
                  <a:pt x="2215" y="3737"/>
                </a:moveTo>
                <a:cubicBezTo>
                  <a:pt x="2222" y="3737"/>
                  <a:pt x="2227" y="3746"/>
                  <a:pt x="2230" y="3761"/>
                </a:cubicBezTo>
                <a:cubicBezTo>
                  <a:pt x="2220" y="3772"/>
                  <a:pt x="2211" y="3778"/>
                  <a:pt x="2205" y="3778"/>
                </a:cubicBezTo>
                <a:cubicBezTo>
                  <a:pt x="2198" y="3778"/>
                  <a:pt x="2194" y="3770"/>
                  <a:pt x="2191" y="3755"/>
                </a:cubicBezTo>
                <a:cubicBezTo>
                  <a:pt x="2201" y="3743"/>
                  <a:pt x="2209" y="3737"/>
                  <a:pt x="2215" y="3737"/>
                </a:cubicBezTo>
                <a:close/>
                <a:moveTo>
                  <a:pt x="16500" y="3795"/>
                </a:moveTo>
                <a:cubicBezTo>
                  <a:pt x="16500" y="3812"/>
                  <a:pt x="16506" y="3841"/>
                  <a:pt x="16511" y="3858"/>
                </a:cubicBezTo>
                <a:cubicBezTo>
                  <a:pt x="16528" y="3858"/>
                  <a:pt x="16557" y="3863"/>
                  <a:pt x="16568" y="3869"/>
                </a:cubicBezTo>
                <a:cubicBezTo>
                  <a:pt x="16540" y="3852"/>
                  <a:pt x="16517" y="3829"/>
                  <a:pt x="16500" y="3795"/>
                </a:cubicBezTo>
                <a:close/>
                <a:moveTo>
                  <a:pt x="2805" y="3900"/>
                </a:moveTo>
                <a:cubicBezTo>
                  <a:pt x="2811" y="3900"/>
                  <a:pt x="2816" y="3903"/>
                  <a:pt x="2820" y="3909"/>
                </a:cubicBezTo>
                <a:cubicBezTo>
                  <a:pt x="2815" y="3926"/>
                  <a:pt x="2803" y="3943"/>
                  <a:pt x="2786" y="3948"/>
                </a:cubicBezTo>
                <a:cubicBezTo>
                  <a:pt x="2778" y="3953"/>
                  <a:pt x="2772" y="3955"/>
                  <a:pt x="2768" y="3955"/>
                </a:cubicBezTo>
                <a:cubicBezTo>
                  <a:pt x="2746" y="3955"/>
                  <a:pt x="2779" y="3900"/>
                  <a:pt x="2805" y="3900"/>
                </a:cubicBezTo>
                <a:close/>
                <a:moveTo>
                  <a:pt x="16494" y="3920"/>
                </a:moveTo>
                <a:cubicBezTo>
                  <a:pt x="16511" y="3943"/>
                  <a:pt x="16528" y="3960"/>
                  <a:pt x="16540" y="3982"/>
                </a:cubicBezTo>
                <a:cubicBezTo>
                  <a:pt x="16528" y="3971"/>
                  <a:pt x="16517" y="3960"/>
                  <a:pt x="16506" y="3948"/>
                </a:cubicBezTo>
                <a:cubicBezTo>
                  <a:pt x="16500" y="3943"/>
                  <a:pt x="16500" y="3931"/>
                  <a:pt x="16494" y="3920"/>
                </a:cubicBezTo>
                <a:close/>
                <a:moveTo>
                  <a:pt x="16222" y="3619"/>
                </a:moveTo>
                <a:cubicBezTo>
                  <a:pt x="16245" y="3642"/>
                  <a:pt x="16273" y="3670"/>
                  <a:pt x="16290" y="3704"/>
                </a:cubicBezTo>
                <a:cubicBezTo>
                  <a:pt x="16296" y="3710"/>
                  <a:pt x="16301" y="3710"/>
                  <a:pt x="16313" y="3710"/>
                </a:cubicBezTo>
                <a:cubicBezTo>
                  <a:pt x="16313" y="3716"/>
                  <a:pt x="16313" y="3716"/>
                  <a:pt x="16313" y="3721"/>
                </a:cubicBezTo>
                <a:cubicBezTo>
                  <a:pt x="16318" y="3721"/>
                  <a:pt x="16335" y="3727"/>
                  <a:pt x="16341" y="3727"/>
                </a:cubicBezTo>
                <a:cubicBezTo>
                  <a:pt x="16347" y="3733"/>
                  <a:pt x="16347" y="3738"/>
                  <a:pt x="16352" y="3744"/>
                </a:cubicBezTo>
                <a:cubicBezTo>
                  <a:pt x="16375" y="3824"/>
                  <a:pt x="16449" y="3863"/>
                  <a:pt x="16472" y="3943"/>
                </a:cubicBezTo>
                <a:cubicBezTo>
                  <a:pt x="16494" y="3965"/>
                  <a:pt x="16517" y="3977"/>
                  <a:pt x="16545" y="3988"/>
                </a:cubicBezTo>
                <a:cubicBezTo>
                  <a:pt x="16551" y="3999"/>
                  <a:pt x="16551" y="4005"/>
                  <a:pt x="16557" y="4011"/>
                </a:cubicBezTo>
                <a:cubicBezTo>
                  <a:pt x="16551" y="4016"/>
                  <a:pt x="16545" y="4022"/>
                  <a:pt x="16540" y="4033"/>
                </a:cubicBezTo>
                <a:cubicBezTo>
                  <a:pt x="16472" y="3948"/>
                  <a:pt x="16392" y="3858"/>
                  <a:pt x="16318" y="3778"/>
                </a:cubicBezTo>
                <a:cubicBezTo>
                  <a:pt x="16296" y="3738"/>
                  <a:pt x="16267" y="3704"/>
                  <a:pt x="16228" y="3676"/>
                </a:cubicBezTo>
                <a:cubicBezTo>
                  <a:pt x="16228" y="3659"/>
                  <a:pt x="16222" y="3636"/>
                  <a:pt x="16222" y="3619"/>
                </a:cubicBezTo>
                <a:close/>
                <a:moveTo>
                  <a:pt x="16596" y="4039"/>
                </a:moveTo>
                <a:cubicBezTo>
                  <a:pt x="16596" y="4056"/>
                  <a:pt x="16596" y="4079"/>
                  <a:pt x="16602" y="4096"/>
                </a:cubicBezTo>
                <a:cubicBezTo>
                  <a:pt x="16591" y="4090"/>
                  <a:pt x="16585" y="4079"/>
                  <a:pt x="16579" y="4068"/>
                </a:cubicBezTo>
                <a:cubicBezTo>
                  <a:pt x="16579" y="4062"/>
                  <a:pt x="16579" y="4056"/>
                  <a:pt x="16579" y="4045"/>
                </a:cubicBezTo>
                <a:cubicBezTo>
                  <a:pt x="16585" y="4045"/>
                  <a:pt x="16596" y="4039"/>
                  <a:pt x="16596" y="4039"/>
                </a:cubicBezTo>
                <a:close/>
                <a:moveTo>
                  <a:pt x="2707" y="3636"/>
                </a:moveTo>
                <a:lnTo>
                  <a:pt x="2707" y="3642"/>
                </a:lnTo>
                <a:cubicBezTo>
                  <a:pt x="2707" y="3642"/>
                  <a:pt x="2713" y="3648"/>
                  <a:pt x="2713" y="3653"/>
                </a:cubicBezTo>
                <a:cubicBezTo>
                  <a:pt x="2650" y="3727"/>
                  <a:pt x="2582" y="3801"/>
                  <a:pt x="2514" y="3875"/>
                </a:cubicBezTo>
                <a:cubicBezTo>
                  <a:pt x="2452" y="3960"/>
                  <a:pt x="2389" y="4039"/>
                  <a:pt x="2315" y="4113"/>
                </a:cubicBezTo>
                <a:cubicBezTo>
                  <a:pt x="2423" y="3937"/>
                  <a:pt x="2571" y="3795"/>
                  <a:pt x="2707" y="3636"/>
                </a:cubicBezTo>
                <a:close/>
                <a:moveTo>
                  <a:pt x="3104" y="3886"/>
                </a:moveTo>
                <a:cubicBezTo>
                  <a:pt x="3059" y="3943"/>
                  <a:pt x="3008" y="3994"/>
                  <a:pt x="2957" y="4045"/>
                </a:cubicBezTo>
                <a:cubicBezTo>
                  <a:pt x="2974" y="4051"/>
                  <a:pt x="2996" y="4056"/>
                  <a:pt x="3013" y="4056"/>
                </a:cubicBezTo>
                <a:cubicBezTo>
                  <a:pt x="3047" y="4022"/>
                  <a:pt x="3081" y="3982"/>
                  <a:pt x="3115" y="3948"/>
                </a:cubicBezTo>
                <a:lnTo>
                  <a:pt x="3115" y="3948"/>
                </a:lnTo>
                <a:cubicBezTo>
                  <a:pt x="3070" y="3999"/>
                  <a:pt x="3019" y="4056"/>
                  <a:pt x="2974" y="4107"/>
                </a:cubicBezTo>
                <a:lnTo>
                  <a:pt x="2974" y="4113"/>
                </a:lnTo>
                <a:cubicBezTo>
                  <a:pt x="2962" y="4096"/>
                  <a:pt x="2957" y="4085"/>
                  <a:pt x="2945" y="4068"/>
                </a:cubicBezTo>
                <a:lnTo>
                  <a:pt x="2957" y="4068"/>
                </a:lnTo>
                <a:cubicBezTo>
                  <a:pt x="2957" y="4062"/>
                  <a:pt x="2951" y="4045"/>
                  <a:pt x="2945" y="4033"/>
                </a:cubicBezTo>
                <a:cubicBezTo>
                  <a:pt x="2991" y="3977"/>
                  <a:pt x="3042" y="3926"/>
                  <a:pt x="3104" y="3886"/>
                </a:cubicBezTo>
                <a:close/>
                <a:moveTo>
                  <a:pt x="16598" y="4190"/>
                </a:moveTo>
                <a:cubicBezTo>
                  <a:pt x="16604" y="4190"/>
                  <a:pt x="16610" y="4194"/>
                  <a:pt x="16619" y="4204"/>
                </a:cubicBezTo>
                <a:cubicBezTo>
                  <a:pt x="16616" y="4217"/>
                  <a:pt x="16610" y="4225"/>
                  <a:pt x="16603" y="4225"/>
                </a:cubicBezTo>
                <a:cubicBezTo>
                  <a:pt x="16598" y="4225"/>
                  <a:pt x="16592" y="4222"/>
                  <a:pt x="16585" y="4215"/>
                </a:cubicBezTo>
                <a:cubicBezTo>
                  <a:pt x="16585" y="4209"/>
                  <a:pt x="16591" y="4204"/>
                  <a:pt x="16591" y="4204"/>
                </a:cubicBezTo>
                <a:cubicBezTo>
                  <a:pt x="16591" y="4198"/>
                  <a:pt x="16591" y="4198"/>
                  <a:pt x="16585" y="4198"/>
                </a:cubicBezTo>
                <a:cubicBezTo>
                  <a:pt x="16590" y="4193"/>
                  <a:pt x="16594" y="4190"/>
                  <a:pt x="16598" y="4190"/>
                </a:cubicBezTo>
                <a:close/>
                <a:moveTo>
                  <a:pt x="2883" y="4096"/>
                </a:moveTo>
                <a:lnTo>
                  <a:pt x="2883" y="4096"/>
                </a:lnTo>
                <a:cubicBezTo>
                  <a:pt x="2905" y="4147"/>
                  <a:pt x="2837" y="4175"/>
                  <a:pt x="2849" y="4226"/>
                </a:cubicBezTo>
                <a:cubicBezTo>
                  <a:pt x="2837" y="4215"/>
                  <a:pt x="2826" y="4198"/>
                  <a:pt x="2820" y="4187"/>
                </a:cubicBezTo>
                <a:cubicBezTo>
                  <a:pt x="2832" y="4164"/>
                  <a:pt x="2854" y="4153"/>
                  <a:pt x="2871" y="4136"/>
                </a:cubicBezTo>
                <a:lnTo>
                  <a:pt x="2883" y="4096"/>
                </a:lnTo>
                <a:close/>
                <a:moveTo>
                  <a:pt x="2543" y="4204"/>
                </a:moveTo>
                <a:cubicBezTo>
                  <a:pt x="2555" y="4204"/>
                  <a:pt x="2566" y="4225"/>
                  <a:pt x="2554" y="4238"/>
                </a:cubicBezTo>
                <a:cubicBezTo>
                  <a:pt x="2550" y="4248"/>
                  <a:pt x="2545" y="4252"/>
                  <a:pt x="2539" y="4252"/>
                </a:cubicBezTo>
                <a:cubicBezTo>
                  <a:pt x="2527" y="4252"/>
                  <a:pt x="2515" y="4231"/>
                  <a:pt x="2531" y="4215"/>
                </a:cubicBezTo>
                <a:cubicBezTo>
                  <a:pt x="2534" y="4207"/>
                  <a:pt x="2539" y="4204"/>
                  <a:pt x="2543" y="4204"/>
                </a:cubicBezTo>
                <a:close/>
                <a:moveTo>
                  <a:pt x="2310" y="4113"/>
                </a:moveTo>
                <a:lnTo>
                  <a:pt x="2310" y="4113"/>
                </a:lnTo>
                <a:cubicBezTo>
                  <a:pt x="2304" y="4141"/>
                  <a:pt x="2287" y="4164"/>
                  <a:pt x="2270" y="4181"/>
                </a:cubicBezTo>
                <a:cubicBezTo>
                  <a:pt x="2247" y="4209"/>
                  <a:pt x="2225" y="4238"/>
                  <a:pt x="2202" y="4266"/>
                </a:cubicBezTo>
                <a:cubicBezTo>
                  <a:pt x="2208" y="4243"/>
                  <a:pt x="2213" y="4226"/>
                  <a:pt x="2219" y="4209"/>
                </a:cubicBezTo>
                <a:cubicBezTo>
                  <a:pt x="2225" y="4204"/>
                  <a:pt x="2236" y="4198"/>
                  <a:pt x="2242" y="4198"/>
                </a:cubicBezTo>
                <a:cubicBezTo>
                  <a:pt x="2259" y="4164"/>
                  <a:pt x="2281" y="4136"/>
                  <a:pt x="2310" y="4113"/>
                </a:cubicBezTo>
                <a:close/>
                <a:moveTo>
                  <a:pt x="16616" y="4239"/>
                </a:moveTo>
                <a:cubicBezTo>
                  <a:pt x="16632" y="4239"/>
                  <a:pt x="16653" y="4249"/>
                  <a:pt x="16653" y="4266"/>
                </a:cubicBezTo>
                <a:cubicBezTo>
                  <a:pt x="16648" y="4271"/>
                  <a:pt x="16642" y="4273"/>
                  <a:pt x="16635" y="4273"/>
                </a:cubicBezTo>
                <a:cubicBezTo>
                  <a:pt x="16617" y="4273"/>
                  <a:pt x="16598" y="4260"/>
                  <a:pt x="16602" y="4243"/>
                </a:cubicBezTo>
                <a:cubicBezTo>
                  <a:pt x="16605" y="4240"/>
                  <a:pt x="16610" y="4239"/>
                  <a:pt x="16616" y="4239"/>
                </a:cubicBezTo>
                <a:close/>
                <a:moveTo>
                  <a:pt x="2809" y="4221"/>
                </a:moveTo>
                <a:cubicBezTo>
                  <a:pt x="2820" y="4232"/>
                  <a:pt x="2809" y="4255"/>
                  <a:pt x="2798" y="4266"/>
                </a:cubicBezTo>
                <a:cubicBezTo>
                  <a:pt x="2790" y="4273"/>
                  <a:pt x="2776" y="4283"/>
                  <a:pt x="2765" y="4283"/>
                </a:cubicBezTo>
                <a:cubicBezTo>
                  <a:pt x="2759" y="4283"/>
                  <a:pt x="2754" y="4280"/>
                  <a:pt x="2752" y="4272"/>
                </a:cubicBezTo>
                <a:cubicBezTo>
                  <a:pt x="2764" y="4249"/>
                  <a:pt x="2781" y="4226"/>
                  <a:pt x="2809" y="4221"/>
                </a:cubicBezTo>
                <a:close/>
                <a:moveTo>
                  <a:pt x="2727" y="4300"/>
                </a:moveTo>
                <a:cubicBezTo>
                  <a:pt x="2728" y="4300"/>
                  <a:pt x="2729" y="4300"/>
                  <a:pt x="2730" y="4300"/>
                </a:cubicBezTo>
                <a:cubicBezTo>
                  <a:pt x="2747" y="4312"/>
                  <a:pt x="2735" y="4340"/>
                  <a:pt x="2724" y="4357"/>
                </a:cubicBezTo>
                <a:cubicBezTo>
                  <a:pt x="2721" y="4358"/>
                  <a:pt x="2719" y="4358"/>
                  <a:pt x="2717" y="4358"/>
                </a:cubicBezTo>
                <a:cubicBezTo>
                  <a:pt x="2693" y="4358"/>
                  <a:pt x="2702" y="4300"/>
                  <a:pt x="2727" y="4300"/>
                </a:cubicBezTo>
                <a:close/>
                <a:moveTo>
                  <a:pt x="2162" y="4323"/>
                </a:moveTo>
                <a:cubicBezTo>
                  <a:pt x="2151" y="4357"/>
                  <a:pt x="2111" y="4380"/>
                  <a:pt x="2105" y="4419"/>
                </a:cubicBezTo>
                <a:cubicBezTo>
                  <a:pt x="2100" y="4419"/>
                  <a:pt x="2094" y="4425"/>
                  <a:pt x="2088" y="4425"/>
                </a:cubicBezTo>
                <a:cubicBezTo>
                  <a:pt x="2094" y="4414"/>
                  <a:pt x="2111" y="4391"/>
                  <a:pt x="2117" y="4380"/>
                </a:cubicBezTo>
                <a:cubicBezTo>
                  <a:pt x="2117" y="4380"/>
                  <a:pt x="2111" y="4374"/>
                  <a:pt x="2111" y="4374"/>
                </a:cubicBezTo>
                <a:lnTo>
                  <a:pt x="2111" y="4368"/>
                </a:lnTo>
                <a:cubicBezTo>
                  <a:pt x="2128" y="4351"/>
                  <a:pt x="2140" y="4334"/>
                  <a:pt x="2162" y="4323"/>
                </a:cubicBezTo>
                <a:close/>
                <a:moveTo>
                  <a:pt x="2610" y="3188"/>
                </a:moveTo>
                <a:lnTo>
                  <a:pt x="2610" y="3188"/>
                </a:lnTo>
                <a:cubicBezTo>
                  <a:pt x="2525" y="3307"/>
                  <a:pt x="2423" y="3415"/>
                  <a:pt x="2327" y="3529"/>
                </a:cubicBezTo>
                <a:cubicBezTo>
                  <a:pt x="2310" y="3557"/>
                  <a:pt x="2270" y="3574"/>
                  <a:pt x="2276" y="3608"/>
                </a:cubicBezTo>
                <a:cubicBezTo>
                  <a:pt x="2287" y="3602"/>
                  <a:pt x="2310" y="3597"/>
                  <a:pt x="2321" y="3597"/>
                </a:cubicBezTo>
                <a:cubicBezTo>
                  <a:pt x="2327" y="3608"/>
                  <a:pt x="2344" y="3636"/>
                  <a:pt x="2349" y="3648"/>
                </a:cubicBezTo>
                <a:cubicBezTo>
                  <a:pt x="2332" y="3653"/>
                  <a:pt x="2315" y="3653"/>
                  <a:pt x="2298" y="3659"/>
                </a:cubicBezTo>
                <a:cubicBezTo>
                  <a:pt x="2287" y="3636"/>
                  <a:pt x="2270" y="3625"/>
                  <a:pt x="2247" y="3625"/>
                </a:cubicBezTo>
                <a:cubicBezTo>
                  <a:pt x="2185" y="3670"/>
                  <a:pt x="2157" y="3750"/>
                  <a:pt x="2100" y="3801"/>
                </a:cubicBezTo>
                <a:cubicBezTo>
                  <a:pt x="2077" y="3835"/>
                  <a:pt x="2037" y="3869"/>
                  <a:pt x="2032" y="3914"/>
                </a:cubicBezTo>
                <a:cubicBezTo>
                  <a:pt x="2071" y="3897"/>
                  <a:pt x="2100" y="3869"/>
                  <a:pt x="2105" y="3829"/>
                </a:cubicBezTo>
                <a:cubicBezTo>
                  <a:pt x="2128" y="3816"/>
                  <a:pt x="2147" y="3769"/>
                  <a:pt x="2175" y="3769"/>
                </a:cubicBezTo>
                <a:cubicBezTo>
                  <a:pt x="2181" y="3769"/>
                  <a:pt x="2189" y="3772"/>
                  <a:pt x="2196" y="3778"/>
                </a:cubicBezTo>
                <a:cubicBezTo>
                  <a:pt x="2179" y="3795"/>
                  <a:pt x="2174" y="3818"/>
                  <a:pt x="2185" y="3846"/>
                </a:cubicBezTo>
                <a:cubicBezTo>
                  <a:pt x="2174" y="3841"/>
                  <a:pt x="2157" y="3835"/>
                  <a:pt x="2145" y="3829"/>
                </a:cubicBezTo>
                <a:lnTo>
                  <a:pt x="2145" y="3880"/>
                </a:lnTo>
                <a:cubicBezTo>
                  <a:pt x="2140" y="3897"/>
                  <a:pt x="2128" y="3914"/>
                  <a:pt x="2117" y="3931"/>
                </a:cubicBezTo>
                <a:cubicBezTo>
                  <a:pt x="2105" y="3920"/>
                  <a:pt x="2094" y="3897"/>
                  <a:pt x="2088" y="3886"/>
                </a:cubicBezTo>
                <a:cubicBezTo>
                  <a:pt x="2088" y="3914"/>
                  <a:pt x="2088" y="3937"/>
                  <a:pt x="2088" y="3965"/>
                </a:cubicBezTo>
                <a:cubicBezTo>
                  <a:pt x="2083" y="3960"/>
                  <a:pt x="2071" y="3954"/>
                  <a:pt x="2066" y="3948"/>
                </a:cubicBezTo>
                <a:cubicBezTo>
                  <a:pt x="2026" y="3999"/>
                  <a:pt x="1986" y="4051"/>
                  <a:pt x="1952" y="4107"/>
                </a:cubicBezTo>
                <a:cubicBezTo>
                  <a:pt x="1952" y="4158"/>
                  <a:pt x="1896" y="4170"/>
                  <a:pt x="1862" y="4192"/>
                </a:cubicBezTo>
                <a:cubicBezTo>
                  <a:pt x="1879" y="4096"/>
                  <a:pt x="1969" y="4033"/>
                  <a:pt x="2020" y="3948"/>
                </a:cubicBezTo>
                <a:cubicBezTo>
                  <a:pt x="2044" y="3940"/>
                  <a:pt x="2021" y="3910"/>
                  <a:pt x="2005" y="3910"/>
                </a:cubicBezTo>
                <a:cubicBezTo>
                  <a:pt x="1998" y="3910"/>
                  <a:pt x="1992" y="3916"/>
                  <a:pt x="1992" y="3931"/>
                </a:cubicBezTo>
                <a:cubicBezTo>
                  <a:pt x="1890" y="4068"/>
                  <a:pt x="1788" y="4198"/>
                  <a:pt x="1691" y="4334"/>
                </a:cubicBezTo>
                <a:cubicBezTo>
                  <a:pt x="1657" y="4380"/>
                  <a:pt x="1623" y="4431"/>
                  <a:pt x="1583" y="4476"/>
                </a:cubicBezTo>
                <a:cubicBezTo>
                  <a:pt x="1618" y="4380"/>
                  <a:pt x="1691" y="4312"/>
                  <a:pt x="1742" y="4232"/>
                </a:cubicBezTo>
                <a:cubicBezTo>
                  <a:pt x="1737" y="4226"/>
                  <a:pt x="1731" y="4215"/>
                  <a:pt x="1725" y="4209"/>
                </a:cubicBezTo>
                <a:lnTo>
                  <a:pt x="1725" y="4209"/>
                </a:lnTo>
                <a:cubicBezTo>
                  <a:pt x="1737" y="4215"/>
                  <a:pt x="1754" y="4221"/>
                  <a:pt x="1765" y="4226"/>
                </a:cubicBezTo>
                <a:cubicBezTo>
                  <a:pt x="1765" y="4209"/>
                  <a:pt x="1771" y="4187"/>
                  <a:pt x="1771" y="4170"/>
                </a:cubicBezTo>
                <a:cubicBezTo>
                  <a:pt x="1782" y="4164"/>
                  <a:pt x="1799" y="4153"/>
                  <a:pt x="1805" y="4141"/>
                </a:cubicBezTo>
                <a:cubicBezTo>
                  <a:pt x="1805" y="4136"/>
                  <a:pt x="1805" y="4113"/>
                  <a:pt x="1805" y="4107"/>
                </a:cubicBezTo>
                <a:cubicBezTo>
                  <a:pt x="1810" y="4102"/>
                  <a:pt x="1827" y="4102"/>
                  <a:pt x="1833" y="4096"/>
                </a:cubicBezTo>
                <a:cubicBezTo>
                  <a:pt x="1975" y="3869"/>
                  <a:pt x="2179" y="3682"/>
                  <a:pt x="2332" y="3460"/>
                </a:cubicBezTo>
                <a:cubicBezTo>
                  <a:pt x="2440" y="3387"/>
                  <a:pt x="2503" y="3262"/>
                  <a:pt x="2610" y="3188"/>
                </a:cubicBezTo>
                <a:close/>
                <a:moveTo>
                  <a:pt x="1691" y="4442"/>
                </a:moveTo>
                <a:cubicBezTo>
                  <a:pt x="1691" y="4442"/>
                  <a:pt x="1697" y="4442"/>
                  <a:pt x="1697" y="4448"/>
                </a:cubicBezTo>
                <a:cubicBezTo>
                  <a:pt x="1686" y="4459"/>
                  <a:pt x="1680" y="4470"/>
                  <a:pt x="1674" y="4482"/>
                </a:cubicBezTo>
                <a:cubicBezTo>
                  <a:pt x="1669" y="4465"/>
                  <a:pt x="1674" y="4442"/>
                  <a:pt x="1691" y="4442"/>
                </a:cubicBezTo>
                <a:close/>
                <a:moveTo>
                  <a:pt x="1691" y="4493"/>
                </a:moveTo>
                <a:cubicBezTo>
                  <a:pt x="1691" y="4493"/>
                  <a:pt x="1686" y="4493"/>
                  <a:pt x="1686" y="4499"/>
                </a:cubicBezTo>
                <a:cubicBezTo>
                  <a:pt x="1686" y="4499"/>
                  <a:pt x="1686" y="4493"/>
                  <a:pt x="1680" y="4493"/>
                </a:cubicBezTo>
                <a:close/>
                <a:moveTo>
                  <a:pt x="1646" y="4493"/>
                </a:moveTo>
                <a:cubicBezTo>
                  <a:pt x="1669" y="4493"/>
                  <a:pt x="1674" y="4504"/>
                  <a:pt x="1663" y="4527"/>
                </a:cubicBezTo>
                <a:cubicBezTo>
                  <a:pt x="1635" y="4527"/>
                  <a:pt x="1629" y="4516"/>
                  <a:pt x="1646" y="4493"/>
                </a:cubicBezTo>
                <a:close/>
                <a:moveTo>
                  <a:pt x="2032" y="4516"/>
                </a:moveTo>
                <a:cubicBezTo>
                  <a:pt x="2026" y="4533"/>
                  <a:pt x="2015" y="4544"/>
                  <a:pt x="2003" y="4561"/>
                </a:cubicBezTo>
                <a:cubicBezTo>
                  <a:pt x="2003" y="4538"/>
                  <a:pt x="2015" y="4527"/>
                  <a:pt x="2032" y="4516"/>
                </a:cubicBezTo>
                <a:close/>
                <a:moveTo>
                  <a:pt x="2300" y="4538"/>
                </a:moveTo>
                <a:cubicBezTo>
                  <a:pt x="2301" y="4538"/>
                  <a:pt x="2303" y="4538"/>
                  <a:pt x="2304" y="4538"/>
                </a:cubicBezTo>
                <a:cubicBezTo>
                  <a:pt x="2320" y="4554"/>
                  <a:pt x="2302" y="4584"/>
                  <a:pt x="2285" y="4584"/>
                </a:cubicBezTo>
                <a:cubicBezTo>
                  <a:pt x="2284" y="4584"/>
                  <a:pt x="2283" y="4584"/>
                  <a:pt x="2281" y="4584"/>
                </a:cubicBezTo>
                <a:cubicBezTo>
                  <a:pt x="2265" y="4573"/>
                  <a:pt x="2279" y="4538"/>
                  <a:pt x="2300" y="4538"/>
                </a:cubicBezTo>
                <a:close/>
                <a:moveTo>
                  <a:pt x="2962" y="4124"/>
                </a:moveTo>
                <a:cubicBezTo>
                  <a:pt x="2832" y="4277"/>
                  <a:pt x="2701" y="4436"/>
                  <a:pt x="2582" y="4601"/>
                </a:cubicBezTo>
                <a:lnTo>
                  <a:pt x="2582" y="4595"/>
                </a:lnTo>
                <a:cubicBezTo>
                  <a:pt x="2622" y="4538"/>
                  <a:pt x="2679" y="4487"/>
                  <a:pt x="2690" y="4414"/>
                </a:cubicBezTo>
                <a:lnTo>
                  <a:pt x="2690" y="4414"/>
                </a:lnTo>
                <a:cubicBezTo>
                  <a:pt x="2679" y="4419"/>
                  <a:pt x="2650" y="4431"/>
                  <a:pt x="2633" y="4431"/>
                </a:cubicBezTo>
                <a:cubicBezTo>
                  <a:pt x="2639" y="4419"/>
                  <a:pt x="2639" y="4402"/>
                  <a:pt x="2639" y="4391"/>
                </a:cubicBezTo>
                <a:cubicBezTo>
                  <a:pt x="2656" y="4397"/>
                  <a:pt x="2667" y="4397"/>
                  <a:pt x="2679" y="4402"/>
                </a:cubicBezTo>
                <a:lnTo>
                  <a:pt x="2679" y="4363"/>
                </a:lnTo>
                <a:cubicBezTo>
                  <a:pt x="2684" y="4385"/>
                  <a:pt x="2690" y="4408"/>
                  <a:pt x="2696" y="4431"/>
                </a:cubicBezTo>
                <a:cubicBezTo>
                  <a:pt x="2798" y="4340"/>
                  <a:pt x="2860" y="4209"/>
                  <a:pt x="2962" y="4124"/>
                </a:cubicBezTo>
                <a:close/>
                <a:moveTo>
                  <a:pt x="2537" y="4601"/>
                </a:moveTo>
                <a:lnTo>
                  <a:pt x="2514" y="4629"/>
                </a:lnTo>
                <a:lnTo>
                  <a:pt x="2554" y="4635"/>
                </a:lnTo>
                <a:cubicBezTo>
                  <a:pt x="2542" y="4646"/>
                  <a:pt x="2537" y="4658"/>
                  <a:pt x="2531" y="4663"/>
                </a:cubicBezTo>
                <a:cubicBezTo>
                  <a:pt x="2525" y="4658"/>
                  <a:pt x="2520" y="4641"/>
                  <a:pt x="2520" y="4635"/>
                </a:cubicBezTo>
                <a:cubicBezTo>
                  <a:pt x="2508" y="4646"/>
                  <a:pt x="2491" y="4663"/>
                  <a:pt x="2486" y="4675"/>
                </a:cubicBezTo>
                <a:cubicBezTo>
                  <a:pt x="2469" y="4675"/>
                  <a:pt x="2452" y="4675"/>
                  <a:pt x="2440" y="4680"/>
                </a:cubicBezTo>
                <a:cubicBezTo>
                  <a:pt x="2469" y="4646"/>
                  <a:pt x="2503" y="4624"/>
                  <a:pt x="2537" y="4601"/>
                </a:cubicBezTo>
                <a:close/>
                <a:moveTo>
                  <a:pt x="16727" y="4953"/>
                </a:moveTo>
                <a:cubicBezTo>
                  <a:pt x="16727" y="4958"/>
                  <a:pt x="16733" y="4964"/>
                  <a:pt x="16733" y="4970"/>
                </a:cubicBezTo>
                <a:cubicBezTo>
                  <a:pt x="16727" y="4970"/>
                  <a:pt x="16721" y="4964"/>
                  <a:pt x="16716" y="4958"/>
                </a:cubicBezTo>
                <a:cubicBezTo>
                  <a:pt x="16716" y="4958"/>
                  <a:pt x="16727" y="4953"/>
                  <a:pt x="16727" y="4953"/>
                </a:cubicBezTo>
                <a:close/>
                <a:moveTo>
                  <a:pt x="1549" y="4544"/>
                </a:moveTo>
                <a:cubicBezTo>
                  <a:pt x="1487" y="4663"/>
                  <a:pt x="1419" y="4782"/>
                  <a:pt x="1357" y="4902"/>
                </a:cubicBezTo>
                <a:cubicBezTo>
                  <a:pt x="1334" y="4930"/>
                  <a:pt x="1317" y="4958"/>
                  <a:pt x="1294" y="4987"/>
                </a:cubicBezTo>
                <a:lnTo>
                  <a:pt x="1283" y="4987"/>
                </a:lnTo>
                <a:cubicBezTo>
                  <a:pt x="1288" y="4981"/>
                  <a:pt x="1288" y="4981"/>
                  <a:pt x="1294" y="4975"/>
                </a:cubicBezTo>
                <a:cubicBezTo>
                  <a:pt x="1288" y="4958"/>
                  <a:pt x="1288" y="4941"/>
                  <a:pt x="1283" y="4924"/>
                </a:cubicBezTo>
                <a:cubicBezTo>
                  <a:pt x="1391" y="4833"/>
                  <a:pt x="1402" y="4669"/>
                  <a:pt x="1515" y="4590"/>
                </a:cubicBezTo>
                <a:cubicBezTo>
                  <a:pt x="1510" y="4584"/>
                  <a:pt x="1498" y="4572"/>
                  <a:pt x="1493" y="4567"/>
                </a:cubicBezTo>
                <a:cubicBezTo>
                  <a:pt x="1515" y="4561"/>
                  <a:pt x="1532" y="4555"/>
                  <a:pt x="1549" y="4544"/>
                </a:cubicBezTo>
                <a:close/>
                <a:moveTo>
                  <a:pt x="16735" y="4980"/>
                </a:moveTo>
                <a:lnTo>
                  <a:pt x="16735" y="4980"/>
                </a:lnTo>
                <a:cubicBezTo>
                  <a:pt x="16737" y="4982"/>
                  <a:pt x="16741" y="4983"/>
                  <a:pt x="16744" y="4987"/>
                </a:cubicBezTo>
                <a:cubicBezTo>
                  <a:pt x="16744" y="4990"/>
                  <a:pt x="16744" y="4994"/>
                  <a:pt x="16745" y="4998"/>
                </a:cubicBezTo>
                <a:lnTo>
                  <a:pt x="16745" y="4998"/>
                </a:lnTo>
                <a:cubicBezTo>
                  <a:pt x="16742" y="4993"/>
                  <a:pt x="16738" y="4987"/>
                  <a:pt x="16735" y="4980"/>
                </a:cubicBezTo>
                <a:close/>
                <a:moveTo>
                  <a:pt x="17100" y="4985"/>
                </a:moveTo>
                <a:cubicBezTo>
                  <a:pt x="17104" y="4985"/>
                  <a:pt x="17108" y="4986"/>
                  <a:pt x="17113" y="4987"/>
                </a:cubicBezTo>
                <a:cubicBezTo>
                  <a:pt x="17127" y="5010"/>
                  <a:pt x="17125" y="5022"/>
                  <a:pt x="17108" y="5022"/>
                </a:cubicBezTo>
                <a:cubicBezTo>
                  <a:pt x="17105" y="5022"/>
                  <a:pt x="17100" y="5022"/>
                  <a:pt x="17096" y="5021"/>
                </a:cubicBezTo>
                <a:cubicBezTo>
                  <a:pt x="17081" y="4997"/>
                  <a:pt x="17083" y="4985"/>
                  <a:pt x="17100" y="4985"/>
                </a:cubicBezTo>
                <a:close/>
                <a:moveTo>
                  <a:pt x="1396" y="4902"/>
                </a:moveTo>
                <a:cubicBezTo>
                  <a:pt x="1396" y="4907"/>
                  <a:pt x="1396" y="4919"/>
                  <a:pt x="1396" y="4924"/>
                </a:cubicBezTo>
                <a:cubicBezTo>
                  <a:pt x="1368" y="4947"/>
                  <a:pt x="1357" y="4998"/>
                  <a:pt x="1374" y="5032"/>
                </a:cubicBezTo>
                <a:cubicBezTo>
                  <a:pt x="1362" y="5026"/>
                  <a:pt x="1345" y="5015"/>
                  <a:pt x="1334" y="5009"/>
                </a:cubicBezTo>
                <a:cubicBezTo>
                  <a:pt x="1351" y="4970"/>
                  <a:pt x="1374" y="4936"/>
                  <a:pt x="1396" y="4902"/>
                </a:cubicBezTo>
                <a:close/>
                <a:moveTo>
                  <a:pt x="1254" y="5026"/>
                </a:moveTo>
                <a:cubicBezTo>
                  <a:pt x="1254" y="5038"/>
                  <a:pt x="1254" y="5043"/>
                  <a:pt x="1254" y="5055"/>
                </a:cubicBezTo>
                <a:cubicBezTo>
                  <a:pt x="1249" y="5055"/>
                  <a:pt x="1243" y="5055"/>
                  <a:pt x="1237" y="5060"/>
                </a:cubicBezTo>
                <a:cubicBezTo>
                  <a:pt x="1243" y="5049"/>
                  <a:pt x="1249" y="5038"/>
                  <a:pt x="1254" y="5026"/>
                </a:cubicBezTo>
                <a:close/>
                <a:moveTo>
                  <a:pt x="1322" y="5026"/>
                </a:moveTo>
                <a:cubicBezTo>
                  <a:pt x="1340" y="5026"/>
                  <a:pt x="1351" y="5032"/>
                  <a:pt x="1362" y="5032"/>
                </a:cubicBezTo>
                <a:cubicBezTo>
                  <a:pt x="1362" y="5038"/>
                  <a:pt x="1362" y="5043"/>
                  <a:pt x="1362" y="5043"/>
                </a:cubicBezTo>
                <a:cubicBezTo>
                  <a:pt x="1357" y="5049"/>
                  <a:pt x="1351" y="5060"/>
                  <a:pt x="1345" y="5066"/>
                </a:cubicBezTo>
                <a:cubicBezTo>
                  <a:pt x="1334" y="5060"/>
                  <a:pt x="1322" y="5049"/>
                  <a:pt x="1317" y="5049"/>
                </a:cubicBezTo>
                <a:cubicBezTo>
                  <a:pt x="1317" y="5038"/>
                  <a:pt x="1322" y="5032"/>
                  <a:pt x="1322" y="5026"/>
                </a:cubicBezTo>
                <a:close/>
                <a:moveTo>
                  <a:pt x="17158" y="5072"/>
                </a:moveTo>
                <a:cubicBezTo>
                  <a:pt x="17167" y="5091"/>
                  <a:pt x="17165" y="5102"/>
                  <a:pt x="17148" y="5102"/>
                </a:cubicBezTo>
                <a:cubicBezTo>
                  <a:pt x="17144" y="5102"/>
                  <a:pt x="17140" y="5101"/>
                  <a:pt x="17135" y="5100"/>
                </a:cubicBezTo>
                <a:cubicBezTo>
                  <a:pt x="17124" y="5077"/>
                  <a:pt x="17135" y="5072"/>
                  <a:pt x="17158" y="5072"/>
                </a:cubicBezTo>
                <a:close/>
                <a:moveTo>
                  <a:pt x="1203" y="5146"/>
                </a:moveTo>
                <a:lnTo>
                  <a:pt x="1203" y="5151"/>
                </a:lnTo>
                <a:cubicBezTo>
                  <a:pt x="1203" y="5151"/>
                  <a:pt x="1203" y="5157"/>
                  <a:pt x="1198" y="5163"/>
                </a:cubicBezTo>
                <a:cubicBezTo>
                  <a:pt x="1198" y="5157"/>
                  <a:pt x="1203" y="5151"/>
                  <a:pt x="1203" y="5146"/>
                </a:cubicBezTo>
                <a:close/>
                <a:moveTo>
                  <a:pt x="1340" y="5077"/>
                </a:moveTo>
                <a:cubicBezTo>
                  <a:pt x="1340" y="5089"/>
                  <a:pt x="1334" y="5100"/>
                  <a:pt x="1334" y="5112"/>
                </a:cubicBezTo>
                <a:cubicBezTo>
                  <a:pt x="1328" y="5117"/>
                  <a:pt x="1328" y="5123"/>
                  <a:pt x="1322" y="5123"/>
                </a:cubicBezTo>
                <a:lnTo>
                  <a:pt x="1317" y="5129"/>
                </a:lnTo>
                <a:lnTo>
                  <a:pt x="1322" y="5129"/>
                </a:lnTo>
                <a:cubicBezTo>
                  <a:pt x="1311" y="5140"/>
                  <a:pt x="1305" y="5151"/>
                  <a:pt x="1300" y="5163"/>
                </a:cubicBezTo>
                <a:lnTo>
                  <a:pt x="1266" y="5163"/>
                </a:lnTo>
                <a:cubicBezTo>
                  <a:pt x="1266" y="5157"/>
                  <a:pt x="1271" y="5151"/>
                  <a:pt x="1271" y="5151"/>
                </a:cubicBezTo>
                <a:cubicBezTo>
                  <a:pt x="1277" y="5146"/>
                  <a:pt x="1294" y="5134"/>
                  <a:pt x="1300" y="5129"/>
                </a:cubicBezTo>
                <a:lnTo>
                  <a:pt x="1305" y="5106"/>
                </a:lnTo>
                <a:cubicBezTo>
                  <a:pt x="1317" y="5094"/>
                  <a:pt x="1328" y="5083"/>
                  <a:pt x="1340" y="5077"/>
                </a:cubicBezTo>
                <a:close/>
                <a:moveTo>
                  <a:pt x="1260" y="5094"/>
                </a:moveTo>
                <a:lnTo>
                  <a:pt x="1260" y="5094"/>
                </a:lnTo>
                <a:cubicBezTo>
                  <a:pt x="1243" y="5134"/>
                  <a:pt x="1226" y="5174"/>
                  <a:pt x="1209" y="5208"/>
                </a:cubicBezTo>
                <a:lnTo>
                  <a:pt x="1203" y="5208"/>
                </a:lnTo>
                <a:cubicBezTo>
                  <a:pt x="1215" y="5168"/>
                  <a:pt x="1237" y="5134"/>
                  <a:pt x="1260" y="5094"/>
                </a:cubicBezTo>
                <a:close/>
                <a:moveTo>
                  <a:pt x="16778" y="5043"/>
                </a:moveTo>
                <a:cubicBezTo>
                  <a:pt x="16789" y="5077"/>
                  <a:pt x="16806" y="5112"/>
                  <a:pt x="16835" y="5129"/>
                </a:cubicBezTo>
                <a:cubicBezTo>
                  <a:pt x="16852" y="5157"/>
                  <a:pt x="16863" y="5180"/>
                  <a:pt x="16880" y="5208"/>
                </a:cubicBezTo>
                <a:cubicBezTo>
                  <a:pt x="16880" y="5214"/>
                  <a:pt x="16874" y="5219"/>
                  <a:pt x="16874" y="5225"/>
                </a:cubicBezTo>
                <a:cubicBezTo>
                  <a:pt x="16835" y="5168"/>
                  <a:pt x="16801" y="5112"/>
                  <a:pt x="16767" y="5049"/>
                </a:cubicBezTo>
                <a:cubicBezTo>
                  <a:pt x="16767" y="5049"/>
                  <a:pt x="16778" y="5049"/>
                  <a:pt x="16778" y="5043"/>
                </a:cubicBezTo>
                <a:close/>
                <a:moveTo>
                  <a:pt x="17207" y="5187"/>
                </a:moveTo>
                <a:cubicBezTo>
                  <a:pt x="17225" y="5187"/>
                  <a:pt x="17252" y="5219"/>
                  <a:pt x="17221" y="5231"/>
                </a:cubicBezTo>
                <a:cubicBezTo>
                  <a:pt x="17215" y="5225"/>
                  <a:pt x="17203" y="5214"/>
                  <a:pt x="17192" y="5208"/>
                </a:cubicBezTo>
                <a:cubicBezTo>
                  <a:pt x="17192" y="5193"/>
                  <a:pt x="17199" y="5187"/>
                  <a:pt x="17207" y="5187"/>
                </a:cubicBezTo>
                <a:close/>
                <a:moveTo>
                  <a:pt x="16897" y="5248"/>
                </a:moveTo>
                <a:cubicBezTo>
                  <a:pt x="16908" y="5265"/>
                  <a:pt x="16914" y="5276"/>
                  <a:pt x="16925" y="5293"/>
                </a:cubicBezTo>
                <a:cubicBezTo>
                  <a:pt x="16920" y="5299"/>
                  <a:pt x="16920" y="5304"/>
                  <a:pt x="16920" y="5310"/>
                </a:cubicBezTo>
                <a:cubicBezTo>
                  <a:pt x="16908" y="5299"/>
                  <a:pt x="16903" y="5287"/>
                  <a:pt x="16897" y="5270"/>
                </a:cubicBezTo>
                <a:lnTo>
                  <a:pt x="16897" y="5248"/>
                </a:lnTo>
                <a:close/>
                <a:moveTo>
                  <a:pt x="17561" y="5338"/>
                </a:moveTo>
                <a:cubicBezTo>
                  <a:pt x="17567" y="5338"/>
                  <a:pt x="17584" y="5350"/>
                  <a:pt x="17589" y="5355"/>
                </a:cubicBezTo>
                <a:cubicBezTo>
                  <a:pt x="17588" y="5366"/>
                  <a:pt x="17581" y="5370"/>
                  <a:pt x="17574" y="5370"/>
                </a:cubicBezTo>
                <a:cubicBezTo>
                  <a:pt x="17557" y="5370"/>
                  <a:pt x="17537" y="5350"/>
                  <a:pt x="17561" y="5338"/>
                </a:cubicBezTo>
                <a:close/>
                <a:moveTo>
                  <a:pt x="16948" y="5333"/>
                </a:moveTo>
                <a:cubicBezTo>
                  <a:pt x="16948" y="5344"/>
                  <a:pt x="16954" y="5355"/>
                  <a:pt x="16960" y="5367"/>
                </a:cubicBezTo>
                <a:lnTo>
                  <a:pt x="16954" y="5378"/>
                </a:lnTo>
                <a:lnTo>
                  <a:pt x="16954" y="5373"/>
                </a:lnTo>
                <a:lnTo>
                  <a:pt x="16948" y="5373"/>
                </a:lnTo>
                <a:cubicBezTo>
                  <a:pt x="16942" y="5361"/>
                  <a:pt x="16931" y="5344"/>
                  <a:pt x="16925" y="5333"/>
                </a:cubicBezTo>
                <a:close/>
                <a:moveTo>
                  <a:pt x="17260" y="5236"/>
                </a:moveTo>
                <a:cubicBezTo>
                  <a:pt x="17294" y="5293"/>
                  <a:pt x="17323" y="5350"/>
                  <a:pt x="17345" y="5407"/>
                </a:cubicBezTo>
                <a:cubicBezTo>
                  <a:pt x="17283" y="5378"/>
                  <a:pt x="17255" y="5310"/>
                  <a:pt x="17215" y="5259"/>
                </a:cubicBezTo>
                <a:cubicBezTo>
                  <a:pt x="17226" y="5253"/>
                  <a:pt x="17243" y="5242"/>
                  <a:pt x="17260" y="5236"/>
                </a:cubicBezTo>
                <a:close/>
                <a:moveTo>
                  <a:pt x="2196" y="5129"/>
                </a:moveTo>
                <a:lnTo>
                  <a:pt x="2196" y="5129"/>
                </a:lnTo>
                <a:cubicBezTo>
                  <a:pt x="2191" y="5163"/>
                  <a:pt x="2168" y="5191"/>
                  <a:pt x="2162" y="5219"/>
                </a:cubicBezTo>
                <a:cubicBezTo>
                  <a:pt x="2145" y="5248"/>
                  <a:pt x="2128" y="5276"/>
                  <a:pt x="2105" y="5310"/>
                </a:cubicBezTo>
                <a:cubicBezTo>
                  <a:pt x="2094" y="5321"/>
                  <a:pt x="2088" y="5338"/>
                  <a:pt x="2077" y="5355"/>
                </a:cubicBezTo>
                <a:cubicBezTo>
                  <a:pt x="2066" y="5378"/>
                  <a:pt x="2054" y="5395"/>
                  <a:pt x="2043" y="5418"/>
                </a:cubicBezTo>
                <a:cubicBezTo>
                  <a:pt x="2049" y="5373"/>
                  <a:pt x="2060" y="5327"/>
                  <a:pt x="2100" y="5304"/>
                </a:cubicBezTo>
                <a:cubicBezTo>
                  <a:pt x="2100" y="5299"/>
                  <a:pt x="2100" y="5282"/>
                  <a:pt x="2100" y="5276"/>
                </a:cubicBezTo>
                <a:cubicBezTo>
                  <a:pt x="2117" y="5253"/>
                  <a:pt x="2140" y="5236"/>
                  <a:pt x="2134" y="5214"/>
                </a:cubicBezTo>
                <a:cubicBezTo>
                  <a:pt x="2157" y="5197"/>
                  <a:pt x="2174" y="5174"/>
                  <a:pt x="2168" y="5146"/>
                </a:cubicBezTo>
                <a:cubicBezTo>
                  <a:pt x="2174" y="5146"/>
                  <a:pt x="2191" y="5134"/>
                  <a:pt x="2196" y="5129"/>
                </a:cubicBezTo>
                <a:close/>
                <a:moveTo>
                  <a:pt x="17343" y="5410"/>
                </a:moveTo>
                <a:cubicBezTo>
                  <a:pt x="17352" y="5410"/>
                  <a:pt x="17360" y="5414"/>
                  <a:pt x="17362" y="5424"/>
                </a:cubicBezTo>
                <a:cubicBezTo>
                  <a:pt x="17366" y="5440"/>
                  <a:pt x="17351" y="5451"/>
                  <a:pt x="17338" y="5451"/>
                </a:cubicBezTo>
                <a:cubicBezTo>
                  <a:pt x="17330" y="5451"/>
                  <a:pt x="17323" y="5446"/>
                  <a:pt x="17323" y="5435"/>
                </a:cubicBezTo>
                <a:cubicBezTo>
                  <a:pt x="17319" y="5418"/>
                  <a:pt x="17331" y="5410"/>
                  <a:pt x="17343" y="5410"/>
                </a:cubicBezTo>
                <a:close/>
                <a:moveTo>
                  <a:pt x="16994" y="5424"/>
                </a:moveTo>
                <a:cubicBezTo>
                  <a:pt x="16999" y="5435"/>
                  <a:pt x="16999" y="5441"/>
                  <a:pt x="17005" y="5452"/>
                </a:cubicBezTo>
                <a:cubicBezTo>
                  <a:pt x="16999" y="5452"/>
                  <a:pt x="16994" y="5446"/>
                  <a:pt x="16988" y="5446"/>
                </a:cubicBezTo>
                <a:cubicBezTo>
                  <a:pt x="16988" y="5441"/>
                  <a:pt x="16988" y="5435"/>
                  <a:pt x="16994" y="5424"/>
                </a:cubicBezTo>
                <a:close/>
                <a:moveTo>
                  <a:pt x="17374" y="5480"/>
                </a:moveTo>
                <a:cubicBezTo>
                  <a:pt x="17381" y="5480"/>
                  <a:pt x="17388" y="5485"/>
                  <a:pt x="17391" y="5497"/>
                </a:cubicBezTo>
                <a:cubicBezTo>
                  <a:pt x="17383" y="5505"/>
                  <a:pt x="17376" y="5509"/>
                  <a:pt x="17370" y="5509"/>
                </a:cubicBezTo>
                <a:cubicBezTo>
                  <a:pt x="17363" y="5509"/>
                  <a:pt x="17357" y="5504"/>
                  <a:pt x="17351" y="5492"/>
                </a:cubicBezTo>
                <a:cubicBezTo>
                  <a:pt x="17359" y="5484"/>
                  <a:pt x="17367" y="5480"/>
                  <a:pt x="17374" y="5480"/>
                </a:cubicBezTo>
                <a:close/>
                <a:moveTo>
                  <a:pt x="17016" y="5469"/>
                </a:moveTo>
                <a:cubicBezTo>
                  <a:pt x="17022" y="5480"/>
                  <a:pt x="17028" y="5497"/>
                  <a:pt x="17039" y="5509"/>
                </a:cubicBezTo>
                <a:cubicBezTo>
                  <a:pt x="17033" y="5509"/>
                  <a:pt x="17022" y="5514"/>
                  <a:pt x="17022" y="5514"/>
                </a:cubicBezTo>
                <a:cubicBezTo>
                  <a:pt x="17016" y="5503"/>
                  <a:pt x="17011" y="5497"/>
                  <a:pt x="17005" y="5486"/>
                </a:cubicBezTo>
                <a:cubicBezTo>
                  <a:pt x="17011" y="5480"/>
                  <a:pt x="17011" y="5475"/>
                  <a:pt x="17016" y="5469"/>
                </a:cubicBezTo>
                <a:close/>
                <a:moveTo>
                  <a:pt x="16728" y="5450"/>
                </a:moveTo>
                <a:cubicBezTo>
                  <a:pt x="16745" y="5450"/>
                  <a:pt x="16781" y="5507"/>
                  <a:pt x="16750" y="5520"/>
                </a:cubicBezTo>
                <a:cubicBezTo>
                  <a:pt x="16738" y="5503"/>
                  <a:pt x="16733" y="5480"/>
                  <a:pt x="16721" y="5463"/>
                </a:cubicBezTo>
                <a:cubicBezTo>
                  <a:pt x="16721" y="5454"/>
                  <a:pt x="16724" y="5450"/>
                  <a:pt x="16728" y="5450"/>
                </a:cubicBezTo>
                <a:close/>
                <a:moveTo>
                  <a:pt x="17516" y="5367"/>
                </a:moveTo>
                <a:cubicBezTo>
                  <a:pt x="17538" y="5367"/>
                  <a:pt x="17550" y="5384"/>
                  <a:pt x="17567" y="5395"/>
                </a:cubicBezTo>
                <a:cubicBezTo>
                  <a:pt x="17572" y="5395"/>
                  <a:pt x="17584" y="5390"/>
                  <a:pt x="17589" y="5390"/>
                </a:cubicBezTo>
                <a:cubicBezTo>
                  <a:pt x="17595" y="5441"/>
                  <a:pt x="17635" y="5492"/>
                  <a:pt x="17640" y="5537"/>
                </a:cubicBezTo>
                <a:cubicBezTo>
                  <a:pt x="17635" y="5538"/>
                  <a:pt x="17630" y="5539"/>
                  <a:pt x="17625" y="5539"/>
                </a:cubicBezTo>
                <a:cubicBezTo>
                  <a:pt x="17610" y="5539"/>
                  <a:pt x="17599" y="5532"/>
                  <a:pt x="17595" y="5514"/>
                </a:cubicBezTo>
                <a:cubicBezTo>
                  <a:pt x="17567" y="5469"/>
                  <a:pt x="17550" y="5418"/>
                  <a:pt x="17516" y="5367"/>
                </a:cubicBezTo>
                <a:close/>
                <a:moveTo>
                  <a:pt x="1061" y="5537"/>
                </a:moveTo>
                <a:cubicBezTo>
                  <a:pt x="1061" y="5543"/>
                  <a:pt x="1056" y="5548"/>
                  <a:pt x="1056" y="5548"/>
                </a:cubicBezTo>
                <a:cubicBezTo>
                  <a:pt x="1056" y="5543"/>
                  <a:pt x="1056" y="5537"/>
                  <a:pt x="1050" y="5537"/>
                </a:cubicBezTo>
                <a:close/>
                <a:moveTo>
                  <a:pt x="16647" y="4158"/>
                </a:moveTo>
                <a:lnTo>
                  <a:pt x="16647" y="4158"/>
                </a:lnTo>
                <a:cubicBezTo>
                  <a:pt x="16727" y="4221"/>
                  <a:pt x="16761" y="4317"/>
                  <a:pt x="16823" y="4397"/>
                </a:cubicBezTo>
                <a:lnTo>
                  <a:pt x="16846" y="4385"/>
                </a:lnTo>
                <a:lnTo>
                  <a:pt x="16846" y="4385"/>
                </a:lnTo>
                <a:cubicBezTo>
                  <a:pt x="16840" y="4391"/>
                  <a:pt x="16829" y="4408"/>
                  <a:pt x="16818" y="4414"/>
                </a:cubicBezTo>
                <a:cubicBezTo>
                  <a:pt x="16835" y="4425"/>
                  <a:pt x="16857" y="4436"/>
                  <a:pt x="16869" y="4442"/>
                </a:cubicBezTo>
                <a:cubicBezTo>
                  <a:pt x="16869" y="4453"/>
                  <a:pt x="16880" y="4476"/>
                  <a:pt x="16880" y="4482"/>
                </a:cubicBezTo>
                <a:cubicBezTo>
                  <a:pt x="16891" y="4487"/>
                  <a:pt x="16908" y="4493"/>
                  <a:pt x="16914" y="4499"/>
                </a:cubicBezTo>
                <a:cubicBezTo>
                  <a:pt x="16914" y="4504"/>
                  <a:pt x="16914" y="4521"/>
                  <a:pt x="16914" y="4527"/>
                </a:cubicBezTo>
                <a:cubicBezTo>
                  <a:pt x="17079" y="4743"/>
                  <a:pt x="17181" y="4998"/>
                  <a:pt x="17334" y="5219"/>
                </a:cubicBezTo>
                <a:cubicBezTo>
                  <a:pt x="17368" y="5344"/>
                  <a:pt x="17459" y="5446"/>
                  <a:pt x="17493" y="5571"/>
                </a:cubicBezTo>
                <a:cubicBezTo>
                  <a:pt x="17408" y="5452"/>
                  <a:pt x="17345" y="5316"/>
                  <a:pt x="17272" y="5185"/>
                </a:cubicBezTo>
                <a:lnTo>
                  <a:pt x="17272" y="5191"/>
                </a:lnTo>
                <a:cubicBezTo>
                  <a:pt x="17255" y="5163"/>
                  <a:pt x="17255" y="5123"/>
                  <a:pt x="17221" y="5117"/>
                </a:cubicBezTo>
                <a:cubicBezTo>
                  <a:pt x="17221" y="5129"/>
                  <a:pt x="17215" y="5151"/>
                  <a:pt x="17215" y="5163"/>
                </a:cubicBezTo>
                <a:cubicBezTo>
                  <a:pt x="17198" y="5163"/>
                  <a:pt x="17169" y="5168"/>
                  <a:pt x="17152" y="5168"/>
                </a:cubicBezTo>
                <a:cubicBezTo>
                  <a:pt x="17158" y="5151"/>
                  <a:pt x="17158" y="5134"/>
                  <a:pt x="17164" y="5117"/>
                </a:cubicBezTo>
                <a:cubicBezTo>
                  <a:pt x="17186" y="5117"/>
                  <a:pt x="17203" y="5106"/>
                  <a:pt x="17209" y="5077"/>
                </a:cubicBezTo>
                <a:cubicBezTo>
                  <a:pt x="17192" y="5009"/>
                  <a:pt x="17130" y="4953"/>
                  <a:pt x="17096" y="4885"/>
                </a:cubicBezTo>
                <a:cubicBezTo>
                  <a:pt x="17079" y="4845"/>
                  <a:pt x="17062" y="4794"/>
                  <a:pt x="17016" y="4782"/>
                </a:cubicBezTo>
                <a:lnTo>
                  <a:pt x="17016" y="4782"/>
                </a:lnTo>
                <a:cubicBezTo>
                  <a:pt x="17016" y="4816"/>
                  <a:pt x="17033" y="4856"/>
                  <a:pt x="17067" y="4879"/>
                </a:cubicBezTo>
                <a:cubicBezTo>
                  <a:pt x="17073" y="4913"/>
                  <a:pt x="17135" y="4958"/>
                  <a:pt x="17090" y="4981"/>
                </a:cubicBezTo>
                <a:cubicBezTo>
                  <a:pt x="17073" y="4953"/>
                  <a:pt x="17056" y="4941"/>
                  <a:pt x="17028" y="4941"/>
                </a:cubicBezTo>
                <a:cubicBezTo>
                  <a:pt x="17033" y="4936"/>
                  <a:pt x="17045" y="4919"/>
                  <a:pt x="17056" y="4913"/>
                </a:cubicBezTo>
                <a:cubicBezTo>
                  <a:pt x="17045" y="4907"/>
                  <a:pt x="17016" y="4902"/>
                  <a:pt x="17005" y="4896"/>
                </a:cubicBezTo>
                <a:cubicBezTo>
                  <a:pt x="16994" y="4879"/>
                  <a:pt x="16982" y="4862"/>
                  <a:pt x="16971" y="4845"/>
                </a:cubicBezTo>
                <a:cubicBezTo>
                  <a:pt x="16988" y="4845"/>
                  <a:pt x="17011" y="4839"/>
                  <a:pt x="17022" y="4839"/>
                </a:cubicBezTo>
                <a:cubicBezTo>
                  <a:pt x="16999" y="4828"/>
                  <a:pt x="16977" y="4822"/>
                  <a:pt x="16948" y="4811"/>
                </a:cubicBezTo>
                <a:cubicBezTo>
                  <a:pt x="16954" y="4811"/>
                  <a:pt x="16971" y="4799"/>
                  <a:pt x="16977" y="4794"/>
                </a:cubicBezTo>
                <a:cubicBezTo>
                  <a:pt x="16937" y="4743"/>
                  <a:pt x="16903" y="4686"/>
                  <a:pt x="16863" y="4635"/>
                </a:cubicBezTo>
                <a:cubicBezTo>
                  <a:pt x="16818" y="4618"/>
                  <a:pt x="16823" y="4561"/>
                  <a:pt x="16812" y="4521"/>
                </a:cubicBezTo>
                <a:lnTo>
                  <a:pt x="16812" y="4521"/>
                </a:lnTo>
                <a:cubicBezTo>
                  <a:pt x="16903" y="4567"/>
                  <a:pt x="16931" y="4675"/>
                  <a:pt x="16988" y="4754"/>
                </a:cubicBezTo>
                <a:cubicBezTo>
                  <a:pt x="16988" y="4764"/>
                  <a:pt x="16994" y="4767"/>
                  <a:pt x="17001" y="4767"/>
                </a:cubicBezTo>
                <a:cubicBezTo>
                  <a:pt x="17020" y="4767"/>
                  <a:pt x="17049" y="4744"/>
                  <a:pt x="17016" y="4731"/>
                </a:cubicBezTo>
                <a:cubicBezTo>
                  <a:pt x="16925" y="4595"/>
                  <a:pt x="16840" y="4448"/>
                  <a:pt x="16744" y="4312"/>
                </a:cubicBezTo>
                <a:cubicBezTo>
                  <a:pt x="16710" y="4260"/>
                  <a:pt x="16676" y="4215"/>
                  <a:pt x="16647" y="4158"/>
                </a:cubicBezTo>
                <a:close/>
                <a:moveTo>
                  <a:pt x="17606" y="5548"/>
                </a:moveTo>
                <a:cubicBezTo>
                  <a:pt x="17618" y="5548"/>
                  <a:pt x="17646" y="5554"/>
                  <a:pt x="17657" y="5554"/>
                </a:cubicBezTo>
                <a:cubicBezTo>
                  <a:pt x="17674" y="5571"/>
                  <a:pt x="17680" y="5594"/>
                  <a:pt x="17674" y="5616"/>
                </a:cubicBezTo>
                <a:cubicBezTo>
                  <a:pt x="17660" y="5625"/>
                  <a:pt x="17645" y="5628"/>
                  <a:pt x="17629" y="5628"/>
                </a:cubicBezTo>
                <a:cubicBezTo>
                  <a:pt x="17613" y="5628"/>
                  <a:pt x="17598" y="5625"/>
                  <a:pt x="17584" y="5622"/>
                </a:cubicBezTo>
                <a:cubicBezTo>
                  <a:pt x="17595" y="5616"/>
                  <a:pt x="17629" y="5616"/>
                  <a:pt x="17640" y="5611"/>
                </a:cubicBezTo>
                <a:cubicBezTo>
                  <a:pt x="17629" y="5594"/>
                  <a:pt x="17618" y="5571"/>
                  <a:pt x="17606" y="5548"/>
                </a:cubicBezTo>
                <a:close/>
                <a:moveTo>
                  <a:pt x="17525" y="5633"/>
                </a:moveTo>
                <a:cubicBezTo>
                  <a:pt x="17529" y="5633"/>
                  <a:pt x="17533" y="5635"/>
                  <a:pt x="17538" y="5639"/>
                </a:cubicBezTo>
                <a:cubicBezTo>
                  <a:pt x="17552" y="5648"/>
                  <a:pt x="17551" y="5679"/>
                  <a:pt x="17538" y="5679"/>
                </a:cubicBezTo>
                <a:cubicBezTo>
                  <a:pt x="17535" y="5679"/>
                  <a:pt x="17531" y="5678"/>
                  <a:pt x="17527" y="5673"/>
                </a:cubicBezTo>
                <a:cubicBezTo>
                  <a:pt x="17508" y="5669"/>
                  <a:pt x="17509" y="5633"/>
                  <a:pt x="17525" y="5633"/>
                </a:cubicBezTo>
                <a:close/>
                <a:moveTo>
                  <a:pt x="17028" y="5526"/>
                </a:moveTo>
                <a:lnTo>
                  <a:pt x="17028" y="5526"/>
                </a:lnTo>
                <a:cubicBezTo>
                  <a:pt x="17084" y="5565"/>
                  <a:pt x="17096" y="5645"/>
                  <a:pt x="17135" y="5702"/>
                </a:cubicBezTo>
                <a:lnTo>
                  <a:pt x="17118" y="5707"/>
                </a:lnTo>
                <a:cubicBezTo>
                  <a:pt x="17090" y="5645"/>
                  <a:pt x="17062" y="5582"/>
                  <a:pt x="17028" y="5526"/>
                </a:cubicBezTo>
                <a:close/>
                <a:moveTo>
                  <a:pt x="1451" y="5986"/>
                </a:moveTo>
                <a:cubicBezTo>
                  <a:pt x="1455" y="5986"/>
                  <a:pt x="1460" y="5988"/>
                  <a:pt x="1464" y="5991"/>
                </a:cubicBezTo>
                <a:cubicBezTo>
                  <a:pt x="1479" y="6010"/>
                  <a:pt x="1457" y="6033"/>
                  <a:pt x="1439" y="6033"/>
                </a:cubicBezTo>
                <a:cubicBezTo>
                  <a:pt x="1436" y="6033"/>
                  <a:pt x="1433" y="6032"/>
                  <a:pt x="1430" y="6031"/>
                </a:cubicBezTo>
                <a:cubicBezTo>
                  <a:pt x="1412" y="6012"/>
                  <a:pt x="1431" y="5986"/>
                  <a:pt x="1451" y="5986"/>
                </a:cubicBezTo>
                <a:close/>
                <a:moveTo>
                  <a:pt x="17572" y="5900"/>
                </a:moveTo>
                <a:lnTo>
                  <a:pt x="17572" y="5900"/>
                </a:lnTo>
                <a:cubicBezTo>
                  <a:pt x="17589" y="5929"/>
                  <a:pt x="17606" y="5963"/>
                  <a:pt x="17623" y="5991"/>
                </a:cubicBezTo>
                <a:cubicBezTo>
                  <a:pt x="17623" y="6008"/>
                  <a:pt x="17618" y="6025"/>
                  <a:pt x="17618" y="6042"/>
                </a:cubicBezTo>
                <a:cubicBezTo>
                  <a:pt x="17601" y="5997"/>
                  <a:pt x="17584" y="5951"/>
                  <a:pt x="17572" y="5900"/>
                </a:cubicBezTo>
                <a:close/>
                <a:moveTo>
                  <a:pt x="17937" y="6265"/>
                </a:moveTo>
                <a:cubicBezTo>
                  <a:pt x="17938" y="6266"/>
                  <a:pt x="17940" y="6268"/>
                  <a:pt x="17941" y="6269"/>
                </a:cubicBezTo>
                <a:cubicBezTo>
                  <a:pt x="17940" y="6268"/>
                  <a:pt x="17938" y="6266"/>
                  <a:pt x="17937" y="6265"/>
                </a:cubicBezTo>
                <a:close/>
                <a:moveTo>
                  <a:pt x="786" y="6307"/>
                </a:moveTo>
                <a:cubicBezTo>
                  <a:pt x="789" y="6307"/>
                  <a:pt x="792" y="6307"/>
                  <a:pt x="795" y="6309"/>
                </a:cubicBezTo>
                <a:cubicBezTo>
                  <a:pt x="810" y="6319"/>
                  <a:pt x="803" y="6356"/>
                  <a:pt x="781" y="6356"/>
                </a:cubicBezTo>
                <a:cubicBezTo>
                  <a:pt x="778" y="6356"/>
                  <a:pt x="775" y="6355"/>
                  <a:pt x="772" y="6354"/>
                </a:cubicBezTo>
                <a:cubicBezTo>
                  <a:pt x="752" y="6344"/>
                  <a:pt x="763" y="6307"/>
                  <a:pt x="786" y="6307"/>
                </a:cubicBezTo>
                <a:close/>
                <a:moveTo>
                  <a:pt x="17691" y="6161"/>
                </a:moveTo>
                <a:cubicBezTo>
                  <a:pt x="17714" y="6241"/>
                  <a:pt x="17754" y="6309"/>
                  <a:pt x="17777" y="6388"/>
                </a:cubicBezTo>
                <a:cubicBezTo>
                  <a:pt x="17754" y="6388"/>
                  <a:pt x="17742" y="6365"/>
                  <a:pt x="17731" y="6348"/>
                </a:cubicBezTo>
                <a:lnTo>
                  <a:pt x="17697" y="6348"/>
                </a:lnTo>
                <a:cubicBezTo>
                  <a:pt x="17703" y="6337"/>
                  <a:pt x="17714" y="6314"/>
                  <a:pt x="17720" y="6303"/>
                </a:cubicBezTo>
                <a:cubicBezTo>
                  <a:pt x="17708" y="6303"/>
                  <a:pt x="17697" y="6309"/>
                  <a:pt x="17686" y="6309"/>
                </a:cubicBezTo>
                <a:cubicBezTo>
                  <a:pt x="17716" y="6274"/>
                  <a:pt x="17708" y="6250"/>
                  <a:pt x="17688" y="6250"/>
                </a:cubicBezTo>
                <a:cubicBezTo>
                  <a:pt x="17678" y="6250"/>
                  <a:pt x="17665" y="6256"/>
                  <a:pt x="17652" y="6269"/>
                </a:cubicBezTo>
                <a:cubicBezTo>
                  <a:pt x="17646" y="6258"/>
                  <a:pt x="17640" y="6241"/>
                  <a:pt x="17640" y="6235"/>
                </a:cubicBezTo>
                <a:cubicBezTo>
                  <a:pt x="17657" y="6235"/>
                  <a:pt x="17680" y="6229"/>
                  <a:pt x="17697" y="6229"/>
                </a:cubicBezTo>
                <a:cubicBezTo>
                  <a:pt x="17686" y="6207"/>
                  <a:pt x="17686" y="6184"/>
                  <a:pt x="17691" y="6161"/>
                </a:cubicBezTo>
                <a:close/>
                <a:moveTo>
                  <a:pt x="1669" y="6116"/>
                </a:moveTo>
                <a:cubicBezTo>
                  <a:pt x="1674" y="6116"/>
                  <a:pt x="1680" y="6121"/>
                  <a:pt x="1686" y="6121"/>
                </a:cubicBezTo>
                <a:cubicBezTo>
                  <a:pt x="1646" y="6212"/>
                  <a:pt x="1606" y="6303"/>
                  <a:pt x="1566" y="6394"/>
                </a:cubicBezTo>
                <a:cubicBezTo>
                  <a:pt x="1589" y="6331"/>
                  <a:pt x="1606" y="6263"/>
                  <a:pt x="1646" y="6207"/>
                </a:cubicBezTo>
                <a:lnTo>
                  <a:pt x="1606" y="6207"/>
                </a:lnTo>
                <a:cubicBezTo>
                  <a:pt x="1618" y="6201"/>
                  <a:pt x="1635" y="6195"/>
                  <a:pt x="1652" y="6190"/>
                </a:cubicBezTo>
                <a:cubicBezTo>
                  <a:pt x="1657" y="6161"/>
                  <a:pt x="1663" y="6138"/>
                  <a:pt x="1669" y="6116"/>
                </a:cubicBezTo>
                <a:close/>
                <a:moveTo>
                  <a:pt x="1010" y="5588"/>
                </a:moveTo>
                <a:lnTo>
                  <a:pt x="1010" y="5588"/>
                </a:lnTo>
                <a:cubicBezTo>
                  <a:pt x="999" y="5628"/>
                  <a:pt x="988" y="5668"/>
                  <a:pt x="971" y="5713"/>
                </a:cubicBezTo>
                <a:lnTo>
                  <a:pt x="976" y="5713"/>
                </a:lnTo>
                <a:cubicBezTo>
                  <a:pt x="948" y="5781"/>
                  <a:pt x="925" y="5849"/>
                  <a:pt x="886" y="5912"/>
                </a:cubicBezTo>
                <a:lnTo>
                  <a:pt x="914" y="5934"/>
                </a:lnTo>
                <a:cubicBezTo>
                  <a:pt x="920" y="5917"/>
                  <a:pt x="937" y="5889"/>
                  <a:pt x="948" y="5872"/>
                </a:cubicBezTo>
                <a:lnTo>
                  <a:pt x="982" y="5860"/>
                </a:lnTo>
                <a:lnTo>
                  <a:pt x="982" y="5889"/>
                </a:lnTo>
                <a:lnTo>
                  <a:pt x="937" y="5894"/>
                </a:lnTo>
                <a:cubicBezTo>
                  <a:pt x="937" y="5929"/>
                  <a:pt x="931" y="5963"/>
                  <a:pt x="931" y="5997"/>
                </a:cubicBezTo>
                <a:cubicBezTo>
                  <a:pt x="886" y="6025"/>
                  <a:pt x="874" y="6070"/>
                  <a:pt x="869" y="6121"/>
                </a:cubicBezTo>
                <a:cubicBezTo>
                  <a:pt x="874" y="6173"/>
                  <a:pt x="812" y="6218"/>
                  <a:pt x="835" y="6275"/>
                </a:cubicBezTo>
                <a:cubicBezTo>
                  <a:pt x="812" y="6263"/>
                  <a:pt x="789" y="6258"/>
                  <a:pt x="766" y="6252"/>
                </a:cubicBezTo>
                <a:cubicBezTo>
                  <a:pt x="744" y="6297"/>
                  <a:pt x="721" y="6348"/>
                  <a:pt x="715" y="6405"/>
                </a:cubicBezTo>
                <a:cubicBezTo>
                  <a:pt x="698" y="6428"/>
                  <a:pt x="681" y="6445"/>
                  <a:pt x="670" y="6468"/>
                </a:cubicBezTo>
                <a:cubicBezTo>
                  <a:pt x="710" y="6348"/>
                  <a:pt x="732" y="6224"/>
                  <a:pt x="801" y="6116"/>
                </a:cubicBezTo>
                <a:lnTo>
                  <a:pt x="801" y="6116"/>
                </a:lnTo>
                <a:cubicBezTo>
                  <a:pt x="789" y="6155"/>
                  <a:pt x="778" y="6195"/>
                  <a:pt x="766" y="6241"/>
                </a:cubicBezTo>
                <a:cubicBezTo>
                  <a:pt x="778" y="6241"/>
                  <a:pt x="801" y="6246"/>
                  <a:pt x="812" y="6246"/>
                </a:cubicBezTo>
                <a:cubicBezTo>
                  <a:pt x="818" y="6155"/>
                  <a:pt x="874" y="6076"/>
                  <a:pt x="886" y="5985"/>
                </a:cubicBezTo>
                <a:lnTo>
                  <a:pt x="886" y="5985"/>
                </a:lnTo>
                <a:cubicBezTo>
                  <a:pt x="835" y="6014"/>
                  <a:pt x="823" y="6076"/>
                  <a:pt x="789" y="6121"/>
                </a:cubicBezTo>
                <a:cubicBezTo>
                  <a:pt x="829" y="5974"/>
                  <a:pt x="891" y="5826"/>
                  <a:pt x="959" y="5685"/>
                </a:cubicBezTo>
                <a:cubicBezTo>
                  <a:pt x="965" y="5685"/>
                  <a:pt x="965" y="5685"/>
                  <a:pt x="965" y="5679"/>
                </a:cubicBezTo>
                <a:cubicBezTo>
                  <a:pt x="971" y="5679"/>
                  <a:pt x="971" y="5673"/>
                  <a:pt x="971" y="5668"/>
                </a:cubicBezTo>
                <a:cubicBezTo>
                  <a:pt x="982" y="5639"/>
                  <a:pt x="999" y="5616"/>
                  <a:pt x="1010" y="5588"/>
                </a:cubicBezTo>
                <a:close/>
                <a:moveTo>
                  <a:pt x="17731" y="6405"/>
                </a:moveTo>
                <a:cubicBezTo>
                  <a:pt x="17771" y="6405"/>
                  <a:pt x="17794" y="6422"/>
                  <a:pt x="17794" y="6462"/>
                </a:cubicBezTo>
                <a:cubicBezTo>
                  <a:pt x="17782" y="6468"/>
                  <a:pt x="17760" y="6473"/>
                  <a:pt x="17748" y="6479"/>
                </a:cubicBezTo>
                <a:cubicBezTo>
                  <a:pt x="17754" y="6473"/>
                  <a:pt x="17771" y="6456"/>
                  <a:pt x="17777" y="6445"/>
                </a:cubicBezTo>
                <a:cubicBezTo>
                  <a:pt x="17765" y="6434"/>
                  <a:pt x="17742" y="6416"/>
                  <a:pt x="17731" y="6405"/>
                </a:cubicBezTo>
                <a:close/>
                <a:moveTo>
                  <a:pt x="17447" y="6473"/>
                </a:moveTo>
                <a:cubicBezTo>
                  <a:pt x="17470" y="6473"/>
                  <a:pt x="17487" y="6536"/>
                  <a:pt x="17459" y="6541"/>
                </a:cubicBezTo>
                <a:cubicBezTo>
                  <a:pt x="17442" y="6530"/>
                  <a:pt x="17436" y="6496"/>
                  <a:pt x="17447" y="6473"/>
                </a:cubicBezTo>
                <a:close/>
                <a:moveTo>
                  <a:pt x="1504" y="6547"/>
                </a:moveTo>
                <a:cubicBezTo>
                  <a:pt x="1504" y="6553"/>
                  <a:pt x="1504" y="6553"/>
                  <a:pt x="1504" y="6553"/>
                </a:cubicBezTo>
                <a:lnTo>
                  <a:pt x="1498" y="6553"/>
                </a:lnTo>
                <a:lnTo>
                  <a:pt x="1498" y="6547"/>
                </a:lnTo>
                <a:close/>
                <a:moveTo>
                  <a:pt x="17828" y="6530"/>
                </a:moveTo>
                <a:cubicBezTo>
                  <a:pt x="17833" y="6570"/>
                  <a:pt x="17839" y="6609"/>
                  <a:pt x="17850" y="6643"/>
                </a:cubicBezTo>
                <a:cubicBezTo>
                  <a:pt x="17833" y="6638"/>
                  <a:pt x="17816" y="6632"/>
                  <a:pt x="17799" y="6626"/>
                </a:cubicBezTo>
                <a:cubicBezTo>
                  <a:pt x="17811" y="6615"/>
                  <a:pt x="17816" y="6604"/>
                  <a:pt x="17828" y="6592"/>
                </a:cubicBezTo>
                <a:cubicBezTo>
                  <a:pt x="17822" y="6575"/>
                  <a:pt x="17811" y="6553"/>
                  <a:pt x="17799" y="6536"/>
                </a:cubicBezTo>
                <a:lnTo>
                  <a:pt x="17828" y="6530"/>
                </a:lnTo>
                <a:close/>
                <a:moveTo>
                  <a:pt x="749" y="6428"/>
                </a:moveTo>
                <a:lnTo>
                  <a:pt x="749" y="6428"/>
                </a:lnTo>
                <a:cubicBezTo>
                  <a:pt x="732" y="6530"/>
                  <a:pt x="681" y="6626"/>
                  <a:pt x="687" y="6734"/>
                </a:cubicBezTo>
                <a:cubicBezTo>
                  <a:pt x="681" y="6729"/>
                  <a:pt x="664" y="6717"/>
                  <a:pt x="659" y="6712"/>
                </a:cubicBezTo>
                <a:cubicBezTo>
                  <a:pt x="687" y="6615"/>
                  <a:pt x="693" y="6507"/>
                  <a:pt x="749" y="6428"/>
                </a:cubicBezTo>
                <a:close/>
                <a:moveTo>
                  <a:pt x="654" y="6762"/>
                </a:moveTo>
                <a:cubicBezTo>
                  <a:pt x="656" y="6762"/>
                  <a:pt x="657" y="6762"/>
                  <a:pt x="659" y="6763"/>
                </a:cubicBezTo>
                <a:cubicBezTo>
                  <a:pt x="676" y="6780"/>
                  <a:pt x="659" y="6814"/>
                  <a:pt x="636" y="6814"/>
                </a:cubicBezTo>
                <a:cubicBezTo>
                  <a:pt x="620" y="6798"/>
                  <a:pt x="634" y="6762"/>
                  <a:pt x="654" y="6762"/>
                </a:cubicBezTo>
                <a:close/>
                <a:moveTo>
                  <a:pt x="17550" y="6780"/>
                </a:moveTo>
                <a:lnTo>
                  <a:pt x="17550" y="6780"/>
                </a:lnTo>
                <a:cubicBezTo>
                  <a:pt x="17572" y="6797"/>
                  <a:pt x="17567" y="6808"/>
                  <a:pt x="17544" y="6814"/>
                </a:cubicBezTo>
                <a:cubicBezTo>
                  <a:pt x="17527" y="6797"/>
                  <a:pt x="17527" y="6785"/>
                  <a:pt x="17550" y="6780"/>
                </a:cubicBezTo>
                <a:close/>
                <a:moveTo>
                  <a:pt x="642" y="6842"/>
                </a:moveTo>
                <a:cubicBezTo>
                  <a:pt x="636" y="6882"/>
                  <a:pt x="625" y="6916"/>
                  <a:pt x="602" y="6944"/>
                </a:cubicBezTo>
                <a:cubicBezTo>
                  <a:pt x="602" y="6910"/>
                  <a:pt x="608" y="6876"/>
                  <a:pt x="613" y="6842"/>
                </a:cubicBezTo>
                <a:close/>
                <a:moveTo>
                  <a:pt x="17550" y="5690"/>
                </a:moveTo>
                <a:lnTo>
                  <a:pt x="17550" y="5690"/>
                </a:lnTo>
                <a:cubicBezTo>
                  <a:pt x="17623" y="5787"/>
                  <a:pt x="17640" y="5929"/>
                  <a:pt x="17725" y="6008"/>
                </a:cubicBezTo>
                <a:cubicBezTo>
                  <a:pt x="17720" y="6014"/>
                  <a:pt x="17708" y="6019"/>
                  <a:pt x="17703" y="6019"/>
                </a:cubicBezTo>
                <a:cubicBezTo>
                  <a:pt x="17816" y="6269"/>
                  <a:pt x="17896" y="6530"/>
                  <a:pt x="17975" y="6791"/>
                </a:cubicBezTo>
                <a:cubicBezTo>
                  <a:pt x="17981" y="6791"/>
                  <a:pt x="17986" y="6785"/>
                  <a:pt x="17992" y="6785"/>
                </a:cubicBezTo>
                <a:cubicBezTo>
                  <a:pt x="17975" y="6859"/>
                  <a:pt x="18021" y="6921"/>
                  <a:pt x="18038" y="6990"/>
                </a:cubicBezTo>
                <a:cubicBezTo>
                  <a:pt x="17998" y="6967"/>
                  <a:pt x="18003" y="6921"/>
                  <a:pt x="17986" y="6882"/>
                </a:cubicBezTo>
                <a:cubicBezTo>
                  <a:pt x="17884" y="6558"/>
                  <a:pt x="17765" y="6235"/>
                  <a:pt x="17640" y="5912"/>
                </a:cubicBezTo>
                <a:cubicBezTo>
                  <a:pt x="17612" y="5838"/>
                  <a:pt x="17567" y="5770"/>
                  <a:pt x="17550" y="5690"/>
                </a:cubicBezTo>
                <a:close/>
                <a:moveTo>
                  <a:pt x="594" y="6970"/>
                </a:moveTo>
                <a:cubicBezTo>
                  <a:pt x="596" y="6970"/>
                  <a:pt x="599" y="6971"/>
                  <a:pt x="602" y="6973"/>
                </a:cubicBezTo>
                <a:cubicBezTo>
                  <a:pt x="622" y="6982"/>
                  <a:pt x="607" y="7014"/>
                  <a:pt x="591" y="7014"/>
                </a:cubicBezTo>
                <a:cubicBezTo>
                  <a:pt x="589" y="7014"/>
                  <a:pt x="587" y="7014"/>
                  <a:pt x="585" y="7012"/>
                </a:cubicBezTo>
                <a:cubicBezTo>
                  <a:pt x="565" y="7002"/>
                  <a:pt x="576" y="6970"/>
                  <a:pt x="594" y="6970"/>
                </a:cubicBezTo>
                <a:close/>
                <a:moveTo>
                  <a:pt x="670" y="6473"/>
                </a:moveTo>
                <a:lnTo>
                  <a:pt x="670" y="6473"/>
                </a:lnTo>
                <a:cubicBezTo>
                  <a:pt x="659" y="6643"/>
                  <a:pt x="579" y="6791"/>
                  <a:pt x="551" y="6955"/>
                </a:cubicBezTo>
                <a:cubicBezTo>
                  <a:pt x="545" y="6995"/>
                  <a:pt x="528" y="7029"/>
                  <a:pt x="505" y="7063"/>
                </a:cubicBezTo>
                <a:cubicBezTo>
                  <a:pt x="545" y="6865"/>
                  <a:pt x="596" y="6666"/>
                  <a:pt x="670" y="6473"/>
                </a:cubicBezTo>
                <a:close/>
                <a:moveTo>
                  <a:pt x="557" y="7092"/>
                </a:moveTo>
                <a:cubicBezTo>
                  <a:pt x="579" y="7097"/>
                  <a:pt x="585" y="7114"/>
                  <a:pt x="562" y="7131"/>
                </a:cubicBezTo>
                <a:cubicBezTo>
                  <a:pt x="540" y="7120"/>
                  <a:pt x="540" y="7109"/>
                  <a:pt x="557" y="7092"/>
                </a:cubicBezTo>
                <a:close/>
                <a:moveTo>
                  <a:pt x="1118" y="7211"/>
                </a:moveTo>
                <a:lnTo>
                  <a:pt x="1118" y="7211"/>
                </a:lnTo>
                <a:cubicBezTo>
                  <a:pt x="1107" y="7245"/>
                  <a:pt x="1096" y="7279"/>
                  <a:pt x="1079" y="7307"/>
                </a:cubicBezTo>
                <a:cubicBezTo>
                  <a:pt x="1079" y="7275"/>
                  <a:pt x="1089" y="7248"/>
                  <a:pt x="1095" y="7216"/>
                </a:cubicBezTo>
                <a:lnTo>
                  <a:pt x="1095" y="7216"/>
                </a:lnTo>
                <a:cubicBezTo>
                  <a:pt x="1104" y="7216"/>
                  <a:pt x="1113" y="7216"/>
                  <a:pt x="1118" y="7211"/>
                </a:cubicBezTo>
                <a:close/>
                <a:moveTo>
                  <a:pt x="18026" y="6995"/>
                </a:moveTo>
                <a:lnTo>
                  <a:pt x="18026" y="6995"/>
                </a:lnTo>
                <a:cubicBezTo>
                  <a:pt x="18083" y="7103"/>
                  <a:pt x="18094" y="7234"/>
                  <a:pt x="18117" y="7353"/>
                </a:cubicBezTo>
                <a:cubicBezTo>
                  <a:pt x="18083" y="7319"/>
                  <a:pt x="18083" y="7268"/>
                  <a:pt x="18066" y="7222"/>
                </a:cubicBezTo>
                <a:lnTo>
                  <a:pt x="18072" y="7222"/>
                </a:lnTo>
                <a:cubicBezTo>
                  <a:pt x="18049" y="7148"/>
                  <a:pt x="18021" y="7075"/>
                  <a:pt x="18026" y="6995"/>
                </a:cubicBezTo>
                <a:close/>
                <a:moveTo>
                  <a:pt x="18116" y="7357"/>
                </a:moveTo>
                <a:cubicBezTo>
                  <a:pt x="18119" y="7357"/>
                  <a:pt x="18124" y="7357"/>
                  <a:pt x="18128" y="7358"/>
                </a:cubicBezTo>
                <a:cubicBezTo>
                  <a:pt x="18138" y="7382"/>
                  <a:pt x="18135" y="7394"/>
                  <a:pt x="18118" y="7394"/>
                </a:cubicBezTo>
                <a:cubicBezTo>
                  <a:pt x="18114" y="7394"/>
                  <a:pt x="18110" y="7393"/>
                  <a:pt x="18106" y="7392"/>
                </a:cubicBezTo>
                <a:cubicBezTo>
                  <a:pt x="18096" y="7369"/>
                  <a:pt x="18099" y="7357"/>
                  <a:pt x="18116" y="7357"/>
                </a:cubicBezTo>
                <a:close/>
                <a:moveTo>
                  <a:pt x="18021" y="7194"/>
                </a:moveTo>
                <a:cubicBezTo>
                  <a:pt x="18043" y="7290"/>
                  <a:pt x="18049" y="7398"/>
                  <a:pt x="18089" y="7495"/>
                </a:cubicBezTo>
                <a:cubicBezTo>
                  <a:pt x="18100" y="7517"/>
                  <a:pt x="18094" y="7540"/>
                  <a:pt x="18083" y="7557"/>
                </a:cubicBezTo>
                <a:lnTo>
                  <a:pt x="18083" y="7563"/>
                </a:lnTo>
                <a:cubicBezTo>
                  <a:pt x="18068" y="7538"/>
                  <a:pt x="18079" y="7466"/>
                  <a:pt x="18045" y="7466"/>
                </a:cubicBezTo>
                <a:cubicBezTo>
                  <a:pt x="18040" y="7466"/>
                  <a:pt x="18034" y="7468"/>
                  <a:pt x="18026" y="7472"/>
                </a:cubicBezTo>
                <a:cubicBezTo>
                  <a:pt x="18038" y="7466"/>
                  <a:pt x="18049" y="7455"/>
                  <a:pt x="18055" y="7449"/>
                </a:cubicBezTo>
                <a:cubicBezTo>
                  <a:pt x="18026" y="7370"/>
                  <a:pt x="18009" y="7279"/>
                  <a:pt x="18021" y="7194"/>
                </a:cubicBezTo>
                <a:close/>
                <a:moveTo>
                  <a:pt x="454" y="7597"/>
                </a:moveTo>
                <a:cubicBezTo>
                  <a:pt x="483" y="7597"/>
                  <a:pt x="471" y="7636"/>
                  <a:pt x="449" y="7642"/>
                </a:cubicBezTo>
                <a:cubicBezTo>
                  <a:pt x="420" y="7642"/>
                  <a:pt x="437" y="7597"/>
                  <a:pt x="454" y="7597"/>
                </a:cubicBezTo>
                <a:close/>
                <a:moveTo>
                  <a:pt x="460" y="7256"/>
                </a:moveTo>
                <a:cubicBezTo>
                  <a:pt x="466" y="7404"/>
                  <a:pt x="420" y="7557"/>
                  <a:pt x="375" y="7693"/>
                </a:cubicBezTo>
                <a:cubicBezTo>
                  <a:pt x="392" y="7546"/>
                  <a:pt x="420" y="7398"/>
                  <a:pt x="460" y="7256"/>
                </a:cubicBezTo>
                <a:close/>
                <a:moveTo>
                  <a:pt x="1016" y="7631"/>
                </a:moveTo>
                <a:cubicBezTo>
                  <a:pt x="1016" y="7682"/>
                  <a:pt x="1033" y="7744"/>
                  <a:pt x="993" y="7778"/>
                </a:cubicBezTo>
                <a:cubicBezTo>
                  <a:pt x="999" y="7727"/>
                  <a:pt x="1005" y="7682"/>
                  <a:pt x="1016" y="7631"/>
                </a:cubicBezTo>
                <a:close/>
                <a:moveTo>
                  <a:pt x="18304" y="7812"/>
                </a:moveTo>
                <a:cubicBezTo>
                  <a:pt x="18304" y="7858"/>
                  <a:pt x="18344" y="7914"/>
                  <a:pt x="18310" y="7954"/>
                </a:cubicBezTo>
                <a:cubicBezTo>
                  <a:pt x="18299" y="7909"/>
                  <a:pt x="18287" y="7863"/>
                  <a:pt x="18276" y="7818"/>
                </a:cubicBezTo>
                <a:cubicBezTo>
                  <a:pt x="18282" y="7818"/>
                  <a:pt x="18299" y="7812"/>
                  <a:pt x="18304" y="7812"/>
                </a:cubicBezTo>
                <a:close/>
                <a:moveTo>
                  <a:pt x="364" y="7699"/>
                </a:moveTo>
                <a:lnTo>
                  <a:pt x="364" y="7699"/>
                </a:lnTo>
                <a:cubicBezTo>
                  <a:pt x="381" y="7812"/>
                  <a:pt x="347" y="7926"/>
                  <a:pt x="330" y="8039"/>
                </a:cubicBezTo>
                <a:cubicBezTo>
                  <a:pt x="324" y="7926"/>
                  <a:pt x="352" y="7812"/>
                  <a:pt x="364" y="7699"/>
                </a:cubicBezTo>
                <a:close/>
                <a:moveTo>
                  <a:pt x="958" y="8117"/>
                </a:moveTo>
                <a:cubicBezTo>
                  <a:pt x="960" y="8117"/>
                  <a:pt x="963" y="8117"/>
                  <a:pt x="965" y="8119"/>
                </a:cubicBezTo>
                <a:cubicBezTo>
                  <a:pt x="986" y="8129"/>
                  <a:pt x="973" y="8170"/>
                  <a:pt x="952" y="8170"/>
                </a:cubicBezTo>
                <a:cubicBezTo>
                  <a:pt x="951" y="8170"/>
                  <a:pt x="949" y="8170"/>
                  <a:pt x="948" y="8170"/>
                </a:cubicBezTo>
                <a:cubicBezTo>
                  <a:pt x="928" y="8155"/>
                  <a:pt x="939" y="8117"/>
                  <a:pt x="958" y="8117"/>
                </a:cubicBezTo>
                <a:close/>
                <a:moveTo>
                  <a:pt x="18134" y="7398"/>
                </a:moveTo>
                <a:lnTo>
                  <a:pt x="18134" y="7398"/>
                </a:lnTo>
                <a:cubicBezTo>
                  <a:pt x="18179" y="7512"/>
                  <a:pt x="18179" y="7631"/>
                  <a:pt x="18208" y="7750"/>
                </a:cubicBezTo>
                <a:lnTo>
                  <a:pt x="18213" y="7750"/>
                </a:lnTo>
                <a:cubicBezTo>
                  <a:pt x="18213" y="7744"/>
                  <a:pt x="18225" y="7738"/>
                  <a:pt x="18230" y="7738"/>
                </a:cubicBezTo>
                <a:cubicBezTo>
                  <a:pt x="18225" y="7750"/>
                  <a:pt x="18219" y="7761"/>
                  <a:pt x="18213" y="7773"/>
                </a:cubicBezTo>
                <a:cubicBezTo>
                  <a:pt x="18242" y="7937"/>
                  <a:pt x="18287" y="8102"/>
                  <a:pt x="18287" y="8277"/>
                </a:cubicBezTo>
                <a:lnTo>
                  <a:pt x="18316" y="8266"/>
                </a:lnTo>
                <a:lnTo>
                  <a:pt x="18316" y="8266"/>
                </a:lnTo>
                <a:cubicBezTo>
                  <a:pt x="18276" y="8323"/>
                  <a:pt x="18316" y="8397"/>
                  <a:pt x="18304" y="8459"/>
                </a:cubicBezTo>
                <a:cubicBezTo>
                  <a:pt x="18276" y="8425"/>
                  <a:pt x="18299" y="8374"/>
                  <a:pt x="18276" y="8334"/>
                </a:cubicBezTo>
                <a:cubicBezTo>
                  <a:pt x="18264" y="8022"/>
                  <a:pt x="18145" y="7704"/>
                  <a:pt x="18134" y="7398"/>
                </a:cubicBezTo>
                <a:close/>
                <a:moveTo>
                  <a:pt x="18219" y="8368"/>
                </a:moveTo>
                <a:cubicBezTo>
                  <a:pt x="18230" y="8419"/>
                  <a:pt x="18242" y="8470"/>
                  <a:pt x="18259" y="8516"/>
                </a:cubicBezTo>
                <a:cubicBezTo>
                  <a:pt x="18242" y="8561"/>
                  <a:pt x="18253" y="8612"/>
                  <a:pt x="18264" y="8658"/>
                </a:cubicBezTo>
                <a:cubicBezTo>
                  <a:pt x="18259" y="8652"/>
                  <a:pt x="18242" y="8646"/>
                  <a:pt x="18236" y="8641"/>
                </a:cubicBezTo>
                <a:cubicBezTo>
                  <a:pt x="18236" y="8624"/>
                  <a:pt x="18242" y="8607"/>
                  <a:pt x="18242" y="8590"/>
                </a:cubicBezTo>
                <a:cubicBezTo>
                  <a:pt x="18230" y="8584"/>
                  <a:pt x="18213" y="8578"/>
                  <a:pt x="18202" y="8573"/>
                </a:cubicBezTo>
                <a:lnTo>
                  <a:pt x="18230" y="8567"/>
                </a:lnTo>
                <a:cubicBezTo>
                  <a:pt x="18219" y="8499"/>
                  <a:pt x="18236" y="8431"/>
                  <a:pt x="18208" y="8368"/>
                </a:cubicBezTo>
                <a:close/>
                <a:moveTo>
                  <a:pt x="18299" y="8465"/>
                </a:moveTo>
                <a:cubicBezTo>
                  <a:pt x="18327" y="8538"/>
                  <a:pt x="18338" y="8629"/>
                  <a:pt x="18327" y="8709"/>
                </a:cubicBezTo>
                <a:lnTo>
                  <a:pt x="18321" y="8709"/>
                </a:lnTo>
                <a:cubicBezTo>
                  <a:pt x="18310" y="8663"/>
                  <a:pt x="18304" y="8618"/>
                  <a:pt x="18316" y="8567"/>
                </a:cubicBezTo>
                <a:cubicBezTo>
                  <a:pt x="18301" y="8552"/>
                  <a:pt x="18290" y="8529"/>
                  <a:pt x="18270" y="8519"/>
                </a:cubicBezTo>
                <a:lnTo>
                  <a:pt x="18270" y="8519"/>
                </a:lnTo>
                <a:cubicBezTo>
                  <a:pt x="18280" y="8521"/>
                  <a:pt x="18290" y="8521"/>
                  <a:pt x="18299" y="8521"/>
                </a:cubicBezTo>
                <a:cubicBezTo>
                  <a:pt x="18299" y="8510"/>
                  <a:pt x="18299" y="8476"/>
                  <a:pt x="18299" y="8465"/>
                </a:cubicBezTo>
                <a:close/>
                <a:moveTo>
                  <a:pt x="18338" y="9004"/>
                </a:moveTo>
                <a:lnTo>
                  <a:pt x="18338" y="9004"/>
                </a:lnTo>
                <a:cubicBezTo>
                  <a:pt x="18367" y="9009"/>
                  <a:pt x="18372" y="9060"/>
                  <a:pt x="18350" y="9072"/>
                </a:cubicBezTo>
                <a:cubicBezTo>
                  <a:pt x="18321" y="9072"/>
                  <a:pt x="18321" y="9021"/>
                  <a:pt x="18338" y="9004"/>
                </a:cubicBezTo>
                <a:close/>
                <a:moveTo>
                  <a:pt x="335" y="8045"/>
                </a:moveTo>
                <a:lnTo>
                  <a:pt x="335" y="8045"/>
                </a:lnTo>
                <a:cubicBezTo>
                  <a:pt x="296" y="8266"/>
                  <a:pt x="301" y="8499"/>
                  <a:pt x="267" y="8726"/>
                </a:cubicBezTo>
                <a:lnTo>
                  <a:pt x="313" y="8754"/>
                </a:lnTo>
                <a:cubicBezTo>
                  <a:pt x="318" y="8731"/>
                  <a:pt x="324" y="8709"/>
                  <a:pt x="330" y="8680"/>
                </a:cubicBezTo>
                <a:lnTo>
                  <a:pt x="341" y="8680"/>
                </a:lnTo>
                <a:cubicBezTo>
                  <a:pt x="341" y="8726"/>
                  <a:pt x="341" y="8771"/>
                  <a:pt x="341" y="8816"/>
                </a:cubicBezTo>
                <a:lnTo>
                  <a:pt x="318" y="8816"/>
                </a:lnTo>
                <a:cubicBezTo>
                  <a:pt x="318" y="8799"/>
                  <a:pt x="318" y="8777"/>
                  <a:pt x="318" y="8754"/>
                </a:cubicBezTo>
                <a:cubicBezTo>
                  <a:pt x="307" y="8754"/>
                  <a:pt x="284" y="8760"/>
                  <a:pt x="273" y="8765"/>
                </a:cubicBezTo>
                <a:cubicBezTo>
                  <a:pt x="256" y="8885"/>
                  <a:pt x="256" y="9004"/>
                  <a:pt x="256" y="9123"/>
                </a:cubicBezTo>
                <a:lnTo>
                  <a:pt x="233" y="9123"/>
                </a:lnTo>
                <a:cubicBezTo>
                  <a:pt x="244" y="8794"/>
                  <a:pt x="273" y="8470"/>
                  <a:pt x="307" y="8147"/>
                </a:cubicBezTo>
                <a:cubicBezTo>
                  <a:pt x="313" y="8107"/>
                  <a:pt x="307" y="8068"/>
                  <a:pt x="335" y="8045"/>
                </a:cubicBezTo>
                <a:close/>
                <a:moveTo>
                  <a:pt x="18293" y="9174"/>
                </a:moveTo>
                <a:cubicBezTo>
                  <a:pt x="18293" y="9225"/>
                  <a:pt x="18327" y="9287"/>
                  <a:pt x="18276" y="9327"/>
                </a:cubicBezTo>
                <a:cubicBezTo>
                  <a:pt x="18276" y="9276"/>
                  <a:pt x="18270" y="9219"/>
                  <a:pt x="18293" y="9174"/>
                </a:cubicBezTo>
                <a:close/>
                <a:moveTo>
                  <a:pt x="18355" y="9242"/>
                </a:moveTo>
                <a:cubicBezTo>
                  <a:pt x="18361" y="9356"/>
                  <a:pt x="18401" y="9497"/>
                  <a:pt x="18344" y="9599"/>
                </a:cubicBezTo>
                <a:cubicBezTo>
                  <a:pt x="18355" y="9480"/>
                  <a:pt x="18350" y="9361"/>
                  <a:pt x="18338" y="9248"/>
                </a:cubicBezTo>
                <a:lnTo>
                  <a:pt x="18355" y="9242"/>
                </a:lnTo>
                <a:close/>
                <a:moveTo>
                  <a:pt x="250" y="9151"/>
                </a:moveTo>
                <a:cubicBezTo>
                  <a:pt x="256" y="9202"/>
                  <a:pt x="256" y="9248"/>
                  <a:pt x="250" y="9299"/>
                </a:cubicBezTo>
                <a:cubicBezTo>
                  <a:pt x="250" y="9299"/>
                  <a:pt x="250" y="9298"/>
                  <a:pt x="250" y="9298"/>
                </a:cubicBezTo>
                <a:lnTo>
                  <a:pt x="250" y="9298"/>
                </a:lnTo>
                <a:cubicBezTo>
                  <a:pt x="239" y="9415"/>
                  <a:pt x="245" y="9527"/>
                  <a:pt x="256" y="9645"/>
                </a:cubicBezTo>
                <a:lnTo>
                  <a:pt x="233" y="9645"/>
                </a:lnTo>
                <a:cubicBezTo>
                  <a:pt x="233" y="9533"/>
                  <a:pt x="194" y="9398"/>
                  <a:pt x="248" y="9297"/>
                </a:cubicBezTo>
                <a:lnTo>
                  <a:pt x="248" y="9297"/>
                </a:lnTo>
                <a:cubicBezTo>
                  <a:pt x="249" y="9297"/>
                  <a:pt x="249" y="9298"/>
                  <a:pt x="250" y="9298"/>
                </a:cubicBezTo>
                <a:lnTo>
                  <a:pt x="250" y="9298"/>
                </a:lnTo>
                <a:cubicBezTo>
                  <a:pt x="250" y="9297"/>
                  <a:pt x="250" y="9295"/>
                  <a:pt x="250" y="9293"/>
                </a:cubicBezTo>
                <a:lnTo>
                  <a:pt x="250" y="9293"/>
                </a:lnTo>
                <a:cubicBezTo>
                  <a:pt x="250" y="9294"/>
                  <a:pt x="249" y="9295"/>
                  <a:pt x="248" y="9297"/>
                </a:cubicBezTo>
                <a:lnTo>
                  <a:pt x="248" y="9297"/>
                </a:lnTo>
                <a:cubicBezTo>
                  <a:pt x="217" y="9257"/>
                  <a:pt x="228" y="9190"/>
                  <a:pt x="250" y="9151"/>
                </a:cubicBezTo>
                <a:close/>
                <a:moveTo>
                  <a:pt x="324" y="9565"/>
                </a:moveTo>
                <a:cubicBezTo>
                  <a:pt x="324" y="9617"/>
                  <a:pt x="335" y="9673"/>
                  <a:pt x="307" y="9719"/>
                </a:cubicBezTo>
                <a:cubicBezTo>
                  <a:pt x="307" y="9668"/>
                  <a:pt x="273" y="9605"/>
                  <a:pt x="324" y="9565"/>
                </a:cubicBezTo>
                <a:close/>
                <a:moveTo>
                  <a:pt x="18350" y="9594"/>
                </a:moveTo>
                <a:lnTo>
                  <a:pt x="18350" y="9594"/>
                </a:lnTo>
                <a:cubicBezTo>
                  <a:pt x="18378" y="9634"/>
                  <a:pt x="18372" y="9696"/>
                  <a:pt x="18344" y="9741"/>
                </a:cubicBezTo>
                <a:cubicBezTo>
                  <a:pt x="18338" y="9690"/>
                  <a:pt x="18344" y="9639"/>
                  <a:pt x="18350" y="9594"/>
                </a:cubicBezTo>
                <a:close/>
                <a:moveTo>
                  <a:pt x="244" y="9815"/>
                </a:moveTo>
                <a:lnTo>
                  <a:pt x="244" y="9815"/>
                </a:lnTo>
                <a:cubicBezTo>
                  <a:pt x="273" y="9821"/>
                  <a:pt x="273" y="9866"/>
                  <a:pt x="256" y="9883"/>
                </a:cubicBezTo>
                <a:cubicBezTo>
                  <a:pt x="227" y="9883"/>
                  <a:pt x="222" y="9832"/>
                  <a:pt x="244" y="9815"/>
                </a:cubicBezTo>
                <a:close/>
                <a:moveTo>
                  <a:pt x="154" y="8346"/>
                </a:moveTo>
                <a:lnTo>
                  <a:pt x="176" y="8385"/>
                </a:lnTo>
                <a:cubicBezTo>
                  <a:pt x="154" y="8431"/>
                  <a:pt x="165" y="8482"/>
                  <a:pt x="171" y="8527"/>
                </a:cubicBezTo>
                <a:cubicBezTo>
                  <a:pt x="182" y="8521"/>
                  <a:pt x="205" y="8510"/>
                  <a:pt x="216" y="8504"/>
                </a:cubicBezTo>
                <a:lnTo>
                  <a:pt x="216" y="8504"/>
                </a:lnTo>
                <a:cubicBezTo>
                  <a:pt x="210" y="8521"/>
                  <a:pt x="205" y="8538"/>
                  <a:pt x="199" y="8556"/>
                </a:cubicBezTo>
                <a:cubicBezTo>
                  <a:pt x="216" y="8607"/>
                  <a:pt x="148" y="8641"/>
                  <a:pt x="165" y="8692"/>
                </a:cubicBezTo>
                <a:lnTo>
                  <a:pt x="171" y="8692"/>
                </a:lnTo>
                <a:cubicBezTo>
                  <a:pt x="176" y="8697"/>
                  <a:pt x="188" y="8709"/>
                  <a:pt x="193" y="8714"/>
                </a:cubicBezTo>
                <a:cubicBezTo>
                  <a:pt x="193" y="8856"/>
                  <a:pt x="159" y="9004"/>
                  <a:pt x="182" y="9146"/>
                </a:cubicBezTo>
                <a:lnTo>
                  <a:pt x="137" y="9146"/>
                </a:lnTo>
                <a:cubicBezTo>
                  <a:pt x="137" y="9163"/>
                  <a:pt x="125" y="9197"/>
                  <a:pt x="125" y="9214"/>
                </a:cubicBezTo>
                <a:cubicBezTo>
                  <a:pt x="137" y="9225"/>
                  <a:pt x="148" y="9231"/>
                  <a:pt x="165" y="9242"/>
                </a:cubicBezTo>
                <a:lnTo>
                  <a:pt x="171" y="9202"/>
                </a:lnTo>
                <a:cubicBezTo>
                  <a:pt x="171" y="9219"/>
                  <a:pt x="176" y="9248"/>
                  <a:pt x="182" y="9265"/>
                </a:cubicBezTo>
                <a:cubicBezTo>
                  <a:pt x="171" y="9259"/>
                  <a:pt x="159" y="9248"/>
                  <a:pt x="154" y="9242"/>
                </a:cubicBezTo>
                <a:cubicBezTo>
                  <a:pt x="142" y="9248"/>
                  <a:pt x="125" y="9253"/>
                  <a:pt x="120" y="9259"/>
                </a:cubicBezTo>
                <a:cubicBezTo>
                  <a:pt x="125" y="9293"/>
                  <a:pt x="125" y="9321"/>
                  <a:pt x="125" y="9350"/>
                </a:cubicBezTo>
                <a:lnTo>
                  <a:pt x="148" y="9356"/>
                </a:lnTo>
                <a:cubicBezTo>
                  <a:pt x="154" y="9327"/>
                  <a:pt x="159" y="9299"/>
                  <a:pt x="176" y="9276"/>
                </a:cubicBezTo>
                <a:lnTo>
                  <a:pt x="176" y="9276"/>
                </a:lnTo>
                <a:cubicBezTo>
                  <a:pt x="165" y="9304"/>
                  <a:pt x="165" y="9338"/>
                  <a:pt x="176" y="9367"/>
                </a:cubicBezTo>
                <a:lnTo>
                  <a:pt x="120" y="9367"/>
                </a:lnTo>
                <a:cubicBezTo>
                  <a:pt x="125" y="9395"/>
                  <a:pt x="125" y="9424"/>
                  <a:pt x="125" y="9452"/>
                </a:cubicBezTo>
                <a:cubicBezTo>
                  <a:pt x="137" y="9435"/>
                  <a:pt x="154" y="9390"/>
                  <a:pt x="159" y="9373"/>
                </a:cubicBezTo>
                <a:lnTo>
                  <a:pt x="159" y="9373"/>
                </a:lnTo>
                <a:cubicBezTo>
                  <a:pt x="171" y="9395"/>
                  <a:pt x="171" y="9418"/>
                  <a:pt x="154" y="9446"/>
                </a:cubicBezTo>
                <a:cubicBezTo>
                  <a:pt x="171" y="9503"/>
                  <a:pt x="159" y="9560"/>
                  <a:pt x="165" y="9617"/>
                </a:cubicBezTo>
                <a:lnTo>
                  <a:pt x="137" y="9628"/>
                </a:lnTo>
                <a:cubicBezTo>
                  <a:pt x="148" y="9634"/>
                  <a:pt x="171" y="9651"/>
                  <a:pt x="182" y="9662"/>
                </a:cubicBezTo>
                <a:cubicBezTo>
                  <a:pt x="165" y="9668"/>
                  <a:pt x="148" y="9673"/>
                  <a:pt x="125" y="9679"/>
                </a:cubicBezTo>
                <a:cubicBezTo>
                  <a:pt x="148" y="9696"/>
                  <a:pt x="159" y="9713"/>
                  <a:pt x="176" y="9736"/>
                </a:cubicBezTo>
                <a:cubicBezTo>
                  <a:pt x="176" y="9753"/>
                  <a:pt x="171" y="9770"/>
                  <a:pt x="171" y="9787"/>
                </a:cubicBezTo>
                <a:cubicBezTo>
                  <a:pt x="159" y="9764"/>
                  <a:pt x="142" y="9741"/>
                  <a:pt x="120" y="9724"/>
                </a:cubicBezTo>
                <a:lnTo>
                  <a:pt x="120" y="9724"/>
                </a:lnTo>
                <a:cubicBezTo>
                  <a:pt x="125" y="9741"/>
                  <a:pt x="131" y="9775"/>
                  <a:pt x="137" y="9787"/>
                </a:cubicBezTo>
                <a:cubicBezTo>
                  <a:pt x="125" y="9792"/>
                  <a:pt x="103" y="9792"/>
                  <a:pt x="91" y="9792"/>
                </a:cubicBezTo>
                <a:cubicBezTo>
                  <a:pt x="103" y="9798"/>
                  <a:pt x="131" y="9815"/>
                  <a:pt x="142" y="9821"/>
                </a:cubicBezTo>
                <a:cubicBezTo>
                  <a:pt x="133" y="9840"/>
                  <a:pt x="139" y="9890"/>
                  <a:pt x="115" y="9890"/>
                </a:cubicBezTo>
                <a:cubicBezTo>
                  <a:pt x="111" y="9890"/>
                  <a:pt x="105" y="9888"/>
                  <a:pt x="97" y="9883"/>
                </a:cubicBezTo>
                <a:cubicBezTo>
                  <a:pt x="63" y="9815"/>
                  <a:pt x="120" y="9707"/>
                  <a:pt x="46" y="9651"/>
                </a:cubicBezTo>
                <a:lnTo>
                  <a:pt x="80" y="9651"/>
                </a:lnTo>
                <a:cubicBezTo>
                  <a:pt x="86" y="9452"/>
                  <a:pt x="69" y="9248"/>
                  <a:pt x="80" y="9049"/>
                </a:cubicBezTo>
                <a:cubicBezTo>
                  <a:pt x="69" y="9043"/>
                  <a:pt x="57" y="9038"/>
                  <a:pt x="40" y="9032"/>
                </a:cubicBezTo>
                <a:cubicBezTo>
                  <a:pt x="52" y="9026"/>
                  <a:pt x="63" y="9021"/>
                  <a:pt x="69" y="9021"/>
                </a:cubicBezTo>
                <a:cubicBezTo>
                  <a:pt x="63" y="8924"/>
                  <a:pt x="114" y="8816"/>
                  <a:pt x="80" y="8726"/>
                </a:cubicBezTo>
                <a:cubicBezTo>
                  <a:pt x="131" y="8658"/>
                  <a:pt x="91" y="8561"/>
                  <a:pt x="120" y="8487"/>
                </a:cubicBezTo>
                <a:cubicBezTo>
                  <a:pt x="131" y="8436"/>
                  <a:pt x="103" y="8380"/>
                  <a:pt x="154" y="8346"/>
                </a:cubicBezTo>
                <a:close/>
                <a:moveTo>
                  <a:pt x="273" y="10184"/>
                </a:moveTo>
                <a:lnTo>
                  <a:pt x="273" y="10184"/>
                </a:lnTo>
                <a:cubicBezTo>
                  <a:pt x="284" y="10229"/>
                  <a:pt x="290" y="10275"/>
                  <a:pt x="284" y="10320"/>
                </a:cubicBezTo>
                <a:cubicBezTo>
                  <a:pt x="301" y="10337"/>
                  <a:pt x="313" y="10365"/>
                  <a:pt x="341" y="10371"/>
                </a:cubicBezTo>
                <a:cubicBezTo>
                  <a:pt x="358" y="10326"/>
                  <a:pt x="341" y="10280"/>
                  <a:pt x="330" y="10235"/>
                </a:cubicBezTo>
                <a:lnTo>
                  <a:pt x="330" y="10235"/>
                </a:lnTo>
                <a:cubicBezTo>
                  <a:pt x="341" y="10241"/>
                  <a:pt x="352" y="10246"/>
                  <a:pt x="358" y="10246"/>
                </a:cubicBezTo>
                <a:cubicBezTo>
                  <a:pt x="358" y="10263"/>
                  <a:pt x="358" y="10280"/>
                  <a:pt x="352" y="10303"/>
                </a:cubicBezTo>
                <a:cubicBezTo>
                  <a:pt x="369" y="10303"/>
                  <a:pt x="381" y="10309"/>
                  <a:pt x="392" y="10314"/>
                </a:cubicBezTo>
                <a:lnTo>
                  <a:pt x="369" y="10320"/>
                </a:lnTo>
                <a:cubicBezTo>
                  <a:pt x="375" y="10388"/>
                  <a:pt x="364" y="10456"/>
                  <a:pt x="386" y="10524"/>
                </a:cubicBezTo>
                <a:lnTo>
                  <a:pt x="375" y="10524"/>
                </a:lnTo>
                <a:cubicBezTo>
                  <a:pt x="364" y="10473"/>
                  <a:pt x="352" y="10422"/>
                  <a:pt x="341" y="10371"/>
                </a:cubicBezTo>
                <a:cubicBezTo>
                  <a:pt x="330" y="10371"/>
                  <a:pt x="307" y="10365"/>
                  <a:pt x="296" y="10365"/>
                </a:cubicBezTo>
                <a:cubicBezTo>
                  <a:pt x="296" y="10382"/>
                  <a:pt x="296" y="10411"/>
                  <a:pt x="296" y="10428"/>
                </a:cubicBezTo>
                <a:cubicBezTo>
                  <a:pt x="273" y="10348"/>
                  <a:pt x="256" y="10258"/>
                  <a:pt x="273" y="10184"/>
                </a:cubicBezTo>
                <a:close/>
                <a:moveTo>
                  <a:pt x="18480" y="8997"/>
                </a:moveTo>
                <a:cubicBezTo>
                  <a:pt x="18484" y="8997"/>
                  <a:pt x="18490" y="8999"/>
                  <a:pt x="18497" y="9004"/>
                </a:cubicBezTo>
                <a:cubicBezTo>
                  <a:pt x="18531" y="9077"/>
                  <a:pt x="18474" y="9185"/>
                  <a:pt x="18548" y="9236"/>
                </a:cubicBezTo>
                <a:lnTo>
                  <a:pt x="18514" y="9236"/>
                </a:lnTo>
                <a:cubicBezTo>
                  <a:pt x="18508" y="9441"/>
                  <a:pt x="18525" y="9639"/>
                  <a:pt x="18514" y="9843"/>
                </a:cubicBezTo>
                <a:cubicBezTo>
                  <a:pt x="18531" y="9849"/>
                  <a:pt x="18543" y="9855"/>
                  <a:pt x="18554" y="9860"/>
                </a:cubicBezTo>
                <a:cubicBezTo>
                  <a:pt x="18548" y="9866"/>
                  <a:pt x="18531" y="9872"/>
                  <a:pt x="18525" y="9872"/>
                </a:cubicBezTo>
                <a:lnTo>
                  <a:pt x="18520" y="9872"/>
                </a:lnTo>
                <a:cubicBezTo>
                  <a:pt x="18531" y="9968"/>
                  <a:pt x="18474" y="10076"/>
                  <a:pt x="18514" y="10167"/>
                </a:cubicBezTo>
                <a:cubicBezTo>
                  <a:pt x="18457" y="10229"/>
                  <a:pt x="18503" y="10331"/>
                  <a:pt x="18474" y="10405"/>
                </a:cubicBezTo>
                <a:cubicBezTo>
                  <a:pt x="18463" y="10456"/>
                  <a:pt x="18491" y="10513"/>
                  <a:pt x="18435" y="10547"/>
                </a:cubicBezTo>
                <a:lnTo>
                  <a:pt x="18412" y="10507"/>
                </a:lnTo>
                <a:cubicBezTo>
                  <a:pt x="18440" y="10462"/>
                  <a:pt x="18429" y="10411"/>
                  <a:pt x="18423" y="10365"/>
                </a:cubicBezTo>
                <a:lnTo>
                  <a:pt x="18423" y="10365"/>
                </a:lnTo>
                <a:cubicBezTo>
                  <a:pt x="18412" y="10371"/>
                  <a:pt x="18389" y="10382"/>
                  <a:pt x="18378" y="10382"/>
                </a:cubicBezTo>
                <a:cubicBezTo>
                  <a:pt x="18384" y="10371"/>
                  <a:pt x="18389" y="10354"/>
                  <a:pt x="18395" y="10337"/>
                </a:cubicBezTo>
                <a:cubicBezTo>
                  <a:pt x="18378" y="10280"/>
                  <a:pt x="18446" y="10252"/>
                  <a:pt x="18429" y="10201"/>
                </a:cubicBezTo>
                <a:cubicBezTo>
                  <a:pt x="18423" y="10195"/>
                  <a:pt x="18406" y="10184"/>
                  <a:pt x="18401" y="10178"/>
                </a:cubicBezTo>
                <a:cubicBezTo>
                  <a:pt x="18406" y="10036"/>
                  <a:pt x="18440" y="9889"/>
                  <a:pt x="18418" y="9747"/>
                </a:cubicBezTo>
                <a:lnTo>
                  <a:pt x="18457" y="9747"/>
                </a:lnTo>
                <a:cubicBezTo>
                  <a:pt x="18463" y="9730"/>
                  <a:pt x="18469" y="9696"/>
                  <a:pt x="18474" y="9679"/>
                </a:cubicBezTo>
                <a:cubicBezTo>
                  <a:pt x="18457" y="9668"/>
                  <a:pt x="18446" y="9662"/>
                  <a:pt x="18435" y="9651"/>
                </a:cubicBezTo>
                <a:lnTo>
                  <a:pt x="18429" y="9690"/>
                </a:lnTo>
                <a:cubicBezTo>
                  <a:pt x="18423" y="9673"/>
                  <a:pt x="18418" y="9639"/>
                  <a:pt x="18418" y="9628"/>
                </a:cubicBezTo>
                <a:lnTo>
                  <a:pt x="18418" y="9628"/>
                </a:lnTo>
                <a:cubicBezTo>
                  <a:pt x="18423" y="9634"/>
                  <a:pt x="18440" y="9645"/>
                  <a:pt x="18446" y="9651"/>
                </a:cubicBezTo>
                <a:cubicBezTo>
                  <a:pt x="18452" y="9645"/>
                  <a:pt x="18469" y="9634"/>
                  <a:pt x="18480" y="9634"/>
                </a:cubicBezTo>
                <a:cubicBezTo>
                  <a:pt x="18474" y="9599"/>
                  <a:pt x="18469" y="9571"/>
                  <a:pt x="18469" y="9537"/>
                </a:cubicBezTo>
                <a:lnTo>
                  <a:pt x="18446" y="9537"/>
                </a:lnTo>
                <a:cubicBezTo>
                  <a:pt x="18440" y="9565"/>
                  <a:pt x="18435" y="9594"/>
                  <a:pt x="18418" y="9617"/>
                </a:cubicBezTo>
                <a:cubicBezTo>
                  <a:pt x="18435" y="9588"/>
                  <a:pt x="18429" y="9554"/>
                  <a:pt x="18418" y="9526"/>
                </a:cubicBezTo>
                <a:lnTo>
                  <a:pt x="18474" y="9526"/>
                </a:lnTo>
                <a:cubicBezTo>
                  <a:pt x="18474" y="9497"/>
                  <a:pt x="18474" y="9469"/>
                  <a:pt x="18469" y="9435"/>
                </a:cubicBezTo>
                <a:cubicBezTo>
                  <a:pt x="18463" y="9458"/>
                  <a:pt x="18446" y="9503"/>
                  <a:pt x="18435" y="9520"/>
                </a:cubicBezTo>
                <a:cubicBezTo>
                  <a:pt x="18429" y="9497"/>
                  <a:pt x="18429" y="9475"/>
                  <a:pt x="18440" y="9446"/>
                </a:cubicBezTo>
                <a:cubicBezTo>
                  <a:pt x="18423" y="9390"/>
                  <a:pt x="18435" y="9333"/>
                  <a:pt x="18429" y="9276"/>
                </a:cubicBezTo>
                <a:lnTo>
                  <a:pt x="18457" y="9265"/>
                </a:lnTo>
                <a:cubicBezTo>
                  <a:pt x="18446" y="9259"/>
                  <a:pt x="18423" y="9242"/>
                  <a:pt x="18418" y="9231"/>
                </a:cubicBezTo>
                <a:cubicBezTo>
                  <a:pt x="18435" y="9225"/>
                  <a:pt x="18452" y="9219"/>
                  <a:pt x="18469" y="9214"/>
                </a:cubicBezTo>
                <a:cubicBezTo>
                  <a:pt x="18452" y="9197"/>
                  <a:pt x="18435" y="9180"/>
                  <a:pt x="18418" y="9157"/>
                </a:cubicBezTo>
                <a:cubicBezTo>
                  <a:pt x="18418" y="9140"/>
                  <a:pt x="18423" y="9123"/>
                  <a:pt x="18429" y="9106"/>
                </a:cubicBezTo>
                <a:cubicBezTo>
                  <a:pt x="18440" y="9129"/>
                  <a:pt x="18452" y="9151"/>
                  <a:pt x="18474" y="9168"/>
                </a:cubicBezTo>
                <a:cubicBezTo>
                  <a:pt x="18469" y="9151"/>
                  <a:pt x="18463" y="9117"/>
                  <a:pt x="18463" y="9100"/>
                </a:cubicBezTo>
                <a:lnTo>
                  <a:pt x="18503" y="9100"/>
                </a:lnTo>
                <a:cubicBezTo>
                  <a:pt x="18491" y="9095"/>
                  <a:pt x="18469" y="9077"/>
                  <a:pt x="18457" y="9072"/>
                </a:cubicBezTo>
                <a:cubicBezTo>
                  <a:pt x="18462" y="9053"/>
                  <a:pt x="18455" y="8997"/>
                  <a:pt x="18480" y="8997"/>
                </a:cubicBezTo>
                <a:close/>
                <a:moveTo>
                  <a:pt x="976" y="10536"/>
                </a:moveTo>
                <a:lnTo>
                  <a:pt x="976" y="10536"/>
                </a:lnTo>
                <a:cubicBezTo>
                  <a:pt x="993" y="10553"/>
                  <a:pt x="993" y="10564"/>
                  <a:pt x="971" y="10570"/>
                </a:cubicBezTo>
                <a:cubicBezTo>
                  <a:pt x="948" y="10553"/>
                  <a:pt x="954" y="10541"/>
                  <a:pt x="976" y="10536"/>
                </a:cubicBezTo>
                <a:close/>
                <a:moveTo>
                  <a:pt x="18367" y="9770"/>
                </a:moveTo>
                <a:cubicBezTo>
                  <a:pt x="18355" y="10099"/>
                  <a:pt x="18327" y="10422"/>
                  <a:pt x="18287" y="10746"/>
                </a:cubicBezTo>
                <a:cubicBezTo>
                  <a:pt x="18287" y="10780"/>
                  <a:pt x="18293" y="10819"/>
                  <a:pt x="18259" y="10848"/>
                </a:cubicBezTo>
                <a:cubicBezTo>
                  <a:pt x="18304" y="10621"/>
                  <a:pt x="18293" y="10394"/>
                  <a:pt x="18327" y="10167"/>
                </a:cubicBezTo>
                <a:cubicBezTo>
                  <a:pt x="18316" y="10156"/>
                  <a:pt x="18299" y="10144"/>
                  <a:pt x="18287" y="10138"/>
                </a:cubicBezTo>
                <a:cubicBezTo>
                  <a:pt x="18276" y="10161"/>
                  <a:pt x="18270" y="10184"/>
                  <a:pt x="18264" y="10207"/>
                </a:cubicBezTo>
                <a:lnTo>
                  <a:pt x="18259" y="10207"/>
                </a:lnTo>
                <a:cubicBezTo>
                  <a:pt x="18259" y="10167"/>
                  <a:pt x="18259" y="10121"/>
                  <a:pt x="18259" y="10076"/>
                </a:cubicBezTo>
                <a:cubicBezTo>
                  <a:pt x="18264" y="10076"/>
                  <a:pt x="18276" y="10070"/>
                  <a:pt x="18276" y="10070"/>
                </a:cubicBezTo>
                <a:cubicBezTo>
                  <a:pt x="18276" y="10093"/>
                  <a:pt x="18276" y="10116"/>
                  <a:pt x="18282" y="10138"/>
                </a:cubicBezTo>
                <a:cubicBezTo>
                  <a:pt x="18293" y="10133"/>
                  <a:pt x="18310" y="10127"/>
                  <a:pt x="18321" y="10127"/>
                </a:cubicBezTo>
                <a:cubicBezTo>
                  <a:pt x="18338" y="10008"/>
                  <a:pt x="18338" y="9889"/>
                  <a:pt x="18344" y="9770"/>
                </a:cubicBezTo>
                <a:close/>
                <a:moveTo>
                  <a:pt x="290" y="10933"/>
                </a:moveTo>
                <a:lnTo>
                  <a:pt x="290" y="10933"/>
                </a:lnTo>
                <a:cubicBezTo>
                  <a:pt x="301" y="10978"/>
                  <a:pt x="313" y="11024"/>
                  <a:pt x="324" y="11069"/>
                </a:cubicBezTo>
                <a:lnTo>
                  <a:pt x="296" y="11080"/>
                </a:lnTo>
                <a:cubicBezTo>
                  <a:pt x="290" y="11029"/>
                  <a:pt x="256" y="10978"/>
                  <a:pt x="290" y="10933"/>
                </a:cubicBezTo>
                <a:close/>
                <a:moveTo>
                  <a:pt x="18264" y="10853"/>
                </a:moveTo>
                <a:lnTo>
                  <a:pt x="18264" y="10853"/>
                </a:lnTo>
                <a:cubicBezTo>
                  <a:pt x="18270" y="10961"/>
                  <a:pt x="18242" y="11075"/>
                  <a:pt x="18230" y="11188"/>
                </a:cubicBezTo>
                <a:cubicBezTo>
                  <a:pt x="18213" y="11075"/>
                  <a:pt x="18247" y="10961"/>
                  <a:pt x="18264" y="10853"/>
                </a:cubicBezTo>
                <a:close/>
                <a:moveTo>
                  <a:pt x="17595" y="11183"/>
                </a:moveTo>
                <a:lnTo>
                  <a:pt x="17595" y="11183"/>
                </a:lnTo>
                <a:cubicBezTo>
                  <a:pt x="17589" y="11205"/>
                  <a:pt x="17584" y="11234"/>
                  <a:pt x="17578" y="11256"/>
                </a:cubicBezTo>
                <a:lnTo>
                  <a:pt x="17578" y="11239"/>
                </a:lnTo>
                <a:cubicBezTo>
                  <a:pt x="17584" y="11222"/>
                  <a:pt x="17589" y="11205"/>
                  <a:pt x="17595" y="11183"/>
                </a:cubicBezTo>
                <a:close/>
                <a:moveTo>
                  <a:pt x="18145" y="11245"/>
                </a:moveTo>
                <a:lnTo>
                  <a:pt x="18145" y="11245"/>
                </a:lnTo>
                <a:cubicBezTo>
                  <a:pt x="18174" y="11251"/>
                  <a:pt x="18157" y="11290"/>
                  <a:pt x="18140" y="11296"/>
                </a:cubicBezTo>
                <a:cubicBezTo>
                  <a:pt x="18111" y="11296"/>
                  <a:pt x="18128" y="11251"/>
                  <a:pt x="18145" y="11245"/>
                </a:cubicBezTo>
                <a:close/>
                <a:moveTo>
                  <a:pt x="290" y="10428"/>
                </a:moveTo>
                <a:cubicBezTo>
                  <a:pt x="318" y="10468"/>
                  <a:pt x="296" y="10519"/>
                  <a:pt x="324" y="10553"/>
                </a:cubicBezTo>
                <a:cubicBezTo>
                  <a:pt x="335" y="10870"/>
                  <a:pt x="454" y="11182"/>
                  <a:pt x="466" y="11495"/>
                </a:cubicBezTo>
                <a:cubicBezTo>
                  <a:pt x="420" y="11381"/>
                  <a:pt x="415" y="11256"/>
                  <a:pt x="386" y="11143"/>
                </a:cubicBezTo>
                <a:cubicBezTo>
                  <a:pt x="382" y="11143"/>
                  <a:pt x="375" y="11146"/>
                  <a:pt x="372" y="11149"/>
                </a:cubicBezTo>
                <a:lnTo>
                  <a:pt x="372" y="11149"/>
                </a:lnTo>
                <a:cubicBezTo>
                  <a:pt x="376" y="11140"/>
                  <a:pt x="381" y="11130"/>
                  <a:pt x="381" y="11120"/>
                </a:cubicBezTo>
                <a:cubicBezTo>
                  <a:pt x="358" y="10950"/>
                  <a:pt x="313" y="10785"/>
                  <a:pt x="307" y="10615"/>
                </a:cubicBezTo>
                <a:lnTo>
                  <a:pt x="284" y="10621"/>
                </a:lnTo>
                <a:cubicBezTo>
                  <a:pt x="318" y="10570"/>
                  <a:pt x="284" y="10496"/>
                  <a:pt x="290" y="10428"/>
                </a:cubicBezTo>
                <a:close/>
                <a:moveTo>
                  <a:pt x="476" y="11493"/>
                </a:moveTo>
                <a:cubicBezTo>
                  <a:pt x="479" y="11493"/>
                  <a:pt x="484" y="11494"/>
                  <a:pt x="488" y="11495"/>
                </a:cubicBezTo>
                <a:cubicBezTo>
                  <a:pt x="498" y="11514"/>
                  <a:pt x="495" y="11530"/>
                  <a:pt x="476" y="11530"/>
                </a:cubicBezTo>
                <a:cubicBezTo>
                  <a:pt x="473" y="11530"/>
                  <a:pt x="469" y="11529"/>
                  <a:pt x="466" y="11529"/>
                </a:cubicBezTo>
                <a:cubicBezTo>
                  <a:pt x="452" y="11505"/>
                  <a:pt x="457" y="11493"/>
                  <a:pt x="476" y="11493"/>
                </a:cubicBezTo>
                <a:close/>
                <a:moveTo>
                  <a:pt x="18225" y="11199"/>
                </a:moveTo>
                <a:lnTo>
                  <a:pt x="18225" y="11199"/>
                </a:lnTo>
                <a:cubicBezTo>
                  <a:pt x="18202" y="11347"/>
                  <a:pt x="18174" y="11495"/>
                  <a:pt x="18140" y="11636"/>
                </a:cubicBezTo>
                <a:cubicBezTo>
                  <a:pt x="18128" y="11489"/>
                  <a:pt x="18174" y="11336"/>
                  <a:pt x="18225" y="11199"/>
                </a:cubicBezTo>
                <a:close/>
                <a:moveTo>
                  <a:pt x="375" y="11546"/>
                </a:moveTo>
                <a:cubicBezTo>
                  <a:pt x="369" y="11574"/>
                  <a:pt x="364" y="11602"/>
                  <a:pt x="352" y="11631"/>
                </a:cubicBezTo>
                <a:cubicBezTo>
                  <a:pt x="364" y="11636"/>
                  <a:pt x="386" y="11653"/>
                  <a:pt x="403" y="11659"/>
                </a:cubicBezTo>
                <a:cubicBezTo>
                  <a:pt x="403" y="11619"/>
                  <a:pt x="403" y="11574"/>
                  <a:pt x="375" y="11546"/>
                </a:cubicBezTo>
                <a:close/>
                <a:moveTo>
                  <a:pt x="17516" y="11585"/>
                </a:moveTo>
                <a:cubicBezTo>
                  <a:pt x="17516" y="11619"/>
                  <a:pt x="17510" y="11648"/>
                  <a:pt x="17504" y="11682"/>
                </a:cubicBezTo>
                <a:lnTo>
                  <a:pt x="17482" y="11682"/>
                </a:lnTo>
                <a:cubicBezTo>
                  <a:pt x="17487" y="11648"/>
                  <a:pt x="17499" y="11614"/>
                  <a:pt x="17516" y="11585"/>
                </a:cubicBezTo>
                <a:close/>
                <a:moveTo>
                  <a:pt x="514" y="11336"/>
                </a:moveTo>
                <a:cubicBezTo>
                  <a:pt x="525" y="11365"/>
                  <a:pt x="517" y="11426"/>
                  <a:pt x="549" y="11426"/>
                </a:cubicBezTo>
                <a:cubicBezTo>
                  <a:pt x="554" y="11426"/>
                  <a:pt x="560" y="11425"/>
                  <a:pt x="568" y="11421"/>
                </a:cubicBezTo>
                <a:lnTo>
                  <a:pt x="568" y="11421"/>
                </a:lnTo>
                <a:cubicBezTo>
                  <a:pt x="557" y="11426"/>
                  <a:pt x="551" y="11438"/>
                  <a:pt x="540" y="11443"/>
                </a:cubicBezTo>
                <a:cubicBezTo>
                  <a:pt x="574" y="11523"/>
                  <a:pt x="591" y="11614"/>
                  <a:pt x="579" y="11699"/>
                </a:cubicBezTo>
                <a:cubicBezTo>
                  <a:pt x="557" y="11597"/>
                  <a:pt x="545" y="11495"/>
                  <a:pt x="511" y="11398"/>
                </a:cubicBezTo>
                <a:cubicBezTo>
                  <a:pt x="501" y="11377"/>
                  <a:pt x="505" y="11357"/>
                  <a:pt x="514" y="11336"/>
                </a:cubicBezTo>
                <a:close/>
                <a:moveTo>
                  <a:pt x="18038" y="11761"/>
                </a:moveTo>
                <a:lnTo>
                  <a:pt x="18038" y="11761"/>
                </a:lnTo>
                <a:cubicBezTo>
                  <a:pt x="18060" y="11773"/>
                  <a:pt x="18060" y="11784"/>
                  <a:pt x="18043" y="11801"/>
                </a:cubicBezTo>
                <a:cubicBezTo>
                  <a:pt x="18021" y="11795"/>
                  <a:pt x="18015" y="11778"/>
                  <a:pt x="18038" y="11761"/>
                </a:cubicBezTo>
                <a:close/>
                <a:moveTo>
                  <a:pt x="1215" y="11744"/>
                </a:moveTo>
                <a:cubicBezTo>
                  <a:pt x="1226" y="11784"/>
                  <a:pt x="1243" y="11824"/>
                  <a:pt x="1254" y="11863"/>
                </a:cubicBezTo>
                <a:cubicBezTo>
                  <a:pt x="1249" y="11863"/>
                  <a:pt x="1237" y="11869"/>
                  <a:pt x="1237" y="11869"/>
                </a:cubicBezTo>
                <a:cubicBezTo>
                  <a:pt x="1226" y="11829"/>
                  <a:pt x="1220" y="11790"/>
                  <a:pt x="1215" y="11744"/>
                </a:cubicBezTo>
                <a:close/>
                <a:moveTo>
                  <a:pt x="477" y="11534"/>
                </a:moveTo>
                <a:lnTo>
                  <a:pt x="477" y="11534"/>
                </a:lnTo>
                <a:cubicBezTo>
                  <a:pt x="511" y="11568"/>
                  <a:pt x="511" y="11619"/>
                  <a:pt x="522" y="11665"/>
                </a:cubicBezTo>
                <a:cubicBezTo>
                  <a:pt x="540" y="11739"/>
                  <a:pt x="574" y="11812"/>
                  <a:pt x="568" y="11892"/>
                </a:cubicBezTo>
                <a:cubicBezTo>
                  <a:pt x="511" y="11784"/>
                  <a:pt x="500" y="11653"/>
                  <a:pt x="477" y="11534"/>
                </a:cubicBezTo>
                <a:close/>
                <a:moveTo>
                  <a:pt x="18007" y="11878"/>
                </a:moveTo>
                <a:cubicBezTo>
                  <a:pt x="18009" y="11878"/>
                  <a:pt x="18012" y="11879"/>
                  <a:pt x="18015" y="11880"/>
                </a:cubicBezTo>
                <a:cubicBezTo>
                  <a:pt x="18035" y="11890"/>
                  <a:pt x="18024" y="11922"/>
                  <a:pt x="18006" y="11922"/>
                </a:cubicBezTo>
                <a:cubicBezTo>
                  <a:pt x="18003" y="11922"/>
                  <a:pt x="18001" y="11921"/>
                  <a:pt x="17998" y="11920"/>
                </a:cubicBezTo>
                <a:cubicBezTo>
                  <a:pt x="17978" y="11910"/>
                  <a:pt x="17989" y="11878"/>
                  <a:pt x="18007" y="11878"/>
                </a:cubicBezTo>
                <a:close/>
                <a:moveTo>
                  <a:pt x="17998" y="11948"/>
                </a:moveTo>
                <a:cubicBezTo>
                  <a:pt x="17998" y="11982"/>
                  <a:pt x="17992" y="12017"/>
                  <a:pt x="17986" y="12051"/>
                </a:cubicBezTo>
                <a:lnTo>
                  <a:pt x="17958" y="12051"/>
                </a:lnTo>
                <a:cubicBezTo>
                  <a:pt x="17964" y="12011"/>
                  <a:pt x="17975" y="11977"/>
                  <a:pt x="17998" y="11948"/>
                </a:cubicBezTo>
                <a:close/>
                <a:moveTo>
                  <a:pt x="1050" y="12079"/>
                </a:moveTo>
                <a:cubicBezTo>
                  <a:pt x="1073" y="12096"/>
                  <a:pt x="1067" y="12107"/>
                  <a:pt x="1044" y="12113"/>
                </a:cubicBezTo>
                <a:cubicBezTo>
                  <a:pt x="1027" y="12096"/>
                  <a:pt x="1027" y="12085"/>
                  <a:pt x="1050" y="12079"/>
                </a:cubicBezTo>
                <a:close/>
                <a:moveTo>
                  <a:pt x="17964" y="12079"/>
                </a:moveTo>
                <a:cubicBezTo>
                  <a:pt x="17974" y="12095"/>
                  <a:pt x="17965" y="12131"/>
                  <a:pt x="17945" y="12131"/>
                </a:cubicBezTo>
                <a:cubicBezTo>
                  <a:pt x="17944" y="12131"/>
                  <a:pt x="17943" y="12130"/>
                  <a:pt x="17941" y="12130"/>
                </a:cubicBezTo>
                <a:cubicBezTo>
                  <a:pt x="17924" y="12113"/>
                  <a:pt x="17941" y="12079"/>
                  <a:pt x="17964" y="12079"/>
                </a:cubicBezTo>
                <a:close/>
                <a:moveTo>
                  <a:pt x="749" y="12249"/>
                </a:moveTo>
                <a:lnTo>
                  <a:pt x="749" y="12249"/>
                </a:lnTo>
                <a:cubicBezTo>
                  <a:pt x="766" y="12255"/>
                  <a:pt x="783" y="12260"/>
                  <a:pt x="801" y="12266"/>
                </a:cubicBezTo>
                <a:cubicBezTo>
                  <a:pt x="789" y="12278"/>
                  <a:pt x="778" y="12289"/>
                  <a:pt x="766" y="12300"/>
                </a:cubicBezTo>
                <a:cubicBezTo>
                  <a:pt x="778" y="12317"/>
                  <a:pt x="789" y="12340"/>
                  <a:pt x="801" y="12357"/>
                </a:cubicBezTo>
                <a:lnTo>
                  <a:pt x="772" y="12363"/>
                </a:lnTo>
                <a:cubicBezTo>
                  <a:pt x="766" y="12323"/>
                  <a:pt x="761" y="12283"/>
                  <a:pt x="749" y="12249"/>
                </a:cubicBezTo>
                <a:close/>
                <a:moveTo>
                  <a:pt x="1135" y="12351"/>
                </a:moveTo>
                <a:cubicBezTo>
                  <a:pt x="1152" y="12368"/>
                  <a:pt x="1164" y="12397"/>
                  <a:pt x="1152" y="12419"/>
                </a:cubicBezTo>
                <a:cubicBezTo>
                  <a:pt x="1124" y="12419"/>
                  <a:pt x="1113" y="12357"/>
                  <a:pt x="1135" y="12351"/>
                </a:cubicBezTo>
                <a:close/>
                <a:moveTo>
                  <a:pt x="18094" y="11829"/>
                </a:moveTo>
                <a:lnTo>
                  <a:pt x="18094" y="11829"/>
                </a:lnTo>
                <a:cubicBezTo>
                  <a:pt x="18049" y="12028"/>
                  <a:pt x="17998" y="12226"/>
                  <a:pt x="17930" y="12419"/>
                </a:cubicBezTo>
                <a:cubicBezTo>
                  <a:pt x="17941" y="12249"/>
                  <a:pt x="18021" y="12102"/>
                  <a:pt x="18049" y="11937"/>
                </a:cubicBezTo>
                <a:cubicBezTo>
                  <a:pt x="18049" y="11897"/>
                  <a:pt x="18072" y="11863"/>
                  <a:pt x="18094" y="11829"/>
                </a:cubicBezTo>
                <a:close/>
                <a:moveTo>
                  <a:pt x="17913" y="12158"/>
                </a:moveTo>
                <a:cubicBezTo>
                  <a:pt x="17918" y="12164"/>
                  <a:pt x="17935" y="12175"/>
                  <a:pt x="17941" y="12181"/>
                </a:cubicBezTo>
                <a:cubicBezTo>
                  <a:pt x="17913" y="12278"/>
                  <a:pt x="17907" y="12385"/>
                  <a:pt x="17850" y="12465"/>
                </a:cubicBezTo>
                <a:cubicBezTo>
                  <a:pt x="17867" y="12363"/>
                  <a:pt x="17918" y="12266"/>
                  <a:pt x="17913" y="12158"/>
                </a:cubicBezTo>
                <a:close/>
                <a:moveTo>
                  <a:pt x="852" y="12414"/>
                </a:moveTo>
                <a:cubicBezTo>
                  <a:pt x="846" y="12425"/>
                  <a:pt x="829" y="12442"/>
                  <a:pt x="823" y="12448"/>
                </a:cubicBezTo>
                <a:cubicBezTo>
                  <a:pt x="835" y="12459"/>
                  <a:pt x="857" y="12476"/>
                  <a:pt x="869" y="12487"/>
                </a:cubicBezTo>
                <a:cubicBezTo>
                  <a:pt x="865" y="12488"/>
                  <a:pt x="861" y="12488"/>
                  <a:pt x="857" y="12488"/>
                </a:cubicBezTo>
                <a:cubicBezTo>
                  <a:pt x="824" y="12488"/>
                  <a:pt x="806" y="12466"/>
                  <a:pt x="806" y="12431"/>
                </a:cubicBezTo>
                <a:cubicBezTo>
                  <a:pt x="818" y="12431"/>
                  <a:pt x="840" y="12419"/>
                  <a:pt x="852" y="12414"/>
                </a:cubicBezTo>
                <a:close/>
                <a:moveTo>
                  <a:pt x="17819" y="12537"/>
                </a:moveTo>
                <a:cubicBezTo>
                  <a:pt x="17822" y="12537"/>
                  <a:pt x="17824" y="12537"/>
                  <a:pt x="17828" y="12539"/>
                </a:cubicBezTo>
                <a:cubicBezTo>
                  <a:pt x="17848" y="12549"/>
                  <a:pt x="17832" y="12586"/>
                  <a:pt x="17812" y="12586"/>
                </a:cubicBezTo>
                <a:cubicBezTo>
                  <a:pt x="17810" y="12586"/>
                  <a:pt x="17807" y="12585"/>
                  <a:pt x="17805" y="12584"/>
                </a:cubicBezTo>
                <a:cubicBezTo>
                  <a:pt x="17790" y="12574"/>
                  <a:pt x="17797" y="12537"/>
                  <a:pt x="17819" y="12537"/>
                </a:cubicBezTo>
                <a:close/>
                <a:moveTo>
                  <a:pt x="823" y="12510"/>
                </a:moveTo>
                <a:cubicBezTo>
                  <a:pt x="846" y="12510"/>
                  <a:pt x="863" y="12527"/>
                  <a:pt x="869" y="12544"/>
                </a:cubicBezTo>
                <a:lnTo>
                  <a:pt x="903" y="12544"/>
                </a:lnTo>
                <a:cubicBezTo>
                  <a:pt x="897" y="12556"/>
                  <a:pt x="886" y="12578"/>
                  <a:pt x="880" y="12590"/>
                </a:cubicBezTo>
                <a:cubicBezTo>
                  <a:pt x="891" y="12590"/>
                  <a:pt x="908" y="12590"/>
                  <a:pt x="914" y="12584"/>
                </a:cubicBezTo>
                <a:lnTo>
                  <a:pt x="914" y="12584"/>
                </a:lnTo>
                <a:cubicBezTo>
                  <a:pt x="882" y="12620"/>
                  <a:pt x="892" y="12644"/>
                  <a:pt x="914" y="12644"/>
                </a:cubicBezTo>
                <a:cubicBezTo>
                  <a:pt x="924" y="12644"/>
                  <a:pt x="936" y="12640"/>
                  <a:pt x="948" y="12629"/>
                </a:cubicBezTo>
                <a:cubicBezTo>
                  <a:pt x="954" y="12635"/>
                  <a:pt x="959" y="12652"/>
                  <a:pt x="959" y="12658"/>
                </a:cubicBezTo>
                <a:cubicBezTo>
                  <a:pt x="942" y="12663"/>
                  <a:pt x="920" y="12663"/>
                  <a:pt x="903" y="12663"/>
                </a:cubicBezTo>
                <a:cubicBezTo>
                  <a:pt x="914" y="12686"/>
                  <a:pt x="914" y="12709"/>
                  <a:pt x="908" y="12731"/>
                </a:cubicBezTo>
                <a:cubicBezTo>
                  <a:pt x="886" y="12652"/>
                  <a:pt x="846" y="12584"/>
                  <a:pt x="823" y="12510"/>
                </a:cubicBezTo>
                <a:close/>
                <a:moveTo>
                  <a:pt x="17156" y="12863"/>
                </a:moveTo>
                <a:cubicBezTo>
                  <a:pt x="17160" y="12863"/>
                  <a:pt x="17165" y="12864"/>
                  <a:pt x="17169" y="12868"/>
                </a:cubicBezTo>
                <a:cubicBezTo>
                  <a:pt x="17183" y="12881"/>
                  <a:pt x="17164" y="12906"/>
                  <a:pt x="17144" y="12906"/>
                </a:cubicBezTo>
                <a:cubicBezTo>
                  <a:pt x="17139" y="12906"/>
                  <a:pt x="17134" y="12905"/>
                  <a:pt x="17130" y="12902"/>
                </a:cubicBezTo>
                <a:cubicBezTo>
                  <a:pt x="17116" y="12888"/>
                  <a:pt x="17136" y="12863"/>
                  <a:pt x="17156" y="12863"/>
                </a:cubicBezTo>
                <a:close/>
                <a:moveTo>
                  <a:pt x="976" y="12851"/>
                </a:moveTo>
                <a:cubicBezTo>
                  <a:pt x="993" y="12896"/>
                  <a:pt x="1016" y="12941"/>
                  <a:pt x="1022" y="12992"/>
                </a:cubicBezTo>
                <a:cubicBezTo>
                  <a:pt x="1005" y="12964"/>
                  <a:pt x="988" y="12930"/>
                  <a:pt x="971" y="12902"/>
                </a:cubicBezTo>
                <a:cubicBezTo>
                  <a:pt x="976" y="12885"/>
                  <a:pt x="976" y="12868"/>
                  <a:pt x="976" y="12851"/>
                </a:cubicBezTo>
                <a:close/>
                <a:moveTo>
                  <a:pt x="562" y="11897"/>
                </a:moveTo>
                <a:lnTo>
                  <a:pt x="562" y="11897"/>
                </a:lnTo>
                <a:cubicBezTo>
                  <a:pt x="596" y="11920"/>
                  <a:pt x="596" y="11965"/>
                  <a:pt x="608" y="12005"/>
                </a:cubicBezTo>
                <a:cubicBezTo>
                  <a:pt x="715" y="12334"/>
                  <a:pt x="829" y="12658"/>
                  <a:pt x="954" y="12975"/>
                </a:cubicBezTo>
                <a:cubicBezTo>
                  <a:pt x="982" y="13055"/>
                  <a:pt x="1033" y="13123"/>
                  <a:pt x="1050" y="13202"/>
                </a:cubicBezTo>
                <a:cubicBezTo>
                  <a:pt x="976" y="13106"/>
                  <a:pt x="954" y="12964"/>
                  <a:pt x="869" y="12879"/>
                </a:cubicBezTo>
                <a:cubicBezTo>
                  <a:pt x="874" y="12879"/>
                  <a:pt x="886" y="12873"/>
                  <a:pt x="897" y="12868"/>
                </a:cubicBezTo>
                <a:cubicBezTo>
                  <a:pt x="783" y="12618"/>
                  <a:pt x="704" y="12357"/>
                  <a:pt x="619" y="12096"/>
                </a:cubicBezTo>
                <a:cubicBezTo>
                  <a:pt x="619" y="12102"/>
                  <a:pt x="608" y="12102"/>
                  <a:pt x="608" y="12102"/>
                </a:cubicBezTo>
                <a:cubicBezTo>
                  <a:pt x="619" y="12028"/>
                  <a:pt x="574" y="11965"/>
                  <a:pt x="562" y="11897"/>
                </a:cubicBezTo>
                <a:close/>
                <a:moveTo>
                  <a:pt x="1056" y="13210"/>
                </a:moveTo>
                <a:cubicBezTo>
                  <a:pt x="1059" y="13210"/>
                  <a:pt x="1063" y="13211"/>
                  <a:pt x="1067" y="13214"/>
                </a:cubicBezTo>
                <a:cubicBezTo>
                  <a:pt x="1086" y="13218"/>
                  <a:pt x="1085" y="13254"/>
                  <a:pt x="1069" y="13254"/>
                </a:cubicBezTo>
                <a:cubicBezTo>
                  <a:pt x="1065" y="13254"/>
                  <a:pt x="1061" y="13252"/>
                  <a:pt x="1056" y="13248"/>
                </a:cubicBezTo>
                <a:cubicBezTo>
                  <a:pt x="1041" y="13243"/>
                  <a:pt x="1039" y="13210"/>
                  <a:pt x="1056" y="13210"/>
                </a:cubicBezTo>
                <a:close/>
                <a:moveTo>
                  <a:pt x="17930" y="12425"/>
                </a:moveTo>
                <a:lnTo>
                  <a:pt x="17930" y="12425"/>
                </a:lnTo>
                <a:cubicBezTo>
                  <a:pt x="17890" y="12544"/>
                  <a:pt x="17862" y="12669"/>
                  <a:pt x="17799" y="12777"/>
                </a:cubicBezTo>
                <a:cubicBezTo>
                  <a:pt x="17805" y="12737"/>
                  <a:pt x="17816" y="12692"/>
                  <a:pt x="17828" y="12652"/>
                </a:cubicBezTo>
                <a:cubicBezTo>
                  <a:pt x="17816" y="12652"/>
                  <a:pt x="17799" y="12646"/>
                  <a:pt x="17788" y="12646"/>
                </a:cubicBezTo>
                <a:cubicBezTo>
                  <a:pt x="17777" y="12737"/>
                  <a:pt x="17720" y="12817"/>
                  <a:pt x="17708" y="12902"/>
                </a:cubicBezTo>
                <a:cubicBezTo>
                  <a:pt x="17760" y="12879"/>
                  <a:pt x="17771" y="12817"/>
                  <a:pt x="17805" y="12771"/>
                </a:cubicBezTo>
                <a:lnTo>
                  <a:pt x="17805" y="12771"/>
                </a:lnTo>
                <a:cubicBezTo>
                  <a:pt x="17771" y="12919"/>
                  <a:pt x="17703" y="13060"/>
                  <a:pt x="17635" y="13202"/>
                </a:cubicBezTo>
                <a:cubicBezTo>
                  <a:pt x="17635" y="13208"/>
                  <a:pt x="17629" y="13208"/>
                  <a:pt x="17629" y="13214"/>
                </a:cubicBezTo>
                <a:cubicBezTo>
                  <a:pt x="17629" y="13214"/>
                  <a:pt x="17623" y="13219"/>
                  <a:pt x="17623" y="13225"/>
                </a:cubicBezTo>
                <a:cubicBezTo>
                  <a:pt x="17612" y="13253"/>
                  <a:pt x="17601" y="13276"/>
                  <a:pt x="17584" y="13304"/>
                </a:cubicBezTo>
                <a:cubicBezTo>
                  <a:pt x="17595" y="13265"/>
                  <a:pt x="17612" y="13219"/>
                  <a:pt x="17623" y="13180"/>
                </a:cubicBezTo>
                <a:lnTo>
                  <a:pt x="17618" y="13180"/>
                </a:lnTo>
                <a:cubicBezTo>
                  <a:pt x="17646" y="13112"/>
                  <a:pt x="17674" y="13043"/>
                  <a:pt x="17714" y="12981"/>
                </a:cubicBezTo>
                <a:lnTo>
                  <a:pt x="17686" y="12958"/>
                </a:lnTo>
                <a:cubicBezTo>
                  <a:pt x="17674" y="12975"/>
                  <a:pt x="17657" y="13004"/>
                  <a:pt x="17652" y="13021"/>
                </a:cubicBezTo>
                <a:lnTo>
                  <a:pt x="17618" y="13032"/>
                </a:lnTo>
                <a:lnTo>
                  <a:pt x="17618" y="13004"/>
                </a:lnTo>
                <a:cubicBezTo>
                  <a:pt x="17629" y="13004"/>
                  <a:pt x="17646" y="12998"/>
                  <a:pt x="17657" y="12998"/>
                </a:cubicBezTo>
                <a:cubicBezTo>
                  <a:pt x="17657" y="12964"/>
                  <a:pt x="17663" y="12930"/>
                  <a:pt x="17669" y="12890"/>
                </a:cubicBezTo>
                <a:cubicBezTo>
                  <a:pt x="17708" y="12868"/>
                  <a:pt x="17725" y="12817"/>
                  <a:pt x="17725" y="12771"/>
                </a:cubicBezTo>
                <a:cubicBezTo>
                  <a:pt x="17725" y="12714"/>
                  <a:pt x="17782" y="12675"/>
                  <a:pt x="17760" y="12618"/>
                </a:cubicBezTo>
                <a:lnTo>
                  <a:pt x="17760" y="12618"/>
                </a:lnTo>
                <a:cubicBezTo>
                  <a:pt x="17782" y="12624"/>
                  <a:pt x="17805" y="12635"/>
                  <a:pt x="17828" y="12641"/>
                </a:cubicBezTo>
                <a:cubicBezTo>
                  <a:pt x="17856" y="12590"/>
                  <a:pt x="17873" y="12539"/>
                  <a:pt x="17879" y="12487"/>
                </a:cubicBezTo>
                <a:cubicBezTo>
                  <a:pt x="17896" y="12465"/>
                  <a:pt x="17913" y="12442"/>
                  <a:pt x="17930" y="12425"/>
                </a:cubicBezTo>
                <a:close/>
                <a:moveTo>
                  <a:pt x="971" y="13259"/>
                </a:moveTo>
                <a:cubicBezTo>
                  <a:pt x="986" y="13259"/>
                  <a:pt x="1002" y="13262"/>
                  <a:pt x="1016" y="13265"/>
                </a:cubicBezTo>
                <a:cubicBezTo>
                  <a:pt x="999" y="13270"/>
                  <a:pt x="971" y="13276"/>
                  <a:pt x="954" y="13276"/>
                </a:cubicBezTo>
                <a:cubicBezTo>
                  <a:pt x="971" y="13299"/>
                  <a:pt x="982" y="13316"/>
                  <a:pt x="993" y="13339"/>
                </a:cubicBezTo>
                <a:cubicBezTo>
                  <a:pt x="976" y="13339"/>
                  <a:pt x="954" y="13333"/>
                  <a:pt x="937" y="13333"/>
                </a:cubicBezTo>
                <a:cubicBezTo>
                  <a:pt x="925" y="13316"/>
                  <a:pt x="920" y="13293"/>
                  <a:pt x="925" y="13270"/>
                </a:cubicBezTo>
                <a:cubicBezTo>
                  <a:pt x="940" y="13262"/>
                  <a:pt x="955" y="13259"/>
                  <a:pt x="971" y="13259"/>
                </a:cubicBezTo>
                <a:close/>
                <a:moveTo>
                  <a:pt x="17538" y="13344"/>
                </a:moveTo>
                <a:cubicBezTo>
                  <a:pt x="17544" y="13350"/>
                  <a:pt x="17544" y="13356"/>
                  <a:pt x="17544" y="13356"/>
                </a:cubicBezTo>
                <a:lnTo>
                  <a:pt x="17544" y="13361"/>
                </a:lnTo>
                <a:cubicBezTo>
                  <a:pt x="17544" y="13361"/>
                  <a:pt x="17538" y="13356"/>
                  <a:pt x="17533" y="13356"/>
                </a:cubicBezTo>
                <a:cubicBezTo>
                  <a:pt x="17538" y="13350"/>
                  <a:pt x="17538" y="13350"/>
                  <a:pt x="17538" y="13344"/>
                </a:cubicBezTo>
                <a:close/>
                <a:moveTo>
                  <a:pt x="1476" y="13191"/>
                </a:moveTo>
                <a:cubicBezTo>
                  <a:pt x="1504" y="13253"/>
                  <a:pt x="1538" y="13310"/>
                  <a:pt x="1572" y="13373"/>
                </a:cubicBezTo>
                <a:cubicBezTo>
                  <a:pt x="1510" y="13333"/>
                  <a:pt x="1504" y="13253"/>
                  <a:pt x="1459" y="13197"/>
                </a:cubicBezTo>
                <a:lnTo>
                  <a:pt x="1476" y="13191"/>
                </a:lnTo>
                <a:close/>
                <a:moveTo>
                  <a:pt x="1223" y="13385"/>
                </a:moveTo>
                <a:cubicBezTo>
                  <a:pt x="1232" y="13385"/>
                  <a:pt x="1240" y="13393"/>
                  <a:pt x="1243" y="13407"/>
                </a:cubicBezTo>
                <a:cubicBezTo>
                  <a:pt x="1236" y="13413"/>
                  <a:pt x="1231" y="13416"/>
                  <a:pt x="1225" y="13416"/>
                </a:cubicBezTo>
                <a:cubicBezTo>
                  <a:pt x="1217" y="13416"/>
                  <a:pt x="1210" y="13409"/>
                  <a:pt x="1203" y="13395"/>
                </a:cubicBezTo>
                <a:cubicBezTo>
                  <a:pt x="1210" y="13389"/>
                  <a:pt x="1217" y="13385"/>
                  <a:pt x="1223" y="13385"/>
                </a:cubicBezTo>
                <a:close/>
                <a:moveTo>
                  <a:pt x="1572" y="13384"/>
                </a:moveTo>
                <a:cubicBezTo>
                  <a:pt x="1578" y="13390"/>
                  <a:pt x="1583" y="13401"/>
                  <a:pt x="1589" y="13407"/>
                </a:cubicBezTo>
                <a:cubicBezTo>
                  <a:pt x="1583" y="13418"/>
                  <a:pt x="1583" y="13424"/>
                  <a:pt x="1583" y="13429"/>
                </a:cubicBezTo>
                <a:cubicBezTo>
                  <a:pt x="1572" y="13412"/>
                  <a:pt x="1566" y="13401"/>
                  <a:pt x="1561" y="13390"/>
                </a:cubicBezTo>
                <a:cubicBezTo>
                  <a:pt x="1561" y="13384"/>
                  <a:pt x="1572" y="13384"/>
                  <a:pt x="1572" y="13384"/>
                </a:cubicBezTo>
                <a:close/>
                <a:moveTo>
                  <a:pt x="1844" y="13378"/>
                </a:moveTo>
                <a:cubicBezTo>
                  <a:pt x="1862" y="13390"/>
                  <a:pt x="1867" y="13401"/>
                  <a:pt x="1873" y="13424"/>
                </a:cubicBezTo>
                <a:cubicBezTo>
                  <a:pt x="1876" y="13440"/>
                  <a:pt x="1873" y="13447"/>
                  <a:pt x="1867" y="13447"/>
                </a:cubicBezTo>
                <a:cubicBezTo>
                  <a:pt x="1850" y="13447"/>
                  <a:pt x="1810" y="13387"/>
                  <a:pt x="1844" y="13378"/>
                </a:cubicBezTo>
                <a:close/>
                <a:moveTo>
                  <a:pt x="1606" y="13446"/>
                </a:moveTo>
                <a:cubicBezTo>
                  <a:pt x="1606" y="13458"/>
                  <a:pt x="1606" y="13463"/>
                  <a:pt x="1601" y="13469"/>
                </a:cubicBezTo>
                <a:cubicBezTo>
                  <a:pt x="1601" y="13463"/>
                  <a:pt x="1595" y="13452"/>
                  <a:pt x="1589" y="13446"/>
                </a:cubicBezTo>
                <a:close/>
                <a:moveTo>
                  <a:pt x="1253" y="13445"/>
                </a:moveTo>
                <a:cubicBezTo>
                  <a:pt x="1262" y="13445"/>
                  <a:pt x="1271" y="13451"/>
                  <a:pt x="1271" y="13463"/>
                </a:cubicBezTo>
                <a:cubicBezTo>
                  <a:pt x="1278" y="13476"/>
                  <a:pt x="1266" y="13486"/>
                  <a:pt x="1254" y="13486"/>
                </a:cubicBezTo>
                <a:cubicBezTo>
                  <a:pt x="1245" y="13486"/>
                  <a:pt x="1237" y="13481"/>
                  <a:pt x="1237" y="13469"/>
                </a:cubicBezTo>
                <a:cubicBezTo>
                  <a:pt x="1231" y="13453"/>
                  <a:pt x="1242" y="13445"/>
                  <a:pt x="1253" y="13445"/>
                </a:cubicBezTo>
                <a:close/>
                <a:moveTo>
                  <a:pt x="974" y="13348"/>
                </a:moveTo>
                <a:cubicBezTo>
                  <a:pt x="989" y="13348"/>
                  <a:pt x="1000" y="13355"/>
                  <a:pt x="1005" y="13373"/>
                </a:cubicBezTo>
                <a:cubicBezTo>
                  <a:pt x="1033" y="13418"/>
                  <a:pt x="1050" y="13475"/>
                  <a:pt x="1084" y="13520"/>
                </a:cubicBezTo>
                <a:cubicBezTo>
                  <a:pt x="1061" y="13520"/>
                  <a:pt x="1044" y="13503"/>
                  <a:pt x="1027" y="13492"/>
                </a:cubicBezTo>
                <a:cubicBezTo>
                  <a:pt x="1022" y="13492"/>
                  <a:pt x="1016" y="13497"/>
                  <a:pt x="1010" y="13497"/>
                </a:cubicBezTo>
                <a:cubicBezTo>
                  <a:pt x="1005" y="13446"/>
                  <a:pt x="965" y="13395"/>
                  <a:pt x="959" y="13350"/>
                </a:cubicBezTo>
                <a:cubicBezTo>
                  <a:pt x="965" y="13349"/>
                  <a:pt x="970" y="13348"/>
                  <a:pt x="974" y="13348"/>
                </a:cubicBezTo>
                <a:close/>
                <a:moveTo>
                  <a:pt x="1023" y="13517"/>
                </a:moveTo>
                <a:cubicBezTo>
                  <a:pt x="1037" y="13517"/>
                  <a:pt x="1058" y="13537"/>
                  <a:pt x="1039" y="13548"/>
                </a:cubicBezTo>
                <a:cubicBezTo>
                  <a:pt x="1033" y="13548"/>
                  <a:pt x="1016" y="13537"/>
                  <a:pt x="1010" y="13531"/>
                </a:cubicBezTo>
                <a:cubicBezTo>
                  <a:pt x="1010" y="13521"/>
                  <a:pt x="1016" y="13517"/>
                  <a:pt x="1023" y="13517"/>
                </a:cubicBezTo>
                <a:close/>
                <a:moveTo>
                  <a:pt x="1646" y="13520"/>
                </a:moveTo>
                <a:cubicBezTo>
                  <a:pt x="1652" y="13537"/>
                  <a:pt x="1663" y="13554"/>
                  <a:pt x="1669" y="13565"/>
                </a:cubicBezTo>
                <a:cubicBezTo>
                  <a:pt x="1663" y="13565"/>
                  <a:pt x="1657" y="13565"/>
                  <a:pt x="1652" y="13560"/>
                </a:cubicBezTo>
                <a:cubicBezTo>
                  <a:pt x="1646" y="13554"/>
                  <a:pt x="1640" y="13543"/>
                  <a:pt x="1635" y="13531"/>
                </a:cubicBezTo>
                <a:lnTo>
                  <a:pt x="1640" y="13520"/>
                </a:lnTo>
                <a:close/>
                <a:moveTo>
                  <a:pt x="1674" y="13588"/>
                </a:moveTo>
                <a:cubicBezTo>
                  <a:pt x="1686" y="13600"/>
                  <a:pt x="1691" y="13617"/>
                  <a:pt x="1697" y="13628"/>
                </a:cubicBezTo>
                <a:lnTo>
                  <a:pt x="1697" y="13651"/>
                </a:lnTo>
                <a:cubicBezTo>
                  <a:pt x="1686" y="13634"/>
                  <a:pt x="1680" y="13617"/>
                  <a:pt x="1669" y="13605"/>
                </a:cubicBezTo>
                <a:cubicBezTo>
                  <a:pt x="1674" y="13600"/>
                  <a:pt x="1674" y="13594"/>
                  <a:pt x="1674" y="13588"/>
                </a:cubicBezTo>
                <a:close/>
                <a:moveTo>
                  <a:pt x="1022" y="13656"/>
                </a:moveTo>
                <a:cubicBezTo>
                  <a:pt x="1022" y="13656"/>
                  <a:pt x="1022" y="13656"/>
                  <a:pt x="1022" y="13656"/>
                </a:cubicBezTo>
                <a:cubicBezTo>
                  <a:pt x="1022" y="13657"/>
                  <a:pt x="1023" y="13657"/>
                  <a:pt x="1023" y="13657"/>
                </a:cubicBezTo>
                <a:lnTo>
                  <a:pt x="1023" y="13657"/>
                </a:lnTo>
                <a:cubicBezTo>
                  <a:pt x="1023" y="13657"/>
                  <a:pt x="1022" y="13656"/>
                  <a:pt x="1022" y="13656"/>
                </a:cubicBezTo>
                <a:close/>
                <a:moveTo>
                  <a:pt x="1254" y="13486"/>
                </a:moveTo>
                <a:lnTo>
                  <a:pt x="1254" y="13486"/>
                </a:lnTo>
                <a:cubicBezTo>
                  <a:pt x="1315" y="13514"/>
                  <a:pt x="1344" y="13579"/>
                  <a:pt x="1382" y="13635"/>
                </a:cubicBezTo>
                <a:lnTo>
                  <a:pt x="1382" y="13635"/>
                </a:lnTo>
                <a:cubicBezTo>
                  <a:pt x="1366" y="13646"/>
                  <a:pt x="1350" y="13651"/>
                  <a:pt x="1340" y="13662"/>
                </a:cubicBezTo>
                <a:cubicBezTo>
                  <a:pt x="1305" y="13605"/>
                  <a:pt x="1271" y="13548"/>
                  <a:pt x="1254" y="13486"/>
                </a:cubicBezTo>
                <a:close/>
                <a:moveTo>
                  <a:pt x="1708" y="13668"/>
                </a:moveTo>
                <a:lnTo>
                  <a:pt x="1703" y="13673"/>
                </a:lnTo>
                <a:cubicBezTo>
                  <a:pt x="1703" y="13673"/>
                  <a:pt x="1703" y="13673"/>
                  <a:pt x="1703" y="13668"/>
                </a:cubicBezTo>
                <a:close/>
                <a:moveTo>
                  <a:pt x="1379" y="13668"/>
                </a:moveTo>
                <a:lnTo>
                  <a:pt x="1379" y="13668"/>
                </a:lnTo>
                <a:cubicBezTo>
                  <a:pt x="1385" y="13673"/>
                  <a:pt x="1396" y="13679"/>
                  <a:pt x="1402" y="13685"/>
                </a:cubicBezTo>
                <a:cubicBezTo>
                  <a:pt x="1402" y="13702"/>
                  <a:pt x="1395" y="13708"/>
                  <a:pt x="1387" y="13708"/>
                </a:cubicBezTo>
                <a:cubicBezTo>
                  <a:pt x="1369" y="13708"/>
                  <a:pt x="1344" y="13675"/>
                  <a:pt x="1379" y="13668"/>
                </a:cubicBezTo>
                <a:close/>
                <a:moveTo>
                  <a:pt x="17396" y="13736"/>
                </a:moveTo>
                <a:lnTo>
                  <a:pt x="17396" y="13747"/>
                </a:lnTo>
                <a:lnTo>
                  <a:pt x="17391" y="13747"/>
                </a:lnTo>
                <a:cubicBezTo>
                  <a:pt x="17396" y="13741"/>
                  <a:pt x="17396" y="13736"/>
                  <a:pt x="17396" y="13736"/>
                </a:cubicBezTo>
                <a:close/>
                <a:moveTo>
                  <a:pt x="17391" y="13764"/>
                </a:moveTo>
                <a:lnTo>
                  <a:pt x="17385" y="13770"/>
                </a:lnTo>
                <a:lnTo>
                  <a:pt x="17385" y="13764"/>
                </a:lnTo>
                <a:close/>
                <a:moveTo>
                  <a:pt x="17391" y="13685"/>
                </a:moveTo>
                <a:cubicBezTo>
                  <a:pt x="17379" y="13730"/>
                  <a:pt x="17362" y="13764"/>
                  <a:pt x="17334" y="13798"/>
                </a:cubicBezTo>
                <a:cubicBezTo>
                  <a:pt x="17357" y="13758"/>
                  <a:pt x="17374" y="13724"/>
                  <a:pt x="17385" y="13685"/>
                </a:cubicBezTo>
                <a:close/>
                <a:moveTo>
                  <a:pt x="17300" y="13730"/>
                </a:moveTo>
                <a:cubicBezTo>
                  <a:pt x="17308" y="13730"/>
                  <a:pt x="17315" y="13733"/>
                  <a:pt x="17321" y="13733"/>
                </a:cubicBezTo>
                <a:cubicBezTo>
                  <a:pt x="17324" y="13733"/>
                  <a:pt x="17326" y="13732"/>
                  <a:pt x="17328" y="13730"/>
                </a:cubicBezTo>
                <a:lnTo>
                  <a:pt x="17328" y="13730"/>
                </a:lnTo>
                <a:cubicBezTo>
                  <a:pt x="17328" y="13736"/>
                  <a:pt x="17328" y="13741"/>
                  <a:pt x="17323" y="13747"/>
                </a:cubicBezTo>
                <a:cubicBezTo>
                  <a:pt x="17317" y="13753"/>
                  <a:pt x="17306" y="13758"/>
                  <a:pt x="17300" y="13764"/>
                </a:cubicBezTo>
                <a:lnTo>
                  <a:pt x="17289" y="13787"/>
                </a:lnTo>
                <a:cubicBezTo>
                  <a:pt x="17277" y="13798"/>
                  <a:pt x="17266" y="13809"/>
                  <a:pt x="17255" y="13821"/>
                </a:cubicBezTo>
                <a:cubicBezTo>
                  <a:pt x="17260" y="13809"/>
                  <a:pt x="17266" y="13798"/>
                  <a:pt x="17266" y="13781"/>
                </a:cubicBezTo>
                <a:cubicBezTo>
                  <a:pt x="17266" y="13775"/>
                  <a:pt x="17272" y="13775"/>
                  <a:pt x="17272" y="13770"/>
                </a:cubicBezTo>
                <a:lnTo>
                  <a:pt x="17277" y="13770"/>
                </a:lnTo>
                <a:cubicBezTo>
                  <a:pt x="17277" y="13770"/>
                  <a:pt x="17277" y="13764"/>
                  <a:pt x="17277" y="13764"/>
                </a:cubicBezTo>
                <a:cubicBezTo>
                  <a:pt x="17283" y="13753"/>
                  <a:pt x="17294" y="13741"/>
                  <a:pt x="17300" y="13730"/>
                </a:cubicBezTo>
                <a:close/>
                <a:moveTo>
                  <a:pt x="1459" y="13792"/>
                </a:moveTo>
                <a:cubicBezTo>
                  <a:pt x="1470" y="13815"/>
                  <a:pt x="1459" y="13826"/>
                  <a:pt x="1436" y="13826"/>
                </a:cubicBezTo>
                <a:cubicBezTo>
                  <a:pt x="1425" y="13804"/>
                  <a:pt x="1430" y="13792"/>
                  <a:pt x="1459" y="13792"/>
                </a:cubicBezTo>
                <a:close/>
                <a:moveTo>
                  <a:pt x="1720" y="13673"/>
                </a:moveTo>
                <a:cubicBezTo>
                  <a:pt x="1759" y="13730"/>
                  <a:pt x="1793" y="13787"/>
                  <a:pt x="1827" y="13849"/>
                </a:cubicBezTo>
                <a:lnTo>
                  <a:pt x="1822" y="13849"/>
                </a:lnTo>
                <a:cubicBezTo>
                  <a:pt x="1822" y="13849"/>
                  <a:pt x="1816" y="13849"/>
                  <a:pt x="1816" y="13855"/>
                </a:cubicBezTo>
                <a:cubicBezTo>
                  <a:pt x="1805" y="13821"/>
                  <a:pt x="1788" y="13787"/>
                  <a:pt x="1759" y="13770"/>
                </a:cubicBezTo>
                <a:cubicBezTo>
                  <a:pt x="1742" y="13741"/>
                  <a:pt x="1725" y="13713"/>
                  <a:pt x="1714" y="13690"/>
                </a:cubicBezTo>
                <a:cubicBezTo>
                  <a:pt x="1714" y="13685"/>
                  <a:pt x="1720" y="13679"/>
                  <a:pt x="1720" y="13673"/>
                </a:cubicBezTo>
                <a:close/>
                <a:moveTo>
                  <a:pt x="17357" y="13838"/>
                </a:moveTo>
                <a:cubicBezTo>
                  <a:pt x="17357" y="13843"/>
                  <a:pt x="17351" y="13855"/>
                  <a:pt x="17340" y="13866"/>
                </a:cubicBezTo>
                <a:cubicBezTo>
                  <a:pt x="17340" y="13861"/>
                  <a:pt x="17345" y="13849"/>
                  <a:pt x="17345" y="13843"/>
                </a:cubicBezTo>
                <a:cubicBezTo>
                  <a:pt x="17351" y="13838"/>
                  <a:pt x="17357" y="13838"/>
                  <a:pt x="17357" y="13838"/>
                </a:cubicBezTo>
                <a:close/>
                <a:moveTo>
                  <a:pt x="1489" y="13876"/>
                </a:moveTo>
                <a:cubicBezTo>
                  <a:pt x="1493" y="13876"/>
                  <a:pt x="1498" y="13877"/>
                  <a:pt x="1504" y="13878"/>
                </a:cubicBezTo>
                <a:cubicBezTo>
                  <a:pt x="1514" y="13901"/>
                  <a:pt x="1511" y="13913"/>
                  <a:pt x="1494" y="13913"/>
                </a:cubicBezTo>
                <a:cubicBezTo>
                  <a:pt x="1490" y="13913"/>
                  <a:pt x="1486" y="13913"/>
                  <a:pt x="1481" y="13912"/>
                </a:cubicBezTo>
                <a:cubicBezTo>
                  <a:pt x="1467" y="13888"/>
                  <a:pt x="1469" y="13876"/>
                  <a:pt x="1489" y="13876"/>
                </a:cubicBezTo>
                <a:close/>
                <a:moveTo>
                  <a:pt x="1023" y="13657"/>
                </a:moveTo>
                <a:lnTo>
                  <a:pt x="1023" y="13657"/>
                </a:lnTo>
                <a:cubicBezTo>
                  <a:pt x="1045" y="13684"/>
                  <a:pt x="1073" y="13703"/>
                  <a:pt x="1113" y="13713"/>
                </a:cubicBezTo>
                <a:lnTo>
                  <a:pt x="1073" y="13736"/>
                </a:lnTo>
                <a:cubicBezTo>
                  <a:pt x="1084" y="13736"/>
                  <a:pt x="1113" y="13736"/>
                  <a:pt x="1124" y="13730"/>
                </a:cubicBezTo>
                <a:lnTo>
                  <a:pt x="1124" y="13730"/>
                </a:lnTo>
                <a:cubicBezTo>
                  <a:pt x="1118" y="13758"/>
                  <a:pt x="1090" y="13798"/>
                  <a:pt x="1130" y="13809"/>
                </a:cubicBezTo>
                <a:cubicBezTo>
                  <a:pt x="1152" y="13843"/>
                  <a:pt x="1169" y="13883"/>
                  <a:pt x="1186" y="13917"/>
                </a:cubicBezTo>
                <a:cubicBezTo>
                  <a:pt x="1186" y="13872"/>
                  <a:pt x="1175" y="13826"/>
                  <a:pt x="1158" y="13775"/>
                </a:cubicBezTo>
                <a:cubicBezTo>
                  <a:pt x="1147" y="13781"/>
                  <a:pt x="1130" y="13787"/>
                  <a:pt x="1118" y="13792"/>
                </a:cubicBezTo>
                <a:cubicBezTo>
                  <a:pt x="1141" y="13753"/>
                  <a:pt x="1141" y="13719"/>
                  <a:pt x="1101" y="13696"/>
                </a:cubicBezTo>
                <a:lnTo>
                  <a:pt x="1135" y="13690"/>
                </a:lnTo>
                <a:cubicBezTo>
                  <a:pt x="1096" y="13685"/>
                  <a:pt x="1057" y="13679"/>
                  <a:pt x="1023" y="13657"/>
                </a:cubicBezTo>
                <a:close/>
                <a:moveTo>
                  <a:pt x="1845" y="13895"/>
                </a:moveTo>
                <a:lnTo>
                  <a:pt x="1845" y="13895"/>
                </a:lnTo>
                <a:cubicBezTo>
                  <a:pt x="1851" y="13901"/>
                  <a:pt x="1856" y="13912"/>
                  <a:pt x="1862" y="13923"/>
                </a:cubicBezTo>
                <a:cubicBezTo>
                  <a:pt x="1856" y="13917"/>
                  <a:pt x="1856" y="13917"/>
                  <a:pt x="1850" y="13912"/>
                </a:cubicBezTo>
                <a:cubicBezTo>
                  <a:pt x="1850" y="13907"/>
                  <a:pt x="1847" y="13903"/>
                  <a:pt x="1845" y="13895"/>
                </a:cubicBezTo>
                <a:close/>
                <a:moveTo>
                  <a:pt x="1862" y="13929"/>
                </a:moveTo>
                <a:cubicBezTo>
                  <a:pt x="1867" y="13929"/>
                  <a:pt x="1873" y="13934"/>
                  <a:pt x="1879" y="13940"/>
                </a:cubicBezTo>
                <a:cubicBezTo>
                  <a:pt x="1873" y="13940"/>
                  <a:pt x="1867" y="13946"/>
                  <a:pt x="1867" y="13946"/>
                </a:cubicBezTo>
                <a:cubicBezTo>
                  <a:pt x="1862" y="13940"/>
                  <a:pt x="1862" y="13934"/>
                  <a:pt x="1862" y="13929"/>
                </a:cubicBezTo>
                <a:close/>
                <a:moveTo>
                  <a:pt x="17249" y="13832"/>
                </a:moveTo>
                <a:cubicBezTo>
                  <a:pt x="17260" y="13838"/>
                  <a:pt x="17272" y="13843"/>
                  <a:pt x="17283" y="13849"/>
                </a:cubicBezTo>
                <a:cubicBezTo>
                  <a:pt x="17277" y="13855"/>
                  <a:pt x="17277" y="13861"/>
                  <a:pt x="17272" y="13872"/>
                </a:cubicBezTo>
                <a:cubicBezTo>
                  <a:pt x="17264" y="13868"/>
                  <a:pt x="17253" y="13864"/>
                  <a:pt x="17243" y="13864"/>
                </a:cubicBezTo>
                <a:cubicBezTo>
                  <a:pt x="17240" y="13864"/>
                  <a:pt x="17237" y="13864"/>
                  <a:pt x="17235" y="13865"/>
                </a:cubicBezTo>
                <a:lnTo>
                  <a:pt x="17235" y="13865"/>
                </a:lnTo>
                <a:cubicBezTo>
                  <a:pt x="17234" y="13865"/>
                  <a:pt x="17233" y="13864"/>
                  <a:pt x="17232" y="13864"/>
                </a:cubicBezTo>
                <a:lnTo>
                  <a:pt x="17232" y="13864"/>
                </a:lnTo>
                <a:cubicBezTo>
                  <a:pt x="17232" y="13865"/>
                  <a:pt x="17232" y="13865"/>
                  <a:pt x="17232" y="13866"/>
                </a:cubicBezTo>
                <a:cubicBezTo>
                  <a:pt x="17233" y="13866"/>
                  <a:pt x="17234" y="13865"/>
                  <a:pt x="17235" y="13865"/>
                </a:cubicBezTo>
                <a:lnTo>
                  <a:pt x="17235" y="13865"/>
                </a:lnTo>
                <a:cubicBezTo>
                  <a:pt x="17245" y="13871"/>
                  <a:pt x="17257" y="13879"/>
                  <a:pt x="17266" y="13883"/>
                </a:cubicBezTo>
                <a:cubicBezTo>
                  <a:pt x="17243" y="13923"/>
                  <a:pt x="17226" y="13963"/>
                  <a:pt x="17198" y="13997"/>
                </a:cubicBezTo>
                <a:cubicBezTo>
                  <a:pt x="17198" y="13985"/>
                  <a:pt x="17198" y="13980"/>
                  <a:pt x="17198" y="13968"/>
                </a:cubicBezTo>
                <a:cubicBezTo>
                  <a:pt x="17232" y="13951"/>
                  <a:pt x="17243" y="13900"/>
                  <a:pt x="17226" y="13866"/>
                </a:cubicBezTo>
                <a:lnTo>
                  <a:pt x="17226" y="13861"/>
                </a:lnTo>
                <a:cubicBezTo>
                  <a:pt x="17228" y="13861"/>
                  <a:pt x="17230" y="13863"/>
                  <a:pt x="17232" y="13864"/>
                </a:cubicBezTo>
                <a:lnTo>
                  <a:pt x="17232" y="13864"/>
                </a:lnTo>
                <a:cubicBezTo>
                  <a:pt x="17233" y="13859"/>
                  <a:pt x="17238" y="13854"/>
                  <a:pt x="17238" y="13849"/>
                </a:cubicBezTo>
                <a:cubicBezTo>
                  <a:pt x="17243" y="13843"/>
                  <a:pt x="17249" y="13838"/>
                  <a:pt x="17249" y="13832"/>
                </a:cubicBezTo>
                <a:close/>
                <a:moveTo>
                  <a:pt x="17300" y="13906"/>
                </a:moveTo>
                <a:cubicBezTo>
                  <a:pt x="17306" y="13906"/>
                  <a:pt x="17311" y="13906"/>
                  <a:pt x="17311" y="13912"/>
                </a:cubicBezTo>
                <a:cubicBezTo>
                  <a:pt x="17311" y="13912"/>
                  <a:pt x="17306" y="13917"/>
                  <a:pt x="17306" y="13917"/>
                </a:cubicBezTo>
                <a:cubicBezTo>
                  <a:pt x="17306" y="13934"/>
                  <a:pt x="17311" y="13951"/>
                  <a:pt x="17311" y="13968"/>
                </a:cubicBezTo>
                <a:cubicBezTo>
                  <a:pt x="17203" y="14059"/>
                  <a:pt x="17192" y="14224"/>
                  <a:pt x="17079" y="14309"/>
                </a:cubicBezTo>
                <a:cubicBezTo>
                  <a:pt x="17084" y="14314"/>
                  <a:pt x="17096" y="14320"/>
                  <a:pt x="17101" y="14326"/>
                </a:cubicBezTo>
                <a:cubicBezTo>
                  <a:pt x="17084" y="14331"/>
                  <a:pt x="17062" y="14343"/>
                  <a:pt x="17045" y="14348"/>
                </a:cubicBezTo>
                <a:cubicBezTo>
                  <a:pt x="17113" y="14235"/>
                  <a:pt x="17175" y="14116"/>
                  <a:pt x="17238" y="13991"/>
                </a:cubicBezTo>
                <a:cubicBezTo>
                  <a:pt x="17260" y="13963"/>
                  <a:pt x="17277" y="13934"/>
                  <a:pt x="17300" y="13906"/>
                </a:cubicBezTo>
                <a:close/>
                <a:moveTo>
                  <a:pt x="16309" y="14308"/>
                </a:moveTo>
                <a:cubicBezTo>
                  <a:pt x="16310" y="14308"/>
                  <a:pt x="16311" y="14308"/>
                  <a:pt x="16313" y="14309"/>
                </a:cubicBezTo>
                <a:cubicBezTo>
                  <a:pt x="16329" y="14319"/>
                  <a:pt x="16310" y="14355"/>
                  <a:pt x="16293" y="14355"/>
                </a:cubicBezTo>
                <a:cubicBezTo>
                  <a:pt x="16292" y="14355"/>
                  <a:pt x="16291" y="14354"/>
                  <a:pt x="16290" y="14354"/>
                </a:cubicBezTo>
                <a:cubicBezTo>
                  <a:pt x="16269" y="14338"/>
                  <a:pt x="16292" y="14308"/>
                  <a:pt x="16309" y="14308"/>
                </a:cubicBezTo>
                <a:close/>
                <a:moveTo>
                  <a:pt x="16591" y="14331"/>
                </a:moveTo>
                <a:cubicBezTo>
                  <a:pt x="16591" y="14354"/>
                  <a:pt x="16585" y="14365"/>
                  <a:pt x="16568" y="14377"/>
                </a:cubicBezTo>
                <a:cubicBezTo>
                  <a:pt x="16574" y="14360"/>
                  <a:pt x="16585" y="14343"/>
                  <a:pt x="16591" y="14331"/>
                </a:cubicBezTo>
                <a:close/>
                <a:moveTo>
                  <a:pt x="16908" y="14400"/>
                </a:moveTo>
                <a:cubicBezTo>
                  <a:pt x="16908" y="14400"/>
                  <a:pt x="16908" y="14405"/>
                  <a:pt x="16908" y="14405"/>
                </a:cubicBezTo>
                <a:lnTo>
                  <a:pt x="16903" y="14405"/>
                </a:lnTo>
                <a:cubicBezTo>
                  <a:pt x="16903" y="14405"/>
                  <a:pt x="16903" y="14400"/>
                  <a:pt x="16908" y="14400"/>
                </a:cubicBezTo>
                <a:close/>
                <a:moveTo>
                  <a:pt x="16931" y="14371"/>
                </a:moveTo>
                <a:cubicBezTo>
                  <a:pt x="16960" y="14371"/>
                  <a:pt x="16965" y="14382"/>
                  <a:pt x="16948" y="14405"/>
                </a:cubicBezTo>
                <a:cubicBezTo>
                  <a:pt x="16925" y="14405"/>
                  <a:pt x="16920" y="14394"/>
                  <a:pt x="16931" y="14371"/>
                </a:cubicBezTo>
                <a:close/>
                <a:moveTo>
                  <a:pt x="16920" y="14417"/>
                </a:moveTo>
                <a:cubicBezTo>
                  <a:pt x="16925" y="14434"/>
                  <a:pt x="16920" y="14456"/>
                  <a:pt x="16903" y="14456"/>
                </a:cubicBezTo>
                <a:cubicBezTo>
                  <a:pt x="16903" y="14456"/>
                  <a:pt x="16897" y="14451"/>
                  <a:pt x="16897" y="14451"/>
                </a:cubicBezTo>
                <a:cubicBezTo>
                  <a:pt x="16908" y="14439"/>
                  <a:pt x="16914" y="14428"/>
                  <a:pt x="16920" y="14417"/>
                </a:cubicBezTo>
                <a:close/>
                <a:moveTo>
                  <a:pt x="16506" y="14468"/>
                </a:moveTo>
                <a:cubicBezTo>
                  <a:pt x="16494" y="14479"/>
                  <a:pt x="16483" y="14502"/>
                  <a:pt x="16477" y="14513"/>
                </a:cubicBezTo>
                <a:cubicBezTo>
                  <a:pt x="16477" y="14513"/>
                  <a:pt x="16477" y="14519"/>
                  <a:pt x="16483" y="14524"/>
                </a:cubicBezTo>
                <a:cubicBezTo>
                  <a:pt x="16466" y="14541"/>
                  <a:pt x="16449" y="14558"/>
                  <a:pt x="16432" y="14575"/>
                </a:cubicBezTo>
                <a:cubicBezTo>
                  <a:pt x="16443" y="14536"/>
                  <a:pt x="16477" y="14513"/>
                  <a:pt x="16489" y="14479"/>
                </a:cubicBezTo>
                <a:cubicBezTo>
                  <a:pt x="16489" y="14479"/>
                  <a:pt x="16489" y="14479"/>
                  <a:pt x="16489" y="14473"/>
                </a:cubicBezTo>
                <a:cubicBezTo>
                  <a:pt x="16494" y="14473"/>
                  <a:pt x="16500" y="14468"/>
                  <a:pt x="16506" y="14468"/>
                </a:cubicBezTo>
                <a:close/>
                <a:moveTo>
                  <a:pt x="17172" y="14588"/>
                </a:moveTo>
                <a:cubicBezTo>
                  <a:pt x="17173" y="14590"/>
                  <a:pt x="17174" y="14591"/>
                  <a:pt x="17175" y="14592"/>
                </a:cubicBezTo>
                <a:lnTo>
                  <a:pt x="17172" y="14588"/>
                </a:lnTo>
                <a:close/>
                <a:moveTo>
                  <a:pt x="1964" y="14616"/>
                </a:moveTo>
                <a:cubicBezTo>
                  <a:pt x="1982" y="14616"/>
                  <a:pt x="2002" y="14627"/>
                  <a:pt x="1998" y="14643"/>
                </a:cubicBezTo>
                <a:cubicBezTo>
                  <a:pt x="1994" y="14648"/>
                  <a:pt x="1989" y="14650"/>
                  <a:pt x="1983" y="14650"/>
                </a:cubicBezTo>
                <a:cubicBezTo>
                  <a:pt x="1967" y="14650"/>
                  <a:pt x="1947" y="14637"/>
                  <a:pt x="1947" y="14621"/>
                </a:cubicBezTo>
                <a:cubicBezTo>
                  <a:pt x="1951" y="14618"/>
                  <a:pt x="1957" y="14616"/>
                  <a:pt x="1964" y="14616"/>
                </a:cubicBezTo>
                <a:close/>
                <a:moveTo>
                  <a:pt x="16053" y="14638"/>
                </a:moveTo>
                <a:cubicBezTo>
                  <a:pt x="16066" y="14638"/>
                  <a:pt x="16079" y="14660"/>
                  <a:pt x="16063" y="14672"/>
                </a:cubicBezTo>
                <a:cubicBezTo>
                  <a:pt x="16058" y="14680"/>
                  <a:pt x="16052" y="14684"/>
                  <a:pt x="16046" y="14684"/>
                </a:cubicBezTo>
                <a:cubicBezTo>
                  <a:pt x="16034" y="14684"/>
                  <a:pt x="16024" y="14665"/>
                  <a:pt x="16040" y="14649"/>
                </a:cubicBezTo>
                <a:cubicBezTo>
                  <a:pt x="16043" y="14641"/>
                  <a:pt x="16048" y="14638"/>
                  <a:pt x="16053" y="14638"/>
                </a:cubicBezTo>
                <a:close/>
                <a:moveTo>
                  <a:pt x="1995" y="14665"/>
                </a:moveTo>
                <a:cubicBezTo>
                  <a:pt x="2000" y="14665"/>
                  <a:pt x="2007" y="14670"/>
                  <a:pt x="2015" y="14678"/>
                </a:cubicBezTo>
                <a:cubicBezTo>
                  <a:pt x="2009" y="14678"/>
                  <a:pt x="2009" y="14683"/>
                  <a:pt x="2009" y="14689"/>
                </a:cubicBezTo>
                <a:cubicBezTo>
                  <a:pt x="2006" y="14694"/>
                  <a:pt x="2003" y="14697"/>
                  <a:pt x="1998" y="14697"/>
                </a:cubicBezTo>
                <a:cubicBezTo>
                  <a:pt x="1993" y="14697"/>
                  <a:pt x="1987" y="14693"/>
                  <a:pt x="1981" y="14683"/>
                </a:cubicBezTo>
                <a:cubicBezTo>
                  <a:pt x="1984" y="14671"/>
                  <a:pt x="1988" y="14665"/>
                  <a:pt x="1995" y="14665"/>
                </a:cubicBezTo>
                <a:close/>
                <a:moveTo>
                  <a:pt x="1101" y="13316"/>
                </a:moveTo>
                <a:lnTo>
                  <a:pt x="1101" y="13316"/>
                </a:lnTo>
                <a:cubicBezTo>
                  <a:pt x="1186" y="13435"/>
                  <a:pt x="1249" y="13571"/>
                  <a:pt x="1322" y="13702"/>
                </a:cubicBezTo>
                <a:cubicBezTo>
                  <a:pt x="1340" y="13724"/>
                  <a:pt x="1340" y="13770"/>
                  <a:pt x="1374" y="13775"/>
                </a:cubicBezTo>
                <a:cubicBezTo>
                  <a:pt x="1379" y="13764"/>
                  <a:pt x="1379" y="13741"/>
                  <a:pt x="1379" y="13730"/>
                </a:cubicBezTo>
                <a:cubicBezTo>
                  <a:pt x="1396" y="13724"/>
                  <a:pt x="1425" y="13724"/>
                  <a:pt x="1442" y="13724"/>
                </a:cubicBezTo>
                <a:cubicBezTo>
                  <a:pt x="1436" y="13741"/>
                  <a:pt x="1436" y="13758"/>
                  <a:pt x="1430" y="13775"/>
                </a:cubicBezTo>
                <a:cubicBezTo>
                  <a:pt x="1408" y="13775"/>
                  <a:pt x="1391" y="13787"/>
                  <a:pt x="1385" y="13809"/>
                </a:cubicBezTo>
                <a:cubicBezTo>
                  <a:pt x="1402" y="13883"/>
                  <a:pt x="1464" y="13940"/>
                  <a:pt x="1498" y="14008"/>
                </a:cubicBezTo>
                <a:cubicBezTo>
                  <a:pt x="1515" y="14042"/>
                  <a:pt x="1538" y="14093"/>
                  <a:pt x="1578" y="14110"/>
                </a:cubicBezTo>
                <a:cubicBezTo>
                  <a:pt x="1578" y="14070"/>
                  <a:pt x="1561" y="14031"/>
                  <a:pt x="1527" y="14014"/>
                </a:cubicBezTo>
                <a:cubicBezTo>
                  <a:pt x="1521" y="13980"/>
                  <a:pt x="1459" y="13934"/>
                  <a:pt x="1510" y="13912"/>
                </a:cubicBezTo>
                <a:lnTo>
                  <a:pt x="1510" y="13912"/>
                </a:lnTo>
                <a:cubicBezTo>
                  <a:pt x="1521" y="13934"/>
                  <a:pt x="1538" y="13946"/>
                  <a:pt x="1566" y="13946"/>
                </a:cubicBezTo>
                <a:cubicBezTo>
                  <a:pt x="1561" y="13957"/>
                  <a:pt x="1549" y="13968"/>
                  <a:pt x="1544" y="13974"/>
                </a:cubicBezTo>
                <a:cubicBezTo>
                  <a:pt x="1555" y="13980"/>
                  <a:pt x="1578" y="13991"/>
                  <a:pt x="1589" y="13997"/>
                </a:cubicBezTo>
                <a:cubicBezTo>
                  <a:pt x="1601" y="14008"/>
                  <a:pt x="1612" y="14025"/>
                  <a:pt x="1623" y="14042"/>
                </a:cubicBezTo>
                <a:cubicBezTo>
                  <a:pt x="1606" y="14048"/>
                  <a:pt x="1583" y="14048"/>
                  <a:pt x="1572" y="14053"/>
                </a:cubicBezTo>
                <a:cubicBezTo>
                  <a:pt x="1595" y="14059"/>
                  <a:pt x="1623" y="14070"/>
                  <a:pt x="1646" y="14076"/>
                </a:cubicBezTo>
                <a:cubicBezTo>
                  <a:pt x="1640" y="14082"/>
                  <a:pt x="1623" y="14093"/>
                  <a:pt x="1618" y="14093"/>
                </a:cubicBezTo>
                <a:cubicBezTo>
                  <a:pt x="1657" y="14144"/>
                  <a:pt x="1691" y="14201"/>
                  <a:pt x="1731" y="14258"/>
                </a:cubicBezTo>
                <a:cubicBezTo>
                  <a:pt x="1776" y="14275"/>
                  <a:pt x="1771" y="14331"/>
                  <a:pt x="1782" y="14371"/>
                </a:cubicBezTo>
                <a:cubicBezTo>
                  <a:pt x="1691" y="14320"/>
                  <a:pt x="1663" y="14212"/>
                  <a:pt x="1606" y="14139"/>
                </a:cubicBezTo>
                <a:cubicBezTo>
                  <a:pt x="1606" y="14126"/>
                  <a:pt x="1599" y="14121"/>
                  <a:pt x="1590" y="14121"/>
                </a:cubicBezTo>
                <a:cubicBezTo>
                  <a:pt x="1572" y="14121"/>
                  <a:pt x="1547" y="14144"/>
                  <a:pt x="1578" y="14156"/>
                </a:cubicBezTo>
                <a:cubicBezTo>
                  <a:pt x="1674" y="14297"/>
                  <a:pt x="1754" y="14439"/>
                  <a:pt x="1850" y="14581"/>
                </a:cubicBezTo>
                <a:cubicBezTo>
                  <a:pt x="1884" y="14626"/>
                  <a:pt x="1918" y="14678"/>
                  <a:pt x="1947" y="14729"/>
                </a:cubicBezTo>
                <a:cubicBezTo>
                  <a:pt x="1867" y="14666"/>
                  <a:pt x="1833" y="14575"/>
                  <a:pt x="1771" y="14496"/>
                </a:cubicBezTo>
                <a:lnTo>
                  <a:pt x="1748" y="14502"/>
                </a:lnTo>
                <a:cubicBezTo>
                  <a:pt x="1754" y="14496"/>
                  <a:pt x="1765" y="14479"/>
                  <a:pt x="1776" y="14473"/>
                </a:cubicBezTo>
                <a:cubicBezTo>
                  <a:pt x="1759" y="14468"/>
                  <a:pt x="1737" y="14451"/>
                  <a:pt x="1725" y="14445"/>
                </a:cubicBezTo>
                <a:cubicBezTo>
                  <a:pt x="1725" y="14434"/>
                  <a:pt x="1714" y="14417"/>
                  <a:pt x="1714" y="14405"/>
                </a:cubicBezTo>
                <a:cubicBezTo>
                  <a:pt x="1703" y="14400"/>
                  <a:pt x="1686" y="14394"/>
                  <a:pt x="1680" y="14394"/>
                </a:cubicBezTo>
                <a:cubicBezTo>
                  <a:pt x="1680" y="14382"/>
                  <a:pt x="1680" y="14371"/>
                  <a:pt x="1680" y="14360"/>
                </a:cubicBezTo>
                <a:cubicBezTo>
                  <a:pt x="1515" y="14144"/>
                  <a:pt x="1413" y="13889"/>
                  <a:pt x="1260" y="13668"/>
                </a:cubicBezTo>
                <a:cubicBezTo>
                  <a:pt x="1226" y="13543"/>
                  <a:pt x="1135" y="13441"/>
                  <a:pt x="1101" y="13316"/>
                </a:cubicBezTo>
                <a:close/>
                <a:moveTo>
                  <a:pt x="16392" y="14626"/>
                </a:moveTo>
                <a:lnTo>
                  <a:pt x="16392" y="14626"/>
                </a:lnTo>
                <a:cubicBezTo>
                  <a:pt x="16386" y="14649"/>
                  <a:pt x="16381" y="14666"/>
                  <a:pt x="16375" y="14683"/>
                </a:cubicBezTo>
                <a:cubicBezTo>
                  <a:pt x="16369" y="14689"/>
                  <a:pt x="16358" y="14695"/>
                  <a:pt x="16352" y="14695"/>
                </a:cubicBezTo>
                <a:cubicBezTo>
                  <a:pt x="16335" y="14729"/>
                  <a:pt x="16307" y="14757"/>
                  <a:pt x="16279" y="14780"/>
                </a:cubicBezTo>
                <a:cubicBezTo>
                  <a:pt x="16290" y="14751"/>
                  <a:pt x="16301" y="14729"/>
                  <a:pt x="16324" y="14712"/>
                </a:cubicBezTo>
                <a:cubicBezTo>
                  <a:pt x="16347" y="14683"/>
                  <a:pt x="16369" y="14655"/>
                  <a:pt x="16392" y="14626"/>
                </a:cubicBezTo>
                <a:close/>
                <a:moveTo>
                  <a:pt x="1720" y="14834"/>
                </a:moveTo>
                <a:cubicBezTo>
                  <a:pt x="1718" y="14835"/>
                  <a:pt x="1716" y="14836"/>
                  <a:pt x="1714" y="14836"/>
                </a:cubicBezTo>
                <a:lnTo>
                  <a:pt x="1720" y="14834"/>
                </a:lnTo>
                <a:close/>
                <a:moveTo>
                  <a:pt x="1998" y="14791"/>
                </a:moveTo>
                <a:lnTo>
                  <a:pt x="1998" y="14791"/>
                </a:lnTo>
                <a:cubicBezTo>
                  <a:pt x="2003" y="14802"/>
                  <a:pt x="2015" y="14808"/>
                  <a:pt x="2020" y="14819"/>
                </a:cubicBezTo>
                <a:cubicBezTo>
                  <a:pt x="2020" y="14825"/>
                  <a:pt x="2020" y="14836"/>
                  <a:pt x="2020" y="14842"/>
                </a:cubicBezTo>
                <a:lnTo>
                  <a:pt x="2015" y="14842"/>
                </a:lnTo>
                <a:cubicBezTo>
                  <a:pt x="2009" y="14848"/>
                  <a:pt x="2003" y="14848"/>
                  <a:pt x="1998" y="14853"/>
                </a:cubicBezTo>
                <a:cubicBezTo>
                  <a:pt x="2003" y="14831"/>
                  <a:pt x="1998" y="14814"/>
                  <a:pt x="1998" y="14791"/>
                </a:cubicBezTo>
                <a:close/>
                <a:moveTo>
                  <a:pt x="2060" y="14910"/>
                </a:moveTo>
                <a:lnTo>
                  <a:pt x="2060" y="14910"/>
                </a:lnTo>
                <a:cubicBezTo>
                  <a:pt x="2071" y="14922"/>
                  <a:pt x="2083" y="14927"/>
                  <a:pt x="2094" y="14939"/>
                </a:cubicBezTo>
                <a:cubicBezTo>
                  <a:pt x="2100" y="14950"/>
                  <a:pt x="2100" y="14961"/>
                  <a:pt x="2105" y="14967"/>
                </a:cubicBezTo>
                <a:cubicBezTo>
                  <a:pt x="2088" y="14950"/>
                  <a:pt x="2071" y="14927"/>
                  <a:pt x="2060" y="14910"/>
                </a:cubicBezTo>
                <a:close/>
                <a:moveTo>
                  <a:pt x="15826" y="14938"/>
                </a:moveTo>
                <a:cubicBezTo>
                  <a:pt x="15848" y="14938"/>
                  <a:pt x="15815" y="14992"/>
                  <a:pt x="15789" y="14992"/>
                </a:cubicBezTo>
                <a:cubicBezTo>
                  <a:pt x="15783" y="14992"/>
                  <a:pt x="15778" y="14990"/>
                  <a:pt x="15774" y="14984"/>
                </a:cubicBezTo>
                <a:cubicBezTo>
                  <a:pt x="15779" y="14967"/>
                  <a:pt x="15791" y="14950"/>
                  <a:pt x="15808" y="14944"/>
                </a:cubicBezTo>
                <a:cubicBezTo>
                  <a:pt x="15816" y="14940"/>
                  <a:pt x="15822" y="14938"/>
                  <a:pt x="15826" y="14938"/>
                </a:cubicBezTo>
                <a:close/>
                <a:moveTo>
                  <a:pt x="2389" y="15126"/>
                </a:moveTo>
                <a:cubicBezTo>
                  <a:pt x="2395" y="15131"/>
                  <a:pt x="2395" y="15131"/>
                  <a:pt x="2395" y="15137"/>
                </a:cubicBezTo>
                <a:cubicBezTo>
                  <a:pt x="2395" y="15137"/>
                  <a:pt x="2389" y="15131"/>
                  <a:pt x="2389" y="15126"/>
                </a:cubicBezTo>
                <a:close/>
                <a:moveTo>
                  <a:pt x="16388" y="15116"/>
                </a:moveTo>
                <a:cubicBezTo>
                  <a:pt x="16396" y="15116"/>
                  <a:pt x="16400" y="15124"/>
                  <a:pt x="16403" y="15143"/>
                </a:cubicBezTo>
                <a:cubicBezTo>
                  <a:pt x="16394" y="15152"/>
                  <a:pt x="16387" y="15157"/>
                  <a:pt x="16381" y="15157"/>
                </a:cubicBezTo>
                <a:cubicBezTo>
                  <a:pt x="16372" y="15157"/>
                  <a:pt x="16367" y="15148"/>
                  <a:pt x="16364" y="15131"/>
                </a:cubicBezTo>
                <a:cubicBezTo>
                  <a:pt x="16374" y="15121"/>
                  <a:pt x="16382" y="15116"/>
                  <a:pt x="16388" y="15116"/>
                </a:cubicBezTo>
                <a:close/>
                <a:moveTo>
                  <a:pt x="16322" y="15193"/>
                </a:moveTo>
                <a:cubicBezTo>
                  <a:pt x="16329" y="15193"/>
                  <a:pt x="16335" y="15199"/>
                  <a:pt x="16341" y="15211"/>
                </a:cubicBezTo>
                <a:cubicBezTo>
                  <a:pt x="16331" y="15221"/>
                  <a:pt x="16323" y="15225"/>
                  <a:pt x="16317" y="15225"/>
                </a:cubicBezTo>
                <a:cubicBezTo>
                  <a:pt x="16310" y="15225"/>
                  <a:pt x="16305" y="15218"/>
                  <a:pt x="16301" y="15205"/>
                </a:cubicBezTo>
                <a:cubicBezTo>
                  <a:pt x="16309" y="15197"/>
                  <a:pt x="16316" y="15193"/>
                  <a:pt x="16322" y="15193"/>
                </a:cubicBezTo>
                <a:close/>
                <a:moveTo>
                  <a:pt x="16279" y="14780"/>
                </a:moveTo>
                <a:lnTo>
                  <a:pt x="16279" y="14780"/>
                </a:lnTo>
                <a:cubicBezTo>
                  <a:pt x="16171" y="14956"/>
                  <a:pt x="16018" y="15097"/>
                  <a:pt x="15887" y="15256"/>
                </a:cubicBezTo>
                <a:lnTo>
                  <a:pt x="15881" y="15256"/>
                </a:lnTo>
                <a:cubicBezTo>
                  <a:pt x="15881" y="15256"/>
                  <a:pt x="15876" y="15245"/>
                  <a:pt x="15876" y="15239"/>
                </a:cubicBezTo>
                <a:cubicBezTo>
                  <a:pt x="15938" y="15165"/>
                  <a:pt x="16006" y="15092"/>
                  <a:pt x="16074" y="15024"/>
                </a:cubicBezTo>
                <a:cubicBezTo>
                  <a:pt x="16137" y="14939"/>
                  <a:pt x="16205" y="14853"/>
                  <a:pt x="16279" y="14780"/>
                </a:cubicBezTo>
                <a:close/>
                <a:moveTo>
                  <a:pt x="2054" y="14859"/>
                </a:moveTo>
                <a:cubicBezTo>
                  <a:pt x="2128" y="14944"/>
                  <a:pt x="2202" y="15029"/>
                  <a:pt x="2281" y="15114"/>
                </a:cubicBezTo>
                <a:cubicBezTo>
                  <a:pt x="2304" y="15148"/>
                  <a:pt x="2332" y="15182"/>
                  <a:pt x="2366" y="15211"/>
                </a:cubicBezTo>
                <a:cubicBezTo>
                  <a:pt x="2372" y="15234"/>
                  <a:pt x="2378" y="15251"/>
                  <a:pt x="2378" y="15273"/>
                </a:cubicBezTo>
                <a:cubicBezTo>
                  <a:pt x="2349" y="15245"/>
                  <a:pt x="2327" y="15217"/>
                  <a:pt x="2310" y="15182"/>
                </a:cubicBezTo>
                <a:lnTo>
                  <a:pt x="2287" y="15182"/>
                </a:lnTo>
                <a:cubicBezTo>
                  <a:pt x="2287" y="15177"/>
                  <a:pt x="2287" y="15171"/>
                  <a:pt x="2287" y="15171"/>
                </a:cubicBezTo>
                <a:cubicBezTo>
                  <a:pt x="2276" y="15165"/>
                  <a:pt x="2264" y="15165"/>
                  <a:pt x="2253" y="15160"/>
                </a:cubicBezTo>
                <a:cubicBezTo>
                  <a:pt x="2253" y="15154"/>
                  <a:pt x="2247" y="15148"/>
                  <a:pt x="2247" y="15143"/>
                </a:cubicBezTo>
                <a:cubicBezTo>
                  <a:pt x="2225" y="15063"/>
                  <a:pt x="2151" y="15024"/>
                  <a:pt x="2128" y="14944"/>
                </a:cubicBezTo>
                <a:cubicBezTo>
                  <a:pt x="2105" y="14927"/>
                  <a:pt x="2083" y="14910"/>
                  <a:pt x="2054" y="14899"/>
                </a:cubicBezTo>
                <a:cubicBezTo>
                  <a:pt x="2049" y="14893"/>
                  <a:pt x="2043" y="14887"/>
                  <a:pt x="2043" y="14876"/>
                </a:cubicBezTo>
                <a:cubicBezTo>
                  <a:pt x="2049" y="14876"/>
                  <a:pt x="2054" y="14870"/>
                  <a:pt x="2054" y="14859"/>
                </a:cubicBezTo>
                <a:close/>
                <a:moveTo>
                  <a:pt x="16236" y="15298"/>
                </a:moveTo>
                <a:cubicBezTo>
                  <a:pt x="16259" y="15298"/>
                  <a:pt x="16245" y="15340"/>
                  <a:pt x="16226" y="15340"/>
                </a:cubicBezTo>
                <a:cubicBezTo>
                  <a:pt x="16221" y="15340"/>
                  <a:pt x="16216" y="15337"/>
                  <a:pt x="16211" y="15330"/>
                </a:cubicBezTo>
                <a:cubicBezTo>
                  <a:pt x="16211" y="15324"/>
                  <a:pt x="16216" y="15307"/>
                  <a:pt x="16222" y="15302"/>
                </a:cubicBezTo>
                <a:cubicBezTo>
                  <a:pt x="16228" y="15299"/>
                  <a:pt x="16232" y="15298"/>
                  <a:pt x="16236" y="15298"/>
                </a:cubicBezTo>
                <a:close/>
                <a:moveTo>
                  <a:pt x="2418" y="15262"/>
                </a:moveTo>
                <a:cubicBezTo>
                  <a:pt x="2435" y="15279"/>
                  <a:pt x="2452" y="15296"/>
                  <a:pt x="2474" y="15319"/>
                </a:cubicBezTo>
                <a:cubicBezTo>
                  <a:pt x="2469" y="15324"/>
                  <a:pt x="2463" y="15336"/>
                  <a:pt x="2457" y="15347"/>
                </a:cubicBezTo>
                <a:lnTo>
                  <a:pt x="2457" y="15341"/>
                </a:lnTo>
                <a:cubicBezTo>
                  <a:pt x="2435" y="15324"/>
                  <a:pt x="2412" y="15307"/>
                  <a:pt x="2395" y="15290"/>
                </a:cubicBezTo>
                <a:cubicBezTo>
                  <a:pt x="2401" y="15279"/>
                  <a:pt x="2406" y="15268"/>
                  <a:pt x="2418" y="15262"/>
                </a:cubicBezTo>
                <a:close/>
                <a:moveTo>
                  <a:pt x="2656" y="15336"/>
                </a:moveTo>
                <a:lnTo>
                  <a:pt x="2667" y="15341"/>
                </a:lnTo>
                <a:cubicBezTo>
                  <a:pt x="2673" y="15347"/>
                  <a:pt x="2679" y="15353"/>
                  <a:pt x="2679" y="15358"/>
                </a:cubicBezTo>
                <a:cubicBezTo>
                  <a:pt x="2679" y="15364"/>
                  <a:pt x="2673" y="15381"/>
                  <a:pt x="2667" y="15387"/>
                </a:cubicBezTo>
                <a:cubicBezTo>
                  <a:pt x="2673" y="15387"/>
                  <a:pt x="2673" y="15392"/>
                  <a:pt x="2679" y="15392"/>
                </a:cubicBezTo>
                <a:cubicBezTo>
                  <a:pt x="2679" y="15397"/>
                  <a:pt x="2675" y="15402"/>
                  <a:pt x="2677" y="15406"/>
                </a:cubicBezTo>
                <a:lnTo>
                  <a:pt x="2677" y="15406"/>
                </a:lnTo>
                <a:cubicBezTo>
                  <a:pt x="2666" y="15391"/>
                  <a:pt x="2656" y="15380"/>
                  <a:pt x="2650" y="15370"/>
                </a:cubicBezTo>
                <a:lnTo>
                  <a:pt x="2656" y="15336"/>
                </a:lnTo>
                <a:close/>
                <a:moveTo>
                  <a:pt x="15870" y="15245"/>
                </a:moveTo>
                <a:cubicBezTo>
                  <a:pt x="15853" y="15319"/>
                  <a:pt x="15779" y="15353"/>
                  <a:pt x="15740" y="15409"/>
                </a:cubicBezTo>
                <a:lnTo>
                  <a:pt x="15734" y="15398"/>
                </a:lnTo>
                <a:cubicBezTo>
                  <a:pt x="15779" y="15353"/>
                  <a:pt x="15825" y="15302"/>
                  <a:pt x="15870" y="15245"/>
                </a:cubicBezTo>
                <a:close/>
                <a:moveTo>
                  <a:pt x="2429" y="15182"/>
                </a:moveTo>
                <a:lnTo>
                  <a:pt x="2429" y="15182"/>
                </a:lnTo>
                <a:cubicBezTo>
                  <a:pt x="2435" y="15188"/>
                  <a:pt x="2440" y="15194"/>
                  <a:pt x="2452" y="15200"/>
                </a:cubicBezTo>
                <a:cubicBezTo>
                  <a:pt x="2474" y="15239"/>
                  <a:pt x="2508" y="15268"/>
                  <a:pt x="2548" y="15296"/>
                </a:cubicBezTo>
                <a:cubicBezTo>
                  <a:pt x="2582" y="15336"/>
                  <a:pt x="2616" y="15375"/>
                  <a:pt x="2644" y="15421"/>
                </a:cubicBezTo>
                <a:cubicBezTo>
                  <a:pt x="2610" y="15392"/>
                  <a:pt x="2576" y="15358"/>
                  <a:pt x="2542" y="15330"/>
                </a:cubicBezTo>
                <a:cubicBezTo>
                  <a:pt x="2503" y="15279"/>
                  <a:pt x="2463" y="15228"/>
                  <a:pt x="2429" y="15182"/>
                </a:cubicBezTo>
                <a:close/>
                <a:moveTo>
                  <a:pt x="2684" y="15421"/>
                </a:moveTo>
                <a:lnTo>
                  <a:pt x="2684" y="15421"/>
                </a:lnTo>
                <a:cubicBezTo>
                  <a:pt x="2707" y="15426"/>
                  <a:pt x="2730" y="15438"/>
                  <a:pt x="2758" y="15449"/>
                </a:cubicBezTo>
                <a:cubicBezTo>
                  <a:pt x="2758" y="15449"/>
                  <a:pt x="2758" y="15455"/>
                  <a:pt x="2758" y="15461"/>
                </a:cubicBezTo>
                <a:cubicBezTo>
                  <a:pt x="2735" y="15461"/>
                  <a:pt x="2713" y="15461"/>
                  <a:pt x="2690" y="15466"/>
                </a:cubicBezTo>
                <a:cubicBezTo>
                  <a:pt x="2684" y="15455"/>
                  <a:pt x="2673" y="15449"/>
                  <a:pt x="2667" y="15443"/>
                </a:cubicBezTo>
                <a:lnTo>
                  <a:pt x="2690" y="15432"/>
                </a:lnTo>
                <a:cubicBezTo>
                  <a:pt x="2690" y="15432"/>
                  <a:pt x="2684" y="15421"/>
                  <a:pt x="2684" y="15421"/>
                </a:cubicBezTo>
                <a:close/>
                <a:moveTo>
                  <a:pt x="2480" y="15324"/>
                </a:moveTo>
                <a:cubicBezTo>
                  <a:pt x="2497" y="15341"/>
                  <a:pt x="2514" y="15358"/>
                  <a:pt x="2531" y="15370"/>
                </a:cubicBezTo>
                <a:cubicBezTo>
                  <a:pt x="2554" y="15398"/>
                  <a:pt x="2571" y="15432"/>
                  <a:pt x="2582" y="15466"/>
                </a:cubicBezTo>
                <a:cubicBezTo>
                  <a:pt x="2588" y="15466"/>
                  <a:pt x="2599" y="15472"/>
                  <a:pt x="2605" y="15472"/>
                </a:cubicBezTo>
                <a:cubicBezTo>
                  <a:pt x="2610" y="15478"/>
                  <a:pt x="2616" y="15483"/>
                  <a:pt x="2622" y="15495"/>
                </a:cubicBezTo>
                <a:cubicBezTo>
                  <a:pt x="2616" y="15489"/>
                  <a:pt x="2599" y="15483"/>
                  <a:pt x="2588" y="15483"/>
                </a:cubicBezTo>
                <a:cubicBezTo>
                  <a:pt x="2571" y="15449"/>
                  <a:pt x="2542" y="15421"/>
                  <a:pt x="2514" y="15392"/>
                </a:cubicBezTo>
                <a:cubicBezTo>
                  <a:pt x="2514" y="15392"/>
                  <a:pt x="2508" y="15387"/>
                  <a:pt x="2508" y="15387"/>
                </a:cubicBezTo>
                <a:cubicBezTo>
                  <a:pt x="2497" y="15375"/>
                  <a:pt x="2486" y="15370"/>
                  <a:pt x="2474" y="15358"/>
                </a:cubicBezTo>
                <a:cubicBezTo>
                  <a:pt x="2474" y="15347"/>
                  <a:pt x="2474" y="15336"/>
                  <a:pt x="2480" y="15324"/>
                </a:cubicBezTo>
                <a:close/>
                <a:moveTo>
                  <a:pt x="2719" y="15485"/>
                </a:moveTo>
                <a:lnTo>
                  <a:pt x="2730" y="15489"/>
                </a:lnTo>
                <a:cubicBezTo>
                  <a:pt x="2730" y="15489"/>
                  <a:pt x="2730" y="15495"/>
                  <a:pt x="2730" y="15495"/>
                </a:cubicBezTo>
                <a:cubicBezTo>
                  <a:pt x="2726" y="15491"/>
                  <a:pt x="2723" y="15488"/>
                  <a:pt x="2719" y="15485"/>
                </a:cubicBezTo>
                <a:close/>
                <a:moveTo>
                  <a:pt x="16182" y="15330"/>
                </a:moveTo>
                <a:cubicBezTo>
                  <a:pt x="16194" y="15347"/>
                  <a:pt x="16205" y="15358"/>
                  <a:pt x="16216" y="15370"/>
                </a:cubicBezTo>
                <a:cubicBezTo>
                  <a:pt x="16177" y="15421"/>
                  <a:pt x="16137" y="15466"/>
                  <a:pt x="16086" y="15506"/>
                </a:cubicBezTo>
                <a:lnTo>
                  <a:pt x="16086" y="15506"/>
                </a:lnTo>
                <a:cubicBezTo>
                  <a:pt x="16086" y="15505"/>
                  <a:pt x="16086" y="15505"/>
                  <a:pt x="16086" y="15505"/>
                </a:cubicBezTo>
                <a:lnTo>
                  <a:pt x="16086" y="15505"/>
                </a:lnTo>
                <a:cubicBezTo>
                  <a:pt x="16086" y="15505"/>
                  <a:pt x="16086" y="15505"/>
                  <a:pt x="16086" y="15506"/>
                </a:cubicBezTo>
                <a:cubicBezTo>
                  <a:pt x="16086" y="15506"/>
                  <a:pt x="16086" y="15506"/>
                  <a:pt x="16086" y="15506"/>
                </a:cubicBezTo>
                <a:lnTo>
                  <a:pt x="16086" y="15506"/>
                </a:lnTo>
                <a:cubicBezTo>
                  <a:pt x="16090" y="15514"/>
                  <a:pt x="16087" y="15523"/>
                  <a:pt x="16074" y="15529"/>
                </a:cubicBezTo>
                <a:cubicBezTo>
                  <a:pt x="16070" y="15532"/>
                  <a:pt x="16066" y="15533"/>
                  <a:pt x="16062" y="15533"/>
                </a:cubicBezTo>
                <a:cubicBezTo>
                  <a:pt x="16045" y="15533"/>
                  <a:pt x="16034" y="15508"/>
                  <a:pt x="16057" y="15495"/>
                </a:cubicBezTo>
                <a:cubicBezTo>
                  <a:pt x="16061" y="15493"/>
                  <a:pt x="16064" y="15492"/>
                  <a:pt x="16067" y="15492"/>
                </a:cubicBezTo>
                <a:cubicBezTo>
                  <a:pt x="16075" y="15492"/>
                  <a:pt x="16083" y="15498"/>
                  <a:pt x="16086" y="15505"/>
                </a:cubicBezTo>
                <a:lnTo>
                  <a:pt x="16086" y="15505"/>
                </a:lnTo>
                <a:cubicBezTo>
                  <a:pt x="16092" y="15437"/>
                  <a:pt x="16148" y="15392"/>
                  <a:pt x="16182" y="15330"/>
                </a:cubicBezTo>
                <a:close/>
                <a:moveTo>
                  <a:pt x="16012" y="15546"/>
                </a:moveTo>
                <a:lnTo>
                  <a:pt x="16012" y="15546"/>
                </a:lnTo>
                <a:cubicBezTo>
                  <a:pt x="16035" y="15557"/>
                  <a:pt x="16040" y="15568"/>
                  <a:pt x="16018" y="15585"/>
                </a:cubicBezTo>
                <a:cubicBezTo>
                  <a:pt x="15995" y="15574"/>
                  <a:pt x="15995" y="15563"/>
                  <a:pt x="16012" y="15546"/>
                </a:cubicBezTo>
                <a:close/>
                <a:moveTo>
                  <a:pt x="2690" y="15512"/>
                </a:moveTo>
                <a:cubicBezTo>
                  <a:pt x="2713" y="15534"/>
                  <a:pt x="2741" y="15551"/>
                  <a:pt x="2769" y="15574"/>
                </a:cubicBezTo>
                <a:cubicBezTo>
                  <a:pt x="2781" y="15591"/>
                  <a:pt x="2792" y="15608"/>
                  <a:pt x="2803" y="15625"/>
                </a:cubicBezTo>
                <a:cubicBezTo>
                  <a:pt x="2786" y="15608"/>
                  <a:pt x="2769" y="15591"/>
                  <a:pt x="2752" y="15574"/>
                </a:cubicBezTo>
                <a:lnTo>
                  <a:pt x="2747" y="15574"/>
                </a:lnTo>
                <a:cubicBezTo>
                  <a:pt x="2724" y="15551"/>
                  <a:pt x="2707" y="15534"/>
                  <a:pt x="2690" y="15512"/>
                </a:cubicBezTo>
                <a:close/>
                <a:moveTo>
                  <a:pt x="2752" y="15500"/>
                </a:moveTo>
                <a:cubicBezTo>
                  <a:pt x="2764" y="15506"/>
                  <a:pt x="2769" y="15506"/>
                  <a:pt x="2781" y="15512"/>
                </a:cubicBezTo>
                <a:cubicBezTo>
                  <a:pt x="2798" y="15529"/>
                  <a:pt x="2815" y="15546"/>
                  <a:pt x="2832" y="15557"/>
                </a:cubicBezTo>
                <a:cubicBezTo>
                  <a:pt x="2871" y="15574"/>
                  <a:pt x="2888" y="15614"/>
                  <a:pt x="2917" y="15642"/>
                </a:cubicBezTo>
                <a:cubicBezTo>
                  <a:pt x="2877" y="15608"/>
                  <a:pt x="2837" y="15574"/>
                  <a:pt x="2798" y="15546"/>
                </a:cubicBezTo>
                <a:cubicBezTo>
                  <a:pt x="2781" y="15529"/>
                  <a:pt x="2764" y="15512"/>
                  <a:pt x="2752" y="15500"/>
                </a:cubicBezTo>
                <a:close/>
                <a:moveTo>
                  <a:pt x="2803" y="15614"/>
                </a:moveTo>
                <a:lnTo>
                  <a:pt x="2803" y="15614"/>
                </a:lnTo>
                <a:cubicBezTo>
                  <a:pt x="2832" y="15636"/>
                  <a:pt x="2854" y="15665"/>
                  <a:pt x="2883" y="15687"/>
                </a:cubicBezTo>
                <a:cubicBezTo>
                  <a:pt x="2860" y="15676"/>
                  <a:pt x="2843" y="15659"/>
                  <a:pt x="2820" y="15648"/>
                </a:cubicBezTo>
                <a:cubicBezTo>
                  <a:pt x="2815" y="15636"/>
                  <a:pt x="2809" y="15625"/>
                  <a:pt x="2803" y="15614"/>
                </a:cubicBezTo>
                <a:close/>
                <a:moveTo>
                  <a:pt x="2917" y="15670"/>
                </a:moveTo>
                <a:cubicBezTo>
                  <a:pt x="2923" y="15676"/>
                  <a:pt x="2928" y="15676"/>
                  <a:pt x="2928" y="15682"/>
                </a:cubicBezTo>
                <a:cubicBezTo>
                  <a:pt x="2923" y="15687"/>
                  <a:pt x="2917" y="15693"/>
                  <a:pt x="2905" y="15704"/>
                </a:cubicBezTo>
                <a:lnTo>
                  <a:pt x="2894" y="15699"/>
                </a:lnTo>
                <a:cubicBezTo>
                  <a:pt x="2900" y="15687"/>
                  <a:pt x="2911" y="15676"/>
                  <a:pt x="2917" y="15670"/>
                </a:cubicBezTo>
                <a:close/>
                <a:moveTo>
                  <a:pt x="17005" y="14417"/>
                </a:moveTo>
                <a:lnTo>
                  <a:pt x="17005" y="14417"/>
                </a:lnTo>
                <a:cubicBezTo>
                  <a:pt x="16977" y="14513"/>
                  <a:pt x="16903" y="14581"/>
                  <a:pt x="16846" y="14666"/>
                </a:cubicBezTo>
                <a:cubicBezTo>
                  <a:pt x="16852" y="14672"/>
                  <a:pt x="16863" y="14678"/>
                  <a:pt x="16863" y="14683"/>
                </a:cubicBezTo>
                <a:cubicBezTo>
                  <a:pt x="16857" y="14683"/>
                  <a:pt x="16835" y="14672"/>
                  <a:pt x="16829" y="14672"/>
                </a:cubicBezTo>
                <a:cubicBezTo>
                  <a:pt x="16823" y="14683"/>
                  <a:pt x="16823" y="14712"/>
                  <a:pt x="16818" y="14723"/>
                </a:cubicBezTo>
                <a:cubicBezTo>
                  <a:pt x="16812" y="14734"/>
                  <a:pt x="16795" y="14746"/>
                  <a:pt x="16784" y="14751"/>
                </a:cubicBezTo>
                <a:cubicBezTo>
                  <a:pt x="16784" y="14763"/>
                  <a:pt x="16784" y="14780"/>
                  <a:pt x="16789" y="14791"/>
                </a:cubicBezTo>
                <a:cubicBezTo>
                  <a:pt x="16778" y="14791"/>
                  <a:pt x="16767" y="14797"/>
                  <a:pt x="16755" y="14797"/>
                </a:cubicBezTo>
                <a:cubicBezTo>
                  <a:pt x="16613" y="15029"/>
                  <a:pt x="16409" y="15217"/>
                  <a:pt x="16256" y="15432"/>
                </a:cubicBezTo>
                <a:cubicBezTo>
                  <a:pt x="16148" y="15512"/>
                  <a:pt x="16091" y="15631"/>
                  <a:pt x="15984" y="15710"/>
                </a:cubicBezTo>
                <a:cubicBezTo>
                  <a:pt x="16063" y="15585"/>
                  <a:pt x="16171" y="15478"/>
                  <a:pt x="16267" y="15364"/>
                </a:cubicBezTo>
                <a:cubicBezTo>
                  <a:pt x="16284" y="15341"/>
                  <a:pt x="16324" y="15324"/>
                  <a:pt x="16318" y="15290"/>
                </a:cubicBezTo>
                <a:cubicBezTo>
                  <a:pt x="16301" y="15290"/>
                  <a:pt x="16279" y="15296"/>
                  <a:pt x="16267" y="15302"/>
                </a:cubicBezTo>
                <a:cubicBezTo>
                  <a:pt x="16262" y="15285"/>
                  <a:pt x="16250" y="15262"/>
                  <a:pt x="16245" y="15245"/>
                </a:cubicBezTo>
                <a:cubicBezTo>
                  <a:pt x="16262" y="15245"/>
                  <a:pt x="16279" y="15239"/>
                  <a:pt x="16296" y="15234"/>
                </a:cubicBezTo>
                <a:cubicBezTo>
                  <a:pt x="16301" y="15256"/>
                  <a:pt x="16318" y="15268"/>
                  <a:pt x="16347" y="15268"/>
                </a:cubicBezTo>
                <a:cubicBezTo>
                  <a:pt x="16409" y="15222"/>
                  <a:pt x="16438" y="15148"/>
                  <a:pt x="16489" y="15092"/>
                </a:cubicBezTo>
                <a:cubicBezTo>
                  <a:pt x="16517" y="15063"/>
                  <a:pt x="16557" y="15029"/>
                  <a:pt x="16557" y="14984"/>
                </a:cubicBezTo>
                <a:lnTo>
                  <a:pt x="16557" y="14984"/>
                </a:lnTo>
                <a:cubicBezTo>
                  <a:pt x="16523" y="14995"/>
                  <a:pt x="16489" y="15024"/>
                  <a:pt x="16483" y="15063"/>
                </a:cubicBezTo>
                <a:cubicBezTo>
                  <a:pt x="16460" y="15077"/>
                  <a:pt x="16440" y="15129"/>
                  <a:pt x="16416" y="15129"/>
                </a:cubicBezTo>
                <a:cubicBezTo>
                  <a:pt x="16410" y="15129"/>
                  <a:pt x="16404" y="15126"/>
                  <a:pt x="16398" y="15120"/>
                </a:cubicBezTo>
                <a:cubicBezTo>
                  <a:pt x="16415" y="15097"/>
                  <a:pt x="16421" y="15075"/>
                  <a:pt x="16409" y="15052"/>
                </a:cubicBezTo>
                <a:cubicBezTo>
                  <a:pt x="16415" y="15052"/>
                  <a:pt x="16438" y="15058"/>
                  <a:pt x="16443" y="15063"/>
                </a:cubicBezTo>
                <a:lnTo>
                  <a:pt x="16443" y="15012"/>
                </a:lnTo>
                <a:cubicBezTo>
                  <a:pt x="16455" y="14995"/>
                  <a:pt x="16466" y="14984"/>
                  <a:pt x="16477" y="14967"/>
                </a:cubicBezTo>
                <a:cubicBezTo>
                  <a:pt x="16483" y="14978"/>
                  <a:pt x="16500" y="14995"/>
                  <a:pt x="16506" y="15007"/>
                </a:cubicBezTo>
                <a:cubicBezTo>
                  <a:pt x="16506" y="14984"/>
                  <a:pt x="16506" y="14956"/>
                  <a:pt x="16500" y="14933"/>
                </a:cubicBezTo>
                <a:cubicBezTo>
                  <a:pt x="16511" y="14933"/>
                  <a:pt x="16523" y="14944"/>
                  <a:pt x="16528" y="14950"/>
                </a:cubicBezTo>
                <a:cubicBezTo>
                  <a:pt x="16562" y="14893"/>
                  <a:pt x="16602" y="14842"/>
                  <a:pt x="16642" y="14791"/>
                </a:cubicBezTo>
                <a:cubicBezTo>
                  <a:pt x="16642" y="14740"/>
                  <a:pt x="16699" y="14723"/>
                  <a:pt x="16727" y="14700"/>
                </a:cubicBezTo>
                <a:lnTo>
                  <a:pt x="16727" y="14700"/>
                </a:lnTo>
                <a:cubicBezTo>
                  <a:pt x="16716" y="14802"/>
                  <a:pt x="16625" y="14865"/>
                  <a:pt x="16574" y="14944"/>
                </a:cubicBezTo>
                <a:cubicBezTo>
                  <a:pt x="16550" y="14956"/>
                  <a:pt x="16572" y="14983"/>
                  <a:pt x="16588" y="14983"/>
                </a:cubicBezTo>
                <a:cubicBezTo>
                  <a:pt x="16596" y="14983"/>
                  <a:pt x="16602" y="14977"/>
                  <a:pt x="16602" y="14961"/>
                </a:cubicBezTo>
                <a:cubicBezTo>
                  <a:pt x="16699" y="14831"/>
                  <a:pt x="16806" y="14700"/>
                  <a:pt x="16903" y="14564"/>
                </a:cubicBezTo>
                <a:cubicBezTo>
                  <a:pt x="16931" y="14513"/>
                  <a:pt x="16965" y="14462"/>
                  <a:pt x="17005" y="14417"/>
                </a:cubicBezTo>
                <a:close/>
                <a:moveTo>
                  <a:pt x="16216" y="15679"/>
                </a:moveTo>
                <a:cubicBezTo>
                  <a:pt x="16220" y="15679"/>
                  <a:pt x="16223" y="15680"/>
                  <a:pt x="16228" y="15682"/>
                </a:cubicBezTo>
                <a:cubicBezTo>
                  <a:pt x="16222" y="15693"/>
                  <a:pt x="16222" y="15710"/>
                  <a:pt x="16216" y="15716"/>
                </a:cubicBezTo>
                <a:cubicBezTo>
                  <a:pt x="16213" y="15717"/>
                  <a:pt x="16211" y="15717"/>
                  <a:pt x="16209" y="15717"/>
                </a:cubicBezTo>
                <a:cubicBezTo>
                  <a:pt x="16187" y="15717"/>
                  <a:pt x="16194" y="15679"/>
                  <a:pt x="16216" y="15679"/>
                </a:cubicBezTo>
                <a:close/>
                <a:moveTo>
                  <a:pt x="2972" y="15708"/>
                </a:moveTo>
                <a:cubicBezTo>
                  <a:pt x="2993" y="15708"/>
                  <a:pt x="3016" y="15735"/>
                  <a:pt x="2996" y="15750"/>
                </a:cubicBezTo>
                <a:cubicBezTo>
                  <a:pt x="2993" y="15751"/>
                  <a:pt x="2990" y="15752"/>
                  <a:pt x="2987" y="15752"/>
                </a:cubicBezTo>
                <a:cubicBezTo>
                  <a:pt x="2967" y="15752"/>
                  <a:pt x="2948" y="15725"/>
                  <a:pt x="2962" y="15710"/>
                </a:cubicBezTo>
                <a:cubicBezTo>
                  <a:pt x="2965" y="15709"/>
                  <a:pt x="2969" y="15708"/>
                  <a:pt x="2972" y="15708"/>
                </a:cubicBezTo>
                <a:close/>
                <a:moveTo>
                  <a:pt x="15921" y="15751"/>
                </a:moveTo>
                <a:cubicBezTo>
                  <a:pt x="15930" y="15751"/>
                  <a:pt x="15938" y="15757"/>
                  <a:pt x="15933" y="15773"/>
                </a:cubicBezTo>
                <a:cubicBezTo>
                  <a:pt x="15933" y="15782"/>
                  <a:pt x="15917" y="15792"/>
                  <a:pt x="15907" y="15792"/>
                </a:cubicBezTo>
                <a:cubicBezTo>
                  <a:pt x="15899" y="15792"/>
                  <a:pt x="15894" y="15787"/>
                  <a:pt x="15899" y="15773"/>
                </a:cubicBezTo>
                <a:cubicBezTo>
                  <a:pt x="15895" y="15760"/>
                  <a:pt x="15909" y="15751"/>
                  <a:pt x="15921" y="15751"/>
                </a:cubicBezTo>
                <a:close/>
                <a:moveTo>
                  <a:pt x="16182" y="15653"/>
                </a:moveTo>
                <a:cubicBezTo>
                  <a:pt x="16188" y="15676"/>
                  <a:pt x="16177" y="15693"/>
                  <a:pt x="16171" y="15716"/>
                </a:cubicBezTo>
                <a:cubicBezTo>
                  <a:pt x="16177" y="15716"/>
                  <a:pt x="16182" y="15727"/>
                  <a:pt x="16188" y="15727"/>
                </a:cubicBezTo>
                <a:cubicBezTo>
                  <a:pt x="16137" y="15750"/>
                  <a:pt x="16108" y="15807"/>
                  <a:pt x="16069" y="15829"/>
                </a:cubicBezTo>
                <a:cubicBezTo>
                  <a:pt x="16052" y="15812"/>
                  <a:pt x="16052" y="15795"/>
                  <a:pt x="16069" y="15778"/>
                </a:cubicBezTo>
                <a:cubicBezTo>
                  <a:pt x="16103" y="15733"/>
                  <a:pt x="16148" y="15699"/>
                  <a:pt x="16177" y="15653"/>
                </a:cubicBezTo>
                <a:close/>
                <a:moveTo>
                  <a:pt x="16040" y="15801"/>
                </a:moveTo>
                <a:lnTo>
                  <a:pt x="16057" y="15852"/>
                </a:lnTo>
                <a:cubicBezTo>
                  <a:pt x="16046" y="15875"/>
                  <a:pt x="16029" y="15886"/>
                  <a:pt x="16001" y="15886"/>
                </a:cubicBezTo>
                <a:cubicBezTo>
                  <a:pt x="15978" y="15869"/>
                  <a:pt x="15972" y="15835"/>
                  <a:pt x="15967" y="15807"/>
                </a:cubicBezTo>
                <a:lnTo>
                  <a:pt x="15967" y="15807"/>
                </a:lnTo>
                <a:cubicBezTo>
                  <a:pt x="15972" y="15818"/>
                  <a:pt x="15989" y="15846"/>
                  <a:pt x="15995" y="15858"/>
                </a:cubicBezTo>
                <a:cubicBezTo>
                  <a:pt x="16012" y="15841"/>
                  <a:pt x="16029" y="15818"/>
                  <a:pt x="16040" y="15801"/>
                </a:cubicBezTo>
                <a:close/>
                <a:moveTo>
                  <a:pt x="2911" y="15704"/>
                </a:moveTo>
                <a:cubicBezTo>
                  <a:pt x="2940" y="15750"/>
                  <a:pt x="2974" y="15790"/>
                  <a:pt x="3019" y="15818"/>
                </a:cubicBezTo>
                <a:cubicBezTo>
                  <a:pt x="3030" y="15846"/>
                  <a:pt x="3042" y="15869"/>
                  <a:pt x="3053" y="15892"/>
                </a:cubicBezTo>
                <a:cubicBezTo>
                  <a:pt x="3002" y="15841"/>
                  <a:pt x="2945" y="15790"/>
                  <a:pt x="2894" y="15733"/>
                </a:cubicBezTo>
                <a:lnTo>
                  <a:pt x="2911" y="15704"/>
                </a:lnTo>
                <a:close/>
                <a:moveTo>
                  <a:pt x="3921" y="15835"/>
                </a:moveTo>
                <a:cubicBezTo>
                  <a:pt x="3944" y="15858"/>
                  <a:pt x="3966" y="15880"/>
                  <a:pt x="3989" y="15909"/>
                </a:cubicBezTo>
                <a:cubicBezTo>
                  <a:pt x="3961" y="15897"/>
                  <a:pt x="3932" y="15875"/>
                  <a:pt x="3910" y="15852"/>
                </a:cubicBezTo>
                <a:cubicBezTo>
                  <a:pt x="3910" y="15846"/>
                  <a:pt x="3915" y="15841"/>
                  <a:pt x="3921" y="15835"/>
                </a:cubicBezTo>
                <a:close/>
                <a:moveTo>
                  <a:pt x="16120" y="15907"/>
                </a:moveTo>
                <a:lnTo>
                  <a:pt x="16120" y="15907"/>
                </a:lnTo>
                <a:cubicBezTo>
                  <a:pt x="16120" y="15907"/>
                  <a:pt x="16120" y="15908"/>
                  <a:pt x="16120" y="15909"/>
                </a:cubicBezTo>
                <a:cubicBezTo>
                  <a:pt x="16120" y="15908"/>
                  <a:pt x="16120" y="15907"/>
                  <a:pt x="16120" y="15907"/>
                </a:cubicBezTo>
                <a:close/>
                <a:moveTo>
                  <a:pt x="15700" y="15892"/>
                </a:moveTo>
                <a:cubicBezTo>
                  <a:pt x="15683" y="15920"/>
                  <a:pt x="15660" y="15948"/>
                  <a:pt x="15638" y="15977"/>
                </a:cubicBezTo>
                <a:cubicBezTo>
                  <a:pt x="15620" y="15977"/>
                  <a:pt x="15603" y="15983"/>
                  <a:pt x="15586" y="15988"/>
                </a:cubicBezTo>
                <a:cubicBezTo>
                  <a:pt x="15626" y="15954"/>
                  <a:pt x="15660" y="15920"/>
                  <a:pt x="15700" y="15892"/>
                </a:cubicBezTo>
                <a:close/>
                <a:moveTo>
                  <a:pt x="3059" y="15801"/>
                </a:moveTo>
                <a:cubicBezTo>
                  <a:pt x="3138" y="15863"/>
                  <a:pt x="3201" y="15954"/>
                  <a:pt x="3297" y="16000"/>
                </a:cubicBezTo>
                <a:cubicBezTo>
                  <a:pt x="3291" y="16000"/>
                  <a:pt x="3269" y="16011"/>
                  <a:pt x="3263" y="16017"/>
                </a:cubicBezTo>
                <a:cubicBezTo>
                  <a:pt x="3195" y="15943"/>
                  <a:pt x="3104" y="15886"/>
                  <a:pt x="3059" y="15801"/>
                </a:cubicBezTo>
                <a:close/>
                <a:moveTo>
                  <a:pt x="15118" y="15976"/>
                </a:moveTo>
                <a:cubicBezTo>
                  <a:pt x="15121" y="15976"/>
                  <a:pt x="15124" y="15976"/>
                  <a:pt x="15127" y="15977"/>
                </a:cubicBezTo>
                <a:cubicBezTo>
                  <a:pt x="15136" y="15994"/>
                  <a:pt x="15104" y="16018"/>
                  <a:pt x="15084" y="16018"/>
                </a:cubicBezTo>
                <a:cubicBezTo>
                  <a:pt x="15078" y="16018"/>
                  <a:pt x="15073" y="16016"/>
                  <a:pt x="15070" y="16011"/>
                </a:cubicBezTo>
                <a:cubicBezTo>
                  <a:pt x="15075" y="15991"/>
                  <a:pt x="15097" y="15976"/>
                  <a:pt x="15118" y="15976"/>
                </a:cubicBezTo>
                <a:close/>
                <a:moveTo>
                  <a:pt x="3319" y="16037"/>
                </a:moveTo>
                <a:cubicBezTo>
                  <a:pt x="3339" y="16037"/>
                  <a:pt x="3357" y="16060"/>
                  <a:pt x="3342" y="16079"/>
                </a:cubicBezTo>
                <a:cubicBezTo>
                  <a:pt x="3341" y="16079"/>
                  <a:pt x="3339" y="16080"/>
                  <a:pt x="3338" y="16080"/>
                </a:cubicBezTo>
                <a:cubicBezTo>
                  <a:pt x="3321" y="16080"/>
                  <a:pt x="3298" y="16055"/>
                  <a:pt x="3308" y="16039"/>
                </a:cubicBezTo>
                <a:cubicBezTo>
                  <a:pt x="3312" y="16037"/>
                  <a:pt x="3316" y="16037"/>
                  <a:pt x="3319" y="16037"/>
                </a:cubicBezTo>
                <a:close/>
                <a:moveTo>
                  <a:pt x="15926" y="16107"/>
                </a:moveTo>
                <a:cubicBezTo>
                  <a:pt x="15926" y="16107"/>
                  <a:pt x="15926" y="16107"/>
                  <a:pt x="15927" y="16107"/>
                </a:cubicBezTo>
                <a:cubicBezTo>
                  <a:pt x="15926" y="16107"/>
                  <a:pt x="15926" y="16107"/>
                  <a:pt x="15926" y="16107"/>
                </a:cubicBezTo>
                <a:close/>
                <a:moveTo>
                  <a:pt x="14571" y="16073"/>
                </a:moveTo>
                <a:cubicBezTo>
                  <a:pt x="14577" y="16073"/>
                  <a:pt x="14582" y="16085"/>
                  <a:pt x="14588" y="16085"/>
                </a:cubicBezTo>
                <a:cubicBezTo>
                  <a:pt x="14548" y="16107"/>
                  <a:pt x="14514" y="16130"/>
                  <a:pt x="14474" y="16153"/>
                </a:cubicBezTo>
                <a:cubicBezTo>
                  <a:pt x="14508" y="16124"/>
                  <a:pt x="14542" y="16096"/>
                  <a:pt x="14571" y="16073"/>
                </a:cubicBezTo>
                <a:close/>
                <a:moveTo>
                  <a:pt x="3371" y="16090"/>
                </a:moveTo>
                <a:cubicBezTo>
                  <a:pt x="3405" y="16113"/>
                  <a:pt x="3433" y="16136"/>
                  <a:pt x="3444" y="16170"/>
                </a:cubicBezTo>
                <a:cubicBezTo>
                  <a:pt x="3416" y="16153"/>
                  <a:pt x="3388" y="16136"/>
                  <a:pt x="3359" y="16113"/>
                </a:cubicBezTo>
                <a:cubicBezTo>
                  <a:pt x="3359" y="16107"/>
                  <a:pt x="3365" y="16096"/>
                  <a:pt x="3371" y="16090"/>
                </a:cubicBezTo>
                <a:close/>
                <a:moveTo>
                  <a:pt x="4250" y="16113"/>
                </a:moveTo>
                <a:lnTo>
                  <a:pt x="4250" y="16113"/>
                </a:lnTo>
                <a:cubicBezTo>
                  <a:pt x="4290" y="16141"/>
                  <a:pt x="4352" y="16153"/>
                  <a:pt x="4364" y="16204"/>
                </a:cubicBezTo>
                <a:cubicBezTo>
                  <a:pt x="4324" y="16175"/>
                  <a:pt x="4284" y="16147"/>
                  <a:pt x="4250" y="16113"/>
                </a:cubicBezTo>
                <a:close/>
                <a:moveTo>
                  <a:pt x="14855" y="16172"/>
                </a:moveTo>
                <a:cubicBezTo>
                  <a:pt x="14861" y="16172"/>
                  <a:pt x="14867" y="16177"/>
                  <a:pt x="14872" y="16187"/>
                </a:cubicBezTo>
                <a:cubicBezTo>
                  <a:pt x="14865" y="16200"/>
                  <a:pt x="14859" y="16207"/>
                  <a:pt x="14852" y="16207"/>
                </a:cubicBezTo>
                <a:cubicBezTo>
                  <a:pt x="14847" y="16207"/>
                  <a:pt x="14842" y="16202"/>
                  <a:pt x="14838" y="16192"/>
                </a:cubicBezTo>
                <a:cubicBezTo>
                  <a:pt x="14841" y="16180"/>
                  <a:pt x="14847" y="16172"/>
                  <a:pt x="14855" y="16172"/>
                </a:cubicBezTo>
                <a:close/>
                <a:moveTo>
                  <a:pt x="3480" y="16179"/>
                </a:moveTo>
                <a:cubicBezTo>
                  <a:pt x="3495" y="16179"/>
                  <a:pt x="3510" y="16206"/>
                  <a:pt x="3496" y="16221"/>
                </a:cubicBezTo>
                <a:cubicBezTo>
                  <a:pt x="3493" y="16222"/>
                  <a:pt x="3491" y="16223"/>
                  <a:pt x="3488" y="16223"/>
                </a:cubicBezTo>
                <a:cubicBezTo>
                  <a:pt x="3472" y="16223"/>
                  <a:pt x="3453" y="16196"/>
                  <a:pt x="3473" y="16181"/>
                </a:cubicBezTo>
                <a:cubicBezTo>
                  <a:pt x="3475" y="16180"/>
                  <a:pt x="3478" y="16179"/>
                  <a:pt x="3480" y="16179"/>
                </a:cubicBezTo>
                <a:close/>
                <a:moveTo>
                  <a:pt x="15416" y="16068"/>
                </a:moveTo>
                <a:cubicBezTo>
                  <a:pt x="15422" y="16085"/>
                  <a:pt x="15433" y="16107"/>
                  <a:pt x="15439" y="16124"/>
                </a:cubicBezTo>
                <a:cubicBezTo>
                  <a:pt x="15456" y="16102"/>
                  <a:pt x="15479" y="16096"/>
                  <a:pt x="15501" y="16096"/>
                </a:cubicBezTo>
                <a:cubicBezTo>
                  <a:pt x="15439" y="16141"/>
                  <a:pt x="15388" y="16204"/>
                  <a:pt x="15320" y="16255"/>
                </a:cubicBezTo>
                <a:cubicBezTo>
                  <a:pt x="15314" y="16232"/>
                  <a:pt x="15325" y="16209"/>
                  <a:pt x="15342" y="16192"/>
                </a:cubicBezTo>
                <a:cubicBezTo>
                  <a:pt x="15337" y="16181"/>
                  <a:pt x="15331" y="16175"/>
                  <a:pt x="15331" y="16164"/>
                </a:cubicBezTo>
                <a:cubicBezTo>
                  <a:pt x="15342" y="16164"/>
                  <a:pt x="15365" y="16164"/>
                  <a:pt x="15382" y="16170"/>
                </a:cubicBezTo>
                <a:cubicBezTo>
                  <a:pt x="15377" y="16164"/>
                  <a:pt x="15365" y="16147"/>
                  <a:pt x="15365" y="16141"/>
                </a:cubicBezTo>
                <a:lnTo>
                  <a:pt x="15365" y="16141"/>
                </a:lnTo>
                <a:cubicBezTo>
                  <a:pt x="15377" y="16147"/>
                  <a:pt x="15387" y="16150"/>
                  <a:pt x="15395" y="16150"/>
                </a:cubicBezTo>
                <a:cubicBezTo>
                  <a:pt x="15426" y="16150"/>
                  <a:pt x="15428" y="16113"/>
                  <a:pt x="15388" y="16090"/>
                </a:cubicBezTo>
                <a:cubicBezTo>
                  <a:pt x="15394" y="16085"/>
                  <a:pt x="15411" y="16073"/>
                  <a:pt x="15416" y="16068"/>
                </a:cubicBezTo>
                <a:close/>
                <a:moveTo>
                  <a:pt x="15291" y="16215"/>
                </a:moveTo>
                <a:cubicBezTo>
                  <a:pt x="15303" y="16249"/>
                  <a:pt x="15297" y="16278"/>
                  <a:pt x="15263" y="16295"/>
                </a:cubicBezTo>
                <a:cubicBezTo>
                  <a:pt x="15252" y="16283"/>
                  <a:pt x="15235" y="16266"/>
                  <a:pt x="15229" y="16261"/>
                </a:cubicBezTo>
                <a:cubicBezTo>
                  <a:pt x="15235" y="16261"/>
                  <a:pt x="15257" y="16266"/>
                  <a:pt x="15269" y="16272"/>
                </a:cubicBezTo>
                <a:cubicBezTo>
                  <a:pt x="15274" y="16255"/>
                  <a:pt x="15286" y="16232"/>
                  <a:pt x="15291" y="16215"/>
                </a:cubicBezTo>
                <a:close/>
                <a:moveTo>
                  <a:pt x="3575" y="16268"/>
                </a:moveTo>
                <a:cubicBezTo>
                  <a:pt x="3583" y="16268"/>
                  <a:pt x="3589" y="16275"/>
                  <a:pt x="3592" y="16289"/>
                </a:cubicBezTo>
                <a:cubicBezTo>
                  <a:pt x="3585" y="16296"/>
                  <a:pt x="3579" y="16299"/>
                  <a:pt x="3575" y="16299"/>
                </a:cubicBezTo>
                <a:cubicBezTo>
                  <a:pt x="3567" y="16299"/>
                  <a:pt x="3561" y="16291"/>
                  <a:pt x="3558" y="16278"/>
                </a:cubicBezTo>
                <a:cubicBezTo>
                  <a:pt x="3565" y="16271"/>
                  <a:pt x="3571" y="16268"/>
                  <a:pt x="3575" y="16268"/>
                </a:cubicBezTo>
                <a:close/>
                <a:moveTo>
                  <a:pt x="3059" y="15892"/>
                </a:moveTo>
                <a:cubicBezTo>
                  <a:pt x="3201" y="15983"/>
                  <a:pt x="3297" y="16124"/>
                  <a:pt x="3433" y="16221"/>
                </a:cubicBezTo>
                <a:cubicBezTo>
                  <a:pt x="3467" y="16243"/>
                  <a:pt x="3490" y="16278"/>
                  <a:pt x="3507" y="16312"/>
                </a:cubicBezTo>
                <a:cubicBezTo>
                  <a:pt x="3348" y="16181"/>
                  <a:pt x="3195" y="16045"/>
                  <a:pt x="3059" y="15897"/>
                </a:cubicBezTo>
                <a:lnTo>
                  <a:pt x="3059" y="15892"/>
                </a:lnTo>
                <a:close/>
                <a:moveTo>
                  <a:pt x="15195" y="16323"/>
                </a:moveTo>
                <a:lnTo>
                  <a:pt x="15206" y="16346"/>
                </a:lnTo>
                <a:cubicBezTo>
                  <a:pt x="15172" y="16368"/>
                  <a:pt x="15138" y="16385"/>
                  <a:pt x="15104" y="16408"/>
                </a:cubicBezTo>
                <a:cubicBezTo>
                  <a:pt x="15104" y="16391"/>
                  <a:pt x="15104" y="16374"/>
                  <a:pt x="15104" y="16357"/>
                </a:cubicBezTo>
                <a:cubicBezTo>
                  <a:pt x="15116" y="16363"/>
                  <a:pt x="15133" y="16368"/>
                  <a:pt x="15150" y="16374"/>
                </a:cubicBezTo>
                <a:cubicBezTo>
                  <a:pt x="15161" y="16357"/>
                  <a:pt x="15178" y="16340"/>
                  <a:pt x="15195" y="16323"/>
                </a:cubicBezTo>
                <a:close/>
                <a:moveTo>
                  <a:pt x="4667" y="16377"/>
                </a:moveTo>
                <a:cubicBezTo>
                  <a:pt x="4684" y="16377"/>
                  <a:pt x="4707" y="16405"/>
                  <a:pt x="4693" y="16419"/>
                </a:cubicBezTo>
                <a:cubicBezTo>
                  <a:pt x="4690" y="16421"/>
                  <a:pt x="4686" y="16422"/>
                  <a:pt x="4683" y="16422"/>
                </a:cubicBezTo>
                <a:cubicBezTo>
                  <a:pt x="4662" y="16422"/>
                  <a:pt x="4639" y="16394"/>
                  <a:pt x="4659" y="16380"/>
                </a:cubicBezTo>
                <a:cubicBezTo>
                  <a:pt x="4661" y="16378"/>
                  <a:pt x="4664" y="16377"/>
                  <a:pt x="4667" y="16377"/>
                </a:cubicBezTo>
                <a:close/>
                <a:moveTo>
                  <a:pt x="3972" y="16588"/>
                </a:moveTo>
                <a:cubicBezTo>
                  <a:pt x="3986" y="16588"/>
                  <a:pt x="4005" y="16611"/>
                  <a:pt x="4001" y="16624"/>
                </a:cubicBezTo>
                <a:cubicBezTo>
                  <a:pt x="3996" y="16630"/>
                  <a:pt x="3991" y="16632"/>
                  <a:pt x="3986" y="16632"/>
                </a:cubicBezTo>
                <a:cubicBezTo>
                  <a:pt x="3971" y="16632"/>
                  <a:pt x="3957" y="16612"/>
                  <a:pt x="3961" y="16595"/>
                </a:cubicBezTo>
                <a:cubicBezTo>
                  <a:pt x="3963" y="16590"/>
                  <a:pt x="3967" y="16588"/>
                  <a:pt x="3972" y="16588"/>
                </a:cubicBezTo>
                <a:close/>
                <a:moveTo>
                  <a:pt x="15893" y="15795"/>
                </a:moveTo>
                <a:cubicBezTo>
                  <a:pt x="15825" y="15897"/>
                  <a:pt x="15700" y="15965"/>
                  <a:pt x="15655" y="16073"/>
                </a:cubicBezTo>
                <a:cubicBezTo>
                  <a:pt x="15649" y="16073"/>
                  <a:pt x="15643" y="16062"/>
                  <a:pt x="15638" y="16056"/>
                </a:cubicBezTo>
                <a:cubicBezTo>
                  <a:pt x="15439" y="16249"/>
                  <a:pt x="15223" y="16414"/>
                  <a:pt x="15008" y="16584"/>
                </a:cubicBezTo>
                <a:cubicBezTo>
                  <a:pt x="15013" y="16584"/>
                  <a:pt x="15019" y="16595"/>
                  <a:pt x="15019" y="16595"/>
                </a:cubicBezTo>
                <a:cubicBezTo>
                  <a:pt x="14945" y="16607"/>
                  <a:pt x="14906" y="16675"/>
                  <a:pt x="14843" y="16714"/>
                </a:cubicBezTo>
                <a:cubicBezTo>
                  <a:pt x="14849" y="16669"/>
                  <a:pt x="14900" y="16658"/>
                  <a:pt x="14928" y="16629"/>
                </a:cubicBezTo>
                <a:cubicBezTo>
                  <a:pt x="15195" y="16414"/>
                  <a:pt x="15456" y="16192"/>
                  <a:pt x="15717" y="15965"/>
                </a:cubicBezTo>
                <a:cubicBezTo>
                  <a:pt x="15774" y="15909"/>
                  <a:pt x="15825" y="15841"/>
                  <a:pt x="15893" y="15795"/>
                </a:cubicBezTo>
                <a:close/>
                <a:moveTo>
                  <a:pt x="3654" y="16442"/>
                </a:moveTo>
                <a:lnTo>
                  <a:pt x="3654" y="16442"/>
                </a:lnTo>
                <a:cubicBezTo>
                  <a:pt x="3791" y="16499"/>
                  <a:pt x="3904" y="16612"/>
                  <a:pt x="4006" y="16720"/>
                </a:cubicBezTo>
                <a:cubicBezTo>
                  <a:pt x="3881" y="16635"/>
                  <a:pt x="3768" y="16539"/>
                  <a:pt x="3654" y="16442"/>
                </a:cubicBezTo>
                <a:close/>
                <a:moveTo>
                  <a:pt x="13439" y="16779"/>
                </a:moveTo>
                <a:cubicBezTo>
                  <a:pt x="13445" y="16779"/>
                  <a:pt x="13451" y="16784"/>
                  <a:pt x="13459" y="16794"/>
                </a:cubicBezTo>
                <a:cubicBezTo>
                  <a:pt x="13452" y="16807"/>
                  <a:pt x="13446" y="16814"/>
                  <a:pt x="13439" y="16814"/>
                </a:cubicBezTo>
                <a:cubicBezTo>
                  <a:pt x="13433" y="16814"/>
                  <a:pt x="13427" y="16809"/>
                  <a:pt x="13419" y="16800"/>
                </a:cubicBezTo>
                <a:cubicBezTo>
                  <a:pt x="13425" y="16787"/>
                  <a:pt x="13432" y="16779"/>
                  <a:pt x="13439" y="16779"/>
                </a:cubicBezTo>
                <a:close/>
                <a:moveTo>
                  <a:pt x="4006" y="16731"/>
                </a:moveTo>
                <a:lnTo>
                  <a:pt x="4006" y="16731"/>
                </a:lnTo>
                <a:cubicBezTo>
                  <a:pt x="4120" y="16765"/>
                  <a:pt x="4205" y="16851"/>
                  <a:pt x="4296" y="16913"/>
                </a:cubicBezTo>
                <a:cubicBezTo>
                  <a:pt x="4193" y="16868"/>
                  <a:pt x="4103" y="16788"/>
                  <a:pt x="4006" y="16731"/>
                </a:cubicBezTo>
                <a:close/>
                <a:moveTo>
                  <a:pt x="14838" y="16703"/>
                </a:moveTo>
                <a:lnTo>
                  <a:pt x="14838" y="16703"/>
                </a:lnTo>
                <a:cubicBezTo>
                  <a:pt x="14758" y="16794"/>
                  <a:pt x="14639" y="16851"/>
                  <a:pt x="14537" y="16919"/>
                </a:cubicBezTo>
                <a:cubicBezTo>
                  <a:pt x="14554" y="16873"/>
                  <a:pt x="14599" y="16856"/>
                  <a:pt x="14633" y="16828"/>
                </a:cubicBezTo>
                <a:cubicBezTo>
                  <a:pt x="14701" y="16783"/>
                  <a:pt x="14758" y="16731"/>
                  <a:pt x="14838" y="16703"/>
                </a:cubicBezTo>
                <a:close/>
                <a:moveTo>
                  <a:pt x="14514" y="16908"/>
                </a:moveTo>
                <a:cubicBezTo>
                  <a:pt x="14522" y="16908"/>
                  <a:pt x="14528" y="16915"/>
                  <a:pt x="14531" y="16930"/>
                </a:cubicBezTo>
                <a:cubicBezTo>
                  <a:pt x="14524" y="16940"/>
                  <a:pt x="14516" y="16944"/>
                  <a:pt x="14510" y="16944"/>
                </a:cubicBezTo>
                <a:cubicBezTo>
                  <a:pt x="14501" y="16944"/>
                  <a:pt x="14495" y="16937"/>
                  <a:pt x="14491" y="16924"/>
                </a:cubicBezTo>
                <a:cubicBezTo>
                  <a:pt x="14499" y="16914"/>
                  <a:pt x="14507" y="16908"/>
                  <a:pt x="14514" y="16908"/>
                </a:cubicBezTo>
                <a:close/>
                <a:moveTo>
                  <a:pt x="14656" y="16765"/>
                </a:moveTo>
                <a:lnTo>
                  <a:pt x="14656" y="16765"/>
                </a:lnTo>
                <a:cubicBezTo>
                  <a:pt x="14571" y="16822"/>
                  <a:pt x="14474" y="16862"/>
                  <a:pt x="14401" y="16936"/>
                </a:cubicBezTo>
                <a:cubicBezTo>
                  <a:pt x="14378" y="16953"/>
                  <a:pt x="14355" y="16953"/>
                  <a:pt x="14333" y="16953"/>
                </a:cubicBezTo>
                <a:cubicBezTo>
                  <a:pt x="14355" y="16930"/>
                  <a:pt x="14446" y="16913"/>
                  <a:pt x="14395" y="16873"/>
                </a:cubicBezTo>
                <a:lnTo>
                  <a:pt x="14395" y="16873"/>
                </a:lnTo>
                <a:cubicBezTo>
                  <a:pt x="14406" y="16879"/>
                  <a:pt x="14418" y="16885"/>
                  <a:pt x="14429" y="16890"/>
                </a:cubicBezTo>
                <a:cubicBezTo>
                  <a:pt x="14491" y="16834"/>
                  <a:pt x="14571" y="16788"/>
                  <a:pt x="14656" y="16765"/>
                </a:cubicBezTo>
                <a:close/>
                <a:moveTo>
                  <a:pt x="14667" y="16936"/>
                </a:moveTo>
                <a:cubicBezTo>
                  <a:pt x="14628" y="16947"/>
                  <a:pt x="14588" y="16958"/>
                  <a:pt x="14565" y="16998"/>
                </a:cubicBezTo>
                <a:cubicBezTo>
                  <a:pt x="14594" y="16998"/>
                  <a:pt x="14622" y="16992"/>
                  <a:pt x="14650" y="16992"/>
                </a:cubicBezTo>
                <a:cubicBezTo>
                  <a:pt x="14656" y="16975"/>
                  <a:pt x="14662" y="16947"/>
                  <a:pt x="14667" y="16936"/>
                </a:cubicBezTo>
                <a:close/>
                <a:moveTo>
                  <a:pt x="14151" y="17225"/>
                </a:moveTo>
                <a:cubicBezTo>
                  <a:pt x="14157" y="17231"/>
                  <a:pt x="14168" y="17242"/>
                  <a:pt x="14168" y="17248"/>
                </a:cubicBezTo>
                <a:cubicBezTo>
                  <a:pt x="14128" y="17263"/>
                  <a:pt x="14097" y="17308"/>
                  <a:pt x="14056" y="17308"/>
                </a:cubicBezTo>
                <a:cubicBezTo>
                  <a:pt x="14050" y="17308"/>
                  <a:pt x="14044" y="17307"/>
                  <a:pt x="14038" y="17304"/>
                </a:cubicBezTo>
                <a:lnTo>
                  <a:pt x="14032" y="17304"/>
                </a:lnTo>
                <a:cubicBezTo>
                  <a:pt x="14072" y="17276"/>
                  <a:pt x="14111" y="17248"/>
                  <a:pt x="14151" y="17225"/>
                </a:cubicBezTo>
                <a:close/>
                <a:moveTo>
                  <a:pt x="14497" y="16941"/>
                </a:moveTo>
                <a:lnTo>
                  <a:pt x="14497" y="16941"/>
                </a:lnTo>
                <a:cubicBezTo>
                  <a:pt x="14406" y="17026"/>
                  <a:pt x="14293" y="17072"/>
                  <a:pt x="14196" y="17140"/>
                </a:cubicBezTo>
                <a:cubicBezTo>
                  <a:pt x="14202" y="17140"/>
                  <a:pt x="14208" y="17151"/>
                  <a:pt x="14213" y="17151"/>
                </a:cubicBezTo>
                <a:lnTo>
                  <a:pt x="14174" y="17151"/>
                </a:lnTo>
                <a:cubicBezTo>
                  <a:pt x="14026" y="17231"/>
                  <a:pt x="13890" y="17333"/>
                  <a:pt x="13731" y="17395"/>
                </a:cubicBezTo>
                <a:cubicBezTo>
                  <a:pt x="13737" y="17401"/>
                  <a:pt x="13742" y="17412"/>
                  <a:pt x="13748" y="17418"/>
                </a:cubicBezTo>
                <a:cubicBezTo>
                  <a:pt x="13740" y="17416"/>
                  <a:pt x="13732" y="17415"/>
                  <a:pt x="13725" y="17415"/>
                </a:cubicBezTo>
                <a:cubicBezTo>
                  <a:pt x="13668" y="17415"/>
                  <a:pt x="13622" y="17465"/>
                  <a:pt x="13567" y="17480"/>
                </a:cubicBezTo>
                <a:cubicBezTo>
                  <a:pt x="13589" y="17441"/>
                  <a:pt x="13646" y="17441"/>
                  <a:pt x="13669" y="17407"/>
                </a:cubicBezTo>
                <a:cubicBezTo>
                  <a:pt x="13958" y="17282"/>
                  <a:pt x="14213" y="17061"/>
                  <a:pt x="14497" y="16941"/>
                </a:cubicBezTo>
                <a:close/>
                <a:moveTo>
                  <a:pt x="4301" y="16913"/>
                </a:moveTo>
                <a:cubicBezTo>
                  <a:pt x="4483" y="17055"/>
                  <a:pt x="4687" y="17151"/>
                  <a:pt x="4874" y="17287"/>
                </a:cubicBezTo>
                <a:cubicBezTo>
                  <a:pt x="4891" y="17276"/>
                  <a:pt x="4903" y="17270"/>
                  <a:pt x="4920" y="17259"/>
                </a:cubicBezTo>
                <a:cubicBezTo>
                  <a:pt x="4903" y="17242"/>
                  <a:pt x="4886" y="17225"/>
                  <a:pt x="4869" y="17208"/>
                </a:cubicBezTo>
                <a:lnTo>
                  <a:pt x="4869" y="17202"/>
                </a:lnTo>
                <a:cubicBezTo>
                  <a:pt x="4908" y="17219"/>
                  <a:pt x="4948" y="17242"/>
                  <a:pt x="4988" y="17265"/>
                </a:cubicBezTo>
                <a:cubicBezTo>
                  <a:pt x="4988" y="17270"/>
                  <a:pt x="4982" y="17282"/>
                  <a:pt x="4982" y="17282"/>
                </a:cubicBezTo>
                <a:cubicBezTo>
                  <a:pt x="4965" y="17276"/>
                  <a:pt x="4942" y="17265"/>
                  <a:pt x="4925" y="17253"/>
                </a:cubicBezTo>
                <a:cubicBezTo>
                  <a:pt x="4920" y="17265"/>
                  <a:pt x="4914" y="17287"/>
                  <a:pt x="4914" y="17299"/>
                </a:cubicBezTo>
                <a:cubicBezTo>
                  <a:pt x="5010" y="17367"/>
                  <a:pt x="5118" y="17418"/>
                  <a:pt x="5220" y="17480"/>
                </a:cubicBezTo>
                <a:cubicBezTo>
                  <a:pt x="5220" y="17486"/>
                  <a:pt x="5215" y="17492"/>
                  <a:pt x="5209" y="17497"/>
                </a:cubicBezTo>
                <a:cubicBezTo>
                  <a:pt x="4925" y="17339"/>
                  <a:pt x="4653" y="17163"/>
                  <a:pt x="4381" y="16987"/>
                </a:cubicBezTo>
                <a:cubicBezTo>
                  <a:pt x="4347" y="16964"/>
                  <a:pt x="4307" y="16953"/>
                  <a:pt x="4301" y="16913"/>
                </a:cubicBezTo>
                <a:close/>
                <a:moveTo>
                  <a:pt x="6828" y="17475"/>
                </a:moveTo>
                <a:cubicBezTo>
                  <a:pt x="6838" y="17475"/>
                  <a:pt x="6843" y="17482"/>
                  <a:pt x="6843" y="17497"/>
                </a:cubicBezTo>
                <a:cubicBezTo>
                  <a:pt x="6834" y="17501"/>
                  <a:pt x="6826" y="17503"/>
                  <a:pt x="6820" y="17503"/>
                </a:cubicBezTo>
                <a:cubicBezTo>
                  <a:pt x="6809" y="17503"/>
                  <a:pt x="6805" y="17496"/>
                  <a:pt x="6809" y="17480"/>
                </a:cubicBezTo>
                <a:cubicBezTo>
                  <a:pt x="6817" y="17477"/>
                  <a:pt x="6823" y="17475"/>
                  <a:pt x="6828" y="17475"/>
                </a:cubicBezTo>
                <a:close/>
                <a:moveTo>
                  <a:pt x="13612" y="17356"/>
                </a:moveTo>
                <a:cubicBezTo>
                  <a:pt x="13618" y="17356"/>
                  <a:pt x="13618" y="17361"/>
                  <a:pt x="13618" y="17367"/>
                </a:cubicBezTo>
                <a:cubicBezTo>
                  <a:pt x="13578" y="17395"/>
                  <a:pt x="13533" y="17424"/>
                  <a:pt x="13487" y="17452"/>
                </a:cubicBezTo>
                <a:cubicBezTo>
                  <a:pt x="13442" y="17452"/>
                  <a:pt x="13402" y="17486"/>
                  <a:pt x="13362" y="17509"/>
                </a:cubicBezTo>
                <a:cubicBezTo>
                  <a:pt x="13362" y="17503"/>
                  <a:pt x="13368" y="17486"/>
                  <a:pt x="13368" y="17480"/>
                </a:cubicBezTo>
                <a:cubicBezTo>
                  <a:pt x="13385" y="17475"/>
                  <a:pt x="13402" y="17469"/>
                  <a:pt x="13419" y="17463"/>
                </a:cubicBezTo>
                <a:cubicBezTo>
                  <a:pt x="13419" y="17452"/>
                  <a:pt x="13419" y="17435"/>
                  <a:pt x="13419" y="17424"/>
                </a:cubicBezTo>
                <a:lnTo>
                  <a:pt x="13430" y="17446"/>
                </a:lnTo>
                <a:cubicBezTo>
                  <a:pt x="13493" y="17412"/>
                  <a:pt x="13561" y="17401"/>
                  <a:pt x="13612" y="17356"/>
                </a:cubicBezTo>
                <a:close/>
                <a:moveTo>
                  <a:pt x="5249" y="17492"/>
                </a:moveTo>
                <a:lnTo>
                  <a:pt x="5249" y="17492"/>
                </a:lnTo>
                <a:cubicBezTo>
                  <a:pt x="5294" y="17509"/>
                  <a:pt x="5340" y="17531"/>
                  <a:pt x="5379" y="17560"/>
                </a:cubicBezTo>
                <a:cubicBezTo>
                  <a:pt x="5373" y="17561"/>
                  <a:pt x="5367" y="17562"/>
                  <a:pt x="5361" y="17562"/>
                </a:cubicBezTo>
                <a:cubicBezTo>
                  <a:pt x="5316" y="17562"/>
                  <a:pt x="5274" y="17527"/>
                  <a:pt x="5249" y="17492"/>
                </a:cubicBezTo>
                <a:close/>
                <a:moveTo>
                  <a:pt x="13487" y="17452"/>
                </a:moveTo>
                <a:cubicBezTo>
                  <a:pt x="13493" y="17463"/>
                  <a:pt x="13498" y="17486"/>
                  <a:pt x="13498" y="17492"/>
                </a:cubicBezTo>
                <a:cubicBezTo>
                  <a:pt x="13516" y="17492"/>
                  <a:pt x="13544" y="17480"/>
                  <a:pt x="13555" y="17475"/>
                </a:cubicBezTo>
                <a:lnTo>
                  <a:pt x="13555" y="17475"/>
                </a:lnTo>
                <a:cubicBezTo>
                  <a:pt x="13493" y="17526"/>
                  <a:pt x="13413" y="17571"/>
                  <a:pt x="13334" y="17583"/>
                </a:cubicBezTo>
                <a:cubicBezTo>
                  <a:pt x="13374" y="17554"/>
                  <a:pt x="13413" y="17537"/>
                  <a:pt x="13464" y="17526"/>
                </a:cubicBezTo>
                <a:cubicBezTo>
                  <a:pt x="13476" y="17503"/>
                  <a:pt x="13498" y="17480"/>
                  <a:pt x="13487" y="17452"/>
                </a:cubicBezTo>
                <a:close/>
                <a:moveTo>
                  <a:pt x="8477" y="17673"/>
                </a:moveTo>
                <a:cubicBezTo>
                  <a:pt x="8477" y="17673"/>
                  <a:pt x="8471" y="17679"/>
                  <a:pt x="8471" y="17679"/>
                </a:cubicBezTo>
                <a:lnTo>
                  <a:pt x="8471" y="17673"/>
                </a:lnTo>
                <a:close/>
                <a:moveTo>
                  <a:pt x="8704" y="17690"/>
                </a:moveTo>
                <a:lnTo>
                  <a:pt x="8727" y="17696"/>
                </a:lnTo>
                <a:lnTo>
                  <a:pt x="8710" y="17696"/>
                </a:lnTo>
                <a:cubicBezTo>
                  <a:pt x="8704" y="17696"/>
                  <a:pt x="8704" y="17690"/>
                  <a:pt x="8704" y="17690"/>
                </a:cubicBezTo>
                <a:close/>
                <a:moveTo>
                  <a:pt x="5652" y="17617"/>
                </a:moveTo>
                <a:lnTo>
                  <a:pt x="5652" y="17617"/>
                </a:lnTo>
                <a:cubicBezTo>
                  <a:pt x="5697" y="17639"/>
                  <a:pt x="5748" y="17656"/>
                  <a:pt x="5782" y="17702"/>
                </a:cubicBezTo>
                <a:cubicBezTo>
                  <a:pt x="5737" y="17679"/>
                  <a:pt x="5663" y="17679"/>
                  <a:pt x="5652" y="17617"/>
                </a:cubicBezTo>
                <a:close/>
                <a:moveTo>
                  <a:pt x="7774" y="17571"/>
                </a:moveTo>
                <a:lnTo>
                  <a:pt x="7774" y="17571"/>
                </a:lnTo>
                <a:cubicBezTo>
                  <a:pt x="7870" y="17588"/>
                  <a:pt x="7967" y="17605"/>
                  <a:pt x="8063" y="17622"/>
                </a:cubicBezTo>
                <a:cubicBezTo>
                  <a:pt x="8103" y="17628"/>
                  <a:pt x="8148" y="17639"/>
                  <a:pt x="8188" y="17656"/>
                </a:cubicBezTo>
                <a:cubicBezTo>
                  <a:pt x="8284" y="17656"/>
                  <a:pt x="8381" y="17673"/>
                  <a:pt x="8471" y="17702"/>
                </a:cubicBezTo>
                <a:cubicBezTo>
                  <a:pt x="8463" y="17702"/>
                  <a:pt x="8455" y="17702"/>
                  <a:pt x="8446" y="17702"/>
                </a:cubicBezTo>
                <a:cubicBezTo>
                  <a:pt x="8358" y="17702"/>
                  <a:pt x="8271" y="17677"/>
                  <a:pt x="8188" y="17656"/>
                </a:cubicBezTo>
                <a:cubicBezTo>
                  <a:pt x="8052" y="17634"/>
                  <a:pt x="7910" y="17605"/>
                  <a:pt x="7774" y="17571"/>
                </a:cubicBezTo>
                <a:close/>
                <a:moveTo>
                  <a:pt x="9141" y="17713"/>
                </a:moveTo>
                <a:cubicBezTo>
                  <a:pt x="9141" y="17713"/>
                  <a:pt x="9141" y="17719"/>
                  <a:pt x="9141" y="17719"/>
                </a:cubicBezTo>
                <a:lnTo>
                  <a:pt x="9135" y="17719"/>
                </a:lnTo>
                <a:cubicBezTo>
                  <a:pt x="9135" y="17719"/>
                  <a:pt x="9135" y="17719"/>
                  <a:pt x="9135" y="17713"/>
                </a:cubicBezTo>
                <a:close/>
                <a:moveTo>
                  <a:pt x="8613" y="17685"/>
                </a:moveTo>
                <a:cubicBezTo>
                  <a:pt x="8619" y="17696"/>
                  <a:pt x="8625" y="17707"/>
                  <a:pt x="8630" y="17719"/>
                </a:cubicBezTo>
                <a:cubicBezTo>
                  <a:pt x="8647" y="17719"/>
                  <a:pt x="8659" y="17724"/>
                  <a:pt x="8676" y="17724"/>
                </a:cubicBezTo>
                <a:cubicBezTo>
                  <a:pt x="8647" y="17724"/>
                  <a:pt x="8619" y="17719"/>
                  <a:pt x="8591" y="17713"/>
                </a:cubicBezTo>
                <a:cubicBezTo>
                  <a:pt x="8591" y="17702"/>
                  <a:pt x="8591" y="17696"/>
                  <a:pt x="8591" y="17685"/>
                </a:cubicBezTo>
                <a:close/>
                <a:moveTo>
                  <a:pt x="5379" y="17554"/>
                </a:moveTo>
                <a:cubicBezTo>
                  <a:pt x="5476" y="17617"/>
                  <a:pt x="5584" y="17668"/>
                  <a:pt x="5691" y="17713"/>
                </a:cubicBezTo>
                <a:lnTo>
                  <a:pt x="5686" y="17730"/>
                </a:lnTo>
                <a:cubicBezTo>
                  <a:pt x="5584" y="17679"/>
                  <a:pt x="5442" y="17651"/>
                  <a:pt x="5379" y="17554"/>
                </a:cubicBezTo>
                <a:close/>
                <a:moveTo>
                  <a:pt x="8514" y="17701"/>
                </a:moveTo>
                <a:cubicBezTo>
                  <a:pt x="8533" y="17701"/>
                  <a:pt x="8552" y="17704"/>
                  <a:pt x="8568" y="17707"/>
                </a:cubicBezTo>
                <a:cubicBezTo>
                  <a:pt x="8574" y="17719"/>
                  <a:pt x="8574" y="17724"/>
                  <a:pt x="8579" y="17730"/>
                </a:cubicBezTo>
                <a:lnTo>
                  <a:pt x="8568" y="17730"/>
                </a:lnTo>
                <a:cubicBezTo>
                  <a:pt x="8551" y="17719"/>
                  <a:pt x="8534" y="17719"/>
                  <a:pt x="8517" y="17719"/>
                </a:cubicBezTo>
                <a:cubicBezTo>
                  <a:pt x="8500" y="17713"/>
                  <a:pt x="8489" y="17713"/>
                  <a:pt x="8471" y="17707"/>
                </a:cubicBezTo>
                <a:cubicBezTo>
                  <a:pt x="8486" y="17703"/>
                  <a:pt x="8500" y="17701"/>
                  <a:pt x="8514" y="17701"/>
                </a:cubicBezTo>
                <a:close/>
                <a:moveTo>
                  <a:pt x="13048" y="17698"/>
                </a:moveTo>
                <a:cubicBezTo>
                  <a:pt x="13053" y="17698"/>
                  <a:pt x="13058" y="17699"/>
                  <a:pt x="13062" y="17702"/>
                </a:cubicBezTo>
                <a:cubicBezTo>
                  <a:pt x="13070" y="17723"/>
                  <a:pt x="13043" y="17742"/>
                  <a:pt x="13022" y="17742"/>
                </a:cubicBezTo>
                <a:cubicBezTo>
                  <a:pt x="13015" y="17742"/>
                  <a:pt x="13009" y="17740"/>
                  <a:pt x="13005" y="17736"/>
                </a:cubicBezTo>
                <a:cubicBezTo>
                  <a:pt x="13000" y="17713"/>
                  <a:pt x="13028" y="17698"/>
                  <a:pt x="13048" y="17698"/>
                </a:cubicBezTo>
                <a:close/>
                <a:moveTo>
                  <a:pt x="12882" y="17712"/>
                </a:moveTo>
                <a:cubicBezTo>
                  <a:pt x="12887" y="17712"/>
                  <a:pt x="12892" y="17713"/>
                  <a:pt x="12897" y="17713"/>
                </a:cubicBezTo>
                <a:cubicBezTo>
                  <a:pt x="12858" y="17726"/>
                  <a:pt x="12823" y="17759"/>
                  <a:pt x="12786" y="17759"/>
                </a:cubicBezTo>
                <a:cubicBezTo>
                  <a:pt x="12774" y="17759"/>
                  <a:pt x="12762" y="17755"/>
                  <a:pt x="12750" y="17747"/>
                </a:cubicBezTo>
                <a:cubicBezTo>
                  <a:pt x="12791" y="17737"/>
                  <a:pt x="12832" y="17712"/>
                  <a:pt x="12882" y="17712"/>
                </a:cubicBezTo>
                <a:close/>
                <a:moveTo>
                  <a:pt x="5861" y="17791"/>
                </a:moveTo>
                <a:cubicBezTo>
                  <a:pt x="5879" y="17791"/>
                  <a:pt x="5897" y="17806"/>
                  <a:pt x="5901" y="17821"/>
                </a:cubicBezTo>
                <a:cubicBezTo>
                  <a:pt x="5897" y="17830"/>
                  <a:pt x="5889" y="17834"/>
                  <a:pt x="5880" y="17834"/>
                </a:cubicBezTo>
                <a:cubicBezTo>
                  <a:pt x="5862" y="17834"/>
                  <a:pt x="5839" y="17819"/>
                  <a:pt x="5839" y="17804"/>
                </a:cubicBezTo>
                <a:cubicBezTo>
                  <a:pt x="5845" y="17794"/>
                  <a:pt x="5853" y="17791"/>
                  <a:pt x="5861" y="17791"/>
                </a:cubicBezTo>
                <a:close/>
                <a:moveTo>
                  <a:pt x="12840" y="17787"/>
                </a:moveTo>
                <a:lnTo>
                  <a:pt x="12852" y="17804"/>
                </a:lnTo>
                <a:cubicBezTo>
                  <a:pt x="12759" y="17840"/>
                  <a:pt x="12651" y="17914"/>
                  <a:pt x="12547" y="17914"/>
                </a:cubicBezTo>
                <a:cubicBezTo>
                  <a:pt x="12537" y="17914"/>
                  <a:pt x="12527" y="17913"/>
                  <a:pt x="12517" y="17912"/>
                </a:cubicBezTo>
                <a:cubicBezTo>
                  <a:pt x="12630" y="17883"/>
                  <a:pt x="12738" y="17838"/>
                  <a:pt x="12840" y="17787"/>
                </a:cubicBezTo>
                <a:close/>
                <a:moveTo>
                  <a:pt x="4534" y="17202"/>
                </a:moveTo>
                <a:cubicBezTo>
                  <a:pt x="4562" y="17248"/>
                  <a:pt x="4613" y="17259"/>
                  <a:pt x="4659" y="17282"/>
                </a:cubicBezTo>
                <a:cubicBezTo>
                  <a:pt x="4659" y="17265"/>
                  <a:pt x="4659" y="17242"/>
                  <a:pt x="4659" y="17231"/>
                </a:cubicBezTo>
                <a:cubicBezTo>
                  <a:pt x="4670" y="17242"/>
                  <a:pt x="4681" y="17253"/>
                  <a:pt x="4693" y="17265"/>
                </a:cubicBezTo>
                <a:cubicBezTo>
                  <a:pt x="4749" y="17276"/>
                  <a:pt x="4744" y="17344"/>
                  <a:pt x="4801" y="17356"/>
                </a:cubicBezTo>
                <a:cubicBezTo>
                  <a:pt x="4806" y="17356"/>
                  <a:pt x="4823" y="17344"/>
                  <a:pt x="4829" y="17344"/>
                </a:cubicBezTo>
                <a:cubicBezTo>
                  <a:pt x="4959" y="17412"/>
                  <a:pt x="5073" y="17509"/>
                  <a:pt x="5209" y="17554"/>
                </a:cubicBezTo>
                <a:cubicBezTo>
                  <a:pt x="5203" y="17565"/>
                  <a:pt x="5192" y="17583"/>
                  <a:pt x="5192" y="17594"/>
                </a:cubicBezTo>
                <a:cubicBezTo>
                  <a:pt x="5203" y="17605"/>
                  <a:pt x="5232" y="17628"/>
                  <a:pt x="5243" y="17634"/>
                </a:cubicBezTo>
                <a:cubicBezTo>
                  <a:pt x="5260" y="17628"/>
                  <a:pt x="5271" y="17622"/>
                  <a:pt x="5288" y="17611"/>
                </a:cubicBezTo>
                <a:lnTo>
                  <a:pt x="5254" y="17588"/>
                </a:lnTo>
                <a:lnTo>
                  <a:pt x="5254" y="17588"/>
                </a:lnTo>
                <a:cubicBezTo>
                  <a:pt x="5271" y="17594"/>
                  <a:pt x="5300" y="17605"/>
                  <a:pt x="5317" y="17611"/>
                </a:cubicBezTo>
                <a:lnTo>
                  <a:pt x="5283" y="17622"/>
                </a:lnTo>
                <a:cubicBezTo>
                  <a:pt x="5283" y="17634"/>
                  <a:pt x="5283" y="17651"/>
                  <a:pt x="5283" y="17662"/>
                </a:cubicBezTo>
                <a:cubicBezTo>
                  <a:pt x="5311" y="17668"/>
                  <a:pt x="5340" y="17685"/>
                  <a:pt x="5368" y="17696"/>
                </a:cubicBezTo>
                <a:lnTo>
                  <a:pt x="5385" y="17679"/>
                </a:lnTo>
                <a:cubicBezTo>
                  <a:pt x="5357" y="17662"/>
                  <a:pt x="5334" y="17639"/>
                  <a:pt x="5323" y="17617"/>
                </a:cubicBezTo>
                <a:lnTo>
                  <a:pt x="5323" y="17617"/>
                </a:lnTo>
                <a:cubicBezTo>
                  <a:pt x="5340" y="17639"/>
                  <a:pt x="5374" y="17651"/>
                  <a:pt x="5402" y="17656"/>
                </a:cubicBezTo>
                <a:cubicBezTo>
                  <a:pt x="5396" y="17673"/>
                  <a:pt x="5385" y="17690"/>
                  <a:pt x="5379" y="17707"/>
                </a:cubicBezTo>
                <a:lnTo>
                  <a:pt x="5459" y="17741"/>
                </a:lnTo>
                <a:cubicBezTo>
                  <a:pt x="5442" y="17724"/>
                  <a:pt x="5413" y="17690"/>
                  <a:pt x="5396" y="17673"/>
                </a:cubicBezTo>
                <a:lnTo>
                  <a:pt x="5396" y="17673"/>
                </a:lnTo>
                <a:cubicBezTo>
                  <a:pt x="5425" y="17679"/>
                  <a:pt x="5447" y="17690"/>
                  <a:pt x="5464" y="17713"/>
                </a:cubicBezTo>
                <a:cubicBezTo>
                  <a:pt x="5521" y="17724"/>
                  <a:pt x="5567" y="17758"/>
                  <a:pt x="5623" y="17781"/>
                </a:cubicBezTo>
                <a:lnTo>
                  <a:pt x="5618" y="17809"/>
                </a:lnTo>
                <a:cubicBezTo>
                  <a:pt x="5629" y="17804"/>
                  <a:pt x="5657" y="17792"/>
                  <a:pt x="5669" y="17787"/>
                </a:cubicBezTo>
                <a:lnTo>
                  <a:pt x="5669" y="17787"/>
                </a:lnTo>
                <a:cubicBezTo>
                  <a:pt x="5663" y="17809"/>
                  <a:pt x="5663" y="17826"/>
                  <a:pt x="5657" y="17844"/>
                </a:cubicBezTo>
                <a:cubicBezTo>
                  <a:pt x="5680" y="17838"/>
                  <a:pt x="5708" y="17832"/>
                  <a:pt x="5731" y="17826"/>
                </a:cubicBezTo>
                <a:cubicBezTo>
                  <a:pt x="5742" y="17832"/>
                  <a:pt x="5759" y="17844"/>
                  <a:pt x="5776" y="17855"/>
                </a:cubicBezTo>
                <a:cubicBezTo>
                  <a:pt x="5748" y="17855"/>
                  <a:pt x="5720" y="17861"/>
                  <a:pt x="5697" y="17872"/>
                </a:cubicBezTo>
                <a:cubicBezTo>
                  <a:pt x="5714" y="17872"/>
                  <a:pt x="5742" y="17883"/>
                  <a:pt x="5759" y="17889"/>
                </a:cubicBezTo>
                <a:cubicBezTo>
                  <a:pt x="5754" y="17895"/>
                  <a:pt x="5748" y="17917"/>
                  <a:pt x="5742" y="17923"/>
                </a:cubicBezTo>
                <a:cubicBezTo>
                  <a:pt x="5754" y="17917"/>
                  <a:pt x="5776" y="17906"/>
                  <a:pt x="5793" y="17895"/>
                </a:cubicBezTo>
                <a:cubicBezTo>
                  <a:pt x="5805" y="17917"/>
                  <a:pt x="5873" y="17934"/>
                  <a:pt x="5828" y="17962"/>
                </a:cubicBezTo>
                <a:lnTo>
                  <a:pt x="5828" y="17962"/>
                </a:lnTo>
                <a:cubicBezTo>
                  <a:pt x="5765" y="17959"/>
                  <a:pt x="5705" y="17894"/>
                  <a:pt x="5643" y="17894"/>
                </a:cubicBezTo>
                <a:cubicBezTo>
                  <a:pt x="5629" y="17894"/>
                  <a:pt x="5615" y="17898"/>
                  <a:pt x="5601" y="17906"/>
                </a:cubicBezTo>
                <a:cubicBezTo>
                  <a:pt x="5606" y="17895"/>
                  <a:pt x="5612" y="17883"/>
                  <a:pt x="5618" y="17872"/>
                </a:cubicBezTo>
                <a:cubicBezTo>
                  <a:pt x="5442" y="17775"/>
                  <a:pt x="5254" y="17702"/>
                  <a:pt x="5079" y="17600"/>
                </a:cubicBezTo>
                <a:cubicBezTo>
                  <a:pt x="5067" y="17605"/>
                  <a:pt x="5056" y="17611"/>
                  <a:pt x="5045" y="17622"/>
                </a:cubicBezTo>
                <a:cubicBezTo>
                  <a:pt x="5045" y="17617"/>
                  <a:pt x="5045" y="17600"/>
                  <a:pt x="5050" y="17594"/>
                </a:cubicBezTo>
                <a:cubicBezTo>
                  <a:pt x="4954" y="17554"/>
                  <a:pt x="4886" y="17458"/>
                  <a:pt x="4789" y="17446"/>
                </a:cubicBezTo>
                <a:cubicBezTo>
                  <a:pt x="4755" y="17373"/>
                  <a:pt x="4647" y="17367"/>
                  <a:pt x="4596" y="17304"/>
                </a:cubicBezTo>
                <a:cubicBezTo>
                  <a:pt x="4557" y="17270"/>
                  <a:pt x="4494" y="17270"/>
                  <a:pt x="4488" y="17208"/>
                </a:cubicBezTo>
                <a:lnTo>
                  <a:pt x="4534" y="17202"/>
                </a:lnTo>
                <a:close/>
                <a:moveTo>
                  <a:pt x="12523" y="17917"/>
                </a:moveTo>
                <a:lnTo>
                  <a:pt x="12523" y="17917"/>
                </a:lnTo>
                <a:cubicBezTo>
                  <a:pt x="12501" y="17952"/>
                  <a:pt x="12459" y="17967"/>
                  <a:pt x="12418" y="17967"/>
                </a:cubicBezTo>
                <a:cubicBezTo>
                  <a:pt x="12405" y="17967"/>
                  <a:pt x="12393" y="17965"/>
                  <a:pt x="12381" y="17963"/>
                </a:cubicBezTo>
                <a:cubicBezTo>
                  <a:pt x="12426" y="17946"/>
                  <a:pt x="12472" y="17929"/>
                  <a:pt x="12523" y="17917"/>
                </a:cubicBezTo>
                <a:close/>
                <a:moveTo>
                  <a:pt x="6276" y="17895"/>
                </a:moveTo>
                <a:cubicBezTo>
                  <a:pt x="6287" y="17906"/>
                  <a:pt x="6304" y="17917"/>
                  <a:pt x="6321" y="17923"/>
                </a:cubicBezTo>
                <a:cubicBezTo>
                  <a:pt x="6327" y="17917"/>
                  <a:pt x="6338" y="17906"/>
                  <a:pt x="6349" y="17895"/>
                </a:cubicBezTo>
                <a:lnTo>
                  <a:pt x="6349" y="17895"/>
                </a:lnTo>
                <a:lnTo>
                  <a:pt x="6344" y="17923"/>
                </a:lnTo>
                <a:cubicBezTo>
                  <a:pt x="6406" y="17946"/>
                  <a:pt x="6457" y="17991"/>
                  <a:pt x="6531" y="17997"/>
                </a:cubicBezTo>
                <a:cubicBezTo>
                  <a:pt x="6531" y="18002"/>
                  <a:pt x="6525" y="18008"/>
                  <a:pt x="6525" y="18008"/>
                </a:cubicBezTo>
                <a:cubicBezTo>
                  <a:pt x="6474" y="17997"/>
                  <a:pt x="6423" y="17980"/>
                  <a:pt x="6372" y="17968"/>
                </a:cubicBezTo>
                <a:cubicBezTo>
                  <a:pt x="6372" y="17969"/>
                  <a:pt x="6371" y="17971"/>
                  <a:pt x="6370" y="17972"/>
                </a:cubicBezTo>
                <a:lnTo>
                  <a:pt x="6370" y="17972"/>
                </a:lnTo>
                <a:cubicBezTo>
                  <a:pt x="6337" y="17934"/>
                  <a:pt x="6292" y="17928"/>
                  <a:pt x="6247" y="17917"/>
                </a:cubicBezTo>
                <a:cubicBezTo>
                  <a:pt x="6253" y="17912"/>
                  <a:pt x="6264" y="17900"/>
                  <a:pt x="6276" y="17895"/>
                </a:cubicBezTo>
                <a:close/>
                <a:moveTo>
                  <a:pt x="6174" y="17946"/>
                </a:moveTo>
                <a:cubicBezTo>
                  <a:pt x="6219" y="17957"/>
                  <a:pt x="6264" y="17968"/>
                  <a:pt x="6304" y="17997"/>
                </a:cubicBezTo>
                <a:cubicBezTo>
                  <a:pt x="6324" y="17992"/>
                  <a:pt x="6348" y="17995"/>
                  <a:pt x="6365" y="17982"/>
                </a:cubicBezTo>
                <a:lnTo>
                  <a:pt x="6365" y="17982"/>
                </a:lnTo>
                <a:cubicBezTo>
                  <a:pt x="6359" y="17991"/>
                  <a:pt x="6353" y="18001"/>
                  <a:pt x="6349" y="18008"/>
                </a:cubicBezTo>
                <a:cubicBezTo>
                  <a:pt x="6361" y="18014"/>
                  <a:pt x="6389" y="18025"/>
                  <a:pt x="6401" y="18036"/>
                </a:cubicBezTo>
                <a:cubicBezTo>
                  <a:pt x="6327" y="18025"/>
                  <a:pt x="6236" y="17991"/>
                  <a:pt x="6174" y="17946"/>
                </a:cubicBezTo>
                <a:close/>
                <a:moveTo>
                  <a:pt x="12358" y="17974"/>
                </a:moveTo>
                <a:cubicBezTo>
                  <a:pt x="12358" y="17980"/>
                  <a:pt x="12358" y="17985"/>
                  <a:pt x="12364" y="17991"/>
                </a:cubicBezTo>
                <a:cubicBezTo>
                  <a:pt x="12335" y="18002"/>
                  <a:pt x="12307" y="18014"/>
                  <a:pt x="12279" y="18019"/>
                </a:cubicBezTo>
                <a:cubicBezTo>
                  <a:pt x="12273" y="18019"/>
                  <a:pt x="12273" y="18014"/>
                  <a:pt x="12267" y="18008"/>
                </a:cubicBezTo>
                <a:cubicBezTo>
                  <a:pt x="12267" y="18014"/>
                  <a:pt x="12267" y="18019"/>
                  <a:pt x="12262" y="18025"/>
                </a:cubicBezTo>
                <a:cubicBezTo>
                  <a:pt x="12239" y="18031"/>
                  <a:pt x="12222" y="18042"/>
                  <a:pt x="12199" y="18048"/>
                </a:cubicBezTo>
                <a:cubicBezTo>
                  <a:pt x="12222" y="18031"/>
                  <a:pt x="12245" y="18014"/>
                  <a:pt x="12273" y="18002"/>
                </a:cubicBezTo>
                <a:cubicBezTo>
                  <a:pt x="12301" y="17991"/>
                  <a:pt x="12330" y="17980"/>
                  <a:pt x="12358" y="17974"/>
                </a:cubicBezTo>
                <a:close/>
                <a:moveTo>
                  <a:pt x="12114" y="18070"/>
                </a:moveTo>
                <a:cubicBezTo>
                  <a:pt x="12108" y="18076"/>
                  <a:pt x="12097" y="18076"/>
                  <a:pt x="12086" y="18082"/>
                </a:cubicBezTo>
                <a:cubicBezTo>
                  <a:pt x="12074" y="18076"/>
                  <a:pt x="12063" y="18070"/>
                  <a:pt x="12057" y="18070"/>
                </a:cubicBezTo>
                <a:close/>
                <a:moveTo>
                  <a:pt x="12148" y="18127"/>
                </a:moveTo>
                <a:cubicBezTo>
                  <a:pt x="12103" y="18150"/>
                  <a:pt x="12052" y="18173"/>
                  <a:pt x="12006" y="18195"/>
                </a:cubicBezTo>
                <a:cubicBezTo>
                  <a:pt x="12023" y="18178"/>
                  <a:pt x="12046" y="18161"/>
                  <a:pt x="12063" y="18150"/>
                </a:cubicBezTo>
                <a:cubicBezTo>
                  <a:pt x="12091" y="18139"/>
                  <a:pt x="12120" y="18133"/>
                  <a:pt x="12148" y="18127"/>
                </a:cubicBezTo>
                <a:close/>
                <a:moveTo>
                  <a:pt x="12999" y="17821"/>
                </a:moveTo>
                <a:cubicBezTo>
                  <a:pt x="12982" y="17838"/>
                  <a:pt x="12971" y="17861"/>
                  <a:pt x="12959" y="17889"/>
                </a:cubicBezTo>
                <a:cubicBezTo>
                  <a:pt x="12976" y="17878"/>
                  <a:pt x="12999" y="17861"/>
                  <a:pt x="13016" y="17855"/>
                </a:cubicBezTo>
                <a:cubicBezTo>
                  <a:pt x="13022" y="17861"/>
                  <a:pt x="13028" y="17883"/>
                  <a:pt x="13033" y="17889"/>
                </a:cubicBezTo>
                <a:cubicBezTo>
                  <a:pt x="13033" y="17878"/>
                  <a:pt x="13039" y="17849"/>
                  <a:pt x="13045" y="17838"/>
                </a:cubicBezTo>
                <a:cubicBezTo>
                  <a:pt x="13058" y="17838"/>
                  <a:pt x="13087" y="17823"/>
                  <a:pt x="13105" y="17823"/>
                </a:cubicBezTo>
                <a:cubicBezTo>
                  <a:pt x="13116" y="17823"/>
                  <a:pt x="13123" y="17829"/>
                  <a:pt x="13118" y="17849"/>
                </a:cubicBezTo>
                <a:cubicBezTo>
                  <a:pt x="13067" y="17912"/>
                  <a:pt x="12942" y="17895"/>
                  <a:pt x="12920" y="17980"/>
                </a:cubicBezTo>
                <a:cubicBezTo>
                  <a:pt x="12914" y="17974"/>
                  <a:pt x="12908" y="17957"/>
                  <a:pt x="12908" y="17951"/>
                </a:cubicBezTo>
                <a:cubicBezTo>
                  <a:pt x="12716" y="18014"/>
                  <a:pt x="12534" y="18104"/>
                  <a:pt x="12341" y="18161"/>
                </a:cubicBezTo>
                <a:cubicBezTo>
                  <a:pt x="12341" y="18178"/>
                  <a:pt x="12341" y="18190"/>
                  <a:pt x="12335" y="18201"/>
                </a:cubicBezTo>
                <a:cubicBezTo>
                  <a:pt x="12330" y="18195"/>
                  <a:pt x="12324" y="18184"/>
                  <a:pt x="12318" y="18178"/>
                </a:cubicBezTo>
                <a:cubicBezTo>
                  <a:pt x="12290" y="18195"/>
                  <a:pt x="12262" y="18201"/>
                  <a:pt x="12228" y="18207"/>
                </a:cubicBezTo>
                <a:cubicBezTo>
                  <a:pt x="12256" y="18195"/>
                  <a:pt x="12290" y="18178"/>
                  <a:pt x="12318" y="18167"/>
                </a:cubicBezTo>
                <a:cubicBezTo>
                  <a:pt x="12307" y="18150"/>
                  <a:pt x="12301" y="18139"/>
                  <a:pt x="12290" y="18122"/>
                </a:cubicBezTo>
                <a:cubicBezTo>
                  <a:pt x="12250" y="18156"/>
                  <a:pt x="12205" y="18178"/>
                  <a:pt x="12154" y="18195"/>
                </a:cubicBezTo>
                <a:cubicBezTo>
                  <a:pt x="12148" y="18207"/>
                  <a:pt x="12137" y="18218"/>
                  <a:pt x="12131" y="18229"/>
                </a:cubicBezTo>
                <a:cubicBezTo>
                  <a:pt x="12125" y="18224"/>
                  <a:pt x="12114" y="18212"/>
                  <a:pt x="12103" y="18207"/>
                </a:cubicBezTo>
                <a:cubicBezTo>
                  <a:pt x="12086" y="18224"/>
                  <a:pt x="12063" y="18246"/>
                  <a:pt x="12046" y="18263"/>
                </a:cubicBezTo>
                <a:cubicBezTo>
                  <a:pt x="12029" y="18263"/>
                  <a:pt x="12018" y="18263"/>
                  <a:pt x="12001" y="18269"/>
                </a:cubicBezTo>
                <a:cubicBezTo>
                  <a:pt x="11938" y="18269"/>
                  <a:pt x="11876" y="18320"/>
                  <a:pt x="11802" y="18320"/>
                </a:cubicBezTo>
                <a:cubicBezTo>
                  <a:pt x="11972" y="18263"/>
                  <a:pt x="12131" y="18190"/>
                  <a:pt x="12279" y="18093"/>
                </a:cubicBezTo>
                <a:cubicBezTo>
                  <a:pt x="12279" y="18087"/>
                  <a:pt x="12284" y="18087"/>
                  <a:pt x="12284" y="18087"/>
                </a:cubicBezTo>
                <a:cubicBezTo>
                  <a:pt x="12324" y="18070"/>
                  <a:pt x="12364" y="18059"/>
                  <a:pt x="12398" y="18036"/>
                </a:cubicBezTo>
                <a:cubicBezTo>
                  <a:pt x="12403" y="18048"/>
                  <a:pt x="12409" y="18065"/>
                  <a:pt x="12415" y="18076"/>
                </a:cubicBezTo>
                <a:cubicBezTo>
                  <a:pt x="12432" y="18070"/>
                  <a:pt x="12466" y="18065"/>
                  <a:pt x="12483" y="18065"/>
                </a:cubicBezTo>
                <a:cubicBezTo>
                  <a:pt x="12489" y="18048"/>
                  <a:pt x="12489" y="18031"/>
                  <a:pt x="12494" y="18019"/>
                </a:cubicBezTo>
                <a:lnTo>
                  <a:pt x="12494" y="18019"/>
                </a:lnTo>
                <a:lnTo>
                  <a:pt x="12455" y="18025"/>
                </a:lnTo>
                <a:cubicBezTo>
                  <a:pt x="12472" y="18019"/>
                  <a:pt x="12494" y="18002"/>
                  <a:pt x="12511" y="17997"/>
                </a:cubicBezTo>
                <a:lnTo>
                  <a:pt x="12511" y="17997"/>
                </a:lnTo>
                <a:cubicBezTo>
                  <a:pt x="12506" y="18002"/>
                  <a:pt x="12500" y="18019"/>
                  <a:pt x="12500" y="18031"/>
                </a:cubicBezTo>
                <a:cubicBezTo>
                  <a:pt x="12506" y="18036"/>
                  <a:pt x="12523" y="18048"/>
                  <a:pt x="12528" y="18053"/>
                </a:cubicBezTo>
                <a:cubicBezTo>
                  <a:pt x="12557" y="18036"/>
                  <a:pt x="12585" y="18025"/>
                  <a:pt x="12613" y="18014"/>
                </a:cubicBezTo>
                <a:lnTo>
                  <a:pt x="12608" y="17991"/>
                </a:lnTo>
                <a:cubicBezTo>
                  <a:pt x="12588" y="17995"/>
                  <a:pt x="12568" y="17999"/>
                  <a:pt x="12548" y="17999"/>
                </a:cubicBezTo>
                <a:cubicBezTo>
                  <a:pt x="12539" y="17999"/>
                  <a:pt x="12531" y="17998"/>
                  <a:pt x="12523" y="17997"/>
                </a:cubicBezTo>
                <a:cubicBezTo>
                  <a:pt x="12551" y="17997"/>
                  <a:pt x="12579" y="17980"/>
                  <a:pt x="12602" y="17963"/>
                </a:cubicBezTo>
                <a:cubicBezTo>
                  <a:pt x="12613" y="17980"/>
                  <a:pt x="12619" y="17997"/>
                  <a:pt x="12625" y="18014"/>
                </a:cubicBezTo>
                <a:cubicBezTo>
                  <a:pt x="12653" y="18002"/>
                  <a:pt x="12681" y="17991"/>
                  <a:pt x="12704" y="17980"/>
                </a:cubicBezTo>
                <a:cubicBezTo>
                  <a:pt x="12681" y="17980"/>
                  <a:pt x="12636" y="17974"/>
                  <a:pt x="12613" y="17974"/>
                </a:cubicBezTo>
                <a:cubicBezTo>
                  <a:pt x="12630" y="17961"/>
                  <a:pt x="12647" y="17955"/>
                  <a:pt x="12667" y="17955"/>
                </a:cubicBezTo>
                <a:cubicBezTo>
                  <a:pt x="12673" y="17955"/>
                  <a:pt x="12680" y="17956"/>
                  <a:pt x="12687" y="17957"/>
                </a:cubicBezTo>
                <a:cubicBezTo>
                  <a:pt x="12733" y="17917"/>
                  <a:pt x="12789" y="17906"/>
                  <a:pt x="12840" y="17883"/>
                </a:cubicBezTo>
                <a:lnTo>
                  <a:pt x="12863" y="17906"/>
                </a:lnTo>
                <a:cubicBezTo>
                  <a:pt x="12869" y="17895"/>
                  <a:pt x="12874" y="17866"/>
                  <a:pt x="12880" y="17855"/>
                </a:cubicBezTo>
                <a:cubicBezTo>
                  <a:pt x="12891" y="17866"/>
                  <a:pt x="12903" y="17883"/>
                  <a:pt x="12914" y="17900"/>
                </a:cubicBezTo>
                <a:cubicBezTo>
                  <a:pt x="12925" y="17878"/>
                  <a:pt x="12937" y="17855"/>
                  <a:pt x="12948" y="17832"/>
                </a:cubicBezTo>
                <a:cubicBezTo>
                  <a:pt x="12965" y="17826"/>
                  <a:pt x="12982" y="17826"/>
                  <a:pt x="12999" y="17821"/>
                </a:cubicBezTo>
                <a:close/>
                <a:moveTo>
                  <a:pt x="6849" y="18275"/>
                </a:moveTo>
                <a:lnTo>
                  <a:pt x="6849" y="18275"/>
                </a:lnTo>
                <a:cubicBezTo>
                  <a:pt x="6894" y="18280"/>
                  <a:pt x="6945" y="18297"/>
                  <a:pt x="6991" y="18309"/>
                </a:cubicBezTo>
                <a:cubicBezTo>
                  <a:pt x="6985" y="18314"/>
                  <a:pt x="6985" y="18331"/>
                  <a:pt x="6985" y="18337"/>
                </a:cubicBezTo>
                <a:cubicBezTo>
                  <a:pt x="6940" y="18314"/>
                  <a:pt x="6877" y="18326"/>
                  <a:pt x="6849" y="18275"/>
                </a:cubicBezTo>
                <a:close/>
                <a:moveTo>
                  <a:pt x="11995" y="18173"/>
                </a:moveTo>
                <a:cubicBezTo>
                  <a:pt x="11989" y="18184"/>
                  <a:pt x="11984" y="18195"/>
                  <a:pt x="11978" y="18212"/>
                </a:cubicBezTo>
                <a:cubicBezTo>
                  <a:pt x="11870" y="18246"/>
                  <a:pt x="11768" y="18297"/>
                  <a:pt x="11660" y="18337"/>
                </a:cubicBezTo>
                <a:lnTo>
                  <a:pt x="11655" y="18337"/>
                </a:lnTo>
                <a:lnTo>
                  <a:pt x="11683" y="18303"/>
                </a:lnTo>
                <a:cubicBezTo>
                  <a:pt x="11690" y="18305"/>
                  <a:pt x="11697" y="18305"/>
                  <a:pt x="11704" y="18305"/>
                </a:cubicBezTo>
                <a:cubicBezTo>
                  <a:pt x="11746" y="18305"/>
                  <a:pt x="11786" y="18278"/>
                  <a:pt x="11825" y="18263"/>
                </a:cubicBezTo>
                <a:lnTo>
                  <a:pt x="11802" y="18241"/>
                </a:lnTo>
                <a:lnTo>
                  <a:pt x="11853" y="18212"/>
                </a:lnTo>
                <a:cubicBezTo>
                  <a:pt x="11859" y="18211"/>
                  <a:pt x="11865" y="18210"/>
                  <a:pt x="11872" y="18210"/>
                </a:cubicBezTo>
                <a:cubicBezTo>
                  <a:pt x="11894" y="18210"/>
                  <a:pt x="11917" y="18218"/>
                  <a:pt x="11940" y="18218"/>
                </a:cubicBezTo>
                <a:cubicBezTo>
                  <a:pt x="11953" y="18218"/>
                  <a:pt x="11966" y="18215"/>
                  <a:pt x="11978" y="18207"/>
                </a:cubicBezTo>
                <a:cubicBezTo>
                  <a:pt x="11978" y="18201"/>
                  <a:pt x="11984" y="18184"/>
                  <a:pt x="11989" y="18173"/>
                </a:cubicBezTo>
                <a:close/>
                <a:moveTo>
                  <a:pt x="7416" y="18246"/>
                </a:moveTo>
                <a:cubicBezTo>
                  <a:pt x="7416" y="18258"/>
                  <a:pt x="7422" y="18269"/>
                  <a:pt x="7422" y="18280"/>
                </a:cubicBezTo>
                <a:cubicBezTo>
                  <a:pt x="7507" y="18292"/>
                  <a:pt x="7592" y="18314"/>
                  <a:pt x="7666" y="18365"/>
                </a:cubicBezTo>
                <a:cubicBezTo>
                  <a:pt x="7569" y="18343"/>
                  <a:pt x="7473" y="18297"/>
                  <a:pt x="7371" y="18292"/>
                </a:cubicBezTo>
                <a:cubicBezTo>
                  <a:pt x="7342" y="18286"/>
                  <a:pt x="7325" y="18275"/>
                  <a:pt x="7308" y="18258"/>
                </a:cubicBezTo>
                <a:cubicBezTo>
                  <a:pt x="7310" y="18257"/>
                  <a:pt x="7312" y="18257"/>
                  <a:pt x="7314" y="18257"/>
                </a:cubicBezTo>
                <a:cubicBezTo>
                  <a:pt x="7336" y="18257"/>
                  <a:pt x="7370" y="18276"/>
                  <a:pt x="7391" y="18276"/>
                </a:cubicBezTo>
                <a:cubicBezTo>
                  <a:pt x="7404" y="18276"/>
                  <a:pt x="7413" y="18269"/>
                  <a:pt x="7410" y="18246"/>
                </a:cubicBezTo>
                <a:close/>
                <a:moveTo>
                  <a:pt x="6421" y="18040"/>
                </a:moveTo>
                <a:cubicBezTo>
                  <a:pt x="6457" y="18040"/>
                  <a:pt x="6487" y="18071"/>
                  <a:pt x="6523" y="18071"/>
                </a:cubicBezTo>
                <a:cubicBezTo>
                  <a:pt x="6526" y="18071"/>
                  <a:pt x="6528" y="18071"/>
                  <a:pt x="6531" y="18070"/>
                </a:cubicBezTo>
                <a:cubicBezTo>
                  <a:pt x="6815" y="18207"/>
                  <a:pt x="7149" y="18241"/>
                  <a:pt x="7428" y="18371"/>
                </a:cubicBezTo>
                <a:cubicBezTo>
                  <a:pt x="7308" y="18365"/>
                  <a:pt x="7201" y="18309"/>
                  <a:pt x="7081" y="18280"/>
                </a:cubicBezTo>
                <a:cubicBezTo>
                  <a:pt x="7081" y="18286"/>
                  <a:pt x="7081" y="18297"/>
                  <a:pt x="7081" y="18303"/>
                </a:cubicBezTo>
                <a:cubicBezTo>
                  <a:pt x="7076" y="18292"/>
                  <a:pt x="7064" y="18286"/>
                  <a:pt x="7059" y="18275"/>
                </a:cubicBezTo>
                <a:cubicBezTo>
                  <a:pt x="6900" y="18218"/>
                  <a:pt x="6730" y="18184"/>
                  <a:pt x="6576" y="18110"/>
                </a:cubicBezTo>
                <a:cubicBezTo>
                  <a:pt x="6576" y="18116"/>
                  <a:pt x="6576" y="18133"/>
                  <a:pt x="6571" y="18139"/>
                </a:cubicBezTo>
                <a:cubicBezTo>
                  <a:pt x="6542" y="18076"/>
                  <a:pt x="6457" y="18076"/>
                  <a:pt x="6406" y="18042"/>
                </a:cubicBezTo>
                <a:cubicBezTo>
                  <a:pt x="6411" y="18041"/>
                  <a:pt x="6416" y="18040"/>
                  <a:pt x="6421" y="18040"/>
                </a:cubicBezTo>
                <a:close/>
                <a:moveTo>
                  <a:pt x="7439" y="18354"/>
                </a:moveTo>
                <a:cubicBezTo>
                  <a:pt x="7473" y="18354"/>
                  <a:pt x="7479" y="18365"/>
                  <a:pt x="7462" y="18394"/>
                </a:cubicBezTo>
                <a:cubicBezTo>
                  <a:pt x="7433" y="18394"/>
                  <a:pt x="7422" y="18377"/>
                  <a:pt x="7439" y="18354"/>
                </a:cubicBezTo>
                <a:close/>
                <a:moveTo>
                  <a:pt x="11590" y="18333"/>
                </a:moveTo>
                <a:cubicBezTo>
                  <a:pt x="11604" y="18333"/>
                  <a:pt x="11617" y="18335"/>
                  <a:pt x="11626" y="18337"/>
                </a:cubicBezTo>
                <a:cubicBezTo>
                  <a:pt x="11626" y="18341"/>
                  <a:pt x="11626" y="18345"/>
                  <a:pt x="11626" y="18348"/>
                </a:cubicBezTo>
                <a:cubicBezTo>
                  <a:pt x="11598" y="18360"/>
                  <a:pt x="11575" y="18365"/>
                  <a:pt x="11547" y="18377"/>
                </a:cubicBezTo>
                <a:cubicBezTo>
                  <a:pt x="11541" y="18371"/>
                  <a:pt x="11535" y="18365"/>
                  <a:pt x="11535" y="18360"/>
                </a:cubicBezTo>
                <a:lnTo>
                  <a:pt x="11513" y="18383"/>
                </a:lnTo>
                <a:lnTo>
                  <a:pt x="11484" y="18388"/>
                </a:lnTo>
                <a:lnTo>
                  <a:pt x="11479" y="18371"/>
                </a:lnTo>
                <a:lnTo>
                  <a:pt x="11473" y="18394"/>
                </a:lnTo>
                <a:cubicBezTo>
                  <a:pt x="11456" y="18394"/>
                  <a:pt x="11445" y="18400"/>
                  <a:pt x="11428" y="18400"/>
                </a:cubicBezTo>
                <a:cubicBezTo>
                  <a:pt x="11445" y="18383"/>
                  <a:pt x="11462" y="18371"/>
                  <a:pt x="11473" y="18354"/>
                </a:cubicBezTo>
                <a:cubicBezTo>
                  <a:pt x="11490" y="18354"/>
                  <a:pt x="11507" y="18348"/>
                  <a:pt x="11518" y="18343"/>
                </a:cubicBezTo>
                <a:cubicBezTo>
                  <a:pt x="11518" y="18343"/>
                  <a:pt x="11518" y="18348"/>
                  <a:pt x="11518" y="18348"/>
                </a:cubicBezTo>
                <a:cubicBezTo>
                  <a:pt x="11524" y="18348"/>
                  <a:pt x="11524" y="18343"/>
                  <a:pt x="11524" y="18343"/>
                </a:cubicBezTo>
                <a:cubicBezTo>
                  <a:pt x="11547" y="18336"/>
                  <a:pt x="11571" y="18333"/>
                  <a:pt x="11590" y="18333"/>
                </a:cubicBezTo>
                <a:close/>
                <a:moveTo>
                  <a:pt x="11620" y="18383"/>
                </a:moveTo>
                <a:cubicBezTo>
                  <a:pt x="11620" y="18388"/>
                  <a:pt x="11615" y="18400"/>
                  <a:pt x="11615" y="18411"/>
                </a:cubicBezTo>
                <a:cubicBezTo>
                  <a:pt x="11609" y="18405"/>
                  <a:pt x="11603" y="18394"/>
                  <a:pt x="11603" y="18388"/>
                </a:cubicBezTo>
                <a:cubicBezTo>
                  <a:pt x="11609" y="18383"/>
                  <a:pt x="11615" y="18383"/>
                  <a:pt x="11620" y="18383"/>
                </a:cubicBezTo>
                <a:close/>
                <a:moveTo>
                  <a:pt x="8267" y="18428"/>
                </a:moveTo>
                <a:cubicBezTo>
                  <a:pt x="8273" y="18434"/>
                  <a:pt x="8273" y="18445"/>
                  <a:pt x="8279" y="18451"/>
                </a:cubicBezTo>
                <a:cubicBezTo>
                  <a:pt x="8267" y="18451"/>
                  <a:pt x="8256" y="18451"/>
                  <a:pt x="8250" y="18445"/>
                </a:cubicBezTo>
                <a:cubicBezTo>
                  <a:pt x="8256" y="18439"/>
                  <a:pt x="8262" y="18434"/>
                  <a:pt x="8267" y="18428"/>
                </a:cubicBezTo>
                <a:close/>
                <a:moveTo>
                  <a:pt x="11530" y="18456"/>
                </a:moveTo>
                <a:lnTo>
                  <a:pt x="11524" y="18462"/>
                </a:lnTo>
                <a:lnTo>
                  <a:pt x="11501" y="18462"/>
                </a:lnTo>
                <a:cubicBezTo>
                  <a:pt x="11513" y="18462"/>
                  <a:pt x="11524" y="18456"/>
                  <a:pt x="11530" y="18456"/>
                </a:cubicBezTo>
                <a:close/>
                <a:moveTo>
                  <a:pt x="7505" y="18379"/>
                </a:moveTo>
                <a:cubicBezTo>
                  <a:pt x="7539" y="18379"/>
                  <a:pt x="7574" y="18391"/>
                  <a:pt x="7609" y="18400"/>
                </a:cubicBezTo>
                <a:cubicBezTo>
                  <a:pt x="7683" y="18417"/>
                  <a:pt x="7762" y="18428"/>
                  <a:pt x="7836" y="18468"/>
                </a:cubicBezTo>
                <a:cubicBezTo>
                  <a:pt x="7711" y="18468"/>
                  <a:pt x="7592" y="18417"/>
                  <a:pt x="7473" y="18383"/>
                </a:cubicBezTo>
                <a:cubicBezTo>
                  <a:pt x="7483" y="18380"/>
                  <a:pt x="7494" y="18379"/>
                  <a:pt x="7505" y="18379"/>
                </a:cubicBezTo>
                <a:close/>
                <a:moveTo>
                  <a:pt x="10979" y="18473"/>
                </a:moveTo>
                <a:cubicBezTo>
                  <a:pt x="10979" y="18479"/>
                  <a:pt x="10974" y="18485"/>
                  <a:pt x="10957" y="18490"/>
                </a:cubicBezTo>
                <a:cubicBezTo>
                  <a:pt x="10951" y="18485"/>
                  <a:pt x="10951" y="18479"/>
                  <a:pt x="10951" y="18479"/>
                </a:cubicBezTo>
                <a:cubicBezTo>
                  <a:pt x="10957" y="18479"/>
                  <a:pt x="10968" y="18473"/>
                  <a:pt x="10979" y="18473"/>
                </a:cubicBezTo>
                <a:close/>
                <a:moveTo>
                  <a:pt x="10923" y="18485"/>
                </a:moveTo>
                <a:cubicBezTo>
                  <a:pt x="10915" y="18489"/>
                  <a:pt x="10907" y="18493"/>
                  <a:pt x="10899" y="18493"/>
                </a:cubicBezTo>
                <a:cubicBezTo>
                  <a:pt x="10895" y="18493"/>
                  <a:pt x="10892" y="18492"/>
                  <a:pt x="10889" y="18490"/>
                </a:cubicBezTo>
                <a:lnTo>
                  <a:pt x="10889" y="18485"/>
                </a:lnTo>
                <a:close/>
                <a:moveTo>
                  <a:pt x="8301" y="18473"/>
                </a:moveTo>
                <a:cubicBezTo>
                  <a:pt x="8313" y="18479"/>
                  <a:pt x="8330" y="18485"/>
                  <a:pt x="8341" y="18490"/>
                </a:cubicBezTo>
                <a:lnTo>
                  <a:pt x="8341" y="18496"/>
                </a:lnTo>
                <a:cubicBezTo>
                  <a:pt x="8330" y="18490"/>
                  <a:pt x="8313" y="18485"/>
                  <a:pt x="8296" y="18479"/>
                </a:cubicBezTo>
                <a:cubicBezTo>
                  <a:pt x="8296" y="18479"/>
                  <a:pt x="8301" y="18479"/>
                  <a:pt x="8301" y="18473"/>
                </a:cubicBezTo>
                <a:close/>
                <a:moveTo>
                  <a:pt x="8449" y="18496"/>
                </a:moveTo>
                <a:cubicBezTo>
                  <a:pt x="8449" y="18502"/>
                  <a:pt x="8454" y="18502"/>
                  <a:pt x="8454" y="18502"/>
                </a:cubicBezTo>
                <a:cubicBezTo>
                  <a:pt x="8453" y="18504"/>
                  <a:pt x="8451" y="18504"/>
                  <a:pt x="8449" y="18504"/>
                </a:cubicBezTo>
                <a:cubicBezTo>
                  <a:pt x="8444" y="18504"/>
                  <a:pt x="8439" y="18502"/>
                  <a:pt x="8432" y="18502"/>
                </a:cubicBezTo>
                <a:cubicBezTo>
                  <a:pt x="8437" y="18502"/>
                  <a:pt x="8443" y="18496"/>
                  <a:pt x="8449" y="18496"/>
                </a:cubicBezTo>
                <a:close/>
                <a:moveTo>
                  <a:pt x="11314" y="18462"/>
                </a:moveTo>
                <a:cubicBezTo>
                  <a:pt x="11297" y="18473"/>
                  <a:pt x="11274" y="18490"/>
                  <a:pt x="11263" y="18507"/>
                </a:cubicBezTo>
                <a:cubicBezTo>
                  <a:pt x="11246" y="18513"/>
                  <a:pt x="11223" y="18519"/>
                  <a:pt x="11206" y="18519"/>
                </a:cubicBezTo>
                <a:cubicBezTo>
                  <a:pt x="11240" y="18507"/>
                  <a:pt x="11269" y="18490"/>
                  <a:pt x="11291" y="18468"/>
                </a:cubicBezTo>
                <a:cubicBezTo>
                  <a:pt x="11303" y="18468"/>
                  <a:pt x="11308" y="18462"/>
                  <a:pt x="11314" y="18462"/>
                </a:cubicBezTo>
                <a:close/>
                <a:moveTo>
                  <a:pt x="10253" y="18524"/>
                </a:moveTo>
                <a:cubicBezTo>
                  <a:pt x="10247" y="18536"/>
                  <a:pt x="10236" y="18541"/>
                  <a:pt x="10230" y="18547"/>
                </a:cubicBezTo>
                <a:cubicBezTo>
                  <a:pt x="10236" y="18541"/>
                  <a:pt x="10242" y="18536"/>
                  <a:pt x="10247" y="18524"/>
                </a:cubicBezTo>
                <a:close/>
                <a:moveTo>
                  <a:pt x="10906" y="18541"/>
                </a:moveTo>
                <a:cubicBezTo>
                  <a:pt x="10906" y="18541"/>
                  <a:pt x="10900" y="18541"/>
                  <a:pt x="10900" y="18547"/>
                </a:cubicBezTo>
                <a:cubicBezTo>
                  <a:pt x="10894" y="18547"/>
                  <a:pt x="10889" y="18547"/>
                  <a:pt x="10889" y="18541"/>
                </a:cubicBezTo>
                <a:close/>
                <a:moveTo>
                  <a:pt x="10531" y="18496"/>
                </a:moveTo>
                <a:cubicBezTo>
                  <a:pt x="10554" y="18502"/>
                  <a:pt x="10576" y="18513"/>
                  <a:pt x="10593" y="18519"/>
                </a:cubicBezTo>
                <a:cubicBezTo>
                  <a:pt x="10525" y="18564"/>
                  <a:pt x="10435" y="18553"/>
                  <a:pt x="10350" y="18558"/>
                </a:cubicBezTo>
                <a:cubicBezTo>
                  <a:pt x="10378" y="18553"/>
                  <a:pt x="10401" y="18541"/>
                  <a:pt x="10423" y="18524"/>
                </a:cubicBezTo>
                <a:lnTo>
                  <a:pt x="10429" y="18547"/>
                </a:lnTo>
                <a:cubicBezTo>
                  <a:pt x="10435" y="18541"/>
                  <a:pt x="10446" y="18536"/>
                  <a:pt x="10452" y="18530"/>
                </a:cubicBezTo>
                <a:lnTo>
                  <a:pt x="10469" y="18553"/>
                </a:lnTo>
                <a:lnTo>
                  <a:pt x="10474" y="18541"/>
                </a:lnTo>
                <a:cubicBezTo>
                  <a:pt x="10469" y="18536"/>
                  <a:pt x="10457" y="18524"/>
                  <a:pt x="10446" y="18513"/>
                </a:cubicBezTo>
                <a:lnTo>
                  <a:pt x="10469" y="18513"/>
                </a:lnTo>
                <a:cubicBezTo>
                  <a:pt x="10469" y="18513"/>
                  <a:pt x="10469" y="18513"/>
                  <a:pt x="10474" y="18507"/>
                </a:cubicBezTo>
                <a:lnTo>
                  <a:pt x="10503" y="18507"/>
                </a:lnTo>
                <a:cubicBezTo>
                  <a:pt x="10503" y="18519"/>
                  <a:pt x="10508" y="18536"/>
                  <a:pt x="10508" y="18547"/>
                </a:cubicBezTo>
                <a:cubicBezTo>
                  <a:pt x="10514" y="18541"/>
                  <a:pt x="10531" y="18530"/>
                  <a:pt x="10542" y="18524"/>
                </a:cubicBezTo>
                <a:cubicBezTo>
                  <a:pt x="10537" y="18519"/>
                  <a:pt x="10525" y="18507"/>
                  <a:pt x="10520" y="18502"/>
                </a:cubicBezTo>
                <a:lnTo>
                  <a:pt x="10531" y="18496"/>
                </a:lnTo>
                <a:close/>
                <a:moveTo>
                  <a:pt x="10826" y="18553"/>
                </a:moveTo>
                <a:cubicBezTo>
                  <a:pt x="10826" y="18553"/>
                  <a:pt x="10820" y="18558"/>
                  <a:pt x="10815" y="18558"/>
                </a:cubicBezTo>
                <a:lnTo>
                  <a:pt x="10798" y="18553"/>
                </a:lnTo>
                <a:close/>
                <a:moveTo>
                  <a:pt x="10934" y="18547"/>
                </a:moveTo>
                <a:cubicBezTo>
                  <a:pt x="10934" y="18553"/>
                  <a:pt x="10934" y="18553"/>
                  <a:pt x="10934" y="18553"/>
                </a:cubicBezTo>
                <a:cubicBezTo>
                  <a:pt x="10928" y="18553"/>
                  <a:pt x="10923" y="18558"/>
                  <a:pt x="10923" y="18558"/>
                </a:cubicBezTo>
                <a:cubicBezTo>
                  <a:pt x="10923" y="18553"/>
                  <a:pt x="10928" y="18553"/>
                  <a:pt x="10934" y="18547"/>
                </a:cubicBezTo>
                <a:close/>
                <a:moveTo>
                  <a:pt x="9005" y="18558"/>
                </a:moveTo>
                <a:cubicBezTo>
                  <a:pt x="8971" y="18564"/>
                  <a:pt x="8942" y="18564"/>
                  <a:pt x="8914" y="18564"/>
                </a:cubicBezTo>
                <a:cubicBezTo>
                  <a:pt x="8914" y="18558"/>
                  <a:pt x="8908" y="18558"/>
                  <a:pt x="8908" y="18558"/>
                </a:cubicBezTo>
                <a:close/>
                <a:moveTo>
                  <a:pt x="10094" y="18541"/>
                </a:moveTo>
                <a:cubicBezTo>
                  <a:pt x="10083" y="18547"/>
                  <a:pt x="10072" y="18558"/>
                  <a:pt x="10066" y="18570"/>
                </a:cubicBezTo>
                <a:cubicBezTo>
                  <a:pt x="10060" y="18564"/>
                  <a:pt x="10060" y="18558"/>
                  <a:pt x="10060" y="18553"/>
                </a:cubicBezTo>
                <a:cubicBezTo>
                  <a:pt x="10072" y="18553"/>
                  <a:pt x="10083" y="18547"/>
                  <a:pt x="10094" y="18541"/>
                </a:cubicBezTo>
                <a:close/>
                <a:moveTo>
                  <a:pt x="10054" y="18541"/>
                </a:moveTo>
                <a:lnTo>
                  <a:pt x="10054" y="18541"/>
                </a:lnTo>
                <a:cubicBezTo>
                  <a:pt x="10060" y="18547"/>
                  <a:pt x="10054" y="18558"/>
                  <a:pt x="10049" y="18570"/>
                </a:cubicBezTo>
                <a:cubicBezTo>
                  <a:pt x="10044" y="18571"/>
                  <a:pt x="10039" y="18571"/>
                  <a:pt x="10035" y="18571"/>
                </a:cubicBezTo>
                <a:cubicBezTo>
                  <a:pt x="10017" y="18571"/>
                  <a:pt x="10011" y="18561"/>
                  <a:pt x="10020" y="18547"/>
                </a:cubicBezTo>
                <a:cubicBezTo>
                  <a:pt x="10032" y="18547"/>
                  <a:pt x="10043" y="18547"/>
                  <a:pt x="10054" y="18541"/>
                </a:cubicBezTo>
                <a:close/>
                <a:moveTo>
                  <a:pt x="9822" y="18564"/>
                </a:moveTo>
                <a:cubicBezTo>
                  <a:pt x="9816" y="18570"/>
                  <a:pt x="9811" y="18575"/>
                  <a:pt x="9799" y="18575"/>
                </a:cubicBezTo>
                <a:cubicBezTo>
                  <a:pt x="9793" y="18575"/>
                  <a:pt x="9788" y="18570"/>
                  <a:pt x="9782" y="18570"/>
                </a:cubicBezTo>
                <a:cubicBezTo>
                  <a:pt x="9793" y="18564"/>
                  <a:pt x="9811" y="18564"/>
                  <a:pt x="9822" y="18564"/>
                </a:cubicBezTo>
                <a:close/>
                <a:moveTo>
                  <a:pt x="9958" y="18553"/>
                </a:moveTo>
                <a:cubicBezTo>
                  <a:pt x="9958" y="18558"/>
                  <a:pt x="9952" y="18564"/>
                  <a:pt x="9947" y="18575"/>
                </a:cubicBezTo>
                <a:lnTo>
                  <a:pt x="9947" y="18570"/>
                </a:lnTo>
                <a:cubicBezTo>
                  <a:pt x="9930" y="18570"/>
                  <a:pt x="9924" y="18564"/>
                  <a:pt x="9924" y="18553"/>
                </a:cubicBezTo>
                <a:close/>
                <a:moveTo>
                  <a:pt x="9464" y="18570"/>
                </a:moveTo>
                <a:cubicBezTo>
                  <a:pt x="9464" y="18574"/>
                  <a:pt x="9467" y="18577"/>
                  <a:pt x="9469" y="18581"/>
                </a:cubicBezTo>
                <a:lnTo>
                  <a:pt x="9464" y="18581"/>
                </a:lnTo>
                <a:cubicBezTo>
                  <a:pt x="9459" y="18581"/>
                  <a:pt x="9459" y="18575"/>
                  <a:pt x="9459" y="18570"/>
                </a:cubicBezTo>
                <a:close/>
                <a:moveTo>
                  <a:pt x="10225" y="18530"/>
                </a:moveTo>
                <a:lnTo>
                  <a:pt x="10225" y="18530"/>
                </a:lnTo>
                <a:cubicBezTo>
                  <a:pt x="10219" y="18536"/>
                  <a:pt x="10219" y="18547"/>
                  <a:pt x="10219" y="18553"/>
                </a:cubicBezTo>
                <a:cubicBezTo>
                  <a:pt x="10213" y="18558"/>
                  <a:pt x="10202" y="18558"/>
                  <a:pt x="10196" y="18564"/>
                </a:cubicBezTo>
                <a:cubicBezTo>
                  <a:pt x="10185" y="18570"/>
                  <a:pt x="10174" y="18570"/>
                  <a:pt x="10162" y="18581"/>
                </a:cubicBezTo>
                <a:cubicBezTo>
                  <a:pt x="10157" y="18575"/>
                  <a:pt x="10151" y="18575"/>
                  <a:pt x="10140" y="18575"/>
                </a:cubicBezTo>
                <a:cubicBezTo>
                  <a:pt x="10168" y="18558"/>
                  <a:pt x="10191" y="18536"/>
                  <a:pt x="10225" y="18530"/>
                </a:cubicBezTo>
                <a:close/>
                <a:moveTo>
                  <a:pt x="9584" y="18570"/>
                </a:moveTo>
                <a:cubicBezTo>
                  <a:pt x="9584" y="18575"/>
                  <a:pt x="9589" y="18581"/>
                  <a:pt x="9589" y="18587"/>
                </a:cubicBezTo>
                <a:cubicBezTo>
                  <a:pt x="9584" y="18581"/>
                  <a:pt x="9572" y="18581"/>
                  <a:pt x="9567" y="18581"/>
                </a:cubicBezTo>
                <a:cubicBezTo>
                  <a:pt x="9572" y="18575"/>
                  <a:pt x="9578" y="18575"/>
                  <a:pt x="9584" y="18570"/>
                </a:cubicBezTo>
                <a:close/>
                <a:moveTo>
                  <a:pt x="9704" y="18566"/>
                </a:moveTo>
                <a:cubicBezTo>
                  <a:pt x="9722" y="18566"/>
                  <a:pt x="9741" y="18568"/>
                  <a:pt x="9759" y="18570"/>
                </a:cubicBezTo>
                <a:lnTo>
                  <a:pt x="9759" y="18587"/>
                </a:lnTo>
                <a:lnTo>
                  <a:pt x="9640" y="18587"/>
                </a:lnTo>
                <a:cubicBezTo>
                  <a:pt x="9629" y="18587"/>
                  <a:pt x="9623" y="18581"/>
                  <a:pt x="9612" y="18581"/>
                </a:cubicBezTo>
                <a:cubicBezTo>
                  <a:pt x="9641" y="18570"/>
                  <a:pt x="9672" y="18566"/>
                  <a:pt x="9704" y="18566"/>
                </a:cubicBezTo>
                <a:close/>
                <a:moveTo>
                  <a:pt x="9567" y="18564"/>
                </a:moveTo>
                <a:cubicBezTo>
                  <a:pt x="9572" y="18574"/>
                  <a:pt x="9563" y="18593"/>
                  <a:pt x="9549" y="18593"/>
                </a:cubicBezTo>
                <a:cubicBezTo>
                  <a:pt x="9547" y="18593"/>
                  <a:pt x="9546" y="18593"/>
                  <a:pt x="9544" y="18592"/>
                </a:cubicBezTo>
                <a:lnTo>
                  <a:pt x="9544" y="18587"/>
                </a:lnTo>
                <a:cubicBezTo>
                  <a:pt x="9532" y="18587"/>
                  <a:pt x="9527" y="18575"/>
                  <a:pt x="9527" y="18570"/>
                </a:cubicBezTo>
                <a:cubicBezTo>
                  <a:pt x="9538" y="18570"/>
                  <a:pt x="9555" y="18564"/>
                  <a:pt x="9567" y="18564"/>
                </a:cubicBezTo>
                <a:close/>
                <a:moveTo>
                  <a:pt x="11314" y="18553"/>
                </a:moveTo>
                <a:cubicBezTo>
                  <a:pt x="11303" y="18564"/>
                  <a:pt x="11286" y="18587"/>
                  <a:pt x="11274" y="18598"/>
                </a:cubicBezTo>
                <a:cubicBezTo>
                  <a:pt x="11308" y="18581"/>
                  <a:pt x="11337" y="18570"/>
                  <a:pt x="11371" y="18570"/>
                </a:cubicBezTo>
                <a:cubicBezTo>
                  <a:pt x="11359" y="18564"/>
                  <a:pt x="11331" y="18558"/>
                  <a:pt x="11314" y="18553"/>
                </a:cubicBezTo>
                <a:close/>
                <a:moveTo>
                  <a:pt x="10622" y="18575"/>
                </a:moveTo>
                <a:cubicBezTo>
                  <a:pt x="10576" y="18587"/>
                  <a:pt x="10531" y="18598"/>
                  <a:pt x="10486" y="18615"/>
                </a:cubicBezTo>
                <a:cubicBezTo>
                  <a:pt x="10486" y="18604"/>
                  <a:pt x="10480" y="18598"/>
                  <a:pt x="10474" y="18587"/>
                </a:cubicBezTo>
                <a:lnTo>
                  <a:pt x="10622" y="18575"/>
                </a:lnTo>
                <a:close/>
                <a:moveTo>
                  <a:pt x="7864" y="18464"/>
                </a:moveTo>
                <a:cubicBezTo>
                  <a:pt x="7893" y="18464"/>
                  <a:pt x="7921" y="18479"/>
                  <a:pt x="7950" y="18479"/>
                </a:cubicBezTo>
                <a:cubicBezTo>
                  <a:pt x="8057" y="18496"/>
                  <a:pt x="8165" y="18513"/>
                  <a:pt x="8273" y="18530"/>
                </a:cubicBezTo>
                <a:cubicBezTo>
                  <a:pt x="8449" y="18553"/>
                  <a:pt x="8619" y="18575"/>
                  <a:pt x="8789" y="18598"/>
                </a:cubicBezTo>
                <a:cubicBezTo>
                  <a:pt x="8801" y="18604"/>
                  <a:pt x="8812" y="18609"/>
                  <a:pt x="8823" y="18621"/>
                </a:cubicBezTo>
                <a:cubicBezTo>
                  <a:pt x="8630" y="18609"/>
                  <a:pt x="8443" y="18581"/>
                  <a:pt x="8256" y="18547"/>
                </a:cubicBezTo>
                <a:lnTo>
                  <a:pt x="8239" y="18547"/>
                </a:lnTo>
                <a:lnTo>
                  <a:pt x="8182" y="18536"/>
                </a:lnTo>
                <a:lnTo>
                  <a:pt x="8176" y="18536"/>
                </a:lnTo>
                <a:cubicBezTo>
                  <a:pt x="8131" y="18530"/>
                  <a:pt x="8086" y="18519"/>
                  <a:pt x="8040" y="18513"/>
                </a:cubicBezTo>
                <a:cubicBezTo>
                  <a:pt x="8040" y="18519"/>
                  <a:pt x="8040" y="18524"/>
                  <a:pt x="8040" y="18530"/>
                </a:cubicBezTo>
                <a:cubicBezTo>
                  <a:pt x="7978" y="18485"/>
                  <a:pt x="7904" y="18490"/>
                  <a:pt x="7830" y="18473"/>
                </a:cubicBezTo>
                <a:cubicBezTo>
                  <a:pt x="7842" y="18467"/>
                  <a:pt x="7853" y="18464"/>
                  <a:pt x="7864" y="18464"/>
                </a:cubicBezTo>
                <a:close/>
                <a:moveTo>
                  <a:pt x="8829" y="18598"/>
                </a:moveTo>
                <a:cubicBezTo>
                  <a:pt x="8874" y="18604"/>
                  <a:pt x="8925" y="18609"/>
                  <a:pt x="8976" y="18615"/>
                </a:cubicBezTo>
                <a:lnTo>
                  <a:pt x="8993" y="18615"/>
                </a:lnTo>
                <a:cubicBezTo>
                  <a:pt x="9067" y="18621"/>
                  <a:pt x="9141" y="18615"/>
                  <a:pt x="9215" y="18632"/>
                </a:cubicBezTo>
                <a:cubicBezTo>
                  <a:pt x="9189" y="18637"/>
                  <a:pt x="9162" y="18639"/>
                  <a:pt x="9135" y="18639"/>
                </a:cubicBezTo>
                <a:cubicBezTo>
                  <a:pt x="9076" y="18639"/>
                  <a:pt x="9015" y="18630"/>
                  <a:pt x="8956" y="18630"/>
                </a:cubicBezTo>
                <a:cubicBezTo>
                  <a:pt x="8920" y="18630"/>
                  <a:pt x="8885" y="18633"/>
                  <a:pt x="8852" y="18644"/>
                </a:cubicBezTo>
                <a:cubicBezTo>
                  <a:pt x="8852" y="18634"/>
                  <a:pt x="8852" y="18626"/>
                  <a:pt x="8852" y="18621"/>
                </a:cubicBezTo>
                <a:lnTo>
                  <a:pt x="8835" y="18621"/>
                </a:lnTo>
                <a:cubicBezTo>
                  <a:pt x="8829" y="18615"/>
                  <a:pt x="8829" y="18604"/>
                  <a:pt x="8829" y="18598"/>
                </a:cubicBezTo>
                <a:close/>
                <a:moveTo>
                  <a:pt x="9256" y="18616"/>
                </a:moveTo>
                <a:cubicBezTo>
                  <a:pt x="9274" y="18616"/>
                  <a:pt x="9292" y="18636"/>
                  <a:pt x="9266" y="18649"/>
                </a:cubicBezTo>
                <a:cubicBezTo>
                  <a:pt x="9263" y="18651"/>
                  <a:pt x="9259" y="18652"/>
                  <a:pt x="9255" y="18652"/>
                </a:cubicBezTo>
                <a:cubicBezTo>
                  <a:pt x="9238" y="18652"/>
                  <a:pt x="9220" y="18635"/>
                  <a:pt x="9243" y="18621"/>
                </a:cubicBezTo>
                <a:cubicBezTo>
                  <a:pt x="9247" y="18617"/>
                  <a:pt x="9252" y="18616"/>
                  <a:pt x="9256" y="18616"/>
                </a:cubicBezTo>
                <a:close/>
                <a:moveTo>
                  <a:pt x="9901" y="18558"/>
                </a:moveTo>
                <a:lnTo>
                  <a:pt x="9901" y="18558"/>
                </a:lnTo>
                <a:cubicBezTo>
                  <a:pt x="9890" y="18581"/>
                  <a:pt x="9896" y="18598"/>
                  <a:pt x="9907" y="18615"/>
                </a:cubicBezTo>
                <a:cubicBezTo>
                  <a:pt x="9926" y="18619"/>
                  <a:pt x="9944" y="18621"/>
                  <a:pt x="9962" y="18621"/>
                </a:cubicBezTo>
                <a:cubicBezTo>
                  <a:pt x="10014" y="18621"/>
                  <a:pt x="10064" y="18609"/>
                  <a:pt x="10113" y="18609"/>
                </a:cubicBezTo>
                <a:cubicBezTo>
                  <a:pt x="10120" y="18609"/>
                  <a:pt x="10127" y="18609"/>
                  <a:pt x="10134" y="18609"/>
                </a:cubicBezTo>
                <a:cubicBezTo>
                  <a:pt x="10179" y="18604"/>
                  <a:pt x="10230" y="18615"/>
                  <a:pt x="10264" y="18581"/>
                </a:cubicBezTo>
                <a:cubicBezTo>
                  <a:pt x="10259" y="18581"/>
                  <a:pt x="10247" y="18575"/>
                  <a:pt x="10242" y="18575"/>
                </a:cubicBezTo>
                <a:cubicBezTo>
                  <a:pt x="10259" y="18575"/>
                  <a:pt x="10270" y="18575"/>
                  <a:pt x="10281" y="18570"/>
                </a:cubicBezTo>
                <a:lnTo>
                  <a:pt x="10281" y="18570"/>
                </a:lnTo>
                <a:cubicBezTo>
                  <a:pt x="10273" y="18583"/>
                  <a:pt x="10278" y="18611"/>
                  <a:pt x="10294" y="18611"/>
                </a:cubicBezTo>
                <a:cubicBezTo>
                  <a:pt x="10299" y="18611"/>
                  <a:pt x="10304" y="18609"/>
                  <a:pt x="10310" y="18604"/>
                </a:cubicBezTo>
                <a:cubicBezTo>
                  <a:pt x="10361" y="18598"/>
                  <a:pt x="10412" y="18592"/>
                  <a:pt x="10463" y="18587"/>
                </a:cubicBezTo>
                <a:lnTo>
                  <a:pt x="10463" y="18615"/>
                </a:lnTo>
                <a:lnTo>
                  <a:pt x="10452" y="18615"/>
                </a:lnTo>
                <a:cubicBezTo>
                  <a:pt x="10452" y="18609"/>
                  <a:pt x="10446" y="18598"/>
                  <a:pt x="10440" y="18592"/>
                </a:cubicBezTo>
                <a:cubicBezTo>
                  <a:pt x="10412" y="18604"/>
                  <a:pt x="10389" y="18615"/>
                  <a:pt x="10361" y="18626"/>
                </a:cubicBezTo>
                <a:cubicBezTo>
                  <a:pt x="10335" y="18621"/>
                  <a:pt x="10308" y="18615"/>
                  <a:pt x="10282" y="18615"/>
                </a:cubicBezTo>
                <a:cubicBezTo>
                  <a:pt x="10256" y="18615"/>
                  <a:pt x="10230" y="18621"/>
                  <a:pt x="10208" y="18638"/>
                </a:cubicBezTo>
                <a:lnTo>
                  <a:pt x="10191" y="18638"/>
                </a:lnTo>
                <a:cubicBezTo>
                  <a:pt x="10185" y="18632"/>
                  <a:pt x="10174" y="18621"/>
                  <a:pt x="10174" y="18621"/>
                </a:cubicBezTo>
                <a:cubicBezTo>
                  <a:pt x="10145" y="18626"/>
                  <a:pt x="10123" y="18632"/>
                  <a:pt x="10094" y="18638"/>
                </a:cubicBezTo>
                <a:cubicBezTo>
                  <a:pt x="9969" y="18644"/>
                  <a:pt x="9850" y="18649"/>
                  <a:pt x="9725" y="18661"/>
                </a:cubicBezTo>
                <a:cubicBezTo>
                  <a:pt x="9688" y="18652"/>
                  <a:pt x="9651" y="18650"/>
                  <a:pt x="9613" y="18650"/>
                </a:cubicBezTo>
                <a:cubicBezTo>
                  <a:pt x="9561" y="18650"/>
                  <a:pt x="9508" y="18654"/>
                  <a:pt x="9455" y="18654"/>
                </a:cubicBezTo>
                <a:cubicBezTo>
                  <a:pt x="9417" y="18654"/>
                  <a:pt x="9378" y="18652"/>
                  <a:pt x="9340" y="18644"/>
                </a:cubicBezTo>
                <a:cubicBezTo>
                  <a:pt x="9385" y="18638"/>
                  <a:pt x="9425" y="18632"/>
                  <a:pt x="9470" y="18632"/>
                </a:cubicBezTo>
                <a:lnTo>
                  <a:pt x="9470" y="18638"/>
                </a:lnTo>
                <a:cubicBezTo>
                  <a:pt x="9470" y="18638"/>
                  <a:pt x="9476" y="18632"/>
                  <a:pt x="9476" y="18632"/>
                </a:cubicBezTo>
                <a:cubicBezTo>
                  <a:pt x="9578" y="18626"/>
                  <a:pt x="9680" y="18626"/>
                  <a:pt x="9788" y="18626"/>
                </a:cubicBezTo>
                <a:cubicBezTo>
                  <a:pt x="9793" y="18626"/>
                  <a:pt x="9798" y="18625"/>
                  <a:pt x="9803" y="18625"/>
                </a:cubicBezTo>
                <a:cubicBezTo>
                  <a:pt x="9813" y="18625"/>
                  <a:pt x="9824" y="18626"/>
                  <a:pt x="9835" y="18626"/>
                </a:cubicBezTo>
                <a:cubicBezTo>
                  <a:pt x="9850" y="18626"/>
                  <a:pt x="9864" y="18624"/>
                  <a:pt x="9873" y="18609"/>
                </a:cubicBezTo>
                <a:lnTo>
                  <a:pt x="9833" y="18581"/>
                </a:lnTo>
                <a:cubicBezTo>
                  <a:pt x="9839" y="18575"/>
                  <a:pt x="9839" y="18570"/>
                  <a:pt x="9845" y="18564"/>
                </a:cubicBezTo>
                <a:cubicBezTo>
                  <a:pt x="9862" y="18564"/>
                  <a:pt x="9879" y="18564"/>
                  <a:pt x="9901" y="18558"/>
                </a:cubicBezTo>
                <a:close/>
                <a:moveTo>
                  <a:pt x="10184" y="18694"/>
                </a:moveTo>
                <a:lnTo>
                  <a:pt x="10184" y="18694"/>
                </a:lnTo>
                <a:cubicBezTo>
                  <a:pt x="10184" y="18694"/>
                  <a:pt x="10184" y="18695"/>
                  <a:pt x="10183" y="18695"/>
                </a:cubicBezTo>
                <a:lnTo>
                  <a:pt x="10183" y="18695"/>
                </a:lnTo>
                <a:lnTo>
                  <a:pt x="10185" y="18695"/>
                </a:lnTo>
                <a:cubicBezTo>
                  <a:pt x="10185" y="18694"/>
                  <a:pt x="10184" y="18694"/>
                  <a:pt x="10184" y="18694"/>
                </a:cubicBezTo>
                <a:close/>
                <a:moveTo>
                  <a:pt x="10183" y="18695"/>
                </a:moveTo>
                <a:lnTo>
                  <a:pt x="10134" y="18723"/>
                </a:lnTo>
                <a:cubicBezTo>
                  <a:pt x="10151" y="18723"/>
                  <a:pt x="10162" y="18723"/>
                  <a:pt x="10179" y="18717"/>
                </a:cubicBezTo>
                <a:cubicBezTo>
                  <a:pt x="10179" y="18711"/>
                  <a:pt x="10181" y="18703"/>
                  <a:pt x="10183" y="18695"/>
                </a:cubicBezTo>
                <a:close/>
                <a:moveTo>
                  <a:pt x="10972" y="18764"/>
                </a:moveTo>
                <a:lnTo>
                  <a:pt x="10972" y="18764"/>
                </a:lnTo>
                <a:cubicBezTo>
                  <a:pt x="10970" y="18771"/>
                  <a:pt x="10968" y="18779"/>
                  <a:pt x="10968" y="18785"/>
                </a:cubicBezTo>
                <a:lnTo>
                  <a:pt x="10972" y="18764"/>
                </a:lnTo>
                <a:close/>
                <a:moveTo>
                  <a:pt x="9260" y="18695"/>
                </a:moveTo>
                <a:lnTo>
                  <a:pt x="9260" y="18695"/>
                </a:lnTo>
                <a:cubicBezTo>
                  <a:pt x="9254" y="18712"/>
                  <a:pt x="9243" y="18740"/>
                  <a:pt x="9237" y="18751"/>
                </a:cubicBezTo>
                <a:lnTo>
                  <a:pt x="9311" y="18751"/>
                </a:lnTo>
                <a:cubicBezTo>
                  <a:pt x="9306" y="18763"/>
                  <a:pt x="9289" y="18785"/>
                  <a:pt x="9283" y="18797"/>
                </a:cubicBezTo>
                <a:cubicBezTo>
                  <a:pt x="9260" y="18797"/>
                  <a:pt x="9237" y="18797"/>
                  <a:pt x="9220" y="18780"/>
                </a:cubicBezTo>
                <a:cubicBezTo>
                  <a:pt x="9220" y="18746"/>
                  <a:pt x="9243" y="18717"/>
                  <a:pt x="9260" y="18695"/>
                </a:cubicBezTo>
                <a:close/>
                <a:moveTo>
                  <a:pt x="9345" y="18751"/>
                </a:moveTo>
                <a:cubicBezTo>
                  <a:pt x="9383" y="18751"/>
                  <a:pt x="9421" y="18754"/>
                  <a:pt x="9459" y="18754"/>
                </a:cubicBezTo>
                <a:cubicBezTo>
                  <a:pt x="9478" y="18754"/>
                  <a:pt x="9497" y="18753"/>
                  <a:pt x="9515" y="18751"/>
                </a:cubicBezTo>
                <a:lnTo>
                  <a:pt x="9515" y="18751"/>
                </a:lnTo>
                <a:cubicBezTo>
                  <a:pt x="9504" y="18774"/>
                  <a:pt x="9481" y="18774"/>
                  <a:pt x="9464" y="18785"/>
                </a:cubicBezTo>
                <a:cubicBezTo>
                  <a:pt x="9464" y="18791"/>
                  <a:pt x="9464" y="18802"/>
                  <a:pt x="9464" y="18808"/>
                </a:cubicBezTo>
                <a:cubicBezTo>
                  <a:pt x="9413" y="18785"/>
                  <a:pt x="9351" y="18802"/>
                  <a:pt x="9311" y="18785"/>
                </a:cubicBezTo>
                <a:cubicBezTo>
                  <a:pt x="9311" y="18763"/>
                  <a:pt x="9323" y="18751"/>
                  <a:pt x="9345" y="18751"/>
                </a:cubicBezTo>
                <a:close/>
                <a:moveTo>
                  <a:pt x="9508" y="18788"/>
                </a:moveTo>
                <a:cubicBezTo>
                  <a:pt x="9515" y="18788"/>
                  <a:pt x="9521" y="18792"/>
                  <a:pt x="9521" y="18802"/>
                </a:cubicBezTo>
                <a:cubicBezTo>
                  <a:pt x="9515" y="18808"/>
                  <a:pt x="9498" y="18819"/>
                  <a:pt x="9493" y="18819"/>
                </a:cubicBezTo>
                <a:cubicBezTo>
                  <a:pt x="9469" y="18808"/>
                  <a:pt x="9492" y="18788"/>
                  <a:pt x="9508" y="18788"/>
                </a:cubicBezTo>
                <a:close/>
                <a:moveTo>
                  <a:pt x="9106" y="0"/>
                </a:moveTo>
                <a:cubicBezTo>
                  <a:pt x="9089" y="0"/>
                  <a:pt x="9075" y="23"/>
                  <a:pt x="9062" y="28"/>
                </a:cubicBezTo>
                <a:cubicBezTo>
                  <a:pt x="9051" y="27"/>
                  <a:pt x="9041" y="26"/>
                  <a:pt x="9032" y="26"/>
                </a:cubicBezTo>
                <a:cubicBezTo>
                  <a:pt x="8978" y="26"/>
                  <a:pt x="8935" y="41"/>
                  <a:pt x="8891" y="85"/>
                </a:cubicBezTo>
                <a:cubicBezTo>
                  <a:pt x="8891" y="73"/>
                  <a:pt x="8891" y="50"/>
                  <a:pt x="8891" y="39"/>
                </a:cubicBezTo>
                <a:cubicBezTo>
                  <a:pt x="8886" y="50"/>
                  <a:pt x="8874" y="73"/>
                  <a:pt x="8869" y="85"/>
                </a:cubicBezTo>
                <a:cubicBezTo>
                  <a:pt x="8856" y="76"/>
                  <a:pt x="8841" y="49"/>
                  <a:pt x="8822" y="49"/>
                </a:cubicBezTo>
                <a:cubicBezTo>
                  <a:pt x="8815" y="49"/>
                  <a:pt x="8808" y="53"/>
                  <a:pt x="8801" y="62"/>
                </a:cubicBezTo>
                <a:cubicBezTo>
                  <a:pt x="8761" y="62"/>
                  <a:pt x="8715" y="56"/>
                  <a:pt x="8676" y="56"/>
                </a:cubicBezTo>
                <a:cubicBezTo>
                  <a:pt x="8715" y="79"/>
                  <a:pt x="8767" y="90"/>
                  <a:pt x="8812" y="96"/>
                </a:cubicBezTo>
                <a:lnTo>
                  <a:pt x="8823" y="56"/>
                </a:lnTo>
                <a:cubicBezTo>
                  <a:pt x="8834" y="82"/>
                  <a:pt x="8853" y="96"/>
                  <a:pt x="8874" y="96"/>
                </a:cubicBezTo>
                <a:cubicBezTo>
                  <a:pt x="8885" y="96"/>
                  <a:pt x="8897" y="92"/>
                  <a:pt x="8908" y="85"/>
                </a:cubicBezTo>
                <a:lnTo>
                  <a:pt x="8908" y="85"/>
                </a:lnTo>
                <a:lnTo>
                  <a:pt x="8903" y="119"/>
                </a:lnTo>
                <a:cubicBezTo>
                  <a:pt x="8925" y="85"/>
                  <a:pt x="8948" y="56"/>
                  <a:pt x="8982" y="33"/>
                </a:cubicBezTo>
                <a:cubicBezTo>
                  <a:pt x="9033" y="56"/>
                  <a:pt x="9045" y="107"/>
                  <a:pt x="9050" y="153"/>
                </a:cubicBezTo>
                <a:cubicBezTo>
                  <a:pt x="9096" y="164"/>
                  <a:pt x="9141" y="170"/>
                  <a:pt x="9186" y="175"/>
                </a:cubicBezTo>
                <a:cubicBezTo>
                  <a:pt x="8948" y="192"/>
                  <a:pt x="8715" y="204"/>
                  <a:pt x="8477" y="204"/>
                </a:cubicBezTo>
                <a:cubicBezTo>
                  <a:pt x="8483" y="192"/>
                  <a:pt x="8494" y="175"/>
                  <a:pt x="8506" y="170"/>
                </a:cubicBezTo>
                <a:cubicBezTo>
                  <a:pt x="8500" y="170"/>
                  <a:pt x="8489" y="164"/>
                  <a:pt x="8483" y="164"/>
                </a:cubicBezTo>
                <a:cubicBezTo>
                  <a:pt x="8479" y="196"/>
                  <a:pt x="8464" y="214"/>
                  <a:pt x="8439" y="214"/>
                </a:cubicBezTo>
                <a:cubicBezTo>
                  <a:pt x="8429" y="214"/>
                  <a:pt x="8417" y="210"/>
                  <a:pt x="8403" y="204"/>
                </a:cubicBezTo>
                <a:lnTo>
                  <a:pt x="8454" y="170"/>
                </a:lnTo>
                <a:cubicBezTo>
                  <a:pt x="8437" y="170"/>
                  <a:pt x="8420" y="175"/>
                  <a:pt x="8409" y="175"/>
                </a:cubicBezTo>
                <a:cubicBezTo>
                  <a:pt x="8403" y="192"/>
                  <a:pt x="8403" y="204"/>
                  <a:pt x="8392" y="215"/>
                </a:cubicBezTo>
                <a:cubicBezTo>
                  <a:pt x="8324" y="221"/>
                  <a:pt x="8250" y="221"/>
                  <a:pt x="8176" y="226"/>
                </a:cubicBezTo>
                <a:cubicBezTo>
                  <a:pt x="8173" y="226"/>
                  <a:pt x="8169" y="226"/>
                  <a:pt x="8166" y="226"/>
                </a:cubicBezTo>
                <a:cubicBezTo>
                  <a:pt x="8112" y="226"/>
                  <a:pt x="8048" y="251"/>
                  <a:pt x="7990" y="251"/>
                </a:cubicBezTo>
                <a:cubicBezTo>
                  <a:pt x="7959" y="251"/>
                  <a:pt x="7929" y="244"/>
                  <a:pt x="7904" y="221"/>
                </a:cubicBezTo>
                <a:cubicBezTo>
                  <a:pt x="7864" y="221"/>
                  <a:pt x="7819" y="215"/>
                  <a:pt x="7779" y="209"/>
                </a:cubicBezTo>
                <a:lnTo>
                  <a:pt x="7751" y="232"/>
                </a:lnTo>
                <a:cubicBezTo>
                  <a:pt x="7741" y="227"/>
                  <a:pt x="7730" y="224"/>
                  <a:pt x="7721" y="224"/>
                </a:cubicBezTo>
                <a:cubicBezTo>
                  <a:pt x="7699" y="224"/>
                  <a:pt x="7681" y="238"/>
                  <a:pt x="7677" y="266"/>
                </a:cubicBezTo>
                <a:cubicBezTo>
                  <a:pt x="7706" y="266"/>
                  <a:pt x="7728" y="266"/>
                  <a:pt x="7751" y="260"/>
                </a:cubicBezTo>
                <a:lnTo>
                  <a:pt x="7751" y="260"/>
                </a:lnTo>
                <a:cubicBezTo>
                  <a:pt x="7717" y="277"/>
                  <a:pt x="7683" y="283"/>
                  <a:pt x="7643" y="289"/>
                </a:cubicBezTo>
                <a:cubicBezTo>
                  <a:pt x="7649" y="277"/>
                  <a:pt x="7649" y="255"/>
                  <a:pt x="7654" y="243"/>
                </a:cubicBezTo>
                <a:lnTo>
                  <a:pt x="7654" y="243"/>
                </a:lnTo>
                <a:cubicBezTo>
                  <a:pt x="7637" y="249"/>
                  <a:pt x="7615" y="260"/>
                  <a:pt x="7598" y="272"/>
                </a:cubicBezTo>
                <a:cubicBezTo>
                  <a:pt x="7598" y="249"/>
                  <a:pt x="7598" y="226"/>
                  <a:pt x="7598" y="204"/>
                </a:cubicBezTo>
                <a:cubicBezTo>
                  <a:pt x="7626" y="198"/>
                  <a:pt x="7643" y="192"/>
                  <a:pt x="7666" y="187"/>
                </a:cubicBezTo>
                <a:cubicBezTo>
                  <a:pt x="7671" y="187"/>
                  <a:pt x="7683" y="192"/>
                  <a:pt x="7689" y="198"/>
                </a:cubicBezTo>
                <a:cubicBezTo>
                  <a:pt x="7745" y="192"/>
                  <a:pt x="7796" y="175"/>
                  <a:pt x="7853" y="147"/>
                </a:cubicBezTo>
                <a:lnTo>
                  <a:pt x="7898" y="175"/>
                </a:lnTo>
                <a:cubicBezTo>
                  <a:pt x="7898" y="164"/>
                  <a:pt x="7904" y="136"/>
                  <a:pt x="7904" y="124"/>
                </a:cubicBezTo>
                <a:cubicBezTo>
                  <a:pt x="7879" y="117"/>
                  <a:pt x="7854" y="114"/>
                  <a:pt x="7829" y="114"/>
                </a:cubicBezTo>
                <a:cubicBezTo>
                  <a:pt x="7758" y="114"/>
                  <a:pt x="7686" y="137"/>
                  <a:pt x="7615" y="141"/>
                </a:cubicBezTo>
                <a:lnTo>
                  <a:pt x="7620" y="113"/>
                </a:lnTo>
                <a:lnTo>
                  <a:pt x="7620" y="113"/>
                </a:lnTo>
                <a:cubicBezTo>
                  <a:pt x="7615" y="119"/>
                  <a:pt x="7609" y="136"/>
                  <a:pt x="7609" y="147"/>
                </a:cubicBezTo>
                <a:cubicBezTo>
                  <a:pt x="7558" y="147"/>
                  <a:pt x="7507" y="153"/>
                  <a:pt x="7462" y="175"/>
                </a:cubicBezTo>
                <a:cubicBezTo>
                  <a:pt x="7451" y="174"/>
                  <a:pt x="7440" y="173"/>
                  <a:pt x="7430" y="173"/>
                </a:cubicBezTo>
                <a:cubicBezTo>
                  <a:pt x="7404" y="173"/>
                  <a:pt x="7383" y="181"/>
                  <a:pt x="7371" y="209"/>
                </a:cubicBezTo>
                <a:cubicBezTo>
                  <a:pt x="7365" y="204"/>
                  <a:pt x="7359" y="187"/>
                  <a:pt x="7354" y="175"/>
                </a:cubicBezTo>
                <a:cubicBezTo>
                  <a:pt x="7354" y="187"/>
                  <a:pt x="7348" y="215"/>
                  <a:pt x="7348" y="226"/>
                </a:cubicBezTo>
                <a:cubicBezTo>
                  <a:pt x="7337" y="221"/>
                  <a:pt x="7308" y="209"/>
                  <a:pt x="7291" y="204"/>
                </a:cubicBezTo>
                <a:cubicBezTo>
                  <a:pt x="7291" y="209"/>
                  <a:pt x="7286" y="221"/>
                  <a:pt x="7286" y="226"/>
                </a:cubicBezTo>
                <a:cubicBezTo>
                  <a:pt x="7310" y="229"/>
                  <a:pt x="7336" y="233"/>
                  <a:pt x="7361" y="233"/>
                </a:cubicBezTo>
                <a:cubicBezTo>
                  <a:pt x="7396" y="233"/>
                  <a:pt x="7430" y="225"/>
                  <a:pt x="7456" y="192"/>
                </a:cubicBezTo>
                <a:cubicBezTo>
                  <a:pt x="7467" y="198"/>
                  <a:pt x="7490" y="209"/>
                  <a:pt x="7501" y="221"/>
                </a:cubicBezTo>
                <a:cubicBezTo>
                  <a:pt x="7530" y="209"/>
                  <a:pt x="7564" y="204"/>
                  <a:pt x="7592" y="198"/>
                </a:cubicBezTo>
                <a:lnTo>
                  <a:pt x="7592" y="198"/>
                </a:lnTo>
                <a:cubicBezTo>
                  <a:pt x="7586" y="215"/>
                  <a:pt x="7581" y="255"/>
                  <a:pt x="7575" y="272"/>
                </a:cubicBezTo>
                <a:lnTo>
                  <a:pt x="7530" y="255"/>
                </a:lnTo>
                <a:lnTo>
                  <a:pt x="7530" y="306"/>
                </a:lnTo>
                <a:cubicBezTo>
                  <a:pt x="7524" y="306"/>
                  <a:pt x="7507" y="317"/>
                  <a:pt x="7501" y="317"/>
                </a:cubicBezTo>
                <a:lnTo>
                  <a:pt x="7501" y="260"/>
                </a:lnTo>
                <a:cubicBezTo>
                  <a:pt x="7484" y="272"/>
                  <a:pt x="7473" y="294"/>
                  <a:pt x="7462" y="311"/>
                </a:cubicBezTo>
                <a:cubicBezTo>
                  <a:pt x="7450" y="317"/>
                  <a:pt x="7433" y="323"/>
                  <a:pt x="7416" y="328"/>
                </a:cubicBezTo>
                <a:cubicBezTo>
                  <a:pt x="7433" y="311"/>
                  <a:pt x="7456" y="306"/>
                  <a:pt x="7462" y="289"/>
                </a:cubicBezTo>
                <a:cubicBezTo>
                  <a:pt x="7454" y="283"/>
                  <a:pt x="7447" y="280"/>
                  <a:pt x="7440" y="280"/>
                </a:cubicBezTo>
                <a:cubicBezTo>
                  <a:pt x="7410" y="280"/>
                  <a:pt x="7392" y="336"/>
                  <a:pt x="7359" y="346"/>
                </a:cubicBezTo>
                <a:cubicBezTo>
                  <a:pt x="7337" y="346"/>
                  <a:pt x="7291" y="340"/>
                  <a:pt x="7269" y="340"/>
                </a:cubicBezTo>
                <a:cubicBezTo>
                  <a:pt x="7280" y="328"/>
                  <a:pt x="7297" y="306"/>
                  <a:pt x="7308" y="294"/>
                </a:cubicBezTo>
                <a:lnTo>
                  <a:pt x="7308" y="294"/>
                </a:lnTo>
                <a:cubicBezTo>
                  <a:pt x="7285" y="313"/>
                  <a:pt x="7257" y="324"/>
                  <a:pt x="7229" y="324"/>
                </a:cubicBezTo>
                <a:cubicBezTo>
                  <a:pt x="7224" y="324"/>
                  <a:pt x="7218" y="324"/>
                  <a:pt x="7212" y="323"/>
                </a:cubicBezTo>
                <a:lnTo>
                  <a:pt x="7212" y="323"/>
                </a:lnTo>
                <a:cubicBezTo>
                  <a:pt x="7229" y="328"/>
                  <a:pt x="7257" y="340"/>
                  <a:pt x="7269" y="346"/>
                </a:cubicBezTo>
                <a:cubicBezTo>
                  <a:pt x="7256" y="360"/>
                  <a:pt x="7243" y="367"/>
                  <a:pt x="7231" y="367"/>
                </a:cubicBezTo>
                <a:cubicBezTo>
                  <a:pt x="7211" y="367"/>
                  <a:pt x="7192" y="350"/>
                  <a:pt x="7178" y="328"/>
                </a:cubicBezTo>
                <a:cubicBezTo>
                  <a:pt x="7172" y="340"/>
                  <a:pt x="7161" y="363"/>
                  <a:pt x="7155" y="374"/>
                </a:cubicBezTo>
                <a:cubicBezTo>
                  <a:pt x="7093" y="402"/>
                  <a:pt x="7030" y="414"/>
                  <a:pt x="6968" y="436"/>
                </a:cubicBezTo>
                <a:cubicBezTo>
                  <a:pt x="6979" y="414"/>
                  <a:pt x="6996" y="391"/>
                  <a:pt x="7008" y="363"/>
                </a:cubicBezTo>
                <a:lnTo>
                  <a:pt x="7008" y="363"/>
                </a:lnTo>
                <a:cubicBezTo>
                  <a:pt x="6974" y="380"/>
                  <a:pt x="6957" y="408"/>
                  <a:pt x="6951" y="442"/>
                </a:cubicBezTo>
                <a:cubicBezTo>
                  <a:pt x="6934" y="431"/>
                  <a:pt x="6917" y="414"/>
                  <a:pt x="6906" y="397"/>
                </a:cubicBezTo>
                <a:lnTo>
                  <a:pt x="6906" y="397"/>
                </a:lnTo>
                <a:cubicBezTo>
                  <a:pt x="6911" y="419"/>
                  <a:pt x="6917" y="436"/>
                  <a:pt x="6917" y="453"/>
                </a:cubicBezTo>
                <a:cubicBezTo>
                  <a:pt x="6871" y="453"/>
                  <a:pt x="6832" y="476"/>
                  <a:pt x="6792" y="493"/>
                </a:cubicBezTo>
                <a:cubicBezTo>
                  <a:pt x="6792" y="482"/>
                  <a:pt x="6798" y="459"/>
                  <a:pt x="6798" y="448"/>
                </a:cubicBezTo>
                <a:lnTo>
                  <a:pt x="6798" y="448"/>
                </a:lnTo>
                <a:cubicBezTo>
                  <a:pt x="6786" y="453"/>
                  <a:pt x="6764" y="453"/>
                  <a:pt x="6752" y="459"/>
                </a:cubicBezTo>
                <a:cubicBezTo>
                  <a:pt x="6803" y="499"/>
                  <a:pt x="6741" y="521"/>
                  <a:pt x="6707" y="533"/>
                </a:cubicBezTo>
                <a:lnTo>
                  <a:pt x="6701" y="533"/>
                </a:lnTo>
                <a:lnTo>
                  <a:pt x="6690" y="516"/>
                </a:lnTo>
                <a:cubicBezTo>
                  <a:pt x="6690" y="521"/>
                  <a:pt x="6690" y="527"/>
                  <a:pt x="6690" y="538"/>
                </a:cubicBezTo>
                <a:cubicBezTo>
                  <a:pt x="6645" y="550"/>
                  <a:pt x="6599" y="567"/>
                  <a:pt x="6559" y="589"/>
                </a:cubicBezTo>
                <a:cubicBezTo>
                  <a:pt x="6531" y="601"/>
                  <a:pt x="6508" y="612"/>
                  <a:pt x="6486" y="624"/>
                </a:cubicBezTo>
                <a:cubicBezTo>
                  <a:pt x="6480" y="629"/>
                  <a:pt x="6474" y="629"/>
                  <a:pt x="6469" y="629"/>
                </a:cubicBezTo>
                <a:cubicBezTo>
                  <a:pt x="6463" y="633"/>
                  <a:pt x="6457" y="634"/>
                  <a:pt x="6450" y="634"/>
                </a:cubicBezTo>
                <a:cubicBezTo>
                  <a:pt x="6436" y="634"/>
                  <a:pt x="6421" y="629"/>
                  <a:pt x="6406" y="629"/>
                </a:cubicBezTo>
                <a:cubicBezTo>
                  <a:pt x="6401" y="641"/>
                  <a:pt x="6389" y="658"/>
                  <a:pt x="6384" y="675"/>
                </a:cubicBezTo>
                <a:cubicBezTo>
                  <a:pt x="6378" y="663"/>
                  <a:pt x="6367" y="652"/>
                  <a:pt x="6361" y="641"/>
                </a:cubicBezTo>
                <a:cubicBezTo>
                  <a:pt x="6344" y="652"/>
                  <a:pt x="6332" y="658"/>
                  <a:pt x="6315" y="663"/>
                </a:cubicBezTo>
                <a:cubicBezTo>
                  <a:pt x="6315" y="663"/>
                  <a:pt x="6310" y="663"/>
                  <a:pt x="6310" y="658"/>
                </a:cubicBezTo>
                <a:cubicBezTo>
                  <a:pt x="6298" y="658"/>
                  <a:pt x="6281" y="669"/>
                  <a:pt x="6276" y="680"/>
                </a:cubicBezTo>
                <a:cubicBezTo>
                  <a:pt x="6270" y="682"/>
                  <a:pt x="6265" y="685"/>
                  <a:pt x="6260" y="687"/>
                </a:cubicBezTo>
                <a:lnTo>
                  <a:pt x="6260" y="687"/>
                </a:lnTo>
                <a:cubicBezTo>
                  <a:pt x="6259" y="687"/>
                  <a:pt x="6259" y="686"/>
                  <a:pt x="6259" y="686"/>
                </a:cubicBezTo>
                <a:cubicBezTo>
                  <a:pt x="6259" y="686"/>
                  <a:pt x="6259" y="687"/>
                  <a:pt x="6259" y="687"/>
                </a:cubicBezTo>
                <a:lnTo>
                  <a:pt x="6259" y="687"/>
                </a:lnTo>
                <a:cubicBezTo>
                  <a:pt x="6259" y="687"/>
                  <a:pt x="6259" y="687"/>
                  <a:pt x="6260" y="687"/>
                </a:cubicBezTo>
                <a:lnTo>
                  <a:pt x="6260" y="687"/>
                </a:lnTo>
                <a:cubicBezTo>
                  <a:pt x="6265" y="693"/>
                  <a:pt x="6276" y="703"/>
                  <a:pt x="6281" y="709"/>
                </a:cubicBezTo>
                <a:cubicBezTo>
                  <a:pt x="6304" y="697"/>
                  <a:pt x="6338" y="692"/>
                  <a:pt x="6367" y="680"/>
                </a:cubicBezTo>
                <a:lnTo>
                  <a:pt x="6367" y="680"/>
                </a:lnTo>
                <a:cubicBezTo>
                  <a:pt x="6338" y="697"/>
                  <a:pt x="6310" y="709"/>
                  <a:pt x="6281" y="726"/>
                </a:cubicBezTo>
                <a:cubicBezTo>
                  <a:pt x="6287" y="737"/>
                  <a:pt x="6298" y="754"/>
                  <a:pt x="6304" y="771"/>
                </a:cubicBezTo>
                <a:cubicBezTo>
                  <a:pt x="6344" y="737"/>
                  <a:pt x="6395" y="714"/>
                  <a:pt x="6446" y="697"/>
                </a:cubicBezTo>
                <a:cubicBezTo>
                  <a:pt x="6446" y="686"/>
                  <a:pt x="6457" y="669"/>
                  <a:pt x="6463" y="663"/>
                </a:cubicBezTo>
                <a:cubicBezTo>
                  <a:pt x="6474" y="669"/>
                  <a:pt x="6486" y="680"/>
                  <a:pt x="6491" y="686"/>
                </a:cubicBezTo>
                <a:cubicBezTo>
                  <a:pt x="6514" y="663"/>
                  <a:pt x="6531" y="646"/>
                  <a:pt x="6554" y="624"/>
                </a:cubicBezTo>
                <a:cubicBezTo>
                  <a:pt x="6557" y="625"/>
                  <a:pt x="6561" y="626"/>
                  <a:pt x="6565" y="626"/>
                </a:cubicBezTo>
                <a:cubicBezTo>
                  <a:pt x="6575" y="626"/>
                  <a:pt x="6585" y="622"/>
                  <a:pt x="6593" y="618"/>
                </a:cubicBezTo>
                <a:cubicBezTo>
                  <a:pt x="6597" y="618"/>
                  <a:pt x="6601" y="618"/>
                  <a:pt x="6604" y="618"/>
                </a:cubicBezTo>
                <a:cubicBezTo>
                  <a:pt x="6668" y="618"/>
                  <a:pt x="6728" y="572"/>
                  <a:pt x="6792" y="567"/>
                </a:cubicBezTo>
                <a:lnTo>
                  <a:pt x="6792" y="567"/>
                </a:lnTo>
                <a:cubicBezTo>
                  <a:pt x="6628" y="629"/>
                  <a:pt x="6463" y="703"/>
                  <a:pt x="6315" y="799"/>
                </a:cubicBezTo>
                <a:cubicBezTo>
                  <a:pt x="6315" y="799"/>
                  <a:pt x="6315" y="799"/>
                  <a:pt x="6315" y="805"/>
                </a:cubicBezTo>
                <a:cubicBezTo>
                  <a:pt x="6276" y="816"/>
                  <a:pt x="6236" y="833"/>
                  <a:pt x="6196" y="856"/>
                </a:cubicBezTo>
                <a:cubicBezTo>
                  <a:pt x="6196" y="845"/>
                  <a:pt x="6185" y="822"/>
                  <a:pt x="6185" y="816"/>
                </a:cubicBezTo>
                <a:cubicBezTo>
                  <a:pt x="6168" y="816"/>
                  <a:pt x="6134" y="822"/>
                  <a:pt x="6111" y="828"/>
                </a:cubicBezTo>
                <a:cubicBezTo>
                  <a:pt x="6111" y="839"/>
                  <a:pt x="6106" y="856"/>
                  <a:pt x="6106" y="873"/>
                </a:cubicBezTo>
                <a:lnTo>
                  <a:pt x="6140" y="862"/>
                </a:lnTo>
                <a:lnTo>
                  <a:pt x="6140" y="862"/>
                </a:lnTo>
                <a:cubicBezTo>
                  <a:pt x="6128" y="873"/>
                  <a:pt x="6100" y="890"/>
                  <a:pt x="6088" y="896"/>
                </a:cubicBezTo>
                <a:cubicBezTo>
                  <a:pt x="6088" y="885"/>
                  <a:pt x="6094" y="868"/>
                  <a:pt x="6100" y="862"/>
                </a:cubicBezTo>
                <a:cubicBezTo>
                  <a:pt x="6094" y="856"/>
                  <a:pt x="6077" y="845"/>
                  <a:pt x="6071" y="839"/>
                </a:cubicBezTo>
                <a:cubicBezTo>
                  <a:pt x="6043" y="850"/>
                  <a:pt x="6015" y="862"/>
                  <a:pt x="5986" y="873"/>
                </a:cubicBezTo>
                <a:lnTo>
                  <a:pt x="5992" y="896"/>
                </a:lnTo>
                <a:cubicBezTo>
                  <a:pt x="6006" y="893"/>
                  <a:pt x="6020" y="892"/>
                  <a:pt x="6035" y="892"/>
                </a:cubicBezTo>
                <a:cubicBezTo>
                  <a:pt x="6049" y="892"/>
                  <a:pt x="6063" y="893"/>
                  <a:pt x="6077" y="896"/>
                </a:cubicBezTo>
                <a:cubicBezTo>
                  <a:pt x="6043" y="896"/>
                  <a:pt x="6015" y="907"/>
                  <a:pt x="5992" y="930"/>
                </a:cubicBezTo>
                <a:lnTo>
                  <a:pt x="5975" y="879"/>
                </a:lnTo>
                <a:cubicBezTo>
                  <a:pt x="5947" y="890"/>
                  <a:pt x="5918" y="902"/>
                  <a:pt x="5890" y="913"/>
                </a:cubicBezTo>
                <a:lnTo>
                  <a:pt x="5981" y="913"/>
                </a:lnTo>
                <a:cubicBezTo>
                  <a:pt x="5967" y="927"/>
                  <a:pt x="5949" y="937"/>
                  <a:pt x="5927" y="937"/>
                </a:cubicBezTo>
                <a:cubicBezTo>
                  <a:pt x="5922" y="937"/>
                  <a:pt x="5918" y="937"/>
                  <a:pt x="5913" y="936"/>
                </a:cubicBezTo>
                <a:cubicBezTo>
                  <a:pt x="5862" y="970"/>
                  <a:pt x="5805" y="981"/>
                  <a:pt x="5754" y="1009"/>
                </a:cubicBezTo>
                <a:lnTo>
                  <a:pt x="5737" y="981"/>
                </a:lnTo>
                <a:cubicBezTo>
                  <a:pt x="5731" y="998"/>
                  <a:pt x="5720" y="1021"/>
                  <a:pt x="5714" y="1038"/>
                </a:cubicBezTo>
                <a:cubicBezTo>
                  <a:pt x="5708" y="1021"/>
                  <a:pt x="5691" y="1009"/>
                  <a:pt x="5680" y="992"/>
                </a:cubicBezTo>
                <a:cubicBezTo>
                  <a:pt x="5674" y="1015"/>
                  <a:pt x="5663" y="1038"/>
                  <a:pt x="5646" y="1060"/>
                </a:cubicBezTo>
                <a:cubicBezTo>
                  <a:pt x="5629" y="1060"/>
                  <a:pt x="5612" y="1066"/>
                  <a:pt x="5595" y="1072"/>
                </a:cubicBezTo>
                <a:cubicBezTo>
                  <a:pt x="5612" y="1049"/>
                  <a:pt x="5629" y="1026"/>
                  <a:pt x="5635" y="1004"/>
                </a:cubicBezTo>
                <a:lnTo>
                  <a:pt x="5635" y="1004"/>
                </a:lnTo>
                <a:cubicBezTo>
                  <a:pt x="5623" y="1009"/>
                  <a:pt x="5595" y="1026"/>
                  <a:pt x="5584" y="1038"/>
                </a:cubicBezTo>
                <a:cubicBezTo>
                  <a:pt x="5578" y="1026"/>
                  <a:pt x="5567" y="1009"/>
                  <a:pt x="5567" y="998"/>
                </a:cubicBezTo>
                <a:cubicBezTo>
                  <a:pt x="5561" y="1015"/>
                  <a:pt x="5555" y="1043"/>
                  <a:pt x="5555" y="1055"/>
                </a:cubicBezTo>
                <a:cubicBezTo>
                  <a:pt x="5539" y="1055"/>
                  <a:pt x="5513" y="1066"/>
                  <a:pt x="5496" y="1066"/>
                </a:cubicBezTo>
                <a:cubicBezTo>
                  <a:pt x="5482" y="1066"/>
                  <a:pt x="5473" y="1060"/>
                  <a:pt x="5476" y="1038"/>
                </a:cubicBezTo>
                <a:lnTo>
                  <a:pt x="5476" y="1038"/>
                </a:lnTo>
                <a:lnTo>
                  <a:pt x="5481" y="1043"/>
                </a:lnTo>
                <a:cubicBezTo>
                  <a:pt x="5532" y="981"/>
                  <a:pt x="5652" y="998"/>
                  <a:pt x="5680" y="907"/>
                </a:cubicBezTo>
                <a:cubicBezTo>
                  <a:pt x="5680" y="919"/>
                  <a:pt x="5686" y="936"/>
                  <a:pt x="5691" y="941"/>
                </a:cubicBezTo>
                <a:cubicBezTo>
                  <a:pt x="5879" y="879"/>
                  <a:pt x="6060" y="788"/>
                  <a:pt x="6253" y="731"/>
                </a:cubicBezTo>
                <a:cubicBezTo>
                  <a:pt x="6259" y="715"/>
                  <a:pt x="6259" y="704"/>
                  <a:pt x="6259" y="687"/>
                </a:cubicBezTo>
                <a:lnTo>
                  <a:pt x="6259" y="687"/>
                </a:lnTo>
                <a:cubicBezTo>
                  <a:pt x="6099" y="750"/>
                  <a:pt x="5936" y="773"/>
                  <a:pt x="5782" y="839"/>
                </a:cubicBezTo>
                <a:cubicBezTo>
                  <a:pt x="5759" y="879"/>
                  <a:pt x="5714" y="868"/>
                  <a:pt x="5674" y="873"/>
                </a:cubicBezTo>
                <a:cubicBezTo>
                  <a:pt x="5635" y="902"/>
                  <a:pt x="5589" y="924"/>
                  <a:pt x="5544" y="941"/>
                </a:cubicBezTo>
                <a:cubicBezTo>
                  <a:pt x="5538" y="947"/>
                  <a:pt x="5527" y="958"/>
                  <a:pt x="5521" y="964"/>
                </a:cubicBezTo>
                <a:cubicBezTo>
                  <a:pt x="5498" y="964"/>
                  <a:pt x="5476" y="970"/>
                  <a:pt x="5447" y="970"/>
                </a:cubicBezTo>
                <a:cubicBezTo>
                  <a:pt x="5430" y="981"/>
                  <a:pt x="5413" y="992"/>
                  <a:pt x="5396" y="1009"/>
                </a:cubicBezTo>
                <a:cubicBezTo>
                  <a:pt x="5391" y="1004"/>
                  <a:pt x="5374" y="998"/>
                  <a:pt x="5368" y="998"/>
                </a:cubicBezTo>
                <a:lnTo>
                  <a:pt x="5374" y="1015"/>
                </a:lnTo>
                <a:cubicBezTo>
                  <a:pt x="5340" y="1026"/>
                  <a:pt x="5306" y="1038"/>
                  <a:pt x="5271" y="1055"/>
                </a:cubicBezTo>
                <a:cubicBezTo>
                  <a:pt x="5271" y="1049"/>
                  <a:pt x="5266" y="1043"/>
                  <a:pt x="5260" y="1038"/>
                </a:cubicBezTo>
                <a:cubicBezTo>
                  <a:pt x="5254" y="1049"/>
                  <a:pt x="5249" y="1066"/>
                  <a:pt x="5243" y="1072"/>
                </a:cubicBezTo>
                <a:cubicBezTo>
                  <a:pt x="5175" y="1072"/>
                  <a:pt x="5130" y="1146"/>
                  <a:pt x="5062" y="1151"/>
                </a:cubicBezTo>
                <a:cubicBezTo>
                  <a:pt x="4993" y="1236"/>
                  <a:pt x="4874" y="1242"/>
                  <a:pt x="4789" y="1304"/>
                </a:cubicBezTo>
                <a:cubicBezTo>
                  <a:pt x="4789" y="1316"/>
                  <a:pt x="4789" y="1338"/>
                  <a:pt x="4789" y="1344"/>
                </a:cubicBezTo>
                <a:cubicBezTo>
                  <a:pt x="4778" y="1344"/>
                  <a:pt x="4761" y="1333"/>
                  <a:pt x="4749" y="1333"/>
                </a:cubicBezTo>
                <a:cubicBezTo>
                  <a:pt x="4642" y="1395"/>
                  <a:pt x="4511" y="1424"/>
                  <a:pt x="4420" y="1514"/>
                </a:cubicBezTo>
                <a:cubicBezTo>
                  <a:pt x="4426" y="1520"/>
                  <a:pt x="4432" y="1537"/>
                  <a:pt x="4437" y="1543"/>
                </a:cubicBezTo>
                <a:cubicBezTo>
                  <a:pt x="4488" y="1514"/>
                  <a:pt x="4540" y="1480"/>
                  <a:pt x="4585" y="1446"/>
                </a:cubicBezTo>
                <a:cubicBezTo>
                  <a:pt x="4596" y="1446"/>
                  <a:pt x="4608" y="1452"/>
                  <a:pt x="4613" y="1452"/>
                </a:cubicBezTo>
                <a:cubicBezTo>
                  <a:pt x="4681" y="1395"/>
                  <a:pt x="4778" y="1367"/>
                  <a:pt x="4857" y="1327"/>
                </a:cubicBezTo>
                <a:cubicBezTo>
                  <a:pt x="4857" y="1321"/>
                  <a:pt x="4863" y="1304"/>
                  <a:pt x="4863" y="1293"/>
                </a:cubicBezTo>
                <a:cubicBezTo>
                  <a:pt x="4886" y="1293"/>
                  <a:pt x="4908" y="1293"/>
                  <a:pt x="4937" y="1287"/>
                </a:cubicBezTo>
                <a:cubicBezTo>
                  <a:pt x="4942" y="1276"/>
                  <a:pt x="4948" y="1248"/>
                  <a:pt x="4954" y="1236"/>
                </a:cubicBezTo>
                <a:cubicBezTo>
                  <a:pt x="4959" y="1242"/>
                  <a:pt x="4971" y="1259"/>
                  <a:pt x="4976" y="1265"/>
                </a:cubicBezTo>
                <a:cubicBezTo>
                  <a:pt x="4988" y="1259"/>
                  <a:pt x="4999" y="1236"/>
                  <a:pt x="5010" y="1231"/>
                </a:cubicBezTo>
                <a:cubicBezTo>
                  <a:pt x="5022" y="1242"/>
                  <a:pt x="5039" y="1253"/>
                  <a:pt x="5056" y="1265"/>
                </a:cubicBezTo>
                <a:cubicBezTo>
                  <a:pt x="5050" y="1253"/>
                  <a:pt x="5039" y="1236"/>
                  <a:pt x="5033" y="1225"/>
                </a:cubicBezTo>
                <a:cubicBezTo>
                  <a:pt x="5181" y="1168"/>
                  <a:pt x="5323" y="1117"/>
                  <a:pt x="5459" y="1043"/>
                </a:cubicBezTo>
                <a:cubicBezTo>
                  <a:pt x="5464" y="1077"/>
                  <a:pt x="5464" y="1106"/>
                  <a:pt x="5464" y="1134"/>
                </a:cubicBezTo>
                <a:cubicBezTo>
                  <a:pt x="5459" y="1123"/>
                  <a:pt x="5453" y="1106"/>
                  <a:pt x="5447" y="1094"/>
                </a:cubicBezTo>
                <a:cubicBezTo>
                  <a:pt x="5374" y="1117"/>
                  <a:pt x="5311" y="1157"/>
                  <a:pt x="5243" y="1191"/>
                </a:cubicBezTo>
                <a:cubicBezTo>
                  <a:pt x="5254" y="1197"/>
                  <a:pt x="5266" y="1214"/>
                  <a:pt x="5271" y="1219"/>
                </a:cubicBezTo>
                <a:cubicBezTo>
                  <a:pt x="5186" y="1276"/>
                  <a:pt x="5096" y="1321"/>
                  <a:pt x="4999" y="1361"/>
                </a:cubicBezTo>
                <a:cubicBezTo>
                  <a:pt x="5005" y="1327"/>
                  <a:pt x="5027" y="1310"/>
                  <a:pt x="5056" y="1293"/>
                </a:cubicBezTo>
                <a:lnTo>
                  <a:pt x="5056" y="1287"/>
                </a:lnTo>
                <a:cubicBezTo>
                  <a:pt x="5039" y="1293"/>
                  <a:pt x="5016" y="1304"/>
                  <a:pt x="4993" y="1310"/>
                </a:cubicBezTo>
                <a:cubicBezTo>
                  <a:pt x="4993" y="1333"/>
                  <a:pt x="4993" y="1355"/>
                  <a:pt x="4993" y="1378"/>
                </a:cubicBezTo>
                <a:cubicBezTo>
                  <a:pt x="4991" y="1379"/>
                  <a:pt x="4989" y="1379"/>
                  <a:pt x="4987" y="1379"/>
                </a:cubicBezTo>
                <a:cubicBezTo>
                  <a:pt x="4965" y="1379"/>
                  <a:pt x="4964" y="1348"/>
                  <a:pt x="4948" y="1333"/>
                </a:cubicBezTo>
                <a:cubicBezTo>
                  <a:pt x="4914" y="1361"/>
                  <a:pt x="4869" y="1384"/>
                  <a:pt x="4829" y="1407"/>
                </a:cubicBezTo>
                <a:lnTo>
                  <a:pt x="4908" y="1401"/>
                </a:lnTo>
                <a:lnTo>
                  <a:pt x="4908" y="1401"/>
                </a:lnTo>
                <a:cubicBezTo>
                  <a:pt x="4864" y="1419"/>
                  <a:pt x="4823" y="1471"/>
                  <a:pt x="4777" y="1471"/>
                </a:cubicBezTo>
                <a:cubicBezTo>
                  <a:pt x="4765" y="1471"/>
                  <a:pt x="4752" y="1467"/>
                  <a:pt x="4738" y="1458"/>
                </a:cubicBezTo>
                <a:cubicBezTo>
                  <a:pt x="4710" y="1475"/>
                  <a:pt x="4681" y="1492"/>
                  <a:pt x="4653" y="1514"/>
                </a:cubicBezTo>
                <a:cubicBezTo>
                  <a:pt x="4670" y="1503"/>
                  <a:pt x="4687" y="1497"/>
                  <a:pt x="4704" y="1492"/>
                </a:cubicBezTo>
                <a:lnTo>
                  <a:pt x="4715" y="1503"/>
                </a:lnTo>
                <a:cubicBezTo>
                  <a:pt x="4687" y="1520"/>
                  <a:pt x="4659" y="1537"/>
                  <a:pt x="4636" y="1554"/>
                </a:cubicBezTo>
                <a:cubicBezTo>
                  <a:pt x="4630" y="1548"/>
                  <a:pt x="4619" y="1531"/>
                  <a:pt x="4613" y="1526"/>
                </a:cubicBezTo>
                <a:lnTo>
                  <a:pt x="4613" y="1526"/>
                </a:lnTo>
                <a:cubicBezTo>
                  <a:pt x="4630" y="1560"/>
                  <a:pt x="4602" y="1571"/>
                  <a:pt x="4574" y="1577"/>
                </a:cubicBezTo>
                <a:cubicBezTo>
                  <a:pt x="4574" y="1571"/>
                  <a:pt x="4568" y="1548"/>
                  <a:pt x="4568" y="1537"/>
                </a:cubicBezTo>
                <a:cubicBezTo>
                  <a:pt x="4494" y="1594"/>
                  <a:pt x="4409" y="1639"/>
                  <a:pt x="4330" y="1690"/>
                </a:cubicBezTo>
                <a:cubicBezTo>
                  <a:pt x="4341" y="1685"/>
                  <a:pt x="4364" y="1673"/>
                  <a:pt x="4375" y="1668"/>
                </a:cubicBezTo>
                <a:lnTo>
                  <a:pt x="4398" y="1696"/>
                </a:lnTo>
                <a:cubicBezTo>
                  <a:pt x="4369" y="1713"/>
                  <a:pt x="4341" y="1730"/>
                  <a:pt x="4313" y="1747"/>
                </a:cubicBezTo>
                <a:cubicBezTo>
                  <a:pt x="4307" y="1736"/>
                  <a:pt x="4301" y="1719"/>
                  <a:pt x="4301" y="1707"/>
                </a:cubicBezTo>
                <a:cubicBezTo>
                  <a:pt x="4199" y="1764"/>
                  <a:pt x="4097" y="1821"/>
                  <a:pt x="4012" y="1894"/>
                </a:cubicBezTo>
                <a:cubicBezTo>
                  <a:pt x="4069" y="1872"/>
                  <a:pt x="4114" y="1832"/>
                  <a:pt x="4176" y="1815"/>
                </a:cubicBezTo>
                <a:lnTo>
                  <a:pt x="4176" y="1815"/>
                </a:lnTo>
                <a:cubicBezTo>
                  <a:pt x="4108" y="1883"/>
                  <a:pt x="4023" y="1929"/>
                  <a:pt x="3944" y="1968"/>
                </a:cubicBezTo>
                <a:cubicBezTo>
                  <a:pt x="3938" y="1963"/>
                  <a:pt x="3927" y="1963"/>
                  <a:pt x="3921" y="1963"/>
                </a:cubicBezTo>
                <a:cubicBezTo>
                  <a:pt x="3918" y="1962"/>
                  <a:pt x="3914" y="1962"/>
                  <a:pt x="3911" y="1962"/>
                </a:cubicBezTo>
                <a:cubicBezTo>
                  <a:pt x="3881" y="1962"/>
                  <a:pt x="3856" y="1982"/>
                  <a:pt x="3836" y="2002"/>
                </a:cubicBezTo>
                <a:cubicBezTo>
                  <a:pt x="3843" y="2005"/>
                  <a:pt x="3850" y="2006"/>
                  <a:pt x="3856" y="2006"/>
                </a:cubicBezTo>
                <a:cubicBezTo>
                  <a:pt x="3878" y="2006"/>
                  <a:pt x="3900" y="1995"/>
                  <a:pt x="3921" y="1991"/>
                </a:cubicBezTo>
                <a:lnTo>
                  <a:pt x="3921" y="1991"/>
                </a:lnTo>
                <a:cubicBezTo>
                  <a:pt x="3893" y="2019"/>
                  <a:pt x="3859" y="2042"/>
                  <a:pt x="3825" y="2065"/>
                </a:cubicBezTo>
                <a:cubicBezTo>
                  <a:pt x="3819" y="2053"/>
                  <a:pt x="3813" y="2036"/>
                  <a:pt x="3813" y="2025"/>
                </a:cubicBezTo>
                <a:cubicBezTo>
                  <a:pt x="3785" y="2042"/>
                  <a:pt x="3757" y="2065"/>
                  <a:pt x="3728" y="2082"/>
                </a:cubicBezTo>
                <a:lnTo>
                  <a:pt x="3796" y="2082"/>
                </a:lnTo>
                <a:cubicBezTo>
                  <a:pt x="3757" y="2110"/>
                  <a:pt x="3711" y="2138"/>
                  <a:pt x="3666" y="2161"/>
                </a:cubicBezTo>
                <a:cubicBezTo>
                  <a:pt x="3649" y="2150"/>
                  <a:pt x="3632" y="2133"/>
                  <a:pt x="3620" y="2121"/>
                </a:cubicBezTo>
                <a:cubicBezTo>
                  <a:pt x="3603" y="2212"/>
                  <a:pt x="3473" y="2235"/>
                  <a:pt x="3433" y="2320"/>
                </a:cubicBezTo>
                <a:cubicBezTo>
                  <a:pt x="3444" y="2314"/>
                  <a:pt x="3462" y="2297"/>
                  <a:pt x="3473" y="2292"/>
                </a:cubicBezTo>
                <a:cubicBezTo>
                  <a:pt x="3479" y="2297"/>
                  <a:pt x="3490" y="2303"/>
                  <a:pt x="3496" y="2309"/>
                </a:cubicBezTo>
                <a:cubicBezTo>
                  <a:pt x="3484" y="2314"/>
                  <a:pt x="3456" y="2331"/>
                  <a:pt x="3444" y="2337"/>
                </a:cubicBezTo>
                <a:cubicBezTo>
                  <a:pt x="3433" y="2348"/>
                  <a:pt x="3427" y="2360"/>
                  <a:pt x="3422" y="2377"/>
                </a:cubicBezTo>
                <a:cubicBezTo>
                  <a:pt x="3416" y="2360"/>
                  <a:pt x="3405" y="2337"/>
                  <a:pt x="3399" y="2320"/>
                </a:cubicBezTo>
                <a:cubicBezTo>
                  <a:pt x="3365" y="2343"/>
                  <a:pt x="3337" y="2365"/>
                  <a:pt x="3325" y="2405"/>
                </a:cubicBezTo>
                <a:cubicBezTo>
                  <a:pt x="3291" y="2428"/>
                  <a:pt x="3257" y="2445"/>
                  <a:pt x="3223" y="2462"/>
                </a:cubicBezTo>
                <a:lnTo>
                  <a:pt x="3206" y="2496"/>
                </a:lnTo>
                <a:cubicBezTo>
                  <a:pt x="3161" y="2519"/>
                  <a:pt x="3121" y="2547"/>
                  <a:pt x="3087" y="2581"/>
                </a:cubicBezTo>
                <a:cubicBezTo>
                  <a:pt x="3092" y="2567"/>
                  <a:pt x="3093" y="2549"/>
                  <a:pt x="3096" y="2537"/>
                </a:cubicBezTo>
                <a:lnTo>
                  <a:pt x="3096" y="2537"/>
                </a:lnTo>
                <a:cubicBezTo>
                  <a:pt x="3077" y="2584"/>
                  <a:pt x="3035" y="2612"/>
                  <a:pt x="3025" y="2666"/>
                </a:cubicBezTo>
                <a:cubicBezTo>
                  <a:pt x="3059" y="2638"/>
                  <a:pt x="3098" y="2609"/>
                  <a:pt x="3138" y="2592"/>
                </a:cubicBezTo>
                <a:lnTo>
                  <a:pt x="3138" y="2592"/>
                </a:lnTo>
                <a:cubicBezTo>
                  <a:pt x="3036" y="2700"/>
                  <a:pt x="2917" y="2797"/>
                  <a:pt x="2798" y="2887"/>
                </a:cubicBezTo>
                <a:cubicBezTo>
                  <a:pt x="2815" y="2865"/>
                  <a:pt x="2837" y="2848"/>
                  <a:pt x="2854" y="2825"/>
                </a:cubicBezTo>
                <a:cubicBezTo>
                  <a:pt x="2848" y="2822"/>
                  <a:pt x="2841" y="2821"/>
                  <a:pt x="2835" y="2821"/>
                </a:cubicBezTo>
                <a:cubicBezTo>
                  <a:pt x="2813" y="2821"/>
                  <a:pt x="2792" y="2833"/>
                  <a:pt x="2775" y="2842"/>
                </a:cubicBezTo>
                <a:cubicBezTo>
                  <a:pt x="2758" y="2865"/>
                  <a:pt x="2747" y="2893"/>
                  <a:pt x="2730" y="2916"/>
                </a:cubicBezTo>
                <a:cubicBezTo>
                  <a:pt x="2724" y="2910"/>
                  <a:pt x="2707" y="2904"/>
                  <a:pt x="2701" y="2904"/>
                </a:cubicBezTo>
                <a:cubicBezTo>
                  <a:pt x="2706" y="2931"/>
                  <a:pt x="2659" y="2998"/>
                  <a:pt x="2630" y="2998"/>
                </a:cubicBezTo>
                <a:cubicBezTo>
                  <a:pt x="2621" y="2998"/>
                  <a:pt x="2614" y="2992"/>
                  <a:pt x="2610" y="2978"/>
                </a:cubicBezTo>
                <a:cubicBezTo>
                  <a:pt x="2684" y="2859"/>
                  <a:pt x="2820" y="2791"/>
                  <a:pt x="2888" y="2666"/>
                </a:cubicBezTo>
                <a:lnTo>
                  <a:pt x="2917" y="2666"/>
                </a:lnTo>
                <a:cubicBezTo>
                  <a:pt x="2974" y="2604"/>
                  <a:pt x="3047" y="2553"/>
                  <a:pt x="3110" y="2502"/>
                </a:cubicBezTo>
                <a:cubicBezTo>
                  <a:pt x="3104" y="2485"/>
                  <a:pt x="3087" y="2456"/>
                  <a:pt x="3081" y="2439"/>
                </a:cubicBezTo>
                <a:cubicBezTo>
                  <a:pt x="3042" y="2468"/>
                  <a:pt x="3008" y="2507"/>
                  <a:pt x="3013" y="2558"/>
                </a:cubicBezTo>
                <a:cubicBezTo>
                  <a:pt x="2996" y="2564"/>
                  <a:pt x="2979" y="2575"/>
                  <a:pt x="2962" y="2581"/>
                </a:cubicBezTo>
                <a:cubicBezTo>
                  <a:pt x="2917" y="2581"/>
                  <a:pt x="2900" y="2638"/>
                  <a:pt x="2871" y="2655"/>
                </a:cubicBezTo>
                <a:lnTo>
                  <a:pt x="2849" y="2621"/>
                </a:lnTo>
                <a:lnTo>
                  <a:pt x="2849" y="2621"/>
                </a:lnTo>
                <a:cubicBezTo>
                  <a:pt x="2854" y="2632"/>
                  <a:pt x="2860" y="2649"/>
                  <a:pt x="2860" y="2660"/>
                </a:cubicBezTo>
                <a:cubicBezTo>
                  <a:pt x="2837" y="2666"/>
                  <a:pt x="2803" y="2672"/>
                  <a:pt x="2781" y="2672"/>
                </a:cubicBezTo>
                <a:cubicBezTo>
                  <a:pt x="2781" y="2694"/>
                  <a:pt x="2775" y="2711"/>
                  <a:pt x="2775" y="2734"/>
                </a:cubicBezTo>
                <a:cubicBezTo>
                  <a:pt x="2764" y="2729"/>
                  <a:pt x="2741" y="2729"/>
                  <a:pt x="2724" y="2723"/>
                </a:cubicBezTo>
                <a:lnTo>
                  <a:pt x="2724" y="2723"/>
                </a:lnTo>
                <a:cubicBezTo>
                  <a:pt x="2735" y="2729"/>
                  <a:pt x="2747" y="2740"/>
                  <a:pt x="2752" y="2746"/>
                </a:cubicBezTo>
                <a:cubicBezTo>
                  <a:pt x="2726" y="2761"/>
                  <a:pt x="2701" y="2786"/>
                  <a:pt x="2670" y="2786"/>
                </a:cubicBezTo>
                <a:cubicBezTo>
                  <a:pt x="2667" y="2786"/>
                  <a:pt x="2665" y="2786"/>
                  <a:pt x="2662" y="2785"/>
                </a:cubicBezTo>
                <a:lnTo>
                  <a:pt x="2662" y="2785"/>
                </a:lnTo>
                <a:cubicBezTo>
                  <a:pt x="2667" y="2791"/>
                  <a:pt x="2679" y="2797"/>
                  <a:pt x="2684" y="2802"/>
                </a:cubicBezTo>
                <a:cubicBezTo>
                  <a:pt x="2605" y="2865"/>
                  <a:pt x="2542" y="2950"/>
                  <a:pt x="2474" y="3024"/>
                </a:cubicBezTo>
                <a:cubicBezTo>
                  <a:pt x="2469" y="3012"/>
                  <a:pt x="2469" y="2995"/>
                  <a:pt x="2463" y="2984"/>
                </a:cubicBezTo>
                <a:lnTo>
                  <a:pt x="2463" y="2984"/>
                </a:lnTo>
                <a:cubicBezTo>
                  <a:pt x="2469" y="3046"/>
                  <a:pt x="2401" y="3126"/>
                  <a:pt x="2344" y="3126"/>
                </a:cubicBezTo>
                <a:cubicBezTo>
                  <a:pt x="2315" y="3126"/>
                  <a:pt x="2327" y="3160"/>
                  <a:pt x="2321" y="3177"/>
                </a:cubicBezTo>
                <a:cubicBezTo>
                  <a:pt x="2300" y="3198"/>
                  <a:pt x="2283" y="3218"/>
                  <a:pt x="2271" y="3239"/>
                </a:cubicBezTo>
                <a:lnTo>
                  <a:pt x="2271" y="3239"/>
                </a:lnTo>
                <a:cubicBezTo>
                  <a:pt x="2283" y="3235"/>
                  <a:pt x="2294" y="3233"/>
                  <a:pt x="2306" y="3233"/>
                </a:cubicBezTo>
                <a:cubicBezTo>
                  <a:pt x="2342" y="3233"/>
                  <a:pt x="2376" y="3252"/>
                  <a:pt x="2406" y="3273"/>
                </a:cubicBezTo>
                <a:cubicBezTo>
                  <a:pt x="2446" y="3245"/>
                  <a:pt x="2480" y="3216"/>
                  <a:pt x="2514" y="3188"/>
                </a:cubicBezTo>
                <a:lnTo>
                  <a:pt x="2514" y="3188"/>
                </a:lnTo>
                <a:cubicBezTo>
                  <a:pt x="2366" y="3370"/>
                  <a:pt x="2213" y="3557"/>
                  <a:pt x="2054" y="3733"/>
                </a:cubicBezTo>
                <a:cubicBezTo>
                  <a:pt x="2054" y="3721"/>
                  <a:pt x="2049" y="3699"/>
                  <a:pt x="2049" y="3687"/>
                </a:cubicBezTo>
                <a:cubicBezTo>
                  <a:pt x="2043" y="3687"/>
                  <a:pt x="2037" y="3693"/>
                  <a:pt x="2032" y="3699"/>
                </a:cubicBezTo>
                <a:cubicBezTo>
                  <a:pt x="2060" y="3738"/>
                  <a:pt x="2054" y="3767"/>
                  <a:pt x="2003" y="3784"/>
                </a:cubicBezTo>
                <a:cubicBezTo>
                  <a:pt x="2009" y="3767"/>
                  <a:pt x="2015" y="3738"/>
                  <a:pt x="2015" y="3727"/>
                </a:cubicBezTo>
                <a:lnTo>
                  <a:pt x="2015" y="3727"/>
                </a:lnTo>
                <a:cubicBezTo>
                  <a:pt x="2009" y="3738"/>
                  <a:pt x="1998" y="3750"/>
                  <a:pt x="1986" y="3761"/>
                </a:cubicBezTo>
                <a:cubicBezTo>
                  <a:pt x="1998" y="3772"/>
                  <a:pt x="2003" y="3784"/>
                  <a:pt x="2009" y="3801"/>
                </a:cubicBezTo>
                <a:cubicBezTo>
                  <a:pt x="1969" y="3858"/>
                  <a:pt x="1918" y="3909"/>
                  <a:pt x="1873" y="3965"/>
                </a:cubicBezTo>
                <a:cubicBezTo>
                  <a:pt x="1810" y="4028"/>
                  <a:pt x="1782" y="4158"/>
                  <a:pt x="1686" y="4164"/>
                </a:cubicBezTo>
                <a:cubicBezTo>
                  <a:pt x="1657" y="4198"/>
                  <a:pt x="1623" y="4226"/>
                  <a:pt x="1589" y="4249"/>
                </a:cubicBezTo>
                <a:cubicBezTo>
                  <a:pt x="1589" y="4260"/>
                  <a:pt x="1589" y="4277"/>
                  <a:pt x="1589" y="4283"/>
                </a:cubicBezTo>
                <a:cubicBezTo>
                  <a:pt x="1555" y="4300"/>
                  <a:pt x="1544" y="4334"/>
                  <a:pt x="1566" y="4363"/>
                </a:cubicBezTo>
                <a:cubicBezTo>
                  <a:pt x="1583" y="4346"/>
                  <a:pt x="1595" y="4323"/>
                  <a:pt x="1612" y="4306"/>
                </a:cubicBezTo>
                <a:lnTo>
                  <a:pt x="1612" y="4306"/>
                </a:lnTo>
                <a:cubicBezTo>
                  <a:pt x="1601" y="4340"/>
                  <a:pt x="1583" y="4374"/>
                  <a:pt x="1561" y="4402"/>
                </a:cubicBezTo>
                <a:cubicBezTo>
                  <a:pt x="1555" y="4397"/>
                  <a:pt x="1538" y="4374"/>
                  <a:pt x="1532" y="4368"/>
                </a:cubicBezTo>
                <a:cubicBezTo>
                  <a:pt x="1527" y="4385"/>
                  <a:pt x="1521" y="4408"/>
                  <a:pt x="1510" y="4425"/>
                </a:cubicBezTo>
                <a:cubicBezTo>
                  <a:pt x="1498" y="4408"/>
                  <a:pt x="1481" y="4397"/>
                  <a:pt x="1464" y="4380"/>
                </a:cubicBezTo>
                <a:cubicBezTo>
                  <a:pt x="1476" y="4357"/>
                  <a:pt x="1487" y="4340"/>
                  <a:pt x="1498" y="4317"/>
                </a:cubicBezTo>
                <a:cubicBezTo>
                  <a:pt x="1504" y="4317"/>
                  <a:pt x="1515" y="4312"/>
                  <a:pt x="1521" y="4312"/>
                </a:cubicBezTo>
                <a:cubicBezTo>
                  <a:pt x="1555" y="4260"/>
                  <a:pt x="1578" y="4209"/>
                  <a:pt x="1595" y="4158"/>
                </a:cubicBezTo>
                <a:cubicBezTo>
                  <a:pt x="1606" y="4153"/>
                  <a:pt x="1635" y="4141"/>
                  <a:pt x="1646" y="4136"/>
                </a:cubicBezTo>
                <a:cubicBezTo>
                  <a:pt x="1640" y="4130"/>
                  <a:pt x="1623" y="4107"/>
                  <a:pt x="1618" y="4102"/>
                </a:cubicBezTo>
                <a:cubicBezTo>
                  <a:pt x="1527" y="4153"/>
                  <a:pt x="1493" y="4249"/>
                  <a:pt x="1430" y="4323"/>
                </a:cubicBezTo>
                <a:lnTo>
                  <a:pt x="1413" y="4300"/>
                </a:lnTo>
                <a:lnTo>
                  <a:pt x="1413" y="4300"/>
                </a:lnTo>
                <a:cubicBezTo>
                  <a:pt x="1419" y="4312"/>
                  <a:pt x="1425" y="4329"/>
                  <a:pt x="1430" y="4334"/>
                </a:cubicBezTo>
                <a:cubicBezTo>
                  <a:pt x="1396" y="4374"/>
                  <a:pt x="1368" y="4414"/>
                  <a:pt x="1357" y="4465"/>
                </a:cubicBezTo>
                <a:cubicBezTo>
                  <a:pt x="1322" y="4487"/>
                  <a:pt x="1300" y="4516"/>
                  <a:pt x="1317" y="4555"/>
                </a:cubicBezTo>
                <a:cubicBezTo>
                  <a:pt x="1311" y="4550"/>
                  <a:pt x="1288" y="4544"/>
                  <a:pt x="1283" y="4544"/>
                </a:cubicBezTo>
                <a:cubicBezTo>
                  <a:pt x="1288" y="4550"/>
                  <a:pt x="1305" y="4567"/>
                  <a:pt x="1317" y="4578"/>
                </a:cubicBezTo>
                <a:cubicBezTo>
                  <a:pt x="1305" y="4584"/>
                  <a:pt x="1277" y="4601"/>
                  <a:pt x="1260" y="4607"/>
                </a:cubicBezTo>
                <a:cubicBezTo>
                  <a:pt x="1266" y="4612"/>
                  <a:pt x="1271" y="4618"/>
                  <a:pt x="1271" y="4624"/>
                </a:cubicBezTo>
                <a:cubicBezTo>
                  <a:pt x="1317" y="4590"/>
                  <a:pt x="1374" y="4544"/>
                  <a:pt x="1362" y="4482"/>
                </a:cubicBezTo>
                <a:cubicBezTo>
                  <a:pt x="1374" y="4476"/>
                  <a:pt x="1402" y="4465"/>
                  <a:pt x="1413" y="4459"/>
                </a:cubicBezTo>
                <a:cubicBezTo>
                  <a:pt x="1430" y="4436"/>
                  <a:pt x="1442" y="4408"/>
                  <a:pt x="1459" y="4380"/>
                </a:cubicBezTo>
                <a:cubicBezTo>
                  <a:pt x="1470" y="4397"/>
                  <a:pt x="1493" y="4425"/>
                  <a:pt x="1504" y="4442"/>
                </a:cubicBezTo>
                <a:cubicBezTo>
                  <a:pt x="1493" y="4448"/>
                  <a:pt x="1470" y="4459"/>
                  <a:pt x="1459" y="4465"/>
                </a:cubicBezTo>
                <a:cubicBezTo>
                  <a:pt x="1470" y="4476"/>
                  <a:pt x="1481" y="4487"/>
                  <a:pt x="1493" y="4499"/>
                </a:cubicBezTo>
                <a:cubicBezTo>
                  <a:pt x="1493" y="4504"/>
                  <a:pt x="1487" y="4521"/>
                  <a:pt x="1487" y="4533"/>
                </a:cubicBezTo>
                <a:cubicBezTo>
                  <a:pt x="1476" y="4521"/>
                  <a:pt x="1453" y="4499"/>
                  <a:pt x="1442" y="4493"/>
                </a:cubicBezTo>
                <a:lnTo>
                  <a:pt x="1442" y="4493"/>
                </a:lnTo>
                <a:cubicBezTo>
                  <a:pt x="1442" y="4510"/>
                  <a:pt x="1453" y="4533"/>
                  <a:pt x="1459" y="4555"/>
                </a:cubicBezTo>
                <a:cubicBezTo>
                  <a:pt x="1447" y="4567"/>
                  <a:pt x="1442" y="4584"/>
                  <a:pt x="1436" y="4595"/>
                </a:cubicBezTo>
                <a:cubicBezTo>
                  <a:pt x="1436" y="4578"/>
                  <a:pt x="1447" y="4555"/>
                  <a:pt x="1436" y="4538"/>
                </a:cubicBezTo>
                <a:cubicBezTo>
                  <a:pt x="1379" y="4550"/>
                  <a:pt x="1430" y="4618"/>
                  <a:pt x="1413" y="4652"/>
                </a:cubicBezTo>
                <a:cubicBezTo>
                  <a:pt x="1396" y="4669"/>
                  <a:pt x="1362" y="4697"/>
                  <a:pt x="1345" y="4714"/>
                </a:cubicBezTo>
                <a:cubicBezTo>
                  <a:pt x="1345" y="4697"/>
                  <a:pt x="1340" y="4669"/>
                  <a:pt x="1340" y="4658"/>
                </a:cubicBezTo>
                <a:cubicBezTo>
                  <a:pt x="1334" y="4692"/>
                  <a:pt x="1322" y="4720"/>
                  <a:pt x="1294" y="4748"/>
                </a:cubicBezTo>
                <a:cubicBezTo>
                  <a:pt x="1311" y="4737"/>
                  <a:pt x="1334" y="4726"/>
                  <a:pt x="1351" y="4714"/>
                </a:cubicBezTo>
                <a:lnTo>
                  <a:pt x="1351" y="4714"/>
                </a:lnTo>
                <a:cubicBezTo>
                  <a:pt x="1356" y="4763"/>
                  <a:pt x="1328" y="4778"/>
                  <a:pt x="1295" y="4778"/>
                </a:cubicBezTo>
                <a:cubicBezTo>
                  <a:pt x="1289" y="4778"/>
                  <a:pt x="1283" y="4778"/>
                  <a:pt x="1277" y="4777"/>
                </a:cubicBezTo>
                <a:lnTo>
                  <a:pt x="1277" y="4777"/>
                </a:lnTo>
                <a:cubicBezTo>
                  <a:pt x="1283" y="4788"/>
                  <a:pt x="1288" y="4811"/>
                  <a:pt x="1294" y="4822"/>
                </a:cubicBezTo>
                <a:cubicBezTo>
                  <a:pt x="1271" y="4885"/>
                  <a:pt x="1237" y="4941"/>
                  <a:pt x="1209" y="5004"/>
                </a:cubicBezTo>
                <a:cubicBezTo>
                  <a:pt x="1203" y="4975"/>
                  <a:pt x="1198" y="4953"/>
                  <a:pt x="1186" y="4924"/>
                </a:cubicBezTo>
                <a:lnTo>
                  <a:pt x="1186" y="4924"/>
                </a:lnTo>
                <a:cubicBezTo>
                  <a:pt x="1175" y="4958"/>
                  <a:pt x="1186" y="4992"/>
                  <a:pt x="1209" y="5021"/>
                </a:cubicBezTo>
                <a:lnTo>
                  <a:pt x="1186" y="5021"/>
                </a:lnTo>
                <a:cubicBezTo>
                  <a:pt x="1186" y="5015"/>
                  <a:pt x="1186" y="5009"/>
                  <a:pt x="1181" y="4998"/>
                </a:cubicBezTo>
                <a:cubicBezTo>
                  <a:pt x="1176" y="4997"/>
                  <a:pt x="1172" y="4997"/>
                  <a:pt x="1168" y="4997"/>
                </a:cubicBezTo>
                <a:cubicBezTo>
                  <a:pt x="1151" y="4997"/>
                  <a:pt x="1148" y="5008"/>
                  <a:pt x="1152" y="5026"/>
                </a:cubicBezTo>
                <a:lnTo>
                  <a:pt x="1141" y="5026"/>
                </a:lnTo>
                <a:cubicBezTo>
                  <a:pt x="1147" y="5026"/>
                  <a:pt x="1152" y="5026"/>
                  <a:pt x="1152" y="5032"/>
                </a:cubicBezTo>
                <a:lnTo>
                  <a:pt x="1158" y="5032"/>
                </a:lnTo>
                <a:lnTo>
                  <a:pt x="1192" y="5049"/>
                </a:lnTo>
                <a:cubicBezTo>
                  <a:pt x="1175" y="5072"/>
                  <a:pt x="1164" y="5094"/>
                  <a:pt x="1158" y="5117"/>
                </a:cubicBezTo>
                <a:cubicBezTo>
                  <a:pt x="1152" y="5117"/>
                  <a:pt x="1152" y="5112"/>
                  <a:pt x="1147" y="5112"/>
                </a:cubicBezTo>
                <a:cubicBezTo>
                  <a:pt x="1152" y="5117"/>
                  <a:pt x="1152" y="5117"/>
                  <a:pt x="1152" y="5117"/>
                </a:cubicBezTo>
                <a:cubicBezTo>
                  <a:pt x="1147" y="5134"/>
                  <a:pt x="1141" y="5151"/>
                  <a:pt x="1135" y="5168"/>
                </a:cubicBezTo>
                <a:cubicBezTo>
                  <a:pt x="1130" y="5163"/>
                  <a:pt x="1118" y="5146"/>
                  <a:pt x="1113" y="5134"/>
                </a:cubicBezTo>
                <a:cubicBezTo>
                  <a:pt x="1101" y="5146"/>
                  <a:pt x="1090" y="5163"/>
                  <a:pt x="1084" y="5174"/>
                </a:cubicBezTo>
                <a:cubicBezTo>
                  <a:pt x="1088" y="5173"/>
                  <a:pt x="1092" y="5173"/>
                  <a:pt x="1096" y="5173"/>
                </a:cubicBezTo>
                <a:cubicBezTo>
                  <a:pt x="1125" y="5173"/>
                  <a:pt x="1129" y="5193"/>
                  <a:pt x="1124" y="5214"/>
                </a:cubicBezTo>
                <a:cubicBezTo>
                  <a:pt x="1118" y="5219"/>
                  <a:pt x="1113" y="5219"/>
                  <a:pt x="1107" y="5219"/>
                </a:cubicBezTo>
                <a:cubicBezTo>
                  <a:pt x="1107" y="5225"/>
                  <a:pt x="1113" y="5236"/>
                  <a:pt x="1118" y="5242"/>
                </a:cubicBezTo>
                <a:cubicBezTo>
                  <a:pt x="1113" y="5248"/>
                  <a:pt x="1107" y="5253"/>
                  <a:pt x="1107" y="5259"/>
                </a:cubicBezTo>
                <a:cubicBezTo>
                  <a:pt x="1101" y="5270"/>
                  <a:pt x="1096" y="5282"/>
                  <a:pt x="1096" y="5293"/>
                </a:cubicBezTo>
                <a:lnTo>
                  <a:pt x="1061" y="5293"/>
                </a:lnTo>
                <a:cubicBezTo>
                  <a:pt x="1022" y="5378"/>
                  <a:pt x="965" y="5458"/>
                  <a:pt x="942" y="5554"/>
                </a:cubicBezTo>
                <a:cubicBezTo>
                  <a:pt x="920" y="5571"/>
                  <a:pt x="891" y="5594"/>
                  <a:pt x="863" y="5605"/>
                </a:cubicBezTo>
                <a:cubicBezTo>
                  <a:pt x="863" y="5543"/>
                  <a:pt x="903" y="5497"/>
                  <a:pt x="942" y="5458"/>
                </a:cubicBezTo>
                <a:cubicBezTo>
                  <a:pt x="942" y="5446"/>
                  <a:pt x="942" y="5429"/>
                  <a:pt x="937" y="5424"/>
                </a:cubicBezTo>
                <a:cubicBezTo>
                  <a:pt x="1010" y="5367"/>
                  <a:pt x="1010" y="5276"/>
                  <a:pt x="1073" y="5219"/>
                </a:cubicBezTo>
                <a:cubicBezTo>
                  <a:pt x="1079" y="5185"/>
                  <a:pt x="1084" y="5151"/>
                  <a:pt x="1079" y="5117"/>
                </a:cubicBezTo>
                <a:lnTo>
                  <a:pt x="1079" y="5117"/>
                </a:lnTo>
                <a:cubicBezTo>
                  <a:pt x="1073" y="5140"/>
                  <a:pt x="1067" y="5163"/>
                  <a:pt x="1061" y="5185"/>
                </a:cubicBezTo>
                <a:cubicBezTo>
                  <a:pt x="942" y="5299"/>
                  <a:pt x="903" y="5475"/>
                  <a:pt x="801" y="5611"/>
                </a:cubicBezTo>
                <a:cubicBezTo>
                  <a:pt x="819" y="5608"/>
                  <a:pt x="838" y="5607"/>
                  <a:pt x="857" y="5607"/>
                </a:cubicBezTo>
                <a:cubicBezTo>
                  <a:pt x="883" y="5607"/>
                  <a:pt x="908" y="5610"/>
                  <a:pt x="931" y="5616"/>
                </a:cubicBezTo>
                <a:lnTo>
                  <a:pt x="908" y="5690"/>
                </a:lnTo>
                <a:lnTo>
                  <a:pt x="857" y="5690"/>
                </a:lnTo>
                <a:cubicBezTo>
                  <a:pt x="857" y="5696"/>
                  <a:pt x="857" y="5707"/>
                  <a:pt x="857" y="5713"/>
                </a:cubicBezTo>
                <a:cubicBezTo>
                  <a:pt x="869" y="5707"/>
                  <a:pt x="891" y="5702"/>
                  <a:pt x="903" y="5696"/>
                </a:cubicBezTo>
                <a:lnTo>
                  <a:pt x="903" y="5696"/>
                </a:lnTo>
                <a:cubicBezTo>
                  <a:pt x="886" y="5753"/>
                  <a:pt x="863" y="5815"/>
                  <a:pt x="818" y="5855"/>
                </a:cubicBezTo>
                <a:cubicBezTo>
                  <a:pt x="818" y="5860"/>
                  <a:pt x="823" y="5872"/>
                  <a:pt x="823" y="5883"/>
                </a:cubicBezTo>
                <a:cubicBezTo>
                  <a:pt x="806" y="5923"/>
                  <a:pt x="789" y="5963"/>
                  <a:pt x="772" y="6008"/>
                </a:cubicBezTo>
                <a:cubicBezTo>
                  <a:pt x="763" y="6004"/>
                  <a:pt x="755" y="6001"/>
                  <a:pt x="746" y="6001"/>
                </a:cubicBezTo>
                <a:cubicBezTo>
                  <a:pt x="734" y="6001"/>
                  <a:pt x="722" y="6008"/>
                  <a:pt x="715" y="6025"/>
                </a:cubicBezTo>
                <a:lnTo>
                  <a:pt x="766" y="6025"/>
                </a:lnTo>
                <a:cubicBezTo>
                  <a:pt x="738" y="6087"/>
                  <a:pt x="715" y="6150"/>
                  <a:pt x="698" y="6212"/>
                </a:cubicBezTo>
                <a:lnTo>
                  <a:pt x="636" y="6201"/>
                </a:lnTo>
                <a:lnTo>
                  <a:pt x="636" y="6201"/>
                </a:lnTo>
                <a:cubicBezTo>
                  <a:pt x="636" y="6212"/>
                  <a:pt x="642" y="6241"/>
                  <a:pt x="647" y="6252"/>
                </a:cubicBezTo>
                <a:cubicBezTo>
                  <a:pt x="653" y="6246"/>
                  <a:pt x="676" y="6241"/>
                  <a:pt x="681" y="6235"/>
                </a:cubicBezTo>
                <a:lnTo>
                  <a:pt x="681" y="6235"/>
                </a:lnTo>
                <a:cubicBezTo>
                  <a:pt x="676" y="6263"/>
                  <a:pt x="670" y="6292"/>
                  <a:pt x="664" y="6320"/>
                </a:cubicBezTo>
                <a:cubicBezTo>
                  <a:pt x="647" y="6320"/>
                  <a:pt x="625" y="6326"/>
                  <a:pt x="608" y="6326"/>
                </a:cubicBezTo>
                <a:cubicBezTo>
                  <a:pt x="596" y="6365"/>
                  <a:pt x="579" y="6411"/>
                  <a:pt x="579" y="6451"/>
                </a:cubicBezTo>
                <a:cubicBezTo>
                  <a:pt x="596" y="6416"/>
                  <a:pt x="608" y="6377"/>
                  <a:pt x="636" y="6348"/>
                </a:cubicBezTo>
                <a:lnTo>
                  <a:pt x="636" y="6348"/>
                </a:lnTo>
                <a:cubicBezTo>
                  <a:pt x="636" y="6405"/>
                  <a:pt x="608" y="6451"/>
                  <a:pt x="585" y="6502"/>
                </a:cubicBezTo>
                <a:cubicBezTo>
                  <a:pt x="579" y="6502"/>
                  <a:pt x="562" y="6496"/>
                  <a:pt x="557" y="6496"/>
                </a:cubicBezTo>
                <a:cubicBezTo>
                  <a:pt x="545" y="6519"/>
                  <a:pt x="540" y="6547"/>
                  <a:pt x="534" y="6570"/>
                </a:cubicBezTo>
                <a:cubicBezTo>
                  <a:pt x="551" y="6547"/>
                  <a:pt x="568" y="6524"/>
                  <a:pt x="585" y="6507"/>
                </a:cubicBezTo>
                <a:lnTo>
                  <a:pt x="585" y="6507"/>
                </a:lnTo>
                <a:cubicBezTo>
                  <a:pt x="562" y="6609"/>
                  <a:pt x="528" y="6712"/>
                  <a:pt x="500" y="6814"/>
                </a:cubicBezTo>
                <a:cubicBezTo>
                  <a:pt x="500" y="6802"/>
                  <a:pt x="488" y="6780"/>
                  <a:pt x="483" y="6768"/>
                </a:cubicBezTo>
                <a:cubicBezTo>
                  <a:pt x="471" y="6780"/>
                  <a:pt x="460" y="6797"/>
                  <a:pt x="449" y="6808"/>
                </a:cubicBezTo>
                <a:cubicBezTo>
                  <a:pt x="449" y="6865"/>
                  <a:pt x="483" y="6916"/>
                  <a:pt x="460" y="6967"/>
                </a:cubicBezTo>
                <a:cubicBezTo>
                  <a:pt x="454" y="6938"/>
                  <a:pt x="443" y="6910"/>
                  <a:pt x="437" y="6882"/>
                </a:cubicBezTo>
                <a:cubicBezTo>
                  <a:pt x="420" y="6961"/>
                  <a:pt x="381" y="7046"/>
                  <a:pt x="403" y="7126"/>
                </a:cubicBezTo>
                <a:lnTo>
                  <a:pt x="381" y="7126"/>
                </a:lnTo>
                <a:cubicBezTo>
                  <a:pt x="381" y="7131"/>
                  <a:pt x="386" y="7143"/>
                  <a:pt x="386" y="7154"/>
                </a:cubicBezTo>
                <a:lnTo>
                  <a:pt x="358" y="7160"/>
                </a:lnTo>
                <a:lnTo>
                  <a:pt x="364" y="7171"/>
                </a:lnTo>
                <a:cubicBezTo>
                  <a:pt x="375" y="7165"/>
                  <a:pt x="398" y="7154"/>
                  <a:pt x="409" y="7148"/>
                </a:cubicBezTo>
                <a:lnTo>
                  <a:pt x="409" y="7148"/>
                </a:lnTo>
                <a:cubicBezTo>
                  <a:pt x="403" y="7165"/>
                  <a:pt x="392" y="7194"/>
                  <a:pt x="386" y="7205"/>
                </a:cubicBezTo>
                <a:cubicBezTo>
                  <a:pt x="381" y="7205"/>
                  <a:pt x="358" y="7199"/>
                  <a:pt x="352" y="7199"/>
                </a:cubicBezTo>
                <a:cubicBezTo>
                  <a:pt x="352" y="7211"/>
                  <a:pt x="358" y="7228"/>
                  <a:pt x="364" y="7239"/>
                </a:cubicBezTo>
                <a:cubicBezTo>
                  <a:pt x="369" y="7234"/>
                  <a:pt x="381" y="7228"/>
                  <a:pt x="386" y="7228"/>
                </a:cubicBezTo>
                <a:cubicBezTo>
                  <a:pt x="392" y="7290"/>
                  <a:pt x="364" y="7358"/>
                  <a:pt x="352" y="7421"/>
                </a:cubicBezTo>
                <a:cubicBezTo>
                  <a:pt x="347" y="7415"/>
                  <a:pt x="324" y="7409"/>
                  <a:pt x="313" y="7404"/>
                </a:cubicBezTo>
                <a:lnTo>
                  <a:pt x="313" y="7404"/>
                </a:lnTo>
                <a:cubicBezTo>
                  <a:pt x="330" y="7415"/>
                  <a:pt x="341" y="7421"/>
                  <a:pt x="358" y="7426"/>
                </a:cubicBezTo>
                <a:cubicBezTo>
                  <a:pt x="347" y="7466"/>
                  <a:pt x="341" y="7500"/>
                  <a:pt x="335" y="7540"/>
                </a:cubicBezTo>
                <a:cubicBezTo>
                  <a:pt x="330" y="7506"/>
                  <a:pt x="324" y="7477"/>
                  <a:pt x="307" y="7449"/>
                </a:cubicBezTo>
                <a:cubicBezTo>
                  <a:pt x="307" y="7477"/>
                  <a:pt x="296" y="7500"/>
                  <a:pt x="267" y="7512"/>
                </a:cubicBezTo>
                <a:cubicBezTo>
                  <a:pt x="279" y="7512"/>
                  <a:pt x="290" y="7517"/>
                  <a:pt x="296" y="7523"/>
                </a:cubicBezTo>
                <a:cubicBezTo>
                  <a:pt x="261" y="7608"/>
                  <a:pt x="256" y="7704"/>
                  <a:pt x="233" y="7801"/>
                </a:cubicBezTo>
                <a:cubicBezTo>
                  <a:pt x="250" y="7795"/>
                  <a:pt x="273" y="7790"/>
                  <a:pt x="284" y="7790"/>
                </a:cubicBezTo>
                <a:cubicBezTo>
                  <a:pt x="279" y="7875"/>
                  <a:pt x="267" y="7960"/>
                  <a:pt x="250" y="8045"/>
                </a:cubicBezTo>
                <a:cubicBezTo>
                  <a:pt x="233" y="7999"/>
                  <a:pt x="239" y="7948"/>
                  <a:pt x="250" y="7903"/>
                </a:cubicBezTo>
                <a:lnTo>
                  <a:pt x="250" y="7903"/>
                </a:lnTo>
                <a:cubicBezTo>
                  <a:pt x="171" y="7920"/>
                  <a:pt x="227" y="8243"/>
                  <a:pt x="159" y="8323"/>
                </a:cubicBezTo>
                <a:cubicBezTo>
                  <a:pt x="137" y="8312"/>
                  <a:pt x="114" y="8300"/>
                  <a:pt x="97" y="8289"/>
                </a:cubicBezTo>
                <a:cubicBezTo>
                  <a:pt x="103" y="8289"/>
                  <a:pt x="120" y="8283"/>
                  <a:pt x="125" y="8283"/>
                </a:cubicBezTo>
                <a:cubicBezTo>
                  <a:pt x="131" y="8255"/>
                  <a:pt x="142" y="8238"/>
                  <a:pt x="171" y="8232"/>
                </a:cubicBezTo>
                <a:cubicBezTo>
                  <a:pt x="159" y="8209"/>
                  <a:pt x="148" y="8192"/>
                  <a:pt x="142" y="8170"/>
                </a:cubicBezTo>
                <a:lnTo>
                  <a:pt x="142" y="8170"/>
                </a:lnTo>
                <a:lnTo>
                  <a:pt x="182" y="8175"/>
                </a:lnTo>
                <a:cubicBezTo>
                  <a:pt x="176" y="8170"/>
                  <a:pt x="154" y="8158"/>
                  <a:pt x="148" y="8153"/>
                </a:cubicBezTo>
                <a:cubicBezTo>
                  <a:pt x="159" y="8068"/>
                  <a:pt x="171" y="7971"/>
                  <a:pt x="108" y="7903"/>
                </a:cubicBezTo>
                <a:cubicBezTo>
                  <a:pt x="108" y="8016"/>
                  <a:pt x="86" y="8130"/>
                  <a:pt x="80" y="8243"/>
                </a:cubicBezTo>
                <a:cubicBezTo>
                  <a:pt x="74" y="8243"/>
                  <a:pt x="63" y="8255"/>
                  <a:pt x="57" y="8260"/>
                </a:cubicBezTo>
                <a:cubicBezTo>
                  <a:pt x="86" y="8289"/>
                  <a:pt x="63" y="8329"/>
                  <a:pt x="46" y="8357"/>
                </a:cubicBezTo>
                <a:cubicBezTo>
                  <a:pt x="80" y="8419"/>
                  <a:pt x="46" y="8487"/>
                  <a:pt x="46" y="8556"/>
                </a:cubicBezTo>
                <a:lnTo>
                  <a:pt x="23" y="8561"/>
                </a:lnTo>
                <a:cubicBezTo>
                  <a:pt x="35" y="8561"/>
                  <a:pt x="46" y="8573"/>
                  <a:pt x="52" y="8573"/>
                </a:cubicBezTo>
                <a:cubicBezTo>
                  <a:pt x="52" y="8646"/>
                  <a:pt x="35" y="8720"/>
                  <a:pt x="52" y="8794"/>
                </a:cubicBezTo>
                <a:cubicBezTo>
                  <a:pt x="63" y="8822"/>
                  <a:pt x="40" y="8845"/>
                  <a:pt x="29" y="8868"/>
                </a:cubicBezTo>
                <a:cubicBezTo>
                  <a:pt x="40" y="8879"/>
                  <a:pt x="52" y="8890"/>
                  <a:pt x="63" y="8902"/>
                </a:cubicBezTo>
                <a:cubicBezTo>
                  <a:pt x="52" y="8907"/>
                  <a:pt x="35" y="8913"/>
                  <a:pt x="23" y="8913"/>
                </a:cubicBezTo>
                <a:cubicBezTo>
                  <a:pt x="52" y="9123"/>
                  <a:pt x="0" y="9321"/>
                  <a:pt x="6" y="9526"/>
                </a:cubicBezTo>
                <a:cubicBezTo>
                  <a:pt x="35" y="9560"/>
                  <a:pt x="6" y="9599"/>
                  <a:pt x="0" y="9639"/>
                </a:cubicBezTo>
                <a:cubicBezTo>
                  <a:pt x="12" y="9685"/>
                  <a:pt x="18" y="9736"/>
                  <a:pt x="18" y="9787"/>
                </a:cubicBezTo>
                <a:lnTo>
                  <a:pt x="35" y="9815"/>
                </a:lnTo>
                <a:cubicBezTo>
                  <a:pt x="23" y="9838"/>
                  <a:pt x="18" y="9860"/>
                  <a:pt x="12" y="9883"/>
                </a:cubicBezTo>
                <a:cubicBezTo>
                  <a:pt x="18" y="9906"/>
                  <a:pt x="23" y="9923"/>
                  <a:pt x="29" y="9946"/>
                </a:cubicBezTo>
                <a:cubicBezTo>
                  <a:pt x="23" y="9951"/>
                  <a:pt x="12" y="9963"/>
                  <a:pt x="6" y="9968"/>
                </a:cubicBezTo>
                <a:lnTo>
                  <a:pt x="29" y="9968"/>
                </a:lnTo>
                <a:cubicBezTo>
                  <a:pt x="23" y="10008"/>
                  <a:pt x="23" y="10042"/>
                  <a:pt x="29" y="10076"/>
                </a:cubicBezTo>
                <a:cubicBezTo>
                  <a:pt x="23" y="10082"/>
                  <a:pt x="12" y="10082"/>
                  <a:pt x="12" y="10087"/>
                </a:cubicBezTo>
                <a:cubicBezTo>
                  <a:pt x="18" y="10093"/>
                  <a:pt x="29" y="10104"/>
                  <a:pt x="35" y="10110"/>
                </a:cubicBezTo>
                <a:cubicBezTo>
                  <a:pt x="12" y="10178"/>
                  <a:pt x="63" y="10246"/>
                  <a:pt x="46" y="10314"/>
                </a:cubicBezTo>
                <a:cubicBezTo>
                  <a:pt x="97" y="10405"/>
                  <a:pt x="69" y="10519"/>
                  <a:pt x="97" y="10621"/>
                </a:cubicBezTo>
                <a:cubicBezTo>
                  <a:pt x="103" y="10626"/>
                  <a:pt x="120" y="10632"/>
                  <a:pt x="131" y="10638"/>
                </a:cubicBezTo>
                <a:cubicBezTo>
                  <a:pt x="125" y="10643"/>
                  <a:pt x="108" y="10660"/>
                  <a:pt x="103" y="10666"/>
                </a:cubicBezTo>
                <a:cubicBezTo>
                  <a:pt x="131" y="10791"/>
                  <a:pt x="108" y="10921"/>
                  <a:pt x="159" y="11035"/>
                </a:cubicBezTo>
                <a:lnTo>
                  <a:pt x="193" y="11035"/>
                </a:lnTo>
                <a:cubicBezTo>
                  <a:pt x="182" y="10973"/>
                  <a:pt x="171" y="10916"/>
                  <a:pt x="154" y="10859"/>
                </a:cubicBezTo>
                <a:cubicBezTo>
                  <a:pt x="159" y="10853"/>
                  <a:pt x="165" y="10842"/>
                  <a:pt x="171" y="10836"/>
                </a:cubicBezTo>
                <a:cubicBezTo>
                  <a:pt x="137" y="10751"/>
                  <a:pt x="148" y="10655"/>
                  <a:pt x="137" y="10564"/>
                </a:cubicBezTo>
                <a:cubicBezTo>
                  <a:pt x="131" y="10558"/>
                  <a:pt x="114" y="10553"/>
                  <a:pt x="108" y="10547"/>
                </a:cubicBezTo>
                <a:cubicBezTo>
                  <a:pt x="114" y="10524"/>
                  <a:pt x="120" y="10502"/>
                  <a:pt x="131" y="10479"/>
                </a:cubicBezTo>
                <a:lnTo>
                  <a:pt x="86" y="10439"/>
                </a:lnTo>
                <a:cubicBezTo>
                  <a:pt x="97" y="10439"/>
                  <a:pt x="114" y="10428"/>
                  <a:pt x="120" y="10428"/>
                </a:cubicBezTo>
                <a:cubicBezTo>
                  <a:pt x="114" y="10417"/>
                  <a:pt x="103" y="10394"/>
                  <a:pt x="97" y="10388"/>
                </a:cubicBezTo>
                <a:cubicBezTo>
                  <a:pt x="114" y="10377"/>
                  <a:pt x="131" y="10365"/>
                  <a:pt x="148" y="10354"/>
                </a:cubicBezTo>
                <a:lnTo>
                  <a:pt x="148" y="10354"/>
                </a:lnTo>
                <a:cubicBezTo>
                  <a:pt x="137" y="10360"/>
                  <a:pt x="120" y="10360"/>
                  <a:pt x="108" y="10360"/>
                </a:cubicBezTo>
                <a:cubicBezTo>
                  <a:pt x="103" y="10207"/>
                  <a:pt x="103" y="10053"/>
                  <a:pt x="86" y="9900"/>
                </a:cubicBezTo>
                <a:lnTo>
                  <a:pt x="86" y="9900"/>
                </a:lnTo>
                <a:lnTo>
                  <a:pt x="171" y="9923"/>
                </a:lnTo>
                <a:cubicBezTo>
                  <a:pt x="159" y="9923"/>
                  <a:pt x="137" y="9929"/>
                  <a:pt x="125" y="9929"/>
                </a:cubicBezTo>
                <a:cubicBezTo>
                  <a:pt x="125" y="10002"/>
                  <a:pt x="137" y="10076"/>
                  <a:pt x="148" y="10150"/>
                </a:cubicBezTo>
                <a:lnTo>
                  <a:pt x="182" y="10133"/>
                </a:lnTo>
                <a:cubicBezTo>
                  <a:pt x="205" y="10235"/>
                  <a:pt x="216" y="10337"/>
                  <a:pt x="216" y="10439"/>
                </a:cubicBezTo>
                <a:cubicBezTo>
                  <a:pt x="188" y="10422"/>
                  <a:pt x="176" y="10394"/>
                  <a:pt x="176" y="10360"/>
                </a:cubicBezTo>
                <a:lnTo>
                  <a:pt x="171" y="10360"/>
                </a:lnTo>
                <a:lnTo>
                  <a:pt x="171" y="10428"/>
                </a:lnTo>
                <a:cubicBezTo>
                  <a:pt x="193" y="10439"/>
                  <a:pt x="210" y="10445"/>
                  <a:pt x="233" y="10451"/>
                </a:cubicBezTo>
                <a:cubicBezTo>
                  <a:pt x="227" y="10479"/>
                  <a:pt x="193" y="10468"/>
                  <a:pt x="176" y="10473"/>
                </a:cubicBezTo>
                <a:cubicBezTo>
                  <a:pt x="188" y="10519"/>
                  <a:pt x="193" y="10570"/>
                  <a:pt x="205" y="10615"/>
                </a:cubicBezTo>
                <a:cubicBezTo>
                  <a:pt x="210" y="10587"/>
                  <a:pt x="222" y="10564"/>
                  <a:pt x="227" y="10541"/>
                </a:cubicBezTo>
                <a:lnTo>
                  <a:pt x="227" y="10541"/>
                </a:lnTo>
                <a:cubicBezTo>
                  <a:pt x="227" y="10598"/>
                  <a:pt x="284" y="10678"/>
                  <a:pt x="222" y="10717"/>
                </a:cubicBezTo>
                <a:cubicBezTo>
                  <a:pt x="227" y="10751"/>
                  <a:pt x="233" y="10785"/>
                  <a:pt x="239" y="10819"/>
                </a:cubicBezTo>
                <a:cubicBezTo>
                  <a:pt x="239" y="10797"/>
                  <a:pt x="239" y="10780"/>
                  <a:pt x="239" y="10757"/>
                </a:cubicBezTo>
                <a:lnTo>
                  <a:pt x="256" y="10757"/>
                </a:lnTo>
                <a:cubicBezTo>
                  <a:pt x="261" y="10785"/>
                  <a:pt x="267" y="10819"/>
                  <a:pt x="273" y="10848"/>
                </a:cubicBezTo>
                <a:cubicBezTo>
                  <a:pt x="261" y="10848"/>
                  <a:pt x="244" y="10853"/>
                  <a:pt x="239" y="10853"/>
                </a:cubicBezTo>
                <a:cubicBezTo>
                  <a:pt x="279" y="10853"/>
                  <a:pt x="279" y="10882"/>
                  <a:pt x="273" y="10910"/>
                </a:cubicBezTo>
                <a:cubicBezTo>
                  <a:pt x="261" y="10910"/>
                  <a:pt x="244" y="10904"/>
                  <a:pt x="233" y="10904"/>
                </a:cubicBezTo>
                <a:cubicBezTo>
                  <a:pt x="261" y="10995"/>
                  <a:pt x="273" y="11086"/>
                  <a:pt x="290" y="11182"/>
                </a:cubicBezTo>
                <a:cubicBezTo>
                  <a:pt x="290" y="11165"/>
                  <a:pt x="290" y="11143"/>
                  <a:pt x="290" y="11131"/>
                </a:cubicBezTo>
                <a:lnTo>
                  <a:pt x="318" y="11120"/>
                </a:lnTo>
                <a:cubicBezTo>
                  <a:pt x="324" y="11154"/>
                  <a:pt x="330" y="11188"/>
                  <a:pt x="335" y="11222"/>
                </a:cubicBezTo>
                <a:cubicBezTo>
                  <a:pt x="330" y="11217"/>
                  <a:pt x="307" y="11217"/>
                  <a:pt x="301" y="11217"/>
                </a:cubicBezTo>
                <a:cubicBezTo>
                  <a:pt x="313" y="11330"/>
                  <a:pt x="330" y="11443"/>
                  <a:pt x="369" y="11551"/>
                </a:cubicBezTo>
                <a:cubicBezTo>
                  <a:pt x="369" y="11489"/>
                  <a:pt x="347" y="11432"/>
                  <a:pt x="352" y="11370"/>
                </a:cubicBezTo>
                <a:lnTo>
                  <a:pt x="352" y="11370"/>
                </a:lnTo>
                <a:cubicBezTo>
                  <a:pt x="392" y="11455"/>
                  <a:pt x="403" y="11546"/>
                  <a:pt x="415" y="11642"/>
                </a:cubicBezTo>
                <a:cubicBezTo>
                  <a:pt x="409" y="11648"/>
                  <a:pt x="403" y="11653"/>
                  <a:pt x="403" y="11659"/>
                </a:cubicBezTo>
                <a:cubicBezTo>
                  <a:pt x="386" y="11687"/>
                  <a:pt x="398" y="11721"/>
                  <a:pt x="409" y="11750"/>
                </a:cubicBezTo>
                <a:cubicBezTo>
                  <a:pt x="432" y="11727"/>
                  <a:pt x="426" y="11699"/>
                  <a:pt x="426" y="11665"/>
                </a:cubicBezTo>
                <a:lnTo>
                  <a:pt x="426" y="11665"/>
                </a:lnTo>
                <a:cubicBezTo>
                  <a:pt x="449" y="11704"/>
                  <a:pt x="454" y="11744"/>
                  <a:pt x="466" y="11784"/>
                </a:cubicBezTo>
                <a:lnTo>
                  <a:pt x="420" y="11784"/>
                </a:lnTo>
                <a:cubicBezTo>
                  <a:pt x="432" y="11818"/>
                  <a:pt x="437" y="11846"/>
                  <a:pt x="449" y="11880"/>
                </a:cubicBezTo>
                <a:cubicBezTo>
                  <a:pt x="454" y="11858"/>
                  <a:pt x="460" y="11835"/>
                  <a:pt x="471" y="11818"/>
                </a:cubicBezTo>
                <a:cubicBezTo>
                  <a:pt x="483" y="11869"/>
                  <a:pt x="488" y="11920"/>
                  <a:pt x="500" y="11971"/>
                </a:cubicBezTo>
                <a:cubicBezTo>
                  <a:pt x="483" y="11977"/>
                  <a:pt x="460" y="11988"/>
                  <a:pt x="443" y="11999"/>
                </a:cubicBezTo>
                <a:cubicBezTo>
                  <a:pt x="528" y="12045"/>
                  <a:pt x="505" y="12175"/>
                  <a:pt x="568" y="12243"/>
                </a:cubicBezTo>
                <a:cubicBezTo>
                  <a:pt x="562" y="12232"/>
                  <a:pt x="557" y="12204"/>
                  <a:pt x="551" y="12192"/>
                </a:cubicBezTo>
                <a:cubicBezTo>
                  <a:pt x="562" y="12192"/>
                  <a:pt x="574" y="12187"/>
                  <a:pt x="579" y="12181"/>
                </a:cubicBezTo>
                <a:cubicBezTo>
                  <a:pt x="579" y="12198"/>
                  <a:pt x="585" y="12226"/>
                  <a:pt x="585" y="12238"/>
                </a:cubicBezTo>
                <a:cubicBezTo>
                  <a:pt x="596" y="12249"/>
                  <a:pt x="602" y="12260"/>
                  <a:pt x="613" y="12272"/>
                </a:cubicBezTo>
                <a:cubicBezTo>
                  <a:pt x="602" y="12272"/>
                  <a:pt x="574" y="12278"/>
                  <a:pt x="557" y="12278"/>
                </a:cubicBezTo>
                <a:cubicBezTo>
                  <a:pt x="568" y="12312"/>
                  <a:pt x="574" y="12351"/>
                  <a:pt x="608" y="12368"/>
                </a:cubicBezTo>
                <a:cubicBezTo>
                  <a:pt x="619" y="12408"/>
                  <a:pt x="625" y="12448"/>
                  <a:pt x="625" y="12493"/>
                </a:cubicBezTo>
                <a:cubicBezTo>
                  <a:pt x="636" y="12499"/>
                  <a:pt x="647" y="12510"/>
                  <a:pt x="653" y="12521"/>
                </a:cubicBezTo>
                <a:cubicBezTo>
                  <a:pt x="659" y="12567"/>
                  <a:pt x="670" y="12612"/>
                  <a:pt x="693" y="12658"/>
                </a:cubicBezTo>
                <a:cubicBezTo>
                  <a:pt x="681" y="12652"/>
                  <a:pt x="659" y="12635"/>
                  <a:pt x="647" y="12629"/>
                </a:cubicBezTo>
                <a:lnTo>
                  <a:pt x="647" y="12629"/>
                </a:lnTo>
                <a:cubicBezTo>
                  <a:pt x="687" y="12663"/>
                  <a:pt x="704" y="12720"/>
                  <a:pt x="744" y="12748"/>
                </a:cubicBezTo>
                <a:cubicBezTo>
                  <a:pt x="732" y="12703"/>
                  <a:pt x="721" y="12663"/>
                  <a:pt x="715" y="12618"/>
                </a:cubicBezTo>
                <a:lnTo>
                  <a:pt x="715" y="12618"/>
                </a:lnTo>
                <a:cubicBezTo>
                  <a:pt x="783" y="12748"/>
                  <a:pt x="835" y="12890"/>
                  <a:pt x="874" y="13038"/>
                </a:cubicBezTo>
                <a:cubicBezTo>
                  <a:pt x="863" y="13009"/>
                  <a:pt x="852" y="12987"/>
                  <a:pt x="835" y="12964"/>
                </a:cubicBezTo>
                <a:cubicBezTo>
                  <a:pt x="818" y="12987"/>
                  <a:pt x="823" y="13015"/>
                  <a:pt x="823" y="13043"/>
                </a:cubicBezTo>
                <a:cubicBezTo>
                  <a:pt x="846" y="13066"/>
                  <a:pt x="863" y="13089"/>
                  <a:pt x="880" y="13112"/>
                </a:cubicBezTo>
                <a:cubicBezTo>
                  <a:pt x="874" y="13117"/>
                  <a:pt x="863" y="13129"/>
                  <a:pt x="857" y="13134"/>
                </a:cubicBezTo>
                <a:cubicBezTo>
                  <a:pt x="890" y="13140"/>
                  <a:pt x="956" y="13248"/>
                  <a:pt x="901" y="13248"/>
                </a:cubicBezTo>
                <a:cubicBezTo>
                  <a:pt x="900" y="13248"/>
                  <a:pt x="898" y="13248"/>
                  <a:pt x="897" y="13248"/>
                </a:cubicBezTo>
                <a:cubicBezTo>
                  <a:pt x="812" y="13134"/>
                  <a:pt x="789" y="12981"/>
                  <a:pt x="698" y="12873"/>
                </a:cubicBezTo>
                <a:cubicBezTo>
                  <a:pt x="704" y="12868"/>
                  <a:pt x="710" y="12856"/>
                  <a:pt x="710" y="12851"/>
                </a:cubicBezTo>
                <a:cubicBezTo>
                  <a:pt x="670" y="12771"/>
                  <a:pt x="653" y="12686"/>
                  <a:pt x="625" y="12607"/>
                </a:cubicBezTo>
                <a:cubicBezTo>
                  <a:pt x="608" y="12612"/>
                  <a:pt x="574" y="12618"/>
                  <a:pt x="557" y="12618"/>
                </a:cubicBezTo>
                <a:cubicBezTo>
                  <a:pt x="568" y="12663"/>
                  <a:pt x="591" y="12709"/>
                  <a:pt x="642" y="12720"/>
                </a:cubicBezTo>
                <a:cubicBezTo>
                  <a:pt x="647" y="12737"/>
                  <a:pt x="647" y="12760"/>
                  <a:pt x="647" y="12777"/>
                </a:cubicBezTo>
                <a:cubicBezTo>
                  <a:pt x="630" y="12817"/>
                  <a:pt x="676" y="12851"/>
                  <a:pt x="687" y="12890"/>
                </a:cubicBezTo>
                <a:lnTo>
                  <a:pt x="647" y="12896"/>
                </a:lnTo>
                <a:cubicBezTo>
                  <a:pt x="659" y="12896"/>
                  <a:pt x="676" y="12902"/>
                  <a:pt x="687" y="12902"/>
                </a:cubicBezTo>
                <a:cubicBezTo>
                  <a:pt x="681" y="12924"/>
                  <a:pt x="676" y="12958"/>
                  <a:pt x="670" y="12981"/>
                </a:cubicBezTo>
                <a:cubicBezTo>
                  <a:pt x="687" y="12987"/>
                  <a:pt x="704" y="12998"/>
                  <a:pt x="727" y="13004"/>
                </a:cubicBezTo>
                <a:cubicBezTo>
                  <a:pt x="715" y="13015"/>
                  <a:pt x="704" y="13038"/>
                  <a:pt x="698" y="13049"/>
                </a:cubicBezTo>
                <a:cubicBezTo>
                  <a:pt x="704" y="13043"/>
                  <a:pt x="721" y="13038"/>
                  <a:pt x="727" y="13032"/>
                </a:cubicBezTo>
                <a:cubicBezTo>
                  <a:pt x="732" y="13066"/>
                  <a:pt x="755" y="13100"/>
                  <a:pt x="732" y="13134"/>
                </a:cubicBezTo>
                <a:cubicBezTo>
                  <a:pt x="738" y="13129"/>
                  <a:pt x="749" y="13123"/>
                  <a:pt x="755" y="13117"/>
                </a:cubicBezTo>
                <a:cubicBezTo>
                  <a:pt x="789" y="13214"/>
                  <a:pt x="846" y="13299"/>
                  <a:pt x="886" y="13390"/>
                </a:cubicBezTo>
                <a:lnTo>
                  <a:pt x="852" y="13384"/>
                </a:lnTo>
                <a:lnTo>
                  <a:pt x="852" y="13384"/>
                </a:lnTo>
                <a:cubicBezTo>
                  <a:pt x="908" y="13401"/>
                  <a:pt x="959" y="13492"/>
                  <a:pt x="937" y="13548"/>
                </a:cubicBezTo>
                <a:cubicBezTo>
                  <a:pt x="931" y="13577"/>
                  <a:pt x="971" y="13577"/>
                  <a:pt x="982" y="13588"/>
                </a:cubicBezTo>
                <a:cubicBezTo>
                  <a:pt x="994" y="13614"/>
                  <a:pt x="1006" y="13636"/>
                  <a:pt x="1022" y="13656"/>
                </a:cubicBezTo>
                <a:lnTo>
                  <a:pt x="1022" y="13656"/>
                </a:lnTo>
                <a:cubicBezTo>
                  <a:pt x="1022" y="13599"/>
                  <a:pt x="1062" y="13571"/>
                  <a:pt x="1101" y="13537"/>
                </a:cubicBezTo>
                <a:cubicBezTo>
                  <a:pt x="1090" y="13497"/>
                  <a:pt x="1073" y="13452"/>
                  <a:pt x="1056" y="13412"/>
                </a:cubicBezTo>
                <a:lnTo>
                  <a:pt x="1056" y="13412"/>
                </a:lnTo>
                <a:cubicBezTo>
                  <a:pt x="1175" y="13611"/>
                  <a:pt x="1294" y="13821"/>
                  <a:pt x="1408" y="14031"/>
                </a:cubicBezTo>
                <a:cubicBezTo>
                  <a:pt x="1396" y="14025"/>
                  <a:pt x="1374" y="14025"/>
                  <a:pt x="1362" y="14019"/>
                </a:cubicBezTo>
                <a:lnTo>
                  <a:pt x="1362" y="14019"/>
                </a:lnTo>
                <a:cubicBezTo>
                  <a:pt x="1362" y="14025"/>
                  <a:pt x="1368" y="14036"/>
                  <a:pt x="1368" y="14036"/>
                </a:cubicBezTo>
                <a:cubicBezTo>
                  <a:pt x="1375" y="14036"/>
                  <a:pt x="1381" y="14035"/>
                  <a:pt x="1387" y="14035"/>
                </a:cubicBezTo>
                <a:cubicBezTo>
                  <a:pt x="1421" y="14035"/>
                  <a:pt x="1441" y="14050"/>
                  <a:pt x="1436" y="14093"/>
                </a:cubicBezTo>
                <a:cubicBezTo>
                  <a:pt x="1425" y="14087"/>
                  <a:pt x="1396" y="14076"/>
                  <a:pt x="1385" y="14065"/>
                </a:cubicBezTo>
                <a:lnTo>
                  <a:pt x="1385" y="14065"/>
                </a:lnTo>
                <a:cubicBezTo>
                  <a:pt x="1396" y="14076"/>
                  <a:pt x="1402" y="14093"/>
                  <a:pt x="1413" y="14104"/>
                </a:cubicBezTo>
                <a:cubicBezTo>
                  <a:pt x="1425" y="14099"/>
                  <a:pt x="1442" y="14099"/>
                  <a:pt x="1453" y="14099"/>
                </a:cubicBezTo>
                <a:cubicBezTo>
                  <a:pt x="1493" y="14156"/>
                  <a:pt x="1527" y="14224"/>
                  <a:pt x="1561" y="14286"/>
                </a:cubicBezTo>
                <a:cubicBezTo>
                  <a:pt x="1601" y="14365"/>
                  <a:pt x="1708" y="14434"/>
                  <a:pt x="1680" y="14530"/>
                </a:cubicBezTo>
                <a:cubicBezTo>
                  <a:pt x="1697" y="14570"/>
                  <a:pt x="1714" y="14609"/>
                  <a:pt x="1731" y="14649"/>
                </a:cubicBezTo>
                <a:cubicBezTo>
                  <a:pt x="1737" y="14655"/>
                  <a:pt x="1754" y="14661"/>
                  <a:pt x="1759" y="14666"/>
                </a:cubicBezTo>
                <a:cubicBezTo>
                  <a:pt x="1764" y="14694"/>
                  <a:pt x="1780" y="14715"/>
                  <a:pt x="1808" y="14715"/>
                </a:cubicBezTo>
                <a:cubicBezTo>
                  <a:pt x="1814" y="14715"/>
                  <a:pt x="1820" y="14714"/>
                  <a:pt x="1827" y="14712"/>
                </a:cubicBezTo>
                <a:cubicBezTo>
                  <a:pt x="1816" y="14689"/>
                  <a:pt x="1799" y="14672"/>
                  <a:pt x="1788" y="14649"/>
                </a:cubicBezTo>
                <a:lnTo>
                  <a:pt x="1788" y="14649"/>
                </a:lnTo>
                <a:cubicBezTo>
                  <a:pt x="1816" y="14672"/>
                  <a:pt x="1839" y="14700"/>
                  <a:pt x="1862" y="14729"/>
                </a:cubicBezTo>
                <a:cubicBezTo>
                  <a:pt x="1850" y="14734"/>
                  <a:pt x="1827" y="14740"/>
                  <a:pt x="1816" y="14746"/>
                </a:cubicBezTo>
                <a:cubicBezTo>
                  <a:pt x="1833" y="14757"/>
                  <a:pt x="1850" y="14768"/>
                  <a:pt x="1867" y="14785"/>
                </a:cubicBezTo>
                <a:cubicBezTo>
                  <a:pt x="1844" y="14791"/>
                  <a:pt x="1822" y="14802"/>
                  <a:pt x="1805" y="14814"/>
                </a:cubicBezTo>
                <a:cubicBezTo>
                  <a:pt x="1788" y="14791"/>
                  <a:pt x="1776" y="14774"/>
                  <a:pt x="1759" y="14757"/>
                </a:cubicBezTo>
                <a:lnTo>
                  <a:pt x="1759" y="14734"/>
                </a:lnTo>
                <a:cubicBezTo>
                  <a:pt x="1725" y="14689"/>
                  <a:pt x="1686" y="14649"/>
                  <a:pt x="1640" y="14615"/>
                </a:cubicBezTo>
                <a:cubicBezTo>
                  <a:pt x="1640" y="14598"/>
                  <a:pt x="1640" y="14570"/>
                  <a:pt x="1640" y="14558"/>
                </a:cubicBezTo>
                <a:cubicBezTo>
                  <a:pt x="1629" y="14564"/>
                  <a:pt x="1606" y="14570"/>
                  <a:pt x="1595" y="14575"/>
                </a:cubicBezTo>
                <a:cubicBezTo>
                  <a:pt x="1612" y="14672"/>
                  <a:pt x="1691" y="14740"/>
                  <a:pt x="1742" y="14825"/>
                </a:cubicBezTo>
                <a:lnTo>
                  <a:pt x="1720" y="14834"/>
                </a:lnTo>
                <a:lnTo>
                  <a:pt x="1720" y="14834"/>
                </a:lnTo>
                <a:cubicBezTo>
                  <a:pt x="1730" y="14831"/>
                  <a:pt x="1743" y="14831"/>
                  <a:pt x="1748" y="14831"/>
                </a:cubicBezTo>
                <a:cubicBezTo>
                  <a:pt x="1771" y="14876"/>
                  <a:pt x="1805" y="14916"/>
                  <a:pt x="1844" y="14944"/>
                </a:cubicBezTo>
                <a:cubicBezTo>
                  <a:pt x="1856" y="14984"/>
                  <a:pt x="1873" y="15012"/>
                  <a:pt x="1918" y="15012"/>
                </a:cubicBezTo>
                <a:cubicBezTo>
                  <a:pt x="1913" y="15018"/>
                  <a:pt x="1896" y="15035"/>
                  <a:pt x="1890" y="15041"/>
                </a:cubicBezTo>
                <a:cubicBezTo>
                  <a:pt x="1901" y="15035"/>
                  <a:pt x="1924" y="15029"/>
                  <a:pt x="1935" y="15024"/>
                </a:cubicBezTo>
                <a:cubicBezTo>
                  <a:pt x="1941" y="15041"/>
                  <a:pt x="1941" y="15069"/>
                  <a:pt x="1941" y="15086"/>
                </a:cubicBezTo>
                <a:cubicBezTo>
                  <a:pt x="1947" y="15086"/>
                  <a:pt x="1958" y="15080"/>
                  <a:pt x="1964" y="15080"/>
                </a:cubicBezTo>
                <a:cubicBezTo>
                  <a:pt x="1947" y="15024"/>
                  <a:pt x="1930" y="14956"/>
                  <a:pt x="1862" y="14944"/>
                </a:cubicBezTo>
                <a:lnTo>
                  <a:pt x="1862" y="14893"/>
                </a:lnTo>
                <a:cubicBezTo>
                  <a:pt x="1844" y="14865"/>
                  <a:pt x="1822" y="14842"/>
                  <a:pt x="1799" y="14819"/>
                </a:cubicBezTo>
                <a:cubicBezTo>
                  <a:pt x="1822" y="14814"/>
                  <a:pt x="1856" y="14808"/>
                  <a:pt x="1879" y="14802"/>
                </a:cubicBezTo>
                <a:cubicBezTo>
                  <a:pt x="1879" y="14814"/>
                  <a:pt x="1879" y="14836"/>
                  <a:pt x="1879" y="14848"/>
                </a:cubicBezTo>
                <a:cubicBezTo>
                  <a:pt x="1896" y="14842"/>
                  <a:pt x="1913" y="14836"/>
                  <a:pt x="1924" y="14825"/>
                </a:cubicBezTo>
                <a:cubicBezTo>
                  <a:pt x="1930" y="14831"/>
                  <a:pt x="1947" y="14842"/>
                  <a:pt x="1952" y="14848"/>
                </a:cubicBezTo>
                <a:cubicBezTo>
                  <a:pt x="1941" y="14853"/>
                  <a:pt x="1913" y="14865"/>
                  <a:pt x="1901" y="14876"/>
                </a:cubicBezTo>
                <a:cubicBezTo>
                  <a:pt x="1918" y="14876"/>
                  <a:pt x="1947" y="14882"/>
                  <a:pt x="1964" y="14882"/>
                </a:cubicBezTo>
                <a:cubicBezTo>
                  <a:pt x="1975" y="14893"/>
                  <a:pt x="1986" y="14904"/>
                  <a:pt x="1998" y="14916"/>
                </a:cubicBezTo>
                <a:cubicBezTo>
                  <a:pt x="1981" y="14910"/>
                  <a:pt x="1964" y="14893"/>
                  <a:pt x="1941" y="14893"/>
                </a:cubicBezTo>
                <a:cubicBezTo>
                  <a:pt x="1930" y="14950"/>
                  <a:pt x="2015" y="14927"/>
                  <a:pt x="2043" y="14961"/>
                </a:cubicBezTo>
                <a:cubicBezTo>
                  <a:pt x="2049" y="14978"/>
                  <a:pt x="2066" y="15018"/>
                  <a:pt x="2077" y="15041"/>
                </a:cubicBezTo>
                <a:cubicBezTo>
                  <a:pt x="2060" y="15035"/>
                  <a:pt x="2032" y="15029"/>
                  <a:pt x="2020" y="15029"/>
                </a:cubicBezTo>
                <a:cubicBezTo>
                  <a:pt x="2049" y="15041"/>
                  <a:pt x="2071" y="15069"/>
                  <a:pt x="2088" y="15097"/>
                </a:cubicBezTo>
                <a:cubicBezTo>
                  <a:pt x="2088" y="15086"/>
                  <a:pt x="2083" y="15052"/>
                  <a:pt x="2077" y="15041"/>
                </a:cubicBezTo>
                <a:lnTo>
                  <a:pt x="2077" y="15041"/>
                </a:lnTo>
                <a:cubicBezTo>
                  <a:pt x="2134" y="15052"/>
                  <a:pt x="2128" y="15092"/>
                  <a:pt x="2111" y="15131"/>
                </a:cubicBezTo>
                <a:cubicBezTo>
                  <a:pt x="2123" y="15131"/>
                  <a:pt x="2145" y="15126"/>
                  <a:pt x="2157" y="15126"/>
                </a:cubicBezTo>
                <a:cubicBezTo>
                  <a:pt x="2185" y="15148"/>
                  <a:pt x="2202" y="15165"/>
                  <a:pt x="2225" y="15188"/>
                </a:cubicBezTo>
                <a:cubicBezTo>
                  <a:pt x="2242" y="15217"/>
                  <a:pt x="2264" y="15239"/>
                  <a:pt x="2281" y="15268"/>
                </a:cubicBezTo>
                <a:cubicBezTo>
                  <a:pt x="2259" y="15268"/>
                  <a:pt x="2242" y="15262"/>
                  <a:pt x="2219" y="15262"/>
                </a:cubicBezTo>
                <a:cubicBezTo>
                  <a:pt x="2242" y="15279"/>
                  <a:pt x="2264" y="15285"/>
                  <a:pt x="2293" y="15285"/>
                </a:cubicBezTo>
                <a:cubicBezTo>
                  <a:pt x="2298" y="15290"/>
                  <a:pt x="2304" y="15296"/>
                  <a:pt x="2310" y="15307"/>
                </a:cubicBezTo>
                <a:cubicBezTo>
                  <a:pt x="2304" y="15319"/>
                  <a:pt x="2298" y="15330"/>
                  <a:pt x="2298" y="15341"/>
                </a:cubicBezTo>
                <a:cubicBezTo>
                  <a:pt x="2304" y="15336"/>
                  <a:pt x="2310" y="15324"/>
                  <a:pt x="2315" y="15319"/>
                </a:cubicBezTo>
                <a:cubicBezTo>
                  <a:pt x="2327" y="15341"/>
                  <a:pt x="2338" y="15358"/>
                  <a:pt x="2349" y="15375"/>
                </a:cubicBezTo>
                <a:cubicBezTo>
                  <a:pt x="2355" y="15364"/>
                  <a:pt x="2361" y="15353"/>
                  <a:pt x="2366" y="15336"/>
                </a:cubicBezTo>
                <a:cubicBezTo>
                  <a:pt x="2383" y="15358"/>
                  <a:pt x="2406" y="15375"/>
                  <a:pt x="2429" y="15392"/>
                </a:cubicBezTo>
                <a:cubicBezTo>
                  <a:pt x="2418" y="15398"/>
                  <a:pt x="2401" y="15404"/>
                  <a:pt x="2389" y="15409"/>
                </a:cubicBezTo>
                <a:cubicBezTo>
                  <a:pt x="2395" y="15421"/>
                  <a:pt x="2406" y="15438"/>
                  <a:pt x="2418" y="15443"/>
                </a:cubicBezTo>
                <a:cubicBezTo>
                  <a:pt x="2422" y="15421"/>
                  <a:pt x="2430" y="15414"/>
                  <a:pt x="2441" y="15414"/>
                </a:cubicBezTo>
                <a:cubicBezTo>
                  <a:pt x="2461" y="15414"/>
                  <a:pt x="2488" y="15440"/>
                  <a:pt x="2503" y="15455"/>
                </a:cubicBezTo>
                <a:cubicBezTo>
                  <a:pt x="2554" y="15506"/>
                  <a:pt x="2616" y="15551"/>
                  <a:pt x="2673" y="15597"/>
                </a:cubicBezTo>
                <a:cubicBezTo>
                  <a:pt x="2667" y="15614"/>
                  <a:pt x="2662" y="15625"/>
                  <a:pt x="2679" y="15642"/>
                </a:cubicBezTo>
                <a:cubicBezTo>
                  <a:pt x="2684" y="15636"/>
                  <a:pt x="2690" y="15625"/>
                  <a:pt x="2696" y="15614"/>
                </a:cubicBezTo>
                <a:cubicBezTo>
                  <a:pt x="2713" y="15625"/>
                  <a:pt x="2730" y="15636"/>
                  <a:pt x="2741" y="15648"/>
                </a:cubicBezTo>
                <a:cubicBezTo>
                  <a:pt x="2769" y="15676"/>
                  <a:pt x="2798" y="15704"/>
                  <a:pt x="2826" y="15733"/>
                </a:cubicBezTo>
                <a:cubicBezTo>
                  <a:pt x="2809" y="15733"/>
                  <a:pt x="2798" y="15733"/>
                  <a:pt x="2798" y="15750"/>
                </a:cubicBezTo>
                <a:cubicBezTo>
                  <a:pt x="2798" y="15756"/>
                  <a:pt x="2809" y="15761"/>
                  <a:pt x="2820" y="15767"/>
                </a:cubicBezTo>
                <a:cubicBezTo>
                  <a:pt x="2809" y="15778"/>
                  <a:pt x="2803" y="15784"/>
                  <a:pt x="2798" y="15795"/>
                </a:cubicBezTo>
                <a:cubicBezTo>
                  <a:pt x="2809" y="15795"/>
                  <a:pt x="2837" y="15807"/>
                  <a:pt x="2849" y="15807"/>
                </a:cubicBezTo>
                <a:cubicBezTo>
                  <a:pt x="2849" y="15801"/>
                  <a:pt x="2849" y="15778"/>
                  <a:pt x="2854" y="15767"/>
                </a:cubicBezTo>
                <a:cubicBezTo>
                  <a:pt x="2871" y="15784"/>
                  <a:pt x="2894" y="15807"/>
                  <a:pt x="2917" y="15824"/>
                </a:cubicBezTo>
                <a:cubicBezTo>
                  <a:pt x="2911" y="15841"/>
                  <a:pt x="2905" y="15858"/>
                  <a:pt x="2894" y="15875"/>
                </a:cubicBezTo>
                <a:cubicBezTo>
                  <a:pt x="2928" y="15903"/>
                  <a:pt x="2957" y="15937"/>
                  <a:pt x="2996" y="15960"/>
                </a:cubicBezTo>
                <a:cubicBezTo>
                  <a:pt x="2974" y="15926"/>
                  <a:pt x="2945" y="15897"/>
                  <a:pt x="2928" y="15863"/>
                </a:cubicBezTo>
                <a:lnTo>
                  <a:pt x="2928" y="15863"/>
                </a:lnTo>
                <a:cubicBezTo>
                  <a:pt x="2979" y="15886"/>
                  <a:pt x="3008" y="15931"/>
                  <a:pt x="3042" y="15971"/>
                </a:cubicBezTo>
                <a:cubicBezTo>
                  <a:pt x="3036" y="15983"/>
                  <a:pt x="3030" y="15994"/>
                  <a:pt x="3025" y="16000"/>
                </a:cubicBezTo>
                <a:lnTo>
                  <a:pt x="3076" y="16051"/>
                </a:lnTo>
                <a:cubicBezTo>
                  <a:pt x="3070" y="16028"/>
                  <a:pt x="3059" y="16000"/>
                  <a:pt x="3047" y="15977"/>
                </a:cubicBezTo>
                <a:lnTo>
                  <a:pt x="3047" y="15977"/>
                </a:lnTo>
                <a:cubicBezTo>
                  <a:pt x="3127" y="16045"/>
                  <a:pt x="3201" y="16119"/>
                  <a:pt x="3280" y="16192"/>
                </a:cubicBezTo>
                <a:cubicBezTo>
                  <a:pt x="3269" y="16192"/>
                  <a:pt x="3246" y="16187"/>
                  <a:pt x="3235" y="16187"/>
                </a:cubicBezTo>
                <a:cubicBezTo>
                  <a:pt x="3240" y="16204"/>
                  <a:pt x="3246" y="16221"/>
                  <a:pt x="3252" y="16238"/>
                </a:cubicBezTo>
                <a:cubicBezTo>
                  <a:pt x="3297" y="16266"/>
                  <a:pt x="3365" y="16255"/>
                  <a:pt x="3399" y="16300"/>
                </a:cubicBezTo>
                <a:cubicBezTo>
                  <a:pt x="3371" y="16295"/>
                  <a:pt x="3342" y="16289"/>
                  <a:pt x="3314" y="16278"/>
                </a:cubicBezTo>
                <a:lnTo>
                  <a:pt x="3314" y="16278"/>
                </a:lnTo>
                <a:cubicBezTo>
                  <a:pt x="3376" y="16334"/>
                  <a:pt x="3427" y="16408"/>
                  <a:pt x="3513" y="16425"/>
                </a:cubicBezTo>
                <a:lnTo>
                  <a:pt x="3501" y="16442"/>
                </a:lnTo>
                <a:cubicBezTo>
                  <a:pt x="3507" y="16442"/>
                  <a:pt x="3524" y="16448"/>
                  <a:pt x="3530" y="16448"/>
                </a:cubicBezTo>
                <a:lnTo>
                  <a:pt x="3524" y="16476"/>
                </a:lnTo>
                <a:lnTo>
                  <a:pt x="3535" y="16476"/>
                </a:lnTo>
                <a:cubicBezTo>
                  <a:pt x="3535" y="16465"/>
                  <a:pt x="3535" y="16442"/>
                  <a:pt x="3535" y="16425"/>
                </a:cubicBezTo>
                <a:cubicBezTo>
                  <a:pt x="3547" y="16436"/>
                  <a:pt x="3569" y="16465"/>
                  <a:pt x="3581" y="16476"/>
                </a:cubicBezTo>
                <a:cubicBezTo>
                  <a:pt x="3569" y="16482"/>
                  <a:pt x="3558" y="16493"/>
                  <a:pt x="3552" y="16504"/>
                </a:cubicBezTo>
                <a:cubicBezTo>
                  <a:pt x="3564" y="16504"/>
                  <a:pt x="3581" y="16510"/>
                  <a:pt x="3592" y="16510"/>
                </a:cubicBezTo>
                <a:cubicBezTo>
                  <a:pt x="3592" y="16504"/>
                  <a:pt x="3592" y="16487"/>
                  <a:pt x="3592" y="16482"/>
                </a:cubicBezTo>
                <a:cubicBezTo>
                  <a:pt x="3654" y="16504"/>
                  <a:pt x="3700" y="16561"/>
                  <a:pt x="3751" y="16601"/>
                </a:cubicBezTo>
                <a:cubicBezTo>
                  <a:pt x="3745" y="16607"/>
                  <a:pt x="3728" y="16618"/>
                  <a:pt x="3723" y="16629"/>
                </a:cubicBezTo>
                <a:cubicBezTo>
                  <a:pt x="3734" y="16618"/>
                  <a:pt x="3745" y="16612"/>
                  <a:pt x="3762" y="16601"/>
                </a:cubicBezTo>
                <a:cubicBezTo>
                  <a:pt x="3785" y="16629"/>
                  <a:pt x="3813" y="16652"/>
                  <a:pt x="3847" y="16675"/>
                </a:cubicBezTo>
                <a:cubicBezTo>
                  <a:pt x="3820" y="16665"/>
                  <a:pt x="3796" y="16656"/>
                  <a:pt x="3769" y="16656"/>
                </a:cubicBezTo>
                <a:cubicBezTo>
                  <a:pt x="3763" y="16656"/>
                  <a:pt x="3757" y="16657"/>
                  <a:pt x="3751" y="16658"/>
                </a:cubicBezTo>
                <a:cubicBezTo>
                  <a:pt x="3779" y="16669"/>
                  <a:pt x="3796" y="16686"/>
                  <a:pt x="3791" y="16714"/>
                </a:cubicBezTo>
                <a:cubicBezTo>
                  <a:pt x="3796" y="16714"/>
                  <a:pt x="3808" y="16703"/>
                  <a:pt x="3813" y="16697"/>
                </a:cubicBezTo>
                <a:cubicBezTo>
                  <a:pt x="3876" y="16771"/>
                  <a:pt x="3961" y="16822"/>
                  <a:pt x="4035" y="16879"/>
                </a:cubicBezTo>
                <a:cubicBezTo>
                  <a:pt x="4040" y="16868"/>
                  <a:pt x="4046" y="16845"/>
                  <a:pt x="4046" y="16828"/>
                </a:cubicBezTo>
                <a:cubicBezTo>
                  <a:pt x="4125" y="16873"/>
                  <a:pt x="4193" y="16924"/>
                  <a:pt x="4262" y="16981"/>
                </a:cubicBezTo>
                <a:cubicBezTo>
                  <a:pt x="4210" y="16975"/>
                  <a:pt x="4171" y="16947"/>
                  <a:pt x="4131" y="16913"/>
                </a:cubicBezTo>
                <a:lnTo>
                  <a:pt x="4131" y="16913"/>
                </a:lnTo>
                <a:cubicBezTo>
                  <a:pt x="4114" y="16992"/>
                  <a:pt x="4420" y="17089"/>
                  <a:pt x="4466" y="17191"/>
                </a:cubicBezTo>
                <a:cubicBezTo>
                  <a:pt x="4443" y="17202"/>
                  <a:pt x="4426" y="17214"/>
                  <a:pt x="4403" y="17231"/>
                </a:cubicBezTo>
                <a:cubicBezTo>
                  <a:pt x="4409" y="17219"/>
                  <a:pt x="4415" y="17208"/>
                  <a:pt x="4415" y="17197"/>
                </a:cubicBezTo>
                <a:cubicBezTo>
                  <a:pt x="4392" y="17185"/>
                  <a:pt x="4381" y="17163"/>
                  <a:pt x="4386" y="17134"/>
                </a:cubicBezTo>
                <a:lnTo>
                  <a:pt x="4318" y="17134"/>
                </a:lnTo>
                <a:lnTo>
                  <a:pt x="4341" y="17100"/>
                </a:lnTo>
                <a:lnTo>
                  <a:pt x="4307" y="17117"/>
                </a:lnTo>
                <a:cubicBezTo>
                  <a:pt x="4250" y="17080"/>
                  <a:pt x="4186" y="17038"/>
                  <a:pt x="4114" y="17038"/>
                </a:cubicBezTo>
                <a:cubicBezTo>
                  <a:pt x="4099" y="17038"/>
                  <a:pt x="4084" y="17040"/>
                  <a:pt x="4069" y="17044"/>
                </a:cubicBezTo>
                <a:cubicBezTo>
                  <a:pt x="4171" y="17095"/>
                  <a:pt x="4256" y="17168"/>
                  <a:pt x="4352" y="17225"/>
                </a:cubicBezTo>
                <a:cubicBezTo>
                  <a:pt x="4358" y="17231"/>
                  <a:pt x="4358" y="17242"/>
                  <a:pt x="4358" y="17248"/>
                </a:cubicBezTo>
                <a:cubicBezTo>
                  <a:pt x="4363" y="17246"/>
                  <a:pt x="4367" y="17246"/>
                  <a:pt x="4372" y="17246"/>
                </a:cubicBezTo>
                <a:cubicBezTo>
                  <a:pt x="4404" y="17246"/>
                  <a:pt x="4428" y="17280"/>
                  <a:pt x="4443" y="17304"/>
                </a:cubicBezTo>
                <a:cubicBezTo>
                  <a:pt x="4511" y="17304"/>
                  <a:pt x="4562" y="17361"/>
                  <a:pt x="4619" y="17395"/>
                </a:cubicBezTo>
                <a:lnTo>
                  <a:pt x="4613" y="17418"/>
                </a:lnTo>
                <a:lnTo>
                  <a:pt x="4636" y="17401"/>
                </a:lnTo>
                <a:cubicBezTo>
                  <a:pt x="4704" y="17435"/>
                  <a:pt x="4761" y="17480"/>
                  <a:pt x="4835" y="17497"/>
                </a:cubicBezTo>
                <a:cubicBezTo>
                  <a:pt x="4863" y="17503"/>
                  <a:pt x="4869" y="17531"/>
                  <a:pt x="4886" y="17554"/>
                </a:cubicBezTo>
                <a:cubicBezTo>
                  <a:pt x="4903" y="17548"/>
                  <a:pt x="4920" y="17543"/>
                  <a:pt x="4937" y="17543"/>
                </a:cubicBezTo>
                <a:cubicBezTo>
                  <a:pt x="4931" y="17548"/>
                  <a:pt x="4931" y="17565"/>
                  <a:pt x="4925" y="17577"/>
                </a:cubicBezTo>
                <a:cubicBezTo>
                  <a:pt x="5124" y="17651"/>
                  <a:pt x="5277" y="17787"/>
                  <a:pt x="5464" y="17878"/>
                </a:cubicBezTo>
                <a:cubicBezTo>
                  <a:pt x="5469" y="17876"/>
                  <a:pt x="5474" y="17876"/>
                  <a:pt x="5478" y="17876"/>
                </a:cubicBezTo>
                <a:cubicBezTo>
                  <a:pt x="5511" y="17876"/>
                  <a:pt x="5536" y="17909"/>
                  <a:pt x="5561" y="17929"/>
                </a:cubicBezTo>
                <a:cubicBezTo>
                  <a:pt x="5606" y="17946"/>
                  <a:pt x="5652" y="17963"/>
                  <a:pt x="5697" y="17985"/>
                </a:cubicBezTo>
                <a:cubicBezTo>
                  <a:pt x="5703" y="17985"/>
                  <a:pt x="5720" y="17985"/>
                  <a:pt x="5731" y="17980"/>
                </a:cubicBezTo>
                <a:cubicBezTo>
                  <a:pt x="5748" y="17997"/>
                  <a:pt x="5765" y="18014"/>
                  <a:pt x="5782" y="18031"/>
                </a:cubicBezTo>
                <a:cubicBezTo>
                  <a:pt x="5805" y="18036"/>
                  <a:pt x="5822" y="18042"/>
                  <a:pt x="5845" y="18048"/>
                </a:cubicBezTo>
                <a:cubicBezTo>
                  <a:pt x="5850" y="18053"/>
                  <a:pt x="5856" y="18070"/>
                  <a:pt x="5862" y="18076"/>
                </a:cubicBezTo>
                <a:lnTo>
                  <a:pt x="5867" y="18059"/>
                </a:lnTo>
                <a:cubicBezTo>
                  <a:pt x="5896" y="18076"/>
                  <a:pt x="5930" y="18093"/>
                  <a:pt x="5964" y="18104"/>
                </a:cubicBezTo>
                <a:cubicBezTo>
                  <a:pt x="5964" y="18110"/>
                  <a:pt x="5964" y="18122"/>
                  <a:pt x="5964" y="18127"/>
                </a:cubicBezTo>
                <a:cubicBezTo>
                  <a:pt x="5969" y="18127"/>
                  <a:pt x="5986" y="18122"/>
                  <a:pt x="5998" y="18116"/>
                </a:cubicBezTo>
                <a:cubicBezTo>
                  <a:pt x="6043" y="18167"/>
                  <a:pt x="6128" y="18156"/>
                  <a:pt x="6179" y="18201"/>
                </a:cubicBezTo>
                <a:cubicBezTo>
                  <a:pt x="6183" y="18201"/>
                  <a:pt x="6187" y="18201"/>
                  <a:pt x="6190" y="18201"/>
                </a:cubicBezTo>
                <a:cubicBezTo>
                  <a:pt x="6293" y="18201"/>
                  <a:pt x="6376" y="18275"/>
                  <a:pt x="6474" y="18297"/>
                </a:cubicBezTo>
                <a:cubicBezTo>
                  <a:pt x="6486" y="18292"/>
                  <a:pt x="6497" y="18280"/>
                  <a:pt x="6508" y="18269"/>
                </a:cubicBezTo>
                <a:cubicBezTo>
                  <a:pt x="6508" y="18280"/>
                  <a:pt x="6514" y="18297"/>
                  <a:pt x="6520" y="18309"/>
                </a:cubicBezTo>
                <a:cubicBezTo>
                  <a:pt x="6639" y="18343"/>
                  <a:pt x="6752" y="18422"/>
                  <a:pt x="6877" y="18428"/>
                </a:cubicBezTo>
                <a:cubicBezTo>
                  <a:pt x="6883" y="18422"/>
                  <a:pt x="6889" y="18405"/>
                  <a:pt x="6889" y="18394"/>
                </a:cubicBezTo>
                <a:cubicBezTo>
                  <a:pt x="6832" y="18383"/>
                  <a:pt x="6775" y="18365"/>
                  <a:pt x="6718" y="18354"/>
                </a:cubicBezTo>
                <a:cubicBezTo>
                  <a:pt x="6713" y="18348"/>
                  <a:pt x="6707" y="18331"/>
                  <a:pt x="6701" y="18326"/>
                </a:cubicBezTo>
                <a:cubicBezTo>
                  <a:pt x="6616" y="18320"/>
                  <a:pt x="6531" y="18263"/>
                  <a:pt x="6446" y="18229"/>
                </a:cubicBezTo>
                <a:cubicBezTo>
                  <a:pt x="6440" y="18235"/>
                  <a:pt x="6429" y="18246"/>
                  <a:pt x="6418" y="18252"/>
                </a:cubicBezTo>
                <a:cubicBezTo>
                  <a:pt x="6401" y="18235"/>
                  <a:pt x="6384" y="18218"/>
                  <a:pt x="6367" y="18201"/>
                </a:cubicBezTo>
                <a:cubicBezTo>
                  <a:pt x="6355" y="18207"/>
                  <a:pt x="6327" y="18218"/>
                  <a:pt x="6315" y="18224"/>
                </a:cubicBezTo>
                <a:cubicBezTo>
                  <a:pt x="6315" y="18212"/>
                  <a:pt x="6315" y="18195"/>
                  <a:pt x="6315" y="18184"/>
                </a:cubicBezTo>
                <a:lnTo>
                  <a:pt x="6270" y="18184"/>
                </a:lnTo>
                <a:cubicBezTo>
                  <a:pt x="6270" y="18167"/>
                  <a:pt x="6270" y="18150"/>
                  <a:pt x="6264" y="18127"/>
                </a:cubicBezTo>
                <a:cubicBezTo>
                  <a:pt x="6264" y="18139"/>
                  <a:pt x="6253" y="18156"/>
                  <a:pt x="6253" y="18167"/>
                </a:cubicBezTo>
                <a:cubicBezTo>
                  <a:pt x="6111" y="18099"/>
                  <a:pt x="5975" y="18031"/>
                  <a:pt x="5833" y="17974"/>
                </a:cubicBezTo>
                <a:lnTo>
                  <a:pt x="5896" y="17912"/>
                </a:lnTo>
                <a:lnTo>
                  <a:pt x="5896" y="17912"/>
                </a:lnTo>
                <a:cubicBezTo>
                  <a:pt x="5890" y="17923"/>
                  <a:pt x="5879" y="17940"/>
                  <a:pt x="5879" y="17951"/>
                </a:cubicBezTo>
                <a:cubicBezTo>
                  <a:pt x="5941" y="17985"/>
                  <a:pt x="6015" y="18008"/>
                  <a:pt x="6083" y="18036"/>
                </a:cubicBezTo>
                <a:cubicBezTo>
                  <a:pt x="6083" y="18025"/>
                  <a:pt x="6083" y="18008"/>
                  <a:pt x="6088" y="17997"/>
                </a:cubicBezTo>
                <a:cubicBezTo>
                  <a:pt x="6185" y="18025"/>
                  <a:pt x="6281" y="18059"/>
                  <a:pt x="6372" y="18104"/>
                </a:cubicBezTo>
                <a:cubicBezTo>
                  <a:pt x="6359" y="18112"/>
                  <a:pt x="6347" y="18115"/>
                  <a:pt x="6334" y="18115"/>
                </a:cubicBezTo>
                <a:cubicBezTo>
                  <a:pt x="6318" y="18115"/>
                  <a:pt x="6303" y="18111"/>
                  <a:pt x="6287" y="18104"/>
                </a:cubicBezTo>
                <a:lnTo>
                  <a:pt x="6281" y="18110"/>
                </a:lnTo>
                <a:cubicBezTo>
                  <a:pt x="6304" y="18122"/>
                  <a:pt x="6321" y="18133"/>
                  <a:pt x="6344" y="18144"/>
                </a:cubicBezTo>
                <a:cubicBezTo>
                  <a:pt x="6361" y="18127"/>
                  <a:pt x="6378" y="18110"/>
                  <a:pt x="6395" y="18099"/>
                </a:cubicBezTo>
                <a:lnTo>
                  <a:pt x="6395" y="18099"/>
                </a:lnTo>
                <a:cubicBezTo>
                  <a:pt x="6412" y="18116"/>
                  <a:pt x="6389" y="18139"/>
                  <a:pt x="6384" y="18161"/>
                </a:cubicBezTo>
                <a:cubicBezTo>
                  <a:pt x="6435" y="18167"/>
                  <a:pt x="6474" y="18184"/>
                  <a:pt x="6520" y="18195"/>
                </a:cubicBezTo>
                <a:cubicBezTo>
                  <a:pt x="6503" y="18178"/>
                  <a:pt x="6486" y="18161"/>
                  <a:pt x="6469" y="18144"/>
                </a:cubicBezTo>
                <a:lnTo>
                  <a:pt x="6469" y="18144"/>
                </a:lnTo>
                <a:cubicBezTo>
                  <a:pt x="6520" y="18167"/>
                  <a:pt x="6616" y="18156"/>
                  <a:pt x="6622" y="18229"/>
                </a:cubicBezTo>
                <a:cubicBezTo>
                  <a:pt x="6656" y="18241"/>
                  <a:pt x="6690" y="18252"/>
                  <a:pt x="6718" y="18258"/>
                </a:cubicBezTo>
                <a:cubicBezTo>
                  <a:pt x="6701" y="18252"/>
                  <a:pt x="6684" y="18241"/>
                  <a:pt x="6667" y="18229"/>
                </a:cubicBezTo>
                <a:lnTo>
                  <a:pt x="6673" y="18218"/>
                </a:lnTo>
                <a:cubicBezTo>
                  <a:pt x="6701" y="18229"/>
                  <a:pt x="6730" y="18235"/>
                  <a:pt x="6764" y="18241"/>
                </a:cubicBezTo>
                <a:cubicBezTo>
                  <a:pt x="6758" y="18252"/>
                  <a:pt x="6752" y="18269"/>
                  <a:pt x="6752" y="18280"/>
                </a:cubicBezTo>
                <a:cubicBezTo>
                  <a:pt x="6760" y="18261"/>
                  <a:pt x="6771" y="18254"/>
                  <a:pt x="6783" y="18254"/>
                </a:cubicBezTo>
                <a:cubicBezTo>
                  <a:pt x="6795" y="18254"/>
                  <a:pt x="6809" y="18263"/>
                  <a:pt x="6820" y="18275"/>
                </a:cubicBezTo>
                <a:cubicBezTo>
                  <a:pt x="6815" y="18280"/>
                  <a:pt x="6803" y="18297"/>
                  <a:pt x="6792" y="18303"/>
                </a:cubicBezTo>
                <a:cubicBezTo>
                  <a:pt x="6889" y="18320"/>
                  <a:pt x="6974" y="18354"/>
                  <a:pt x="7064" y="18383"/>
                </a:cubicBezTo>
                <a:cubicBezTo>
                  <a:pt x="7053" y="18377"/>
                  <a:pt x="7030" y="18365"/>
                  <a:pt x="7019" y="18360"/>
                </a:cubicBezTo>
                <a:lnTo>
                  <a:pt x="7025" y="18326"/>
                </a:lnTo>
                <a:cubicBezTo>
                  <a:pt x="7059" y="18337"/>
                  <a:pt x="7093" y="18348"/>
                  <a:pt x="7121" y="18354"/>
                </a:cubicBezTo>
                <a:cubicBezTo>
                  <a:pt x="7115" y="18365"/>
                  <a:pt x="7110" y="18383"/>
                  <a:pt x="7104" y="18388"/>
                </a:cubicBezTo>
                <a:cubicBezTo>
                  <a:pt x="7206" y="18428"/>
                  <a:pt x="7320" y="18462"/>
                  <a:pt x="7433" y="18479"/>
                </a:cubicBezTo>
                <a:cubicBezTo>
                  <a:pt x="7382" y="18451"/>
                  <a:pt x="7314" y="18445"/>
                  <a:pt x="7263" y="18411"/>
                </a:cubicBezTo>
                <a:lnTo>
                  <a:pt x="7263" y="18411"/>
                </a:lnTo>
                <a:cubicBezTo>
                  <a:pt x="7359" y="18417"/>
                  <a:pt x="7445" y="18445"/>
                  <a:pt x="7535" y="18479"/>
                </a:cubicBezTo>
                <a:cubicBezTo>
                  <a:pt x="7535" y="18485"/>
                  <a:pt x="7541" y="18496"/>
                  <a:pt x="7541" y="18502"/>
                </a:cubicBezTo>
                <a:cubicBezTo>
                  <a:pt x="7513" y="18483"/>
                  <a:pt x="7485" y="18465"/>
                  <a:pt x="7455" y="18465"/>
                </a:cubicBezTo>
                <a:cubicBezTo>
                  <a:pt x="7448" y="18465"/>
                  <a:pt x="7440" y="18466"/>
                  <a:pt x="7433" y="18468"/>
                </a:cubicBezTo>
                <a:cubicBezTo>
                  <a:pt x="7450" y="18490"/>
                  <a:pt x="7473" y="18507"/>
                  <a:pt x="7496" y="18530"/>
                </a:cubicBezTo>
                <a:cubicBezTo>
                  <a:pt x="7507" y="18519"/>
                  <a:pt x="7530" y="18507"/>
                  <a:pt x="7547" y="18502"/>
                </a:cubicBezTo>
                <a:cubicBezTo>
                  <a:pt x="7564" y="18524"/>
                  <a:pt x="7598" y="18530"/>
                  <a:pt x="7626" y="18536"/>
                </a:cubicBezTo>
                <a:cubicBezTo>
                  <a:pt x="7615" y="18507"/>
                  <a:pt x="7586" y="18496"/>
                  <a:pt x="7564" y="18479"/>
                </a:cubicBezTo>
                <a:cubicBezTo>
                  <a:pt x="7603" y="18479"/>
                  <a:pt x="7643" y="18490"/>
                  <a:pt x="7683" y="18502"/>
                </a:cubicBezTo>
                <a:cubicBezTo>
                  <a:pt x="7677" y="18513"/>
                  <a:pt x="7671" y="18524"/>
                  <a:pt x="7666" y="18536"/>
                </a:cubicBezTo>
                <a:cubicBezTo>
                  <a:pt x="7694" y="18547"/>
                  <a:pt x="7728" y="18553"/>
                  <a:pt x="7762" y="18564"/>
                </a:cubicBezTo>
                <a:cubicBezTo>
                  <a:pt x="7745" y="18541"/>
                  <a:pt x="7728" y="18524"/>
                  <a:pt x="7717" y="18507"/>
                </a:cubicBezTo>
                <a:lnTo>
                  <a:pt x="7717" y="18507"/>
                </a:lnTo>
                <a:cubicBezTo>
                  <a:pt x="7762" y="18524"/>
                  <a:pt x="7813" y="18541"/>
                  <a:pt x="7864" y="18558"/>
                </a:cubicBezTo>
                <a:lnTo>
                  <a:pt x="7864" y="18615"/>
                </a:lnTo>
                <a:cubicBezTo>
                  <a:pt x="7884" y="18602"/>
                  <a:pt x="7906" y="18598"/>
                  <a:pt x="7928" y="18598"/>
                </a:cubicBezTo>
                <a:cubicBezTo>
                  <a:pt x="7983" y="18598"/>
                  <a:pt x="8043" y="18625"/>
                  <a:pt x="8101" y="18625"/>
                </a:cubicBezTo>
                <a:cubicBezTo>
                  <a:pt x="8113" y="18625"/>
                  <a:pt x="8125" y="18624"/>
                  <a:pt x="8137" y="18621"/>
                </a:cubicBezTo>
                <a:lnTo>
                  <a:pt x="8086" y="18609"/>
                </a:lnTo>
                <a:cubicBezTo>
                  <a:pt x="8086" y="18604"/>
                  <a:pt x="8091" y="18587"/>
                  <a:pt x="8091" y="18581"/>
                </a:cubicBezTo>
                <a:cubicBezTo>
                  <a:pt x="8103" y="18587"/>
                  <a:pt x="8131" y="18598"/>
                  <a:pt x="8142" y="18604"/>
                </a:cubicBezTo>
                <a:lnTo>
                  <a:pt x="8188" y="18592"/>
                </a:lnTo>
                <a:lnTo>
                  <a:pt x="8188" y="18592"/>
                </a:lnTo>
                <a:cubicBezTo>
                  <a:pt x="8182" y="18604"/>
                  <a:pt x="8171" y="18632"/>
                  <a:pt x="8165" y="18644"/>
                </a:cubicBezTo>
                <a:cubicBezTo>
                  <a:pt x="8184" y="18650"/>
                  <a:pt x="8202" y="18654"/>
                  <a:pt x="8221" y="18654"/>
                </a:cubicBezTo>
                <a:cubicBezTo>
                  <a:pt x="8237" y="18654"/>
                  <a:pt x="8252" y="18651"/>
                  <a:pt x="8267" y="18644"/>
                </a:cubicBezTo>
                <a:cubicBezTo>
                  <a:pt x="8307" y="18649"/>
                  <a:pt x="8347" y="18666"/>
                  <a:pt x="8386" y="18683"/>
                </a:cubicBezTo>
                <a:cubicBezTo>
                  <a:pt x="8398" y="18678"/>
                  <a:pt x="8415" y="18672"/>
                  <a:pt x="8420" y="18672"/>
                </a:cubicBezTo>
                <a:cubicBezTo>
                  <a:pt x="8466" y="18689"/>
                  <a:pt x="8511" y="18695"/>
                  <a:pt x="8562" y="18700"/>
                </a:cubicBezTo>
                <a:cubicBezTo>
                  <a:pt x="8551" y="18706"/>
                  <a:pt x="8528" y="18723"/>
                  <a:pt x="8517" y="18729"/>
                </a:cubicBezTo>
                <a:cubicBezTo>
                  <a:pt x="8568" y="18706"/>
                  <a:pt x="8625" y="18717"/>
                  <a:pt x="8670" y="18695"/>
                </a:cubicBezTo>
                <a:cubicBezTo>
                  <a:pt x="8625" y="18683"/>
                  <a:pt x="8579" y="18672"/>
                  <a:pt x="8540" y="18661"/>
                </a:cubicBezTo>
                <a:cubicBezTo>
                  <a:pt x="8625" y="18661"/>
                  <a:pt x="8710" y="18666"/>
                  <a:pt x="8795" y="18678"/>
                </a:cubicBezTo>
                <a:cubicBezTo>
                  <a:pt x="8818" y="18683"/>
                  <a:pt x="8840" y="18683"/>
                  <a:pt x="8857" y="18689"/>
                </a:cubicBezTo>
                <a:cubicBezTo>
                  <a:pt x="8857" y="18689"/>
                  <a:pt x="8857" y="18689"/>
                  <a:pt x="8857" y="18683"/>
                </a:cubicBezTo>
                <a:cubicBezTo>
                  <a:pt x="8903" y="18689"/>
                  <a:pt x="8942" y="18700"/>
                  <a:pt x="8988" y="18706"/>
                </a:cubicBezTo>
                <a:cubicBezTo>
                  <a:pt x="8959" y="18706"/>
                  <a:pt x="8931" y="18706"/>
                  <a:pt x="8903" y="18712"/>
                </a:cubicBezTo>
                <a:cubicBezTo>
                  <a:pt x="8914" y="18740"/>
                  <a:pt x="8942" y="18746"/>
                  <a:pt x="8971" y="18757"/>
                </a:cubicBezTo>
                <a:cubicBezTo>
                  <a:pt x="8993" y="18751"/>
                  <a:pt x="9022" y="18746"/>
                  <a:pt x="9050" y="18740"/>
                </a:cubicBezTo>
                <a:cubicBezTo>
                  <a:pt x="9056" y="18746"/>
                  <a:pt x="9062" y="18763"/>
                  <a:pt x="9062" y="18768"/>
                </a:cubicBezTo>
                <a:cubicBezTo>
                  <a:pt x="9069" y="18755"/>
                  <a:pt x="9103" y="18747"/>
                  <a:pt x="9133" y="18747"/>
                </a:cubicBezTo>
                <a:cubicBezTo>
                  <a:pt x="9168" y="18747"/>
                  <a:pt x="9199" y="18758"/>
                  <a:pt x="9181" y="18785"/>
                </a:cubicBezTo>
                <a:cubicBezTo>
                  <a:pt x="9152" y="18791"/>
                  <a:pt x="9122" y="18794"/>
                  <a:pt x="9092" y="18794"/>
                </a:cubicBezTo>
                <a:cubicBezTo>
                  <a:pt x="9016" y="18794"/>
                  <a:pt x="8939" y="18780"/>
                  <a:pt x="8863" y="18780"/>
                </a:cubicBezTo>
                <a:cubicBezTo>
                  <a:pt x="8829" y="18780"/>
                  <a:pt x="8794" y="18783"/>
                  <a:pt x="8761" y="18791"/>
                </a:cubicBezTo>
                <a:cubicBezTo>
                  <a:pt x="8755" y="18785"/>
                  <a:pt x="8744" y="18774"/>
                  <a:pt x="8744" y="18768"/>
                </a:cubicBezTo>
                <a:cubicBezTo>
                  <a:pt x="8659" y="18768"/>
                  <a:pt x="8574" y="18746"/>
                  <a:pt x="8489" y="18734"/>
                </a:cubicBezTo>
                <a:cubicBezTo>
                  <a:pt x="8483" y="18751"/>
                  <a:pt x="8471" y="18785"/>
                  <a:pt x="8466" y="18802"/>
                </a:cubicBezTo>
                <a:cubicBezTo>
                  <a:pt x="8479" y="18804"/>
                  <a:pt x="8493" y="18805"/>
                  <a:pt x="8506" y="18805"/>
                </a:cubicBezTo>
                <a:cubicBezTo>
                  <a:pt x="8539" y="18805"/>
                  <a:pt x="8572" y="18798"/>
                  <a:pt x="8596" y="18774"/>
                </a:cubicBezTo>
                <a:cubicBezTo>
                  <a:pt x="8613" y="18780"/>
                  <a:pt x="8630" y="18785"/>
                  <a:pt x="8653" y="18791"/>
                </a:cubicBezTo>
                <a:cubicBezTo>
                  <a:pt x="8663" y="18807"/>
                  <a:pt x="8681" y="18810"/>
                  <a:pt x="8700" y="18810"/>
                </a:cubicBezTo>
                <a:cubicBezTo>
                  <a:pt x="8718" y="18810"/>
                  <a:pt x="8737" y="18807"/>
                  <a:pt x="8753" y="18807"/>
                </a:cubicBezTo>
                <a:cubicBezTo>
                  <a:pt x="8758" y="18807"/>
                  <a:pt x="8762" y="18807"/>
                  <a:pt x="8767" y="18808"/>
                </a:cubicBezTo>
                <a:lnTo>
                  <a:pt x="8755" y="18848"/>
                </a:lnTo>
                <a:cubicBezTo>
                  <a:pt x="8761" y="18842"/>
                  <a:pt x="8772" y="18819"/>
                  <a:pt x="8778" y="18814"/>
                </a:cubicBezTo>
                <a:cubicBezTo>
                  <a:pt x="8795" y="18825"/>
                  <a:pt x="8823" y="18848"/>
                  <a:pt x="8840" y="18865"/>
                </a:cubicBezTo>
                <a:cubicBezTo>
                  <a:pt x="8857" y="18853"/>
                  <a:pt x="8874" y="18842"/>
                  <a:pt x="8886" y="18831"/>
                </a:cubicBezTo>
                <a:cubicBezTo>
                  <a:pt x="8897" y="18842"/>
                  <a:pt x="8908" y="18859"/>
                  <a:pt x="8914" y="18870"/>
                </a:cubicBezTo>
                <a:cubicBezTo>
                  <a:pt x="8914" y="18865"/>
                  <a:pt x="8914" y="18848"/>
                  <a:pt x="8914" y="18836"/>
                </a:cubicBezTo>
                <a:cubicBezTo>
                  <a:pt x="8942" y="18848"/>
                  <a:pt x="8982" y="18848"/>
                  <a:pt x="9005" y="18882"/>
                </a:cubicBezTo>
                <a:cubicBezTo>
                  <a:pt x="9005" y="18870"/>
                  <a:pt x="9005" y="18859"/>
                  <a:pt x="8999" y="18848"/>
                </a:cubicBezTo>
                <a:lnTo>
                  <a:pt x="8999" y="18848"/>
                </a:lnTo>
                <a:cubicBezTo>
                  <a:pt x="9050" y="18856"/>
                  <a:pt x="9101" y="18858"/>
                  <a:pt x="9152" y="18858"/>
                </a:cubicBezTo>
                <a:cubicBezTo>
                  <a:pt x="9178" y="18858"/>
                  <a:pt x="9203" y="18857"/>
                  <a:pt x="9229" y="18857"/>
                </a:cubicBezTo>
                <a:cubicBezTo>
                  <a:pt x="9254" y="18857"/>
                  <a:pt x="9280" y="18858"/>
                  <a:pt x="9306" y="18859"/>
                </a:cubicBezTo>
                <a:cubicBezTo>
                  <a:pt x="9300" y="18870"/>
                  <a:pt x="9289" y="18882"/>
                  <a:pt x="9283" y="18893"/>
                </a:cubicBezTo>
                <a:cubicBezTo>
                  <a:pt x="9304" y="18869"/>
                  <a:pt x="9344" y="18856"/>
                  <a:pt x="9383" y="18856"/>
                </a:cubicBezTo>
                <a:cubicBezTo>
                  <a:pt x="9418" y="18856"/>
                  <a:pt x="9451" y="18866"/>
                  <a:pt x="9470" y="18887"/>
                </a:cubicBezTo>
                <a:cubicBezTo>
                  <a:pt x="9474" y="18891"/>
                  <a:pt x="9478" y="18893"/>
                  <a:pt x="9482" y="18893"/>
                </a:cubicBezTo>
                <a:cubicBezTo>
                  <a:pt x="9497" y="18893"/>
                  <a:pt x="9514" y="18875"/>
                  <a:pt x="9527" y="18870"/>
                </a:cubicBezTo>
                <a:cubicBezTo>
                  <a:pt x="9535" y="18871"/>
                  <a:pt x="9543" y="18872"/>
                  <a:pt x="9551" y="18872"/>
                </a:cubicBezTo>
                <a:cubicBezTo>
                  <a:pt x="9607" y="18872"/>
                  <a:pt x="9651" y="18853"/>
                  <a:pt x="9691" y="18808"/>
                </a:cubicBezTo>
                <a:cubicBezTo>
                  <a:pt x="9697" y="18819"/>
                  <a:pt x="9697" y="18842"/>
                  <a:pt x="9697" y="18853"/>
                </a:cubicBezTo>
                <a:cubicBezTo>
                  <a:pt x="9703" y="18842"/>
                  <a:pt x="9714" y="18819"/>
                  <a:pt x="9714" y="18808"/>
                </a:cubicBezTo>
                <a:cubicBezTo>
                  <a:pt x="9730" y="18820"/>
                  <a:pt x="9747" y="18844"/>
                  <a:pt x="9765" y="18844"/>
                </a:cubicBezTo>
                <a:cubicBezTo>
                  <a:pt x="9772" y="18844"/>
                  <a:pt x="9780" y="18840"/>
                  <a:pt x="9788" y="18831"/>
                </a:cubicBezTo>
                <a:cubicBezTo>
                  <a:pt x="9828" y="18831"/>
                  <a:pt x="9873" y="18836"/>
                  <a:pt x="9913" y="18836"/>
                </a:cubicBezTo>
                <a:cubicBezTo>
                  <a:pt x="9867" y="18814"/>
                  <a:pt x="9822" y="18802"/>
                  <a:pt x="9776" y="18797"/>
                </a:cubicBezTo>
                <a:lnTo>
                  <a:pt x="9765" y="18836"/>
                </a:lnTo>
                <a:cubicBezTo>
                  <a:pt x="9750" y="18814"/>
                  <a:pt x="9733" y="18799"/>
                  <a:pt x="9712" y="18799"/>
                </a:cubicBezTo>
                <a:cubicBezTo>
                  <a:pt x="9701" y="18799"/>
                  <a:pt x="9688" y="18804"/>
                  <a:pt x="9674" y="18814"/>
                </a:cubicBezTo>
                <a:lnTo>
                  <a:pt x="9680" y="18774"/>
                </a:lnTo>
                <a:lnTo>
                  <a:pt x="9680" y="18774"/>
                </a:lnTo>
                <a:cubicBezTo>
                  <a:pt x="9663" y="18808"/>
                  <a:pt x="9635" y="18842"/>
                  <a:pt x="9601" y="18859"/>
                </a:cubicBezTo>
                <a:cubicBezTo>
                  <a:pt x="9555" y="18836"/>
                  <a:pt x="9544" y="18785"/>
                  <a:pt x="9532" y="18740"/>
                </a:cubicBezTo>
                <a:cubicBezTo>
                  <a:pt x="9493" y="18729"/>
                  <a:pt x="9447" y="18723"/>
                  <a:pt x="9402" y="18717"/>
                </a:cubicBezTo>
                <a:cubicBezTo>
                  <a:pt x="9635" y="18706"/>
                  <a:pt x="9873" y="18695"/>
                  <a:pt x="10111" y="18695"/>
                </a:cubicBezTo>
                <a:cubicBezTo>
                  <a:pt x="10106" y="18700"/>
                  <a:pt x="10089" y="18717"/>
                  <a:pt x="10083" y="18729"/>
                </a:cubicBezTo>
                <a:lnTo>
                  <a:pt x="10100" y="18729"/>
                </a:lnTo>
                <a:cubicBezTo>
                  <a:pt x="10107" y="18698"/>
                  <a:pt x="10120" y="18681"/>
                  <a:pt x="10143" y="18681"/>
                </a:cubicBezTo>
                <a:cubicBezTo>
                  <a:pt x="10154" y="18681"/>
                  <a:pt x="10167" y="18685"/>
                  <a:pt x="10184" y="18694"/>
                </a:cubicBezTo>
                <a:lnTo>
                  <a:pt x="10184" y="18694"/>
                </a:lnTo>
                <a:cubicBezTo>
                  <a:pt x="10186" y="18688"/>
                  <a:pt x="10188" y="18682"/>
                  <a:pt x="10191" y="18678"/>
                </a:cubicBezTo>
                <a:cubicBezTo>
                  <a:pt x="10264" y="18672"/>
                  <a:pt x="10338" y="18672"/>
                  <a:pt x="10406" y="18666"/>
                </a:cubicBezTo>
                <a:cubicBezTo>
                  <a:pt x="10410" y="18666"/>
                  <a:pt x="10414" y="18667"/>
                  <a:pt x="10419" y="18667"/>
                </a:cubicBezTo>
                <a:cubicBezTo>
                  <a:pt x="10476" y="18667"/>
                  <a:pt x="10540" y="18644"/>
                  <a:pt x="10598" y="18644"/>
                </a:cubicBezTo>
                <a:cubicBezTo>
                  <a:pt x="10630" y="18644"/>
                  <a:pt x="10659" y="18651"/>
                  <a:pt x="10684" y="18672"/>
                </a:cubicBezTo>
                <a:cubicBezTo>
                  <a:pt x="10724" y="18678"/>
                  <a:pt x="10764" y="18678"/>
                  <a:pt x="10809" y="18683"/>
                </a:cubicBezTo>
                <a:cubicBezTo>
                  <a:pt x="10815" y="18683"/>
                  <a:pt x="10826" y="18672"/>
                  <a:pt x="10837" y="18666"/>
                </a:cubicBezTo>
                <a:cubicBezTo>
                  <a:pt x="10846" y="18669"/>
                  <a:pt x="10854" y="18670"/>
                  <a:pt x="10861" y="18670"/>
                </a:cubicBezTo>
                <a:cubicBezTo>
                  <a:pt x="10884" y="18670"/>
                  <a:pt x="10901" y="18657"/>
                  <a:pt x="10906" y="18626"/>
                </a:cubicBezTo>
                <a:lnTo>
                  <a:pt x="10906" y="18626"/>
                </a:lnTo>
                <a:cubicBezTo>
                  <a:pt x="10883" y="18632"/>
                  <a:pt x="10860" y="18632"/>
                  <a:pt x="10837" y="18632"/>
                </a:cubicBezTo>
                <a:cubicBezTo>
                  <a:pt x="10872" y="18621"/>
                  <a:pt x="10906" y="18615"/>
                  <a:pt x="10940" y="18604"/>
                </a:cubicBezTo>
                <a:lnTo>
                  <a:pt x="10940" y="18604"/>
                </a:lnTo>
                <a:cubicBezTo>
                  <a:pt x="10940" y="18615"/>
                  <a:pt x="10934" y="18644"/>
                  <a:pt x="10934" y="18655"/>
                </a:cubicBezTo>
                <a:cubicBezTo>
                  <a:pt x="10951" y="18644"/>
                  <a:pt x="10974" y="18638"/>
                  <a:pt x="10991" y="18626"/>
                </a:cubicBezTo>
                <a:lnTo>
                  <a:pt x="10991" y="18626"/>
                </a:lnTo>
                <a:cubicBezTo>
                  <a:pt x="10991" y="18649"/>
                  <a:pt x="10991" y="18672"/>
                  <a:pt x="10985" y="18695"/>
                </a:cubicBezTo>
                <a:cubicBezTo>
                  <a:pt x="10962" y="18700"/>
                  <a:pt x="10940" y="18706"/>
                  <a:pt x="10917" y="18712"/>
                </a:cubicBezTo>
                <a:cubicBezTo>
                  <a:pt x="10917" y="18706"/>
                  <a:pt x="10906" y="18700"/>
                  <a:pt x="10900" y="18700"/>
                </a:cubicBezTo>
                <a:cubicBezTo>
                  <a:pt x="10843" y="18706"/>
                  <a:pt x="10786" y="18723"/>
                  <a:pt x="10735" y="18746"/>
                </a:cubicBezTo>
                <a:cubicBezTo>
                  <a:pt x="10724" y="18740"/>
                  <a:pt x="10701" y="18729"/>
                  <a:pt x="10690" y="18723"/>
                </a:cubicBezTo>
                <a:cubicBezTo>
                  <a:pt x="10684" y="18734"/>
                  <a:pt x="10684" y="18757"/>
                  <a:pt x="10679" y="18768"/>
                </a:cubicBezTo>
                <a:cubicBezTo>
                  <a:pt x="10705" y="18778"/>
                  <a:pt x="10731" y="18781"/>
                  <a:pt x="10758" y="18781"/>
                </a:cubicBezTo>
                <a:cubicBezTo>
                  <a:pt x="10828" y="18781"/>
                  <a:pt x="10899" y="18757"/>
                  <a:pt x="10974" y="18757"/>
                </a:cubicBezTo>
                <a:lnTo>
                  <a:pt x="10972" y="18764"/>
                </a:lnTo>
                <a:lnTo>
                  <a:pt x="10972" y="18764"/>
                </a:lnTo>
                <a:cubicBezTo>
                  <a:pt x="10974" y="18759"/>
                  <a:pt x="10977" y="18754"/>
                  <a:pt x="10979" y="18751"/>
                </a:cubicBezTo>
                <a:cubicBezTo>
                  <a:pt x="11030" y="18746"/>
                  <a:pt x="11076" y="18740"/>
                  <a:pt x="11121" y="18717"/>
                </a:cubicBezTo>
                <a:cubicBezTo>
                  <a:pt x="11133" y="18721"/>
                  <a:pt x="11144" y="18722"/>
                  <a:pt x="11155" y="18722"/>
                </a:cubicBezTo>
                <a:cubicBezTo>
                  <a:pt x="11182" y="18722"/>
                  <a:pt x="11206" y="18711"/>
                  <a:pt x="11218" y="18683"/>
                </a:cubicBezTo>
                <a:cubicBezTo>
                  <a:pt x="11223" y="18695"/>
                  <a:pt x="11229" y="18712"/>
                  <a:pt x="11235" y="18723"/>
                </a:cubicBezTo>
                <a:cubicBezTo>
                  <a:pt x="11235" y="18706"/>
                  <a:pt x="11235" y="18683"/>
                  <a:pt x="11235" y="18672"/>
                </a:cubicBezTo>
                <a:cubicBezTo>
                  <a:pt x="11252" y="18678"/>
                  <a:pt x="11280" y="18689"/>
                  <a:pt x="11291" y="18695"/>
                </a:cubicBezTo>
                <a:cubicBezTo>
                  <a:pt x="11297" y="18689"/>
                  <a:pt x="11297" y="18678"/>
                  <a:pt x="11303" y="18672"/>
                </a:cubicBezTo>
                <a:cubicBezTo>
                  <a:pt x="11275" y="18669"/>
                  <a:pt x="11246" y="18665"/>
                  <a:pt x="11219" y="18665"/>
                </a:cubicBezTo>
                <a:cubicBezTo>
                  <a:pt x="11185" y="18665"/>
                  <a:pt x="11155" y="18672"/>
                  <a:pt x="11133" y="18700"/>
                </a:cubicBezTo>
                <a:cubicBezTo>
                  <a:pt x="11121" y="18695"/>
                  <a:pt x="11098" y="18683"/>
                  <a:pt x="11087" y="18678"/>
                </a:cubicBezTo>
                <a:cubicBezTo>
                  <a:pt x="11053" y="18683"/>
                  <a:pt x="11025" y="18689"/>
                  <a:pt x="10991" y="18700"/>
                </a:cubicBezTo>
                <a:cubicBezTo>
                  <a:pt x="10996" y="18678"/>
                  <a:pt x="11008" y="18644"/>
                  <a:pt x="11008" y="18621"/>
                </a:cubicBezTo>
                <a:lnTo>
                  <a:pt x="11053" y="18644"/>
                </a:lnTo>
                <a:lnTo>
                  <a:pt x="11053" y="18592"/>
                </a:lnTo>
                <a:cubicBezTo>
                  <a:pt x="11064" y="18587"/>
                  <a:pt x="11081" y="18581"/>
                  <a:pt x="11087" y="18575"/>
                </a:cubicBezTo>
                <a:lnTo>
                  <a:pt x="11087" y="18638"/>
                </a:lnTo>
                <a:cubicBezTo>
                  <a:pt x="11098" y="18621"/>
                  <a:pt x="11110" y="18598"/>
                  <a:pt x="11121" y="18581"/>
                </a:cubicBezTo>
                <a:cubicBezTo>
                  <a:pt x="11138" y="18575"/>
                  <a:pt x="11155" y="18570"/>
                  <a:pt x="11167" y="18570"/>
                </a:cubicBezTo>
                <a:cubicBezTo>
                  <a:pt x="11155" y="18581"/>
                  <a:pt x="11133" y="18587"/>
                  <a:pt x="11127" y="18609"/>
                </a:cubicBezTo>
                <a:cubicBezTo>
                  <a:pt x="11134" y="18615"/>
                  <a:pt x="11141" y="18617"/>
                  <a:pt x="11147" y="18617"/>
                </a:cubicBezTo>
                <a:cubicBezTo>
                  <a:pt x="11178" y="18617"/>
                  <a:pt x="11196" y="18557"/>
                  <a:pt x="11229" y="18547"/>
                </a:cubicBezTo>
                <a:cubicBezTo>
                  <a:pt x="11252" y="18547"/>
                  <a:pt x="11291" y="18553"/>
                  <a:pt x="11314" y="18553"/>
                </a:cubicBezTo>
                <a:cubicBezTo>
                  <a:pt x="11328" y="18537"/>
                  <a:pt x="11342" y="18530"/>
                  <a:pt x="11355" y="18530"/>
                </a:cubicBezTo>
                <a:cubicBezTo>
                  <a:pt x="11375" y="18530"/>
                  <a:pt x="11394" y="18544"/>
                  <a:pt x="11411" y="18564"/>
                </a:cubicBezTo>
                <a:cubicBezTo>
                  <a:pt x="11416" y="18553"/>
                  <a:pt x="11428" y="18536"/>
                  <a:pt x="11428" y="18524"/>
                </a:cubicBezTo>
                <a:cubicBezTo>
                  <a:pt x="11490" y="18496"/>
                  <a:pt x="11558" y="18485"/>
                  <a:pt x="11620" y="18462"/>
                </a:cubicBezTo>
                <a:lnTo>
                  <a:pt x="11620" y="18462"/>
                </a:lnTo>
                <a:cubicBezTo>
                  <a:pt x="11603" y="18485"/>
                  <a:pt x="11592" y="18507"/>
                  <a:pt x="11575" y="18530"/>
                </a:cubicBezTo>
                <a:cubicBezTo>
                  <a:pt x="11609" y="18519"/>
                  <a:pt x="11626" y="18485"/>
                  <a:pt x="11637" y="18456"/>
                </a:cubicBezTo>
                <a:cubicBezTo>
                  <a:pt x="11649" y="18468"/>
                  <a:pt x="11666" y="18485"/>
                  <a:pt x="11683" y="18502"/>
                </a:cubicBezTo>
                <a:cubicBezTo>
                  <a:pt x="11677" y="18479"/>
                  <a:pt x="11672" y="18462"/>
                  <a:pt x="11666" y="18445"/>
                </a:cubicBezTo>
                <a:cubicBezTo>
                  <a:pt x="11711" y="18445"/>
                  <a:pt x="11751" y="18422"/>
                  <a:pt x="11791" y="18405"/>
                </a:cubicBezTo>
                <a:lnTo>
                  <a:pt x="11791" y="18405"/>
                </a:lnTo>
                <a:cubicBezTo>
                  <a:pt x="11791" y="18417"/>
                  <a:pt x="11785" y="18439"/>
                  <a:pt x="11785" y="18451"/>
                </a:cubicBezTo>
                <a:cubicBezTo>
                  <a:pt x="11796" y="18445"/>
                  <a:pt x="11819" y="18445"/>
                  <a:pt x="11830" y="18439"/>
                </a:cubicBezTo>
                <a:cubicBezTo>
                  <a:pt x="11779" y="18400"/>
                  <a:pt x="11847" y="18377"/>
                  <a:pt x="11881" y="18365"/>
                </a:cubicBezTo>
                <a:lnTo>
                  <a:pt x="11887" y="18365"/>
                </a:lnTo>
                <a:lnTo>
                  <a:pt x="11893" y="18377"/>
                </a:lnTo>
                <a:cubicBezTo>
                  <a:pt x="11893" y="18377"/>
                  <a:pt x="11893" y="18365"/>
                  <a:pt x="11898" y="18360"/>
                </a:cubicBezTo>
                <a:cubicBezTo>
                  <a:pt x="11944" y="18348"/>
                  <a:pt x="11984" y="18326"/>
                  <a:pt x="12029" y="18309"/>
                </a:cubicBezTo>
                <a:cubicBezTo>
                  <a:pt x="12052" y="18297"/>
                  <a:pt x="12080" y="18286"/>
                  <a:pt x="12103" y="18275"/>
                </a:cubicBezTo>
                <a:lnTo>
                  <a:pt x="12114" y="18263"/>
                </a:lnTo>
                <a:cubicBezTo>
                  <a:pt x="12119" y="18262"/>
                  <a:pt x="12123" y="18262"/>
                  <a:pt x="12128" y="18262"/>
                </a:cubicBezTo>
                <a:cubicBezTo>
                  <a:pt x="12146" y="18262"/>
                  <a:pt x="12163" y="18269"/>
                  <a:pt x="12176" y="18269"/>
                </a:cubicBezTo>
                <a:cubicBezTo>
                  <a:pt x="12188" y="18252"/>
                  <a:pt x="12194" y="18241"/>
                  <a:pt x="12205" y="18224"/>
                </a:cubicBezTo>
                <a:cubicBezTo>
                  <a:pt x="12211" y="18235"/>
                  <a:pt x="12222" y="18246"/>
                  <a:pt x="12228" y="18252"/>
                </a:cubicBezTo>
                <a:cubicBezTo>
                  <a:pt x="12239" y="18246"/>
                  <a:pt x="12256" y="18241"/>
                  <a:pt x="12267" y="18235"/>
                </a:cubicBezTo>
                <a:cubicBezTo>
                  <a:pt x="12273" y="18235"/>
                  <a:pt x="12273" y="18235"/>
                  <a:pt x="12273" y="18241"/>
                </a:cubicBezTo>
                <a:cubicBezTo>
                  <a:pt x="12290" y="18241"/>
                  <a:pt x="12307" y="18229"/>
                  <a:pt x="12313" y="18218"/>
                </a:cubicBezTo>
                <a:cubicBezTo>
                  <a:pt x="12472" y="18150"/>
                  <a:pt x="12647" y="18127"/>
                  <a:pt x="12806" y="18059"/>
                </a:cubicBezTo>
                <a:cubicBezTo>
                  <a:pt x="12829" y="18019"/>
                  <a:pt x="12874" y="18031"/>
                  <a:pt x="12908" y="18025"/>
                </a:cubicBezTo>
                <a:cubicBezTo>
                  <a:pt x="12954" y="17997"/>
                  <a:pt x="12999" y="17974"/>
                  <a:pt x="13045" y="17957"/>
                </a:cubicBezTo>
                <a:cubicBezTo>
                  <a:pt x="13050" y="17951"/>
                  <a:pt x="13056" y="17940"/>
                  <a:pt x="13062" y="17934"/>
                </a:cubicBezTo>
                <a:cubicBezTo>
                  <a:pt x="13090" y="17929"/>
                  <a:pt x="13113" y="17929"/>
                  <a:pt x="13135" y="17929"/>
                </a:cubicBezTo>
                <a:cubicBezTo>
                  <a:pt x="13152" y="17917"/>
                  <a:pt x="13169" y="17906"/>
                  <a:pt x="13192" y="17889"/>
                </a:cubicBezTo>
                <a:cubicBezTo>
                  <a:pt x="13198" y="17895"/>
                  <a:pt x="13215" y="17900"/>
                  <a:pt x="13220" y="17900"/>
                </a:cubicBezTo>
                <a:lnTo>
                  <a:pt x="13209" y="17883"/>
                </a:lnTo>
                <a:cubicBezTo>
                  <a:pt x="13249" y="17872"/>
                  <a:pt x="13277" y="17861"/>
                  <a:pt x="13311" y="17844"/>
                </a:cubicBezTo>
                <a:cubicBezTo>
                  <a:pt x="13317" y="17844"/>
                  <a:pt x="13323" y="17855"/>
                  <a:pt x="13323" y="17861"/>
                </a:cubicBezTo>
                <a:cubicBezTo>
                  <a:pt x="13328" y="17849"/>
                  <a:pt x="13340" y="17832"/>
                  <a:pt x="13340" y="17826"/>
                </a:cubicBezTo>
                <a:cubicBezTo>
                  <a:pt x="13413" y="17821"/>
                  <a:pt x="13459" y="17753"/>
                  <a:pt x="13527" y="17747"/>
                </a:cubicBezTo>
                <a:cubicBezTo>
                  <a:pt x="13595" y="17662"/>
                  <a:pt x="13708" y="17651"/>
                  <a:pt x="13799" y="17588"/>
                </a:cubicBezTo>
                <a:cubicBezTo>
                  <a:pt x="13799" y="17583"/>
                  <a:pt x="13799" y="17560"/>
                  <a:pt x="13799" y="17548"/>
                </a:cubicBezTo>
                <a:cubicBezTo>
                  <a:pt x="13811" y="17554"/>
                  <a:pt x="13828" y="17560"/>
                  <a:pt x="13833" y="17565"/>
                </a:cubicBezTo>
                <a:cubicBezTo>
                  <a:pt x="13941" y="17497"/>
                  <a:pt x="14072" y="17469"/>
                  <a:pt x="14162" y="17384"/>
                </a:cubicBezTo>
                <a:cubicBezTo>
                  <a:pt x="14162" y="17373"/>
                  <a:pt x="14151" y="17361"/>
                  <a:pt x="14145" y="17350"/>
                </a:cubicBezTo>
                <a:cubicBezTo>
                  <a:pt x="14100" y="17384"/>
                  <a:pt x="14049" y="17418"/>
                  <a:pt x="13998" y="17452"/>
                </a:cubicBezTo>
                <a:cubicBezTo>
                  <a:pt x="13992" y="17446"/>
                  <a:pt x="13981" y="17446"/>
                  <a:pt x="13969" y="17446"/>
                </a:cubicBezTo>
                <a:cubicBezTo>
                  <a:pt x="13907" y="17503"/>
                  <a:pt x="13811" y="17531"/>
                  <a:pt x="13731" y="17571"/>
                </a:cubicBezTo>
                <a:cubicBezTo>
                  <a:pt x="13725" y="17577"/>
                  <a:pt x="13725" y="17594"/>
                  <a:pt x="13725" y="17600"/>
                </a:cubicBezTo>
                <a:cubicBezTo>
                  <a:pt x="13697" y="17605"/>
                  <a:pt x="13674" y="17605"/>
                  <a:pt x="13652" y="17605"/>
                </a:cubicBezTo>
                <a:cubicBezTo>
                  <a:pt x="13646" y="17622"/>
                  <a:pt x="13635" y="17645"/>
                  <a:pt x="13629" y="17662"/>
                </a:cubicBezTo>
                <a:cubicBezTo>
                  <a:pt x="13623" y="17651"/>
                  <a:pt x="13612" y="17639"/>
                  <a:pt x="13606" y="17634"/>
                </a:cubicBezTo>
                <a:cubicBezTo>
                  <a:pt x="13601" y="17639"/>
                  <a:pt x="13584" y="17656"/>
                  <a:pt x="13578" y="17668"/>
                </a:cubicBezTo>
                <a:cubicBezTo>
                  <a:pt x="13561" y="17656"/>
                  <a:pt x="13544" y="17645"/>
                  <a:pt x="13533" y="17634"/>
                </a:cubicBezTo>
                <a:lnTo>
                  <a:pt x="13533" y="17634"/>
                </a:lnTo>
                <a:cubicBezTo>
                  <a:pt x="13538" y="17639"/>
                  <a:pt x="13544" y="17662"/>
                  <a:pt x="13550" y="17668"/>
                </a:cubicBezTo>
                <a:cubicBezTo>
                  <a:pt x="13408" y="17724"/>
                  <a:pt x="13260" y="17781"/>
                  <a:pt x="13124" y="17849"/>
                </a:cubicBezTo>
                <a:cubicBezTo>
                  <a:pt x="13124" y="17821"/>
                  <a:pt x="13124" y="17792"/>
                  <a:pt x="13118" y="17764"/>
                </a:cubicBezTo>
                <a:lnTo>
                  <a:pt x="13118" y="17764"/>
                </a:lnTo>
                <a:cubicBezTo>
                  <a:pt x="13124" y="17770"/>
                  <a:pt x="13135" y="17792"/>
                  <a:pt x="13141" y="17804"/>
                </a:cubicBezTo>
                <a:cubicBezTo>
                  <a:pt x="13209" y="17775"/>
                  <a:pt x="13272" y="17741"/>
                  <a:pt x="13340" y="17707"/>
                </a:cubicBezTo>
                <a:cubicBezTo>
                  <a:pt x="13334" y="17702"/>
                  <a:pt x="13323" y="17685"/>
                  <a:pt x="13311" y="17679"/>
                </a:cubicBezTo>
                <a:cubicBezTo>
                  <a:pt x="13402" y="17622"/>
                  <a:pt x="13493" y="17577"/>
                  <a:pt x="13589" y="17537"/>
                </a:cubicBezTo>
                <a:lnTo>
                  <a:pt x="13589" y="17537"/>
                </a:lnTo>
                <a:cubicBezTo>
                  <a:pt x="13578" y="17571"/>
                  <a:pt x="13555" y="17588"/>
                  <a:pt x="13527" y="17605"/>
                </a:cubicBezTo>
                <a:lnTo>
                  <a:pt x="13527" y="17611"/>
                </a:lnTo>
                <a:cubicBezTo>
                  <a:pt x="13550" y="17600"/>
                  <a:pt x="13572" y="17594"/>
                  <a:pt x="13595" y="17583"/>
                </a:cubicBezTo>
                <a:cubicBezTo>
                  <a:pt x="13595" y="17560"/>
                  <a:pt x="13589" y="17543"/>
                  <a:pt x="13595" y="17520"/>
                </a:cubicBezTo>
                <a:cubicBezTo>
                  <a:pt x="13597" y="17520"/>
                  <a:pt x="13598" y="17519"/>
                  <a:pt x="13600" y="17519"/>
                </a:cubicBezTo>
                <a:cubicBezTo>
                  <a:pt x="13619" y="17519"/>
                  <a:pt x="13624" y="17550"/>
                  <a:pt x="13635" y="17565"/>
                </a:cubicBezTo>
                <a:cubicBezTo>
                  <a:pt x="13674" y="17537"/>
                  <a:pt x="13714" y="17514"/>
                  <a:pt x="13754" y="17492"/>
                </a:cubicBezTo>
                <a:lnTo>
                  <a:pt x="13680" y="17492"/>
                </a:lnTo>
                <a:cubicBezTo>
                  <a:pt x="13721" y="17478"/>
                  <a:pt x="13766" y="17424"/>
                  <a:pt x="13814" y="17424"/>
                </a:cubicBezTo>
                <a:cubicBezTo>
                  <a:pt x="13826" y="17424"/>
                  <a:pt x="13838" y="17427"/>
                  <a:pt x="13850" y="17435"/>
                </a:cubicBezTo>
                <a:cubicBezTo>
                  <a:pt x="13879" y="17418"/>
                  <a:pt x="13907" y="17401"/>
                  <a:pt x="13935" y="17384"/>
                </a:cubicBezTo>
                <a:lnTo>
                  <a:pt x="13935" y="17384"/>
                </a:lnTo>
                <a:cubicBezTo>
                  <a:pt x="13913" y="17390"/>
                  <a:pt x="13896" y="17395"/>
                  <a:pt x="13879" y="17407"/>
                </a:cubicBezTo>
                <a:lnTo>
                  <a:pt x="13873" y="17390"/>
                </a:lnTo>
                <a:cubicBezTo>
                  <a:pt x="13896" y="17373"/>
                  <a:pt x="13924" y="17361"/>
                  <a:pt x="13952" y="17344"/>
                </a:cubicBezTo>
                <a:cubicBezTo>
                  <a:pt x="13952" y="17350"/>
                  <a:pt x="13964" y="17367"/>
                  <a:pt x="13969" y="17373"/>
                </a:cubicBezTo>
                <a:cubicBezTo>
                  <a:pt x="13952" y="17339"/>
                  <a:pt x="13981" y="17327"/>
                  <a:pt x="14009" y="17316"/>
                </a:cubicBezTo>
                <a:cubicBezTo>
                  <a:pt x="14015" y="17327"/>
                  <a:pt x="14015" y="17350"/>
                  <a:pt x="14015" y="17356"/>
                </a:cubicBezTo>
                <a:cubicBezTo>
                  <a:pt x="14089" y="17299"/>
                  <a:pt x="14174" y="17259"/>
                  <a:pt x="14253" y="17208"/>
                </a:cubicBezTo>
                <a:lnTo>
                  <a:pt x="14253" y="17208"/>
                </a:lnTo>
                <a:cubicBezTo>
                  <a:pt x="14242" y="17214"/>
                  <a:pt x="14219" y="17225"/>
                  <a:pt x="14208" y="17225"/>
                </a:cubicBezTo>
                <a:lnTo>
                  <a:pt x="14191" y="17202"/>
                </a:lnTo>
                <a:cubicBezTo>
                  <a:pt x="14219" y="17185"/>
                  <a:pt x="14247" y="17168"/>
                  <a:pt x="14276" y="17151"/>
                </a:cubicBezTo>
                <a:cubicBezTo>
                  <a:pt x="14276" y="17157"/>
                  <a:pt x="14281" y="17180"/>
                  <a:pt x="14281" y="17185"/>
                </a:cubicBezTo>
                <a:cubicBezTo>
                  <a:pt x="14384" y="17134"/>
                  <a:pt x="14486" y="17078"/>
                  <a:pt x="14577" y="17004"/>
                </a:cubicBezTo>
                <a:lnTo>
                  <a:pt x="14577" y="17004"/>
                </a:lnTo>
                <a:cubicBezTo>
                  <a:pt x="14520" y="17021"/>
                  <a:pt x="14469" y="17066"/>
                  <a:pt x="14412" y="17078"/>
                </a:cubicBezTo>
                <a:cubicBezTo>
                  <a:pt x="14480" y="17015"/>
                  <a:pt x="14559" y="16970"/>
                  <a:pt x="14639" y="16930"/>
                </a:cubicBezTo>
                <a:cubicBezTo>
                  <a:pt x="14650" y="16930"/>
                  <a:pt x="14656" y="16936"/>
                  <a:pt x="14667" y="16936"/>
                </a:cubicBezTo>
                <a:cubicBezTo>
                  <a:pt x="14696" y="16936"/>
                  <a:pt x="14724" y="16919"/>
                  <a:pt x="14747" y="16896"/>
                </a:cubicBezTo>
                <a:cubicBezTo>
                  <a:pt x="14738" y="16893"/>
                  <a:pt x="14730" y="16891"/>
                  <a:pt x="14722" y="16891"/>
                </a:cubicBezTo>
                <a:cubicBezTo>
                  <a:pt x="14702" y="16891"/>
                  <a:pt x="14682" y="16899"/>
                  <a:pt x="14662" y="16907"/>
                </a:cubicBezTo>
                <a:cubicBezTo>
                  <a:pt x="14690" y="16879"/>
                  <a:pt x="14724" y="16851"/>
                  <a:pt x="14758" y="16834"/>
                </a:cubicBezTo>
                <a:cubicBezTo>
                  <a:pt x="14764" y="16845"/>
                  <a:pt x="14769" y="16856"/>
                  <a:pt x="14775" y="16873"/>
                </a:cubicBezTo>
                <a:cubicBezTo>
                  <a:pt x="14798" y="16851"/>
                  <a:pt x="14826" y="16834"/>
                  <a:pt x="14855" y="16817"/>
                </a:cubicBezTo>
                <a:lnTo>
                  <a:pt x="14786" y="16817"/>
                </a:lnTo>
                <a:cubicBezTo>
                  <a:pt x="14832" y="16788"/>
                  <a:pt x="14877" y="16760"/>
                  <a:pt x="14923" y="16737"/>
                </a:cubicBezTo>
                <a:cubicBezTo>
                  <a:pt x="14934" y="16748"/>
                  <a:pt x="14951" y="16765"/>
                  <a:pt x="14968" y="16777"/>
                </a:cubicBezTo>
                <a:cubicBezTo>
                  <a:pt x="14979" y="16680"/>
                  <a:pt x="15110" y="16658"/>
                  <a:pt x="15155" y="16578"/>
                </a:cubicBezTo>
                <a:lnTo>
                  <a:pt x="15155" y="16578"/>
                </a:lnTo>
                <a:cubicBezTo>
                  <a:pt x="15144" y="16584"/>
                  <a:pt x="15121" y="16601"/>
                  <a:pt x="15110" y="16607"/>
                </a:cubicBezTo>
                <a:cubicBezTo>
                  <a:pt x="15104" y="16601"/>
                  <a:pt x="15093" y="16590"/>
                  <a:pt x="15087" y="16584"/>
                </a:cubicBezTo>
                <a:cubicBezTo>
                  <a:pt x="15104" y="16578"/>
                  <a:pt x="15127" y="16567"/>
                  <a:pt x="15144" y="16561"/>
                </a:cubicBezTo>
                <a:cubicBezTo>
                  <a:pt x="15150" y="16550"/>
                  <a:pt x="15155" y="16533"/>
                  <a:pt x="15167" y="16522"/>
                </a:cubicBezTo>
                <a:cubicBezTo>
                  <a:pt x="15172" y="16533"/>
                  <a:pt x="15184" y="16561"/>
                  <a:pt x="15189" y="16573"/>
                </a:cubicBezTo>
                <a:cubicBezTo>
                  <a:pt x="15218" y="16556"/>
                  <a:pt x="15252" y="16533"/>
                  <a:pt x="15257" y="16493"/>
                </a:cubicBezTo>
                <a:cubicBezTo>
                  <a:pt x="15291" y="16470"/>
                  <a:pt x="15325" y="16453"/>
                  <a:pt x="15365" y="16431"/>
                </a:cubicBezTo>
                <a:lnTo>
                  <a:pt x="15382" y="16397"/>
                </a:lnTo>
                <a:cubicBezTo>
                  <a:pt x="15422" y="16380"/>
                  <a:pt x="15462" y="16351"/>
                  <a:pt x="15496" y="16317"/>
                </a:cubicBezTo>
                <a:lnTo>
                  <a:pt x="15496" y="16317"/>
                </a:lnTo>
                <a:cubicBezTo>
                  <a:pt x="15496" y="16329"/>
                  <a:pt x="15490" y="16357"/>
                  <a:pt x="15490" y="16368"/>
                </a:cubicBezTo>
                <a:cubicBezTo>
                  <a:pt x="15501" y="16317"/>
                  <a:pt x="15552" y="16283"/>
                  <a:pt x="15564" y="16232"/>
                </a:cubicBezTo>
                <a:lnTo>
                  <a:pt x="15564" y="16232"/>
                </a:lnTo>
                <a:cubicBezTo>
                  <a:pt x="15524" y="16261"/>
                  <a:pt x="15490" y="16283"/>
                  <a:pt x="15450" y="16306"/>
                </a:cubicBezTo>
                <a:cubicBezTo>
                  <a:pt x="15547" y="16198"/>
                  <a:pt x="15666" y="16096"/>
                  <a:pt x="15785" y="16011"/>
                </a:cubicBezTo>
                <a:lnTo>
                  <a:pt x="15785" y="16011"/>
                </a:lnTo>
                <a:cubicBezTo>
                  <a:pt x="15768" y="16028"/>
                  <a:pt x="15751" y="16051"/>
                  <a:pt x="15734" y="16073"/>
                </a:cubicBezTo>
                <a:cubicBezTo>
                  <a:pt x="15740" y="16075"/>
                  <a:pt x="15745" y="16076"/>
                  <a:pt x="15750" y="16076"/>
                </a:cubicBezTo>
                <a:cubicBezTo>
                  <a:pt x="15771" y="16076"/>
                  <a:pt x="15791" y="16061"/>
                  <a:pt x="15813" y="16056"/>
                </a:cubicBezTo>
                <a:cubicBezTo>
                  <a:pt x="15825" y="16028"/>
                  <a:pt x="15842" y="16005"/>
                  <a:pt x="15853" y="15983"/>
                </a:cubicBezTo>
                <a:cubicBezTo>
                  <a:pt x="15864" y="15983"/>
                  <a:pt x="15876" y="15988"/>
                  <a:pt x="15881" y="15994"/>
                </a:cubicBezTo>
                <a:cubicBezTo>
                  <a:pt x="15877" y="15967"/>
                  <a:pt x="15927" y="15900"/>
                  <a:pt x="15958" y="15900"/>
                </a:cubicBezTo>
                <a:cubicBezTo>
                  <a:pt x="15967" y="15900"/>
                  <a:pt x="15974" y="15906"/>
                  <a:pt x="15978" y="15920"/>
                </a:cubicBezTo>
                <a:cubicBezTo>
                  <a:pt x="15899" y="16034"/>
                  <a:pt x="15762" y="16107"/>
                  <a:pt x="15694" y="16232"/>
                </a:cubicBezTo>
                <a:lnTo>
                  <a:pt x="15666" y="16232"/>
                </a:lnTo>
                <a:cubicBezTo>
                  <a:pt x="15609" y="16295"/>
                  <a:pt x="15541" y="16340"/>
                  <a:pt x="15473" y="16397"/>
                </a:cubicBezTo>
                <a:cubicBezTo>
                  <a:pt x="15484" y="16408"/>
                  <a:pt x="15496" y="16442"/>
                  <a:pt x="15507" y="16459"/>
                </a:cubicBezTo>
                <a:cubicBezTo>
                  <a:pt x="15541" y="16425"/>
                  <a:pt x="15581" y="16391"/>
                  <a:pt x="15569" y="16340"/>
                </a:cubicBezTo>
                <a:cubicBezTo>
                  <a:pt x="15586" y="16329"/>
                  <a:pt x="15603" y="16323"/>
                  <a:pt x="15620" y="16312"/>
                </a:cubicBezTo>
                <a:cubicBezTo>
                  <a:pt x="15623" y="16312"/>
                  <a:pt x="15625" y="16312"/>
                  <a:pt x="15627" y="16312"/>
                </a:cubicBezTo>
                <a:cubicBezTo>
                  <a:pt x="15668" y="16312"/>
                  <a:pt x="15685" y="16259"/>
                  <a:pt x="15717" y="16238"/>
                </a:cubicBezTo>
                <a:lnTo>
                  <a:pt x="15740" y="16278"/>
                </a:lnTo>
                <a:cubicBezTo>
                  <a:pt x="15734" y="16266"/>
                  <a:pt x="15728" y="16243"/>
                  <a:pt x="15723" y="16232"/>
                </a:cubicBezTo>
                <a:cubicBezTo>
                  <a:pt x="15745" y="16232"/>
                  <a:pt x="15779" y="16221"/>
                  <a:pt x="15808" y="16221"/>
                </a:cubicBezTo>
                <a:cubicBezTo>
                  <a:pt x="15808" y="16204"/>
                  <a:pt x="15808" y="16181"/>
                  <a:pt x="15808" y="16164"/>
                </a:cubicBezTo>
                <a:cubicBezTo>
                  <a:pt x="15825" y="16164"/>
                  <a:pt x="15847" y="16170"/>
                  <a:pt x="15859" y="16170"/>
                </a:cubicBezTo>
                <a:cubicBezTo>
                  <a:pt x="15853" y="16164"/>
                  <a:pt x="15842" y="16158"/>
                  <a:pt x="15836" y="16153"/>
                </a:cubicBezTo>
                <a:cubicBezTo>
                  <a:pt x="15862" y="16137"/>
                  <a:pt x="15884" y="16107"/>
                  <a:pt x="15918" y="16107"/>
                </a:cubicBezTo>
                <a:cubicBezTo>
                  <a:pt x="15921" y="16107"/>
                  <a:pt x="15923" y="16107"/>
                  <a:pt x="15926" y="16107"/>
                </a:cubicBezTo>
                <a:lnTo>
                  <a:pt x="15926" y="16107"/>
                </a:lnTo>
                <a:cubicBezTo>
                  <a:pt x="15920" y="16106"/>
                  <a:pt x="15909" y="16096"/>
                  <a:pt x="15904" y="16090"/>
                </a:cubicBezTo>
                <a:cubicBezTo>
                  <a:pt x="15984" y="16028"/>
                  <a:pt x="16040" y="15943"/>
                  <a:pt x="16114" y="15875"/>
                </a:cubicBezTo>
                <a:cubicBezTo>
                  <a:pt x="16114" y="15885"/>
                  <a:pt x="16119" y="15899"/>
                  <a:pt x="16120" y="15907"/>
                </a:cubicBezTo>
                <a:lnTo>
                  <a:pt x="16120" y="15907"/>
                </a:lnTo>
                <a:cubicBezTo>
                  <a:pt x="16116" y="15850"/>
                  <a:pt x="16183" y="15773"/>
                  <a:pt x="16245" y="15773"/>
                </a:cubicBezTo>
                <a:cubicBezTo>
                  <a:pt x="16273" y="15767"/>
                  <a:pt x="16256" y="15733"/>
                  <a:pt x="16267" y="15716"/>
                </a:cubicBezTo>
                <a:cubicBezTo>
                  <a:pt x="16318" y="15670"/>
                  <a:pt x="16341" y="15619"/>
                  <a:pt x="16335" y="15551"/>
                </a:cubicBezTo>
                <a:lnTo>
                  <a:pt x="16335" y="15551"/>
                </a:lnTo>
                <a:cubicBezTo>
                  <a:pt x="16347" y="15557"/>
                  <a:pt x="16364" y="15574"/>
                  <a:pt x="16375" y="15580"/>
                </a:cubicBezTo>
                <a:cubicBezTo>
                  <a:pt x="16369" y="15568"/>
                  <a:pt x="16358" y="15546"/>
                  <a:pt x="16352" y="15534"/>
                </a:cubicBezTo>
                <a:cubicBezTo>
                  <a:pt x="16375" y="15529"/>
                  <a:pt x="16421" y="15540"/>
                  <a:pt x="16415" y="15500"/>
                </a:cubicBezTo>
                <a:cubicBezTo>
                  <a:pt x="16443" y="15466"/>
                  <a:pt x="16477" y="15438"/>
                  <a:pt x="16506" y="15409"/>
                </a:cubicBezTo>
                <a:lnTo>
                  <a:pt x="16506" y="15409"/>
                </a:lnTo>
                <a:cubicBezTo>
                  <a:pt x="16455" y="15426"/>
                  <a:pt x="16421" y="15455"/>
                  <a:pt x="16381" y="15483"/>
                </a:cubicBezTo>
                <a:cubicBezTo>
                  <a:pt x="16386" y="15489"/>
                  <a:pt x="16398" y="15512"/>
                  <a:pt x="16403" y="15517"/>
                </a:cubicBezTo>
                <a:cubicBezTo>
                  <a:pt x="16396" y="15515"/>
                  <a:pt x="16388" y="15514"/>
                  <a:pt x="16381" y="15514"/>
                </a:cubicBezTo>
                <a:cubicBezTo>
                  <a:pt x="16351" y="15514"/>
                  <a:pt x="16329" y="15532"/>
                  <a:pt x="16324" y="15568"/>
                </a:cubicBezTo>
                <a:lnTo>
                  <a:pt x="16307" y="15540"/>
                </a:lnTo>
                <a:lnTo>
                  <a:pt x="16307" y="15540"/>
                </a:lnTo>
                <a:cubicBezTo>
                  <a:pt x="16318" y="15574"/>
                  <a:pt x="16318" y="15614"/>
                  <a:pt x="16313" y="15653"/>
                </a:cubicBezTo>
                <a:cubicBezTo>
                  <a:pt x="16301" y="15657"/>
                  <a:pt x="16289" y="15659"/>
                  <a:pt x="16277" y="15659"/>
                </a:cubicBezTo>
                <a:cubicBezTo>
                  <a:pt x="16240" y="15659"/>
                  <a:pt x="16207" y="15641"/>
                  <a:pt x="16177" y="15619"/>
                </a:cubicBezTo>
                <a:cubicBezTo>
                  <a:pt x="16142" y="15648"/>
                  <a:pt x="16108" y="15676"/>
                  <a:pt x="16074" y="15710"/>
                </a:cubicBezTo>
                <a:cubicBezTo>
                  <a:pt x="16222" y="15523"/>
                  <a:pt x="16369" y="15341"/>
                  <a:pt x="16528" y="15165"/>
                </a:cubicBezTo>
                <a:cubicBezTo>
                  <a:pt x="16534" y="15177"/>
                  <a:pt x="16534" y="15200"/>
                  <a:pt x="16534" y="15211"/>
                </a:cubicBezTo>
                <a:cubicBezTo>
                  <a:pt x="16540" y="15205"/>
                  <a:pt x="16551" y="15200"/>
                  <a:pt x="16551" y="15194"/>
                </a:cubicBezTo>
                <a:cubicBezTo>
                  <a:pt x="16528" y="15160"/>
                  <a:pt x="16528" y="15126"/>
                  <a:pt x="16579" y="15114"/>
                </a:cubicBezTo>
                <a:lnTo>
                  <a:pt x="16579" y="15114"/>
                </a:lnTo>
                <a:cubicBezTo>
                  <a:pt x="16579" y="15126"/>
                  <a:pt x="16574" y="15154"/>
                  <a:pt x="16574" y="15171"/>
                </a:cubicBezTo>
                <a:cubicBezTo>
                  <a:pt x="16579" y="15154"/>
                  <a:pt x="16591" y="15143"/>
                  <a:pt x="16596" y="15131"/>
                </a:cubicBezTo>
                <a:cubicBezTo>
                  <a:pt x="16585" y="15120"/>
                  <a:pt x="16579" y="15109"/>
                  <a:pt x="16574" y="15097"/>
                </a:cubicBezTo>
                <a:cubicBezTo>
                  <a:pt x="16619" y="15035"/>
                  <a:pt x="16670" y="14984"/>
                  <a:pt x="16716" y="14927"/>
                </a:cubicBezTo>
                <a:cubicBezTo>
                  <a:pt x="16778" y="14865"/>
                  <a:pt x="16806" y="14740"/>
                  <a:pt x="16903" y="14729"/>
                </a:cubicBezTo>
                <a:cubicBezTo>
                  <a:pt x="16931" y="14700"/>
                  <a:pt x="16960" y="14672"/>
                  <a:pt x="16994" y="14643"/>
                </a:cubicBezTo>
                <a:cubicBezTo>
                  <a:pt x="16994" y="14638"/>
                  <a:pt x="16999" y="14621"/>
                  <a:pt x="16999" y="14609"/>
                </a:cubicBezTo>
                <a:cubicBezTo>
                  <a:pt x="17033" y="14592"/>
                  <a:pt x="17045" y="14564"/>
                  <a:pt x="17022" y="14530"/>
                </a:cubicBezTo>
                <a:lnTo>
                  <a:pt x="17022" y="14530"/>
                </a:lnTo>
                <a:cubicBezTo>
                  <a:pt x="17005" y="14547"/>
                  <a:pt x="16988" y="14570"/>
                  <a:pt x="16977" y="14587"/>
                </a:cubicBezTo>
                <a:cubicBezTo>
                  <a:pt x="16988" y="14553"/>
                  <a:pt x="17005" y="14519"/>
                  <a:pt x="17022" y="14490"/>
                </a:cubicBezTo>
                <a:cubicBezTo>
                  <a:pt x="17033" y="14502"/>
                  <a:pt x="17050" y="14519"/>
                  <a:pt x="17056" y="14530"/>
                </a:cubicBezTo>
                <a:cubicBezTo>
                  <a:pt x="17062" y="14507"/>
                  <a:pt x="17067" y="14490"/>
                  <a:pt x="17073" y="14468"/>
                </a:cubicBezTo>
                <a:cubicBezTo>
                  <a:pt x="17090" y="14485"/>
                  <a:pt x="17107" y="14502"/>
                  <a:pt x="17118" y="14519"/>
                </a:cubicBezTo>
                <a:cubicBezTo>
                  <a:pt x="17107" y="14536"/>
                  <a:pt x="17096" y="14558"/>
                  <a:pt x="17084" y="14575"/>
                </a:cubicBezTo>
                <a:cubicBezTo>
                  <a:pt x="17079" y="14581"/>
                  <a:pt x="17073" y="14581"/>
                  <a:pt x="17067" y="14587"/>
                </a:cubicBezTo>
                <a:cubicBezTo>
                  <a:pt x="17033" y="14632"/>
                  <a:pt x="17011" y="14683"/>
                  <a:pt x="16994" y="14740"/>
                </a:cubicBezTo>
                <a:cubicBezTo>
                  <a:pt x="16982" y="14746"/>
                  <a:pt x="16954" y="14751"/>
                  <a:pt x="16942" y="14757"/>
                </a:cubicBezTo>
                <a:cubicBezTo>
                  <a:pt x="16948" y="14768"/>
                  <a:pt x="16965" y="14785"/>
                  <a:pt x="16971" y="14797"/>
                </a:cubicBezTo>
                <a:cubicBezTo>
                  <a:pt x="17056" y="14746"/>
                  <a:pt x="17090" y="14643"/>
                  <a:pt x="17158" y="14570"/>
                </a:cubicBezTo>
                <a:lnTo>
                  <a:pt x="17172" y="14588"/>
                </a:lnTo>
                <a:lnTo>
                  <a:pt x="17172" y="14588"/>
                </a:lnTo>
                <a:cubicBezTo>
                  <a:pt x="17167" y="14581"/>
                  <a:pt x="17163" y="14568"/>
                  <a:pt x="17158" y="14558"/>
                </a:cubicBezTo>
                <a:cubicBezTo>
                  <a:pt x="17192" y="14524"/>
                  <a:pt x="17221" y="14479"/>
                  <a:pt x="17232" y="14434"/>
                </a:cubicBezTo>
                <a:cubicBezTo>
                  <a:pt x="17260" y="14411"/>
                  <a:pt x="17289" y="14377"/>
                  <a:pt x="17266" y="14337"/>
                </a:cubicBezTo>
                <a:lnTo>
                  <a:pt x="17266" y="14337"/>
                </a:lnTo>
                <a:cubicBezTo>
                  <a:pt x="17277" y="14343"/>
                  <a:pt x="17294" y="14348"/>
                  <a:pt x="17306" y="14354"/>
                </a:cubicBezTo>
                <a:cubicBezTo>
                  <a:pt x="17294" y="14343"/>
                  <a:pt x="17277" y="14326"/>
                  <a:pt x="17272" y="14314"/>
                </a:cubicBezTo>
                <a:cubicBezTo>
                  <a:pt x="17283" y="14309"/>
                  <a:pt x="17311" y="14297"/>
                  <a:pt x="17328" y="14292"/>
                </a:cubicBezTo>
                <a:cubicBezTo>
                  <a:pt x="17323" y="14286"/>
                  <a:pt x="17317" y="14275"/>
                  <a:pt x="17311" y="14269"/>
                </a:cubicBezTo>
                <a:cubicBezTo>
                  <a:pt x="17272" y="14309"/>
                  <a:pt x="17209" y="14348"/>
                  <a:pt x="17226" y="14417"/>
                </a:cubicBezTo>
                <a:cubicBezTo>
                  <a:pt x="17215" y="14422"/>
                  <a:pt x="17186" y="14428"/>
                  <a:pt x="17175" y="14434"/>
                </a:cubicBezTo>
                <a:cubicBezTo>
                  <a:pt x="17158" y="14462"/>
                  <a:pt x="17141" y="14490"/>
                  <a:pt x="17130" y="14519"/>
                </a:cubicBezTo>
                <a:cubicBezTo>
                  <a:pt x="17118" y="14502"/>
                  <a:pt x="17096" y="14468"/>
                  <a:pt x="17084" y="14451"/>
                </a:cubicBezTo>
                <a:cubicBezTo>
                  <a:pt x="17096" y="14445"/>
                  <a:pt x="17118" y="14439"/>
                  <a:pt x="17130" y="14434"/>
                </a:cubicBezTo>
                <a:cubicBezTo>
                  <a:pt x="17118" y="14417"/>
                  <a:pt x="17101" y="14405"/>
                  <a:pt x="17090" y="14394"/>
                </a:cubicBezTo>
                <a:cubicBezTo>
                  <a:pt x="17096" y="14388"/>
                  <a:pt x="17101" y="14371"/>
                  <a:pt x="17101" y="14365"/>
                </a:cubicBezTo>
                <a:cubicBezTo>
                  <a:pt x="17113" y="14377"/>
                  <a:pt x="17135" y="14394"/>
                  <a:pt x="17147" y="14405"/>
                </a:cubicBezTo>
                <a:cubicBezTo>
                  <a:pt x="17141" y="14382"/>
                  <a:pt x="17135" y="14360"/>
                  <a:pt x="17130" y="14343"/>
                </a:cubicBezTo>
                <a:cubicBezTo>
                  <a:pt x="17135" y="14326"/>
                  <a:pt x="17147" y="14314"/>
                  <a:pt x="17152" y="14297"/>
                </a:cubicBezTo>
                <a:lnTo>
                  <a:pt x="17152" y="14297"/>
                </a:lnTo>
                <a:cubicBezTo>
                  <a:pt x="17152" y="14320"/>
                  <a:pt x="17141" y="14337"/>
                  <a:pt x="17152" y="14360"/>
                </a:cubicBezTo>
                <a:cubicBezTo>
                  <a:pt x="17209" y="14348"/>
                  <a:pt x="17158" y="14280"/>
                  <a:pt x="17175" y="14241"/>
                </a:cubicBezTo>
                <a:cubicBezTo>
                  <a:pt x="17192" y="14229"/>
                  <a:pt x="17226" y="14195"/>
                  <a:pt x="17238" y="14184"/>
                </a:cubicBezTo>
                <a:cubicBezTo>
                  <a:pt x="17243" y="14195"/>
                  <a:pt x="17243" y="14224"/>
                  <a:pt x="17249" y="14241"/>
                </a:cubicBezTo>
                <a:cubicBezTo>
                  <a:pt x="17255" y="14207"/>
                  <a:pt x="17266" y="14173"/>
                  <a:pt x="17289" y="14150"/>
                </a:cubicBezTo>
                <a:lnTo>
                  <a:pt x="17289" y="14150"/>
                </a:lnTo>
                <a:cubicBezTo>
                  <a:pt x="17277" y="14156"/>
                  <a:pt x="17249" y="14173"/>
                  <a:pt x="17238" y="14178"/>
                </a:cubicBezTo>
                <a:cubicBezTo>
                  <a:pt x="17232" y="14127"/>
                  <a:pt x="17266" y="14116"/>
                  <a:pt x="17311" y="14116"/>
                </a:cubicBezTo>
                <a:cubicBezTo>
                  <a:pt x="17306" y="14104"/>
                  <a:pt x="17294" y="14087"/>
                  <a:pt x="17294" y="14076"/>
                </a:cubicBezTo>
                <a:cubicBezTo>
                  <a:pt x="17311" y="14014"/>
                  <a:pt x="17351" y="13951"/>
                  <a:pt x="17374" y="13895"/>
                </a:cubicBezTo>
                <a:cubicBezTo>
                  <a:pt x="17385" y="13917"/>
                  <a:pt x="17391" y="13946"/>
                  <a:pt x="17396" y="13974"/>
                </a:cubicBezTo>
                <a:cubicBezTo>
                  <a:pt x="17408" y="13940"/>
                  <a:pt x="17396" y="13906"/>
                  <a:pt x="17379" y="13878"/>
                </a:cubicBezTo>
                <a:cubicBezTo>
                  <a:pt x="17385" y="13878"/>
                  <a:pt x="17396" y="13872"/>
                  <a:pt x="17402" y="13872"/>
                </a:cubicBezTo>
                <a:cubicBezTo>
                  <a:pt x="17402" y="13878"/>
                  <a:pt x="17402" y="13889"/>
                  <a:pt x="17408" y="13900"/>
                </a:cubicBezTo>
                <a:cubicBezTo>
                  <a:pt x="17430" y="13900"/>
                  <a:pt x="17442" y="13895"/>
                  <a:pt x="17436" y="13872"/>
                </a:cubicBezTo>
                <a:lnTo>
                  <a:pt x="17442" y="13872"/>
                </a:lnTo>
                <a:cubicBezTo>
                  <a:pt x="17442" y="13872"/>
                  <a:pt x="17436" y="13866"/>
                  <a:pt x="17430" y="13866"/>
                </a:cubicBezTo>
                <a:lnTo>
                  <a:pt x="17425" y="13866"/>
                </a:lnTo>
                <a:lnTo>
                  <a:pt x="17391" y="13849"/>
                </a:lnTo>
                <a:cubicBezTo>
                  <a:pt x="17408" y="13826"/>
                  <a:pt x="17419" y="13804"/>
                  <a:pt x="17430" y="13781"/>
                </a:cubicBezTo>
                <a:cubicBezTo>
                  <a:pt x="17436" y="13764"/>
                  <a:pt x="17442" y="13741"/>
                  <a:pt x="17447" y="13724"/>
                </a:cubicBezTo>
                <a:cubicBezTo>
                  <a:pt x="17453" y="13736"/>
                  <a:pt x="17470" y="13753"/>
                  <a:pt x="17476" y="13758"/>
                </a:cubicBezTo>
                <a:cubicBezTo>
                  <a:pt x="17482" y="13753"/>
                  <a:pt x="17493" y="13730"/>
                  <a:pt x="17499" y="13719"/>
                </a:cubicBezTo>
                <a:lnTo>
                  <a:pt x="17499" y="13719"/>
                </a:lnTo>
                <a:cubicBezTo>
                  <a:pt x="17493" y="13719"/>
                  <a:pt x="17489" y="13720"/>
                  <a:pt x="17485" y="13720"/>
                </a:cubicBezTo>
                <a:cubicBezTo>
                  <a:pt x="17458" y="13720"/>
                  <a:pt x="17455" y="13704"/>
                  <a:pt x="17464" y="13685"/>
                </a:cubicBezTo>
                <a:cubicBezTo>
                  <a:pt x="17470" y="13679"/>
                  <a:pt x="17476" y="13679"/>
                  <a:pt x="17482" y="13673"/>
                </a:cubicBezTo>
                <a:cubicBezTo>
                  <a:pt x="17476" y="13668"/>
                  <a:pt x="17476" y="13662"/>
                  <a:pt x="17470" y="13656"/>
                </a:cubicBezTo>
                <a:cubicBezTo>
                  <a:pt x="17476" y="13651"/>
                  <a:pt x="17476" y="13645"/>
                  <a:pt x="17482" y="13639"/>
                </a:cubicBezTo>
                <a:cubicBezTo>
                  <a:pt x="17487" y="13628"/>
                  <a:pt x="17487" y="13617"/>
                  <a:pt x="17493" y="13605"/>
                </a:cubicBezTo>
                <a:cubicBezTo>
                  <a:pt x="17504" y="13605"/>
                  <a:pt x="17516" y="13600"/>
                  <a:pt x="17527" y="13600"/>
                </a:cubicBezTo>
                <a:cubicBezTo>
                  <a:pt x="17567" y="13514"/>
                  <a:pt x="17623" y="13441"/>
                  <a:pt x="17640" y="13344"/>
                </a:cubicBezTo>
                <a:cubicBezTo>
                  <a:pt x="17669" y="13327"/>
                  <a:pt x="17697" y="13304"/>
                  <a:pt x="17725" y="13293"/>
                </a:cubicBezTo>
                <a:lnTo>
                  <a:pt x="17725" y="13293"/>
                </a:lnTo>
                <a:cubicBezTo>
                  <a:pt x="17725" y="13356"/>
                  <a:pt x="17686" y="13401"/>
                  <a:pt x="17646" y="13441"/>
                </a:cubicBezTo>
                <a:cubicBezTo>
                  <a:pt x="17646" y="13446"/>
                  <a:pt x="17646" y="13463"/>
                  <a:pt x="17652" y="13475"/>
                </a:cubicBezTo>
                <a:cubicBezTo>
                  <a:pt x="17578" y="13526"/>
                  <a:pt x="17578" y="13622"/>
                  <a:pt x="17516" y="13679"/>
                </a:cubicBezTo>
                <a:cubicBezTo>
                  <a:pt x="17510" y="13713"/>
                  <a:pt x="17504" y="13747"/>
                  <a:pt x="17510" y="13781"/>
                </a:cubicBezTo>
                <a:cubicBezTo>
                  <a:pt x="17516" y="13758"/>
                  <a:pt x="17521" y="13736"/>
                  <a:pt x="17527" y="13713"/>
                </a:cubicBezTo>
                <a:cubicBezTo>
                  <a:pt x="17646" y="13600"/>
                  <a:pt x="17686" y="13418"/>
                  <a:pt x="17788" y="13287"/>
                </a:cubicBezTo>
                <a:lnTo>
                  <a:pt x="17788" y="13287"/>
                </a:lnTo>
                <a:cubicBezTo>
                  <a:pt x="17771" y="13290"/>
                  <a:pt x="17755" y="13291"/>
                  <a:pt x="17738" y="13291"/>
                </a:cubicBezTo>
                <a:cubicBezTo>
                  <a:pt x="17710" y="13291"/>
                  <a:pt x="17683" y="13287"/>
                  <a:pt x="17657" y="13276"/>
                </a:cubicBezTo>
                <a:lnTo>
                  <a:pt x="17680" y="13202"/>
                </a:lnTo>
                <a:cubicBezTo>
                  <a:pt x="17697" y="13202"/>
                  <a:pt x="17714" y="13202"/>
                  <a:pt x="17731" y="13208"/>
                </a:cubicBezTo>
                <a:cubicBezTo>
                  <a:pt x="17731" y="13202"/>
                  <a:pt x="17731" y="13185"/>
                  <a:pt x="17731" y="13180"/>
                </a:cubicBezTo>
                <a:cubicBezTo>
                  <a:pt x="17720" y="13185"/>
                  <a:pt x="17697" y="13197"/>
                  <a:pt x="17686" y="13202"/>
                </a:cubicBezTo>
                <a:cubicBezTo>
                  <a:pt x="17703" y="13140"/>
                  <a:pt x="17725" y="13083"/>
                  <a:pt x="17771" y="13038"/>
                </a:cubicBezTo>
                <a:cubicBezTo>
                  <a:pt x="17771" y="13032"/>
                  <a:pt x="17765" y="13021"/>
                  <a:pt x="17765" y="13015"/>
                </a:cubicBezTo>
                <a:cubicBezTo>
                  <a:pt x="17782" y="12975"/>
                  <a:pt x="17799" y="12930"/>
                  <a:pt x="17816" y="12890"/>
                </a:cubicBezTo>
                <a:cubicBezTo>
                  <a:pt x="17825" y="12894"/>
                  <a:pt x="17833" y="12897"/>
                  <a:pt x="17841" y="12897"/>
                </a:cubicBezTo>
                <a:cubicBezTo>
                  <a:pt x="17854" y="12897"/>
                  <a:pt x="17866" y="12889"/>
                  <a:pt x="17873" y="12868"/>
                </a:cubicBezTo>
                <a:lnTo>
                  <a:pt x="17822" y="12868"/>
                </a:lnTo>
                <a:cubicBezTo>
                  <a:pt x="17850" y="12811"/>
                  <a:pt x="17873" y="12748"/>
                  <a:pt x="17890" y="12680"/>
                </a:cubicBezTo>
                <a:cubicBezTo>
                  <a:pt x="17913" y="12686"/>
                  <a:pt x="17935" y="12692"/>
                  <a:pt x="17952" y="12697"/>
                </a:cubicBezTo>
                <a:cubicBezTo>
                  <a:pt x="17952" y="12686"/>
                  <a:pt x="17947" y="12658"/>
                  <a:pt x="17941" y="12641"/>
                </a:cubicBezTo>
                <a:cubicBezTo>
                  <a:pt x="17935" y="12646"/>
                  <a:pt x="17913" y="12658"/>
                  <a:pt x="17907" y="12658"/>
                </a:cubicBezTo>
                <a:cubicBezTo>
                  <a:pt x="17913" y="12629"/>
                  <a:pt x="17918" y="12601"/>
                  <a:pt x="17924" y="12573"/>
                </a:cubicBezTo>
                <a:lnTo>
                  <a:pt x="17981" y="12573"/>
                </a:lnTo>
                <a:cubicBezTo>
                  <a:pt x="17992" y="12527"/>
                  <a:pt x="18009" y="12487"/>
                  <a:pt x="18009" y="12442"/>
                </a:cubicBezTo>
                <a:lnTo>
                  <a:pt x="18009" y="12442"/>
                </a:lnTo>
                <a:cubicBezTo>
                  <a:pt x="17992" y="12482"/>
                  <a:pt x="17981" y="12516"/>
                  <a:pt x="17952" y="12550"/>
                </a:cubicBezTo>
                <a:cubicBezTo>
                  <a:pt x="17952" y="12493"/>
                  <a:pt x="17981" y="12442"/>
                  <a:pt x="18003" y="12397"/>
                </a:cubicBezTo>
                <a:lnTo>
                  <a:pt x="18032" y="12397"/>
                </a:lnTo>
                <a:cubicBezTo>
                  <a:pt x="18043" y="12374"/>
                  <a:pt x="18049" y="12351"/>
                  <a:pt x="18055" y="12329"/>
                </a:cubicBezTo>
                <a:lnTo>
                  <a:pt x="18055" y="12329"/>
                </a:lnTo>
                <a:cubicBezTo>
                  <a:pt x="18038" y="12346"/>
                  <a:pt x="18021" y="12368"/>
                  <a:pt x="18003" y="12391"/>
                </a:cubicBezTo>
                <a:cubicBezTo>
                  <a:pt x="18026" y="12289"/>
                  <a:pt x="18060" y="12187"/>
                  <a:pt x="18089" y="12085"/>
                </a:cubicBezTo>
                <a:cubicBezTo>
                  <a:pt x="18089" y="12096"/>
                  <a:pt x="18100" y="12119"/>
                  <a:pt x="18106" y="12124"/>
                </a:cubicBezTo>
                <a:cubicBezTo>
                  <a:pt x="18117" y="12113"/>
                  <a:pt x="18128" y="12102"/>
                  <a:pt x="18140" y="12085"/>
                </a:cubicBezTo>
                <a:cubicBezTo>
                  <a:pt x="18140" y="12034"/>
                  <a:pt x="18106" y="11982"/>
                  <a:pt x="18128" y="11926"/>
                </a:cubicBezTo>
                <a:lnTo>
                  <a:pt x="18128" y="11926"/>
                </a:lnTo>
                <a:cubicBezTo>
                  <a:pt x="18134" y="11954"/>
                  <a:pt x="18145" y="11982"/>
                  <a:pt x="18151" y="12011"/>
                </a:cubicBezTo>
                <a:cubicBezTo>
                  <a:pt x="18168" y="11931"/>
                  <a:pt x="18208" y="11852"/>
                  <a:pt x="18185" y="11773"/>
                </a:cubicBezTo>
                <a:lnTo>
                  <a:pt x="18208" y="11773"/>
                </a:lnTo>
                <a:cubicBezTo>
                  <a:pt x="18208" y="11767"/>
                  <a:pt x="18202" y="11750"/>
                  <a:pt x="18202" y="11744"/>
                </a:cubicBezTo>
                <a:lnTo>
                  <a:pt x="18230" y="11739"/>
                </a:lnTo>
                <a:lnTo>
                  <a:pt x="18225" y="11727"/>
                </a:lnTo>
                <a:cubicBezTo>
                  <a:pt x="18213" y="11733"/>
                  <a:pt x="18191" y="11744"/>
                  <a:pt x="18179" y="11744"/>
                </a:cubicBezTo>
                <a:cubicBezTo>
                  <a:pt x="18185" y="11733"/>
                  <a:pt x="18196" y="11704"/>
                  <a:pt x="18202" y="11687"/>
                </a:cubicBezTo>
                <a:cubicBezTo>
                  <a:pt x="18208" y="11693"/>
                  <a:pt x="18230" y="11693"/>
                  <a:pt x="18236" y="11699"/>
                </a:cubicBezTo>
                <a:cubicBezTo>
                  <a:pt x="18236" y="11687"/>
                  <a:pt x="18230" y="11670"/>
                  <a:pt x="18225" y="11659"/>
                </a:cubicBezTo>
                <a:cubicBezTo>
                  <a:pt x="18219" y="11665"/>
                  <a:pt x="18208" y="11670"/>
                  <a:pt x="18202" y="11670"/>
                </a:cubicBezTo>
                <a:cubicBezTo>
                  <a:pt x="18196" y="11602"/>
                  <a:pt x="18225" y="11540"/>
                  <a:pt x="18236" y="11478"/>
                </a:cubicBezTo>
                <a:cubicBezTo>
                  <a:pt x="18242" y="11478"/>
                  <a:pt x="18264" y="11489"/>
                  <a:pt x="18276" y="11489"/>
                </a:cubicBezTo>
                <a:cubicBezTo>
                  <a:pt x="18259" y="11483"/>
                  <a:pt x="18247" y="11478"/>
                  <a:pt x="18230" y="11466"/>
                </a:cubicBezTo>
                <a:cubicBezTo>
                  <a:pt x="18242" y="11432"/>
                  <a:pt x="18247" y="11398"/>
                  <a:pt x="18253" y="11358"/>
                </a:cubicBezTo>
                <a:cubicBezTo>
                  <a:pt x="18259" y="11392"/>
                  <a:pt x="18264" y="11421"/>
                  <a:pt x="18282" y="11449"/>
                </a:cubicBezTo>
                <a:cubicBezTo>
                  <a:pt x="18282" y="11421"/>
                  <a:pt x="18293" y="11398"/>
                  <a:pt x="18321" y="11387"/>
                </a:cubicBezTo>
                <a:cubicBezTo>
                  <a:pt x="18310" y="11387"/>
                  <a:pt x="18299" y="11381"/>
                  <a:pt x="18293" y="11375"/>
                </a:cubicBezTo>
                <a:cubicBezTo>
                  <a:pt x="18327" y="11285"/>
                  <a:pt x="18333" y="11188"/>
                  <a:pt x="18355" y="11097"/>
                </a:cubicBezTo>
                <a:cubicBezTo>
                  <a:pt x="18338" y="11097"/>
                  <a:pt x="18316" y="11103"/>
                  <a:pt x="18304" y="11109"/>
                </a:cubicBezTo>
                <a:cubicBezTo>
                  <a:pt x="18310" y="11024"/>
                  <a:pt x="18321" y="10933"/>
                  <a:pt x="18338" y="10848"/>
                </a:cubicBezTo>
                <a:cubicBezTo>
                  <a:pt x="18355" y="10899"/>
                  <a:pt x="18350" y="10950"/>
                  <a:pt x="18338" y="10995"/>
                </a:cubicBezTo>
                <a:cubicBezTo>
                  <a:pt x="18418" y="10978"/>
                  <a:pt x="18361" y="10655"/>
                  <a:pt x="18429" y="10575"/>
                </a:cubicBezTo>
                <a:cubicBezTo>
                  <a:pt x="18452" y="10587"/>
                  <a:pt x="18474" y="10598"/>
                  <a:pt x="18491" y="10609"/>
                </a:cubicBezTo>
                <a:cubicBezTo>
                  <a:pt x="18486" y="10609"/>
                  <a:pt x="18469" y="10609"/>
                  <a:pt x="18463" y="10615"/>
                </a:cubicBezTo>
                <a:cubicBezTo>
                  <a:pt x="18457" y="10643"/>
                  <a:pt x="18446" y="10660"/>
                  <a:pt x="18418" y="10666"/>
                </a:cubicBezTo>
                <a:cubicBezTo>
                  <a:pt x="18429" y="10689"/>
                  <a:pt x="18440" y="10706"/>
                  <a:pt x="18446" y="10729"/>
                </a:cubicBezTo>
                <a:lnTo>
                  <a:pt x="18406" y="10723"/>
                </a:lnTo>
                <a:lnTo>
                  <a:pt x="18406" y="10723"/>
                </a:lnTo>
                <a:cubicBezTo>
                  <a:pt x="18412" y="10729"/>
                  <a:pt x="18429" y="10740"/>
                  <a:pt x="18440" y="10746"/>
                </a:cubicBezTo>
                <a:cubicBezTo>
                  <a:pt x="18429" y="10831"/>
                  <a:pt x="18418" y="10927"/>
                  <a:pt x="18480" y="10995"/>
                </a:cubicBezTo>
                <a:cubicBezTo>
                  <a:pt x="18480" y="10882"/>
                  <a:pt x="18503" y="10768"/>
                  <a:pt x="18508" y="10655"/>
                </a:cubicBezTo>
                <a:cubicBezTo>
                  <a:pt x="18514" y="10649"/>
                  <a:pt x="18525" y="10643"/>
                  <a:pt x="18531" y="10638"/>
                </a:cubicBezTo>
                <a:cubicBezTo>
                  <a:pt x="18503" y="10609"/>
                  <a:pt x="18520" y="10570"/>
                  <a:pt x="18543" y="10541"/>
                </a:cubicBezTo>
                <a:cubicBezTo>
                  <a:pt x="18508" y="10479"/>
                  <a:pt x="18543" y="10411"/>
                  <a:pt x="18537" y="10343"/>
                </a:cubicBezTo>
                <a:lnTo>
                  <a:pt x="18565" y="10337"/>
                </a:lnTo>
                <a:cubicBezTo>
                  <a:pt x="18554" y="10337"/>
                  <a:pt x="18543" y="10326"/>
                  <a:pt x="18537" y="10326"/>
                </a:cubicBezTo>
                <a:cubicBezTo>
                  <a:pt x="18537" y="10252"/>
                  <a:pt x="18554" y="10178"/>
                  <a:pt x="18537" y="10104"/>
                </a:cubicBezTo>
                <a:cubicBezTo>
                  <a:pt x="18525" y="10076"/>
                  <a:pt x="18548" y="10053"/>
                  <a:pt x="18560" y="10031"/>
                </a:cubicBezTo>
                <a:cubicBezTo>
                  <a:pt x="18548" y="10019"/>
                  <a:pt x="18537" y="10008"/>
                  <a:pt x="18525" y="9997"/>
                </a:cubicBezTo>
                <a:cubicBezTo>
                  <a:pt x="18537" y="9991"/>
                  <a:pt x="18554" y="9985"/>
                  <a:pt x="18565" y="9985"/>
                </a:cubicBezTo>
                <a:cubicBezTo>
                  <a:pt x="18537" y="9775"/>
                  <a:pt x="18588" y="9577"/>
                  <a:pt x="18582" y="9373"/>
                </a:cubicBezTo>
                <a:cubicBezTo>
                  <a:pt x="18554" y="9338"/>
                  <a:pt x="18577" y="9293"/>
                  <a:pt x="18588" y="9259"/>
                </a:cubicBezTo>
                <a:cubicBezTo>
                  <a:pt x="18577" y="9208"/>
                  <a:pt x="18571" y="9163"/>
                  <a:pt x="18571" y="9112"/>
                </a:cubicBezTo>
                <a:lnTo>
                  <a:pt x="18554" y="9083"/>
                </a:lnTo>
                <a:cubicBezTo>
                  <a:pt x="18560" y="9060"/>
                  <a:pt x="18571" y="9038"/>
                  <a:pt x="18577" y="9015"/>
                </a:cubicBezTo>
                <a:cubicBezTo>
                  <a:pt x="18571" y="8992"/>
                  <a:pt x="18565" y="8970"/>
                  <a:pt x="18560" y="8947"/>
                </a:cubicBezTo>
                <a:cubicBezTo>
                  <a:pt x="18565" y="8941"/>
                  <a:pt x="18577" y="8930"/>
                  <a:pt x="18577" y="8924"/>
                </a:cubicBezTo>
                <a:lnTo>
                  <a:pt x="18560" y="8924"/>
                </a:lnTo>
                <a:cubicBezTo>
                  <a:pt x="18560" y="8890"/>
                  <a:pt x="18560" y="8856"/>
                  <a:pt x="18560" y="8816"/>
                </a:cubicBezTo>
                <a:cubicBezTo>
                  <a:pt x="18565" y="8816"/>
                  <a:pt x="18571" y="8811"/>
                  <a:pt x="18577" y="8811"/>
                </a:cubicBezTo>
                <a:cubicBezTo>
                  <a:pt x="18571" y="8805"/>
                  <a:pt x="18560" y="8788"/>
                  <a:pt x="18554" y="8782"/>
                </a:cubicBezTo>
                <a:cubicBezTo>
                  <a:pt x="18577" y="8720"/>
                  <a:pt x="18525" y="8652"/>
                  <a:pt x="18543" y="8584"/>
                </a:cubicBezTo>
                <a:cubicBezTo>
                  <a:pt x="18491" y="8487"/>
                  <a:pt x="18520" y="8380"/>
                  <a:pt x="18491" y="8277"/>
                </a:cubicBezTo>
                <a:cubicBezTo>
                  <a:pt x="18486" y="8272"/>
                  <a:pt x="18463" y="8266"/>
                  <a:pt x="18457" y="8260"/>
                </a:cubicBezTo>
                <a:cubicBezTo>
                  <a:pt x="18463" y="8255"/>
                  <a:pt x="18474" y="8238"/>
                  <a:pt x="18486" y="8232"/>
                </a:cubicBezTo>
                <a:cubicBezTo>
                  <a:pt x="18457" y="8107"/>
                  <a:pt x="18480" y="7971"/>
                  <a:pt x="18429" y="7858"/>
                </a:cubicBezTo>
                <a:cubicBezTo>
                  <a:pt x="18418" y="7858"/>
                  <a:pt x="18401" y="7863"/>
                  <a:pt x="18395" y="7863"/>
                </a:cubicBezTo>
                <a:cubicBezTo>
                  <a:pt x="18406" y="7920"/>
                  <a:pt x="18418" y="7977"/>
                  <a:pt x="18435" y="8039"/>
                </a:cubicBezTo>
                <a:cubicBezTo>
                  <a:pt x="18429" y="8045"/>
                  <a:pt x="18423" y="8056"/>
                  <a:pt x="18418" y="8062"/>
                </a:cubicBezTo>
                <a:cubicBezTo>
                  <a:pt x="18452" y="8141"/>
                  <a:pt x="18440" y="8243"/>
                  <a:pt x="18452" y="8334"/>
                </a:cubicBezTo>
                <a:cubicBezTo>
                  <a:pt x="18457" y="8334"/>
                  <a:pt x="18469" y="8346"/>
                  <a:pt x="18480" y="8346"/>
                </a:cubicBezTo>
                <a:cubicBezTo>
                  <a:pt x="18469" y="8374"/>
                  <a:pt x="18463" y="8397"/>
                  <a:pt x="18457" y="8419"/>
                </a:cubicBezTo>
                <a:lnTo>
                  <a:pt x="18503" y="8453"/>
                </a:lnTo>
                <a:cubicBezTo>
                  <a:pt x="18491" y="8459"/>
                  <a:pt x="18474" y="8465"/>
                  <a:pt x="18463" y="8470"/>
                </a:cubicBezTo>
                <a:cubicBezTo>
                  <a:pt x="18469" y="8476"/>
                  <a:pt x="18480" y="8499"/>
                  <a:pt x="18486" y="8510"/>
                </a:cubicBezTo>
                <a:cubicBezTo>
                  <a:pt x="18469" y="8521"/>
                  <a:pt x="18457" y="8527"/>
                  <a:pt x="18440" y="8538"/>
                </a:cubicBezTo>
                <a:cubicBezTo>
                  <a:pt x="18452" y="8538"/>
                  <a:pt x="18469" y="8538"/>
                  <a:pt x="18480" y="8533"/>
                </a:cubicBezTo>
                <a:cubicBezTo>
                  <a:pt x="18486" y="8692"/>
                  <a:pt x="18486" y="8845"/>
                  <a:pt x="18503" y="8998"/>
                </a:cubicBezTo>
                <a:cubicBezTo>
                  <a:pt x="18474" y="8987"/>
                  <a:pt x="18446" y="8981"/>
                  <a:pt x="18418" y="8970"/>
                </a:cubicBezTo>
                <a:lnTo>
                  <a:pt x="18463" y="8970"/>
                </a:lnTo>
                <a:cubicBezTo>
                  <a:pt x="18463" y="8890"/>
                  <a:pt x="18452" y="8822"/>
                  <a:pt x="18440" y="8748"/>
                </a:cubicBezTo>
                <a:lnTo>
                  <a:pt x="18406" y="8760"/>
                </a:lnTo>
                <a:cubicBezTo>
                  <a:pt x="18384" y="8658"/>
                  <a:pt x="18372" y="8556"/>
                  <a:pt x="18372" y="8453"/>
                </a:cubicBezTo>
                <a:lnTo>
                  <a:pt x="18372" y="8453"/>
                </a:lnTo>
                <a:cubicBezTo>
                  <a:pt x="18401" y="8470"/>
                  <a:pt x="18406" y="8504"/>
                  <a:pt x="18412" y="8533"/>
                </a:cubicBezTo>
                <a:lnTo>
                  <a:pt x="18418" y="8533"/>
                </a:lnTo>
                <a:lnTo>
                  <a:pt x="18418" y="8465"/>
                </a:lnTo>
                <a:cubicBezTo>
                  <a:pt x="18395" y="8459"/>
                  <a:pt x="18372" y="8453"/>
                  <a:pt x="18355" y="8442"/>
                </a:cubicBezTo>
                <a:cubicBezTo>
                  <a:pt x="18361" y="8414"/>
                  <a:pt x="18389" y="8425"/>
                  <a:pt x="18412" y="8419"/>
                </a:cubicBezTo>
                <a:cubicBezTo>
                  <a:pt x="18401" y="8374"/>
                  <a:pt x="18395" y="8329"/>
                  <a:pt x="18384" y="8283"/>
                </a:cubicBezTo>
                <a:cubicBezTo>
                  <a:pt x="18378" y="8306"/>
                  <a:pt x="18367" y="8329"/>
                  <a:pt x="18361" y="8357"/>
                </a:cubicBezTo>
                <a:cubicBezTo>
                  <a:pt x="18361" y="8295"/>
                  <a:pt x="18304" y="8215"/>
                  <a:pt x="18367" y="8175"/>
                </a:cubicBezTo>
                <a:cubicBezTo>
                  <a:pt x="18361" y="8141"/>
                  <a:pt x="18355" y="8113"/>
                  <a:pt x="18350" y="8079"/>
                </a:cubicBezTo>
                <a:cubicBezTo>
                  <a:pt x="18350" y="8096"/>
                  <a:pt x="18350" y="8119"/>
                  <a:pt x="18350" y="8136"/>
                </a:cubicBezTo>
                <a:lnTo>
                  <a:pt x="18333" y="8141"/>
                </a:lnTo>
                <a:cubicBezTo>
                  <a:pt x="18327" y="8107"/>
                  <a:pt x="18321" y="8079"/>
                  <a:pt x="18316" y="8051"/>
                </a:cubicBezTo>
                <a:cubicBezTo>
                  <a:pt x="18321" y="8045"/>
                  <a:pt x="18344" y="8045"/>
                  <a:pt x="18350" y="8039"/>
                </a:cubicBezTo>
                <a:lnTo>
                  <a:pt x="18350" y="8039"/>
                </a:lnTo>
                <a:cubicBezTo>
                  <a:pt x="18346" y="8040"/>
                  <a:pt x="18343" y="8040"/>
                  <a:pt x="18340" y="8040"/>
                </a:cubicBezTo>
                <a:cubicBezTo>
                  <a:pt x="18310" y="8040"/>
                  <a:pt x="18310" y="8014"/>
                  <a:pt x="18316" y="7982"/>
                </a:cubicBezTo>
                <a:cubicBezTo>
                  <a:pt x="18321" y="7982"/>
                  <a:pt x="18344" y="7988"/>
                  <a:pt x="18355" y="7994"/>
                </a:cubicBezTo>
                <a:cubicBezTo>
                  <a:pt x="18327" y="7903"/>
                  <a:pt x="18316" y="7807"/>
                  <a:pt x="18299" y="7716"/>
                </a:cubicBezTo>
                <a:cubicBezTo>
                  <a:pt x="18299" y="7727"/>
                  <a:pt x="18299" y="7750"/>
                  <a:pt x="18299" y="7767"/>
                </a:cubicBezTo>
                <a:lnTo>
                  <a:pt x="18264" y="7773"/>
                </a:lnTo>
                <a:cubicBezTo>
                  <a:pt x="18259" y="7744"/>
                  <a:pt x="18253" y="7710"/>
                  <a:pt x="18247" y="7676"/>
                </a:cubicBezTo>
                <a:cubicBezTo>
                  <a:pt x="18259" y="7676"/>
                  <a:pt x="18276" y="7676"/>
                  <a:pt x="18287" y="7682"/>
                </a:cubicBezTo>
                <a:cubicBezTo>
                  <a:pt x="18276" y="7568"/>
                  <a:pt x="18253" y="7449"/>
                  <a:pt x="18219" y="7341"/>
                </a:cubicBezTo>
                <a:lnTo>
                  <a:pt x="18219" y="7341"/>
                </a:lnTo>
                <a:cubicBezTo>
                  <a:pt x="18219" y="7404"/>
                  <a:pt x="18242" y="7466"/>
                  <a:pt x="18230" y="7523"/>
                </a:cubicBezTo>
                <a:cubicBezTo>
                  <a:pt x="18196" y="7438"/>
                  <a:pt x="18179" y="7347"/>
                  <a:pt x="18174" y="7256"/>
                </a:cubicBezTo>
                <a:cubicBezTo>
                  <a:pt x="18179" y="7251"/>
                  <a:pt x="18185" y="7245"/>
                  <a:pt x="18185" y="7239"/>
                </a:cubicBezTo>
                <a:lnTo>
                  <a:pt x="18185" y="7239"/>
                </a:lnTo>
                <a:cubicBezTo>
                  <a:pt x="18185" y="7279"/>
                  <a:pt x="18179" y="7319"/>
                  <a:pt x="18208" y="7347"/>
                </a:cubicBezTo>
                <a:cubicBezTo>
                  <a:pt x="18219" y="7324"/>
                  <a:pt x="18225" y="7296"/>
                  <a:pt x="18236" y="7268"/>
                </a:cubicBezTo>
                <a:cubicBezTo>
                  <a:pt x="18225" y="7262"/>
                  <a:pt x="18196" y="7245"/>
                  <a:pt x="18185" y="7234"/>
                </a:cubicBezTo>
                <a:cubicBezTo>
                  <a:pt x="18202" y="7211"/>
                  <a:pt x="18191" y="7177"/>
                  <a:pt x="18179" y="7148"/>
                </a:cubicBezTo>
                <a:cubicBezTo>
                  <a:pt x="18157" y="7171"/>
                  <a:pt x="18162" y="7199"/>
                  <a:pt x="18162" y="7228"/>
                </a:cubicBezTo>
                <a:cubicBezTo>
                  <a:pt x="18140" y="7194"/>
                  <a:pt x="18128" y="7154"/>
                  <a:pt x="18123" y="7109"/>
                </a:cubicBezTo>
                <a:lnTo>
                  <a:pt x="18123" y="7109"/>
                </a:lnTo>
                <a:cubicBezTo>
                  <a:pt x="18140" y="7114"/>
                  <a:pt x="18151" y="7114"/>
                  <a:pt x="18168" y="7114"/>
                </a:cubicBezTo>
                <a:cubicBezTo>
                  <a:pt x="18157" y="7080"/>
                  <a:pt x="18151" y="7052"/>
                  <a:pt x="18140" y="7018"/>
                </a:cubicBezTo>
                <a:cubicBezTo>
                  <a:pt x="18134" y="7041"/>
                  <a:pt x="18123" y="7063"/>
                  <a:pt x="18117" y="7080"/>
                </a:cubicBezTo>
                <a:cubicBezTo>
                  <a:pt x="18106" y="7029"/>
                  <a:pt x="18094" y="6978"/>
                  <a:pt x="18089" y="6927"/>
                </a:cubicBezTo>
                <a:cubicBezTo>
                  <a:pt x="18106" y="6921"/>
                  <a:pt x="18123" y="6910"/>
                  <a:pt x="18145" y="6899"/>
                </a:cubicBezTo>
                <a:cubicBezTo>
                  <a:pt x="18060" y="6853"/>
                  <a:pt x="18083" y="6723"/>
                  <a:pt x="18021" y="6655"/>
                </a:cubicBezTo>
                <a:lnTo>
                  <a:pt x="18021" y="6655"/>
                </a:lnTo>
                <a:cubicBezTo>
                  <a:pt x="18026" y="6666"/>
                  <a:pt x="18032" y="6694"/>
                  <a:pt x="18032" y="6706"/>
                </a:cubicBezTo>
                <a:cubicBezTo>
                  <a:pt x="18026" y="6706"/>
                  <a:pt x="18015" y="6712"/>
                  <a:pt x="18009" y="6717"/>
                </a:cubicBezTo>
                <a:cubicBezTo>
                  <a:pt x="18003" y="6700"/>
                  <a:pt x="18003" y="6672"/>
                  <a:pt x="18003" y="6655"/>
                </a:cubicBezTo>
                <a:cubicBezTo>
                  <a:pt x="17992" y="6649"/>
                  <a:pt x="17981" y="6638"/>
                  <a:pt x="17975" y="6626"/>
                </a:cubicBezTo>
                <a:cubicBezTo>
                  <a:pt x="17986" y="6621"/>
                  <a:pt x="18015" y="6621"/>
                  <a:pt x="18032" y="6621"/>
                </a:cubicBezTo>
                <a:cubicBezTo>
                  <a:pt x="18021" y="6587"/>
                  <a:pt x="18015" y="6547"/>
                  <a:pt x="17981" y="6524"/>
                </a:cubicBezTo>
                <a:cubicBezTo>
                  <a:pt x="17969" y="6485"/>
                  <a:pt x="17964" y="6445"/>
                  <a:pt x="17958" y="6405"/>
                </a:cubicBezTo>
                <a:cubicBezTo>
                  <a:pt x="17952" y="6399"/>
                  <a:pt x="17941" y="6382"/>
                  <a:pt x="17935" y="6377"/>
                </a:cubicBezTo>
                <a:cubicBezTo>
                  <a:pt x="17930" y="6331"/>
                  <a:pt x="17918" y="6286"/>
                  <a:pt x="17896" y="6241"/>
                </a:cubicBezTo>
                <a:lnTo>
                  <a:pt x="17896" y="6241"/>
                </a:lnTo>
                <a:cubicBezTo>
                  <a:pt x="17906" y="6246"/>
                  <a:pt x="17924" y="6255"/>
                  <a:pt x="17937" y="6265"/>
                </a:cubicBezTo>
                <a:lnTo>
                  <a:pt x="17937" y="6265"/>
                </a:lnTo>
                <a:cubicBezTo>
                  <a:pt x="17900" y="6231"/>
                  <a:pt x="17883" y="6177"/>
                  <a:pt x="17845" y="6150"/>
                </a:cubicBezTo>
                <a:lnTo>
                  <a:pt x="17845" y="6150"/>
                </a:lnTo>
                <a:cubicBezTo>
                  <a:pt x="17850" y="6195"/>
                  <a:pt x="17867" y="6235"/>
                  <a:pt x="17873" y="6280"/>
                </a:cubicBezTo>
                <a:cubicBezTo>
                  <a:pt x="17805" y="6150"/>
                  <a:pt x="17754" y="6008"/>
                  <a:pt x="17708" y="5860"/>
                </a:cubicBezTo>
                <a:lnTo>
                  <a:pt x="17708" y="5860"/>
                </a:lnTo>
                <a:cubicBezTo>
                  <a:pt x="17725" y="5883"/>
                  <a:pt x="17737" y="5912"/>
                  <a:pt x="17748" y="5934"/>
                </a:cubicBezTo>
                <a:cubicBezTo>
                  <a:pt x="17771" y="5912"/>
                  <a:pt x="17765" y="5883"/>
                  <a:pt x="17765" y="5855"/>
                </a:cubicBezTo>
                <a:cubicBezTo>
                  <a:pt x="17742" y="5832"/>
                  <a:pt x="17725" y="5809"/>
                  <a:pt x="17708" y="5787"/>
                </a:cubicBezTo>
                <a:cubicBezTo>
                  <a:pt x="17714" y="5781"/>
                  <a:pt x="17725" y="5770"/>
                  <a:pt x="17731" y="5764"/>
                </a:cubicBezTo>
                <a:cubicBezTo>
                  <a:pt x="17698" y="5758"/>
                  <a:pt x="17632" y="5650"/>
                  <a:pt x="17687" y="5650"/>
                </a:cubicBezTo>
                <a:cubicBezTo>
                  <a:pt x="17688" y="5650"/>
                  <a:pt x="17690" y="5650"/>
                  <a:pt x="17691" y="5651"/>
                </a:cubicBezTo>
                <a:cubicBezTo>
                  <a:pt x="17777" y="5764"/>
                  <a:pt x="17799" y="5917"/>
                  <a:pt x="17890" y="6025"/>
                </a:cubicBezTo>
                <a:cubicBezTo>
                  <a:pt x="17884" y="6031"/>
                  <a:pt x="17879" y="6042"/>
                  <a:pt x="17879" y="6048"/>
                </a:cubicBezTo>
                <a:cubicBezTo>
                  <a:pt x="17913" y="6127"/>
                  <a:pt x="17935" y="6212"/>
                  <a:pt x="17964" y="6292"/>
                </a:cubicBezTo>
                <a:cubicBezTo>
                  <a:pt x="17981" y="6286"/>
                  <a:pt x="18015" y="6280"/>
                  <a:pt x="18032" y="6280"/>
                </a:cubicBezTo>
                <a:cubicBezTo>
                  <a:pt x="18015" y="6235"/>
                  <a:pt x="17998" y="6190"/>
                  <a:pt x="17947" y="6178"/>
                </a:cubicBezTo>
                <a:cubicBezTo>
                  <a:pt x="17941" y="6161"/>
                  <a:pt x="17941" y="6138"/>
                  <a:pt x="17935" y="6121"/>
                </a:cubicBezTo>
                <a:cubicBezTo>
                  <a:pt x="17958" y="6082"/>
                  <a:pt x="17913" y="6048"/>
                  <a:pt x="17901" y="6008"/>
                </a:cubicBezTo>
                <a:lnTo>
                  <a:pt x="17941" y="6002"/>
                </a:lnTo>
                <a:cubicBezTo>
                  <a:pt x="17930" y="6002"/>
                  <a:pt x="17913" y="5997"/>
                  <a:pt x="17901" y="5997"/>
                </a:cubicBezTo>
                <a:cubicBezTo>
                  <a:pt x="17907" y="5974"/>
                  <a:pt x="17913" y="5940"/>
                  <a:pt x="17918" y="5917"/>
                </a:cubicBezTo>
                <a:cubicBezTo>
                  <a:pt x="17901" y="5912"/>
                  <a:pt x="17884" y="5900"/>
                  <a:pt x="17862" y="5894"/>
                </a:cubicBezTo>
                <a:cubicBezTo>
                  <a:pt x="17873" y="5883"/>
                  <a:pt x="17884" y="5860"/>
                  <a:pt x="17890" y="5849"/>
                </a:cubicBezTo>
                <a:lnTo>
                  <a:pt x="17890" y="5849"/>
                </a:lnTo>
                <a:cubicBezTo>
                  <a:pt x="17884" y="5855"/>
                  <a:pt x="17867" y="5860"/>
                  <a:pt x="17862" y="5866"/>
                </a:cubicBezTo>
                <a:cubicBezTo>
                  <a:pt x="17856" y="5832"/>
                  <a:pt x="17833" y="5798"/>
                  <a:pt x="17856" y="5764"/>
                </a:cubicBezTo>
                <a:lnTo>
                  <a:pt x="17856" y="5764"/>
                </a:lnTo>
                <a:cubicBezTo>
                  <a:pt x="17850" y="5770"/>
                  <a:pt x="17839" y="5775"/>
                  <a:pt x="17828" y="5781"/>
                </a:cubicBezTo>
                <a:cubicBezTo>
                  <a:pt x="17799" y="5685"/>
                  <a:pt x="17742" y="5599"/>
                  <a:pt x="17703" y="5509"/>
                </a:cubicBezTo>
                <a:lnTo>
                  <a:pt x="17737" y="5509"/>
                </a:lnTo>
                <a:cubicBezTo>
                  <a:pt x="17680" y="5497"/>
                  <a:pt x="17629" y="5407"/>
                  <a:pt x="17652" y="5350"/>
                </a:cubicBezTo>
                <a:cubicBezTo>
                  <a:pt x="17657" y="5321"/>
                  <a:pt x="17618" y="5321"/>
                  <a:pt x="17606" y="5304"/>
                </a:cubicBezTo>
                <a:cubicBezTo>
                  <a:pt x="17578" y="5242"/>
                  <a:pt x="17544" y="5202"/>
                  <a:pt x="17476" y="5185"/>
                </a:cubicBezTo>
                <a:lnTo>
                  <a:pt x="17516" y="5157"/>
                </a:lnTo>
                <a:lnTo>
                  <a:pt x="17516" y="5157"/>
                </a:lnTo>
                <a:cubicBezTo>
                  <a:pt x="17504" y="5163"/>
                  <a:pt x="17476" y="5163"/>
                  <a:pt x="17464" y="5163"/>
                </a:cubicBezTo>
                <a:cubicBezTo>
                  <a:pt x="17470" y="5140"/>
                  <a:pt x="17493" y="5100"/>
                  <a:pt x="17453" y="5089"/>
                </a:cubicBezTo>
                <a:cubicBezTo>
                  <a:pt x="17436" y="5055"/>
                  <a:pt x="17419" y="5015"/>
                  <a:pt x="17402" y="4975"/>
                </a:cubicBezTo>
                <a:lnTo>
                  <a:pt x="17402" y="4975"/>
                </a:lnTo>
                <a:cubicBezTo>
                  <a:pt x="17402" y="5026"/>
                  <a:pt x="17413" y="5072"/>
                  <a:pt x="17430" y="5117"/>
                </a:cubicBezTo>
                <a:cubicBezTo>
                  <a:pt x="17436" y="5117"/>
                  <a:pt x="17459" y="5112"/>
                  <a:pt x="17470" y="5106"/>
                </a:cubicBezTo>
                <a:lnTo>
                  <a:pt x="17470" y="5106"/>
                </a:lnTo>
                <a:cubicBezTo>
                  <a:pt x="17447" y="5146"/>
                  <a:pt x="17447" y="5174"/>
                  <a:pt x="17487" y="5197"/>
                </a:cubicBezTo>
                <a:lnTo>
                  <a:pt x="17453" y="5208"/>
                </a:lnTo>
                <a:cubicBezTo>
                  <a:pt x="17493" y="5208"/>
                  <a:pt x="17533" y="5219"/>
                  <a:pt x="17567" y="5242"/>
                </a:cubicBezTo>
                <a:cubicBezTo>
                  <a:pt x="17567" y="5293"/>
                  <a:pt x="17527" y="5327"/>
                  <a:pt x="17487" y="5355"/>
                </a:cubicBezTo>
                <a:cubicBezTo>
                  <a:pt x="17499" y="5401"/>
                  <a:pt x="17516" y="5446"/>
                  <a:pt x="17533" y="5486"/>
                </a:cubicBezTo>
                <a:cubicBezTo>
                  <a:pt x="17408" y="5282"/>
                  <a:pt x="17289" y="5077"/>
                  <a:pt x="17181" y="4868"/>
                </a:cubicBezTo>
                <a:cubicBezTo>
                  <a:pt x="17192" y="4868"/>
                  <a:pt x="17215" y="4873"/>
                  <a:pt x="17226" y="4879"/>
                </a:cubicBezTo>
                <a:cubicBezTo>
                  <a:pt x="17226" y="4873"/>
                  <a:pt x="17221" y="4862"/>
                  <a:pt x="17221" y="4856"/>
                </a:cubicBezTo>
                <a:cubicBezTo>
                  <a:pt x="17210" y="4859"/>
                  <a:pt x="17201" y="4860"/>
                  <a:pt x="17193" y="4860"/>
                </a:cubicBezTo>
                <a:cubicBezTo>
                  <a:pt x="17164" y="4860"/>
                  <a:pt x="17148" y="4843"/>
                  <a:pt x="17152" y="4799"/>
                </a:cubicBezTo>
                <a:lnTo>
                  <a:pt x="17152" y="4799"/>
                </a:lnTo>
                <a:cubicBezTo>
                  <a:pt x="17164" y="4811"/>
                  <a:pt x="17186" y="4822"/>
                  <a:pt x="17198" y="4828"/>
                </a:cubicBezTo>
                <a:cubicBezTo>
                  <a:pt x="17192" y="4816"/>
                  <a:pt x="17186" y="4805"/>
                  <a:pt x="17175" y="4794"/>
                </a:cubicBezTo>
                <a:cubicBezTo>
                  <a:pt x="17164" y="4799"/>
                  <a:pt x="17147" y="4799"/>
                  <a:pt x="17130" y="4799"/>
                </a:cubicBezTo>
                <a:cubicBezTo>
                  <a:pt x="17096" y="4737"/>
                  <a:pt x="17062" y="4675"/>
                  <a:pt x="17022" y="4612"/>
                </a:cubicBezTo>
                <a:cubicBezTo>
                  <a:pt x="16988" y="4533"/>
                  <a:pt x="16880" y="4459"/>
                  <a:pt x="16903" y="4363"/>
                </a:cubicBezTo>
                <a:cubicBezTo>
                  <a:pt x="16886" y="4329"/>
                  <a:pt x="16869" y="4289"/>
                  <a:pt x="16857" y="4249"/>
                </a:cubicBezTo>
                <a:cubicBezTo>
                  <a:pt x="16852" y="4243"/>
                  <a:pt x="16835" y="4238"/>
                  <a:pt x="16829" y="4232"/>
                </a:cubicBezTo>
                <a:cubicBezTo>
                  <a:pt x="16824" y="4199"/>
                  <a:pt x="16804" y="4178"/>
                  <a:pt x="16778" y="4178"/>
                </a:cubicBezTo>
                <a:cubicBezTo>
                  <a:pt x="16773" y="4178"/>
                  <a:pt x="16767" y="4179"/>
                  <a:pt x="16761" y="4181"/>
                </a:cubicBezTo>
                <a:cubicBezTo>
                  <a:pt x="16772" y="4204"/>
                  <a:pt x="16784" y="4226"/>
                  <a:pt x="16801" y="4243"/>
                </a:cubicBezTo>
                <a:cubicBezTo>
                  <a:pt x="16772" y="4221"/>
                  <a:pt x="16750" y="4192"/>
                  <a:pt x="16727" y="4164"/>
                </a:cubicBezTo>
                <a:cubicBezTo>
                  <a:pt x="16738" y="4158"/>
                  <a:pt x="16761" y="4153"/>
                  <a:pt x="16772" y="4147"/>
                </a:cubicBezTo>
                <a:cubicBezTo>
                  <a:pt x="16755" y="4136"/>
                  <a:pt x="16738" y="4124"/>
                  <a:pt x="16721" y="4113"/>
                </a:cubicBezTo>
                <a:cubicBezTo>
                  <a:pt x="16744" y="4102"/>
                  <a:pt x="16761" y="4090"/>
                  <a:pt x="16784" y="4085"/>
                </a:cubicBezTo>
                <a:cubicBezTo>
                  <a:pt x="16795" y="4102"/>
                  <a:pt x="16812" y="4119"/>
                  <a:pt x="16829" y="4136"/>
                </a:cubicBezTo>
                <a:lnTo>
                  <a:pt x="16829" y="4158"/>
                </a:lnTo>
                <a:cubicBezTo>
                  <a:pt x="16857" y="4209"/>
                  <a:pt x="16903" y="4249"/>
                  <a:pt x="16948" y="4283"/>
                </a:cubicBezTo>
                <a:cubicBezTo>
                  <a:pt x="16948" y="4294"/>
                  <a:pt x="16948" y="4323"/>
                  <a:pt x="16948" y="4334"/>
                </a:cubicBezTo>
                <a:cubicBezTo>
                  <a:pt x="16960" y="4334"/>
                  <a:pt x="16982" y="4329"/>
                  <a:pt x="16994" y="4323"/>
                </a:cubicBezTo>
                <a:cubicBezTo>
                  <a:pt x="16977" y="4221"/>
                  <a:pt x="16891" y="4153"/>
                  <a:pt x="16846" y="4068"/>
                </a:cubicBezTo>
                <a:lnTo>
                  <a:pt x="16874" y="4062"/>
                </a:lnTo>
                <a:cubicBezTo>
                  <a:pt x="16863" y="4062"/>
                  <a:pt x="16846" y="4062"/>
                  <a:pt x="16835" y="4068"/>
                </a:cubicBezTo>
                <a:cubicBezTo>
                  <a:pt x="16812" y="4022"/>
                  <a:pt x="16784" y="3982"/>
                  <a:pt x="16744" y="3948"/>
                </a:cubicBezTo>
                <a:cubicBezTo>
                  <a:pt x="16733" y="3914"/>
                  <a:pt x="16710" y="3880"/>
                  <a:pt x="16670" y="3880"/>
                </a:cubicBezTo>
                <a:cubicBezTo>
                  <a:pt x="16676" y="3875"/>
                  <a:pt x="16687" y="3858"/>
                  <a:pt x="16693" y="3852"/>
                </a:cubicBezTo>
                <a:lnTo>
                  <a:pt x="16693" y="3852"/>
                </a:lnTo>
                <a:cubicBezTo>
                  <a:pt x="16681" y="3858"/>
                  <a:pt x="16659" y="3869"/>
                  <a:pt x="16647" y="3875"/>
                </a:cubicBezTo>
                <a:cubicBezTo>
                  <a:pt x="16647" y="3858"/>
                  <a:pt x="16642" y="3829"/>
                  <a:pt x="16642" y="3812"/>
                </a:cubicBezTo>
                <a:cubicBezTo>
                  <a:pt x="16636" y="3812"/>
                  <a:pt x="16625" y="3812"/>
                  <a:pt x="16619" y="3818"/>
                </a:cubicBezTo>
                <a:cubicBezTo>
                  <a:pt x="16642" y="3869"/>
                  <a:pt x="16659" y="3937"/>
                  <a:pt x="16727" y="3948"/>
                </a:cubicBezTo>
                <a:lnTo>
                  <a:pt x="16727" y="4005"/>
                </a:lnTo>
                <a:cubicBezTo>
                  <a:pt x="16744" y="4028"/>
                  <a:pt x="16767" y="4051"/>
                  <a:pt x="16784" y="4073"/>
                </a:cubicBezTo>
                <a:cubicBezTo>
                  <a:pt x="16767" y="4079"/>
                  <a:pt x="16727" y="4090"/>
                  <a:pt x="16710" y="4096"/>
                </a:cubicBezTo>
                <a:cubicBezTo>
                  <a:pt x="16710" y="4085"/>
                  <a:pt x="16710" y="4056"/>
                  <a:pt x="16710" y="4045"/>
                </a:cubicBezTo>
                <a:cubicBezTo>
                  <a:pt x="16693" y="4056"/>
                  <a:pt x="16676" y="4062"/>
                  <a:pt x="16659" y="4073"/>
                </a:cubicBezTo>
                <a:cubicBezTo>
                  <a:pt x="16653" y="4068"/>
                  <a:pt x="16642" y="4056"/>
                  <a:pt x="16636" y="4051"/>
                </a:cubicBezTo>
                <a:cubicBezTo>
                  <a:pt x="16647" y="4045"/>
                  <a:pt x="16676" y="4028"/>
                  <a:pt x="16687" y="4022"/>
                </a:cubicBezTo>
                <a:cubicBezTo>
                  <a:pt x="16670" y="4016"/>
                  <a:pt x="16642" y="4016"/>
                  <a:pt x="16625" y="4016"/>
                </a:cubicBezTo>
                <a:cubicBezTo>
                  <a:pt x="16613" y="4005"/>
                  <a:pt x="16602" y="3994"/>
                  <a:pt x="16591" y="3982"/>
                </a:cubicBezTo>
                <a:lnTo>
                  <a:pt x="16591" y="3982"/>
                </a:lnTo>
                <a:cubicBezTo>
                  <a:pt x="16605" y="3987"/>
                  <a:pt x="16620" y="4001"/>
                  <a:pt x="16638" y="4001"/>
                </a:cubicBezTo>
                <a:cubicBezTo>
                  <a:pt x="16641" y="4001"/>
                  <a:pt x="16644" y="4000"/>
                  <a:pt x="16647" y="3999"/>
                </a:cubicBezTo>
                <a:cubicBezTo>
                  <a:pt x="16659" y="3943"/>
                  <a:pt x="16574" y="3965"/>
                  <a:pt x="16545" y="3937"/>
                </a:cubicBezTo>
                <a:cubicBezTo>
                  <a:pt x="16540" y="3914"/>
                  <a:pt x="16523" y="3875"/>
                  <a:pt x="16511" y="3858"/>
                </a:cubicBezTo>
                <a:cubicBezTo>
                  <a:pt x="16455" y="3841"/>
                  <a:pt x="16460" y="3807"/>
                  <a:pt x="16477" y="3767"/>
                </a:cubicBezTo>
                <a:lnTo>
                  <a:pt x="16432" y="3767"/>
                </a:lnTo>
                <a:cubicBezTo>
                  <a:pt x="16409" y="3750"/>
                  <a:pt x="16386" y="3727"/>
                  <a:pt x="16364" y="3704"/>
                </a:cubicBezTo>
                <a:cubicBezTo>
                  <a:pt x="16347" y="3682"/>
                  <a:pt x="16330" y="3653"/>
                  <a:pt x="16307" y="3631"/>
                </a:cubicBezTo>
                <a:lnTo>
                  <a:pt x="16369" y="3631"/>
                </a:lnTo>
                <a:cubicBezTo>
                  <a:pt x="16352" y="3614"/>
                  <a:pt x="16324" y="3614"/>
                  <a:pt x="16296" y="3614"/>
                </a:cubicBezTo>
                <a:cubicBezTo>
                  <a:pt x="16296" y="3602"/>
                  <a:pt x="16290" y="3597"/>
                  <a:pt x="16284" y="3591"/>
                </a:cubicBezTo>
                <a:cubicBezTo>
                  <a:pt x="16284" y="3580"/>
                  <a:pt x="16290" y="3568"/>
                  <a:pt x="16296" y="3557"/>
                </a:cubicBezTo>
                <a:lnTo>
                  <a:pt x="16296" y="3557"/>
                </a:lnTo>
                <a:cubicBezTo>
                  <a:pt x="16284" y="3563"/>
                  <a:pt x="16279" y="3568"/>
                  <a:pt x="16273" y="3574"/>
                </a:cubicBezTo>
                <a:cubicBezTo>
                  <a:pt x="16262" y="3557"/>
                  <a:pt x="16250" y="3540"/>
                  <a:pt x="16239" y="3517"/>
                </a:cubicBezTo>
                <a:cubicBezTo>
                  <a:pt x="16239" y="3529"/>
                  <a:pt x="16233" y="3546"/>
                  <a:pt x="16228" y="3557"/>
                </a:cubicBezTo>
                <a:cubicBezTo>
                  <a:pt x="16205" y="3534"/>
                  <a:pt x="16182" y="3517"/>
                  <a:pt x="16160" y="3500"/>
                </a:cubicBezTo>
                <a:cubicBezTo>
                  <a:pt x="16171" y="3494"/>
                  <a:pt x="16188" y="3489"/>
                  <a:pt x="16199" y="3489"/>
                </a:cubicBezTo>
                <a:cubicBezTo>
                  <a:pt x="16194" y="3477"/>
                  <a:pt x="16182" y="3460"/>
                  <a:pt x="16171" y="3449"/>
                </a:cubicBezTo>
                <a:cubicBezTo>
                  <a:pt x="16167" y="3474"/>
                  <a:pt x="16158" y="3483"/>
                  <a:pt x="16147" y="3483"/>
                </a:cubicBezTo>
                <a:cubicBezTo>
                  <a:pt x="16129" y="3483"/>
                  <a:pt x="16104" y="3456"/>
                  <a:pt x="16086" y="3438"/>
                </a:cubicBezTo>
                <a:cubicBezTo>
                  <a:pt x="16035" y="3387"/>
                  <a:pt x="15978" y="3341"/>
                  <a:pt x="15916" y="3296"/>
                </a:cubicBezTo>
                <a:cubicBezTo>
                  <a:pt x="15927" y="3285"/>
                  <a:pt x="15927" y="3268"/>
                  <a:pt x="15910" y="3256"/>
                </a:cubicBezTo>
                <a:cubicBezTo>
                  <a:pt x="15904" y="3262"/>
                  <a:pt x="15899" y="3273"/>
                  <a:pt x="15893" y="3285"/>
                </a:cubicBezTo>
                <a:cubicBezTo>
                  <a:pt x="15876" y="3273"/>
                  <a:pt x="15864" y="3256"/>
                  <a:pt x="15847" y="3245"/>
                </a:cubicBezTo>
                <a:cubicBezTo>
                  <a:pt x="15819" y="3216"/>
                  <a:pt x="15796" y="3188"/>
                  <a:pt x="15768" y="3165"/>
                </a:cubicBezTo>
                <a:cubicBezTo>
                  <a:pt x="15779" y="3165"/>
                  <a:pt x="15791" y="3160"/>
                  <a:pt x="15791" y="3148"/>
                </a:cubicBezTo>
                <a:cubicBezTo>
                  <a:pt x="15791" y="3137"/>
                  <a:pt x="15779" y="3131"/>
                  <a:pt x="15768" y="3131"/>
                </a:cubicBezTo>
                <a:cubicBezTo>
                  <a:pt x="15779" y="3120"/>
                  <a:pt x="15785" y="3109"/>
                  <a:pt x="15796" y="3103"/>
                </a:cubicBezTo>
                <a:cubicBezTo>
                  <a:pt x="15779" y="3097"/>
                  <a:pt x="15751" y="3092"/>
                  <a:pt x="15740" y="3086"/>
                </a:cubicBezTo>
                <a:cubicBezTo>
                  <a:pt x="15740" y="3097"/>
                  <a:pt x="15740" y="3120"/>
                  <a:pt x="15740" y="3126"/>
                </a:cubicBezTo>
                <a:cubicBezTo>
                  <a:pt x="15717" y="3109"/>
                  <a:pt x="15694" y="3092"/>
                  <a:pt x="15672" y="3075"/>
                </a:cubicBezTo>
                <a:cubicBezTo>
                  <a:pt x="15677" y="3058"/>
                  <a:pt x="15689" y="3041"/>
                  <a:pt x="15694" y="3024"/>
                </a:cubicBezTo>
                <a:cubicBezTo>
                  <a:pt x="15660" y="2990"/>
                  <a:pt x="15632" y="2955"/>
                  <a:pt x="15592" y="2933"/>
                </a:cubicBezTo>
                <a:lnTo>
                  <a:pt x="15592" y="2933"/>
                </a:lnTo>
                <a:cubicBezTo>
                  <a:pt x="15620" y="2967"/>
                  <a:pt x="15649" y="2995"/>
                  <a:pt x="15660" y="3035"/>
                </a:cubicBezTo>
                <a:cubicBezTo>
                  <a:pt x="15609" y="3012"/>
                  <a:pt x="15581" y="2961"/>
                  <a:pt x="15547" y="2921"/>
                </a:cubicBezTo>
                <a:cubicBezTo>
                  <a:pt x="15552" y="2916"/>
                  <a:pt x="15558" y="2904"/>
                  <a:pt x="15564" y="2893"/>
                </a:cubicBezTo>
                <a:cubicBezTo>
                  <a:pt x="15547" y="2876"/>
                  <a:pt x="15530" y="2859"/>
                  <a:pt x="15513" y="2842"/>
                </a:cubicBezTo>
                <a:lnTo>
                  <a:pt x="15513" y="2842"/>
                </a:lnTo>
                <a:cubicBezTo>
                  <a:pt x="15524" y="2870"/>
                  <a:pt x="15530" y="2893"/>
                  <a:pt x="15541" y="2921"/>
                </a:cubicBezTo>
                <a:cubicBezTo>
                  <a:pt x="15462" y="2853"/>
                  <a:pt x="15388" y="2774"/>
                  <a:pt x="15308" y="2706"/>
                </a:cubicBezTo>
                <a:cubicBezTo>
                  <a:pt x="15320" y="2706"/>
                  <a:pt x="15342" y="2706"/>
                  <a:pt x="15354" y="2711"/>
                </a:cubicBezTo>
                <a:cubicBezTo>
                  <a:pt x="15348" y="2694"/>
                  <a:pt x="15342" y="2672"/>
                  <a:pt x="15337" y="2655"/>
                </a:cubicBezTo>
                <a:cubicBezTo>
                  <a:pt x="15291" y="2632"/>
                  <a:pt x="15223" y="2643"/>
                  <a:pt x="15189" y="2592"/>
                </a:cubicBezTo>
                <a:lnTo>
                  <a:pt x="15189" y="2592"/>
                </a:lnTo>
                <a:cubicBezTo>
                  <a:pt x="15218" y="2604"/>
                  <a:pt x="15246" y="2609"/>
                  <a:pt x="15274" y="2615"/>
                </a:cubicBezTo>
                <a:cubicBezTo>
                  <a:pt x="15212" y="2564"/>
                  <a:pt x="15161" y="2490"/>
                  <a:pt x="15076" y="2468"/>
                </a:cubicBezTo>
                <a:lnTo>
                  <a:pt x="15087" y="2450"/>
                </a:lnTo>
                <a:cubicBezTo>
                  <a:pt x="15081" y="2450"/>
                  <a:pt x="15064" y="2450"/>
                  <a:pt x="15059" y="2445"/>
                </a:cubicBezTo>
                <a:lnTo>
                  <a:pt x="15064" y="2416"/>
                </a:lnTo>
                <a:lnTo>
                  <a:pt x="15053" y="2416"/>
                </a:lnTo>
                <a:cubicBezTo>
                  <a:pt x="15053" y="2433"/>
                  <a:pt x="15053" y="2456"/>
                  <a:pt x="15053" y="2468"/>
                </a:cubicBezTo>
                <a:cubicBezTo>
                  <a:pt x="15042" y="2456"/>
                  <a:pt x="15019" y="2433"/>
                  <a:pt x="15008" y="2422"/>
                </a:cubicBezTo>
                <a:cubicBezTo>
                  <a:pt x="15019" y="2416"/>
                  <a:pt x="15030" y="2399"/>
                  <a:pt x="15036" y="2394"/>
                </a:cubicBezTo>
                <a:cubicBezTo>
                  <a:pt x="15025" y="2394"/>
                  <a:pt x="15008" y="2388"/>
                  <a:pt x="14996" y="2388"/>
                </a:cubicBezTo>
                <a:cubicBezTo>
                  <a:pt x="14996" y="2394"/>
                  <a:pt x="14996" y="2405"/>
                  <a:pt x="14996" y="2416"/>
                </a:cubicBezTo>
                <a:cubicBezTo>
                  <a:pt x="14934" y="2388"/>
                  <a:pt x="14889" y="2337"/>
                  <a:pt x="14838" y="2297"/>
                </a:cubicBezTo>
                <a:cubicBezTo>
                  <a:pt x="14843" y="2286"/>
                  <a:pt x="14860" y="2275"/>
                  <a:pt x="14866" y="2269"/>
                </a:cubicBezTo>
                <a:lnTo>
                  <a:pt x="14866" y="2269"/>
                </a:lnTo>
                <a:cubicBezTo>
                  <a:pt x="14855" y="2275"/>
                  <a:pt x="14843" y="2286"/>
                  <a:pt x="14826" y="2292"/>
                </a:cubicBezTo>
                <a:cubicBezTo>
                  <a:pt x="14803" y="2269"/>
                  <a:pt x="14775" y="2246"/>
                  <a:pt x="14741" y="2224"/>
                </a:cubicBezTo>
                <a:lnTo>
                  <a:pt x="14741" y="2224"/>
                </a:lnTo>
                <a:cubicBezTo>
                  <a:pt x="14769" y="2235"/>
                  <a:pt x="14803" y="2241"/>
                  <a:pt x="14838" y="2241"/>
                </a:cubicBezTo>
                <a:cubicBezTo>
                  <a:pt x="14809" y="2229"/>
                  <a:pt x="14792" y="2207"/>
                  <a:pt x="14798" y="2178"/>
                </a:cubicBezTo>
                <a:lnTo>
                  <a:pt x="14798" y="2178"/>
                </a:lnTo>
                <a:cubicBezTo>
                  <a:pt x="14792" y="2184"/>
                  <a:pt x="14781" y="2195"/>
                  <a:pt x="14775" y="2195"/>
                </a:cubicBezTo>
                <a:cubicBezTo>
                  <a:pt x="14713" y="2121"/>
                  <a:pt x="14628" y="2076"/>
                  <a:pt x="14554" y="2014"/>
                </a:cubicBezTo>
                <a:cubicBezTo>
                  <a:pt x="14548" y="2025"/>
                  <a:pt x="14542" y="2053"/>
                  <a:pt x="14542" y="2065"/>
                </a:cubicBezTo>
                <a:cubicBezTo>
                  <a:pt x="14469" y="2019"/>
                  <a:pt x="14395" y="1968"/>
                  <a:pt x="14327" y="1911"/>
                </a:cubicBezTo>
                <a:lnTo>
                  <a:pt x="14327" y="1911"/>
                </a:lnTo>
                <a:cubicBezTo>
                  <a:pt x="14378" y="1923"/>
                  <a:pt x="14418" y="1951"/>
                  <a:pt x="14457" y="1980"/>
                </a:cubicBezTo>
                <a:cubicBezTo>
                  <a:pt x="14474" y="1906"/>
                  <a:pt x="14168" y="1804"/>
                  <a:pt x="14123" y="1707"/>
                </a:cubicBezTo>
                <a:cubicBezTo>
                  <a:pt x="14145" y="1690"/>
                  <a:pt x="14162" y="1679"/>
                  <a:pt x="14185" y="1668"/>
                </a:cubicBezTo>
                <a:lnTo>
                  <a:pt x="14185" y="1668"/>
                </a:lnTo>
                <a:cubicBezTo>
                  <a:pt x="14179" y="1673"/>
                  <a:pt x="14174" y="1690"/>
                  <a:pt x="14174" y="1696"/>
                </a:cubicBezTo>
                <a:cubicBezTo>
                  <a:pt x="14196" y="1713"/>
                  <a:pt x="14208" y="1730"/>
                  <a:pt x="14202" y="1758"/>
                </a:cubicBezTo>
                <a:lnTo>
                  <a:pt x="14270" y="1758"/>
                </a:lnTo>
                <a:lnTo>
                  <a:pt x="14247" y="1792"/>
                </a:lnTo>
                <a:lnTo>
                  <a:pt x="14281" y="1775"/>
                </a:lnTo>
                <a:cubicBezTo>
                  <a:pt x="14338" y="1818"/>
                  <a:pt x="14403" y="1860"/>
                  <a:pt x="14475" y="1860"/>
                </a:cubicBezTo>
                <a:cubicBezTo>
                  <a:pt x="14490" y="1860"/>
                  <a:pt x="14505" y="1859"/>
                  <a:pt x="14520" y="1855"/>
                </a:cubicBezTo>
                <a:cubicBezTo>
                  <a:pt x="14418" y="1804"/>
                  <a:pt x="14333" y="1730"/>
                  <a:pt x="14236" y="1673"/>
                </a:cubicBezTo>
                <a:cubicBezTo>
                  <a:pt x="14230" y="1662"/>
                  <a:pt x="14230" y="1650"/>
                  <a:pt x="14225" y="1645"/>
                </a:cubicBezTo>
                <a:cubicBezTo>
                  <a:pt x="14219" y="1646"/>
                  <a:pt x="14214" y="1647"/>
                  <a:pt x="14210" y="1647"/>
                </a:cubicBezTo>
                <a:cubicBezTo>
                  <a:pt x="14179" y="1647"/>
                  <a:pt x="14160" y="1618"/>
                  <a:pt x="14145" y="1594"/>
                </a:cubicBezTo>
                <a:cubicBezTo>
                  <a:pt x="14077" y="1588"/>
                  <a:pt x="14026" y="1531"/>
                  <a:pt x="13969" y="1503"/>
                </a:cubicBezTo>
                <a:lnTo>
                  <a:pt x="13975" y="1480"/>
                </a:lnTo>
                <a:lnTo>
                  <a:pt x="13947" y="1497"/>
                </a:lnTo>
                <a:cubicBezTo>
                  <a:pt x="13884" y="1458"/>
                  <a:pt x="13828" y="1412"/>
                  <a:pt x="13754" y="1395"/>
                </a:cubicBezTo>
                <a:cubicBezTo>
                  <a:pt x="13725" y="1389"/>
                  <a:pt x="13720" y="1361"/>
                  <a:pt x="13703" y="1344"/>
                </a:cubicBezTo>
                <a:cubicBezTo>
                  <a:pt x="13686" y="1344"/>
                  <a:pt x="13669" y="1350"/>
                  <a:pt x="13652" y="1355"/>
                </a:cubicBezTo>
                <a:cubicBezTo>
                  <a:pt x="13657" y="1344"/>
                  <a:pt x="13657" y="1327"/>
                  <a:pt x="13657" y="1316"/>
                </a:cubicBezTo>
                <a:cubicBezTo>
                  <a:pt x="13464" y="1242"/>
                  <a:pt x="13311" y="1106"/>
                  <a:pt x="13124" y="1021"/>
                </a:cubicBezTo>
                <a:cubicBezTo>
                  <a:pt x="13121" y="1021"/>
                  <a:pt x="13119" y="1021"/>
                  <a:pt x="13116" y="1021"/>
                </a:cubicBezTo>
                <a:cubicBezTo>
                  <a:pt x="13081" y="1021"/>
                  <a:pt x="13054" y="985"/>
                  <a:pt x="13028" y="964"/>
                </a:cubicBezTo>
                <a:cubicBezTo>
                  <a:pt x="12982" y="947"/>
                  <a:pt x="12937" y="936"/>
                  <a:pt x="12891" y="907"/>
                </a:cubicBezTo>
                <a:cubicBezTo>
                  <a:pt x="12880" y="907"/>
                  <a:pt x="12863" y="913"/>
                  <a:pt x="12857" y="913"/>
                </a:cubicBezTo>
                <a:cubicBezTo>
                  <a:pt x="12840" y="896"/>
                  <a:pt x="12823" y="879"/>
                  <a:pt x="12806" y="862"/>
                </a:cubicBezTo>
                <a:cubicBezTo>
                  <a:pt x="12784" y="856"/>
                  <a:pt x="12761" y="850"/>
                  <a:pt x="12744" y="845"/>
                </a:cubicBezTo>
                <a:cubicBezTo>
                  <a:pt x="12738" y="839"/>
                  <a:pt x="12733" y="822"/>
                  <a:pt x="12727" y="816"/>
                </a:cubicBezTo>
                <a:lnTo>
                  <a:pt x="12721" y="833"/>
                </a:lnTo>
                <a:cubicBezTo>
                  <a:pt x="12687" y="816"/>
                  <a:pt x="12659" y="799"/>
                  <a:pt x="12625" y="788"/>
                </a:cubicBezTo>
                <a:cubicBezTo>
                  <a:pt x="12625" y="782"/>
                  <a:pt x="12625" y="771"/>
                  <a:pt x="12625" y="765"/>
                </a:cubicBezTo>
                <a:cubicBezTo>
                  <a:pt x="12619" y="771"/>
                  <a:pt x="12602" y="777"/>
                  <a:pt x="12591" y="777"/>
                </a:cubicBezTo>
                <a:cubicBezTo>
                  <a:pt x="12540" y="726"/>
                  <a:pt x="12460" y="737"/>
                  <a:pt x="12409" y="692"/>
                </a:cubicBezTo>
                <a:cubicBezTo>
                  <a:pt x="12405" y="692"/>
                  <a:pt x="12402" y="692"/>
                  <a:pt x="12398" y="692"/>
                </a:cubicBezTo>
                <a:cubicBezTo>
                  <a:pt x="12295" y="692"/>
                  <a:pt x="12213" y="617"/>
                  <a:pt x="12108" y="595"/>
                </a:cubicBezTo>
                <a:cubicBezTo>
                  <a:pt x="12103" y="607"/>
                  <a:pt x="12086" y="618"/>
                  <a:pt x="12080" y="624"/>
                </a:cubicBezTo>
                <a:cubicBezTo>
                  <a:pt x="12080" y="612"/>
                  <a:pt x="12069" y="595"/>
                  <a:pt x="12069" y="584"/>
                </a:cubicBezTo>
                <a:cubicBezTo>
                  <a:pt x="11944" y="550"/>
                  <a:pt x="11836" y="470"/>
                  <a:pt x="11711" y="465"/>
                </a:cubicBezTo>
                <a:cubicBezTo>
                  <a:pt x="11706" y="476"/>
                  <a:pt x="11700" y="487"/>
                  <a:pt x="11700" y="499"/>
                </a:cubicBezTo>
                <a:cubicBezTo>
                  <a:pt x="11757" y="516"/>
                  <a:pt x="11813" y="527"/>
                  <a:pt x="11870" y="544"/>
                </a:cubicBezTo>
                <a:cubicBezTo>
                  <a:pt x="11876" y="550"/>
                  <a:pt x="11881" y="561"/>
                  <a:pt x="11887" y="567"/>
                </a:cubicBezTo>
                <a:cubicBezTo>
                  <a:pt x="11972" y="572"/>
                  <a:pt x="12057" y="629"/>
                  <a:pt x="12142" y="663"/>
                </a:cubicBezTo>
                <a:cubicBezTo>
                  <a:pt x="12148" y="658"/>
                  <a:pt x="12159" y="646"/>
                  <a:pt x="12171" y="641"/>
                </a:cubicBezTo>
                <a:cubicBezTo>
                  <a:pt x="12188" y="658"/>
                  <a:pt x="12205" y="675"/>
                  <a:pt x="12222" y="692"/>
                </a:cubicBezTo>
                <a:cubicBezTo>
                  <a:pt x="12233" y="686"/>
                  <a:pt x="12262" y="680"/>
                  <a:pt x="12273" y="675"/>
                </a:cubicBezTo>
                <a:lnTo>
                  <a:pt x="12273" y="675"/>
                </a:lnTo>
                <a:cubicBezTo>
                  <a:pt x="12273" y="680"/>
                  <a:pt x="12273" y="703"/>
                  <a:pt x="12267" y="709"/>
                </a:cubicBezTo>
                <a:lnTo>
                  <a:pt x="12318" y="709"/>
                </a:lnTo>
                <a:cubicBezTo>
                  <a:pt x="12318" y="726"/>
                  <a:pt x="12318" y="748"/>
                  <a:pt x="12318" y="765"/>
                </a:cubicBezTo>
                <a:cubicBezTo>
                  <a:pt x="12324" y="754"/>
                  <a:pt x="12330" y="737"/>
                  <a:pt x="12335" y="726"/>
                </a:cubicBezTo>
                <a:cubicBezTo>
                  <a:pt x="12472" y="794"/>
                  <a:pt x="12613" y="862"/>
                  <a:pt x="12755" y="919"/>
                </a:cubicBezTo>
                <a:cubicBezTo>
                  <a:pt x="12733" y="941"/>
                  <a:pt x="12716" y="964"/>
                  <a:pt x="12693" y="981"/>
                </a:cubicBezTo>
                <a:cubicBezTo>
                  <a:pt x="12698" y="975"/>
                  <a:pt x="12704" y="953"/>
                  <a:pt x="12710" y="941"/>
                </a:cubicBezTo>
                <a:cubicBezTo>
                  <a:pt x="12642" y="907"/>
                  <a:pt x="12574" y="885"/>
                  <a:pt x="12506" y="856"/>
                </a:cubicBezTo>
                <a:cubicBezTo>
                  <a:pt x="12506" y="868"/>
                  <a:pt x="12500" y="885"/>
                  <a:pt x="12500" y="896"/>
                </a:cubicBezTo>
                <a:cubicBezTo>
                  <a:pt x="12403" y="868"/>
                  <a:pt x="12307" y="833"/>
                  <a:pt x="12211" y="788"/>
                </a:cubicBezTo>
                <a:cubicBezTo>
                  <a:pt x="12226" y="780"/>
                  <a:pt x="12240" y="777"/>
                  <a:pt x="12254" y="777"/>
                </a:cubicBezTo>
                <a:cubicBezTo>
                  <a:pt x="12270" y="777"/>
                  <a:pt x="12286" y="782"/>
                  <a:pt x="12301" y="788"/>
                </a:cubicBezTo>
                <a:lnTo>
                  <a:pt x="12307" y="782"/>
                </a:lnTo>
                <a:cubicBezTo>
                  <a:pt x="12284" y="771"/>
                  <a:pt x="12267" y="765"/>
                  <a:pt x="12245" y="754"/>
                </a:cubicBezTo>
                <a:cubicBezTo>
                  <a:pt x="12228" y="765"/>
                  <a:pt x="12211" y="782"/>
                  <a:pt x="12194" y="799"/>
                </a:cubicBezTo>
                <a:cubicBezTo>
                  <a:pt x="12176" y="777"/>
                  <a:pt x="12194" y="754"/>
                  <a:pt x="12199" y="737"/>
                </a:cubicBezTo>
                <a:cubicBezTo>
                  <a:pt x="12154" y="726"/>
                  <a:pt x="12108" y="709"/>
                  <a:pt x="12063" y="697"/>
                </a:cubicBezTo>
                <a:lnTo>
                  <a:pt x="12063" y="697"/>
                </a:lnTo>
                <a:cubicBezTo>
                  <a:pt x="12086" y="714"/>
                  <a:pt x="12103" y="731"/>
                  <a:pt x="12120" y="748"/>
                </a:cubicBezTo>
                <a:cubicBezTo>
                  <a:pt x="12069" y="726"/>
                  <a:pt x="11972" y="737"/>
                  <a:pt x="11961" y="663"/>
                </a:cubicBezTo>
                <a:cubicBezTo>
                  <a:pt x="11933" y="652"/>
                  <a:pt x="11898" y="646"/>
                  <a:pt x="11870" y="635"/>
                </a:cubicBezTo>
                <a:lnTo>
                  <a:pt x="11870" y="635"/>
                </a:lnTo>
                <a:cubicBezTo>
                  <a:pt x="11887" y="646"/>
                  <a:pt x="11904" y="652"/>
                  <a:pt x="11921" y="663"/>
                </a:cubicBezTo>
                <a:lnTo>
                  <a:pt x="11915" y="675"/>
                </a:lnTo>
                <a:cubicBezTo>
                  <a:pt x="11887" y="669"/>
                  <a:pt x="11853" y="658"/>
                  <a:pt x="11825" y="652"/>
                </a:cubicBezTo>
                <a:cubicBezTo>
                  <a:pt x="11825" y="644"/>
                  <a:pt x="11827" y="634"/>
                  <a:pt x="11830" y="627"/>
                </a:cubicBezTo>
                <a:lnTo>
                  <a:pt x="11830" y="627"/>
                </a:lnTo>
                <a:cubicBezTo>
                  <a:pt x="11823" y="636"/>
                  <a:pt x="11815" y="640"/>
                  <a:pt x="11806" y="640"/>
                </a:cubicBezTo>
                <a:cubicBezTo>
                  <a:pt x="11793" y="640"/>
                  <a:pt x="11780" y="633"/>
                  <a:pt x="11768" y="624"/>
                </a:cubicBezTo>
                <a:cubicBezTo>
                  <a:pt x="11774" y="612"/>
                  <a:pt x="11785" y="601"/>
                  <a:pt x="11791" y="589"/>
                </a:cubicBezTo>
                <a:cubicBezTo>
                  <a:pt x="11700" y="572"/>
                  <a:pt x="11609" y="538"/>
                  <a:pt x="11518" y="516"/>
                </a:cubicBezTo>
                <a:lnTo>
                  <a:pt x="11518" y="516"/>
                </a:lnTo>
                <a:cubicBezTo>
                  <a:pt x="11530" y="521"/>
                  <a:pt x="11552" y="527"/>
                  <a:pt x="11564" y="533"/>
                </a:cubicBezTo>
                <a:lnTo>
                  <a:pt x="11558" y="567"/>
                </a:lnTo>
                <a:cubicBezTo>
                  <a:pt x="11530" y="555"/>
                  <a:pt x="11496" y="550"/>
                  <a:pt x="11462" y="538"/>
                </a:cubicBezTo>
                <a:cubicBezTo>
                  <a:pt x="11467" y="533"/>
                  <a:pt x="11479" y="516"/>
                  <a:pt x="11484" y="504"/>
                </a:cubicBezTo>
                <a:cubicBezTo>
                  <a:pt x="11376" y="465"/>
                  <a:pt x="11269" y="431"/>
                  <a:pt x="11155" y="414"/>
                </a:cubicBezTo>
                <a:lnTo>
                  <a:pt x="11155" y="414"/>
                </a:lnTo>
                <a:cubicBezTo>
                  <a:pt x="11206" y="442"/>
                  <a:pt x="11269" y="448"/>
                  <a:pt x="11320" y="487"/>
                </a:cubicBezTo>
                <a:cubicBezTo>
                  <a:pt x="11229" y="476"/>
                  <a:pt x="11138" y="448"/>
                  <a:pt x="11053" y="414"/>
                </a:cubicBezTo>
                <a:cubicBezTo>
                  <a:pt x="11053" y="408"/>
                  <a:pt x="11047" y="402"/>
                  <a:pt x="11042" y="397"/>
                </a:cubicBezTo>
                <a:lnTo>
                  <a:pt x="11042" y="397"/>
                </a:lnTo>
                <a:cubicBezTo>
                  <a:pt x="11069" y="410"/>
                  <a:pt x="11101" y="428"/>
                  <a:pt x="11133" y="428"/>
                </a:cubicBezTo>
                <a:cubicBezTo>
                  <a:pt x="11140" y="428"/>
                  <a:pt x="11148" y="427"/>
                  <a:pt x="11155" y="425"/>
                </a:cubicBezTo>
                <a:cubicBezTo>
                  <a:pt x="11133" y="402"/>
                  <a:pt x="11115" y="385"/>
                  <a:pt x="11093" y="368"/>
                </a:cubicBezTo>
                <a:cubicBezTo>
                  <a:pt x="11081" y="374"/>
                  <a:pt x="11053" y="385"/>
                  <a:pt x="11042" y="391"/>
                </a:cubicBezTo>
                <a:cubicBezTo>
                  <a:pt x="11025" y="368"/>
                  <a:pt x="10991" y="363"/>
                  <a:pt x="10957" y="357"/>
                </a:cubicBezTo>
                <a:lnTo>
                  <a:pt x="10957" y="357"/>
                </a:lnTo>
                <a:cubicBezTo>
                  <a:pt x="10968" y="391"/>
                  <a:pt x="10996" y="402"/>
                  <a:pt x="11025" y="414"/>
                </a:cubicBezTo>
                <a:cubicBezTo>
                  <a:pt x="10979" y="414"/>
                  <a:pt x="10940" y="402"/>
                  <a:pt x="10900" y="391"/>
                </a:cubicBezTo>
                <a:cubicBezTo>
                  <a:pt x="10911" y="380"/>
                  <a:pt x="10917" y="368"/>
                  <a:pt x="10923" y="357"/>
                </a:cubicBezTo>
                <a:cubicBezTo>
                  <a:pt x="10889" y="351"/>
                  <a:pt x="10854" y="340"/>
                  <a:pt x="10826" y="334"/>
                </a:cubicBezTo>
                <a:lnTo>
                  <a:pt x="10826" y="334"/>
                </a:lnTo>
                <a:cubicBezTo>
                  <a:pt x="10843" y="351"/>
                  <a:pt x="10854" y="368"/>
                  <a:pt x="10872" y="385"/>
                </a:cubicBezTo>
                <a:cubicBezTo>
                  <a:pt x="10820" y="368"/>
                  <a:pt x="10769" y="357"/>
                  <a:pt x="10724" y="334"/>
                </a:cubicBezTo>
                <a:lnTo>
                  <a:pt x="10724" y="277"/>
                </a:lnTo>
                <a:cubicBezTo>
                  <a:pt x="10704" y="290"/>
                  <a:pt x="10682" y="295"/>
                  <a:pt x="10659" y="295"/>
                </a:cubicBezTo>
                <a:cubicBezTo>
                  <a:pt x="10603" y="295"/>
                  <a:pt x="10541" y="268"/>
                  <a:pt x="10482" y="268"/>
                </a:cubicBezTo>
                <a:cubicBezTo>
                  <a:pt x="10470" y="268"/>
                  <a:pt x="10458" y="269"/>
                  <a:pt x="10446" y="272"/>
                </a:cubicBezTo>
                <a:lnTo>
                  <a:pt x="10497" y="283"/>
                </a:lnTo>
                <a:cubicBezTo>
                  <a:pt x="10497" y="289"/>
                  <a:pt x="10497" y="306"/>
                  <a:pt x="10497" y="311"/>
                </a:cubicBezTo>
                <a:cubicBezTo>
                  <a:pt x="10486" y="306"/>
                  <a:pt x="10457" y="294"/>
                  <a:pt x="10446" y="289"/>
                </a:cubicBezTo>
                <a:lnTo>
                  <a:pt x="10401" y="300"/>
                </a:lnTo>
                <a:cubicBezTo>
                  <a:pt x="10406" y="289"/>
                  <a:pt x="10418" y="260"/>
                  <a:pt x="10423" y="249"/>
                </a:cubicBezTo>
                <a:cubicBezTo>
                  <a:pt x="10406" y="243"/>
                  <a:pt x="10388" y="239"/>
                  <a:pt x="10369" y="239"/>
                </a:cubicBezTo>
                <a:cubicBezTo>
                  <a:pt x="10351" y="239"/>
                  <a:pt x="10333" y="243"/>
                  <a:pt x="10315" y="255"/>
                </a:cubicBezTo>
                <a:cubicBezTo>
                  <a:pt x="10276" y="243"/>
                  <a:pt x="10242" y="226"/>
                  <a:pt x="10202" y="215"/>
                </a:cubicBezTo>
                <a:cubicBezTo>
                  <a:pt x="10191" y="215"/>
                  <a:pt x="10174" y="221"/>
                  <a:pt x="10162" y="226"/>
                </a:cubicBezTo>
                <a:cubicBezTo>
                  <a:pt x="10123" y="204"/>
                  <a:pt x="10072" y="198"/>
                  <a:pt x="10026" y="192"/>
                </a:cubicBezTo>
                <a:cubicBezTo>
                  <a:pt x="10037" y="187"/>
                  <a:pt x="10060" y="170"/>
                  <a:pt x="10066" y="164"/>
                </a:cubicBezTo>
                <a:lnTo>
                  <a:pt x="10066" y="164"/>
                </a:lnTo>
                <a:cubicBezTo>
                  <a:pt x="10020" y="192"/>
                  <a:pt x="9964" y="175"/>
                  <a:pt x="9918" y="204"/>
                </a:cubicBezTo>
                <a:cubicBezTo>
                  <a:pt x="9964" y="209"/>
                  <a:pt x="10003" y="221"/>
                  <a:pt x="10049" y="238"/>
                </a:cubicBezTo>
                <a:cubicBezTo>
                  <a:pt x="9964" y="238"/>
                  <a:pt x="9879" y="226"/>
                  <a:pt x="9793" y="215"/>
                </a:cubicBezTo>
                <a:cubicBezTo>
                  <a:pt x="9773" y="215"/>
                  <a:pt x="9752" y="210"/>
                  <a:pt x="9731" y="205"/>
                </a:cubicBezTo>
                <a:lnTo>
                  <a:pt x="9731" y="205"/>
                </a:lnTo>
                <a:cubicBezTo>
                  <a:pt x="9731" y="206"/>
                  <a:pt x="9731" y="207"/>
                  <a:pt x="9731" y="209"/>
                </a:cubicBezTo>
                <a:cubicBezTo>
                  <a:pt x="9686" y="204"/>
                  <a:pt x="9646" y="192"/>
                  <a:pt x="9601" y="187"/>
                </a:cubicBezTo>
                <a:lnTo>
                  <a:pt x="9686" y="187"/>
                </a:lnTo>
                <a:cubicBezTo>
                  <a:pt x="9674" y="153"/>
                  <a:pt x="9646" y="153"/>
                  <a:pt x="9618" y="136"/>
                </a:cubicBezTo>
                <a:cubicBezTo>
                  <a:pt x="9589" y="141"/>
                  <a:pt x="9561" y="147"/>
                  <a:pt x="9532" y="153"/>
                </a:cubicBezTo>
                <a:cubicBezTo>
                  <a:pt x="9532" y="147"/>
                  <a:pt x="9527" y="130"/>
                  <a:pt x="9527" y="124"/>
                </a:cubicBezTo>
                <a:cubicBezTo>
                  <a:pt x="9516" y="137"/>
                  <a:pt x="9483" y="146"/>
                  <a:pt x="9453" y="146"/>
                </a:cubicBezTo>
                <a:cubicBezTo>
                  <a:pt x="9418" y="146"/>
                  <a:pt x="9389" y="135"/>
                  <a:pt x="9408" y="107"/>
                </a:cubicBezTo>
                <a:cubicBezTo>
                  <a:pt x="9434" y="103"/>
                  <a:pt x="9461" y="101"/>
                  <a:pt x="9488" y="101"/>
                </a:cubicBezTo>
                <a:cubicBezTo>
                  <a:pt x="9564" y="101"/>
                  <a:pt x="9641" y="114"/>
                  <a:pt x="9717" y="114"/>
                </a:cubicBezTo>
                <a:cubicBezTo>
                  <a:pt x="9754" y="114"/>
                  <a:pt x="9791" y="111"/>
                  <a:pt x="9828" y="102"/>
                </a:cubicBezTo>
                <a:cubicBezTo>
                  <a:pt x="9833" y="107"/>
                  <a:pt x="9839" y="119"/>
                  <a:pt x="9845" y="124"/>
                </a:cubicBezTo>
                <a:cubicBezTo>
                  <a:pt x="9930" y="124"/>
                  <a:pt x="10015" y="147"/>
                  <a:pt x="10100" y="158"/>
                </a:cubicBezTo>
                <a:cubicBezTo>
                  <a:pt x="10106" y="141"/>
                  <a:pt x="10117" y="107"/>
                  <a:pt x="10123" y="90"/>
                </a:cubicBezTo>
                <a:cubicBezTo>
                  <a:pt x="10110" y="89"/>
                  <a:pt x="10097" y="88"/>
                  <a:pt x="10084" y="88"/>
                </a:cubicBezTo>
                <a:cubicBezTo>
                  <a:pt x="10050" y="88"/>
                  <a:pt x="10017" y="95"/>
                  <a:pt x="9992" y="124"/>
                </a:cubicBezTo>
                <a:cubicBezTo>
                  <a:pt x="9975" y="119"/>
                  <a:pt x="9952" y="107"/>
                  <a:pt x="9935" y="102"/>
                </a:cubicBezTo>
                <a:cubicBezTo>
                  <a:pt x="9922" y="86"/>
                  <a:pt x="9905" y="82"/>
                  <a:pt x="9886" y="82"/>
                </a:cubicBezTo>
                <a:cubicBezTo>
                  <a:pt x="9868" y="82"/>
                  <a:pt x="9849" y="85"/>
                  <a:pt x="9831" y="85"/>
                </a:cubicBezTo>
                <a:cubicBezTo>
                  <a:pt x="9826" y="85"/>
                  <a:pt x="9821" y="85"/>
                  <a:pt x="9816" y="85"/>
                </a:cubicBezTo>
                <a:lnTo>
                  <a:pt x="9833" y="45"/>
                </a:lnTo>
                <a:lnTo>
                  <a:pt x="9833" y="45"/>
                </a:lnTo>
                <a:cubicBezTo>
                  <a:pt x="9828" y="50"/>
                  <a:pt x="9816" y="73"/>
                  <a:pt x="9811" y="79"/>
                </a:cubicBezTo>
                <a:cubicBezTo>
                  <a:pt x="9793" y="68"/>
                  <a:pt x="9765" y="45"/>
                  <a:pt x="9748" y="28"/>
                </a:cubicBezTo>
                <a:cubicBezTo>
                  <a:pt x="9731" y="39"/>
                  <a:pt x="9714" y="50"/>
                  <a:pt x="9697" y="62"/>
                </a:cubicBezTo>
                <a:cubicBezTo>
                  <a:pt x="9691" y="56"/>
                  <a:pt x="9680" y="33"/>
                  <a:pt x="9674" y="22"/>
                </a:cubicBezTo>
                <a:cubicBezTo>
                  <a:pt x="9674" y="33"/>
                  <a:pt x="9674" y="45"/>
                  <a:pt x="9674" y="56"/>
                </a:cubicBezTo>
                <a:cubicBezTo>
                  <a:pt x="9640" y="45"/>
                  <a:pt x="9601" y="45"/>
                  <a:pt x="9584" y="16"/>
                </a:cubicBezTo>
                <a:cubicBezTo>
                  <a:pt x="9584" y="22"/>
                  <a:pt x="9584" y="39"/>
                  <a:pt x="9584" y="45"/>
                </a:cubicBezTo>
                <a:cubicBezTo>
                  <a:pt x="9535" y="36"/>
                  <a:pt x="9486" y="35"/>
                  <a:pt x="9435" y="35"/>
                </a:cubicBezTo>
                <a:cubicBezTo>
                  <a:pt x="9410" y="35"/>
                  <a:pt x="9385" y="35"/>
                  <a:pt x="9359" y="35"/>
                </a:cubicBezTo>
                <a:cubicBezTo>
                  <a:pt x="9334" y="35"/>
                  <a:pt x="9308" y="35"/>
                  <a:pt x="9283" y="33"/>
                </a:cubicBezTo>
                <a:cubicBezTo>
                  <a:pt x="9288" y="28"/>
                  <a:pt x="9297" y="14"/>
                  <a:pt x="9303" y="7"/>
                </a:cubicBezTo>
                <a:lnTo>
                  <a:pt x="9303" y="7"/>
                </a:lnTo>
                <a:cubicBezTo>
                  <a:pt x="9283" y="29"/>
                  <a:pt x="9248" y="39"/>
                  <a:pt x="9212" y="39"/>
                </a:cubicBezTo>
                <a:cubicBezTo>
                  <a:pt x="9175" y="39"/>
                  <a:pt x="9138" y="28"/>
                  <a:pt x="9118" y="5"/>
                </a:cubicBezTo>
                <a:cubicBezTo>
                  <a:pt x="9114" y="2"/>
                  <a:pt x="9110" y="0"/>
                  <a:pt x="9106" y="0"/>
                </a:cubicBezTo>
                <a:close/>
              </a:path>
            </a:pathLst>
          </a:custGeom>
          <a:solidFill>
            <a:srgbClr val="A95237">
              <a:alpha val="22150"/>
            </a:srgbClr>
          </a:solidFill>
          <a:ln>
            <a:noFill/>
          </a:ln>
        </p:spPr>
        <p:txBody>
          <a:bodyPr anchorCtr="0" anchor="ctr" bIns="274300" lIns="274300" spcFirstLastPara="1" rIns="274300" wrap="square" tIns="2743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0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HMW </a:t>
            </a:r>
            <a:r>
              <a:rPr lang="en" sz="10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balance the seriousness of grief with the lightheartedness of humor?</a:t>
            </a:r>
            <a:endParaRPr sz="1000">
              <a:solidFill>
                <a:srgbClr val="FFFFFF"/>
              </a:solidFill>
            </a:endParaRPr>
          </a:p>
        </p:txBody>
      </p:sp>
      <p:sp>
        <p:nvSpPr>
          <p:cNvPr id="462" name="Google Shape;462;p48"/>
          <p:cNvSpPr/>
          <p:nvPr/>
        </p:nvSpPr>
        <p:spPr>
          <a:xfrm flipH="1">
            <a:off x="6682271" y="1720200"/>
            <a:ext cx="1862192" cy="1892895"/>
          </a:xfrm>
          <a:custGeom>
            <a:rect b="b" l="l" r="r" t="t"/>
            <a:pathLst>
              <a:path extrusionOk="0" h="18894" w="18588">
                <a:moveTo>
                  <a:pt x="9306" y="5"/>
                </a:moveTo>
                <a:cubicBezTo>
                  <a:pt x="9305" y="6"/>
                  <a:pt x="9304" y="6"/>
                  <a:pt x="9303" y="7"/>
                </a:cubicBezTo>
                <a:lnTo>
                  <a:pt x="9303" y="7"/>
                </a:lnTo>
                <a:cubicBezTo>
                  <a:pt x="9304" y="7"/>
                  <a:pt x="9305" y="6"/>
                  <a:pt x="9306" y="5"/>
                </a:cubicBezTo>
                <a:close/>
                <a:moveTo>
                  <a:pt x="9101" y="68"/>
                </a:moveTo>
                <a:cubicBezTo>
                  <a:pt x="9121" y="79"/>
                  <a:pt x="9100" y="99"/>
                  <a:pt x="9085" y="99"/>
                </a:cubicBezTo>
                <a:cubicBezTo>
                  <a:pt x="9078" y="99"/>
                  <a:pt x="9073" y="95"/>
                  <a:pt x="9073" y="85"/>
                </a:cubicBezTo>
                <a:cubicBezTo>
                  <a:pt x="9079" y="79"/>
                  <a:pt x="9090" y="68"/>
                  <a:pt x="9101" y="68"/>
                </a:cubicBezTo>
                <a:close/>
                <a:moveTo>
                  <a:pt x="9130" y="79"/>
                </a:moveTo>
                <a:cubicBezTo>
                  <a:pt x="9181" y="102"/>
                  <a:pt x="9243" y="85"/>
                  <a:pt x="9283" y="102"/>
                </a:cubicBezTo>
                <a:cubicBezTo>
                  <a:pt x="9283" y="124"/>
                  <a:pt x="9272" y="136"/>
                  <a:pt x="9249" y="136"/>
                </a:cubicBezTo>
                <a:cubicBezTo>
                  <a:pt x="9211" y="136"/>
                  <a:pt x="9173" y="133"/>
                  <a:pt x="9135" y="133"/>
                </a:cubicBezTo>
                <a:cubicBezTo>
                  <a:pt x="9116" y="133"/>
                  <a:pt x="9098" y="134"/>
                  <a:pt x="9079" y="136"/>
                </a:cubicBezTo>
                <a:cubicBezTo>
                  <a:pt x="9084" y="113"/>
                  <a:pt x="9113" y="113"/>
                  <a:pt x="9130" y="102"/>
                </a:cubicBezTo>
                <a:cubicBezTo>
                  <a:pt x="9130" y="96"/>
                  <a:pt x="9130" y="85"/>
                  <a:pt x="9130" y="79"/>
                </a:cubicBezTo>
                <a:close/>
                <a:moveTo>
                  <a:pt x="9311" y="90"/>
                </a:moveTo>
                <a:cubicBezTo>
                  <a:pt x="9334" y="90"/>
                  <a:pt x="9357" y="90"/>
                  <a:pt x="9374" y="107"/>
                </a:cubicBezTo>
                <a:cubicBezTo>
                  <a:pt x="9374" y="141"/>
                  <a:pt x="9351" y="170"/>
                  <a:pt x="9334" y="192"/>
                </a:cubicBezTo>
                <a:cubicBezTo>
                  <a:pt x="9340" y="175"/>
                  <a:pt x="9351" y="147"/>
                  <a:pt x="9351" y="136"/>
                </a:cubicBezTo>
                <a:lnTo>
                  <a:pt x="9283" y="136"/>
                </a:lnTo>
                <a:cubicBezTo>
                  <a:pt x="9289" y="124"/>
                  <a:pt x="9300" y="102"/>
                  <a:pt x="9311" y="90"/>
                </a:cubicBezTo>
                <a:close/>
                <a:moveTo>
                  <a:pt x="9725" y="204"/>
                </a:moveTo>
                <a:cubicBezTo>
                  <a:pt x="9727" y="204"/>
                  <a:pt x="9729" y="205"/>
                  <a:pt x="9731" y="205"/>
                </a:cubicBezTo>
                <a:lnTo>
                  <a:pt x="9731" y="205"/>
                </a:lnTo>
                <a:cubicBezTo>
                  <a:pt x="9730" y="204"/>
                  <a:pt x="9729" y="204"/>
                  <a:pt x="9725" y="204"/>
                </a:cubicBezTo>
                <a:close/>
                <a:moveTo>
                  <a:pt x="9340" y="235"/>
                </a:moveTo>
                <a:cubicBezTo>
                  <a:pt x="9358" y="235"/>
                  <a:pt x="9380" y="252"/>
                  <a:pt x="9357" y="266"/>
                </a:cubicBezTo>
                <a:cubicBezTo>
                  <a:pt x="9353" y="270"/>
                  <a:pt x="9348" y="271"/>
                  <a:pt x="9343" y="271"/>
                </a:cubicBezTo>
                <a:cubicBezTo>
                  <a:pt x="9326" y="271"/>
                  <a:pt x="9306" y="251"/>
                  <a:pt x="9328" y="238"/>
                </a:cubicBezTo>
                <a:cubicBezTo>
                  <a:pt x="9331" y="236"/>
                  <a:pt x="9335" y="235"/>
                  <a:pt x="9340" y="235"/>
                </a:cubicBezTo>
                <a:close/>
                <a:moveTo>
                  <a:pt x="9742" y="245"/>
                </a:moveTo>
                <a:cubicBezTo>
                  <a:pt x="9742" y="251"/>
                  <a:pt x="9742" y="261"/>
                  <a:pt x="9742" y="266"/>
                </a:cubicBezTo>
                <a:cubicBezTo>
                  <a:pt x="9748" y="266"/>
                  <a:pt x="9754" y="266"/>
                  <a:pt x="9759" y="272"/>
                </a:cubicBezTo>
                <a:cubicBezTo>
                  <a:pt x="9765" y="277"/>
                  <a:pt x="9765" y="283"/>
                  <a:pt x="9765" y="289"/>
                </a:cubicBezTo>
                <a:cubicBezTo>
                  <a:pt x="9720" y="283"/>
                  <a:pt x="9669" y="277"/>
                  <a:pt x="9623" y="272"/>
                </a:cubicBezTo>
                <a:lnTo>
                  <a:pt x="9601" y="272"/>
                </a:lnTo>
                <a:cubicBezTo>
                  <a:pt x="9527" y="266"/>
                  <a:pt x="9453" y="272"/>
                  <a:pt x="9379" y="255"/>
                </a:cubicBezTo>
                <a:cubicBezTo>
                  <a:pt x="9405" y="250"/>
                  <a:pt x="9432" y="248"/>
                  <a:pt x="9459" y="248"/>
                </a:cubicBezTo>
                <a:cubicBezTo>
                  <a:pt x="9520" y="248"/>
                  <a:pt x="9583" y="257"/>
                  <a:pt x="9643" y="257"/>
                </a:cubicBezTo>
                <a:cubicBezTo>
                  <a:pt x="9677" y="257"/>
                  <a:pt x="9711" y="254"/>
                  <a:pt x="9742" y="245"/>
                </a:cubicBezTo>
                <a:close/>
                <a:moveTo>
                  <a:pt x="9135" y="300"/>
                </a:moveTo>
                <a:cubicBezTo>
                  <a:pt x="9141" y="306"/>
                  <a:pt x="9141" y="311"/>
                  <a:pt x="9141" y="311"/>
                </a:cubicBezTo>
                <a:lnTo>
                  <a:pt x="9130" y="311"/>
                </a:lnTo>
                <a:cubicBezTo>
                  <a:pt x="9130" y="311"/>
                  <a:pt x="9130" y="306"/>
                  <a:pt x="9130" y="300"/>
                </a:cubicBezTo>
                <a:close/>
                <a:moveTo>
                  <a:pt x="8108" y="277"/>
                </a:moveTo>
                <a:cubicBezTo>
                  <a:pt x="8114" y="283"/>
                  <a:pt x="8120" y="294"/>
                  <a:pt x="8120" y="306"/>
                </a:cubicBezTo>
                <a:lnTo>
                  <a:pt x="7972" y="317"/>
                </a:lnTo>
                <a:cubicBezTo>
                  <a:pt x="8018" y="306"/>
                  <a:pt x="8063" y="289"/>
                  <a:pt x="8108" y="277"/>
                </a:cubicBezTo>
                <a:close/>
                <a:moveTo>
                  <a:pt x="8959" y="294"/>
                </a:moveTo>
                <a:cubicBezTo>
                  <a:pt x="8971" y="300"/>
                  <a:pt x="8976" y="300"/>
                  <a:pt x="8988" y="306"/>
                </a:cubicBezTo>
                <a:cubicBezTo>
                  <a:pt x="8965" y="314"/>
                  <a:pt x="8941" y="317"/>
                  <a:pt x="8916" y="317"/>
                </a:cubicBezTo>
                <a:cubicBezTo>
                  <a:pt x="8891" y="317"/>
                  <a:pt x="8866" y="314"/>
                  <a:pt x="8840" y="311"/>
                </a:cubicBezTo>
                <a:lnTo>
                  <a:pt x="8840" y="300"/>
                </a:lnTo>
                <a:cubicBezTo>
                  <a:pt x="8880" y="294"/>
                  <a:pt x="8920" y="294"/>
                  <a:pt x="8959" y="294"/>
                </a:cubicBezTo>
                <a:close/>
                <a:moveTo>
                  <a:pt x="9033" y="300"/>
                </a:moveTo>
                <a:cubicBezTo>
                  <a:pt x="9028" y="306"/>
                  <a:pt x="9022" y="311"/>
                  <a:pt x="9016" y="317"/>
                </a:cubicBezTo>
                <a:cubicBezTo>
                  <a:pt x="9016" y="311"/>
                  <a:pt x="9011" y="306"/>
                  <a:pt x="9011" y="300"/>
                </a:cubicBezTo>
                <a:close/>
                <a:moveTo>
                  <a:pt x="8801" y="306"/>
                </a:moveTo>
                <a:cubicBezTo>
                  <a:pt x="8806" y="311"/>
                  <a:pt x="8812" y="311"/>
                  <a:pt x="8818" y="317"/>
                </a:cubicBezTo>
                <a:cubicBezTo>
                  <a:pt x="8806" y="317"/>
                  <a:pt x="8789" y="317"/>
                  <a:pt x="8778" y="323"/>
                </a:cubicBezTo>
                <a:cubicBezTo>
                  <a:pt x="8778" y="311"/>
                  <a:pt x="8789" y="311"/>
                  <a:pt x="8801" y="306"/>
                </a:cubicBezTo>
                <a:close/>
                <a:moveTo>
                  <a:pt x="9049" y="293"/>
                </a:moveTo>
                <a:cubicBezTo>
                  <a:pt x="9051" y="293"/>
                  <a:pt x="9054" y="294"/>
                  <a:pt x="9056" y="294"/>
                </a:cubicBezTo>
                <a:cubicBezTo>
                  <a:pt x="9067" y="300"/>
                  <a:pt x="9073" y="306"/>
                  <a:pt x="9073" y="317"/>
                </a:cubicBezTo>
                <a:cubicBezTo>
                  <a:pt x="9062" y="317"/>
                  <a:pt x="9045" y="317"/>
                  <a:pt x="9033" y="323"/>
                </a:cubicBezTo>
                <a:cubicBezTo>
                  <a:pt x="9028" y="308"/>
                  <a:pt x="9036" y="293"/>
                  <a:pt x="9049" y="293"/>
                </a:cubicBezTo>
                <a:close/>
                <a:moveTo>
                  <a:pt x="8869" y="226"/>
                </a:moveTo>
                <a:cubicBezTo>
                  <a:pt x="8906" y="235"/>
                  <a:pt x="8943" y="237"/>
                  <a:pt x="8981" y="237"/>
                </a:cubicBezTo>
                <a:cubicBezTo>
                  <a:pt x="9033" y="237"/>
                  <a:pt x="9086" y="233"/>
                  <a:pt x="9139" y="233"/>
                </a:cubicBezTo>
                <a:cubicBezTo>
                  <a:pt x="9177" y="233"/>
                  <a:pt x="9216" y="235"/>
                  <a:pt x="9254" y="243"/>
                </a:cubicBezTo>
                <a:cubicBezTo>
                  <a:pt x="9209" y="249"/>
                  <a:pt x="9169" y="255"/>
                  <a:pt x="9124" y="255"/>
                </a:cubicBezTo>
                <a:lnTo>
                  <a:pt x="9124" y="249"/>
                </a:lnTo>
                <a:cubicBezTo>
                  <a:pt x="9124" y="255"/>
                  <a:pt x="9118" y="255"/>
                  <a:pt x="9118" y="260"/>
                </a:cubicBezTo>
                <a:cubicBezTo>
                  <a:pt x="9067" y="263"/>
                  <a:pt x="9016" y="263"/>
                  <a:pt x="8964" y="263"/>
                </a:cubicBezTo>
                <a:cubicBezTo>
                  <a:pt x="8913" y="263"/>
                  <a:pt x="8860" y="263"/>
                  <a:pt x="8806" y="266"/>
                </a:cubicBezTo>
                <a:cubicBezTo>
                  <a:pt x="8803" y="267"/>
                  <a:pt x="8799" y="267"/>
                  <a:pt x="8796" y="267"/>
                </a:cubicBezTo>
                <a:cubicBezTo>
                  <a:pt x="8781" y="267"/>
                  <a:pt x="8765" y="263"/>
                  <a:pt x="8751" y="263"/>
                </a:cubicBezTo>
                <a:cubicBezTo>
                  <a:pt x="8739" y="263"/>
                  <a:pt x="8728" y="266"/>
                  <a:pt x="8721" y="277"/>
                </a:cubicBezTo>
                <a:lnTo>
                  <a:pt x="8761" y="306"/>
                </a:lnTo>
                <a:cubicBezTo>
                  <a:pt x="8755" y="311"/>
                  <a:pt x="8755" y="317"/>
                  <a:pt x="8750" y="323"/>
                </a:cubicBezTo>
                <a:cubicBezTo>
                  <a:pt x="8732" y="328"/>
                  <a:pt x="8715" y="328"/>
                  <a:pt x="8693" y="328"/>
                </a:cubicBezTo>
                <a:cubicBezTo>
                  <a:pt x="8704" y="311"/>
                  <a:pt x="8698" y="289"/>
                  <a:pt x="8687" y="272"/>
                </a:cubicBezTo>
                <a:cubicBezTo>
                  <a:pt x="8669" y="268"/>
                  <a:pt x="8651" y="266"/>
                  <a:pt x="8633" y="266"/>
                </a:cubicBezTo>
                <a:cubicBezTo>
                  <a:pt x="8574" y="266"/>
                  <a:pt x="8517" y="283"/>
                  <a:pt x="8460" y="283"/>
                </a:cubicBezTo>
                <a:cubicBezTo>
                  <a:pt x="8447" y="283"/>
                  <a:pt x="8434" y="283"/>
                  <a:pt x="8420" y="283"/>
                </a:cubicBezTo>
                <a:cubicBezTo>
                  <a:pt x="8387" y="283"/>
                  <a:pt x="8354" y="286"/>
                  <a:pt x="8330" y="306"/>
                </a:cubicBezTo>
                <a:cubicBezTo>
                  <a:pt x="8335" y="311"/>
                  <a:pt x="8347" y="311"/>
                  <a:pt x="8352" y="311"/>
                </a:cubicBezTo>
                <a:cubicBezTo>
                  <a:pt x="8335" y="317"/>
                  <a:pt x="8324" y="317"/>
                  <a:pt x="8313" y="317"/>
                </a:cubicBezTo>
                <a:cubicBezTo>
                  <a:pt x="8321" y="304"/>
                  <a:pt x="8317" y="281"/>
                  <a:pt x="8301" y="281"/>
                </a:cubicBezTo>
                <a:cubicBezTo>
                  <a:pt x="8297" y="281"/>
                  <a:pt x="8291" y="283"/>
                  <a:pt x="8284" y="289"/>
                </a:cubicBezTo>
                <a:cubicBezTo>
                  <a:pt x="8233" y="294"/>
                  <a:pt x="8182" y="300"/>
                  <a:pt x="8131" y="300"/>
                </a:cubicBezTo>
                <a:cubicBezTo>
                  <a:pt x="8131" y="294"/>
                  <a:pt x="8131" y="283"/>
                  <a:pt x="8131" y="272"/>
                </a:cubicBezTo>
                <a:lnTo>
                  <a:pt x="8142" y="272"/>
                </a:lnTo>
                <a:cubicBezTo>
                  <a:pt x="8142" y="277"/>
                  <a:pt x="8148" y="289"/>
                  <a:pt x="8154" y="294"/>
                </a:cubicBezTo>
                <a:cubicBezTo>
                  <a:pt x="8182" y="283"/>
                  <a:pt x="8205" y="272"/>
                  <a:pt x="8233" y="260"/>
                </a:cubicBezTo>
                <a:cubicBezTo>
                  <a:pt x="8260" y="266"/>
                  <a:pt x="8289" y="273"/>
                  <a:pt x="8317" y="273"/>
                </a:cubicBezTo>
                <a:cubicBezTo>
                  <a:pt x="8342" y="273"/>
                  <a:pt x="8365" y="268"/>
                  <a:pt x="8386" y="255"/>
                </a:cubicBezTo>
                <a:cubicBezTo>
                  <a:pt x="8392" y="255"/>
                  <a:pt x="8398" y="255"/>
                  <a:pt x="8403" y="249"/>
                </a:cubicBezTo>
                <a:cubicBezTo>
                  <a:pt x="8409" y="260"/>
                  <a:pt x="8420" y="266"/>
                  <a:pt x="8420" y="272"/>
                </a:cubicBezTo>
                <a:cubicBezTo>
                  <a:pt x="8449" y="260"/>
                  <a:pt x="8471" y="255"/>
                  <a:pt x="8500" y="249"/>
                </a:cubicBezTo>
                <a:cubicBezTo>
                  <a:pt x="8625" y="243"/>
                  <a:pt x="8744" y="243"/>
                  <a:pt x="8869" y="226"/>
                </a:cubicBezTo>
                <a:close/>
                <a:moveTo>
                  <a:pt x="9686" y="323"/>
                </a:moveTo>
                <a:cubicBezTo>
                  <a:pt x="9686" y="323"/>
                  <a:pt x="9691" y="328"/>
                  <a:pt x="9691" y="328"/>
                </a:cubicBezTo>
                <a:lnTo>
                  <a:pt x="9595" y="328"/>
                </a:lnTo>
                <a:cubicBezTo>
                  <a:pt x="9623" y="323"/>
                  <a:pt x="9657" y="323"/>
                  <a:pt x="9686" y="323"/>
                </a:cubicBezTo>
                <a:close/>
                <a:moveTo>
                  <a:pt x="9691" y="323"/>
                </a:moveTo>
                <a:cubicBezTo>
                  <a:pt x="9697" y="328"/>
                  <a:pt x="9697" y="328"/>
                  <a:pt x="9697" y="328"/>
                </a:cubicBezTo>
                <a:lnTo>
                  <a:pt x="9691" y="328"/>
                </a:lnTo>
                <a:cubicBezTo>
                  <a:pt x="9691" y="328"/>
                  <a:pt x="9691" y="328"/>
                  <a:pt x="9691" y="323"/>
                </a:cubicBezTo>
                <a:close/>
                <a:moveTo>
                  <a:pt x="8653" y="311"/>
                </a:moveTo>
                <a:cubicBezTo>
                  <a:pt x="8670" y="317"/>
                  <a:pt x="8681" y="323"/>
                  <a:pt x="8676" y="334"/>
                </a:cubicBezTo>
                <a:lnTo>
                  <a:pt x="8647" y="334"/>
                </a:lnTo>
                <a:cubicBezTo>
                  <a:pt x="8642" y="328"/>
                  <a:pt x="8647" y="323"/>
                  <a:pt x="8653" y="311"/>
                </a:cubicBezTo>
                <a:close/>
                <a:moveTo>
                  <a:pt x="7677" y="334"/>
                </a:moveTo>
                <a:cubicBezTo>
                  <a:pt x="7671" y="334"/>
                  <a:pt x="7666" y="340"/>
                  <a:pt x="7666" y="340"/>
                </a:cubicBezTo>
                <a:lnTo>
                  <a:pt x="7660" y="340"/>
                </a:lnTo>
                <a:cubicBezTo>
                  <a:pt x="7666" y="334"/>
                  <a:pt x="7671" y="334"/>
                  <a:pt x="7677" y="334"/>
                </a:cubicBezTo>
                <a:close/>
                <a:moveTo>
                  <a:pt x="7791" y="334"/>
                </a:moveTo>
                <a:lnTo>
                  <a:pt x="7774" y="340"/>
                </a:lnTo>
                <a:cubicBezTo>
                  <a:pt x="7774" y="340"/>
                  <a:pt x="7779" y="334"/>
                  <a:pt x="7779" y="334"/>
                </a:cubicBezTo>
                <a:close/>
                <a:moveTo>
                  <a:pt x="8557" y="311"/>
                </a:moveTo>
                <a:cubicBezTo>
                  <a:pt x="8579" y="311"/>
                  <a:pt x="8591" y="323"/>
                  <a:pt x="8579" y="340"/>
                </a:cubicBezTo>
                <a:lnTo>
                  <a:pt x="8545" y="340"/>
                </a:lnTo>
                <a:cubicBezTo>
                  <a:pt x="8545" y="334"/>
                  <a:pt x="8545" y="328"/>
                  <a:pt x="8557" y="311"/>
                </a:cubicBezTo>
                <a:close/>
                <a:moveTo>
                  <a:pt x="8534" y="317"/>
                </a:moveTo>
                <a:cubicBezTo>
                  <a:pt x="8540" y="323"/>
                  <a:pt x="8540" y="328"/>
                  <a:pt x="8540" y="334"/>
                </a:cubicBezTo>
                <a:cubicBezTo>
                  <a:pt x="8528" y="334"/>
                  <a:pt x="8517" y="340"/>
                  <a:pt x="8511" y="346"/>
                </a:cubicBezTo>
                <a:cubicBezTo>
                  <a:pt x="8517" y="340"/>
                  <a:pt x="8528" y="328"/>
                  <a:pt x="8534" y="317"/>
                </a:cubicBezTo>
                <a:close/>
                <a:moveTo>
                  <a:pt x="7711" y="346"/>
                </a:moveTo>
                <a:cubicBezTo>
                  <a:pt x="7706" y="346"/>
                  <a:pt x="7700" y="351"/>
                  <a:pt x="7689" y="351"/>
                </a:cubicBezTo>
                <a:cubicBezTo>
                  <a:pt x="7694" y="346"/>
                  <a:pt x="7694" y="346"/>
                  <a:pt x="7700" y="346"/>
                </a:cubicBezTo>
                <a:close/>
                <a:moveTo>
                  <a:pt x="8375" y="340"/>
                </a:moveTo>
                <a:cubicBezTo>
                  <a:pt x="8364" y="346"/>
                  <a:pt x="8358" y="351"/>
                  <a:pt x="8352" y="357"/>
                </a:cubicBezTo>
                <a:lnTo>
                  <a:pt x="8347" y="357"/>
                </a:lnTo>
                <a:cubicBezTo>
                  <a:pt x="8352" y="351"/>
                  <a:pt x="8364" y="346"/>
                  <a:pt x="8375" y="340"/>
                </a:cubicBezTo>
                <a:close/>
                <a:moveTo>
                  <a:pt x="8443" y="306"/>
                </a:moveTo>
                <a:cubicBezTo>
                  <a:pt x="8443" y="306"/>
                  <a:pt x="8454" y="311"/>
                  <a:pt x="8460" y="311"/>
                </a:cubicBezTo>
                <a:cubicBezTo>
                  <a:pt x="8432" y="328"/>
                  <a:pt x="8409" y="351"/>
                  <a:pt x="8375" y="357"/>
                </a:cubicBezTo>
                <a:cubicBezTo>
                  <a:pt x="8381" y="351"/>
                  <a:pt x="8381" y="340"/>
                  <a:pt x="8381" y="334"/>
                </a:cubicBezTo>
                <a:cubicBezTo>
                  <a:pt x="8392" y="328"/>
                  <a:pt x="8398" y="328"/>
                  <a:pt x="8403" y="323"/>
                </a:cubicBezTo>
                <a:cubicBezTo>
                  <a:pt x="8415" y="317"/>
                  <a:pt x="8426" y="317"/>
                  <a:pt x="8443" y="306"/>
                </a:cubicBezTo>
                <a:close/>
                <a:moveTo>
                  <a:pt x="8250" y="328"/>
                </a:moveTo>
                <a:cubicBezTo>
                  <a:pt x="8222" y="334"/>
                  <a:pt x="8199" y="346"/>
                  <a:pt x="8176" y="363"/>
                </a:cubicBezTo>
                <a:lnTo>
                  <a:pt x="8171" y="340"/>
                </a:lnTo>
                <a:cubicBezTo>
                  <a:pt x="8165" y="346"/>
                  <a:pt x="8154" y="351"/>
                  <a:pt x="8148" y="357"/>
                </a:cubicBezTo>
                <a:lnTo>
                  <a:pt x="8131" y="334"/>
                </a:lnTo>
                <a:lnTo>
                  <a:pt x="8120" y="346"/>
                </a:lnTo>
                <a:cubicBezTo>
                  <a:pt x="8131" y="351"/>
                  <a:pt x="8142" y="363"/>
                  <a:pt x="8154" y="374"/>
                </a:cubicBezTo>
                <a:lnTo>
                  <a:pt x="8097" y="374"/>
                </a:lnTo>
                <a:cubicBezTo>
                  <a:pt x="8097" y="368"/>
                  <a:pt x="8091" y="346"/>
                  <a:pt x="8091" y="340"/>
                </a:cubicBezTo>
                <a:cubicBezTo>
                  <a:pt x="8086" y="346"/>
                  <a:pt x="8069" y="357"/>
                  <a:pt x="8057" y="363"/>
                </a:cubicBezTo>
                <a:cubicBezTo>
                  <a:pt x="8063" y="368"/>
                  <a:pt x="8074" y="380"/>
                  <a:pt x="8080" y="385"/>
                </a:cubicBezTo>
                <a:lnTo>
                  <a:pt x="8069" y="385"/>
                </a:lnTo>
                <a:cubicBezTo>
                  <a:pt x="8046" y="385"/>
                  <a:pt x="8023" y="374"/>
                  <a:pt x="8006" y="368"/>
                </a:cubicBezTo>
                <a:cubicBezTo>
                  <a:pt x="8074" y="323"/>
                  <a:pt x="8165" y="334"/>
                  <a:pt x="8250" y="328"/>
                </a:cubicBezTo>
                <a:close/>
                <a:moveTo>
                  <a:pt x="10145" y="380"/>
                </a:moveTo>
                <a:cubicBezTo>
                  <a:pt x="10151" y="380"/>
                  <a:pt x="10157" y="380"/>
                  <a:pt x="10168" y="385"/>
                </a:cubicBezTo>
                <a:cubicBezTo>
                  <a:pt x="10162" y="385"/>
                  <a:pt x="10157" y="391"/>
                  <a:pt x="10151" y="391"/>
                </a:cubicBezTo>
                <a:cubicBezTo>
                  <a:pt x="10145" y="385"/>
                  <a:pt x="10145" y="385"/>
                  <a:pt x="10145" y="380"/>
                </a:cubicBezTo>
                <a:close/>
                <a:moveTo>
                  <a:pt x="7698" y="400"/>
                </a:moveTo>
                <a:cubicBezTo>
                  <a:pt x="7701" y="400"/>
                  <a:pt x="7704" y="401"/>
                  <a:pt x="7706" y="402"/>
                </a:cubicBezTo>
                <a:lnTo>
                  <a:pt x="7706" y="408"/>
                </a:lnTo>
                <a:lnTo>
                  <a:pt x="7677" y="408"/>
                </a:lnTo>
                <a:cubicBezTo>
                  <a:pt x="7681" y="404"/>
                  <a:pt x="7691" y="400"/>
                  <a:pt x="7698" y="400"/>
                </a:cubicBezTo>
                <a:close/>
                <a:moveTo>
                  <a:pt x="10253" y="391"/>
                </a:moveTo>
                <a:lnTo>
                  <a:pt x="10253" y="391"/>
                </a:lnTo>
                <a:cubicBezTo>
                  <a:pt x="10270" y="397"/>
                  <a:pt x="10287" y="402"/>
                  <a:pt x="10298" y="408"/>
                </a:cubicBezTo>
                <a:cubicBezTo>
                  <a:pt x="10281" y="408"/>
                  <a:pt x="10270" y="402"/>
                  <a:pt x="10253" y="391"/>
                </a:cubicBezTo>
                <a:close/>
                <a:moveTo>
                  <a:pt x="7637" y="402"/>
                </a:moveTo>
                <a:cubicBezTo>
                  <a:pt x="7643" y="408"/>
                  <a:pt x="7643" y="408"/>
                  <a:pt x="7649" y="414"/>
                </a:cubicBezTo>
                <a:cubicBezTo>
                  <a:pt x="7637" y="414"/>
                  <a:pt x="7626" y="414"/>
                  <a:pt x="7615" y="419"/>
                </a:cubicBezTo>
                <a:cubicBezTo>
                  <a:pt x="7615" y="414"/>
                  <a:pt x="7626" y="408"/>
                  <a:pt x="7637" y="402"/>
                </a:cubicBezTo>
                <a:close/>
                <a:moveTo>
                  <a:pt x="9776" y="272"/>
                </a:moveTo>
                <a:lnTo>
                  <a:pt x="9776" y="272"/>
                </a:lnTo>
                <a:cubicBezTo>
                  <a:pt x="9964" y="283"/>
                  <a:pt x="10151" y="311"/>
                  <a:pt x="10344" y="340"/>
                </a:cubicBezTo>
                <a:lnTo>
                  <a:pt x="10355" y="340"/>
                </a:lnTo>
                <a:cubicBezTo>
                  <a:pt x="10378" y="346"/>
                  <a:pt x="10395" y="351"/>
                  <a:pt x="10418" y="351"/>
                </a:cubicBezTo>
                <a:cubicBezTo>
                  <a:pt x="10463" y="363"/>
                  <a:pt x="10508" y="368"/>
                  <a:pt x="10554" y="374"/>
                </a:cubicBezTo>
                <a:cubicBezTo>
                  <a:pt x="10554" y="374"/>
                  <a:pt x="10554" y="363"/>
                  <a:pt x="10559" y="363"/>
                </a:cubicBezTo>
                <a:cubicBezTo>
                  <a:pt x="10616" y="408"/>
                  <a:pt x="10696" y="397"/>
                  <a:pt x="10764" y="414"/>
                </a:cubicBezTo>
                <a:cubicBezTo>
                  <a:pt x="10752" y="420"/>
                  <a:pt x="10741" y="422"/>
                  <a:pt x="10730" y="422"/>
                </a:cubicBezTo>
                <a:cubicBezTo>
                  <a:pt x="10701" y="422"/>
                  <a:pt x="10673" y="408"/>
                  <a:pt x="10645" y="408"/>
                </a:cubicBezTo>
                <a:cubicBezTo>
                  <a:pt x="10537" y="391"/>
                  <a:pt x="10429" y="374"/>
                  <a:pt x="10321" y="357"/>
                </a:cubicBezTo>
                <a:cubicBezTo>
                  <a:pt x="10151" y="334"/>
                  <a:pt x="9975" y="311"/>
                  <a:pt x="9805" y="294"/>
                </a:cubicBezTo>
                <a:cubicBezTo>
                  <a:pt x="9793" y="283"/>
                  <a:pt x="9782" y="277"/>
                  <a:pt x="9776" y="272"/>
                </a:cubicBezTo>
                <a:close/>
                <a:moveTo>
                  <a:pt x="7388" y="368"/>
                </a:moveTo>
                <a:lnTo>
                  <a:pt x="7388" y="368"/>
                </a:lnTo>
                <a:cubicBezTo>
                  <a:pt x="7359" y="385"/>
                  <a:pt x="7325" y="402"/>
                  <a:pt x="7303" y="425"/>
                </a:cubicBezTo>
                <a:cubicBezTo>
                  <a:pt x="7297" y="425"/>
                  <a:pt x="7286" y="431"/>
                  <a:pt x="7280" y="431"/>
                </a:cubicBezTo>
                <a:cubicBezTo>
                  <a:pt x="7303" y="419"/>
                  <a:pt x="7320" y="402"/>
                  <a:pt x="7337" y="380"/>
                </a:cubicBezTo>
                <a:cubicBezTo>
                  <a:pt x="7354" y="380"/>
                  <a:pt x="7371" y="374"/>
                  <a:pt x="7388" y="368"/>
                </a:cubicBezTo>
                <a:close/>
                <a:moveTo>
                  <a:pt x="7093" y="431"/>
                </a:moveTo>
                <a:cubicBezTo>
                  <a:pt x="7087" y="431"/>
                  <a:pt x="7076" y="436"/>
                  <a:pt x="7064" y="436"/>
                </a:cubicBezTo>
                <a:lnTo>
                  <a:pt x="7070" y="431"/>
                </a:lnTo>
                <a:close/>
                <a:moveTo>
                  <a:pt x="10321" y="436"/>
                </a:moveTo>
                <a:cubicBezTo>
                  <a:pt x="10333" y="436"/>
                  <a:pt x="10338" y="436"/>
                  <a:pt x="10350" y="442"/>
                </a:cubicBezTo>
                <a:cubicBezTo>
                  <a:pt x="10344" y="448"/>
                  <a:pt x="10338" y="453"/>
                  <a:pt x="10327" y="459"/>
                </a:cubicBezTo>
                <a:cubicBezTo>
                  <a:pt x="10327" y="453"/>
                  <a:pt x="10321" y="442"/>
                  <a:pt x="10321" y="436"/>
                </a:cubicBezTo>
                <a:close/>
                <a:moveTo>
                  <a:pt x="6979" y="482"/>
                </a:moveTo>
                <a:cubicBezTo>
                  <a:pt x="6985" y="487"/>
                  <a:pt x="6991" y="499"/>
                  <a:pt x="6996" y="504"/>
                </a:cubicBezTo>
                <a:cubicBezTo>
                  <a:pt x="6991" y="510"/>
                  <a:pt x="6985" y="510"/>
                  <a:pt x="6979" y="510"/>
                </a:cubicBezTo>
                <a:cubicBezTo>
                  <a:pt x="6979" y="504"/>
                  <a:pt x="6979" y="493"/>
                  <a:pt x="6979" y="482"/>
                </a:cubicBezTo>
                <a:close/>
                <a:moveTo>
                  <a:pt x="10764" y="425"/>
                </a:moveTo>
                <a:cubicBezTo>
                  <a:pt x="10883" y="425"/>
                  <a:pt x="11008" y="470"/>
                  <a:pt x="11121" y="504"/>
                </a:cubicBezTo>
                <a:cubicBezTo>
                  <a:pt x="11110" y="509"/>
                  <a:pt x="11098" y="511"/>
                  <a:pt x="11086" y="511"/>
                </a:cubicBezTo>
                <a:cubicBezTo>
                  <a:pt x="11052" y="511"/>
                  <a:pt x="11019" y="496"/>
                  <a:pt x="10985" y="487"/>
                </a:cubicBezTo>
                <a:cubicBezTo>
                  <a:pt x="10911" y="470"/>
                  <a:pt x="10832" y="465"/>
                  <a:pt x="10764" y="425"/>
                </a:cubicBezTo>
                <a:close/>
                <a:moveTo>
                  <a:pt x="7167" y="493"/>
                </a:moveTo>
                <a:cubicBezTo>
                  <a:pt x="7155" y="510"/>
                  <a:pt x="7138" y="521"/>
                  <a:pt x="7121" y="538"/>
                </a:cubicBezTo>
                <a:cubicBezTo>
                  <a:pt x="7110" y="544"/>
                  <a:pt x="7093" y="544"/>
                  <a:pt x="7076" y="550"/>
                </a:cubicBezTo>
                <a:cubicBezTo>
                  <a:pt x="7076" y="550"/>
                  <a:pt x="7076" y="544"/>
                  <a:pt x="7076" y="544"/>
                </a:cubicBezTo>
                <a:cubicBezTo>
                  <a:pt x="7076" y="550"/>
                  <a:pt x="7076" y="550"/>
                  <a:pt x="7070" y="550"/>
                </a:cubicBezTo>
                <a:cubicBezTo>
                  <a:pt x="7047" y="556"/>
                  <a:pt x="7025" y="559"/>
                  <a:pt x="7007" y="559"/>
                </a:cubicBezTo>
                <a:cubicBezTo>
                  <a:pt x="6994" y="559"/>
                  <a:pt x="6983" y="558"/>
                  <a:pt x="6974" y="555"/>
                </a:cubicBezTo>
                <a:cubicBezTo>
                  <a:pt x="6974" y="552"/>
                  <a:pt x="6974" y="548"/>
                  <a:pt x="6974" y="544"/>
                </a:cubicBezTo>
                <a:cubicBezTo>
                  <a:pt x="6996" y="533"/>
                  <a:pt x="7025" y="527"/>
                  <a:pt x="7047" y="521"/>
                </a:cubicBezTo>
                <a:cubicBezTo>
                  <a:pt x="7053" y="521"/>
                  <a:pt x="7059" y="527"/>
                  <a:pt x="7064" y="533"/>
                </a:cubicBezTo>
                <a:lnTo>
                  <a:pt x="7087" y="510"/>
                </a:lnTo>
                <a:lnTo>
                  <a:pt x="7115" y="504"/>
                </a:lnTo>
                <a:lnTo>
                  <a:pt x="7121" y="521"/>
                </a:lnTo>
                <a:lnTo>
                  <a:pt x="7127" y="499"/>
                </a:lnTo>
                <a:cubicBezTo>
                  <a:pt x="7138" y="499"/>
                  <a:pt x="7155" y="499"/>
                  <a:pt x="7167" y="493"/>
                </a:cubicBezTo>
                <a:close/>
                <a:moveTo>
                  <a:pt x="11609" y="555"/>
                </a:moveTo>
                <a:cubicBezTo>
                  <a:pt x="11655" y="572"/>
                  <a:pt x="11723" y="567"/>
                  <a:pt x="11745" y="618"/>
                </a:cubicBezTo>
                <a:cubicBezTo>
                  <a:pt x="11700" y="607"/>
                  <a:pt x="11655" y="595"/>
                  <a:pt x="11609" y="584"/>
                </a:cubicBezTo>
                <a:cubicBezTo>
                  <a:pt x="11609" y="572"/>
                  <a:pt x="11609" y="561"/>
                  <a:pt x="11609" y="555"/>
                </a:cubicBezTo>
                <a:close/>
                <a:moveTo>
                  <a:pt x="11836" y="618"/>
                </a:moveTo>
                <a:lnTo>
                  <a:pt x="11836" y="618"/>
                </a:lnTo>
                <a:cubicBezTo>
                  <a:pt x="11834" y="620"/>
                  <a:pt x="11832" y="623"/>
                  <a:pt x="11830" y="627"/>
                </a:cubicBezTo>
                <a:lnTo>
                  <a:pt x="11830" y="627"/>
                </a:lnTo>
                <a:cubicBezTo>
                  <a:pt x="11832" y="624"/>
                  <a:pt x="11834" y="621"/>
                  <a:pt x="11836" y="618"/>
                </a:cubicBezTo>
                <a:close/>
                <a:moveTo>
                  <a:pt x="10928" y="527"/>
                </a:moveTo>
                <a:lnTo>
                  <a:pt x="10928" y="527"/>
                </a:lnTo>
                <a:cubicBezTo>
                  <a:pt x="11030" y="550"/>
                  <a:pt x="11127" y="589"/>
                  <a:pt x="11229" y="601"/>
                </a:cubicBezTo>
                <a:cubicBezTo>
                  <a:pt x="11252" y="601"/>
                  <a:pt x="11269" y="618"/>
                  <a:pt x="11286" y="635"/>
                </a:cubicBezTo>
                <a:cubicBezTo>
                  <a:pt x="11284" y="635"/>
                  <a:pt x="11283" y="635"/>
                  <a:pt x="11282" y="635"/>
                </a:cubicBezTo>
                <a:cubicBezTo>
                  <a:pt x="11262" y="635"/>
                  <a:pt x="11229" y="614"/>
                  <a:pt x="11207" y="614"/>
                </a:cubicBezTo>
                <a:cubicBezTo>
                  <a:pt x="11193" y="614"/>
                  <a:pt x="11184" y="622"/>
                  <a:pt x="11184" y="646"/>
                </a:cubicBezTo>
                <a:cubicBezTo>
                  <a:pt x="11178" y="635"/>
                  <a:pt x="11178" y="624"/>
                  <a:pt x="11172" y="607"/>
                </a:cubicBezTo>
                <a:cubicBezTo>
                  <a:pt x="11087" y="601"/>
                  <a:pt x="11002" y="572"/>
                  <a:pt x="10928" y="527"/>
                </a:cubicBezTo>
                <a:close/>
                <a:moveTo>
                  <a:pt x="6940" y="550"/>
                </a:moveTo>
                <a:cubicBezTo>
                  <a:pt x="6940" y="550"/>
                  <a:pt x="6940" y="555"/>
                  <a:pt x="6940" y="555"/>
                </a:cubicBezTo>
                <a:lnTo>
                  <a:pt x="6911" y="589"/>
                </a:lnTo>
                <a:cubicBezTo>
                  <a:pt x="6904" y="588"/>
                  <a:pt x="6897" y="587"/>
                  <a:pt x="6891" y="587"/>
                </a:cubicBezTo>
                <a:cubicBezTo>
                  <a:pt x="6849" y="587"/>
                  <a:pt x="6814" y="615"/>
                  <a:pt x="6775" y="629"/>
                </a:cubicBezTo>
                <a:lnTo>
                  <a:pt x="6792" y="646"/>
                </a:lnTo>
                <a:lnTo>
                  <a:pt x="6747" y="675"/>
                </a:lnTo>
                <a:cubicBezTo>
                  <a:pt x="6738" y="678"/>
                  <a:pt x="6729" y="679"/>
                  <a:pt x="6721" y="679"/>
                </a:cubicBezTo>
                <a:cubicBezTo>
                  <a:pt x="6700" y="679"/>
                  <a:pt x="6680" y="672"/>
                  <a:pt x="6661" y="672"/>
                </a:cubicBezTo>
                <a:cubicBezTo>
                  <a:pt x="6647" y="672"/>
                  <a:pt x="6635" y="675"/>
                  <a:pt x="6622" y="686"/>
                </a:cubicBezTo>
                <a:cubicBezTo>
                  <a:pt x="6616" y="692"/>
                  <a:pt x="6610" y="709"/>
                  <a:pt x="6610" y="714"/>
                </a:cubicBezTo>
                <a:cubicBezTo>
                  <a:pt x="6605" y="720"/>
                  <a:pt x="6605" y="720"/>
                  <a:pt x="6605" y="720"/>
                </a:cubicBezTo>
                <a:cubicBezTo>
                  <a:pt x="6605" y="709"/>
                  <a:pt x="6610" y="692"/>
                  <a:pt x="6616" y="680"/>
                </a:cubicBezTo>
                <a:cubicBezTo>
                  <a:pt x="6724" y="641"/>
                  <a:pt x="6832" y="589"/>
                  <a:pt x="6940" y="550"/>
                </a:cubicBezTo>
                <a:close/>
                <a:moveTo>
                  <a:pt x="6593" y="686"/>
                </a:moveTo>
                <a:lnTo>
                  <a:pt x="6593" y="686"/>
                </a:lnTo>
                <a:cubicBezTo>
                  <a:pt x="6576" y="703"/>
                  <a:pt x="6554" y="720"/>
                  <a:pt x="6537" y="737"/>
                </a:cubicBezTo>
                <a:cubicBezTo>
                  <a:pt x="6508" y="743"/>
                  <a:pt x="6480" y="754"/>
                  <a:pt x="6452" y="760"/>
                </a:cubicBezTo>
                <a:cubicBezTo>
                  <a:pt x="6503" y="737"/>
                  <a:pt x="6548" y="714"/>
                  <a:pt x="6593" y="686"/>
                </a:cubicBezTo>
                <a:close/>
                <a:moveTo>
                  <a:pt x="6576" y="782"/>
                </a:moveTo>
                <a:cubicBezTo>
                  <a:pt x="6582" y="788"/>
                  <a:pt x="6588" y="788"/>
                  <a:pt x="6593" y="794"/>
                </a:cubicBezTo>
                <a:cubicBezTo>
                  <a:pt x="6588" y="788"/>
                  <a:pt x="6582" y="788"/>
                  <a:pt x="6576" y="788"/>
                </a:cubicBezTo>
                <a:cubicBezTo>
                  <a:pt x="6576" y="788"/>
                  <a:pt x="6576" y="782"/>
                  <a:pt x="6576" y="782"/>
                </a:cubicBezTo>
                <a:close/>
                <a:moveTo>
                  <a:pt x="6514" y="805"/>
                </a:moveTo>
                <a:cubicBezTo>
                  <a:pt x="6525" y="811"/>
                  <a:pt x="6537" y="811"/>
                  <a:pt x="6542" y="816"/>
                </a:cubicBezTo>
                <a:lnTo>
                  <a:pt x="6486" y="816"/>
                </a:lnTo>
                <a:cubicBezTo>
                  <a:pt x="6486" y="816"/>
                  <a:pt x="6486" y="811"/>
                  <a:pt x="6486" y="811"/>
                </a:cubicBezTo>
                <a:cubicBezTo>
                  <a:pt x="6491" y="811"/>
                  <a:pt x="6503" y="805"/>
                  <a:pt x="6514" y="805"/>
                </a:cubicBezTo>
                <a:close/>
                <a:moveTo>
                  <a:pt x="11133" y="499"/>
                </a:moveTo>
                <a:cubicBezTo>
                  <a:pt x="11156" y="499"/>
                  <a:pt x="11168" y="506"/>
                  <a:pt x="11162" y="521"/>
                </a:cubicBezTo>
                <a:lnTo>
                  <a:pt x="11162" y="521"/>
                </a:lnTo>
                <a:cubicBezTo>
                  <a:pt x="11161" y="521"/>
                  <a:pt x="11161" y="521"/>
                  <a:pt x="11161" y="521"/>
                </a:cubicBezTo>
                <a:lnTo>
                  <a:pt x="11161" y="521"/>
                </a:lnTo>
                <a:cubicBezTo>
                  <a:pt x="11161" y="522"/>
                  <a:pt x="11161" y="522"/>
                  <a:pt x="11162" y="522"/>
                </a:cubicBezTo>
                <a:lnTo>
                  <a:pt x="11162" y="522"/>
                </a:lnTo>
                <a:cubicBezTo>
                  <a:pt x="11162" y="522"/>
                  <a:pt x="11162" y="522"/>
                  <a:pt x="11162" y="521"/>
                </a:cubicBezTo>
                <a:lnTo>
                  <a:pt x="11162" y="521"/>
                </a:lnTo>
                <a:cubicBezTo>
                  <a:pt x="11281" y="533"/>
                  <a:pt x="11394" y="584"/>
                  <a:pt x="11507" y="612"/>
                </a:cubicBezTo>
                <a:cubicBezTo>
                  <a:pt x="11507" y="607"/>
                  <a:pt x="11507" y="595"/>
                  <a:pt x="11507" y="589"/>
                </a:cubicBezTo>
                <a:cubicBezTo>
                  <a:pt x="11518" y="601"/>
                  <a:pt x="11524" y="612"/>
                  <a:pt x="11530" y="618"/>
                </a:cubicBezTo>
                <a:cubicBezTo>
                  <a:pt x="11694" y="675"/>
                  <a:pt x="11859" y="709"/>
                  <a:pt x="12012" y="782"/>
                </a:cubicBezTo>
                <a:cubicBezTo>
                  <a:pt x="12018" y="777"/>
                  <a:pt x="12018" y="765"/>
                  <a:pt x="12018" y="754"/>
                </a:cubicBezTo>
                <a:cubicBezTo>
                  <a:pt x="12052" y="816"/>
                  <a:pt x="12131" y="816"/>
                  <a:pt x="12182" y="850"/>
                </a:cubicBezTo>
                <a:cubicBezTo>
                  <a:pt x="12177" y="852"/>
                  <a:pt x="12172" y="852"/>
                  <a:pt x="12167" y="852"/>
                </a:cubicBezTo>
                <a:cubicBezTo>
                  <a:pt x="12134" y="852"/>
                  <a:pt x="12106" y="826"/>
                  <a:pt x="12076" y="826"/>
                </a:cubicBezTo>
                <a:cubicBezTo>
                  <a:pt x="12072" y="826"/>
                  <a:pt x="12067" y="827"/>
                  <a:pt x="12063" y="828"/>
                </a:cubicBezTo>
                <a:cubicBezTo>
                  <a:pt x="11774" y="692"/>
                  <a:pt x="11445" y="652"/>
                  <a:pt x="11162" y="522"/>
                </a:cubicBezTo>
                <a:lnTo>
                  <a:pt x="11162" y="522"/>
                </a:lnTo>
                <a:cubicBezTo>
                  <a:pt x="11160" y="525"/>
                  <a:pt x="11158" y="529"/>
                  <a:pt x="11155" y="533"/>
                </a:cubicBezTo>
                <a:cubicBezTo>
                  <a:pt x="11127" y="533"/>
                  <a:pt x="11115" y="521"/>
                  <a:pt x="11133" y="499"/>
                </a:cubicBezTo>
                <a:close/>
                <a:moveTo>
                  <a:pt x="6401" y="839"/>
                </a:moveTo>
                <a:cubicBezTo>
                  <a:pt x="6378" y="856"/>
                  <a:pt x="6355" y="868"/>
                  <a:pt x="6327" y="885"/>
                </a:cubicBezTo>
                <a:cubicBezTo>
                  <a:pt x="6298" y="896"/>
                  <a:pt x="6270" y="907"/>
                  <a:pt x="6242" y="913"/>
                </a:cubicBezTo>
                <a:cubicBezTo>
                  <a:pt x="6242" y="907"/>
                  <a:pt x="6242" y="896"/>
                  <a:pt x="6236" y="890"/>
                </a:cubicBezTo>
                <a:cubicBezTo>
                  <a:pt x="6264" y="885"/>
                  <a:pt x="6293" y="873"/>
                  <a:pt x="6321" y="868"/>
                </a:cubicBezTo>
                <a:cubicBezTo>
                  <a:pt x="6327" y="868"/>
                  <a:pt x="6327" y="873"/>
                  <a:pt x="6332" y="873"/>
                </a:cubicBezTo>
                <a:cubicBezTo>
                  <a:pt x="6332" y="873"/>
                  <a:pt x="6332" y="868"/>
                  <a:pt x="6338" y="862"/>
                </a:cubicBezTo>
                <a:cubicBezTo>
                  <a:pt x="6361" y="856"/>
                  <a:pt x="6378" y="845"/>
                  <a:pt x="6401" y="839"/>
                </a:cubicBezTo>
                <a:close/>
                <a:moveTo>
                  <a:pt x="12194" y="856"/>
                </a:moveTo>
                <a:cubicBezTo>
                  <a:pt x="12273" y="868"/>
                  <a:pt x="12358" y="896"/>
                  <a:pt x="12420" y="947"/>
                </a:cubicBezTo>
                <a:cubicBezTo>
                  <a:pt x="12375" y="936"/>
                  <a:pt x="12330" y="919"/>
                  <a:pt x="12296" y="890"/>
                </a:cubicBezTo>
                <a:cubicBezTo>
                  <a:pt x="12269" y="896"/>
                  <a:pt x="12242" y="896"/>
                  <a:pt x="12225" y="915"/>
                </a:cubicBezTo>
                <a:lnTo>
                  <a:pt x="12225" y="915"/>
                </a:lnTo>
                <a:cubicBezTo>
                  <a:pt x="12231" y="907"/>
                  <a:pt x="12240" y="889"/>
                  <a:pt x="12245" y="885"/>
                </a:cubicBezTo>
                <a:cubicBezTo>
                  <a:pt x="12233" y="879"/>
                  <a:pt x="12205" y="862"/>
                  <a:pt x="12194" y="856"/>
                </a:cubicBezTo>
                <a:close/>
                <a:moveTo>
                  <a:pt x="12069" y="879"/>
                </a:moveTo>
                <a:cubicBezTo>
                  <a:pt x="12120" y="896"/>
                  <a:pt x="12171" y="907"/>
                  <a:pt x="12222" y="919"/>
                </a:cubicBezTo>
                <a:cubicBezTo>
                  <a:pt x="12256" y="953"/>
                  <a:pt x="12301" y="964"/>
                  <a:pt x="12347" y="975"/>
                </a:cubicBezTo>
                <a:cubicBezTo>
                  <a:pt x="12341" y="981"/>
                  <a:pt x="12330" y="987"/>
                  <a:pt x="12324" y="992"/>
                </a:cubicBezTo>
                <a:cubicBezTo>
                  <a:pt x="12307" y="987"/>
                  <a:pt x="12290" y="975"/>
                  <a:pt x="12279" y="964"/>
                </a:cubicBezTo>
                <a:cubicBezTo>
                  <a:pt x="12267" y="975"/>
                  <a:pt x="12256" y="981"/>
                  <a:pt x="12245" y="992"/>
                </a:cubicBezTo>
                <a:lnTo>
                  <a:pt x="12256" y="964"/>
                </a:lnTo>
                <a:cubicBezTo>
                  <a:pt x="12188" y="947"/>
                  <a:pt x="12137" y="902"/>
                  <a:pt x="12063" y="890"/>
                </a:cubicBezTo>
                <a:cubicBezTo>
                  <a:pt x="12069" y="890"/>
                  <a:pt x="12069" y="885"/>
                  <a:pt x="12069" y="879"/>
                </a:cubicBezTo>
                <a:close/>
                <a:moveTo>
                  <a:pt x="12716" y="1056"/>
                </a:moveTo>
                <a:cubicBezTo>
                  <a:pt x="12734" y="1056"/>
                  <a:pt x="12755" y="1070"/>
                  <a:pt x="12755" y="1089"/>
                </a:cubicBezTo>
                <a:cubicBezTo>
                  <a:pt x="12752" y="1095"/>
                  <a:pt x="12746" y="1098"/>
                  <a:pt x="12738" y="1098"/>
                </a:cubicBezTo>
                <a:cubicBezTo>
                  <a:pt x="12721" y="1098"/>
                  <a:pt x="12697" y="1082"/>
                  <a:pt x="12693" y="1066"/>
                </a:cubicBezTo>
                <a:cubicBezTo>
                  <a:pt x="12698" y="1059"/>
                  <a:pt x="12707" y="1056"/>
                  <a:pt x="12716" y="1056"/>
                </a:cubicBezTo>
                <a:close/>
                <a:moveTo>
                  <a:pt x="6189" y="923"/>
                </a:moveTo>
                <a:cubicBezTo>
                  <a:pt x="6197" y="923"/>
                  <a:pt x="6205" y="923"/>
                  <a:pt x="6213" y="924"/>
                </a:cubicBezTo>
                <a:cubicBezTo>
                  <a:pt x="6169" y="946"/>
                  <a:pt x="6125" y="963"/>
                  <a:pt x="6076" y="974"/>
                </a:cubicBezTo>
                <a:lnTo>
                  <a:pt x="6076" y="974"/>
                </a:lnTo>
                <a:cubicBezTo>
                  <a:pt x="6075" y="974"/>
                  <a:pt x="6073" y="974"/>
                  <a:pt x="6072" y="974"/>
                </a:cubicBezTo>
                <a:lnTo>
                  <a:pt x="6072" y="974"/>
                </a:lnTo>
                <a:cubicBezTo>
                  <a:pt x="6072" y="974"/>
                  <a:pt x="6072" y="975"/>
                  <a:pt x="6071" y="975"/>
                </a:cubicBezTo>
                <a:cubicBezTo>
                  <a:pt x="6073" y="975"/>
                  <a:pt x="6074" y="975"/>
                  <a:pt x="6076" y="974"/>
                </a:cubicBezTo>
                <a:lnTo>
                  <a:pt x="6076" y="974"/>
                </a:lnTo>
                <a:cubicBezTo>
                  <a:pt x="6078" y="975"/>
                  <a:pt x="6080" y="975"/>
                  <a:pt x="6083" y="975"/>
                </a:cubicBezTo>
                <a:cubicBezTo>
                  <a:pt x="5969" y="1009"/>
                  <a:pt x="5856" y="1055"/>
                  <a:pt x="5754" y="1106"/>
                </a:cubicBezTo>
                <a:lnTo>
                  <a:pt x="5742" y="1089"/>
                </a:lnTo>
                <a:cubicBezTo>
                  <a:pt x="5841" y="1047"/>
                  <a:pt x="5948" y="973"/>
                  <a:pt x="6052" y="973"/>
                </a:cubicBezTo>
                <a:cubicBezTo>
                  <a:pt x="6059" y="973"/>
                  <a:pt x="6066" y="973"/>
                  <a:pt x="6072" y="974"/>
                </a:cubicBezTo>
                <a:lnTo>
                  <a:pt x="6072" y="974"/>
                </a:lnTo>
                <a:cubicBezTo>
                  <a:pt x="6097" y="937"/>
                  <a:pt x="6144" y="923"/>
                  <a:pt x="6189" y="923"/>
                </a:cubicBezTo>
                <a:close/>
                <a:moveTo>
                  <a:pt x="5814" y="1128"/>
                </a:moveTo>
                <a:cubicBezTo>
                  <a:pt x="5826" y="1128"/>
                  <a:pt x="5838" y="1132"/>
                  <a:pt x="5850" y="1140"/>
                </a:cubicBezTo>
                <a:cubicBezTo>
                  <a:pt x="5809" y="1150"/>
                  <a:pt x="5768" y="1175"/>
                  <a:pt x="5718" y="1175"/>
                </a:cubicBezTo>
                <a:cubicBezTo>
                  <a:pt x="5713" y="1175"/>
                  <a:pt x="5708" y="1174"/>
                  <a:pt x="5703" y="1174"/>
                </a:cubicBezTo>
                <a:cubicBezTo>
                  <a:pt x="5741" y="1161"/>
                  <a:pt x="5777" y="1128"/>
                  <a:pt x="5814" y="1128"/>
                </a:cubicBezTo>
                <a:close/>
                <a:moveTo>
                  <a:pt x="10020" y="1157"/>
                </a:moveTo>
                <a:cubicBezTo>
                  <a:pt x="10026" y="1157"/>
                  <a:pt x="10032" y="1157"/>
                  <a:pt x="10032" y="1163"/>
                </a:cubicBezTo>
                <a:cubicBezTo>
                  <a:pt x="10044" y="1167"/>
                  <a:pt x="10056" y="1171"/>
                  <a:pt x="10068" y="1171"/>
                </a:cubicBezTo>
                <a:cubicBezTo>
                  <a:pt x="10073" y="1171"/>
                  <a:pt x="10078" y="1170"/>
                  <a:pt x="10083" y="1168"/>
                </a:cubicBezTo>
                <a:cubicBezTo>
                  <a:pt x="10100" y="1174"/>
                  <a:pt x="10111" y="1180"/>
                  <a:pt x="10128" y="1180"/>
                </a:cubicBezTo>
                <a:cubicBezTo>
                  <a:pt x="10114" y="1184"/>
                  <a:pt x="10099" y="1186"/>
                  <a:pt x="10086" y="1186"/>
                </a:cubicBezTo>
                <a:cubicBezTo>
                  <a:pt x="10066" y="1186"/>
                  <a:pt x="10048" y="1183"/>
                  <a:pt x="10032" y="1180"/>
                </a:cubicBezTo>
                <a:cubicBezTo>
                  <a:pt x="10026" y="1168"/>
                  <a:pt x="10026" y="1163"/>
                  <a:pt x="10020" y="1157"/>
                </a:cubicBezTo>
                <a:close/>
                <a:moveTo>
                  <a:pt x="5572" y="1151"/>
                </a:moveTo>
                <a:cubicBezTo>
                  <a:pt x="5579" y="1151"/>
                  <a:pt x="5585" y="1153"/>
                  <a:pt x="5589" y="1157"/>
                </a:cubicBezTo>
                <a:cubicBezTo>
                  <a:pt x="5597" y="1177"/>
                  <a:pt x="5576" y="1192"/>
                  <a:pt x="5555" y="1192"/>
                </a:cubicBezTo>
                <a:cubicBezTo>
                  <a:pt x="5547" y="1192"/>
                  <a:pt x="5539" y="1190"/>
                  <a:pt x="5532" y="1185"/>
                </a:cubicBezTo>
                <a:cubicBezTo>
                  <a:pt x="5524" y="1168"/>
                  <a:pt x="5551" y="1151"/>
                  <a:pt x="5572" y="1151"/>
                </a:cubicBezTo>
                <a:close/>
                <a:moveTo>
                  <a:pt x="9467" y="1190"/>
                </a:moveTo>
                <a:lnTo>
                  <a:pt x="9467" y="1190"/>
                </a:lnTo>
                <a:cubicBezTo>
                  <a:pt x="9468" y="1192"/>
                  <a:pt x="9469" y="1194"/>
                  <a:pt x="9470" y="1197"/>
                </a:cubicBezTo>
                <a:lnTo>
                  <a:pt x="9470" y="1191"/>
                </a:lnTo>
                <a:cubicBezTo>
                  <a:pt x="9469" y="1191"/>
                  <a:pt x="9468" y="1191"/>
                  <a:pt x="9467" y="1190"/>
                </a:cubicBezTo>
                <a:close/>
                <a:moveTo>
                  <a:pt x="10159" y="1184"/>
                </a:moveTo>
                <a:cubicBezTo>
                  <a:pt x="10245" y="1184"/>
                  <a:pt x="10331" y="1205"/>
                  <a:pt x="10412" y="1225"/>
                </a:cubicBezTo>
                <a:cubicBezTo>
                  <a:pt x="10399" y="1226"/>
                  <a:pt x="10387" y="1226"/>
                  <a:pt x="10375" y="1226"/>
                </a:cubicBezTo>
                <a:cubicBezTo>
                  <a:pt x="10291" y="1226"/>
                  <a:pt x="10207" y="1210"/>
                  <a:pt x="10128" y="1185"/>
                </a:cubicBezTo>
                <a:cubicBezTo>
                  <a:pt x="10138" y="1185"/>
                  <a:pt x="10149" y="1184"/>
                  <a:pt x="10159" y="1184"/>
                </a:cubicBezTo>
                <a:close/>
                <a:moveTo>
                  <a:pt x="8591" y="1236"/>
                </a:moveTo>
                <a:cubicBezTo>
                  <a:pt x="8596" y="1242"/>
                  <a:pt x="8608" y="1248"/>
                  <a:pt x="8619" y="1248"/>
                </a:cubicBezTo>
                <a:cubicBezTo>
                  <a:pt x="8608" y="1248"/>
                  <a:pt x="8596" y="1253"/>
                  <a:pt x="8585" y="1253"/>
                </a:cubicBezTo>
                <a:cubicBezTo>
                  <a:pt x="8585" y="1248"/>
                  <a:pt x="8585" y="1242"/>
                  <a:pt x="8591" y="1236"/>
                </a:cubicBezTo>
                <a:close/>
                <a:moveTo>
                  <a:pt x="8506" y="1259"/>
                </a:moveTo>
                <a:cubicBezTo>
                  <a:pt x="8494" y="1259"/>
                  <a:pt x="8489" y="1265"/>
                  <a:pt x="8477" y="1265"/>
                </a:cubicBezTo>
                <a:lnTo>
                  <a:pt x="8489" y="1259"/>
                </a:lnTo>
                <a:close/>
                <a:moveTo>
                  <a:pt x="9924" y="1163"/>
                </a:moveTo>
                <a:cubicBezTo>
                  <a:pt x="9952" y="1163"/>
                  <a:pt x="9981" y="1163"/>
                  <a:pt x="10015" y="1174"/>
                </a:cubicBezTo>
                <a:cubicBezTo>
                  <a:pt x="10009" y="1191"/>
                  <a:pt x="10009" y="1208"/>
                  <a:pt x="10009" y="1225"/>
                </a:cubicBezTo>
                <a:cubicBezTo>
                  <a:pt x="10043" y="1225"/>
                  <a:pt x="10083" y="1225"/>
                  <a:pt x="10117" y="1242"/>
                </a:cubicBezTo>
                <a:cubicBezTo>
                  <a:pt x="10123" y="1231"/>
                  <a:pt x="10128" y="1214"/>
                  <a:pt x="10128" y="1208"/>
                </a:cubicBezTo>
                <a:cubicBezTo>
                  <a:pt x="10128" y="1214"/>
                  <a:pt x="10128" y="1236"/>
                  <a:pt x="10128" y="1248"/>
                </a:cubicBezTo>
                <a:cubicBezTo>
                  <a:pt x="10179" y="1248"/>
                  <a:pt x="10230" y="1253"/>
                  <a:pt x="10276" y="1265"/>
                </a:cubicBezTo>
                <a:cubicBezTo>
                  <a:pt x="9981" y="1231"/>
                  <a:pt x="9680" y="1214"/>
                  <a:pt x="9374" y="1214"/>
                </a:cubicBezTo>
                <a:cubicBezTo>
                  <a:pt x="9243" y="1214"/>
                  <a:pt x="9118" y="1219"/>
                  <a:pt x="8988" y="1225"/>
                </a:cubicBezTo>
                <a:cubicBezTo>
                  <a:pt x="9022" y="1219"/>
                  <a:pt x="9050" y="1219"/>
                  <a:pt x="9084" y="1214"/>
                </a:cubicBezTo>
                <a:cubicBezTo>
                  <a:pt x="9084" y="1202"/>
                  <a:pt x="9090" y="1185"/>
                  <a:pt x="9090" y="1174"/>
                </a:cubicBezTo>
                <a:cubicBezTo>
                  <a:pt x="9096" y="1180"/>
                  <a:pt x="9101" y="1197"/>
                  <a:pt x="9107" y="1202"/>
                </a:cubicBezTo>
                <a:cubicBezTo>
                  <a:pt x="9193" y="1194"/>
                  <a:pt x="9276" y="1181"/>
                  <a:pt x="9359" y="1181"/>
                </a:cubicBezTo>
                <a:cubicBezTo>
                  <a:pt x="9395" y="1181"/>
                  <a:pt x="9431" y="1184"/>
                  <a:pt x="9467" y="1190"/>
                </a:cubicBezTo>
                <a:lnTo>
                  <a:pt x="9467" y="1190"/>
                </a:lnTo>
                <a:cubicBezTo>
                  <a:pt x="9464" y="1183"/>
                  <a:pt x="9463" y="1177"/>
                  <a:pt x="9459" y="1168"/>
                </a:cubicBezTo>
                <a:lnTo>
                  <a:pt x="9464" y="1168"/>
                </a:lnTo>
                <a:lnTo>
                  <a:pt x="9487" y="1191"/>
                </a:lnTo>
                <a:cubicBezTo>
                  <a:pt x="9532" y="1185"/>
                  <a:pt x="9578" y="1185"/>
                  <a:pt x="9623" y="1185"/>
                </a:cubicBezTo>
                <a:cubicBezTo>
                  <a:pt x="9623" y="1185"/>
                  <a:pt x="9623" y="1180"/>
                  <a:pt x="9623" y="1180"/>
                </a:cubicBezTo>
                <a:cubicBezTo>
                  <a:pt x="9714" y="1185"/>
                  <a:pt x="9805" y="1191"/>
                  <a:pt x="9896" y="1191"/>
                </a:cubicBezTo>
                <a:cubicBezTo>
                  <a:pt x="9930" y="1202"/>
                  <a:pt x="9964" y="1214"/>
                  <a:pt x="9998" y="1219"/>
                </a:cubicBezTo>
                <a:cubicBezTo>
                  <a:pt x="9992" y="1202"/>
                  <a:pt x="9981" y="1185"/>
                  <a:pt x="9975" y="1168"/>
                </a:cubicBezTo>
                <a:cubicBezTo>
                  <a:pt x="9958" y="1168"/>
                  <a:pt x="9941" y="1163"/>
                  <a:pt x="9924" y="1163"/>
                </a:cubicBezTo>
                <a:close/>
                <a:moveTo>
                  <a:pt x="12818" y="1185"/>
                </a:moveTo>
                <a:lnTo>
                  <a:pt x="12818" y="1185"/>
                </a:lnTo>
                <a:cubicBezTo>
                  <a:pt x="12863" y="1208"/>
                  <a:pt x="12937" y="1208"/>
                  <a:pt x="12948" y="1270"/>
                </a:cubicBezTo>
                <a:cubicBezTo>
                  <a:pt x="12903" y="1248"/>
                  <a:pt x="12852" y="1231"/>
                  <a:pt x="12818" y="1185"/>
                </a:cubicBezTo>
                <a:close/>
                <a:moveTo>
                  <a:pt x="8215" y="1238"/>
                </a:moveTo>
                <a:cubicBezTo>
                  <a:pt x="8225" y="1238"/>
                  <a:pt x="8233" y="1243"/>
                  <a:pt x="8233" y="1253"/>
                </a:cubicBezTo>
                <a:cubicBezTo>
                  <a:pt x="8230" y="1265"/>
                  <a:pt x="8218" y="1273"/>
                  <a:pt x="8207" y="1273"/>
                </a:cubicBezTo>
                <a:cubicBezTo>
                  <a:pt x="8197" y="1273"/>
                  <a:pt x="8188" y="1267"/>
                  <a:pt x="8188" y="1253"/>
                </a:cubicBezTo>
                <a:cubicBezTo>
                  <a:pt x="8191" y="1244"/>
                  <a:pt x="8204" y="1238"/>
                  <a:pt x="8215" y="1238"/>
                </a:cubicBezTo>
                <a:close/>
                <a:moveTo>
                  <a:pt x="8097" y="1304"/>
                </a:moveTo>
                <a:cubicBezTo>
                  <a:pt x="8097" y="1304"/>
                  <a:pt x="8097" y="1310"/>
                  <a:pt x="8103" y="1310"/>
                </a:cubicBezTo>
                <a:lnTo>
                  <a:pt x="8097" y="1310"/>
                </a:lnTo>
                <a:cubicBezTo>
                  <a:pt x="8097" y="1310"/>
                  <a:pt x="8097" y="1304"/>
                  <a:pt x="8097" y="1304"/>
                </a:cubicBezTo>
                <a:close/>
                <a:moveTo>
                  <a:pt x="13216" y="1332"/>
                </a:moveTo>
                <a:lnTo>
                  <a:pt x="13216" y="1332"/>
                </a:lnTo>
                <a:cubicBezTo>
                  <a:pt x="13216" y="1333"/>
                  <a:pt x="13215" y="1333"/>
                  <a:pt x="13215" y="1333"/>
                </a:cubicBezTo>
                <a:cubicBezTo>
                  <a:pt x="13216" y="1334"/>
                  <a:pt x="13217" y="1334"/>
                  <a:pt x="13218" y="1335"/>
                </a:cubicBezTo>
                <a:lnTo>
                  <a:pt x="13218" y="1335"/>
                </a:lnTo>
                <a:cubicBezTo>
                  <a:pt x="13217" y="1334"/>
                  <a:pt x="13217" y="1333"/>
                  <a:pt x="13216" y="1332"/>
                </a:cubicBezTo>
                <a:close/>
                <a:moveTo>
                  <a:pt x="10406" y="1236"/>
                </a:moveTo>
                <a:lnTo>
                  <a:pt x="10406" y="1236"/>
                </a:lnTo>
                <a:cubicBezTo>
                  <a:pt x="10599" y="1265"/>
                  <a:pt x="10792" y="1304"/>
                  <a:pt x="10979" y="1367"/>
                </a:cubicBezTo>
                <a:cubicBezTo>
                  <a:pt x="10923" y="1361"/>
                  <a:pt x="10866" y="1338"/>
                  <a:pt x="10803" y="1338"/>
                </a:cubicBezTo>
                <a:cubicBezTo>
                  <a:pt x="10792" y="1338"/>
                  <a:pt x="10781" y="1338"/>
                  <a:pt x="10769" y="1333"/>
                </a:cubicBezTo>
                <a:cubicBezTo>
                  <a:pt x="10769" y="1333"/>
                  <a:pt x="10769" y="1327"/>
                  <a:pt x="10764" y="1321"/>
                </a:cubicBezTo>
                <a:cubicBezTo>
                  <a:pt x="10645" y="1287"/>
                  <a:pt x="10520" y="1276"/>
                  <a:pt x="10406" y="1236"/>
                </a:cubicBezTo>
                <a:close/>
                <a:moveTo>
                  <a:pt x="12908" y="1163"/>
                </a:moveTo>
                <a:cubicBezTo>
                  <a:pt x="13008" y="1213"/>
                  <a:pt x="13146" y="1241"/>
                  <a:pt x="13216" y="1332"/>
                </a:cubicBezTo>
                <a:lnTo>
                  <a:pt x="13216" y="1332"/>
                </a:lnTo>
                <a:cubicBezTo>
                  <a:pt x="13222" y="1331"/>
                  <a:pt x="13227" y="1331"/>
                  <a:pt x="13233" y="1331"/>
                </a:cubicBezTo>
                <a:cubicBezTo>
                  <a:pt x="13278" y="1331"/>
                  <a:pt x="13320" y="1366"/>
                  <a:pt x="13345" y="1401"/>
                </a:cubicBezTo>
                <a:cubicBezTo>
                  <a:pt x="13301" y="1384"/>
                  <a:pt x="13257" y="1362"/>
                  <a:pt x="13218" y="1335"/>
                </a:cubicBezTo>
                <a:lnTo>
                  <a:pt x="13218" y="1335"/>
                </a:lnTo>
                <a:cubicBezTo>
                  <a:pt x="13219" y="1336"/>
                  <a:pt x="13220" y="1337"/>
                  <a:pt x="13220" y="1338"/>
                </a:cubicBezTo>
                <a:cubicBezTo>
                  <a:pt x="13118" y="1276"/>
                  <a:pt x="13016" y="1225"/>
                  <a:pt x="12903" y="1180"/>
                </a:cubicBezTo>
                <a:lnTo>
                  <a:pt x="12908" y="1163"/>
                </a:lnTo>
                <a:close/>
                <a:moveTo>
                  <a:pt x="11771" y="1387"/>
                </a:moveTo>
                <a:cubicBezTo>
                  <a:pt x="11784" y="1387"/>
                  <a:pt x="11789" y="1395"/>
                  <a:pt x="11785" y="1412"/>
                </a:cubicBezTo>
                <a:cubicBezTo>
                  <a:pt x="11778" y="1416"/>
                  <a:pt x="11772" y="1418"/>
                  <a:pt x="11767" y="1418"/>
                </a:cubicBezTo>
                <a:cubicBezTo>
                  <a:pt x="11757" y="1418"/>
                  <a:pt x="11753" y="1409"/>
                  <a:pt x="11757" y="1389"/>
                </a:cubicBezTo>
                <a:cubicBezTo>
                  <a:pt x="11762" y="1388"/>
                  <a:pt x="11767" y="1387"/>
                  <a:pt x="11771" y="1387"/>
                </a:cubicBezTo>
                <a:close/>
                <a:moveTo>
                  <a:pt x="5260" y="1310"/>
                </a:moveTo>
                <a:lnTo>
                  <a:pt x="5260" y="1310"/>
                </a:lnTo>
                <a:cubicBezTo>
                  <a:pt x="5220" y="1338"/>
                  <a:pt x="5181" y="1355"/>
                  <a:pt x="5135" y="1367"/>
                </a:cubicBezTo>
                <a:cubicBezTo>
                  <a:pt x="5124" y="1389"/>
                  <a:pt x="5101" y="1407"/>
                  <a:pt x="5107" y="1435"/>
                </a:cubicBezTo>
                <a:cubicBezTo>
                  <a:pt x="5152" y="1435"/>
                  <a:pt x="5192" y="1407"/>
                  <a:pt x="5232" y="1384"/>
                </a:cubicBezTo>
                <a:cubicBezTo>
                  <a:pt x="5232" y="1389"/>
                  <a:pt x="5232" y="1407"/>
                  <a:pt x="5232" y="1412"/>
                </a:cubicBezTo>
                <a:cubicBezTo>
                  <a:pt x="5215" y="1418"/>
                  <a:pt x="5192" y="1424"/>
                  <a:pt x="5175" y="1429"/>
                </a:cubicBezTo>
                <a:cubicBezTo>
                  <a:pt x="5175" y="1441"/>
                  <a:pt x="5181" y="1458"/>
                  <a:pt x="5181" y="1469"/>
                </a:cubicBezTo>
                <a:lnTo>
                  <a:pt x="5164" y="1446"/>
                </a:lnTo>
                <a:cubicBezTo>
                  <a:pt x="5101" y="1480"/>
                  <a:pt x="5033" y="1492"/>
                  <a:pt x="4982" y="1537"/>
                </a:cubicBezTo>
                <a:cubicBezTo>
                  <a:pt x="4982" y="1531"/>
                  <a:pt x="4976" y="1526"/>
                  <a:pt x="4976" y="1526"/>
                </a:cubicBezTo>
                <a:cubicBezTo>
                  <a:pt x="5022" y="1497"/>
                  <a:pt x="5062" y="1469"/>
                  <a:pt x="5107" y="1441"/>
                </a:cubicBezTo>
                <a:cubicBezTo>
                  <a:pt x="5101" y="1429"/>
                  <a:pt x="5101" y="1407"/>
                  <a:pt x="5096" y="1395"/>
                </a:cubicBezTo>
                <a:cubicBezTo>
                  <a:pt x="5084" y="1401"/>
                  <a:pt x="5056" y="1412"/>
                  <a:pt x="5039" y="1418"/>
                </a:cubicBezTo>
                <a:cubicBezTo>
                  <a:pt x="5101" y="1367"/>
                  <a:pt x="5181" y="1321"/>
                  <a:pt x="5260" y="1310"/>
                </a:cubicBezTo>
                <a:close/>
                <a:moveTo>
                  <a:pt x="4541" y="1585"/>
                </a:moveTo>
                <a:cubicBezTo>
                  <a:pt x="4548" y="1585"/>
                  <a:pt x="4555" y="1586"/>
                  <a:pt x="4562" y="1588"/>
                </a:cubicBezTo>
                <a:cubicBezTo>
                  <a:pt x="4523" y="1616"/>
                  <a:pt x="4483" y="1639"/>
                  <a:pt x="4443" y="1668"/>
                </a:cubicBezTo>
                <a:cubicBezTo>
                  <a:pt x="4437" y="1662"/>
                  <a:pt x="4432" y="1650"/>
                  <a:pt x="4426" y="1645"/>
                </a:cubicBezTo>
                <a:cubicBezTo>
                  <a:pt x="4466" y="1630"/>
                  <a:pt x="4497" y="1585"/>
                  <a:pt x="4541" y="1585"/>
                </a:cubicBezTo>
                <a:close/>
                <a:moveTo>
                  <a:pt x="12767" y="924"/>
                </a:moveTo>
                <a:cubicBezTo>
                  <a:pt x="12833" y="924"/>
                  <a:pt x="12892" y="996"/>
                  <a:pt x="12959" y="996"/>
                </a:cubicBezTo>
                <a:cubicBezTo>
                  <a:pt x="12972" y="996"/>
                  <a:pt x="12985" y="993"/>
                  <a:pt x="12999" y="987"/>
                </a:cubicBezTo>
                <a:lnTo>
                  <a:pt x="12999" y="987"/>
                </a:lnTo>
                <a:cubicBezTo>
                  <a:pt x="12994" y="992"/>
                  <a:pt x="12988" y="1009"/>
                  <a:pt x="12982" y="1015"/>
                </a:cubicBezTo>
                <a:cubicBezTo>
                  <a:pt x="13158" y="1117"/>
                  <a:pt x="13345" y="1191"/>
                  <a:pt x="13521" y="1293"/>
                </a:cubicBezTo>
                <a:cubicBezTo>
                  <a:pt x="13533" y="1282"/>
                  <a:pt x="13544" y="1276"/>
                  <a:pt x="13555" y="1270"/>
                </a:cubicBezTo>
                <a:lnTo>
                  <a:pt x="13555" y="1270"/>
                </a:lnTo>
                <a:cubicBezTo>
                  <a:pt x="13555" y="1276"/>
                  <a:pt x="13550" y="1293"/>
                  <a:pt x="13550" y="1299"/>
                </a:cubicBezTo>
                <a:cubicBezTo>
                  <a:pt x="13640" y="1333"/>
                  <a:pt x="13708" y="1429"/>
                  <a:pt x="13811" y="1441"/>
                </a:cubicBezTo>
                <a:cubicBezTo>
                  <a:pt x="13839" y="1520"/>
                  <a:pt x="13947" y="1526"/>
                  <a:pt x="14003" y="1588"/>
                </a:cubicBezTo>
                <a:cubicBezTo>
                  <a:pt x="14043" y="1616"/>
                  <a:pt x="14106" y="1622"/>
                  <a:pt x="14111" y="1685"/>
                </a:cubicBezTo>
                <a:lnTo>
                  <a:pt x="14066" y="1685"/>
                </a:lnTo>
                <a:cubicBezTo>
                  <a:pt x="14038" y="1639"/>
                  <a:pt x="13986" y="1628"/>
                  <a:pt x="13941" y="1611"/>
                </a:cubicBezTo>
                <a:cubicBezTo>
                  <a:pt x="13941" y="1622"/>
                  <a:pt x="13941" y="1650"/>
                  <a:pt x="13941" y="1662"/>
                </a:cubicBezTo>
                <a:cubicBezTo>
                  <a:pt x="13930" y="1650"/>
                  <a:pt x="13913" y="1639"/>
                  <a:pt x="13901" y="1628"/>
                </a:cubicBezTo>
                <a:cubicBezTo>
                  <a:pt x="13850" y="1616"/>
                  <a:pt x="13850" y="1543"/>
                  <a:pt x="13799" y="1531"/>
                </a:cubicBezTo>
                <a:cubicBezTo>
                  <a:pt x="13788" y="1537"/>
                  <a:pt x="13777" y="1543"/>
                  <a:pt x="13765" y="1548"/>
                </a:cubicBezTo>
                <a:cubicBezTo>
                  <a:pt x="13640" y="1475"/>
                  <a:pt x="13527" y="1384"/>
                  <a:pt x="13385" y="1338"/>
                </a:cubicBezTo>
                <a:cubicBezTo>
                  <a:pt x="13391" y="1327"/>
                  <a:pt x="13402" y="1310"/>
                  <a:pt x="13408" y="1299"/>
                </a:cubicBezTo>
                <a:cubicBezTo>
                  <a:pt x="13396" y="1287"/>
                  <a:pt x="13368" y="1265"/>
                  <a:pt x="13351" y="1253"/>
                </a:cubicBezTo>
                <a:cubicBezTo>
                  <a:pt x="13340" y="1259"/>
                  <a:pt x="13323" y="1270"/>
                  <a:pt x="13311" y="1276"/>
                </a:cubicBezTo>
                <a:lnTo>
                  <a:pt x="13340" y="1299"/>
                </a:lnTo>
                <a:cubicBezTo>
                  <a:pt x="13328" y="1293"/>
                  <a:pt x="13294" y="1287"/>
                  <a:pt x="13283" y="1282"/>
                </a:cubicBezTo>
                <a:lnTo>
                  <a:pt x="13317" y="1270"/>
                </a:lnTo>
                <a:cubicBezTo>
                  <a:pt x="13317" y="1259"/>
                  <a:pt x="13311" y="1242"/>
                  <a:pt x="13311" y="1231"/>
                </a:cubicBezTo>
                <a:cubicBezTo>
                  <a:pt x="13283" y="1219"/>
                  <a:pt x="13255" y="1208"/>
                  <a:pt x="13226" y="1197"/>
                </a:cubicBezTo>
                <a:lnTo>
                  <a:pt x="13215" y="1214"/>
                </a:lnTo>
                <a:cubicBezTo>
                  <a:pt x="13237" y="1231"/>
                  <a:pt x="13260" y="1248"/>
                  <a:pt x="13272" y="1276"/>
                </a:cubicBezTo>
                <a:cubicBezTo>
                  <a:pt x="13255" y="1248"/>
                  <a:pt x="13220" y="1236"/>
                  <a:pt x="13192" y="1236"/>
                </a:cubicBezTo>
                <a:cubicBezTo>
                  <a:pt x="13203" y="1219"/>
                  <a:pt x="13209" y="1202"/>
                  <a:pt x="13220" y="1185"/>
                </a:cubicBezTo>
                <a:cubicBezTo>
                  <a:pt x="13192" y="1174"/>
                  <a:pt x="13164" y="1157"/>
                  <a:pt x="13135" y="1146"/>
                </a:cubicBezTo>
                <a:lnTo>
                  <a:pt x="13135" y="1146"/>
                </a:lnTo>
                <a:cubicBezTo>
                  <a:pt x="13152" y="1163"/>
                  <a:pt x="13181" y="1197"/>
                  <a:pt x="13198" y="1214"/>
                </a:cubicBezTo>
                <a:cubicBezTo>
                  <a:pt x="13169" y="1214"/>
                  <a:pt x="13152" y="1202"/>
                  <a:pt x="13135" y="1180"/>
                </a:cubicBezTo>
                <a:cubicBezTo>
                  <a:pt x="13073" y="1168"/>
                  <a:pt x="13028" y="1134"/>
                  <a:pt x="12976" y="1111"/>
                </a:cubicBezTo>
                <a:lnTo>
                  <a:pt x="12982" y="1077"/>
                </a:lnTo>
                <a:lnTo>
                  <a:pt x="12982" y="1077"/>
                </a:lnTo>
                <a:cubicBezTo>
                  <a:pt x="12965" y="1083"/>
                  <a:pt x="12942" y="1094"/>
                  <a:pt x="12931" y="1100"/>
                </a:cubicBezTo>
                <a:cubicBezTo>
                  <a:pt x="12931" y="1083"/>
                  <a:pt x="12937" y="1066"/>
                  <a:pt x="12937" y="1049"/>
                </a:cubicBezTo>
                <a:lnTo>
                  <a:pt x="12937" y="1049"/>
                </a:lnTo>
                <a:cubicBezTo>
                  <a:pt x="12914" y="1055"/>
                  <a:pt x="12891" y="1060"/>
                  <a:pt x="12869" y="1066"/>
                </a:cubicBezTo>
                <a:cubicBezTo>
                  <a:pt x="12852" y="1055"/>
                  <a:pt x="12835" y="1043"/>
                  <a:pt x="12823" y="1032"/>
                </a:cubicBezTo>
                <a:cubicBezTo>
                  <a:pt x="12846" y="1032"/>
                  <a:pt x="12874" y="1032"/>
                  <a:pt x="12897" y="1021"/>
                </a:cubicBezTo>
                <a:cubicBezTo>
                  <a:pt x="12886" y="1015"/>
                  <a:pt x="12852" y="1009"/>
                  <a:pt x="12835" y="1004"/>
                </a:cubicBezTo>
                <a:cubicBezTo>
                  <a:pt x="12840" y="992"/>
                  <a:pt x="12852" y="975"/>
                  <a:pt x="12852" y="964"/>
                </a:cubicBezTo>
                <a:lnTo>
                  <a:pt x="12852" y="964"/>
                </a:lnTo>
                <a:cubicBezTo>
                  <a:pt x="12840" y="970"/>
                  <a:pt x="12818" y="987"/>
                  <a:pt x="12806" y="992"/>
                </a:cubicBezTo>
                <a:cubicBezTo>
                  <a:pt x="12789" y="975"/>
                  <a:pt x="12721" y="953"/>
                  <a:pt x="12767" y="930"/>
                </a:cubicBezTo>
                <a:lnTo>
                  <a:pt x="12767" y="924"/>
                </a:lnTo>
                <a:close/>
                <a:moveTo>
                  <a:pt x="5033" y="1412"/>
                </a:moveTo>
                <a:cubicBezTo>
                  <a:pt x="5005" y="1452"/>
                  <a:pt x="4954" y="1452"/>
                  <a:pt x="4925" y="1486"/>
                </a:cubicBezTo>
                <a:cubicBezTo>
                  <a:pt x="4636" y="1611"/>
                  <a:pt x="4381" y="1832"/>
                  <a:pt x="4097" y="1951"/>
                </a:cubicBezTo>
                <a:cubicBezTo>
                  <a:pt x="4188" y="1866"/>
                  <a:pt x="4301" y="1821"/>
                  <a:pt x="4398" y="1753"/>
                </a:cubicBezTo>
                <a:cubicBezTo>
                  <a:pt x="4398" y="1747"/>
                  <a:pt x="4386" y="1741"/>
                  <a:pt x="4381" y="1736"/>
                </a:cubicBezTo>
                <a:lnTo>
                  <a:pt x="4381" y="1736"/>
                </a:lnTo>
                <a:cubicBezTo>
                  <a:pt x="4398" y="1741"/>
                  <a:pt x="4409" y="1741"/>
                  <a:pt x="4420" y="1741"/>
                </a:cubicBezTo>
                <a:cubicBezTo>
                  <a:pt x="4568" y="1656"/>
                  <a:pt x="4704" y="1560"/>
                  <a:pt x="4863" y="1492"/>
                </a:cubicBezTo>
                <a:cubicBezTo>
                  <a:pt x="4863" y="1492"/>
                  <a:pt x="4852" y="1480"/>
                  <a:pt x="4846" y="1475"/>
                </a:cubicBezTo>
                <a:lnTo>
                  <a:pt x="4846" y="1475"/>
                </a:lnTo>
                <a:cubicBezTo>
                  <a:pt x="4854" y="1477"/>
                  <a:pt x="4862" y="1478"/>
                  <a:pt x="4870" y="1478"/>
                </a:cubicBezTo>
                <a:cubicBezTo>
                  <a:pt x="4927" y="1478"/>
                  <a:pt x="4978" y="1427"/>
                  <a:pt x="5033" y="1412"/>
                </a:cubicBezTo>
                <a:close/>
                <a:moveTo>
                  <a:pt x="4018" y="1900"/>
                </a:moveTo>
                <a:cubicBezTo>
                  <a:pt x="3989" y="1900"/>
                  <a:pt x="3961" y="1906"/>
                  <a:pt x="3932" y="1906"/>
                </a:cubicBezTo>
                <a:cubicBezTo>
                  <a:pt x="3927" y="1923"/>
                  <a:pt x="3921" y="1946"/>
                  <a:pt x="3921" y="1963"/>
                </a:cubicBezTo>
                <a:cubicBezTo>
                  <a:pt x="3961" y="1951"/>
                  <a:pt x="4001" y="1940"/>
                  <a:pt x="4018" y="1900"/>
                </a:cubicBezTo>
                <a:close/>
                <a:moveTo>
                  <a:pt x="13385" y="1389"/>
                </a:moveTo>
                <a:cubicBezTo>
                  <a:pt x="13674" y="1554"/>
                  <a:pt x="13947" y="1724"/>
                  <a:pt x="14219" y="1906"/>
                </a:cubicBezTo>
                <a:cubicBezTo>
                  <a:pt x="14253" y="1929"/>
                  <a:pt x="14293" y="1940"/>
                  <a:pt x="14298" y="1980"/>
                </a:cubicBezTo>
                <a:cubicBezTo>
                  <a:pt x="14117" y="1838"/>
                  <a:pt x="13913" y="1741"/>
                  <a:pt x="13725" y="1605"/>
                </a:cubicBezTo>
                <a:cubicBezTo>
                  <a:pt x="13708" y="1616"/>
                  <a:pt x="13691" y="1622"/>
                  <a:pt x="13680" y="1628"/>
                </a:cubicBezTo>
                <a:cubicBezTo>
                  <a:pt x="13697" y="1645"/>
                  <a:pt x="13714" y="1662"/>
                  <a:pt x="13731" y="1679"/>
                </a:cubicBezTo>
                <a:lnTo>
                  <a:pt x="13731" y="1690"/>
                </a:lnTo>
                <a:cubicBezTo>
                  <a:pt x="13691" y="1668"/>
                  <a:pt x="13652" y="1650"/>
                  <a:pt x="13612" y="1628"/>
                </a:cubicBezTo>
                <a:cubicBezTo>
                  <a:pt x="13612" y="1622"/>
                  <a:pt x="13618" y="1611"/>
                  <a:pt x="13618" y="1605"/>
                </a:cubicBezTo>
                <a:cubicBezTo>
                  <a:pt x="13635" y="1616"/>
                  <a:pt x="13657" y="1628"/>
                  <a:pt x="13674" y="1633"/>
                </a:cubicBezTo>
                <a:cubicBezTo>
                  <a:pt x="13680" y="1622"/>
                  <a:pt x="13686" y="1605"/>
                  <a:pt x="13686" y="1594"/>
                </a:cubicBezTo>
                <a:cubicBezTo>
                  <a:pt x="13589" y="1520"/>
                  <a:pt x="13481" y="1469"/>
                  <a:pt x="13374" y="1412"/>
                </a:cubicBezTo>
                <a:cubicBezTo>
                  <a:pt x="13379" y="1407"/>
                  <a:pt x="13385" y="1395"/>
                  <a:pt x="13385" y="1389"/>
                </a:cubicBezTo>
                <a:close/>
                <a:moveTo>
                  <a:pt x="4083" y="1949"/>
                </a:moveTo>
                <a:cubicBezTo>
                  <a:pt x="4092" y="1949"/>
                  <a:pt x="4099" y="1957"/>
                  <a:pt x="4103" y="1974"/>
                </a:cubicBezTo>
                <a:cubicBezTo>
                  <a:pt x="4096" y="1983"/>
                  <a:pt x="4088" y="1988"/>
                  <a:pt x="4082" y="1988"/>
                </a:cubicBezTo>
                <a:cubicBezTo>
                  <a:pt x="4073" y="1988"/>
                  <a:pt x="4066" y="1979"/>
                  <a:pt x="4063" y="1963"/>
                </a:cubicBezTo>
                <a:cubicBezTo>
                  <a:pt x="4070" y="1953"/>
                  <a:pt x="4077" y="1949"/>
                  <a:pt x="4083" y="1949"/>
                </a:cubicBezTo>
                <a:close/>
                <a:moveTo>
                  <a:pt x="5161" y="2073"/>
                </a:moveTo>
                <a:cubicBezTo>
                  <a:pt x="5167" y="2073"/>
                  <a:pt x="5173" y="2077"/>
                  <a:pt x="5181" y="2087"/>
                </a:cubicBezTo>
                <a:cubicBezTo>
                  <a:pt x="5174" y="2100"/>
                  <a:pt x="5168" y="2107"/>
                  <a:pt x="5161" y="2107"/>
                </a:cubicBezTo>
                <a:cubicBezTo>
                  <a:pt x="5155" y="2107"/>
                  <a:pt x="5148" y="2103"/>
                  <a:pt x="5141" y="2093"/>
                </a:cubicBezTo>
                <a:cubicBezTo>
                  <a:pt x="5147" y="2080"/>
                  <a:pt x="5154" y="2073"/>
                  <a:pt x="5161" y="2073"/>
                </a:cubicBezTo>
                <a:close/>
                <a:moveTo>
                  <a:pt x="4267" y="1934"/>
                </a:moveTo>
                <a:cubicBezTo>
                  <a:pt x="4250" y="1963"/>
                  <a:pt x="4159" y="1974"/>
                  <a:pt x="4205" y="2019"/>
                </a:cubicBezTo>
                <a:cubicBezTo>
                  <a:pt x="4193" y="2014"/>
                  <a:pt x="4182" y="2008"/>
                  <a:pt x="4171" y="2002"/>
                </a:cubicBezTo>
                <a:cubicBezTo>
                  <a:pt x="4108" y="2059"/>
                  <a:pt x="4035" y="2104"/>
                  <a:pt x="3949" y="2127"/>
                </a:cubicBezTo>
                <a:cubicBezTo>
                  <a:pt x="4035" y="2070"/>
                  <a:pt x="4125" y="2025"/>
                  <a:pt x="4205" y="1957"/>
                </a:cubicBezTo>
                <a:cubicBezTo>
                  <a:pt x="4222" y="1940"/>
                  <a:pt x="4245" y="1934"/>
                  <a:pt x="4267" y="1934"/>
                </a:cubicBezTo>
                <a:close/>
                <a:moveTo>
                  <a:pt x="14304" y="1974"/>
                </a:moveTo>
                <a:lnTo>
                  <a:pt x="14304" y="1974"/>
                </a:lnTo>
                <a:cubicBezTo>
                  <a:pt x="14406" y="2025"/>
                  <a:pt x="14497" y="2104"/>
                  <a:pt x="14588" y="2161"/>
                </a:cubicBezTo>
                <a:cubicBezTo>
                  <a:pt x="14480" y="2127"/>
                  <a:pt x="14395" y="2042"/>
                  <a:pt x="14304" y="1974"/>
                </a:cubicBezTo>
                <a:close/>
                <a:moveTo>
                  <a:pt x="4057" y="1980"/>
                </a:moveTo>
                <a:cubicBezTo>
                  <a:pt x="4040" y="2019"/>
                  <a:pt x="3995" y="2042"/>
                  <a:pt x="3961" y="2065"/>
                </a:cubicBezTo>
                <a:cubicBezTo>
                  <a:pt x="3893" y="2110"/>
                  <a:pt x="3836" y="2167"/>
                  <a:pt x="3757" y="2190"/>
                </a:cubicBezTo>
                <a:cubicBezTo>
                  <a:pt x="3836" y="2099"/>
                  <a:pt x="3955" y="2042"/>
                  <a:pt x="4057" y="1980"/>
                </a:cubicBezTo>
                <a:close/>
                <a:moveTo>
                  <a:pt x="14616" y="2256"/>
                </a:moveTo>
                <a:cubicBezTo>
                  <a:pt x="14630" y="2256"/>
                  <a:pt x="14649" y="2279"/>
                  <a:pt x="14645" y="2292"/>
                </a:cubicBezTo>
                <a:cubicBezTo>
                  <a:pt x="14640" y="2298"/>
                  <a:pt x="14635" y="2300"/>
                  <a:pt x="14630" y="2300"/>
                </a:cubicBezTo>
                <a:cubicBezTo>
                  <a:pt x="14615" y="2300"/>
                  <a:pt x="14601" y="2280"/>
                  <a:pt x="14605" y="2263"/>
                </a:cubicBezTo>
                <a:cubicBezTo>
                  <a:pt x="14608" y="2258"/>
                  <a:pt x="14612" y="2256"/>
                  <a:pt x="14616" y="2256"/>
                </a:cubicBezTo>
                <a:close/>
                <a:moveTo>
                  <a:pt x="14594" y="2172"/>
                </a:moveTo>
                <a:lnTo>
                  <a:pt x="14594" y="2172"/>
                </a:lnTo>
                <a:cubicBezTo>
                  <a:pt x="14718" y="2258"/>
                  <a:pt x="14832" y="2354"/>
                  <a:pt x="14945" y="2450"/>
                </a:cubicBezTo>
                <a:cubicBezTo>
                  <a:pt x="14809" y="2388"/>
                  <a:pt x="14696" y="2280"/>
                  <a:pt x="14594" y="2172"/>
                </a:cubicBezTo>
                <a:close/>
                <a:moveTo>
                  <a:pt x="13918" y="2465"/>
                </a:moveTo>
                <a:cubicBezTo>
                  <a:pt x="13939" y="2465"/>
                  <a:pt x="13961" y="2488"/>
                  <a:pt x="13947" y="2507"/>
                </a:cubicBezTo>
                <a:cubicBezTo>
                  <a:pt x="13944" y="2509"/>
                  <a:pt x="13940" y="2510"/>
                  <a:pt x="13937" y="2510"/>
                </a:cubicBezTo>
                <a:cubicBezTo>
                  <a:pt x="13916" y="2510"/>
                  <a:pt x="13892" y="2482"/>
                  <a:pt x="13907" y="2468"/>
                </a:cubicBezTo>
                <a:cubicBezTo>
                  <a:pt x="13911" y="2466"/>
                  <a:pt x="13914" y="2465"/>
                  <a:pt x="13918" y="2465"/>
                </a:cubicBezTo>
                <a:close/>
                <a:moveTo>
                  <a:pt x="3098" y="2530"/>
                </a:moveTo>
                <a:lnTo>
                  <a:pt x="3098" y="2530"/>
                </a:lnTo>
                <a:cubicBezTo>
                  <a:pt x="3097" y="2532"/>
                  <a:pt x="3097" y="2534"/>
                  <a:pt x="3096" y="2537"/>
                </a:cubicBezTo>
                <a:lnTo>
                  <a:pt x="3096" y="2537"/>
                </a:lnTo>
                <a:cubicBezTo>
                  <a:pt x="3097" y="2535"/>
                  <a:pt x="3098" y="2532"/>
                  <a:pt x="3098" y="2530"/>
                </a:cubicBezTo>
                <a:close/>
                <a:moveTo>
                  <a:pt x="3490" y="2479"/>
                </a:moveTo>
                <a:cubicBezTo>
                  <a:pt x="3490" y="2496"/>
                  <a:pt x="3490" y="2519"/>
                  <a:pt x="3490" y="2536"/>
                </a:cubicBezTo>
                <a:cubicBezTo>
                  <a:pt x="3479" y="2530"/>
                  <a:pt x="3467" y="2524"/>
                  <a:pt x="3450" y="2513"/>
                </a:cubicBezTo>
                <a:cubicBezTo>
                  <a:pt x="3433" y="2530"/>
                  <a:pt x="3422" y="2547"/>
                  <a:pt x="3405" y="2564"/>
                </a:cubicBezTo>
                <a:lnTo>
                  <a:pt x="3393" y="2541"/>
                </a:lnTo>
                <a:cubicBezTo>
                  <a:pt x="3427" y="2524"/>
                  <a:pt x="3462" y="2502"/>
                  <a:pt x="3490" y="2479"/>
                </a:cubicBezTo>
                <a:close/>
                <a:moveTo>
                  <a:pt x="15025" y="2591"/>
                </a:moveTo>
                <a:cubicBezTo>
                  <a:pt x="15033" y="2591"/>
                  <a:pt x="15038" y="2598"/>
                  <a:pt x="15042" y="2615"/>
                </a:cubicBezTo>
                <a:cubicBezTo>
                  <a:pt x="15035" y="2621"/>
                  <a:pt x="15030" y="2625"/>
                  <a:pt x="15025" y="2625"/>
                </a:cubicBezTo>
                <a:cubicBezTo>
                  <a:pt x="15017" y="2625"/>
                  <a:pt x="15011" y="2616"/>
                  <a:pt x="15008" y="2598"/>
                </a:cubicBezTo>
                <a:cubicBezTo>
                  <a:pt x="15014" y="2594"/>
                  <a:pt x="15020" y="2591"/>
                  <a:pt x="15025" y="2591"/>
                </a:cubicBezTo>
                <a:close/>
                <a:moveTo>
                  <a:pt x="3342" y="2598"/>
                </a:moveTo>
                <a:cubicBezTo>
                  <a:pt x="3348" y="2604"/>
                  <a:pt x="3365" y="2621"/>
                  <a:pt x="3371" y="2632"/>
                </a:cubicBezTo>
                <a:cubicBezTo>
                  <a:pt x="3365" y="2626"/>
                  <a:pt x="3342" y="2621"/>
                  <a:pt x="3331" y="2621"/>
                </a:cubicBezTo>
                <a:cubicBezTo>
                  <a:pt x="3325" y="2632"/>
                  <a:pt x="3314" y="2660"/>
                  <a:pt x="3308" y="2672"/>
                </a:cubicBezTo>
                <a:cubicBezTo>
                  <a:pt x="3297" y="2638"/>
                  <a:pt x="3303" y="2609"/>
                  <a:pt x="3342" y="2598"/>
                </a:cubicBezTo>
                <a:close/>
                <a:moveTo>
                  <a:pt x="15111" y="2667"/>
                </a:moveTo>
                <a:cubicBezTo>
                  <a:pt x="15128" y="2667"/>
                  <a:pt x="15141" y="2692"/>
                  <a:pt x="15127" y="2706"/>
                </a:cubicBezTo>
                <a:cubicBezTo>
                  <a:pt x="15123" y="2709"/>
                  <a:pt x="15118" y="2710"/>
                  <a:pt x="15114" y="2710"/>
                </a:cubicBezTo>
                <a:cubicBezTo>
                  <a:pt x="15097" y="2710"/>
                  <a:pt x="15085" y="2686"/>
                  <a:pt x="15099" y="2672"/>
                </a:cubicBezTo>
                <a:cubicBezTo>
                  <a:pt x="15103" y="2669"/>
                  <a:pt x="15107" y="2667"/>
                  <a:pt x="15111" y="2667"/>
                </a:cubicBezTo>
                <a:close/>
                <a:moveTo>
                  <a:pt x="3741" y="2688"/>
                </a:moveTo>
                <a:cubicBezTo>
                  <a:pt x="3746" y="2688"/>
                  <a:pt x="3751" y="2692"/>
                  <a:pt x="3757" y="2700"/>
                </a:cubicBezTo>
                <a:cubicBezTo>
                  <a:pt x="3754" y="2715"/>
                  <a:pt x="3747" y="2722"/>
                  <a:pt x="3741" y="2722"/>
                </a:cubicBezTo>
                <a:cubicBezTo>
                  <a:pt x="3734" y="2722"/>
                  <a:pt x="3728" y="2717"/>
                  <a:pt x="3723" y="2706"/>
                </a:cubicBezTo>
                <a:cubicBezTo>
                  <a:pt x="3729" y="2694"/>
                  <a:pt x="3735" y="2688"/>
                  <a:pt x="3741" y="2688"/>
                </a:cubicBezTo>
                <a:close/>
                <a:moveTo>
                  <a:pt x="14236" y="2683"/>
                </a:moveTo>
                <a:cubicBezTo>
                  <a:pt x="14276" y="2711"/>
                  <a:pt x="14316" y="2746"/>
                  <a:pt x="14355" y="2774"/>
                </a:cubicBezTo>
                <a:cubicBezTo>
                  <a:pt x="14310" y="2751"/>
                  <a:pt x="14247" y="2734"/>
                  <a:pt x="14236" y="2683"/>
                </a:cubicBezTo>
                <a:close/>
                <a:moveTo>
                  <a:pt x="15156" y="2721"/>
                </a:moveTo>
                <a:cubicBezTo>
                  <a:pt x="15187" y="2737"/>
                  <a:pt x="15214" y="2758"/>
                  <a:pt x="15240" y="2774"/>
                </a:cubicBezTo>
                <a:cubicBezTo>
                  <a:pt x="15240" y="2780"/>
                  <a:pt x="15229" y="2791"/>
                  <a:pt x="15229" y="2797"/>
                </a:cubicBezTo>
                <a:cubicBezTo>
                  <a:pt x="15196" y="2780"/>
                  <a:pt x="15168" y="2758"/>
                  <a:pt x="15156" y="2721"/>
                </a:cubicBezTo>
                <a:close/>
                <a:moveTo>
                  <a:pt x="4125" y="2740"/>
                </a:moveTo>
                <a:lnTo>
                  <a:pt x="4125" y="2740"/>
                </a:lnTo>
                <a:cubicBezTo>
                  <a:pt x="4091" y="2763"/>
                  <a:pt x="4063" y="2791"/>
                  <a:pt x="4029" y="2819"/>
                </a:cubicBezTo>
                <a:cubicBezTo>
                  <a:pt x="4023" y="2814"/>
                  <a:pt x="4018" y="2808"/>
                  <a:pt x="4012" y="2802"/>
                </a:cubicBezTo>
                <a:cubicBezTo>
                  <a:pt x="4052" y="2780"/>
                  <a:pt x="4086" y="2763"/>
                  <a:pt x="4125" y="2740"/>
                </a:cubicBezTo>
                <a:close/>
                <a:moveTo>
                  <a:pt x="3274" y="2638"/>
                </a:moveTo>
                <a:lnTo>
                  <a:pt x="3274" y="2638"/>
                </a:lnTo>
                <a:cubicBezTo>
                  <a:pt x="3286" y="2660"/>
                  <a:pt x="3269" y="2677"/>
                  <a:pt x="3257" y="2694"/>
                </a:cubicBezTo>
                <a:cubicBezTo>
                  <a:pt x="3257" y="2706"/>
                  <a:pt x="3263" y="2717"/>
                  <a:pt x="3269" y="2729"/>
                </a:cubicBezTo>
                <a:cubicBezTo>
                  <a:pt x="3252" y="2729"/>
                  <a:pt x="3229" y="2723"/>
                  <a:pt x="3218" y="2723"/>
                </a:cubicBezTo>
                <a:cubicBezTo>
                  <a:pt x="3223" y="2729"/>
                  <a:pt x="3229" y="2746"/>
                  <a:pt x="3235" y="2751"/>
                </a:cubicBezTo>
                <a:cubicBezTo>
                  <a:pt x="3222" y="2745"/>
                  <a:pt x="3211" y="2743"/>
                  <a:pt x="3202" y="2743"/>
                </a:cubicBezTo>
                <a:cubicBezTo>
                  <a:pt x="3168" y="2743"/>
                  <a:pt x="3166" y="2780"/>
                  <a:pt x="3206" y="2802"/>
                </a:cubicBezTo>
                <a:cubicBezTo>
                  <a:pt x="3201" y="2808"/>
                  <a:pt x="3189" y="2819"/>
                  <a:pt x="3184" y="2825"/>
                </a:cubicBezTo>
                <a:cubicBezTo>
                  <a:pt x="3172" y="2802"/>
                  <a:pt x="3166" y="2785"/>
                  <a:pt x="3155" y="2768"/>
                </a:cubicBezTo>
                <a:cubicBezTo>
                  <a:pt x="3138" y="2791"/>
                  <a:pt x="3121" y="2797"/>
                  <a:pt x="3093" y="2797"/>
                </a:cubicBezTo>
                <a:cubicBezTo>
                  <a:pt x="3161" y="2746"/>
                  <a:pt x="3212" y="2683"/>
                  <a:pt x="3274" y="2638"/>
                </a:cubicBezTo>
                <a:close/>
                <a:moveTo>
                  <a:pt x="15266" y="2811"/>
                </a:moveTo>
                <a:cubicBezTo>
                  <a:pt x="15282" y="2811"/>
                  <a:pt x="15301" y="2834"/>
                  <a:pt x="15291" y="2853"/>
                </a:cubicBezTo>
                <a:cubicBezTo>
                  <a:pt x="15289" y="2854"/>
                  <a:pt x="15287" y="2854"/>
                  <a:pt x="15285" y="2854"/>
                </a:cubicBezTo>
                <a:cubicBezTo>
                  <a:pt x="15264" y="2854"/>
                  <a:pt x="15242" y="2829"/>
                  <a:pt x="15257" y="2814"/>
                </a:cubicBezTo>
                <a:cubicBezTo>
                  <a:pt x="15260" y="2812"/>
                  <a:pt x="15263" y="2811"/>
                  <a:pt x="15266" y="2811"/>
                </a:cubicBezTo>
                <a:close/>
                <a:moveTo>
                  <a:pt x="3519" y="2871"/>
                </a:moveTo>
                <a:cubicBezTo>
                  <a:pt x="3524" y="2871"/>
                  <a:pt x="3527" y="2873"/>
                  <a:pt x="3530" y="2876"/>
                </a:cubicBezTo>
                <a:cubicBezTo>
                  <a:pt x="3524" y="2899"/>
                  <a:pt x="3496" y="2916"/>
                  <a:pt x="3473" y="2916"/>
                </a:cubicBezTo>
                <a:cubicBezTo>
                  <a:pt x="3464" y="2897"/>
                  <a:pt x="3499" y="2871"/>
                  <a:pt x="3519" y="2871"/>
                </a:cubicBezTo>
                <a:close/>
                <a:moveTo>
                  <a:pt x="4602" y="2655"/>
                </a:moveTo>
                <a:lnTo>
                  <a:pt x="4602" y="2655"/>
                </a:lnTo>
                <a:cubicBezTo>
                  <a:pt x="4562" y="2694"/>
                  <a:pt x="4500" y="2717"/>
                  <a:pt x="4466" y="2768"/>
                </a:cubicBezTo>
                <a:cubicBezTo>
                  <a:pt x="4454" y="2774"/>
                  <a:pt x="4449" y="2780"/>
                  <a:pt x="4437" y="2785"/>
                </a:cubicBezTo>
                <a:cubicBezTo>
                  <a:pt x="4432" y="2785"/>
                  <a:pt x="4432" y="2780"/>
                  <a:pt x="4426" y="2780"/>
                </a:cubicBezTo>
                <a:cubicBezTo>
                  <a:pt x="4318" y="2842"/>
                  <a:pt x="4233" y="2933"/>
                  <a:pt x="4120" y="2990"/>
                </a:cubicBezTo>
                <a:cubicBezTo>
                  <a:pt x="4267" y="2865"/>
                  <a:pt x="4432" y="2751"/>
                  <a:pt x="4602" y="2655"/>
                </a:cubicBezTo>
                <a:close/>
                <a:moveTo>
                  <a:pt x="3008" y="2904"/>
                </a:moveTo>
                <a:lnTo>
                  <a:pt x="3008" y="2904"/>
                </a:lnTo>
                <a:cubicBezTo>
                  <a:pt x="2968" y="2938"/>
                  <a:pt x="2934" y="2972"/>
                  <a:pt x="2888" y="2995"/>
                </a:cubicBezTo>
                <a:cubicBezTo>
                  <a:pt x="2911" y="2967"/>
                  <a:pt x="2934" y="2944"/>
                  <a:pt x="2957" y="2916"/>
                </a:cubicBezTo>
                <a:cubicBezTo>
                  <a:pt x="2974" y="2910"/>
                  <a:pt x="2991" y="2910"/>
                  <a:pt x="3008" y="2904"/>
                </a:cubicBezTo>
                <a:close/>
                <a:moveTo>
                  <a:pt x="15093" y="2581"/>
                </a:moveTo>
                <a:lnTo>
                  <a:pt x="15093" y="2581"/>
                </a:lnTo>
                <a:cubicBezTo>
                  <a:pt x="15252" y="2706"/>
                  <a:pt x="15405" y="2848"/>
                  <a:pt x="15541" y="2995"/>
                </a:cubicBezTo>
                <a:cubicBezTo>
                  <a:pt x="15399" y="2904"/>
                  <a:pt x="15297" y="2768"/>
                  <a:pt x="15167" y="2666"/>
                </a:cubicBezTo>
                <a:cubicBezTo>
                  <a:pt x="15133" y="2643"/>
                  <a:pt x="15110" y="2615"/>
                  <a:pt x="15093" y="2581"/>
                </a:cubicBezTo>
                <a:close/>
                <a:moveTo>
                  <a:pt x="14611" y="2978"/>
                </a:moveTo>
                <a:lnTo>
                  <a:pt x="14611" y="2978"/>
                </a:lnTo>
                <a:cubicBezTo>
                  <a:pt x="14645" y="2995"/>
                  <a:pt x="14667" y="3012"/>
                  <a:pt x="14690" y="3035"/>
                </a:cubicBezTo>
                <a:cubicBezTo>
                  <a:pt x="14690" y="3041"/>
                  <a:pt x="14684" y="3052"/>
                  <a:pt x="14679" y="3058"/>
                </a:cubicBezTo>
                <a:cubicBezTo>
                  <a:pt x="14656" y="3035"/>
                  <a:pt x="14633" y="3007"/>
                  <a:pt x="14611" y="2978"/>
                </a:cubicBezTo>
                <a:close/>
                <a:moveTo>
                  <a:pt x="2588" y="3007"/>
                </a:moveTo>
                <a:cubicBezTo>
                  <a:pt x="2616" y="3024"/>
                  <a:pt x="2622" y="3058"/>
                  <a:pt x="2627" y="3086"/>
                </a:cubicBezTo>
                <a:cubicBezTo>
                  <a:pt x="2616" y="3075"/>
                  <a:pt x="2605" y="3052"/>
                  <a:pt x="2593" y="3035"/>
                </a:cubicBezTo>
                <a:cubicBezTo>
                  <a:pt x="2582" y="3058"/>
                  <a:pt x="2565" y="3075"/>
                  <a:pt x="2548" y="3092"/>
                </a:cubicBezTo>
                <a:lnTo>
                  <a:pt x="2537" y="3041"/>
                </a:lnTo>
                <a:cubicBezTo>
                  <a:pt x="2548" y="3018"/>
                  <a:pt x="2565" y="3007"/>
                  <a:pt x="2588" y="3007"/>
                </a:cubicBezTo>
                <a:close/>
                <a:moveTo>
                  <a:pt x="15337" y="2876"/>
                </a:moveTo>
                <a:cubicBezTo>
                  <a:pt x="15405" y="2950"/>
                  <a:pt x="15496" y="3001"/>
                  <a:pt x="15541" y="3092"/>
                </a:cubicBezTo>
                <a:cubicBezTo>
                  <a:pt x="15456" y="3024"/>
                  <a:pt x="15399" y="2933"/>
                  <a:pt x="15297" y="2893"/>
                </a:cubicBezTo>
                <a:cubicBezTo>
                  <a:pt x="15308" y="2887"/>
                  <a:pt x="15325" y="2882"/>
                  <a:pt x="15337" y="2876"/>
                </a:cubicBezTo>
                <a:close/>
                <a:moveTo>
                  <a:pt x="3751" y="2184"/>
                </a:moveTo>
                <a:lnTo>
                  <a:pt x="3751" y="2184"/>
                </a:lnTo>
                <a:cubicBezTo>
                  <a:pt x="3745" y="2224"/>
                  <a:pt x="3694" y="2241"/>
                  <a:pt x="3666" y="2269"/>
                </a:cubicBezTo>
                <a:cubicBezTo>
                  <a:pt x="3399" y="2479"/>
                  <a:pt x="3138" y="2700"/>
                  <a:pt x="2877" y="2933"/>
                </a:cubicBezTo>
                <a:cubicBezTo>
                  <a:pt x="2820" y="2984"/>
                  <a:pt x="2769" y="3052"/>
                  <a:pt x="2701" y="3097"/>
                </a:cubicBezTo>
                <a:cubicBezTo>
                  <a:pt x="2769" y="2995"/>
                  <a:pt x="2894" y="2927"/>
                  <a:pt x="2940" y="2819"/>
                </a:cubicBezTo>
                <a:cubicBezTo>
                  <a:pt x="2945" y="2825"/>
                  <a:pt x="2951" y="2831"/>
                  <a:pt x="2957" y="2836"/>
                </a:cubicBezTo>
                <a:cubicBezTo>
                  <a:pt x="3155" y="2643"/>
                  <a:pt x="3371" y="2479"/>
                  <a:pt x="3586" y="2309"/>
                </a:cubicBezTo>
                <a:cubicBezTo>
                  <a:pt x="3581" y="2309"/>
                  <a:pt x="3575" y="2303"/>
                  <a:pt x="3575" y="2297"/>
                </a:cubicBezTo>
                <a:cubicBezTo>
                  <a:pt x="3649" y="2286"/>
                  <a:pt x="3688" y="2224"/>
                  <a:pt x="3751" y="2184"/>
                </a:cubicBezTo>
                <a:close/>
                <a:moveTo>
                  <a:pt x="2683" y="3103"/>
                </a:moveTo>
                <a:cubicBezTo>
                  <a:pt x="2691" y="3103"/>
                  <a:pt x="2698" y="3108"/>
                  <a:pt x="2696" y="3120"/>
                </a:cubicBezTo>
                <a:cubicBezTo>
                  <a:pt x="2696" y="3136"/>
                  <a:pt x="2680" y="3144"/>
                  <a:pt x="2668" y="3144"/>
                </a:cubicBezTo>
                <a:cubicBezTo>
                  <a:pt x="2658" y="3144"/>
                  <a:pt x="2651" y="3138"/>
                  <a:pt x="2656" y="3126"/>
                </a:cubicBezTo>
                <a:cubicBezTo>
                  <a:pt x="2656" y="3113"/>
                  <a:pt x="2671" y="3103"/>
                  <a:pt x="2683" y="3103"/>
                </a:cubicBezTo>
                <a:close/>
                <a:moveTo>
                  <a:pt x="4120" y="2984"/>
                </a:moveTo>
                <a:lnTo>
                  <a:pt x="4120" y="2984"/>
                </a:lnTo>
                <a:cubicBezTo>
                  <a:pt x="4057" y="3058"/>
                  <a:pt x="3978" y="3120"/>
                  <a:pt x="3893" y="3171"/>
                </a:cubicBezTo>
                <a:cubicBezTo>
                  <a:pt x="3955" y="3092"/>
                  <a:pt x="4040" y="3041"/>
                  <a:pt x="4120" y="2984"/>
                </a:cubicBezTo>
                <a:close/>
                <a:moveTo>
                  <a:pt x="15547" y="3001"/>
                </a:moveTo>
                <a:lnTo>
                  <a:pt x="15547" y="3001"/>
                </a:lnTo>
                <a:cubicBezTo>
                  <a:pt x="15598" y="3052"/>
                  <a:pt x="15655" y="3103"/>
                  <a:pt x="15706" y="3160"/>
                </a:cubicBezTo>
                <a:lnTo>
                  <a:pt x="15689" y="3182"/>
                </a:lnTo>
                <a:cubicBezTo>
                  <a:pt x="15660" y="3143"/>
                  <a:pt x="15620" y="3103"/>
                  <a:pt x="15575" y="3069"/>
                </a:cubicBezTo>
                <a:cubicBezTo>
                  <a:pt x="15569" y="3046"/>
                  <a:pt x="15558" y="3024"/>
                  <a:pt x="15547" y="3001"/>
                </a:cubicBezTo>
                <a:close/>
                <a:moveTo>
                  <a:pt x="15607" y="3140"/>
                </a:moveTo>
                <a:cubicBezTo>
                  <a:pt x="15627" y="3140"/>
                  <a:pt x="15647" y="3168"/>
                  <a:pt x="15632" y="3182"/>
                </a:cubicBezTo>
                <a:cubicBezTo>
                  <a:pt x="15629" y="3184"/>
                  <a:pt x="15625" y="3185"/>
                  <a:pt x="15622" y="3185"/>
                </a:cubicBezTo>
                <a:cubicBezTo>
                  <a:pt x="15601" y="3185"/>
                  <a:pt x="15578" y="3157"/>
                  <a:pt x="15598" y="3143"/>
                </a:cubicBezTo>
                <a:cubicBezTo>
                  <a:pt x="15601" y="3141"/>
                  <a:pt x="15604" y="3140"/>
                  <a:pt x="15607" y="3140"/>
                </a:cubicBezTo>
                <a:close/>
                <a:moveTo>
                  <a:pt x="2380" y="3175"/>
                </a:moveTo>
                <a:cubicBezTo>
                  <a:pt x="2405" y="3175"/>
                  <a:pt x="2397" y="3215"/>
                  <a:pt x="2378" y="3215"/>
                </a:cubicBezTo>
                <a:cubicBezTo>
                  <a:pt x="2374" y="3215"/>
                  <a:pt x="2371" y="3214"/>
                  <a:pt x="2366" y="3211"/>
                </a:cubicBezTo>
                <a:cubicBezTo>
                  <a:pt x="2366" y="3205"/>
                  <a:pt x="2372" y="3188"/>
                  <a:pt x="2372" y="3177"/>
                </a:cubicBezTo>
                <a:cubicBezTo>
                  <a:pt x="2375" y="3176"/>
                  <a:pt x="2378" y="3175"/>
                  <a:pt x="2380" y="3175"/>
                </a:cubicBezTo>
                <a:close/>
                <a:moveTo>
                  <a:pt x="15689" y="3188"/>
                </a:moveTo>
                <a:lnTo>
                  <a:pt x="15700" y="3194"/>
                </a:lnTo>
                <a:cubicBezTo>
                  <a:pt x="15694" y="3205"/>
                  <a:pt x="15689" y="3216"/>
                  <a:pt x="15683" y="3222"/>
                </a:cubicBezTo>
                <a:cubicBezTo>
                  <a:pt x="15677" y="3216"/>
                  <a:pt x="15672" y="3216"/>
                  <a:pt x="15666" y="3211"/>
                </a:cubicBezTo>
                <a:cubicBezTo>
                  <a:pt x="15672" y="3205"/>
                  <a:pt x="15683" y="3199"/>
                  <a:pt x="15689" y="3188"/>
                </a:cubicBezTo>
                <a:close/>
                <a:moveTo>
                  <a:pt x="2525" y="3069"/>
                </a:moveTo>
                <a:cubicBezTo>
                  <a:pt x="2542" y="3086"/>
                  <a:pt x="2542" y="3103"/>
                  <a:pt x="2525" y="3120"/>
                </a:cubicBezTo>
                <a:cubicBezTo>
                  <a:pt x="2486" y="3160"/>
                  <a:pt x="2446" y="3194"/>
                  <a:pt x="2412" y="3239"/>
                </a:cubicBezTo>
                <a:cubicBezTo>
                  <a:pt x="2401" y="3222"/>
                  <a:pt x="2418" y="3199"/>
                  <a:pt x="2418" y="3182"/>
                </a:cubicBezTo>
                <a:cubicBezTo>
                  <a:pt x="2418" y="3177"/>
                  <a:pt x="2412" y="3171"/>
                  <a:pt x="2406" y="3165"/>
                </a:cubicBezTo>
                <a:cubicBezTo>
                  <a:pt x="2452" y="3143"/>
                  <a:pt x="2486" y="3086"/>
                  <a:pt x="2525" y="3069"/>
                </a:cubicBezTo>
                <a:close/>
                <a:moveTo>
                  <a:pt x="2271" y="3239"/>
                </a:moveTo>
                <a:cubicBezTo>
                  <a:pt x="2271" y="3239"/>
                  <a:pt x="2270" y="3239"/>
                  <a:pt x="2270" y="3239"/>
                </a:cubicBezTo>
                <a:cubicBezTo>
                  <a:pt x="2270" y="3240"/>
                  <a:pt x="2270" y="3240"/>
                  <a:pt x="2270" y="3241"/>
                </a:cubicBezTo>
                <a:lnTo>
                  <a:pt x="2270" y="3241"/>
                </a:lnTo>
                <a:cubicBezTo>
                  <a:pt x="2270" y="3240"/>
                  <a:pt x="2271" y="3240"/>
                  <a:pt x="2271" y="3239"/>
                </a:cubicBezTo>
                <a:close/>
                <a:moveTo>
                  <a:pt x="15717" y="3205"/>
                </a:moveTo>
                <a:lnTo>
                  <a:pt x="15717" y="3205"/>
                </a:lnTo>
                <a:cubicBezTo>
                  <a:pt x="15740" y="3216"/>
                  <a:pt x="15757" y="3228"/>
                  <a:pt x="15779" y="3245"/>
                </a:cubicBezTo>
                <a:cubicBezTo>
                  <a:pt x="15785" y="3256"/>
                  <a:pt x="15791" y="3268"/>
                  <a:pt x="15796" y="3279"/>
                </a:cubicBezTo>
                <a:cubicBezTo>
                  <a:pt x="15768" y="3256"/>
                  <a:pt x="15745" y="3228"/>
                  <a:pt x="15717" y="3205"/>
                </a:cubicBezTo>
                <a:close/>
                <a:moveTo>
                  <a:pt x="2571" y="3307"/>
                </a:moveTo>
                <a:cubicBezTo>
                  <a:pt x="2593" y="3319"/>
                  <a:pt x="2599" y="3336"/>
                  <a:pt x="2576" y="3347"/>
                </a:cubicBezTo>
                <a:cubicBezTo>
                  <a:pt x="2554" y="3336"/>
                  <a:pt x="2554" y="3324"/>
                  <a:pt x="2571" y="3307"/>
                </a:cubicBezTo>
                <a:close/>
                <a:moveTo>
                  <a:pt x="15796" y="3268"/>
                </a:moveTo>
                <a:lnTo>
                  <a:pt x="15796" y="3268"/>
                </a:lnTo>
                <a:cubicBezTo>
                  <a:pt x="15813" y="3285"/>
                  <a:pt x="15830" y="3296"/>
                  <a:pt x="15847" y="3313"/>
                </a:cubicBezTo>
                <a:lnTo>
                  <a:pt x="15847" y="3319"/>
                </a:lnTo>
                <a:lnTo>
                  <a:pt x="15853" y="3319"/>
                </a:lnTo>
                <a:cubicBezTo>
                  <a:pt x="15870" y="3336"/>
                  <a:pt x="15893" y="3358"/>
                  <a:pt x="15910" y="3381"/>
                </a:cubicBezTo>
                <a:cubicBezTo>
                  <a:pt x="15881" y="3358"/>
                  <a:pt x="15859" y="3336"/>
                  <a:pt x="15830" y="3319"/>
                </a:cubicBezTo>
                <a:cubicBezTo>
                  <a:pt x="15813" y="3302"/>
                  <a:pt x="15802" y="3285"/>
                  <a:pt x="15796" y="3268"/>
                </a:cubicBezTo>
                <a:close/>
                <a:moveTo>
                  <a:pt x="15693" y="3264"/>
                </a:moveTo>
                <a:cubicBezTo>
                  <a:pt x="15728" y="3294"/>
                  <a:pt x="15763" y="3322"/>
                  <a:pt x="15802" y="3347"/>
                </a:cubicBezTo>
                <a:cubicBezTo>
                  <a:pt x="15813" y="3364"/>
                  <a:pt x="15830" y="3381"/>
                  <a:pt x="15847" y="3392"/>
                </a:cubicBezTo>
                <a:cubicBezTo>
                  <a:pt x="15836" y="3387"/>
                  <a:pt x="15825" y="3381"/>
                  <a:pt x="15813" y="3381"/>
                </a:cubicBezTo>
                <a:cubicBezTo>
                  <a:pt x="15796" y="3364"/>
                  <a:pt x="15779" y="3347"/>
                  <a:pt x="15762" y="3336"/>
                </a:cubicBezTo>
                <a:cubicBezTo>
                  <a:pt x="15730" y="3322"/>
                  <a:pt x="15716" y="3288"/>
                  <a:pt x="15693" y="3264"/>
                </a:cubicBezTo>
                <a:close/>
                <a:moveTo>
                  <a:pt x="2525" y="3360"/>
                </a:moveTo>
                <a:cubicBezTo>
                  <a:pt x="2543" y="3360"/>
                  <a:pt x="2555" y="3389"/>
                  <a:pt x="2537" y="3398"/>
                </a:cubicBezTo>
                <a:cubicBezTo>
                  <a:pt x="2534" y="3400"/>
                  <a:pt x="2530" y="3400"/>
                  <a:pt x="2527" y="3400"/>
                </a:cubicBezTo>
                <a:cubicBezTo>
                  <a:pt x="2509" y="3400"/>
                  <a:pt x="2494" y="3374"/>
                  <a:pt x="2514" y="3364"/>
                </a:cubicBezTo>
                <a:cubicBezTo>
                  <a:pt x="2518" y="3361"/>
                  <a:pt x="2522" y="3360"/>
                  <a:pt x="2525" y="3360"/>
                </a:cubicBezTo>
                <a:close/>
                <a:moveTo>
                  <a:pt x="15870" y="3398"/>
                </a:moveTo>
                <a:cubicBezTo>
                  <a:pt x="15876" y="3398"/>
                  <a:pt x="15881" y="3404"/>
                  <a:pt x="15887" y="3409"/>
                </a:cubicBezTo>
                <a:lnTo>
                  <a:pt x="15870" y="3404"/>
                </a:lnTo>
                <a:cubicBezTo>
                  <a:pt x="15870" y="3398"/>
                  <a:pt x="15870" y="3398"/>
                  <a:pt x="15870" y="3398"/>
                </a:cubicBezTo>
                <a:close/>
                <a:moveTo>
                  <a:pt x="15972" y="3398"/>
                </a:moveTo>
                <a:cubicBezTo>
                  <a:pt x="15984" y="3398"/>
                  <a:pt x="15995" y="3404"/>
                  <a:pt x="16006" y="3409"/>
                </a:cubicBezTo>
                <a:cubicBezTo>
                  <a:pt x="16009" y="3413"/>
                  <a:pt x="16012" y="3417"/>
                  <a:pt x="16014" y="3421"/>
                </a:cubicBezTo>
                <a:lnTo>
                  <a:pt x="16014" y="3421"/>
                </a:lnTo>
                <a:cubicBezTo>
                  <a:pt x="16007" y="3421"/>
                  <a:pt x="15994" y="3420"/>
                  <a:pt x="15989" y="3415"/>
                </a:cubicBezTo>
                <a:cubicBezTo>
                  <a:pt x="15984" y="3409"/>
                  <a:pt x="15978" y="3404"/>
                  <a:pt x="15972" y="3398"/>
                </a:cubicBezTo>
                <a:close/>
                <a:moveTo>
                  <a:pt x="15904" y="3426"/>
                </a:moveTo>
                <a:cubicBezTo>
                  <a:pt x="15916" y="3432"/>
                  <a:pt x="15921" y="3438"/>
                  <a:pt x="15933" y="3449"/>
                </a:cubicBezTo>
                <a:lnTo>
                  <a:pt x="15910" y="3460"/>
                </a:lnTo>
                <a:cubicBezTo>
                  <a:pt x="15910" y="3460"/>
                  <a:pt x="15916" y="3466"/>
                  <a:pt x="15916" y="3472"/>
                </a:cubicBezTo>
                <a:cubicBezTo>
                  <a:pt x="15893" y="3460"/>
                  <a:pt x="15864" y="3449"/>
                  <a:pt x="15842" y="3443"/>
                </a:cubicBezTo>
                <a:cubicBezTo>
                  <a:pt x="15842" y="3438"/>
                  <a:pt x="15842" y="3438"/>
                  <a:pt x="15842" y="3432"/>
                </a:cubicBezTo>
                <a:cubicBezTo>
                  <a:pt x="15864" y="3432"/>
                  <a:pt x="15881" y="3426"/>
                  <a:pt x="15904" y="3426"/>
                </a:cubicBezTo>
                <a:close/>
                <a:moveTo>
                  <a:pt x="2270" y="3241"/>
                </a:moveTo>
                <a:cubicBezTo>
                  <a:pt x="2253" y="3271"/>
                  <a:pt x="2246" y="3304"/>
                  <a:pt x="2253" y="3347"/>
                </a:cubicBezTo>
                <a:cubicBezTo>
                  <a:pt x="2242" y="3336"/>
                  <a:pt x="2225" y="3324"/>
                  <a:pt x="2213" y="3319"/>
                </a:cubicBezTo>
                <a:lnTo>
                  <a:pt x="2213" y="3319"/>
                </a:lnTo>
                <a:cubicBezTo>
                  <a:pt x="2219" y="3330"/>
                  <a:pt x="2230" y="3353"/>
                  <a:pt x="2236" y="3364"/>
                </a:cubicBezTo>
                <a:cubicBezTo>
                  <a:pt x="2228" y="3364"/>
                  <a:pt x="2218" y="3363"/>
                  <a:pt x="2207" y="3363"/>
                </a:cubicBezTo>
                <a:cubicBezTo>
                  <a:pt x="2186" y="3363"/>
                  <a:pt x="2164" y="3368"/>
                  <a:pt x="2168" y="3398"/>
                </a:cubicBezTo>
                <a:cubicBezTo>
                  <a:pt x="2140" y="3426"/>
                  <a:pt x="2111" y="3455"/>
                  <a:pt x="2083" y="3489"/>
                </a:cubicBezTo>
                <a:cubicBezTo>
                  <a:pt x="2128" y="3472"/>
                  <a:pt x="2168" y="3443"/>
                  <a:pt x="2208" y="3409"/>
                </a:cubicBezTo>
                <a:cubicBezTo>
                  <a:pt x="2196" y="3404"/>
                  <a:pt x="2185" y="3387"/>
                  <a:pt x="2179" y="3375"/>
                </a:cubicBezTo>
                <a:lnTo>
                  <a:pt x="2179" y="3375"/>
                </a:lnTo>
                <a:cubicBezTo>
                  <a:pt x="2189" y="3378"/>
                  <a:pt x="2198" y="3379"/>
                  <a:pt x="2206" y="3379"/>
                </a:cubicBezTo>
                <a:cubicBezTo>
                  <a:pt x="2233" y="3379"/>
                  <a:pt x="2254" y="3365"/>
                  <a:pt x="2259" y="3330"/>
                </a:cubicBezTo>
                <a:lnTo>
                  <a:pt x="2281" y="3358"/>
                </a:lnTo>
                <a:cubicBezTo>
                  <a:pt x="2270" y="3319"/>
                  <a:pt x="2265" y="3280"/>
                  <a:pt x="2270" y="3241"/>
                </a:cubicBezTo>
                <a:close/>
                <a:moveTo>
                  <a:pt x="3893" y="3165"/>
                </a:moveTo>
                <a:lnTo>
                  <a:pt x="3893" y="3165"/>
                </a:lnTo>
                <a:cubicBezTo>
                  <a:pt x="3876" y="3205"/>
                  <a:pt x="3842" y="3228"/>
                  <a:pt x="3808" y="3245"/>
                </a:cubicBezTo>
                <a:cubicBezTo>
                  <a:pt x="3813" y="3256"/>
                  <a:pt x="3819" y="3262"/>
                  <a:pt x="3825" y="3268"/>
                </a:cubicBezTo>
                <a:cubicBezTo>
                  <a:pt x="3819" y="3273"/>
                  <a:pt x="3813" y="3279"/>
                  <a:pt x="3808" y="3285"/>
                </a:cubicBezTo>
                <a:cubicBezTo>
                  <a:pt x="3796" y="3279"/>
                  <a:pt x="3791" y="3279"/>
                  <a:pt x="3779" y="3273"/>
                </a:cubicBezTo>
                <a:cubicBezTo>
                  <a:pt x="3683" y="3341"/>
                  <a:pt x="3609" y="3443"/>
                  <a:pt x="3501" y="3494"/>
                </a:cubicBezTo>
                <a:cubicBezTo>
                  <a:pt x="3620" y="3375"/>
                  <a:pt x="3751" y="3262"/>
                  <a:pt x="3893" y="3165"/>
                </a:cubicBezTo>
                <a:close/>
                <a:moveTo>
                  <a:pt x="15921" y="3483"/>
                </a:moveTo>
                <a:cubicBezTo>
                  <a:pt x="15933" y="3494"/>
                  <a:pt x="15938" y="3506"/>
                  <a:pt x="15944" y="3517"/>
                </a:cubicBezTo>
                <a:lnTo>
                  <a:pt x="15938" y="3551"/>
                </a:lnTo>
                <a:lnTo>
                  <a:pt x="15927" y="3546"/>
                </a:lnTo>
                <a:cubicBezTo>
                  <a:pt x="15927" y="3540"/>
                  <a:pt x="15921" y="3534"/>
                  <a:pt x="15916" y="3534"/>
                </a:cubicBezTo>
                <a:cubicBezTo>
                  <a:pt x="15921" y="3523"/>
                  <a:pt x="15927" y="3506"/>
                  <a:pt x="15933" y="3500"/>
                </a:cubicBezTo>
                <a:cubicBezTo>
                  <a:pt x="15927" y="3500"/>
                  <a:pt x="15927" y="3494"/>
                  <a:pt x="15921" y="3494"/>
                </a:cubicBezTo>
                <a:cubicBezTo>
                  <a:pt x="15921" y="3489"/>
                  <a:pt x="15921" y="3483"/>
                  <a:pt x="15921" y="3483"/>
                </a:cubicBezTo>
                <a:close/>
                <a:moveTo>
                  <a:pt x="2503" y="3387"/>
                </a:moveTo>
                <a:lnTo>
                  <a:pt x="2503" y="3387"/>
                </a:lnTo>
                <a:cubicBezTo>
                  <a:pt x="2497" y="3455"/>
                  <a:pt x="2446" y="3506"/>
                  <a:pt x="2412" y="3563"/>
                </a:cubicBezTo>
                <a:cubicBezTo>
                  <a:pt x="2401" y="3551"/>
                  <a:pt x="2383" y="3540"/>
                  <a:pt x="2372" y="3529"/>
                </a:cubicBezTo>
                <a:cubicBezTo>
                  <a:pt x="2412" y="3477"/>
                  <a:pt x="2457" y="3426"/>
                  <a:pt x="2503" y="3387"/>
                </a:cubicBezTo>
                <a:close/>
                <a:moveTo>
                  <a:pt x="16021" y="3429"/>
                </a:moveTo>
                <a:lnTo>
                  <a:pt x="16021" y="3429"/>
                </a:lnTo>
                <a:cubicBezTo>
                  <a:pt x="16040" y="3455"/>
                  <a:pt x="16063" y="3476"/>
                  <a:pt x="16086" y="3494"/>
                </a:cubicBezTo>
                <a:cubicBezTo>
                  <a:pt x="16086" y="3494"/>
                  <a:pt x="16086" y="3500"/>
                  <a:pt x="16091" y="3500"/>
                </a:cubicBezTo>
                <a:cubicBezTo>
                  <a:pt x="16103" y="3511"/>
                  <a:pt x="16114" y="3523"/>
                  <a:pt x="16125" y="3529"/>
                </a:cubicBezTo>
                <a:cubicBezTo>
                  <a:pt x="16125" y="3540"/>
                  <a:pt x="16120" y="3557"/>
                  <a:pt x="16120" y="3563"/>
                </a:cubicBezTo>
                <a:cubicBezTo>
                  <a:pt x="16103" y="3551"/>
                  <a:pt x="16086" y="3534"/>
                  <a:pt x="16069" y="3517"/>
                </a:cubicBezTo>
                <a:cubicBezTo>
                  <a:pt x="16048" y="3491"/>
                  <a:pt x="16032" y="3460"/>
                  <a:pt x="16021" y="3429"/>
                </a:cubicBezTo>
                <a:close/>
                <a:moveTo>
                  <a:pt x="2364" y="3554"/>
                </a:moveTo>
                <a:cubicBezTo>
                  <a:pt x="2368" y="3554"/>
                  <a:pt x="2373" y="3557"/>
                  <a:pt x="2378" y="3563"/>
                </a:cubicBezTo>
                <a:cubicBezTo>
                  <a:pt x="2378" y="3574"/>
                  <a:pt x="2372" y="3585"/>
                  <a:pt x="2372" y="3597"/>
                </a:cubicBezTo>
                <a:cubicBezTo>
                  <a:pt x="2367" y="3598"/>
                  <a:pt x="2363" y="3599"/>
                  <a:pt x="2360" y="3599"/>
                </a:cubicBezTo>
                <a:cubicBezTo>
                  <a:pt x="2333" y="3599"/>
                  <a:pt x="2345" y="3554"/>
                  <a:pt x="2364" y="3554"/>
                </a:cubicBezTo>
                <a:close/>
                <a:moveTo>
                  <a:pt x="16142" y="3546"/>
                </a:moveTo>
                <a:cubicBezTo>
                  <a:pt x="16160" y="3563"/>
                  <a:pt x="16182" y="3580"/>
                  <a:pt x="16205" y="3602"/>
                </a:cubicBezTo>
                <a:cubicBezTo>
                  <a:pt x="16199" y="3608"/>
                  <a:pt x="16188" y="3619"/>
                  <a:pt x="16182" y="3625"/>
                </a:cubicBezTo>
                <a:cubicBezTo>
                  <a:pt x="16165" y="3608"/>
                  <a:pt x="16142" y="3591"/>
                  <a:pt x="16125" y="3568"/>
                </a:cubicBezTo>
                <a:cubicBezTo>
                  <a:pt x="16131" y="3563"/>
                  <a:pt x="16137" y="3551"/>
                  <a:pt x="16142" y="3546"/>
                </a:cubicBezTo>
                <a:close/>
                <a:moveTo>
                  <a:pt x="2849" y="3483"/>
                </a:moveTo>
                <a:lnTo>
                  <a:pt x="2860" y="3494"/>
                </a:lnTo>
                <a:cubicBezTo>
                  <a:pt x="2815" y="3540"/>
                  <a:pt x="2769" y="3591"/>
                  <a:pt x="2724" y="3648"/>
                </a:cubicBezTo>
                <a:cubicBezTo>
                  <a:pt x="2741" y="3574"/>
                  <a:pt x="2815" y="3540"/>
                  <a:pt x="2849" y="3483"/>
                </a:cubicBezTo>
                <a:close/>
                <a:moveTo>
                  <a:pt x="2278" y="3670"/>
                </a:moveTo>
                <a:cubicBezTo>
                  <a:pt x="2285" y="3670"/>
                  <a:pt x="2290" y="3675"/>
                  <a:pt x="2293" y="3687"/>
                </a:cubicBezTo>
                <a:cubicBezTo>
                  <a:pt x="2285" y="3697"/>
                  <a:pt x="2279" y="3702"/>
                  <a:pt x="2273" y="3702"/>
                </a:cubicBezTo>
                <a:cubicBezTo>
                  <a:pt x="2266" y="3702"/>
                  <a:pt x="2259" y="3694"/>
                  <a:pt x="2253" y="3682"/>
                </a:cubicBezTo>
                <a:cubicBezTo>
                  <a:pt x="2264" y="3674"/>
                  <a:pt x="2272" y="3670"/>
                  <a:pt x="2278" y="3670"/>
                </a:cubicBezTo>
                <a:close/>
                <a:moveTo>
                  <a:pt x="15950" y="3466"/>
                </a:moveTo>
                <a:lnTo>
                  <a:pt x="15950" y="3466"/>
                </a:lnTo>
                <a:cubicBezTo>
                  <a:pt x="15989" y="3500"/>
                  <a:pt x="16023" y="3529"/>
                  <a:pt x="16057" y="3557"/>
                </a:cubicBezTo>
                <a:cubicBezTo>
                  <a:pt x="16097" y="3608"/>
                  <a:pt x="16131" y="3659"/>
                  <a:pt x="16171" y="3710"/>
                </a:cubicBezTo>
                <a:cubicBezTo>
                  <a:pt x="16165" y="3704"/>
                  <a:pt x="16154" y="3699"/>
                  <a:pt x="16148" y="3693"/>
                </a:cubicBezTo>
                <a:cubicBezTo>
                  <a:pt x="16120" y="3648"/>
                  <a:pt x="16086" y="3619"/>
                  <a:pt x="16052" y="3591"/>
                </a:cubicBezTo>
                <a:cubicBezTo>
                  <a:pt x="16012" y="3551"/>
                  <a:pt x="15984" y="3511"/>
                  <a:pt x="15950" y="3466"/>
                </a:cubicBezTo>
                <a:close/>
                <a:moveTo>
                  <a:pt x="16199" y="3750"/>
                </a:moveTo>
                <a:lnTo>
                  <a:pt x="16199" y="3750"/>
                </a:lnTo>
                <a:cubicBezTo>
                  <a:pt x="16205" y="3755"/>
                  <a:pt x="16205" y="3756"/>
                  <a:pt x="16211" y="3761"/>
                </a:cubicBezTo>
                <a:lnTo>
                  <a:pt x="16205" y="3761"/>
                </a:lnTo>
                <a:cubicBezTo>
                  <a:pt x="16205" y="3756"/>
                  <a:pt x="16205" y="3755"/>
                  <a:pt x="16199" y="3750"/>
                </a:cubicBezTo>
                <a:close/>
                <a:moveTo>
                  <a:pt x="2215" y="3737"/>
                </a:moveTo>
                <a:cubicBezTo>
                  <a:pt x="2222" y="3737"/>
                  <a:pt x="2227" y="3746"/>
                  <a:pt x="2230" y="3761"/>
                </a:cubicBezTo>
                <a:cubicBezTo>
                  <a:pt x="2220" y="3772"/>
                  <a:pt x="2211" y="3778"/>
                  <a:pt x="2205" y="3778"/>
                </a:cubicBezTo>
                <a:cubicBezTo>
                  <a:pt x="2198" y="3778"/>
                  <a:pt x="2194" y="3770"/>
                  <a:pt x="2191" y="3755"/>
                </a:cubicBezTo>
                <a:cubicBezTo>
                  <a:pt x="2201" y="3743"/>
                  <a:pt x="2209" y="3737"/>
                  <a:pt x="2215" y="3737"/>
                </a:cubicBezTo>
                <a:close/>
                <a:moveTo>
                  <a:pt x="16500" y="3795"/>
                </a:moveTo>
                <a:cubicBezTo>
                  <a:pt x="16500" y="3812"/>
                  <a:pt x="16506" y="3841"/>
                  <a:pt x="16511" y="3858"/>
                </a:cubicBezTo>
                <a:cubicBezTo>
                  <a:pt x="16528" y="3858"/>
                  <a:pt x="16557" y="3863"/>
                  <a:pt x="16568" y="3869"/>
                </a:cubicBezTo>
                <a:cubicBezTo>
                  <a:pt x="16540" y="3852"/>
                  <a:pt x="16517" y="3829"/>
                  <a:pt x="16500" y="3795"/>
                </a:cubicBezTo>
                <a:close/>
                <a:moveTo>
                  <a:pt x="2805" y="3900"/>
                </a:moveTo>
                <a:cubicBezTo>
                  <a:pt x="2811" y="3900"/>
                  <a:pt x="2816" y="3903"/>
                  <a:pt x="2820" y="3909"/>
                </a:cubicBezTo>
                <a:cubicBezTo>
                  <a:pt x="2815" y="3926"/>
                  <a:pt x="2803" y="3943"/>
                  <a:pt x="2786" y="3948"/>
                </a:cubicBezTo>
                <a:cubicBezTo>
                  <a:pt x="2778" y="3953"/>
                  <a:pt x="2772" y="3955"/>
                  <a:pt x="2768" y="3955"/>
                </a:cubicBezTo>
                <a:cubicBezTo>
                  <a:pt x="2746" y="3955"/>
                  <a:pt x="2779" y="3900"/>
                  <a:pt x="2805" y="3900"/>
                </a:cubicBezTo>
                <a:close/>
                <a:moveTo>
                  <a:pt x="16494" y="3920"/>
                </a:moveTo>
                <a:cubicBezTo>
                  <a:pt x="16511" y="3943"/>
                  <a:pt x="16528" y="3960"/>
                  <a:pt x="16540" y="3982"/>
                </a:cubicBezTo>
                <a:cubicBezTo>
                  <a:pt x="16528" y="3971"/>
                  <a:pt x="16517" y="3960"/>
                  <a:pt x="16506" y="3948"/>
                </a:cubicBezTo>
                <a:cubicBezTo>
                  <a:pt x="16500" y="3943"/>
                  <a:pt x="16500" y="3931"/>
                  <a:pt x="16494" y="3920"/>
                </a:cubicBezTo>
                <a:close/>
                <a:moveTo>
                  <a:pt x="16222" y="3619"/>
                </a:moveTo>
                <a:cubicBezTo>
                  <a:pt x="16245" y="3642"/>
                  <a:pt x="16273" y="3670"/>
                  <a:pt x="16290" y="3704"/>
                </a:cubicBezTo>
                <a:cubicBezTo>
                  <a:pt x="16296" y="3710"/>
                  <a:pt x="16301" y="3710"/>
                  <a:pt x="16313" y="3710"/>
                </a:cubicBezTo>
                <a:cubicBezTo>
                  <a:pt x="16313" y="3716"/>
                  <a:pt x="16313" y="3716"/>
                  <a:pt x="16313" y="3721"/>
                </a:cubicBezTo>
                <a:cubicBezTo>
                  <a:pt x="16318" y="3721"/>
                  <a:pt x="16335" y="3727"/>
                  <a:pt x="16341" y="3727"/>
                </a:cubicBezTo>
                <a:cubicBezTo>
                  <a:pt x="16347" y="3733"/>
                  <a:pt x="16347" y="3738"/>
                  <a:pt x="16352" y="3744"/>
                </a:cubicBezTo>
                <a:cubicBezTo>
                  <a:pt x="16375" y="3824"/>
                  <a:pt x="16449" y="3863"/>
                  <a:pt x="16472" y="3943"/>
                </a:cubicBezTo>
                <a:cubicBezTo>
                  <a:pt x="16494" y="3965"/>
                  <a:pt x="16517" y="3977"/>
                  <a:pt x="16545" y="3988"/>
                </a:cubicBezTo>
                <a:cubicBezTo>
                  <a:pt x="16551" y="3999"/>
                  <a:pt x="16551" y="4005"/>
                  <a:pt x="16557" y="4011"/>
                </a:cubicBezTo>
                <a:cubicBezTo>
                  <a:pt x="16551" y="4016"/>
                  <a:pt x="16545" y="4022"/>
                  <a:pt x="16540" y="4033"/>
                </a:cubicBezTo>
                <a:cubicBezTo>
                  <a:pt x="16472" y="3948"/>
                  <a:pt x="16392" y="3858"/>
                  <a:pt x="16318" y="3778"/>
                </a:cubicBezTo>
                <a:cubicBezTo>
                  <a:pt x="16296" y="3738"/>
                  <a:pt x="16267" y="3704"/>
                  <a:pt x="16228" y="3676"/>
                </a:cubicBezTo>
                <a:cubicBezTo>
                  <a:pt x="16228" y="3659"/>
                  <a:pt x="16222" y="3636"/>
                  <a:pt x="16222" y="3619"/>
                </a:cubicBezTo>
                <a:close/>
                <a:moveTo>
                  <a:pt x="16596" y="4039"/>
                </a:moveTo>
                <a:cubicBezTo>
                  <a:pt x="16596" y="4056"/>
                  <a:pt x="16596" y="4079"/>
                  <a:pt x="16602" y="4096"/>
                </a:cubicBezTo>
                <a:cubicBezTo>
                  <a:pt x="16591" y="4090"/>
                  <a:pt x="16585" y="4079"/>
                  <a:pt x="16579" y="4068"/>
                </a:cubicBezTo>
                <a:cubicBezTo>
                  <a:pt x="16579" y="4062"/>
                  <a:pt x="16579" y="4056"/>
                  <a:pt x="16579" y="4045"/>
                </a:cubicBezTo>
                <a:cubicBezTo>
                  <a:pt x="16585" y="4045"/>
                  <a:pt x="16596" y="4039"/>
                  <a:pt x="16596" y="4039"/>
                </a:cubicBezTo>
                <a:close/>
                <a:moveTo>
                  <a:pt x="2707" y="3636"/>
                </a:moveTo>
                <a:lnTo>
                  <a:pt x="2707" y="3642"/>
                </a:lnTo>
                <a:cubicBezTo>
                  <a:pt x="2707" y="3642"/>
                  <a:pt x="2713" y="3648"/>
                  <a:pt x="2713" y="3653"/>
                </a:cubicBezTo>
                <a:cubicBezTo>
                  <a:pt x="2650" y="3727"/>
                  <a:pt x="2582" y="3801"/>
                  <a:pt x="2514" y="3875"/>
                </a:cubicBezTo>
                <a:cubicBezTo>
                  <a:pt x="2452" y="3960"/>
                  <a:pt x="2389" y="4039"/>
                  <a:pt x="2315" y="4113"/>
                </a:cubicBezTo>
                <a:cubicBezTo>
                  <a:pt x="2423" y="3937"/>
                  <a:pt x="2571" y="3795"/>
                  <a:pt x="2707" y="3636"/>
                </a:cubicBezTo>
                <a:close/>
                <a:moveTo>
                  <a:pt x="3104" y="3886"/>
                </a:moveTo>
                <a:cubicBezTo>
                  <a:pt x="3059" y="3943"/>
                  <a:pt x="3008" y="3994"/>
                  <a:pt x="2957" y="4045"/>
                </a:cubicBezTo>
                <a:cubicBezTo>
                  <a:pt x="2974" y="4051"/>
                  <a:pt x="2996" y="4056"/>
                  <a:pt x="3013" y="4056"/>
                </a:cubicBezTo>
                <a:cubicBezTo>
                  <a:pt x="3047" y="4022"/>
                  <a:pt x="3081" y="3982"/>
                  <a:pt x="3115" y="3948"/>
                </a:cubicBezTo>
                <a:lnTo>
                  <a:pt x="3115" y="3948"/>
                </a:lnTo>
                <a:cubicBezTo>
                  <a:pt x="3070" y="3999"/>
                  <a:pt x="3019" y="4056"/>
                  <a:pt x="2974" y="4107"/>
                </a:cubicBezTo>
                <a:lnTo>
                  <a:pt x="2974" y="4113"/>
                </a:lnTo>
                <a:cubicBezTo>
                  <a:pt x="2962" y="4096"/>
                  <a:pt x="2957" y="4085"/>
                  <a:pt x="2945" y="4068"/>
                </a:cubicBezTo>
                <a:lnTo>
                  <a:pt x="2957" y="4068"/>
                </a:lnTo>
                <a:cubicBezTo>
                  <a:pt x="2957" y="4062"/>
                  <a:pt x="2951" y="4045"/>
                  <a:pt x="2945" y="4033"/>
                </a:cubicBezTo>
                <a:cubicBezTo>
                  <a:pt x="2991" y="3977"/>
                  <a:pt x="3042" y="3926"/>
                  <a:pt x="3104" y="3886"/>
                </a:cubicBezTo>
                <a:close/>
                <a:moveTo>
                  <a:pt x="16598" y="4190"/>
                </a:moveTo>
                <a:cubicBezTo>
                  <a:pt x="16604" y="4190"/>
                  <a:pt x="16610" y="4194"/>
                  <a:pt x="16619" y="4204"/>
                </a:cubicBezTo>
                <a:cubicBezTo>
                  <a:pt x="16616" y="4217"/>
                  <a:pt x="16610" y="4225"/>
                  <a:pt x="16603" y="4225"/>
                </a:cubicBezTo>
                <a:cubicBezTo>
                  <a:pt x="16598" y="4225"/>
                  <a:pt x="16592" y="4222"/>
                  <a:pt x="16585" y="4215"/>
                </a:cubicBezTo>
                <a:cubicBezTo>
                  <a:pt x="16585" y="4209"/>
                  <a:pt x="16591" y="4204"/>
                  <a:pt x="16591" y="4204"/>
                </a:cubicBezTo>
                <a:cubicBezTo>
                  <a:pt x="16591" y="4198"/>
                  <a:pt x="16591" y="4198"/>
                  <a:pt x="16585" y="4198"/>
                </a:cubicBezTo>
                <a:cubicBezTo>
                  <a:pt x="16590" y="4193"/>
                  <a:pt x="16594" y="4190"/>
                  <a:pt x="16598" y="4190"/>
                </a:cubicBezTo>
                <a:close/>
                <a:moveTo>
                  <a:pt x="2883" y="4096"/>
                </a:moveTo>
                <a:lnTo>
                  <a:pt x="2883" y="4096"/>
                </a:lnTo>
                <a:cubicBezTo>
                  <a:pt x="2905" y="4147"/>
                  <a:pt x="2837" y="4175"/>
                  <a:pt x="2849" y="4226"/>
                </a:cubicBezTo>
                <a:cubicBezTo>
                  <a:pt x="2837" y="4215"/>
                  <a:pt x="2826" y="4198"/>
                  <a:pt x="2820" y="4187"/>
                </a:cubicBezTo>
                <a:cubicBezTo>
                  <a:pt x="2832" y="4164"/>
                  <a:pt x="2854" y="4153"/>
                  <a:pt x="2871" y="4136"/>
                </a:cubicBezTo>
                <a:lnTo>
                  <a:pt x="2883" y="4096"/>
                </a:lnTo>
                <a:close/>
                <a:moveTo>
                  <a:pt x="2543" y="4204"/>
                </a:moveTo>
                <a:cubicBezTo>
                  <a:pt x="2555" y="4204"/>
                  <a:pt x="2566" y="4225"/>
                  <a:pt x="2554" y="4238"/>
                </a:cubicBezTo>
                <a:cubicBezTo>
                  <a:pt x="2550" y="4248"/>
                  <a:pt x="2545" y="4252"/>
                  <a:pt x="2539" y="4252"/>
                </a:cubicBezTo>
                <a:cubicBezTo>
                  <a:pt x="2527" y="4252"/>
                  <a:pt x="2515" y="4231"/>
                  <a:pt x="2531" y="4215"/>
                </a:cubicBezTo>
                <a:cubicBezTo>
                  <a:pt x="2534" y="4207"/>
                  <a:pt x="2539" y="4204"/>
                  <a:pt x="2543" y="4204"/>
                </a:cubicBezTo>
                <a:close/>
                <a:moveTo>
                  <a:pt x="2310" y="4113"/>
                </a:moveTo>
                <a:lnTo>
                  <a:pt x="2310" y="4113"/>
                </a:lnTo>
                <a:cubicBezTo>
                  <a:pt x="2304" y="4141"/>
                  <a:pt x="2287" y="4164"/>
                  <a:pt x="2270" y="4181"/>
                </a:cubicBezTo>
                <a:cubicBezTo>
                  <a:pt x="2247" y="4209"/>
                  <a:pt x="2225" y="4238"/>
                  <a:pt x="2202" y="4266"/>
                </a:cubicBezTo>
                <a:cubicBezTo>
                  <a:pt x="2208" y="4243"/>
                  <a:pt x="2213" y="4226"/>
                  <a:pt x="2219" y="4209"/>
                </a:cubicBezTo>
                <a:cubicBezTo>
                  <a:pt x="2225" y="4204"/>
                  <a:pt x="2236" y="4198"/>
                  <a:pt x="2242" y="4198"/>
                </a:cubicBezTo>
                <a:cubicBezTo>
                  <a:pt x="2259" y="4164"/>
                  <a:pt x="2281" y="4136"/>
                  <a:pt x="2310" y="4113"/>
                </a:cubicBezTo>
                <a:close/>
                <a:moveTo>
                  <a:pt x="16616" y="4239"/>
                </a:moveTo>
                <a:cubicBezTo>
                  <a:pt x="16632" y="4239"/>
                  <a:pt x="16653" y="4249"/>
                  <a:pt x="16653" y="4266"/>
                </a:cubicBezTo>
                <a:cubicBezTo>
                  <a:pt x="16648" y="4271"/>
                  <a:pt x="16642" y="4273"/>
                  <a:pt x="16635" y="4273"/>
                </a:cubicBezTo>
                <a:cubicBezTo>
                  <a:pt x="16617" y="4273"/>
                  <a:pt x="16598" y="4260"/>
                  <a:pt x="16602" y="4243"/>
                </a:cubicBezTo>
                <a:cubicBezTo>
                  <a:pt x="16605" y="4240"/>
                  <a:pt x="16610" y="4239"/>
                  <a:pt x="16616" y="4239"/>
                </a:cubicBezTo>
                <a:close/>
                <a:moveTo>
                  <a:pt x="2809" y="4221"/>
                </a:moveTo>
                <a:cubicBezTo>
                  <a:pt x="2820" y="4232"/>
                  <a:pt x="2809" y="4255"/>
                  <a:pt x="2798" y="4266"/>
                </a:cubicBezTo>
                <a:cubicBezTo>
                  <a:pt x="2790" y="4273"/>
                  <a:pt x="2776" y="4283"/>
                  <a:pt x="2765" y="4283"/>
                </a:cubicBezTo>
                <a:cubicBezTo>
                  <a:pt x="2759" y="4283"/>
                  <a:pt x="2754" y="4280"/>
                  <a:pt x="2752" y="4272"/>
                </a:cubicBezTo>
                <a:cubicBezTo>
                  <a:pt x="2764" y="4249"/>
                  <a:pt x="2781" y="4226"/>
                  <a:pt x="2809" y="4221"/>
                </a:cubicBezTo>
                <a:close/>
                <a:moveTo>
                  <a:pt x="2727" y="4300"/>
                </a:moveTo>
                <a:cubicBezTo>
                  <a:pt x="2728" y="4300"/>
                  <a:pt x="2729" y="4300"/>
                  <a:pt x="2730" y="4300"/>
                </a:cubicBezTo>
                <a:cubicBezTo>
                  <a:pt x="2747" y="4312"/>
                  <a:pt x="2735" y="4340"/>
                  <a:pt x="2724" y="4357"/>
                </a:cubicBezTo>
                <a:cubicBezTo>
                  <a:pt x="2721" y="4358"/>
                  <a:pt x="2719" y="4358"/>
                  <a:pt x="2717" y="4358"/>
                </a:cubicBezTo>
                <a:cubicBezTo>
                  <a:pt x="2693" y="4358"/>
                  <a:pt x="2702" y="4300"/>
                  <a:pt x="2727" y="4300"/>
                </a:cubicBezTo>
                <a:close/>
                <a:moveTo>
                  <a:pt x="2162" y="4323"/>
                </a:moveTo>
                <a:cubicBezTo>
                  <a:pt x="2151" y="4357"/>
                  <a:pt x="2111" y="4380"/>
                  <a:pt x="2105" y="4419"/>
                </a:cubicBezTo>
                <a:cubicBezTo>
                  <a:pt x="2100" y="4419"/>
                  <a:pt x="2094" y="4425"/>
                  <a:pt x="2088" y="4425"/>
                </a:cubicBezTo>
                <a:cubicBezTo>
                  <a:pt x="2094" y="4414"/>
                  <a:pt x="2111" y="4391"/>
                  <a:pt x="2117" y="4380"/>
                </a:cubicBezTo>
                <a:cubicBezTo>
                  <a:pt x="2117" y="4380"/>
                  <a:pt x="2111" y="4374"/>
                  <a:pt x="2111" y="4374"/>
                </a:cubicBezTo>
                <a:lnTo>
                  <a:pt x="2111" y="4368"/>
                </a:lnTo>
                <a:cubicBezTo>
                  <a:pt x="2128" y="4351"/>
                  <a:pt x="2140" y="4334"/>
                  <a:pt x="2162" y="4323"/>
                </a:cubicBezTo>
                <a:close/>
                <a:moveTo>
                  <a:pt x="2610" y="3188"/>
                </a:moveTo>
                <a:lnTo>
                  <a:pt x="2610" y="3188"/>
                </a:lnTo>
                <a:cubicBezTo>
                  <a:pt x="2525" y="3307"/>
                  <a:pt x="2423" y="3415"/>
                  <a:pt x="2327" y="3529"/>
                </a:cubicBezTo>
                <a:cubicBezTo>
                  <a:pt x="2310" y="3557"/>
                  <a:pt x="2270" y="3574"/>
                  <a:pt x="2276" y="3608"/>
                </a:cubicBezTo>
                <a:cubicBezTo>
                  <a:pt x="2287" y="3602"/>
                  <a:pt x="2310" y="3597"/>
                  <a:pt x="2321" y="3597"/>
                </a:cubicBezTo>
                <a:cubicBezTo>
                  <a:pt x="2327" y="3608"/>
                  <a:pt x="2344" y="3636"/>
                  <a:pt x="2349" y="3648"/>
                </a:cubicBezTo>
                <a:cubicBezTo>
                  <a:pt x="2332" y="3653"/>
                  <a:pt x="2315" y="3653"/>
                  <a:pt x="2298" y="3659"/>
                </a:cubicBezTo>
                <a:cubicBezTo>
                  <a:pt x="2287" y="3636"/>
                  <a:pt x="2270" y="3625"/>
                  <a:pt x="2247" y="3625"/>
                </a:cubicBezTo>
                <a:cubicBezTo>
                  <a:pt x="2185" y="3670"/>
                  <a:pt x="2157" y="3750"/>
                  <a:pt x="2100" y="3801"/>
                </a:cubicBezTo>
                <a:cubicBezTo>
                  <a:pt x="2077" y="3835"/>
                  <a:pt x="2037" y="3869"/>
                  <a:pt x="2032" y="3914"/>
                </a:cubicBezTo>
                <a:cubicBezTo>
                  <a:pt x="2071" y="3897"/>
                  <a:pt x="2100" y="3869"/>
                  <a:pt x="2105" y="3829"/>
                </a:cubicBezTo>
                <a:cubicBezTo>
                  <a:pt x="2128" y="3816"/>
                  <a:pt x="2147" y="3769"/>
                  <a:pt x="2175" y="3769"/>
                </a:cubicBezTo>
                <a:cubicBezTo>
                  <a:pt x="2181" y="3769"/>
                  <a:pt x="2189" y="3772"/>
                  <a:pt x="2196" y="3778"/>
                </a:cubicBezTo>
                <a:cubicBezTo>
                  <a:pt x="2179" y="3795"/>
                  <a:pt x="2174" y="3818"/>
                  <a:pt x="2185" y="3846"/>
                </a:cubicBezTo>
                <a:cubicBezTo>
                  <a:pt x="2174" y="3841"/>
                  <a:pt x="2157" y="3835"/>
                  <a:pt x="2145" y="3829"/>
                </a:cubicBezTo>
                <a:lnTo>
                  <a:pt x="2145" y="3880"/>
                </a:lnTo>
                <a:cubicBezTo>
                  <a:pt x="2140" y="3897"/>
                  <a:pt x="2128" y="3914"/>
                  <a:pt x="2117" y="3931"/>
                </a:cubicBezTo>
                <a:cubicBezTo>
                  <a:pt x="2105" y="3920"/>
                  <a:pt x="2094" y="3897"/>
                  <a:pt x="2088" y="3886"/>
                </a:cubicBezTo>
                <a:cubicBezTo>
                  <a:pt x="2088" y="3914"/>
                  <a:pt x="2088" y="3937"/>
                  <a:pt x="2088" y="3965"/>
                </a:cubicBezTo>
                <a:cubicBezTo>
                  <a:pt x="2083" y="3960"/>
                  <a:pt x="2071" y="3954"/>
                  <a:pt x="2066" y="3948"/>
                </a:cubicBezTo>
                <a:cubicBezTo>
                  <a:pt x="2026" y="3999"/>
                  <a:pt x="1986" y="4051"/>
                  <a:pt x="1952" y="4107"/>
                </a:cubicBezTo>
                <a:cubicBezTo>
                  <a:pt x="1952" y="4158"/>
                  <a:pt x="1896" y="4170"/>
                  <a:pt x="1862" y="4192"/>
                </a:cubicBezTo>
                <a:cubicBezTo>
                  <a:pt x="1879" y="4096"/>
                  <a:pt x="1969" y="4033"/>
                  <a:pt x="2020" y="3948"/>
                </a:cubicBezTo>
                <a:cubicBezTo>
                  <a:pt x="2044" y="3940"/>
                  <a:pt x="2021" y="3910"/>
                  <a:pt x="2005" y="3910"/>
                </a:cubicBezTo>
                <a:cubicBezTo>
                  <a:pt x="1998" y="3910"/>
                  <a:pt x="1992" y="3916"/>
                  <a:pt x="1992" y="3931"/>
                </a:cubicBezTo>
                <a:cubicBezTo>
                  <a:pt x="1890" y="4068"/>
                  <a:pt x="1788" y="4198"/>
                  <a:pt x="1691" y="4334"/>
                </a:cubicBezTo>
                <a:cubicBezTo>
                  <a:pt x="1657" y="4380"/>
                  <a:pt x="1623" y="4431"/>
                  <a:pt x="1583" y="4476"/>
                </a:cubicBezTo>
                <a:cubicBezTo>
                  <a:pt x="1618" y="4380"/>
                  <a:pt x="1691" y="4312"/>
                  <a:pt x="1742" y="4232"/>
                </a:cubicBezTo>
                <a:cubicBezTo>
                  <a:pt x="1737" y="4226"/>
                  <a:pt x="1731" y="4215"/>
                  <a:pt x="1725" y="4209"/>
                </a:cubicBezTo>
                <a:lnTo>
                  <a:pt x="1725" y="4209"/>
                </a:lnTo>
                <a:cubicBezTo>
                  <a:pt x="1737" y="4215"/>
                  <a:pt x="1754" y="4221"/>
                  <a:pt x="1765" y="4226"/>
                </a:cubicBezTo>
                <a:cubicBezTo>
                  <a:pt x="1765" y="4209"/>
                  <a:pt x="1771" y="4187"/>
                  <a:pt x="1771" y="4170"/>
                </a:cubicBezTo>
                <a:cubicBezTo>
                  <a:pt x="1782" y="4164"/>
                  <a:pt x="1799" y="4153"/>
                  <a:pt x="1805" y="4141"/>
                </a:cubicBezTo>
                <a:cubicBezTo>
                  <a:pt x="1805" y="4136"/>
                  <a:pt x="1805" y="4113"/>
                  <a:pt x="1805" y="4107"/>
                </a:cubicBezTo>
                <a:cubicBezTo>
                  <a:pt x="1810" y="4102"/>
                  <a:pt x="1827" y="4102"/>
                  <a:pt x="1833" y="4096"/>
                </a:cubicBezTo>
                <a:cubicBezTo>
                  <a:pt x="1975" y="3869"/>
                  <a:pt x="2179" y="3682"/>
                  <a:pt x="2332" y="3460"/>
                </a:cubicBezTo>
                <a:cubicBezTo>
                  <a:pt x="2440" y="3387"/>
                  <a:pt x="2503" y="3262"/>
                  <a:pt x="2610" y="3188"/>
                </a:cubicBezTo>
                <a:close/>
                <a:moveTo>
                  <a:pt x="1691" y="4442"/>
                </a:moveTo>
                <a:cubicBezTo>
                  <a:pt x="1691" y="4442"/>
                  <a:pt x="1697" y="4442"/>
                  <a:pt x="1697" y="4448"/>
                </a:cubicBezTo>
                <a:cubicBezTo>
                  <a:pt x="1686" y="4459"/>
                  <a:pt x="1680" y="4470"/>
                  <a:pt x="1674" y="4482"/>
                </a:cubicBezTo>
                <a:cubicBezTo>
                  <a:pt x="1669" y="4465"/>
                  <a:pt x="1674" y="4442"/>
                  <a:pt x="1691" y="4442"/>
                </a:cubicBezTo>
                <a:close/>
                <a:moveTo>
                  <a:pt x="1691" y="4493"/>
                </a:moveTo>
                <a:cubicBezTo>
                  <a:pt x="1691" y="4493"/>
                  <a:pt x="1686" y="4493"/>
                  <a:pt x="1686" y="4499"/>
                </a:cubicBezTo>
                <a:cubicBezTo>
                  <a:pt x="1686" y="4499"/>
                  <a:pt x="1686" y="4493"/>
                  <a:pt x="1680" y="4493"/>
                </a:cubicBezTo>
                <a:close/>
                <a:moveTo>
                  <a:pt x="1646" y="4493"/>
                </a:moveTo>
                <a:cubicBezTo>
                  <a:pt x="1669" y="4493"/>
                  <a:pt x="1674" y="4504"/>
                  <a:pt x="1663" y="4527"/>
                </a:cubicBezTo>
                <a:cubicBezTo>
                  <a:pt x="1635" y="4527"/>
                  <a:pt x="1629" y="4516"/>
                  <a:pt x="1646" y="4493"/>
                </a:cubicBezTo>
                <a:close/>
                <a:moveTo>
                  <a:pt x="2032" y="4516"/>
                </a:moveTo>
                <a:cubicBezTo>
                  <a:pt x="2026" y="4533"/>
                  <a:pt x="2015" y="4544"/>
                  <a:pt x="2003" y="4561"/>
                </a:cubicBezTo>
                <a:cubicBezTo>
                  <a:pt x="2003" y="4538"/>
                  <a:pt x="2015" y="4527"/>
                  <a:pt x="2032" y="4516"/>
                </a:cubicBezTo>
                <a:close/>
                <a:moveTo>
                  <a:pt x="2300" y="4538"/>
                </a:moveTo>
                <a:cubicBezTo>
                  <a:pt x="2301" y="4538"/>
                  <a:pt x="2303" y="4538"/>
                  <a:pt x="2304" y="4538"/>
                </a:cubicBezTo>
                <a:cubicBezTo>
                  <a:pt x="2320" y="4554"/>
                  <a:pt x="2302" y="4584"/>
                  <a:pt x="2285" y="4584"/>
                </a:cubicBezTo>
                <a:cubicBezTo>
                  <a:pt x="2284" y="4584"/>
                  <a:pt x="2283" y="4584"/>
                  <a:pt x="2281" y="4584"/>
                </a:cubicBezTo>
                <a:cubicBezTo>
                  <a:pt x="2265" y="4573"/>
                  <a:pt x="2279" y="4538"/>
                  <a:pt x="2300" y="4538"/>
                </a:cubicBezTo>
                <a:close/>
                <a:moveTo>
                  <a:pt x="2962" y="4124"/>
                </a:moveTo>
                <a:cubicBezTo>
                  <a:pt x="2832" y="4277"/>
                  <a:pt x="2701" y="4436"/>
                  <a:pt x="2582" y="4601"/>
                </a:cubicBezTo>
                <a:lnTo>
                  <a:pt x="2582" y="4595"/>
                </a:lnTo>
                <a:cubicBezTo>
                  <a:pt x="2622" y="4538"/>
                  <a:pt x="2679" y="4487"/>
                  <a:pt x="2690" y="4414"/>
                </a:cubicBezTo>
                <a:lnTo>
                  <a:pt x="2690" y="4414"/>
                </a:lnTo>
                <a:cubicBezTo>
                  <a:pt x="2679" y="4419"/>
                  <a:pt x="2650" y="4431"/>
                  <a:pt x="2633" y="4431"/>
                </a:cubicBezTo>
                <a:cubicBezTo>
                  <a:pt x="2639" y="4419"/>
                  <a:pt x="2639" y="4402"/>
                  <a:pt x="2639" y="4391"/>
                </a:cubicBezTo>
                <a:cubicBezTo>
                  <a:pt x="2656" y="4397"/>
                  <a:pt x="2667" y="4397"/>
                  <a:pt x="2679" y="4402"/>
                </a:cubicBezTo>
                <a:lnTo>
                  <a:pt x="2679" y="4363"/>
                </a:lnTo>
                <a:cubicBezTo>
                  <a:pt x="2684" y="4385"/>
                  <a:pt x="2690" y="4408"/>
                  <a:pt x="2696" y="4431"/>
                </a:cubicBezTo>
                <a:cubicBezTo>
                  <a:pt x="2798" y="4340"/>
                  <a:pt x="2860" y="4209"/>
                  <a:pt x="2962" y="4124"/>
                </a:cubicBezTo>
                <a:close/>
                <a:moveTo>
                  <a:pt x="2537" y="4601"/>
                </a:moveTo>
                <a:lnTo>
                  <a:pt x="2514" y="4629"/>
                </a:lnTo>
                <a:lnTo>
                  <a:pt x="2554" y="4635"/>
                </a:lnTo>
                <a:cubicBezTo>
                  <a:pt x="2542" y="4646"/>
                  <a:pt x="2537" y="4658"/>
                  <a:pt x="2531" y="4663"/>
                </a:cubicBezTo>
                <a:cubicBezTo>
                  <a:pt x="2525" y="4658"/>
                  <a:pt x="2520" y="4641"/>
                  <a:pt x="2520" y="4635"/>
                </a:cubicBezTo>
                <a:cubicBezTo>
                  <a:pt x="2508" y="4646"/>
                  <a:pt x="2491" y="4663"/>
                  <a:pt x="2486" y="4675"/>
                </a:cubicBezTo>
                <a:cubicBezTo>
                  <a:pt x="2469" y="4675"/>
                  <a:pt x="2452" y="4675"/>
                  <a:pt x="2440" y="4680"/>
                </a:cubicBezTo>
                <a:cubicBezTo>
                  <a:pt x="2469" y="4646"/>
                  <a:pt x="2503" y="4624"/>
                  <a:pt x="2537" y="4601"/>
                </a:cubicBezTo>
                <a:close/>
                <a:moveTo>
                  <a:pt x="16727" y="4953"/>
                </a:moveTo>
                <a:cubicBezTo>
                  <a:pt x="16727" y="4958"/>
                  <a:pt x="16733" y="4964"/>
                  <a:pt x="16733" y="4970"/>
                </a:cubicBezTo>
                <a:cubicBezTo>
                  <a:pt x="16727" y="4970"/>
                  <a:pt x="16721" y="4964"/>
                  <a:pt x="16716" y="4958"/>
                </a:cubicBezTo>
                <a:cubicBezTo>
                  <a:pt x="16716" y="4958"/>
                  <a:pt x="16727" y="4953"/>
                  <a:pt x="16727" y="4953"/>
                </a:cubicBezTo>
                <a:close/>
                <a:moveTo>
                  <a:pt x="1549" y="4544"/>
                </a:moveTo>
                <a:cubicBezTo>
                  <a:pt x="1487" y="4663"/>
                  <a:pt x="1419" y="4782"/>
                  <a:pt x="1357" y="4902"/>
                </a:cubicBezTo>
                <a:cubicBezTo>
                  <a:pt x="1334" y="4930"/>
                  <a:pt x="1317" y="4958"/>
                  <a:pt x="1294" y="4987"/>
                </a:cubicBezTo>
                <a:lnTo>
                  <a:pt x="1283" y="4987"/>
                </a:lnTo>
                <a:cubicBezTo>
                  <a:pt x="1288" y="4981"/>
                  <a:pt x="1288" y="4981"/>
                  <a:pt x="1294" y="4975"/>
                </a:cubicBezTo>
                <a:cubicBezTo>
                  <a:pt x="1288" y="4958"/>
                  <a:pt x="1288" y="4941"/>
                  <a:pt x="1283" y="4924"/>
                </a:cubicBezTo>
                <a:cubicBezTo>
                  <a:pt x="1391" y="4833"/>
                  <a:pt x="1402" y="4669"/>
                  <a:pt x="1515" y="4590"/>
                </a:cubicBezTo>
                <a:cubicBezTo>
                  <a:pt x="1510" y="4584"/>
                  <a:pt x="1498" y="4572"/>
                  <a:pt x="1493" y="4567"/>
                </a:cubicBezTo>
                <a:cubicBezTo>
                  <a:pt x="1515" y="4561"/>
                  <a:pt x="1532" y="4555"/>
                  <a:pt x="1549" y="4544"/>
                </a:cubicBezTo>
                <a:close/>
                <a:moveTo>
                  <a:pt x="16735" y="4980"/>
                </a:moveTo>
                <a:lnTo>
                  <a:pt x="16735" y="4980"/>
                </a:lnTo>
                <a:cubicBezTo>
                  <a:pt x="16737" y="4982"/>
                  <a:pt x="16741" y="4983"/>
                  <a:pt x="16744" y="4987"/>
                </a:cubicBezTo>
                <a:cubicBezTo>
                  <a:pt x="16744" y="4990"/>
                  <a:pt x="16744" y="4994"/>
                  <a:pt x="16745" y="4998"/>
                </a:cubicBezTo>
                <a:lnTo>
                  <a:pt x="16745" y="4998"/>
                </a:lnTo>
                <a:cubicBezTo>
                  <a:pt x="16742" y="4993"/>
                  <a:pt x="16738" y="4987"/>
                  <a:pt x="16735" y="4980"/>
                </a:cubicBezTo>
                <a:close/>
                <a:moveTo>
                  <a:pt x="17100" y="4985"/>
                </a:moveTo>
                <a:cubicBezTo>
                  <a:pt x="17104" y="4985"/>
                  <a:pt x="17108" y="4986"/>
                  <a:pt x="17113" y="4987"/>
                </a:cubicBezTo>
                <a:cubicBezTo>
                  <a:pt x="17127" y="5010"/>
                  <a:pt x="17125" y="5022"/>
                  <a:pt x="17108" y="5022"/>
                </a:cubicBezTo>
                <a:cubicBezTo>
                  <a:pt x="17105" y="5022"/>
                  <a:pt x="17100" y="5022"/>
                  <a:pt x="17096" y="5021"/>
                </a:cubicBezTo>
                <a:cubicBezTo>
                  <a:pt x="17081" y="4997"/>
                  <a:pt x="17083" y="4985"/>
                  <a:pt x="17100" y="4985"/>
                </a:cubicBezTo>
                <a:close/>
                <a:moveTo>
                  <a:pt x="1396" y="4902"/>
                </a:moveTo>
                <a:cubicBezTo>
                  <a:pt x="1396" y="4907"/>
                  <a:pt x="1396" y="4919"/>
                  <a:pt x="1396" y="4924"/>
                </a:cubicBezTo>
                <a:cubicBezTo>
                  <a:pt x="1368" y="4947"/>
                  <a:pt x="1357" y="4998"/>
                  <a:pt x="1374" y="5032"/>
                </a:cubicBezTo>
                <a:cubicBezTo>
                  <a:pt x="1362" y="5026"/>
                  <a:pt x="1345" y="5015"/>
                  <a:pt x="1334" y="5009"/>
                </a:cubicBezTo>
                <a:cubicBezTo>
                  <a:pt x="1351" y="4970"/>
                  <a:pt x="1374" y="4936"/>
                  <a:pt x="1396" y="4902"/>
                </a:cubicBezTo>
                <a:close/>
                <a:moveTo>
                  <a:pt x="1254" y="5026"/>
                </a:moveTo>
                <a:cubicBezTo>
                  <a:pt x="1254" y="5038"/>
                  <a:pt x="1254" y="5043"/>
                  <a:pt x="1254" y="5055"/>
                </a:cubicBezTo>
                <a:cubicBezTo>
                  <a:pt x="1249" y="5055"/>
                  <a:pt x="1243" y="5055"/>
                  <a:pt x="1237" y="5060"/>
                </a:cubicBezTo>
                <a:cubicBezTo>
                  <a:pt x="1243" y="5049"/>
                  <a:pt x="1249" y="5038"/>
                  <a:pt x="1254" y="5026"/>
                </a:cubicBezTo>
                <a:close/>
                <a:moveTo>
                  <a:pt x="1322" y="5026"/>
                </a:moveTo>
                <a:cubicBezTo>
                  <a:pt x="1340" y="5026"/>
                  <a:pt x="1351" y="5032"/>
                  <a:pt x="1362" y="5032"/>
                </a:cubicBezTo>
                <a:cubicBezTo>
                  <a:pt x="1362" y="5038"/>
                  <a:pt x="1362" y="5043"/>
                  <a:pt x="1362" y="5043"/>
                </a:cubicBezTo>
                <a:cubicBezTo>
                  <a:pt x="1357" y="5049"/>
                  <a:pt x="1351" y="5060"/>
                  <a:pt x="1345" y="5066"/>
                </a:cubicBezTo>
                <a:cubicBezTo>
                  <a:pt x="1334" y="5060"/>
                  <a:pt x="1322" y="5049"/>
                  <a:pt x="1317" y="5049"/>
                </a:cubicBezTo>
                <a:cubicBezTo>
                  <a:pt x="1317" y="5038"/>
                  <a:pt x="1322" y="5032"/>
                  <a:pt x="1322" y="5026"/>
                </a:cubicBezTo>
                <a:close/>
                <a:moveTo>
                  <a:pt x="17158" y="5072"/>
                </a:moveTo>
                <a:cubicBezTo>
                  <a:pt x="17167" y="5091"/>
                  <a:pt x="17165" y="5102"/>
                  <a:pt x="17148" y="5102"/>
                </a:cubicBezTo>
                <a:cubicBezTo>
                  <a:pt x="17144" y="5102"/>
                  <a:pt x="17140" y="5101"/>
                  <a:pt x="17135" y="5100"/>
                </a:cubicBezTo>
                <a:cubicBezTo>
                  <a:pt x="17124" y="5077"/>
                  <a:pt x="17135" y="5072"/>
                  <a:pt x="17158" y="5072"/>
                </a:cubicBezTo>
                <a:close/>
                <a:moveTo>
                  <a:pt x="1203" y="5146"/>
                </a:moveTo>
                <a:lnTo>
                  <a:pt x="1203" y="5151"/>
                </a:lnTo>
                <a:cubicBezTo>
                  <a:pt x="1203" y="5151"/>
                  <a:pt x="1203" y="5157"/>
                  <a:pt x="1198" y="5163"/>
                </a:cubicBezTo>
                <a:cubicBezTo>
                  <a:pt x="1198" y="5157"/>
                  <a:pt x="1203" y="5151"/>
                  <a:pt x="1203" y="5146"/>
                </a:cubicBezTo>
                <a:close/>
                <a:moveTo>
                  <a:pt x="1340" y="5077"/>
                </a:moveTo>
                <a:cubicBezTo>
                  <a:pt x="1340" y="5089"/>
                  <a:pt x="1334" y="5100"/>
                  <a:pt x="1334" y="5112"/>
                </a:cubicBezTo>
                <a:cubicBezTo>
                  <a:pt x="1328" y="5117"/>
                  <a:pt x="1328" y="5123"/>
                  <a:pt x="1322" y="5123"/>
                </a:cubicBezTo>
                <a:lnTo>
                  <a:pt x="1317" y="5129"/>
                </a:lnTo>
                <a:lnTo>
                  <a:pt x="1322" y="5129"/>
                </a:lnTo>
                <a:cubicBezTo>
                  <a:pt x="1311" y="5140"/>
                  <a:pt x="1305" y="5151"/>
                  <a:pt x="1300" y="5163"/>
                </a:cubicBezTo>
                <a:lnTo>
                  <a:pt x="1266" y="5163"/>
                </a:lnTo>
                <a:cubicBezTo>
                  <a:pt x="1266" y="5157"/>
                  <a:pt x="1271" y="5151"/>
                  <a:pt x="1271" y="5151"/>
                </a:cubicBezTo>
                <a:cubicBezTo>
                  <a:pt x="1277" y="5146"/>
                  <a:pt x="1294" y="5134"/>
                  <a:pt x="1300" y="5129"/>
                </a:cubicBezTo>
                <a:lnTo>
                  <a:pt x="1305" y="5106"/>
                </a:lnTo>
                <a:cubicBezTo>
                  <a:pt x="1317" y="5094"/>
                  <a:pt x="1328" y="5083"/>
                  <a:pt x="1340" y="5077"/>
                </a:cubicBezTo>
                <a:close/>
                <a:moveTo>
                  <a:pt x="1260" y="5094"/>
                </a:moveTo>
                <a:lnTo>
                  <a:pt x="1260" y="5094"/>
                </a:lnTo>
                <a:cubicBezTo>
                  <a:pt x="1243" y="5134"/>
                  <a:pt x="1226" y="5174"/>
                  <a:pt x="1209" y="5208"/>
                </a:cubicBezTo>
                <a:lnTo>
                  <a:pt x="1203" y="5208"/>
                </a:lnTo>
                <a:cubicBezTo>
                  <a:pt x="1215" y="5168"/>
                  <a:pt x="1237" y="5134"/>
                  <a:pt x="1260" y="5094"/>
                </a:cubicBezTo>
                <a:close/>
                <a:moveTo>
                  <a:pt x="16778" y="5043"/>
                </a:moveTo>
                <a:cubicBezTo>
                  <a:pt x="16789" y="5077"/>
                  <a:pt x="16806" y="5112"/>
                  <a:pt x="16835" y="5129"/>
                </a:cubicBezTo>
                <a:cubicBezTo>
                  <a:pt x="16852" y="5157"/>
                  <a:pt x="16863" y="5180"/>
                  <a:pt x="16880" y="5208"/>
                </a:cubicBezTo>
                <a:cubicBezTo>
                  <a:pt x="16880" y="5214"/>
                  <a:pt x="16874" y="5219"/>
                  <a:pt x="16874" y="5225"/>
                </a:cubicBezTo>
                <a:cubicBezTo>
                  <a:pt x="16835" y="5168"/>
                  <a:pt x="16801" y="5112"/>
                  <a:pt x="16767" y="5049"/>
                </a:cubicBezTo>
                <a:cubicBezTo>
                  <a:pt x="16767" y="5049"/>
                  <a:pt x="16778" y="5049"/>
                  <a:pt x="16778" y="5043"/>
                </a:cubicBezTo>
                <a:close/>
                <a:moveTo>
                  <a:pt x="17207" y="5187"/>
                </a:moveTo>
                <a:cubicBezTo>
                  <a:pt x="17225" y="5187"/>
                  <a:pt x="17252" y="5219"/>
                  <a:pt x="17221" y="5231"/>
                </a:cubicBezTo>
                <a:cubicBezTo>
                  <a:pt x="17215" y="5225"/>
                  <a:pt x="17203" y="5214"/>
                  <a:pt x="17192" y="5208"/>
                </a:cubicBezTo>
                <a:cubicBezTo>
                  <a:pt x="17192" y="5193"/>
                  <a:pt x="17199" y="5187"/>
                  <a:pt x="17207" y="5187"/>
                </a:cubicBezTo>
                <a:close/>
                <a:moveTo>
                  <a:pt x="16897" y="5248"/>
                </a:moveTo>
                <a:cubicBezTo>
                  <a:pt x="16908" y="5265"/>
                  <a:pt x="16914" y="5276"/>
                  <a:pt x="16925" y="5293"/>
                </a:cubicBezTo>
                <a:cubicBezTo>
                  <a:pt x="16920" y="5299"/>
                  <a:pt x="16920" y="5304"/>
                  <a:pt x="16920" y="5310"/>
                </a:cubicBezTo>
                <a:cubicBezTo>
                  <a:pt x="16908" y="5299"/>
                  <a:pt x="16903" y="5287"/>
                  <a:pt x="16897" y="5270"/>
                </a:cubicBezTo>
                <a:lnTo>
                  <a:pt x="16897" y="5248"/>
                </a:lnTo>
                <a:close/>
                <a:moveTo>
                  <a:pt x="17561" y="5338"/>
                </a:moveTo>
                <a:cubicBezTo>
                  <a:pt x="17567" y="5338"/>
                  <a:pt x="17584" y="5350"/>
                  <a:pt x="17589" y="5355"/>
                </a:cubicBezTo>
                <a:cubicBezTo>
                  <a:pt x="17588" y="5366"/>
                  <a:pt x="17581" y="5370"/>
                  <a:pt x="17574" y="5370"/>
                </a:cubicBezTo>
                <a:cubicBezTo>
                  <a:pt x="17557" y="5370"/>
                  <a:pt x="17537" y="5350"/>
                  <a:pt x="17561" y="5338"/>
                </a:cubicBezTo>
                <a:close/>
                <a:moveTo>
                  <a:pt x="16948" y="5333"/>
                </a:moveTo>
                <a:cubicBezTo>
                  <a:pt x="16948" y="5344"/>
                  <a:pt x="16954" y="5355"/>
                  <a:pt x="16960" y="5367"/>
                </a:cubicBezTo>
                <a:lnTo>
                  <a:pt x="16954" y="5378"/>
                </a:lnTo>
                <a:lnTo>
                  <a:pt x="16954" y="5373"/>
                </a:lnTo>
                <a:lnTo>
                  <a:pt x="16948" y="5373"/>
                </a:lnTo>
                <a:cubicBezTo>
                  <a:pt x="16942" y="5361"/>
                  <a:pt x="16931" y="5344"/>
                  <a:pt x="16925" y="5333"/>
                </a:cubicBezTo>
                <a:close/>
                <a:moveTo>
                  <a:pt x="17260" y="5236"/>
                </a:moveTo>
                <a:cubicBezTo>
                  <a:pt x="17294" y="5293"/>
                  <a:pt x="17323" y="5350"/>
                  <a:pt x="17345" y="5407"/>
                </a:cubicBezTo>
                <a:cubicBezTo>
                  <a:pt x="17283" y="5378"/>
                  <a:pt x="17255" y="5310"/>
                  <a:pt x="17215" y="5259"/>
                </a:cubicBezTo>
                <a:cubicBezTo>
                  <a:pt x="17226" y="5253"/>
                  <a:pt x="17243" y="5242"/>
                  <a:pt x="17260" y="5236"/>
                </a:cubicBezTo>
                <a:close/>
                <a:moveTo>
                  <a:pt x="2196" y="5129"/>
                </a:moveTo>
                <a:lnTo>
                  <a:pt x="2196" y="5129"/>
                </a:lnTo>
                <a:cubicBezTo>
                  <a:pt x="2191" y="5163"/>
                  <a:pt x="2168" y="5191"/>
                  <a:pt x="2162" y="5219"/>
                </a:cubicBezTo>
                <a:cubicBezTo>
                  <a:pt x="2145" y="5248"/>
                  <a:pt x="2128" y="5276"/>
                  <a:pt x="2105" y="5310"/>
                </a:cubicBezTo>
                <a:cubicBezTo>
                  <a:pt x="2094" y="5321"/>
                  <a:pt x="2088" y="5338"/>
                  <a:pt x="2077" y="5355"/>
                </a:cubicBezTo>
                <a:cubicBezTo>
                  <a:pt x="2066" y="5378"/>
                  <a:pt x="2054" y="5395"/>
                  <a:pt x="2043" y="5418"/>
                </a:cubicBezTo>
                <a:cubicBezTo>
                  <a:pt x="2049" y="5373"/>
                  <a:pt x="2060" y="5327"/>
                  <a:pt x="2100" y="5304"/>
                </a:cubicBezTo>
                <a:cubicBezTo>
                  <a:pt x="2100" y="5299"/>
                  <a:pt x="2100" y="5282"/>
                  <a:pt x="2100" y="5276"/>
                </a:cubicBezTo>
                <a:cubicBezTo>
                  <a:pt x="2117" y="5253"/>
                  <a:pt x="2140" y="5236"/>
                  <a:pt x="2134" y="5214"/>
                </a:cubicBezTo>
                <a:cubicBezTo>
                  <a:pt x="2157" y="5197"/>
                  <a:pt x="2174" y="5174"/>
                  <a:pt x="2168" y="5146"/>
                </a:cubicBezTo>
                <a:cubicBezTo>
                  <a:pt x="2174" y="5146"/>
                  <a:pt x="2191" y="5134"/>
                  <a:pt x="2196" y="5129"/>
                </a:cubicBezTo>
                <a:close/>
                <a:moveTo>
                  <a:pt x="17343" y="5410"/>
                </a:moveTo>
                <a:cubicBezTo>
                  <a:pt x="17352" y="5410"/>
                  <a:pt x="17360" y="5414"/>
                  <a:pt x="17362" y="5424"/>
                </a:cubicBezTo>
                <a:cubicBezTo>
                  <a:pt x="17366" y="5440"/>
                  <a:pt x="17351" y="5451"/>
                  <a:pt x="17338" y="5451"/>
                </a:cubicBezTo>
                <a:cubicBezTo>
                  <a:pt x="17330" y="5451"/>
                  <a:pt x="17323" y="5446"/>
                  <a:pt x="17323" y="5435"/>
                </a:cubicBezTo>
                <a:cubicBezTo>
                  <a:pt x="17319" y="5418"/>
                  <a:pt x="17331" y="5410"/>
                  <a:pt x="17343" y="5410"/>
                </a:cubicBezTo>
                <a:close/>
                <a:moveTo>
                  <a:pt x="16994" y="5424"/>
                </a:moveTo>
                <a:cubicBezTo>
                  <a:pt x="16999" y="5435"/>
                  <a:pt x="16999" y="5441"/>
                  <a:pt x="17005" y="5452"/>
                </a:cubicBezTo>
                <a:cubicBezTo>
                  <a:pt x="16999" y="5452"/>
                  <a:pt x="16994" y="5446"/>
                  <a:pt x="16988" y="5446"/>
                </a:cubicBezTo>
                <a:cubicBezTo>
                  <a:pt x="16988" y="5441"/>
                  <a:pt x="16988" y="5435"/>
                  <a:pt x="16994" y="5424"/>
                </a:cubicBezTo>
                <a:close/>
                <a:moveTo>
                  <a:pt x="17374" y="5480"/>
                </a:moveTo>
                <a:cubicBezTo>
                  <a:pt x="17381" y="5480"/>
                  <a:pt x="17388" y="5485"/>
                  <a:pt x="17391" y="5497"/>
                </a:cubicBezTo>
                <a:cubicBezTo>
                  <a:pt x="17383" y="5505"/>
                  <a:pt x="17376" y="5509"/>
                  <a:pt x="17370" y="5509"/>
                </a:cubicBezTo>
                <a:cubicBezTo>
                  <a:pt x="17363" y="5509"/>
                  <a:pt x="17357" y="5504"/>
                  <a:pt x="17351" y="5492"/>
                </a:cubicBezTo>
                <a:cubicBezTo>
                  <a:pt x="17359" y="5484"/>
                  <a:pt x="17367" y="5480"/>
                  <a:pt x="17374" y="5480"/>
                </a:cubicBezTo>
                <a:close/>
                <a:moveTo>
                  <a:pt x="17016" y="5469"/>
                </a:moveTo>
                <a:cubicBezTo>
                  <a:pt x="17022" y="5480"/>
                  <a:pt x="17028" y="5497"/>
                  <a:pt x="17039" y="5509"/>
                </a:cubicBezTo>
                <a:cubicBezTo>
                  <a:pt x="17033" y="5509"/>
                  <a:pt x="17022" y="5514"/>
                  <a:pt x="17022" y="5514"/>
                </a:cubicBezTo>
                <a:cubicBezTo>
                  <a:pt x="17016" y="5503"/>
                  <a:pt x="17011" y="5497"/>
                  <a:pt x="17005" y="5486"/>
                </a:cubicBezTo>
                <a:cubicBezTo>
                  <a:pt x="17011" y="5480"/>
                  <a:pt x="17011" y="5475"/>
                  <a:pt x="17016" y="5469"/>
                </a:cubicBezTo>
                <a:close/>
                <a:moveTo>
                  <a:pt x="16728" y="5450"/>
                </a:moveTo>
                <a:cubicBezTo>
                  <a:pt x="16745" y="5450"/>
                  <a:pt x="16781" y="5507"/>
                  <a:pt x="16750" y="5520"/>
                </a:cubicBezTo>
                <a:cubicBezTo>
                  <a:pt x="16738" y="5503"/>
                  <a:pt x="16733" y="5480"/>
                  <a:pt x="16721" y="5463"/>
                </a:cubicBezTo>
                <a:cubicBezTo>
                  <a:pt x="16721" y="5454"/>
                  <a:pt x="16724" y="5450"/>
                  <a:pt x="16728" y="5450"/>
                </a:cubicBezTo>
                <a:close/>
                <a:moveTo>
                  <a:pt x="17516" y="5367"/>
                </a:moveTo>
                <a:cubicBezTo>
                  <a:pt x="17538" y="5367"/>
                  <a:pt x="17550" y="5384"/>
                  <a:pt x="17567" y="5395"/>
                </a:cubicBezTo>
                <a:cubicBezTo>
                  <a:pt x="17572" y="5395"/>
                  <a:pt x="17584" y="5390"/>
                  <a:pt x="17589" y="5390"/>
                </a:cubicBezTo>
                <a:cubicBezTo>
                  <a:pt x="17595" y="5441"/>
                  <a:pt x="17635" y="5492"/>
                  <a:pt x="17640" y="5537"/>
                </a:cubicBezTo>
                <a:cubicBezTo>
                  <a:pt x="17635" y="5538"/>
                  <a:pt x="17630" y="5539"/>
                  <a:pt x="17625" y="5539"/>
                </a:cubicBezTo>
                <a:cubicBezTo>
                  <a:pt x="17610" y="5539"/>
                  <a:pt x="17599" y="5532"/>
                  <a:pt x="17595" y="5514"/>
                </a:cubicBezTo>
                <a:cubicBezTo>
                  <a:pt x="17567" y="5469"/>
                  <a:pt x="17550" y="5418"/>
                  <a:pt x="17516" y="5367"/>
                </a:cubicBezTo>
                <a:close/>
                <a:moveTo>
                  <a:pt x="1061" y="5537"/>
                </a:moveTo>
                <a:cubicBezTo>
                  <a:pt x="1061" y="5543"/>
                  <a:pt x="1056" y="5548"/>
                  <a:pt x="1056" y="5548"/>
                </a:cubicBezTo>
                <a:cubicBezTo>
                  <a:pt x="1056" y="5543"/>
                  <a:pt x="1056" y="5537"/>
                  <a:pt x="1050" y="5537"/>
                </a:cubicBezTo>
                <a:close/>
                <a:moveTo>
                  <a:pt x="16647" y="4158"/>
                </a:moveTo>
                <a:lnTo>
                  <a:pt x="16647" y="4158"/>
                </a:lnTo>
                <a:cubicBezTo>
                  <a:pt x="16727" y="4221"/>
                  <a:pt x="16761" y="4317"/>
                  <a:pt x="16823" y="4397"/>
                </a:cubicBezTo>
                <a:lnTo>
                  <a:pt x="16846" y="4385"/>
                </a:lnTo>
                <a:lnTo>
                  <a:pt x="16846" y="4385"/>
                </a:lnTo>
                <a:cubicBezTo>
                  <a:pt x="16840" y="4391"/>
                  <a:pt x="16829" y="4408"/>
                  <a:pt x="16818" y="4414"/>
                </a:cubicBezTo>
                <a:cubicBezTo>
                  <a:pt x="16835" y="4425"/>
                  <a:pt x="16857" y="4436"/>
                  <a:pt x="16869" y="4442"/>
                </a:cubicBezTo>
                <a:cubicBezTo>
                  <a:pt x="16869" y="4453"/>
                  <a:pt x="16880" y="4476"/>
                  <a:pt x="16880" y="4482"/>
                </a:cubicBezTo>
                <a:cubicBezTo>
                  <a:pt x="16891" y="4487"/>
                  <a:pt x="16908" y="4493"/>
                  <a:pt x="16914" y="4499"/>
                </a:cubicBezTo>
                <a:cubicBezTo>
                  <a:pt x="16914" y="4504"/>
                  <a:pt x="16914" y="4521"/>
                  <a:pt x="16914" y="4527"/>
                </a:cubicBezTo>
                <a:cubicBezTo>
                  <a:pt x="17079" y="4743"/>
                  <a:pt x="17181" y="4998"/>
                  <a:pt x="17334" y="5219"/>
                </a:cubicBezTo>
                <a:cubicBezTo>
                  <a:pt x="17368" y="5344"/>
                  <a:pt x="17459" y="5446"/>
                  <a:pt x="17493" y="5571"/>
                </a:cubicBezTo>
                <a:cubicBezTo>
                  <a:pt x="17408" y="5452"/>
                  <a:pt x="17345" y="5316"/>
                  <a:pt x="17272" y="5185"/>
                </a:cubicBezTo>
                <a:lnTo>
                  <a:pt x="17272" y="5191"/>
                </a:lnTo>
                <a:cubicBezTo>
                  <a:pt x="17255" y="5163"/>
                  <a:pt x="17255" y="5123"/>
                  <a:pt x="17221" y="5117"/>
                </a:cubicBezTo>
                <a:cubicBezTo>
                  <a:pt x="17221" y="5129"/>
                  <a:pt x="17215" y="5151"/>
                  <a:pt x="17215" y="5163"/>
                </a:cubicBezTo>
                <a:cubicBezTo>
                  <a:pt x="17198" y="5163"/>
                  <a:pt x="17169" y="5168"/>
                  <a:pt x="17152" y="5168"/>
                </a:cubicBezTo>
                <a:cubicBezTo>
                  <a:pt x="17158" y="5151"/>
                  <a:pt x="17158" y="5134"/>
                  <a:pt x="17164" y="5117"/>
                </a:cubicBezTo>
                <a:cubicBezTo>
                  <a:pt x="17186" y="5117"/>
                  <a:pt x="17203" y="5106"/>
                  <a:pt x="17209" y="5077"/>
                </a:cubicBezTo>
                <a:cubicBezTo>
                  <a:pt x="17192" y="5009"/>
                  <a:pt x="17130" y="4953"/>
                  <a:pt x="17096" y="4885"/>
                </a:cubicBezTo>
                <a:cubicBezTo>
                  <a:pt x="17079" y="4845"/>
                  <a:pt x="17062" y="4794"/>
                  <a:pt x="17016" y="4782"/>
                </a:cubicBezTo>
                <a:lnTo>
                  <a:pt x="17016" y="4782"/>
                </a:lnTo>
                <a:cubicBezTo>
                  <a:pt x="17016" y="4816"/>
                  <a:pt x="17033" y="4856"/>
                  <a:pt x="17067" y="4879"/>
                </a:cubicBezTo>
                <a:cubicBezTo>
                  <a:pt x="17073" y="4913"/>
                  <a:pt x="17135" y="4958"/>
                  <a:pt x="17090" y="4981"/>
                </a:cubicBezTo>
                <a:cubicBezTo>
                  <a:pt x="17073" y="4953"/>
                  <a:pt x="17056" y="4941"/>
                  <a:pt x="17028" y="4941"/>
                </a:cubicBezTo>
                <a:cubicBezTo>
                  <a:pt x="17033" y="4936"/>
                  <a:pt x="17045" y="4919"/>
                  <a:pt x="17056" y="4913"/>
                </a:cubicBezTo>
                <a:cubicBezTo>
                  <a:pt x="17045" y="4907"/>
                  <a:pt x="17016" y="4902"/>
                  <a:pt x="17005" y="4896"/>
                </a:cubicBezTo>
                <a:cubicBezTo>
                  <a:pt x="16994" y="4879"/>
                  <a:pt x="16982" y="4862"/>
                  <a:pt x="16971" y="4845"/>
                </a:cubicBezTo>
                <a:cubicBezTo>
                  <a:pt x="16988" y="4845"/>
                  <a:pt x="17011" y="4839"/>
                  <a:pt x="17022" y="4839"/>
                </a:cubicBezTo>
                <a:cubicBezTo>
                  <a:pt x="16999" y="4828"/>
                  <a:pt x="16977" y="4822"/>
                  <a:pt x="16948" y="4811"/>
                </a:cubicBezTo>
                <a:cubicBezTo>
                  <a:pt x="16954" y="4811"/>
                  <a:pt x="16971" y="4799"/>
                  <a:pt x="16977" y="4794"/>
                </a:cubicBezTo>
                <a:cubicBezTo>
                  <a:pt x="16937" y="4743"/>
                  <a:pt x="16903" y="4686"/>
                  <a:pt x="16863" y="4635"/>
                </a:cubicBezTo>
                <a:cubicBezTo>
                  <a:pt x="16818" y="4618"/>
                  <a:pt x="16823" y="4561"/>
                  <a:pt x="16812" y="4521"/>
                </a:cubicBezTo>
                <a:lnTo>
                  <a:pt x="16812" y="4521"/>
                </a:lnTo>
                <a:cubicBezTo>
                  <a:pt x="16903" y="4567"/>
                  <a:pt x="16931" y="4675"/>
                  <a:pt x="16988" y="4754"/>
                </a:cubicBezTo>
                <a:cubicBezTo>
                  <a:pt x="16988" y="4764"/>
                  <a:pt x="16994" y="4767"/>
                  <a:pt x="17001" y="4767"/>
                </a:cubicBezTo>
                <a:cubicBezTo>
                  <a:pt x="17020" y="4767"/>
                  <a:pt x="17049" y="4744"/>
                  <a:pt x="17016" y="4731"/>
                </a:cubicBezTo>
                <a:cubicBezTo>
                  <a:pt x="16925" y="4595"/>
                  <a:pt x="16840" y="4448"/>
                  <a:pt x="16744" y="4312"/>
                </a:cubicBezTo>
                <a:cubicBezTo>
                  <a:pt x="16710" y="4260"/>
                  <a:pt x="16676" y="4215"/>
                  <a:pt x="16647" y="4158"/>
                </a:cubicBezTo>
                <a:close/>
                <a:moveTo>
                  <a:pt x="17606" y="5548"/>
                </a:moveTo>
                <a:cubicBezTo>
                  <a:pt x="17618" y="5548"/>
                  <a:pt x="17646" y="5554"/>
                  <a:pt x="17657" y="5554"/>
                </a:cubicBezTo>
                <a:cubicBezTo>
                  <a:pt x="17674" y="5571"/>
                  <a:pt x="17680" y="5594"/>
                  <a:pt x="17674" y="5616"/>
                </a:cubicBezTo>
                <a:cubicBezTo>
                  <a:pt x="17660" y="5625"/>
                  <a:pt x="17645" y="5628"/>
                  <a:pt x="17629" y="5628"/>
                </a:cubicBezTo>
                <a:cubicBezTo>
                  <a:pt x="17613" y="5628"/>
                  <a:pt x="17598" y="5625"/>
                  <a:pt x="17584" y="5622"/>
                </a:cubicBezTo>
                <a:cubicBezTo>
                  <a:pt x="17595" y="5616"/>
                  <a:pt x="17629" y="5616"/>
                  <a:pt x="17640" y="5611"/>
                </a:cubicBezTo>
                <a:cubicBezTo>
                  <a:pt x="17629" y="5594"/>
                  <a:pt x="17618" y="5571"/>
                  <a:pt x="17606" y="5548"/>
                </a:cubicBezTo>
                <a:close/>
                <a:moveTo>
                  <a:pt x="17525" y="5633"/>
                </a:moveTo>
                <a:cubicBezTo>
                  <a:pt x="17529" y="5633"/>
                  <a:pt x="17533" y="5635"/>
                  <a:pt x="17538" y="5639"/>
                </a:cubicBezTo>
                <a:cubicBezTo>
                  <a:pt x="17552" y="5648"/>
                  <a:pt x="17551" y="5679"/>
                  <a:pt x="17538" y="5679"/>
                </a:cubicBezTo>
                <a:cubicBezTo>
                  <a:pt x="17535" y="5679"/>
                  <a:pt x="17531" y="5678"/>
                  <a:pt x="17527" y="5673"/>
                </a:cubicBezTo>
                <a:cubicBezTo>
                  <a:pt x="17508" y="5669"/>
                  <a:pt x="17509" y="5633"/>
                  <a:pt x="17525" y="5633"/>
                </a:cubicBezTo>
                <a:close/>
                <a:moveTo>
                  <a:pt x="17028" y="5526"/>
                </a:moveTo>
                <a:lnTo>
                  <a:pt x="17028" y="5526"/>
                </a:lnTo>
                <a:cubicBezTo>
                  <a:pt x="17084" y="5565"/>
                  <a:pt x="17096" y="5645"/>
                  <a:pt x="17135" y="5702"/>
                </a:cubicBezTo>
                <a:lnTo>
                  <a:pt x="17118" y="5707"/>
                </a:lnTo>
                <a:cubicBezTo>
                  <a:pt x="17090" y="5645"/>
                  <a:pt x="17062" y="5582"/>
                  <a:pt x="17028" y="5526"/>
                </a:cubicBezTo>
                <a:close/>
                <a:moveTo>
                  <a:pt x="1451" y="5986"/>
                </a:moveTo>
                <a:cubicBezTo>
                  <a:pt x="1455" y="5986"/>
                  <a:pt x="1460" y="5988"/>
                  <a:pt x="1464" y="5991"/>
                </a:cubicBezTo>
                <a:cubicBezTo>
                  <a:pt x="1479" y="6010"/>
                  <a:pt x="1457" y="6033"/>
                  <a:pt x="1439" y="6033"/>
                </a:cubicBezTo>
                <a:cubicBezTo>
                  <a:pt x="1436" y="6033"/>
                  <a:pt x="1433" y="6032"/>
                  <a:pt x="1430" y="6031"/>
                </a:cubicBezTo>
                <a:cubicBezTo>
                  <a:pt x="1412" y="6012"/>
                  <a:pt x="1431" y="5986"/>
                  <a:pt x="1451" y="5986"/>
                </a:cubicBezTo>
                <a:close/>
                <a:moveTo>
                  <a:pt x="17572" y="5900"/>
                </a:moveTo>
                <a:lnTo>
                  <a:pt x="17572" y="5900"/>
                </a:lnTo>
                <a:cubicBezTo>
                  <a:pt x="17589" y="5929"/>
                  <a:pt x="17606" y="5963"/>
                  <a:pt x="17623" y="5991"/>
                </a:cubicBezTo>
                <a:cubicBezTo>
                  <a:pt x="17623" y="6008"/>
                  <a:pt x="17618" y="6025"/>
                  <a:pt x="17618" y="6042"/>
                </a:cubicBezTo>
                <a:cubicBezTo>
                  <a:pt x="17601" y="5997"/>
                  <a:pt x="17584" y="5951"/>
                  <a:pt x="17572" y="5900"/>
                </a:cubicBezTo>
                <a:close/>
                <a:moveTo>
                  <a:pt x="17937" y="6265"/>
                </a:moveTo>
                <a:cubicBezTo>
                  <a:pt x="17938" y="6266"/>
                  <a:pt x="17940" y="6268"/>
                  <a:pt x="17941" y="6269"/>
                </a:cubicBezTo>
                <a:cubicBezTo>
                  <a:pt x="17940" y="6268"/>
                  <a:pt x="17938" y="6266"/>
                  <a:pt x="17937" y="6265"/>
                </a:cubicBezTo>
                <a:close/>
                <a:moveTo>
                  <a:pt x="786" y="6307"/>
                </a:moveTo>
                <a:cubicBezTo>
                  <a:pt x="789" y="6307"/>
                  <a:pt x="792" y="6307"/>
                  <a:pt x="795" y="6309"/>
                </a:cubicBezTo>
                <a:cubicBezTo>
                  <a:pt x="810" y="6319"/>
                  <a:pt x="803" y="6356"/>
                  <a:pt x="781" y="6356"/>
                </a:cubicBezTo>
                <a:cubicBezTo>
                  <a:pt x="778" y="6356"/>
                  <a:pt x="775" y="6355"/>
                  <a:pt x="772" y="6354"/>
                </a:cubicBezTo>
                <a:cubicBezTo>
                  <a:pt x="752" y="6344"/>
                  <a:pt x="763" y="6307"/>
                  <a:pt x="786" y="6307"/>
                </a:cubicBezTo>
                <a:close/>
                <a:moveTo>
                  <a:pt x="17691" y="6161"/>
                </a:moveTo>
                <a:cubicBezTo>
                  <a:pt x="17714" y="6241"/>
                  <a:pt x="17754" y="6309"/>
                  <a:pt x="17777" y="6388"/>
                </a:cubicBezTo>
                <a:cubicBezTo>
                  <a:pt x="17754" y="6388"/>
                  <a:pt x="17742" y="6365"/>
                  <a:pt x="17731" y="6348"/>
                </a:cubicBezTo>
                <a:lnTo>
                  <a:pt x="17697" y="6348"/>
                </a:lnTo>
                <a:cubicBezTo>
                  <a:pt x="17703" y="6337"/>
                  <a:pt x="17714" y="6314"/>
                  <a:pt x="17720" y="6303"/>
                </a:cubicBezTo>
                <a:cubicBezTo>
                  <a:pt x="17708" y="6303"/>
                  <a:pt x="17697" y="6309"/>
                  <a:pt x="17686" y="6309"/>
                </a:cubicBezTo>
                <a:cubicBezTo>
                  <a:pt x="17716" y="6274"/>
                  <a:pt x="17708" y="6250"/>
                  <a:pt x="17688" y="6250"/>
                </a:cubicBezTo>
                <a:cubicBezTo>
                  <a:pt x="17678" y="6250"/>
                  <a:pt x="17665" y="6256"/>
                  <a:pt x="17652" y="6269"/>
                </a:cubicBezTo>
                <a:cubicBezTo>
                  <a:pt x="17646" y="6258"/>
                  <a:pt x="17640" y="6241"/>
                  <a:pt x="17640" y="6235"/>
                </a:cubicBezTo>
                <a:cubicBezTo>
                  <a:pt x="17657" y="6235"/>
                  <a:pt x="17680" y="6229"/>
                  <a:pt x="17697" y="6229"/>
                </a:cubicBezTo>
                <a:cubicBezTo>
                  <a:pt x="17686" y="6207"/>
                  <a:pt x="17686" y="6184"/>
                  <a:pt x="17691" y="6161"/>
                </a:cubicBezTo>
                <a:close/>
                <a:moveTo>
                  <a:pt x="1669" y="6116"/>
                </a:moveTo>
                <a:cubicBezTo>
                  <a:pt x="1674" y="6116"/>
                  <a:pt x="1680" y="6121"/>
                  <a:pt x="1686" y="6121"/>
                </a:cubicBezTo>
                <a:cubicBezTo>
                  <a:pt x="1646" y="6212"/>
                  <a:pt x="1606" y="6303"/>
                  <a:pt x="1566" y="6394"/>
                </a:cubicBezTo>
                <a:cubicBezTo>
                  <a:pt x="1589" y="6331"/>
                  <a:pt x="1606" y="6263"/>
                  <a:pt x="1646" y="6207"/>
                </a:cubicBezTo>
                <a:lnTo>
                  <a:pt x="1606" y="6207"/>
                </a:lnTo>
                <a:cubicBezTo>
                  <a:pt x="1618" y="6201"/>
                  <a:pt x="1635" y="6195"/>
                  <a:pt x="1652" y="6190"/>
                </a:cubicBezTo>
                <a:cubicBezTo>
                  <a:pt x="1657" y="6161"/>
                  <a:pt x="1663" y="6138"/>
                  <a:pt x="1669" y="6116"/>
                </a:cubicBezTo>
                <a:close/>
                <a:moveTo>
                  <a:pt x="1010" y="5588"/>
                </a:moveTo>
                <a:lnTo>
                  <a:pt x="1010" y="5588"/>
                </a:lnTo>
                <a:cubicBezTo>
                  <a:pt x="999" y="5628"/>
                  <a:pt x="988" y="5668"/>
                  <a:pt x="971" y="5713"/>
                </a:cubicBezTo>
                <a:lnTo>
                  <a:pt x="976" y="5713"/>
                </a:lnTo>
                <a:cubicBezTo>
                  <a:pt x="948" y="5781"/>
                  <a:pt x="925" y="5849"/>
                  <a:pt x="886" y="5912"/>
                </a:cubicBezTo>
                <a:lnTo>
                  <a:pt x="914" y="5934"/>
                </a:lnTo>
                <a:cubicBezTo>
                  <a:pt x="920" y="5917"/>
                  <a:pt x="937" y="5889"/>
                  <a:pt x="948" y="5872"/>
                </a:cubicBezTo>
                <a:lnTo>
                  <a:pt x="982" y="5860"/>
                </a:lnTo>
                <a:lnTo>
                  <a:pt x="982" y="5889"/>
                </a:lnTo>
                <a:lnTo>
                  <a:pt x="937" y="5894"/>
                </a:lnTo>
                <a:cubicBezTo>
                  <a:pt x="937" y="5929"/>
                  <a:pt x="931" y="5963"/>
                  <a:pt x="931" y="5997"/>
                </a:cubicBezTo>
                <a:cubicBezTo>
                  <a:pt x="886" y="6025"/>
                  <a:pt x="874" y="6070"/>
                  <a:pt x="869" y="6121"/>
                </a:cubicBezTo>
                <a:cubicBezTo>
                  <a:pt x="874" y="6173"/>
                  <a:pt x="812" y="6218"/>
                  <a:pt x="835" y="6275"/>
                </a:cubicBezTo>
                <a:cubicBezTo>
                  <a:pt x="812" y="6263"/>
                  <a:pt x="789" y="6258"/>
                  <a:pt x="766" y="6252"/>
                </a:cubicBezTo>
                <a:cubicBezTo>
                  <a:pt x="744" y="6297"/>
                  <a:pt x="721" y="6348"/>
                  <a:pt x="715" y="6405"/>
                </a:cubicBezTo>
                <a:cubicBezTo>
                  <a:pt x="698" y="6428"/>
                  <a:pt x="681" y="6445"/>
                  <a:pt x="670" y="6468"/>
                </a:cubicBezTo>
                <a:cubicBezTo>
                  <a:pt x="710" y="6348"/>
                  <a:pt x="732" y="6224"/>
                  <a:pt x="801" y="6116"/>
                </a:cubicBezTo>
                <a:lnTo>
                  <a:pt x="801" y="6116"/>
                </a:lnTo>
                <a:cubicBezTo>
                  <a:pt x="789" y="6155"/>
                  <a:pt x="778" y="6195"/>
                  <a:pt x="766" y="6241"/>
                </a:cubicBezTo>
                <a:cubicBezTo>
                  <a:pt x="778" y="6241"/>
                  <a:pt x="801" y="6246"/>
                  <a:pt x="812" y="6246"/>
                </a:cubicBezTo>
                <a:cubicBezTo>
                  <a:pt x="818" y="6155"/>
                  <a:pt x="874" y="6076"/>
                  <a:pt x="886" y="5985"/>
                </a:cubicBezTo>
                <a:lnTo>
                  <a:pt x="886" y="5985"/>
                </a:lnTo>
                <a:cubicBezTo>
                  <a:pt x="835" y="6014"/>
                  <a:pt x="823" y="6076"/>
                  <a:pt x="789" y="6121"/>
                </a:cubicBezTo>
                <a:cubicBezTo>
                  <a:pt x="829" y="5974"/>
                  <a:pt x="891" y="5826"/>
                  <a:pt x="959" y="5685"/>
                </a:cubicBezTo>
                <a:cubicBezTo>
                  <a:pt x="965" y="5685"/>
                  <a:pt x="965" y="5685"/>
                  <a:pt x="965" y="5679"/>
                </a:cubicBezTo>
                <a:cubicBezTo>
                  <a:pt x="971" y="5679"/>
                  <a:pt x="971" y="5673"/>
                  <a:pt x="971" y="5668"/>
                </a:cubicBezTo>
                <a:cubicBezTo>
                  <a:pt x="982" y="5639"/>
                  <a:pt x="999" y="5616"/>
                  <a:pt x="1010" y="5588"/>
                </a:cubicBezTo>
                <a:close/>
                <a:moveTo>
                  <a:pt x="17731" y="6405"/>
                </a:moveTo>
                <a:cubicBezTo>
                  <a:pt x="17771" y="6405"/>
                  <a:pt x="17794" y="6422"/>
                  <a:pt x="17794" y="6462"/>
                </a:cubicBezTo>
                <a:cubicBezTo>
                  <a:pt x="17782" y="6468"/>
                  <a:pt x="17760" y="6473"/>
                  <a:pt x="17748" y="6479"/>
                </a:cubicBezTo>
                <a:cubicBezTo>
                  <a:pt x="17754" y="6473"/>
                  <a:pt x="17771" y="6456"/>
                  <a:pt x="17777" y="6445"/>
                </a:cubicBezTo>
                <a:cubicBezTo>
                  <a:pt x="17765" y="6434"/>
                  <a:pt x="17742" y="6416"/>
                  <a:pt x="17731" y="6405"/>
                </a:cubicBezTo>
                <a:close/>
                <a:moveTo>
                  <a:pt x="17447" y="6473"/>
                </a:moveTo>
                <a:cubicBezTo>
                  <a:pt x="17470" y="6473"/>
                  <a:pt x="17487" y="6536"/>
                  <a:pt x="17459" y="6541"/>
                </a:cubicBezTo>
                <a:cubicBezTo>
                  <a:pt x="17442" y="6530"/>
                  <a:pt x="17436" y="6496"/>
                  <a:pt x="17447" y="6473"/>
                </a:cubicBezTo>
                <a:close/>
                <a:moveTo>
                  <a:pt x="1504" y="6547"/>
                </a:moveTo>
                <a:cubicBezTo>
                  <a:pt x="1504" y="6553"/>
                  <a:pt x="1504" y="6553"/>
                  <a:pt x="1504" y="6553"/>
                </a:cubicBezTo>
                <a:lnTo>
                  <a:pt x="1498" y="6553"/>
                </a:lnTo>
                <a:lnTo>
                  <a:pt x="1498" y="6547"/>
                </a:lnTo>
                <a:close/>
                <a:moveTo>
                  <a:pt x="17828" y="6530"/>
                </a:moveTo>
                <a:cubicBezTo>
                  <a:pt x="17833" y="6570"/>
                  <a:pt x="17839" y="6609"/>
                  <a:pt x="17850" y="6643"/>
                </a:cubicBezTo>
                <a:cubicBezTo>
                  <a:pt x="17833" y="6638"/>
                  <a:pt x="17816" y="6632"/>
                  <a:pt x="17799" y="6626"/>
                </a:cubicBezTo>
                <a:cubicBezTo>
                  <a:pt x="17811" y="6615"/>
                  <a:pt x="17816" y="6604"/>
                  <a:pt x="17828" y="6592"/>
                </a:cubicBezTo>
                <a:cubicBezTo>
                  <a:pt x="17822" y="6575"/>
                  <a:pt x="17811" y="6553"/>
                  <a:pt x="17799" y="6536"/>
                </a:cubicBezTo>
                <a:lnTo>
                  <a:pt x="17828" y="6530"/>
                </a:lnTo>
                <a:close/>
                <a:moveTo>
                  <a:pt x="749" y="6428"/>
                </a:moveTo>
                <a:lnTo>
                  <a:pt x="749" y="6428"/>
                </a:lnTo>
                <a:cubicBezTo>
                  <a:pt x="732" y="6530"/>
                  <a:pt x="681" y="6626"/>
                  <a:pt x="687" y="6734"/>
                </a:cubicBezTo>
                <a:cubicBezTo>
                  <a:pt x="681" y="6729"/>
                  <a:pt x="664" y="6717"/>
                  <a:pt x="659" y="6712"/>
                </a:cubicBezTo>
                <a:cubicBezTo>
                  <a:pt x="687" y="6615"/>
                  <a:pt x="693" y="6507"/>
                  <a:pt x="749" y="6428"/>
                </a:cubicBezTo>
                <a:close/>
                <a:moveTo>
                  <a:pt x="654" y="6762"/>
                </a:moveTo>
                <a:cubicBezTo>
                  <a:pt x="656" y="6762"/>
                  <a:pt x="657" y="6762"/>
                  <a:pt x="659" y="6763"/>
                </a:cubicBezTo>
                <a:cubicBezTo>
                  <a:pt x="676" y="6780"/>
                  <a:pt x="659" y="6814"/>
                  <a:pt x="636" y="6814"/>
                </a:cubicBezTo>
                <a:cubicBezTo>
                  <a:pt x="620" y="6798"/>
                  <a:pt x="634" y="6762"/>
                  <a:pt x="654" y="6762"/>
                </a:cubicBezTo>
                <a:close/>
                <a:moveTo>
                  <a:pt x="17550" y="6780"/>
                </a:moveTo>
                <a:lnTo>
                  <a:pt x="17550" y="6780"/>
                </a:lnTo>
                <a:cubicBezTo>
                  <a:pt x="17572" y="6797"/>
                  <a:pt x="17567" y="6808"/>
                  <a:pt x="17544" y="6814"/>
                </a:cubicBezTo>
                <a:cubicBezTo>
                  <a:pt x="17527" y="6797"/>
                  <a:pt x="17527" y="6785"/>
                  <a:pt x="17550" y="6780"/>
                </a:cubicBezTo>
                <a:close/>
                <a:moveTo>
                  <a:pt x="642" y="6842"/>
                </a:moveTo>
                <a:cubicBezTo>
                  <a:pt x="636" y="6882"/>
                  <a:pt x="625" y="6916"/>
                  <a:pt x="602" y="6944"/>
                </a:cubicBezTo>
                <a:cubicBezTo>
                  <a:pt x="602" y="6910"/>
                  <a:pt x="608" y="6876"/>
                  <a:pt x="613" y="6842"/>
                </a:cubicBezTo>
                <a:close/>
                <a:moveTo>
                  <a:pt x="17550" y="5690"/>
                </a:moveTo>
                <a:lnTo>
                  <a:pt x="17550" y="5690"/>
                </a:lnTo>
                <a:cubicBezTo>
                  <a:pt x="17623" y="5787"/>
                  <a:pt x="17640" y="5929"/>
                  <a:pt x="17725" y="6008"/>
                </a:cubicBezTo>
                <a:cubicBezTo>
                  <a:pt x="17720" y="6014"/>
                  <a:pt x="17708" y="6019"/>
                  <a:pt x="17703" y="6019"/>
                </a:cubicBezTo>
                <a:cubicBezTo>
                  <a:pt x="17816" y="6269"/>
                  <a:pt x="17896" y="6530"/>
                  <a:pt x="17975" y="6791"/>
                </a:cubicBezTo>
                <a:cubicBezTo>
                  <a:pt x="17981" y="6791"/>
                  <a:pt x="17986" y="6785"/>
                  <a:pt x="17992" y="6785"/>
                </a:cubicBezTo>
                <a:cubicBezTo>
                  <a:pt x="17975" y="6859"/>
                  <a:pt x="18021" y="6921"/>
                  <a:pt x="18038" y="6990"/>
                </a:cubicBezTo>
                <a:cubicBezTo>
                  <a:pt x="17998" y="6967"/>
                  <a:pt x="18003" y="6921"/>
                  <a:pt x="17986" y="6882"/>
                </a:cubicBezTo>
                <a:cubicBezTo>
                  <a:pt x="17884" y="6558"/>
                  <a:pt x="17765" y="6235"/>
                  <a:pt x="17640" y="5912"/>
                </a:cubicBezTo>
                <a:cubicBezTo>
                  <a:pt x="17612" y="5838"/>
                  <a:pt x="17567" y="5770"/>
                  <a:pt x="17550" y="5690"/>
                </a:cubicBezTo>
                <a:close/>
                <a:moveTo>
                  <a:pt x="594" y="6970"/>
                </a:moveTo>
                <a:cubicBezTo>
                  <a:pt x="596" y="6970"/>
                  <a:pt x="599" y="6971"/>
                  <a:pt x="602" y="6973"/>
                </a:cubicBezTo>
                <a:cubicBezTo>
                  <a:pt x="622" y="6982"/>
                  <a:pt x="607" y="7014"/>
                  <a:pt x="591" y="7014"/>
                </a:cubicBezTo>
                <a:cubicBezTo>
                  <a:pt x="589" y="7014"/>
                  <a:pt x="587" y="7014"/>
                  <a:pt x="585" y="7012"/>
                </a:cubicBezTo>
                <a:cubicBezTo>
                  <a:pt x="565" y="7002"/>
                  <a:pt x="576" y="6970"/>
                  <a:pt x="594" y="6970"/>
                </a:cubicBezTo>
                <a:close/>
                <a:moveTo>
                  <a:pt x="670" y="6473"/>
                </a:moveTo>
                <a:lnTo>
                  <a:pt x="670" y="6473"/>
                </a:lnTo>
                <a:cubicBezTo>
                  <a:pt x="659" y="6643"/>
                  <a:pt x="579" y="6791"/>
                  <a:pt x="551" y="6955"/>
                </a:cubicBezTo>
                <a:cubicBezTo>
                  <a:pt x="545" y="6995"/>
                  <a:pt x="528" y="7029"/>
                  <a:pt x="505" y="7063"/>
                </a:cubicBezTo>
                <a:cubicBezTo>
                  <a:pt x="545" y="6865"/>
                  <a:pt x="596" y="6666"/>
                  <a:pt x="670" y="6473"/>
                </a:cubicBezTo>
                <a:close/>
                <a:moveTo>
                  <a:pt x="557" y="7092"/>
                </a:moveTo>
                <a:cubicBezTo>
                  <a:pt x="579" y="7097"/>
                  <a:pt x="585" y="7114"/>
                  <a:pt x="562" y="7131"/>
                </a:cubicBezTo>
                <a:cubicBezTo>
                  <a:pt x="540" y="7120"/>
                  <a:pt x="540" y="7109"/>
                  <a:pt x="557" y="7092"/>
                </a:cubicBezTo>
                <a:close/>
                <a:moveTo>
                  <a:pt x="1118" y="7211"/>
                </a:moveTo>
                <a:lnTo>
                  <a:pt x="1118" y="7211"/>
                </a:lnTo>
                <a:cubicBezTo>
                  <a:pt x="1107" y="7245"/>
                  <a:pt x="1096" y="7279"/>
                  <a:pt x="1079" y="7307"/>
                </a:cubicBezTo>
                <a:cubicBezTo>
                  <a:pt x="1079" y="7275"/>
                  <a:pt x="1089" y="7248"/>
                  <a:pt x="1095" y="7216"/>
                </a:cubicBezTo>
                <a:lnTo>
                  <a:pt x="1095" y="7216"/>
                </a:lnTo>
                <a:cubicBezTo>
                  <a:pt x="1104" y="7216"/>
                  <a:pt x="1113" y="7216"/>
                  <a:pt x="1118" y="7211"/>
                </a:cubicBezTo>
                <a:close/>
                <a:moveTo>
                  <a:pt x="18026" y="6995"/>
                </a:moveTo>
                <a:lnTo>
                  <a:pt x="18026" y="6995"/>
                </a:lnTo>
                <a:cubicBezTo>
                  <a:pt x="18083" y="7103"/>
                  <a:pt x="18094" y="7234"/>
                  <a:pt x="18117" y="7353"/>
                </a:cubicBezTo>
                <a:cubicBezTo>
                  <a:pt x="18083" y="7319"/>
                  <a:pt x="18083" y="7268"/>
                  <a:pt x="18066" y="7222"/>
                </a:cubicBezTo>
                <a:lnTo>
                  <a:pt x="18072" y="7222"/>
                </a:lnTo>
                <a:cubicBezTo>
                  <a:pt x="18049" y="7148"/>
                  <a:pt x="18021" y="7075"/>
                  <a:pt x="18026" y="6995"/>
                </a:cubicBezTo>
                <a:close/>
                <a:moveTo>
                  <a:pt x="18116" y="7357"/>
                </a:moveTo>
                <a:cubicBezTo>
                  <a:pt x="18119" y="7357"/>
                  <a:pt x="18124" y="7357"/>
                  <a:pt x="18128" y="7358"/>
                </a:cubicBezTo>
                <a:cubicBezTo>
                  <a:pt x="18138" y="7382"/>
                  <a:pt x="18135" y="7394"/>
                  <a:pt x="18118" y="7394"/>
                </a:cubicBezTo>
                <a:cubicBezTo>
                  <a:pt x="18114" y="7394"/>
                  <a:pt x="18110" y="7393"/>
                  <a:pt x="18106" y="7392"/>
                </a:cubicBezTo>
                <a:cubicBezTo>
                  <a:pt x="18096" y="7369"/>
                  <a:pt x="18099" y="7357"/>
                  <a:pt x="18116" y="7357"/>
                </a:cubicBezTo>
                <a:close/>
                <a:moveTo>
                  <a:pt x="18021" y="7194"/>
                </a:moveTo>
                <a:cubicBezTo>
                  <a:pt x="18043" y="7290"/>
                  <a:pt x="18049" y="7398"/>
                  <a:pt x="18089" y="7495"/>
                </a:cubicBezTo>
                <a:cubicBezTo>
                  <a:pt x="18100" y="7517"/>
                  <a:pt x="18094" y="7540"/>
                  <a:pt x="18083" y="7557"/>
                </a:cubicBezTo>
                <a:lnTo>
                  <a:pt x="18083" y="7563"/>
                </a:lnTo>
                <a:cubicBezTo>
                  <a:pt x="18068" y="7538"/>
                  <a:pt x="18079" y="7466"/>
                  <a:pt x="18045" y="7466"/>
                </a:cubicBezTo>
                <a:cubicBezTo>
                  <a:pt x="18040" y="7466"/>
                  <a:pt x="18034" y="7468"/>
                  <a:pt x="18026" y="7472"/>
                </a:cubicBezTo>
                <a:cubicBezTo>
                  <a:pt x="18038" y="7466"/>
                  <a:pt x="18049" y="7455"/>
                  <a:pt x="18055" y="7449"/>
                </a:cubicBezTo>
                <a:cubicBezTo>
                  <a:pt x="18026" y="7370"/>
                  <a:pt x="18009" y="7279"/>
                  <a:pt x="18021" y="7194"/>
                </a:cubicBezTo>
                <a:close/>
                <a:moveTo>
                  <a:pt x="454" y="7597"/>
                </a:moveTo>
                <a:cubicBezTo>
                  <a:pt x="483" y="7597"/>
                  <a:pt x="471" y="7636"/>
                  <a:pt x="449" y="7642"/>
                </a:cubicBezTo>
                <a:cubicBezTo>
                  <a:pt x="420" y="7642"/>
                  <a:pt x="437" y="7597"/>
                  <a:pt x="454" y="7597"/>
                </a:cubicBezTo>
                <a:close/>
                <a:moveTo>
                  <a:pt x="460" y="7256"/>
                </a:moveTo>
                <a:cubicBezTo>
                  <a:pt x="466" y="7404"/>
                  <a:pt x="420" y="7557"/>
                  <a:pt x="375" y="7693"/>
                </a:cubicBezTo>
                <a:cubicBezTo>
                  <a:pt x="392" y="7546"/>
                  <a:pt x="420" y="7398"/>
                  <a:pt x="460" y="7256"/>
                </a:cubicBezTo>
                <a:close/>
                <a:moveTo>
                  <a:pt x="1016" y="7631"/>
                </a:moveTo>
                <a:cubicBezTo>
                  <a:pt x="1016" y="7682"/>
                  <a:pt x="1033" y="7744"/>
                  <a:pt x="993" y="7778"/>
                </a:cubicBezTo>
                <a:cubicBezTo>
                  <a:pt x="999" y="7727"/>
                  <a:pt x="1005" y="7682"/>
                  <a:pt x="1016" y="7631"/>
                </a:cubicBezTo>
                <a:close/>
                <a:moveTo>
                  <a:pt x="18304" y="7812"/>
                </a:moveTo>
                <a:cubicBezTo>
                  <a:pt x="18304" y="7858"/>
                  <a:pt x="18344" y="7914"/>
                  <a:pt x="18310" y="7954"/>
                </a:cubicBezTo>
                <a:cubicBezTo>
                  <a:pt x="18299" y="7909"/>
                  <a:pt x="18287" y="7863"/>
                  <a:pt x="18276" y="7818"/>
                </a:cubicBezTo>
                <a:cubicBezTo>
                  <a:pt x="18282" y="7818"/>
                  <a:pt x="18299" y="7812"/>
                  <a:pt x="18304" y="7812"/>
                </a:cubicBezTo>
                <a:close/>
                <a:moveTo>
                  <a:pt x="364" y="7699"/>
                </a:moveTo>
                <a:lnTo>
                  <a:pt x="364" y="7699"/>
                </a:lnTo>
                <a:cubicBezTo>
                  <a:pt x="381" y="7812"/>
                  <a:pt x="347" y="7926"/>
                  <a:pt x="330" y="8039"/>
                </a:cubicBezTo>
                <a:cubicBezTo>
                  <a:pt x="324" y="7926"/>
                  <a:pt x="352" y="7812"/>
                  <a:pt x="364" y="7699"/>
                </a:cubicBezTo>
                <a:close/>
                <a:moveTo>
                  <a:pt x="958" y="8117"/>
                </a:moveTo>
                <a:cubicBezTo>
                  <a:pt x="960" y="8117"/>
                  <a:pt x="963" y="8117"/>
                  <a:pt x="965" y="8119"/>
                </a:cubicBezTo>
                <a:cubicBezTo>
                  <a:pt x="986" y="8129"/>
                  <a:pt x="973" y="8170"/>
                  <a:pt x="952" y="8170"/>
                </a:cubicBezTo>
                <a:cubicBezTo>
                  <a:pt x="951" y="8170"/>
                  <a:pt x="949" y="8170"/>
                  <a:pt x="948" y="8170"/>
                </a:cubicBezTo>
                <a:cubicBezTo>
                  <a:pt x="928" y="8155"/>
                  <a:pt x="939" y="8117"/>
                  <a:pt x="958" y="8117"/>
                </a:cubicBezTo>
                <a:close/>
                <a:moveTo>
                  <a:pt x="18134" y="7398"/>
                </a:moveTo>
                <a:lnTo>
                  <a:pt x="18134" y="7398"/>
                </a:lnTo>
                <a:cubicBezTo>
                  <a:pt x="18179" y="7512"/>
                  <a:pt x="18179" y="7631"/>
                  <a:pt x="18208" y="7750"/>
                </a:cubicBezTo>
                <a:lnTo>
                  <a:pt x="18213" y="7750"/>
                </a:lnTo>
                <a:cubicBezTo>
                  <a:pt x="18213" y="7744"/>
                  <a:pt x="18225" y="7738"/>
                  <a:pt x="18230" y="7738"/>
                </a:cubicBezTo>
                <a:cubicBezTo>
                  <a:pt x="18225" y="7750"/>
                  <a:pt x="18219" y="7761"/>
                  <a:pt x="18213" y="7773"/>
                </a:cubicBezTo>
                <a:cubicBezTo>
                  <a:pt x="18242" y="7937"/>
                  <a:pt x="18287" y="8102"/>
                  <a:pt x="18287" y="8277"/>
                </a:cubicBezTo>
                <a:lnTo>
                  <a:pt x="18316" y="8266"/>
                </a:lnTo>
                <a:lnTo>
                  <a:pt x="18316" y="8266"/>
                </a:lnTo>
                <a:cubicBezTo>
                  <a:pt x="18276" y="8323"/>
                  <a:pt x="18316" y="8397"/>
                  <a:pt x="18304" y="8459"/>
                </a:cubicBezTo>
                <a:cubicBezTo>
                  <a:pt x="18276" y="8425"/>
                  <a:pt x="18299" y="8374"/>
                  <a:pt x="18276" y="8334"/>
                </a:cubicBezTo>
                <a:cubicBezTo>
                  <a:pt x="18264" y="8022"/>
                  <a:pt x="18145" y="7704"/>
                  <a:pt x="18134" y="7398"/>
                </a:cubicBezTo>
                <a:close/>
                <a:moveTo>
                  <a:pt x="18219" y="8368"/>
                </a:moveTo>
                <a:cubicBezTo>
                  <a:pt x="18230" y="8419"/>
                  <a:pt x="18242" y="8470"/>
                  <a:pt x="18259" y="8516"/>
                </a:cubicBezTo>
                <a:cubicBezTo>
                  <a:pt x="18242" y="8561"/>
                  <a:pt x="18253" y="8612"/>
                  <a:pt x="18264" y="8658"/>
                </a:cubicBezTo>
                <a:cubicBezTo>
                  <a:pt x="18259" y="8652"/>
                  <a:pt x="18242" y="8646"/>
                  <a:pt x="18236" y="8641"/>
                </a:cubicBezTo>
                <a:cubicBezTo>
                  <a:pt x="18236" y="8624"/>
                  <a:pt x="18242" y="8607"/>
                  <a:pt x="18242" y="8590"/>
                </a:cubicBezTo>
                <a:cubicBezTo>
                  <a:pt x="18230" y="8584"/>
                  <a:pt x="18213" y="8578"/>
                  <a:pt x="18202" y="8573"/>
                </a:cubicBezTo>
                <a:lnTo>
                  <a:pt x="18230" y="8567"/>
                </a:lnTo>
                <a:cubicBezTo>
                  <a:pt x="18219" y="8499"/>
                  <a:pt x="18236" y="8431"/>
                  <a:pt x="18208" y="8368"/>
                </a:cubicBezTo>
                <a:close/>
                <a:moveTo>
                  <a:pt x="18299" y="8465"/>
                </a:moveTo>
                <a:cubicBezTo>
                  <a:pt x="18327" y="8538"/>
                  <a:pt x="18338" y="8629"/>
                  <a:pt x="18327" y="8709"/>
                </a:cubicBezTo>
                <a:lnTo>
                  <a:pt x="18321" y="8709"/>
                </a:lnTo>
                <a:cubicBezTo>
                  <a:pt x="18310" y="8663"/>
                  <a:pt x="18304" y="8618"/>
                  <a:pt x="18316" y="8567"/>
                </a:cubicBezTo>
                <a:cubicBezTo>
                  <a:pt x="18301" y="8552"/>
                  <a:pt x="18290" y="8529"/>
                  <a:pt x="18270" y="8519"/>
                </a:cubicBezTo>
                <a:lnTo>
                  <a:pt x="18270" y="8519"/>
                </a:lnTo>
                <a:cubicBezTo>
                  <a:pt x="18280" y="8521"/>
                  <a:pt x="18290" y="8521"/>
                  <a:pt x="18299" y="8521"/>
                </a:cubicBezTo>
                <a:cubicBezTo>
                  <a:pt x="18299" y="8510"/>
                  <a:pt x="18299" y="8476"/>
                  <a:pt x="18299" y="8465"/>
                </a:cubicBezTo>
                <a:close/>
                <a:moveTo>
                  <a:pt x="18338" y="9004"/>
                </a:moveTo>
                <a:lnTo>
                  <a:pt x="18338" y="9004"/>
                </a:lnTo>
                <a:cubicBezTo>
                  <a:pt x="18367" y="9009"/>
                  <a:pt x="18372" y="9060"/>
                  <a:pt x="18350" y="9072"/>
                </a:cubicBezTo>
                <a:cubicBezTo>
                  <a:pt x="18321" y="9072"/>
                  <a:pt x="18321" y="9021"/>
                  <a:pt x="18338" y="9004"/>
                </a:cubicBezTo>
                <a:close/>
                <a:moveTo>
                  <a:pt x="335" y="8045"/>
                </a:moveTo>
                <a:lnTo>
                  <a:pt x="335" y="8045"/>
                </a:lnTo>
                <a:cubicBezTo>
                  <a:pt x="296" y="8266"/>
                  <a:pt x="301" y="8499"/>
                  <a:pt x="267" y="8726"/>
                </a:cubicBezTo>
                <a:lnTo>
                  <a:pt x="313" y="8754"/>
                </a:lnTo>
                <a:cubicBezTo>
                  <a:pt x="318" y="8731"/>
                  <a:pt x="324" y="8709"/>
                  <a:pt x="330" y="8680"/>
                </a:cubicBezTo>
                <a:lnTo>
                  <a:pt x="341" y="8680"/>
                </a:lnTo>
                <a:cubicBezTo>
                  <a:pt x="341" y="8726"/>
                  <a:pt x="341" y="8771"/>
                  <a:pt x="341" y="8816"/>
                </a:cubicBezTo>
                <a:lnTo>
                  <a:pt x="318" y="8816"/>
                </a:lnTo>
                <a:cubicBezTo>
                  <a:pt x="318" y="8799"/>
                  <a:pt x="318" y="8777"/>
                  <a:pt x="318" y="8754"/>
                </a:cubicBezTo>
                <a:cubicBezTo>
                  <a:pt x="307" y="8754"/>
                  <a:pt x="284" y="8760"/>
                  <a:pt x="273" y="8765"/>
                </a:cubicBezTo>
                <a:cubicBezTo>
                  <a:pt x="256" y="8885"/>
                  <a:pt x="256" y="9004"/>
                  <a:pt x="256" y="9123"/>
                </a:cubicBezTo>
                <a:lnTo>
                  <a:pt x="233" y="9123"/>
                </a:lnTo>
                <a:cubicBezTo>
                  <a:pt x="244" y="8794"/>
                  <a:pt x="273" y="8470"/>
                  <a:pt x="307" y="8147"/>
                </a:cubicBezTo>
                <a:cubicBezTo>
                  <a:pt x="313" y="8107"/>
                  <a:pt x="307" y="8068"/>
                  <a:pt x="335" y="8045"/>
                </a:cubicBezTo>
                <a:close/>
                <a:moveTo>
                  <a:pt x="18293" y="9174"/>
                </a:moveTo>
                <a:cubicBezTo>
                  <a:pt x="18293" y="9225"/>
                  <a:pt x="18327" y="9287"/>
                  <a:pt x="18276" y="9327"/>
                </a:cubicBezTo>
                <a:cubicBezTo>
                  <a:pt x="18276" y="9276"/>
                  <a:pt x="18270" y="9219"/>
                  <a:pt x="18293" y="9174"/>
                </a:cubicBezTo>
                <a:close/>
                <a:moveTo>
                  <a:pt x="18355" y="9242"/>
                </a:moveTo>
                <a:cubicBezTo>
                  <a:pt x="18361" y="9356"/>
                  <a:pt x="18401" y="9497"/>
                  <a:pt x="18344" y="9599"/>
                </a:cubicBezTo>
                <a:cubicBezTo>
                  <a:pt x="18355" y="9480"/>
                  <a:pt x="18350" y="9361"/>
                  <a:pt x="18338" y="9248"/>
                </a:cubicBezTo>
                <a:lnTo>
                  <a:pt x="18355" y="9242"/>
                </a:lnTo>
                <a:close/>
                <a:moveTo>
                  <a:pt x="250" y="9151"/>
                </a:moveTo>
                <a:cubicBezTo>
                  <a:pt x="256" y="9202"/>
                  <a:pt x="256" y="9248"/>
                  <a:pt x="250" y="9299"/>
                </a:cubicBezTo>
                <a:cubicBezTo>
                  <a:pt x="250" y="9299"/>
                  <a:pt x="250" y="9298"/>
                  <a:pt x="250" y="9298"/>
                </a:cubicBezTo>
                <a:lnTo>
                  <a:pt x="250" y="9298"/>
                </a:lnTo>
                <a:cubicBezTo>
                  <a:pt x="239" y="9415"/>
                  <a:pt x="245" y="9527"/>
                  <a:pt x="256" y="9645"/>
                </a:cubicBezTo>
                <a:lnTo>
                  <a:pt x="233" y="9645"/>
                </a:lnTo>
                <a:cubicBezTo>
                  <a:pt x="233" y="9533"/>
                  <a:pt x="194" y="9398"/>
                  <a:pt x="248" y="9297"/>
                </a:cubicBezTo>
                <a:lnTo>
                  <a:pt x="248" y="9297"/>
                </a:lnTo>
                <a:cubicBezTo>
                  <a:pt x="249" y="9297"/>
                  <a:pt x="249" y="9298"/>
                  <a:pt x="250" y="9298"/>
                </a:cubicBezTo>
                <a:lnTo>
                  <a:pt x="250" y="9298"/>
                </a:lnTo>
                <a:cubicBezTo>
                  <a:pt x="250" y="9297"/>
                  <a:pt x="250" y="9295"/>
                  <a:pt x="250" y="9293"/>
                </a:cubicBezTo>
                <a:lnTo>
                  <a:pt x="250" y="9293"/>
                </a:lnTo>
                <a:cubicBezTo>
                  <a:pt x="250" y="9294"/>
                  <a:pt x="249" y="9295"/>
                  <a:pt x="248" y="9297"/>
                </a:cubicBezTo>
                <a:lnTo>
                  <a:pt x="248" y="9297"/>
                </a:lnTo>
                <a:cubicBezTo>
                  <a:pt x="217" y="9257"/>
                  <a:pt x="228" y="9190"/>
                  <a:pt x="250" y="9151"/>
                </a:cubicBezTo>
                <a:close/>
                <a:moveTo>
                  <a:pt x="324" y="9565"/>
                </a:moveTo>
                <a:cubicBezTo>
                  <a:pt x="324" y="9617"/>
                  <a:pt x="335" y="9673"/>
                  <a:pt x="307" y="9719"/>
                </a:cubicBezTo>
                <a:cubicBezTo>
                  <a:pt x="307" y="9668"/>
                  <a:pt x="273" y="9605"/>
                  <a:pt x="324" y="9565"/>
                </a:cubicBezTo>
                <a:close/>
                <a:moveTo>
                  <a:pt x="18350" y="9594"/>
                </a:moveTo>
                <a:lnTo>
                  <a:pt x="18350" y="9594"/>
                </a:lnTo>
                <a:cubicBezTo>
                  <a:pt x="18378" y="9634"/>
                  <a:pt x="18372" y="9696"/>
                  <a:pt x="18344" y="9741"/>
                </a:cubicBezTo>
                <a:cubicBezTo>
                  <a:pt x="18338" y="9690"/>
                  <a:pt x="18344" y="9639"/>
                  <a:pt x="18350" y="9594"/>
                </a:cubicBezTo>
                <a:close/>
                <a:moveTo>
                  <a:pt x="244" y="9815"/>
                </a:moveTo>
                <a:lnTo>
                  <a:pt x="244" y="9815"/>
                </a:lnTo>
                <a:cubicBezTo>
                  <a:pt x="273" y="9821"/>
                  <a:pt x="273" y="9866"/>
                  <a:pt x="256" y="9883"/>
                </a:cubicBezTo>
                <a:cubicBezTo>
                  <a:pt x="227" y="9883"/>
                  <a:pt x="222" y="9832"/>
                  <a:pt x="244" y="9815"/>
                </a:cubicBezTo>
                <a:close/>
                <a:moveTo>
                  <a:pt x="154" y="8346"/>
                </a:moveTo>
                <a:lnTo>
                  <a:pt x="176" y="8385"/>
                </a:lnTo>
                <a:cubicBezTo>
                  <a:pt x="154" y="8431"/>
                  <a:pt x="165" y="8482"/>
                  <a:pt x="171" y="8527"/>
                </a:cubicBezTo>
                <a:cubicBezTo>
                  <a:pt x="182" y="8521"/>
                  <a:pt x="205" y="8510"/>
                  <a:pt x="216" y="8504"/>
                </a:cubicBezTo>
                <a:lnTo>
                  <a:pt x="216" y="8504"/>
                </a:lnTo>
                <a:cubicBezTo>
                  <a:pt x="210" y="8521"/>
                  <a:pt x="205" y="8538"/>
                  <a:pt x="199" y="8556"/>
                </a:cubicBezTo>
                <a:cubicBezTo>
                  <a:pt x="216" y="8607"/>
                  <a:pt x="148" y="8641"/>
                  <a:pt x="165" y="8692"/>
                </a:cubicBezTo>
                <a:lnTo>
                  <a:pt x="171" y="8692"/>
                </a:lnTo>
                <a:cubicBezTo>
                  <a:pt x="176" y="8697"/>
                  <a:pt x="188" y="8709"/>
                  <a:pt x="193" y="8714"/>
                </a:cubicBezTo>
                <a:cubicBezTo>
                  <a:pt x="193" y="8856"/>
                  <a:pt x="159" y="9004"/>
                  <a:pt x="182" y="9146"/>
                </a:cubicBezTo>
                <a:lnTo>
                  <a:pt x="137" y="9146"/>
                </a:lnTo>
                <a:cubicBezTo>
                  <a:pt x="137" y="9163"/>
                  <a:pt x="125" y="9197"/>
                  <a:pt x="125" y="9214"/>
                </a:cubicBezTo>
                <a:cubicBezTo>
                  <a:pt x="137" y="9225"/>
                  <a:pt x="148" y="9231"/>
                  <a:pt x="165" y="9242"/>
                </a:cubicBezTo>
                <a:lnTo>
                  <a:pt x="171" y="9202"/>
                </a:lnTo>
                <a:cubicBezTo>
                  <a:pt x="171" y="9219"/>
                  <a:pt x="176" y="9248"/>
                  <a:pt x="182" y="9265"/>
                </a:cubicBezTo>
                <a:cubicBezTo>
                  <a:pt x="171" y="9259"/>
                  <a:pt x="159" y="9248"/>
                  <a:pt x="154" y="9242"/>
                </a:cubicBezTo>
                <a:cubicBezTo>
                  <a:pt x="142" y="9248"/>
                  <a:pt x="125" y="9253"/>
                  <a:pt x="120" y="9259"/>
                </a:cubicBezTo>
                <a:cubicBezTo>
                  <a:pt x="125" y="9293"/>
                  <a:pt x="125" y="9321"/>
                  <a:pt x="125" y="9350"/>
                </a:cubicBezTo>
                <a:lnTo>
                  <a:pt x="148" y="9356"/>
                </a:lnTo>
                <a:cubicBezTo>
                  <a:pt x="154" y="9327"/>
                  <a:pt x="159" y="9299"/>
                  <a:pt x="176" y="9276"/>
                </a:cubicBezTo>
                <a:lnTo>
                  <a:pt x="176" y="9276"/>
                </a:lnTo>
                <a:cubicBezTo>
                  <a:pt x="165" y="9304"/>
                  <a:pt x="165" y="9338"/>
                  <a:pt x="176" y="9367"/>
                </a:cubicBezTo>
                <a:lnTo>
                  <a:pt x="120" y="9367"/>
                </a:lnTo>
                <a:cubicBezTo>
                  <a:pt x="125" y="9395"/>
                  <a:pt x="125" y="9424"/>
                  <a:pt x="125" y="9452"/>
                </a:cubicBezTo>
                <a:cubicBezTo>
                  <a:pt x="137" y="9435"/>
                  <a:pt x="154" y="9390"/>
                  <a:pt x="159" y="9373"/>
                </a:cubicBezTo>
                <a:lnTo>
                  <a:pt x="159" y="9373"/>
                </a:lnTo>
                <a:cubicBezTo>
                  <a:pt x="171" y="9395"/>
                  <a:pt x="171" y="9418"/>
                  <a:pt x="154" y="9446"/>
                </a:cubicBezTo>
                <a:cubicBezTo>
                  <a:pt x="171" y="9503"/>
                  <a:pt x="159" y="9560"/>
                  <a:pt x="165" y="9617"/>
                </a:cubicBezTo>
                <a:lnTo>
                  <a:pt x="137" y="9628"/>
                </a:lnTo>
                <a:cubicBezTo>
                  <a:pt x="148" y="9634"/>
                  <a:pt x="171" y="9651"/>
                  <a:pt x="182" y="9662"/>
                </a:cubicBezTo>
                <a:cubicBezTo>
                  <a:pt x="165" y="9668"/>
                  <a:pt x="148" y="9673"/>
                  <a:pt x="125" y="9679"/>
                </a:cubicBezTo>
                <a:cubicBezTo>
                  <a:pt x="148" y="9696"/>
                  <a:pt x="159" y="9713"/>
                  <a:pt x="176" y="9736"/>
                </a:cubicBezTo>
                <a:cubicBezTo>
                  <a:pt x="176" y="9753"/>
                  <a:pt x="171" y="9770"/>
                  <a:pt x="171" y="9787"/>
                </a:cubicBezTo>
                <a:cubicBezTo>
                  <a:pt x="159" y="9764"/>
                  <a:pt x="142" y="9741"/>
                  <a:pt x="120" y="9724"/>
                </a:cubicBezTo>
                <a:lnTo>
                  <a:pt x="120" y="9724"/>
                </a:lnTo>
                <a:cubicBezTo>
                  <a:pt x="125" y="9741"/>
                  <a:pt x="131" y="9775"/>
                  <a:pt x="137" y="9787"/>
                </a:cubicBezTo>
                <a:cubicBezTo>
                  <a:pt x="125" y="9792"/>
                  <a:pt x="103" y="9792"/>
                  <a:pt x="91" y="9792"/>
                </a:cubicBezTo>
                <a:cubicBezTo>
                  <a:pt x="103" y="9798"/>
                  <a:pt x="131" y="9815"/>
                  <a:pt x="142" y="9821"/>
                </a:cubicBezTo>
                <a:cubicBezTo>
                  <a:pt x="133" y="9840"/>
                  <a:pt x="139" y="9890"/>
                  <a:pt x="115" y="9890"/>
                </a:cubicBezTo>
                <a:cubicBezTo>
                  <a:pt x="111" y="9890"/>
                  <a:pt x="105" y="9888"/>
                  <a:pt x="97" y="9883"/>
                </a:cubicBezTo>
                <a:cubicBezTo>
                  <a:pt x="63" y="9815"/>
                  <a:pt x="120" y="9707"/>
                  <a:pt x="46" y="9651"/>
                </a:cubicBezTo>
                <a:lnTo>
                  <a:pt x="80" y="9651"/>
                </a:lnTo>
                <a:cubicBezTo>
                  <a:pt x="86" y="9452"/>
                  <a:pt x="69" y="9248"/>
                  <a:pt x="80" y="9049"/>
                </a:cubicBezTo>
                <a:cubicBezTo>
                  <a:pt x="69" y="9043"/>
                  <a:pt x="57" y="9038"/>
                  <a:pt x="40" y="9032"/>
                </a:cubicBezTo>
                <a:cubicBezTo>
                  <a:pt x="52" y="9026"/>
                  <a:pt x="63" y="9021"/>
                  <a:pt x="69" y="9021"/>
                </a:cubicBezTo>
                <a:cubicBezTo>
                  <a:pt x="63" y="8924"/>
                  <a:pt x="114" y="8816"/>
                  <a:pt x="80" y="8726"/>
                </a:cubicBezTo>
                <a:cubicBezTo>
                  <a:pt x="131" y="8658"/>
                  <a:pt x="91" y="8561"/>
                  <a:pt x="120" y="8487"/>
                </a:cubicBezTo>
                <a:cubicBezTo>
                  <a:pt x="131" y="8436"/>
                  <a:pt x="103" y="8380"/>
                  <a:pt x="154" y="8346"/>
                </a:cubicBezTo>
                <a:close/>
                <a:moveTo>
                  <a:pt x="273" y="10184"/>
                </a:moveTo>
                <a:lnTo>
                  <a:pt x="273" y="10184"/>
                </a:lnTo>
                <a:cubicBezTo>
                  <a:pt x="284" y="10229"/>
                  <a:pt x="290" y="10275"/>
                  <a:pt x="284" y="10320"/>
                </a:cubicBezTo>
                <a:cubicBezTo>
                  <a:pt x="301" y="10337"/>
                  <a:pt x="313" y="10365"/>
                  <a:pt x="341" y="10371"/>
                </a:cubicBezTo>
                <a:cubicBezTo>
                  <a:pt x="358" y="10326"/>
                  <a:pt x="341" y="10280"/>
                  <a:pt x="330" y="10235"/>
                </a:cubicBezTo>
                <a:lnTo>
                  <a:pt x="330" y="10235"/>
                </a:lnTo>
                <a:cubicBezTo>
                  <a:pt x="341" y="10241"/>
                  <a:pt x="352" y="10246"/>
                  <a:pt x="358" y="10246"/>
                </a:cubicBezTo>
                <a:cubicBezTo>
                  <a:pt x="358" y="10263"/>
                  <a:pt x="358" y="10280"/>
                  <a:pt x="352" y="10303"/>
                </a:cubicBezTo>
                <a:cubicBezTo>
                  <a:pt x="369" y="10303"/>
                  <a:pt x="381" y="10309"/>
                  <a:pt x="392" y="10314"/>
                </a:cubicBezTo>
                <a:lnTo>
                  <a:pt x="369" y="10320"/>
                </a:lnTo>
                <a:cubicBezTo>
                  <a:pt x="375" y="10388"/>
                  <a:pt x="364" y="10456"/>
                  <a:pt x="386" y="10524"/>
                </a:cubicBezTo>
                <a:lnTo>
                  <a:pt x="375" y="10524"/>
                </a:lnTo>
                <a:cubicBezTo>
                  <a:pt x="364" y="10473"/>
                  <a:pt x="352" y="10422"/>
                  <a:pt x="341" y="10371"/>
                </a:cubicBezTo>
                <a:cubicBezTo>
                  <a:pt x="330" y="10371"/>
                  <a:pt x="307" y="10365"/>
                  <a:pt x="296" y="10365"/>
                </a:cubicBezTo>
                <a:cubicBezTo>
                  <a:pt x="296" y="10382"/>
                  <a:pt x="296" y="10411"/>
                  <a:pt x="296" y="10428"/>
                </a:cubicBezTo>
                <a:cubicBezTo>
                  <a:pt x="273" y="10348"/>
                  <a:pt x="256" y="10258"/>
                  <a:pt x="273" y="10184"/>
                </a:cubicBezTo>
                <a:close/>
                <a:moveTo>
                  <a:pt x="18480" y="8997"/>
                </a:moveTo>
                <a:cubicBezTo>
                  <a:pt x="18484" y="8997"/>
                  <a:pt x="18490" y="8999"/>
                  <a:pt x="18497" y="9004"/>
                </a:cubicBezTo>
                <a:cubicBezTo>
                  <a:pt x="18531" y="9077"/>
                  <a:pt x="18474" y="9185"/>
                  <a:pt x="18548" y="9236"/>
                </a:cubicBezTo>
                <a:lnTo>
                  <a:pt x="18514" y="9236"/>
                </a:lnTo>
                <a:cubicBezTo>
                  <a:pt x="18508" y="9441"/>
                  <a:pt x="18525" y="9639"/>
                  <a:pt x="18514" y="9843"/>
                </a:cubicBezTo>
                <a:cubicBezTo>
                  <a:pt x="18531" y="9849"/>
                  <a:pt x="18543" y="9855"/>
                  <a:pt x="18554" y="9860"/>
                </a:cubicBezTo>
                <a:cubicBezTo>
                  <a:pt x="18548" y="9866"/>
                  <a:pt x="18531" y="9872"/>
                  <a:pt x="18525" y="9872"/>
                </a:cubicBezTo>
                <a:lnTo>
                  <a:pt x="18520" y="9872"/>
                </a:lnTo>
                <a:cubicBezTo>
                  <a:pt x="18531" y="9968"/>
                  <a:pt x="18474" y="10076"/>
                  <a:pt x="18514" y="10167"/>
                </a:cubicBezTo>
                <a:cubicBezTo>
                  <a:pt x="18457" y="10229"/>
                  <a:pt x="18503" y="10331"/>
                  <a:pt x="18474" y="10405"/>
                </a:cubicBezTo>
                <a:cubicBezTo>
                  <a:pt x="18463" y="10456"/>
                  <a:pt x="18491" y="10513"/>
                  <a:pt x="18435" y="10547"/>
                </a:cubicBezTo>
                <a:lnTo>
                  <a:pt x="18412" y="10507"/>
                </a:lnTo>
                <a:cubicBezTo>
                  <a:pt x="18440" y="10462"/>
                  <a:pt x="18429" y="10411"/>
                  <a:pt x="18423" y="10365"/>
                </a:cubicBezTo>
                <a:lnTo>
                  <a:pt x="18423" y="10365"/>
                </a:lnTo>
                <a:cubicBezTo>
                  <a:pt x="18412" y="10371"/>
                  <a:pt x="18389" y="10382"/>
                  <a:pt x="18378" y="10382"/>
                </a:cubicBezTo>
                <a:cubicBezTo>
                  <a:pt x="18384" y="10371"/>
                  <a:pt x="18389" y="10354"/>
                  <a:pt x="18395" y="10337"/>
                </a:cubicBezTo>
                <a:cubicBezTo>
                  <a:pt x="18378" y="10280"/>
                  <a:pt x="18446" y="10252"/>
                  <a:pt x="18429" y="10201"/>
                </a:cubicBezTo>
                <a:cubicBezTo>
                  <a:pt x="18423" y="10195"/>
                  <a:pt x="18406" y="10184"/>
                  <a:pt x="18401" y="10178"/>
                </a:cubicBezTo>
                <a:cubicBezTo>
                  <a:pt x="18406" y="10036"/>
                  <a:pt x="18440" y="9889"/>
                  <a:pt x="18418" y="9747"/>
                </a:cubicBezTo>
                <a:lnTo>
                  <a:pt x="18457" y="9747"/>
                </a:lnTo>
                <a:cubicBezTo>
                  <a:pt x="18463" y="9730"/>
                  <a:pt x="18469" y="9696"/>
                  <a:pt x="18474" y="9679"/>
                </a:cubicBezTo>
                <a:cubicBezTo>
                  <a:pt x="18457" y="9668"/>
                  <a:pt x="18446" y="9662"/>
                  <a:pt x="18435" y="9651"/>
                </a:cubicBezTo>
                <a:lnTo>
                  <a:pt x="18429" y="9690"/>
                </a:lnTo>
                <a:cubicBezTo>
                  <a:pt x="18423" y="9673"/>
                  <a:pt x="18418" y="9639"/>
                  <a:pt x="18418" y="9628"/>
                </a:cubicBezTo>
                <a:lnTo>
                  <a:pt x="18418" y="9628"/>
                </a:lnTo>
                <a:cubicBezTo>
                  <a:pt x="18423" y="9634"/>
                  <a:pt x="18440" y="9645"/>
                  <a:pt x="18446" y="9651"/>
                </a:cubicBezTo>
                <a:cubicBezTo>
                  <a:pt x="18452" y="9645"/>
                  <a:pt x="18469" y="9634"/>
                  <a:pt x="18480" y="9634"/>
                </a:cubicBezTo>
                <a:cubicBezTo>
                  <a:pt x="18474" y="9599"/>
                  <a:pt x="18469" y="9571"/>
                  <a:pt x="18469" y="9537"/>
                </a:cubicBezTo>
                <a:lnTo>
                  <a:pt x="18446" y="9537"/>
                </a:lnTo>
                <a:cubicBezTo>
                  <a:pt x="18440" y="9565"/>
                  <a:pt x="18435" y="9594"/>
                  <a:pt x="18418" y="9617"/>
                </a:cubicBezTo>
                <a:cubicBezTo>
                  <a:pt x="18435" y="9588"/>
                  <a:pt x="18429" y="9554"/>
                  <a:pt x="18418" y="9526"/>
                </a:cubicBezTo>
                <a:lnTo>
                  <a:pt x="18474" y="9526"/>
                </a:lnTo>
                <a:cubicBezTo>
                  <a:pt x="18474" y="9497"/>
                  <a:pt x="18474" y="9469"/>
                  <a:pt x="18469" y="9435"/>
                </a:cubicBezTo>
                <a:cubicBezTo>
                  <a:pt x="18463" y="9458"/>
                  <a:pt x="18446" y="9503"/>
                  <a:pt x="18435" y="9520"/>
                </a:cubicBezTo>
                <a:cubicBezTo>
                  <a:pt x="18429" y="9497"/>
                  <a:pt x="18429" y="9475"/>
                  <a:pt x="18440" y="9446"/>
                </a:cubicBezTo>
                <a:cubicBezTo>
                  <a:pt x="18423" y="9390"/>
                  <a:pt x="18435" y="9333"/>
                  <a:pt x="18429" y="9276"/>
                </a:cubicBezTo>
                <a:lnTo>
                  <a:pt x="18457" y="9265"/>
                </a:lnTo>
                <a:cubicBezTo>
                  <a:pt x="18446" y="9259"/>
                  <a:pt x="18423" y="9242"/>
                  <a:pt x="18418" y="9231"/>
                </a:cubicBezTo>
                <a:cubicBezTo>
                  <a:pt x="18435" y="9225"/>
                  <a:pt x="18452" y="9219"/>
                  <a:pt x="18469" y="9214"/>
                </a:cubicBezTo>
                <a:cubicBezTo>
                  <a:pt x="18452" y="9197"/>
                  <a:pt x="18435" y="9180"/>
                  <a:pt x="18418" y="9157"/>
                </a:cubicBezTo>
                <a:cubicBezTo>
                  <a:pt x="18418" y="9140"/>
                  <a:pt x="18423" y="9123"/>
                  <a:pt x="18429" y="9106"/>
                </a:cubicBezTo>
                <a:cubicBezTo>
                  <a:pt x="18440" y="9129"/>
                  <a:pt x="18452" y="9151"/>
                  <a:pt x="18474" y="9168"/>
                </a:cubicBezTo>
                <a:cubicBezTo>
                  <a:pt x="18469" y="9151"/>
                  <a:pt x="18463" y="9117"/>
                  <a:pt x="18463" y="9100"/>
                </a:cubicBezTo>
                <a:lnTo>
                  <a:pt x="18503" y="9100"/>
                </a:lnTo>
                <a:cubicBezTo>
                  <a:pt x="18491" y="9095"/>
                  <a:pt x="18469" y="9077"/>
                  <a:pt x="18457" y="9072"/>
                </a:cubicBezTo>
                <a:cubicBezTo>
                  <a:pt x="18462" y="9053"/>
                  <a:pt x="18455" y="8997"/>
                  <a:pt x="18480" y="8997"/>
                </a:cubicBezTo>
                <a:close/>
                <a:moveTo>
                  <a:pt x="976" y="10536"/>
                </a:moveTo>
                <a:lnTo>
                  <a:pt x="976" y="10536"/>
                </a:lnTo>
                <a:cubicBezTo>
                  <a:pt x="993" y="10553"/>
                  <a:pt x="993" y="10564"/>
                  <a:pt x="971" y="10570"/>
                </a:cubicBezTo>
                <a:cubicBezTo>
                  <a:pt x="948" y="10553"/>
                  <a:pt x="954" y="10541"/>
                  <a:pt x="976" y="10536"/>
                </a:cubicBezTo>
                <a:close/>
                <a:moveTo>
                  <a:pt x="18367" y="9770"/>
                </a:moveTo>
                <a:cubicBezTo>
                  <a:pt x="18355" y="10099"/>
                  <a:pt x="18327" y="10422"/>
                  <a:pt x="18287" y="10746"/>
                </a:cubicBezTo>
                <a:cubicBezTo>
                  <a:pt x="18287" y="10780"/>
                  <a:pt x="18293" y="10819"/>
                  <a:pt x="18259" y="10848"/>
                </a:cubicBezTo>
                <a:cubicBezTo>
                  <a:pt x="18304" y="10621"/>
                  <a:pt x="18293" y="10394"/>
                  <a:pt x="18327" y="10167"/>
                </a:cubicBezTo>
                <a:cubicBezTo>
                  <a:pt x="18316" y="10156"/>
                  <a:pt x="18299" y="10144"/>
                  <a:pt x="18287" y="10138"/>
                </a:cubicBezTo>
                <a:cubicBezTo>
                  <a:pt x="18276" y="10161"/>
                  <a:pt x="18270" y="10184"/>
                  <a:pt x="18264" y="10207"/>
                </a:cubicBezTo>
                <a:lnTo>
                  <a:pt x="18259" y="10207"/>
                </a:lnTo>
                <a:cubicBezTo>
                  <a:pt x="18259" y="10167"/>
                  <a:pt x="18259" y="10121"/>
                  <a:pt x="18259" y="10076"/>
                </a:cubicBezTo>
                <a:cubicBezTo>
                  <a:pt x="18264" y="10076"/>
                  <a:pt x="18276" y="10070"/>
                  <a:pt x="18276" y="10070"/>
                </a:cubicBezTo>
                <a:cubicBezTo>
                  <a:pt x="18276" y="10093"/>
                  <a:pt x="18276" y="10116"/>
                  <a:pt x="18282" y="10138"/>
                </a:cubicBezTo>
                <a:cubicBezTo>
                  <a:pt x="18293" y="10133"/>
                  <a:pt x="18310" y="10127"/>
                  <a:pt x="18321" y="10127"/>
                </a:cubicBezTo>
                <a:cubicBezTo>
                  <a:pt x="18338" y="10008"/>
                  <a:pt x="18338" y="9889"/>
                  <a:pt x="18344" y="9770"/>
                </a:cubicBezTo>
                <a:close/>
                <a:moveTo>
                  <a:pt x="290" y="10933"/>
                </a:moveTo>
                <a:lnTo>
                  <a:pt x="290" y="10933"/>
                </a:lnTo>
                <a:cubicBezTo>
                  <a:pt x="301" y="10978"/>
                  <a:pt x="313" y="11024"/>
                  <a:pt x="324" y="11069"/>
                </a:cubicBezTo>
                <a:lnTo>
                  <a:pt x="296" y="11080"/>
                </a:lnTo>
                <a:cubicBezTo>
                  <a:pt x="290" y="11029"/>
                  <a:pt x="256" y="10978"/>
                  <a:pt x="290" y="10933"/>
                </a:cubicBezTo>
                <a:close/>
                <a:moveTo>
                  <a:pt x="18264" y="10853"/>
                </a:moveTo>
                <a:lnTo>
                  <a:pt x="18264" y="10853"/>
                </a:lnTo>
                <a:cubicBezTo>
                  <a:pt x="18270" y="10961"/>
                  <a:pt x="18242" y="11075"/>
                  <a:pt x="18230" y="11188"/>
                </a:cubicBezTo>
                <a:cubicBezTo>
                  <a:pt x="18213" y="11075"/>
                  <a:pt x="18247" y="10961"/>
                  <a:pt x="18264" y="10853"/>
                </a:cubicBezTo>
                <a:close/>
                <a:moveTo>
                  <a:pt x="17595" y="11183"/>
                </a:moveTo>
                <a:lnTo>
                  <a:pt x="17595" y="11183"/>
                </a:lnTo>
                <a:cubicBezTo>
                  <a:pt x="17589" y="11205"/>
                  <a:pt x="17584" y="11234"/>
                  <a:pt x="17578" y="11256"/>
                </a:cubicBezTo>
                <a:lnTo>
                  <a:pt x="17578" y="11239"/>
                </a:lnTo>
                <a:cubicBezTo>
                  <a:pt x="17584" y="11222"/>
                  <a:pt x="17589" y="11205"/>
                  <a:pt x="17595" y="11183"/>
                </a:cubicBezTo>
                <a:close/>
                <a:moveTo>
                  <a:pt x="18145" y="11245"/>
                </a:moveTo>
                <a:lnTo>
                  <a:pt x="18145" y="11245"/>
                </a:lnTo>
                <a:cubicBezTo>
                  <a:pt x="18174" y="11251"/>
                  <a:pt x="18157" y="11290"/>
                  <a:pt x="18140" y="11296"/>
                </a:cubicBezTo>
                <a:cubicBezTo>
                  <a:pt x="18111" y="11296"/>
                  <a:pt x="18128" y="11251"/>
                  <a:pt x="18145" y="11245"/>
                </a:cubicBezTo>
                <a:close/>
                <a:moveTo>
                  <a:pt x="290" y="10428"/>
                </a:moveTo>
                <a:cubicBezTo>
                  <a:pt x="318" y="10468"/>
                  <a:pt x="296" y="10519"/>
                  <a:pt x="324" y="10553"/>
                </a:cubicBezTo>
                <a:cubicBezTo>
                  <a:pt x="335" y="10870"/>
                  <a:pt x="454" y="11182"/>
                  <a:pt x="466" y="11495"/>
                </a:cubicBezTo>
                <a:cubicBezTo>
                  <a:pt x="420" y="11381"/>
                  <a:pt x="415" y="11256"/>
                  <a:pt x="386" y="11143"/>
                </a:cubicBezTo>
                <a:cubicBezTo>
                  <a:pt x="382" y="11143"/>
                  <a:pt x="375" y="11146"/>
                  <a:pt x="372" y="11149"/>
                </a:cubicBezTo>
                <a:lnTo>
                  <a:pt x="372" y="11149"/>
                </a:lnTo>
                <a:cubicBezTo>
                  <a:pt x="376" y="11140"/>
                  <a:pt x="381" y="11130"/>
                  <a:pt x="381" y="11120"/>
                </a:cubicBezTo>
                <a:cubicBezTo>
                  <a:pt x="358" y="10950"/>
                  <a:pt x="313" y="10785"/>
                  <a:pt x="307" y="10615"/>
                </a:cubicBezTo>
                <a:lnTo>
                  <a:pt x="284" y="10621"/>
                </a:lnTo>
                <a:cubicBezTo>
                  <a:pt x="318" y="10570"/>
                  <a:pt x="284" y="10496"/>
                  <a:pt x="290" y="10428"/>
                </a:cubicBezTo>
                <a:close/>
                <a:moveTo>
                  <a:pt x="476" y="11493"/>
                </a:moveTo>
                <a:cubicBezTo>
                  <a:pt x="479" y="11493"/>
                  <a:pt x="484" y="11494"/>
                  <a:pt x="488" y="11495"/>
                </a:cubicBezTo>
                <a:cubicBezTo>
                  <a:pt x="498" y="11514"/>
                  <a:pt x="495" y="11530"/>
                  <a:pt x="476" y="11530"/>
                </a:cubicBezTo>
                <a:cubicBezTo>
                  <a:pt x="473" y="11530"/>
                  <a:pt x="469" y="11529"/>
                  <a:pt x="466" y="11529"/>
                </a:cubicBezTo>
                <a:cubicBezTo>
                  <a:pt x="452" y="11505"/>
                  <a:pt x="457" y="11493"/>
                  <a:pt x="476" y="11493"/>
                </a:cubicBezTo>
                <a:close/>
                <a:moveTo>
                  <a:pt x="18225" y="11199"/>
                </a:moveTo>
                <a:lnTo>
                  <a:pt x="18225" y="11199"/>
                </a:lnTo>
                <a:cubicBezTo>
                  <a:pt x="18202" y="11347"/>
                  <a:pt x="18174" y="11495"/>
                  <a:pt x="18140" y="11636"/>
                </a:cubicBezTo>
                <a:cubicBezTo>
                  <a:pt x="18128" y="11489"/>
                  <a:pt x="18174" y="11336"/>
                  <a:pt x="18225" y="11199"/>
                </a:cubicBezTo>
                <a:close/>
                <a:moveTo>
                  <a:pt x="375" y="11546"/>
                </a:moveTo>
                <a:cubicBezTo>
                  <a:pt x="369" y="11574"/>
                  <a:pt x="364" y="11602"/>
                  <a:pt x="352" y="11631"/>
                </a:cubicBezTo>
                <a:cubicBezTo>
                  <a:pt x="364" y="11636"/>
                  <a:pt x="386" y="11653"/>
                  <a:pt x="403" y="11659"/>
                </a:cubicBezTo>
                <a:cubicBezTo>
                  <a:pt x="403" y="11619"/>
                  <a:pt x="403" y="11574"/>
                  <a:pt x="375" y="11546"/>
                </a:cubicBezTo>
                <a:close/>
                <a:moveTo>
                  <a:pt x="17516" y="11585"/>
                </a:moveTo>
                <a:cubicBezTo>
                  <a:pt x="17516" y="11619"/>
                  <a:pt x="17510" y="11648"/>
                  <a:pt x="17504" y="11682"/>
                </a:cubicBezTo>
                <a:lnTo>
                  <a:pt x="17482" y="11682"/>
                </a:lnTo>
                <a:cubicBezTo>
                  <a:pt x="17487" y="11648"/>
                  <a:pt x="17499" y="11614"/>
                  <a:pt x="17516" y="11585"/>
                </a:cubicBezTo>
                <a:close/>
                <a:moveTo>
                  <a:pt x="514" y="11336"/>
                </a:moveTo>
                <a:cubicBezTo>
                  <a:pt x="525" y="11365"/>
                  <a:pt x="517" y="11426"/>
                  <a:pt x="549" y="11426"/>
                </a:cubicBezTo>
                <a:cubicBezTo>
                  <a:pt x="554" y="11426"/>
                  <a:pt x="560" y="11425"/>
                  <a:pt x="568" y="11421"/>
                </a:cubicBezTo>
                <a:lnTo>
                  <a:pt x="568" y="11421"/>
                </a:lnTo>
                <a:cubicBezTo>
                  <a:pt x="557" y="11426"/>
                  <a:pt x="551" y="11438"/>
                  <a:pt x="540" y="11443"/>
                </a:cubicBezTo>
                <a:cubicBezTo>
                  <a:pt x="574" y="11523"/>
                  <a:pt x="591" y="11614"/>
                  <a:pt x="579" y="11699"/>
                </a:cubicBezTo>
                <a:cubicBezTo>
                  <a:pt x="557" y="11597"/>
                  <a:pt x="545" y="11495"/>
                  <a:pt x="511" y="11398"/>
                </a:cubicBezTo>
                <a:cubicBezTo>
                  <a:pt x="501" y="11377"/>
                  <a:pt x="505" y="11357"/>
                  <a:pt x="514" y="11336"/>
                </a:cubicBezTo>
                <a:close/>
                <a:moveTo>
                  <a:pt x="18038" y="11761"/>
                </a:moveTo>
                <a:lnTo>
                  <a:pt x="18038" y="11761"/>
                </a:lnTo>
                <a:cubicBezTo>
                  <a:pt x="18060" y="11773"/>
                  <a:pt x="18060" y="11784"/>
                  <a:pt x="18043" y="11801"/>
                </a:cubicBezTo>
                <a:cubicBezTo>
                  <a:pt x="18021" y="11795"/>
                  <a:pt x="18015" y="11778"/>
                  <a:pt x="18038" y="11761"/>
                </a:cubicBezTo>
                <a:close/>
                <a:moveTo>
                  <a:pt x="1215" y="11744"/>
                </a:moveTo>
                <a:cubicBezTo>
                  <a:pt x="1226" y="11784"/>
                  <a:pt x="1243" y="11824"/>
                  <a:pt x="1254" y="11863"/>
                </a:cubicBezTo>
                <a:cubicBezTo>
                  <a:pt x="1249" y="11863"/>
                  <a:pt x="1237" y="11869"/>
                  <a:pt x="1237" y="11869"/>
                </a:cubicBezTo>
                <a:cubicBezTo>
                  <a:pt x="1226" y="11829"/>
                  <a:pt x="1220" y="11790"/>
                  <a:pt x="1215" y="11744"/>
                </a:cubicBezTo>
                <a:close/>
                <a:moveTo>
                  <a:pt x="477" y="11534"/>
                </a:moveTo>
                <a:lnTo>
                  <a:pt x="477" y="11534"/>
                </a:lnTo>
                <a:cubicBezTo>
                  <a:pt x="511" y="11568"/>
                  <a:pt x="511" y="11619"/>
                  <a:pt x="522" y="11665"/>
                </a:cubicBezTo>
                <a:cubicBezTo>
                  <a:pt x="540" y="11739"/>
                  <a:pt x="574" y="11812"/>
                  <a:pt x="568" y="11892"/>
                </a:cubicBezTo>
                <a:cubicBezTo>
                  <a:pt x="511" y="11784"/>
                  <a:pt x="500" y="11653"/>
                  <a:pt x="477" y="11534"/>
                </a:cubicBezTo>
                <a:close/>
                <a:moveTo>
                  <a:pt x="18007" y="11878"/>
                </a:moveTo>
                <a:cubicBezTo>
                  <a:pt x="18009" y="11878"/>
                  <a:pt x="18012" y="11879"/>
                  <a:pt x="18015" y="11880"/>
                </a:cubicBezTo>
                <a:cubicBezTo>
                  <a:pt x="18035" y="11890"/>
                  <a:pt x="18024" y="11922"/>
                  <a:pt x="18006" y="11922"/>
                </a:cubicBezTo>
                <a:cubicBezTo>
                  <a:pt x="18003" y="11922"/>
                  <a:pt x="18001" y="11921"/>
                  <a:pt x="17998" y="11920"/>
                </a:cubicBezTo>
                <a:cubicBezTo>
                  <a:pt x="17978" y="11910"/>
                  <a:pt x="17989" y="11878"/>
                  <a:pt x="18007" y="11878"/>
                </a:cubicBezTo>
                <a:close/>
                <a:moveTo>
                  <a:pt x="17998" y="11948"/>
                </a:moveTo>
                <a:cubicBezTo>
                  <a:pt x="17998" y="11982"/>
                  <a:pt x="17992" y="12017"/>
                  <a:pt x="17986" y="12051"/>
                </a:cubicBezTo>
                <a:lnTo>
                  <a:pt x="17958" y="12051"/>
                </a:lnTo>
                <a:cubicBezTo>
                  <a:pt x="17964" y="12011"/>
                  <a:pt x="17975" y="11977"/>
                  <a:pt x="17998" y="11948"/>
                </a:cubicBezTo>
                <a:close/>
                <a:moveTo>
                  <a:pt x="1050" y="12079"/>
                </a:moveTo>
                <a:cubicBezTo>
                  <a:pt x="1073" y="12096"/>
                  <a:pt x="1067" y="12107"/>
                  <a:pt x="1044" y="12113"/>
                </a:cubicBezTo>
                <a:cubicBezTo>
                  <a:pt x="1027" y="12096"/>
                  <a:pt x="1027" y="12085"/>
                  <a:pt x="1050" y="12079"/>
                </a:cubicBezTo>
                <a:close/>
                <a:moveTo>
                  <a:pt x="17964" y="12079"/>
                </a:moveTo>
                <a:cubicBezTo>
                  <a:pt x="17974" y="12095"/>
                  <a:pt x="17965" y="12131"/>
                  <a:pt x="17945" y="12131"/>
                </a:cubicBezTo>
                <a:cubicBezTo>
                  <a:pt x="17944" y="12131"/>
                  <a:pt x="17943" y="12130"/>
                  <a:pt x="17941" y="12130"/>
                </a:cubicBezTo>
                <a:cubicBezTo>
                  <a:pt x="17924" y="12113"/>
                  <a:pt x="17941" y="12079"/>
                  <a:pt x="17964" y="12079"/>
                </a:cubicBezTo>
                <a:close/>
                <a:moveTo>
                  <a:pt x="749" y="12249"/>
                </a:moveTo>
                <a:lnTo>
                  <a:pt x="749" y="12249"/>
                </a:lnTo>
                <a:cubicBezTo>
                  <a:pt x="766" y="12255"/>
                  <a:pt x="783" y="12260"/>
                  <a:pt x="801" y="12266"/>
                </a:cubicBezTo>
                <a:cubicBezTo>
                  <a:pt x="789" y="12278"/>
                  <a:pt x="778" y="12289"/>
                  <a:pt x="766" y="12300"/>
                </a:cubicBezTo>
                <a:cubicBezTo>
                  <a:pt x="778" y="12317"/>
                  <a:pt x="789" y="12340"/>
                  <a:pt x="801" y="12357"/>
                </a:cubicBezTo>
                <a:lnTo>
                  <a:pt x="772" y="12363"/>
                </a:lnTo>
                <a:cubicBezTo>
                  <a:pt x="766" y="12323"/>
                  <a:pt x="761" y="12283"/>
                  <a:pt x="749" y="12249"/>
                </a:cubicBezTo>
                <a:close/>
                <a:moveTo>
                  <a:pt x="1135" y="12351"/>
                </a:moveTo>
                <a:cubicBezTo>
                  <a:pt x="1152" y="12368"/>
                  <a:pt x="1164" y="12397"/>
                  <a:pt x="1152" y="12419"/>
                </a:cubicBezTo>
                <a:cubicBezTo>
                  <a:pt x="1124" y="12419"/>
                  <a:pt x="1113" y="12357"/>
                  <a:pt x="1135" y="12351"/>
                </a:cubicBezTo>
                <a:close/>
                <a:moveTo>
                  <a:pt x="18094" y="11829"/>
                </a:moveTo>
                <a:lnTo>
                  <a:pt x="18094" y="11829"/>
                </a:lnTo>
                <a:cubicBezTo>
                  <a:pt x="18049" y="12028"/>
                  <a:pt x="17998" y="12226"/>
                  <a:pt x="17930" y="12419"/>
                </a:cubicBezTo>
                <a:cubicBezTo>
                  <a:pt x="17941" y="12249"/>
                  <a:pt x="18021" y="12102"/>
                  <a:pt x="18049" y="11937"/>
                </a:cubicBezTo>
                <a:cubicBezTo>
                  <a:pt x="18049" y="11897"/>
                  <a:pt x="18072" y="11863"/>
                  <a:pt x="18094" y="11829"/>
                </a:cubicBezTo>
                <a:close/>
                <a:moveTo>
                  <a:pt x="17913" y="12158"/>
                </a:moveTo>
                <a:cubicBezTo>
                  <a:pt x="17918" y="12164"/>
                  <a:pt x="17935" y="12175"/>
                  <a:pt x="17941" y="12181"/>
                </a:cubicBezTo>
                <a:cubicBezTo>
                  <a:pt x="17913" y="12278"/>
                  <a:pt x="17907" y="12385"/>
                  <a:pt x="17850" y="12465"/>
                </a:cubicBezTo>
                <a:cubicBezTo>
                  <a:pt x="17867" y="12363"/>
                  <a:pt x="17918" y="12266"/>
                  <a:pt x="17913" y="12158"/>
                </a:cubicBezTo>
                <a:close/>
                <a:moveTo>
                  <a:pt x="852" y="12414"/>
                </a:moveTo>
                <a:cubicBezTo>
                  <a:pt x="846" y="12425"/>
                  <a:pt x="829" y="12442"/>
                  <a:pt x="823" y="12448"/>
                </a:cubicBezTo>
                <a:cubicBezTo>
                  <a:pt x="835" y="12459"/>
                  <a:pt x="857" y="12476"/>
                  <a:pt x="869" y="12487"/>
                </a:cubicBezTo>
                <a:cubicBezTo>
                  <a:pt x="865" y="12488"/>
                  <a:pt x="861" y="12488"/>
                  <a:pt x="857" y="12488"/>
                </a:cubicBezTo>
                <a:cubicBezTo>
                  <a:pt x="824" y="12488"/>
                  <a:pt x="806" y="12466"/>
                  <a:pt x="806" y="12431"/>
                </a:cubicBezTo>
                <a:cubicBezTo>
                  <a:pt x="818" y="12431"/>
                  <a:pt x="840" y="12419"/>
                  <a:pt x="852" y="12414"/>
                </a:cubicBezTo>
                <a:close/>
                <a:moveTo>
                  <a:pt x="17819" y="12537"/>
                </a:moveTo>
                <a:cubicBezTo>
                  <a:pt x="17822" y="12537"/>
                  <a:pt x="17824" y="12537"/>
                  <a:pt x="17828" y="12539"/>
                </a:cubicBezTo>
                <a:cubicBezTo>
                  <a:pt x="17848" y="12549"/>
                  <a:pt x="17832" y="12586"/>
                  <a:pt x="17812" y="12586"/>
                </a:cubicBezTo>
                <a:cubicBezTo>
                  <a:pt x="17810" y="12586"/>
                  <a:pt x="17807" y="12585"/>
                  <a:pt x="17805" y="12584"/>
                </a:cubicBezTo>
                <a:cubicBezTo>
                  <a:pt x="17790" y="12574"/>
                  <a:pt x="17797" y="12537"/>
                  <a:pt x="17819" y="12537"/>
                </a:cubicBezTo>
                <a:close/>
                <a:moveTo>
                  <a:pt x="823" y="12510"/>
                </a:moveTo>
                <a:cubicBezTo>
                  <a:pt x="846" y="12510"/>
                  <a:pt x="863" y="12527"/>
                  <a:pt x="869" y="12544"/>
                </a:cubicBezTo>
                <a:lnTo>
                  <a:pt x="903" y="12544"/>
                </a:lnTo>
                <a:cubicBezTo>
                  <a:pt x="897" y="12556"/>
                  <a:pt x="886" y="12578"/>
                  <a:pt x="880" y="12590"/>
                </a:cubicBezTo>
                <a:cubicBezTo>
                  <a:pt x="891" y="12590"/>
                  <a:pt x="908" y="12590"/>
                  <a:pt x="914" y="12584"/>
                </a:cubicBezTo>
                <a:lnTo>
                  <a:pt x="914" y="12584"/>
                </a:lnTo>
                <a:cubicBezTo>
                  <a:pt x="882" y="12620"/>
                  <a:pt x="892" y="12644"/>
                  <a:pt x="914" y="12644"/>
                </a:cubicBezTo>
                <a:cubicBezTo>
                  <a:pt x="924" y="12644"/>
                  <a:pt x="936" y="12640"/>
                  <a:pt x="948" y="12629"/>
                </a:cubicBezTo>
                <a:cubicBezTo>
                  <a:pt x="954" y="12635"/>
                  <a:pt x="959" y="12652"/>
                  <a:pt x="959" y="12658"/>
                </a:cubicBezTo>
                <a:cubicBezTo>
                  <a:pt x="942" y="12663"/>
                  <a:pt x="920" y="12663"/>
                  <a:pt x="903" y="12663"/>
                </a:cubicBezTo>
                <a:cubicBezTo>
                  <a:pt x="914" y="12686"/>
                  <a:pt x="914" y="12709"/>
                  <a:pt x="908" y="12731"/>
                </a:cubicBezTo>
                <a:cubicBezTo>
                  <a:pt x="886" y="12652"/>
                  <a:pt x="846" y="12584"/>
                  <a:pt x="823" y="12510"/>
                </a:cubicBezTo>
                <a:close/>
                <a:moveTo>
                  <a:pt x="17156" y="12863"/>
                </a:moveTo>
                <a:cubicBezTo>
                  <a:pt x="17160" y="12863"/>
                  <a:pt x="17165" y="12864"/>
                  <a:pt x="17169" y="12868"/>
                </a:cubicBezTo>
                <a:cubicBezTo>
                  <a:pt x="17183" y="12881"/>
                  <a:pt x="17164" y="12906"/>
                  <a:pt x="17144" y="12906"/>
                </a:cubicBezTo>
                <a:cubicBezTo>
                  <a:pt x="17139" y="12906"/>
                  <a:pt x="17134" y="12905"/>
                  <a:pt x="17130" y="12902"/>
                </a:cubicBezTo>
                <a:cubicBezTo>
                  <a:pt x="17116" y="12888"/>
                  <a:pt x="17136" y="12863"/>
                  <a:pt x="17156" y="12863"/>
                </a:cubicBezTo>
                <a:close/>
                <a:moveTo>
                  <a:pt x="976" y="12851"/>
                </a:moveTo>
                <a:cubicBezTo>
                  <a:pt x="993" y="12896"/>
                  <a:pt x="1016" y="12941"/>
                  <a:pt x="1022" y="12992"/>
                </a:cubicBezTo>
                <a:cubicBezTo>
                  <a:pt x="1005" y="12964"/>
                  <a:pt x="988" y="12930"/>
                  <a:pt x="971" y="12902"/>
                </a:cubicBezTo>
                <a:cubicBezTo>
                  <a:pt x="976" y="12885"/>
                  <a:pt x="976" y="12868"/>
                  <a:pt x="976" y="12851"/>
                </a:cubicBezTo>
                <a:close/>
                <a:moveTo>
                  <a:pt x="562" y="11897"/>
                </a:moveTo>
                <a:lnTo>
                  <a:pt x="562" y="11897"/>
                </a:lnTo>
                <a:cubicBezTo>
                  <a:pt x="596" y="11920"/>
                  <a:pt x="596" y="11965"/>
                  <a:pt x="608" y="12005"/>
                </a:cubicBezTo>
                <a:cubicBezTo>
                  <a:pt x="715" y="12334"/>
                  <a:pt x="829" y="12658"/>
                  <a:pt x="954" y="12975"/>
                </a:cubicBezTo>
                <a:cubicBezTo>
                  <a:pt x="982" y="13055"/>
                  <a:pt x="1033" y="13123"/>
                  <a:pt x="1050" y="13202"/>
                </a:cubicBezTo>
                <a:cubicBezTo>
                  <a:pt x="976" y="13106"/>
                  <a:pt x="954" y="12964"/>
                  <a:pt x="869" y="12879"/>
                </a:cubicBezTo>
                <a:cubicBezTo>
                  <a:pt x="874" y="12879"/>
                  <a:pt x="886" y="12873"/>
                  <a:pt x="897" y="12868"/>
                </a:cubicBezTo>
                <a:cubicBezTo>
                  <a:pt x="783" y="12618"/>
                  <a:pt x="704" y="12357"/>
                  <a:pt x="619" y="12096"/>
                </a:cubicBezTo>
                <a:cubicBezTo>
                  <a:pt x="619" y="12102"/>
                  <a:pt x="608" y="12102"/>
                  <a:pt x="608" y="12102"/>
                </a:cubicBezTo>
                <a:cubicBezTo>
                  <a:pt x="619" y="12028"/>
                  <a:pt x="574" y="11965"/>
                  <a:pt x="562" y="11897"/>
                </a:cubicBezTo>
                <a:close/>
                <a:moveTo>
                  <a:pt x="1056" y="13210"/>
                </a:moveTo>
                <a:cubicBezTo>
                  <a:pt x="1059" y="13210"/>
                  <a:pt x="1063" y="13211"/>
                  <a:pt x="1067" y="13214"/>
                </a:cubicBezTo>
                <a:cubicBezTo>
                  <a:pt x="1086" y="13218"/>
                  <a:pt x="1085" y="13254"/>
                  <a:pt x="1069" y="13254"/>
                </a:cubicBezTo>
                <a:cubicBezTo>
                  <a:pt x="1065" y="13254"/>
                  <a:pt x="1061" y="13252"/>
                  <a:pt x="1056" y="13248"/>
                </a:cubicBezTo>
                <a:cubicBezTo>
                  <a:pt x="1041" y="13243"/>
                  <a:pt x="1039" y="13210"/>
                  <a:pt x="1056" y="13210"/>
                </a:cubicBezTo>
                <a:close/>
                <a:moveTo>
                  <a:pt x="17930" y="12425"/>
                </a:moveTo>
                <a:lnTo>
                  <a:pt x="17930" y="12425"/>
                </a:lnTo>
                <a:cubicBezTo>
                  <a:pt x="17890" y="12544"/>
                  <a:pt x="17862" y="12669"/>
                  <a:pt x="17799" y="12777"/>
                </a:cubicBezTo>
                <a:cubicBezTo>
                  <a:pt x="17805" y="12737"/>
                  <a:pt x="17816" y="12692"/>
                  <a:pt x="17828" y="12652"/>
                </a:cubicBezTo>
                <a:cubicBezTo>
                  <a:pt x="17816" y="12652"/>
                  <a:pt x="17799" y="12646"/>
                  <a:pt x="17788" y="12646"/>
                </a:cubicBezTo>
                <a:cubicBezTo>
                  <a:pt x="17777" y="12737"/>
                  <a:pt x="17720" y="12817"/>
                  <a:pt x="17708" y="12902"/>
                </a:cubicBezTo>
                <a:cubicBezTo>
                  <a:pt x="17760" y="12879"/>
                  <a:pt x="17771" y="12817"/>
                  <a:pt x="17805" y="12771"/>
                </a:cubicBezTo>
                <a:lnTo>
                  <a:pt x="17805" y="12771"/>
                </a:lnTo>
                <a:cubicBezTo>
                  <a:pt x="17771" y="12919"/>
                  <a:pt x="17703" y="13060"/>
                  <a:pt x="17635" y="13202"/>
                </a:cubicBezTo>
                <a:cubicBezTo>
                  <a:pt x="17635" y="13208"/>
                  <a:pt x="17629" y="13208"/>
                  <a:pt x="17629" y="13214"/>
                </a:cubicBezTo>
                <a:cubicBezTo>
                  <a:pt x="17629" y="13214"/>
                  <a:pt x="17623" y="13219"/>
                  <a:pt x="17623" y="13225"/>
                </a:cubicBezTo>
                <a:cubicBezTo>
                  <a:pt x="17612" y="13253"/>
                  <a:pt x="17601" y="13276"/>
                  <a:pt x="17584" y="13304"/>
                </a:cubicBezTo>
                <a:cubicBezTo>
                  <a:pt x="17595" y="13265"/>
                  <a:pt x="17612" y="13219"/>
                  <a:pt x="17623" y="13180"/>
                </a:cubicBezTo>
                <a:lnTo>
                  <a:pt x="17618" y="13180"/>
                </a:lnTo>
                <a:cubicBezTo>
                  <a:pt x="17646" y="13112"/>
                  <a:pt x="17674" y="13043"/>
                  <a:pt x="17714" y="12981"/>
                </a:cubicBezTo>
                <a:lnTo>
                  <a:pt x="17686" y="12958"/>
                </a:lnTo>
                <a:cubicBezTo>
                  <a:pt x="17674" y="12975"/>
                  <a:pt x="17657" y="13004"/>
                  <a:pt x="17652" y="13021"/>
                </a:cubicBezTo>
                <a:lnTo>
                  <a:pt x="17618" y="13032"/>
                </a:lnTo>
                <a:lnTo>
                  <a:pt x="17618" y="13004"/>
                </a:lnTo>
                <a:cubicBezTo>
                  <a:pt x="17629" y="13004"/>
                  <a:pt x="17646" y="12998"/>
                  <a:pt x="17657" y="12998"/>
                </a:cubicBezTo>
                <a:cubicBezTo>
                  <a:pt x="17657" y="12964"/>
                  <a:pt x="17663" y="12930"/>
                  <a:pt x="17669" y="12890"/>
                </a:cubicBezTo>
                <a:cubicBezTo>
                  <a:pt x="17708" y="12868"/>
                  <a:pt x="17725" y="12817"/>
                  <a:pt x="17725" y="12771"/>
                </a:cubicBezTo>
                <a:cubicBezTo>
                  <a:pt x="17725" y="12714"/>
                  <a:pt x="17782" y="12675"/>
                  <a:pt x="17760" y="12618"/>
                </a:cubicBezTo>
                <a:lnTo>
                  <a:pt x="17760" y="12618"/>
                </a:lnTo>
                <a:cubicBezTo>
                  <a:pt x="17782" y="12624"/>
                  <a:pt x="17805" y="12635"/>
                  <a:pt x="17828" y="12641"/>
                </a:cubicBezTo>
                <a:cubicBezTo>
                  <a:pt x="17856" y="12590"/>
                  <a:pt x="17873" y="12539"/>
                  <a:pt x="17879" y="12487"/>
                </a:cubicBezTo>
                <a:cubicBezTo>
                  <a:pt x="17896" y="12465"/>
                  <a:pt x="17913" y="12442"/>
                  <a:pt x="17930" y="12425"/>
                </a:cubicBezTo>
                <a:close/>
                <a:moveTo>
                  <a:pt x="971" y="13259"/>
                </a:moveTo>
                <a:cubicBezTo>
                  <a:pt x="986" y="13259"/>
                  <a:pt x="1002" y="13262"/>
                  <a:pt x="1016" y="13265"/>
                </a:cubicBezTo>
                <a:cubicBezTo>
                  <a:pt x="999" y="13270"/>
                  <a:pt x="971" y="13276"/>
                  <a:pt x="954" y="13276"/>
                </a:cubicBezTo>
                <a:cubicBezTo>
                  <a:pt x="971" y="13299"/>
                  <a:pt x="982" y="13316"/>
                  <a:pt x="993" y="13339"/>
                </a:cubicBezTo>
                <a:cubicBezTo>
                  <a:pt x="976" y="13339"/>
                  <a:pt x="954" y="13333"/>
                  <a:pt x="937" y="13333"/>
                </a:cubicBezTo>
                <a:cubicBezTo>
                  <a:pt x="925" y="13316"/>
                  <a:pt x="920" y="13293"/>
                  <a:pt x="925" y="13270"/>
                </a:cubicBezTo>
                <a:cubicBezTo>
                  <a:pt x="940" y="13262"/>
                  <a:pt x="955" y="13259"/>
                  <a:pt x="971" y="13259"/>
                </a:cubicBezTo>
                <a:close/>
                <a:moveTo>
                  <a:pt x="17538" y="13344"/>
                </a:moveTo>
                <a:cubicBezTo>
                  <a:pt x="17544" y="13350"/>
                  <a:pt x="17544" y="13356"/>
                  <a:pt x="17544" y="13356"/>
                </a:cubicBezTo>
                <a:lnTo>
                  <a:pt x="17544" y="13361"/>
                </a:lnTo>
                <a:cubicBezTo>
                  <a:pt x="17544" y="13361"/>
                  <a:pt x="17538" y="13356"/>
                  <a:pt x="17533" y="13356"/>
                </a:cubicBezTo>
                <a:cubicBezTo>
                  <a:pt x="17538" y="13350"/>
                  <a:pt x="17538" y="13350"/>
                  <a:pt x="17538" y="13344"/>
                </a:cubicBezTo>
                <a:close/>
                <a:moveTo>
                  <a:pt x="1476" y="13191"/>
                </a:moveTo>
                <a:cubicBezTo>
                  <a:pt x="1504" y="13253"/>
                  <a:pt x="1538" y="13310"/>
                  <a:pt x="1572" y="13373"/>
                </a:cubicBezTo>
                <a:cubicBezTo>
                  <a:pt x="1510" y="13333"/>
                  <a:pt x="1504" y="13253"/>
                  <a:pt x="1459" y="13197"/>
                </a:cubicBezTo>
                <a:lnTo>
                  <a:pt x="1476" y="13191"/>
                </a:lnTo>
                <a:close/>
                <a:moveTo>
                  <a:pt x="1223" y="13385"/>
                </a:moveTo>
                <a:cubicBezTo>
                  <a:pt x="1232" y="13385"/>
                  <a:pt x="1240" y="13393"/>
                  <a:pt x="1243" y="13407"/>
                </a:cubicBezTo>
                <a:cubicBezTo>
                  <a:pt x="1236" y="13413"/>
                  <a:pt x="1231" y="13416"/>
                  <a:pt x="1225" y="13416"/>
                </a:cubicBezTo>
                <a:cubicBezTo>
                  <a:pt x="1217" y="13416"/>
                  <a:pt x="1210" y="13409"/>
                  <a:pt x="1203" y="13395"/>
                </a:cubicBezTo>
                <a:cubicBezTo>
                  <a:pt x="1210" y="13389"/>
                  <a:pt x="1217" y="13385"/>
                  <a:pt x="1223" y="13385"/>
                </a:cubicBezTo>
                <a:close/>
                <a:moveTo>
                  <a:pt x="1572" y="13384"/>
                </a:moveTo>
                <a:cubicBezTo>
                  <a:pt x="1578" y="13390"/>
                  <a:pt x="1583" y="13401"/>
                  <a:pt x="1589" y="13407"/>
                </a:cubicBezTo>
                <a:cubicBezTo>
                  <a:pt x="1583" y="13418"/>
                  <a:pt x="1583" y="13424"/>
                  <a:pt x="1583" y="13429"/>
                </a:cubicBezTo>
                <a:cubicBezTo>
                  <a:pt x="1572" y="13412"/>
                  <a:pt x="1566" y="13401"/>
                  <a:pt x="1561" y="13390"/>
                </a:cubicBezTo>
                <a:cubicBezTo>
                  <a:pt x="1561" y="13384"/>
                  <a:pt x="1572" y="13384"/>
                  <a:pt x="1572" y="13384"/>
                </a:cubicBezTo>
                <a:close/>
                <a:moveTo>
                  <a:pt x="1844" y="13378"/>
                </a:moveTo>
                <a:cubicBezTo>
                  <a:pt x="1862" y="13390"/>
                  <a:pt x="1867" y="13401"/>
                  <a:pt x="1873" y="13424"/>
                </a:cubicBezTo>
                <a:cubicBezTo>
                  <a:pt x="1876" y="13440"/>
                  <a:pt x="1873" y="13447"/>
                  <a:pt x="1867" y="13447"/>
                </a:cubicBezTo>
                <a:cubicBezTo>
                  <a:pt x="1850" y="13447"/>
                  <a:pt x="1810" y="13387"/>
                  <a:pt x="1844" y="13378"/>
                </a:cubicBezTo>
                <a:close/>
                <a:moveTo>
                  <a:pt x="1606" y="13446"/>
                </a:moveTo>
                <a:cubicBezTo>
                  <a:pt x="1606" y="13458"/>
                  <a:pt x="1606" y="13463"/>
                  <a:pt x="1601" y="13469"/>
                </a:cubicBezTo>
                <a:cubicBezTo>
                  <a:pt x="1601" y="13463"/>
                  <a:pt x="1595" y="13452"/>
                  <a:pt x="1589" y="13446"/>
                </a:cubicBezTo>
                <a:close/>
                <a:moveTo>
                  <a:pt x="1253" y="13445"/>
                </a:moveTo>
                <a:cubicBezTo>
                  <a:pt x="1262" y="13445"/>
                  <a:pt x="1271" y="13451"/>
                  <a:pt x="1271" y="13463"/>
                </a:cubicBezTo>
                <a:cubicBezTo>
                  <a:pt x="1278" y="13476"/>
                  <a:pt x="1266" y="13486"/>
                  <a:pt x="1254" y="13486"/>
                </a:cubicBezTo>
                <a:cubicBezTo>
                  <a:pt x="1245" y="13486"/>
                  <a:pt x="1237" y="13481"/>
                  <a:pt x="1237" y="13469"/>
                </a:cubicBezTo>
                <a:cubicBezTo>
                  <a:pt x="1231" y="13453"/>
                  <a:pt x="1242" y="13445"/>
                  <a:pt x="1253" y="13445"/>
                </a:cubicBezTo>
                <a:close/>
                <a:moveTo>
                  <a:pt x="974" y="13348"/>
                </a:moveTo>
                <a:cubicBezTo>
                  <a:pt x="989" y="13348"/>
                  <a:pt x="1000" y="13355"/>
                  <a:pt x="1005" y="13373"/>
                </a:cubicBezTo>
                <a:cubicBezTo>
                  <a:pt x="1033" y="13418"/>
                  <a:pt x="1050" y="13475"/>
                  <a:pt x="1084" y="13520"/>
                </a:cubicBezTo>
                <a:cubicBezTo>
                  <a:pt x="1061" y="13520"/>
                  <a:pt x="1044" y="13503"/>
                  <a:pt x="1027" y="13492"/>
                </a:cubicBezTo>
                <a:cubicBezTo>
                  <a:pt x="1022" y="13492"/>
                  <a:pt x="1016" y="13497"/>
                  <a:pt x="1010" y="13497"/>
                </a:cubicBezTo>
                <a:cubicBezTo>
                  <a:pt x="1005" y="13446"/>
                  <a:pt x="965" y="13395"/>
                  <a:pt x="959" y="13350"/>
                </a:cubicBezTo>
                <a:cubicBezTo>
                  <a:pt x="965" y="13349"/>
                  <a:pt x="970" y="13348"/>
                  <a:pt x="974" y="13348"/>
                </a:cubicBezTo>
                <a:close/>
                <a:moveTo>
                  <a:pt x="1023" y="13517"/>
                </a:moveTo>
                <a:cubicBezTo>
                  <a:pt x="1037" y="13517"/>
                  <a:pt x="1058" y="13537"/>
                  <a:pt x="1039" y="13548"/>
                </a:cubicBezTo>
                <a:cubicBezTo>
                  <a:pt x="1033" y="13548"/>
                  <a:pt x="1016" y="13537"/>
                  <a:pt x="1010" y="13531"/>
                </a:cubicBezTo>
                <a:cubicBezTo>
                  <a:pt x="1010" y="13521"/>
                  <a:pt x="1016" y="13517"/>
                  <a:pt x="1023" y="13517"/>
                </a:cubicBezTo>
                <a:close/>
                <a:moveTo>
                  <a:pt x="1646" y="13520"/>
                </a:moveTo>
                <a:cubicBezTo>
                  <a:pt x="1652" y="13537"/>
                  <a:pt x="1663" y="13554"/>
                  <a:pt x="1669" y="13565"/>
                </a:cubicBezTo>
                <a:cubicBezTo>
                  <a:pt x="1663" y="13565"/>
                  <a:pt x="1657" y="13565"/>
                  <a:pt x="1652" y="13560"/>
                </a:cubicBezTo>
                <a:cubicBezTo>
                  <a:pt x="1646" y="13554"/>
                  <a:pt x="1640" y="13543"/>
                  <a:pt x="1635" y="13531"/>
                </a:cubicBezTo>
                <a:lnTo>
                  <a:pt x="1640" y="13520"/>
                </a:lnTo>
                <a:close/>
                <a:moveTo>
                  <a:pt x="1674" y="13588"/>
                </a:moveTo>
                <a:cubicBezTo>
                  <a:pt x="1686" y="13600"/>
                  <a:pt x="1691" y="13617"/>
                  <a:pt x="1697" y="13628"/>
                </a:cubicBezTo>
                <a:lnTo>
                  <a:pt x="1697" y="13651"/>
                </a:lnTo>
                <a:cubicBezTo>
                  <a:pt x="1686" y="13634"/>
                  <a:pt x="1680" y="13617"/>
                  <a:pt x="1669" y="13605"/>
                </a:cubicBezTo>
                <a:cubicBezTo>
                  <a:pt x="1674" y="13600"/>
                  <a:pt x="1674" y="13594"/>
                  <a:pt x="1674" y="13588"/>
                </a:cubicBezTo>
                <a:close/>
                <a:moveTo>
                  <a:pt x="1022" y="13656"/>
                </a:moveTo>
                <a:cubicBezTo>
                  <a:pt x="1022" y="13656"/>
                  <a:pt x="1022" y="13656"/>
                  <a:pt x="1022" y="13656"/>
                </a:cubicBezTo>
                <a:cubicBezTo>
                  <a:pt x="1022" y="13657"/>
                  <a:pt x="1023" y="13657"/>
                  <a:pt x="1023" y="13657"/>
                </a:cubicBezTo>
                <a:lnTo>
                  <a:pt x="1023" y="13657"/>
                </a:lnTo>
                <a:cubicBezTo>
                  <a:pt x="1023" y="13657"/>
                  <a:pt x="1022" y="13656"/>
                  <a:pt x="1022" y="13656"/>
                </a:cubicBezTo>
                <a:close/>
                <a:moveTo>
                  <a:pt x="1254" y="13486"/>
                </a:moveTo>
                <a:lnTo>
                  <a:pt x="1254" y="13486"/>
                </a:lnTo>
                <a:cubicBezTo>
                  <a:pt x="1315" y="13514"/>
                  <a:pt x="1344" y="13579"/>
                  <a:pt x="1382" y="13635"/>
                </a:cubicBezTo>
                <a:lnTo>
                  <a:pt x="1382" y="13635"/>
                </a:lnTo>
                <a:cubicBezTo>
                  <a:pt x="1366" y="13646"/>
                  <a:pt x="1350" y="13651"/>
                  <a:pt x="1340" y="13662"/>
                </a:cubicBezTo>
                <a:cubicBezTo>
                  <a:pt x="1305" y="13605"/>
                  <a:pt x="1271" y="13548"/>
                  <a:pt x="1254" y="13486"/>
                </a:cubicBezTo>
                <a:close/>
                <a:moveTo>
                  <a:pt x="1708" y="13668"/>
                </a:moveTo>
                <a:lnTo>
                  <a:pt x="1703" y="13673"/>
                </a:lnTo>
                <a:cubicBezTo>
                  <a:pt x="1703" y="13673"/>
                  <a:pt x="1703" y="13673"/>
                  <a:pt x="1703" y="13668"/>
                </a:cubicBezTo>
                <a:close/>
                <a:moveTo>
                  <a:pt x="1379" y="13668"/>
                </a:moveTo>
                <a:lnTo>
                  <a:pt x="1379" y="13668"/>
                </a:lnTo>
                <a:cubicBezTo>
                  <a:pt x="1385" y="13673"/>
                  <a:pt x="1396" y="13679"/>
                  <a:pt x="1402" y="13685"/>
                </a:cubicBezTo>
                <a:cubicBezTo>
                  <a:pt x="1402" y="13702"/>
                  <a:pt x="1395" y="13708"/>
                  <a:pt x="1387" y="13708"/>
                </a:cubicBezTo>
                <a:cubicBezTo>
                  <a:pt x="1369" y="13708"/>
                  <a:pt x="1344" y="13675"/>
                  <a:pt x="1379" y="13668"/>
                </a:cubicBezTo>
                <a:close/>
                <a:moveTo>
                  <a:pt x="17396" y="13736"/>
                </a:moveTo>
                <a:lnTo>
                  <a:pt x="17396" y="13747"/>
                </a:lnTo>
                <a:lnTo>
                  <a:pt x="17391" y="13747"/>
                </a:lnTo>
                <a:cubicBezTo>
                  <a:pt x="17396" y="13741"/>
                  <a:pt x="17396" y="13736"/>
                  <a:pt x="17396" y="13736"/>
                </a:cubicBezTo>
                <a:close/>
                <a:moveTo>
                  <a:pt x="17391" y="13764"/>
                </a:moveTo>
                <a:lnTo>
                  <a:pt x="17385" y="13770"/>
                </a:lnTo>
                <a:lnTo>
                  <a:pt x="17385" y="13764"/>
                </a:lnTo>
                <a:close/>
                <a:moveTo>
                  <a:pt x="17391" y="13685"/>
                </a:moveTo>
                <a:cubicBezTo>
                  <a:pt x="17379" y="13730"/>
                  <a:pt x="17362" y="13764"/>
                  <a:pt x="17334" y="13798"/>
                </a:cubicBezTo>
                <a:cubicBezTo>
                  <a:pt x="17357" y="13758"/>
                  <a:pt x="17374" y="13724"/>
                  <a:pt x="17385" y="13685"/>
                </a:cubicBezTo>
                <a:close/>
                <a:moveTo>
                  <a:pt x="17300" y="13730"/>
                </a:moveTo>
                <a:cubicBezTo>
                  <a:pt x="17308" y="13730"/>
                  <a:pt x="17315" y="13733"/>
                  <a:pt x="17321" y="13733"/>
                </a:cubicBezTo>
                <a:cubicBezTo>
                  <a:pt x="17324" y="13733"/>
                  <a:pt x="17326" y="13732"/>
                  <a:pt x="17328" y="13730"/>
                </a:cubicBezTo>
                <a:lnTo>
                  <a:pt x="17328" y="13730"/>
                </a:lnTo>
                <a:cubicBezTo>
                  <a:pt x="17328" y="13736"/>
                  <a:pt x="17328" y="13741"/>
                  <a:pt x="17323" y="13747"/>
                </a:cubicBezTo>
                <a:cubicBezTo>
                  <a:pt x="17317" y="13753"/>
                  <a:pt x="17306" y="13758"/>
                  <a:pt x="17300" y="13764"/>
                </a:cubicBezTo>
                <a:lnTo>
                  <a:pt x="17289" y="13787"/>
                </a:lnTo>
                <a:cubicBezTo>
                  <a:pt x="17277" y="13798"/>
                  <a:pt x="17266" y="13809"/>
                  <a:pt x="17255" y="13821"/>
                </a:cubicBezTo>
                <a:cubicBezTo>
                  <a:pt x="17260" y="13809"/>
                  <a:pt x="17266" y="13798"/>
                  <a:pt x="17266" y="13781"/>
                </a:cubicBezTo>
                <a:cubicBezTo>
                  <a:pt x="17266" y="13775"/>
                  <a:pt x="17272" y="13775"/>
                  <a:pt x="17272" y="13770"/>
                </a:cubicBezTo>
                <a:lnTo>
                  <a:pt x="17277" y="13770"/>
                </a:lnTo>
                <a:cubicBezTo>
                  <a:pt x="17277" y="13770"/>
                  <a:pt x="17277" y="13764"/>
                  <a:pt x="17277" y="13764"/>
                </a:cubicBezTo>
                <a:cubicBezTo>
                  <a:pt x="17283" y="13753"/>
                  <a:pt x="17294" y="13741"/>
                  <a:pt x="17300" y="13730"/>
                </a:cubicBezTo>
                <a:close/>
                <a:moveTo>
                  <a:pt x="1459" y="13792"/>
                </a:moveTo>
                <a:cubicBezTo>
                  <a:pt x="1470" y="13815"/>
                  <a:pt x="1459" y="13826"/>
                  <a:pt x="1436" y="13826"/>
                </a:cubicBezTo>
                <a:cubicBezTo>
                  <a:pt x="1425" y="13804"/>
                  <a:pt x="1430" y="13792"/>
                  <a:pt x="1459" y="13792"/>
                </a:cubicBezTo>
                <a:close/>
                <a:moveTo>
                  <a:pt x="1720" y="13673"/>
                </a:moveTo>
                <a:cubicBezTo>
                  <a:pt x="1759" y="13730"/>
                  <a:pt x="1793" y="13787"/>
                  <a:pt x="1827" y="13849"/>
                </a:cubicBezTo>
                <a:lnTo>
                  <a:pt x="1822" y="13849"/>
                </a:lnTo>
                <a:cubicBezTo>
                  <a:pt x="1822" y="13849"/>
                  <a:pt x="1816" y="13849"/>
                  <a:pt x="1816" y="13855"/>
                </a:cubicBezTo>
                <a:cubicBezTo>
                  <a:pt x="1805" y="13821"/>
                  <a:pt x="1788" y="13787"/>
                  <a:pt x="1759" y="13770"/>
                </a:cubicBezTo>
                <a:cubicBezTo>
                  <a:pt x="1742" y="13741"/>
                  <a:pt x="1725" y="13713"/>
                  <a:pt x="1714" y="13690"/>
                </a:cubicBezTo>
                <a:cubicBezTo>
                  <a:pt x="1714" y="13685"/>
                  <a:pt x="1720" y="13679"/>
                  <a:pt x="1720" y="13673"/>
                </a:cubicBezTo>
                <a:close/>
                <a:moveTo>
                  <a:pt x="17357" y="13838"/>
                </a:moveTo>
                <a:cubicBezTo>
                  <a:pt x="17357" y="13843"/>
                  <a:pt x="17351" y="13855"/>
                  <a:pt x="17340" y="13866"/>
                </a:cubicBezTo>
                <a:cubicBezTo>
                  <a:pt x="17340" y="13861"/>
                  <a:pt x="17345" y="13849"/>
                  <a:pt x="17345" y="13843"/>
                </a:cubicBezTo>
                <a:cubicBezTo>
                  <a:pt x="17351" y="13838"/>
                  <a:pt x="17357" y="13838"/>
                  <a:pt x="17357" y="13838"/>
                </a:cubicBezTo>
                <a:close/>
                <a:moveTo>
                  <a:pt x="1489" y="13876"/>
                </a:moveTo>
                <a:cubicBezTo>
                  <a:pt x="1493" y="13876"/>
                  <a:pt x="1498" y="13877"/>
                  <a:pt x="1504" y="13878"/>
                </a:cubicBezTo>
                <a:cubicBezTo>
                  <a:pt x="1514" y="13901"/>
                  <a:pt x="1511" y="13913"/>
                  <a:pt x="1494" y="13913"/>
                </a:cubicBezTo>
                <a:cubicBezTo>
                  <a:pt x="1490" y="13913"/>
                  <a:pt x="1486" y="13913"/>
                  <a:pt x="1481" y="13912"/>
                </a:cubicBezTo>
                <a:cubicBezTo>
                  <a:pt x="1467" y="13888"/>
                  <a:pt x="1469" y="13876"/>
                  <a:pt x="1489" y="13876"/>
                </a:cubicBezTo>
                <a:close/>
                <a:moveTo>
                  <a:pt x="1023" y="13657"/>
                </a:moveTo>
                <a:lnTo>
                  <a:pt x="1023" y="13657"/>
                </a:lnTo>
                <a:cubicBezTo>
                  <a:pt x="1045" y="13684"/>
                  <a:pt x="1073" y="13703"/>
                  <a:pt x="1113" y="13713"/>
                </a:cubicBezTo>
                <a:lnTo>
                  <a:pt x="1073" y="13736"/>
                </a:lnTo>
                <a:cubicBezTo>
                  <a:pt x="1084" y="13736"/>
                  <a:pt x="1113" y="13736"/>
                  <a:pt x="1124" y="13730"/>
                </a:cubicBezTo>
                <a:lnTo>
                  <a:pt x="1124" y="13730"/>
                </a:lnTo>
                <a:cubicBezTo>
                  <a:pt x="1118" y="13758"/>
                  <a:pt x="1090" y="13798"/>
                  <a:pt x="1130" y="13809"/>
                </a:cubicBezTo>
                <a:cubicBezTo>
                  <a:pt x="1152" y="13843"/>
                  <a:pt x="1169" y="13883"/>
                  <a:pt x="1186" y="13917"/>
                </a:cubicBezTo>
                <a:cubicBezTo>
                  <a:pt x="1186" y="13872"/>
                  <a:pt x="1175" y="13826"/>
                  <a:pt x="1158" y="13775"/>
                </a:cubicBezTo>
                <a:cubicBezTo>
                  <a:pt x="1147" y="13781"/>
                  <a:pt x="1130" y="13787"/>
                  <a:pt x="1118" y="13792"/>
                </a:cubicBezTo>
                <a:cubicBezTo>
                  <a:pt x="1141" y="13753"/>
                  <a:pt x="1141" y="13719"/>
                  <a:pt x="1101" y="13696"/>
                </a:cubicBezTo>
                <a:lnTo>
                  <a:pt x="1135" y="13690"/>
                </a:lnTo>
                <a:cubicBezTo>
                  <a:pt x="1096" y="13685"/>
                  <a:pt x="1057" y="13679"/>
                  <a:pt x="1023" y="13657"/>
                </a:cubicBezTo>
                <a:close/>
                <a:moveTo>
                  <a:pt x="1845" y="13895"/>
                </a:moveTo>
                <a:lnTo>
                  <a:pt x="1845" y="13895"/>
                </a:lnTo>
                <a:cubicBezTo>
                  <a:pt x="1851" y="13901"/>
                  <a:pt x="1856" y="13912"/>
                  <a:pt x="1862" y="13923"/>
                </a:cubicBezTo>
                <a:cubicBezTo>
                  <a:pt x="1856" y="13917"/>
                  <a:pt x="1856" y="13917"/>
                  <a:pt x="1850" y="13912"/>
                </a:cubicBezTo>
                <a:cubicBezTo>
                  <a:pt x="1850" y="13907"/>
                  <a:pt x="1847" y="13903"/>
                  <a:pt x="1845" y="13895"/>
                </a:cubicBezTo>
                <a:close/>
                <a:moveTo>
                  <a:pt x="1862" y="13929"/>
                </a:moveTo>
                <a:cubicBezTo>
                  <a:pt x="1867" y="13929"/>
                  <a:pt x="1873" y="13934"/>
                  <a:pt x="1879" y="13940"/>
                </a:cubicBezTo>
                <a:cubicBezTo>
                  <a:pt x="1873" y="13940"/>
                  <a:pt x="1867" y="13946"/>
                  <a:pt x="1867" y="13946"/>
                </a:cubicBezTo>
                <a:cubicBezTo>
                  <a:pt x="1862" y="13940"/>
                  <a:pt x="1862" y="13934"/>
                  <a:pt x="1862" y="13929"/>
                </a:cubicBezTo>
                <a:close/>
                <a:moveTo>
                  <a:pt x="17249" y="13832"/>
                </a:moveTo>
                <a:cubicBezTo>
                  <a:pt x="17260" y="13838"/>
                  <a:pt x="17272" y="13843"/>
                  <a:pt x="17283" y="13849"/>
                </a:cubicBezTo>
                <a:cubicBezTo>
                  <a:pt x="17277" y="13855"/>
                  <a:pt x="17277" y="13861"/>
                  <a:pt x="17272" y="13872"/>
                </a:cubicBezTo>
                <a:cubicBezTo>
                  <a:pt x="17264" y="13868"/>
                  <a:pt x="17253" y="13864"/>
                  <a:pt x="17243" y="13864"/>
                </a:cubicBezTo>
                <a:cubicBezTo>
                  <a:pt x="17240" y="13864"/>
                  <a:pt x="17237" y="13864"/>
                  <a:pt x="17235" y="13865"/>
                </a:cubicBezTo>
                <a:lnTo>
                  <a:pt x="17235" y="13865"/>
                </a:lnTo>
                <a:cubicBezTo>
                  <a:pt x="17234" y="13865"/>
                  <a:pt x="17233" y="13864"/>
                  <a:pt x="17232" y="13864"/>
                </a:cubicBezTo>
                <a:lnTo>
                  <a:pt x="17232" y="13864"/>
                </a:lnTo>
                <a:cubicBezTo>
                  <a:pt x="17232" y="13865"/>
                  <a:pt x="17232" y="13865"/>
                  <a:pt x="17232" y="13866"/>
                </a:cubicBezTo>
                <a:cubicBezTo>
                  <a:pt x="17233" y="13866"/>
                  <a:pt x="17234" y="13865"/>
                  <a:pt x="17235" y="13865"/>
                </a:cubicBezTo>
                <a:lnTo>
                  <a:pt x="17235" y="13865"/>
                </a:lnTo>
                <a:cubicBezTo>
                  <a:pt x="17245" y="13871"/>
                  <a:pt x="17257" y="13879"/>
                  <a:pt x="17266" y="13883"/>
                </a:cubicBezTo>
                <a:cubicBezTo>
                  <a:pt x="17243" y="13923"/>
                  <a:pt x="17226" y="13963"/>
                  <a:pt x="17198" y="13997"/>
                </a:cubicBezTo>
                <a:cubicBezTo>
                  <a:pt x="17198" y="13985"/>
                  <a:pt x="17198" y="13980"/>
                  <a:pt x="17198" y="13968"/>
                </a:cubicBezTo>
                <a:cubicBezTo>
                  <a:pt x="17232" y="13951"/>
                  <a:pt x="17243" y="13900"/>
                  <a:pt x="17226" y="13866"/>
                </a:cubicBezTo>
                <a:lnTo>
                  <a:pt x="17226" y="13861"/>
                </a:lnTo>
                <a:cubicBezTo>
                  <a:pt x="17228" y="13861"/>
                  <a:pt x="17230" y="13863"/>
                  <a:pt x="17232" y="13864"/>
                </a:cubicBezTo>
                <a:lnTo>
                  <a:pt x="17232" y="13864"/>
                </a:lnTo>
                <a:cubicBezTo>
                  <a:pt x="17233" y="13859"/>
                  <a:pt x="17238" y="13854"/>
                  <a:pt x="17238" y="13849"/>
                </a:cubicBezTo>
                <a:cubicBezTo>
                  <a:pt x="17243" y="13843"/>
                  <a:pt x="17249" y="13838"/>
                  <a:pt x="17249" y="13832"/>
                </a:cubicBezTo>
                <a:close/>
                <a:moveTo>
                  <a:pt x="17300" y="13906"/>
                </a:moveTo>
                <a:cubicBezTo>
                  <a:pt x="17306" y="13906"/>
                  <a:pt x="17311" y="13906"/>
                  <a:pt x="17311" y="13912"/>
                </a:cubicBezTo>
                <a:cubicBezTo>
                  <a:pt x="17311" y="13912"/>
                  <a:pt x="17306" y="13917"/>
                  <a:pt x="17306" y="13917"/>
                </a:cubicBezTo>
                <a:cubicBezTo>
                  <a:pt x="17306" y="13934"/>
                  <a:pt x="17311" y="13951"/>
                  <a:pt x="17311" y="13968"/>
                </a:cubicBezTo>
                <a:cubicBezTo>
                  <a:pt x="17203" y="14059"/>
                  <a:pt x="17192" y="14224"/>
                  <a:pt x="17079" y="14309"/>
                </a:cubicBezTo>
                <a:cubicBezTo>
                  <a:pt x="17084" y="14314"/>
                  <a:pt x="17096" y="14320"/>
                  <a:pt x="17101" y="14326"/>
                </a:cubicBezTo>
                <a:cubicBezTo>
                  <a:pt x="17084" y="14331"/>
                  <a:pt x="17062" y="14343"/>
                  <a:pt x="17045" y="14348"/>
                </a:cubicBezTo>
                <a:cubicBezTo>
                  <a:pt x="17113" y="14235"/>
                  <a:pt x="17175" y="14116"/>
                  <a:pt x="17238" y="13991"/>
                </a:cubicBezTo>
                <a:cubicBezTo>
                  <a:pt x="17260" y="13963"/>
                  <a:pt x="17277" y="13934"/>
                  <a:pt x="17300" y="13906"/>
                </a:cubicBezTo>
                <a:close/>
                <a:moveTo>
                  <a:pt x="16309" y="14308"/>
                </a:moveTo>
                <a:cubicBezTo>
                  <a:pt x="16310" y="14308"/>
                  <a:pt x="16311" y="14308"/>
                  <a:pt x="16313" y="14309"/>
                </a:cubicBezTo>
                <a:cubicBezTo>
                  <a:pt x="16329" y="14319"/>
                  <a:pt x="16310" y="14355"/>
                  <a:pt x="16293" y="14355"/>
                </a:cubicBezTo>
                <a:cubicBezTo>
                  <a:pt x="16292" y="14355"/>
                  <a:pt x="16291" y="14354"/>
                  <a:pt x="16290" y="14354"/>
                </a:cubicBezTo>
                <a:cubicBezTo>
                  <a:pt x="16269" y="14338"/>
                  <a:pt x="16292" y="14308"/>
                  <a:pt x="16309" y="14308"/>
                </a:cubicBezTo>
                <a:close/>
                <a:moveTo>
                  <a:pt x="16591" y="14331"/>
                </a:moveTo>
                <a:cubicBezTo>
                  <a:pt x="16591" y="14354"/>
                  <a:pt x="16585" y="14365"/>
                  <a:pt x="16568" y="14377"/>
                </a:cubicBezTo>
                <a:cubicBezTo>
                  <a:pt x="16574" y="14360"/>
                  <a:pt x="16585" y="14343"/>
                  <a:pt x="16591" y="14331"/>
                </a:cubicBezTo>
                <a:close/>
                <a:moveTo>
                  <a:pt x="16908" y="14400"/>
                </a:moveTo>
                <a:cubicBezTo>
                  <a:pt x="16908" y="14400"/>
                  <a:pt x="16908" y="14405"/>
                  <a:pt x="16908" y="14405"/>
                </a:cubicBezTo>
                <a:lnTo>
                  <a:pt x="16903" y="14405"/>
                </a:lnTo>
                <a:cubicBezTo>
                  <a:pt x="16903" y="14405"/>
                  <a:pt x="16903" y="14400"/>
                  <a:pt x="16908" y="14400"/>
                </a:cubicBezTo>
                <a:close/>
                <a:moveTo>
                  <a:pt x="16931" y="14371"/>
                </a:moveTo>
                <a:cubicBezTo>
                  <a:pt x="16960" y="14371"/>
                  <a:pt x="16965" y="14382"/>
                  <a:pt x="16948" y="14405"/>
                </a:cubicBezTo>
                <a:cubicBezTo>
                  <a:pt x="16925" y="14405"/>
                  <a:pt x="16920" y="14394"/>
                  <a:pt x="16931" y="14371"/>
                </a:cubicBezTo>
                <a:close/>
                <a:moveTo>
                  <a:pt x="16920" y="14417"/>
                </a:moveTo>
                <a:cubicBezTo>
                  <a:pt x="16925" y="14434"/>
                  <a:pt x="16920" y="14456"/>
                  <a:pt x="16903" y="14456"/>
                </a:cubicBezTo>
                <a:cubicBezTo>
                  <a:pt x="16903" y="14456"/>
                  <a:pt x="16897" y="14451"/>
                  <a:pt x="16897" y="14451"/>
                </a:cubicBezTo>
                <a:cubicBezTo>
                  <a:pt x="16908" y="14439"/>
                  <a:pt x="16914" y="14428"/>
                  <a:pt x="16920" y="14417"/>
                </a:cubicBezTo>
                <a:close/>
                <a:moveTo>
                  <a:pt x="16506" y="14468"/>
                </a:moveTo>
                <a:cubicBezTo>
                  <a:pt x="16494" y="14479"/>
                  <a:pt x="16483" y="14502"/>
                  <a:pt x="16477" y="14513"/>
                </a:cubicBezTo>
                <a:cubicBezTo>
                  <a:pt x="16477" y="14513"/>
                  <a:pt x="16477" y="14519"/>
                  <a:pt x="16483" y="14524"/>
                </a:cubicBezTo>
                <a:cubicBezTo>
                  <a:pt x="16466" y="14541"/>
                  <a:pt x="16449" y="14558"/>
                  <a:pt x="16432" y="14575"/>
                </a:cubicBezTo>
                <a:cubicBezTo>
                  <a:pt x="16443" y="14536"/>
                  <a:pt x="16477" y="14513"/>
                  <a:pt x="16489" y="14479"/>
                </a:cubicBezTo>
                <a:cubicBezTo>
                  <a:pt x="16489" y="14479"/>
                  <a:pt x="16489" y="14479"/>
                  <a:pt x="16489" y="14473"/>
                </a:cubicBezTo>
                <a:cubicBezTo>
                  <a:pt x="16494" y="14473"/>
                  <a:pt x="16500" y="14468"/>
                  <a:pt x="16506" y="14468"/>
                </a:cubicBezTo>
                <a:close/>
                <a:moveTo>
                  <a:pt x="17172" y="14588"/>
                </a:moveTo>
                <a:cubicBezTo>
                  <a:pt x="17173" y="14590"/>
                  <a:pt x="17174" y="14591"/>
                  <a:pt x="17175" y="14592"/>
                </a:cubicBezTo>
                <a:lnTo>
                  <a:pt x="17172" y="14588"/>
                </a:lnTo>
                <a:close/>
                <a:moveTo>
                  <a:pt x="1964" y="14616"/>
                </a:moveTo>
                <a:cubicBezTo>
                  <a:pt x="1982" y="14616"/>
                  <a:pt x="2002" y="14627"/>
                  <a:pt x="1998" y="14643"/>
                </a:cubicBezTo>
                <a:cubicBezTo>
                  <a:pt x="1994" y="14648"/>
                  <a:pt x="1989" y="14650"/>
                  <a:pt x="1983" y="14650"/>
                </a:cubicBezTo>
                <a:cubicBezTo>
                  <a:pt x="1967" y="14650"/>
                  <a:pt x="1947" y="14637"/>
                  <a:pt x="1947" y="14621"/>
                </a:cubicBezTo>
                <a:cubicBezTo>
                  <a:pt x="1951" y="14618"/>
                  <a:pt x="1957" y="14616"/>
                  <a:pt x="1964" y="14616"/>
                </a:cubicBezTo>
                <a:close/>
                <a:moveTo>
                  <a:pt x="16053" y="14638"/>
                </a:moveTo>
                <a:cubicBezTo>
                  <a:pt x="16066" y="14638"/>
                  <a:pt x="16079" y="14660"/>
                  <a:pt x="16063" y="14672"/>
                </a:cubicBezTo>
                <a:cubicBezTo>
                  <a:pt x="16058" y="14680"/>
                  <a:pt x="16052" y="14684"/>
                  <a:pt x="16046" y="14684"/>
                </a:cubicBezTo>
                <a:cubicBezTo>
                  <a:pt x="16034" y="14684"/>
                  <a:pt x="16024" y="14665"/>
                  <a:pt x="16040" y="14649"/>
                </a:cubicBezTo>
                <a:cubicBezTo>
                  <a:pt x="16043" y="14641"/>
                  <a:pt x="16048" y="14638"/>
                  <a:pt x="16053" y="14638"/>
                </a:cubicBezTo>
                <a:close/>
                <a:moveTo>
                  <a:pt x="1995" y="14665"/>
                </a:moveTo>
                <a:cubicBezTo>
                  <a:pt x="2000" y="14665"/>
                  <a:pt x="2007" y="14670"/>
                  <a:pt x="2015" y="14678"/>
                </a:cubicBezTo>
                <a:cubicBezTo>
                  <a:pt x="2009" y="14678"/>
                  <a:pt x="2009" y="14683"/>
                  <a:pt x="2009" y="14689"/>
                </a:cubicBezTo>
                <a:cubicBezTo>
                  <a:pt x="2006" y="14694"/>
                  <a:pt x="2003" y="14697"/>
                  <a:pt x="1998" y="14697"/>
                </a:cubicBezTo>
                <a:cubicBezTo>
                  <a:pt x="1993" y="14697"/>
                  <a:pt x="1987" y="14693"/>
                  <a:pt x="1981" y="14683"/>
                </a:cubicBezTo>
                <a:cubicBezTo>
                  <a:pt x="1984" y="14671"/>
                  <a:pt x="1988" y="14665"/>
                  <a:pt x="1995" y="14665"/>
                </a:cubicBezTo>
                <a:close/>
                <a:moveTo>
                  <a:pt x="1101" y="13316"/>
                </a:moveTo>
                <a:lnTo>
                  <a:pt x="1101" y="13316"/>
                </a:lnTo>
                <a:cubicBezTo>
                  <a:pt x="1186" y="13435"/>
                  <a:pt x="1249" y="13571"/>
                  <a:pt x="1322" y="13702"/>
                </a:cubicBezTo>
                <a:cubicBezTo>
                  <a:pt x="1340" y="13724"/>
                  <a:pt x="1340" y="13770"/>
                  <a:pt x="1374" y="13775"/>
                </a:cubicBezTo>
                <a:cubicBezTo>
                  <a:pt x="1379" y="13764"/>
                  <a:pt x="1379" y="13741"/>
                  <a:pt x="1379" y="13730"/>
                </a:cubicBezTo>
                <a:cubicBezTo>
                  <a:pt x="1396" y="13724"/>
                  <a:pt x="1425" y="13724"/>
                  <a:pt x="1442" y="13724"/>
                </a:cubicBezTo>
                <a:cubicBezTo>
                  <a:pt x="1436" y="13741"/>
                  <a:pt x="1436" y="13758"/>
                  <a:pt x="1430" y="13775"/>
                </a:cubicBezTo>
                <a:cubicBezTo>
                  <a:pt x="1408" y="13775"/>
                  <a:pt x="1391" y="13787"/>
                  <a:pt x="1385" y="13809"/>
                </a:cubicBezTo>
                <a:cubicBezTo>
                  <a:pt x="1402" y="13883"/>
                  <a:pt x="1464" y="13940"/>
                  <a:pt x="1498" y="14008"/>
                </a:cubicBezTo>
                <a:cubicBezTo>
                  <a:pt x="1515" y="14042"/>
                  <a:pt x="1538" y="14093"/>
                  <a:pt x="1578" y="14110"/>
                </a:cubicBezTo>
                <a:cubicBezTo>
                  <a:pt x="1578" y="14070"/>
                  <a:pt x="1561" y="14031"/>
                  <a:pt x="1527" y="14014"/>
                </a:cubicBezTo>
                <a:cubicBezTo>
                  <a:pt x="1521" y="13980"/>
                  <a:pt x="1459" y="13934"/>
                  <a:pt x="1510" y="13912"/>
                </a:cubicBezTo>
                <a:lnTo>
                  <a:pt x="1510" y="13912"/>
                </a:lnTo>
                <a:cubicBezTo>
                  <a:pt x="1521" y="13934"/>
                  <a:pt x="1538" y="13946"/>
                  <a:pt x="1566" y="13946"/>
                </a:cubicBezTo>
                <a:cubicBezTo>
                  <a:pt x="1561" y="13957"/>
                  <a:pt x="1549" y="13968"/>
                  <a:pt x="1544" y="13974"/>
                </a:cubicBezTo>
                <a:cubicBezTo>
                  <a:pt x="1555" y="13980"/>
                  <a:pt x="1578" y="13991"/>
                  <a:pt x="1589" y="13997"/>
                </a:cubicBezTo>
                <a:cubicBezTo>
                  <a:pt x="1601" y="14008"/>
                  <a:pt x="1612" y="14025"/>
                  <a:pt x="1623" y="14042"/>
                </a:cubicBezTo>
                <a:cubicBezTo>
                  <a:pt x="1606" y="14048"/>
                  <a:pt x="1583" y="14048"/>
                  <a:pt x="1572" y="14053"/>
                </a:cubicBezTo>
                <a:cubicBezTo>
                  <a:pt x="1595" y="14059"/>
                  <a:pt x="1623" y="14070"/>
                  <a:pt x="1646" y="14076"/>
                </a:cubicBezTo>
                <a:cubicBezTo>
                  <a:pt x="1640" y="14082"/>
                  <a:pt x="1623" y="14093"/>
                  <a:pt x="1618" y="14093"/>
                </a:cubicBezTo>
                <a:cubicBezTo>
                  <a:pt x="1657" y="14144"/>
                  <a:pt x="1691" y="14201"/>
                  <a:pt x="1731" y="14258"/>
                </a:cubicBezTo>
                <a:cubicBezTo>
                  <a:pt x="1776" y="14275"/>
                  <a:pt x="1771" y="14331"/>
                  <a:pt x="1782" y="14371"/>
                </a:cubicBezTo>
                <a:cubicBezTo>
                  <a:pt x="1691" y="14320"/>
                  <a:pt x="1663" y="14212"/>
                  <a:pt x="1606" y="14139"/>
                </a:cubicBezTo>
                <a:cubicBezTo>
                  <a:pt x="1606" y="14126"/>
                  <a:pt x="1599" y="14121"/>
                  <a:pt x="1590" y="14121"/>
                </a:cubicBezTo>
                <a:cubicBezTo>
                  <a:pt x="1572" y="14121"/>
                  <a:pt x="1547" y="14144"/>
                  <a:pt x="1578" y="14156"/>
                </a:cubicBezTo>
                <a:cubicBezTo>
                  <a:pt x="1674" y="14297"/>
                  <a:pt x="1754" y="14439"/>
                  <a:pt x="1850" y="14581"/>
                </a:cubicBezTo>
                <a:cubicBezTo>
                  <a:pt x="1884" y="14626"/>
                  <a:pt x="1918" y="14678"/>
                  <a:pt x="1947" y="14729"/>
                </a:cubicBezTo>
                <a:cubicBezTo>
                  <a:pt x="1867" y="14666"/>
                  <a:pt x="1833" y="14575"/>
                  <a:pt x="1771" y="14496"/>
                </a:cubicBezTo>
                <a:lnTo>
                  <a:pt x="1748" y="14502"/>
                </a:lnTo>
                <a:cubicBezTo>
                  <a:pt x="1754" y="14496"/>
                  <a:pt x="1765" y="14479"/>
                  <a:pt x="1776" y="14473"/>
                </a:cubicBezTo>
                <a:cubicBezTo>
                  <a:pt x="1759" y="14468"/>
                  <a:pt x="1737" y="14451"/>
                  <a:pt x="1725" y="14445"/>
                </a:cubicBezTo>
                <a:cubicBezTo>
                  <a:pt x="1725" y="14434"/>
                  <a:pt x="1714" y="14417"/>
                  <a:pt x="1714" y="14405"/>
                </a:cubicBezTo>
                <a:cubicBezTo>
                  <a:pt x="1703" y="14400"/>
                  <a:pt x="1686" y="14394"/>
                  <a:pt x="1680" y="14394"/>
                </a:cubicBezTo>
                <a:cubicBezTo>
                  <a:pt x="1680" y="14382"/>
                  <a:pt x="1680" y="14371"/>
                  <a:pt x="1680" y="14360"/>
                </a:cubicBezTo>
                <a:cubicBezTo>
                  <a:pt x="1515" y="14144"/>
                  <a:pt x="1413" y="13889"/>
                  <a:pt x="1260" y="13668"/>
                </a:cubicBezTo>
                <a:cubicBezTo>
                  <a:pt x="1226" y="13543"/>
                  <a:pt x="1135" y="13441"/>
                  <a:pt x="1101" y="13316"/>
                </a:cubicBezTo>
                <a:close/>
                <a:moveTo>
                  <a:pt x="16392" y="14626"/>
                </a:moveTo>
                <a:lnTo>
                  <a:pt x="16392" y="14626"/>
                </a:lnTo>
                <a:cubicBezTo>
                  <a:pt x="16386" y="14649"/>
                  <a:pt x="16381" y="14666"/>
                  <a:pt x="16375" y="14683"/>
                </a:cubicBezTo>
                <a:cubicBezTo>
                  <a:pt x="16369" y="14689"/>
                  <a:pt x="16358" y="14695"/>
                  <a:pt x="16352" y="14695"/>
                </a:cubicBezTo>
                <a:cubicBezTo>
                  <a:pt x="16335" y="14729"/>
                  <a:pt x="16307" y="14757"/>
                  <a:pt x="16279" y="14780"/>
                </a:cubicBezTo>
                <a:cubicBezTo>
                  <a:pt x="16290" y="14751"/>
                  <a:pt x="16301" y="14729"/>
                  <a:pt x="16324" y="14712"/>
                </a:cubicBezTo>
                <a:cubicBezTo>
                  <a:pt x="16347" y="14683"/>
                  <a:pt x="16369" y="14655"/>
                  <a:pt x="16392" y="14626"/>
                </a:cubicBezTo>
                <a:close/>
                <a:moveTo>
                  <a:pt x="1720" y="14834"/>
                </a:moveTo>
                <a:cubicBezTo>
                  <a:pt x="1718" y="14835"/>
                  <a:pt x="1716" y="14836"/>
                  <a:pt x="1714" y="14836"/>
                </a:cubicBezTo>
                <a:lnTo>
                  <a:pt x="1720" y="14834"/>
                </a:lnTo>
                <a:close/>
                <a:moveTo>
                  <a:pt x="1998" y="14791"/>
                </a:moveTo>
                <a:lnTo>
                  <a:pt x="1998" y="14791"/>
                </a:lnTo>
                <a:cubicBezTo>
                  <a:pt x="2003" y="14802"/>
                  <a:pt x="2015" y="14808"/>
                  <a:pt x="2020" y="14819"/>
                </a:cubicBezTo>
                <a:cubicBezTo>
                  <a:pt x="2020" y="14825"/>
                  <a:pt x="2020" y="14836"/>
                  <a:pt x="2020" y="14842"/>
                </a:cubicBezTo>
                <a:lnTo>
                  <a:pt x="2015" y="14842"/>
                </a:lnTo>
                <a:cubicBezTo>
                  <a:pt x="2009" y="14848"/>
                  <a:pt x="2003" y="14848"/>
                  <a:pt x="1998" y="14853"/>
                </a:cubicBezTo>
                <a:cubicBezTo>
                  <a:pt x="2003" y="14831"/>
                  <a:pt x="1998" y="14814"/>
                  <a:pt x="1998" y="14791"/>
                </a:cubicBezTo>
                <a:close/>
                <a:moveTo>
                  <a:pt x="2060" y="14910"/>
                </a:moveTo>
                <a:lnTo>
                  <a:pt x="2060" y="14910"/>
                </a:lnTo>
                <a:cubicBezTo>
                  <a:pt x="2071" y="14922"/>
                  <a:pt x="2083" y="14927"/>
                  <a:pt x="2094" y="14939"/>
                </a:cubicBezTo>
                <a:cubicBezTo>
                  <a:pt x="2100" y="14950"/>
                  <a:pt x="2100" y="14961"/>
                  <a:pt x="2105" y="14967"/>
                </a:cubicBezTo>
                <a:cubicBezTo>
                  <a:pt x="2088" y="14950"/>
                  <a:pt x="2071" y="14927"/>
                  <a:pt x="2060" y="14910"/>
                </a:cubicBezTo>
                <a:close/>
                <a:moveTo>
                  <a:pt x="15826" y="14938"/>
                </a:moveTo>
                <a:cubicBezTo>
                  <a:pt x="15848" y="14938"/>
                  <a:pt x="15815" y="14992"/>
                  <a:pt x="15789" y="14992"/>
                </a:cubicBezTo>
                <a:cubicBezTo>
                  <a:pt x="15783" y="14992"/>
                  <a:pt x="15778" y="14990"/>
                  <a:pt x="15774" y="14984"/>
                </a:cubicBezTo>
                <a:cubicBezTo>
                  <a:pt x="15779" y="14967"/>
                  <a:pt x="15791" y="14950"/>
                  <a:pt x="15808" y="14944"/>
                </a:cubicBezTo>
                <a:cubicBezTo>
                  <a:pt x="15816" y="14940"/>
                  <a:pt x="15822" y="14938"/>
                  <a:pt x="15826" y="14938"/>
                </a:cubicBezTo>
                <a:close/>
                <a:moveTo>
                  <a:pt x="2389" y="15126"/>
                </a:moveTo>
                <a:cubicBezTo>
                  <a:pt x="2395" y="15131"/>
                  <a:pt x="2395" y="15131"/>
                  <a:pt x="2395" y="15137"/>
                </a:cubicBezTo>
                <a:cubicBezTo>
                  <a:pt x="2395" y="15137"/>
                  <a:pt x="2389" y="15131"/>
                  <a:pt x="2389" y="15126"/>
                </a:cubicBezTo>
                <a:close/>
                <a:moveTo>
                  <a:pt x="16388" y="15116"/>
                </a:moveTo>
                <a:cubicBezTo>
                  <a:pt x="16396" y="15116"/>
                  <a:pt x="16400" y="15124"/>
                  <a:pt x="16403" y="15143"/>
                </a:cubicBezTo>
                <a:cubicBezTo>
                  <a:pt x="16394" y="15152"/>
                  <a:pt x="16387" y="15157"/>
                  <a:pt x="16381" y="15157"/>
                </a:cubicBezTo>
                <a:cubicBezTo>
                  <a:pt x="16372" y="15157"/>
                  <a:pt x="16367" y="15148"/>
                  <a:pt x="16364" y="15131"/>
                </a:cubicBezTo>
                <a:cubicBezTo>
                  <a:pt x="16374" y="15121"/>
                  <a:pt x="16382" y="15116"/>
                  <a:pt x="16388" y="15116"/>
                </a:cubicBezTo>
                <a:close/>
                <a:moveTo>
                  <a:pt x="16322" y="15193"/>
                </a:moveTo>
                <a:cubicBezTo>
                  <a:pt x="16329" y="15193"/>
                  <a:pt x="16335" y="15199"/>
                  <a:pt x="16341" y="15211"/>
                </a:cubicBezTo>
                <a:cubicBezTo>
                  <a:pt x="16331" y="15221"/>
                  <a:pt x="16323" y="15225"/>
                  <a:pt x="16317" y="15225"/>
                </a:cubicBezTo>
                <a:cubicBezTo>
                  <a:pt x="16310" y="15225"/>
                  <a:pt x="16305" y="15218"/>
                  <a:pt x="16301" y="15205"/>
                </a:cubicBezTo>
                <a:cubicBezTo>
                  <a:pt x="16309" y="15197"/>
                  <a:pt x="16316" y="15193"/>
                  <a:pt x="16322" y="15193"/>
                </a:cubicBezTo>
                <a:close/>
                <a:moveTo>
                  <a:pt x="16279" y="14780"/>
                </a:moveTo>
                <a:lnTo>
                  <a:pt x="16279" y="14780"/>
                </a:lnTo>
                <a:cubicBezTo>
                  <a:pt x="16171" y="14956"/>
                  <a:pt x="16018" y="15097"/>
                  <a:pt x="15887" y="15256"/>
                </a:cubicBezTo>
                <a:lnTo>
                  <a:pt x="15881" y="15256"/>
                </a:lnTo>
                <a:cubicBezTo>
                  <a:pt x="15881" y="15256"/>
                  <a:pt x="15876" y="15245"/>
                  <a:pt x="15876" y="15239"/>
                </a:cubicBezTo>
                <a:cubicBezTo>
                  <a:pt x="15938" y="15165"/>
                  <a:pt x="16006" y="15092"/>
                  <a:pt x="16074" y="15024"/>
                </a:cubicBezTo>
                <a:cubicBezTo>
                  <a:pt x="16137" y="14939"/>
                  <a:pt x="16205" y="14853"/>
                  <a:pt x="16279" y="14780"/>
                </a:cubicBezTo>
                <a:close/>
                <a:moveTo>
                  <a:pt x="2054" y="14859"/>
                </a:moveTo>
                <a:cubicBezTo>
                  <a:pt x="2128" y="14944"/>
                  <a:pt x="2202" y="15029"/>
                  <a:pt x="2281" y="15114"/>
                </a:cubicBezTo>
                <a:cubicBezTo>
                  <a:pt x="2304" y="15148"/>
                  <a:pt x="2332" y="15182"/>
                  <a:pt x="2366" y="15211"/>
                </a:cubicBezTo>
                <a:cubicBezTo>
                  <a:pt x="2372" y="15234"/>
                  <a:pt x="2378" y="15251"/>
                  <a:pt x="2378" y="15273"/>
                </a:cubicBezTo>
                <a:cubicBezTo>
                  <a:pt x="2349" y="15245"/>
                  <a:pt x="2327" y="15217"/>
                  <a:pt x="2310" y="15182"/>
                </a:cubicBezTo>
                <a:lnTo>
                  <a:pt x="2287" y="15182"/>
                </a:lnTo>
                <a:cubicBezTo>
                  <a:pt x="2287" y="15177"/>
                  <a:pt x="2287" y="15171"/>
                  <a:pt x="2287" y="15171"/>
                </a:cubicBezTo>
                <a:cubicBezTo>
                  <a:pt x="2276" y="15165"/>
                  <a:pt x="2264" y="15165"/>
                  <a:pt x="2253" y="15160"/>
                </a:cubicBezTo>
                <a:cubicBezTo>
                  <a:pt x="2253" y="15154"/>
                  <a:pt x="2247" y="15148"/>
                  <a:pt x="2247" y="15143"/>
                </a:cubicBezTo>
                <a:cubicBezTo>
                  <a:pt x="2225" y="15063"/>
                  <a:pt x="2151" y="15024"/>
                  <a:pt x="2128" y="14944"/>
                </a:cubicBezTo>
                <a:cubicBezTo>
                  <a:pt x="2105" y="14927"/>
                  <a:pt x="2083" y="14910"/>
                  <a:pt x="2054" y="14899"/>
                </a:cubicBezTo>
                <a:cubicBezTo>
                  <a:pt x="2049" y="14893"/>
                  <a:pt x="2043" y="14887"/>
                  <a:pt x="2043" y="14876"/>
                </a:cubicBezTo>
                <a:cubicBezTo>
                  <a:pt x="2049" y="14876"/>
                  <a:pt x="2054" y="14870"/>
                  <a:pt x="2054" y="14859"/>
                </a:cubicBezTo>
                <a:close/>
                <a:moveTo>
                  <a:pt x="16236" y="15298"/>
                </a:moveTo>
                <a:cubicBezTo>
                  <a:pt x="16259" y="15298"/>
                  <a:pt x="16245" y="15340"/>
                  <a:pt x="16226" y="15340"/>
                </a:cubicBezTo>
                <a:cubicBezTo>
                  <a:pt x="16221" y="15340"/>
                  <a:pt x="16216" y="15337"/>
                  <a:pt x="16211" y="15330"/>
                </a:cubicBezTo>
                <a:cubicBezTo>
                  <a:pt x="16211" y="15324"/>
                  <a:pt x="16216" y="15307"/>
                  <a:pt x="16222" y="15302"/>
                </a:cubicBezTo>
                <a:cubicBezTo>
                  <a:pt x="16228" y="15299"/>
                  <a:pt x="16232" y="15298"/>
                  <a:pt x="16236" y="15298"/>
                </a:cubicBezTo>
                <a:close/>
                <a:moveTo>
                  <a:pt x="2418" y="15262"/>
                </a:moveTo>
                <a:cubicBezTo>
                  <a:pt x="2435" y="15279"/>
                  <a:pt x="2452" y="15296"/>
                  <a:pt x="2474" y="15319"/>
                </a:cubicBezTo>
                <a:cubicBezTo>
                  <a:pt x="2469" y="15324"/>
                  <a:pt x="2463" y="15336"/>
                  <a:pt x="2457" y="15347"/>
                </a:cubicBezTo>
                <a:lnTo>
                  <a:pt x="2457" y="15341"/>
                </a:lnTo>
                <a:cubicBezTo>
                  <a:pt x="2435" y="15324"/>
                  <a:pt x="2412" y="15307"/>
                  <a:pt x="2395" y="15290"/>
                </a:cubicBezTo>
                <a:cubicBezTo>
                  <a:pt x="2401" y="15279"/>
                  <a:pt x="2406" y="15268"/>
                  <a:pt x="2418" y="15262"/>
                </a:cubicBezTo>
                <a:close/>
                <a:moveTo>
                  <a:pt x="2656" y="15336"/>
                </a:moveTo>
                <a:lnTo>
                  <a:pt x="2667" y="15341"/>
                </a:lnTo>
                <a:cubicBezTo>
                  <a:pt x="2673" y="15347"/>
                  <a:pt x="2679" y="15353"/>
                  <a:pt x="2679" y="15358"/>
                </a:cubicBezTo>
                <a:cubicBezTo>
                  <a:pt x="2679" y="15364"/>
                  <a:pt x="2673" y="15381"/>
                  <a:pt x="2667" y="15387"/>
                </a:cubicBezTo>
                <a:cubicBezTo>
                  <a:pt x="2673" y="15387"/>
                  <a:pt x="2673" y="15392"/>
                  <a:pt x="2679" y="15392"/>
                </a:cubicBezTo>
                <a:cubicBezTo>
                  <a:pt x="2679" y="15397"/>
                  <a:pt x="2675" y="15402"/>
                  <a:pt x="2677" y="15406"/>
                </a:cubicBezTo>
                <a:lnTo>
                  <a:pt x="2677" y="15406"/>
                </a:lnTo>
                <a:cubicBezTo>
                  <a:pt x="2666" y="15391"/>
                  <a:pt x="2656" y="15380"/>
                  <a:pt x="2650" y="15370"/>
                </a:cubicBezTo>
                <a:lnTo>
                  <a:pt x="2656" y="15336"/>
                </a:lnTo>
                <a:close/>
                <a:moveTo>
                  <a:pt x="15870" y="15245"/>
                </a:moveTo>
                <a:cubicBezTo>
                  <a:pt x="15853" y="15319"/>
                  <a:pt x="15779" y="15353"/>
                  <a:pt x="15740" y="15409"/>
                </a:cubicBezTo>
                <a:lnTo>
                  <a:pt x="15734" y="15398"/>
                </a:lnTo>
                <a:cubicBezTo>
                  <a:pt x="15779" y="15353"/>
                  <a:pt x="15825" y="15302"/>
                  <a:pt x="15870" y="15245"/>
                </a:cubicBezTo>
                <a:close/>
                <a:moveTo>
                  <a:pt x="2429" y="15182"/>
                </a:moveTo>
                <a:lnTo>
                  <a:pt x="2429" y="15182"/>
                </a:lnTo>
                <a:cubicBezTo>
                  <a:pt x="2435" y="15188"/>
                  <a:pt x="2440" y="15194"/>
                  <a:pt x="2452" y="15200"/>
                </a:cubicBezTo>
                <a:cubicBezTo>
                  <a:pt x="2474" y="15239"/>
                  <a:pt x="2508" y="15268"/>
                  <a:pt x="2548" y="15296"/>
                </a:cubicBezTo>
                <a:cubicBezTo>
                  <a:pt x="2582" y="15336"/>
                  <a:pt x="2616" y="15375"/>
                  <a:pt x="2644" y="15421"/>
                </a:cubicBezTo>
                <a:cubicBezTo>
                  <a:pt x="2610" y="15392"/>
                  <a:pt x="2576" y="15358"/>
                  <a:pt x="2542" y="15330"/>
                </a:cubicBezTo>
                <a:cubicBezTo>
                  <a:pt x="2503" y="15279"/>
                  <a:pt x="2463" y="15228"/>
                  <a:pt x="2429" y="15182"/>
                </a:cubicBezTo>
                <a:close/>
                <a:moveTo>
                  <a:pt x="2684" y="15421"/>
                </a:moveTo>
                <a:lnTo>
                  <a:pt x="2684" y="15421"/>
                </a:lnTo>
                <a:cubicBezTo>
                  <a:pt x="2707" y="15426"/>
                  <a:pt x="2730" y="15438"/>
                  <a:pt x="2758" y="15449"/>
                </a:cubicBezTo>
                <a:cubicBezTo>
                  <a:pt x="2758" y="15449"/>
                  <a:pt x="2758" y="15455"/>
                  <a:pt x="2758" y="15461"/>
                </a:cubicBezTo>
                <a:cubicBezTo>
                  <a:pt x="2735" y="15461"/>
                  <a:pt x="2713" y="15461"/>
                  <a:pt x="2690" y="15466"/>
                </a:cubicBezTo>
                <a:cubicBezTo>
                  <a:pt x="2684" y="15455"/>
                  <a:pt x="2673" y="15449"/>
                  <a:pt x="2667" y="15443"/>
                </a:cubicBezTo>
                <a:lnTo>
                  <a:pt x="2690" y="15432"/>
                </a:lnTo>
                <a:cubicBezTo>
                  <a:pt x="2690" y="15432"/>
                  <a:pt x="2684" y="15421"/>
                  <a:pt x="2684" y="15421"/>
                </a:cubicBezTo>
                <a:close/>
                <a:moveTo>
                  <a:pt x="2480" y="15324"/>
                </a:moveTo>
                <a:cubicBezTo>
                  <a:pt x="2497" y="15341"/>
                  <a:pt x="2514" y="15358"/>
                  <a:pt x="2531" y="15370"/>
                </a:cubicBezTo>
                <a:cubicBezTo>
                  <a:pt x="2554" y="15398"/>
                  <a:pt x="2571" y="15432"/>
                  <a:pt x="2582" y="15466"/>
                </a:cubicBezTo>
                <a:cubicBezTo>
                  <a:pt x="2588" y="15466"/>
                  <a:pt x="2599" y="15472"/>
                  <a:pt x="2605" y="15472"/>
                </a:cubicBezTo>
                <a:cubicBezTo>
                  <a:pt x="2610" y="15478"/>
                  <a:pt x="2616" y="15483"/>
                  <a:pt x="2622" y="15495"/>
                </a:cubicBezTo>
                <a:cubicBezTo>
                  <a:pt x="2616" y="15489"/>
                  <a:pt x="2599" y="15483"/>
                  <a:pt x="2588" y="15483"/>
                </a:cubicBezTo>
                <a:cubicBezTo>
                  <a:pt x="2571" y="15449"/>
                  <a:pt x="2542" y="15421"/>
                  <a:pt x="2514" y="15392"/>
                </a:cubicBezTo>
                <a:cubicBezTo>
                  <a:pt x="2514" y="15392"/>
                  <a:pt x="2508" y="15387"/>
                  <a:pt x="2508" y="15387"/>
                </a:cubicBezTo>
                <a:cubicBezTo>
                  <a:pt x="2497" y="15375"/>
                  <a:pt x="2486" y="15370"/>
                  <a:pt x="2474" y="15358"/>
                </a:cubicBezTo>
                <a:cubicBezTo>
                  <a:pt x="2474" y="15347"/>
                  <a:pt x="2474" y="15336"/>
                  <a:pt x="2480" y="15324"/>
                </a:cubicBezTo>
                <a:close/>
                <a:moveTo>
                  <a:pt x="2719" y="15485"/>
                </a:moveTo>
                <a:lnTo>
                  <a:pt x="2730" y="15489"/>
                </a:lnTo>
                <a:cubicBezTo>
                  <a:pt x="2730" y="15489"/>
                  <a:pt x="2730" y="15495"/>
                  <a:pt x="2730" y="15495"/>
                </a:cubicBezTo>
                <a:cubicBezTo>
                  <a:pt x="2726" y="15491"/>
                  <a:pt x="2723" y="15488"/>
                  <a:pt x="2719" y="15485"/>
                </a:cubicBezTo>
                <a:close/>
                <a:moveTo>
                  <a:pt x="16182" y="15330"/>
                </a:moveTo>
                <a:cubicBezTo>
                  <a:pt x="16194" y="15347"/>
                  <a:pt x="16205" y="15358"/>
                  <a:pt x="16216" y="15370"/>
                </a:cubicBezTo>
                <a:cubicBezTo>
                  <a:pt x="16177" y="15421"/>
                  <a:pt x="16137" y="15466"/>
                  <a:pt x="16086" y="15506"/>
                </a:cubicBezTo>
                <a:lnTo>
                  <a:pt x="16086" y="15506"/>
                </a:lnTo>
                <a:cubicBezTo>
                  <a:pt x="16086" y="15505"/>
                  <a:pt x="16086" y="15505"/>
                  <a:pt x="16086" y="15505"/>
                </a:cubicBezTo>
                <a:lnTo>
                  <a:pt x="16086" y="15505"/>
                </a:lnTo>
                <a:cubicBezTo>
                  <a:pt x="16086" y="15505"/>
                  <a:pt x="16086" y="15505"/>
                  <a:pt x="16086" y="15506"/>
                </a:cubicBezTo>
                <a:cubicBezTo>
                  <a:pt x="16086" y="15506"/>
                  <a:pt x="16086" y="15506"/>
                  <a:pt x="16086" y="15506"/>
                </a:cubicBezTo>
                <a:lnTo>
                  <a:pt x="16086" y="15506"/>
                </a:lnTo>
                <a:cubicBezTo>
                  <a:pt x="16090" y="15514"/>
                  <a:pt x="16087" y="15523"/>
                  <a:pt x="16074" y="15529"/>
                </a:cubicBezTo>
                <a:cubicBezTo>
                  <a:pt x="16070" y="15532"/>
                  <a:pt x="16066" y="15533"/>
                  <a:pt x="16062" y="15533"/>
                </a:cubicBezTo>
                <a:cubicBezTo>
                  <a:pt x="16045" y="15533"/>
                  <a:pt x="16034" y="15508"/>
                  <a:pt x="16057" y="15495"/>
                </a:cubicBezTo>
                <a:cubicBezTo>
                  <a:pt x="16061" y="15493"/>
                  <a:pt x="16064" y="15492"/>
                  <a:pt x="16067" y="15492"/>
                </a:cubicBezTo>
                <a:cubicBezTo>
                  <a:pt x="16075" y="15492"/>
                  <a:pt x="16083" y="15498"/>
                  <a:pt x="16086" y="15505"/>
                </a:cubicBezTo>
                <a:lnTo>
                  <a:pt x="16086" y="15505"/>
                </a:lnTo>
                <a:cubicBezTo>
                  <a:pt x="16092" y="15437"/>
                  <a:pt x="16148" y="15392"/>
                  <a:pt x="16182" y="15330"/>
                </a:cubicBezTo>
                <a:close/>
                <a:moveTo>
                  <a:pt x="16012" y="15546"/>
                </a:moveTo>
                <a:lnTo>
                  <a:pt x="16012" y="15546"/>
                </a:lnTo>
                <a:cubicBezTo>
                  <a:pt x="16035" y="15557"/>
                  <a:pt x="16040" y="15568"/>
                  <a:pt x="16018" y="15585"/>
                </a:cubicBezTo>
                <a:cubicBezTo>
                  <a:pt x="15995" y="15574"/>
                  <a:pt x="15995" y="15563"/>
                  <a:pt x="16012" y="15546"/>
                </a:cubicBezTo>
                <a:close/>
                <a:moveTo>
                  <a:pt x="2690" y="15512"/>
                </a:moveTo>
                <a:cubicBezTo>
                  <a:pt x="2713" y="15534"/>
                  <a:pt x="2741" y="15551"/>
                  <a:pt x="2769" y="15574"/>
                </a:cubicBezTo>
                <a:cubicBezTo>
                  <a:pt x="2781" y="15591"/>
                  <a:pt x="2792" y="15608"/>
                  <a:pt x="2803" y="15625"/>
                </a:cubicBezTo>
                <a:cubicBezTo>
                  <a:pt x="2786" y="15608"/>
                  <a:pt x="2769" y="15591"/>
                  <a:pt x="2752" y="15574"/>
                </a:cubicBezTo>
                <a:lnTo>
                  <a:pt x="2747" y="15574"/>
                </a:lnTo>
                <a:cubicBezTo>
                  <a:pt x="2724" y="15551"/>
                  <a:pt x="2707" y="15534"/>
                  <a:pt x="2690" y="15512"/>
                </a:cubicBezTo>
                <a:close/>
                <a:moveTo>
                  <a:pt x="2752" y="15500"/>
                </a:moveTo>
                <a:cubicBezTo>
                  <a:pt x="2764" y="15506"/>
                  <a:pt x="2769" y="15506"/>
                  <a:pt x="2781" y="15512"/>
                </a:cubicBezTo>
                <a:cubicBezTo>
                  <a:pt x="2798" y="15529"/>
                  <a:pt x="2815" y="15546"/>
                  <a:pt x="2832" y="15557"/>
                </a:cubicBezTo>
                <a:cubicBezTo>
                  <a:pt x="2871" y="15574"/>
                  <a:pt x="2888" y="15614"/>
                  <a:pt x="2917" y="15642"/>
                </a:cubicBezTo>
                <a:cubicBezTo>
                  <a:pt x="2877" y="15608"/>
                  <a:pt x="2837" y="15574"/>
                  <a:pt x="2798" y="15546"/>
                </a:cubicBezTo>
                <a:cubicBezTo>
                  <a:pt x="2781" y="15529"/>
                  <a:pt x="2764" y="15512"/>
                  <a:pt x="2752" y="15500"/>
                </a:cubicBezTo>
                <a:close/>
                <a:moveTo>
                  <a:pt x="2803" y="15614"/>
                </a:moveTo>
                <a:lnTo>
                  <a:pt x="2803" y="15614"/>
                </a:lnTo>
                <a:cubicBezTo>
                  <a:pt x="2832" y="15636"/>
                  <a:pt x="2854" y="15665"/>
                  <a:pt x="2883" y="15687"/>
                </a:cubicBezTo>
                <a:cubicBezTo>
                  <a:pt x="2860" y="15676"/>
                  <a:pt x="2843" y="15659"/>
                  <a:pt x="2820" y="15648"/>
                </a:cubicBezTo>
                <a:cubicBezTo>
                  <a:pt x="2815" y="15636"/>
                  <a:pt x="2809" y="15625"/>
                  <a:pt x="2803" y="15614"/>
                </a:cubicBezTo>
                <a:close/>
                <a:moveTo>
                  <a:pt x="2917" y="15670"/>
                </a:moveTo>
                <a:cubicBezTo>
                  <a:pt x="2923" y="15676"/>
                  <a:pt x="2928" y="15676"/>
                  <a:pt x="2928" y="15682"/>
                </a:cubicBezTo>
                <a:cubicBezTo>
                  <a:pt x="2923" y="15687"/>
                  <a:pt x="2917" y="15693"/>
                  <a:pt x="2905" y="15704"/>
                </a:cubicBezTo>
                <a:lnTo>
                  <a:pt x="2894" y="15699"/>
                </a:lnTo>
                <a:cubicBezTo>
                  <a:pt x="2900" y="15687"/>
                  <a:pt x="2911" y="15676"/>
                  <a:pt x="2917" y="15670"/>
                </a:cubicBezTo>
                <a:close/>
                <a:moveTo>
                  <a:pt x="17005" y="14417"/>
                </a:moveTo>
                <a:lnTo>
                  <a:pt x="17005" y="14417"/>
                </a:lnTo>
                <a:cubicBezTo>
                  <a:pt x="16977" y="14513"/>
                  <a:pt x="16903" y="14581"/>
                  <a:pt x="16846" y="14666"/>
                </a:cubicBezTo>
                <a:cubicBezTo>
                  <a:pt x="16852" y="14672"/>
                  <a:pt x="16863" y="14678"/>
                  <a:pt x="16863" y="14683"/>
                </a:cubicBezTo>
                <a:cubicBezTo>
                  <a:pt x="16857" y="14683"/>
                  <a:pt x="16835" y="14672"/>
                  <a:pt x="16829" y="14672"/>
                </a:cubicBezTo>
                <a:cubicBezTo>
                  <a:pt x="16823" y="14683"/>
                  <a:pt x="16823" y="14712"/>
                  <a:pt x="16818" y="14723"/>
                </a:cubicBezTo>
                <a:cubicBezTo>
                  <a:pt x="16812" y="14734"/>
                  <a:pt x="16795" y="14746"/>
                  <a:pt x="16784" y="14751"/>
                </a:cubicBezTo>
                <a:cubicBezTo>
                  <a:pt x="16784" y="14763"/>
                  <a:pt x="16784" y="14780"/>
                  <a:pt x="16789" y="14791"/>
                </a:cubicBezTo>
                <a:cubicBezTo>
                  <a:pt x="16778" y="14791"/>
                  <a:pt x="16767" y="14797"/>
                  <a:pt x="16755" y="14797"/>
                </a:cubicBezTo>
                <a:cubicBezTo>
                  <a:pt x="16613" y="15029"/>
                  <a:pt x="16409" y="15217"/>
                  <a:pt x="16256" y="15432"/>
                </a:cubicBezTo>
                <a:cubicBezTo>
                  <a:pt x="16148" y="15512"/>
                  <a:pt x="16091" y="15631"/>
                  <a:pt x="15984" y="15710"/>
                </a:cubicBezTo>
                <a:cubicBezTo>
                  <a:pt x="16063" y="15585"/>
                  <a:pt x="16171" y="15478"/>
                  <a:pt x="16267" y="15364"/>
                </a:cubicBezTo>
                <a:cubicBezTo>
                  <a:pt x="16284" y="15341"/>
                  <a:pt x="16324" y="15324"/>
                  <a:pt x="16318" y="15290"/>
                </a:cubicBezTo>
                <a:cubicBezTo>
                  <a:pt x="16301" y="15290"/>
                  <a:pt x="16279" y="15296"/>
                  <a:pt x="16267" y="15302"/>
                </a:cubicBezTo>
                <a:cubicBezTo>
                  <a:pt x="16262" y="15285"/>
                  <a:pt x="16250" y="15262"/>
                  <a:pt x="16245" y="15245"/>
                </a:cubicBezTo>
                <a:cubicBezTo>
                  <a:pt x="16262" y="15245"/>
                  <a:pt x="16279" y="15239"/>
                  <a:pt x="16296" y="15234"/>
                </a:cubicBezTo>
                <a:cubicBezTo>
                  <a:pt x="16301" y="15256"/>
                  <a:pt x="16318" y="15268"/>
                  <a:pt x="16347" y="15268"/>
                </a:cubicBezTo>
                <a:cubicBezTo>
                  <a:pt x="16409" y="15222"/>
                  <a:pt x="16438" y="15148"/>
                  <a:pt x="16489" y="15092"/>
                </a:cubicBezTo>
                <a:cubicBezTo>
                  <a:pt x="16517" y="15063"/>
                  <a:pt x="16557" y="15029"/>
                  <a:pt x="16557" y="14984"/>
                </a:cubicBezTo>
                <a:lnTo>
                  <a:pt x="16557" y="14984"/>
                </a:lnTo>
                <a:cubicBezTo>
                  <a:pt x="16523" y="14995"/>
                  <a:pt x="16489" y="15024"/>
                  <a:pt x="16483" y="15063"/>
                </a:cubicBezTo>
                <a:cubicBezTo>
                  <a:pt x="16460" y="15077"/>
                  <a:pt x="16440" y="15129"/>
                  <a:pt x="16416" y="15129"/>
                </a:cubicBezTo>
                <a:cubicBezTo>
                  <a:pt x="16410" y="15129"/>
                  <a:pt x="16404" y="15126"/>
                  <a:pt x="16398" y="15120"/>
                </a:cubicBezTo>
                <a:cubicBezTo>
                  <a:pt x="16415" y="15097"/>
                  <a:pt x="16421" y="15075"/>
                  <a:pt x="16409" y="15052"/>
                </a:cubicBezTo>
                <a:cubicBezTo>
                  <a:pt x="16415" y="15052"/>
                  <a:pt x="16438" y="15058"/>
                  <a:pt x="16443" y="15063"/>
                </a:cubicBezTo>
                <a:lnTo>
                  <a:pt x="16443" y="15012"/>
                </a:lnTo>
                <a:cubicBezTo>
                  <a:pt x="16455" y="14995"/>
                  <a:pt x="16466" y="14984"/>
                  <a:pt x="16477" y="14967"/>
                </a:cubicBezTo>
                <a:cubicBezTo>
                  <a:pt x="16483" y="14978"/>
                  <a:pt x="16500" y="14995"/>
                  <a:pt x="16506" y="15007"/>
                </a:cubicBezTo>
                <a:cubicBezTo>
                  <a:pt x="16506" y="14984"/>
                  <a:pt x="16506" y="14956"/>
                  <a:pt x="16500" y="14933"/>
                </a:cubicBezTo>
                <a:cubicBezTo>
                  <a:pt x="16511" y="14933"/>
                  <a:pt x="16523" y="14944"/>
                  <a:pt x="16528" y="14950"/>
                </a:cubicBezTo>
                <a:cubicBezTo>
                  <a:pt x="16562" y="14893"/>
                  <a:pt x="16602" y="14842"/>
                  <a:pt x="16642" y="14791"/>
                </a:cubicBezTo>
                <a:cubicBezTo>
                  <a:pt x="16642" y="14740"/>
                  <a:pt x="16699" y="14723"/>
                  <a:pt x="16727" y="14700"/>
                </a:cubicBezTo>
                <a:lnTo>
                  <a:pt x="16727" y="14700"/>
                </a:lnTo>
                <a:cubicBezTo>
                  <a:pt x="16716" y="14802"/>
                  <a:pt x="16625" y="14865"/>
                  <a:pt x="16574" y="14944"/>
                </a:cubicBezTo>
                <a:cubicBezTo>
                  <a:pt x="16550" y="14956"/>
                  <a:pt x="16572" y="14983"/>
                  <a:pt x="16588" y="14983"/>
                </a:cubicBezTo>
                <a:cubicBezTo>
                  <a:pt x="16596" y="14983"/>
                  <a:pt x="16602" y="14977"/>
                  <a:pt x="16602" y="14961"/>
                </a:cubicBezTo>
                <a:cubicBezTo>
                  <a:pt x="16699" y="14831"/>
                  <a:pt x="16806" y="14700"/>
                  <a:pt x="16903" y="14564"/>
                </a:cubicBezTo>
                <a:cubicBezTo>
                  <a:pt x="16931" y="14513"/>
                  <a:pt x="16965" y="14462"/>
                  <a:pt x="17005" y="14417"/>
                </a:cubicBezTo>
                <a:close/>
                <a:moveTo>
                  <a:pt x="16216" y="15679"/>
                </a:moveTo>
                <a:cubicBezTo>
                  <a:pt x="16220" y="15679"/>
                  <a:pt x="16223" y="15680"/>
                  <a:pt x="16228" y="15682"/>
                </a:cubicBezTo>
                <a:cubicBezTo>
                  <a:pt x="16222" y="15693"/>
                  <a:pt x="16222" y="15710"/>
                  <a:pt x="16216" y="15716"/>
                </a:cubicBezTo>
                <a:cubicBezTo>
                  <a:pt x="16213" y="15717"/>
                  <a:pt x="16211" y="15717"/>
                  <a:pt x="16209" y="15717"/>
                </a:cubicBezTo>
                <a:cubicBezTo>
                  <a:pt x="16187" y="15717"/>
                  <a:pt x="16194" y="15679"/>
                  <a:pt x="16216" y="15679"/>
                </a:cubicBezTo>
                <a:close/>
                <a:moveTo>
                  <a:pt x="2972" y="15708"/>
                </a:moveTo>
                <a:cubicBezTo>
                  <a:pt x="2993" y="15708"/>
                  <a:pt x="3016" y="15735"/>
                  <a:pt x="2996" y="15750"/>
                </a:cubicBezTo>
                <a:cubicBezTo>
                  <a:pt x="2993" y="15751"/>
                  <a:pt x="2990" y="15752"/>
                  <a:pt x="2987" y="15752"/>
                </a:cubicBezTo>
                <a:cubicBezTo>
                  <a:pt x="2967" y="15752"/>
                  <a:pt x="2948" y="15725"/>
                  <a:pt x="2962" y="15710"/>
                </a:cubicBezTo>
                <a:cubicBezTo>
                  <a:pt x="2965" y="15709"/>
                  <a:pt x="2969" y="15708"/>
                  <a:pt x="2972" y="15708"/>
                </a:cubicBezTo>
                <a:close/>
                <a:moveTo>
                  <a:pt x="15921" y="15751"/>
                </a:moveTo>
                <a:cubicBezTo>
                  <a:pt x="15930" y="15751"/>
                  <a:pt x="15938" y="15757"/>
                  <a:pt x="15933" y="15773"/>
                </a:cubicBezTo>
                <a:cubicBezTo>
                  <a:pt x="15933" y="15782"/>
                  <a:pt x="15917" y="15792"/>
                  <a:pt x="15907" y="15792"/>
                </a:cubicBezTo>
                <a:cubicBezTo>
                  <a:pt x="15899" y="15792"/>
                  <a:pt x="15894" y="15787"/>
                  <a:pt x="15899" y="15773"/>
                </a:cubicBezTo>
                <a:cubicBezTo>
                  <a:pt x="15895" y="15760"/>
                  <a:pt x="15909" y="15751"/>
                  <a:pt x="15921" y="15751"/>
                </a:cubicBezTo>
                <a:close/>
                <a:moveTo>
                  <a:pt x="16182" y="15653"/>
                </a:moveTo>
                <a:cubicBezTo>
                  <a:pt x="16188" y="15676"/>
                  <a:pt x="16177" y="15693"/>
                  <a:pt x="16171" y="15716"/>
                </a:cubicBezTo>
                <a:cubicBezTo>
                  <a:pt x="16177" y="15716"/>
                  <a:pt x="16182" y="15727"/>
                  <a:pt x="16188" y="15727"/>
                </a:cubicBezTo>
                <a:cubicBezTo>
                  <a:pt x="16137" y="15750"/>
                  <a:pt x="16108" y="15807"/>
                  <a:pt x="16069" y="15829"/>
                </a:cubicBezTo>
                <a:cubicBezTo>
                  <a:pt x="16052" y="15812"/>
                  <a:pt x="16052" y="15795"/>
                  <a:pt x="16069" y="15778"/>
                </a:cubicBezTo>
                <a:cubicBezTo>
                  <a:pt x="16103" y="15733"/>
                  <a:pt x="16148" y="15699"/>
                  <a:pt x="16177" y="15653"/>
                </a:cubicBezTo>
                <a:close/>
                <a:moveTo>
                  <a:pt x="16040" y="15801"/>
                </a:moveTo>
                <a:lnTo>
                  <a:pt x="16057" y="15852"/>
                </a:lnTo>
                <a:cubicBezTo>
                  <a:pt x="16046" y="15875"/>
                  <a:pt x="16029" y="15886"/>
                  <a:pt x="16001" y="15886"/>
                </a:cubicBezTo>
                <a:cubicBezTo>
                  <a:pt x="15978" y="15869"/>
                  <a:pt x="15972" y="15835"/>
                  <a:pt x="15967" y="15807"/>
                </a:cubicBezTo>
                <a:lnTo>
                  <a:pt x="15967" y="15807"/>
                </a:lnTo>
                <a:cubicBezTo>
                  <a:pt x="15972" y="15818"/>
                  <a:pt x="15989" y="15846"/>
                  <a:pt x="15995" y="15858"/>
                </a:cubicBezTo>
                <a:cubicBezTo>
                  <a:pt x="16012" y="15841"/>
                  <a:pt x="16029" y="15818"/>
                  <a:pt x="16040" y="15801"/>
                </a:cubicBezTo>
                <a:close/>
                <a:moveTo>
                  <a:pt x="2911" y="15704"/>
                </a:moveTo>
                <a:cubicBezTo>
                  <a:pt x="2940" y="15750"/>
                  <a:pt x="2974" y="15790"/>
                  <a:pt x="3019" y="15818"/>
                </a:cubicBezTo>
                <a:cubicBezTo>
                  <a:pt x="3030" y="15846"/>
                  <a:pt x="3042" y="15869"/>
                  <a:pt x="3053" y="15892"/>
                </a:cubicBezTo>
                <a:cubicBezTo>
                  <a:pt x="3002" y="15841"/>
                  <a:pt x="2945" y="15790"/>
                  <a:pt x="2894" y="15733"/>
                </a:cubicBezTo>
                <a:lnTo>
                  <a:pt x="2911" y="15704"/>
                </a:lnTo>
                <a:close/>
                <a:moveTo>
                  <a:pt x="3921" y="15835"/>
                </a:moveTo>
                <a:cubicBezTo>
                  <a:pt x="3944" y="15858"/>
                  <a:pt x="3966" y="15880"/>
                  <a:pt x="3989" y="15909"/>
                </a:cubicBezTo>
                <a:cubicBezTo>
                  <a:pt x="3961" y="15897"/>
                  <a:pt x="3932" y="15875"/>
                  <a:pt x="3910" y="15852"/>
                </a:cubicBezTo>
                <a:cubicBezTo>
                  <a:pt x="3910" y="15846"/>
                  <a:pt x="3915" y="15841"/>
                  <a:pt x="3921" y="15835"/>
                </a:cubicBezTo>
                <a:close/>
                <a:moveTo>
                  <a:pt x="16120" y="15907"/>
                </a:moveTo>
                <a:lnTo>
                  <a:pt x="16120" y="15907"/>
                </a:lnTo>
                <a:cubicBezTo>
                  <a:pt x="16120" y="15907"/>
                  <a:pt x="16120" y="15908"/>
                  <a:pt x="16120" y="15909"/>
                </a:cubicBezTo>
                <a:cubicBezTo>
                  <a:pt x="16120" y="15908"/>
                  <a:pt x="16120" y="15907"/>
                  <a:pt x="16120" y="15907"/>
                </a:cubicBezTo>
                <a:close/>
                <a:moveTo>
                  <a:pt x="15700" y="15892"/>
                </a:moveTo>
                <a:cubicBezTo>
                  <a:pt x="15683" y="15920"/>
                  <a:pt x="15660" y="15948"/>
                  <a:pt x="15638" y="15977"/>
                </a:cubicBezTo>
                <a:cubicBezTo>
                  <a:pt x="15620" y="15977"/>
                  <a:pt x="15603" y="15983"/>
                  <a:pt x="15586" y="15988"/>
                </a:cubicBezTo>
                <a:cubicBezTo>
                  <a:pt x="15626" y="15954"/>
                  <a:pt x="15660" y="15920"/>
                  <a:pt x="15700" y="15892"/>
                </a:cubicBezTo>
                <a:close/>
                <a:moveTo>
                  <a:pt x="3059" y="15801"/>
                </a:moveTo>
                <a:cubicBezTo>
                  <a:pt x="3138" y="15863"/>
                  <a:pt x="3201" y="15954"/>
                  <a:pt x="3297" y="16000"/>
                </a:cubicBezTo>
                <a:cubicBezTo>
                  <a:pt x="3291" y="16000"/>
                  <a:pt x="3269" y="16011"/>
                  <a:pt x="3263" y="16017"/>
                </a:cubicBezTo>
                <a:cubicBezTo>
                  <a:pt x="3195" y="15943"/>
                  <a:pt x="3104" y="15886"/>
                  <a:pt x="3059" y="15801"/>
                </a:cubicBezTo>
                <a:close/>
                <a:moveTo>
                  <a:pt x="15118" y="15976"/>
                </a:moveTo>
                <a:cubicBezTo>
                  <a:pt x="15121" y="15976"/>
                  <a:pt x="15124" y="15976"/>
                  <a:pt x="15127" y="15977"/>
                </a:cubicBezTo>
                <a:cubicBezTo>
                  <a:pt x="15136" y="15994"/>
                  <a:pt x="15104" y="16018"/>
                  <a:pt x="15084" y="16018"/>
                </a:cubicBezTo>
                <a:cubicBezTo>
                  <a:pt x="15078" y="16018"/>
                  <a:pt x="15073" y="16016"/>
                  <a:pt x="15070" y="16011"/>
                </a:cubicBezTo>
                <a:cubicBezTo>
                  <a:pt x="15075" y="15991"/>
                  <a:pt x="15097" y="15976"/>
                  <a:pt x="15118" y="15976"/>
                </a:cubicBezTo>
                <a:close/>
                <a:moveTo>
                  <a:pt x="3319" y="16037"/>
                </a:moveTo>
                <a:cubicBezTo>
                  <a:pt x="3339" y="16037"/>
                  <a:pt x="3357" y="16060"/>
                  <a:pt x="3342" y="16079"/>
                </a:cubicBezTo>
                <a:cubicBezTo>
                  <a:pt x="3341" y="16079"/>
                  <a:pt x="3339" y="16080"/>
                  <a:pt x="3338" y="16080"/>
                </a:cubicBezTo>
                <a:cubicBezTo>
                  <a:pt x="3321" y="16080"/>
                  <a:pt x="3298" y="16055"/>
                  <a:pt x="3308" y="16039"/>
                </a:cubicBezTo>
                <a:cubicBezTo>
                  <a:pt x="3312" y="16037"/>
                  <a:pt x="3316" y="16037"/>
                  <a:pt x="3319" y="16037"/>
                </a:cubicBezTo>
                <a:close/>
                <a:moveTo>
                  <a:pt x="15926" y="16107"/>
                </a:moveTo>
                <a:cubicBezTo>
                  <a:pt x="15926" y="16107"/>
                  <a:pt x="15926" y="16107"/>
                  <a:pt x="15927" y="16107"/>
                </a:cubicBezTo>
                <a:cubicBezTo>
                  <a:pt x="15926" y="16107"/>
                  <a:pt x="15926" y="16107"/>
                  <a:pt x="15926" y="16107"/>
                </a:cubicBezTo>
                <a:close/>
                <a:moveTo>
                  <a:pt x="14571" y="16073"/>
                </a:moveTo>
                <a:cubicBezTo>
                  <a:pt x="14577" y="16073"/>
                  <a:pt x="14582" y="16085"/>
                  <a:pt x="14588" y="16085"/>
                </a:cubicBezTo>
                <a:cubicBezTo>
                  <a:pt x="14548" y="16107"/>
                  <a:pt x="14514" y="16130"/>
                  <a:pt x="14474" y="16153"/>
                </a:cubicBezTo>
                <a:cubicBezTo>
                  <a:pt x="14508" y="16124"/>
                  <a:pt x="14542" y="16096"/>
                  <a:pt x="14571" y="16073"/>
                </a:cubicBezTo>
                <a:close/>
                <a:moveTo>
                  <a:pt x="3371" y="16090"/>
                </a:moveTo>
                <a:cubicBezTo>
                  <a:pt x="3405" y="16113"/>
                  <a:pt x="3433" y="16136"/>
                  <a:pt x="3444" y="16170"/>
                </a:cubicBezTo>
                <a:cubicBezTo>
                  <a:pt x="3416" y="16153"/>
                  <a:pt x="3388" y="16136"/>
                  <a:pt x="3359" y="16113"/>
                </a:cubicBezTo>
                <a:cubicBezTo>
                  <a:pt x="3359" y="16107"/>
                  <a:pt x="3365" y="16096"/>
                  <a:pt x="3371" y="16090"/>
                </a:cubicBezTo>
                <a:close/>
                <a:moveTo>
                  <a:pt x="4250" y="16113"/>
                </a:moveTo>
                <a:lnTo>
                  <a:pt x="4250" y="16113"/>
                </a:lnTo>
                <a:cubicBezTo>
                  <a:pt x="4290" y="16141"/>
                  <a:pt x="4352" y="16153"/>
                  <a:pt x="4364" y="16204"/>
                </a:cubicBezTo>
                <a:cubicBezTo>
                  <a:pt x="4324" y="16175"/>
                  <a:pt x="4284" y="16147"/>
                  <a:pt x="4250" y="16113"/>
                </a:cubicBezTo>
                <a:close/>
                <a:moveTo>
                  <a:pt x="14855" y="16172"/>
                </a:moveTo>
                <a:cubicBezTo>
                  <a:pt x="14861" y="16172"/>
                  <a:pt x="14867" y="16177"/>
                  <a:pt x="14872" y="16187"/>
                </a:cubicBezTo>
                <a:cubicBezTo>
                  <a:pt x="14865" y="16200"/>
                  <a:pt x="14859" y="16207"/>
                  <a:pt x="14852" y="16207"/>
                </a:cubicBezTo>
                <a:cubicBezTo>
                  <a:pt x="14847" y="16207"/>
                  <a:pt x="14842" y="16202"/>
                  <a:pt x="14838" y="16192"/>
                </a:cubicBezTo>
                <a:cubicBezTo>
                  <a:pt x="14841" y="16180"/>
                  <a:pt x="14847" y="16172"/>
                  <a:pt x="14855" y="16172"/>
                </a:cubicBezTo>
                <a:close/>
                <a:moveTo>
                  <a:pt x="3480" y="16179"/>
                </a:moveTo>
                <a:cubicBezTo>
                  <a:pt x="3495" y="16179"/>
                  <a:pt x="3510" y="16206"/>
                  <a:pt x="3496" y="16221"/>
                </a:cubicBezTo>
                <a:cubicBezTo>
                  <a:pt x="3493" y="16222"/>
                  <a:pt x="3491" y="16223"/>
                  <a:pt x="3488" y="16223"/>
                </a:cubicBezTo>
                <a:cubicBezTo>
                  <a:pt x="3472" y="16223"/>
                  <a:pt x="3453" y="16196"/>
                  <a:pt x="3473" y="16181"/>
                </a:cubicBezTo>
                <a:cubicBezTo>
                  <a:pt x="3475" y="16180"/>
                  <a:pt x="3478" y="16179"/>
                  <a:pt x="3480" y="16179"/>
                </a:cubicBezTo>
                <a:close/>
                <a:moveTo>
                  <a:pt x="15416" y="16068"/>
                </a:moveTo>
                <a:cubicBezTo>
                  <a:pt x="15422" y="16085"/>
                  <a:pt x="15433" y="16107"/>
                  <a:pt x="15439" y="16124"/>
                </a:cubicBezTo>
                <a:cubicBezTo>
                  <a:pt x="15456" y="16102"/>
                  <a:pt x="15479" y="16096"/>
                  <a:pt x="15501" y="16096"/>
                </a:cubicBezTo>
                <a:cubicBezTo>
                  <a:pt x="15439" y="16141"/>
                  <a:pt x="15388" y="16204"/>
                  <a:pt x="15320" y="16255"/>
                </a:cubicBezTo>
                <a:cubicBezTo>
                  <a:pt x="15314" y="16232"/>
                  <a:pt x="15325" y="16209"/>
                  <a:pt x="15342" y="16192"/>
                </a:cubicBezTo>
                <a:cubicBezTo>
                  <a:pt x="15337" y="16181"/>
                  <a:pt x="15331" y="16175"/>
                  <a:pt x="15331" y="16164"/>
                </a:cubicBezTo>
                <a:cubicBezTo>
                  <a:pt x="15342" y="16164"/>
                  <a:pt x="15365" y="16164"/>
                  <a:pt x="15382" y="16170"/>
                </a:cubicBezTo>
                <a:cubicBezTo>
                  <a:pt x="15377" y="16164"/>
                  <a:pt x="15365" y="16147"/>
                  <a:pt x="15365" y="16141"/>
                </a:cubicBezTo>
                <a:lnTo>
                  <a:pt x="15365" y="16141"/>
                </a:lnTo>
                <a:cubicBezTo>
                  <a:pt x="15377" y="16147"/>
                  <a:pt x="15387" y="16150"/>
                  <a:pt x="15395" y="16150"/>
                </a:cubicBezTo>
                <a:cubicBezTo>
                  <a:pt x="15426" y="16150"/>
                  <a:pt x="15428" y="16113"/>
                  <a:pt x="15388" y="16090"/>
                </a:cubicBezTo>
                <a:cubicBezTo>
                  <a:pt x="15394" y="16085"/>
                  <a:pt x="15411" y="16073"/>
                  <a:pt x="15416" y="16068"/>
                </a:cubicBezTo>
                <a:close/>
                <a:moveTo>
                  <a:pt x="15291" y="16215"/>
                </a:moveTo>
                <a:cubicBezTo>
                  <a:pt x="15303" y="16249"/>
                  <a:pt x="15297" y="16278"/>
                  <a:pt x="15263" y="16295"/>
                </a:cubicBezTo>
                <a:cubicBezTo>
                  <a:pt x="15252" y="16283"/>
                  <a:pt x="15235" y="16266"/>
                  <a:pt x="15229" y="16261"/>
                </a:cubicBezTo>
                <a:cubicBezTo>
                  <a:pt x="15235" y="16261"/>
                  <a:pt x="15257" y="16266"/>
                  <a:pt x="15269" y="16272"/>
                </a:cubicBezTo>
                <a:cubicBezTo>
                  <a:pt x="15274" y="16255"/>
                  <a:pt x="15286" y="16232"/>
                  <a:pt x="15291" y="16215"/>
                </a:cubicBezTo>
                <a:close/>
                <a:moveTo>
                  <a:pt x="3575" y="16268"/>
                </a:moveTo>
                <a:cubicBezTo>
                  <a:pt x="3583" y="16268"/>
                  <a:pt x="3589" y="16275"/>
                  <a:pt x="3592" y="16289"/>
                </a:cubicBezTo>
                <a:cubicBezTo>
                  <a:pt x="3585" y="16296"/>
                  <a:pt x="3579" y="16299"/>
                  <a:pt x="3575" y="16299"/>
                </a:cubicBezTo>
                <a:cubicBezTo>
                  <a:pt x="3567" y="16299"/>
                  <a:pt x="3561" y="16291"/>
                  <a:pt x="3558" y="16278"/>
                </a:cubicBezTo>
                <a:cubicBezTo>
                  <a:pt x="3565" y="16271"/>
                  <a:pt x="3571" y="16268"/>
                  <a:pt x="3575" y="16268"/>
                </a:cubicBezTo>
                <a:close/>
                <a:moveTo>
                  <a:pt x="3059" y="15892"/>
                </a:moveTo>
                <a:cubicBezTo>
                  <a:pt x="3201" y="15983"/>
                  <a:pt x="3297" y="16124"/>
                  <a:pt x="3433" y="16221"/>
                </a:cubicBezTo>
                <a:cubicBezTo>
                  <a:pt x="3467" y="16243"/>
                  <a:pt x="3490" y="16278"/>
                  <a:pt x="3507" y="16312"/>
                </a:cubicBezTo>
                <a:cubicBezTo>
                  <a:pt x="3348" y="16181"/>
                  <a:pt x="3195" y="16045"/>
                  <a:pt x="3059" y="15897"/>
                </a:cubicBezTo>
                <a:lnTo>
                  <a:pt x="3059" y="15892"/>
                </a:lnTo>
                <a:close/>
                <a:moveTo>
                  <a:pt x="15195" y="16323"/>
                </a:moveTo>
                <a:lnTo>
                  <a:pt x="15206" y="16346"/>
                </a:lnTo>
                <a:cubicBezTo>
                  <a:pt x="15172" y="16368"/>
                  <a:pt x="15138" y="16385"/>
                  <a:pt x="15104" y="16408"/>
                </a:cubicBezTo>
                <a:cubicBezTo>
                  <a:pt x="15104" y="16391"/>
                  <a:pt x="15104" y="16374"/>
                  <a:pt x="15104" y="16357"/>
                </a:cubicBezTo>
                <a:cubicBezTo>
                  <a:pt x="15116" y="16363"/>
                  <a:pt x="15133" y="16368"/>
                  <a:pt x="15150" y="16374"/>
                </a:cubicBezTo>
                <a:cubicBezTo>
                  <a:pt x="15161" y="16357"/>
                  <a:pt x="15178" y="16340"/>
                  <a:pt x="15195" y="16323"/>
                </a:cubicBezTo>
                <a:close/>
                <a:moveTo>
                  <a:pt x="4667" y="16377"/>
                </a:moveTo>
                <a:cubicBezTo>
                  <a:pt x="4684" y="16377"/>
                  <a:pt x="4707" y="16405"/>
                  <a:pt x="4693" y="16419"/>
                </a:cubicBezTo>
                <a:cubicBezTo>
                  <a:pt x="4690" y="16421"/>
                  <a:pt x="4686" y="16422"/>
                  <a:pt x="4683" y="16422"/>
                </a:cubicBezTo>
                <a:cubicBezTo>
                  <a:pt x="4662" y="16422"/>
                  <a:pt x="4639" y="16394"/>
                  <a:pt x="4659" y="16380"/>
                </a:cubicBezTo>
                <a:cubicBezTo>
                  <a:pt x="4661" y="16378"/>
                  <a:pt x="4664" y="16377"/>
                  <a:pt x="4667" y="16377"/>
                </a:cubicBezTo>
                <a:close/>
                <a:moveTo>
                  <a:pt x="3972" y="16588"/>
                </a:moveTo>
                <a:cubicBezTo>
                  <a:pt x="3986" y="16588"/>
                  <a:pt x="4005" y="16611"/>
                  <a:pt x="4001" y="16624"/>
                </a:cubicBezTo>
                <a:cubicBezTo>
                  <a:pt x="3996" y="16630"/>
                  <a:pt x="3991" y="16632"/>
                  <a:pt x="3986" y="16632"/>
                </a:cubicBezTo>
                <a:cubicBezTo>
                  <a:pt x="3971" y="16632"/>
                  <a:pt x="3957" y="16612"/>
                  <a:pt x="3961" y="16595"/>
                </a:cubicBezTo>
                <a:cubicBezTo>
                  <a:pt x="3963" y="16590"/>
                  <a:pt x="3967" y="16588"/>
                  <a:pt x="3972" y="16588"/>
                </a:cubicBezTo>
                <a:close/>
                <a:moveTo>
                  <a:pt x="15893" y="15795"/>
                </a:moveTo>
                <a:cubicBezTo>
                  <a:pt x="15825" y="15897"/>
                  <a:pt x="15700" y="15965"/>
                  <a:pt x="15655" y="16073"/>
                </a:cubicBezTo>
                <a:cubicBezTo>
                  <a:pt x="15649" y="16073"/>
                  <a:pt x="15643" y="16062"/>
                  <a:pt x="15638" y="16056"/>
                </a:cubicBezTo>
                <a:cubicBezTo>
                  <a:pt x="15439" y="16249"/>
                  <a:pt x="15223" y="16414"/>
                  <a:pt x="15008" y="16584"/>
                </a:cubicBezTo>
                <a:cubicBezTo>
                  <a:pt x="15013" y="16584"/>
                  <a:pt x="15019" y="16595"/>
                  <a:pt x="15019" y="16595"/>
                </a:cubicBezTo>
                <a:cubicBezTo>
                  <a:pt x="14945" y="16607"/>
                  <a:pt x="14906" y="16675"/>
                  <a:pt x="14843" y="16714"/>
                </a:cubicBezTo>
                <a:cubicBezTo>
                  <a:pt x="14849" y="16669"/>
                  <a:pt x="14900" y="16658"/>
                  <a:pt x="14928" y="16629"/>
                </a:cubicBezTo>
                <a:cubicBezTo>
                  <a:pt x="15195" y="16414"/>
                  <a:pt x="15456" y="16192"/>
                  <a:pt x="15717" y="15965"/>
                </a:cubicBezTo>
                <a:cubicBezTo>
                  <a:pt x="15774" y="15909"/>
                  <a:pt x="15825" y="15841"/>
                  <a:pt x="15893" y="15795"/>
                </a:cubicBezTo>
                <a:close/>
                <a:moveTo>
                  <a:pt x="3654" y="16442"/>
                </a:moveTo>
                <a:lnTo>
                  <a:pt x="3654" y="16442"/>
                </a:lnTo>
                <a:cubicBezTo>
                  <a:pt x="3791" y="16499"/>
                  <a:pt x="3904" y="16612"/>
                  <a:pt x="4006" y="16720"/>
                </a:cubicBezTo>
                <a:cubicBezTo>
                  <a:pt x="3881" y="16635"/>
                  <a:pt x="3768" y="16539"/>
                  <a:pt x="3654" y="16442"/>
                </a:cubicBezTo>
                <a:close/>
                <a:moveTo>
                  <a:pt x="13439" y="16779"/>
                </a:moveTo>
                <a:cubicBezTo>
                  <a:pt x="13445" y="16779"/>
                  <a:pt x="13451" y="16784"/>
                  <a:pt x="13459" y="16794"/>
                </a:cubicBezTo>
                <a:cubicBezTo>
                  <a:pt x="13452" y="16807"/>
                  <a:pt x="13446" y="16814"/>
                  <a:pt x="13439" y="16814"/>
                </a:cubicBezTo>
                <a:cubicBezTo>
                  <a:pt x="13433" y="16814"/>
                  <a:pt x="13427" y="16809"/>
                  <a:pt x="13419" y="16800"/>
                </a:cubicBezTo>
                <a:cubicBezTo>
                  <a:pt x="13425" y="16787"/>
                  <a:pt x="13432" y="16779"/>
                  <a:pt x="13439" y="16779"/>
                </a:cubicBezTo>
                <a:close/>
                <a:moveTo>
                  <a:pt x="4006" y="16731"/>
                </a:moveTo>
                <a:lnTo>
                  <a:pt x="4006" y="16731"/>
                </a:lnTo>
                <a:cubicBezTo>
                  <a:pt x="4120" y="16765"/>
                  <a:pt x="4205" y="16851"/>
                  <a:pt x="4296" y="16913"/>
                </a:cubicBezTo>
                <a:cubicBezTo>
                  <a:pt x="4193" y="16868"/>
                  <a:pt x="4103" y="16788"/>
                  <a:pt x="4006" y="16731"/>
                </a:cubicBezTo>
                <a:close/>
                <a:moveTo>
                  <a:pt x="14838" y="16703"/>
                </a:moveTo>
                <a:lnTo>
                  <a:pt x="14838" y="16703"/>
                </a:lnTo>
                <a:cubicBezTo>
                  <a:pt x="14758" y="16794"/>
                  <a:pt x="14639" y="16851"/>
                  <a:pt x="14537" y="16919"/>
                </a:cubicBezTo>
                <a:cubicBezTo>
                  <a:pt x="14554" y="16873"/>
                  <a:pt x="14599" y="16856"/>
                  <a:pt x="14633" y="16828"/>
                </a:cubicBezTo>
                <a:cubicBezTo>
                  <a:pt x="14701" y="16783"/>
                  <a:pt x="14758" y="16731"/>
                  <a:pt x="14838" y="16703"/>
                </a:cubicBezTo>
                <a:close/>
                <a:moveTo>
                  <a:pt x="14514" y="16908"/>
                </a:moveTo>
                <a:cubicBezTo>
                  <a:pt x="14522" y="16908"/>
                  <a:pt x="14528" y="16915"/>
                  <a:pt x="14531" y="16930"/>
                </a:cubicBezTo>
                <a:cubicBezTo>
                  <a:pt x="14524" y="16940"/>
                  <a:pt x="14516" y="16944"/>
                  <a:pt x="14510" y="16944"/>
                </a:cubicBezTo>
                <a:cubicBezTo>
                  <a:pt x="14501" y="16944"/>
                  <a:pt x="14495" y="16937"/>
                  <a:pt x="14491" y="16924"/>
                </a:cubicBezTo>
                <a:cubicBezTo>
                  <a:pt x="14499" y="16914"/>
                  <a:pt x="14507" y="16908"/>
                  <a:pt x="14514" y="16908"/>
                </a:cubicBezTo>
                <a:close/>
                <a:moveTo>
                  <a:pt x="14656" y="16765"/>
                </a:moveTo>
                <a:lnTo>
                  <a:pt x="14656" y="16765"/>
                </a:lnTo>
                <a:cubicBezTo>
                  <a:pt x="14571" y="16822"/>
                  <a:pt x="14474" y="16862"/>
                  <a:pt x="14401" y="16936"/>
                </a:cubicBezTo>
                <a:cubicBezTo>
                  <a:pt x="14378" y="16953"/>
                  <a:pt x="14355" y="16953"/>
                  <a:pt x="14333" y="16953"/>
                </a:cubicBezTo>
                <a:cubicBezTo>
                  <a:pt x="14355" y="16930"/>
                  <a:pt x="14446" y="16913"/>
                  <a:pt x="14395" y="16873"/>
                </a:cubicBezTo>
                <a:lnTo>
                  <a:pt x="14395" y="16873"/>
                </a:lnTo>
                <a:cubicBezTo>
                  <a:pt x="14406" y="16879"/>
                  <a:pt x="14418" y="16885"/>
                  <a:pt x="14429" y="16890"/>
                </a:cubicBezTo>
                <a:cubicBezTo>
                  <a:pt x="14491" y="16834"/>
                  <a:pt x="14571" y="16788"/>
                  <a:pt x="14656" y="16765"/>
                </a:cubicBezTo>
                <a:close/>
                <a:moveTo>
                  <a:pt x="14667" y="16936"/>
                </a:moveTo>
                <a:cubicBezTo>
                  <a:pt x="14628" y="16947"/>
                  <a:pt x="14588" y="16958"/>
                  <a:pt x="14565" y="16998"/>
                </a:cubicBezTo>
                <a:cubicBezTo>
                  <a:pt x="14594" y="16998"/>
                  <a:pt x="14622" y="16992"/>
                  <a:pt x="14650" y="16992"/>
                </a:cubicBezTo>
                <a:cubicBezTo>
                  <a:pt x="14656" y="16975"/>
                  <a:pt x="14662" y="16947"/>
                  <a:pt x="14667" y="16936"/>
                </a:cubicBezTo>
                <a:close/>
                <a:moveTo>
                  <a:pt x="14151" y="17225"/>
                </a:moveTo>
                <a:cubicBezTo>
                  <a:pt x="14157" y="17231"/>
                  <a:pt x="14168" y="17242"/>
                  <a:pt x="14168" y="17248"/>
                </a:cubicBezTo>
                <a:cubicBezTo>
                  <a:pt x="14128" y="17263"/>
                  <a:pt x="14097" y="17308"/>
                  <a:pt x="14056" y="17308"/>
                </a:cubicBezTo>
                <a:cubicBezTo>
                  <a:pt x="14050" y="17308"/>
                  <a:pt x="14044" y="17307"/>
                  <a:pt x="14038" y="17304"/>
                </a:cubicBezTo>
                <a:lnTo>
                  <a:pt x="14032" y="17304"/>
                </a:lnTo>
                <a:cubicBezTo>
                  <a:pt x="14072" y="17276"/>
                  <a:pt x="14111" y="17248"/>
                  <a:pt x="14151" y="17225"/>
                </a:cubicBezTo>
                <a:close/>
                <a:moveTo>
                  <a:pt x="14497" y="16941"/>
                </a:moveTo>
                <a:lnTo>
                  <a:pt x="14497" y="16941"/>
                </a:lnTo>
                <a:cubicBezTo>
                  <a:pt x="14406" y="17026"/>
                  <a:pt x="14293" y="17072"/>
                  <a:pt x="14196" y="17140"/>
                </a:cubicBezTo>
                <a:cubicBezTo>
                  <a:pt x="14202" y="17140"/>
                  <a:pt x="14208" y="17151"/>
                  <a:pt x="14213" y="17151"/>
                </a:cubicBezTo>
                <a:lnTo>
                  <a:pt x="14174" y="17151"/>
                </a:lnTo>
                <a:cubicBezTo>
                  <a:pt x="14026" y="17231"/>
                  <a:pt x="13890" y="17333"/>
                  <a:pt x="13731" y="17395"/>
                </a:cubicBezTo>
                <a:cubicBezTo>
                  <a:pt x="13737" y="17401"/>
                  <a:pt x="13742" y="17412"/>
                  <a:pt x="13748" y="17418"/>
                </a:cubicBezTo>
                <a:cubicBezTo>
                  <a:pt x="13740" y="17416"/>
                  <a:pt x="13732" y="17415"/>
                  <a:pt x="13725" y="17415"/>
                </a:cubicBezTo>
                <a:cubicBezTo>
                  <a:pt x="13668" y="17415"/>
                  <a:pt x="13622" y="17465"/>
                  <a:pt x="13567" y="17480"/>
                </a:cubicBezTo>
                <a:cubicBezTo>
                  <a:pt x="13589" y="17441"/>
                  <a:pt x="13646" y="17441"/>
                  <a:pt x="13669" y="17407"/>
                </a:cubicBezTo>
                <a:cubicBezTo>
                  <a:pt x="13958" y="17282"/>
                  <a:pt x="14213" y="17061"/>
                  <a:pt x="14497" y="16941"/>
                </a:cubicBezTo>
                <a:close/>
                <a:moveTo>
                  <a:pt x="4301" y="16913"/>
                </a:moveTo>
                <a:cubicBezTo>
                  <a:pt x="4483" y="17055"/>
                  <a:pt x="4687" y="17151"/>
                  <a:pt x="4874" y="17287"/>
                </a:cubicBezTo>
                <a:cubicBezTo>
                  <a:pt x="4891" y="17276"/>
                  <a:pt x="4903" y="17270"/>
                  <a:pt x="4920" y="17259"/>
                </a:cubicBezTo>
                <a:cubicBezTo>
                  <a:pt x="4903" y="17242"/>
                  <a:pt x="4886" y="17225"/>
                  <a:pt x="4869" y="17208"/>
                </a:cubicBezTo>
                <a:lnTo>
                  <a:pt x="4869" y="17202"/>
                </a:lnTo>
                <a:cubicBezTo>
                  <a:pt x="4908" y="17219"/>
                  <a:pt x="4948" y="17242"/>
                  <a:pt x="4988" y="17265"/>
                </a:cubicBezTo>
                <a:cubicBezTo>
                  <a:pt x="4988" y="17270"/>
                  <a:pt x="4982" y="17282"/>
                  <a:pt x="4982" y="17282"/>
                </a:cubicBezTo>
                <a:cubicBezTo>
                  <a:pt x="4965" y="17276"/>
                  <a:pt x="4942" y="17265"/>
                  <a:pt x="4925" y="17253"/>
                </a:cubicBezTo>
                <a:cubicBezTo>
                  <a:pt x="4920" y="17265"/>
                  <a:pt x="4914" y="17287"/>
                  <a:pt x="4914" y="17299"/>
                </a:cubicBezTo>
                <a:cubicBezTo>
                  <a:pt x="5010" y="17367"/>
                  <a:pt x="5118" y="17418"/>
                  <a:pt x="5220" y="17480"/>
                </a:cubicBezTo>
                <a:cubicBezTo>
                  <a:pt x="5220" y="17486"/>
                  <a:pt x="5215" y="17492"/>
                  <a:pt x="5209" y="17497"/>
                </a:cubicBezTo>
                <a:cubicBezTo>
                  <a:pt x="4925" y="17339"/>
                  <a:pt x="4653" y="17163"/>
                  <a:pt x="4381" y="16987"/>
                </a:cubicBezTo>
                <a:cubicBezTo>
                  <a:pt x="4347" y="16964"/>
                  <a:pt x="4307" y="16953"/>
                  <a:pt x="4301" y="16913"/>
                </a:cubicBezTo>
                <a:close/>
                <a:moveTo>
                  <a:pt x="6828" y="17475"/>
                </a:moveTo>
                <a:cubicBezTo>
                  <a:pt x="6838" y="17475"/>
                  <a:pt x="6843" y="17482"/>
                  <a:pt x="6843" y="17497"/>
                </a:cubicBezTo>
                <a:cubicBezTo>
                  <a:pt x="6834" y="17501"/>
                  <a:pt x="6826" y="17503"/>
                  <a:pt x="6820" y="17503"/>
                </a:cubicBezTo>
                <a:cubicBezTo>
                  <a:pt x="6809" y="17503"/>
                  <a:pt x="6805" y="17496"/>
                  <a:pt x="6809" y="17480"/>
                </a:cubicBezTo>
                <a:cubicBezTo>
                  <a:pt x="6817" y="17477"/>
                  <a:pt x="6823" y="17475"/>
                  <a:pt x="6828" y="17475"/>
                </a:cubicBezTo>
                <a:close/>
                <a:moveTo>
                  <a:pt x="13612" y="17356"/>
                </a:moveTo>
                <a:cubicBezTo>
                  <a:pt x="13618" y="17356"/>
                  <a:pt x="13618" y="17361"/>
                  <a:pt x="13618" y="17367"/>
                </a:cubicBezTo>
                <a:cubicBezTo>
                  <a:pt x="13578" y="17395"/>
                  <a:pt x="13533" y="17424"/>
                  <a:pt x="13487" y="17452"/>
                </a:cubicBezTo>
                <a:cubicBezTo>
                  <a:pt x="13442" y="17452"/>
                  <a:pt x="13402" y="17486"/>
                  <a:pt x="13362" y="17509"/>
                </a:cubicBezTo>
                <a:cubicBezTo>
                  <a:pt x="13362" y="17503"/>
                  <a:pt x="13368" y="17486"/>
                  <a:pt x="13368" y="17480"/>
                </a:cubicBezTo>
                <a:cubicBezTo>
                  <a:pt x="13385" y="17475"/>
                  <a:pt x="13402" y="17469"/>
                  <a:pt x="13419" y="17463"/>
                </a:cubicBezTo>
                <a:cubicBezTo>
                  <a:pt x="13419" y="17452"/>
                  <a:pt x="13419" y="17435"/>
                  <a:pt x="13419" y="17424"/>
                </a:cubicBezTo>
                <a:lnTo>
                  <a:pt x="13430" y="17446"/>
                </a:lnTo>
                <a:cubicBezTo>
                  <a:pt x="13493" y="17412"/>
                  <a:pt x="13561" y="17401"/>
                  <a:pt x="13612" y="17356"/>
                </a:cubicBezTo>
                <a:close/>
                <a:moveTo>
                  <a:pt x="5249" y="17492"/>
                </a:moveTo>
                <a:lnTo>
                  <a:pt x="5249" y="17492"/>
                </a:lnTo>
                <a:cubicBezTo>
                  <a:pt x="5294" y="17509"/>
                  <a:pt x="5340" y="17531"/>
                  <a:pt x="5379" y="17560"/>
                </a:cubicBezTo>
                <a:cubicBezTo>
                  <a:pt x="5373" y="17561"/>
                  <a:pt x="5367" y="17562"/>
                  <a:pt x="5361" y="17562"/>
                </a:cubicBezTo>
                <a:cubicBezTo>
                  <a:pt x="5316" y="17562"/>
                  <a:pt x="5274" y="17527"/>
                  <a:pt x="5249" y="17492"/>
                </a:cubicBezTo>
                <a:close/>
                <a:moveTo>
                  <a:pt x="13487" y="17452"/>
                </a:moveTo>
                <a:cubicBezTo>
                  <a:pt x="13493" y="17463"/>
                  <a:pt x="13498" y="17486"/>
                  <a:pt x="13498" y="17492"/>
                </a:cubicBezTo>
                <a:cubicBezTo>
                  <a:pt x="13516" y="17492"/>
                  <a:pt x="13544" y="17480"/>
                  <a:pt x="13555" y="17475"/>
                </a:cubicBezTo>
                <a:lnTo>
                  <a:pt x="13555" y="17475"/>
                </a:lnTo>
                <a:cubicBezTo>
                  <a:pt x="13493" y="17526"/>
                  <a:pt x="13413" y="17571"/>
                  <a:pt x="13334" y="17583"/>
                </a:cubicBezTo>
                <a:cubicBezTo>
                  <a:pt x="13374" y="17554"/>
                  <a:pt x="13413" y="17537"/>
                  <a:pt x="13464" y="17526"/>
                </a:cubicBezTo>
                <a:cubicBezTo>
                  <a:pt x="13476" y="17503"/>
                  <a:pt x="13498" y="17480"/>
                  <a:pt x="13487" y="17452"/>
                </a:cubicBezTo>
                <a:close/>
                <a:moveTo>
                  <a:pt x="8477" y="17673"/>
                </a:moveTo>
                <a:cubicBezTo>
                  <a:pt x="8477" y="17673"/>
                  <a:pt x="8471" y="17679"/>
                  <a:pt x="8471" y="17679"/>
                </a:cubicBezTo>
                <a:lnTo>
                  <a:pt x="8471" y="17673"/>
                </a:lnTo>
                <a:close/>
                <a:moveTo>
                  <a:pt x="8704" y="17690"/>
                </a:moveTo>
                <a:lnTo>
                  <a:pt x="8727" y="17696"/>
                </a:lnTo>
                <a:lnTo>
                  <a:pt x="8710" y="17696"/>
                </a:lnTo>
                <a:cubicBezTo>
                  <a:pt x="8704" y="17696"/>
                  <a:pt x="8704" y="17690"/>
                  <a:pt x="8704" y="17690"/>
                </a:cubicBezTo>
                <a:close/>
                <a:moveTo>
                  <a:pt x="5652" y="17617"/>
                </a:moveTo>
                <a:lnTo>
                  <a:pt x="5652" y="17617"/>
                </a:lnTo>
                <a:cubicBezTo>
                  <a:pt x="5697" y="17639"/>
                  <a:pt x="5748" y="17656"/>
                  <a:pt x="5782" y="17702"/>
                </a:cubicBezTo>
                <a:cubicBezTo>
                  <a:pt x="5737" y="17679"/>
                  <a:pt x="5663" y="17679"/>
                  <a:pt x="5652" y="17617"/>
                </a:cubicBezTo>
                <a:close/>
                <a:moveTo>
                  <a:pt x="7774" y="17571"/>
                </a:moveTo>
                <a:lnTo>
                  <a:pt x="7774" y="17571"/>
                </a:lnTo>
                <a:cubicBezTo>
                  <a:pt x="7870" y="17588"/>
                  <a:pt x="7967" y="17605"/>
                  <a:pt x="8063" y="17622"/>
                </a:cubicBezTo>
                <a:cubicBezTo>
                  <a:pt x="8103" y="17628"/>
                  <a:pt x="8148" y="17639"/>
                  <a:pt x="8188" y="17656"/>
                </a:cubicBezTo>
                <a:cubicBezTo>
                  <a:pt x="8284" y="17656"/>
                  <a:pt x="8381" y="17673"/>
                  <a:pt x="8471" y="17702"/>
                </a:cubicBezTo>
                <a:cubicBezTo>
                  <a:pt x="8463" y="17702"/>
                  <a:pt x="8455" y="17702"/>
                  <a:pt x="8446" y="17702"/>
                </a:cubicBezTo>
                <a:cubicBezTo>
                  <a:pt x="8358" y="17702"/>
                  <a:pt x="8271" y="17677"/>
                  <a:pt x="8188" y="17656"/>
                </a:cubicBezTo>
                <a:cubicBezTo>
                  <a:pt x="8052" y="17634"/>
                  <a:pt x="7910" y="17605"/>
                  <a:pt x="7774" y="17571"/>
                </a:cubicBezTo>
                <a:close/>
                <a:moveTo>
                  <a:pt x="9141" y="17713"/>
                </a:moveTo>
                <a:cubicBezTo>
                  <a:pt x="9141" y="17713"/>
                  <a:pt x="9141" y="17719"/>
                  <a:pt x="9141" y="17719"/>
                </a:cubicBezTo>
                <a:lnTo>
                  <a:pt x="9135" y="17719"/>
                </a:lnTo>
                <a:cubicBezTo>
                  <a:pt x="9135" y="17719"/>
                  <a:pt x="9135" y="17719"/>
                  <a:pt x="9135" y="17713"/>
                </a:cubicBezTo>
                <a:close/>
                <a:moveTo>
                  <a:pt x="8613" y="17685"/>
                </a:moveTo>
                <a:cubicBezTo>
                  <a:pt x="8619" y="17696"/>
                  <a:pt x="8625" y="17707"/>
                  <a:pt x="8630" y="17719"/>
                </a:cubicBezTo>
                <a:cubicBezTo>
                  <a:pt x="8647" y="17719"/>
                  <a:pt x="8659" y="17724"/>
                  <a:pt x="8676" y="17724"/>
                </a:cubicBezTo>
                <a:cubicBezTo>
                  <a:pt x="8647" y="17724"/>
                  <a:pt x="8619" y="17719"/>
                  <a:pt x="8591" y="17713"/>
                </a:cubicBezTo>
                <a:cubicBezTo>
                  <a:pt x="8591" y="17702"/>
                  <a:pt x="8591" y="17696"/>
                  <a:pt x="8591" y="17685"/>
                </a:cubicBezTo>
                <a:close/>
                <a:moveTo>
                  <a:pt x="5379" y="17554"/>
                </a:moveTo>
                <a:cubicBezTo>
                  <a:pt x="5476" y="17617"/>
                  <a:pt x="5584" y="17668"/>
                  <a:pt x="5691" y="17713"/>
                </a:cubicBezTo>
                <a:lnTo>
                  <a:pt x="5686" y="17730"/>
                </a:lnTo>
                <a:cubicBezTo>
                  <a:pt x="5584" y="17679"/>
                  <a:pt x="5442" y="17651"/>
                  <a:pt x="5379" y="17554"/>
                </a:cubicBezTo>
                <a:close/>
                <a:moveTo>
                  <a:pt x="8514" y="17701"/>
                </a:moveTo>
                <a:cubicBezTo>
                  <a:pt x="8533" y="17701"/>
                  <a:pt x="8552" y="17704"/>
                  <a:pt x="8568" y="17707"/>
                </a:cubicBezTo>
                <a:cubicBezTo>
                  <a:pt x="8574" y="17719"/>
                  <a:pt x="8574" y="17724"/>
                  <a:pt x="8579" y="17730"/>
                </a:cubicBezTo>
                <a:lnTo>
                  <a:pt x="8568" y="17730"/>
                </a:lnTo>
                <a:cubicBezTo>
                  <a:pt x="8551" y="17719"/>
                  <a:pt x="8534" y="17719"/>
                  <a:pt x="8517" y="17719"/>
                </a:cubicBezTo>
                <a:cubicBezTo>
                  <a:pt x="8500" y="17713"/>
                  <a:pt x="8489" y="17713"/>
                  <a:pt x="8471" y="17707"/>
                </a:cubicBezTo>
                <a:cubicBezTo>
                  <a:pt x="8486" y="17703"/>
                  <a:pt x="8500" y="17701"/>
                  <a:pt x="8514" y="17701"/>
                </a:cubicBezTo>
                <a:close/>
                <a:moveTo>
                  <a:pt x="13048" y="17698"/>
                </a:moveTo>
                <a:cubicBezTo>
                  <a:pt x="13053" y="17698"/>
                  <a:pt x="13058" y="17699"/>
                  <a:pt x="13062" y="17702"/>
                </a:cubicBezTo>
                <a:cubicBezTo>
                  <a:pt x="13070" y="17723"/>
                  <a:pt x="13043" y="17742"/>
                  <a:pt x="13022" y="17742"/>
                </a:cubicBezTo>
                <a:cubicBezTo>
                  <a:pt x="13015" y="17742"/>
                  <a:pt x="13009" y="17740"/>
                  <a:pt x="13005" y="17736"/>
                </a:cubicBezTo>
                <a:cubicBezTo>
                  <a:pt x="13000" y="17713"/>
                  <a:pt x="13028" y="17698"/>
                  <a:pt x="13048" y="17698"/>
                </a:cubicBezTo>
                <a:close/>
                <a:moveTo>
                  <a:pt x="12882" y="17712"/>
                </a:moveTo>
                <a:cubicBezTo>
                  <a:pt x="12887" y="17712"/>
                  <a:pt x="12892" y="17713"/>
                  <a:pt x="12897" y="17713"/>
                </a:cubicBezTo>
                <a:cubicBezTo>
                  <a:pt x="12858" y="17726"/>
                  <a:pt x="12823" y="17759"/>
                  <a:pt x="12786" y="17759"/>
                </a:cubicBezTo>
                <a:cubicBezTo>
                  <a:pt x="12774" y="17759"/>
                  <a:pt x="12762" y="17755"/>
                  <a:pt x="12750" y="17747"/>
                </a:cubicBezTo>
                <a:cubicBezTo>
                  <a:pt x="12791" y="17737"/>
                  <a:pt x="12832" y="17712"/>
                  <a:pt x="12882" y="17712"/>
                </a:cubicBezTo>
                <a:close/>
                <a:moveTo>
                  <a:pt x="5861" y="17791"/>
                </a:moveTo>
                <a:cubicBezTo>
                  <a:pt x="5879" y="17791"/>
                  <a:pt x="5897" y="17806"/>
                  <a:pt x="5901" y="17821"/>
                </a:cubicBezTo>
                <a:cubicBezTo>
                  <a:pt x="5897" y="17830"/>
                  <a:pt x="5889" y="17834"/>
                  <a:pt x="5880" y="17834"/>
                </a:cubicBezTo>
                <a:cubicBezTo>
                  <a:pt x="5862" y="17834"/>
                  <a:pt x="5839" y="17819"/>
                  <a:pt x="5839" y="17804"/>
                </a:cubicBezTo>
                <a:cubicBezTo>
                  <a:pt x="5845" y="17794"/>
                  <a:pt x="5853" y="17791"/>
                  <a:pt x="5861" y="17791"/>
                </a:cubicBezTo>
                <a:close/>
                <a:moveTo>
                  <a:pt x="12840" y="17787"/>
                </a:moveTo>
                <a:lnTo>
                  <a:pt x="12852" y="17804"/>
                </a:lnTo>
                <a:cubicBezTo>
                  <a:pt x="12759" y="17840"/>
                  <a:pt x="12651" y="17914"/>
                  <a:pt x="12547" y="17914"/>
                </a:cubicBezTo>
                <a:cubicBezTo>
                  <a:pt x="12537" y="17914"/>
                  <a:pt x="12527" y="17913"/>
                  <a:pt x="12517" y="17912"/>
                </a:cubicBezTo>
                <a:cubicBezTo>
                  <a:pt x="12630" y="17883"/>
                  <a:pt x="12738" y="17838"/>
                  <a:pt x="12840" y="17787"/>
                </a:cubicBezTo>
                <a:close/>
                <a:moveTo>
                  <a:pt x="4534" y="17202"/>
                </a:moveTo>
                <a:cubicBezTo>
                  <a:pt x="4562" y="17248"/>
                  <a:pt x="4613" y="17259"/>
                  <a:pt x="4659" y="17282"/>
                </a:cubicBezTo>
                <a:cubicBezTo>
                  <a:pt x="4659" y="17265"/>
                  <a:pt x="4659" y="17242"/>
                  <a:pt x="4659" y="17231"/>
                </a:cubicBezTo>
                <a:cubicBezTo>
                  <a:pt x="4670" y="17242"/>
                  <a:pt x="4681" y="17253"/>
                  <a:pt x="4693" y="17265"/>
                </a:cubicBezTo>
                <a:cubicBezTo>
                  <a:pt x="4749" y="17276"/>
                  <a:pt x="4744" y="17344"/>
                  <a:pt x="4801" y="17356"/>
                </a:cubicBezTo>
                <a:cubicBezTo>
                  <a:pt x="4806" y="17356"/>
                  <a:pt x="4823" y="17344"/>
                  <a:pt x="4829" y="17344"/>
                </a:cubicBezTo>
                <a:cubicBezTo>
                  <a:pt x="4959" y="17412"/>
                  <a:pt x="5073" y="17509"/>
                  <a:pt x="5209" y="17554"/>
                </a:cubicBezTo>
                <a:cubicBezTo>
                  <a:pt x="5203" y="17565"/>
                  <a:pt x="5192" y="17583"/>
                  <a:pt x="5192" y="17594"/>
                </a:cubicBezTo>
                <a:cubicBezTo>
                  <a:pt x="5203" y="17605"/>
                  <a:pt x="5232" y="17628"/>
                  <a:pt x="5243" y="17634"/>
                </a:cubicBezTo>
                <a:cubicBezTo>
                  <a:pt x="5260" y="17628"/>
                  <a:pt x="5271" y="17622"/>
                  <a:pt x="5288" y="17611"/>
                </a:cubicBezTo>
                <a:lnTo>
                  <a:pt x="5254" y="17588"/>
                </a:lnTo>
                <a:lnTo>
                  <a:pt x="5254" y="17588"/>
                </a:lnTo>
                <a:cubicBezTo>
                  <a:pt x="5271" y="17594"/>
                  <a:pt x="5300" y="17605"/>
                  <a:pt x="5317" y="17611"/>
                </a:cubicBezTo>
                <a:lnTo>
                  <a:pt x="5283" y="17622"/>
                </a:lnTo>
                <a:cubicBezTo>
                  <a:pt x="5283" y="17634"/>
                  <a:pt x="5283" y="17651"/>
                  <a:pt x="5283" y="17662"/>
                </a:cubicBezTo>
                <a:cubicBezTo>
                  <a:pt x="5311" y="17668"/>
                  <a:pt x="5340" y="17685"/>
                  <a:pt x="5368" y="17696"/>
                </a:cubicBezTo>
                <a:lnTo>
                  <a:pt x="5385" y="17679"/>
                </a:lnTo>
                <a:cubicBezTo>
                  <a:pt x="5357" y="17662"/>
                  <a:pt x="5334" y="17639"/>
                  <a:pt x="5323" y="17617"/>
                </a:cubicBezTo>
                <a:lnTo>
                  <a:pt x="5323" y="17617"/>
                </a:lnTo>
                <a:cubicBezTo>
                  <a:pt x="5340" y="17639"/>
                  <a:pt x="5374" y="17651"/>
                  <a:pt x="5402" y="17656"/>
                </a:cubicBezTo>
                <a:cubicBezTo>
                  <a:pt x="5396" y="17673"/>
                  <a:pt x="5385" y="17690"/>
                  <a:pt x="5379" y="17707"/>
                </a:cubicBezTo>
                <a:lnTo>
                  <a:pt x="5459" y="17741"/>
                </a:lnTo>
                <a:cubicBezTo>
                  <a:pt x="5442" y="17724"/>
                  <a:pt x="5413" y="17690"/>
                  <a:pt x="5396" y="17673"/>
                </a:cubicBezTo>
                <a:lnTo>
                  <a:pt x="5396" y="17673"/>
                </a:lnTo>
                <a:cubicBezTo>
                  <a:pt x="5425" y="17679"/>
                  <a:pt x="5447" y="17690"/>
                  <a:pt x="5464" y="17713"/>
                </a:cubicBezTo>
                <a:cubicBezTo>
                  <a:pt x="5521" y="17724"/>
                  <a:pt x="5567" y="17758"/>
                  <a:pt x="5623" y="17781"/>
                </a:cubicBezTo>
                <a:lnTo>
                  <a:pt x="5618" y="17809"/>
                </a:lnTo>
                <a:cubicBezTo>
                  <a:pt x="5629" y="17804"/>
                  <a:pt x="5657" y="17792"/>
                  <a:pt x="5669" y="17787"/>
                </a:cubicBezTo>
                <a:lnTo>
                  <a:pt x="5669" y="17787"/>
                </a:lnTo>
                <a:cubicBezTo>
                  <a:pt x="5663" y="17809"/>
                  <a:pt x="5663" y="17826"/>
                  <a:pt x="5657" y="17844"/>
                </a:cubicBezTo>
                <a:cubicBezTo>
                  <a:pt x="5680" y="17838"/>
                  <a:pt x="5708" y="17832"/>
                  <a:pt x="5731" y="17826"/>
                </a:cubicBezTo>
                <a:cubicBezTo>
                  <a:pt x="5742" y="17832"/>
                  <a:pt x="5759" y="17844"/>
                  <a:pt x="5776" y="17855"/>
                </a:cubicBezTo>
                <a:cubicBezTo>
                  <a:pt x="5748" y="17855"/>
                  <a:pt x="5720" y="17861"/>
                  <a:pt x="5697" y="17872"/>
                </a:cubicBezTo>
                <a:cubicBezTo>
                  <a:pt x="5714" y="17872"/>
                  <a:pt x="5742" y="17883"/>
                  <a:pt x="5759" y="17889"/>
                </a:cubicBezTo>
                <a:cubicBezTo>
                  <a:pt x="5754" y="17895"/>
                  <a:pt x="5748" y="17917"/>
                  <a:pt x="5742" y="17923"/>
                </a:cubicBezTo>
                <a:cubicBezTo>
                  <a:pt x="5754" y="17917"/>
                  <a:pt x="5776" y="17906"/>
                  <a:pt x="5793" y="17895"/>
                </a:cubicBezTo>
                <a:cubicBezTo>
                  <a:pt x="5805" y="17917"/>
                  <a:pt x="5873" y="17934"/>
                  <a:pt x="5828" y="17962"/>
                </a:cubicBezTo>
                <a:lnTo>
                  <a:pt x="5828" y="17962"/>
                </a:lnTo>
                <a:cubicBezTo>
                  <a:pt x="5765" y="17959"/>
                  <a:pt x="5705" y="17894"/>
                  <a:pt x="5643" y="17894"/>
                </a:cubicBezTo>
                <a:cubicBezTo>
                  <a:pt x="5629" y="17894"/>
                  <a:pt x="5615" y="17898"/>
                  <a:pt x="5601" y="17906"/>
                </a:cubicBezTo>
                <a:cubicBezTo>
                  <a:pt x="5606" y="17895"/>
                  <a:pt x="5612" y="17883"/>
                  <a:pt x="5618" y="17872"/>
                </a:cubicBezTo>
                <a:cubicBezTo>
                  <a:pt x="5442" y="17775"/>
                  <a:pt x="5254" y="17702"/>
                  <a:pt x="5079" y="17600"/>
                </a:cubicBezTo>
                <a:cubicBezTo>
                  <a:pt x="5067" y="17605"/>
                  <a:pt x="5056" y="17611"/>
                  <a:pt x="5045" y="17622"/>
                </a:cubicBezTo>
                <a:cubicBezTo>
                  <a:pt x="5045" y="17617"/>
                  <a:pt x="5045" y="17600"/>
                  <a:pt x="5050" y="17594"/>
                </a:cubicBezTo>
                <a:cubicBezTo>
                  <a:pt x="4954" y="17554"/>
                  <a:pt x="4886" y="17458"/>
                  <a:pt x="4789" y="17446"/>
                </a:cubicBezTo>
                <a:cubicBezTo>
                  <a:pt x="4755" y="17373"/>
                  <a:pt x="4647" y="17367"/>
                  <a:pt x="4596" y="17304"/>
                </a:cubicBezTo>
                <a:cubicBezTo>
                  <a:pt x="4557" y="17270"/>
                  <a:pt x="4494" y="17270"/>
                  <a:pt x="4488" y="17208"/>
                </a:cubicBezTo>
                <a:lnTo>
                  <a:pt x="4534" y="17202"/>
                </a:lnTo>
                <a:close/>
                <a:moveTo>
                  <a:pt x="12523" y="17917"/>
                </a:moveTo>
                <a:lnTo>
                  <a:pt x="12523" y="17917"/>
                </a:lnTo>
                <a:cubicBezTo>
                  <a:pt x="12501" y="17952"/>
                  <a:pt x="12459" y="17967"/>
                  <a:pt x="12418" y="17967"/>
                </a:cubicBezTo>
                <a:cubicBezTo>
                  <a:pt x="12405" y="17967"/>
                  <a:pt x="12393" y="17965"/>
                  <a:pt x="12381" y="17963"/>
                </a:cubicBezTo>
                <a:cubicBezTo>
                  <a:pt x="12426" y="17946"/>
                  <a:pt x="12472" y="17929"/>
                  <a:pt x="12523" y="17917"/>
                </a:cubicBezTo>
                <a:close/>
                <a:moveTo>
                  <a:pt x="6276" y="17895"/>
                </a:moveTo>
                <a:cubicBezTo>
                  <a:pt x="6287" y="17906"/>
                  <a:pt x="6304" y="17917"/>
                  <a:pt x="6321" y="17923"/>
                </a:cubicBezTo>
                <a:cubicBezTo>
                  <a:pt x="6327" y="17917"/>
                  <a:pt x="6338" y="17906"/>
                  <a:pt x="6349" y="17895"/>
                </a:cubicBezTo>
                <a:lnTo>
                  <a:pt x="6349" y="17895"/>
                </a:lnTo>
                <a:lnTo>
                  <a:pt x="6344" y="17923"/>
                </a:lnTo>
                <a:cubicBezTo>
                  <a:pt x="6406" y="17946"/>
                  <a:pt x="6457" y="17991"/>
                  <a:pt x="6531" y="17997"/>
                </a:cubicBezTo>
                <a:cubicBezTo>
                  <a:pt x="6531" y="18002"/>
                  <a:pt x="6525" y="18008"/>
                  <a:pt x="6525" y="18008"/>
                </a:cubicBezTo>
                <a:cubicBezTo>
                  <a:pt x="6474" y="17997"/>
                  <a:pt x="6423" y="17980"/>
                  <a:pt x="6372" y="17968"/>
                </a:cubicBezTo>
                <a:cubicBezTo>
                  <a:pt x="6372" y="17969"/>
                  <a:pt x="6371" y="17971"/>
                  <a:pt x="6370" y="17972"/>
                </a:cubicBezTo>
                <a:lnTo>
                  <a:pt x="6370" y="17972"/>
                </a:lnTo>
                <a:cubicBezTo>
                  <a:pt x="6337" y="17934"/>
                  <a:pt x="6292" y="17928"/>
                  <a:pt x="6247" y="17917"/>
                </a:cubicBezTo>
                <a:cubicBezTo>
                  <a:pt x="6253" y="17912"/>
                  <a:pt x="6264" y="17900"/>
                  <a:pt x="6276" y="17895"/>
                </a:cubicBezTo>
                <a:close/>
                <a:moveTo>
                  <a:pt x="6174" y="17946"/>
                </a:moveTo>
                <a:cubicBezTo>
                  <a:pt x="6219" y="17957"/>
                  <a:pt x="6264" y="17968"/>
                  <a:pt x="6304" y="17997"/>
                </a:cubicBezTo>
                <a:cubicBezTo>
                  <a:pt x="6324" y="17992"/>
                  <a:pt x="6348" y="17995"/>
                  <a:pt x="6365" y="17982"/>
                </a:cubicBezTo>
                <a:lnTo>
                  <a:pt x="6365" y="17982"/>
                </a:lnTo>
                <a:cubicBezTo>
                  <a:pt x="6359" y="17991"/>
                  <a:pt x="6353" y="18001"/>
                  <a:pt x="6349" y="18008"/>
                </a:cubicBezTo>
                <a:cubicBezTo>
                  <a:pt x="6361" y="18014"/>
                  <a:pt x="6389" y="18025"/>
                  <a:pt x="6401" y="18036"/>
                </a:cubicBezTo>
                <a:cubicBezTo>
                  <a:pt x="6327" y="18025"/>
                  <a:pt x="6236" y="17991"/>
                  <a:pt x="6174" y="17946"/>
                </a:cubicBezTo>
                <a:close/>
                <a:moveTo>
                  <a:pt x="12358" y="17974"/>
                </a:moveTo>
                <a:cubicBezTo>
                  <a:pt x="12358" y="17980"/>
                  <a:pt x="12358" y="17985"/>
                  <a:pt x="12364" y="17991"/>
                </a:cubicBezTo>
                <a:cubicBezTo>
                  <a:pt x="12335" y="18002"/>
                  <a:pt x="12307" y="18014"/>
                  <a:pt x="12279" y="18019"/>
                </a:cubicBezTo>
                <a:cubicBezTo>
                  <a:pt x="12273" y="18019"/>
                  <a:pt x="12273" y="18014"/>
                  <a:pt x="12267" y="18008"/>
                </a:cubicBezTo>
                <a:cubicBezTo>
                  <a:pt x="12267" y="18014"/>
                  <a:pt x="12267" y="18019"/>
                  <a:pt x="12262" y="18025"/>
                </a:cubicBezTo>
                <a:cubicBezTo>
                  <a:pt x="12239" y="18031"/>
                  <a:pt x="12222" y="18042"/>
                  <a:pt x="12199" y="18048"/>
                </a:cubicBezTo>
                <a:cubicBezTo>
                  <a:pt x="12222" y="18031"/>
                  <a:pt x="12245" y="18014"/>
                  <a:pt x="12273" y="18002"/>
                </a:cubicBezTo>
                <a:cubicBezTo>
                  <a:pt x="12301" y="17991"/>
                  <a:pt x="12330" y="17980"/>
                  <a:pt x="12358" y="17974"/>
                </a:cubicBezTo>
                <a:close/>
                <a:moveTo>
                  <a:pt x="12114" y="18070"/>
                </a:moveTo>
                <a:cubicBezTo>
                  <a:pt x="12108" y="18076"/>
                  <a:pt x="12097" y="18076"/>
                  <a:pt x="12086" y="18082"/>
                </a:cubicBezTo>
                <a:cubicBezTo>
                  <a:pt x="12074" y="18076"/>
                  <a:pt x="12063" y="18070"/>
                  <a:pt x="12057" y="18070"/>
                </a:cubicBezTo>
                <a:close/>
                <a:moveTo>
                  <a:pt x="12148" y="18127"/>
                </a:moveTo>
                <a:cubicBezTo>
                  <a:pt x="12103" y="18150"/>
                  <a:pt x="12052" y="18173"/>
                  <a:pt x="12006" y="18195"/>
                </a:cubicBezTo>
                <a:cubicBezTo>
                  <a:pt x="12023" y="18178"/>
                  <a:pt x="12046" y="18161"/>
                  <a:pt x="12063" y="18150"/>
                </a:cubicBezTo>
                <a:cubicBezTo>
                  <a:pt x="12091" y="18139"/>
                  <a:pt x="12120" y="18133"/>
                  <a:pt x="12148" y="18127"/>
                </a:cubicBezTo>
                <a:close/>
                <a:moveTo>
                  <a:pt x="12999" y="17821"/>
                </a:moveTo>
                <a:cubicBezTo>
                  <a:pt x="12982" y="17838"/>
                  <a:pt x="12971" y="17861"/>
                  <a:pt x="12959" y="17889"/>
                </a:cubicBezTo>
                <a:cubicBezTo>
                  <a:pt x="12976" y="17878"/>
                  <a:pt x="12999" y="17861"/>
                  <a:pt x="13016" y="17855"/>
                </a:cubicBezTo>
                <a:cubicBezTo>
                  <a:pt x="13022" y="17861"/>
                  <a:pt x="13028" y="17883"/>
                  <a:pt x="13033" y="17889"/>
                </a:cubicBezTo>
                <a:cubicBezTo>
                  <a:pt x="13033" y="17878"/>
                  <a:pt x="13039" y="17849"/>
                  <a:pt x="13045" y="17838"/>
                </a:cubicBezTo>
                <a:cubicBezTo>
                  <a:pt x="13058" y="17838"/>
                  <a:pt x="13087" y="17823"/>
                  <a:pt x="13105" y="17823"/>
                </a:cubicBezTo>
                <a:cubicBezTo>
                  <a:pt x="13116" y="17823"/>
                  <a:pt x="13123" y="17829"/>
                  <a:pt x="13118" y="17849"/>
                </a:cubicBezTo>
                <a:cubicBezTo>
                  <a:pt x="13067" y="17912"/>
                  <a:pt x="12942" y="17895"/>
                  <a:pt x="12920" y="17980"/>
                </a:cubicBezTo>
                <a:cubicBezTo>
                  <a:pt x="12914" y="17974"/>
                  <a:pt x="12908" y="17957"/>
                  <a:pt x="12908" y="17951"/>
                </a:cubicBezTo>
                <a:cubicBezTo>
                  <a:pt x="12716" y="18014"/>
                  <a:pt x="12534" y="18104"/>
                  <a:pt x="12341" y="18161"/>
                </a:cubicBezTo>
                <a:cubicBezTo>
                  <a:pt x="12341" y="18178"/>
                  <a:pt x="12341" y="18190"/>
                  <a:pt x="12335" y="18201"/>
                </a:cubicBezTo>
                <a:cubicBezTo>
                  <a:pt x="12330" y="18195"/>
                  <a:pt x="12324" y="18184"/>
                  <a:pt x="12318" y="18178"/>
                </a:cubicBezTo>
                <a:cubicBezTo>
                  <a:pt x="12290" y="18195"/>
                  <a:pt x="12262" y="18201"/>
                  <a:pt x="12228" y="18207"/>
                </a:cubicBezTo>
                <a:cubicBezTo>
                  <a:pt x="12256" y="18195"/>
                  <a:pt x="12290" y="18178"/>
                  <a:pt x="12318" y="18167"/>
                </a:cubicBezTo>
                <a:cubicBezTo>
                  <a:pt x="12307" y="18150"/>
                  <a:pt x="12301" y="18139"/>
                  <a:pt x="12290" y="18122"/>
                </a:cubicBezTo>
                <a:cubicBezTo>
                  <a:pt x="12250" y="18156"/>
                  <a:pt x="12205" y="18178"/>
                  <a:pt x="12154" y="18195"/>
                </a:cubicBezTo>
                <a:cubicBezTo>
                  <a:pt x="12148" y="18207"/>
                  <a:pt x="12137" y="18218"/>
                  <a:pt x="12131" y="18229"/>
                </a:cubicBezTo>
                <a:cubicBezTo>
                  <a:pt x="12125" y="18224"/>
                  <a:pt x="12114" y="18212"/>
                  <a:pt x="12103" y="18207"/>
                </a:cubicBezTo>
                <a:cubicBezTo>
                  <a:pt x="12086" y="18224"/>
                  <a:pt x="12063" y="18246"/>
                  <a:pt x="12046" y="18263"/>
                </a:cubicBezTo>
                <a:cubicBezTo>
                  <a:pt x="12029" y="18263"/>
                  <a:pt x="12018" y="18263"/>
                  <a:pt x="12001" y="18269"/>
                </a:cubicBezTo>
                <a:cubicBezTo>
                  <a:pt x="11938" y="18269"/>
                  <a:pt x="11876" y="18320"/>
                  <a:pt x="11802" y="18320"/>
                </a:cubicBezTo>
                <a:cubicBezTo>
                  <a:pt x="11972" y="18263"/>
                  <a:pt x="12131" y="18190"/>
                  <a:pt x="12279" y="18093"/>
                </a:cubicBezTo>
                <a:cubicBezTo>
                  <a:pt x="12279" y="18087"/>
                  <a:pt x="12284" y="18087"/>
                  <a:pt x="12284" y="18087"/>
                </a:cubicBezTo>
                <a:cubicBezTo>
                  <a:pt x="12324" y="18070"/>
                  <a:pt x="12364" y="18059"/>
                  <a:pt x="12398" y="18036"/>
                </a:cubicBezTo>
                <a:cubicBezTo>
                  <a:pt x="12403" y="18048"/>
                  <a:pt x="12409" y="18065"/>
                  <a:pt x="12415" y="18076"/>
                </a:cubicBezTo>
                <a:cubicBezTo>
                  <a:pt x="12432" y="18070"/>
                  <a:pt x="12466" y="18065"/>
                  <a:pt x="12483" y="18065"/>
                </a:cubicBezTo>
                <a:cubicBezTo>
                  <a:pt x="12489" y="18048"/>
                  <a:pt x="12489" y="18031"/>
                  <a:pt x="12494" y="18019"/>
                </a:cubicBezTo>
                <a:lnTo>
                  <a:pt x="12494" y="18019"/>
                </a:lnTo>
                <a:lnTo>
                  <a:pt x="12455" y="18025"/>
                </a:lnTo>
                <a:cubicBezTo>
                  <a:pt x="12472" y="18019"/>
                  <a:pt x="12494" y="18002"/>
                  <a:pt x="12511" y="17997"/>
                </a:cubicBezTo>
                <a:lnTo>
                  <a:pt x="12511" y="17997"/>
                </a:lnTo>
                <a:cubicBezTo>
                  <a:pt x="12506" y="18002"/>
                  <a:pt x="12500" y="18019"/>
                  <a:pt x="12500" y="18031"/>
                </a:cubicBezTo>
                <a:cubicBezTo>
                  <a:pt x="12506" y="18036"/>
                  <a:pt x="12523" y="18048"/>
                  <a:pt x="12528" y="18053"/>
                </a:cubicBezTo>
                <a:cubicBezTo>
                  <a:pt x="12557" y="18036"/>
                  <a:pt x="12585" y="18025"/>
                  <a:pt x="12613" y="18014"/>
                </a:cubicBezTo>
                <a:lnTo>
                  <a:pt x="12608" y="17991"/>
                </a:lnTo>
                <a:cubicBezTo>
                  <a:pt x="12588" y="17995"/>
                  <a:pt x="12568" y="17999"/>
                  <a:pt x="12548" y="17999"/>
                </a:cubicBezTo>
                <a:cubicBezTo>
                  <a:pt x="12539" y="17999"/>
                  <a:pt x="12531" y="17998"/>
                  <a:pt x="12523" y="17997"/>
                </a:cubicBezTo>
                <a:cubicBezTo>
                  <a:pt x="12551" y="17997"/>
                  <a:pt x="12579" y="17980"/>
                  <a:pt x="12602" y="17963"/>
                </a:cubicBezTo>
                <a:cubicBezTo>
                  <a:pt x="12613" y="17980"/>
                  <a:pt x="12619" y="17997"/>
                  <a:pt x="12625" y="18014"/>
                </a:cubicBezTo>
                <a:cubicBezTo>
                  <a:pt x="12653" y="18002"/>
                  <a:pt x="12681" y="17991"/>
                  <a:pt x="12704" y="17980"/>
                </a:cubicBezTo>
                <a:cubicBezTo>
                  <a:pt x="12681" y="17980"/>
                  <a:pt x="12636" y="17974"/>
                  <a:pt x="12613" y="17974"/>
                </a:cubicBezTo>
                <a:cubicBezTo>
                  <a:pt x="12630" y="17961"/>
                  <a:pt x="12647" y="17955"/>
                  <a:pt x="12667" y="17955"/>
                </a:cubicBezTo>
                <a:cubicBezTo>
                  <a:pt x="12673" y="17955"/>
                  <a:pt x="12680" y="17956"/>
                  <a:pt x="12687" y="17957"/>
                </a:cubicBezTo>
                <a:cubicBezTo>
                  <a:pt x="12733" y="17917"/>
                  <a:pt x="12789" y="17906"/>
                  <a:pt x="12840" y="17883"/>
                </a:cubicBezTo>
                <a:lnTo>
                  <a:pt x="12863" y="17906"/>
                </a:lnTo>
                <a:cubicBezTo>
                  <a:pt x="12869" y="17895"/>
                  <a:pt x="12874" y="17866"/>
                  <a:pt x="12880" y="17855"/>
                </a:cubicBezTo>
                <a:cubicBezTo>
                  <a:pt x="12891" y="17866"/>
                  <a:pt x="12903" y="17883"/>
                  <a:pt x="12914" y="17900"/>
                </a:cubicBezTo>
                <a:cubicBezTo>
                  <a:pt x="12925" y="17878"/>
                  <a:pt x="12937" y="17855"/>
                  <a:pt x="12948" y="17832"/>
                </a:cubicBezTo>
                <a:cubicBezTo>
                  <a:pt x="12965" y="17826"/>
                  <a:pt x="12982" y="17826"/>
                  <a:pt x="12999" y="17821"/>
                </a:cubicBezTo>
                <a:close/>
                <a:moveTo>
                  <a:pt x="6849" y="18275"/>
                </a:moveTo>
                <a:lnTo>
                  <a:pt x="6849" y="18275"/>
                </a:lnTo>
                <a:cubicBezTo>
                  <a:pt x="6894" y="18280"/>
                  <a:pt x="6945" y="18297"/>
                  <a:pt x="6991" y="18309"/>
                </a:cubicBezTo>
                <a:cubicBezTo>
                  <a:pt x="6985" y="18314"/>
                  <a:pt x="6985" y="18331"/>
                  <a:pt x="6985" y="18337"/>
                </a:cubicBezTo>
                <a:cubicBezTo>
                  <a:pt x="6940" y="18314"/>
                  <a:pt x="6877" y="18326"/>
                  <a:pt x="6849" y="18275"/>
                </a:cubicBezTo>
                <a:close/>
                <a:moveTo>
                  <a:pt x="11995" y="18173"/>
                </a:moveTo>
                <a:cubicBezTo>
                  <a:pt x="11989" y="18184"/>
                  <a:pt x="11984" y="18195"/>
                  <a:pt x="11978" y="18212"/>
                </a:cubicBezTo>
                <a:cubicBezTo>
                  <a:pt x="11870" y="18246"/>
                  <a:pt x="11768" y="18297"/>
                  <a:pt x="11660" y="18337"/>
                </a:cubicBezTo>
                <a:lnTo>
                  <a:pt x="11655" y="18337"/>
                </a:lnTo>
                <a:lnTo>
                  <a:pt x="11683" y="18303"/>
                </a:lnTo>
                <a:cubicBezTo>
                  <a:pt x="11690" y="18305"/>
                  <a:pt x="11697" y="18305"/>
                  <a:pt x="11704" y="18305"/>
                </a:cubicBezTo>
                <a:cubicBezTo>
                  <a:pt x="11746" y="18305"/>
                  <a:pt x="11786" y="18278"/>
                  <a:pt x="11825" y="18263"/>
                </a:cubicBezTo>
                <a:lnTo>
                  <a:pt x="11802" y="18241"/>
                </a:lnTo>
                <a:lnTo>
                  <a:pt x="11853" y="18212"/>
                </a:lnTo>
                <a:cubicBezTo>
                  <a:pt x="11859" y="18211"/>
                  <a:pt x="11865" y="18210"/>
                  <a:pt x="11872" y="18210"/>
                </a:cubicBezTo>
                <a:cubicBezTo>
                  <a:pt x="11894" y="18210"/>
                  <a:pt x="11917" y="18218"/>
                  <a:pt x="11940" y="18218"/>
                </a:cubicBezTo>
                <a:cubicBezTo>
                  <a:pt x="11953" y="18218"/>
                  <a:pt x="11966" y="18215"/>
                  <a:pt x="11978" y="18207"/>
                </a:cubicBezTo>
                <a:cubicBezTo>
                  <a:pt x="11978" y="18201"/>
                  <a:pt x="11984" y="18184"/>
                  <a:pt x="11989" y="18173"/>
                </a:cubicBezTo>
                <a:close/>
                <a:moveTo>
                  <a:pt x="7416" y="18246"/>
                </a:moveTo>
                <a:cubicBezTo>
                  <a:pt x="7416" y="18258"/>
                  <a:pt x="7422" y="18269"/>
                  <a:pt x="7422" y="18280"/>
                </a:cubicBezTo>
                <a:cubicBezTo>
                  <a:pt x="7507" y="18292"/>
                  <a:pt x="7592" y="18314"/>
                  <a:pt x="7666" y="18365"/>
                </a:cubicBezTo>
                <a:cubicBezTo>
                  <a:pt x="7569" y="18343"/>
                  <a:pt x="7473" y="18297"/>
                  <a:pt x="7371" y="18292"/>
                </a:cubicBezTo>
                <a:cubicBezTo>
                  <a:pt x="7342" y="18286"/>
                  <a:pt x="7325" y="18275"/>
                  <a:pt x="7308" y="18258"/>
                </a:cubicBezTo>
                <a:cubicBezTo>
                  <a:pt x="7310" y="18257"/>
                  <a:pt x="7312" y="18257"/>
                  <a:pt x="7314" y="18257"/>
                </a:cubicBezTo>
                <a:cubicBezTo>
                  <a:pt x="7336" y="18257"/>
                  <a:pt x="7370" y="18276"/>
                  <a:pt x="7391" y="18276"/>
                </a:cubicBezTo>
                <a:cubicBezTo>
                  <a:pt x="7404" y="18276"/>
                  <a:pt x="7413" y="18269"/>
                  <a:pt x="7410" y="18246"/>
                </a:cubicBezTo>
                <a:close/>
                <a:moveTo>
                  <a:pt x="6421" y="18040"/>
                </a:moveTo>
                <a:cubicBezTo>
                  <a:pt x="6457" y="18040"/>
                  <a:pt x="6487" y="18071"/>
                  <a:pt x="6523" y="18071"/>
                </a:cubicBezTo>
                <a:cubicBezTo>
                  <a:pt x="6526" y="18071"/>
                  <a:pt x="6528" y="18071"/>
                  <a:pt x="6531" y="18070"/>
                </a:cubicBezTo>
                <a:cubicBezTo>
                  <a:pt x="6815" y="18207"/>
                  <a:pt x="7149" y="18241"/>
                  <a:pt x="7428" y="18371"/>
                </a:cubicBezTo>
                <a:cubicBezTo>
                  <a:pt x="7308" y="18365"/>
                  <a:pt x="7201" y="18309"/>
                  <a:pt x="7081" y="18280"/>
                </a:cubicBezTo>
                <a:cubicBezTo>
                  <a:pt x="7081" y="18286"/>
                  <a:pt x="7081" y="18297"/>
                  <a:pt x="7081" y="18303"/>
                </a:cubicBezTo>
                <a:cubicBezTo>
                  <a:pt x="7076" y="18292"/>
                  <a:pt x="7064" y="18286"/>
                  <a:pt x="7059" y="18275"/>
                </a:cubicBezTo>
                <a:cubicBezTo>
                  <a:pt x="6900" y="18218"/>
                  <a:pt x="6730" y="18184"/>
                  <a:pt x="6576" y="18110"/>
                </a:cubicBezTo>
                <a:cubicBezTo>
                  <a:pt x="6576" y="18116"/>
                  <a:pt x="6576" y="18133"/>
                  <a:pt x="6571" y="18139"/>
                </a:cubicBezTo>
                <a:cubicBezTo>
                  <a:pt x="6542" y="18076"/>
                  <a:pt x="6457" y="18076"/>
                  <a:pt x="6406" y="18042"/>
                </a:cubicBezTo>
                <a:cubicBezTo>
                  <a:pt x="6411" y="18041"/>
                  <a:pt x="6416" y="18040"/>
                  <a:pt x="6421" y="18040"/>
                </a:cubicBezTo>
                <a:close/>
                <a:moveTo>
                  <a:pt x="7439" y="18354"/>
                </a:moveTo>
                <a:cubicBezTo>
                  <a:pt x="7473" y="18354"/>
                  <a:pt x="7479" y="18365"/>
                  <a:pt x="7462" y="18394"/>
                </a:cubicBezTo>
                <a:cubicBezTo>
                  <a:pt x="7433" y="18394"/>
                  <a:pt x="7422" y="18377"/>
                  <a:pt x="7439" y="18354"/>
                </a:cubicBezTo>
                <a:close/>
                <a:moveTo>
                  <a:pt x="11590" y="18333"/>
                </a:moveTo>
                <a:cubicBezTo>
                  <a:pt x="11604" y="18333"/>
                  <a:pt x="11617" y="18335"/>
                  <a:pt x="11626" y="18337"/>
                </a:cubicBezTo>
                <a:cubicBezTo>
                  <a:pt x="11626" y="18341"/>
                  <a:pt x="11626" y="18345"/>
                  <a:pt x="11626" y="18348"/>
                </a:cubicBezTo>
                <a:cubicBezTo>
                  <a:pt x="11598" y="18360"/>
                  <a:pt x="11575" y="18365"/>
                  <a:pt x="11547" y="18377"/>
                </a:cubicBezTo>
                <a:cubicBezTo>
                  <a:pt x="11541" y="18371"/>
                  <a:pt x="11535" y="18365"/>
                  <a:pt x="11535" y="18360"/>
                </a:cubicBezTo>
                <a:lnTo>
                  <a:pt x="11513" y="18383"/>
                </a:lnTo>
                <a:lnTo>
                  <a:pt x="11484" y="18388"/>
                </a:lnTo>
                <a:lnTo>
                  <a:pt x="11479" y="18371"/>
                </a:lnTo>
                <a:lnTo>
                  <a:pt x="11473" y="18394"/>
                </a:lnTo>
                <a:cubicBezTo>
                  <a:pt x="11456" y="18394"/>
                  <a:pt x="11445" y="18400"/>
                  <a:pt x="11428" y="18400"/>
                </a:cubicBezTo>
                <a:cubicBezTo>
                  <a:pt x="11445" y="18383"/>
                  <a:pt x="11462" y="18371"/>
                  <a:pt x="11473" y="18354"/>
                </a:cubicBezTo>
                <a:cubicBezTo>
                  <a:pt x="11490" y="18354"/>
                  <a:pt x="11507" y="18348"/>
                  <a:pt x="11518" y="18343"/>
                </a:cubicBezTo>
                <a:cubicBezTo>
                  <a:pt x="11518" y="18343"/>
                  <a:pt x="11518" y="18348"/>
                  <a:pt x="11518" y="18348"/>
                </a:cubicBezTo>
                <a:cubicBezTo>
                  <a:pt x="11524" y="18348"/>
                  <a:pt x="11524" y="18343"/>
                  <a:pt x="11524" y="18343"/>
                </a:cubicBezTo>
                <a:cubicBezTo>
                  <a:pt x="11547" y="18336"/>
                  <a:pt x="11571" y="18333"/>
                  <a:pt x="11590" y="18333"/>
                </a:cubicBezTo>
                <a:close/>
                <a:moveTo>
                  <a:pt x="11620" y="18383"/>
                </a:moveTo>
                <a:cubicBezTo>
                  <a:pt x="11620" y="18388"/>
                  <a:pt x="11615" y="18400"/>
                  <a:pt x="11615" y="18411"/>
                </a:cubicBezTo>
                <a:cubicBezTo>
                  <a:pt x="11609" y="18405"/>
                  <a:pt x="11603" y="18394"/>
                  <a:pt x="11603" y="18388"/>
                </a:cubicBezTo>
                <a:cubicBezTo>
                  <a:pt x="11609" y="18383"/>
                  <a:pt x="11615" y="18383"/>
                  <a:pt x="11620" y="18383"/>
                </a:cubicBezTo>
                <a:close/>
                <a:moveTo>
                  <a:pt x="8267" y="18428"/>
                </a:moveTo>
                <a:cubicBezTo>
                  <a:pt x="8273" y="18434"/>
                  <a:pt x="8273" y="18445"/>
                  <a:pt x="8279" y="18451"/>
                </a:cubicBezTo>
                <a:cubicBezTo>
                  <a:pt x="8267" y="18451"/>
                  <a:pt x="8256" y="18451"/>
                  <a:pt x="8250" y="18445"/>
                </a:cubicBezTo>
                <a:cubicBezTo>
                  <a:pt x="8256" y="18439"/>
                  <a:pt x="8262" y="18434"/>
                  <a:pt x="8267" y="18428"/>
                </a:cubicBezTo>
                <a:close/>
                <a:moveTo>
                  <a:pt x="11530" y="18456"/>
                </a:moveTo>
                <a:lnTo>
                  <a:pt x="11524" y="18462"/>
                </a:lnTo>
                <a:lnTo>
                  <a:pt x="11501" y="18462"/>
                </a:lnTo>
                <a:cubicBezTo>
                  <a:pt x="11513" y="18462"/>
                  <a:pt x="11524" y="18456"/>
                  <a:pt x="11530" y="18456"/>
                </a:cubicBezTo>
                <a:close/>
                <a:moveTo>
                  <a:pt x="7505" y="18379"/>
                </a:moveTo>
                <a:cubicBezTo>
                  <a:pt x="7539" y="18379"/>
                  <a:pt x="7574" y="18391"/>
                  <a:pt x="7609" y="18400"/>
                </a:cubicBezTo>
                <a:cubicBezTo>
                  <a:pt x="7683" y="18417"/>
                  <a:pt x="7762" y="18428"/>
                  <a:pt x="7836" y="18468"/>
                </a:cubicBezTo>
                <a:cubicBezTo>
                  <a:pt x="7711" y="18468"/>
                  <a:pt x="7592" y="18417"/>
                  <a:pt x="7473" y="18383"/>
                </a:cubicBezTo>
                <a:cubicBezTo>
                  <a:pt x="7483" y="18380"/>
                  <a:pt x="7494" y="18379"/>
                  <a:pt x="7505" y="18379"/>
                </a:cubicBezTo>
                <a:close/>
                <a:moveTo>
                  <a:pt x="10979" y="18473"/>
                </a:moveTo>
                <a:cubicBezTo>
                  <a:pt x="10979" y="18479"/>
                  <a:pt x="10974" y="18485"/>
                  <a:pt x="10957" y="18490"/>
                </a:cubicBezTo>
                <a:cubicBezTo>
                  <a:pt x="10951" y="18485"/>
                  <a:pt x="10951" y="18479"/>
                  <a:pt x="10951" y="18479"/>
                </a:cubicBezTo>
                <a:cubicBezTo>
                  <a:pt x="10957" y="18479"/>
                  <a:pt x="10968" y="18473"/>
                  <a:pt x="10979" y="18473"/>
                </a:cubicBezTo>
                <a:close/>
                <a:moveTo>
                  <a:pt x="10923" y="18485"/>
                </a:moveTo>
                <a:cubicBezTo>
                  <a:pt x="10915" y="18489"/>
                  <a:pt x="10907" y="18493"/>
                  <a:pt x="10899" y="18493"/>
                </a:cubicBezTo>
                <a:cubicBezTo>
                  <a:pt x="10895" y="18493"/>
                  <a:pt x="10892" y="18492"/>
                  <a:pt x="10889" y="18490"/>
                </a:cubicBezTo>
                <a:lnTo>
                  <a:pt x="10889" y="18485"/>
                </a:lnTo>
                <a:close/>
                <a:moveTo>
                  <a:pt x="8301" y="18473"/>
                </a:moveTo>
                <a:cubicBezTo>
                  <a:pt x="8313" y="18479"/>
                  <a:pt x="8330" y="18485"/>
                  <a:pt x="8341" y="18490"/>
                </a:cubicBezTo>
                <a:lnTo>
                  <a:pt x="8341" y="18496"/>
                </a:lnTo>
                <a:cubicBezTo>
                  <a:pt x="8330" y="18490"/>
                  <a:pt x="8313" y="18485"/>
                  <a:pt x="8296" y="18479"/>
                </a:cubicBezTo>
                <a:cubicBezTo>
                  <a:pt x="8296" y="18479"/>
                  <a:pt x="8301" y="18479"/>
                  <a:pt x="8301" y="18473"/>
                </a:cubicBezTo>
                <a:close/>
                <a:moveTo>
                  <a:pt x="8449" y="18496"/>
                </a:moveTo>
                <a:cubicBezTo>
                  <a:pt x="8449" y="18502"/>
                  <a:pt x="8454" y="18502"/>
                  <a:pt x="8454" y="18502"/>
                </a:cubicBezTo>
                <a:cubicBezTo>
                  <a:pt x="8453" y="18504"/>
                  <a:pt x="8451" y="18504"/>
                  <a:pt x="8449" y="18504"/>
                </a:cubicBezTo>
                <a:cubicBezTo>
                  <a:pt x="8444" y="18504"/>
                  <a:pt x="8439" y="18502"/>
                  <a:pt x="8432" y="18502"/>
                </a:cubicBezTo>
                <a:cubicBezTo>
                  <a:pt x="8437" y="18502"/>
                  <a:pt x="8443" y="18496"/>
                  <a:pt x="8449" y="18496"/>
                </a:cubicBezTo>
                <a:close/>
                <a:moveTo>
                  <a:pt x="11314" y="18462"/>
                </a:moveTo>
                <a:cubicBezTo>
                  <a:pt x="11297" y="18473"/>
                  <a:pt x="11274" y="18490"/>
                  <a:pt x="11263" y="18507"/>
                </a:cubicBezTo>
                <a:cubicBezTo>
                  <a:pt x="11246" y="18513"/>
                  <a:pt x="11223" y="18519"/>
                  <a:pt x="11206" y="18519"/>
                </a:cubicBezTo>
                <a:cubicBezTo>
                  <a:pt x="11240" y="18507"/>
                  <a:pt x="11269" y="18490"/>
                  <a:pt x="11291" y="18468"/>
                </a:cubicBezTo>
                <a:cubicBezTo>
                  <a:pt x="11303" y="18468"/>
                  <a:pt x="11308" y="18462"/>
                  <a:pt x="11314" y="18462"/>
                </a:cubicBezTo>
                <a:close/>
                <a:moveTo>
                  <a:pt x="10253" y="18524"/>
                </a:moveTo>
                <a:cubicBezTo>
                  <a:pt x="10247" y="18536"/>
                  <a:pt x="10236" y="18541"/>
                  <a:pt x="10230" y="18547"/>
                </a:cubicBezTo>
                <a:cubicBezTo>
                  <a:pt x="10236" y="18541"/>
                  <a:pt x="10242" y="18536"/>
                  <a:pt x="10247" y="18524"/>
                </a:cubicBezTo>
                <a:close/>
                <a:moveTo>
                  <a:pt x="10906" y="18541"/>
                </a:moveTo>
                <a:cubicBezTo>
                  <a:pt x="10906" y="18541"/>
                  <a:pt x="10900" y="18541"/>
                  <a:pt x="10900" y="18547"/>
                </a:cubicBezTo>
                <a:cubicBezTo>
                  <a:pt x="10894" y="18547"/>
                  <a:pt x="10889" y="18547"/>
                  <a:pt x="10889" y="18541"/>
                </a:cubicBezTo>
                <a:close/>
                <a:moveTo>
                  <a:pt x="10531" y="18496"/>
                </a:moveTo>
                <a:cubicBezTo>
                  <a:pt x="10554" y="18502"/>
                  <a:pt x="10576" y="18513"/>
                  <a:pt x="10593" y="18519"/>
                </a:cubicBezTo>
                <a:cubicBezTo>
                  <a:pt x="10525" y="18564"/>
                  <a:pt x="10435" y="18553"/>
                  <a:pt x="10350" y="18558"/>
                </a:cubicBezTo>
                <a:cubicBezTo>
                  <a:pt x="10378" y="18553"/>
                  <a:pt x="10401" y="18541"/>
                  <a:pt x="10423" y="18524"/>
                </a:cubicBezTo>
                <a:lnTo>
                  <a:pt x="10429" y="18547"/>
                </a:lnTo>
                <a:cubicBezTo>
                  <a:pt x="10435" y="18541"/>
                  <a:pt x="10446" y="18536"/>
                  <a:pt x="10452" y="18530"/>
                </a:cubicBezTo>
                <a:lnTo>
                  <a:pt x="10469" y="18553"/>
                </a:lnTo>
                <a:lnTo>
                  <a:pt x="10474" y="18541"/>
                </a:lnTo>
                <a:cubicBezTo>
                  <a:pt x="10469" y="18536"/>
                  <a:pt x="10457" y="18524"/>
                  <a:pt x="10446" y="18513"/>
                </a:cubicBezTo>
                <a:lnTo>
                  <a:pt x="10469" y="18513"/>
                </a:lnTo>
                <a:cubicBezTo>
                  <a:pt x="10469" y="18513"/>
                  <a:pt x="10469" y="18513"/>
                  <a:pt x="10474" y="18507"/>
                </a:cubicBezTo>
                <a:lnTo>
                  <a:pt x="10503" y="18507"/>
                </a:lnTo>
                <a:cubicBezTo>
                  <a:pt x="10503" y="18519"/>
                  <a:pt x="10508" y="18536"/>
                  <a:pt x="10508" y="18547"/>
                </a:cubicBezTo>
                <a:cubicBezTo>
                  <a:pt x="10514" y="18541"/>
                  <a:pt x="10531" y="18530"/>
                  <a:pt x="10542" y="18524"/>
                </a:cubicBezTo>
                <a:cubicBezTo>
                  <a:pt x="10537" y="18519"/>
                  <a:pt x="10525" y="18507"/>
                  <a:pt x="10520" y="18502"/>
                </a:cubicBezTo>
                <a:lnTo>
                  <a:pt x="10531" y="18496"/>
                </a:lnTo>
                <a:close/>
                <a:moveTo>
                  <a:pt x="10826" y="18553"/>
                </a:moveTo>
                <a:cubicBezTo>
                  <a:pt x="10826" y="18553"/>
                  <a:pt x="10820" y="18558"/>
                  <a:pt x="10815" y="18558"/>
                </a:cubicBezTo>
                <a:lnTo>
                  <a:pt x="10798" y="18553"/>
                </a:lnTo>
                <a:close/>
                <a:moveTo>
                  <a:pt x="10934" y="18547"/>
                </a:moveTo>
                <a:cubicBezTo>
                  <a:pt x="10934" y="18553"/>
                  <a:pt x="10934" y="18553"/>
                  <a:pt x="10934" y="18553"/>
                </a:cubicBezTo>
                <a:cubicBezTo>
                  <a:pt x="10928" y="18553"/>
                  <a:pt x="10923" y="18558"/>
                  <a:pt x="10923" y="18558"/>
                </a:cubicBezTo>
                <a:cubicBezTo>
                  <a:pt x="10923" y="18553"/>
                  <a:pt x="10928" y="18553"/>
                  <a:pt x="10934" y="18547"/>
                </a:cubicBezTo>
                <a:close/>
                <a:moveTo>
                  <a:pt x="9005" y="18558"/>
                </a:moveTo>
                <a:cubicBezTo>
                  <a:pt x="8971" y="18564"/>
                  <a:pt x="8942" y="18564"/>
                  <a:pt x="8914" y="18564"/>
                </a:cubicBezTo>
                <a:cubicBezTo>
                  <a:pt x="8914" y="18558"/>
                  <a:pt x="8908" y="18558"/>
                  <a:pt x="8908" y="18558"/>
                </a:cubicBezTo>
                <a:close/>
                <a:moveTo>
                  <a:pt x="10094" y="18541"/>
                </a:moveTo>
                <a:cubicBezTo>
                  <a:pt x="10083" y="18547"/>
                  <a:pt x="10072" y="18558"/>
                  <a:pt x="10066" y="18570"/>
                </a:cubicBezTo>
                <a:cubicBezTo>
                  <a:pt x="10060" y="18564"/>
                  <a:pt x="10060" y="18558"/>
                  <a:pt x="10060" y="18553"/>
                </a:cubicBezTo>
                <a:cubicBezTo>
                  <a:pt x="10072" y="18553"/>
                  <a:pt x="10083" y="18547"/>
                  <a:pt x="10094" y="18541"/>
                </a:cubicBezTo>
                <a:close/>
                <a:moveTo>
                  <a:pt x="10054" y="18541"/>
                </a:moveTo>
                <a:lnTo>
                  <a:pt x="10054" y="18541"/>
                </a:lnTo>
                <a:cubicBezTo>
                  <a:pt x="10060" y="18547"/>
                  <a:pt x="10054" y="18558"/>
                  <a:pt x="10049" y="18570"/>
                </a:cubicBezTo>
                <a:cubicBezTo>
                  <a:pt x="10044" y="18571"/>
                  <a:pt x="10039" y="18571"/>
                  <a:pt x="10035" y="18571"/>
                </a:cubicBezTo>
                <a:cubicBezTo>
                  <a:pt x="10017" y="18571"/>
                  <a:pt x="10011" y="18561"/>
                  <a:pt x="10020" y="18547"/>
                </a:cubicBezTo>
                <a:cubicBezTo>
                  <a:pt x="10032" y="18547"/>
                  <a:pt x="10043" y="18547"/>
                  <a:pt x="10054" y="18541"/>
                </a:cubicBezTo>
                <a:close/>
                <a:moveTo>
                  <a:pt x="9822" y="18564"/>
                </a:moveTo>
                <a:cubicBezTo>
                  <a:pt x="9816" y="18570"/>
                  <a:pt x="9811" y="18575"/>
                  <a:pt x="9799" y="18575"/>
                </a:cubicBezTo>
                <a:cubicBezTo>
                  <a:pt x="9793" y="18575"/>
                  <a:pt x="9788" y="18570"/>
                  <a:pt x="9782" y="18570"/>
                </a:cubicBezTo>
                <a:cubicBezTo>
                  <a:pt x="9793" y="18564"/>
                  <a:pt x="9811" y="18564"/>
                  <a:pt x="9822" y="18564"/>
                </a:cubicBezTo>
                <a:close/>
                <a:moveTo>
                  <a:pt x="9958" y="18553"/>
                </a:moveTo>
                <a:cubicBezTo>
                  <a:pt x="9958" y="18558"/>
                  <a:pt x="9952" y="18564"/>
                  <a:pt x="9947" y="18575"/>
                </a:cubicBezTo>
                <a:lnTo>
                  <a:pt x="9947" y="18570"/>
                </a:lnTo>
                <a:cubicBezTo>
                  <a:pt x="9930" y="18570"/>
                  <a:pt x="9924" y="18564"/>
                  <a:pt x="9924" y="18553"/>
                </a:cubicBezTo>
                <a:close/>
                <a:moveTo>
                  <a:pt x="9464" y="18570"/>
                </a:moveTo>
                <a:cubicBezTo>
                  <a:pt x="9464" y="18574"/>
                  <a:pt x="9467" y="18577"/>
                  <a:pt x="9469" y="18581"/>
                </a:cubicBezTo>
                <a:lnTo>
                  <a:pt x="9464" y="18581"/>
                </a:lnTo>
                <a:cubicBezTo>
                  <a:pt x="9459" y="18581"/>
                  <a:pt x="9459" y="18575"/>
                  <a:pt x="9459" y="18570"/>
                </a:cubicBezTo>
                <a:close/>
                <a:moveTo>
                  <a:pt x="10225" y="18530"/>
                </a:moveTo>
                <a:lnTo>
                  <a:pt x="10225" y="18530"/>
                </a:lnTo>
                <a:cubicBezTo>
                  <a:pt x="10219" y="18536"/>
                  <a:pt x="10219" y="18547"/>
                  <a:pt x="10219" y="18553"/>
                </a:cubicBezTo>
                <a:cubicBezTo>
                  <a:pt x="10213" y="18558"/>
                  <a:pt x="10202" y="18558"/>
                  <a:pt x="10196" y="18564"/>
                </a:cubicBezTo>
                <a:cubicBezTo>
                  <a:pt x="10185" y="18570"/>
                  <a:pt x="10174" y="18570"/>
                  <a:pt x="10162" y="18581"/>
                </a:cubicBezTo>
                <a:cubicBezTo>
                  <a:pt x="10157" y="18575"/>
                  <a:pt x="10151" y="18575"/>
                  <a:pt x="10140" y="18575"/>
                </a:cubicBezTo>
                <a:cubicBezTo>
                  <a:pt x="10168" y="18558"/>
                  <a:pt x="10191" y="18536"/>
                  <a:pt x="10225" y="18530"/>
                </a:cubicBezTo>
                <a:close/>
                <a:moveTo>
                  <a:pt x="9584" y="18570"/>
                </a:moveTo>
                <a:cubicBezTo>
                  <a:pt x="9584" y="18575"/>
                  <a:pt x="9589" y="18581"/>
                  <a:pt x="9589" y="18587"/>
                </a:cubicBezTo>
                <a:cubicBezTo>
                  <a:pt x="9584" y="18581"/>
                  <a:pt x="9572" y="18581"/>
                  <a:pt x="9567" y="18581"/>
                </a:cubicBezTo>
                <a:cubicBezTo>
                  <a:pt x="9572" y="18575"/>
                  <a:pt x="9578" y="18575"/>
                  <a:pt x="9584" y="18570"/>
                </a:cubicBezTo>
                <a:close/>
                <a:moveTo>
                  <a:pt x="9704" y="18566"/>
                </a:moveTo>
                <a:cubicBezTo>
                  <a:pt x="9722" y="18566"/>
                  <a:pt x="9741" y="18568"/>
                  <a:pt x="9759" y="18570"/>
                </a:cubicBezTo>
                <a:lnTo>
                  <a:pt x="9759" y="18587"/>
                </a:lnTo>
                <a:lnTo>
                  <a:pt x="9640" y="18587"/>
                </a:lnTo>
                <a:cubicBezTo>
                  <a:pt x="9629" y="18587"/>
                  <a:pt x="9623" y="18581"/>
                  <a:pt x="9612" y="18581"/>
                </a:cubicBezTo>
                <a:cubicBezTo>
                  <a:pt x="9641" y="18570"/>
                  <a:pt x="9672" y="18566"/>
                  <a:pt x="9704" y="18566"/>
                </a:cubicBezTo>
                <a:close/>
                <a:moveTo>
                  <a:pt x="9567" y="18564"/>
                </a:moveTo>
                <a:cubicBezTo>
                  <a:pt x="9572" y="18574"/>
                  <a:pt x="9563" y="18593"/>
                  <a:pt x="9549" y="18593"/>
                </a:cubicBezTo>
                <a:cubicBezTo>
                  <a:pt x="9547" y="18593"/>
                  <a:pt x="9546" y="18593"/>
                  <a:pt x="9544" y="18592"/>
                </a:cubicBezTo>
                <a:lnTo>
                  <a:pt x="9544" y="18587"/>
                </a:lnTo>
                <a:cubicBezTo>
                  <a:pt x="9532" y="18587"/>
                  <a:pt x="9527" y="18575"/>
                  <a:pt x="9527" y="18570"/>
                </a:cubicBezTo>
                <a:cubicBezTo>
                  <a:pt x="9538" y="18570"/>
                  <a:pt x="9555" y="18564"/>
                  <a:pt x="9567" y="18564"/>
                </a:cubicBezTo>
                <a:close/>
                <a:moveTo>
                  <a:pt x="11314" y="18553"/>
                </a:moveTo>
                <a:cubicBezTo>
                  <a:pt x="11303" y="18564"/>
                  <a:pt x="11286" y="18587"/>
                  <a:pt x="11274" y="18598"/>
                </a:cubicBezTo>
                <a:cubicBezTo>
                  <a:pt x="11308" y="18581"/>
                  <a:pt x="11337" y="18570"/>
                  <a:pt x="11371" y="18570"/>
                </a:cubicBezTo>
                <a:cubicBezTo>
                  <a:pt x="11359" y="18564"/>
                  <a:pt x="11331" y="18558"/>
                  <a:pt x="11314" y="18553"/>
                </a:cubicBezTo>
                <a:close/>
                <a:moveTo>
                  <a:pt x="10622" y="18575"/>
                </a:moveTo>
                <a:cubicBezTo>
                  <a:pt x="10576" y="18587"/>
                  <a:pt x="10531" y="18598"/>
                  <a:pt x="10486" y="18615"/>
                </a:cubicBezTo>
                <a:cubicBezTo>
                  <a:pt x="10486" y="18604"/>
                  <a:pt x="10480" y="18598"/>
                  <a:pt x="10474" y="18587"/>
                </a:cubicBezTo>
                <a:lnTo>
                  <a:pt x="10622" y="18575"/>
                </a:lnTo>
                <a:close/>
                <a:moveTo>
                  <a:pt x="7864" y="18464"/>
                </a:moveTo>
                <a:cubicBezTo>
                  <a:pt x="7893" y="18464"/>
                  <a:pt x="7921" y="18479"/>
                  <a:pt x="7950" y="18479"/>
                </a:cubicBezTo>
                <a:cubicBezTo>
                  <a:pt x="8057" y="18496"/>
                  <a:pt x="8165" y="18513"/>
                  <a:pt x="8273" y="18530"/>
                </a:cubicBezTo>
                <a:cubicBezTo>
                  <a:pt x="8449" y="18553"/>
                  <a:pt x="8619" y="18575"/>
                  <a:pt x="8789" y="18598"/>
                </a:cubicBezTo>
                <a:cubicBezTo>
                  <a:pt x="8801" y="18604"/>
                  <a:pt x="8812" y="18609"/>
                  <a:pt x="8823" y="18621"/>
                </a:cubicBezTo>
                <a:cubicBezTo>
                  <a:pt x="8630" y="18609"/>
                  <a:pt x="8443" y="18581"/>
                  <a:pt x="8256" y="18547"/>
                </a:cubicBezTo>
                <a:lnTo>
                  <a:pt x="8239" y="18547"/>
                </a:lnTo>
                <a:lnTo>
                  <a:pt x="8182" y="18536"/>
                </a:lnTo>
                <a:lnTo>
                  <a:pt x="8176" y="18536"/>
                </a:lnTo>
                <a:cubicBezTo>
                  <a:pt x="8131" y="18530"/>
                  <a:pt x="8086" y="18519"/>
                  <a:pt x="8040" y="18513"/>
                </a:cubicBezTo>
                <a:cubicBezTo>
                  <a:pt x="8040" y="18519"/>
                  <a:pt x="8040" y="18524"/>
                  <a:pt x="8040" y="18530"/>
                </a:cubicBezTo>
                <a:cubicBezTo>
                  <a:pt x="7978" y="18485"/>
                  <a:pt x="7904" y="18490"/>
                  <a:pt x="7830" y="18473"/>
                </a:cubicBezTo>
                <a:cubicBezTo>
                  <a:pt x="7842" y="18467"/>
                  <a:pt x="7853" y="18464"/>
                  <a:pt x="7864" y="18464"/>
                </a:cubicBezTo>
                <a:close/>
                <a:moveTo>
                  <a:pt x="8829" y="18598"/>
                </a:moveTo>
                <a:cubicBezTo>
                  <a:pt x="8874" y="18604"/>
                  <a:pt x="8925" y="18609"/>
                  <a:pt x="8976" y="18615"/>
                </a:cubicBezTo>
                <a:lnTo>
                  <a:pt x="8993" y="18615"/>
                </a:lnTo>
                <a:cubicBezTo>
                  <a:pt x="9067" y="18621"/>
                  <a:pt x="9141" y="18615"/>
                  <a:pt x="9215" y="18632"/>
                </a:cubicBezTo>
                <a:cubicBezTo>
                  <a:pt x="9189" y="18637"/>
                  <a:pt x="9162" y="18639"/>
                  <a:pt x="9135" y="18639"/>
                </a:cubicBezTo>
                <a:cubicBezTo>
                  <a:pt x="9076" y="18639"/>
                  <a:pt x="9015" y="18630"/>
                  <a:pt x="8956" y="18630"/>
                </a:cubicBezTo>
                <a:cubicBezTo>
                  <a:pt x="8920" y="18630"/>
                  <a:pt x="8885" y="18633"/>
                  <a:pt x="8852" y="18644"/>
                </a:cubicBezTo>
                <a:cubicBezTo>
                  <a:pt x="8852" y="18634"/>
                  <a:pt x="8852" y="18626"/>
                  <a:pt x="8852" y="18621"/>
                </a:cubicBezTo>
                <a:lnTo>
                  <a:pt x="8835" y="18621"/>
                </a:lnTo>
                <a:cubicBezTo>
                  <a:pt x="8829" y="18615"/>
                  <a:pt x="8829" y="18604"/>
                  <a:pt x="8829" y="18598"/>
                </a:cubicBezTo>
                <a:close/>
                <a:moveTo>
                  <a:pt x="9256" y="18616"/>
                </a:moveTo>
                <a:cubicBezTo>
                  <a:pt x="9274" y="18616"/>
                  <a:pt x="9292" y="18636"/>
                  <a:pt x="9266" y="18649"/>
                </a:cubicBezTo>
                <a:cubicBezTo>
                  <a:pt x="9263" y="18651"/>
                  <a:pt x="9259" y="18652"/>
                  <a:pt x="9255" y="18652"/>
                </a:cubicBezTo>
                <a:cubicBezTo>
                  <a:pt x="9238" y="18652"/>
                  <a:pt x="9220" y="18635"/>
                  <a:pt x="9243" y="18621"/>
                </a:cubicBezTo>
                <a:cubicBezTo>
                  <a:pt x="9247" y="18617"/>
                  <a:pt x="9252" y="18616"/>
                  <a:pt x="9256" y="18616"/>
                </a:cubicBezTo>
                <a:close/>
                <a:moveTo>
                  <a:pt x="9901" y="18558"/>
                </a:moveTo>
                <a:lnTo>
                  <a:pt x="9901" y="18558"/>
                </a:lnTo>
                <a:cubicBezTo>
                  <a:pt x="9890" y="18581"/>
                  <a:pt x="9896" y="18598"/>
                  <a:pt x="9907" y="18615"/>
                </a:cubicBezTo>
                <a:cubicBezTo>
                  <a:pt x="9926" y="18619"/>
                  <a:pt x="9944" y="18621"/>
                  <a:pt x="9962" y="18621"/>
                </a:cubicBezTo>
                <a:cubicBezTo>
                  <a:pt x="10014" y="18621"/>
                  <a:pt x="10064" y="18609"/>
                  <a:pt x="10113" y="18609"/>
                </a:cubicBezTo>
                <a:cubicBezTo>
                  <a:pt x="10120" y="18609"/>
                  <a:pt x="10127" y="18609"/>
                  <a:pt x="10134" y="18609"/>
                </a:cubicBezTo>
                <a:cubicBezTo>
                  <a:pt x="10179" y="18604"/>
                  <a:pt x="10230" y="18615"/>
                  <a:pt x="10264" y="18581"/>
                </a:cubicBezTo>
                <a:cubicBezTo>
                  <a:pt x="10259" y="18581"/>
                  <a:pt x="10247" y="18575"/>
                  <a:pt x="10242" y="18575"/>
                </a:cubicBezTo>
                <a:cubicBezTo>
                  <a:pt x="10259" y="18575"/>
                  <a:pt x="10270" y="18575"/>
                  <a:pt x="10281" y="18570"/>
                </a:cubicBezTo>
                <a:lnTo>
                  <a:pt x="10281" y="18570"/>
                </a:lnTo>
                <a:cubicBezTo>
                  <a:pt x="10273" y="18583"/>
                  <a:pt x="10278" y="18611"/>
                  <a:pt x="10294" y="18611"/>
                </a:cubicBezTo>
                <a:cubicBezTo>
                  <a:pt x="10299" y="18611"/>
                  <a:pt x="10304" y="18609"/>
                  <a:pt x="10310" y="18604"/>
                </a:cubicBezTo>
                <a:cubicBezTo>
                  <a:pt x="10361" y="18598"/>
                  <a:pt x="10412" y="18592"/>
                  <a:pt x="10463" y="18587"/>
                </a:cubicBezTo>
                <a:lnTo>
                  <a:pt x="10463" y="18615"/>
                </a:lnTo>
                <a:lnTo>
                  <a:pt x="10452" y="18615"/>
                </a:lnTo>
                <a:cubicBezTo>
                  <a:pt x="10452" y="18609"/>
                  <a:pt x="10446" y="18598"/>
                  <a:pt x="10440" y="18592"/>
                </a:cubicBezTo>
                <a:cubicBezTo>
                  <a:pt x="10412" y="18604"/>
                  <a:pt x="10389" y="18615"/>
                  <a:pt x="10361" y="18626"/>
                </a:cubicBezTo>
                <a:cubicBezTo>
                  <a:pt x="10335" y="18621"/>
                  <a:pt x="10308" y="18615"/>
                  <a:pt x="10282" y="18615"/>
                </a:cubicBezTo>
                <a:cubicBezTo>
                  <a:pt x="10256" y="18615"/>
                  <a:pt x="10230" y="18621"/>
                  <a:pt x="10208" y="18638"/>
                </a:cubicBezTo>
                <a:lnTo>
                  <a:pt x="10191" y="18638"/>
                </a:lnTo>
                <a:cubicBezTo>
                  <a:pt x="10185" y="18632"/>
                  <a:pt x="10174" y="18621"/>
                  <a:pt x="10174" y="18621"/>
                </a:cubicBezTo>
                <a:cubicBezTo>
                  <a:pt x="10145" y="18626"/>
                  <a:pt x="10123" y="18632"/>
                  <a:pt x="10094" y="18638"/>
                </a:cubicBezTo>
                <a:cubicBezTo>
                  <a:pt x="9969" y="18644"/>
                  <a:pt x="9850" y="18649"/>
                  <a:pt x="9725" y="18661"/>
                </a:cubicBezTo>
                <a:cubicBezTo>
                  <a:pt x="9688" y="18652"/>
                  <a:pt x="9651" y="18650"/>
                  <a:pt x="9613" y="18650"/>
                </a:cubicBezTo>
                <a:cubicBezTo>
                  <a:pt x="9561" y="18650"/>
                  <a:pt x="9508" y="18654"/>
                  <a:pt x="9455" y="18654"/>
                </a:cubicBezTo>
                <a:cubicBezTo>
                  <a:pt x="9417" y="18654"/>
                  <a:pt x="9378" y="18652"/>
                  <a:pt x="9340" y="18644"/>
                </a:cubicBezTo>
                <a:cubicBezTo>
                  <a:pt x="9385" y="18638"/>
                  <a:pt x="9425" y="18632"/>
                  <a:pt x="9470" y="18632"/>
                </a:cubicBezTo>
                <a:lnTo>
                  <a:pt x="9470" y="18638"/>
                </a:lnTo>
                <a:cubicBezTo>
                  <a:pt x="9470" y="18638"/>
                  <a:pt x="9476" y="18632"/>
                  <a:pt x="9476" y="18632"/>
                </a:cubicBezTo>
                <a:cubicBezTo>
                  <a:pt x="9578" y="18626"/>
                  <a:pt x="9680" y="18626"/>
                  <a:pt x="9788" y="18626"/>
                </a:cubicBezTo>
                <a:cubicBezTo>
                  <a:pt x="9793" y="18626"/>
                  <a:pt x="9798" y="18625"/>
                  <a:pt x="9803" y="18625"/>
                </a:cubicBezTo>
                <a:cubicBezTo>
                  <a:pt x="9813" y="18625"/>
                  <a:pt x="9824" y="18626"/>
                  <a:pt x="9835" y="18626"/>
                </a:cubicBezTo>
                <a:cubicBezTo>
                  <a:pt x="9850" y="18626"/>
                  <a:pt x="9864" y="18624"/>
                  <a:pt x="9873" y="18609"/>
                </a:cubicBezTo>
                <a:lnTo>
                  <a:pt x="9833" y="18581"/>
                </a:lnTo>
                <a:cubicBezTo>
                  <a:pt x="9839" y="18575"/>
                  <a:pt x="9839" y="18570"/>
                  <a:pt x="9845" y="18564"/>
                </a:cubicBezTo>
                <a:cubicBezTo>
                  <a:pt x="9862" y="18564"/>
                  <a:pt x="9879" y="18564"/>
                  <a:pt x="9901" y="18558"/>
                </a:cubicBezTo>
                <a:close/>
                <a:moveTo>
                  <a:pt x="10184" y="18694"/>
                </a:moveTo>
                <a:lnTo>
                  <a:pt x="10184" y="18694"/>
                </a:lnTo>
                <a:cubicBezTo>
                  <a:pt x="10184" y="18694"/>
                  <a:pt x="10184" y="18695"/>
                  <a:pt x="10183" y="18695"/>
                </a:cubicBezTo>
                <a:lnTo>
                  <a:pt x="10183" y="18695"/>
                </a:lnTo>
                <a:lnTo>
                  <a:pt x="10185" y="18695"/>
                </a:lnTo>
                <a:cubicBezTo>
                  <a:pt x="10185" y="18694"/>
                  <a:pt x="10184" y="18694"/>
                  <a:pt x="10184" y="18694"/>
                </a:cubicBezTo>
                <a:close/>
                <a:moveTo>
                  <a:pt x="10183" y="18695"/>
                </a:moveTo>
                <a:lnTo>
                  <a:pt x="10134" y="18723"/>
                </a:lnTo>
                <a:cubicBezTo>
                  <a:pt x="10151" y="18723"/>
                  <a:pt x="10162" y="18723"/>
                  <a:pt x="10179" y="18717"/>
                </a:cubicBezTo>
                <a:cubicBezTo>
                  <a:pt x="10179" y="18711"/>
                  <a:pt x="10181" y="18703"/>
                  <a:pt x="10183" y="18695"/>
                </a:cubicBezTo>
                <a:close/>
                <a:moveTo>
                  <a:pt x="10972" y="18764"/>
                </a:moveTo>
                <a:lnTo>
                  <a:pt x="10972" y="18764"/>
                </a:lnTo>
                <a:cubicBezTo>
                  <a:pt x="10970" y="18771"/>
                  <a:pt x="10968" y="18779"/>
                  <a:pt x="10968" y="18785"/>
                </a:cubicBezTo>
                <a:lnTo>
                  <a:pt x="10972" y="18764"/>
                </a:lnTo>
                <a:close/>
                <a:moveTo>
                  <a:pt x="9260" y="18695"/>
                </a:moveTo>
                <a:lnTo>
                  <a:pt x="9260" y="18695"/>
                </a:lnTo>
                <a:cubicBezTo>
                  <a:pt x="9254" y="18712"/>
                  <a:pt x="9243" y="18740"/>
                  <a:pt x="9237" y="18751"/>
                </a:cubicBezTo>
                <a:lnTo>
                  <a:pt x="9311" y="18751"/>
                </a:lnTo>
                <a:cubicBezTo>
                  <a:pt x="9306" y="18763"/>
                  <a:pt x="9289" y="18785"/>
                  <a:pt x="9283" y="18797"/>
                </a:cubicBezTo>
                <a:cubicBezTo>
                  <a:pt x="9260" y="18797"/>
                  <a:pt x="9237" y="18797"/>
                  <a:pt x="9220" y="18780"/>
                </a:cubicBezTo>
                <a:cubicBezTo>
                  <a:pt x="9220" y="18746"/>
                  <a:pt x="9243" y="18717"/>
                  <a:pt x="9260" y="18695"/>
                </a:cubicBezTo>
                <a:close/>
                <a:moveTo>
                  <a:pt x="9345" y="18751"/>
                </a:moveTo>
                <a:cubicBezTo>
                  <a:pt x="9383" y="18751"/>
                  <a:pt x="9421" y="18754"/>
                  <a:pt x="9459" y="18754"/>
                </a:cubicBezTo>
                <a:cubicBezTo>
                  <a:pt x="9478" y="18754"/>
                  <a:pt x="9497" y="18753"/>
                  <a:pt x="9515" y="18751"/>
                </a:cubicBezTo>
                <a:lnTo>
                  <a:pt x="9515" y="18751"/>
                </a:lnTo>
                <a:cubicBezTo>
                  <a:pt x="9504" y="18774"/>
                  <a:pt x="9481" y="18774"/>
                  <a:pt x="9464" y="18785"/>
                </a:cubicBezTo>
                <a:cubicBezTo>
                  <a:pt x="9464" y="18791"/>
                  <a:pt x="9464" y="18802"/>
                  <a:pt x="9464" y="18808"/>
                </a:cubicBezTo>
                <a:cubicBezTo>
                  <a:pt x="9413" y="18785"/>
                  <a:pt x="9351" y="18802"/>
                  <a:pt x="9311" y="18785"/>
                </a:cubicBezTo>
                <a:cubicBezTo>
                  <a:pt x="9311" y="18763"/>
                  <a:pt x="9323" y="18751"/>
                  <a:pt x="9345" y="18751"/>
                </a:cubicBezTo>
                <a:close/>
                <a:moveTo>
                  <a:pt x="9508" y="18788"/>
                </a:moveTo>
                <a:cubicBezTo>
                  <a:pt x="9515" y="18788"/>
                  <a:pt x="9521" y="18792"/>
                  <a:pt x="9521" y="18802"/>
                </a:cubicBezTo>
                <a:cubicBezTo>
                  <a:pt x="9515" y="18808"/>
                  <a:pt x="9498" y="18819"/>
                  <a:pt x="9493" y="18819"/>
                </a:cubicBezTo>
                <a:cubicBezTo>
                  <a:pt x="9469" y="18808"/>
                  <a:pt x="9492" y="18788"/>
                  <a:pt x="9508" y="18788"/>
                </a:cubicBezTo>
                <a:close/>
                <a:moveTo>
                  <a:pt x="9106" y="0"/>
                </a:moveTo>
                <a:cubicBezTo>
                  <a:pt x="9089" y="0"/>
                  <a:pt x="9075" y="23"/>
                  <a:pt x="9062" y="28"/>
                </a:cubicBezTo>
                <a:cubicBezTo>
                  <a:pt x="9051" y="27"/>
                  <a:pt x="9041" y="26"/>
                  <a:pt x="9032" y="26"/>
                </a:cubicBezTo>
                <a:cubicBezTo>
                  <a:pt x="8978" y="26"/>
                  <a:pt x="8935" y="41"/>
                  <a:pt x="8891" y="85"/>
                </a:cubicBezTo>
                <a:cubicBezTo>
                  <a:pt x="8891" y="73"/>
                  <a:pt x="8891" y="50"/>
                  <a:pt x="8891" y="39"/>
                </a:cubicBezTo>
                <a:cubicBezTo>
                  <a:pt x="8886" y="50"/>
                  <a:pt x="8874" y="73"/>
                  <a:pt x="8869" y="85"/>
                </a:cubicBezTo>
                <a:cubicBezTo>
                  <a:pt x="8856" y="76"/>
                  <a:pt x="8841" y="49"/>
                  <a:pt x="8822" y="49"/>
                </a:cubicBezTo>
                <a:cubicBezTo>
                  <a:pt x="8815" y="49"/>
                  <a:pt x="8808" y="53"/>
                  <a:pt x="8801" y="62"/>
                </a:cubicBezTo>
                <a:cubicBezTo>
                  <a:pt x="8761" y="62"/>
                  <a:pt x="8715" y="56"/>
                  <a:pt x="8676" y="56"/>
                </a:cubicBezTo>
                <a:cubicBezTo>
                  <a:pt x="8715" y="79"/>
                  <a:pt x="8767" y="90"/>
                  <a:pt x="8812" y="96"/>
                </a:cubicBezTo>
                <a:lnTo>
                  <a:pt x="8823" y="56"/>
                </a:lnTo>
                <a:cubicBezTo>
                  <a:pt x="8834" y="82"/>
                  <a:pt x="8853" y="96"/>
                  <a:pt x="8874" y="96"/>
                </a:cubicBezTo>
                <a:cubicBezTo>
                  <a:pt x="8885" y="96"/>
                  <a:pt x="8897" y="92"/>
                  <a:pt x="8908" y="85"/>
                </a:cubicBezTo>
                <a:lnTo>
                  <a:pt x="8908" y="85"/>
                </a:lnTo>
                <a:lnTo>
                  <a:pt x="8903" y="119"/>
                </a:lnTo>
                <a:cubicBezTo>
                  <a:pt x="8925" y="85"/>
                  <a:pt x="8948" y="56"/>
                  <a:pt x="8982" y="33"/>
                </a:cubicBezTo>
                <a:cubicBezTo>
                  <a:pt x="9033" y="56"/>
                  <a:pt x="9045" y="107"/>
                  <a:pt x="9050" y="153"/>
                </a:cubicBezTo>
                <a:cubicBezTo>
                  <a:pt x="9096" y="164"/>
                  <a:pt x="9141" y="170"/>
                  <a:pt x="9186" y="175"/>
                </a:cubicBezTo>
                <a:cubicBezTo>
                  <a:pt x="8948" y="192"/>
                  <a:pt x="8715" y="204"/>
                  <a:pt x="8477" y="204"/>
                </a:cubicBezTo>
                <a:cubicBezTo>
                  <a:pt x="8483" y="192"/>
                  <a:pt x="8494" y="175"/>
                  <a:pt x="8506" y="170"/>
                </a:cubicBezTo>
                <a:cubicBezTo>
                  <a:pt x="8500" y="170"/>
                  <a:pt x="8489" y="164"/>
                  <a:pt x="8483" y="164"/>
                </a:cubicBezTo>
                <a:cubicBezTo>
                  <a:pt x="8479" y="196"/>
                  <a:pt x="8464" y="214"/>
                  <a:pt x="8439" y="214"/>
                </a:cubicBezTo>
                <a:cubicBezTo>
                  <a:pt x="8429" y="214"/>
                  <a:pt x="8417" y="210"/>
                  <a:pt x="8403" y="204"/>
                </a:cubicBezTo>
                <a:lnTo>
                  <a:pt x="8454" y="170"/>
                </a:lnTo>
                <a:cubicBezTo>
                  <a:pt x="8437" y="170"/>
                  <a:pt x="8420" y="175"/>
                  <a:pt x="8409" y="175"/>
                </a:cubicBezTo>
                <a:cubicBezTo>
                  <a:pt x="8403" y="192"/>
                  <a:pt x="8403" y="204"/>
                  <a:pt x="8392" y="215"/>
                </a:cubicBezTo>
                <a:cubicBezTo>
                  <a:pt x="8324" y="221"/>
                  <a:pt x="8250" y="221"/>
                  <a:pt x="8176" y="226"/>
                </a:cubicBezTo>
                <a:cubicBezTo>
                  <a:pt x="8173" y="226"/>
                  <a:pt x="8169" y="226"/>
                  <a:pt x="8166" y="226"/>
                </a:cubicBezTo>
                <a:cubicBezTo>
                  <a:pt x="8112" y="226"/>
                  <a:pt x="8048" y="251"/>
                  <a:pt x="7990" y="251"/>
                </a:cubicBezTo>
                <a:cubicBezTo>
                  <a:pt x="7959" y="251"/>
                  <a:pt x="7929" y="244"/>
                  <a:pt x="7904" y="221"/>
                </a:cubicBezTo>
                <a:cubicBezTo>
                  <a:pt x="7864" y="221"/>
                  <a:pt x="7819" y="215"/>
                  <a:pt x="7779" y="209"/>
                </a:cubicBezTo>
                <a:lnTo>
                  <a:pt x="7751" y="232"/>
                </a:lnTo>
                <a:cubicBezTo>
                  <a:pt x="7741" y="227"/>
                  <a:pt x="7730" y="224"/>
                  <a:pt x="7721" y="224"/>
                </a:cubicBezTo>
                <a:cubicBezTo>
                  <a:pt x="7699" y="224"/>
                  <a:pt x="7681" y="238"/>
                  <a:pt x="7677" y="266"/>
                </a:cubicBezTo>
                <a:cubicBezTo>
                  <a:pt x="7706" y="266"/>
                  <a:pt x="7728" y="266"/>
                  <a:pt x="7751" y="260"/>
                </a:cubicBezTo>
                <a:lnTo>
                  <a:pt x="7751" y="260"/>
                </a:lnTo>
                <a:cubicBezTo>
                  <a:pt x="7717" y="277"/>
                  <a:pt x="7683" y="283"/>
                  <a:pt x="7643" y="289"/>
                </a:cubicBezTo>
                <a:cubicBezTo>
                  <a:pt x="7649" y="277"/>
                  <a:pt x="7649" y="255"/>
                  <a:pt x="7654" y="243"/>
                </a:cubicBezTo>
                <a:lnTo>
                  <a:pt x="7654" y="243"/>
                </a:lnTo>
                <a:cubicBezTo>
                  <a:pt x="7637" y="249"/>
                  <a:pt x="7615" y="260"/>
                  <a:pt x="7598" y="272"/>
                </a:cubicBezTo>
                <a:cubicBezTo>
                  <a:pt x="7598" y="249"/>
                  <a:pt x="7598" y="226"/>
                  <a:pt x="7598" y="204"/>
                </a:cubicBezTo>
                <a:cubicBezTo>
                  <a:pt x="7626" y="198"/>
                  <a:pt x="7643" y="192"/>
                  <a:pt x="7666" y="187"/>
                </a:cubicBezTo>
                <a:cubicBezTo>
                  <a:pt x="7671" y="187"/>
                  <a:pt x="7683" y="192"/>
                  <a:pt x="7689" y="198"/>
                </a:cubicBezTo>
                <a:cubicBezTo>
                  <a:pt x="7745" y="192"/>
                  <a:pt x="7796" y="175"/>
                  <a:pt x="7853" y="147"/>
                </a:cubicBezTo>
                <a:lnTo>
                  <a:pt x="7898" y="175"/>
                </a:lnTo>
                <a:cubicBezTo>
                  <a:pt x="7898" y="164"/>
                  <a:pt x="7904" y="136"/>
                  <a:pt x="7904" y="124"/>
                </a:cubicBezTo>
                <a:cubicBezTo>
                  <a:pt x="7879" y="117"/>
                  <a:pt x="7854" y="114"/>
                  <a:pt x="7829" y="114"/>
                </a:cubicBezTo>
                <a:cubicBezTo>
                  <a:pt x="7758" y="114"/>
                  <a:pt x="7686" y="137"/>
                  <a:pt x="7615" y="141"/>
                </a:cubicBezTo>
                <a:lnTo>
                  <a:pt x="7620" y="113"/>
                </a:lnTo>
                <a:lnTo>
                  <a:pt x="7620" y="113"/>
                </a:lnTo>
                <a:cubicBezTo>
                  <a:pt x="7615" y="119"/>
                  <a:pt x="7609" y="136"/>
                  <a:pt x="7609" y="147"/>
                </a:cubicBezTo>
                <a:cubicBezTo>
                  <a:pt x="7558" y="147"/>
                  <a:pt x="7507" y="153"/>
                  <a:pt x="7462" y="175"/>
                </a:cubicBezTo>
                <a:cubicBezTo>
                  <a:pt x="7451" y="174"/>
                  <a:pt x="7440" y="173"/>
                  <a:pt x="7430" y="173"/>
                </a:cubicBezTo>
                <a:cubicBezTo>
                  <a:pt x="7404" y="173"/>
                  <a:pt x="7383" y="181"/>
                  <a:pt x="7371" y="209"/>
                </a:cubicBezTo>
                <a:cubicBezTo>
                  <a:pt x="7365" y="204"/>
                  <a:pt x="7359" y="187"/>
                  <a:pt x="7354" y="175"/>
                </a:cubicBezTo>
                <a:cubicBezTo>
                  <a:pt x="7354" y="187"/>
                  <a:pt x="7348" y="215"/>
                  <a:pt x="7348" y="226"/>
                </a:cubicBezTo>
                <a:cubicBezTo>
                  <a:pt x="7337" y="221"/>
                  <a:pt x="7308" y="209"/>
                  <a:pt x="7291" y="204"/>
                </a:cubicBezTo>
                <a:cubicBezTo>
                  <a:pt x="7291" y="209"/>
                  <a:pt x="7286" y="221"/>
                  <a:pt x="7286" y="226"/>
                </a:cubicBezTo>
                <a:cubicBezTo>
                  <a:pt x="7310" y="229"/>
                  <a:pt x="7336" y="233"/>
                  <a:pt x="7361" y="233"/>
                </a:cubicBezTo>
                <a:cubicBezTo>
                  <a:pt x="7396" y="233"/>
                  <a:pt x="7430" y="225"/>
                  <a:pt x="7456" y="192"/>
                </a:cubicBezTo>
                <a:cubicBezTo>
                  <a:pt x="7467" y="198"/>
                  <a:pt x="7490" y="209"/>
                  <a:pt x="7501" y="221"/>
                </a:cubicBezTo>
                <a:cubicBezTo>
                  <a:pt x="7530" y="209"/>
                  <a:pt x="7564" y="204"/>
                  <a:pt x="7592" y="198"/>
                </a:cubicBezTo>
                <a:lnTo>
                  <a:pt x="7592" y="198"/>
                </a:lnTo>
                <a:cubicBezTo>
                  <a:pt x="7586" y="215"/>
                  <a:pt x="7581" y="255"/>
                  <a:pt x="7575" y="272"/>
                </a:cubicBezTo>
                <a:lnTo>
                  <a:pt x="7530" y="255"/>
                </a:lnTo>
                <a:lnTo>
                  <a:pt x="7530" y="306"/>
                </a:lnTo>
                <a:cubicBezTo>
                  <a:pt x="7524" y="306"/>
                  <a:pt x="7507" y="317"/>
                  <a:pt x="7501" y="317"/>
                </a:cubicBezTo>
                <a:lnTo>
                  <a:pt x="7501" y="260"/>
                </a:lnTo>
                <a:cubicBezTo>
                  <a:pt x="7484" y="272"/>
                  <a:pt x="7473" y="294"/>
                  <a:pt x="7462" y="311"/>
                </a:cubicBezTo>
                <a:cubicBezTo>
                  <a:pt x="7450" y="317"/>
                  <a:pt x="7433" y="323"/>
                  <a:pt x="7416" y="328"/>
                </a:cubicBezTo>
                <a:cubicBezTo>
                  <a:pt x="7433" y="311"/>
                  <a:pt x="7456" y="306"/>
                  <a:pt x="7462" y="289"/>
                </a:cubicBezTo>
                <a:cubicBezTo>
                  <a:pt x="7454" y="283"/>
                  <a:pt x="7447" y="280"/>
                  <a:pt x="7440" y="280"/>
                </a:cubicBezTo>
                <a:cubicBezTo>
                  <a:pt x="7410" y="280"/>
                  <a:pt x="7392" y="336"/>
                  <a:pt x="7359" y="346"/>
                </a:cubicBezTo>
                <a:cubicBezTo>
                  <a:pt x="7337" y="346"/>
                  <a:pt x="7291" y="340"/>
                  <a:pt x="7269" y="340"/>
                </a:cubicBezTo>
                <a:cubicBezTo>
                  <a:pt x="7280" y="328"/>
                  <a:pt x="7297" y="306"/>
                  <a:pt x="7308" y="294"/>
                </a:cubicBezTo>
                <a:lnTo>
                  <a:pt x="7308" y="294"/>
                </a:lnTo>
                <a:cubicBezTo>
                  <a:pt x="7285" y="313"/>
                  <a:pt x="7257" y="324"/>
                  <a:pt x="7229" y="324"/>
                </a:cubicBezTo>
                <a:cubicBezTo>
                  <a:pt x="7224" y="324"/>
                  <a:pt x="7218" y="324"/>
                  <a:pt x="7212" y="323"/>
                </a:cubicBezTo>
                <a:lnTo>
                  <a:pt x="7212" y="323"/>
                </a:lnTo>
                <a:cubicBezTo>
                  <a:pt x="7229" y="328"/>
                  <a:pt x="7257" y="340"/>
                  <a:pt x="7269" y="346"/>
                </a:cubicBezTo>
                <a:cubicBezTo>
                  <a:pt x="7256" y="360"/>
                  <a:pt x="7243" y="367"/>
                  <a:pt x="7231" y="367"/>
                </a:cubicBezTo>
                <a:cubicBezTo>
                  <a:pt x="7211" y="367"/>
                  <a:pt x="7192" y="350"/>
                  <a:pt x="7178" y="328"/>
                </a:cubicBezTo>
                <a:cubicBezTo>
                  <a:pt x="7172" y="340"/>
                  <a:pt x="7161" y="363"/>
                  <a:pt x="7155" y="374"/>
                </a:cubicBezTo>
                <a:cubicBezTo>
                  <a:pt x="7093" y="402"/>
                  <a:pt x="7030" y="414"/>
                  <a:pt x="6968" y="436"/>
                </a:cubicBezTo>
                <a:cubicBezTo>
                  <a:pt x="6979" y="414"/>
                  <a:pt x="6996" y="391"/>
                  <a:pt x="7008" y="363"/>
                </a:cubicBezTo>
                <a:lnTo>
                  <a:pt x="7008" y="363"/>
                </a:lnTo>
                <a:cubicBezTo>
                  <a:pt x="6974" y="380"/>
                  <a:pt x="6957" y="408"/>
                  <a:pt x="6951" y="442"/>
                </a:cubicBezTo>
                <a:cubicBezTo>
                  <a:pt x="6934" y="431"/>
                  <a:pt x="6917" y="414"/>
                  <a:pt x="6906" y="397"/>
                </a:cubicBezTo>
                <a:lnTo>
                  <a:pt x="6906" y="397"/>
                </a:lnTo>
                <a:cubicBezTo>
                  <a:pt x="6911" y="419"/>
                  <a:pt x="6917" y="436"/>
                  <a:pt x="6917" y="453"/>
                </a:cubicBezTo>
                <a:cubicBezTo>
                  <a:pt x="6871" y="453"/>
                  <a:pt x="6832" y="476"/>
                  <a:pt x="6792" y="493"/>
                </a:cubicBezTo>
                <a:cubicBezTo>
                  <a:pt x="6792" y="482"/>
                  <a:pt x="6798" y="459"/>
                  <a:pt x="6798" y="448"/>
                </a:cubicBezTo>
                <a:lnTo>
                  <a:pt x="6798" y="448"/>
                </a:lnTo>
                <a:cubicBezTo>
                  <a:pt x="6786" y="453"/>
                  <a:pt x="6764" y="453"/>
                  <a:pt x="6752" y="459"/>
                </a:cubicBezTo>
                <a:cubicBezTo>
                  <a:pt x="6803" y="499"/>
                  <a:pt x="6741" y="521"/>
                  <a:pt x="6707" y="533"/>
                </a:cubicBezTo>
                <a:lnTo>
                  <a:pt x="6701" y="533"/>
                </a:lnTo>
                <a:lnTo>
                  <a:pt x="6690" y="516"/>
                </a:lnTo>
                <a:cubicBezTo>
                  <a:pt x="6690" y="521"/>
                  <a:pt x="6690" y="527"/>
                  <a:pt x="6690" y="538"/>
                </a:cubicBezTo>
                <a:cubicBezTo>
                  <a:pt x="6645" y="550"/>
                  <a:pt x="6599" y="567"/>
                  <a:pt x="6559" y="589"/>
                </a:cubicBezTo>
                <a:cubicBezTo>
                  <a:pt x="6531" y="601"/>
                  <a:pt x="6508" y="612"/>
                  <a:pt x="6486" y="624"/>
                </a:cubicBezTo>
                <a:cubicBezTo>
                  <a:pt x="6480" y="629"/>
                  <a:pt x="6474" y="629"/>
                  <a:pt x="6469" y="629"/>
                </a:cubicBezTo>
                <a:cubicBezTo>
                  <a:pt x="6463" y="633"/>
                  <a:pt x="6457" y="634"/>
                  <a:pt x="6450" y="634"/>
                </a:cubicBezTo>
                <a:cubicBezTo>
                  <a:pt x="6436" y="634"/>
                  <a:pt x="6421" y="629"/>
                  <a:pt x="6406" y="629"/>
                </a:cubicBezTo>
                <a:cubicBezTo>
                  <a:pt x="6401" y="641"/>
                  <a:pt x="6389" y="658"/>
                  <a:pt x="6384" y="675"/>
                </a:cubicBezTo>
                <a:cubicBezTo>
                  <a:pt x="6378" y="663"/>
                  <a:pt x="6367" y="652"/>
                  <a:pt x="6361" y="641"/>
                </a:cubicBezTo>
                <a:cubicBezTo>
                  <a:pt x="6344" y="652"/>
                  <a:pt x="6332" y="658"/>
                  <a:pt x="6315" y="663"/>
                </a:cubicBezTo>
                <a:cubicBezTo>
                  <a:pt x="6315" y="663"/>
                  <a:pt x="6310" y="663"/>
                  <a:pt x="6310" y="658"/>
                </a:cubicBezTo>
                <a:cubicBezTo>
                  <a:pt x="6298" y="658"/>
                  <a:pt x="6281" y="669"/>
                  <a:pt x="6276" y="680"/>
                </a:cubicBezTo>
                <a:cubicBezTo>
                  <a:pt x="6270" y="682"/>
                  <a:pt x="6265" y="685"/>
                  <a:pt x="6260" y="687"/>
                </a:cubicBezTo>
                <a:lnTo>
                  <a:pt x="6260" y="687"/>
                </a:lnTo>
                <a:cubicBezTo>
                  <a:pt x="6259" y="687"/>
                  <a:pt x="6259" y="686"/>
                  <a:pt x="6259" y="686"/>
                </a:cubicBezTo>
                <a:cubicBezTo>
                  <a:pt x="6259" y="686"/>
                  <a:pt x="6259" y="687"/>
                  <a:pt x="6259" y="687"/>
                </a:cubicBezTo>
                <a:lnTo>
                  <a:pt x="6259" y="687"/>
                </a:lnTo>
                <a:cubicBezTo>
                  <a:pt x="6259" y="687"/>
                  <a:pt x="6259" y="687"/>
                  <a:pt x="6260" y="687"/>
                </a:cubicBezTo>
                <a:lnTo>
                  <a:pt x="6260" y="687"/>
                </a:lnTo>
                <a:cubicBezTo>
                  <a:pt x="6265" y="693"/>
                  <a:pt x="6276" y="703"/>
                  <a:pt x="6281" y="709"/>
                </a:cubicBezTo>
                <a:cubicBezTo>
                  <a:pt x="6304" y="697"/>
                  <a:pt x="6338" y="692"/>
                  <a:pt x="6367" y="680"/>
                </a:cubicBezTo>
                <a:lnTo>
                  <a:pt x="6367" y="680"/>
                </a:lnTo>
                <a:cubicBezTo>
                  <a:pt x="6338" y="697"/>
                  <a:pt x="6310" y="709"/>
                  <a:pt x="6281" y="726"/>
                </a:cubicBezTo>
                <a:cubicBezTo>
                  <a:pt x="6287" y="737"/>
                  <a:pt x="6298" y="754"/>
                  <a:pt x="6304" y="771"/>
                </a:cubicBezTo>
                <a:cubicBezTo>
                  <a:pt x="6344" y="737"/>
                  <a:pt x="6395" y="714"/>
                  <a:pt x="6446" y="697"/>
                </a:cubicBezTo>
                <a:cubicBezTo>
                  <a:pt x="6446" y="686"/>
                  <a:pt x="6457" y="669"/>
                  <a:pt x="6463" y="663"/>
                </a:cubicBezTo>
                <a:cubicBezTo>
                  <a:pt x="6474" y="669"/>
                  <a:pt x="6486" y="680"/>
                  <a:pt x="6491" y="686"/>
                </a:cubicBezTo>
                <a:cubicBezTo>
                  <a:pt x="6514" y="663"/>
                  <a:pt x="6531" y="646"/>
                  <a:pt x="6554" y="624"/>
                </a:cubicBezTo>
                <a:cubicBezTo>
                  <a:pt x="6557" y="625"/>
                  <a:pt x="6561" y="626"/>
                  <a:pt x="6565" y="626"/>
                </a:cubicBezTo>
                <a:cubicBezTo>
                  <a:pt x="6575" y="626"/>
                  <a:pt x="6585" y="622"/>
                  <a:pt x="6593" y="618"/>
                </a:cubicBezTo>
                <a:cubicBezTo>
                  <a:pt x="6597" y="618"/>
                  <a:pt x="6601" y="618"/>
                  <a:pt x="6604" y="618"/>
                </a:cubicBezTo>
                <a:cubicBezTo>
                  <a:pt x="6668" y="618"/>
                  <a:pt x="6728" y="572"/>
                  <a:pt x="6792" y="567"/>
                </a:cubicBezTo>
                <a:lnTo>
                  <a:pt x="6792" y="567"/>
                </a:lnTo>
                <a:cubicBezTo>
                  <a:pt x="6628" y="629"/>
                  <a:pt x="6463" y="703"/>
                  <a:pt x="6315" y="799"/>
                </a:cubicBezTo>
                <a:cubicBezTo>
                  <a:pt x="6315" y="799"/>
                  <a:pt x="6315" y="799"/>
                  <a:pt x="6315" y="805"/>
                </a:cubicBezTo>
                <a:cubicBezTo>
                  <a:pt x="6276" y="816"/>
                  <a:pt x="6236" y="833"/>
                  <a:pt x="6196" y="856"/>
                </a:cubicBezTo>
                <a:cubicBezTo>
                  <a:pt x="6196" y="845"/>
                  <a:pt x="6185" y="822"/>
                  <a:pt x="6185" y="816"/>
                </a:cubicBezTo>
                <a:cubicBezTo>
                  <a:pt x="6168" y="816"/>
                  <a:pt x="6134" y="822"/>
                  <a:pt x="6111" y="828"/>
                </a:cubicBezTo>
                <a:cubicBezTo>
                  <a:pt x="6111" y="839"/>
                  <a:pt x="6106" y="856"/>
                  <a:pt x="6106" y="873"/>
                </a:cubicBezTo>
                <a:lnTo>
                  <a:pt x="6140" y="862"/>
                </a:lnTo>
                <a:lnTo>
                  <a:pt x="6140" y="862"/>
                </a:lnTo>
                <a:cubicBezTo>
                  <a:pt x="6128" y="873"/>
                  <a:pt x="6100" y="890"/>
                  <a:pt x="6088" y="896"/>
                </a:cubicBezTo>
                <a:cubicBezTo>
                  <a:pt x="6088" y="885"/>
                  <a:pt x="6094" y="868"/>
                  <a:pt x="6100" y="862"/>
                </a:cubicBezTo>
                <a:cubicBezTo>
                  <a:pt x="6094" y="856"/>
                  <a:pt x="6077" y="845"/>
                  <a:pt x="6071" y="839"/>
                </a:cubicBezTo>
                <a:cubicBezTo>
                  <a:pt x="6043" y="850"/>
                  <a:pt x="6015" y="862"/>
                  <a:pt x="5986" y="873"/>
                </a:cubicBezTo>
                <a:lnTo>
                  <a:pt x="5992" y="896"/>
                </a:lnTo>
                <a:cubicBezTo>
                  <a:pt x="6006" y="893"/>
                  <a:pt x="6020" y="892"/>
                  <a:pt x="6035" y="892"/>
                </a:cubicBezTo>
                <a:cubicBezTo>
                  <a:pt x="6049" y="892"/>
                  <a:pt x="6063" y="893"/>
                  <a:pt x="6077" y="896"/>
                </a:cubicBezTo>
                <a:cubicBezTo>
                  <a:pt x="6043" y="896"/>
                  <a:pt x="6015" y="907"/>
                  <a:pt x="5992" y="930"/>
                </a:cubicBezTo>
                <a:lnTo>
                  <a:pt x="5975" y="879"/>
                </a:lnTo>
                <a:cubicBezTo>
                  <a:pt x="5947" y="890"/>
                  <a:pt x="5918" y="902"/>
                  <a:pt x="5890" y="913"/>
                </a:cubicBezTo>
                <a:lnTo>
                  <a:pt x="5981" y="913"/>
                </a:lnTo>
                <a:cubicBezTo>
                  <a:pt x="5967" y="927"/>
                  <a:pt x="5949" y="937"/>
                  <a:pt x="5927" y="937"/>
                </a:cubicBezTo>
                <a:cubicBezTo>
                  <a:pt x="5922" y="937"/>
                  <a:pt x="5918" y="937"/>
                  <a:pt x="5913" y="936"/>
                </a:cubicBezTo>
                <a:cubicBezTo>
                  <a:pt x="5862" y="970"/>
                  <a:pt x="5805" y="981"/>
                  <a:pt x="5754" y="1009"/>
                </a:cubicBezTo>
                <a:lnTo>
                  <a:pt x="5737" y="981"/>
                </a:lnTo>
                <a:cubicBezTo>
                  <a:pt x="5731" y="998"/>
                  <a:pt x="5720" y="1021"/>
                  <a:pt x="5714" y="1038"/>
                </a:cubicBezTo>
                <a:cubicBezTo>
                  <a:pt x="5708" y="1021"/>
                  <a:pt x="5691" y="1009"/>
                  <a:pt x="5680" y="992"/>
                </a:cubicBezTo>
                <a:cubicBezTo>
                  <a:pt x="5674" y="1015"/>
                  <a:pt x="5663" y="1038"/>
                  <a:pt x="5646" y="1060"/>
                </a:cubicBezTo>
                <a:cubicBezTo>
                  <a:pt x="5629" y="1060"/>
                  <a:pt x="5612" y="1066"/>
                  <a:pt x="5595" y="1072"/>
                </a:cubicBezTo>
                <a:cubicBezTo>
                  <a:pt x="5612" y="1049"/>
                  <a:pt x="5629" y="1026"/>
                  <a:pt x="5635" y="1004"/>
                </a:cubicBezTo>
                <a:lnTo>
                  <a:pt x="5635" y="1004"/>
                </a:lnTo>
                <a:cubicBezTo>
                  <a:pt x="5623" y="1009"/>
                  <a:pt x="5595" y="1026"/>
                  <a:pt x="5584" y="1038"/>
                </a:cubicBezTo>
                <a:cubicBezTo>
                  <a:pt x="5578" y="1026"/>
                  <a:pt x="5567" y="1009"/>
                  <a:pt x="5567" y="998"/>
                </a:cubicBezTo>
                <a:cubicBezTo>
                  <a:pt x="5561" y="1015"/>
                  <a:pt x="5555" y="1043"/>
                  <a:pt x="5555" y="1055"/>
                </a:cubicBezTo>
                <a:cubicBezTo>
                  <a:pt x="5539" y="1055"/>
                  <a:pt x="5513" y="1066"/>
                  <a:pt x="5496" y="1066"/>
                </a:cubicBezTo>
                <a:cubicBezTo>
                  <a:pt x="5482" y="1066"/>
                  <a:pt x="5473" y="1060"/>
                  <a:pt x="5476" y="1038"/>
                </a:cubicBezTo>
                <a:lnTo>
                  <a:pt x="5476" y="1038"/>
                </a:lnTo>
                <a:lnTo>
                  <a:pt x="5481" y="1043"/>
                </a:lnTo>
                <a:cubicBezTo>
                  <a:pt x="5532" y="981"/>
                  <a:pt x="5652" y="998"/>
                  <a:pt x="5680" y="907"/>
                </a:cubicBezTo>
                <a:cubicBezTo>
                  <a:pt x="5680" y="919"/>
                  <a:pt x="5686" y="936"/>
                  <a:pt x="5691" y="941"/>
                </a:cubicBezTo>
                <a:cubicBezTo>
                  <a:pt x="5879" y="879"/>
                  <a:pt x="6060" y="788"/>
                  <a:pt x="6253" y="731"/>
                </a:cubicBezTo>
                <a:cubicBezTo>
                  <a:pt x="6259" y="715"/>
                  <a:pt x="6259" y="704"/>
                  <a:pt x="6259" y="687"/>
                </a:cubicBezTo>
                <a:lnTo>
                  <a:pt x="6259" y="687"/>
                </a:lnTo>
                <a:cubicBezTo>
                  <a:pt x="6099" y="750"/>
                  <a:pt x="5936" y="773"/>
                  <a:pt x="5782" y="839"/>
                </a:cubicBezTo>
                <a:cubicBezTo>
                  <a:pt x="5759" y="879"/>
                  <a:pt x="5714" y="868"/>
                  <a:pt x="5674" y="873"/>
                </a:cubicBezTo>
                <a:cubicBezTo>
                  <a:pt x="5635" y="902"/>
                  <a:pt x="5589" y="924"/>
                  <a:pt x="5544" y="941"/>
                </a:cubicBezTo>
                <a:cubicBezTo>
                  <a:pt x="5538" y="947"/>
                  <a:pt x="5527" y="958"/>
                  <a:pt x="5521" y="964"/>
                </a:cubicBezTo>
                <a:cubicBezTo>
                  <a:pt x="5498" y="964"/>
                  <a:pt x="5476" y="970"/>
                  <a:pt x="5447" y="970"/>
                </a:cubicBezTo>
                <a:cubicBezTo>
                  <a:pt x="5430" y="981"/>
                  <a:pt x="5413" y="992"/>
                  <a:pt x="5396" y="1009"/>
                </a:cubicBezTo>
                <a:cubicBezTo>
                  <a:pt x="5391" y="1004"/>
                  <a:pt x="5374" y="998"/>
                  <a:pt x="5368" y="998"/>
                </a:cubicBezTo>
                <a:lnTo>
                  <a:pt x="5374" y="1015"/>
                </a:lnTo>
                <a:cubicBezTo>
                  <a:pt x="5340" y="1026"/>
                  <a:pt x="5306" y="1038"/>
                  <a:pt x="5271" y="1055"/>
                </a:cubicBezTo>
                <a:cubicBezTo>
                  <a:pt x="5271" y="1049"/>
                  <a:pt x="5266" y="1043"/>
                  <a:pt x="5260" y="1038"/>
                </a:cubicBezTo>
                <a:cubicBezTo>
                  <a:pt x="5254" y="1049"/>
                  <a:pt x="5249" y="1066"/>
                  <a:pt x="5243" y="1072"/>
                </a:cubicBezTo>
                <a:cubicBezTo>
                  <a:pt x="5175" y="1072"/>
                  <a:pt x="5130" y="1146"/>
                  <a:pt x="5062" y="1151"/>
                </a:cubicBezTo>
                <a:cubicBezTo>
                  <a:pt x="4993" y="1236"/>
                  <a:pt x="4874" y="1242"/>
                  <a:pt x="4789" y="1304"/>
                </a:cubicBezTo>
                <a:cubicBezTo>
                  <a:pt x="4789" y="1316"/>
                  <a:pt x="4789" y="1338"/>
                  <a:pt x="4789" y="1344"/>
                </a:cubicBezTo>
                <a:cubicBezTo>
                  <a:pt x="4778" y="1344"/>
                  <a:pt x="4761" y="1333"/>
                  <a:pt x="4749" y="1333"/>
                </a:cubicBezTo>
                <a:cubicBezTo>
                  <a:pt x="4642" y="1395"/>
                  <a:pt x="4511" y="1424"/>
                  <a:pt x="4420" y="1514"/>
                </a:cubicBezTo>
                <a:cubicBezTo>
                  <a:pt x="4426" y="1520"/>
                  <a:pt x="4432" y="1537"/>
                  <a:pt x="4437" y="1543"/>
                </a:cubicBezTo>
                <a:cubicBezTo>
                  <a:pt x="4488" y="1514"/>
                  <a:pt x="4540" y="1480"/>
                  <a:pt x="4585" y="1446"/>
                </a:cubicBezTo>
                <a:cubicBezTo>
                  <a:pt x="4596" y="1446"/>
                  <a:pt x="4608" y="1452"/>
                  <a:pt x="4613" y="1452"/>
                </a:cubicBezTo>
                <a:cubicBezTo>
                  <a:pt x="4681" y="1395"/>
                  <a:pt x="4778" y="1367"/>
                  <a:pt x="4857" y="1327"/>
                </a:cubicBezTo>
                <a:cubicBezTo>
                  <a:pt x="4857" y="1321"/>
                  <a:pt x="4863" y="1304"/>
                  <a:pt x="4863" y="1293"/>
                </a:cubicBezTo>
                <a:cubicBezTo>
                  <a:pt x="4886" y="1293"/>
                  <a:pt x="4908" y="1293"/>
                  <a:pt x="4937" y="1287"/>
                </a:cubicBezTo>
                <a:cubicBezTo>
                  <a:pt x="4942" y="1276"/>
                  <a:pt x="4948" y="1248"/>
                  <a:pt x="4954" y="1236"/>
                </a:cubicBezTo>
                <a:cubicBezTo>
                  <a:pt x="4959" y="1242"/>
                  <a:pt x="4971" y="1259"/>
                  <a:pt x="4976" y="1265"/>
                </a:cubicBezTo>
                <a:cubicBezTo>
                  <a:pt x="4988" y="1259"/>
                  <a:pt x="4999" y="1236"/>
                  <a:pt x="5010" y="1231"/>
                </a:cubicBezTo>
                <a:cubicBezTo>
                  <a:pt x="5022" y="1242"/>
                  <a:pt x="5039" y="1253"/>
                  <a:pt x="5056" y="1265"/>
                </a:cubicBezTo>
                <a:cubicBezTo>
                  <a:pt x="5050" y="1253"/>
                  <a:pt x="5039" y="1236"/>
                  <a:pt x="5033" y="1225"/>
                </a:cubicBezTo>
                <a:cubicBezTo>
                  <a:pt x="5181" y="1168"/>
                  <a:pt x="5323" y="1117"/>
                  <a:pt x="5459" y="1043"/>
                </a:cubicBezTo>
                <a:cubicBezTo>
                  <a:pt x="5464" y="1077"/>
                  <a:pt x="5464" y="1106"/>
                  <a:pt x="5464" y="1134"/>
                </a:cubicBezTo>
                <a:cubicBezTo>
                  <a:pt x="5459" y="1123"/>
                  <a:pt x="5453" y="1106"/>
                  <a:pt x="5447" y="1094"/>
                </a:cubicBezTo>
                <a:cubicBezTo>
                  <a:pt x="5374" y="1117"/>
                  <a:pt x="5311" y="1157"/>
                  <a:pt x="5243" y="1191"/>
                </a:cubicBezTo>
                <a:cubicBezTo>
                  <a:pt x="5254" y="1197"/>
                  <a:pt x="5266" y="1214"/>
                  <a:pt x="5271" y="1219"/>
                </a:cubicBezTo>
                <a:cubicBezTo>
                  <a:pt x="5186" y="1276"/>
                  <a:pt x="5096" y="1321"/>
                  <a:pt x="4999" y="1361"/>
                </a:cubicBezTo>
                <a:cubicBezTo>
                  <a:pt x="5005" y="1327"/>
                  <a:pt x="5027" y="1310"/>
                  <a:pt x="5056" y="1293"/>
                </a:cubicBezTo>
                <a:lnTo>
                  <a:pt x="5056" y="1287"/>
                </a:lnTo>
                <a:cubicBezTo>
                  <a:pt x="5039" y="1293"/>
                  <a:pt x="5016" y="1304"/>
                  <a:pt x="4993" y="1310"/>
                </a:cubicBezTo>
                <a:cubicBezTo>
                  <a:pt x="4993" y="1333"/>
                  <a:pt x="4993" y="1355"/>
                  <a:pt x="4993" y="1378"/>
                </a:cubicBezTo>
                <a:cubicBezTo>
                  <a:pt x="4991" y="1379"/>
                  <a:pt x="4989" y="1379"/>
                  <a:pt x="4987" y="1379"/>
                </a:cubicBezTo>
                <a:cubicBezTo>
                  <a:pt x="4965" y="1379"/>
                  <a:pt x="4964" y="1348"/>
                  <a:pt x="4948" y="1333"/>
                </a:cubicBezTo>
                <a:cubicBezTo>
                  <a:pt x="4914" y="1361"/>
                  <a:pt x="4869" y="1384"/>
                  <a:pt x="4829" y="1407"/>
                </a:cubicBezTo>
                <a:lnTo>
                  <a:pt x="4908" y="1401"/>
                </a:lnTo>
                <a:lnTo>
                  <a:pt x="4908" y="1401"/>
                </a:lnTo>
                <a:cubicBezTo>
                  <a:pt x="4864" y="1419"/>
                  <a:pt x="4823" y="1471"/>
                  <a:pt x="4777" y="1471"/>
                </a:cubicBezTo>
                <a:cubicBezTo>
                  <a:pt x="4765" y="1471"/>
                  <a:pt x="4752" y="1467"/>
                  <a:pt x="4738" y="1458"/>
                </a:cubicBezTo>
                <a:cubicBezTo>
                  <a:pt x="4710" y="1475"/>
                  <a:pt x="4681" y="1492"/>
                  <a:pt x="4653" y="1514"/>
                </a:cubicBezTo>
                <a:cubicBezTo>
                  <a:pt x="4670" y="1503"/>
                  <a:pt x="4687" y="1497"/>
                  <a:pt x="4704" y="1492"/>
                </a:cubicBezTo>
                <a:lnTo>
                  <a:pt x="4715" y="1503"/>
                </a:lnTo>
                <a:cubicBezTo>
                  <a:pt x="4687" y="1520"/>
                  <a:pt x="4659" y="1537"/>
                  <a:pt x="4636" y="1554"/>
                </a:cubicBezTo>
                <a:cubicBezTo>
                  <a:pt x="4630" y="1548"/>
                  <a:pt x="4619" y="1531"/>
                  <a:pt x="4613" y="1526"/>
                </a:cubicBezTo>
                <a:lnTo>
                  <a:pt x="4613" y="1526"/>
                </a:lnTo>
                <a:cubicBezTo>
                  <a:pt x="4630" y="1560"/>
                  <a:pt x="4602" y="1571"/>
                  <a:pt x="4574" y="1577"/>
                </a:cubicBezTo>
                <a:cubicBezTo>
                  <a:pt x="4574" y="1571"/>
                  <a:pt x="4568" y="1548"/>
                  <a:pt x="4568" y="1537"/>
                </a:cubicBezTo>
                <a:cubicBezTo>
                  <a:pt x="4494" y="1594"/>
                  <a:pt x="4409" y="1639"/>
                  <a:pt x="4330" y="1690"/>
                </a:cubicBezTo>
                <a:cubicBezTo>
                  <a:pt x="4341" y="1685"/>
                  <a:pt x="4364" y="1673"/>
                  <a:pt x="4375" y="1668"/>
                </a:cubicBezTo>
                <a:lnTo>
                  <a:pt x="4398" y="1696"/>
                </a:lnTo>
                <a:cubicBezTo>
                  <a:pt x="4369" y="1713"/>
                  <a:pt x="4341" y="1730"/>
                  <a:pt x="4313" y="1747"/>
                </a:cubicBezTo>
                <a:cubicBezTo>
                  <a:pt x="4307" y="1736"/>
                  <a:pt x="4301" y="1719"/>
                  <a:pt x="4301" y="1707"/>
                </a:cubicBezTo>
                <a:cubicBezTo>
                  <a:pt x="4199" y="1764"/>
                  <a:pt x="4097" y="1821"/>
                  <a:pt x="4012" y="1894"/>
                </a:cubicBezTo>
                <a:cubicBezTo>
                  <a:pt x="4069" y="1872"/>
                  <a:pt x="4114" y="1832"/>
                  <a:pt x="4176" y="1815"/>
                </a:cubicBezTo>
                <a:lnTo>
                  <a:pt x="4176" y="1815"/>
                </a:lnTo>
                <a:cubicBezTo>
                  <a:pt x="4108" y="1883"/>
                  <a:pt x="4023" y="1929"/>
                  <a:pt x="3944" y="1968"/>
                </a:cubicBezTo>
                <a:cubicBezTo>
                  <a:pt x="3938" y="1963"/>
                  <a:pt x="3927" y="1963"/>
                  <a:pt x="3921" y="1963"/>
                </a:cubicBezTo>
                <a:cubicBezTo>
                  <a:pt x="3918" y="1962"/>
                  <a:pt x="3914" y="1962"/>
                  <a:pt x="3911" y="1962"/>
                </a:cubicBezTo>
                <a:cubicBezTo>
                  <a:pt x="3881" y="1962"/>
                  <a:pt x="3856" y="1982"/>
                  <a:pt x="3836" y="2002"/>
                </a:cubicBezTo>
                <a:cubicBezTo>
                  <a:pt x="3843" y="2005"/>
                  <a:pt x="3850" y="2006"/>
                  <a:pt x="3856" y="2006"/>
                </a:cubicBezTo>
                <a:cubicBezTo>
                  <a:pt x="3878" y="2006"/>
                  <a:pt x="3900" y="1995"/>
                  <a:pt x="3921" y="1991"/>
                </a:cubicBezTo>
                <a:lnTo>
                  <a:pt x="3921" y="1991"/>
                </a:lnTo>
                <a:cubicBezTo>
                  <a:pt x="3893" y="2019"/>
                  <a:pt x="3859" y="2042"/>
                  <a:pt x="3825" y="2065"/>
                </a:cubicBezTo>
                <a:cubicBezTo>
                  <a:pt x="3819" y="2053"/>
                  <a:pt x="3813" y="2036"/>
                  <a:pt x="3813" y="2025"/>
                </a:cubicBezTo>
                <a:cubicBezTo>
                  <a:pt x="3785" y="2042"/>
                  <a:pt x="3757" y="2065"/>
                  <a:pt x="3728" y="2082"/>
                </a:cubicBezTo>
                <a:lnTo>
                  <a:pt x="3796" y="2082"/>
                </a:lnTo>
                <a:cubicBezTo>
                  <a:pt x="3757" y="2110"/>
                  <a:pt x="3711" y="2138"/>
                  <a:pt x="3666" y="2161"/>
                </a:cubicBezTo>
                <a:cubicBezTo>
                  <a:pt x="3649" y="2150"/>
                  <a:pt x="3632" y="2133"/>
                  <a:pt x="3620" y="2121"/>
                </a:cubicBezTo>
                <a:cubicBezTo>
                  <a:pt x="3603" y="2212"/>
                  <a:pt x="3473" y="2235"/>
                  <a:pt x="3433" y="2320"/>
                </a:cubicBezTo>
                <a:cubicBezTo>
                  <a:pt x="3444" y="2314"/>
                  <a:pt x="3462" y="2297"/>
                  <a:pt x="3473" y="2292"/>
                </a:cubicBezTo>
                <a:cubicBezTo>
                  <a:pt x="3479" y="2297"/>
                  <a:pt x="3490" y="2303"/>
                  <a:pt x="3496" y="2309"/>
                </a:cubicBezTo>
                <a:cubicBezTo>
                  <a:pt x="3484" y="2314"/>
                  <a:pt x="3456" y="2331"/>
                  <a:pt x="3444" y="2337"/>
                </a:cubicBezTo>
                <a:cubicBezTo>
                  <a:pt x="3433" y="2348"/>
                  <a:pt x="3427" y="2360"/>
                  <a:pt x="3422" y="2377"/>
                </a:cubicBezTo>
                <a:cubicBezTo>
                  <a:pt x="3416" y="2360"/>
                  <a:pt x="3405" y="2337"/>
                  <a:pt x="3399" y="2320"/>
                </a:cubicBezTo>
                <a:cubicBezTo>
                  <a:pt x="3365" y="2343"/>
                  <a:pt x="3337" y="2365"/>
                  <a:pt x="3325" y="2405"/>
                </a:cubicBezTo>
                <a:cubicBezTo>
                  <a:pt x="3291" y="2428"/>
                  <a:pt x="3257" y="2445"/>
                  <a:pt x="3223" y="2462"/>
                </a:cubicBezTo>
                <a:lnTo>
                  <a:pt x="3206" y="2496"/>
                </a:lnTo>
                <a:cubicBezTo>
                  <a:pt x="3161" y="2519"/>
                  <a:pt x="3121" y="2547"/>
                  <a:pt x="3087" y="2581"/>
                </a:cubicBezTo>
                <a:cubicBezTo>
                  <a:pt x="3092" y="2567"/>
                  <a:pt x="3093" y="2549"/>
                  <a:pt x="3096" y="2537"/>
                </a:cubicBezTo>
                <a:lnTo>
                  <a:pt x="3096" y="2537"/>
                </a:lnTo>
                <a:cubicBezTo>
                  <a:pt x="3077" y="2584"/>
                  <a:pt x="3035" y="2612"/>
                  <a:pt x="3025" y="2666"/>
                </a:cubicBezTo>
                <a:cubicBezTo>
                  <a:pt x="3059" y="2638"/>
                  <a:pt x="3098" y="2609"/>
                  <a:pt x="3138" y="2592"/>
                </a:cubicBezTo>
                <a:lnTo>
                  <a:pt x="3138" y="2592"/>
                </a:lnTo>
                <a:cubicBezTo>
                  <a:pt x="3036" y="2700"/>
                  <a:pt x="2917" y="2797"/>
                  <a:pt x="2798" y="2887"/>
                </a:cubicBezTo>
                <a:cubicBezTo>
                  <a:pt x="2815" y="2865"/>
                  <a:pt x="2837" y="2848"/>
                  <a:pt x="2854" y="2825"/>
                </a:cubicBezTo>
                <a:cubicBezTo>
                  <a:pt x="2848" y="2822"/>
                  <a:pt x="2841" y="2821"/>
                  <a:pt x="2835" y="2821"/>
                </a:cubicBezTo>
                <a:cubicBezTo>
                  <a:pt x="2813" y="2821"/>
                  <a:pt x="2792" y="2833"/>
                  <a:pt x="2775" y="2842"/>
                </a:cubicBezTo>
                <a:cubicBezTo>
                  <a:pt x="2758" y="2865"/>
                  <a:pt x="2747" y="2893"/>
                  <a:pt x="2730" y="2916"/>
                </a:cubicBezTo>
                <a:cubicBezTo>
                  <a:pt x="2724" y="2910"/>
                  <a:pt x="2707" y="2904"/>
                  <a:pt x="2701" y="2904"/>
                </a:cubicBezTo>
                <a:cubicBezTo>
                  <a:pt x="2706" y="2931"/>
                  <a:pt x="2659" y="2998"/>
                  <a:pt x="2630" y="2998"/>
                </a:cubicBezTo>
                <a:cubicBezTo>
                  <a:pt x="2621" y="2998"/>
                  <a:pt x="2614" y="2992"/>
                  <a:pt x="2610" y="2978"/>
                </a:cubicBezTo>
                <a:cubicBezTo>
                  <a:pt x="2684" y="2859"/>
                  <a:pt x="2820" y="2791"/>
                  <a:pt x="2888" y="2666"/>
                </a:cubicBezTo>
                <a:lnTo>
                  <a:pt x="2917" y="2666"/>
                </a:lnTo>
                <a:cubicBezTo>
                  <a:pt x="2974" y="2604"/>
                  <a:pt x="3047" y="2553"/>
                  <a:pt x="3110" y="2502"/>
                </a:cubicBezTo>
                <a:cubicBezTo>
                  <a:pt x="3104" y="2485"/>
                  <a:pt x="3087" y="2456"/>
                  <a:pt x="3081" y="2439"/>
                </a:cubicBezTo>
                <a:cubicBezTo>
                  <a:pt x="3042" y="2468"/>
                  <a:pt x="3008" y="2507"/>
                  <a:pt x="3013" y="2558"/>
                </a:cubicBezTo>
                <a:cubicBezTo>
                  <a:pt x="2996" y="2564"/>
                  <a:pt x="2979" y="2575"/>
                  <a:pt x="2962" y="2581"/>
                </a:cubicBezTo>
                <a:cubicBezTo>
                  <a:pt x="2917" y="2581"/>
                  <a:pt x="2900" y="2638"/>
                  <a:pt x="2871" y="2655"/>
                </a:cubicBezTo>
                <a:lnTo>
                  <a:pt x="2849" y="2621"/>
                </a:lnTo>
                <a:lnTo>
                  <a:pt x="2849" y="2621"/>
                </a:lnTo>
                <a:cubicBezTo>
                  <a:pt x="2854" y="2632"/>
                  <a:pt x="2860" y="2649"/>
                  <a:pt x="2860" y="2660"/>
                </a:cubicBezTo>
                <a:cubicBezTo>
                  <a:pt x="2837" y="2666"/>
                  <a:pt x="2803" y="2672"/>
                  <a:pt x="2781" y="2672"/>
                </a:cubicBezTo>
                <a:cubicBezTo>
                  <a:pt x="2781" y="2694"/>
                  <a:pt x="2775" y="2711"/>
                  <a:pt x="2775" y="2734"/>
                </a:cubicBezTo>
                <a:cubicBezTo>
                  <a:pt x="2764" y="2729"/>
                  <a:pt x="2741" y="2729"/>
                  <a:pt x="2724" y="2723"/>
                </a:cubicBezTo>
                <a:lnTo>
                  <a:pt x="2724" y="2723"/>
                </a:lnTo>
                <a:cubicBezTo>
                  <a:pt x="2735" y="2729"/>
                  <a:pt x="2747" y="2740"/>
                  <a:pt x="2752" y="2746"/>
                </a:cubicBezTo>
                <a:cubicBezTo>
                  <a:pt x="2726" y="2761"/>
                  <a:pt x="2701" y="2786"/>
                  <a:pt x="2670" y="2786"/>
                </a:cubicBezTo>
                <a:cubicBezTo>
                  <a:pt x="2667" y="2786"/>
                  <a:pt x="2665" y="2786"/>
                  <a:pt x="2662" y="2785"/>
                </a:cubicBezTo>
                <a:lnTo>
                  <a:pt x="2662" y="2785"/>
                </a:lnTo>
                <a:cubicBezTo>
                  <a:pt x="2667" y="2791"/>
                  <a:pt x="2679" y="2797"/>
                  <a:pt x="2684" y="2802"/>
                </a:cubicBezTo>
                <a:cubicBezTo>
                  <a:pt x="2605" y="2865"/>
                  <a:pt x="2542" y="2950"/>
                  <a:pt x="2474" y="3024"/>
                </a:cubicBezTo>
                <a:cubicBezTo>
                  <a:pt x="2469" y="3012"/>
                  <a:pt x="2469" y="2995"/>
                  <a:pt x="2463" y="2984"/>
                </a:cubicBezTo>
                <a:lnTo>
                  <a:pt x="2463" y="2984"/>
                </a:lnTo>
                <a:cubicBezTo>
                  <a:pt x="2469" y="3046"/>
                  <a:pt x="2401" y="3126"/>
                  <a:pt x="2344" y="3126"/>
                </a:cubicBezTo>
                <a:cubicBezTo>
                  <a:pt x="2315" y="3126"/>
                  <a:pt x="2327" y="3160"/>
                  <a:pt x="2321" y="3177"/>
                </a:cubicBezTo>
                <a:cubicBezTo>
                  <a:pt x="2300" y="3198"/>
                  <a:pt x="2283" y="3218"/>
                  <a:pt x="2271" y="3239"/>
                </a:cubicBezTo>
                <a:lnTo>
                  <a:pt x="2271" y="3239"/>
                </a:lnTo>
                <a:cubicBezTo>
                  <a:pt x="2283" y="3235"/>
                  <a:pt x="2294" y="3233"/>
                  <a:pt x="2306" y="3233"/>
                </a:cubicBezTo>
                <a:cubicBezTo>
                  <a:pt x="2342" y="3233"/>
                  <a:pt x="2376" y="3252"/>
                  <a:pt x="2406" y="3273"/>
                </a:cubicBezTo>
                <a:cubicBezTo>
                  <a:pt x="2446" y="3245"/>
                  <a:pt x="2480" y="3216"/>
                  <a:pt x="2514" y="3188"/>
                </a:cubicBezTo>
                <a:lnTo>
                  <a:pt x="2514" y="3188"/>
                </a:lnTo>
                <a:cubicBezTo>
                  <a:pt x="2366" y="3370"/>
                  <a:pt x="2213" y="3557"/>
                  <a:pt x="2054" y="3733"/>
                </a:cubicBezTo>
                <a:cubicBezTo>
                  <a:pt x="2054" y="3721"/>
                  <a:pt x="2049" y="3699"/>
                  <a:pt x="2049" y="3687"/>
                </a:cubicBezTo>
                <a:cubicBezTo>
                  <a:pt x="2043" y="3687"/>
                  <a:pt x="2037" y="3693"/>
                  <a:pt x="2032" y="3699"/>
                </a:cubicBezTo>
                <a:cubicBezTo>
                  <a:pt x="2060" y="3738"/>
                  <a:pt x="2054" y="3767"/>
                  <a:pt x="2003" y="3784"/>
                </a:cubicBezTo>
                <a:cubicBezTo>
                  <a:pt x="2009" y="3767"/>
                  <a:pt x="2015" y="3738"/>
                  <a:pt x="2015" y="3727"/>
                </a:cubicBezTo>
                <a:lnTo>
                  <a:pt x="2015" y="3727"/>
                </a:lnTo>
                <a:cubicBezTo>
                  <a:pt x="2009" y="3738"/>
                  <a:pt x="1998" y="3750"/>
                  <a:pt x="1986" y="3761"/>
                </a:cubicBezTo>
                <a:cubicBezTo>
                  <a:pt x="1998" y="3772"/>
                  <a:pt x="2003" y="3784"/>
                  <a:pt x="2009" y="3801"/>
                </a:cubicBezTo>
                <a:cubicBezTo>
                  <a:pt x="1969" y="3858"/>
                  <a:pt x="1918" y="3909"/>
                  <a:pt x="1873" y="3965"/>
                </a:cubicBezTo>
                <a:cubicBezTo>
                  <a:pt x="1810" y="4028"/>
                  <a:pt x="1782" y="4158"/>
                  <a:pt x="1686" y="4164"/>
                </a:cubicBezTo>
                <a:cubicBezTo>
                  <a:pt x="1657" y="4198"/>
                  <a:pt x="1623" y="4226"/>
                  <a:pt x="1589" y="4249"/>
                </a:cubicBezTo>
                <a:cubicBezTo>
                  <a:pt x="1589" y="4260"/>
                  <a:pt x="1589" y="4277"/>
                  <a:pt x="1589" y="4283"/>
                </a:cubicBezTo>
                <a:cubicBezTo>
                  <a:pt x="1555" y="4300"/>
                  <a:pt x="1544" y="4334"/>
                  <a:pt x="1566" y="4363"/>
                </a:cubicBezTo>
                <a:cubicBezTo>
                  <a:pt x="1583" y="4346"/>
                  <a:pt x="1595" y="4323"/>
                  <a:pt x="1612" y="4306"/>
                </a:cubicBezTo>
                <a:lnTo>
                  <a:pt x="1612" y="4306"/>
                </a:lnTo>
                <a:cubicBezTo>
                  <a:pt x="1601" y="4340"/>
                  <a:pt x="1583" y="4374"/>
                  <a:pt x="1561" y="4402"/>
                </a:cubicBezTo>
                <a:cubicBezTo>
                  <a:pt x="1555" y="4397"/>
                  <a:pt x="1538" y="4374"/>
                  <a:pt x="1532" y="4368"/>
                </a:cubicBezTo>
                <a:cubicBezTo>
                  <a:pt x="1527" y="4385"/>
                  <a:pt x="1521" y="4408"/>
                  <a:pt x="1510" y="4425"/>
                </a:cubicBezTo>
                <a:cubicBezTo>
                  <a:pt x="1498" y="4408"/>
                  <a:pt x="1481" y="4397"/>
                  <a:pt x="1464" y="4380"/>
                </a:cubicBezTo>
                <a:cubicBezTo>
                  <a:pt x="1476" y="4357"/>
                  <a:pt x="1487" y="4340"/>
                  <a:pt x="1498" y="4317"/>
                </a:cubicBezTo>
                <a:cubicBezTo>
                  <a:pt x="1504" y="4317"/>
                  <a:pt x="1515" y="4312"/>
                  <a:pt x="1521" y="4312"/>
                </a:cubicBezTo>
                <a:cubicBezTo>
                  <a:pt x="1555" y="4260"/>
                  <a:pt x="1578" y="4209"/>
                  <a:pt x="1595" y="4158"/>
                </a:cubicBezTo>
                <a:cubicBezTo>
                  <a:pt x="1606" y="4153"/>
                  <a:pt x="1635" y="4141"/>
                  <a:pt x="1646" y="4136"/>
                </a:cubicBezTo>
                <a:cubicBezTo>
                  <a:pt x="1640" y="4130"/>
                  <a:pt x="1623" y="4107"/>
                  <a:pt x="1618" y="4102"/>
                </a:cubicBezTo>
                <a:cubicBezTo>
                  <a:pt x="1527" y="4153"/>
                  <a:pt x="1493" y="4249"/>
                  <a:pt x="1430" y="4323"/>
                </a:cubicBezTo>
                <a:lnTo>
                  <a:pt x="1413" y="4300"/>
                </a:lnTo>
                <a:lnTo>
                  <a:pt x="1413" y="4300"/>
                </a:lnTo>
                <a:cubicBezTo>
                  <a:pt x="1419" y="4312"/>
                  <a:pt x="1425" y="4329"/>
                  <a:pt x="1430" y="4334"/>
                </a:cubicBezTo>
                <a:cubicBezTo>
                  <a:pt x="1396" y="4374"/>
                  <a:pt x="1368" y="4414"/>
                  <a:pt x="1357" y="4465"/>
                </a:cubicBezTo>
                <a:cubicBezTo>
                  <a:pt x="1322" y="4487"/>
                  <a:pt x="1300" y="4516"/>
                  <a:pt x="1317" y="4555"/>
                </a:cubicBezTo>
                <a:cubicBezTo>
                  <a:pt x="1311" y="4550"/>
                  <a:pt x="1288" y="4544"/>
                  <a:pt x="1283" y="4544"/>
                </a:cubicBezTo>
                <a:cubicBezTo>
                  <a:pt x="1288" y="4550"/>
                  <a:pt x="1305" y="4567"/>
                  <a:pt x="1317" y="4578"/>
                </a:cubicBezTo>
                <a:cubicBezTo>
                  <a:pt x="1305" y="4584"/>
                  <a:pt x="1277" y="4601"/>
                  <a:pt x="1260" y="4607"/>
                </a:cubicBezTo>
                <a:cubicBezTo>
                  <a:pt x="1266" y="4612"/>
                  <a:pt x="1271" y="4618"/>
                  <a:pt x="1271" y="4624"/>
                </a:cubicBezTo>
                <a:cubicBezTo>
                  <a:pt x="1317" y="4590"/>
                  <a:pt x="1374" y="4544"/>
                  <a:pt x="1362" y="4482"/>
                </a:cubicBezTo>
                <a:cubicBezTo>
                  <a:pt x="1374" y="4476"/>
                  <a:pt x="1402" y="4465"/>
                  <a:pt x="1413" y="4459"/>
                </a:cubicBezTo>
                <a:cubicBezTo>
                  <a:pt x="1430" y="4436"/>
                  <a:pt x="1442" y="4408"/>
                  <a:pt x="1459" y="4380"/>
                </a:cubicBezTo>
                <a:cubicBezTo>
                  <a:pt x="1470" y="4397"/>
                  <a:pt x="1493" y="4425"/>
                  <a:pt x="1504" y="4442"/>
                </a:cubicBezTo>
                <a:cubicBezTo>
                  <a:pt x="1493" y="4448"/>
                  <a:pt x="1470" y="4459"/>
                  <a:pt x="1459" y="4465"/>
                </a:cubicBezTo>
                <a:cubicBezTo>
                  <a:pt x="1470" y="4476"/>
                  <a:pt x="1481" y="4487"/>
                  <a:pt x="1493" y="4499"/>
                </a:cubicBezTo>
                <a:cubicBezTo>
                  <a:pt x="1493" y="4504"/>
                  <a:pt x="1487" y="4521"/>
                  <a:pt x="1487" y="4533"/>
                </a:cubicBezTo>
                <a:cubicBezTo>
                  <a:pt x="1476" y="4521"/>
                  <a:pt x="1453" y="4499"/>
                  <a:pt x="1442" y="4493"/>
                </a:cubicBezTo>
                <a:lnTo>
                  <a:pt x="1442" y="4493"/>
                </a:lnTo>
                <a:cubicBezTo>
                  <a:pt x="1442" y="4510"/>
                  <a:pt x="1453" y="4533"/>
                  <a:pt x="1459" y="4555"/>
                </a:cubicBezTo>
                <a:cubicBezTo>
                  <a:pt x="1447" y="4567"/>
                  <a:pt x="1442" y="4584"/>
                  <a:pt x="1436" y="4595"/>
                </a:cubicBezTo>
                <a:cubicBezTo>
                  <a:pt x="1436" y="4578"/>
                  <a:pt x="1447" y="4555"/>
                  <a:pt x="1436" y="4538"/>
                </a:cubicBezTo>
                <a:cubicBezTo>
                  <a:pt x="1379" y="4550"/>
                  <a:pt x="1430" y="4618"/>
                  <a:pt x="1413" y="4652"/>
                </a:cubicBezTo>
                <a:cubicBezTo>
                  <a:pt x="1396" y="4669"/>
                  <a:pt x="1362" y="4697"/>
                  <a:pt x="1345" y="4714"/>
                </a:cubicBezTo>
                <a:cubicBezTo>
                  <a:pt x="1345" y="4697"/>
                  <a:pt x="1340" y="4669"/>
                  <a:pt x="1340" y="4658"/>
                </a:cubicBezTo>
                <a:cubicBezTo>
                  <a:pt x="1334" y="4692"/>
                  <a:pt x="1322" y="4720"/>
                  <a:pt x="1294" y="4748"/>
                </a:cubicBezTo>
                <a:cubicBezTo>
                  <a:pt x="1311" y="4737"/>
                  <a:pt x="1334" y="4726"/>
                  <a:pt x="1351" y="4714"/>
                </a:cubicBezTo>
                <a:lnTo>
                  <a:pt x="1351" y="4714"/>
                </a:lnTo>
                <a:cubicBezTo>
                  <a:pt x="1356" y="4763"/>
                  <a:pt x="1328" y="4778"/>
                  <a:pt x="1295" y="4778"/>
                </a:cubicBezTo>
                <a:cubicBezTo>
                  <a:pt x="1289" y="4778"/>
                  <a:pt x="1283" y="4778"/>
                  <a:pt x="1277" y="4777"/>
                </a:cubicBezTo>
                <a:lnTo>
                  <a:pt x="1277" y="4777"/>
                </a:lnTo>
                <a:cubicBezTo>
                  <a:pt x="1283" y="4788"/>
                  <a:pt x="1288" y="4811"/>
                  <a:pt x="1294" y="4822"/>
                </a:cubicBezTo>
                <a:cubicBezTo>
                  <a:pt x="1271" y="4885"/>
                  <a:pt x="1237" y="4941"/>
                  <a:pt x="1209" y="5004"/>
                </a:cubicBezTo>
                <a:cubicBezTo>
                  <a:pt x="1203" y="4975"/>
                  <a:pt x="1198" y="4953"/>
                  <a:pt x="1186" y="4924"/>
                </a:cubicBezTo>
                <a:lnTo>
                  <a:pt x="1186" y="4924"/>
                </a:lnTo>
                <a:cubicBezTo>
                  <a:pt x="1175" y="4958"/>
                  <a:pt x="1186" y="4992"/>
                  <a:pt x="1209" y="5021"/>
                </a:cubicBezTo>
                <a:lnTo>
                  <a:pt x="1186" y="5021"/>
                </a:lnTo>
                <a:cubicBezTo>
                  <a:pt x="1186" y="5015"/>
                  <a:pt x="1186" y="5009"/>
                  <a:pt x="1181" y="4998"/>
                </a:cubicBezTo>
                <a:cubicBezTo>
                  <a:pt x="1176" y="4997"/>
                  <a:pt x="1172" y="4997"/>
                  <a:pt x="1168" y="4997"/>
                </a:cubicBezTo>
                <a:cubicBezTo>
                  <a:pt x="1151" y="4997"/>
                  <a:pt x="1148" y="5008"/>
                  <a:pt x="1152" y="5026"/>
                </a:cubicBezTo>
                <a:lnTo>
                  <a:pt x="1141" y="5026"/>
                </a:lnTo>
                <a:cubicBezTo>
                  <a:pt x="1147" y="5026"/>
                  <a:pt x="1152" y="5026"/>
                  <a:pt x="1152" y="5032"/>
                </a:cubicBezTo>
                <a:lnTo>
                  <a:pt x="1158" y="5032"/>
                </a:lnTo>
                <a:lnTo>
                  <a:pt x="1192" y="5049"/>
                </a:lnTo>
                <a:cubicBezTo>
                  <a:pt x="1175" y="5072"/>
                  <a:pt x="1164" y="5094"/>
                  <a:pt x="1158" y="5117"/>
                </a:cubicBezTo>
                <a:cubicBezTo>
                  <a:pt x="1152" y="5117"/>
                  <a:pt x="1152" y="5112"/>
                  <a:pt x="1147" y="5112"/>
                </a:cubicBezTo>
                <a:cubicBezTo>
                  <a:pt x="1152" y="5117"/>
                  <a:pt x="1152" y="5117"/>
                  <a:pt x="1152" y="5117"/>
                </a:cubicBezTo>
                <a:cubicBezTo>
                  <a:pt x="1147" y="5134"/>
                  <a:pt x="1141" y="5151"/>
                  <a:pt x="1135" y="5168"/>
                </a:cubicBezTo>
                <a:cubicBezTo>
                  <a:pt x="1130" y="5163"/>
                  <a:pt x="1118" y="5146"/>
                  <a:pt x="1113" y="5134"/>
                </a:cubicBezTo>
                <a:cubicBezTo>
                  <a:pt x="1101" y="5146"/>
                  <a:pt x="1090" y="5163"/>
                  <a:pt x="1084" y="5174"/>
                </a:cubicBezTo>
                <a:cubicBezTo>
                  <a:pt x="1088" y="5173"/>
                  <a:pt x="1092" y="5173"/>
                  <a:pt x="1096" y="5173"/>
                </a:cubicBezTo>
                <a:cubicBezTo>
                  <a:pt x="1125" y="5173"/>
                  <a:pt x="1129" y="5193"/>
                  <a:pt x="1124" y="5214"/>
                </a:cubicBezTo>
                <a:cubicBezTo>
                  <a:pt x="1118" y="5219"/>
                  <a:pt x="1113" y="5219"/>
                  <a:pt x="1107" y="5219"/>
                </a:cubicBezTo>
                <a:cubicBezTo>
                  <a:pt x="1107" y="5225"/>
                  <a:pt x="1113" y="5236"/>
                  <a:pt x="1118" y="5242"/>
                </a:cubicBezTo>
                <a:cubicBezTo>
                  <a:pt x="1113" y="5248"/>
                  <a:pt x="1107" y="5253"/>
                  <a:pt x="1107" y="5259"/>
                </a:cubicBezTo>
                <a:cubicBezTo>
                  <a:pt x="1101" y="5270"/>
                  <a:pt x="1096" y="5282"/>
                  <a:pt x="1096" y="5293"/>
                </a:cubicBezTo>
                <a:lnTo>
                  <a:pt x="1061" y="5293"/>
                </a:lnTo>
                <a:cubicBezTo>
                  <a:pt x="1022" y="5378"/>
                  <a:pt x="965" y="5458"/>
                  <a:pt x="942" y="5554"/>
                </a:cubicBezTo>
                <a:cubicBezTo>
                  <a:pt x="920" y="5571"/>
                  <a:pt x="891" y="5594"/>
                  <a:pt x="863" y="5605"/>
                </a:cubicBezTo>
                <a:cubicBezTo>
                  <a:pt x="863" y="5543"/>
                  <a:pt x="903" y="5497"/>
                  <a:pt x="942" y="5458"/>
                </a:cubicBezTo>
                <a:cubicBezTo>
                  <a:pt x="942" y="5446"/>
                  <a:pt x="942" y="5429"/>
                  <a:pt x="937" y="5424"/>
                </a:cubicBezTo>
                <a:cubicBezTo>
                  <a:pt x="1010" y="5367"/>
                  <a:pt x="1010" y="5276"/>
                  <a:pt x="1073" y="5219"/>
                </a:cubicBezTo>
                <a:cubicBezTo>
                  <a:pt x="1079" y="5185"/>
                  <a:pt x="1084" y="5151"/>
                  <a:pt x="1079" y="5117"/>
                </a:cubicBezTo>
                <a:lnTo>
                  <a:pt x="1079" y="5117"/>
                </a:lnTo>
                <a:cubicBezTo>
                  <a:pt x="1073" y="5140"/>
                  <a:pt x="1067" y="5163"/>
                  <a:pt x="1061" y="5185"/>
                </a:cubicBezTo>
                <a:cubicBezTo>
                  <a:pt x="942" y="5299"/>
                  <a:pt x="903" y="5475"/>
                  <a:pt x="801" y="5611"/>
                </a:cubicBezTo>
                <a:cubicBezTo>
                  <a:pt x="819" y="5608"/>
                  <a:pt x="838" y="5607"/>
                  <a:pt x="857" y="5607"/>
                </a:cubicBezTo>
                <a:cubicBezTo>
                  <a:pt x="883" y="5607"/>
                  <a:pt x="908" y="5610"/>
                  <a:pt x="931" y="5616"/>
                </a:cubicBezTo>
                <a:lnTo>
                  <a:pt x="908" y="5690"/>
                </a:lnTo>
                <a:lnTo>
                  <a:pt x="857" y="5690"/>
                </a:lnTo>
                <a:cubicBezTo>
                  <a:pt x="857" y="5696"/>
                  <a:pt x="857" y="5707"/>
                  <a:pt x="857" y="5713"/>
                </a:cubicBezTo>
                <a:cubicBezTo>
                  <a:pt x="869" y="5707"/>
                  <a:pt x="891" y="5702"/>
                  <a:pt x="903" y="5696"/>
                </a:cubicBezTo>
                <a:lnTo>
                  <a:pt x="903" y="5696"/>
                </a:lnTo>
                <a:cubicBezTo>
                  <a:pt x="886" y="5753"/>
                  <a:pt x="863" y="5815"/>
                  <a:pt x="818" y="5855"/>
                </a:cubicBezTo>
                <a:cubicBezTo>
                  <a:pt x="818" y="5860"/>
                  <a:pt x="823" y="5872"/>
                  <a:pt x="823" y="5883"/>
                </a:cubicBezTo>
                <a:cubicBezTo>
                  <a:pt x="806" y="5923"/>
                  <a:pt x="789" y="5963"/>
                  <a:pt x="772" y="6008"/>
                </a:cubicBezTo>
                <a:cubicBezTo>
                  <a:pt x="763" y="6004"/>
                  <a:pt x="755" y="6001"/>
                  <a:pt x="746" y="6001"/>
                </a:cubicBezTo>
                <a:cubicBezTo>
                  <a:pt x="734" y="6001"/>
                  <a:pt x="722" y="6008"/>
                  <a:pt x="715" y="6025"/>
                </a:cubicBezTo>
                <a:lnTo>
                  <a:pt x="766" y="6025"/>
                </a:lnTo>
                <a:cubicBezTo>
                  <a:pt x="738" y="6087"/>
                  <a:pt x="715" y="6150"/>
                  <a:pt x="698" y="6212"/>
                </a:cubicBezTo>
                <a:lnTo>
                  <a:pt x="636" y="6201"/>
                </a:lnTo>
                <a:lnTo>
                  <a:pt x="636" y="6201"/>
                </a:lnTo>
                <a:cubicBezTo>
                  <a:pt x="636" y="6212"/>
                  <a:pt x="642" y="6241"/>
                  <a:pt x="647" y="6252"/>
                </a:cubicBezTo>
                <a:cubicBezTo>
                  <a:pt x="653" y="6246"/>
                  <a:pt x="676" y="6241"/>
                  <a:pt x="681" y="6235"/>
                </a:cubicBezTo>
                <a:lnTo>
                  <a:pt x="681" y="6235"/>
                </a:lnTo>
                <a:cubicBezTo>
                  <a:pt x="676" y="6263"/>
                  <a:pt x="670" y="6292"/>
                  <a:pt x="664" y="6320"/>
                </a:cubicBezTo>
                <a:cubicBezTo>
                  <a:pt x="647" y="6320"/>
                  <a:pt x="625" y="6326"/>
                  <a:pt x="608" y="6326"/>
                </a:cubicBezTo>
                <a:cubicBezTo>
                  <a:pt x="596" y="6365"/>
                  <a:pt x="579" y="6411"/>
                  <a:pt x="579" y="6451"/>
                </a:cubicBezTo>
                <a:cubicBezTo>
                  <a:pt x="596" y="6416"/>
                  <a:pt x="608" y="6377"/>
                  <a:pt x="636" y="6348"/>
                </a:cubicBezTo>
                <a:lnTo>
                  <a:pt x="636" y="6348"/>
                </a:lnTo>
                <a:cubicBezTo>
                  <a:pt x="636" y="6405"/>
                  <a:pt x="608" y="6451"/>
                  <a:pt x="585" y="6502"/>
                </a:cubicBezTo>
                <a:cubicBezTo>
                  <a:pt x="579" y="6502"/>
                  <a:pt x="562" y="6496"/>
                  <a:pt x="557" y="6496"/>
                </a:cubicBezTo>
                <a:cubicBezTo>
                  <a:pt x="545" y="6519"/>
                  <a:pt x="540" y="6547"/>
                  <a:pt x="534" y="6570"/>
                </a:cubicBezTo>
                <a:cubicBezTo>
                  <a:pt x="551" y="6547"/>
                  <a:pt x="568" y="6524"/>
                  <a:pt x="585" y="6507"/>
                </a:cubicBezTo>
                <a:lnTo>
                  <a:pt x="585" y="6507"/>
                </a:lnTo>
                <a:cubicBezTo>
                  <a:pt x="562" y="6609"/>
                  <a:pt x="528" y="6712"/>
                  <a:pt x="500" y="6814"/>
                </a:cubicBezTo>
                <a:cubicBezTo>
                  <a:pt x="500" y="6802"/>
                  <a:pt x="488" y="6780"/>
                  <a:pt x="483" y="6768"/>
                </a:cubicBezTo>
                <a:cubicBezTo>
                  <a:pt x="471" y="6780"/>
                  <a:pt x="460" y="6797"/>
                  <a:pt x="449" y="6808"/>
                </a:cubicBezTo>
                <a:cubicBezTo>
                  <a:pt x="449" y="6865"/>
                  <a:pt x="483" y="6916"/>
                  <a:pt x="460" y="6967"/>
                </a:cubicBezTo>
                <a:cubicBezTo>
                  <a:pt x="454" y="6938"/>
                  <a:pt x="443" y="6910"/>
                  <a:pt x="437" y="6882"/>
                </a:cubicBezTo>
                <a:cubicBezTo>
                  <a:pt x="420" y="6961"/>
                  <a:pt x="381" y="7046"/>
                  <a:pt x="403" y="7126"/>
                </a:cubicBezTo>
                <a:lnTo>
                  <a:pt x="381" y="7126"/>
                </a:lnTo>
                <a:cubicBezTo>
                  <a:pt x="381" y="7131"/>
                  <a:pt x="386" y="7143"/>
                  <a:pt x="386" y="7154"/>
                </a:cubicBezTo>
                <a:lnTo>
                  <a:pt x="358" y="7160"/>
                </a:lnTo>
                <a:lnTo>
                  <a:pt x="364" y="7171"/>
                </a:lnTo>
                <a:cubicBezTo>
                  <a:pt x="375" y="7165"/>
                  <a:pt x="398" y="7154"/>
                  <a:pt x="409" y="7148"/>
                </a:cubicBezTo>
                <a:lnTo>
                  <a:pt x="409" y="7148"/>
                </a:lnTo>
                <a:cubicBezTo>
                  <a:pt x="403" y="7165"/>
                  <a:pt x="392" y="7194"/>
                  <a:pt x="386" y="7205"/>
                </a:cubicBezTo>
                <a:cubicBezTo>
                  <a:pt x="381" y="7205"/>
                  <a:pt x="358" y="7199"/>
                  <a:pt x="352" y="7199"/>
                </a:cubicBezTo>
                <a:cubicBezTo>
                  <a:pt x="352" y="7211"/>
                  <a:pt x="358" y="7228"/>
                  <a:pt x="364" y="7239"/>
                </a:cubicBezTo>
                <a:cubicBezTo>
                  <a:pt x="369" y="7234"/>
                  <a:pt x="381" y="7228"/>
                  <a:pt x="386" y="7228"/>
                </a:cubicBezTo>
                <a:cubicBezTo>
                  <a:pt x="392" y="7290"/>
                  <a:pt x="364" y="7358"/>
                  <a:pt x="352" y="7421"/>
                </a:cubicBezTo>
                <a:cubicBezTo>
                  <a:pt x="347" y="7415"/>
                  <a:pt x="324" y="7409"/>
                  <a:pt x="313" y="7404"/>
                </a:cubicBezTo>
                <a:lnTo>
                  <a:pt x="313" y="7404"/>
                </a:lnTo>
                <a:cubicBezTo>
                  <a:pt x="330" y="7415"/>
                  <a:pt x="341" y="7421"/>
                  <a:pt x="358" y="7426"/>
                </a:cubicBezTo>
                <a:cubicBezTo>
                  <a:pt x="347" y="7466"/>
                  <a:pt x="341" y="7500"/>
                  <a:pt x="335" y="7540"/>
                </a:cubicBezTo>
                <a:cubicBezTo>
                  <a:pt x="330" y="7506"/>
                  <a:pt x="324" y="7477"/>
                  <a:pt x="307" y="7449"/>
                </a:cubicBezTo>
                <a:cubicBezTo>
                  <a:pt x="307" y="7477"/>
                  <a:pt x="296" y="7500"/>
                  <a:pt x="267" y="7512"/>
                </a:cubicBezTo>
                <a:cubicBezTo>
                  <a:pt x="279" y="7512"/>
                  <a:pt x="290" y="7517"/>
                  <a:pt x="296" y="7523"/>
                </a:cubicBezTo>
                <a:cubicBezTo>
                  <a:pt x="261" y="7608"/>
                  <a:pt x="256" y="7704"/>
                  <a:pt x="233" y="7801"/>
                </a:cubicBezTo>
                <a:cubicBezTo>
                  <a:pt x="250" y="7795"/>
                  <a:pt x="273" y="7790"/>
                  <a:pt x="284" y="7790"/>
                </a:cubicBezTo>
                <a:cubicBezTo>
                  <a:pt x="279" y="7875"/>
                  <a:pt x="267" y="7960"/>
                  <a:pt x="250" y="8045"/>
                </a:cubicBezTo>
                <a:cubicBezTo>
                  <a:pt x="233" y="7999"/>
                  <a:pt x="239" y="7948"/>
                  <a:pt x="250" y="7903"/>
                </a:cubicBezTo>
                <a:lnTo>
                  <a:pt x="250" y="7903"/>
                </a:lnTo>
                <a:cubicBezTo>
                  <a:pt x="171" y="7920"/>
                  <a:pt x="227" y="8243"/>
                  <a:pt x="159" y="8323"/>
                </a:cubicBezTo>
                <a:cubicBezTo>
                  <a:pt x="137" y="8312"/>
                  <a:pt x="114" y="8300"/>
                  <a:pt x="97" y="8289"/>
                </a:cubicBezTo>
                <a:cubicBezTo>
                  <a:pt x="103" y="8289"/>
                  <a:pt x="120" y="8283"/>
                  <a:pt x="125" y="8283"/>
                </a:cubicBezTo>
                <a:cubicBezTo>
                  <a:pt x="131" y="8255"/>
                  <a:pt x="142" y="8238"/>
                  <a:pt x="171" y="8232"/>
                </a:cubicBezTo>
                <a:cubicBezTo>
                  <a:pt x="159" y="8209"/>
                  <a:pt x="148" y="8192"/>
                  <a:pt x="142" y="8170"/>
                </a:cubicBezTo>
                <a:lnTo>
                  <a:pt x="142" y="8170"/>
                </a:lnTo>
                <a:lnTo>
                  <a:pt x="182" y="8175"/>
                </a:lnTo>
                <a:cubicBezTo>
                  <a:pt x="176" y="8170"/>
                  <a:pt x="154" y="8158"/>
                  <a:pt x="148" y="8153"/>
                </a:cubicBezTo>
                <a:cubicBezTo>
                  <a:pt x="159" y="8068"/>
                  <a:pt x="171" y="7971"/>
                  <a:pt x="108" y="7903"/>
                </a:cubicBezTo>
                <a:cubicBezTo>
                  <a:pt x="108" y="8016"/>
                  <a:pt x="86" y="8130"/>
                  <a:pt x="80" y="8243"/>
                </a:cubicBezTo>
                <a:cubicBezTo>
                  <a:pt x="74" y="8243"/>
                  <a:pt x="63" y="8255"/>
                  <a:pt x="57" y="8260"/>
                </a:cubicBezTo>
                <a:cubicBezTo>
                  <a:pt x="86" y="8289"/>
                  <a:pt x="63" y="8329"/>
                  <a:pt x="46" y="8357"/>
                </a:cubicBezTo>
                <a:cubicBezTo>
                  <a:pt x="80" y="8419"/>
                  <a:pt x="46" y="8487"/>
                  <a:pt x="46" y="8556"/>
                </a:cubicBezTo>
                <a:lnTo>
                  <a:pt x="23" y="8561"/>
                </a:lnTo>
                <a:cubicBezTo>
                  <a:pt x="35" y="8561"/>
                  <a:pt x="46" y="8573"/>
                  <a:pt x="52" y="8573"/>
                </a:cubicBezTo>
                <a:cubicBezTo>
                  <a:pt x="52" y="8646"/>
                  <a:pt x="35" y="8720"/>
                  <a:pt x="52" y="8794"/>
                </a:cubicBezTo>
                <a:cubicBezTo>
                  <a:pt x="63" y="8822"/>
                  <a:pt x="40" y="8845"/>
                  <a:pt x="29" y="8868"/>
                </a:cubicBezTo>
                <a:cubicBezTo>
                  <a:pt x="40" y="8879"/>
                  <a:pt x="52" y="8890"/>
                  <a:pt x="63" y="8902"/>
                </a:cubicBezTo>
                <a:cubicBezTo>
                  <a:pt x="52" y="8907"/>
                  <a:pt x="35" y="8913"/>
                  <a:pt x="23" y="8913"/>
                </a:cubicBezTo>
                <a:cubicBezTo>
                  <a:pt x="52" y="9123"/>
                  <a:pt x="0" y="9321"/>
                  <a:pt x="6" y="9526"/>
                </a:cubicBezTo>
                <a:cubicBezTo>
                  <a:pt x="35" y="9560"/>
                  <a:pt x="6" y="9599"/>
                  <a:pt x="0" y="9639"/>
                </a:cubicBezTo>
                <a:cubicBezTo>
                  <a:pt x="12" y="9685"/>
                  <a:pt x="18" y="9736"/>
                  <a:pt x="18" y="9787"/>
                </a:cubicBezTo>
                <a:lnTo>
                  <a:pt x="35" y="9815"/>
                </a:lnTo>
                <a:cubicBezTo>
                  <a:pt x="23" y="9838"/>
                  <a:pt x="18" y="9860"/>
                  <a:pt x="12" y="9883"/>
                </a:cubicBezTo>
                <a:cubicBezTo>
                  <a:pt x="18" y="9906"/>
                  <a:pt x="23" y="9923"/>
                  <a:pt x="29" y="9946"/>
                </a:cubicBezTo>
                <a:cubicBezTo>
                  <a:pt x="23" y="9951"/>
                  <a:pt x="12" y="9963"/>
                  <a:pt x="6" y="9968"/>
                </a:cubicBezTo>
                <a:lnTo>
                  <a:pt x="29" y="9968"/>
                </a:lnTo>
                <a:cubicBezTo>
                  <a:pt x="23" y="10008"/>
                  <a:pt x="23" y="10042"/>
                  <a:pt x="29" y="10076"/>
                </a:cubicBezTo>
                <a:cubicBezTo>
                  <a:pt x="23" y="10082"/>
                  <a:pt x="12" y="10082"/>
                  <a:pt x="12" y="10087"/>
                </a:cubicBezTo>
                <a:cubicBezTo>
                  <a:pt x="18" y="10093"/>
                  <a:pt x="29" y="10104"/>
                  <a:pt x="35" y="10110"/>
                </a:cubicBezTo>
                <a:cubicBezTo>
                  <a:pt x="12" y="10178"/>
                  <a:pt x="63" y="10246"/>
                  <a:pt x="46" y="10314"/>
                </a:cubicBezTo>
                <a:cubicBezTo>
                  <a:pt x="97" y="10405"/>
                  <a:pt x="69" y="10519"/>
                  <a:pt x="97" y="10621"/>
                </a:cubicBezTo>
                <a:cubicBezTo>
                  <a:pt x="103" y="10626"/>
                  <a:pt x="120" y="10632"/>
                  <a:pt x="131" y="10638"/>
                </a:cubicBezTo>
                <a:cubicBezTo>
                  <a:pt x="125" y="10643"/>
                  <a:pt x="108" y="10660"/>
                  <a:pt x="103" y="10666"/>
                </a:cubicBezTo>
                <a:cubicBezTo>
                  <a:pt x="131" y="10791"/>
                  <a:pt x="108" y="10921"/>
                  <a:pt x="159" y="11035"/>
                </a:cubicBezTo>
                <a:lnTo>
                  <a:pt x="193" y="11035"/>
                </a:lnTo>
                <a:cubicBezTo>
                  <a:pt x="182" y="10973"/>
                  <a:pt x="171" y="10916"/>
                  <a:pt x="154" y="10859"/>
                </a:cubicBezTo>
                <a:cubicBezTo>
                  <a:pt x="159" y="10853"/>
                  <a:pt x="165" y="10842"/>
                  <a:pt x="171" y="10836"/>
                </a:cubicBezTo>
                <a:cubicBezTo>
                  <a:pt x="137" y="10751"/>
                  <a:pt x="148" y="10655"/>
                  <a:pt x="137" y="10564"/>
                </a:cubicBezTo>
                <a:cubicBezTo>
                  <a:pt x="131" y="10558"/>
                  <a:pt x="114" y="10553"/>
                  <a:pt x="108" y="10547"/>
                </a:cubicBezTo>
                <a:cubicBezTo>
                  <a:pt x="114" y="10524"/>
                  <a:pt x="120" y="10502"/>
                  <a:pt x="131" y="10479"/>
                </a:cubicBezTo>
                <a:lnTo>
                  <a:pt x="86" y="10439"/>
                </a:lnTo>
                <a:cubicBezTo>
                  <a:pt x="97" y="10439"/>
                  <a:pt x="114" y="10428"/>
                  <a:pt x="120" y="10428"/>
                </a:cubicBezTo>
                <a:cubicBezTo>
                  <a:pt x="114" y="10417"/>
                  <a:pt x="103" y="10394"/>
                  <a:pt x="97" y="10388"/>
                </a:cubicBezTo>
                <a:cubicBezTo>
                  <a:pt x="114" y="10377"/>
                  <a:pt x="131" y="10365"/>
                  <a:pt x="148" y="10354"/>
                </a:cubicBezTo>
                <a:lnTo>
                  <a:pt x="148" y="10354"/>
                </a:lnTo>
                <a:cubicBezTo>
                  <a:pt x="137" y="10360"/>
                  <a:pt x="120" y="10360"/>
                  <a:pt x="108" y="10360"/>
                </a:cubicBezTo>
                <a:cubicBezTo>
                  <a:pt x="103" y="10207"/>
                  <a:pt x="103" y="10053"/>
                  <a:pt x="86" y="9900"/>
                </a:cubicBezTo>
                <a:lnTo>
                  <a:pt x="86" y="9900"/>
                </a:lnTo>
                <a:lnTo>
                  <a:pt x="171" y="9923"/>
                </a:lnTo>
                <a:cubicBezTo>
                  <a:pt x="159" y="9923"/>
                  <a:pt x="137" y="9929"/>
                  <a:pt x="125" y="9929"/>
                </a:cubicBezTo>
                <a:cubicBezTo>
                  <a:pt x="125" y="10002"/>
                  <a:pt x="137" y="10076"/>
                  <a:pt x="148" y="10150"/>
                </a:cubicBezTo>
                <a:lnTo>
                  <a:pt x="182" y="10133"/>
                </a:lnTo>
                <a:cubicBezTo>
                  <a:pt x="205" y="10235"/>
                  <a:pt x="216" y="10337"/>
                  <a:pt x="216" y="10439"/>
                </a:cubicBezTo>
                <a:cubicBezTo>
                  <a:pt x="188" y="10422"/>
                  <a:pt x="176" y="10394"/>
                  <a:pt x="176" y="10360"/>
                </a:cubicBezTo>
                <a:lnTo>
                  <a:pt x="171" y="10360"/>
                </a:lnTo>
                <a:lnTo>
                  <a:pt x="171" y="10428"/>
                </a:lnTo>
                <a:cubicBezTo>
                  <a:pt x="193" y="10439"/>
                  <a:pt x="210" y="10445"/>
                  <a:pt x="233" y="10451"/>
                </a:cubicBezTo>
                <a:cubicBezTo>
                  <a:pt x="227" y="10479"/>
                  <a:pt x="193" y="10468"/>
                  <a:pt x="176" y="10473"/>
                </a:cubicBezTo>
                <a:cubicBezTo>
                  <a:pt x="188" y="10519"/>
                  <a:pt x="193" y="10570"/>
                  <a:pt x="205" y="10615"/>
                </a:cubicBezTo>
                <a:cubicBezTo>
                  <a:pt x="210" y="10587"/>
                  <a:pt x="222" y="10564"/>
                  <a:pt x="227" y="10541"/>
                </a:cubicBezTo>
                <a:lnTo>
                  <a:pt x="227" y="10541"/>
                </a:lnTo>
                <a:cubicBezTo>
                  <a:pt x="227" y="10598"/>
                  <a:pt x="284" y="10678"/>
                  <a:pt x="222" y="10717"/>
                </a:cubicBezTo>
                <a:cubicBezTo>
                  <a:pt x="227" y="10751"/>
                  <a:pt x="233" y="10785"/>
                  <a:pt x="239" y="10819"/>
                </a:cubicBezTo>
                <a:cubicBezTo>
                  <a:pt x="239" y="10797"/>
                  <a:pt x="239" y="10780"/>
                  <a:pt x="239" y="10757"/>
                </a:cubicBezTo>
                <a:lnTo>
                  <a:pt x="256" y="10757"/>
                </a:lnTo>
                <a:cubicBezTo>
                  <a:pt x="261" y="10785"/>
                  <a:pt x="267" y="10819"/>
                  <a:pt x="273" y="10848"/>
                </a:cubicBezTo>
                <a:cubicBezTo>
                  <a:pt x="261" y="10848"/>
                  <a:pt x="244" y="10853"/>
                  <a:pt x="239" y="10853"/>
                </a:cubicBezTo>
                <a:cubicBezTo>
                  <a:pt x="279" y="10853"/>
                  <a:pt x="279" y="10882"/>
                  <a:pt x="273" y="10910"/>
                </a:cubicBezTo>
                <a:cubicBezTo>
                  <a:pt x="261" y="10910"/>
                  <a:pt x="244" y="10904"/>
                  <a:pt x="233" y="10904"/>
                </a:cubicBezTo>
                <a:cubicBezTo>
                  <a:pt x="261" y="10995"/>
                  <a:pt x="273" y="11086"/>
                  <a:pt x="290" y="11182"/>
                </a:cubicBezTo>
                <a:cubicBezTo>
                  <a:pt x="290" y="11165"/>
                  <a:pt x="290" y="11143"/>
                  <a:pt x="290" y="11131"/>
                </a:cubicBezTo>
                <a:lnTo>
                  <a:pt x="318" y="11120"/>
                </a:lnTo>
                <a:cubicBezTo>
                  <a:pt x="324" y="11154"/>
                  <a:pt x="330" y="11188"/>
                  <a:pt x="335" y="11222"/>
                </a:cubicBezTo>
                <a:cubicBezTo>
                  <a:pt x="330" y="11217"/>
                  <a:pt x="307" y="11217"/>
                  <a:pt x="301" y="11217"/>
                </a:cubicBezTo>
                <a:cubicBezTo>
                  <a:pt x="313" y="11330"/>
                  <a:pt x="330" y="11443"/>
                  <a:pt x="369" y="11551"/>
                </a:cubicBezTo>
                <a:cubicBezTo>
                  <a:pt x="369" y="11489"/>
                  <a:pt x="347" y="11432"/>
                  <a:pt x="352" y="11370"/>
                </a:cubicBezTo>
                <a:lnTo>
                  <a:pt x="352" y="11370"/>
                </a:lnTo>
                <a:cubicBezTo>
                  <a:pt x="392" y="11455"/>
                  <a:pt x="403" y="11546"/>
                  <a:pt x="415" y="11642"/>
                </a:cubicBezTo>
                <a:cubicBezTo>
                  <a:pt x="409" y="11648"/>
                  <a:pt x="403" y="11653"/>
                  <a:pt x="403" y="11659"/>
                </a:cubicBezTo>
                <a:cubicBezTo>
                  <a:pt x="386" y="11687"/>
                  <a:pt x="398" y="11721"/>
                  <a:pt x="409" y="11750"/>
                </a:cubicBezTo>
                <a:cubicBezTo>
                  <a:pt x="432" y="11727"/>
                  <a:pt x="426" y="11699"/>
                  <a:pt x="426" y="11665"/>
                </a:cubicBezTo>
                <a:lnTo>
                  <a:pt x="426" y="11665"/>
                </a:lnTo>
                <a:cubicBezTo>
                  <a:pt x="449" y="11704"/>
                  <a:pt x="454" y="11744"/>
                  <a:pt x="466" y="11784"/>
                </a:cubicBezTo>
                <a:lnTo>
                  <a:pt x="420" y="11784"/>
                </a:lnTo>
                <a:cubicBezTo>
                  <a:pt x="432" y="11818"/>
                  <a:pt x="437" y="11846"/>
                  <a:pt x="449" y="11880"/>
                </a:cubicBezTo>
                <a:cubicBezTo>
                  <a:pt x="454" y="11858"/>
                  <a:pt x="460" y="11835"/>
                  <a:pt x="471" y="11818"/>
                </a:cubicBezTo>
                <a:cubicBezTo>
                  <a:pt x="483" y="11869"/>
                  <a:pt x="488" y="11920"/>
                  <a:pt x="500" y="11971"/>
                </a:cubicBezTo>
                <a:cubicBezTo>
                  <a:pt x="483" y="11977"/>
                  <a:pt x="460" y="11988"/>
                  <a:pt x="443" y="11999"/>
                </a:cubicBezTo>
                <a:cubicBezTo>
                  <a:pt x="528" y="12045"/>
                  <a:pt x="505" y="12175"/>
                  <a:pt x="568" y="12243"/>
                </a:cubicBezTo>
                <a:cubicBezTo>
                  <a:pt x="562" y="12232"/>
                  <a:pt x="557" y="12204"/>
                  <a:pt x="551" y="12192"/>
                </a:cubicBezTo>
                <a:cubicBezTo>
                  <a:pt x="562" y="12192"/>
                  <a:pt x="574" y="12187"/>
                  <a:pt x="579" y="12181"/>
                </a:cubicBezTo>
                <a:cubicBezTo>
                  <a:pt x="579" y="12198"/>
                  <a:pt x="585" y="12226"/>
                  <a:pt x="585" y="12238"/>
                </a:cubicBezTo>
                <a:cubicBezTo>
                  <a:pt x="596" y="12249"/>
                  <a:pt x="602" y="12260"/>
                  <a:pt x="613" y="12272"/>
                </a:cubicBezTo>
                <a:cubicBezTo>
                  <a:pt x="602" y="12272"/>
                  <a:pt x="574" y="12278"/>
                  <a:pt x="557" y="12278"/>
                </a:cubicBezTo>
                <a:cubicBezTo>
                  <a:pt x="568" y="12312"/>
                  <a:pt x="574" y="12351"/>
                  <a:pt x="608" y="12368"/>
                </a:cubicBezTo>
                <a:cubicBezTo>
                  <a:pt x="619" y="12408"/>
                  <a:pt x="625" y="12448"/>
                  <a:pt x="625" y="12493"/>
                </a:cubicBezTo>
                <a:cubicBezTo>
                  <a:pt x="636" y="12499"/>
                  <a:pt x="647" y="12510"/>
                  <a:pt x="653" y="12521"/>
                </a:cubicBezTo>
                <a:cubicBezTo>
                  <a:pt x="659" y="12567"/>
                  <a:pt x="670" y="12612"/>
                  <a:pt x="693" y="12658"/>
                </a:cubicBezTo>
                <a:cubicBezTo>
                  <a:pt x="681" y="12652"/>
                  <a:pt x="659" y="12635"/>
                  <a:pt x="647" y="12629"/>
                </a:cubicBezTo>
                <a:lnTo>
                  <a:pt x="647" y="12629"/>
                </a:lnTo>
                <a:cubicBezTo>
                  <a:pt x="687" y="12663"/>
                  <a:pt x="704" y="12720"/>
                  <a:pt x="744" y="12748"/>
                </a:cubicBezTo>
                <a:cubicBezTo>
                  <a:pt x="732" y="12703"/>
                  <a:pt x="721" y="12663"/>
                  <a:pt x="715" y="12618"/>
                </a:cubicBezTo>
                <a:lnTo>
                  <a:pt x="715" y="12618"/>
                </a:lnTo>
                <a:cubicBezTo>
                  <a:pt x="783" y="12748"/>
                  <a:pt x="835" y="12890"/>
                  <a:pt x="874" y="13038"/>
                </a:cubicBezTo>
                <a:cubicBezTo>
                  <a:pt x="863" y="13009"/>
                  <a:pt x="852" y="12987"/>
                  <a:pt x="835" y="12964"/>
                </a:cubicBezTo>
                <a:cubicBezTo>
                  <a:pt x="818" y="12987"/>
                  <a:pt x="823" y="13015"/>
                  <a:pt x="823" y="13043"/>
                </a:cubicBezTo>
                <a:cubicBezTo>
                  <a:pt x="846" y="13066"/>
                  <a:pt x="863" y="13089"/>
                  <a:pt x="880" y="13112"/>
                </a:cubicBezTo>
                <a:cubicBezTo>
                  <a:pt x="874" y="13117"/>
                  <a:pt x="863" y="13129"/>
                  <a:pt x="857" y="13134"/>
                </a:cubicBezTo>
                <a:cubicBezTo>
                  <a:pt x="890" y="13140"/>
                  <a:pt x="956" y="13248"/>
                  <a:pt x="901" y="13248"/>
                </a:cubicBezTo>
                <a:cubicBezTo>
                  <a:pt x="900" y="13248"/>
                  <a:pt x="898" y="13248"/>
                  <a:pt x="897" y="13248"/>
                </a:cubicBezTo>
                <a:cubicBezTo>
                  <a:pt x="812" y="13134"/>
                  <a:pt x="789" y="12981"/>
                  <a:pt x="698" y="12873"/>
                </a:cubicBezTo>
                <a:cubicBezTo>
                  <a:pt x="704" y="12868"/>
                  <a:pt x="710" y="12856"/>
                  <a:pt x="710" y="12851"/>
                </a:cubicBezTo>
                <a:cubicBezTo>
                  <a:pt x="670" y="12771"/>
                  <a:pt x="653" y="12686"/>
                  <a:pt x="625" y="12607"/>
                </a:cubicBezTo>
                <a:cubicBezTo>
                  <a:pt x="608" y="12612"/>
                  <a:pt x="574" y="12618"/>
                  <a:pt x="557" y="12618"/>
                </a:cubicBezTo>
                <a:cubicBezTo>
                  <a:pt x="568" y="12663"/>
                  <a:pt x="591" y="12709"/>
                  <a:pt x="642" y="12720"/>
                </a:cubicBezTo>
                <a:cubicBezTo>
                  <a:pt x="647" y="12737"/>
                  <a:pt x="647" y="12760"/>
                  <a:pt x="647" y="12777"/>
                </a:cubicBezTo>
                <a:cubicBezTo>
                  <a:pt x="630" y="12817"/>
                  <a:pt x="676" y="12851"/>
                  <a:pt x="687" y="12890"/>
                </a:cubicBezTo>
                <a:lnTo>
                  <a:pt x="647" y="12896"/>
                </a:lnTo>
                <a:cubicBezTo>
                  <a:pt x="659" y="12896"/>
                  <a:pt x="676" y="12902"/>
                  <a:pt x="687" y="12902"/>
                </a:cubicBezTo>
                <a:cubicBezTo>
                  <a:pt x="681" y="12924"/>
                  <a:pt x="676" y="12958"/>
                  <a:pt x="670" y="12981"/>
                </a:cubicBezTo>
                <a:cubicBezTo>
                  <a:pt x="687" y="12987"/>
                  <a:pt x="704" y="12998"/>
                  <a:pt x="727" y="13004"/>
                </a:cubicBezTo>
                <a:cubicBezTo>
                  <a:pt x="715" y="13015"/>
                  <a:pt x="704" y="13038"/>
                  <a:pt x="698" y="13049"/>
                </a:cubicBezTo>
                <a:cubicBezTo>
                  <a:pt x="704" y="13043"/>
                  <a:pt x="721" y="13038"/>
                  <a:pt x="727" y="13032"/>
                </a:cubicBezTo>
                <a:cubicBezTo>
                  <a:pt x="732" y="13066"/>
                  <a:pt x="755" y="13100"/>
                  <a:pt x="732" y="13134"/>
                </a:cubicBezTo>
                <a:cubicBezTo>
                  <a:pt x="738" y="13129"/>
                  <a:pt x="749" y="13123"/>
                  <a:pt x="755" y="13117"/>
                </a:cubicBezTo>
                <a:cubicBezTo>
                  <a:pt x="789" y="13214"/>
                  <a:pt x="846" y="13299"/>
                  <a:pt x="886" y="13390"/>
                </a:cubicBezTo>
                <a:lnTo>
                  <a:pt x="852" y="13384"/>
                </a:lnTo>
                <a:lnTo>
                  <a:pt x="852" y="13384"/>
                </a:lnTo>
                <a:cubicBezTo>
                  <a:pt x="908" y="13401"/>
                  <a:pt x="959" y="13492"/>
                  <a:pt x="937" y="13548"/>
                </a:cubicBezTo>
                <a:cubicBezTo>
                  <a:pt x="931" y="13577"/>
                  <a:pt x="971" y="13577"/>
                  <a:pt x="982" y="13588"/>
                </a:cubicBezTo>
                <a:cubicBezTo>
                  <a:pt x="994" y="13614"/>
                  <a:pt x="1006" y="13636"/>
                  <a:pt x="1022" y="13656"/>
                </a:cubicBezTo>
                <a:lnTo>
                  <a:pt x="1022" y="13656"/>
                </a:lnTo>
                <a:cubicBezTo>
                  <a:pt x="1022" y="13599"/>
                  <a:pt x="1062" y="13571"/>
                  <a:pt x="1101" y="13537"/>
                </a:cubicBezTo>
                <a:cubicBezTo>
                  <a:pt x="1090" y="13497"/>
                  <a:pt x="1073" y="13452"/>
                  <a:pt x="1056" y="13412"/>
                </a:cubicBezTo>
                <a:lnTo>
                  <a:pt x="1056" y="13412"/>
                </a:lnTo>
                <a:cubicBezTo>
                  <a:pt x="1175" y="13611"/>
                  <a:pt x="1294" y="13821"/>
                  <a:pt x="1408" y="14031"/>
                </a:cubicBezTo>
                <a:cubicBezTo>
                  <a:pt x="1396" y="14025"/>
                  <a:pt x="1374" y="14025"/>
                  <a:pt x="1362" y="14019"/>
                </a:cubicBezTo>
                <a:lnTo>
                  <a:pt x="1362" y="14019"/>
                </a:lnTo>
                <a:cubicBezTo>
                  <a:pt x="1362" y="14025"/>
                  <a:pt x="1368" y="14036"/>
                  <a:pt x="1368" y="14036"/>
                </a:cubicBezTo>
                <a:cubicBezTo>
                  <a:pt x="1375" y="14036"/>
                  <a:pt x="1381" y="14035"/>
                  <a:pt x="1387" y="14035"/>
                </a:cubicBezTo>
                <a:cubicBezTo>
                  <a:pt x="1421" y="14035"/>
                  <a:pt x="1441" y="14050"/>
                  <a:pt x="1436" y="14093"/>
                </a:cubicBezTo>
                <a:cubicBezTo>
                  <a:pt x="1425" y="14087"/>
                  <a:pt x="1396" y="14076"/>
                  <a:pt x="1385" y="14065"/>
                </a:cubicBezTo>
                <a:lnTo>
                  <a:pt x="1385" y="14065"/>
                </a:lnTo>
                <a:cubicBezTo>
                  <a:pt x="1396" y="14076"/>
                  <a:pt x="1402" y="14093"/>
                  <a:pt x="1413" y="14104"/>
                </a:cubicBezTo>
                <a:cubicBezTo>
                  <a:pt x="1425" y="14099"/>
                  <a:pt x="1442" y="14099"/>
                  <a:pt x="1453" y="14099"/>
                </a:cubicBezTo>
                <a:cubicBezTo>
                  <a:pt x="1493" y="14156"/>
                  <a:pt x="1527" y="14224"/>
                  <a:pt x="1561" y="14286"/>
                </a:cubicBezTo>
                <a:cubicBezTo>
                  <a:pt x="1601" y="14365"/>
                  <a:pt x="1708" y="14434"/>
                  <a:pt x="1680" y="14530"/>
                </a:cubicBezTo>
                <a:cubicBezTo>
                  <a:pt x="1697" y="14570"/>
                  <a:pt x="1714" y="14609"/>
                  <a:pt x="1731" y="14649"/>
                </a:cubicBezTo>
                <a:cubicBezTo>
                  <a:pt x="1737" y="14655"/>
                  <a:pt x="1754" y="14661"/>
                  <a:pt x="1759" y="14666"/>
                </a:cubicBezTo>
                <a:cubicBezTo>
                  <a:pt x="1764" y="14694"/>
                  <a:pt x="1780" y="14715"/>
                  <a:pt x="1808" y="14715"/>
                </a:cubicBezTo>
                <a:cubicBezTo>
                  <a:pt x="1814" y="14715"/>
                  <a:pt x="1820" y="14714"/>
                  <a:pt x="1827" y="14712"/>
                </a:cubicBezTo>
                <a:cubicBezTo>
                  <a:pt x="1816" y="14689"/>
                  <a:pt x="1799" y="14672"/>
                  <a:pt x="1788" y="14649"/>
                </a:cubicBezTo>
                <a:lnTo>
                  <a:pt x="1788" y="14649"/>
                </a:lnTo>
                <a:cubicBezTo>
                  <a:pt x="1816" y="14672"/>
                  <a:pt x="1839" y="14700"/>
                  <a:pt x="1862" y="14729"/>
                </a:cubicBezTo>
                <a:cubicBezTo>
                  <a:pt x="1850" y="14734"/>
                  <a:pt x="1827" y="14740"/>
                  <a:pt x="1816" y="14746"/>
                </a:cubicBezTo>
                <a:cubicBezTo>
                  <a:pt x="1833" y="14757"/>
                  <a:pt x="1850" y="14768"/>
                  <a:pt x="1867" y="14785"/>
                </a:cubicBezTo>
                <a:cubicBezTo>
                  <a:pt x="1844" y="14791"/>
                  <a:pt x="1822" y="14802"/>
                  <a:pt x="1805" y="14814"/>
                </a:cubicBezTo>
                <a:cubicBezTo>
                  <a:pt x="1788" y="14791"/>
                  <a:pt x="1776" y="14774"/>
                  <a:pt x="1759" y="14757"/>
                </a:cubicBezTo>
                <a:lnTo>
                  <a:pt x="1759" y="14734"/>
                </a:lnTo>
                <a:cubicBezTo>
                  <a:pt x="1725" y="14689"/>
                  <a:pt x="1686" y="14649"/>
                  <a:pt x="1640" y="14615"/>
                </a:cubicBezTo>
                <a:cubicBezTo>
                  <a:pt x="1640" y="14598"/>
                  <a:pt x="1640" y="14570"/>
                  <a:pt x="1640" y="14558"/>
                </a:cubicBezTo>
                <a:cubicBezTo>
                  <a:pt x="1629" y="14564"/>
                  <a:pt x="1606" y="14570"/>
                  <a:pt x="1595" y="14575"/>
                </a:cubicBezTo>
                <a:cubicBezTo>
                  <a:pt x="1612" y="14672"/>
                  <a:pt x="1691" y="14740"/>
                  <a:pt x="1742" y="14825"/>
                </a:cubicBezTo>
                <a:lnTo>
                  <a:pt x="1720" y="14834"/>
                </a:lnTo>
                <a:lnTo>
                  <a:pt x="1720" y="14834"/>
                </a:lnTo>
                <a:cubicBezTo>
                  <a:pt x="1730" y="14831"/>
                  <a:pt x="1743" y="14831"/>
                  <a:pt x="1748" y="14831"/>
                </a:cubicBezTo>
                <a:cubicBezTo>
                  <a:pt x="1771" y="14876"/>
                  <a:pt x="1805" y="14916"/>
                  <a:pt x="1844" y="14944"/>
                </a:cubicBezTo>
                <a:cubicBezTo>
                  <a:pt x="1856" y="14984"/>
                  <a:pt x="1873" y="15012"/>
                  <a:pt x="1918" y="15012"/>
                </a:cubicBezTo>
                <a:cubicBezTo>
                  <a:pt x="1913" y="15018"/>
                  <a:pt x="1896" y="15035"/>
                  <a:pt x="1890" y="15041"/>
                </a:cubicBezTo>
                <a:cubicBezTo>
                  <a:pt x="1901" y="15035"/>
                  <a:pt x="1924" y="15029"/>
                  <a:pt x="1935" y="15024"/>
                </a:cubicBezTo>
                <a:cubicBezTo>
                  <a:pt x="1941" y="15041"/>
                  <a:pt x="1941" y="15069"/>
                  <a:pt x="1941" y="15086"/>
                </a:cubicBezTo>
                <a:cubicBezTo>
                  <a:pt x="1947" y="15086"/>
                  <a:pt x="1958" y="15080"/>
                  <a:pt x="1964" y="15080"/>
                </a:cubicBezTo>
                <a:cubicBezTo>
                  <a:pt x="1947" y="15024"/>
                  <a:pt x="1930" y="14956"/>
                  <a:pt x="1862" y="14944"/>
                </a:cubicBezTo>
                <a:lnTo>
                  <a:pt x="1862" y="14893"/>
                </a:lnTo>
                <a:cubicBezTo>
                  <a:pt x="1844" y="14865"/>
                  <a:pt x="1822" y="14842"/>
                  <a:pt x="1799" y="14819"/>
                </a:cubicBezTo>
                <a:cubicBezTo>
                  <a:pt x="1822" y="14814"/>
                  <a:pt x="1856" y="14808"/>
                  <a:pt x="1879" y="14802"/>
                </a:cubicBezTo>
                <a:cubicBezTo>
                  <a:pt x="1879" y="14814"/>
                  <a:pt x="1879" y="14836"/>
                  <a:pt x="1879" y="14848"/>
                </a:cubicBezTo>
                <a:cubicBezTo>
                  <a:pt x="1896" y="14842"/>
                  <a:pt x="1913" y="14836"/>
                  <a:pt x="1924" y="14825"/>
                </a:cubicBezTo>
                <a:cubicBezTo>
                  <a:pt x="1930" y="14831"/>
                  <a:pt x="1947" y="14842"/>
                  <a:pt x="1952" y="14848"/>
                </a:cubicBezTo>
                <a:cubicBezTo>
                  <a:pt x="1941" y="14853"/>
                  <a:pt x="1913" y="14865"/>
                  <a:pt x="1901" y="14876"/>
                </a:cubicBezTo>
                <a:cubicBezTo>
                  <a:pt x="1918" y="14876"/>
                  <a:pt x="1947" y="14882"/>
                  <a:pt x="1964" y="14882"/>
                </a:cubicBezTo>
                <a:cubicBezTo>
                  <a:pt x="1975" y="14893"/>
                  <a:pt x="1986" y="14904"/>
                  <a:pt x="1998" y="14916"/>
                </a:cubicBezTo>
                <a:cubicBezTo>
                  <a:pt x="1981" y="14910"/>
                  <a:pt x="1964" y="14893"/>
                  <a:pt x="1941" y="14893"/>
                </a:cubicBezTo>
                <a:cubicBezTo>
                  <a:pt x="1930" y="14950"/>
                  <a:pt x="2015" y="14927"/>
                  <a:pt x="2043" y="14961"/>
                </a:cubicBezTo>
                <a:cubicBezTo>
                  <a:pt x="2049" y="14978"/>
                  <a:pt x="2066" y="15018"/>
                  <a:pt x="2077" y="15041"/>
                </a:cubicBezTo>
                <a:cubicBezTo>
                  <a:pt x="2060" y="15035"/>
                  <a:pt x="2032" y="15029"/>
                  <a:pt x="2020" y="15029"/>
                </a:cubicBezTo>
                <a:cubicBezTo>
                  <a:pt x="2049" y="15041"/>
                  <a:pt x="2071" y="15069"/>
                  <a:pt x="2088" y="15097"/>
                </a:cubicBezTo>
                <a:cubicBezTo>
                  <a:pt x="2088" y="15086"/>
                  <a:pt x="2083" y="15052"/>
                  <a:pt x="2077" y="15041"/>
                </a:cubicBezTo>
                <a:lnTo>
                  <a:pt x="2077" y="15041"/>
                </a:lnTo>
                <a:cubicBezTo>
                  <a:pt x="2134" y="15052"/>
                  <a:pt x="2128" y="15092"/>
                  <a:pt x="2111" y="15131"/>
                </a:cubicBezTo>
                <a:cubicBezTo>
                  <a:pt x="2123" y="15131"/>
                  <a:pt x="2145" y="15126"/>
                  <a:pt x="2157" y="15126"/>
                </a:cubicBezTo>
                <a:cubicBezTo>
                  <a:pt x="2185" y="15148"/>
                  <a:pt x="2202" y="15165"/>
                  <a:pt x="2225" y="15188"/>
                </a:cubicBezTo>
                <a:cubicBezTo>
                  <a:pt x="2242" y="15217"/>
                  <a:pt x="2264" y="15239"/>
                  <a:pt x="2281" y="15268"/>
                </a:cubicBezTo>
                <a:cubicBezTo>
                  <a:pt x="2259" y="15268"/>
                  <a:pt x="2242" y="15262"/>
                  <a:pt x="2219" y="15262"/>
                </a:cubicBezTo>
                <a:cubicBezTo>
                  <a:pt x="2242" y="15279"/>
                  <a:pt x="2264" y="15285"/>
                  <a:pt x="2293" y="15285"/>
                </a:cubicBezTo>
                <a:cubicBezTo>
                  <a:pt x="2298" y="15290"/>
                  <a:pt x="2304" y="15296"/>
                  <a:pt x="2310" y="15307"/>
                </a:cubicBezTo>
                <a:cubicBezTo>
                  <a:pt x="2304" y="15319"/>
                  <a:pt x="2298" y="15330"/>
                  <a:pt x="2298" y="15341"/>
                </a:cubicBezTo>
                <a:cubicBezTo>
                  <a:pt x="2304" y="15336"/>
                  <a:pt x="2310" y="15324"/>
                  <a:pt x="2315" y="15319"/>
                </a:cubicBezTo>
                <a:cubicBezTo>
                  <a:pt x="2327" y="15341"/>
                  <a:pt x="2338" y="15358"/>
                  <a:pt x="2349" y="15375"/>
                </a:cubicBezTo>
                <a:cubicBezTo>
                  <a:pt x="2355" y="15364"/>
                  <a:pt x="2361" y="15353"/>
                  <a:pt x="2366" y="15336"/>
                </a:cubicBezTo>
                <a:cubicBezTo>
                  <a:pt x="2383" y="15358"/>
                  <a:pt x="2406" y="15375"/>
                  <a:pt x="2429" y="15392"/>
                </a:cubicBezTo>
                <a:cubicBezTo>
                  <a:pt x="2418" y="15398"/>
                  <a:pt x="2401" y="15404"/>
                  <a:pt x="2389" y="15409"/>
                </a:cubicBezTo>
                <a:cubicBezTo>
                  <a:pt x="2395" y="15421"/>
                  <a:pt x="2406" y="15438"/>
                  <a:pt x="2418" y="15443"/>
                </a:cubicBezTo>
                <a:cubicBezTo>
                  <a:pt x="2422" y="15421"/>
                  <a:pt x="2430" y="15414"/>
                  <a:pt x="2441" y="15414"/>
                </a:cubicBezTo>
                <a:cubicBezTo>
                  <a:pt x="2461" y="15414"/>
                  <a:pt x="2488" y="15440"/>
                  <a:pt x="2503" y="15455"/>
                </a:cubicBezTo>
                <a:cubicBezTo>
                  <a:pt x="2554" y="15506"/>
                  <a:pt x="2616" y="15551"/>
                  <a:pt x="2673" y="15597"/>
                </a:cubicBezTo>
                <a:cubicBezTo>
                  <a:pt x="2667" y="15614"/>
                  <a:pt x="2662" y="15625"/>
                  <a:pt x="2679" y="15642"/>
                </a:cubicBezTo>
                <a:cubicBezTo>
                  <a:pt x="2684" y="15636"/>
                  <a:pt x="2690" y="15625"/>
                  <a:pt x="2696" y="15614"/>
                </a:cubicBezTo>
                <a:cubicBezTo>
                  <a:pt x="2713" y="15625"/>
                  <a:pt x="2730" y="15636"/>
                  <a:pt x="2741" y="15648"/>
                </a:cubicBezTo>
                <a:cubicBezTo>
                  <a:pt x="2769" y="15676"/>
                  <a:pt x="2798" y="15704"/>
                  <a:pt x="2826" y="15733"/>
                </a:cubicBezTo>
                <a:cubicBezTo>
                  <a:pt x="2809" y="15733"/>
                  <a:pt x="2798" y="15733"/>
                  <a:pt x="2798" y="15750"/>
                </a:cubicBezTo>
                <a:cubicBezTo>
                  <a:pt x="2798" y="15756"/>
                  <a:pt x="2809" y="15761"/>
                  <a:pt x="2820" y="15767"/>
                </a:cubicBezTo>
                <a:cubicBezTo>
                  <a:pt x="2809" y="15778"/>
                  <a:pt x="2803" y="15784"/>
                  <a:pt x="2798" y="15795"/>
                </a:cubicBezTo>
                <a:cubicBezTo>
                  <a:pt x="2809" y="15795"/>
                  <a:pt x="2837" y="15807"/>
                  <a:pt x="2849" y="15807"/>
                </a:cubicBezTo>
                <a:cubicBezTo>
                  <a:pt x="2849" y="15801"/>
                  <a:pt x="2849" y="15778"/>
                  <a:pt x="2854" y="15767"/>
                </a:cubicBezTo>
                <a:cubicBezTo>
                  <a:pt x="2871" y="15784"/>
                  <a:pt x="2894" y="15807"/>
                  <a:pt x="2917" y="15824"/>
                </a:cubicBezTo>
                <a:cubicBezTo>
                  <a:pt x="2911" y="15841"/>
                  <a:pt x="2905" y="15858"/>
                  <a:pt x="2894" y="15875"/>
                </a:cubicBezTo>
                <a:cubicBezTo>
                  <a:pt x="2928" y="15903"/>
                  <a:pt x="2957" y="15937"/>
                  <a:pt x="2996" y="15960"/>
                </a:cubicBezTo>
                <a:cubicBezTo>
                  <a:pt x="2974" y="15926"/>
                  <a:pt x="2945" y="15897"/>
                  <a:pt x="2928" y="15863"/>
                </a:cubicBezTo>
                <a:lnTo>
                  <a:pt x="2928" y="15863"/>
                </a:lnTo>
                <a:cubicBezTo>
                  <a:pt x="2979" y="15886"/>
                  <a:pt x="3008" y="15931"/>
                  <a:pt x="3042" y="15971"/>
                </a:cubicBezTo>
                <a:cubicBezTo>
                  <a:pt x="3036" y="15983"/>
                  <a:pt x="3030" y="15994"/>
                  <a:pt x="3025" y="16000"/>
                </a:cubicBezTo>
                <a:lnTo>
                  <a:pt x="3076" y="16051"/>
                </a:lnTo>
                <a:cubicBezTo>
                  <a:pt x="3070" y="16028"/>
                  <a:pt x="3059" y="16000"/>
                  <a:pt x="3047" y="15977"/>
                </a:cubicBezTo>
                <a:lnTo>
                  <a:pt x="3047" y="15977"/>
                </a:lnTo>
                <a:cubicBezTo>
                  <a:pt x="3127" y="16045"/>
                  <a:pt x="3201" y="16119"/>
                  <a:pt x="3280" y="16192"/>
                </a:cubicBezTo>
                <a:cubicBezTo>
                  <a:pt x="3269" y="16192"/>
                  <a:pt x="3246" y="16187"/>
                  <a:pt x="3235" y="16187"/>
                </a:cubicBezTo>
                <a:cubicBezTo>
                  <a:pt x="3240" y="16204"/>
                  <a:pt x="3246" y="16221"/>
                  <a:pt x="3252" y="16238"/>
                </a:cubicBezTo>
                <a:cubicBezTo>
                  <a:pt x="3297" y="16266"/>
                  <a:pt x="3365" y="16255"/>
                  <a:pt x="3399" y="16300"/>
                </a:cubicBezTo>
                <a:cubicBezTo>
                  <a:pt x="3371" y="16295"/>
                  <a:pt x="3342" y="16289"/>
                  <a:pt x="3314" y="16278"/>
                </a:cubicBezTo>
                <a:lnTo>
                  <a:pt x="3314" y="16278"/>
                </a:lnTo>
                <a:cubicBezTo>
                  <a:pt x="3376" y="16334"/>
                  <a:pt x="3427" y="16408"/>
                  <a:pt x="3513" y="16425"/>
                </a:cubicBezTo>
                <a:lnTo>
                  <a:pt x="3501" y="16442"/>
                </a:lnTo>
                <a:cubicBezTo>
                  <a:pt x="3507" y="16442"/>
                  <a:pt x="3524" y="16448"/>
                  <a:pt x="3530" y="16448"/>
                </a:cubicBezTo>
                <a:lnTo>
                  <a:pt x="3524" y="16476"/>
                </a:lnTo>
                <a:lnTo>
                  <a:pt x="3535" y="16476"/>
                </a:lnTo>
                <a:cubicBezTo>
                  <a:pt x="3535" y="16465"/>
                  <a:pt x="3535" y="16442"/>
                  <a:pt x="3535" y="16425"/>
                </a:cubicBezTo>
                <a:cubicBezTo>
                  <a:pt x="3547" y="16436"/>
                  <a:pt x="3569" y="16465"/>
                  <a:pt x="3581" y="16476"/>
                </a:cubicBezTo>
                <a:cubicBezTo>
                  <a:pt x="3569" y="16482"/>
                  <a:pt x="3558" y="16493"/>
                  <a:pt x="3552" y="16504"/>
                </a:cubicBezTo>
                <a:cubicBezTo>
                  <a:pt x="3564" y="16504"/>
                  <a:pt x="3581" y="16510"/>
                  <a:pt x="3592" y="16510"/>
                </a:cubicBezTo>
                <a:cubicBezTo>
                  <a:pt x="3592" y="16504"/>
                  <a:pt x="3592" y="16487"/>
                  <a:pt x="3592" y="16482"/>
                </a:cubicBezTo>
                <a:cubicBezTo>
                  <a:pt x="3654" y="16504"/>
                  <a:pt x="3700" y="16561"/>
                  <a:pt x="3751" y="16601"/>
                </a:cubicBezTo>
                <a:cubicBezTo>
                  <a:pt x="3745" y="16607"/>
                  <a:pt x="3728" y="16618"/>
                  <a:pt x="3723" y="16629"/>
                </a:cubicBezTo>
                <a:cubicBezTo>
                  <a:pt x="3734" y="16618"/>
                  <a:pt x="3745" y="16612"/>
                  <a:pt x="3762" y="16601"/>
                </a:cubicBezTo>
                <a:cubicBezTo>
                  <a:pt x="3785" y="16629"/>
                  <a:pt x="3813" y="16652"/>
                  <a:pt x="3847" y="16675"/>
                </a:cubicBezTo>
                <a:cubicBezTo>
                  <a:pt x="3820" y="16665"/>
                  <a:pt x="3796" y="16656"/>
                  <a:pt x="3769" y="16656"/>
                </a:cubicBezTo>
                <a:cubicBezTo>
                  <a:pt x="3763" y="16656"/>
                  <a:pt x="3757" y="16657"/>
                  <a:pt x="3751" y="16658"/>
                </a:cubicBezTo>
                <a:cubicBezTo>
                  <a:pt x="3779" y="16669"/>
                  <a:pt x="3796" y="16686"/>
                  <a:pt x="3791" y="16714"/>
                </a:cubicBezTo>
                <a:cubicBezTo>
                  <a:pt x="3796" y="16714"/>
                  <a:pt x="3808" y="16703"/>
                  <a:pt x="3813" y="16697"/>
                </a:cubicBezTo>
                <a:cubicBezTo>
                  <a:pt x="3876" y="16771"/>
                  <a:pt x="3961" y="16822"/>
                  <a:pt x="4035" y="16879"/>
                </a:cubicBezTo>
                <a:cubicBezTo>
                  <a:pt x="4040" y="16868"/>
                  <a:pt x="4046" y="16845"/>
                  <a:pt x="4046" y="16828"/>
                </a:cubicBezTo>
                <a:cubicBezTo>
                  <a:pt x="4125" y="16873"/>
                  <a:pt x="4193" y="16924"/>
                  <a:pt x="4262" y="16981"/>
                </a:cubicBezTo>
                <a:cubicBezTo>
                  <a:pt x="4210" y="16975"/>
                  <a:pt x="4171" y="16947"/>
                  <a:pt x="4131" y="16913"/>
                </a:cubicBezTo>
                <a:lnTo>
                  <a:pt x="4131" y="16913"/>
                </a:lnTo>
                <a:cubicBezTo>
                  <a:pt x="4114" y="16992"/>
                  <a:pt x="4420" y="17089"/>
                  <a:pt x="4466" y="17191"/>
                </a:cubicBezTo>
                <a:cubicBezTo>
                  <a:pt x="4443" y="17202"/>
                  <a:pt x="4426" y="17214"/>
                  <a:pt x="4403" y="17231"/>
                </a:cubicBezTo>
                <a:cubicBezTo>
                  <a:pt x="4409" y="17219"/>
                  <a:pt x="4415" y="17208"/>
                  <a:pt x="4415" y="17197"/>
                </a:cubicBezTo>
                <a:cubicBezTo>
                  <a:pt x="4392" y="17185"/>
                  <a:pt x="4381" y="17163"/>
                  <a:pt x="4386" y="17134"/>
                </a:cubicBezTo>
                <a:lnTo>
                  <a:pt x="4318" y="17134"/>
                </a:lnTo>
                <a:lnTo>
                  <a:pt x="4341" y="17100"/>
                </a:lnTo>
                <a:lnTo>
                  <a:pt x="4307" y="17117"/>
                </a:lnTo>
                <a:cubicBezTo>
                  <a:pt x="4250" y="17080"/>
                  <a:pt x="4186" y="17038"/>
                  <a:pt x="4114" y="17038"/>
                </a:cubicBezTo>
                <a:cubicBezTo>
                  <a:pt x="4099" y="17038"/>
                  <a:pt x="4084" y="17040"/>
                  <a:pt x="4069" y="17044"/>
                </a:cubicBezTo>
                <a:cubicBezTo>
                  <a:pt x="4171" y="17095"/>
                  <a:pt x="4256" y="17168"/>
                  <a:pt x="4352" y="17225"/>
                </a:cubicBezTo>
                <a:cubicBezTo>
                  <a:pt x="4358" y="17231"/>
                  <a:pt x="4358" y="17242"/>
                  <a:pt x="4358" y="17248"/>
                </a:cubicBezTo>
                <a:cubicBezTo>
                  <a:pt x="4363" y="17246"/>
                  <a:pt x="4367" y="17246"/>
                  <a:pt x="4372" y="17246"/>
                </a:cubicBezTo>
                <a:cubicBezTo>
                  <a:pt x="4404" y="17246"/>
                  <a:pt x="4428" y="17280"/>
                  <a:pt x="4443" y="17304"/>
                </a:cubicBezTo>
                <a:cubicBezTo>
                  <a:pt x="4511" y="17304"/>
                  <a:pt x="4562" y="17361"/>
                  <a:pt x="4619" y="17395"/>
                </a:cubicBezTo>
                <a:lnTo>
                  <a:pt x="4613" y="17418"/>
                </a:lnTo>
                <a:lnTo>
                  <a:pt x="4636" y="17401"/>
                </a:lnTo>
                <a:cubicBezTo>
                  <a:pt x="4704" y="17435"/>
                  <a:pt x="4761" y="17480"/>
                  <a:pt x="4835" y="17497"/>
                </a:cubicBezTo>
                <a:cubicBezTo>
                  <a:pt x="4863" y="17503"/>
                  <a:pt x="4869" y="17531"/>
                  <a:pt x="4886" y="17554"/>
                </a:cubicBezTo>
                <a:cubicBezTo>
                  <a:pt x="4903" y="17548"/>
                  <a:pt x="4920" y="17543"/>
                  <a:pt x="4937" y="17543"/>
                </a:cubicBezTo>
                <a:cubicBezTo>
                  <a:pt x="4931" y="17548"/>
                  <a:pt x="4931" y="17565"/>
                  <a:pt x="4925" y="17577"/>
                </a:cubicBezTo>
                <a:cubicBezTo>
                  <a:pt x="5124" y="17651"/>
                  <a:pt x="5277" y="17787"/>
                  <a:pt x="5464" y="17878"/>
                </a:cubicBezTo>
                <a:cubicBezTo>
                  <a:pt x="5469" y="17876"/>
                  <a:pt x="5474" y="17876"/>
                  <a:pt x="5478" y="17876"/>
                </a:cubicBezTo>
                <a:cubicBezTo>
                  <a:pt x="5511" y="17876"/>
                  <a:pt x="5536" y="17909"/>
                  <a:pt x="5561" y="17929"/>
                </a:cubicBezTo>
                <a:cubicBezTo>
                  <a:pt x="5606" y="17946"/>
                  <a:pt x="5652" y="17963"/>
                  <a:pt x="5697" y="17985"/>
                </a:cubicBezTo>
                <a:cubicBezTo>
                  <a:pt x="5703" y="17985"/>
                  <a:pt x="5720" y="17985"/>
                  <a:pt x="5731" y="17980"/>
                </a:cubicBezTo>
                <a:cubicBezTo>
                  <a:pt x="5748" y="17997"/>
                  <a:pt x="5765" y="18014"/>
                  <a:pt x="5782" y="18031"/>
                </a:cubicBezTo>
                <a:cubicBezTo>
                  <a:pt x="5805" y="18036"/>
                  <a:pt x="5822" y="18042"/>
                  <a:pt x="5845" y="18048"/>
                </a:cubicBezTo>
                <a:cubicBezTo>
                  <a:pt x="5850" y="18053"/>
                  <a:pt x="5856" y="18070"/>
                  <a:pt x="5862" y="18076"/>
                </a:cubicBezTo>
                <a:lnTo>
                  <a:pt x="5867" y="18059"/>
                </a:lnTo>
                <a:cubicBezTo>
                  <a:pt x="5896" y="18076"/>
                  <a:pt x="5930" y="18093"/>
                  <a:pt x="5964" y="18104"/>
                </a:cubicBezTo>
                <a:cubicBezTo>
                  <a:pt x="5964" y="18110"/>
                  <a:pt x="5964" y="18122"/>
                  <a:pt x="5964" y="18127"/>
                </a:cubicBezTo>
                <a:cubicBezTo>
                  <a:pt x="5969" y="18127"/>
                  <a:pt x="5986" y="18122"/>
                  <a:pt x="5998" y="18116"/>
                </a:cubicBezTo>
                <a:cubicBezTo>
                  <a:pt x="6043" y="18167"/>
                  <a:pt x="6128" y="18156"/>
                  <a:pt x="6179" y="18201"/>
                </a:cubicBezTo>
                <a:cubicBezTo>
                  <a:pt x="6183" y="18201"/>
                  <a:pt x="6187" y="18201"/>
                  <a:pt x="6190" y="18201"/>
                </a:cubicBezTo>
                <a:cubicBezTo>
                  <a:pt x="6293" y="18201"/>
                  <a:pt x="6376" y="18275"/>
                  <a:pt x="6474" y="18297"/>
                </a:cubicBezTo>
                <a:cubicBezTo>
                  <a:pt x="6486" y="18292"/>
                  <a:pt x="6497" y="18280"/>
                  <a:pt x="6508" y="18269"/>
                </a:cubicBezTo>
                <a:cubicBezTo>
                  <a:pt x="6508" y="18280"/>
                  <a:pt x="6514" y="18297"/>
                  <a:pt x="6520" y="18309"/>
                </a:cubicBezTo>
                <a:cubicBezTo>
                  <a:pt x="6639" y="18343"/>
                  <a:pt x="6752" y="18422"/>
                  <a:pt x="6877" y="18428"/>
                </a:cubicBezTo>
                <a:cubicBezTo>
                  <a:pt x="6883" y="18422"/>
                  <a:pt x="6889" y="18405"/>
                  <a:pt x="6889" y="18394"/>
                </a:cubicBezTo>
                <a:cubicBezTo>
                  <a:pt x="6832" y="18383"/>
                  <a:pt x="6775" y="18365"/>
                  <a:pt x="6718" y="18354"/>
                </a:cubicBezTo>
                <a:cubicBezTo>
                  <a:pt x="6713" y="18348"/>
                  <a:pt x="6707" y="18331"/>
                  <a:pt x="6701" y="18326"/>
                </a:cubicBezTo>
                <a:cubicBezTo>
                  <a:pt x="6616" y="18320"/>
                  <a:pt x="6531" y="18263"/>
                  <a:pt x="6446" y="18229"/>
                </a:cubicBezTo>
                <a:cubicBezTo>
                  <a:pt x="6440" y="18235"/>
                  <a:pt x="6429" y="18246"/>
                  <a:pt x="6418" y="18252"/>
                </a:cubicBezTo>
                <a:cubicBezTo>
                  <a:pt x="6401" y="18235"/>
                  <a:pt x="6384" y="18218"/>
                  <a:pt x="6367" y="18201"/>
                </a:cubicBezTo>
                <a:cubicBezTo>
                  <a:pt x="6355" y="18207"/>
                  <a:pt x="6327" y="18218"/>
                  <a:pt x="6315" y="18224"/>
                </a:cubicBezTo>
                <a:cubicBezTo>
                  <a:pt x="6315" y="18212"/>
                  <a:pt x="6315" y="18195"/>
                  <a:pt x="6315" y="18184"/>
                </a:cubicBezTo>
                <a:lnTo>
                  <a:pt x="6270" y="18184"/>
                </a:lnTo>
                <a:cubicBezTo>
                  <a:pt x="6270" y="18167"/>
                  <a:pt x="6270" y="18150"/>
                  <a:pt x="6264" y="18127"/>
                </a:cubicBezTo>
                <a:cubicBezTo>
                  <a:pt x="6264" y="18139"/>
                  <a:pt x="6253" y="18156"/>
                  <a:pt x="6253" y="18167"/>
                </a:cubicBezTo>
                <a:cubicBezTo>
                  <a:pt x="6111" y="18099"/>
                  <a:pt x="5975" y="18031"/>
                  <a:pt x="5833" y="17974"/>
                </a:cubicBezTo>
                <a:lnTo>
                  <a:pt x="5896" y="17912"/>
                </a:lnTo>
                <a:lnTo>
                  <a:pt x="5896" y="17912"/>
                </a:lnTo>
                <a:cubicBezTo>
                  <a:pt x="5890" y="17923"/>
                  <a:pt x="5879" y="17940"/>
                  <a:pt x="5879" y="17951"/>
                </a:cubicBezTo>
                <a:cubicBezTo>
                  <a:pt x="5941" y="17985"/>
                  <a:pt x="6015" y="18008"/>
                  <a:pt x="6083" y="18036"/>
                </a:cubicBezTo>
                <a:cubicBezTo>
                  <a:pt x="6083" y="18025"/>
                  <a:pt x="6083" y="18008"/>
                  <a:pt x="6088" y="17997"/>
                </a:cubicBezTo>
                <a:cubicBezTo>
                  <a:pt x="6185" y="18025"/>
                  <a:pt x="6281" y="18059"/>
                  <a:pt x="6372" y="18104"/>
                </a:cubicBezTo>
                <a:cubicBezTo>
                  <a:pt x="6359" y="18112"/>
                  <a:pt x="6347" y="18115"/>
                  <a:pt x="6334" y="18115"/>
                </a:cubicBezTo>
                <a:cubicBezTo>
                  <a:pt x="6318" y="18115"/>
                  <a:pt x="6303" y="18111"/>
                  <a:pt x="6287" y="18104"/>
                </a:cubicBezTo>
                <a:lnTo>
                  <a:pt x="6281" y="18110"/>
                </a:lnTo>
                <a:cubicBezTo>
                  <a:pt x="6304" y="18122"/>
                  <a:pt x="6321" y="18133"/>
                  <a:pt x="6344" y="18144"/>
                </a:cubicBezTo>
                <a:cubicBezTo>
                  <a:pt x="6361" y="18127"/>
                  <a:pt x="6378" y="18110"/>
                  <a:pt x="6395" y="18099"/>
                </a:cubicBezTo>
                <a:lnTo>
                  <a:pt x="6395" y="18099"/>
                </a:lnTo>
                <a:cubicBezTo>
                  <a:pt x="6412" y="18116"/>
                  <a:pt x="6389" y="18139"/>
                  <a:pt x="6384" y="18161"/>
                </a:cubicBezTo>
                <a:cubicBezTo>
                  <a:pt x="6435" y="18167"/>
                  <a:pt x="6474" y="18184"/>
                  <a:pt x="6520" y="18195"/>
                </a:cubicBezTo>
                <a:cubicBezTo>
                  <a:pt x="6503" y="18178"/>
                  <a:pt x="6486" y="18161"/>
                  <a:pt x="6469" y="18144"/>
                </a:cubicBezTo>
                <a:lnTo>
                  <a:pt x="6469" y="18144"/>
                </a:lnTo>
                <a:cubicBezTo>
                  <a:pt x="6520" y="18167"/>
                  <a:pt x="6616" y="18156"/>
                  <a:pt x="6622" y="18229"/>
                </a:cubicBezTo>
                <a:cubicBezTo>
                  <a:pt x="6656" y="18241"/>
                  <a:pt x="6690" y="18252"/>
                  <a:pt x="6718" y="18258"/>
                </a:cubicBezTo>
                <a:cubicBezTo>
                  <a:pt x="6701" y="18252"/>
                  <a:pt x="6684" y="18241"/>
                  <a:pt x="6667" y="18229"/>
                </a:cubicBezTo>
                <a:lnTo>
                  <a:pt x="6673" y="18218"/>
                </a:lnTo>
                <a:cubicBezTo>
                  <a:pt x="6701" y="18229"/>
                  <a:pt x="6730" y="18235"/>
                  <a:pt x="6764" y="18241"/>
                </a:cubicBezTo>
                <a:cubicBezTo>
                  <a:pt x="6758" y="18252"/>
                  <a:pt x="6752" y="18269"/>
                  <a:pt x="6752" y="18280"/>
                </a:cubicBezTo>
                <a:cubicBezTo>
                  <a:pt x="6760" y="18261"/>
                  <a:pt x="6771" y="18254"/>
                  <a:pt x="6783" y="18254"/>
                </a:cubicBezTo>
                <a:cubicBezTo>
                  <a:pt x="6795" y="18254"/>
                  <a:pt x="6809" y="18263"/>
                  <a:pt x="6820" y="18275"/>
                </a:cubicBezTo>
                <a:cubicBezTo>
                  <a:pt x="6815" y="18280"/>
                  <a:pt x="6803" y="18297"/>
                  <a:pt x="6792" y="18303"/>
                </a:cubicBezTo>
                <a:cubicBezTo>
                  <a:pt x="6889" y="18320"/>
                  <a:pt x="6974" y="18354"/>
                  <a:pt x="7064" y="18383"/>
                </a:cubicBezTo>
                <a:cubicBezTo>
                  <a:pt x="7053" y="18377"/>
                  <a:pt x="7030" y="18365"/>
                  <a:pt x="7019" y="18360"/>
                </a:cubicBezTo>
                <a:lnTo>
                  <a:pt x="7025" y="18326"/>
                </a:lnTo>
                <a:cubicBezTo>
                  <a:pt x="7059" y="18337"/>
                  <a:pt x="7093" y="18348"/>
                  <a:pt x="7121" y="18354"/>
                </a:cubicBezTo>
                <a:cubicBezTo>
                  <a:pt x="7115" y="18365"/>
                  <a:pt x="7110" y="18383"/>
                  <a:pt x="7104" y="18388"/>
                </a:cubicBezTo>
                <a:cubicBezTo>
                  <a:pt x="7206" y="18428"/>
                  <a:pt x="7320" y="18462"/>
                  <a:pt x="7433" y="18479"/>
                </a:cubicBezTo>
                <a:cubicBezTo>
                  <a:pt x="7382" y="18451"/>
                  <a:pt x="7314" y="18445"/>
                  <a:pt x="7263" y="18411"/>
                </a:cubicBezTo>
                <a:lnTo>
                  <a:pt x="7263" y="18411"/>
                </a:lnTo>
                <a:cubicBezTo>
                  <a:pt x="7359" y="18417"/>
                  <a:pt x="7445" y="18445"/>
                  <a:pt x="7535" y="18479"/>
                </a:cubicBezTo>
                <a:cubicBezTo>
                  <a:pt x="7535" y="18485"/>
                  <a:pt x="7541" y="18496"/>
                  <a:pt x="7541" y="18502"/>
                </a:cubicBezTo>
                <a:cubicBezTo>
                  <a:pt x="7513" y="18483"/>
                  <a:pt x="7485" y="18465"/>
                  <a:pt x="7455" y="18465"/>
                </a:cubicBezTo>
                <a:cubicBezTo>
                  <a:pt x="7448" y="18465"/>
                  <a:pt x="7440" y="18466"/>
                  <a:pt x="7433" y="18468"/>
                </a:cubicBezTo>
                <a:cubicBezTo>
                  <a:pt x="7450" y="18490"/>
                  <a:pt x="7473" y="18507"/>
                  <a:pt x="7496" y="18530"/>
                </a:cubicBezTo>
                <a:cubicBezTo>
                  <a:pt x="7507" y="18519"/>
                  <a:pt x="7530" y="18507"/>
                  <a:pt x="7547" y="18502"/>
                </a:cubicBezTo>
                <a:cubicBezTo>
                  <a:pt x="7564" y="18524"/>
                  <a:pt x="7598" y="18530"/>
                  <a:pt x="7626" y="18536"/>
                </a:cubicBezTo>
                <a:cubicBezTo>
                  <a:pt x="7615" y="18507"/>
                  <a:pt x="7586" y="18496"/>
                  <a:pt x="7564" y="18479"/>
                </a:cubicBezTo>
                <a:cubicBezTo>
                  <a:pt x="7603" y="18479"/>
                  <a:pt x="7643" y="18490"/>
                  <a:pt x="7683" y="18502"/>
                </a:cubicBezTo>
                <a:cubicBezTo>
                  <a:pt x="7677" y="18513"/>
                  <a:pt x="7671" y="18524"/>
                  <a:pt x="7666" y="18536"/>
                </a:cubicBezTo>
                <a:cubicBezTo>
                  <a:pt x="7694" y="18547"/>
                  <a:pt x="7728" y="18553"/>
                  <a:pt x="7762" y="18564"/>
                </a:cubicBezTo>
                <a:cubicBezTo>
                  <a:pt x="7745" y="18541"/>
                  <a:pt x="7728" y="18524"/>
                  <a:pt x="7717" y="18507"/>
                </a:cubicBezTo>
                <a:lnTo>
                  <a:pt x="7717" y="18507"/>
                </a:lnTo>
                <a:cubicBezTo>
                  <a:pt x="7762" y="18524"/>
                  <a:pt x="7813" y="18541"/>
                  <a:pt x="7864" y="18558"/>
                </a:cubicBezTo>
                <a:lnTo>
                  <a:pt x="7864" y="18615"/>
                </a:lnTo>
                <a:cubicBezTo>
                  <a:pt x="7884" y="18602"/>
                  <a:pt x="7906" y="18598"/>
                  <a:pt x="7928" y="18598"/>
                </a:cubicBezTo>
                <a:cubicBezTo>
                  <a:pt x="7983" y="18598"/>
                  <a:pt x="8043" y="18625"/>
                  <a:pt x="8101" y="18625"/>
                </a:cubicBezTo>
                <a:cubicBezTo>
                  <a:pt x="8113" y="18625"/>
                  <a:pt x="8125" y="18624"/>
                  <a:pt x="8137" y="18621"/>
                </a:cubicBezTo>
                <a:lnTo>
                  <a:pt x="8086" y="18609"/>
                </a:lnTo>
                <a:cubicBezTo>
                  <a:pt x="8086" y="18604"/>
                  <a:pt x="8091" y="18587"/>
                  <a:pt x="8091" y="18581"/>
                </a:cubicBezTo>
                <a:cubicBezTo>
                  <a:pt x="8103" y="18587"/>
                  <a:pt x="8131" y="18598"/>
                  <a:pt x="8142" y="18604"/>
                </a:cubicBezTo>
                <a:lnTo>
                  <a:pt x="8188" y="18592"/>
                </a:lnTo>
                <a:lnTo>
                  <a:pt x="8188" y="18592"/>
                </a:lnTo>
                <a:cubicBezTo>
                  <a:pt x="8182" y="18604"/>
                  <a:pt x="8171" y="18632"/>
                  <a:pt x="8165" y="18644"/>
                </a:cubicBezTo>
                <a:cubicBezTo>
                  <a:pt x="8184" y="18650"/>
                  <a:pt x="8202" y="18654"/>
                  <a:pt x="8221" y="18654"/>
                </a:cubicBezTo>
                <a:cubicBezTo>
                  <a:pt x="8237" y="18654"/>
                  <a:pt x="8252" y="18651"/>
                  <a:pt x="8267" y="18644"/>
                </a:cubicBezTo>
                <a:cubicBezTo>
                  <a:pt x="8307" y="18649"/>
                  <a:pt x="8347" y="18666"/>
                  <a:pt x="8386" y="18683"/>
                </a:cubicBezTo>
                <a:cubicBezTo>
                  <a:pt x="8398" y="18678"/>
                  <a:pt x="8415" y="18672"/>
                  <a:pt x="8420" y="18672"/>
                </a:cubicBezTo>
                <a:cubicBezTo>
                  <a:pt x="8466" y="18689"/>
                  <a:pt x="8511" y="18695"/>
                  <a:pt x="8562" y="18700"/>
                </a:cubicBezTo>
                <a:cubicBezTo>
                  <a:pt x="8551" y="18706"/>
                  <a:pt x="8528" y="18723"/>
                  <a:pt x="8517" y="18729"/>
                </a:cubicBezTo>
                <a:cubicBezTo>
                  <a:pt x="8568" y="18706"/>
                  <a:pt x="8625" y="18717"/>
                  <a:pt x="8670" y="18695"/>
                </a:cubicBezTo>
                <a:cubicBezTo>
                  <a:pt x="8625" y="18683"/>
                  <a:pt x="8579" y="18672"/>
                  <a:pt x="8540" y="18661"/>
                </a:cubicBezTo>
                <a:cubicBezTo>
                  <a:pt x="8625" y="18661"/>
                  <a:pt x="8710" y="18666"/>
                  <a:pt x="8795" y="18678"/>
                </a:cubicBezTo>
                <a:cubicBezTo>
                  <a:pt x="8818" y="18683"/>
                  <a:pt x="8840" y="18683"/>
                  <a:pt x="8857" y="18689"/>
                </a:cubicBezTo>
                <a:cubicBezTo>
                  <a:pt x="8857" y="18689"/>
                  <a:pt x="8857" y="18689"/>
                  <a:pt x="8857" y="18683"/>
                </a:cubicBezTo>
                <a:cubicBezTo>
                  <a:pt x="8903" y="18689"/>
                  <a:pt x="8942" y="18700"/>
                  <a:pt x="8988" y="18706"/>
                </a:cubicBezTo>
                <a:cubicBezTo>
                  <a:pt x="8959" y="18706"/>
                  <a:pt x="8931" y="18706"/>
                  <a:pt x="8903" y="18712"/>
                </a:cubicBezTo>
                <a:cubicBezTo>
                  <a:pt x="8914" y="18740"/>
                  <a:pt x="8942" y="18746"/>
                  <a:pt x="8971" y="18757"/>
                </a:cubicBezTo>
                <a:cubicBezTo>
                  <a:pt x="8993" y="18751"/>
                  <a:pt x="9022" y="18746"/>
                  <a:pt x="9050" y="18740"/>
                </a:cubicBezTo>
                <a:cubicBezTo>
                  <a:pt x="9056" y="18746"/>
                  <a:pt x="9062" y="18763"/>
                  <a:pt x="9062" y="18768"/>
                </a:cubicBezTo>
                <a:cubicBezTo>
                  <a:pt x="9069" y="18755"/>
                  <a:pt x="9103" y="18747"/>
                  <a:pt x="9133" y="18747"/>
                </a:cubicBezTo>
                <a:cubicBezTo>
                  <a:pt x="9168" y="18747"/>
                  <a:pt x="9199" y="18758"/>
                  <a:pt x="9181" y="18785"/>
                </a:cubicBezTo>
                <a:cubicBezTo>
                  <a:pt x="9152" y="18791"/>
                  <a:pt x="9122" y="18794"/>
                  <a:pt x="9092" y="18794"/>
                </a:cubicBezTo>
                <a:cubicBezTo>
                  <a:pt x="9016" y="18794"/>
                  <a:pt x="8939" y="18780"/>
                  <a:pt x="8863" y="18780"/>
                </a:cubicBezTo>
                <a:cubicBezTo>
                  <a:pt x="8829" y="18780"/>
                  <a:pt x="8794" y="18783"/>
                  <a:pt x="8761" y="18791"/>
                </a:cubicBezTo>
                <a:cubicBezTo>
                  <a:pt x="8755" y="18785"/>
                  <a:pt x="8744" y="18774"/>
                  <a:pt x="8744" y="18768"/>
                </a:cubicBezTo>
                <a:cubicBezTo>
                  <a:pt x="8659" y="18768"/>
                  <a:pt x="8574" y="18746"/>
                  <a:pt x="8489" y="18734"/>
                </a:cubicBezTo>
                <a:cubicBezTo>
                  <a:pt x="8483" y="18751"/>
                  <a:pt x="8471" y="18785"/>
                  <a:pt x="8466" y="18802"/>
                </a:cubicBezTo>
                <a:cubicBezTo>
                  <a:pt x="8479" y="18804"/>
                  <a:pt x="8493" y="18805"/>
                  <a:pt x="8506" y="18805"/>
                </a:cubicBezTo>
                <a:cubicBezTo>
                  <a:pt x="8539" y="18805"/>
                  <a:pt x="8572" y="18798"/>
                  <a:pt x="8596" y="18774"/>
                </a:cubicBezTo>
                <a:cubicBezTo>
                  <a:pt x="8613" y="18780"/>
                  <a:pt x="8630" y="18785"/>
                  <a:pt x="8653" y="18791"/>
                </a:cubicBezTo>
                <a:cubicBezTo>
                  <a:pt x="8663" y="18807"/>
                  <a:pt x="8681" y="18810"/>
                  <a:pt x="8700" y="18810"/>
                </a:cubicBezTo>
                <a:cubicBezTo>
                  <a:pt x="8718" y="18810"/>
                  <a:pt x="8737" y="18807"/>
                  <a:pt x="8753" y="18807"/>
                </a:cubicBezTo>
                <a:cubicBezTo>
                  <a:pt x="8758" y="18807"/>
                  <a:pt x="8762" y="18807"/>
                  <a:pt x="8767" y="18808"/>
                </a:cubicBezTo>
                <a:lnTo>
                  <a:pt x="8755" y="18848"/>
                </a:lnTo>
                <a:cubicBezTo>
                  <a:pt x="8761" y="18842"/>
                  <a:pt x="8772" y="18819"/>
                  <a:pt x="8778" y="18814"/>
                </a:cubicBezTo>
                <a:cubicBezTo>
                  <a:pt x="8795" y="18825"/>
                  <a:pt x="8823" y="18848"/>
                  <a:pt x="8840" y="18865"/>
                </a:cubicBezTo>
                <a:cubicBezTo>
                  <a:pt x="8857" y="18853"/>
                  <a:pt x="8874" y="18842"/>
                  <a:pt x="8886" y="18831"/>
                </a:cubicBezTo>
                <a:cubicBezTo>
                  <a:pt x="8897" y="18842"/>
                  <a:pt x="8908" y="18859"/>
                  <a:pt x="8914" y="18870"/>
                </a:cubicBezTo>
                <a:cubicBezTo>
                  <a:pt x="8914" y="18865"/>
                  <a:pt x="8914" y="18848"/>
                  <a:pt x="8914" y="18836"/>
                </a:cubicBezTo>
                <a:cubicBezTo>
                  <a:pt x="8942" y="18848"/>
                  <a:pt x="8982" y="18848"/>
                  <a:pt x="9005" y="18882"/>
                </a:cubicBezTo>
                <a:cubicBezTo>
                  <a:pt x="9005" y="18870"/>
                  <a:pt x="9005" y="18859"/>
                  <a:pt x="8999" y="18848"/>
                </a:cubicBezTo>
                <a:lnTo>
                  <a:pt x="8999" y="18848"/>
                </a:lnTo>
                <a:cubicBezTo>
                  <a:pt x="9050" y="18856"/>
                  <a:pt x="9101" y="18858"/>
                  <a:pt x="9152" y="18858"/>
                </a:cubicBezTo>
                <a:cubicBezTo>
                  <a:pt x="9178" y="18858"/>
                  <a:pt x="9203" y="18857"/>
                  <a:pt x="9229" y="18857"/>
                </a:cubicBezTo>
                <a:cubicBezTo>
                  <a:pt x="9254" y="18857"/>
                  <a:pt x="9280" y="18858"/>
                  <a:pt x="9306" y="18859"/>
                </a:cubicBezTo>
                <a:cubicBezTo>
                  <a:pt x="9300" y="18870"/>
                  <a:pt x="9289" y="18882"/>
                  <a:pt x="9283" y="18893"/>
                </a:cubicBezTo>
                <a:cubicBezTo>
                  <a:pt x="9304" y="18869"/>
                  <a:pt x="9344" y="18856"/>
                  <a:pt x="9383" y="18856"/>
                </a:cubicBezTo>
                <a:cubicBezTo>
                  <a:pt x="9418" y="18856"/>
                  <a:pt x="9451" y="18866"/>
                  <a:pt x="9470" y="18887"/>
                </a:cubicBezTo>
                <a:cubicBezTo>
                  <a:pt x="9474" y="18891"/>
                  <a:pt x="9478" y="18893"/>
                  <a:pt x="9482" y="18893"/>
                </a:cubicBezTo>
                <a:cubicBezTo>
                  <a:pt x="9497" y="18893"/>
                  <a:pt x="9514" y="18875"/>
                  <a:pt x="9527" y="18870"/>
                </a:cubicBezTo>
                <a:cubicBezTo>
                  <a:pt x="9535" y="18871"/>
                  <a:pt x="9543" y="18872"/>
                  <a:pt x="9551" y="18872"/>
                </a:cubicBezTo>
                <a:cubicBezTo>
                  <a:pt x="9607" y="18872"/>
                  <a:pt x="9651" y="18853"/>
                  <a:pt x="9691" y="18808"/>
                </a:cubicBezTo>
                <a:cubicBezTo>
                  <a:pt x="9697" y="18819"/>
                  <a:pt x="9697" y="18842"/>
                  <a:pt x="9697" y="18853"/>
                </a:cubicBezTo>
                <a:cubicBezTo>
                  <a:pt x="9703" y="18842"/>
                  <a:pt x="9714" y="18819"/>
                  <a:pt x="9714" y="18808"/>
                </a:cubicBezTo>
                <a:cubicBezTo>
                  <a:pt x="9730" y="18820"/>
                  <a:pt x="9747" y="18844"/>
                  <a:pt x="9765" y="18844"/>
                </a:cubicBezTo>
                <a:cubicBezTo>
                  <a:pt x="9772" y="18844"/>
                  <a:pt x="9780" y="18840"/>
                  <a:pt x="9788" y="18831"/>
                </a:cubicBezTo>
                <a:cubicBezTo>
                  <a:pt x="9828" y="18831"/>
                  <a:pt x="9873" y="18836"/>
                  <a:pt x="9913" y="18836"/>
                </a:cubicBezTo>
                <a:cubicBezTo>
                  <a:pt x="9867" y="18814"/>
                  <a:pt x="9822" y="18802"/>
                  <a:pt x="9776" y="18797"/>
                </a:cubicBezTo>
                <a:lnTo>
                  <a:pt x="9765" y="18836"/>
                </a:lnTo>
                <a:cubicBezTo>
                  <a:pt x="9750" y="18814"/>
                  <a:pt x="9733" y="18799"/>
                  <a:pt x="9712" y="18799"/>
                </a:cubicBezTo>
                <a:cubicBezTo>
                  <a:pt x="9701" y="18799"/>
                  <a:pt x="9688" y="18804"/>
                  <a:pt x="9674" y="18814"/>
                </a:cubicBezTo>
                <a:lnTo>
                  <a:pt x="9680" y="18774"/>
                </a:lnTo>
                <a:lnTo>
                  <a:pt x="9680" y="18774"/>
                </a:lnTo>
                <a:cubicBezTo>
                  <a:pt x="9663" y="18808"/>
                  <a:pt x="9635" y="18842"/>
                  <a:pt x="9601" y="18859"/>
                </a:cubicBezTo>
                <a:cubicBezTo>
                  <a:pt x="9555" y="18836"/>
                  <a:pt x="9544" y="18785"/>
                  <a:pt x="9532" y="18740"/>
                </a:cubicBezTo>
                <a:cubicBezTo>
                  <a:pt x="9493" y="18729"/>
                  <a:pt x="9447" y="18723"/>
                  <a:pt x="9402" y="18717"/>
                </a:cubicBezTo>
                <a:cubicBezTo>
                  <a:pt x="9635" y="18706"/>
                  <a:pt x="9873" y="18695"/>
                  <a:pt x="10111" y="18695"/>
                </a:cubicBezTo>
                <a:cubicBezTo>
                  <a:pt x="10106" y="18700"/>
                  <a:pt x="10089" y="18717"/>
                  <a:pt x="10083" y="18729"/>
                </a:cubicBezTo>
                <a:lnTo>
                  <a:pt x="10100" y="18729"/>
                </a:lnTo>
                <a:cubicBezTo>
                  <a:pt x="10107" y="18698"/>
                  <a:pt x="10120" y="18681"/>
                  <a:pt x="10143" y="18681"/>
                </a:cubicBezTo>
                <a:cubicBezTo>
                  <a:pt x="10154" y="18681"/>
                  <a:pt x="10167" y="18685"/>
                  <a:pt x="10184" y="18694"/>
                </a:cubicBezTo>
                <a:lnTo>
                  <a:pt x="10184" y="18694"/>
                </a:lnTo>
                <a:cubicBezTo>
                  <a:pt x="10186" y="18688"/>
                  <a:pt x="10188" y="18682"/>
                  <a:pt x="10191" y="18678"/>
                </a:cubicBezTo>
                <a:cubicBezTo>
                  <a:pt x="10264" y="18672"/>
                  <a:pt x="10338" y="18672"/>
                  <a:pt x="10406" y="18666"/>
                </a:cubicBezTo>
                <a:cubicBezTo>
                  <a:pt x="10410" y="18666"/>
                  <a:pt x="10414" y="18667"/>
                  <a:pt x="10419" y="18667"/>
                </a:cubicBezTo>
                <a:cubicBezTo>
                  <a:pt x="10476" y="18667"/>
                  <a:pt x="10540" y="18644"/>
                  <a:pt x="10598" y="18644"/>
                </a:cubicBezTo>
                <a:cubicBezTo>
                  <a:pt x="10630" y="18644"/>
                  <a:pt x="10659" y="18651"/>
                  <a:pt x="10684" y="18672"/>
                </a:cubicBezTo>
                <a:cubicBezTo>
                  <a:pt x="10724" y="18678"/>
                  <a:pt x="10764" y="18678"/>
                  <a:pt x="10809" y="18683"/>
                </a:cubicBezTo>
                <a:cubicBezTo>
                  <a:pt x="10815" y="18683"/>
                  <a:pt x="10826" y="18672"/>
                  <a:pt x="10837" y="18666"/>
                </a:cubicBezTo>
                <a:cubicBezTo>
                  <a:pt x="10846" y="18669"/>
                  <a:pt x="10854" y="18670"/>
                  <a:pt x="10861" y="18670"/>
                </a:cubicBezTo>
                <a:cubicBezTo>
                  <a:pt x="10884" y="18670"/>
                  <a:pt x="10901" y="18657"/>
                  <a:pt x="10906" y="18626"/>
                </a:cubicBezTo>
                <a:lnTo>
                  <a:pt x="10906" y="18626"/>
                </a:lnTo>
                <a:cubicBezTo>
                  <a:pt x="10883" y="18632"/>
                  <a:pt x="10860" y="18632"/>
                  <a:pt x="10837" y="18632"/>
                </a:cubicBezTo>
                <a:cubicBezTo>
                  <a:pt x="10872" y="18621"/>
                  <a:pt x="10906" y="18615"/>
                  <a:pt x="10940" y="18604"/>
                </a:cubicBezTo>
                <a:lnTo>
                  <a:pt x="10940" y="18604"/>
                </a:lnTo>
                <a:cubicBezTo>
                  <a:pt x="10940" y="18615"/>
                  <a:pt x="10934" y="18644"/>
                  <a:pt x="10934" y="18655"/>
                </a:cubicBezTo>
                <a:cubicBezTo>
                  <a:pt x="10951" y="18644"/>
                  <a:pt x="10974" y="18638"/>
                  <a:pt x="10991" y="18626"/>
                </a:cubicBezTo>
                <a:lnTo>
                  <a:pt x="10991" y="18626"/>
                </a:lnTo>
                <a:cubicBezTo>
                  <a:pt x="10991" y="18649"/>
                  <a:pt x="10991" y="18672"/>
                  <a:pt x="10985" y="18695"/>
                </a:cubicBezTo>
                <a:cubicBezTo>
                  <a:pt x="10962" y="18700"/>
                  <a:pt x="10940" y="18706"/>
                  <a:pt x="10917" y="18712"/>
                </a:cubicBezTo>
                <a:cubicBezTo>
                  <a:pt x="10917" y="18706"/>
                  <a:pt x="10906" y="18700"/>
                  <a:pt x="10900" y="18700"/>
                </a:cubicBezTo>
                <a:cubicBezTo>
                  <a:pt x="10843" y="18706"/>
                  <a:pt x="10786" y="18723"/>
                  <a:pt x="10735" y="18746"/>
                </a:cubicBezTo>
                <a:cubicBezTo>
                  <a:pt x="10724" y="18740"/>
                  <a:pt x="10701" y="18729"/>
                  <a:pt x="10690" y="18723"/>
                </a:cubicBezTo>
                <a:cubicBezTo>
                  <a:pt x="10684" y="18734"/>
                  <a:pt x="10684" y="18757"/>
                  <a:pt x="10679" y="18768"/>
                </a:cubicBezTo>
                <a:cubicBezTo>
                  <a:pt x="10705" y="18778"/>
                  <a:pt x="10731" y="18781"/>
                  <a:pt x="10758" y="18781"/>
                </a:cubicBezTo>
                <a:cubicBezTo>
                  <a:pt x="10828" y="18781"/>
                  <a:pt x="10899" y="18757"/>
                  <a:pt x="10974" y="18757"/>
                </a:cubicBezTo>
                <a:lnTo>
                  <a:pt x="10972" y="18764"/>
                </a:lnTo>
                <a:lnTo>
                  <a:pt x="10972" y="18764"/>
                </a:lnTo>
                <a:cubicBezTo>
                  <a:pt x="10974" y="18759"/>
                  <a:pt x="10977" y="18754"/>
                  <a:pt x="10979" y="18751"/>
                </a:cubicBezTo>
                <a:cubicBezTo>
                  <a:pt x="11030" y="18746"/>
                  <a:pt x="11076" y="18740"/>
                  <a:pt x="11121" y="18717"/>
                </a:cubicBezTo>
                <a:cubicBezTo>
                  <a:pt x="11133" y="18721"/>
                  <a:pt x="11144" y="18722"/>
                  <a:pt x="11155" y="18722"/>
                </a:cubicBezTo>
                <a:cubicBezTo>
                  <a:pt x="11182" y="18722"/>
                  <a:pt x="11206" y="18711"/>
                  <a:pt x="11218" y="18683"/>
                </a:cubicBezTo>
                <a:cubicBezTo>
                  <a:pt x="11223" y="18695"/>
                  <a:pt x="11229" y="18712"/>
                  <a:pt x="11235" y="18723"/>
                </a:cubicBezTo>
                <a:cubicBezTo>
                  <a:pt x="11235" y="18706"/>
                  <a:pt x="11235" y="18683"/>
                  <a:pt x="11235" y="18672"/>
                </a:cubicBezTo>
                <a:cubicBezTo>
                  <a:pt x="11252" y="18678"/>
                  <a:pt x="11280" y="18689"/>
                  <a:pt x="11291" y="18695"/>
                </a:cubicBezTo>
                <a:cubicBezTo>
                  <a:pt x="11297" y="18689"/>
                  <a:pt x="11297" y="18678"/>
                  <a:pt x="11303" y="18672"/>
                </a:cubicBezTo>
                <a:cubicBezTo>
                  <a:pt x="11275" y="18669"/>
                  <a:pt x="11246" y="18665"/>
                  <a:pt x="11219" y="18665"/>
                </a:cubicBezTo>
                <a:cubicBezTo>
                  <a:pt x="11185" y="18665"/>
                  <a:pt x="11155" y="18672"/>
                  <a:pt x="11133" y="18700"/>
                </a:cubicBezTo>
                <a:cubicBezTo>
                  <a:pt x="11121" y="18695"/>
                  <a:pt x="11098" y="18683"/>
                  <a:pt x="11087" y="18678"/>
                </a:cubicBezTo>
                <a:cubicBezTo>
                  <a:pt x="11053" y="18683"/>
                  <a:pt x="11025" y="18689"/>
                  <a:pt x="10991" y="18700"/>
                </a:cubicBezTo>
                <a:cubicBezTo>
                  <a:pt x="10996" y="18678"/>
                  <a:pt x="11008" y="18644"/>
                  <a:pt x="11008" y="18621"/>
                </a:cubicBezTo>
                <a:lnTo>
                  <a:pt x="11053" y="18644"/>
                </a:lnTo>
                <a:lnTo>
                  <a:pt x="11053" y="18592"/>
                </a:lnTo>
                <a:cubicBezTo>
                  <a:pt x="11064" y="18587"/>
                  <a:pt x="11081" y="18581"/>
                  <a:pt x="11087" y="18575"/>
                </a:cubicBezTo>
                <a:lnTo>
                  <a:pt x="11087" y="18638"/>
                </a:lnTo>
                <a:cubicBezTo>
                  <a:pt x="11098" y="18621"/>
                  <a:pt x="11110" y="18598"/>
                  <a:pt x="11121" y="18581"/>
                </a:cubicBezTo>
                <a:cubicBezTo>
                  <a:pt x="11138" y="18575"/>
                  <a:pt x="11155" y="18570"/>
                  <a:pt x="11167" y="18570"/>
                </a:cubicBezTo>
                <a:cubicBezTo>
                  <a:pt x="11155" y="18581"/>
                  <a:pt x="11133" y="18587"/>
                  <a:pt x="11127" y="18609"/>
                </a:cubicBezTo>
                <a:cubicBezTo>
                  <a:pt x="11134" y="18615"/>
                  <a:pt x="11141" y="18617"/>
                  <a:pt x="11147" y="18617"/>
                </a:cubicBezTo>
                <a:cubicBezTo>
                  <a:pt x="11178" y="18617"/>
                  <a:pt x="11196" y="18557"/>
                  <a:pt x="11229" y="18547"/>
                </a:cubicBezTo>
                <a:cubicBezTo>
                  <a:pt x="11252" y="18547"/>
                  <a:pt x="11291" y="18553"/>
                  <a:pt x="11314" y="18553"/>
                </a:cubicBezTo>
                <a:cubicBezTo>
                  <a:pt x="11328" y="18537"/>
                  <a:pt x="11342" y="18530"/>
                  <a:pt x="11355" y="18530"/>
                </a:cubicBezTo>
                <a:cubicBezTo>
                  <a:pt x="11375" y="18530"/>
                  <a:pt x="11394" y="18544"/>
                  <a:pt x="11411" y="18564"/>
                </a:cubicBezTo>
                <a:cubicBezTo>
                  <a:pt x="11416" y="18553"/>
                  <a:pt x="11428" y="18536"/>
                  <a:pt x="11428" y="18524"/>
                </a:cubicBezTo>
                <a:cubicBezTo>
                  <a:pt x="11490" y="18496"/>
                  <a:pt x="11558" y="18485"/>
                  <a:pt x="11620" y="18462"/>
                </a:cubicBezTo>
                <a:lnTo>
                  <a:pt x="11620" y="18462"/>
                </a:lnTo>
                <a:cubicBezTo>
                  <a:pt x="11603" y="18485"/>
                  <a:pt x="11592" y="18507"/>
                  <a:pt x="11575" y="18530"/>
                </a:cubicBezTo>
                <a:cubicBezTo>
                  <a:pt x="11609" y="18519"/>
                  <a:pt x="11626" y="18485"/>
                  <a:pt x="11637" y="18456"/>
                </a:cubicBezTo>
                <a:cubicBezTo>
                  <a:pt x="11649" y="18468"/>
                  <a:pt x="11666" y="18485"/>
                  <a:pt x="11683" y="18502"/>
                </a:cubicBezTo>
                <a:cubicBezTo>
                  <a:pt x="11677" y="18479"/>
                  <a:pt x="11672" y="18462"/>
                  <a:pt x="11666" y="18445"/>
                </a:cubicBezTo>
                <a:cubicBezTo>
                  <a:pt x="11711" y="18445"/>
                  <a:pt x="11751" y="18422"/>
                  <a:pt x="11791" y="18405"/>
                </a:cubicBezTo>
                <a:lnTo>
                  <a:pt x="11791" y="18405"/>
                </a:lnTo>
                <a:cubicBezTo>
                  <a:pt x="11791" y="18417"/>
                  <a:pt x="11785" y="18439"/>
                  <a:pt x="11785" y="18451"/>
                </a:cubicBezTo>
                <a:cubicBezTo>
                  <a:pt x="11796" y="18445"/>
                  <a:pt x="11819" y="18445"/>
                  <a:pt x="11830" y="18439"/>
                </a:cubicBezTo>
                <a:cubicBezTo>
                  <a:pt x="11779" y="18400"/>
                  <a:pt x="11847" y="18377"/>
                  <a:pt x="11881" y="18365"/>
                </a:cubicBezTo>
                <a:lnTo>
                  <a:pt x="11887" y="18365"/>
                </a:lnTo>
                <a:lnTo>
                  <a:pt x="11893" y="18377"/>
                </a:lnTo>
                <a:cubicBezTo>
                  <a:pt x="11893" y="18377"/>
                  <a:pt x="11893" y="18365"/>
                  <a:pt x="11898" y="18360"/>
                </a:cubicBezTo>
                <a:cubicBezTo>
                  <a:pt x="11944" y="18348"/>
                  <a:pt x="11984" y="18326"/>
                  <a:pt x="12029" y="18309"/>
                </a:cubicBezTo>
                <a:cubicBezTo>
                  <a:pt x="12052" y="18297"/>
                  <a:pt x="12080" y="18286"/>
                  <a:pt x="12103" y="18275"/>
                </a:cubicBezTo>
                <a:lnTo>
                  <a:pt x="12114" y="18263"/>
                </a:lnTo>
                <a:cubicBezTo>
                  <a:pt x="12119" y="18262"/>
                  <a:pt x="12123" y="18262"/>
                  <a:pt x="12128" y="18262"/>
                </a:cubicBezTo>
                <a:cubicBezTo>
                  <a:pt x="12146" y="18262"/>
                  <a:pt x="12163" y="18269"/>
                  <a:pt x="12176" y="18269"/>
                </a:cubicBezTo>
                <a:cubicBezTo>
                  <a:pt x="12188" y="18252"/>
                  <a:pt x="12194" y="18241"/>
                  <a:pt x="12205" y="18224"/>
                </a:cubicBezTo>
                <a:cubicBezTo>
                  <a:pt x="12211" y="18235"/>
                  <a:pt x="12222" y="18246"/>
                  <a:pt x="12228" y="18252"/>
                </a:cubicBezTo>
                <a:cubicBezTo>
                  <a:pt x="12239" y="18246"/>
                  <a:pt x="12256" y="18241"/>
                  <a:pt x="12267" y="18235"/>
                </a:cubicBezTo>
                <a:cubicBezTo>
                  <a:pt x="12273" y="18235"/>
                  <a:pt x="12273" y="18235"/>
                  <a:pt x="12273" y="18241"/>
                </a:cubicBezTo>
                <a:cubicBezTo>
                  <a:pt x="12290" y="18241"/>
                  <a:pt x="12307" y="18229"/>
                  <a:pt x="12313" y="18218"/>
                </a:cubicBezTo>
                <a:cubicBezTo>
                  <a:pt x="12472" y="18150"/>
                  <a:pt x="12647" y="18127"/>
                  <a:pt x="12806" y="18059"/>
                </a:cubicBezTo>
                <a:cubicBezTo>
                  <a:pt x="12829" y="18019"/>
                  <a:pt x="12874" y="18031"/>
                  <a:pt x="12908" y="18025"/>
                </a:cubicBezTo>
                <a:cubicBezTo>
                  <a:pt x="12954" y="17997"/>
                  <a:pt x="12999" y="17974"/>
                  <a:pt x="13045" y="17957"/>
                </a:cubicBezTo>
                <a:cubicBezTo>
                  <a:pt x="13050" y="17951"/>
                  <a:pt x="13056" y="17940"/>
                  <a:pt x="13062" y="17934"/>
                </a:cubicBezTo>
                <a:cubicBezTo>
                  <a:pt x="13090" y="17929"/>
                  <a:pt x="13113" y="17929"/>
                  <a:pt x="13135" y="17929"/>
                </a:cubicBezTo>
                <a:cubicBezTo>
                  <a:pt x="13152" y="17917"/>
                  <a:pt x="13169" y="17906"/>
                  <a:pt x="13192" y="17889"/>
                </a:cubicBezTo>
                <a:cubicBezTo>
                  <a:pt x="13198" y="17895"/>
                  <a:pt x="13215" y="17900"/>
                  <a:pt x="13220" y="17900"/>
                </a:cubicBezTo>
                <a:lnTo>
                  <a:pt x="13209" y="17883"/>
                </a:lnTo>
                <a:cubicBezTo>
                  <a:pt x="13249" y="17872"/>
                  <a:pt x="13277" y="17861"/>
                  <a:pt x="13311" y="17844"/>
                </a:cubicBezTo>
                <a:cubicBezTo>
                  <a:pt x="13317" y="17844"/>
                  <a:pt x="13323" y="17855"/>
                  <a:pt x="13323" y="17861"/>
                </a:cubicBezTo>
                <a:cubicBezTo>
                  <a:pt x="13328" y="17849"/>
                  <a:pt x="13340" y="17832"/>
                  <a:pt x="13340" y="17826"/>
                </a:cubicBezTo>
                <a:cubicBezTo>
                  <a:pt x="13413" y="17821"/>
                  <a:pt x="13459" y="17753"/>
                  <a:pt x="13527" y="17747"/>
                </a:cubicBezTo>
                <a:cubicBezTo>
                  <a:pt x="13595" y="17662"/>
                  <a:pt x="13708" y="17651"/>
                  <a:pt x="13799" y="17588"/>
                </a:cubicBezTo>
                <a:cubicBezTo>
                  <a:pt x="13799" y="17583"/>
                  <a:pt x="13799" y="17560"/>
                  <a:pt x="13799" y="17548"/>
                </a:cubicBezTo>
                <a:cubicBezTo>
                  <a:pt x="13811" y="17554"/>
                  <a:pt x="13828" y="17560"/>
                  <a:pt x="13833" y="17565"/>
                </a:cubicBezTo>
                <a:cubicBezTo>
                  <a:pt x="13941" y="17497"/>
                  <a:pt x="14072" y="17469"/>
                  <a:pt x="14162" y="17384"/>
                </a:cubicBezTo>
                <a:cubicBezTo>
                  <a:pt x="14162" y="17373"/>
                  <a:pt x="14151" y="17361"/>
                  <a:pt x="14145" y="17350"/>
                </a:cubicBezTo>
                <a:cubicBezTo>
                  <a:pt x="14100" y="17384"/>
                  <a:pt x="14049" y="17418"/>
                  <a:pt x="13998" y="17452"/>
                </a:cubicBezTo>
                <a:cubicBezTo>
                  <a:pt x="13992" y="17446"/>
                  <a:pt x="13981" y="17446"/>
                  <a:pt x="13969" y="17446"/>
                </a:cubicBezTo>
                <a:cubicBezTo>
                  <a:pt x="13907" y="17503"/>
                  <a:pt x="13811" y="17531"/>
                  <a:pt x="13731" y="17571"/>
                </a:cubicBezTo>
                <a:cubicBezTo>
                  <a:pt x="13725" y="17577"/>
                  <a:pt x="13725" y="17594"/>
                  <a:pt x="13725" y="17600"/>
                </a:cubicBezTo>
                <a:cubicBezTo>
                  <a:pt x="13697" y="17605"/>
                  <a:pt x="13674" y="17605"/>
                  <a:pt x="13652" y="17605"/>
                </a:cubicBezTo>
                <a:cubicBezTo>
                  <a:pt x="13646" y="17622"/>
                  <a:pt x="13635" y="17645"/>
                  <a:pt x="13629" y="17662"/>
                </a:cubicBezTo>
                <a:cubicBezTo>
                  <a:pt x="13623" y="17651"/>
                  <a:pt x="13612" y="17639"/>
                  <a:pt x="13606" y="17634"/>
                </a:cubicBezTo>
                <a:cubicBezTo>
                  <a:pt x="13601" y="17639"/>
                  <a:pt x="13584" y="17656"/>
                  <a:pt x="13578" y="17668"/>
                </a:cubicBezTo>
                <a:cubicBezTo>
                  <a:pt x="13561" y="17656"/>
                  <a:pt x="13544" y="17645"/>
                  <a:pt x="13533" y="17634"/>
                </a:cubicBezTo>
                <a:lnTo>
                  <a:pt x="13533" y="17634"/>
                </a:lnTo>
                <a:cubicBezTo>
                  <a:pt x="13538" y="17639"/>
                  <a:pt x="13544" y="17662"/>
                  <a:pt x="13550" y="17668"/>
                </a:cubicBezTo>
                <a:cubicBezTo>
                  <a:pt x="13408" y="17724"/>
                  <a:pt x="13260" y="17781"/>
                  <a:pt x="13124" y="17849"/>
                </a:cubicBezTo>
                <a:cubicBezTo>
                  <a:pt x="13124" y="17821"/>
                  <a:pt x="13124" y="17792"/>
                  <a:pt x="13118" y="17764"/>
                </a:cubicBezTo>
                <a:lnTo>
                  <a:pt x="13118" y="17764"/>
                </a:lnTo>
                <a:cubicBezTo>
                  <a:pt x="13124" y="17770"/>
                  <a:pt x="13135" y="17792"/>
                  <a:pt x="13141" y="17804"/>
                </a:cubicBezTo>
                <a:cubicBezTo>
                  <a:pt x="13209" y="17775"/>
                  <a:pt x="13272" y="17741"/>
                  <a:pt x="13340" y="17707"/>
                </a:cubicBezTo>
                <a:cubicBezTo>
                  <a:pt x="13334" y="17702"/>
                  <a:pt x="13323" y="17685"/>
                  <a:pt x="13311" y="17679"/>
                </a:cubicBezTo>
                <a:cubicBezTo>
                  <a:pt x="13402" y="17622"/>
                  <a:pt x="13493" y="17577"/>
                  <a:pt x="13589" y="17537"/>
                </a:cubicBezTo>
                <a:lnTo>
                  <a:pt x="13589" y="17537"/>
                </a:lnTo>
                <a:cubicBezTo>
                  <a:pt x="13578" y="17571"/>
                  <a:pt x="13555" y="17588"/>
                  <a:pt x="13527" y="17605"/>
                </a:cubicBezTo>
                <a:lnTo>
                  <a:pt x="13527" y="17611"/>
                </a:lnTo>
                <a:cubicBezTo>
                  <a:pt x="13550" y="17600"/>
                  <a:pt x="13572" y="17594"/>
                  <a:pt x="13595" y="17583"/>
                </a:cubicBezTo>
                <a:cubicBezTo>
                  <a:pt x="13595" y="17560"/>
                  <a:pt x="13589" y="17543"/>
                  <a:pt x="13595" y="17520"/>
                </a:cubicBezTo>
                <a:cubicBezTo>
                  <a:pt x="13597" y="17520"/>
                  <a:pt x="13598" y="17519"/>
                  <a:pt x="13600" y="17519"/>
                </a:cubicBezTo>
                <a:cubicBezTo>
                  <a:pt x="13619" y="17519"/>
                  <a:pt x="13624" y="17550"/>
                  <a:pt x="13635" y="17565"/>
                </a:cubicBezTo>
                <a:cubicBezTo>
                  <a:pt x="13674" y="17537"/>
                  <a:pt x="13714" y="17514"/>
                  <a:pt x="13754" y="17492"/>
                </a:cubicBezTo>
                <a:lnTo>
                  <a:pt x="13680" y="17492"/>
                </a:lnTo>
                <a:cubicBezTo>
                  <a:pt x="13721" y="17478"/>
                  <a:pt x="13766" y="17424"/>
                  <a:pt x="13814" y="17424"/>
                </a:cubicBezTo>
                <a:cubicBezTo>
                  <a:pt x="13826" y="17424"/>
                  <a:pt x="13838" y="17427"/>
                  <a:pt x="13850" y="17435"/>
                </a:cubicBezTo>
                <a:cubicBezTo>
                  <a:pt x="13879" y="17418"/>
                  <a:pt x="13907" y="17401"/>
                  <a:pt x="13935" y="17384"/>
                </a:cubicBezTo>
                <a:lnTo>
                  <a:pt x="13935" y="17384"/>
                </a:lnTo>
                <a:cubicBezTo>
                  <a:pt x="13913" y="17390"/>
                  <a:pt x="13896" y="17395"/>
                  <a:pt x="13879" y="17407"/>
                </a:cubicBezTo>
                <a:lnTo>
                  <a:pt x="13873" y="17390"/>
                </a:lnTo>
                <a:cubicBezTo>
                  <a:pt x="13896" y="17373"/>
                  <a:pt x="13924" y="17361"/>
                  <a:pt x="13952" y="17344"/>
                </a:cubicBezTo>
                <a:cubicBezTo>
                  <a:pt x="13952" y="17350"/>
                  <a:pt x="13964" y="17367"/>
                  <a:pt x="13969" y="17373"/>
                </a:cubicBezTo>
                <a:cubicBezTo>
                  <a:pt x="13952" y="17339"/>
                  <a:pt x="13981" y="17327"/>
                  <a:pt x="14009" y="17316"/>
                </a:cubicBezTo>
                <a:cubicBezTo>
                  <a:pt x="14015" y="17327"/>
                  <a:pt x="14015" y="17350"/>
                  <a:pt x="14015" y="17356"/>
                </a:cubicBezTo>
                <a:cubicBezTo>
                  <a:pt x="14089" y="17299"/>
                  <a:pt x="14174" y="17259"/>
                  <a:pt x="14253" y="17208"/>
                </a:cubicBezTo>
                <a:lnTo>
                  <a:pt x="14253" y="17208"/>
                </a:lnTo>
                <a:cubicBezTo>
                  <a:pt x="14242" y="17214"/>
                  <a:pt x="14219" y="17225"/>
                  <a:pt x="14208" y="17225"/>
                </a:cubicBezTo>
                <a:lnTo>
                  <a:pt x="14191" y="17202"/>
                </a:lnTo>
                <a:cubicBezTo>
                  <a:pt x="14219" y="17185"/>
                  <a:pt x="14247" y="17168"/>
                  <a:pt x="14276" y="17151"/>
                </a:cubicBezTo>
                <a:cubicBezTo>
                  <a:pt x="14276" y="17157"/>
                  <a:pt x="14281" y="17180"/>
                  <a:pt x="14281" y="17185"/>
                </a:cubicBezTo>
                <a:cubicBezTo>
                  <a:pt x="14384" y="17134"/>
                  <a:pt x="14486" y="17078"/>
                  <a:pt x="14577" y="17004"/>
                </a:cubicBezTo>
                <a:lnTo>
                  <a:pt x="14577" y="17004"/>
                </a:lnTo>
                <a:cubicBezTo>
                  <a:pt x="14520" y="17021"/>
                  <a:pt x="14469" y="17066"/>
                  <a:pt x="14412" y="17078"/>
                </a:cubicBezTo>
                <a:cubicBezTo>
                  <a:pt x="14480" y="17015"/>
                  <a:pt x="14559" y="16970"/>
                  <a:pt x="14639" y="16930"/>
                </a:cubicBezTo>
                <a:cubicBezTo>
                  <a:pt x="14650" y="16930"/>
                  <a:pt x="14656" y="16936"/>
                  <a:pt x="14667" y="16936"/>
                </a:cubicBezTo>
                <a:cubicBezTo>
                  <a:pt x="14696" y="16936"/>
                  <a:pt x="14724" y="16919"/>
                  <a:pt x="14747" y="16896"/>
                </a:cubicBezTo>
                <a:cubicBezTo>
                  <a:pt x="14738" y="16893"/>
                  <a:pt x="14730" y="16891"/>
                  <a:pt x="14722" y="16891"/>
                </a:cubicBezTo>
                <a:cubicBezTo>
                  <a:pt x="14702" y="16891"/>
                  <a:pt x="14682" y="16899"/>
                  <a:pt x="14662" y="16907"/>
                </a:cubicBezTo>
                <a:cubicBezTo>
                  <a:pt x="14690" y="16879"/>
                  <a:pt x="14724" y="16851"/>
                  <a:pt x="14758" y="16834"/>
                </a:cubicBezTo>
                <a:cubicBezTo>
                  <a:pt x="14764" y="16845"/>
                  <a:pt x="14769" y="16856"/>
                  <a:pt x="14775" y="16873"/>
                </a:cubicBezTo>
                <a:cubicBezTo>
                  <a:pt x="14798" y="16851"/>
                  <a:pt x="14826" y="16834"/>
                  <a:pt x="14855" y="16817"/>
                </a:cubicBezTo>
                <a:lnTo>
                  <a:pt x="14786" y="16817"/>
                </a:lnTo>
                <a:cubicBezTo>
                  <a:pt x="14832" y="16788"/>
                  <a:pt x="14877" y="16760"/>
                  <a:pt x="14923" y="16737"/>
                </a:cubicBezTo>
                <a:cubicBezTo>
                  <a:pt x="14934" y="16748"/>
                  <a:pt x="14951" y="16765"/>
                  <a:pt x="14968" y="16777"/>
                </a:cubicBezTo>
                <a:cubicBezTo>
                  <a:pt x="14979" y="16680"/>
                  <a:pt x="15110" y="16658"/>
                  <a:pt x="15155" y="16578"/>
                </a:cubicBezTo>
                <a:lnTo>
                  <a:pt x="15155" y="16578"/>
                </a:lnTo>
                <a:cubicBezTo>
                  <a:pt x="15144" y="16584"/>
                  <a:pt x="15121" y="16601"/>
                  <a:pt x="15110" y="16607"/>
                </a:cubicBezTo>
                <a:cubicBezTo>
                  <a:pt x="15104" y="16601"/>
                  <a:pt x="15093" y="16590"/>
                  <a:pt x="15087" y="16584"/>
                </a:cubicBezTo>
                <a:cubicBezTo>
                  <a:pt x="15104" y="16578"/>
                  <a:pt x="15127" y="16567"/>
                  <a:pt x="15144" y="16561"/>
                </a:cubicBezTo>
                <a:cubicBezTo>
                  <a:pt x="15150" y="16550"/>
                  <a:pt x="15155" y="16533"/>
                  <a:pt x="15167" y="16522"/>
                </a:cubicBezTo>
                <a:cubicBezTo>
                  <a:pt x="15172" y="16533"/>
                  <a:pt x="15184" y="16561"/>
                  <a:pt x="15189" y="16573"/>
                </a:cubicBezTo>
                <a:cubicBezTo>
                  <a:pt x="15218" y="16556"/>
                  <a:pt x="15252" y="16533"/>
                  <a:pt x="15257" y="16493"/>
                </a:cubicBezTo>
                <a:cubicBezTo>
                  <a:pt x="15291" y="16470"/>
                  <a:pt x="15325" y="16453"/>
                  <a:pt x="15365" y="16431"/>
                </a:cubicBezTo>
                <a:lnTo>
                  <a:pt x="15382" y="16397"/>
                </a:lnTo>
                <a:cubicBezTo>
                  <a:pt x="15422" y="16380"/>
                  <a:pt x="15462" y="16351"/>
                  <a:pt x="15496" y="16317"/>
                </a:cubicBezTo>
                <a:lnTo>
                  <a:pt x="15496" y="16317"/>
                </a:lnTo>
                <a:cubicBezTo>
                  <a:pt x="15496" y="16329"/>
                  <a:pt x="15490" y="16357"/>
                  <a:pt x="15490" y="16368"/>
                </a:cubicBezTo>
                <a:cubicBezTo>
                  <a:pt x="15501" y="16317"/>
                  <a:pt x="15552" y="16283"/>
                  <a:pt x="15564" y="16232"/>
                </a:cubicBezTo>
                <a:lnTo>
                  <a:pt x="15564" y="16232"/>
                </a:lnTo>
                <a:cubicBezTo>
                  <a:pt x="15524" y="16261"/>
                  <a:pt x="15490" y="16283"/>
                  <a:pt x="15450" y="16306"/>
                </a:cubicBezTo>
                <a:cubicBezTo>
                  <a:pt x="15547" y="16198"/>
                  <a:pt x="15666" y="16096"/>
                  <a:pt x="15785" y="16011"/>
                </a:cubicBezTo>
                <a:lnTo>
                  <a:pt x="15785" y="16011"/>
                </a:lnTo>
                <a:cubicBezTo>
                  <a:pt x="15768" y="16028"/>
                  <a:pt x="15751" y="16051"/>
                  <a:pt x="15734" y="16073"/>
                </a:cubicBezTo>
                <a:cubicBezTo>
                  <a:pt x="15740" y="16075"/>
                  <a:pt x="15745" y="16076"/>
                  <a:pt x="15750" y="16076"/>
                </a:cubicBezTo>
                <a:cubicBezTo>
                  <a:pt x="15771" y="16076"/>
                  <a:pt x="15791" y="16061"/>
                  <a:pt x="15813" y="16056"/>
                </a:cubicBezTo>
                <a:cubicBezTo>
                  <a:pt x="15825" y="16028"/>
                  <a:pt x="15842" y="16005"/>
                  <a:pt x="15853" y="15983"/>
                </a:cubicBezTo>
                <a:cubicBezTo>
                  <a:pt x="15864" y="15983"/>
                  <a:pt x="15876" y="15988"/>
                  <a:pt x="15881" y="15994"/>
                </a:cubicBezTo>
                <a:cubicBezTo>
                  <a:pt x="15877" y="15967"/>
                  <a:pt x="15927" y="15900"/>
                  <a:pt x="15958" y="15900"/>
                </a:cubicBezTo>
                <a:cubicBezTo>
                  <a:pt x="15967" y="15900"/>
                  <a:pt x="15974" y="15906"/>
                  <a:pt x="15978" y="15920"/>
                </a:cubicBezTo>
                <a:cubicBezTo>
                  <a:pt x="15899" y="16034"/>
                  <a:pt x="15762" y="16107"/>
                  <a:pt x="15694" y="16232"/>
                </a:cubicBezTo>
                <a:lnTo>
                  <a:pt x="15666" y="16232"/>
                </a:lnTo>
                <a:cubicBezTo>
                  <a:pt x="15609" y="16295"/>
                  <a:pt x="15541" y="16340"/>
                  <a:pt x="15473" y="16397"/>
                </a:cubicBezTo>
                <a:cubicBezTo>
                  <a:pt x="15484" y="16408"/>
                  <a:pt x="15496" y="16442"/>
                  <a:pt x="15507" y="16459"/>
                </a:cubicBezTo>
                <a:cubicBezTo>
                  <a:pt x="15541" y="16425"/>
                  <a:pt x="15581" y="16391"/>
                  <a:pt x="15569" y="16340"/>
                </a:cubicBezTo>
                <a:cubicBezTo>
                  <a:pt x="15586" y="16329"/>
                  <a:pt x="15603" y="16323"/>
                  <a:pt x="15620" y="16312"/>
                </a:cubicBezTo>
                <a:cubicBezTo>
                  <a:pt x="15623" y="16312"/>
                  <a:pt x="15625" y="16312"/>
                  <a:pt x="15627" y="16312"/>
                </a:cubicBezTo>
                <a:cubicBezTo>
                  <a:pt x="15668" y="16312"/>
                  <a:pt x="15685" y="16259"/>
                  <a:pt x="15717" y="16238"/>
                </a:cubicBezTo>
                <a:lnTo>
                  <a:pt x="15740" y="16278"/>
                </a:lnTo>
                <a:cubicBezTo>
                  <a:pt x="15734" y="16266"/>
                  <a:pt x="15728" y="16243"/>
                  <a:pt x="15723" y="16232"/>
                </a:cubicBezTo>
                <a:cubicBezTo>
                  <a:pt x="15745" y="16232"/>
                  <a:pt x="15779" y="16221"/>
                  <a:pt x="15808" y="16221"/>
                </a:cubicBezTo>
                <a:cubicBezTo>
                  <a:pt x="15808" y="16204"/>
                  <a:pt x="15808" y="16181"/>
                  <a:pt x="15808" y="16164"/>
                </a:cubicBezTo>
                <a:cubicBezTo>
                  <a:pt x="15825" y="16164"/>
                  <a:pt x="15847" y="16170"/>
                  <a:pt x="15859" y="16170"/>
                </a:cubicBezTo>
                <a:cubicBezTo>
                  <a:pt x="15853" y="16164"/>
                  <a:pt x="15842" y="16158"/>
                  <a:pt x="15836" y="16153"/>
                </a:cubicBezTo>
                <a:cubicBezTo>
                  <a:pt x="15862" y="16137"/>
                  <a:pt x="15884" y="16107"/>
                  <a:pt x="15918" y="16107"/>
                </a:cubicBezTo>
                <a:cubicBezTo>
                  <a:pt x="15921" y="16107"/>
                  <a:pt x="15923" y="16107"/>
                  <a:pt x="15926" y="16107"/>
                </a:cubicBezTo>
                <a:lnTo>
                  <a:pt x="15926" y="16107"/>
                </a:lnTo>
                <a:cubicBezTo>
                  <a:pt x="15920" y="16106"/>
                  <a:pt x="15909" y="16096"/>
                  <a:pt x="15904" y="16090"/>
                </a:cubicBezTo>
                <a:cubicBezTo>
                  <a:pt x="15984" y="16028"/>
                  <a:pt x="16040" y="15943"/>
                  <a:pt x="16114" y="15875"/>
                </a:cubicBezTo>
                <a:cubicBezTo>
                  <a:pt x="16114" y="15885"/>
                  <a:pt x="16119" y="15899"/>
                  <a:pt x="16120" y="15907"/>
                </a:cubicBezTo>
                <a:lnTo>
                  <a:pt x="16120" y="15907"/>
                </a:lnTo>
                <a:cubicBezTo>
                  <a:pt x="16116" y="15850"/>
                  <a:pt x="16183" y="15773"/>
                  <a:pt x="16245" y="15773"/>
                </a:cubicBezTo>
                <a:cubicBezTo>
                  <a:pt x="16273" y="15767"/>
                  <a:pt x="16256" y="15733"/>
                  <a:pt x="16267" y="15716"/>
                </a:cubicBezTo>
                <a:cubicBezTo>
                  <a:pt x="16318" y="15670"/>
                  <a:pt x="16341" y="15619"/>
                  <a:pt x="16335" y="15551"/>
                </a:cubicBezTo>
                <a:lnTo>
                  <a:pt x="16335" y="15551"/>
                </a:lnTo>
                <a:cubicBezTo>
                  <a:pt x="16347" y="15557"/>
                  <a:pt x="16364" y="15574"/>
                  <a:pt x="16375" y="15580"/>
                </a:cubicBezTo>
                <a:cubicBezTo>
                  <a:pt x="16369" y="15568"/>
                  <a:pt x="16358" y="15546"/>
                  <a:pt x="16352" y="15534"/>
                </a:cubicBezTo>
                <a:cubicBezTo>
                  <a:pt x="16375" y="15529"/>
                  <a:pt x="16421" y="15540"/>
                  <a:pt x="16415" y="15500"/>
                </a:cubicBezTo>
                <a:cubicBezTo>
                  <a:pt x="16443" y="15466"/>
                  <a:pt x="16477" y="15438"/>
                  <a:pt x="16506" y="15409"/>
                </a:cubicBezTo>
                <a:lnTo>
                  <a:pt x="16506" y="15409"/>
                </a:lnTo>
                <a:cubicBezTo>
                  <a:pt x="16455" y="15426"/>
                  <a:pt x="16421" y="15455"/>
                  <a:pt x="16381" y="15483"/>
                </a:cubicBezTo>
                <a:cubicBezTo>
                  <a:pt x="16386" y="15489"/>
                  <a:pt x="16398" y="15512"/>
                  <a:pt x="16403" y="15517"/>
                </a:cubicBezTo>
                <a:cubicBezTo>
                  <a:pt x="16396" y="15515"/>
                  <a:pt x="16388" y="15514"/>
                  <a:pt x="16381" y="15514"/>
                </a:cubicBezTo>
                <a:cubicBezTo>
                  <a:pt x="16351" y="15514"/>
                  <a:pt x="16329" y="15532"/>
                  <a:pt x="16324" y="15568"/>
                </a:cubicBezTo>
                <a:lnTo>
                  <a:pt x="16307" y="15540"/>
                </a:lnTo>
                <a:lnTo>
                  <a:pt x="16307" y="15540"/>
                </a:lnTo>
                <a:cubicBezTo>
                  <a:pt x="16318" y="15574"/>
                  <a:pt x="16318" y="15614"/>
                  <a:pt x="16313" y="15653"/>
                </a:cubicBezTo>
                <a:cubicBezTo>
                  <a:pt x="16301" y="15657"/>
                  <a:pt x="16289" y="15659"/>
                  <a:pt x="16277" y="15659"/>
                </a:cubicBezTo>
                <a:cubicBezTo>
                  <a:pt x="16240" y="15659"/>
                  <a:pt x="16207" y="15641"/>
                  <a:pt x="16177" y="15619"/>
                </a:cubicBezTo>
                <a:cubicBezTo>
                  <a:pt x="16142" y="15648"/>
                  <a:pt x="16108" y="15676"/>
                  <a:pt x="16074" y="15710"/>
                </a:cubicBezTo>
                <a:cubicBezTo>
                  <a:pt x="16222" y="15523"/>
                  <a:pt x="16369" y="15341"/>
                  <a:pt x="16528" y="15165"/>
                </a:cubicBezTo>
                <a:cubicBezTo>
                  <a:pt x="16534" y="15177"/>
                  <a:pt x="16534" y="15200"/>
                  <a:pt x="16534" y="15211"/>
                </a:cubicBezTo>
                <a:cubicBezTo>
                  <a:pt x="16540" y="15205"/>
                  <a:pt x="16551" y="15200"/>
                  <a:pt x="16551" y="15194"/>
                </a:cubicBezTo>
                <a:cubicBezTo>
                  <a:pt x="16528" y="15160"/>
                  <a:pt x="16528" y="15126"/>
                  <a:pt x="16579" y="15114"/>
                </a:cubicBezTo>
                <a:lnTo>
                  <a:pt x="16579" y="15114"/>
                </a:lnTo>
                <a:cubicBezTo>
                  <a:pt x="16579" y="15126"/>
                  <a:pt x="16574" y="15154"/>
                  <a:pt x="16574" y="15171"/>
                </a:cubicBezTo>
                <a:cubicBezTo>
                  <a:pt x="16579" y="15154"/>
                  <a:pt x="16591" y="15143"/>
                  <a:pt x="16596" y="15131"/>
                </a:cubicBezTo>
                <a:cubicBezTo>
                  <a:pt x="16585" y="15120"/>
                  <a:pt x="16579" y="15109"/>
                  <a:pt x="16574" y="15097"/>
                </a:cubicBezTo>
                <a:cubicBezTo>
                  <a:pt x="16619" y="15035"/>
                  <a:pt x="16670" y="14984"/>
                  <a:pt x="16716" y="14927"/>
                </a:cubicBezTo>
                <a:cubicBezTo>
                  <a:pt x="16778" y="14865"/>
                  <a:pt x="16806" y="14740"/>
                  <a:pt x="16903" y="14729"/>
                </a:cubicBezTo>
                <a:cubicBezTo>
                  <a:pt x="16931" y="14700"/>
                  <a:pt x="16960" y="14672"/>
                  <a:pt x="16994" y="14643"/>
                </a:cubicBezTo>
                <a:cubicBezTo>
                  <a:pt x="16994" y="14638"/>
                  <a:pt x="16999" y="14621"/>
                  <a:pt x="16999" y="14609"/>
                </a:cubicBezTo>
                <a:cubicBezTo>
                  <a:pt x="17033" y="14592"/>
                  <a:pt x="17045" y="14564"/>
                  <a:pt x="17022" y="14530"/>
                </a:cubicBezTo>
                <a:lnTo>
                  <a:pt x="17022" y="14530"/>
                </a:lnTo>
                <a:cubicBezTo>
                  <a:pt x="17005" y="14547"/>
                  <a:pt x="16988" y="14570"/>
                  <a:pt x="16977" y="14587"/>
                </a:cubicBezTo>
                <a:cubicBezTo>
                  <a:pt x="16988" y="14553"/>
                  <a:pt x="17005" y="14519"/>
                  <a:pt x="17022" y="14490"/>
                </a:cubicBezTo>
                <a:cubicBezTo>
                  <a:pt x="17033" y="14502"/>
                  <a:pt x="17050" y="14519"/>
                  <a:pt x="17056" y="14530"/>
                </a:cubicBezTo>
                <a:cubicBezTo>
                  <a:pt x="17062" y="14507"/>
                  <a:pt x="17067" y="14490"/>
                  <a:pt x="17073" y="14468"/>
                </a:cubicBezTo>
                <a:cubicBezTo>
                  <a:pt x="17090" y="14485"/>
                  <a:pt x="17107" y="14502"/>
                  <a:pt x="17118" y="14519"/>
                </a:cubicBezTo>
                <a:cubicBezTo>
                  <a:pt x="17107" y="14536"/>
                  <a:pt x="17096" y="14558"/>
                  <a:pt x="17084" y="14575"/>
                </a:cubicBezTo>
                <a:cubicBezTo>
                  <a:pt x="17079" y="14581"/>
                  <a:pt x="17073" y="14581"/>
                  <a:pt x="17067" y="14587"/>
                </a:cubicBezTo>
                <a:cubicBezTo>
                  <a:pt x="17033" y="14632"/>
                  <a:pt x="17011" y="14683"/>
                  <a:pt x="16994" y="14740"/>
                </a:cubicBezTo>
                <a:cubicBezTo>
                  <a:pt x="16982" y="14746"/>
                  <a:pt x="16954" y="14751"/>
                  <a:pt x="16942" y="14757"/>
                </a:cubicBezTo>
                <a:cubicBezTo>
                  <a:pt x="16948" y="14768"/>
                  <a:pt x="16965" y="14785"/>
                  <a:pt x="16971" y="14797"/>
                </a:cubicBezTo>
                <a:cubicBezTo>
                  <a:pt x="17056" y="14746"/>
                  <a:pt x="17090" y="14643"/>
                  <a:pt x="17158" y="14570"/>
                </a:cubicBezTo>
                <a:lnTo>
                  <a:pt x="17172" y="14588"/>
                </a:lnTo>
                <a:lnTo>
                  <a:pt x="17172" y="14588"/>
                </a:lnTo>
                <a:cubicBezTo>
                  <a:pt x="17167" y="14581"/>
                  <a:pt x="17163" y="14568"/>
                  <a:pt x="17158" y="14558"/>
                </a:cubicBezTo>
                <a:cubicBezTo>
                  <a:pt x="17192" y="14524"/>
                  <a:pt x="17221" y="14479"/>
                  <a:pt x="17232" y="14434"/>
                </a:cubicBezTo>
                <a:cubicBezTo>
                  <a:pt x="17260" y="14411"/>
                  <a:pt x="17289" y="14377"/>
                  <a:pt x="17266" y="14337"/>
                </a:cubicBezTo>
                <a:lnTo>
                  <a:pt x="17266" y="14337"/>
                </a:lnTo>
                <a:cubicBezTo>
                  <a:pt x="17277" y="14343"/>
                  <a:pt x="17294" y="14348"/>
                  <a:pt x="17306" y="14354"/>
                </a:cubicBezTo>
                <a:cubicBezTo>
                  <a:pt x="17294" y="14343"/>
                  <a:pt x="17277" y="14326"/>
                  <a:pt x="17272" y="14314"/>
                </a:cubicBezTo>
                <a:cubicBezTo>
                  <a:pt x="17283" y="14309"/>
                  <a:pt x="17311" y="14297"/>
                  <a:pt x="17328" y="14292"/>
                </a:cubicBezTo>
                <a:cubicBezTo>
                  <a:pt x="17323" y="14286"/>
                  <a:pt x="17317" y="14275"/>
                  <a:pt x="17311" y="14269"/>
                </a:cubicBezTo>
                <a:cubicBezTo>
                  <a:pt x="17272" y="14309"/>
                  <a:pt x="17209" y="14348"/>
                  <a:pt x="17226" y="14417"/>
                </a:cubicBezTo>
                <a:cubicBezTo>
                  <a:pt x="17215" y="14422"/>
                  <a:pt x="17186" y="14428"/>
                  <a:pt x="17175" y="14434"/>
                </a:cubicBezTo>
                <a:cubicBezTo>
                  <a:pt x="17158" y="14462"/>
                  <a:pt x="17141" y="14490"/>
                  <a:pt x="17130" y="14519"/>
                </a:cubicBezTo>
                <a:cubicBezTo>
                  <a:pt x="17118" y="14502"/>
                  <a:pt x="17096" y="14468"/>
                  <a:pt x="17084" y="14451"/>
                </a:cubicBezTo>
                <a:cubicBezTo>
                  <a:pt x="17096" y="14445"/>
                  <a:pt x="17118" y="14439"/>
                  <a:pt x="17130" y="14434"/>
                </a:cubicBezTo>
                <a:cubicBezTo>
                  <a:pt x="17118" y="14417"/>
                  <a:pt x="17101" y="14405"/>
                  <a:pt x="17090" y="14394"/>
                </a:cubicBezTo>
                <a:cubicBezTo>
                  <a:pt x="17096" y="14388"/>
                  <a:pt x="17101" y="14371"/>
                  <a:pt x="17101" y="14365"/>
                </a:cubicBezTo>
                <a:cubicBezTo>
                  <a:pt x="17113" y="14377"/>
                  <a:pt x="17135" y="14394"/>
                  <a:pt x="17147" y="14405"/>
                </a:cubicBezTo>
                <a:cubicBezTo>
                  <a:pt x="17141" y="14382"/>
                  <a:pt x="17135" y="14360"/>
                  <a:pt x="17130" y="14343"/>
                </a:cubicBezTo>
                <a:cubicBezTo>
                  <a:pt x="17135" y="14326"/>
                  <a:pt x="17147" y="14314"/>
                  <a:pt x="17152" y="14297"/>
                </a:cubicBezTo>
                <a:lnTo>
                  <a:pt x="17152" y="14297"/>
                </a:lnTo>
                <a:cubicBezTo>
                  <a:pt x="17152" y="14320"/>
                  <a:pt x="17141" y="14337"/>
                  <a:pt x="17152" y="14360"/>
                </a:cubicBezTo>
                <a:cubicBezTo>
                  <a:pt x="17209" y="14348"/>
                  <a:pt x="17158" y="14280"/>
                  <a:pt x="17175" y="14241"/>
                </a:cubicBezTo>
                <a:cubicBezTo>
                  <a:pt x="17192" y="14229"/>
                  <a:pt x="17226" y="14195"/>
                  <a:pt x="17238" y="14184"/>
                </a:cubicBezTo>
                <a:cubicBezTo>
                  <a:pt x="17243" y="14195"/>
                  <a:pt x="17243" y="14224"/>
                  <a:pt x="17249" y="14241"/>
                </a:cubicBezTo>
                <a:cubicBezTo>
                  <a:pt x="17255" y="14207"/>
                  <a:pt x="17266" y="14173"/>
                  <a:pt x="17289" y="14150"/>
                </a:cubicBezTo>
                <a:lnTo>
                  <a:pt x="17289" y="14150"/>
                </a:lnTo>
                <a:cubicBezTo>
                  <a:pt x="17277" y="14156"/>
                  <a:pt x="17249" y="14173"/>
                  <a:pt x="17238" y="14178"/>
                </a:cubicBezTo>
                <a:cubicBezTo>
                  <a:pt x="17232" y="14127"/>
                  <a:pt x="17266" y="14116"/>
                  <a:pt x="17311" y="14116"/>
                </a:cubicBezTo>
                <a:cubicBezTo>
                  <a:pt x="17306" y="14104"/>
                  <a:pt x="17294" y="14087"/>
                  <a:pt x="17294" y="14076"/>
                </a:cubicBezTo>
                <a:cubicBezTo>
                  <a:pt x="17311" y="14014"/>
                  <a:pt x="17351" y="13951"/>
                  <a:pt x="17374" y="13895"/>
                </a:cubicBezTo>
                <a:cubicBezTo>
                  <a:pt x="17385" y="13917"/>
                  <a:pt x="17391" y="13946"/>
                  <a:pt x="17396" y="13974"/>
                </a:cubicBezTo>
                <a:cubicBezTo>
                  <a:pt x="17408" y="13940"/>
                  <a:pt x="17396" y="13906"/>
                  <a:pt x="17379" y="13878"/>
                </a:cubicBezTo>
                <a:cubicBezTo>
                  <a:pt x="17385" y="13878"/>
                  <a:pt x="17396" y="13872"/>
                  <a:pt x="17402" y="13872"/>
                </a:cubicBezTo>
                <a:cubicBezTo>
                  <a:pt x="17402" y="13878"/>
                  <a:pt x="17402" y="13889"/>
                  <a:pt x="17408" y="13900"/>
                </a:cubicBezTo>
                <a:cubicBezTo>
                  <a:pt x="17430" y="13900"/>
                  <a:pt x="17442" y="13895"/>
                  <a:pt x="17436" y="13872"/>
                </a:cubicBezTo>
                <a:lnTo>
                  <a:pt x="17442" y="13872"/>
                </a:lnTo>
                <a:cubicBezTo>
                  <a:pt x="17442" y="13872"/>
                  <a:pt x="17436" y="13866"/>
                  <a:pt x="17430" y="13866"/>
                </a:cubicBezTo>
                <a:lnTo>
                  <a:pt x="17425" y="13866"/>
                </a:lnTo>
                <a:lnTo>
                  <a:pt x="17391" y="13849"/>
                </a:lnTo>
                <a:cubicBezTo>
                  <a:pt x="17408" y="13826"/>
                  <a:pt x="17419" y="13804"/>
                  <a:pt x="17430" y="13781"/>
                </a:cubicBezTo>
                <a:cubicBezTo>
                  <a:pt x="17436" y="13764"/>
                  <a:pt x="17442" y="13741"/>
                  <a:pt x="17447" y="13724"/>
                </a:cubicBezTo>
                <a:cubicBezTo>
                  <a:pt x="17453" y="13736"/>
                  <a:pt x="17470" y="13753"/>
                  <a:pt x="17476" y="13758"/>
                </a:cubicBezTo>
                <a:cubicBezTo>
                  <a:pt x="17482" y="13753"/>
                  <a:pt x="17493" y="13730"/>
                  <a:pt x="17499" y="13719"/>
                </a:cubicBezTo>
                <a:lnTo>
                  <a:pt x="17499" y="13719"/>
                </a:lnTo>
                <a:cubicBezTo>
                  <a:pt x="17493" y="13719"/>
                  <a:pt x="17489" y="13720"/>
                  <a:pt x="17485" y="13720"/>
                </a:cubicBezTo>
                <a:cubicBezTo>
                  <a:pt x="17458" y="13720"/>
                  <a:pt x="17455" y="13704"/>
                  <a:pt x="17464" y="13685"/>
                </a:cubicBezTo>
                <a:cubicBezTo>
                  <a:pt x="17470" y="13679"/>
                  <a:pt x="17476" y="13679"/>
                  <a:pt x="17482" y="13673"/>
                </a:cubicBezTo>
                <a:cubicBezTo>
                  <a:pt x="17476" y="13668"/>
                  <a:pt x="17476" y="13662"/>
                  <a:pt x="17470" y="13656"/>
                </a:cubicBezTo>
                <a:cubicBezTo>
                  <a:pt x="17476" y="13651"/>
                  <a:pt x="17476" y="13645"/>
                  <a:pt x="17482" y="13639"/>
                </a:cubicBezTo>
                <a:cubicBezTo>
                  <a:pt x="17487" y="13628"/>
                  <a:pt x="17487" y="13617"/>
                  <a:pt x="17493" y="13605"/>
                </a:cubicBezTo>
                <a:cubicBezTo>
                  <a:pt x="17504" y="13605"/>
                  <a:pt x="17516" y="13600"/>
                  <a:pt x="17527" y="13600"/>
                </a:cubicBezTo>
                <a:cubicBezTo>
                  <a:pt x="17567" y="13514"/>
                  <a:pt x="17623" y="13441"/>
                  <a:pt x="17640" y="13344"/>
                </a:cubicBezTo>
                <a:cubicBezTo>
                  <a:pt x="17669" y="13327"/>
                  <a:pt x="17697" y="13304"/>
                  <a:pt x="17725" y="13293"/>
                </a:cubicBezTo>
                <a:lnTo>
                  <a:pt x="17725" y="13293"/>
                </a:lnTo>
                <a:cubicBezTo>
                  <a:pt x="17725" y="13356"/>
                  <a:pt x="17686" y="13401"/>
                  <a:pt x="17646" y="13441"/>
                </a:cubicBezTo>
                <a:cubicBezTo>
                  <a:pt x="17646" y="13446"/>
                  <a:pt x="17646" y="13463"/>
                  <a:pt x="17652" y="13475"/>
                </a:cubicBezTo>
                <a:cubicBezTo>
                  <a:pt x="17578" y="13526"/>
                  <a:pt x="17578" y="13622"/>
                  <a:pt x="17516" y="13679"/>
                </a:cubicBezTo>
                <a:cubicBezTo>
                  <a:pt x="17510" y="13713"/>
                  <a:pt x="17504" y="13747"/>
                  <a:pt x="17510" y="13781"/>
                </a:cubicBezTo>
                <a:cubicBezTo>
                  <a:pt x="17516" y="13758"/>
                  <a:pt x="17521" y="13736"/>
                  <a:pt x="17527" y="13713"/>
                </a:cubicBezTo>
                <a:cubicBezTo>
                  <a:pt x="17646" y="13600"/>
                  <a:pt x="17686" y="13418"/>
                  <a:pt x="17788" y="13287"/>
                </a:cubicBezTo>
                <a:lnTo>
                  <a:pt x="17788" y="13287"/>
                </a:lnTo>
                <a:cubicBezTo>
                  <a:pt x="17771" y="13290"/>
                  <a:pt x="17755" y="13291"/>
                  <a:pt x="17738" y="13291"/>
                </a:cubicBezTo>
                <a:cubicBezTo>
                  <a:pt x="17710" y="13291"/>
                  <a:pt x="17683" y="13287"/>
                  <a:pt x="17657" y="13276"/>
                </a:cubicBezTo>
                <a:lnTo>
                  <a:pt x="17680" y="13202"/>
                </a:lnTo>
                <a:cubicBezTo>
                  <a:pt x="17697" y="13202"/>
                  <a:pt x="17714" y="13202"/>
                  <a:pt x="17731" y="13208"/>
                </a:cubicBezTo>
                <a:cubicBezTo>
                  <a:pt x="17731" y="13202"/>
                  <a:pt x="17731" y="13185"/>
                  <a:pt x="17731" y="13180"/>
                </a:cubicBezTo>
                <a:cubicBezTo>
                  <a:pt x="17720" y="13185"/>
                  <a:pt x="17697" y="13197"/>
                  <a:pt x="17686" y="13202"/>
                </a:cubicBezTo>
                <a:cubicBezTo>
                  <a:pt x="17703" y="13140"/>
                  <a:pt x="17725" y="13083"/>
                  <a:pt x="17771" y="13038"/>
                </a:cubicBezTo>
                <a:cubicBezTo>
                  <a:pt x="17771" y="13032"/>
                  <a:pt x="17765" y="13021"/>
                  <a:pt x="17765" y="13015"/>
                </a:cubicBezTo>
                <a:cubicBezTo>
                  <a:pt x="17782" y="12975"/>
                  <a:pt x="17799" y="12930"/>
                  <a:pt x="17816" y="12890"/>
                </a:cubicBezTo>
                <a:cubicBezTo>
                  <a:pt x="17825" y="12894"/>
                  <a:pt x="17833" y="12897"/>
                  <a:pt x="17841" y="12897"/>
                </a:cubicBezTo>
                <a:cubicBezTo>
                  <a:pt x="17854" y="12897"/>
                  <a:pt x="17866" y="12889"/>
                  <a:pt x="17873" y="12868"/>
                </a:cubicBezTo>
                <a:lnTo>
                  <a:pt x="17822" y="12868"/>
                </a:lnTo>
                <a:cubicBezTo>
                  <a:pt x="17850" y="12811"/>
                  <a:pt x="17873" y="12748"/>
                  <a:pt x="17890" y="12680"/>
                </a:cubicBezTo>
                <a:cubicBezTo>
                  <a:pt x="17913" y="12686"/>
                  <a:pt x="17935" y="12692"/>
                  <a:pt x="17952" y="12697"/>
                </a:cubicBezTo>
                <a:cubicBezTo>
                  <a:pt x="17952" y="12686"/>
                  <a:pt x="17947" y="12658"/>
                  <a:pt x="17941" y="12641"/>
                </a:cubicBezTo>
                <a:cubicBezTo>
                  <a:pt x="17935" y="12646"/>
                  <a:pt x="17913" y="12658"/>
                  <a:pt x="17907" y="12658"/>
                </a:cubicBezTo>
                <a:cubicBezTo>
                  <a:pt x="17913" y="12629"/>
                  <a:pt x="17918" y="12601"/>
                  <a:pt x="17924" y="12573"/>
                </a:cubicBezTo>
                <a:lnTo>
                  <a:pt x="17981" y="12573"/>
                </a:lnTo>
                <a:cubicBezTo>
                  <a:pt x="17992" y="12527"/>
                  <a:pt x="18009" y="12487"/>
                  <a:pt x="18009" y="12442"/>
                </a:cubicBezTo>
                <a:lnTo>
                  <a:pt x="18009" y="12442"/>
                </a:lnTo>
                <a:cubicBezTo>
                  <a:pt x="17992" y="12482"/>
                  <a:pt x="17981" y="12516"/>
                  <a:pt x="17952" y="12550"/>
                </a:cubicBezTo>
                <a:cubicBezTo>
                  <a:pt x="17952" y="12493"/>
                  <a:pt x="17981" y="12442"/>
                  <a:pt x="18003" y="12397"/>
                </a:cubicBezTo>
                <a:lnTo>
                  <a:pt x="18032" y="12397"/>
                </a:lnTo>
                <a:cubicBezTo>
                  <a:pt x="18043" y="12374"/>
                  <a:pt x="18049" y="12351"/>
                  <a:pt x="18055" y="12329"/>
                </a:cubicBezTo>
                <a:lnTo>
                  <a:pt x="18055" y="12329"/>
                </a:lnTo>
                <a:cubicBezTo>
                  <a:pt x="18038" y="12346"/>
                  <a:pt x="18021" y="12368"/>
                  <a:pt x="18003" y="12391"/>
                </a:cubicBezTo>
                <a:cubicBezTo>
                  <a:pt x="18026" y="12289"/>
                  <a:pt x="18060" y="12187"/>
                  <a:pt x="18089" y="12085"/>
                </a:cubicBezTo>
                <a:cubicBezTo>
                  <a:pt x="18089" y="12096"/>
                  <a:pt x="18100" y="12119"/>
                  <a:pt x="18106" y="12124"/>
                </a:cubicBezTo>
                <a:cubicBezTo>
                  <a:pt x="18117" y="12113"/>
                  <a:pt x="18128" y="12102"/>
                  <a:pt x="18140" y="12085"/>
                </a:cubicBezTo>
                <a:cubicBezTo>
                  <a:pt x="18140" y="12034"/>
                  <a:pt x="18106" y="11982"/>
                  <a:pt x="18128" y="11926"/>
                </a:cubicBezTo>
                <a:lnTo>
                  <a:pt x="18128" y="11926"/>
                </a:lnTo>
                <a:cubicBezTo>
                  <a:pt x="18134" y="11954"/>
                  <a:pt x="18145" y="11982"/>
                  <a:pt x="18151" y="12011"/>
                </a:cubicBezTo>
                <a:cubicBezTo>
                  <a:pt x="18168" y="11931"/>
                  <a:pt x="18208" y="11852"/>
                  <a:pt x="18185" y="11773"/>
                </a:cubicBezTo>
                <a:lnTo>
                  <a:pt x="18208" y="11773"/>
                </a:lnTo>
                <a:cubicBezTo>
                  <a:pt x="18208" y="11767"/>
                  <a:pt x="18202" y="11750"/>
                  <a:pt x="18202" y="11744"/>
                </a:cubicBezTo>
                <a:lnTo>
                  <a:pt x="18230" y="11739"/>
                </a:lnTo>
                <a:lnTo>
                  <a:pt x="18225" y="11727"/>
                </a:lnTo>
                <a:cubicBezTo>
                  <a:pt x="18213" y="11733"/>
                  <a:pt x="18191" y="11744"/>
                  <a:pt x="18179" y="11744"/>
                </a:cubicBezTo>
                <a:cubicBezTo>
                  <a:pt x="18185" y="11733"/>
                  <a:pt x="18196" y="11704"/>
                  <a:pt x="18202" y="11687"/>
                </a:cubicBezTo>
                <a:cubicBezTo>
                  <a:pt x="18208" y="11693"/>
                  <a:pt x="18230" y="11693"/>
                  <a:pt x="18236" y="11699"/>
                </a:cubicBezTo>
                <a:cubicBezTo>
                  <a:pt x="18236" y="11687"/>
                  <a:pt x="18230" y="11670"/>
                  <a:pt x="18225" y="11659"/>
                </a:cubicBezTo>
                <a:cubicBezTo>
                  <a:pt x="18219" y="11665"/>
                  <a:pt x="18208" y="11670"/>
                  <a:pt x="18202" y="11670"/>
                </a:cubicBezTo>
                <a:cubicBezTo>
                  <a:pt x="18196" y="11602"/>
                  <a:pt x="18225" y="11540"/>
                  <a:pt x="18236" y="11478"/>
                </a:cubicBezTo>
                <a:cubicBezTo>
                  <a:pt x="18242" y="11478"/>
                  <a:pt x="18264" y="11489"/>
                  <a:pt x="18276" y="11489"/>
                </a:cubicBezTo>
                <a:cubicBezTo>
                  <a:pt x="18259" y="11483"/>
                  <a:pt x="18247" y="11478"/>
                  <a:pt x="18230" y="11466"/>
                </a:cubicBezTo>
                <a:cubicBezTo>
                  <a:pt x="18242" y="11432"/>
                  <a:pt x="18247" y="11398"/>
                  <a:pt x="18253" y="11358"/>
                </a:cubicBezTo>
                <a:cubicBezTo>
                  <a:pt x="18259" y="11392"/>
                  <a:pt x="18264" y="11421"/>
                  <a:pt x="18282" y="11449"/>
                </a:cubicBezTo>
                <a:cubicBezTo>
                  <a:pt x="18282" y="11421"/>
                  <a:pt x="18293" y="11398"/>
                  <a:pt x="18321" y="11387"/>
                </a:cubicBezTo>
                <a:cubicBezTo>
                  <a:pt x="18310" y="11387"/>
                  <a:pt x="18299" y="11381"/>
                  <a:pt x="18293" y="11375"/>
                </a:cubicBezTo>
                <a:cubicBezTo>
                  <a:pt x="18327" y="11285"/>
                  <a:pt x="18333" y="11188"/>
                  <a:pt x="18355" y="11097"/>
                </a:cubicBezTo>
                <a:cubicBezTo>
                  <a:pt x="18338" y="11097"/>
                  <a:pt x="18316" y="11103"/>
                  <a:pt x="18304" y="11109"/>
                </a:cubicBezTo>
                <a:cubicBezTo>
                  <a:pt x="18310" y="11024"/>
                  <a:pt x="18321" y="10933"/>
                  <a:pt x="18338" y="10848"/>
                </a:cubicBezTo>
                <a:cubicBezTo>
                  <a:pt x="18355" y="10899"/>
                  <a:pt x="18350" y="10950"/>
                  <a:pt x="18338" y="10995"/>
                </a:cubicBezTo>
                <a:cubicBezTo>
                  <a:pt x="18418" y="10978"/>
                  <a:pt x="18361" y="10655"/>
                  <a:pt x="18429" y="10575"/>
                </a:cubicBezTo>
                <a:cubicBezTo>
                  <a:pt x="18452" y="10587"/>
                  <a:pt x="18474" y="10598"/>
                  <a:pt x="18491" y="10609"/>
                </a:cubicBezTo>
                <a:cubicBezTo>
                  <a:pt x="18486" y="10609"/>
                  <a:pt x="18469" y="10609"/>
                  <a:pt x="18463" y="10615"/>
                </a:cubicBezTo>
                <a:cubicBezTo>
                  <a:pt x="18457" y="10643"/>
                  <a:pt x="18446" y="10660"/>
                  <a:pt x="18418" y="10666"/>
                </a:cubicBezTo>
                <a:cubicBezTo>
                  <a:pt x="18429" y="10689"/>
                  <a:pt x="18440" y="10706"/>
                  <a:pt x="18446" y="10729"/>
                </a:cubicBezTo>
                <a:lnTo>
                  <a:pt x="18406" y="10723"/>
                </a:lnTo>
                <a:lnTo>
                  <a:pt x="18406" y="10723"/>
                </a:lnTo>
                <a:cubicBezTo>
                  <a:pt x="18412" y="10729"/>
                  <a:pt x="18429" y="10740"/>
                  <a:pt x="18440" y="10746"/>
                </a:cubicBezTo>
                <a:cubicBezTo>
                  <a:pt x="18429" y="10831"/>
                  <a:pt x="18418" y="10927"/>
                  <a:pt x="18480" y="10995"/>
                </a:cubicBezTo>
                <a:cubicBezTo>
                  <a:pt x="18480" y="10882"/>
                  <a:pt x="18503" y="10768"/>
                  <a:pt x="18508" y="10655"/>
                </a:cubicBezTo>
                <a:cubicBezTo>
                  <a:pt x="18514" y="10649"/>
                  <a:pt x="18525" y="10643"/>
                  <a:pt x="18531" y="10638"/>
                </a:cubicBezTo>
                <a:cubicBezTo>
                  <a:pt x="18503" y="10609"/>
                  <a:pt x="18520" y="10570"/>
                  <a:pt x="18543" y="10541"/>
                </a:cubicBezTo>
                <a:cubicBezTo>
                  <a:pt x="18508" y="10479"/>
                  <a:pt x="18543" y="10411"/>
                  <a:pt x="18537" y="10343"/>
                </a:cubicBezTo>
                <a:lnTo>
                  <a:pt x="18565" y="10337"/>
                </a:lnTo>
                <a:cubicBezTo>
                  <a:pt x="18554" y="10337"/>
                  <a:pt x="18543" y="10326"/>
                  <a:pt x="18537" y="10326"/>
                </a:cubicBezTo>
                <a:cubicBezTo>
                  <a:pt x="18537" y="10252"/>
                  <a:pt x="18554" y="10178"/>
                  <a:pt x="18537" y="10104"/>
                </a:cubicBezTo>
                <a:cubicBezTo>
                  <a:pt x="18525" y="10076"/>
                  <a:pt x="18548" y="10053"/>
                  <a:pt x="18560" y="10031"/>
                </a:cubicBezTo>
                <a:cubicBezTo>
                  <a:pt x="18548" y="10019"/>
                  <a:pt x="18537" y="10008"/>
                  <a:pt x="18525" y="9997"/>
                </a:cubicBezTo>
                <a:cubicBezTo>
                  <a:pt x="18537" y="9991"/>
                  <a:pt x="18554" y="9985"/>
                  <a:pt x="18565" y="9985"/>
                </a:cubicBezTo>
                <a:cubicBezTo>
                  <a:pt x="18537" y="9775"/>
                  <a:pt x="18588" y="9577"/>
                  <a:pt x="18582" y="9373"/>
                </a:cubicBezTo>
                <a:cubicBezTo>
                  <a:pt x="18554" y="9338"/>
                  <a:pt x="18577" y="9293"/>
                  <a:pt x="18588" y="9259"/>
                </a:cubicBezTo>
                <a:cubicBezTo>
                  <a:pt x="18577" y="9208"/>
                  <a:pt x="18571" y="9163"/>
                  <a:pt x="18571" y="9112"/>
                </a:cubicBezTo>
                <a:lnTo>
                  <a:pt x="18554" y="9083"/>
                </a:lnTo>
                <a:cubicBezTo>
                  <a:pt x="18560" y="9060"/>
                  <a:pt x="18571" y="9038"/>
                  <a:pt x="18577" y="9015"/>
                </a:cubicBezTo>
                <a:cubicBezTo>
                  <a:pt x="18571" y="8992"/>
                  <a:pt x="18565" y="8970"/>
                  <a:pt x="18560" y="8947"/>
                </a:cubicBezTo>
                <a:cubicBezTo>
                  <a:pt x="18565" y="8941"/>
                  <a:pt x="18577" y="8930"/>
                  <a:pt x="18577" y="8924"/>
                </a:cubicBezTo>
                <a:lnTo>
                  <a:pt x="18560" y="8924"/>
                </a:lnTo>
                <a:cubicBezTo>
                  <a:pt x="18560" y="8890"/>
                  <a:pt x="18560" y="8856"/>
                  <a:pt x="18560" y="8816"/>
                </a:cubicBezTo>
                <a:cubicBezTo>
                  <a:pt x="18565" y="8816"/>
                  <a:pt x="18571" y="8811"/>
                  <a:pt x="18577" y="8811"/>
                </a:cubicBezTo>
                <a:cubicBezTo>
                  <a:pt x="18571" y="8805"/>
                  <a:pt x="18560" y="8788"/>
                  <a:pt x="18554" y="8782"/>
                </a:cubicBezTo>
                <a:cubicBezTo>
                  <a:pt x="18577" y="8720"/>
                  <a:pt x="18525" y="8652"/>
                  <a:pt x="18543" y="8584"/>
                </a:cubicBezTo>
                <a:cubicBezTo>
                  <a:pt x="18491" y="8487"/>
                  <a:pt x="18520" y="8380"/>
                  <a:pt x="18491" y="8277"/>
                </a:cubicBezTo>
                <a:cubicBezTo>
                  <a:pt x="18486" y="8272"/>
                  <a:pt x="18463" y="8266"/>
                  <a:pt x="18457" y="8260"/>
                </a:cubicBezTo>
                <a:cubicBezTo>
                  <a:pt x="18463" y="8255"/>
                  <a:pt x="18474" y="8238"/>
                  <a:pt x="18486" y="8232"/>
                </a:cubicBezTo>
                <a:cubicBezTo>
                  <a:pt x="18457" y="8107"/>
                  <a:pt x="18480" y="7971"/>
                  <a:pt x="18429" y="7858"/>
                </a:cubicBezTo>
                <a:cubicBezTo>
                  <a:pt x="18418" y="7858"/>
                  <a:pt x="18401" y="7863"/>
                  <a:pt x="18395" y="7863"/>
                </a:cubicBezTo>
                <a:cubicBezTo>
                  <a:pt x="18406" y="7920"/>
                  <a:pt x="18418" y="7977"/>
                  <a:pt x="18435" y="8039"/>
                </a:cubicBezTo>
                <a:cubicBezTo>
                  <a:pt x="18429" y="8045"/>
                  <a:pt x="18423" y="8056"/>
                  <a:pt x="18418" y="8062"/>
                </a:cubicBezTo>
                <a:cubicBezTo>
                  <a:pt x="18452" y="8141"/>
                  <a:pt x="18440" y="8243"/>
                  <a:pt x="18452" y="8334"/>
                </a:cubicBezTo>
                <a:cubicBezTo>
                  <a:pt x="18457" y="8334"/>
                  <a:pt x="18469" y="8346"/>
                  <a:pt x="18480" y="8346"/>
                </a:cubicBezTo>
                <a:cubicBezTo>
                  <a:pt x="18469" y="8374"/>
                  <a:pt x="18463" y="8397"/>
                  <a:pt x="18457" y="8419"/>
                </a:cubicBezTo>
                <a:lnTo>
                  <a:pt x="18503" y="8453"/>
                </a:lnTo>
                <a:cubicBezTo>
                  <a:pt x="18491" y="8459"/>
                  <a:pt x="18474" y="8465"/>
                  <a:pt x="18463" y="8470"/>
                </a:cubicBezTo>
                <a:cubicBezTo>
                  <a:pt x="18469" y="8476"/>
                  <a:pt x="18480" y="8499"/>
                  <a:pt x="18486" y="8510"/>
                </a:cubicBezTo>
                <a:cubicBezTo>
                  <a:pt x="18469" y="8521"/>
                  <a:pt x="18457" y="8527"/>
                  <a:pt x="18440" y="8538"/>
                </a:cubicBezTo>
                <a:cubicBezTo>
                  <a:pt x="18452" y="8538"/>
                  <a:pt x="18469" y="8538"/>
                  <a:pt x="18480" y="8533"/>
                </a:cubicBezTo>
                <a:cubicBezTo>
                  <a:pt x="18486" y="8692"/>
                  <a:pt x="18486" y="8845"/>
                  <a:pt x="18503" y="8998"/>
                </a:cubicBezTo>
                <a:cubicBezTo>
                  <a:pt x="18474" y="8987"/>
                  <a:pt x="18446" y="8981"/>
                  <a:pt x="18418" y="8970"/>
                </a:cubicBezTo>
                <a:lnTo>
                  <a:pt x="18463" y="8970"/>
                </a:lnTo>
                <a:cubicBezTo>
                  <a:pt x="18463" y="8890"/>
                  <a:pt x="18452" y="8822"/>
                  <a:pt x="18440" y="8748"/>
                </a:cubicBezTo>
                <a:lnTo>
                  <a:pt x="18406" y="8760"/>
                </a:lnTo>
                <a:cubicBezTo>
                  <a:pt x="18384" y="8658"/>
                  <a:pt x="18372" y="8556"/>
                  <a:pt x="18372" y="8453"/>
                </a:cubicBezTo>
                <a:lnTo>
                  <a:pt x="18372" y="8453"/>
                </a:lnTo>
                <a:cubicBezTo>
                  <a:pt x="18401" y="8470"/>
                  <a:pt x="18406" y="8504"/>
                  <a:pt x="18412" y="8533"/>
                </a:cubicBezTo>
                <a:lnTo>
                  <a:pt x="18418" y="8533"/>
                </a:lnTo>
                <a:lnTo>
                  <a:pt x="18418" y="8465"/>
                </a:lnTo>
                <a:cubicBezTo>
                  <a:pt x="18395" y="8459"/>
                  <a:pt x="18372" y="8453"/>
                  <a:pt x="18355" y="8442"/>
                </a:cubicBezTo>
                <a:cubicBezTo>
                  <a:pt x="18361" y="8414"/>
                  <a:pt x="18389" y="8425"/>
                  <a:pt x="18412" y="8419"/>
                </a:cubicBezTo>
                <a:cubicBezTo>
                  <a:pt x="18401" y="8374"/>
                  <a:pt x="18395" y="8329"/>
                  <a:pt x="18384" y="8283"/>
                </a:cubicBezTo>
                <a:cubicBezTo>
                  <a:pt x="18378" y="8306"/>
                  <a:pt x="18367" y="8329"/>
                  <a:pt x="18361" y="8357"/>
                </a:cubicBezTo>
                <a:cubicBezTo>
                  <a:pt x="18361" y="8295"/>
                  <a:pt x="18304" y="8215"/>
                  <a:pt x="18367" y="8175"/>
                </a:cubicBezTo>
                <a:cubicBezTo>
                  <a:pt x="18361" y="8141"/>
                  <a:pt x="18355" y="8113"/>
                  <a:pt x="18350" y="8079"/>
                </a:cubicBezTo>
                <a:cubicBezTo>
                  <a:pt x="18350" y="8096"/>
                  <a:pt x="18350" y="8119"/>
                  <a:pt x="18350" y="8136"/>
                </a:cubicBezTo>
                <a:lnTo>
                  <a:pt x="18333" y="8141"/>
                </a:lnTo>
                <a:cubicBezTo>
                  <a:pt x="18327" y="8107"/>
                  <a:pt x="18321" y="8079"/>
                  <a:pt x="18316" y="8051"/>
                </a:cubicBezTo>
                <a:cubicBezTo>
                  <a:pt x="18321" y="8045"/>
                  <a:pt x="18344" y="8045"/>
                  <a:pt x="18350" y="8039"/>
                </a:cubicBezTo>
                <a:lnTo>
                  <a:pt x="18350" y="8039"/>
                </a:lnTo>
                <a:cubicBezTo>
                  <a:pt x="18346" y="8040"/>
                  <a:pt x="18343" y="8040"/>
                  <a:pt x="18340" y="8040"/>
                </a:cubicBezTo>
                <a:cubicBezTo>
                  <a:pt x="18310" y="8040"/>
                  <a:pt x="18310" y="8014"/>
                  <a:pt x="18316" y="7982"/>
                </a:cubicBezTo>
                <a:cubicBezTo>
                  <a:pt x="18321" y="7982"/>
                  <a:pt x="18344" y="7988"/>
                  <a:pt x="18355" y="7994"/>
                </a:cubicBezTo>
                <a:cubicBezTo>
                  <a:pt x="18327" y="7903"/>
                  <a:pt x="18316" y="7807"/>
                  <a:pt x="18299" y="7716"/>
                </a:cubicBezTo>
                <a:cubicBezTo>
                  <a:pt x="18299" y="7727"/>
                  <a:pt x="18299" y="7750"/>
                  <a:pt x="18299" y="7767"/>
                </a:cubicBezTo>
                <a:lnTo>
                  <a:pt x="18264" y="7773"/>
                </a:lnTo>
                <a:cubicBezTo>
                  <a:pt x="18259" y="7744"/>
                  <a:pt x="18253" y="7710"/>
                  <a:pt x="18247" y="7676"/>
                </a:cubicBezTo>
                <a:cubicBezTo>
                  <a:pt x="18259" y="7676"/>
                  <a:pt x="18276" y="7676"/>
                  <a:pt x="18287" y="7682"/>
                </a:cubicBezTo>
                <a:cubicBezTo>
                  <a:pt x="18276" y="7568"/>
                  <a:pt x="18253" y="7449"/>
                  <a:pt x="18219" y="7341"/>
                </a:cubicBezTo>
                <a:lnTo>
                  <a:pt x="18219" y="7341"/>
                </a:lnTo>
                <a:cubicBezTo>
                  <a:pt x="18219" y="7404"/>
                  <a:pt x="18242" y="7466"/>
                  <a:pt x="18230" y="7523"/>
                </a:cubicBezTo>
                <a:cubicBezTo>
                  <a:pt x="18196" y="7438"/>
                  <a:pt x="18179" y="7347"/>
                  <a:pt x="18174" y="7256"/>
                </a:cubicBezTo>
                <a:cubicBezTo>
                  <a:pt x="18179" y="7251"/>
                  <a:pt x="18185" y="7245"/>
                  <a:pt x="18185" y="7239"/>
                </a:cubicBezTo>
                <a:lnTo>
                  <a:pt x="18185" y="7239"/>
                </a:lnTo>
                <a:cubicBezTo>
                  <a:pt x="18185" y="7279"/>
                  <a:pt x="18179" y="7319"/>
                  <a:pt x="18208" y="7347"/>
                </a:cubicBezTo>
                <a:cubicBezTo>
                  <a:pt x="18219" y="7324"/>
                  <a:pt x="18225" y="7296"/>
                  <a:pt x="18236" y="7268"/>
                </a:cubicBezTo>
                <a:cubicBezTo>
                  <a:pt x="18225" y="7262"/>
                  <a:pt x="18196" y="7245"/>
                  <a:pt x="18185" y="7234"/>
                </a:cubicBezTo>
                <a:cubicBezTo>
                  <a:pt x="18202" y="7211"/>
                  <a:pt x="18191" y="7177"/>
                  <a:pt x="18179" y="7148"/>
                </a:cubicBezTo>
                <a:cubicBezTo>
                  <a:pt x="18157" y="7171"/>
                  <a:pt x="18162" y="7199"/>
                  <a:pt x="18162" y="7228"/>
                </a:cubicBezTo>
                <a:cubicBezTo>
                  <a:pt x="18140" y="7194"/>
                  <a:pt x="18128" y="7154"/>
                  <a:pt x="18123" y="7109"/>
                </a:cubicBezTo>
                <a:lnTo>
                  <a:pt x="18123" y="7109"/>
                </a:lnTo>
                <a:cubicBezTo>
                  <a:pt x="18140" y="7114"/>
                  <a:pt x="18151" y="7114"/>
                  <a:pt x="18168" y="7114"/>
                </a:cubicBezTo>
                <a:cubicBezTo>
                  <a:pt x="18157" y="7080"/>
                  <a:pt x="18151" y="7052"/>
                  <a:pt x="18140" y="7018"/>
                </a:cubicBezTo>
                <a:cubicBezTo>
                  <a:pt x="18134" y="7041"/>
                  <a:pt x="18123" y="7063"/>
                  <a:pt x="18117" y="7080"/>
                </a:cubicBezTo>
                <a:cubicBezTo>
                  <a:pt x="18106" y="7029"/>
                  <a:pt x="18094" y="6978"/>
                  <a:pt x="18089" y="6927"/>
                </a:cubicBezTo>
                <a:cubicBezTo>
                  <a:pt x="18106" y="6921"/>
                  <a:pt x="18123" y="6910"/>
                  <a:pt x="18145" y="6899"/>
                </a:cubicBezTo>
                <a:cubicBezTo>
                  <a:pt x="18060" y="6853"/>
                  <a:pt x="18083" y="6723"/>
                  <a:pt x="18021" y="6655"/>
                </a:cubicBezTo>
                <a:lnTo>
                  <a:pt x="18021" y="6655"/>
                </a:lnTo>
                <a:cubicBezTo>
                  <a:pt x="18026" y="6666"/>
                  <a:pt x="18032" y="6694"/>
                  <a:pt x="18032" y="6706"/>
                </a:cubicBezTo>
                <a:cubicBezTo>
                  <a:pt x="18026" y="6706"/>
                  <a:pt x="18015" y="6712"/>
                  <a:pt x="18009" y="6717"/>
                </a:cubicBezTo>
                <a:cubicBezTo>
                  <a:pt x="18003" y="6700"/>
                  <a:pt x="18003" y="6672"/>
                  <a:pt x="18003" y="6655"/>
                </a:cubicBezTo>
                <a:cubicBezTo>
                  <a:pt x="17992" y="6649"/>
                  <a:pt x="17981" y="6638"/>
                  <a:pt x="17975" y="6626"/>
                </a:cubicBezTo>
                <a:cubicBezTo>
                  <a:pt x="17986" y="6621"/>
                  <a:pt x="18015" y="6621"/>
                  <a:pt x="18032" y="6621"/>
                </a:cubicBezTo>
                <a:cubicBezTo>
                  <a:pt x="18021" y="6587"/>
                  <a:pt x="18015" y="6547"/>
                  <a:pt x="17981" y="6524"/>
                </a:cubicBezTo>
                <a:cubicBezTo>
                  <a:pt x="17969" y="6485"/>
                  <a:pt x="17964" y="6445"/>
                  <a:pt x="17958" y="6405"/>
                </a:cubicBezTo>
                <a:cubicBezTo>
                  <a:pt x="17952" y="6399"/>
                  <a:pt x="17941" y="6382"/>
                  <a:pt x="17935" y="6377"/>
                </a:cubicBezTo>
                <a:cubicBezTo>
                  <a:pt x="17930" y="6331"/>
                  <a:pt x="17918" y="6286"/>
                  <a:pt x="17896" y="6241"/>
                </a:cubicBezTo>
                <a:lnTo>
                  <a:pt x="17896" y="6241"/>
                </a:lnTo>
                <a:cubicBezTo>
                  <a:pt x="17906" y="6246"/>
                  <a:pt x="17924" y="6255"/>
                  <a:pt x="17937" y="6265"/>
                </a:cubicBezTo>
                <a:lnTo>
                  <a:pt x="17937" y="6265"/>
                </a:lnTo>
                <a:cubicBezTo>
                  <a:pt x="17900" y="6231"/>
                  <a:pt x="17883" y="6177"/>
                  <a:pt x="17845" y="6150"/>
                </a:cubicBezTo>
                <a:lnTo>
                  <a:pt x="17845" y="6150"/>
                </a:lnTo>
                <a:cubicBezTo>
                  <a:pt x="17850" y="6195"/>
                  <a:pt x="17867" y="6235"/>
                  <a:pt x="17873" y="6280"/>
                </a:cubicBezTo>
                <a:cubicBezTo>
                  <a:pt x="17805" y="6150"/>
                  <a:pt x="17754" y="6008"/>
                  <a:pt x="17708" y="5860"/>
                </a:cubicBezTo>
                <a:lnTo>
                  <a:pt x="17708" y="5860"/>
                </a:lnTo>
                <a:cubicBezTo>
                  <a:pt x="17725" y="5883"/>
                  <a:pt x="17737" y="5912"/>
                  <a:pt x="17748" y="5934"/>
                </a:cubicBezTo>
                <a:cubicBezTo>
                  <a:pt x="17771" y="5912"/>
                  <a:pt x="17765" y="5883"/>
                  <a:pt x="17765" y="5855"/>
                </a:cubicBezTo>
                <a:cubicBezTo>
                  <a:pt x="17742" y="5832"/>
                  <a:pt x="17725" y="5809"/>
                  <a:pt x="17708" y="5787"/>
                </a:cubicBezTo>
                <a:cubicBezTo>
                  <a:pt x="17714" y="5781"/>
                  <a:pt x="17725" y="5770"/>
                  <a:pt x="17731" y="5764"/>
                </a:cubicBezTo>
                <a:cubicBezTo>
                  <a:pt x="17698" y="5758"/>
                  <a:pt x="17632" y="5650"/>
                  <a:pt x="17687" y="5650"/>
                </a:cubicBezTo>
                <a:cubicBezTo>
                  <a:pt x="17688" y="5650"/>
                  <a:pt x="17690" y="5650"/>
                  <a:pt x="17691" y="5651"/>
                </a:cubicBezTo>
                <a:cubicBezTo>
                  <a:pt x="17777" y="5764"/>
                  <a:pt x="17799" y="5917"/>
                  <a:pt x="17890" y="6025"/>
                </a:cubicBezTo>
                <a:cubicBezTo>
                  <a:pt x="17884" y="6031"/>
                  <a:pt x="17879" y="6042"/>
                  <a:pt x="17879" y="6048"/>
                </a:cubicBezTo>
                <a:cubicBezTo>
                  <a:pt x="17913" y="6127"/>
                  <a:pt x="17935" y="6212"/>
                  <a:pt x="17964" y="6292"/>
                </a:cubicBezTo>
                <a:cubicBezTo>
                  <a:pt x="17981" y="6286"/>
                  <a:pt x="18015" y="6280"/>
                  <a:pt x="18032" y="6280"/>
                </a:cubicBezTo>
                <a:cubicBezTo>
                  <a:pt x="18015" y="6235"/>
                  <a:pt x="17998" y="6190"/>
                  <a:pt x="17947" y="6178"/>
                </a:cubicBezTo>
                <a:cubicBezTo>
                  <a:pt x="17941" y="6161"/>
                  <a:pt x="17941" y="6138"/>
                  <a:pt x="17935" y="6121"/>
                </a:cubicBezTo>
                <a:cubicBezTo>
                  <a:pt x="17958" y="6082"/>
                  <a:pt x="17913" y="6048"/>
                  <a:pt x="17901" y="6008"/>
                </a:cubicBezTo>
                <a:lnTo>
                  <a:pt x="17941" y="6002"/>
                </a:lnTo>
                <a:cubicBezTo>
                  <a:pt x="17930" y="6002"/>
                  <a:pt x="17913" y="5997"/>
                  <a:pt x="17901" y="5997"/>
                </a:cubicBezTo>
                <a:cubicBezTo>
                  <a:pt x="17907" y="5974"/>
                  <a:pt x="17913" y="5940"/>
                  <a:pt x="17918" y="5917"/>
                </a:cubicBezTo>
                <a:cubicBezTo>
                  <a:pt x="17901" y="5912"/>
                  <a:pt x="17884" y="5900"/>
                  <a:pt x="17862" y="5894"/>
                </a:cubicBezTo>
                <a:cubicBezTo>
                  <a:pt x="17873" y="5883"/>
                  <a:pt x="17884" y="5860"/>
                  <a:pt x="17890" y="5849"/>
                </a:cubicBezTo>
                <a:lnTo>
                  <a:pt x="17890" y="5849"/>
                </a:lnTo>
                <a:cubicBezTo>
                  <a:pt x="17884" y="5855"/>
                  <a:pt x="17867" y="5860"/>
                  <a:pt x="17862" y="5866"/>
                </a:cubicBezTo>
                <a:cubicBezTo>
                  <a:pt x="17856" y="5832"/>
                  <a:pt x="17833" y="5798"/>
                  <a:pt x="17856" y="5764"/>
                </a:cubicBezTo>
                <a:lnTo>
                  <a:pt x="17856" y="5764"/>
                </a:lnTo>
                <a:cubicBezTo>
                  <a:pt x="17850" y="5770"/>
                  <a:pt x="17839" y="5775"/>
                  <a:pt x="17828" y="5781"/>
                </a:cubicBezTo>
                <a:cubicBezTo>
                  <a:pt x="17799" y="5685"/>
                  <a:pt x="17742" y="5599"/>
                  <a:pt x="17703" y="5509"/>
                </a:cubicBezTo>
                <a:lnTo>
                  <a:pt x="17737" y="5509"/>
                </a:lnTo>
                <a:cubicBezTo>
                  <a:pt x="17680" y="5497"/>
                  <a:pt x="17629" y="5407"/>
                  <a:pt x="17652" y="5350"/>
                </a:cubicBezTo>
                <a:cubicBezTo>
                  <a:pt x="17657" y="5321"/>
                  <a:pt x="17618" y="5321"/>
                  <a:pt x="17606" y="5304"/>
                </a:cubicBezTo>
                <a:cubicBezTo>
                  <a:pt x="17578" y="5242"/>
                  <a:pt x="17544" y="5202"/>
                  <a:pt x="17476" y="5185"/>
                </a:cubicBezTo>
                <a:lnTo>
                  <a:pt x="17516" y="5157"/>
                </a:lnTo>
                <a:lnTo>
                  <a:pt x="17516" y="5157"/>
                </a:lnTo>
                <a:cubicBezTo>
                  <a:pt x="17504" y="5163"/>
                  <a:pt x="17476" y="5163"/>
                  <a:pt x="17464" y="5163"/>
                </a:cubicBezTo>
                <a:cubicBezTo>
                  <a:pt x="17470" y="5140"/>
                  <a:pt x="17493" y="5100"/>
                  <a:pt x="17453" y="5089"/>
                </a:cubicBezTo>
                <a:cubicBezTo>
                  <a:pt x="17436" y="5055"/>
                  <a:pt x="17419" y="5015"/>
                  <a:pt x="17402" y="4975"/>
                </a:cubicBezTo>
                <a:lnTo>
                  <a:pt x="17402" y="4975"/>
                </a:lnTo>
                <a:cubicBezTo>
                  <a:pt x="17402" y="5026"/>
                  <a:pt x="17413" y="5072"/>
                  <a:pt x="17430" y="5117"/>
                </a:cubicBezTo>
                <a:cubicBezTo>
                  <a:pt x="17436" y="5117"/>
                  <a:pt x="17459" y="5112"/>
                  <a:pt x="17470" y="5106"/>
                </a:cubicBezTo>
                <a:lnTo>
                  <a:pt x="17470" y="5106"/>
                </a:lnTo>
                <a:cubicBezTo>
                  <a:pt x="17447" y="5146"/>
                  <a:pt x="17447" y="5174"/>
                  <a:pt x="17487" y="5197"/>
                </a:cubicBezTo>
                <a:lnTo>
                  <a:pt x="17453" y="5208"/>
                </a:lnTo>
                <a:cubicBezTo>
                  <a:pt x="17493" y="5208"/>
                  <a:pt x="17533" y="5219"/>
                  <a:pt x="17567" y="5242"/>
                </a:cubicBezTo>
                <a:cubicBezTo>
                  <a:pt x="17567" y="5293"/>
                  <a:pt x="17527" y="5327"/>
                  <a:pt x="17487" y="5355"/>
                </a:cubicBezTo>
                <a:cubicBezTo>
                  <a:pt x="17499" y="5401"/>
                  <a:pt x="17516" y="5446"/>
                  <a:pt x="17533" y="5486"/>
                </a:cubicBezTo>
                <a:cubicBezTo>
                  <a:pt x="17408" y="5282"/>
                  <a:pt x="17289" y="5077"/>
                  <a:pt x="17181" y="4868"/>
                </a:cubicBezTo>
                <a:cubicBezTo>
                  <a:pt x="17192" y="4868"/>
                  <a:pt x="17215" y="4873"/>
                  <a:pt x="17226" y="4879"/>
                </a:cubicBezTo>
                <a:cubicBezTo>
                  <a:pt x="17226" y="4873"/>
                  <a:pt x="17221" y="4862"/>
                  <a:pt x="17221" y="4856"/>
                </a:cubicBezTo>
                <a:cubicBezTo>
                  <a:pt x="17210" y="4859"/>
                  <a:pt x="17201" y="4860"/>
                  <a:pt x="17193" y="4860"/>
                </a:cubicBezTo>
                <a:cubicBezTo>
                  <a:pt x="17164" y="4860"/>
                  <a:pt x="17148" y="4843"/>
                  <a:pt x="17152" y="4799"/>
                </a:cubicBezTo>
                <a:lnTo>
                  <a:pt x="17152" y="4799"/>
                </a:lnTo>
                <a:cubicBezTo>
                  <a:pt x="17164" y="4811"/>
                  <a:pt x="17186" y="4822"/>
                  <a:pt x="17198" y="4828"/>
                </a:cubicBezTo>
                <a:cubicBezTo>
                  <a:pt x="17192" y="4816"/>
                  <a:pt x="17186" y="4805"/>
                  <a:pt x="17175" y="4794"/>
                </a:cubicBezTo>
                <a:cubicBezTo>
                  <a:pt x="17164" y="4799"/>
                  <a:pt x="17147" y="4799"/>
                  <a:pt x="17130" y="4799"/>
                </a:cubicBezTo>
                <a:cubicBezTo>
                  <a:pt x="17096" y="4737"/>
                  <a:pt x="17062" y="4675"/>
                  <a:pt x="17022" y="4612"/>
                </a:cubicBezTo>
                <a:cubicBezTo>
                  <a:pt x="16988" y="4533"/>
                  <a:pt x="16880" y="4459"/>
                  <a:pt x="16903" y="4363"/>
                </a:cubicBezTo>
                <a:cubicBezTo>
                  <a:pt x="16886" y="4329"/>
                  <a:pt x="16869" y="4289"/>
                  <a:pt x="16857" y="4249"/>
                </a:cubicBezTo>
                <a:cubicBezTo>
                  <a:pt x="16852" y="4243"/>
                  <a:pt x="16835" y="4238"/>
                  <a:pt x="16829" y="4232"/>
                </a:cubicBezTo>
                <a:cubicBezTo>
                  <a:pt x="16824" y="4199"/>
                  <a:pt x="16804" y="4178"/>
                  <a:pt x="16778" y="4178"/>
                </a:cubicBezTo>
                <a:cubicBezTo>
                  <a:pt x="16773" y="4178"/>
                  <a:pt x="16767" y="4179"/>
                  <a:pt x="16761" y="4181"/>
                </a:cubicBezTo>
                <a:cubicBezTo>
                  <a:pt x="16772" y="4204"/>
                  <a:pt x="16784" y="4226"/>
                  <a:pt x="16801" y="4243"/>
                </a:cubicBezTo>
                <a:cubicBezTo>
                  <a:pt x="16772" y="4221"/>
                  <a:pt x="16750" y="4192"/>
                  <a:pt x="16727" y="4164"/>
                </a:cubicBezTo>
                <a:cubicBezTo>
                  <a:pt x="16738" y="4158"/>
                  <a:pt x="16761" y="4153"/>
                  <a:pt x="16772" y="4147"/>
                </a:cubicBezTo>
                <a:cubicBezTo>
                  <a:pt x="16755" y="4136"/>
                  <a:pt x="16738" y="4124"/>
                  <a:pt x="16721" y="4113"/>
                </a:cubicBezTo>
                <a:cubicBezTo>
                  <a:pt x="16744" y="4102"/>
                  <a:pt x="16761" y="4090"/>
                  <a:pt x="16784" y="4085"/>
                </a:cubicBezTo>
                <a:cubicBezTo>
                  <a:pt x="16795" y="4102"/>
                  <a:pt x="16812" y="4119"/>
                  <a:pt x="16829" y="4136"/>
                </a:cubicBezTo>
                <a:lnTo>
                  <a:pt x="16829" y="4158"/>
                </a:lnTo>
                <a:cubicBezTo>
                  <a:pt x="16857" y="4209"/>
                  <a:pt x="16903" y="4249"/>
                  <a:pt x="16948" y="4283"/>
                </a:cubicBezTo>
                <a:cubicBezTo>
                  <a:pt x="16948" y="4294"/>
                  <a:pt x="16948" y="4323"/>
                  <a:pt x="16948" y="4334"/>
                </a:cubicBezTo>
                <a:cubicBezTo>
                  <a:pt x="16960" y="4334"/>
                  <a:pt x="16982" y="4329"/>
                  <a:pt x="16994" y="4323"/>
                </a:cubicBezTo>
                <a:cubicBezTo>
                  <a:pt x="16977" y="4221"/>
                  <a:pt x="16891" y="4153"/>
                  <a:pt x="16846" y="4068"/>
                </a:cubicBezTo>
                <a:lnTo>
                  <a:pt x="16874" y="4062"/>
                </a:lnTo>
                <a:cubicBezTo>
                  <a:pt x="16863" y="4062"/>
                  <a:pt x="16846" y="4062"/>
                  <a:pt x="16835" y="4068"/>
                </a:cubicBezTo>
                <a:cubicBezTo>
                  <a:pt x="16812" y="4022"/>
                  <a:pt x="16784" y="3982"/>
                  <a:pt x="16744" y="3948"/>
                </a:cubicBezTo>
                <a:cubicBezTo>
                  <a:pt x="16733" y="3914"/>
                  <a:pt x="16710" y="3880"/>
                  <a:pt x="16670" y="3880"/>
                </a:cubicBezTo>
                <a:cubicBezTo>
                  <a:pt x="16676" y="3875"/>
                  <a:pt x="16687" y="3858"/>
                  <a:pt x="16693" y="3852"/>
                </a:cubicBezTo>
                <a:lnTo>
                  <a:pt x="16693" y="3852"/>
                </a:lnTo>
                <a:cubicBezTo>
                  <a:pt x="16681" y="3858"/>
                  <a:pt x="16659" y="3869"/>
                  <a:pt x="16647" y="3875"/>
                </a:cubicBezTo>
                <a:cubicBezTo>
                  <a:pt x="16647" y="3858"/>
                  <a:pt x="16642" y="3829"/>
                  <a:pt x="16642" y="3812"/>
                </a:cubicBezTo>
                <a:cubicBezTo>
                  <a:pt x="16636" y="3812"/>
                  <a:pt x="16625" y="3812"/>
                  <a:pt x="16619" y="3818"/>
                </a:cubicBezTo>
                <a:cubicBezTo>
                  <a:pt x="16642" y="3869"/>
                  <a:pt x="16659" y="3937"/>
                  <a:pt x="16727" y="3948"/>
                </a:cubicBezTo>
                <a:lnTo>
                  <a:pt x="16727" y="4005"/>
                </a:lnTo>
                <a:cubicBezTo>
                  <a:pt x="16744" y="4028"/>
                  <a:pt x="16767" y="4051"/>
                  <a:pt x="16784" y="4073"/>
                </a:cubicBezTo>
                <a:cubicBezTo>
                  <a:pt x="16767" y="4079"/>
                  <a:pt x="16727" y="4090"/>
                  <a:pt x="16710" y="4096"/>
                </a:cubicBezTo>
                <a:cubicBezTo>
                  <a:pt x="16710" y="4085"/>
                  <a:pt x="16710" y="4056"/>
                  <a:pt x="16710" y="4045"/>
                </a:cubicBezTo>
                <a:cubicBezTo>
                  <a:pt x="16693" y="4056"/>
                  <a:pt x="16676" y="4062"/>
                  <a:pt x="16659" y="4073"/>
                </a:cubicBezTo>
                <a:cubicBezTo>
                  <a:pt x="16653" y="4068"/>
                  <a:pt x="16642" y="4056"/>
                  <a:pt x="16636" y="4051"/>
                </a:cubicBezTo>
                <a:cubicBezTo>
                  <a:pt x="16647" y="4045"/>
                  <a:pt x="16676" y="4028"/>
                  <a:pt x="16687" y="4022"/>
                </a:cubicBezTo>
                <a:cubicBezTo>
                  <a:pt x="16670" y="4016"/>
                  <a:pt x="16642" y="4016"/>
                  <a:pt x="16625" y="4016"/>
                </a:cubicBezTo>
                <a:cubicBezTo>
                  <a:pt x="16613" y="4005"/>
                  <a:pt x="16602" y="3994"/>
                  <a:pt x="16591" y="3982"/>
                </a:cubicBezTo>
                <a:lnTo>
                  <a:pt x="16591" y="3982"/>
                </a:lnTo>
                <a:cubicBezTo>
                  <a:pt x="16605" y="3987"/>
                  <a:pt x="16620" y="4001"/>
                  <a:pt x="16638" y="4001"/>
                </a:cubicBezTo>
                <a:cubicBezTo>
                  <a:pt x="16641" y="4001"/>
                  <a:pt x="16644" y="4000"/>
                  <a:pt x="16647" y="3999"/>
                </a:cubicBezTo>
                <a:cubicBezTo>
                  <a:pt x="16659" y="3943"/>
                  <a:pt x="16574" y="3965"/>
                  <a:pt x="16545" y="3937"/>
                </a:cubicBezTo>
                <a:cubicBezTo>
                  <a:pt x="16540" y="3914"/>
                  <a:pt x="16523" y="3875"/>
                  <a:pt x="16511" y="3858"/>
                </a:cubicBezTo>
                <a:cubicBezTo>
                  <a:pt x="16455" y="3841"/>
                  <a:pt x="16460" y="3807"/>
                  <a:pt x="16477" y="3767"/>
                </a:cubicBezTo>
                <a:lnTo>
                  <a:pt x="16432" y="3767"/>
                </a:lnTo>
                <a:cubicBezTo>
                  <a:pt x="16409" y="3750"/>
                  <a:pt x="16386" y="3727"/>
                  <a:pt x="16364" y="3704"/>
                </a:cubicBezTo>
                <a:cubicBezTo>
                  <a:pt x="16347" y="3682"/>
                  <a:pt x="16330" y="3653"/>
                  <a:pt x="16307" y="3631"/>
                </a:cubicBezTo>
                <a:lnTo>
                  <a:pt x="16369" y="3631"/>
                </a:lnTo>
                <a:cubicBezTo>
                  <a:pt x="16352" y="3614"/>
                  <a:pt x="16324" y="3614"/>
                  <a:pt x="16296" y="3614"/>
                </a:cubicBezTo>
                <a:cubicBezTo>
                  <a:pt x="16296" y="3602"/>
                  <a:pt x="16290" y="3597"/>
                  <a:pt x="16284" y="3591"/>
                </a:cubicBezTo>
                <a:cubicBezTo>
                  <a:pt x="16284" y="3580"/>
                  <a:pt x="16290" y="3568"/>
                  <a:pt x="16296" y="3557"/>
                </a:cubicBezTo>
                <a:lnTo>
                  <a:pt x="16296" y="3557"/>
                </a:lnTo>
                <a:cubicBezTo>
                  <a:pt x="16284" y="3563"/>
                  <a:pt x="16279" y="3568"/>
                  <a:pt x="16273" y="3574"/>
                </a:cubicBezTo>
                <a:cubicBezTo>
                  <a:pt x="16262" y="3557"/>
                  <a:pt x="16250" y="3540"/>
                  <a:pt x="16239" y="3517"/>
                </a:cubicBezTo>
                <a:cubicBezTo>
                  <a:pt x="16239" y="3529"/>
                  <a:pt x="16233" y="3546"/>
                  <a:pt x="16228" y="3557"/>
                </a:cubicBezTo>
                <a:cubicBezTo>
                  <a:pt x="16205" y="3534"/>
                  <a:pt x="16182" y="3517"/>
                  <a:pt x="16160" y="3500"/>
                </a:cubicBezTo>
                <a:cubicBezTo>
                  <a:pt x="16171" y="3494"/>
                  <a:pt x="16188" y="3489"/>
                  <a:pt x="16199" y="3489"/>
                </a:cubicBezTo>
                <a:cubicBezTo>
                  <a:pt x="16194" y="3477"/>
                  <a:pt x="16182" y="3460"/>
                  <a:pt x="16171" y="3449"/>
                </a:cubicBezTo>
                <a:cubicBezTo>
                  <a:pt x="16167" y="3474"/>
                  <a:pt x="16158" y="3483"/>
                  <a:pt x="16147" y="3483"/>
                </a:cubicBezTo>
                <a:cubicBezTo>
                  <a:pt x="16129" y="3483"/>
                  <a:pt x="16104" y="3456"/>
                  <a:pt x="16086" y="3438"/>
                </a:cubicBezTo>
                <a:cubicBezTo>
                  <a:pt x="16035" y="3387"/>
                  <a:pt x="15978" y="3341"/>
                  <a:pt x="15916" y="3296"/>
                </a:cubicBezTo>
                <a:cubicBezTo>
                  <a:pt x="15927" y="3285"/>
                  <a:pt x="15927" y="3268"/>
                  <a:pt x="15910" y="3256"/>
                </a:cubicBezTo>
                <a:cubicBezTo>
                  <a:pt x="15904" y="3262"/>
                  <a:pt x="15899" y="3273"/>
                  <a:pt x="15893" y="3285"/>
                </a:cubicBezTo>
                <a:cubicBezTo>
                  <a:pt x="15876" y="3273"/>
                  <a:pt x="15864" y="3256"/>
                  <a:pt x="15847" y="3245"/>
                </a:cubicBezTo>
                <a:cubicBezTo>
                  <a:pt x="15819" y="3216"/>
                  <a:pt x="15796" y="3188"/>
                  <a:pt x="15768" y="3165"/>
                </a:cubicBezTo>
                <a:cubicBezTo>
                  <a:pt x="15779" y="3165"/>
                  <a:pt x="15791" y="3160"/>
                  <a:pt x="15791" y="3148"/>
                </a:cubicBezTo>
                <a:cubicBezTo>
                  <a:pt x="15791" y="3137"/>
                  <a:pt x="15779" y="3131"/>
                  <a:pt x="15768" y="3131"/>
                </a:cubicBezTo>
                <a:cubicBezTo>
                  <a:pt x="15779" y="3120"/>
                  <a:pt x="15785" y="3109"/>
                  <a:pt x="15796" y="3103"/>
                </a:cubicBezTo>
                <a:cubicBezTo>
                  <a:pt x="15779" y="3097"/>
                  <a:pt x="15751" y="3092"/>
                  <a:pt x="15740" y="3086"/>
                </a:cubicBezTo>
                <a:cubicBezTo>
                  <a:pt x="15740" y="3097"/>
                  <a:pt x="15740" y="3120"/>
                  <a:pt x="15740" y="3126"/>
                </a:cubicBezTo>
                <a:cubicBezTo>
                  <a:pt x="15717" y="3109"/>
                  <a:pt x="15694" y="3092"/>
                  <a:pt x="15672" y="3075"/>
                </a:cubicBezTo>
                <a:cubicBezTo>
                  <a:pt x="15677" y="3058"/>
                  <a:pt x="15689" y="3041"/>
                  <a:pt x="15694" y="3024"/>
                </a:cubicBezTo>
                <a:cubicBezTo>
                  <a:pt x="15660" y="2990"/>
                  <a:pt x="15632" y="2955"/>
                  <a:pt x="15592" y="2933"/>
                </a:cubicBezTo>
                <a:lnTo>
                  <a:pt x="15592" y="2933"/>
                </a:lnTo>
                <a:cubicBezTo>
                  <a:pt x="15620" y="2967"/>
                  <a:pt x="15649" y="2995"/>
                  <a:pt x="15660" y="3035"/>
                </a:cubicBezTo>
                <a:cubicBezTo>
                  <a:pt x="15609" y="3012"/>
                  <a:pt x="15581" y="2961"/>
                  <a:pt x="15547" y="2921"/>
                </a:cubicBezTo>
                <a:cubicBezTo>
                  <a:pt x="15552" y="2916"/>
                  <a:pt x="15558" y="2904"/>
                  <a:pt x="15564" y="2893"/>
                </a:cubicBezTo>
                <a:cubicBezTo>
                  <a:pt x="15547" y="2876"/>
                  <a:pt x="15530" y="2859"/>
                  <a:pt x="15513" y="2842"/>
                </a:cubicBezTo>
                <a:lnTo>
                  <a:pt x="15513" y="2842"/>
                </a:lnTo>
                <a:cubicBezTo>
                  <a:pt x="15524" y="2870"/>
                  <a:pt x="15530" y="2893"/>
                  <a:pt x="15541" y="2921"/>
                </a:cubicBezTo>
                <a:cubicBezTo>
                  <a:pt x="15462" y="2853"/>
                  <a:pt x="15388" y="2774"/>
                  <a:pt x="15308" y="2706"/>
                </a:cubicBezTo>
                <a:cubicBezTo>
                  <a:pt x="15320" y="2706"/>
                  <a:pt x="15342" y="2706"/>
                  <a:pt x="15354" y="2711"/>
                </a:cubicBezTo>
                <a:cubicBezTo>
                  <a:pt x="15348" y="2694"/>
                  <a:pt x="15342" y="2672"/>
                  <a:pt x="15337" y="2655"/>
                </a:cubicBezTo>
                <a:cubicBezTo>
                  <a:pt x="15291" y="2632"/>
                  <a:pt x="15223" y="2643"/>
                  <a:pt x="15189" y="2592"/>
                </a:cubicBezTo>
                <a:lnTo>
                  <a:pt x="15189" y="2592"/>
                </a:lnTo>
                <a:cubicBezTo>
                  <a:pt x="15218" y="2604"/>
                  <a:pt x="15246" y="2609"/>
                  <a:pt x="15274" y="2615"/>
                </a:cubicBezTo>
                <a:cubicBezTo>
                  <a:pt x="15212" y="2564"/>
                  <a:pt x="15161" y="2490"/>
                  <a:pt x="15076" y="2468"/>
                </a:cubicBezTo>
                <a:lnTo>
                  <a:pt x="15087" y="2450"/>
                </a:lnTo>
                <a:cubicBezTo>
                  <a:pt x="15081" y="2450"/>
                  <a:pt x="15064" y="2450"/>
                  <a:pt x="15059" y="2445"/>
                </a:cubicBezTo>
                <a:lnTo>
                  <a:pt x="15064" y="2416"/>
                </a:lnTo>
                <a:lnTo>
                  <a:pt x="15053" y="2416"/>
                </a:lnTo>
                <a:cubicBezTo>
                  <a:pt x="15053" y="2433"/>
                  <a:pt x="15053" y="2456"/>
                  <a:pt x="15053" y="2468"/>
                </a:cubicBezTo>
                <a:cubicBezTo>
                  <a:pt x="15042" y="2456"/>
                  <a:pt x="15019" y="2433"/>
                  <a:pt x="15008" y="2422"/>
                </a:cubicBezTo>
                <a:cubicBezTo>
                  <a:pt x="15019" y="2416"/>
                  <a:pt x="15030" y="2399"/>
                  <a:pt x="15036" y="2394"/>
                </a:cubicBezTo>
                <a:cubicBezTo>
                  <a:pt x="15025" y="2394"/>
                  <a:pt x="15008" y="2388"/>
                  <a:pt x="14996" y="2388"/>
                </a:cubicBezTo>
                <a:cubicBezTo>
                  <a:pt x="14996" y="2394"/>
                  <a:pt x="14996" y="2405"/>
                  <a:pt x="14996" y="2416"/>
                </a:cubicBezTo>
                <a:cubicBezTo>
                  <a:pt x="14934" y="2388"/>
                  <a:pt x="14889" y="2337"/>
                  <a:pt x="14838" y="2297"/>
                </a:cubicBezTo>
                <a:cubicBezTo>
                  <a:pt x="14843" y="2286"/>
                  <a:pt x="14860" y="2275"/>
                  <a:pt x="14866" y="2269"/>
                </a:cubicBezTo>
                <a:lnTo>
                  <a:pt x="14866" y="2269"/>
                </a:lnTo>
                <a:cubicBezTo>
                  <a:pt x="14855" y="2275"/>
                  <a:pt x="14843" y="2286"/>
                  <a:pt x="14826" y="2292"/>
                </a:cubicBezTo>
                <a:cubicBezTo>
                  <a:pt x="14803" y="2269"/>
                  <a:pt x="14775" y="2246"/>
                  <a:pt x="14741" y="2224"/>
                </a:cubicBezTo>
                <a:lnTo>
                  <a:pt x="14741" y="2224"/>
                </a:lnTo>
                <a:cubicBezTo>
                  <a:pt x="14769" y="2235"/>
                  <a:pt x="14803" y="2241"/>
                  <a:pt x="14838" y="2241"/>
                </a:cubicBezTo>
                <a:cubicBezTo>
                  <a:pt x="14809" y="2229"/>
                  <a:pt x="14792" y="2207"/>
                  <a:pt x="14798" y="2178"/>
                </a:cubicBezTo>
                <a:lnTo>
                  <a:pt x="14798" y="2178"/>
                </a:lnTo>
                <a:cubicBezTo>
                  <a:pt x="14792" y="2184"/>
                  <a:pt x="14781" y="2195"/>
                  <a:pt x="14775" y="2195"/>
                </a:cubicBezTo>
                <a:cubicBezTo>
                  <a:pt x="14713" y="2121"/>
                  <a:pt x="14628" y="2076"/>
                  <a:pt x="14554" y="2014"/>
                </a:cubicBezTo>
                <a:cubicBezTo>
                  <a:pt x="14548" y="2025"/>
                  <a:pt x="14542" y="2053"/>
                  <a:pt x="14542" y="2065"/>
                </a:cubicBezTo>
                <a:cubicBezTo>
                  <a:pt x="14469" y="2019"/>
                  <a:pt x="14395" y="1968"/>
                  <a:pt x="14327" y="1911"/>
                </a:cubicBezTo>
                <a:lnTo>
                  <a:pt x="14327" y="1911"/>
                </a:lnTo>
                <a:cubicBezTo>
                  <a:pt x="14378" y="1923"/>
                  <a:pt x="14418" y="1951"/>
                  <a:pt x="14457" y="1980"/>
                </a:cubicBezTo>
                <a:cubicBezTo>
                  <a:pt x="14474" y="1906"/>
                  <a:pt x="14168" y="1804"/>
                  <a:pt x="14123" y="1707"/>
                </a:cubicBezTo>
                <a:cubicBezTo>
                  <a:pt x="14145" y="1690"/>
                  <a:pt x="14162" y="1679"/>
                  <a:pt x="14185" y="1668"/>
                </a:cubicBezTo>
                <a:lnTo>
                  <a:pt x="14185" y="1668"/>
                </a:lnTo>
                <a:cubicBezTo>
                  <a:pt x="14179" y="1673"/>
                  <a:pt x="14174" y="1690"/>
                  <a:pt x="14174" y="1696"/>
                </a:cubicBezTo>
                <a:cubicBezTo>
                  <a:pt x="14196" y="1713"/>
                  <a:pt x="14208" y="1730"/>
                  <a:pt x="14202" y="1758"/>
                </a:cubicBezTo>
                <a:lnTo>
                  <a:pt x="14270" y="1758"/>
                </a:lnTo>
                <a:lnTo>
                  <a:pt x="14247" y="1792"/>
                </a:lnTo>
                <a:lnTo>
                  <a:pt x="14281" y="1775"/>
                </a:lnTo>
                <a:cubicBezTo>
                  <a:pt x="14338" y="1818"/>
                  <a:pt x="14403" y="1860"/>
                  <a:pt x="14475" y="1860"/>
                </a:cubicBezTo>
                <a:cubicBezTo>
                  <a:pt x="14490" y="1860"/>
                  <a:pt x="14505" y="1859"/>
                  <a:pt x="14520" y="1855"/>
                </a:cubicBezTo>
                <a:cubicBezTo>
                  <a:pt x="14418" y="1804"/>
                  <a:pt x="14333" y="1730"/>
                  <a:pt x="14236" y="1673"/>
                </a:cubicBezTo>
                <a:cubicBezTo>
                  <a:pt x="14230" y="1662"/>
                  <a:pt x="14230" y="1650"/>
                  <a:pt x="14225" y="1645"/>
                </a:cubicBezTo>
                <a:cubicBezTo>
                  <a:pt x="14219" y="1646"/>
                  <a:pt x="14214" y="1647"/>
                  <a:pt x="14210" y="1647"/>
                </a:cubicBezTo>
                <a:cubicBezTo>
                  <a:pt x="14179" y="1647"/>
                  <a:pt x="14160" y="1618"/>
                  <a:pt x="14145" y="1594"/>
                </a:cubicBezTo>
                <a:cubicBezTo>
                  <a:pt x="14077" y="1588"/>
                  <a:pt x="14026" y="1531"/>
                  <a:pt x="13969" y="1503"/>
                </a:cubicBezTo>
                <a:lnTo>
                  <a:pt x="13975" y="1480"/>
                </a:lnTo>
                <a:lnTo>
                  <a:pt x="13947" y="1497"/>
                </a:lnTo>
                <a:cubicBezTo>
                  <a:pt x="13884" y="1458"/>
                  <a:pt x="13828" y="1412"/>
                  <a:pt x="13754" y="1395"/>
                </a:cubicBezTo>
                <a:cubicBezTo>
                  <a:pt x="13725" y="1389"/>
                  <a:pt x="13720" y="1361"/>
                  <a:pt x="13703" y="1344"/>
                </a:cubicBezTo>
                <a:cubicBezTo>
                  <a:pt x="13686" y="1344"/>
                  <a:pt x="13669" y="1350"/>
                  <a:pt x="13652" y="1355"/>
                </a:cubicBezTo>
                <a:cubicBezTo>
                  <a:pt x="13657" y="1344"/>
                  <a:pt x="13657" y="1327"/>
                  <a:pt x="13657" y="1316"/>
                </a:cubicBezTo>
                <a:cubicBezTo>
                  <a:pt x="13464" y="1242"/>
                  <a:pt x="13311" y="1106"/>
                  <a:pt x="13124" y="1021"/>
                </a:cubicBezTo>
                <a:cubicBezTo>
                  <a:pt x="13121" y="1021"/>
                  <a:pt x="13119" y="1021"/>
                  <a:pt x="13116" y="1021"/>
                </a:cubicBezTo>
                <a:cubicBezTo>
                  <a:pt x="13081" y="1021"/>
                  <a:pt x="13054" y="985"/>
                  <a:pt x="13028" y="964"/>
                </a:cubicBezTo>
                <a:cubicBezTo>
                  <a:pt x="12982" y="947"/>
                  <a:pt x="12937" y="936"/>
                  <a:pt x="12891" y="907"/>
                </a:cubicBezTo>
                <a:cubicBezTo>
                  <a:pt x="12880" y="907"/>
                  <a:pt x="12863" y="913"/>
                  <a:pt x="12857" y="913"/>
                </a:cubicBezTo>
                <a:cubicBezTo>
                  <a:pt x="12840" y="896"/>
                  <a:pt x="12823" y="879"/>
                  <a:pt x="12806" y="862"/>
                </a:cubicBezTo>
                <a:cubicBezTo>
                  <a:pt x="12784" y="856"/>
                  <a:pt x="12761" y="850"/>
                  <a:pt x="12744" y="845"/>
                </a:cubicBezTo>
                <a:cubicBezTo>
                  <a:pt x="12738" y="839"/>
                  <a:pt x="12733" y="822"/>
                  <a:pt x="12727" y="816"/>
                </a:cubicBezTo>
                <a:lnTo>
                  <a:pt x="12721" y="833"/>
                </a:lnTo>
                <a:cubicBezTo>
                  <a:pt x="12687" y="816"/>
                  <a:pt x="12659" y="799"/>
                  <a:pt x="12625" y="788"/>
                </a:cubicBezTo>
                <a:cubicBezTo>
                  <a:pt x="12625" y="782"/>
                  <a:pt x="12625" y="771"/>
                  <a:pt x="12625" y="765"/>
                </a:cubicBezTo>
                <a:cubicBezTo>
                  <a:pt x="12619" y="771"/>
                  <a:pt x="12602" y="777"/>
                  <a:pt x="12591" y="777"/>
                </a:cubicBezTo>
                <a:cubicBezTo>
                  <a:pt x="12540" y="726"/>
                  <a:pt x="12460" y="737"/>
                  <a:pt x="12409" y="692"/>
                </a:cubicBezTo>
                <a:cubicBezTo>
                  <a:pt x="12405" y="692"/>
                  <a:pt x="12402" y="692"/>
                  <a:pt x="12398" y="692"/>
                </a:cubicBezTo>
                <a:cubicBezTo>
                  <a:pt x="12295" y="692"/>
                  <a:pt x="12213" y="617"/>
                  <a:pt x="12108" y="595"/>
                </a:cubicBezTo>
                <a:cubicBezTo>
                  <a:pt x="12103" y="607"/>
                  <a:pt x="12086" y="618"/>
                  <a:pt x="12080" y="624"/>
                </a:cubicBezTo>
                <a:cubicBezTo>
                  <a:pt x="12080" y="612"/>
                  <a:pt x="12069" y="595"/>
                  <a:pt x="12069" y="584"/>
                </a:cubicBezTo>
                <a:cubicBezTo>
                  <a:pt x="11944" y="550"/>
                  <a:pt x="11836" y="470"/>
                  <a:pt x="11711" y="465"/>
                </a:cubicBezTo>
                <a:cubicBezTo>
                  <a:pt x="11706" y="476"/>
                  <a:pt x="11700" y="487"/>
                  <a:pt x="11700" y="499"/>
                </a:cubicBezTo>
                <a:cubicBezTo>
                  <a:pt x="11757" y="516"/>
                  <a:pt x="11813" y="527"/>
                  <a:pt x="11870" y="544"/>
                </a:cubicBezTo>
                <a:cubicBezTo>
                  <a:pt x="11876" y="550"/>
                  <a:pt x="11881" y="561"/>
                  <a:pt x="11887" y="567"/>
                </a:cubicBezTo>
                <a:cubicBezTo>
                  <a:pt x="11972" y="572"/>
                  <a:pt x="12057" y="629"/>
                  <a:pt x="12142" y="663"/>
                </a:cubicBezTo>
                <a:cubicBezTo>
                  <a:pt x="12148" y="658"/>
                  <a:pt x="12159" y="646"/>
                  <a:pt x="12171" y="641"/>
                </a:cubicBezTo>
                <a:cubicBezTo>
                  <a:pt x="12188" y="658"/>
                  <a:pt x="12205" y="675"/>
                  <a:pt x="12222" y="692"/>
                </a:cubicBezTo>
                <a:cubicBezTo>
                  <a:pt x="12233" y="686"/>
                  <a:pt x="12262" y="680"/>
                  <a:pt x="12273" y="675"/>
                </a:cubicBezTo>
                <a:lnTo>
                  <a:pt x="12273" y="675"/>
                </a:lnTo>
                <a:cubicBezTo>
                  <a:pt x="12273" y="680"/>
                  <a:pt x="12273" y="703"/>
                  <a:pt x="12267" y="709"/>
                </a:cubicBezTo>
                <a:lnTo>
                  <a:pt x="12318" y="709"/>
                </a:lnTo>
                <a:cubicBezTo>
                  <a:pt x="12318" y="726"/>
                  <a:pt x="12318" y="748"/>
                  <a:pt x="12318" y="765"/>
                </a:cubicBezTo>
                <a:cubicBezTo>
                  <a:pt x="12324" y="754"/>
                  <a:pt x="12330" y="737"/>
                  <a:pt x="12335" y="726"/>
                </a:cubicBezTo>
                <a:cubicBezTo>
                  <a:pt x="12472" y="794"/>
                  <a:pt x="12613" y="862"/>
                  <a:pt x="12755" y="919"/>
                </a:cubicBezTo>
                <a:cubicBezTo>
                  <a:pt x="12733" y="941"/>
                  <a:pt x="12716" y="964"/>
                  <a:pt x="12693" y="981"/>
                </a:cubicBezTo>
                <a:cubicBezTo>
                  <a:pt x="12698" y="975"/>
                  <a:pt x="12704" y="953"/>
                  <a:pt x="12710" y="941"/>
                </a:cubicBezTo>
                <a:cubicBezTo>
                  <a:pt x="12642" y="907"/>
                  <a:pt x="12574" y="885"/>
                  <a:pt x="12506" y="856"/>
                </a:cubicBezTo>
                <a:cubicBezTo>
                  <a:pt x="12506" y="868"/>
                  <a:pt x="12500" y="885"/>
                  <a:pt x="12500" y="896"/>
                </a:cubicBezTo>
                <a:cubicBezTo>
                  <a:pt x="12403" y="868"/>
                  <a:pt x="12307" y="833"/>
                  <a:pt x="12211" y="788"/>
                </a:cubicBezTo>
                <a:cubicBezTo>
                  <a:pt x="12226" y="780"/>
                  <a:pt x="12240" y="777"/>
                  <a:pt x="12254" y="777"/>
                </a:cubicBezTo>
                <a:cubicBezTo>
                  <a:pt x="12270" y="777"/>
                  <a:pt x="12286" y="782"/>
                  <a:pt x="12301" y="788"/>
                </a:cubicBezTo>
                <a:lnTo>
                  <a:pt x="12307" y="782"/>
                </a:lnTo>
                <a:cubicBezTo>
                  <a:pt x="12284" y="771"/>
                  <a:pt x="12267" y="765"/>
                  <a:pt x="12245" y="754"/>
                </a:cubicBezTo>
                <a:cubicBezTo>
                  <a:pt x="12228" y="765"/>
                  <a:pt x="12211" y="782"/>
                  <a:pt x="12194" y="799"/>
                </a:cubicBezTo>
                <a:cubicBezTo>
                  <a:pt x="12176" y="777"/>
                  <a:pt x="12194" y="754"/>
                  <a:pt x="12199" y="737"/>
                </a:cubicBezTo>
                <a:cubicBezTo>
                  <a:pt x="12154" y="726"/>
                  <a:pt x="12108" y="709"/>
                  <a:pt x="12063" y="697"/>
                </a:cubicBezTo>
                <a:lnTo>
                  <a:pt x="12063" y="697"/>
                </a:lnTo>
                <a:cubicBezTo>
                  <a:pt x="12086" y="714"/>
                  <a:pt x="12103" y="731"/>
                  <a:pt x="12120" y="748"/>
                </a:cubicBezTo>
                <a:cubicBezTo>
                  <a:pt x="12069" y="726"/>
                  <a:pt x="11972" y="737"/>
                  <a:pt x="11961" y="663"/>
                </a:cubicBezTo>
                <a:cubicBezTo>
                  <a:pt x="11933" y="652"/>
                  <a:pt x="11898" y="646"/>
                  <a:pt x="11870" y="635"/>
                </a:cubicBezTo>
                <a:lnTo>
                  <a:pt x="11870" y="635"/>
                </a:lnTo>
                <a:cubicBezTo>
                  <a:pt x="11887" y="646"/>
                  <a:pt x="11904" y="652"/>
                  <a:pt x="11921" y="663"/>
                </a:cubicBezTo>
                <a:lnTo>
                  <a:pt x="11915" y="675"/>
                </a:lnTo>
                <a:cubicBezTo>
                  <a:pt x="11887" y="669"/>
                  <a:pt x="11853" y="658"/>
                  <a:pt x="11825" y="652"/>
                </a:cubicBezTo>
                <a:cubicBezTo>
                  <a:pt x="11825" y="644"/>
                  <a:pt x="11827" y="634"/>
                  <a:pt x="11830" y="627"/>
                </a:cubicBezTo>
                <a:lnTo>
                  <a:pt x="11830" y="627"/>
                </a:lnTo>
                <a:cubicBezTo>
                  <a:pt x="11823" y="636"/>
                  <a:pt x="11815" y="640"/>
                  <a:pt x="11806" y="640"/>
                </a:cubicBezTo>
                <a:cubicBezTo>
                  <a:pt x="11793" y="640"/>
                  <a:pt x="11780" y="633"/>
                  <a:pt x="11768" y="624"/>
                </a:cubicBezTo>
                <a:cubicBezTo>
                  <a:pt x="11774" y="612"/>
                  <a:pt x="11785" y="601"/>
                  <a:pt x="11791" y="589"/>
                </a:cubicBezTo>
                <a:cubicBezTo>
                  <a:pt x="11700" y="572"/>
                  <a:pt x="11609" y="538"/>
                  <a:pt x="11518" y="516"/>
                </a:cubicBezTo>
                <a:lnTo>
                  <a:pt x="11518" y="516"/>
                </a:lnTo>
                <a:cubicBezTo>
                  <a:pt x="11530" y="521"/>
                  <a:pt x="11552" y="527"/>
                  <a:pt x="11564" y="533"/>
                </a:cubicBezTo>
                <a:lnTo>
                  <a:pt x="11558" y="567"/>
                </a:lnTo>
                <a:cubicBezTo>
                  <a:pt x="11530" y="555"/>
                  <a:pt x="11496" y="550"/>
                  <a:pt x="11462" y="538"/>
                </a:cubicBezTo>
                <a:cubicBezTo>
                  <a:pt x="11467" y="533"/>
                  <a:pt x="11479" y="516"/>
                  <a:pt x="11484" y="504"/>
                </a:cubicBezTo>
                <a:cubicBezTo>
                  <a:pt x="11376" y="465"/>
                  <a:pt x="11269" y="431"/>
                  <a:pt x="11155" y="414"/>
                </a:cubicBezTo>
                <a:lnTo>
                  <a:pt x="11155" y="414"/>
                </a:lnTo>
                <a:cubicBezTo>
                  <a:pt x="11206" y="442"/>
                  <a:pt x="11269" y="448"/>
                  <a:pt x="11320" y="487"/>
                </a:cubicBezTo>
                <a:cubicBezTo>
                  <a:pt x="11229" y="476"/>
                  <a:pt x="11138" y="448"/>
                  <a:pt x="11053" y="414"/>
                </a:cubicBezTo>
                <a:cubicBezTo>
                  <a:pt x="11053" y="408"/>
                  <a:pt x="11047" y="402"/>
                  <a:pt x="11042" y="397"/>
                </a:cubicBezTo>
                <a:lnTo>
                  <a:pt x="11042" y="397"/>
                </a:lnTo>
                <a:cubicBezTo>
                  <a:pt x="11069" y="410"/>
                  <a:pt x="11101" y="428"/>
                  <a:pt x="11133" y="428"/>
                </a:cubicBezTo>
                <a:cubicBezTo>
                  <a:pt x="11140" y="428"/>
                  <a:pt x="11148" y="427"/>
                  <a:pt x="11155" y="425"/>
                </a:cubicBezTo>
                <a:cubicBezTo>
                  <a:pt x="11133" y="402"/>
                  <a:pt x="11115" y="385"/>
                  <a:pt x="11093" y="368"/>
                </a:cubicBezTo>
                <a:cubicBezTo>
                  <a:pt x="11081" y="374"/>
                  <a:pt x="11053" y="385"/>
                  <a:pt x="11042" y="391"/>
                </a:cubicBezTo>
                <a:cubicBezTo>
                  <a:pt x="11025" y="368"/>
                  <a:pt x="10991" y="363"/>
                  <a:pt x="10957" y="357"/>
                </a:cubicBezTo>
                <a:lnTo>
                  <a:pt x="10957" y="357"/>
                </a:lnTo>
                <a:cubicBezTo>
                  <a:pt x="10968" y="391"/>
                  <a:pt x="10996" y="402"/>
                  <a:pt x="11025" y="414"/>
                </a:cubicBezTo>
                <a:cubicBezTo>
                  <a:pt x="10979" y="414"/>
                  <a:pt x="10940" y="402"/>
                  <a:pt x="10900" y="391"/>
                </a:cubicBezTo>
                <a:cubicBezTo>
                  <a:pt x="10911" y="380"/>
                  <a:pt x="10917" y="368"/>
                  <a:pt x="10923" y="357"/>
                </a:cubicBezTo>
                <a:cubicBezTo>
                  <a:pt x="10889" y="351"/>
                  <a:pt x="10854" y="340"/>
                  <a:pt x="10826" y="334"/>
                </a:cubicBezTo>
                <a:lnTo>
                  <a:pt x="10826" y="334"/>
                </a:lnTo>
                <a:cubicBezTo>
                  <a:pt x="10843" y="351"/>
                  <a:pt x="10854" y="368"/>
                  <a:pt x="10872" y="385"/>
                </a:cubicBezTo>
                <a:cubicBezTo>
                  <a:pt x="10820" y="368"/>
                  <a:pt x="10769" y="357"/>
                  <a:pt x="10724" y="334"/>
                </a:cubicBezTo>
                <a:lnTo>
                  <a:pt x="10724" y="277"/>
                </a:lnTo>
                <a:cubicBezTo>
                  <a:pt x="10704" y="290"/>
                  <a:pt x="10682" y="295"/>
                  <a:pt x="10659" y="295"/>
                </a:cubicBezTo>
                <a:cubicBezTo>
                  <a:pt x="10603" y="295"/>
                  <a:pt x="10541" y="268"/>
                  <a:pt x="10482" y="268"/>
                </a:cubicBezTo>
                <a:cubicBezTo>
                  <a:pt x="10470" y="268"/>
                  <a:pt x="10458" y="269"/>
                  <a:pt x="10446" y="272"/>
                </a:cubicBezTo>
                <a:lnTo>
                  <a:pt x="10497" y="283"/>
                </a:lnTo>
                <a:cubicBezTo>
                  <a:pt x="10497" y="289"/>
                  <a:pt x="10497" y="306"/>
                  <a:pt x="10497" y="311"/>
                </a:cubicBezTo>
                <a:cubicBezTo>
                  <a:pt x="10486" y="306"/>
                  <a:pt x="10457" y="294"/>
                  <a:pt x="10446" y="289"/>
                </a:cubicBezTo>
                <a:lnTo>
                  <a:pt x="10401" y="300"/>
                </a:lnTo>
                <a:cubicBezTo>
                  <a:pt x="10406" y="289"/>
                  <a:pt x="10418" y="260"/>
                  <a:pt x="10423" y="249"/>
                </a:cubicBezTo>
                <a:cubicBezTo>
                  <a:pt x="10406" y="243"/>
                  <a:pt x="10388" y="239"/>
                  <a:pt x="10369" y="239"/>
                </a:cubicBezTo>
                <a:cubicBezTo>
                  <a:pt x="10351" y="239"/>
                  <a:pt x="10333" y="243"/>
                  <a:pt x="10315" y="255"/>
                </a:cubicBezTo>
                <a:cubicBezTo>
                  <a:pt x="10276" y="243"/>
                  <a:pt x="10242" y="226"/>
                  <a:pt x="10202" y="215"/>
                </a:cubicBezTo>
                <a:cubicBezTo>
                  <a:pt x="10191" y="215"/>
                  <a:pt x="10174" y="221"/>
                  <a:pt x="10162" y="226"/>
                </a:cubicBezTo>
                <a:cubicBezTo>
                  <a:pt x="10123" y="204"/>
                  <a:pt x="10072" y="198"/>
                  <a:pt x="10026" y="192"/>
                </a:cubicBezTo>
                <a:cubicBezTo>
                  <a:pt x="10037" y="187"/>
                  <a:pt x="10060" y="170"/>
                  <a:pt x="10066" y="164"/>
                </a:cubicBezTo>
                <a:lnTo>
                  <a:pt x="10066" y="164"/>
                </a:lnTo>
                <a:cubicBezTo>
                  <a:pt x="10020" y="192"/>
                  <a:pt x="9964" y="175"/>
                  <a:pt x="9918" y="204"/>
                </a:cubicBezTo>
                <a:cubicBezTo>
                  <a:pt x="9964" y="209"/>
                  <a:pt x="10003" y="221"/>
                  <a:pt x="10049" y="238"/>
                </a:cubicBezTo>
                <a:cubicBezTo>
                  <a:pt x="9964" y="238"/>
                  <a:pt x="9879" y="226"/>
                  <a:pt x="9793" y="215"/>
                </a:cubicBezTo>
                <a:cubicBezTo>
                  <a:pt x="9773" y="215"/>
                  <a:pt x="9752" y="210"/>
                  <a:pt x="9731" y="205"/>
                </a:cubicBezTo>
                <a:lnTo>
                  <a:pt x="9731" y="205"/>
                </a:lnTo>
                <a:cubicBezTo>
                  <a:pt x="9731" y="206"/>
                  <a:pt x="9731" y="207"/>
                  <a:pt x="9731" y="209"/>
                </a:cubicBezTo>
                <a:cubicBezTo>
                  <a:pt x="9686" y="204"/>
                  <a:pt x="9646" y="192"/>
                  <a:pt x="9601" y="187"/>
                </a:cubicBezTo>
                <a:lnTo>
                  <a:pt x="9686" y="187"/>
                </a:lnTo>
                <a:cubicBezTo>
                  <a:pt x="9674" y="153"/>
                  <a:pt x="9646" y="153"/>
                  <a:pt x="9618" y="136"/>
                </a:cubicBezTo>
                <a:cubicBezTo>
                  <a:pt x="9589" y="141"/>
                  <a:pt x="9561" y="147"/>
                  <a:pt x="9532" y="153"/>
                </a:cubicBezTo>
                <a:cubicBezTo>
                  <a:pt x="9532" y="147"/>
                  <a:pt x="9527" y="130"/>
                  <a:pt x="9527" y="124"/>
                </a:cubicBezTo>
                <a:cubicBezTo>
                  <a:pt x="9516" y="137"/>
                  <a:pt x="9483" y="146"/>
                  <a:pt x="9453" y="146"/>
                </a:cubicBezTo>
                <a:cubicBezTo>
                  <a:pt x="9418" y="146"/>
                  <a:pt x="9389" y="135"/>
                  <a:pt x="9408" y="107"/>
                </a:cubicBezTo>
                <a:cubicBezTo>
                  <a:pt x="9434" y="103"/>
                  <a:pt x="9461" y="101"/>
                  <a:pt x="9488" y="101"/>
                </a:cubicBezTo>
                <a:cubicBezTo>
                  <a:pt x="9564" y="101"/>
                  <a:pt x="9641" y="114"/>
                  <a:pt x="9717" y="114"/>
                </a:cubicBezTo>
                <a:cubicBezTo>
                  <a:pt x="9754" y="114"/>
                  <a:pt x="9791" y="111"/>
                  <a:pt x="9828" y="102"/>
                </a:cubicBezTo>
                <a:cubicBezTo>
                  <a:pt x="9833" y="107"/>
                  <a:pt x="9839" y="119"/>
                  <a:pt x="9845" y="124"/>
                </a:cubicBezTo>
                <a:cubicBezTo>
                  <a:pt x="9930" y="124"/>
                  <a:pt x="10015" y="147"/>
                  <a:pt x="10100" y="158"/>
                </a:cubicBezTo>
                <a:cubicBezTo>
                  <a:pt x="10106" y="141"/>
                  <a:pt x="10117" y="107"/>
                  <a:pt x="10123" y="90"/>
                </a:cubicBezTo>
                <a:cubicBezTo>
                  <a:pt x="10110" y="89"/>
                  <a:pt x="10097" y="88"/>
                  <a:pt x="10084" y="88"/>
                </a:cubicBezTo>
                <a:cubicBezTo>
                  <a:pt x="10050" y="88"/>
                  <a:pt x="10017" y="95"/>
                  <a:pt x="9992" y="124"/>
                </a:cubicBezTo>
                <a:cubicBezTo>
                  <a:pt x="9975" y="119"/>
                  <a:pt x="9952" y="107"/>
                  <a:pt x="9935" y="102"/>
                </a:cubicBezTo>
                <a:cubicBezTo>
                  <a:pt x="9922" y="86"/>
                  <a:pt x="9905" y="82"/>
                  <a:pt x="9886" y="82"/>
                </a:cubicBezTo>
                <a:cubicBezTo>
                  <a:pt x="9868" y="82"/>
                  <a:pt x="9849" y="85"/>
                  <a:pt x="9831" y="85"/>
                </a:cubicBezTo>
                <a:cubicBezTo>
                  <a:pt x="9826" y="85"/>
                  <a:pt x="9821" y="85"/>
                  <a:pt x="9816" y="85"/>
                </a:cubicBezTo>
                <a:lnTo>
                  <a:pt x="9833" y="45"/>
                </a:lnTo>
                <a:lnTo>
                  <a:pt x="9833" y="45"/>
                </a:lnTo>
                <a:cubicBezTo>
                  <a:pt x="9828" y="50"/>
                  <a:pt x="9816" y="73"/>
                  <a:pt x="9811" y="79"/>
                </a:cubicBezTo>
                <a:cubicBezTo>
                  <a:pt x="9793" y="68"/>
                  <a:pt x="9765" y="45"/>
                  <a:pt x="9748" y="28"/>
                </a:cubicBezTo>
                <a:cubicBezTo>
                  <a:pt x="9731" y="39"/>
                  <a:pt x="9714" y="50"/>
                  <a:pt x="9697" y="62"/>
                </a:cubicBezTo>
                <a:cubicBezTo>
                  <a:pt x="9691" y="56"/>
                  <a:pt x="9680" y="33"/>
                  <a:pt x="9674" y="22"/>
                </a:cubicBezTo>
                <a:cubicBezTo>
                  <a:pt x="9674" y="33"/>
                  <a:pt x="9674" y="45"/>
                  <a:pt x="9674" y="56"/>
                </a:cubicBezTo>
                <a:cubicBezTo>
                  <a:pt x="9640" y="45"/>
                  <a:pt x="9601" y="45"/>
                  <a:pt x="9584" y="16"/>
                </a:cubicBezTo>
                <a:cubicBezTo>
                  <a:pt x="9584" y="22"/>
                  <a:pt x="9584" y="39"/>
                  <a:pt x="9584" y="45"/>
                </a:cubicBezTo>
                <a:cubicBezTo>
                  <a:pt x="9535" y="36"/>
                  <a:pt x="9486" y="35"/>
                  <a:pt x="9435" y="35"/>
                </a:cubicBezTo>
                <a:cubicBezTo>
                  <a:pt x="9410" y="35"/>
                  <a:pt x="9385" y="35"/>
                  <a:pt x="9359" y="35"/>
                </a:cubicBezTo>
                <a:cubicBezTo>
                  <a:pt x="9334" y="35"/>
                  <a:pt x="9308" y="35"/>
                  <a:pt x="9283" y="33"/>
                </a:cubicBezTo>
                <a:cubicBezTo>
                  <a:pt x="9288" y="28"/>
                  <a:pt x="9297" y="14"/>
                  <a:pt x="9303" y="7"/>
                </a:cubicBezTo>
                <a:lnTo>
                  <a:pt x="9303" y="7"/>
                </a:lnTo>
                <a:cubicBezTo>
                  <a:pt x="9283" y="29"/>
                  <a:pt x="9248" y="39"/>
                  <a:pt x="9212" y="39"/>
                </a:cubicBezTo>
                <a:cubicBezTo>
                  <a:pt x="9175" y="39"/>
                  <a:pt x="9138" y="28"/>
                  <a:pt x="9118" y="5"/>
                </a:cubicBezTo>
                <a:cubicBezTo>
                  <a:pt x="9114" y="2"/>
                  <a:pt x="9110" y="0"/>
                  <a:pt x="9106" y="0"/>
                </a:cubicBezTo>
                <a:close/>
              </a:path>
            </a:pathLst>
          </a:custGeom>
          <a:solidFill>
            <a:srgbClr val="2D2116"/>
          </a:solidFill>
          <a:ln>
            <a:noFill/>
          </a:ln>
        </p:spPr>
        <p:txBody>
          <a:bodyPr anchorCtr="0" anchor="ctr" bIns="274300" lIns="274300" spcFirstLastPara="1" rIns="274300" wrap="square" tIns="2743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HMW </a:t>
            </a:r>
            <a:r>
              <a:rPr lang="en" sz="12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make the process of fostering deeper connections more common and open?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463" name="Google Shape;463;p48"/>
          <p:cNvSpPr/>
          <p:nvPr/>
        </p:nvSpPr>
        <p:spPr>
          <a:xfrm flipH="1">
            <a:off x="7480910" y="3318750"/>
            <a:ext cx="1506464" cy="1531264"/>
          </a:xfrm>
          <a:custGeom>
            <a:rect b="b" l="l" r="r" t="t"/>
            <a:pathLst>
              <a:path extrusionOk="0" h="18894" w="18588">
                <a:moveTo>
                  <a:pt x="9306" y="5"/>
                </a:moveTo>
                <a:cubicBezTo>
                  <a:pt x="9305" y="6"/>
                  <a:pt x="9304" y="6"/>
                  <a:pt x="9303" y="7"/>
                </a:cubicBezTo>
                <a:lnTo>
                  <a:pt x="9303" y="7"/>
                </a:lnTo>
                <a:cubicBezTo>
                  <a:pt x="9304" y="7"/>
                  <a:pt x="9305" y="6"/>
                  <a:pt x="9306" y="5"/>
                </a:cubicBezTo>
                <a:close/>
                <a:moveTo>
                  <a:pt x="9101" y="68"/>
                </a:moveTo>
                <a:cubicBezTo>
                  <a:pt x="9121" y="79"/>
                  <a:pt x="9100" y="99"/>
                  <a:pt x="9085" y="99"/>
                </a:cubicBezTo>
                <a:cubicBezTo>
                  <a:pt x="9078" y="99"/>
                  <a:pt x="9073" y="95"/>
                  <a:pt x="9073" y="85"/>
                </a:cubicBezTo>
                <a:cubicBezTo>
                  <a:pt x="9079" y="79"/>
                  <a:pt x="9090" y="68"/>
                  <a:pt x="9101" y="68"/>
                </a:cubicBezTo>
                <a:close/>
                <a:moveTo>
                  <a:pt x="9130" y="79"/>
                </a:moveTo>
                <a:cubicBezTo>
                  <a:pt x="9181" y="102"/>
                  <a:pt x="9243" y="85"/>
                  <a:pt x="9283" y="102"/>
                </a:cubicBezTo>
                <a:cubicBezTo>
                  <a:pt x="9283" y="124"/>
                  <a:pt x="9272" y="136"/>
                  <a:pt x="9249" y="136"/>
                </a:cubicBezTo>
                <a:cubicBezTo>
                  <a:pt x="9211" y="136"/>
                  <a:pt x="9173" y="133"/>
                  <a:pt x="9135" y="133"/>
                </a:cubicBezTo>
                <a:cubicBezTo>
                  <a:pt x="9116" y="133"/>
                  <a:pt x="9098" y="134"/>
                  <a:pt x="9079" y="136"/>
                </a:cubicBezTo>
                <a:cubicBezTo>
                  <a:pt x="9084" y="113"/>
                  <a:pt x="9113" y="113"/>
                  <a:pt x="9130" y="102"/>
                </a:cubicBezTo>
                <a:cubicBezTo>
                  <a:pt x="9130" y="96"/>
                  <a:pt x="9130" y="85"/>
                  <a:pt x="9130" y="79"/>
                </a:cubicBezTo>
                <a:close/>
                <a:moveTo>
                  <a:pt x="9311" y="90"/>
                </a:moveTo>
                <a:cubicBezTo>
                  <a:pt x="9334" y="90"/>
                  <a:pt x="9357" y="90"/>
                  <a:pt x="9374" y="107"/>
                </a:cubicBezTo>
                <a:cubicBezTo>
                  <a:pt x="9374" y="141"/>
                  <a:pt x="9351" y="170"/>
                  <a:pt x="9334" y="192"/>
                </a:cubicBezTo>
                <a:cubicBezTo>
                  <a:pt x="9340" y="175"/>
                  <a:pt x="9351" y="147"/>
                  <a:pt x="9351" y="136"/>
                </a:cubicBezTo>
                <a:lnTo>
                  <a:pt x="9283" y="136"/>
                </a:lnTo>
                <a:cubicBezTo>
                  <a:pt x="9289" y="124"/>
                  <a:pt x="9300" y="102"/>
                  <a:pt x="9311" y="90"/>
                </a:cubicBezTo>
                <a:close/>
                <a:moveTo>
                  <a:pt x="9725" y="204"/>
                </a:moveTo>
                <a:cubicBezTo>
                  <a:pt x="9727" y="204"/>
                  <a:pt x="9729" y="205"/>
                  <a:pt x="9731" y="205"/>
                </a:cubicBezTo>
                <a:lnTo>
                  <a:pt x="9731" y="205"/>
                </a:lnTo>
                <a:cubicBezTo>
                  <a:pt x="9730" y="204"/>
                  <a:pt x="9729" y="204"/>
                  <a:pt x="9725" y="204"/>
                </a:cubicBezTo>
                <a:close/>
                <a:moveTo>
                  <a:pt x="9340" y="235"/>
                </a:moveTo>
                <a:cubicBezTo>
                  <a:pt x="9358" y="235"/>
                  <a:pt x="9380" y="252"/>
                  <a:pt x="9357" y="266"/>
                </a:cubicBezTo>
                <a:cubicBezTo>
                  <a:pt x="9353" y="270"/>
                  <a:pt x="9348" y="271"/>
                  <a:pt x="9343" y="271"/>
                </a:cubicBezTo>
                <a:cubicBezTo>
                  <a:pt x="9326" y="271"/>
                  <a:pt x="9306" y="251"/>
                  <a:pt x="9328" y="238"/>
                </a:cubicBezTo>
                <a:cubicBezTo>
                  <a:pt x="9331" y="236"/>
                  <a:pt x="9335" y="235"/>
                  <a:pt x="9340" y="235"/>
                </a:cubicBezTo>
                <a:close/>
                <a:moveTo>
                  <a:pt x="9742" y="245"/>
                </a:moveTo>
                <a:cubicBezTo>
                  <a:pt x="9742" y="251"/>
                  <a:pt x="9742" y="261"/>
                  <a:pt x="9742" y="266"/>
                </a:cubicBezTo>
                <a:cubicBezTo>
                  <a:pt x="9748" y="266"/>
                  <a:pt x="9754" y="266"/>
                  <a:pt x="9759" y="272"/>
                </a:cubicBezTo>
                <a:cubicBezTo>
                  <a:pt x="9765" y="277"/>
                  <a:pt x="9765" y="283"/>
                  <a:pt x="9765" y="289"/>
                </a:cubicBezTo>
                <a:cubicBezTo>
                  <a:pt x="9720" y="283"/>
                  <a:pt x="9669" y="277"/>
                  <a:pt x="9623" y="272"/>
                </a:cubicBezTo>
                <a:lnTo>
                  <a:pt x="9601" y="272"/>
                </a:lnTo>
                <a:cubicBezTo>
                  <a:pt x="9527" y="266"/>
                  <a:pt x="9453" y="272"/>
                  <a:pt x="9379" y="255"/>
                </a:cubicBezTo>
                <a:cubicBezTo>
                  <a:pt x="9405" y="250"/>
                  <a:pt x="9432" y="248"/>
                  <a:pt x="9459" y="248"/>
                </a:cubicBezTo>
                <a:cubicBezTo>
                  <a:pt x="9520" y="248"/>
                  <a:pt x="9583" y="257"/>
                  <a:pt x="9643" y="257"/>
                </a:cubicBezTo>
                <a:cubicBezTo>
                  <a:pt x="9677" y="257"/>
                  <a:pt x="9711" y="254"/>
                  <a:pt x="9742" y="245"/>
                </a:cubicBezTo>
                <a:close/>
                <a:moveTo>
                  <a:pt x="9135" y="300"/>
                </a:moveTo>
                <a:cubicBezTo>
                  <a:pt x="9141" y="306"/>
                  <a:pt x="9141" y="311"/>
                  <a:pt x="9141" y="311"/>
                </a:cubicBezTo>
                <a:lnTo>
                  <a:pt x="9130" y="311"/>
                </a:lnTo>
                <a:cubicBezTo>
                  <a:pt x="9130" y="311"/>
                  <a:pt x="9130" y="306"/>
                  <a:pt x="9130" y="300"/>
                </a:cubicBezTo>
                <a:close/>
                <a:moveTo>
                  <a:pt x="8108" y="277"/>
                </a:moveTo>
                <a:cubicBezTo>
                  <a:pt x="8114" y="283"/>
                  <a:pt x="8120" y="294"/>
                  <a:pt x="8120" y="306"/>
                </a:cubicBezTo>
                <a:lnTo>
                  <a:pt x="7972" y="317"/>
                </a:lnTo>
                <a:cubicBezTo>
                  <a:pt x="8018" y="306"/>
                  <a:pt x="8063" y="289"/>
                  <a:pt x="8108" y="277"/>
                </a:cubicBezTo>
                <a:close/>
                <a:moveTo>
                  <a:pt x="8959" y="294"/>
                </a:moveTo>
                <a:cubicBezTo>
                  <a:pt x="8971" y="300"/>
                  <a:pt x="8976" y="300"/>
                  <a:pt x="8988" y="306"/>
                </a:cubicBezTo>
                <a:cubicBezTo>
                  <a:pt x="8965" y="314"/>
                  <a:pt x="8941" y="317"/>
                  <a:pt x="8916" y="317"/>
                </a:cubicBezTo>
                <a:cubicBezTo>
                  <a:pt x="8891" y="317"/>
                  <a:pt x="8866" y="314"/>
                  <a:pt x="8840" y="311"/>
                </a:cubicBezTo>
                <a:lnTo>
                  <a:pt x="8840" y="300"/>
                </a:lnTo>
                <a:cubicBezTo>
                  <a:pt x="8880" y="294"/>
                  <a:pt x="8920" y="294"/>
                  <a:pt x="8959" y="294"/>
                </a:cubicBezTo>
                <a:close/>
                <a:moveTo>
                  <a:pt x="9033" y="300"/>
                </a:moveTo>
                <a:cubicBezTo>
                  <a:pt x="9028" y="306"/>
                  <a:pt x="9022" y="311"/>
                  <a:pt x="9016" y="317"/>
                </a:cubicBezTo>
                <a:cubicBezTo>
                  <a:pt x="9016" y="311"/>
                  <a:pt x="9011" y="306"/>
                  <a:pt x="9011" y="300"/>
                </a:cubicBezTo>
                <a:close/>
                <a:moveTo>
                  <a:pt x="8801" y="306"/>
                </a:moveTo>
                <a:cubicBezTo>
                  <a:pt x="8806" y="311"/>
                  <a:pt x="8812" y="311"/>
                  <a:pt x="8818" y="317"/>
                </a:cubicBezTo>
                <a:cubicBezTo>
                  <a:pt x="8806" y="317"/>
                  <a:pt x="8789" y="317"/>
                  <a:pt x="8778" y="323"/>
                </a:cubicBezTo>
                <a:cubicBezTo>
                  <a:pt x="8778" y="311"/>
                  <a:pt x="8789" y="311"/>
                  <a:pt x="8801" y="306"/>
                </a:cubicBezTo>
                <a:close/>
                <a:moveTo>
                  <a:pt x="9049" y="293"/>
                </a:moveTo>
                <a:cubicBezTo>
                  <a:pt x="9051" y="293"/>
                  <a:pt x="9054" y="294"/>
                  <a:pt x="9056" y="294"/>
                </a:cubicBezTo>
                <a:cubicBezTo>
                  <a:pt x="9067" y="300"/>
                  <a:pt x="9073" y="306"/>
                  <a:pt x="9073" y="317"/>
                </a:cubicBezTo>
                <a:cubicBezTo>
                  <a:pt x="9062" y="317"/>
                  <a:pt x="9045" y="317"/>
                  <a:pt x="9033" y="323"/>
                </a:cubicBezTo>
                <a:cubicBezTo>
                  <a:pt x="9028" y="308"/>
                  <a:pt x="9036" y="293"/>
                  <a:pt x="9049" y="293"/>
                </a:cubicBezTo>
                <a:close/>
                <a:moveTo>
                  <a:pt x="8869" y="226"/>
                </a:moveTo>
                <a:cubicBezTo>
                  <a:pt x="8906" y="235"/>
                  <a:pt x="8943" y="237"/>
                  <a:pt x="8981" y="237"/>
                </a:cubicBezTo>
                <a:cubicBezTo>
                  <a:pt x="9033" y="237"/>
                  <a:pt x="9086" y="233"/>
                  <a:pt x="9139" y="233"/>
                </a:cubicBezTo>
                <a:cubicBezTo>
                  <a:pt x="9177" y="233"/>
                  <a:pt x="9216" y="235"/>
                  <a:pt x="9254" y="243"/>
                </a:cubicBezTo>
                <a:cubicBezTo>
                  <a:pt x="9209" y="249"/>
                  <a:pt x="9169" y="255"/>
                  <a:pt x="9124" y="255"/>
                </a:cubicBezTo>
                <a:lnTo>
                  <a:pt x="9124" y="249"/>
                </a:lnTo>
                <a:cubicBezTo>
                  <a:pt x="9124" y="255"/>
                  <a:pt x="9118" y="255"/>
                  <a:pt x="9118" y="260"/>
                </a:cubicBezTo>
                <a:cubicBezTo>
                  <a:pt x="9067" y="263"/>
                  <a:pt x="9016" y="263"/>
                  <a:pt x="8964" y="263"/>
                </a:cubicBezTo>
                <a:cubicBezTo>
                  <a:pt x="8913" y="263"/>
                  <a:pt x="8860" y="263"/>
                  <a:pt x="8806" y="266"/>
                </a:cubicBezTo>
                <a:cubicBezTo>
                  <a:pt x="8803" y="267"/>
                  <a:pt x="8799" y="267"/>
                  <a:pt x="8796" y="267"/>
                </a:cubicBezTo>
                <a:cubicBezTo>
                  <a:pt x="8781" y="267"/>
                  <a:pt x="8765" y="263"/>
                  <a:pt x="8751" y="263"/>
                </a:cubicBezTo>
                <a:cubicBezTo>
                  <a:pt x="8739" y="263"/>
                  <a:pt x="8728" y="266"/>
                  <a:pt x="8721" y="277"/>
                </a:cubicBezTo>
                <a:lnTo>
                  <a:pt x="8761" y="306"/>
                </a:lnTo>
                <a:cubicBezTo>
                  <a:pt x="8755" y="311"/>
                  <a:pt x="8755" y="317"/>
                  <a:pt x="8750" y="323"/>
                </a:cubicBezTo>
                <a:cubicBezTo>
                  <a:pt x="8732" y="328"/>
                  <a:pt x="8715" y="328"/>
                  <a:pt x="8693" y="328"/>
                </a:cubicBezTo>
                <a:cubicBezTo>
                  <a:pt x="8704" y="311"/>
                  <a:pt x="8698" y="289"/>
                  <a:pt x="8687" y="272"/>
                </a:cubicBezTo>
                <a:cubicBezTo>
                  <a:pt x="8669" y="268"/>
                  <a:pt x="8651" y="266"/>
                  <a:pt x="8633" y="266"/>
                </a:cubicBezTo>
                <a:cubicBezTo>
                  <a:pt x="8574" y="266"/>
                  <a:pt x="8517" y="283"/>
                  <a:pt x="8460" y="283"/>
                </a:cubicBezTo>
                <a:cubicBezTo>
                  <a:pt x="8447" y="283"/>
                  <a:pt x="8434" y="283"/>
                  <a:pt x="8420" y="283"/>
                </a:cubicBezTo>
                <a:cubicBezTo>
                  <a:pt x="8387" y="283"/>
                  <a:pt x="8354" y="286"/>
                  <a:pt x="8330" y="306"/>
                </a:cubicBezTo>
                <a:cubicBezTo>
                  <a:pt x="8335" y="311"/>
                  <a:pt x="8347" y="311"/>
                  <a:pt x="8352" y="311"/>
                </a:cubicBezTo>
                <a:cubicBezTo>
                  <a:pt x="8335" y="317"/>
                  <a:pt x="8324" y="317"/>
                  <a:pt x="8313" y="317"/>
                </a:cubicBezTo>
                <a:cubicBezTo>
                  <a:pt x="8321" y="304"/>
                  <a:pt x="8317" y="281"/>
                  <a:pt x="8301" y="281"/>
                </a:cubicBezTo>
                <a:cubicBezTo>
                  <a:pt x="8297" y="281"/>
                  <a:pt x="8291" y="283"/>
                  <a:pt x="8284" y="289"/>
                </a:cubicBezTo>
                <a:cubicBezTo>
                  <a:pt x="8233" y="294"/>
                  <a:pt x="8182" y="300"/>
                  <a:pt x="8131" y="300"/>
                </a:cubicBezTo>
                <a:cubicBezTo>
                  <a:pt x="8131" y="294"/>
                  <a:pt x="8131" y="283"/>
                  <a:pt x="8131" y="272"/>
                </a:cubicBezTo>
                <a:lnTo>
                  <a:pt x="8142" y="272"/>
                </a:lnTo>
                <a:cubicBezTo>
                  <a:pt x="8142" y="277"/>
                  <a:pt x="8148" y="289"/>
                  <a:pt x="8154" y="294"/>
                </a:cubicBezTo>
                <a:cubicBezTo>
                  <a:pt x="8182" y="283"/>
                  <a:pt x="8205" y="272"/>
                  <a:pt x="8233" y="260"/>
                </a:cubicBezTo>
                <a:cubicBezTo>
                  <a:pt x="8260" y="266"/>
                  <a:pt x="8289" y="273"/>
                  <a:pt x="8317" y="273"/>
                </a:cubicBezTo>
                <a:cubicBezTo>
                  <a:pt x="8342" y="273"/>
                  <a:pt x="8365" y="268"/>
                  <a:pt x="8386" y="255"/>
                </a:cubicBezTo>
                <a:cubicBezTo>
                  <a:pt x="8392" y="255"/>
                  <a:pt x="8398" y="255"/>
                  <a:pt x="8403" y="249"/>
                </a:cubicBezTo>
                <a:cubicBezTo>
                  <a:pt x="8409" y="260"/>
                  <a:pt x="8420" y="266"/>
                  <a:pt x="8420" y="272"/>
                </a:cubicBezTo>
                <a:cubicBezTo>
                  <a:pt x="8449" y="260"/>
                  <a:pt x="8471" y="255"/>
                  <a:pt x="8500" y="249"/>
                </a:cubicBezTo>
                <a:cubicBezTo>
                  <a:pt x="8625" y="243"/>
                  <a:pt x="8744" y="243"/>
                  <a:pt x="8869" y="226"/>
                </a:cubicBezTo>
                <a:close/>
                <a:moveTo>
                  <a:pt x="9686" y="323"/>
                </a:moveTo>
                <a:cubicBezTo>
                  <a:pt x="9686" y="323"/>
                  <a:pt x="9691" y="328"/>
                  <a:pt x="9691" y="328"/>
                </a:cubicBezTo>
                <a:lnTo>
                  <a:pt x="9595" y="328"/>
                </a:lnTo>
                <a:cubicBezTo>
                  <a:pt x="9623" y="323"/>
                  <a:pt x="9657" y="323"/>
                  <a:pt x="9686" y="323"/>
                </a:cubicBezTo>
                <a:close/>
                <a:moveTo>
                  <a:pt x="9691" y="323"/>
                </a:moveTo>
                <a:cubicBezTo>
                  <a:pt x="9697" y="328"/>
                  <a:pt x="9697" y="328"/>
                  <a:pt x="9697" y="328"/>
                </a:cubicBezTo>
                <a:lnTo>
                  <a:pt x="9691" y="328"/>
                </a:lnTo>
                <a:cubicBezTo>
                  <a:pt x="9691" y="328"/>
                  <a:pt x="9691" y="328"/>
                  <a:pt x="9691" y="323"/>
                </a:cubicBezTo>
                <a:close/>
                <a:moveTo>
                  <a:pt x="8653" y="311"/>
                </a:moveTo>
                <a:cubicBezTo>
                  <a:pt x="8670" y="317"/>
                  <a:pt x="8681" y="323"/>
                  <a:pt x="8676" y="334"/>
                </a:cubicBezTo>
                <a:lnTo>
                  <a:pt x="8647" y="334"/>
                </a:lnTo>
                <a:cubicBezTo>
                  <a:pt x="8642" y="328"/>
                  <a:pt x="8647" y="323"/>
                  <a:pt x="8653" y="311"/>
                </a:cubicBezTo>
                <a:close/>
                <a:moveTo>
                  <a:pt x="7677" y="334"/>
                </a:moveTo>
                <a:cubicBezTo>
                  <a:pt x="7671" y="334"/>
                  <a:pt x="7666" y="340"/>
                  <a:pt x="7666" y="340"/>
                </a:cubicBezTo>
                <a:lnTo>
                  <a:pt x="7660" y="340"/>
                </a:lnTo>
                <a:cubicBezTo>
                  <a:pt x="7666" y="334"/>
                  <a:pt x="7671" y="334"/>
                  <a:pt x="7677" y="334"/>
                </a:cubicBezTo>
                <a:close/>
                <a:moveTo>
                  <a:pt x="7791" y="334"/>
                </a:moveTo>
                <a:lnTo>
                  <a:pt x="7774" y="340"/>
                </a:lnTo>
                <a:cubicBezTo>
                  <a:pt x="7774" y="340"/>
                  <a:pt x="7779" y="334"/>
                  <a:pt x="7779" y="334"/>
                </a:cubicBezTo>
                <a:close/>
                <a:moveTo>
                  <a:pt x="8557" y="311"/>
                </a:moveTo>
                <a:cubicBezTo>
                  <a:pt x="8579" y="311"/>
                  <a:pt x="8591" y="323"/>
                  <a:pt x="8579" y="340"/>
                </a:cubicBezTo>
                <a:lnTo>
                  <a:pt x="8545" y="340"/>
                </a:lnTo>
                <a:cubicBezTo>
                  <a:pt x="8545" y="334"/>
                  <a:pt x="8545" y="328"/>
                  <a:pt x="8557" y="311"/>
                </a:cubicBezTo>
                <a:close/>
                <a:moveTo>
                  <a:pt x="8534" y="317"/>
                </a:moveTo>
                <a:cubicBezTo>
                  <a:pt x="8540" y="323"/>
                  <a:pt x="8540" y="328"/>
                  <a:pt x="8540" y="334"/>
                </a:cubicBezTo>
                <a:cubicBezTo>
                  <a:pt x="8528" y="334"/>
                  <a:pt x="8517" y="340"/>
                  <a:pt x="8511" y="346"/>
                </a:cubicBezTo>
                <a:cubicBezTo>
                  <a:pt x="8517" y="340"/>
                  <a:pt x="8528" y="328"/>
                  <a:pt x="8534" y="317"/>
                </a:cubicBezTo>
                <a:close/>
                <a:moveTo>
                  <a:pt x="7711" y="346"/>
                </a:moveTo>
                <a:cubicBezTo>
                  <a:pt x="7706" y="346"/>
                  <a:pt x="7700" y="351"/>
                  <a:pt x="7689" y="351"/>
                </a:cubicBezTo>
                <a:cubicBezTo>
                  <a:pt x="7694" y="346"/>
                  <a:pt x="7694" y="346"/>
                  <a:pt x="7700" y="346"/>
                </a:cubicBezTo>
                <a:close/>
                <a:moveTo>
                  <a:pt x="8375" y="340"/>
                </a:moveTo>
                <a:cubicBezTo>
                  <a:pt x="8364" y="346"/>
                  <a:pt x="8358" y="351"/>
                  <a:pt x="8352" y="357"/>
                </a:cubicBezTo>
                <a:lnTo>
                  <a:pt x="8347" y="357"/>
                </a:lnTo>
                <a:cubicBezTo>
                  <a:pt x="8352" y="351"/>
                  <a:pt x="8364" y="346"/>
                  <a:pt x="8375" y="340"/>
                </a:cubicBezTo>
                <a:close/>
                <a:moveTo>
                  <a:pt x="8443" y="306"/>
                </a:moveTo>
                <a:cubicBezTo>
                  <a:pt x="8443" y="306"/>
                  <a:pt x="8454" y="311"/>
                  <a:pt x="8460" y="311"/>
                </a:cubicBezTo>
                <a:cubicBezTo>
                  <a:pt x="8432" y="328"/>
                  <a:pt x="8409" y="351"/>
                  <a:pt x="8375" y="357"/>
                </a:cubicBezTo>
                <a:cubicBezTo>
                  <a:pt x="8381" y="351"/>
                  <a:pt x="8381" y="340"/>
                  <a:pt x="8381" y="334"/>
                </a:cubicBezTo>
                <a:cubicBezTo>
                  <a:pt x="8392" y="328"/>
                  <a:pt x="8398" y="328"/>
                  <a:pt x="8403" y="323"/>
                </a:cubicBezTo>
                <a:cubicBezTo>
                  <a:pt x="8415" y="317"/>
                  <a:pt x="8426" y="317"/>
                  <a:pt x="8443" y="306"/>
                </a:cubicBezTo>
                <a:close/>
                <a:moveTo>
                  <a:pt x="8250" y="328"/>
                </a:moveTo>
                <a:cubicBezTo>
                  <a:pt x="8222" y="334"/>
                  <a:pt x="8199" y="346"/>
                  <a:pt x="8176" y="363"/>
                </a:cubicBezTo>
                <a:lnTo>
                  <a:pt x="8171" y="340"/>
                </a:lnTo>
                <a:cubicBezTo>
                  <a:pt x="8165" y="346"/>
                  <a:pt x="8154" y="351"/>
                  <a:pt x="8148" y="357"/>
                </a:cubicBezTo>
                <a:lnTo>
                  <a:pt x="8131" y="334"/>
                </a:lnTo>
                <a:lnTo>
                  <a:pt x="8120" y="346"/>
                </a:lnTo>
                <a:cubicBezTo>
                  <a:pt x="8131" y="351"/>
                  <a:pt x="8142" y="363"/>
                  <a:pt x="8154" y="374"/>
                </a:cubicBezTo>
                <a:lnTo>
                  <a:pt x="8097" y="374"/>
                </a:lnTo>
                <a:cubicBezTo>
                  <a:pt x="8097" y="368"/>
                  <a:pt x="8091" y="346"/>
                  <a:pt x="8091" y="340"/>
                </a:cubicBezTo>
                <a:cubicBezTo>
                  <a:pt x="8086" y="346"/>
                  <a:pt x="8069" y="357"/>
                  <a:pt x="8057" y="363"/>
                </a:cubicBezTo>
                <a:cubicBezTo>
                  <a:pt x="8063" y="368"/>
                  <a:pt x="8074" y="380"/>
                  <a:pt x="8080" y="385"/>
                </a:cubicBezTo>
                <a:lnTo>
                  <a:pt x="8069" y="385"/>
                </a:lnTo>
                <a:cubicBezTo>
                  <a:pt x="8046" y="385"/>
                  <a:pt x="8023" y="374"/>
                  <a:pt x="8006" y="368"/>
                </a:cubicBezTo>
                <a:cubicBezTo>
                  <a:pt x="8074" y="323"/>
                  <a:pt x="8165" y="334"/>
                  <a:pt x="8250" y="328"/>
                </a:cubicBezTo>
                <a:close/>
                <a:moveTo>
                  <a:pt x="10145" y="380"/>
                </a:moveTo>
                <a:cubicBezTo>
                  <a:pt x="10151" y="380"/>
                  <a:pt x="10157" y="380"/>
                  <a:pt x="10168" y="385"/>
                </a:cubicBezTo>
                <a:cubicBezTo>
                  <a:pt x="10162" y="385"/>
                  <a:pt x="10157" y="391"/>
                  <a:pt x="10151" y="391"/>
                </a:cubicBezTo>
                <a:cubicBezTo>
                  <a:pt x="10145" y="385"/>
                  <a:pt x="10145" y="385"/>
                  <a:pt x="10145" y="380"/>
                </a:cubicBezTo>
                <a:close/>
                <a:moveTo>
                  <a:pt x="7698" y="400"/>
                </a:moveTo>
                <a:cubicBezTo>
                  <a:pt x="7701" y="400"/>
                  <a:pt x="7704" y="401"/>
                  <a:pt x="7706" y="402"/>
                </a:cubicBezTo>
                <a:lnTo>
                  <a:pt x="7706" y="408"/>
                </a:lnTo>
                <a:lnTo>
                  <a:pt x="7677" y="408"/>
                </a:lnTo>
                <a:cubicBezTo>
                  <a:pt x="7681" y="404"/>
                  <a:pt x="7691" y="400"/>
                  <a:pt x="7698" y="400"/>
                </a:cubicBezTo>
                <a:close/>
                <a:moveTo>
                  <a:pt x="10253" y="391"/>
                </a:moveTo>
                <a:lnTo>
                  <a:pt x="10253" y="391"/>
                </a:lnTo>
                <a:cubicBezTo>
                  <a:pt x="10270" y="397"/>
                  <a:pt x="10287" y="402"/>
                  <a:pt x="10298" y="408"/>
                </a:cubicBezTo>
                <a:cubicBezTo>
                  <a:pt x="10281" y="408"/>
                  <a:pt x="10270" y="402"/>
                  <a:pt x="10253" y="391"/>
                </a:cubicBezTo>
                <a:close/>
                <a:moveTo>
                  <a:pt x="7637" y="402"/>
                </a:moveTo>
                <a:cubicBezTo>
                  <a:pt x="7643" y="408"/>
                  <a:pt x="7643" y="408"/>
                  <a:pt x="7649" y="414"/>
                </a:cubicBezTo>
                <a:cubicBezTo>
                  <a:pt x="7637" y="414"/>
                  <a:pt x="7626" y="414"/>
                  <a:pt x="7615" y="419"/>
                </a:cubicBezTo>
                <a:cubicBezTo>
                  <a:pt x="7615" y="414"/>
                  <a:pt x="7626" y="408"/>
                  <a:pt x="7637" y="402"/>
                </a:cubicBezTo>
                <a:close/>
                <a:moveTo>
                  <a:pt x="9776" y="272"/>
                </a:moveTo>
                <a:lnTo>
                  <a:pt x="9776" y="272"/>
                </a:lnTo>
                <a:cubicBezTo>
                  <a:pt x="9964" y="283"/>
                  <a:pt x="10151" y="311"/>
                  <a:pt x="10344" y="340"/>
                </a:cubicBezTo>
                <a:lnTo>
                  <a:pt x="10355" y="340"/>
                </a:lnTo>
                <a:cubicBezTo>
                  <a:pt x="10378" y="346"/>
                  <a:pt x="10395" y="351"/>
                  <a:pt x="10418" y="351"/>
                </a:cubicBezTo>
                <a:cubicBezTo>
                  <a:pt x="10463" y="363"/>
                  <a:pt x="10508" y="368"/>
                  <a:pt x="10554" y="374"/>
                </a:cubicBezTo>
                <a:cubicBezTo>
                  <a:pt x="10554" y="374"/>
                  <a:pt x="10554" y="363"/>
                  <a:pt x="10559" y="363"/>
                </a:cubicBezTo>
                <a:cubicBezTo>
                  <a:pt x="10616" y="408"/>
                  <a:pt x="10696" y="397"/>
                  <a:pt x="10764" y="414"/>
                </a:cubicBezTo>
                <a:cubicBezTo>
                  <a:pt x="10752" y="420"/>
                  <a:pt x="10741" y="422"/>
                  <a:pt x="10730" y="422"/>
                </a:cubicBezTo>
                <a:cubicBezTo>
                  <a:pt x="10701" y="422"/>
                  <a:pt x="10673" y="408"/>
                  <a:pt x="10645" y="408"/>
                </a:cubicBezTo>
                <a:cubicBezTo>
                  <a:pt x="10537" y="391"/>
                  <a:pt x="10429" y="374"/>
                  <a:pt x="10321" y="357"/>
                </a:cubicBezTo>
                <a:cubicBezTo>
                  <a:pt x="10151" y="334"/>
                  <a:pt x="9975" y="311"/>
                  <a:pt x="9805" y="294"/>
                </a:cubicBezTo>
                <a:cubicBezTo>
                  <a:pt x="9793" y="283"/>
                  <a:pt x="9782" y="277"/>
                  <a:pt x="9776" y="272"/>
                </a:cubicBezTo>
                <a:close/>
                <a:moveTo>
                  <a:pt x="7388" y="368"/>
                </a:moveTo>
                <a:lnTo>
                  <a:pt x="7388" y="368"/>
                </a:lnTo>
                <a:cubicBezTo>
                  <a:pt x="7359" y="385"/>
                  <a:pt x="7325" y="402"/>
                  <a:pt x="7303" y="425"/>
                </a:cubicBezTo>
                <a:cubicBezTo>
                  <a:pt x="7297" y="425"/>
                  <a:pt x="7286" y="431"/>
                  <a:pt x="7280" y="431"/>
                </a:cubicBezTo>
                <a:cubicBezTo>
                  <a:pt x="7303" y="419"/>
                  <a:pt x="7320" y="402"/>
                  <a:pt x="7337" y="380"/>
                </a:cubicBezTo>
                <a:cubicBezTo>
                  <a:pt x="7354" y="380"/>
                  <a:pt x="7371" y="374"/>
                  <a:pt x="7388" y="368"/>
                </a:cubicBezTo>
                <a:close/>
                <a:moveTo>
                  <a:pt x="7093" y="431"/>
                </a:moveTo>
                <a:cubicBezTo>
                  <a:pt x="7087" y="431"/>
                  <a:pt x="7076" y="436"/>
                  <a:pt x="7064" y="436"/>
                </a:cubicBezTo>
                <a:lnTo>
                  <a:pt x="7070" y="431"/>
                </a:lnTo>
                <a:close/>
                <a:moveTo>
                  <a:pt x="10321" y="436"/>
                </a:moveTo>
                <a:cubicBezTo>
                  <a:pt x="10333" y="436"/>
                  <a:pt x="10338" y="436"/>
                  <a:pt x="10350" y="442"/>
                </a:cubicBezTo>
                <a:cubicBezTo>
                  <a:pt x="10344" y="448"/>
                  <a:pt x="10338" y="453"/>
                  <a:pt x="10327" y="459"/>
                </a:cubicBezTo>
                <a:cubicBezTo>
                  <a:pt x="10327" y="453"/>
                  <a:pt x="10321" y="442"/>
                  <a:pt x="10321" y="436"/>
                </a:cubicBezTo>
                <a:close/>
                <a:moveTo>
                  <a:pt x="6979" y="482"/>
                </a:moveTo>
                <a:cubicBezTo>
                  <a:pt x="6985" y="487"/>
                  <a:pt x="6991" y="499"/>
                  <a:pt x="6996" y="504"/>
                </a:cubicBezTo>
                <a:cubicBezTo>
                  <a:pt x="6991" y="510"/>
                  <a:pt x="6985" y="510"/>
                  <a:pt x="6979" y="510"/>
                </a:cubicBezTo>
                <a:cubicBezTo>
                  <a:pt x="6979" y="504"/>
                  <a:pt x="6979" y="493"/>
                  <a:pt x="6979" y="482"/>
                </a:cubicBezTo>
                <a:close/>
                <a:moveTo>
                  <a:pt x="10764" y="425"/>
                </a:moveTo>
                <a:cubicBezTo>
                  <a:pt x="10883" y="425"/>
                  <a:pt x="11008" y="470"/>
                  <a:pt x="11121" y="504"/>
                </a:cubicBezTo>
                <a:cubicBezTo>
                  <a:pt x="11110" y="509"/>
                  <a:pt x="11098" y="511"/>
                  <a:pt x="11086" y="511"/>
                </a:cubicBezTo>
                <a:cubicBezTo>
                  <a:pt x="11052" y="511"/>
                  <a:pt x="11019" y="496"/>
                  <a:pt x="10985" y="487"/>
                </a:cubicBezTo>
                <a:cubicBezTo>
                  <a:pt x="10911" y="470"/>
                  <a:pt x="10832" y="465"/>
                  <a:pt x="10764" y="425"/>
                </a:cubicBezTo>
                <a:close/>
                <a:moveTo>
                  <a:pt x="7167" y="493"/>
                </a:moveTo>
                <a:cubicBezTo>
                  <a:pt x="7155" y="510"/>
                  <a:pt x="7138" y="521"/>
                  <a:pt x="7121" y="538"/>
                </a:cubicBezTo>
                <a:cubicBezTo>
                  <a:pt x="7110" y="544"/>
                  <a:pt x="7093" y="544"/>
                  <a:pt x="7076" y="550"/>
                </a:cubicBezTo>
                <a:cubicBezTo>
                  <a:pt x="7076" y="550"/>
                  <a:pt x="7076" y="544"/>
                  <a:pt x="7076" y="544"/>
                </a:cubicBezTo>
                <a:cubicBezTo>
                  <a:pt x="7076" y="550"/>
                  <a:pt x="7076" y="550"/>
                  <a:pt x="7070" y="550"/>
                </a:cubicBezTo>
                <a:cubicBezTo>
                  <a:pt x="7047" y="556"/>
                  <a:pt x="7025" y="559"/>
                  <a:pt x="7007" y="559"/>
                </a:cubicBezTo>
                <a:cubicBezTo>
                  <a:pt x="6994" y="559"/>
                  <a:pt x="6983" y="558"/>
                  <a:pt x="6974" y="555"/>
                </a:cubicBezTo>
                <a:cubicBezTo>
                  <a:pt x="6974" y="552"/>
                  <a:pt x="6974" y="548"/>
                  <a:pt x="6974" y="544"/>
                </a:cubicBezTo>
                <a:cubicBezTo>
                  <a:pt x="6996" y="533"/>
                  <a:pt x="7025" y="527"/>
                  <a:pt x="7047" y="521"/>
                </a:cubicBezTo>
                <a:cubicBezTo>
                  <a:pt x="7053" y="521"/>
                  <a:pt x="7059" y="527"/>
                  <a:pt x="7064" y="533"/>
                </a:cubicBezTo>
                <a:lnTo>
                  <a:pt x="7087" y="510"/>
                </a:lnTo>
                <a:lnTo>
                  <a:pt x="7115" y="504"/>
                </a:lnTo>
                <a:lnTo>
                  <a:pt x="7121" y="521"/>
                </a:lnTo>
                <a:lnTo>
                  <a:pt x="7127" y="499"/>
                </a:lnTo>
                <a:cubicBezTo>
                  <a:pt x="7138" y="499"/>
                  <a:pt x="7155" y="499"/>
                  <a:pt x="7167" y="493"/>
                </a:cubicBezTo>
                <a:close/>
                <a:moveTo>
                  <a:pt x="11609" y="555"/>
                </a:moveTo>
                <a:cubicBezTo>
                  <a:pt x="11655" y="572"/>
                  <a:pt x="11723" y="567"/>
                  <a:pt x="11745" y="618"/>
                </a:cubicBezTo>
                <a:cubicBezTo>
                  <a:pt x="11700" y="607"/>
                  <a:pt x="11655" y="595"/>
                  <a:pt x="11609" y="584"/>
                </a:cubicBezTo>
                <a:cubicBezTo>
                  <a:pt x="11609" y="572"/>
                  <a:pt x="11609" y="561"/>
                  <a:pt x="11609" y="555"/>
                </a:cubicBezTo>
                <a:close/>
                <a:moveTo>
                  <a:pt x="11836" y="618"/>
                </a:moveTo>
                <a:lnTo>
                  <a:pt x="11836" y="618"/>
                </a:lnTo>
                <a:cubicBezTo>
                  <a:pt x="11834" y="620"/>
                  <a:pt x="11832" y="623"/>
                  <a:pt x="11830" y="627"/>
                </a:cubicBezTo>
                <a:lnTo>
                  <a:pt x="11830" y="627"/>
                </a:lnTo>
                <a:cubicBezTo>
                  <a:pt x="11832" y="624"/>
                  <a:pt x="11834" y="621"/>
                  <a:pt x="11836" y="618"/>
                </a:cubicBezTo>
                <a:close/>
                <a:moveTo>
                  <a:pt x="10928" y="527"/>
                </a:moveTo>
                <a:lnTo>
                  <a:pt x="10928" y="527"/>
                </a:lnTo>
                <a:cubicBezTo>
                  <a:pt x="11030" y="550"/>
                  <a:pt x="11127" y="589"/>
                  <a:pt x="11229" y="601"/>
                </a:cubicBezTo>
                <a:cubicBezTo>
                  <a:pt x="11252" y="601"/>
                  <a:pt x="11269" y="618"/>
                  <a:pt x="11286" y="635"/>
                </a:cubicBezTo>
                <a:cubicBezTo>
                  <a:pt x="11284" y="635"/>
                  <a:pt x="11283" y="635"/>
                  <a:pt x="11282" y="635"/>
                </a:cubicBezTo>
                <a:cubicBezTo>
                  <a:pt x="11262" y="635"/>
                  <a:pt x="11229" y="614"/>
                  <a:pt x="11207" y="614"/>
                </a:cubicBezTo>
                <a:cubicBezTo>
                  <a:pt x="11193" y="614"/>
                  <a:pt x="11184" y="622"/>
                  <a:pt x="11184" y="646"/>
                </a:cubicBezTo>
                <a:cubicBezTo>
                  <a:pt x="11178" y="635"/>
                  <a:pt x="11178" y="624"/>
                  <a:pt x="11172" y="607"/>
                </a:cubicBezTo>
                <a:cubicBezTo>
                  <a:pt x="11087" y="601"/>
                  <a:pt x="11002" y="572"/>
                  <a:pt x="10928" y="527"/>
                </a:cubicBezTo>
                <a:close/>
                <a:moveTo>
                  <a:pt x="6940" y="550"/>
                </a:moveTo>
                <a:cubicBezTo>
                  <a:pt x="6940" y="550"/>
                  <a:pt x="6940" y="555"/>
                  <a:pt x="6940" y="555"/>
                </a:cubicBezTo>
                <a:lnTo>
                  <a:pt x="6911" y="589"/>
                </a:lnTo>
                <a:cubicBezTo>
                  <a:pt x="6904" y="588"/>
                  <a:pt x="6897" y="587"/>
                  <a:pt x="6891" y="587"/>
                </a:cubicBezTo>
                <a:cubicBezTo>
                  <a:pt x="6849" y="587"/>
                  <a:pt x="6814" y="615"/>
                  <a:pt x="6775" y="629"/>
                </a:cubicBezTo>
                <a:lnTo>
                  <a:pt x="6792" y="646"/>
                </a:lnTo>
                <a:lnTo>
                  <a:pt x="6747" y="675"/>
                </a:lnTo>
                <a:cubicBezTo>
                  <a:pt x="6738" y="678"/>
                  <a:pt x="6729" y="679"/>
                  <a:pt x="6721" y="679"/>
                </a:cubicBezTo>
                <a:cubicBezTo>
                  <a:pt x="6700" y="679"/>
                  <a:pt x="6680" y="672"/>
                  <a:pt x="6661" y="672"/>
                </a:cubicBezTo>
                <a:cubicBezTo>
                  <a:pt x="6647" y="672"/>
                  <a:pt x="6635" y="675"/>
                  <a:pt x="6622" y="686"/>
                </a:cubicBezTo>
                <a:cubicBezTo>
                  <a:pt x="6616" y="692"/>
                  <a:pt x="6610" y="709"/>
                  <a:pt x="6610" y="714"/>
                </a:cubicBezTo>
                <a:cubicBezTo>
                  <a:pt x="6605" y="720"/>
                  <a:pt x="6605" y="720"/>
                  <a:pt x="6605" y="720"/>
                </a:cubicBezTo>
                <a:cubicBezTo>
                  <a:pt x="6605" y="709"/>
                  <a:pt x="6610" y="692"/>
                  <a:pt x="6616" y="680"/>
                </a:cubicBezTo>
                <a:cubicBezTo>
                  <a:pt x="6724" y="641"/>
                  <a:pt x="6832" y="589"/>
                  <a:pt x="6940" y="550"/>
                </a:cubicBezTo>
                <a:close/>
                <a:moveTo>
                  <a:pt x="6593" y="686"/>
                </a:moveTo>
                <a:lnTo>
                  <a:pt x="6593" y="686"/>
                </a:lnTo>
                <a:cubicBezTo>
                  <a:pt x="6576" y="703"/>
                  <a:pt x="6554" y="720"/>
                  <a:pt x="6537" y="737"/>
                </a:cubicBezTo>
                <a:cubicBezTo>
                  <a:pt x="6508" y="743"/>
                  <a:pt x="6480" y="754"/>
                  <a:pt x="6452" y="760"/>
                </a:cubicBezTo>
                <a:cubicBezTo>
                  <a:pt x="6503" y="737"/>
                  <a:pt x="6548" y="714"/>
                  <a:pt x="6593" y="686"/>
                </a:cubicBezTo>
                <a:close/>
                <a:moveTo>
                  <a:pt x="6576" y="782"/>
                </a:moveTo>
                <a:cubicBezTo>
                  <a:pt x="6582" y="788"/>
                  <a:pt x="6588" y="788"/>
                  <a:pt x="6593" y="794"/>
                </a:cubicBezTo>
                <a:cubicBezTo>
                  <a:pt x="6588" y="788"/>
                  <a:pt x="6582" y="788"/>
                  <a:pt x="6576" y="788"/>
                </a:cubicBezTo>
                <a:cubicBezTo>
                  <a:pt x="6576" y="788"/>
                  <a:pt x="6576" y="782"/>
                  <a:pt x="6576" y="782"/>
                </a:cubicBezTo>
                <a:close/>
                <a:moveTo>
                  <a:pt x="6514" y="805"/>
                </a:moveTo>
                <a:cubicBezTo>
                  <a:pt x="6525" y="811"/>
                  <a:pt x="6537" y="811"/>
                  <a:pt x="6542" y="816"/>
                </a:cubicBezTo>
                <a:lnTo>
                  <a:pt x="6486" y="816"/>
                </a:lnTo>
                <a:cubicBezTo>
                  <a:pt x="6486" y="816"/>
                  <a:pt x="6486" y="811"/>
                  <a:pt x="6486" y="811"/>
                </a:cubicBezTo>
                <a:cubicBezTo>
                  <a:pt x="6491" y="811"/>
                  <a:pt x="6503" y="805"/>
                  <a:pt x="6514" y="805"/>
                </a:cubicBezTo>
                <a:close/>
                <a:moveTo>
                  <a:pt x="11133" y="499"/>
                </a:moveTo>
                <a:cubicBezTo>
                  <a:pt x="11156" y="499"/>
                  <a:pt x="11168" y="506"/>
                  <a:pt x="11162" y="521"/>
                </a:cubicBezTo>
                <a:lnTo>
                  <a:pt x="11162" y="521"/>
                </a:lnTo>
                <a:cubicBezTo>
                  <a:pt x="11161" y="521"/>
                  <a:pt x="11161" y="521"/>
                  <a:pt x="11161" y="521"/>
                </a:cubicBezTo>
                <a:lnTo>
                  <a:pt x="11161" y="521"/>
                </a:lnTo>
                <a:cubicBezTo>
                  <a:pt x="11161" y="522"/>
                  <a:pt x="11161" y="522"/>
                  <a:pt x="11162" y="522"/>
                </a:cubicBezTo>
                <a:lnTo>
                  <a:pt x="11162" y="522"/>
                </a:lnTo>
                <a:cubicBezTo>
                  <a:pt x="11162" y="522"/>
                  <a:pt x="11162" y="522"/>
                  <a:pt x="11162" y="521"/>
                </a:cubicBezTo>
                <a:lnTo>
                  <a:pt x="11162" y="521"/>
                </a:lnTo>
                <a:cubicBezTo>
                  <a:pt x="11281" y="533"/>
                  <a:pt x="11394" y="584"/>
                  <a:pt x="11507" y="612"/>
                </a:cubicBezTo>
                <a:cubicBezTo>
                  <a:pt x="11507" y="607"/>
                  <a:pt x="11507" y="595"/>
                  <a:pt x="11507" y="589"/>
                </a:cubicBezTo>
                <a:cubicBezTo>
                  <a:pt x="11518" y="601"/>
                  <a:pt x="11524" y="612"/>
                  <a:pt x="11530" y="618"/>
                </a:cubicBezTo>
                <a:cubicBezTo>
                  <a:pt x="11694" y="675"/>
                  <a:pt x="11859" y="709"/>
                  <a:pt x="12012" y="782"/>
                </a:cubicBezTo>
                <a:cubicBezTo>
                  <a:pt x="12018" y="777"/>
                  <a:pt x="12018" y="765"/>
                  <a:pt x="12018" y="754"/>
                </a:cubicBezTo>
                <a:cubicBezTo>
                  <a:pt x="12052" y="816"/>
                  <a:pt x="12131" y="816"/>
                  <a:pt x="12182" y="850"/>
                </a:cubicBezTo>
                <a:cubicBezTo>
                  <a:pt x="12177" y="852"/>
                  <a:pt x="12172" y="852"/>
                  <a:pt x="12167" y="852"/>
                </a:cubicBezTo>
                <a:cubicBezTo>
                  <a:pt x="12134" y="852"/>
                  <a:pt x="12106" y="826"/>
                  <a:pt x="12076" y="826"/>
                </a:cubicBezTo>
                <a:cubicBezTo>
                  <a:pt x="12072" y="826"/>
                  <a:pt x="12067" y="827"/>
                  <a:pt x="12063" y="828"/>
                </a:cubicBezTo>
                <a:cubicBezTo>
                  <a:pt x="11774" y="692"/>
                  <a:pt x="11445" y="652"/>
                  <a:pt x="11162" y="522"/>
                </a:cubicBezTo>
                <a:lnTo>
                  <a:pt x="11162" y="522"/>
                </a:lnTo>
                <a:cubicBezTo>
                  <a:pt x="11160" y="525"/>
                  <a:pt x="11158" y="529"/>
                  <a:pt x="11155" y="533"/>
                </a:cubicBezTo>
                <a:cubicBezTo>
                  <a:pt x="11127" y="533"/>
                  <a:pt x="11115" y="521"/>
                  <a:pt x="11133" y="499"/>
                </a:cubicBezTo>
                <a:close/>
                <a:moveTo>
                  <a:pt x="6401" y="839"/>
                </a:moveTo>
                <a:cubicBezTo>
                  <a:pt x="6378" y="856"/>
                  <a:pt x="6355" y="868"/>
                  <a:pt x="6327" y="885"/>
                </a:cubicBezTo>
                <a:cubicBezTo>
                  <a:pt x="6298" y="896"/>
                  <a:pt x="6270" y="907"/>
                  <a:pt x="6242" y="913"/>
                </a:cubicBezTo>
                <a:cubicBezTo>
                  <a:pt x="6242" y="907"/>
                  <a:pt x="6242" y="896"/>
                  <a:pt x="6236" y="890"/>
                </a:cubicBezTo>
                <a:cubicBezTo>
                  <a:pt x="6264" y="885"/>
                  <a:pt x="6293" y="873"/>
                  <a:pt x="6321" y="868"/>
                </a:cubicBezTo>
                <a:cubicBezTo>
                  <a:pt x="6327" y="868"/>
                  <a:pt x="6327" y="873"/>
                  <a:pt x="6332" y="873"/>
                </a:cubicBezTo>
                <a:cubicBezTo>
                  <a:pt x="6332" y="873"/>
                  <a:pt x="6332" y="868"/>
                  <a:pt x="6338" y="862"/>
                </a:cubicBezTo>
                <a:cubicBezTo>
                  <a:pt x="6361" y="856"/>
                  <a:pt x="6378" y="845"/>
                  <a:pt x="6401" y="839"/>
                </a:cubicBezTo>
                <a:close/>
                <a:moveTo>
                  <a:pt x="12194" y="856"/>
                </a:moveTo>
                <a:cubicBezTo>
                  <a:pt x="12273" y="868"/>
                  <a:pt x="12358" y="896"/>
                  <a:pt x="12420" y="947"/>
                </a:cubicBezTo>
                <a:cubicBezTo>
                  <a:pt x="12375" y="936"/>
                  <a:pt x="12330" y="919"/>
                  <a:pt x="12296" y="890"/>
                </a:cubicBezTo>
                <a:cubicBezTo>
                  <a:pt x="12269" y="896"/>
                  <a:pt x="12242" y="896"/>
                  <a:pt x="12225" y="915"/>
                </a:cubicBezTo>
                <a:lnTo>
                  <a:pt x="12225" y="915"/>
                </a:lnTo>
                <a:cubicBezTo>
                  <a:pt x="12231" y="907"/>
                  <a:pt x="12240" y="889"/>
                  <a:pt x="12245" y="885"/>
                </a:cubicBezTo>
                <a:cubicBezTo>
                  <a:pt x="12233" y="879"/>
                  <a:pt x="12205" y="862"/>
                  <a:pt x="12194" y="856"/>
                </a:cubicBezTo>
                <a:close/>
                <a:moveTo>
                  <a:pt x="12069" y="879"/>
                </a:moveTo>
                <a:cubicBezTo>
                  <a:pt x="12120" y="896"/>
                  <a:pt x="12171" y="907"/>
                  <a:pt x="12222" y="919"/>
                </a:cubicBezTo>
                <a:cubicBezTo>
                  <a:pt x="12256" y="953"/>
                  <a:pt x="12301" y="964"/>
                  <a:pt x="12347" y="975"/>
                </a:cubicBezTo>
                <a:cubicBezTo>
                  <a:pt x="12341" y="981"/>
                  <a:pt x="12330" y="987"/>
                  <a:pt x="12324" y="992"/>
                </a:cubicBezTo>
                <a:cubicBezTo>
                  <a:pt x="12307" y="987"/>
                  <a:pt x="12290" y="975"/>
                  <a:pt x="12279" y="964"/>
                </a:cubicBezTo>
                <a:cubicBezTo>
                  <a:pt x="12267" y="975"/>
                  <a:pt x="12256" y="981"/>
                  <a:pt x="12245" y="992"/>
                </a:cubicBezTo>
                <a:lnTo>
                  <a:pt x="12256" y="964"/>
                </a:lnTo>
                <a:cubicBezTo>
                  <a:pt x="12188" y="947"/>
                  <a:pt x="12137" y="902"/>
                  <a:pt x="12063" y="890"/>
                </a:cubicBezTo>
                <a:cubicBezTo>
                  <a:pt x="12069" y="890"/>
                  <a:pt x="12069" y="885"/>
                  <a:pt x="12069" y="879"/>
                </a:cubicBezTo>
                <a:close/>
                <a:moveTo>
                  <a:pt x="12716" y="1056"/>
                </a:moveTo>
                <a:cubicBezTo>
                  <a:pt x="12734" y="1056"/>
                  <a:pt x="12755" y="1070"/>
                  <a:pt x="12755" y="1089"/>
                </a:cubicBezTo>
                <a:cubicBezTo>
                  <a:pt x="12752" y="1095"/>
                  <a:pt x="12746" y="1098"/>
                  <a:pt x="12738" y="1098"/>
                </a:cubicBezTo>
                <a:cubicBezTo>
                  <a:pt x="12721" y="1098"/>
                  <a:pt x="12697" y="1082"/>
                  <a:pt x="12693" y="1066"/>
                </a:cubicBezTo>
                <a:cubicBezTo>
                  <a:pt x="12698" y="1059"/>
                  <a:pt x="12707" y="1056"/>
                  <a:pt x="12716" y="1056"/>
                </a:cubicBezTo>
                <a:close/>
                <a:moveTo>
                  <a:pt x="6189" y="923"/>
                </a:moveTo>
                <a:cubicBezTo>
                  <a:pt x="6197" y="923"/>
                  <a:pt x="6205" y="923"/>
                  <a:pt x="6213" y="924"/>
                </a:cubicBezTo>
                <a:cubicBezTo>
                  <a:pt x="6169" y="946"/>
                  <a:pt x="6125" y="963"/>
                  <a:pt x="6076" y="974"/>
                </a:cubicBezTo>
                <a:lnTo>
                  <a:pt x="6076" y="974"/>
                </a:lnTo>
                <a:cubicBezTo>
                  <a:pt x="6075" y="974"/>
                  <a:pt x="6073" y="974"/>
                  <a:pt x="6072" y="974"/>
                </a:cubicBezTo>
                <a:lnTo>
                  <a:pt x="6072" y="974"/>
                </a:lnTo>
                <a:cubicBezTo>
                  <a:pt x="6072" y="974"/>
                  <a:pt x="6072" y="975"/>
                  <a:pt x="6071" y="975"/>
                </a:cubicBezTo>
                <a:cubicBezTo>
                  <a:pt x="6073" y="975"/>
                  <a:pt x="6074" y="975"/>
                  <a:pt x="6076" y="974"/>
                </a:cubicBezTo>
                <a:lnTo>
                  <a:pt x="6076" y="974"/>
                </a:lnTo>
                <a:cubicBezTo>
                  <a:pt x="6078" y="975"/>
                  <a:pt x="6080" y="975"/>
                  <a:pt x="6083" y="975"/>
                </a:cubicBezTo>
                <a:cubicBezTo>
                  <a:pt x="5969" y="1009"/>
                  <a:pt x="5856" y="1055"/>
                  <a:pt x="5754" y="1106"/>
                </a:cubicBezTo>
                <a:lnTo>
                  <a:pt x="5742" y="1089"/>
                </a:lnTo>
                <a:cubicBezTo>
                  <a:pt x="5841" y="1047"/>
                  <a:pt x="5948" y="973"/>
                  <a:pt x="6052" y="973"/>
                </a:cubicBezTo>
                <a:cubicBezTo>
                  <a:pt x="6059" y="973"/>
                  <a:pt x="6066" y="973"/>
                  <a:pt x="6072" y="974"/>
                </a:cubicBezTo>
                <a:lnTo>
                  <a:pt x="6072" y="974"/>
                </a:lnTo>
                <a:cubicBezTo>
                  <a:pt x="6097" y="937"/>
                  <a:pt x="6144" y="923"/>
                  <a:pt x="6189" y="923"/>
                </a:cubicBezTo>
                <a:close/>
                <a:moveTo>
                  <a:pt x="5814" y="1128"/>
                </a:moveTo>
                <a:cubicBezTo>
                  <a:pt x="5826" y="1128"/>
                  <a:pt x="5838" y="1132"/>
                  <a:pt x="5850" y="1140"/>
                </a:cubicBezTo>
                <a:cubicBezTo>
                  <a:pt x="5809" y="1150"/>
                  <a:pt x="5768" y="1175"/>
                  <a:pt x="5718" y="1175"/>
                </a:cubicBezTo>
                <a:cubicBezTo>
                  <a:pt x="5713" y="1175"/>
                  <a:pt x="5708" y="1174"/>
                  <a:pt x="5703" y="1174"/>
                </a:cubicBezTo>
                <a:cubicBezTo>
                  <a:pt x="5741" y="1161"/>
                  <a:pt x="5777" y="1128"/>
                  <a:pt x="5814" y="1128"/>
                </a:cubicBezTo>
                <a:close/>
                <a:moveTo>
                  <a:pt x="10020" y="1157"/>
                </a:moveTo>
                <a:cubicBezTo>
                  <a:pt x="10026" y="1157"/>
                  <a:pt x="10032" y="1157"/>
                  <a:pt x="10032" y="1163"/>
                </a:cubicBezTo>
                <a:cubicBezTo>
                  <a:pt x="10044" y="1167"/>
                  <a:pt x="10056" y="1171"/>
                  <a:pt x="10068" y="1171"/>
                </a:cubicBezTo>
                <a:cubicBezTo>
                  <a:pt x="10073" y="1171"/>
                  <a:pt x="10078" y="1170"/>
                  <a:pt x="10083" y="1168"/>
                </a:cubicBezTo>
                <a:cubicBezTo>
                  <a:pt x="10100" y="1174"/>
                  <a:pt x="10111" y="1180"/>
                  <a:pt x="10128" y="1180"/>
                </a:cubicBezTo>
                <a:cubicBezTo>
                  <a:pt x="10114" y="1184"/>
                  <a:pt x="10099" y="1186"/>
                  <a:pt x="10086" y="1186"/>
                </a:cubicBezTo>
                <a:cubicBezTo>
                  <a:pt x="10066" y="1186"/>
                  <a:pt x="10048" y="1183"/>
                  <a:pt x="10032" y="1180"/>
                </a:cubicBezTo>
                <a:cubicBezTo>
                  <a:pt x="10026" y="1168"/>
                  <a:pt x="10026" y="1163"/>
                  <a:pt x="10020" y="1157"/>
                </a:cubicBezTo>
                <a:close/>
                <a:moveTo>
                  <a:pt x="5572" y="1151"/>
                </a:moveTo>
                <a:cubicBezTo>
                  <a:pt x="5579" y="1151"/>
                  <a:pt x="5585" y="1153"/>
                  <a:pt x="5589" y="1157"/>
                </a:cubicBezTo>
                <a:cubicBezTo>
                  <a:pt x="5597" y="1177"/>
                  <a:pt x="5576" y="1192"/>
                  <a:pt x="5555" y="1192"/>
                </a:cubicBezTo>
                <a:cubicBezTo>
                  <a:pt x="5547" y="1192"/>
                  <a:pt x="5539" y="1190"/>
                  <a:pt x="5532" y="1185"/>
                </a:cubicBezTo>
                <a:cubicBezTo>
                  <a:pt x="5524" y="1168"/>
                  <a:pt x="5551" y="1151"/>
                  <a:pt x="5572" y="1151"/>
                </a:cubicBezTo>
                <a:close/>
                <a:moveTo>
                  <a:pt x="9467" y="1190"/>
                </a:moveTo>
                <a:lnTo>
                  <a:pt x="9467" y="1190"/>
                </a:lnTo>
                <a:cubicBezTo>
                  <a:pt x="9468" y="1192"/>
                  <a:pt x="9469" y="1194"/>
                  <a:pt x="9470" y="1197"/>
                </a:cubicBezTo>
                <a:lnTo>
                  <a:pt x="9470" y="1191"/>
                </a:lnTo>
                <a:cubicBezTo>
                  <a:pt x="9469" y="1191"/>
                  <a:pt x="9468" y="1191"/>
                  <a:pt x="9467" y="1190"/>
                </a:cubicBezTo>
                <a:close/>
                <a:moveTo>
                  <a:pt x="10159" y="1184"/>
                </a:moveTo>
                <a:cubicBezTo>
                  <a:pt x="10245" y="1184"/>
                  <a:pt x="10331" y="1205"/>
                  <a:pt x="10412" y="1225"/>
                </a:cubicBezTo>
                <a:cubicBezTo>
                  <a:pt x="10399" y="1226"/>
                  <a:pt x="10387" y="1226"/>
                  <a:pt x="10375" y="1226"/>
                </a:cubicBezTo>
                <a:cubicBezTo>
                  <a:pt x="10291" y="1226"/>
                  <a:pt x="10207" y="1210"/>
                  <a:pt x="10128" y="1185"/>
                </a:cubicBezTo>
                <a:cubicBezTo>
                  <a:pt x="10138" y="1185"/>
                  <a:pt x="10149" y="1184"/>
                  <a:pt x="10159" y="1184"/>
                </a:cubicBezTo>
                <a:close/>
                <a:moveTo>
                  <a:pt x="8591" y="1236"/>
                </a:moveTo>
                <a:cubicBezTo>
                  <a:pt x="8596" y="1242"/>
                  <a:pt x="8608" y="1248"/>
                  <a:pt x="8619" y="1248"/>
                </a:cubicBezTo>
                <a:cubicBezTo>
                  <a:pt x="8608" y="1248"/>
                  <a:pt x="8596" y="1253"/>
                  <a:pt x="8585" y="1253"/>
                </a:cubicBezTo>
                <a:cubicBezTo>
                  <a:pt x="8585" y="1248"/>
                  <a:pt x="8585" y="1242"/>
                  <a:pt x="8591" y="1236"/>
                </a:cubicBezTo>
                <a:close/>
                <a:moveTo>
                  <a:pt x="8506" y="1259"/>
                </a:moveTo>
                <a:cubicBezTo>
                  <a:pt x="8494" y="1259"/>
                  <a:pt x="8489" y="1265"/>
                  <a:pt x="8477" y="1265"/>
                </a:cubicBezTo>
                <a:lnTo>
                  <a:pt x="8489" y="1259"/>
                </a:lnTo>
                <a:close/>
                <a:moveTo>
                  <a:pt x="9924" y="1163"/>
                </a:moveTo>
                <a:cubicBezTo>
                  <a:pt x="9952" y="1163"/>
                  <a:pt x="9981" y="1163"/>
                  <a:pt x="10015" y="1174"/>
                </a:cubicBezTo>
                <a:cubicBezTo>
                  <a:pt x="10009" y="1191"/>
                  <a:pt x="10009" y="1208"/>
                  <a:pt x="10009" y="1225"/>
                </a:cubicBezTo>
                <a:cubicBezTo>
                  <a:pt x="10043" y="1225"/>
                  <a:pt x="10083" y="1225"/>
                  <a:pt x="10117" y="1242"/>
                </a:cubicBezTo>
                <a:cubicBezTo>
                  <a:pt x="10123" y="1231"/>
                  <a:pt x="10128" y="1214"/>
                  <a:pt x="10128" y="1208"/>
                </a:cubicBezTo>
                <a:cubicBezTo>
                  <a:pt x="10128" y="1214"/>
                  <a:pt x="10128" y="1236"/>
                  <a:pt x="10128" y="1248"/>
                </a:cubicBezTo>
                <a:cubicBezTo>
                  <a:pt x="10179" y="1248"/>
                  <a:pt x="10230" y="1253"/>
                  <a:pt x="10276" y="1265"/>
                </a:cubicBezTo>
                <a:cubicBezTo>
                  <a:pt x="9981" y="1231"/>
                  <a:pt x="9680" y="1214"/>
                  <a:pt x="9374" y="1214"/>
                </a:cubicBezTo>
                <a:cubicBezTo>
                  <a:pt x="9243" y="1214"/>
                  <a:pt x="9118" y="1219"/>
                  <a:pt x="8988" y="1225"/>
                </a:cubicBezTo>
                <a:cubicBezTo>
                  <a:pt x="9022" y="1219"/>
                  <a:pt x="9050" y="1219"/>
                  <a:pt x="9084" y="1214"/>
                </a:cubicBezTo>
                <a:cubicBezTo>
                  <a:pt x="9084" y="1202"/>
                  <a:pt x="9090" y="1185"/>
                  <a:pt x="9090" y="1174"/>
                </a:cubicBezTo>
                <a:cubicBezTo>
                  <a:pt x="9096" y="1180"/>
                  <a:pt x="9101" y="1197"/>
                  <a:pt x="9107" y="1202"/>
                </a:cubicBezTo>
                <a:cubicBezTo>
                  <a:pt x="9193" y="1194"/>
                  <a:pt x="9276" y="1181"/>
                  <a:pt x="9359" y="1181"/>
                </a:cubicBezTo>
                <a:cubicBezTo>
                  <a:pt x="9395" y="1181"/>
                  <a:pt x="9431" y="1184"/>
                  <a:pt x="9467" y="1190"/>
                </a:cubicBezTo>
                <a:lnTo>
                  <a:pt x="9467" y="1190"/>
                </a:lnTo>
                <a:cubicBezTo>
                  <a:pt x="9464" y="1183"/>
                  <a:pt x="9463" y="1177"/>
                  <a:pt x="9459" y="1168"/>
                </a:cubicBezTo>
                <a:lnTo>
                  <a:pt x="9464" y="1168"/>
                </a:lnTo>
                <a:lnTo>
                  <a:pt x="9487" y="1191"/>
                </a:lnTo>
                <a:cubicBezTo>
                  <a:pt x="9532" y="1185"/>
                  <a:pt x="9578" y="1185"/>
                  <a:pt x="9623" y="1185"/>
                </a:cubicBezTo>
                <a:cubicBezTo>
                  <a:pt x="9623" y="1185"/>
                  <a:pt x="9623" y="1180"/>
                  <a:pt x="9623" y="1180"/>
                </a:cubicBezTo>
                <a:cubicBezTo>
                  <a:pt x="9714" y="1185"/>
                  <a:pt x="9805" y="1191"/>
                  <a:pt x="9896" y="1191"/>
                </a:cubicBezTo>
                <a:cubicBezTo>
                  <a:pt x="9930" y="1202"/>
                  <a:pt x="9964" y="1214"/>
                  <a:pt x="9998" y="1219"/>
                </a:cubicBezTo>
                <a:cubicBezTo>
                  <a:pt x="9992" y="1202"/>
                  <a:pt x="9981" y="1185"/>
                  <a:pt x="9975" y="1168"/>
                </a:cubicBezTo>
                <a:cubicBezTo>
                  <a:pt x="9958" y="1168"/>
                  <a:pt x="9941" y="1163"/>
                  <a:pt x="9924" y="1163"/>
                </a:cubicBezTo>
                <a:close/>
                <a:moveTo>
                  <a:pt x="12818" y="1185"/>
                </a:moveTo>
                <a:lnTo>
                  <a:pt x="12818" y="1185"/>
                </a:lnTo>
                <a:cubicBezTo>
                  <a:pt x="12863" y="1208"/>
                  <a:pt x="12937" y="1208"/>
                  <a:pt x="12948" y="1270"/>
                </a:cubicBezTo>
                <a:cubicBezTo>
                  <a:pt x="12903" y="1248"/>
                  <a:pt x="12852" y="1231"/>
                  <a:pt x="12818" y="1185"/>
                </a:cubicBezTo>
                <a:close/>
                <a:moveTo>
                  <a:pt x="8215" y="1238"/>
                </a:moveTo>
                <a:cubicBezTo>
                  <a:pt x="8225" y="1238"/>
                  <a:pt x="8233" y="1243"/>
                  <a:pt x="8233" y="1253"/>
                </a:cubicBezTo>
                <a:cubicBezTo>
                  <a:pt x="8230" y="1265"/>
                  <a:pt x="8218" y="1273"/>
                  <a:pt x="8207" y="1273"/>
                </a:cubicBezTo>
                <a:cubicBezTo>
                  <a:pt x="8197" y="1273"/>
                  <a:pt x="8188" y="1267"/>
                  <a:pt x="8188" y="1253"/>
                </a:cubicBezTo>
                <a:cubicBezTo>
                  <a:pt x="8191" y="1244"/>
                  <a:pt x="8204" y="1238"/>
                  <a:pt x="8215" y="1238"/>
                </a:cubicBezTo>
                <a:close/>
                <a:moveTo>
                  <a:pt x="8097" y="1304"/>
                </a:moveTo>
                <a:cubicBezTo>
                  <a:pt x="8097" y="1304"/>
                  <a:pt x="8097" y="1310"/>
                  <a:pt x="8103" y="1310"/>
                </a:cubicBezTo>
                <a:lnTo>
                  <a:pt x="8097" y="1310"/>
                </a:lnTo>
                <a:cubicBezTo>
                  <a:pt x="8097" y="1310"/>
                  <a:pt x="8097" y="1304"/>
                  <a:pt x="8097" y="1304"/>
                </a:cubicBezTo>
                <a:close/>
                <a:moveTo>
                  <a:pt x="13216" y="1332"/>
                </a:moveTo>
                <a:lnTo>
                  <a:pt x="13216" y="1332"/>
                </a:lnTo>
                <a:cubicBezTo>
                  <a:pt x="13216" y="1333"/>
                  <a:pt x="13215" y="1333"/>
                  <a:pt x="13215" y="1333"/>
                </a:cubicBezTo>
                <a:cubicBezTo>
                  <a:pt x="13216" y="1334"/>
                  <a:pt x="13217" y="1334"/>
                  <a:pt x="13218" y="1335"/>
                </a:cubicBezTo>
                <a:lnTo>
                  <a:pt x="13218" y="1335"/>
                </a:lnTo>
                <a:cubicBezTo>
                  <a:pt x="13217" y="1334"/>
                  <a:pt x="13217" y="1333"/>
                  <a:pt x="13216" y="1332"/>
                </a:cubicBezTo>
                <a:close/>
                <a:moveTo>
                  <a:pt x="10406" y="1236"/>
                </a:moveTo>
                <a:lnTo>
                  <a:pt x="10406" y="1236"/>
                </a:lnTo>
                <a:cubicBezTo>
                  <a:pt x="10599" y="1265"/>
                  <a:pt x="10792" y="1304"/>
                  <a:pt x="10979" y="1367"/>
                </a:cubicBezTo>
                <a:cubicBezTo>
                  <a:pt x="10923" y="1361"/>
                  <a:pt x="10866" y="1338"/>
                  <a:pt x="10803" y="1338"/>
                </a:cubicBezTo>
                <a:cubicBezTo>
                  <a:pt x="10792" y="1338"/>
                  <a:pt x="10781" y="1338"/>
                  <a:pt x="10769" y="1333"/>
                </a:cubicBezTo>
                <a:cubicBezTo>
                  <a:pt x="10769" y="1333"/>
                  <a:pt x="10769" y="1327"/>
                  <a:pt x="10764" y="1321"/>
                </a:cubicBezTo>
                <a:cubicBezTo>
                  <a:pt x="10645" y="1287"/>
                  <a:pt x="10520" y="1276"/>
                  <a:pt x="10406" y="1236"/>
                </a:cubicBezTo>
                <a:close/>
                <a:moveTo>
                  <a:pt x="12908" y="1163"/>
                </a:moveTo>
                <a:cubicBezTo>
                  <a:pt x="13008" y="1213"/>
                  <a:pt x="13146" y="1241"/>
                  <a:pt x="13216" y="1332"/>
                </a:cubicBezTo>
                <a:lnTo>
                  <a:pt x="13216" y="1332"/>
                </a:lnTo>
                <a:cubicBezTo>
                  <a:pt x="13222" y="1331"/>
                  <a:pt x="13227" y="1331"/>
                  <a:pt x="13233" y="1331"/>
                </a:cubicBezTo>
                <a:cubicBezTo>
                  <a:pt x="13278" y="1331"/>
                  <a:pt x="13320" y="1366"/>
                  <a:pt x="13345" y="1401"/>
                </a:cubicBezTo>
                <a:cubicBezTo>
                  <a:pt x="13301" y="1384"/>
                  <a:pt x="13257" y="1362"/>
                  <a:pt x="13218" y="1335"/>
                </a:cubicBezTo>
                <a:lnTo>
                  <a:pt x="13218" y="1335"/>
                </a:lnTo>
                <a:cubicBezTo>
                  <a:pt x="13219" y="1336"/>
                  <a:pt x="13220" y="1337"/>
                  <a:pt x="13220" y="1338"/>
                </a:cubicBezTo>
                <a:cubicBezTo>
                  <a:pt x="13118" y="1276"/>
                  <a:pt x="13016" y="1225"/>
                  <a:pt x="12903" y="1180"/>
                </a:cubicBezTo>
                <a:lnTo>
                  <a:pt x="12908" y="1163"/>
                </a:lnTo>
                <a:close/>
                <a:moveTo>
                  <a:pt x="11771" y="1387"/>
                </a:moveTo>
                <a:cubicBezTo>
                  <a:pt x="11784" y="1387"/>
                  <a:pt x="11789" y="1395"/>
                  <a:pt x="11785" y="1412"/>
                </a:cubicBezTo>
                <a:cubicBezTo>
                  <a:pt x="11778" y="1416"/>
                  <a:pt x="11772" y="1418"/>
                  <a:pt x="11767" y="1418"/>
                </a:cubicBezTo>
                <a:cubicBezTo>
                  <a:pt x="11757" y="1418"/>
                  <a:pt x="11753" y="1409"/>
                  <a:pt x="11757" y="1389"/>
                </a:cubicBezTo>
                <a:cubicBezTo>
                  <a:pt x="11762" y="1388"/>
                  <a:pt x="11767" y="1387"/>
                  <a:pt x="11771" y="1387"/>
                </a:cubicBezTo>
                <a:close/>
                <a:moveTo>
                  <a:pt x="5260" y="1310"/>
                </a:moveTo>
                <a:lnTo>
                  <a:pt x="5260" y="1310"/>
                </a:lnTo>
                <a:cubicBezTo>
                  <a:pt x="5220" y="1338"/>
                  <a:pt x="5181" y="1355"/>
                  <a:pt x="5135" y="1367"/>
                </a:cubicBezTo>
                <a:cubicBezTo>
                  <a:pt x="5124" y="1389"/>
                  <a:pt x="5101" y="1407"/>
                  <a:pt x="5107" y="1435"/>
                </a:cubicBezTo>
                <a:cubicBezTo>
                  <a:pt x="5152" y="1435"/>
                  <a:pt x="5192" y="1407"/>
                  <a:pt x="5232" y="1384"/>
                </a:cubicBezTo>
                <a:cubicBezTo>
                  <a:pt x="5232" y="1389"/>
                  <a:pt x="5232" y="1407"/>
                  <a:pt x="5232" y="1412"/>
                </a:cubicBezTo>
                <a:cubicBezTo>
                  <a:pt x="5215" y="1418"/>
                  <a:pt x="5192" y="1424"/>
                  <a:pt x="5175" y="1429"/>
                </a:cubicBezTo>
                <a:cubicBezTo>
                  <a:pt x="5175" y="1441"/>
                  <a:pt x="5181" y="1458"/>
                  <a:pt x="5181" y="1469"/>
                </a:cubicBezTo>
                <a:lnTo>
                  <a:pt x="5164" y="1446"/>
                </a:lnTo>
                <a:cubicBezTo>
                  <a:pt x="5101" y="1480"/>
                  <a:pt x="5033" y="1492"/>
                  <a:pt x="4982" y="1537"/>
                </a:cubicBezTo>
                <a:cubicBezTo>
                  <a:pt x="4982" y="1531"/>
                  <a:pt x="4976" y="1526"/>
                  <a:pt x="4976" y="1526"/>
                </a:cubicBezTo>
                <a:cubicBezTo>
                  <a:pt x="5022" y="1497"/>
                  <a:pt x="5062" y="1469"/>
                  <a:pt x="5107" y="1441"/>
                </a:cubicBezTo>
                <a:cubicBezTo>
                  <a:pt x="5101" y="1429"/>
                  <a:pt x="5101" y="1407"/>
                  <a:pt x="5096" y="1395"/>
                </a:cubicBezTo>
                <a:cubicBezTo>
                  <a:pt x="5084" y="1401"/>
                  <a:pt x="5056" y="1412"/>
                  <a:pt x="5039" y="1418"/>
                </a:cubicBezTo>
                <a:cubicBezTo>
                  <a:pt x="5101" y="1367"/>
                  <a:pt x="5181" y="1321"/>
                  <a:pt x="5260" y="1310"/>
                </a:cubicBezTo>
                <a:close/>
                <a:moveTo>
                  <a:pt x="4541" y="1585"/>
                </a:moveTo>
                <a:cubicBezTo>
                  <a:pt x="4548" y="1585"/>
                  <a:pt x="4555" y="1586"/>
                  <a:pt x="4562" y="1588"/>
                </a:cubicBezTo>
                <a:cubicBezTo>
                  <a:pt x="4523" y="1616"/>
                  <a:pt x="4483" y="1639"/>
                  <a:pt x="4443" y="1668"/>
                </a:cubicBezTo>
                <a:cubicBezTo>
                  <a:pt x="4437" y="1662"/>
                  <a:pt x="4432" y="1650"/>
                  <a:pt x="4426" y="1645"/>
                </a:cubicBezTo>
                <a:cubicBezTo>
                  <a:pt x="4466" y="1630"/>
                  <a:pt x="4497" y="1585"/>
                  <a:pt x="4541" y="1585"/>
                </a:cubicBezTo>
                <a:close/>
                <a:moveTo>
                  <a:pt x="12767" y="924"/>
                </a:moveTo>
                <a:cubicBezTo>
                  <a:pt x="12833" y="924"/>
                  <a:pt x="12892" y="996"/>
                  <a:pt x="12959" y="996"/>
                </a:cubicBezTo>
                <a:cubicBezTo>
                  <a:pt x="12972" y="996"/>
                  <a:pt x="12985" y="993"/>
                  <a:pt x="12999" y="987"/>
                </a:cubicBezTo>
                <a:lnTo>
                  <a:pt x="12999" y="987"/>
                </a:lnTo>
                <a:cubicBezTo>
                  <a:pt x="12994" y="992"/>
                  <a:pt x="12988" y="1009"/>
                  <a:pt x="12982" y="1015"/>
                </a:cubicBezTo>
                <a:cubicBezTo>
                  <a:pt x="13158" y="1117"/>
                  <a:pt x="13345" y="1191"/>
                  <a:pt x="13521" y="1293"/>
                </a:cubicBezTo>
                <a:cubicBezTo>
                  <a:pt x="13533" y="1282"/>
                  <a:pt x="13544" y="1276"/>
                  <a:pt x="13555" y="1270"/>
                </a:cubicBezTo>
                <a:lnTo>
                  <a:pt x="13555" y="1270"/>
                </a:lnTo>
                <a:cubicBezTo>
                  <a:pt x="13555" y="1276"/>
                  <a:pt x="13550" y="1293"/>
                  <a:pt x="13550" y="1299"/>
                </a:cubicBezTo>
                <a:cubicBezTo>
                  <a:pt x="13640" y="1333"/>
                  <a:pt x="13708" y="1429"/>
                  <a:pt x="13811" y="1441"/>
                </a:cubicBezTo>
                <a:cubicBezTo>
                  <a:pt x="13839" y="1520"/>
                  <a:pt x="13947" y="1526"/>
                  <a:pt x="14003" y="1588"/>
                </a:cubicBezTo>
                <a:cubicBezTo>
                  <a:pt x="14043" y="1616"/>
                  <a:pt x="14106" y="1622"/>
                  <a:pt x="14111" y="1685"/>
                </a:cubicBezTo>
                <a:lnTo>
                  <a:pt x="14066" y="1685"/>
                </a:lnTo>
                <a:cubicBezTo>
                  <a:pt x="14038" y="1639"/>
                  <a:pt x="13986" y="1628"/>
                  <a:pt x="13941" y="1611"/>
                </a:cubicBezTo>
                <a:cubicBezTo>
                  <a:pt x="13941" y="1622"/>
                  <a:pt x="13941" y="1650"/>
                  <a:pt x="13941" y="1662"/>
                </a:cubicBezTo>
                <a:cubicBezTo>
                  <a:pt x="13930" y="1650"/>
                  <a:pt x="13913" y="1639"/>
                  <a:pt x="13901" y="1628"/>
                </a:cubicBezTo>
                <a:cubicBezTo>
                  <a:pt x="13850" y="1616"/>
                  <a:pt x="13850" y="1543"/>
                  <a:pt x="13799" y="1531"/>
                </a:cubicBezTo>
                <a:cubicBezTo>
                  <a:pt x="13788" y="1537"/>
                  <a:pt x="13777" y="1543"/>
                  <a:pt x="13765" y="1548"/>
                </a:cubicBezTo>
                <a:cubicBezTo>
                  <a:pt x="13640" y="1475"/>
                  <a:pt x="13527" y="1384"/>
                  <a:pt x="13385" y="1338"/>
                </a:cubicBezTo>
                <a:cubicBezTo>
                  <a:pt x="13391" y="1327"/>
                  <a:pt x="13402" y="1310"/>
                  <a:pt x="13408" y="1299"/>
                </a:cubicBezTo>
                <a:cubicBezTo>
                  <a:pt x="13396" y="1287"/>
                  <a:pt x="13368" y="1265"/>
                  <a:pt x="13351" y="1253"/>
                </a:cubicBezTo>
                <a:cubicBezTo>
                  <a:pt x="13340" y="1259"/>
                  <a:pt x="13323" y="1270"/>
                  <a:pt x="13311" y="1276"/>
                </a:cubicBezTo>
                <a:lnTo>
                  <a:pt x="13340" y="1299"/>
                </a:lnTo>
                <a:cubicBezTo>
                  <a:pt x="13328" y="1293"/>
                  <a:pt x="13294" y="1287"/>
                  <a:pt x="13283" y="1282"/>
                </a:cubicBezTo>
                <a:lnTo>
                  <a:pt x="13317" y="1270"/>
                </a:lnTo>
                <a:cubicBezTo>
                  <a:pt x="13317" y="1259"/>
                  <a:pt x="13311" y="1242"/>
                  <a:pt x="13311" y="1231"/>
                </a:cubicBezTo>
                <a:cubicBezTo>
                  <a:pt x="13283" y="1219"/>
                  <a:pt x="13255" y="1208"/>
                  <a:pt x="13226" y="1197"/>
                </a:cubicBezTo>
                <a:lnTo>
                  <a:pt x="13215" y="1214"/>
                </a:lnTo>
                <a:cubicBezTo>
                  <a:pt x="13237" y="1231"/>
                  <a:pt x="13260" y="1248"/>
                  <a:pt x="13272" y="1276"/>
                </a:cubicBezTo>
                <a:cubicBezTo>
                  <a:pt x="13255" y="1248"/>
                  <a:pt x="13220" y="1236"/>
                  <a:pt x="13192" y="1236"/>
                </a:cubicBezTo>
                <a:cubicBezTo>
                  <a:pt x="13203" y="1219"/>
                  <a:pt x="13209" y="1202"/>
                  <a:pt x="13220" y="1185"/>
                </a:cubicBezTo>
                <a:cubicBezTo>
                  <a:pt x="13192" y="1174"/>
                  <a:pt x="13164" y="1157"/>
                  <a:pt x="13135" y="1146"/>
                </a:cubicBezTo>
                <a:lnTo>
                  <a:pt x="13135" y="1146"/>
                </a:lnTo>
                <a:cubicBezTo>
                  <a:pt x="13152" y="1163"/>
                  <a:pt x="13181" y="1197"/>
                  <a:pt x="13198" y="1214"/>
                </a:cubicBezTo>
                <a:cubicBezTo>
                  <a:pt x="13169" y="1214"/>
                  <a:pt x="13152" y="1202"/>
                  <a:pt x="13135" y="1180"/>
                </a:cubicBezTo>
                <a:cubicBezTo>
                  <a:pt x="13073" y="1168"/>
                  <a:pt x="13028" y="1134"/>
                  <a:pt x="12976" y="1111"/>
                </a:cubicBezTo>
                <a:lnTo>
                  <a:pt x="12982" y="1077"/>
                </a:lnTo>
                <a:lnTo>
                  <a:pt x="12982" y="1077"/>
                </a:lnTo>
                <a:cubicBezTo>
                  <a:pt x="12965" y="1083"/>
                  <a:pt x="12942" y="1094"/>
                  <a:pt x="12931" y="1100"/>
                </a:cubicBezTo>
                <a:cubicBezTo>
                  <a:pt x="12931" y="1083"/>
                  <a:pt x="12937" y="1066"/>
                  <a:pt x="12937" y="1049"/>
                </a:cubicBezTo>
                <a:lnTo>
                  <a:pt x="12937" y="1049"/>
                </a:lnTo>
                <a:cubicBezTo>
                  <a:pt x="12914" y="1055"/>
                  <a:pt x="12891" y="1060"/>
                  <a:pt x="12869" y="1066"/>
                </a:cubicBezTo>
                <a:cubicBezTo>
                  <a:pt x="12852" y="1055"/>
                  <a:pt x="12835" y="1043"/>
                  <a:pt x="12823" y="1032"/>
                </a:cubicBezTo>
                <a:cubicBezTo>
                  <a:pt x="12846" y="1032"/>
                  <a:pt x="12874" y="1032"/>
                  <a:pt x="12897" y="1021"/>
                </a:cubicBezTo>
                <a:cubicBezTo>
                  <a:pt x="12886" y="1015"/>
                  <a:pt x="12852" y="1009"/>
                  <a:pt x="12835" y="1004"/>
                </a:cubicBezTo>
                <a:cubicBezTo>
                  <a:pt x="12840" y="992"/>
                  <a:pt x="12852" y="975"/>
                  <a:pt x="12852" y="964"/>
                </a:cubicBezTo>
                <a:lnTo>
                  <a:pt x="12852" y="964"/>
                </a:lnTo>
                <a:cubicBezTo>
                  <a:pt x="12840" y="970"/>
                  <a:pt x="12818" y="987"/>
                  <a:pt x="12806" y="992"/>
                </a:cubicBezTo>
                <a:cubicBezTo>
                  <a:pt x="12789" y="975"/>
                  <a:pt x="12721" y="953"/>
                  <a:pt x="12767" y="930"/>
                </a:cubicBezTo>
                <a:lnTo>
                  <a:pt x="12767" y="924"/>
                </a:lnTo>
                <a:close/>
                <a:moveTo>
                  <a:pt x="5033" y="1412"/>
                </a:moveTo>
                <a:cubicBezTo>
                  <a:pt x="5005" y="1452"/>
                  <a:pt x="4954" y="1452"/>
                  <a:pt x="4925" y="1486"/>
                </a:cubicBezTo>
                <a:cubicBezTo>
                  <a:pt x="4636" y="1611"/>
                  <a:pt x="4381" y="1832"/>
                  <a:pt x="4097" y="1951"/>
                </a:cubicBezTo>
                <a:cubicBezTo>
                  <a:pt x="4188" y="1866"/>
                  <a:pt x="4301" y="1821"/>
                  <a:pt x="4398" y="1753"/>
                </a:cubicBezTo>
                <a:cubicBezTo>
                  <a:pt x="4398" y="1747"/>
                  <a:pt x="4386" y="1741"/>
                  <a:pt x="4381" y="1736"/>
                </a:cubicBezTo>
                <a:lnTo>
                  <a:pt x="4381" y="1736"/>
                </a:lnTo>
                <a:cubicBezTo>
                  <a:pt x="4398" y="1741"/>
                  <a:pt x="4409" y="1741"/>
                  <a:pt x="4420" y="1741"/>
                </a:cubicBezTo>
                <a:cubicBezTo>
                  <a:pt x="4568" y="1656"/>
                  <a:pt x="4704" y="1560"/>
                  <a:pt x="4863" y="1492"/>
                </a:cubicBezTo>
                <a:cubicBezTo>
                  <a:pt x="4863" y="1492"/>
                  <a:pt x="4852" y="1480"/>
                  <a:pt x="4846" y="1475"/>
                </a:cubicBezTo>
                <a:lnTo>
                  <a:pt x="4846" y="1475"/>
                </a:lnTo>
                <a:cubicBezTo>
                  <a:pt x="4854" y="1477"/>
                  <a:pt x="4862" y="1478"/>
                  <a:pt x="4870" y="1478"/>
                </a:cubicBezTo>
                <a:cubicBezTo>
                  <a:pt x="4927" y="1478"/>
                  <a:pt x="4978" y="1427"/>
                  <a:pt x="5033" y="1412"/>
                </a:cubicBezTo>
                <a:close/>
                <a:moveTo>
                  <a:pt x="4018" y="1900"/>
                </a:moveTo>
                <a:cubicBezTo>
                  <a:pt x="3989" y="1900"/>
                  <a:pt x="3961" y="1906"/>
                  <a:pt x="3932" y="1906"/>
                </a:cubicBezTo>
                <a:cubicBezTo>
                  <a:pt x="3927" y="1923"/>
                  <a:pt x="3921" y="1946"/>
                  <a:pt x="3921" y="1963"/>
                </a:cubicBezTo>
                <a:cubicBezTo>
                  <a:pt x="3961" y="1951"/>
                  <a:pt x="4001" y="1940"/>
                  <a:pt x="4018" y="1900"/>
                </a:cubicBezTo>
                <a:close/>
                <a:moveTo>
                  <a:pt x="13385" y="1389"/>
                </a:moveTo>
                <a:cubicBezTo>
                  <a:pt x="13674" y="1554"/>
                  <a:pt x="13947" y="1724"/>
                  <a:pt x="14219" y="1906"/>
                </a:cubicBezTo>
                <a:cubicBezTo>
                  <a:pt x="14253" y="1929"/>
                  <a:pt x="14293" y="1940"/>
                  <a:pt x="14298" y="1980"/>
                </a:cubicBezTo>
                <a:cubicBezTo>
                  <a:pt x="14117" y="1838"/>
                  <a:pt x="13913" y="1741"/>
                  <a:pt x="13725" y="1605"/>
                </a:cubicBezTo>
                <a:cubicBezTo>
                  <a:pt x="13708" y="1616"/>
                  <a:pt x="13691" y="1622"/>
                  <a:pt x="13680" y="1628"/>
                </a:cubicBezTo>
                <a:cubicBezTo>
                  <a:pt x="13697" y="1645"/>
                  <a:pt x="13714" y="1662"/>
                  <a:pt x="13731" y="1679"/>
                </a:cubicBezTo>
                <a:lnTo>
                  <a:pt x="13731" y="1690"/>
                </a:lnTo>
                <a:cubicBezTo>
                  <a:pt x="13691" y="1668"/>
                  <a:pt x="13652" y="1650"/>
                  <a:pt x="13612" y="1628"/>
                </a:cubicBezTo>
                <a:cubicBezTo>
                  <a:pt x="13612" y="1622"/>
                  <a:pt x="13618" y="1611"/>
                  <a:pt x="13618" y="1605"/>
                </a:cubicBezTo>
                <a:cubicBezTo>
                  <a:pt x="13635" y="1616"/>
                  <a:pt x="13657" y="1628"/>
                  <a:pt x="13674" y="1633"/>
                </a:cubicBezTo>
                <a:cubicBezTo>
                  <a:pt x="13680" y="1622"/>
                  <a:pt x="13686" y="1605"/>
                  <a:pt x="13686" y="1594"/>
                </a:cubicBezTo>
                <a:cubicBezTo>
                  <a:pt x="13589" y="1520"/>
                  <a:pt x="13481" y="1469"/>
                  <a:pt x="13374" y="1412"/>
                </a:cubicBezTo>
                <a:cubicBezTo>
                  <a:pt x="13379" y="1407"/>
                  <a:pt x="13385" y="1395"/>
                  <a:pt x="13385" y="1389"/>
                </a:cubicBezTo>
                <a:close/>
                <a:moveTo>
                  <a:pt x="4083" y="1949"/>
                </a:moveTo>
                <a:cubicBezTo>
                  <a:pt x="4092" y="1949"/>
                  <a:pt x="4099" y="1957"/>
                  <a:pt x="4103" y="1974"/>
                </a:cubicBezTo>
                <a:cubicBezTo>
                  <a:pt x="4096" y="1983"/>
                  <a:pt x="4088" y="1988"/>
                  <a:pt x="4082" y="1988"/>
                </a:cubicBezTo>
                <a:cubicBezTo>
                  <a:pt x="4073" y="1988"/>
                  <a:pt x="4066" y="1979"/>
                  <a:pt x="4063" y="1963"/>
                </a:cubicBezTo>
                <a:cubicBezTo>
                  <a:pt x="4070" y="1953"/>
                  <a:pt x="4077" y="1949"/>
                  <a:pt x="4083" y="1949"/>
                </a:cubicBezTo>
                <a:close/>
                <a:moveTo>
                  <a:pt x="5161" y="2073"/>
                </a:moveTo>
                <a:cubicBezTo>
                  <a:pt x="5167" y="2073"/>
                  <a:pt x="5173" y="2077"/>
                  <a:pt x="5181" y="2087"/>
                </a:cubicBezTo>
                <a:cubicBezTo>
                  <a:pt x="5174" y="2100"/>
                  <a:pt x="5168" y="2107"/>
                  <a:pt x="5161" y="2107"/>
                </a:cubicBezTo>
                <a:cubicBezTo>
                  <a:pt x="5155" y="2107"/>
                  <a:pt x="5148" y="2103"/>
                  <a:pt x="5141" y="2093"/>
                </a:cubicBezTo>
                <a:cubicBezTo>
                  <a:pt x="5147" y="2080"/>
                  <a:pt x="5154" y="2073"/>
                  <a:pt x="5161" y="2073"/>
                </a:cubicBezTo>
                <a:close/>
                <a:moveTo>
                  <a:pt x="4267" y="1934"/>
                </a:moveTo>
                <a:cubicBezTo>
                  <a:pt x="4250" y="1963"/>
                  <a:pt x="4159" y="1974"/>
                  <a:pt x="4205" y="2019"/>
                </a:cubicBezTo>
                <a:cubicBezTo>
                  <a:pt x="4193" y="2014"/>
                  <a:pt x="4182" y="2008"/>
                  <a:pt x="4171" y="2002"/>
                </a:cubicBezTo>
                <a:cubicBezTo>
                  <a:pt x="4108" y="2059"/>
                  <a:pt x="4035" y="2104"/>
                  <a:pt x="3949" y="2127"/>
                </a:cubicBezTo>
                <a:cubicBezTo>
                  <a:pt x="4035" y="2070"/>
                  <a:pt x="4125" y="2025"/>
                  <a:pt x="4205" y="1957"/>
                </a:cubicBezTo>
                <a:cubicBezTo>
                  <a:pt x="4222" y="1940"/>
                  <a:pt x="4245" y="1934"/>
                  <a:pt x="4267" y="1934"/>
                </a:cubicBezTo>
                <a:close/>
                <a:moveTo>
                  <a:pt x="14304" y="1974"/>
                </a:moveTo>
                <a:lnTo>
                  <a:pt x="14304" y="1974"/>
                </a:lnTo>
                <a:cubicBezTo>
                  <a:pt x="14406" y="2025"/>
                  <a:pt x="14497" y="2104"/>
                  <a:pt x="14588" y="2161"/>
                </a:cubicBezTo>
                <a:cubicBezTo>
                  <a:pt x="14480" y="2127"/>
                  <a:pt x="14395" y="2042"/>
                  <a:pt x="14304" y="1974"/>
                </a:cubicBezTo>
                <a:close/>
                <a:moveTo>
                  <a:pt x="4057" y="1980"/>
                </a:moveTo>
                <a:cubicBezTo>
                  <a:pt x="4040" y="2019"/>
                  <a:pt x="3995" y="2042"/>
                  <a:pt x="3961" y="2065"/>
                </a:cubicBezTo>
                <a:cubicBezTo>
                  <a:pt x="3893" y="2110"/>
                  <a:pt x="3836" y="2167"/>
                  <a:pt x="3757" y="2190"/>
                </a:cubicBezTo>
                <a:cubicBezTo>
                  <a:pt x="3836" y="2099"/>
                  <a:pt x="3955" y="2042"/>
                  <a:pt x="4057" y="1980"/>
                </a:cubicBezTo>
                <a:close/>
                <a:moveTo>
                  <a:pt x="14616" y="2256"/>
                </a:moveTo>
                <a:cubicBezTo>
                  <a:pt x="14630" y="2256"/>
                  <a:pt x="14649" y="2279"/>
                  <a:pt x="14645" y="2292"/>
                </a:cubicBezTo>
                <a:cubicBezTo>
                  <a:pt x="14640" y="2298"/>
                  <a:pt x="14635" y="2300"/>
                  <a:pt x="14630" y="2300"/>
                </a:cubicBezTo>
                <a:cubicBezTo>
                  <a:pt x="14615" y="2300"/>
                  <a:pt x="14601" y="2280"/>
                  <a:pt x="14605" y="2263"/>
                </a:cubicBezTo>
                <a:cubicBezTo>
                  <a:pt x="14608" y="2258"/>
                  <a:pt x="14612" y="2256"/>
                  <a:pt x="14616" y="2256"/>
                </a:cubicBezTo>
                <a:close/>
                <a:moveTo>
                  <a:pt x="14594" y="2172"/>
                </a:moveTo>
                <a:lnTo>
                  <a:pt x="14594" y="2172"/>
                </a:lnTo>
                <a:cubicBezTo>
                  <a:pt x="14718" y="2258"/>
                  <a:pt x="14832" y="2354"/>
                  <a:pt x="14945" y="2450"/>
                </a:cubicBezTo>
                <a:cubicBezTo>
                  <a:pt x="14809" y="2388"/>
                  <a:pt x="14696" y="2280"/>
                  <a:pt x="14594" y="2172"/>
                </a:cubicBezTo>
                <a:close/>
                <a:moveTo>
                  <a:pt x="13918" y="2465"/>
                </a:moveTo>
                <a:cubicBezTo>
                  <a:pt x="13939" y="2465"/>
                  <a:pt x="13961" y="2488"/>
                  <a:pt x="13947" y="2507"/>
                </a:cubicBezTo>
                <a:cubicBezTo>
                  <a:pt x="13944" y="2509"/>
                  <a:pt x="13940" y="2510"/>
                  <a:pt x="13937" y="2510"/>
                </a:cubicBezTo>
                <a:cubicBezTo>
                  <a:pt x="13916" y="2510"/>
                  <a:pt x="13892" y="2482"/>
                  <a:pt x="13907" y="2468"/>
                </a:cubicBezTo>
                <a:cubicBezTo>
                  <a:pt x="13911" y="2466"/>
                  <a:pt x="13914" y="2465"/>
                  <a:pt x="13918" y="2465"/>
                </a:cubicBezTo>
                <a:close/>
                <a:moveTo>
                  <a:pt x="3098" y="2530"/>
                </a:moveTo>
                <a:lnTo>
                  <a:pt x="3098" y="2530"/>
                </a:lnTo>
                <a:cubicBezTo>
                  <a:pt x="3097" y="2532"/>
                  <a:pt x="3097" y="2534"/>
                  <a:pt x="3096" y="2537"/>
                </a:cubicBezTo>
                <a:lnTo>
                  <a:pt x="3096" y="2537"/>
                </a:lnTo>
                <a:cubicBezTo>
                  <a:pt x="3097" y="2535"/>
                  <a:pt x="3098" y="2532"/>
                  <a:pt x="3098" y="2530"/>
                </a:cubicBezTo>
                <a:close/>
                <a:moveTo>
                  <a:pt x="3490" y="2479"/>
                </a:moveTo>
                <a:cubicBezTo>
                  <a:pt x="3490" y="2496"/>
                  <a:pt x="3490" y="2519"/>
                  <a:pt x="3490" y="2536"/>
                </a:cubicBezTo>
                <a:cubicBezTo>
                  <a:pt x="3479" y="2530"/>
                  <a:pt x="3467" y="2524"/>
                  <a:pt x="3450" y="2513"/>
                </a:cubicBezTo>
                <a:cubicBezTo>
                  <a:pt x="3433" y="2530"/>
                  <a:pt x="3422" y="2547"/>
                  <a:pt x="3405" y="2564"/>
                </a:cubicBezTo>
                <a:lnTo>
                  <a:pt x="3393" y="2541"/>
                </a:lnTo>
                <a:cubicBezTo>
                  <a:pt x="3427" y="2524"/>
                  <a:pt x="3462" y="2502"/>
                  <a:pt x="3490" y="2479"/>
                </a:cubicBezTo>
                <a:close/>
                <a:moveTo>
                  <a:pt x="15025" y="2591"/>
                </a:moveTo>
                <a:cubicBezTo>
                  <a:pt x="15033" y="2591"/>
                  <a:pt x="15038" y="2598"/>
                  <a:pt x="15042" y="2615"/>
                </a:cubicBezTo>
                <a:cubicBezTo>
                  <a:pt x="15035" y="2621"/>
                  <a:pt x="15030" y="2625"/>
                  <a:pt x="15025" y="2625"/>
                </a:cubicBezTo>
                <a:cubicBezTo>
                  <a:pt x="15017" y="2625"/>
                  <a:pt x="15011" y="2616"/>
                  <a:pt x="15008" y="2598"/>
                </a:cubicBezTo>
                <a:cubicBezTo>
                  <a:pt x="15014" y="2594"/>
                  <a:pt x="15020" y="2591"/>
                  <a:pt x="15025" y="2591"/>
                </a:cubicBezTo>
                <a:close/>
                <a:moveTo>
                  <a:pt x="3342" y="2598"/>
                </a:moveTo>
                <a:cubicBezTo>
                  <a:pt x="3348" y="2604"/>
                  <a:pt x="3365" y="2621"/>
                  <a:pt x="3371" y="2632"/>
                </a:cubicBezTo>
                <a:cubicBezTo>
                  <a:pt x="3365" y="2626"/>
                  <a:pt x="3342" y="2621"/>
                  <a:pt x="3331" y="2621"/>
                </a:cubicBezTo>
                <a:cubicBezTo>
                  <a:pt x="3325" y="2632"/>
                  <a:pt x="3314" y="2660"/>
                  <a:pt x="3308" y="2672"/>
                </a:cubicBezTo>
                <a:cubicBezTo>
                  <a:pt x="3297" y="2638"/>
                  <a:pt x="3303" y="2609"/>
                  <a:pt x="3342" y="2598"/>
                </a:cubicBezTo>
                <a:close/>
                <a:moveTo>
                  <a:pt x="15111" y="2667"/>
                </a:moveTo>
                <a:cubicBezTo>
                  <a:pt x="15128" y="2667"/>
                  <a:pt x="15141" y="2692"/>
                  <a:pt x="15127" y="2706"/>
                </a:cubicBezTo>
                <a:cubicBezTo>
                  <a:pt x="15123" y="2709"/>
                  <a:pt x="15118" y="2710"/>
                  <a:pt x="15114" y="2710"/>
                </a:cubicBezTo>
                <a:cubicBezTo>
                  <a:pt x="15097" y="2710"/>
                  <a:pt x="15085" y="2686"/>
                  <a:pt x="15099" y="2672"/>
                </a:cubicBezTo>
                <a:cubicBezTo>
                  <a:pt x="15103" y="2669"/>
                  <a:pt x="15107" y="2667"/>
                  <a:pt x="15111" y="2667"/>
                </a:cubicBezTo>
                <a:close/>
                <a:moveTo>
                  <a:pt x="3741" y="2688"/>
                </a:moveTo>
                <a:cubicBezTo>
                  <a:pt x="3746" y="2688"/>
                  <a:pt x="3751" y="2692"/>
                  <a:pt x="3757" y="2700"/>
                </a:cubicBezTo>
                <a:cubicBezTo>
                  <a:pt x="3754" y="2715"/>
                  <a:pt x="3747" y="2722"/>
                  <a:pt x="3741" y="2722"/>
                </a:cubicBezTo>
                <a:cubicBezTo>
                  <a:pt x="3734" y="2722"/>
                  <a:pt x="3728" y="2717"/>
                  <a:pt x="3723" y="2706"/>
                </a:cubicBezTo>
                <a:cubicBezTo>
                  <a:pt x="3729" y="2694"/>
                  <a:pt x="3735" y="2688"/>
                  <a:pt x="3741" y="2688"/>
                </a:cubicBezTo>
                <a:close/>
                <a:moveTo>
                  <a:pt x="14236" y="2683"/>
                </a:moveTo>
                <a:cubicBezTo>
                  <a:pt x="14276" y="2711"/>
                  <a:pt x="14316" y="2746"/>
                  <a:pt x="14355" y="2774"/>
                </a:cubicBezTo>
                <a:cubicBezTo>
                  <a:pt x="14310" y="2751"/>
                  <a:pt x="14247" y="2734"/>
                  <a:pt x="14236" y="2683"/>
                </a:cubicBezTo>
                <a:close/>
                <a:moveTo>
                  <a:pt x="15156" y="2721"/>
                </a:moveTo>
                <a:cubicBezTo>
                  <a:pt x="15187" y="2737"/>
                  <a:pt x="15214" y="2758"/>
                  <a:pt x="15240" y="2774"/>
                </a:cubicBezTo>
                <a:cubicBezTo>
                  <a:pt x="15240" y="2780"/>
                  <a:pt x="15229" y="2791"/>
                  <a:pt x="15229" y="2797"/>
                </a:cubicBezTo>
                <a:cubicBezTo>
                  <a:pt x="15196" y="2780"/>
                  <a:pt x="15168" y="2758"/>
                  <a:pt x="15156" y="2721"/>
                </a:cubicBezTo>
                <a:close/>
                <a:moveTo>
                  <a:pt x="4125" y="2740"/>
                </a:moveTo>
                <a:lnTo>
                  <a:pt x="4125" y="2740"/>
                </a:lnTo>
                <a:cubicBezTo>
                  <a:pt x="4091" y="2763"/>
                  <a:pt x="4063" y="2791"/>
                  <a:pt x="4029" y="2819"/>
                </a:cubicBezTo>
                <a:cubicBezTo>
                  <a:pt x="4023" y="2814"/>
                  <a:pt x="4018" y="2808"/>
                  <a:pt x="4012" y="2802"/>
                </a:cubicBezTo>
                <a:cubicBezTo>
                  <a:pt x="4052" y="2780"/>
                  <a:pt x="4086" y="2763"/>
                  <a:pt x="4125" y="2740"/>
                </a:cubicBezTo>
                <a:close/>
                <a:moveTo>
                  <a:pt x="3274" y="2638"/>
                </a:moveTo>
                <a:lnTo>
                  <a:pt x="3274" y="2638"/>
                </a:lnTo>
                <a:cubicBezTo>
                  <a:pt x="3286" y="2660"/>
                  <a:pt x="3269" y="2677"/>
                  <a:pt x="3257" y="2694"/>
                </a:cubicBezTo>
                <a:cubicBezTo>
                  <a:pt x="3257" y="2706"/>
                  <a:pt x="3263" y="2717"/>
                  <a:pt x="3269" y="2729"/>
                </a:cubicBezTo>
                <a:cubicBezTo>
                  <a:pt x="3252" y="2729"/>
                  <a:pt x="3229" y="2723"/>
                  <a:pt x="3218" y="2723"/>
                </a:cubicBezTo>
                <a:cubicBezTo>
                  <a:pt x="3223" y="2729"/>
                  <a:pt x="3229" y="2746"/>
                  <a:pt x="3235" y="2751"/>
                </a:cubicBezTo>
                <a:cubicBezTo>
                  <a:pt x="3222" y="2745"/>
                  <a:pt x="3211" y="2743"/>
                  <a:pt x="3202" y="2743"/>
                </a:cubicBezTo>
                <a:cubicBezTo>
                  <a:pt x="3168" y="2743"/>
                  <a:pt x="3166" y="2780"/>
                  <a:pt x="3206" y="2802"/>
                </a:cubicBezTo>
                <a:cubicBezTo>
                  <a:pt x="3201" y="2808"/>
                  <a:pt x="3189" y="2819"/>
                  <a:pt x="3184" y="2825"/>
                </a:cubicBezTo>
                <a:cubicBezTo>
                  <a:pt x="3172" y="2802"/>
                  <a:pt x="3166" y="2785"/>
                  <a:pt x="3155" y="2768"/>
                </a:cubicBezTo>
                <a:cubicBezTo>
                  <a:pt x="3138" y="2791"/>
                  <a:pt x="3121" y="2797"/>
                  <a:pt x="3093" y="2797"/>
                </a:cubicBezTo>
                <a:cubicBezTo>
                  <a:pt x="3161" y="2746"/>
                  <a:pt x="3212" y="2683"/>
                  <a:pt x="3274" y="2638"/>
                </a:cubicBezTo>
                <a:close/>
                <a:moveTo>
                  <a:pt x="15266" y="2811"/>
                </a:moveTo>
                <a:cubicBezTo>
                  <a:pt x="15282" y="2811"/>
                  <a:pt x="15301" y="2834"/>
                  <a:pt x="15291" y="2853"/>
                </a:cubicBezTo>
                <a:cubicBezTo>
                  <a:pt x="15289" y="2854"/>
                  <a:pt x="15287" y="2854"/>
                  <a:pt x="15285" y="2854"/>
                </a:cubicBezTo>
                <a:cubicBezTo>
                  <a:pt x="15264" y="2854"/>
                  <a:pt x="15242" y="2829"/>
                  <a:pt x="15257" y="2814"/>
                </a:cubicBezTo>
                <a:cubicBezTo>
                  <a:pt x="15260" y="2812"/>
                  <a:pt x="15263" y="2811"/>
                  <a:pt x="15266" y="2811"/>
                </a:cubicBezTo>
                <a:close/>
                <a:moveTo>
                  <a:pt x="3519" y="2871"/>
                </a:moveTo>
                <a:cubicBezTo>
                  <a:pt x="3524" y="2871"/>
                  <a:pt x="3527" y="2873"/>
                  <a:pt x="3530" y="2876"/>
                </a:cubicBezTo>
                <a:cubicBezTo>
                  <a:pt x="3524" y="2899"/>
                  <a:pt x="3496" y="2916"/>
                  <a:pt x="3473" y="2916"/>
                </a:cubicBezTo>
                <a:cubicBezTo>
                  <a:pt x="3464" y="2897"/>
                  <a:pt x="3499" y="2871"/>
                  <a:pt x="3519" y="2871"/>
                </a:cubicBezTo>
                <a:close/>
                <a:moveTo>
                  <a:pt x="4602" y="2655"/>
                </a:moveTo>
                <a:lnTo>
                  <a:pt x="4602" y="2655"/>
                </a:lnTo>
                <a:cubicBezTo>
                  <a:pt x="4562" y="2694"/>
                  <a:pt x="4500" y="2717"/>
                  <a:pt x="4466" y="2768"/>
                </a:cubicBezTo>
                <a:cubicBezTo>
                  <a:pt x="4454" y="2774"/>
                  <a:pt x="4449" y="2780"/>
                  <a:pt x="4437" y="2785"/>
                </a:cubicBezTo>
                <a:cubicBezTo>
                  <a:pt x="4432" y="2785"/>
                  <a:pt x="4432" y="2780"/>
                  <a:pt x="4426" y="2780"/>
                </a:cubicBezTo>
                <a:cubicBezTo>
                  <a:pt x="4318" y="2842"/>
                  <a:pt x="4233" y="2933"/>
                  <a:pt x="4120" y="2990"/>
                </a:cubicBezTo>
                <a:cubicBezTo>
                  <a:pt x="4267" y="2865"/>
                  <a:pt x="4432" y="2751"/>
                  <a:pt x="4602" y="2655"/>
                </a:cubicBezTo>
                <a:close/>
                <a:moveTo>
                  <a:pt x="3008" y="2904"/>
                </a:moveTo>
                <a:lnTo>
                  <a:pt x="3008" y="2904"/>
                </a:lnTo>
                <a:cubicBezTo>
                  <a:pt x="2968" y="2938"/>
                  <a:pt x="2934" y="2972"/>
                  <a:pt x="2888" y="2995"/>
                </a:cubicBezTo>
                <a:cubicBezTo>
                  <a:pt x="2911" y="2967"/>
                  <a:pt x="2934" y="2944"/>
                  <a:pt x="2957" y="2916"/>
                </a:cubicBezTo>
                <a:cubicBezTo>
                  <a:pt x="2974" y="2910"/>
                  <a:pt x="2991" y="2910"/>
                  <a:pt x="3008" y="2904"/>
                </a:cubicBezTo>
                <a:close/>
                <a:moveTo>
                  <a:pt x="15093" y="2581"/>
                </a:moveTo>
                <a:lnTo>
                  <a:pt x="15093" y="2581"/>
                </a:lnTo>
                <a:cubicBezTo>
                  <a:pt x="15252" y="2706"/>
                  <a:pt x="15405" y="2848"/>
                  <a:pt x="15541" y="2995"/>
                </a:cubicBezTo>
                <a:cubicBezTo>
                  <a:pt x="15399" y="2904"/>
                  <a:pt x="15297" y="2768"/>
                  <a:pt x="15167" y="2666"/>
                </a:cubicBezTo>
                <a:cubicBezTo>
                  <a:pt x="15133" y="2643"/>
                  <a:pt x="15110" y="2615"/>
                  <a:pt x="15093" y="2581"/>
                </a:cubicBezTo>
                <a:close/>
                <a:moveTo>
                  <a:pt x="14611" y="2978"/>
                </a:moveTo>
                <a:lnTo>
                  <a:pt x="14611" y="2978"/>
                </a:lnTo>
                <a:cubicBezTo>
                  <a:pt x="14645" y="2995"/>
                  <a:pt x="14667" y="3012"/>
                  <a:pt x="14690" y="3035"/>
                </a:cubicBezTo>
                <a:cubicBezTo>
                  <a:pt x="14690" y="3041"/>
                  <a:pt x="14684" y="3052"/>
                  <a:pt x="14679" y="3058"/>
                </a:cubicBezTo>
                <a:cubicBezTo>
                  <a:pt x="14656" y="3035"/>
                  <a:pt x="14633" y="3007"/>
                  <a:pt x="14611" y="2978"/>
                </a:cubicBezTo>
                <a:close/>
                <a:moveTo>
                  <a:pt x="2588" y="3007"/>
                </a:moveTo>
                <a:cubicBezTo>
                  <a:pt x="2616" y="3024"/>
                  <a:pt x="2622" y="3058"/>
                  <a:pt x="2627" y="3086"/>
                </a:cubicBezTo>
                <a:cubicBezTo>
                  <a:pt x="2616" y="3075"/>
                  <a:pt x="2605" y="3052"/>
                  <a:pt x="2593" y="3035"/>
                </a:cubicBezTo>
                <a:cubicBezTo>
                  <a:pt x="2582" y="3058"/>
                  <a:pt x="2565" y="3075"/>
                  <a:pt x="2548" y="3092"/>
                </a:cubicBezTo>
                <a:lnTo>
                  <a:pt x="2537" y="3041"/>
                </a:lnTo>
                <a:cubicBezTo>
                  <a:pt x="2548" y="3018"/>
                  <a:pt x="2565" y="3007"/>
                  <a:pt x="2588" y="3007"/>
                </a:cubicBezTo>
                <a:close/>
                <a:moveTo>
                  <a:pt x="15337" y="2876"/>
                </a:moveTo>
                <a:cubicBezTo>
                  <a:pt x="15405" y="2950"/>
                  <a:pt x="15496" y="3001"/>
                  <a:pt x="15541" y="3092"/>
                </a:cubicBezTo>
                <a:cubicBezTo>
                  <a:pt x="15456" y="3024"/>
                  <a:pt x="15399" y="2933"/>
                  <a:pt x="15297" y="2893"/>
                </a:cubicBezTo>
                <a:cubicBezTo>
                  <a:pt x="15308" y="2887"/>
                  <a:pt x="15325" y="2882"/>
                  <a:pt x="15337" y="2876"/>
                </a:cubicBezTo>
                <a:close/>
                <a:moveTo>
                  <a:pt x="3751" y="2184"/>
                </a:moveTo>
                <a:lnTo>
                  <a:pt x="3751" y="2184"/>
                </a:lnTo>
                <a:cubicBezTo>
                  <a:pt x="3745" y="2224"/>
                  <a:pt x="3694" y="2241"/>
                  <a:pt x="3666" y="2269"/>
                </a:cubicBezTo>
                <a:cubicBezTo>
                  <a:pt x="3399" y="2479"/>
                  <a:pt x="3138" y="2700"/>
                  <a:pt x="2877" y="2933"/>
                </a:cubicBezTo>
                <a:cubicBezTo>
                  <a:pt x="2820" y="2984"/>
                  <a:pt x="2769" y="3052"/>
                  <a:pt x="2701" y="3097"/>
                </a:cubicBezTo>
                <a:cubicBezTo>
                  <a:pt x="2769" y="2995"/>
                  <a:pt x="2894" y="2927"/>
                  <a:pt x="2940" y="2819"/>
                </a:cubicBezTo>
                <a:cubicBezTo>
                  <a:pt x="2945" y="2825"/>
                  <a:pt x="2951" y="2831"/>
                  <a:pt x="2957" y="2836"/>
                </a:cubicBezTo>
                <a:cubicBezTo>
                  <a:pt x="3155" y="2643"/>
                  <a:pt x="3371" y="2479"/>
                  <a:pt x="3586" y="2309"/>
                </a:cubicBezTo>
                <a:cubicBezTo>
                  <a:pt x="3581" y="2309"/>
                  <a:pt x="3575" y="2303"/>
                  <a:pt x="3575" y="2297"/>
                </a:cubicBezTo>
                <a:cubicBezTo>
                  <a:pt x="3649" y="2286"/>
                  <a:pt x="3688" y="2224"/>
                  <a:pt x="3751" y="2184"/>
                </a:cubicBezTo>
                <a:close/>
                <a:moveTo>
                  <a:pt x="2683" y="3103"/>
                </a:moveTo>
                <a:cubicBezTo>
                  <a:pt x="2691" y="3103"/>
                  <a:pt x="2698" y="3108"/>
                  <a:pt x="2696" y="3120"/>
                </a:cubicBezTo>
                <a:cubicBezTo>
                  <a:pt x="2696" y="3136"/>
                  <a:pt x="2680" y="3144"/>
                  <a:pt x="2668" y="3144"/>
                </a:cubicBezTo>
                <a:cubicBezTo>
                  <a:pt x="2658" y="3144"/>
                  <a:pt x="2651" y="3138"/>
                  <a:pt x="2656" y="3126"/>
                </a:cubicBezTo>
                <a:cubicBezTo>
                  <a:pt x="2656" y="3113"/>
                  <a:pt x="2671" y="3103"/>
                  <a:pt x="2683" y="3103"/>
                </a:cubicBezTo>
                <a:close/>
                <a:moveTo>
                  <a:pt x="4120" y="2984"/>
                </a:moveTo>
                <a:lnTo>
                  <a:pt x="4120" y="2984"/>
                </a:lnTo>
                <a:cubicBezTo>
                  <a:pt x="4057" y="3058"/>
                  <a:pt x="3978" y="3120"/>
                  <a:pt x="3893" y="3171"/>
                </a:cubicBezTo>
                <a:cubicBezTo>
                  <a:pt x="3955" y="3092"/>
                  <a:pt x="4040" y="3041"/>
                  <a:pt x="4120" y="2984"/>
                </a:cubicBezTo>
                <a:close/>
                <a:moveTo>
                  <a:pt x="15547" y="3001"/>
                </a:moveTo>
                <a:lnTo>
                  <a:pt x="15547" y="3001"/>
                </a:lnTo>
                <a:cubicBezTo>
                  <a:pt x="15598" y="3052"/>
                  <a:pt x="15655" y="3103"/>
                  <a:pt x="15706" y="3160"/>
                </a:cubicBezTo>
                <a:lnTo>
                  <a:pt x="15689" y="3182"/>
                </a:lnTo>
                <a:cubicBezTo>
                  <a:pt x="15660" y="3143"/>
                  <a:pt x="15620" y="3103"/>
                  <a:pt x="15575" y="3069"/>
                </a:cubicBezTo>
                <a:cubicBezTo>
                  <a:pt x="15569" y="3046"/>
                  <a:pt x="15558" y="3024"/>
                  <a:pt x="15547" y="3001"/>
                </a:cubicBezTo>
                <a:close/>
                <a:moveTo>
                  <a:pt x="15607" y="3140"/>
                </a:moveTo>
                <a:cubicBezTo>
                  <a:pt x="15627" y="3140"/>
                  <a:pt x="15647" y="3168"/>
                  <a:pt x="15632" y="3182"/>
                </a:cubicBezTo>
                <a:cubicBezTo>
                  <a:pt x="15629" y="3184"/>
                  <a:pt x="15625" y="3185"/>
                  <a:pt x="15622" y="3185"/>
                </a:cubicBezTo>
                <a:cubicBezTo>
                  <a:pt x="15601" y="3185"/>
                  <a:pt x="15578" y="3157"/>
                  <a:pt x="15598" y="3143"/>
                </a:cubicBezTo>
                <a:cubicBezTo>
                  <a:pt x="15601" y="3141"/>
                  <a:pt x="15604" y="3140"/>
                  <a:pt x="15607" y="3140"/>
                </a:cubicBezTo>
                <a:close/>
                <a:moveTo>
                  <a:pt x="2380" y="3175"/>
                </a:moveTo>
                <a:cubicBezTo>
                  <a:pt x="2405" y="3175"/>
                  <a:pt x="2397" y="3215"/>
                  <a:pt x="2378" y="3215"/>
                </a:cubicBezTo>
                <a:cubicBezTo>
                  <a:pt x="2374" y="3215"/>
                  <a:pt x="2371" y="3214"/>
                  <a:pt x="2366" y="3211"/>
                </a:cubicBezTo>
                <a:cubicBezTo>
                  <a:pt x="2366" y="3205"/>
                  <a:pt x="2372" y="3188"/>
                  <a:pt x="2372" y="3177"/>
                </a:cubicBezTo>
                <a:cubicBezTo>
                  <a:pt x="2375" y="3176"/>
                  <a:pt x="2378" y="3175"/>
                  <a:pt x="2380" y="3175"/>
                </a:cubicBezTo>
                <a:close/>
                <a:moveTo>
                  <a:pt x="15689" y="3188"/>
                </a:moveTo>
                <a:lnTo>
                  <a:pt x="15700" y="3194"/>
                </a:lnTo>
                <a:cubicBezTo>
                  <a:pt x="15694" y="3205"/>
                  <a:pt x="15689" y="3216"/>
                  <a:pt x="15683" y="3222"/>
                </a:cubicBezTo>
                <a:cubicBezTo>
                  <a:pt x="15677" y="3216"/>
                  <a:pt x="15672" y="3216"/>
                  <a:pt x="15666" y="3211"/>
                </a:cubicBezTo>
                <a:cubicBezTo>
                  <a:pt x="15672" y="3205"/>
                  <a:pt x="15683" y="3199"/>
                  <a:pt x="15689" y="3188"/>
                </a:cubicBezTo>
                <a:close/>
                <a:moveTo>
                  <a:pt x="2525" y="3069"/>
                </a:moveTo>
                <a:cubicBezTo>
                  <a:pt x="2542" y="3086"/>
                  <a:pt x="2542" y="3103"/>
                  <a:pt x="2525" y="3120"/>
                </a:cubicBezTo>
                <a:cubicBezTo>
                  <a:pt x="2486" y="3160"/>
                  <a:pt x="2446" y="3194"/>
                  <a:pt x="2412" y="3239"/>
                </a:cubicBezTo>
                <a:cubicBezTo>
                  <a:pt x="2401" y="3222"/>
                  <a:pt x="2418" y="3199"/>
                  <a:pt x="2418" y="3182"/>
                </a:cubicBezTo>
                <a:cubicBezTo>
                  <a:pt x="2418" y="3177"/>
                  <a:pt x="2412" y="3171"/>
                  <a:pt x="2406" y="3165"/>
                </a:cubicBezTo>
                <a:cubicBezTo>
                  <a:pt x="2452" y="3143"/>
                  <a:pt x="2486" y="3086"/>
                  <a:pt x="2525" y="3069"/>
                </a:cubicBezTo>
                <a:close/>
                <a:moveTo>
                  <a:pt x="2271" y="3239"/>
                </a:moveTo>
                <a:cubicBezTo>
                  <a:pt x="2271" y="3239"/>
                  <a:pt x="2270" y="3239"/>
                  <a:pt x="2270" y="3239"/>
                </a:cubicBezTo>
                <a:cubicBezTo>
                  <a:pt x="2270" y="3240"/>
                  <a:pt x="2270" y="3240"/>
                  <a:pt x="2270" y="3241"/>
                </a:cubicBezTo>
                <a:lnTo>
                  <a:pt x="2270" y="3241"/>
                </a:lnTo>
                <a:cubicBezTo>
                  <a:pt x="2270" y="3240"/>
                  <a:pt x="2271" y="3240"/>
                  <a:pt x="2271" y="3239"/>
                </a:cubicBezTo>
                <a:close/>
                <a:moveTo>
                  <a:pt x="15717" y="3205"/>
                </a:moveTo>
                <a:lnTo>
                  <a:pt x="15717" y="3205"/>
                </a:lnTo>
                <a:cubicBezTo>
                  <a:pt x="15740" y="3216"/>
                  <a:pt x="15757" y="3228"/>
                  <a:pt x="15779" y="3245"/>
                </a:cubicBezTo>
                <a:cubicBezTo>
                  <a:pt x="15785" y="3256"/>
                  <a:pt x="15791" y="3268"/>
                  <a:pt x="15796" y="3279"/>
                </a:cubicBezTo>
                <a:cubicBezTo>
                  <a:pt x="15768" y="3256"/>
                  <a:pt x="15745" y="3228"/>
                  <a:pt x="15717" y="3205"/>
                </a:cubicBezTo>
                <a:close/>
                <a:moveTo>
                  <a:pt x="2571" y="3307"/>
                </a:moveTo>
                <a:cubicBezTo>
                  <a:pt x="2593" y="3319"/>
                  <a:pt x="2599" y="3336"/>
                  <a:pt x="2576" y="3347"/>
                </a:cubicBezTo>
                <a:cubicBezTo>
                  <a:pt x="2554" y="3336"/>
                  <a:pt x="2554" y="3324"/>
                  <a:pt x="2571" y="3307"/>
                </a:cubicBezTo>
                <a:close/>
                <a:moveTo>
                  <a:pt x="15796" y="3268"/>
                </a:moveTo>
                <a:lnTo>
                  <a:pt x="15796" y="3268"/>
                </a:lnTo>
                <a:cubicBezTo>
                  <a:pt x="15813" y="3285"/>
                  <a:pt x="15830" y="3296"/>
                  <a:pt x="15847" y="3313"/>
                </a:cubicBezTo>
                <a:lnTo>
                  <a:pt x="15847" y="3319"/>
                </a:lnTo>
                <a:lnTo>
                  <a:pt x="15853" y="3319"/>
                </a:lnTo>
                <a:cubicBezTo>
                  <a:pt x="15870" y="3336"/>
                  <a:pt x="15893" y="3358"/>
                  <a:pt x="15910" y="3381"/>
                </a:cubicBezTo>
                <a:cubicBezTo>
                  <a:pt x="15881" y="3358"/>
                  <a:pt x="15859" y="3336"/>
                  <a:pt x="15830" y="3319"/>
                </a:cubicBezTo>
                <a:cubicBezTo>
                  <a:pt x="15813" y="3302"/>
                  <a:pt x="15802" y="3285"/>
                  <a:pt x="15796" y="3268"/>
                </a:cubicBezTo>
                <a:close/>
                <a:moveTo>
                  <a:pt x="15693" y="3264"/>
                </a:moveTo>
                <a:cubicBezTo>
                  <a:pt x="15728" y="3294"/>
                  <a:pt x="15763" y="3322"/>
                  <a:pt x="15802" y="3347"/>
                </a:cubicBezTo>
                <a:cubicBezTo>
                  <a:pt x="15813" y="3364"/>
                  <a:pt x="15830" y="3381"/>
                  <a:pt x="15847" y="3392"/>
                </a:cubicBezTo>
                <a:cubicBezTo>
                  <a:pt x="15836" y="3387"/>
                  <a:pt x="15825" y="3381"/>
                  <a:pt x="15813" y="3381"/>
                </a:cubicBezTo>
                <a:cubicBezTo>
                  <a:pt x="15796" y="3364"/>
                  <a:pt x="15779" y="3347"/>
                  <a:pt x="15762" y="3336"/>
                </a:cubicBezTo>
                <a:cubicBezTo>
                  <a:pt x="15730" y="3322"/>
                  <a:pt x="15716" y="3288"/>
                  <a:pt x="15693" y="3264"/>
                </a:cubicBezTo>
                <a:close/>
                <a:moveTo>
                  <a:pt x="2525" y="3360"/>
                </a:moveTo>
                <a:cubicBezTo>
                  <a:pt x="2543" y="3360"/>
                  <a:pt x="2555" y="3389"/>
                  <a:pt x="2537" y="3398"/>
                </a:cubicBezTo>
                <a:cubicBezTo>
                  <a:pt x="2534" y="3400"/>
                  <a:pt x="2530" y="3400"/>
                  <a:pt x="2527" y="3400"/>
                </a:cubicBezTo>
                <a:cubicBezTo>
                  <a:pt x="2509" y="3400"/>
                  <a:pt x="2494" y="3374"/>
                  <a:pt x="2514" y="3364"/>
                </a:cubicBezTo>
                <a:cubicBezTo>
                  <a:pt x="2518" y="3361"/>
                  <a:pt x="2522" y="3360"/>
                  <a:pt x="2525" y="3360"/>
                </a:cubicBezTo>
                <a:close/>
                <a:moveTo>
                  <a:pt x="15870" y="3398"/>
                </a:moveTo>
                <a:cubicBezTo>
                  <a:pt x="15876" y="3398"/>
                  <a:pt x="15881" y="3404"/>
                  <a:pt x="15887" y="3409"/>
                </a:cubicBezTo>
                <a:lnTo>
                  <a:pt x="15870" y="3404"/>
                </a:lnTo>
                <a:cubicBezTo>
                  <a:pt x="15870" y="3398"/>
                  <a:pt x="15870" y="3398"/>
                  <a:pt x="15870" y="3398"/>
                </a:cubicBezTo>
                <a:close/>
                <a:moveTo>
                  <a:pt x="15972" y="3398"/>
                </a:moveTo>
                <a:cubicBezTo>
                  <a:pt x="15984" y="3398"/>
                  <a:pt x="15995" y="3404"/>
                  <a:pt x="16006" y="3409"/>
                </a:cubicBezTo>
                <a:cubicBezTo>
                  <a:pt x="16009" y="3413"/>
                  <a:pt x="16012" y="3417"/>
                  <a:pt x="16014" y="3421"/>
                </a:cubicBezTo>
                <a:lnTo>
                  <a:pt x="16014" y="3421"/>
                </a:lnTo>
                <a:cubicBezTo>
                  <a:pt x="16007" y="3421"/>
                  <a:pt x="15994" y="3420"/>
                  <a:pt x="15989" y="3415"/>
                </a:cubicBezTo>
                <a:cubicBezTo>
                  <a:pt x="15984" y="3409"/>
                  <a:pt x="15978" y="3404"/>
                  <a:pt x="15972" y="3398"/>
                </a:cubicBezTo>
                <a:close/>
                <a:moveTo>
                  <a:pt x="15904" y="3426"/>
                </a:moveTo>
                <a:cubicBezTo>
                  <a:pt x="15916" y="3432"/>
                  <a:pt x="15921" y="3438"/>
                  <a:pt x="15933" y="3449"/>
                </a:cubicBezTo>
                <a:lnTo>
                  <a:pt x="15910" y="3460"/>
                </a:lnTo>
                <a:cubicBezTo>
                  <a:pt x="15910" y="3460"/>
                  <a:pt x="15916" y="3466"/>
                  <a:pt x="15916" y="3472"/>
                </a:cubicBezTo>
                <a:cubicBezTo>
                  <a:pt x="15893" y="3460"/>
                  <a:pt x="15864" y="3449"/>
                  <a:pt x="15842" y="3443"/>
                </a:cubicBezTo>
                <a:cubicBezTo>
                  <a:pt x="15842" y="3438"/>
                  <a:pt x="15842" y="3438"/>
                  <a:pt x="15842" y="3432"/>
                </a:cubicBezTo>
                <a:cubicBezTo>
                  <a:pt x="15864" y="3432"/>
                  <a:pt x="15881" y="3426"/>
                  <a:pt x="15904" y="3426"/>
                </a:cubicBezTo>
                <a:close/>
                <a:moveTo>
                  <a:pt x="2270" y="3241"/>
                </a:moveTo>
                <a:cubicBezTo>
                  <a:pt x="2253" y="3271"/>
                  <a:pt x="2246" y="3304"/>
                  <a:pt x="2253" y="3347"/>
                </a:cubicBezTo>
                <a:cubicBezTo>
                  <a:pt x="2242" y="3336"/>
                  <a:pt x="2225" y="3324"/>
                  <a:pt x="2213" y="3319"/>
                </a:cubicBezTo>
                <a:lnTo>
                  <a:pt x="2213" y="3319"/>
                </a:lnTo>
                <a:cubicBezTo>
                  <a:pt x="2219" y="3330"/>
                  <a:pt x="2230" y="3353"/>
                  <a:pt x="2236" y="3364"/>
                </a:cubicBezTo>
                <a:cubicBezTo>
                  <a:pt x="2228" y="3364"/>
                  <a:pt x="2218" y="3363"/>
                  <a:pt x="2207" y="3363"/>
                </a:cubicBezTo>
                <a:cubicBezTo>
                  <a:pt x="2186" y="3363"/>
                  <a:pt x="2164" y="3368"/>
                  <a:pt x="2168" y="3398"/>
                </a:cubicBezTo>
                <a:cubicBezTo>
                  <a:pt x="2140" y="3426"/>
                  <a:pt x="2111" y="3455"/>
                  <a:pt x="2083" y="3489"/>
                </a:cubicBezTo>
                <a:cubicBezTo>
                  <a:pt x="2128" y="3472"/>
                  <a:pt x="2168" y="3443"/>
                  <a:pt x="2208" y="3409"/>
                </a:cubicBezTo>
                <a:cubicBezTo>
                  <a:pt x="2196" y="3404"/>
                  <a:pt x="2185" y="3387"/>
                  <a:pt x="2179" y="3375"/>
                </a:cubicBezTo>
                <a:lnTo>
                  <a:pt x="2179" y="3375"/>
                </a:lnTo>
                <a:cubicBezTo>
                  <a:pt x="2189" y="3378"/>
                  <a:pt x="2198" y="3379"/>
                  <a:pt x="2206" y="3379"/>
                </a:cubicBezTo>
                <a:cubicBezTo>
                  <a:pt x="2233" y="3379"/>
                  <a:pt x="2254" y="3365"/>
                  <a:pt x="2259" y="3330"/>
                </a:cubicBezTo>
                <a:lnTo>
                  <a:pt x="2281" y="3358"/>
                </a:lnTo>
                <a:cubicBezTo>
                  <a:pt x="2270" y="3319"/>
                  <a:pt x="2265" y="3280"/>
                  <a:pt x="2270" y="3241"/>
                </a:cubicBezTo>
                <a:close/>
                <a:moveTo>
                  <a:pt x="3893" y="3165"/>
                </a:moveTo>
                <a:lnTo>
                  <a:pt x="3893" y="3165"/>
                </a:lnTo>
                <a:cubicBezTo>
                  <a:pt x="3876" y="3205"/>
                  <a:pt x="3842" y="3228"/>
                  <a:pt x="3808" y="3245"/>
                </a:cubicBezTo>
                <a:cubicBezTo>
                  <a:pt x="3813" y="3256"/>
                  <a:pt x="3819" y="3262"/>
                  <a:pt x="3825" y="3268"/>
                </a:cubicBezTo>
                <a:cubicBezTo>
                  <a:pt x="3819" y="3273"/>
                  <a:pt x="3813" y="3279"/>
                  <a:pt x="3808" y="3285"/>
                </a:cubicBezTo>
                <a:cubicBezTo>
                  <a:pt x="3796" y="3279"/>
                  <a:pt x="3791" y="3279"/>
                  <a:pt x="3779" y="3273"/>
                </a:cubicBezTo>
                <a:cubicBezTo>
                  <a:pt x="3683" y="3341"/>
                  <a:pt x="3609" y="3443"/>
                  <a:pt x="3501" y="3494"/>
                </a:cubicBezTo>
                <a:cubicBezTo>
                  <a:pt x="3620" y="3375"/>
                  <a:pt x="3751" y="3262"/>
                  <a:pt x="3893" y="3165"/>
                </a:cubicBezTo>
                <a:close/>
                <a:moveTo>
                  <a:pt x="15921" y="3483"/>
                </a:moveTo>
                <a:cubicBezTo>
                  <a:pt x="15933" y="3494"/>
                  <a:pt x="15938" y="3506"/>
                  <a:pt x="15944" y="3517"/>
                </a:cubicBezTo>
                <a:lnTo>
                  <a:pt x="15938" y="3551"/>
                </a:lnTo>
                <a:lnTo>
                  <a:pt x="15927" y="3546"/>
                </a:lnTo>
                <a:cubicBezTo>
                  <a:pt x="15927" y="3540"/>
                  <a:pt x="15921" y="3534"/>
                  <a:pt x="15916" y="3534"/>
                </a:cubicBezTo>
                <a:cubicBezTo>
                  <a:pt x="15921" y="3523"/>
                  <a:pt x="15927" y="3506"/>
                  <a:pt x="15933" y="3500"/>
                </a:cubicBezTo>
                <a:cubicBezTo>
                  <a:pt x="15927" y="3500"/>
                  <a:pt x="15927" y="3494"/>
                  <a:pt x="15921" y="3494"/>
                </a:cubicBezTo>
                <a:cubicBezTo>
                  <a:pt x="15921" y="3489"/>
                  <a:pt x="15921" y="3483"/>
                  <a:pt x="15921" y="3483"/>
                </a:cubicBezTo>
                <a:close/>
                <a:moveTo>
                  <a:pt x="2503" y="3387"/>
                </a:moveTo>
                <a:lnTo>
                  <a:pt x="2503" y="3387"/>
                </a:lnTo>
                <a:cubicBezTo>
                  <a:pt x="2497" y="3455"/>
                  <a:pt x="2446" y="3506"/>
                  <a:pt x="2412" y="3563"/>
                </a:cubicBezTo>
                <a:cubicBezTo>
                  <a:pt x="2401" y="3551"/>
                  <a:pt x="2383" y="3540"/>
                  <a:pt x="2372" y="3529"/>
                </a:cubicBezTo>
                <a:cubicBezTo>
                  <a:pt x="2412" y="3477"/>
                  <a:pt x="2457" y="3426"/>
                  <a:pt x="2503" y="3387"/>
                </a:cubicBezTo>
                <a:close/>
                <a:moveTo>
                  <a:pt x="16021" y="3429"/>
                </a:moveTo>
                <a:lnTo>
                  <a:pt x="16021" y="3429"/>
                </a:lnTo>
                <a:cubicBezTo>
                  <a:pt x="16040" y="3455"/>
                  <a:pt x="16063" y="3476"/>
                  <a:pt x="16086" y="3494"/>
                </a:cubicBezTo>
                <a:cubicBezTo>
                  <a:pt x="16086" y="3494"/>
                  <a:pt x="16086" y="3500"/>
                  <a:pt x="16091" y="3500"/>
                </a:cubicBezTo>
                <a:cubicBezTo>
                  <a:pt x="16103" y="3511"/>
                  <a:pt x="16114" y="3523"/>
                  <a:pt x="16125" y="3529"/>
                </a:cubicBezTo>
                <a:cubicBezTo>
                  <a:pt x="16125" y="3540"/>
                  <a:pt x="16120" y="3557"/>
                  <a:pt x="16120" y="3563"/>
                </a:cubicBezTo>
                <a:cubicBezTo>
                  <a:pt x="16103" y="3551"/>
                  <a:pt x="16086" y="3534"/>
                  <a:pt x="16069" y="3517"/>
                </a:cubicBezTo>
                <a:cubicBezTo>
                  <a:pt x="16048" y="3491"/>
                  <a:pt x="16032" y="3460"/>
                  <a:pt x="16021" y="3429"/>
                </a:cubicBezTo>
                <a:close/>
                <a:moveTo>
                  <a:pt x="2364" y="3554"/>
                </a:moveTo>
                <a:cubicBezTo>
                  <a:pt x="2368" y="3554"/>
                  <a:pt x="2373" y="3557"/>
                  <a:pt x="2378" y="3563"/>
                </a:cubicBezTo>
                <a:cubicBezTo>
                  <a:pt x="2378" y="3574"/>
                  <a:pt x="2372" y="3585"/>
                  <a:pt x="2372" y="3597"/>
                </a:cubicBezTo>
                <a:cubicBezTo>
                  <a:pt x="2367" y="3598"/>
                  <a:pt x="2363" y="3599"/>
                  <a:pt x="2360" y="3599"/>
                </a:cubicBezTo>
                <a:cubicBezTo>
                  <a:pt x="2333" y="3599"/>
                  <a:pt x="2345" y="3554"/>
                  <a:pt x="2364" y="3554"/>
                </a:cubicBezTo>
                <a:close/>
                <a:moveTo>
                  <a:pt x="16142" y="3546"/>
                </a:moveTo>
                <a:cubicBezTo>
                  <a:pt x="16160" y="3563"/>
                  <a:pt x="16182" y="3580"/>
                  <a:pt x="16205" y="3602"/>
                </a:cubicBezTo>
                <a:cubicBezTo>
                  <a:pt x="16199" y="3608"/>
                  <a:pt x="16188" y="3619"/>
                  <a:pt x="16182" y="3625"/>
                </a:cubicBezTo>
                <a:cubicBezTo>
                  <a:pt x="16165" y="3608"/>
                  <a:pt x="16142" y="3591"/>
                  <a:pt x="16125" y="3568"/>
                </a:cubicBezTo>
                <a:cubicBezTo>
                  <a:pt x="16131" y="3563"/>
                  <a:pt x="16137" y="3551"/>
                  <a:pt x="16142" y="3546"/>
                </a:cubicBezTo>
                <a:close/>
                <a:moveTo>
                  <a:pt x="2849" y="3483"/>
                </a:moveTo>
                <a:lnTo>
                  <a:pt x="2860" y="3494"/>
                </a:lnTo>
                <a:cubicBezTo>
                  <a:pt x="2815" y="3540"/>
                  <a:pt x="2769" y="3591"/>
                  <a:pt x="2724" y="3648"/>
                </a:cubicBezTo>
                <a:cubicBezTo>
                  <a:pt x="2741" y="3574"/>
                  <a:pt x="2815" y="3540"/>
                  <a:pt x="2849" y="3483"/>
                </a:cubicBezTo>
                <a:close/>
                <a:moveTo>
                  <a:pt x="2278" y="3670"/>
                </a:moveTo>
                <a:cubicBezTo>
                  <a:pt x="2285" y="3670"/>
                  <a:pt x="2290" y="3675"/>
                  <a:pt x="2293" y="3687"/>
                </a:cubicBezTo>
                <a:cubicBezTo>
                  <a:pt x="2285" y="3697"/>
                  <a:pt x="2279" y="3702"/>
                  <a:pt x="2273" y="3702"/>
                </a:cubicBezTo>
                <a:cubicBezTo>
                  <a:pt x="2266" y="3702"/>
                  <a:pt x="2259" y="3694"/>
                  <a:pt x="2253" y="3682"/>
                </a:cubicBezTo>
                <a:cubicBezTo>
                  <a:pt x="2264" y="3674"/>
                  <a:pt x="2272" y="3670"/>
                  <a:pt x="2278" y="3670"/>
                </a:cubicBezTo>
                <a:close/>
                <a:moveTo>
                  <a:pt x="15950" y="3466"/>
                </a:moveTo>
                <a:lnTo>
                  <a:pt x="15950" y="3466"/>
                </a:lnTo>
                <a:cubicBezTo>
                  <a:pt x="15989" y="3500"/>
                  <a:pt x="16023" y="3529"/>
                  <a:pt x="16057" y="3557"/>
                </a:cubicBezTo>
                <a:cubicBezTo>
                  <a:pt x="16097" y="3608"/>
                  <a:pt x="16131" y="3659"/>
                  <a:pt x="16171" y="3710"/>
                </a:cubicBezTo>
                <a:cubicBezTo>
                  <a:pt x="16165" y="3704"/>
                  <a:pt x="16154" y="3699"/>
                  <a:pt x="16148" y="3693"/>
                </a:cubicBezTo>
                <a:cubicBezTo>
                  <a:pt x="16120" y="3648"/>
                  <a:pt x="16086" y="3619"/>
                  <a:pt x="16052" y="3591"/>
                </a:cubicBezTo>
                <a:cubicBezTo>
                  <a:pt x="16012" y="3551"/>
                  <a:pt x="15984" y="3511"/>
                  <a:pt x="15950" y="3466"/>
                </a:cubicBezTo>
                <a:close/>
                <a:moveTo>
                  <a:pt x="16199" y="3750"/>
                </a:moveTo>
                <a:lnTo>
                  <a:pt x="16199" y="3750"/>
                </a:lnTo>
                <a:cubicBezTo>
                  <a:pt x="16205" y="3755"/>
                  <a:pt x="16205" y="3756"/>
                  <a:pt x="16211" y="3761"/>
                </a:cubicBezTo>
                <a:lnTo>
                  <a:pt x="16205" y="3761"/>
                </a:lnTo>
                <a:cubicBezTo>
                  <a:pt x="16205" y="3756"/>
                  <a:pt x="16205" y="3755"/>
                  <a:pt x="16199" y="3750"/>
                </a:cubicBezTo>
                <a:close/>
                <a:moveTo>
                  <a:pt x="2215" y="3737"/>
                </a:moveTo>
                <a:cubicBezTo>
                  <a:pt x="2222" y="3737"/>
                  <a:pt x="2227" y="3746"/>
                  <a:pt x="2230" y="3761"/>
                </a:cubicBezTo>
                <a:cubicBezTo>
                  <a:pt x="2220" y="3772"/>
                  <a:pt x="2211" y="3778"/>
                  <a:pt x="2205" y="3778"/>
                </a:cubicBezTo>
                <a:cubicBezTo>
                  <a:pt x="2198" y="3778"/>
                  <a:pt x="2194" y="3770"/>
                  <a:pt x="2191" y="3755"/>
                </a:cubicBezTo>
                <a:cubicBezTo>
                  <a:pt x="2201" y="3743"/>
                  <a:pt x="2209" y="3737"/>
                  <a:pt x="2215" y="3737"/>
                </a:cubicBezTo>
                <a:close/>
                <a:moveTo>
                  <a:pt x="16500" y="3795"/>
                </a:moveTo>
                <a:cubicBezTo>
                  <a:pt x="16500" y="3812"/>
                  <a:pt x="16506" y="3841"/>
                  <a:pt x="16511" y="3858"/>
                </a:cubicBezTo>
                <a:cubicBezTo>
                  <a:pt x="16528" y="3858"/>
                  <a:pt x="16557" y="3863"/>
                  <a:pt x="16568" y="3869"/>
                </a:cubicBezTo>
                <a:cubicBezTo>
                  <a:pt x="16540" y="3852"/>
                  <a:pt x="16517" y="3829"/>
                  <a:pt x="16500" y="3795"/>
                </a:cubicBezTo>
                <a:close/>
                <a:moveTo>
                  <a:pt x="2805" y="3900"/>
                </a:moveTo>
                <a:cubicBezTo>
                  <a:pt x="2811" y="3900"/>
                  <a:pt x="2816" y="3903"/>
                  <a:pt x="2820" y="3909"/>
                </a:cubicBezTo>
                <a:cubicBezTo>
                  <a:pt x="2815" y="3926"/>
                  <a:pt x="2803" y="3943"/>
                  <a:pt x="2786" y="3948"/>
                </a:cubicBezTo>
                <a:cubicBezTo>
                  <a:pt x="2778" y="3953"/>
                  <a:pt x="2772" y="3955"/>
                  <a:pt x="2768" y="3955"/>
                </a:cubicBezTo>
                <a:cubicBezTo>
                  <a:pt x="2746" y="3955"/>
                  <a:pt x="2779" y="3900"/>
                  <a:pt x="2805" y="3900"/>
                </a:cubicBezTo>
                <a:close/>
                <a:moveTo>
                  <a:pt x="16494" y="3920"/>
                </a:moveTo>
                <a:cubicBezTo>
                  <a:pt x="16511" y="3943"/>
                  <a:pt x="16528" y="3960"/>
                  <a:pt x="16540" y="3982"/>
                </a:cubicBezTo>
                <a:cubicBezTo>
                  <a:pt x="16528" y="3971"/>
                  <a:pt x="16517" y="3960"/>
                  <a:pt x="16506" y="3948"/>
                </a:cubicBezTo>
                <a:cubicBezTo>
                  <a:pt x="16500" y="3943"/>
                  <a:pt x="16500" y="3931"/>
                  <a:pt x="16494" y="3920"/>
                </a:cubicBezTo>
                <a:close/>
                <a:moveTo>
                  <a:pt x="16222" y="3619"/>
                </a:moveTo>
                <a:cubicBezTo>
                  <a:pt x="16245" y="3642"/>
                  <a:pt x="16273" y="3670"/>
                  <a:pt x="16290" y="3704"/>
                </a:cubicBezTo>
                <a:cubicBezTo>
                  <a:pt x="16296" y="3710"/>
                  <a:pt x="16301" y="3710"/>
                  <a:pt x="16313" y="3710"/>
                </a:cubicBezTo>
                <a:cubicBezTo>
                  <a:pt x="16313" y="3716"/>
                  <a:pt x="16313" y="3716"/>
                  <a:pt x="16313" y="3721"/>
                </a:cubicBezTo>
                <a:cubicBezTo>
                  <a:pt x="16318" y="3721"/>
                  <a:pt x="16335" y="3727"/>
                  <a:pt x="16341" y="3727"/>
                </a:cubicBezTo>
                <a:cubicBezTo>
                  <a:pt x="16347" y="3733"/>
                  <a:pt x="16347" y="3738"/>
                  <a:pt x="16352" y="3744"/>
                </a:cubicBezTo>
                <a:cubicBezTo>
                  <a:pt x="16375" y="3824"/>
                  <a:pt x="16449" y="3863"/>
                  <a:pt x="16472" y="3943"/>
                </a:cubicBezTo>
                <a:cubicBezTo>
                  <a:pt x="16494" y="3965"/>
                  <a:pt x="16517" y="3977"/>
                  <a:pt x="16545" y="3988"/>
                </a:cubicBezTo>
                <a:cubicBezTo>
                  <a:pt x="16551" y="3999"/>
                  <a:pt x="16551" y="4005"/>
                  <a:pt x="16557" y="4011"/>
                </a:cubicBezTo>
                <a:cubicBezTo>
                  <a:pt x="16551" y="4016"/>
                  <a:pt x="16545" y="4022"/>
                  <a:pt x="16540" y="4033"/>
                </a:cubicBezTo>
                <a:cubicBezTo>
                  <a:pt x="16472" y="3948"/>
                  <a:pt x="16392" y="3858"/>
                  <a:pt x="16318" y="3778"/>
                </a:cubicBezTo>
                <a:cubicBezTo>
                  <a:pt x="16296" y="3738"/>
                  <a:pt x="16267" y="3704"/>
                  <a:pt x="16228" y="3676"/>
                </a:cubicBezTo>
                <a:cubicBezTo>
                  <a:pt x="16228" y="3659"/>
                  <a:pt x="16222" y="3636"/>
                  <a:pt x="16222" y="3619"/>
                </a:cubicBezTo>
                <a:close/>
                <a:moveTo>
                  <a:pt x="16596" y="4039"/>
                </a:moveTo>
                <a:cubicBezTo>
                  <a:pt x="16596" y="4056"/>
                  <a:pt x="16596" y="4079"/>
                  <a:pt x="16602" y="4096"/>
                </a:cubicBezTo>
                <a:cubicBezTo>
                  <a:pt x="16591" y="4090"/>
                  <a:pt x="16585" y="4079"/>
                  <a:pt x="16579" y="4068"/>
                </a:cubicBezTo>
                <a:cubicBezTo>
                  <a:pt x="16579" y="4062"/>
                  <a:pt x="16579" y="4056"/>
                  <a:pt x="16579" y="4045"/>
                </a:cubicBezTo>
                <a:cubicBezTo>
                  <a:pt x="16585" y="4045"/>
                  <a:pt x="16596" y="4039"/>
                  <a:pt x="16596" y="4039"/>
                </a:cubicBezTo>
                <a:close/>
                <a:moveTo>
                  <a:pt x="2707" y="3636"/>
                </a:moveTo>
                <a:lnTo>
                  <a:pt x="2707" y="3642"/>
                </a:lnTo>
                <a:cubicBezTo>
                  <a:pt x="2707" y="3642"/>
                  <a:pt x="2713" y="3648"/>
                  <a:pt x="2713" y="3653"/>
                </a:cubicBezTo>
                <a:cubicBezTo>
                  <a:pt x="2650" y="3727"/>
                  <a:pt x="2582" y="3801"/>
                  <a:pt x="2514" y="3875"/>
                </a:cubicBezTo>
                <a:cubicBezTo>
                  <a:pt x="2452" y="3960"/>
                  <a:pt x="2389" y="4039"/>
                  <a:pt x="2315" y="4113"/>
                </a:cubicBezTo>
                <a:cubicBezTo>
                  <a:pt x="2423" y="3937"/>
                  <a:pt x="2571" y="3795"/>
                  <a:pt x="2707" y="3636"/>
                </a:cubicBezTo>
                <a:close/>
                <a:moveTo>
                  <a:pt x="3104" y="3886"/>
                </a:moveTo>
                <a:cubicBezTo>
                  <a:pt x="3059" y="3943"/>
                  <a:pt x="3008" y="3994"/>
                  <a:pt x="2957" y="4045"/>
                </a:cubicBezTo>
                <a:cubicBezTo>
                  <a:pt x="2974" y="4051"/>
                  <a:pt x="2996" y="4056"/>
                  <a:pt x="3013" y="4056"/>
                </a:cubicBezTo>
                <a:cubicBezTo>
                  <a:pt x="3047" y="4022"/>
                  <a:pt x="3081" y="3982"/>
                  <a:pt x="3115" y="3948"/>
                </a:cubicBezTo>
                <a:lnTo>
                  <a:pt x="3115" y="3948"/>
                </a:lnTo>
                <a:cubicBezTo>
                  <a:pt x="3070" y="3999"/>
                  <a:pt x="3019" y="4056"/>
                  <a:pt x="2974" y="4107"/>
                </a:cubicBezTo>
                <a:lnTo>
                  <a:pt x="2974" y="4113"/>
                </a:lnTo>
                <a:cubicBezTo>
                  <a:pt x="2962" y="4096"/>
                  <a:pt x="2957" y="4085"/>
                  <a:pt x="2945" y="4068"/>
                </a:cubicBezTo>
                <a:lnTo>
                  <a:pt x="2957" y="4068"/>
                </a:lnTo>
                <a:cubicBezTo>
                  <a:pt x="2957" y="4062"/>
                  <a:pt x="2951" y="4045"/>
                  <a:pt x="2945" y="4033"/>
                </a:cubicBezTo>
                <a:cubicBezTo>
                  <a:pt x="2991" y="3977"/>
                  <a:pt x="3042" y="3926"/>
                  <a:pt x="3104" y="3886"/>
                </a:cubicBezTo>
                <a:close/>
                <a:moveTo>
                  <a:pt x="16598" y="4190"/>
                </a:moveTo>
                <a:cubicBezTo>
                  <a:pt x="16604" y="4190"/>
                  <a:pt x="16610" y="4194"/>
                  <a:pt x="16619" y="4204"/>
                </a:cubicBezTo>
                <a:cubicBezTo>
                  <a:pt x="16616" y="4217"/>
                  <a:pt x="16610" y="4225"/>
                  <a:pt x="16603" y="4225"/>
                </a:cubicBezTo>
                <a:cubicBezTo>
                  <a:pt x="16598" y="4225"/>
                  <a:pt x="16592" y="4222"/>
                  <a:pt x="16585" y="4215"/>
                </a:cubicBezTo>
                <a:cubicBezTo>
                  <a:pt x="16585" y="4209"/>
                  <a:pt x="16591" y="4204"/>
                  <a:pt x="16591" y="4204"/>
                </a:cubicBezTo>
                <a:cubicBezTo>
                  <a:pt x="16591" y="4198"/>
                  <a:pt x="16591" y="4198"/>
                  <a:pt x="16585" y="4198"/>
                </a:cubicBezTo>
                <a:cubicBezTo>
                  <a:pt x="16590" y="4193"/>
                  <a:pt x="16594" y="4190"/>
                  <a:pt x="16598" y="4190"/>
                </a:cubicBezTo>
                <a:close/>
                <a:moveTo>
                  <a:pt x="2883" y="4096"/>
                </a:moveTo>
                <a:lnTo>
                  <a:pt x="2883" y="4096"/>
                </a:lnTo>
                <a:cubicBezTo>
                  <a:pt x="2905" y="4147"/>
                  <a:pt x="2837" y="4175"/>
                  <a:pt x="2849" y="4226"/>
                </a:cubicBezTo>
                <a:cubicBezTo>
                  <a:pt x="2837" y="4215"/>
                  <a:pt x="2826" y="4198"/>
                  <a:pt x="2820" y="4187"/>
                </a:cubicBezTo>
                <a:cubicBezTo>
                  <a:pt x="2832" y="4164"/>
                  <a:pt x="2854" y="4153"/>
                  <a:pt x="2871" y="4136"/>
                </a:cubicBezTo>
                <a:lnTo>
                  <a:pt x="2883" y="4096"/>
                </a:lnTo>
                <a:close/>
                <a:moveTo>
                  <a:pt x="2543" y="4204"/>
                </a:moveTo>
                <a:cubicBezTo>
                  <a:pt x="2555" y="4204"/>
                  <a:pt x="2566" y="4225"/>
                  <a:pt x="2554" y="4238"/>
                </a:cubicBezTo>
                <a:cubicBezTo>
                  <a:pt x="2550" y="4248"/>
                  <a:pt x="2545" y="4252"/>
                  <a:pt x="2539" y="4252"/>
                </a:cubicBezTo>
                <a:cubicBezTo>
                  <a:pt x="2527" y="4252"/>
                  <a:pt x="2515" y="4231"/>
                  <a:pt x="2531" y="4215"/>
                </a:cubicBezTo>
                <a:cubicBezTo>
                  <a:pt x="2534" y="4207"/>
                  <a:pt x="2539" y="4204"/>
                  <a:pt x="2543" y="4204"/>
                </a:cubicBezTo>
                <a:close/>
                <a:moveTo>
                  <a:pt x="2310" y="4113"/>
                </a:moveTo>
                <a:lnTo>
                  <a:pt x="2310" y="4113"/>
                </a:lnTo>
                <a:cubicBezTo>
                  <a:pt x="2304" y="4141"/>
                  <a:pt x="2287" y="4164"/>
                  <a:pt x="2270" y="4181"/>
                </a:cubicBezTo>
                <a:cubicBezTo>
                  <a:pt x="2247" y="4209"/>
                  <a:pt x="2225" y="4238"/>
                  <a:pt x="2202" y="4266"/>
                </a:cubicBezTo>
                <a:cubicBezTo>
                  <a:pt x="2208" y="4243"/>
                  <a:pt x="2213" y="4226"/>
                  <a:pt x="2219" y="4209"/>
                </a:cubicBezTo>
                <a:cubicBezTo>
                  <a:pt x="2225" y="4204"/>
                  <a:pt x="2236" y="4198"/>
                  <a:pt x="2242" y="4198"/>
                </a:cubicBezTo>
                <a:cubicBezTo>
                  <a:pt x="2259" y="4164"/>
                  <a:pt x="2281" y="4136"/>
                  <a:pt x="2310" y="4113"/>
                </a:cubicBezTo>
                <a:close/>
                <a:moveTo>
                  <a:pt x="16616" y="4239"/>
                </a:moveTo>
                <a:cubicBezTo>
                  <a:pt x="16632" y="4239"/>
                  <a:pt x="16653" y="4249"/>
                  <a:pt x="16653" y="4266"/>
                </a:cubicBezTo>
                <a:cubicBezTo>
                  <a:pt x="16648" y="4271"/>
                  <a:pt x="16642" y="4273"/>
                  <a:pt x="16635" y="4273"/>
                </a:cubicBezTo>
                <a:cubicBezTo>
                  <a:pt x="16617" y="4273"/>
                  <a:pt x="16598" y="4260"/>
                  <a:pt x="16602" y="4243"/>
                </a:cubicBezTo>
                <a:cubicBezTo>
                  <a:pt x="16605" y="4240"/>
                  <a:pt x="16610" y="4239"/>
                  <a:pt x="16616" y="4239"/>
                </a:cubicBezTo>
                <a:close/>
                <a:moveTo>
                  <a:pt x="2809" y="4221"/>
                </a:moveTo>
                <a:cubicBezTo>
                  <a:pt x="2820" y="4232"/>
                  <a:pt x="2809" y="4255"/>
                  <a:pt x="2798" y="4266"/>
                </a:cubicBezTo>
                <a:cubicBezTo>
                  <a:pt x="2790" y="4273"/>
                  <a:pt x="2776" y="4283"/>
                  <a:pt x="2765" y="4283"/>
                </a:cubicBezTo>
                <a:cubicBezTo>
                  <a:pt x="2759" y="4283"/>
                  <a:pt x="2754" y="4280"/>
                  <a:pt x="2752" y="4272"/>
                </a:cubicBezTo>
                <a:cubicBezTo>
                  <a:pt x="2764" y="4249"/>
                  <a:pt x="2781" y="4226"/>
                  <a:pt x="2809" y="4221"/>
                </a:cubicBezTo>
                <a:close/>
                <a:moveTo>
                  <a:pt x="2727" y="4300"/>
                </a:moveTo>
                <a:cubicBezTo>
                  <a:pt x="2728" y="4300"/>
                  <a:pt x="2729" y="4300"/>
                  <a:pt x="2730" y="4300"/>
                </a:cubicBezTo>
                <a:cubicBezTo>
                  <a:pt x="2747" y="4312"/>
                  <a:pt x="2735" y="4340"/>
                  <a:pt x="2724" y="4357"/>
                </a:cubicBezTo>
                <a:cubicBezTo>
                  <a:pt x="2721" y="4358"/>
                  <a:pt x="2719" y="4358"/>
                  <a:pt x="2717" y="4358"/>
                </a:cubicBezTo>
                <a:cubicBezTo>
                  <a:pt x="2693" y="4358"/>
                  <a:pt x="2702" y="4300"/>
                  <a:pt x="2727" y="4300"/>
                </a:cubicBezTo>
                <a:close/>
                <a:moveTo>
                  <a:pt x="2162" y="4323"/>
                </a:moveTo>
                <a:cubicBezTo>
                  <a:pt x="2151" y="4357"/>
                  <a:pt x="2111" y="4380"/>
                  <a:pt x="2105" y="4419"/>
                </a:cubicBezTo>
                <a:cubicBezTo>
                  <a:pt x="2100" y="4419"/>
                  <a:pt x="2094" y="4425"/>
                  <a:pt x="2088" y="4425"/>
                </a:cubicBezTo>
                <a:cubicBezTo>
                  <a:pt x="2094" y="4414"/>
                  <a:pt x="2111" y="4391"/>
                  <a:pt x="2117" y="4380"/>
                </a:cubicBezTo>
                <a:cubicBezTo>
                  <a:pt x="2117" y="4380"/>
                  <a:pt x="2111" y="4374"/>
                  <a:pt x="2111" y="4374"/>
                </a:cubicBezTo>
                <a:lnTo>
                  <a:pt x="2111" y="4368"/>
                </a:lnTo>
                <a:cubicBezTo>
                  <a:pt x="2128" y="4351"/>
                  <a:pt x="2140" y="4334"/>
                  <a:pt x="2162" y="4323"/>
                </a:cubicBezTo>
                <a:close/>
                <a:moveTo>
                  <a:pt x="2610" y="3188"/>
                </a:moveTo>
                <a:lnTo>
                  <a:pt x="2610" y="3188"/>
                </a:lnTo>
                <a:cubicBezTo>
                  <a:pt x="2525" y="3307"/>
                  <a:pt x="2423" y="3415"/>
                  <a:pt x="2327" y="3529"/>
                </a:cubicBezTo>
                <a:cubicBezTo>
                  <a:pt x="2310" y="3557"/>
                  <a:pt x="2270" y="3574"/>
                  <a:pt x="2276" y="3608"/>
                </a:cubicBezTo>
                <a:cubicBezTo>
                  <a:pt x="2287" y="3602"/>
                  <a:pt x="2310" y="3597"/>
                  <a:pt x="2321" y="3597"/>
                </a:cubicBezTo>
                <a:cubicBezTo>
                  <a:pt x="2327" y="3608"/>
                  <a:pt x="2344" y="3636"/>
                  <a:pt x="2349" y="3648"/>
                </a:cubicBezTo>
                <a:cubicBezTo>
                  <a:pt x="2332" y="3653"/>
                  <a:pt x="2315" y="3653"/>
                  <a:pt x="2298" y="3659"/>
                </a:cubicBezTo>
                <a:cubicBezTo>
                  <a:pt x="2287" y="3636"/>
                  <a:pt x="2270" y="3625"/>
                  <a:pt x="2247" y="3625"/>
                </a:cubicBezTo>
                <a:cubicBezTo>
                  <a:pt x="2185" y="3670"/>
                  <a:pt x="2157" y="3750"/>
                  <a:pt x="2100" y="3801"/>
                </a:cubicBezTo>
                <a:cubicBezTo>
                  <a:pt x="2077" y="3835"/>
                  <a:pt x="2037" y="3869"/>
                  <a:pt x="2032" y="3914"/>
                </a:cubicBezTo>
                <a:cubicBezTo>
                  <a:pt x="2071" y="3897"/>
                  <a:pt x="2100" y="3869"/>
                  <a:pt x="2105" y="3829"/>
                </a:cubicBezTo>
                <a:cubicBezTo>
                  <a:pt x="2128" y="3816"/>
                  <a:pt x="2147" y="3769"/>
                  <a:pt x="2175" y="3769"/>
                </a:cubicBezTo>
                <a:cubicBezTo>
                  <a:pt x="2181" y="3769"/>
                  <a:pt x="2189" y="3772"/>
                  <a:pt x="2196" y="3778"/>
                </a:cubicBezTo>
                <a:cubicBezTo>
                  <a:pt x="2179" y="3795"/>
                  <a:pt x="2174" y="3818"/>
                  <a:pt x="2185" y="3846"/>
                </a:cubicBezTo>
                <a:cubicBezTo>
                  <a:pt x="2174" y="3841"/>
                  <a:pt x="2157" y="3835"/>
                  <a:pt x="2145" y="3829"/>
                </a:cubicBezTo>
                <a:lnTo>
                  <a:pt x="2145" y="3880"/>
                </a:lnTo>
                <a:cubicBezTo>
                  <a:pt x="2140" y="3897"/>
                  <a:pt x="2128" y="3914"/>
                  <a:pt x="2117" y="3931"/>
                </a:cubicBezTo>
                <a:cubicBezTo>
                  <a:pt x="2105" y="3920"/>
                  <a:pt x="2094" y="3897"/>
                  <a:pt x="2088" y="3886"/>
                </a:cubicBezTo>
                <a:cubicBezTo>
                  <a:pt x="2088" y="3914"/>
                  <a:pt x="2088" y="3937"/>
                  <a:pt x="2088" y="3965"/>
                </a:cubicBezTo>
                <a:cubicBezTo>
                  <a:pt x="2083" y="3960"/>
                  <a:pt x="2071" y="3954"/>
                  <a:pt x="2066" y="3948"/>
                </a:cubicBezTo>
                <a:cubicBezTo>
                  <a:pt x="2026" y="3999"/>
                  <a:pt x="1986" y="4051"/>
                  <a:pt x="1952" y="4107"/>
                </a:cubicBezTo>
                <a:cubicBezTo>
                  <a:pt x="1952" y="4158"/>
                  <a:pt x="1896" y="4170"/>
                  <a:pt x="1862" y="4192"/>
                </a:cubicBezTo>
                <a:cubicBezTo>
                  <a:pt x="1879" y="4096"/>
                  <a:pt x="1969" y="4033"/>
                  <a:pt x="2020" y="3948"/>
                </a:cubicBezTo>
                <a:cubicBezTo>
                  <a:pt x="2044" y="3940"/>
                  <a:pt x="2021" y="3910"/>
                  <a:pt x="2005" y="3910"/>
                </a:cubicBezTo>
                <a:cubicBezTo>
                  <a:pt x="1998" y="3910"/>
                  <a:pt x="1992" y="3916"/>
                  <a:pt x="1992" y="3931"/>
                </a:cubicBezTo>
                <a:cubicBezTo>
                  <a:pt x="1890" y="4068"/>
                  <a:pt x="1788" y="4198"/>
                  <a:pt x="1691" y="4334"/>
                </a:cubicBezTo>
                <a:cubicBezTo>
                  <a:pt x="1657" y="4380"/>
                  <a:pt x="1623" y="4431"/>
                  <a:pt x="1583" y="4476"/>
                </a:cubicBezTo>
                <a:cubicBezTo>
                  <a:pt x="1618" y="4380"/>
                  <a:pt x="1691" y="4312"/>
                  <a:pt x="1742" y="4232"/>
                </a:cubicBezTo>
                <a:cubicBezTo>
                  <a:pt x="1737" y="4226"/>
                  <a:pt x="1731" y="4215"/>
                  <a:pt x="1725" y="4209"/>
                </a:cubicBezTo>
                <a:lnTo>
                  <a:pt x="1725" y="4209"/>
                </a:lnTo>
                <a:cubicBezTo>
                  <a:pt x="1737" y="4215"/>
                  <a:pt x="1754" y="4221"/>
                  <a:pt x="1765" y="4226"/>
                </a:cubicBezTo>
                <a:cubicBezTo>
                  <a:pt x="1765" y="4209"/>
                  <a:pt x="1771" y="4187"/>
                  <a:pt x="1771" y="4170"/>
                </a:cubicBezTo>
                <a:cubicBezTo>
                  <a:pt x="1782" y="4164"/>
                  <a:pt x="1799" y="4153"/>
                  <a:pt x="1805" y="4141"/>
                </a:cubicBezTo>
                <a:cubicBezTo>
                  <a:pt x="1805" y="4136"/>
                  <a:pt x="1805" y="4113"/>
                  <a:pt x="1805" y="4107"/>
                </a:cubicBezTo>
                <a:cubicBezTo>
                  <a:pt x="1810" y="4102"/>
                  <a:pt x="1827" y="4102"/>
                  <a:pt x="1833" y="4096"/>
                </a:cubicBezTo>
                <a:cubicBezTo>
                  <a:pt x="1975" y="3869"/>
                  <a:pt x="2179" y="3682"/>
                  <a:pt x="2332" y="3460"/>
                </a:cubicBezTo>
                <a:cubicBezTo>
                  <a:pt x="2440" y="3387"/>
                  <a:pt x="2503" y="3262"/>
                  <a:pt x="2610" y="3188"/>
                </a:cubicBezTo>
                <a:close/>
                <a:moveTo>
                  <a:pt x="1691" y="4442"/>
                </a:moveTo>
                <a:cubicBezTo>
                  <a:pt x="1691" y="4442"/>
                  <a:pt x="1697" y="4442"/>
                  <a:pt x="1697" y="4448"/>
                </a:cubicBezTo>
                <a:cubicBezTo>
                  <a:pt x="1686" y="4459"/>
                  <a:pt x="1680" y="4470"/>
                  <a:pt x="1674" y="4482"/>
                </a:cubicBezTo>
                <a:cubicBezTo>
                  <a:pt x="1669" y="4465"/>
                  <a:pt x="1674" y="4442"/>
                  <a:pt x="1691" y="4442"/>
                </a:cubicBezTo>
                <a:close/>
                <a:moveTo>
                  <a:pt x="1691" y="4493"/>
                </a:moveTo>
                <a:cubicBezTo>
                  <a:pt x="1691" y="4493"/>
                  <a:pt x="1686" y="4493"/>
                  <a:pt x="1686" y="4499"/>
                </a:cubicBezTo>
                <a:cubicBezTo>
                  <a:pt x="1686" y="4499"/>
                  <a:pt x="1686" y="4493"/>
                  <a:pt x="1680" y="4493"/>
                </a:cubicBezTo>
                <a:close/>
                <a:moveTo>
                  <a:pt x="1646" y="4493"/>
                </a:moveTo>
                <a:cubicBezTo>
                  <a:pt x="1669" y="4493"/>
                  <a:pt x="1674" y="4504"/>
                  <a:pt x="1663" y="4527"/>
                </a:cubicBezTo>
                <a:cubicBezTo>
                  <a:pt x="1635" y="4527"/>
                  <a:pt x="1629" y="4516"/>
                  <a:pt x="1646" y="4493"/>
                </a:cubicBezTo>
                <a:close/>
                <a:moveTo>
                  <a:pt x="2032" y="4516"/>
                </a:moveTo>
                <a:cubicBezTo>
                  <a:pt x="2026" y="4533"/>
                  <a:pt x="2015" y="4544"/>
                  <a:pt x="2003" y="4561"/>
                </a:cubicBezTo>
                <a:cubicBezTo>
                  <a:pt x="2003" y="4538"/>
                  <a:pt x="2015" y="4527"/>
                  <a:pt x="2032" y="4516"/>
                </a:cubicBezTo>
                <a:close/>
                <a:moveTo>
                  <a:pt x="2300" y="4538"/>
                </a:moveTo>
                <a:cubicBezTo>
                  <a:pt x="2301" y="4538"/>
                  <a:pt x="2303" y="4538"/>
                  <a:pt x="2304" y="4538"/>
                </a:cubicBezTo>
                <a:cubicBezTo>
                  <a:pt x="2320" y="4554"/>
                  <a:pt x="2302" y="4584"/>
                  <a:pt x="2285" y="4584"/>
                </a:cubicBezTo>
                <a:cubicBezTo>
                  <a:pt x="2284" y="4584"/>
                  <a:pt x="2283" y="4584"/>
                  <a:pt x="2281" y="4584"/>
                </a:cubicBezTo>
                <a:cubicBezTo>
                  <a:pt x="2265" y="4573"/>
                  <a:pt x="2279" y="4538"/>
                  <a:pt x="2300" y="4538"/>
                </a:cubicBezTo>
                <a:close/>
                <a:moveTo>
                  <a:pt x="2962" y="4124"/>
                </a:moveTo>
                <a:cubicBezTo>
                  <a:pt x="2832" y="4277"/>
                  <a:pt x="2701" y="4436"/>
                  <a:pt x="2582" y="4601"/>
                </a:cubicBezTo>
                <a:lnTo>
                  <a:pt x="2582" y="4595"/>
                </a:lnTo>
                <a:cubicBezTo>
                  <a:pt x="2622" y="4538"/>
                  <a:pt x="2679" y="4487"/>
                  <a:pt x="2690" y="4414"/>
                </a:cubicBezTo>
                <a:lnTo>
                  <a:pt x="2690" y="4414"/>
                </a:lnTo>
                <a:cubicBezTo>
                  <a:pt x="2679" y="4419"/>
                  <a:pt x="2650" y="4431"/>
                  <a:pt x="2633" y="4431"/>
                </a:cubicBezTo>
                <a:cubicBezTo>
                  <a:pt x="2639" y="4419"/>
                  <a:pt x="2639" y="4402"/>
                  <a:pt x="2639" y="4391"/>
                </a:cubicBezTo>
                <a:cubicBezTo>
                  <a:pt x="2656" y="4397"/>
                  <a:pt x="2667" y="4397"/>
                  <a:pt x="2679" y="4402"/>
                </a:cubicBezTo>
                <a:lnTo>
                  <a:pt x="2679" y="4363"/>
                </a:lnTo>
                <a:cubicBezTo>
                  <a:pt x="2684" y="4385"/>
                  <a:pt x="2690" y="4408"/>
                  <a:pt x="2696" y="4431"/>
                </a:cubicBezTo>
                <a:cubicBezTo>
                  <a:pt x="2798" y="4340"/>
                  <a:pt x="2860" y="4209"/>
                  <a:pt x="2962" y="4124"/>
                </a:cubicBezTo>
                <a:close/>
                <a:moveTo>
                  <a:pt x="2537" y="4601"/>
                </a:moveTo>
                <a:lnTo>
                  <a:pt x="2514" y="4629"/>
                </a:lnTo>
                <a:lnTo>
                  <a:pt x="2554" y="4635"/>
                </a:lnTo>
                <a:cubicBezTo>
                  <a:pt x="2542" y="4646"/>
                  <a:pt x="2537" y="4658"/>
                  <a:pt x="2531" y="4663"/>
                </a:cubicBezTo>
                <a:cubicBezTo>
                  <a:pt x="2525" y="4658"/>
                  <a:pt x="2520" y="4641"/>
                  <a:pt x="2520" y="4635"/>
                </a:cubicBezTo>
                <a:cubicBezTo>
                  <a:pt x="2508" y="4646"/>
                  <a:pt x="2491" y="4663"/>
                  <a:pt x="2486" y="4675"/>
                </a:cubicBezTo>
                <a:cubicBezTo>
                  <a:pt x="2469" y="4675"/>
                  <a:pt x="2452" y="4675"/>
                  <a:pt x="2440" y="4680"/>
                </a:cubicBezTo>
                <a:cubicBezTo>
                  <a:pt x="2469" y="4646"/>
                  <a:pt x="2503" y="4624"/>
                  <a:pt x="2537" y="4601"/>
                </a:cubicBezTo>
                <a:close/>
                <a:moveTo>
                  <a:pt x="16727" y="4953"/>
                </a:moveTo>
                <a:cubicBezTo>
                  <a:pt x="16727" y="4958"/>
                  <a:pt x="16733" y="4964"/>
                  <a:pt x="16733" y="4970"/>
                </a:cubicBezTo>
                <a:cubicBezTo>
                  <a:pt x="16727" y="4970"/>
                  <a:pt x="16721" y="4964"/>
                  <a:pt x="16716" y="4958"/>
                </a:cubicBezTo>
                <a:cubicBezTo>
                  <a:pt x="16716" y="4958"/>
                  <a:pt x="16727" y="4953"/>
                  <a:pt x="16727" y="4953"/>
                </a:cubicBezTo>
                <a:close/>
                <a:moveTo>
                  <a:pt x="1549" y="4544"/>
                </a:moveTo>
                <a:cubicBezTo>
                  <a:pt x="1487" y="4663"/>
                  <a:pt x="1419" y="4782"/>
                  <a:pt x="1357" y="4902"/>
                </a:cubicBezTo>
                <a:cubicBezTo>
                  <a:pt x="1334" y="4930"/>
                  <a:pt x="1317" y="4958"/>
                  <a:pt x="1294" y="4987"/>
                </a:cubicBezTo>
                <a:lnTo>
                  <a:pt x="1283" y="4987"/>
                </a:lnTo>
                <a:cubicBezTo>
                  <a:pt x="1288" y="4981"/>
                  <a:pt x="1288" y="4981"/>
                  <a:pt x="1294" y="4975"/>
                </a:cubicBezTo>
                <a:cubicBezTo>
                  <a:pt x="1288" y="4958"/>
                  <a:pt x="1288" y="4941"/>
                  <a:pt x="1283" y="4924"/>
                </a:cubicBezTo>
                <a:cubicBezTo>
                  <a:pt x="1391" y="4833"/>
                  <a:pt x="1402" y="4669"/>
                  <a:pt x="1515" y="4590"/>
                </a:cubicBezTo>
                <a:cubicBezTo>
                  <a:pt x="1510" y="4584"/>
                  <a:pt x="1498" y="4572"/>
                  <a:pt x="1493" y="4567"/>
                </a:cubicBezTo>
                <a:cubicBezTo>
                  <a:pt x="1515" y="4561"/>
                  <a:pt x="1532" y="4555"/>
                  <a:pt x="1549" y="4544"/>
                </a:cubicBezTo>
                <a:close/>
                <a:moveTo>
                  <a:pt x="16735" y="4980"/>
                </a:moveTo>
                <a:lnTo>
                  <a:pt x="16735" y="4980"/>
                </a:lnTo>
                <a:cubicBezTo>
                  <a:pt x="16737" y="4982"/>
                  <a:pt x="16741" y="4983"/>
                  <a:pt x="16744" y="4987"/>
                </a:cubicBezTo>
                <a:cubicBezTo>
                  <a:pt x="16744" y="4990"/>
                  <a:pt x="16744" y="4994"/>
                  <a:pt x="16745" y="4998"/>
                </a:cubicBezTo>
                <a:lnTo>
                  <a:pt x="16745" y="4998"/>
                </a:lnTo>
                <a:cubicBezTo>
                  <a:pt x="16742" y="4993"/>
                  <a:pt x="16738" y="4987"/>
                  <a:pt x="16735" y="4980"/>
                </a:cubicBezTo>
                <a:close/>
                <a:moveTo>
                  <a:pt x="17100" y="4985"/>
                </a:moveTo>
                <a:cubicBezTo>
                  <a:pt x="17104" y="4985"/>
                  <a:pt x="17108" y="4986"/>
                  <a:pt x="17113" y="4987"/>
                </a:cubicBezTo>
                <a:cubicBezTo>
                  <a:pt x="17127" y="5010"/>
                  <a:pt x="17125" y="5022"/>
                  <a:pt x="17108" y="5022"/>
                </a:cubicBezTo>
                <a:cubicBezTo>
                  <a:pt x="17105" y="5022"/>
                  <a:pt x="17100" y="5022"/>
                  <a:pt x="17096" y="5021"/>
                </a:cubicBezTo>
                <a:cubicBezTo>
                  <a:pt x="17081" y="4997"/>
                  <a:pt x="17083" y="4985"/>
                  <a:pt x="17100" y="4985"/>
                </a:cubicBezTo>
                <a:close/>
                <a:moveTo>
                  <a:pt x="1396" y="4902"/>
                </a:moveTo>
                <a:cubicBezTo>
                  <a:pt x="1396" y="4907"/>
                  <a:pt x="1396" y="4919"/>
                  <a:pt x="1396" y="4924"/>
                </a:cubicBezTo>
                <a:cubicBezTo>
                  <a:pt x="1368" y="4947"/>
                  <a:pt x="1357" y="4998"/>
                  <a:pt x="1374" y="5032"/>
                </a:cubicBezTo>
                <a:cubicBezTo>
                  <a:pt x="1362" y="5026"/>
                  <a:pt x="1345" y="5015"/>
                  <a:pt x="1334" y="5009"/>
                </a:cubicBezTo>
                <a:cubicBezTo>
                  <a:pt x="1351" y="4970"/>
                  <a:pt x="1374" y="4936"/>
                  <a:pt x="1396" y="4902"/>
                </a:cubicBezTo>
                <a:close/>
                <a:moveTo>
                  <a:pt x="1254" y="5026"/>
                </a:moveTo>
                <a:cubicBezTo>
                  <a:pt x="1254" y="5038"/>
                  <a:pt x="1254" y="5043"/>
                  <a:pt x="1254" y="5055"/>
                </a:cubicBezTo>
                <a:cubicBezTo>
                  <a:pt x="1249" y="5055"/>
                  <a:pt x="1243" y="5055"/>
                  <a:pt x="1237" y="5060"/>
                </a:cubicBezTo>
                <a:cubicBezTo>
                  <a:pt x="1243" y="5049"/>
                  <a:pt x="1249" y="5038"/>
                  <a:pt x="1254" y="5026"/>
                </a:cubicBezTo>
                <a:close/>
                <a:moveTo>
                  <a:pt x="1322" y="5026"/>
                </a:moveTo>
                <a:cubicBezTo>
                  <a:pt x="1340" y="5026"/>
                  <a:pt x="1351" y="5032"/>
                  <a:pt x="1362" y="5032"/>
                </a:cubicBezTo>
                <a:cubicBezTo>
                  <a:pt x="1362" y="5038"/>
                  <a:pt x="1362" y="5043"/>
                  <a:pt x="1362" y="5043"/>
                </a:cubicBezTo>
                <a:cubicBezTo>
                  <a:pt x="1357" y="5049"/>
                  <a:pt x="1351" y="5060"/>
                  <a:pt x="1345" y="5066"/>
                </a:cubicBezTo>
                <a:cubicBezTo>
                  <a:pt x="1334" y="5060"/>
                  <a:pt x="1322" y="5049"/>
                  <a:pt x="1317" y="5049"/>
                </a:cubicBezTo>
                <a:cubicBezTo>
                  <a:pt x="1317" y="5038"/>
                  <a:pt x="1322" y="5032"/>
                  <a:pt x="1322" y="5026"/>
                </a:cubicBezTo>
                <a:close/>
                <a:moveTo>
                  <a:pt x="17158" y="5072"/>
                </a:moveTo>
                <a:cubicBezTo>
                  <a:pt x="17167" y="5091"/>
                  <a:pt x="17165" y="5102"/>
                  <a:pt x="17148" y="5102"/>
                </a:cubicBezTo>
                <a:cubicBezTo>
                  <a:pt x="17144" y="5102"/>
                  <a:pt x="17140" y="5101"/>
                  <a:pt x="17135" y="5100"/>
                </a:cubicBezTo>
                <a:cubicBezTo>
                  <a:pt x="17124" y="5077"/>
                  <a:pt x="17135" y="5072"/>
                  <a:pt x="17158" y="5072"/>
                </a:cubicBezTo>
                <a:close/>
                <a:moveTo>
                  <a:pt x="1203" y="5146"/>
                </a:moveTo>
                <a:lnTo>
                  <a:pt x="1203" y="5151"/>
                </a:lnTo>
                <a:cubicBezTo>
                  <a:pt x="1203" y="5151"/>
                  <a:pt x="1203" y="5157"/>
                  <a:pt x="1198" y="5163"/>
                </a:cubicBezTo>
                <a:cubicBezTo>
                  <a:pt x="1198" y="5157"/>
                  <a:pt x="1203" y="5151"/>
                  <a:pt x="1203" y="5146"/>
                </a:cubicBezTo>
                <a:close/>
                <a:moveTo>
                  <a:pt x="1340" y="5077"/>
                </a:moveTo>
                <a:cubicBezTo>
                  <a:pt x="1340" y="5089"/>
                  <a:pt x="1334" y="5100"/>
                  <a:pt x="1334" y="5112"/>
                </a:cubicBezTo>
                <a:cubicBezTo>
                  <a:pt x="1328" y="5117"/>
                  <a:pt x="1328" y="5123"/>
                  <a:pt x="1322" y="5123"/>
                </a:cubicBezTo>
                <a:lnTo>
                  <a:pt x="1317" y="5129"/>
                </a:lnTo>
                <a:lnTo>
                  <a:pt x="1322" y="5129"/>
                </a:lnTo>
                <a:cubicBezTo>
                  <a:pt x="1311" y="5140"/>
                  <a:pt x="1305" y="5151"/>
                  <a:pt x="1300" y="5163"/>
                </a:cubicBezTo>
                <a:lnTo>
                  <a:pt x="1266" y="5163"/>
                </a:lnTo>
                <a:cubicBezTo>
                  <a:pt x="1266" y="5157"/>
                  <a:pt x="1271" y="5151"/>
                  <a:pt x="1271" y="5151"/>
                </a:cubicBezTo>
                <a:cubicBezTo>
                  <a:pt x="1277" y="5146"/>
                  <a:pt x="1294" y="5134"/>
                  <a:pt x="1300" y="5129"/>
                </a:cubicBezTo>
                <a:lnTo>
                  <a:pt x="1305" y="5106"/>
                </a:lnTo>
                <a:cubicBezTo>
                  <a:pt x="1317" y="5094"/>
                  <a:pt x="1328" y="5083"/>
                  <a:pt x="1340" y="5077"/>
                </a:cubicBezTo>
                <a:close/>
                <a:moveTo>
                  <a:pt x="1260" y="5094"/>
                </a:moveTo>
                <a:lnTo>
                  <a:pt x="1260" y="5094"/>
                </a:lnTo>
                <a:cubicBezTo>
                  <a:pt x="1243" y="5134"/>
                  <a:pt x="1226" y="5174"/>
                  <a:pt x="1209" y="5208"/>
                </a:cubicBezTo>
                <a:lnTo>
                  <a:pt x="1203" y="5208"/>
                </a:lnTo>
                <a:cubicBezTo>
                  <a:pt x="1215" y="5168"/>
                  <a:pt x="1237" y="5134"/>
                  <a:pt x="1260" y="5094"/>
                </a:cubicBezTo>
                <a:close/>
                <a:moveTo>
                  <a:pt x="16778" y="5043"/>
                </a:moveTo>
                <a:cubicBezTo>
                  <a:pt x="16789" y="5077"/>
                  <a:pt x="16806" y="5112"/>
                  <a:pt x="16835" y="5129"/>
                </a:cubicBezTo>
                <a:cubicBezTo>
                  <a:pt x="16852" y="5157"/>
                  <a:pt x="16863" y="5180"/>
                  <a:pt x="16880" y="5208"/>
                </a:cubicBezTo>
                <a:cubicBezTo>
                  <a:pt x="16880" y="5214"/>
                  <a:pt x="16874" y="5219"/>
                  <a:pt x="16874" y="5225"/>
                </a:cubicBezTo>
                <a:cubicBezTo>
                  <a:pt x="16835" y="5168"/>
                  <a:pt x="16801" y="5112"/>
                  <a:pt x="16767" y="5049"/>
                </a:cubicBezTo>
                <a:cubicBezTo>
                  <a:pt x="16767" y="5049"/>
                  <a:pt x="16778" y="5049"/>
                  <a:pt x="16778" y="5043"/>
                </a:cubicBezTo>
                <a:close/>
                <a:moveTo>
                  <a:pt x="17207" y="5187"/>
                </a:moveTo>
                <a:cubicBezTo>
                  <a:pt x="17225" y="5187"/>
                  <a:pt x="17252" y="5219"/>
                  <a:pt x="17221" y="5231"/>
                </a:cubicBezTo>
                <a:cubicBezTo>
                  <a:pt x="17215" y="5225"/>
                  <a:pt x="17203" y="5214"/>
                  <a:pt x="17192" y="5208"/>
                </a:cubicBezTo>
                <a:cubicBezTo>
                  <a:pt x="17192" y="5193"/>
                  <a:pt x="17199" y="5187"/>
                  <a:pt x="17207" y="5187"/>
                </a:cubicBezTo>
                <a:close/>
                <a:moveTo>
                  <a:pt x="16897" y="5248"/>
                </a:moveTo>
                <a:cubicBezTo>
                  <a:pt x="16908" y="5265"/>
                  <a:pt x="16914" y="5276"/>
                  <a:pt x="16925" y="5293"/>
                </a:cubicBezTo>
                <a:cubicBezTo>
                  <a:pt x="16920" y="5299"/>
                  <a:pt x="16920" y="5304"/>
                  <a:pt x="16920" y="5310"/>
                </a:cubicBezTo>
                <a:cubicBezTo>
                  <a:pt x="16908" y="5299"/>
                  <a:pt x="16903" y="5287"/>
                  <a:pt x="16897" y="5270"/>
                </a:cubicBezTo>
                <a:lnTo>
                  <a:pt x="16897" y="5248"/>
                </a:lnTo>
                <a:close/>
                <a:moveTo>
                  <a:pt x="17561" y="5338"/>
                </a:moveTo>
                <a:cubicBezTo>
                  <a:pt x="17567" y="5338"/>
                  <a:pt x="17584" y="5350"/>
                  <a:pt x="17589" y="5355"/>
                </a:cubicBezTo>
                <a:cubicBezTo>
                  <a:pt x="17588" y="5366"/>
                  <a:pt x="17581" y="5370"/>
                  <a:pt x="17574" y="5370"/>
                </a:cubicBezTo>
                <a:cubicBezTo>
                  <a:pt x="17557" y="5370"/>
                  <a:pt x="17537" y="5350"/>
                  <a:pt x="17561" y="5338"/>
                </a:cubicBezTo>
                <a:close/>
                <a:moveTo>
                  <a:pt x="16948" y="5333"/>
                </a:moveTo>
                <a:cubicBezTo>
                  <a:pt x="16948" y="5344"/>
                  <a:pt x="16954" y="5355"/>
                  <a:pt x="16960" y="5367"/>
                </a:cubicBezTo>
                <a:lnTo>
                  <a:pt x="16954" y="5378"/>
                </a:lnTo>
                <a:lnTo>
                  <a:pt x="16954" y="5373"/>
                </a:lnTo>
                <a:lnTo>
                  <a:pt x="16948" y="5373"/>
                </a:lnTo>
                <a:cubicBezTo>
                  <a:pt x="16942" y="5361"/>
                  <a:pt x="16931" y="5344"/>
                  <a:pt x="16925" y="5333"/>
                </a:cubicBezTo>
                <a:close/>
                <a:moveTo>
                  <a:pt x="17260" y="5236"/>
                </a:moveTo>
                <a:cubicBezTo>
                  <a:pt x="17294" y="5293"/>
                  <a:pt x="17323" y="5350"/>
                  <a:pt x="17345" y="5407"/>
                </a:cubicBezTo>
                <a:cubicBezTo>
                  <a:pt x="17283" y="5378"/>
                  <a:pt x="17255" y="5310"/>
                  <a:pt x="17215" y="5259"/>
                </a:cubicBezTo>
                <a:cubicBezTo>
                  <a:pt x="17226" y="5253"/>
                  <a:pt x="17243" y="5242"/>
                  <a:pt x="17260" y="5236"/>
                </a:cubicBezTo>
                <a:close/>
                <a:moveTo>
                  <a:pt x="2196" y="5129"/>
                </a:moveTo>
                <a:lnTo>
                  <a:pt x="2196" y="5129"/>
                </a:lnTo>
                <a:cubicBezTo>
                  <a:pt x="2191" y="5163"/>
                  <a:pt x="2168" y="5191"/>
                  <a:pt x="2162" y="5219"/>
                </a:cubicBezTo>
                <a:cubicBezTo>
                  <a:pt x="2145" y="5248"/>
                  <a:pt x="2128" y="5276"/>
                  <a:pt x="2105" y="5310"/>
                </a:cubicBezTo>
                <a:cubicBezTo>
                  <a:pt x="2094" y="5321"/>
                  <a:pt x="2088" y="5338"/>
                  <a:pt x="2077" y="5355"/>
                </a:cubicBezTo>
                <a:cubicBezTo>
                  <a:pt x="2066" y="5378"/>
                  <a:pt x="2054" y="5395"/>
                  <a:pt x="2043" y="5418"/>
                </a:cubicBezTo>
                <a:cubicBezTo>
                  <a:pt x="2049" y="5373"/>
                  <a:pt x="2060" y="5327"/>
                  <a:pt x="2100" y="5304"/>
                </a:cubicBezTo>
                <a:cubicBezTo>
                  <a:pt x="2100" y="5299"/>
                  <a:pt x="2100" y="5282"/>
                  <a:pt x="2100" y="5276"/>
                </a:cubicBezTo>
                <a:cubicBezTo>
                  <a:pt x="2117" y="5253"/>
                  <a:pt x="2140" y="5236"/>
                  <a:pt x="2134" y="5214"/>
                </a:cubicBezTo>
                <a:cubicBezTo>
                  <a:pt x="2157" y="5197"/>
                  <a:pt x="2174" y="5174"/>
                  <a:pt x="2168" y="5146"/>
                </a:cubicBezTo>
                <a:cubicBezTo>
                  <a:pt x="2174" y="5146"/>
                  <a:pt x="2191" y="5134"/>
                  <a:pt x="2196" y="5129"/>
                </a:cubicBezTo>
                <a:close/>
                <a:moveTo>
                  <a:pt x="17343" y="5410"/>
                </a:moveTo>
                <a:cubicBezTo>
                  <a:pt x="17352" y="5410"/>
                  <a:pt x="17360" y="5414"/>
                  <a:pt x="17362" y="5424"/>
                </a:cubicBezTo>
                <a:cubicBezTo>
                  <a:pt x="17366" y="5440"/>
                  <a:pt x="17351" y="5451"/>
                  <a:pt x="17338" y="5451"/>
                </a:cubicBezTo>
                <a:cubicBezTo>
                  <a:pt x="17330" y="5451"/>
                  <a:pt x="17323" y="5446"/>
                  <a:pt x="17323" y="5435"/>
                </a:cubicBezTo>
                <a:cubicBezTo>
                  <a:pt x="17319" y="5418"/>
                  <a:pt x="17331" y="5410"/>
                  <a:pt x="17343" y="5410"/>
                </a:cubicBezTo>
                <a:close/>
                <a:moveTo>
                  <a:pt x="16994" y="5424"/>
                </a:moveTo>
                <a:cubicBezTo>
                  <a:pt x="16999" y="5435"/>
                  <a:pt x="16999" y="5441"/>
                  <a:pt x="17005" y="5452"/>
                </a:cubicBezTo>
                <a:cubicBezTo>
                  <a:pt x="16999" y="5452"/>
                  <a:pt x="16994" y="5446"/>
                  <a:pt x="16988" y="5446"/>
                </a:cubicBezTo>
                <a:cubicBezTo>
                  <a:pt x="16988" y="5441"/>
                  <a:pt x="16988" y="5435"/>
                  <a:pt x="16994" y="5424"/>
                </a:cubicBezTo>
                <a:close/>
                <a:moveTo>
                  <a:pt x="17374" y="5480"/>
                </a:moveTo>
                <a:cubicBezTo>
                  <a:pt x="17381" y="5480"/>
                  <a:pt x="17388" y="5485"/>
                  <a:pt x="17391" y="5497"/>
                </a:cubicBezTo>
                <a:cubicBezTo>
                  <a:pt x="17383" y="5505"/>
                  <a:pt x="17376" y="5509"/>
                  <a:pt x="17370" y="5509"/>
                </a:cubicBezTo>
                <a:cubicBezTo>
                  <a:pt x="17363" y="5509"/>
                  <a:pt x="17357" y="5504"/>
                  <a:pt x="17351" y="5492"/>
                </a:cubicBezTo>
                <a:cubicBezTo>
                  <a:pt x="17359" y="5484"/>
                  <a:pt x="17367" y="5480"/>
                  <a:pt x="17374" y="5480"/>
                </a:cubicBezTo>
                <a:close/>
                <a:moveTo>
                  <a:pt x="17016" y="5469"/>
                </a:moveTo>
                <a:cubicBezTo>
                  <a:pt x="17022" y="5480"/>
                  <a:pt x="17028" y="5497"/>
                  <a:pt x="17039" y="5509"/>
                </a:cubicBezTo>
                <a:cubicBezTo>
                  <a:pt x="17033" y="5509"/>
                  <a:pt x="17022" y="5514"/>
                  <a:pt x="17022" y="5514"/>
                </a:cubicBezTo>
                <a:cubicBezTo>
                  <a:pt x="17016" y="5503"/>
                  <a:pt x="17011" y="5497"/>
                  <a:pt x="17005" y="5486"/>
                </a:cubicBezTo>
                <a:cubicBezTo>
                  <a:pt x="17011" y="5480"/>
                  <a:pt x="17011" y="5475"/>
                  <a:pt x="17016" y="5469"/>
                </a:cubicBezTo>
                <a:close/>
                <a:moveTo>
                  <a:pt x="16728" y="5450"/>
                </a:moveTo>
                <a:cubicBezTo>
                  <a:pt x="16745" y="5450"/>
                  <a:pt x="16781" y="5507"/>
                  <a:pt x="16750" y="5520"/>
                </a:cubicBezTo>
                <a:cubicBezTo>
                  <a:pt x="16738" y="5503"/>
                  <a:pt x="16733" y="5480"/>
                  <a:pt x="16721" y="5463"/>
                </a:cubicBezTo>
                <a:cubicBezTo>
                  <a:pt x="16721" y="5454"/>
                  <a:pt x="16724" y="5450"/>
                  <a:pt x="16728" y="5450"/>
                </a:cubicBezTo>
                <a:close/>
                <a:moveTo>
                  <a:pt x="17516" y="5367"/>
                </a:moveTo>
                <a:cubicBezTo>
                  <a:pt x="17538" y="5367"/>
                  <a:pt x="17550" y="5384"/>
                  <a:pt x="17567" y="5395"/>
                </a:cubicBezTo>
                <a:cubicBezTo>
                  <a:pt x="17572" y="5395"/>
                  <a:pt x="17584" y="5390"/>
                  <a:pt x="17589" y="5390"/>
                </a:cubicBezTo>
                <a:cubicBezTo>
                  <a:pt x="17595" y="5441"/>
                  <a:pt x="17635" y="5492"/>
                  <a:pt x="17640" y="5537"/>
                </a:cubicBezTo>
                <a:cubicBezTo>
                  <a:pt x="17635" y="5538"/>
                  <a:pt x="17630" y="5539"/>
                  <a:pt x="17625" y="5539"/>
                </a:cubicBezTo>
                <a:cubicBezTo>
                  <a:pt x="17610" y="5539"/>
                  <a:pt x="17599" y="5532"/>
                  <a:pt x="17595" y="5514"/>
                </a:cubicBezTo>
                <a:cubicBezTo>
                  <a:pt x="17567" y="5469"/>
                  <a:pt x="17550" y="5418"/>
                  <a:pt x="17516" y="5367"/>
                </a:cubicBezTo>
                <a:close/>
                <a:moveTo>
                  <a:pt x="1061" y="5537"/>
                </a:moveTo>
                <a:cubicBezTo>
                  <a:pt x="1061" y="5543"/>
                  <a:pt x="1056" y="5548"/>
                  <a:pt x="1056" y="5548"/>
                </a:cubicBezTo>
                <a:cubicBezTo>
                  <a:pt x="1056" y="5543"/>
                  <a:pt x="1056" y="5537"/>
                  <a:pt x="1050" y="5537"/>
                </a:cubicBezTo>
                <a:close/>
                <a:moveTo>
                  <a:pt x="16647" y="4158"/>
                </a:moveTo>
                <a:lnTo>
                  <a:pt x="16647" y="4158"/>
                </a:lnTo>
                <a:cubicBezTo>
                  <a:pt x="16727" y="4221"/>
                  <a:pt x="16761" y="4317"/>
                  <a:pt x="16823" y="4397"/>
                </a:cubicBezTo>
                <a:lnTo>
                  <a:pt x="16846" y="4385"/>
                </a:lnTo>
                <a:lnTo>
                  <a:pt x="16846" y="4385"/>
                </a:lnTo>
                <a:cubicBezTo>
                  <a:pt x="16840" y="4391"/>
                  <a:pt x="16829" y="4408"/>
                  <a:pt x="16818" y="4414"/>
                </a:cubicBezTo>
                <a:cubicBezTo>
                  <a:pt x="16835" y="4425"/>
                  <a:pt x="16857" y="4436"/>
                  <a:pt x="16869" y="4442"/>
                </a:cubicBezTo>
                <a:cubicBezTo>
                  <a:pt x="16869" y="4453"/>
                  <a:pt x="16880" y="4476"/>
                  <a:pt x="16880" y="4482"/>
                </a:cubicBezTo>
                <a:cubicBezTo>
                  <a:pt x="16891" y="4487"/>
                  <a:pt x="16908" y="4493"/>
                  <a:pt x="16914" y="4499"/>
                </a:cubicBezTo>
                <a:cubicBezTo>
                  <a:pt x="16914" y="4504"/>
                  <a:pt x="16914" y="4521"/>
                  <a:pt x="16914" y="4527"/>
                </a:cubicBezTo>
                <a:cubicBezTo>
                  <a:pt x="17079" y="4743"/>
                  <a:pt x="17181" y="4998"/>
                  <a:pt x="17334" y="5219"/>
                </a:cubicBezTo>
                <a:cubicBezTo>
                  <a:pt x="17368" y="5344"/>
                  <a:pt x="17459" y="5446"/>
                  <a:pt x="17493" y="5571"/>
                </a:cubicBezTo>
                <a:cubicBezTo>
                  <a:pt x="17408" y="5452"/>
                  <a:pt x="17345" y="5316"/>
                  <a:pt x="17272" y="5185"/>
                </a:cubicBezTo>
                <a:lnTo>
                  <a:pt x="17272" y="5191"/>
                </a:lnTo>
                <a:cubicBezTo>
                  <a:pt x="17255" y="5163"/>
                  <a:pt x="17255" y="5123"/>
                  <a:pt x="17221" y="5117"/>
                </a:cubicBezTo>
                <a:cubicBezTo>
                  <a:pt x="17221" y="5129"/>
                  <a:pt x="17215" y="5151"/>
                  <a:pt x="17215" y="5163"/>
                </a:cubicBezTo>
                <a:cubicBezTo>
                  <a:pt x="17198" y="5163"/>
                  <a:pt x="17169" y="5168"/>
                  <a:pt x="17152" y="5168"/>
                </a:cubicBezTo>
                <a:cubicBezTo>
                  <a:pt x="17158" y="5151"/>
                  <a:pt x="17158" y="5134"/>
                  <a:pt x="17164" y="5117"/>
                </a:cubicBezTo>
                <a:cubicBezTo>
                  <a:pt x="17186" y="5117"/>
                  <a:pt x="17203" y="5106"/>
                  <a:pt x="17209" y="5077"/>
                </a:cubicBezTo>
                <a:cubicBezTo>
                  <a:pt x="17192" y="5009"/>
                  <a:pt x="17130" y="4953"/>
                  <a:pt x="17096" y="4885"/>
                </a:cubicBezTo>
                <a:cubicBezTo>
                  <a:pt x="17079" y="4845"/>
                  <a:pt x="17062" y="4794"/>
                  <a:pt x="17016" y="4782"/>
                </a:cubicBezTo>
                <a:lnTo>
                  <a:pt x="17016" y="4782"/>
                </a:lnTo>
                <a:cubicBezTo>
                  <a:pt x="17016" y="4816"/>
                  <a:pt x="17033" y="4856"/>
                  <a:pt x="17067" y="4879"/>
                </a:cubicBezTo>
                <a:cubicBezTo>
                  <a:pt x="17073" y="4913"/>
                  <a:pt x="17135" y="4958"/>
                  <a:pt x="17090" y="4981"/>
                </a:cubicBezTo>
                <a:cubicBezTo>
                  <a:pt x="17073" y="4953"/>
                  <a:pt x="17056" y="4941"/>
                  <a:pt x="17028" y="4941"/>
                </a:cubicBezTo>
                <a:cubicBezTo>
                  <a:pt x="17033" y="4936"/>
                  <a:pt x="17045" y="4919"/>
                  <a:pt x="17056" y="4913"/>
                </a:cubicBezTo>
                <a:cubicBezTo>
                  <a:pt x="17045" y="4907"/>
                  <a:pt x="17016" y="4902"/>
                  <a:pt x="17005" y="4896"/>
                </a:cubicBezTo>
                <a:cubicBezTo>
                  <a:pt x="16994" y="4879"/>
                  <a:pt x="16982" y="4862"/>
                  <a:pt x="16971" y="4845"/>
                </a:cubicBezTo>
                <a:cubicBezTo>
                  <a:pt x="16988" y="4845"/>
                  <a:pt x="17011" y="4839"/>
                  <a:pt x="17022" y="4839"/>
                </a:cubicBezTo>
                <a:cubicBezTo>
                  <a:pt x="16999" y="4828"/>
                  <a:pt x="16977" y="4822"/>
                  <a:pt x="16948" y="4811"/>
                </a:cubicBezTo>
                <a:cubicBezTo>
                  <a:pt x="16954" y="4811"/>
                  <a:pt x="16971" y="4799"/>
                  <a:pt x="16977" y="4794"/>
                </a:cubicBezTo>
                <a:cubicBezTo>
                  <a:pt x="16937" y="4743"/>
                  <a:pt x="16903" y="4686"/>
                  <a:pt x="16863" y="4635"/>
                </a:cubicBezTo>
                <a:cubicBezTo>
                  <a:pt x="16818" y="4618"/>
                  <a:pt x="16823" y="4561"/>
                  <a:pt x="16812" y="4521"/>
                </a:cubicBezTo>
                <a:lnTo>
                  <a:pt x="16812" y="4521"/>
                </a:lnTo>
                <a:cubicBezTo>
                  <a:pt x="16903" y="4567"/>
                  <a:pt x="16931" y="4675"/>
                  <a:pt x="16988" y="4754"/>
                </a:cubicBezTo>
                <a:cubicBezTo>
                  <a:pt x="16988" y="4764"/>
                  <a:pt x="16994" y="4767"/>
                  <a:pt x="17001" y="4767"/>
                </a:cubicBezTo>
                <a:cubicBezTo>
                  <a:pt x="17020" y="4767"/>
                  <a:pt x="17049" y="4744"/>
                  <a:pt x="17016" y="4731"/>
                </a:cubicBezTo>
                <a:cubicBezTo>
                  <a:pt x="16925" y="4595"/>
                  <a:pt x="16840" y="4448"/>
                  <a:pt x="16744" y="4312"/>
                </a:cubicBezTo>
                <a:cubicBezTo>
                  <a:pt x="16710" y="4260"/>
                  <a:pt x="16676" y="4215"/>
                  <a:pt x="16647" y="4158"/>
                </a:cubicBezTo>
                <a:close/>
                <a:moveTo>
                  <a:pt x="17606" y="5548"/>
                </a:moveTo>
                <a:cubicBezTo>
                  <a:pt x="17618" y="5548"/>
                  <a:pt x="17646" y="5554"/>
                  <a:pt x="17657" y="5554"/>
                </a:cubicBezTo>
                <a:cubicBezTo>
                  <a:pt x="17674" y="5571"/>
                  <a:pt x="17680" y="5594"/>
                  <a:pt x="17674" y="5616"/>
                </a:cubicBezTo>
                <a:cubicBezTo>
                  <a:pt x="17660" y="5625"/>
                  <a:pt x="17645" y="5628"/>
                  <a:pt x="17629" y="5628"/>
                </a:cubicBezTo>
                <a:cubicBezTo>
                  <a:pt x="17613" y="5628"/>
                  <a:pt x="17598" y="5625"/>
                  <a:pt x="17584" y="5622"/>
                </a:cubicBezTo>
                <a:cubicBezTo>
                  <a:pt x="17595" y="5616"/>
                  <a:pt x="17629" y="5616"/>
                  <a:pt x="17640" y="5611"/>
                </a:cubicBezTo>
                <a:cubicBezTo>
                  <a:pt x="17629" y="5594"/>
                  <a:pt x="17618" y="5571"/>
                  <a:pt x="17606" y="5548"/>
                </a:cubicBezTo>
                <a:close/>
                <a:moveTo>
                  <a:pt x="17525" y="5633"/>
                </a:moveTo>
                <a:cubicBezTo>
                  <a:pt x="17529" y="5633"/>
                  <a:pt x="17533" y="5635"/>
                  <a:pt x="17538" y="5639"/>
                </a:cubicBezTo>
                <a:cubicBezTo>
                  <a:pt x="17552" y="5648"/>
                  <a:pt x="17551" y="5679"/>
                  <a:pt x="17538" y="5679"/>
                </a:cubicBezTo>
                <a:cubicBezTo>
                  <a:pt x="17535" y="5679"/>
                  <a:pt x="17531" y="5678"/>
                  <a:pt x="17527" y="5673"/>
                </a:cubicBezTo>
                <a:cubicBezTo>
                  <a:pt x="17508" y="5669"/>
                  <a:pt x="17509" y="5633"/>
                  <a:pt x="17525" y="5633"/>
                </a:cubicBezTo>
                <a:close/>
                <a:moveTo>
                  <a:pt x="17028" y="5526"/>
                </a:moveTo>
                <a:lnTo>
                  <a:pt x="17028" y="5526"/>
                </a:lnTo>
                <a:cubicBezTo>
                  <a:pt x="17084" y="5565"/>
                  <a:pt x="17096" y="5645"/>
                  <a:pt x="17135" y="5702"/>
                </a:cubicBezTo>
                <a:lnTo>
                  <a:pt x="17118" y="5707"/>
                </a:lnTo>
                <a:cubicBezTo>
                  <a:pt x="17090" y="5645"/>
                  <a:pt x="17062" y="5582"/>
                  <a:pt x="17028" y="5526"/>
                </a:cubicBezTo>
                <a:close/>
                <a:moveTo>
                  <a:pt x="1451" y="5986"/>
                </a:moveTo>
                <a:cubicBezTo>
                  <a:pt x="1455" y="5986"/>
                  <a:pt x="1460" y="5988"/>
                  <a:pt x="1464" y="5991"/>
                </a:cubicBezTo>
                <a:cubicBezTo>
                  <a:pt x="1479" y="6010"/>
                  <a:pt x="1457" y="6033"/>
                  <a:pt x="1439" y="6033"/>
                </a:cubicBezTo>
                <a:cubicBezTo>
                  <a:pt x="1436" y="6033"/>
                  <a:pt x="1433" y="6032"/>
                  <a:pt x="1430" y="6031"/>
                </a:cubicBezTo>
                <a:cubicBezTo>
                  <a:pt x="1412" y="6012"/>
                  <a:pt x="1431" y="5986"/>
                  <a:pt x="1451" y="5986"/>
                </a:cubicBezTo>
                <a:close/>
                <a:moveTo>
                  <a:pt x="17572" y="5900"/>
                </a:moveTo>
                <a:lnTo>
                  <a:pt x="17572" y="5900"/>
                </a:lnTo>
                <a:cubicBezTo>
                  <a:pt x="17589" y="5929"/>
                  <a:pt x="17606" y="5963"/>
                  <a:pt x="17623" y="5991"/>
                </a:cubicBezTo>
                <a:cubicBezTo>
                  <a:pt x="17623" y="6008"/>
                  <a:pt x="17618" y="6025"/>
                  <a:pt x="17618" y="6042"/>
                </a:cubicBezTo>
                <a:cubicBezTo>
                  <a:pt x="17601" y="5997"/>
                  <a:pt x="17584" y="5951"/>
                  <a:pt x="17572" y="5900"/>
                </a:cubicBezTo>
                <a:close/>
                <a:moveTo>
                  <a:pt x="17937" y="6265"/>
                </a:moveTo>
                <a:cubicBezTo>
                  <a:pt x="17938" y="6266"/>
                  <a:pt x="17940" y="6268"/>
                  <a:pt x="17941" y="6269"/>
                </a:cubicBezTo>
                <a:cubicBezTo>
                  <a:pt x="17940" y="6268"/>
                  <a:pt x="17938" y="6266"/>
                  <a:pt x="17937" y="6265"/>
                </a:cubicBezTo>
                <a:close/>
                <a:moveTo>
                  <a:pt x="786" y="6307"/>
                </a:moveTo>
                <a:cubicBezTo>
                  <a:pt x="789" y="6307"/>
                  <a:pt x="792" y="6307"/>
                  <a:pt x="795" y="6309"/>
                </a:cubicBezTo>
                <a:cubicBezTo>
                  <a:pt x="810" y="6319"/>
                  <a:pt x="803" y="6356"/>
                  <a:pt x="781" y="6356"/>
                </a:cubicBezTo>
                <a:cubicBezTo>
                  <a:pt x="778" y="6356"/>
                  <a:pt x="775" y="6355"/>
                  <a:pt x="772" y="6354"/>
                </a:cubicBezTo>
                <a:cubicBezTo>
                  <a:pt x="752" y="6344"/>
                  <a:pt x="763" y="6307"/>
                  <a:pt x="786" y="6307"/>
                </a:cubicBezTo>
                <a:close/>
                <a:moveTo>
                  <a:pt x="17691" y="6161"/>
                </a:moveTo>
                <a:cubicBezTo>
                  <a:pt x="17714" y="6241"/>
                  <a:pt x="17754" y="6309"/>
                  <a:pt x="17777" y="6388"/>
                </a:cubicBezTo>
                <a:cubicBezTo>
                  <a:pt x="17754" y="6388"/>
                  <a:pt x="17742" y="6365"/>
                  <a:pt x="17731" y="6348"/>
                </a:cubicBezTo>
                <a:lnTo>
                  <a:pt x="17697" y="6348"/>
                </a:lnTo>
                <a:cubicBezTo>
                  <a:pt x="17703" y="6337"/>
                  <a:pt x="17714" y="6314"/>
                  <a:pt x="17720" y="6303"/>
                </a:cubicBezTo>
                <a:cubicBezTo>
                  <a:pt x="17708" y="6303"/>
                  <a:pt x="17697" y="6309"/>
                  <a:pt x="17686" y="6309"/>
                </a:cubicBezTo>
                <a:cubicBezTo>
                  <a:pt x="17716" y="6274"/>
                  <a:pt x="17708" y="6250"/>
                  <a:pt x="17688" y="6250"/>
                </a:cubicBezTo>
                <a:cubicBezTo>
                  <a:pt x="17678" y="6250"/>
                  <a:pt x="17665" y="6256"/>
                  <a:pt x="17652" y="6269"/>
                </a:cubicBezTo>
                <a:cubicBezTo>
                  <a:pt x="17646" y="6258"/>
                  <a:pt x="17640" y="6241"/>
                  <a:pt x="17640" y="6235"/>
                </a:cubicBezTo>
                <a:cubicBezTo>
                  <a:pt x="17657" y="6235"/>
                  <a:pt x="17680" y="6229"/>
                  <a:pt x="17697" y="6229"/>
                </a:cubicBezTo>
                <a:cubicBezTo>
                  <a:pt x="17686" y="6207"/>
                  <a:pt x="17686" y="6184"/>
                  <a:pt x="17691" y="6161"/>
                </a:cubicBezTo>
                <a:close/>
                <a:moveTo>
                  <a:pt x="1669" y="6116"/>
                </a:moveTo>
                <a:cubicBezTo>
                  <a:pt x="1674" y="6116"/>
                  <a:pt x="1680" y="6121"/>
                  <a:pt x="1686" y="6121"/>
                </a:cubicBezTo>
                <a:cubicBezTo>
                  <a:pt x="1646" y="6212"/>
                  <a:pt x="1606" y="6303"/>
                  <a:pt x="1566" y="6394"/>
                </a:cubicBezTo>
                <a:cubicBezTo>
                  <a:pt x="1589" y="6331"/>
                  <a:pt x="1606" y="6263"/>
                  <a:pt x="1646" y="6207"/>
                </a:cubicBezTo>
                <a:lnTo>
                  <a:pt x="1606" y="6207"/>
                </a:lnTo>
                <a:cubicBezTo>
                  <a:pt x="1618" y="6201"/>
                  <a:pt x="1635" y="6195"/>
                  <a:pt x="1652" y="6190"/>
                </a:cubicBezTo>
                <a:cubicBezTo>
                  <a:pt x="1657" y="6161"/>
                  <a:pt x="1663" y="6138"/>
                  <a:pt x="1669" y="6116"/>
                </a:cubicBezTo>
                <a:close/>
                <a:moveTo>
                  <a:pt x="1010" y="5588"/>
                </a:moveTo>
                <a:lnTo>
                  <a:pt x="1010" y="5588"/>
                </a:lnTo>
                <a:cubicBezTo>
                  <a:pt x="999" y="5628"/>
                  <a:pt x="988" y="5668"/>
                  <a:pt x="971" y="5713"/>
                </a:cubicBezTo>
                <a:lnTo>
                  <a:pt x="976" y="5713"/>
                </a:lnTo>
                <a:cubicBezTo>
                  <a:pt x="948" y="5781"/>
                  <a:pt x="925" y="5849"/>
                  <a:pt x="886" y="5912"/>
                </a:cubicBezTo>
                <a:lnTo>
                  <a:pt x="914" y="5934"/>
                </a:lnTo>
                <a:cubicBezTo>
                  <a:pt x="920" y="5917"/>
                  <a:pt x="937" y="5889"/>
                  <a:pt x="948" y="5872"/>
                </a:cubicBezTo>
                <a:lnTo>
                  <a:pt x="982" y="5860"/>
                </a:lnTo>
                <a:lnTo>
                  <a:pt x="982" y="5889"/>
                </a:lnTo>
                <a:lnTo>
                  <a:pt x="937" y="5894"/>
                </a:lnTo>
                <a:cubicBezTo>
                  <a:pt x="937" y="5929"/>
                  <a:pt x="931" y="5963"/>
                  <a:pt x="931" y="5997"/>
                </a:cubicBezTo>
                <a:cubicBezTo>
                  <a:pt x="886" y="6025"/>
                  <a:pt x="874" y="6070"/>
                  <a:pt x="869" y="6121"/>
                </a:cubicBezTo>
                <a:cubicBezTo>
                  <a:pt x="874" y="6173"/>
                  <a:pt x="812" y="6218"/>
                  <a:pt x="835" y="6275"/>
                </a:cubicBezTo>
                <a:cubicBezTo>
                  <a:pt x="812" y="6263"/>
                  <a:pt x="789" y="6258"/>
                  <a:pt x="766" y="6252"/>
                </a:cubicBezTo>
                <a:cubicBezTo>
                  <a:pt x="744" y="6297"/>
                  <a:pt x="721" y="6348"/>
                  <a:pt x="715" y="6405"/>
                </a:cubicBezTo>
                <a:cubicBezTo>
                  <a:pt x="698" y="6428"/>
                  <a:pt x="681" y="6445"/>
                  <a:pt x="670" y="6468"/>
                </a:cubicBezTo>
                <a:cubicBezTo>
                  <a:pt x="710" y="6348"/>
                  <a:pt x="732" y="6224"/>
                  <a:pt x="801" y="6116"/>
                </a:cubicBezTo>
                <a:lnTo>
                  <a:pt x="801" y="6116"/>
                </a:lnTo>
                <a:cubicBezTo>
                  <a:pt x="789" y="6155"/>
                  <a:pt x="778" y="6195"/>
                  <a:pt x="766" y="6241"/>
                </a:cubicBezTo>
                <a:cubicBezTo>
                  <a:pt x="778" y="6241"/>
                  <a:pt x="801" y="6246"/>
                  <a:pt x="812" y="6246"/>
                </a:cubicBezTo>
                <a:cubicBezTo>
                  <a:pt x="818" y="6155"/>
                  <a:pt x="874" y="6076"/>
                  <a:pt x="886" y="5985"/>
                </a:cubicBezTo>
                <a:lnTo>
                  <a:pt x="886" y="5985"/>
                </a:lnTo>
                <a:cubicBezTo>
                  <a:pt x="835" y="6014"/>
                  <a:pt x="823" y="6076"/>
                  <a:pt x="789" y="6121"/>
                </a:cubicBezTo>
                <a:cubicBezTo>
                  <a:pt x="829" y="5974"/>
                  <a:pt x="891" y="5826"/>
                  <a:pt x="959" y="5685"/>
                </a:cubicBezTo>
                <a:cubicBezTo>
                  <a:pt x="965" y="5685"/>
                  <a:pt x="965" y="5685"/>
                  <a:pt x="965" y="5679"/>
                </a:cubicBezTo>
                <a:cubicBezTo>
                  <a:pt x="971" y="5679"/>
                  <a:pt x="971" y="5673"/>
                  <a:pt x="971" y="5668"/>
                </a:cubicBezTo>
                <a:cubicBezTo>
                  <a:pt x="982" y="5639"/>
                  <a:pt x="999" y="5616"/>
                  <a:pt x="1010" y="5588"/>
                </a:cubicBezTo>
                <a:close/>
                <a:moveTo>
                  <a:pt x="17731" y="6405"/>
                </a:moveTo>
                <a:cubicBezTo>
                  <a:pt x="17771" y="6405"/>
                  <a:pt x="17794" y="6422"/>
                  <a:pt x="17794" y="6462"/>
                </a:cubicBezTo>
                <a:cubicBezTo>
                  <a:pt x="17782" y="6468"/>
                  <a:pt x="17760" y="6473"/>
                  <a:pt x="17748" y="6479"/>
                </a:cubicBezTo>
                <a:cubicBezTo>
                  <a:pt x="17754" y="6473"/>
                  <a:pt x="17771" y="6456"/>
                  <a:pt x="17777" y="6445"/>
                </a:cubicBezTo>
                <a:cubicBezTo>
                  <a:pt x="17765" y="6434"/>
                  <a:pt x="17742" y="6416"/>
                  <a:pt x="17731" y="6405"/>
                </a:cubicBezTo>
                <a:close/>
                <a:moveTo>
                  <a:pt x="17447" y="6473"/>
                </a:moveTo>
                <a:cubicBezTo>
                  <a:pt x="17470" y="6473"/>
                  <a:pt x="17487" y="6536"/>
                  <a:pt x="17459" y="6541"/>
                </a:cubicBezTo>
                <a:cubicBezTo>
                  <a:pt x="17442" y="6530"/>
                  <a:pt x="17436" y="6496"/>
                  <a:pt x="17447" y="6473"/>
                </a:cubicBezTo>
                <a:close/>
                <a:moveTo>
                  <a:pt x="1504" y="6547"/>
                </a:moveTo>
                <a:cubicBezTo>
                  <a:pt x="1504" y="6553"/>
                  <a:pt x="1504" y="6553"/>
                  <a:pt x="1504" y="6553"/>
                </a:cubicBezTo>
                <a:lnTo>
                  <a:pt x="1498" y="6553"/>
                </a:lnTo>
                <a:lnTo>
                  <a:pt x="1498" y="6547"/>
                </a:lnTo>
                <a:close/>
                <a:moveTo>
                  <a:pt x="17828" y="6530"/>
                </a:moveTo>
                <a:cubicBezTo>
                  <a:pt x="17833" y="6570"/>
                  <a:pt x="17839" y="6609"/>
                  <a:pt x="17850" y="6643"/>
                </a:cubicBezTo>
                <a:cubicBezTo>
                  <a:pt x="17833" y="6638"/>
                  <a:pt x="17816" y="6632"/>
                  <a:pt x="17799" y="6626"/>
                </a:cubicBezTo>
                <a:cubicBezTo>
                  <a:pt x="17811" y="6615"/>
                  <a:pt x="17816" y="6604"/>
                  <a:pt x="17828" y="6592"/>
                </a:cubicBezTo>
                <a:cubicBezTo>
                  <a:pt x="17822" y="6575"/>
                  <a:pt x="17811" y="6553"/>
                  <a:pt x="17799" y="6536"/>
                </a:cubicBezTo>
                <a:lnTo>
                  <a:pt x="17828" y="6530"/>
                </a:lnTo>
                <a:close/>
                <a:moveTo>
                  <a:pt x="749" y="6428"/>
                </a:moveTo>
                <a:lnTo>
                  <a:pt x="749" y="6428"/>
                </a:lnTo>
                <a:cubicBezTo>
                  <a:pt x="732" y="6530"/>
                  <a:pt x="681" y="6626"/>
                  <a:pt x="687" y="6734"/>
                </a:cubicBezTo>
                <a:cubicBezTo>
                  <a:pt x="681" y="6729"/>
                  <a:pt x="664" y="6717"/>
                  <a:pt x="659" y="6712"/>
                </a:cubicBezTo>
                <a:cubicBezTo>
                  <a:pt x="687" y="6615"/>
                  <a:pt x="693" y="6507"/>
                  <a:pt x="749" y="6428"/>
                </a:cubicBezTo>
                <a:close/>
                <a:moveTo>
                  <a:pt x="654" y="6762"/>
                </a:moveTo>
                <a:cubicBezTo>
                  <a:pt x="656" y="6762"/>
                  <a:pt x="657" y="6762"/>
                  <a:pt x="659" y="6763"/>
                </a:cubicBezTo>
                <a:cubicBezTo>
                  <a:pt x="676" y="6780"/>
                  <a:pt x="659" y="6814"/>
                  <a:pt x="636" y="6814"/>
                </a:cubicBezTo>
                <a:cubicBezTo>
                  <a:pt x="620" y="6798"/>
                  <a:pt x="634" y="6762"/>
                  <a:pt x="654" y="6762"/>
                </a:cubicBezTo>
                <a:close/>
                <a:moveTo>
                  <a:pt x="17550" y="6780"/>
                </a:moveTo>
                <a:lnTo>
                  <a:pt x="17550" y="6780"/>
                </a:lnTo>
                <a:cubicBezTo>
                  <a:pt x="17572" y="6797"/>
                  <a:pt x="17567" y="6808"/>
                  <a:pt x="17544" y="6814"/>
                </a:cubicBezTo>
                <a:cubicBezTo>
                  <a:pt x="17527" y="6797"/>
                  <a:pt x="17527" y="6785"/>
                  <a:pt x="17550" y="6780"/>
                </a:cubicBezTo>
                <a:close/>
                <a:moveTo>
                  <a:pt x="642" y="6842"/>
                </a:moveTo>
                <a:cubicBezTo>
                  <a:pt x="636" y="6882"/>
                  <a:pt x="625" y="6916"/>
                  <a:pt x="602" y="6944"/>
                </a:cubicBezTo>
                <a:cubicBezTo>
                  <a:pt x="602" y="6910"/>
                  <a:pt x="608" y="6876"/>
                  <a:pt x="613" y="6842"/>
                </a:cubicBezTo>
                <a:close/>
                <a:moveTo>
                  <a:pt x="17550" y="5690"/>
                </a:moveTo>
                <a:lnTo>
                  <a:pt x="17550" y="5690"/>
                </a:lnTo>
                <a:cubicBezTo>
                  <a:pt x="17623" y="5787"/>
                  <a:pt x="17640" y="5929"/>
                  <a:pt x="17725" y="6008"/>
                </a:cubicBezTo>
                <a:cubicBezTo>
                  <a:pt x="17720" y="6014"/>
                  <a:pt x="17708" y="6019"/>
                  <a:pt x="17703" y="6019"/>
                </a:cubicBezTo>
                <a:cubicBezTo>
                  <a:pt x="17816" y="6269"/>
                  <a:pt x="17896" y="6530"/>
                  <a:pt x="17975" y="6791"/>
                </a:cubicBezTo>
                <a:cubicBezTo>
                  <a:pt x="17981" y="6791"/>
                  <a:pt x="17986" y="6785"/>
                  <a:pt x="17992" y="6785"/>
                </a:cubicBezTo>
                <a:cubicBezTo>
                  <a:pt x="17975" y="6859"/>
                  <a:pt x="18021" y="6921"/>
                  <a:pt x="18038" y="6990"/>
                </a:cubicBezTo>
                <a:cubicBezTo>
                  <a:pt x="17998" y="6967"/>
                  <a:pt x="18003" y="6921"/>
                  <a:pt x="17986" y="6882"/>
                </a:cubicBezTo>
                <a:cubicBezTo>
                  <a:pt x="17884" y="6558"/>
                  <a:pt x="17765" y="6235"/>
                  <a:pt x="17640" y="5912"/>
                </a:cubicBezTo>
                <a:cubicBezTo>
                  <a:pt x="17612" y="5838"/>
                  <a:pt x="17567" y="5770"/>
                  <a:pt x="17550" y="5690"/>
                </a:cubicBezTo>
                <a:close/>
                <a:moveTo>
                  <a:pt x="594" y="6970"/>
                </a:moveTo>
                <a:cubicBezTo>
                  <a:pt x="596" y="6970"/>
                  <a:pt x="599" y="6971"/>
                  <a:pt x="602" y="6973"/>
                </a:cubicBezTo>
                <a:cubicBezTo>
                  <a:pt x="622" y="6982"/>
                  <a:pt x="607" y="7014"/>
                  <a:pt x="591" y="7014"/>
                </a:cubicBezTo>
                <a:cubicBezTo>
                  <a:pt x="589" y="7014"/>
                  <a:pt x="587" y="7014"/>
                  <a:pt x="585" y="7012"/>
                </a:cubicBezTo>
                <a:cubicBezTo>
                  <a:pt x="565" y="7002"/>
                  <a:pt x="576" y="6970"/>
                  <a:pt x="594" y="6970"/>
                </a:cubicBezTo>
                <a:close/>
                <a:moveTo>
                  <a:pt x="670" y="6473"/>
                </a:moveTo>
                <a:lnTo>
                  <a:pt x="670" y="6473"/>
                </a:lnTo>
                <a:cubicBezTo>
                  <a:pt x="659" y="6643"/>
                  <a:pt x="579" y="6791"/>
                  <a:pt x="551" y="6955"/>
                </a:cubicBezTo>
                <a:cubicBezTo>
                  <a:pt x="545" y="6995"/>
                  <a:pt x="528" y="7029"/>
                  <a:pt x="505" y="7063"/>
                </a:cubicBezTo>
                <a:cubicBezTo>
                  <a:pt x="545" y="6865"/>
                  <a:pt x="596" y="6666"/>
                  <a:pt x="670" y="6473"/>
                </a:cubicBezTo>
                <a:close/>
                <a:moveTo>
                  <a:pt x="557" y="7092"/>
                </a:moveTo>
                <a:cubicBezTo>
                  <a:pt x="579" y="7097"/>
                  <a:pt x="585" y="7114"/>
                  <a:pt x="562" y="7131"/>
                </a:cubicBezTo>
                <a:cubicBezTo>
                  <a:pt x="540" y="7120"/>
                  <a:pt x="540" y="7109"/>
                  <a:pt x="557" y="7092"/>
                </a:cubicBezTo>
                <a:close/>
                <a:moveTo>
                  <a:pt x="1118" y="7211"/>
                </a:moveTo>
                <a:lnTo>
                  <a:pt x="1118" y="7211"/>
                </a:lnTo>
                <a:cubicBezTo>
                  <a:pt x="1107" y="7245"/>
                  <a:pt x="1096" y="7279"/>
                  <a:pt x="1079" y="7307"/>
                </a:cubicBezTo>
                <a:cubicBezTo>
                  <a:pt x="1079" y="7275"/>
                  <a:pt x="1089" y="7248"/>
                  <a:pt x="1095" y="7216"/>
                </a:cubicBezTo>
                <a:lnTo>
                  <a:pt x="1095" y="7216"/>
                </a:lnTo>
                <a:cubicBezTo>
                  <a:pt x="1104" y="7216"/>
                  <a:pt x="1113" y="7216"/>
                  <a:pt x="1118" y="7211"/>
                </a:cubicBezTo>
                <a:close/>
                <a:moveTo>
                  <a:pt x="18026" y="6995"/>
                </a:moveTo>
                <a:lnTo>
                  <a:pt x="18026" y="6995"/>
                </a:lnTo>
                <a:cubicBezTo>
                  <a:pt x="18083" y="7103"/>
                  <a:pt x="18094" y="7234"/>
                  <a:pt x="18117" y="7353"/>
                </a:cubicBezTo>
                <a:cubicBezTo>
                  <a:pt x="18083" y="7319"/>
                  <a:pt x="18083" y="7268"/>
                  <a:pt x="18066" y="7222"/>
                </a:cubicBezTo>
                <a:lnTo>
                  <a:pt x="18072" y="7222"/>
                </a:lnTo>
                <a:cubicBezTo>
                  <a:pt x="18049" y="7148"/>
                  <a:pt x="18021" y="7075"/>
                  <a:pt x="18026" y="6995"/>
                </a:cubicBezTo>
                <a:close/>
                <a:moveTo>
                  <a:pt x="18116" y="7357"/>
                </a:moveTo>
                <a:cubicBezTo>
                  <a:pt x="18119" y="7357"/>
                  <a:pt x="18124" y="7357"/>
                  <a:pt x="18128" y="7358"/>
                </a:cubicBezTo>
                <a:cubicBezTo>
                  <a:pt x="18138" y="7382"/>
                  <a:pt x="18135" y="7394"/>
                  <a:pt x="18118" y="7394"/>
                </a:cubicBezTo>
                <a:cubicBezTo>
                  <a:pt x="18114" y="7394"/>
                  <a:pt x="18110" y="7393"/>
                  <a:pt x="18106" y="7392"/>
                </a:cubicBezTo>
                <a:cubicBezTo>
                  <a:pt x="18096" y="7369"/>
                  <a:pt x="18099" y="7357"/>
                  <a:pt x="18116" y="7357"/>
                </a:cubicBezTo>
                <a:close/>
                <a:moveTo>
                  <a:pt x="18021" y="7194"/>
                </a:moveTo>
                <a:cubicBezTo>
                  <a:pt x="18043" y="7290"/>
                  <a:pt x="18049" y="7398"/>
                  <a:pt x="18089" y="7495"/>
                </a:cubicBezTo>
                <a:cubicBezTo>
                  <a:pt x="18100" y="7517"/>
                  <a:pt x="18094" y="7540"/>
                  <a:pt x="18083" y="7557"/>
                </a:cubicBezTo>
                <a:lnTo>
                  <a:pt x="18083" y="7563"/>
                </a:lnTo>
                <a:cubicBezTo>
                  <a:pt x="18068" y="7538"/>
                  <a:pt x="18079" y="7466"/>
                  <a:pt x="18045" y="7466"/>
                </a:cubicBezTo>
                <a:cubicBezTo>
                  <a:pt x="18040" y="7466"/>
                  <a:pt x="18034" y="7468"/>
                  <a:pt x="18026" y="7472"/>
                </a:cubicBezTo>
                <a:cubicBezTo>
                  <a:pt x="18038" y="7466"/>
                  <a:pt x="18049" y="7455"/>
                  <a:pt x="18055" y="7449"/>
                </a:cubicBezTo>
                <a:cubicBezTo>
                  <a:pt x="18026" y="7370"/>
                  <a:pt x="18009" y="7279"/>
                  <a:pt x="18021" y="7194"/>
                </a:cubicBezTo>
                <a:close/>
                <a:moveTo>
                  <a:pt x="454" y="7597"/>
                </a:moveTo>
                <a:cubicBezTo>
                  <a:pt x="483" y="7597"/>
                  <a:pt x="471" y="7636"/>
                  <a:pt x="449" y="7642"/>
                </a:cubicBezTo>
                <a:cubicBezTo>
                  <a:pt x="420" y="7642"/>
                  <a:pt x="437" y="7597"/>
                  <a:pt x="454" y="7597"/>
                </a:cubicBezTo>
                <a:close/>
                <a:moveTo>
                  <a:pt x="460" y="7256"/>
                </a:moveTo>
                <a:cubicBezTo>
                  <a:pt x="466" y="7404"/>
                  <a:pt x="420" y="7557"/>
                  <a:pt x="375" y="7693"/>
                </a:cubicBezTo>
                <a:cubicBezTo>
                  <a:pt x="392" y="7546"/>
                  <a:pt x="420" y="7398"/>
                  <a:pt x="460" y="7256"/>
                </a:cubicBezTo>
                <a:close/>
                <a:moveTo>
                  <a:pt x="1016" y="7631"/>
                </a:moveTo>
                <a:cubicBezTo>
                  <a:pt x="1016" y="7682"/>
                  <a:pt x="1033" y="7744"/>
                  <a:pt x="993" y="7778"/>
                </a:cubicBezTo>
                <a:cubicBezTo>
                  <a:pt x="999" y="7727"/>
                  <a:pt x="1005" y="7682"/>
                  <a:pt x="1016" y="7631"/>
                </a:cubicBezTo>
                <a:close/>
                <a:moveTo>
                  <a:pt x="18304" y="7812"/>
                </a:moveTo>
                <a:cubicBezTo>
                  <a:pt x="18304" y="7858"/>
                  <a:pt x="18344" y="7914"/>
                  <a:pt x="18310" y="7954"/>
                </a:cubicBezTo>
                <a:cubicBezTo>
                  <a:pt x="18299" y="7909"/>
                  <a:pt x="18287" y="7863"/>
                  <a:pt x="18276" y="7818"/>
                </a:cubicBezTo>
                <a:cubicBezTo>
                  <a:pt x="18282" y="7818"/>
                  <a:pt x="18299" y="7812"/>
                  <a:pt x="18304" y="7812"/>
                </a:cubicBezTo>
                <a:close/>
                <a:moveTo>
                  <a:pt x="364" y="7699"/>
                </a:moveTo>
                <a:lnTo>
                  <a:pt x="364" y="7699"/>
                </a:lnTo>
                <a:cubicBezTo>
                  <a:pt x="381" y="7812"/>
                  <a:pt x="347" y="7926"/>
                  <a:pt x="330" y="8039"/>
                </a:cubicBezTo>
                <a:cubicBezTo>
                  <a:pt x="324" y="7926"/>
                  <a:pt x="352" y="7812"/>
                  <a:pt x="364" y="7699"/>
                </a:cubicBezTo>
                <a:close/>
                <a:moveTo>
                  <a:pt x="958" y="8117"/>
                </a:moveTo>
                <a:cubicBezTo>
                  <a:pt x="960" y="8117"/>
                  <a:pt x="963" y="8117"/>
                  <a:pt x="965" y="8119"/>
                </a:cubicBezTo>
                <a:cubicBezTo>
                  <a:pt x="986" y="8129"/>
                  <a:pt x="973" y="8170"/>
                  <a:pt x="952" y="8170"/>
                </a:cubicBezTo>
                <a:cubicBezTo>
                  <a:pt x="951" y="8170"/>
                  <a:pt x="949" y="8170"/>
                  <a:pt x="948" y="8170"/>
                </a:cubicBezTo>
                <a:cubicBezTo>
                  <a:pt x="928" y="8155"/>
                  <a:pt x="939" y="8117"/>
                  <a:pt x="958" y="8117"/>
                </a:cubicBezTo>
                <a:close/>
                <a:moveTo>
                  <a:pt x="18134" y="7398"/>
                </a:moveTo>
                <a:lnTo>
                  <a:pt x="18134" y="7398"/>
                </a:lnTo>
                <a:cubicBezTo>
                  <a:pt x="18179" y="7512"/>
                  <a:pt x="18179" y="7631"/>
                  <a:pt x="18208" y="7750"/>
                </a:cubicBezTo>
                <a:lnTo>
                  <a:pt x="18213" y="7750"/>
                </a:lnTo>
                <a:cubicBezTo>
                  <a:pt x="18213" y="7744"/>
                  <a:pt x="18225" y="7738"/>
                  <a:pt x="18230" y="7738"/>
                </a:cubicBezTo>
                <a:cubicBezTo>
                  <a:pt x="18225" y="7750"/>
                  <a:pt x="18219" y="7761"/>
                  <a:pt x="18213" y="7773"/>
                </a:cubicBezTo>
                <a:cubicBezTo>
                  <a:pt x="18242" y="7937"/>
                  <a:pt x="18287" y="8102"/>
                  <a:pt x="18287" y="8277"/>
                </a:cubicBezTo>
                <a:lnTo>
                  <a:pt x="18316" y="8266"/>
                </a:lnTo>
                <a:lnTo>
                  <a:pt x="18316" y="8266"/>
                </a:lnTo>
                <a:cubicBezTo>
                  <a:pt x="18276" y="8323"/>
                  <a:pt x="18316" y="8397"/>
                  <a:pt x="18304" y="8459"/>
                </a:cubicBezTo>
                <a:cubicBezTo>
                  <a:pt x="18276" y="8425"/>
                  <a:pt x="18299" y="8374"/>
                  <a:pt x="18276" y="8334"/>
                </a:cubicBezTo>
                <a:cubicBezTo>
                  <a:pt x="18264" y="8022"/>
                  <a:pt x="18145" y="7704"/>
                  <a:pt x="18134" y="7398"/>
                </a:cubicBezTo>
                <a:close/>
                <a:moveTo>
                  <a:pt x="18219" y="8368"/>
                </a:moveTo>
                <a:cubicBezTo>
                  <a:pt x="18230" y="8419"/>
                  <a:pt x="18242" y="8470"/>
                  <a:pt x="18259" y="8516"/>
                </a:cubicBezTo>
                <a:cubicBezTo>
                  <a:pt x="18242" y="8561"/>
                  <a:pt x="18253" y="8612"/>
                  <a:pt x="18264" y="8658"/>
                </a:cubicBezTo>
                <a:cubicBezTo>
                  <a:pt x="18259" y="8652"/>
                  <a:pt x="18242" y="8646"/>
                  <a:pt x="18236" y="8641"/>
                </a:cubicBezTo>
                <a:cubicBezTo>
                  <a:pt x="18236" y="8624"/>
                  <a:pt x="18242" y="8607"/>
                  <a:pt x="18242" y="8590"/>
                </a:cubicBezTo>
                <a:cubicBezTo>
                  <a:pt x="18230" y="8584"/>
                  <a:pt x="18213" y="8578"/>
                  <a:pt x="18202" y="8573"/>
                </a:cubicBezTo>
                <a:lnTo>
                  <a:pt x="18230" y="8567"/>
                </a:lnTo>
                <a:cubicBezTo>
                  <a:pt x="18219" y="8499"/>
                  <a:pt x="18236" y="8431"/>
                  <a:pt x="18208" y="8368"/>
                </a:cubicBezTo>
                <a:close/>
                <a:moveTo>
                  <a:pt x="18299" y="8465"/>
                </a:moveTo>
                <a:cubicBezTo>
                  <a:pt x="18327" y="8538"/>
                  <a:pt x="18338" y="8629"/>
                  <a:pt x="18327" y="8709"/>
                </a:cubicBezTo>
                <a:lnTo>
                  <a:pt x="18321" y="8709"/>
                </a:lnTo>
                <a:cubicBezTo>
                  <a:pt x="18310" y="8663"/>
                  <a:pt x="18304" y="8618"/>
                  <a:pt x="18316" y="8567"/>
                </a:cubicBezTo>
                <a:cubicBezTo>
                  <a:pt x="18301" y="8552"/>
                  <a:pt x="18290" y="8529"/>
                  <a:pt x="18270" y="8519"/>
                </a:cubicBezTo>
                <a:lnTo>
                  <a:pt x="18270" y="8519"/>
                </a:lnTo>
                <a:cubicBezTo>
                  <a:pt x="18280" y="8521"/>
                  <a:pt x="18290" y="8521"/>
                  <a:pt x="18299" y="8521"/>
                </a:cubicBezTo>
                <a:cubicBezTo>
                  <a:pt x="18299" y="8510"/>
                  <a:pt x="18299" y="8476"/>
                  <a:pt x="18299" y="8465"/>
                </a:cubicBezTo>
                <a:close/>
                <a:moveTo>
                  <a:pt x="18338" y="9004"/>
                </a:moveTo>
                <a:lnTo>
                  <a:pt x="18338" y="9004"/>
                </a:lnTo>
                <a:cubicBezTo>
                  <a:pt x="18367" y="9009"/>
                  <a:pt x="18372" y="9060"/>
                  <a:pt x="18350" y="9072"/>
                </a:cubicBezTo>
                <a:cubicBezTo>
                  <a:pt x="18321" y="9072"/>
                  <a:pt x="18321" y="9021"/>
                  <a:pt x="18338" y="9004"/>
                </a:cubicBezTo>
                <a:close/>
                <a:moveTo>
                  <a:pt x="335" y="8045"/>
                </a:moveTo>
                <a:lnTo>
                  <a:pt x="335" y="8045"/>
                </a:lnTo>
                <a:cubicBezTo>
                  <a:pt x="296" y="8266"/>
                  <a:pt x="301" y="8499"/>
                  <a:pt x="267" y="8726"/>
                </a:cubicBezTo>
                <a:lnTo>
                  <a:pt x="313" y="8754"/>
                </a:lnTo>
                <a:cubicBezTo>
                  <a:pt x="318" y="8731"/>
                  <a:pt x="324" y="8709"/>
                  <a:pt x="330" y="8680"/>
                </a:cubicBezTo>
                <a:lnTo>
                  <a:pt x="341" y="8680"/>
                </a:lnTo>
                <a:cubicBezTo>
                  <a:pt x="341" y="8726"/>
                  <a:pt x="341" y="8771"/>
                  <a:pt x="341" y="8816"/>
                </a:cubicBezTo>
                <a:lnTo>
                  <a:pt x="318" y="8816"/>
                </a:lnTo>
                <a:cubicBezTo>
                  <a:pt x="318" y="8799"/>
                  <a:pt x="318" y="8777"/>
                  <a:pt x="318" y="8754"/>
                </a:cubicBezTo>
                <a:cubicBezTo>
                  <a:pt x="307" y="8754"/>
                  <a:pt x="284" y="8760"/>
                  <a:pt x="273" y="8765"/>
                </a:cubicBezTo>
                <a:cubicBezTo>
                  <a:pt x="256" y="8885"/>
                  <a:pt x="256" y="9004"/>
                  <a:pt x="256" y="9123"/>
                </a:cubicBezTo>
                <a:lnTo>
                  <a:pt x="233" y="9123"/>
                </a:lnTo>
                <a:cubicBezTo>
                  <a:pt x="244" y="8794"/>
                  <a:pt x="273" y="8470"/>
                  <a:pt x="307" y="8147"/>
                </a:cubicBezTo>
                <a:cubicBezTo>
                  <a:pt x="313" y="8107"/>
                  <a:pt x="307" y="8068"/>
                  <a:pt x="335" y="8045"/>
                </a:cubicBezTo>
                <a:close/>
                <a:moveTo>
                  <a:pt x="18293" y="9174"/>
                </a:moveTo>
                <a:cubicBezTo>
                  <a:pt x="18293" y="9225"/>
                  <a:pt x="18327" y="9287"/>
                  <a:pt x="18276" y="9327"/>
                </a:cubicBezTo>
                <a:cubicBezTo>
                  <a:pt x="18276" y="9276"/>
                  <a:pt x="18270" y="9219"/>
                  <a:pt x="18293" y="9174"/>
                </a:cubicBezTo>
                <a:close/>
                <a:moveTo>
                  <a:pt x="18355" y="9242"/>
                </a:moveTo>
                <a:cubicBezTo>
                  <a:pt x="18361" y="9356"/>
                  <a:pt x="18401" y="9497"/>
                  <a:pt x="18344" y="9599"/>
                </a:cubicBezTo>
                <a:cubicBezTo>
                  <a:pt x="18355" y="9480"/>
                  <a:pt x="18350" y="9361"/>
                  <a:pt x="18338" y="9248"/>
                </a:cubicBezTo>
                <a:lnTo>
                  <a:pt x="18355" y="9242"/>
                </a:lnTo>
                <a:close/>
                <a:moveTo>
                  <a:pt x="250" y="9151"/>
                </a:moveTo>
                <a:cubicBezTo>
                  <a:pt x="256" y="9202"/>
                  <a:pt x="256" y="9248"/>
                  <a:pt x="250" y="9299"/>
                </a:cubicBezTo>
                <a:cubicBezTo>
                  <a:pt x="250" y="9299"/>
                  <a:pt x="250" y="9298"/>
                  <a:pt x="250" y="9298"/>
                </a:cubicBezTo>
                <a:lnTo>
                  <a:pt x="250" y="9298"/>
                </a:lnTo>
                <a:cubicBezTo>
                  <a:pt x="239" y="9415"/>
                  <a:pt x="245" y="9527"/>
                  <a:pt x="256" y="9645"/>
                </a:cubicBezTo>
                <a:lnTo>
                  <a:pt x="233" y="9645"/>
                </a:lnTo>
                <a:cubicBezTo>
                  <a:pt x="233" y="9533"/>
                  <a:pt x="194" y="9398"/>
                  <a:pt x="248" y="9297"/>
                </a:cubicBezTo>
                <a:lnTo>
                  <a:pt x="248" y="9297"/>
                </a:lnTo>
                <a:cubicBezTo>
                  <a:pt x="249" y="9297"/>
                  <a:pt x="249" y="9298"/>
                  <a:pt x="250" y="9298"/>
                </a:cubicBezTo>
                <a:lnTo>
                  <a:pt x="250" y="9298"/>
                </a:lnTo>
                <a:cubicBezTo>
                  <a:pt x="250" y="9297"/>
                  <a:pt x="250" y="9295"/>
                  <a:pt x="250" y="9293"/>
                </a:cubicBezTo>
                <a:lnTo>
                  <a:pt x="250" y="9293"/>
                </a:lnTo>
                <a:cubicBezTo>
                  <a:pt x="250" y="9294"/>
                  <a:pt x="249" y="9295"/>
                  <a:pt x="248" y="9297"/>
                </a:cubicBezTo>
                <a:lnTo>
                  <a:pt x="248" y="9297"/>
                </a:lnTo>
                <a:cubicBezTo>
                  <a:pt x="217" y="9257"/>
                  <a:pt x="228" y="9190"/>
                  <a:pt x="250" y="9151"/>
                </a:cubicBezTo>
                <a:close/>
                <a:moveTo>
                  <a:pt x="324" y="9565"/>
                </a:moveTo>
                <a:cubicBezTo>
                  <a:pt x="324" y="9617"/>
                  <a:pt x="335" y="9673"/>
                  <a:pt x="307" y="9719"/>
                </a:cubicBezTo>
                <a:cubicBezTo>
                  <a:pt x="307" y="9668"/>
                  <a:pt x="273" y="9605"/>
                  <a:pt x="324" y="9565"/>
                </a:cubicBezTo>
                <a:close/>
                <a:moveTo>
                  <a:pt x="18350" y="9594"/>
                </a:moveTo>
                <a:lnTo>
                  <a:pt x="18350" y="9594"/>
                </a:lnTo>
                <a:cubicBezTo>
                  <a:pt x="18378" y="9634"/>
                  <a:pt x="18372" y="9696"/>
                  <a:pt x="18344" y="9741"/>
                </a:cubicBezTo>
                <a:cubicBezTo>
                  <a:pt x="18338" y="9690"/>
                  <a:pt x="18344" y="9639"/>
                  <a:pt x="18350" y="9594"/>
                </a:cubicBezTo>
                <a:close/>
                <a:moveTo>
                  <a:pt x="244" y="9815"/>
                </a:moveTo>
                <a:lnTo>
                  <a:pt x="244" y="9815"/>
                </a:lnTo>
                <a:cubicBezTo>
                  <a:pt x="273" y="9821"/>
                  <a:pt x="273" y="9866"/>
                  <a:pt x="256" y="9883"/>
                </a:cubicBezTo>
                <a:cubicBezTo>
                  <a:pt x="227" y="9883"/>
                  <a:pt x="222" y="9832"/>
                  <a:pt x="244" y="9815"/>
                </a:cubicBezTo>
                <a:close/>
                <a:moveTo>
                  <a:pt x="154" y="8346"/>
                </a:moveTo>
                <a:lnTo>
                  <a:pt x="176" y="8385"/>
                </a:lnTo>
                <a:cubicBezTo>
                  <a:pt x="154" y="8431"/>
                  <a:pt x="165" y="8482"/>
                  <a:pt x="171" y="8527"/>
                </a:cubicBezTo>
                <a:cubicBezTo>
                  <a:pt x="182" y="8521"/>
                  <a:pt x="205" y="8510"/>
                  <a:pt x="216" y="8504"/>
                </a:cubicBezTo>
                <a:lnTo>
                  <a:pt x="216" y="8504"/>
                </a:lnTo>
                <a:cubicBezTo>
                  <a:pt x="210" y="8521"/>
                  <a:pt x="205" y="8538"/>
                  <a:pt x="199" y="8556"/>
                </a:cubicBezTo>
                <a:cubicBezTo>
                  <a:pt x="216" y="8607"/>
                  <a:pt x="148" y="8641"/>
                  <a:pt x="165" y="8692"/>
                </a:cubicBezTo>
                <a:lnTo>
                  <a:pt x="171" y="8692"/>
                </a:lnTo>
                <a:cubicBezTo>
                  <a:pt x="176" y="8697"/>
                  <a:pt x="188" y="8709"/>
                  <a:pt x="193" y="8714"/>
                </a:cubicBezTo>
                <a:cubicBezTo>
                  <a:pt x="193" y="8856"/>
                  <a:pt x="159" y="9004"/>
                  <a:pt x="182" y="9146"/>
                </a:cubicBezTo>
                <a:lnTo>
                  <a:pt x="137" y="9146"/>
                </a:lnTo>
                <a:cubicBezTo>
                  <a:pt x="137" y="9163"/>
                  <a:pt x="125" y="9197"/>
                  <a:pt x="125" y="9214"/>
                </a:cubicBezTo>
                <a:cubicBezTo>
                  <a:pt x="137" y="9225"/>
                  <a:pt x="148" y="9231"/>
                  <a:pt x="165" y="9242"/>
                </a:cubicBezTo>
                <a:lnTo>
                  <a:pt x="171" y="9202"/>
                </a:lnTo>
                <a:cubicBezTo>
                  <a:pt x="171" y="9219"/>
                  <a:pt x="176" y="9248"/>
                  <a:pt x="182" y="9265"/>
                </a:cubicBezTo>
                <a:cubicBezTo>
                  <a:pt x="171" y="9259"/>
                  <a:pt x="159" y="9248"/>
                  <a:pt x="154" y="9242"/>
                </a:cubicBezTo>
                <a:cubicBezTo>
                  <a:pt x="142" y="9248"/>
                  <a:pt x="125" y="9253"/>
                  <a:pt x="120" y="9259"/>
                </a:cubicBezTo>
                <a:cubicBezTo>
                  <a:pt x="125" y="9293"/>
                  <a:pt x="125" y="9321"/>
                  <a:pt x="125" y="9350"/>
                </a:cubicBezTo>
                <a:lnTo>
                  <a:pt x="148" y="9356"/>
                </a:lnTo>
                <a:cubicBezTo>
                  <a:pt x="154" y="9327"/>
                  <a:pt x="159" y="9299"/>
                  <a:pt x="176" y="9276"/>
                </a:cubicBezTo>
                <a:lnTo>
                  <a:pt x="176" y="9276"/>
                </a:lnTo>
                <a:cubicBezTo>
                  <a:pt x="165" y="9304"/>
                  <a:pt x="165" y="9338"/>
                  <a:pt x="176" y="9367"/>
                </a:cubicBezTo>
                <a:lnTo>
                  <a:pt x="120" y="9367"/>
                </a:lnTo>
                <a:cubicBezTo>
                  <a:pt x="125" y="9395"/>
                  <a:pt x="125" y="9424"/>
                  <a:pt x="125" y="9452"/>
                </a:cubicBezTo>
                <a:cubicBezTo>
                  <a:pt x="137" y="9435"/>
                  <a:pt x="154" y="9390"/>
                  <a:pt x="159" y="9373"/>
                </a:cubicBezTo>
                <a:lnTo>
                  <a:pt x="159" y="9373"/>
                </a:lnTo>
                <a:cubicBezTo>
                  <a:pt x="171" y="9395"/>
                  <a:pt x="171" y="9418"/>
                  <a:pt x="154" y="9446"/>
                </a:cubicBezTo>
                <a:cubicBezTo>
                  <a:pt x="171" y="9503"/>
                  <a:pt x="159" y="9560"/>
                  <a:pt x="165" y="9617"/>
                </a:cubicBezTo>
                <a:lnTo>
                  <a:pt x="137" y="9628"/>
                </a:lnTo>
                <a:cubicBezTo>
                  <a:pt x="148" y="9634"/>
                  <a:pt x="171" y="9651"/>
                  <a:pt x="182" y="9662"/>
                </a:cubicBezTo>
                <a:cubicBezTo>
                  <a:pt x="165" y="9668"/>
                  <a:pt x="148" y="9673"/>
                  <a:pt x="125" y="9679"/>
                </a:cubicBezTo>
                <a:cubicBezTo>
                  <a:pt x="148" y="9696"/>
                  <a:pt x="159" y="9713"/>
                  <a:pt x="176" y="9736"/>
                </a:cubicBezTo>
                <a:cubicBezTo>
                  <a:pt x="176" y="9753"/>
                  <a:pt x="171" y="9770"/>
                  <a:pt x="171" y="9787"/>
                </a:cubicBezTo>
                <a:cubicBezTo>
                  <a:pt x="159" y="9764"/>
                  <a:pt x="142" y="9741"/>
                  <a:pt x="120" y="9724"/>
                </a:cubicBezTo>
                <a:lnTo>
                  <a:pt x="120" y="9724"/>
                </a:lnTo>
                <a:cubicBezTo>
                  <a:pt x="125" y="9741"/>
                  <a:pt x="131" y="9775"/>
                  <a:pt x="137" y="9787"/>
                </a:cubicBezTo>
                <a:cubicBezTo>
                  <a:pt x="125" y="9792"/>
                  <a:pt x="103" y="9792"/>
                  <a:pt x="91" y="9792"/>
                </a:cubicBezTo>
                <a:cubicBezTo>
                  <a:pt x="103" y="9798"/>
                  <a:pt x="131" y="9815"/>
                  <a:pt x="142" y="9821"/>
                </a:cubicBezTo>
                <a:cubicBezTo>
                  <a:pt x="133" y="9840"/>
                  <a:pt x="139" y="9890"/>
                  <a:pt x="115" y="9890"/>
                </a:cubicBezTo>
                <a:cubicBezTo>
                  <a:pt x="111" y="9890"/>
                  <a:pt x="105" y="9888"/>
                  <a:pt x="97" y="9883"/>
                </a:cubicBezTo>
                <a:cubicBezTo>
                  <a:pt x="63" y="9815"/>
                  <a:pt x="120" y="9707"/>
                  <a:pt x="46" y="9651"/>
                </a:cubicBezTo>
                <a:lnTo>
                  <a:pt x="80" y="9651"/>
                </a:lnTo>
                <a:cubicBezTo>
                  <a:pt x="86" y="9452"/>
                  <a:pt x="69" y="9248"/>
                  <a:pt x="80" y="9049"/>
                </a:cubicBezTo>
                <a:cubicBezTo>
                  <a:pt x="69" y="9043"/>
                  <a:pt x="57" y="9038"/>
                  <a:pt x="40" y="9032"/>
                </a:cubicBezTo>
                <a:cubicBezTo>
                  <a:pt x="52" y="9026"/>
                  <a:pt x="63" y="9021"/>
                  <a:pt x="69" y="9021"/>
                </a:cubicBezTo>
                <a:cubicBezTo>
                  <a:pt x="63" y="8924"/>
                  <a:pt x="114" y="8816"/>
                  <a:pt x="80" y="8726"/>
                </a:cubicBezTo>
                <a:cubicBezTo>
                  <a:pt x="131" y="8658"/>
                  <a:pt x="91" y="8561"/>
                  <a:pt x="120" y="8487"/>
                </a:cubicBezTo>
                <a:cubicBezTo>
                  <a:pt x="131" y="8436"/>
                  <a:pt x="103" y="8380"/>
                  <a:pt x="154" y="8346"/>
                </a:cubicBezTo>
                <a:close/>
                <a:moveTo>
                  <a:pt x="273" y="10184"/>
                </a:moveTo>
                <a:lnTo>
                  <a:pt x="273" y="10184"/>
                </a:lnTo>
                <a:cubicBezTo>
                  <a:pt x="284" y="10229"/>
                  <a:pt x="290" y="10275"/>
                  <a:pt x="284" y="10320"/>
                </a:cubicBezTo>
                <a:cubicBezTo>
                  <a:pt x="301" y="10337"/>
                  <a:pt x="313" y="10365"/>
                  <a:pt x="341" y="10371"/>
                </a:cubicBezTo>
                <a:cubicBezTo>
                  <a:pt x="358" y="10326"/>
                  <a:pt x="341" y="10280"/>
                  <a:pt x="330" y="10235"/>
                </a:cubicBezTo>
                <a:lnTo>
                  <a:pt x="330" y="10235"/>
                </a:lnTo>
                <a:cubicBezTo>
                  <a:pt x="341" y="10241"/>
                  <a:pt x="352" y="10246"/>
                  <a:pt x="358" y="10246"/>
                </a:cubicBezTo>
                <a:cubicBezTo>
                  <a:pt x="358" y="10263"/>
                  <a:pt x="358" y="10280"/>
                  <a:pt x="352" y="10303"/>
                </a:cubicBezTo>
                <a:cubicBezTo>
                  <a:pt x="369" y="10303"/>
                  <a:pt x="381" y="10309"/>
                  <a:pt x="392" y="10314"/>
                </a:cubicBezTo>
                <a:lnTo>
                  <a:pt x="369" y="10320"/>
                </a:lnTo>
                <a:cubicBezTo>
                  <a:pt x="375" y="10388"/>
                  <a:pt x="364" y="10456"/>
                  <a:pt x="386" y="10524"/>
                </a:cubicBezTo>
                <a:lnTo>
                  <a:pt x="375" y="10524"/>
                </a:lnTo>
                <a:cubicBezTo>
                  <a:pt x="364" y="10473"/>
                  <a:pt x="352" y="10422"/>
                  <a:pt x="341" y="10371"/>
                </a:cubicBezTo>
                <a:cubicBezTo>
                  <a:pt x="330" y="10371"/>
                  <a:pt x="307" y="10365"/>
                  <a:pt x="296" y="10365"/>
                </a:cubicBezTo>
                <a:cubicBezTo>
                  <a:pt x="296" y="10382"/>
                  <a:pt x="296" y="10411"/>
                  <a:pt x="296" y="10428"/>
                </a:cubicBezTo>
                <a:cubicBezTo>
                  <a:pt x="273" y="10348"/>
                  <a:pt x="256" y="10258"/>
                  <a:pt x="273" y="10184"/>
                </a:cubicBezTo>
                <a:close/>
                <a:moveTo>
                  <a:pt x="18480" y="8997"/>
                </a:moveTo>
                <a:cubicBezTo>
                  <a:pt x="18484" y="8997"/>
                  <a:pt x="18490" y="8999"/>
                  <a:pt x="18497" y="9004"/>
                </a:cubicBezTo>
                <a:cubicBezTo>
                  <a:pt x="18531" y="9077"/>
                  <a:pt x="18474" y="9185"/>
                  <a:pt x="18548" y="9236"/>
                </a:cubicBezTo>
                <a:lnTo>
                  <a:pt x="18514" y="9236"/>
                </a:lnTo>
                <a:cubicBezTo>
                  <a:pt x="18508" y="9441"/>
                  <a:pt x="18525" y="9639"/>
                  <a:pt x="18514" y="9843"/>
                </a:cubicBezTo>
                <a:cubicBezTo>
                  <a:pt x="18531" y="9849"/>
                  <a:pt x="18543" y="9855"/>
                  <a:pt x="18554" y="9860"/>
                </a:cubicBezTo>
                <a:cubicBezTo>
                  <a:pt x="18548" y="9866"/>
                  <a:pt x="18531" y="9872"/>
                  <a:pt x="18525" y="9872"/>
                </a:cubicBezTo>
                <a:lnTo>
                  <a:pt x="18520" y="9872"/>
                </a:lnTo>
                <a:cubicBezTo>
                  <a:pt x="18531" y="9968"/>
                  <a:pt x="18474" y="10076"/>
                  <a:pt x="18514" y="10167"/>
                </a:cubicBezTo>
                <a:cubicBezTo>
                  <a:pt x="18457" y="10229"/>
                  <a:pt x="18503" y="10331"/>
                  <a:pt x="18474" y="10405"/>
                </a:cubicBezTo>
                <a:cubicBezTo>
                  <a:pt x="18463" y="10456"/>
                  <a:pt x="18491" y="10513"/>
                  <a:pt x="18435" y="10547"/>
                </a:cubicBezTo>
                <a:lnTo>
                  <a:pt x="18412" y="10507"/>
                </a:lnTo>
                <a:cubicBezTo>
                  <a:pt x="18440" y="10462"/>
                  <a:pt x="18429" y="10411"/>
                  <a:pt x="18423" y="10365"/>
                </a:cubicBezTo>
                <a:lnTo>
                  <a:pt x="18423" y="10365"/>
                </a:lnTo>
                <a:cubicBezTo>
                  <a:pt x="18412" y="10371"/>
                  <a:pt x="18389" y="10382"/>
                  <a:pt x="18378" y="10382"/>
                </a:cubicBezTo>
                <a:cubicBezTo>
                  <a:pt x="18384" y="10371"/>
                  <a:pt x="18389" y="10354"/>
                  <a:pt x="18395" y="10337"/>
                </a:cubicBezTo>
                <a:cubicBezTo>
                  <a:pt x="18378" y="10280"/>
                  <a:pt x="18446" y="10252"/>
                  <a:pt x="18429" y="10201"/>
                </a:cubicBezTo>
                <a:cubicBezTo>
                  <a:pt x="18423" y="10195"/>
                  <a:pt x="18406" y="10184"/>
                  <a:pt x="18401" y="10178"/>
                </a:cubicBezTo>
                <a:cubicBezTo>
                  <a:pt x="18406" y="10036"/>
                  <a:pt x="18440" y="9889"/>
                  <a:pt x="18418" y="9747"/>
                </a:cubicBezTo>
                <a:lnTo>
                  <a:pt x="18457" y="9747"/>
                </a:lnTo>
                <a:cubicBezTo>
                  <a:pt x="18463" y="9730"/>
                  <a:pt x="18469" y="9696"/>
                  <a:pt x="18474" y="9679"/>
                </a:cubicBezTo>
                <a:cubicBezTo>
                  <a:pt x="18457" y="9668"/>
                  <a:pt x="18446" y="9662"/>
                  <a:pt x="18435" y="9651"/>
                </a:cubicBezTo>
                <a:lnTo>
                  <a:pt x="18429" y="9690"/>
                </a:lnTo>
                <a:cubicBezTo>
                  <a:pt x="18423" y="9673"/>
                  <a:pt x="18418" y="9639"/>
                  <a:pt x="18418" y="9628"/>
                </a:cubicBezTo>
                <a:lnTo>
                  <a:pt x="18418" y="9628"/>
                </a:lnTo>
                <a:cubicBezTo>
                  <a:pt x="18423" y="9634"/>
                  <a:pt x="18440" y="9645"/>
                  <a:pt x="18446" y="9651"/>
                </a:cubicBezTo>
                <a:cubicBezTo>
                  <a:pt x="18452" y="9645"/>
                  <a:pt x="18469" y="9634"/>
                  <a:pt x="18480" y="9634"/>
                </a:cubicBezTo>
                <a:cubicBezTo>
                  <a:pt x="18474" y="9599"/>
                  <a:pt x="18469" y="9571"/>
                  <a:pt x="18469" y="9537"/>
                </a:cubicBezTo>
                <a:lnTo>
                  <a:pt x="18446" y="9537"/>
                </a:lnTo>
                <a:cubicBezTo>
                  <a:pt x="18440" y="9565"/>
                  <a:pt x="18435" y="9594"/>
                  <a:pt x="18418" y="9617"/>
                </a:cubicBezTo>
                <a:cubicBezTo>
                  <a:pt x="18435" y="9588"/>
                  <a:pt x="18429" y="9554"/>
                  <a:pt x="18418" y="9526"/>
                </a:cubicBezTo>
                <a:lnTo>
                  <a:pt x="18474" y="9526"/>
                </a:lnTo>
                <a:cubicBezTo>
                  <a:pt x="18474" y="9497"/>
                  <a:pt x="18474" y="9469"/>
                  <a:pt x="18469" y="9435"/>
                </a:cubicBezTo>
                <a:cubicBezTo>
                  <a:pt x="18463" y="9458"/>
                  <a:pt x="18446" y="9503"/>
                  <a:pt x="18435" y="9520"/>
                </a:cubicBezTo>
                <a:cubicBezTo>
                  <a:pt x="18429" y="9497"/>
                  <a:pt x="18429" y="9475"/>
                  <a:pt x="18440" y="9446"/>
                </a:cubicBezTo>
                <a:cubicBezTo>
                  <a:pt x="18423" y="9390"/>
                  <a:pt x="18435" y="9333"/>
                  <a:pt x="18429" y="9276"/>
                </a:cubicBezTo>
                <a:lnTo>
                  <a:pt x="18457" y="9265"/>
                </a:lnTo>
                <a:cubicBezTo>
                  <a:pt x="18446" y="9259"/>
                  <a:pt x="18423" y="9242"/>
                  <a:pt x="18418" y="9231"/>
                </a:cubicBezTo>
                <a:cubicBezTo>
                  <a:pt x="18435" y="9225"/>
                  <a:pt x="18452" y="9219"/>
                  <a:pt x="18469" y="9214"/>
                </a:cubicBezTo>
                <a:cubicBezTo>
                  <a:pt x="18452" y="9197"/>
                  <a:pt x="18435" y="9180"/>
                  <a:pt x="18418" y="9157"/>
                </a:cubicBezTo>
                <a:cubicBezTo>
                  <a:pt x="18418" y="9140"/>
                  <a:pt x="18423" y="9123"/>
                  <a:pt x="18429" y="9106"/>
                </a:cubicBezTo>
                <a:cubicBezTo>
                  <a:pt x="18440" y="9129"/>
                  <a:pt x="18452" y="9151"/>
                  <a:pt x="18474" y="9168"/>
                </a:cubicBezTo>
                <a:cubicBezTo>
                  <a:pt x="18469" y="9151"/>
                  <a:pt x="18463" y="9117"/>
                  <a:pt x="18463" y="9100"/>
                </a:cubicBezTo>
                <a:lnTo>
                  <a:pt x="18503" y="9100"/>
                </a:lnTo>
                <a:cubicBezTo>
                  <a:pt x="18491" y="9095"/>
                  <a:pt x="18469" y="9077"/>
                  <a:pt x="18457" y="9072"/>
                </a:cubicBezTo>
                <a:cubicBezTo>
                  <a:pt x="18462" y="9053"/>
                  <a:pt x="18455" y="8997"/>
                  <a:pt x="18480" y="8997"/>
                </a:cubicBezTo>
                <a:close/>
                <a:moveTo>
                  <a:pt x="976" y="10536"/>
                </a:moveTo>
                <a:lnTo>
                  <a:pt x="976" y="10536"/>
                </a:lnTo>
                <a:cubicBezTo>
                  <a:pt x="993" y="10553"/>
                  <a:pt x="993" y="10564"/>
                  <a:pt x="971" y="10570"/>
                </a:cubicBezTo>
                <a:cubicBezTo>
                  <a:pt x="948" y="10553"/>
                  <a:pt x="954" y="10541"/>
                  <a:pt x="976" y="10536"/>
                </a:cubicBezTo>
                <a:close/>
                <a:moveTo>
                  <a:pt x="18367" y="9770"/>
                </a:moveTo>
                <a:cubicBezTo>
                  <a:pt x="18355" y="10099"/>
                  <a:pt x="18327" y="10422"/>
                  <a:pt x="18287" y="10746"/>
                </a:cubicBezTo>
                <a:cubicBezTo>
                  <a:pt x="18287" y="10780"/>
                  <a:pt x="18293" y="10819"/>
                  <a:pt x="18259" y="10848"/>
                </a:cubicBezTo>
                <a:cubicBezTo>
                  <a:pt x="18304" y="10621"/>
                  <a:pt x="18293" y="10394"/>
                  <a:pt x="18327" y="10167"/>
                </a:cubicBezTo>
                <a:cubicBezTo>
                  <a:pt x="18316" y="10156"/>
                  <a:pt x="18299" y="10144"/>
                  <a:pt x="18287" y="10138"/>
                </a:cubicBezTo>
                <a:cubicBezTo>
                  <a:pt x="18276" y="10161"/>
                  <a:pt x="18270" y="10184"/>
                  <a:pt x="18264" y="10207"/>
                </a:cubicBezTo>
                <a:lnTo>
                  <a:pt x="18259" y="10207"/>
                </a:lnTo>
                <a:cubicBezTo>
                  <a:pt x="18259" y="10167"/>
                  <a:pt x="18259" y="10121"/>
                  <a:pt x="18259" y="10076"/>
                </a:cubicBezTo>
                <a:cubicBezTo>
                  <a:pt x="18264" y="10076"/>
                  <a:pt x="18276" y="10070"/>
                  <a:pt x="18276" y="10070"/>
                </a:cubicBezTo>
                <a:cubicBezTo>
                  <a:pt x="18276" y="10093"/>
                  <a:pt x="18276" y="10116"/>
                  <a:pt x="18282" y="10138"/>
                </a:cubicBezTo>
                <a:cubicBezTo>
                  <a:pt x="18293" y="10133"/>
                  <a:pt x="18310" y="10127"/>
                  <a:pt x="18321" y="10127"/>
                </a:cubicBezTo>
                <a:cubicBezTo>
                  <a:pt x="18338" y="10008"/>
                  <a:pt x="18338" y="9889"/>
                  <a:pt x="18344" y="9770"/>
                </a:cubicBezTo>
                <a:close/>
                <a:moveTo>
                  <a:pt x="290" y="10933"/>
                </a:moveTo>
                <a:lnTo>
                  <a:pt x="290" y="10933"/>
                </a:lnTo>
                <a:cubicBezTo>
                  <a:pt x="301" y="10978"/>
                  <a:pt x="313" y="11024"/>
                  <a:pt x="324" y="11069"/>
                </a:cubicBezTo>
                <a:lnTo>
                  <a:pt x="296" y="11080"/>
                </a:lnTo>
                <a:cubicBezTo>
                  <a:pt x="290" y="11029"/>
                  <a:pt x="256" y="10978"/>
                  <a:pt x="290" y="10933"/>
                </a:cubicBezTo>
                <a:close/>
                <a:moveTo>
                  <a:pt x="18264" y="10853"/>
                </a:moveTo>
                <a:lnTo>
                  <a:pt x="18264" y="10853"/>
                </a:lnTo>
                <a:cubicBezTo>
                  <a:pt x="18270" y="10961"/>
                  <a:pt x="18242" y="11075"/>
                  <a:pt x="18230" y="11188"/>
                </a:cubicBezTo>
                <a:cubicBezTo>
                  <a:pt x="18213" y="11075"/>
                  <a:pt x="18247" y="10961"/>
                  <a:pt x="18264" y="10853"/>
                </a:cubicBezTo>
                <a:close/>
                <a:moveTo>
                  <a:pt x="17595" y="11183"/>
                </a:moveTo>
                <a:lnTo>
                  <a:pt x="17595" y="11183"/>
                </a:lnTo>
                <a:cubicBezTo>
                  <a:pt x="17589" y="11205"/>
                  <a:pt x="17584" y="11234"/>
                  <a:pt x="17578" y="11256"/>
                </a:cubicBezTo>
                <a:lnTo>
                  <a:pt x="17578" y="11239"/>
                </a:lnTo>
                <a:cubicBezTo>
                  <a:pt x="17584" y="11222"/>
                  <a:pt x="17589" y="11205"/>
                  <a:pt x="17595" y="11183"/>
                </a:cubicBezTo>
                <a:close/>
                <a:moveTo>
                  <a:pt x="18145" y="11245"/>
                </a:moveTo>
                <a:lnTo>
                  <a:pt x="18145" y="11245"/>
                </a:lnTo>
                <a:cubicBezTo>
                  <a:pt x="18174" y="11251"/>
                  <a:pt x="18157" y="11290"/>
                  <a:pt x="18140" y="11296"/>
                </a:cubicBezTo>
                <a:cubicBezTo>
                  <a:pt x="18111" y="11296"/>
                  <a:pt x="18128" y="11251"/>
                  <a:pt x="18145" y="11245"/>
                </a:cubicBezTo>
                <a:close/>
                <a:moveTo>
                  <a:pt x="290" y="10428"/>
                </a:moveTo>
                <a:cubicBezTo>
                  <a:pt x="318" y="10468"/>
                  <a:pt x="296" y="10519"/>
                  <a:pt x="324" y="10553"/>
                </a:cubicBezTo>
                <a:cubicBezTo>
                  <a:pt x="335" y="10870"/>
                  <a:pt x="454" y="11182"/>
                  <a:pt x="466" y="11495"/>
                </a:cubicBezTo>
                <a:cubicBezTo>
                  <a:pt x="420" y="11381"/>
                  <a:pt x="415" y="11256"/>
                  <a:pt x="386" y="11143"/>
                </a:cubicBezTo>
                <a:cubicBezTo>
                  <a:pt x="382" y="11143"/>
                  <a:pt x="375" y="11146"/>
                  <a:pt x="372" y="11149"/>
                </a:cubicBezTo>
                <a:lnTo>
                  <a:pt x="372" y="11149"/>
                </a:lnTo>
                <a:cubicBezTo>
                  <a:pt x="376" y="11140"/>
                  <a:pt x="381" y="11130"/>
                  <a:pt x="381" y="11120"/>
                </a:cubicBezTo>
                <a:cubicBezTo>
                  <a:pt x="358" y="10950"/>
                  <a:pt x="313" y="10785"/>
                  <a:pt x="307" y="10615"/>
                </a:cubicBezTo>
                <a:lnTo>
                  <a:pt x="284" y="10621"/>
                </a:lnTo>
                <a:cubicBezTo>
                  <a:pt x="318" y="10570"/>
                  <a:pt x="284" y="10496"/>
                  <a:pt x="290" y="10428"/>
                </a:cubicBezTo>
                <a:close/>
                <a:moveTo>
                  <a:pt x="476" y="11493"/>
                </a:moveTo>
                <a:cubicBezTo>
                  <a:pt x="479" y="11493"/>
                  <a:pt x="484" y="11494"/>
                  <a:pt x="488" y="11495"/>
                </a:cubicBezTo>
                <a:cubicBezTo>
                  <a:pt x="498" y="11514"/>
                  <a:pt x="495" y="11530"/>
                  <a:pt x="476" y="11530"/>
                </a:cubicBezTo>
                <a:cubicBezTo>
                  <a:pt x="473" y="11530"/>
                  <a:pt x="469" y="11529"/>
                  <a:pt x="466" y="11529"/>
                </a:cubicBezTo>
                <a:cubicBezTo>
                  <a:pt x="452" y="11505"/>
                  <a:pt x="457" y="11493"/>
                  <a:pt x="476" y="11493"/>
                </a:cubicBezTo>
                <a:close/>
                <a:moveTo>
                  <a:pt x="18225" y="11199"/>
                </a:moveTo>
                <a:lnTo>
                  <a:pt x="18225" y="11199"/>
                </a:lnTo>
                <a:cubicBezTo>
                  <a:pt x="18202" y="11347"/>
                  <a:pt x="18174" y="11495"/>
                  <a:pt x="18140" y="11636"/>
                </a:cubicBezTo>
                <a:cubicBezTo>
                  <a:pt x="18128" y="11489"/>
                  <a:pt x="18174" y="11336"/>
                  <a:pt x="18225" y="11199"/>
                </a:cubicBezTo>
                <a:close/>
                <a:moveTo>
                  <a:pt x="375" y="11546"/>
                </a:moveTo>
                <a:cubicBezTo>
                  <a:pt x="369" y="11574"/>
                  <a:pt x="364" y="11602"/>
                  <a:pt x="352" y="11631"/>
                </a:cubicBezTo>
                <a:cubicBezTo>
                  <a:pt x="364" y="11636"/>
                  <a:pt x="386" y="11653"/>
                  <a:pt x="403" y="11659"/>
                </a:cubicBezTo>
                <a:cubicBezTo>
                  <a:pt x="403" y="11619"/>
                  <a:pt x="403" y="11574"/>
                  <a:pt x="375" y="11546"/>
                </a:cubicBezTo>
                <a:close/>
                <a:moveTo>
                  <a:pt x="17516" y="11585"/>
                </a:moveTo>
                <a:cubicBezTo>
                  <a:pt x="17516" y="11619"/>
                  <a:pt x="17510" y="11648"/>
                  <a:pt x="17504" y="11682"/>
                </a:cubicBezTo>
                <a:lnTo>
                  <a:pt x="17482" y="11682"/>
                </a:lnTo>
                <a:cubicBezTo>
                  <a:pt x="17487" y="11648"/>
                  <a:pt x="17499" y="11614"/>
                  <a:pt x="17516" y="11585"/>
                </a:cubicBezTo>
                <a:close/>
                <a:moveTo>
                  <a:pt x="514" y="11336"/>
                </a:moveTo>
                <a:cubicBezTo>
                  <a:pt x="525" y="11365"/>
                  <a:pt x="517" y="11426"/>
                  <a:pt x="549" y="11426"/>
                </a:cubicBezTo>
                <a:cubicBezTo>
                  <a:pt x="554" y="11426"/>
                  <a:pt x="560" y="11425"/>
                  <a:pt x="568" y="11421"/>
                </a:cubicBezTo>
                <a:lnTo>
                  <a:pt x="568" y="11421"/>
                </a:lnTo>
                <a:cubicBezTo>
                  <a:pt x="557" y="11426"/>
                  <a:pt x="551" y="11438"/>
                  <a:pt x="540" y="11443"/>
                </a:cubicBezTo>
                <a:cubicBezTo>
                  <a:pt x="574" y="11523"/>
                  <a:pt x="591" y="11614"/>
                  <a:pt x="579" y="11699"/>
                </a:cubicBezTo>
                <a:cubicBezTo>
                  <a:pt x="557" y="11597"/>
                  <a:pt x="545" y="11495"/>
                  <a:pt x="511" y="11398"/>
                </a:cubicBezTo>
                <a:cubicBezTo>
                  <a:pt x="501" y="11377"/>
                  <a:pt x="505" y="11357"/>
                  <a:pt x="514" y="11336"/>
                </a:cubicBezTo>
                <a:close/>
                <a:moveTo>
                  <a:pt x="18038" y="11761"/>
                </a:moveTo>
                <a:lnTo>
                  <a:pt x="18038" y="11761"/>
                </a:lnTo>
                <a:cubicBezTo>
                  <a:pt x="18060" y="11773"/>
                  <a:pt x="18060" y="11784"/>
                  <a:pt x="18043" y="11801"/>
                </a:cubicBezTo>
                <a:cubicBezTo>
                  <a:pt x="18021" y="11795"/>
                  <a:pt x="18015" y="11778"/>
                  <a:pt x="18038" y="11761"/>
                </a:cubicBezTo>
                <a:close/>
                <a:moveTo>
                  <a:pt x="1215" y="11744"/>
                </a:moveTo>
                <a:cubicBezTo>
                  <a:pt x="1226" y="11784"/>
                  <a:pt x="1243" y="11824"/>
                  <a:pt x="1254" y="11863"/>
                </a:cubicBezTo>
                <a:cubicBezTo>
                  <a:pt x="1249" y="11863"/>
                  <a:pt x="1237" y="11869"/>
                  <a:pt x="1237" y="11869"/>
                </a:cubicBezTo>
                <a:cubicBezTo>
                  <a:pt x="1226" y="11829"/>
                  <a:pt x="1220" y="11790"/>
                  <a:pt x="1215" y="11744"/>
                </a:cubicBezTo>
                <a:close/>
                <a:moveTo>
                  <a:pt x="477" y="11534"/>
                </a:moveTo>
                <a:lnTo>
                  <a:pt x="477" y="11534"/>
                </a:lnTo>
                <a:cubicBezTo>
                  <a:pt x="511" y="11568"/>
                  <a:pt x="511" y="11619"/>
                  <a:pt x="522" y="11665"/>
                </a:cubicBezTo>
                <a:cubicBezTo>
                  <a:pt x="540" y="11739"/>
                  <a:pt x="574" y="11812"/>
                  <a:pt x="568" y="11892"/>
                </a:cubicBezTo>
                <a:cubicBezTo>
                  <a:pt x="511" y="11784"/>
                  <a:pt x="500" y="11653"/>
                  <a:pt x="477" y="11534"/>
                </a:cubicBezTo>
                <a:close/>
                <a:moveTo>
                  <a:pt x="18007" y="11878"/>
                </a:moveTo>
                <a:cubicBezTo>
                  <a:pt x="18009" y="11878"/>
                  <a:pt x="18012" y="11879"/>
                  <a:pt x="18015" y="11880"/>
                </a:cubicBezTo>
                <a:cubicBezTo>
                  <a:pt x="18035" y="11890"/>
                  <a:pt x="18024" y="11922"/>
                  <a:pt x="18006" y="11922"/>
                </a:cubicBezTo>
                <a:cubicBezTo>
                  <a:pt x="18003" y="11922"/>
                  <a:pt x="18001" y="11921"/>
                  <a:pt x="17998" y="11920"/>
                </a:cubicBezTo>
                <a:cubicBezTo>
                  <a:pt x="17978" y="11910"/>
                  <a:pt x="17989" y="11878"/>
                  <a:pt x="18007" y="11878"/>
                </a:cubicBezTo>
                <a:close/>
                <a:moveTo>
                  <a:pt x="17998" y="11948"/>
                </a:moveTo>
                <a:cubicBezTo>
                  <a:pt x="17998" y="11982"/>
                  <a:pt x="17992" y="12017"/>
                  <a:pt x="17986" y="12051"/>
                </a:cubicBezTo>
                <a:lnTo>
                  <a:pt x="17958" y="12051"/>
                </a:lnTo>
                <a:cubicBezTo>
                  <a:pt x="17964" y="12011"/>
                  <a:pt x="17975" y="11977"/>
                  <a:pt x="17998" y="11948"/>
                </a:cubicBezTo>
                <a:close/>
                <a:moveTo>
                  <a:pt x="1050" y="12079"/>
                </a:moveTo>
                <a:cubicBezTo>
                  <a:pt x="1073" y="12096"/>
                  <a:pt x="1067" y="12107"/>
                  <a:pt x="1044" y="12113"/>
                </a:cubicBezTo>
                <a:cubicBezTo>
                  <a:pt x="1027" y="12096"/>
                  <a:pt x="1027" y="12085"/>
                  <a:pt x="1050" y="12079"/>
                </a:cubicBezTo>
                <a:close/>
                <a:moveTo>
                  <a:pt x="17964" y="12079"/>
                </a:moveTo>
                <a:cubicBezTo>
                  <a:pt x="17974" y="12095"/>
                  <a:pt x="17965" y="12131"/>
                  <a:pt x="17945" y="12131"/>
                </a:cubicBezTo>
                <a:cubicBezTo>
                  <a:pt x="17944" y="12131"/>
                  <a:pt x="17943" y="12130"/>
                  <a:pt x="17941" y="12130"/>
                </a:cubicBezTo>
                <a:cubicBezTo>
                  <a:pt x="17924" y="12113"/>
                  <a:pt x="17941" y="12079"/>
                  <a:pt x="17964" y="12079"/>
                </a:cubicBezTo>
                <a:close/>
                <a:moveTo>
                  <a:pt x="749" y="12249"/>
                </a:moveTo>
                <a:lnTo>
                  <a:pt x="749" y="12249"/>
                </a:lnTo>
                <a:cubicBezTo>
                  <a:pt x="766" y="12255"/>
                  <a:pt x="783" y="12260"/>
                  <a:pt x="801" y="12266"/>
                </a:cubicBezTo>
                <a:cubicBezTo>
                  <a:pt x="789" y="12278"/>
                  <a:pt x="778" y="12289"/>
                  <a:pt x="766" y="12300"/>
                </a:cubicBezTo>
                <a:cubicBezTo>
                  <a:pt x="778" y="12317"/>
                  <a:pt x="789" y="12340"/>
                  <a:pt x="801" y="12357"/>
                </a:cubicBezTo>
                <a:lnTo>
                  <a:pt x="772" y="12363"/>
                </a:lnTo>
                <a:cubicBezTo>
                  <a:pt x="766" y="12323"/>
                  <a:pt x="761" y="12283"/>
                  <a:pt x="749" y="12249"/>
                </a:cubicBezTo>
                <a:close/>
                <a:moveTo>
                  <a:pt x="1135" y="12351"/>
                </a:moveTo>
                <a:cubicBezTo>
                  <a:pt x="1152" y="12368"/>
                  <a:pt x="1164" y="12397"/>
                  <a:pt x="1152" y="12419"/>
                </a:cubicBezTo>
                <a:cubicBezTo>
                  <a:pt x="1124" y="12419"/>
                  <a:pt x="1113" y="12357"/>
                  <a:pt x="1135" y="12351"/>
                </a:cubicBezTo>
                <a:close/>
                <a:moveTo>
                  <a:pt x="18094" y="11829"/>
                </a:moveTo>
                <a:lnTo>
                  <a:pt x="18094" y="11829"/>
                </a:lnTo>
                <a:cubicBezTo>
                  <a:pt x="18049" y="12028"/>
                  <a:pt x="17998" y="12226"/>
                  <a:pt x="17930" y="12419"/>
                </a:cubicBezTo>
                <a:cubicBezTo>
                  <a:pt x="17941" y="12249"/>
                  <a:pt x="18021" y="12102"/>
                  <a:pt x="18049" y="11937"/>
                </a:cubicBezTo>
                <a:cubicBezTo>
                  <a:pt x="18049" y="11897"/>
                  <a:pt x="18072" y="11863"/>
                  <a:pt x="18094" y="11829"/>
                </a:cubicBezTo>
                <a:close/>
                <a:moveTo>
                  <a:pt x="17913" y="12158"/>
                </a:moveTo>
                <a:cubicBezTo>
                  <a:pt x="17918" y="12164"/>
                  <a:pt x="17935" y="12175"/>
                  <a:pt x="17941" y="12181"/>
                </a:cubicBezTo>
                <a:cubicBezTo>
                  <a:pt x="17913" y="12278"/>
                  <a:pt x="17907" y="12385"/>
                  <a:pt x="17850" y="12465"/>
                </a:cubicBezTo>
                <a:cubicBezTo>
                  <a:pt x="17867" y="12363"/>
                  <a:pt x="17918" y="12266"/>
                  <a:pt x="17913" y="12158"/>
                </a:cubicBezTo>
                <a:close/>
                <a:moveTo>
                  <a:pt x="852" y="12414"/>
                </a:moveTo>
                <a:cubicBezTo>
                  <a:pt x="846" y="12425"/>
                  <a:pt x="829" y="12442"/>
                  <a:pt x="823" y="12448"/>
                </a:cubicBezTo>
                <a:cubicBezTo>
                  <a:pt x="835" y="12459"/>
                  <a:pt x="857" y="12476"/>
                  <a:pt x="869" y="12487"/>
                </a:cubicBezTo>
                <a:cubicBezTo>
                  <a:pt x="865" y="12488"/>
                  <a:pt x="861" y="12488"/>
                  <a:pt x="857" y="12488"/>
                </a:cubicBezTo>
                <a:cubicBezTo>
                  <a:pt x="824" y="12488"/>
                  <a:pt x="806" y="12466"/>
                  <a:pt x="806" y="12431"/>
                </a:cubicBezTo>
                <a:cubicBezTo>
                  <a:pt x="818" y="12431"/>
                  <a:pt x="840" y="12419"/>
                  <a:pt x="852" y="12414"/>
                </a:cubicBezTo>
                <a:close/>
                <a:moveTo>
                  <a:pt x="17819" y="12537"/>
                </a:moveTo>
                <a:cubicBezTo>
                  <a:pt x="17822" y="12537"/>
                  <a:pt x="17824" y="12537"/>
                  <a:pt x="17828" y="12539"/>
                </a:cubicBezTo>
                <a:cubicBezTo>
                  <a:pt x="17848" y="12549"/>
                  <a:pt x="17832" y="12586"/>
                  <a:pt x="17812" y="12586"/>
                </a:cubicBezTo>
                <a:cubicBezTo>
                  <a:pt x="17810" y="12586"/>
                  <a:pt x="17807" y="12585"/>
                  <a:pt x="17805" y="12584"/>
                </a:cubicBezTo>
                <a:cubicBezTo>
                  <a:pt x="17790" y="12574"/>
                  <a:pt x="17797" y="12537"/>
                  <a:pt x="17819" y="12537"/>
                </a:cubicBezTo>
                <a:close/>
                <a:moveTo>
                  <a:pt x="823" y="12510"/>
                </a:moveTo>
                <a:cubicBezTo>
                  <a:pt x="846" y="12510"/>
                  <a:pt x="863" y="12527"/>
                  <a:pt x="869" y="12544"/>
                </a:cubicBezTo>
                <a:lnTo>
                  <a:pt x="903" y="12544"/>
                </a:lnTo>
                <a:cubicBezTo>
                  <a:pt x="897" y="12556"/>
                  <a:pt x="886" y="12578"/>
                  <a:pt x="880" y="12590"/>
                </a:cubicBezTo>
                <a:cubicBezTo>
                  <a:pt x="891" y="12590"/>
                  <a:pt x="908" y="12590"/>
                  <a:pt x="914" y="12584"/>
                </a:cubicBezTo>
                <a:lnTo>
                  <a:pt x="914" y="12584"/>
                </a:lnTo>
                <a:cubicBezTo>
                  <a:pt x="882" y="12620"/>
                  <a:pt x="892" y="12644"/>
                  <a:pt x="914" y="12644"/>
                </a:cubicBezTo>
                <a:cubicBezTo>
                  <a:pt x="924" y="12644"/>
                  <a:pt x="936" y="12640"/>
                  <a:pt x="948" y="12629"/>
                </a:cubicBezTo>
                <a:cubicBezTo>
                  <a:pt x="954" y="12635"/>
                  <a:pt x="959" y="12652"/>
                  <a:pt x="959" y="12658"/>
                </a:cubicBezTo>
                <a:cubicBezTo>
                  <a:pt x="942" y="12663"/>
                  <a:pt x="920" y="12663"/>
                  <a:pt x="903" y="12663"/>
                </a:cubicBezTo>
                <a:cubicBezTo>
                  <a:pt x="914" y="12686"/>
                  <a:pt x="914" y="12709"/>
                  <a:pt x="908" y="12731"/>
                </a:cubicBezTo>
                <a:cubicBezTo>
                  <a:pt x="886" y="12652"/>
                  <a:pt x="846" y="12584"/>
                  <a:pt x="823" y="12510"/>
                </a:cubicBezTo>
                <a:close/>
                <a:moveTo>
                  <a:pt x="17156" y="12863"/>
                </a:moveTo>
                <a:cubicBezTo>
                  <a:pt x="17160" y="12863"/>
                  <a:pt x="17165" y="12864"/>
                  <a:pt x="17169" y="12868"/>
                </a:cubicBezTo>
                <a:cubicBezTo>
                  <a:pt x="17183" y="12881"/>
                  <a:pt x="17164" y="12906"/>
                  <a:pt x="17144" y="12906"/>
                </a:cubicBezTo>
                <a:cubicBezTo>
                  <a:pt x="17139" y="12906"/>
                  <a:pt x="17134" y="12905"/>
                  <a:pt x="17130" y="12902"/>
                </a:cubicBezTo>
                <a:cubicBezTo>
                  <a:pt x="17116" y="12888"/>
                  <a:pt x="17136" y="12863"/>
                  <a:pt x="17156" y="12863"/>
                </a:cubicBezTo>
                <a:close/>
                <a:moveTo>
                  <a:pt x="976" y="12851"/>
                </a:moveTo>
                <a:cubicBezTo>
                  <a:pt x="993" y="12896"/>
                  <a:pt x="1016" y="12941"/>
                  <a:pt x="1022" y="12992"/>
                </a:cubicBezTo>
                <a:cubicBezTo>
                  <a:pt x="1005" y="12964"/>
                  <a:pt x="988" y="12930"/>
                  <a:pt x="971" y="12902"/>
                </a:cubicBezTo>
                <a:cubicBezTo>
                  <a:pt x="976" y="12885"/>
                  <a:pt x="976" y="12868"/>
                  <a:pt x="976" y="12851"/>
                </a:cubicBezTo>
                <a:close/>
                <a:moveTo>
                  <a:pt x="562" y="11897"/>
                </a:moveTo>
                <a:lnTo>
                  <a:pt x="562" y="11897"/>
                </a:lnTo>
                <a:cubicBezTo>
                  <a:pt x="596" y="11920"/>
                  <a:pt x="596" y="11965"/>
                  <a:pt x="608" y="12005"/>
                </a:cubicBezTo>
                <a:cubicBezTo>
                  <a:pt x="715" y="12334"/>
                  <a:pt x="829" y="12658"/>
                  <a:pt x="954" y="12975"/>
                </a:cubicBezTo>
                <a:cubicBezTo>
                  <a:pt x="982" y="13055"/>
                  <a:pt x="1033" y="13123"/>
                  <a:pt x="1050" y="13202"/>
                </a:cubicBezTo>
                <a:cubicBezTo>
                  <a:pt x="976" y="13106"/>
                  <a:pt x="954" y="12964"/>
                  <a:pt x="869" y="12879"/>
                </a:cubicBezTo>
                <a:cubicBezTo>
                  <a:pt x="874" y="12879"/>
                  <a:pt x="886" y="12873"/>
                  <a:pt x="897" y="12868"/>
                </a:cubicBezTo>
                <a:cubicBezTo>
                  <a:pt x="783" y="12618"/>
                  <a:pt x="704" y="12357"/>
                  <a:pt x="619" y="12096"/>
                </a:cubicBezTo>
                <a:cubicBezTo>
                  <a:pt x="619" y="12102"/>
                  <a:pt x="608" y="12102"/>
                  <a:pt x="608" y="12102"/>
                </a:cubicBezTo>
                <a:cubicBezTo>
                  <a:pt x="619" y="12028"/>
                  <a:pt x="574" y="11965"/>
                  <a:pt x="562" y="11897"/>
                </a:cubicBezTo>
                <a:close/>
                <a:moveTo>
                  <a:pt x="1056" y="13210"/>
                </a:moveTo>
                <a:cubicBezTo>
                  <a:pt x="1059" y="13210"/>
                  <a:pt x="1063" y="13211"/>
                  <a:pt x="1067" y="13214"/>
                </a:cubicBezTo>
                <a:cubicBezTo>
                  <a:pt x="1086" y="13218"/>
                  <a:pt x="1085" y="13254"/>
                  <a:pt x="1069" y="13254"/>
                </a:cubicBezTo>
                <a:cubicBezTo>
                  <a:pt x="1065" y="13254"/>
                  <a:pt x="1061" y="13252"/>
                  <a:pt x="1056" y="13248"/>
                </a:cubicBezTo>
                <a:cubicBezTo>
                  <a:pt x="1041" y="13243"/>
                  <a:pt x="1039" y="13210"/>
                  <a:pt x="1056" y="13210"/>
                </a:cubicBezTo>
                <a:close/>
                <a:moveTo>
                  <a:pt x="17930" y="12425"/>
                </a:moveTo>
                <a:lnTo>
                  <a:pt x="17930" y="12425"/>
                </a:lnTo>
                <a:cubicBezTo>
                  <a:pt x="17890" y="12544"/>
                  <a:pt x="17862" y="12669"/>
                  <a:pt x="17799" y="12777"/>
                </a:cubicBezTo>
                <a:cubicBezTo>
                  <a:pt x="17805" y="12737"/>
                  <a:pt x="17816" y="12692"/>
                  <a:pt x="17828" y="12652"/>
                </a:cubicBezTo>
                <a:cubicBezTo>
                  <a:pt x="17816" y="12652"/>
                  <a:pt x="17799" y="12646"/>
                  <a:pt x="17788" y="12646"/>
                </a:cubicBezTo>
                <a:cubicBezTo>
                  <a:pt x="17777" y="12737"/>
                  <a:pt x="17720" y="12817"/>
                  <a:pt x="17708" y="12902"/>
                </a:cubicBezTo>
                <a:cubicBezTo>
                  <a:pt x="17760" y="12879"/>
                  <a:pt x="17771" y="12817"/>
                  <a:pt x="17805" y="12771"/>
                </a:cubicBezTo>
                <a:lnTo>
                  <a:pt x="17805" y="12771"/>
                </a:lnTo>
                <a:cubicBezTo>
                  <a:pt x="17771" y="12919"/>
                  <a:pt x="17703" y="13060"/>
                  <a:pt x="17635" y="13202"/>
                </a:cubicBezTo>
                <a:cubicBezTo>
                  <a:pt x="17635" y="13208"/>
                  <a:pt x="17629" y="13208"/>
                  <a:pt x="17629" y="13214"/>
                </a:cubicBezTo>
                <a:cubicBezTo>
                  <a:pt x="17629" y="13214"/>
                  <a:pt x="17623" y="13219"/>
                  <a:pt x="17623" y="13225"/>
                </a:cubicBezTo>
                <a:cubicBezTo>
                  <a:pt x="17612" y="13253"/>
                  <a:pt x="17601" y="13276"/>
                  <a:pt x="17584" y="13304"/>
                </a:cubicBezTo>
                <a:cubicBezTo>
                  <a:pt x="17595" y="13265"/>
                  <a:pt x="17612" y="13219"/>
                  <a:pt x="17623" y="13180"/>
                </a:cubicBezTo>
                <a:lnTo>
                  <a:pt x="17618" y="13180"/>
                </a:lnTo>
                <a:cubicBezTo>
                  <a:pt x="17646" y="13112"/>
                  <a:pt x="17674" y="13043"/>
                  <a:pt x="17714" y="12981"/>
                </a:cubicBezTo>
                <a:lnTo>
                  <a:pt x="17686" y="12958"/>
                </a:lnTo>
                <a:cubicBezTo>
                  <a:pt x="17674" y="12975"/>
                  <a:pt x="17657" y="13004"/>
                  <a:pt x="17652" y="13021"/>
                </a:cubicBezTo>
                <a:lnTo>
                  <a:pt x="17618" y="13032"/>
                </a:lnTo>
                <a:lnTo>
                  <a:pt x="17618" y="13004"/>
                </a:lnTo>
                <a:cubicBezTo>
                  <a:pt x="17629" y="13004"/>
                  <a:pt x="17646" y="12998"/>
                  <a:pt x="17657" y="12998"/>
                </a:cubicBezTo>
                <a:cubicBezTo>
                  <a:pt x="17657" y="12964"/>
                  <a:pt x="17663" y="12930"/>
                  <a:pt x="17669" y="12890"/>
                </a:cubicBezTo>
                <a:cubicBezTo>
                  <a:pt x="17708" y="12868"/>
                  <a:pt x="17725" y="12817"/>
                  <a:pt x="17725" y="12771"/>
                </a:cubicBezTo>
                <a:cubicBezTo>
                  <a:pt x="17725" y="12714"/>
                  <a:pt x="17782" y="12675"/>
                  <a:pt x="17760" y="12618"/>
                </a:cubicBezTo>
                <a:lnTo>
                  <a:pt x="17760" y="12618"/>
                </a:lnTo>
                <a:cubicBezTo>
                  <a:pt x="17782" y="12624"/>
                  <a:pt x="17805" y="12635"/>
                  <a:pt x="17828" y="12641"/>
                </a:cubicBezTo>
                <a:cubicBezTo>
                  <a:pt x="17856" y="12590"/>
                  <a:pt x="17873" y="12539"/>
                  <a:pt x="17879" y="12487"/>
                </a:cubicBezTo>
                <a:cubicBezTo>
                  <a:pt x="17896" y="12465"/>
                  <a:pt x="17913" y="12442"/>
                  <a:pt x="17930" y="12425"/>
                </a:cubicBezTo>
                <a:close/>
                <a:moveTo>
                  <a:pt x="971" y="13259"/>
                </a:moveTo>
                <a:cubicBezTo>
                  <a:pt x="986" y="13259"/>
                  <a:pt x="1002" y="13262"/>
                  <a:pt x="1016" y="13265"/>
                </a:cubicBezTo>
                <a:cubicBezTo>
                  <a:pt x="999" y="13270"/>
                  <a:pt x="971" y="13276"/>
                  <a:pt x="954" y="13276"/>
                </a:cubicBezTo>
                <a:cubicBezTo>
                  <a:pt x="971" y="13299"/>
                  <a:pt x="982" y="13316"/>
                  <a:pt x="993" y="13339"/>
                </a:cubicBezTo>
                <a:cubicBezTo>
                  <a:pt x="976" y="13339"/>
                  <a:pt x="954" y="13333"/>
                  <a:pt x="937" y="13333"/>
                </a:cubicBezTo>
                <a:cubicBezTo>
                  <a:pt x="925" y="13316"/>
                  <a:pt x="920" y="13293"/>
                  <a:pt x="925" y="13270"/>
                </a:cubicBezTo>
                <a:cubicBezTo>
                  <a:pt x="940" y="13262"/>
                  <a:pt x="955" y="13259"/>
                  <a:pt x="971" y="13259"/>
                </a:cubicBezTo>
                <a:close/>
                <a:moveTo>
                  <a:pt x="17538" y="13344"/>
                </a:moveTo>
                <a:cubicBezTo>
                  <a:pt x="17544" y="13350"/>
                  <a:pt x="17544" y="13356"/>
                  <a:pt x="17544" y="13356"/>
                </a:cubicBezTo>
                <a:lnTo>
                  <a:pt x="17544" y="13361"/>
                </a:lnTo>
                <a:cubicBezTo>
                  <a:pt x="17544" y="13361"/>
                  <a:pt x="17538" y="13356"/>
                  <a:pt x="17533" y="13356"/>
                </a:cubicBezTo>
                <a:cubicBezTo>
                  <a:pt x="17538" y="13350"/>
                  <a:pt x="17538" y="13350"/>
                  <a:pt x="17538" y="13344"/>
                </a:cubicBezTo>
                <a:close/>
                <a:moveTo>
                  <a:pt x="1476" y="13191"/>
                </a:moveTo>
                <a:cubicBezTo>
                  <a:pt x="1504" y="13253"/>
                  <a:pt x="1538" y="13310"/>
                  <a:pt x="1572" y="13373"/>
                </a:cubicBezTo>
                <a:cubicBezTo>
                  <a:pt x="1510" y="13333"/>
                  <a:pt x="1504" y="13253"/>
                  <a:pt x="1459" y="13197"/>
                </a:cubicBezTo>
                <a:lnTo>
                  <a:pt x="1476" y="13191"/>
                </a:lnTo>
                <a:close/>
                <a:moveTo>
                  <a:pt x="1223" y="13385"/>
                </a:moveTo>
                <a:cubicBezTo>
                  <a:pt x="1232" y="13385"/>
                  <a:pt x="1240" y="13393"/>
                  <a:pt x="1243" y="13407"/>
                </a:cubicBezTo>
                <a:cubicBezTo>
                  <a:pt x="1236" y="13413"/>
                  <a:pt x="1231" y="13416"/>
                  <a:pt x="1225" y="13416"/>
                </a:cubicBezTo>
                <a:cubicBezTo>
                  <a:pt x="1217" y="13416"/>
                  <a:pt x="1210" y="13409"/>
                  <a:pt x="1203" y="13395"/>
                </a:cubicBezTo>
                <a:cubicBezTo>
                  <a:pt x="1210" y="13389"/>
                  <a:pt x="1217" y="13385"/>
                  <a:pt x="1223" y="13385"/>
                </a:cubicBezTo>
                <a:close/>
                <a:moveTo>
                  <a:pt x="1572" y="13384"/>
                </a:moveTo>
                <a:cubicBezTo>
                  <a:pt x="1578" y="13390"/>
                  <a:pt x="1583" y="13401"/>
                  <a:pt x="1589" y="13407"/>
                </a:cubicBezTo>
                <a:cubicBezTo>
                  <a:pt x="1583" y="13418"/>
                  <a:pt x="1583" y="13424"/>
                  <a:pt x="1583" y="13429"/>
                </a:cubicBezTo>
                <a:cubicBezTo>
                  <a:pt x="1572" y="13412"/>
                  <a:pt x="1566" y="13401"/>
                  <a:pt x="1561" y="13390"/>
                </a:cubicBezTo>
                <a:cubicBezTo>
                  <a:pt x="1561" y="13384"/>
                  <a:pt x="1572" y="13384"/>
                  <a:pt x="1572" y="13384"/>
                </a:cubicBezTo>
                <a:close/>
                <a:moveTo>
                  <a:pt x="1844" y="13378"/>
                </a:moveTo>
                <a:cubicBezTo>
                  <a:pt x="1862" y="13390"/>
                  <a:pt x="1867" y="13401"/>
                  <a:pt x="1873" y="13424"/>
                </a:cubicBezTo>
                <a:cubicBezTo>
                  <a:pt x="1876" y="13440"/>
                  <a:pt x="1873" y="13447"/>
                  <a:pt x="1867" y="13447"/>
                </a:cubicBezTo>
                <a:cubicBezTo>
                  <a:pt x="1850" y="13447"/>
                  <a:pt x="1810" y="13387"/>
                  <a:pt x="1844" y="13378"/>
                </a:cubicBezTo>
                <a:close/>
                <a:moveTo>
                  <a:pt x="1606" y="13446"/>
                </a:moveTo>
                <a:cubicBezTo>
                  <a:pt x="1606" y="13458"/>
                  <a:pt x="1606" y="13463"/>
                  <a:pt x="1601" y="13469"/>
                </a:cubicBezTo>
                <a:cubicBezTo>
                  <a:pt x="1601" y="13463"/>
                  <a:pt x="1595" y="13452"/>
                  <a:pt x="1589" y="13446"/>
                </a:cubicBezTo>
                <a:close/>
                <a:moveTo>
                  <a:pt x="1253" y="13445"/>
                </a:moveTo>
                <a:cubicBezTo>
                  <a:pt x="1262" y="13445"/>
                  <a:pt x="1271" y="13451"/>
                  <a:pt x="1271" y="13463"/>
                </a:cubicBezTo>
                <a:cubicBezTo>
                  <a:pt x="1278" y="13476"/>
                  <a:pt x="1266" y="13486"/>
                  <a:pt x="1254" y="13486"/>
                </a:cubicBezTo>
                <a:cubicBezTo>
                  <a:pt x="1245" y="13486"/>
                  <a:pt x="1237" y="13481"/>
                  <a:pt x="1237" y="13469"/>
                </a:cubicBezTo>
                <a:cubicBezTo>
                  <a:pt x="1231" y="13453"/>
                  <a:pt x="1242" y="13445"/>
                  <a:pt x="1253" y="13445"/>
                </a:cubicBezTo>
                <a:close/>
                <a:moveTo>
                  <a:pt x="974" y="13348"/>
                </a:moveTo>
                <a:cubicBezTo>
                  <a:pt x="989" y="13348"/>
                  <a:pt x="1000" y="13355"/>
                  <a:pt x="1005" y="13373"/>
                </a:cubicBezTo>
                <a:cubicBezTo>
                  <a:pt x="1033" y="13418"/>
                  <a:pt x="1050" y="13475"/>
                  <a:pt x="1084" y="13520"/>
                </a:cubicBezTo>
                <a:cubicBezTo>
                  <a:pt x="1061" y="13520"/>
                  <a:pt x="1044" y="13503"/>
                  <a:pt x="1027" y="13492"/>
                </a:cubicBezTo>
                <a:cubicBezTo>
                  <a:pt x="1022" y="13492"/>
                  <a:pt x="1016" y="13497"/>
                  <a:pt x="1010" y="13497"/>
                </a:cubicBezTo>
                <a:cubicBezTo>
                  <a:pt x="1005" y="13446"/>
                  <a:pt x="965" y="13395"/>
                  <a:pt x="959" y="13350"/>
                </a:cubicBezTo>
                <a:cubicBezTo>
                  <a:pt x="965" y="13349"/>
                  <a:pt x="970" y="13348"/>
                  <a:pt x="974" y="13348"/>
                </a:cubicBezTo>
                <a:close/>
                <a:moveTo>
                  <a:pt x="1023" y="13517"/>
                </a:moveTo>
                <a:cubicBezTo>
                  <a:pt x="1037" y="13517"/>
                  <a:pt x="1058" y="13537"/>
                  <a:pt x="1039" y="13548"/>
                </a:cubicBezTo>
                <a:cubicBezTo>
                  <a:pt x="1033" y="13548"/>
                  <a:pt x="1016" y="13537"/>
                  <a:pt x="1010" y="13531"/>
                </a:cubicBezTo>
                <a:cubicBezTo>
                  <a:pt x="1010" y="13521"/>
                  <a:pt x="1016" y="13517"/>
                  <a:pt x="1023" y="13517"/>
                </a:cubicBezTo>
                <a:close/>
                <a:moveTo>
                  <a:pt x="1646" y="13520"/>
                </a:moveTo>
                <a:cubicBezTo>
                  <a:pt x="1652" y="13537"/>
                  <a:pt x="1663" y="13554"/>
                  <a:pt x="1669" y="13565"/>
                </a:cubicBezTo>
                <a:cubicBezTo>
                  <a:pt x="1663" y="13565"/>
                  <a:pt x="1657" y="13565"/>
                  <a:pt x="1652" y="13560"/>
                </a:cubicBezTo>
                <a:cubicBezTo>
                  <a:pt x="1646" y="13554"/>
                  <a:pt x="1640" y="13543"/>
                  <a:pt x="1635" y="13531"/>
                </a:cubicBezTo>
                <a:lnTo>
                  <a:pt x="1640" y="13520"/>
                </a:lnTo>
                <a:close/>
                <a:moveTo>
                  <a:pt x="1674" y="13588"/>
                </a:moveTo>
                <a:cubicBezTo>
                  <a:pt x="1686" y="13600"/>
                  <a:pt x="1691" y="13617"/>
                  <a:pt x="1697" y="13628"/>
                </a:cubicBezTo>
                <a:lnTo>
                  <a:pt x="1697" y="13651"/>
                </a:lnTo>
                <a:cubicBezTo>
                  <a:pt x="1686" y="13634"/>
                  <a:pt x="1680" y="13617"/>
                  <a:pt x="1669" y="13605"/>
                </a:cubicBezTo>
                <a:cubicBezTo>
                  <a:pt x="1674" y="13600"/>
                  <a:pt x="1674" y="13594"/>
                  <a:pt x="1674" y="13588"/>
                </a:cubicBezTo>
                <a:close/>
                <a:moveTo>
                  <a:pt x="1022" y="13656"/>
                </a:moveTo>
                <a:cubicBezTo>
                  <a:pt x="1022" y="13656"/>
                  <a:pt x="1022" y="13656"/>
                  <a:pt x="1022" y="13656"/>
                </a:cubicBezTo>
                <a:cubicBezTo>
                  <a:pt x="1022" y="13657"/>
                  <a:pt x="1023" y="13657"/>
                  <a:pt x="1023" y="13657"/>
                </a:cubicBezTo>
                <a:lnTo>
                  <a:pt x="1023" y="13657"/>
                </a:lnTo>
                <a:cubicBezTo>
                  <a:pt x="1023" y="13657"/>
                  <a:pt x="1022" y="13656"/>
                  <a:pt x="1022" y="13656"/>
                </a:cubicBezTo>
                <a:close/>
                <a:moveTo>
                  <a:pt x="1254" y="13486"/>
                </a:moveTo>
                <a:lnTo>
                  <a:pt x="1254" y="13486"/>
                </a:lnTo>
                <a:cubicBezTo>
                  <a:pt x="1315" y="13514"/>
                  <a:pt x="1344" y="13579"/>
                  <a:pt x="1382" y="13635"/>
                </a:cubicBezTo>
                <a:lnTo>
                  <a:pt x="1382" y="13635"/>
                </a:lnTo>
                <a:cubicBezTo>
                  <a:pt x="1366" y="13646"/>
                  <a:pt x="1350" y="13651"/>
                  <a:pt x="1340" y="13662"/>
                </a:cubicBezTo>
                <a:cubicBezTo>
                  <a:pt x="1305" y="13605"/>
                  <a:pt x="1271" y="13548"/>
                  <a:pt x="1254" y="13486"/>
                </a:cubicBezTo>
                <a:close/>
                <a:moveTo>
                  <a:pt x="1708" y="13668"/>
                </a:moveTo>
                <a:lnTo>
                  <a:pt x="1703" y="13673"/>
                </a:lnTo>
                <a:cubicBezTo>
                  <a:pt x="1703" y="13673"/>
                  <a:pt x="1703" y="13673"/>
                  <a:pt x="1703" y="13668"/>
                </a:cubicBezTo>
                <a:close/>
                <a:moveTo>
                  <a:pt x="1379" y="13668"/>
                </a:moveTo>
                <a:lnTo>
                  <a:pt x="1379" y="13668"/>
                </a:lnTo>
                <a:cubicBezTo>
                  <a:pt x="1385" y="13673"/>
                  <a:pt x="1396" y="13679"/>
                  <a:pt x="1402" y="13685"/>
                </a:cubicBezTo>
                <a:cubicBezTo>
                  <a:pt x="1402" y="13702"/>
                  <a:pt x="1395" y="13708"/>
                  <a:pt x="1387" y="13708"/>
                </a:cubicBezTo>
                <a:cubicBezTo>
                  <a:pt x="1369" y="13708"/>
                  <a:pt x="1344" y="13675"/>
                  <a:pt x="1379" y="13668"/>
                </a:cubicBezTo>
                <a:close/>
                <a:moveTo>
                  <a:pt x="17396" y="13736"/>
                </a:moveTo>
                <a:lnTo>
                  <a:pt x="17396" y="13747"/>
                </a:lnTo>
                <a:lnTo>
                  <a:pt x="17391" y="13747"/>
                </a:lnTo>
                <a:cubicBezTo>
                  <a:pt x="17396" y="13741"/>
                  <a:pt x="17396" y="13736"/>
                  <a:pt x="17396" y="13736"/>
                </a:cubicBezTo>
                <a:close/>
                <a:moveTo>
                  <a:pt x="17391" y="13764"/>
                </a:moveTo>
                <a:lnTo>
                  <a:pt x="17385" y="13770"/>
                </a:lnTo>
                <a:lnTo>
                  <a:pt x="17385" y="13764"/>
                </a:lnTo>
                <a:close/>
                <a:moveTo>
                  <a:pt x="17391" y="13685"/>
                </a:moveTo>
                <a:cubicBezTo>
                  <a:pt x="17379" y="13730"/>
                  <a:pt x="17362" y="13764"/>
                  <a:pt x="17334" y="13798"/>
                </a:cubicBezTo>
                <a:cubicBezTo>
                  <a:pt x="17357" y="13758"/>
                  <a:pt x="17374" y="13724"/>
                  <a:pt x="17385" y="13685"/>
                </a:cubicBezTo>
                <a:close/>
                <a:moveTo>
                  <a:pt x="17300" y="13730"/>
                </a:moveTo>
                <a:cubicBezTo>
                  <a:pt x="17308" y="13730"/>
                  <a:pt x="17315" y="13733"/>
                  <a:pt x="17321" y="13733"/>
                </a:cubicBezTo>
                <a:cubicBezTo>
                  <a:pt x="17324" y="13733"/>
                  <a:pt x="17326" y="13732"/>
                  <a:pt x="17328" y="13730"/>
                </a:cubicBezTo>
                <a:lnTo>
                  <a:pt x="17328" y="13730"/>
                </a:lnTo>
                <a:cubicBezTo>
                  <a:pt x="17328" y="13736"/>
                  <a:pt x="17328" y="13741"/>
                  <a:pt x="17323" y="13747"/>
                </a:cubicBezTo>
                <a:cubicBezTo>
                  <a:pt x="17317" y="13753"/>
                  <a:pt x="17306" y="13758"/>
                  <a:pt x="17300" y="13764"/>
                </a:cubicBezTo>
                <a:lnTo>
                  <a:pt x="17289" y="13787"/>
                </a:lnTo>
                <a:cubicBezTo>
                  <a:pt x="17277" y="13798"/>
                  <a:pt x="17266" y="13809"/>
                  <a:pt x="17255" y="13821"/>
                </a:cubicBezTo>
                <a:cubicBezTo>
                  <a:pt x="17260" y="13809"/>
                  <a:pt x="17266" y="13798"/>
                  <a:pt x="17266" y="13781"/>
                </a:cubicBezTo>
                <a:cubicBezTo>
                  <a:pt x="17266" y="13775"/>
                  <a:pt x="17272" y="13775"/>
                  <a:pt x="17272" y="13770"/>
                </a:cubicBezTo>
                <a:lnTo>
                  <a:pt x="17277" y="13770"/>
                </a:lnTo>
                <a:cubicBezTo>
                  <a:pt x="17277" y="13770"/>
                  <a:pt x="17277" y="13764"/>
                  <a:pt x="17277" y="13764"/>
                </a:cubicBezTo>
                <a:cubicBezTo>
                  <a:pt x="17283" y="13753"/>
                  <a:pt x="17294" y="13741"/>
                  <a:pt x="17300" y="13730"/>
                </a:cubicBezTo>
                <a:close/>
                <a:moveTo>
                  <a:pt x="1459" y="13792"/>
                </a:moveTo>
                <a:cubicBezTo>
                  <a:pt x="1470" y="13815"/>
                  <a:pt x="1459" y="13826"/>
                  <a:pt x="1436" y="13826"/>
                </a:cubicBezTo>
                <a:cubicBezTo>
                  <a:pt x="1425" y="13804"/>
                  <a:pt x="1430" y="13792"/>
                  <a:pt x="1459" y="13792"/>
                </a:cubicBezTo>
                <a:close/>
                <a:moveTo>
                  <a:pt x="1720" y="13673"/>
                </a:moveTo>
                <a:cubicBezTo>
                  <a:pt x="1759" y="13730"/>
                  <a:pt x="1793" y="13787"/>
                  <a:pt x="1827" y="13849"/>
                </a:cubicBezTo>
                <a:lnTo>
                  <a:pt x="1822" y="13849"/>
                </a:lnTo>
                <a:cubicBezTo>
                  <a:pt x="1822" y="13849"/>
                  <a:pt x="1816" y="13849"/>
                  <a:pt x="1816" y="13855"/>
                </a:cubicBezTo>
                <a:cubicBezTo>
                  <a:pt x="1805" y="13821"/>
                  <a:pt x="1788" y="13787"/>
                  <a:pt x="1759" y="13770"/>
                </a:cubicBezTo>
                <a:cubicBezTo>
                  <a:pt x="1742" y="13741"/>
                  <a:pt x="1725" y="13713"/>
                  <a:pt x="1714" y="13690"/>
                </a:cubicBezTo>
                <a:cubicBezTo>
                  <a:pt x="1714" y="13685"/>
                  <a:pt x="1720" y="13679"/>
                  <a:pt x="1720" y="13673"/>
                </a:cubicBezTo>
                <a:close/>
                <a:moveTo>
                  <a:pt x="17357" y="13838"/>
                </a:moveTo>
                <a:cubicBezTo>
                  <a:pt x="17357" y="13843"/>
                  <a:pt x="17351" y="13855"/>
                  <a:pt x="17340" y="13866"/>
                </a:cubicBezTo>
                <a:cubicBezTo>
                  <a:pt x="17340" y="13861"/>
                  <a:pt x="17345" y="13849"/>
                  <a:pt x="17345" y="13843"/>
                </a:cubicBezTo>
                <a:cubicBezTo>
                  <a:pt x="17351" y="13838"/>
                  <a:pt x="17357" y="13838"/>
                  <a:pt x="17357" y="13838"/>
                </a:cubicBezTo>
                <a:close/>
                <a:moveTo>
                  <a:pt x="1489" y="13876"/>
                </a:moveTo>
                <a:cubicBezTo>
                  <a:pt x="1493" y="13876"/>
                  <a:pt x="1498" y="13877"/>
                  <a:pt x="1504" y="13878"/>
                </a:cubicBezTo>
                <a:cubicBezTo>
                  <a:pt x="1514" y="13901"/>
                  <a:pt x="1511" y="13913"/>
                  <a:pt x="1494" y="13913"/>
                </a:cubicBezTo>
                <a:cubicBezTo>
                  <a:pt x="1490" y="13913"/>
                  <a:pt x="1486" y="13913"/>
                  <a:pt x="1481" y="13912"/>
                </a:cubicBezTo>
                <a:cubicBezTo>
                  <a:pt x="1467" y="13888"/>
                  <a:pt x="1469" y="13876"/>
                  <a:pt x="1489" y="13876"/>
                </a:cubicBezTo>
                <a:close/>
                <a:moveTo>
                  <a:pt x="1023" y="13657"/>
                </a:moveTo>
                <a:lnTo>
                  <a:pt x="1023" y="13657"/>
                </a:lnTo>
                <a:cubicBezTo>
                  <a:pt x="1045" y="13684"/>
                  <a:pt x="1073" y="13703"/>
                  <a:pt x="1113" y="13713"/>
                </a:cubicBezTo>
                <a:lnTo>
                  <a:pt x="1073" y="13736"/>
                </a:lnTo>
                <a:cubicBezTo>
                  <a:pt x="1084" y="13736"/>
                  <a:pt x="1113" y="13736"/>
                  <a:pt x="1124" y="13730"/>
                </a:cubicBezTo>
                <a:lnTo>
                  <a:pt x="1124" y="13730"/>
                </a:lnTo>
                <a:cubicBezTo>
                  <a:pt x="1118" y="13758"/>
                  <a:pt x="1090" y="13798"/>
                  <a:pt x="1130" y="13809"/>
                </a:cubicBezTo>
                <a:cubicBezTo>
                  <a:pt x="1152" y="13843"/>
                  <a:pt x="1169" y="13883"/>
                  <a:pt x="1186" y="13917"/>
                </a:cubicBezTo>
                <a:cubicBezTo>
                  <a:pt x="1186" y="13872"/>
                  <a:pt x="1175" y="13826"/>
                  <a:pt x="1158" y="13775"/>
                </a:cubicBezTo>
                <a:cubicBezTo>
                  <a:pt x="1147" y="13781"/>
                  <a:pt x="1130" y="13787"/>
                  <a:pt x="1118" y="13792"/>
                </a:cubicBezTo>
                <a:cubicBezTo>
                  <a:pt x="1141" y="13753"/>
                  <a:pt x="1141" y="13719"/>
                  <a:pt x="1101" y="13696"/>
                </a:cubicBezTo>
                <a:lnTo>
                  <a:pt x="1135" y="13690"/>
                </a:lnTo>
                <a:cubicBezTo>
                  <a:pt x="1096" y="13685"/>
                  <a:pt x="1057" y="13679"/>
                  <a:pt x="1023" y="13657"/>
                </a:cubicBezTo>
                <a:close/>
                <a:moveTo>
                  <a:pt x="1845" y="13895"/>
                </a:moveTo>
                <a:lnTo>
                  <a:pt x="1845" y="13895"/>
                </a:lnTo>
                <a:cubicBezTo>
                  <a:pt x="1851" y="13901"/>
                  <a:pt x="1856" y="13912"/>
                  <a:pt x="1862" y="13923"/>
                </a:cubicBezTo>
                <a:cubicBezTo>
                  <a:pt x="1856" y="13917"/>
                  <a:pt x="1856" y="13917"/>
                  <a:pt x="1850" y="13912"/>
                </a:cubicBezTo>
                <a:cubicBezTo>
                  <a:pt x="1850" y="13907"/>
                  <a:pt x="1847" y="13903"/>
                  <a:pt x="1845" y="13895"/>
                </a:cubicBezTo>
                <a:close/>
                <a:moveTo>
                  <a:pt x="1862" y="13929"/>
                </a:moveTo>
                <a:cubicBezTo>
                  <a:pt x="1867" y="13929"/>
                  <a:pt x="1873" y="13934"/>
                  <a:pt x="1879" y="13940"/>
                </a:cubicBezTo>
                <a:cubicBezTo>
                  <a:pt x="1873" y="13940"/>
                  <a:pt x="1867" y="13946"/>
                  <a:pt x="1867" y="13946"/>
                </a:cubicBezTo>
                <a:cubicBezTo>
                  <a:pt x="1862" y="13940"/>
                  <a:pt x="1862" y="13934"/>
                  <a:pt x="1862" y="13929"/>
                </a:cubicBezTo>
                <a:close/>
                <a:moveTo>
                  <a:pt x="17249" y="13832"/>
                </a:moveTo>
                <a:cubicBezTo>
                  <a:pt x="17260" y="13838"/>
                  <a:pt x="17272" y="13843"/>
                  <a:pt x="17283" y="13849"/>
                </a:cubicBezTo>
                <a:cubicBezTo>
                  <a:pt x="17277" y="13855"/>
                  <a:pt x="17277" y="13861"/>
                  <a:pt x="17272" y="13872"/>
                </a:cubicBezTo>
                <a:cubicBezTo>
                  <a:pt x="17264" y="13868"/>
                  <a:pt x="17253" y="13864"/>
                  <a:pt x="17243" y="13864"/>
                </a:cubicBezTo>
                <a:cubicBezTo>
                  <a:pt x="17240" y="13864"/>
                  <a:pt x="17237" y="13864"/>
                  <a:pt x="17235" y="13865"/>
                </a:cubicBezTo>
                <a:lnTo>
                  <a:pt x="17235" y="13865"/>
                </a:lnTo>
                <a:cubicBezTo>
                  <a:pt x="17234" y="13865"/>
                  <a:pt x="17233" y="13864"/>
                  <a:pt x="17232" y="13864"/>
                </a:cubicBezTo>
                <a:lnTo>
                  <a:pt x="17232" y="13864"/>
                </a:lnTo>
                <a:cubicBezTo>
                  <a:pt x="17232" y="13865"/>
                  <a:pt x="17232" y="13865"/>
                  <a:pt x="17232" y="13866"/>
                </a:cubicBezTo>
                <a:cubicBezTo>
                  <a:pt x="17233" y="13866"/>
                  <a:pt x="17234" y="13865"/>
                  <a:pt x="17235" y="13865"/>
                </a:cubicBezTo>
                <a:lnTo>
                  <a:pt x="17235" y="13865"/>
                </a:lnTo>
                <a:cubicBezTo>
                  <a:pt x="17245" y="13871"/>
                  <a:pt x="17257" y="13879"/>
                  <a:pt x="17266" y="13883"/>
                </a:cubicBezTo>
                <a:cubicBezTo>
                  <a:pt x="17243" y="13923"/>
                  <a:pt x="17226" y="13963"/>
                  <a:pt x="17198" y="13997"/>
                </a:cubicBezTo>
                <a:cubicBezTo>
                  <a:pt x="17198" y="13985"/>
                  <a:pt x="17198" y="13980"/>
                  <a:pt x="17198" y="13968"/>
                </a:cubicBezTo>
                <a:cubicBezTo>
                  <a:pt x="17232" y="13951"/>
                  <a:pt x="17243" y="13900"/>
                  <a:pt x="17226" y="13866"/>
                </a:cubicBezTo>
                <a:lnTo>
                  <a:pt x="17226" y="13861"/>
                </a:lnTo>
                <a:cubicBezTo>
                  <a:pt x="17228" y="13861"/>
                  <a:pt x="17230" y="13863"/>
                  <a:pt x="17232" y="13864"/>
                </a:cubicBezTo>
                <a:lnTo>
                  <a:pt x="17232" y="13864"/>
                </a:lnTo>
                <a:cubicBezTo>
                  <a:pt x="17233" y="13859"/>
                  <a:pt x="17238" y="13854"/>
                  <a:pt x="17238" y="13849"/>
                </a:cubicBezTo>
                <a:cubicBezTo>
                  <a:pt x="17243" y="13843"/>
                  <a:pt x="17249" y="13838"/>
                  <a:pt x="17249" y="13832"/>
                </a:cubicBezTo>
                <a:close/>
                <a:moveTo>
                  <a:pt x="17300" y="13906"/>
                </a:moveTo>
                <a:cubicBezTo>
                  <a:pt x="17306" y="13906"/>
                  <a:pt x="17311" y="13906"/>
                  <a:pt x="17311" y="13912"/>
                </a:cubicBezTo>
                <a:cubicBezTo>
                  <a:pt x="17311" y="13912"/>
                  <a:pt x="17306" y="13917"/>
                  <a:pt x="17306" y="13917"/>
                </a:cubicBezTo>
                <a:cubicBezTo>
                  <a:pt x="17306" y="13934"/>
                  <a:pt x="17311" y="13951"/>
                  <a:pt x="17311" y="13968"/>
                </a:cubicBezTo>
                <a:cubicBezTo>
                  <a:pt x="17203" y="14059"/>
                  <a:pt x="17192" y="14224"/>
                  <a:pt x="17079" y="14309"/>
                </a:cubicBezTo>
                <a:cubicBezTo>
                  <a:pt x="17084" y="14314"/>
                  <a:pt x="17096" y="14320"/>
                  <a:pt x="17101" y="14326"/>
                </a:cubicBezTo>
                <a:cubicBezTo>
                  <a:pt x="17084" y="14331"/>
                  <a:pt x="17062" y="14343"/>
                  <a:pt x="17045" y="14348"/>
                </a:cubicBezTo>
                <a:cubicBezTo>
                  <a:pt x="17113" y="14235"/>
                  <a:pt x="17175" y="14116"/>
                  <a:pt x="17238" y="13991"/>
                </a:cubicBezTo>
                <a:cubicBezTo>
                  <a:pt x="17260" y="13963"/>
                  <a:pt x="17277" y="13934"/>
                  <a:pt x="17300" y="13906"/>
                </a:cubicBezTo>
                <a:close/>
                <a:moveTo>
                  <a:pt x="16309" y="14308"/>
                </a:moveTo>
                <a:cubicBezTo>
                  <a:pt x="16310" y="14308"/>
                  <a:pt x="16311" y="14308"/>
                  <a:pt x="16313" y="14309"/>
                </a:cubicBezTo>
                <a:cubicBezTo>
                  <a:pt x="16329" y="14319"/>
                  <a:pt x="16310" y="14355"/>
                  <a:pt x="16293" y="14355"/>
                </a:cubicBezTo>
                <a:cubicBezTo>
                  <a:pt x="16292" y="14355"/>
                  <a:pt x="16291" y="14354"/>
                  <a:pt x="16290" y="14354"/>
                </a:cubicBezTo>
                <a:cubicBezTo>
                  <a:pt x="16269" y="14338"/>
                  <a:pt x="16292" y="14308"/>
                  <a:pt x="16309" y="14308"/>
                </a:cubicBezTo>
                <a:close/>
                <a:moveTo>
                  <a:pt x="16591" y="14331"/>
                </a:moveTo>
                <a:cubicBezTo>
                  <a:pt x="16591" y="14354"/>
                  <a:pt x="16585" y="14365"/>
                  <a:pt x="16568" y="14377"/>
                </a:cubicBezTo>
                <a:cubicBezTo>
                  <a:pt x="16574" y="14360"/>
                  <a:pt x="16585" y="14343"/>
                  <a:pt x="16591" y="14331"/>
                </a:cubicBezTo>
                <a:close/>
                <a:moveTo>
                  <a:pt x="16908" y="14400"/>
                </a:moveTo>
                <a:cubicBezTo>
                  <a:pt x="16908" y="14400"/>
                  <a:pt x="16908" y="14405"/>
                  <a:pt x="16908" y="14405"/>
                </a:cubicBezTo>
                <a:lnTo>
                  <a:pt x="16903" y="14405"/>
                </a:lnTo>
                <a:cubicBezTo>
                  <a:pt x="16903" y="14405"/>
                  <a:pt x="16903" y="14400"/>
                  <a:pt x="16908" y="14400"/>
                </a:cubicBezTo>
                <a:close/>
                <a:moveTo>
                  <a:pt x="16931" y="14371"/>
                </a:moveTo>
                <a:cubicBezTo>
                  <a:pt x="16960" y="14371"/>
                  <a:pt x="16965" y="14382"/>
                  <a:pt x="16948" y="14405"/>
                </a:cubicBezTo>
                <a:cubicBezTo>
                  <a:pt x="16925" y="14405"/>
                  <a:pt x="16920" y="14394"/>
                  <a:pt x="16931" y="14371"/>
                </a:cubicBezTo>
                <a:close/>
                <a:moveTo>
                  <a:pt x="16920" y="14417"/>
                </a:moveTo>
                <a:cubicBezTo>
                  <a:pt x="16925" y="14434"/>
                  <a:pt x="16920" y="14456"/>
                  <a:pt x="16903" y="14456"/>
                </a:cubicBezTo>
                <a:cubicBezTo>
                  <a:pt x="16903" y="14456"/>
                  <a:pt x="16897" y="14451"/>
                  <a:pt x="16897" y="14451"/>
                </a:cubicBezTo>
                <a:cubicBezTo>
                  <a:pt x="16908" y="14439"/>
                  <a:pt x="16914" y="14428"/>
                  <a:pt x="16920" y="14417"/>
                </a:cubicBezTo>
                <a:close/>
                <a:moveTo>
                  <a:pt x="16506" y="14468"/>
                </a:moveTo>
                <a:cubicBezTo>
                  <a:pt x="16494" y="14479"/>
                  <a:pt x="16483" y="14502"/>
                  <a:pt x="16477" y="14513"/>
                </a:cubicBezTo>
                <a:cubicBezTo>
                  <a:pt x="16477" y="14513"/>
                  <a:pt x="16477" y="14519"/>
                  <a:pt x="16483" y="14524"/>
                </a:cubicBezTo>
                <a:cubicBezTo>
                  <a:pt x="16466" y="14541"/>
                  <a:pt x="16449" y="14558"/>
                  <a:pt x="16432" y="14575"/>
                </a:cubicBezTo>
                <a:cubicBezTo>
                  <a:pt x="16443" y="14536"/>
                  <a:pt x="16477" y="14513"/>
                  <a:pt x="16489" y="14479"/>
                </a:cubicBezTo>
                <a:cubicBezTo>
                  <a:pt x="16489" y="14479"/>
                  <a:pt x="16489" y="14479"/>
                  <a:pt x="16489" y="14473"/>
                </a:cubicBezTo>
                <a:cubicBezTo>
                  <a:pt x="16494" y="14473"/>
                  <a:pt x="16500" y="14468"/>
                  <a:pt x="16506" y="14468"/>
                </a:cubicBezTo>
                <a:close/>
                <a:moveTo>
                  <a:pt x="17172" y="14588"/>
                </a:moveTo>
                <a:cubicBezTo>
                  <a:pt x="17173" y="14590"/>
                  <a:pt x="17174" y="14591"/>
                  <a:pt x="17175" y="14592"/>
                </a:cubicBezTo>
                <a:lnTo>
                  <a:pt x="17172" y="14588"/>
                </a:lnTo>
                <a:close/>
                <a:moveTo>
                  <a:pt x="1964" y="14616"/>
                </a:moveTo>
                <a:cubicBezTo>
                  <a:pt x="1982" y="14616"/>
                  <a:pt x="2002" y="14627"/>
                  <a:pt x="1998" y="14643"/>
                </a:cubicBezTo>
                <a:cubicBezTo>
                  <a:pt x="1994" y="14648"/>
                  <a:pt x="1989" y="14650"/>
                  <a:pt x="1983" y="14650"/>
                </a:cubicBezTo>
                <a:cubicBezTo>
                  <a:pt x="1967" y="14650"/>
                  <a:pt x="1947" y="14637"/>
                  <a:pt x="1947" y="14621"/>
                </a:cubicBezTo>
                <a:cubicBezTo>
                  <a:pt x="1951" y="14618"/>
                  <a:pt x="1957" y="14616"/>
                  <a:pt x="1964" y="14616"/>
                </a:cubicBezTo>
                <a:close/>
                <a:moveTo>
                  <a:pt x="16053" y="14638"/>
                </a:moveTo>
                <a:cubicBezTo>
                  <a:pt x="16066" y="14638"/>
                  <a:pt x="16079" y="14660"/>
                  <a:pt x="16063" y="14672"/>
                </a:cubicBezTo>
                <a:cubicBezTo>
                  <a:pt x="16058" y="14680"/>
                  <a:pt x="16052" y="14684"/>
                  <a:pt x="16046" y="14684"/>
                </a:cubicBezTo>
                <a:cubicBezTo>
                  <a:pt x="16034" y="14684"/>
                  <a:pt x="16024" y="14665"/>
                  <a:pt x="16040" y="14649"/>
                </a:cubicBezTo>
                <a:cubicBezTo>
                  <a:pt x="16043" y="14641"/>
                  <a:pt x="16048" y="14638"/>
                  <a:pt x="16053" y="14638"/>
                </a:cubicBezTo>
                <a:close/>
                <a:moveTo>
                  <a:pt x="1995" y="14665"/>
                </a:moveTo>
                <a:cubicBezTo>
                  <a:pt x="2000" y="14665"/>
                  <a:pt x="2007" y="14670"/>
                  <a:pt x="2015" y="14678"/>
                </a:cubicBezTo>
                <a:cubicBezTo>
                  <a:pt x="2009" y="14678"/>
                  <a:pt x="2009" y="14683"/>
                  <a:pt x="2009" y="14689"/>
                </a:cubicBezTo>
                <a:cubicBezTo>
                  <a:pt x="2006" y="14694"/>
                  <a:pt x="2003" y="14697"/>
                  <a:pt x="1998" y="14697"/>
                </a:cubicBezTo>
                <a:cubicBezTo>
                  <a:pt x="1993" y="14697"/>
                  <a:pt x="1987" y="14693"/>
                  <a:pt x="1981" y="14683"/>
                </a:cubicBezTo>
                <a:cubicBezTo>
                  <a:pt x="1984" y="14671"/>
                  <a:pt x="1988" y="14665"/>
                  <a:pt x="1995" y="14665"/>
                </a:cubicBezTo>
                <a:close/>
                <a:moveTo>
                  <a:pt x="1101" y="13316"/>
                </a:moveTo>
                <a:lnTo>
                  <a:pt x="1101" y="13316"/>
                </a:lnTo>
                <a:cubicBezTo>
                  <a:pt x="1186" y="13435"/>
                  <a:pt x="1249" y="13571"/>
                  <a:pt x="1322" y="13702"/>
                </a:cubicBezTo>
                <a:cubicBezTo>
                  <a:pt x="1340" y="13724"/>
                  <a:pt x="1340" y="13770"/>
                  <a:pt x="1374" y="13775"/>
                </a:cubicBezTo>
                <a:cubicBezTo>
                  <a:pt x="1379" y="13764"/>
                  <a:pt x="1379" y="13741"/>
                  <a:pt x="1379" y="13730"/>
                </a:cubicBezTo>
                <a:cubicBezTo>
                  <a:pt x="1396" y="13724"/>
                  <a:pt x="1425" y="13724"/>
                  <a:pt x="1442" y="13724"/>
                </a:cubicBezTo>
                <a:cubicBezTo>
                  <a:pt x="1436" y="13741"/>
                  <a:pt x="1436" y="13758"/>
                  <a:pt x="1430" y="13775"/>
                </a:cubicBezTo>
                <a:cubicBezTo>
                  <a:pt x="1408" y="13775"/>
                  <a:pt x="1391" y="13787"/>
                  <a:pt x="1385" y="13809"/>
                </a:cubicBezTo>
                <a:cubicBezTo>
                  <a:pt x="1402" y="13883"/>
                  <a:pt x="1464" y="13940"/>
                  <a:pt x="1498" y="14008"/>
                </a:cubicBezTo>
                <a:cubicBezTo>
                  <a:pt x="1515" y="14042"/>
                  <a:pt x="1538" y="14093"/>
                  <a:pt x="1578" y="14110"/>
                </a:cubicBezTo>
                <a:cubicBezTo>
                  <a:pt x="1578" y="14070"/>
                  <a:pt x="1561" y="14031"/>
                  <a:pt x="1527" y="14014"/>
                </a:cubicBezTo>
                <a:cubicBezTo>
                  <a:pt x="1521" y="13980"/>
                  <a:pt x="1459" y="13934"/>
                  <a:pt x="1510" y="13912"/>
                </a:cubicBezTo>
                <a:lnTo>
                  <a:pt x="1510" y="13912"/>
                </a:lnTo>
                <a:cubicBezTo>
                  <a:pt x="1521" y="13934"/>
                  <a:pt x="1538" y="13946"/>
                  <a:pt x="1566" y="13946"/>
                </a:cubicBezTo>
                <a:cubicBezTo>
                  <a:pt x="1561" y="13957"/>
                  <a:pt x="1549" y="13968"/>
                  <a:pt x="1544" y="13974"/>
                </a:cubicBezTo>
                <a:cubicBezTo>
                  <a:pt x="1555" y="13980"/>
                  <a:pt x="1578" y="13991"/>
                  <a:pt x="1589" y="13997"/>
                </a:cubicBezTo>
                <a:cubicBezTo>
                  <a:pt x="1601" y="14008"/>
                  <a:pt x="1612" y="14025"/>
                  <a:pt x="1623" y="14042"/>
                </a:cubicBezTo>
                <a:cubicBezTo>
                  <a:pt x="1606" y="14048"/>
                  <a:pt x="1583" y="14048"/>
                  <a:pt x="1572" y="14053"/>
                </a:cubicBezTo>
                <a:cubicBezTo>
                  <a:pt x="1595" y="14059"/>
                  <a:pt x="1623" y="14070"/>
                  <a:pt x="1646" y="14076"/>
                </a:cubicBezTo>
                <a:cubicBezTo>
                  <a:pt x="1640" y="14082"/>
                  <a:pt x="1623" y="14093"/>
                  <a:pt x="1618" y="14093"/>
                </a:cubicBezTo>
                <a:cubicBezTo>
                  <a:pt x="1657" y="14144"/>
                  <a:pt x="1691" y="14201"/>
                  <a:pt x="1731" y="14258"/>
                </a:cubicBezTo>
                <a:cubicBezTo>
                  <a:pt x="1776" y="14275"/>
                  <a:pt x="1771" y="14331"/>
                  <a:pt x="1782" y="14371"/>
                </a:cubicBezTo>
                <a:cubicBezTo>
                  <a:pt x="1691" y="14320"/>
                  <a:pt x="1663" y="14212"/>
                  <a:pt x="1606" y="14139"/>
                </a:cubicBezTo>
                <a:cubicBezTo>
                  <a:pt x="1606" y="14126"/>
                  <a:pt x="1599" y="14121"/>
                  <a:pt x="1590" y="14121"/>
                </a:cubicBezTo>
                <a:cubicBezTo>
                  <a:pt x="1572" y="14121"/>
                  <a:pt x="1547" y="14144"/>
                  <a:pt x="1578" y="14156"/>
                </a:cubicBezTo>
                <a:cubicBezTo>
                  <a:pt x="1674" y="14297"/>
                  <a:pt x="1754" y="14439"/>
                  <a:pt x="1850" y="14581"/>
                </a:cubicBezTo>
                <a:cubicBezTo>
                  <a:pt x="1884" y="14626"/>
                  <a:pt x="1918" y="14678"/>
                  <a:pt x="1947" y="14729"/>
                </a:cubicBezTo>
                <a:cubicBezTo>
                  <a:pt x="1867" y="14666"/>
                  <a:pt x="1833" y="14575"/>
                  <a:pt x="1771" y="14496"/>
                </a:cubicBezTo>
                <a:lnTo>
                  <a:pt x="1748" y="14502"/>
                </a:lnTo>
                <a:cubicBezTo>
                  <a:pt x="1754" y="14496"/>
                  <a:pt x="1765" y="14479"/>
                  <a:pt x="1776" y="14473"/>
                </a:cubicBezTo>
                <a:cubicBezTo>
                  <a:pt x="1759" y="14468"/>
                  <a:pt x="1737" y="14451"/>
                  <a:pt x="1725" y="14445"/>
                </a:cubicBezTo>
                <a:cubicBezTo>
                  <a:pt x="1725" y="14434"/>
                  <a:pt x="1714" y="14417"/>
                  <a:pt x="1714" y="14405"/>
                </a:cubicBezTo>
                <a:cubicBezTo>
                  <a:pt x="1703" y="14400"/>
                  <a:pt x="1686" y="14394"/>
                  <a:pt x="1680" y="14394"/>
                </a:cubicBezTo>
                <a:cubicBezTo>
                  <a:pt x="1680" y="14382"/>
                  <a:pt x="1680" y="14371"/>
                  <a:pt x="1680" y="14360"/>
                </a:cubicBezTo>
                <a:cubicBezTo>
                  <a:pt x="1515" y="14144"/>
                  <a:pt x="1413" y="13889"/>
                  <a:pt x="1260" y="13668"/>
                </a:cubicBezTo>
                <a:cubicBezTo>
                  <a:pt x="1226" y="13543"/>
                  <a:pt x="1135" y="13441"/>
                  <a:pt x="1101" y="13316"/>
                </a:cubicBezTo>
                <a:close/>
                <a:moveTo>
                  <a:pt x="16392" y="14626"/>
                </a:moveTo>
                <a:lnTo>
                  <a:pt x="16392" y="14626"/>
                </a:lnTo>
                <a:cubicBezTo>
                  <a:pt x="16386" y="14649"/>
                  <a:pt x="16381" y="14666"/>
                  <a:pt x="16375" y="14683"/>
                </a:cubicBezTo>
                <a:cubicBezTo>
                  <a:pt x="16369" y="14689"/>
                  <a:pt x="16358" y="14695"/>
                  <a:pt x="16352" y="14695"/>
                </a:cubicBezTo>
                <a:cubicBezTo>
                  <a:pt x="16335" y="14729"/>
                  <a:pt x="16307" y="14757"/>
                  <a:pt x="16279" y="14780"/>
                </a:cubicBezTo>
                <a:cubicBezTo>
                  <a:pt x="16290" y="14751"/>
                  <a:pt x="16301" y="14729"/>
                  <a:pt x="16324" y="14712"/>
                </a:cubicBezTo>
                <a:cubicBezTo>
                  <a:pt x="16347" y="14683"/>
                  <a:pt x="16369" y="14655"/>
                  <a:pt x="16392" y="14626"/>
                </a:cubicBezTo>
                <a:close/>
                <a:moveTo>
                  <a:pt x="1720" y="14834"/>
                </a:moveTo>
                <a:cubicBezTo>
                  <a:pt x="1718" y="14835"/>
                  <a:pt x="1716" y="14836"/>
                  <a:pt x="1714" y="14836"/>
                </a:cubicBezTo>
                <a:lnTo>
                  <a:pt x="1720" y="14834"/>
                </a:lnTo>
                <a:close/>
                <a:moveTo>
                  <a:pt x="1998" y="14791"/>
                </a:moveTo>
                <a:lnTo>
                  <a:pt x="1998" y="14791"/>
                </a:lnTo>
                <a:cubicBezTo>
                  <a:pt x="2003" y="14802"/>
                  <a:pt x="2015" y="14808"/>
                  <a:pt x="2020" y="14819"/>
                </a:cubicBezTo>
                <a:cubicBezTo>
                  <a:pt x="2020" y="14825"/>
                  <a:pt x="2020" y="14836"/>
                  <a:pt x="2020" y="14842"/>
                </a:cubicBezTo>
                <a:lnTo>
                  <a:pt x="2015" y="14842"/>
                </a:lnTo>
                <a:cubicBezTo>
                  <a:pt x="2009" y="14848"/>
                  <a:pt x="2003" y="14848"/>
                  <a:pt x="1998" y="14853"/>
                </a:cubicBezTo>
                <a:cubicBezTo>
                  <a:pt x="2003" y="14831"/>
                  <a:pt x="1998" y="14814"/>
                  <a:pt x="1998" y="14791"/>
                </a:cubicBezTo>
                <a:close/>
                <a:moveTo>
                  <a:pt x="2060" y="14910"/>
                </a:moveTo>
                <a:lnTo>
                  <a:pt x="2060" y="14910"/>
                </a:lnTo>
                <a:cubicBezTo>
                  <a:pt x="2071" y="14922"/>
                  <a:pt x="2083" y="14927"/>
                  <a:pt x="2094" y="14939"/>
                </a:cubicBezTo>
                <a:cubicBezTo>
                  <a:pt x="2100" y="14950"/>
                  <a:pt x="2100" y="14961"/>
                  <a:pt x="2105" y="14967"/>
                </a:cubicBezTo>
                <a:cubicBezTo>
                  <a:pt x="2088" y="14950"/>
                  <a:pt x="2071" y="14927"/>
                  <a:pt x="2060" y="14910"/>
                </a:cubicBezTo>
                <a:close/>
                <a:moveTo>
                  <a:pt x="15826" y="14938"/>
                </a:moveTo>
                <a:cubicBezTo>
                  <a:pt x="15848" y="14938"/>
                  <a:pt x="15815" y="14992"/>
                  <a:pt x="15789" y="14992"/>
                </a:cubicBezTo>
                <a:cubicBezTo>
                  <a:pt x="15783" y="14992"/>
                  <a:pt x="15778" y="14990"/>
                  <a:pt x="15774" y="14984"/>
                </a:cubicBezTo>
                <a:cubicBezTo>
                  <a:pt x="15779" y="14967"/>
                  <a:pt x="15791" y="14950"/>
                  <a:pt x="15808" y="14944"/>
                </a:cubicBezTo>
                <a:cubicBezTo>
                  <a:pt x="15816" y="14940"/>
                  <a:pt x="15822" y="14938"/>
                  <a:pt x="15826" y="14938"/>
                </a:cubicBezTo>
                <a:close/>
                <a:moveTo>
                  <a:pt x="2389" y="15126"/>
                </a:moveTo>
                <a:cubicBezTo>
                  <a:pt x="2395" y="15131"/>
                  <a:pt x="2395" y="15131"/>
                  <a:pt x="2395" y="15137"/>
                </a:cubicBezTo>
                <a:cubicBezTo>
                  <a:pt x="2395" y="15137"/>
                  <a:pt x="2389" y="15131"/>
                  <a:pt x="2389" y="15126"/>
                </a:cubicBezTo>
                <a:close/>
                <a:moveTo>
                  <a:pt x="16388" y="15116"/>
                </a:moveTo>
                <a:cubicBezTo>
                  <a:pt x="16396" y="15116"/>
                  <a:pt x="16400" y="15124"/>
                  <a:pt x="16403" y="15143"/>
                </a:cubicBezTo>
                <a:cubicBezTo>
                  <a:pt x="16394" y="15152"/>
                  <a:pt x="16387" y="15157"/>
                  <a:pt x="16381" y="15157"/>
                </a:cubicBezTo>
                <a:cubicBezTo>
                  <a:pt x="16372" y="15157"/>
                  <a:pt x="16367" y="15148"/>
                  <a:pt x="16364" y="15131"/>
                </a:cubicBezTo>
                <a:cubicBezTo>
                  <a:pt x="16374" y="15121"/>
                  <a:pt x="16382" y="15116"/>
                  <a:pt x="16388" y="15116"/>
                </a:cubicBezTo>
                <a:close/>
                <a:moveTo>
                  <a:pt x="16322" y="15193"/>
                </a:moveTo>
                <a:cubicBezTo>
                  <a:pt x="16329" y="15193"/>
                  <a:pt x="16335" y="15199"/>
                  <a:pt x="16341" y="15211"/>
                </a:cubicBezTo>
                <a:cubicBezTo>
                  <a:pt x="16331" y="15221"/>
                  <a:pt x="16323" y="15225"/>
                  <a:pt x="16317" y="15225"/>
                </a:cubicBezTo>
                <a:cubicBezTo>
                  <a:pt x="16310" y="15225"/>
                  <a:pt x="16305" y="15218"/>
                  <a:pt x="16301" y="15205"/>
                </a:cubicBezTo>
                <a:cubicBezTo>
                  <a:pt x="16309" y="15197"/>
                  <a:pt x="16316" y="15193"/>
                  <a:pt x="16322" y="15193"/>
                </a:cubicBezTo>
                <a:close/>
                <a:moveTo>
                  <a:pt x="16279" y="14780"/>
                </a:moveTo>
                <a:lnTo>
                  <a:pt x="16279" y="14780"/>
                </a:lnTo>
                <a:cubicBezTo>
                  <a:pt x="16171" y="14956"/>
                  <a:pt x="16018" y="15097"/>
                  <a:pt x="15887" y="15256"/>
                </a:cubicBezTo>
                <a:lnTo>
                  <a:pt x="15881" y="15256"/>
                </a:lnTo>
                <a:cubicBezTo>
                  <a:pt x="15881" y="15256"/>
                  <a:pt x="15876" y="15245"/>
                  <a:pt x="15876" y="15239"/>
                </a:cubicBezTo>
                <a:cubicBezTo>
                  <a:pt x="15938" y="15165"/>
                  <a:pt x="16006" y="15092"/>
                  <a:pt x="16074" y="15024"/>
                </a:cubicBezTo>
                <a:cubicBezTo>
                  <a:pt x="16137" y="14939"/>
                  <a:pt x="16205" y="14853"/>
                  <a:pt x="16279" y="14780"/>
                </a:cubicBezTo>
                <a:close/>
                <a:moveTo>
                  <a:pt x="2054" y="14859"/>
                </a:moveTo>
                <a:cubicBezTo>
                  <a:pt x="2128" y="14944"/>
                  <a:pt x="2202" y="15029"/>
                  <a:pt x="2281" y="15114"/>
                </a:cubicBezTo>
                <a:cubicBezTo>
                  <a:pt x="2304" y="15148"/>
                  <a:pt x="2332" y="15182"/>
                  <a:pt x="2366" y="15211"/>
                </a:cubicBezTo>
                <a:cubicBezTo>
                  <a:pt x="2372" y="15234"/>
                  <a:pt x="2378" y="15251"/>
                  <a:pt x="2378" y="15273"/>
                </a:cubicBezTo>
                <a:cubicBezTo>
                  <a:pt x="2349" y="15245"/>
                  <a:pt x="2327" y="15217"/>
                  <a:pt x="2310" y="15182"/>
                </a:cubicBezTo>
                <a:lnTo>
                  <a:pt x="2287" y="15182"/>
                </a:lnTo>
                <a:cubicBezTo>
                  <a:pt x="2287" y="15177"/>
                  <a:pt x="2287" y="15171"/>
                  <a:pt x="2287" y="15171"/>
                </a:cubicBezTo>
                <a:cubicBezTo>
                  <a:pt x="2276" y="15165"/>
                  <a:pt x="2264" y="15165"/>
                  <a:pt x="2253" y="15160"/>
                </a:cubicBezTo>
                <a:cubicBezTo>
                  <a:pt x="2253" y="15154"/>
                  <a:pt x="2247" y="15148"/>
                  <a:pt x="2247" y="15143"/>
                </a:cubicBezTo>
                <a:cubicBezTo>
                  <a:pt x="2225" y="15063"/>
                  <a:pt x="2151" y="15024"/>
                  <a:pt x="2128" y="14944"/>
                </a:cubicBezTo>
                <a:cubicBezTo>
                  <a:pt x="2105" y="14927"/>
                  <a:pt x="2083" y="14910"/>
                  <a:pt x="2054" y="14899"/>
                </a:cubicBezTo>
                <a:cubicBezTo>
                  <a:pt x="2049" y="14893"/>
                  <a:pt x="2043" y="14887"/>
                  <a:pt x="2043" y="14876"/>
                </a:cubicBezTo>
                <a:cubicBezTo>
                  <a:pt x="2049" y="14876"/>
                  <a:pt x="2054" y="14870"/>
                  <a:pt x="2054" y="14859"/>
                </a:cubicBezTo>
                <a:close/>
                <a:moveTo>
                  <a:pt x="16236" y="15298"/>
                </a:moveTo>
                <a:cubicBezTo>
                  <a:pt x="16259" y="15298"/>
                  <a:pt x="16245" y="15340"/>
                  <a:pt x="16226" y="15340"/>
                </a:cubicBezTo>
                <a:cubicBezTo>
                  <a:pt x="16221" y="15340"/>
                  <a:pt x="16216" y="15337"/>
                  <a:pt x="16211" y="15330"/>
                </a:cubicBezTo>
                <a:cubicBezTo>
                  <a:pt x="16211" y="15324"/>
                  <a:pt x="16216" y="15307"/>
                  <a:pt x="16222" y="15302"/>
                </a:cubicBezTo>
                <a:cubicBezTo>
                  <a:pt x="16228" y="15299"/>
                  <a:pt x="16232" y="15298"/>
                  <a:pt x="16236" y="15298"/>
                </a:cubicBezTo>
                <a:close/>
                <a:moveTo>
                  <a:pt x="2418" y="15262"/>
                </a:moveTo>
                <a:cubicBezTo>
                  <a:pt x="2435" y="15279"/>
                  <a:pt x="2452" y="15296"/>
                  <a:pt x="2474" y="15319"/>
                </a:cubicBezTo>
                <a:cubicBezTo>
                  <a:pt x="2469" y="15324"/>
                  <a:pt x="2463" y="15336"/>
                  <a:pt x="2457" y="15347"/>
                </a:cubicBezTo>
                <a:lnTo>
                  <a:pt x="2457" y="15341"/>
                </a:lnTo>
                <a:cubicBezTo>
                  <a:pt x="2435" y="15324"/>
                  <a:pt x="2412" y="15307"/>
                  <a:pt x="2395" y="15290"/>
                </a:cubicBezTo>
                <a:cubicBezTo>
                  <a:pt x="2401" y="15279"/>
                  <a:pt x="2406" y="15268"/>
                  <a:pt x="2418" y="15262"/>
                </a:cubicBezTo>
                <a:close/>
                <a:moveTo>
                  <a:pt x="2656" y="15336"/>
                </a:moveTo>
                <a:lnTo>
                  <a:pt x="2667" y="15341"/>
                </a:lnTo>
                <a:cubicBezTo>
                  <a:pt x="2673" y="15347"/>
                  <a:pt x="2679" y="15353"/>
                  <a:pt x="2679" y="15358"/>
                </a:cubicBezTo>
                <a:cubicBezTo>
                  <a:pt x="2679" y="15364"/>
                  <a:pt x="2673" y="15381"/>
                  <a:pt x="2667" y="15387"/>
                </a:cubicBezTo>
                <a:cubicBezTo>
                  <a:pt x="2673" y="15387"/>
                  <a:pt x="2673" y="15392"/>
                  <a:pt x="2679" y="15392"/>
                </a:cubicBezTo>
                <a:cubicBezTo>
                  <a:pt x="2679" y="15397"/>
                  <a:pt x="2675" y="15402"/>
                  <a:pt x="2677" y="15406"/>
                </a:cubicBezTo>
                <a:lnTo>
                  <a:pt x="2677" y="15406"/>
                </a:lnTo>
                <a:cubicBezTo>
                  <a:pt x="2666" y="15391"/>
                  <a:pt x="2656" y="15380"/>
                  <a:pt x="2650" y="15370"/>
                </a:cubicBezTo>
                <a:lnTo>
                  <a:pt x="2656" y="15336"/>
                </a:lnTo>
                <a:close/>
                <a:moveTo>
                  <a:pt x="15870" y="15245"/>
                </a:moveTo>
                <a:cubicBezTo>
                  <a:pt x="15853" y="15319"/>
                  <a:pt x="15779" y="15353"/>
                  <a:pt x="15740" y="15409"/>
                </a:cubicBezTo>
                <a:lnTo>
                  <a:pt x="15734" y="15398"/>
                </a:lnTo>
                <a:cubicBezTo>
                  <a:pt x="15779" y="15353"/>
                  <a:pt x="15825" y="15302"/>
                  <a:pt x="15870" y="15245"/>
                </a:cubicBezTo>
                <a:close/>
                <a:moveTo>
                  <a:pt x="2429" y="15182"/>
                </a:moveTo>
                <a:lnTo>
                  <a:pt x="2429" y="15182"/>
                </a:lnTo>
                <a:cubicBezTo>
                  <a:pt x="2435" y="15188"/>
                  <a:pt x="2440" y="15194"/>
                  <a:pt x="2452" y="15200"/>
                </a:cubicBezTo>
                <a:cubicBezTo>
                  <a:pt x="2474" y="15239"/>
                  <a:pt x="2508" y="15268"/>
                  <a:pt x="2548" y="15296"/>
                </a:cubicBezTo>
                <a:cubicBezTo>
                  <a:pt x="2582" y="15336"/>
                  <a:pt x="2616" y="15375"/>
                  <a:pt x="2644" y="15421"/>
                </a:cubicBezTo>
                <a:cubicBezTo>
                  <a:pt x="2610" y="15392"/>
                  <a:pt x="2576" y="15358"/>
                  <a:pt x="2542" y="15330"/>
                </a:cubicBezTo>
                <a:cubicBezTo>
                  <a:pt x="2503" y="15279"/>
                  <a:pt x="2463" y="15228"/>
                  <a:pt x="2429" y="15182"/>
                </a:cubicBezTo>
                <a:close/>
                <a:moveTo>
                  <a:pt x="2684" y="15421"/>
                </a:moveTo>
                <a:lnTo>
                  <a:pt x="2684" y="15421"/>
                </a:lnTo>
                <a:cubicBezTo>
                  <a:pt x="2707" y="15426"/>
                  <a:pt x="2730" y="15438"/>
                  <a:pt x="2758" y="15449"/>
                </a:cubicBezTo>
                <a:cubicBezTo>
                  <a:pt x="2758" y="15449"/>
                  <a:pt x="2758" y="15455"/>
                  <a:pt x="2758" y="15461"/>
                </a:cubicBezTo>
                <a:cubicBezTo>
                  <a:pt x="2735" y="15461"/>
                  <a:pt x="2713" y="15461"/>
                  <a:pt x="2690" y="15466"/>
                </a:cubicBezTo>
                <a:cubicBezTo>
                  <a:pt x="2684" y="15455"/>
                  <a:pt x="2673" y="15449"/>
                  <a:pt x="2667" y="15443"/>
                </a:cubicBezTo>
                <a:lnTo>
                  <a:pt x="2690" y="15432"/>
                </a:lnTo>
                <a:cubicBezTo>
                  <a:pt x="2690" y="15432"/>
                  <a:pt x="2684" y="15421"/>
                  <a:pt x="2684" y="15421"/>
                </a:cubicBezTo>
                <a:close/>
                <a:moveTo>
                  <a:pt x="2480" y="15324"/>
                </a:moveTo>
                <a:cubicBezTo>
                  <a:pt x="2497" y="15341"/>
                  <a:pt x="2514" y="15358"/>
                  <a:pt x="2531" y="15370"/>
                </a:cubicBezTo>
                <a:cubicBezTo>
                  <a:pt x="2554" y="15398"/>
                  <a:pt x="2571" y="15432"/>
                  <a:pt x="2582" y="15466"/>
                </a:cubicBezTo>
                <a:cubicBezTo>
                  <a:pt x="2588" y="15466"/>
                  <a:pt x="2599" y="15472"/>
                  <a:pt x="2605" y="15472"/>
                </a:cubicBezTo>
                <a:cubicBezTo>
                  <a:pt x="2610" y="15478"/>
                  <a:pt x="2616" y="15483"/>
                  <a:pt x="2622" y="15495"/>
                </a:cubicBezTo>
                <a:cubicBezTo>
                  <a:pt x="2616" y="15489"/>
                  <a:pt x="2599" y="15483"/>
                  <a:pt x="2588" y="15483"/>
                </a:cubicBezTo>
                <a:cubicBezTo>
                  <a:pt x="2571" y="15449"/>
                  <a:pt x="2542" y="15421"/>
                  <a:pt x="2514" y="15392"/>
                </a:cubicBezTo>
                <a:cubicBezTo>
                  <a:pt x="2514" y="15392"/>
                  <a:pt x="2508" y="15387"/>
                  <a:pt x="2508" y="15387"/>
                </a:cubicBezTo>
                <a:cubicBezTo>
                  <a:pt x="2497" y="15375"/>
                  <a:pt x="2486" y="15370"/>
                  <a:pt x="2474" y="15358"/>
                </a:cubicBezTo>
                <a:cubicBezTo>
                  <a:pt x="2474" y="15347"/>
                  <a:pt x="2474" y="15336"/>
                  <a:pt x="2480" y="15324"/>
                </a:cubicBezTo>
                <a:close/>
                <a:moveTo>
                  <a:pt x="2719" y="15485"/>
                </a:moveTo>
                <a:lnTo>
                  <a:pt x="2730" y="15489"/>
                </a:lnTo>
                <a:cubicBezTo>
                  <a:pt x="2730" y="15489"/>
                  <a:pt x="2730" y="15495"/>
                  <a:pt x="2730" y="15495"/>
                </a:cubicBezTo>
                <a:cubicBezTo>
                  <a:pt x="2726" y="15491"/>
                  <a:pt x="2723" y="15488"/>
                  <a:pt x="2719" y="15485"/>
                </a:cubicBezTo>
                <a:close/>
                <a:moveTo>
                  <a:pt x="16182" y="15330"/>
                </a:moveTo>
                <a:cubicBezTo>
                  <a:pt x="16194" y="15347"/>
                  <a:pt x="16205" y="15358"/>
                  <a:pt x="16216" y="15370"/>
                </a:cubicBezTo>
                <a:cubicBezTo>
                  <a:pt x="16177" y="15421"/>
                  <a:pt x="16137" y="15466"/>
                  <a:pt x="16086" y="15506"/>
                </a:cubicBezTo>
                <a:lnTo>
                  <a:pt x="16086" y="15506"/>
                </a:lnTo>
                <a:cubicBezTo>
                  <a:pt x="16086" y="15505"/>
                  <a:pt x="16086" y="15505"/>
                  <a:pt x="16086" y="15505"/>
                </a:cubicBezTo>
                <a:lnTo>
                  <a:pt x="16086" y="15505"/>
                </a:lnTo>
                <a:cubicBezTo>
                  <a:pt x="16086" y="15505"/>
                  <a:pt x="16086" y="15505"/>
                  <a:pt x="16086" y="15506"/>
                </a:cubicBezTo>
                <a:cubicBezTo>
                  <a:pt x="16086" y="15506"/>
                  <a:pt x="16086" y="15506"/>
                  <a:pt x="16086" y="15506"/>
                </a:cubicBezTo>
                <a:lnTo>
                  <a:pt x="16086" y="15506"/>
                </a:lnTo>
                <a:cubicBezTo>
                  <a:pt x="16090" y="15514"/>
                  <a:pt x="16087" y="15523"/>
                  <a:pt x="16074" y="15529"/>
                </a:cubicBezTo>
                <a:cubicBezTo>
                  <a:pt x="16070" y="15532"/>
                  <a:pt x="16066" y="15533"/>
                  <a:pt x="16062" y="15533"/>
                </a:cubicBezTo>
                <a:cubicBezTo>
                  <a:pt x="16045" y="15533"/>
                  <a:pt x="16034" y="15508"/>
                  <a:pt x="16057" y="15495"/>
                </a:cubicBezTo>
                <a:cubicBezTo>
                  <a:pt x="16061" y="15493"/>
                  <a:pt x="16064" y="15492"/>
                  <a:pt x="16067" y="15492"/>
                </a:cubicBezTo>
                <a:cubicBezTo>
                  <a:pt x="16075" y="15492"/>
                  <a:pt x="16083" y="15498"/>
                  <a:pt x="16086" y="15505"/>
                </a:cubicBezTo>
                <a:lnTo>
                  <a:pt x="16086" y="15505"/>
                </a:lnTo>
                <a:cubicBezTo>
                  <a:pt x="16092" y="15437"/>
                  <a:pt x="16148" y="15392"/>
                  <a:pt x="16182" y="15330"/>
                </a:cubicBezTo>
                <a:close/>
                <a:moveTo>
                  <a:pt x="16012" y="15546"/>
                </a:moveTo>
                <a:lnTo>
                  <a:pt x="16012" y="15546"/>
                </a:lnTo>
                <a:cubicBezTo>
                  <a:pt x="16035" y="15557"/>
                  <a:pt x="16040" y="15568"/>
                  <a:pt x="16018" y="15585"/>
                </a:cubicBezTo>
                <a:cubicBezTo>
                  <a:pt x="15995" y="15574"/>
                  <a:pt x="15995" y="15563"/>
                  <a:pt x="16012" y="15546"/>
                </a:cubicBezTo>
                <a:close/>
                <a:moveTo>
                  <a:pt x="2690" y="15512"/>
                </a:moveTo>
                <a:cubicBezTo>
                  <a:pt x="2713" y="15534"/>
                  <a:pt x="2741" y="15551"/>
                  <a:pt x="2769" y="15574"/>
                </a:cubicBezTo>
                <a:cubicBezTo>
                  <a:pt x="2781" y="15591"/>
                  <a:pt x="2792" y="15608"/>
                  <a:pt x="2803" y="15625"/>
                </a:cubicBezTo>
                <a:cubicBezTo>
                  <a:pt x="2786" y="15608"/>
                  <a:pt x="2769" y="15591"/>
                  <a:pt x="2752" y="15574"/>
                </a:cubicBezTo>
                <a:lnTo>
                  <a:pt x="2747" y="15574"/>
                </a:lnTo>
                <a:cubicBezTo>
                  <a:pt x="2724" y="15551"/>
                  <a:pt x="2707" y="15534"/>
                  <a:pt x="2690" y="15512"/>
                </a:cubicBezTo>
                <a:close/>
                <a:moveTo>
                  <a:pt x="2752" y="15500"/>
                </a:moveTo>
                <a:cubicBezTo>
                  <a:pt x="2764" y="15506"/>
                  <a:pt x="2769" y="15506"/>
                  <a:pt x="2781" y="15512"/>
                </a:cubicBezTo>
                <a:cubicBezTo>
                  <a:pt x="2798" y="15529"/>
                  <a:pt x="2815" y="15546"/>
                  <a:pt x="2832" y="15557"/>
                </a:cubicBezTo>
                <a:cubicBezTo>
                  <a:pt x="2871" y="15574"/>
                  <a:pt x="2888" y="15614"/>
                  <a:pt x="2917" y="15642"/>
                </a:cubicBezTo>
                <a:cubicBezTo>
                  <a:pt x="2877" y="15608"/>
                  <a:pt x="2837" y="15574"/>
                  <a:pt x="2798" y="15546"/>
                </a:cubicBezTo>
                <a:cubicBezTo>
                  <a:pt x="2781" y="15529"/>
                  <a:pt x="2764" y="15512"/>
                  <a:pt x="2752" y="15500"/>
                </a:cubicBezTo>
                <a:close/>
                <a:moveTo>
                  <a:pt x="2803" y="15614"/>
                </a:moveTo>
                <a:lnTo>
                  <a:pt x="2803" y="15614"/>
                </a:lnTo>
                <a:cubicBezTo>
                  <a:pt x="2832" y="15636"/>
                  <a:pt x="2854" y="15665"/>
                  <a:pt x="2883" y="15687"/>
                </a:cubicBezTo>
                <a:cubicBezTo>
                  <a:pt x="2860" y="15676"/>
                  <a:pt x="2843" y="15659"/>
                  <a:pt x="2820" y="15648"/>
                </a:cubicBezTo>
                <a:cubicBezTo>
                  <a:pt x="2815" y="15636"/>
                  <a:pt x="2809" y="15625"/>
                  <a:pt x="2803" y="15614"/>
                </a:cubicBezTo>
                <a:close/>
                <a:moveTo>
                  <a:pt x="2917" y="15670"/>
                </a:moveTo>
                <a:cubicBezTo>
                  <a:pt x="2923" y="15676"/>
                  <a:pt x="2928" y="15676"/>
                  <a:pt x="2928" y="15682"/>
                </a:cubicBezTo>
                <a:cubicBezTo>
                  <a:pt x="2923" y="15687"/>
                  <a:pt x="2917" y="15693"/>
                  <a:pt x="2905" y="15704"/>
                </a:cubicBezTo>
                <a:lnTo>
                  <a:pt x="2894" y="15699"/>
                </a:lnTo>
                <a:cubicBezTo>
                  <a:pt x="2900" y="15687"/>
                  <a:pt x="2911" y="15676"/>
                  <a:pt x="2917" y="15670"/>
                </a:cubicBezTo>
                <a:close/>
                <a:moveTo>
                  <a:pt x="17005" y="14417"/>
                </a:moveTo>
                <a:lnTo>
                  <a:pt x="17005" y="14417"/>
                </a:lnTo>
                <a:cubicBezTo>
                  <a:pt x="16977" y="14513"/>
                  <a:pt x="16903" y="14581"/>
                  <a:pt x="16846" y="14666"/>
                </a:cubicBezTo>
                <a:cubicBezTo>
                  <a:pt x="16852" y="14672"/>
                  <a:pt x="16863" y="14678"/>
                  <a:pt x="16863" y="14683"/>
                </a:cubicBezTo>
                <a:cubicBezTo>
                  <a:pt x="16857" y="14683"/>
                  <a:pt x="16835" y="14672"/>
                  <a:pt x="16829" y="14672"/>
                </a:cubicBezTo>
                <a:cubicBezTo>
                  <a:pt x="16823" y="14683"/>
                  <a:pt x="16823" y="14712"/>
                  <a:pt x="16818" y="14723"/>
                </a:cubicBezTo>
                <a:cubicBezTo>
                  <a:pt x="16812" y="14734"/>
                  <a:pt x="16795" y="14746"/>
                  <a:pt x="16784" y="14751"/>
                </a:cubicBezTo>
                <a:cubicBezTo>
                  <a:pt x="16784" y="14763"/>
                  <a:pt x="16784" y="14780"/>
                  <a:pt x="16789" y="14791"/>
                </a:cubicBezTo>
                <a:cubicBezTo>
                  <a:pt x="16778" y="14791"/>
                  <a:pt x="16767" y="14797"/>
                  <a:pt x="16755" y="14797"/>
                </a:cubicBezTo>
                <a:cubicBezTo>
                  <a:pt x="16613" y="15029"/>
                  <a:pt x="16409" y="15217"/>
                  <a:pt x="16256" y="15432"/>
                </a:cubicBezTo>
                <a:cubicBezTo>
                  <a:pt x="16148" y="15512"/>
                  <a:pt x="16091" y="15631"/>
                  <a:pt x="15984" y="15710"/>
                </a:cubicBezTo>
                <a:cubicBezTo>
                  <a:pt x="16063" y="15585"/>
                  <a:pt x="16171" y="15478"/>
                  <a:pt x="16267" y="15364"/>
                </a:cubicBezTo>
                <a:cubicBezTo>
                  <a:pt x="16284" y="15341"/>
                  <a:pt x="16324" y="15324"/>
                  <a:pt x="16318" y="15290"/>
                </a:cubicBezTo>
                <a:cubicBezTo>
                  <a:pt x="16301" y="15290"/>
                  <a:pt x="16279" y="15296"/>
                  <a:pt x="16267" y="15302"/>
                </a:cubicBezTo>
                <a:cubicBezTo>
                  <a:pt x="16262" y="15285"/>
                  <a:pt x="16250" y="15262"/>
                  <a:pt x="16245" y="15245"/>
                </a:cubicBezTo>
                <a:cubicBezTo>
                  <a:pt x="16262" y="15245"/>
                  <a:pt x="16279" y="15239"/>
                  <a:pt x="16296" y="15234"/>
                </a:cubicBezTo>
                <a:cubicBezTo>
                  <a:pt x="16301" y="15256"/>
                  <a:pt x="16318" y="15268"/>
                  <a:pt x="16347" y="15268"/>
                </a:cubicBezTo>
                <a:cubicBezTo>
                  <a:pt x="16409" y="15222"/>
                  <a:pt x="16438" y="15148"/>
                  <a:pt x="16489" y="15092"/>
                </a:cubicBezTo>
                <a:cubicBezTo>
                  <a:pt x="16517" y="15063"/>
                  <a:pt x="16557" y="15029"/>
                  <a:pt x="16557" y="14984"/>
                </a:cubicBezTo>
                <a:lnTo>
                  <a:pt x="16557" y="14984"/>
                </a:lnTo>
                <a:cubicBezTo>
                  <a:pt x="16523" y="14995"/>
                  <a:pt x="16489" y="15024"/>
                  <a:pt x="16483" y="15063"/>
                </a:cubicBezTo>
                <a:cubicBezTo>
                  <a:pt x="16460" y="15077"/>
                  <a:pt x="16440" y="15129"/>
                  <a:pt x="16416" y="15129"/>
                </a:cubicBezTo>
                <a:cubicBezTo>
                  <a:pt x="16410" y="15129"/>
                  <a:pt x="16404" y="15126"/>
                  <a:pt x="16398" y="15120"/>
                </a:cubicBezTo>
                <a:cubicBezTo>
                  <a:pt x="16415" y="15097"/>
                  <a:pt x="16421" y="15075"/>
                  <a:pt x="16409" y="15052"/>
                </a:cubicBezTo>
                <a:cubicBezTo>
                  <a:pt x="16415" y="15052"/>
                  <a:pt x="16438" y="15058"/>
                  <a:pt x="16443" y="15063"/>
                </a:cubicBezTo>
                <a:lnTo>
                  <a:pt x="16443" y="15012"/>
                </a:lnTo>
                <a:cubicBezTo>
                  <a:pt x="16455" y="14995"/>
                  <a:pt x="16466" y="14984"/>
                  <a:pt x="16477" y="14967"/>
                </a:cubicBezTo>
                <a:cubicBezTo>
                  <a:pt x="16483" y="14978"/>
                  <a:pt x="16500" y="14995"/>
                  <a:pt x="16506" y="15007"/>
                </a:cubicBezTo>
                <a:cubicBezTo>
                  <a:pt x="16506" y="14984"/>
                  <a:pt x="16506" y="14956"/>
                  <a:pt x="16500" y="14933"/>
                </a:cubicBezTo>
                <a:cubicBezTo>
                  <a:pt x="16511" y="14933"/>
                  <a:pt x="16523" y="14944"/>
                  <a:pt x="16528" y="14950"/>
                </a:cubicBezTo>
                <a:cubicBezTo>
                  <a:pt x="16562" y="14893"/>
                  <a:pt x="16602" y="14842"/>
                  <a:pt x="16642" y="14791"/>
                </a:cubicBezTo>
                <a:cubicBezTo>
                  <a:pt x="16642" y="14740"/>
                  <a:pt x="16699" y="14723"/>
                  <a:pt x="16727" y="14700"/>
                </a:cubicBezTo>
                <a:lnTo>
                  <a:pt x="16727" y="14700"/>
                </a:lnTo>
                <a:cubicBezTo>
                  <a:pt x="16716" y="14802"/>
                  <a:pt x="16625" y="14865"/>
                  <a:pt x="16574" y="14944"/>
                </a:cubicBezTo>
                <a:cubicBezTo>
                  <a:pt x="16550" y="14956"/>
                  <a:pt x="16572" y="14983"/>
                  <a:pt x="16588" y="14983"/>
                </a:cubicBezTo>
                <a:cubicBezTo>
                  <a:pt x="16596" y="14983"/>
                  <a:pt x="16602" y="14977"/>
                  <a:pt x="16602" y="14961"/>
                </a:cubicBezTo>
                <a:cubicBezTo>
                  <a:pt x="16699" y="14831"/>
                  <a:pt x="16806" y="14700"/>
                  <a:pt x="16903" y="14564"/>
                </a:cubicBezTo>
                <a:cubicBezTo>
                  <a:pt x="16931" y="14513"/>
                  <a:pt x="16965" y="14462"/>
                  <a:pt x="17005" y="14417"/>
                </a:cubicBezTo>
                <a:close/>
                <a:moveTo>
                  <a:pt x="16216" y="15679"/>
                </a:moveTo>
                <a:cubicBezTo>
                  <a:pt x="16220" y="15679"/>
                  <a:pt x="16223" y="15680"/>
                  <a:pt x="16228" y="15682"/>
                </a:cubicBezTo>
                <a:cubicBezTo>
                  <a:pt x="16222" y="15693"/>
                  <a:pt x="16222" y="15710"/>
                  <a:pt x="16216" y="15716"/>
                </a:cubicBezTo>
                <a:cubicBezTo>
                  <a:pt x="16213" y="15717"/>
                  <a:pt x="16211" y="15717"/>
                  <a:pt x="16209" y="15717"/>
                </a:cubicBezTo>
                <a:cubicBezTo>
                  <a:pt x="16187" y="15717"/>
                  <a:pt x="16194" y="15679"/>
                  <a:pt x="16216" y="15679"/>
                </a:cubicBezTo>
                <a:close/>
                <a:moveTo>
                  <a:pt x="2972" y="15708"/>
                </a:moveTo>
                <a:cubicBezTo>
                  <a:pt x="2993" y="15708"/>
                  <a:pt x="3016" y="15735"/>
                  <a:pt x="2996" y="15750"/>
                </a:cubicBezTo>
                <a:cubicBezTo>
                  <a:pt x="2993" y="15751"/>
                  <a:pt x="2990" y="15752"/>
                  <a:pt x="2987" y="15752"/>
                </a:cubicBezTo>
                <a:cubicBezTo>
                  <a:pt x="2967" y="15752"/>
                  <a:pt x="2948" y="15725"/>
                  <a:pt x="2962" y="15710"/>
                </a:cubicBezTo>
                <a:cubicBezTo>
                  <a:pt x="2965" y="15709"/>
                  <a:pt x="2969" y="15708"/>
                  <a:pt x="2972" y="15708"/>
                </a:cubicBezTo>
                <a:close/>
                <a:moveTo>
                  <a:pt x="15921" y="15751"/>
                </a:moveTo>
                <a:cubicBezTo>
                  <a:pt x="15930" y="15751"/>
                  <a:pt x="15938" y="15757"/>
                  <a:pt x="15933" y="15773"/>
                </a:cubicBezTo>
                <a:cubicBezTo>
                  <a:pt x="15933" y="15782"/>
                  <a:pt x="15917" y="15792"/>
                  <a:pt x="15907" y="15792"/>
                </a:cubicBezTo>
                <a:cubicBezTo>
                  <a:pt x="15899" y="15792"/>
                  <a:pt x="15894" y="15787"/>
                  <a:pt x="15899" y="15773"/>
                </a:cubicBezTo>
                <a:cubicBezTo>
                  <a:pt x="15895" y="15760"/>
                  <a:pt x="15909" y="15751"/>
                  <a:pt x="15921" y="15751"/>
                </a:cubicBezTo>
                <a:close/>
                <a:moveTo>
                  <a:pt x="16182" y="15653"/>
                </a:moveTo>
                <a:cubicBezTo>
                  <a:pt x="16188" y="15676"/>
                  <a:pt x="16177" y="15693"/>
                  <a:pt x="16171" y="15716"/>
                </a:cubicBezTo>
                <a:cubicBezTo>
                  <a:pt x="16177" y="15716"/>
                  <a:pt x="16182" y="15727"/>
                  <a:pt x="16188" y="15727"/>
                </a:cubicBezTo>
                <a:cubicBezTo>
                  <a:pt x="16137" y="15750"/>
                  <a:pt x="16108" y="15807"/>
                  <a:pt x="16069" y="15829"/>
                </a:cubicBezTo>
                <a:cubicBezTo>
                  <a:pt x="16052" y="15812"/>
                  <a:pt x="16052" y="15795"/>
                  <a:pt x="16069" y="15778"/>
                </a:cubicBezTo>
                <a:cubicBezTo>
                  <a:pt x="16103" y="15733"/>
                  <a:pt x="16148" y="15699"/>
                  <a:pt x="16177" y="15653"/>
                </a:cubicBezTo>
                <a:close/>
                <a:moveTo>
                  <a:pt x="16040" y="15801"/>
                </a:moveTo>
                <a:lnTo>
                  <a:pt x="16057" y="15852"/>
                </a:lnTo>
                <a:cubicBezTo>
                  <a:pt x="16046" y="15875"/>
                  <a:pt x="16029" y="15886"/>
                  <a:pt x="16001" y="15886"/>
                </a:cubicBezTo>
                <a:cubicBezTo>
                  <a:pt x="15978" y="15869"/>
                  <a:pt x="15972" y="15835"/>
                  <a:pt x="15967" y="15807"/>
                </a:cubicBezTo>
                <a:lnTo>
                  <a:pt x="15967" y="15807"/>
                </a:lnTo>
                <a:cubicBezTo>
                  <a:pt x="15972" y="15818"/>
                  <a:pt x="15989" y="15846"/>
                  <a:pt x="15995" y="15858"/>
                </a:cubicBezTo>
                <a:cubicBezTo>
                  <a:pt x="16012" y="15841"/>
                  <a:pt x="16029" y="15818"/>
                  <a:pt x="16040" y="15801"/>
                </a:cubicBezTo>
                <a:close/>
                <a:moveTo>
                  <a:pt x="2911" y="15704"/>
                </a:moveTo>
                <a:cubicBezTo>
                  <a:pt x="2940" y="15750"/>
                  <a:pt x="2974" y="15790"/>
                  <a:pt x="3019" y="15818"/>
                </a:cubicBezTo>
                <a:cubicBezTo>
                  <a:pt x="3030" y="15846"/>
                  <a:pt x="3042" y="15869"/>
                  <a:pt x="3053" y="15892"/>
                </a:cubicBezTo>
                <a:cubicBezTo>
                  <a:pt x="3002" y="15841"/>
                  <a:pt x="2945" y="15790"/>
                  <a:pt x="2894" y="15733"/>
                </a:cubicBezTo>
                <a:lnTo>
                  <a:pt x="2911" y="15704"/>
                </a:lnTo>
                <a:close/>
                <a:moveTo>
                  <a:pt x="3921" y="15835"/>
                </a:moveTo>
                <a:cubicBezTo>
                  <a:pt x="3944" y="15858"/>
                  <a:pt x="3966" y="15880"/>
                  <a:pt x="3989" y="15909"/>
                </a:cubicBezTo>
                <a:cubicBezTo>
                  <a:pt x="3961" y="15897"/>
                  <a:pt x="3932" y="15875"/>
                  <a:pt x="3910" y="15852"/>
                </a:cubicBezTo>
                <a:cubicBezTo>
                  <a:pt x="3910" y="15846"/>
                  <a:pt x="3915" y="15841"/>
                  <a:pt x="3921" y="15835"/>
                </a:cubicBezTo>
                <a:close/>
                <a:moveTo>
                  <a:pt x="16120" y="15907"/>
                </a:moveTo>
                <a:lnTo>
                  <a:pt x="16120" y="15907"/>
                </a:lnTo>
                <a:cubicBezTo>
                  <a:pt x="16120" y="15907"/>
                  <a:pt x="16120" y="15908"/>
                  <a:pt x="16120" y="15909"/>
                </a:cubicBezTo>
                <a:cubicBezTo>
                  <a:pt x="16120" y="15908"/>
                  <a:pt x="16120" y="15907"/>
                  <a:pt x="16120" y="15907"/>
                </a:cubicBezTo>
                <a:close/>
                <a:moveTo>
                  <a:pt x="15700" y="15892"/>
                </a:moveTo>
                <a:cubicBezTo>
                  <a:pt x="15683" y="15920"/>
                  <a:pt x="15660" y="15948"/>
                  <a:pt x="15638" y="15977"/>
                </a:cubicBezTo>
                <a:cubicBezTo>
                  <a:pt x="15620" y="15977"/>
                  <a:pt x="15603" y="15983"/>
                  <a:pt x="15586" y="15988"/>
                </a:cubicBezTo>
                <a:cubicBezTo>
                  <a:pt x="15626" y="15954"/>
                  <a:pt x="15660" y="15920"/>
                  <a:pt x="15700" y="15892"/>
                </a:cubicBezTo>
                <a:close/>
                <a:moveTo>
                  <a:pt x="3059" y="15801"/>
                </a:moveTo>
                <a:cubicBezTo>
                  <a:pt x="3138" y="15863"/>
                  <a:pt x="3201" y="15954"/>
                  <a:pt x="3297" y="16000"/>
                </a:cubicBezTo>
                <a:cubicBezTo>
                  <a:pt x="3291" y="16000"/>
                  <a:pt x="3269" y="16011"/>
                  <a:pt x="3263" y="16017"/>
                </a:cubicBezTo>
                <a:cubicBezTo>
                  <a:pt x="3195" y="15943"/>
                  <a:pt x="3104" y="15886"/>
                  <a:pt x="3059" y="15801"/>
                </a:cubicBezTo>
                <a:close/>
                <a:moveTo>
                  <a:pt x="15118" y="15976"/>
                </a:moveTo>
                <a:cubicBezTo>
                  <a:pt x="15121" y="15976"/>
                  <a:pt x="15124" y="15976"/>
                  <a:pt x="15127" y="15977"/>
                </a:cubicBezTo>
                <a:cubicBezTo>
                  <a:pt x="15136" y="15994"/>
                  <a:pt x="15104" y="16018"/>
                  <a:pt x="15084" y="16018"/>
                </a:cubicBezTo>
                <a:cubicBezTo>
                  <a:pt x="15078" y="16018"/>
                  <a:pt x="15073" y="16016"/>
                  <a:pt x="15070" y="16011"/>
                </a:cubicBezTo>
                <a:cubicBezTo>
                  <a:pt x="15075" y="15991"/>
                  <a:pt x="15097" y="15976"/>
                  <a:pt x="15118" y="15976"/>
                </a:cubicBezTo>
                <a:close/>
                <a:moveTo>
                  <a:pt x="3319" y="16037"/>
                </a:moveTo>
                <a:cubicBezTo>
                  <a:pt x="3339" y="16037"/>
                  <a:pt x="3357" y="16060"/>
                  <a:pt x="3342" y="16079"/>
                </a:cubicBezTo>
                <a:cubicBezTo>
                  <a:pt x="3341" y="16079"/>
                  <a:pt x="3339" y="16080"/>
                  <a:pt x="3338" y="16080"/>
                </a:cubicBezTo>
                <a:cubicBezTo>
                  <a:pt x="3321" y="16080"/>
                  <a:pt x="3298" y="16055"/>
                  <a:pt x="3308" y="16039"/>
                </a:cubicBezTo>
                <a:cubicBezTo>
                  <a:pt x="3312" y="16037"/>
                  <a:pt x="3316" y="16037"/>
                  <a:pt x="3319" y="16037"/>
                </a:cubicBezTo>
                <a:close/>
                <a:moveTo>
                  <a:pt x="15926" y="16107"/>
                </a:moveTo>
                <a:cubicBezTo>
                  <a:pt x="15926" y="16107"/>
                  <a:pt x="15926" y="16107"/>
                  <a:pt x="15927" y="16107"/>
                </a:cubicBezTo>
                <a:cubicBezTo>
                  <a:pt x="15926" y="16107"/>
                  <a:pt x="15926" y="16107"/>
                  <a:pt x="15926" y="16107"/>
                </a:cubicBezTo>
                <a:close/>
                <a:moveTo>
                  <a:pt x="14571" y="16073"/>
                </a:moveTo>
                <a:cubicBezTo>
                  <a:pt x="14577" y="16073"/>
                  <a:pt x="14582" y="16085"/>
                  <a:pt x="14588" y="16085"/>
                </a:cubicBezTo>
                <a:cubicBezTo>
                  <a:pt x="14548" y="16107"/>
                  <a:pt x="14514" y="16130"/>
                  <a:pt x="14474" y="16153"/>
                </a:cubicBezTo>
                <a:cubicBezTo>
                  <a:pt x="14508" y="16124"/>
                  <a:pt x="14542" y="16096"/>
                  <a:pt x="14571" y="16073"/>
                </a:cubicBezTo>
                <a:close/>
                <a:moveTo>
                  <a:pt x="3371" y="16090"/>
                </a:moveTo>
                <a:cubicBezTo>
                  <a:pt x="3405" y="16113"/>
                  <a:pt x="3433" y="16136"/>
                  <a:pt x="3444" y="16170"/>
                </a:cubicBezTo>
                <a:cubicBezTo>
                  <a:pt x="3416" y="16153"/>
                  <a:pt x="3388" y="16136"/>
                  <a:pt x="3359" y="16113"/>
                </a:cubicBezTo>
                <a:cubicBezTo>
                  <a:pt x="3359" y="16107"/>
                  <a:pt x="3365" y="16096"/>
                  <a:pt x="3371" y="16090"/>
                </a:cubicBezTo>
                <a:close/>
                <a:moveTo>
                  <a:pt x="4250" y="16113"/>
                </a:moveTo>
                <a:lnTo>
                  <a:pt x="4250" y="16113"/>
                </a:lnTo>
                <a:cubicBezTo>
                  <a:pt x="4290" y="16141"/>
                  <a:pt x="4352" y="16153"/>
                  <a:pt x="4364" y="16204"/>
                </a:cubicBezTo>
                <a:cubicBezTo>
                  <a:pt x="4324" y="16175"/>
                  <a:pt x="4284" y="16147"/>
                  <a:pt x="4250" y="16113"/>
                </a:cubicBezTo>
                <a:close/>
                <a:moveTo>
                  <a:pt x="14855" y="16172"/>
                </a:moveTo>
                <a:cubicBezTo>
                  <a:pt x="14861" y="16172"/>
                  <a:pt x="14867" y="16177"/>
                  <a:pt x="14872" y="16187"/>
                </a:cubicBezTo>
                <a:cubicBezTo>
                  <a:pt x="14865" y="16200"/>
                  <a:pt x="14859" y="16207"/>
                  <a:pt x="14852" y="16207"/>
                </a:cubicBezTo>
                <a:cubicBezTo>
                  <a:pt x="14847" y="16207"/>
                  <a:pt x="14842" y="16202"/>
                  <a:pt x="14838" y="16192"/>
                </a:cubicBezTo>
                <a:cubicBezTo>
                  <a:pt x="14841" y="16180"/>
                  <a:pt x="14847" y="16172"/>
                  <a:pt x="14855" y="16172"/>
                </a:cubicBezTo>
                <a:close/>
                <a:moveTo>
                  <a:pt x="3480" y="16179"/>
                </a:moveTo>
                <a:cubicBezTo>
                  <a:pt x="3495" y="16179"/>
                  <a:pt x="3510" y="16206"/>
                  <a:pt x="3496" y="16221"/>
                </a:cubicBezTo>
                <a:cubicBezTo>
                  <a:pt x="3493" y="16222"/>
                  <a:pt x="3491" y="16223"/>
                  <a:pt x="3488" y="16223"/>
                </a:cubicBezTo>
                <a:cubicBezTo>
                  <a:pt x="3472" y="16223"/>
                  <a:pt x="3453" y="16196"/>
                  <a:pt x="3473" y="16181"/>
                </a:cubicBezTo>
                <a:cubicBezTo>
                  <a:pt x="3475" y="16180"/>
                  <a:pt x="3478" y="16179"/>
                  <a:pt x="3480" y="16179"/>
                </a:cubicBezTo>
                <a:close/>
                <a:moveTo>
                  <a:pt x="15416" y="16068"/>
                </a:moveTo>
                <a:cubicBezTo>
                  <a:pt x="15422" y="16085"/>
                  <a:pt x="15433" y="16107"/>
                  <a:pt x="15439" y="16124"/>
                </a:cubicBezTo>
                <a:cubicBezTo>
                  <a:pt x="15456" y="16102"/>
                  <a:pt x="15479" y="16096"/>
                  <a:pt x="15501" y="16096"/>
                </a:cubicBezTo>
                <a:cubicBezTo>
                  <a:pt x="15439" y="16141"/>
                  <a:pt x="15388" y="16204"/>
                  <a:pt x="15320" y="16255"/>
                </a:cubicBezTo>
                <a:cubicBezTo>
                  <a:pt x="15314" y="16232"/>
                  <a:pt x="15325" y="16209"/>
                  <a:pt x="15342" y="16192"/>
                </a:cubicBezTo>
                <a:cubicBezTo>
                  <a:pt x="15337" y="16181"/>
                  <a:pt x="15331" y="16175"/>
                  <a:pt x="15331" y="16164"/>
                </a:cubicBezTo>
                <a:cubicBezTo>
                  <a:pt x="15342" y="16164"/>
                  <a:pt x="15365" y="16164"/>
                  <a:pt x="15382" y="16170"/>
                </a:cubicBezTo>
                <a:cubicBezTo>
                  <a:pt x="15377" y="16164"/>
                  <a:pt x="15365" y="16147"/>
                  <a:pt x="15365" y="16141"/>
                </a:cubicBezTo>
                <a:lnTo>
                  <a:pt x="15365" y="16141"/>
                </a:lnTo>
                <a:cubicBezTo>
                  <a:pt x="15377" y="16147"/>
                  <a:pt x="15387" y="16150"/>
                  <a:pt x="15395" y="16150"/>
                </a:cubicBezTo>
                <a:cubicBezTo>
                  <a:pt x="15426" y="16150"/>
                  <a:pt x="15428" y="16113"/>
                  <a:pt x="15388" y="16090"/>
                </a:cubicBezTo>
                <a:cubicBezTo>
                  <a:pt x="15394" y="16085"/>
                  <a:pt x="15411" y="16073"/>
                  <a:pt x="15416" y="16068"/>
                </a:cubicBezTo>
                <a:close/>
                <a:moveTo>
                  <a:pt x="15291" y="16215"/>
                </a:moveTo>
                <a:cubicBezTo>
                  <a:pt x="15303" y="16249"/>
                  <a:pt x="15297" y="16278"/>
                  <a:pt x="15263" y="16295"/>
                </a:cubicBezTo>
                <a:cubicBezTo>
                  <a:pt x="15252" y="16283"/>
                  <a:pt x="15235" y="16266"/>
                  <a:pt x="15229" y="16261"/>
                </a:cubicBezTo>
                <a:cubicBezTo>
                  <a:pt x="15235" y="16261"/>
                  <a:pt x="15257" y="16266"/>
                  <a:pt x="15269" y="16272"/>
                </a:cubicBezTo>
                <a:cubicBezTo>
                  <a:pt x="15274" y="16255"/>
                  <a:pt x="15286" y="16232"/>
                  <a:pt x="15291" y="16215"/>
                </a:cubicBezTo>
                <a:close/>
                <a:moveTo>
                  <a:pt x="3575" y="16268"/>
                </a:moveTo>
                <a:cubicBezTo>
                  <a:pt x="3583" y="16268"/>
                  <a:pt x="3589" y="16275"/>
                  <a:pt x="3592" y="16289"/>
                </a:cubicBezTo>
                <a:cubicBezTo>
                  <a:pt x="3585" y="16296"/>
                  <a:pt x="3579" y="16299"/>
                  <a:pt x="3575" y="16299"/>
                </a:cubicBezTo>
                <a:cubicBezTo>
                  <a:pt x="3567" y="16299"/>
                  <a:pt x="3561" y="16291"/>
                  <a:pt x="3558" y="16278"/>
                </a:cubicBezTo>
                <a:cubicBezTo>
                  <a:pt x="3565" y="16271"/>
                  <a:pt x="3571" y="16268"/>
                  <a:pt x="3575" y="16268"/>
                </a:cubicBezTo>
                <a:close/>
                <a:moveTo>
                  <a:pt x="3059" y="15892"/>
                </a:moveTo>
                <a:cubicBezTo>
                  <a:pt x="3201" y="15983"/>
                  <a:pt x="3297" y="16124"/>
                  <a:pt x="3433" y="16221"/>
                </a:cubicBezTo>
                <a:cubicBezTo>
                  <a:pt x="3467" y="16243"/>
                  <a:pt x="3490" y="16278"/>
                  <a:pt x="3507" y="16312"/>
                </a:cubicBezTo>
                <a:cubicBezTo>
                  <a:pt x="3348" y="16181"/>
                  <a:pt x="3195" y="16045"/>
                  <a:pt x="3059" y="15897"/>
                </a:cubicBezTo>
                <a:lnTo>
                  <a:pt x="3059" y="15892"/>
                </a:lnTo>
                <a:close/>
                <a:moveTo>
                  <a:pt x="15195" y="16323"/>
                </a:moveTo>
                <a:lnTo>
                  <a:pt x="15206" y="16346"/>
                </a:lnTo>
                <a:cubicBezTo>
                  <a:pt x="15172" y="16368"/>
                  <a:pt x="15138" y="16385"/>
                  <a:pt x="15104" y="16408"/>
                </a:cubicBezTo>
                <a:cubicBezTo>
                  <a:pt x="15104" y="16391"/>
                  <a:pt x="15104" y="16374"/>
                  <a:pt x="15104" y="16357"/>
                </a:cubicBezTo>
                <a:cubicBezTo>
                  <a:pt x="15116" y="16363"/>
                  <a:pt x="15133" y="16368"/>
                  <a:pt x="15150" y="16374"/>
                </a:cubicBezTo>
                <a:cubicBezTo>
                  <a:pt x="15161" y="16357"/>
                  <a:pt x="15178" y="16340"/>
                  <a:pt x="15195" y="16323"/>
                </a:cubicBezTo>
                <a:close/>
                <a:moveTo>
                  <a:pt x="4667" y="16377"/>
                </a:moveTo>
                <a:cubicBezTo>
                  <a:pt x="4684" y="16377"/>
                  <a:pt x="4707" y="16405"/>
                  <a:pt x="4693" y="16419"/>
                </a:cubicBezTo>
                <a:cubicBezTo>
                  <a:pt x="4690" y="16421"/>
                  <a:pt x="4686" y="16422"/>
                  <a:pt x="4683" y="16422"/>
                </a:cubicBezTo>
                <a:cubicBezTo>
                  <a:pt x="4662" y="16422"/>
                  <a:pt x="4639" y="16394"/>
                  <a:pt x="4659" y="16380"/>
                </a:cubicBezTo>
                <a:cubicBezTo>
                  <a:pt x="4661" y="16378"/>
                  <a:pt x="4664" y="16377"/>
                  <a:pt x="4667" y="16377"/>
                </a:cubicBezTo>
                <a:close/>
                <a:moveTo>
                  <a:pt x="3972" y="16588"/>
                </a:moveTo>
                <a:cubicBezTo>
                  <a:pt x="3986" y="16588"/>
                  <a:pt x="4005" y="16611"/>
                  <a:pt x="4001" y="16624"/>
                </a:cubicBezTo>
                <a:cubicBezTo>
                  <a:pt x="3996" y="16630"/>
                  <a:pt x="3991" y="16632"/>
                  <a:pt x="3986" y="16632"/>
                </a:cubicBezTo>
                <a:cubicBezTo>
                  <a:pt x="3971" y="16632"/>
                  <a:pt x="3957" y="16612"/>
                  <a:pt x="3961" y="16595"/>
                </a:cubicBezTo>
                <a:cubicBezTo>
                  <a:pt x="3963" y="16590"/>
                  <a:pt x="3967" y="16588"/>
                  <a:pt x="3972" y="16588"/>
                </a:cubicBezTo>
                <a:close/>
                <a:moveTo>
                  <a:pt x="15893" y="15795"/>
                </a:moveTo>
                <a:cubicBezTo>
                  <a:pt x="15825" y="15897"/>
                  <a:pt x="15700" y="15965"/>
                  <a:pt x="15655" y="16073"/>
                </a:cubicBezTo>
                <a:cubicBezTo>
                  <a:pt x="15649" y="16073"/>
                  <a:pt x="15643" y="16062"/>
                  <a:pt x="15638" y="16056"/>
                </a:cubicBezTo>
                <a:cubicBezTo>
                  <a:pt x="15439" y="16249"/>
                  <a:pt x="15223" y="16414"/>
                  <a:pt x="15008" y="16584"/>
                </a:cubicBezTo>
                <a:cubicBezTo>
                  <a:pt x="15013" y="16584"/>
                  <a:pt x="15019" y="16595"/>
                  <a:pt x="15019" y="16595"/>
                </a:cubicBezTo>
                <a:cubicBezTo>
                  <a:pt x="14945" y="16607"/>
                  <a:pt x="14906" y="16675"/>
                  <a:pt x="14843" y="16714"/>
                </a:cubicBezTo>
                <a:cubicBezTo>
                  <a:pt x="14849" y="16669"/>
                  <a:pt x="14900" y="16658"/>
                  <a:pt x="14928" y="16629"/>
                </a:cubicBezTo>
                <a:cubicBezTo>
                  <a:pt x="15195" y="16414"/>
                  <a:pt x="15456" y="16192"/>
                  <a:pt x="15717" y="15965"/>
                </a:cubicBezTo>
                <a:cubicBezTo>
                  <a:pt x="15774" y="15909"/>
                  <a:pt x="15825" y="15841"/>
                  <a:pt x="15893" y="15795"/>
                </a:cubicBezTo>
                <a:close/>
                <a:moveTo>
                  <a:pt x="3654" y="16442"/>
                </a:moveTo>
                <a:lnTo>
                  <a:pt x="3654" y="16442"/>
                </a:lnTo>
                <a:cubicBezTo>
                  <a:pt x="3791" y="16499"/>
                  <a:pt x="3904" y="16612"/>
                  <a:pt x="4006" y="16720"/>
                </a:cubicBezTo>
                <a:cubicBezTo>
                  <a:pt x="3881" y="16635"/>
                  <a:pt x="3768" y="16539"/>
                  <a:pt x="3654" y="16442"/>
                </a:cubicBezTo>
                <a:close/>
                <a:moveTo>
                  <a:pt x="13439" y="16779"/>
                </a:moveTo>
                <a:cubicBezTo>
                  <a:pt x="13445" y="16779"/>
                  <a:pt x="13451" y="16784"/>
                  <a:pt x="13459" y="16794"/>
                </a:cubicBezTo>
                <a:cubicBezTo>
                  <a:pt x="13452" y="16807"/>
                  <a:pt x="13446" y="16814"/>
                  <a:pt x="13439" y="16814"/>
                </a:cubicBezTo>
                <a:cubicBezTo>
                  <a:pt x="13433" y="16814"/>
                  <a:pt x="13427" y="16809"/>
                  <a:pt x="13419" y="16800"/>
                </a:cubicBezTo>
                <a:cubicBezTo>
                  <a:pt x="13425" y="16787"/>
                  <a:pt x="13432" y="16779"/>
                  <a:pt x="13439" y="16779"/>
                </a:cubicBezTo>
                <a:close/>
                <a:moveTo>
                  <a:pt x="4006" y="16731"/>
                </a:moveTo>
                <a:lnTo>
                  <a:pt x="4006" y="16731"/>
                </a:lnTo>
                <a:cubicBezTo>
                  <a:pt x="4120" y="16765"/>
                  <a:pt x="4205" y="16851"/>
                  <a:pt x="4296" y="16913"/>
                </a:cubicBezTo>
                <a:cubicBezTo>
                  <a:pt x="4193" y="16868"/>
                  <a:pt x="4103" y="16788"/>
                  <a:pt x="4006" y="16731"/>
                </a:cubicBezTo>
                <a:close/>
                <a:moveTo>
                  <a:pt x="14838" y="16703"/>
                </a:moveTo>
                <a:lnTo>
                  <a:pt x="14838" y="16703"/>
                </a:lnTo>
                <a:cubicBezTo>
                  <a:pt x="14758" y="16794"/>
                  <a:pt x="14639" y="16851"/>
                  <a:pt x="14537" y="16919"/>
                </a:cubicBezTo>
                <a:cubicBezTo>
                  <a:pt x="14554" y="16873"/>
                  <a:pt x="14599" y="16856"/>
                  <a:pt x="14633" y="16828"/>
                </a:cubicBezTo>
                <a:cubicBezTo>
                  <a:pt x="14701" y="16783"/>
                  <a:pt x="14758" y="16731"/>
                  <a:pt x="14838" y="16703"/>
                </a:cubicBezTo>
                <a:close/>
                <a:moveTo>
                  <a:pt x="14514" y="16908"/>
                </a:moveTo>
                <a:cubicBezTo>
                  <a:pt x="14522" y="16908"/>
                  <a:pt x="14528" y="16915"/>
                  <a:pt x="14531" y="16930"/>
                </a:cubicBezTo>
                <a:cubicBezTo>
                  <a:pt x="14524" y="16940"/>
                  <a:pt x="14516" y="16944"/>
                  <a:pt x="14510" y="16944"/>
                </a:cubicBezTo>
                <a:cubicBezTo>
                  <a:pt x="14501" y="16944"/>
                  <a:pt x="14495" y="16937"/>
                  <a:pt x="14491" y="16924"/>
                </a:cubicBezTo>
                <a:cubicBezTo>
                  <a:pt x="14499" y="16914"/>
                  <a:pt x="14507" y="16908"/>
                  <a:pt x="14514" y="16908"/>
                </a:cubicBezTo>
                <a:close/>
                <a:moveTo>
                  <a:pt x="14656" y="16765"/>
                </a:moveTo>
                <a:lnTo>
                  <a:pt x="14656" y="16765"/>
                </a:lnTo>
                <a:cubicBezTo>
                  <a:pt x="14571" y="16822"/>
                  <a:pt x="14474" y="16862"/>
                  <a:pt x="14401" y="16936"/>
                </a:cubicBezTo>
                <a:cubicBezTo>
                  <a:pt x="14378" y="16953"/>
                  <a:pt x="14355" y="16953"/>
                  <a:pt x="14333" y="16953"/>
                </a:cubicBezTo>
                <a:cubicBezTo>
                  <a:pt x="14355" y="16930"/>
                  <a:pt x="14446" y="16913"/>
                  <a:pt x="14395" y="16873"/>
                </a:cubicBezTo>
                <a:lnTo>
                  <a:pt x="14395" y="16873"/>
                </a:lnTo>
                <a:cubicBezTo>
                  <a:pt x="14406" y="16879"/>
                  <a:pt x="14418" y="16885"/>
                  <a:pt x="14429" y="16890"/>
                </a:cubicBezTo>
                <a:cubicBezTo>
                  <a:pt x="14491" y="16834"/>
                  <a:pt x="14571" y="16788"/>
                  <a:pt x="14656" y="16765"/>
                </a:cubicBezTo>
                <a:close/>
                <a:moveTo>
                  <a:pt x="14667" y="16936"/>
                </a:moveTo>
                <a:cubicBezTo>
                  <a:pt x="14628" y="16947"/>
                  <a:pt x="14588" y="16958"/>
                  <a:pt x="14565" y="16998"/>
                </a:cubicBezTo>
                <a:cubicBezTo>
                  <a:pt x="14594" y="16998"/>
                  <a:pt x="14622" y="16992"/>
                  <a:pt x="14650" y="16992"/>
                </a:cubicBezTo>
                <a:cubicBezTo>
                  <a:pt x="14656" y="16975"/>
                  <a:pt x="14662" y="16947"/>
                  <a:pt x="14667" y="16936"/>
                </a:cubicBezTo>
                <a:close/>
                <a:moveTo>
                  <a:pt x="14151" y="17225"/>
                </a:moveTo>
                <a:cubicBezTo>
                  <a:pt x="14157" y="17231"/>
                  <a:pt x="14168" y="17242"/>
                  <a:pt x="14168" y="17248"/>
                </a:cubicBezTo>
                <a:cubicBezTo>
                  <a:pt x="14128" y="17263"/>
                  <a:pt x="14097" y="17308"/>
                  <a:pt x="14056" y="17308"/>
                </a:cubicBezTo>
                <a:cubicBezTo>
                  <a:pt x="14050" y="17308"/>
                  <a:pt x="14044" y="17307"/>
                  <a:pt x="14038" y="17304"/>
                </a:cubicBezTo>
                <a:lnTo>
                  <a:pt x="14032" y="17304"/>
                </a:lnTo>
                <a:cubicBezTo>
                  <a:pt x="14072" y="17276"/>
                  <a:pt x="14111" y="17248"/>
                  <a:pt x="14151" y="17225"/>
                </a:cubicBezTo>
                <a:close/>
                <a:moveTo>
                  <a:pt x="14497" y="16941"/>
                </a:moveTo>
                <a:lnTo>
                  <a:pt x="14497" y="16941"/>
                </a:lnTo>
                <a:cubicBezTo>
                  <a:pt x="14406" y="17026"/>
                  <a:pt x="14293" y="17072"/>
                  <a:pt x="14196" y="17140"/>
                </a:cubicBezTo>
                <a:cubicBezTo>
                  <a:pt x="14202" y="17140"/>
                  <a:pt x="14208" y="17151"/>
                  <a:pt x="14213" y="17151"/>
                </a:cubicBezTo>
                <a:lnTo>
                  <a:pt x="14174" y="17151"/>
                </a:lnTo>
                <a:cubicBezTo>
                  <a:pt x="14026" y="17231"/>
                  <a:pt x="13890" y="17333"/>
                  <a:pt x="13731" y="17395"/>
                </a:cubicBezTo>
                <a:cubicBezTo>
                  <a:pt x="13737" y="17401"/>
                  <a:pt x="13742" y="17412"/>
                  <a:pt x="13748" y="17418"/>
                </a:cubicBezTo>
                <a:cubicBezTo>
                  <a:pt x="13740" y="17416"/>
                  <a:pt x="13732" y="17415"/>
                  <a:pt x="13725" y="17415"/>
                </a:cubicBezTo>
                <a:cubicBezTo>
                  <a:pt x="13668" y="17415"/>
                  <a:pt x="13622" y="17465"/>
                  <a:pt x="13567" y="17480"/>
                </a:cubicBezTo>
                <a:cubicBezTo>
                  <a:pt x="13589" y="17441"/>
                  <a:pt x="13646" y="17441"/>
                  <a:pt x="13669" y="17407"/>
                </a:cubicBezTo>
                <a:cubicBezTo>
                  <a:pt x="13958" y="17282"/>
                  <a:pt x="14213" y="17061"/>
                  <a:pt x="14497" y="16941"/>
                </a:cubicBezTo>
                <a:close/>
                <a:moveTo>
                  <a:pt x="4301" y="16913"/>
                </a:moveTo>
                <a:cubicBezTo>
                  <a:pt x="4483" y="17055"/>
                  <a:pt x="4687" y="17151"/>
                  <a:pt x="4874" y="17287"/>
                </a:cubicBezTo>
                <a:cubicBezTo>
                  <a:pt x="4891" y="17276"/>
                  <a:pt x="4903" y="17270"/>
                  <a:pt x="4920" y="17259"/>
                </a:cubicBezTo>
                <a:cubicBezTo>
                  <a:pt x="4903" y="17242"/>
                  <a:pt x="4886" y="17225"/>
                  <a:pt x="4869" y="17208"/>
                </a:cubicBezTo>
                <a:lnTo>
                  <a:pt x="4869" y="17202"/>
                </a:lnTo>
                <a:cubicBezTo>
                  <a:pt x="4908" y="17219"/>
                  <a:pt x="4948" y="17242"/>
                  <a:pt x="4988" y="17265"/>
                </a:cubicBezTo>
                <a:cubicBezTo>
                  <a:pt x="4988" y="17270"/>
                  <a:pt x="4982" y="17282"/>
                  <a:pt x="4982" y="17282"/>
                </a:cubicBezTo>
                <a:cubicBezTo>
                  <a:pt x="4965" y="17276"/>
                  <a:pt x="4942" y="17265"/>
                  <a:pt x="4925" y="17253"/>
                </a:cubicBezTo>
                <a:cubicBezTo>
                  <a:pt x="4920" y="17265"/>
                  <a:pt x="4914" y="17287"/>
                  <a:pt x="4914" y="17299"/>
                </a:cubicBezTo>
                <a:cubicBezTo>
                  <a:pt x="5010" y="17367"/>
                  <a:pt x="5118" y="17418"/>
                  <a:pt x="5220" y="17480"/>
                </a:cubicBezTo>
                <a:cubicBezTo>
                  <a:pt x="5220" y="17486"/>
                  <a:pt x="5215" y="17492"/>
                  <a:pt x="5209" y="17497"/>
                </a:cubicBezTo>
                <a:cubicBezTo>
                  <a:pt x="4925" y="17339"/>
                  <a:pt x="4653" y="17163"/>
                  <a:pt x="4381" y="16987"/>
                </a:cubicBezTo>
                <a:cubicBezTo>
                  <a:pt x="4347" y="16964"/>
                  <a:pt x="4307" y="16953"/>
                  <a:pt x="4301" y="16913"/>
                </a:cubicBezTo>
                <a:close/>
                <a:moveTo>
                  <a:pt x="6828" y="17475"/>
                </a:moveTo>
                <a:cubicBezTo>
                  <a:pt x="6838" y="17475"/>
                  <a:pt x="6843" y="17482"/>
                  <a:pt x="6843" y="17497"/>
                </a:cubicBezTo>
                <a:cubicBezTo>
                  <a:pt x="6834" y="17501"/>
                  <a:pt x="6826" y="17503"/>
                  <a:pt x="6820" y="17503"/>
                </a:cubicBezTo>
                <a:cubicBezTo>
                  <a:pt x="6809" y="17503"/>
                  <a:pt x="6805" y="17496"/>
                  <a:pt x="6809" y="17480"/>
                </a:cubicBezTo>
                <a:cubicBezTo>
                  <a:pt x="6817" y="17477"/>
                  <a:pt x="6823" y="17475"/>
                  <a:pt x="6828" y="17475"/>
                </a:cubicBezTo>
                <a:close/>
                <a:moveTo>
                  <a:pt x="13612" y="17356"/>
                </a:moveTo>
                <a:cubicBezTo>
                  <a:pt x="13618" y="17356"/>
                  <a:pt x="13618" y="17361"/>
                  <a:pt x="13618" y="17367"/>
                </a:cubicBezTo>
                <a:cubicBezTo>
                  <a:pt x="13578" y="17395"/>
                  <a:pt x="13533" y="17424"/>
                  <a:pt x="13487" y="17452"/>
                </a:cubicBezTo>
                <a:cubicBezTo>
                  <a:pt x="13442" y="17452"/>
                  <a:pt x="13402" y="17486"/>
                  <a:pt x="13362" y="17509"/>
                </a:cubicBezTo>
                <a:cubicBezTo>
                  <a:pt x="13362" y="17503"/>
                  <a:pt x="13368" y="17486"/>
                  <a:pt x="13368" y="17480"/>
                </a:cubicBezTo>
                <a:cubicBezTo>
                  <a:pt x="13385" y="17475"/>
                  <a:pt x="13402" y="17469"/>
                  <a:pt x="13419" y="17463"/>
                </a:cubicBezTo>
                <a:cubicBezTo>
                  <a:pt x="13419" y="17452"/>
                  <a:pt x="13419" y="17435"/>
                  <a:pt x="13419" y="17424"/>
                </a:cubicBezTo>
                <a:lnTo>
                  <a:pt x="13430" y="17446"/>
                </a:lnTo>
                <a:cubicBezTo>
                  <a:pt x="13493" y="17412"/>
                  <a:pt x="13561" y="17401"/>
                  <a:pt x="13612" y="17356"/>
                </a:cubicBezTo>
                <a:close/>
                <a:moveTo>
                  <a:pt x="5249" y="17492"/>
                </a:moveTo>
                <a:lnTo>
                  <a:pt x="5249" y="17492"/>
                </a:lnTo>
                <a:cubicBezTo>
                  <a:pt x="5294" y="17509"/>
                  <a:pt x="5340" y="17531"/>
                  <a:pt x="5379" y="17560"/>
                </a:cubicBezTo>
                <a:cubicBezTo>
                  <a:pt x="5373" y="17561"/>
                  <a:pt x="5367" y="17562"/>
                  <a:pt x="5361" y="17562"/>
                </a:cubicBezTo>
                <a:cubicBezTo>
                  <a:pt x="5316" y="17562"/>
                  <a:pt x="5274" y="17527"/>
                  <a:pt x="5249" y="17492"/>
                </a:cubicBezTo>
                <a:close/>
                <a:moveTo>
                  <a:pt x="13487" y="17452"/>
                </a:moveTo>
                <a:cubicBezTo>
                  <a:pt x="13493" y="17463"/>
                  <a:pt x="13498" y="17486"/>
                  <a:pt x="13498" y="17492"/>
                </a:cubicBezTo>
                <a:cubicBezTo>
                  <a:pt x="13516" y="17492"/>
                  <a:pt x="13544" y="17480"/>
                  <a:pt x="13555" y="17475"/>
                </a:cubicBezTo>
                <a:lnTo>
                  <a:pt x="13555" y="17475"/>
                </a:lnTo>
                <a:cubicBezTo>
                  <a:pt x="13493" y="17526"/>
                  <a:pt x="13413" y="17571"/>
                  <a:pt x="13334" y="17583"/>
                </a:cubicBezTo>
                <a:cubicBezTo>
                  <a:pt x="13374" y="17554"/>
                  <a:pt x="13413" y="17537"/>
                  <a:pt x="13464" y="17526"/>
                </a:cubicBezTo>
                <a:cubicBezTo>
                  <a:pt x="13476" y="17503"/>
                  <a:pt x="13498" y="17480"/>
                  <a:pt x="13487" y="17452"/>
                </a:cubicBezTo>
                <a:close/>
                <a:moveTo>
                  <a:pt x="8477" y="17673"/>
                </a:moveTo>
                <a:cubicBezTo>
                  <a:pt x="8477" y="17673"/>
                  <a:pt x="8471" y="17679"/>
                  <a:pt x="8471" y="17679"/>
                </a:cubicBezTo>
                <a:lnTo>
                  <a:pt x="8471" y="17673"/>
                </a:lnTo>
                <a:close/>
                <a:moveTo>
                  <a:pt x="8704" y="17690"/>
                </a:moveTo>
                <a:lnTo>
                  <a:pt x="8727" y="17696"/>
                </a:lnTo>
                <a:lnTo>
                  <a:pt x="8710" y="17696"/>
                </a:lnTo>
                <a:cubicBezTo>
                  <a:pt x="8704" y="17696"/>
                  <a:pt x="8704" y="17690"/>
                  <a:pt x="8704" y="17690"/>
                </a:cubicBezTo>
                <a:close/>
                <a:moveTo>
                  <a:pt x="5652" y="17617"/>
                </a:moveTo>
                <a:lnTo>
                  <a:pt x="5652" y="17617"/>
                </a:lnTo>
                <a:cubicBezTo>
                  <a:pt x="5697" y="17639"/>
                  <a:pt x="5748" y="17656"/>
                  <a:pt x="5782" y="17702"/>
                </a:cubicBezTo>
                <a:cubicBezTo>
                  <a:pt x="5737" y="17679"/>
                  <a:pt x="5663" y="17679"/>
                  <a:pt x="5652" y="17617"/>
                </a:cubicBezTo>
                <a:close/>
                <a:moveTo>
                  <a:pt x="7774" y="17571"/>
                </a:moveTo>
                <a:lnTo>
                  <a:pt x="7774" y="17571"/>
                </a:lnTo>
                <a:cubicBezTo>
                  <a:pt x="7870" y="17588"/>
                  <a:pt x="7967" y="17605"/>
                  <a:pt x="8063" y="17622"/>
                </a:cubicBezTo>
                <a:cubicBezTo>
                  <a:pt x="8103" y="17628"/>
                  <a:pt x="8148" y="17639"/>
                  <a:pt x="8188" y="17656"/>
                </a:cubicBezTo>
                <a:cubicBezTo>
                  <a:pt x="8284" y="17656"/>
                  <a:pt x="8381" y="17673"/>
                  <a:pt x="8471" y="17702"/>
                </a:cubicBezTo>
                <a:cubicBezTo>
                  <a:pt x="8463" y="17702"/>
                  <a:pt x="8455" y="17702"/>
                  <a:pt x="8446" y="17702"/>
                </a:cubicBezTo>
                <a:cubicBezTo>
                  <a:pt x="8358" y="17702"/>
                  <a:pt x="8271" y="17677"/>
                  <a:pt x="8188" y="17656"/>
                </a:cubicBezTo>
                <a:cubicBezTo>
                  <a:pt x="8052" y="17634"/>
                  <a:pt x="7910" y="17605"/>
                  <a:pt x="7774" y="17571"/>
                </a:cubicBezTo>
                <a:close/>
                <a:moveTo>
                  <a:pt x="9141" y="17713"/>
                </a:moveTo>
                <a:cubicBezTo>
                  <a:pt x="9141" y="17713"/>
                  <a:pt x="9141" y="17719"/>
                  <a:pt x="9141" y="17719"/>
                </a:cubicBezTo>
                <a:lnTo>
                  <a:pt x="9135" y="17719"/>
                </a:lnTo>
                <a:cubicBezTo>
                  <a:pt x="9135" y="17719"/>
                  <a:pt x="9135" y="17719"/>
                  <a:pt x="9135" y="17713"/>
                </a:cubicBezTo>
                <a:close/>
                <a:moveTo>
                  <a:pt x="8613" y="17685"/>
                </a:moveTo>
                <a:cubicBezTo>
                  <a:pt x="8619" y="17696"/>
                  <a:pt x="8625" y="17707"/>
                  <a:pt x="8630" y="17719"/>
                </a:cubicBezTo>
                <a:cubicBezTo>
                  <a:pt x="8647" y="17719"/>
                  <a:pt x="8659" y="17724"/>
                  <a:pt x="8676" y="17724"/>
                </a:cubicBezTo>
                <a:cubicBezTo>
                  <a:pt x="8647" y="17724"/>
                  <a:pt x="8619" y="17719"/>
                  <a:pt x="8591" y="17713"/>
                </a:cubicBezTo>
                <a:cubicBezTo>
                  <a:pt x="8591" y="17702"/>
                  <a:pt x="8591" y="17696"/>
                  <a:pt x="8591" y="17685"/>
                </a:cubicBezTo>
                <a:close/>
                <a:moveTo>
                  <a:pt x="5379" y="17554"/>
                </a:moveTo>
                <a:cubicBezTo>
                  <a:pt x="5476" y="17617"/>
                  <a:pt x="5584" y="17668"/>
                  <a:pt x="5691" y="17713"/>
                </a:cubicBezTo>
                <a:lnTo>
                  <a:pt x="5686" y="17730"/>
                </a:lnTo>
                <a:cubicBezTo>
                  <a:pt x="5584" y="17679"/>
                  <a:pt x="5442" y="17651"/>
                  <a:pt x="5379" y="17554"/>
                </a:cubicBezTo>
                <a:close/>
                <a:moveTo>
                  <a:pt x="8514" y="17701"/>
                </a:moveTo>
                <a:cubicBezTo>
                  <a:pt x="8533" y="17701"/>
                  <a:pt x="8552" y="17704"/>
                  <a:pt x="8568" y="17707"/>
                </a:cubicBezTo>
                <a:cubicBezTo>
                  <a:pt x="8574" y="17719"/>
                  <a:pt x="8574" y="17724"/>
                  <a:pt x="8579" y="17730"/>
                </a:cubicBezTo>
                <a:lnTo>
                  <a:pt x="8568" y="17730"/>
                </a:lnTo>
                <a:cubicBezTo>
                  <a:pt x="8551" y="17719"/>
                  <a:pt x="8534" y="17719"/>
                  <a:pt x="8517" y="17719"/>
                </a:cubicBezTo>
                <a:cubicBezTo>
                  <a:pt x="8500" y="17713"/>
                  <a:pt x="8489" y="17713"/>
                  <a:pt x="8471" y="17707"/>
                </a:cubicBezTo>
                <a:cubicBezTo>
                  <a:pt x="8486" y="17703"/>
                  <a:pt x="8500" y="17701"/>
                  <a:pt x="8514" y="17701"/>
                </a:cubicBezTo>
                <a:close/>
                <a:moveTo>
                  <a:pt x="13048" y="17698"/>
                </a:moveTo>
                <a:cubicBezTo>
                  <a:pt x="13053" y="17698"/>
                  <a:pt x="13058" y="17699"/>
                  <a:pt x="13062" y="17702"/>
                </a:cubicBezTo>
                <a:cubicBezTo>
                  <a:pt x="13070" y="17723"/>
                  <a:pt x="13043" y="17742"/>
                  <a:pt x="13022" y="17742"/>
                </a:cubicBezTo>
                <a:cubicBezTo>
                  <a:pt x="13015" y="17742"/>
                  <a:pt x="13009" y="17740"/>
                  <a:pt x="13005" y="17736"/>
                </a:cubicBezTo>
                <a:cubicBezTo>
                  <a:pt x="13000" y="17713"/>
                  <a:pt x="13028" y="17698"/>
                  <a:pt x="13048" y="17698"/>
                </a:cubicBezTo>
                <a:close/>
                <a:moveTo>
                  <a:pt x="12882" y="17712"/>
                </a:moveTo>
                <a:cubicBezTo>
                  <a:pt x="12887" y="17712"/>
                  <a:pt x="12892" y="17713"/>
                  <a:pt x="12897" y="17713"/>
                </a:cubicBezTo>
                <a:cubicBezTo>
                  <a:pt x="12858" y="17726"/>
                  <a:pt x="12823" y="17759"/>
                  <a:pt x="12786" y="17759"/>
                </a:cubicBezTo>
                <a:cubicBezTo>
                  <a:pt x="12774" y="17759"/>
                  <a:pt x="12762" y="17755"/>
                  <a:pt x="12750" y="17747"/>
                </a:cubicBezTo>
                <a:cubicBezTo>
                  <a:pt x="12791" y="17737"/>
                  <a:pt x="12832" y="17712"/>
                  <a:pt x="12882" y="17712"/>
                </a:cubicBezTo>
                <a:close/>
                <a:moveTo>
                  <a:pt x="5861" y="17791"/>
                </a:moveTo>
                <a:cubicBezTo>
                  <a:pt x="5879" y="17791"/>
                  <a:pt x="5897" y="17806"/>
                  <a:pt x="5901" y="17821"/>
                </a:cubicBezTo>
                <a:cubicBezTo>
                  <a:pt x="5897" y="17830"/>
                  <a:pt x="5889" y="17834"/>
                  <a:pt x="5880" y="17834"/>
                </a:cubicBezTo>
                <a:cubicBezTo>
                  <a:pt x="5862" y="17834"/>
                  <a:pt x="5839" y="17819"/>
                  <a:pt x="5839" y="17804"/>
                </a:cubicBezTo>
                <a:cubicBezTo>
                  <a:pt x="5845" y="17794"/>
                  <a:pt x="5853" y="17791"/>
                  <a:pt x="5861" y="17791"/>
                </a:cubicBezTo>
                <a:close/>
                <a:moveTo>
                  <a:pt x="12840" y="17787"/>
                </a:moveTo>
                <a:lnTo>
                  <a:pt x="12852" y="17804"/>
                </a:lnTo>
                <a:cubicBezTo>
                  <a:pt x="12759" y="17840"/>
                  <a:pt x="12651" y="17914"/>
                  <a:pt x="12547" y="17914"/>
                </a:cubicBezTo>
                <a:cubicBezTo>
                  <a:pt x="12537" y="17914"/>
                  <a:pt x="12527" y="17913"/>
                  <a:pt x="12517" y="17912"/>
                </a:cubicBezTo>
                <a:cubicBezTo>
                  <a:pt x="12630" y="17883"/>
                  <a:pt x="12738" y="17838"/>
                  <a:pt x="12840" y="17787"/>
                </a:cubicBezTo>
                <a:close/>
                <a:moveTo>
                  <a:pt x="4534" y="17202"/>
                </a:moveTo>
                <a:cubicBezTo>
                  <a:pt x="4562" y="17248"/>
                  <a:pt x="4613" y="17259"/>
                  <a:pt x="4659" y="17282"/>
                </a:cubicBezTo>
                <a:cubicBezTo>
                  <a:pt x="4659" y="17265"/>
                  <a:pt x="4659" y="17242"/>
                  <a:pt x="4659" y="17231"/>
                </a:cubicBezTo>
                <a:cubicBezTo>
                  <a:pt x="4670" y="17242"/>
                  <a:pt x="4681" y="17253"/>
                  <a:pt x="4693" y="17265"/>
                </a:cubicBezTo>
                <a:cubicBezTo>
                  <a:pt x="4749" y="17276"/>
                  <a:pt x="4744" y="17344"/>
                  <a:pt x="4801" y="17356"/>
                </a:cubicBezTo>
                <a:cubicBezTo>
                  <a:pt x="4806" y="17356"/>
                  <a:pt x="4823" y="17344"/>
                  <a:pt x="4829" y="17344"/>
                </a:cubicBezTo>
                <a:cubicBezTo>
                  <a:pt x="4959" y="17412"/>
                  <a:pt x="5073" y="17509"/>
                  <a:pt x="5209" y="17554"/>
                </a:cubicBezTo>
                <a:cubicBezTo>
                  <a:pt x="5203" y="17565"/>
                  <a:pt x="5192" y="17583"/>
                  <a:pt x="5192" y="17594"/>
                </a:cubicBezTo>
                <a:cubicBezTo>
                  <a:pt x="5203" y="17605"/>
                  <a:pt x="5232" y="17628"/>
                  <a:pt x="5243" y="17634"/>
                </a:cubicBezTo>
                <a:cubicBezTo>
                  <a:pt x="5260" y="17628"/>
                  <a:pt x="5271" y="17622"/>
                  <a:pt x="5288" y="17611"/>
                </a:cubicBezTo>
                <a:lnTo>
                  <a:pt x="5254" y="17588"/>
                </a:lnTo>
                <a:lnTo>
                  <a:pt x="5254" y="17588"/>
                </a:lnTo>
                <a:cubicBezTo>
                  <a:pt x="5271" y="17594"/>
                  <a:pt x="5300" y="17605"/>
                  <a:pt x="5317" y="17611"/>
                </a:cubicBezTo>
                <a:lnTo>
                  <a:pt x="5283" y="17622"/>
                </a:lnTo>
                <a:cubicBezTo>
                  <a:pt x="5283" y="17634"/>
                  <a:pt x="5283" y="17651"/>
                  <a:pt x="5283" y="17662"/>
                </a:cubicBezTo>
                <a:cubicBezTo>
                  <a:pt x="5311" y="17668"/>
                  <a:pt x="5340" y="17685"/>
                  <a:pt x="5368" y="17696"/>
                </a:cubicBezTo>
                <a:lnTo>
                  <a:pt x="5385" y="17679"/>
                </a:lnTo>
                <a:cubicBezTo>
                  <a:pt x="5357" y="17662"/>
                  <a:pt x="5334" y="17639"/>
                  <a:pt x="5323" y="17617"/>
                </a:cubicBezTo>
                <a:lnTo>
                  <a:pt x="5323" y="17617"/>
                </a:lnTo>
                <a:cubicBezTo>
                  <a:pt x="5340" y="17639"/>
                  <a:pt x="5374" y="17651"/>
                  <a:pt x="5402" y="17656"/>
                </a:cubicBezTo>
                <a:cubicBezTo>
                  <a:pt x="5396" y="17673"/>
                  <a:pt x="5385" y="17690"/>
                  <a:pt x="5379" y="17707"/>
                </a:cubicBezTo>
                <a:lnTo>
                  <a:pt x="5459" y="17741"/>
                </a:lnTo>
                <a:cubicBezTo>
                  <a:pt x="5442" y="17724"/>
                  <a:pt x="5413" y="17690"/>
                  <a:pt x="5396" y="17673"/>
                </a:cubicBezTo>
                <a:lnTo>
                  <a:pt x="5396" y="17673"/>
                </a:lnTo>
                <a:cubicBezTo>
                  <a:pt x="5425" y="17679"/>
                  <a:pt x="5447" y="17690"/>
                  <a:pt x="5464" y="17713"/>
                </a:cubicBezTo>
                <a:cubicBezTo>
                  <a:pt x="5521" y="17724"/>
                  <a:pt x="5567" y="17758"/>
                  <a:pt x="5623" y="17781"/>
                </a:cubicBezTo>
                <a:lnTo>
                  <a:pt x="5618" y="17809"/>
                </a:lnTo>
                <a:cubicBezTo>
                  <a:pt x="5629" y="17804"/>
                  <a:pt x="5657" y="17792"/>
                  <a:pt x="5669" y="17787"/>
                </a:cubicBezTo>
                <a:lnTo>
                  <a:pt x="5669" y="17787"/>
                </a:lnTo>
                <a:cubicBezTo>
                  <a:pt x="5663" y="17809"/>
                  <a:pt x="5663" y="17826"/>
                  <a:pt x="5657" y="17844"/>
                </a:cubicBezTo>
                <a:cubicBezTo>
                  <a:pt x="5680" y="17838"/>
                  <a:pt x="5708" y="17832"/>
                  <a:pt x="5731" y="17826"/>
                </a:cubicBezTo>
                <a:cubicBezTo>
                  <a:pt x="5742" y="17832"/>
                  <a:pt x="5759" y="17844"/>
                  <a:pt x="5776" y="17855"/>
                </a:cubicBezTo>
                <a:cubicBezTo>
                  <a:pt x="5748" y="17855"/>
                  <a:pt x="5720" y="17861"/>
                  <a:pt x="5697" y="17872"/>
                </a:cubicBezTo>
                <a:cubicBezTo>
                  <a:pt x="5714" y="17872"/>
                  <a:pt x="5742" y="17883"/>
                  <a:pt x="5759" y="17889"/>
                </a:cubicBezTo>
                <a:cubicBezTo>
                  <a:pt x="5754" y="17895"/>
                  <a:pt x="5748" y="17917"/>
                  <a:pt x="5742" y="17923"/>
                </a:cubicBezTo>
                <a:cubicBezTo>
                  <a:pt x="5754" y="17917"/>
                  <a:pt x="5776" y="17906"/>
                  <a:pt x="5793" y="17895"/>
                </a:cubicBezTo>
                <a:cubicBezTo>
                  <a:pt x="5805" y="17917"/>
                  <a:pt x="5873" y="17934"/>
                  <a:pt x="5828" y="17962"/>
                </a:cubicBezTo>
                <a:lnTo>
                  <a:pt x="5828" y="17962"/>
                </a:lnTo>
                <a:cubicBezTo>
                  <a:pt x="5765" y="17959"/>
                  <a:pt x="5705" y="17894"/>
                  <a:pt x="5643" y="17894"/>
                </a:cubicBezTo>
                <a:cubicBezTo>
                  <a:pt x="5629" y="17894"/>
                  <a:pt x="5615" y="17898"/>
                  <a:pt x="5601" y="17906"/>
                </a:cubicBezTo>
                <a:cubicBezTo>
                  <a:pt x="5606" y="17895"/>
                  <a:pt x="5612" y="17883"/>
                  <a:pt x="5618" y="17872"/>
                </a:cubicBezTo>
                <a:cubicBezTo>
                  <a:pt x="5442" y="17775"/>
                  <a:pt x="5254" y="17702"/>
                  <a:pt x="5079" y="17600"/>
                </a:cubicBezTo>
                <a:cubicBezTo>
                  <a:pt x="5067" y="17605"/>
                  <a:pt x="5056" y="17611"/>
                  <a:pt x="5045" y="17622"/>
                </a:cubicBezTo>
                <a:cubicBezTo>
                  <a:pt x="5045" y="17617"/>
                  <a:pt x="5045" y="17600"/>
                  <a:pt x="5050" y="17594"/>
                </a:cubicBezTo>
                <a:cubicBezTo>
                  <a:pt x="4954" y="17554"/>
                  <a:pt x="4886" y="17458"/>
                  <a:pt x="4789" y="17446"/>
                </a:cubicBezTo>
                <a:cubicBezTo>
                  <a:pt x="4755" y="17373"/>
                  <a:pt x="4647" y="17367"/>
                  <a:pt x="4596" y="17304"/>
                </a:cubicBezTo>
                <a:cubicBezTo>
                  <a:pt x="4557" y="17270"/>
                  <a:pt x="4494" y="17270"/>
                  <a:pt x="4488" y="17208"/>
                </a:cubicBezTo>
                <a:lnTo>
                  <a:pt x="4534" y="17202"/>
                </a:lnTo>
                <a:close/>
                <a:moveTo>
                  <a:pt x="12523" y="17917"/>
                </a:moveTo>
                <a:lnTo>
                  <a:pt x="12523" y="17917"/>
                </a:lnTo>
                <a:cubicBezTo>
                  <a:pt x="12501" y="17952"/>
                  <a:pt x="12459" y="17967"/>
                  <a:pt x="12418" y="17967"/>
                </a:cubicBezTo>
                <a:cubicBezTo>
                  <a:pt x="12405" y="17967"/>
                  <a:pt x="12393" y="17965"/>
                  <a:pt x="12381" y="17963"/>
                </a:cubicBezTo>
                <a:cubicBezTo>
                  <a:pt x="12426" y="17946"/>
                  <a:pt x="12472" y="17929"/>
                  <a:pt x="12523" y="17917"/>
                </a:cubicBezTo>
                <a:close/>
                <a:moveTo>
                  <a:pt x="6276" y="17895"/>
                </a:moveTo>
                <a:cubicBezTo>
                  <a:pt x="6287" y="17906"/>
                  <a:pt x="6304" y="17917"/>
                  <a:pt x="6321" y="17923"/>
                </a:cubicBezTo>
                <a:cubicBezTo>
                  <a:pt x="6327" y="17917"/>
                  <a:pt x="6338" y="17906"/>
                  <a:pt x="6349" y="17895"/>
                </a:cubicBezTo>
                <a:lnTo>
                  <a:pt x="6349" y="17895"/>
                </a:lnTo>
                <a:lnTo>
                  <a:pt x="6344" y="17923"/>
                </a:lnTo>
                <a:cubicBezTo>
                  <a:pt x="6406" y="17946"/>
                  <a:pt x="6457" y="17991"/>
                  <a:pt x="6531" y="17997"/>
                </a:cubicBezTo>
                <a:cubicBezTo>
                  <a:pt x="6531" y="18002"/>
                  <a:pt x="6525" y="18008"/>
                  <a:pt x="6525" y="18008"/>
                </a:cubicBezTo>
                <a:cubicBezTo>
                  <a:pt x="6474" y="17997"/>
                  <a:pt x="6423" y="17980"/>
                  <a:pt x="6372" y="17968"/>
                </a:cubicBezTo>
                <a:cubicBezTo>
                  <a:pt x="6372" y="17969"/>
                  <a:pt x="6371" y="17971"/>
                  <a:pt x="6370" y="17972"/>
                </a:cubicBezTo>
                <a:lnTo>
                  <a:pt x="6370" y="17972"/>
                </a:lnTo>
                <a:cubicBezTo>
                  <a:pt x="6337" y="17934"/>
                  <a:pt x="6292" y="17928"/>
                  <a:pt x="6247" y="17917"/>
                </a:cubicBezTo>
                <a:cubicBezTo>
                  <a:pt x="6253" y="17912"/>
                  <a:pt x="6264" y="17900"/>
                  <a:pt x="6276" y="17895"/>
                </a:cubicBezTo>
                <a:close/>
                <a:moveTo>
                  <a:pt x="6174" y="17946"/>
                </a:moveTo>
                <a:cubicBezTo>
                  <a:pt x="6219" y="17957"/>
                  <a:pt x="6264" y="17968"/>
                  <a:pt x="6304" y="17997"/>
                </a:cubicBezTo>
                <a:cubicBezTo>
                  <a:pt x="6324" y="17992"/>
                  <a:pt x="6348" y="17995"/>
                  <a:pt x="6365" y="17982"/>
                </a:cubicBezTo>
                <a:lnTo>
                  <a:pt x="6365" y="17982"/>
                </a:lnTo>
                <a:cubicBezTo>
                  <a:pt x="6359" y="17991"/>
                  <a:pt x="6353" y="18001"/>
                  <a:pt x="6349" y="18008"/>
                </a:cubicBezTo>
                <a:cubicBezTo>
                  <a:pt x="6361" y="18014"/>
                  <a:pt x="6389" y="18025"/>
                  <a:pt x="6401" y="18036"/>
                </a:cubicBezTo>
                <a:cubicBezTo>
                  <a:pt x="6327" y="18025"/>
                  <a:pt x="6236" y="17991"/>
                  <a:pt x="6174" y="17946"/>
                </a:cubicBezTo>
                <a:close/>
                <a:moveTo>
                  <a:pt x="12358" y="17974"/>
                </a:moveTo>
                <a:cubicBezTo>
                  <a:pt x="12358" y="17980"/>
                  <a:pt x="12358" y="17985"/>
                  <a:pt x="12364" y="17991"/>
                </a:cubicBezTo>
                <a:cubicBezTo>
                  <a:pt x="12335" y="18002"/>
                  <a:pt x="12307" y="18014"/>
                  <a:pt x="12279" y="18019"/>
                </a:cubicBezTo>
                <a:cubicBezTo>
                  <a:pt x="12273" y="18019"/>
                  <a:pt x="12273" y="18014"/>
                  <a:pt x="12267" y="18008"/>
                </a:cubicBezTo>
                <a:cubicBezTo>
                  <a:pt x="12267" y="18014"/>
                  <a:pt x="12267" y="18019"/>
                  <a:pt x="12262" y="18025"/>
                </a:cubicBezTo>
                <a:cubicBezTo>
                  <a:pt x="12239" y="18031"/>
                  <a:pt x="12222" y="18042"/>
                  <a:pt x="12199" y="18048"/>
                </a:cubicBezTo>
                <a:cubicBezTo>
                  <a:pt x="12222" y="18031"/>
                  <a:pt x="12245" y="18014"/>
                  <a:pt x="12273" y="18002"/>
                </a:cubicBezTo>
                <a:cubicBezTo>
                  <a:pt x="12301" y="17991"/>
                  <a:pt x="12330" y="17980"/>
                  <a:pt x="12358" y="17974"/>
                </a:cubicBezTo>
                <a:close/>
                <a:moveTo>
                  <a:pt x="12114" y="18070"/>
                </a:moveTo>
                <a:cubicBezTo>
                  <a:pt x="12108" y="18076"/>
                  <a:pt x="12097" y="18076"/>
                  <a:pt x="12086" y="18082"/>
                </a:cubicBezTo>
                <a:cubicBezTo>
                  <a:pt x="12074" y="18076"/>
                  <a:pt x="12063" y="18070"/>
                  <a:pt x="12057" y="18070"/>
                </a:cubicBezTo>
                <a:close/>
                <a:moveTo>
                  <a:pt x="12148" y="18127"/>
                </a:moveTo>
                <a:cubicBezTo>
                  <a:pt x="12103" y="18150"/>
                  <a:pt x="12052" y="18173"/>
                  <a:pt x="12006" y="18195"/>
                </a:cubicBezTo>
                <a:cubicBezTo>
                  <a:pt x="12023" y="18178"/>
                  <a:pt x="12046" y="18161"/>
                  <a:pt x="12063" y="18150"/>
                </a:cubicBezTo>
                <a:cubicBezTo>
                  <a:pt x="12091" y="18139"/>
                  <a:pt x="12120" y="18133"/>
                  <a:pt x="12148" y="18127"/>
                </a:cubicBezTo>
                <a:close/>
                <a:moveTo>
                  <a:pt x="12999" y="17821"/>
                </a:moveTo>
                <a:cubicBezTo>
                  <a:pt x="12982" y="17838"/>
                  <a:pt x="12971" y="17861"/>
                  <a:pt x="12959" y="17889"/>
                </a:cubicBezTo>
                <a:cubicBezTo>
                  <a:pt x="12976" y="17878"/>
                  <a:pt x="12999" y="17861"/>
                  <a:pt x="13016" y="17855"/>
                </a:cubicBezTo>
                <a:cubicBezTo>
                  <a:pt x="13022" y="17861"/>
                  <a:pt x="13028" y="17883"/>
                  <a:pt x="13033" y="17889"/>
                </a:cubicBezTo>
                <a:cubicBezTo>
                  <a:pt x="13033" y="17878"/>
                  <a:pt x="13039" y="17849"/>
                  <a:pt x="13045" y="17838"/>
                </a:cubicBezTo>
                <a:cubicBezTo>
                  <a:pt x="13058" y="17838"/>
                  <a:pt x="13087" y="17823"/>
                  <a:pt x="13105" y="17823"/>
                </a:cubicBezTo>
                <a:cubicBezTo>
                  <a:pt x="13116" y="17823"/>
                  <a:pt x="13123" y="17829"/>
                  <a:pt x="13118" y="17849"/>
                </a:cubicBezTo>
                <a:cubicBezTo>
                  <a:pt x="13067" y="17912"/>
                  <a:pt x="12942" y="17895"/>
                  <a:pt x="12920" y="17980"/>
                </a:cubicBezTo>
                <a:cubicBezTo>
                  <a:pt x="12914" y="17974"/>
                  <a:pt x="12908" y="17957"/>
                  <a:pt x="12908" y="17951"/>
                </a:cubicBezTo>
                <a:cubicBezTo>
                  <a:pt x="12716" y="18014"/>
                  <a:pt x="12534" y="18104"/>
                  <a:pt x="12341" y="18161"/>
                </a:cubicBezTo>
                <a:cubicBezTo>
                  <a:pt x="12341" y="18178"/>
                  <a:pt x="12341" y="18190"/>
                  <a:pt x="12335" y="18201"/>
                </a:cubicBezTo>
                <a:cubicBezTo>
                  <a:pt x="12330" y="18195"/>
                  <a:pt x="12324" y="18184"/>
                  <a:pt x="12318" y="18178"/>
                </a:cubicBezTo>
                <a:cubicBezTo>
                  <a:pt x="12290" y="18195"/>
                  <a:pt x="12262" y="18201"/>
                  <a:pt x="12228" y="18207"/>
                </a:cubicBezTo>
                <a:cubicBezTo>
                  <a:pt x="12256" y="18195"/>
                  <a:pt x="12290" y="18178"/>
                  <a:pt x="12318" y="18167"/>
                </a:cubicBezTo>
                <a:cubicBezTo>
                  <a:pt x="12307" y="18150"/>
                  <a:pt x="12301" y="18139"/>
                  <a:pt x="12290" y="18122"/>
                </a:cubicBezTo>
                <a:cubicBezTo>
                  <a:pt x="12250" y="18156"/>
                  <a:pt x="12205" y="18178"/>
                  <a:pt x="12154" y="18195"/>
                </a:cubicBezTo>
                <a:cubicBezTo>
                  <a:pt x="12148" y="18207"/>
                  <a:pt x="12137" y="18218"/>
                  <a:pt x="12131" y="18229"/>
                </a:cubicBezTo>
                <a:cubicBezTo>
                  <a:pt x="12125" y="18224"/>
                  <a:pt x="12114" y="18212"/>
                  <a:pt x="12103" y="18207"/>
                </a:cubicBezTo>
                <a:cubicBezTo>
                  <a:pt x="12086" y="18224"/>
                  <a:pt x="12063" y="18246"/>
                  <a:pt x="12046" y="18263"/>
                </a:cubicBezTo>
                <a:cubicBezTo>
                  <a:pt x="12029" y="18263"/>
                  <a:pt x="12018" y="18263"/>
                  <a:pt x="12001" y="18269"/>
                </a:cubicBezTo>
                <a:cubicBezTo>
                  <a:pt x="11938" y="18269"/>
                  <a:pt x="11876" y="18320"/>
                  <a:pt x="11802" y="18320"/>
                </a:cubicBezTo>
                <a:cubicBezTo>
                  <a:pt x="11972" y="18263"/>
                  <a:pt x="12131" y="18190"/>
                  <a:pt x="12279" y="18093"/>
                </a:cubicBezTo>
                <a:cubicBezTo>
                  <a:pt x="12279" y="18087"/>
                  <a:pt x="12284" y="18087"/>
                  <a:pt x="12284" y="18087"/>
                </a:cubicBezTo>
                <a:cubicBezTo>
                  <a:pt x="12324" y="18070"/>
                  <a:pt x="12364" y="18059"/>
                  <a:pt x="12398" y="18036"/>
                </a:cubicBezTo>
                <a:cubicBezTo>
                  <a:pt x="12403" y="18048"/>
                  <a:pt x="12409" y="18065"/>
                  <a:pt x="12415" y="18076"/>
                </a:cubicBezTo>
                <a:cubicBezTo>
                  <a:pt x="12432" y="18070"/>
                  <a:pt x="12466" y="18065"/>
                  <a:pt x="12483" y="18065"/>
                </a:cubicBezTo>
                <a:cubicBezTo>
                  <a:pt x="12489" y="18048"/>
                  <a:pt x="12489" y="18031"/>
                  <a:pt x="12494" y="18019"/>
                </a:cubicBezTo>
                <a:lnTo>
                  <a:pt x="12494" y="18019"/>
                </a:lnTo>
                <a:lnTo>
                  <a:pt x="12455" y="18025"/>
                </a:lnTo>
                <a:cubicBezTo>
                  <a:pt x="12472" y="18019"/>
                  <a:pt x="12494" y="18002"/>
                  <a:pt x="12511" y="17997"/>
                </a:cubicBezTo>
                <a:lnTo>
                  <a:pt x="12511" y="17997"/>
                </a:lnTo>
                <a:cubicBezTo>
                  <a:pt x="12506" y="18002"/>
                  <a:pt x="12500" y="18019"/>
                  <a:pt x="12500" y="18031"/>
                </a:cubicBezTo>
                <a:cubicBezTo>
                  <a:pt x="12506" y="18036"/>
                  <a:pt x="12523" y="18048"/>
                  <a:pt x="12528" y="18053"/>
                </a:cubicBezTo>
                <a:cubicBezTo>
                  <a:pt x="12557" y="18036"/>
                  <a:pt x="12585" y="18025"/>
                  <a:pt x="12613" y="18014"/>
                </a:cubicBezTo>
                <a:lnTo>
                  <a:pt x="12608" y="17991"/>
                </a:lnTo>
                <a:cubicBezTo>
                  <a:pt x="12588" y="17995"/>
                  <a:pt x="12568" y="17999"/>
                  <a:pt x="12548" y="17999"/>
                </a:cubicBezTo>
                <a:cubicBezTo>
                  <a:pt x="12539" y="17999"/>
                  <a:pt x="12531" y="17998"/>
                  <a:pt x="12523" y="17997"/>
                </a:cubicBezTo>
                <a:cubicBezTo>
                  <a:pt x="12551" y="17997"/>
                  <a:pt x="12579" y="17980"/>
                  <a:pt x="12602" y="17963"/>
                </a:cubicBezTo>
                <a:cubicBezTo>
                  <a:pt x="12613" y="17980"/>
                  <a:pt x="12619" y="17997"/>
                  <a:pt x="12625" y="18014"/>
                </a:cubicBezTo>
                <a:cubicBezTo>
                  <a:pt x="12653" y="18002"/>
                  <a:pt x="12681" y="17991"/>
                  <a:pt x="12704" y="17980"/>
                </a:cubicBezTo>
                <a:cubicBezTo>
                  <a:pt x="12681" y="17980"/>
                  <a:pt x="12636" y="17974"/>
                  <a:pt x="12613" y="17974"/>
                </a:cubicBezTo>
                <a:cubicBezTo>
                  <a:pt x="12630" y="17961"/>
                  <a:pt x="12647" y="17955"/>
                  <a:pt x="12667" y="17955"/>
                </a:cubicBezTo>
                <a:cubicBezTo>
                  <a:pt x="12673" y="17955"/>
                  <a:pt x="12680" y="17956"/>
                  <a:pt x="12687" y="17957"/>
                </a:cubicBezTo>
                <a:cubicBezTo>
                  <a:pt x="12733" y="17917"/>
                  <a:pt x="12789" y="17906"/>
                  <a:pt x="12840" y="17883"/>
                </a:cubicBezTo>
                <a:lnTo>
                  <a:pt x="12863" y="17906"/>
                </a:lnTo>
                <a:cubicBezTo>
                  <a:pt x="12869" y="17895"/>
                  <a:pt x="12874" y="17866"/>
                  <a:pt x="12880" y="17855"/>
                </a:cubicBezTo>
                <a:cubicBezTo>
                  <a:pt x="12891" y="17866"/>
                  <a:pt x="12903" y="17883"/>
                  <a:pt x="12914" y="17900"/>
                </a:cubicBezTo>
                <a:cubicBezTo>
                  <a:pt x="12925" y="17878"/>
                  <a:pt x="12937" y="17855"/>
                  <a:pt x="12948" y="17832"/>
                </a:cubicBezTo>
                <a:cubicBezTo>
                  <a:pt x="12965" y="17826"/>
                  <a:pt x="12982" y="17826"/>
                  <a:pt x="12999" y="17821"/>
                </a:cubicBezTo>
                <a:close/>
                <a:moveTo>
                  <a:pt x="6849" y="18275"/>
                </a:moveTo>
                <a:lnTo>
                  <a:pt x="6849" y="18275"/>
                </a:lnTo>
                <a:cubicBezTo>
                  <a:pt x="6894" y="18280"/>
                  <a:pt x="6945" y="18297"/>
                  <a:pt x="6991" y="18309"/>
                </a:cubicBezTo>
                <a:cubicBezTo>
                  <a:pt x="6985" y="18314"/>
                  <a:pt x="6985" y="18331"/>
                  <a:pt x="6985" y="18337"/>
                </a:cubicBezTo>
                <a:cubicBezTo>
                  <a:pt x="6940" y="18314"/>
                  <a:pt x="6877" y="18326"/>
                  <a:pt x="6849" y="18275"/>
                </a:cubicBezTo>
                <a:close/>
                <a:moveTo>
                  <a:pt x="11995" y="18173"/>
                </a:moveTo>
                <a:cubicBezTo>
                  <a:pt x="11989" y="18184"/>
                  <a:pt x="11984" y="18195"/>
                  <a:pt x="11978" y="18212"/>
                </a:cubicBezTo>
                <a:cubicBezTo>
                  <a:pt x="11870" y="18246"/>
                  <a:pt x="11768" y="18297"/>
                  <a:pt x="11660" y="18337"/>
                </a:cubicBezTo>
                <a:lnTo>
                  <a:pt x="11655" y="18337"/>
                </a:lnTo>
                <a:lnTo>
                  <a:pt x="11683" y="18303"/>
                </a:lnTo>
                <a:cubicBezTo>
                  <a:pt x="11690" y="18305"/>
                  <a:pt x="11697" y="18305"/>
                  <a:pt x="11704" y="18305"/>
                </a:cubicBezTo>
                <a:cubicBezTo>
                  <a:pt x="11746" y="18305"/>
                  <a:pt x="11786" y="18278"/>
                  <a:pt x="11825" y="18263"/>
                </a:cubicBezTo>
                <a:lnTo>
                  <a:pt x="11802" y="18241"/>
                </a:lnTo>
                <a:lnTo>
                  <a:pt x="11853" y="18212"/>
                </a:lnTo>
                <a:cubicBezTo>
                  <a:pt x="11859" y="18211"/>
                  <a:pt x="11865" y="18210"/>
                  <a:pt x="11872" y="18210"/>
                </a:cubicBezTo>
                <a:cubicBezTo>
                  <a:pt x="11894" y="18210"/>
                  <a:pt x="11917" y="18218"/>
                  <a:pt x="11940" y="18218"/>
                </a:cubicBezTo>
                <a:cubicBezTo>
                  <a:pt x="11953" y="18218"/>
                  <a:pt x="11966" y="18215"/>
                  <a:pt x="11978" y="18207"/>
                </a:cubicBezTo>
                <a:cubicBezTo>
                  <a:pt x="11978" y="18201"/>
                  <a:pt x="11984" y="18184"/>
                  <a:pt x="11989" y="18173"/>
                </a:cubicBezTo>
                <a:close/>
                <a:moveTo>
                  <a:pt x="7416" y="18246"/>
                </a:moveTo>
                <a:cubicBezTo>
                  <a:pt x="7416" y="18258"/>
                  <a:pt x="7422" y="18269"/>
                  <a:pt x="7422" y="18280"/>
                </a:cubicBezTo>
                <a:cubicBezTo>
                  <a:pt x="7507" y="18292"/>
                  <a:pt x="7592" y="18314"/>
                  <a:pt x="7666" y="18365"/>
                </a:cubicBezTo>
                <a:cubicBezTo>
                  <a:pt x="7569" y="18343"/>
                  <a:pt x="7473" y="18297"/>
                  <a:pt x="7371" y="18292"/>
                </a:cubicBezTo>
                <a:cubicBezTo>
                  <a:pt x="7342" y="18286"/>
                  <a:pt x="7325" y="18275"/>
                  <a:pt x="7308" y="18258"/>
                </a:cubicBezTo>
                <a:cubicBezTo>
                  <a:pt x="7310" y="18257"/>
                  <a:pt x="7312" y="18257"/>
                  <a:pt x="7314" y="18257"/>
                </a:cubicBezTo>
                <a:cubicBezTo>
                  <a:pt x="7336" y="18257"/>
                  <a:pt x="7370" y="18276"/>
                  <a:pt x="7391" y="18276"/>
                </a:cubicBezTo>
                <a:cubicBezTo>
                  <a:pt x="7404" y="18276"/>
                  <a:pt x="7413" y="18269"/>
                  <a:pt x="7410" y="18246"/>
                </a:cubicBezTo>
                <a:close/>
                <a:moveTo>
                  <a:pt x="6421" y="18040"/>
                </a:moveTo>
                <a:cubicBezTo>
                  <a:pt x="6457" y="18040"/>
                  <a:pt x="6487" y="18071"/>
                  <a:pt x="6523" y="18071"/>
                </a:cubicBezTo>
                <a:cubicBezTo>
                  <a:pt x="6526" y="18071"/>
                  <a:pt x="6528" y="18071"/>
                  <a:pt x="6531" y="18070"/>
                </a:cubicBezTo>
                <a:cubicBezTo>
                  <a:pt x="6815" y="18207"/>
                  <a:pt x="7149" y="18241"/>
                  <a:pt x="7428" y="18371"/>
                </a:cubicBezTo>
                <a:cubicBezTo>
                  <a:pt x="7308" y="18365"/>
                  <a:pt x="7201" y="18309"/>
                  <a:pt x="7081" y="18280"/>
                </a:cubicBezTo>
                <a:cubicBezTo>
                  <a:pt x="7081" y="18286"/>
                  <a:pt x="7081" y="18297"/>
                  <a:pt x="7081" y="18303"/>
                </a:cubicBezTo>
                <a:cubicBezTo>
                  <a:pt x="7076" y="18292"/>
                  <a:pt x="7064" y="18286"/>
                  <a:pt x="7059" y="18275"/>
                </a:cubicBezTo>
                <a:cubicBezTo>
                  <a:pt x="6900" y="18218"/>
                  <a:pt x="6730" y="18184"/>
                  <a:pt x="6576" y="18110"/>
                </a:cubicBezTo>
                <a:cubicBezTo>
                  <a:pt x="6576" y="18116"/>
                  <a:pt x="6576" y="18133"/>
                  <a:pt x="6571" y="18139"/>
                </a:cubicBezTo>
                <a:cubicBezTo>
                  <a:pt x="6542" y="18076"/>
                  <a:pt x="6457" y="18076"/>
                  <a:pt x="6406" y="18042"/>
                </a:cubicBezTo>
                <a:cubicBezTo>
                  <a:pt x="6411" y="18041"/>
                  <a:pt x="6416" y="18040"/>
                  <a:pt x="6421" y="18040"/>
                </a:cubicBezTo>
                <a:close/>
                <a:moveTo>
                  <a:pt x="7439" y="18354"/>
                </a:moveTo>
                <a:cubicBezTo>
                  <a:pt x="7473" y="18354"/>
                  <a:pt x="7479" y="18365"/>
                  <a:pt x="7462" y="18394"/>
                </a:cubicBezTo>
                <a:cubicBezTo>
                  <a:pt x="7433" y="18394"/>
                  <a:pt x="7422" y="18377"/>
                  <a:pt x="7439" y="18354"/>
                </a:cubicBezTo>
                <a:close/>
                <a:moveTo>
                  <a:pt x="11590" y="18333"/>
                </a:moveTo>
                <a:cubicBezTo>
                  <a:pt x="11604" y="18333"/>
                  <a:pt x="11617" y="18335"/>
                  <a:pt x="11626" y="18337"/>
                </a:cubicBezTo>
                <a:cubicBezTo>
                  <a:pt x="11626" y="18341"/>
                  <a:pt x="11626" y="18345"/>
                  <a:pt x="11626" y="18348"/>
                </a:cubicBezTo>
                <a:cubicBezTo>
                  <a:pt x="11598" y="18360"/>
                  <a:pt x="11575" y="18365"/>
                  <a:pt x="11547" y="18377"/>
                </a:cubicBezTo>
                <a:cubicBezTo>
                  <a:pt x="11541" y="18371"/>
                  <a:pt x="11535" y="18365"/>
                  <a:pt x="11535" y="18360"/>
                </a:cubicBezTo>
                <a:lnTo>
                  <a:pt x="11513" y="18383"/>
                </a:lnTo>
                <a:lnTo>
                  <a:pt x="11484" y="18388"/>
                </a:lnTo>
                <a:lnTo>
                  <a:pt x="11479" y="18371"/>
                </a:lnTo>
                <a:lnTo>
                  <a:pt x="11473" y="18394"/>
                </a:lnTo>
                <a:cubicBezTo>
                  <a:pt x="11456" y="18394"/>
                  <a:pt x="11445" y="18400"/>
                  <a:pt x="11428" y="18400"/>
                </a:cubicBezTo>
                <a:cubicBezTo>
                  <a:pt x="11445" y="18383"/>
                  <a:pt x="11462" y="18371"/>
                  <a:pt x="11473" y="18354"/>
                </a:cubicBezTo>
                <a:cubicBezTo>
                  <a:pt x="11490" y="18354"/>
                  <a:pt x="11507" y="18348"/>
                  <a:pt x="11518" y="18343"/>
                </a:cubicBezTo>
                <a:cubicBezTo>
                  <a:pt x="11518" y="18343"/>
                  <a:pt x="11518" y="18348"/>
                  <a:pt x="11518" y="18348"/>
                </a:cubicBezTo>
                <a:cubicBezTo>
                  <a:pt x="11524" y="18348"/>
                  <a:pt x="11524" y="18343"/>
                  <a:pt x="11524" y="18343"/>
                </a:cubicBezTo>
                <a:cubicBezTo>
                  <a:pt x="11547" y="18336"/>
                  <a:pt x="11571" y="18333"/>
                  <a:pt x="11590" y="18333"/>
                </a:cubicBezTo>
                <a:close/>
                <a:moveTo>
                  <a:pt x="11620" y="18383"/>
                </a:moveTo>
                <a:cubicBezTo>
                  <a:pt x="11620" y="18388"/>
                  <a:pt x="11615" y="18400"/>
                  <a:pt x="11615" y="18411"/>
                </a:cubicBezTo>
                <a:cubicBezTo>
                  <a:pt x="11609" y="18405"/>
                  <a:pt x="11603" y="18394"/>
                  <a:pt x="11603" y="18388"/>
                </a:cubicBezTo>
                <a:cubicBezTo>
                  <a:pt x="11609" y="18383"/>
                  <a:pt x="11615" y="18383"/>
                  <a:pt x="11620" y="18383"/>
                </a:cubicBezTo>
                <a:close/>
                <a:moveTo>
                  <a:pt x="8267" y="18428"/>
                </a:moveTo>
                <a:cubicBezTo>
                  <a:pt x="8273" y="18434"/>
                  <a:pt x="8273" y="18445"/>
                  <a:pt x="8279" y="18451"/>
                </a:cubicBezTo>
                <a:cubicBezTo>
                  <a:pt x="8267" y="18451"/>
                  <a:pt x="8256" y="18451"/>
                  <a:pt x="8250" y="18445"/>
                </a:cubicBezTo>
                <a:cubicBezTo>
                  <a:pt x="8256" y="18439"/>
                  <a:pt x="8262" y="18434"/>
                  <a:pt x="8267" y="18428"/>
                </a:cubicBezTo>
                <a:close/>
                <a:moveTo>
                  <a:pt x="11530" y="18456"/>
                </a:moveTo>
                <a:lnTo>
                  <a:pt x="11524" y="18462"/>
                </a:lnTo>
                <a:lnTo>
                  <a:pt x="11501" y="18462"/>
                </a:lnTo>
                <a:cubicBezTo>
                  <a:pt x="11513" y="18462"/>
                  <a:pt x="11524" y="18456"/>
                  <a:pt x="11530" y="18456"/>
                </a:cubicBezTo>
                <a:close/>
                <a:moveTo>
                  <a:pt x="7505" y="18379"/>
                </a:moveTo>
                <a:cubicBezTo>
                  <a:pt x="7539" y="18379"/>
                  <a:pt x="7574" y="18391"/>
                  <a:pt x="7609" y="18400"/>
                </a:cubicBezTo>
                <a:cubicBezTo>
                  <a:pt x="7683" y="18417"/>
                  <a:pt x="7762" y="18428"/>
                  <a:pt x="7836" y="18468"/>
                </a:cubicBezTo>
                <a:cubicBezTo>
                  <a:pt x="7711" y="18468"/>
                  <a:pt x="7592" y="18417"/>
                  <a:pt x="7473" y="18383"/>
                </a:cubicBezTo>
                <a:cubicBezTo>
                  <a:pt x="7483" y="18380"/>
                  <a:pt x="7494" y="18379"/>
                  <a:pt x="7505" y="18379"/>
                </a:cubicBezTo>
                <a:close/>
                <a:moveTo>
                  <a:pt x="10979" y="18473"/>
                </a:moveTo>
                <a:cubicBezTo>
                  <a:pt x="10979" y="18479"/>
                  <a:pt x="10974" y="18485"/>
                  <a:pt x="10957" y="18490"/>
                </a:cubicBezTo>
                <a:cubicBezTo>
                  <a:pt x="10951" y="18485"/>
                  <a:pt x="10951" y="18479"/>
                  <a:pt x="10951" y="18479"/>
                </a:cubicBezTo>
                <a:cubicBezTo>
                  <a:pt x="10957" y="18479"/>
                  <a:pt x="10968" y="18473"/>
                  <a:pt x="10979" y="18473"/>
                </a:cubicBezTo>
                <a:close/>
                <a:moveTo>
                  <a:pt x="10923" y="18485"/>
                </a:moveTo>
                <a:cubicBezTo>
                  <a:pt x="10915" y="18489"/>
                  <a:pt x="10907" y="18493"/>
                  <a:pt x="10899" y="18493"/>
                </a:cubicBezTo>
                <a:cubicBezTo>
                  <a:pt x="10895" y="18493"/>
                  <a:pt x="10892" y="18492"/>
                  <a:pt x="10889" y="18490"/>
                </a:cubicBezTo>
                <a:lnTo>
                  <a:pt x="10889" y="18485"/>
                </a:lnTo>
                <a:close/>
                <a:moveTo>
                  <a:pt x="8301" y="18473"/>
                </a:moveTo>
                <a:cubicBezTo>
                  <a:pt x="8313" y="18479"/>
                  <a:pt x="8330" y="18485"/>
                  <a:pt x="8341" y="18490"/>
                </a:cubicBezTo>
                <a:lnTo>
                  <a:pt x="8341" y="18496"/>
                </a:lnTo>
                <a:cubicBezTo>
                  <a:pt x="8330" y="18490"/>
                  <a:pt x="8313" y="18485"/>
                  <a:pt x="8296" y="18479"/>
                </a:cubicBezTo>
                <a:cubicBezTo>
                  <a:pt x="8296" y="18479"/>
                  <a:pt x="8301" y="18479"/>
                  <a:pt x="8301" y="18473"/>
                </a:cubicBezTo>
                <a:close/>
                <a:moveTo>
                  <a:pt x="8449" y="18496"/>
                </a:moveTo>
                <a:cubicBezTo>
                  <a:pt x="8449" y="18502"/>
                  <a:pt x="8454" y="18502"/>
                  <a:pt x="8454" y="18502"/>
                </a:cubicBezTo>
                <a:cubicBezTo>
                  <a:pt x="8453" y="18504"/>
                  <a:pt x="8451" y="18504"/>
                  <a:pt x="8449" y="18504"/>
                </a:cubicBezTo>
                <a:cubicBezTo>
                  <a:pt x="8444" y="18504"/>
                  <a:pt x="8439" y="18502"/>
                  <a:pt x="8432" y="18502"/>
                </a:cubicBezTo>
                <a:cubicBezTo>
                  <a:pt x="8437" y="18502"/>
                  <a:pt x="8443" y="18496"/>
                  <a:pt x="8449" y="18496"/>
                </a:cubicBezTo>
                <a:close/>
                <a:moveTo>
                  <a:pt x="11314" y="18462"/>
                </a:moveTo>
                <a:cubicBezTo>
                  <a:pt x="11297" y="18473"/>
                  <a:pt x="11274" y="18490"/>
                  <a:pt x="11263" y="18507"/>
                </a:cubicBezTo>
                <a:cubicBezTo>
                  <a:pt x="11246" y="18513"/>
                  <a:pt x="11223" y="18519"/>
                  <a:pt x="11206" y="18519"/>
                </a:cubicBezTo>
                <a:cubicBezTo>
                  <a:pt x="11240" y="18507"/>
                  <a:pt x="11269" y="18490"/>
                  <a:pt x="11291" y="18468"/>
                </a:cubicBezTo>
                <a:cubicBezTo>
                  <a:pt x="11303" y="18468"/>
                  <a:pt x="11308" y="18462"/>
                  <a:pt x="11314" y="18462"/>
                </a:cubicBezTo>
                <a:close/>
                <a:moveTo>
                  <a:pt x="10253" y="18524"/>
                </a:moveTo>
                <a:cubicBezTo>
                  <a:pt x="10247" y="18536"/>
                  <a:pt x="10236" y="18541"/>
                  <a:pt x="10230" y="18547"/>
                </a:cubicBezTo>
                <a:cubicBezTo>
                  <a:pt x="10236" y="18541"/>
                  <a:pt x="10242" y="18536"/>
                  <a:pt x="10247" y="18524"/>
                </a:cubicBezTo>
                <a:close/>
                <a:moveTo>
                  <a:pt x="10906" y="18541"/>
                </a:moveTo>
                <a:cubicBezTo>
                  <a:pt x="10906" y="18541"/>
                  <a:pt x="10900" y="18541"/>
                  <a:pt x="10900" y="18547"/>
                </a:cubicBezTo>
                <a:cubicBezTo>
                  <a:pt x="10894" y="18547"/>
                  <a:pt x="10889" y="18547"/>
                  <a:pt x="10889" y="18541"/>
                </a:cubicBezTo>
                <a:close/>
                <a:moveTo>
                  <a:pt x="10531" y="18496"/>
                </a:moveTo>
                <a:cubicBezTo>
                  <a:pt x="10554" y="18502"/>
                  <a:pt x="10576" y="18513"/>
                  <a:pt x="10593" y="18519"/>
                </a:cubicBezTo>
                <a:cubicBezTo>
                  <a:pt x="10525" y="18564"/>
                  <a:pt x="10435" y="18553"/>
                  <a:pt x="10350" y="18558"/>
                </a:cubicBezTo>
                <a:cubicBezTo>
                  <a:pt x="10378" y="18553"/>
                  <a:pt x="10401" y="18541"/>
                  <a:pt x="10423" y="18524"/>
                </a:cubicBezTo>
                <a:lnTo>
                  <a:pt x="10429" y="18547"/>
                </a:lnTo>
                <a:cubicBezTo>
                  <a:pt x="10435" y="18541"/>
                  <a:pt x="10446" y="18536"/>
                  <a:pt x="10452" y="18530"/>
                </a:cubicBezTo>
                <a:lnTo>
                  <a:pt x="10469" y="18553"/>
                </a:lnTo>
                <a:lnTo>
                  <a:pt x="10474" y="18541"/>
                </a:lnTo>
                <a:cubicBezTo>
                  <a:pt x="10469" y="18536"/>
                  <a:pt x="10457" y="18524"/>
                  <a:pt x="10446" y="18513"/>
                </a:cubicBezTo>
                <a:lnTo>
                  <a:pt x="10469" y="18513"/>
                </a:lnTo>
                <a:cubicBezTo>
                  <a:pt x="10469" y="18513"/>
                  <a:pt x="10469" y="18513"/>
                  <a:pt x="10474" y="18507"/>
                </a:cubicBezTo>
                <a:lnTo>
                  <a:pt x="10503" y="18507"/>
                </a:lnTo>
                <a:cubicBezTo>
                  <a:pt x="10503" y="18519"/>
                  <a:pt x="10508" y="18536"/>
                  <a:pt x="10508" y="18547"/>
                </a:cubicBezTo>
                <a:cubicBezTo>
                  <a:pt x="10514" y="18541"/>
                  <a:pt x="10531" y="18530"/>
                  <a:pt x="10542" y="18524"/>
                </a:cubicBezTo>
                <a:cubicBezTo>
                  <a:pt x="10537" y="18519"/>
                  <a:pt x="10525" y="18507"/>
                  <a:pt x="10520" y="18502"/>
                </a:cubicBezTo>
                <a:lnTo>
                  <a:pt x="10531" y="18496"/>
                </a:lnTo>
                <a:close/>
                <a:moveTo>
                  <a:pt x="10826" y="18553"/>
                </a:moveTo>
                <a:cubicBezTo>
                  <a:pt x="10826" y="18553"/>
                  <a:pt x="10820" y="18558"/>
                  <a:pt x="10815" y="18558"/>
                </a:cubicBezTo>
                <a:lnTo>
                  <a:pt x="10798" y="18553"/>
                </a:lnTo>
                <a:close/>
                <a:moveTo>
                  <a:pt x="10934" y="18547"/>
                </a:moveTo>
                <a:cubicBezTo>
                  <a:pt x="10934" y="18553"/>
                  <a:pt x="10934" y="18553"/>
                  <a:pt x="10934" y="18553"/>
                </a:cubicBezTo>
                <a:cubicBezTo>
                  <a:pt x="10928" y="18553"/>
                  <a:pt x="10923" y="18558"/>
                  <a:pt x="10923" y="18558"/>
                </a:cubicBezTo>
                <a:cubicBezTo>
                  <a:pt x="10923" y="18553"/>
                  <a:pt x="10928" y="18553"/>
                  <a:pt x="10934" y="18547"/>
                </a:cubicBezTo>
                <a:close/>
                <a:moveTo>
                  <a:pt x="9005" y="18558"/>
                </a:moveTo>
                <a:cubicBezTo>
                  <a:pt x="8971" y="18564"/>
                  <a:pt x="8942" y="18564"/>
                  <a:pt x="8914" y="18564"/>
                </a:cubicBezTo>
                <a:cubicBezTo>
                  <a:pt x="8914" y="18558"/>
                  <a:pt x="8908" y="18558"/>
                  <a:pt x="8908" y="18558"/>
                </a:cubicBezTo>
                <a:close/>
                <a:moveTo>
                  <a:pt x="10094" y="18541"/>
                </a:moveTo>
                <a:cubicBezTo>
                  <a:pt x="10083" y="18547"/>
                  <a:pt x="10072" y="18558"/>
                  <a:pt x="10066" y="18570"/>
                </a:cubicBezTo>
                <a:cubicBezTo>
                  <a:pt x="10060" y="18564"/>
                  <a:pt x="10060" y="18558"/>
                  <a:pt x="10060" y="18553"/>
                </a:cubicBezTo>
                <a:cubicBezTo>
                  <a:pt x="10072" y="18553"/>
                  <a:pt x="10083" y="18547"/>
                  <a:pt x="10094" y="18541"/>
                </a:cubicBezTo>
                <a:close/>
                <a:moveTo>
                  <a:pt x="10054" y="18541"/>
                </a:moveTo>
                <a:lnTo>
                  <a:pt x="10054" y="18541"/>
                </a:lnTo>
                <a:cubicBezTo>
                  <a:pt x="10060" y="18547"/>
                  <a:pt x="10054" y="18558"/>
                  <a:pt x="10049" y="18570"/>
                </a:cubicBezTo>
                <a:cubicBezTo>
                  <a:pt x="10044" y="18571"/>
                  <a:pt x="10039" y="18571"/>
                  <a:pt x="10035" y="18571"/>
                </a:cubicBezTo>
                <a:cubicBezTo>
                  <a:pt x="10017" y="18571"/>
                  <a:pt x="10011" y="18561"/>
                  <a:pt x="10020" y="18547"/>
                </a:cubicBezTo>
                <a:cubicBezTo>
                  <a:pt x="10032" y="18547"/>
                  <a:pt x="10043" y="18547"/>
                  <a:pt x="10054" y="18541"/>
                </a:cubicBezTo>
                <a:close/>
                <a:moveTo>
                  <a:pt x="9822" y="18564"/>
                </a:moveTo>
                <a:cubicBezTo>
                  <a:pt x="9816" y="18570"/>
                  <a:pt x="9811" y="18575"/>
                  <a:pt x="9799" y="18575"/>
                </a:cubicBezTo>
                <a:cubicBezTo>
                  <a:pt x="9793" y="18575"/>
                  <a:pt x="9788" y="18570"/>
                  <a:pt x="9782" y="18570"/>
                </a:cubicBezTo>
                <a:cubicBezTo>
                  <a:pt x="9793" y="18564"/>
                  <a:pt x="9811" y="18564"/>
                  <a:pt x="9822" y="18564"/>
                </a:cubicBezTo>
                <a:close/>
                <a:moveTo>
                  <a:pt x="9958" y="18553"/>
                </a:moveTo>
                <a:cubicBezTo>
                  <a:pt x="9958" y="18558"/>
                  <a:pt x="9952" y="18564"/>
                  <a:pt x="9947" y="18575"/>
                </a:cubicBezTo>
                <a:lnTo>
                  <a:pt x="9947" y="18570"/>
                </a:lnTo>
                <a:cubicBezTo>
                  <a:pt x="9930" y="18570"/>
                  <a:pt x="9924" y="18564"/>
                  <a:pt x="9924" y="18553"/>
                </a:cubicBezTo>
                <a:close/>
                <a:moveTo>
                  <a:pt x="9464" y="18570"/>
                </a:moveTo>
                <a:cubicBezTo>
                  <a:pt x="9464" y="18574"/>
                  <a:pt x="9467" y="18577"/>
                  <a:pt x="9469" y="18581"/>
                </a:cubicBezTo>
                <a:lnTo>
                  <a:pt x="9464" y="18581"/>
                </a:lnTo>
                <a:cubicBezTo>
                  <a:pt x="9459" y="18581"/>
                  <a:pt x="9459" y="18575"/>
                  <a:pt x="9459" y="18570"/>
                </a:cubicBezTo>
                <a:close/>
                <a:moveTo>
                  <a:pt x="10225" y="18530"/>
                </a:moveTo>
                <a:lnTo>
                  <a:pt x="10225" y="18530"/>
                </a:lnTo>
                <a:cubicBezTo>
                  <a:pt x="10219" y="18536"/>
                  <a:pt x="10219" y="18547"/>
                  <a:pt x="10219" y="18553"/>
                </a:cubicBezTo>
                <a:cubicBezTo>
                  <a:pt x="10213" y="18558"/>
                  <a:pt x="10202" y="18558"/>
                  <a:pt x="10196" y="18564"/>
                </a:cubicBezTo>
                <a:cubicBezTo>
                  <a:pt x="10185" y="18570"/>
                  <a:pt x="10174" y="18570"/>
                  <a:pt x="10162" y="18581"/>
                </a:cubicBezTo>
                <a:cubicBezTo>
                  <a:pt x="10157" y="18575"/>
                  <a:pt x="10151" y="18575"/>
                  <a:pt x="10140" y="18575"/>
                </a:cubicBezTo>
                <a:cubicBezTo>
                  <a:pt x="10168" y="18558"/>
                  <a:pt x="10191" y="18536"/>
                  <a:pt x="10225" y="18530"/>
                </a:cubicBezTo>
                <a:close/>
                <a:moveTo>
                  <a:pt x="9584" y="18570"/>
                </a:moveTo>
                <a:cubicBezTo>
                  <a:pt x="9584" y="18575"/>
                  <a:pt x="9589" y="18581"/>
                  <a:pt x="9589" y="18587"/>
                </a:cubicBezTo>
                <a:cubicBezTo>
                  <a:pt x="9584" y="18581"/>
                  <a:pt x="9572" y="18581"/>
                  <a:pt x="9567" y="18581"/>
                </a:cubicBezTo>
                <a:cubicBezTo>
                  <a:pt x="9572" y="18575"/>
                  <a:pt x="9578" y="18575"/>
                  <a:pt x="9584" y="18570"/>
                </a:cubicBezTo>
                <a:close/>
                <a:moveTo>
                  <a:pt x="9704" y="18566"/>
                </a:moveTo>
                <a:cubicBezTo>
                  <a:pt x="9722" y="18566"/>
                  <a:pt x="9741" y="18568"/>
                  <a:pt x="9759" y="18570"/>
                </a:cubicBezTo>
                <a:lnTo>
                  <a:pt x="9759" y="18587"/>
                </a:lnTo>
                <a:lnTo>
                  <a:pt x="9640" y="18587"/>
                </a:lnTo>
                <a:cubicBezTo>
                  <a:pt x="9629" y="18587"/>
                  <a:pt x="9623" y="18581"/>
                  <a:pt x="9612" y="18581"/>
                </a:cubicBezTo>
                <a:cubicBezTo>
                  <a:pt x="9641" y="18570"/>
                  <a:pt x="9672" y="18566"/>
                  <a:pt x="9704" y="18566"/>
                </a:cubicBezTo>
                <a:close/>
                <a:moveTo>
                  <a:pt x="9567" y="18564"/>
                </a:moveTo>
                <a:cubicBezTo>
                  <a:pt x="9572" y="18574"/>
                  <a:pt x="9563" y="18593"/>
                  <a:pt x="9549" y="18593"/>
                </a:cubicBezTo>
                <a:cubicBezTo>
                  <a:pt x="9547" y="18593"/>
                  <a:pt x="9546" y="18593"/>
                  <a:pt x="9544" y="18592"/>
                </a:cubicBezTo>
                <a:lnTo>
                  <a:pt x="9544" y="18587"/>
                </a:lnTo>
                <a:cubicBezTo>
                  <a:pt x="9532" y="18587"/>
                  <a:pt x="9527" y="18575"/>
                  <a:pt x="9527" y="18570"/>
                </a:cubicBezTo>
                <a:cubicBezTo>
                  <a:pt x="9538" y="18570"/>
                  <a:pt x="9555" y="18564"/>
                  <a:pt x="9567" y="18564"/>
                </a:cubicBezTo>
                <a:close/>
                <a:moveTo>
                  <a:pt x="11314" y="18553"/>
                </a:moveTo>
                <a:cubicBezTo>
                  <a:pt x="11303" y="18564"/>
                  <a:pt x="11286" y="18587"/>
                  <a:pt x="11274" y="18598"/>
                </a:cubicBezTo>
                <a:cubicBezTo>
                  <a:pt x="11308" y="18581"/>
                  <a:pt x="11337" y="18570"/>
                  <a:pt x="11371" y="18570"/>
                </a:cubicBezTo>
                <a:cubicBezTo>
                  <a:pt x="11359" y="18564"/>
                  <a:pt x="11331" y="18558"/>
                  <a:pt x="11314" y="18553"/>
                </a:cubicBezTo>
                <a:close/>
                <a:moveTo>
                  <a:pt x="10622" y="18575"/>
                </a:moveTo>
                <a:cubicBezTo>
                  <a:pt x="10576" y="18587"/>
                  <a:pt x="10531" y="18598"/>
                  <a:pt x="10486" y="18615"/>
                </a:cubicBezTo>
                <a:cubicBezTo>
                  <a:pt x="10486" y="18604"/>
                  <a:pt x="10480" y="18598"/>
                  <a:pt x="10474" y="18587"/>
                </a:cubicBezTo>
                <a:lnTo>
                  <a:pt x="10622" y="18575"/>
                </a:lnTo>
                <a:close/>
                <a:moveTo>
                  <a:pt x="7864" y="18464"/>
                </a:moveTo>
                <a:cubicBezTo>
                  <a:pt x="7893" y="18464"/>
                  <a:pt x="7921" y="18479"/>
                  <a:pt x="7950" y="18479"/>
                </a:cubicBezTo>
                <a:cubicBezTo>
                  <a:pt x="8057" y="18496"/>
                  <a:pt x="8165" y="18513"/>
                  <a:pt x="8273" y="18530"/>
                </a:cubicBezTo>
                <a:cubicBezTo>
                  <a:pt x="8449" y="18553"/>
                  <a:pt x="8619" y="18575"/>
                  <a:pt x="8789" y="18598"/>
                </a:cubicBezTo>
                <a:cubicBezTo>
                  <a:pt x="8801" y="18604"/>
                  <a:pt x="8812" y="18609"/>
                  <a:pt x="8823" y="18621"/>
                </a:cubicBezTo>
                <a:cubicBezTo>
                  <a:pt x="8630" y="18609"/>
                  <a:pt x="8443" y="18581"/>
                  <a:pt x="8256" y="18547"/>
                </a:cubicBezTo>
                <a:lnTo>
                  <a:pt x="8239" y="18547"/>
                </a:lnTo>
                <a:lnTo>
                  <a:pt x="8182" y="18536"/>
                </a:lnTo>
                <a:lnTo>
                  <a:pt x="8176" y="18536"/>
                </a:lnTo>
                <a:cubicBezTo>
                  <a:pt x="8131" y="18530"/>
                  <a:pt x="8086" y="18519"/>
                  <a:pt x="8040" y="18513"/>
                </a:cubicBezTo>
                <a:cubicBezTo>
                  <a:pt x="8040" y="18519"/>
                  <a:pt x="8040" y="18524"/>
                  <a:pt x="8040" y="18530"/>
                </a:cubicBezTo>
                <a:cubicBezTo>
                  <a:pt x="7978" y="18485"/>
                  <a:pt x="7904" y="18490"/>
                  <a:pt x="7830" y="18473"/>
                </a:cubicBezTo>
                <a:cubicBezTo>
                  <a:pt x="7842" y="18467"/>
                  <a:pt x="7853" y="18464"/>
                  <a:pt x="7864" y="18464"/>
                </a:cubicBezTo>
                <a:close/>
                <a:moveTo>
                  <a:pt x="8829" y="18598"/>
                </a:moveTo>
                <a:cubicBezTo>
                  <a:pt x="8874" y="18604"/>
                  <a:pt x="8925" y="18609"/>
                  <a:pt x="8976" y="18615"/>
                </a:cubicBezTo>
                <a:lnTo>
                  <a:pt x="8993" y="18615"/>
                </a:lnTo>
                <a:cubicBezTo>
                  <a:pt x="9067" y="18621"/>
                  <a:pt x="9141" y="18615"/>
                  <a:pt x="9215" y="18632"/>
                </a:cubicBezTo>
                <a:cubicBezTo>
                  <a:pt x="9189" y="18637"/>
                  <a:pt x="9162" y="18639"/>
                  <a:pt x="9135" y="18639"/>
                </a:cubicBezTo>
                <a:cubicBezTo>
                  <a:pt x="9076" y="18639"/>
                  <a:pt x="9015" y="18630"/>
                  <a:pt x="8956" y="18630"/>
                </a:cubicBezTo>
                <a:cubicBezTo>
                  <a:pt x="8920" y="18630"/>
                  <a:pt x="8885" y="18633"/>
                  <a:pt x="8852" y="18644"/>
                </a:cubicBezTo>
                <a:cubicBezTo>
                  <a:pt x="8852" y="18634"/>
                  <a:pt x="8852" y="18626"/>
                  <a:pt x="8852" y="18621"/>
                </a:cubicBezTo>
                <a:lnTo>
                  <a:pt x="8835" y="18621"/>
                </a:lnTo>
                <a:cubicBezTo>
                  <a:pt x="8829" y="18615"/>
                  <a:pt x="8829" y="18604"/>
                  <a:pt x="8829" y="18598"/>
                </a:cubicBezTo>
                <a:close/>
                <a:moveTo>
                  <a:pt x="9256" y="18616"/>
                </a:moveTo>
                <a:cubicBezTo>
                  <a:pt x="9274" y="18616"/>
                  <a:pt x="9292" y="18636"/>
                  <a:pt x="9266" y="18649"/>
                </a:cubicBezTo>
                <a:cubicBezTo>
                  <a:pt x="9263" y="18651"/>
                  <a:pt x="9259" y="18652"/>
                  <a:pt x="9255" y="18652"/>
                </a:cubicBezTo>
                <a:cubicBezTo>
                  <a:pt x="9238" y="18652"/>
                  <a:pt x="9220" y="18635"/>
                  <a:pt x="9243" y="18621"/>
                </a:cubicBezTo>
                <a:cubicBezTo>
                  <a:pt x="9247" y="18617"/>
                  <a:pt x="9252" y="18616"/>
                  <a:pt x="9256" y="18616"/>
                </a:cubicBezTo>
                <a:close/>
                <a:moveTo>
                  <a:pt x="9901" y="18558"/>
                </a:moveTo>
                <a:lnTo>
                  <a:pt x="9901" y="18558"/>
                </a:lnTo>
                <a:cubicBezTo>
                  <a:pt x="9890" y="18581"/>
                  <a:pt x="9896" y="18598"/>
                  <a:pt x="9907" y="18615"/>
                </a:cubicBezTo>
                <a:cubicBezTo>
                  <a:pt x="9926" y="18619"/>
                  <a:pt x="9944" y="18621"/>
                  <a:pt x="9962" y="18621"/>
                </a:cubicBezTo>
                <a:cubicBezTo>
                  <a:pt x="10014" y="18621"/>
                  <a:pt x="10064" y="18609"/>
                  <a:pt x="10113" y="18609"/>
                </a:cubicBezTo>
                <a:cubicBezTo>
                  <a:pt x="10120" y="18609"/>
                  <a:pt x="10127" y="18609"/>
                  <a:pt x="10134" y="18609"/>
                </a:cubicBezTo>
                <a:cubicBezTo>
                  <a:pt x="10179" y="18604"/>
                  <a:pt x="10230" y="18615"/>
                  <a:pt x="10264" y="18581"/>
                </a:cubicBezTo>
                <a:cubicBezTo>
                  <a:pt x="10259" y="18581"/>
                  <a:pt x="10247" y="18575"/>
                  <a:pt x="10242" y="18575"/>
                </a:cubicBezTo>
                <a:cubicBezTo>
                  <a:pt x="10259" y="18575"/>
                  <a:pt x="10270" y="18575"/>
                  <a:pt x="10281" y="18570"/>
                </a:cubicBezTo>
                <a:lnTo>
                  <a:pt x="10281" y="18570"/>
                </a:lnTo>
                <a:cubicBezTo>
                  <a:pt x="10273" y="18583"/>
                  <a:pt x="10278" y="18611"/>
                  <a:pt x="10294" y="18611"/>
                </a:cubicBezTo>
                <a:cubicBezTo>
                  <a:pt x="10299" y="18611"/>
                  <a:pt x="10304" y="18609"/>
                  <a:pt x="10310" y="18604"/>
                </a:cubicBezTo>
                <a:cubicBezTo>
                  <a:pt x="10361" y="18598"/>
                  <a:pt x="10412" y="18592"/>
                  <a:pt x="10463" y="18587"/>
                </a:cubicBezTo>
                <a:lnTo>
                  <a:pt x="10463" y="18615"/>
                </a:lnTo>
                <a:lnTo>
                  <a:pt x="10452" y="18615"/>
                </a:lnTo>
                <a:cubicBezTo>
                  <a:pt x="10452" y="18609"/>
                  <a:pt x="10446" y="18598"/>
                  <a:pt x="10440" y="18592"/>
                </a:cubicBezTo>
                <a:cubicBezTo>
                  <a:pt x="10412" y="18604"/>
                  <a:pt x="10389" y="18615"/>
                  <a:pt x="10361" y="18626"/>
                </a:cubicBezTo>
                <a:cubicBezTo>
                  <a:pt x="10335" y="18621"/>
                  <a:pt x="10308" y="18615"/>
                  <a:pt x="10282" y="18615"/>
                </a:cubicBezTo>
                <a:cubicBezTo>
                  <a:pt x="10256" y="18615"/>
                  <a:pt x="10230" y="18621"/>
                  <a:pt x="10208" y="18638"/>
                </a:cubicBezTo>
                <a:lnTo>
                  <a:pt x="10191" y="18638"/>
                </a:lnTo>
                <a:cubicBezTo>
                  <a:pt x="10185" y="18632"/>
                  <a:pt x="10174" y="18621"/>
                  <a:pt x="10174" y="18621"/>
                </a:cubicBezTo>
                <a:cubicBezTo>
                  <a:pt x="10145" y="18626"/>
                  <a:pt x="10123" y="18632"/>
                  <a:pt x="10094" y="18638"/>
                </a:cubicBezTo>
                <a:cubicBezTo>
                  <a:pt x="9969" y="18644"/>
                  <a:pt x="9850" y="18649"/>
                  <a:pt x="9725" y="18661"/>
                </a:cubicBezTo>
                <a:cubicBezTo>
                  <a:pt x="9688" y="18652"/>
                  <a:pt x="9651" y="18650"/>
                  <a:pt x="9613" y="18650"/>
                </a:cubicBezTo>
                <a:cubicBezTo>
                  <a:pt x="9561" y="18650"/>
                  <a:pt x="9508" y="18654"/>
                  <a:pt x="9455" y="18654"/>
                </a:cubicBezTo>
                <a:cubicBezTo>
                  <a:pt x="9417" y="18654"/>
                  <a:pt x="9378" y="18652"/>
                  <a:pt x="9340" y="18644"/>
                </a:cubicBezTo>
                <a:cubicBezTo>
                  <a:pt x="9385" y="18638"/>
                  <a:pt x="9425" y="18632"/>
                  <a:pt x="9470" y="18632"/>
                </a:cubicBezTo>
                <a:lnTo>
                  <a:pt x="9470" y="18638"/>
                </a:lnTo>
                <a:cubicBezTo>
                  <a:pt x="9470" y="18638"/>
                  <a:pt x="9476" y="18632"/>
                  <a:pt x="9476" y="18632"/>
                </a:cubicBezTo>
                <a:cubicBezTo>
                  <a:pt x="9578" y="18626"/>
                  <a:pt x="9680" y="18626"/>
                  <a:pt x="9788" y="18626"/>
                </a:cubicBezTo>
                <a:cubicBezTo>
                  <a:pt x="9793" y="18626"/>
                  <a:pt x="9798" y="18625"/>
                  <a:pt x="9803" y="18625"/>
                </a:cubicBezTo>
                <a:cubicBezTo>
                  <a:pt x="9813" y="18625"/>
                  <a:pt x="9824" y="18626"/>
                  <a:pt x="9835" y="18626"/>
                </a:cubicBezTo>
                <a:cubicBezTo>
                  <a:pt x="9850" y="18626"/>
                  <a:pt x="9864" y="18624"/>
                  <a:pt x="9873" y="18609"/>
                </a:cubicBezTo>
                <a:lnTo>
                  <a:pt x="9833" y="18581"/>
                </a:lnTo>
                <a:cubicBezTo>
                  <a:pt x="9839" y="18575"/>
                  <a:pt x="9839" y="18570"/>
                  <a:pt x="9845" y="18564"/>
                </a:cubicBezTo>
                <a:cubicBezTo>
                  <a:pt x="9862" y="18564"/>
                  <a:pt x="9879" y="18564"/>
                  <a:pt x="9901" y="18558"/>
                </a:cubicBezTo>
                <a:close/>
                <a:moveTo>
                  <a:pt x="10184" y="18694"/>
                </a:moveTo>
                <a:lnTo>
                  <a:pt x="10184" y="18694"/>
                </a:lnTo>
                <a:cubicBezTo>
                  <a:pt x="10184" y="18694"/>
                  <a:pt x="10184" y="18695"/>
                  <a:pt x="10183" y="18695"/>
                </a:cubicBezTo>
                <a:lnTo>
                  <a:pt x="10183" y="18695"/>
                </a:lnTo>
                <a:lnTo>
                  <a:pt x="10185" y="18695"/>
                </a:lnTo>
                <a:cubicBezTo>
                  <a:pt x="10185" y="18694"/>
                  <a:pt x="10184" y="18694"/>
                  <a:pt x="10184" y="18694"/>
                </a:cubicBezTo>
                <a:close/>
                <a:moveTo>
                  <a:pt x="10183" y="18695"/>
                </a:moveTo>
                <a:lnTo>
                  <a:pt x="10134" y="18723"/>
                </a:lnTo>
                <a:cubicBezTo>
                  <a:pt x="10151" y="18723"/>
                  <a:pt x="10162" y="18723"/>
                  <a:pt x="10179" y="18717"/>
                </a:cubicBezTo>
                <a:cubicBezTo>
                  <a:pt x="10179" y="18711"/>
                  <a:pt x="10181" y="18703"/>
                  <a:pt x="10183" y="18695"/>
                </a:cubicBezTo>
                <a:close/>
                <a:moveTo>
                  <a:pt x="10972" y="18764"/>
                </a:moveTo>
                <a:lnTo>
                  <a:pt x="10972" y="18764"/>
                </a:lnTo>
                <a:cubicBezTo>
                  <a:pt x="10970" y="18771"/>
                  <a:pt x="10968" y="18779"/>
                  <a:pt x="10968" y="18785"/>
                </a:cubicBezTo>
                <a:lnTo>
                  <a:pt x="10972" y="18764"/>
                </a:lnTo>
                <a:close/>
                <a:moveTo>
                  <a:pt x="9260" y="18695"/>
                </a:moveTo>
                <a:lnTo>
                  <a:pt x="9260" y="18695"/>
                </a:lnTo>
                <a:cubicBezTo>
                  <a:pt x="9254" y="18712"/>
                  <a:pt x="9243" y="18740"/>
                  <a:pt x="9237" y="18751"/>
                </a:cubicBezTo>
                <a:lnTo>
                  <a:pt x="9311" y="18751"/>
                </a:lnTo>
                <a:cubicBezTo>
                  <a:pt x="9306" y="18763"/>
                  <a:pt x="9289" y="18785"/>
                  <a:pt x="9283" y="18797"/>
                </a:cubicBezTo>
                <a:cubicBezTo>
                  <a:pt x="9260" y="18797"/>
                  <a:pt x="9237" y="18797"/>
                  <a:pt x="9220" y="18780"/>
                </a:cubicBezTo>
                <a:cubicBezTo>
                  <a:pt x="9220" y="18746"/>
                  <a:pt x="9243" y="18717"/>
                  <a:pt x="9260" y="18695"/>
                </a:cubicBezTo>
                <a:close/>
                <a:moveTo>
                  <a:pt x="9345" y="18751"/>
                </a:moveTo>
                <a:cubicBezTo>
                  <a:pt x="9383" y="18751"/>
                  <a:pt x="9421" y="18754"/>
                  <a:pt x="9459" y="18754"/>
                </a:cubicBezTo>
                <a:cubicBezTo>
                  <a:pt x="9478" y="18754"/>
                  <a:pt x="9497" y="18753"/>
                  <a:pt x="9515" y="18751"/>
                </a:cubicBezTo>
                <a:lnTo>
                  <a:pt x="9515" y="18751"/>
                </a:lnTo>
                <a:cubicBezTo>
                  <a:pt x="9504" y="18774"/>
                  <a:pt x="9481" y="18774"/>
                  <a:pt x="9464" y="18785"/>
                </a:cubicBezTo>
                <a:cubicBezTo>
                  <a:pt x="9464" y="18791"/>
                  <a:pt x="9464" y="18802"/>
                  <a:pt x="9464" y="18808"/>
                </a:cubicBezTo>
                <a:cubicBezTo>
                  <a:pt x="9413" y="18785"/>
                  <a:pt x="9351" y="18802"/>
                  <a:pt x="9311" y="18785"/>
                </a:cubicBezTo>
                <a:cubicBezTo>
                  <a:pt x="9311" y="18763"/>
                  <a:pt x="9323" y="18751"/>
                  <a:pt x="9345" y="18751"/>
                </a:cubicBezTo>
                <a:close/>
                <a:moveTo>
                  <a:pt x="9508" y="18788"/>
                </a:moveTo>
                <a:cubicBezTo>
                  <a:pt x="9515" y="18788"/>
                  <a:pt x="9521" y="18792"/>
                  <a:pt x="9521" y="18802"/>
                </a:cubicBezTo>
                <a:cubicBezTo>
                  <a:pt x="9515" y="18808"/>
                  <a:pt x="9498" y="18819"/>
                  <a:pt x="9493" y="18819"/>
                </a:cubicBezTo>
                <a:cubicBezTo>
                  <a:pt x="9469" y="18808"/>
                  <a:pt x="9492" y="18788"/>
                  <a:pt x="9508" y="18788"/>
                </a:cubicBezTo>
                <a:close/>
                <a:moveTo>
                  <a:pt x="9106" y="0"/>
                </a:moveTo>
                <a:cubicBezTo>
                  <a:pt x="9089" y="0"/>
                  <a:pt x="9075" y="23"/>
                  <a:pt x="9062" y="28"/>
                </a:cubicBezTo>
                <a:cubicBezTo>
                  <a:pt x="9051" y="27"/>
                  <a:pt x="9041" y="26"/>
                  <a:pt x="9032" y="26"/>
                </a:cubicBezTo>
                <a:cubicBezTo>
                  <a:pt x="8978" y="26"/>
                  <a:pt x="8935" y="41"/>
                  <a:pt x="8891" y="85"/>
                </a:cubicBezTo>
                <a:cubicBezTo>
                  <a:pt x="8891" y="73"/>
                  <a:pt x="8891" y="50"/>
                  <a:pt x="8891" y="39"/>
                </a:cubicBezTo>
                <a:cubicBezTo>
                  <a:pt x="8886" y="50"/>
                  <a:pt x="8874" y="73"/>
                  <a:pt x="8869" y="85"/>
                </a:cubicBezTo>
                <a:cubicBezTo>
                  <a:pt x="8856" y="76"/>
                  <a:pt x="8841" y="49"/>
                  <a:pt x="8822" y="49"/>
                </a:cubicBezTo>
                <a:cubicBezTo>
                  <a:pt x="8815" y="49"/>
                  <a:pt x="8808" y="53"/>
                  <a:pt x="8801" y="62"/>
                </a:cubicBezTo>
                <a:cubicBezTo>
                  <a:pt x="8761" y="62"/>
                  <a:pt x="8715" y="56"/>
                  <a:pt x="8676" y="56"/>
                </a:cubicBezTo>
                <a:cubicBezTo>
                  <a:pt x="8715" y="79"/>
                  <a:pt x="8767" y="90"/>
                  <a:pt x="8812" y="96"/>
                </a:cubicBezTo>
                <a:lnTo>
                  <a:pt x="8823" y="56"/>
                </a:lnTo>
                <a:cubicBezTo>
                  <a:pt x="8834" y="82"/>
                  <a:pt x="8853" y="96"/>
                  <a:pt x="8874" y="96"/>
                </a:cubicBezTo>
                <a:cubicBezTo>
                  <a:pt x="8885" y="96"/>
                  <a:pt x="8897" y="92"/>
                  <a:pt x="8908" y="85"/>
                </a:cubicBezTo>
                <a:lnTo>
                  <a:pt x="8908" y="85"/>
                </a:lnTo>
                <a:lnTo>
                  <a:pt x="8903" y="119"/>
                </a:lnTo>
                <a:cubicBezTo>
                  <a:pt x="8925" y="85"/>
                  <a:pt x="8948" y="56"/>
                  <a:pt x="8982" y="33"/>
                </a:cubicBezTo>
                <a:cubicBezTo>
                  <a:pt x="9033" y="56"/>
                  <a:pt x="9045" y="107"/>
                  <a:pt x="9050" y="153"/>
                </a:cubicBezTo>
                <a:cubicBezTo>
                  <a:pt x="9096" y="164"/>
                  <a:pt x="9141" y="170"/>
                  <a:pt x="9186" y="175"/>
                </a:cubicBezTo>
                <a:cubicBezTo>
                  <a:pt x="8948" y="192"/>
                  <a:pt x="8715" y="204"/>
                  <a:pt x="8477" y="204"/>
                </a:cubicBezTo>
                <a:cubicBezTo>
                  <a:pt x="8483" y="192"/>
                  <a:pt x="8494" y="175"/>
                  <a:pt x="8506" y="170"/>
                </a:cubicBezTo>
                <a:cubicBezTo>
                  <a:pt x="8500" y="170"/>
                  <a:pt x="8489" y="164"/>
                  <a:pt x="8483" y="164"/>
                </a:cubicBezTo>
                <a:cubicBezTo>
                  <a:pt x="8479" y="196"/>
                  <a:pt x="8464" y="214"/>
                  <a:pt x="8439" y="214"/>
                </a:cubicBezTo>
                <a:cubicBezTo>
                  <a:pt x="8429" y="214"/>
                  <a:pt x="8417" y="210"/>
                  <a:pt x="8403" y="204"/>
                </a:cubicBezTo>
                <a:lnTo>
                  <a:pt x="8454" y="170"/>
                </a:lnTo>
                <a:cubicBezTo>
                  <a:pt x="8437" y="170"/>
                  <a:pt x="8420" y="175"/>
                  <a:pt x="8409" y="175"/>
                </a:cubicBezTo>
                <a:cubicBezTo>
                  <a:pt x="8403" y="192"/>
                  <a:pt x="8403" y="204"/>
                  <a:pt x="8392" y="215"/>
                </a:cubicBezTo>
                <a:cubicBezTo>
                  <a:pt x="8324" y="221"/>
                  <a:pt x="8250" y="221"/>
                  <a:pt x="8176" y="226"/>
                </a:cubicBezTo>
                <a:cubicBezTo>
                  <a:pt x="8173" y="226"/>
                  <a:pt x="8169" y="226"/>
                  <a:pt x="8166" y="226"/>
                </a:cubicBezTo>
                <a:cubicBezTo>
                  <a:pt x="8112" y="226"/>
                  <a:pt x="8048" y="251"/>
                  <a:pt x="7990" y="251"/>
                </a:cubicBezTo>
                <a:cubicBezTo>
                  <a:pt x="7959" y="251"/>
                  <a:pt x="7929" y="244"/>
                  <a:pt x="7904" y="221"/>
                </a:cubicBezTo>
                <a:cubicBezTo>
                  <a:pt x="7864" y="221"/>
                  <a:pt x="7819" y="215"/>
                  <a:pt x="7779" y="209"/>
                </a:cubicBezTo>
                <a:lnTo>
                  <a:pt x="7751" y="232"/>
                </a:lnTo>
                <a:cubicBezTo>
                  <a:pt x="7741" y="227"/>
                  <a:pt x="7730" y="224"/>
                  <a:pt x="7721" y="224"/>
                </a:cubicBezTo>
                <a:cubicBezTo>
                  <a:pt x="7699" y="224"/>
                  <a:pt x="7681" y="238"/>
                  <a:pt x="7677" y="266"/>
                </a:cubicBezTo>
                <a:cubicBezTo>
                  <a:pt x="7706" y="266"/>
                  <a:pt x="7728" y="266"/>
                  <a:pt x="7751" y="260"/>
                </a:cubicBezTo>
                <a:lnTo>
                  <a:pt x="7751" y="260"/>
                </a:lnTo>
                <a:cubicBezTo>
                  <a:pt x="7717" y="277"/>
                  <a:pt x="7683" y="283"/>
                  <a:pt x="7643" y="289"/>
                </a:cubicBezTo>
                <a:cubicBezTo>
                  <a:pt x="7649" y="277"/>
                  <a:pt x="7649" y="255"/>
                  <a:pt x="7654" y="243"/>
                </a:cubicBezTo>
                <a:lnTo>
                  <a:pt x="7654" y="243"/>
                </a:lnTo>
                <a:cubicBezTo>
                  <a:pt x="7637" y="249"/>
                  <a:pt x="7615" y="260"/>
                  <a:pt x="7598" y="272"/>
                </a:cubicBezTo>
                <a:cubicBezTo>
                  <a:pt x="7598" y="249"/>
                  <a:pt x="7598" y="226"/>
                  <a:pt x="7598" y="204"/>
                </a:cubicBezTo>
                <a:cubicBezTo>
                  <a:pt x="7626" y="198"/>
                  <a:pt x="7643" y="192"/>
                  <a:pt x="7666" y="187"/>
                </a:cubicBezTo>
                <a:cubicBezTo>
                  <a:pt x="7671" y="187"/>
                  <a:pt x="7683" y="192"/>
                  <a:pt x="7689" y="198"/>
                </a:cubicBezTo>
                <a:cubicBezTo>
                  <a:pt x="7745" y="192"/>
                  <a:pt x="7796" y="175"/>
                  <a:pt x="7853" y="147"/>
                </a:cubicBezTo>
                <a:lnTo>
                  <a:pt x="7898" y="175"/>
                </a:lnTo>
                <a:cubicBezTo>
                  <a:pt x="7898" y="164"/>
                  <a:pt x="7904" y="136"/>
                  <a:pt x="7904" y="124"/>
                </a:cubicBezTo>
                <a:cubicBezTo>
                  <a:pt x="7879" y="117"/>
                  <a:pt x="7854" y="114"/>
                  <a:pt x="7829" y="114"/>
                </a:cubicBezTo>
                <a:cubicBezTo>
                  <a:pt x="7758" y="114"/>
                  <a:pt x="7686" y="137"/>
                  <a:pt x="7615" y="141"/>
                </a:cubicBezTo>
                <a:lnTo>
                  <a:pt x="7620" y="113"/>
                </a:lnTo>
                <a:lnTo>
                  <a:pt x="7620" y="113"/>
                </a:lnTo>
                <a:cubicBezTo>
                  <a:pt x="7615" y="119"/>
                  <a:pt x="7609" y="136"/>
                  <a:pt x="7609" y="147"/>
                </a:cubicBezTo>
                <a:cubicBezTo>
                  <a:pt x="7558" y="147"/>
                  <a:pt x="7507" y="153"/>
                  <a:pt x="7462" y="175"/>
                </a:cubicBezTo>
                <a:cubicBezTo>
                  <a:pt x="7451" y="174"/>
                  <a:pt x="7440" y="173"/>
                  <a:pt x="7430" y="173"/>
                </a:cubicBezTo>
                <a:cubicBezTo>
                  <a:pt x="7404" y="173"/>
                  <a:pt x="7383" y="181"/>
                  <a:pt x="7371" y="209"/>
                </a:cubicBezTo>
                <a:cubicBezTo>
                  <a:pt x="7365" y="204"/>
                  <a:pt x="7359" y="187"/>
                  <a:pt x="7354" y="175"/>
                </a:cubicBezTo>
                <a:cubicBezTo>
                  <a:pt x="7354" y="187"/>
                  <a:pt x="7348" y="215"/>
                  <a:pt x="7348" y="226"/>
                </a:cubicBezTo>
                <a:cubicBezTo>
                  <a:pt x="7337" y="221"/>
                  <a:pt x="7308" y="209"/>
                  <a:pt x="7291" y="204"/>
                </a:cubicBezTo>
                <a:cubicBezTo>
                  <a:pt x="7291" y="209"/>
                  <a:pt x="7286" y="221"/>
                  <a:pt x="7286" y="226"/>
                </a:cubicBezTo>
                <a:cubicBezTo>
                  <a:pt x="7310" y="229"/>
                  <a:pt x="7336" y="233"/>
                  <a:pt x="7361" y="233"/>
                </a:cubicBezTo>
                <a:cubicBezTo>
                  <a:pt x="7396" y="233"/>
                  <a:pt x="7430" y="225"/>
                  <a:pt x="7456" y="192"/>
                </a:cubicBezTo>
                <a:cubicBezTo>
                  <a:pt x="7467" y="198"/>
                  <a:pt x="7490" y="209"/>
                  <a:pt x="7501" y="221"/>
                </a:cubicBezTo>
                <a:cubicBezTo>
                  <a:pt x="7530" y="209"/>
                  <a:pt x="7564" y="204"/>
                  <a:pt x="7592" y="198"/>
                </a:cubicBezTo>
                <a:lnTo>
                  <a:pt x="7592" y="198"/>
                </a:lnTo>
                <a:cubicBezTo>
                  <a:pt x="7586" y="215"/>
                  <a:pt x="7581" y="255"/>
                  <a:pt x="7575" y="272"/>
                </a:cubicBezTo>
                <a:lnTo>
                  <a:pt x="7530" y="255"/>
                </a:lnTo>
                <a:lnTo>
                  <a:pt x="7530" y="306"/>
                </a:lnTo>
                <a:cubicBezTo>
                  <a:pt x="7524" y="306"/>
                  <a:pt x="7507" y="317"/>
                  <a:pt x="7501" y="317"/>
                </a:cubicBezTo>
                <a:lnTo>
                  <a:pt x="7501" y="260"/>
                </a:lnTo>
                <a:cubicBezTo>
                  <a:pt x="7484" y="272"/>
                  <a:pt x="7473" y="294"/>
                  <a:pt x="7462" y="311"/>
                </a:cubicBezTo>
                <a:cubicBezTo>
                  <a:pt x="7450" y="317"/>
                  <a:pt x="7433" y="323"/>
                  <a:pt x="7416" y="328"/>
                </a:cubicBezTo>
                <a:cubicBezTo>
                  <a:pt x="7433" y="311"/>
                  <a:pt x="7456" y="306"/>
                  <a:pt x="7462" y="289"/>
                </a:cubicBezTo>
                <a:cubicBezTo>
                  <a:pt x="7454" y="283"/>
                  <a:pt x="7447" y="280"/>
                  <a:pt x="7440" y="280"/>
                </a:cubicBezTo>
                <a:cubicBezTo>
                  <a:pt x="7410" y="280"/>
                  <a:pt x="7392" y="336"/>
                  <a:pt x="7359" y="346"/>
                </a:cubicBezTo>
                <a:cubicBezTo>
                  <a:pt x="7337" y="346"/>
                  <a:pt x="7291" y="340"/>
                  <a:pt x="7269" y="340"/>
                </a:cubicBezTo>
                <a:cubicBezTo>
                  <a:pt x="7280" y="328"/>
                  <a:pt x="7297" y="306"/>
                  <a:pt x="7308" y="294"/>
                </a:cubicBezTo>
                <a:lnTo>
                  <a:pt x="7308" y="294"/>
                </a:lnTo>
                <a:cubicBezTo>
                  <a:pt x="7285" y="313"/>
                  <a:pt x="7257" y="324"/>
                  <a:pt x="7229" y="324"/>
                </a:cubicBezTo>
                <a:cubicBezTo>
                  <a:pt x="7224" y="324"/>
                  <a:pt x="7218" y="324"/>
                  <a:pt x="7212" y="323"/>
                </a:cubicBezTo>
                <a:lnTo>
                  <a:pt x="7212" y="323"/>
                </a:lnTo>
                <a:cubicBezTo>
                  <a:pt x="7229" y="328"/>
                  <a:pt x="7257" y="340"/>
                  <a:pt x="7269" y="346"/>
                </a:cubicBezTo>
                <a:cubicBezTo>
                  <a:pt x="7256" y="360"/>
                  <a:pt x="7243" y="367"/>
                  <a:pt x="7231" y="367"/>
                </a:cubicBezTo>
                <a:cubicBezTo>
                  <a:pt x="7211" y="367"/>
                  <a:pt x="7192" y="350"/>
                  <a:pt x="7178" y="328"/>
                </a:cubicBezTo>
                <a:cubicBezTo>
                  <a:pt x="7172" y="340"/>
                  <a:pt x="7161" y="363"/>
                  <a:pt x="7155" y="374"/>
                </a:cubicBezTo>
                <a:cubicBezTo>
                  <a:pt x="7093" y="402"/>
                  <a:pt x="7030" y="414"/>
                  <a:pt x="6968" y="436"/>
                </a:cubicBezTo>
                <a:cubicBezTo>
                  <a:pt x="6979" y="414"/>
                  <a:pt x="6996" y="391"/>
                  <a:pt x="7008" y="363"/>
                </a:cubicBezTo>
                <a:lnTo>
                  <a:pt x="7008" y="363"/>
                </a:lnTo>
                <a:cubicBezTo>
                  <a:pt x="6974" y="380"/>
                  <a:pt x="6957" y="408"/>
                  <a:pt x="6951" y="442"/>
                </a:cubicBezTo>
                <a:cubicBezTo>
                  <a:pt x="6934" y="431"/>
                  <a:pt x="6917" y="414"/>
                  <a:pt x="6906" y="397"/>
                </a:cubicBezTo>
                <a:lnTo>
                  <a:pt x="6906" y="397"/>
                </a:lnTo>
                <a:cubicBezTo>
                  <a:pt x="6911" y="419"/>
                  <a:pt x="6917" y="436"/>
                  <a:pt x="6917" y="453"/>
                </a:cubicBezTo>
                <a:cubicBezTo>
                  <a:pt x="6871" y="453"/>
                  <a:pt x="6832" y="476"/>
                  <a:pt x="6792" y="493"/>
                </a:cubicBezTo>
                <a:cubicBezTo>
                  <a:pt x="6792" y="482"/>
                  <a:pt x="6798" y="459"/>
                  <a:pt x="6798" y="448"/>
                </a:cubicBezTo>
                <a:lnTo>
                  <a:pt x="6798" y="448"/>
                </a:lnTo>
                <a:cubicBezTo>
                  <a:pt x="6786" y="453"/>
                  <a:pt x="6764" y="453"/>
                  <a:pt x="6752" y="459"/>
                </a:cubicBezTo>
                <a:cubicBezTo>
                  <a:pt x="6803" y="499"/>
                  <a:pt x="6741" y="521"/>
                  <a:pt x="6707" y="533"/>
                </a:cubicBezTo>
                <a:lnTo>
                  <a:pt x="6701" y="533"/>
                </a:lnTo>
                <a:lnTo>
                  <a:pt x="6690" y="516"/>
                </a:lnTo>
                <a:cubicBezTo>
                  <a:pt x="6690" y="521"/>
                  <a:pt x="6690" y="527"/>
                  <a:pt x="6690" y="538"/>
                </a:cubicBezTo>
                <a:cubicBezTo>
                  <a:pt x="6645" y="550"/>
                  <a:pt x="6599" y="567"/>
                  <a:pt x="6559" y="589"/>
                </a:cubicBezTo>
                <a:cubicBezTo>
                  <a:pt x="6531" y="601"/>
                  <a:pt x="6508" y="612"/>
                  <a:pt x="6486" y="624"/>
                </a:cubicBezTo>
                <a:cubicBezTo>
                  <a:pt x="6480" y="629"/>
                  <a:pt x="6474" y="629"/>
                  <a:pt x="6469" y="629"/>
                </a:cubicBezTo>
                <a:cubicBezTo>
                  <a:pt x="6463" y="633"/>
                  <a:pt x="6457" y="634"/>
                  <a:pt x="6450" y="634"/>
                </a:cubicBezTo>
                <a:cubicBezTo>
                  <a:pt x="6436" y="634"/>
                  <a:pt x="6421" y="629"/>
                  <a:pt x="6406" y="629"/>
                </a:cubicBezTo>
                <a:cubicBezTo>
                  <a:pt x="6401" y="641"/>
                  <a:pt x="6389" y="658"/>
                  <a:pt x="6384" y="675"/>
                </a:cubicBezTo>
                <a:cubicBezTo>
                  <a:pt x="6378" y="663"/>
                  <a:pt x="6367" y="652"/>
                  <a:pt x="6361" y="641"/>
                </a:cubicBezTo>
                <a:cubicBezTo>
                  <a:pt x="6344" y="652"/>
                  <a:pt x="6332" y="658"/>
                  <a:pt x="6315" y="663"/>
                </a:cubicBezTo>
                <a:cubicBezTo>
                  <a:pt x="6315" y="663"/>
                  <a:pt x="6310" y="663"/>
                  <a:pt x="6310" y="658"/>
                </a:cubicBezTo>
                <a:cubicBezTo>
                  <a:pt x="6298" y="658"/>
                  <a:pt x="6281" y="669"/>
                  <a:pt x="6276" y="680"/>
                </a:cubicBezTo>
                <a:cubicBezTo>
                  <a:pt x="6270" y="682"/>
                  <a:pt x="6265" y="685"/>
                  <a:pt x="6260" y="687"/>
                </a:cubicBezTo>
                <a:lnTo>
                  <a:pt x="6260" y="687"/>
                </a:lnTo>
                <a:cubicBezTo>
                  <a:pt x="6259" y="687"/>
                  <a:pt x="6259" y="686"/>
                  <a:pt x="6259" y="686"/>
                </a:cubicBezTo>
                <a:cubicBezTo>
                  <a:pt x="6259" y="686"/>
                  <a:pt x="6259" y="687"/>
                  <a:pt x="6259" y="687"/>
                </a:cubicBezTo>
                <a:lnTo>
                  <a:pt x="6259" y="687"/>
                </a:lnTo>
                <a:cubicBezTo>
                  <a:pt x="6259" y="687"/>
                  <a:pt x="6259" y="687"/>
                  <a:pt x="6260" y="687"/>
                </a:cubicBezTo>
                <a:lnTo>
                  <a:pt x="6260" y="687"/>
                </a:lnTo>
                <a:cubicBezTo>
                  <a:pt x="6265" y="693"/>
                  <a:pt x="6276" y="703"/>
                  <a:pt x="6281" y="709"/>
                </a:cubicBezTo>
                <a:cubicBezTo>
                  <a:pt x="6304" y="697"/>
                  <a:pt x="6338" y="692"/>
                  <a:pt x="6367" y="680"/>
                </a:cubicBezTo>
                <a:lnTo>
                  <a:pt x="6367" y="680"/>
                </a:lnTo>
                <a:cubicBezTo>
                  <a:pt x="6338" y="697"/>
                  <a:pt x="6310" y="709"/>
                  <a:pt x="6281" y="726"/>
                </a:cubicBezTo>
                <a:cubicBezTo>
                  <a:pt x="6287" y="737"/>
                  <a:pt x="6298" y="754"/>
                  <a:pt x="6304" y="771"/>
                </a:cubicBezTo>
                <a:cubicBezTo>
                  <a:pt x="6344" y="737"/>
                  <a:pt x="6395" y="714"/>
                  <a:pt x="6446" y="697"/>
                </a:cubicBezTo>
                <a:cubicBezTo>
                  <a:pt x="6446" y="686"/>
                  <a:pt x="6457" y="669"/>
                  <a:pt x="6463" y="663"/>
                </a:cubicBezTo>
                <a:cubicBezTo>
                  <a:pt x="6474" y="669"/>
                  <a:pt x="6486" y="680"/>
                  <a:pt x="6491" y="686"/>
                </a:cubicBezTo>
                <a:cubicBezTo>
                  <a:pt x="6514" y="663"/>
                  <a:pt x="6531" y="646"/>
                  <a:pt x="6554" y="624"/>
                </a:cubicBezTo>
                <a:cubicBezTo>
                  <a:pt x="6557" y="625"/>
                  <a:pt x="6561" y="626"/>
                  <a:pt x="6565" y="626"/>
                </a:cubicBezTo>
                <a:cubicBezTo>
                  <a:pt x="6575" y="626"/>
                  <a:pt x="6585" y="622"/>
                  <a:pt x="6593" y="618"/>
                </a:cubicBezTo>
                <a:cubicBezTo>
                  <a:pt x="6597" y="618"/>
                  <a:pt x="6601" y="618"/>
                  <a:pt x="6604" y="618"/>
                </a:cubicBezTo>
                <a:cubicBezTo>
                  <a:pt x="6668" y="618"/>
                  <a:pt x="6728" y="572"/>
                  <a:pt x="6792" y="567"/>
                </a:cubicBezTo>
                <a:lnTo>
                  <a:pt x="6792" y="567"/>
                </a:lnTo>
                <a:cubicBezTo>
                  <a:pt x="6628" y="629"/>
                  <a:pt x="6463" y="703"/>
                  <a:pt x="6315" y="799"/>
                </a:cubicBezTo>
                <a:cubicBezTo>
                  <a:pt x="6315" y="799"/>
                  <a:pt x="6315" y="799"/>
                  <a:pt x="6315" y="805"/>
                </a:cubicBezTo>
                <a:cubicBezTo>
                  <a:pt x="6276" y="816"/>
                  <a:pt x="6236" y="833"/>
                  <a:pt x="6196" y="856"/>
                </a:cubicBezTo>
                <a:cubicBezTo>
                  <a:pt x="6196" y="845"/>
                  <a:pt x="6185" y="822"/>
                  <a:pt x="6185" y="816"/>
                </a:cubicBezTo>
                <a:cubicBezTo>
                  <a:pt x="6168" y="816"/>
                  <a:pt x="6134" y="822"/>
                  <a:pt x="6111" y="828"/>
                </a:cubicBezTo>
                <a:cubicBezTo>
                  <a:pt x="6111" y="839"/>
                  <a:pt x="6106" y="856"/>
                  <a:pt x="6106" y="873"/>
                </a:cubicBezTo>
                <a:lnTo>
                  <a:pt x="6140" y="862"/>
                </a:lnTo>
                <a:lnTo>
                  <a:pt x="6140" y="862"/>
                </a:lnTo>
                <a:cubicBezTo>
                  <a:pt x="6128" y="873"/>
                  <a:pt x="6100" y="890"/>
                  <a:pt x="6088" y="896"/>
                </a:cubicBezTo>
                <a:cubicBezTo>
                  <a:pt x="6088" y="885"/>
                  <a:pt x="6094" y="868"/>
                  <a:pt x="6100" y="862"/>
                </a:cubicBezTo>
                <a:cubicBezTo>
                  <a:pt x="6094" y="856"/>
                  <a:pt x="6077" y="845"/>
                  <a:pt x="6071" y="839"/>
                </a:cubicBezTo>
                <a:cubicBezTo>
                  <a:pt x="6043" y="850"/>
                  <a:pt x="6015" y="862"/>
                  <a:pt x="5986" y="873"/>
                </a:cubicBezTo>
                <a:lnTo>
                  <a:pt x="5992" y="896"/>
                </a:lnTo>
                <a:cubicBezTo>
                  <a:pt x="6006" y="893"/>
                  <a:pt x="6020" y="892"/>
                  <a:pt x="6035" y="892"/>
                </a:cubicBezTo>
                <a:cubicBezTo>
                  <a:pt x="6049" y="892"/>
                  <a:pt x="6063" y="893"/>
                  <a:pt x="6077" y="896"/>
                </a:cubicBezTo>
                <a:cubicBezTo>
                  <a:pt x="6043" y="896"/>
                  <a:pt x="6015" y="907"/>
                  <a:pt x="5992" y="930"/>
                </a:cubicBezTo>
                <a:lnTo>
                  <a:pt x="5975" y="879"/>
                </a:lnTo>
                <a:cubicBezTo>
                  <a:pt x="5947" y="890"/>
                  <a:pt x="5918" y="902"/>
                  <a:pt x="5890" y="913"/>
                </a:cubicBezTo>
                <a:lnTo>
                  <a:pt x="5981" y="913"/>
                </a:lnTo>
                <a:cubicBezTo>
                  <a:pt x="5967" y="927"/>
                  <a:pt x="5949" y="937"/>
                  <a:pt x="5927" y="937"/>
                </a:cubicBezTo>
                <a:cubicBezTo>
                  <a:pt x="5922" y="937"/>
                  <a:pt x="5918" y="937"/>
                  <a:pt x="5913" y="936"/>
                </a:cubicBezTo>
                <a:cubicBezTo>
                  <a:pt x="5862" y="970"/>
                  <a:pt x="5805" y="981"/>
                  <a:pt x="5754" y="1009"/>
                </a:cubicBezTo>
                <a:lnTo>
                  <a:pt x="5737" y="981"/>
                </a:lnTo>
                <a:cubicBezTo>
                  <a:pt x="5731" y="998"/>
                  <a:pt x="5720" y="1021"/>
                  <a:pt x="5714" y="1038"/>
                </a:cubicBezTo>
                <a:cubicBezTo>
                  <a:pt x="5708" y="1021"/>
                  <a:pt x="5691" y="1009"/>
                  <a:pt x="5680" y="992"/>
                </a:cubicBezTo>
                <a:cubicBezTo>
                  <a:pt x="5674" y="1015"/>
                  <a:pt x="5663" y="1038"/>
                  <a:pt x="5646" y="1060"/>
                </a:cubicBezTo>
                <a:cubicBezTo>
                  <a:pt x="5629" y="1060"/>
                  <a:pt x="5612" y="1066"/>
                  <a:pt x="5595" y="1072"/>
                </a:cubicBezTo>
                <a:cubicBezTo>
                  <a:pt x="5612" y="1049"/>
                  <a:pt x="5629" y="1026"/>
                  <a:pt x="5635" y="1004"/>
                </a:cubicBezTo>
                <a:lnTo>
                  <a:pt x="5635" y="1004"/>
                </a:lnTo>
                <a:cubicBezTo>
                  <a:pt x="5623" y="1009"/>
                  <a:pt x="5595" y="1026"/>
                  <a:pt x="5584" y="1038"/>
                </a:cubicBezTo>
                <a:cubicBezTo>
                  <a:pt x="5578" y="1026"/>
                  <a:pt x="5567" y="1009"/>
                  <a:pt x="5567" y="998"/>
                </a:cubicBezTo>
                <a:cubicBezTo>
                  <a:pt x="5561" y="1015"/>
                  <a:pt x="5555" y="1043"/>
                  <a:pt x="5555" y="1055"/>
                </a:cubicBezTo>
                <a:cubicBezTo>
                  <a:pt x="5539" y="1055"/>
                  <a:pt x="5513" y="1066"/>
                  <a:pt x="5496" y="1066"/>
                </a:cubicBezTo>
                <a:cubicBezTo>
                  <a:pt x="5482" y="1066"/>
                  <a:pt x="5473" y="1060"/>
                  <a:pt x="5476" y="1038"/>
                </a:cubicBezTo>
                <a:lnTo>
                  <a:pt x="5476" y="1038"/>
                </a:lnTo>
                <a:lnTo>
                  <a:pt x="5481" y="1043"/>
                </a:lnTo>
                <a:cubicBezTo>
                  <a:pt x="5532" y="981"/>
                  <a:pt x="5652" y="998"/>
                  <a:pt x="5680" y="907"/>
                </a:cubicBezTo>
                <a:cubicBezTo>
                  <a:pt x="5680" y="919"/>
                  <a:pt x="5686" y="936"/>
                  <a:pt x="5691" y="941"/>
                </a:cubicBezTo>
                <a:cubicBezTo>
                  <a:pt x="5879" y="879"/>
                  <a:pt x="6060" y="788"/>
                  <a:pt x="6253" y="731"/>
                </a:cubicBezTo>
                <a:cubicBezTo>
                  <a:pt x="6259" y="715"/>
                  <a:pt x="6259" y="704"/>
                  <a:pt x="6259" y="687"/>
                </a:cubicBezTo>
                <a:lnTo>
                  <a:pt x="6259" y="687"/>
                </a:lnTo>
                <a:cubicBezTo>
                  <a:pt x="6099" y="750"/>
                  <a:pt x="5936" y="773"/>
                  <a:pt x="5782" y="839"/>
                </a:cubicBezTo>
                <a:cubicBezTo>
                  <a:pt x="5759" y="879"/>
                  <a:pt x="5714" y="868"/>
                  <a:pt x="5674" y="873"/>
                </a:cubicBezTo>
                <a:cubicBezTo>
                  <a:pt x="5635" y="902"/>
                  <a:pt x="5589" y="924"/>
                  <a:pt x="5544" y="941"/>
                </a:cubicBezTo>
                <a:cubicBezTo>
                  <a:pt x="5538" y="947"/>
                  <a:pt x="5527" y="958"/>
                  <a:pt x="5521" y="964"/>
                </a:cubicBezTo>
                <a:cubicBezTo>
                  <a:pt x="5498" y="964"/>
                  <a:pt x="5476" y="970"/>
                  <a:pt x="5447" y="970"/>
                </a:cubicBezTo>
                <a:cubicBezTo>
                  <a:pt x="5430" y="981"/>
                  <a:pt x="5413" y="992"/>
                  <a:pt x="5396" y="1009"/>
                </a:cubicBezTo>
                <a:cubicBezTo>
                  <a:pt x="5391" y="1004"/>
                  <a:pt x="5374" y="998"/>
                  <a:pt x="5368" y="998"/>
                </a:cubicBezTo>
                <a:lnTo>
                  <a:pt x="5374" y="1015"/>
                </a:lnTo>
                <a:cubicBezTo>
                  <a:pt x="5340" y="1026"/>
                  <a:pt x="5306" y="1038"/>
                  <a:pt x="5271" y="1055"/>
                </a:cubicBezTo>
                <a:cubicBezTo>
                  <a:pt x="5271" y="1049"/>
                  <a:pt x="5266" y="1043"/>
                  <a:pt x="5260" y="1038"/>
                </a:cubicBezTo>
                <a:cubicBezTo>
                  <a:pt x="5254" y="1049"/>
                  <a:pt x="5249" y="1066"/>
                  <a:pt x="5243" y="1072"/>
                </a:cubicBezTo>
                <a:cubicBezTo>
                  <a:pt x="5175" y="1072"/>
                  <a:pt x="5130" y="1146"/>
                  <a:pt x="5062" y="1151"/>
                </a:cubicBezTo>
                <a:cubicBezTo>
                  <a:pt x="4993" y="1236"/>
                  <a:pt x="4874" y="1242"/>
                  <a:pt x="4789" y="1304"/>
                </a:cubicBezTo>
                <a:cubicBezTo>
                  <a:pt x="4789" y="1316"/>
                  <a:pt x="4789" y="1338"/>
                  <a:pt x="4789" y="1344"/>
                </a:cubicBezTo>
                <a:cubicBezTo>
                  <a:pt x="4778" y="1344"/>
                  <a:pt x="4761" y="1333"/>
                  <a:pt x="4749" y="1333"/>
                </a:cubicBezTo>
                <a:cubicBezTo>
                  <a:pt x="4642" y="1395"/>
                  <a:pt x="4511" y="1424"/>
                  <a:pt x="4420" y="1514"/>
                </a:cubicBezTo>
                <a:cubicBezTo>
                  <a:pt x="4426" y="1520"/>
                  <a:pt x="4432" y="1537"/>
                  <a:pt x="4437" y="1543"/>
                </a:cubicBezTo>
                <a:cubicBezTo>
                  <a:pt x="4488" y="1514"/>
                  <a:pt x="4540" y="1480"/>
                  <a:pt x="4585" y="1446"/>
                </a:cubicBezTo>
                <a:cubicBezTo>
                  <a:pt x="4596" y="1446"/>
                  <a:pt x="4608" y="1452"/>
                  <a:pt x="4613" y="1452"/>
                </a:cubicBezTo>
                <a:cubicBezTo>
                  <a:pt x="4681" y="1395"/>
                  <a:pt x="4778" y="1367"/>
                  <a:pt x="4857" y="1327"/>
                </a:cubicBezTo>
                <a:cubicBezTo>
                  <a:pt x="4857" y="1321"/>
                  <a:pt x="4863" y="1304"/>
                  <a:pt x="4863" y="1293"/>
                </a:cubicBezTo>
                <a:cubicBezTo>
                  <a:pt x="4886" y="1293"/>
                  <a:pt x="4908" y="1293"/>
                  <a:pt x="4937" y="1287"/>
                </a:cubicBezTo>
                <a:cubicBezTo>
                  <a:pt x="4942" y="1276"/>
                  <a:pt x="4948" y="1248"/>
                  <a:pt x="4954" y="1236"/>
                </a:cubicBezTo>
                <a:cubicBezTo>
                  <a:pt x="4959" y="1242"/>
                  <a:pt x="4971" y="1259"/>
                  <a:pt x="4976" y="1265"/>
                </a:cubicBezTo>
                <a:cubicBezTo>
                  <a:pt x="4988" y="1259"/>
                  <a:pt x="4999" y="1236"/>
                  <a:pt x="5010" y="1231"/>
                </a:cubicBezTo>
                <a:cubicBezTo>
                  <a:pt x="5022" y="1242"/>
                  <a:pt x="5039" y="1253"/>
                  <a:pt x="5056" y="1265"/>
                </a:cubicBezTo>
                <a:cubicBezTo>
                  <a:pt x="5050" y="1253"/>
                  <a:pt x="5039" y="1236"/>
                  <a:pt x="5033" y="1225"/>
                </a:cubicBezTo>
                <a:cubicBezTo>
                  <a:pt x="5181" y="1168"/>
                  <a:pt x="5323" y="1117"/>
                  <a:pt x="5459" y="1043"/>
                </a:cubicBezTo>
                <a:cubicBezTo>
                  <a:pt x="5464" y="1077"/>
                  <a:pt x="5464" y="1106"/>
                  <a:pt x="5464" y="1134"/>
                </a:cubicBezTo>
                <a:cubicBezTo>
                  <a:pt x="5459" y="1123"/>
                  <a:pt x="5453" y="1106"/>
                  <a:pt x="5447" y="1094"/>
                </a:cubicBezTo>
                <a:cubicBezTo>
                  <a:pt x="5374" y="1117"/>
                  <a:pt x="5311" y="1157"/>
                  <a:pt x="5243" y="1191"/>
                </a:cubicBezTo>
                <a:cubicBezTo>
                  <a:pt x="5254" y="1197"/>
                  <a:pt x="5266" y="1214"/>
                  <a:pt x="5271" y="1219"/>
                </a:cubicBezTo>
                <a:cubicBezTo>
                  <a:pt x="5186" y="1276"/>
                  <a:pt x="5096" y="1321"/>
                  <a:pt x="4999" y="1361"/>
                </a:cubicBezTo>
                <a:cubicBezTo>
                  <a:pt x="5005" y="1327"/>
                  <a:pt x="5027" y="1310"/>
                  <a:pt x="5056" y="1293"/>
                </a:cubicBezTo>
                <a:lnTo>
                  <a:pt x="5056" y="1287"/>
                </a:lnTo>
                <a:cubicBezTo>
                  <a:pt x="5039" y="1293"/>
                  <a:pt x="5016" y="1304"/>
                  <a:pt x="4993" y="1310"/>
                </a:cubicBezTo>
                <a:cubicBezTo>
                  <a:pt x="4993" y="1333"/>
                  <a:pt x="4993" y="1355"/>
                  <a:pt x="4993" y="1378"/>
                </a:cubicBezTo>
                <a:cubicBezTo>
                  <a:pt x="4991" y="1379"/>
                  <a:pt x="4989" y="1379"/>
                  <a:pt x="4987" y="1379"/>
                </a:cubicBezTo>
                <a:cubicBezTo>
                  <a:pt x="4965" y="1379"/>
                  <a:pt x="4964" y="1348"/>
                  <a:pt x="4948" y="1333"/>
                </a:cubicBezTo>
                <a:cubicBezTo>
                  <a:pt x="4914" y="1361"/>
                  <a:pt x="4869" y="1384"/>
                  <a:pt x="4829" y="1407"/>
                </a:cubicBezTo>
                <a:lnTo>
                  <a:pt x="4908" y="1401"/>
                </a:lnTo>
                <a:lnTo>
                  <a:pt x="4908" y="1401"/>
                </a:lnTo>
                <a:cubicBezTo>
                  <a:pt x="4864" y="1419"/>
                  <a:pt x="4823" y="1471"/>
                  <a:pt x="4777" y="1471"/>
                </a:cubicBezTo>
                <a:cubicBezTo>
                  <a:pt x="4765" y="1471"/>
                  <a:pt x="4752" y="1467"/>
                  <a:pt x="4738" y="1458"/>
                </a:cubicBezTo>
                <a:cubicBezTo>
                  <a:pt x="4710" y="1475"/>
                  <a:pt x="4681" y="1492"/>
                  <a:pt x="4653" y="1514"/>
                </a:cubicBezTo>
                <a:cubicBezTo>
                  <a:pt x="4670" y="1503"/>
                  <a:pt x="4687" y="1497"/>
                  <a:pt x="4704" y="1492"/>
                </a:cubicBezTo>
                <a:lnTo>
                  <a:pt x="4715" y="1503"/>
                </a:lnTo>
                <a:cubicBezTo>
                  <a:pt x="4687" y="1520"/>
                  <a:pt x="4659" y="1537"/>
                  <a:pt x="4636" y="1554"/>
                </a:cubicBezTo>
                <a:cubicBezTo>
                  <a:pt x="4630" y="1548"/>
                  <a:pt x="4619" y="1531"/>
                  <a:pt x="4613" y="1526"/>
                </a:cubicBezTo>
                <a:lnTo>
                  <a:pt x="4613" y="1526"/>
                </a:lnTo>
                <a:cubicBezTo>
                  <a:pt x="4630" y="1560"/>
                  <a:pt x="4602" y="1571"/>
                  <a:pt x="4574" y="1577"/>
                </a:cubicBezTo>
                <a:cubicBezTo>
                  <a:pt x="4574" y="1571"/>
                  <a:pt x="4568" y="1548"/>
                  <a:pt x="4568" y="1537"/>
                </a:cubicBezTo>
                <a:cubicBezTo>
                  <a:pt x="4494" y="1594"/>
                  <a:pt x="4409" y="1639"/>
                  <a:pt x="4330" y="1690"/>
                </a:cubicBezTo>
                <a:cubicBezTo>
                  <a:pt x="4341" y="1685"/>
                  <a:pt x="4364" y="1673"/>
                  <a:pt x="4375" y="1668"/>
                </a:cubicBezTo>
                <a:lnTo>
                  <a:pt x="4398" y="1696"/>
                </a:lnTo>
                <a:cubicBezTo>
                  <a:pt x="4369" y="1713"/>
                  <a:pt x="4341" y="1730"/>
                  <a:pt x="4313" y="1747"/>
                </a:cubicBezTo>
                <a:cubicBezTo>
                  <a:pt x="4307" y="1736"/>
                  <a:pt x="4301" y="1719"/>
                  <a:pt x="4301" y="1707"/>
                </a:cubicBezTo>
                <a:cubicBezTo>
                  <a:pt x="4199" y="1764"/>
                  <a:pt x="4097" y="1821"/>
                  <a:pt x="4012" y="1894"/>
                </a:cubicBezTo>
                <a:cubicBezTo>
                  <a:pt x="4069" y="1872"/>
                  <a:pt x="4114" y="1832"/>
                  <a:pt x="4176" y="1815"/>
                </a:cubicBezTo>
                <a:lnTo>
                  <a:pt x="4176" y="1815"/>
                </a:lnTo>
                <a:cubicBezTo>
                  <a:pt x="4108" y="1883"/>
                  <a:pt x="4023" y="1929"/>
                  <a:pt x="3944" y="1968"/>
                </a:cubicBezTo>
                <a:cubicBezTo>
                  <a:pt x="3938" y="1963"/>
                  <a:pt x="3927" y="1963"/>
                  <a:pt x="3921" y="1963"/>
                </a:cubicBezTo>
                <a:cubicBezTo>
                  <a:pt x="3918" y="1962"/>
                  <a:pt x="3914" y="1962"/>
                  <a:pt x="3911" y="1962"/>
                </a:cubicBezTo>
                <a:cubicBezTo>
                  <a:pt x="3881" y="1962"/>
                  <a:pt x="3856" y="1982"/>
                  <a:pt x="3836" y="2002"/>
                </a:cubicBezTo>
                <a:cubicBezTo>
                  <a:pt x="3843" y="2005"/>
                  <a:pt x="3850" y="2006"/>
                  <a:pt x="3856" y="2006"/>
                </a:cubicBezTo>
                <a:cubicBezTo>
                  <a:pt x="3878" y="2006"/>
                  <a:pt x="3900" y="1995"/>
                  <a:pt x="3921" y="1991"/>
                </a:cubicBezTo>
                <a:lnTo>
                  <a:pt x="3921" y="1991"/>
                </a:lnTo>
                <a:cubicBezTo>
                  <a:pt x="3893" y="2019"/>
                  <a:pt x="3859" y="2042"/>
                  <a:pt x="3825" y="2065"/>
                </a:cubicBezTo>
                <a:cubicBezTo>
                  <a:pt x="3819" y="2053"/>
                  <a:pt x="3813" y="2036"/>
                  <a:pt x="3813" y="2025"/>
                </a:cubicBezTo>
                <a:cubicBezTo>
                  <a:pt x="3785" y="2042"/>
                  <a:pt x="3757" y="2065"/>
                  <a:pt x="3728" y="2082"/>
                </a:cubicBezTo>
                <a:lnTo>
                  <a:pt x="3796" y="2082"/>
                </a:lnTo>
                <a:cubicBezTo>
                  <a:pt x="3757" y="2110"/>
                  <a:pt x="3711" y="2138"/>
                  <a:pt x="3666" y="2161"/>
                </a:cubicBezTo>
                <a:cubicBezTo>
                  <a:pt x="3649" y="2150"/>
                  <a:pt x="3632" y="2133"/>
                  <a:pt x="3620" y="2121"/>
                </a:cubicBezTo>
                <a:cubicBezTo>
                  <a:pt x="3603" y="2212"/>
                  <a:pt x="3473" y="2235"/>
                  <a:pt x="3433" y="2320"/>
                </a:cubicBezTo>
                <a:cubicBezTo>
                  <a:pt x="3444" y="2314"/>
                  <a:pt x="3462" y="2297"/>
                  <a:pt x="3473" y="2292"/>
                </a:cubicBezTo>
                <a:cubicBezTo>
                  <a:pt x="3479" y="2297"/>
                  <a:pt x="3490" y="2303"/>
                  <a:pt x="3496" y="2309"/>
                </a:cubicBezTo>
                <a:cubicBezTo>
                  <a:pt x="3484" y="2314"/>
                  <a:pt x="3456" y="2331"/>
                  <a:pt x="3444" y="2337"/>
                </a:cubicBezTo>
                <a:cubicBezTo>
                  <a:pt x="3433" y="2348"/>
                  <a:pt x="3427" y="2360"/>
                  <a:pt x="3422" y="2377"/>
                </a:cubicBezTo>
                <a:cubicBezTo>
                  <a:pt x="3416" y="2360"/>
                  <a:pt x="3405" y="2337"/>
                  <a:pt x="3399" y="2320"/>
                </a:cubicBezTo>
                <a:cubicBezTo>
                  <a:pt x="3365" y="2343"/>
                  <a:pt x="3337" y="2365"/>
                  <a:pt x="3325" y="2405"/>
                </a:cubicBezTo>
                <a:cubicBezTo>
                  <a:pt x="3291" y="2428"/>
                  <a:pt x="3257" y="2445"/>
                  <a:pt x="3223" y="2462"/>
                </a:cubicBezTo>
                <a:lnTo>
                  <a:pt x="3206" y="2496"/>
                </a:lnTo>
                <a:cubicBezTo>
                  <a:pt x="3161" y="2519"/>
                  <a:pt x="3121" y="2547"/>
                  <a:pt x="3087" y="2581"/>
                </a:cubicBezTo>
                <a:cubicBezTo>
                  <a:pt x="3092" y="2567"/>
                  <a:pt x="3093" y="2549"/>
                  <a:pt x="3096" y="2537"/>
                </a:cubicBezTo>
                <a:lnTo>
                  <a:pt x="3096" y="2537"/>
                </a:lnTo>
                <a:cubicBezTo>
                  <a:pt x="3077" y="2584"/>
                  <a:pt x="3035" y="2612"/>
                  <a:pt x="3025" y="2666"/>
                </a:cubicBezTo>
                <a:cubicBezTo>
                  <a:pt x="3059" y="2638"/>
                  <a:pt x="3098" y="2609"/>
                  <a:pt x="3138" y="2592"/>
                </a:cubicBezTo>
                <a:lnTo>
                  <a:pt x="3138" y="2592"/>
                </a:lnTo>
                <a:cubicBezTo>
                  <a:pt x="3036" y="2700"/>
                  <a:pt x="2917" y="2797"/>
                  <a:pt x="2798" y="2887"/>
                </a:cubicBezTo>
                <a:cubicBezTo>
                  <a:pt x="2815" y="2865"/>
                  <a:pt x="2837" y="2848"/>
                  <a:pt x="2854" y="2825"/>
                </a:cubicBezTo>
                <a:cubicBezTo>
                  <a:pt x="2848" y="2822"/>
                  <a:pt x="2841" y="2821"/>
                  <a:pt x="2835" y="2821"/>
                </a:cubicBezTo>
                <a:cubicBezTo>
                  <a:pt x="2813" y="2821"/>
                  <a:pt x="2792" y="2833"/>
                  <a:pt x="2775" y="2842"/>
                </a:cubicBezTo>
                <a:cubicBezTo>
                  <a:pt x="2758" y="2865"/>
                  <a:pt x="2747" y="2893"/>
                  <a:pt x="2730" y="2916"/>
                </a:cubicBezTo>
                <a:cubicBezTo>
                  <a:pt x="2724" y="2910"/>
                  <a:pt x="2707" y="2904"/>
                  <a:pt x="2701" y="2904"/>
                </a:cubicBezTo>
                <a:cubicBezTo>
                  <a:pt x="2706" y="2931"/>
                  <a:pt x="2659" y="2998"/>
                  <a:pt x="2630" y="2998"/>
                </a:cubicBezTo>
                <a:cubicBezTo>
                  <a:pt x="2621" y="2998"/>
                  <a:pt x="2614" y="2992"/>
                  <a:pt x="2610" y="2978"/>
                </a:cubicBezTo>
                <a:cubicBezTo>
                  <a:pt x="2684" y="2859"/>
                  <a:pt x="2820" y="2791"/>
                  <a:pt x="2888" y="2666"/>
                </a:cubicBezTo>
                <a:lnTo>
                  <a:pt x="2917" y="2666"/>
                </a:lnTo>
                <a:cubicBezTo>
                  <a:pt x="2974" y="2604"/>
                  <a:pt x="3047" y="2553"/>
                  <a:pt x="3110" y="2502"/>
                </a:cubicBezTo>
                <a:cubicBezTo>
                  <a:pt x="3104" y="2485"/>
                  <a:pt x="3087" y="2456"/>
                  <a:pt x="3081" y="2439"/>
                </a:cubicBezTo>
                <a:cubicBezTo>
                  <a:pt x="3042" y="2468"/>
                  <a:pt x="3008" y="2507"/>
                  <a:pt x="3013" y="2558"/>
                </a:cubicBezTo>
                <a:cubicBezTo>
                  <a:pt x="2996" y="2564"/>
                  <a:pt x="2979" y="2575"/>
                  <a:pt x="2962" y="2581"/>
                </a:cubicBezTo>
                <a:cubicBezTo>
                  <a:pt x="2917" y="2581"/>
                  <a:pt x="2900" y="2638"/>
                  <a:pt x="2871" y="2655"/>
                </a:cubicBezTo>
                <a:lnTo>
                  <a:pt x="2849" y="2621"/>
                </a:lnTo>
                <a:lnTo>
                  <a:pt x="2849" y="2621"/>
                </a:lnTo>
                <a:cubicBezTo>
                  <a:pt x="2854" y="2632"/>
                  <a:pt x="2860" y="2649"/>
                  <a:pt x="2860" y="2660"/>
                </a:cubicBezTo>
                <a:cubicBezTo>
                  <a:pt x="2837" y="2666"/>
                  <a:pt x="2803" y="2672"/>
                  <a:pt x="2781" y="2672"/>
                </a:cubicBezTo>
                <a:cubicBezTo>
                  <a:pt x="2781" y="2694"/>
                  <a:pt x="2775" y="2711"/>
                  <a:pt x="2775" y="2734"/>
                </a:cubicBezTo>
                <a:cubicBezTo>
                  <a:pt x="2764" y="2729"/>
                  <a:pt x="2741" y="2729"/>
                  <a:pt x="2724" y="2723"/>
                </a:cubicBezTo>
                <a:lnTo>
                  <a:pt x="2724" y="2723"/>
                </a:lnTo>
                <a:cubicBezTo>
                  <a:pt x="2735" y="2729"/>
                  <a:pt x="2747" y="2740"/>
                  <a:pt x="2752" y="2746"/>
                </a:cubicBezTo>
                <a:cubicBezTo>
                  <a:pt x="2726" y="2761"/>
                  <a:pt x="2701" y="2786"/>
                  <a:pt x="2670" y="2786"/>
                </a:cubicBezTo>
                <a:cubicBezTo>
                  <a:pt x="2667" y="2786"/>
                  <a:pt x="2665" y="2786"/>
                  <a:pt x="2662" y="2785"/>
                </a:cubicBezTo>
                <a:lnTo>
                  <a:pt x="2662" y="2785"/>
                </a:lnTo>
                <a:cubicBezTo>
                  <a:pt x="2667" y="2791"/>
                  <a:pt x="2679" y="2797"/>
                  <a:pt x="2684" y="2802"/>
                </a:cubicBezTo>
                <a:cubicBezTo>
                  <a:pt x="2605" y="2865"/>
                  <a:pt x="2542" y="2950"/>
                  <a:pt x="2474" y="3024"/>
                </a:cubicBezTo>
                <a:cubicBezTo>
                  <a:pt x="2469" y="3012"/>
                  <a:pt x="2469" y="2995"/>
                  <a:pt x="2463" y="2984"/>
                </a:cubicBezTo>
                <a:lnTo>
                  <a:pt x="2463" y="2984"/>
                </a:lnTo>
                <a:cubicBezTo>
                  <a:pt x="2469" y="3046"/>
                  <a:pt x="2401" y="3126"/>
                  <a:pt x="2344" y="3126"/>
                </a:cubicBezTo>
                <a:cubicBezTo>
                  <a:pt x="2315" y="3126"/>
                  <a:pt x="2327" y="3160"/>
                  <a:pt x="2321" y="3177"/>
                </a:cubicBezTo>
                <a:cubicBezTo>
                  <a:pt x="2300" y="3198"/>
                  <a:pt x="2283" y="3218"/>
                  <a:pt x="2271" y="3239"/>
                </a:cubicBezTo>
                <a:lnTo>
                  <a:pt x="2271" y="3239"/>
                </a:lnTo>
                <a:cubicBezTo>
                  <a:pt x="2283" y="3235"/>
                  <a:pt x="2294" y="3233"/>
                  <a:pt x="2306" y="3233"/>
                </a:cubicBezTo>
                <a:cubicBezTo>
                  <a:pt x="2342" y="3233"/>
                  <a:pt x="2376" y="3252"/>
                  <a:pt x="2406" y="3273"/>
                </a:cubicBezTo>
                <a:cubicBezTo>
                  <a:pt x="2446" y="3245"/>
                  <a:pt x="2480" y="3216"/>
                  <a:pt x="2514" y="3188"/>
                </a:cubicBezTo>
                <a:lnTo>
                  <a:pt x="2514" y="3188"/>
                </a:lnTo>
                <a:cubicBezTo>
                  <a:pt x="2366" y="3370"/>
                  <a:pt x="2213" y="3557"/>
                  <a:pt x="2054" y="3733"/>
                </a:cubicBezTo>
                <a:cubicBezTo>
                  <a:pt x="2054" y="3721"/>
                  <a:pt x="2049" y="3699"/>
                  <a:pt x="2049" y="3687"/>
                </a:cubicBezTo>
                <a:cubicBezTo>
                  <a:pt x="2043" y="3687"/>
                  <a:pt x="2037" y="3693"/>
                  <a:pt x="2032" y="3699"/>
                </a:cubicBezTo>
                <a:cubicBezTo>
                  <a:pt x="2060" y="3738"/>
                  <a:pt x="2054" y="3767"/>
                  <a:pt x="2003" y="3784"/>
                </a:cubicBezTo>
                <a:cubicBezTo>
                  <a:pt x="2009" y="3767"/>
                  <a:pt x="2015" y="3738"/>
                  <a:pt x="2015" y="3727"/>
                </a:cubicBezTo>
                <a:lnTo>
                  <a:pt x="2015" y="3727"/>
                </a:lnTo>
                <a:cubicBezTo>
                  <a:pt x="2009" y="3738"/>
                  <a:pt x="1998" y="3750"/>
                  <a:pt x="1986" y="3761"/>
                </a:cubicBezTo>
                <a:cubicBezTo>
                  <a:pt x="1998" y="3772"/>
                  <a:pt x="2003" y="3784"/>
                  <a:pt x="2009" y="3801"/>
                </a:cubicBezTo>
                <a:cubicBezTo>
                  <a:pt x="1969" y="3858"/>
                  <a:pt x="1918" y="3909"/>
                  <a:pt x="1873" y="3965"/>
                </a:cubicBezTo>
                <a:cubicBezTo>
                  <a:pt x="1810" y="4028"/>
                  <a:pt x="1782" y="4158"/>
                  <a:pt x="1686" y="4164"/>
                </a:cubicBezTo>
                <a:cubicBezTo>
                  <a:pt x="1657" y="4198"/>
                  <a:pt x="1623" y="4226"/>
                  <a:pt x="1589" y="4249"/>
                </a:cubicBezTo>
                <a:cubicBezTo>
                  <a:pt x="1589" y="4260"/>
                  <a:pt x="1589" y="4277"/>
                  <a:pt x="1589" y="4283"/>
                </a:cubicBezTo>
                <a:cubicBezTo>
                  <a:pt x="1555" y="4300"/>
                  <a:pt x="1544" y="4334"/>
                  <a:pt x="1566" y="4363"/>
                </a:cubicBezTo>
                <a:cubicBezTo>
                  <a:pt x="1583" y="4346"/>
                  <a:pt x="1595" y="4323"/>
                  <a:pt x="1612" y="4306"/>
                </a:cubicBezTo>
                <a:lnTo>
                  <a:pt x="1612" y="4306"/>
                </a:lnTo>
                <a:cubicBezTo>
                  <a:pt x="1601" y="4340"/>
                  <a:pt x="1583" y="4374"/>
                  <a:pt x="1561" y="4402"/>
                </a:cubicBezTo>
                <a:cubicBezTo>
                  <a:pt x="1555" y="4397"/>
                  <a:pt x="1538" y="4374"/>
                  <a:pt x="1532" y="4368"/>
                </a:cubicBezTo>
                <a:cubicBezTo>
                  <a:pt x="1527" y="4385"/>
                  <a:pt x="1521" y="4408"/>
                  <a:pt x="1510" y="4425"/>
                </a:cubicBezTo>
                <a:cubicBezTo>
                  <a:pt x="1498" y="4408"/>
                  <a:pt x="1481" y="4397"/>
                  <a:pt x="1464" y="4380"/>
                </a:cubicBezTo>
                <a:cubicBezTo>
                  <a:pt x="1476" y="4357"/>
                  <a:pt x="1487" y="4340"/>
                  <a:pt x="1498" y="4317"/>
                </a:cubicBezTo>
                <a:cubicBezTo>
                  <a:pt x="1504" y="4317"/>
                  <a:pt x="1515" y="4312"/>
                  <a:pt x="1521" y="4312"/>
                </a:cubicBezTo>
                <a:cubicBezTo>
                  <a:pt x="1555" y="4260"/>
                  <a:pt x="1578" y="4209"/>
                  <a:pt x="1595" y="4158"/>
                </a:cubicBezTo>
                <a:cubicBezTo>
                  <a:pt x="1606" y="4153"/>
                  <a:pt x="1635" y="4141"/>
                  <a:pt x="1646" y="4136"/>
                </a:cubicBezTo>
                <a:cubicBezTo>
                  <a:pt x="1640" y="4130"/>
                  <a:pt x="1623" y="4107"/>
                  <a:pt x="1618" y="4102"/>
                </a:cubicBezTo>
                <a:cubicBezTo>
                  <a:pt x="1527" y="4153"/>
                  <a:pt x="1493" y="4249"/>
                  <a:pt x="1430" y="4323"/>
                </a:cubicBezTo>
                <a:lnTo>
                  <a:pt x="1413" y="4300"/>
                </a:lnTo>
                <a:lnTo>
                  <a:pt x="1413" y="4300"/>
                </a:lnTo>
                <a:cubicBezTo>
                  <a:pt x="1419" y="4312"/>
                  <a:pt x="1425" y="4329"/>
                  <a:pt x="1430" y="4334"/>
                </a:cubicBezTo>
                <a:cubicBezTo>
                  <a:pt x="1396" y="4374"/>
                  <a:pt x="1368" y="4414"/>
                  <a:pt x="1357" y="4465"/>
                </a:cubicBezTo>
                <a:cubicBezTo>
                  <a:pt x="1322" y="4487"/>
                  <a:pt x="1300" y="4516"/>
                  <a:pt x="1317" y="4555"/>
                </a:cubicBezTo>
                <a:cubicBezTo>
                  <a:pt x="1311" y="4550"/>
                  <a:pt x="1288" y="4544"/>
                  <a:pt x="1283" y="4544"/>
                </a:cubicBezTo>
                <a:cubicBezTo>
                  <a:pt x="1288" y="4550"/>
                  <a:pt x="1305" y="4567"/>
                  <a:pt x="1317" y="4578"/>
                </a:cubicBezTo>
                <a:cubicBezTo>
                  <a:pt x="1305" y="4584"/>
                  <a:pt x="1277" y="4601"/>
                  <a:pt x="1260" y="4607"/>
                </a:cubicBezTo>
                <a:cubicBezTo>
                  <a:pt x="1266" y="4612"/>
                  <a:pt x="1271" y="4618"/>
                  <a:pt x="1271" y="4624"/>
                </a:cubicBezTo>
                <a:cubicBezTo>
                  <a:pt x="1317" y="4590"/>
                  <a:pt x="1374" y="4544"/>
                  <a:pt x="1362" y="4482"/>
                </a:cubicBezTo>
                <a:cubicBezTo>
                  <a:pt x="1374" y="4476"/>
                  <a:pt x="1402" y="4465"/>
                  <a:pt x="1413" y="4459"/>
                </a:cubicBezTo>
                <a:cubicBezTo>
                  <a:pt x="1430" y="4436"/>
                  <a:pt x="1442" y="4408"/>
                  <a:pt x="1459" y="4380"/>
                </a:cubicBezTo>
                <a:cubicBezTo>
                  <a:pt x="1470" y="4397"/>
                  <a:pt x="1493" y="4425"/>
                  <a:pt x="1504" y="4442"/>
                </a:cubicBezTo>
                <a:cubicBezTo>
                  <a:pt x="1493" y="4448"/>
                  <a:pt x="1470" y="4459"/>
                  <a:pt x="1459" y="4465"/>
                </a:cubicBezTo>
                <a:cubicBezTo>
                  <a:pt x="1470" y="4476"/>
                  <a:pt x="1481" y="4487"/>
                  <a:pt x="1493" y="4499"/>
                </a:cubicBezTo>
                <a:cubicBezTo>
                  <a:pt x="1493" y="4504"/>
                  <a:pt x="1487" y="4521"/>
                  <a:pt x="1487" y="4533"/>
                </a:cubicBezTo>
                <a:cubicBezTo>
                  <a:pt x="1476" y="4521"/>
                  <a:pt x="1453" y="4499"/>
                  <a:pt x="1442" y="4493"/>
                </a:cubicBezTo>
                <a:lnTo>
                  <a:pt x="1442" y="4493"/>
                </a:lnTo>
                <a:cubicBezTo>
                  <a:pt x="1442" y="4510"/>
                  <a:pt x="1453" y="4533"/>
                  <a:pt x="1459" y="4555"/>
                </a:cubicBezTo>
                <a:cubicBezTo>
                  <a:pt x="1447" y="4567"/>
                  <a:pt x="1442" y="4584"/>
                  <a:pt x="1436" y="4595"/>
                </a:cubicBezTo>
                <a:cubicBezTo>
                  <a:pt x="1436" y="4578"/>
                  <a:pt x="1447" y="4555"/>
                  <a:pt x="1436" y="4538"/>
                </a:cubicBezTo>
                <a:cubicBezTo>
                  <a:pt x="1379" y="4550"/>
                  <a:pt x="1430" y="4618"/>
                  <a:pt x="1413" y="4652"/>
                </a:cubicBezTo>
                <a:cubicBezTo>
                  <a:pt x="1396" y="4669"/>
                  <a:pt x="1362" y="4697"/>
                  <a:pt x="1345" y="4714"/>
                </a:cubicBezTo>
                <a:cubicBezTo>
                  <a:pt x="1345" y="4697"/>
                  <a:pt x="1340" y="4669"/>
                  <a:pt x="1340" y="4658"/>
                </a:cubicBezTo>
                <a:cubicBezTo>
                  <a:pt x="1334" y="4692"/>
                  <a:pt x="1322" y="4720"/>
                  <a:pt x="1294" y="4748"/>
                </a:cubicBezTo>
                <a:cubicBezTo>
                  <a:pt x="1311" y="4737"/>
                  <a:pt x="1334" y="4726"/>
                  <a:pt x="1351" y="4714"/>
                </a:cubicBezTo>
                <a:lnTo>
                  <a:pt x="1351" y="4714"/>
                </a:lnTo>
                <a:cubicBezTo>
                  <a:pt x="1356" y="4763"/>
                  <a:pt x="1328" y="4778"/>
                  <a:pt x="1295" y="4778"/>
                </a:cubicBezTo>
                <a:cubicBezTo>
                  <a:pt x="1289" y="4778"/>
                  <a:pt x="1283" y="4778"/>
                  <a:pt x="1277" y="4777"/>
                </a:cubicBezTo>
                <a:lnTo>
                  <a:pt x="1277" y="4777"/>
                </a:lnTo>
                <a:cubicBezTo>
                  <a:pt x="1283" y="4788"/>
                  <a:pt x="1288" y="4811"/>
                  <a:pt x="1294" y="4822"/>
                </a:cubicBezTo>
                <a:cubicBezTo>
                  <a:pt x="1271" y="4885"/>
                  <a:pt x="1237" y="4941"/>
                  <a:pt x="1209" y="5004"/>
                </a:cubicBezTo>
                <a:cubicBezTo>
                  <a:pt x="1203" y="4975"/>
                  <a:pt x="1198" y="4953"/>
                  <a:pt x="1186" y="4924"/>
                </a:cubicBezTo>
                <a:lnTo>
                  <a:pt x="1186" y="4924"/>
                </a:lnTo>
                <a:cubicBezTo>
                  <a:pt x="1175" y="4958"/>
                  <a:pt x="1186" y="4992"/>
                  <a:pt x="1209" y="5021"/>
                </a:cubicBezTo>
                <a:lnTo>
                  <a:pt x="1186" y="5021"/>
                </a:lnTo>
                <a:cubicBezTo>
                  <a:pt x="1186" y="5015"/>
                  <a:pt x="1186" y="5009"/>
                  <a:pt x="1181" y="4998"/>
                </a:cubicBezTo>
                <a:cubicBezTo>
                  <a:pt x="1176" y="4997"/>
                  <a:pt x="1172" y="4997"/>
                  <a:pt x="1168" y="4997"/>
                </a:cubicBezTo>
                <a:cubicBezTo>
                  <a:pt x="1151" y="4997"/>
                  <a:pt x="1148" y="5008"/>
                  <a:pt x="1152" y="5026"/>
                </a:cubicBezTo>
                <a:lnTo>
                  <a:pt x="1141" y="5026"/>
                </a:lnTo>
                <a:cubicBezTo>
                  <a:pt x="1147" y="5026"/>
                  <a:pt x="1152" y="5026"/>
                  <a:pt x="1152" y="5032"/>
                </a:cubicBezTo>
                <a:lnTo>
                  <a:pt x="1158" y="5032"/>
                </a:lnTo>
                <a:lnTo>
                  <a:pt x="1192" y="5049"/>
                </a:lnTo>
                <a:cubicBezTo>
                  <a:pt x="1175" y="5072"/>
                  <a:pt x="1164" y="5094"/>
                  <a:pt x="1158" y="5117"/>
                </a:cubicBezTo>
                <a:cubicBezTo>
                  <a:pt x="1152" y="5117"/>
                  <a:pt x="1152" y="5112"/>
                  <a:pt x="1147" y="5112"/>
                </a:cubicBezTo>
                <a:cubicBezTo>
                  <a:pt x="1152" y="5117"/>
                  <a:pt x="1152" y="5117"/>
                  <a:pt x="1152" y="5117"/>
                </a:cubicBezTo>
                <a:cubicBezTo>
                  <a:pt x="1147" y="5134"/>
                  <a:pt x="1141" y="5151"/>
                  <a:pt x="1135" y="5168"/>
                </a:cubicBezTo>
                <a:cubicBezTo>
                  <a:pt x="1130" y="5163"/>
                  <a:pt x="1118" y="5146"/>
                  <a:pt x="1113" y="5134"/>
                </a:cubicBezTo>
                <a:cubicBezTo>
                  <a:pt x="1101" y="5146"/>
                  <a:pt x="1090" y="5163"/>
                  <a:pt x="1084" y="5174"/>
                </a:cubicBezTo>
                <a:cubicBezTo>
                  <a:pt x="1088" y="5173"/>
                  <a:pt x="1092" y="5173"/>
                  <a:pt x="1096" y="5173"/>
                </a:cubicBezTo>
                <a:cubicBezTo>
                  <a:pt x="1125" y="5173"/>
                  <a:pt x="1129" y="5193"/>
                  <a:pt x="1124" y="5214"/>
                </a:cubicBezTo>
                <a:cubicBezTo>
                  <a:pt x="1118" y="5219"/>
                  <a:pt x="1113" y="5219"/>
                  <a:pt x="1107" y="5219"/>
                </a:cubicBezTo>
                <a:cubicBezTo>
                  <a:pt x="1107" y="5225"/>
                  <a:pt x="1113" y="5236"/>
                  <a:pt x="1118" y="5242"/>
                </a:cubicBezTo>
                <a:cubicBezTo>
                  <a:pt x="1113" y="5248"/>
                  <a:pt x="1107" y="5253"/>
                  <a:pt x="1107" y="5259"/>
                </a:cubicBezTo>
                <a:cubicBezTo>
                  <a:pt x="1101" y="5270"/>
                  <a:pt x="1096" y="5282"/>
                  <a:pt x="1096" y="5293"/>
                </a:cubicBezTo>
                <a:lnTo>
                  <a:pt x="1061" y="5293"/>
                </a:lnTo>
                <a:cubicBezTo>
                  <a:pt x="1022" y="5378"/>
                  <a:pt x="965" y="5458"/>
                  <a:pt x="942" y="5554"/>
                </a:cubicBezTo>
                <a:cubicBezTo>
                  <a:pt x="920" y="5571"/>
                  <a:pt x="891" y="5594"/>
                  <a:pt x="863" y="5605"/>
                </a:cubicBezTo>
                <a:cubicBezTo>
                  <a:pt x="863" y="5543"/>
                  <a:pt x="903" y="5497"/>
                  <a:pt x="942" y="5458"/>
                </a:cubicBezTo>
                <a:cubicBezTo>
                  <a:pt x="942" y="5446"/>
                  <a:pt x="942" y="5429"/>
                  <a:pt x="937" y="5424"/>
                </a:cubicBezTo>
                <a:cubicBezTo>
                  <a:pt x="1010" y="5367"/>
                  <a:pt x="1010" y="5276"/>
                  <a:pt x="1073" y="5219"/>
                </a:cubicBezTo>
                <a:cubicBezTo>
                  <a:pt x="1079" y="5185"/>
                  <a:pt x="1084" y="5151"/>
                  <a:pt x="1079" y="5117"/>
                </a:cubicBezTo>
                <a:lnTo>
                  <a:pt x="1079" y="5117"/>
                </a:lnTo>
                <a:cubicBezTo>
                  <a:pt x="1073" y="5140"/>
                  <a:pt x="1067" y="5163"/>
                  <a:pt x="1061" y="5185"/>
                </a:cubicBezTo>
                <a:cubicBezTo>
                  <a:pt x="942" y="5299"/>
                  <a:pt x="903" y="5475"/>
                  <a:pt x="801" y="5611"/>
                </a:cubicBezTo>
                <a:cubicBezTo>
                  <a:pt x="819" y="5608"/>
                  <a:pt x="838" y="5607"/>
                  <a:pt x="857" y="5607"/>
                </a:cubicBezTo>
                <a:cubicBezTo>
                  <a:pt x="883" y="5607"/>
                  <a:pt x="908" y="5610"/>
                  <a:pt x="931" y="5616"/>
                </a:cubicBezTo>
                <a:lnTo>
                  <a:pt x="908" y="5690"/>
                </a:lnTo>
                <a:lnTo>
                  <a:pt x="857" y="5690"/>
                </a:lnTo>
                <a:cubicBezTo>
                  <a:pt x="857" y="5696"/>
                  <a:pt x="857" y="5707"/>
                  <a:pt x="857" y="5713"/>
                </a:cubicBezTo>
                <a:cubicBezTo>
                  <a:pt x="869" y="5707"/>
                  <a:pt x="891" y="5702"/>
                  <a:pt x="903" y="5696"/>
                </a:cubicBezTo>
                <a:lnTo>
                  <a:pt x="903" y="5696"/>
                </a:lnTo>
                <a:cubicBezTo>
                  <a:pt x="886" y="5753"/>
                  <a:pt x="863" y="5815"/>
                  <a:pt x="818" y="5855"/>
                </a:cubicBezTo>
                <a:cubicBezTo>
                  <a:pt x="818" y="5860"/>
                  <a:pt x="823" y="5872"/>
                  <a:pt x="823" y="5883"/>
                </a:cubicBezTo>
                <a:cubicBezTo>
                  <a:pt x="806" y="5923"/>
                  <a:pt x="789" y="5963"/>
                  <a:pt x="772" y="6008"/>
                </a:cubicBezTo>
                <a:cubicBezTo>
                  <a:pt x="763" y="6004"/>
                  <a:pt x="755" y="6001"/>
                  <a:pt x="746" y="6001"/>
                </a:cubicBezTo>
                <a:cubicBezTo>
                  <a:pt x="734" y="6001"/>
                  <a:pt x="722" y="6008"/>
                  <a:pt x="715" y="6025"/>
                </a:cubicBezTo>
                <a:lnTo>
                  <a:pt x="766" y="6025"/>
                </a:lnTo>
                <a:cubicBezTo>
                  <a:pt x="738" y="6087"/>
                  <a:pt x="715" y="6150"/>
                  <a:pt x="698" y="6212"/>
                </a:cubicBezTo>
                <a:lnTo>
                  <a:pt x="636" y="6201"/>
                </a:lnTo>
                <a:lnTo>
                  <a:pt x="636" y="6201"/>
                </a:lnTo>
                <a:cubicBezTo>
                  <a:pt x="636" y="6212"/>
                  <a:pt x="642" y="6241"/>
                  <a:pt x="647" y="6252"/>
                </a:cubicBezTo>
                <a:cubicBezTo>
                  <a:pt x="653" y="6246"/>
                  <a:pt x="676" y="6241"/>
                  <a:pt x="681" y="6235"/>
                </a:cubicBezTo>
                <a:lnTo>
                  <a:pt x="681" y="6235"/>
                </a:lnTo>
                <a:cubicBezTo>
                  <a:pt x="676" y="6263"/>
                  <a:pt x="670" y="6292"/>
                  <a:pt x="664" y="6320"/>
                </a:cubicBezTo>
                <a:cubicBezTo>
                  <a:pt x="647" y="6320"/>
                  <a:pt x="625" y="6326"/>
                  <a:pt x="608" y="6326"/>
                </a:cubicBezTo>
                <a:cubicBezTo>
                  <a:pt x="596" y="6365"/>
                  <a:pt x="579" y="6411"/>
                  <a:pt x="579" y="6451"/>
                </a:cubicBezTo>
                <a:cubicBezTo>
                  <a:pt x="596" y="6416"/>
                  <a:pt x="608" y="6377"/>
                  <a:pt x="636" y="6348"/>
                </a:cubicBezTo>
                <a:lnTo>
                  <a:pt x="636" y="6348"/>
                </a:lnTo>
                <a:cubicBezTo>
                  <a:pt x="636" y="6405"/>
                  <a:pt x="608" y="6451"/>
                  <a:pt x="585" y="6502"/>
                </a:cubicBezTo>
                <a:cubicBezTo>
                  <a:pt x="579" y="6502"/>
                  <a:pt x="562" y="6496"/>
                  <a:pt x="557" y="6496"/>
                </a:cubicBezTo>
                <a:cubicBezTo>
                  <a:pt x="545" y="6519"/>
                  <a:pt x="540" y="6547"/>
                  <a:pt x="534" y="6570"/>
                </a:cubicBezTo>
                <a:cubicBezTo>
                  <a:pt x="551" y="6547"/>
                  <a:pt x="568" y="6524"/>
                  <a:pt x="585" y="6507"/>
                </a:cubicBezTo>
                <a:lnTo>
                  <a:pt x="585" y="6507"/>
                </a:lnTo>
                <a:cubicBezTo>
                  <a:pt x="562" y="6609"/>
                  <a:pt x="528" y="6712"/>
                  <a:pt x="500" y="6814"/>
                </a:cubicBezTo>
                <a:cubicBezTo>
                  <a:pt x="500" y="6802"/>
                  <a:pt x="488" y="6780"/>
                  <a:pt x="483" y="6768"/>
                </a:cubicBezTo>
                <a:cubicBezTo>
                  <a:pt x="471" y="6780"/>
                  <a:pt x="460" y="6797"/>
                  <a:pt x="449" y="6808"/>
                </a:cubicBezTo>
                <a:cubicBezTo>
                  <a:pt x="449" y="6865"/>
                  <a:pt x="483" y="6916"/>
                  <a:pt x="460" y="6967"/>
                </a:cubicBezTo>
                <a:cubicBezTo>
                  <a:pt x="454" y="6938"/>
                  <a:pt x="443" y="6910"/>
                  <a:pt x="437" y="6882"/>
                </a:cubicBezTo>
                <a:cubicBezTo>
                  <a:pt x="420" y="6961"/>
                  <a:pt x="381" y="7046"/>
                  <a:pt x="403" y="7126"/>
                </a:cubicBezTo>
                <a:lnTo>
                  <a:pt x="381" y="7126"/>
                </a:lnTo>
                <a:cubicBezTo>
                  <a:pt x="381" y="7131"/>
                  <a:pt x="386" y="7143"/>
                  <a:pt x="386" y="7154"/>
                </a:cubicBezTo>
                <a:lnTo>
                  <a:pt x="358" y="7160"/>
                </a:lnTo>
                <a:lnTo>
                  <a:pt x="364" y="7171"/>
                </a:lnTo>
                <a:cubicBezTo>
                  <a:pt x="375" y="7165"/>
                  <a:pt x="398" y="7154"/>
                  <a:pt x="409" y="7148"/>
                </a:cubicBezTo>
                <a:lnTo>
                  <a:pt x="409" y="7148"/>
                </a:lnTo>
                <a:cubicBezTo>
                  <a:pt x="403" y="7165"/>
                  <a:pt x="392" y="7194"/>
                  <a:pt x="386" y="7205"/>
                </a:cubicBezTo>
                <a:cubicBezTo>
                  <a:pt x="381" y="7205"/>
                  <a:pt x="358" y="7199"/>
                  <a:pt x="352" y="7199"/>
                </a:cubicBezTo>
                <a:cubicBezTo>
                  <a:pt x="352" y="7211"/>
                  <a:pt x="358" y="7228"/>
                  <a:pt x="364" y="7239"/>
                </a:cubicBezTo>
                <a:cubicBezTo>
                  <a:pt x="369" y="7234"/>
                  <a:pt x="381" y="7228"/>
                  <a:pt x="386" y="7228"/>
                </a:cubicBezTo>
                <a:cubicBezTo>
                  <a:pt x="392" y="7290"/>
                  <a:pt x="364" y="7358"/>
                  <a:pt x="352" y="7421"/>
                </a:cubicBezTo>
                <a:cubicBezTo>
                  <a:pt x="347" y="7415"/>
                  <a:pt x="324" y="7409"/>
                  <a:pt x="313" y="7404"/>
                </a:cubicBezTo>
                <a:lnTo>
                  <a:pt x="313" y="7404"/>
                </a:lnTo>
                <a:cubicBezTo>
                  <a:pt x="330" y="7415"/>
                  <a:pt x="341" y="7421"/>
                  <a:pt x="358" y="7426"/>
                </a:cubicBezTo>
                <a:cubicBezTo>
                  <a:pt x="347" y="7466"/>
                  <a:pt x="341" y="7500"/>
                  <a:pt x="335" y="7540"/>
                </a:cubicBezTo>
                <a:cubicBezTo>
                  <a:pt x="330" y="7506"/>
                  <a:pt x="324" y="7477"/>
                  <a:pt x="307" y="7449"/>
                </a:cubicBezTo>
                <a:cubicBezTo>
                  <a:pt x="307" y="7477"/>
                  <a:pt x="296" y="7500"/>
                  <a:pt x="267" y="7512"/>
                </a:cubicBezTo>
                <a:cubicBezTo>
                  <a:pt x="279" y="7512"/>
                  <a:pt x="290" y="7517"/>
                  <a:pt x="296" y="7523"/>
                </a:cubicBezTo>
                <a:cubicBezTo>
                  <a:pt x="261" y="7608"/>
                  <a:pt x="256" y="7704"/>
                  <a:pt x="233" y="7801"/>
                </a:cubicBezTo>
                <a:cubicBezTo>
                  <a:pt x="250" y="7795"/>
                  <a:pt x="273" y="7790"/>
                  <a:pt x="284" y="7790"/>
                </a:cubicBezTo>
                <a:cubicBezTo>
                  <a:pt x="279" y="7875"/>
                  <a:pt x="267" y="7960"/>
                  <a:pt x="250" y="8045"/>
                </a:cubicBezTo>
                <a:cubicBezTo>
                  <a:pt x="233" y="7999"/>
                  <a:pt x="239" y="7948"/>
                  <a:pt x="250" y="7903"/>
                </a:cubicBezTo>
                <a:lnTo>
                  <a:pt x="250" y="7903"/>
                </a:lnTo>
                <a:cubicBezTo>
                  <a:pt x="171" y="7920"/>
                  <a:pt x="227" y="8243"/>
                  <a:pt x="159" y="8323"/>
                </a:cubicBezTo>
                <a:cubicBezTo>
                  <a:pt x="137" y="8312"/>
                  <a:pt x="114" y="8300"/>
                  <a:pt x="97" y="8289"/>
                </a:cubicBezTo>
                <a:cubicBezTo>
                  <a:pt x="103" y="8289"/>
                  <a:pt x="120" y="8283"/>
                  <a:pt x="125" y="8283"/>
                </a:cubicBezTo>
                <a:cubicBezTo>
                  <a:pt x="131" y="8255"/>
                  <a:pt x="142" y="8238"/>
                  <a:pt x="171" y="8232"/>
                </a:cubicBezTo>
                <a:cubicBezTo>
                  <a:pt x="159" y="8209"/>
                  <a:pt x="148" y="8192"/>
                  <a:pt x="142" y="8170"/>
                </a:cubicBezTo>
                <a:lnTo>
                  <a:pt x="142" y="8170"/>
                </a:lnTo>
                <a:lnTo>
                  <a:pt x="182" y="8175"/>
                </a:lnTo>
                <a:cubicBezTo>
                  <a:pt x="176" y="8170"/>
                  <a:pt x="154" y="8158"/>
                  <a:pt x="148" y="8153"/>
                </a:cubicBezTo>
                <a:cubicBezTo>
                  <a:pt x="159" y="8068"/>
                  <a:pt x="171" y="7971"/>
                  <a:pt x="108" y="7903"/>
                </a:cubicBezTo>
                <a:cubicBezTo>
                  <a:pt x="108" y="8016"/>
                  <a:pt x="86" y="8130"/>
                  <a:pt x="80" y="8243"/>
                </a:cubicBezTo>
                <a:cubicBezTo>
                  <a:pt x="74" y="8243"/>
                  <a:pt x="63" y="8255"/>
                  <a:pt x="57" y="8260"/>
                </a:cubicBezTo>
                <a:cubicBezTo>
                  <a:pt x="86" y="8289"/>
                  <a:pt x="63" y="8329"/>
                  <a:pt x="46" y="8357"/>
                </a:cubicBezTo>
                <a:cubicBezTo>
                  <a:pt x="80" y="8419"/>
                  <a:pt x="46" y="8487"/>
                  <a:pt x="46" y="8556"/>
                </a:cubicBezTo>
                <a:lnTo>
                  <a:pt x="23" y="8561"/>
                </a:lnTo>
                <a:cubicBezTo>
                  <a:pt x="35" y="8561"/>
                  <a:pt x="46" y="8573"/>
                  <a:pt x="52" y="8573"/>
                </a:cubicBezTo>
                <a:cubicBezTo>
                  <a:pt x="52" y="8646"/>
                  <a:pt x="35" y="8720"/>
                  <a:pt x="52" y="8794"/>
                </a:cubicBezTo>
                <a:cubicBezTo>
                  <a:pt x="63" y="8822"/>
                  <a:pt x="40" y="8845"/>
                  <a:pt x="29" y="8868"/>
                </a:cubicBezTo>
                <a:cubicBezTo>
                  <a:pt x="40" y="8879"/>
                  <a:pt x="52" y="8890"/>
                  <a:pt x="63" y="8902"/>
                </a:cubicBezTo>
                <a:cubicBezTo>
                  <a:pt x="52" y="8907"/>
                  <a:pt x="35" y="8913"/>
                  <a:pt x="23" y="8913"/>
                </a:cubicBezTo>
                <a:cubicBezTo>
                  <a:pt x="52" y="9123"/>
                  <a:pt x="0" y="9321"/>
                  <a:pt x="6" y="9526"/>
                </a:cubicBezTo>
                <a:cubicBezTo>
                  <a:pt x="35" y="9560"/>
                  <a:pt x="6" y="9599"/>
                  <a:pt x="0" y="9639"/>
                </a:cubicBezTo>
                <a:cubicBezTo>
                  <a:pt x="12" y="9685"/>
                  <a:pt x="18" y="9736"/>
                  <a:pt x="18" y="9787"/>
                </a:cubicBezTo>
                <a:lnTo>
                  <a:pt x="35" y="9815"/>
                </a:lnTo>
                <a:cubicBezTo>
                  <a:pt x="23" y="9838"/>
                  <a:pt x="18" y="9860"/>
                  <a:pt x="12" y="9883"/>
                </a:cubicBezTo>
                <a:cubicBezTo>
                  <a:pt x="18" y="9906"/>
                  <a:pt x="23" y="9923"/>
                  <a:pt x="29" y="9946"/>
                </a:cubicBezTo>
                <a:cubicBezTo>
                  <a:pt x="23" y="9951"/>
                  <a:pt x="12" y="9963"/>
                  <a:pt x="6" y="9968"/>
                </a:cubicBezTo>
                <a:lnTo>
                  <a:pt x="29" y="9968"/>
                </a:lnTo>
                <a:cubicBezTo>
                  <a:pt x="23" y="10008"/>
                  <a:pt x="23" y="10042"/>
                  <a:pt x="29" y="10076"/>
                </a:cubicBezTo>
                <a:cubicBezTo>
                  <a:pt x="23" y="10082"/>
                  <a:pt x="12" y="10082"/>
                  <a:pt x="12" y="10087"/>
                </a:cubicBezTo>
                <a:cubicBezTo>
                  <a:pt x="18" y="10093"/>
                  <a:pt x="29" y="10104"/>
                  <a:pt x="35" y="10110"/>
                </a:cubicBezTo>
                <a:cubicBezTo>
                  <a:pt x="12" y="10178"/>
                  <a:pt x="63" y="10246"/>
                  <a:pt x="46" y="10314"/>
                </a:cubicBezTo>
                <a:cubicBezTo>
                  <a:pt x="97" y="10405"/>
                  <a:pt x="69" y="10519"/>
                  <a:pt x="97" y="10621"/>
                </a:cubicBezTo>
                <a:cubicBezTo>
                  <a:pt x="103" y="10626"/>
                  <a:pt x="120" y="10632"/>
                  <a:pt x="131" y="10638"/>
                </a:cubicBezTo>
                <a:cubicBezTo>
                  <a:pt x="125" y="10643"/>
                  <a:pt x="108" y="10660"/>
                  <a:pt x="103" y="10666"/>
                </a:cubicBezTo>
                <a:cubicBezTo>
                  <a:pt x="131" y="10791"/>
                  <a:pt x="108" y="10921"/>
                  <a:pt x="159" y="11035"/>
                </a:cubicBezTo>
                <a:lnTo>
                  <a:pt x="193" y="11035"/>
                </a:lnTo>
                <a:cubicBezTo>
                  <a:pt x="182" y="10973"/>
                  <a:pt x="171" y="10916"/>
                  <a:pt x="154" y="10859"/>
                </a:cubicBezTo>
                <a:cubicBezTo>
                  <a:pt x="159" y="10853"/>
                  <a:pt x="165" y="10842"/>
                  <a:pt x="171" y="10836"/>
                </a:cubicBezTo>
                <a:cubicBezTo>
                  <a:pt x="137" y="10751"/>
                  <a:pt x="148" y="10655"/>
                  <a:pt x="137" y="10564"/>
                </a:cubicBezTo>
                <a:cubicBezTo>
                  <a:pt x="131" y="10558"/>
                  <a:pt x="114" y="10553"/>
                  <a:pt x="108" y="10547"/>
                </a:cubicBezTo>
                <a:cubicBezTo>
                  <a:pt x="114" y="10524"/>
                  <a:pt x="120" y="10502"/>
                  <a:pt x="131" y="10479"/>
                </a:cubicBezTo>
                <a:lnTo>
                  <a:pt x="86" y="10439"/>
                </a:lnTo>
                <a:cubicBezTo>
                  <a:pt x="97" y="10439"/>
                  <a:pt x="114" y="10428"/>
                  <a:pt x="120" y="10428"/>
                </a:cubicBezTo>
                <a:cubicBezTo>
                  <a:pt x="114" y="10417"/>
                  <a:pt x="103" y="10394"/>
                  <a:pt x="97" y="10388"/>
                </a:cubicBezTo>
                <a:cubicBezTo>
                  <a:pt x="114" y="10377"/>
                  <a:pt x="131" y="10365"/>
                  <a:pt x="148" y="10354"/>
                </a:cubicBezTo>
                <a:lnTo>
                  <a:pt x="148" y="10354"/>
                </a:lnTo>
                <a:cubicBezTo>
                  <a:pt x="137" y="10360"/>
                  <a:pt x="120" y="10360"/>
                  <a:pt x="108" y="10360"/>
                </a:cubicBezTo>
                <a:cubicBezTo>
                  <a:pt x="103" y="10207"/>
                  <a:pt x="103" y="10053"/>
                  <a:pt x="86" y="9900"/>
                </a:cubicBezTo>
                <a:lnTo>
                  <a:pt x="86" y="9900"/>
                </a:lnTo>
                <a:lnTo>
                  <a:pt x="171" y="9923"/>
                </a:lnTo>
                <a:cubicBezTo>
                  <a:pt x="159" y="9923"/>
                  <a:pt x="137" y="9929"/>
                  <a:pt x="125" y="9929"/>
                </a:cubicBezTo>
                <a:cubicBezTo>
                  <a:pt x="125" y="10002"/>
                  <a:pt x="137" y="10076"/>
                  <a:pt x="148" y="10150"/>
                </a:cubicBezTo>
                <a:lnTo>
                  <a:pt x="182" y="10133"/>
                </a:lnTo>
                <a:cubicBezTo>
                  <a:pt x="205" y="10235"/>
                  <a:pt x="216" y="10337"/>
                  <a:pt x="216" y="10439"/>
                </a:cubicBezTo>
                <a:cubicBezTo>
                  <a:pt x="188" y="10422"/>
                  <a:pt x="176" y="10394"/>
                  <a:pt x="176" y="10360"/>
                </a:cubicBezTo>
                <a:lnTo>
                  <a:pt x="171" y="10360"/>
                </a:lnTo>
                <a:lnTo>
                  <a:pt x="171" y="10428"/>
                </a:lnTo>
                <a:cubicBezTo>
                  <a:pt x="193" y="10439"/>
                  <a:pt x="210" y="10445"/>
                  <a:pt x="233" y="10451"/>
                </a:cubicBezTo>
                <a:cubicBezTo>
                  <a:pt x="227" y="10479"/>
                  <a:pt x="193" y="10468"/>
                  <a:pt x="176" y="10473"/>
                </a:cubicBezTo>
                <a:cubicBezTo>
                  <a:pt x="188" y="10519"/>
                  <a:pt x="193" y="10570"/>
                  <a:pt x="205" y="10615"/>
                </a:cubicBezTo>
                <a:cubicBezTo>
                  <a:pt x="210" y="10587"/>
                  <a:pt x="222" y="10564"/>
                  <a:pt x="227" y="10541"/>
                </a:cubicBezTo>
                <a:lnTo>
                  <a:pt x="227" y="10541"/>
                </a:lnTo>
                <a:cubicBezTo>
                  <a:pt x="227" y="10598"/>
                  <a:pt x="284" y="10678"/>
                  <a:pt x="222" y="10717"/>
                </a:cubicBezTo>
                <a:cubicBezTo>
                  <a:pt x="227" y="10751"/>
                  <a:pt x="233" y="10785"/>
                  <a:pt x="239" y="10819"/>
                </a:cubicBezTo>
                <a:cubicBezTo>
                  <a:pt x="239" y="10797"/>
                  <a:pt x="239" y="10780"/>
                  <a:pt x="239" y="10757"/>
                </a:cubicBezTo>
                <a:lnTo>
                  <a:pt x="256" y="10757"/>
                </a:lnTo>
                <a:cubicBezTo>
                  <a:pt x="261" y="10785"/>
                  <a:pt x="267" y="10819"/>
                  <a:pt x="273" y="10848"/>
                </a:cubicBezTo>
                <a:cubicBezTo>
                  <a:pt x="261" y="10848"/>
                  <a:pt x="244" y="10853"/>
                  <a:pt x="239" y="10853"/>
                </a:cubicBezTo>
                <a:cubicBezTo>
                  <a:pt x="279" y="10853"/>
                  <a:pt x="279" y="10882"/>
                  <a:pt x="273" y="10910"/>
                </a:cubicBezTo>
                <a:cubicBezTo>
                  <a:pt x="261" y="10910"/>
                  <a:pt x="244" y="10904"/>
                  <a:pt x="233" y="10904"/>
                </a:cubicBezTo>
                <a:cubicBezTo>
                  <a:pt x="261" y="10995"/>
                  <a:pt x="273" y="11086"/>
                  <a:pt x="290" y="11182"/>
                </a:cubicBezTo>
                <a:cubicBezTo>
                  <a:pt x="290" y="11165"/>
                  <a:pt x="290" y="11143"/>
                  <a:pt x="290" y="11131"/>
                </a:cubicBezTo>
                <a:lnTo>
                  <a:pt x="318" y="11120"/>
                </a:lnTo>
                <a:cubicBezTo>
                  <a:pt x="324" y="11154"/>
                  <a:pt x="330" y="11188"/>
                  <a:pt x="335" y="11222"/>
                </a:cubicBezTo>
                <a:cubicBezTo>
                  <a:pt x="330" y="11217"/>
                  <a:pt x="307" y="11217"/>
                  <a:pt x="301" y="11217"/>
                </a:cubicBezTo>
                <a:cubicBezTo>
                  <a:pt x="313" y="11330"/>
                  <a:pt x="330" y="11443"/>
                  <a:pt x="369" y="11551"/>
                </a:cubicBezTo>
                <a:cubicBezTo>
                  <a:pt x="369" y="11489"/>
                  <a:pt x="347" y="11432"/>
                  <a:pt x="352" y="11370"/>
                </a:cubicBezTo>
                <a:lnTo>
                  <a:pt x="352" y="11370"/>
                </a:lnTo>
                <a:cubicBezTo>
                  <a:pt x="392" y="11455"/>
                  <a:pt x="403" y="11546"/>
                  <a:pt x="415" y="11642"/>
                </a:cubicBezTo>
                <a:cubicBezTo>
                  <a:pt x="409" y="11648"/>
                  <a:pt x="403" y="11653"/>
                  <a:pt x="403" y="11659"/>
                </a:cubicBezTo>
                <a:cubicBezTo>
                  <a:pt x="386" y="11687"/>
                  <a:pt x="398" y="11721"/>
                  <a:pt x="409" y="11750"/>
                </a:cubicBezTo>
                <a:cubicBezTo>
                  <a:pt x="432" y="11727"/>
                  <a:pt x="426" y="11699"/>
                  <a:pt x="426" y="11665"/>
                </a:cubicBezTo>
                <a:lnTo>
                  <a:pt x="426" y="11665"/>
                </a:lnTo>
                <a:cubicBezTo>
                  <a:pt x="449" y="11704"/>
                  <a:pt x="454" y="11744"/>
                  <a:pt x="466" y="11784"/>
                </a:cubicBezTo>
                <a:lnTo>
                  <a:pt x="420" y="11784"/>
                </a:lnTo>
                <a:cubicBezTo>
                  <a:pt x="432" y="11818"/>
                  <a:pt x="437" y="11846"/>
                  <a:pt x="449" y="11880"/>
                </a:cubicBezTo>
                <a:cubicBezTo>
                  <a:pt x="454" y="11858"/>
                  <a:pt x="460" y="11835"/>
                  <a:pt x="471" y="11818"/>
                </a:cubicBezTo>
                <a:cubicBezTo>
                  <a:pt x="483" y="11869"/>
                  <a:pt x="488" y="11920"/>
                  <a:pt x="500" y="11971"/>
                </a:cubicBezTo>
                <a:cubicBezTo>
                  <a:pt x="483" y="11977"/>
                  <a:pt x="460" y="11988"/>
                  <a:pt x="443" y="11999"/>
                </a:cubicBezTo>
                <a:cubicBezTo>
                  <a:pt x="528" y="12045"/>
                  <a:pt x="505" y="12175"/>
                  <a:pt x="568" y="12243"/>
                </a:cubicBezTo>
                <a:cubicBezTo>
                  <a:pt x="562" y="12232"/>
                  <a:pt x="557" y="12204"/>
                  <a:pt x="551" y="12192"/>
                </a:cubicBezTo>
                <a:cubicBezTo>
                  <a:pt x="562" y="12192"/>
                  <a:pt x="574" y="12187"/>
                  <a:pt x="579" y="12181"/>
                </a:cubicBezTo>
                <a:cubicBezTo>
                  <a:pt x="579" y="12198"/>
                  <a:pt x="585" y="12226"/>
                  <a:pt x="585" y="12238"/>
                </a:cubicBezTo>
                <a:cubicBezTo>
                  <a:pt x="596" y="12249"/>
                  <a:pt x="602" y="12260"/>
                  <a:pt x="613" y="12272"/>
                </a:cubicBezTo>
                <a:cubicBezTo>
                  <a:pt x="602" y="12272"/>
                  <a:pt x="574" y="12278"/>
                  <a:pt x="557" y="12278"/>
                </a:cubicBezTo>
                <a:cubicBezTo>
                  <a:pt x="568" y="12312"/>
                  <a:pt x="574" y="12351"/>
                  <a:pt x="608" y="12368"/>
                </a:cubicBezTo>
                <a:cubicBezTo>
                  <a:pt x="619" y="12408"/>
                  <a:pt x="625" y="12448"/>
                  <a:pt x="625" y="12493"/>
                </a:cubicBezTo>
                <a:cubicBezTo>
                  <a:pt x="636" y="12499"/>
                  <a:pt x="647" y="12510"/>
                  <a:pt x="653" y="12521"/>
                </a:cubicBezTo>
                <a:cubicBezTo>
                  <a:pt x="659" y="12567"/>
                  <a:pt x="670" y="12612"/>
                  <a:pt x="693" y="12658"/>
                </a:cubicBezTo>
                <a:cubicBezTo>
                  <a:pt x="681" y="12652"/>
                  <a:pt x="659" y="12635"/>
                  <a:pt x="647" y="12629"/>
                </a:cubicBezTo>
                <a:lnTo>
                  <a:pt x="647" y="12629"/>
                </a:lnTo>
                <a:cubicBezTo>
                  <a:pt x="687" y="12663"/>
                  <a:pt x="704" y="12720"/>
                  <a:pt x="744" y="12748"/>
                </a:cubicBezTo>
                <a:cubicBezTo>
                  <a:pt x="732" y="12703"/>
                  <a:pt x="721" y="12663"/>
                  <a:pt x="715" y="12618"/>
                </a:cubicBezTo>
                <a:lnTo>
                  <a:pt x="715" y="12618"/>
                </a:lnTo>
                <a:cubicBezTo>
                  <a:pt x="783" y="12748"/>
                  <a:pt x="835" y="12890"/>
                  <a:pt x="874" y="13038"/>
                </a:cubicBezTo>
                <a:cubicBezTo>
                  <a:pt x="863" y="13009"/>
                  <a:pt x="852" y="12987"/>
                  <a:pt x="835" y="12964"/>
                </a:cubicBezTo>
                <a:cubicBezTo>
                  <a:pt x="818" y="12987"/>
                  <a:pt x="823" y="13015"/>
                  <a:pt x="823" y="13043"/>
                </a:cubicBezTo>
                <a:cubicBezTo>
                  <a:pt x="846" y="13066"/>
                  <a:pt x="863" y="13089"/>
                  <a:pt x="880" y="13112"/>
                </a:cubicBezTo>
                <a:cubicBezTo>
                  <a:pt x="874" y="13117"/>
                  <a:pt x="863" y="13129"/>
                  <a:pt x="857" y="13134"/>
                </a:cubicBezTo>
                <a:cubicBezTo>
                  <a:pt x="890" y="13140"/>
                  <a:pt x="956" y="13248"/>
                  <a:pt x="901" y="13248"/>
                </a:cubicBezTo>
                <a:cubicBezTo>
                  <a:pt x="900" y="13248"/>
                  <a:pt x="898" y="13248"/>
                  <a:pt x="897" y="13248"/>
                </a:cubicBezTo>
                <a:cubicBezTo>
                  <a:pt x="812" y="13134"/>
                  <a:pt x="789" y="12981"/>
                  <a:pt x="698" y="12873"/>
                </a:cubicBezTo>
                <a:cubicBezTo>
                  <a:pt x="704" y="12868"/>
                  <a:pt x="710" y="12856"/>
                  <a:pt x="710" y="12851"/>
                </a:cubicBezTo>
                <a:cubicBezTo>
                  <a:pt x="670" y="12771"/>
                  <a:pt x="653" y="12686"/>
                  <a:pt x="625" y="12607"/>
                </a:cubicBezTo>
                <a:cubicBezTo>
                  <a:pt x="608" y="12612"/>
                  <a:pt x="574" y="12618"/>
                  <a:pt x="557" y="12618"/>
                </a:cubicBezTo>
                <a:cubicBezTo>
                  <a:pt x="568" y="12663"/>
                  <a:pt x="591" y="12709"/>
                  <a:pt x="642" y="12720"/>
                </a:cubicBezTo>
                <a:cubicBezTo>
                  <a:pt x="647" y="12737"/>
                  <a:pt x="647" y="12760"/>
                  <a:pt x="647" y="12777"/>
                </a:cubicBezTo>
                <a:cubicBezTo>
                  <a:pt x="630" y="12817"/>
                  <a:pt x="676" y="12851"/>
                  <a:pt x="687" y="12890"/>
                </a:cubicBezTo>
                <a:lnTo>
                  <a:pt x="647" y="12896"/>
                </a:lnTo>
                <a:cubicBezTo>
                  <a:pt x="659" y="12896"/>
                  <a:pt x="676" y="12902"/>
                  <a:pt x="687" y="12902"/>
                </a:cubicBezTo>
                <a:cubicBezTo>
                  <a:pt x="681" y="12924"/>
                  <a:pt x="676" y="12958"/>
                  <a:pt x="670" y="12981"/>
                </a:cubicBezTo>
                <a:cubicBezTo>
                  <a:pt x="687" y="12987"/>
                  <a:pt x="704" y="12998"/>
                  <a:pt x="727" y="13004"/>
                </a:cubicBezTo>
                <a:cubicBezTo>
                  <a:pt x="715" y="13015"/>
                  <a:pt x="704" y="13038"/>
                  <a:pt x="698" y="13049"/>
                </a:cubicBezTo>
                <a:cubicBezTo>
                  <a:pt x="704" y="13043"/>
                  <a:pt x="721" y="13038"/>
                  <a:pt x="727" y="13032"/>
                </a:cubicBezTo>
                <a:cubicBezTo>
                  <a:pt x="732" y="13066"/>
                  <a:pt x="755" y="13100"/>
                  <a:pt x="732" y="13134"/>
                </a:cubicBezTo>
                <a:cubicBezTo>
                  <a:pt x="738" y="13129"/>
                  <a:pt x="749" y="13123"/>
                  <a:pt x="755" y="13117"/>
                </a:cubicBezTo>
                <a:cubicBezTo>
                  <a:pt x="789" y="13214"/>
                  <a:pt x="846" y="13299"/>
                  <a:pt x="886" y="13390"/>
                </a:cubicBezTo>
                <a:lnTo>
                  <a:pt x="852" y="13384"/>
                </a:lnTo>
                <a:lnTo>
                  <a:pt x="852" y="13384"/>
                </a:lnTo>
                <a:cubicBezTo>
                  <a:pt x="908" y="13401"/>
                  <a:pt x="959" y="13492"/>
                  <a:pt x="937" y="13548"/>
                </a:cubicBezTo>
                <a:cubicBezTo>
                  <a:pt x="931" y="13577"/>
                  <a:pt x="971" y="13577"/>
                  <a:pt x="982" y="13588"/>
                </a:cubicBezTo>
                <a:cubicBezTo>
                  <a:pt x="994" y="13614"/>
                  <a:pt x="1006" y="13636"/>
                  <a:pt x="1022" y="13656"/>
                </a:cubicBezTo>
                <a:lnTo>
                  <a:pt x="1022" y="13656"/>
                </a:lnTo>
                <a:cubicBezTo>
                  <a:pt x="1022" y="13599"/>
                  <a:pt x="1062" y="13571"/>
                  <a:pt x="1101" y="13537"/>
                </a:cubicBezTo>
                <a:cubicBezTo>
                  <a:pt x="1090" y="13497"/>
                  <a:pt x="1073" y="13452"/>
                  <a:pt x="1056" y="13412"/>
                </a:cubicBezTo>
                <a:lnTo>
                  <a:pt x="1056" y="13412"/>
                </a:lnTo>
                <a:cubicBezTo>
                  <a:pt x="1175" y="13611"/>
                  <a:pt x="1294" y="13821"/>
                  <a:pt x="1408" y="14031"/>
                </a:cubicBezTo>
                <a:cubicBezTo>
                  <a:pt x="1396" y="14025"/>
                  <a:pt x="1374" y="14025"/>
                  <a:pt x="1362" y="14019"/>
                </a:cubicBezTo>
                <a:lnTo>
                  <a:pt x="1362" y="14019"/>
                </a:lnTo>
                <a:cubicBezTo>
                  <a:pt x="1362" y="14025"/>
                  <a:pt x="1368" y="14036"/>
                  <a:pt x="1368" y="14036"/>
                </a:cubicBezTo>
                <a:cubicBezTo>
                  <a:pt x="1375" y="14036"/>
                  <a:pt x="1381" y="14035"/>
                  <a:pt x="1387" y="14035"/>
                </a:cubicBezTo>
                <a:cubicBezTo>
                  <a:pt x="1421" y="14035"/>
                  <a:pt x="1441" y="14050"/>
                  <a:pt x="1436" y="14093"/>
                </a:cubicBezTo>
                <a:cubicBezTo>
                  <a:pt x="1425" y="14087"/>
                  <a:pt x="1396" y="14076"/>
                  <a:pt x="1385" y="14065"/>
                </a:cubicBezTo>
                <a:lnTo>
                  <a:pt x="1385" y="14065"/>
                </a:lnTo>
                <a:cubicBezTo>
                  <a:pt x="1396" y="14076"/>
                  <a:pt x="1402" y="14093"/>
                  <a:pt x="1413" y="14104"/>
                </a:cubicBezTo>
                <a:cubicBezTo>
                  <a:pt x="1425" y="14099"/>
                  <a:pt x="1442" y="14099"/>
                  <a:pt x="1453" y="14099"/>
                </a:cubicBezTo>
                <a:cubicBezTo>
                  <a:pt x="1493" y="14156"/>
                  <a:pt x="1527" y="14224"/>
                  <a:pt x="1561" y="14286"/>
                </a:cubicBezTo>
                <a:cubicBezTo>
                  <a:pt x="1601" y="14365"/>
                  <a:pt x="1708" y="14434"/>
                  <a:pt x="1680" y="14530"/>
                </a:cubicBezTo>
                <a:cubicBezTo>
                  <a:pt x="1697" y="14570"/>
                  <a:pt x="1714" y="14609"/>
                  <a:pt x="1731" y="14649"/>
                </a:cubicBezTo>
                <a:cubicBezTo>
                  <a:pt x="1737" y="14655"/>
                  <a:pt x="1754" y="14661"/>
                  <a:pt x="1759" y="14666"/>
                </a:cubicBezTo>
                <a:cubicBezTo>
                  <a:pt x="1764" y="14694"/>
                  <a:pt x="1780" y="14715"/>
                  <a:pt x="1808" y="14715"/>
                </a:cubicBezTo>
                <a:cubicBezTo>
                  <a:pt x="1814" y="14715"/>
                  <a:pt x="1820" y="14714"/>
                  <a:pt x="1827" y="14712"/>
                </a:cubicBezTo>
                <a:cubicBezTo>
                  <a:pt x="1816" y="14689"/>
                  <a:pt x="1799" y="14672"/>
                  <a:pt x="1788" y="14649"/>
                </a:cubicBezTo>
                <a:lnTo>
                  <a:pt x="1788" y="14649"/>
                </a:lnTo>
                <a:cubicBezTo>
                  <a:pt x="1816" y="14672"/>
                  <a:pt x="1839" y="14700"/>
                  <a:pt x="1862" y="14729"/>
                </a:cubicBezTo>
                <a:cubicBezTo>
                  <a:pt x="1850" y="14734"/>
                  <a:pt x="1827" y="14740"/>
                  <a:pt x="1816" y="14746"/>
                </a:cubicBezTo>
                <a:cubicBezTo>
                  <a:pt x="1833" y="14757"/>
                  <a:pt x="1850" y="14768"/>
                  <a:pt x="1867" y="14785"/>
                </a:cubicBezTo>
                <a:cubicBezTo>
                  <a:pt x="1844" y="14791"/>
                  <a:pt x="1822" y="14802"/>
                  <a:pt x="1805" y="14814"/>
                </a:cubicBezTo>
                <a:cubicBezTo>
                  <a:pt x="1788" y="14791"/>
                  <a:pt x="1776" y="14774"/>
                  <a:pt x="1759" y="14757"/>
                </a:cubicBezTo>
                <a:lnTo>
                  <a:pt x="1759" y="14734"/>
                </a:lnTo>
                <a:cubicBezTo>
                  <a:pt x="1725" y="14689"/>
                  <a:pt x="1686" y="14649"/>
                  <a:pt x="1640" y="14615"/>
                </a:cubicBezTo>
                <a:cubicBezTo>
                  <a:pt x="1640" y="14598"/>
                  <a:pt x="1640" y="14570"/>
                  <a:pt x="1640" y="14558"/>
                </a:cubicBezTo>
                <a:cubicBezTo>
                  <a:pt x="1629" y="14564"/>
                  <a:pt x="1606" y="14570"/>
                  <a:pt x="1595" y="14575"/>
                </a:cubicBezTo>
                <a:cubicBezTo>
                  <a:pt x="1612" y="14672"/>
                  <a:pt x="1691" y="14740"/>
                  <a:pt x="1742" y="14825"/>
                </a:cubicBezTo>
                <a:lnTo>
                  <a:pt x="1720" y="14834"/>
                </a:lnTo>
                <a:lnTo>
                  <a:pt x="1720" y="14834"/>
                </a:lnTo>
                <a:cubicBezTo>
                  <a:pt x="1730" y="14831"/>
                  <a:pt x="1743" y="14831"/>
                  <a:pt x="1748" y="14831"/>
                </a:cubicBezTo>
                <a:cubicBezTo>
                  <a:pt x="1771" y="14876"/>
                  <a:pt x="1805" y="14916"/>
                  <a:pt x="1844" y="14944"/>
                </a:cubicBezTo>
                <a:cubicBezTo>
                  <a:pt x="1856" y="14984"/>
                  <a:pt x="1873" y="15012"/>
                  <a:pt x="1918" y="15012"/>
                </a:cubicBezTo>
                <a:cubicBezTo>
                  <a:pt x="1913" y="15018"/>
                  <a:pt x="1896" y="15035"/>
                  <a:pt x="1890" y="15041"/>
                </a:cubicBezTo>
                <a:cubicBezTo>
                  <a:pt x="1901" y="15035"/>
                  <a:pt x="1924" y="15029"/>
                  <a:pt x="1935" y="15024"/>
                </a:cubicBezTo>
                <a:cubicBezTo>
                  <a:pt x="1941" y="15041"/>
                  <a:pt x="1941" y="15069"/>
                  <a:pt x="1941" y="15086"/>
                </a:cubicBezTo>
                <a:cubicBezTo>
                  <a:pt x="1947" y="15086"/>
                  <a:pt x="1958" y="15080"/>
                  <a:pt x="1964" y="15080"/>
                </a:cubicBezTo>
                <a:cubicBezTo>
                  <a:pt x="1947" y="15024"/>
                  <a:pt x="1930" y="14956"/>
                  <a:pt x="1862" y="14944"/>
                </a:cubicBezTo>
                <a:lnTo>
                  <a:pt x="1862" y="14893"/>
                </a:lnTo>
                <a:cubicBezTo>
                  <a:pt x="1844" y="14865"/>
                  <a:pt x="1822" y="14842"/>
                  <a:pt x="1799" y="14819"/>
                </a:cubicBezTo>
                <a:cubicBezTo>
                  <a:pt x="1822" y="14814"/>
                  <a:pt x="1856" y="14808"/>
                  <a:pt x="1879" y="14802"/>
                </a:cubicBezTo>
                <a:cubicBezTo>
                  <a:pt x="1879" y="14814"/>
                  <a:pt x="1879" y="14836"/>
                  <a:pt x="1879" y="14848"/>
                </a:cubicBezTo>
                <a:cubicBezTo>
                  <a:pt x="1896" y="14842"/>
                  <a:pt x="1913" y="14836"/>
                  <a:pt x="1924" y="14825"/>
                </a:cubicBezTo>
                <a:cubicBezTo>
                  <a:pt x="1930" y="14831"/>
                  <a:pt x="1947" y="14842"/>
                  <a:pt x="1952" y="14848"/>
                </a:cubicBezTo>
                <a:cubicBezTo>
                  <a:pt x="1941" y="14853"/>
                  <a:pt x="1913" y="14865"/>
                  <a:pt x="1901" y="14876"/>
                </a:cubicBezTo>
                <a:cubicBezTo>
                  <a:pt x="1918" y="14876"/>
                  <a:pt x="1947" y="14882"/>
                  <a:pt x="1964" y="14882"/>
                </a:cubicBezTo>
                <a:cubicBezTo>
                  <a:pt x="1975" y="14893"/>
                  <a:pt x="1986" y="14904"/>
                  <a:pt x="1998" y="14916"/>
                </a:cubicBezTo>
                <a:cubicBezTo>
                  <a:pt x="1981" y="14910"/>
                  <a:pt x="1964" y="14893"/>
                  <a:pt x="1941" y="14893"/>
                </a:cubicBezTo>
                <a:cubicBezTo>
                  <a:pt x="1930" y="14950"/>
                  <a:pt x="2015" y="14927"/>
                  <a:pt x="2043" y="14961"/>
                </a:cubicBezTo>
                <a:cubicBezTo>
                  <a:pt x="2049" y="14978"/>
                  <a:pt x="2066" y="15018"/>
                  <a:pt x="2077" y="15041"/>
                </a:cubicBezTo>
                <a:cubicBezTo>
                  <a:pt x="2060" y="15035"/>
                  <a:pt x="2032" y="15029"/>
                  <a:pt x="2020" y="15029"/>
                </a:cubicBezTo>
                <a:cubicBezTo>
                  <a:pt x="2049" y="15041"/>
                  <a:pt x="2071" y="15069"/>
                  <a:pt x="2088" y="15097"/>
                </a:cubicBezTo>
                <a:cubicBezTo>
                  <a:pt x="2088" y="15086"/>
                  <a:pt x="2083" y="15052"/>
                  <a:pt x="2077" y="15041"/>
                </a:cubicBezTo>
                <a:lnTo>
                  <a:pt x="2077" y="15041"/>
                </a:lnTo>
                <a:cubicBezTo>
                  <a:pt x="2134" y="15052"/>
                  <a:pt x="2128" y="15092"/>
                  <a:pt x="2111" y="15131"/>
                </a:cubicBezTo>
                <a:cubicBezTo>
                  <a:pt x="2123" y="15131"/>
                  <a:pt x="2145" y="15126"/>
                  <a:pt x="2157" y="15126"/>
                </a:cubicBezTo>
                <a:cubicBezTo>
                  <a:pt x="2185" y="15148"/>
                  <a:pt x="2202" y="15165"/>
                  <a:pt x="2225" y="15188"/>
                </a:cubicBezTo>
                <a:cubicBezTo>
                  <a:pt x="2242" y="15217"/>
                  <a:pt x="2264" y="15239"/>
                  <a:pt x="2281" y="15268"/>
                </a:cubicBezTo>
                <a:cubicBezTo>
                  <a:pt x="2259" y="15268"/>
                  <a:pt x="2242" y="15262"/>
                  <a:pt x="2219" y="15262"/>
                </a:cubicBezTo>
                <a:cubicBezTo>
                  <a:pt x="2242" y="15279"/>
                  <a:pt x="2264" y="15285"/>
                  <a:pt x="2293" y="15285"/>
                </a:cubicBezTo>
                <a:cubicBezTo>
                  <a:pt x="2298" y="15290"/>
                  <a:pt x="2304" y="15296"/>
                  <a:pt x="2310" y="15307"/>
                </a:cubicBezTo>
                <a:cubicBezTo>
                  <a:pt x="2304" y="15319"/>
                  <a:pt x="2298" y="15330"/>
                  <a:pt x="2298" y="15341"/>
                </a:cubicBezTo>
                <a:cubicBezTo>
                  <a:pt x="2304" y="15336"/>
                  <a:pt x="2310" y="15324"/>
                  <a:pt x="2315" y="15319"/>
                </a:cubicBezTo>
                <a:cubicBezTo>
                  <a:pt x="2327" y="15341"/>
                  <a:pt x="2338" y="15358"/>
                  <a:pt x="2349" y="15375"/>
                </a:cubicBezTo>
                <a:cubicBezTo>
                  <a:pt x="2355" y="15364"/>
                  <a:pt x="2361" y="15353"/>
                  <a:pt x="2366" y="15336"/>
                </a:cubicBezTo>
                <a:cubicBezTo>
                  <a:pt x="2383" y="15358"/>
                  <a:pt x="2406" y="15375"/>
                  <a:pt x="2429" y="15392"/>
                </a:cubicBezTo>
                <a:cubicBezTo>
                  <a:pt x="2418" y="15398"/>
                  <a:pt x="2401" y="15404"/>
                  <a:pt x="2389" y="15409"/>
                </a:cubicBezTo>
                <a:cubicBezTo>
                  <a:pt x="2395" y="15421"/>
                  <a:pt x="2406" y="15438"/>
                  <a:pt x="2418" y="15443"/>
                </a:cubicBezTo>
                <a:cubicBezTo>
                  <a:pt x="2422" y="15421"/>
                  <a:pt x="2430" y="15414"/>
                  <a:pt x="2441" y="15414"/>
                </a:cubicBezTo>
                <a:cubicBezTo>
                  <a:pt x="2461" y="15414"/>
                  <a:pt x="2488" y="15440"/>
                  <a:pt x="2503" y="15455"/>
                </a:cubicBezTo>
                <a:cubicBezTo>
                  <a:pt x="2554" y="15506"/>
                  <a:pt x="2616" y="15551"/>
                  <a:pt x="2673" y="15597"/>
                </a:cubicBezTo>
                <a:cubicBezTo>
                  <a:pt x="2667" y="15614"/>
                  <a:pt x="2662" y="15625"/>
                  <a:pt x="2679" y="15642"/>
                </a:cubicBezTo>
                <a:cubicBezTo>
                  <a:pt x="2684" y="15636"/>
                  <a:pt x="2690" y="15625"/>
                  <a:pt x="2696" y="15614"/>
                </a:cubicBezTo>
                <a:cubicBezTo>
                  <a:pt x="2713" y="15625"/>
                  <a:pt x="2730" y="15636"/>
                  <a:pt x="2741" y="15648"/>
                </a:cubicBezTo>
                <a:cubicBezTo>
                  <a:pt x="2769" y="15676"/>
                  <a:pt x="2798" y="15704"/>
                  <a:pt x="2826" y="15733"/>
                </a:cubicBezTo>
                <a:cubicBezTo>
                  <a:pt x="2809" y="15733"/>
                  <a:pt x="2798" y="15733"/>
                  <a:pt x="2798" y="15750"/>
                </a:cubicBezTo>
                <a:cubicBezTo>
                  <a:pt x="2798" y="15756"/>
                  <a:pt x="2809" y="15761"/>
                  <a:pt x="2820" y="15767"/>
                </a:cubicBezTo>
                <a:cubicBezTo>
                  <a:pt x="2809" y="15778"/>
                  <a:pt x="2803" y="15784"/>
                  <a:pt x="2798" y="15795"/>
                </a:cubicBezTo>
                <a:cubicBezTo>
                  <a:pt x="2809" y="15795"/>
                  <a:pt x="2837" y="15807"/>
                  <a:pt x="2849" y="15807"/>
                </a:cubicBezTo>
                <a:cubicBezTo>
                  <a:pt x="2849" y="15801"/>
                  <a:pt x="2849" y="15778"/>
                  <a:pt x="2854" y="15767"/>
                </a:cubicBezTo>
                <a:cubicBezTo>
                  <a:pt x="2871" y="15784"/>
                  <a:pt x="2894" y="15807"/>
                  <a:pt x="2917" y="15824"/>
                </a:cubicBezTo>
                <a:cubicBezTo>
                  <a:pt x="2911" y="15841"/>
                  <a:pt x="2905" y="15858"/>
                  <a:pt x="2894" y="15875"/>
                </a:cubicBezTo>
                <a:cubicBezTo>
                  <a:pt x="2928" y="15903"/>
                  <a:pt x="2957" y="15937"/>
                  <a:pt x="2996" y="15960"/>
                </a:cubicBezTo>
                <a:cubicBezTo>
                  <a:pt x="2974" y="15926"/>
                  <a:pt x="2945" y="15897"/>
                  <a:pt x="2928" y="15863"/>
                </a:cubicBezTo>
                <a:lnTo>
                  <a:pt x="2928" y="15863"/>
                </a:lnTo>
                <a:cubicBezTo>
                  <a:pt x="2979" y="15886"/>
                  <a:pt x="3008" y="15931"/>
                  <a:pt x="3042" y="15971"/>
                </a:cubicBezTo>
                <a:cubicBezTo>
                  <a:pt x="3036" y="15983"/>
                  <a:pt x="3030" y="15994"/>
                  <a:pt x="3025" y="16000"/>
                </a:cubicBezTo>
                <a:lnTo>
                  <a:pt x="3076" y="16051"/>
                </a:lnTo>
                <a:cubicBezTo>
                  <a:pt x="3070" y="16028"/>
                  <a:pt x="3059" y="16000"/>
                  <a:pt x="3047" y="15977"/>
                </a:cubicBezTo>
                <a:lnTo>
                  <a:pt x="3047" y="15977"/>
                </a:lnTo>
                <a:cubicBezTo>
                  <a:pt x="3127" y="16045"/>
                  <a:pt x="3201" y="16119"/>
                  <a:pt x="3280" y="16192"/>
                </a:cubicBezTo>
                <a:cubicBezTo>
                  <a:pt x="3269" y="16192"/>
                  <a:pt x="3246" y="16187"/>
                  <a:pt x="3235" y="16187"/>
                </a:cubicBezTo>
                <a:cubicBezTo>
                  <a:pt x="3240" y="16204"/>
                  <a:pt x="3246" y="16221"/>
                  <a:pt x="3252" y="16238"/>
                </a:cubicBezTo>
                <a:cubicBezTo>
                  <a:pt x="3297" y="16266"/>
                  <a:pt x="3365" y="16255"/>
                  <a:pt x="3399" y="16300"/>
                </a:cubicBezTo>
                <a:cubicBezTo>
                  <a:pt x="3371" y="16295"/>
                  <a:pt x="3342" y="16289"/>
                  <a:pt x="3314" y="16278"/>
                </a:cubicBezTo>
                <a:lnTo>
                  <a:pt x="3314" y="16278"/>
                </a:lnTo>
                <a:cubicBezTo>
                  <a:pt x="3376" y="16334"/>
                  <a:pt x="3427" y="16408"/>
                  <a:pt x="3513" y="16425"/>
                </a:cubicBezTo>
                <a:lnTo>
                  <a:pt x="3501" y="16442"/>
                </a:lnTo>
                <a:cubicBezTo>
                  <a:pt x="3507" y="16442"/>
                  <a:pt x="3524" y="16448"/>
                  <a:pt x="3530" y="16448"/>
                </a:cubicBezTo>
                <a:lnTo>
                  <a:pt x="3524" y="16476"/>
                </a:lnTo>
                <a:lnTo>
                  <a:pt x="3535" y="16476"/>
                </a:lnTo>
                <a:cubicBezTo>
                  <a:pt x="3535" y="16465"/>
                  <a:pt x="3535" y="16442"/>
                  <a:pt x="3535" y="16425"/>
                </a:cubicBezTo>
                <a:cubicBezTo>
                  <a:pt x="3547" y="16436"/>
                  <a:pt x="3569" y="16465"/>
                  <a:pt x="3581" y="16476"/>
                </a:cubicBezTo>
                <a:cubicBezTo>
                  <a:pt x="3569" y="16482"/>
                  <a:pt x="3558" y="16493"/>
                  <a:pt x="3552" y="16504"/>
                </a:cubicBezTo>
                <a:cubicBezTo>
                  <a:pt x="3564" y="16504"/>
                  <a:pt x="3581" y="16510"/>
                  <a:pt x="3592" y="16510"/>
                </a:cubicBezTo>
                <a:cubicBezTo>
                  <a:pt x="3592" y="16504"/>
                  <a:pt x="3592" y="16487"/>
                  <a:pt x="3592" y="16482"/>
                </a:cubicBezTo>
                <a:cubicBezTo>
                  <a:pt x="3654" y="16504"/>
                  <a:pt x="3700" y="16561"/>
                  <a:pt x="3751" y="16601"/>
                </a:cubicBezTo>
                <a:cubicBezTo>
                  <a:pt x="3745" y="16607"/>
                  <a:pt x="3728" y="16618"/>
                  <a:pt x="3723" y="16629"/>
                </a:cubicBezTo>
                <a:cubicBezTo>
                  <a:pt x="3734" y="16618"/>
                  <a:pt x="3745" y="16612"/>
                  <a:pt x="3762" y="16601"/>
                </a:cubicBezTo>
                <a:cubicBezTo>
                  <a:pt x="3785" y="16629"/>
                  <a:pt x="3813" y="16652"/>
                  <a:pt x="3847" y="16675"/>
                </a:cubicBezTo>
                <a:cubicBezTo>
                  <a:pt x="3820" y="16665"/>
                  <a:pt x="3796" y="16656"/>
                  <a:pt x="3769" y="16656"/>
                </a:cubicBezTo>
                <a:cubicBezTo>
                  <a:pt x="3763" y="16656"/>
                  <a:pt x="3757" y="16657"/>
                  <a:pt x="3751" y="16658"/>
                </a:cubicBezTo>
                <a:cubicBezTo>
                  <a:pt x="3779" y="16669"/>
                  <a:pt x="3796" y="16686"/>
                  <a:pt x="3791" y="16714"/>
                </a:cubicBezTo>
                <a:cubicBezTo>
                  <a:pt x="3796" y="16714"/>
                  <a:pt x="3808" y="16703"/>
                  <a:pt x="3813" y="16697"/>
                </a:cubicBezTo>
                <a:cubicBezTo>
                  <a:pt x="3876" y="16771"/>
                  <a:pt x="3961" y="16822"/>
                  <a:pt x="4035" y="16879"/>
                </a:cubicBezTo>
                <a:cubicBezTo>
                  <a:pt x="4040" y="16868"/>
                  <a:pt x="4046" y="16845"/>
                  <a:pt x="4046" y="16828"/>
                </a:cubicBezTo>
                <a:cubicBezTo>
                  <a:pt x="4125" y="16873"/>
                  <a:pt x="4193" y="16924"/>
                  <a:pt x="4262" y="16981"/>
                </a:cubicBezTo>
                <a:cubicBezTo>
                  <a:pt x="4210" y="16975"/>
                  <a:pt x="4171" y="16947"/>
                  <a:pt x="4131" y="16913"/>
                </a:cubicBezTo>
                <a:lnTo>
                  <a:pt x="4131" y="16913"/>
                </a:lnTo>
                <a:cubicBezTo>
                  <a:pt x="4114" y="16992"/>
                  <a:pt x="4420" y="17089"/>
                  <a:pt x="4466" y="17191"/>
                </a:cubicBezTo>
                <a:cubicBezTo>
                  <a:pt x="4443" y="17202"/>
                  <a:pt x="4426" y="17214"/>
                  <a:pt x="4403" y="17231"/>
                </a:cubicBezTo>
                <a:cubicBezTo>
                  <a:pt x="4409" y="17219"/>
                  <a:pt x="4415" y="17208"/>
                  <a:pt x="4415" y="17197"/>
                </a:cubicBezTo>
                <a:cubicBezTo>
                  <a:pt x="4392" y="17185"/>
                  <a:pt x="4381" y="17163"/>
                  <a:pt x="4386" y="17134"/>
                </a:cubicBezTo>
                <a:lnTo>
                  <a:pt x="4318" y="17134"/>
                </a:lnTo>
                <a:lnTo>
                  <a:pt x="4341" y="17100"/>
                </a:lnTo>
                <a:lnTo>
                  <a:pt x="4307" y="17117"/>
                </a:lnTo>
                <a:cubicBezTo>
                  <a:pt x="4250" y="17080"/>
                  <a:pt x="4186" y="17038"/>
                  <a:pt x="4114" y="17038"/>
                </a:cubicBezTo>
                <a:cubicBezTo>
                  <a:pt x="4099" y="17038"/>
                  <a:pt x="4084" y="17040"/>
                  <a:pt x="4069" y="17044"/>
                </a:cubicBezTo>
                <a:cubicBezTo>
                  <a:pt x="4171" y="17095"/>
                  <a:pt x="4256" y="17168"/>
                  <a:pt x="4352" y="17225"/>
                </a:cubicBezTo>
                <a:cubicBezTo>
                  <a:pt x="4358" y="17231"/>
                  <a:pt x="4358" y="17242"/>
                  <a:pt x="4358" y="17248"/>
                </a:cubicBezTo>
                <a:cubicBezTo>
                  <a:pt x="4363" y="17246"/>
                  <a:pt x="4367" y="17246"/>
                  <a:pt x="4372" y="17246"/>
                </a:cubicBezTo>
                <a:cubicBezTo>
                  <a:pt x="4404" y="17246"/>
                  <a:pt x="4428" y="17280"/>
                  <a:pt x="4443" y="17304"/>
                </a:cubicBezTo>
                <a:cubicBezTo>
                  <a:pt x="4511" y="17304"/>
                  <a:pt x="4562" y="17361"/>
                  <a:pt x="4619" y="17395"/>
                </a:cubicBezTo>
                <a:lnTo>
                  <a:pt x="4613" y="17418"/>
                </a:lnTo>
                <a:lnTo>
                  <a:pt x="4636" y="17401"/>
                </a:lnTo>
                <a:cubicBezTo>
                  <a:pt x="4704" y="17435"/>
                  <a:pt x="4761" y="17480"/>
                  <a:pt x="4835" y="17497"/>
                </a:cubicBezTo>
                <a:cubicBezTo>
                  <a:pt x="4863" y="17503"/>
                  <a:pt x="4869" y="17531"/>
                  <a:pt x="4886" y="17554"/>
                </a:cubicBezTo>
                <a:cubicBezTo>
                  <a:pt x="4903" y="17548"/>
                  <a:pt x="4920" y="17543"/>
                  <a:pt x="4937" y="17543"/>
                </a:cubicBezTo>
                <a:cubicBezTo>
                  <a:pt x="4931" y="17548"/>
                  <a:pt x="4931" y="17565"/>
                  <a:pt x="4925" y="17577"/>
                </a:cubicBezTo>
                <a:cubicBezTo>
                  <a:pt x="5124" y="17651"/>
                  <a:pt x="5277" y="17787"/>
                  <a:pt x="5464" y="17878"/>
                </a:cubicBezTo>
                <a:cubicBezTo>
                  <a:pt x="5469" y="17876"/>
                  <a:pt x="5474" y="17876"/>
                  <a:pt x="5478" y="17876"/>
                </a:cubicBezTo>
                <a:cubicBezTo>
                  <a:pt x="5511" y="17876"/>
                  <a:pt x="5536" y="17909"/>
                  <a:pt x="5561" y="17929"/>
                </a:cubicBezTo>
                <a:cubicBezTo>
                  <a:pt x="5606" y="17946"/>
                  <a:pt x="5652" y="17963"/>
                  <a:pt x="5697" y="17985"/>
                </a:cubicBezTo>
                <a:cubicBezTo>
                  <a:pt x="5703" y="17985"/>
                  <a:pt x="5720" y="17985"/>
                  <a:pt x="5731" y="17980"/>
                </a:cubicBezTo>
                <a:cubicBezTo>
                  <a:pt x="5748" y="17997"/>
                  <a:pt x="5765" y="18014"/>
                  <a:pt x="5782" y="18031"/>
                </a:cubicBezTo>
                <a:cubicBezTo>
                  <a:pt x="5805" y="18036"/>
                  <a:pt x="5822" y="18042"/>
                  <a:pt x="5845" y="18048"/>
                </a:cubicBezTo>
                <a:cubicBezTo>
                  <a:pt x="5850" y="18053"/>
                  <a:pt x="5856" y="18070"/>
                  <a:pt x="5862" y="18076"/>
                </a:cubicBezTo>
                <a:lnTo>
                  <a:pt x="5867" y="18059"/>
                </a:lnTo>
                <a:cubicBezTo>
                  <a:pt x="5896" y="18076"/>
                  <a:pt x="5930" y="18093"/>
                  <a:pt x="5964" y="18104"/>
                </a:cubicBezTo>
                <a:cubicBezTo>
                  <a:pt x="5964" y="18110"/>
                  <a:pt x="5964" y="18122"/>
                  <a:pt x="5964" y="18127"/>
                </a:cubicBezTo>
                <a:cubicBezTo>
                  <a:pt x="5969" y="18127"/>
                  <a:pt x="5986" y="18122"/>
                  <a:pt x="5998" y="18116"/>
                </a:cubicBezTo>
                <a:cubicBezTo>
                  <a:pt x="6043" y="18167"/>
                  <a:pt x="6128" y="18156"/>
                  <a:pt x="6179" y="18201"/>
                </a:cubicBezTo>
                <a:cubicBezTo>
                  <a:pt x="6183" y="18201"/>
                  <a:pt x="6187" y="18201"/>
                  <a:pt x="6190" y="18201"/>
                </a:cubicBezTo>
                <a:cubicBezTo>
                  <a:pt x="6293" y="18201"/>
                  <a:pt x="6376" y="18275"/>
                  <a:pt x="6474" y="18297"/>
                </a:cubicBezTo>
                <a:cubicBezTo>
                  <a:pt x="6486" y="18292"/>
                  <a:pt x="6497" y="18280"/>
                  <a:pt x="6508" y="18269"/>
                </a:cubicBezTo>
                <a:cubicBezTo>
                  <a:pt x="6508" y="18280"/>
                  <a:pt x="6514" y="18297"/>
                  <a:pt x="6520" y="18309"/>
                </a:cubicBezTo>
                <a:cubicBezTo>
                  <a:pt x="6639" y="18343"/>
                  <a:pt x="6752" y="18422"/>
                  <a:pt x="6877" y="18428"/>
                </a:cubicBezTo>
                <a:cubicBezTo>
                  <a:pt x="6883" y="18422"/>
                  <a:pt x="6889" y="18405"/>
                  <a:pt x="6889" y="18394"/>
                </a:cubicBezTo>
                <a:cubicBezTo>
                  <a:pt x="6832" y="18383"/>
                  <a:pt x="6775" y="18365"/>
                  <a:pt x="6718" y="18354"/>
                </a:cubicBezTo>
                <a:cubicBezTo>
                  <a:pt x="6713" y="18348"/>
                  <a:pt x="6707" y="18331"/>
                  <a:pt x="6701" y="18326"/>
                </a:cubicBezTo>
                <a:cubicBezTo>
                  <a:pt x="6616" y="18320"/>
                  <a:pt x="6531" y="18263"/>
                  <a:pt x="6446" y="18229"/>
                </a:cubicBezTo>
                <a:cubicBezTo>
                  <a:pt x="6440" y="18235"/>
                  <a:pt x="6429" y="18246"/>
                  <a:pt x="6418" y="18252"/>
                </a:cubicBezTo>
                <a:cubicBezTo>
                  <a:pt x="6401" y="18235"/>
                  <a:pt x="6384" y="18218"/>
                  <a:pt x="6367" y="18201"/>
                </a:cubicBezTo>
                <a:cubicBezTo>
                  <a:pt x="6355" y="18207"/>
                  <a:pt x="6327" y="18218"/>
                  <a:pt x="6315" y="18224"/>
                </a:cubicBezTo>
                <a:cubicBezTo>
                  <a:pt x="6315" y="18212"/>
                  <a:pt x="6315" y="18195"/>
                  <a:pt x="6315" y="18184"/>
                </a:cubicBezTo>
                <a:lnTo>
                  <a:pt x="6270" y="18184"/>
                </a:lnTo>
                <a:cubicBezTo>
                  <a:pt x="6270" y="18167"/>
                  <a:pt x="6270" y="18150"/>
                  <a:pt x="6264" y="18127"/>
                </a:cubicBezTo>
                <a:cubicBezTo>
                  <a:pt x="6264" y="18139"/>
                  <a:pt x="6253" y="18156"/>
                  <a:pt x="6253" y="18167"/>
                </a:cubicBezTo>
                <a:cubicBezTo>
                  <a:pt x="6111" y="18099"/>
                  <a:pt x="5975" y="18031"/>
                  <a:pt x="5833" y="17974"/>
                </a:cubicBezTo>
                <a:lnTo>
                  <a:pt x="5896" y="17912"/>
                </a:lnTo>
                <a:lnTo>
                  <a:pt x="5896" y="17912"/>
                </a:lnTo>
                <a:cubicBezTo>
                  <a:pt x="5890" y="17923"/>
                  <a:pt x="5879" y="17940"/>
                  <a:pt x="5879" y="17951"/>
                </a:cubicBezTo>
                <a:cubicBezTo>
                  <a:pt x="5941" y="17985"/>
                  <a:pt x="6015" y="18008"/>
                  <a:pt x="6083" y="18036"/>
                </a:cubicBezTo>
                <a:cubicBezTo>
                  <a:pt x="6083" y="18025"/>
                  <a:pt x="6083" y="18008"/>
                  <a:pt x="6088" y="17997"/>
                </a:cubicBezTo>
                <a:cubicBezTo>
                  <a:pt x="6185" y="18025"/>
                  <a:pt x="6281" y="18059"/>
                  <a:pt x="6372" y="18104"/>
                </a:cubicBezTo>
                <a:cubicBezTo>
                  <a:pt x="6359" y="18112"/>
                  <a:pt x="6347" y="18115"/>
                  <a:pt x="6334" y="18115"/>
                </a:cubicBezTo>
                <a:cubicBezTo>
                  <a:pt x="6318" y="18115"/>
                  <a:pt x="6303" y="18111"/>
                  <a:pt x="6287" y="18104"/>
                </a:cubicBezTo>
                <a:lnTo>
                  <a:pt x="6281" y="18110"/>
                </a:lnTo>
                <a:cubicBezTo>
                  <a:pt x="6304" y="18122"/>
                  <a:pt x="6321" y="18133"/>
                  <a:pt x="6344" y="18144"/>
                </a:cubicBezTo>
                <a:cubicBezTo>
                  <a:pt x="6361" y="18127"/>
                  <a:pt x="6378" y="18110"/>
                  <a:pt x="6395" y="18099"/>
                </a:cubicBezTo>
                <a:lnTo>
                  <a:pt x="6395" y="18099"/>
                </a:lnTo>
                <a:cubicBezTo>
                  <a:pt x="6412" y="18116"/>
                  <a:pt x="6389" y="18139"/>
                  <a:pt x="6384" y="18161"/>
                </a:cubicBezTo>
                <a:cubicBezTo>
                  <a:pt x="6435" y="18167"/>
                  <a:pt x="6474" y="18184"/>
                  <a:pt x="6520" y="18195"/>
                </a:cubicBezTo>
                <a:cubicBezTo>
                  <a:pt x="6503" y="18178"/>
                  <a:pt x="6486" y="18161"/>
                  <a:pt x="6469" y="18144"/>
                </a:cubicBezTo>
                <a:lnTo>
                  <a:pt x="6469" y="18144"/>
                </a:lnTo>
                <a:cubicBezTo>
                  <a:pt x="6520" y="18167"/>
                  <a:pt x="6616" y="18156"/>
                  <a:pt x="6622" y="18229"/>
                </a:cubicBezTo>
                <a:cubicBezTo>
                  <a:pt x="6656" y="18241"/>
                  <a:pt x="6690" y="18252"/>
                  <a:pt x="6718" y="18258"/>
                </a:cubicBezTo>
                <a:cubicBezTo>
                  <a:pt x="6701" y="18252"/>
                  <a:pt x="6684" y="18241"/>
                  <a:pt x="6667" y="18229"/>
                </a:cubicBezTo>
                <a:lnTo>
                  <a:pt x="6673" y="18218"/>
                </a:lnTo>
                <a:cubicBezTo>
                  <a:pt x="6701" y="18229"/>
                  <a:pt x="6730" y="18235"/>
                  <a:pt x="6764" y="18241"/>
                </a:cubicBezTo>
                <a:cubicBezTo>
                  <a:pt x="6758" y="18252"/>
                  <a:pt x="6752" y="18269"/>
                  <a:pt x="6752" y="18280"/>
                </a:cubicBezTo>
                <a:cubicBezTo>
                  <a:pt x="6760" y="18261"/>
                  <a:pt x="6771" y="18254"/>
                  <a:pt x="6783" y="18254"/>
                </a:cubicBezTo>
                <a:cubicBezTo>
                  <a:pt x="6795" y="18254"/>
                  <a:pt x="6809" y="18263"/>
                  <a:pt x="6820" y="18275"/>
                </a:cubicBezTo>
                <a:cubicBezTo>
                  <a:pt x="6815" y="18280"/>
                  <a:pt x="6803" y="18297"/>
                  <a:pt x="6792" y="18303"/>
                </a:cubicBezTo>
                <a:cubicBezTo>
                  <a:pt x="6889" y="18320"/>
                  <a:pt x="6974" y="18354"/>
                  <a:pt x="7064" y="18383"/>
                </a:cubicBezTo>
                <a:cubicBezTo>
                  <a:pt x="7053" y="18377"/>
                  <a:pt x="7030" y="18365"/>
                  <a:pt x="7019" y="18360"/>
                </a:cubicBezTo>
                <a:lnTo>
                  <a:pt x="7025" y="18326"/>
                </a:lnTo>
                <a:cubicBezTo>
                  <a:pt x="7059" y="18337"/>
                  <a:pt x="7093" y="18348"/>
                  <a:pt x="7121" y="18354"/>
                </a:cubicBezTo>
                <a:cubicBezTo>
                  <a:pt x="7115" y="18365"/>
                  <a:pt x="7110" y="18383"/>
                  <a:pt x="7104" y="18388"/>
                </a:cubicBezTo>
                <a:cubicBezTo>
                  <a:pt x="7206" y="18428"/>
                  <a:pt x="7320" y="18462"/>
                  <a:pt x="7433" y="18479"/>
                </a:cubicBezTo>
                <a:cubicBezTo>
                  <a:pt x="7382" y="18451"/>
                  <a:pt x="7314" y="18445"/>
                  <a:pt x="7263" y="18411"/>
                </a:cubicBezTo>
                <a:lnTo>
                  <a:pt x="7263" y="18411"/>
                </a:lnTo>
                <a:cubicBezTo>
                  <a:pt x="7359" y="18417"/>
                  <a:pt x="7445" y="18445"/>
                  <a:pt x="7535" y="18479"/>
                </a:cubicBezTo>
                <a:cubicBezTo>
                  <a:pt x="7535" y="18485"/>
                  <a:pt x="7541" y="18496"/>
                  <a:pt x="7541" y="18502"/>
                </a:cubicBezTo>
                <a:cubicBezTo>
                  <a:pt x="7513" y="18483"/>
                  <a:pt x="7485" y="18465"/>
                  <a:pt x="7455" y="18465"/>
                </a:cubicBezTo>
                <a:cubicBezTo>
                  <a:pt x="7448" y="18465"/>
                  <a:pt x="7440" y="18466"/>
                  <a:pt x="7433" y="18468"/>
                </a:cubicBezTo>
                <a:cubicBezTo>
                  <a:pt x="7450" y="18490"/>
                  <a:pt x="7473" y="18507"/>
                  <a:pt x="7496" y="18530"/>
                </a:cubicBezTo>
                <a:cubicBezTo>
                  <a:pt x="7507" y="18519"/>
                  <a:pt x="7530" y="18507"/>
                  <a:pt x="7547" y="18502"/>
                </a:cubicBezTo>
                <a:cubicBezTo>
                  <a:pt x="7564" y="18524"/>
                  <a:pt x="7598" y="18530"/>
                  <a:pt x="7626" y="18536"/>
                </a:cubicBezTo>
                <a:cubicBezTo>
                  <a:pt x="7615" y="18507"/>
                  <a:pt x="7586" y="18496"/>
                  <a:pt x="7564" y="18479"/>
                </a:cubicBezTo>
                <a:cubicBezTo>
                  <a:pt x="7603" y="18479"/>
                  <a:pt x="7643" y="18490"/>
                  <a:pt x="7683" y="18502"/>
                </a:cubicBezTo>
                <a:cubicBezTo>
                  <a:pt x="7677" y="18513"/>
                  <a:pt x="7671" y="18524"/>
                  <a:pt x="7666" y="18536"/>
                </a:cubicBezTo>
                <a:cubicBezTo>
                  <a:pt x="7694" y="18547"/>
                  <a:pt x="7728" y="18553"/>
                  <a:pt x="7762" y="18564"/>
                </a:cubicBezTo>
                <a:cubicBezTo>
                  <a:pt x="7745" y="18541"/>
                  <a:pt x="7728" y="18524"/>
                  <a:pt x="7717" y="18507"/>
                </a:cubicBezTo>
                <a:lnTo>
                  <a:pt x="7717" y="18507"/>
                </a:lnTo>
                <a:cubicBezTo>
                  <a:pt x="7762" y="18524"/>
                  <a:pt x="7813" y="18541"/>
                  <a:pt x="7864" y="18558"/>
                </a:cubicBezTo>
                <a:lnTo>
                  <a:pt x="7864" y="18615"/>
                </a:lnTo>
                <a:cubicBezTo>
                  <a:pt x="7884" y="18602"/>
                  <a:pt x="7906" y="18598"/>
                  <a:pt x="7928" y="18598"/>
                </a:cubicBezTo>
                <a:cubicBezTo>
                  <a:pt x="7983" y="18598"/>
                  <a:pt x="8043" y="18625"/>
                  <a:pt x="8101" y="18625"/>
                </a:cubicBezTo>
                <a:cubicBezTo>
                  <a:pt x="8113" y="18625"/>
                  <a:pt x="8125" y="18624"/>
                  <a:pt x="8137" y="18621"/>
                </a:cubicBezTo>
                <a:lnTo>
                  <a:pt x="8086" y="18609"/>
                </a:lnTo>
                <a:cubicBezTo>
                  <a:pt x="8086" y="18604"/>
                  <a:pt x="8091" y="18587"/>
                  <a:pt x="8091" y="18581"/>
                </a:cubicBezTo>
                <a:cubicBezTo>
                  <a:pt x="8103" y="18587"/>
                  <a:pt x="8131" y="18598"/>
                  <a:pt x="8142" y="18604"/>
                </a:cubicBezTo>
                <a:lnTo>
                  <a:pt x="8188" y="18592"/>
                </a:lnTo>
                <a:lnTo>
                  <a:pt x="8188" y="18592"/>
                </a:lnTo>
                <a:cubicBezTo>
                  <a:pt x="8182" y="18604"/>
                  <a:pt x="8171" y="18632"/>
                  <a:pt x="8165" y="18644"/>
                </a:cubicBezTo>
                <a:cubicBezTo>
                  <a:pt x="8184" y="18650"/>
                  <a:pt x="8202" y="18654"/>
                  <a:pt x="8221" y="18654"/>
                </a:cubicBezTo>
                <a:cubicBezTo>
                  <a:pt x="8237" y="18654"/>
                  <a:pt x="8252" y="18651"/>
                  <a:pt x="8267" y="18644"/>
                </a:cubicBezTo>
                <a:cubicBezTo>
                  <a:pt x="8307" y="18649"/>
                  <a:pt x="8347" y="18666"/>
                  <a:pt x="8386" y="18683"/>
                </a:cubicBezTo>
                <a:cubicBezTo>
                  <a:pt x="8398" y="18678"/>
                  <a:pt x="8415" y="18672"/>
                  <a:pt x="8420" y="18672"/>
                </a:cubicBezTo>
                <a:cubicBezTo>
                  <a:pt x="8466" y="18689"/>
                  <a:pt x="8511" y="18695"/>
                  <a:pt x="8562" y="18700"/>
                </a:cubicBezTo>
                <a:cubicBezTo>
                  <a:pt x="8551" y="18706"/>
                  <a:pt x="8528" y="18723"/>
                  <a:pt x="8517" y="18729"/>
                </a:cubicBezTo>
                <a:cubicBezTo>
                  <a:pt x="8568" y="18706"/>
                  <a:pt x="8625" y="18717"/>
                  <a:pt x="8670" y="18695"/>
                </a:cubicBezTo>
                <a:cubicBezTo>
                  <a:pt x="8625" y="18683"/>
                  <a:pt x="8579" y="18672"/>
                  <a:pt x="8540" y="18661"/>
                </a:cubicBezTo>
                <a:cubicBezTo>
                  <a:pt x="8625" y="18661"/>
                  <a:pt x="8710" y="18666"/>
                  <a:pt x="8795" y="18678"/>
                </a:cubicBezTo>
                <a:cubicBezTo>
                  <a:pt x="8818" y="18683"/>
                  <a:pt x="8840" y="18683"/>
                  <a:pt x="8857" y="18689"/>
                </a:cubicBezTo>
                <a:cubicBezTo>
                  <a:pt x="8857" y="18689"/>
                  <a:pt x="8857" y="18689"/>
                  <a:pt x="8857" y="18683"/>
                </a:cubicBezTo>
                <a:cubicBezTo>
                  <a:pt x="8903" y="18689"/>
                  <a:pt x="8942" y="18700"/>
                  <a:pt x="8988" y="18706"/>
                </a:cubicBezTo>
                <a:cubicBezTo>
                  <a:pt x="8959" y="18706"/>
                  <a:pt x="8931" y="18706"/>
                  <a:pt x="8903" y="18712"/>
                </a:cubicBezTo>
                <a:cubicBezTo>
                  <a:pt x="8914" y="18740"/>
                  <a:pt x="8942" y="18746"/>
                  <a:pt x="8971" y="18757"/>
                </a:cubicBezTo>
                <a:cubicBezTo>
                  <a:pt x="8993" y="18751"/>
                  <a:pt x="9022" y="18746"/>
                  <a:pt x="9050" y="18740"/>
                </a:cubicBezTo>
                <a:cubicBezTo>
                  <a:pt x="9056" y="18746"/>
                  <a:pt x="9062" y="18763"/>
                  <a:pt x="9062" y="18768"/>
                </a:cubicBezTo>
                <a:cubicBezTo>
                  <a:pt x="9069" y="18755"/>
                  <a:pt x="9103" y="18747"/>
                  <a:pt x="9133" y="18747"/>
                </a:cubicBezTo>
                <a:cubicBezTo>
                  <a:pt x="9168" y="18747"/>
                  <a:pt x="9199" y="18758"/>
                  <a:pt x="9181" y="18785"/>
                </a:cubicBezTo>
                <a:cubicBezTo>
                  <a:pt x="9152" y="18791"/>
                  <a:pt x="9122" y="18794"/>
                  <a:pt x="9092" y="18794"/>
                </a:cubicBezTo>
                <a:cubicBezTo>
                  <a:pt x="9016" y="18794"/>
                  <a:pt x="8939" y="18780"/>
                  <a:pt x="8863" y="18780"/>
                </a:cubicBezTo>
                <a:cubicBezTo>
                  <a:pt x="8829" y="18780"/>
                  <a:pt x="8794" y="18783"/>
                  <a:pt x="8761" y="18791"/>
                </a:cubicBezTo>
                <a:cubicBezTo>
                  <a:pt x="8755" y="18785"/>
                  <a:pt x="8744" y="18774"/>
                  <a:pt x="8744" y="18768"/>
                </a:cubicBezTo>
                <a:cubicBezTo>
                  <a:pt x="8659" y="18768"/>
                  <a:pt x="8574" y="18746"/>
                  <a:pt x="8489" y="18734"/>
                </a:cubicBezTo>
                <a:cubicBezTo>
                  <a:pt x="8483" y="18751"/>
                  <a:pt x="8471" y="18785"/>
                  <a:pt x="8466" y="18802"/>
                </a:cubicBezTo>
                <a:cubicBezTo>
                  <a:pt x="8479" y="18804"/>
                  <a:pt x="8493" y="18805"/>
                  <a:pt x="8506" y="18805"/>
                </a:cubicBezTo>
                <a:cubicBezTo>
                  <a:pt x="8539" y="18805"/>
                  <a:pt x="8572" y="18798"/>
                  <a:pt x="8596" y="18774"/>
                </a:cubicBezTo>
                <a:cubicBezTo>
                  <a:pt x="8613" y="18780"/>
                  <a:pt x="8630" y="18785"/>
                  <a:pt x="8653" y="18791"/>
                </a:cubicBezTo>
                <a:cubicBezTo>
                  <a:pt x="8663" y="18807"/>
                  <a:pt x="8681" y="18810"/>
                  <a:pt x="8700" y="18810"/>
                </a:cubicBezTo>
                <a:cubicBezTo>
                  <a:pt x="8718" y="18810"/>
                  <a:pt x="8737" y="18807"/>
                  <a:pt x="8753" y="18807"/>
                </a:cubicBezTo>
                <a:cubicBezTo>
                  <a:pt x="8758" y="18807"/>
                  <a:pt x="8762" y="18807"/>
                  <a:pt x="8767" y="18808"/>
                </a:cubicBezTo>
                <a:lnTo>
                  <a:pt x="8755" y="18848"/>
                </a:lnTo>
                <a:cubicBezTo>
                  <a:pt x="8761" y="18842"/>
                  <a:pt x="8772" y="18819"/>
                  <a:pt x="8778" y="18814"/>
                </a:cubicBezTo>
                <a:cubicBezTo>
                  <a:pt x="8795" y="18825"/>
                  <a:pt x="8823" y="18848"/>
                  <a:pt x="8840" y="18865"/>
                </a:cubicBezTo>
                <a:cubicBezTo>
                  <a:pt x="8857" y="18853"/>
                  <a:pt x="8874" y="18842"/>
                  <a:pt x="8886" y="18831"/>
                </a:cubicBezTo>
                <a:cubicBezTo>
                  <a:pt x="8897" y="18842"/>
                  <a:pt x="8908" y="18859"/>
                  <a:pt x="8914" y="18870"/>
                </a:cubicBezTo>
                <a:cubicBezTo>
                  <a:pt x="8914" y="18865"/>
                  <a:pt x="8914" y="18848"/>
                  <a:pt x="8914" y="18836"/>
                </a:cubicBezTo>
                <a:cubicBezTo>
                  <a:pt x="8942" y="18848"/>
                  <a:pt x="8982" y="18848"/>
                  <a:pt x="9005" y="18882"/>
                </a:cubicBezTo>
                <a:cubicBezTo>
                  <a:pt x="9005" y="18870"/>
                  <a:pt x="9005" y="18859"/>
                  <a:pt x="8999" y="18848"/>
                </a:cubicBezTo>
                <a:lnTo>
                  <a:pt x="8999" y="18848"/>
                </a:lnTo>
                <a:cubicBezTo>
                  <a:pt x="9050" y="18856"/>
                  <a:pt x="9101" y="18858"/>
                  <a:pt x="9152" y="18858"/>
                </a:cubicBezTo>
                <a:cubicBezTo>
                  <a:pt x="9178" y="18858"/>
                  <a:pt x="9203" y="18857"/>
                  <a:pt x="9229" y="18857"/>
                </a:cubicBezTo>
                <a:cubicBezTo>
                  <a:pt x="9254" y="18857"/>
                  <a:pt x="9280" y="18858"/>
                  <a:pt x="9306" y="18859"/>
                </a:cubicBezTo>
                <a:cubicBezTo>
                  <a:pt x="9300" y="18870"/>
                  <a:pt x="9289" y="18882"/>
                  <a:pt x="9283" y="18893"/>
                </a:cubicBezTo>
                <a:cubicBezTo>
                  <a:pt x="9304" y="18869"/>
                  <a:pt x="9344" y="18856"/>
                  <a:pt x="9383" y="18856"/>
                </a:cubicBezTo>
                <a:cubicBezTo>
                  <a:pt x="9418" y="18856"/>
                  <a:pt x="9451" y="18866"/>
                  <a:pt x="9470" y="18887"/>
                </a:cubicBezTo>
                <a:cubicBezTo>
                  <a:pt x="9474" y="18891"/>
                  <a:pt x="9478" y="18893"/>
                  <a:pt x="9482" y="18893"/>
                </a:cubicBezTo>
                <a:cubicBezTo>
                  <a:pt x="9497" y="18893"/>
                  <a:pt x="9514" y="18875"/>
                  <a:pt x="9527" y="18870"/>
                </a:cubicBezTo>
                <a:cubicBezTo>
                  <a:pt x="9535" y="18871"/>
                  <a:pt x="9543" y="18872"/>
                  <a:pt x="9551" y="18872"/>
                </a:cubicBezTo>
                <a:cubicBezTo>
                  <a:pt x="9607" y="18872"/>
                  <a:pt x="9651" y="18853"/>
                  <a:pt x="9691" y="18808"/>
                </a:cubicBezTo>
                <a:cubicBezTo>
                  <a:pt x="9697" y="18819"/>
                  <a:pt x="9697" y="18842"/>
                  <a:pt x="9697" y="18853"/>
                </a:cubicBezTo>
                <a:cubicBezTo>
                  <a:pt x="9703" y="18842"/>
                  <a:pt x="9714" y="18819"/>
                  <a:pt x="9714" y="18808"/>
                </a:cubicBezTo>
                <a:cubicBezTo>
                  <a:pt x="9730" y="18820"/>
                  <a:pt x="9747" y="18844"/>
                  <a:pt x="9765" y="18844"/>
                </a:cubicBezTo>
                <a:cubicBezTo>
                  <a:pt x="9772" y="18844"/>
                  <a:pt x="9780" y="18840"/>
                  <a:pt x="9788" y="18831"/>
                </a:cubicBezTo>
                <a:cubicBezTo>
                  <a:pt x="9828" y="18831"/>
                  <a:pt x="9873" y="18836"/>
                  <a:pt x="9913" y="18836"/>
                </a:cubicBezTo>
                <a:cubicBezTo>
                  <a:pt x="9867" y="18814"/>
                  <a:pt x="9822" y="18802"/>
                  <a:pt x="9776" y="18797"/>
                </a:cubicBezTo>
                <a:lnTo>
                  <a:pt x="9765" y="18836"/>
                </a:lnTo>
                <a:cubicBezTo>
                  <a:pt x="9750" y="18814"/>
                  <a:pt x="9733" y="18799"/>
                  <a:pt x="9712" y="18799"/>
                </a:cubicBezTo>
                <a:cubicBezTo>
                  <a:pt x="9701" y="18799"/>
                  <a:pt x="9688" y="18804"/>
                  <a:pt x="9674" y="18814"/>
                </a:cubicBezTo>
                <a:lnTo>
                  <a:pt x="9680" y="18774"/>
                </a:lnTo>
                <a:lnTo>
                  <a:pt x="9680" y="18774"/>
                </a:lnTo>
                <a:cubicBezTo>
                  <a:pt x="9663" y="18808"/>
                  <a:pt x="9635" y="18842"/>
                  <a:pt x="9601" y="18859"/>
                </a:cubicBezTo>
                <a:cubicBezTo>
                  <a:pt x="9555" y="18836"/>
                  <a:pt x="9544" y="18785"/>
                  <a:pt x="9532" y="18740"/>
                </a:cubicBezTo>
                <a:cubicBezTo>
                  <a:pt x="9493" y="18729"/>
                  <a:pt x="9447" y="18723"/>
                  <a:pt x="9402" y="18717"/>
                </a:cubicBezTo>
                <a:cubicBezTo>
                  <a:pt x="9635" y="18706"/>
                  <a:pt x="9873" y="18695"/>
                  <a:pt x="10111" y="18695"/>
                </a:cubicBezTo>
                <a:cubicBezTo>
                  <a:pt x="10106" y="18700"/>
                  <a:pt x="10089" y="18717"/>
                  <a:pt x="10083" y="18729"/>
                </a:cubicBezTo>
                <a:lnTo>
                  <a:pt x="10100" y="18729"/>
                </a:lnTo>
                <a:cubicBezTo>
                  <a:pt x="10107" y="18698"/>
                  <a:pt x="10120" y="18681"/>
                  <a:pt x="10143" y="18681"/>
                </a:cubicBezTo>
                <a:cubicBezTo>
                  <a:pt x="10154" y="18681"/>
                  <a:pt x="10167" y="18685"/>
                  <a:pt x="10184" y="18694"/>
                </a:cubicBezTo>
                <a:lnTo>
                  <a:pt x="10184" y="18694"/>
                </a:lnTo>
                <a:cubicBezTo>
                  <a:pt x="10186" y="18688"/>
                  <a:pt x="10188" y="18682"/>
                  <a:pt x="10191" y="18678"/>
                </a:cubicBezTo>
                <a:cubicBezTo>
                  <a:pt x="10264" y="18672"/>
                  <a:pt x="10338" y="18672"/>
                  <a:pt x="10406" y="18666"/>
                </a:cubicBezTo>
                <a:cubicBezTo>
                  <a:pt x="10410" y="18666"/>
                  <a:pt x="10414" y="18667"/>
                  <a:pt x="10419" y="18667"/>
                </a:cubicBezTo>
                <a:cubicBezTo>
                  <a:pt x="10476" y="18667"/>
                  <a:pt x="10540" y="18644"/>
                  <a:pt x="10598" y="18644"/>
                </a:cubicBezTo>
                <a:cubicBezTo>
                  <a:pt x="10630" y="18644"/>
                  <a:pt x="10659" y="18651"/>
                  <a:pt x="10684" y="18672"/>
                </a:cubicBezTo>
                <a:cubicBezTo>
                  <a:pt x="10724" y="18678"/>
                  <a:pt x="10764" y="18678"/>
                  <a:pt x="10809" y="18683"/>
                </a:cubicBezTo>
                <a:cubicBezTo>
                  <a:pt x="10815" y="18683"/>
                  <a:pt x="10826" y="18672"/>
                  <a:pt x="10837" y="18666"/>
                </a:cubicBezTo>
                <a:cubicBezTo>
                  <a:pt x="10846" y="18669"/>
                  <a:pt x="10854" y="18670"/>
                  <a:pt x="10861" y="18670"/>
                </a:cubicBezTo>
                <a:cubicBezTo>
                  <a:pt x="10884" y="18670"/>
                  <a:pt x="10901" y="18657"/>
                  <a:pt x="10906" y="18626"/>
                </a:cubicBezTo>
                <a:lnTo>
                  <a:pt x="10906" y="18626"/>
                </a:lnTo>
                <a:cubicBezTo>
                  <a:pt x="10883" y="18632"/>
                  <a:pt x="10860" y="18632"/>
                  <a:pt x="10837" y="18632"/>
                </a:cubicBezTo>
                <a:cubicBezTo>
                  <a:pt x="10872" y="18621"/>
                  <a:pt x="10906" y="18615"/>
                  <a:pt x="10940" y="18604"/>
                </a:cubicBezTo>
                <a:lnTo>
                  <a:pt x="10940" y="18604"/>
                </a:lnTo>
                <a:cubicBezTo>
                  <a:pt x="10940" y="18615"/>
                  <a:pt x="10934" y="18644"/>
                  <a:pt x="10934" y="18655"/>
                </a:cubicBezTo>
                <a:cubicBezTo>
                  <a:pt x="10951" y="18644"/>
                  <a:pt x="10974" y="18638"/>
                  <a:pt x="10991" y="18626"/>
                </a:cubicBezTo>
                <a:lnTo>
                  <a:pt x="10991" y="18626"/>
                </a:lnTo>
                <a:cubicBezTo>
                  <a:pt x="10991" y="18649"/>
                  <a:pt x="10991" y="18672"/>
                  <a:pt x="10985" y="18695"/>
                </a:cubicBezTo>
                <a:cubicBezTo>
                  <a:pt x="10962" y="18700"/>
                  <a:pt x="10940" y="18706"/>
                  <a:pt x="10917" y="18712"/>
                </a:cubicBezTo>
                <a:cubicBezTo>
                  <a:pt x="10917" y="18706"/>
                  <a:pt x="10906" y="18700"/>
                  <a:pt x="10900" y="18700"/>
                </a:cubicBezTo>
                <a:cubicBezTo>
                  <a:pt x="10843" y="18706"/>
                  <a:pt x="10786" y="18723"/>
                  <a:pt x="10735" y="18746"/>
                </a:cubicBezTo>
                <a:cubicBezTo>
                  <a:pt x="10724" y="18740"/>
                  <a:pt x="10701" y="18729"/>
                  <a:pt x="10690" y="18723"/>
                </a:cubicBezTo>
                <a:cubicBezTo>
                  <a:pt x="10684" y="18734"/>
                  <a:pt x="10684" y="18757"/>
                  <a:pt x="10679" y="18768"/>
                </a:cubicBezTo>
                <a:cubicBezTo>
                  <a:pt x="10705" y="18778"/>
                  <a:pt x="10731" y="18781"/>
                  <a:pt x="10758" y="18781"/>
                </a:cubicBezTo>
                <a:cubicBezTo>
                  <a:pt x="10828" y="18781"/>
                  <a:pt x="10899" y="18757"/>
                  <a:pt x="10974" y="18757"/>
                </a:cubicBezTo>
                <a:lnTo>
                  <a:pt x="10972" y="18764"/>
                </a:lnTo>
                <a:lnTo>
                  <a:pt x="10972" y="18764"/>
                </a:lnTo>
                <a:cubicBezTo>
                  <a:pt x="10974" y="18759"/>
                  <a:pt x="10977" y="18754"/>
                  <a:pt x="10979" y="18751"/>
                </a:cubicBezTo>
                <a:cubicBezTo>
                  <a:pt x="11030" y="18746"/>
                  <a:pt x="11076" y="18740"/>
                  <a:pt x="11121" y="18717"/>
                </a:cubicBezTo>
                <a:cubicBezTo>
                  <a:pt x="11133" y="18721"/>
                  <a:pt x="11144" y="18722"/>
                  <a:pt x="11155" y="18722"/>
                </a:cubicBezTo>
                <a:cubicBezTo>
                  <a:pt x="11182" y="18722"/>
                  <a:pt x="11206" y="18711"/>
                  <a:pt x="11218" y="18683"/>
                </a:cubicBezTo>
                <a:cubicBezTo>
                  <a:pt x="11223" y="18695"/>
                  <a:pt x="11229" y="18712"/>
                  <a:pt x="11235" y="18723"/>
                </a:cubicBezTo>
                <a:cubicBezTo>
                  <a:pt x="11235" y="18706"/>
                  <a:pt x="11235" y="18683"/>
                  <a:pt x="11235" y="18672"/>
                </a:cubicBezTo>
                <a:cubicBezTo>
                  <a:pt x="11252" y="18678"/>
                  <a:pt x="11280" y="18689"/>
                  <a:pt x="11291" y="18695"/>
                </a:cubicBezTo>
                <a:cubicBezTo>
                  <a:pt x="11297" y="18689"/>
                  <a:pt x="11297" y="18678"/>
                  <a:pt x="11303" y="18672"/>
                </a:cubicBezTo>
                <a:cubicBezTo>
                  <a:pt x="11275" y="18669"/>
                  <a:pt x="11246" y="18665"/>
                  <a:pt x="11219" y="18665"/>
                </a:cubicBezTo>
                <a:cubicBezTo>
                  <a:pt x="11185" y="18665"/>
                  <a:pt x="11155" y="18672"/>
                  <a:pt x="11133" y="18700"/>
                </a:cubicBezTo>
                <a:cubicBezTo>
                  <a:pt x="11121" y="18695"/>
                  <a:pt x="11098" y="18683"/>
                  <a:pt x="11087" y="18678"/>
                </a:cubicBezTo>
                <a:cubicBezTo>
                  <a:pt x="11053" y="18683"/>
                  <a:pt x="11025" y="18689"/>
                  <a:pt x="10991" y="18700"/>
                </a:cubicBezTo>
                <a:cubicBezTo>
                  <a:pt x="10996" y="18678"/>
                  <a:pt x="11008" y="18644"/>
                  <a:pt x="11008" y="18621"/>
                </a:cubicBezTo>
                <a:lnTo>
                  <a:pt x="11053" y="18644"/>
                </a:lnTo>
                <a:lnTo>
                  <a:pt x="11053" y="18592"/>
                </a:lnTo>
                <a:cubicBezTo>
                  <a:pt x="11064" y="18587"/>
                  <a:pt x="11081" y="18581"/>
                  <a:pt x="11087" y="18575"/>
                </a:cubicBezTo>
                <a:lnTo>
                  <a:pt x="11087" y="18638"/>
                </a:lnTo>
                <a:cubicBezTo>
                  <a:pt x="11098" y="18621"/>
                  <a:pt x="11110" y="18598"/>
                  <a:pt x="11121" y="18581"/>
                </a:cubicBezTo>
                <a:cubicBezTo>
                  <a:pt x="11138" y="18575"/>
                  <a:pt x="11155" y="18570"/>
                  <a:pt x="11167" y="18570"/>
                </a:cubicBezTo>
                <a:cubicBezTo>
                  <a:pt x="11155" y="18581"/>
                  <a:pt x="11133" y="18587"/>
                  <a:pt x="11127" y="18609"/>
                </a:cubicBezTo>
                <a:cubicBezTo>
                  <a:pt x="11134" y="18615"/>
                  <a:pt x="11141" y="18617"/>
                  <a:pt x="11147" y="18617"/>
                </a:cubicBezTo>
                <a:cubicBezTo>
                  <a:pt x="11178" y="18617"/>
                  <a:pt x="11196" y="18557"/>
                  <a:pt x="11229" y="18547"/>
                </a:cubicBezTo>
                <a:cubicBezTo>
                  <a:pt x="11252" y="18547"/>
                  <a:pt x="11291" y="18553"/>
                  <a:pt x="11314" y="18553"/>
                </a:cubicBezTo>
                <a:cubicBezTo>
                  <a:pt x="11328" y="18537"/>
                  <a:pt x="11342" y="18530"/>
                  <a:pt x="11355" y="18530"/>
                </a:cubicBezTo>
                <a:cubicBezTo>
                  <a:pt x="11375" y="18530"/>
                  <a:pt x="11394" y="18544"/>
                  <a:pt x="11411" y="18564"/>
                </a:cubicBezTo>
                <a:cubicBezTo>
                  <a:pt x="11416" y="18553"/>
                  <a:pt x="11428" y="18536"/>
                  <a:pt x="11428" y="18524"/>
                </a:cubicBezTo>
                <a:cubicBezTo>
                  <a:pt x="11490" y="18496"/>
                  <a:pt x="11558" y="18485"/>
                  <a:pt x="11620" y="18462"/>
                </a:cubicBezTo>
                <a:lnTo>
                  <a:pt x="11620" y="18462"/>
                </a:lnTo>
                <a:cubicBezTo>
                  <a:pt x="11603" y="18485"/>
                  <a:pt x="11592" y="18507"/>
                  <a:pt x="11575" y="18530"/>
                </a:cubicBezTo>
                <a:cubicBezTo>
                  <a:pt x="11609" y="18519"/>
                  <a:pt x="11626" y="18485"/>
                  <a:pt x="11637" y="18456"/>
                </a:cubicBezTo>
                <a:cubicBezTo>
                  <a:pt x="11649" y="18468"/>
                  <a:pt x="11666" y="18485"/>
                  <a:pt x="11683" y="18502"/>
                </a:cubicBezTo>
                <a:cubicBezTo>
                  <a:pt x="11677" y="18479"/>
                  <a:pt x="11672" y="18462"/>
                  <a:pt x="11666" y="18445"/>
                </a:cubicBezTo>
                <a:cubicBezTo>
                  <a:pt x="11711" y="18445"/>
                  <a:pt x="11751" y="18422"/>
                  <a:pt x="11791" y="18405"/>
                </a:cubicBezTo>
                <a:lnTo>
                  <a:pt x="11791" y="18405"/>
                </a:lnTo>
                <a:cubicBezTo>
                  <a:pt x="11791" y="18417"/>
                  <a:pt x="11785" y="18439"/>
                  <a:pt x="11785" y="18451"/>
                </a:cubicBezTo>
                <a:cubicBezTo>
                  <a:pt x="11796" y="18445"/>
                  <a:pt x="11819" y="18445"/>
                  <a:pt x="11830" y="18439"/>
                </a:cubicBezTo>
                <a:cubicBezTo>
                  <a:pt x="11779" y="18400"/>
                  <a:pt x="11847" y="18377"/>
                  <a:pt x="11881" y="18365"/>
                </a:cubicBezTo>
                <a:lnTo>
                  <a:pt x="11887" y="18365"/>
                </a:lnTo>
                <a:lnTo>
                  <a:pt x="11893" y="18377"/>
                </a:lnTo>
                <a:cubicBezTo>
                  <a:pt x="11893" y="18377"/>
                  <a:pt x="11893" y="18365"/>
                  <a:pt x="11898" y="18360"/>
                </a:cubicBezTo>
                <a:cubicBezTo>
                  <a:pt x="11944" y="18348"/>
                  <a:pt x="11984" y="18326"/>
                  <a:pt x="12029" y="18309"/>
                </a:cubicBezTo>
                <a:cubicBezTo>
                  <a:pt x="12052" y="18297"/>
                  <a:pt x="12080" y="18286"/>
                  <a:pt x="12103" y="18275"/>
                </a:cubicBezTo>
                <a:lnTo>
                  <a:pt x="12114" y="18263"/>
                </a:lnTo>
                <a:cubicBezTo>
                  <a:pt x="12119" y="18262"/>
                  <a:pt x="12123" y="18262"/>
                  <a:pt x="12128" y="18262"/>
                </a:cubicBezTo>
                <a:cubicBezTo>
                  <a:pt x="12146" y="18262"/>
                  <a:pt x="12163" y="18269"/>
                  <a:pt x="12176" y="18269"/>
                </a:cubicBezTo>
                <a:cubicBezTo>
                  <a:pt x="12188" y="18252"/>
                  <a:pt x="12194" y="18241"/>
                  <a:pt x="12205" y="18224"/>
                </a:cubicBezTo>
                <a:cubicBezTo>
                  <a:pt x="12211" y="18235"/>
                  <a:pt x="12222" y="18246"/>
                  <a:pt x="12228" y="18252"/>
                </a:cubicBezTo>
                <a:cubicBezTo>
                  <a:pt x="12239" y="18246"/>
                  <a:pt x="12256" y="18241"/>
                  <a:pt x="12267" y="18235"/>
                </a:cubicBezTo>
                <a:cubicBezTo>
                  <a:pt x="12273" y="18235"/>
                  <a:pt x="12273" y="18235"/>
                  <a:pt x="12273" y="18241"/>
                </a:cubicBezTo>
                <a:cubicBezTo>
                  <a:pt x="12290" y="18241"/>
                  <a:pt x="12307" y="18229"/>
                  <a:pt x="12313" y="18218"/>
                </a:cubicBezTo>
                <a:cubicBezTo>
                  <a:pt x="12472" y="18150"/>
                  <a:pt x="12647" y="18127"/>
                  <a:pt x="12806" y="18059"/>
                </a:cubicBezTo>
                <a:cubicBezTo>
                  <a:pt x="12829" y="18019"/>
                  <a:pt x="12874" y="18031"/>
                  <a:pt x="12908" y="18025"/>
                </a:cubicBezTo>
                <a:cubicBezTo>
                  <a:pt x="12954" y="17997"/>
                  <a:pt x="12999" y="17974"/>
                  <a:pt x="13045" y="17957"/>
                </a:cubicBezTo>
                <a:cubicBezTo>
                  <a:pt x="13050" y="17951"/>
                  <a:pt x="13056" y="17940"/>
                  <a:pt x="13062" y="17934"/>
                </a:cubicBezTo>
                <a:cubicBezTo>
                  <a:pt x="13090" y="17929"/>
                  <a:pt x="13113" y="17929"/>
                  <a:pt x="13135" y="17929"/>
                </a:cubicBezTo>
                <a:cubicBezTo>
                  <a:pt x="13152" y="17917"/>
                  <a:pt x="13169" y="17906"/>
                  <a:pt x="13192" y="17889"/>
                </a:cubicBezTo>
                <a:cubicBezTo>
                  <a:pt x="13198" y="17895"/>
                  <a:pt x="13215" y="17900"/>
                  <a:pt x="13220" y="17900"/>
                </a:cubicBezTo>
                <a:lnTo>
                  <a:pt x="13209" y="17883"/>
                </a:lnTo>
                <a:cubicBezTo>
                  <a:pt x="13249" y="17872"/>
                  <a:pt x="13277" y="17861"/>
                  <a:pt x="13311" y="17844"/>
                </a:cubicBezTo>
                <a:cubicBezTo>
                  <a:pt x="13317" y="17844"/>
                  <a:pt x="13323" y="17855"/>
                  <a:pt x="13323" y="17861"/>
                </a:cubicBezTo>
                <a:cubicBezTo>
                  <a:pt x="13328" y="17849"/>
                  <a:pt x="13340" y="17832"/>
                  <a:pt x="13340" y="17826"/>
                </a:cubicBezTo>
                <a:cubicBezTo>
                  <a:pt x="13413" y="17821"/>
                  <a:pt x="13459" y="17753"/>
                  <a:pt x="13527" y="17747"/>
                </a:cubicBezTo>
                <a:cubicBezTo>
                  <a:pt x="13595" y="17662"/>
                  <a:pt x="13708" y="17651"/>
                  <a:pt x="13799" y="17588"/>
                </a:cubicBezTo>
                <a:cubicBezTo>
                  <a:pt x="13799" y="17583"/>
                  <a:pt x="13799" y="17560"/>
                  <a:pt x="13799" y="17548"/>
                </a:cubicBezTo>
                <a:cubicBezTo>
                  <a:pt x="13811" y="17554"/>
                  <a:pt x="13828" y="17560"/>
                  <a:pt x="13833" y="17565"/>
                </a:cubicBezTo>
                <a:cubicBezTo>
                  <a:pt x="13941" y="17497"/>
                  <a:pt x="14072" y="17469"/>
                  <a:pt x="14162" y="17384"/>
                </a:cubicBezTo>
                <a:cubicBezTo>
                  <a:pt x="14162" y="17373"/>
                  <a:pt x="14151" y="17361"/>
                  <a:pt x="14145" y="17350"/>
                </a:cubicBezTo>
                <a:cubicBezTo>
                  <a:pt x="14100" y="17384"/>
                  <a:pt x="14049" y="17418"/>
                  <a:pt x="13998" y="17452"/>
                </a:cubicBezTo>
                <a:cubicBezTo>
                  <a:pt x="13992" y="17446"/>
                  <a:pt x="13981" y="17446"/>
                  <a:pt x="13969" y="17446"/>
                </a:cubicBezTo>
                <a:cubicBezTo>
                  <a:pt x="13907" y="17503"/>
                  <a:pt x="13811" y="17531"/>
                  <a:pt x="13731" y="17571"/>
                </a:cubicBezTo>
                <a:cubicBezTo>
                  <a:pt x="13725" y="17577"/>
                  <a:pt x="13725" y="17594"/>
                  <a:pt x="13725" y="17600"/>
                </a:cubicBezTo>
                <a:cubicBezTo>
                  <a:pt x="13697" y="17605"/>
                  <a:pt x="13674" y="17605"/>
                  <a:pt x="13652" y="17605"/>
                </a:cubicBezTo>
                <a:cubicBezTo>
                  <a:pt x="13646" y="17622"/>
                  <a:pt x="13635" y="17645"/>
                  <a:pt x="13629" y="17662"/>
                </a:cubicBezTo>
                <a:cubicBezTo>
                  <a:pt x="13623" y="17651"/>
                  <a:pt x="13612" y="17639"/>
                  <a:pt x="13606" y="17634"/>
                </a:cubicBezTo>
                <a:cubicBezTo>
                  <a:pt x="13601" y="17639"/>
                  <a:pt x="13584" y="17656"/>
                  <a:pt x="13578" y="17668"/>
                </a:cubicBezTo>
                <a:cubicBezTo>
                  <a:pt x="13561" y="17656"/>
                  <a:pt x="13544" y="17645"/>
                  <a:pt x="13533" y="17634"/>
                </a:cubicBezTo>
                <a:lnTo>
                  <a:pt x="13533" y="17634"/>
                </a:lnTo>
                <a:cubicBezTo>
                  <a:pt x="13538" y="17639"/>
                  <a:pt x="13544" y="17662"/>
                  <a:pt x="13550" y="17668"/>
                </a:cubicBezTo>
                <a:cubicBezTo>
                  <a:pt x="13408" y="17724"/>
                  <a:pt x="13260" y="17781"/>
                  <a:pt x="13124" y="17849"/>
                </a:cubicBezTo>
                <a:cubicBezTo>
                  <a:pt x="13124" y="17821"/>
                  <a:pt x="13124" y="17792"/>
                  <a:pt x="13118" y="17764"/>
                </a:cubicBezTo>
                <a:lnTo>
                  <a:pt x="13118" y="17764"/>
                </a:lnTo>
                <a:cubicBezTo>
                  <a:pt x="13124" y="17770"/>
                  <a:pt x="13135" y="17792"/>
                  <a:pt x="13141" y="17804"/>
                </a:cubicBezTo>
                <a:cubicBezTo>
                  <a:pt x="13209" y="17775"/>
                  <a:pt x="13272" y="17741"/>
                  <a:pt x="13340" y="17707"/>
                </a:cubicBezTo>
                <a:cubicBezTo>
                  <a:pt x="13334" y="17702"/>
                  <a:pt x="13323" y="17685"/>
                  <a:pt x="13311" y="17679"/>
                </a:cubicBezTo>
                <a:cubicBezTo>
                  <a:pt x="13402" y="17622"/>
                  <a:pt x="13493" y="17577"/>
                  <a:pt x="13589" y="17537"/>
                </a:cubicBezTo>
                <a:lnTo>
                  <a:pt x="13589" y="17537"/>
                </a:lnTo>
                <a:cubicBezTo>
                  <a:pt x="13578" y="17571"/>
                  <a:pt x="13555" y="17588"/>
                  <a:pt x="13527" y="17605"/>
                </a:cubicBezTo>
                <a:lnTo>
                  <a:pt x="13527" y="17611"/>
                </a:lnTo>
                <a:cubicBezTo>
                  <a:pt x="13550" y="17600"/>
                  <a:pt x="13572" y="17594"/>
                  <a:pt x="13595" y="17583"/>
                </a:cubicBezTo>
                <a:cubicBezTo>
                  <a:pt x="13595" y="17560"/>
                  <a:pt x="13589" y="17543"/>
                  <a:pt x="13595" y="17520"/>
                </a:cubicBezTo>
                <a:cubicBezTo>
                  <a:pt x="13597" y="17520"/>
                  <a:pt x="13598" y="17519"/>
                  <a:pt x="13600" y="17519"/>
                </a:cubicBezTo>
                <a:cubicBezTo>
                  <a:pt x="13619" y="17519"/>
                  <a:pt x="13624" y="17550"/>
                  <a:pt x="13635" y="17565"/>
                </a:cubicBezTo>
                <a:cubicBezTo>
                  <a:pt x="13674" y="17537"/>
                  <a:pt x="13714" y="17514"/>
                  <a:pt x="13754" y="17492"/>
                </a:cubicBezTo>
                <a:lnTo>
                  <a:pt x="13680" y="17492"/>
                </a:lnTo>
                <a:cubicBezTo>
                  <a:pt x="13721" y="17478"/>
                  <a:pt x="13766" y="17424"/>
                  <a:pt x="13814" y="17424"/>
                </a:cubicBezTo>
                <a:cubicBezTo>
                  <a:pt x="13826" y="17424"/>
                  <a:pt x="13838" y="17427"/>
                  <a:pt x="13850" y="17435"/>
                </a:cubicBezTo>
                <a:cubicBezTo>
                  <a:pt x="13879" y="17418"/>
                  <a:pt x="13907" y="17401"/>
                  <a:pt x="13935" y="17384"/>
                </a:cubicBezTo>
                <a:lnTo>
                  <a:pt x="13935" y="17384"/>
                </a:lnTo>
                <a:cubicBezTo>
                  <a:pt x="13913" y="17390"/>
                  <a:pt x="13896" y="17395"/>
                  <a:pt x="13879" y="17407"/>
                </a:cubicBezTo>
                <a:lnTo>
                  <a:pt x="13873" y="17390"/>
                </a:lnTo>
                <a:cubicBezTo>
                  <a:pt x="13896" y="17373"/>
                  <a:pt x="13924" y="17361"/>
                  <a:pt x="13952" y="17344"/>
                </a:cubicBezTo>
                <a:cubicBezTo>
                  <a:pt x="13952" y="17350"/>
                  <a:pt x="13964" y="17367"/>
                  <a:pt x="13969" y="17373"/>
                </a:cubicBezTo>
                <a:cubicBezTo>
                  <a:pt x="13952" y="17339"/>
                  <a:pt x="13981" y="17327"/>
                  <a:pt x="14009" y="17316"/>
                </a:cubicBezTo>
                <a:cubicBezTo>
                  <a:pt x="14015" y="17327"/>
                  <a:pt x="14015" y="17350"/>
                  <a:pt x="14015" y="17356"/>
                </a:cubicBezTo>
                <a:cubicBezTo>
                  <a:pt x="14089" y="17299"/>
                  <a:pt x="14174" y="17259"/>
                  <a:pt x="14253" y="17208"/>
                </a:cubicBezTo>
                <a:lnTo>
                  <a:pt x="14253" y="17208"/>
                </a:lnTo>
                <a:cubicBezTo>
                  <a:pt x="14242" y="17214"/>
                  <a:pt x="14219" y="17225"/>
                  <a:pt x="14208" y="17225"/>
                </a:cubicBezTo>
                <a:lnTo>
                  <a:pt x="14191" y="17202"/>
                </a:lnTo>
                <a:cubicBezTo>
                  <a:pt x="14219" y="17185"/>
                  <a:pt x="14247" y="17168"/>
                  <a:pt x="14276" y="17151"/>
                </a:cubicBezTo>
                <a:cubicBezTo>
                  <a:pt x="14276" y="17157"/>
                  <a:pt x="14281" y="17180"/>
                  <a:pt x="14281" y="17185"/>
                </a:cubicBezTo>
                <a:cubicBezTo>
                  <a:pt x="14384" y="17134"/>
                  <a:pt x="14486" y="17078"/>
                  <a:pt x="14577" y="17004"/>
                </a:cubicBezTo>
                <a:lnTo>
                  <a:pt x="14577" y="17004"/>
                </a:lnTo>
                <a:cubicBezTo>
                  <a:pt x="14520" y="17021"/>
                  <a:pt x="14469" y="17066"/>
                  <a:pt x="14412" y="17078"/>
                </a:cubicBezTo>
                <a:cubicBezTo>
                  <a:pt x="14480" y="17015"/>
                  <a:pt x="14559" y="16970"/>
                  <a:pt x="14639" y="16930"/>
                </a:cubicBezTo>
                <a:cubicBezTo>
                  <a:pt x="14650" y="16930"/>
                  <a:pt x="14656" y="16936"/>
                  <a:pt x="14667" y="16936"/>
                </a:cubicBezTo>
                <a:cubicBezTo>
                  <a:pt x="14696" y="16936"/>
                  <a:pt x="14724" y="16919"/>
                  <a:pt x="14747" y="16896"/>
                </a:cubicBezTo>
                <a:cubicBezTo>
                  <a:pt x="14738" y="16893"/>
                  <a:pt x="14730" y="16891"/>
                  <a:pt x="14722" y="16891"/>
                </a:cubicBezTo>
                <a:cubicBezTo>
                  <a:pt x="14702" y="16891"/>
                  <a:pt x="14682" y="16899"/>
                  <a:pt x="14662" y="16907"/>
                </a:cubicBezTo>
                <a:cubicBezTo>
                  <a:pt x="14690" y="16879"/>
                  <a:pt x="14724" y="16851"/>
                  <a:pt x="14758" y="16834"/>
                </a:cubicBezTo>
                <a:cubicBezTo>
                  <a:pt x="14764" y="16845"/>
                  <a:pt x="14769" y="16856"/>
                  <a:pt x="14775" y="16873"/>
                </a:cubicBezTo>
                <a:cubicBezTo>
                  <a:pt x="14798" y="16851"/>
                  <a:pt x="14826" y="16834"/>
                  <a:pt x="14855" y="16817"/>
                </a:cubicBezTo>
                <a:lnTo>
                  <a:pt x="14786" y="16817"/>
                </a:lnTo>
                <a:cubicBezTo>
                  <a:pt x="14832" y="16788"/>
                  <a:pt x="14877" y="16760"/>
                  <a:pt x="14923" y="16737"/>
                </a:cubicBezTo>
                <a:cubicBezTo>
                  <a:pt x="14934" y="16748"/>
                  <a:pt x="14951" y="16765"/>
                  <a:pt x="14968" y="16777"/>
                </a:cubicBezTo>
                <a:cubicBezTo>
                  <a:pt x="14979" y="16680"/>
                  <a:pt x="15110" y="16658"/>
                  <a:pt x="15155" y="16578"/>
                </a:cubicBezTo>
                <a:lnTo>
                  <a:pt x="15155" y="16578"/>
                </a:lnTo>
                <a:cubicBezTo>
                  <a:pt x="15144" y="16584"/>
                  <a:pt x="15121" y="16601"/>
                  <a:pt x="15110" y="16607"/>
                </a:cubicBezTo>
                <a:cubicBezTo>
                  <a:pt x="15104" y="16601"/>
                  <a:pt x="15093" y="16590"/>
                  <a:pt x="15087" y="16584"/>
                </a:cubicBezTo>
                <a:cubicBezTo>
                  <a:pt x="15104" y="16578"/>
                  <a:pt x="15127" y="16567"/>
                  <a:pt x="15144" y="16561"/>
                </a:cubicBezTo>
                <a:cubicBezTo>
                  <a:pt x="15150" y="16550"/>
                  <a:pt x="15155" y="16533"/>
                  <a:pt x="15167" y="16522"/>
                </a:cubicBezTo>
                <a:cubicBezTo>
                  <a:pt x="15172" y="16533"/>
                  <a:pt x="15184" y="16561"/>
                  <a:pt x="15189" y="16573"/>
                </a:cubicBezTo>
                <a:cubicBezTo>
                  <a:pt x="15218" y="16556"/>
                  <a:pt x="15252" y="16533"/>
                  <a:pt x="15257" y="16493"/>
                </a:cubicBezTo>
                <a:cubicBezTo>
                  <a:pt x="15291" y="16470"/>
                  <a:pt x="15325" y="16453"/>
                  <a:pt x="15365" y="16431"/>
                </a:cubicBezTo>
                <a:lnTo>
                  <a:pt x="15382" y="16397"/>
                </a:lnTo>
                <a:cubicBezTo>
                  <a:pt x="15422" y="16380"/>
                  <a:pt x="15462" y="16351"/>
                  <a:pt x="15496" y="16317"/>
                </a:cubicBezTo>
                <a:lnTo>
                  <a:pt x="15496" y="16317"/>
                </a:lnTo>
                <a:cubicBezTo>
                  <a:pt x="15496" y="16329"/>
                  <a:pt x="15490" y="16357"/>
                  <a:pt x="15490" y="16368"/>
                </a:cubicBezTo>
                <a:cubicBezTo>
                  <a:pt x="15501" y="16317"/>
                  <a:pt x="15552" y="16283"/>
                  <a:pt x="15564" y="16232"/>
                </a:cubicBezTo>
                <a:lnTo>
                  <a:pt x="15564" y="16232"/>
                </a:lnTo>
                <a:cubicBezTo>
                  <a:pt x="15524" y="16261"/>
                  <a:pt x="15490" y="16283"/>
                  <a:pt x="15450" y="16306"/>
                </a:cubicBezTo>
                <a:cubicBezTo>
                  <a:pt x="15547" y="16198"/>
                  <a:pt x="15666" y="16096"/>
                  <a:pt x="15785" y="16011"/>
                </a:cubicBezTo>
                <a:lnTo>
                  <a:pt x="15785" y="16011"/>
                </a:lnTo>
                <a:cubicBezTo>
                  <a:pt x="15768" y="16028"/>
                  <a:pt x="15751" y="16051"/>
                  <a:pt x="15734" y="16073"/>
                </a:cubicBezTo>
                <a:cubicBezTo>
                  <a:pt x="15740" y="16075"/>
                  <a:pt x="15745" y="16076"/>
                  <a:pt x="15750" y="16076"/>
                </a:cubicBezTo>
                <a:cubicBezTo>
                  <a:pt x="15771" y="16076"/>
                  <a:pt x="15791" y="16061"/>
                  <a:pt x="15813" y="16056"/>
                </a:cubicBezTo>
                <a:cubicBezTo>
                  <a:pt x="15825" y="16028"/>
                  <a:pt x="15842" y="16005"/>
                  <a:pt x="15853" y="15983"/>
                </a:cubicBezTo>
                <a:cubicBezTo>
                  <a:pt x="15864" y="15983"/>
                  <a:pt x="15876" y="15988"/>
                  <a:pt x="15881" y="15994"/>
                </a:cubicBezTo>
                <a:cubicBezTo>
                  <a:pt x="15877" y="15967"/>
                  <a:pt x="15927" y="15900"/>
                  <a:pt x="15958" y="15900"/>
                </a:cubicBezTo>
                <a:cubicBezTo>
                  <a:pt x="15967" y="15900"/>
                  <a:pt x="15974" y="15906"/>
                  <a:pt x="15978" y="15920"/>
                </a:cubicBezTo>
                <a:cubicBezTo>
                  <a:pt x="15899" y="16034"/>
                  <a:pt x="15762" y="16107"/>
                  <a:pt x="15694" y="16232"/>
                </a:cubicBezTo>
                <a:lnTo>
                  <a:pt x="15666" y="16232"/>
                </a:lnTo>
                <a:cubicBezTo>
                  <a:pt x="15609" y="16295"/>
                  <a:pt x="15541" y="16340"/>
                  <a:pt x="15473" y="16397"/>
                </a:cubicBezTo>
                <a:cubicBezTo>
                  <a:pt x="15484" y="16408"/>
                  <a:pt x="15496" y="16442"/>
                  <a:pt x="15507" y="16459"/>
                </a:cubicBezTo>
                <a:cubicBezTo>
                  <a:pt x="15541" y="16425"/>
                  <a:pt x="15581" y="16391"/>
                  <a:pt x="15569" y="16340"/>
                </a:cubicBezTo>
                <a:cubicBezTo>
                  <a:pt x="15586" y="16329"/>
                  <a:pt x="15603" y="16323"/>
                  <a:pt x="15620" y="16312"/>
                </a:cubicBezTo>
                <a:cubicBezTo>
                  <a:pt x="15623" y="16312"/>
                  <a:pt x="15625" y="16312"/>
                  <a:pt x="15627" y="16312"/>
                </a:cubicBezTo>
                <a:cubicBezTo>
                  <a:pt x="15668" y="16312"/>
                  <a:pt x="15685" y="16259"/>
                  <a:pt x="15717" y="16238"/>
                </a:cubicBezTo>
                <a:lnTo>
                  <a:pt x="15740" y="16278"/>
                </a:lnTo>
                <a:cubicBezTo>
                  <a:pt x="15734" y="16266"/>
                  <a:pt x="15728" y="16243"/>
                  <a:pt x="15723" y="16232"/>
                </a:cubicBezTo>
                <a:cubicBezTo>
                  <a:pt x="15745" y="16232"/>
                  <a:pt x="15779" y="16221"/>
                  <a:pt x="15808" y="16221"/>
                </a:cubicBezTo>
                <a:cubicBezTo>
                  <a:pt x="15808" y="16204"/>
                  <a:pt x="15808" y="16181"/>
                  <a:pt x="15808" y="16164"/>
                </a:cubicBezTo>
                <a:cubicBezTo>
                  <a:pt x="15825" y="16164"/>
                  <a:pt x="15847" y="16170"/>
                  <a:pt x="15859" y="16170"/>
                </a:cubicBezTo>
                <a:cubicBezTo>
                  <a:pt x="15853" y="16164"/>
                  <a:pt x="15842" y="16158"/>
                  <a:pt x="15836" y="16153"/>
                </a:cubicBezTo>
                <a:cubicBezTo>
                  <a:pt x="15862" y="16137"/>
                  <a:pt x="15884" y="16107"/>
                  <a:pt x="15918" y="16107"/>
                </a:cubicBezTo>
                <a:cubicBezTo>
                  <a:pt x="15921" y="16107"/>
                  <a:pt x="15923" y="16107"/>
                  <a:pt x="15926" y="16107"/>
                </a:cubicBezTo>
                <a:lnTo>
                  <a:pt x="15926" y="16107"/>
                </a:lnTo>
                <a:cubicBezTo>
                  <a:pt x="15920" y="16106"/>
                  <a:pt x="15909" y="16096"/>
                  <a:pt x="15904" y="16090"/>
                </a:cubicBezTo>
                <a:cubicBezTo>
                  <a:pt x="15984" y="16028"/>
                  <a:pt x="16040" y="15943"/>
                  <a:pt x="16114" y="15875"/>
                </a:cubicBezTo>
                <a:cubicBezTo>
                  <a:pt x="16114" y="15885"/>
                  <a:pt x="16119" y="15899"/>
                  <a:pt x="16120" y="15907"/>
                </a:cubicBezTo>
                <a:lnTo>
                  <a:pt x="16120" y="15907"/>
                </a:lnTo>
                <a:cubicBezTo>
                  <a:pt x="16116" y="15850"/>
                  <a:pt x="16183" y="15773"/>
                  <a:pt x="16245" y="15773"/>
                </a:cubicBezTo>
                <a:cubicBezTo>
                  <a:pt x="16273" y="15767"/>
                  <a:pt x="16256" y="15733"/>
                  <a:pt x="16267" y="15716"/>
                </a:cubicBezTo>
                <a:cubicBezTo>
                  <a:pt x="16318" y="15670"/>
                  <a:pt x="16341" y="15619"/>
                  <a:pt x="16335" y="15551"/>
                </a:cubicBezTo>
                <a:lnTo>
                  <a:pt x="16335" y="15551"/>
                </a:lnTo>
                <a:cubicBezTo>
                  <a:pt x="16347" y="15557"/>
                  <a:pt x="16364" y="15574"/>
                  <a:pt x="16375" y="15580"/>
                </a:cubicBezTo>
                <a:cubicBezTo>
                  <a:pt x="16369" y="15568"/>
                  <a:pt x="16358" y="15546"/>
                  <a:pt x="16352" y="15534"/>
                </a:cubicBezTo>
                <a:cubicBezTo>
                  <a:pt x="16375" y="15529"/>
                  <a:pt x="16421" y="15540"/>
                  <a:pt x="16415" y="15500"/>
                </a:cubicBezTo>
                <a:cubicBezTo>
                  <a:pt x="16443" y="15466"/>
                  <a:pt x="16477" y="15438"/>
                  <a:pt x="16506" y="15409"/>
                </a:cubicBezTo>
                <a:lnTo>
                  <a:pt x="16506" y="15409"/>
                </a:lnTo>
                <a:cubicBezTo>
                  <a:pt x="16455" y="15426"/>
                  <a:pt x="16421" y="15455"/>
                  <a:pt x="16381" y="15483"/>
                </a:cubicBezTo>
                <a:cubicBezTo>
                  <a:pt x="16386" y="15489"/>
                  <a:pt x="16398" y="15512"/>
                  <a:pt x="16403" y="15517"/>
                </a:cubicBezTo>
                <a:cubicBezTo>
                  <a:pt x="16396" y="15515"/>
                  <a:pt x="16388" y="15514"/>
                  <a:pt x="16381" y="15514"/>
                </a:cubicBezTo>
                <a:cubicBezTo>
                  <a:pt x="16351" y="15514"/>
                  <a:pt x="16329" y="15532"/>
                  <a:pt x="16324" y="15568"/>
                </a:cubicBezTo>
                <a:lnTo>
                  <a:pt x="16307" y="15540"/>
                </a:lnTo>
                <a:lnTo>
                  <a:pt x="16307" y="15540"/>
                </a:lnTo>
                <a:cubicBezTo>
                  <a:pt x="16318" y="15574"/>
                  <a:pt x="16318" y="15614"/>
                  <a:pt x="16313" y="15653"/>
                </a:cubicBezTo>
                <a:cubicBezTo>
                  <a:pt x="16301" y="15657"/>
                  <a:pt x="16289" y="15659"/>
                  <a:pt x="16277" y="15659"/>
                </a:cubicBezTo>
                <a:cubicBezTo>
                  <a:pt x="16240" y="15659"/>
                  <a:pt x="16207" y="15641"/>
                  <a:pt x="16177" y="15619"/>
                </a:cubicBezTo>
                <a:cubicBezTo>
                  <a:pt x="16142" y="15648"/>
                  <a:pt x="16108" y="15676"/>
                  <a:pt x="16074" y="15710"/>
                </a:cubicBezTo>
                <a:cubicBezTo>
                  <a:pt x="16222" y="15523"/>
                  <a:pt x="16369" y="15341"/>
                  <a:pt x="16528" y="15165"/>
                </a:cubicBezTo>
                <a:cubicBezTo>
                  <a:pt x="16534" y="15177"/>
                  <a:pt x="16534" y="15200"/>
                  <a:pt x="16534" y="15211"/>
                </a:cubicBezTo>
                <a:cubicBezTo>
                  <a:pt x="16540" y="15205"/>
                  <a:pt x="16551" y="15200"/>
                  <a:pt x="16551" y="15194"/>
                </a:cubicBezTo>
                <a:cubicBezTo>
                  <a:pt x="16528" y="15160"/>
                  <a:pt x="16528" y="15126"/>
                  <a:pt x="16579" y="15114"/>
                </a:cubicBezTo>
                <a:lnTo>
                  <a:pt x="16579" y="15114"/>
                </a:lnTo>
                <a:cubicBezTo>
                  <a:pt x="16579" y="15126"/>
                  <a:pt x="16574" y="15154"/>
                  <a:pt x="16574" y="15171"/>
                </a:cubicBezTo>
                <a:cubicBezTo>
                  <a:pt x="16579" y="15154"/>
                  <a:pt x="16591" y="15143"/>
                  <a:pt x="16596" y="15131"/>
                </a:cubicBezTo>
                <a:cubicBezTo>
                  <a:pt x="16585" y="15120"/>
                  <a:pt x="16579" y="15109"/>
                  <a:pt x="16574" y="15097"/>
                </a:cubicBezTo>
                <a:cubicBezTo>
                  <a:pt x="16619" y="15035"/>
                  <a:pt x="16670" y="14984"/>
                  <a:pt x="16716" y="14927"/>
                </a:cubicBezTo>
                <a:cubicBezTo>
                  <a:pt x="16778" y="14865"/>
                  <a:pt x="16806" y="14740"/>
                  <a:pt x="16903" y="14729"/>
                </a:cubicBezTo>
                <a:cubicBezTo>
                  <a:pt x="16931" y="14700"/>
                  <a:pt x="16960" y="14672"/>
                  <a:pt x="16994" y="14643"/>
                </a:cubicBezTo>
                <a:cubicBezTo>
                  <a:pt x="16994" y="14638"/>
                  <a:pt x="16999" y="14621"/>
                  <a:pt x="16999" y="14609"/>
                </a:cubicBezTo>
                <a:cubicBezTo>
                  <a:pt x="17033" y="14592"/>
                  <a:pt x="17045" y="14564"/>
                  <a:pt x="17022" y="14530"/>
                </a:cubicBezTo>
                <a:lnTo>
                  <a:pt x="17022" y="14530"/>
                </a:lnTo>
                <a:cubicBezTo>
                  <a:pt x="17005" y="14547"/>
                  <a:pt x="16988" y="14570"/>
                  <a:pt x="16977" y="14587"/>
                </a:cubicBezTo>
                <a:cubicBezTo>
                  <a:pt x="16988" y="14553"/>
                  <a:pt x="17005" y="14519"/>
                  <a:pt x="17022" y="14490"/>
                </a:cubicBezTo>
                <a:cubicBezTo>
                  <a:pt x="17033" y="14502"/>
                  <a:pt x="17050" y="14519"/>
                  <a:pt x="17056" y="14530"/>
                </a:cubicBezTo>
                <a:cubicBezTo>
                  <a:pt x="17062" y="14507"/>
                  <a:pt x="17067" y="14490"/>
                  <a:pt x="17073" y="14468"/>
                </a:cubicBezTo>
                <a:cubicBezTo>
                  <a:pt x="17090" y="14485"/>
                  <a:pt x="17107" y="14502"/>
                  <a:pt x="17118" y="14519"/>
                </a:cubicBezTo>
                <a:cubicBezTo>
                  <a:pt x="17107" y="14536"/>
                  <a:pt x="17096" y="14558"/>
                  <a:pt x="17084" y="14575"/>
                </a:cubicBezTo>
                <a:cubicBezTo>
                  <a:pt x="17079" y="14581"/>
                  <a:pt x="17073" y="14581"/>
                  <a:pt x="17067" y="14587"/>
                </a:cubicBezTo>
                <a:cubicBezTo>
                  <a:pt x="17033" y="14632"/>
                  <a:pt x="17011" y="14683"/>
                  <a:pt x="16994" y="14740"/>
                </a:cubicBezTo>
                <a:cubicBezTo>
                  <a:pt x="16982" y="14746"/>
                  <a:pt x="16954" y="14751"/>
                  <a:pt x="16942" y="14757"/>
                </a:cubicBezTo>
                <a:cubicBezTo>
                  <a:pt x="16948" y="14768"/>
                  <a:pt x="16965" y="14785"/>
                  <a:pt x="16971" y="14797"/>
                </a:cubicBezTo>
                <a:cubicBezTo>
                  <a:pt x="17056" y="14746"/>
                  <a:pt x="17090" y="14643"/>
                  <a:pt x="17158" y="14570"/>
                </a:cubicBezTo>
                <a:lnTo>
                  <a:pt x="17172" y="14588"/>
                </a:lnTo>
                <a:lnTo>
                  <a:pt x="17172" y="14588"/>
                </a:lnTo>
                <a:cubicBezTo>
                  <a:pt x="17167" y="14581"/>
                  <a:pt x="17163" y="14568"/>
                  <a:pt x="17158" y="14558"/>
                </a:cubicBezTo>
                <a:cubicBezTo>
                  <a:pt x="17192" y="14524"/>
                  <a:pt x="17221" y="14479"/>
                  <a:pt x="17232" y="14434"/>
                </a:cubicBezTo>
                <a:cubicBezTo>
                  <a:pt x="17260" y="14411"/>
                  <a:pt x="17289" y="14377"/>
                  <a:pt x="17266" y="14337"/>
                </a:cubicBezTo>
                <a:lnTo>
                  <a:pt x="17266" y="14337"/>
                </a:lnTo>
                <a:cubicBezTo>
                  <a:pt x="17277" y="14343"/>
                  <a:pt x="17294" y="14348"/>
                  <a:pt x="17306" y="14354"/>
                </a:cubicBezTo>
                <a:cubicBezTo>
                  <a:pt x="17294" y="14343"/>
                  <a:pt x="17277" y="14326"/>
                  <a:pt x="17272" y="14314"/>
                </a:cubicBezTo>
                <a:cubicBezTo>
                  <a:pt x="17283" y="14309"/>
                  <a:pt x="17311" y="14297"/>
                  <a:pt x="17328" y="14292"/>
                </a:cubicBezTo>
                <a:cubicBezTo>
                  <a:pt x="17323" y="14286"/>
                  <a:pt x="17317" y="14275"/>
                  <a:pt x="17311" y="14269"/>
                </a:cubicBezTo>
                <a:cubicBezTo>
                  <a:pt x="17272" y="14309"/>
                  <a:pt x="17209" y="14348"/>
                  <a:pt x="17226" y="14417"/>
                </a:cubicBezTo>
                <a:cubicBezTo>
                  <a:pt x="17215" y="14422"/>
                  <a:pt x="17186" y="14428"/>
                  <a:pt x="17175" y="14434"/>
                </a:cubicBezTo>
                <a:cubicBezTo>
                  <a:pt x="17158" y="14462"/>
                  <a:pt x="17141" y="14490"/>
                  <a:pt x="17130" y="14519"/>
                </a:cubicBezTo>
                <a:cubicBezTo>
                  <a:pt x="17118" y="14502"/>
                  <a:pt x="17096" y="14468"/>
                  <a:pt x="17084" y="14451"/>
                </a:cubicBezTo>
                <a:cubicBezTo>
                  <a:pt x="17096" y="14445"/>
                  <a:pt x="17118" y="14439"/>
                  <a:pt x="17130" y="14434"/>
                </a:cubicBezTo>
                <a:cubicBezTo>
                  <a:pt x="17118" y="14417"/>
                  <a:pt x="17101" y="14405"/>
                  <a:pt x="17090" y="14394"/>
                </a:cubicBezTo>
                <a:cubicBezTo>
                  <a:pt x="17096" y="14388"/>
                  <a:pt x="17101" y="14371"/>
                  <a:pt x="17101" y="14365"/>
                </a:cubicBezTo>
                <a:cubicBezTo>
                  <a:pt x="17113" y="14377"/>
                  <a:pt x="17135" y="14394"/>
                  <a:pt x="17147" y="14405"/>
                </a:cubicBezTo>
                <a:cubicBezTo>
                  <a:pt x="17141" y="14382"/>
                  <a:pt x="17135" y="14360"/>
                  <a:pt x="17130" y="14343"/>
                </a:cubicBezTo>
                <a:cubicBezTo>
                  <a:pt x="17135" y="14326"/>
                  <a:pt x="17147" y="14314"/>
                  <a:pt x="17152" y="14297"/>
                </a:cubicBezTo>
                <a:lnTo>
                  <a:pt x="17152" y="14297"/>
                </a:lnTo>
                <a:cubicBezTo>
                  <a:pt x="17152" y="14320"/>
                  <a:pt x="17141" y="14337"/>
                  <a:pt x="17152" y="14360"/>
                </a:cubicBezTo>
                <a:cubicBezTo>
                  <a:pt x="17209" y="14348"/>
                  <a:pt x="17158" y="14280"/>
                  <a:pt x="17175" y="14241"/>
                </a:cubicBezTo>
                <a:cubicBezTo>
                  <a:pt x="17192" y="14229"/>
                  <a:pt x="17226" y="14195"/>
                  <a:pt x="17238" y="14184"/>
                </a:cubicBezTo>
                <a:cubicBezTo>
                  <a:pt x="17243" y="14195"/>
                  <a:pt x="17243" y="14224"/>
                  <a:pt x="17249" y="14241"/>
                </a:cubicBezTo>
                <a:cubicBezTo>
                  <a:pt x="17255" y="14207"/>
                  <a:pt x="17266" y="14173"/>
                  <a:pt x="17289" y="14150"/>
                </a:cubicBezTo>
                <a:lnTo>
                  <a:pt x="17289" y="14150"/>
                </a:lnTo>
                <a:cubicBezTo>
                  <a:pt x="17277" y="14156"/>
                  <a:pt x="17249" y="14173"/>
                  <a:pt x="17238" y="14178"/>
                </a:cubicBezTo>
                <a:cubicBezTo>
                  <a:pt x="17232" y="14127"/>
                  <a:pt x="17266" y="14116"/>
                  <a:pt x="17311" y="14116"/>
                </a:cubicBezTo>
                <a:cubicBezTo>
                  <a:pt x="17306" y="14104"/>
                  <a:pt x="17294" y="14087"/>
                  <a:pt x="17294" y="14076"/>
                </a:cubicBezTo>
                <a:cubicBezTo>
                  <a:pt x="17311" y="14014"/>
                  <a:pt x="17351" y="13951"/>
                  <a:pt x="17374" y="13895"/>
                </a:cubicBezTo>
                <a:cubicBezTo>
                  <a:pt x="17385" y="13917"/>
                  <a:pt x="17391" y="13946"/>
                  <a:pt x="17396" y="13974"/>
                </a:cubicBezTo>
                <a:cubicBezTo>
                  <a:pt x="17408" y="13940"/>
                  <a:pt x="17396" y="13906"/>
                  <a:pt x="17379" y="13878"/>
                </a:cubicBezTo>
                <a:cubicBezTo>
                  <a:pt x="17385" y="13878"/>
                  <a:pt x="17396" y="13872"/>
                  <a:pt x="17402" y="13872"/>
                </a:cubicBezTo>
                <a:cubicBezTo>
                  <a:pt x="17402" y="13878"/>
                  <a:pt x="17402" y="13889"/>
                  <a:pt x="17408" y="13900"/>
                </a:cubicBezTo>
                <a:cubicBezTo>
                  <a:pt x="17430" y="13900"/>
                  <a:pt x="17442" y="13895"/>
                  <a:pt x="17436" y="13872"/>
                </a:cubicBezTo>
                <a:lnTo>
                  <a:pt x="17442" y="13872"/>
                </a:lnTo>
                <a:cubicBezTo>
                  <a:pt x="17442" y="13872"/>
                  <a:pt x="17436" y="13866"/>
                  <a:pt x="17430" y="13866"/>
                </a:cubicBezTo>
                <a:lnTo>
                  <a:pt x="17425" y="13866"/>
                </a:lnTo>
                <a:lnTo>
                  <a:pt x="17391" y="13849"/>
                </a:lnTo>
                <a:cubicBezTo>
                  <a:pt x="17408" y="13826"/>
                  <a:pt x="17419" y="13804"/>
                  <a:pt x="17430" y="13781"/>
                </a:cubicBezTo>
                <a:cubicBezTo>
                  <a:pt x="17436" y="13764"/>
                  <a:pt x="17442" y="13741"/>
                  <a:pt x="17447" y="13724"/>
                </a:cubicBezTo>
                <a:cubicBezTo>
                  <a:pt x="17453" y="13736"/>
                  <a:pt x="17470" y="13753"/>
                  <a:pt x="17476" y="13758"/>
                </a:cubicBezTo>
                <a:cubicBezTo>
                  <a:pt x="17482" y="13753"/>
                  <a:pt x="17493" y="13730"/>
                  <a:pt x="17499" y="13719"/>
                </a:cubicBezTo>
                <a:lnTo>
                  <a:pt x="17499" y="13719"/>
                </a:lnTo>
                <a:cubicBezTo>
                  <a:pt x="17493" y="13719"/>
                  <a:pt x="17489" y="13720"/>
                  <a:pt x="17485" y="13720"/>
                </a:cubicBezTo>
                <a:cubicBezTo>
                  <a:pt x="17458" y="13720"/>
                  <a:pt x="17455" y="13704"/>
                  <a:pt x="17464" y="13685"/>
                </a:cubicBezTo>
                <a:cubicBezTo>
                  <a:pt x="17470" y="13679"/>
                  <a:pt x="17476" y="13679"/>
                  <a:pt x="17482" y="13673"/>
                </a:cubicBezTo>
                <a:cubicBezTo>
                  <a:pt x="17476" y="13668"/>
                  <a:pt x="17476" y="13662"/>
                  <a:pt x="17470" y="13656"/>
                </a:cubicBezTo>
                <a:cubicBezTo>
                  <a:pt x="17476" y="13651"/>
                  <a:pt x="17476" y="13645"/>
                  <a:pt x="17482" y="13639"/>
                </a:cubicBezTo>
                <a:cubicBezTo>
                  <a:pt x="17487" y="13628"/>
                  <a:pt x="17487" y="13617"/>
                  <a:pt x="17493" y="13605"/>
                </a:cubicBezTo>
                <a:cubicBezTo>
                  <a:pt x="17504" y="13605"/>
                  <a:pt x="17516" y="13600"/>
                  <a:pt x="17527" y="13600"/>
                </a:cubicBezTo>
                <a:cubicBezTo>
                  <a:pt x="17567" y="13514"/>
                  <a:pt x="17623" y="13441"/>
                  <a:pt x="17640" y="13344"/>
                </a:cubicBezTo>
                <a:cubicBezTo>
                  <a:pt x="17669" y="13327"/>
                  <a:pt x="17697" y="13304"/>
                  <a:pt x="17725" y="13293"/>
                </a:cubicBezTo>
                <a:lnTo>
                  <a:pt x="17725" y="13293"/>
                </a:lnTo>
                <a:cubicBezTo>
                  <a:pt x="17725" y="13356"/>
                  <a:pt x="17686" y="13401"/>
                  <a:pt x="17646" y="13441"/>
                </a:cubicBezTo>
                <a:cubicBezTo>
                  <a:pt x="17646" y="13446"/>
                  <a:pt x="17646" y="13463"/>
                  <a:pt x="17652" y="13475"/>
                </a:cubicBezTo>
                <a:cubicBezTo>
                  <a:pt x="17578" y="13526"/>
                  <a:pt x="17578" y="13622"/>
                  <a:pt x="17516" y="13679"/>
                </a:cubicBezTo>
                <a:cubicBezTo>
                  <a:pt x="17510" y="13713"/>
                  <a:pt x="17504" y="13747"/>
                  <a:pt x="17510" y="13781"/>
                </a:cubicBezTo>
                <a:cubicBezTo>
                  <a:pt x="17516" y="13758"/>
                  <a:pt x="17521" y="13736"/>
                  <a:pt x="17527" y="13713"/>
                </a:cubicBezTo>
                <a:cubicBezTo>
                  <a:pt x="17646" y="13600"/>
                  <a:pt x="17686" y="13418"/>
                  <a:pt x="17788" y="13287"/>
                </a:cubicBezTo>
                <a:lnTo>
                  <a:pt x="17788" y="13287"/>
                </a:lnTo>
                <a:cubicBezTo>
                  <a:pt x="17771" y="13290"/>
                  <a:pt x="17755" y="13291"/>
                  <a:pt x="17738" y="13291"/>
                </a:cubicBezTo>
                <a:cubicBezTo>
                  <a:pt x="17710" y="13291"/>
                  <a:pt x="17683" y="13287"/>
                  <a:pt x="17657" y="13276"/>
                </a:cubicBezTo>
                <a:lnTo>
                  <a:pt x="17680" y="13202"/>
                </a:lnTo>
                <a:cubicBezTo>
                  <a:pt x="17697" y="13202"/>
                  <a:pt x="17714" y="13202"/>
                  <a:pt x="17731" y="13208"/>
                </a:cubicBezTo>
                <a:cubicBezTo>
                  <a:pt x="17731" y="13202"/>
                  <a:pt x="17731" y="13185"/>
                  <a:pt x="17731" y="13180"/>
                </a:cubicBezTo>
                <a:cubicBezTo>
                  <a:pt x="17720" y="13185"/>
                  <a:pt x="17697" y="13197"/>
                  <a:pt x="17686" y="13202"/>
                </a:cubicBezTo>
                <a:cubicBezTo>
                  <a:pt x="17703" y="13140"/>
                  <a:pt x="17725" y="13083"/>
                  <a:pt x="17771" y="13038"/>
                </a:cubicBezTo>
                <a:cubicBezTo>
                  <a:pt x="17771" y="13032"/>
                  <a:pt x="17765" y="13021"/>
                  <a:pt x="17765" y="13015"/>
                </a:cubicBezTo>
                <a:cubicBezTo>
                  <a:pt x="17782" y="12975"/>
                  <a:pt x="17799" y="12930"/>
                  <a:pt x="17816" y="12890"/>
                </a:cubicBezTo>
                <a:cubicBezTo>
                  <a:pt x="17825" y="12894"/>
                  <a:pt x="17833" y="12897"/>
                  <a:pt x="17841" y="12897"/>
                </a:cubicBezTo>
                <a:cubicBezTo>
                  <a:pt x="17854" y="12897"/>
                  <a:pt x="17866" y="12889"/>
                  <a:pt x="17873" y="12868"/>
                </a:cubicBezTo>
                <a:lnTo>
                  <a:pt x="17822" y="12868"/>
                </a:lnTo>
                <a:cubicBezTo>
                  <a:pt x="17850" y="12811"/>
                  <a:pt x="17873" y="12748"/>
                  <a:pt x="17890" y="12680"/>
                </a:cubicBezTo>
                <a:cubicBezTo>
                  <a:pt x="17913" y="12686"/>
                  <a:pt x="17935" y="12692"/>
                  <a:pt x="17952" y="12697"/>
                </a:cubicBezTo>
                <a:cubicBezTo>
                  <a:pt x="17952" y="12686"/>
                  <a:pt x="17947" y="12658"/>
                  <a:pt x="17941" y="12641"/>
                </a:cubicBezTo>
                <a:cubicBezTo>
                  <a:pt x="17935" y="12646"/>
                  <a:pt x="17913" y="12658"/>
                  <a:pt x="17907" y="12658"/>
                </a:cubicBezTo>
                <a:cubicBezTo>
                  <a:pt x="17913" y="12629"/>
                  <a:pt x="17918" y="12601"/>
                  <a:pt x="17924" y="12573"/>
                </a:cubicBezTo>
                <a:lnTo>
                  <a:pt x="17981" y="12573"/>
                </a:lnTo>
                <a:cubicBezTo>
                  <a:pt x="17992" y="12527"/>
                  <a:pt x="18009" y="12487"/>
                  <a:pt x="18009" y="12442"/>
                </a:cubicBezTo>
                <a:lnTo>
                  <a:pt x="18009" y="12442"/>
                </a:lnTo>
                <a:cubicBezTo>
                  <a:pt x="17992" y="12482"/>
                  <a:pt x="17981" y="12516"/>
                  <a:pt x="17952" y="12550"/>
                </a:cubicBezTo>
                <a:cubicBezTo>
                  <a:pt x="17952" y="12493"/>
                  <a:pt x="17981" y="12442"/>
                  <a:pt x="18003" y="12397"/>
                </a:cubicBezTo>
                <a:lnTo>
                  <a:pt x="18032" y="12397"/>
                </a:lnTo>
                <a:cubicBezTo>
                  <a:pt x="18043" y="12374"/>
                  <a:pt x="18049" y="12351"/>
                  <a:pt x="18055" y="12329"/>
                </a:cubicBezTo>
                <a:lnTo>
                  <a:pt x="18055" y="12329"/>
                </a:lnTo>
                <a:cubicBezTo>
                  <a:pt x="18038" y="12346"/>
                  <a:pt x="18021" y="12368"/>
                  <a:pt x="18003" y="12391"/>
                </a:cubicBezTo>
                <a:cubicBezTo>
                  <a:pt x="18026" y="12289"/>
                  <a:pt x="18060" y="12187"/>
                  <a:pt x="18089" y="12085"/>
                </a:cubicBezTo>
                <a:cubicBezTo>
                  <a:pt x="18089" y="12096"/>
                  <a:pt x="18100" y="12119"/>
                  <a:pt x="18106" y="12124"/>
                </a:cubicBezTo>
                <a:cubicBezTo>
                  <a:pt x="18117" y="12113"/>
                  <a:pt x="18128" y="12102"/>
                  <a:pt x="18140" y="12085"/>
                </a:cubicBezTo>
                <a:cubicBezTo>
                  <a:pt x="18140" y="12034"/>
                  <a:pt x="18106" y="11982"/>
                  <a:pt x="18128" y="11926"/>
                </a:cubicBezTo>
                <a:lnTo>
                  <a:pt x="18128" y="11926"/>
                </a:lnTo>
                <a:cubicBezTo>
                  <a:pt x="18134" y="11954"/>
                  <a:pt x="18145" y="11982"/>
                  <a:pt x="18151" y="12011"/>
                </a:cubicBezTo>
                <a:cubicBezTo>
                  <a:pt x="18168" y="11931"/>
                  <a:pt x="18208" y="11852"/>
                  <a:pt x="18185" y="11773"/>
                </a:cubicBezTo>
                <a:lnTo>
                  <a:pt x="18208" y="11773"/>
                </a:lnTo>
                <a:cubicBezTo>
                  <a:pt x="18208" y="11767"/>
                  <a:pt x="18202" y="11750"/>
                  <a:pt x="18202" y="11744"/>
                </a:cubicBezTo>
                <a:lnTo>
                  <a:pt x="18230" y="11739"/>
                </a:lnTo>
                <a:lnTo>
                  <a:pt x="18225" y="11727"/>
                </a:lnTo>
                <a:cubicBezTo>
                  <a:pt x="18213" y="11733"/>
                  <a:pt x="18191" y="11744"/>
                  <a:pt x="18179" y="11744"/>
                </a:cubicBezTo>
                <a:cubicBezTo>
                  <a:pt x="18185" y="11733"/>
                  <a:pt x="18196" y="11704"/>
                  <a:pt x="18202" y="11687"/>
                </a:cubicBezTo>
                <a:cubicBezTo>
                  <a:pt x="18208" y="11693"/>
                  <a:pt x="18230" y="11693"/>
                  <a:pt x="18236" y="11699"/>
                </a:cubicBezTo>
                <a:cubicBezTo>
                  <a:pt x="18236" y="11687"/>
                  <a:pt x="18230" y="11670"/>
                  <a:pt x="18225" y="11659"/>
                </a:cubicBezTo>
                <a:cubicBezTo>
                  <a:pt x="18219" y="11665"/>
                  <a:pt x="18208" y="11670"/>
                  <a:pt x="18202" y="11670"/>
                </a:cubicBezTo>
                <a:cubicBezTo>
                  <a:pt x="18196" y="11602"/>
                  <a:pt x="18225" y="11540"/>
                  <a:pt x="18236" y="11478"/>
                </a:cubicBezTo>
                <a:cubicBezTo>
                  <a:pt x="18242" y="11478"/>
                  <a:pt x="18264" y="11489"/>
                  <a:pt x="18276" y="11489"/>
                </a:cubicBezTo>
                <a:cubicBezTo>
                  <a:pt x="18259" y="11483"/>
                  <a:pt x="18247" y="11478"/>
                  <a:pt x="18230" y="11466"/>
                </a:cubicBezTo>
                <a:cubicBezTo>
                  <a:pt x="18242" y="11432"/>
                  <a:pt x="18247" y="11398"/>
                  <a:pt x="18253" y="11358"/>
                </a:cubicBezTo>
                <a:cubicBezTo>
                  <a:pt x="18259" y="11392"/>
                  <a:pt x="18264" y="11421"/>
                  <a:pt x="18282" y="11449"/>
                </a:cubicBezTo>
                <a:cubicBezTo>
                  <a:pt x="18282" y="11421"/>
                  <a:pt x="18293" y="11398"/>
                  <a:pt x="18321" y="11387"/>
                </a:cubicBezTo>
                <a:cubicBezTo>
                  <a:pt x="18310" y="11387"/>
                  <a:pt x="18299" y="11381"/>
                  <a:pt x="18293" y="11375"/>
                </a:cubicBezTo>
                <a:cubicBezTo>
                  <a:pt x="18327" y="11285"/>
                  <a:pt x="18333" y="11188"/>
                  <a:pt x="18355" y="11097"/>
                </a:cubicBezTo>
                <a:cubicBezTo>
                  <a:pt x="18338" y="11097"/>
                  <a:pt x="18316" y="11103"/>
                  <a:pt x="18304" y="11109"/>
                </a:cubicBezTo>
                <a:cubicBezTo>
                  <a:pt x="18310" y="11024"/>
                  <a:pt x="18321" y="10933"/>
                  <a:pt x="18338" y="10848"/>
                </a:cubicBezTo>
                <a:cubicBezTo>
                  <a:pt x="18355" y="10899"/>
                  <a:pt x="18350" y="10950"/>
                  <a:pt x="18338" y="10995"/>
                </a:cubicBezTo>
                <a:cubicBezTo>
                  <a:pt x="18418" y="10978"/>
                  <a:pt x="18361" y="10655"/>
                  <a:pt x="18429" y="10575"/>
                </a:cubicBezTo>
                <a:cubicBezTo>
                  <a:pt x="18452" y="10587"/>
                  <a:pt x="18474" y="10598"/>
                  <a:pt x="18491" y="10609"/>
                </a:cubicBezTo>
                <a:cubicBezTo>
                  <a:pt x="18486" y="10609"/>
                  <a:pt x="18469" y="10609"/>
                  <a:pt x="18463" y="10615"/>
                </a:cubicBezTo>
                <a:cubicBezTo>
                  <a:pt x="18457" y="10643"/>
                  <a:pt x="18446" y="10660"/>
                  <a:pt x="18418" y="10666"/>
                </a:cubicBezTo>
                <a:cubicBezTo>
                  <a:pt x="18429" y="10689"/>
                  <a:pt x="18440" y="10706"/>
                  <a:pt x="18446" y="10729"/>
                </a:cubicBezTo>
                <a:lnTo>
                  <a:pt x="18406" y="10723"/>
                </a:lnTo>
                <a:lnTo>
                  <a:pt x="18406" y="10723"/>
                </a:lnTo>
                <a:cubicBezTo>
                  <a:pt x="18412" y="10729"/>
                  <a:pt x="18429" y="10740"/>
                  <a:pt x="18440" y="10746"/>
                </a:cubicBezTo>
                <a:cubicBezTo>
                  <a:pt x="18429" y="10831"/>
                  <a:pt x="18418" y="10927"/>
                  <a:pt x="18480" y="10995"/>
                </a:cubicBezTo>
                <a:cubicBezTo>
                  <a:pt x="18480" y="10882"/>
                  <a:pt x="18503" y="10768"/>
                  <a:pt x="18508" y="10655"/>
                </a:cubicBezTo>
                <a:cubicBezTo>
                  <a:pt x="18514" y="10649"/>
                  <a:pt x="18525" y="10643"/>
                  <a:pt x="18531" y="10638"/>
                </a:cubicBezTo>
                <a:cubicBezTo>
                  <a:pt x="18503" y="10609"/>
                  <a:pt x="18520" y="10570"/>
                  <a:pt x="18543" y="10541"/>
                </a:cubicBezTo>
                <a:cubicBezTo>
                  <a:pt x="18508" y="10479"/>
                  <a:pt x="18543" y="10411"/>
                  <a:pt x="18537" y="10343"/>
                </a:cubicBezTo>
                <a:lnTo>
                  <a:pt x="18565" y="10337"/>
                </a:lnTo>
                <a:cubicBezTo>
                  <a:pt x="18554" y="10337"/>
                  <a:pt x="18543" y="10326"/>
                  <a:pt x="18537" y="10326"/>
                </a:cubicBezTo>
                <a:cubicBezTo>
                  <a:pt x="18537" y="10252"/>
                  <a:pt x="18554" y="10178"/>
                  <a:pt x="18537" y="10104"/>
                </a:cubicBezTo>
                <a:cubicBezTo>
                  <a:pt x="18525" y="10076"/>
                  <a:pt x="18548" y="10053"/>
                  <a:pt x="18560" y="10031"/>
                </a:cubicBezTo>
                <a:cubicBezTo>
                  <a:pt x="18548" y="10019"/>
                  <a:pt x="18537" y="10008"/>
                  <a:pt x="18525" y="9997"/>
                </a:cubicBezTo>
                <a:cubicBezTo>
                  <a:pt x="18537" y="9991"/>
                  <a:pt x="18554" y="9985"/>
                  <a:pt x="18565" y="9985"/>
                </a:cubicBezTo>
                <a:cubicBezTo>
                  <a:pt x="18537" y="9775"/>
                  <a:pt x="18588" y="9577"/>
                  <a:pt x="18582" y="9373"/>
                </a:cubicBezTo>
                <a:cubicBezTo>
                  <a:pt x="18554" y="9338"/>
                  <a:pt x="18577" y="9293"/>
                  <a:pt x="18588" y="9259"/>
                </a:cubicBezTo>
                <a:cubicBezTo>
                  <a:pt x="18577" y="9208"/>
                  <a:pt x="18571" y="9163"/>
                  <a:pt x="18571" y="9112"/>
                </a:cubicBezTo>
                <a:lnTo>
                  <a:pt x="18554" y="9083"/>
                </a:lnTo>
                <a:cubicBezTo>
                  <a:pt x="18560" y="9060"/>
                  <a:pt x="18571" y="9038"/>
                  <a:pt x="18577" y="9015"/>
                </a:cubicBezTo>
                <a:cubicBezTo>
                  <a:pt x="18571" y="8992"/>
                  <a:pt x="18565" y="8970"/>
                  <a:pt x="18560" y="8947"/>
                </a:cubicBezTo>
                <a:cubicBezTo>
                  <a:pt x="18565" y="8941"/>
                  <a:pt x="18577" y="8930"/>
                  <a:pt x="18577" y="8924"/>
                </a:cubicBezTo>
                <a:lnTo>
                  <a:pt x="18560" y="8924"/>
                </a:lnTo>
                <a:cubicBezTo>
                  <a:pt x="18560" y="8890"/>
                  <a:pt x="18560" y="8856"/>
                  <a:pt x="18560" y="8816"/>
                </a:cubicBezTo>
                <a:cubicBezTo>
                  <a:pt x="18565" y="8816"/>
                  <a:pt x="18571" y="8811"/>
                  <a:pt x="18577" y="8811"/>
                </a:cubicBezTo>
                <a:cubicBezTo>
                  <a:pt x="18571" y="8805"/>
                  <a:pt x="18560" y="8788"/>
                  <a:pt x="18554" y="8782"/>
                </a:cubicBezTo>
                <a:cubicBezTo>
                  <a:pt x="18577" y="8720"/>
                  <a:pt x="18525" y="8652"/>
                  <a:pt x="18543" y="8584"/>
                </a:cubicBezTo>
                <a:cubicBezTo>
                  <a:pt x="18491" y="8487"/>
                  <a:pt x="18520" y="8380"/>
                  <a:pt x="18491" y="8277"/>
                </a:cubicBezTo>
                <a:cubicBezTo>
                  <a:pt x="18486" y="8272"/>
                  <a:pt x="18463" y="8266"/>
                  <a:pt x="18457" y="8260"/>
                </a:cubicBezTo>
                <a:cubicBezTo>
                  <a:pt x="18463" y="8255"/>
                  <a:pt x="18474" y="8238"/>
                  <a:pt x="18486" y="8232"/>
                </a:cubicBezTo>
                <a:cubicBezTo>
                  <a:pt x="18457" y="8107"/>
                  <a:pt x="18480" y="7971"/>
                  <a:pt x="18429" y="7858"/>
                </a:cubicBezTo>
                <a:cubicBezTo>
                  <a:pt x="18418" y="7858"/>
                  <a:pt x="18401" y="7863"/>
                  <a:pt x="18395" y="7863"/>
                </a:cubicBezTo>
                <a:cubicBezTo>
                  <a:pt x="18406" y="7920"/>
                  <a:pt x="18418" y="7977"/>
                  <a:pt x="18435" y="8039"/>
                </a:cubicBezTo>
                <a:cubicBezTo>
                  <a:pt x="18429" y="8045"/>
                  <a:pt x="18423" y="8056"/>
                  <a:pt x="18418" y="8062"/>
                </a:cubicBezTo>
                <a:cubicBezTo>
                  <a:pt x="18452" y="8141"/>
                  <a:pt x="18440" y="8243"/>
                  <a:pt x="18452" y="8334"/>
                </a:cubicBezTo>
                <a:cubicBezTo>
                  <a:pt x="18457" y="8334"/>
                  <a:pt x="18469" y="8346"/>
                  <a:pt x="18480" y="8346"/>
                </a:cubicBezTo>
                <a:cubicBezTo>
                  <a:pt x="18469" y="8374"/>
                  <a:pt x="18463" y="8397"/>
                  <a:pt x="18457" y="8419"/>
                </a:cubicBezTo>
                <a:lnTo>
                  <a:pt x="18503" y="8453"/>
                </a:lnTo>
                <a:cubicBezTo>
                  <a:pt x="18491" y="8459"/>
                  <a:pt x="18474" y="8465"/>
                  <a:pt x="18463" y="8470"/>
                </a:cubicBezTo>
                <a:cubicBezTo>
                  <a:pt x="18469" y="8476"/>
                  <a:pt x="18480" y="8499"/>
                  <a:pt x="18486" y="8510"/>
                </a:cubicBezTo>
                <a:cubicBezTo>
                  <a:pt x="18469" y="8521"/>
                  <a:pt x="18457" y="8527"/>
                  <a:pt x="18440" y="8538"/>
                </a:cubicBezTo>
                <a:cubicBezTo>
                  <a:pt x="18452" y="8538"/>
                  <a:pt x="18469" y="8538"/>
                  <a:pt x="18480" y="8533"/>
                </a:cubicBezTo>
                <a:cubicBezTo>
                  <a:pt x="18486" y="8692"/>
                  <a:pt x="18486" y="8845"/>
                  <a:pt x="18503" y="8998"/>
                </a:cubicBezTo>
                <a:cubicBezTo>
                  <a:pt x="18474" y="8987"/>
                  <a:pt x="18446" y="8981"/>
                  <a:pt x="18418" y="8970"/>
                </a:cubicBezTo>
                <a:lnTo>
                  <a:pt x="18463" y="8970"/>
                </a:lnTo>
                <a:cubicBezTo>
                  <a:pt x="18463" y="8890"/>
                  <a:pt x="18452" y="8822"/>
                  <a:pt x="18440" y="8748"/>
                </a:cubicBezTo>
                <a:lnTo>
                  <a:pt x="18406" y="8760"/>
                </a:lnTo>
                <a:cubicBezTo>
                  <a:pt x="18384" y="8658"/>
                  <a:pt x="18372" y="8556"/>
                  <a:pt x="18372" y="8453"/>
                </a:cubicBezTo>
                <a:lnTo>
                  <a:pt x="18372" y="8453"/>
                </a:lnTo>
                <a:cubicBezTo>
                  <a:pt x="18401" y="8470"/>
                  <a:pt x="18406" y="8504"/>
                  <a:pt x="18412" y="8533"/>
                </a:cubicBezTo>
                <a:lnTo>
                  <a:pt x="18418" y="8533"/>
                </a:lnTo>
                <a:lnTo>
                  <a:pt x="18418" y="8465"/>
                </a:lnTo>
                <a:cubicBezTo>
                  <a:pt x="18395" y="8459"/>
                  <a:pt x="18372" y="8453"/>
                  <a:pt x="18355" y="8442"/>
                </a:cubicBezTo>
                <a:cubicBezTo>
                  <a:pt x="18361" y="8414"/>
                  <a:pt x="18389" y="8425"/>
                  <a:pt x="18412" y="8419"/>
                </a:cubicBezTo>
                <a:cubicBezTo>
                  <a:pt x="18401" y="8374"/>
                  <a:pt x="18395" y="8329"/>
                  <a:pt x="18384" y="8283"/>
                </a:cubicBezTo>
                <a:cubicBezTo>
                  <a:pt x="18378" y="8306"/>
                  <a:pt x="18367" y="8329"/>
                  <a:pt x="18361" y="8357"/>
                </a:cubicBezTo>
                <a:cubicBezTo>
                  <a:pt x="18361" y="8295"/>
                  <a:pt x="18304" y="8215"/>
                  <a:pt x="18367" y="8175"/>
                </a:cubicBezTo>
                <a:cubicBezTo>
                  <a:pt x="18361" y="8141"/>
                  <a:pt x="18355" y="8113"/>
                  <a:pt x="18350" y="8079"/>
                </a:cubicBezTo>
                <a:cubicBezTo>
                  <a:pt x="18350" y="8096"/>
                  <a:pt x="18350" y="8119"/>
                  <a:pt x="18350" y="8136"/>
                </a:cubicBezTo>
                <a:lnTo>
                  <a:pt x="18333" y="8141"/>
                </a:lnTo>
                <a:cubicBezTo>
                  <a:pt x="18327" y="8107"/>
                  <a:pt x="18321" y="8079"/>
                  <a:pt x="18316" y="8051"/>
                </a:cubicBezTo>
                <a:cubicBezTo>
                  <a:pt x="18321" y="8045"/>
                  <a:pt x="18344" y="8045"/>
                  <a:pt x="18350" y="8039"/>
                </a:cubicBezTo>
                <a:lnTo>
                  <a:pt x="18350" y="8039"/>
                </a:lnTo>
                <a:cubicBezTo>
                  <a:pt x="18346" y="8040"/>
                  <a:pt x="18343" y="8040"/>
                  <a:pt x="18340" y="8040"/>
                </a:cubicBezTo>
                <a:cubicBezTo>
                  <a:pt x="18310" y="8040"/>
                  <a:pt x="18310" y="8014"/>
                  <a:pt x="18316" y="7982"/>
                </a:cubicBezTo>
                <a:cubicBezTo>
                  <a:pt x="18321" y="7982"/>
                  <a:pt x="18344" y="7988"/>
                  <a:pt x="18355" y="7994"/>
                </a:cubicBezTo>
                <a:cubicBezTo>
                  <a:pt x="18327" y="7903"/>
                  <a:pt x="18316" y="7807"/>
                  <a:pt x="18299" y="7716"/>
                </a:cubicBezTo>
                <a:cubicBezTo>
                  <a:pt x="18299" y="7727"/>
                  <a:pt x="18299" y="7750"/>
                  <a:pt x="18299" y="7767"/>
                </a:cubicBezTo>
                <a:lnTo>
                  <a:pt x="18264" y="7773"/>
                </a:lnTo>
                <a:cubicBezTo>
                  <a:pt x="18259" y="7744"/>
                  <a:pt x="18253" y="7710"/>
                  <a:pt x="18247" y="7676"/>
                </a:cubicBezTo>
                <a:cubicBezTo>
                  <a:pt x="18259" y="7676"/>
                  <a:pt x="18276" y="7676"/>
                  <a:pt x="18287" y="7682"/>
                </a:cubicBezTo>
                <a:cubicBezTo>
                  <a:pt x="18276" y="7568"/>
                  <a:pt x="18253" y="7449"/>
                  <a:pt x="18219" y="7341"/>
                </a:cubicBezTo>
                <a:lnTo>
                  <a:pt x="18219" y="7341"/>
                </a:lnTo>
                <a:cubicBezTo>
                  <a:pt x="18219" y="7404"/>
                  <a:pt x="18242" y="7466"/>
                  <a:pt x="18230" y="7523"/>
                </a:cubicBezTo>
                <a:cubicBezTo>
                  <a:pt x="18196" y="7438"/>
                  <a:pt x="18179" y="7347"/>
                  <a:pt x="18174" y="7256"/>
                </a:cubicBezTo>
                <a:cubicBezTo>
                  <a:pt x="18179" y="7251"/>
                  <a:pt x="18185" y="7245"/>
                  <a:pt x="18185" y="7239"/>
                </a:cubicBezTo>
                <a:lnTo>
                  <a:pt x="18185" y="7239"/>
                </a:lnTo>
                <a:cubicBezTo>
                  <a:pt x="18185" y="7279"/>
                  <a:pt x="18179" y="7319"/>
                  <a:pt x="18208" y="7347"/>
                </a:cubicBezTo>
                <a:cubicBezTo>
                  <a:pt x="18219" y="7324"/>
                  <a:pt x="18225" y="7296"/>
                  <a:pt x="18236" y="7268"/>
                </a:cubicBezTo>
                <a:cubicBezTo>
                  <a:pt x="18225" y="7262"/>
                  <a:pt x="18196" y="7245"/>
                  <a:pt x="18185" y="7234"/>
                </a:cubicBezTo>
                <a:cubicBezTo>
                  <a:pt x="18202" y="7211"/>
                  <a:pt x="18191" y="7177"/>
                  <a:pt x="18179" y="7148"/>
                </a:cubicBezTo>
                <a:cubicBezTo>
                  <a:pt x="18157" y="7171"/>
                  <a:pt x="18162" y="7199"/>
                  <a:pt x="18162" y="7228"/>
                </a:cubicBezTo>
                <a:cubicBezTo>
                  <a:pt x="18140" y="7194"/>
                  <a:pt x="18128" y="7154"/>
                  <a:pt x="18123" y="7109"/>
                </a:cubicBezTo>
                <a:lnTo>
                  <a:pt x="18123" y="7109"/>
                </a:lnTo>
                <a:cubicBezTo>
                  <a:pt x="18140" y="7114"/>
                  <a:pt x="18151" y="7114"/>
                  <a:pt x="18168" y="7114"/>
                </a:cubicBezTo>
                <a:cubicBezTo>
                  <a:pt x="18157" y="7080"/>
                  <a:pt x="18151" y="7052"/>
                  <a:pt x="18140" y="7018"/>
                </a:cubicBezTo>
                <a:cubicBezTo>
                  <a:pt x="18134" y="7041"/>
                  <a:pt x="18123" y="7063"/>
                  <a:pt x="18117" y="7080"/>
                </a:cubicBezTo>
                <a:cubicBezTo>
                  <a:pt x="18106" y="7029"/>
                  <a:pt x="18094" y="6978"/>
                  <a:pt x="18089" y="6927"/>
                </a:cubicBezTo>
                <a:cubicBezTo>
                  <a:pt x="18106" y="6921"/>
                  <a:pt x="18123" y="6910"/>
                  <a:pt x="18145" y="6899"/>
                </a:cubicBezTo>
                <a:cubicBezTo>
                  <a:pt x="18060" y="6853"/>
                  <a:pt x="18083" y="6723"/>
                  <a:pt x="18021" y="6655"/>
                </a:cubicBezTo>
                <a:lnTo>
                  <a:pt x="18021" y="6655"/>
                </a:lnTo>
                <a:cubicBezTo>
                  <a:pt x="18026" y="6666"/>
                  <a:pt x="18032" y="6694"/>
                  <a:pt x="18032" y="6706"/>
                </a:cubicBezTo>
                <a:cubicBezTo>
                  <a:pt x="18026" y="6706"/>
                  <a:pt x="18015" y="6712"/>
                  <a:pt x="18009" y="6717"/>
                </a:cubicBezTo>
                <a:cubicBezTo>
                  <a:pt x="18003" y="6700"/>
                  <a:pt x="18003" y="6672"/>
                  <a:pt x="18003" y="6655"/>
                </a:cubicBezTo>
                <a:cubicBezTo>
                  <a:pt x="17992" y="6649"/>
                  <a:pt x="17981" y="6638"/>
                  <a:pt x="17975" y="6626"/>
                </a:cubicBezTo>
                <a:cubicBezTo>
                  <a:pt x="17986" y="6621"/>
                  <a:pt x="18015" y="6621"/>
                  <a:pt x="18032" y="6621"/>
                </a:cubicBezTo>
                <a:cubicBezTo>
                  <a:pt x="18021" y="6587"/>
                  <a:pt x="18015" y="6547"/>
                  <a:pt x="17981" y="6524"/>
                </a:cubicBezTo>
                <a:cubicBezTo>
                  <a:pt x="17969" y="6485"/>
                  <a:pt x="17964" y="6445"/>
                  <a:pt x="17958" y="6405"/>
                </a:cubicBezTo>
                <a:cubicBezTo>
                  <a:pt x="17952" y="6399"/>
                  <a:pt x="17941" y="6382"/>
                  <a:pt x="17935" y="6377"/>
                </a:cubicBezTo>
                <a:cubicBezTo>
                  <a:pt x="17930" y="6331"/>
                  <a:pt x="17918" y="6286"/>
                  <a:pt x="17896" y="6241"/>
                </a:cubicBezTo>
                <a:lnTo>
                  <a:pt x="17896" y="6241"/>
                </a:lnTo>
                <a:cubicBezTo>
                  <a:pt x="17906" y="6246"/>
                  <a:pt x="17924" y="6255"/>
                  <a:pt x="17937" y="6265"/>
                </a:cubicBezTo>
                <a:lnTo>
                  <a:pt x="17937" y="6265"/>
                </a:lnTo>
                <a:cubicBezTo>
                  <a:pt x="17900" y="6231"/>
                  <a:pt x="17883" y="6177"/>
                  <a:pt x="17845" y="6150"/>
                </a:cubicBezTo>
                <a:lnTo>
                  <a:pt x="17845" y="6150"/>
                </a:lnTo>
                <a:cubicBezTo>
                  <a:pt x="17850" y="6195"/>
                  <a:pt x="17867" y="6235"/>
                  <a:pt x="17873" y="6280"/>
                </a:cubicBezTo>
                <a:cubicBezTo>
                  <a:pt x="17805" y="6150"/>
                  <a:pt x="17754" y="6008"/>
                  <a:pt x="17708" y="5860"/>
                </a:cubicBezTo>
                <a:lnTo>
                  <a:pt x="17708" y="5860"/>
                </a:lnTo>
                <a:cubicBezTo>
                  <a:pt x="17725" y="5883"/>
                  <a:pt x="17737" y="5912"/>
                  <a:pt x="17748" y="5934"/>
                </a:cubicBezTo>
                <a:cubicBezTo>
                  <a:pt x="17771" y="5912"/>
                  <a:pt x="17765" y="5883"/>
                  <a:pt x="17765" y="5855"/>
                </a:cubicBezTo>
                <a:cubicBezTo>
                  <a:pt x="17742" y="5832"/>
                  <a:pt x="17725" y="5809"/>
                  <a:pt x="17708" y="5787"/>
                </a:cubicBezTo>
                <a:cubicBezTo>
                  <a:pt x="17714" y="5781"/>
                  <a:pt x="17725" y="5770"/>
                  <a:pt x="17731" y="5764"/>
                </a:cubicBezTo>
                <a:cubicBezTo>
                  <a:pt x="17698" y="5758"/>
                  <a:pt x="17632" y="5650"/>
                  <a:pt x="17687" y="5650"/>
                </a:cubicBezTo>
                <a:cubicBezTo>
                  <a:pt x="17688" y="5650"/>
                  <a:pt x="17690" y="5650"/>
                  <a:pt x="17691" y="5651"/>
                </a:cubicBezTo>
                <a:cubicBezTo>
                  <a:pt x="17777" y="5764"/>
                  <a:pt x="17799" y="5917"/>
                  <a:pt x="17890" y="6025"/>
                </a:cubicBezTo>
                <a:cubicBezTo>
                  <a:pt x="17884" y="6031"/>
                  <a:pt x="17879" y="6042"/>
                  <a:pt x="17879" y="6048"/>
                </a:cubicBezTo>
                <a:cubicBezTo>
                  <a:pt x="17913" y="6127"/>
                  <a:pt x="17935" y="6212"/>
                  <a:pt x="17964" y="6292"/>
                </a:cubicBezTo>
                <a:cubicBezTo>
                  <a:pt x="17981" y="6286"/>
                  <a:pt x="18015" y="6280"/>
                  <a:pt x="18032" y="6280"/>
                </a:cubicBezTo>
                <a:cubicBezTo>
                  <a:pt x="18015" y="6235"/>
                  <a:pt x="17998" y="6190"/>
                  <a:pt x="17947" y="6178"/>
                </a:cubicBezTo>
                <a:cubicBezTo>
                  <a:pt x="17941" y="6161"/>
                  <a:pt x="17941" y="6138"/>
                  <a:pt x="17935" y="6121"/>
                </a:cubicBezTo>
                <a:cubicBezTo>
                  <a:pt x="17958" y="6082"/>
                  <a:pt x="17913" y="6048"/>
                  <a:pt x="17901" y="6008"/>
                </a:cubicBezTo>
                <a:lnTo>
                  <a:pt x="17941" y="6002"/>
                </a:lnTo>
                <a:cubicBezTo>
                  <a:pt x="17930" y="6002"/>
                  <a:pt x="17913" y="5997"/>
                  <a:pt x="17901" y="5997"/>
                </a:cubicBezTo>
                <a:cubicBezTo>
                  <a:pt x="17907" y="5974"/>
                  <a:pt x="17913" y="5940"/>
                  <a:pt x="17918" y="5917"/>
                </a:cubicBezTo>
                <a:cubicBezTo>
                  <a:pt x="17901" y="5912"/>
                  <a:pt x="17884" y="5900"/>
                  <a:pt x="17862" y="5894"/>
                </a:cubicBezTo>
                <a:cubicBezTo>
                  <a:pt x="17873" y="5883"/>
                  <a:pt x="17884" y="5860"/>
                  <a:pt x="17890" y="5849"/>
                </a:cubicBezTo>
                <a:lnTo>
                  <a:pt x="17890" y="5849"/>
                </a:lnTo>
                <a:cubicBezTo>
                  <a:pt x="17884" y="5855"/>
                  <a:pt x="17867" y="5860"/>
                  <a:pt x="17862" y="5866"/>
                </a:cubicBezTo>
                <a:cubicBezTo>
                  <a:pt x="17856" y="5832"/>
                  <a:pt x="17833" y="5798"/>
                  <a:pt x="17856" y="5764"/>
                </a:cubicBezTo>
                <a:lnTo>
                  <a:pt x="17856" y="5764"/>
                </a:lnTo>
                <a:cubicBezTo>
                  <a:pt x="17850" y="5770"/>
                  <a:pt x="17839" y="5775"/>
                  <a:pt x="17828" y="5781"/>
                </a:cubicBezTo>
                <a:cubicBezTo>
                  <a:pt x="17799" y="5685"/>
                  <a:pt x="17742" y="5599"/>
                  <a:pt x="17703" y="5509"/>
                </a:cubicBezTo>
                <a:lnTo>
                  <a:pt x="17737" y="5509"/>
                </a:lnTo>
                <a:cubicBezTo>
                  <a:pt x="17680" y="5497"/>
                  <a:pt x="17629" y="5407"/>
                  <a:pt x="17652" y="5350"/>
                </a:cubicBezTo>
                <a:cubicBezTo>
                  <a:pt x="17657" y="5321"/>
                  <a:pt x="17618" y="5321"/>
                  <a:pt x="17606" y="5304"/>
                </a:cubicBezTo>
                <a:cubicBezTo>
                  <a:pt x="17578" y="5242"/>
                  <a:pt x="17544" y="5202"/>
                  <a:pt x="17476" y="5185"/>
                </a:cubicBezTo>
                <a:lnTo>
                  <a:pt x="17516" y="5157"/>
                </a:lnTo>
                <a:lnTo>
                  <a:pt x="17516" y="5157"/>
                </a:lnTo>
                <a:cubicBezTo>
                  <a:pt x="17504" y="5163"/>
                  <a:pt x="17476" y="5163"/>
                  <a:pt x="17464" y="5163"/>
                </a:cubicBezTo>
                <a:cubicBezTo>
                  <a:pt x="17470" y="5140"/>
                  <a:pt x="17493" y="5100"/>
                  <a:pt x="17453" y="5089"/>
                </a:cubicBezTo>
                <a:cubicBezTo>
                  <a:pt x="17436" y="5055"/>
                  <a:pt x="17419" y="5015"/>
                  <a:pt x="17402" y="4975"/>
                </a:cubicBezTo>
                <a:lnTo>
                  <a:pt x="17402" y="4975"/>
                </a:lnTo>
                <a:cubicBezTo>
                  <a:pt x="17402" y="5026"/>
                  <a:pt x="17413" y="5072"/>
                  <a:pt x="17430" y="5117"/>
                </a:cubicBezTo>
                <a:cubicBezTo>
                  <a:pt x="17436" y="5117"/>
                  <a:pt x="17459" y="5112"/>
                  <a:pt x="17470" y="5106"/>
                </a:cubicBezTo>
                <a:lnTo>
                  <a:pt x="17470" y="5106"/>
                </a:lnTo>
                <a:cubicBezTo>
                  <a:pt x="17447" y="5146"/>
                  <a:pt x="17447" y="5174"/>
                  <a:pt x="17487" y="5197"/>
                </a:cubicBezTo>
                <a:lnTo>
                  <a:pt x="17453" y="5208"/>
                </a:lnTo>
                <a:cubicBezTo>
                  <a:pt x="17493" y="5208"/>
                  <a:pt x="17533" y="5219"/>
                  <a:pt x="17567" y="5242"/>
                </a:cubicBezTo>
                <a:cubicBezTo>
                  <a:pt x="17567" y="5293"/>
                  <a:pt x="17527" y="5327"/>
                  <a:pt x="17487" y="5355"/>
                </a:cubicBezTo>
                <a:cubicBezTo>
                  <a:pt x="17499" y="5401"/>
                  <a:pt x="17516" y="5446"/>
                  <a:pt x="17533" y="5486"/>
                </a:cubicBezTo>
                <a:cubicBezTo>
                  <a:pt x="17408" y="5282"/>
                  <a:pt x="17289" y="5077"/>
                  <a:pt x="17181" y="4868"/>
                </a:cubicBezTo>
                <a:cubicBezTo>
                  <a:pt x="17192" y="4868"/>
                  <a:pt x="17215" y="4873"/>
                  <a:pt x="17226" y="4879"/>
                </a:cubicBezTo>
                <a:cubicBezTo>
                  <a:pt x="17226" y="4873"/>
                  <a:pt x="17221" y="4862"/>
                  <a:pt x="17221" y="4856"/>
                </a:cubicBezTo>
                <a:cubicBezTo>
                  <a:pt x="17210" y="4859"/>
                  <a:pt x="17201" y="4860"/>
                  <a:pt x="17193" y="4860"/>
                </a:cubicBezTo>
                <a:cubicBezTo>
                  <a:pt x="17164" y="4860"/>
                  <a:pt x="17148" y="4843"/>
                  <a:pt x="17152" y="4799"/>
                </a:cubicBezTo>
                <a:lnTo>
                  <a:pt x="17152" y="4799"/>
                </a:lnTo>
                <a:cubicBezTo>
                  <a:pt x="17164" y="4811"/>
                  <a:pt x="17186" y="4822"/>
                  <a:pt x="17198" y="4828"/>
                </a:cubicBezTo>
                <a:cubicBezTo>
                  <a:pt x="17192" y="4816"/>
                  <a:pt x="17186" y="4805"/>
                  <a:pt x="17175" y="4794"/>
                </a:cubicBezTo>
                <a:cubicBezTo>
                  <a:pt x="17164" y="4799"/>
                  <a:pt x="17147" y="4799"/>
                  <a:pt x="17130" y="4799"/>
                </a:cubicBezTo>
                <a:cubicBezTo>
                  <a:pt x="17096" y="4737"/>
                  <a:pt x="17062" y="4675"/>
                  <a:pt x="17022" y="4612"/>
                </a:cubicBezTo>
                <a:cubicBezTo>
                  <a:pt x="16988" y="4533"/>
                  <a:pt x="16880" y="4459"/>
                  <a:pt x="16903" y="4363"/>
                </a:cubicBezTo>
                <a:cubicBezTo>
                  <a:pt x="16886" y="4329"/>
                  <a:pt x="16869" y="4289"/>
                  <a:pt x="16857" y="4249"/>
                </a:cubicBezTo>
                <a:cubicBezTo>
                  <a:pt x="16852" y="4243"/>
                  <a:pt x="16835" y="4238"/>
                  <a:pt x="16829" y="4232"/>
                </a:cubicBezTo>
                <a:cubicBezTo>
                  <a:pt x="16824" y="4199"/>
                  <a:pt x="16804" y="4178"/>
                  <a:pt x="16778" y="4178"/>
                </a:cubicBezTo>
                <a:cubicBezTo>
                  <a:pt x="16773" y="4178"/>
                  <a:pt x="16767" y="4179"/>
                  <a:pt x="16761" y="4181"/>
                </a:cubicBezTo>
                <a:cubicBezTo>
                  <a:pt x="16772" y="4204"/>
                  <a:pt x="16784" y="4226"/>
                  <a:pt x="16801" y="4243"/>
                </a:cubicBezTo>
                <a:cubicBezTo>
                  <a:pt x="16772" y="4221"/>
                  <a:pt x="16750" y="4192"/>
                  <a:pt x="16727" y="4164"/>
                </a:cubicBezTo>
                <a:cubicBezTo>
                  <a:pt x="16738" y="4158"/>
                  <a:pt x="16761" y="4153"/>
                  <a:pt x="16772" y="4147"/>
                </a:cubicBezTo>
                <a:cubicBezTo>
                  <a:pt x="16755" y="4136"/>
                  <a:pt x="16738" y="4124"/>
                  <a:pt x="16721" y="4113"/>
                </a:cubicBezTo>
                <a:cubicBezTo>
                  <a:pt x="16744" y="4102"/>
                  <a:pt x="16761" y="4090"/>
                  <a:pt x="16784" y="4085"/>
                </a:cubicBezTo>
                <a:cubicBezTo>
                  <a:pt x="16795" y="4102"/>
                  <a:pt x="16812" y="4119"/>
                  <a:pt x="16829" y="4136"/>
                </a:cubicBezTo>
                <a:lnTo>
                  <a:pt x="16829" y="4158"/>
                </a:lnTo>
                <a:cubicBezTo>
                  <a:pt x="16857" y="4209"/>
                  <a:pt x="16903" y="4249"/>
                  <a:pt x="16948" y="4283"/>
                </a:cubicBezTo>
                <a:cubicBezTo>
                  <a:pt x="16948" y="4294"/>
                  <a:pt x="16948" y="4323"/>
                  <a:pt x="16948" y="4334"/>
                </a:cubicBezTo>
                <a:cubicBezTo>
                  <a:pt x="16960" y="4334"/>
                  <a:pt x="16982" y="4329"/>
                  <a:pt x="16994" y="4323"/>
                </a:cubicBezTo>
                <a:cubicBezTo>
                  <a:pt x="16977" y="4221"/>
                  <a:pt x="16891" y="4153"/>
                  <a:pt x="16846" y="4068"/>
                </a:cubicBezTo>
                <a:lnTo>
                  <a:pt x="16874" y="4062"/>
                </a:lnTo>
                <a:cubicBezTo>
                  <a:pt x="16863" y="4062"/>
                  <a:pt x="16846" y="4062"/>
                  <a:pt x="16835" y="4068"/>
                </a:cubicBezTo>
                <a:cubicBezTo>
                  <a:pt x="16812" y="4022"/>
                  <a:pt x="16784" y="3982"/>
                  <a:pt x="16744" y="3948"/>
                </a:cubicBezTo>
                <a:cubicBezTo>
                  <a:pt x="16733" y="3914"/>
                  <a:pt x="16710" y="3880"/>
                  <a:pt x="16670" y="3880"/>
                </a:cubicBezTo>
                <a:cubicBezTo>
                  <a:pt x="16676" y="3875"/>
                  <a:pt x="16687" y="3858"/>
                  <a:pt x="16693" y="3852"/>
                </a:cubicBezTo>
                <a:lnTo>
                  <a:pt x="16693" y="3852"/>
                </a:lnTo>
                <a:cubicBezTo>
                  <a:pt x="16681" y="3858"/>
                  <a:pt x="16659" y="3869"/>
                  <a:pt x="16647" y="3875"/>
                </a:cubicBezTo>
                <a:cubicBezTo>
                  <a:pt x="16647" y="3858"/>
                  <a:pt x="16642" y="3829"/>
                  <a:pt x="16642" y="3812"/>
                </a:cubicBezTo>
                <a:cubicBezTo>
                  <a:pt x="16636" y="3812"/>
                  <a:pt x="16625" y="3812"/>
                  <a:pt x="16619" y="3818"/>
                </a:cubicBezTo>
                <a:cubicBezTo>
                  <a:pt x="16642" y="3869"/>
                  <a:pt x="16659" y="3937"/>
                  <a:pt x="16727" y="3948"/>
                </a:cubicBezTo>
                <a:lnTo>
                  <a:pt x="16727" y="4005"/>
                </a:lnTo>
                <a:cubicBezTo>
                  <a:pt x="16744" y="4028"/>
                  <a:pt x="16767" y="4051"/>
                  <a:pt x="16784" y="4073"/>
                </a:cubicBezTo>
                <a:cubicBezTo>
                  <a:pt x="16767" y="4079"/>
                  <a:pt x="16727" y="4090"/>
                  <a:pt x="16710" y="4096"/>
                </a:cubicBezTo>
                <a:cubicBezTo>
                  <a:pt x="16710" y="4085"/>
                  <a:pt x="16710" y="4056"/>
                  <a:pt x="16710" y="4045"/>
                </a:cubicBezTo>
                <a:cubicBezTo>
                  <a:pt x="16693" y="4056"/>
                  <a:pt x="16676" y="4062"/>
                  <a:pt x="16659" y="4073"/>
                </a:cubicBezTo>
                <a:cubicBezTo>
                  <a:pt x="16653" y="4068"/>
                  <a:pt x="16642" y="4056"/>
                  <a:pt x="16636" y="4051"/>
                </a:cubicBezTo>
                <a:cubicBezTo>
                  <a:pt x="16647" y="4045"/>
                  <a:pt x="16676" y="4028"/>
                  <a:pt x="16687" y="4022"/>
                </a:cubicBezTo>
                <a:cubicBezTo>
                  <a:pt x="16670" y="4016"/>
                  <a:pt x="16642" y="4016"/>
                  <a:pt x="16625" y="4016"/>
                </a:cubicBezTo>
                <a:cubicBezTo>
                  <a:pt x="16613" y="4005"/>
                  <a:pt x="16602" y="3994"/>
                  <a:pt x="16591" y="3982"/>
                </a:cubicBezTo>
                <a:lnTo>
                  <a:pt x="16591" y="3982"/>
                </a:lnTo>
                <a:cubicBezTo>
                  <a:pt x="16605" y="3987"/>
                  <a:pt x="16620" y="4001"/>
                  <a:pt x="16638" y="4001"/>
                </a:cubicBezTo>
                <a:cubicBezTo>
                  <a:pt x="16641" y="4001"/>
                  <a:pt x="16644" y="4000"/>
                  <a:pt x="16647" y="3999"/>
                </a:cubicBezTo>
                <a:cubicBezTo>
                  <a:pt x="16659" y="3943"/>
                  <a:pt x="16574" y="3965"/>
                  <a:pt x="16545" y="3937"/>
                </a:cubicBezTo>
                <a:cubicBezTo>
                  <a:pt x="16540" y="3914"/>
                  <a:pt x="16523" y="3875"/>
                  <a:pt x="16511" y="3858"/>
                </a:cubicBezTo>
                <a:cubicBezTo>
                  <a:pt x="16455" y="3841"/>
                  <a:pt x="16460" y="3807"/>
                  <a:pt x="16477" y="3767"/>
                </a:cubicBezTo>
                <a:lnTo>
                  <a:pt x="16432" y="3767"/>
                </a:lnTo>
                <a:cubicBezTo>
                  <a:pt x="16409" y="3750"/>
                  <a:pt x="16386" y="3727"/>
                  <a:pt x="16364" y="3704"/>
                </a:cubicBezTo>
                <a:cubicBezTo>
                  <a:pt x="16347" y="3682"/>
                  <a:pt x="16330" y="3653"/>
                  <a:pt x="16307" y="3631"/>
                </a:cubicBezTo>
                <a:lnTo>
                  <a:pt x="16369" y="3631"/>
                </a:lnTo>
                <a:cubicBezTo>
                  <a:pt x="16352" y="3614"/>
                  <a:pt x="16324" y="3614"/>
                  <a:pt x="16296" y="3614"/>
                </a:cubicBezTo>
                <a:cubicBezTo>
                  <a:pt x="16296" y="3602"/>
                  <a:pt x="16290" y="3597"/>
                  <a:pt x="16284" y="3591"/>
                </a:cubicBezTo>
                <a:cubicBezTo>
                  <a:pt x="16284" y="3580"/>
                  <a:pt x="16290" y="3568"/>
                  <a:pt x="16296" y="3557"/>
                </a:cubicBezTo>
                <a:lnTo>
                  <a:pt x="16296" y="3557"/>
                </a:lnTo>
                <a:cubicBezTo>
                  <a:pt x="16284" y="3563"/>
                  <a:pt x="16279" y="3568"/>
                  <a:pt x="16273" y="3574"/>
                </a:cubicBezTo>
                <a:cubicBezTo>
                  <a:pt x="16262" y="3557"/>
                  <a:pt x="16250" y="3540"/>
                  <a:pt x="16239" y="3517"/>
                </a:cubicBezTo>
                <a:cubicBezTo>
                  <a:pt x="16239" y="3529"/>
                  <a:pt x="16233" y="3546"/>
                  <a:pt x="16228" y="3557"/>
                </a:cubicBezTo>
                <a:cubicBezTo>
                  <a:pt x="16205" y="3534"/>
                  <a:pt x="16182" y="3517"/>
                  <a:pt x="16160" y="3500"/>
                </a:cubicBezTo>
                <a:cubicBezTo>
                  <a:pt x="16171" y="3494"/>
                  <a:pt x="16188" y="3489"/>
                  <a:pt x="16199" y="3489"/>
                </a:cubicBezTo>
                <a:cubicBezTo>
                  <a:pt x="16194" y="3477"/>
                  <a:pt x="16182" y="3460"/>
                  <a:pt x="16171" y="3449"/>
                </a:cubicBezTo>
                <a:cubicBezTo>
                  <a:pt x="16167" y="3474"/>
                  <a:pt x="16158" y="3483"/>
                  <a:pt x="16147" y="3483"/>
                </a:cubicBezTo>
                <a:cubicBezTo>
                  <a:pt x="16129" y="3483"/>
                  <a:pt x="16104" y="3456"/>
                  <a:pt x="16086" y="3438"/>
                </a:cubicBezTo>
                <a:cubicBezTo>
                  <a:pt x="16035" y="3387"/>
                  <a:pt x="15978" y="3341"/>
                  <a:pt x="15916" y="3296"/>
                </a:cubicBezTo>
                <a:cubicBezTo>
                  <a:pt x="15927" y="3285"/>
                  <a:pt x="15927" y="3268"/>
                  <a:pt x="15910" y="3256"/>
                </a:cubicBezTo>
                <a:cubicBezTo>
                  <a:pt x="15904" y="3262"/>
                  <a:pt x="15899" y="3273"/>
                  <a:pt x="15893" y="3285"/>
                </a:cubicBezTo>
                <a:cubicBezTo>
                  <a:pt x="15876" y="3273"/>
                  <a:pt x="15864" y="3256"/>
                  <a:pt x="15847" y="3245"/>
                </a:cubicBezTo>
                <a:cubicBezTo>
                  <a:pt x="15819" y="3216"/>
                  <a:pt x="15796" y="3188"/>
                  <a:pt x="15768" y="3165"/>
                </a:cubicBezTo>
                <a:cubicBezTo>
                  <a:pt x="15779" y="3165"/>
                  <a:pt x="15791" y="3160"/>
                  <a:pt x="15791" y="3148"/>
                </a:cubicBezTo>
                <a:cubicBezTo>
                  <a:pt x="15791" y="3137"/>
                  <a:pt x="15779" y="3131"/>
                  <a:pt x="15768" y="3131"/>
                </a:cubicBezTo>
                <a:cubicBezTo>
                  <a:pt x="15779" y="3120"/>
                  <a:pt x="15785" y="3109"/>
                  <a:pt x="15796" y="3103"/>
                </a:cubicBezTo>
                <a:cubicBezTo>
                  <a:pt x="15779" y="3097"/>
                  <a:pt x="15751" y="3092"/>
                  <a:pt x="15740" y="3086"/>
                </a:cubicBezTo>
                <a:cubicBezTo>
                  <a:pt x="15740" y="3097"/>
                  <a:pt x="15740" y="3120"/>
                  <a:pt x="15740" y="3126"/>
                </a:cubicBezTo>
                <a:cubicBezTo>
                  <a:pt x="15717" y="3109"/>
                  <a:pt x="15694" y="3092"/>
                  <a:pt x="15672" y="3075"/>
                </a:cubicBezTo>
                <a:cubicBezTo>
                  <a:pt x="15677" y="3058"/>
                  <a:pt x="15689" y="3041"/>
                  <a:pt x="15694" y="3024"/>
                </a:cubicBezTo>
                <a:cubicBezTo>
                  <a:pt x="15660" y="2990"/>
                  <a:pt x="15632" y="2955"/>
                  <a:pt x="15592" y="2933"/>
                </a:cubicBezTo>
                <a:lnTo>
                  <a:pt x="15592" y="2933"/>
                </a:lnTo>
                <a:cubicBezTo>
                  <a:pt x="15620" y="2967"/>
                  <a:pt x="15649" y="2995"/>
                  <a:pt x="15660" y="3035"/>
                </a:cubicBezTo>
                <a:cubicBezTo>
                  <a:pt x="15609" y="3012"/>
                  <a:pt x="15581" y="2961"/>
                  <a:pt x="15547" y="2921"/>
                </a:cubicBezTo>
                <a:cubicBezTo>
                  <a:pt x="15552" y="2916"/>
                  <a:pt x="15558" y="2904"/>
                  <a:pt x="15564" y="2893"/>
                </a:cubicBezTo>
                <a:cubicBezTo>
                  <a:pt x="15547" y="2876"/>
                  <a:pt x="15530" y="2859"/>
                  <a:pt x="15513" y="2842"/>
                </a:cubicBezTo>
                <a:lnTo>
                  <a:pt x="15513" y="2842"/>
                </a:lnTo>
                <a:cubicBezTo>
                  <a:pt x="15524" y="2870"/>
                  <a:pt x="15530" y="2893"/>
                  <a:pt x="15541" y="2921"/>
                </a:cubicBezTo>
                <a:cubicBezTo>
                  <a:pt x="15462" y="2853"/>
                  <a:pt x="15388" y="2774"/>
                  <a:pt x="15308" y="2706"/>
                </a:cubicBezTo>
                <a:cubicBezTo>
                  <a:pt x="15320" y="2706"/>
                  <a:pt x="15342" y="2706"/>
                  <a:pt x="15354" y="2711"/>
                </a:cubicBezTo>
                <a:cubicBezTo>
                  <a:pt x="15348" y="2694"/>
                  <a:pt x="15342" y="2672"/>
                  <a:pt x="15337" y="2655"/>
                </a:cubicBezTo>
                <a:cubicBezTo>
                  <a:pt x="15291" y="2632"/>
                  <a:pt x="15223" y="2643"/>
                  <a:pt x="15189" y="2592"/>
                </a:cubicBezTo>
                <a:lnTo>
                  <a:pt x="15189" y="2592"/>
                </a:lnTo>
                <a:cubicBezTo>
                  <a:pt x="15218" y="2604"/>
                  <a:pt x="15246" y="2609"/>
                  <a:pt x="15274" y="2615"/>
                </a:cubicBezTo>
                <a:cubicBezTo>
                  <a:pt x="15212" y="2564"/>
                  <a:pt x="15161" y="2490"/>
                  <a:pt x="15076" y="2468"/>
                </a:cubicBezTo>
                <a:lnTo>
                  <a:pt x="15087" y="2450"/>
                </a:lnTo>
                <a:cubicBezTo>
                  <a:pt x="15081" y="2450"/>
                  <a:pt x="15064" y="2450"/>
                  <a:pt x="15059" y="2445"/>
                </a:cubicBezTo>
                <a:lnTo>
                  <a:pt x="15064" y="2416"/>
                </a:lnTo>
                <a:lnTo>
                  <a:pt x="15053" y="2416"/>
                </a:lnTo>
                <a:cubicBezTo>
                  <a:pt x="15053" y="2433"/>
                  <a:pt x="15053" y="2456"/>
                  <a:pt x="15053" y="2468"/>
                </a:cubicBezTo>
                <a:cubicBezTo>
                  <a:pt x="15042" y="2456"/>
                  <a:pt x="15019" y="2433"/>
                  <a:pt x="15008" y="2422"/>
                </a:cubicBezTo>
                <a:cubicBezTo>
                  <a:pt x="15019" y="2416"/>
                  <a:pt x="15030" y="2399"/>
                  <a:pt x="15036" y="2394"/>
                </a:cubicBezTo>
                <a:cubicBezTo>
                  <a:pt x="15025" y="2394"/>
                  <a:pt x="15008" y="2388"/>
                  <a:pt x="14996" y="2388"/>
                </a:cubicBezTo>
                <a:cubicBezTo>
                  <a:pt x="14996" y="2394"/>
                  <a:pt x="14996" y="2405"/>
                  <a:pt x="14996" y="2416"/>
                </a:cubicBezTo>
                <a:cubicBezTo>
                  <a:pt x="14934" y="2388"/>
                  <a:pt x="14889" y="2337"/>
                  <a:pt x="14838" y="2297"/>
                </a:cubicBezTo>
                <a:cubicBezTo>
                  <a:pt x="14843" y="2286"/>
                  <a:pt x="14860" y="2275"/>
                  <a:pt x="14866" y="2269"/>
                </a:cubicBezTo>
                <a:lnTo>
                  <a:pt x="14866" y="2269"/>
                </a:lnTo>
                <a:cubicBezTo>
                  <a:pt x="14855" y="2275"/>
                  <a:pt x="14843" y="2286"/>
                  <a:pt x="14826" y="2292"/>
                </a:cubicBezTo>
                <a:cubicBezTo>
                  <a:pt x="14803" y="2269"/>
                  <a:pt x="14775" y="2246"/>
                  <a:pt x="14741" y="2224"/>
                </a:cubicBezTo>
                <a:lnTo>
                  <a:pt x="14741" y="2224"/>
                </a:lnTo>
                <a:cubicBezTo>
                  <a:pt x="14769" y="2235"/>
                  <a:pt x="14803" y="2241"/>
                  <a:pt x="14838" y="2241"/>
                </a:cubicBezTo>
                <a:cubicBezTo>
                  <a:pt x="14809" y="2229"/>
                  <a:pt x="14792" y="2207"/>
                  <a:pt x="14798" y="2178"/>
                </a:cubicBezTo>
                <a:lnTo>
                  <a:pt x="14798" y="2178"/>
                </a:lnTo>
                <a:cubicBezTo>
                  <a:pt x="14792" y="2184"/>
                  <a:pt x="14781" y="2195"/>
                  <a:pt x="14775" y="2195"/>
                </a:cubicBezTo>
                <a:cubicBezTo>
                  <a:pt x="14713" y="2121"/>
                  <a:pt x="14628" y="2076"/>
                  <a:pt x="14554" y="2014"/>
                </a:cubicBezTo>
                <a:cubicBezTo>
                  <a:pt x="14548" y="2025"/>
                  <a:pt x="14542" y="2053"/>
                  <a:pt x="14542" y="2065"/>
                </a:cubicBezTo>
                <a:cubicBezTo>
                  <a:pt x="14469" y="2019"/>
                  <a:pt x="14395" y="1968"/>
                  <a:pt x="14327" y="1911"/>
                </a:cubicBezTo>
                <a:lnTo>
                  <a:pt x="14327" y="1911"/>
                </a:lnTo>
                <a:cubicBezTo>
                  <a:pt x="14378" y="1923"/>
                  <a:pt x="14418" y="1951"/>
                  <a:pt x="14457" y="1980"/>
                </a:cubicBezTo>
                <a:cubicBezTo>
                  <a:pt x="14474" y="1906"/>
                  <a:pt x="14168" y="1804"/>
                  <a:pt x="14123" y="1707"/>
                </a:cubicBezTo>
                <a:cubicBezTo>
                  <a:pt x="14145" y="1690"/>
                  <a:pt x="14162" y="1679"/>
                  <a:pt x="14185" y="1668"/>
                </a:cubicBezTo>
                <a:lnTo>
                  <a:pt x="14185" y="1668"/>
                </a:lnTo>
                <a:cubicBezTo>
                  <a:pt x="14179" y="1673"/>
                  <a:pt x="14174" y="1690"/>
                  <a:pt x="14174" y="1696"/>
                </a:cubicBezTo>
                <a:cubicBezTo>
                  <a:pt x="14196" y="1713"/>
                  <a:pt x="14208" y="1730"/>
                  <a:pt x="14202" y="1758"/>
                </a:cubicBezTo>
                <a:lnTo>
                  <a:pt x="14270" y="1758"/>
                </a:lnTo>
                <a:lnTo>
                  <a:pt x="14247" y="1792"/>
                </a:lnTo>
                <a:lnTo>
                  <a:pt x="14281" y="1775"/>
                </a:lnTo>
                <a:cubicBezTo>
                  <a:pt x="14338" y="1818"/>
                  <a:pt x="14403" y="1860"/>
                  <a:pt x="14475" y="1860"/>
                </a:cubicBezTo>
                <a:cubicBezTo>
                  <a:pt x="14490" y="1860"/>
                  <a:pt x="14505" y="1859"/>
                  <a:pt x="14520" y="1855"/>
                </a:cubicBezTo>
                <a:cubicBezTo>
                  <a:pt x="14418" y="1804"/>
                  <a:pt x="14333" y="1730"/>
                  <a:pt x="14236" y="1673"/>
                </a:cubicBezTo>
                <a:cubicBezTo>
                  <a:pt x="14230" y="1662"/>
                  <a:pt x="14230" y="1650"/>
                  <a:pt x="14225" y="1645"/>
                </a:cubicBezTo>
                <a:cubicBezTo>
                  <a:pt x="14219" y="1646"/>
                  <a:pt x="14214" y="1647"/>
                  <a:pt x="14210" y="1647"/>
                </a:cubicBezTo>
                <a:cubicBezTo>
                  <a:pt x="14179" y="1647"/>
                  <a:pt x="14160" y="1618"/>
                  <a:pt x="14145" y="1594"/>
                </a:cubicBezTo>
                <a:cubicBezTo>
                  <a:pt x="14077" y="1588"/>
                  <a:pt x="14026" y="1531"/>
                  <a:pt x="13969" y="1503"/>
                </a:cubicBezTo>
                <a:lnTo>
                  <a:pt x="13975" y="1480"/>
                </a:lnTo>
                <a:lnTo>
                  <a:pt x="13947" y="1497"/>
                </a:lnTo>
                <a:cubicBezTo>
                  <a:pt x="13884" y="1458"/>
                  <a:pt x="13828" y="1412"/>
                  <a:pt x="13754" y="1395"/>
                </a:cubicBezTo>
                <a:cubicBezTo>
                  <a:pt x="13725" y="1389"/>
                  <a:pt x="13720" y="1361"/>
                  <a:pt x="13703" y="1344"/>
                </a:cubicBezTo>
                <a:cubicBezTo>
                  <a:pt x="13686" y="1344"/>
                  <a:pt x="13669" y="1350"/>
                  <a:pt x="13652" y="1355"/>
                </a:cubicBezTo>
                <a:cubicBezTo>
                  <a:pt x="13657" y="1344"/>
                  <a:pt x="13657" y="1327"/>
                  <a:pt x="13657" y="1316"/>
                </a:cubicBezTo>
                <a:cubicBezTo>
                  <a:pt x="13464" y="1242"/>
                  <a:pt x="13311" y="1106"/>
                  <a:pt x="13124" y="1021"/>
                </a:cubicBezTo>
                <a:cubicBezTo>
                  <a:pt x="13121" y="1021"/>
                  <a:pt x="13119" y="1021"/>
                  <a:pt x="13116" y="1021"/>
                </a:cubicBezTo>
                <a:cubicBezTo>
                  <a:pt x="13081" y="1021"/>
                  <a:pt x="13054" y="985"/>
                  <a:pt x="13028" y="964"/>
                </a:cubicBezTo>
                <a:cubicBezTo>
                  <a:pt x="12982" y="947"/>
                  <a:pt x="12937" y="936"/>
                  <a:pt x="12891" y="907"/>
                </a:cubicBezTo>
                <a:cubicBezTo>
                  <a:pt x="12880" y="907"/>
                  <a:pt x="12863" y="913"/>
                  <a:pt x="12857" y="913"/>
                </a:cubicBezTo>
                <a:cubicBezTo>
                  <a:pt x="12840" y="896"/>
                  <a:pt x="12823" y="879"/>
                  <a:pt x="12806" y="862"/>
                </a:cubicBezTo>
                <a:cubicBezTo>
                  <a:pt x="12784" y="856"/>
                  <a:pt x="12761" y="850"/>
                  <a:pt x="12744" y="845"/>
                </a:cubicBezTo>
                <a:cubicBezTo>
                  <a:pt x="12738" y="839"/>
                  <a:pt x="12733" y="822"/>
                  <a:pt x="12727" y="816"/>
                </a:cubicBezTo>
                <a:lnTo>
                  <a:pt x="12721" y="833"/>
                </a:lnTo>
                <a:cubicBezTo>
                  <a:pt x="12687" y="816"/>
                  <a:pt x="12659" y="799"/>
                  <a:pt x="12625" y="788"/>
                </a:cubicBezTo>
                <a:cubicBezTo>
                  <a:pt x="12625" y="782"/>
                  <a:pt x="12625" y="771"/>
                  <a:pt x="12625" y="765"/>
                </a:cubicBezTo>
                <a:cubicBezTo>
                  <a:pt x="12619" y="771"/>
                  <a:pt x="12602" y="777"/>
                  <a:pt x="12591" y="777"/>
                </a:cubicBezTo>
                <a:cubicBezTo>
                  <a:pt x="12540" y="726"/>
                  <a:pt x="12460" y="737"/>
                  <a:pt x="12409" y="692"/>
                </a:cubicBezTo>
                <a:cubicBezTo>
                  <a:pt x="12405" y="692"/>
                  <a:pt x="12402" y="692"/>
                  <a:pt x="12398" y="692"/>
                </a:cubicBezTo>
                <a:cubicBezTo>
                  <a:pt x="12295" y="692"/>
                  <a:pt x="12213" y="617"/>
                  <a:pt x="12108" y="595"/>
                </a:cubicBezTo>
                <a:cubicBezTo>
                  <a:pt x="12103" y="607"/>
                  <a:pt x="12086" y="618"/>
                  <a:pt x="12080" y="624"/>
                </a:cubicBezTo>
                <a:cubicBezTo>
                  <a:pt x="12080" y="612"/>
                  <a:pt x="12069" y="595"/>
                  <a:pt x="12069" y="584"/>
                </a:cubicBezTo>
                <a:cubicBezTo>
                  <a:pt x="11944" y="550"/>
                  <a:pt x="11836" y="470"/>
                  <a:pt x="11711" y="465"/>
                </a:cubicBezTo>
                <a:cubicBezTo>
                  <a:pt x="11706" y="476"/>
                  <a:pt x="11700" y="487"/>
                  <a:pt x="11700" y="499"/>
                </a:cubicBezTo>
                <a:cubicBezTo>
                  <a:pt x="11757" y="516"/>
                  <a:pt x="11813" y="527"/>
                  <a:pt x="11870" y="544"/>
                </a:cubicBezTo>
                <a:cubicBezTo>
                  <a:pt x="11876" y="550"/>
                  <a:pt x="11881" y="561"/>
                  <a:pt x="11887" y="567"/>
                </a:cubicBezTo>
                <a:cubicBezTo>
                  <a:pt x="11972" y="572"/>
                  <a:pt x="12057" y="629"/>
                  <a:pt x="12142" y="663"/>
                </a:cubicBezTo>
                <a:cubicBezTo>
                  <a:pt x="12148" y="658"/>
                  <a:pt x="12159" y="646"/>
                  <a:pt x="12171" y="641"/>
                </a:cubicBezTo>
                <a:cubicBezTo>
                  <a:pt x="12188" y="658"/>
                  <a:pt x="12205" y="675"/>
                  <a:pt x="12222" y="692"/>
                </a:cubicBezTo>
                <a:cubicBezTo>
                  <a:pt x="12233" y="686"/>
                  <a:pt x="12262" y="680"/>
                  <a:pt x="12273" y="675"/>
                </a:cubicBezTo>
                <a:lnTo>
                  <a:pt x="12273" y="675"/>
                </a:lnTo>
                <a:cubicBezTo>
                  <a:pt x="12273" y="680"/>
                  <a:pt x="12273" y="703"/>
                  <a:pt x="12267" y="709"/>
                </a:cubicBezTo>
                <a:lnTo>
                  <a:pt x="12318" y="709"/>
                </a:lnTo>
                <a:cubicBezTo>
                  <a:pt x="12318" y="726"/>
                  <a:pt x="12318" y="748"/>
                  <a:pt x="12318" y="765"/>
                </a:cubicBezTo>
                <a:cubicBezTo>
                  <a:pt x="12324" y="754"/>
                  <a:pt x="12330" y="737"/>
                  <a:pt x="12335" y="726"/>
                </a:cubicBezTo>
                <a:cubicBezTo>
                  <a:pt x="12472" y="794"/>
                  <a:pt x="12613" y="862"/>
                  <a:pt x="12755" y="919"/>
                </a:cubicBezTo>
                <a:cubicBezTo>
                  <a:pt x="12733" y="941"/>
                  <a:pt x="12716" y="964"/>
                  <a:pt x="12693" y="981"/>
                </a:cubicBezTo>
                <a:cubicBezTo>
                  <a:pt x="12698" y="975"/>
                  <a:pt x="12704" y="953"/>
                  <a:pt x="12710" y="941"/>
                </a:cubicBezTo>
                <a:cubicBezTo>
                  <a:pt x="12642" y="907"/>
                  <a:pt x="12574" y="885"/>
                  <a:pt x="12506" y="856"/>
                </a:cubicBezTo>
                <a:cubicBezTo>
                  <a:pt x="12506" y="868"/>
                  <a:pt x="12500" y="885"/>
                  <a:pt x="12500" y="896"/>
                </a:cubicBezTo>
                <a:cubicBezTo>
                  <a:pt x="12403" y="868"/>
                  <a:pt x="12307" y="833"/>
                  <a:pt x="12211" y="788"/>
                </a:cubicBezTo>
                <a:cubicBezTo>
                  <a:pt x="12226" y="780"/>
                  <a:pt x="12240" y="777"/>
                  <a:pt x="12254" y="777"/>
                </a:cubicBezTo>
                <a:cubicBezTo>
                  <a:pt x="12270" y="777"/>
                  <a:pt x="12286" y="782"/>
                  <a:pt x="12301" y="788"/>
                </a:cubicBezTo>
                <a:lnTo>
                  <a:pt x="12307" y="782"/>
                </a:lnTo>
                <a:cubicBezTo>
                  <a:pt x="12284" y="771"/>
                  <a:pt x="12267" y="765"/>
                  <a:pt x="12245" y="754"/>
                </a:cubicBezTo>
                <a:cubicBezTo>
                  <a:pt x="12228" y="765"/>
                  <a:pt x="12211" y="782"/>
                  <a:pt x="12194" y="799"/>
                </a:cubicBezTo>
                <a:cubicBezTo>
                  <a:pt x="12176" y="777"/>
                  <a:pt x="12194" y="754"/>
                  <a:pt x="12199" y="737"/>
                </a:cubicBezTo>
                <a:cubicBezTo>
                  <a:pt x="12154" y="726"/>
                  <a:pt x="12108" y="709"/>
                  <a:pt x="12063" y="697"/>
                </a:cubicBezTo>
                <a:lnTo>
                  <a:pt x="12063" y="697"/>
                </a:lnTo>
                <a:cubicBezTo>
                  <a:pt x="12086" y="714"/>
                  <a:pt x="12103" y="731"/>
                  <a:pt x="12120" y="748"/>
                </a:cubicBezTo>
                <a:cubicBezTo>
                  <a:pt x="12069" y="726"/>
                  <a:pt x="11972" y="737"/>
                  <a:pt x="11961" y="663"/>
                </a:cubicBezTo>
                <a:cubicBezTo>
                  <a:pt x="11933" y="652"/>
                  <a:pt x="11898" y="646"/>
                  <a:pt x="11870" y="635"/>
                </a:cubicBezTo>
                <a:lnTo>
                  <a:pt x="11870" y="635"/>
                </a:lnTo>
                <a:cubicBezTo>
                  <a:pt x="11887" y="646"/>
                  <a:pt x="11904" y="652"/>
                  <a:pt x="11921" y="663"/>
                </a:cubicBezTo>
                <a:lnTo>
                  <a:pt x="11915" y="675"/>
                </a:lnTo>
                <a:cubicBezTo>
                  <a:pt x="11887" y="669"/>
                  <a:pt x="11853" y="658"/>
                  <a:pt x="11825" y="652"/>
                </a:cubicBezTo>
                <a:cubicBezTo>
                  <a:pt x="11825" y="644"/>
                  <a:pt x="11827" y="634"/>
                  <a:pt x="11830" y="627"/>
                </a:cubicBezTo>
                <a:lnTo>
                  <a:pt x="11830" y="627"/>
                </a:lnTo>
                <a:cubicBezTo>
                  <a:pt x="11823" y="636"/>
                  <a:pt x="11815" y="640"/>
                  <a:pt x="11806" y="640"/>
                </a:cubicBezTo>
                <a:cubicBezTo>
                  <a:pt x="11793" y="640"/>
                  <a:pt x="11780" y="633"/>
                  <a:pt x="11768" y="624"/>
                </a:cubicBezTo>
                <a:cubicBezTo>
                  <a:pt x="11774" y="612"/>
                  <a:pt x="11785" y="601"/>
                  <a:pt x="11791" y="589"/>
                </a:cubicBezTo>
                <a:cubicBezTo>
                  <a:pt x="11700" y="572"/>
                  <a:pt x="11609" y="538"/>
                  <a:pt x="11518" y="516"/>
                </a:cubicBezTo>
                <a:lnTo>
                  <a:pt x="11518" y="516"/>
                </a:lnTo>
                <a:cubicBezTo>
                  <a:pt x="11530" y="521"/>
                  <a:pt x="11552" y="527"/>
                  <a:pt x="11564" y="533"/>
                </a:cubicBezTo>
                <a:lnTo>
                  <a:pt x="11558" y="567"/>
                </a:lnTo>
                <a:cubicBezTo>
                  <a:pt x="11530" y="555"/>
                  <a:pt x="11496" y="550"/>
                  <a:pt x="11462" y="538"/>
                </a:cubicBezTo>
                <a:cubicBezTo>
                  <a:pt x="11467" y="533"/>
                  <a:pt x="11479" y="516"/>
                  <a:pt x="11484" y="504"/>
                </a:cubicBezTo>
                <a:cubicBezTo>
                  <a:pt x="11376" y="465"/>
                  <a:pt x="11269" y="431"/>
                  <a:pt x="11155" y="414"/>
                </a:cubicBezTo>
                <a:lnTo>
                  <a:pt x="11155" y="414"/>
                </a:lnTo>
                <a:cubicBezTo>
                  <a:pt x="11206" y="442"/>
                  <a:pt x="11269" y="448"/>
                  <a:pt x="11320" y="487"/>
                </a:cubicBezTo>
                <a:cubicBezTo>
                  <a:pt x="11229" y="476"/>
                  <a:pt x="11138" y="448"/>
                  <a:pt x="11053" y="414"/>
                </a:cubicBezTo>
                <a:cubicBezTo>
                  <a:pt x="11053" y="408"/>
                  <a:pt x="11047" y="402"/>
                  <a:pt x="11042" y="397"/>
                </a:cubicBezTo>
                <a:lnTo>
                  <a:pt x="11042" y="397"/>
                </a:lnTo>
                <a:cubicBezTo>
                  <a:pt x="11069" y="410"/>
                  <a:pt x="11101" y="428"/>
                  <a:pt x="11133" y="428"/>
                </a:cubicBezTo>
                <a:cubicBezTo>
                  <a:pt x="11140" y="428"/>
                  <a:pt x="11148" y="427"/>
                  <a:pt x="11155" y="425"/>
                </a:cubicBezTo>
                <a:cubicBezTo>
                  <a:pt x="11133" y="402"/>
                  <a:pt x="11115" y="385"/>
                  <a:pt x="11093" y="368"/>
                </a:cubicBezTo>
                <a:cubicBezTo>
                  <a:pt x="11081" y="374"/>
                  <a:pt x="11053" y="385"/>
                  <a:pt x="11042" y="391"/>
                </a:cubicBezTo>
                <a:cubicBezTo>
                  <a:pt x="11025" y="368"/>
                  <a:pt x="10991" y="363"/>
                  <a:pt x="10957" y="357"/>
                </a:cubicBezTo>
                <a:lnTo>
                  <a:pt x="10957" y="357"/>
                </a:lnTo>
                <a:cubicBezTo>
                  <a:pt x="10968" y="391"/>
                  <a:pt x="10996" y="402"/>
                  <a:pt x="11025" y="414"/>
                </a:cubicBezTo>
                <a:cubicBezTo>
                  <a:pt x="10979" y="414"/>
                  <a:pt x="10940" y="402"/>
                  <a:pt x="10900" y="391"/>
                </a:cubicBezTo>
                <a:cubicBezTo>
                  <a:pt x="10911" y="380"/>
                  <a:pt x="10917" y="368"/>
                  <a:pt x="10923" y="357"/>
                </a:cubicBezTo>
                <a:cubicBezTo>
                  <a:pt x="10889" y="351"/>
                  <a:pt x="10854" y="340"/>
                  <a:pt x="10826" y="334"/>
                </a:cubicBezTo>
                <a:lnTo>
                  <a:pt x="10826" y="334"/>
                </a:lnTo>
                <a:cubicBezTo>
                  <a:pt x="10843" y="351"/>
                  <a:pt x="10854" y="368"/>
                  <a:pt x="10872" y="385"/>
                </a:cubicBezTo>
                <a:cubicBezTo>
                  <a:pt x="10820" y="368"/>
                  <a:pt x="10769" y="357"/>
                  <a:pt x="10724" y="334"/>
                </a:cubicBezTo>
                <a:lnTo>
                  <a:pt x="10724" y="277"/>
                </a:lnTo>
                <a:cubicBezTo>
                  <a:pt x="10704" y="290"/>
                  <a:pt x="10682" y="295"/>
                  <a:pt x="10659" y="295"/>
                </a:cubicBezTo>
                <a:cubicBezTo>
                  <a:pt x="10603" y="295"/>
                  <a:pt x="10541" y="268"/>
                  <a:pt x="10482" y="268"/>
                </a:cubicBezTo>
                <a:cubicBezTo>
                  <a:pt x="10470" y="268"/>
                  <a:pt x="10458" y="269"/>
                  <a:pt x="10446" y="272"/>
                </a:cubicBezTo>
                <a:lnTo>
                  <a:pt x="10497" y="283"/>
                </a:lnTo>
                <a:cubicBezTo>
                  <a:pt x="10497" y="289"/>
                  <a:pt x="10497" y="306"/>
                  <a:pt x="10497" y="311"/>
                </a:cubicBezTo>
                <a:cubicBezTo>
                  <a:pt x="10486" y="306"/>
                  <a:pt x="10457" y="294"/>
                  <a:pt x="10446" y="289"/>
                </a:cubicBezTo>
                <a:lnTo>
                  <a:pt x="10401" y="300"/>
                </a:lnTo>
                <a:cubicBezTo>
                  <a:pt x="10406" y="289"/>
                  <a:pt x="10418" y="260"/>
                  <a:pt x="10423" y="249"/>
                </a:cubicBezTo>
                <a:cubicBezTo>
                  <a:pt x="10406" y="243"/>
                  <a:pt x="10388" y="239"/>
                  <a:pt x="10369" y="239"/>
                </a:cubicBezTo>
                <a:cubicBezTo>
                  <a:pt x="10351" y="239"/>
                  <a:pt x="10333" y="243"/>
                  <a:pt x="10315" y="255"/>
                </a:cubicBezTo>
                <a:cubicBezTo>
                  <a:pt x="10276" y="243"/>
                  <a:pt x="10242" y="226"/>
                  <a:pt x="10202" y="215"/>
                </a:cubicBezTo>
                <a:cubicBezTo>
                  <a:pt x="10191" y="215"/>
                  <a:pt x="10174" y="221"/>
                  <a:pt x="10162" y="226"/>
                </a:cubicBezTo>
                <a:cubicBezTo>
                  <a:pt x="10123" y="204"/>
                  <a:pt x="10072" y="198"/>
                  <a:pt x="10026" y="192"/>
                </a:cubicBezTo>
                <a:cubicBezTo>
                  <a:pt x="10037" y="187"/>
                  <a:pt x="10060" y="170"/>
                  <a:pt x="10066" y="164"/>
                </a:cubicBezTo>
                <a:lnTo>
                  <a:pt x="10066" y="164"/>
                </a:lnTo>
                <a:cubicBezTo>
                  <a:pt x="10020" y="192"/>
                  <a:pt x="9964" y="175"/>
                  <a:pt x="9918" y="204"/>
                </a:cubicBezTo>
                <a:cubicBezTo>
                  <a:pt x="9964" y="209"/>
                  <a:pt x="10003" y="221"/>
                  <a:pt x="10049" y="238"/>
                </a:cubicBezTo>
                <a:cubicBezTo>
                  <a:pt x="9964" y="238"/>
                  <a:pt x="9879" y="226"/>
                  <a:pt x="9793" y="215"/>
                </a:cubicBezTo>
                <a:cubicBezTo>
                  <a:pt x="9773" y="215"/>
                  <a:pt x="9752" y="210"/>
                  <a:pt x="9731" y="205"/>
                </a:cubicBezTo>
                <a:lnTo>
                  <a:pt x="9731" y="205"/>
                </a:lnTo>
                <a:cubicBezTo>
                  <a:pt x="9731" y="206"/>
                  <a:pt x="9731" y="207"/>
                  <a:pt x="9731" y="209"/>
                </a:cubicBezTo>
                <a:cubicBezTo>
                  <a:pt x="9686" y="204"/>
                  <a:pt x="9646" y="192"/>
                  <a:pt x="9601" y="187"/>
                </a:cubicBezTo>
                <a:lnTo>
                  <a:pt x="9686" y="187"/>
                </a:lnTo>
                <a:cubicBezTo>
                  <a:pt x="9674" y="153"/>
                  <a:pt x="9646" y="153"/>
                  <a:pt x="9618" y="136"/>
                </a:cubicBezTo>
                <a:cubicBezTo>
                  <a:pt x="9589" y="141"/>
                  <a:pt x="9561" y="147"/>
                  <a:pt x="9532" y="153"/>
                </a:cubicBezTo>
                <a:cubicBezTo>
                  <a:pt x="9532" y="147"/>
                  <a:pt x="9527" y="130"/>
                  <a:pt x="9527" y="124"/>
                </a:cubicBezTo>
                <a:cubicBezTo>
                  <a:pt x="9516" y="137"/>
                  <a:pt x="9483" y="146"/>
                  <a:pt x="9453" y="146"/>
                </a:cubicBezTo>
                <a:cubicBezTo>
                  <a:pt x="9418" y="146"/>
                  <a:pt x="9389" y="135"/>
                  <a:pt x="9408" y="107"/>
                </a:cubicBezTo>
                <a:cubicBezTo>
                  <a:pt x="9434" y="103"/>
                  <a:pt x="9461" y="101"/>
                  <a:pt x="9488" y="101"/>
                </a:cubicBezTo>
                <a:cubicBezTo>
                  <a:pt x="9564" y="101"/>
                  <a:pt x="9641" y="114"/>
                  <a:pt x="9717" y="114"/>
                </a:cubicBezTo>
                <a:cubicBezTo>
                  <a:pt x="9754" y="114"/>
                  <a:pt x="9791" y="111"/>
                  <a:pt x="9828" y="102"/>
                </a:cubicBezTo>
                <a:cubicBezTo>
                  <a:pt x="9833" y="107"/>
                  <a:pt x="9839" y="119"/>
                  <a:pt x="9845" y="124"/>
                </a:cubicBezTo>
                <a:cubicBezTo>
                  <a:pt x="9930" y="124"/>
                  <a:pt x="10015" y="147"/>
                  <a:pt x="10100" y="158"/>
                </a:cubicBezTo>
                <a:cubicBezTo>
                  <a:pt x="10106" y="141"/>
                  <a:pt x="10117" y="107"/>
                  <a:pt x="10123" y="90"/>
                </a:cubicBezTo>
                <a:cubicBezTo>
                  <a:pt x="10110" y="89"/>
                  <a:pt x="10097" y="88"/>
                  <a:pt x="10084" y="88"/>
                </a:cubicBezTo>
                <a:cubicBezTo>
                  <a:pt x="10050" y="88"/>
                  <a:pt x="10017" y="95"/>
                  <a:pt x="9992" y="124"/>
                </a:cubicBezTo>
                <a:cubicBezTo>
                  <a:pt x="9975" y="119"/>
                  <a:pt x="9952" y="107"/>
                  <a:pt x="9935" y="102"/>
                </a:cubicBezTo>
                <a:cubicBezTo>
                  <a:pt x="9922" y="86"/>
                  <a:pt x="9905" y="82"/>
                  <a:pt x="9886" y="82"/>
                </a:cubicBezTo>
                <a:cubicBezTo>
                  <a:pt x="9868" y="82"/>
                  <a:pt x="9849" y="85"/>
                  <a:pt x="9831" y="85"/>
                </a:cubicBezTo>
                <a:cubicBezTo>
                  <a:pt x="9826" y="85"/>
                  <a:pt x="9821" y="85"/>
                  <a:pt x="9816" y="85"/>
                </a:cubicBezTo>
                <a:lnTo>
                  <a:pt x="9833" y="45"/>
                </a:lnTo>
                <a:lnTo>
                  <a:pt x="9833" y="45"/>
                </a:lnTo>
                <a:cubicBezTo>
                  <a:pt x="9828" y="50"/>
                  <a:pt x="9816" y="73"/>
                  <a:pt x="9811" y="79"/>
                </a:cubicBezTo>
                <a:cubicBezTo>
                  <a:pt x="9793" y="68"/>
                  <a:pt x="9765" y="45"/>
                  <a:pt x="9748" y="28"/>
                </a:cubicBezTo>
                <a:cubicBezTo>
                  <a:pt x="9731" y="39"/>
                  <a:pt x="9714" y="50"/>
                  <a:pt x="9697" y="62"/>
                </a:cubicBezTo>
                <a:cubicBezTo>
                  <a:pt x="9691" y="56"/>
                  <a:pt x="9680" y="33"/>
                  <a:pt x="9674" y="22"/>
                </a:cubicBezTo>
                <a:cubicBezTo>
                  <a:pt x="9674" y="33"/>
                  <a:pt x="9674" y="45"/>
                  <a:pt x="9674" y="56"/>
                </a:cubicBezTo>
                <a:cubicBezTo>
                  <a:pt x="9640" y="45"/>
                  <a:pt x="9601" y="45"/>
                  <a:pt x="9584" y="16"/>
                </a:cubicBezTo>
                <a:cubicBezTo>
                  <a:pt x="9584" y="22"/>
                  <a:pt x="9584" y="39"/>
                  <a:pt x="9584" y="45"/>
                </a:cubicBezTo>
                <a:cubicBezTo>
                  <a:pt x="9535" y="36"/>
                  <a:pt x="9486" y="35"/>
                  <a:pt x="9435" y="35"/>
                </a:cubicBezTo>
                <a:cubicBezTo>
                  <a:pt x="9410" y="35"/>
                  <a:pt x="9385" y="35"/>
                  <a:pt x="9359" y="35"/>
                </a:cubicBezTo>
                <a:cubicBezTo>
                  <a:pt x="9334" y="35"/>
                  <a:pt x="9308" y="35"/>
                  <a:pt x="9283" y="33"/>
                </a:cubicBezTo>
                <a:cubicBezTo>
                  <a:pt x="9288" y="28"/>
                  <a:pt x="9297" y="14"/>
                  <a:pt x="9303" y="7"/>
                </a:cubicBezTo>
                <a:lnTo>
                  <a:pt x="9303" y="7"/>
                </a:lnTo>
                <a:cubicBezTo>
                  <a:pt x="9283" y="29"/>
                  <a:pt x="9248" y="39"/>
                  <a:pt x="9212" y="39"/>
                </a:cubicBezTo>
                <a:cubicBezTo>
                  <a:pt x="9175" y="39"/>
                  <a:pt x="9138" y="28"/>
                  <a:pt x="9118" y="5"/>
                </a:cubicBezTo>
                <a:cubicBezTo>
                  <a:pt x="9114" y="2"/>
                  <a:pt x="9110" y="0"/>
                  <a:pt x="9106" y="0"/>
                </a:cubicBezTo>
                <a:close/>
              </a:path>
            </a:pathLst>
          </a:custGeom>
          <a:solidFill>
            <a:srgbClr val="A95237">
              <a:alpha val="22150"/>
            </a:srgbClr>
          </a:solidFill>
          <a:ln>
            <a:noFill/>
          </a:ln>
        </p:spPr>
        <p:txBody>
          <a:bodyPr anchorCtr="0" anchor="ctr" bIns="274300" lIns="274300" spcFirstLastPara="1" rIns="274300" wrap="square" tIns="2743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8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HMW </a:t>
            </a:r>
            <a:r>
              <a:rPr lang="en" sz="8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make grieving a positive experience instead of something to be avoided?</a:t>
            </a:r>
            <a:endParaRPr sz="800">
              <a:solidFill>
                <a:srgbClr val="FFFFFF"/>
              </a:solidFill>
            </a:endParaRPr>
          </a:p>
        </p:txBody>
      </p:sp>
      <p:sp>
        <p:nvSpPr>
          <p:cNvPr id="464" name="Google Shape;464;p48"/>
          <p:cNvSpPr txBox="1"/>
          <p:nvPr/>
        </p:nvSpPr>
        <p:spPr>
          <a:xfrm>
            <a:off x="8195825" y="2197100"/>
            <a:ext cx="814800" cy="141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8000">
                <a:solidFill>
                  <a:srgbClr val="E98650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*</a:t>
            </a:r>
            <a:endParaRPr b="1" sz="8000">
              <a:solidFill>
                <a:srgbClr val="E98650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68" name="Shape 4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9" name="Google Shape;469;p49"/>
          <p:cNvSpPr txBox="1"/>
          <p:nvPr>
            <p:ph type="title"/>
          </p:nvPr>
        </p:nvSpPr>
        <p:spPr>
          <a:xfrm>
            <a:off x="275875" y="261650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POV: </a:t>
            </a:r>
            <a:r>
              <a:rPr b="0" lang="en"/>
              <a:t>Alan</a:t>
            </a:r>
            <a:endParaRPr b="0"/>
          </a:p>
        </p:txBody>
      </p:sp>
      <p:sp>
        <p:nvSpPr>
          <p:cNvPr id="470" name="Google Shape;470;p49"/>
          <p:cNvSpPr/>
          <p:nvPr/>
        </p:nvSpPr>
        <p:spPr>
          <a:xfrm>
            <a:off x="1803775" y="893699"/>
            <a:ext cx="4778100" cy="833700"/>
          </a:xfrm>
          <a:prstGeom prst="roundRect">
            <a:avLst>
              <a:gd fmla="val 16667" name="adj"/>
            </a:avLst>
          </a:prstGeom>
          <a:solidFill>
            <a:srgbClr val="FFCEA6">
              <a:alpha val="818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We met Alan</a:t>
            </a:r>
            <a:r>
              <a:rPr lang="en" sz="12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, a 23-year-old Vietnamese young adult who went through </a:t>
            </a:r>
            <a:r>
              <a:rPr b="1" lang="en" sz="12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significant trauma due to witnessing the murder of his mother</a:t>
            </a:r>
            <a:r>
              <a:rPr lang="en" sz="12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.</a:t>
            </a:r>
            <a:endParaRPr sz="1200"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471" name="Google Shape;471;p49"/>
          <p:cNvSpPr/>
          <p:nvPr/>
        </p:nvSpPr>
        <p:spPr>
          <a:xfrm>
            <a:off x="1803775" y="1801625"/>
            <a:ext cx="4778100" cy="951300"/>
          </a:xfrm>
          <a:prstGeom prst="roundRect">
            <a:avLst>
              <a:gd fmla="val 13814" name="adj"/>
            </a:avLst>
          </a:prstGeom>
          <a:solidFill>
            <a:srgbClr val="F08B6B">
              <a:alpha val="275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We were surprised to notice he </a:t>
            </a:r>
            <a:r>
              <a:rPr b="1" lang="en" sz="12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tried to enforce social and mental limitations on his grieving process</a:t>
            </a:r>
            <a:r>
              <a:rPr lang="en" sz="12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 despite the natural need for emotional healing and support in such a profound tragedy. </a:t>
            </a:r>
            <a:endParaRPr sz="1200"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472" name="Google Shape;472;p49"/>
          <p:cNvSpPr/>
          <p:nvPr/>
        </p:nvSpPr>
        <p:spPr>
          <a:xfrm>
            <a:off x="1803775" y="2827138"/>
            <a:ext cx="4778100" cy="780900"/>
          </a:xfrm>
          <a:prstGeom prst="roundRect">
            <a:avLst>
              <a:gd fmla="val 16667" name="adj"/>
            </a:avLst>
          </a:prstGeom>
          <a:solidFill>
            <a:srgbClr val="E98650">
              <a:alpha val="33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We wonder if this means that his limitations stem from a deeper cultural or personal belief, where </a:t>
            </a:r>
            <a:r>
              <a:rPr b="1" lang="en" sz="12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vulnerability is equated with weakness</a:t>
            </a:r>
            <a:r>
              <a:rPr lang="en" sz="12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.</a:t>
            </a:r>
            <a:endParaRPr sz="1200"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473" name="Google Shape;473;p49"/>
          <p:cNvSpPr/>
          <p:nvPr/>
        </p:nvSpPr>
        <p:spPr>
          <a:xfrm>
            <a:off x="1803775" y="3673801"/>
            <a:ext cx="4778100" cy="1001100"/>
          </a:xfrm>
          <a:prstGeom prst="roundRect">
            <a:avLst>
              <a:gd fmla="val 16667" name="adj"/>
            </a:avLst>
          </a:prstGeom>
          <a:solidFill>
            <a:srgbClr val="B3BCA5">
              <a:alpha val="456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It would be game-changing if trauma </a:t>
            </a:r>
            <a:r>
              <a:rPr b="1" lang="en" sz="12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support felt as automatic and integral </a:t>
            </a:r>
            <a:r>
              <a:rPr lang="en" sz="12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as physical emergency care, connecting people like Alan with help before they fall deeper into despair.</a:t>
            </a:r>
            <a:endParaRPr sz="1200"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pic>
        <p:nvPicPr>
          <p:cNvPr id="474" name="Google Shape;474;p49"/>
          <p:cNvPicPr preferRelativeResize="0"/>
          <p:nvPr/>
        </p:nvPicPr>
        <p:blipFill rotWithShape="1">
          <a:blip r:embed="rId3">
            <a:alphaModFix/>
          </a:blip>
          <a:srcRect b="44757" l="0" r="0" t="0"/>
          <a:stretch/>
        </p:blipFill>
        <p:spPr>
          <a:xfrm>
            <a:off x="-71275" y="2485500"/>
            <a:ext cx="1861951" cy="3327898"/>
          </a:xfrm>
          <a:prstGeom prst="rect">
            <a:avLst/>
          </a:prstGeom>
          <a:noFill/>
          <a:ln>
            <a:noFill/>
          </a:ln>
        </p:spPr>
      </p:pic>
      <p:sp>
        <p:nvSpPr>
          <p:cNvPr id="475" name="Google Shape;475;p49"/>
          <p:cNvSpPr/>
          <p:nvPr/>
        </p:nvSpPr>
        <p:spPr>
          <a:xfrm flipH="1">
            <a:off x="7326295" y="2028312"/>
            <a:ext cx="1582629" cy="1608682"/>
          </a:xfrm>
          <a:custGeom>
            <a:rect b="b" l="l" r="r" t="t"/>
            <a:pathLst>
              <a:path extrusionOk="0" h="18894" w="18588">
                <a:moveTo>
                  <a:pt x="9306" y="5"/>
                </a:moveTo>
                <a:cubicBezTo>
                  <a:pt x="9305" y="6"/>
                  <a:pt x="9304" y="6"/>
                  <a:pt x="9303" y="7"/>
                </a:cubicBezTo>
                <a:lnTo>
                  <a:pt x="9303" y="7"/>
                </a:lnTo>
                <a:cubicBezTo>
                  <a:pt x="9304" y="7"/>
                  <a:pt x="9305" y="6"/>
                  <a:pt x="9306" y="5"/>
                </a:cubicBezTo>
                <a:close/>
                <a:moveTo>
                  <a:pt x="9101" y="68"/>
                </a:moveTo>
                <a:cubicBezTo>
                  <a:pt x="9121" y="79"/>
                  <a:pt x="9100" y="99"/>
                  <a:pt x="9085" y="99"/>
                </a:cubicBezTo>
                <a:cubicBezTo>
                  <a:pt x="9078" y="99"/>
                  <a:pt x="9073" y="95"/>
                  <a:pt x="9073" y="85"/>
                </a:cubicBezTo>
                <a:cubicBezTo>
                  <a:pt x="9079" y="79"/>
                  <a:pt x="9090" y="68"/>
                  <a:pt x="9101" y="68"/>
                </a:cubicBezTo>
                <a:close/>
                <a:moveTo>
                  <a:pt x="9130" y="79"/>
                </a:moveTo>
                <a:cubicBezTo>
                  <a:pt x="9181" y="102"/>
                  <a:pt x="9243" y="85"/>
                  <a:pt x="9283" y="102"/>
                </a:cubicBezTo>
                <a:cubicBezTo>
                  <a:pt x="9283" y="124"/>
                  <a:pt x="9272" y="136"/>
                  <a:pt x="9249" y="136"/>
                </a:cubicBezTo>
                <a:cubicBezTo>
                  <a:pt x="9211" y="136"/>
                  <a:pt x="9173" y="133"/>
                  <a:pt x="9135" y="133"/>
                </a:cubicBezTo>
                <a:cubicBezTo>
                  <a:pt x="9116" y="133"/>
                  <a:pt x="9098" y="134"/>
                  <a:pt x="9079" y="136"/>
                </a:cubicBezTo>
                <a:cubicBezTo>
                  <a:pt x="9084" y="113"/>
                  <a:pt x="9113" y="113"/>
                  <a:pt x="9130" y="102"/>
                </a:cubicBezTo>
                <a:cubicBezTo>
                  <a:pt x="9130" y="96"/>
                  <a:pt x="9130" y="85"/>
                  <a:pt x="9130" y="79"/>
                </a:cubicBezTo>
                <a:close/>
                <a:moveTo>
                  <a:pt x="9311" y="90"/>
                </a:moveTo>
                <a:cubicBezTo>
                  <a:pt x="9334" y="90"/>
                  <a:pt x="9357" y="90"/>
                  <a:pt x="9374" y="107"/>
                </a:cubicBezTo>
                <a:cubicBezTo>
                  <a:pt x="9374" y="141"/>
                  <a:pt x="9351" y="170"/>
                  <a:pt x="9334" y="192"/>
                </a:cubicBezTo>
                <a:cubicBezTo>
                  <a:pt x="9340" y="175"/>
                  <a:pt x="9351" y="147"/>
                  <a:pt x="9351" y="136"/>
                </a:cubicBezTo>
                <a:lnTo>
                  <a:pt x="9283" y="136"/>
                </a:lnTo>
                <a:cubicBezTo>
                  <a:pt x="9289" y="124"/>
                  <a:pt x="9300" y="102"/>
                  <a:pt x="9311" y="90"/>
                </a:cubicBezTo>
                <a:close/>
                <a:moveTo>
                  <a:pt x="9725" y="204"/>
                </a:moveTo>
                <a:cubicBezTo>
                  <a:pt x="9727" y="204"/>
                  <a:pt x="9729" y="205"/>
                  <a:pt x="9731" y="205"/>
                </a:cubicBezTo>
                <a:lnTo>
                  <a:pt x="9731" y="205"/>
                </a:lnTo>
                <a:cubicBezTo>
                  <a:pt x="9730" y="204"/>
                  <a:pt x="9729" y="204"/>
                  <a:pt x="9725" y="204"/>
                </a:cubicBezTo>
                <a:close/>
                <a:moveTo>
                  <a:pt x="9340" y="235"/>
                </a:moveTo>
                <a:cubicBezTo>
                  <a:pt x="9358" y="235"/>
                  <a:pt x="9380" y="252"/>
                  <a:pt x="9357" y="266"/>
                </a:cubicBezTo>
                <a:cubicBezTo>
                  <a:pt x="9353" y="270"/>
                  <a:pt x="9348" y="271"/>
                  <a:pt x="9343" y="271"/>
                </a:cubicBezTo>
                <a:cubicBezTo>
                  <a:pt x="9326" y="271"/>
                  <a:pt x="9306" y="251"/>
                  <a:pt x="9328" y="238"/>
                </a:cubicBezTo>
                <a:cubicBezTo>
                  <a:pt x="9331" y="236"/>
                  <a:pt x="9335" y="235"/>
                  <a:pt x="9340" y="235"/>
                </a:cubicBezTo>
                <a:close/>
                <a:moveTo>
                  <a:pt x="9742" y="245"/>
                </a:moveTo>
                <a:cubicBezTo>
                  <a:pt x="9742" y="251"/>
                  <a:pt x="9742" y="261"/>
                  <a:pt x="9742" y="266"/>
                </a:cubicBezTo>
                <a:cubicBezTo>
                  <a:pt x="9748" y="266"/>
                  <a:pt x="9754" y="266"/>
                  <a:pt x="9759" y="272"/>
                </a:cubicBezTo>
                <a:cubicBezTo>
                  <a:pt x="9765" y="277"/>
                  <a:pt x="9765" y="283"/>
                  <a:pt x="9765" y="289"/>
                </a:cubicBezTo>
                <a:cubicBezTo>
                  <a:pt x="9720" y="283"/>
                  <a:pt x="9669" y="277"/>
                  <a:pt x="9623" y="272"/>
                </a:cubicBezTo>
                <a:lnTo>
                  <a:pt x="9601" y="272"/>
                </a:lnTo>
                <a:cubicBezTo>
                  <a:pt x="9527" y="266"/>
                  <a:pt x="9453" y="272"/>
                  <a:pt x="9379" y="255"/>
                </a:cubicBezTo>
                <a:cubicBezTo>
                  <a:pt x="9405" y="250"/>
                  <a:pt x="9432" y="248"/>
                  <a:pt x="9459" y="248"/>
                </a:cubicBezTo>
                <a:cubicBezTo>
                  <a:pt x="9520" y="248"/>
                  <a:pt x="9583" y="257"/>
                  <a:pt x="9643" y="257"/>
                </a:cubicBezTo>
                <a:cubicBezTo>
                  <a:pt x="9677" y="257"/>
                  <a:pt x="9711" y="254"/>
                  <a:pt x="9742" y="245"/>
                </a:cubicBezTo>
                <a:close/>
                <a:moveTo>
                  <a:pt x="9135" y="300"/>
                </a:moveTo>
                <a:cubicBezTo>
                  <a:pt x="9141" y="306"/>
                  <a:pt x="9141" y="311"/>
                  <a:pt x="9141" y="311"/>
                </a:cubicBezTo>
                <a:lnTo>
                  <a:pt x="9130" y="311"/>
                </a:lnTo>
                <a:cubicBezTo>
                  <a:pt x="9130" y="311"/>
                  <a:pt x="9130" y="306"/>
                  <a:pt x="9130" y="300"/>
                </a:cubicBezTo>
                <a:close/>
                <a:moveTo>
                  <a:pt x="8108" y="277"/>
                </a:moveTo>
                <a:cubicBezTo>
                  <a:pt x="8114" y="283"/>
                  <a:pt x="8120" y="294"/>
                  <a:pt x="8120" y="306"/>
                </a:cubicBezTo>
                <a:lnTo>
                  <a:pt x="7972" y="317"/>
                </a:lnTo>
                <a:cubicBezTo>
                  <a:pt x="8018" y="306"/>
                  <a:pt x="8063" y="289"/>
                  <a:pt x="8108" y="277"/>
                </a:cubicBezTo>
                <a:close/>
                <a:moveTo>
                  <a:pt x="8959" y="294"/>
                </a:moveTo>
                <a:cubicBezTo>
                  <a:pt x="8971" y="300"/>
                  <a:pt x="8976" y="300"/>
                  <a:pt x="8988" y="306"/>
                </a:cubicBezTo>
                <a:cubicBezTo>
                  <a:pt x="8965" y="314"/>
                  <a:pt x="8941" y="317"/>
                  <a:pt x="8916" y="317"/>
                </a:cubicBezTo>
                <a:cubicBezTo>
                  <a:pt x="8891" y="317"/>
                  <a:pt x="8866" y="314"/>
                  <a:pt x="8840" y="311"/>
                </a:cubicBezTo>
                <a:lnTo>
                  <a:pt x="8840" y="300"/>
                </a:lnTo>
                <a:cubicBezTo>
                  <a:pt x="8880" y="294"/>
                  <a:pt x="8920" y="294"/>
                  <a:pt x="8959" y="294"/>
                </a:cubicBezTo>
                <a:close/>
                <a:moveTo>
                  <a:pt x="9033" y="300"/>
                </a:moveTo>
                <a:cubicBezTo>
                  <a:pt x="9028" y="306"/>
                  <a:pt x="9022" y="311"/>
                  <a:pt x="9016" y="317"/>
                </a:cubicBezTo>
                <a:cubicBezTo>
                  <a:pt x="9016" y="311"/>
                  <a:pt x="9011" y="306"/>
                  <a:pt x="9011" y="300"/>
                </a:cubicBezTo>
                <a:close/>
                <a:moveTo>
                  <a:pt x="8801" y="306"/>
                </a:moveTo>
                <a:cubicBezTo>
                  <a:pt x="8806" y="311"/>
                  <a:pt x="8812" y="311"/>
                  <a:pt x="8818" y="317"/>
                </a:cubicBezTo>
                <a:cubicBezTo>
                  <a:pt x="8806" y="317"/>
                  <a:pt x="8789" y="317"/>
                  <a:pt x="8778" y="323"/>
                </a:cubicBezTo>
                <a:cubicBezTo>
                  <a:pt x="8778" y="311"/>
                  <a:pt x="8789" y="311"/>
                  <a:pt x="8801" y="306"/>
                </a:cubicBezTo>
                <a:close/>
                <a:moveTo>
                  <a:pt x="9049" y="293"/>
                </a:moveTo>
                <a:cubicBezTo>
                  <a:pt x="9051" y="293"/>
                  <a:pt x="9054" y="294"/>
                  <a:pt x="9056" y="294"/>
                </a:cubicBezTo>
                <a:cubicBezTo>
                  <a:pt x="9067" y="300"/>
                  <a:pt x="9073" y="306"/>
                  <a:pt x="9073" y="317"/>
                </a:cubicBezTo>
                <a:cubicBezTo>
                  <a:pt x="9062" y="317"/>
                  <a:pt x="9045" y="317"/>
                  <a:pt x="9033" y="323"/>
                </a:cubicBezTo>
                <a:cubicBezTo>
                  <a:pt x="9028" y="308"/>
                  <a:pt x="9036" y="293"/>
                  <a:pt x="9049" y="293"/>
                </a:cubicBezTo>
                <a:close/>
                <a:moveTo>
                  <a:pt x="8869" y="226"/>
                </a:moveTo>
                <a:cubicBezTo>
                  <a:pt x="8906" y="235"/>
                  <a:pt x="8943" y="237"/>
                  <a:pt x="8981" y="237"/>
                </a:cubicBezTo>
                <a:cubicBezTo>
                  <a:pt x="9033" y="237"/>
                  <a:pt x="9086" y="233"/>
                  <a:pt x="9139" y="233"/>
                </a:cubicBezTo>
                <a:cubicBezTo>
                  <a:pt x="9177" y="233"/>
                  <a:pt x="9216" y="235"/>
                  <a:pt x="9254" y="243"/>
                </a:cubicBezTo>
                <a:cubicBezTo>
                  <a:pt x="9209" y="249"/>
                  <a:pt x="9169" y="255"/>
                  <a:pt x="9124" y="255"/>
                </a:cubicBezTo>
                <a:lnTo>
                  <a:pt x="9124" y="249"/>
                </a:lnTo>
                <a:cubicBezTo>
                  <a:pt x="9124" y="255"/>
                  <a:pt x="9118" y="255"/>
                  <a:pt x="9118" y="260"/>
                </a:cubicBezTo>
                <a:cubicBezTo>
                  <a:pt x="9067" y="263"/>
                  <a:pt x="9016" y="263"/>
                  <a:pt x="8964" y="263"/>
                </a:cubicBezTo>
                <a:cubicBezTo>
                  <a:pt x="8913" y="263"/>
                  <a:pt x="8860" y="263"/>
                  <a:pt x="8806" y="266"/>
                </a:cubicBezTo>
                <a:cubicBezTo>
                  <a:pt x="8803" y="267"/>
                  <a:pt x="8799" y="267"/>
                  <a:pt x="8796" y="267"/>
                </a:cubicBezTo>
                <a:cubicBezTo>
                  <a:pt x="8781" y="267"/>
                  <a:pt x="8765" y="263"/>
                  <a:pt x="8751" y="263"/>
                </a:cubicBezTo>
                <a:cubicBezTo>
                  <a:pt x="8739" y="263"/>
                  <a:pt x="8728" y="266"/>
                  <a:pt x="8721" y="277"/>
                </a:cubicBezTo>
                <a:lnTo>
                  <a:pt x="8761" y="306"/>
                </a:lnTo>
                <a:cubicBezTo>
                  <a:pt x="8755" y="311"/>
                  <a:pt x="8755" y="317"/>
                  <a:pt x="8750" y="323"/>
                </a:cubicBezTo>
                <a:cubicBezTo>
                  <a:pt x="8732" y="328"/>
                  <a:pt x="8715" y="328"/>
                  <a:pt x="8693" y="328"/>
                </a:cubicBezTo>
                <a:cubicBezTo>
                  <a:pt x="8704" y="311"/>
                  <a:pt x="8698" y="289"/>
                  <a:pt x="8687" y="272"/>
                </a:cubicBezTo>
                <a:cubicBezTo>
                  <a:pt x="8669" y="268"/>
                  <a:pt x="8651" y="266"/>
                  <a:pt x="8633" y="266"/>
                </a:cubicBezTo>
                <a:cubicBezTo>
                  <a:pt x="8574" y="266"/>
                  <a:pt x="8517" y="283"/>
                  <a:pt x="8460" y="283"/>
                </a:cubicBezTo>
                <a:cubicBezTo>
                  <a:pt x="8447" y="283"/>
                  <a:pt x="8434" y="283"/>
                  <a:pt x="8420" y="283"/>
                </a:cubicBezTo>
                <a:cubicBezTo>
                  <a:pt x="8387" y="283"/>
                  <a:pt x="8354" y="286"/>
                  <a:pt x="8330" y="306"/>
                </a:cubicBezTo>
                <a:cubicBezTo>
                  <a:pt x="8335" y="311"/>
                  <a:pt x="8347" y="311"/>
                  <a:pt x="8352" y="311"/>
                </a:cubicBezTo>
                <a:cubicBezTo>
                  <a:pt x="8335" y="317"/>
                  <a:pt x="8324" y="317"/>
                  <a:pt x="8313" y="317"/>
                </a:cubicBezTo>
                <a:cubicBezTo>
                  <a:pt x="8321" y="304"/>
                  <a:pt x="8317" y="281"/>
                  <a:pt x="8301" y="281"/>
                </a:cubicBezTo>
                <a:cubicBezTo>
                  <a:pt x="8297" y="281"/>
                  <a:pt x="8291" y="283"/>
                  <a:pt x="8284" y="289"/>
                </a:cubicBezTo>
                <a:cubicBezTo>
                  <a:pt x="8233" y="294"/>
                  <a:pt x="8182" y="300"/>
                  <a:pt x="8131" y="300"/>
                </a:cubicBezTo>
                <a:cubicBezTo>
                  <a:pt x="8131" y="294"/>
                  <a:pt x="8131" y="283"/>
                  <a:pt x="8131" y="272"/>
                </a:cubicBezTo>
                <a:lnTo>
                  <a:pt x="8142" y="272"/>
                </a:lnTo>
                <a:cubicBezTo>
                  <a:pt x="8142" y="277"/>
                  <a:pt x="8148" y="289"/>
                  <a:pt x="8154" y="294"/>
                </a:cubicBezTo>
                <a:cubicBezTo>
                  <a:pt x="8182" y="283"/>
                  <a:pt x="8205" y="272"/>
                  <a:pt x="8233" y="260"/>
                </a:cubicBezTo>
                <a:cubicBezTo>
                  <a:pt x="8260" y="266"/>
                  <a:pt x="8289" y="273"/>
                  <a:pt x="8317" y="273"/>
                </a:cubicBezTo>
                <a:cubicBezTo>
                  <a:pt x="8342" y="273"/>
                  <a:pt x="8365" y="268"/>
                  <a:pt x="8386" y="255"/>
                </a:cubicBezTo>
                <a:cubicBezTo>
                  <a:pt x="8392" y="255"/>
                  <a:pt x="8398" y="255"/>
                  <a:pt x="8403" y="249"/>
                </a:cubicBezTo>
                <a:cubicBezTo>
                  <a:pt x="8409" y="260"/>
                  <a:pt x="8420" y="266"/>
                  <a:pt x="8420" y="272"/>
                </a:cubicBezTo>
                <a:cubicBezTo>
                  <a:pt x="8449" y="260"/>
                  <a:pt x="8471" y="255"/>
                  <a:pt x="8500" y="249"/>
                </a:cubicBezTo>
                <a:cubicBezTo>
                  <a:pt x="8625" y="243"/>
                  <a:pt x="8744" y="243"/>
                  <a:pt x="8869" y="226"/>
                </a:cubicBezTo>
                <a:close/>
                <a:moveTo>
                  <a:pt x="9686" y="323"/>
                </a:moveTo>
                <a:cubicBezTo>
                  <a:pt x="9686" y="323"/>
                  <a:pt x="9691" y="328"/>
                  <a:pt x="9691" y="328"/>
                </a:cubicBezTo>
                <a:lnTo>
                  <a:pt x="9595" y="328"/>
                </a:lnTo>
                <a:cubicBezTo>
                  <a:pt x="9623" y="323"/>
                  <a:pt x="9657" y="323"/>
                  <a:pt x="9686" y="323"/>
                </a:cubicBezTo>
                <a:close/>
                <a:moveTo>
                  <a:pt x="9691" y="323"/>
                </a:moveTo>
                <a:cubicBezTo>
                  <a:pt x="9697" y="328"/>
                  <a:pt x="9697" y="328"/>
                  <a:pt x="9697" y="328"/>
                </a:cubicBezTo>
                <a:lnTo>
                  <a:pt x="9691" y="328"/>
                </a:lnTo>
                <a:cubicBezTo>
                  <a:pt x="9691" y="328"/>
                  <a:pt x="9691" y="328"/>
                  <a:pt x="9691" y="323"/>
                </a:cubicBezTo>
                <a:close/>
                <a:moveTo>
                  <a:pt x="8653" y="311"/>
                </a:moveTo>
                <a:cubicBezTo>
                  <a:pt x="8670" y="317"/>
                  <a:pt x="8681" y="323"/>
                  <a:pt x="8676" y="334"/>
                </a:cubicBezTo>
                <a:lnTo>
                  <a:pt x="8647" y="334"/>
                </a:lnTo>
                <a:cubicBezTo>
                  <a:pt x="8642" y="328"/>
                  <a:pt x="8647" y="323"/>
                  <a:pt x="8653" y="311"/>
                </a:cubicBezTo>
                <a:close/>
                <a:moveTo>
                  <a:pt x="7677" y="334"/>
                </a:moveTo>
                <a:cubicBezTo>
                  <a:pt x="7671" y="334"/>
                  <a:pt x="7666" y="340"/>
                  <a:pt x="7666" y="340"/>
                </a:cubicBezTo>
                <a:lnTo>
                  <a:pt x="7660" y="340"/>
                </a:lnTo>
                <a:cubicBezTo>
                  <a:pt x="7666" y="334"/>
                  <a:pt x="7671" y="334"/>
                  <a:pt x="7677" y="334"/>
                </a:cubicBezTo>
                <a:close/>
                <a:moveTo>
                  <a:pt x="7791" y="334"/>
                </a:moveTo>
                <a:lnTo>
                  <a:pt x="7774" y="340"/>
                </a:lnTo>
                <a:cubicBezTo>
                  <a:pt x="7774" y="340"/>
                  <a:pt x="7779" y="334"/>
                  <a:pt x="7779" y="334"/>
                </a:cubicBezTo>
                <a:close/>
                <a:moveTo>
                  <a:pt x="8557" y="311"/>
                </a:moveTo>
                <a:cubicBezTo>
                  <a:pt x="8579" y="311"/>
                  <a:pt x="8591" y="323"/>
                  <a:pt x="8579" y="340"/>
                </a:cubicBezTo>
                <a:lnTo>
                  <a:pt x="8545" y="340"/>
                </a:lnTo>
                <a:cubicBezTo>
                  <a:pt x="8545" y="334"/>
                  <a:pt x="8545" y="328"/>
                  <a:pt x="8557" y="311"/>
                </a:cubicBezTo>
                <a:close/>
                <a:moveTo>
                  <a:pt x="8534" y="317"/>
                </a:moveTo>
                <a:cubicBezTo>
                  <a:pt x="8540" y="323"/>
                  <a:pt x="8540" y="328"/>
                  <a:pt x="8540" y="334"/>
                </a:cubicBezTo>
                <a:cubicBezTo>
                  <a:pt x="8528" y="334"/>
                  <a:pt x="8517" y="340"/>
                  <a:pt x="8511" y="346"/>
                </a:cubicBezTo>
                <a:cubicBezTo>
                  <a:pt x="8517" y="340"/>
                  <a:pt x="8528" y="328"/>
                  <a:pt x="8534" y="317"/>
                </a:cubicBezTo>
                <a:close/>
                <a:moveTo>
                  <a:pt x="7711" y="346"/>
                </a:moveTo>
                <a:cubicBezTo>
                  <a:pt x="7706" y="346"/>
                  <a:pt x="7700" y="351"/>
                  <a:pt x="7689" y="351"/>
                </a:cubicBezTo>
                <a:cubicBezTo>
                  <a:pt x="7694" y="346"/>
                  <a:pt x="7694" y="346"/>
                  <a:pt x="7700" y="346"/>
                </a:cubicBezTo>
                <a:close/>
                <a:moveTo>
                  <a:pt x="8375" y="340"/>
                </a:moveTo>
                <a:cubicBezTo>
                  <a:pt x="8364" y="346"/>
                  <a:pt x="8358" y="351"/>
                  <a:pt x="8352" y="357"/>
                </a:cubicBezTo>
                <a:lnTo>
                  <a:pt x="8347" y="357"/>
                </a:lnTo>
                <a:cubicBezTo>
                  <a:pt x="8352" y="351"/>
                  <a:pt x="8364" y="346"/>
                  <a:pt x="8375" y="340"/>
                </a:cubicBezTo>
                <a:close/>
                <a:moveTo>
                  <a:pt x="8443" y="306"/>
                </a:moveTo>
                <a:cubicBezTo>
                  <a:pt x="8443" y="306"/>
                  <a:pt x="8454" y="311"/>
                  <a:pt x="8460" y="311"/>
                </a:cubicBezTo>
                <a:cubicBezTo>
                  <a:pt x="8432" y="328"/>
                  <a:pt x="8409" y="351"/>
                  <a:pt x="8375" y="357"/>
                </a:cubicBezTo>
                <a:cubicBezTo>
                  <a:pt x="8381" y="351"/>
                  <a:pt x="8381" y="340"/>
                  <a:pt x="8381" y="334"/>
                </a:cubicBezTo>
                <a:cubicBezTo>
                  <a:pt x="8392" y="328"/>
                  <a:pt x="8398" y="328"/>
                  <a:pt x="8403" y="323"/>
                </a:cubicBezTo>
                <a:cubicBezTo>
                  <a:pt x="8415" y="317"/>
                  <a:pt x="8426" y="317"/>
                  <a:pt x="8443" y="306"/>
                </a:cubicBezTo>
                <a:close/>
                <a:moveTo>
                  <a:pt x="8250" y="328"/>
                </a:moveTo>
                <a:cubicBezTo>
                  <a:pt x="8222" y="334"/>
                  <a:pt x="8199" y="346"/>
                  <a:pt x="8176" y="363"/>
                </a:cubicBezTo>
                <a:lnTo>
                  <a:pt x="8171" y="340"/>
                </a:lnTo>
                <a:cubicBezTo>
                  <a:pt x="8165" y="346"/>
                  <a:pt x="8154" y="351"/>
                  <a:pt x="8148" y="357"/>
                </a:cubicBezTo>
                <a:lnTo>
                  <a:pt x="8131" y="334"/>
                </a:lnTo>
                <a:lnTo>
                  <a:pt x="8120" y="346"/>
                </a:lnTo>
                <a:cubicBezTo>
                  <a:pt x="8131" y="351"/>
                  <a:pt x="8142" y="363"/>
                  <a:pt x="8154" y="374"/>
                </a:cubicBezTo>
                <a:lnTo>
                  <a:pt x="8097" y="374"/>
                </a:lnTo>
                <a:cubicBezTo>
                  <a:pt x="8097" y="368"/>
                  <a:pt x="8091" y="346"/>
                  <a:pt x="8091" y="340"/>
                </a:cubicBezTo>
                <a:cubicBezTo>
                  <a:pt x="8086" y="346"/>
                  <a:pt x="8069" y="357"/>
                  <a:pt x="8057" y="363"/>
                </a:cubicBezTo>
                <a:cubicBezTo>
                  <a:pt x="8063" y="368"/>
                  <a:pt x="8074" y="380"/>
                  <a:pt x="8080" y="385"/>
                </a:cubicBezTo>
                <a:lnTo>
                  <a:pt x="8069" y="385"/>
                </a:lnTo>
                <a:cubicBezTo>
                  <a:pt x="8046" y="385"/>
                  <a:pt x="8023" y="374"/>
                  <a:pt x="8006" y="368"/>
                </a:cubicBezTo>
                <a:cubicBezTo>
                  <a:pt x="8074" y="323"/>
                  <a:pt x="8165" y="334"/>
                  <a:pt x="8250" y="328"/>
                </a:cubicBezTo>
                <a:close/>
                <a:moveTo>
                  <a:pt x="10145" y="380"/>
                </a:moveTo>
                <a:cubicBezTo>
                  <a:pt x="10151" y="380"/>
                  <a:pt x="10157" y="380"/>
                  <a:pt x="10168" y="385"/>
                </a:cubicBezTo>
                <a:cubicBezTo>
                  <a:pt x="10162" y="385"/>
                  <a:pt x="10157" y="391"/>
                  <a:pt x="10151" y="391"/>
                </a:cubicBezTo>
                <a:cubicBezTo>
                  <a:pt x="10145" y="385"/>
                  <a:pt x="10145" y="385"/>
                  <a:pt x="10145" y="380"/>
                </a:cubicBezTo>
                <a:close/>
                <a:moveTo>
                  <a:pt x="7698" y="400"/>
                </a:moveTo>
                <a:cubicBezTo>
                  <a:pt x="7701" y="400"/>
                  <a:pt x="7704" y="401"/>
                  <a:pt x="7706" y="402"/>
                </a:cubicBezTo>
                <a:lnTo>
                  <a:pt x="7706" y="408"/>
                </a:lnTo>
                <a:lnTo>
                  <a:pt x="7677" y="408"/>
                </a:lnTo>
                <a:cubicBezTo>
                  <a:pt x="7681" y="404"/>
                  <a:pt x="7691" y="400"/>
                  <a:pt x="7698" y="400"/>
                </a:cubicBezTo>
                <a:close/>
                <a:moveTo>
                  <a:pt x="10253" y="391"/>
                </a:moveTo>
                <a:lnTo>
                  <a:pt x="10253" y="391"/>
                </a:lnTo>
                <a:cubicBezTo>
                  <a:pt x="10270" y="397"/>
                  <a:pt x="10287" y="402"/>
                  <a:pt x="10298" y="408"/>
                </a:cubicBezTo>
                <a:cubicBezTo>
                  <a:pt x="10281" y="408"/>
                  <a:pt x="10270" y="402"/>
                  <a:pt x="10253" y="391"/>
                </a:cubicBezTo>
                <a:close/>
                <a:moveTo>
                  <a:pt x="7637" y="402"/>
                </a:moveTo>
                <a:cubicBezTo>
                  <a:pt x="7643" y="408"/>
                  <a:pt x="7643" y="408"/>
                  <a:pt x="7649" y="414"/>
                </a:cubicBezTo>
                <a:cubicBezTo>
                  <a:pt x="7637" y="414"/>
                  <a:pt x="7626" y="414"/>
                  <a:pt x="7615" y="419"/>
                </a:cubicBezTo>
                <a:cubicBezTo>
                  <a:pt x="7615" y="414"/>
                  <a:pt x="7626" y="408"/>
                  <a:pt x="7637" y="402"/>
                </a:cubicBezTo>
                <a:close/>
                <a:moveTo>
                  <a:pt x="9776" y="272"/>
                </a:moveTo>
                <a:lnTo>
                  <a:pt x="9776" y="272"/>
                </a:lnTo>
                <a:cubicBezTo>
                  <a:pt x="9964" y="283"/>
                  <a:pt x="10151" y="311"/>
                  <a:pt x="10344" y="340"/>
                </a:cubicBezTo>
                <a:lnTo>
                  <a:pt x="10355" y="340"/>
                </a:lnTo>
                <a:cubicBezTo>
                  <a:pt x="10378" y="346"/>
                  <a:pt x="10395" y="351"/>
                  <a:pt x="10418" y="351"/>
                </a:cubicBezTo>
                <a:cubicBezTo>
                  <a:pt x="10463" y="363"/>
                  <a:pt x="10508" y="368"/>
                  <a:pt x="10554" y="374"/>
                </a:cubicBezTo>
                <a:cubicBezTo>
                  <a:pt x="10554" y="374"/>
                  <a:pt x="10554" y="363"/>
                  <a:pt x="10559" y="363"/>
                </a:cubicBezTo>
                <a:cubicBezTo>
                  <a:pt x="10616" y="408"/>
                  <a:pt x="10696" y="397"/>
                  <a:pt x="10764" y="414"/>
                </a:cubicBezTo>
                <a:cubicBezTo>
                  <a:pt x="10752" y="420"/>
                  <a:pt x="10741" y="422"/>
                  <a:pt x="10730" y="422"/>
                </a:cubicBezTo>
                <a:cubicBezTo>
                  <a:pt x="10701" y="422"/>
                  <a:pt x="10673" y="408"/>
                  <a:pt x="10645" y="408"/>
                </a:cubicBezTo>
                <a:cubicBezTo>
                  <a:pt x="10537" y="391"/>
                  <a:pt x="10429" y="374"/>
                  <a:pt x="10321" y="357"/>
                </a:cubicBezTo>
                <a:cubicBezTo>
                  <a:pt x="10151" y="334"/>
                  <a:pt x="9975" y="311"/>
                  <a:pt x="9805" y="294"/>
                </a:cubicBezTo>
                <a:cubicBezTo>
                  <a:pt x="9793" y="283"/>
                  <a:pt x="9782" y="277"/>
                  <a:pt x="9776" y="272"/>
                </a:cubicBezTo>
                <a:close/>
                <a:moveTo>
                  <a:pt x="7388" y="368"/>
                </a:moveTo>
                <a:lnTo>
                  <a:pt x="7388" y="368"/>
                </a:lnTo>
                <a:cubicBezTo>
                  <a:pt x="7359" y="385"/>
                  <a:pt x="7325" y="402"/>
                  <a:pt x="7303" y="425"/>
                </a:cubicBezTo>
                <a:cubicBezTo>
                  <a:pt x="7297" y="425"/>
                  <a:pt x="7286" y="431"/>
                  <a:pt x="7280" y="431"/>
                </a:cubicBezTo>
                <a:cubicBezTo>
                  <a:pt x="7303" y="419"/>
                  <a:pt x="7320" y="402"/>
                  <a:pt x="7337" y="380"/>
                </a:cubicBezTo>
                <a:cubicBezTo>
                  <a:pt x="7354" y="380"/>
                  <a:pt x="7371" y="374"/>
                  <a:pt x="7388" y="368"/>
                </a:cubicBezTo>
                <a:close/>
                <a:moveTo>
                  <a:pt x="7093" y="431"/>
                </a:moveTo>
                <a:cubicBezTo>
                  <a:pt x="7087" y="431"/>
                  <a:pt x="7076" y="436"/>
                  <a:pt x="7064" y="436"/>
                </a:cubicBezTo>
                <a:lnTo>
                  <a:pt x="7070" y="431"/>
                </a:lnTo>
                <a:close/>
                <a:moveTo>
                  <a:pt x="10321" y="436"/>
                </a:moveTo>
                <a:cubicBezTo>
                  <a:pt x="10333" y="436"/>
                  <a:pt x="10338" y="436"/>
                  <a:pt x="10350" y="442"/>
                </a:cubicBezTo>
                <a:cubicBezTo>
                  <a:pt x="10344" y="448"/>
                  <a:pt x="10338" y="453"/>
                  <a:pt x="10327" y="459"/>
                </a:cubicBezTo>
                <a:cubicBezTo>
                  <a:pt x="10327" y="453"/>
                  <a:pt x="10321" y="442"/>
                  <a:pt x="10321" y="436"/>
                </a:cubicBezTo>
                <a:close/>
                <a:moveTo>
                  <a:pt x="6979" y="482"/>
                </a:moveTo>
                <a:cubicBezTo>
                  <a:pt x="6985" y="487"/>
                  <a:pt x="6991" y="499"/>
                  <a:pt x="6996" y="504"/>
                </a:cubicBezTo>
                <a:cubicBezTo>
                  <a:pt x="6991" y="510"/>
                  <a:pt x="6985" y="510"/>
                  <a:pt x="6979" y="510"/>
                </a:cubicBezTo>
                <a:cubicBezTo>
                  <a:pt x="6979" y="504"/>
                  <a:pt x="6979" y="493"/>
                  <a:pt x="6979" y="482"/>
                </a:cubicBezTo>
                <a:close/>
                <a:moveTo>
                  <a:pt x="10764" y="425"/>
                </a:moveTo>
                <a:cubicBezTo>
                  <a:pt x="10883" y="425"/>
                  <a:pt x="11008" y="470"/>
                  <a:pt x="11121" y="504"/>
                </a:cubicBezTo>
                <a:cubicBezTo>
                  <a:pt x="11110" y="509"/>
                  <a:pt x="11098" y="511"/>
                  <a:pt x="11086" y="511"/>
                </a:cubicBezTo>
                <a:cubicBezTo>
                  <a:pt x="11052" y="511"/>
                  <a:pt x="11019" y="496"/>
                  <a:pt x="10985" y="487"/>
                </a:cubicBezTo>
                <a:cubicBezTo>
                  <a:pt x="10911" y="470"/>
                  <a:pt x="10832" y="465"/>
                  <a:pt x="10764" y="425"/>
                </a:cubicBezTo>
                <a:close/>
                <a:moveTo>
                  <a:pt x="7167" y="493"/>
                </a:moveTo>
                <a:cubicBezTo>
                  <a:pt x="7155" y="510"/>
                  <a:pt x="7138" y="521"/>
                  <a:pt x="7121" y="538"/>
                </a:cubicBezTo>
                <a:cubicBezTo>
                  <a:pt x="7110" y="544"/>
                  <a:pt x="7093" y="544"/>
                  <a:pt x="7076" y="550"/>
                </a:cubicBezTo>
                <a:cubicBezTo>
                  <a:pt x="7076" y="550"/>
                  <a:pt x="7076" y="544"/>
                  <a:pt x="7076" y="544"/>
                </a:cubicBezTo>
                <a:cubicBezTo>
                  <a:pt x="7076" y="550"/>
                  <a:pt x="7076" y="550"/>
                  <a:pt x="7070" y="550"/>
                </a:cubicBezTo>
                <a:cubicBezTo>
                  <a:pt x="7047" y="556"/>
                  <a:pt x="7025" y="559"/>
                  <a:pt x="7007" y="559"/>
                </a:cubicBezTo>
                <a:cubicBezTo>
                  <a:pt x="6994" y="559"/>
                  <a:pt x="6983" y="558"/>
                  <a:pt x="6974" y="555"/>
                </a:cubicBezTo>
                <a:cubicBezTo>
                  <a:pt x="6974" y="552"/>
                  <a:pt x="6974" y="548"/>
                  <a:pt x="6974" y="544"/>
                </a:cubicBezTo>
                <a:cubicBezTo>
                  <a:pt x="6996" y="533"/>
                  <a:pt x="7025" y="527"/>
                  <a:pt x="7047" y="521"/>
                </a:cubicBezTo>
                <a:cubicBezTo>
                  <a:pt x="7053" y="521"/>
                  <a:pt x="7059" y="527"/>
                  <a:pt x="7064" y="533"/>
                </a:cubicBezTo>
                <a:lnTo>
                  <a:pt x="7087" y="510"/>
                </a:lnTo>
                <a:lnTo>
                  <a:pt x="7115" y="504"/>
                </a:lnTo>
                <a:lnTo>
                  <a:pt x="7121" y="521"/>
                </a:lnTo>
                <a:lnTo>
                  <a:pt x="7127" y="499"/>
                </a:lnTo>
                <a:cubicBezTo>
                  <a:pt x="7138" y="499"/>
                  <a:pt x="7155" y="499"/>
                  <a:pt x="7167" y="493"/>
                </a:cubicBezTo>
                <a:close/>
                <a:moveTo>
                  <a:pt x="11609" y="555"/>
                </a:moveTo>
                <a:cubicBezTo>
                  <a:pt x="11655" y="572"/>
                  <a:pt x="11723" y="567"/>
                  <a:pt x="11745" y="618"/>
                </a:cubicBezTo>
                <a:cubicBezTo>
                  <a:pt x="11700" y="607"/>
                  <a:pt x="11655" y="595"/>
                  <a:pt x="11609" y="584"/>
                </a:cubicBezTo>
                <a:cubicBezTo>
                  <a:pt x="11609" y="572"/>
                  <a:pt x="11609" y="561"/>
                  <a:pt x="11609" y="555"/>
                </a:cubicBezTo>
                <a:close/>
                <a:moveTo>
                  <a:pt x="11836" y="618"/>
                </a:moveTo>
                <a:lnTo>
                  <a:pt x="11836" y="618"/>
                </a:lnTo>
                <a:cubicBezTo>
                  <a:pt x="11834" y="620"/>
                  <a:pt x="11832" y="623"/>
                  <a:pt x="11830" y="627"/>
                </a:cubicBezTo>
                <a:lnTo>
                  <a:pt x="11830" y="627"/>
                </a:lnTo>
                <a:cubicBezTo>
                  <a:pt x="11832" y="624"/>
                  <a:pt x="11834" y="621"/>
                  <a:pt x="11836" y="618"/>
                </a:cubicBezTo>
                <a:close/>
                <a:moveTo>
                  <a:pt x="10928" y="527"/>
                </a:moveTo>
                <a:lnTo>
                  <a:pt x="10928" y="527"/>
                </a:lnTo>
                <a:cubicBezTo>
                  <a:pt x="11030" y="550"/>
                  <a:pt x="11127" y="589"/>
                  <a:pt x="11229" y="601"/>
                </a:cubicBezTo>
                <a:cubicBezTo>
                  <a:pt x="11252" y="601"/>
                  <a:pt x="11269" y="618"/>
                  <a:pt x="11286" y="635"/>
                </a:cubicBezTo>
                <a:cubicBezTo>
                  <a:pt x="11284" y="635"/>
                  <a:pt x="11283" y="635"/>
                  <a:pt x="11282" y="635"/>
                </a:cubicBezTo>
                <a:cubicBezTo>
                  <a:pt x="11262" y="635"/>
                  <a:pt x="11229" y="614"/>
                  <a:pt x="11207" y="614"/>
                </a:cubicBezTo>
                <a:cubicBezTo>
                  <a:pt x="11193" y="614"/>
                  <a:pt x="11184" y="622"/>
                  <a:pt x="11184" y="646"/>
                </a:cubicBezTo>
                <a:cubicBezTo>
                  <a:pt x="11178" y="635"/>
                  <a:pt x="11178" y="624"/>
                  <a:pt x="11172" y="607"/>
                </a:cubicBezTo>
                <a:cubicBezTo>
                  <a:pt x="11087" y="601"/>
                  <a:pt x="11002" y="572"/>
                  <a:pt x="10928" y="527"/>
                </a:cubicBezTo>
                <a:close/>
                <a:moveTo>
                  <a:pt x="6940" y="550"/>
                </a:moveTo>
                <a:cubicBezTo>
                  <a:pt x="6940" y="550"/>
                  <a:pt x="6940" y="555"/>
                  <a:pt x="6940" y="555"/>
                </a:cubicBezTo>
                <a:lnTo>
                  <a:pt x="6911" y="589"/>
                </a:lnTo>
                <a:cubicBezTo>
                  <a:pt x="6904" y="588"/>
                  <a:pt x="6897" y="587"/>
                  <a:pt x="6891" y="587"/>
                </a:cubicBezTo>
                <a:cubicBezTo>
                  <a:pt x="6849" y="587"/>
                  <a:pt x="6814" y="615"/>
                  <a:pt x="6775" y="629"/>
                </a:cubicBezTo>
                <a:lnTo>
                  <a:pt x="6792" y="646"/>
                </a:lnTo>
                <a:lnTo>
                  <a:pt x="6747" y="675"/>
                </a:lnTo>
                <a:cubicBezTo>
                  <a:pt x="6738" y="678"/>
                  <a:pt x="6729" y="679"/>
                  <a:pt x="6721" y="679"/>
                </a:cubicBezTo>
                <a:cubicBezTo>
                  <a:pt x="6700" y="679"/>
                  <a:pt x="6680" y="672"/>
                  <a:pt x="6661" y="672"/>
                </a:cubicBezTo>
                <a:cubicBezTo>
                  <a:pt x="6647" y="672"/>
                  <a:pt x="6635" y="675"/>
                  <a:pt x="6622" y="686"/>
                </a:cubicBezTo>
                <a:cubicBezTo>
                  <a:pt x="6616" y="692"/>
                  <a:pt x="6610" y="709"/>
                  <a:pt x="6610" y="714"/>
                </a:cubicBezTo>
                <a:cubicBezTo>
                  <a:pt x="6605" y="720"/>
                  <a:pt x="6605" y="720"/>
                  <a:pt x="6605" y="720"/>
                </a:cubicBezTo>
                <a:cubicBezTo>
                  <a:pt x="6605" y="709"/>
                  <a:pt x="6610" y="692"/>
                  <a:pt x="6616" y="680"/>
                </a:cubicBezTo>
                <a:cubicBezTo>
                  <a:pt x="6724" y="641"/>
                  <a:pt x="6832" y="589"/>
                  <a:pt x="6940" y="550"/>
                </a:cubicBezTo>
                <a:close/>
                <a:moveTo>
                  <a:pt x="6593" y="686"/>
                </a:moveTo>
                <a:lnTo>
                  <a:pt x="6593" y="686"/>
                </a:lnTo>
                <a:cubicBezTo>
                  <a:pt x="6576" y="703"/>
                  <a:pt x="6554" y="720"/>
                  <a:pt x="6537" y="737"/>
                </a:cubicBezTo>
                <a:cubicBezTo>
                  <a:pt x="6508" y="743"/>
                  <a:pt x="6480" y="754"/>
                  <a:pt x="6452" y="760"/>
                </a:cubicBezTo>
                <a:cubicBezTo>
                  <a:pt x="6503" y="737"/>
                  <a:pt x="6548" y="714"/>
                  <a:pt x="6593" y="686"/>
                </a:cubicBezTo>
                <a:close/>
                <a:moveTo>
                  <a:pt x="6576" y="782"/>
                </a:moveTo>
                <a:cubicBezTo>
                  <a:pt x="6582" y="788"/>
                  <a:pt x="6588" y="788"/>
                  <a:pt x="6593" y="794"/>
                </a:cubicBezTo>
                <a:cubicBezTo>
                  <a:pt x="6588" y="788"/>
                  <a:pt x="6582" y="788"/>
                  <a:pt x="6576" y="788"/>
                </a:cubicBezTo>
                <a:cubicBezTo>
                  <a:pt x="6576" y="788"/>
                  <a:pt x="6576" y="782"/>
                  <a:pt x="6576" y="782"/>
                </a:cubicBezTo>
                <a:close/>
                <a:moveTo>
                  <a:pt x="6514" y="805"/>
                </a:moveTo>
                <a:cubicBezTo>
                  <a:pt x="6525" y="811"/>
                  <a:pt x="6537" y="811"/>
                  <a:pt x="6542" y="816"/>
                </a:cubicBezTo>
                <a:lnTo>
                  <a:pt x="6486" y="816"/>
                </a:lnTo>
                <a:cubicBezTo>
                  <a:pt x="6486" y="816"/>
                  <a:pt x="6486" y="811"/>
                  <a:pt x="6486" y="811"/>
                </a:cubicBezTo>
                <a:cubicBezTo>
                  <a:pt x="6491" y="811"/>
                  <a:pt x="6503" y="805"/>
                  <a:pt x="6514" y="805"/>
                </a:cubicBezTo>
                <a:close/>
                <a:moveTo>
                  <a:pt x="11133" y="499"/>
                </a:moveTo>
                <a:cubicBezTo>
                  <a:pt x="11156" y="499"/>
                  <a:pt x="11168" y="506"/>
                  <a:pt x="11162" y="521"/>
                </a:cubicBezTo>
                <a:lnTo>
                  <a:pt x="11162" y="521"/>
                </a:lnTo>
                <a:cubicBezTo>
                  <a:pt x="11161" y="521"/>
                  <a:pt x="11161" y="521"/>
                  <a:pt x="11161" y="521"/>
                </a:cubicBezTo>
                <a:lnTo>
                  <a:pt x="11161" y="521"/>
                </a:lnTo>
                <a:cubicBezTo>
                  <a:pt x="11161" y="522"/>
                  <a:pt x="11161" y="522"/>
                  <a:pt x="11162" y="522"/>
                </a:cubicBezTo>
                <a:lnTo>
                  <a:pt x="11162" y="522"/>
                </a:lnTo>
                <a:cubicBezTo>
                  <a:pt x="11162" y="522"/>
                  <a:pt x="11162" y="522"/>
                  <a:pt x="11162" y="521"/>
                </a:cubicBezTo>
                <a:lnTo>
                  <a:pt x="11162" y="521"/>
                </a:lnTo>
                <a:cubicBezTo>
                  <a:pt x="11281" y="533"/>
                  <a:pt x="11394" y="584"/>
                  <a:pt x="11507" y="612"/>
                </a:cubicBezTo>
                <a:cubicBezTo>
                  <a:pt x="11507" y="607"/>
                  <a:pt x="11507" y="595"/>
                  <a:pt x="11507" y="589"/>
                </a:cubicBezTo>
                <a:cubicBezTo>
                  <a:pt x="11518" y="601"/>
                  <a:pt x="11524" y="612"/>
                  <a:pt x="11530" y="618"/>
                </a:cubicBezTo>
                <a:cubicBezTo>
                  <a:pt x="11694" y="675"/>
                  <a:pt x="11859" y="709"/>
                  <a:pt x="12012" y="782"/>
                </a:cubicBezTo>
                <a:cubicBezTo>
                  <a:pt x="12018" y="777"/>
                  <a:pt x="12018" y="765"/>
                  <a:pt x="12018" y="754"/>
                </a:cubicBezTo>
                <a:cubicBezTo>
                  <a:pt x="12052" y="816"/>
                  <a:pt x="12131" y="816"/>
                  <a:pt x="12182" y="850"/>
                </a:cubicBezTo>
                <a:cubicBezTo>
                  <a:pt x="12177" y="852"/>
                  <a:pt x="12172" y="852"/>
                  <a:pt x="12167" y="852"/>
                </a:cubicBezTo>
                <a:cubicBezTo>
                  <a:pt x="12134" y="852"/>
                  <a:pt x="12106" y="826"/>
                  <a:pt x="12076" y="826"/>
                </a:cubicBezTo>
                <a:cubicBezTo>
                  <a:pt x="12072" y="826"/>
                  <a:pt x="12067" y="827"/>
                  <a:pt x="12063" y="828"/>
                </a:cubicBezTo>
                <a:cubicBezTo>
                  <a:pt x="11774" y="692"/>
                  <a:pt x="11445" y="652"/>
                  <a:pt x="11162" y="522"/>
                </a:cubicBezTo>
                <a:lnTo>
                  <a:pt x="11162" y="522"/>
                </a:lnTo>
                <a:cubicBezTo>
                  <a:pt x="11160" y="525"/>
                  <a:pt x="11158" y="529"/>
                  <a:pt x="11155" y="533"/>
                </a:cubicBezTo>
                <a:cubicBezTo>
                  <a:pt x="11127" y="533"/>
                  <a:pt x="11115" y="521"/>
                  <a:pt x="11133" y="499"/>
                </a:cubicBezTo>
                <a:close/>
                <a:moveTo>
                  <a:pt x="6401" y="839"/>
                </a:moveTo>
                <a:cubicBezTo>
                  <a:pt x="6378" y="856"/>
                  <a:pt x="6355" y="868"/>
                  <a:pt x="6327" y="885"/>
                </a:cubicBezTo>
                <a:cubicBezTo>
                  <a:pt x="6298" y="896"/>
                  <a:pt x="6270" y="907"/>
                  <a:pt x="6242" y="913"/>
                </a:cubicBezTo>
                <a:cubicBezTo>
                  <a:pt x="6242" y="907"/>
                  <a:pt x="6242" y="896"/>
                  <a:pt x="6236" y="890"/>
                </a:cubicBezTo>
                <a:cubicBezTo>
                  <a:pt x="6264" y="885"/>
                  <a:pt x="6293" y="873"/>
                  <a:pt x="6321" y="868"/>
                </a:cubicBezTo>
                <a:cubicBezTo>
                  <a:pt x="6327" y="868"/>
                  <a:pt x="6327" y="873"/>
                  <a:pt x="6332" y="873"/>
                </a:cubicBezTo>
                <a:cubicBezTo>
                  <a:pt x="6332" y="873"/>
                  <a:pt x="6332" y="868"/>
                  <a:pt x="6338" y="862"/>
                </a:cubicBezTo>
                <a:cubicBezTo>
                  <a:pt x="6361" y="856"/>
                  <a:pt x="6378" y="845"/>
                  <a:pt x="6401" y="839"/>
                </a:cubicBezTo>
                <a:close/>
                <a:moveTo>
                  <a:pt x="12194" y="856"/>
                </a:moveTo>
                <a:cubicBezTo>
                  <a:pt x="12273" y="868"/>
                  <a:pt x="12358" y="896"/>
                  <a:pt x="12420" y="947"/>
                </a:cubicBezTo>
                <a:cubicBezTo>
                  <a:pt x="12375" y="936"/>
                  <a:pt x="12330" y="919"/>
                  <a:pt x="12296" y="890"/>
                </a:cubicBezTo>
                <a:cubicBezTo>
                  <a:pt x="12269" y="896"/>
                  <a:pt x="12242" y="896"/>
                  <a:pt x="12225" y="915"/>
                </a:cubicBezTo>
                <a:lnTo>
                  <a:pt x="12225" y="915"/>
                </a:lnTo>
                <a:cubicBezTo>
                  <a:pt x="12231" y="907"/>
                  <a:pt x="12240" y="889"/>
                  <a:pt x="12245" y="885"/>
                </a:cubicBezTo>
                <a:cubicBezTo>
                  <a:pt x="12233" y="879"/>
                  <a:pt x="12205" y="862"/>
                  <a:pt x="12194" y="856"/>
                </a:cubicBezTo>
                <a:close/>
                <a:moveTo>
                  <a:pt x="12069" y="879"/>
                </a:moveTo>
                <a:cubicBezTo>
                  <a:pt x="12120" y="896"/>
                  <a:pt x="12171" y="907"/>
                  <a:pt x="12222" y="919"/>
                </a:cubicBezTo>
                <a:cubicBezTo>
                  <a:pt x="12256" y="953"/>
                  <a:pt x="12301" y="964"/>
                  <a:pt x="12347" y="975"/>
                </a:cubicBezTo>
                <a:cubicBezTo>
                  <a:pt x="12341" y="981"/>
                  <a:pt x="12330" y="987"/>
                  <a:pt x="12324" y="992"/>
                </a:cubicBezTo>
                <a:cubicBezTo>
                  <a:pt x="12307" y="987"/>
                  <a:pt x="12290" y="975"/>
                  <a:pt x="12279" y="964"/>
                </a:cubicBezTo>
                <a:cubicBezTo>
                  <a:pt x="12267" y="975"/>
                  <a:pt x="12256" y="981"/>
                  <a:pt x="12245" y="992"/>
                </a:cubicBezTo>
                <a:lnTo>
                  <a:pt x="12256" y="964"/>
                </a:lnTo>
                <a:cubicBezTo>
                  <a:pt x="12188" y="947"/>
                  <a:pt x="12137" y="902"/>
                  <a:pt x="12063" y="890"/>
                </a:cubicBezTo>
                <a:cubicBezTo>
                  <a:pt x="12069" y="890"/>
                  <a:pt x="12069" y="885"/>
                  <a:pt x="12069" y="879"/>
                </a:cubicBezTo>
                <a:close/>
                <a:moveTo>
                  <a:pt x="12716" y="1056"/>
                </a:moveTo>
                <a:cubicBezTo>
                  <a:pt x="12734" y="1056"/>
                  <a:pt x="12755" y="1070"/>
                  <a:pt x="12755" y="1089"/>
                </a:cubicBezTo>
                <a:cubicBezTo>
                  <a:pt x="12752" y="1095"/>
                  <a:pt x="12746" y="1098"/>
                  <a:pt x="12738" y="1098"/>
                </a:cubicBezTo>
                <a:cubicBezTo>
                  <a:pt x="12721" y="1098"/>
                  <a:pt x="12697" y="1082"/>
                  <a:pt x="12693" y="1066"/>
                </a:cubicBezTo>
                <a:cubicBezTo>
                  <a:pt x="12698" y="1059"/>
                  <a:pt x="12707" y="1056"/>
                  <a:pt x="12716" y="1056"/>
                </a:cubicBezTo>
                <a:close/>
                <a:moveTo>
                  <a:pt x="6189" y="923"/>
                </a:moveTo>
                <a:cubicBezTo>
                  <a:pt x="6197" y="923"/>
                  <a:pt x="6205" y="923"/>
                  <a:pt x="6213" y="924"/>
                </a:cubicBezTo>
                <a:cubicBezTo>
                  <a:pt x="6169" y="946"/>
                  <a:pt x="6125" y="963"/>
                  <a:pt x="6076" y="974"/>
                </a:cubicBezTo>
                <a:lnTo>
                  <a:pt x="6076" y="974"/>
                </a:lnTo>
                <a:cubicBezTo>
                  <a:pt x="6075" y="974"/>
                  <a:pt x="6073" y="974"/>
                  <a:pt x="6072" y="974"/>
                </a:cubicBezTo>
                <a:lnTo>
                  <a:pt x="6072" y="974"/>
                </a:lnTo>
                <a:cubicBezTo>
                  <a:pt x="6072" y="974"/>
                  <a:pt x="6072" y="975"/>
                  <a:pt x="6071" y="975"/>
                </a:cubicBezTo>
                <a:cubicBezTo>
                  <a:pt x="6073" y="975"/>
                  <a:pt x="6074" y="975"/>
                  <a:pt x="6076" y="974"/>
                </a:cubicBezTo>
                <a:lnTo>
                  <a:pt x="6076" y="974"/>
                </a:lnTo>
                <a:cubicBezTo>
                  <a:pt x="6078" y="975"/>
                  <a:pt x="6080" y="975"/>
                  <a:pt x="6083" y="975"/>
                </a:cubicBezTo>
                <a:cubicBezTo>
                  <a:pt x="5969" y="1009"/>
                  <a:pt x="5856" y="1055"/>
                  <a:pt x="5754" y="1106"/>
                </a:cubicBezTo>
                <a:lnTo>
                  <a:pt x="5742" y="1089"/>
                </a:lnTo>
                <a:cubicBezTo>
                  <a:pt x="5841" y="1047"/>
                  <a:pt x="5948" y="973"/>
                  <a:pt x="6052" y="973"/>
                </a:cubicBezTo>
                <a:cubicBezTo>
                  <a:pt x="6059" y="973"/>
                  <a:pt x="6066" y="973"/>
                  <a:pt x="6072" y="974"/>
                </a:cubicBezTo>
                <a:lnTo>
                  <a:pt x="6072" y="974"/>
                </a:lnTo>
                <a:cubicBezTo>
                  <a:pt x="6097" y="937"/>
                  <a:pt x="6144" y="923"/>
                  <a:pt x="6189" y="923"/>
                </a:cubicBezTo>
                <a:close/>
                <a:moveTo>
                  <a:pt x="5814" y="1128"/>
                </a:moveTo>
                <a:cubicBezTo>
                  <a:pt x="5826" y="1128"/>
                  <a:pt x="5838" y="1132"/>
                  <a:pt x="5850" y="1140"/>
                </a:cubicBezTo>
                <a:cubicBezTo>
                  <a:pt x="5809" y="1150"/>
                  <a:pt x="5768" y="1175"/>
                  <a:pt x="5718" y="1175"/>
                </a:cubicBezTo>
                <a:cubicBezTo>
                  <a:pt x="5713" y="1175"/>
                  <a:pt x="5708" y="1174"/>
                  <a:pt x="5703" y="1174"/>
                </a:cubicBezTo>
                <a:cubicBezTo>
                  <a:pt x="5741" y="1161"/>
                  <a:pt x="5777" y="1128"/>
                  <a:pt x="5814" y="1128"/>
                </a:cubicBezTo>
                <a:close/>
                <a:moveTo>
                  <a:pt x="10020" y="1157"/>
                </a:moveTo>
                <a:cubicBezTo>
                  <a:pt x="10026" y="1157"/>
                  <a:pt x="10032" y="1157"/>
                  <a:pt x="10032" y="1163"/>
                </a:cubicBezTo>
                <a:cubicBezTo>
                  <a:pt x="10044" y="1167"/>
                  <a:pt x="10056" y="1171"/>
                  <a:pt x="10068" y="1171"/>
                </a:cubicBezTo>
                <a:cubicBezTo>
                  <a:pt x="10073" y="1171"/>
                  <a:pt x="10078" y="1170"/>
                  <a:pt x="10083" y="1168"/>
                </a:cubicBezTo>
                <a:cubicBezTo>
                  <a:pt x="10100" y="1174"/>
                  <a:pt x="10111" y="1180"/>
                  <a:pt x="10128" y="1180"/>
                </a:cubicBezTo>
                <a:cubicBezTo>
                  <a:pt x="10114" y="1184"/>
                  <a:pt x="10099" y="1186"/>
                  <a:pt x="10086" y="1186"/>
                </a:cubicBezTo>
                <a:cubicBezTo>
                  <a:pt x="10066" y="1186"/>
                  <a:pt x="10048" y="1183"/>
                  <a:pt x="10032" y="1180"/>
                </a:cubicBezTo>
                <a:cubicBezTo>
                  <a:pt x="10026" y="1168"/>
                  <a:pt x="10026" y="1163"/>
                  <a:pt x="10020" y="1157"/>
                </a:cubicBezTo>
                <a:close/>
                <a:moveTo>
                  <a:pt x="5572" y="1151"/>
                </a:moveTo>
                <a:cubicBezTo>
                  <a:pt x="5579" y="1151"/>
                  <a:pt x="5585" y="1153"/>
                  <a:pt x="5589" y="1157"/>
                </a:cubicBezTo>
                <a:cubicBezTo>
                  <a:pt x="5597" y="1177"/>
                  <a:pt x="5576" y="1192"/>
                  <a:pt x="5555" y="1192"/>
                </a:cubicBezTo>
                <a:cubicBezTo>
                  <a:pt x="5547" y="1192"/>
                  <a:pt x="5539" y="1190"/>
                  <a:pt x="5532" y="1185"/>
                </a:cubicBezTo>
                <a:cubicBezTo>
                  <a:pt x="5524" y="1168"/>
                  <a:pt x="5551" y="1151"/>
                  <a:pt x="5572" y="1151"/>
                </a:cubicBezTo>
                <a:close/>
                <a:moveTo>
                  <a:pt x="9467" y="1190"/>
                </a:moveTo>
                <a:lnTo>
                  <a:pt x="9467" y="1190"/>
                </a:lnTo>
                <a:cubicBezTo>
                  <a:pt x="9468" y="1192"/>
                  <a:pt x="9469" y="1194"/>
                  <a:pt x="9470" y="1197"/>
                </a:cubicBezTo>
                <a:lnTo>
                  <a:pt x="9470" y="1191"/>
                </a:lnTo>
                <a:cubicBezTo>
                  <a:pt x="9469" y="1191"/>
                  <a:pt x="9468" y="1191"/>
                  <a:pt x="9467" y="1190"/>
                </a:cubicBezTo>
                <a:close/>
                <a:moveTo>
                  <a:pt x="10159" y="1184"/>
                </a:moveTo>
                <a:cubicBezTo>
                  <a:pt x="10245" y="1184"/>
                  <a:pt x="10331" y="1205"/>
                  <a:pt x="10412" y="1225"/>
                </a:cubicBezTo>
                <a:cubicBezTo>
                  <a:pt x="10399" y="1226"/>
                  <a:pt x="10387" y="1226"/>
                  <a:pt x="10375" y="1226"/>
                </a:cubicBezTo>
                <a:cubicBezTo>
                  <a:pt x="10291" y="1226"/>
                  <a:pt x="10207" y="1210"/>
                  <a:pt x="10128" y="1185"/>
                </a:cubicBezTo>
                <a:cubicBezTo>
                  <a:pt x="10138" y="1185"/>
                  <a:pt x="10149" y="1184"/>
                  <a:pt x="10159" y="1184"/>
                </a:cubicBezTo>
                <a:close/>
                <a:moveTo>
                  <a:pt x="8591" y="1236"/>
                </a:moveTo>
                <a:cubicBezTo>
                  <a:pt x="8596" y="1242"/>
                  <a:pt x="8608" y="1248"/>
                  <a:pt x="8619" y="1248"/>
                </a:cubicBezTo>
                <a:cubicBezTo>
                  <a:pt x="8608" y="1248"/>
                  <a:pt x="8596" y="1253"/>
                  <a:pt x="8585" y="1253"/>
                </a:cubicBezTo>
                <a:cubicBezTo>
                  <a:pt x="8585" y="1248"/>
                  <a:pt x="8585" y="1242"/>
                  <a:pt x="8591" y="1236"/>
                </a:cubicBezTo>
                <a:close/>
                <a:moveTo>
                  <a:pt x="8506" y="1259"/>
                </a:moveTo>
                <a:cubicBezTo>
                  <a:pt x="8494" y="1259"/>
                  <a:pt x="8489" y="1265"/>
                  <a:pt x="8477" y="1265"/>
                </a:cubicBezTo>
                <a:lnTo>
                  <a:pt x="8489" y="1259"/>
                </a:lnTo>
                <a:close/>
                <a:moveTo>
                  <a:pt x="9924" y="1163"/>
                </a:moveTo>
                <a:cubicBezTo>
                  <a:pt x="9952" y="1163"/>
                  <a:pt x="9981" y="1163"/>
                  <a:pt x="10015" y="1174"/>
                </a:cubicBezTo>
                <a:cubicBezTo>
                  <a:pt x="10009" y="1191"/>
                  <a:pt x="10009" y="1208"/>
                  <a:pt x="10009" y="1225"/>
                </a:cubicBezTo>
                <a:cubicBezTo>
                  <a:pt x="10043" y="1225"/>
                  <a:pt x="10083" y="1225"/>
                  <a:pt x="10117" y="1242"/>
                </a:cubicBezTo>
                <a:cubicBezTo>
                  <a:pt x="10123" y="1231"/>
                  <a:pt x="10128" y="1214"/>
                  <a:pt x="10128" y="1208"/>
                </a:cubicBezTo>
                <a:cubicBezTo>
                  <a:pt x="10128" y="1214"/>
                  <a:pt x="10128" y="1236"/>
                  <a:pt x="10128" y="1248"/>
                </a:cubicBezTo>
                <a:cubicBezTo>
                  <a:pt x="10179" y="1248"/>
                  <a:pt x="10230" y="1253"/>
                  <a:pt x="10276" y="1265"/>
                </a:cubicBezTo>
                <a:cubicBezTo>
                  <a:pt x="9981" y="1231"/>
                  <a:pt x="9680" y="1214"/>
                  <a:pt x="9374" y="1214"/>
                </a:cubicBezTo>
                <a:cubicBezTo>
                  <a:pt x="9243" y="1214"/>
                  <a:pt x="9118" y="1219"/>
                  <a:pt x="8988" y="1225"/>
                </a:cubicBezTo>
                <a:cubicBezTo>
                  <a:pt x="9022" y="1219"/>
                  <a:pt x="9050" y="1219"/>
                  <a:pt x="9084" y="1214"/>
                </a:cubicBezTo>
                <a:cubicBezTo>
                  <a:pt x="9084" y="1202"/>
                  <a:pt x="9090" y="1185"/>
                  <a:pt x="9090" y="1174"/>
                </a:cubicBezTo>
                <a:cubicBezTo>
                  <a:pt x="9096" y="1180"/>
                  <a:pt x="9101" y="1197"/>
                  <a:pt x="9107" y="1202"/>
                </a:cubicBezTo>
                <a:cubicBezTo>
                  <a:pt x="9193" y="1194"/>
                  <a:pt x="9276" y="1181"/>
                  <a:pt x="9359" y="1181"/>
                </a:cubicBezTo>
                <a:cubicBezTo>
                  <a:pt x="9395" y="1181"/>
                  <a:pt x="9431" y="1184"/>
                  <a:pt x="9467" y="1190"/>
                </a:cubicBezTo>
                <a:lnTo>
                  <a:pt x="9467" y="1190"/>
                </a:lnTo>
                <a:cubicBezTo>
                  <a:pt x="9464" y="1183"/>
                  <a:pt x="9463" y="1177"/>
                  <a:pt x="9459" y="1168"/>
                </a:cubicBezTo>
                <a:lnTo>
                  <a:pt x="9464" y="1168"/>
                </a:lnTo>
                <a:lnTo>
                  <a:pt x="9487" y="1191"/>
                </a:lnTo>
                <a:cubicBezTo>
                  <a:pt x="9532" y="1185"/>
                  <a:pt x="9578" y="1185"/>
                  <a:pt x="9623" y="1185"/>
                </a:cubicBezTo>
                <a:cubicBezTo>
                  <a:pt x="9623" y="1185"/>
                  <a:pt x="9623" y="1180"/>
                  <a:pt x="9623" y="1180"/>
                </a:cubicBezTo>
                <a:cubicBezTo>
                  <a:pt x="9714" y="1185"/>
                  <a:pt x="9805" y="1191"/>
                  <a:pt x="9896" y="1191"/>
                </a:cubicBezTo>
                <a:cubicBezTo>
                  <a:pt x="9930" y="1202"/>
                  <a:pt x="9964" y="1214"/>
                  <a:pt x="9998" y="1219"/>
                </a:cubicBezTo>
                <a:cubicBezTo>
                  <a:pt x="9992" y="1202"/>
                  <a:pt x="9981" y="1185"/>
                  <a:pt x="9975" y="1168"/>
                </a:cubicBezTo>
                <a:cubicBezTo>
                  <a:pt x="9958" y="1168"/>
                  <a:pt x="9941" y="1163"/>
                  <a:pt x="9924" y="1163"/>
                </a:cubicBezTo>
                <a:close/>
                <a:moveTo>
                  <a:pt x="12818" y="1185"/>
                </a:moveTo>
                <a:lnTo>
                  <a:pt x="12818" y="1185"/>
                </a:lnTo>
                <a:cubicBezTo>
                  <a:pt x="12863" y="1208"/>
                  <a:pt x="12937" y="1208"/>
                  <a:pt x="12948" y="1270"/>
                </a:cubicBezTo>
                <a:cubicBezTo>
                  <a:pt x="12903" y="1248"/>
                  <a:pt x="12852" y="1231"/>
                  <a:pt x="12818" y="1185"/>
                </a:cubicBezTo>
                <a:close/>
                <a:moveTo>
                  <a:pt x="8215" y="1238"/>
                </a:moveTo>
                <a:cubicBezTo>
                  <a:pt x="8225" y="1238"/>
                  <a:pt x="8233" y="1243"/>
                  <a:pt x="8233" y="1253"/>
                </a:cubicBezTo>
                <a:cubicBezTo>
                  <a:pt x="8230" y="1265"/>
                  <a:pt x="8218" y="1273"/>
                  <a:pt x="8207" y="1273"/>
                </a:cubicBezTo>
                <a:cubicBezTo>
                  <a:pt x="8197" y="1273"/>
                  <a:pt x="8188" y="1267"/>
                  <a:pt x="8188" y="1253"/>
                </a:cubicBezTo>
                <a:cubicBezTo>
                  <a:pt x="8191" y="1244"/>
                  <a:pt x="8204" y="1238"/>
                  <a:pt x="8215" y="1238"/>
                </a:cubicBezTo>
                <a:close/>
                <a:moveTo>
                  <a:pt x="8097" y="1304"/>
                </a:moveTo>
                <a:cubicBezTo>
                  <a:pt x="8097" y="1304"/>
                  <a:pt x="8097" y="1310"/>
                  <a:pt x="8103" y="1310"/>
                </a:cubicBezTo>
                <a:lnTo>
                  <a:pt x="8097" y="1310"/>
                </a:lnTo>
                <a:cubicBezTo>
                  <a:pt x="8097" y="1310"/>
                  <a:pt x="8097" y="1304"/>
                  <a:pt x="8097" y="1304"/>
                </a:cubicBezTo>
                <a:close/>
                <a:moveTo>
                  <a:pt x="13216" y="1332"/>
                </a:moveTo>
                <a:lnTo>
                  <a:pt x="13216" y="1332"/>
                </a:lnTo>
                <a:cubicBezTo>
                  <a:pt x="13216" y="1333"/>
                  <a:pt x="13215" y="1333"/>
                  <a:pt x="13215" y="1333"/>
                </a:cubicBezTo>
                <a:cubicBezTo>
                  <a:pt x="13216" y="1334"/>
                  <a:pt x="13217" y="1334"/>
                  <a:pt x="13218" y="1335"/>
                </a:cubicBezTo>
                <a:lnTo>
                  <a:pt x="13218" y="1335"/>
                </a:lnTo>
                <a:cubicBezTo>
                  <a:pt x="13217" y="1334"/>
                  <a:pt x="13217" y="1333"/>
                  <a:pt x="13216" y="1332"/>
                </a:cubicBezTo>
                <a:close/>
                <a:moveTo>
                  <a:pt x="10406" y="1236"/>
                </a:moveTo>
                <a:lnTo>
                  <a:pt x="10406" y="1236"/>
                </a:lnTo>
                <a:cubicBezTo>
                  <a:pt x="10599" y="1265"/>
                  <a:pt x="10792" y="1304"/>
                  <a:pt x="10979" y="1367"/>
                </a:cubicBezTo>
                <a:cubicBezTo>
                  <a:pt x="10923" y="1361"/>
                  <a:pt x="10866" y="1338"/>
                  <a:pt x="10803" y="1338"/>
                </a:cubicBezTo>
                <a:cubicBezTo>
                  <a:pt x="10792" y="1338"/>
                  <a:pt x="10781" y="1338"/>
                  <a:pt x="10769" y="1333"/>
                </a:cubicBezTo>
                <a:cubicBezTo>
                  <a:pt x="10769" y="1333"/>
                  <a:pt x="10769" y="1327"/>
                  <a:pt x="10764" y="1321"/>
                </a:cubicBezTo>
                <a:cubicBezTo>
                  <a:pt x="10645" y="1287"/>
                  <a:pt x="10520" y="1276"/>
                  <a:pt x="10406" y="1236"/>
                </a:cubicBezTo>
                <a:close/>
                <a:moveTo>
                  <a:pt x="12908" y="1163"/>
                </a:moveTo>
                <a:cubicBezTo>
                  <a:pt x="13008" y="1213"/>
                  <a:pt x="13146" y="1241"/>
                  <a:pt x="13216" y="1332"/>
                </a:cubicBezTo>
                <a:lnTo>
                  <a:pt x="13216" y="1332"/>
                </a:lnTo>
                <a:cubicBezTo>
                  <a:pt x="13222" y="1331"/>
                  <a:pt x="13227" y="1331"/>
                  <a:pt x="13233" y="1331"/>
                </a:cubicBezTo>
                <a:cubicBezTo>
                  <a:pt x="13278" y="1331"/>
                  <a:pt x="13320" y="1366"/>
                  <a:pt x="13345" y="1401"/>
                </a:cubicBezTo>
                <a:cubicBezTo>
                  <a:pt x="13301" y="1384"/>
                  <a:pt x="13257" y="1362"/>
                  <a:pt x="13218" y="1335"/>
                </a:cubicBezTo>
                <a:lnTo>
                  <a:pt x="13218" y="1335"/>
                </a:lnTo>
                <a:cubicBezTo>
                  <a:pt x="13219" y="1336"/>
                  <a:pt x="13220" y="1337"/>
                  <a:pt x="13220" y="1338"/>
                </a:cubicBezTo>
                <a:cubicBezTo>
                  <a:pt x="13118" y="1276"/>
                  <a:pt x="13016" y="1225"/>
                  <a:pt x="12903" y="1180"/>
                </a:cubicBezTo>
                <a:lnTo>
                  <a:pt x="12908" y="1163"/>
                </a:lnTo>
                <a:close/>
                <a:moveTo>
                  <a:pt x="11771" y="1387"/>
                </a:moveTo>
                <a:cubicBezTo>
                  <a:pt x="11784" y="1387"/>
                  <a:pt x="11789" y="1395"/>
                  <a:pt x="11785" y="1412"/>
                </a:cubicBezTo>
                <a:cubicBezTo>
                  <a:pt x="11778" y="1416"/>
                  <a:pt x="11772" y="1418"/>
                  <a:pt x="11767" y="1418"/>
                </a:cubicBezTo>
                <a:cubicBezTo>
                  <a:pt x="11757" y="1418"/>
                  <a:pt x="11753" y="1409"/>
                  <a:pt x="11757" y="1389"/>
                </a:cubicBezTo>
                <a:cubicBezTo>
                  <a:pt x="11762" y="1388"/>
                  <a:pt x="11767" y="1387"/>
                  <a:pt x="11771" y="1387"/>
                </a:cubicBezTo>
                <a:close/>
                <a:moveTo>
                  <a:pt x="5260" y="1310"/>
                </a:moveTo>
                <a:lnTo>
                  <a:pt x="5260" y="1310"/>
                </a:lnTo>
                <a:cubicBezTo>
                  <a:pt x="5220" y="1338"/>
                  <a:pt x="5181" y="1355"/>
                  <a:pt x="5135" y="1367"/>
                </a:cubicBezTo>
                <a:cubicBezTo>
                  <a:pt x="5124" y="1389"/>
                  <a:pt x="5101" y="1407"/>
                  <a:pt x="5107" y="1435"/>
                </a:cubicBezTo>
                <a:cubicBezTo>
                  <a:pt x="5152" y="1435"/>
                  <a:pt x="5192" y="1407"/>
                  <a:pt x="5232" y="1384"/>
                </a:cubicBezTo>
                <a:cubicBezTo>
                  <a:pt x="5232" y="1389"/>
                  <a:pt x="5232" y="1407"/>
                  <a:pt x="5232" y="1412"/>
                </a:cubicBezTo>
                <a:cubicBezTo>
                  <a:pt x="5215" y="1418"/>
                  <a:pt x="5192" y="1424"/>
                  <a:pt x="5175" y="1429"/>
                </a:cubicBezTo>
                <a:cubicBezTo>
                  <a:pt x="5175" y="1441"/>
                  <a:pt x="5181" y="1458"/>
                  <a:pt x="5181" y="1469"/>
                </a:cubicBezTo>
                <a:lnTo>
                  <a:pt x="5164" y="1446"/>
                </a:lnTo>
                <a:cubicBezTo>
                  <a:pt x="5101" y="1480"/>
                  <a:pt x="5033" y="1492"/>
                  <a:pt x="4982" y="1537"/>
                </a:cubicBezTo>
                <a:cubicBezTo>
                  <a:pt x="4982" y="1531"/>
                  <a:pt x="4976" y="1526"/>
                  <a:pt x="4976" y="1526"/>
                </a:cubicBezTo>
                <a:cubicBezTo>
                  <a:pt x="5022" y="1497"/>
                  <a:pt x="5062" y="1469"/>
                  <a:pt x="5107" y="1441"/>
                </a:cubicBezTo>
                <a:cubicBezTo>
                  <a:pt x="5101" y="1429"/>
                  <a:pt x="5101" y="1407"/>
                  <a:pt x="5096" y="1395"/>
                </a:cubicBezTo>
                <a:cubicBezTo>
                  <a:pt x="5084" y="1401"/>
                  <a:pt x="5056" y="1412"/>
                  <a:pt x="5039" y="1418"/>
                </a:cubicBezTo>
                <a:cubicBezTo>
                  <a:pt x="5101" y="1367"/>
                  <a:pt x="5181" y="1321"/>
                  <a:pt x="5260" y="1310"/>
                </a:cubicBezTo>
                <a:close/>
                <a:moveTo>
                  <a:pt x="4541" y="1585"/>
                </a:moveTo>
                <a:cubicBezTo>
                  <a:pt x="4548" y="1585"/>
                  <a:pt x="4555" y="1586"/>
                  <a:pt x="4562" y="1588"/>
                </a:cubicBezTo>
                <a:cubicBezTo>
                  <a:pt x="4523" y="1616"/>
                  <a:pt x="4483" y="1639"/>
                  <a:pt x="4443" y="1668"/>
                </a:cubicBezTo>
                <a:cubicBezTo>
                  <a:pt x="4437" y="1662"/>
                  <a:pt x="4432" y="1650"/>
                  <a:pt x="4426" y="1645"/>
                </a:cubicBezTo>
                <a:cubicBezTo>
                  <a:pt x="4466" y="1630"/>
                  <a:pt x="4497" y="1585"/>
                  <a:pt x="4541" y="1585"/>
                </a:cubicBezTo>
                <a:close/>
                <a:moveTo>
                  <a:pt x="12767" y="924"/>
                </a:moveTo>
                <a:cubicBezTo>
                  <a:pt x="12833" y="924"/>
                  <a:pt x="12892" y="996"/>
                  <a:pt x="12959" y="996"/>
                </a:cubicBezTo>
                <a:cubicBezTo>
                  <a:pt x="12972" y="996"/>
                  <a:pt x="12985" y="993"/>
                  <a:pt x="12999" y="987"/>
                </a:cubicBezTo>
                <a:lnTo>
                  <a:pt x="12999" y="987"/>
                </a:lnTo>
                <a:cubicBezTo>
                  <a:pt x="12994" y="992"/>
                  <a:pt x="12988" y="1009"/>
                  <a:pt x="12982" y="1015"/>
                </a:cubicBezTo>
                <a:cubicBezTo>
                  <a:pt x="13158" y="1117"/>
                  <a:pt x="13345" y="1191"/>
                  <a:pt x="13521" y="1293"/>
                </a:cubicBezTo>
                <a:cubicBezTo>
                  <a:pt x="13533" y="1282"/>
                  <a:pt x="13544" y="1276"/>
                  <a:pt x="13555" y="1270"/>
                </a:cubicBezTo>
                <a:lnTo>
                  <a:pt x="13555" y="1270"/>
                </a:lnTo>
                <a:cubicBezTo>
                  <a:pt x="13555" y="1276"/>
                  <a:pt x="13550" y="1293"/>
                  <a:pt x="13550" y="1299"/>
                </a:cubicBezTo>
                <a:cubicBezTo>
                  <a:pt x="13640" y="1333"/>
                  <a:pt x="13708" y="1429"/>
                  <a:pt x="13811" y="1441"/>
                </a:cubicBezTo>
                <a:cubicBezTo>
                  <a:pt x="13839" y="1520"/>
                  <a:pt x="13947" y="1526"/>
                  <a:pt x="14003" y="1588"/>
                </a:cubicBezTo>
                <a:cubicBezTo>
                  <a:pt x="14043" y="1616"/>
                  <a:pt x="14106" y="1622"/>
                  <a:pt x="14111" y="1685"/>
                </a:cubicBezTo>
                <a:lnTo>
                  <a:pt x="14066" y="1685"/>
                </a:lnTo>
                <a:cubicBezTo>
                  <a:pt x="14038" y="1639"/>
                  <a:pt x="13986" y="1628"/>
                  <a:pt x="13941" y="1611"/>
                </a:cubicBezTo>
                <a:cubicBezTo>
                  <a:pt x="13941" y="1622"/>
                  <a:pt x="13941" y="1650"/>
                  <a:pt x="13941" y="1662"/>
                </a:cubicBezTo>
                <a:cubicBezTo>
                  <a:pt x="13930" y="1650"/>
                  <a:pt x="13913" y="1639"/>
                  <a:pt x="13901" y="1628"/>
                </a:cubicBezTo>
                <a:cubicBezTo>
                  <a:pt x="13850" y="1616"/>
                  <a:pt x="13850" y="1543"/>
                  <a:pt x="13799" y="1531"/>
                </a:cubicBezTo>
                <a:cubicBezTo>
                  <a:pt x="13788" y="1537"/>
                  <a:pt x="13777" y="1543"/>
                  <a:pt x="13765" y="1548"/>
                </a:cubicBezTo>
                <a:cubicBezTo>
                  <a:pt x="13640" y="1475"/>
                  <a:pt x="13527" y="1384"/>
                  <a:pt x="13385" y="1338"/>
                </a:cubicBezTo>
                <a:cubicBezTo>
                  <a:pt x="13391" y="1327"/>
                  <a:pt x="13402" y="1310"/>
                  <a:pt x="13408" y="1299"/>
                </a:cubicBezTo>
                <a:cubicBezTo>
                  <a:pt x="13396" y="1287"/>
                  <a:pt x="13368" y="1265"/>
                  <a:pt x="13351" y="1253"/>
                </a:cubicBezTo>
                <a:cubicBezTo>
                  <a:pt x="13340" y="1259"/>
                  <a:pt x="13323" y="1270"/>
                  <a:pt x="13311" y="1276"/>
                </a:cubicBezTo>
                <a:lnTo>
                  <a:pt x="13340" y="1299"/>
                </a:lnTo>
                <a:cubicBezTo>
                  <a:pt x="13328" y="1293"/>
                  <a:pt x="13294" y="1287"/>
                  <a:pt x="13283" y="1282"/>
                </a:cubicBezTo>
                <a:lnTo>
                  <a:pt x="13317" y="1270"/>
                </a:lnTo>
                <a:cubicBezTo>
                  <a:pt x="13317" y="1259"/>
                  <a:pt x="13311" y="1242"/>
                  <a:pt x="13311" y="1231"/>
                </a:cubicBezTo>
                <a:cubicBezTo>
                  <a:pt x="13283" y="1219"/>
                  <a:pt x="13255" y="1208"/>
                  <a:pt x="13226" y="1197"/>
                </a:cubicBezTo>
                <a:lnTo>
                  <a:pt x="13215" y="1214"/>
                </a:lnTo>
                <a:cubicBezTo>
                  <a:pt x="13237" y="1231"/>
                  <a:pt x="13260" y="1248"/>
                  <a:pt x="13272" y="1276"/>
                </a:cubicBezTo>
                <a:cubicBezTo>
                  <a:pt x="13255" y="1248"/>
                  <a:pt x="13220" y="1236"/>
                  <a:pt x="13192" y="1236"/>
                </a:cubicBezTo>
                <a:cubicBezTo>
                  <a:pt x="13203" y="1219"/>
                  <a:pt x="13209" y="1202"/>
                  <a:pt x="13220" y="1185"/>
                </a:cubicBezTo>
                <a:cubicBezTo>
                  <a:pt x="13192" y="1174"/>
                  <a:pt x="13164" y="1157"/>
                  <a:pt x="13135" y="1146"/>
                </a:cubicBezTo>
                <a:lnTo>
                  <a:pt x="13135" y="1146"/>
                </a:lnTo>
                <a:cubicBezTo>
                  <a:pt x="13152" y="1163"/>
                  <a:pt x="13181" y="1197"/>
                  <a:pt x="13198" y="1214"/>
                </a:cubicBezTo>
                <a:cubicBezTo>
                  <a:pt x="13169" y="1214"/>
                  <a:pt x="13152" y="1202"/>
                  <a:pt x="13135" y="1180"/>
                </a:cubicBezTo>
                <a:cubicBezTo>
                  <a:pt x="13073" y="1168"/>
                  <a:pt x="13028" y="1134"/>
                  <a:pt x="12976" y="1111"/>
                </a:cubicBezTo>
                <a:lnTo>
                  <a:pt x="12982" y="1077"/>
                </a:lnTo>
                <a:lnTo>
                  <a:pt x="12982" y="1077"/>
                </a:lnTo>
                <a:cubicBezTo>
                  <a:pt x="12965" y="1083"/>
                  <a:pt x="12942" y="1094"/>
                  <a:pt x="12931" y="1100"/>
                </a:cubicBezTo>
                <a:cubicBezTo>
                  <a:pt x="12931" y="1083"/>
                  <a:pt x="12937" y="1066"/>
                  <a:pt x="12937" y="1049"/>
                </a:cubicBezTo>
                <a:lnTo>
                  <a:pt x="12937" y="1049"/>
                </a:lnTo>
                <a:cubicBezTo>
                  <a:pt x="12914" y="1055"/>
                  <a:pt x="12891" y="1060"/>
                  <a:pt x="12869" y="1066"/>
                </a:cubicBezTo>
                <a:cubicBezTo>
                  <a:pt x="12852" y="1055"/>
                  <a:pt x="12835" y="1043"/>
                  <a:pt x="12823" y="1032"/>
                </a:cubicBezTo>
                <a:cubicBezTo>
                  <a:pt x="12846" y="1032"/>
                  <a:pt x="12874" y="1032"/>
                  <a:pt x="12897" y="1021"/>
                </a:cubicBezTo>
                <a:cubicBezTo>
                  <a:pt x="12886" y="1015"/>
                  <a:pt x="12852" y="1009"/>
                  <a:pt x="12835" y="1004"/>
                </a:cubicBezTo>
                <a:cubicBezTo>
                  <a:pt x="12840" y="992"/>
                  <a:pt x="12852" y="975"/>
                  <a:pt x="12852" y="964"/>
                </a:cubicBezTo>
                <a:lnTo>
                  <a:pt x="12852" y="964"/>
                </a:lnTo>
                <a:cubicBezTo>
                  <a:pt x="12840" y="970"/>
                  <a:pt x="12818" y="987"/>
                  <a:pt x="12806" y="992"/>
                </a:cubicBezTo>
                <a:cubicBezTo>
                  <a:pt x="12789" y="975"/>
                  <a:pt x="12721" y="953"/>
                  <a:pt x="12767" y="930"/>
                </a:cubicBezTo>
                <a:lnTo>
                  <a:pt x="12767" y="924"/>
                </a:lnTo>
                <a:close/>
                <a:moveTo>
                  <a:pt x="5033" y="1412"/>
                </a:moveTo>
                <a:cubicBezTo>
                  <a:pt x="5005" y="1452"/>
                  <a:pt x="4954" y="1452"/>
                  <a:pt x="4925" y="1486"/>
                </a:cubicBezTo>
                <a:cubicBezTo>
                  <a:pt x="4636" y="1611"/>
                  <a:pt x="4381" y="1832"/>
                  <a:pt x="4097" y="1951"/>
                </a:cubicBezTo>
                <a:cubicBezTo>
                  <a:pt x="4188" y="1866"/>
                  <a:pt x="4301" y="1821"/>
                  <a:pt x="4398" y="1753"/>
                </a:cubicBezTo>
                <a:cubicBezTo>
                  <a:pt x="4398" y="1747"/>
                  <a:pt x="4386" y="1741"/>
                  <a:pt x="4381" y="1736"/>
                </a:cubicBezTo>
                <a:lnTo>
                  <a:pt x="4381" y="1736"/>
                </a:lnTo>
                <a:cubicBezTo>
                  <a:pt x="4398" y="1741"/>
                  <a:pt x="4409" y="1741"/>
                  <a:pt x="4420" y="1741"/>
                </a:cubicBezTo>
                <a:cubicBezTo>
                  <a:pt x="4568" y="1656"/>
                  <a:pt x="4704" y="1560"/>
                  <a:pt x="4863" y="1492"/>
                </a:cubicBezTo>
                <a:cubicBezTo>
                  <a:pt x="4863" y="1492"/>
                  <a:pt x="4852" y="1480"/>
                  <a:pt x="4846" y="1475"/>
                </a:cubicBezTo>
                <a:lnTo>
                  <a:pt x="4846" y="1475"/>
                </a:lnTo>
                <a:cubicBezTo>
                  <a:pt x="4854" y="1477"/>
                  <a:pt x="4862" y="1478"/>
                  <a:pt x="4870" y="1478"/>
                </a:cubicBezTo>
                <a:cubicBezTo>
                  <a:pt x="4927" y="1478"/>
                  <a:pt x="4978" y="1427"/>
                  <a:pt x="5033" y="1412"/>
                </a:cubicBezTo>
                <a:close/>
                <a:moveTo>
                  <a:pt x="4018" y="1900"/>
                </a:moveTo>
                <a:cubicBezTo>
                  <a:pt x="3989" y="1900"/>
                  <a:pt x="3961" y="1906"/>
                  <a:pt x="3932" y="1906"/>
                </a:cubicBezTo>
                <a:cubicBezTo>
                  <a:pt x="3927" y="1923"/>
                  <a:pt x="3921" y="1946"/>
                  <a:pt x="3921" y="1963"/>
                </a:cubicBezTo>
                <a:cubicBezTo>
                  <a:pt x="3961" y="1951"/>
                  <a:pt x="4001" y="1940"/>
                  <a:pt x="4018" y="1900"/>
                </a:cubicBezTo>
                <a:close/>
                <a:moveTo>
                  <a:pt x="13385" y="1389"/>
                </a:moveTo>
                <a:cubicBezTo>
                  <a:pt x="13674" y="1554"/>
                  <a:pt x="13947" y="1724"/>
                  <a:pt x="14219" y="1906"/>
                </a:cubicBezTo>
                <a:cubicBezTo>
                  <a:pt x="14253" y="1929"/>
                  <a:pt x="14293" y="1940"/>
                  <a:pt x="14298" y="1980"/>
                </a:cubicBezTo>
                <a:cubicBezTo>
                  <a:pt x="14117" y="1838"/>
                  <a:pt x="13913" y="1741"/>
                  <a:pt x="13725" y="1605"/>
                </a:cubicBezTo>
                <a:cubicBezTo>
                  <a:pt x="13708" y="1616"/>
                  <a:pt x="13691" y="1622"/>
                  <a:pt x="13680" y="1628"/>
                </a:cubicBezTo>
                <a:cubicBezTo>
                  <a:pt x="13697" y="1645"/>
                  <a:pt x="13714" y="1662"/>
                  <a:pt x="13731" y="1679"/>
                </a:cubicBezTo>
                <a:lnTo>
                  <a:pt x="13731" y="1690"/>
                </a:lnTo>
                <a:cubicBezTo>
                  <a:pt x="13691" y="1668"/>
                  <a:pt x="13652" y="1650"/>
                  <a:pt x="13612" y="1628"/>
                </a:cubicBezTo>
                <a:cubicBezTo>
                  <a:pt x="13612" y="1622"/>
                  <a:pt x="13618" y="1611"/>
                  <a:pt x="13618" y="1605"/>
                </a:cubicBezTo>
                <a:cubicBezTo>
                  <a:pt x="13635" y="1616"/>
                  <a:pt x="13657" y="1628"/>
                  <a:pt x="13674" y="1633"/>
                </a:cubicBezTo>
                <a:cubicBezTo>
                  <a:pt x="13680" y="1622"/>
                  <a:pt x="13686" y="1605"/>
                  <a:pt x="13686" y="1594"/>
                </a:cubicBezTo>
                <a:cubicBezTo>
                  <a:pt x="13589" y="1520"/>
                  <a:pt x="13481" y="1469"/>
                  <a:pt x="13374" y="1412"/>
                </a:cubicBezTo>
                <a:cubicBezTo>
                  <a:pt x="13379" y="1407"/>
                  <a:pt x="13385" y="1395"/>
                  <a:pt x="13385" y="1389"/>
                </a:cubicBezTo>
                <a:close/>
                <a:moveTo>
                  <a:pt x="4083" y="1949"/>
                </a:moveTo>
                <a:cubicBezTo>
                  <a:pt x="4092" y="1949"/>
                  <a:pt x="4099" y="1957"/>
                  <a:pt x="4103" y="1974"/>
                </a:cubicBezTo>
                <a:cubicBezTo>
                  <a:pt x="4096" y="1983"/>
                  <a:pt x="4088" y="1988"/>
                  <a:pt x="4082" y="1988"/>
                </a:cubicBezTo>
                <a:cubicBezTo>
                  <a:pt x="4073" y="1988"/>
                  <a:pt x="4066" y="1979"/>
                  <a:pt x="4063" y="1963"/>
                </a:cubicBezTo>
                <a:cubicBezTo>
                  <a:pt x="4070" y="1953"/>
                  <a:pt x="4077" y="1949"/>
                  <a:pt x="4083" y="1949"/>
                </a:cubicBezTo>
                <a:close/>
                <a:moveTo>
                  <a:pt x="5161" y="2073"/>
                </a:moveTo>
                <a:cubicBezTo>
                  <a:pt x="5167" y="2073"/>
                  <a:pt x="5173" y="2077"/>
                  <a:pt x="5181" y="2087"/>
                </a:cubicBezTo>
                <a:cubicBezTo>
                  <a:pt x="5174" y="2100"/>
                  <a:pt x="5168" y="2107"/>
                  <a:pt x="5161" y="2107"/>
                </a:cubicBezTo>
                <a:cubicBezTo>
                  <a:pt x="5155" y="2107"/>
                  <a:pt x="5148" y="2103"/>
                  <a:pt x="5141" y="2093"/>
                </a:cubicBezTo>
                <a:cubicBezTo>
                  <a:pt x="5147" y="2080"/>
                  <a:pt x="5154" y="2073"/>
                  <a:pt x="5161" y="2073"/>
                </a:cubicBezTo>
                <a:close/>
                <a:moveTo>
                  <a:pt x="4267" y="1934"/>
                </a:moveTo>
                <a:cubicBezTo>
                  <a:pt x="4250" y="1963"/>
                  <a:pt x="4159" y="1974"/>
                  <a:pt x="4205" y="2019"/>
                </a:cubicBezTo>
                <a:cubicBezTo>
                  <a:pt x="4193" y="2014"/>
                  <a:pt x="4182" y="2008"/>
                  <a:pt x="4171" y="2002"/>
                </a:cubicBezTo>
                <a:cubicBezTo>
                  <a:pt x="4108" y="2059"/>
                  <a:pt x="4035" y="2104"/>
                  <a:pt x="3949" y="2127"/>
                </a:cubicBezTo>
                <a:cubicBezTo>
                  <a:pt x="4035" y="2070"/>
                  <a:pt x="4125" y="2025"/>
                  <a:pt x="4205" y="1957"/>
                </a:cubicBezTo>
                <a:cubicBezTo>
                  <a:pt x="4222" y="1940"/>
                  <a:pt x="4245" y="1934"/>
                  <a:pt x="4267" y="1934"/>
                </a:cubicBezTo>
                <a:close/>
                <a:moveTo>
                  <a:pt x="14304" y="1974"/>
                </a:moveTo>
                <a:lnTo>
                  <a:pt x="14304" y="1974"/>
                </a:lnTo>
                <a:cubicBezTo>
                  <a:pt x="14406" y="2025"/>
                  <a:pt x="14497" y="2104"/>
                  <a:pt x="14588" y="2161"/>
                </a:cubicBezTo>
                <a:cubicBezTo>
                  <a:pt x="14480" y="2127"/>
                  <a:pt x="14395" y="2042"/>
                  <a:pt x="14304" y="1974"/>
                </a:cubicBezTo>
                <a:close/>
                <a:moveTo>
                  <a:pt x="4057" y="1980"/>
                </a:moveTo>
                <a:cubicBezTo>
                  <a:pt x="4040" y="2019"/>
                  <a:pt x="3995" y="2042"/>
                  <a:pt x="3961" y="2065"/>
                </a:cubicBezTo>
                <a:cubicBezTo>
                  <a:pt x="3893" y="2110"/>
                  <a:pt x="3836" y="2167"/>
                  <a:pt x="3757" y="2190"/>
                </a:cubicBezTo>
                <a:cubicBezTo>
                  <a:pt x="3836" y="2099"/>
                  <a:pt x="3955" y="2042"/>
                  <a:pt x="4057" y="1980"/>
                </a:cubicBezTo>
                <a:close/>
                <a:moveTo>
                  <a:pt x="14616" y="2256"/>
                </a:moveTo>
                <a:cubicBezTo>
                  <a:pt x="14630" y="2256"/>
                  <a:pt x="14649" y="2279"/>
                  <a:pt x="14645" y="2292"/>
                </a:cubicBezTo>
                <a:cubicBezTo>
                  <a:pt x="14640" y="2298"/>
                  <a:pt x="14635" y="2300"/>
                  <a:pt x="14630" y="2300"/>
                </a:cubicBezTo>
                <a:cubicBezTo>
                  <a:pt x="14615" y="2300"/>
                  <a:pt x="14601" y="2280"/>
                  <a:pt x="14605" y="2263"/>
                </a:cubicBezTo>
                <a:cubicBezTo>
                  <a:pt x="14608" y="2258"/>
                  <a:pt x="14612" y="2256"/>
                  <a:pt x="14616" y="2256"/>
                </a:cubicBezTo>
                <a:close/>
                <a:moveTo>
                  <a:pt x="14594" y="2172"/>
                </a:moveTo>
                <a:lnTo>
                  <a:pt x="14594" y="2172"/>
                </a:lnTo>
                <a:cubicBezTo>
                  <a:pt x="14718" y="2258"/>
                  <a:pt x="14832" y="2354"/>
                  <a:pt x="14945" y="2450"/>
                </a:cubicBezTo>
                <a:cubicBezTo>
                  <a:pt x="14809" y="2388"/>
                  <a:pt x="14696" y="2280"/>
                  <a:pt x="14594" y="2172"/>
                </a:cubicBezTo>
                <a:close/>
                <a:moveTo>
                  <a:pt x="13918" y="2465"/>
                </a:moveTo>
                <a:cubicBezTo>
                  <a:pt x="13939" y="2465"/>
                  <a:pt x="13961" y="2488"/>
                  <a:pt x="13947" y="2507"/>
                </a:cubicBezTo>
                <a:cubicBezTo>
                  <a:pt x="13944" y="2509"/>
                  <a:pt x="13940" y="2510"/>
                  <a:pt x="13937" y="2510"/>
                </a:cubicBezTo>
                <a:cubicBezTo>
                  <a:pt x="13916" y="2510"/>
                  <a:pt x="13892" y="2482"/>
                  <a:pt x="13907" y="2468"/>
                </a:cubicBezTo>
                <a:cubicBezTo>
                  <a:pt x="13911" y="2466"/>
                  <a:pt x="13914" y="2465"/>
                  <a:pt x="13918" y="2465"/>
                </a:cubicBezTo>
                <a:close/>
                <a:moveTo>
                  <a:pt x="3098" y="2530"/>
                </a:moveTo>
                <a:lnTo>
                  <a:pt x="3098" y="2530"/>
                </a:lnTo>
                <a:cubicBezTo>
                  <a:pt x="3097" y="2532"/>
                  <a:pt x="3097" y="2534"/>
                  <a:pt x="3096" y="2537"/>
                </a:cubicBezTo>
                <a:lnTo>
                  <a:pt x="3096" y="2537"/>
                </a:lnTo>
                <a:cubicBezTo>
                  <a:pt x="3097" y="2535"/>
                  <a:pt x="3098" y="2532"/>
                  <a:pt x="3098" y="2530"/>
                </a:cubicBezTo>
                <a:close/>
                <a:moveTo>
                  <a:pt x="3490" y="2479"/>
                </a:moveTo>
                <a:cubicBezTo>
                  <a:pt x="3490" y="2496"/>
                  <a:pt x="3490" y="2519"/>
                  <a:pt x="3490" y="2536"/>
                </a:cubicBezTo>
                <a:cubicBezTo>
                  <a:pt x="3479" y="2530"/>
                  <a:pt x="3467" y="2524"/>
                  <a:pt x="3450" y="2513"/>
                </a:cubicBezTo>
                <a:cubicBezTo>
                  <a:pt x="3433" y="2530"/>
                  <a:pt x="3422" y="2547"/>
                  <a:pt x="3405" y="2564"/>
                </a:cubicBezTo>
                <a:lnTo>
                  <a:pt x="3393" y="2541"/>
                </a:lnTo>
                <a:cubicBezTo>
                  <a:pt x="3427" y="2524"/>
                  <a:pt x="3462" y="2502"/>
                  <a:pt x="3490" y="2479"/>
                </a:cubicBezTo>
                <a:close/>
                <a:moveTo>
                  <a:pt x="15025" y="2591"/>
                </a:moveTo>
                <a:cubicBezTo>
                  <a:pt x="15033" y="2591"/>
                  <a:pt x="15038" y="2598"/>
                  <a:pt x="15042" y="2615"/>
                </a:cubicBezTo>
                <a:cubicBezTo>
                  <a:pt x="15035" y="2621"/>
                  <a:pt x="15030" y="2625"/>
                  <a:pt x="15025" y="2625"/>
                </a:cubicBezTo>
                <a:cubicBezTo>
                  <a:pt x="15017" y="2625"/>
                  <a:pt x="15011" y="2616"/>
                  <a:pt x="15008" y="2598"/>
                </a:cubicBezTo>
                <a:cubicBezTo>
                  <a:pt x="15014" y="2594"/>
                  <a:pt x="15020" y="2591"/>
                  <a:pt x="15025" y="2591"/>
                </a:cubicBezTo>
                <a:close/>
                <a:moveTo>
                  <a:pt x="3342" y="2598"/>
                </a:moveTo>
                <a:cubicBezTo>
                  <a:pt x="3348" y="2604"/>
                  <a:pt x="3365" y="2621"/>
                  <a:pt x="3371" y="2632"/>
                </a:cubicBezTo>
                <a:cubicBezTo>
                  <a:pt x="3365" y="2626"/>
                  <a:pt x="3342" y="2621"/>
                  <a:pt x="3331" y="2621"/>
                </a:cubicBezTo>
                <a:cubicBezTo>
                  <a:pt x="3325" y="2632"/>
                  <a:pt x="3314" y="2660"/>
                  <a:pt x="3308" y="2672"/>
                </a:cubicBezTo>
                <a:cubicBezTo>
                  <a:pt x="3297" y="2638"/>
                  <a:pt x="3303" y="2609"/>
                  <a:pt x="3342" y="2598"/>
                </a:cubicBezTo>
                <a:close/>
                <a:moveTo>
                  <a:pt x="15111" y="2667"/>
                </a:moveTo>
                <a:cubicBezTo>
                  <a:pt x="15128" y="2667"/>
                  <a:pt x="15141" y="2692"/>
                  <a:pt x="15127" y="2706"/>
                </a:cubicBezTo>
                <a:cubicBezTo>
                  <a:pt x="15123" y="2709"/>
                  <a:pt x="15118" y="2710"/>
                  <a:pt x="15114" y="2710"/>
                </a:cubicBezTo>
                <a:cubicBezTo>
                  <a:pt x="15097" y="2710"/>
                  <a:pt x="15085" y="2686"/>
                  <a:pt x="15099" y="2672"/>
                </a:cubicBezTo>
                <a:cubicBezTo>
                  <a:pt x="15103" y="2669"/>
                  <a:pt x="15107" y="2667"/>
                  <a:pt x="15111" y="2667"/>
                </a:cubicBezTo>
                <a:close/>
                <a:moveTo>
                  <a:pt x="3741" y="2688"/>
                </a:moveTo>
                <a:cubicBezTo>
                  <a:pt x="3746" y="2688"/>
                  <a:pt x="3751" y="2692"/>
                  <a:pt x="3757" y="2700"/>
                </a:cubicBezTo>
                <a:cubicBezTo>
                  <a:pt x="3754" y="2715"/>
                  <a:pt x="3747" y="2722"/>
                  <a:pt x="3741" y="2722"/>
                </a:cubicBezTo>
                <a:cubicBezTo>
                  <a:pt x="3734" y="2722"/>
                  <a:pt x="3728" y="2717"/>
                  <a:pt x="3723" y="2706"/>
                </a:cubicBezTo>
                <a:cubicBezTo>
                  <a:pt x="3729" y="2694"/>
                  <a:pt x="3735" y="2688"/>
                  <a:pt x="3741" y="2688"/>
                </a:cubicBezTo>
                <a:close/>
                <a:moveTo>
                  <a:pt x="14236" y="2683"/>
                </a:moveTo>
                <a:cubicBezTo>
                  <a:pt x="14276" y="2711"/>
                  <a:pt x="14316" y="2746"/>
                  <a:pt x="14355" y="2774"/>
                </a:cubicBezTo>
                <a:cubicBezTo>
                  <a:pt x="14310" y="2751"/>
                  <a:pt x="14247" y="2734"/>
                  <a:pt x="14236" y="2683"/>
                </a:cubicBezTo>
                <a:close/>
                <a:moveTo>
                  <a:pt x="15156" y="2721"/>
                </a:moveTo>
                <a:cubicBezTo>
                  <a:pt x="15187" y="2737"/>
                  <a:pt x="15214" y="2758"/>
                  <a:pt x="15240" y="2774"/>
                </a:cubicBezTo>
                <a:cubicBezTo>
                  <a:pt x="15240" y="2780"/>
                  <a:pt x="15229" y="2791"/>
                  <a:pt x="15229" y="2797"/>
                </a:cubicBezTo>
                <a:cubicBezTo>
                  <a:pt x="15196" y="2780"/>
                  <a:pt x="15168" y="2758"/>
                  <a:pt x="15156" y="2721"/>
                </a:cubicBezTo>
                <a:close/>
                <a:moveTo>
                  <a:pt x="4125" y="2740"/>
                </a:moveTo>
                <a:lnTo>
                  <a:pt x="4125" y="2740"/>
                </a:lnTo>
                <a:cubicBezTo>
                  <a:pt x="4091" y="2763"/>
                  <a:pt x="4063" y="2791"/>
                  <a:pt x="4029" y="2819"/>
                </a:cubicBezTo>
                <a:cubicBezTo>
                  <a:pt x="4023" y="2814"/>
                  <a:pt x="4018" y="2808"/>
                  <a:pt x="4012" y="2802"/>
                </a:cubicBezTo>
                <a:cubicBezTo>
                  <a:pt x="4052" y="2780"/>
                  <a:pt x="4086" y="2763"/>
                  <a:pt x="4125" y="2740"/>
                </a:cubicBezTo>
                <a:close/>
                <a:moveTo>
                  <a:pt x="3274" y="2638"/>
                </a:moveTo>
                <a:lnTo>
                  <a:pt x="3274" y="2638"/>
                </a:lnTo>
                <a:cubicBezTo>
                  <a:pt x="3286" y="2660"/>
                  <a:pt x="3269" y="2677"/>
                  <a:pt x="3257" y="2694"/>
                </a:cubicBezTo>
                <a:cubicBezTo>
                  <a:pt x="3257" y="2706"/>
                  <a:pt x="3263" y="2717"/>
                  <a:pt x="3269" y="2729"/>
                </a:cubicBezTo>
                <a:cubicBezTo>
                  <a:pt x="3252" y="2729"/>
                  <a:pt x="3229" y="2723"/>
                  <a:pt x="3218" y="2723"/>
                </a:cubicBezTo>
                <a:cubicBezTo>
                  <a:pt x="3223" y="2729"/>
                  <a:pt x="3229" y="2746"/>
                  <a:pt x="3235" y="2751"/>
                </a:cubicBezTo>
                <a:cubicBezTo>
                  <a:pt x="3222" y="2745"/>
                  <a:pt x="3211" y="2743"/>
                  <a:pt x="3202" y="2743"/>
                </a:cubicBezTo>
                <a:cubicBezTo>
                  <a:pt x="3168" y="2743"/>
                  <a:pt x="3166" y="2780"/>
                  <a:pt x="3206" y="2802"/>
                </a:cubicBezTo>
                <a:cubicBezTo>
                  <a:pt x="3201" y="2808"/>
                  <a:pt x="3189" y="2819"/>
                  <a:pt x="3184" y="2825"/>
                </a:cubicBezTo>
                <a:cubicBezTo>
                  <a:pt x="3172" y="2802"/>
                  <a:pt x="3166" y="2785"/>
                  <a:pt x="3155" y="2768"/>
                </a:cubicBezTo>
                <a:cubicBezTo>
                  <a:pt x="3138" y="2791"/>
                  <a:pt x="3121" y="2797"/>
                  <a:pt x="3093" y="2797"/>
                </a:cubicBezTo>
                <a:cubicBezTo>
                  <a:pt x="3161" y="2746"/>
                  <a:pt x="3212" y="2683"/>
                  <a:pt x="3274" y="2638"/>
                </a:cubicBezTo>
                <a:close/>
                <a:moveTo>
                  <a:pt x="15266" y="2811"/>
                </a:moveTo>
                <a:cubicBezTo>
                  <a:pt x="15282" y="2811"/>
                  <a:pt x="15301" y="2834"/>
                  <a:pt x="15291" y="2853"/>
                </a:cubicBezTo>
                <a:cubicBezTo>
                  <a:pt x="15289" y="2854"/>
                  <a:pt x="15287" y="2854"/>
                  <a:pt x="15285" y="2854"/>
                </a:cubicBezTo>
                <a:cubicBezTo>
                  <a:pt x="15264" y="2854"/>
                  <a:pt x="15242" y="2829"/>
                  <a:pt x="15257" y="2814"/>
                </a:cubicBezTo>
                <a:cubicBezTo>
                  <a:pt x="15260" y="2812"/>
                  <a:pt x="15263" y="2811"/>
                  <a:pt x="15266" y="2811"/>
                </a:cubicBezTo>
                <a:close/>
                <a:moveTo>
                  <a:pt x="3519" y="2871"/>
                </a:moveTo>
                <a:cubicBezTo>
                  <a:pt x="3524" y="2871"/>
                  <a:pt x="3527" y="2873"/>
                  <a:pt x="3530" y="2876"/>
                </a:cubicBezTo>
                <a:cubicBezTo>
                  <a:pt x="3524" y="2899"/>
                  <a:pt x="3496" y="2916"/>
                  <a:pt x="3473" y="2916"/>
                </a:cubicBezTo>
                <a:cubicBezTo>
                  <a:pt x="3464" y="2897"/>
                  <a:pt x="3499" y="2871"/>
                  <a:pt x="3519" y="2871"/>
                </a:cubicBezTo>
                <a:close/>
                <a:moveTo>
                  <a:pt x="4602" y="2655"/>
                </a:moveTo>
                <a:lnTo>
                  <a:pt x="4602" y="2655"/>
                </a:lnTo>
                <a:cubicBezTo>
                  <a:pt x="4562" y="2694"/>
                  <a:pt x="4500" y="2717"/>
                  <a:pt x="4466" y="2768"/>
                </a:cubicBezTo>
                <a:cubicBezTo>
                  <a:pt x="4454" y="2774"/>
                  <a:pt x="4449" y="2780"/>
                  <a:pt x="4437" y="2785"/>
                </a:cubicBezTo>
                <a:cubicBezTo>
                  <a:pt x="4432" y="2785"/>
                  <a:pt x="4432" y="2780"/>
                  <a:pt x="4426" y="2780"/>
                </a:cubicBezTo>
                <a:cubicBezTo>
                  <a:pt x="4318" y="2842"/>
                  <a:pt x="4233" y="2933"/>
                  <a:pt x="4120" y="2990"/>
                </a:cubicBezTo>
                <a:cubicBezTo>
                  <a:pt x="4267" y="2865"/>
                  <a:pt x="4432" y="2751"/>
                  <a:pt x="4602" y="2655"/>
                </a:cubicBezTo>
                <a:close/>
                <a:moveTo>
                  <a:pt x="3008" y="2904"/>
                </a:moveTo>
                <a:lnTo>
                  <a:pt x="3008" y="2904"/>
                </a:lnTo>
                <a:cubicBezTo>
                  <a:pt x="2968" y="2938"/>
                  <a:pt x="2934" y="2972"/>
                  <a:pt x="2888" y="2995"/>
                </a:cubicBezTo>
                <a:cubicBezTo>
                  <a:pt x="2911" y="2967"/>
                  <a:pt x="2934" y="2944"/>
                  <a:pt x="2957" y="2916"/>
                </a:cubicBezTo>
                <a:cubicBezTo>
                  <a:pt x="2974" y="2910"/>
                  <a:pt x="2991" y="2910"/>
                  <a:pt x="3008" y="2904"/>
                </a:cubicBezTo>
                <a:close/>
                <a:moveTo>
                  <a:pt x="15093" y="2581"/>
                </a:moveTo>
                <a:lnTo>
                  <a:pt x="15093" y="2581"/>
                </a:lnTo>
                <a:cubicBezTo>
                  <a:pt x="15252" y="2706"/>
                  <a:pt x="15405" y="2848"/>
                  <a:pt x="15541" y="2995"/>
                </a:cubicBezTo>
                <a:cubicBezTo>
                  <a:pt x="15399" y="2904"/>
                  <a:pt x="15297" y="2768"/>
                  <a:pt x="15167" y="2666"/>
                </a:cubicBezTo>
                <a:cubicBezTo>
                  <a:pt x="15133" y="2643"/>
                  <a:pt x="15110" y="2615"/>
                  <a:pt x="15093" y="2581"/>
                </a:cubicBezTo>
                <a:close/>
                <a:moveTo>
                  <a:pt x="14611" y="2978"/>
                </a:moveTo>
                <a:lnTo>
                  <a:pt x="14611" y="2978"/>
                </a:lnTo>
                <a:cubicBezTo>
                  <a:pt x="14645" y="2995"/>
                  <a:pt x="14667" y="3012"/>
                  <a:pt x="14690" y="3035"/>
                </a:cubicBezTo>
                <a:cubicBezTo>
                  <a:pt x="14690" y="3041"/>
                  <a:pt x="14684" y="3052"/>
                  <a:pt x="14679" y="3058"/>
                </a:cubicBezTo>
                <a:cubicBezTo>
                  <a:pt x="14656" y="3035"/>
                  <a:pt x="14633" y="3007"/>
                  <a:pt x="14611" y="2978"/>
                </a:cubicBezTo>
                <a:close/>
                <a:moveTo>
                  <a:pt x="2588" y="3007"/>
                </a:moveTo>
                <a:cubicBezTo>
                  <a:pt x="2616" y="3024"/>
                  <a:pt x="2622" y="3058"/>
                  <a:pt x="2627" y="3086"/>
                </a:cubicBezTo>
                <a:cubicBezTo>
                  <a:pt x="2616" y="3075"/>
                  <a:pt x="2605" y="3052"/>
                  <a:pt x="2593" y="3035"/>
                </a:cubicBezTo>
                <a:cubicBezTo>
                  <a:pt x="2582" y="3058"/>
                  <a:pt x="2565" y="3075"/>
                  <a:pt x="2548" y="3092"/>
                </a:cubicBezTo>
                <a:lnTo>
                  <a:pt x="2537" y="3041"/>
                </a:lnTo>
                <a:cubicBezTo>
                  <a:pt x="2548" y="3018"/>
                  <a:pt x="2565" y="3007"/>
                  <a:pt x="2588" y="3007"/>
                </a:cubicBezTo>
                <a:close/>
                <a:moveTo>
                  <a:pt x="15337" y="2876"/>
                </a:moveTo>
                <a:cubicBezTo>
                  <a:pt x="15405" y="2950"/>
                  <a:pt x="15496" y="3001"/>
                  <a:pt x="15541" y="3092"/>
                </a:cubicBezTo>
                <a:cubicBezTo>
                  <a:pt x="15456" y="3024"/>
                  <a:pt x="15399" y="2933"/>
                  <a:pt x="15297" y="2893"/>
                </a:cubicBezTo>
                <a:cubicBezTo>
                  <a:pt x="15308" y="2887"/>
                  <a:pt x="15325" y="2882"/>
                  <a:pt x="15337" y="2876"/>
                </a:cubicBezTo>
                <a:close/>
                <a:moveTo>
                  <a:pt x="3751" y="2184"/>
                </a:moveTo>
                <a:lnTo>
                  <a:pt x="3751" y="2184"/>
                </a:lnTo>
                <a:cubicBezTo>
                  <a:pt x="3745" y="2224"/>
                  <a:pt x="3694" y="2241"/>
                  <a:pt x="3666" y="2269"/>
                </a:cubicBezTo>
                <a:cubicBezTo>
                  <a:pt x="3399" y="2479"/>
                  <a:pt x="3138" y="2700"/>
                  <a:pt x="2877" y="2933"/>
                </a:cubicBezTo>
                <a:cubicBezTo>
                  <a:pt x="2820" y="2984"/>
                  <a:pt x="2769" y="3052"/>
                  <a:pt x="2701" y="3097"/>
                </a:cubicBezTo>
                <a:cubicBezTo>
                  <a:pt x="2769" y="2995"/>
                  <a:pt x="2894" y="2927"/>
                  <a:pt x="2940" y="2819"/>
                </a:cubicBezTo>
                <a:cubicBezTo>
                  <a:pt x="2945" y="2825"/>
                  <a:pt x="2951" y="2831"/>
                  <a:pt x="2957" y="2836"/>
                </a:cubicBezTo>
                <a:cubicBezTo>
                  <a:pt x="3155" y="2643"/>
                  <a:pt x="3371" y="2479"/>
                  <a:pt x="3586" y="2309"/>
                </a:cubicBezTo>
                <a:cubicBezTo>
                  <a:pt x="3581" y="2309"/>
                  <a:pt x="3575" y="2303"/>
                  <a:pt x="3575" y="2297"/>
                </a:cubicBezTo>
                <a:cubicBezTo>
                  <a:pt x="3649" y="2286"/>
                  <a:pt x="3688" y="2224"/>
                  <a:pt x="3751" y="2184"/>
                </a:cubicBezTo>
                <a:close/>
                <a:moveTo>
                  <a:pt x="2683" y="3103"/>
                </a:moveTo>
                <a:cubicBezTo>
                  <a:pt x="2691" y="3103"/>
                  <a:pt x="2698" y="3108"/>
                  <a:pt x="2696" y="3120"/>
                </a:cubicBezTo>
                <a:cubicBezTo>
                  <a:pt x="2696" y="3136"/>
                  <a:pt x="2680" y="3144"/>
                  <a:pt x="2668" y="3144"/>
                </a:cubicBezTo>
                <a:cubicBezTo>
                  <a:pt x="2658" y="3144"/>
                  <a:pt x="2651" y="3138"/>
                  <a:pt x="2656" y="3126"/>
                </a:cubicBezTo>
                <a:cubicBezTo>
                  <a:pt x="2656" y="3113"/>
                  <a:pt x="2671" y="3103"/>
                  <a:pt x="2683" y="3103"/>
                </a:cubicBezTo>
                <a:close/>
                <a:moveTo>
                  <a:pt x="4120" y="2984"/>
                </a:moveTo>
                <a:lnTo>
                  <a:pt x="4120" y="2984"/>
                </a:lnTo>
                <a:cubicBezTo>
                  <a:pt x="4057" y="3058"/>
                  <a:pt x="3978" y="3120"/>
                  <a:pt x="3893" y="3171"/>
                </a:cubicBezTo>
                <a:cubicBezTo>
                  <a:pt x="3955" y="3092"/>
                  <a:pt x="4040" y="3041"/>
                  <a:pt x="4120" y="2984"/>
                </a:cubicBezTo>
                <a:close/>
                <a:moveTo>
                  <a:pt x="15547" y="3001"/>
                </a:moveTo>
                <a:lnTo>
                  <a:pt x="15547" y="3001"/>
                </a:lnTo>
                <a:cubicBezTo>
                  <a:pt x="15598" y="3052"/>
                  <a:pt x="15655" y="3103"/>
                  <a:pt x="15706" y="3160"/>
                </a:cubicBezTo>
                <a:lnTo>
                  <a:pt x="15689" y="3182"/>
                </a:lnTo>
                <a:cubicBezTo>
                  <a:pt x="15660" y="3143"/>
                  <a:pt x="15620" y="3103"/>
                  <a:pt x="15575" y="3069"/>
                </a:cubicBezTo>
                <a:cubicBezTo>
                  <a:pt x="15569" y="3046"/>
                  <a:pt x="15558" y="3024"/>
                  <a:pt x="15547" y="3001"/>
                </a:cubicBezTo>
                <a:close/>
                <a:moveTo>
                  <a:pt x="15607" y="3140"/>
                </a:moveTo>
                <a:cubicBezTo>
                  <a:pt x="15627" y="3140"/>
                  <a:pt x="15647" y="3168"/>
                  <a:pt x="15632" y="3182"/>
                </a:cubicBezTo>
                <a:cubicBezTo>
                  <a:pt x="15629" y="3184"/>
                  <a:pt x="15625" y="3185"/>
                  <a:pt x="15622" y="3185"/>
                </a:cubicBezTo>
                <a:cubicBezTo>
                  <a:pt x="15601" y="3185"/>
                  <a:pt x="15578" y="3157"/>
                  <a:pt x="15598" y="3143"/>
                </a:cubicBezTo>
                <a:cubicBezTo>
                  <a:pt x="15601" y="3141"/>
                  <a:pt x="15604" y="3140"/>
                  <a:pt x="15607" y="3140"/>
                </a:cubicBezTo>
                <a:close/>
                <a:moveTo>
                  <a:pt x="2380" y="3175"/>
                </a:moveTo>
                <a:cubicBezTo>
                  <a:pt x="2405" y="3175"/>
                  <a:pt x="2397" y="3215"/>
                  <a:pt x="2378" y="3215"/>
                </a:cubicBezTo>
                <a:cubicBezTo>
                  <a:pt x="2374" y="3215"/>
                  <a:pt x="2371" y="3214"/>
                  <a:pt x="2366" y="3211"/>
                </a:cubicBezTo>
                <a:cubicBezTo>
                  <a:pt x="2366" y="3205"/>
                  <a:pt x="2372" y="3188"/>
                  <a:pt x="2372" y="3177"/>
                </a:cubicBezTo>
                <a:cubicBezTo>
                  <a:pt x="2375" y="3176"/>
                  <a:pt x="2378" y="3175"/>
                  <a:pt x="2380" y="3175"/>
                </a:cubicBezTo>
                <a:close/>
                <a:moveTo>
                  <a:pt x="15689" y="3188"/>
                </a:moveTo>
                <a:lnTo>
                  <a:pt x="15700" y="3194"/>
                </a:lnTo>
                <a:cubicBezTo>
                  <a:pt x="15694" y="3205"/>
                  <a:pt x="15689" y="3216"/>
                  <a:pt x="15683" y="3222"/>
                </a:cubicBezTo>
                <a:cubicBezTo>
                  <a:pt x="15677" y="3216"/>
                  <a:pt x="15672" y="3216"/>
                  <a:pt x="15666" y="3211"/>
                </a:cubicBezTo>
                <a:cubicBezTo>
                  <a:pt x="15672" y="3205"/>
                  <a:pt x="15683" y="3199"/>
                  <a:pt x="15689" y="3188"/>
                </a:cubicBezTo>
                <a:close/>
                <a:moveTo>
                  <a:pt x="2525" y="3069"/>
                </a:moveTo>
                <a:cubicBezTo>
                  <a:pt x="2542" y="3086"/>
                  <a:pt x="2542" y="3103"/>
                  <a:pt x="2525" y="3120"/>
                </a:cubicBezTo>
                <a:cubicBezTo>
                  <a:pt x="2486" y="3160"/>
                  <a:pt x="2446" y="3194"/>
                  <a:pt x="2412" y="3239"/>
                </a:cubicBezTo>
                <a:cubicBezTo>
                  <a:pt x="2401" y="3222"/>
                  <a:pt x="2418" y="3199"/>
                  <a:pt x="2418" y="3182"/>
                </a:cubicBezTo>
                <a:cubicBezTo>
                  <a:pt x="2418" y="3177"/>
                  <a:pt x="2412" y="3171"/>
                  <a:pt x="2406" y="3165"/>
                </a:cubicBezTo>
                <a:cubicBezTo>
                  <a:pt x="2452" y="3143"/>
                  <a:pt x="2486" y="3086"/>
                  <a:pt x="2525" y="3069"/>
                </a:cubicBezTo>
                <a:close/>
                <a:moveTo>
                  <a:pt x="2271" y="3239"/>
                </a:moveTo>
                <a:cubicBezTo>
                  <a:pt x="2271" y="3239"/>
                  <a:pt x="2270" y="3239"/>
                  <a:pt x="2270" y="3239"/>
                </a:cubicBezTo>
                <a:cubicBezTo>
                  <a:pt x="2270" y="3240"/>
                  <a:pt x="2270" y="3240"/>
                  <a:pt x="2270" y="3241"/>
                </a:cubicBezTo>
                <a:lnTo>
                  <a:pt x="2270" y="3241"/>
                </a:lnTo>
                <a:cubicBezTo>
                  <a:pt x="2270" y="3240"/>
                  <a:pt x="2271" y="3240"/>
                  <a:pt x="2271" y="3239"/>
                </a:cubicBezTo>
                <a:close/>
                <a:moveTo>
                  <a:pt x="15717" y="3205"/>
                </a:moveTo>
                <a:lnTo>
                  <a:pt x="15717" y="3205"/>
                </a:lnTo>
                <a:cubicBezTo>
                  <a:pt x="15740" y="3216"/>
                  <a:pt x="15757" y="3228"/>
                  <a:pt x="15779" y="3245"/>
                </a:cubicBezTo>
                <a:cubicBezTo>
                  <a:pt x="15785" y="3256"/>
                  <a:pt x="15791" y="3268"/>
                  <a:pt x="15796" y="3279"/>
                </a:cubicBezTo>
                <a:cubicBezTo>
                  <a:pt x="15768" y="3256"/>
                  <a:pt x="15745" y="3228"/>
                  <a:pt x="15717" y="3205"/>
                </a:cubicBezTo>
                <a:close/>
                <a:moveTo>
                  <a:pt x="2571" y="3307"/>
                </a:moveTo>
                <a:cubicBezTo>
                  <a:pt x="2593" y="3319"/>
                  <a:pt x="2599" y="3336"/>
                  <a:pt x="2576" y="3347"/>
                </a:cubicBezTo>
                <a:cubicBezTo>
                  <a:pt x="2554" y="3336"/>
                  <a:pt x="2554" y="3324"/>
                  <a:pt x="2571" y="3307"/>
                </a:cubicBezTo>
                <a:close/>
                <a:moveTo>
                  <a:pt x="15796" y="3268"/>
                </a:moveTo>
                <a:lnTo>
                  <a:pt x="15796" y="3268"/>
                </a:lnTo>
                <a:cubicBezTo>
                  <a:pt x="15813" y="3285"/>
                  <a:pt x="15830" y="3296"/>
                  <a:pt x="15847" y="3313"/>
                </a:cubicBezTo>
                <a:lnTo>
                  <a:pt x="15847" y="3319"/>
                </a:lnTo>
                <a:lnTo>
                  <a:pt x="15853" y="3319"/>
                </a:lnTo>
                <a:cubicBezTo>
                  <a:pt x="15870" y="3336"/>
                  <a:pt x="15893" y="3358"/>
                  <a:pt x="15910" y="3381"/>
                </a:cubicBezTo>
                <a:cubicBezTo>
                  <a:pt x="15881" y="3358"/>
                  <a:pt x="15859" y="3336"/>
                  <a:pt x="15830" y="3319"/>
                </a:cubicBezTo>
                <a:cubicBezTo>
                  <a:pt x="15813" y="3302"/>
                  <a:pt x="15802" y="3285"/>
                  <a:pt x="15796" y="3268"/>
                </a:cubicBezTo>
                <a:close/>
                <a:moveTo>
                  <a:pt x="15693" y="3264"/>
                </a:moveTo>
                <a:cubicBezTo>
                  <a:pt x="15728" y="3294"/>
                  <a:pt x="15763" y="3322"/>
                  <a:pt x="15802" y="3347"/>
                </a:cubicBezTo>
                <a:cubicBezTo>
                  <a:pt x="15813" y="3364"/>
                  <a:pt x="15830" y="3381"/>
                  <a:pt x="15847" y="3392"/>
                </a:cubicBezTo>
                <a:cubicBezTo>
                  <a:pt x="15836" y="3387"/>
                  <a:pt x="15825" y="3381"/>
                  <a:pt x="15813" y="3381"/>
                </a:cubicBezTo>
                <a:cubicBezTo>
                  <a:pt x="15796" y="3364"/>
                  <a:pt x="15779" y="3347"/>
                  <a:pt x="15762" y="3336"/>
                </a:cubicBezTo>
                <a:cubicBezTo>
                  <a:pt x="15730" y="3322"/>
                  <a:pt x="15716" y="3288"/>
                  <a:pt x="15693" y="3264"/>
                </a:cubicBezTo>
                <a:close/>
                <a:moveTo>
                  <a:pt x="2525" y="3360"/>
                </a:moveTo>
                <a:cubicBezTo>
                  <a:pt x="2543" y="3360"/>
                  <a:pt x="2555" y="3389"/>
                  <a:pt x="2537" y="3398"/>
                </a:cubicBezTo>
                <a:cubicBezTo>
                  <a:pt x="2534" y="3400"/>
                  <a:pt x="2530" y="3400"/>
                  <a:pt x="2527" y="3400"/>
                </a:cubicBezTo>
                <a:cubicBezTo>
                  <a:pt x="2509" y="3400"/>
                  <a:pt x="2494" y="3374"/>
                  <a:pt x="2514" y="3364"/>
                </a:cubicBezTo>
                <a:cubicBezTo>
                  <a:pt x="2518" y="3361"/>
                  <a:pt x="2522" y="3360"/>
                  <a:pt x="2525" y="3360"/>
                </a:cubicBezTo>
                <a:close/>
                <a:moveTo>
                  <a:pt x="15870" y="3398"/>
                </a:moveTo>
                <a:cubicBezTo>
                  <a:pt x="15876" y="3398"/>
                  <a:pt x="15881" y="3404"/>
                  <a:pt x="15887" y="3409"/>
                </a:cubicBezTo>
                <a:lnTo>
                  <a:pt x="15870" y="3404"/>
                </a:lnTo>
                <a:cubicBezTo>
                  <a:pt x="15870" y="3398"/>
                  <a:pt x="15870" y="3398"/>
                  <a:pt x="15870" y="3398"/>
                </a:cubicBezTo>
                <a:close/>
                <a:moveTo>
                  <a:pt x="15972" y="3398"/>
                </a:moveTo>
                <a:cubicBezTo>
                  <a:pt x="15984" y="3398"/>
                  <a:pt x="15995" y="3404"/>
                  <a:pt x="16006" y="3409"/>
                </a:cubicBezTo>
                <a:cubicBezTo>
                  <a:pt x="16009" y="3413"/>
                  <a:pt x="16012" y="3417"/>
                  <a:pt x="16014" y="3421"/>
                </a:cubicBezTo>
                <a:lnTo>
                  <a:pt x="16014" y="3421"/>
                </a:lnTo>
                <a:cubicBezTo>
                  <a:pt x="16007" y="3421"/>
                  <a:pt x="15994" y="3420"/>
                  <a:pt x="15989" y="3415"/>
                </a:cubicBezTo>
                <a:cubicBezTo>
                  <a:pt x="15984" y="3409"/>
                  <a:pt x="15978" y="3404"/>
                  <a:pt x="15972" y="3398"/>
                </a:cubicBezTo>
                <a:close/>
                <a:moveTo>
                  <a:pt x="15904" y="3426"/>
                </a:moveTo>
                <a:cubicBezTo>
                  <a:pt x="15916" y="3432"/>
                  <a:pt x="15921" y="3438"/>
                  <a:pt x="15933" y="3449"/>
                </a:cubicBezTo>
                <a:lnTo>
                  <a:pt x="15910" y="3460"/>
                </a:lnTo>
                <a:cubicBezTo>
                  <a:pt x="15910" y="3460"/>
                  <a:pt x="15916" y="3466"/>
                  <a:pt x="15916" y="3472"/>
                </a:cubicBezTo>
                <a:cubicBezTo>
                  <a:pt x="15893" y="3460"/>
                  <a:pt x="15864" y="3449"/>
                  <a:pt x="15842" y="3443"/>
                </a:cubicBezTo>
                <a:cubicBezTo>
                  <a:pt x="15842" y="3438"/>
                  <a:pt x="15842" y="3438"/>
                  <a:pt x="15842" y="3432"/>
                </a:cubicBezTo>
                <a:cubicBezTo>
                  <a:pt x="15864" y="3432"/>
                  <a:pt x="15881" y="3426"/>
                  <a:pt x="15904" y="3426"/>
                </a:cubicBezTo>
                <a:close/>
                <a:moveTo>
                  <a:pt x="2270" y="3241"/>
                </a:moveTo>
                <a:cubicBezTo>
                  <a:pt x="2253" y="3271"/>
                  <a:pt x="2246" y="3304"/>
                  <a:pt x="2253" y="3347"/>
                </a:cubicBezTo>
                <a:cubicBezTo>
                  <a:pt x="2242" y="3336"/>
                  <a:pt x="2225" y="3324"/>
                  <a:pt x="2213" y="3319"/>
                </a:cubicBezTo>
                <a:lnTo>
                  <a:pt x="2213" y="3319"/>
                </a:lnTo>
                <a:cubicBezTo>
                  <a:pt x="2219" y="3330"/>
                  <a:pt x="2230" y="3353"/>
                  <a:pt x="2236" y="3364"/>
                </a:cubicBezTo>
                <a:cubicBezTo>
                  <a:pt x="2228" y="3364"/>
                  <a:pt x="2218" y="3363"/>
                  <a:pt x="2207" y="3363"/>
                </a:cubicBezTo>
                <a:cubicBezTo>
                  <a:pt x="2186" y="3363"/>
                  <a:pt x="2164" y="3368"/>
                  <a:pt x="2168" y="3398"/>
                </a:cubicBezTo>
                <a:cubicBezTo>
                  <a:pt x="2140" y="3426"/>
                  <a:pt x="2111" y="3455"/>
                  <a:pt x="2083" y="3489"/>
                </a:cubicBezTo>
                <a:cubicBezTo>
                  <a:pt x="2128" y="3472"/>
                  <a:pt x="2168" y="3443"/>
                  <a:pt x="2208" y="3409"/>
                </a:cubicBezTo>
                <a:cubicBezTo>
                  <a:pt x="2196" y="3404"/>
                  <a:pt x="2185" y="3387"/>
                  <a:pt x="2179" y="3375"/>
                </a:cubicBezTo>
                <a:lnTo>
                  <a:pt x="2179" y="3375"/>
                </a:lnTo>
                <a:cubicBezTo>
                  <a:pt x="2189" y="3378"/>
                  <a:pt x="2198" y="3379"/>
                  <a:pt x="2206" y="3379"/>
                </a:cubicBezTo>
                <a:cubicBezTo>
                  <a:pt x="2233" y="3379"/>
                  <a:pt x="2254" y="3365"/>
                  <a:pt x="2259" y="3330"/>
                </a:cubicBezTo>
                <a:lnTo>
                  <a:pt x="2281" y="3358"/>
                </a:lnTo>
                <a:cubicBezTo>
                  <a:pt x="2270" y="3319"/>
                  <a:pt x="2265" y="3280"/>
                  <a:pt x="2270" y="3241"/>
                </a:cubicBezTo>
                <a:close/>
                <a:moveTo>
                  <a:pt x="3893" y="3165"/>
                </a:moveTo>
                <a:lnTo>
                  <a:pt x="3893" y="3165"/>
                </a:lnTo>
                <a:cubicBezTo>
                  <a:pt x="3876" y="3205"/>
                  <a:pt x="3842" y="3228"/>
                  <a:pt x="3808" y="3245"/>
                </a:cubicBezTo>
                <a:cubicBezTo>
                  <a:pt x="3813" y="3256"/>
                  <a:pt x="3819" y="3262"/>
                  <a:pt x="3825" y="3268"/>
                </a:cubicBezTo>
                <a:cubicBezTo>
                  <a:pt x="3819" y="3273"/>
                  <a:pt x="3813" y="3279"/>
                  <a:pt x="3808" y="3285"/>
                </a:cubicBezTo>
                <a:cubicBezTo>
                  <a:pt x="3796" y="3279"/>
                  <a:pt x="3791" y="3279"/>
                  <a:pt x="3779" y="3273"/>
                </a:cubicBezTo>
                <a:cubicBezTo>
                  <a:pt x="3683" y="3341"/>
                  <a:pt x="3609" y="3443"/>
                  <a:pt x="3501" y="3494"/>
                </a:cubicBezTo>
                <a:cubicBezTo>
                  <a:pt x="3620" y="3375"/>
                  <a:pt x="3751" y="3262"/>
                  <a:pt x="3893" y="3165"/>
                </a:cubicBezTo>
                <a:close/>
                <a:moveTo>
                  <a:pt x="15921" y="3483"/>
                </a:moveTo>
                <a:cubicBezTo>
                  <a:pt x="15933" y="3494"/>
                  <a:pt x="15938" y="3506"/>
                  <a:pt x="15944" y="3517"/>
                </a:cubicBezTo>
                <a:lnTo>
                  <a:pt x="15938" y="3551"/>
                </a:lnTo>
                <a:lnTo>
                  <a:pt x="15927" y="3546"/>
                </a:lnTo>
                <a:cubicBezTo>
                  <a:pt x="15927" y="3540"/>
                  <a:pt x="15921" y="3534"/>
                  <a:pt x="15916" y="3534"/>
                </a:cubicBezTo>
                <a:cubicBezTo>
                  <a:pt x="15921" y="3523"/>
                  <a:pt x="15927" y="3506"/>
                  <a:pt x="15933" y="3500"/>
                </a:cubicBezTo>
                <a:cubicBezTo>
                  <a:pt x="15927" y="3500"/>
                  <a:pt x="15927" y="3494"/>
                  <a:pt x="15921" y="3494"/>
                </a:cubicBezTo>
                <a:cubicBezTo>
                  <a:pt x="15921" y="3489"/>
                  <a:pt x="15921" y="3483"/>
                  <a:pt x="15921" y="3483"/>
                </a:cubicBezTo>
                <a:close/>
                <a:moveTo>
                  <a:pt x="2503" y="3387"/>
                </a:moveTo>
                <a:lnTo>
                  <a:pt x="2503" y="3387"/>
                </a:lnTo>
                <a:cubicBezTo>
                  <a:pt x="2497" y="3455"/>
                  <a:pt x="2446" y="3506"/>
                  <a:pt x="2412" y="3563"/>
                </a:cubicBezTo>
                <a:cubicBezTo>
                  <a:pt x="2401" y="3551"/>
                  <a:pt x="2383" y="3540"/>
                  <a:pt x="2372" y="3529"/>
                </a:cubicBezTo>
                <a:cubicBezTo>
                  <a:pt x="2412" y="3477"/>
                  <a:pt x="2457" y="3426"/>
                  <a:pt x="2503" y="3387"/>
                </a:cubicBezTo>
                <a:close/>
                <a:moveTo>
                  <a:pt x="16021" y="3429"/>
                </a:moveTo>
                <a:lnTo>
                  <a:pt x="16021" y="3429"/>
                </a:lnTo>
                <a:cubicBezTo>
                  <a:pt x="16040" y="3455"/>
                  <a:pt x="16063" y="3476"/>
                  <a:pt x="16086" y="3494"/>
                </a:cubicBezTo>
                <a:cubicBezTo>
                  <a:pt x="16086" y="3494"/>
                  <a:pt x="16086" y="3500"/>
                  <a:pt x="16091" y="3500"/>
                </a:cubicBezTo>
                <a:cubicBezTo>
                  <a:pt x="16103" y="3511"/>
                  <a:pt x="16114" y="3523"/>
                  <a:pt x="16125" y="3529"/>
                </a:cubicBezTo>
                <a:cubicBezTo>
                  <a:pt x="16125" y="3540"/>
                  <a:pt x="16120" y="3557"/>
                  <a:pt x="16120" y="3563"/>
                </a:cubicBezTo>
                <a:cubicBezTo>
                  <a:pt x="16103" y="3551"/>
                  <a:pt x="16086" y="3534"/>
                  <a:pt x="16069" y="3517"/>
                </a:cubicBezTo>
                <a:cubicBezTo>
                  <a:pt x="16048" y="3491"/>
                  <a:pt x="16032" y="3460"/>
                  <a:pt x="16021" y="3429"/>
                </a:cubicBezTo>
                <a:close/>
                <a:moveTo>
                  <a:pt x="2364" y="3554"/>
                </a:moveTo>
                <a:cubicBezTo>
                  <a:pt x="2368" y="3554"/>
                  <a:pt x="2373" y="3557"/>
                  <a:pt x="2378" y="3563"/>
                </a:cubicBezTo>
                <a:cubicBezTo>
                  <a:pt x="2378" y="3574"/>
                  <a:pt x="2372" y="3585"/>
                  <a:pt x="2372" y="3597"/>
                </a:cubicBezTo>
                <a:cubicBezTo>
                  <a:pt x="2367" y="3598"/>
                  <a:pt x="2363" y="3599"/>
                  <a:pt x="2360" y="3599"/>
                </a:cubicBezTo>
                <a:cubicBezTo>
                  <a:pt x="2333" y="3599"/>
                  <a:pt x="2345" y="3554"/>
                  <a:pt x="2364" y="3554"/>
                </a:cubicBezTo>
                <a:close/>
                <a:moveTo>
                  <a:pt x="16142" y="3546"/>
                </a:moveTo>
                <a:cubicBezTo>
                  <a:pt x="16160" y="3563"/>
                  <a:pt x="16182" y="3580"/>
                  <a:pt x="16205" y="3602"/>
                </a:cubicBezTo>
                <a:cubicBezTo>
                  <a:pt x="16199" y="3608"/>
                  <a:pt x="16188" y="3619"/>
                  <a:pt x="16182" y="3625"/>
                </a:cubicBezTo>
                <a:cubicBezTo>
                  <a:pt x="16165" y="3608"/>
                  <a:pt x="16142" y="3591"/>
                  <a:pt x="16125" y="3568"/>
                </a:cubicBezTo>
                <a:cubicBezTo>
                  <a:pt x="16131" y="3563"/>
                  <a:pt x="16137" y="3551"/>
                  <a:pt x="16142" y="3546"/>
                </a:cubicBezTo>
                <a:close/>
                <a:moveTo>
                  <a:pt x="2849" y="3483"/>
                </a:moveTo>
                <a:lnTo>
                  <a:pt x="2860" y="3494"/>
                </a:lnTo>
                <a:cubicBezTo>
                  <a:pt x="2815" y="3540"/>
                  <a:pt x="2769" y="3591"/>
                  <a:pt x="2724" y="3648"/>
                </a:cubicBezTo>
                <a:cubicBezTo>
                  <a:pt x="2741" y="3574"/>
                  <a:pt x="2815" y="3540"/>
                  <a:pt x="2849" y="3483"/>
                </a:cubicBezTo>
                <a:close/>
                <a:moveTo>
                  <a:pt x="2278" y="3670"/>
                </a:moveTo>
                <a:cubicBezTo>
                  <a:pt x="2285" y="3670"/>
                  <a:pt x="2290" y="3675"/>
                  <a:pt x="2293" y="3687"/>
                </a:cubicBezTo>
                <a:cubicBezTo>
                  <a:pt x="2285" y="3697"/>
                  <a:pt x="2279" y="3702"/>
                  <a:pt x="2273" y="3702"/>
                </a:cubicBezTo>
                <a:cubicBezTo>
                  <a:pt x="2266" y="3702"/>
                  <a:pt x="2259" y="3694"/>
                  <a:pt x="2253" y="3682"/>
                </a:cubicBezTo>
                <a:cubicBezTo>
                  <a:pt x="2264" y="3674"/>
                  <a:pt x="2272" y="3670"/>
                  <a:pt x="2278" y="3670"/>
                </a:cubicBezTo>
                <a:close/>
                <a:moveTo>
                  <a:pt x="15950" y="3466"/>
                </a:moveTo>
                <a:lnTo>
                  <a:pt x="15950" y="3466"/>
                </a:lnTo>
                <a:cubicBezTo>
                  <a:pt x="15989" y="3500"/>
                  <a:pt x="16023" y="3529"/>
                  <a:pt x="16057" y="3557"/>
                </a:cubicBezTo>
                <a:cubicBezTo>
                  <a:pt x="16097" y="3608"/>
                  <a:pt x="16131" y="3659"/>
                  <a:pt x="16171" y="3710"/>
                </a:cubicBezTo>
                <a:cubicBezTo>
                  <a:pt x="16165" y="3704"/>
                  <a:pt x="16154" y="3699"/>
                  <a:pt x="16148" y="3693"/>
                </a:cubicBezTo>
                <a:cubicBezTo>
                  <a:pt x="16120" y="3648"/>
                  <a:pt x="16086" y="3619"/>
                  <a:pt x="16052" y="3591"/>
                </a:cubicBezTo>
                <a:cubicBezTo>
                  <a:pt x="16012" y="3551"/>
                  <a:pt x="15984" y="3511"/>
                  <a:pt x="15950" y="3466"/>
                </a:cubicBezTo>
                <a:close/>
                <a:moveTo>
                  <a:pt x="16199" y="3750"/>
                </a:moveTo>
                <a:lnTo>
                  <a:pt x="16199" y="3750"/>
                </a:lnTo>
                <a:cubicBezTo>
                  <a:pt x="16205" y="3755"/>
                  <a:pt x="16205" y="3756"/>
                  <a:pt x="16211" y="3761"/>
                </a:cubicBezTo>
                <a:lnTo>
                  <a:pt x="16205" y="3761"/>
                </a:lnTo>
                <a:cubicBezTo>
                  <a:pt x="16205" y="3756"/>
                  <a:pt x="16205" y="3755"/>
                  <a:pt x="16199" y="3750"/>
                </a:cubicBezTo>
                <a:close/>
                <a:moveTo>
                  <a:pt x="2215" y="3737"/>
                </a:moveTo>
                <a:cubicBezTo>
                  <a:pt x="2222" y="3737"/>
                  <a:pt x="2227" y="3746"/>
                  <a:pt x="2230" y="3761"/>
                </a:cubicBezTo>
                <a:cubicBezTo>
                  <a:pt x="2220" y="3772"/>
                  <a:pt x="2211" y="3778"/>
                  <a:pt x="2205" y="3778"/>
                </a:cubicBezTo>
                <a:cubicBezTo>
                  <a:pt x="2198" y="3778"/>
                  <a:pt x="2194" y="3770"/>
                  <a:pt x="2191" y="3755"/>
                </a:cubicBezTo>
                <a:cubicBezTo>
                  <a:pt x="2201" y="3743"/>
                  <a:pt x="2209" y="3737"/>
                  <a:pt x="2215" y="3737"/>
                </a:cubicBezTo>
                <a:close/>
                <a:moveTo>
                  <a:pt x="16500" y="3795"/>
                </a:moveTo>
                <a:cubicBezTo>
                  <a:pt x="16500" y="3812"/>
                  <a:pt x="16506" y="3841"/>
                  <a:pt x="16511" y="3858"/>
                </a:cubicBezTo>
                <a:cubicBezTo>
                  <a:pt x="16528" y="3858"/>
                  <a:pt x="16557" y="3863"/>
                  <a:pt x="16568" y="3869"/>
                </a:cubicBezTo>
                <a:cubicBezTo>
                  <a:pt x="16540" y="3852"/>
                  <a:pt x="16517" y="3829"/>
                  <a:pt x="16500" y="3795"/>
                </a:cubicBezTo>
                <a:close/>
                <a:moveTo>
                  <a:pt x="2805" y="3900"/>
                </a:moveTo>
                <a:cubicBezTo>
                  <a:pt x="2811" y="3900"/>
                  <a:pt x="2816" y="3903"/>
                  <a:pt x="2820" y="3909"/>
                </a:cubicBezTo>
                <a:cubicBezTo>
                  <a:pt x="2815" y="3926"/>
                  <a:pt x="2803" y="3943"/>
                  <a:pt x="2786" y="3948"/>
                </a:cubicBezTo>
                <a:cubicBezTo>
                  <a:pt x="2778" y="3953"/>
                  <a:pt x="2772" y="3955"/>
                  <a:pt x="2768" y="3955"/>
                </a:cubicBezTo>
                <a:cubicBezTo>
                  <a:pt x="2746" y="3955"/>
                  <a:pt x="2779" y="3900"/>
                  <a:pt x="2805" y="3900"/>
                </a:cubicBezTo>
                <a:close/>
                <a:moveTo>
                  <a:pt x="16494" y="3920"/>
                </a:moveTo>
                <a:cubicBezTo>
                  <a:pt x="16511" y="3943"/>
                  <a:pt x="16528" y="3960"/>
                  <a:pt x="16540" y="3982"/>
                </a:cubicBezTo>
                <a:cubicBezTo>
                  <a:pt x="16528" y="3971"/>
                  <a:pt x="16517" y="3960"/>
                  <a:pt x="16506" y="3948"/>
                </a:cubicBezTo>
                <a:cubicBezTo>
                  <a:pt x="16500" y="3943"/>
                  <a:pt x="16500" y="3931"/>
                  <a:pt x="16494" y="3920"/>
                </a:cubicBezTo>
                <a:close/>
                <a:moveTo>
                  <a:pt x="16222" y="3619"/>
                </a:moveTo>
                <a:cubicBezTo>
                  <a:pt x="16245" y="3642"/>
                  <a:pt x="16273" y="3670"/>
                  <a:pt x="16290" y="3704"/>
                </a:cubicBezTo>
                <a:cubicBezTo>
                  <a:pt x="16296" y="3710"/>
                  <a:pt x="16301" y="3710"/>
                  <a:pt x="16313" y="3710"/>
                </a:cubicBezTo>
                <a:cubicBezTo>
                  <a:pt x="16313" y="3716"/>
                  <a:pt x="16313" y="3716"/>
                  <a:pt x="16313" y="3721"/>
                </a:cubicBezTo>
                <a:cubicBezTo>
                  <a:pt x="16318" y="3721"/>
                  <a:pt x="16335" y="3727"/>
                  <a:pt x="16341" y="3727"/>
                </a:cubicBezTo>
                <a:cubicBezTo>
                  <a:pt x="16347" y="3733"/>
                  <a:pt x="16347" y="3738"/>
                  <a:pt x="16352" y="3744"/>
                </a:cubicBezTo>
                <a:cubicBezTo>
                  <a:pt x="16375" y="3824"/>
                  <a:pt x="16449" y="3863"/>
                  <a:pt x="16472" y="3943"/>
                </a:cubicBezTo>
                <a:cubicBezTo>
                  <a:pt x="16494" y="3965"/>
                  <a:pt x="16517" y="3977"/>
                  <a:pt x="16545" y="3988"/>
                </a:cubicBezTo>
                <a:cubicBezTo>
                  <a:pt x="16551" y="3999"/>
                  <a:pt x="16551" y="4005"/>
                  <a:pt x="16557" y="4011"/>
                </a:cubicBezTo>
                <a:cubicBezTo>
                  <a:pt x="16551" y="4016"/>
                  <a:pt x="16545" y="4022"/>
                  <a:pt x="16540" y="4033"/>
                </a:cubicBezTo>
                <a:cubicBezTo>
                  <a:pt x="16472" y="3948"/>
                  <a:pt x="16392" y="3858"/>
                  <a:pt x="16318" y="3778"/>
                </a:cubicBezTo>
                <a:cubicBezTo>
                  <a:pt x="16296" y="3738"/>
                  <a:pt x="16267" y="3704"/>
                  <a:pt x="16228" y="3676"/>
                </a:cubicBezTo>
                <a:cubicBezTo>
                  <a:pt x="16228" y="3659"/>
                  <a:pt x="16222" y="3636"/>
                  <a:pt x="16222" y="3619"/>
                </a:cubicBezTo>
                <a:close/>
                <a:moveTo>
                  <a:pt x="16596" y="4039"/>
                </a:moveTo>
                <a:cubicBezTo>
                  <a:pt x="16596" y="4056"/>
                  <a:pt x="16596" y="4079"/>
                  <a:pt x="16602" y="4096"/>
                </a:cubicBezTo>
                <a:cubicBezTo>
                  <a:pt x="16591" y="4090"/>
                  <a:pt x="16585" y="4079"/>
                  <a:pt x="16579" y="4068"/>
                </a:cubicBezTo>
                <a:cubicBezTo>
                  <a:pt x="16579" y="4062"/>
                  <a:pt x="16579" y="4056"/>
                  <a:pt x="16579" y="4045"/>
                </a:cubicBezTo>
                <a:cubicBezTo>
                  <a:pt x="16585" y="4045"/>
                  <a:pt x="16596" y="4039"/>
                  <a:pt x="16596" y="4039"/>
                </a:cubicBezTo>
                <a:close/>
                <a:moveTo>
                  <a:pt x="2707" y="3636"/>
                </a:moveTo>
                <a:lnTo>
                  <a:pt x="2707" y="3642"/>
                </a:lnTo>
                <a:cubicBezTo>
                  <a:pt x="2707" y="3642"/>
                  <a:pt x="2713" y="3648"/>
                  <a:pt x="2713" y="3653"/>
                </a:cubicBezTo>
                <a:cubicBezTo>
                  <a:pt x="2650" y="3727"/>
                  <a:pt x="2582" y="3801"/>
                  <a:pt x="2514" y="3875"/>
                </a:cubicBezTo>
                <a:cubicBezTo>
                  <a:pt x="2452" y="3960"/>
                  <a:pt x="2389" y="4039"/>
                  <a:pt x="2315" y="4113"/>
                </a:cubicBezTo>
                <a:cubicBezTo>
                  <a:pt x="2423" y="3937"/>
                  <a:pt x="2571" y="3795"/>
                  <a:pt x="2707" y="3636"/>
                </a:cubicBezTo>
                <a:close/>
                <a:moveTo>
                  <a:pt x="3104" y="3886"/>
                </a:moveTo>
                <a:cubicBezTo>
                  <a:pt x="3059" y="3943"/>
                  <a:pt x="3008" y="3994"/>
                  <a:pt x="2957" y="4045"/>
                </a:cubicBezTo>
                <a:cubicBezTo>
                  <a:pt x="2974" y="4051"/>
                  <a:pt x="2996" y="4056"/>
                  <a:pt x="3013" y="4056"/>
                </a:cubicBezTo>
                <a:cubicBezTo>
                  <a:pt x="3047" y="4022"/>
                  <a:pt x="3081" y="3982"/>
                  <a:pt x="3115" y="3948"/>
                </a:cubicBezTo>
                <a:lnTo>
                  <a:pt x="3115" y="3948"/>
                </a:lnTo>
                <a:cubicBezTo>
                  <a:pt x="3070" y="3999"/>
                  <a:pt x="3019" y="4056"/>
                  <a:pt x="2974" y="4107"/>
                </a:cubicBezTo>
                <a:lnTo>
                  <a:pt x="2974" y="4113"/>
                </a:lnTo>
                <a:cubicBezTo>
                  <a:pt x="2962" y="4096"/>
                  <a:pt x="2957" y="4085"/>
                  <a:pt x="2945" y="4068"/>
                </a:cubicBezTo>
                <a:lnTo>
                  <a:pt x="2957" y="4068"/>
                </a:lnTo>
                <a:cubicBezTo>
                  <a:pt x="2957" y="4062"/>
                  <a:pt x="2951" y="4045"/>
                  <a:pt x="2945" y="4033"/>
                </a:cubicBezTo>
                <a:cubicBezTo>
                  <a:pt x="2991" y="3977"/>
                  <a:pt x="3042" y="3926"/>
                  <a:pt x="3104" y="3886"/>
                </a:cubicBezTo>
                <a:close/>
                <a:moveTo>
                  <a:pt x="16598" y="4190"/>
                </a:moveTo>
                <a:cubicBezTo>
                  <a:pt x="16604" y="4190"/>
                  <a:pt x="16610" y="4194"/>
                  <a:pt x="16619" y="4204"/>
                </a:cubicBezTo>
                <a:cubicBezTo>
                  <a:pt x="16616" y="4217"/>
                  <a:pt x="16610" y="4225"/>
                  <a:pt x="16603" y="4225"/>
                </a:cubicBezTo>
                <a:cubicBezTo>
                  <a:pt x="16598" y="4225"/>
                  <a:pt x="16592" y="4222"/>
                  <a:pt x="16585" y="4215"/>
                </a:cubicBezTo>
                <a:cubicBezTo>
                  <a:pt x="16585" y="4209"/>
                  <a:pt x="16591" y="4204"/>
                  <a:pt x="16591" y="4204"/>
                </a:cubicBezTo>
                <a:cubicBezTo>
                  <a:pt x="16591" y="4198"/>
                  <a:pt x="16591" y="4198"/>
                  <a:pt x="16585" y="4198"/>
                </a:cubicBezTo>
                <a:cubicBezTo>
                  <a:pt x="16590" y="4193"/>
                  <a:pt x="16594" y="4190"/>
                  <a:pt x="16598" y="4190"/>
                </a:cubicBezTo>
                <a:close/>
                <a:moveTo>
                  <a:pt x="2883" y="4096"/>
                </a:moveTo>
                <a:lnTo>
                  <a:pt x="2883" y="4096"/>
                </a:lnTo>
                <a:cubicBezTo>
                  <a:pt x="2905" y="4147"/>
                  <a:pt x="2837" y="4175"/>
                  <a:pt x="2849" y="4226"/>
                </a:cubicBezTo>
                <a:cubicBezTo>
                  <a:pt x="2837" y="4215"/>
                  <a:pt x="2826" y="4198"/>
                  <a:pt x="2820" y="4187"/>
                </a:cubicBezTo>
                <a:cubicBezTo>
                  <a:pt x="2832" y="4164"/>
                  <a:pt x="2854" y="4153"/>
                  <a:pt x="2871" y="4136"/>
                </a:cubicBezTo>
                <a:lnTo>
                  <a:pt x="2883" y="4096"/>
                </a:lnTo>
                <a:close/>
                <a:moveTo>
                  <a:pt x="2543" y="4204"/>
                </a:moveTo>
                <a:cubicBezTo>
                  <a:pt x="2555" y="4204"/>
                  <a:pt x="2566" y="4225"/>
                  <a:pt x="2554" y="4238"/>
                </a:cubicBezTo>
                <a:cubicBezTo>
                  <a:pt x="2550" y="4248"/>
                  <a:pt x="2545" y="4252"/>
                  <a:pt x="2539" y="4252"/>
                </a:cubicBezTo>
                <a:cubicBezTo>
                  <a:pt x="2527" y="4252"/>
                  <a:pt x="2515" y="4231"/>
                  <a:pt x="2531" y="4215"/>
                </a:cubicBezTo>
                <a:cubicBezTo>
                  <a:pt x="2534" y="4207"/>
                  <a:pt x="2539" y="4204"/>
                  <a:pt x="2543" y="4204"/>
                </a:cubicBezTo>
                <a:close/>
                <a:moveTo>
                  <a:pt x="2310" y="4113"/>
                </a:moveTo>
                <a:lnTo>
                  <a:pt x="2310" y="4113"/>
                </a:lnTo>
                <a:cubicBezTo>
                  <a:pt x="2304" y="4141"/>
                  <a:pt x="2287" y="4164"/>
                  <a:pt x="2270" y="4181"/>
                </a:cubicBezTo>
                <a:cubicBezTo>
                  <a:pt x="2247" y="4209"/>
                  <a:pt x="2225" y="4238"/>
                  <a:pt x="2202" y="4266"/>
                </a:cubicBezTo>
                <a:cubicBezTo>
                  <a:pt x="2208" y="4243"/>
                  <a:pt x="2213" y="4226"/>
                  <a:pt x="2219" y="4209"/>
                </a:cubicBezTo>
                <a:cubicBezTo>
                  <a:pt x="2225" y="4204"/>
                  <a:pt x="2236" y="4198"/>
                  <a:pt x="2242" y="4198"/>
                </a:cubicBezTo>
                <a:cubicBezTo>
                  <a:pt x="2259" y="4164"/>
                  <a:pt x="2281" y="4136"/>
                  <a:pt x="2310" y="4113"/>
                </a:cubicBezTo>
                <a:close/>
                <a:moveTo>
                  <a:pt x="16616" y="4239"/>
                </a:moveTo>
                <a:cubicBezTo>
                  <a:pt x="16632" y="4239"/>
                  <a:pt x="16653" y="4249"/>
                  <a:pt x="16653" y="4266"/>
                </a:cubicBezTo>
                <a:cubicBezTo>
                  <a:pt x="16648" y="4271"/>
                  <a:pt x="16642" y="4273"/>
                  <a:pt x="16635" y="4273"/>
                </a:cubicBezTo>
                <a:cubicBezTo>
                  <a:pt x="16617" y="4273"/>
                  <a:pt x="16598" y="4260"/>
                  <a:pt x="16602" y="4243"/>
                </a:cubicBezTo>
                <a:cubicBezTo>
                  <a:pt x="16605" y="4240"/>
                  <a:pt x="16610" y="4239"/>
                  <a:pt x="16616" y="4239"/>
                </a:cubicBezTo>
                <a:close/>
                <a:moveTo>
                  <a:pt x="2809" y="4221"/>
                </a:moveTo>
                <a:cubicBezTo>
                  <a:pt x="2820" y="4232"/>
                  <a:pt x="2809" y="4255"/>
                  <a:pt x="2798" y="4266"/>
                </a:cubicBezTo>
                <a:cubicBezTo>
                  <a:pt x="2790" y="4273"/>
                  <a:pt x="2776" y="4283"/>
                  <a:pt x="2765" y="4283"/>
                </a:cubicBezTo>
                <a:cubicBezTo>
                  <a:pt x="2759" y="4283"/>
                  <a:pt x="2754" y="4280"/>
                  <a:pt x="2752" y="4272"/>
                </a:cubicBezTo>
                <a:cubicBezTo>
                  <a:pt x="2764" y="4249"/>
                  <a:pt x="2781" y="4226"/>
                  <a:pt x="2809" y="4221"/>
                </a:cubicBezTo>
                <a:close/>
                <a:moveTo>
                  <a:pt x="2727" y="4300"/>
                </a:moveTo>
                <a:cubicBezTo>
                  <a:pt x="2728" y="4300"/>
                  <a:pt x="2729" y="4300"/>
                  <a:pt x="2730" y="4300"/>
                </a:cubicBezTo>
                <a:cubicBezTo>
                  <a:pt x="2747" y="4312"/>
                  <a:pt x="2735" y="4340"/>
                  <a:pt x="2724" y="4357"/>
                </a:cubicBezTo>
                <a:cubicBezTo>
                  <a:pt x="2721" y="4358"/>
                  <a:pt x="2719" y="4358"/>
                  <a:pt x="2717" y="4358"/>
                </a:cubicBezTo>
                <a:cubicBezTo>
                  <a:pt x="2693" y="4358"/>
                  <a:pt x="2702" y="4300"/>
                  <a:pt x="2727" y="4300"/>
                </a:cubicBezTo>
                <a:close/>
                <a:moveTo>
                  <a:pt x="2162" y="4323"/>
                </a:moveTo>
                <a:cubicBezTo>
                  <a:pt x="2151" y="4357"/>
                  <a:pt x="2111" y="4380"/>
                  <a:pt x="2105" y="4419"/>
                </a:cubicBezTo>
                <a:cubicBezTo>
                  <a:pt x="2100" y="4419"/>
                  <a:pt x="2094" y="4425"/>
                  <a:pt x="2088" y="4425"/>
                </a:cubicBezTo>
                <a:cubicBezTo>
                  <a:pt x="2094" y="4414"/>
                  <a:pt x="2111" y="4391"/>
                  <a:pt x="2117" y="4380"/>
                </a:cubicBezTo>
                <a:cubicBezTo>
                  <a:pt x="2117" y="4380"/>
                  <a:pt x="2111" y="4374"/>
                  <a:pt x="2111" y="4374"/>
                </a:cubicBezTo>
                <a:lnTo>
                  <a:pt x="2111" y="4368"/>
                </a:lnTo>
                <a:cubicBezTo>
                  <a:pt x="2128" y="4351"/>
                  <a:pt x="2140" y="4334"/>
                  <a:pt x="2162" y="4323"/>
                </a:cubicBezTo>
                <a:close/>
                <a:moveTo>
                  <a:pt x="2610" y="3188"/>
                </a:moveTo>
                <a:lnTo>
                  <a:pt x="2610" y="3188"/>
                </a:lnTo>
                <a:cubicBezTo>
                  <a:pt x="2525" y="3307"/>
                  <a:pt x="2423" y="3415"/>
                  <a:pt x="2327" y="3529"/>
                </a:cubicBezTo>
                <a:cubicBezTo>
                  <a:pt x="2310" y="3557"/>
                  <a:pt x="2270" y="3574"/>
                  <a:pt x="2276" y="3608"/>
                </a:cubicBezTo>
                <a:cubicBezTo>
                  <a:pt x="2287" y="3602"/>
                  <a:pt x="2310" y="3597"/>
                  <a:pt x="2321" y="3597"/>
                </a:cubicBezTo>
                <a:cubicBezTo>
                  <a:pt x="2327" y="3608"/>
                  <a:pt x="2344" y="3636"/>
                  <a:pt x="2349" y="3648"/>
                </a:cubicBezTo>
                <a:cubicBezTo>
                  <a:pt x="2332" y="3653"/>
                  <a:pt x="2315" y="3653"/>
                  <a:pt x="2298" y="3659"/>
                </a:cubicBezTo>
                <a:cubicBezTo>
                  <a:pt x="2287" y="3636"/>
                  <a:pt x="2270" y="3625"/>
                  <a:pt x="2247" y="3625"/>
                </a:cubicBezTo>
                <a:cubicBezTo>
                  <a:pt x="2185" y="3670"/>
                  <a:pt x="2157" y="3750"/>
                  <a:pt x="2100" y="3801"/>
                </a:cubicBezTo>
                <a:cubicBezTo>
                  <a:pt x="2077" y="3835"/>
                  <a:pt x="2037" y="3869"/>
                  <a:pt x="2032" y="3914"/>
                </a:cubicBezTo>
                <a:cubicBezTo>
                  <a:pt x="2071" y="3897"/>
                  <a:pt x="2100" y="3869"/>
                  <a:pt x="2105" y="3829"/>
                </a:cubicBezTo>
                <a:cubicBezTo>
                  <a:pt x="2128" y="3816"/>
                  <a:pt x="2147" y="3769"/>
                  <a:pt x="2175" y="3769"/>
                </a:cubicBezTo>
                <a:cubicBezTo>
                  <a:pt x="2181" y="3769"/>
                  <a:pt x="2189" y="3772"/>
                  <a:pt x="2196" y="3778"/>
                </a:cubicBezTo>
                <a:cubicBezTo>
                  <a:pt x="2179" y="3795"/>
                  <a:pt x="2174" y="3818"/>
                  <a:pt x="2185" y="3846"/>
                </a:cubicBezTo>
                <a:cubicBezTo>
                  <a:pt x="2174" y="3841"/>
                  <a:pt x="2157" y="3835"/>
                  <a:pt x="2145" y="3829"/>
                </a:cubicBezTo>
                <a:lnTo>
                  <a:pt x="2145" y="3880"/>
                </a:lnTo>
                <a:cubicBezTo>
                  <a:pt x="2140" y="3897"/>
                  <a:pt x="2128" y="3914"/>
                  <a:pt x="2117" y="3931"/>
                </a:cubicBezTo>
                <a:cubicBezTo>
                  <a:pt x="2105" y="3920"/>
                  <a:pt x="2094" y="3897"/>
                  <a:pt x="2088" y="3886"/>
                </a:cubicBezTo>
                <a:cubicBezTo>
                  <a:pt x="2088" y="3914"/>
                  <a:pt x="2088" y="3937"/>
                  <a:pt x="2088" y="3965"/>
                </a:cubicBezTo>
                <a:cubicBezTo>
                  <a:pt x="2083" y="3960"/>
                  <a:pt x="2071" y="3954"/>
                  <a:pt x="2066" y="3948"/>
                </a:cubicBezTo>
                <a:cubicBezTo>
                  <a:pt x="2026" y="3999"/>
                  <a:pt x="1986" y="4051"/>
                  <a:pt x="1952" y="4107"/>
                </a:cubicBezTo>
                <a:cubicBezTo>
                  <a:pt x="1952" y="4158"/>
                  <a:pt x="1896" y="4170"/>
                  <a:pt x="1862" y="4192"/>
                </a:cubicBezTo>
                <a:cubicBezTo>
                  <a:pt x="1879" y="4096"/>
                  <a:pt x="1969" y="4033"/>
                  <a:pt x="2020" y="3948"/>
                </a:cubicBezTo>
                <a:cubicBezTo>
                  <a:pt x="2044" y="3940"/>
                  <a:pt x="2021" y="3910"/>
                  <a:pt x="2005" y="3910"/>
                </a:cubicBezTo>
                <a:cubicBezTo>
                  <a:pt x="1998" y="3910"/>
                  <a:pt x="1992" y="3916"/>
                  <a:pt x="1992" y="3931"/>
                </a:cubicBezTo>
                <a:cubicBezTo>
                  <a:pt x="1890" y="4068"/>
                  <a:pt x="1788" y="4198"/>
                  <a:pt x="1691" y="4334"/>
                </a:cubicBezTo>
                <a:cubicBezTo>
                  <a:pt x="1657" y="4380"/>
                  <a:pt x="1623" y="4431"/>
                  <a:pt x="1583" y="4476"/>
                </a:cubicBezTo>
                <a:cubicBezTo>
                  <a:pt x="1618" y="4380"/>
                  <a:pt x="1691" y="4312"/>
                  <a:pt x="1742" y="4232"/>
                </a:cubicBezTo>
                <a:cubicBezTo>
                  <a:pt x="1737" y="4226"/>
                  <a:pt x="1731" y="4215"/>
                  <a:pt x="1725" y="4209"/>
                </a:cubicBezTo>
                <a:lnTo>
                  <a:pt x="1725" y="4209"/>
                </a:lnTo>
                <a:cubicBezTo>
                  <a:pt x="1737" y="4215"/>
                  <a:pt x="1754" y="4221"/>
                  <a:pt x="1765" y="4226"/>
                </a:cubicBezTo>
                <a:cubicBezTo>
                  <a:pt x="1765" y="4209"/>
                  <a:pt x="1771" y="4187"/>
                  <a:pt x="1771" y="4170"/>
                </a:cubicBezTo>
                <a:cubicBezTo>
                  <a:pt x="1782" y="4164"/>
                  <a:pt x="1799" y="4153"/>
                  <a:pt x="1805" y="4141"/>
                </a:cubicBezTo>
                <a:cubicBezTo>
                  <a:pt x="1805" y="4136"/>
                  <a:pt x="1805" y="4113"/>
                  <a:pt x="1805" y="4107"/>
                </a:cubicBezTo>
                <a:cubicBezTo>
                  <a:pt x="1810" y="4102"/>
                  <a:pt x="1827" y="4102"/>
                  <a:pt x="1833" y="4096"/>
                </a:cubicBezTo>
                <a:cubicBezTo>
                  <a:pt x="1975" y="3869"/>
                  <a:pt x="2179" y="3682"/>
                  <a:pt x="2332" y="3460"/>
                </a:cubicBezTo>
                <a:cubicBezTo>
                  <a:pt x="2440" y="3387"/>
                  <a:pt x="2503" y="3262"/>
                  <a:pt x="2610" y="3188"/>
                </a:cubicBezTo>
                <a:close/>
                <a:moveTo>
                  <a:pt x="1691" y="4442"/>
                </a:moveTo>
                <a:cubicBezTo>
                  <a:pt x="1691" y="4442"/>
                  <a:pt x="1697" y="4442"/>
                  <a:pt x="1697" y="4448"/>
                </a:cubicBezTo>
                <a:cubicBezTo>
                  <a:pt x="1686" y="4459"/>
                  <a:pt x="1680" y="4470"/>
                  <a:pt x="1674" y="4482"/>
                </a:cubicBezTo>
                <a:cubicBezTo>
                  <a:pt x="1669" y="4465"/>
                  <a:pt x="1674" y="4442"/>
                  <a:pt x="1691" y="4442"/>
                </a:cubicBezTo>
                <a:close/>
                <a:moveTo>
                  <a:pt x="1691" y="4493"/>
                </a:moveTo>
                <a:cubicBezTo>
                  <a:pt x="1691" y="4493"/>
                  <a:pt x="1686" y="4493"/>
                  <a:pt x="1686" y="4499"/>
                </a:cubicBezTo>
                <a:cubicBezTo>
                  <a:pt x="1686" y="4499"/>
                  <a:pt x="1686" y="4493"/>
                  <a:pt x="1680" y="4493"/>
                </a:cubicBezTo>
                <a:close/>
                <a:moveTo>
                  <a:pt x="1646" y="4493"/>
                </a:moveTo>
                <a:cubicBezTo>
                  <a:pt x="1669" y="4493"/>
                  <a:pt x="1674" y="4504"/>
                  <a:pt x="1663" y="4527"/>
                </a:cubicBezTo>
                <a:cubicBezTo>
                  <a:pt x="1635" y="4527"/>
                  <a:pt x="1629" y="4516"/>
                  <a:pt x="1646" y="4493"/>
                </a:cubicBezTo>
                <a:close/>
                <a:moveTo>
                  <a:pt x="2032" y="4516"/>
                </a:moveTo>
                <a:cubicBezTo>
                  <a:pt x="2026" y="4533"/>
                  <a:pt x="2015" y="4544"/>
                  <a:pt x="2003" y="4561"/>
                </a:cubicBezTo>
                <a:cubicBezTo>
                  <a:pt x="2003" y="4538"/>
                  <a:pt x="2015" y="4527"/>
                  <a:pt x="2032" y="4516"/>
                </a:cubicBezTo>
                <a:close/>
                <a:moveTo>
                  <a:pt x="2300" y="4538"/>
                </a:moveTo>
                <a:cubicBezTo>
                  <a:pt x="2301" y="4538"/>
                  <a:pt x="2303" y="4538"/>
                  <a:pt x="2304" y="4538"/>
                </a:cubicBezTo>
                <a:cubicBezTo>
                  <a:pt x="2320" y="4554"/>
                  <a:pt x="2302" y="4584"/>
                  <a:pt x="2285" y="4584"/>
                </a:cubicBezTo>
                <a:cubicBezTo>
                  <a:pt x="2284" y="4584"/>
                  <a:pt x="2283" y="4584"/>
                  <a:pt x="2281" y="4584"/>
                </a:cubicBezTo>
                <a:cubicBezTo>
                  <a:pt x="2265" y="4573"/>
                  <a:pt x="2279" y="4538"/>
                  <a:pt x="2300" y="4538"/>
                </a:cubicBezTo>
                <a:close/>
                <a:moveTo>
                  <a:pt x="2962" y="4124"/>
                </a:moveTo>
                <a:cubicBezTo>
                  <a:pt x="2832" y="4277"/>
                  <a:pt x="2701" y="4436"/>
                  <a:pt x="2582" y="4601"/>
                </a:cubicBezTo>
                <a:lnTo>
                  <a:pt x="2582" y="4595"/>
                </a:lnTo>
                <a:cubicBezTo>
                  <a:pt x="2622" y="4538"/>
                  <a:pt x="2679" y="4487"/>
                  <a:pt x="2690" y="4414"/>
                </a:cubicBezTo>
                <a:lnTo>
                  <a:pt x="2690" y="4414"/>
                </a:lnTo>
                <a:cubicBezTo>
                  <a:pt x="2679" y="4419"/>
                  <a:pt x="2650" y="4431"/>
                  <a:pt x="2633" y="4431"/>
                </a:cubicBezTo>
                <a:cubicBezTo>
                  <a:pt x="2639" y="4419"/>
                  <a:pt x="2639" y="4402"/>
                  <a:pt x="2639" y="4391"/>
                </a:cubicBezTo>
                <a:cubicBezTo>
                  <a:pt x="2656" y="4397"/>
                  <a:pt x="2667" y="4397"/>
                  <a:pt x="2679" y="4402"/>
                </a:cubicBezTo>
                <a:lnTo>
                  <a:pt x="2679" y="4363"/>
                </a:lnTo>
                <a:cubicBezTo>
                  <a:pt x="2684" y="4385"/>
                  <a:pt x="2690" y="4408"/>
                  <a:pt x="2696" y="4431"/>
                </a:cubicBezTo>
                <a:cubicBezTo>
                  <a:pt x="2798" y="4340"/>
                  <a:pt x="2860" y="4209"/>
                  <a:pt x="2962" y="4124"/>
                </a:cubicBezTo>
                <a:close/>
                <a:moveTo>
                  <a:pt x="2537" y="4601"/>
                </a:moveTo>
                <a:lnTo>
                  <a:pt x="2514" y="4629"/>
                </a:lnTo>
                <a:lnTo>
                  <a:pt x="2554" y="4635"/>
                </a:lnTo>
                <a:cubicBezTo>
                  <a:pt x="2542" y="4646"/>
                  <a:pt x="2537" y="4658"/>
                  <a:pt x="2531" y="4663"/>
                </a:cubicBezTo>
                <a:cubicBezTo>
                  <a:pt x="2525" y="4658"/>
                  <a:pt x="2520" y="4641"/>
                  <a:pt x="2520" y="4635"/>
                </a:cubicBezTo>
                <a:cubicBezTo>
                  <a:pt x="2508" y="4646"/>
                  <a:pt x="2491" y="4663"/>
                  <a:pt x="2486" y="4675"/>
                </a:cubicBezTo>
                <a:cubicBezTo>
                  <a:pt x="2469" y="4675"/>
                  <a:pt x="2452" y="4675"/>
                  <a:pt x="2440" y="4680"/>
                </a:cubicBezTo>
                <a:cubicBezTo>
                  <a:pt x="2469" y="4646"/>
                  <a:pt x="2503" y="4624"/>
                  <a:pt x="2537" y="4601"/>
                </a:cubicBezTo>
                <a:close/>
                <a:moveTo>
                  <a:pt x="16727" y="4953"/>
                </a:moveTo>
                <a:cubicBezTo>
                  <a:pt x="16727" y="4958"/>
                  <a:pt x="16733" y="4964"/>
                  <a:pt x="16733" y="4970"/>
                </a:cubicBezTo>
                <a:cubicBezTo>
                  <a:pt x="16727" y="4970"/>
                  <a:pt x="16721" y="4964"/>
                  <a:pt x="16716" y="4958"/>
                </a:cubicBezTo>
                <a:cubicBezTo>
                  <a:pt x="16716" y="4958"/>
                  <a:pt x="16727" y="4953"/>
                  <a:pt x="16727" y="4953"/>
                </a:cubicBezTo>
                <a:close/>
                <a:moveTo>
                  <a:pt x="1549" y="4544"/>
                </a:moveTo>
                <a:cubicBezTo>
                  <a:pt x="1487" y="4663"/>
                  <a:pt x="1419" y="4782"/>
                  <a:pt x="1357" y="4902"/>
                </a:cubicBezTo>
                <a:cubicBezTo>
                  <a:pt x="1334" y="4930"/>
                  <a:pt x="1317" y="4958"/>
                  <a:pt x="1294" y="4987"/>
                </a:cubicBezTo>
                <a:lnTo>
                  <a:pt x="1283" y="4987"/>
                </a:lnTo>
                <a:cubicBezTo>
                  <a:pt x="1288" y="4981"/>
                  <a:pt x="1288" y="4981"/>
                  <a:pt x="1294" y="4975"/>
                </a:cubicBezTo>
                <a:cubicBezTo>
                  <a:pt x="1288" y="4958"/>
                  <a:pt x="1288" y="4941"/>
                  <a:pt x="1283" y="4924"/>
                </a:cubicBezTo>
                <a:cubicBezTo>
                  <a:pt x="1391" y="4833"/>
                  <a:pt x="1402" y="4669"/>
                  <a:pt x="1515" y="4590"/>
                </a:cubicBezTo>
                <a:cubicBezTo>
                  <a:pt x="1510" y="4584"/>
                  <a:pt x="1498" y="4572"/>
                  <a:pt x="1493" y="4567"/>
                </a:cubicBezTo>
                <a:cubicBezTo>
                  <a:pt x="1515" y="4561"/>
                  <a:pt x="1532" y="4555"/>
                  <a:pt x="1549" y="4544"/>
                </a:cubicBezTo>
                <a:close/>
                <a:moveTo>
                  <a:pt x="16735" y="4980"/>
                </a:moveTo>
                <a:lnTo>
                  <a:pt x="16735" y="4980"/>
                </a:lnTo>
                <a:cubicBezTo>
                  <a:pt x="16737" y="4982"/>
                  <a:pt x="16741" y="4983"/>
                  <a:pt x="16744" y="4987"/>
                </a:cubicBezTo>
                <a:cubicBezTo>
                  <a:pt x="16744" y="4990"/>
                  <a:pt x="16744" y="4994"/>
                  <a:pt x="16745" y="4998"/>
                </a:cubicBezTo>
                <a:lnTo>
                  <a:pt x="16745" y="4998"/>
                </a:lnTo>
                <a:cubicBezTo>
                  <a:pt x="16742" y="4993"/>
                  <a:pt x="16738" y="4987"/>
                  <a:pt x="16735" y="4980"/>
                </a:cubicBezTo>
                <a:close/>
                <a:moveTo>
                  <a:pt x="17100" y="4985"/>
                </a:moveTo>
                <a:cubicBezTo>
                  <a:pt x="17104" y="4985"/>
                  <a:pt x="17108" y="4986"/>
                  <a:pt x="17113" y="4987"/>
                </a:cubicBezTo>
                <a:cubicBezTo>
                  <a:pt x="17127" y="5010"/>
                  <a:pt x="17125" y="5022"/>
                  <a:pt x="17108" y="5022"/>
                </a:cubicBezTo>
                <a:cubicBezTo>
                  <a:pt x="17105" y="5022"/>
                  <a:pt x="17100" y="5022"/>
                  <a:pt x="17096" y="5021"/>
                </a:cubicBezTo>
                <a:cubicBezTo>
                  <a:pt x="17081" y="4997"/>
                  <a:pt x="17083" y="4985"/>
                  <a:pt x="17100" y="4985"/>
                </a:cubicBezTo>
                <a:close/>
                <a:moveTo>
                  <a:pt x="1396" y="4902"/>
                </a:moveTo>
                <a:cubicBezTo>
                  <a:pt x="1396" y="4907"/>
                  <a:pt x="1396" y="4919"/>
                  <a:pt x="1396" y="4924"/>
                </a:cubicBezTo>
                <a:cubicBezTo>
                  <a:pt x="1368" y="4947"/>
                  <a:pt x="1357" y="4998"/>
                  <a:pt x="1374" y="5032"/>
                </a:cubicBezTo>
                <a:cubicBezTo>
                  <a:pt x="1362" y="5026"/>
                  <a:pt x="1345" y="5015"/>
                  <a:pt x="1334" y="5009"/>
                </a:cubicBezTo>
                <a:cubicBezTo>
                  <a:pt x="1351" y="4970"/>
                  <a:pt x="1374" y="4936"/>
                  <a:pt x="1396" y="4902"/>
                </a:cubicBezTo>
                <a:close/>
                <a:moveTo>
                  <a:pt x="1254" y="5026"/>
                </a:moveTo>
                <a:cubicBezTo>
                  <a:pt x="1254" y="5038"/>
                  <a:pt x="1254" y="5043"/>
                  <a:pt x="1254" y="5055"/>
                </a:cubicBezTo>
                <a:cubicBezTo>
                  <a:pt x="1249" y="5055"/>
                  <a:pt x="1243" y="5055"/>
                  <a:pt x="1237" y="5060"/>
                </a:cubicBezTo>
                <a:cubicBezTo>
                  <a:pt x="1243" y="5049"/>
                  <a:pt x="1249" y="5038"/>
                  <a:pt x="1254" y="5026"/>
                </a:cubicBezTo>
                <a:close/>
                <a:moveTo>
                  <a:pt x="1322" y="5026"/>
                </a:moveTo>
                <a:cubicBezTo>
                  <a:pt x="1340" y="5026"/>
                  <a:pt x="1351" y="5032"/>
                  <a:pt x="1362" y="5032"/>
                </a:cubicBezTo>
                <a:cubicBezTo>
                  <a:pt x="1362" y="5038"/>
                  <a:pt x="1362" y="5043"/>
                  <a:pt x="1362" y="5043"/>
                </a:cubicBezTo>
                <a:cubicBezTo>
                  <a:pt x="1357" y="5049"/>
                  <a:pt x="1351" y="5060"/>
                  <a:pt x="1345" y="5066"/>
                </a:cubicBezTo>
                <a:cubicBezTo>
                  <a:pt x="1334" y="5060"/>
                  <a:pt x="1322" y="5049"/>
                  <a:pt x="1317" y="5049"/>
                </a:cubicBezTo>
                <a:cubicBezTo>
                  <a:pt x="1317" y="5038"/>
                  <a:pt x="1322" y="5032"/>
                  <a:pt x="1322" y="5026"/>
                </a:cubicBezTo>
                <a:close/>
                <a:moveTo>
                  <a:pt x="17158" y="5072"/>
                </a:moveTo>
                <a:cubicBezTo>
                  <a:pt x="17167" y="5091"/>
                  <a:pt x="17165" y="5102"/>
                  <a:pt x="17148" y="5102"/>
                </a:cubicBezTo>
                <a:cubicBezTo>
                  <a:pt x="17144" y="5102"/>
                  <a:pt x="17140" y="5101"/>
                  <a:pt x="17135" y="5100"/>
                </a:cubicBezTo>
                <a:cubicBezTo>
                  <a:pt x="17124" y="5077"/>
                  <a:pt x="17135" y="5072"/>
                  <a:pt x="17158" y="5072"/>
                </a:cubicBezTo>
                <a:close/>
                <a:moveTo>
                  <a:pt x="1203" y="5146"/>
                </a:moveTo>
                <a:lnTo>
                  <a:pt x="1203" y="5151"/>
                </a:lnTo>
                <a:cubicBezTo>
                  <a:pt x="1203" y="5151"/>
                  <a:pt x="1203" y="5157"/>
                  <a:pt x="1198" y="5163"/>
                </a:cubicBezTo>
                <a:cubicBezTo>
                  <a:pt x="1198" y="5157"/>
                  <a:pt x="1203" y="5151"/>
                  <a:pt x="1203" y="5146"/>
                </a:cubicBezTo>
                <a:close/>
                <a:moveTo>
                  <a:pt x="1340" y="5077"/>
                </a:moveTo>
                <a:cubicBezTo>
                  <a:pt x="1340" y="5089"/>
                  <a:pt x="1334" y="5100"/>
                  <a:pt x="1334" y="5112"/>
                </a:cubicBezTo>
                <a:cubicBezTo>
                  <a:pt x="1328" y="5117"/>
                  <a:pt x="1328" y="5123"/>
                  <a:pt x="1322" y="5123"/>
                </a:cubicBezTo>
                <a:lnTo>
                  <a:pt x="1317" y="5129"/>
                </a:lnTo>
                <a:lnTo>
                  <a:pt x="1322" y="5129"/>
                </a:lnTo>
                <a:cubicBezTo>
                  <a:pt x="1311" y="5140"/>
                  <a:pt x="1305" y="5151"/>
                  <a:pt x="1300" y="5163"/>
                </a:cubicBezTo>
                <a:lnTo>
                  <a:pt x="1266" y="5163"/>
                </a:lnTo>
                <a:cubicBezTo>
                  <a:pt x="1266" y="5157"/>
                  <a:pt x="1271" y="5151"/>
                  <a:pt x="1271" y="5151"/>
                </a:cubicBezTo>
                <a:cubicBezTo>
                  <a:pt x="1277" y="5146"/>
                  <a:pt x="1294" y="5134"/>
                  <a:pt x="1300" y="5129"/>
                </a:cubicBezTo>
                <a:lnTo>
                  <a:pt x="1305" y="5106"/>
                </a:lnTo>
                <a:cubicBezTo>
                  <a:pt x="1317" y="5094"/>
                  <a:pt x="1328" y="5083"/>
                  <a:pt x="1340" y="5077"/>
                </a:cubicBezTo>
                <a:close/>
                <a:moveTo>
                  <a:pt x="1260" y="5094"/>
                </a:moveTo>
                <a:lnTo>
                  <a:pt x="1260" y="5094"/>
                </a:lnTo>
                <a:cubicBezTo>
                  <a:pt x="1243" y="5134"/>
                  <a:pt x="1226" y="5174"/>
                  <a:pt x="1209" y="5208"/>
                </a:cubicBezTo>
                <a:lnTo>
                  <a:pt x="1203" y="5208"/>
                </a:lnTo>
                <a:cubicBezTo>
                  <a:pt x="1215" y="5168"/>
                  <a:pt x="1237" y="5134"/>
                  <a:pt x="1260" y="5094"/>
                </a:cubicBezTo>
                <a:close/>
                <a:moveTo>
                  <a:pt x="16778" y="5043"/>
                </a:moveTo>
                <a:cubicBezTo>
                  <a:pt x="16789" y="5077"/>
                  <a:pt x="16806" y="5112"/>
                  <a:pt x="16835" y="5129"/>
                </a:cubicBezTo>
                <a:cubicBezTo>
                  <a:pt x="16852" y="5157"/>
                  <a:pt x="16863" y="5180"/>
                  <a:pt x="16880" y="5208"/>
                </a:cubicBezTo>
                <a:cubicBezTo>
                  <a:pt x="16880" y="5214"/>
                  <a:pt x="16874" y="5219"/>
                  <a:pt x="16874" y="5225"/>
                </a:cubicBezTo>
                <a:cubicBezTo>
                  <a:pt x="16835" y="5168"/>
                  <a:pt x="16801" y="5112"/>
                  <a:pt x="16767" y="5049"/>
                </a:cubicBezTo>
                <a:cubicBezTo>
                  <a:pt x="16767" y="5049"/>
                  <a:pt x="16778" y="5049"/>
                  <a:pt x="16778" y="5043"/>
                </a:cubicBezTo>
                <a:close/>
                <a:moveTo>
                  <a:pt x="17207" y="5187"/>
                </a:moveTo>
                <a:cubicBezTo>
                  <a:pt x="17225" y="5187"/>
                  <a:pt x="17252" y="5219"/>
                  <a:pt x="17221" y="5231"/>
                </a:cubicBezTo>
                <a:cubicBezTo>
                  <a:pt x="17215" y="5225"/>
                  <a:pt x="17203" y="5214"/>
                  <a:pt x="17192" y="5208"/>
                </a:cubicBezTo>
                <a:cubicBezTo>
                  <a:pt x="17192" y="5193"/>
                  <a:pt x="17199" y="5187"/>
                  <a:pt x="17207" y="5187"/>
                </a:cubicBezTo>
                <a:close/>
                <a:moveTo>
                  <a:pt x="16897" y="5248"/>
                </a:moveTo>
                <a:cubicBezTo>
                  <a:pt x="16908" y="5265"/>
                  <a:pt x="16914" y="5276"/>
                  <a:pt x="16925" y="5293"/>
                </a:cubicBezTo>
                <a:cubicBezTo>
                  <a:pt x="16920" y="5299"/>
                  <a:pt x="16920" y="5304"/>
                  <a:pt x="16920" y="5310"/>
                </a:cubicBezTo>
                <a:cubicBezTo>
                  <a:pt x="16908" y="5299"/>
                  <a:pt x="16903" y="5287"/>
                  <a:pt x="16897" y="5270"/>
                </a:cubicBezTo>
                <a:lnTo>
                  <a:pt x="16897" y="5248"/>
                </a:lnTo>
                <a:close/>
                <a:moveTo>
                  <a:pt x="17561" y="5338"/>
                </a:moveTo>
                <a:cubicBezTo>
                  <a:pt x="17567" y="5338"/>
                  <a:pt x="17584" y="5350"/>
                  <a:pt x="17589" y="5355"/>
                </a:cubicBezTo>
                <a:cubicBezTo>
                  <a:pt x="17588" y="5366"/>
                  <a:pt x="17581" y="5370"/>
                  <a:pt x="17574" y="5370"/>
                </a:cubicBezTo>
                <a:cubicBezTo>
                  <a:pt x="17557" y="5370"/>
                  <a:pt x="17537" y="5350"/>
                  <a:pt x="17561" y="5338"/>
                </a:cubicBezTo>
                <a:close/>
                <a:moveTo>
                  <a:pt x="16948" y="5333"/>
                </a:moveTo>
                <a:cubicBezTo>
                  <a:pt x="16948" y="5344"/>
                  <a:pt x="16954" y="5355"/>
                  <a:pt x="16960" y="5367"/>
                </a:cubicBezTo>
                <a:lnTo>
                  <a:pt x="16954" y="5378"/>
                </a:lnTo>
                <a:lnTo>
                  <a:pt x="16954" y="5373"/>
                </a:lnTo>
                <a:lnTo>
                  <a:pt x="16948" y="5373"/>
                </a:lnTo>
                <a:cubicBezTo>
                  <a:pt x="16942" y="5361"/>
                  <a:pt x="16931" y="5344"/>
                  <a:pt x="16925" y="5333"/>
                </a:cubicBezTo>
                <a:close/>
                <a:moveTo>
                  <a:pt x="17260" y="5236"/>
                </a:moveTo>
                <a:cubicBezTo>
                  <a:pt x="17294" y="5293"/>
                  <a:pt x="17323" y="5350"/>
                  <a:pt x="17345" y="5407"/>
                </a:cubicBezTo>
                <a:cubicBezTo>
                  <a:pt x="17283" y="5378"/>
                  <a:pt x="17255" y="5310"/>
                  <a:pt x="17215" y="5259"/>
                </a:cubicBezTo>
                <a:cubicBezTo>
                  <a:pt x="17226" y="5253"/>
                  <a:pt x="17243" y="5242"/>
                  <a:pt x="17260" y="5236"/>
                </a:cubicBezTo>
                <a:close/>
                <a:moveTo>
                  <a:pt x="2196" y="5129"/>
                </a:moveTo>
                <a:lnTo>
                  <a:pt x="2196" y="5129"/>
                </a:lnTo>
                <a:cubicBezTo>
                  <a:pt x="2191" y="5163"/>
                  <a:pt x="2168" y="5191"/>
                  <a:pt x="2162" y="5219"/>
                </a:cubicBezTo>
                <a:cubicBezTo>
                  <a:pt x="2145" y="5248"/>
                  <a:pt x="2128" y="5276"/>
                  <a:pt x="2105" y="5310"/>
                </a:cubicBezTo>
                <a:cubicBezTo>
                  <a:pt x="2094" y="5321"/>
                  <a:pt x="2088" y="5338"/>
                  <a:pt x="2077" y="5355"/>
                </a:cubicBezTo>
                <a:cubicBezTo>
                  <a:pt x="2066" y="5378"/>
                  <a:pt x="2054" y="5395"/>
                  <a:pt x="2043" y="5418"/>
                </a:cubicBezTo>
                <a:cubicBezTo>
                  <a:pt x="2049" y="5373"/>
                  <a:pt x="2060" y="5327"/>
                  <a:pt x="2100" y="5304"/>
                </a:cubicBezTo>
                <a:cubicBezTo>
                  <a:pt x="2100" y="5299"/>
                  <a:pt x="2100" y="5282"/>
                  <a:pt x="2100" y="5276"/>
                </a:cubicBezTo>
                <a:cubicBezTo>
                  <a:pt x="2117" y="5253"/>
                  <a:pt x="2140" y="5236"/>
                  <a:pt x="2134" y="5214"/>
                </a:cubicBezTo>
                <a:cubicBezTo>
                  <a:pt x="2157" y="5197"/>
                  <a:pt x="2174" y="5174"/>
                  <a:pt x="2168" y="5146"/>
                </a:cubicBezTo>
                <a:cubicBezTo>
                  <a:pt x="2174" y="5146"/>
                  <a:pt x="2191" y="5134"/>
                  <a:pt x="2196" y="5129"/>
                </a:cubicBezTo>
                <a:close/>
                <a:moveTo>
                  <a:pt x="17343" y="5410"/>
                </a:moveTo>
                <a:cubicBezTo>
                  <a:pt x="17352" y="5410"/>
                  <a:pt x="17360" y="5414"/>
                  <a:pt x="17362" y="5424"/>
                </a:cubicBezTo>
                <a:cubicBezTo>
                  <a:pt x="17366" y="5440"/>
                  <a:pt x="17351" y="5451"/>
                  <a:pt x="17338" y="5451"/>
                </a:cubicBezTo>
                <a:cubicBezTo>
                  <a:pt x="17330" y="5451"/>
                  <a:pt x="17323" y="5446"/>
                  <a:pt x="17323" y="5435"/>
                </a:cubicBezTo>
                <a:cubicBezTo>
                  <a:pt x="17319" y="5418"/>
                  <a:pt x="17331" y="5410"/>
                  <a:pt x="17343" y="5410"/>
                </a:cubicBezTo>
                <a:close/>
                <a:moveTo>
                  <a:pt x="16994" y="5424"/>
                </a:moveTo>
                <a:cubicBezTo>
                  <a:pt x="16999" y="5435"/>
                  <a:pt x="16999" y="5441"/>
                  <a:pt x="17005" y="5452"/>
                </a:cubicBezTo>
                <a:cubicBezTo>
                  <a:pt x="16999" y="5452"/>
                  <a:pt x="16994" y="5446"/>
                  <a:pt x="16988" y="5446"/>
                </a:cubicBezTo>
                <a:cubicBezTo>
                  <a:pt x="16988" y="5441"/>
                  <a:pt x="16988" y="5435"/>
                  <a:pt x="16994" y="5424"/>
                </a:cubicBezTo>
                <a:close/>
                <a:moveTo>
                  <a:pt x="17374" y="5480"/>
                </a:moveTo>
                <a:cubicBezTo>
                  <a:pt x="17381" y="5480"/>
                  <a:pt x="17388" y="5485"/>
                  <a:pt x="17391" y="5497"/>
                </a:cubicBezTo>
                <a:cubicBezTo>
                  <a:pt x="17383" y="5505"/>
                  <a:pt x="17376" y="5509"/>
                  <a:pt x="17370" y="5509"/>
                </a:cubicBezTo>
                <a:cubicBezTo>
                  <a:pt x="17363" y="5509"/>
                  <a:pt x="17357" y="5504"/>
                  <a:pt x="17351" y="5492"/>
                </a:cubicBezTo>
                <a:cubicBezTo>
                  <a:pt x="17359" y="5484"/>
                  <a:pt x="17367" y="5480"/>
                  <a:pt x="17374" y="5480"/>
                </a:cubicBezTo>
                <a:close/>
                <a:moveTo>
                  <a:pt x="17016" y="5469"/>
                </a:moveTo>
                <a:cubicBezTo>
                  <a:pt x="17022" y="5480"/>
                  <a:pt x="17028" y="5497"/>
                  <a:pt x="17039" y="5509"/>
                </a:cubicBezTo>
                <a:cubicBezTo>
                  <a:pt x="17033" y="5509"/>
                  <a:pt x="17022" y="5514"/>
                  <a:pt x="17022" y="5514"/>
                </a:cubicBezTo>
                <a:cubicBezTo>
                  <a:pt x="17016" y="5503"/>
                  <a:pt x="17011" y="5497"/>
                  <a:pt x="17005" y="5486"/>
                </a:cubicBezTo>
                <a:cubicBezTo>
                  <a:pt x="17011" y="5480"/>
                  <a:pt x="17011" y="5475"/>
                  <a:pt x="17016" y="5469"/>
                </a:cubicBezTo>
                <a:close/>
                <a:moveTo>
                  <a:pt x="16728" y="5450"/>
                </a:moveTo>
                <a:cubicBezTo>
                  <a:pt x="16745" y="5450"/>
                  <a:pt x="16781" y="5507"/>
                  <a:pt x="16750" y="5520"/>
                </a:cubicBezTo>
                <a:cubicBezTo>
                  <a:pt x="16738" y="5503"/>
                  <a:pt x="16733" y="5480"/>
                  <a:pt x="16721" y="5463"/>
                </a:cubicBezTo>
                <a:cubicBezTo>
                  <a:pt x="16721" y="5454"/>
                  <a:pt x="16724" y="5450"/>
                  <a:pt x="16728" y="5450"/>
                </a:cubicBezTo>
                <a:close/>
                <a:moveTo>
                  <a:pt x="17516" y="5367"/>
                </a:moveTo>
                <a:cubicBezTo>
                  <a:pt x="17538" y="5367"/>
                  <a:pt x="17550" y="5384"/>
                  <a:pt x="17567" y="5395"/>
                </a:cubicBezTo>
                <a:cubicBezTo>
                  <a:pt x="17572" y="5395"/>
                  <a:pt x="17584" y="5390"/>
                  <a:pt x="17589" y="5390"/>
                </a:cubicBezTo>
                <a:cubicBezTo>
                  <a:pt x="17595" y="5441"/>
                  <a:pt x="17635" y="5492"/>
                  <a:pt x="17640" y="5537"/>
                </a:cubicBezTo>
                <a:cubicBezTo>
                  <a:pt x="17635" y="5538"/>
                  <a:pt x="17630" y="5539"/>
                  <a:pt x="17625" y="5539"/>
                </a:cubicBezTo>
                <a:cubicBezTo>
                  <a:pt x="17610" y="5539"/>
                  <a:pt x="17599" y="5532"/>
                  <a:pt x="17595" y="5514"/>
                </a:cubicBezTo>
                <a:cubicBezTo>
                  <a:pt x="17567" y="5469"/>
                  <a:pt x="17550" y="5418"/>
                  <a:pt x="17516" y="5367"/>
                </a:cubicBezTo>
                <a:close/>
                <a:moveTo>
                  <a:pt x="1061" y="5537"/>
                </a:moveTo>
                <a:cubicBezTo>
                  <a:pt x="1061" y="5543"/>
                  <a:pt x="1056" y="5548"/>
                  <a:pt x="1056" y="5548"/>
                </a:cubicBezTo>
                <a:cubicBezTo>
                  <a:pt x="1056" y="5543"/>
                  <a:pt x="1056" y="5537"/>
                  <a:pt x="1050" y="5537"/>
                </a:cubicBezTo>
                <a:close/>
                <a:moveTo>
                  <a:pt x="16647" y="4158"/>
                </a:moveTo>
                <a:lnTo>
                  <a:pt x="16647" y="4158"/>
                </a:lnTo>
                <a:cubicBezTo>
                  <a:pt x="16727" y="4221"/>
                  <a:pt x="16761" y="4317"/>
                  <a:pt x="16823" y="4397"/>
                </a:cubicBezTo>
                <a:lnTo>
                  <a:pt x="16846" y="4385"/>
                </a:lnTo>
                <a:lnTo>
                  <a:pt x="16846" y="4385"/>
                </a:lnTo>
                <a:cubicBezTo>
                  <a:pt x="16840" y="4391"/>
                  <a:pt x="16829" y="4408"/>
                  <a:pt x="16818" y="4414"/>
                </a:cubicBezTo>
                <a:cubicBezTo>
                  <a:pt x="16835" y="4425"/>
                  <a:pt x="16857" y="4436"/>
                  <a:pt x="16869" y="4442"/>
                </a:cubicBezTo>
                <a:cubicBezTo>
                  <a:pt x="16869" y="4453"/>
                  <a:pt x="16880" y="4476"/>
                  <a:pt x="16880" y="4482"/>
                </a:cubicBezTo>
                <a:cubicBezTo>
                  <a:pt x="16891" y="4487"/>
                  <a:pt x="16908" y="4493"/>
                  <a:pt x="16914" y="4499"/>
                </a:cubicBezTo>
                <a:cubicBezTo>
                  <a:pt x="16914" y="4504"/>
                  <a:pt x="16914" y="4521"/>
                  <a:pt x="16914" y="4527"/>
                </a:cubicBezTo>
                <a:cubicBezTo>
                  <a:pt x="17079" y="4743"/>
                  <a:pt x="17181" y="4998"/>
                  <a:pt x="17334" y="5219"/>
                </a:cubicBezTo>
                <a:cubicBezTo>
                  <a:pt x="17368" y="5344"/>
                  <a:pt x="17459" y="5446"/>
                  <a:pt x="17493" y="5571"/>
                </a:cubicBezTo>
                <a:cubicBezTo>
                  <a:pt x="17408" y="5452"/>
                  <a:pt x="17345" y="5316"/>
                  <a:pt x="17272" y="5185"/>
                </a:cubicBezTo>
                <a:lnTo>
                  <a:pt x="17272" y="5191"/>
                </a:lnTo>
                <a:cubicBezTo>
                  <a:pt x="17255" y="5163"/>
                  <a:pt x="17255" y="5123"/>
                  <a:pt x="17221" y="5117"/>
                </a:cubicBezTo>
                <a:cubicBezTo>
                  <a:pt x="17221" y="5129"/>
                  <a:pt x="17215" y="5151"/>
                  <a:pt x="17215" y="5163"/>
                </a:cubicBezTo>
                <a:cubicBezTo>
                  <a:pt x="17198" y="5163"/>
                  <a:pt x="17169" y="5168"/>
                  <a:pt x="17152" y="5168"/>
                </a:cubicBezTo>
                <a:cubicBezTo>
                  <a:pt x="17158" y="5151"/>
                  <a:pt x="17158" y="5134"/>
                  <a:pt x="17164" y="5117"/>
                </a:cubicBezTo>
                <a:cubicBezTo>
                  <a:pt x="17186" y="5117"/>
                  <a:pt x="17203" y="5106"/>
                  <a:pt x="17209" y="5077"/>
                </a:cubicBezTo>
                <a:cubicBezTo>
                  <a:pt x="17192" y="5009"/>
                  <a:pt x="17130" y="4953"/>
                  <a:pt x="17096" y="4885"/>
                </a:cubicBezTo>
                <a:cubicBezTo>
                  <a:pt x="17079" y="4845"/>
                  <a:pt x="17062" y="4794"/>
                  <a:pt x="17016" y="4782"/>
                </a:cubicBezTo>
                <a:lnTo>
                  <a:pt x="17016" y="4782"/>
                </a:lnTo>
                <a:cubicBezTo>
                  <a:pt x="17016" y="4816"/>
                  <a:pt x="17033" y="4856"/>
                  <a:pt x="17067" y="4879"/>
                </a:cubicBezTo>
                <a:cubicBezTo>
                  <a:pt x="17073" y="4913"/>
                  <a:pt x="17135" y="4958"/>
                  <a:pt x="17090" y="4981"/>
                </a:cubicBezTo>
                <a:cubicBezTo>
                  <a:pt x="17073" y="4953"/>
                  <a:pt x="17056" y="4941"/>
                  <a:pt x="17028" y="4941"/>
                </a:cubicBezTo>
                <a:cubicBezTo>
                  <a:pt x="17033" y="4936"/>
                  <a:pt x="17045" y="4919"/>
                  <a:pt x="17056" y="4913"/>
                </a:cubicBezTo>
                <a:cubicBezTo>
                  <a:pt x="17045" y="4907"/>
                  <a:pt x="17016" y="4902"/>
                  <a:pt x="17005" y="4896"/>
                </a:cubicBezTo>
                <a:cubicBezTo>
                  <a:pt x="16994" y="4879"/>
                  <a:pt x="16982" y="4862"/>
                  <a:pt x="16971" y="4845"/>
                </a:cubicBezTo>
                <a:cubicBezTo>
                  <a:pt x="16988" y="4845"/>
                  <a:pt x="17011" y="4839"/>
                  <a:pt x="17022" y="4839"/>
                </a:cubicBezTo>
                <a:cubicBezTo>
                  <a:pt x="16999" y="4828"/>
                  <a:pt x="16977" y="4822"/>
                  <a:pt x="16948" y="4811"/>
                </a:cubicBezTo>
                <a:cubicBezTo>
                  <a:pt x="16954" y="4811"/>
                  <a:pt x="16971" y="4799"/>
                  <a:pt x="16977" y="4794"/>
                </a:cubicBezTo>
                <a:cubicBezTo>
                  <a:pt x="16937" y="4743"/>
                  <a:pt x="16903" y="4686"/>
                  <a:pt x="16863" y="4635"/>
                </a:cubicBezTo>
                <a:cubicBezTo>
                  <a:pt x="16818" y="4618"/>
                  <a:pt x="16823" y="4561"/>
                  <a:pt x="16812" y="4521"/>
                </a:cubicBezTo>
                <a:lnTo>
                  <a:pt x="16812" y="4521"/>
                </a:lnTo>
                <a:cubicBezTo>
                  <a:pt x="16903" y="4567"/>
                  <a:pt x="16931" y="4675"/>
                  <a:pt x="16988" y="4754"/>
                </a:cubicBezTo>
                <a:cubicBezTo>
                  <a:pt x="16988" y="4764"/>
                  <a:pt x="16994" y="4767"/>
                  <a:pt x="17001" y="4767"/>
                </a:cubicBezTo>
                <a:cubicBezTo>
                  <a:pt x="17020" y="4767"/>
                  <a:pt x="17049" y="4744"/>
                  <a:pt x="17016" y="4731"/>
                </a:cubicBezTo>
                <a:cubicBezTo>
                  <a:pt x="16925" y="4595"/>
                  <a:pt x="16840" y="4448"/>
                  <a:pt x="16744" y="4312"/>
                </a:cubicBezTo>
                <a:cubicBezTo>
                  <a:pt x="16710" y="4260"/>
                  <a:pt x="16676" y="4215"/>
                  <a:pt x="16647" y="4158"/>
                </a:cubicBezTo>
                <a:close/>
                <a:moveTo>
                  <a:pt x="17606" y="5548"/>
                </a:moveTo>
                <a:cubicBezTo>
                  <a:pt x="17618" y="5548"/>
                  <a:pt x="17646" y="5554"/>
                  <a:pt x="17657" y="5554"/>
                </a:cubicBezTo>
                <a:cubicBezTo>
                  <a:pt x="17674" y="5571"/>
                  <a:pt x="17680" y="5594"/>
                  <a:pt x="17674" y="5616"/>
                </a:cubicBezTo>
                <a:cubicBezTo>
                  <a:pt x="17660" y="5625"/>
                  <a:pt x="17645" y="5628"/>
                  <a:pt x="17629" y="5628"/>
                </a:cubicBezTo>
                <a:cubicBezTo>
                  <a:pt x="17613" y="5628"/>
                  <a:pt x="17598" y="5625"/>
                  <a:pt x="17584" y="5622"/>
                </a:cubicBezTo>
                <a:cubicBezTo>
                  <a:pt x="17595" y="5616"/>
                  <a:pt x="17629" y="5616"/>
                  <a:pt x="17640" y="5611"/>
                </a:cubicBezTo>
                <a:cubicBezTo>
                  <a:pt x="17629" y="5594"/>
                  <a:pt x="17618" y="5571"/>
                  <a:pt x="17606" y="5548"/>
                </a:cubicBezTo>
                <a:close/>
                <a:moveTo>
                  <a:pt x="17525" y="5633"/>
                </a:moveTo>
                <a:cubicBezTo>
                  <a:pt x="17529" y="5633"/>
                  <a:pt x="17533" y="5635"/>
                  <a:pt x="17538" y="5639"/>
                </a:cubicBezTo>
                <a:cubicBezTo>
                  <a:pt x="17552" y="5648"/>
                  <a:pt x="17551" y="5679"/>
                  <a:pt x="17538" y="5679"/>
                </a:cubicBezTo>
                <a:cubicBezTo>
                  <a:pt x="17535" y="5679"/>
                  <a:pt x="17531" y="5678"/>
                  <a:pt x="17527" y="5673"/>
                </a:cubicBezTo>
                <a:cubicBezTo>
                  <a:pt x="17508" y="5669"/>
                  <a:pt x="17509" y="5633"/>
                  <a:pt x="17525" y="5633"/>
                </a:cubicBezTo>
                <a:close/>
                <a:moveTo>
                  <a:pt x="17028" y="5526"/>
                </a:moveTo>
                <a:lnTo>
                  <a:pt x="17028" y="5526"/>
                </a:lnTo>
                <a:cubicBezTo>
                  <a:pt x="17084" y="5565"/>
                  <a:pt x="17096" y="5645"/>
                  <a:pt x="17135" y="5702"/>
                </a:cubicBezTo>
                <a:lnTo>
                  <a:pt x="17118" y="5707"/>
                </a:lnTo>
                <a:cubicBezTo>
                  <a:pt x="17090" y="5645"/>
                  <a:pt x="17062" y="5582"/>
                  <a:pt x="17028" y="5526"/>
                </a:cubicBezTo>
                <a:close/>
                <a:moveTo>
                  <a:pt x="1451" y="5986"/>
                </a:moveTo>
                <a:cubicBezTo>
                  <a:pt x="1455" y="5986"/>
                  <a:pt x="1460" y="5988"/>
                  <a:pt x="1464" y="5991"/>
                </a:cubicBezTo>
                <a:cubicBezTo>
                  <a:pt x="1479" y="6010"/>
                  <a:pt x="1457" y="6033"/>
                  <a:pt x="1439" y="6033"/>
                </a:cubicBezTo>
                <a:cubicBezTo>
                  <a:pt x="1436" y="6033"/>
                  <a:pt x="1433" y="6032"/>
                  <a:pt x="1430" y="6031"/>
                </a:cubicBezTo>
                <a:cubicBezTo>
                  <a:pt x="1412" y="6012"/>
                  <a:pt x="1431" y="5986"/>
                  <a:pt x="1451" y="5986"/>
                </a:cubicBezTo>
                <a:close/>
                <a:moveTo>
                  <a:pt x="17572" y="5900"/>
                </a:moveTo>
                <a:lnTo>
                  <a:pt x="17572" y="5900"/>
                </a:lnTo>
                <a:cubicBezTo>
                  <a:pt x="17589" y="5929"/>
                  <a:pt x="17606" y="5963"/>
                  <a:pt x="17623" y="5991"/>
                </a:cubicBezTo>
                <a:cubicBezTo>
                  <a:pt x="17623" y="6008"/>
                  <a:pt x="17618" y="6025"/>
                  <a:pt x="17618" y="6042"/>
                </a:cubicBezTo>
                <a:cubicBezTo>
                  <a:pt x="17601" y="5997"/>
                  <a:pt x="17584" y="5951"/>
                  <a:pt x="17572" y="5900"/>
                </a:cubicBezTo>
                <a:close/>
                <a:moveTo>
                  <a:pt x="17937" y="6265"/>
                </a:moveTo>
                <a:cubicBezTo>
                  <a:pt x="17938" y="6266"/>
                  <a:pt x="17940" y="6268"/>
                  <a:pt x="17941" y="6269"/>
                </a:cubicBezTo>
                <a:cubicBezTo>
                  <a:pt x="17940" y="6268"/>
                  <a:pt x="17938" y="6266"/>
                  <a:pt x="17937" y="6265"/>
                </a:cubicBezTo>
                <a:close/>
                <a:moveTo>
                  <a:pt x="786" y="6307"/>
                </a:moveTo>
                <a:cubicBezTo>
                  <a:pt x="789" y="6307"/>
                  <a:pt x="792" y="6307"/>
                  <a:pt x="795" y="6309"/>
                </a:cubicBezTo>
                <a:cubicBezTo>
                  <a:pt x="810" y="6319"/>
                  <a:pt x="803" y="6356"/>
                  <a:pt x="781" y="6356"/>
                </a:cubicBezTo>
                <a:cubicBezTo>
                  <a:pt x="778" y="6356"/>
                  <a:pt x="775" y="6355"/>
                  <a:pt x="772" y="6354"/>
                </a:cubicBezTo>
                <a:cubicBezTo>
                  <a:pt x="752" y="6344"/>
                  <a:pt x="763" y="6307"/>
                  <a:pt x="786" y="6307"/>
                </a:cubicBezTo>
                <a:close/>
                <a:moveTo>
                  <a:pt x="17691" y="6161"/>
                </a:moveTo>
                <a:cubicBezTo>
                  <a:pt x="17714" y="6241"/>
                  <a:pt x="17754" y="6309"/>
                  <a:pt x="17777" y="6388"/>
                </a:cubicBezTo>
                <a:cubicBezTo>
                  <a:pt x="17754" y="6388"/>
                  <a:pt x="17742" y="6365"/>
                  <a:pt x="17731" y="6348"/>
                </a:cubicBezTo>
                <a:lnTo>
                  <a:pt x="17697" y="6348"/>
                </a:lnTo>
                <a:cubicBezTo>
                  <a:pt x="17703" y="6337"/>
                  <a:pt x="17714" y="6314"/>
                  <a:pt x="17720" y="6303"/>
                </a:cubicBezTo>
                <a:cubicBezTo>
                  <a:pt x="17708" y="6303"/>
                  <a:pt x="17697" y="6309"/>
                  <a:pt x="17686" y="6309"/>
                </a:cubicBezTo>
                <a:cubicBezTo>
                  <a:pt x="17716" y="6274"/>
                  <a:pt x="17708" y="6250"/>
                  <a:pt x="17688" y="6250"/>
                </a:cubicBezTo>
                <a:cubicBezTo>
                  <a:pt x="17678" y="6250"/>
                  <a:pt x="17665" y="6256"/>
                  <a:pt x="17652" y="6269"/>
                </a:cubicBezTo>
                <a:cubicBezTo>
                  <a:pt x="17646" y="6258"/>
                  <a:pt x="17640" y="6241"/>
                  <a:pt x="17640" y="6235"/>
                </a:cubicBezTo>
                <a:cubicBezTo>
                  <a:pt x="17657" y="6235"/>
                  <a:pt x="17680" y="6229"/>
                  <a:pt x="17697" y="6229"/>
                </a:cubicBezTo>
                <a:cubicBezTo>
                  <a:pt x="17686" y="6207"/>
                  <a:pt x="17686" y="6184"/>
                  <a:pt x="17691" y="6161"/>
                </a:cubicBezTo>
                <a:close/>
                <a:moveTo>
                  <a:pt x="1669" y="6116"/>
                </a:moveTo>
                <a:cubicBezTo>
                  <a:pt x="1674" y="6116"/>
                  <a:pt x="1680" y="6121"/>
                  <a:pt x="1686" y="6121"/>
                </a:cubicBezTo>
                <a:cubicBezTo>
                  <a:pt x="1646" y="6212"/>
                  <a:pt x="1606" y="6303"/>
                  <a:pt x="1566" y="6394"/>
                </a:cubicBezTo>
                <a:cubicBezTo>
                  <a:pt x="1589" y="6331"/>
                  <a:pt x="1606" y="6263"/>
                  <a:pt x="1646" y="6207"/>
                </a:cubicBezTo>
                <a:lnTo>
                  <a:pt x="1606" y="6207"/>
                </a:lnTo>
                <a:cubicBezTo>
                  <a:pt x="1618" y="6201"/>
                  <a:pt x="1635" y="6195"/>
                  <a:pt x="1652" y="6190"/>
                </a:cubicBezTo>
                <a:cubicBezTo>
                  <a:pt x="1657" y="6161"/>
                  <a:pt x="1663" y="6138"/>
                  <a:pt x="1669" y="6116"/>
                </a:cubicBezTo>
                <a:close/>
                <a:moveTo>
                  <a:pt x="1010" y="5588"/>
                </a:moveTo>
                <a:lnTo>
                  <a:pt x="1010" y="5588"/>
                </a:lnTo>
                <a:cubicBezTo>
                  <a:pt x="999" y="5628"/>
                  <a:pt x="988" y="5668"/>
                  <a:pt x="971" y="5713"/>
                </a:cubicBezTo>
                <a:lnTo>
                  <a:pt x="976" y="5713"/>
                </a:lnTo>
                <a:cubicBezTo>
                  <a:pt x="948" y="5781"/>
                  <a:pt x="925" y="5849"/>
                  <a:pt x="886" y="5912"/>
                </a:cubicBezTo>
                <a:lnTo>
                  <a:pt x="914" y="5934"/>
                </a:lnTo>
                <a:cubicBezTo>
                  <a:pt x="920" y="5917"/>
                  <a:pt x="937" y="5889"/>
                  <a:pt x="948" y="5872"/>
                </a:cubicBezTo>
                <a:lnTo>
                  <a:pt x="982" y="5860"/>
                </a:lnTo>
                <a:lnTo>
                  <a:pt x="982" y="5889"/>
                </a:lnTo>
                <a:lnTo>
                  <a:pt x="937" y="5894"/>
                </a:lnTo>
                <a:cubicBezTo>
                  <a:pt x="937" y="5929"/>
                  <a:pt x="931" y="5963"/>
                  <a:pt x="931" y="5997"/>
                </a:cubicBezTo>
                <a:cubicBezTo>
                  <a:pt x="886" y="6025"/>
                  <a:pt x="874" y="6070"/>
                  <a:pt x="869" y="6121"/>
                </a:cubicBezTo>
                <a:cubicBezTo>
                  <a:pt x="874" y="6173"/>
                  <a:pt x="812" y="6218"/>
                  <a:pt x="835" y="6275"/>
                </a:cubicBezTo>
                <a:cubicBezTo>
                  <a:pt x="812" y="6263"/>
                  <a:pt x="789" y="6258"/>
                  <a:pt x="766" y="6252"/>
                </a:cubicBezTo>
                <a:cubicBezTo>
                  <a:pt x="744" y="6297"/>
                  <a:pt x="721" y="6348"/>
                  <a:pt x="715" y="6405"/>
                </a:cubicBezTo>
                <a:cubicBezTo>
                  <a:pt x="698" y="6428"/>
                  <a:pt x="681" y="6445"/>
                  <a:pt x="670" y="6468"/>
                </a:cubicBezTo>
                <a:cubicBezTo>
                  <a:pt x="710" y="6348"/>
                  <a:pt x="732" y="6224"/>
                  <a:pt x="801" y="6116"/>
                </a:cubicBezTo>
                <a:lnTo>
                  <a:pt x="801" y="6116"/>
                </a:lnTo>
                <a:cubicBezTo>
                  <a:pt x="789" y="6155"/>
                  <a:pt x="778" y="6195"/>
                  <a:pt x="766" y="6241"/>
                </a:cubicBezTo>
                <a:cubicBezTo>
                  <a:pt x="778" y="6241"/>
                  <a:pt x="801" y="6246"/>
                  <a:pt x="812" y="6246"/>
                </a:cubicBezTo>
                <a:cubicBezTo>
                  <a:pt x="818" y="6155"/>
                  <a:pt x="874" y="6076"/>
                  <a:pt x="886" y="5985"/>
                </a:cubicBezTo>
                <a:lnTo>
                  <a:pt x="886" y="5985"/>
                </a:lnTo>
                <a:cubicBezTo>
                  <a:pt x="835" y="6014"/>
                  <a:pt x="823" y="6076"/>
                  <a:pt x="789" y="6121"/>
                </a:cubicBezTo>
                <a:cubicBezTo>
                  <a:pt x="829" y="5974"/>
                  <a:pt x="891" y="5826"/>
                  <a:pt x="959" y="5685"/>
                </a:cubicBezTo>
                <a:cubicBezTo>
                  <a:pt x="965" y="5685"/>
                  <a:pt x="965" y="5685"/>
                  <a:pt x="965" y="5679"/>
                </a:cubicBezTo>
                <a:cubicBezTo>
                  <a:pt x="971" y="5679"/>
                  <a:pt x="971" y="5673"/>
                  <a:pt x="971" y="5668"/>
                </a:cubicBezTo>
                <a:cubicBezTo>
                  <a:pt x="982" y="5639"/>
                  <a:pt x="999" y="5616"/>
                  <a:pt x="1010" y="5588"/>
                </a:cubicBezTo>
                <a:close/>
                <a:moveTo>
                  <a:pt x="17731" y="6405"/>
                </a:moveTo>
                <a:cubicBezTo>
                  <a:pt x="17771" y="6405"/>
                  <a:pt x="17794" y="6422"/>
                  <a:pt x="17794" y="6462"/>
                </a:cubicBezTo>
                <a:cubicBezTo>
                  <a:pt x="17782" y="6468"/>
                  <a:pt x="17760" y="6473"/>
                  <a:pt x="17748" y="6479"/>
                </a:cubicBezTo>
                <a:cubicBezTo>
                  <a:pt x="17754" y="6473"/>
                  <a:pt x="17771" y="6456"/>
                  <a:pt x="17777" y="6445"/>
                </a:cubicBezTo>
                <a:cubicBezTo>
                  <a:pt x="17765" y="6434"/>
                  <a:pt x="17742" y="6416"/>
                  <a:pt x="17731" y="6405"/>
                </a:cubicBezTo>
                <a:close/>
                <a:moveTo>
                  <a:pt x="17447" y="6473"/>
                </a:moveTo>
                <a:cubicBezTo>
                  <a:pt x="17470" y="6473"/>
                  <a:pt x="17487" y="6536"/>
                  <a:pt x="17459" y="6541"/>
                </a:cubicBezTo>
                <a:cubicBezTo>
                  <a:pt x="17442" y="6530"/>
                  <a:pt x="17436" y="6496"/>
                  <a:pt x="17447" y="6473"/>
                </a:cubicBezTo>
                <a:close/>
                <a:moveTo>
                  <a:pt x="1504" y="6547"/>
                </a:moveTo>
                <a:cubicBezTo>
                  <a:pt x="1504" y="6553"/>
                  <a:pt x="1504" y="6553"/>
                  <a:pt x="1504" y="6553"/>
                </a:cubicBezTo>
                <a:lnTo>
                  <a:pt x="1498" y="6553"/>
                </a:lnTo>
                <a:lnTo>
                  <a:pt x="1498" y="6547"/>
                </a:lnTo>
                <a:close/>
                <a:moveTo>
                  <a:pt x="17828" y="6530"/>
                </a:moveTo>
                <a:cubicBezTo>
                  <a:pt x="17833" y="6570"/>
                  <a:pt x="17839" y="6609"/>
                  <a:pt x="17850" y="6643"/>
                </a:cubicBezTo>
                <a:cubicBezTo>
                  <a:pt x="17833" y="6638"/>
                  <a:pt x="17816" y="6632"/>
                  <a:pt x="17799" y="6626"/>
                </a:cubicBezTo>
                <a:cubicBezTo>
                  <a:pt x="17811" y="6615"/>
                  <a:pt x="17816" y="6604"/>
                  <a:pt x="17828" y="6592"/>
                </a:cubicBezTo>
                <a:cubicBezTo>
                  <a:pt x="17822" y="6575"/>
                  <a:pt x="17811" y="6553"/>
                  <a:pt x="17799" y="6536"/>
                </a:cubicBezTo>
                <a:lnTo>
                  <a:pt x="17828" y="6530"/>
                </a:lnTo>
                <a:close/>
                <a:moveTo>
                  <a:pt x="749" y="6428"/>
                </a:moveTo>
                <a:lnTo>
                  <a:pt x="749" y="6428"/>
                </a:lnTo>
                <a:cubicBezTo>
                  <a:pt x="732" y="6530"/>
                  <a:pt x="681" y="6626"/>
                  <a:pt x="687" y="6734"/>
                </a:cubicBezTo>
                <a:cubicBezTo>
                  <a:pt x="681" y="6729"/>
                  <a:pt x="664" y="6717"/>
                  <a:pt x="659" y="6712"/>
                </a:cubicBezTo>
                <a:cubicBezTo>
                  <a:pt x="687" y="6615"/>
                  <a:pt x="693" y="6507"/>
                  <a:pt x="749" y="6428"/>
                </a:cubicBezTo>
                <a:close/>
                <a:moveTo>
                  <a:pt x="654" y="6762"/>
                </a:moveTo>
                <a:cubicBezTo>
                  <a:pt x="656" y="6762"/>
                  <a:pt x="657" y="6762"/>
                  <a:pt x="659" y="6763"/>
                </a:cubicBezTo>
                <a:cubicBezTo>
                  <a:pt x="676" y="6780"/>
                  <a:pt x="659" y="6814"/>
                  <a:pt x="636" y="6814"/>
                </a:cubicBezTo>
                <a:cubicBezTo>
                  <a:pt x="620" y="6798"/>
                  <a:pt x="634" y="6762"/>
                  <a:pt x="654" y="6762"/>
                </a:cubicBezTo>
                <a:close/>
                <a:moveTo>
                  <a:pt x="17550" y="6780"/>
                </a:moveTo>
                <a:lnTo>
                  <a:pt x="17550" y="6780"/>
                </a:lnTo>
                <a:cubicBezTo>
                  <a:pt x="17572" y="6797"/>
                  <a:pt x="17567" y="6808"/>
                  <a:pt x="17544" y="6814"/>
                </a:cubicBezTo>
                <a:cubicBezTo>
                  <a:pt x="17527" y="6797"/>
                  <a:pt x="17527" y="6785"/>
                  <a:pt x="17550" y="6780"/>
                </a:cubicBezTo>
                <a:close/>
                <a:moveTo>
                  <a:pt x="642" y="6842"/>
                </a:moveTo>
                <a:cubicBezTo>
                  <a:pt x="636" y="6882"/>
                  <a:pt x="625" y="6916"/>
                  <a:pt x="602" y="6944"/>
                </a:cubicBezTo>
                <a:cubicBezTo>
                  <a:pt x="602" y="6910"/>
                  <a:pt x="608" y="6876"/>
                  <a:pt x="613" y="6842"/>
                </a:cubicBezTo>
                <a:close/>
                <a:moveTo>
                  <a:pt x="17550" y="5690"/>
                </a:moveTo>
                <a:lnTo>
                  <a:pt x="17550" y="5690"/>
                </a:lnTo>
                <a:cubicBezTo>
                  <a:pt x="17623" y="5787"/>
                  <a:pt x="17640" y="5929"/>
                  <a:pt x="17725" y="6008"/>
                </a:cubicBezTo>
                <a:cubicBezTo>
                  <a:pt x="17720" y="6014"/>
                  <a:pt x="17708" y="6019"/>
                  <a:pt x="17703" y="6019"/>
                </a:cubicBezTo>
                <a:cubicBezTo>
                  <a:pt x="17816" y="6269"/>
                  <a:pt x="17896" y="6530"/>
                  <a:pt x="17975" y="6791"/>
                </a:cubicBezTo>
                <a:cubicBezTo>
                  <a:pt x="17981" y="6791"/>
                  <a:pt x="17986" y="6785"/>
                  <a:pt x="17992" y="6785"/>
                </a:cubicBezTo>
                <a:cubicBezTo>
                  <a:pt x="17975" y="6859"/>
                  <a:pt x="18021" y="6921"/>
                  <a:pt x="18038" y="6990"/>
                </a:cubicBezTo>
                <a:cubicBezTo>
                  <a:pt x="17998" y="6967"/>
                  <a:pt x="18003" y="6921"/>
                  <a:pt x="17986" y="6882"/>
                </a:cubicBezTo>
                <a:cubicBezTo>
                  <a:pt x="17884" y="6558"/>
                  <a:pt x="17765" y="6235"/>
                  <a:pt x="17640" y="5912"/>
                </a:cubicBezTo>
                <a:cubicBezTo>
                  <a:pt x="17612" y="5838"/>
                  <a:pt x="17567" y="5770"/>
                  <a:pt x="17550" y="5690"/>
                </a:cubicBezTo>
                <a:close/>
                <a:moveTo>
                  <a:pt x="594" y="6970"/>
                </a:moveTo>
                <a:cubicBezTo>
                  <a:pt x="596" y="6970"/>
                  <a:pt x="599" y="6971"/>
                  <a:pt x="602" y="6973"/>
                </a:cubicBezTo>
                <a:cubicBezTo>
                  <a:pt x="622" y="6982"/>
                  <a:pt x="607" y="7014"/>
                  <a:pt x="591" y="7014"/>
                </a:cubicBezTo>
                <a:cubicBezTo>
                  <a:pt x="589" y="7014"/>
                  <a:pt x="587" y="7014"/>
                  <a:pt x="585" y="7012"/>
                </a:cubicBezTo>
                <a:cubicBezTo>
                  <a:pt x="565" y="7002"/>
                  <a:pt x="576" y="6970"/>
                  <a:pt x="594" y="6970"/>
                </a:cubicBezTo>
                <a:close/>
                <a:moveTo>
                  <a:pt x="670" y="6473"/>
                </a:moveTo>
                <a:lnTo>
                  <a:pt x="670" y="6473"/>
                </a:lnTo>
                <a:cubicBezTo>
                  <a:pt x="659" y="6643"/>
                  <a:pt x="579" y="6791"/>
                  <a:pt x="551" y="6955"/>
                </a:cubicBezTo>
                <a:cubicBezTo>
                  <a:pt x="545" y="6995"/>
                  <a:pt x="528" y="7029"/>
                  <a:pt x="505" y="7063"/>
                </a:cubicBezTo>
                <a:cubicBezTo>
                  <a:pt x="545" y="6865"/>
                  <a:pt x="596" y="6666"/>
                  <a:pt x="670" y="6473"/>
                </a:cubicBezTo>
                <a:close/>
                <a:moveTo>
                  <a:pt x="557" y="7092"/>
                </a:moveTo>
                <a:cubicBezTo>
                  <a:pt x="579" y="7097"/>
                  <a:pt x="585" y="7114"/>
                  <a:pt x="562" y="7131"/>
                </a:cubicBezTo>
                <a:cubicBezTo>
                  <a:pt x="540" y="7120"/>
                  <a:pt x="540" y="7109"/>
                  <a:pt x="557" y="7092"/>
                </a:cubicBezTo>
                <a:close/>
                <a:moveTo>
                  <a:pt x="1118" y="7211"/>
                </a:moveTo>
                <a:lnTo>
                  <a:pt x="1118" y="7211"/>
                </a:lnTo>
                <a:cubicBezTo>
                  <a:pt x="1107" y="7245"/>
                  <a:pt x="1096" y="7279"/>
                  <a:pt x="1079" y="7307"/>
                </a:cubicBezTo>
                <a:cubicBezTo>
                  <a:pt x="1079" y="7275"/>
                  <a:pt x="1089" y="7248"/>
                  <a:pt x="1095" y="7216"/>
                </a:cubicBezTo>
                <a:lnTo>
                  <a:pt x="1095" y="7216"/>
                </a:lnTo>
                <a:cubicBezTo>
                  <a:pt x="1104" y="7216"/>
                  <a:pt x="1113" y="7216"/>
                  <a:pt x="1118" y="7211"/>
                </a:cubicBezTo>
                <a:close/>
                <a:moveTo>
                  <a:pt x="18026" y="6995"/>
                </a:moveTo>
                <a:lnTo>
                  <a:pt x="18026" y="6995"/>
                </a:lnTo>
                <a:cubicBezTo>
                  <a:pt x="18083" y="7103"/>
                  <a:pt x="18094" y="7234"/>
                  <a:pt x="18117" y="7353"/>
                </a:cubicBezTo>
                <a:cubicBezTo>
                  <a:pt x="18083" y="7319"/>
                  <a:pt x="18083" y="7268"/>
                  <a:pt x="18066" y="7222"/>
                </a:cubicBezTo>
                <a:lnTo>
                  <a:pt x="18072" y="7222"/>
                </a:lnTo>
                <a:cubicBezTo>
                  <a:pt x="18049" y="7148"/>
                  <a:pt x="18021" y="7075"/>
                  <a:pt x="18026" y="6995"/>
                </a:cubicBezTo>
                <a:close/>
                <a:moveTo>
                  <a:pt x="18116" y="7357"/>
                </a:moveTo>
                <a:cubicBezTo>
                  <a:pt x="18119" y="7357"/>
                  <a:pt x="18124" y="7357"/>
                  <a:pt x="18128" y="7358"/>
                </a:cubicBezTo>
                <a:cubicBezTo>
                  <a:pt x="18138" y="7382"/>
                  <a:pt x="18135" y="7394"/>
                  <a:pt x="18118" y="7394"/>
                </a:cubicBezTo>
                <a:cubicBezTo>
                  <a:pt x="18114" y="7394"/>
                  <a:pt x="18110" y="7393"/>
                  <a:pt x="18106" y="7392"/>
                </a:cubicBezTo>
                <a:cubicBezTo>
                  <a:pt x="18096" y="7369"/>
                  <a:pt x="18099" y="7357"/>
                  <a:pt x="18116" y="7357"/>
                </a:cubicBezTo>
                <a:close/>
                <a:moveTo>
                  <a:pt x="18021" y="7194"/>
                </a:moveTo>
                <a:cubicBezTo>
                  <a:pt x="18043" y="7290"/>
                  <a:pt x="18049" y="7398"/>
                  <a:pt x="18089" y="7495"/>
                </a:cubicBezTo>
                <a:cubicBezTo>
                  <a:pt x="18100" y="7517"/>
                  <a:pt x="18094" y="7540"/>
                  <a:pt x="18083" y="7557"/>
                </a:cubicBezTo>
                <a:lnTo>
                  <a:pt x="18083" y="7563"/>
                </a:lnTo>
                <a:cubicBezTo>
                  <a:pt x="18068" y="7538"/>
                  <a:pt x="18079" y="7466"/>
                  <a:pt x="18045" y="7466"/>
                </a:cubicBezTo>
                <a:cubicBezTo>
                  <a:pt x="18040" y="7466"/>
                  <a:pt x="18034" y="7468"/>
                  <a:pt x="18026" y="7472"/>
                </a:cubicBezTo>
                <a:cubicBezTo>
                  <a:pt x="18038" y="7466"/>
                  <a:pt x="18049" y="7455"/>
                  <a:pt x="18055" y="7449"/>
                </a:cubicBezTo>
                <a:cubicBezTo>
                  <a:pt x="18026" y="7370"/>
                  <a:pt x="18009" y="7279"/>
                  <a:pt x="18021" y="7194"/>
                </a:cubicBezTo>
                <a:close/>
                <a:moveTo>
                  <a:pt x="454" y="7597"/>
                </a:moveTo>
                <a:cubicBezTo>
                  <a:pt x="483" y="7597"/>
                  <a:pt x="471" y="7636"/>
                  <a:pt x="449" y="7642"/>
                </a:cubicBezTo>
                <a:cubicBezTo>
                  <a:pt x="420" y="7642"/>
                  <a:pt x="437" y="7597"/>
                  <a:pt x="454" y="7597"/>
                </a:cubicBezTo>
                <a:close/>
                <a:moveTo>
                  <a:pt x="460" y="7256"/>
                </a:moveTo>
                <a:cubicBezTo>
                  <a:pt x="466" y="7404"/>
                  <a:pt x="420" y="7557"/>
                  <a:pt x="375" y="7693"/>
                </a:cubicBezTo>
                <a:cubicBezTo>
                  <a:pt x="392" y="7546"/>
                  <a:pt x="420" y="7398"/>
                  <a:pt x="460" y="7256"/>
                </a:cubicBezTo>
                <a:close/>
                <a:moveTo>
                  <a:pt x="1016" y="7631"/>
                </a:moveTo>
                <a:cubicBezTo>
                  <a:pt x="1016" y="7682"/>
                  <a:pt x="1033" y="7744"/>
                  <a:pt x="993" y="7778"/>
                </a:cubicBezTo>
                <a:cubicBezTo>
                  <a:pt x="999" y="7727"/>
                  <a:pt x="1005" y="7682"/>
                  <a:pt x="1016" y="7631"/>
                </a:cubicBezTo>
                <a:close/>
                <a:moveTo>
                  <a:pt x="18304" y="7812"/>
                </a:moveTo>
                <a:cubicBezTo>
                  <a:pt x="18304" y="7858"/>
                  <a:pt x="18344" y="7914"/>
                  <a:pt x="18310" y="7954"/>
                </a:cubicBezTo>
                <a:cubicBezTo>
                  <a:pt x="18299" y="7909"/>
                  <a:pt x="18287" y="7863"/>
                  <a:pt x="18276" y="7818"/>
                </a:cubicBezTo>
                <a:cubicBezTo>
                  <a:pt x="18282" y="7818"/>
                  <a:pt x="18299" y="7812"/>
                  <a:pt x="18304" y="7812"/>
                </a:cubicBezTo>
                <a:close/>
                <a:moveTo>
                  <a:pt x="364" y="7699"/>
                </a:moveTo>
                <a:lnTo>
                  <a:pt x="364" y="7699"/>
                </a:lnTo>
                <a:cubicBezTo>
                  <a:pt x="381" y="7812"/>
                  <a:pt x="347" y="7926"/>
                  <a:pt x="330" y="8039"/>
                </a:cubicBezTo>
                <a:cubicBezTo>
                  <a:pt x="324" y="7926"/>
                  <a:pt x="352" y="7812"/>
                  <a:pt x="364" y="7699"/>
                </a:cubicBezTo>
                <a:close/>
                <a:moveTo>
                  <a:pt x="958" y="8117"/>
                </a:moveTo>
                <a:cubicBezTo>
                  <a:pt x="960" y="8117"/>
                  <a:pt x="963" y="8117"/>
                  <a:pt x="965" y="8119"/>
                </a:cubicBezTo>
                <a:cubicBezTo>
                  <a:pt x="986" y="8129"/>
                  <a:pt x="973" y="8170"/>
                  <a:pt x="952" y="8170"/>
                </a:cubicBezTo>
                <a:cubicBezTo>
                  <a:pt x="951" y="8170"/>
                  <a:pt x="949" y="8170"/>
                  <a:pt x="948" y="8170"/>
                </a:cubicBezTo>
                <a:cubicBezTo>
                  <a:pt x="928" y="8155"/>
                  <a:pt x="939" y="8117"/>
                  <a:pt x="958" y="8117"/>
                </a:cubicBezTo>
                <a:close/>
                <a:moveTo>
                  <a:pt x="18134" y="7398"/>
                </a:moveTo>
                <a:lnTo>
                  <a:pt x="18134" y="7398"/>
                </a:lnTo>
                <a:cubicBezTo>
                  <a:pt x="18179" y="7512"/>
                  <a:pt x="18179" y="7631"/>
                  <a:pt x="18208" y="7750"/>
                </a:cubicBezTo>
                <a:lnTo>
                  <a:pt x="18213" y="7750"/>
                </a:lnTo>
                <a:cubicBezTo>
                  <a:pt x="18213" y="7744"/>
                  <a:pt x="18225" y="7738"/>
                  <a:pt x="18230" y="7738"/>
                </a:cubicBezTo>
                <a:cubicBezTo>
                  <a:pt x="18225" y="7750"/>
                  <a:pt x="18219" y="7761"/>
                  <a:pt x="18213" y="7773"/>
                </a:cubicBezTo>
                <a:cubicBezTo>
                  <a:pt x="18242" y="7937"/>
                  <a:pt x="18287" y="8102"/>
                  <a:pt x="18287" y="8277"/>
                </a:cubicBezTo>
                <a:lnTo>
                  <a:pt x="18316" y="8266"/>
                </a:lnTo>
                <a:lnTo>
                  <a:pt x="18316" y="8266"/>
                </a:lnTo>
                <a:cubicBezTo>
                  <a:pt x="18276" y="8323"/>
                  <a:pt x="18316" y="8397"/>
                  <a:pt x="18304" y="8459"/>
                </a:cubicBezTo>
                <a:cubicBezTo>
                  <a:pt x="18276" y="8425"/>
                  <a:pt x="18299" y="8374"/>
                  <a:pt x="18276" y="8334"/>
                </a:cubicBezTo>
                <a:cubicBezTo>
                  <a:pt x="18264" y="8022"/>
                  <a:pt x="18145" y="7704"/>
                  <a:pt x="18134" y="7398"/>
                </a:cubicBezTo>
                <a:close/>
                <a:moveTo>
                  <a:pt x="18219" y="8368"/>
                </a:moveTo>
                <a:cubicBezTo>
                  <a:pt x="18230" y="8419"/>
                  <a:pt x="18242" y="8470"/>
                  <a:pt x="18259" y="8516"/>
                </a:cubicBezTo>
                <a:cubicBezTo>
                  <a:pt x="18242" y="8561"/>
                  <a:pt x="18253" y="8612"/>
                  <a:pt x="18264" y="8658"/>
                </a:cubicBezTo>
                <a:cubicBezTo>
                  <a:pt x="18259" y="8652"/>
                  <a:pt x="18242" y="8646"/>
                  <a:pt x="18236" y="8641"/>
                </a:cubicBezTo>
                <a:cubicBezTo>
                  <a:pt x="18236" y="8624"/>
                  <a:pt x="18242" y="8607"/>
                  <a:pt x="18242" y="8590"/>
                </a:cubicBezTo>
                <a:cubicBezTo>
                  <a:pt x="18230" y="8584"/>
                  <a:pt x="18213" y="8578"/>
                  <a:pt x="18202" y="8573"/>
                </a:cubicBezTo>
                <a:lnTo>
                  <a:pt x="18230" y="8567"/>
                </a:lnTo>
                <a:cubicBezTo>
                  <a:pt x="18219" y="8499"/>
                  <a:pt x="18236" y="8431"/>
                  <a:pt x="18208" y="8368"/>
                </a:cubicBezTo>
                <a:close/>
                <a:moveTo>
                  <a:pt x="18299" y="8465"/>
                </a:moveTo>
                <a:cubicBezTo>
                  <a:pt x="18327" y="8538"/>
                  <a:pt x="18338" y="8629"/>
                  <a:pt x="18327" y="8709"/>
                </a:cubicBezTo>
                <a:lnTo>
                  <a:pt x="18321" y="8709"/>
                </a:lnTo>
                <a:cubicBezTo>
                  <a:pt x="18310" y="8663"/>
                  <a:pt x="18304" y="8618"/>
                  <a:pt x="18316" y="8567"/>
                </a:cubicBezTo>
                <a:cubicBezTo>
                  <a:pt x="18301" y="8552"/>
                  <a:pt x="18290" y="8529"/>
                  <a:pt x="18270" y="8519"/>
                </a:cubicBezTo>
                <a:lnTo>
                  <a:pt x="18270" y="8519"/>
                </a:lnTo>
                <a:cubicBezTo>
                  <a:pt x="18280" y="8521"/>
                  <a:pt x="18290" y="8521"/>
                  <a:pt x="18299" y="8521"/>
                </a:cubicBezTo>
                <a:cubicBezTo>
                  <a:pt x="18299" y="8510"/>
                  <a:pt x="18299" y="8476"/>
                  <a:pt x="18299" y="8465"/>
                </a:cubicBezTo>
                <a:close/>
                <a:moveTo>
                  <a:pt x="18338" y="9004"/>
                </a:moveTo>
                <a:lnTo>
                  <a:pt x="18338" y="9004"/>
                </a:lnTo>
                <a:cubicBezTo>
                  <a:pt x="18367" y="9009"/>
                  <a:pt x="18372" y="9060"/>
                  <a:pt x="18350" y="9072"/>
                </a:cubicBezTo>
                <a:cubicBezTo>
                  <a:pt x="18321" y="9072"/>
                  <a:pt x="18321" y="9021"/>
                  <a:pt x="18338" y="9004"/>
                </a:cubicBezTo>
                <a:close/>
                <a:moveTo>
                  <a:pt x="335" y="8045"/>
                </a:moveTo>
                <a:lnTo>
                  <a:pt x="335" y="8045"/>
                </a:lnTo>
                <a:cubicBezTo>
                  <a:pt x="296" y="8266"/>
                  <a:pt x="301" y="8499"/>
                  <a:pt x="267" y="8726"/>
                </a:cubicBezTo>
                <a:lnTo>
                  <a:pt x="313" y="8754"/>
                </a:lnTo>
                <a:cubicBezTo>
                  <a:pt x="318" y="8731"/>
                  <a:pt x="324" y="8709"/>
                  <a:pt x="330" y="8680"/>
                </a:cubicBezTo>
                <a:lnTo>
                  <a:pt x="341" y="8680"/>
                </a:lnTo>
                <a:cubicBezTo>
                  <a:pt x="341" y="8726"/>
                  <a:pt x="341" y="8771"/>
                  <a:pt x="341" y="8816"/>
                </a:cubicBezTo>
                <a:lnTo>
                  <a:pt x="318" y="8816"/>
                </a:lnTo>
                <a:cubicBezTo>
                  <a:pt x="318" y="8799"/>
                  <a:pt x="318" y="8777"/>
                  <a:pt x="318" y="8754"/>
                </a:cubicBezTo>
                <a:cubicBezTo>
                  <a:pt x="307" y="8754"/>
                  <a:pt x="284" y="8760"/>
                  <a:pt x="273" y="8765"/>
                </a:cubicBezTo>
                <a:cubicBezTo>
                  <a:pt x="256" y="8885"/>
                  <a:pt x="256" y="9004"/>
                  <a:pt x="256" y="9123"/>
                </a:cubicBezTo>
                <a:lnTo>
                  <a:pt x="233" y="9123"/>
                </a:lnTo>
                <a:cubicBezTo>
                  <a:pt x="244" y="8794"/>
                  <a:pt x="273" y="8470"/>
                  <a:pt x="307" y="8147"/>
                </a:cubicBezTo>
                <a:cubicBezTo>
                  <a:pt x="313" y="8107"/>
                  <a:pt x="307" y="8068"/>
                  <a:pt x="335" y="8045"/>
                </a:cubicBezTo>
                <a:close/>
                <a:moveTo>
                  <a:pt x="18293" y="9174"/>
                </a:moveTo>
                <a:cubicBezTo>
                  <a:pt x="18293" y="9225"/>
                  <a:pt x="18327" y="9287"/>
                  <a:pt x="18276" y="9327"/>
                </a:cubicBezTo>
                <a:cubicBezTo>
                  <a:pt x="18276" y="9276"/>
                  <a:pt x="18270" y="9219"/>
                  <a:pt x="18293" y="9174"/>
                </a:cubicBezTo>
                <a:close/>
                <a:moveTo>
                  <a:pt x="18355" y="9242"/>
                </a:moveTo>
                <a:cubicBezTo>
                  <a:pt x="18361" y="9356"/>
                  <a:pt x="18401" y="9497"/>
                  <a:pt x="18344" y="9599"/>
                </a:cubicBezTo>
                <a:cubicBezTo>
                  <a:pt x="18355" y="9480"/>
                  <a:pt x="18350" y="9361"/>
                  <a:pt x="18338" y="9248"/>
                </a:cubicBezTo>
                <a:lnTo>
                  <a:pt x="18355" y="9242"/>
                </a:lnTo>
                <a:close/>
                <a:moveTo>
                  <a:pt x="250" y="9151"/>
                </a:moveTo>
                <a:cubicBezTo>
                  <a:pt x="256" y="9202"/>
                  <a:pt x="256" y="9248"/>
                  <a:pt x="250" y="9299"/>
                </a:cubicBezTo>
                <a:cubicBezTo>
                  <a:pt x="250" y="9299"/>
                  <a:pt x="250" y="9298"/>
                  <a:pt x="250" y="9298"/>
                </a:cubicBezTo>
                <a:lnTo>
                  <a:pt x="250" y="9298"/>
                </a:lnTo>
                <a:cubicBezTo>
                  <a:pt x="239" y="9415"/>
                  <a:pt x="245" y="9527"/>
                  <a:pt x="256" y="9645"/>
                </a:cubicBezTo>
                <a:lnTo>
                  <a:pt x="233" y="9645"/>
                </a:lnTo>
                <a:cubicBezTo>
                  <a:pt x="233" y="9533"/>
                  <a:pt x="194" y="9398"/>
                  <a:pt x="248" y="9297"/>
                </a:cubicBezTo>
                <a:lnTo>
                  <a:pt x="248" y="9297"/>
                </a:lnTo>
                <a:cubicBezTo>
                  <a:pt x="249" y="9297"/>
                  <a:pt x="249" y="9298"/>
                  <a:pt x="250" y="9298"/>
                </a:cubicBezTo>
                <a:lnTo>
                  <a:pt x="250" y="9298"/>
                </a:lnTo>
                <a:cubicBezTo>
                  <a:pt x="250" y="9297"/>
                  <a:pt x="250" y="9295"/>
                  <a:pt x="250" y="9293"/>
                </a:cubicBezTo>
                <a:lnTo>
                  <a:pt x="250" y="9293"/>
                </a:lnTo>
                <a:cubicBezTo>
                  <a:pt x="250" y="9294"/>
                  <a:pt x="249" y="9295"/>
                  <a:pt x="248" y="9297"/>
                </a:cubicBezTo>
                <a:lnTo>
                  <a:pt x="248" y="9297"/>
                </a:lnTo>
                <a:cubicBezTo>
                  <a:pt x="217" y="9257"/>
                  <a:pt x="228" y="9190"/>
                  <a:pt x="250" y="9151"/>
                </a:cubicBezTo>
                <a:close/>
                <a:moveTo>
                  <a:pt x="324" y="9565"/>
                </a:moveTo>
                <a:cubicBezTo>
                  <a:pt x="324" y="9617"/>
                  <a:pt x="335" y="9673"/>
                  <a:pt x="307" y="9719"/>
                </a:cubicBezTo>
                <a:cubicBezTo>
                  <a:pt x="307" y="9668"/>
                  <a:pt x="273" y="9605"/>
                  <a:pt x="324" y="9565"/>
                </a:cubicBezTo>
                <a:close/>
                <a:moveTo>
                  <a:pt x="18350" y="9594"/>
                </a:moveTo>
                <a:lnTo>
                  <a:pt x="18350" y="9594"/>
                </a:lnTo>
                <a:cubicBezTo>
                  <a:pt x="18378" y="9634"/>
                  <a:pt x="18372" y="9696"/>
                  <a:pt x="18344" y="9741"/>
                </a:cubicBezTo>
                <a:cubicBezTo>
                  <a:pt x="18338" y="9690"/>
                  <a:pt x="18344" y="9639"/>
                  <a:pt x="18350" y="9594"/>
                </a:cubicBezTo>
                <a:close/>
                <a:moveTo>
                  <a:pt x="244" y="9815"/>
                </a:moveTo>
                <a:lnTo>
                  <a:pt x="244" y="9815"/>
                </a:lnTo>
                <a:cubicBezTo>
                  <a:pt x="273" y="9821"/>
                  <a:pt x="273" y="9866"/>
                  <a:pt x="256" y="9883"/>
                </a:cubicBezTo>
                <a:cubicBezTo>
                  <a:pt x="227" y="9883"/>
                  <a:pt x="222" y="9832"/>
                  <a:pt x="244" y="9815"/>
                </a:cubicBezTo>
                <a:close/>
                <a:moveTo>
                  <a:pt x="154" y="8346"/>
                </a:moveTo>
                <a:lnTo>
                  <a:pt x="176" y="8385"/>
                </a:lnTo>
                <a:cubicBezTo>
                  <a:pt x="154" y="8431"/>
                  <a:pt x="165" y="8482"/>
                  <a:pt x="171" y="8527"/>
                </a:cubicBezTo>
                <a:cubicBezTo>
                  <a:pt x="182" y="8521"/>
                  <a:pt x="205" y="8510"/>
                  <a:pt x="216" y="8504"/>
                </a:cubicBezTo>
                <a:lnTo>
                  <a:pt x="216" y="8504"/>
                </a:lnTo>
                <a:cubicBezTo>
                  <a:pt x="210" y="8521"/>
                  <a:pt x="205" y="8538"/>
                  <a:pt x="199" y="8556"/>
                </a:cubicBezTo>
                <a:cubicBezTo>
                  <a:pt x="216" y="8607"/>
                  <a:pt x="148" y="8641"/>
                  <a:pt x="165" y="8692"/>
                </a:cubicBezTo>
                <a:lnTo>
                  <a:pt x="171" y="8692"/>
                </a:lnTo>
                <a:cubicBezTo>
                  <a:pt x="176" y="8697"/>
                  <a:pt x="188" y="8709"/>
                  <a:pt x="193" y="8714"/>
                </a:cubicBezTo>
                <a:cubicBezTo>
                  <a:pt x="193" y="8856"/>
                  <a:pt x="159" y="9004"/>
                  <a:pt x="182" y="9146"/>
                </a:cubicBezTo>
                <a:lnTo>
                  <a:pt x="137" y="9146"/>
                </a:lnTo>
                <a:cubicBezTo>
                  <a:pt x="137" y="9163"/>
                  <a:pt x="125" y="9197"/>
                  <a:pt x="125" y="9214"/>
                </a:cubicBezTo>
                <a:cubicBezTo>
                  <a:pt x="137" y="9225"/>
                  <a:pt x="148" y="9231"/>
                  <a:pt x="165" y="9242"/>
                </a:cubicBezTo>
                <a:lnTo>
                  <a:pt x="171" y="9202"/>
                </a:lnTo>
                <a:cubicBezTo>
                  <a:pt x="171" y="9219"/>
                  <a:pt x="176" y="9248"/>
                  <a:pt x="182" y="9265"/>
                </a:cubicBezTo>
                <a:cubicBezTo>
                  <a:pt x="171" y="9259"/>
                  <a:pt x="159" y="9248"/>
                  <a:pt x="154" y="9242"/>
                </a:cubicBezTo>
                <a:cubicBezTo>
                  <a:pt x="142" y="9248"/>
                  <a:pt x="125" y="9253"/>
                  <a:pt x="120" y="9259"/>
                </a:cubicBezTo>
                <a:cubicBezTo>
                  <a:pt x="125" y="9293"/>
                  <a:pt x="125" y="9321"/>
                  <a:pt x="125" y="9350"/>
                </a:cubicBezTo>
                <a:lnTo>
                  <a:pt x="148" y="9356"/>
                </a:lnTo>
                <a:cubicBezTo>
                  <a:pt x="154" y="9327"/>
                  <a:pt x="159" y="9299"/>
                  <a:pt x="176" y="9276"/>
                </a:cubicBezTo>
                <a:lnTo>
                  <a:pt x="176" y="9276"/>
                </a:lnTo>
                <a:cubicBezTo>
                  <a:pt x="165" y="9304"/>
                  <a:pt x="165" y="9338"/>
                  <a:pt x="176" y="9367"/>
                </a:cubicBezTo>
                <a:lnTo>
                  <a:pt x="120" y="9367"/>
                </a:lnTo>
                <a:cubicBezTo>
                  <a:pt x="125" y="9395"/>
                  <a:pt x="125" y="9424"/>
                  <a:pt x="125" y="9452"/>
                </a:cubicBezTo>
                <a:cubicBezTo>
                  <a:pt x="137" y="9435"/>
                  <a:pt x="154" y="9390"/>
                  <a:pt x="159" y="9373"/>
                </a:cubicBezTo>
                <a:lnTo>
                  <a:pt x="159" y="9373"/>
                </a:lnTo>
                <a:cubicBezTo>
                  <a:pt x="171" y="9395"/>
                  <a:pt x="171" y="9418"/>
                  <a:pt x="154" y="9446"/>
                </a:cubicBezTo>
                <a:cubicBezTo>
                  <a:pt x="171" y="9503"/>
                  <a:pt x="159" y="9560"/>
                  <a:pt x="165" y="9617"/>
                </a:cubicBezTo>
                <a:lnTo>
                  <a:pt x="137" y="9628"/>
                </a:lnTo>
                <a:cubicBezTo>
                  <a:pt x="148" y="9634"/>
                  <a:pt x="171" y="9651"/>
                  <a:pt x="182" y="9662"/>
                </a:cubicBezTo>
                <a:cubicBezTo>
                  <a:pt x="165" y="9668"/>
                  <a:pt x="148" y="9673"/>
                  <a:pt x="125" y="9679"/>
                </a:cubicBezTo>
                <a:cubicBezTo>
                  <a:pt x="148" y="9696"/>
                  <a:pt x="159" y="9713"/>
                  <a:pt x="176" y="9736"/>
                </a:cubicBezTo>
                <a:cubicBezTo>
                  <a:pt x="176" y="9753"/>
                  <a:pt x="171" y="9770"/>
                  <a:pt x="171" y="9787"/>
                </a:cubicBezTo>
                <a:cubicBezTo>
                  <a:pt x="159" y="9764"/>
                  <a:pt x="142" y="9741"/>
                  <a:pt x="120" y="9724"/>
                </a:cubicBezTo>
                <a:lnTo>
                  <a:pt x="120" y="9724"/>
                </a:lnTo>
                <a:cubicBezTo>
                  <a:pt x="125" y="9741"/>
                  <a:pt x="131" y="9775"/>
                  <a:pt x="137" y="9787"/>
                </a:cubicBezTo>
                <a:cubicBezTo>
                  <a:pt x="125" y="9792"/>
                  <a:pt x="103" y="9792"/>
                  <a:pt x="91" y="9792"/>
                </a:cubicBezTo>
                <a:cubicBezTo>
                  <a:pt x="103" y="9798"/>
                  <a:pt x="131" y="9815"/>
                  <a:pt x="142" y="9821"/>
                </a:cubicBezTo>
                <a:cubicBezTo>
                  <a:pt x="133" y="9840"/>
                  <a:pt x="139" y="9890"/>
                  <a:pt x="115" y="9890"/>
                </a:cubicBezTo>
                <a:cubicBezTo>
                  <a:pt x="111" y="9890"/>
                  <a:pt x="105" y="9888"/>
                  <a:pt x="97" y="9883"/>
                </a:cubicBezTo>
                <a:cubicBezTo>
                  <a:pt x="63" y="9815"/>
                  <a:pt x="120" y="9707"/>
                  <a:pt x="46" y="9651"/>
                </a:cubicBezTo>
                <a:lnTo>
                  <a:pt x="80" y="9651"/>
                </a:lnTo>
                <a:cubicBezTo>
                  <a:pt x="86" y="9452"/>
                  <a:pt x="69" y="9248"/>
                  <a:pt x="80" y="9049"/>
                </a:cubicBezTo>
                <a:cubicBezTo>
                  <a:pt x="69" y="9043"/>
                  <a:pt x="57" y="9038"/>
                  <a:pt x="40" y="9032"/>
                </a:cubicBezTo>
                <a:cubicBezTo>
                  <a:pt x="52" y="9026"/>
                  <a:pt x="63" y="9021"/>
                  <a:pt x="69" y="9021"/>
                </a:cubicBezTo>
                <a:cubicBezTo>
                  <a:pt x="63" y="8924"/>
                  <a:pt x="114" y="8816"/>
                  <a:pt x="80" y="8726"/>
                </a:cubicBezTo>
                <a:cubicBezTo>
                  <a:pt x="131" y="8658"/>
                  <a:pt x="91" y="8561"/>
                  <a:pt x="120" y="8487"/>
                </a:cubicBezTo>
                <a:cubicBezTo>
                  <a:pt x="131" y="8436"/>
                  <a:pt x="103" y="8380"/>
                  <a:pt x="154" y="8346"/>
                </a:cubicBezTo>
                <a:close/>
                <a:moveTo>
                  <a:pt x="273" y="10184"/>
                </a:moveTo>
                <a:lnTo>
                  <a:pt x="273" y="10184"/>
                </a:lnTo>
                <a:cubicBezTo>
                  <a:pt x="284" y="10229"/>
                  <a:pt x="290" y="10275"/>
                  <a:pt x="284" y="10320"/>
                </a:cubicBezTo>
                <a:cubicBezTo>
                  <a:pt x="301" y="10337"/>
                  <a:pt x="313" y="10365"/>
                  <a:pt x="341" y="10371"/>
                </a:cubicBezTo>
                <a:cubicBezTo>
                  <a:pt x="358" y="10326"/>
                  <a:pt x="341" y="10280"/>
                  <a:pt x="330" y="10235"/>
                </a:cubicBezTo>
                <a:lnTo>
                  <a:pt x="330" y="10235"/>
                </a:lnTo>
                <a:cubicBezTo>
                  <a:pt x="341" y="10241"/>
                  <a:pt x="352" y="10246"/>
                  <a:pt x="358" y="10246"/>
                </a:cubicBezTo>
                <a:cubicBezTo>
                  <a:pt x="358" y="10263"/>
                  <a:pt x="358" y="10280"/>
                  <a:pt x="352" y="10303"/>
                </a:cubicBezTo>
                <a:cubicBezTo>
                  <a:pt x="369" y="10303"/>
                  <a:pt x="381" y="10309"/>
                  <a:pt x="392" y="10314"/>
                </a:cubicBezTo>
                <a:lnTo>
                  <a:pt x="369" y="10320"/>
                </a:lnTo>
                <a:cubicBezTo>
                  <a:pt x="375" y="10388"/>
                  <a:pt x="364" y="10456"/>
                  <a:pt x="386" y="10524"/>
                </a:cubicBezTo>
                <a:lnTo>
                  <a:pt x="375" y="10524"/>
                </a:lnTo>
                <a:cubicBezTo>
                  <a:pt x="364" y="10473"/>
                  <a:pt x="352" y="10422"/>
                  <a:pt x="341" y="10371"/>
                </a:cubicBezTo>
                <a:cubicBezTo>
                  <a:pt x="330" y="10371"/>
                  <a:pt x="307" y="10365"/>
                  <a:pt x="296" y="10365"/>
                </a:cubicBezTo>
                <a:cubicBezTo>
                  <a:pt x="296" y="10382"/>
                  <a:pt x="296" y="10411"/>
                  <a:pt x="296" y="10428"/>
                </a:cubicBezTo>
                <a:cubicBezTo>
                  <a:pt x="273" y="10348"/>
                  <a:pt x="256" y="10258"/>
                  <a:pt x="273" y="10184"/>
                </a:cubicBezTo>
                <a:close/>
                <a:moveTo>
                  <a:pt x="18480" y="8997"/>
                </a:moveTo>
                <a:cubicBezTo>
                  <a:pt x="18484" y="8997"/>
                  <a:pt x="18490" y="8999"/>
                  <a:pt x="18497" y="9004"/>
                </a:cubicBezTo>
                <a:cubicBezTo>
                  <a:pt x="18531" y="9077"/>
                  <a:pt x="18474" y="9185"/>
                  <a:pt x="18548" y="9236"/>
                </a:cubicBezTo>
                <a:lnTo>
                  <a:pt x="18514" y="9236"/>
                </a:lnTo>
                <a:cubicBezTo>
                  <a:pt x="18508" y="9441"/>
                  <a:pt x="18525" y="9639"/>
                  <a:pt x="18514" y="9843"/>
                </a:cubicBezTo>
                <a:cubicBezTo>
                  <a:pt x="18531" y="9849"/>
                  <a:pt x="18543" y="9855"/>
                  <a:pt x="18554" y="9860"/>
                </a:cubicBezTo>
                <a:cubicBezTo>
                  <a:pt x="18548" y="9866"/>
                  <a:pt x="18531" y="9872"/>
                  <a:pt x="18525" y="9872"/>
                </a:cubicBezTo>
                <a:lnTo>
                  <a:pt x="18520" y="9872"/>
                </a:lnTo>
                <a:cubicBezTo>
                  <a:pt x="18531" y="9968"/>
                  <a:pt x="18474" y="10076"/>
                  <a:pt x="18514" y="10167"/>
                </a:cubicBezTo>
                <a:cubicBezTo>
                  <a:pt x="18457" y="10229"/>
                  <a:pt x="18503" y="10331"/>
                  <a:pt x="18474" y="10405"/>
                </a:cubicBezTo>
                <a:cubicBezTo>
                  <a:pt x="18463" y="10456"/>
                  <a:pt x="18491" y="10513"/>
                  <a:pt x="18435" y="10547"/>
                </a:cubicBezTo>
                <a:lnTo>
                  <a:pt x="18412" y="10507"/>
                </a:lnTo>
                <a:cubicBezTo>
                  <a:pt x="18440" y="10462"/>
                  <a:pt x="18429" y="10411"/>
                  <a:pt x="18423" y="10365"/>
                </a:cubicBezTo>
                <a:lnTo>
                  <a:pt x="18423" y="10365"/>
                </a:lnTo>
                <a:cubicBezTo>
                  <a:pt x="18412" y="10371"/>
                  <a:pt x="18389" y="10382"/>
                  <a:pt x="18378" y="10382"/>
                </a:cubicBezTo>
                <a:cubicBezTo>
                  <a:pt x="18384" y="10371"/>
                  <a:pt x="18389" y="10354"/>
                  <a:pt x="18395" y="10337"/>
                </a:cubicBezTo>
                <a:cubicBezTo>
                  <a:pt x="18378" y="10280"/>
                  <a:pt x="18446" y="10252"/>
                  <a:pt x="18429" y="10201"/>
                </a:cubicBezTo>
                <a:cubicBezTo>
                  <a:pt x="18423" y="10195"/>
                  <a:pt x="18406" y="10184"/>
                  <a:pt x="18401" y="10178"/>
                </a:cubicBezTo>
                <a:cubicBezTo>
                  <a:pt x="18406" y="10036"/>
                  <a:pt x="18440" y="9889"/>
                  <a:pt x="18418" y="9747"/>
                </a:cubicBezTo>
                <a:lnTo>
                  <a:pt x="18457" y="9747"/>
                </a:lnTo>
                <a:cubicBezTo>
                  <a:pt x="18463" y="9730"/>
                  <a:pt x="18469" y="9696"/>
                  <a:pt x="18474" y="9679"/>
                </a:cubicBezTo>
                <a:cubicBezTo>
                  <a:pt x="18457" y="9668"/>
                  <a:pt x="18446" y="9662"/>
                  <a:pt x="18435" y="9651"/>
                </a:cubicBezTo>
                <a:lnTo>
                  <a:pt x="18429" y="9690"/>
                </a:lnTo>
                <a:cubicBezTo>
                  <a:pt x="18423" y="9673"/>
                  <a:pt x="18418" y="9639"/>
                  <a:pt x="18418" y="9628"/>
                </a:cubicBezTo>
                <a:lnTo>
                  <a:pt x="18418" y="9628"/>
                </a:lnTo>
                <a:cubicBezTo>
                  <a:pt x="18423" y="9634"/>
                  <a:pt x="18440" y="9645"/>
                  <a:pt x="18446" y="9651"/>
                </a:cubicBezTo>
                <a:cubicBezTo>
                  <a:pt x="18452" y="9645"/>
                  <a:pt x="18469" y="9634"/>
                  <a:pt x="18480" y="9634"/>
                </a:cubicBezTo>
                <a:cubicBezTo>
                  <a:pt x="18474" y="9599"/>
                  <a:pt x="18469" y="9571"/>
                  <a:pt x="18469" y="9537"/>
                </a:cubicBezTo>
                <a:lnTo>
                  <a:pt x="18446" y="9537"/>
                </a:lnTo>
                <a:cubicBezTo>
                  <a:pt x="18440" y="9565"/>
                  <a:pt x="18435" y="9594"/>
                  <a:pt x="18418" y="9617"/>
                </a:cubicBezTo>
                <a:cubicBezTo>
                  <a:pt x="18435" y="9588"/>
                  <a:pt x="18429" y="9554"/>
                  <a:pt x="18418" y="9526"/>
                </a:cubicBezTo>
                <a:lnTo>
                  <a:pt x="18474" y="9526"/>
                </a:lnTo>
                <a:cubicBezTo>
                  <a:pt x="18474" y="9497"/>
                  <a:pt x="18474" y="9469"/>
                  <a:pt x="18469" y="9435"/>
                </a:cubicBezTo>
                <a:cubicBezTo>
                  <a:pt x="18463" y="9458"/>
                  <a:pt x="18446" y="9503"/>
                  <a:pt x="18435" y="9520"/>
                </a:cubicBezTo>
                <a:cubicBezTo>
                  <a:pt x="18429" y="9497"/>
                  <a:pt x="18429" y="9475"/>
                  <a:pt x="18440" y="9446"/>
                </a:cubicBezTo>
                <a:cubicBezTo>
                  <a:pt x="18423" y="9390"/>
                  <a:pt x="18435" y="9333"/>
                  <a:pt x="18429" y="9276"/>
                </a:cubicBezTo>
                <a:lnTo>
                  <a:pt x="18457" y="9265"/>
                </a:lnTo>
                <a:cubicBezTo>
                  <a:pt x="18446" y="9259"/>
                  <a:pt x="18423" y="9242"/>
                  <a:pt x="18418" y="9231"/>
                </a:cubicBezTo>
                <a:cubicBezTo>
                  <a:pt x="18435" y="9225"/>
                  <a:pt x="18452" y="9219"/>
                  <a:pt x="18469" y="9214"/>
                </a:cubicBezTo>
                <a:cubicBezTo>
                  <a:pt x="18452" y="9197"/>
                  <a:pt x="18435" y="9180"/>
                  <a:pt x="18418" y="9157"/>
                </a:cubicBezTo>
                <a:cubicBezTo>
                  <a:pt x="18418" y="9140"/>
                  <a:pt x="18423" y="9123"/>
                  <a:pt x="18429" y="9106"/>
                </a:cubicBezTo>
                <a:cubicBezTo>
                  <a:pt x="18440" y="9129"/>
                  <a:pt x="18452" y="9151"/>
                  <a:pt x="18474" y="9168"/>
                </a:cubicBezTo>
                <a:cubicBezTo>
                  <a:pt x="18469" y="9151"/>
                  <a:pt x="18463" y="9117"/>
                  <a:pt x="18463" y="9100"/>
                </a:cubicBezTo>
                <a:lnTo>
                  <a:pt x="18503" y="9100"/>
                </a:lnTo>
                <a:cubicBezTo>
                  <a:pt x="18491" y="9095"/>
                  <a:pt x="18469" y="9077"/>
                  <a:pt x="18457" y="9072"/>
                </a:cubicBezTo>
                <a:cubicBezTo>
                  <a:pt x="18462" y="9053"/>
                  <a:pt x="18455" y="8997"/>
                  <a:pt x="18480" y="8997"/>
                </a:cubicBezTo>
                <a:close/>
                <a:moveTo>
                  <a:pt x="976" y="10536"/>
                </a:moveTo>
                <a:lnTo>
                  <a:pt x="976" y="10536"/>
                </a:lnTo>
                <a:cubicBezTo>
                  <a:pt x="993" y="10553"/>
                  <a:pt x="993" y="10564"/>
                  <a:pt x="971" y="10570"/>
                </a:cubicBezTo>
                <a:cubicBezTo>
                  <a:pt x="948" y="10553"/>
                  <a:pt x="954" y="10541"/>
                  <a:pt x="976" y="10536"/>
                </a:cubicBezTo>
                <a:close/>
                <a:moveTo>
                  <a:pt x="18367" y="9770"/>
                </a:moveTo>
                <a:cubicBezTo>
                  <a:pt x="18355" y="10099"/>
                  <a:pt x="18327" y="10422"/>
                  <a:pt x="18287" y="10746"/>
                </a:cubicBezTo>
                <a:cubicBezTo>
                  <a:pt x="18287" y="10780"/>
                  <a:pt x="18293" y="10819"/>
                  <a:pt x="18259" y="10848"/>
                </a:cubicBezTo>
                <a:cubicBezTo>
                  <a:pt x="18304" y="10621"/>
                  <a:pt x="18293" y="10394"/>
                  <a:pt x="18327" y="10167"/>
                </a:cubicBezTo>
                <a:cubicBezTo>
                  <a:pt x="18316" y="10156"/>
                  <a:pt x="18299" y="10144"/>
                  <a:pt x="18287" y="10138"/>
                </a:cubicBezTo>
                <a:cubicBezTo>
                  <a:pt x="18276" y="10161"/>
                  <a:pt x="18270" y="10184"/>
                  <a:pt x="18264" y="10207"/>
                </a:cubicBezTo>
                <a:lnTo>
                  <a:pt x="18259" y="10207"/>
                </a:lnTo>
                <a:cubicBezTo>
                  <a:pt x="18259" y="10167"/>
                  <a:pt x="18259" y="10121"/>
                  <a:pt x="18259" y="10076"/>
                </a:cubicBezTo>
                <a:cubicBezTo>
                  <a:pt x="18264" y="10076"/>
                  <a:pt x="18276" y="10070"/>
                  <a:pt x="18276" y="10070"/>
                </a:cubicBezTo>
                <a:cubicBezTo>
                  <a:pt x="18276" y="10093"/>
                  <a:pt x="18276" y="10116"/>
                  <a:pt x="18282" y="10138"/>
                </a:cubicBezTo>
                <a:cubicBezTo>
                  <a:pt x="18293" y="10133"/>
                  <a:pt x="18310" y="10127"/>
                  <a:pt x="18321" y="10127"/>
                </a:cubicBezTo>
                <a:cubicBezTo>
                  <a:pt x="18338" y="10008"/>
                  <a:pt x="18338" y="9889"/>
                  <a:pt x="18344" y="9770"/>
                </a:cubicBezTo>
                <a:close/>
                <a:moveTo>
                  <a:pt x="290" y="10933"/>
                </a:moveTo>
                <a:lnTo>
                  <a:pt x="290" y="10933"/>
                </a:lnTo>
                <a:cubicBezTo>
                  <a:pt x="301" y="10978"/>
                  <a:pt x="313" y="11024"/>
                  <a:pt x="324" y="11069"/>
                </a:cubicBezTo>
                <a:lnTo>
                  <a:pt x="296" y="11080"/>
                </a:lnTo>
                <a:cubicBezTo>
                  <a:pt x="290" y="11029"/>
                  <a:pt x="256" y="10978"/>
                  <a:pt x="290" y="10933"/>
                </a:cubicBezTo>
                <a:close/>
                <a:moveTo>
                  <a:pt x="18264" y="10853"/>
                </a:moveTo>
                <a:lnTo>
                  <a:pt x="18264" y="10853"/>
                </a:lnTo>
                <a:cubicBezTo>
                  <a:pt x="18270" y="10961"/>
                  <a:pt x="18242" y="11075"/>
                  <a:pt x="18230" y="11188"/>
                </a:cubicBezTo>
                <a:cubicBezTo>
                  <a:pt x="18213" y="11075"/>
                  <a:pt x="18247" y="10961"/>
                  <a:pt x="18264" y="10853"/>
                </a:cubicBezTo>
                <a:close/>
                <a:moveTo>
                  <a:pt x="17595" y="11183"/>
                </a:moveTo>
                <a:lnTo>
                  <a:pt x="17595" y="11183"/>
                </a:lnTo>
                <a:cubicBezTo>
                  <a:pt x="17589" y="11205"/>
                  <a:pt x="17584" y="11234"/>
                  <a:pt x="17578" y="11256"/>
                </a:cubicBezTo>
                <a:lnTo>
                  <a:pt x="17578" y="11239"/>
                </a:lnTo>
                <a:cubicBezTo>
                  <a:pt x="17584" y="11222"/>
                  <a:pt x="17589" y="11205"/>
                  <a:pt x="17595" y="11183"/>
                </a:cubicBezTo>
                <a:close/>
                <a:moveTo>
                  <a:pt x="18145" y="11245"/>
                </a:moveTo>
                <a:lnTo>
                  <a:pt x="18145" y="11245"/>
                </a:lnTo>
                <a:cubicBezTo>
                  <a:pt x="18174" y="11251"/>
                  <a:pt x="18157" y="11290"/>
                  <a:pt x="18140" y="11296"/>
                </a:cubicBezTo>
                <a:cubicBezTo>
                  <a:pt x="18111" y="11296"/>
                  <a:pt x="18128" y="11251"/>
                  <a:pt x="18145" y="11245"/>
                </a:cubicBezTo>
                <a:close/>
                <a:moveTo>
                  <a:pt x="290" y="10428"/>
                </a:moveTo>
                <a:cubicBezTo>
                  <a:pt x="318" y="10468"/>
                  <a:pt x="296" y="10519"/>
                  <a:pt x="324" y="10553"/>
                </a:cubicBezTo>
                <a:cubicBezTo>
                  <a:pt x="335" y="10870"/>
                  <a:pt x="454" y="11182"/>
                  <a:pt x="466" y="11495"/>
                </a:cubicBezTo>
                <a:cubicBezTo>
                  <a:pt x="420" y="11381"/>
                  <a:pt x="415" y="11256"/>
                  <a:pt x="386" y="11143"/>
                </a:cubicBezTo>
                <a:cubicBezTo>
                  <a:pt x="382" y="11143"/>
                  <a:pt x="375" y="11146"/>
                  <a:pt x="372" y="11149"/>
                </a:cubicBezTo>
                <a:lnTo>
                  <a:pt x="372" y="11149"/>
                </a:lnTo>
                <a:cubicBezTo>
                  <a:pt x="376" y="11140"/>
                  <a:pt x="381" y="11130"/>
                  <a:pt x="381" y="11120"/>
                </a:cubicBezTo>
                <a:cubicBezTo>
                  <a:pt x="358" y="10950"/>
                  <a:pt x="313" y="10785"/>
                  <a:pt x="307" y="10615"/>
                </a:cubicBezTo>
                <a:lnTo>
                  <a:pt x="284" y="10621"/>
                </a:lnTo>
                <a:cubicBezTo>
                  <a:pt x="318" y="10570"/>
                  <a:pt x="284" y="10496"/>
                  <a:pt x="290" y="10428"/>
                </a:cubicBezTo>
                <a:close/>
                <a:moveTo>
                  <a:pt x="476" y="11493"/>
                </a:moveTo>
                <a:cubicBezTo>
                  <a:pt x="479" y="11493"/>
                  <a:pt x="484" y="11494"/>
                  <a:pt x="488" y="11495"/>
                </a:cubicBezTo>
                <a:cubicBezTo>
                  <a:pt x="498" y="11514"/>
                  <a:pt x="495" y="11530"/>
                  <a:pt x="476" y="11530"/>
                </a:cubicBezTo>
                <a:cubicBezTo>
                  <a:pt x="473" y="11530"/>
                  <a:pt x="469" y="11529"/>
                  <a:pt x="466" y="11529"/>
                </a:cubicBezTo>
                <a:cubicBezTo>
                  <a:pt x="452" y="11505"/>
                  <a:pt x="457" y="11493"/>
                  <a:pt x="476" y="11493"/>
                </a:cubicBezTo>
                <a:close/>
                <a:moveTo>
                  <a:pt x="18225" y="11199"/>
                </a:moveTo>
                <a:lnTo>
                  <a:pt x="18225" y="11199"/>
                </a:lnTo>
                <a:cubicBezTo>
                  <a:pt x="18202" y="11347"/>
                  <a:pt x="18174" y="11495"/>
                  <a:pt x="18140" y="11636"/>
                </a:cubicBezTo>
                <a:cubicBezTo>
                  <a:pt x="18128" y="11489"/>
                  <a:pt x="18174" y="11336"/>
                  <a:pt x="18225" y="11199"/>
                </a:cubicBezTo>
                <a:close/>
                <a:moveTo>
                  <a:pt x="375" y="11546"/>
                </a:moveTo>
                <a:cubicBezTo>
                  <a:pt x="369" y="11574"/>
                  <a:pt x="364" y="11602"/>
                  <a:pt x="352" y="11631"/>
                </a:cubicBezTo>
                <a:cubicBezTo>
                  <a:pt x="364" y="11636"/>
                  <a:pt x="386" y="11653"/>
                  <a:pt x="403" y="11659"/>
                </a:cubicBezTo>
                <a:cubicBezTo>
                  <a:pt x="403" y="11619"/>
                  <a:pt x="403" y="11574"/>
                  <a:pt x="375" y="11546"/>
                </a:cubicBezTo>
                <a:close/>
                <a:moveTo>
                  <a:pt x="17516" y="11585"/>
                </a:moveTo>
                <a:cubicBezTo>
                  <a:pt x="17516" y="11619"/>
                  <a:pt x="17510" y="11648"/>
                  <a:pt x="17504" y="11682"/>
                </a:cubicBezTo>
                <a:lnTo>
                  <a:pt x="17482" y="11682"/>
                </a:lnTo>
                <a:cubicBezTo>
                  <a:pt x="17487" y="11648"/>
                  <a:pt x="17499" y="11614"/>
                  <a:pt x="17516" y="11585"/>
                </a:cubicBezTo>
                <a:close/>
                <a:moveTo>
                  <a:pt x="514" y="11336"/>
                </a:moveTo>
                <a:cubicBezTo>
                  <a:pt x="525" y="11365"/>
                  <a:pt x="517" y="11426"/>
                  <a:pt x="549" y="11426"/>
                </a:cubicBezTo>
                <a:cubicBezTo>
                  <a:pt x="554" y="11426"/>
                  <a:pt x="560" y="11425"/>
                  <a:pt x="568" y="11421"/>
                </a:cubicBezTo>
                <a:lnTo>
                  <a:pt x="568" y="11421"/>
                </a:lnTo>
                <a:cubicBezTo>
                  <a:pt x="557" y="11426"/>
                  <a:pt x="551" y="11438"/>
                  <a:pt x="540" y="11443"/>
                </a:cubicBezTo>
                <a:cubicBezTo>
                  <a:pt x="574" y="11523"/>
                  <a:pt x="591" y="11614"/>
                  <a:pt x="579" y="11699"/>
                </a:cubicBezTo>
                <a:cubicBezTo>
                  <a:pt x="557" y="11597"/>
                  <a:pt x="545" y="11495"/>
                  <a:pt x="511" y="11398"/>
                </a:cubicBezTo>
                <a:cubicBezTo>
                  <a:pt x="501" y="11377"/>
                  <a:pt x="505" y="11357"/>
                  <a:pt x="514" y="11336"/>
                </a:cubicBezTo>
                <a:close/>
                <a:moveTo>
                  <a:pt x="18038" y="11761"/>
                </a:moveTo>
                <a:lnTo>
                  <a:pt x="18038" y="11761"/>
                </a:lnTo>
                <a:cubicBezTo>
                  <a:pt x="18060" y="11773"/>
                  <a:pt x="18060" y="11784"/>
                  <a:pt x="18043" y="11801"/>
                </a:cubicBezTo>
                <a:cubicBezTo>
                  <a:pt x="18021" y="11795"/>
                  <a:pt x="18015" y="11778"/>
                  <a:pt x="18038" y="11761"/>
                </a:cubicBezTo>
                <a:close/>
                <a:moveTo>
                  <a:pt x="1215" y="11744"/>
                </a:moveTo>
                <a:cubicBezTo>
                  <a:pt x="1226" y="11784"/>
                  <a:pt x="1243" y="11824"/>
                  <a:pt x="1254" y="11863"/>
                </a:cubicBezTo>
                <a:cubicBezTo>
                  <a:pt x="1249" y="11863"/>
                  <a:pt x="1237" y="11869"/>
                  <a:pt x="1237" y="11869"/>
                </a:cubicBezTo>
                <a:cubicBezTo>
                  <a:pt x="1226" y="11829"/>
                  <a:pt x="1220" y="11790"/>
                  <a:pt x="1215" y="11744"/>
                </a:cubicBezTo>
                <a:close/>
                <a:moveTo>
                  <a:pt x="477" y="11534"/>
                </a:moveTo>
                <a:lnTo>
                  <a:pt x="477" y="11534"/>
                </a:lnTo>
                <a:cubicBezTo>
                  <a:pt x="511" y="11568"/>
                  <a:pt x="511" y="11619"/>
                  <a:pt x="522" y="11665"/>
                </a:cubicBezTo>
                <a:cubicBezTo>
                  <a:pt x="540" y="11739"/>
                  <a:pt x="574" y="11812"/>
                  <a:pt x="568" y="11892"/>
                </a:cubicBezTo>
                <a:cubicBezTo>
                  <a:pt x="511" y="11784"/>
                  <a:pt x="500" y="11653"/>
                  <a:pt x="477" y="11534"/>
                </a:cubicBezTo>
                <a:close/>
                <a:moveTo>
                  <a:pt x="18007" y="11878"/>
                </a:moveTo>
                <a:cubicBezTo>
                  <a:pt x="18009" y="11878"/>
                  <a:pt x="18012" y="11879"/>
                  <a:pt x="18015" y="11880"/>
                </a:cubicBezTo>
                <a:cubicBezTo>
                  <a:pt x="18035" y="11890"/>
                  <a:pt x="18024" y="11922"/>
                  <a:pt x="18006" y="11922"/>
                </a:cubicBezTo>
                <a:cubicBezTo>
                  <a:pt x="18003" y="11922"/>
                  <a:pt x="18001" y="11921"/>
                  <a:pt x="17998" y="11920"/>
                </a:cubicBezTo>
                <a:cubicBezTo>
                  <a:pt x="17978" y="11910"/>
                  <a:pt x="17989" y="11878"/>
                  <a:pt x="18007" y="11878"/>
                </a:cubicBezTo>
                <a:close/>
                <a:moveTo>
                  <a:pt x="17998" y="11948"/>
                </a:moveTo>
                <a:cubicBezTo>
                  <a:pt x="17998" y="11982"/>
                  <a:pt x="17992" y="12017"/>
                  <a:pt x="17986" y="12051"/>
                </a:cubicBezTo>
                <a:lnTo>
                  <a:pt x="17958" y="12051"/>
                </a:lnTo>
                <a:cubicBezTo>
                  <a:pt x="17964" y="12011"/>
                  <a:pt x="17975" y="11977"/>
                  <a:pt x="17998" y="11948"/>
                </a:cubicBezTo>
                <a:close/>
                <a:moveTo>
                  <a:pt x="1050" y="12079"/>
                </a:moveTo>
                <a:cubicBezTo>
                  <a:pt x="1073" y="12096"/>
                  <a:pt x="1067" y="12107"/>
                  <a:pt x="1044" y="12113"/>
                </a:cubicBezTo>
                <a:cubicBezTo>
                  <a:pt x="1027" y="12096"/>
                  <a:pt x="1027" y="12085"/>
                  <a:pt x="1050" y="12079"/>
                </a:cubicBezTo>
                <a:close/>
                <a:moveTo>
                  <a:pt x="17964" y="12079"/>
                </a:moveTo>
                <a:cubicBezTo>
                  <a:pt x="17974" y="12095"/>
                  <a:pt x="17965" y="12131"/>
                  <a:pt x="17945" y="12131"/>
                </a:cubicBezTo>
                <a:cubicBezTo>
                  <a:pt x="17944" y="12131"/>
                  <a:pt x="17943" y="12130"/>
                  <a:pt x="17941" y="12130"/>
                </a:cubicBezTo>
                <a:cubicBezTo>
                  <a:pt x="17924" y="12113"/>
                  <a:pt x="17941" y="12079"/>
                  <a:pt x="17964" y="12079"/>
                </a:cubicBezTo>
                <a:close/>
                <a:moveTo>
                  <a:pt x="749" y="12249"/>
                </a:moveTo>
                <a:lnTo>
                  <a:pt x="749" y="12249"/>
                </a:lnTo>
                <a:cubicBezTo>
                  <a:pt x="766" y="12255"/>
                  <a:pt x="783" y="12260"/>
                  <a:pt x="801" y="12266"/>
                </a:cubicBezTo>
                <a:cubicBezTo>
                  <a:pt x="789" y="12278"/>
                  <a:pt x="778" y="12289"/>
                  <a:pt x="766" y="12300"/>
                </a:cubicBezTo>
                <a:cubicBezTo>
                  <a:pt x="778" y="12317"/>
                  <a:pt x="789" y="12340"/>
                  <a:pt x="801" y="12357"/>
                </a:cubicBezTo>
                <a:lnTo>
                  <a:pt x="772" y="12363"/>
                </a:lnTo>
                <a:cubicBezTo>
                  <a:pt x="766" y="12323"/>
                  <a:pt x="761" y="12283"/>
                  <a:pt x="749" y="12249"/>
                </a:cubicBezTo>
                <a:close/>
                <a:moveTo>
                  <a:pt x="1135" y="12351"/>
                </a:moveTo>
                <a:cubicBezTo>
                  <a:pt x="1152" y="12368"/>
                  <a:pt x="1164" y="12397"/>
                  <a:pt x="1152" y="12419"/>
                </a:cubicBezTo>
                <a:cubicBezTo>
                  <a:pt x="1124" y="12419"/>
                  <a:pt x="1113" y="12357"/>
                  <a:pt x="1135" y="12351"/>
                </a:cubicBezTo>
                <a:close/>
                <a:moveTo>
                  <a:pt x="18094" y="11829"/>
                </a:moveTo>
                <a:lnTo>
                  <a:pt x="18094" y="11829"/>
                </a:lnTo>
                <a:cubicBezTo>
                  <a:pt x="18049" y="12028"/>
                  <a:pt x="17998" y="12226"/>
                  <a:pt x="17930" y="12419"/>
                </a:cubicBezTo>
                <a:cubicBezTo>
                  <a:pt x="17941" y="12249"/>
                  <a:pt x="18021" y="12102"/>
                  <a:pt x="18049" y="11937"/>
                </a:cubicBezTo>
                <a:cubicBezTo>
                  <a:pt x="18049" y="11897"/>
                  <a:pt x="18072" y="11863"/>
                  <a:pt x="18094" y="11829"/>
                </a:cubicBezTo>
                <a:close/>
                <a:moveTo>
                  <a:pt x="17913" y="12158"/>
                </a:moveTo>
                <a:cubicBezTo>
                  <a:pt x="17918" y="12164"/>
                  <a:pt x="17935" y="12175"/>
                  <a:pt x="17941" y="12181"/>
                </a:cubicBezTo>
                <a:cubicBezTo>
                  <a:pt x="17913" y="12278"/>
                  <a:pt x="17907" y="12385"/>
                  <a:pt x="17850" y="12465"/>
                </a:cubicBezTo>
                <a:cubicBezTo>
                  <a:pt x="17867" y="12363"/>
                  <a:pt x="17918" y="12266"/>
                  <a:pt x="17913" y="12158"/>
                </a:cubicBezTo>
                <a:close/>
                <a:moveTo>
                  <a:pt x="852" y="12414"/>
                </a:moveTo>
                <a:cubicBezTo>
                  <a:pt x="846" y="12425"/>
                  <a:pt x="829" y="12442"/>
                  <a:pt x="823" y="12448"/>
                </a:cubicBezTo>
                <a:cubicBezTo>
                  <a:pt x="835" y="12459"/>
                  <a:pt x="857" y="12476"/>
                  <a:pt x="869" y="12487"/>
                </a:cubicBezTo>
                <a:cubicBezTo>
                  <a:pt x="865" y="12488"/>
                  <a:pt x="861" y="12488"/>
                  <a:pt x="857" y="12488"/>
                </a:cubicBezTo>
                <a:cubicBezTo>
                  <a:pt x="824" y="12488"/>
                  <a:pt x="806" y="12466"/>
                  <a:pt x="806" y="12431"/>
                </a:cubicBezTo>
                <a:cubicBezTo>
                  <a:pt x="818" y="12431"/>
                  <a:pt x="840" y="12419"/>
                  <a:pt x="852" y="12414"/>
                </a:cubicBezTo>
                <a:close/>
                <a:moveTo>
                  <a:pt x="17819" y="12537"/>
                </a:moveTo>
                <a:cubicBezTo>
                  <a:pt x="17822" y="12537"/>
                  <a:pt x="17824" y="12537"/>
                  <a:pt x="17828" y="12539"/>
                </a:cubicBezTo>
                <a:cubicBezTo>
                  <a:pt x="17848" y="12549"/>
                  <a:pt x="17832" y="12586"/>
                  <a:pt x="17812" y="12586"/>
                </a:cubicBezTo>
                <a:cubicBezTo>
                  <a:pt x="17810" y="12586"/>
                  <a:pt x="17807" y="12585"/>
                  <a:pt x="17805" y="12584"/>
                </a:cubicBezTo>
                <a:cubicBezTo>
                  <a:pt x="17790" y="12574"/>
                  <a:pt x="17797" y="12537"/>
                  <a:pt x="17819" y="12537"/>
                </a:cubicBezTo>
                <a:close/>
                <a:moveTo>
                  <a:pt x="823" y="12510"/>
                </a:moveTo>
                <a:cubicBezTo>
                  <a:pt x="846" y="12510"/>
                  <a:pt x="863" y="12527"/>
                  <a:pt x="869" y="12544"/>
                </a:cubicBezTo>
                <a:lnTo>
                  <a:pt x="903" y="12544"/>
                </a:lnTo>
                <a:cubicBezTo>
                  <a:pt x="897" y="12556"/>
                  <a:pt x="886" y="12578"/>
                  <a:pt x="880" y="12590"/>
                </a:cubicBezTo>
                <a:cubicBezTo>
                  <a:pt x="891" y="12590"/>
                  <a:pt x="908" y="12590"/>
                  <a:pt x="914" y="12584"/>
                </a:cubicBezTo>
                <a:lnTo>
                  <a:pt x="914" y="12584"/>
                </a:lnTo>
                <a:cubicBezTo>
                  <a:pt x="882" y="12620"/>
                  <a:pt x="892" y="12644"/>
                  <a:pt x="914" y="12644"/>
                </a:cubicBezTo>
                <a:cubicBezTo>
                  <a:pt x="924" y="12644"/>
                  <a:pt x="936" y="12640"/>
                  <a:pt x="948" y="12629"/>
                </a:cubicBezTo>
                <a:cubicBezTo>
                  <a:pt x="954" y="12635"/>
                  <a:pt x="959" y="12652"/>
                  <a:pt x="959" y="12658"/>
                </a:cubicBezTo>
                <a:cubicBezTo>
                  <a:pt x="942" y="12663"/>
                  <a:pt x="920" y="12663"/>
                  <a:pt x="903" y="12663"/>
                </a:cubicBezTo>
                <a:cubicBezTo>
                  <a:pt x="914" y="12686"/>
                  <a:pt x="914" y="12709"/>
                  <a:pt x="908" y="12731"/>
                </a:cubicBezTo>
                <a:cubicBezTo>
                  <a:pt x="886" y="12652"/>
                  <a:pt x="846" y="12584"/>
                  <a:pt x="823" y="12510"/>
                </a:cubicBezTo>
                <a:close/>
                <a:moveTo>
                  <a:pt x="17156" y="12863"/>
                </a:moveTo>
                <a:cubicBezTo>
                  <a:pt x="17160" y="12863"/>
                  <a:pt x="17165" y="12864"/>
                  <a:pt x="17169" y="12868"/>
                </a:cubicBezTo>
                <a:cubicBezTo>
                  <a:pt x="17183" y="12881"/>
                  <a:pt x="17164" y="12906"/>
                  <a:pt x="17144" y="12906"/>
                </a:cubicBezTo>
                <a:cubicBezTo>
                  <a:pt x="17139" y="12906"/>
                  <a:pt x="17134" y="12905"/>
                  <a:pt x="17130" y="12902"/>
                </a:cubicBezTo>
                <a:cubicBezTo>
                  <a:pt x="17116" y="12888"/>
                  <a:pt x="17136" y="12863"/>
                  <a:pt x="17156" y="12863"/>
                </a:cubicBezTo>
                <a:close/>
                <a:moveTo>
                  <a:pt x="976" y="12851"/>
                </a:moveTo>
                <a:cubicBezTo>
                  <a:pt x="993" y="12896"/>
                  <a:pt x="1016" y="12941"/>
                  <a:pt x="1022" y="12992"/>
                </a:cubicBezTo>
                <a:cubicBezTo>
                  <a:pt x="1005" y="12964"/>
                  <a:pt x="988" y="12930"/>
                  <a:pt x="971" y="12902"/>
                </a:cubicBezTo>
                <a:cubicBezTo>
                  <a:pt x="976" y="12885"/>
                  <a:pt x="976" y="12868"/>
                  <a:pt x="976" y="12851"/>
                </a:cubicBezTo>
                <a:close/>
                <a:moveTo>
                  <a:pt x="562" y="11897"/>
                </a:moveTo>
                <a:lnTo>
                  <a:pt x="562" y="11897"/>
                </a:lnTo>
                <a:cubicBezTo>
                  <a:pt x="596" y="11920"/>
                  <a:pt x="596" y="11965"/>
                  <a:pt x="608" y="12005"/>
                </a:cubicBezTo>
                <a:cubicBezTo>
                  <a:pt x="715" y="12334"/>
                  <a:pt x="829" y="12658"/>
                  <a:pt x="954" y="12975"/>
                </a:cubicBezTo>
                <a:cubicBezTo>
                  <a:pt x="982" y="13055"/>
                  <a:pt x="1033" y="13123"/>
                  <a:pt x="1050" y="13202"/>
                </a:cubicBezTo>
                <a:cubicBezTo>
                  <a:pt x="976" y="13106"/>
                  <a:pt x="954" y="12964"/>
                  <a:pt x="869" y="12879"/>
                </a:cubicBezTo>
                <a:cubicBezTo>
                  <a:pt x="874" y="12879"/>
                  <a:pt x="886" y="12873"/>
                  <a:pt x="897" y="12868"/>
                </a:cubicBezTo>
                <a:cubicBezTo>
                  <a:pt x="783" y="12618"/>
                  <a:pt x="704" y="12357"/>
                  <a:pt x="619" y="12096"/>
                </a:cubicBezTo>
                <a:cubicBezTo>
                  <a:pt x="619" y="12102"/>
                  <a:pt x="608" y="12102"/>
                  <a:pt x="608" y="12102"/>
                </a:cubicBezTo>
                <a:cubicBezTo>
                  <a:pt x="619" y="12028"/>
                  <a:pt x="574" y="11965"/>
                  <a:pt x="562" y="11897"/>
                </a:cubicBezTo>
                <a:close/>
                <a:moveTo>
                  <a:pt x="1056" y="13210"/>
                </a:moveTo>
                <a:cubicBezTo>
                  <a:pt x="1059" y="13210"/>
                  <a:pt x="1063" y="13211"/>
                  <a:pt x="1067" y="13214"/>
                </a:cubicBezTo>
                <a:cubicBezTo>
                  <a:pt x="1086" y="13218"/>
                  <a:pt x="1085" y="13254"/>
                  <a:pt x="1069" y="13254"/>
                </a:cubicBezTo>
                <a:cubicBezTo>
                  <a:pt x="1065" y="13254"/>
                  <a:pt x="1061" y="13252"/>
                  <a:pt x="1056" y="13248"/>
                </a:cubicBezTo>
                <a:cubicBezTo>
                  <a:pt x="1041" y="13243"/>
                  <a:pt x="1039" y="13210"/>
                  <a:pt x="1056" y="13210"/>
                </a:cubicBezTo>
                <a:close/>
                <a:moveTo>
                  <a:pt x="17930" y="12425"/>
                </a:moveTo>
                <a:lnTo>
                  <a:pt x="17930" y="12425"/>
                </a:lnTo>
                <a:cubicBezTo>
                  <a:pt x="17890" y="12544"/>
                  <a:pt x="17862" y="12669"/>
                  <a:pt x="17799" y="12777"/>
                </a:cubicBezTo>
                <a:cubicBezTo>
                  <a:pt x="17805" y="12737"/>
                  <a:pt x="17816" y="12692"/>
                  <a:pt x="17828" y="12652"/>
                </a:cubicBezTo>
                <a:cubicBezTo>
                  <a:pt x="17816" y="12652"/>
                  <a:pt x="17799" y="12646"/>
                  <a:pt x="17788" y="12646"/>
                </a:cubicBezTo>
                <a:cubicBezTo>
                  <a:pt x="17777" y="12737"/>
                  <a:pt x="17720" y="12817"/>
                  <a:pt x="17708" y="12902"/>
                </a:cubicBezTo>
                <a:cubicBezTo>
                  <a:pt x="17760" y="12879"/>
                  <a:pt x="17771" y="12817"/>
                  <a:pt x="17805" y="12771"/>
                </a:cubicBezTo>
                <a:lnTo>
                  <a:pt x="17805" y="12771"/>
                </a:lnTo>
                <a:cubicBezTo>
                  <a:pt x="17771" y="12919"/>
                  <a:pt x="17703" y="13060"/>
                  <a:pt x="17635" y="13202"/>
                </a:cubicBezTo>
                <a:cubicBezTo>
                  <a:pt x="17635" y="13208"/>
                  <a:pt x="17629" y="13208"/>
                  <a:pt x="17629" y="13214"/>
                </a:cubicBezTo>
                <a:cubicBezTo>
                  <a:pt x="17629" y="13214"/>
                  <a:pt x="17623" y="13219"/>
                  <a:pt x="17623" y="13225"/>
                </a:cubicBezTo>
                <a:cubicBezTo>
                  <a:pt x="17612" y="13253"/>
                  <a:pt x="17601" y="13276"/>
                  <a:pt x="17584" y="13304"/>
                </a:cubicBezTo>
                <a:cubicBezTo>
                  <a:pt x="17595" y="13265"/>
                  <a:pt x="17612" y="13219"/>
                  <a:pt x="17623" y="13180"/>
                </a:cubicBezTo>
                <a:lnTo>
                  <a:pt x="17618" y="13180"/>
                </a:lnTo>
                <a:cubicBezTo>
                  <a:pt x="17646" y="13112"/>
                  <a:pt x="17674" y="13043"/>
                  <a:pt x="17714" y="12981"/>
                </a:cubicBezTo>
                <a:lnTo>
                  <a:pt x="17686" y="12958"/>
                </a:lnTo>
                <a:cubicBezTo>
                  <a:pt x="17674" y="12975"/>
                  <a:pt x="17657" y="13004"/>
                  <a:pt x="17652" y="13021"/>
                </a:cubicBezTo>
                <a:lnTo>
                  <a:pt x="17618" y="13032"/>
                </a:lnTo>
                <a:lnTo>
                  <a:pt x="17618" y="13004"/>
                </a:lnTo>
                <a:cubicBezTo>
                  <a:pt x="17629" y="13004"/>
                  <a:pt x="17646" y="12998"/>
                  <a:pt x="17657" y="12998"/>
                </a:cubicBezTo>
                <a:cubicBezTo>
                  <a:pt x="17657" y="12964"/>
                  <a:pt x="17663" y="12930"/>
                  <a:pt x="17669" y="12890"/>
                </a:cubicBezTo>
                <a:cubicBezTo>
                  <a:pt x="17708" y="12868"/>
                  <a:pt x="17725" y="12817"/>
                  <a:pt x="17725" y="12771"/>
                </a:cubicBezTo>
                <a:cubicBezTo>
                  <a:pt x="17725" y="12714"/>
                  <a:pt x="17782" y="12675"/>
                  <a:pt x="17760" y="12618"/>
                </a:cubicBezTo>
                <a:lnTo>
                  <a:pt x="17760" y="12618"/>
                </a:lnTo>
                <a:cubicBezTo>
                  <a:pt x="17782" y="12624"/>
                  <a:pt x="17805" y="12635"/>
                  <a:pt x="17828" y="12641"/>
                </a:cubicBezTo>
                <a:cubicBezTo>
                  <a:pt x="17856" y="12590"/>
                  <a:pt x="17873" y="12539"/>
                  <a:pt x="17879" y="12487"/>
                </a:cubicBezTo>
                <a:cubicBezTo>
                  <a:pt x="17896" y="12465"/>
                  <a:pt x="17913" y="12442"/>
                  <a:pt x="17930" y="12425"/>
                </a:cubicBezTo>
                <a:close/>
                <a:moveTo>
                  <a:pt x="971" y="13259"/>
                </a:moveTo>
                <a:cubicBezTo>
                  <a:pt x="986" y="13259"/>
                  <a:pt x="1002" y="13262"/>
                  <a:pt x="1016" y="13265"/>
                </a:cubicBezTo>
                <a:cubicBezTo>
                  <a:pt x="999" y="13270"/>
                  <a:pt x="971" y="13276"/>
                  <a:pt x="954" y="13276"/>
                </a:cubicBezTo>
                <a:cubicBezTo>
                  <a:pt x="971" y="13299"/>
                  <a:pt x="982" y="13316"/>
                  <a:pt x="993" y="13339"/>
                </a:cubicBezTo>
                <a:cubicBezTo>
                  <a:pt x="976" y="13339"/>
                  <a:pt x="954" y="13333"/>
                  <a:pt x="937" y="13333"/>
                </a:cubicBezTo>
                <a:cubicBezTo>
                  <a:pt x="925" y="13316"/>
                  <a:pt x="920" y="13293"/>
                  <a:pt x="925" y="13270"/>
                </a:cubicBezTo>
                <a:cubicBezTo>
                  <a:pt x="940" y="13262"/>
                  <a:pt x="955" y="13259"/>
                  <a:pt x="971" y="13259"/>
                </a:cubicBezTo>
                <a:close/>
                <a:moveTo>
                  <a:pt x="17538" y="13344"/>
                </a:moveTo>
                <a:cubicBezTo>
                  <a:pt x="17544" y="13350"/>
                  <a:pt x="17544" y="13356"/>
                  <a:pt x="17544" y="13356"/>
                </a:cubicBezTo>
                <a:lnTo>
                  <a:pt x="17544" y="13361"/>
                </a:lnTo>
                <a:cubicBezTo>
                  <a:pt x="17544" y="13361"/>
                  <a:pt x="17538" y="13356"/>
                  <a:pt x="17533" y="13356"/>
                </a:cubicBezTo>
                <a:cubicBezTo>
                  <a:pt x="17538" y="13350"/>
                  <a:pt x="17538" y="13350"/>
                  <a:pt x="17538" y="13344"/>
                </a:cubicBezTo>
                <a:close/>
                <a:moveTo>
                  <a:pt x="1476" y="13191"/>
                </a:moveTo>
                <a:cubicBezTo>
                  <a:pt x="1504" y="13253"/>
                  <a:pt x="1538" y="13310"/>
                  <a:pt x="1572" y="13373"/>
                </a:cubicBezTo>
                <a:cubicBezTo>
                  <a:pt x="1510" y="13333"/>
                  <a:pt x="1504" y="13253"/>
                  <a:pt x="1459" y="13197"/>
                </a:cubicBezTo>
                <a:lnTo>
                  <a:pt x="1476" y="13191"/>
                </a:lnTo>
                <a:close/>
                <a:moveTo>
                  <a:pt x="1223" y="13385"/>
                </a:moveTo>
                <a:cubicBezTo>
                  <a:pt x="1232" y="13385"/>
                  <a:pt x="1240" y="13393"/>
                  <a:pt x="1243" y="13407"/>
                </a:cubicBezTo>
                <a:cubicBezTo>
                  <a:pt x="1236" y="13413"/>
                  <a:pt x="1231" y="13416"/>
                  <a:pt x="1225" y="13416"/>
                </a:cubicBezTo>
                <a:cubicBezTo>
                  <a:pt x="1217" y="13416"/>
                  <a:pt x="1210" y="13409"/>
                  <a:pt x="1203" y="13395"/>
                </a:cubicBezTo>
                <a:cubicBezTo>
                  <a:pt x="1210" y="13389"/>
                  <a:pt x="1217" y="13385"/>
                  <a:pt x="1223" y="13385"/>
                </a:cubicBezTo>
                <a:close/>
                <a:moveTo>
                  <a:pt x="1572" y="13384"/>
                </a:moveTo>
                <a:cubicBezTo>
                  <a:pt x="1578" y="13390"/>
                  <a:pt x="1583" y="13401"/>
                  <a:pt x="1589" y="13407"/>
                </a:cubicBezTo>
                <a:cubicBezTo>
                  <a:pt x="1583" y="13418"/>
                  <a:pt x="1583" y="13424"/>
                  <a:pt x="1583" y="13429"/>
                </a:cubicBezTo>
                <a:cubicBezTo>
                  <a:pt x="1572" y="13412"/>
                  <a:pt x="1566" y="13401"/>
                  <a:pt x="1561" y="13390"/>
                </a:cubicBezTo>
                <a:cubicBezTo>
                  <a:pt x="1561" y="13384"/>
                  <a:pt x="1572" y="13384"/>
                  <a:pt x="1572" y="13384"/>
                </a:cubicBezTo>
                <a:close/>
                <a:moveTo>
                  <a:pt x="1844" y="13378"/>
                </a:moveTo>
                <a:cubicBezTo>
                  <a:pt x="1862" y="13390"/>
                  <a:pt x="1867" y="13401"/>
                  <a:pt x="1873" y="13424"/>
                </a:cubicBezTo>
                <a:cubicBezTo>
                  <a:pt x="1876" y="13440"/>
                  <a:pt x="1873" y="13447"/>
                  <a:pt x="1867" y="13447"/>
                </a:cubicBezTo>
                <a:cubicBezTo>
                  <a:pt x="1850" y="13447"/>
                  <a:pt x="1810" y="13387"/>
                  <a:pt x="1844" y="13378"/>
                </a:cubicBezTo>
                <a:close/>
                <a:moveTo>
                  <a:pt x="1606" y="13446"/>
                </a:moveTo>
                <a:cubicBezTo>
                  <a:pt x="1606" y="13458"/>
                  <a:pt x="1606" y="13463"/>
                  <a:pt x="1601" y="13469"/>
                </a:cubicBezTo>
                <a:cubicBezTo>
                  <a:pt x="1601" y="13463"/>
                  <a:pt x="1595" y="13452"/>
                  <a:pt x="1589" y="13446"/>
                </a:cubicBezTo>
                <a:close/>
                <a:moveTo>
                  <a:pt x="1253" y="13445"/>
                </a:moveTo>
                <a:cubicBezTo>
                  <a:pt x="1262" y="13445"/>
                  <a:pt x="1271" y="13451"/>
                  <a:pt x="1271" y="13463"/>
                </a:cubicBezTo>
                <a:cubicBezTo>
                  <a:pt x="1278" y="13476"/>
                  <a:pt x="1266" y="13486"/>
                  <a:pt x="1254" y="13486"/>
                </a:cubicBezTo>
                <a:cubicBezTo>
                  <a:pt x="1245" y="13486"/>
                  <a:pt x="1237" y="13481"/>
                  <a:pt x="1237" y="13469"/>
                </a:cubicBezTo>
                <a:cubicBezTo>
                  <a:pt x="1231" y="13453"/>
                  <a:pt x="1242" y="13445"/>
                  <a:pt x="1253" y="13445"/>
                </a:cubicBezTo>
                <a:close/>
                <a:moveTo>
                  <a:pt x="974" y="13348"/>
                </a:moveTo>
                <a:cubicBezTo>
                  <a:pt x="989" y="13348"/>
                  <a:pt x="1000" y="13355"/>
                  <a:pt x="1005" y="13373"/>
                </a:cubicBezTo>
                <a:cubicBezTo>
                  <a:pt x="1033" y="13418"/>
                  <a:pt x="1050" y="13475"/>
                  <a:pt x="1084" y="13520"/>
                </a:cubicBezTo>
                <a:cubicBezTo>
                  <a:pt x="1061" y="13520"/>
                  <a:pt x="1044" y="13503"/>
                  <a:pt x="1027" y="13492"/>
                </a:cubicBezTo>
                <a:cubicBezTo>
                  <a:pt x="1022" y="13492"/>
                  <a:pt x="1016" y="13497"/>
                  <a:pt x="1010" y="13497"/>
                </a:cubicBezTo>
                <a:cubicBezTo>
                  <a:pt x="1005" y="13446"/>
                  <a:pt x="965" y="13395"/>
                  <a:pt x="959" y="13350"/>
                </a:cubicBezTo>
                <a:cubicBezTo>
                  <a:pt x="965" y="13349"/>
                  <a:pt x="970" y="13348"/>
                  <a:pt x="974" y="13348"/>
                </a:cubicBezTo>
                <a:close/>
                <a:moveTo>
                  <a:pt x="1023" y="13517"/>
                </a:moveTo>
                <a:cubicBezTo>
                  <a:pt x="1037" y="13517"/>
                  <a:pt x="1058" y="13537"/>
                  <a:pt x="1039" y="13548"/>
                </a:cubicBezTo>
                <a:cubicBezTo>
                  <a:pt x="1033" y="13548"/>
                  <a:pt x="1016" y="13537"/>
                  <a:pt x="1010" y="13531"/>
                </a:cubicBezTo>
                <a:cubicBezTo>
                  <a:pt x="1010" y="13521"/>
                  <a:pt x="1016" y="13517"/>
                  <a:pt x="1023" y="13517"/>
                </a:cubicBezTo>
                <a:close/>
                <a:moveTo>
                  <a:pt x="1646" y="13520"/>
                </a:moveTo>
                <a:cubicBezTo>
                  <a:pt x="1652" y="13537"/>
                  <a:pt x="1663" y="13554"/>
                  <a:pt x="1669" y="13565"/>
                </a:cubicBezTo>
                <a:cubicBezTo>
                  <a:pt x="1663" y="13565"/>
                  <a:pt x="1657" y="13565"/>
                  <a:pt x="1652" y="13560"/>
                </a:cubicBezTo>
                <a:cubicBezTo>
                  <a:pt x="1646" y="13554"/>
                  <a:pt x="1640" y="13543"/>
                  <a:pt x="1635" y="13531"/>
                </a:cubicBezTo>
                <a:lnTo>
                  <a:pt x="1640" y="13520"/>
                </a:lnTo>
                <a:close/>
                <a:moveTo>
                  <a:pt x="1674" y="13588"/>
                </a:moveTo>
                <a:cubicBezTo>
                  <a:pt x="1686" y="13600"/>
                  <a:pt x="1691" y="13617"/>
                  <a:pt x="1697" y="13628"/>
                </a:cubicBezTo>
                <a:lnTo>
                  <a:pt x="1697" y="13651"/>
                </a:lnTo>
                <a:cubicBezTo>
                  <a:pt x="1686" y="13634"/>
                  <a:pt x="1680" y="13617"/>
                  <a:pt x="1669" y="13605"/>
                </a:cubicBezTo>
                <a:cubicBezTo>
                  <a:pt x="1674" y="13600"/>
                  <a:pt x="1674" y="13594"/>
                  <a:pt x="1674" y="13588"/>
                </a:cubicBezTo>
                <a:close/>
                <a:moveTo>
                  <a:pt x="1022" y="13656"/>
                </a:moveTo>
                <a:cubicBezTo>
                  <a:pt x="1022" y="13656"/>
                  <a:pt x="1022" y="13656"/>
                  <a:pt x="1022" y="13656"/>
                </a:cubicBezTo>
                <a:cubicBezTo>
                  <a:pt x="1022" y="13657"/>
                  <a:pt x="1023" y="13657"/>
                  <a:pt x="1023" y="13657"/>
                </a:cubicBezTo>
                <a:lnTo>
                  <a:pt x="1023" y="13657"/>
                </a:lnTo>
                <a:cubicBezTo>
                  <a:pt x="1023" y="13657"/>
                  <a:pt x="1022" y="13656"/>
                  <a:pt x="1022" y="13656"/>
                </a:cubicBezTo>
                <a:close/>
                <a:moveTo>
                  <a:pt x="1254" y="13486"/>
                </a:moveTo>
                <a:lnTo>
                  <a:pt x="1254" y="13486"/>
                </a:lnTo>
                <a:cubicBezTo>
                  <a:pt x="1315" y="13514"/>
                  <a:pt x="1344" y="13579"/>
                  <a:pt x="1382" y="13635"/>
                </a:cubicBezTo>
                <a:lnTo>
                  <a:pt x="1382" y="13635"/>
                </a:lnTo>
                <a:cubicBezTo>
                  <a:pt x="1366" y="13646"/>
                  <a:pt x="1350" y="13651"/>
                  <a:pt x="1340" y="13662"/>
                </a:cubicBezTo>
                <a:cubicBezTo>
                  <a:pt x="1305" y="13605"/>
                  <a:pt x="1271" y="13548"/>
                  <a:pt x="1254" y="13486"/>
                </a:cubicBezTo>
                <a:close/>
                <a:moveTo>
                  <a:pt x="1708" y="13668"/>
                </a:moveTo>
                <a:lnTo>
                  <a:pt x="1703" y="13673"/>
                </a:lnTo>
                <a:cubicBezTo>
                  <a:pt x="1703" y="13673"/>
                  <a:pt x="1703" y="13673"/>
                  <a:pt x="1703" y="13668"/>
                </a:cubicBezTo>
                <a:close/>
                <a:moveTo>
                  <a:pt x="1379" y="13668"/>
                </a:moveTo>
                <a:lnTo>
                  <a:pt x="1379" y="13668"/>
                </a:lnTo>
                <a:cubicBezTo>
                  <a:pt x="1385" y="13673"/>
                  <a:pt x="1396" y="13679"/>
                  <a:pt x="1402" y="13685"/>
                </a:cubicBezTo>
                <a:cubicBezTo>
                  <a:pt x="1402" y="13702"/>
                  <a:pt x="1395" y="13708"/>
                  <a:pt x="1387" y="13708"/>
                </a:cubicBezTo>
                <a:cubicBezTo>
                  <a:pt x="1369" y="13708"/>
                  <a:pt x="1344" y="13675"/>
                  <a:pt x="1379" y="13668"/>
                </a:cubicBezTo>
                <a:close/>
                <a:moveTo>
                  <a:pt x="17396" y="13736"/>
                </a:moveTo>
                <a:lnTo>
                  <a:pt x="17396" y="13747"/>
                </a:lnTo>
                <a:lnTo>
                  <a:pt x="17391" y="13747"/>
                </a:lnTo>
                <a:cubicBezTo>
                  <a:pt x="17396" y="13741"/>
                  <a:pt x="17396" y="13736"/>
                  <a:pt x="17396" y="13736"/>
                </a:cubicBezTo>
                <a:close/>
                <a:moveTo>
                  <a:pt x="17391" y="13764"/>
                </a:moveTo>
                <a:lnTo>
                  <a:pt x="17385" y="13770"/>
                </a:lnTo>
                <a:lnTo>
                  <a:pt x="17385" y="13764"/>
                </a:lnTo>
                <a:close/>
                <a:moveTo>
                  <a:pt x="17391" y="13685"/>
                </a:moveTo>
                <a:cubicBezTo>
                  <a:pt x="17379" y="13730"/>
                  <a:pt x="17362" y="13764"/>
                  <a:pt x="17334" y="13798"/>
                </a:cubicBezTo>
                <a:cubicBezTo>
                  <a:pt x="17357" y="13758"/>
                  <a:pt x="17374" y="13724"/>
                  <a:pt x="17385" y="13685"/>
                </a:cubicBezTo>
                <a:close/>
                <a:moveTo>
                  <a:pt x="17300" y="13730"/>
                </a:moveTo>
                <a:cubicBezTo>
                  <a:pt x="17308" y="13730"/>
                  <a:pt x="17315" y="13733"/>
                  <a:pt x="17321" y="13733"/>
                </a:cubicBezTo>
                <a:cubicBezTo>
                  <a:pt x="17324" y="13733"/>
                  <a:pt x="17326" y="13732"/>
                  <a:pt x="17328" y="13730"/>
                </a:cubicBezTo>
                <a:lnTo>
                  <a:pt x="17328" y="13730"/>
                </a:lnTo>
                <a:cubicBezTo>
                  <a:pt x="17328" y="13736"/>
                  <a:pt x="17328" y="13741"/>
                  <a:pt x="17323" y="13747"/>
                </a:cubicBezTo>
                <a:cubicBezTo>
                  <a:pt x="17317" y="13753"/>
                  <a:pt x="17306" y="13758"/>
                  <a:pt x="17300" y="13764"/>
                </a:cubicBezTo>
                <a:lnTo>
                  <a:pt x="17289" y="13787"/>
                </a:lnTo>
                <a:cubicBezTo>
                  <a:pt x="17277" y="13798"/>
                  <a:pt x="17266" y="13809"/>
                  <a:pt x="17255" y="13821"/>
                </a:cubicBezTo>
                <a:cubicBezTo>
                  <a:pt x="17260" y="13809"/>
                  <a:pt x="17266" y="13798"/>
                  <a:pt x="17266" y="13781"/>
                </a:cubicBezTo>
                <a:cubicBezTo>
                  <a:pt x="17266" y="13775"/>
                  <a:pt x="17272" y="13775"/>
                  <a:pt x="17272" y="13770"/>
                </a:cubicBezTo>
                <a:lnTo>
                  <a:pt x="17277" y="13770"/>
                </a:lnTo>
                <a:cubicBezTo>
                  <a:pt x="17277" y="13770"/>
                  <a:pt x="17277" y="13764"/>
                  <a:pt x="17277" y="13764"/>
                </a:cubicBezTo>
                <a:cubicBezTo>
                  <a:pt x="17283" y="13753"/>
                  <a:pt x="17294" y="13741"/>
                  <a:pt x="17300" y="13730"/>
                </a:cubicBezTo>
                <a:close/>
                <a:moveTo>
                  <a:pt x="1459" y="13792"/>
                </a:moveTo>
                <a:cubicBezTo>
                  <a:pt x="1470" y="13815"/>
                  <a:pt x="1459" y="13826"/>
                  <a:pt x="1436" y="13826"/>
                </a:cubicBezTo>
                <a:cubicBezTo>
                  <a:pt x="1425" y="13804"/>
                  <a:pt x="1430" y="13792"/>
                  <a:pt x="1459" y="13792"/>
                </a:cubicBezTo>
                <a:close/>
                <a:moveTo>
                  <a:pt x="1720" y="13673"/>
                </a:moveTo>
                <a:cubicBezTo>
                  <a:pt x="1759" y="13730"/>
                  <a:pt x="1793" y="13787"/>
                  <a:pt x="1827" y="13849"/>
                </a:cubicBezTo>
                <a:lnTo>
                  <a:pt x="1822" y="13849"/>
                </a:lnTo>
                <a:cubicBezTo>
                  <a:pt x="1822" y="13849"/>
                  <a:pt x="1816" y="13849"/>
                  <a:pt x="1816" y="13855"/>
                </a:cubicBezTo>
                <a:cubicBezTo>
                  <a:pt x="1805" y="13821"/>
                  <a:pt x="1788" y="13787"/>
                  <a:pt x="1759" y="13770"/>
                </a:cubicBezTo>
                <a:cubicBezTo>
                  <a:pt x="1742" y="13741"/>
                  <a:pt x="1725" y="13713"/>
                  <a:pt x="1714" y="13690"/>
                </a:cubicBezTo>
                <a:cubicBezTo>
                  <a:pt x="1714" y="13685"/>
                  <a:pt x="1720" y="13679"/>
                  <a:pt x="1720" y="13673"/>
                </a:cubicBezTo>
                <a:close/>
                <a:moveTo>
                  <a:pt x="17357" y="13838"/>
                </a:moveTo>
                <a:cubicBezTo>
                  <a:pt x="17357" y="13843"/>
                  <a:pt x="17351" y="13855"/>
                  <a:pt x="17340" y="13866"/>
                </a:cubicBezTo>
                <a:cubicBezTo>
                  <a:pt x="17340" y="13861"/>
                  <a:pt x="17345" y="13849"/>
                  <a:pt x="17345" y="13843"/>
                </a:cubicBezTo>
                <a:cubicBezTo>
                  <a:pt x="17351" y="13838"/>
                  <a:pt x="17357" y="13838"/>
                  <a:pt x="17357" y="13838"/>
                </a:cubicBezTo>
                <a:close/>
                <a:moveTo>
                  <a:pt x="1489" y="13876"/>
                </a:moveTo>
                <a:cubicBezTo>
                  <a:pt x="1493" y="13876"/>
                  <a:pt x="1498" y="13877"/>
                  <a:pt x="1504" y="13878"/>
                </a:cubicBezTo>
                <a:cubicBezTo>
                  <a:pt x="1514" y="13901"/>
                  <a:pt x="1511" y="13913"/>
                  <a:pt x="1494" y="13913"/>
                </a:cubicBezTo>
                <a:cubicBezTo>
                  <a:pt x="1490" y="13913"/>
                  <a:pt x="1486" y="13913"/>
                  <a:pt x="1481" y="13912"/>
                </a:cubicBezTo>
                <a:cubicBezTo>
                  <a:pt x="1467" y="13888"/>
                  <a:pt x="1469" y="13876"/>
                  <a:pt x="1489" y="13876"/>
                </a:cubicBezTo>
                <a:close/>
                <a:moveTo>
                  <a:pt x="1023" y="13657"/>
                </a:moveTo>
                <a:lnTo>
                  <a:pt x="1023" y="13657"/>
                </a:lnTo>
                <a:cubicBezTo>
                  <a:pt x="1045" y="13684"/>
                  <a:pt x="1073" y="13703"/>
                  <a:pt x="1113" y="13713"/>
                </a:cubicBezTo>
                <a:lnTo>
                  <a:pt x="1073" y="13736"/>
                </a:lnTo>
                <a:cubicBezTo>
                  <a:pt x="1084" y="13736"/>
                  <a:pt x="1113" y="13736"/>
                  <a:pt x="1124" y="13730"/>
                </a:cubicBezTo>
                <a:lnTo>
                  <a:pt x="1124" y="13730"/>
                </a:lnTo>
                <a:cubicBezTo>
                  <a:pt x="1118" y="13758"/>
                  <a:pt x="1090" y="13798"/>
                  <a:pt x="1130" y="13809"/>
                </a:cubicBezTo>
                <a:cubicBezTo>
                  <a:pt x="1152" y="13843"/>
                  <a:pt x="1169" y="13883"/>
                  <a:pt x="1186" y="13917"/>
                </a:cubicBezTo>
                <a:cubicBezTo>
                  <a:pt x="1186" y="13872"/>
                  <a:pt x="1175" y="13826"/>
                  <a:pt x="1158" y="13775"/>
                </a:cubicBezTo>
                <a:cubicBezTo>
                  <a:pt x="1147" y="13781"/>
                  <a:pt x="1130" y="13787"/>
                  <a:pt x="1118" y="13792"/>
                </a:cubicBezTo>
                <a:cubicBezTo>
                  <a:pt x="1141" y="13753"/>
                  <a:pt x="1141" y="13719"/>
                  <a:pt x="1101" y="13696"/>
                </a:cubicBezTo>
                <a:lnTo>
                  <a:pt x="1135" y="13690"/>
                </a:lnTo>
                <a:cubicBezTo>
                  <a:pt x="1096" y="13685"/>
                  <a:pt x="1057" y="13679"/>
                  <a:pt x="1023" y="13657"/>
                </a:cubicBezTo>
                <a:close/>
                <a:moveTo>
                  <a:pt x="1845" y="13895"/>
                </a:moveTo>
                <a:lnTo>
                  <a:pt x="1845" y="13895"/>
                </a:lnTo>
                <a:cubicBezTo>
                  <a:pt x="1851" y="13901"/>
                  <a:pt x="1856" y="13912"/>
                  <a:pt x="1862" y="13923"/>
                </a:cubicBezTo>
                <a:cubicBezTo>
                  <a:pt x="1856" y="13917"/>
                  <a:pt x="1856" y="13917"/>
                  <a:pt x="1850" y="13912"/>
                </a:cubicBezTo>
                <a:cubicBezTo>
                  <a:pt x="1850" y="13907"/>
                  <a:pt x="1847" y="13903"/>
                  <a:pt x="1845" y="13895"/>
                </a:cubicBezTo>
                <a:close/>
                <a:moveTo>
                  <a:pt x="1862" y="13929"/>
                </a:moveTo>
                <a:cubicBezTo>
                  <a:pt x="1867" y="13929"/>
                  <a:pt x="1873" y="13934"/>
                  <a:pt x="1879" y="13940"/>
                </a:cubicBezTo>
                <a:cubicBezTo>
                  <a:pt x="1873" y="13940"/>
                  <a:pt x="1867" y="13946"/>
                  <a:pt x="1867" y="13946"/>
                </a:cubicBezTo>
                <a:cubicBezTo>
                  <a:pt x="1862" y="13940"/>
                  <a:pt x="1862" y="13934"/>
                  <a:pt x="1862" y="13929"/>
                </a:cubicBezTo>
                <a:close/>
                <a:moveTo>
                  <a:pt x="17249" y="13832"/>
                </a:moveTo>
                <a:cubicBezTo>
                  <a:pt x="17260" y="13838"/>
                  <a:pt x="17272" y="13843"/>
                  <a:pt x="17283" y="13849"/>
                </a:cubicBezTo>
                <a:cubicBezTo>
                  <a:pt x="17277" y="13855"/>
                  <a:pt x="17277" y="13861"/>
                  <a:pt x="17272" y="13872"/>
                </a:cubicBezTo>
                <a:cubicBezTo>
                  <a:pt x="17264" y="13868"/>
                  <a:pt x="17253" y="13864"/>
                  <a:pt x="17243" y="13864"/>
                </a:cubicBezTo>
                <a:cubicBezTo>
                  <a:pt x="17240" y="13864"/>
                  <a:pt x="17237" y="13864"/>
                  <a:pt x="17235" y="13865"/>
                </a:cubicBezTo>
                <a:lnTo>
                  <a:pt x="17235" y="13865"/>
                </a:lnTo>
                <a:cubicBezTo>
                  <a:pt x="17234" y="13865"/>
                  <a:pt x="17233" y="13864"/>
                  <a:pt x="17232" y="13864"/>
                </a:cubicBezTo>
                <a:lnTo>
                  <a:pt x="17232" y="13864"/>
                </a:lnTo>
                <a:cubicBezTo>
                  <a:pt x="17232" y="13865"/>
                  <a:pt x="17232" y="13865"/>
                  <a:pt x="17232" y="13866"/>
                </a:cubicBezTo>
                <a:cubicBezTo>
                  <a:pt x="17233" y="13866"/>
                  <a:pt x="17234" y="13865"/>
                  <a:pt x="17235" y="13865"/>
                </a:cubicBezTo>
                <a:lnTo>
                  <a:pt x="17235" y="13865"/>
                </a:lnTo>
                <a:cubicBezTo>
                  <a:pt x="17245" y="13871"/>
                  <a:pt x="17257" y="13879"/>
                  <a:pt x="17266" y="13883"/>
                </a:cubicBezTo>
                <a:cubicBezTo>
                  <a:pt x="17243" y="13923"/>
                  <a:pt x="17226" y="13963"/>
                  <a:pt x="17198" y="13997"/>
                </a:cubicBezTo>
                <a:cubicBezTo>
                  <a:pt x="17198" y="13985"/>
                  <a:pt x="17198" y="13980"/>
                  <a:pt x="17198" y="13968"/>
                </a:cubicBezTo>
                <a:cubicBezTo>
                  <a:pt x="17232" y="13951"/>
                  <a:pt x="17243" y="13900"/>
                  <a:pt x="17226" y="13866"/>
                </a:cubicBezTo>
                <a:lnTo>
                  <a:pt x="17226" y="13861"/>
                </a:lnTo>
                <a:cubicBezTo>
                  <a:pt x="17228" y="13861"/>
                  <a:pt x="17230" y="13863"/>
                  <a:pt x="17232" y="13864"/>
                </a:cubicBezTo>
                <a:lnTo>
                  <a:pt x="17232" y="13864"/>
                </a:lnTo>
                <a:cubicBezTo>
                  <a:pt x="17233" y="13859"/>
                  <a:pt x="17238" y="13854"/>
                  <a:pt x="17238" y="13849"/>
                </a:cubicBezTo>
                <a:cubicBezTo>
                  <a:pt x="17243" y="13843"/>
                  <a:pt x="17249" y="13838"/>
                  <a:pt x="17249" y="13832"/>
                </a:cubicBezTo>
                <a:close/>
                <a:moveTo>
                  <a:pt x="17300" y="13906"/>
                </a:moveTo>
                <a:cubicBezTo>
                  <a:pt x="17306" y="13906"/>
                  <a:pt x="17311" y="13906"/>
                  <a:pt x="17311" y="13912"/>
                </a:cubicBezTo>
                <a:cubicBezTo>
                  <a:pt x="17311" y="13912"/>
                  <a:pt x="17306" y="13917"/>
                  <a:pt x="17306" y="13917"/>
                </a:cubicBezTo>
                <a:cubicBezTo>
                  <a:pt x="17306" y="13934"/>
                  <a:pt x="17311" y="13951"/>
                  <a:pt x="17311" y="13968"/>
                </a:cubicBezTo>
                <a:cubicBezTo>
                  <a:pt x="17203" y="14059"/>
                  <a:pt x="17192" y="14224"/>
                  <a:pt x="17079" y="14309"/>
                </a:cubicBezTo>
                <a:cubicBezTo>
                  <a:pt x="17084" y="14314"/>
                  <a:pt x="17096" y="14320"/>
                  <a:pt x="17101" y="14326"/>
                </a:cubicBezTo>
                <a:cubicBezTo>
                  <a:pt x="17084" y="14331"/>
                  <a:pt x="17062" y="14343"/>
                  <a:pt x="17045" y="14348"/>
                </a:cubicBezTo>
                <a:cubicBezTo>
                  <a:pt x="17113" y="14235"/>
                  <a:pt x="17175" y="14116"/>
                  <a:pt x="17238" y="13991"/>
                </a:cubicBezTo>
                <a:cubicBezTo>
                  <a:pt x="17260" y="13963"/>
                  <a:pt x="17277" y="13934"/>
                  <a:pt x="17300" y="13906"/>
                </a:cubicBezTo>
                <a:close/>
                <a:moveTo>
                  <a:pt x="16309" y="14308"/>
                </a:moveTo>
                <a:cubicBezTo>
                  <a:pt x="16310" y="14308"/>
                  <a:pt x="16311" y="14308"/>
                  <a:pt x="16313" y="14309"/>
                </a:cubicBezTo>
                <a:cubicBezTo>
                  <a:pt x="16329" y="14319"/>
                  <a:pt x="16310" y="14355"/>
                  <a:pt x="16293" y="14355"/>
                </a:cubicBezTo>
                <a:cubicBezTo>
                  <a:pt x="16292" y="14355"/>
                  <a:pt x="16291" y="14354"/>
                  <a:pt x="16290" y="14354"/>
                </a:cubicBezTo>
                <a:cubicBezTo>
                  <a:pt x="16269" y="14338"/>
                  <a:pt x="16292" y="14308"/>
                  <a:pt x="16309" y="14308"/>
                </a:cubicBezTo>
                <a:close/>
                <a:moveTo>
                  <a:pt x="16591" y="14331"/>
                </a:moveTo>
                <a:cubicBezTo>
                  <a:pt x="16591" y="14354"/>
                  <a:pt x="16585" y="14365"/>
                  <a:pt x="16568" y="14377"/>
                </a:cubicBezTo>
                <a:cubicBezTo>
                  <a:pt x="16574" y="14360"/>
                  <a:pt x="16585" y="14343"/>
                  <a:pt x="16591" y="14331"/>
                </a:cubicBezTo>
                <a:close/>
                <a:moveTo>
                  <a:pt x="16908" y="14400"/>
                </a:moveTo>
                <a:cubicBezTo>
                  <a:pt x="16908" y="14400"/>
                  <a:pt x="16908" y="14405"/>
                  <a:pt x="16908" y="14405"/>
                </a:cubicBezTo>
                <a:lnTo>
                  <a:pt x="16903" y="14405"/>
                </a:lnTo>
                <a:cubicBezTo>
                  <a:pt x="16903" y="14405"/>
                  <a:pt x="16903" y="14400"/>
                  <a:pt x="16908" y="14400"/>
                </a:cubicBezTo>
                <a:close/>
                <a:moveTo>
                  <a:pt x="16931" y="14371"/>
                </a:moveTo>
                <a:cubicBezTo>
                  <a:pt x="16960" y="14371"/>
                  <a:pt x="16965" y="14382"/>
                  <a:pt x="16948" y="14405"/>
                </a:cubicBezTo>
                <a:cubicBezTo>
                  <a:pt x="16925" y="14405"/>
                  <a:pt x="16920" y="14394"/>
                  <a:pt x="16931" y="14371"/>
                </a:cubicBezTo>
                <a:close/>
                <a:moveTo>
                  <a:pt x="16920" y="14417"/>
                </a:moveTo>
                <a:cubicBezTo>
                  <a:pt x="16925" y="14434"/>
                  <a:pt x="16920" y="14456"/>
                  <a:pt x="16903" y="14456"/>
                </a:cubicBezTo>
                <a:cubicBezTo>
                  <a:pt x="16903" y="14456"/>
                  <a:pt x="16897" y="14451"/>
                  <a:pt x="16897" y="14451"/>
                </a:cubicBezTo>
                <a:cubicBezTo>
                  <a:pt x="16908" y="14439"/>
                  <a:pt x="16914" y="14428"/>
                  <a:pt x="16920" y="14417"/>
                </a:cubicBezTo>
                <a:close/>
                <a:moveTo>
                  <a:pt x="16506" y="14468"/>
                </a:moveTo>
                <a:cubicBezTo>
                  <a:pt x="16494" y="14479"/>
                  <a:pt x="16483" y="14502"/>
                  <a:pt x="16477" y="14513"/>
                </a:cubicBezTo>
                <a:cubicBezTo>
                  <a:pt x="16477" y="14513"/>
                  <a:pt x="16477" y="14519"/>
                  <a:pt x="16483" y="14524"/>
                </a:cubicBezTo>
                <a:cubicBezTo>
                  <a:pt x="16466" y="14541"/>
                  <a:pt x="16449" y="14558"/>
                  <a:pt x="16432" y="14575"/>
                </a:cubicBezTo>
                <a:cubicBezTo>
                  <a:pt x="16443" y="14536"/>
                  <a:pt x="16477" y="14513"/>
                  <a:pt x="16489" y="14479"/>
                </a:cubicBezTo>
                <a:cubicBezTo>
                  <a:pt x="16489" y="14479"/>
                  <a:pt x="16489" y="14479"/>
                  <a:pt x="16489" y="14473"/>
                </a:cubicBezTo>
                <a:cubicBezTo>
                  <a:pt x="16494" y="14473"/>
                  <a:pt x="16500" y="14468"/>
                  <a:pt x="16506" y="14468"/>
                </a:cubicBezTo>
                <a:close/>
                <a:moveTo>
                  <a:pt x="17172" y="14588"/>
                </a:moveTo>
                <a:cubicBezTo>
                  <a:pt x="17173" y="14590"/>
                  <a:pt x="17174" y="14591"/>
                  <a:pt x="17175" y="14592"/>
                </a:cubicBezTo>
                <a:lnTo>
                  <a:pt x="17172" y="14588"/>
                </a:lnTo>
                <a:close/>
                <a:moveTo>
                  <a:pt x="1964" y="14616"/>
                </a:moveTo>
                <a:cubicBezTo>
                  <a:pt x="1982" y="14616"/>
                  <a:pt x="2002" y="14627"/>
                  <a:pt x="1998" y="14643"/>
                </a:cubicBezTo>
                <a:cubicBezTo>
                  <a:pt x="1994" y="14648"/>
                  <a:pt x="1989" y="14650"/>
                  <a:pt x="1983" y="14650"/>
                </a:cubicBezTo>
                <a:cubicBezTo>
                  <a:pt x="1967" y="14650"/>
                  <a:pt x="1947" y="14637"/>
                  <a:pt x="1947" y="14621"/>
                </a:cubicBezTo>
                <a:cubicBezTo>
                  <a:pt x="1951" y="14618"/>
                  <a:pt x="1957" y="14616"/>
                  <a:pt x="1964" y="14616"/>
                </a:cubicBezTo>
                <a:close/>
                <a:moveTo>
                  <a:pt x="16053" y="14638"/>
                </a:moveTo>
                <a:cubicBezTo>
                  <a:pt x="16066" y="14638"/>
                  <a:pt x="16079" y="14660"/>
                  <a:pt x="16063" y="14672"/>
                </a:cubicBezTo>
                <a:cubicBezTo>
                  <a:pt x="16058" y="14680"/>
                  <a:pt x="16052" y="14684"/>
                  <a:pt x="16046" y="14684"/>
                </a:cubicBezTo>
                <a:cubicBezTo>
                  <a:pt x="16034" y="14684"/>
                  <a:pt x="16024" y="14665"/>
                  <a:pt x="16040" y="14649"/>
                </a:cubicBezTo>
                <a:cubicBezTo>
                  <a:pt x="16043" y="14641"/>
                  <a:pt x="16048" y="14638"/>
                  <a:pt x="16053" y="14638"/>
                </a:cubicBezTo>
                <a:close/>
                <a:moveTo>
                  <a:pt x="1995" y="14665"/>
                </a:moveTo>
                <a:cubicBezTo>
                  <a:pt x="2000" y="14665"/>
                  <a:pt x="2007" y="14670"/>
                  <a:pt x="2015" y="14678"/>
                </a:cubicBezTo>
                <a:cubicBezTo>
                  <a:pt x="2009" y="14678"/>
                  <a:pt x="2009" y="14683"/>
                  <a:pt x="2009" y="14689"/>
                </a:cubicBezTo>
                <a:cubicBezTo>
                  <a:pt x="2006" y="14694"/>
                  <a:pt x="2003" y="14697"/>
                  <a:pt x="1998" y="14697"/>
                </a:cubicBezTo>
                <a:cubicBezTo>
                  <a:pt x="1993" y="14697"/>
                  <a:pt x="1987" y="14693"/>
                  <a:pt x="1981" y="14683"/>
                </a:cubicBezTo>
                <a:cubicBezTo>
                  <a:pt x="1984" y="14671"/>
                  <a:pt x="1988" y="14665"/>
                  <a:pt x="1995" y="14665"/>
                </a:cubicBezTo>
                <a:close/>
                <a:moveTo>
                  <a:pt x="1101" y="13316"/>
                </a:moveTo>
                <a:lnTo>
                  <a:pt x="1101" y="13316"/>
                </a:lnTo>
                <a:cubicBezTo>
                  <a:pt x="1186" y="13435"/>
                  <a:pt x="1249" y="13571"/>
                  <a:pt x="1322" y="13702"/>
                </a:cubicBezTo>
                <a:cubicBezTo>
                  <a:pt x="1340" y="13724"/>
                  <a:pt x="1340" y="13770"/>
                  <a:pt x="1374" y="13775"/>
                </a:cubicBezTo>
                <a:cubicBezTo>
                  <a:pt x="1379" y="13764"/>
                  <a:pt x="1379" y="13741"/>
                  <a:pt x="1379" y="13730"/>
                </a:cubicBezTo>
                <a:cubicBezTo>
                  <a:pt x="1396" y="13724"/>
                  <a:pt x="1425" y="13724"/>
                  <a:pt x="1442" y="13724"/>
                </a:cubicBezTo>
                <a:cubicBezTo>
                  <a:pt x="1436" y="13741"/>
                  <a:pt x="1436" y="13758"/>
                  <a:pt x="1430" y="13775"/>
                </a:cubicBezTo>
                <a:cubicBezTo>
                  <a:pt x="1408" y="13775"/>
                  <a:pt x="1391" y="13787"/>
                  <a:pt x="1385" y="13809"/>
                </a:cubicBezTo>
                <a:cubicBezTo>
                  <a:pt x="1402" y="13883"/>
                  <a:pt x="1464" y="13940"/>
                  <a:pt x="1498" y="14008"/>
                </a:cubicBezTo>
                <a:cubicBezTo>
                  <a:pt x="1515" y="14042"/>
                  <a:pt x="1538" y="14093"/>
                  <a:pt x="1578" y="14110"/>
                </a:cubicBezTo>
                <a:cubicBezTo>
                  <a:pt x="1578" y="14070"/>
                  <a:pt x="1561" y="14031"/>
                  <a:pt x="1527" y="14014"/>
                </a:cubicBezTo>
                <a:cubicBezTo>
                  <a:pt x="1521" y="13980"/>
                  <a:pt x="1459" y="13934"/>
                  <a:pt x="1510" y="13912"/>
                </a:cubicBezTo>
                <a:lnTo>
                  <a:pt x="1510" y="13912"/>
                </a:lnTo>
                <a:cubicBezTo>
                  <a:pt x="1521" y="13934"/>
                  <a:pt x="1538" y="13946"/>
                  <a:pt x="1566" y="13946"/>
                </a:cubicBezTo>
                <a:cubicBezTo>
                  <a:pt x="1561" y="13957"/>
                  <a:pt x="1549" y="13968"/>
                  <a:pt x="1544" y="13974"/>
                </a:cubicBezTo>
                <a:cubicBezTo>
                  <a:pt x="1555" y="13980"/>
                  <a:pt x="1578" y="13991"/>
                  <a:pt x="1589" y="13997"/>
                </a:cubicBezTo>
                <a:cubicBezTo>
                  <a:pt x="1601" y="14008"/>
                  <a:pt x="1612" y="14025"/>
                  <a:pt x="1623" y="14042"/>
                </a:cubicBezTo>
                <a:cubicBezTo>
                  <a:pt x="1606" y="14048"/>
                  <a:pt x="1583" y="14048"/>
                  <a:pt x="1572" y="14053"/>
                </a:cubicBezTo>
                <a:cubicBezTo>
                  <a:pt x="1595" y="14059"/>
                  <a:pt x="1623" y="14070"/>
                  <a:pt x="1646" y="14076"/>
                </a:cubicBezTo>
                <a:cubicBezTo>
                  <a:pt x="1640" y="14082"/>
                  <a:pt x="1623" y="14093"/>
                  <a:pt x="1618" y="14093"/>
                </a:cubicBezTo>
                <a:cubicBezTo>
                  <a:pt x="1657" y="14144"/>
                  <a:pt x="1691" y="14201"/>
                  <a:pt x="1731" y="14258"/>
                </a:cubicBezTo>
                <a:cubicBezTo>
                  <a:pt x="1776" y="14275"/>
                  <a:pt x="1771" y="14331"/>
                  <a:pt x="1782" y="14371"/>
                </a:cubicBezTo>
                <a:cubicBezTo>
                  <a:pt x="1691" y="14320"/>
                  <a:pt x="1663" y="14212"/>
                  <a:pt x="1606" y="14139"/>
                </a:cubicBezTo>
                <a:cubicBezTo>
                  <a:pt x="1606" y="14126"/>
                  <a:pt x="1599" y="14121"/>
                  <a:pt x="1590" y="14121"/>
                </a:cubicBezTo>
                <a:cubicBezTo>
                  <a:pt x="1572" y="14121"/>
                  <a:pt x="1547" y="14144"/>
                  <a:pt x="1578" y="14156"/>
                </a:cubicBezTo>
                <a:cubicBezTo>
                  <a:pt x="1674" y="14297"/>
                  <a:pt x="1754" y="14439"/>
                  <a:pt x="1850" y="14581"/>
                </a:cubicBezTo>
                <a:cubicBezTo>
                  <a:pt x="1884" y="14626"/>
                  <a:pt x="1918" y="14678"/>
                  <a:pt x="1947" y="14729"/>
                </a:cubicBezTo>
                <a:cubicBezTo>
                  <a:pt x="1867" y="14666"/>
                  <a:pt x="1833" y="14575"/>
                  <a:pt x="1771" y="14496"/>
                </a:cubicBezTo>
                <a:lnTo>
                  <a:pt x="1748" y="14502"/>
                </a:lnTo>
                <a:cubicBezTo>
                  <a:pt x="1754" y="14496"/>
                  <a:pt x="1765" y="14479"/>
                  <a:pt x="1776" y="14473"/>
                </a:cubicBezTo>
                <a:cubicBezTo>
                  <a:pt x="1759" y="14468"/>
                  <a:pt x="1737" y="14451"/>
                  <a:pt x="1725" y="14445"/>
                </a:cubicBezTo>
                <a:cubicBezTo>
                  <a:pt x="1725" y="14434"/>
                  <a:pt x="1714" y="14417"/>
                  <a:pt x="1714" y="14405"/>
                </a:cubicBezTo>
                <a:cubicBezTo>
                  <a:pt x="1703" y="14400"/>
                  <a:pt x="1686" y="14394"/>
                  <a:pt x="1680" y="14394"/>
                </a:cubicBezTo>
                <a:cubicBezTo>
                  <a:pt x="1680" y="14382"/>
                  <a:pt x="1680" y="14371"/>
                  <a:pt x="1680" y="14360"/>
                </a:cubicBezTo>
                <a:cubicBezTo>
                  <a:pt x="1515" y="14144"/>
                  <a:pt x="1413" y="13889"/>
                  <a:pt x="1260" y="13668"/>
                </a:cubicBezTo>
                <a:cubicBezTo>
                  <a:pt x="1226" y="13543"/>
                  <a:pt x="1135" y="13441"/>
                  <a:pt x="1101" y="13316"/>
                </a:cubicBezTo>
                <a:close/>
                <a:moveTo>
                  <a:pt x="16392" y="14626"/>
                </a:moveTo>
                <a:lnTo>
                  <a:pt x="16392" y="14626"/>
                </a:lnTo>
                <a:cubicBezTo>
                  <a:pt x="16386" y="14649"/>
                  <a:pt x="16381" y="14666"/>
                  <a:pt x="16375" y="14683"/>
                </a:cubicBezTo>
                <a:cubicBezTo>
                  <a:pt x="16369" y="14689"/>
                  <a:pt x="16358" y="14695"/>
                  <a:pt x="16352" y="14695"/>
                </a:cubicBezTo>
                <a:cubicBezTo>
                  <a:pt x="16335" y="14729"/>
                  <a:pt x="16307" y="14757"/>
                  <a:pt x="16279" y="14780"/>
                </a:cubicBezTo>
                <a:cubicBezTo>
                  <a:pt x="16290" y="14751"/>
                  <a:pt x="16301" y="14729"/>
                  <a:pt x="16324" y="14712"/>
                </a:cubicBezTo>
                <a:cubicBezTo>
                  <a:pt x="16347" y="14683"/>
                  <a:pt x="16369" y="14655"/>
                  <a:pt x="16392" y="14626"/>
                </a:cubicBezTo>
                <a:close/>
                <a:moveTo>
                  <a:pt x="1720" y="14834"/>
                </a:moveTo>
                <a:cubicBezTo>
                  <a:pt x="1718" y="14835"/>
                  <a:pt x="1716" y="14836"/>
                  <a:pt x="1714" y="14836"/>
                </a:cubicBezTo>
                <a:lnTo>
                  <a:pt x="1720" y="14834"/>
                </a:lnTo>
                <a:close/>
                <a:moveTo>
                  <a:pt x="1998" y="14791"/>
                </a:moveTo>
                <a:lnTo>
                  <a:pt x="1998" y="14791"/>
                </a:lnTo>
                <a:cubicBezTo>
                  <a:pt x="2003" y="14802"/>
                  <a:pt x="2015" y="14808"/>
                  <a:pt x="2020" y="14819"/>
                </a:cubicBezTo>
                <a:cubicBezTo>
                  <a:pt x="2020" y="14825"/>
                  <a:pt x="2020" y="14836"/>
                  <a:pt x="2020" y="14842"/>
                </a:cubicBezTo>
                <a:lnTo>
                  <a:pt x="2015" y="14842"/>
                </a:lnTo>
                <a:cubicBezTo>
                  <a:pt x="2009" y="14848"/>
                  <a:pt x="2003" y="14848"/>
                  <a:pt x="1998" y="14853"/>
                </a:cubicBezTo>
                <a:cubicBezTo>
                  <a:pt x="2003" y="14831"/>
                  <a:pt x="1998" y="14814"/>
                  <a:pt x="1998" y="14791"/>
                </a:cubicBezTo>
                <a:close/>
                <a:moveTo>
                  <a:pt x="2060" y="14910"/>
                </a:moveTo>
                <a:lnTo>
                  <a:pt x="2060" y="14910"/>
                </a:lnTo>
                <a:cubicBezTo>
                  <a:pt x="2071" y="14922"/>
                  <a:pt x="2083" y="14927"/>
                  <a:pt x="2094" y="14939"/>
                </a:cubicBezTo>
                <a:cubicBezTo>
                  <a:pt x="2100" y="14950"/>
                  <a:pt x="2100" y="14961"/>
                  <a:pt x="2105" y="14967"/>
                </a:cubicBezTo>
                <a:cubicBezTo>
                  <a:pt x="2088" y="14950"/>
                  <a:pt x="2071" y="14927"/>
                  <a:pt x="2060" y="14910"/>
                </a:cubicBezTo>
                <a:close/>
                <a:moveTo>
                  <a:pt x="15826" y="14938"/>
                </a:moveTo>
                <a:cubicBezTo>
                  <a:pt x="15848" y="14938"/>
                  <a:pt x="15815" y="14992"/>
                  <a:pt x="15789" y="14992"/>
                </a:cubicBezTo>
                <a:cubicBezTo>
                  <a:pt x="15783" y="14992"/>
                  <a:pt x="15778" y="14990"/>
                  <a:pt x="15774" y="14984"/>
                </a:cubicBezTo>
                <a:cubicBezTo>
                  <a:pt x="15779" y="14967"/>
                  <a:pt x="15791" y="14950"/>
                  <a:pt x="15808" y="14944"/>
                </a:cubicBezTo>
                <a:cubicBezTo>
                  <a:pt x="15816" y="14940"/>
                  <a:pt x="15822" y="14938"/>
                  <a:pt x="15826" y="14938"/>
                </a:cubicBezTo>
                <a:close/>
                <a:moveTo>
                  <a:pt x="2389" y="15126"/>
                </a:moveTo>
                <a:cubicBezTo>
                  <a:pt x="2395" y="15131"/>
                  <a:pt x="2395" y="15131"/>
                  <a:pt x="2395" y="15137"/>
                </a:cubicBezTo>
                <a:cubicBezTo>
                  <a:pt x="2395" y="15137"/>
                  <a:pt x="2389" y="15131"/>
                  <a:pt x="2389" y="15126"/>
                </a:cubicBezTo>
                <a:close/>
                <a:moveTo>
                  <a:pt x="16388" y="15116"/>
                </a:moveTo>
                <a:cubicBezTo>
                  <a:pt x="16396" y="15116"/>
                  <a:pt x="16400" y="15124"/>
                  <a:pt x="16403" y="15143"/>
                </a:cubicBezTo>
                <a:cubicBezTo>
                  <a:pt x="16394" y="15152"/>
                  <a:pt x="16387" y="15157"/>
                  <a:pt x="16381" y="15157"/>
                </a:cubicBezTo>
                <a:cubicBezTo>
                  <a:pt x="16372" y="15157"/>
                  <a:pt x="16367" y="15148"/>
                  <a:pt x="16364" y="15131"/>
                </a:cubicBezTo>
                <a:cubicBezTo>
                  <a:pt x="16374" y="15121"/>
                  <a:pt x="16382" y="15116"/>
                  <a:pt x="16388" y="15116"/>
                </a:cubicBezTo>
                <a:close/>
                <a:moveTo>
                  <a:pt x="16322" y="15193"/>
                </a:moveTo>
                <a:cubicBezTo>
                  <a:pt x="16329" y="15193"/>
                  <a:pt x="16335" y="15199"/>
                  <a:pt x="16341" y="15211"/>
                </a:cubicBezTo>
                <a:cubicBezTo>
                  <a:pt x="16331" y="15221"/>
                  <a:pt x="16323" y="15225"/>
                  <a:pt x="16317" y="15225"/>
                </a:cubicBezTo>
                <a:cubicBezTo>
                  <a:pt x="16310" y="15225"/>
                  <a:pt x="16305" y="15218"/>
                  <a:pt x="16301" y="15205"/>
                </a:cubicBezTo>
                <a:cubicBezTo>
                  <a:pt x="16309" y="15197"/>
                  <a:pt x="16316" y="15193"/>
                  <a:pt x="16322" y="15193"/>
                </a:cubicBezTo>
                <a:close/>
                <a:moveTo>
                  <a:pt x="16279" y="14780"/>
                </a:moveTo>
                <a:lnTo>
                  <a:pt x="16279" y="14780"/>
                </a:lnTo>
                <a:cubicBezTo>
                  <a:pt x="16171" y="14956"/>
                  <a:pt x="16018" y="15097"/>
                  <a:pt x="15887" y="15256"/>
                </a:cubicBezTo>
                <a:lnTo>
                  <a:pt x="15881" y="15256"/>
                </a:lnTo>
                <a:cubicBezTo>
                  <a:pt x="15881" y="15256"/>
                  <a:pt x="15876" y="15245"/>
                  <a:pt x="15876" y="15239"/>
                </a:cubicBezTo>
                <a:cubicBezTo>
                  <a:pt x="15938" y="15165"/>
                  <a:pt x="16006" y="15092"/>
                  <a:pt x="16074" y="15024"/>
                </a:cubicBezTo>
                <a:cubicBezTo>
                  <a:pt x="16137" y="14939"/>
                  <a:pt x="16205" y="14853"/>
                  <a:pt x="16279" y="14780"/>
                </a:cubicBezTo>
                <a:close/>
                <a:moveTo>
                  <a:pt x="2054" y="14859"/>
                </a:moveTo>
                <a:cubicBezTo>
                  <a:pt x="2128" y="14944"/>
                  <a:pt x="2202" y="15029"/>
                  <a:pt x="2281" y="15114"/>
                </a:cubicBezTo>
                <a:cubicBezTo>
                  <a:pt x="2304" y="15148"/>
                  <a:pt x="2332" y="15182"/>
                  <a:pt x="2366" y="15211"/>
                </a:cubicBezTo>
                <a:cubicBezTo>
                  <a:pt x="2372" y="15234"/>
                  <a:pt x="2378" y="15251"/>
                  <a:pt x="2378" y="15273"/>
                </a:cubicBezTo>
                <a:cubicBezTo>
                  <a:pt x="2349" y="15245"/>
                  <a:pt x="2327" y="15217"/>
                  <a:pt x="2310" y="15182"/>
                </a:cubicBezTo>
                <a:lnTo>
                  <a:pt x="2287" y="15182"/>
                </a:lnTo>
                <a:cubicBezTo>
                  <a:pt x="2287" y="15177"/>
                  <a:pt x="2287" y="15171"/>
                  <a:pt x="2287" y="15171"/>
                </a:cubicBezTo>
                <a:cubicBezTo>
                  <a:pt x="2276" y="15165"/>
                  <a:pt x="2264" y="15165"/>
                  <a:pt x="2253" y="15160"/>
                </a:cubicBezTo>
                <a:cubicBezTo>
                  <a:pt x="2253" y="15154"/>
                  <a:pt x="2247" y="15148"/>
                  <a:pt x="2247" y="15143"/>
                </a:cubicBezTo>
                <a:cubicBezTo>
                  <a:pt x="2225" y="15063"/>
                  <a:pt x="2151" y="15024"/>
                  <a:pt x="2128" y="14944"/>
                </a:cubicBezTo>
                <a:cubicBezTo>
                  <a:pt x="2105" y="14927"/>
                  <a:pt x="2083" y="14910"/>
                  <a:pt x="2054" y="14899"/>
                </a:cubicBezTo>
                <a:cubicBezTo>
                  <a:pt x="2049" y="14893"/>
                  <a:pt x="2043" y="14887"/>
                  <a:pt x="2043" y="14876"/>
                </a:cubicBezTo>
                <a:cubicBezTo>
                  <a:pt x="2049" y="14876"/>
                  <a:pt x="2054" y="14870"/>
                  <a:pt x="2054" y="14859"/>
                </a:cubicBezTo>
                <a:close/>
                <a:moveTo>
                  <a:pt x="16236" y="15298"/>
                </a:moveTo>
                <a:cubicBezTo>
                  <a:pt x="16259" y="15298"/>
                  <a:pt x="16245" y="15340"/>
                  <a:pt x="16226" y="15340"/>
                </a:cubicBezTo>
                <a:cubicBezTo>
                  <a:pt x="16221" y="15340"/>
                  <a:pt x="16216" y="15337"/>
                  <a:pt x="16211" y="15330"/>
                </a:cubicBezTo>
                <a:cubicBezTo>
                  <a:pt x="16211" y="15324"/>
                  <a:pt x="16216" y="15307"/>
                  <a:pt x="16222" y="15302"/>
                </a:cubicBezTo>
                <a:cubicBezTo>
                  <a:pt x="16228" y="15299"/>
                  <a:pt x="16232" y="15298"/>
                  <a:pt x="16236" y="15298"/>
                </a:cubicBezTo>
                <a:close/>
                <a:moveTo>
                  <a:pt x="2418" y="15262"/>
                </a:moveTo>
                <a:cubicBezTo>
                  <a:pt x="2435" y="15279"/>
                  <a:pt x="2452" y="15296"/>
                  <a:pt x="2474" y="15319"/>
                </a:cubicBezTo>
                <a:cubicBezTo>
                  <a:pt x="2469" y="15324"/>
                  <a:pt x="2463" y="15336"/>
                  <a:pt x="2457" y="15347"/>
                </a:cubicBezTo>
                <a:lnTo>
                  <a:pt x="2457" y="15341"/>
                </a:lnTo>
                <a:cubicBezTo>
                  <a:pt x="2435" y="15324"/>
                  <a:pt x="2412" y="15307"/>
                  <a:pt x="2395" y="15290"/>
                </a:cubicBezTo>
                <a:cubicBezTo>
                  <a:pt x="2401" y="15279"/>
                  <a:pt x="2406" y="15268"/>
                  <a:pt x="2418" y="15262"/>
                </a:cubicBezTo>
                <a:close/>
                <a:moveTo>
                  <a:pt x="2656" y="15336"/>
                </a:moveTo>
                <a:lnTo>
                  <a:pt x="2667" y="15341"/>
                </a:lnTo>
                <a:cubicBezTo>
                  <a:pt x="2673" y="15347"/>
                  <a:pt x="2679" y="15353"/>
                  <a:pt x="2679" y="15358"/>
                </a:cubicBezTo>
                <a:cubicBezTo>
                  <a:pt x="2679" y="15364"/>
                  <a:pt x="2673" y="15381"/>
                  <a:pt x="2667" y="15387"/>
                </a:cubicBezTo>
                <a:cubicBezTo>
                  <a:pt x="2673" y="15387"/>
                  <a:pt x="2673" y="15392"/>
                  <a:pt x="2679" y="15392"/>
                </a:cubicBezTo>
                <a:cubicBezTo>
                  <a:pt x="2679" y="15397"/>
                  <a:pt x="2675" y="15402"/>
                  <a:pt x="2677" y="15406"/>
                </a:cubicBezTo>
                <a:lnTo>
                  <a:pt x="2677" y="15406"/>
                </a:lnTo>
                <a:cubicBezTo>
                  <a:pt x="2666" y="15391"/>
                  <a:pt x="2656" y="15380"/>
                  <a:pt x="2650" y="15370"/>
                </a:cubicBezTo>
                <a:lnTo>
                  <a:pt x="2656" y="15336"/>
                </a:lnTo>
                <a:close/>
                <a:moveTo>
                  <a:pt x="15870" y="15245"/>
                </a:moveTo>
                <a:cubicBezTo>
                  <a:pt x="15853" y="15319"/>
                  <a:pt x="15779" y="15353"/>
                  <a:pt x="15740" y="15409"/>
                </a:cubicBezTo>
                <a:lnTo>
                  <a:pt x="15734" y="15398"/>
                </a:lnTo>
                <a:cubicBezTo>
                  <a:pt x="15779" y="15353"/>
                  <a:pt x="15825" y="15302"/>
                  <a:pt x="15870" y="15245"/>
                </a:cubicBezTo>
                <a:close/>
                <a:moveTo>
                  <a:pt x="2429" y="15182"/>
                </a:moveTo>
                <a:lnTo>
                  <a:pt x="2429" y="15182"/>
                </a:lnTo>
                <a:cubicBezTo>
                  <a:pt x="2435" y="15188"/>
                  <a:pt x="2440" y="15194"/>
                  <a:pt x="2452" y="15200"/>
                </a:cubicBezTo>
                <a:cubicBezTo>
                  <a:pt x="2474" y="15239"/>
                  <a:pt x="2508" y="15268"/>
                  <a:pt x="2548" y="15296"/>
                </a:cubicBezTo>
                <a:cubicBezTo>
                  <a:pt x="2582" y="15336"/>
                  <a:pt x="2616" y="15375"/>
                  <a:pt x="2644" y="15421"/>
                </a:cubicBezTo>
                <a:cubicBezTo>
                  <a:pt x="2610" y="15392"/>
                  <a:pt x="2576" y="15358"/>
                  <a:pt x="2542" y="15330"/>
                </a:cubicBezTo>
                <a:cubicBezTo>
                  <a:pt x="2503" y="15279"/>
                  <a:pt x="2463" y="15228"/>
                  <a:pt x="2429" y="15182"/>
                </a:cubicBezTo>
                <a:close/>
                <a:moveTo>
                  <a:pt x="2684" y="15421"/>
                </a:moveTo>
                <a:lnTo>
                  <a:pt x="2684" y="15421"/>
                </a:lnTo>
                <a:cubicBezTo>
                  <a:pt x="2707" y="15426"/>
                  <a:pt x="2730" y="15438"/>
                  <a:pt x="2758" y="15449"/>
                </a:cubicBezTo>
                <a:cubicBezTo>
                  <a:pt x="2758" y="15449"/>
                  <a:pt x="2758" y="15455"/>
                  <a:pt x="2758" y="15461"/>
                </a:cubicBezTo>
                <a:cubicBezTo>
                  <a:pt x="2735" y="15461"/>
                  <a:pt x="2713" y="15461"/>
                  <a:pt x="2690" y="15466"/>
                </a:cubicBezTo>
                <a:cubicBezTo>
                  <a:pt x="2684" y="15455"/>
                  <a:pt x="2673" y="15449"/>
                  <a:pt x="2667" y="15443"/>
                </a:cubicBezTo>
                <a:lnTo>
                  <a:pt x="2690" y="15432"/>
                </a:lnTo>
                <a:cubicBezTo>
                  <a:pt x="2690" y="15432"/>
                  <a:pt x="2684" y="15421"/>
                  <a:pt x="2684" y="15421"/>
                </a:cubicBezTo>
                <a:close/>
                <a:moveTo>
                  <a:pt x="2480" y="15324"/>
                </a:moveTo>
                <a:cubicBezTo>
                  <a:pt x="2497" y="15341"/>
                  <a:pt x="2514" y="15358"/>
                  <a:pt x="2531" y="15370"/>
                </a:cubicBezTo>
                <a:cubicBezTo>
                  <a:pt x="2554" y="15398"/>
                  <a:pt x="2571" y="15432"/>
                  <a:pt x="2582" y="15466"/>
                </a:cubicBezTo>
                <a:cubicBezTo>
                  <a:pt x="2588" y="15466"/>
                  <a:pt x="2599" y="15472"/>
                  <a:pt x="2605" y="15472"/>
                </a:cubicBezTo>
                <a:cubicBezTo>
                  <a:pt x="2610" y="15478"/>
                  <a:pt x="2616" y="15483"/>
                  <a:pt x="2622" y="15495"/>
                </a:cubicBezTo>
                <a:cubicBezTo>
                  <a:pt x="2616" y="15489"/>
                  <a:pt x="2599" y="15483"/>
                  <a:pt x="2588" y="15483"/>
                </a:cubicBezTo>
                <a:cubicBezTo>
                  <a:pt x="2571" y="15449"/>
                  <a:pt x="2542" y="15421"/>
                  <a:pt x="2514" y="15392"/>
                </a:cubicBezTo>
                <a:cubicBezTo>
                  <a:pt x="2514" y="15392"/>
                  <a:pt x="2508" y="15387"/>
                  <a:pt x="2508" y="15387"/>
                </a:cubicBezTo>
                <a:cubicBezTo>
                  <a:pt x="2497" y="15375"/>
                  <a:pt x="2486" y="15370"/>
                  <a:pt x="2474" y="15358"/>
                </a:cubicBezTo>
                <a:cubicBezTo>
                  <a:pt x="2474" y="15347"/>
                  <a:pt x="2474" y="15336"/>
                  <a:pt x="2480" y="15324"/>
                </a:cubicBezTo>
                <a:close/>
                <a:moveTo>
                  <a:pt x="2719" y="15485"/>
                </a:moveTo>
                <a:lnTo>
                  <a:pt x="2730" y="15489"/>
                </a:lnTo>
                <a:cubicBezTo>
                  <a:pt x="2730" y="15489"/>
                  <a:pt x="2730" y="15495"/>
                  <a:pt x="2730" y="15495"/>
                </a:cubicBezTo>
                <a:cubicBezTo>
                  <a:pt x="2726" y="15491"/>
                  <a:pt x="2723" y="15488"/>
                  <a:pt x="2719" y="15485"/>
                </a:cubicBezTo>
                <a:close/>
                <a:moveTo>
                  <a:pt x="16182" y="15330"/>
                </a:moveTo>
                <a:cubicBezTo>
                  <a:pt x="16194" y="15347"/>
                  <a:pt x="16205" y="15358"/>
                  <a:pt x="16216" y="15370"/>
                </a:cubicBezTo>
                <a:cubicBezTo>
                  <a:pt x="16177" y="15421"/>
                  <a:pt x="16137" y="15466"/>
                  <a:pt x="16086" y="15506"/>
                </a:cubicBezTo>
                <a:lnTo>
                  <a:pt x="16086" y="15506"/>
                </a:lnTo>
                <a:cubicBezTo>
                  <a:pt x="16086" y="15505"/>
                  <a:pt x="16086" y="15505"/>
                  <a:pt x="16086" y="15505"/>
                </a:cubicBezTo>
                <a:lnTo>
                  <a:pt x="16086" y="15505"/>
                </a:lnTo>
                <a:cubicBezTo>
                  <a:pt x="16086" y="15505"/>
                  <a:pt x="16086" y="15505"/>
                  <a:pt x="16086" y="15506"/>
                </a:cubicBezTo>
                <a:cubicBezTo>
                  <a:pt x="16086" y="15506"/>
                  <a:pt x="16086" y="15506"/>
                  <a:pt x="16086" y="15506"/>
                </a:cubicBezTo>
                <a:lnTo>
                  <a:pt x="16086" y="15506"/>
                </a:lnTo>
                <a:cubicBezTo>
                  <a:pt x="16090" y="15514"/>
                  <a:pt x="16087" y="15523"/>
                  <a:pt x="16074" y="15529"/>
                </a:cubicBezTo>
                <a:cubicBezTo>
                  <a:pt x="16070" y="15532"/>
                  <a:pt x="16066" y="15533"/>
                  <a:pt x="16062" y="15533"/>
                </a:cubicBezTo>
                <a:cubicBezTo>
                  <a:pt x="16045" y="15533"/>
                  <a:pt x="16034" y="15508"/>
                  <a:pt x="16057" y="15495"/>
                </a:cubicBezTo>
                <a:cubicBezTo>
                  <a:pt x="16061" y="15493"/>
                  <a:pt x="16064" y="15492"/>
                  <a:pt x="16067" y="15492"/>
                </a:cubicBezTo>
                <a:cubicBezTo>
                  <a:pt x="16075" y="15492"/>
                  <a:pt x="16083" y="15498"/>
                  <a:pt x="16086" y="15505"/>
                </a:cubicBezTo>
                <a:lnTo>
                  <a:pt x="16086" y="15505"/>
                </a:lnTo>
                <a:cubicBezTo>
                  <a:pt x="16092" y="15437"/>
                  <a:pt x="16148" y="15392"/>
                  <a:pt x="16182" y="15330"/>
                </a:cubicBezTo>
                <a:close/>
                <a:moveTo>
                  <a:pt x="16012" y="15546"/>
                </a:moveTo>
                <a:lnTo>
                  <a:pt x="16012" y="15546"/>
                </a:lnTo>
                <a:cubicBezTo>
                  <a:pt x="16035" y="15557"/>
                  <a:pt x="16040" y="15568"/>
                  <a:pt x="16018" y="15585"/>
                </a:cubicBezTo>
                <a:cubicBezTo>
                  <a:pt x="15995" y="15574"/>
                  <a:pt x="15995" y="15563"/>
                  <a:pt x="16012" y="15546"/>
                </a:cubicBezTo>
                <a:close/>
                <a:moveTo>
                  <a:pt x="2690" y="15512"/>
                </a:moveTo>
                <a:cubicBezTo>
                  <a:pt x="2713" y="15534"/>
                  <a:pt x="2741" y="15551"/>
                  <a:pt x="2769" y="15574"/>
                </a:cubicBezTo>
                <a:cubicBezTo>
                  <a:pt x="2781" y="15591"/>
                  <a:pt x="2792" y="15608"/>
                  <a:pt x="2803" y="15625"/>
                </a:cubicBezTo>
                <a:cubicBezTo>
                  <a:pt x="2786" y="15608"/>
                  <a:pt x="2769" y="15591"/>
                  <a:pt x="2752" y="15574"/>
                </a:cubicBezTo>
                <a:lnTo>
                  <a:pt x="2747" y="15574"/>
                </a:lnTo>
                <a:cubicBezTo>
                  <a:pt x="2724" y="15551"/>
                  <a:pt x="2707" y="15534"/>
                  <a:pt x="2690" y="15512"/>
                </a:cubicBezTo>
                <a:close/>
                <a:moveTo>
                  <a:pt x="2752" y="15500"/>
                </a:moveTo>
                <a:cubicBezTo>
                  <a:pt x="2764" y="15506"/>
                  <a:pt x="2769" y="15506"/>
                  <a:pt x="2781" y="15512"/>
                </a:cubicBezTo>
                <a:cubicBezTo>
                  <a:pt x="2798" y="15529"/>
                  <a:pt x="2815" y="15546"/>
                  <a:pt x="2832" y="15557"/>
                </a:cubicBezTo>
                <a:cubicBezTo>
                  <a:pt x="2871" y="15574"/>
                  <a:pt x="2888" y="15614"/>
                  <a:pt x="2917" y="15642"/>
                </a:cubicBezTo>
                <a:cubicBezTo>
                  <a:pt x="2877" y="15608"/>
                  <a:pt x="2837" y="15574"/>
                  <a:pt x="2798" y="15546"/>
                </a:cubicBezTo>
                <a:cubicBezTo>
                  <a:pt x="2781" y="15529"/>
                  <a:pt x="2764" y="15512"/>
                  <a:pt x="2752" y="15500"/>
                </a:cubicBezTo>
                <a:close/>
                <a:moveTo>
                  <a:pt x="2803" y="15614"/>
                </a:moveTo>
                <a:lnTo>
                  <a:pt x="2803" y="15614"/>
                </a:lnTo>
                <a:cubicBezTo>
                  <a:pt x="2832" y="15636"/>
                  <a:pt x="2854" y="15665"/>
                  <a:pt x="2883" y="15687"/>
                </a:cubicBezTo>
                <a:cubicBezTo>
                  <a:pt x="2860" y="15676"/>
                  <a:pt x="2843" y="15659"/>
                  <a:pt x="2820" y="15648"/>
                </a:cubicBezTo>
                <a:cubicBezTo>
                  <a:pt x="2815" y="15636"/>
                  <a:pt x="2809" y="15625"/>
                  <a:pt x="2803" y="15614"/>
                </a:cubicBezTo>
                <a:close/>
                <a:moveTo>
                  <a:pt x="2917" y="15670"/>
                </a:moveTo>
                <a:cubicBezTo>
                  <a:pt x="2923" y="15676"/>
                  <a:pt x="2928" y="15676"/>
                  <a:pt x="2928" y="15682"/>
                </a:cubicBezTo>
                <a:cubicBezTo>
                  <a:pt x="2923" y="15687"/>
                  <a:pt x="2917" y="15693"/>
                  <a:pt x="2905" y="15704"/>
                </a:cubicBezTo>
                <a:lnTo>
                  <a:pt x="2894" y="15699"/>
                </a:lnTo>
                <a:cubicBezTo>
                  <a:pt x="2900" y="15687"/>
                  <a:pt x="2911" y="15676"/>
                  <a:pt x="2917" y="15670"/>
                </a:cubicBezTo>
                <a:close/>
                <a:moveTo>
                  <a:pt x="17005" y="14417"/>
                </a:moveTo>
                <a:lnTo>
                  <a:pt x="17005" y="14417"/>
                </a:lnTo>
                <a:cubicBezTo>
                  <a:pt x="16977" y="14513"/>
                  <a:pt x="16903" y="14581"/>
                  <a:pt x="16846" y="14666"/>
                </a:cubicBezTo>
                <a:cubicBezTo>
                  <a:pt x="16852" y="14672"/>
                  <a:pt x="16863" y="14678"/>
                  <a:pt x="16863" y="14683"/>
                </a:cubicBezTo>
                <a:cubicBezTo>
                  <a:pt x="16857" y="14683"/>
                  <a:pt x="16835" y="14672"/>
                  <a:pt x="16829" y="14672"/>
                </a:cubicBezTo>
                <a:cubicBezTo>
                  <a:pt x="16823" y="14683"/>
                  <a:pt x="16823" y="14712"/>
                  <a:pt x="16818" y="14723"/>
                </a:cubicBezTo>
                <a:cubicBezTo>
                  <a:pt x="16812" y="14734"/>
                  <a:pt x="16795" y="14746"/>
                  <a:pt x="16784" y="14751"/>
                </a:cubicBezTo>
                <a:cubicBezTo>
                  <a:pt x="16784" y="14763"/>
                  <a:pt x="16784" y="14780"/>
                  <a:pt x="16789" y="14791"/>
                </a:cubicBezTo>
                <a:cubicBezTo>
                  <a:pt x="16778" y="14791"/>
                  <a:pt x="16767" y="14797"/>
                  <a:pt x="16755" y="14797"/>
                </a:cubicBezTo>
                <a:cubicBezTo>
                  <a:pt x="16613" y="15029"/>
                  <a:pt x="16409" y="15217"/>
                  <a:pt x="16256" y="15432"/>
                </a:cubicBezTo>
                <a:cubicBezTo>
                  <a:pt x="16148" y="15512"/>
                  <a:pt x="16091" y="15631"/>
                  <a:pt x="15984" y="15710"/>
                </a:cubicBezTo>
                <a:cubicBezTo>
                  <a:pt x="16063" y="15585"/>
                  <a:pt x="16171" y="15478"/>
                  <a:pt x="16267" y="15364"/>
                </a:cubicBezTo>
                <a:cubicBezTo>
                  <a:pt x="16284" y="15341"/>
                  <a:pt x="16324" y="15324"/>
                  <a:pt x="16318" y="15290"/>
                </a:cubicBezTo>
                <a:cubicBezTo>
                  <a:pt x="16301" y="15290"/>
                  <a:pt x="16279" y="15296"/>
                  <a:pt x="16267" y="15302"/>
                </a:cubicBezTo>
                <a:cubicBezTo>
                  <a:pt x="16262" y="15285"/>
                  <a:pt x="16250" y="15262"/>
                  <a:pt x="16245" y="15245"/>
                </a:cubicBezTo>
                <a:cubicBezTo>
                  <a:pt x="16262" y="15245"/>
                  <a:pt x="16279" y="15239"/>
                  <a:pt x="16296" y="15234"/>
                </a:cubicBezTo>
                <a:cubicBezTo>
                  <a:pt x="16301" y="15256"/>
                  <a:pt x="16318" y="15268"/>
                  <a:pt x="16347" y="15268"/>
                </a:cubicBezTo>
                <a:cubicBezTo>
                  <a:pt x="16409" y="15222"/>
                  <a:pt x="16438" y="15148"/>
                  <a:pt x="16489" y="15092"/>
                </a:cubicBezTo>
                <a:cubicBezTo>
                  <a:pt x="16517" y="15063"/>
                  <a:pt x="16557" y="15029"/>
                  <a:pt x="16557" y="14984"/>
                </a:cubicBezTo>
                <a:lnTo>
                  <a:pt x="16557" y="14984"/>
                </a:lnTo>
                <a:cubicBezTo>
                  <a:pt x="16523" y="14995"/>
                  <a:pt x="16489" y="15024"/>
                  <a:pt x="16483" y="15063"/>
                </a:cubicBezTo>
                <a:cubicBezTo>
                  <a:pt x="16460" y="15077"/>
                  <a:pt x="16440" y="15129"/>
                  <a:pt x="16416" y="15129"/>
                </a:cubicBezTo>
                <a:cubicBezTo>
                  <a:pt x="16410" y="15129"/>
                  <a:pt x="16404" y="15126"/>
                  <a:pt x="16398" y="15120"/>
                </a:cubicBezTo>
                <a:cubicBezTo>
                  <a:pt x="16415" y="15097"/>
                  <a:pt x="16421" y="15075"/>
                  <a:pt x="16409" y="15052"/>
                </a:cubicBezTo>
                <a:cubicBezTo>
                  <a:pt x="16415" y="15052"/>
                  <a:pt x="16438" y="15058"/>
                  <a:pt x="16443" y="15063"/>
                </a:cubicBezTo>
                <a:lnTo>
                  <a:pt x="16443" y="15012"/>
                </a:lnTo>
                <a:cubicBezTo>
                  <a:pt x="16455" y="14995"/>
                  <a:pt x="16466" y="14984"/>
                  <a:pt x="16477" y="14967"/>
                </a:cubicBezTo>
                <a:cubicBezTo>
                  <a:pt x="16483" y="14978"/>
                  <a:pt x="16500" y="14995"/>
                  <a:pt x="16506" y="15007"/>
                </a:cubicBezTo>
                <a:cubicBezTo>
                  <a:pt x="16506" y="14984"/>
                  <a:pt x="16506" y="14956"/>
                  <a:pt x="16500" y="14933"/>
                </a:cubicBezTo>
                <a:cubicBezTo>
                  <a:pt x="16511" y="14933"/>
                  <a:pt x="16523" y="14944"/>
                  <a:pt x="16528" y="14950"/>
                </a:cubicBezTo>
                <a:cubicBezTo>
                  <a:pt x="16562" y="14893"/>
                  <a:pt x="16602" y="14842"/>
                  <a:pt x="16642" y="14791"/>
                </a:cubicBezTo>
                <a:cubicBezTo>
                  <a:pt x="16642" y="14740"/>
                  <a:pt x="16699" y="14723"/>
                  <a:pt x="16727" y="14700"/>
                </a:cubicBezTo>
                <a:lnTo>
                  <a:pt x="16727" y="14700"/>
                </a:lnTo>
                <a:cubicBezTo>
                  <a:pt x="16716" y="14802"/>
                  <a:pt x="16625" y="14865"/>
                  <a:pt x="16574" y="14944"/>
                </a:cubicBezTo>
                <a:cubicBezTo>
                  <a:pt x="16550" y="14956"/>
                  <a:pt x="16572" y="14983"/>
                  <a:pt x="16588" y="14983"/>
                </a:cubicBezTo>
                <a:cubicBezTo>
                  <a:pt x="16596" y="14983"/>
                  <a:pt x="16602" y="14977"/>
                  <a:pt x="16602" y="14961"/>
                </a:cubicBezTo>
                <a:cubicBezTo>
                  <a:pt x="16699" y="14831"/>
                  <a:pt x="16806" y="14700"/>
                  <a:pt x="16903" y="14564"/>
                </a:cubicBezTo>
                <a:cubicBezTo>
                  <a:pt x="16931" y="14513"/>
                  <a:pt x="16965" y="14462"/>
                  <a:pt x="17005" y="14417"/>
                </a:cubicBezTo>
                <a:close/>
                <a:moveTo>
                  <a:pt x="16216" y="15679"/>
                </a:moveTo>
                <a:cubicBezTo>
                  <a:pt x="16220" y="15679"/>
                  <a:pt x="16223" y="15680"/>
                  <a:pt x="16228" y="15682"/>
                </a:cubicBezTo>
                <a:cubicBezTo>
                  <a:pt x="16222" y="15693"/>
                  <a:pt x="16222" y="15710"/>
                  <a:pt x="16216" y="15716"/>
                </a:cubicBezTo>
                <a:cubicBezTo>
                  <a:pt x="16213" y="15717"/>
                  <a:pt x="16211" y="15717"/>
                  <a:pt x="16209" y="15717"/>
                </a:cubicBezTo>
                <a:cubicBezTo>
                  <a:pt x="16187" y="15717"/>
                  <a:pt x="16194" y="15679"/>
                  <a:pt x="16216" y="15679"/>
                </a:cubicBezTo>
                <a:close/>
                <a:moveTo>
                  <a:pt x="2972" y="15708"/>
                </a:moveTo>
                <a:cubicBezTo>
                  <a:pt x="2993" y="15708"/>
                  <a:pt x="3016" y="15735"/>
                  <a:pt x="2996" y="15750"/>
                </a:cubicBezTo>
                <a:cubicBezTo>
                  <a:pt x="2993" y="15751"/>
                  <a:pt x="2990" y="15752"/>
                  <a:pt x="2987" y="15752"/>
                </a:cubicBezTo>
                <a:cubicBezTo>
                  <a:pt x="2967" y="15752"/>
                  <a:pt x="2948" y="15725"/>
                  <a:pt x="2962" y="15710"/>
                </a:cubicBezTo>
                <a:cubicBezTo>
                  <a:pt x="2965" y="15709"/>
                  <a:pt x="2969" y="15708"/>
                  <a:pt x="2972" y="15708"/>
                </a:cubicBezTo>
                <a:close/>
                <a:moveTo>
                  <a:pt x="15921" y="15751"/>
                </a:moveTo>
                <a:cubicBezTo>
                  <a:pt x="15930" y="15751"/>
                  <a:pt x="15938" y="15757"/>
                  <a:pt x="15933" y="15773"/>
                </a:cubicBezTo>
                <a:cubicBezTo>
                  <a:pt x="15933" y="15782"/>
                  <a:pt x="15917" y="15792"/>
                  <a:pt x="15907" y="15792"/>
                </a:cubicBezTo>
                <a:cubicBezTo>
                  <a:pt x="15899" y="15792"/>
                  <a:pt x="15894" y="15787"/>
                  <a:pt x="15899" y="15773"/>
                </a:cubicBezTo>
                <a:cubicBezTo>
                  <a:pt x="15895" y="15760"/>
                  <a:pt x="15909" y="15751"/>
                  <a:pt x="15921" y="15751"/>
                </a:cubicBezTo>
                <a:close/>
                <a:moveTo>
                  <a:pt x="16182" y="15653"/>
                </a:moveTo>
                <a:cubicBezTo>
                  <a:pt x="16188" y="15676"/>
                  <a:pt x="16177" y="15693"/>
                  <a:pt x="16171" y="15716"/>
                </a:cubicBezTo>
                <a:cubicBezTo>
                  <a:pt x="16177" y="15716"/>
                  <a:pt x="16182" y="15727"/>
                  <a:pt x="16188" y="15727"/>
                </a:cubicBezTo>
                <a:cubicBezTo>
                  <a:pt x="16137" y="15750"/>
                  <a:pt x="16108" y="15807"/>
                  <a:pt x="16069" y="15829"/>
                </a:cubicBezTo>
                <a:cubicBezTo>
                  <a:pt x="16052" y="15812"/>
                  <a:pt x="16052" y="15795"/>
                  <a:pt x="16069" y="15778"/>
                </a:cubicBezTo>
                <a:cubicBezTo>
                  <a:pt x="16103" y="15733"/>
                  <a:pt x="16148" y="15699"/>
                  <a:pt x="16177" y="15653"/>
                </a:cubicBezTo>
                <a:close/>
                <a:moveTo>
                  <a:pt x="16040" y="15801"/>
                </a:moveTo>
                <a:lnTo>
                  <a:pt x="16057" y="15852"/>
                </a:lnTo>
                <a:cubicBezTo>
                  <a:pt x="16046" y="15875"/>
                  <a:pt x="16029" y="15886"/>
                  <a:pt x="16001" y="15886"/>
                </a:cubicBezTo>
                <a:cubicBezTo>
                  <a:pt x="15978" y="15869"/>
                  <a:pt x="15972" y="15835"/>
                  <a:pt x="15967" y="15807"/>
                </a:cubicBezTo>
                <a:lnTo>
                  <a:pt x="15967" y="15807"/>
                </a:lnTo>
                <a:cubicBezTo>
                  <a:pt x="15972" y="15818"/>
                  <a:pt x="15989" y="15846"/>
                  <a:pt x="15995" y="15858"/>
                </a:cubicBezTo>
                <a:cubicBezTo>
                  <a:pt x="16012" y="15841"/>
                  <a:pt x="16029" y="15818"/>
                  <a:pt x="16040" y="15801"/>
                </a:cubicBezTo>
                <a:close/>
                <a:moveTo>
                  <a:pt x="2911" y="15704"/>
                </a:moveTo>
                <a:cubicBezTo>
                  <a:pt x="2940" y="15750"/>
                  <a:pt x="2974" y="15790"/>
                  <a:pt x="3019" y="15818"/>
                </a:cubicBezTo>
                <a:cubicBezTo>
                  <a:pt x="3030" y="15846"/>
                  <a:pt x="3042" y="15869"/>
                  <a:pt x="3053" y="15892"/>
                </a:cubicBezTo>
                <a:cubicBezTo>
                  <a:pt x="3002" y="15841"/>
                  <a:pt x="2945" y="15790"/>
                  <a:pt x="2894" y="15733"/>
                </a:cubicBezTo>
                <a:lnTo>
                  <a:pt x="2911" y="15704"/>
                </a:lnTo>
                <a:close/>
                <a:moveTo>
                  <a:pt x="3921" y="15835"/>
                </a:moveTo>
                <a:cubicBezTo>
                  <a:pt x="3944" y="15858"/>
                  <a:pt x="3966" y="15880"/>
                  <a:pt x="3989" y="15909"/>
                </a:cubicBezTo>
                <a:cubicBezTo>
                  <a:pt x="3961" y="15897"/>
                  <a:pt x="3932" y="15875"/>
                  <a:pt x="3910" y="15852"/>
                </a:cubicBezTo>
                <a:cubicBezTo>
                  <a:pt x="3910" y="15846"/>
                  <a:pt x="3915" y="15841"/>
                  <a:pt x="3921" y="15835"/>
                </a:cubicBezTo>
                <a:close/>
                <a:moveTo>
                  <a:pt x="16120" y="15907"/>
                </a:moveTo>
                <a:lnTo>
                  <a:pt x="16120" y="15907"/>
                </a:lnTo>
                <a:cubicBezTo>
                  <a:pt x="16120" y="15907"/>
                  <a:pt x="16120" y="15908"/>
                  <a:pt x="16120" y="15909"/>
                </a:cubicBezTo>
                <a:cubicBezTo>
                  <a:pt x="16120" y="15908"/>
                  <a:pt x="16120" y="15907"/>
                  <a:pt x="16120" y="15907"/>
                </a:cubicBezTo>
                <a:close/>
                <a:moveTo>
                  <a:pt x="15700" y="15892"/>
                </a:moveTo>
                <a:cubicBezTo>
                  <a:pt x="15683" y="15920"/>
                  <a:pt x="15660" y="15948"/>
                  <a:pt x="15638" y="15977"/>
                </a:cubicBezTo>
                <a:cubicBezTo>
                  <a:pt x="15620" y="15977"/>
                  <a:pt x="15603" y="15983"/>
                  <a:pt x="15586" y="15988"/>
                </a:cubicBezTo>
                <a:cubicBezTo>
                  <a:pt x="15626" y="15954"/>
                  <a:pt x="15660" y="15920"/>
                  <a:pt x="15700" y="15892"/>
                </a:cubicBezTo>
                <a:close/>
                <a:moveTo>
                  <a:pt x="3059" y="15801"/>
                </a:moveTo>
                <a:cubicBezTo>
                  <a:pt x="3138" y="15863"/>
                  <a:pt x="3201" y="15954"/>
                  <a:pt x="3297" y="16000"/>
                </a:cubicBezTo>
                <a:cubicBezTo>
                  <a:pt x="3291" y="16000"/>
                  <a:pt x="3269" y="16011"/>
                  <a:pt x="3263" y="16017"/>
                </a:cubicBezTo>
                <a:cubicBezTo>
                  <a:pt x="3195" y="15943"/>
                  <a:pt x="3104" y="15886"/>
                  <a:pt x="3059" y="15801"/>
                </a:cubicBezTo>
                <a:close/>
                <a:moveTo>
                  <a:pt x="15118" y="15976"/>
                </a:moveTo>
                <a:cubicBezTo>
                  <a:pt x="15121" y="15976"/>
                  <a:pt x="15124" y="15976"/>
                  <a:pt x="15127" y="15977"/>
                </a:cubicBezTo>
                <a:cubicBezTo>
                  <a:pt x="15136" y="15994"/>
                  <a:pt x="15104" y="16018"/>
                  <a:pt x="15084" y="16018"/>
                </a:cubicBezTo>
                <a:cubicBezTo>
                  <a:pt x="15078" y="16018"/>
                  <a:pt x="15073" y="16016"/>
                  <a:pt x="15070" y="16011"/>
                </a:cubicBezTo>
                <a:cubicBezTo>
                  <a:pt x="15075" y="15991"/>
                  <a:pt x="15097" y="15976"/>
                  <a:pt x="15118" y="15976"/>
                </a:cubicBezTo>
                <a:close/>
                <a:moveTo>
                  <a:pt x="3319" y="16037"/>
                </a:moveTo>
                <a:cubicBezTo>
                  <a:pt x="3339" y="16037"/>
                  <a:pt x="3357" y="16060"/>
                  <a:pt x="3342" y="16079"/>
                </a:cubicBezTo>
                <a:cubicBezTo>
                  <a:pt x="3341" y="16079"/>
                  <a:pt x="3339" y="16080"/>
                  <a:pt x="3338" y="16080"/>
                </a:cubicBezTo>
                <a:cubicBezTo>
                  <a:pt x="3321" y="16080"/>
                  <a:pt x="3298" y="16055"/>
                  <a:pt x="3308" y="16039"/>
                </a:cubicBezTo>
                <a:cubicBezTo>
                  <a:pt x="3312" y="16037"/>
                  <a:pt x="3316" y="16037"/>
                  <a:pt x="3319" y="16037"/>
                </a:cubicBezTo>
                <a:close/>
                <a:moveTo>
                  <a:pt x="15926" y="16107"/>
                </a:moveTo>
                <a:cubicBezTo>
                  <a:pt x="15926" y="16107"/>
                  <a:pt x="15926" y="16107"/>
                  <a:pt x="15927" y="16107"/>
                </a:cubicBezTo>
                <a:cubicBezTo>
                  <a:pt x="15926" y="16107"/>
                  <a:pt x="15926" y="16107"/>
                  <a:pt x="15926" y="16107"/>
                </a:cubicBezTo>
                <a:close/>
                <a:moveTo>
                  <a:pt x="14571" y="16073"/>
                </a:moveTo>
                <a:cubicBezTo>
                  <a:pt x="14577" y="16073"/>
                  <a:pt x="14582" y="16085"/>
                  <a:pt x="14588" y="16085"/>
                </a:cubicBezTo>
                <a:cubicBezTo>
                  <a:pt x="14548" y="16107"/>
                  <a:pt x="14514" y="16130"/>
                  <a:pt x="14474" y="16153"/>
                </a:cubicBezTo>
                <a:cubicBezTo>
                  <a:pt x="14508" y="16124"/>
                  <a:pt x="14542" y="16096"/>
                  <a:pt x="14571" y="16073"/>
                </a:cubicBezTo>
                <a:close/>
                <a:moveTo>
                  <a:pt x="3371" y="16090"/>
                </a:moveTo>
                <a:cubicBezTo>
                  <a:pt x="3405" y="16113"/>
                  <a:pt x="3433" y="16136"/>
                  <a:pt x="3444" y="16170"/>
                </a:cubicBezTo>
                <a:cubicBezTo>
                  <a:pt x="3416" y="16153"/>
                  <a:pt x="3388" y="16136"/>
                  <a:pt x="3359" y="16113"/>
                </a:cubicBezTo>
                <a:cubicBezTo>
                  <a:pt x="3359" y="16107"/>
                  <a:pt x="3365" y="16096"/>
                  <a:pt x="3371" y="16090"/>
                </a:cubicBezTo>
                <a:close/>
                <a:moveTo>
                  <a:pt x="4250" y="16113"/>
                </a:moveTo>
                <a:lnTo>
                  <a:pt x="4250" y="16113"/>
                </a:lnTo>
                <a:cubicBezTo>
                  <a:pt x="4290" y="16141"/>
                  <a:pt x="4352" y="16153"/>
                  <a:pt x="4364" y="16204"/>
                </a:cubicBezTo>
                <a:cubicBezTo>
                  <a:pt x="4324" y="16175"/>
                  <a:pt x="4284" y="16147"/>
                  <a:pt x="4250" y="16113"/>
                </a:cubicBezTo>
                <a:close/>
                <a:moveTo>
                  <a:pt x="14855" y="16172"/>
                </a:moveTo>
                <a:cubicBezTo>
                  <a:pt x="14861" y="16172"/>
                  <a:pt x="14867" y="16177"/>
                  <a:pt x="14872" y="16187"/>
                </a:cubicBezTo>
                <a:cubicBezTo>
                  <a:pt x="14865" y="16200"/>
                  <a:pt x="14859" y="16207"/>
                  <a:pt x="14852" y="16207"/>
                </a:cubicBezTo>
                <a:cubicBezTo>
                  <a:pt x="14847" y="16207"/>
                  <a:pt x="14842" y="16202"/>
                  <a:pt x="14838" y="16192"/>
                </a:cubicBezTo>
                <a:cubicBezTo>
                  <a:pt x="14841" y="16180"/>
                  <a:pt x="14847" y="16172"/>
                  <a:pt x="14855" y="16172"/>
                </a:cubicBezTo>
                <a:close/>
                <a:moveTo>
                  <a:pt x="3480" y="16179"/>
                </a:moveTo>
                <a:cubicBezTo>
                  <a:pt x="3495" y="16179"/>
                  <a:pt x="3510" y="16206"/>
                  <a:pt x="3496" y="16221"/>
                </a:cubicBezTo>
                <a:cubicBezTo>
                  <a:pt x="3493" y="16222"/>
                  <a:pt x="3491" y="16223"/>
                  <a:pt x="3488" y="16223"/>
                </a:cubicBezTo>
                <a:cubicBezTo>
                  <a:pt x="3472" y="16223"/>
                  <a:pt x="3453" y="16196"/>
                  <a:pt x="3473" y="16181"/>
                </a:cubicBezTo>
                <a:cubicBezTo>
                  <a:pt x="3475" y="16180"/>
                  <a:pt x="3478" y="16179"/>
                  <a:pt x="3480" y="16179"/>
                </a:cubicBezTo>
                <a:close/>
                <a:moveTo>
                  <a:pt x="15416" y="16068"/>
                </a:moveTo>
                <a:cubicBezTo>
                  <a:pt x="15422" y="16085"/>
                  <a:pt x="15433" y="16107"/>
                  <a:pt x="15439" y="16124"/>
                </a:cubicBezTo>
                <a:cubicBezTo>
                  <a:pt x="15456" y="16102"/>
                  <a:pt x="15479" y="16096"/>
                  <a:pt x="15501" y="16096"/>
                </a:cubicBezTo>
                <a:cubicBezTo>
                  <a:pt x="15439" y="16141"/>
                  <a:pt x="15388" y="16204"/>
                  <a:pt x="15320" y="16255"/>
                </a:cubicBezTo>
                <a:cubicBezTo>
                  <a:pt x="15314" y="16232"/>
                  <a:pt x="15325" y="16209"/>
                  <a:pt x="15342" y="16192"/>
                </a:cubicBezTo>
                <a:cubicBezTo>
                  <a:pt x="15337" y="16181"/>
                  <a:pt x="15331" y="16175"/>
                  <a:pt x="15331" y="16164"/>
                </a:cubicBezTo>
                <a:cubicBezTo>
                  <a:pt x="15342" y="16164"/>
                  <a:pt x="15365" y="16164"/>
                  <a:pt x="15382" y="16170"/>
                </a:cubicBezTo>
                <a:cubicBezTo>
                  <a:pt x="15377" y="16164"/>
                  <a:pt x="15365" y="16147"/>
                  <a:pt x="15365" y="16141"/>
                </a:cubicBezTo>
                <a:lnTo>
                  <a:pt x="15365" y="16141"/>
                </a:lnTo>
                <a:cubicBezTo>
                  <a:pt x="15377" y="16147"/>
                  <a:pt x="15387" y="16150"/>
                  <a:pt x="15395" y="16150"/>
                </a:cubicBezTo>
                <a:cubicBezTo>
                  <a:pt x="15426" y="16150"/>
                  <a:pt x="15428" y="16113"/>
                  <a:pt x="15388" y="16090"/>
                </a:cubicBezTo>
                <a:cubicBezTo>
                  <a:pt x="15394" y="16085"/>
                  <a:pt x="15411" y="16073"/>
                  <a:pt x="15416" y="16068"/>
                </a:cubicBezTo>
                <a:close/>
                <a:moveTo>
                  <a:pt x="15291" y="16215"/>
                </a:moveTo>
                <a:cubicBezTo>
                  <a:pt x="15303" y="16249"/>
                  <a:pt x="15297" y="16278"/>
                  <a:pt x="15263" y="16295"/>
                </a:cubicBezTo>
                <a:cubicBezTo>
                  <a:pt x="15252" y="16283"/>
                  <a:pt x="15235" y="16266"/>
                  <a:pt x="15229" y="16261"/>
                </a:cubicBezTo>
                <a:cubicBezTo>
                  <a:pt x="15235" y="16261"/>
                  <a:pt x="15257" y="16266"/>
                  <a:pt x="15269" y="16272"/>
                </a:cubicBezTo>
                <a:cubicBezTo>
                  <a:pt x="15274" y="16255"/>
                  <a:pt x="15286" y="16232"/>
                  <a:pt x="15291" y="16215"/>
                </a:cubicBezTo>
                <a:close/>
                <a:moveTo>
                  <a:pt x="3575" y="16268"/>
                </a:moveTo>
                <a:cubicBezTo>
                  <a:pt x="3583" y="16268"/>
                  <a:pt x="3589" y="16275"/>
                  <a:pt x="3592" y="16289"/>
                </a:cubicBezTo>
                <a:cubicBezTo>
                  <a:pt x="3585" y="16296"/>
                  <a:pt x="3579" y="16299"/>
                  <a:pt x="3575" y="16299"/>
                </a:cubicBezTo>
                <a:cubicBezTo>
                  <a:pt x="3567" y="16299"/>
                  <a:pt x="3561" y="16291"/>
                  <a:pt x="3558" y="16278"/>
                </a:cubicBezTo>
                <a:cubicBezTo>
                  <a:pt x="3565" y="16271"/>
                  <a:pt x="3571" y="16268"/>
                  <a:pt x="3575" y="16268"/>
                </a:cubicBezTo>
                <a:close/>
                <a:moveTo>
                  <a:pt x="3059" y="15892"/>
                </a:moveTo>
                <a:cubicBezTo>
                  <a:pt x="3201" y="15983"/>
                  <a:pt x="3297" y="16124"/>
                  <a:pt x="3433" y="16221"/>
                </a:cubicBezTo>
                <a:cubicBezTo>
                  <a:pt x="3467" y="16243"/>
                  <a:pt x="3490" y="16278"/>
                  <a:pt x="3507" y="16312"/>
                </a:cubicBezTo>
                <a:cubicBezTo>
                  <a:pt x="3348" y="16181"/>
                  <a:pt x="3195" y="16045"/>
                  <a:pt x="3059" y="15897"/>
                </a:cubicBezTo>
                <a:lnTo>
                  <a:pt x="3059" y="15892"/>
                </a:lnTo>
                <a:close/>
                <a:moveTo>
                  <a:pt x="15195" y="16323"/>
                </a:moveTo>
                <a:lnTo>
                  <a:pt x="15206" y="16346"/>
                </a:lnTo>
                <a:cubicBezTo>
                  <a:pt x="15172" y="16368"/>
                  <a:pt x="15138" y="16385"/>
                  <a:pt x="15104" y="16408"/>
                </a:cubicBezTo>
                <a:cubicBezTo>
                  <a:pt x="15104" y="16391"/>
                  <a:pt x="15104" y="16374"/>
                  <a:pt x="15104" y="16357"/>
                </a:cubicBezTo>
                <a:cubicBezTo>
                  <a:pt x="15116" y="16363"/>
                  <a:pt x="15133" y="16368"/>
                  <a:pt x="15150" y="16374"/>
                </a:cubicBezTo>
                <a:cubicBezTo>
                  <a:pt x="15161" y="16357"/>
                  <a:pt x="15178" y="16340"/>
                  <a:pt x="15195" y="16323"/>
                </a:cubicBezTo>
                <a:close/>
                <a:moveTo>
                  <a:pt x="4667" y="16377"/>
                </a:moveTo>
                <a:cubicBezTo>
                  <a:pt x="4684" y="16377"/>
                  <a:pt x="4707" y="16405"/>
                  <a:pt x="4693" y="16419"/>
                </a:cubicBezTo>
                <a:cubicBezTo>
                  <a:pt x="4690" y="16421"/>
                  <a:pt x="4686" y="16422"/>
                  <a:pt x="4683" y="16422"/>
                </a:cubicBezTo>
                <a:cubicBezTo>
                  <a:pt x="4662" y="16422"/>
                  <a:pt x="4639" y="16394"/>
                  <a:pt x="4659" y="16380"/>
                </a:cubicBezTo>
                <a:cubicBezTo>
                  <a:pt x="4661" y="16378"/>
                  <a:pt x="4664" y="16377"/>
                  <a:pt x="4667" y="16377"/>
                </a:cubicBezTo>
                <a:close/>
                <a:moveTo>
                  <a:pt x="3972" y="16588"/>
                </a:moveTo>
                <a:cubicBezTo>
                  <a:pt x="3986" y="16588"/>
                  <a:pt x="4005" y="16611"/>
                  <a:pt x="4001" y="16624"/>
                </a:cubicBezTo>
                <a:cubicBezTo>
                  <a:pt x="3996" y="16630"/>
                  <a:pt x="3991" y="16632"/>
                  <a:pt x="3986" y="16632"/>
                </a:cubicBezTo>
                <a:cubicBezTo>
                  <a:pt x="3971" y="16632"/>
                  <a:pt x="3957" y="16612"/>
                  <a:pt x="3961" y="16595"/>
                </a:cubicBezTo>
                <a:cubicBezTo>
                  <a:pt x="3963" y="16590"/>
                  <a:pt x="3967" y="16588"/>
                  <a:pt x="3972" y="16588"/>
                </a:cubicBezTo>
                <a:close/>
                <a:moveTo>
                  <a:pt x="15893" y="15795"/>
                </a:moveTo>
                <a:cubicBezTo>
                  <a:pt x="15825" y="15897"/>
                  <a:pt x="15700" y="15965"/>
                  <a:pt x="15655" y="16073"/>
                </a:cubicBezTo>
                <a:cubicBezTo>
                  <a:pt x="15649" y="16073"/>
                  <a:pt x="15643" y="16062"/>
                  <a:pt x="15638" y="16056"/>
                </a:cubicBezTo>
                <a:cubicBezTo>
                  <a:pt x="15439" y="16249"/>
                  <a:pt x="15223" y="16414"/>
                  <a:pt x="15008" y="16584"/>
                </a:cubicBezTo>
                <a:cubicBezTo>
                  <a:pt x="15013" y="16584"/>
                  <a:pt x="15019" y="16595"/>
                  <a:pt x="15019" y="16595"/>
                </a:cubicBezTo>
                <a:cubicBezTo>
                  <a:pt x="14945" y="16607"/>
                  <a:pt x="14906" y="16675"/>
                  <a:pt x="14843" y="16714"/>
                </a:cubicBezTo>
                <a:cubicBezTo>
                  <a:pt x="14849" y="16669"/>
                  <a:pt x="14900" y="16658"/>
                  <a:pt x="14928" y="16629"/>
                </a:cubicBezTo>
                <a:cubicBezTo>
                  <a:pt x="15195" y="16414"/>
                  <a:pt x="15456" y="16192"/>
                  <a:pt x="15717" y="15965"/>
                </a:cubicBezTo>
                <a:cubicBezTo>
                  <a:pt x="15774" y="15909"/>
                  <a:pt x="15825" y="15841"/>
                  <a:pt x="15893" y="15795"/>
                </a:cubicBezTo>
                <a:close/>
                <a:moveTo>
                  <a:pt x="3654" y="16442"/>
                </a:moveTo>
                <a:lnTo>
                  <a:pt x="3654" y="16442"/>
                </a:lnTo>
                <a:cubicBezTo>
                  <a:pt x="3791" y="16499"/>
                  <a:pt x="3904" y="16612"/>
                  <a:pt x="4006" y="16720"/>
                </a:cubicBezTo>
                <a:cubicBezTo>
                  <a:pt x="3881" y="16635"/>
                  <a:pt x="3768" y="16539"/>
                  <a:pt x="3654" y="16442"/>
                </a:cubicBezTo>
                <a:close/>
                <a:moveTo>
                  <a:pt x="13439" y="16779"/>
                </a:moveTo>
                <a:cubicBezTo>
                  <a:pt x="13445" y="16779"/>
                  <a:pt x="13451" y="16784"/>
                  <a:pt x="13459" y="16794"/>
                </a:cubicBezTo>
                <a:cubicBezTo>
                  <a:pt x="13452" y="16807"/>
                  <a:pt x="13446" y="16814"/>
                  <a:pt x="13439" y="16814"/>
                </a:cubicBezTo>
                <a:cubicBezTo>
                  <a:pt x="13433" y="16814"/>
                  <a:pt x="13427" y="16809"/>
                  <a:pt x="13419" y="16800"/>
                </a:cubicBezTo>
                <a:cubicBezTo>
                  <a:pt x="13425" y="16787"/>
                  <a:pt x="13432" y="16779"/>
                  <a:pt x="13439" y="16779"/>
                </a:cubicBezTo>
                <a:close/>
                <a:moveTo>
                  <a:pt x="4006" y="16731"/>
                </a:moveTo>
                <a:lnTo>
                  <a:pt x="4006" y="16731"/>
                </a:lnTo>
                <a:cubicBezTo>
                  <a:pt x="4120" y="16765"/>
                  <a:pt x="4205" y="16851"/>
                  <a:pt x="4296" y="16913"/>
                </a:cubicBezTo>
                <a:cubicBezTo>
                  <a:pt x="4193" y="16868"/>
                  <a:pt x="4103" y="16788"/>
                  <a:pt x="4006" y="16731"/>
                </a:cubicBezTo>
                <a:close/>
                <a:moveTo>
                  <a:pt x="14838" y="16703"/>
                </a:moveTo>
                <a:lnTo>
                  <a:pt x="14838" y="16703"/>
                </a:lnTo>
                <a:cubicBezTo>
                  <a:pt x="14758" y="16794"/>
                  <a:pt x="14639" y="16851"/>
                  <a:pt x="14537" y="16919"/>
                </a:cubicBezTo>
                <a:cubicBezTo>
                  <a:pt x="14554" y="16873"/>
                  <a:pt x="14599" y="16856"/>
                  <a:pt x="14633" y="16828"/>
                </a:cubicBezTo>
                <a:cubicBezTo>
                  <a:pt x="14701" y="16783"/>
                  <a:pt x="14758" y="16731"/>
                  <a:pt x="14838" y="16703"/>
                </a:cubicBezTo>
                <a:close/>
                <a:moveTo>
                  <a:pt x="14514" y="16908"/>
                </a:moveTo>
                <a:cubicBezTo>
                  <a:pt x="14522" y="16908"/>
                  <a:pt x="14528" y="16915"/>
                  <a:pt x="14531" y="16930"/>
                </a:cubicBezTo>
                <a:cubicBezTo>
                  <a:pt x="14524" y="16940"/>
                  <a:pt x="14516" y="16944"/>
                  <a:pt x="14510" y="16944"/>
                </a:cubicBezTo>
                <a:cubicBezTo>
                  <a:pt x="14501" y="16944"/>
                  <a:pt x="14495" y="16937"/>
                  <a:pt x="14491" y="16924"/>
                </a:cubicBezTo>
                <a:cubicBezTo>
                  <a:pt x="14499" y="16914"/>
                  <a:pt x="14507" y="16908"/>
                  <a:pt x="14514" y="16908"/>
                </a:cubicBezTo>
                <a:close/>
                <a:moveTo>
                  <a:pt x="14656" y="16765"/>
                </a:moveTo>
                <a:lnTo>
                  <a:pt x="14656" y="16765"/>
                </a:lnTo>
                <a:cubicBezTo>
                  <a:pt x="14571" y="16822"/>
                  <a:pt x="14474" y="16862"/>
                  <a:pt x="14401" y="16936"/>
                </a:cubicBezTo>
                <a:cubicBezTo>
                  <a:pt x="14378" y="16953"/>
                  <a:pt x="14355" y="16953"/>
                  <a:pt x="14333" y="16953"/>
                </a:cubicBezTo>
                <a:cubicBezTo>
                  <a:pt x="14355" y="16930"/>
                  <a:pt x="14446" y="16913"/>
                  <a:pt x="14395" y="16873"/>
                </a:cubicBezTo>
                <a:lnTo>
                  <a:pt x="14395" y="16873"/>
                </a:lnTo>
                <a:cubicBezTo>
                  <a:pt x="14406" y="16879"/>
                  <a:pt x="14418" y="16885"/>
                  <a:pt x="14429" y="16890"/>
                </a:cubicBezTo>
                <a:cubicBezTo>
                  <a:pt x="14491" y="16834"/>
                  <a:pt x="14571" y="16788"/>
                  <a:pt x="14656" y="16765"/>
                </a:cubicBezTo>
                <a:close/>
                <a:moveTo>
                  <a:pt x="14667" y="16936"/>
                </a:moveTo>
                <a:cubicBezTo>
                  <a:pt x="14628" y="16947"/>
                  <a:pt x="14588" y="16958"/>
                  <a:pt x="14565" y="16998"/>
                </a:cubicBezTo>
                <a:cubicBezTo>
                  <a:pt x="14594" y="16998"/>
                  <a:pt x="14622" y="16992"/>
                  <a:pt x="14650" y="16992"/>
                </a:cubicBezTo>
                <a:cubicBezTo>
                  <a:pt x="14656" y="16975"/>
                  <a:pt x="14662" y="16947"/>
                  <a:pt x="14667" y="16936"/>
                </a:cubicBezTo>
                <a:close/>
                <a:moveTo>
                  <a:pt x="14151" y="17225"/>
                </a:moveTo>
                <a:cubicBezTo>
                  <a:pt x="14157" y="17231"/>
                  <a:pt x="14168" y="17242"/>
                  <a:pt x="14168" y="17248"/>
                </a:cubicBezTo>
                <a:cubicBezTo>
                  <a:pt x="14128" y="17263"/>
                  <a:pt x="14097" y="17308"/>
                  <a:pt x="14056" y="17308"/>
                </a:cubicBezTo>
                <a:cubicBezTo>
                  <a:pt x="14050" y="17308"/>
                  <a:pt x="14044" y="17307"/>
                  <a:pt x="14038" y="17304"/>
                </a:cubicBezTo>
                <a:lnTo>
                  <a:pt x="14032" y="17304"/>
                </a:lnTo>
                <a:cubicBezTo>
                  <a:pt x="14072" y="17276"/>
                  <a:pt x="14111" y="17248"/>
                  <a:pt x="14151" y="17225"/>
                </a:cubicBezTo>
                <a:close/>
                <a:moveTo>
                  <a:pt x="14497" y="16941"/>
                </a:moveTo>
                <a:lnTo>
                  <a:pt x="14497" y="16941"/>
                </a:lnTo>
                <a:cubicBezTo>
                  <a:pt x="14406" y="17026"/>
                  <a:pt x="14293" y="17072"/>
                  <a:pt x="14196" y="17140"/>
                </a:cubicBezTo>
                <a:cubicBezTo>
                  <a:pt x="14202" y="17140"/>
                  <a:pt x="14208" y="17151"/>
                  <a:pt x="14213" y="17151"/>
                </a:cubicBezTo>
                <a:lnTo>
                  <a:pt x="14174" y="17151"/>
                </a:lnTo>
                <a:cubicBezTo>
                  <a:pt x="14026" y="17231"/>
                  <a:pt x="13890" y="17333"/>
                  <a:pt x="13731" y="17395"/>
                </a:cubicBezTo>
                <a:cubicBezTo>
                  <a:pt x="13737" y="17401"/>
                  <a:pt x="13742" y="17412"/>
                  <a:pt x="13748" y="17418"/>
                </a:cubicBezTo>
                <a:cubicBezTo>
                  <a:pt x="13740" y="17416"/>
                  <a:pt x="13732" y="17415"/>
                  <a:pt x="13725" y="17415"/>
                </a:cubicBezTo>
                <a:cubicBezTo>
                  <a:pt x="13668" y="17415"/>
                  <a:pt x="13622" y="17465"/>
                  <a:pt x="13567" y="17480"/>
                </a:cubicBezTo>
                <a:cubicBezTo>
                  <a:pt x="13589" y="17441"/>
                  <a:pt x="13646" y="17441"/>
                  <a:pt x="13669" y="17407"/>
                </a:cubicBezTo>
                <a:cubicBezTo>
                  <a:pt x="13958" y="17282"/>
                  <a:pt x="14213" y="17061"/>
                  <a:pt x="14497" y="16941"/>
                </a:cubicBezTo>
                <a:close/>
                <a:moveTo>
                  <a:pt x="4301" y="16913"/>
                </a:moveTo>
                <a:cubicBezTo>
                  <a:pt x="4483" y="17055"/>
                  <a:pt x="4687" y="17151"/>
                  <a:pt x="4874" y="17287"/>
                </a:cubicBezTo>
                <a:cubicBezTo>
                  <a:pt x="4891" y="17276"/>
                  <a:pt x="4903" y="17270"/>
                  <a:pt x="4920" y="17259"/>
                </a:cubicBezTo>
                <a:cubicBezTo>
                  <a:pt x="4903" y="17242"/>
                  <a:pt x="4886" y="17225"/>
                  <a:pt x="4869" y="17208"/>
                </a:cubicBezTo>
                <a:lnTo>
                  <a:pt x="4869" y="17202"/>
                </a:lnTo>
                <a:cubicBezTo>
                  <a:pt x="4908" y="17219"/>
                  <a:pt x="4948" y="17242"/>
                  <a:pt x="4988" y="17265"/>
                </a:cubicBezTo>
                <a:cubicBezTo>
                  <a:pt x="4988" y="17270"/>
                  <a:pt x="4982" y="17282"/>
                  <a:pt x="4982" y="17282"/>
                </a:cubicBezTo>
                <a:cubicBezTo>
                  <a:pt x="4965" y="17276"/>
                  <a:pt x="4942" y="17265"/>
                  <a:pt x="4925" y="17253"/>
                </a:cubicBezTo>
                <a:cubicBezTo>
                  <a:pt x="4920" y="17265"/>
                  <a:pt x="4914" y="17287"/>
                  <a:pt x="4914" y="17299"/>
                </a:cubicBezTo>
                <a:cubicBezTo>
                  <a:pt x="5010" y="17367"/>
                  <a:pt x="5118" y="17418"/>
                  <a:pt x="5220" y="17480"/>
                </a:cubicBezTo>
                <a:cubicBezTo>
                  <a:pt x="5220" y="17486"/>
                  <a:pt x="5215" y="17492"/>
                  <a:pt x="5209" y="17497"/>
                </a:cubicBezTo>
                <a:cubicBezTo>
                  <a:pt x="4925" y="17339"/>
                  <a:pt x="4653" y="17163"/>
                  <a:pt x="4381" y="16987"/>
                </a:cubicBezTo>
                <a:cubicBezTo>
                  <a:pt x="4347" y="16964"/>
                  <a:pt x="4307" y="16953"/>
                  <a:pt x="4301" y="16913"/>
                </a:cubicBezTo>
                <a:close/>
                <a:moveTo>
                  <a:pt x="6828" y="17475"/>
                </a:moveTo>
                <a:cubicBezTo>
                  <a:pt x="6838" y="17475"/>
                  <a:pt x="6843" y="17482"/>
                  <a:pt x="6843" y="17497"/>
                </a:cubicBezTo>
                <a:cubicBezTo>
                  <a:pt x="6834" y="17501"/>
                  <a:pt x="6826" y="17503"/>
                  <a:pt x="6820" y="17503"/>
                </a:cubicBezTo>
                <a:cubicBezTo>
                  <a:pt x="6809" y="17503"/>
                  <a:pt x="6805" y="17496"/>
                  <a:pt x="6809" y="17480"/>
                </a:cubicBezTo>
                <a:cubicBezTo>
                  <a:pt x="6817" y="17477"/>
                  <a:pt x="6823" y="17475"/>
                  <a:pt x="6828" y="17475"/>
                </a:cubicBezTo>
                <a:close/>
                <a:moveTo>
                  <a:pt x="13612" y="17356"/>
                </a:moveTo>
                <a:cubicBezTo>
                  <a:pt x="13618" y="17356"/>
                  <a:pt x="13618" y="17361"/>
                  <a:pt x="13618" y="17367"/>
                </a:cubicBezTo>
                <a:cubicBezTo>
                  <a:pt x="13578" y="17395"/>
                  <a:pt x="13533" y="17424"/>
                  <a:pt x="13487" y="17452"/>
                </a:cubicBezTo>
                <a:cubicBezTo>
                  <a:pt x="13442" y="17452"/>
                  <a:pt x="13402" y="17486"/>
                  <a:pt x="13362" y="17509"/>
                </a:cubicBezTo>
                <a:cubicBezTo>
                  <a:pt x="13362" y="17503"/>
                  <a:pt x="13368" y="17486"/>
                  <a:pt x="13368" y="17480"/>
                </a:cubicBezTo>
                <a:cubicBezTo>
                  <a:pt x="13385" y="17475"/>
                  <a:pt x="13402" y="17469"/>
                  <a:pt x="13419" y="17463"/>
                </a:cubicBezTo>
                <a:cubicBezTo>
                  <a:pt x="13419" y="17452"/>
                  <a:pt x="13419" y="17435"/>
                  <a:pt x="13419" y="17424"/>
                </a:cubicBezTo>
                <a:lnTo>
                  <a:pt x="13430" y="17446"/>
                </a:lnTo>
                <a:cubicBezTo>
                  <a:pt x="13493" y="17412"/>
                  <a:pt x="13561" y="17401"/>
                  <a:pt x="13612" y="17356"/>
                </a:cubicBezTo>
                <a:close/>
                <a:moveTo>
                  <a:pt x="5249" y="17492"/>
                </a:moveTo>
                <a:lnTo>
                  <a:pt x="5249" y="17492"/>
                </a:lnTo>
                <a:cubicBezTo>
                  <a:pt x="5294" y="17509"/>
                  <a:pt x="5340" y="17531"/>
                  <a:pt x="5379" y="17560"/>
                </a:cubicBezTo>
                <a:cubicBezTo>
                  <a:pt x="5373" y="17561"/>
                  <a:pt x="5367" y="17562"/>
                  <a:pt x="5361" y="17562"/>
                </a:cubicBezTo>
                <a:cubicBezTo>
                  <a:pt x="5316" y="17562"/>
                  <a:pt x="5274" y="17527"/>
                  <a:pt x="5249" y="17492"/>
                </a:cubicBezTo>
                <a:close/>
                <a:moveTo>
                  <a:pt x="13487" y="17452"/>
                </a:moveTo>
                <a:cubicBezTo>
                  <a:pt x="13493" y="17463"/>
                  <a:pt x="13498" y="17486"/>
                  <a:pt x="13498" y="17492"/>
                </a:cubicBezTo>
                <a:cubicBezTo>
                  <a:pt x="13516" y="17492"/>
                  <a:pt x="13544" y="17480"/>
                  <a:pt x="13555" y="17475"/>
                </a:cubicBezTo>
                <a:lnTo>
                  <a:pt x="13555" y="17475"/>
                </a:lnTo>
                <a:cubicBezTo>
                  <a:pt x="13493" y="17526"/>
                  <a:pt x="13413" y="17571"/>
                  <a:pt x="13334" y="17583"/>
                </a:cubicBezTo>
                <a:cubicBezTo>
                  <a:pt x="13374" y="17554"/>
                  <a:pt x="13413" y="17537"/>
                  <a:pt x="13464" y="17526"/>
                </a:cubicBezTo>
                <a:cubicBezTo>
                  <a:pt x="13476" y="17503"/>
                  <a:pt x="13498" y="17480"/>
                  <a:pt x="13487" y="17452"/>
                </a:cubicBezTo>
                <a:close/>
                <a:moveTo>
                  <a:pt x="8477" y="17673"/>
                </a:moveTo>
                <a:cubicBezTo>
                  <a:pt x="8477" y="17673"/>
                  <a:pt x="8471" y="17679"/>
                  <a:pt x="8471" y="17679"/>
                </a:cubicBezTo>
                <a:lnTo>
                  <a:pt x="8471" y="17673"/>
                </a:lnTo>
                <a:close/>
                <a:moveTo>
                  <a:pt x="8704" y="17690"/>
                </a:moveTo>
                <a:lnTo>
                  <a:pt x="8727" y="17696"/>
                </a:lnTo>
                <a:lnTo>
                  <a:pt x="8710" y="17696"/>
                </a:lnTo>
                <a:cubicBezTo>
                  <a:pt x="8704" y="17696"/>
                  <a:pt x="8704" y="17690"/>
                  <a:pt x="8704" y="17690"/>
                </a:cubicBezTo>
                <a:close/>
                <a:moveTo>
                  <a:pt x="5652" y="17617"/>
                </a:moveTo>
                <a:lnTo>
                  <a:pt x="5652" y="17617"/>
                </a:lnTo>
                <a:cubicBezTo>
                  <a:pt x="5697" y="17639"/>
                  <a:pt x="5748" y="17656"/>
                  <a:pt x="5782" y="17702"/>
                </a:cubicBezTo>
                <a:cubicBezTo>
                  <a:pt x="5737" y="17679"/>
                  <a:pt x="5663" y="17679"/>
                  <a:pt x="5652" y="17617"/>
                </a:cubicBezTo>
                <a:close/>
                <a:moveTo>
                  <a:pt x="7774" y="17571"/>
                </a:moveTo>
                <a:lnTo>
                  <a:pt x="7774" y="17571"/>
                </a:lnTo>
                <a:cubicBezTo>
                  <a:pt x="7870" y="17588"/>
                  <a:pt x="7967" y="17605"/>
                  <a:pt x="8063" y="17622"/>
                </a:cubicBezTo>
                <a:cubicBezTo>
                  <a:pt x="8103" y="17628"/>
                  <a:pt x="8148" y="17639"/>
                  <a:pt x="8188" y="17656"/>
                </a:cubicBezTo>
                <a:cubicBezTo>
                  <a:pt x="8284" y="17656"/>
                  <a:pt x="8381" y="17673"/>
                  <a:pt x="8471" y="17702"/>
                </a:cubicBezTo>
                <a:cubicBezTo>
                  <a:pt x="8463" y="17702"/>
                  <a:pt x="8455" y="17702"/>
                  <a:pt x="8446" y="17702"/>
                </a:cubicBezTo>
                <a:cubicBezTo>
                  <a:pt x="8358" y="17702"/>
                  <a:pt x="8271" y="17677"/>
                  <a:pt x="8188" y="17656"/>
                </a:cubicBezTo>
                <a:cubicBezTo>
                  <a:pt x="8052" y="17634"/>
                  <a:pt x="7910" y="17605"/>
                  <a:pt x="7774" y="17571"/>
                </a:cubicBezTo>
                <a:close/>
                <a:moveTo>
                  <a:pt x="9141" y="17713"/>
                </a:moveTo>
                <a:cubicBezTo>
                  <a:pt x="9141" y="17713"/>
                  <a:pt x="9141" y="17719"/>
                  <a:pt x="9141" y="17719"/>
                </a:cubicBezTo>
                <a:lnTo>
                  <a:pt x="9135" y="17719"/>
                </a:lnTo>
                <a:cubicBezTo>
                  <a:pt x="9135" y="17719"/>
                  <a:pt x="9135" y="17719"/>
                  <a:pt x="9135" y="17713"/>
                </a:cubicBezTo>
                <a:close/>
                <a:moveTo>
                  <a:pt x="8613" y="17685"/>
                </a:moveTo>
                <a:cubicBezTo>
                  <a:pt x="8619" y="17696"/>
                  <a:pt x="8625" y="17707"/>
                  <a:pt x="8630" y="17719"/>
                </a:cubicBezTo>
                <a:cubicBezTo>
                  <a:pt x="8647" y="17719"/>
                  <a:pt x="8659" y="17724"/>
                  <a:pt x="8676" y="17724"/>
                </a:cubicBezTo>
                <a:cubicBezTo>
                  <a:pt x="8647" y="17724"/>
                  <a:pt x="8619" y="17719"/>
                  <a:pt x="8591" y="17713"/>
                </a:cubicBezTo>
                <a:cubicBezTo>
                  <a:pt x="8591" y="17702"/>
                  <a:pt x="8591" y="17696"/>
                  <a:pt x="8591" y="17685"/>
                </a:cubicBezTo>
                <a:close/>
                <a:moveTo>
                  <a:pt x="5379" y="17554"/>
                </a:moveTo>
                <a:cubicBezTo>
                  <a:pt x="5476" y="17617"/>
                  <a:pt x="5584" y="17668"/>
                  <a:pt x="5691" y="17713"/>
                </a:cubicBezTo>
                <a:lnTo>
                  <a:pt x="5686" y="17730"/>
                </a:lnTo>
                <a:cubicBezTo>
                  <a:pt x="5584" y="17679"/>
                  <a:pt x="5442" y="17651"/>
                  <a:pt x="5379" y="17554"/>
                </a:cubicBezTo>
                <a:close/>
                <a:moveTo>
                  <a:pt x="8514" y="17701"/>
                </a:moveTo>
                <a:cubicBezTo>
                  <a:pt x="8533" y="17701"/>
                  <a:pt x="8552" y="17704"/>
                  <a:pt x="8568" y="17707"/>
                </a:cubicBezTo>
                <a:cubicBezTo>
                  <a:pt x="8574" y="17719"/>
                  <a:pt x="8574" y="17724"/>
                  <a:pt x="8579" y="17730"/>
                </a:cubicBezTo>
                <a:lnTo>
                  <a:pt x="8568" y="17730"/>
                </a:lnTo>
                <a:cubicBezTo>
                  <a:pt x="8551" y="17719"/>
                  <a:pt x="8534" y="17719"/>
                  <a:pt x="8517" y="17719"/>
                </a:cubicBezTo>
                <a:cubicBezTo>
                  <a:pt x="8500" y="17713"/>
                  <a:pt x="8489" y="17713"/>
                  <a:pt x="8471" y="17707"/>
                </a:cubicBezTo>
                <a:cubicBezTo>
                  <a:pt x="8486" y="17703"/>
                  <a:pt x="8500" y="17701"/>
                  <a:pt x="8514" y="17701"/>
                </a:cubicBezTo>
                <a:close/>
                <a:moveTo>
                  <a:pt x="13048" y="17698"/>
                </a:moveTo>
                <a:cubicBezTo>
                  <a:pt x="13053" y="17698"/>
                  <a:pt x="13058" y="17699"/>
                  <a:pt x="13062" y="17702"/>
                </a:cubicBezTo>
                <a:cubicBezTo>
                  <a:pt x="13070" y="17723"/>
                  <a:pt x="13043" y="17742"/>
                  <a:pt x="13022" y="17742"/>
                </a:cubicBezTo>
                <a:cubicBezTo>
                  <a:pt x="13015" y="17742"/>
                  <a:pt x="13009" y="17740"/>
                  <a:pt x="13005" y="17736"/>
                </a:cubicBezTo>
                <a:cubicBezTo>
                  <a:pt x="13000" y="17713"/>
                  <a:pt x="13028" y="17698"/>
                  <a:pt x="13048" y="17698"/>
                </a:cubicBezTo>
                <a:close/>
                <a:moveTo>
                  <a:pt x="12882" y="17712"/>
                </a:moveTo>
                <a:cubicBezTo>
                  <a:pt x="12887" y="17712"/>
                  <a:pt x="12892" y="17713"/>
                  <a:pt x="12897" y="17713"/>
                </a:cubicBezTo>
                <a:cubicBezTo>
                  <a:pt x="12858" y="17726"/>
                  <a:pt x="12823" y="17759"/>
                  <a:pt x="12786" y="17759"/>
                </a:cubicBezTo>
                <a:cubicBezTo>
                  <a:pt x="12774" y="17759"/>
                  <a:pt x="12762" y="17755"/>
                  <a:pt x="12750" y="17747"/>
                </a:cubicBezTo>
                <a:cubicBezTo>
                  <a:pt x="12791" y="17737"/>
                  <a:pt x="12832" y="17712"/>
                  <a:pt x="12882" y="17712"/>
                </a:cubicBezTo>
                <a:close/>
                <a:moveTo>
                  <a:pt x="5861" y="17791"/>
                </a:moveTo>
                <a:cubicBezTo>
                  <a:pt x="5879" y="17791"/>
                  <a:pt x="5897" y="17806"/>
                  <a:pt x="5901" y="17821"/>
                </a:cubicBezTo>
                <a:cubicBezTo>
                  <a:pt x="5897" y="17830"/>
                  <a:pt x="5889" y="17834"/>
                  <a:pt x="5880" y="17834"/>
                </a:cubicBezTo>
                <a:cubicBezTo>
                  <a:pt x="5862" y="17834"/>
                  <a:pt x="5839" y="17819"/>
                  <a:pt x="5839" y="17804"/>
                </a:cubicBezTo>
                <a:cubicBezTo>
                  <a:pt x="5845" y="17794"/>
                  <a:pt x="5853" y="17791"/>
                  <a:pt x="5861" y="17791"/>
                </a:cubicBezTo>
                <a:close/>
                <a:moveTo>
                  <a:pt x="12840" y="17787"/>
                </a:moveTo>
                <a:lnTo>
                  <a:pt x="12852" y="17804"/>
                </a:lnTo>
                <a:cubicBezTo>
                  <a:pt x="12759" y="17840"/>
                  <a:pt x="12651" y="17914"/>
                  <a:pt x="12547" y="17914"/>
                </a:cubicBezTo>
                <a:cubicBezTo>
                  <a:pt x="12537" y="17914"/>
                  <a:pt x="12527" y="17913"/>
                  <a:pt x="12517" y="17912"/>
                </a:cubicBezTo>
                <a:cubicBezTo>
                  <a:pt x="12630" y="17883"/>
                  <a:pt x="12738" y="17838"/>
                  <a:pt x="12840" y="17787"/>
                </a:cubicBezTo>
                <a:close/>
                <a:moveTo>
                  <a:pt x="4534" y="17202"/>
                </a:moveTo>
                <a:cubicBezTo>
                  <a:pt x="4562" y="17248"/>
                  <a:pt x="4613" y="17259"/>
                  <a:pt x="4659" y="17282"/>
                </a:cubicBezTo>
                <a:cubicBezTo>
                  <a:pt x="4659" y="17265"/>
                  <a:pt x="4659" y="17242"/>
                  <a:pt x="4659" y="17231"/>
                </a:cubicBezTo>
                <a:cubicBezTo>
                  <a:pt x="4670" y="17242"/>
                  <a:pt x="4681" y="17253"/>
                  <a:pt x="4693" y="17265"/>
                </a:cubicBezTo>
                <a:cubicBezTo>
                  <a:pt x="4749" y="17276"/>
                  <a:pt x="4744" y="17344"/>
                  <a:pt x="4801" y="17356"/>
                </a:cubicBezTo>
                <a:cubicBezTo>
                  <a:pt x="4806" y="17356"/>
                  <a:pt x="4823" y="17344"/>
                  <a:pt x="4829" y="17344"/>
                </a:cubicBezTo>
                <a:cubicBezTo>
                  <a:pt x="4959" y="17412"/>
                  <a:pt x="5073" y="17509"/>
                  <a:pt x="5209" y="17554"/>
                </a:cubicBezTo>
                <a:cubicBezTo>
                  <a:pt x="5203" y="17565"/>
                  <a:pt x="5192" y="17583"/>
                  <a:pt x="5192" y="17594"/>
                </a:cubicBezTo>
                <a:cubicBezTo>
                  <a:pt x="5203" y="17605"/>
                  <a:pt x="5232" y="17628"/>
                  <a:pt x="5243" y="17634"/>
                </a:cubicBezTo>
                <a:cubicBezTo>
                  <a:pt x="5260" y="17628"/>
                  <a:pt x="5271" y="17622"/>
                  <a:pt x="5288" y="17611"/>
                </a:cubicBezTo>
                <a:lnTo>
                  <a:pt x="5254" y="17588"/>
                </a:lnTo>
                <a:lnTo>
                  <a:pt x="5254" y="17588"/>
                </a:lnTo>
                <a:cubicBezTo>
                  <a:pt x="5271" y="17594"/>
                  <a:pt x="5300" y="17605"/>
                  <a:pt x="5317" y="17611"/>
                </a:cubicBezTo>
                <a:lnTo>
                  <a:pt x="5283" y="17622"/>
                </a:lnTo>
                <a:cubicBezTo>
                  <a:pt x="5283" y="17634"/>
                  <a:pt x="5283" y="17651"/>
                  <a:pt x="5283" y="17662"/>
                </a:cubicBezTo>
                <a:cubicBezTo>
                  <a:pt x="5311" y="17668"/>
                  <a:pt x="5340" y="17685"/>
                  <a:pt x="5368" y="17696"/>
                </a:cubicBezTo>
                <a:lnTo>
                  <a:pt x="5385" y="17679"/>
                </a:lnTo>
                <a:cubicBezTo>
                  <a:pt x="5357" y="17662"/>
                  <a:pt x="5334" y="17639"/>
                  <a:pt x="5323" y="17617"/>
                </a:cubicBezTo>
                <a:lnTo>
                  <a:pt x="5323" y="17617"/>
                </a:lnTo>
                <a:cubicBezTo>
                  <a:pt x="5340" y="17639"/>
                  <a:pt x="5374" y="17651"/>
                  <a:pt x="5402" y="17656"/>
                </a:cubicBezTo>
                <a:cubicBezTo>
                  <a:pt x="5396" y="17673"/>
                  <a:pt x="5385" y="17690"/>
                  <a:pt x="5379" y="17707"/>
                </a:cubicBezTo>
                <a:lnTo>
                  <a:pt x="5459" y="17741"/>
                </a:lnTo>
                <a:cubicBezTo>
                  <a:pt x="5442" y="17724"/>
                  <a:pt x="5413" y="17690"/>
                  <a:pt x="5396" y="17673"/>
                </a:cubicBezTo>
                <a:lnTo>
                  <a:pt x="5396" y="17673"/>
                </a:lnTo>
                <a:cubicBezTo>
                  <a:pt x="5425" y="17679"/>
                  <a:pt x="5447" y="17690"/>
                  <a:pt x="5464" y="17713"/>
                </a:cubicBezTo>
                <a:cubicBezTo>
                  <a:pt x="5521" y="17724"/>
                  <a:pt x="5567" y="17758"/>
                  <a:pt x="5623" y="17781"/>
                </a:cubicBezTo>
                <a:lnTo>
                  <a:pt x="5618" y="17809"/>
                </a:lnTo>
                <a:cubicBezTo>
                  <a:pt x="5629" y="17804"/>
                  <a:pt x="5657" y="17792"/>
                  <a:pt x="5669" y="17787"/>
                </a:cubicBezTo>
                <a:lnTo>
                  <a:pt x="5669" y="17787"/>
                </a:lnTo>
                <a:cubicBezTo>
                  <a:pt x="5663" y="17809"/>
                  <a:pt x="5663" y="17826"/>
                  <a:pt x="5657" y="17844"/>
                </a:cubicBezTo>
                <a:cubicBezTo>
                  <a:pt x="5680" y="17838"/>
                  <a:pt x="5708" y="17832"/>
                  <a:pt x="5731" y="17826"/>
                </a:cubicBezTo>
                <a:cubicBezTo>
                  <a:pt x="5742" y="17832"/>
                  <a:pt x="5759" y="17844"/>
                  <a:pt x="5776" y="17855"/>
                </a:cubicBezTo>
                <a:cubicBezTo>
                  <a:pt x="5748" y="17855"/>
                  <a:pt x="5720" y="17861"/>
                  <a:pt x="5697" y="17872"/>
                </a:cubicBezTo>
                <a:cubicBezTo>
                  <a:pt x="5714" y="17872"/>
                  <a:pt x="5742" y="17883"/>
                  <a:pt x="5759" y="17889"/>
                </a:cubicBezTo>
                <a:cubicBezTo>
                  <a:pt x="5754" y="17895"/>
                  <a:pt x="5748" y="17917"/>
                  <a:pt x="5742" y="17923"/>
                </a:cubicBezTo>
                <a:cubicBezTo>
                  <a:pt x="5754" y="17917"/>
                  <a:pt x="5776" y="17906"/>
                  <a:pt x="5793" y="17895"/>
                </a:cubicBezTo>
                <a:cubicBezTo>
                  <a:pt x="5805" y="17917"/>
                  <a:pt x="5873" y="17934"/>
                  <a:pt x="5828" y="17962"/>
                </a:cubicBezTo>
                <a:lnTo>
                  <a:pt x="5828" y="17962"/>
                </a:lnTo>
                <a:cubicBezTo>
                  <a:pt x="5765" y="17959"/>
                  <a:pt x="5705" y="17894"/>
                  <a:pt x="5643" y="17894"/>
                </a:cubicBezTo>
                <a:cubicBezTo>
                  <a:pt x="5629" y="17894"/>
                  <a:pt x="5615" y="17898"/>
                  <a:pt x="5601" y="17906"/>
                </a:cubicBezTo>
                <a:cubicBezTo>
                  <a:pt x="5606" y="17895"/>
                  <a:pt x="5612" y="17883"/>
                  <a:pt x="5618" y="17872"/>
                </a:cubicBezTo>
                <a:cubicBezTo>
                  <a:pt x="5442" y="17775"/>
                  <a:pt x="5254" y="17702"/>
                  <a:pt x="5079" y="17600"/>
                </a:cubicBezTo>
                <a:cubicBezTo>
                  <a:pt x="5067" y="17605"/>
                  <a:pt x="5056" y="17611"/>
                  <a:pt x="5045" y="17622"/>
                </a:cubicBezTo>
                <a:cubicBezTo>
                  <a:pt x="5045" y="17617"/>
                  <a:pt x="5045" y="17600"/>
                  <a:pt x="5050" y="17594"/>
                </a:cubicBezTo>
                <a:cubicBezTo>
                  <a:pt x="4954" y="17554"/>
                  <a:pt x="4886" y="17458"/>
                  <a:pt x="4789" y="17446"/>
                </a:cubicBezTo>
                <a:cubicBezTo>
                  <a:pt x="4755" y="17373"/>
                  <a:pt x="4647" y="17367"/>
                  <a:pt x="4596" y="17304"/>
                </a:cubicBezTo>
                <a:cubicBezTo>
                  <a:pt x="4557" y="17270"/>
                  <a:pt x="4494" y="17270"/>
                  <a:pt x="4488" y="17208"/>
                </a:cubicBezTo>
                <a:lnTo>
                  <a:pt x="4534" y="17202"/>
                </a:lnTo>
                <a:close/>
                <a:moveTo>
                  <a:pt x="12523" y="17917"/>
                </a:moveTo>
                <a:lnTo>
                  <a:pt x="12523" y="17917"/>
                </a:lnTo>
                <a:cubicBezTo>
                  <a:pt x="12501" y="17952"/>
                  <a:pt x="12459" y="17967"/>
                  <a:pt x="12418" y="17967"/>
                </a:cubicBezTo>
                <a:cubicBezTo>
                  <a:pt x="12405" y="17967"/>
                  <a:pt x="12393" y="17965"/>
                  <a:pt x="12381" y="17963"/>
                </a:cubicBezTo>
                <a:cubicBezTo>
                  <a:pt x="12426" y="17946"/>
                  <a:pt x="12472" y="17929"/>
                  <a:pt x="12523" y="17917"/>
                </a:cubicBezTo>
                <a:close/>
                <a:moveTo>
                  <a:pt x="6276" y="17895"/>
                </a:moveTo>
                <a:cubicBezTo>
                  <a:pt x="6287" y="17906"/>
                  <a:pt x="6304" y="17917"/>
                  <a:pt x="6321" y="17923"/>
                </a:cubicBezTo>
                <a:cubicBezTo>
                  <a:pt x="6327" y="17917"/>
                  <a:pt x="6338" y="17906"/>
                  <a:pt x="6349" y="17895"/>
                </a:cubicBezTo>
                <a:lnTo>
                  <a:pt x="6349" y="17895"/>
                </a:lnTo>
                <a:lnTo>
                  <a:pt x="6344" y="17923"/>
                </a:lnTo>
                <a:cubicBezTo>
                  <a:pt x="6406" y="17946"/>
                  <a:pt x="6457" y="17991"/>
                  <a:pt x="6531" y="17997"/>
                </a:cubicBezTo>
                <a:cubicBezTo>
                  <a:pt x="6531" y="18002"/>
                  <a:pt x="6525" y="18008"/>
                  <a:pt x="6525" y="18008"/>
                </a:cubicBezTo>
                <a:cubicBezTo>
                  <a:pt x="6474" y="17997"/>
                  <a:pt x="6423" y="17980"/>
                  <a:pt x="6372" y="17968"/>
                </a:cubicBezTo>
                <a:cubicBezTo>
                  <a:pt x="6372" y="17969"/>
                  <a:pt x="6371" y="17971"/>
                  <a:pt x="6370" y="17972"/>
                </a:cubicBezTo>
                <a:lnTo>
                  <a:pt x="6370" y="17972"/>
                </a:lnTo>
                <a:cubicBezTo>
                  <a:pt x="6337" y="17934"/>
                  <a:pt x="6292" y="17928"/>
                  <a:pt x="6247" y="17917"/>
                </a:cubicBezTo>
                <a:cubicBezTo>
                  <a:pt x="6253" y="17912"/>
                  <a:pt x="6264" y="17900"/>
                  <a:pt x="6276" y="17895"/>
                </a:cubicBezTo>
                <a:close/>
                <a:moveTo>
                  <a:pt x="6174" y="17946"/>
                </a:moveTo>
                <a:cubicBezTo>
                  <a:pt x="6219" y="17957"/>
                  <a:pt x="6264" y="17968"/>
                  <a:pt x="6304" y="17997"/>
                </a:cubicBezTo>
                <a:cubicBezTo>
                  <a:pt x="6324" y="17992"/>
                  <a:pt x="6348" y="17995"/>
                  <a:pt x="6365" y="17982"/>
                </a:cubicBezTo>
                <a:lnTo>
                  <a:pt x="6365" y="17982"/>
                </a:lnTo>
                <a:cubicBezTo>
                  <a:pt x="6359" y="17991"/>
                  <a:pt x="6353" y="18001"/>
                  <a:pt x="6349" y="18008"/>
                </a:cubicBezTo>
                <a:cubicBezTo>
                  <a:pt x="6361" y="18014"/>
                  <a:pt x="6389" y="18025"/>
                  <a:pt x="6401" y="18036"/>
                </a:cubicBezTo>
                <a:cubicBezTo>
                  <a:pt x="6327" y="18025"/>
                  <a:pt x="6236" y="17991"/>
                  <a:pt x="6174" y="17946"/>
                </a:cubicBezTo>
                <a:close/>
                <a:moveTo>
                  <a:pt x="12358" y="17974"/>
                </a:moveTo>
                <a:cubicBezTo>
                  <a:pt x="12358" y="17980"/>
                  <a:pt x="12358" y="17985"/>
                  <a:pt x="12364" y="17991"/>
                </a:cubicBezTo>
                <a:cubicBezTo>
                  <a:pt x="12335" y="18002"/>
                  <a:pt x="12307" y="18014"/>
                  <a:pt x="12279" y="18019"/>
                </a:cubicBezTo>
                <a:cubicBezTo>
                  <a:pt x="12273" y="18019"/>
                  <a:pt x="12273" y="18014"/>
                  <a:pt x="12267" y="18008"/>
                </a:cubicBezTo>
                <a:cubicBezTo>
                  <a:pt x="12267" y="18014"/>
                  <a:pt x="12267" y="18019"/>
                  <a:pt x="12262" y="18025"/>
                </a:cubicBezTo>
                <a:cubicBezTo>
                  <a:pt x="12239" y="18031"/>
                  <a:pt x="12222" y="18042"/>
                  <a:pt x="12199" y="18048"/>
                </a:cubicBezTo>
                <a:cubicBezTo>
                  <a:pt x="12222" y="18031"/>
                  <a:pt x="12245" y="18014"/>
                  <a:pt x="12273" y="18002"/>
                </a:cubicBezTo>
                <a:cubicBezTo>
                  <a:pt x="12301" y="17991"/>
                  <a:pt x="12330" y="17980"/>
                  <a:pt x="12358" y="17974"/>
                </a:cubicBezTo>
                <a:close/>
                <a:moveTo>
                  <a:pt x="12114" y="18070"/>
                </a:moveTo>
                <a:cubicBezTo>
                  <a:pt x="12108" y="18076"/>
                  <a:pt x="12097" y="18076"/>
                  <a:pt x="12086" y="18082"/>
                </a:cubicBezTo>
                <a:cubicBezTo>
                  <a:pt x="12074" y="18076"/>
                  <a:pt x="12063" y="18070"/>
                  <a:pt x="12057" y="18070"/>
                </a:cubicBezTo>
                <a:close/>
                <a:moveTo>
                  <a:pt x="12148" y="18127"/>
                </a:moveTo>
                <a:cubicBezTo>
                  <a:pt x="12103" y="18150"/>
                  <a:pt x="12052" y="18173"/>
                  <a:pt x="12006" y="18195"/>
                </a:cubicBezTo>
                <a:cubicBezTo>
                  <a:pt x="12023" y="18178"/>
                  <a:pt x="12046" y="18161"/>
                  <a:pt x="12063" y="18150"/>
                </a:cubicBezTo>
                <a:cubicBezTo>
                  <a:pt x="12091" y="18139"/>
                  <a:pt x="12120" y="18133"/>
                  <a:pt x="12148" y="18127"/>
                </a:cubicBezTo>
                <a:close/>
                <a:moveTo>
                  <a:pt x="12999" y="17821"/>
                </a:moveTo>
                <a:cubicBezTo>
                  <a:pt x="12982" y="17838"/>
                  <a:pt x="12971" y="17861"/>
                  <a:pt x="12959" y="17889"/>
                </a:cubicBezTo>
                <a:cubicBezTo>
                  <a:pt x="12976" y="17878"/>
                  <a:pt x="12999" y="17861"/>
                  <a:pt x="13016" y="17855"/>
                </a:cubicBezTo>
                <a:cubicBezTo>
                  <a:pt x="13022" y="17861"/>
                  <a:pt x="13028" y="17883"/>
                  <a:pt x="13033" y="17889"/>
                </a:cubicBezTo>
                <a:cubicBezTo>
                  <a:pt x="13033" y="17878"/>
                  <a:pt x="13039" y="17849"/>
                  <a:pt x="13045" y="17838"/>
                </a:cubicBezTo>
                <a:cubicBezTo>
                  <a:pt x="13058" y="17838"/>
                  <a:pt x="13087" y="17823"/>
                  <a:pt x="13105" y="17823"/>
                </a:cubicBezTo>
                <a:cubicBezTo>
                  <a:pt x="13116" y="17823"/>
                  <a:pt x="13123" y="17829"/>
                  <a:pt x="13118" y="17849"/>
                </a:cubicBezTo>
                <a:cubicBezTo>
                  <a:pt x="13067" y="17912"/>
                  <a:pt x="12942" y="17895"/>
                  <a:pt x="12920" y="17980"/>
                </a:cubicBezTo>
                <a:cubicBezTo>
                  <a:pt x="12914" y="17974"/>
                  <a:pt x="12908" y="17957"/>
                  <a:pt x="12908" y="17951"/>
                </a:cubicBezTo>
                <a:cubicBezTo>
                  <a:pt x="12716" y="18014"/>
                  <a:pt x="12534" y="18104"/>
                  <a:pt x="12341" y="18161"/>
                </a:cubicBezTo>
                <a:cubicBezTo>
                  <a:pt x="12341" y="18178"/>
                  <a:pt x="12341" y="18190"/>
                  <a:pt x="12335" y="18201"/>
                </a:cubicBezTo>
                <a:cubicBezTo>
                  <a:pt x="12330" y="18195"/>
                  <a:pt x="12324" y="18184"/>
                  <a:pt x="12318" y="18178"/>
                </a:cubicBezTo>
                <a:cubicBezTo>
                  <a:pt x="12290" y="18195"/>
                  <a:pt x="12262" y="18201"/>
                  <a:pt x="12228" y="18207"/>
                </a:cubicBezTo>
                <a:cubicBezTo>
                  <a:pt x="12256" y="18195"/>
                  <a:pt x="12290" y="18178"/>
                  <a:pt x="12318" y="18167"/>
                </a:cubicBezTo>
                <a:cubicBezTo>
                  <a:pt x="12307" y="18150"/>
                  <a:pt x="12301" y="18139"/>
                  <a:pt x="12290" y="18122"/>
                </a:cubicBezTo>
                <a:cubicBezTo>
                  <a:pt x="12250" y="18156"/>
                  <a:pt x="12205" y="18178"/>
                  <a:pt x="12154" y="18195"/>
                </a:cubicBezTo>
                <a:cubicBezTo>
                  <a:pt x="12148" y="18207"/>
                  <a:pt x="12137" y="18218"/>
                  <a:pt x="12131" y="18229"/>
                </a:cubicBezTo>
                <a:cubicBezTo>
                  <a:pt x="12125" y="18224"/>
                  <a:pt x="12114" y="18212"/>
                  <a:pt x="12103" y="18207"/>
                </a:cubicBezTo>
                <a:cubicBezTo>
                  <a:pt x="12086" y="18224"/>
                  <a:pt x="12063" y="18246"/>
                  <a:pt x="12046" y="18263"/>
                </a:cubicBezTo>
                <a:cubicBezTo>
                  <a:pt x="12029" y="18263"/>
                  <a:pt x="12018" y="18263"/>
                  <a:pt x="12001" y="18269"/>
                </a:cubicBezTo>
                <a:cubicBezTo>
                  <a:pt x="11938" y="18269"/>
                  <a:pt x="11876" y="18320"/>
                  <a:pt x="11802" y="18320"/>
                </a:cubicBezTo>
                <a:cubicBezTo>
                  <a:pt x="11972" y="18263"/>
                  <a:pt x="12131" y="18190"/>
                  <a:pt x="12279" y="18093"/>
                </a:cubicBezTo>
                <a:cubicBezTo>
                  <a:pt x="12279" y="18087"/>
                  <a:pt x="12284" y="18087"/>
                  <a:pt x="12284" y="18087"/>
                </a:cubicBezTo>
                <a:cubicBezTo>
                  <a:pt x="12324" y="18070"/>
                  <a:pt x="12364" y="18059"/>
                  <a:pt x="12398" y="18036"/>
                </a:cubicBezTo>
                <a:cubicBezTo>
                  <a:pt x="12403" y="18048"/>
                  <a:pt x="12409" y="18065"/>
                  <a:pt x="12415" y="18076"/>
                </a:cubicBezTo>
                <a:cubicBezTo>
                  <a:pt x="12432" y="18070"/>
                  <a:pt x="12466" y="18065"/>
                  <a:pt x="12483" y="18065"/>
                </a:cubicBezTo>
                <a:cubicBezTo>
                  <a:pt x="12489" y="18048"/>
                  <a:pt x="12489" y="18031"/>
                  <a:pt x="12494" y="18019"/>
                </a:cubicBezTo>
                <a:lnTo>
                  <a:pt x="12494" y="18019"/>
                </a:lnTo>
                <a:lnTo>
                  <a:pt x="12455" y="18025"/>
                </a:lnTo>
                <a:cubicBezTo>
                  <a:pt x="12472" y="18019"/>
                  <a:pt x="12494" y="18002"/>
                  <a:pt x="12511" y="17997"/>
                </a:cubicBezTo>
                <a:lnTo>
                  <a:pt x="12511" y="17997"/>
                </a:lnTo>
                <a:cubicBezTo>
                  <a:pt x="12506" y="18002"/>
                  <a:pt x="12500" y="18019"/>
                  <a:pt x="12500" y="18031"/>
                </a:cubicBezTo>
                <a:cubicBezTo>
                  <a:pt x="12506" y="18036"/>
                  <a:pt x="12523" y="18048"/>
                  <a:pt x="12528" y="18053"/>
                </a:cubicBezTo>
                <a:cubicBezTo>
                  <a:pt x="12557" y="18036"/>
                  <a:pt x="12585" y="18025"/>
                  <a:pt x="12613" y="18014"/>
                </a:cubicBezTo>
                <a:lnTo>
                  <a:pt x="12608" y="17991"/>
                </a:lnTo>
                <a:cubicBezTo>
                  <a:pt x="12588" y="17995"/>
                  <a:pt x="12568" y="17999"/>
                  <a:pt x="12548" y="17999"/>
                </a:cubicBezTo>
                <a:cubicBezTo>
                  <a:pt x="12539" y="17999"/>
                  <a:pt x="12531" y="17998"/>
                  <a:pt x="12523" y="17997"/>
                </a:cubicBezTo>
                <a:cubicBezTo>
                  <a:pt x="12551" y="17997"/>
                  <a:pt x="12579" y="17980"/>
                  <a:pt x="12602" y="17963"/>
                </a:cubicBezTo>
                <a:cubicBezTo>
                  <a:pt x="12613" y="17980"/>
                  <a:pt x="12619" y="17997"/>
                  <a:pt x="12625" y="18014"/>
                </a:cubicBezTo>
                <a:cubicBezTo>
                  <a:pt x="12653" y="18002"/>
                  <a:pt x="12681" y="17991"/>
                  <a:pt x="12704" y="17980"/>
                </a:cubicBezTo>
                <a:cubicBezTo>
                  <a:pt x="12681" y="17980"/>
                  <a:pt x="12636" y="17974"/>
                  <a:pt x="12613" y="17974"/>
                </a:cubicBezTo>
                <a:cubicBezTo>
                  <a:pt x="12630" y="17961"/>
                  <a:pt x="12647" y="17955"/>
                  <a:pt x="12667" y="17955"/>
                </a:cubicBezTo>
                <a:cubicBezTo>
                  <a:pt x="12673" y="17955"/>
                  <a:pt x="12680" y="17956"/>
                  <a:pt x="12687" y="17957"/>
                </a:cubicBezTo>
                <a:cubicBezTo>
                  <a:pt x="12733" y="17917"/>
                  <a:pt x="12789" y="17906"/>
                  <a:pt x="12840" y="17883"/>
                </a:cubicBezTo>
                <a:lnTo>
                  <a:pt x="12863" y="17906"/>
                </a:lnTo>
                <a:cubicBezTo>
                  <a:pt x="12869" y="17895"/>
                  <a:pt x="12874" y="17866"/>
                  <a:pt x="12880" y="17855"/>
                </a:cubicBezTo>
                <a:cubicBezTo>
                  <a:pt x="12891" y="17866"/>
                  <a:pt x="12903" y="17883"/>
                  <a:pt x="12914" y="17900"/>
                </a:cubicBezTo>
                <a:cubicBezTo>
                  <a:pt x="12925" y="17878"/>
                  <a:pt x="12937" y="17855"/>
                  <a:pt x="12948" y="17832"/>
                </a:cubicBezTo>
                <a:cubicBezTo>
                  <a:pt x="12965" y="17826"/>
                  <a:pt x="12982" y="17826"/>
                  <a:pt x="12999" y="17821"/>
                </a:cubicBezTo>
                <a:close/>
                <a:moveTo>
                  <a:pt x="6849" y="18275"/>
                </a:moveTo>
                <a:lnTo>
                  <a:pt x="6849" y="18275"/>
                </a:lnTo>
                <a:cubicBezTo>
                  <a:pt x="6894" y="18280"/>
                  <a:pt x="6945" y="18297"/>
                  <a:pt x="6991" y="18309"/>
                </a:cubicBezTo>
                <a:cubicBezTo>
                  <a:pt x="6985" y="18314"/>
                  <a:pt x="6985" y="18331"/>
                  <a:pt x="6985" y="18337"/>
                </a:cubicBezTo>
                <a:cubicBezTo>
                  <a:pt x="6940" y="18314"/>
                  <a:pt x="6877" y="18326"/>
                  <a:pt x="6849" y="18275"/>
                </a:cubicBezTo>
                <a:close/>
                <a:moveTo>
                  <a:pt x="11995" y="18173"/>
                </a:moveTo>
                <a:cubicBezTo>
                  <a:pt x="11989" y="18184"/>
                  <a:pt x="11984" y="18195"/>
                  <a:pt x="11978" y="18212"/>
                </a:cubicBezTo>
                <a:cubicBezTo>
                  <a:pt x="11870" y="18246"/>
                  <a:pt x="11768" y="18297"/>
                  <a:pt x="11660" y="18337"/>
                </a:cubicBezTo>
                <a:lnTo>
                  <a:pt x="11655" y="18337"/>
                </a:lnTo>
                <a:lnTo>
                  <a:pt x="11683" y="18303"/>
                </a:lnTo>
                <a:cubicBezTo>
                  <a:pt x="11690" y="18305"/>
                  <a:pt x="11697" y="18305"/>
                  <a:pt x="11704" y="18305"/>
                </a:cubicBezTo>
                <a:cubicBezTo>
                  <a:pt x="11746" y="18305"/>
                  <a:pt x="11786" y="18278"/>
                  <a:pt x="11825" y="18263"/>
                </a:cubicBezTo>
                <a:lnTo>
                  <a:pt x="11802" y="18241"/>
                </a:lnTo>
                <a:lnTo>
                  <a:pt x="11853" y="18212"/>
                </a:lnTo>
                <a:cubicBezTo>
                  <a:pt x="11859" y="18211"/>
                  <a:pt x="11865" y="18210"/>
                  <a:pt x="11872" y="18210"/>
                </a:cubicBezTo>
                <a:cubicBezTo>
                  <a:pt x="11894" y="18210"/>
                  <a:pt x="11917" y="18218"/>
                  <a:pt x="11940" y="18218"/>
                </a:cubicBezTo>
                <a:cubicBezTo>
                  <a:pt x="11953" y="18218"/>
                  <a:pt x="11966" y="18215"/>
                  <a:pt x="11978" y="18207"/>
                </a:cubicBezTo>
                <a:cubicBezTo>
                  <a:pt x="11978" y="18201"/>
                  <a:pt x="11984" y="18184"/>
                  <a:pt x="11989" y="18173"/>
                </a:cubicBezTo>
                <a:close/>
                <a:moveTo>
                  <a:pt x="7416" y="18246"/>
                </a:moveTo>
                <a:cubicBezTo>
                  <a:pt x="7416" y="18258"/>
                  <a:pt x="7422" y="18269"/>
                  <a:pt x="7422" y="18280"/>
                </a:cubicBezTo>
                <a:cubicBezTo>
                  <a:pt x="7507" y="18292"/>
                  <a:pt x="7592" y="18314"/>
                  <a:pt x="7666" y="18365"/>
                </a:cubicBezTo>
                <a:cubicBezTo>
                  <a:pt x="7569" y="18343"/>
                  <a:pt x="7473" y="18297"/>
                  <a:pt x="7371" y="18292"/>
                </a:cubicBezTo>
                <a:cubicBezTo>
                  <a:pt x="7342" y="18286"/>
                  <a:pt x="7325" y="18275"/>
                  <a:pt x="7308" y="18258"/>
                </a:cubicBezTo>
                <a:cubicBezTo>
                  <a:pt x="7310" y="18257"/>
                  <a:pt x="7312" y="18257"/>
                  <a:pt x="7314" y="18257"/>
                </a:cubicBezTo>
                <a:cubicBezTo>
                  <a:pt x="7336" y="18257"/>
                  <a:pt x="7370" y="18276"/>
                  <a:pt x="7391" y="18276"/>
                </a:cubicBezTo>
                <a:cubicBezTo>
                  <a:pt x="7404" y="18276"/>
                  <a:pt x="7413" y="18269"/>
                  <a:pt x="7410" y="18246"/>
                </a:cubicBezTo>
                <a:close/>
                <a:moveTo>
                  <a:pt x="6421" y="18040"/>
                </a:moveTo>
                <a:cubicBezTo>
                  <a:pt x="6457" y="18040"/>
                  <a:pt x="6487" y="18071"/>
                  <a:pt x="6523" y="18071"/>
                </a:cubicBezTo>
                <a:cubicBezTo>
                  <a:pt x="6526" y="18071"/>
                  <a:pt x="6528" y="18071"/>
                  <a:pt x="6531" y="18070"/>
                </a:cubicBezTo>
                <a:cubicBezTo>
                  <a:pt x="6815" y="18207"/>
                  <a:pt x="7149" y="18241"/>
                  <a:pt x="7428" y="18371"/>
                </a:cubicBezTo>
                <a:cubicBezTo>
                  <a:pt x="7308" y="18365"/>
                  <a:pt x="7201" y="18309"/>
                  <a:pt x="7081" y="18280"/>
                </a:cubicBezTo>
                <a:cubicBezTo>
                  <a:pt x="7081" y="18286"/>
                  <a:pt x="7081" y="18297"/>
                  <a:pt x="7081" y="18303"/>
                </a:cubicBezTo>
                <a:cubicBezTo>
                  <a:pt x="7076" y="18292"/>
                  <a:pt x="7064" y="18286"/>
                  <a:pt x="7059" y="18275"/>
                </a:cubicBezTo>
                <a:cubicBezTo>
                  <a:pt x="6900" y="18218"/>
                  <a:pt x="6730" y="18184"/>
                  <a:pt x="6576" y="18110"/>
                </a:cubicBezTo>
                <a:cubicBezTo>
                  <a:pt x="6576" y="18116"/>
                  <a:pt x="6576" y="18133"/>
                  <a:pt x="6571" y="18139"/>
                </a:cubicBezTo>
                <a:cubicBezTo>
                  <a:pt x="6542" y="18076"/>
                  <a:pt x="6457" y="18076"/>
                  <a:pt x="6406" y="18042"/>
                </a:cubicBezTo>
                <a:cubicBezTo>
                  <a:pt x="6411" y="18041"/>
                  <a:pt x="6416" y="18040"/>
                  <a:pt x="6421" y="18040"/>
                </a:cubicBezTo>
                <a:close/>
                <a:moveTo>
                  <a:pt x="7439" y="18354"/>
                </a:moveTo>
                <a:cubicBezTo>
                  <a:pt x="7473" y="18354"/>
                  <a:pt x="7479" y="18365"/>
                  <a:pt x="7462" y="18394"/>
                </a:cubicBezTo>
                <a:cubicBezTo>
                  <a:pt x="7433" y="18394"/>
                  <a:pt x="7422" y="18377"/>
                  <a:pt x="7439" y="18354"/>
                </a:cubicBezTo>
                <a:close/>
                <a:moveTo>
                  <a:pt x="11590" y="18333"/>
                </a:moveTo>
                <a:cubicBezTo>
                  <a:pt x="11604" y="18333"/>
                  <a:pt x="11617" y="18335"/>
                  <a:pt x="11626" y="18337"/>
                </a:cubicBezTo>
                <a:cubicBezTo>
                  <a:pt x="11626" y="18341"/>
                  <a:pt x="11626" y="18345"/>
                  <a:pt x="11626" y="18348"/>
                </a:cubicBezTo>
                <a:cubicBezTo>
                  <a:pt x="11598" y="18360"/>
                  <a:pt x="11575" y="18365"/>
                  <a:pt x="11547" y="18377"/>
                </a:cubicBezTo>
                <a:cubicBezTo>
                  <a:pt x="11541" y="18371"/>
                  <a:pt x="11535" y="18365"/>
                  <a:pt x="11535" y="18360"/>
                </a:cubicBezTo>
                <a:lnTo>
                  <a:pt x="11513" y="18383"/>
                </a:lnTo>
                <a:lnTo>
                  <a:pt x="11484" y="18388"/>
                </a:lnTo>
                <a:lnTo>
                  <a:pt x="11479" y="18371"/>
                </a:lnTo>
                <a:lnTo>
                  <a:pt x="11473" y="18394"/>
                </a:lnTo>
                <a:cubicBezTo>
                  <a:pt x="11456" y="18394"/>
                  <a:pt x="11445" y="18400"/>
                  <a:pt x="11428" y="18400"/>
                </a:cubicBezTo>
                <a:cubicBezTo>
                  <a:pt x="11445" y="18383"/>
                  <a:pt x="11462" y="18371"/>
                  <a:pt x="11473" y="18354"/>
                </a:cubicBezTo>
                <a:cubicBezTo>
                  <a:pt x="11490" y="18354"/>
                  <a:pt x="11507" y="18348"/>
                  <a:pt x="11518" y="18343"/>
                </a:cubicBezTo>
                <a:cubicBezTo>
                  <a:pt x="11518" y="18343"/>
                  <a:pt x="11518" y="18348"/>
                  <a:pt x="11518" y="18348"/>
                </a:cubicBezTo>
                <a:cubicBezTo>
                  <a:pt x="11524" y="18348"/>
                  <a:pt x="11524" y="18343"/>
                  <a:pt x="11524" y="18343"/>
                </a:cubicBezTo>
                <a:cubicBezTo>
                  <a:pt x="11547" y="18336"/>
                  <a:pt x="11571" y="18333"/>
                  <a:pt x="11590" y="18333"/>
                </a:cubicBezTo>
                <a:close/>
                <a:moveTo>
                  <a:pt x="11620" y="18383"/>
                </a:moveTo>
                <a:cubicBezTo>
                  <a:pt x="11620" y="18388"/>
                  <a:pt x="11615" y="18400"/>
                  <a:pt x="11615" y="18411"/>
                </a:cubicBezTo>
                <a:cubicBezTo>
                  <a:pt x="11609" y="18405"/>
                  <a:pt x="11603" y="18394"/>
                  <a:pt x="11603" y="18388"/>
                </a:cubicBezTo>
                <a:cubicBezTo>
                  <a:pt x="11609" y="18383"/>
                  <a:pt x="11615" y="18383"/>
                  <a:pt x="11620" y="18383"/>
                </a:cubicBezTo>
                <a:close/>
                <a:moveTo>
                  <a:pt x="8267" y="18428"/>
                </a:moveTo>
                <a:cubicBezTo>
                  <a:pt x="8273" y="18434"/>
                  <a:pt x="8273" y="18445"/>
                  <a:pt x="8279" y="18451"/>
                </a:cubicBezTo>
                <a:cubicBezTo>
                  <a:pt x="8267" y="18451"/>
                  <a:pt x="8256" y="18451"/>
                  <a:pt x="8250" y="18445"/>
                </a:cubicBezTo>
                <a:cubicBezTo>
                  <a:pt x="8256" y="18439"/>
                  <a:pt x="8262" y="18434"/>
                  <a:pt x="8267" y="18428"/>
                </a:cubicBezTo>
                <a:close/>
                <a:moveTo>
                  <a:pt x="11530" y="18456"/>
                </a:moveTo>
                <a:lnTo>
                  <a:pt x="11524" y="18462"/>
                </a:lnTo>
                <a:lnTo>
                  <a:pt x="11501" y="18462"/>
                </a:lnTo>
                <a:cubicBezTo>
                  <a:pt x="11513" y="18462"/>
                  <a:pt x="11524" y="18456"/>
                  <a:pt x="11530" y="18456"/>
                </a:cubicBezTo>
                <a:close/>
                <a:moveTo>
                  <a:pt x="7505" y="18379"/>
                </a:moveTo>
                <a:cubicBezTo>
                  <a:pt x="7539" y="18379"/>
                  <a:pt x="7574" y="18391"/>
                  <a:pt x="7609" y="18400"/>
                </a:cubicBezTo>
                <a:cubicBezTo>
                  <a:pt x="7683" y="18417"/>
                  <a:pt x="7762" y="18428"/>
                  <a:pt x="7836" y="18468"/>
                </a:cubicBezTo>
                <a:cubicBezTo>
                  <a:pt x="7711" y="18468"/>
                  <a:pt x="7592" y="18417"/>
                  <a:pt x="7473" y="18383"/>
                </a:cubicBezTo>
                <a:cubicBezTo>
                  <a:pt x="7483" y="18380"/>
                  <a:pt x="7494" y="18379"/>
                  <a:pt x="7505" y="18379"/>
                </a:cubicBezTo>
                <a:close/>
                <a:moveTo>
                  <a:pt x="10979" y="18473"/>
                </a:moveTo>
                <a:cubicBezTo>
                  <a:pt x="10979" y="18479"/>
                  <a:pt x="10974" y="18485"/>
                  <a:pt x="10957" y="18490"/>
                </a:cubicBezTo>
                <a:cubicBezTo>
                  <a:pt x="10951" y="18485"/>
                  <a:pt x="10951" y="18479"/>
                  <a:pt x="10951" y="18479"/>
                </a:cubicBezTo>
                <a:cubicBezTo>
                  <a:pt x="10957" y="18479"/>
                  <a:pt x="10968" y="18473"/>
                  <a:pt x="10979" y="18473"/>
                </a:cubicBezTo>
                <a:close/>
                <a:moveTo>
                  <a:pt x="10923" y="18485"/>
                </a:moveTo>
                <a:cubicBezTo>
                  <a:pt x="10915" y="18489"/>
                  <a:pt x="10907" y="18493"/>
                  <a:pt x="10899" y="18493"/>
                </a:cubicBezTo>
                <a:cubicBezTo>
                  <a:pt x="10895" y="18493"/>
                  <a:pt x="10892" y="18492"/>
                  <a:pt x="10889" y="18490"/>
                </a:cubicBezTo>
                <a:lnTo>
                  <a:pt x="10889" y="18485"/>
                </a:lnTo>
                <a:close/>
                <a:moveTo>
                  <a:pt x="8301" y="18473"/>
                </a:moveTo>
                <a:cubicBezTo>
                  <a:pt x="8313" y="18479"/>
                  <a:pt x="8330" y="18485"/>
                  <a:pt x="8341" y="18490"/>
                </a:cubicBezTo>
                <a:lnTo>
                  <a:pt x="8341" y="18496"/>
                </a:lnTo>
                <a:cubicBezTo>
                  <a:pt x="8330" y="18490"/>
                  <a:pt x="8313" y="18485"/>
                  <a:pt x="8296" y="18479"/>
                </a:cubicBezTo>
                <a:cubicBezTo>
                  <a:pt x="8296" y="18479"/>
                  <a:pt x="8301" y="18479"/>
                  <a:pt x="8301" y="18473"/>
                </a:cubicBezTo>
                <a:close/>
                <a:moveTo>
                  <a:pt x="8449" y="18496"/>
                </a:moveTo>
                <a:cubicBezTo>
                  <a:pt x="8449" y="18502"/>
                  <a:pt x="8454" y="18502"/>
                  <a:pt x="8454" y="18502"/>
                </a:cubicBezTo>
                <a:cubicBezTo>
                  <a:pt x="8453" y="18504"/>
                  <a:pt x="8451" y="18504"/>
                  <a:pt x="8449" y="18504"/>
                </a:cubicBezTo>
                <a:cubicBezTo>
                  <a:pt x="8444" y="18504"/>
                  <a:pt x="8439" y="18502"/>
                  <a:pt x="8432" y="18502"/>
                </a:cubicBezTo>
                <a:cubicBezTo>
                  <a:pt x="8437" y="18502"/>
                  <a:pt x="8443" y="18496"/>
                  <a:pt x="8449" y="18496"/>
                </a:cubicBezTo>
                <a:close/>
                <a:moveTo>
                  <a:pt x="11314" y="18462"/>
                </a:moveTo>
                <a:cubicBezTo>
                  <a:pt x="11297" y="18473"/>
                  <a:pt x="11274" y="18490"/>
                  <a:pt x="11263" y="18507"/>
                </a:cubicBezTo>
                <a:cubicBezTo>
                  <a:pt x="11246" y="18513"/>
                  <a:pt x="11223" y="18519"/>
                  <a:pt x="11206" y="18519"/>
                </a:cubicBezTo>
                <a:cubicBezTo>
                  <a:pt x="11240" y="18507"/>
                  <a:pt x="11269" y="18490"/>
                  <a:pt x="11291" y="18468"/>
                </a:cubicBezTo>
                <a:cubicBezTo>
                  <a:pt x="11303" y="18468"/>
                  <a:pt x="11308" y="18462"/>
                  <a:pt x="11314" y="18462"/>
                </a:cubicBezTo>
                <a:close/>
                <a:moveTo>
                  <a:pt x="10253" y="18524"/>
                </a:moveTo>
                <a:cubicBezTo>
                  <a:pt x="10247" y="18536"/>
                  <a:pt x="10236" y="18541"/>
                  <a:pt x="10230" y="18547"/>
                </a:cubicBezTo>
                <a:cubicBezTo>
                  <a:pt x="10236" y="18541"/>
                  <a:pt x="10242" y="18536"/>
                  <a:pt x="10247" y="18524"/>
                </a:cubicBezTo>
                <a:close/>
                <a:moveTo>
                  <a:pt x="10906" y="18541"/>
                </a:moveTo>
                <a:cubicBezTo>
                  <a:pt x="10906" y="18541"/>
                  <a:pt x="10900" y="18541"/>
                  <a:pt x="10900" y="18547"/>
                </a:cubicBezTo>
                <a:cubicBezTo>
                  <a:pt x="10894" y="18547"/>
                  <a:pt x="10889" y="18547"/>
                  <a:pt x="10889" y="18541"/>
                </a:cubicBezTo>
                <a:close/>
                <a:moveTo>
                  <a:pt x="10531" y="18496"/>
                </a:moveTo>
                <a:cubicBezTo>
                  <a:pt x="10554" y="18502"/>
                  <a:pt x="10576" y="18513"/>
                  <a:pt x="10593" y="18519"/>
                </a:cubicBezTo>
                <a:cubicBezTo>
                  <a:pt x="10525" y="18564"/>
                  <a:pt x="10435" y="18553"/>
                  <a:pt x="10350" y="18558"/>
                </a:cubicBezTo>
                <a:cubicBezTo>
                  <a:pt x="10378" y="18553"/>
                  <a:pt x="10401" y="18541"/>
                  <a:pt x="10423" y="18524"/>
                </a:cubicBezTo>
                <a:lnTo>
                  <a:pt x="10429" y="18547"/>
                </a:lnTo>
                <a:cubicBezTo>
                  <a:pt x="10435" y="18541"/>
                  <a:pt x="10446" y="18536"/>
                  <a:pt x="10452" y="18530"/>
                </a:cubicBezTo>
                <a:lnTo>
                  <a:pt x="10469" y="18553"/>
                </a:lnTo>
                <a:lnTo>
                  <a:pt x="10474" y="18541"/>
                </a:lnTo>
                <a:cubicBezTo>
                  <a:pt x="10469" y="18536"/>
                  <a:pt x="10457" y="18524"/>
                  <a:pt x="10446" y="18513"/>
                </a:cubicBezTo>
                <a:lnTo>
                  <a:pt x="10469" y="18513"/>
                </a:lnTo>
                <a:cubicBezTo>
                  <a:pt x="10469" y="18513"/>
                  <a:pt x="10469" y="18513"/>
                  <a:pt x="10474" y="18507"/>
                </a:cubicBezTo>
                <a:lnTo>
                  <a:pt x="10503" y="18507"/>
                </a:lnTo>
                <a:cubicBezTo>
                  <a:pt x="10503" y="18519"/>
                  <a:pt x="10508" y="18536"/>
                  <a:pt x="10508" y="18547"/>
                </a:cubicBezTo>
                <a:cubicBezTo>
                  <a:pt x="10514" y="18541"/>
                  <a:pt x="10531" y="18530"/>
                  <a:pt x="10542" y="18524"/>
                </a:cubicBezTo>
                <a:cubicBezTo>
                  <a:pt x="10537" y="18519"/>
                  <a:pt x="10525" y="18507"/>
                  <a:pt x="10520" y="18502"/>
                </a:cubicBezTo>
                <a:lnTo>
                  <a:pt x="10531" y="18496"/>
                </a:lnTo>
                <a:close/>
                <a:moveTo>
                  <a:pt x="10826" y="18553"/>
                </a:moveTo>
                <a:cubicBezTo>
                  <a:pt x="10826" y="18553"/>
                  <a:pt x="10820" y="18558"/>
                  <a:pt x="10815" y="18558"/>
                </a:cubicBezTo>
                <a:lnTo>
                  <a:pt x="10798" y="18553"/>
                </a:lnTo>
                <a:close/>
                <a:moveTo>
                  <a:pt x="10934" y="18547"/>
                </a:moveTo>
                <a:cubicBezTo>
                  <a:pt x="10934" y="18553"/>
                  <a:pt x="10934" y="18553"/>
                  <a:pt x="10934" y="18553"/>
                </a:cubicBezTo>
                <a:cubicBezTo>
                  <a:pt x="10928" y="18553"/>
                  <a:pt x="10923" y="18558"/>
                  <a:pt x="10923" y="18558"/>
                </a:cubicBezTo>
                <a:cubicBezTo>
                  <a:pt x="10923" y="18553"/>
                  <a:pt x="10928" y="18553"/>
                  <a:pt x="10934" y="18547"/>
                </a:cubicBezTo>
                <a:close/>
                <a:moveTo>
                  <a:pt x="9005" y="18558"/>
                </a:moveTo>
                <a:cubicBezTo>
                  <a:pt x="8971" y="18564"/>
                  <a:pt x="8942" y="18564"/>
                  <a:pt x="8914" y="18564"/>
                </a:cubicBezTo>
                <a:cubicBezTo>
                  <a:pt x="8914" y="18558"/>
                  <a:pt x="8908" y="18558"/>
                  <a:pt x="8908" y="18558"/>
                </a:cubicBezTo>
                <a:close/>
                <a:moveTo>
                  <a:pt x="10094" y="18541"/>
                </a:moveTo>
                <a:cubicBezTo>
                  <a:pt x="10083" y="18547"/>
                  <a:pt x="10072" y="18558"/>
                  <a:pt x="10066" y="18570"/>
                </a:cubicBezTo>
                <a:cubicBezTo>
                  <a:pt x="10060" y="18564"/>
                  <a:pt x="10060" y="18558"/>
                  <a:pt x="10060" y="18553"/>
                </a:cubicBezTo>
                <a:cubicBezTo>
                  <a:pt x="10072" y="18553"/>
                  <a:pt x="10083" y="18547"/>
                  <a:pt x="10094" y="18541"/>
                </a:cubicBezTo>
                <a:close/>
                <a:moveTo>
                  <a:pt x="10054" y="18541"/>
                </a:moveTo>
                <a:lnTo>
                  <a:pt x="10054" y="18541"/>
                </a:lnTo>
                <a:cubicBezTo>
                  <a:pt x="10060" y="18547"/>
                  <a:pt x="10054" y="18558"/>
                  <a:pt x="10049" y="18570"/>
                </a:cubicBezTo>
                <a:cubicBezTo>
                  <a:pt x="10044" y="18571"/>
                  <a:pt x="10039" y="18571"/>
                  <a:pt x="10035" y="18571"/>
                </a:cubicBezTo>
                <a:cubicBezTo>
                  <a:pt x="10017" y="18571"/>
                  <a:pt x="10011" y="18561"/>
                  <a:pt x="10020" y="18547"/>
                </a:cubicBezTo>
                <a:cubicBezTo>
                  <a:pt x="10032" y="18547"/>
                  <a:pt x="10043" y="18547"/>
                  <a:pt x="10054" y="18541"/>
                </a:cubicBezTo>
                <a:close/>
                <a:moveTo>
                  <a:pt x="9822" y="18564"/>
                </a:moveTo>
                <a:cubicBezTo>
                  <a:pt x="9816" y="18570"/>
                  <a:pt x="9811" y="18575"/>
                  <a:pt x="9799" y="18575"/>
                </a:cubicBezTo>
                <a:cubicBezTo>
                  <a:pt x="9793" y="18575"/>
                  <a:pt x="9788" y="18570"/>
                  <a:pt x="9782" y="18570"/>
                </a:cubicBezTo>
                <a:cubicBezTo>
                  <a:pt x="9793" y="18564"/>
                  <a:pt x="9811" y="18564"/>
                  <a:pt x="9822" y="18564"/>
                </a:cubicBezTo>
                <a:close/>
                <a:moveTo>
                  <a:pt x="9958" y="18553"/>
                </a:moveTo>
                <a:cubicBezTo>
                  <a:pt x="9958" y="18558"/>
                  <a:pt x="9952" y="18564"/>
                  <a:pt x="9947" y="18575"/>
                </a:cubicBezTo>
                <a:lnTo>
                  <a:pt x="9947" y="18570"/>
                </a:lnTo>
                <a:cubicBezTo>
                  <a:pt x="9930" y="18570"/>
                  <a:pt x="9924" y="18564"/>
                  <a:pt x="9924" y="18553"/>
                </a:cubicBezTo>
                <a:close/>
                <a:moveTo>
                  <a:pt x="9464" y="18570"/>
                </a:moveTo>
                <a:cubicBezTo>
                  <a:pt x="9464" y="18574"/>
                  <a:pt x="9467" y="18577"/>
                  <a:pt x="9469" y="18581"/>
                </a:cubicBezTo>
                <a:lnTo>
                  <a:pt x="9464" y="18581"/>
                </a:lnTo>
                <a:cubicBezTo>
                  <a:pt x="9459" y="18581"/>
                  <a:pt x="9459" y="18575"/>
                  <a:pt x="9459" y="18570"/>
                </a:cubicBezTo>
                <a:close/>
                <a:moveTo>
                  <a:pt x="10225" y="18530"/>
                </a:moveTo>
                <a:lnTo>
                  <a:pt x="10225" y="18530"/>
                </a:lnTo>
                <a:cubicBezTo>
                  <a:pt x="10219" y="18536"/>
                  <a:pt x="10219" y="18547"/>
                  <a:pt x="10219" y="18553"/>
                </a:cubicBezTo>
                <a:cubicBezTo>
                  <a:pt x="10213" y="18558"/>
                  <a:pt x="10202" y="18558"/>
                  <a:pt x="10196" y="18564"/>
                </a:cubicBezTo>
                <a:cubicBezTo>
                  <a:pt x="10185" y="18570"/>
                  <a:pt x="10174" y="18570"/>
                  <a:pt x="10162" y="18581"/>
                </a:cubicBezTo>
                <a:cubicBezTo>
                  <a:pt x="10157" y="18575"/>
                  <a:pt x="10151" y="18575"/>
                  <a:pt x="10140" y="18575"/>
                </a:cubicBezTo>
                <a:cubicBezTo>
                  <a:pt x="10168" y="18558"/>
                  <a:pt x="10191" y="18536"/>
                  <a:pt x="10225" y="18530"/>
                </a:cubicBezTo>
                <a:close/>
                <a:moveTo>
                  <a:pt x="9584" y="18570"/>
                </a:moveTo>
                <a:cubicBezTo>
                  <a:pt x="9584" y="18575"/>
                  <a:pt x="9589" y="18581"/>
                  <a:pt x="9589" y="18587"/>
                </a:cubicBezTo>
                <a:cubicBezTo>
                  <a:pt x="9584" y="18581"/>
                  <a:pt x="9572" y="18581"/>
                  <a:pt x="9567" y="18581"/>
                </a:cubicBezTo>
                <a:cubicBezTo>
                  <a:pt x="9572" y="18575"/>
                  <a:pt x="9578" y="18575"/>
                  <a:pt x="9584" y="18570"/>
                </a:cubicBezTo>
                <a:close/>
                <a:moveTo>
                  <a:pt x="9704" y="18566"/>
                </a:moveTo>
                <a:cubicBezTo>
                  <a:pt x="9722" y="18566"/>
                  <a:pt x="9741" y="18568"/>
                  <a:pt x="9759" y="18570"/>
                </a:cubicBezTo>
                <a:lnTo>
                  <a:pt x="9759" y="18587"/>
                </a:lnTo>
                <a:lnTo>
                  <a:pt x="9640" y="18587"/>
                </a:lnTo>
                <a:cubicBezTo>
                  <a:pt x="9629" y="18587"/>
                  <a:pt x="9623" y="18581"/>
                  <a:pt x="9612" y="18581"/>
                </a:cubicBezTo>
                <a:cubicBezTo>
                  <a:pt x="9641" y="18570"/>
                  <a:pt x="9672" y="18566"/>
                  <a:pt x="9704" y="18566"/>
                </a:cubicBezTo>
                <a:close/>
                <a:moveTo>
                  <a:pt x="9567" y="18564"/>
                </a:moveTo>
                <a:cubicBezTo>
                  <a:pt x="9572" y="18574"/>
                  <a:pt x="9563" y="18593"/>
                  <a:pt x="9549" y="18593"/>
                </a:cubicBezTo>
                <a:cubicBezTo>
                  <a:pt x="9547" y="18593"/>
                  <a:pt x="9546" y="18593"/>
                  <a:pt x="9544" y="18592"/>
                </a:cubicBezTo>
                <a:lnTo>
                  <a:pt x="9544" y="18587"/>
                </a:lnTo>
                <a:cubicBezTo>
                  <a:pt x="9532" y="18587"/>
                  <a:pt x="9527" y="18575"/>
                  <a:pt x="9527" y="18570"/>
                </a:cubicBezTo>
                <a:cubicBezTo>
                  <a:pt x="9538" y="18570"/>
                  <a:pt x="9555" y="18564"/>
                  <a:pt x="9567" y="18564"/>
                </a:cubicBezTo>
                <a:close/>
                <a:moveTo>
                  <a:pt x="11314" y="18553"/>
                </a:moveTo>
                <a:cubicBezTo>
                  <a:pt x="11303" y="18564"/>
                  <a:pt x="11286" y="18587"/>
                  <a:pt x="11274" y="18598"/>
                </a:cubicBezTo>
                <a:cubicBezTo>
                  <a:pt x="11308" y="18581"/>
                  <a:pt x="11337" y="18570"/>
                  <a:pt x="11371" y="18570"/>
                </a:cubicBezTo>
                <a:cubicBezTo>
                  <a:pt x="11359" y="18564"/>
                  <a:pt x="11331" y="18558"/>
                  <a:pt x="11314" y="18553"/>
                </a:cubicBezTo>
                <a:close/>
                <a:moveTo>
                  <a:pt x="10622" y="18575"/>
                </a:moveTo>
                <a:cubicBezTo>
                  <a:pt x="10576" y="18587"/>
                  <a:pt x="10531" y="18598"/>
                  <a:pt x="10486" y="18615"/>
                </a:cubicBezTo>
                <a:cubicBezTo>
                  <a:pt x="10486" y="18604"/>
                  <a:pt x="10480" y="18598"/>
                  <a:pt x="10474" y="18587"/>
                </a:cubicBezTo>
                <a:lnTo>
                  <a:pt x="10622" y="18575"/>
                </a:lnTo>
                <a:close/>
                <a:moveTo>
                  <a:pt x="7864" y="18464"/>
                </a:moveTo>
                <a:cubicBezTo>
                  <a:pt x="7893" y="18464"/>
                  <a:pt x="7921" y="18479"/>
                  <a:pt x="7950" y="18479"/>
                </a:cubicBezTo>
                <a:cubicBezTo>
                  <a:pt x="8057" y="18496"/>
                  <a:pt x="8165" y="18513"/>
                  <a:pt x="8273" y="18530"/>
                </a:cubicBezTo>
                <a:cubicBezTo>
                  <a:pt x="8449" y="18553"/>
                  <a:pt x="8619" y="18575"/>
                  <a:pt x="8789" y="18598"/>
                </a:cubicBezTo>
                <a:cubicBezTo>
                  <a:pt x="8801" y="18604"/>
                  <a:pt x="8812" y="18609"/>
                  <a:pt x="8823" y="18621"/>
                </a:cubicBezTo>
                <a:cubicBezTo>
                  <a:pt x="8630" y="18609"/>
                  <a:pt x="8443" y="18581"/>
                  <a:pt x="8256" y="18547"/>
                </a:cubicBezTo>
                <a:lnTo>
                  <a:pt x="8239" y="18547"/>
                </a:lnTo>
                <a:lnTo>
                  <a:pt x="8182" y="18536"/>
                </a:lnTo>
                <a:lnTo>
                  <a:pt x="8176" y="18536"/>
                </a:lnTo>
                <a:cubicBezTo>
                  <a:pt x="8131" y="18530"/>
                  <a:pt x="8086" y="18519"/>
                  <a:pt x="8040" y="18513"/>
                </a:cubicBezTo>
                <a:cubicBezTo>
                  <a:pt x="8040" y="18519"/>
                  <a:pt x="8040" y="18524"/>
                  <a:pt x="8040" y="18530"/>
                </a:cubicBezTo>
                <a:cubicBezTo>
                  <a:pt x="7978" y="18485"/>
                  <a:pt x="7904" y="18490"/>
                  <a:pt x="7830" y="18473"/>
                </a:cubicBezTo>
                <a:cubicBezTo>
                  <a:pt x="7842" y="18467"/>
                  <a:pt x="7853" y="18464"/>
                  <a:pt x="7864" y="18464"/>
                </a:cubicBezTo>
                <a:close/>
                <a:moveTo>
                  <a:pt x="8829" y="18598"/>
                </a:moveTo>
                <a:cubicBezTo>
                  <a:pt x="8874" y="18604"/>
                  <a:pt x="8925" y="18609"/>
                  <a:pt x="8976" y="18615"/>
                </a:cubicBezTo>
                <a:lnTo>
                  <a:pt x="8993" y="18615"/>
                </a:lnTo>
                <a:cubicBezTo>
                  <a:pt x="9067" y="18621"/>
                  <a:pt x="9141" y="18615"/>
                  <a:pt x="9215" y="18632"/>
                </a:cubicBezTo>
                <a:cubicBezTo>
                  <a:pt x="9189" y="18637"/>
                  <a:pt x="9162" y="18639"/>
                  <a:pt x="9135" y="18639"/>
                </a:cubicBezTo>
                <a:cubicBezTo>
                  <a:pt x="9076" y="18639"/>
                  <a:pt x="9015" y="18630"/>
                  <a:pt x="8956" y="18630"/>
                </a:cubicBezTo>
                <a:cubicBezTo>
                  <a:pt x="8920" y="18630"/>
                  <a:pt x="8885" y="18633"/>
                  <a:pt x="8852" y="18644"/>
                </a:cubicBezTo>
                <a:cubicBezTo>
                  <a:pt x="8852" y="18634"/>
                  <a:pt x="8852" y="18626"/>
                  <a:pt x="8852" y="18621"/>
                </a:cubicBezTo>
                <a:lnTo>
                  <a:pt x="8835" y="18621"/>
                </a:lnTo>
                <a:cubicBezTo>
                  <a:pt x="8829" y="18615"/>
                  <a:pt x="8829" y="18604"/>
                  <a:pt x="8829" y="18598"/>
                </a:cubicBezTo>
                <a:close/>
                <a:moveTo>
                  <a:pt x="9256" y="18616"/>
                </a:moveTo>
                <a:cubicBezTo>
                  <a:pt x="9274" y="18616"/>
                  <a:pt x="9292" y="18636"/>
                  <a:pt x="9266" y="18649"/>
                </a:cubicBezTo>
                <a:cubicBezTo>
                  <a:pt x="9263" y="18651"/>
                  <a:pt x="9259" y="18652"/>
                  <a:pt x="9255" y="18652"/>
                </a:cubicBezTo>
                <a:cubicBezTo>
                  <a:pt x="9238" y="18652"/>
                  <a:pt x="9220" y="18635"/>
                  <a:pt x="9243" y="18621"/>
                </a:cubicBezTo>
                <a:cubicBezTo>
                  <a:pt x="9247" y="18617"/>
                  <a:pt x="9252" y="18616"/>
                  <a:pt x="9256" y="18616"/>
                </a:cubicBezTo>
                <a:close/>
                <a:moveTo>
                  <a:pt x="9901" y="18558"/>
                </a:moveTo>
                <a:lnTo>
                  <a:pt x="9901" y="18558"/>
                </a:lnTo>
                <a:cubicBezTo>
                  <a:pt x="9890" y="18581"/>
                  <a:pt x="9896" y="18598"/>
                  <a:pt x="9907" y="18615"/>
                </a:cubicBezTo>
                <a:cubicBezTo>
                  <a:pt x="9926" y="18619"/>
                  <a:pt x="9944" y="18621"/>
                  <a:pt x="9962" y="18621"/>
                </a:cubicBezTo>
                <a:cubicBezTo>
                  <a:pt x="10014" y="18621"/>
                  <a:pt x="10064" y="18609"/>
                  <a:pt x="10113" y="18609"/>
                </a:cubicBezTo>
                <a:cubicBezTo>
                  <a:pt x="10120" y="18609"/>
                  <a:pt x="10127" y="18609"/>
                  <a:pt x="10134" y="18609"/>
                </a:cubicBezTo>
                <a:cubicBezTo>
                  <a:pt x="10179" y="18604"/>
                  <a:pt x="10230" y="18615"/>
                  <a:pt x="10264" y="18581"/>
                </a:cubicBezTo>
                <a:cubicBezTo>
                  <a:pt x="10259" y="18581"/>
                  <a:pt x="10247" y="18575"/>
                  <a:pt x="10242" y="18575"/>
                </a:cubicBezTo>
                <a:cubicBezTo>
                  <a:pt x="10259" y="18575"/>
                  <a:pt x="10270" y="18575"/>
                  <a:pt x="10281" y="18570"/>
                </a:cubicBezTo>
                <a:lnTo>
                  <a:pt x="10281" y="18570"/>
                </a:lnTo>
                <a:cubicBezTo>
                  <a:pt x="10273" y="18583"/>
                  <a:pt x="10278" y="18611"/>
                  <a:pt x="10294" y="18611"/>
                </a:cubicBezTo>
                <a:cubicBezTo>
                  <a:pt x="10299" y="18611"/>
                  <a:pt x="10304" y="18609"/>
                  <a:pt x="10310" y="18604"/>
                </a:cubicBezTo>
                <a:cubicBezTo>
                  <a:pt x="10361" y="18598"/>
                  <a:pt x="10412" y="18592"/>
                  <a:pt x="10463" y="18587"/>
                </a:cubicBezTo>
                <a:lnTo>
                  <a:pt x="10463" y="18615"/>
                </a:lnTo>
                <a:lnTo>
                  <a:pt x="10452" y="18615"/>
                </a:lnTo>
                <a:cubicBezTo>
                  <a:pt x="10452" y="18609"/>
                  <a:pt x="10446" y="18598"/>
                  <a:pt x="10440" y="18592"/>
                </a:cubicBezTo>
                <a:cubicBezTo>
                  <a:pt x="10412" y="18604"/>
                  <a:pt x="10389" y="18615"/>
                  <a:pt x="10361" y="18626"/>
                </a:cubicBezTo>
                <a:cubicBezTo>
                  <a:pt x="10335" y="18621"/>
                  <a:pt x="10308" y="18615"/>
                  <a:pt x="10282" y="18615"/>
                </a:cubicBezTo>
                <a:cubicBezTo>
                  <a:pt x="10256" y="18615"/>
                  <a:pt x="10230" y="18621"/>
                  <a:pt x="10208" y="18638"/>
                </a:cubicBezTo>
                <a:lnTo>
                  <a:pt x="10191" y="18638"/>
                </a:lnTo>
                <a:cubicBezTo>
                  <a:pt x="10185" y="18632"/>
                  <a:pt x="10174" y="18621"/>
                  <a:pt x="10174" y="18621"/>
                </a:cubicBezTo>
                <a:cubicBezTo>
                  <a:pt x="10145" y="18626"/>
                  <a:pt x="10123" y="18632"/>
                  <a:pt x="10094" y="18638"/>
                </a:cubicBezTo>
                <a:cubicBezTo>
                  <a:pt x="9969" y="18644"/>
                  <a:pt x="9850" y="18649"/>
                  <a:pt x="9725" y="18661"/>
                </a:cubicBezTo>
                <a:cubicBezTo>
                  <a:pt x="9688" y="18652"/>
                  <a:pt x="9651" y="18650"/>
                  <a:pt x="9613" y="18650"/>
                </a:cubicBezTo>
                <a:cubicBezTo>
                  <a:pt x="9561" y="18650"/>
                  <a:pt x="9508" y="18654"/>
                  <a:pt x="9455" y="18654"/>
                </a:cubicBezTo>
                <a:cubicBezTo>
                  <a:pt x="9417" y="18654"/>
                  <a:pt x="9378" y="18652"/>
                  <a:pt x="9340" y="18644"/>
                </a:cubicBezTo>
                <a:cubicBezTo>
                  <a:pt x="9385" y="18638"/>
                  <a:pt x="9425" y="18632"/>
                  <a:pt x="9470" y="18632"/>
                </a:cubicBezTo>
                <a:lnTo>
                  <a:pt x="9470" y="18638"/>
                </a:lnTo>
                <a:cubicBezTo>
                  <a:pt x="9470" y="18638"/>
                  <a:pt x="9476" y="18632"/>
                  <a:pt x="9476" y="18632"/>
                </a:cubicBezTo>
                <a:cubicBezTo>
                  <a:pt x="9578" y="18626"/>
                  <a:pt x="9680" y="18626"/>
                  <a:pt x="9788" y="18626"/>
                </a:cubicBezTo>
                <a:cubicBezTo>
                  <a:pt x="9793" y="18626"/>
                  <a:pt x="9798" y="18625"/>
                  <a:pt x="9803" y="18625"/>
                </a:cubicBezTo>
                <a:cubicBezTo>
                  <a:pt x="9813" y="18625"/>
                  <a:pt x="9824" y="18626"/>
                  <a:pt x="9835" y="18626"/>
                </a:cubicBezTo>
                <a:cubicBezTo>
                  <a:pt x="9850" y="18626"/>
                  <a:pt x="9864" y="18624"/>
                  <a:pt x="9873" y="18609"/>
                </a:cubicBezTo>
                <a:lnTo>
                  <a:pt x="9833" y="18581"/>
                </a:lnTo>
                <a:cubicBezTo>
                  <a:pt x="9839" y="18575"/>
                  <a:pt x="9839" y="18570"/>
                  <a:pt x="9845" y="18564"/>
                </a:cubicBezTo>
                <a:cubicBezTo>
                  <a:pt x="9862" y="18564"/>
                  <a:pt x="9879" y="18564"/>
                  <a:pt x="9901" y="18558"/>
                </a:cubicBezTo>
                <a:close/>
                <a:moveTo>
                  <a:pt x="10184" y="18694"/>
                </a:moveTo>
                <a:lnTo>
                  <a:pt x="10184" y="18694"/>
                </a:lnTo>
                <a:cubicBezTo>
                  <a:pt x="10184" y="18694"/>
                  <a:pt x="10184" y="18695"/>
                  <a:pt x="10183" y="18695"/>
                </a:cubicBezTo>
                <a:lnTo>
                  <a:pt x="10183" y="18695"/>
                </a:lnTo>
                <a:lnTo>
                  <a:pt x="10185" y="18695"/>
                </a:lnTo>
                <a:cubicBezTo>
                  <a:pt x="10185" y="18694"/>
                  <a:pt x="10184" y="18694"/>
                  <a:pt x="10184" y="18694"/>
                </a:cubicBezTo>
                <a:close/>
                <a:moveTo>
                  <a:pt x="10183" y="18695"/>
                </a:moveTo>
                <a:lnTo>
                  <a:pt x="10134" y="18723"/>
                </a:lnTo>
                <a:cubicBezTo>
                  <a:pt x="10151" y="18723"/>
                  <a:pt x="10162" y="18723"/>
                  <a:pt x="10179" y="18717"/>
                </a:cubicBezTo>
                <a:cubicBezTo>
                  <a:pt x="10179" y="18711"/>
                  <a:pt x="10181" y="18703"/>
                  <a:pt x="10183" y="18695"/>
                </a:cubicBezTo>
                <a:close/>
                <a:moveTo>
                  <a:pt x="10972" y="18764"/>
                </a:moveTo>
                <a:lnTo>
                  <a:pt x="10972" y="18764"/>
                </a:lnTo>
                <a:cubicBezTo>
                  <a:pt x="10970" y="18771"/>
                  <a:pt x="10968" y="18779"/>
                  <a:pt x="10968" y="18785"/>
                </a:cubicBezTo>
                <a:lnTo>
                  <a:pt x="10972" y="18764"/>
                </a:lnTo>
                <a:close/>
                <a:moveTo>
                  <a:pt x="9260" y="18695"/>
                </a:moveTo>
                <a:lnTo>
                  <a:pt x="9260" y="18695"/>
                </a:lnTo>
                <a:cubicBezTo>
                  <a:pt x="9254" y="18712"/>
                  <a:pt x="9243" y="18740"/>
                  <a:pt x="9237" y="18751"/>
                </a:cubicBezTo>
                <a:lnTo>
                  <a:pt x="9311" y="18751"/>
                </a:lnTo>
                <a:cubicBezTo>
                  <a:pt x="9306" y="18763"/>
                  <a:pt x="9289" y="18785"/>
                  <a:pt x="9283" y="18797"/>
                </a:cubicBezTo>
                <a:cubicBezTo>
                  <a:pt x="9260" y="18797"/>
                  <a:pt x="9237" y="18797"/>
                  <a:pt x="9220" y="18780"/>
                </a:cubicBezTo>
                <a:cubicBezTo>
                  <a:pt x="9220" y="18746"/>
                  <a:pt x="9243" y="18717"/>
                  <a:pt x="9260" y="18695"/>
                </a:cubicBezTo>
                <a:close/>
                <a:moveTo>
                  <a:pt x="9345" y="18751"/>
                </a:moveTo>
                <a:cubicBezTo>
                  <a:pt x="9383" y="18751"/>
                  <a:pt x="9421" y="18754"/>
                  <a:pt x="9459" y="18754"/>
                </a:cubicBezTo>
                <a:cubicBezTo>
                  <a:pt x="9478" y="18754"/>
                  <a:pt x="9497" y="18753"/>
                  <a:pt x="9515" y="18751"/>
                </a:cubicBezTo>
                <a:lnTo>
                  <a:pt x="9515" y="18751"/>
                </a:lnTo>
                <a:cubicBezTo>
                  <a:pt x="9504" y="18774"/>
                  <a:pt x="9481" y="18774"/>
                  <a:pt x="9464" y="18785"/>
                </a:cubicBezTo>
                <a:cubicBezTo>
                  <a:pt x="9464" y="18791"/>
                  <a:pt x="9464" y="18802"/>
                  <a:pt x="9464" y="18808"/>
                </a:cubicBezTo>
                <a:cubicBezTo>
                  <a:pt x="9413" y="18785"/>
                  <a:pt x="9351" y="18802"/>
                  <a:pt x="9311" y="18785"/>
                </a:cubicBezTo>
                <a:cubicBezTo>
                  <a:pt x="9311" y="18763"/>
                  <a:pt x="9323" y="18751"/>
                  <a:pt x="9345" y="18751"/>
                </a:cubicBezTo>
                <a:close/>
                <a:moveTo>
                  <a:pt x="9508" y="18788"/>
                </a:moveTo>
                <a:cubicBezTo>
                  <a:pt x="9515" y="18788"/>
                  <a:pt x="9521" y="18792"/>
                  <a:pt x="9521" y="18802"/>
                </a:cubicBezTo>
                <a:cubicBezTo>
                  <a:pt x="9515" y="18808"/>
                  <a:pt x="9498" y="18819"/>
                  <a:pt x="9493" y="18819"/>
                </a:cubicBezTo>
                <a:cubicBezTo>
                  <a:pt x="9469" y="18808"/>
                  <a:pt x="9492" y="18788"/>
                  <a:pt x="9508" y="18788"/>
                </a:cubicBezTo>
                <a:close/>
                <a:moveTo>
                  <a:pt x="9106" y="0"/>
                </a:moveTo>
                <a:cubicBezTo>
                  <a:pt x="9089" y="0"/>
                  <a:pt x="9075" y="23"/>
                  <a:pt x="9062" y="28"/>
                </a:cubicBezTo>
                <a:cubicBezTo>
                  <a:pt x="9051" y="27"/>
                  <a:pt x="9041" y="26"/>
                  <a:pt x="9032" y="26"/>
                </a:cubicBezTo>
                <a:cubicBezTo>
                  <a:pt x="8978" y="26"/>
                  <a:pt x="8935" y="41"/>
                  <a:pt x="8891" y="85"/>
                </a:cubicBezTo>
                <a:cubicBezTo>
                  <a:pt x="8891" y="73"/>
                  <a:pt x="8891" y="50"/>
                  <a:pt x="8891" y="39"/>
                </a:cubicBezTo>
                <a:cubicBezTo>
                  <a:pt x="8886" y="50"/>
                  <a:pt x="8874" y="73"/>
                  <a:pt x="8869" y="85"/>
                </a:cubicBezTo>
                <a:cubicBezTo>
                  <a:pt x="8856" y="76"/>
                  <a:pt x="8841" y="49"/>
                  <a:pt x="8822" y="49"/>
                </a:cubicBezTo>
                <a:cubicBezTo>
                  <a:pt x="8815" y="49"/>
                  <a:pt x="8808" y="53"/>
                  <a:pt x="8801" y="62"/>
                </a:cubicBezTo>
                <a:cubicBezTo>
                  <a:pt x="8761" y="62"/>
                  <a:pt x="8715" y="56"/>
                  <a:pt x="8676" y="56"/>
                </a:cubicBezTo>
                <a:cubicBezTo>
                  <a:pt x="8715" y="79"/>
                  <a:pt x="8767" y="90"/>
                  <a:pt x="8812" y="96"/>
                </a:cubicBezTo>
                <a:lnTo>
                  <a:pt x="8823" y="56"/>
                </a:lnTo>
                <a:cubicBezTo>
                  <a:pt x="8834" y="82"/>
                  <a:pt x="8853" y="96"/>
                  <a:pt x="8874" y="96"/>
                </a:cubicBezTo>
                <a:cubicBezTo>
                  <a:pt x="8885" y="96"/>
                  <a:pt x="8897" y="92"/>
                  <a:pt x="8908" y="85"/>
                </a:cubicBezTo>
                <a:lnTo>
                  <a:pt x="8908" y="85"/>
                </a:lnTo>
                <a:lnTo>
                  <a:pt x="8903" y="119"/>
                </a:lnTo>
                <a:cubicBezTo>
                  <a:pt x="8925" y="85"/>
                  <a:pt x="8948" y="56"/>
                  <a:pt x="8982" y="33"/>
                </a:cubicBezTo>
                <a:cubicBezTo>
                  <a:pt x="9033" y="56"/>
                  <a:pt x="9045" y="107"/>
                  <a:pt x="9050" y="153"/>
                </a:cubicBezTo>
                <a:cubicBezTo>
                  <a:pt x="9096" y="164"/>
                  <a:pt x="9141" y="170"/>
                  <a:pt x="9186" y="175"/>
                </a:cubicBezTo>
                <a:cubicBezTo>
                  <a:pt x="8948" y="192"/>
                  <a:pt x="8715" y="204"/>
                  <a:pt x="8477" y="204"/>
                </a:cubicBezTo>
                <a:cubicBezTo>
                  <a:pt x="8483" y="192"/>
                  <a:pt x="8494" y="175"/>
                  <a:pt x="8506" y="170"/>
                </a:cubicBezTo>
                <a:cubicBezTo>
                  <a:pt x="8500" y="170"/>
                  <a:pt x="8489" y="164"/>
                  <a:pt x="8483" y="164"/>
                </a:cubicBezTo>
                <a:cubicBezTo>
                  <a:pt x="8479" y="196"/>
                  <a:pt x="8464" y="214"/>
                  <a:pt x="8439" y="214"/>
                </a:cubicBezTo>
                <a:cubicBezTo>
                  <a:pt x="8429" y="214"/>
                  <a:pt x="8417" y="210"/>
                  <a:pt x="8403" y="204"/>
                </a:cubicBezTo>
                <a:lnTo>
                  <a:pt x="8454" y="170"/>
                </a:lnTo>
                <a:cubicBezTo>
                  <a:pt x="8437" y="170"/>
                  <a:pt x="8420" y="175"/>
                  <a:pt x="8409" y="175"/>
                </a:cubicBezTo>
                <a:cubicBezTo>
                  <a:pt x="8403" y="192"/>
                  <a:pt x="8403" y="204"/>
                  <a:pt x="8392" y="215"/>
                </a:cubicBezTo>
                <a:cubicBezTo>
                  <a:pt x="8324" y="221"/>
                  <a:pt x="8250" y="221"/>
                  <a:pt x="8176" y="226"/>
                </a:cubicBezTo>
                <a:cubicBezTo>
                  <a:pt x="8173" y="226"/>
                  <a:pt x="8169" y="226"/>
                  <a:pt x="8166" y="226"/>
                </a:cubicBezTo>
                <a:cubicBezTo>
                  <a:pt x="8112" y="226"/>
                  <a:pt x="8048" y="251"/>
                  <a:pt x="7990" y="251"/>
                </a:cubicBezTo>
                <a:cubicBezTo>
                  <a:pt x="7959" y="251"/>
                  <a:pt x="7929" y="244"/>
                  <a:pt x="7904" y="221"/>
                </a:cubicBezTo>
                <a:cubicBezTo>
                  <a:pt x="7864" y="221"/>
                  <a:pt x="7819" y="215"/>
                  <a:pt x="7779" y="209"/>
                </a:cubicBezTo>
                <a:lnTo>
                  <a:pt x="7751" y="232"/>
                </a:lnTo>
                <a:cubicBezTo>
                  <a:pt x="7741" y="227"/>
                  <a:pt x="7730" y="224"/>
                  <a:pt x="7721" y="224"/>
                </a:cubicBezTo>
                <a:cubicBezTo>
                  <a:pt x="7699" y="224"/>
                  <a:pt x="7681" y="238"/>
                  <a:pt x="7677" y="266"/>
                </a:cubicBezTo>
                <a:cubicBezTo>
                  <a:pt x="7706" y="266"/>
                  <a:pt x="7728" y="266"/>
                  <a:pt x="7751" y="260"/>
                </a:cubicBezTo>
                <a:lnTo>
                  <a:pt x="7751" y="260"/>
                </a:lnTo>
                <a:cubicBezTo>
                  <a:pt x="7717" y="277"/>
                  <a:pt x="7683" y="283"/>
                  <a:pt x="7643" y="289"/>
                </a:cubicBezTo>
                <a:cubicBezTo>
                  <a:pt x="7649" y="277"/>
                  <a:pt x="7649" y="255"/>
                  <a:pt x="7654" y="243"/>
                </a:cubicBezTo>
                <a:lnTo>
                  <a:pt x="7654" y="243"/>
                </a:lnTo>
                <a:cubicBezTo>
                  <a:pt x="7637" y="249"/>
                  <a:pt x="7615" y="260"/>
                  <a:pt x="7598" y="272"/>
                </a:cubicBezTo>
                <a:cubicBezTo>
                  <a:pt x="7598" y="249"/>
                  <a:pt x="7598" y="226"/>
                  <a:pt x="7598" y="204"/>
                </a:cubicBezTo>
                <a:cubicBezTo>
                  <a:pt x="7626" y="198"/>
                  <a:pt x="7643" y="192"/>
                  <a:pt x="7666" y="187"/>
                </a:cubicBezTo>
                <a:cubicBezTo>
                  <a:pt x="7671" y="187"/>
                  <a:pt x="7683" y="192"/>
                  <a:pt x="7689" y="198"/>
                </a:cubicBezTo>
                <a:cubicBezTo>
                  <a:pt x="7745" y="192"/>
                  <a:pt x="7796" y="175"/>
                  <a:pt x="7853" y="147"/>
                </a:cubicBezTo>
                <a:lnTo>
                  <a:pt x="7898" y="175"/>
                </a:lnTo>
                <a:cubicBezTo>
                  <a:pt x="7898" y="164"/>
                  <a:pt x="7904" y="136"/>
                  <a:pt x="7904" y="124"/>
                </a:cubicBezTo>
                <a:cubicBezTo>
                  <a:pt x="7879" y="117"/>
                  <a:pt x="7854" y="114"/>
                  <a:pt x="7829" y="114"/>
                </a:cubicBezTo>
                <a:cubicBezTo>
                  <a:pt x="7758" y="114"/>
                  <a:pt x="7686" y="137"/>
                  <a:pt x="7615" y="141"/>
                </a:cubicBezTo>
                <a:lnTo>
                  <a:pt x="7620" y="113"/>
                </a:lnTo>
                <a:lnTo>
                  <a:pt x="7620" y="113"/>
                </a:lnTo>
                <a:cubicBezTo>
                  <a:pt x="7615" y="119"/>
                  <a:pt x="7609" y="136"/>
                  <a:pt x="7609" y="147"/>
                </a:cubicBezTo>
                <a:cubicBezTo>
                  <a:pt x="7558" y="147"/>
                  <a:pt x="7507" y="153"/>
                  <a:pt x="7462" y="175"/>
                </a:cubicBezTo>
                <a:cubicBezTo>
                  <a:pt x="7451" y="174"/>
                  <a:pt x="7440" y="173"/>
                  <a:pt x="7430" y="173"/>
                </a:cubicBezTo>
                <a:cubicBezTo>
                  <a:pt x="7404" y="173"/>
                  <a:pt x="7383" y="181"/>
                  <a:pt x="7371" y="209"/>
                </a:cubicBezTo>
                <a:cubicBezTo>
                  <a:pt x="7365" y="204"/>
                  <a:pt x="7359" y="187"/>
                  <a:pt x="7354" y="175"/>
                </a:cubicBezTo>
                <a:cubicBezTo>
                  <a:pt x="7354" y="187"/>
                  <a:pt x="7348" y="215"/>
                  <a:pt x="7348" y="226"/>
                </a:cubicBezTo>
                <a:cubicBezTo>
                  <a:pt x="7337" y="221"/>
                  <a:pt x="7308" y="209"/>
                  <a:pt x="7291" y="204"/>
                </a:cubicBezTo>
                <a:cubicBezTo>
                  <a:pt x="7291" y="209"/>
                  <a:pt x="7286" y="221"/>
                  <a:pt x="7286" y="226"/>
                </a:cubicBezTo>
                <a:cubicBezTo>
                  <a:pt x="7310" y="229"/>
                  <a:pt x="7336" y="233"/>
                  <a:pt x="7361" y="233"/>
                </a:cubicBezTo>
                <a:cubicBezTo>
                  <a:pt x="7396" y="233"/>
                  <a:pt x="7430" y="225"/>
                  <a:pt x="7456" y="192"/>
                </a:cubicBezTo>
                <a:cubicBezTo>
                  <a:pt x="7467" y="198"/>
                  <a:pt x="7490" y="209"/>
                  <a:pt x="7501" y="221"/>
                </a:cubicBezTo>
                <a:cubicBezTo>
                  <a:pt x="7530" y="209"/>
                  <a:pt x="7564" y="204"/>
                  <a:pt x="7592" y="198"/>
                </a:cubicBezTo>
                <a:lnTo>
                  <a:pt x="7592" y="198"/>
                </a:lnTo>
                <a:cubicBezTo>
                  <a:pt x="7586" y="215"/>
                  <a:pt x="7581" y="255"/>
                  <a:pt x="7575" y="272"/>
                </a:cubicBezTo>
                <a:lnTo>
                  <a:pt x="7530" y="255"/>
                </a:lnTo>
                <a:lnTo>
                  <a:pt x="7530" y="306"/>
                </a:lnTo>
                <a:cubicBezTo>
                  <a:pt x="7524" y="306"/>
                  <a:pt x="7507" y="317"/>
                  <a:pt x="7501" y="317"/>
                </a:cubicBezTo>
                <a:lnTo>
                  <a:pt x="7501" y="260"/>
                </a:lnTo>
                <a:cubicBezTo>
                  <a:pt x="7484" y="272"/>
                  <a:pt x="7473" y="294"/>
                  <a:pt x="7462" y="311"/>
                </a:cubicBezTo>
                <a:cubicBezTo>
                  <a:pt x="7450" y="317"/>
                  <a:pt x="7433" y="323"/>
                  <a:pt x="7416" y="328"/>
                </a:cubicBezTo>
                <a:cubicBezTo>
                  <a:pt x="7433" y="311"/>
                  <a:pt x="7456" y="306"/>
                  <a:pt x="7462" y="289"/>
                </a:cubicBezTo>
                <a:cubicBezTo>
                  <a:pt x="7454" y="283"/>
                  <a:pt x="7447" y="280"/>
                  <a:pt x="7440" y="280"/>
                </a:cubicBezTo>
                <a:cubicBezTo>
                  <a:pt x="7410" y="280"/>
                  <a:pt x="7392" y="336"/>
                  <a:pt x="7359" y="346"/>
                </a:cubicBezTo>
                <a:cubicBezTo>
                  <a:pt x="7337" y="346"/>
                  <a:pt x="7291" y="340"/>
                  <a:pt x="7269" y="340"/>
                </a:cubicBezTo>
                <a:cubicBezTo>
                  <a:pt x="7280" y="328"/>
                  <a:pt x="7297" y="306"/>
                  <a:pt x="7308" y="294"/>
                </a:cubicBezTo>
                <a:lnTo>
                  <a:pt x="7308" y="294"/>
                </a:lnTo>
                <a:cubicBezTo>
                  <a:pt x="7285" y="313"/>
                  <a:pt x="7257" y="324"/>
                  <a:pt x="7229" y="324"/>
                </a:cubicBezTo>
                <a:cubicBezTo>
                  <a:pt x="7224" y="324"/>
                  <a:pt x="7218" y="324"/>
                  <a:pt x="7212" y="323"/>
                </a:cubicBezTo>
                <a:lnTo>
                  <a:pt x="7212" y="323"/>
                </a:lnTo>
                <a:cubicBezTo>
                  <a:pt x="7229" y="328"/>
                  <a:pt x="7257" y="340"/>
                  <a:pt x="7269" y="346"/>
                </a:cubicBezTo>
                <a:cubicBezTo>
                  <a:pt x="7256" y="360"/>
                  <a:pt x="7243" y="367"/>
                  <a:pt x="7231" y="367"/>
                </a:cubicBezTo>
                <a:cubicBezTo>
                  <a:pt x="7211" y="367"/>
                  <a:pt x="7192" y="350"/>
                  <a:pt x="7178" y="328"/>
                </a:cubicBezTo>
                <a:cubicBezTo>
                  <a:pt x="7172" y="340"/>
                  <a:pt x="7161" y="363"/>
                  <a:pt x="7155" y="374"/>
                </a:cubicBezTo>
                <a:cubicBezTo>
                  <a:pt x="7093" y="402"/>
                  <a:pt x="7030" y="414"/>
                  <a:pt x="6968" y="436"/>
                </a:cubicBezTo>
                <a:cubicBezTo>
                  <a:pt x="6979" y="414"/>
                  <a:pt x="6996" y="391"/>
                  <a:pt x="7008" y="363"/>
                </a:cubicBezTo>
                <a:lnTo>
                  <a:pt x="7008" y="363"/>
                </a:lnTo>
                <a:cubicBezTo>
                  <a:pt x="6974" y="380"/>
                  <a:pt x="6957" y="408"/>
                  <a:pt x="6951" y="442"/>
                </a:cubicBezTo>
                <a:cubicBezTo>
                  <a:pt x="6934" y="431"/>
                  <a:pt x="6917" y="414"/>
                  <a:pt x="6906" y="397"/>
                </a:cubicBezTo>
                <a:lnTo>
                  <a:pt x="6906" y="397"/>
                </a:lnTo>
                <a:cubicBezTo>
                  <a:pt x="6911" y="419"/>
                  <a:pt x="6917" y="436"/>
                  <a:pt x="6917" y="453"/>
                </a:cubicBezTo>
                <a:cubicBezTo>
                  <a:pt x="6871" y="453"/>
                  <a:pt x="6832" y="476"/>
                  <a:pt x="6792" y="493"/>
                </a:cubicBezTo>
                <a:cubicBezTo>
                  <a:pt x="6792" y="482"/>
                  <a:pt x="6798" y="459"/>
                  <a:pt x="6798" y="448"/>
                </a:cubicBezTo>
                <a:lnTo>
                  <a:pt x="6798" y="448"/>
                </a:lnTo>
                <a:cubicBezTo>
                  <a:pt x="6786" y="453"/>
                  <a:pt x="6764" y="453"/>
                  <a:pt x="6752" y="459"/>
                </a:cubicBezTo>
                <a:cubicBezTo>
                  <a:pt x="6803" y="499"/>
                  <a:pt x="6741" y="521"/>
                  <a:pt x="6707" y="533"/>
                </a:cubicBezTo>
                <a:lnTo>
                  <a:pt x="6701" y="533"/>
                </a:lnTo>
                <a:lnTo>
                  <a:pt x="6690" y="516"/>
                </a:lnTo>
                <a:cubicBezTo>
                  <a:pt x="6690" y="521"/>
                  <a:pt x="6690" y="527"/>
                  <a:pt x="6690" y="538"/>
                </a:cubicBezTo>
                <a:cubicBezTo>
                  <a:pt x="6645" y="550"/>
                  <a:pt x="6599" y="567"/>
                  <a:pt x="6559" y="589"/>
                </a:cubicBezTo>
                <a:cubicBezTo>
                  <a:pt x="6531" y="601"/>
                  <a:pt x="6508" y="612"/>
                  <a:pt x="6486" y="624"/>
                </a:cubicBezTo>
                <a:cubicBezTo>
                  <a:pt x="6480" y="629"/>
                  <a:pt x="6474" y="629"/>
                  <a:pt x="6469" y="629"/>
                </a:cubicBezTo>
                <a:cubicBezTo>
                  <a:pt x="6463" y="633"/>
                  <a:pt x="6457" y="634"/>
                  <a:pt x="6450" y="634"/>
                </a:cubicBezTo>
                <a:cubicBezTo>
                  <a:pt x="6436" y="634"/>
                  <a:pt x="6421" y="629"/>
                  <a:pt x="6406" y="629"/>
                </a:cubicBezTo>
                <a:cubicBezTo>
                  <a:pt x="6401" y="641"/>
                  <a:pt x="6389" y="658"/>
                  <a:pt x="6384" y="675"/>
                </a:cubicBezTo>
                <a:cubicBezTo>
                  <a:pt x="6378" y="663"/>
                  <a:pt x="6367" y="652"/>
                  <a:pt x="6361" y="641"/>
                </a:cubicBezTo>
                <a:cubicBezTo>
                  <a:pt x="6344" y="652"/>
                  <a:pt x="6332" y="658"/>
                  <a:pt x="6315" y="663"/>
                </a:cubicBezTo>
                <a:cubicBezTo>
                  <a:pt x="6315" y="663"/>
                  <a:pt x="6310" y="663"/>
                  <a:pt x="6310" y="658"/>
                </a:cubicBezTo>
                <a:cubicBezTo>
                  <a:pt x="6298" y="658"/>
                  <a:pt x="6281" y="669"/>
                  <a:pt x="6276" y="680"/>
                </a:cubicBezTo>
                <a:cubicBezTo>
                  <a:pt x="6270" y="682"/>
                  <a:pt x="6265" y="685"/>
                  <a:pt x="6260" y="687"/>
                </a:cubicBezTo>
                <a:lnTo>
                  <a:pt x="6260" y="687"/>
                </a:lnTo>
                <a:cubicBezTo>
                  <a:pt x="6259" y="687"/>
                  <a:pt x="6259" y="686"/>
                  <a:pt x="6259" y="686"/>
                </a:cubicBezTo>
                <a:cubicBezTo>
                  <a:pt x="6259" y="686"/>
                  <a:pt x="6259" y="687"/>
                  <a:pt x="6259" y="687"/>
                </a:cubicBezTo>
                <a:lnTo>
                  <a:pt x="6259" y="687"/>
                </a:lnTo>
                <a:cubicBezTo>
                  <a:pt x="6259" y="687"/>
                  <a:pt x="6259" y="687"/>
                  <a:pt x="6260" y="687"/>
                </a:cubicBezTo>
                <a:lnTo>
                  <a:pt x="6260" y="687"/>
                </a:lnTo>
                <a:cubicBezTo>
                  <a:pt x="6265" y="693"/>
                  <a:pt x="6276" y="703"/>
                  <a:pt x="6281" y="709"/>
                </a:cubicBezTo>
                <a:cubicBezTo>
                  <a:pt x="6304" y="697"/>
                  <a:pt x="6338" y="692"/>
                  <a:pt x="6367" y="680"/>
                </a:cubicBezTo>
                <a:lnTo>
                  <a:pt x="6367" y="680"/>
                </a:lnTo>
                <a:cubicBezTo>
                  <a:pt x="6338" y="697"/>
                  <a:pt x="6310" y="709"/>
                  <a:pt x="6281" y="726"/>
                </a:cubicBezTo>
                <a:cubicBezTo>
                  <a:pt x="6287" y="737"/>
                  <a:pt x="6298" y="754"/>
                  <a:pt x="6304" y="771"/>
                </a:cubicBezTo>
                <a:cubicBezTo>
                  <a:pt x="6344" y="737"/>
                  <a:pt x="6395" y="714"/>
                  <a:pt x="6446" y="697"/>
                </a:cubicBezTo>
                <a:cubicBezTo>
                  <a:pt x="6446" y="686"/>
                  <a:pt x="6457" y="669"/>
                  <a:pt x="6463" y="663"/>
                </a:cubicBezTo>
                <a:cubicBezTo>
                  <a:pt x="6474" y="669"/>
                  <a:pt x="6486" y="680"/>
                  <a:pt x="6491" y="686"/>
                </a:cubicBezTo>
                <a:cubicBezTo>
                  <a:pt x="6514" y="663"/>
                  <a:pt x="6531" y="646"/>
                  <a:pt x="6554" y="624"/>
                </a:cubicBezTo>
                <a:cubicBezTo>
                  <a:pt x="6557" y="625"/>
                  <a:pt x="6561" y="626"/>
                  <a:pt x="6565" y="626"/>
                </a:cubicBezTo>
                <a:cubicBezTo>
                  <a:pt x="6575" y="626"/>
                  <a:pt x="6585" y="622"/>
                  <a:pt x="6593" y="618"/>
                </a:cubicBezTo>
                <a:cubicBezTo>
                  <a:pt x="6597" y="618"/>
                  <a:pt x="6601" y="618"/>
                  <a:pt x="6604" y="618"/>
                </a:cubicBezTo>
                <a:cubicBezTo>
                  <a:pt x="6668" y="618"/>
                  <a:pt x="6728" y="572"/>
                  <a:pt x="6792" y="567"/>
                </a:cubicBezTo>
                <a:lnTo>
                  <a:pt x="6792" y="567"/>
                </a:lnTo>
                <a:cubicBezTo>
                  <a:pt x="6628" y="629"/>
                  <a:pt x="6463" y="703"/>
                  <a:pt x="6315" y="799"/>
                </a:cubicBezTo>
                <a:cubicBezTo>
                  <a:pt x="6315" y="799"/>
                  <a:pt x="6315" y="799"/>
                  <a:pt x="6315" y="805"/>
                </a:cubicBezTo>
                <a:cubicBezTo>
                  <a:pt x="6276" y="816"/>
                  <a:pt x="6236" y="833"/>
                  <a:pt x="6196" y="856"/>
                </a:cubicBezTo>
                <a:cubicBezTo>
                  <a:pt x="6196" y="845"/>
                  <a:pt x="6185" y="822"/>
                  <a:pt x="6185" y="816"/>
                </a:cubicBezTo>
                <a:cubicBezTo>
                  <a:pt x="6168" y="816"/>
                  <a:pt x="6134" y="822"/>
                  <a:pt x="6111" y="828"/>
                </a:cubicBezTo>
                <a:cubicBezTo>
                  <a:pt x="6111" y="839"/>
                  <a:pt x="6106" y="856"/>
                  <a:pt x="6106" y="873"/>
                </a:cubicBezTo>
                <a:lnTo>
                  <a:pt x="6140" y="862"/>
                </a:lnTo>
                <a:lnTo>
                  <a:pt x="6140" y="862"/>
                </a:lnTo>
                <a:cubicBezTo>
                  <a:pt x="6128" y="873"/>
                  <a:pt x="6100" y="890"/>
                  <a:pt x="6088" y="896"/>
                </a:cubicBezTo>
                <a:cubicBezTo>
                  <a:pt x="6088" y="885"/>
                  <a:pt x="6094" y="868"/>
                  <a:pt x="6100" y="862"/>
                </a:cubicBezTo>
                <a:cubicBezTo>
                  <a:pt x="6094" y="856"/>
                  <a:pt x="6077" y="845"/>
                  <a:pt x="6071" y="839"/>
                </a:cubicBezTo>
                <a:cubicBezTo>
                  <a:pt x="6043" y="850"/>
                  <a:pt x="6015" y="862"/>
                  <a:pt x="5986" y="873"/>
                </a:cubicBezTo>
                <a:lnTo>
                  <a:pt x="5992" y="896"/>
                </a:lnTo>
                <a:cubicBezTo>
                  <a:pt x="6006" y="893"/>
                  <a:pt x="6020" y="892"/>
                  <a:pt x="6035" y="892"/>
                </a:cubicBezTo>
                <a:cubicBezTo>
                  <a:pt x="6049" y="892"/>
                  <a:pt x="6063" y="893"/>
                  <a:pt x="6077" y="896"/>
                </a:cubicBezTo>
                <a:cubicBezTo>
                  <a:pt x="6043" y="896"/>
                  <a:pt x="6015" y="907"/>
                  <a:pt x="5992" y="930"/>
                </a:cubicBezTo>
                <a:lnTo>
                  <a:pt x="5975" y="879"/>
                </a:lnTo>
                <a:cubicBezTo>
                  <a:pt x="5947" y="890"/>
                  <a:pt x="5918" y="902"/>
                  <a:pt x="5890" y="913"/>
                </a:cubicBezTo>
                <a:lnTo>
                  <a:pt x="5981" y="913"/>
                </a:lnTo>
                <a:cubicBezTo>
                  <a:pt x="5967" y="927"/>
                  <a:pt x="5949" y="937"/>
                  <a:pt x="5927" y="937"/>
                </a:cubicBezTo>
                <a:cubicBezTo>
                  <a:pt x="5922" y="937"/>
                  <a:pt x="5918" y="937"/>
                  <a:pt x="5913" y="936"/>
                </a:cubicBezTo>
                <a:cubicBezTo>
                  <a:pt x="5862" y="970"/>
                  <a:pt x="5805" y="981"/>
                  <a:pt x="5754" y="1009"/>
                </a:cubicBezTo>
                <a:lnTo>
                  <a:pt x="5737" y="981"/>
                </a:lnTo>
                <a:cubicBezTo>
                  <a:pt x="5731" y="998"/>
                  <a:pt x="5720" y="1021"/>
                  <a:pt x="5714" y="1038"/>
                </a:cubicBezTo>
                <a:cubicBezTo>
                  <a:pt x="5708" y="1021"/>
                  <a:pt x="5691" y="1009"/>
                  <a:pt x="5680" y="992"/>
                </a:cubicBezTo>
                <a:cubicBezTo>
                  <a:pt x="5674" y="1015"/>
                  <a:pt x="5663" y="1038"/>
                  <a:pt x="5646" y="1060"/>
                </a:cubicBezTo>
                <a:cubicBezTo>
                  <a:pt x="5629" y="1060"/>
                  <a:pt x="5612" y="1066"/>
                  <a:pt x="5595" y="1072"/>
                </a:cubicBezTo>
                <a:cubicBezTo>
                  <a:pt x="5612" y="1049"/>
                  <a:pt x="5629" y="1026"/>
                  <a:pt x="5635" y="1004"/>
                </a:cubicBezTo>
                <a:lnTo>
                  <a:pt x="5635" y="1004"/>
                </a:lnTo>
                <a:cubicBezTo>
                  <a:pt x="5623" y="1009"/>
                  <a:pt x="5595" y="1026"/>
                  <a:pt x="5584" y="1038"/>
                </a:cubicBezTo>
                <a:cubicBezTo>
                  <a:pt x="5578" y="1026"/>
                  <a:pt x="5567" y="1009"/>
                  <a:pt x="5567" y="998"/>
                </a:cubicBezTo>
                <a:cubicBezTo>
                  <a:pt x="5561" y="1015"/>
                  <a:pt x="5555" y="1043"/>
                  <a:pt x="5555" y="1055"/>
                </a:cubicBezTo>
                <a:cubicBezTo>
                  <a:pt x="5539" y="1055"/>
                  <a:pt x="5513" y="1066"/>
                  <a:pt x="5496" y="1066"/>
                </a:cubicBezTo>
                <a:cubicBezTo>
                  <a:pt x="5482" y="1066"/>
                  <a:pt x="5473" y="1060"/>
                  <a:pt x="5476" y="1038"/>
                </a:cubicBezTo>
                <a:lnTo>
                  <a:pt x="5476" y="1038"/>
                </a:lnTo>
                <a:lnTo>
                  <a:pt x="5481" y="1043"/>
                </a:lnTo>
                <a:cubicBezTo>
                  <a:pt x="5532" y="981"/>
                  <a:pt x="5652" y="998"/>
                  <a:pt x="5680" y="907"/>
                </a:cubicBezTo>
                <a:cubicBezTo>
                  <a:pt x="5680" y="919"/>
                  <a:pt x="5686" y="936"/>
                  <a:pt x="5691" y="941"/>
                </a:cubicBezTo>
                <a:cubicBezTo>
                  <a:pt x="5879" y="879"/>
                  <a:pt x="6060" y="788"/>
                  <a:pt x="6253" y="731"/>
                </a:cubicBezTo>
                <a:cubicBezTo>
                  <a:pt x="6259" y="715"/>
                  <a:pt x="6259" y="704"/>
                  <a:pt x="6259" y="687"/>
                </a:cubicBezTo>
                <a:lnTo>
                  <a:pt x="6259" y="687"/>
                </a:lnTo>
                <a:cubicBezTo>
                  <a:pt x="6099" y="750"/>
                  <a:pt x="5936" y="773"/>
                  <a:pt x="5782" y="839"/>
                </a:cubicBezTo>
                <a:cubicBezTo>
                  <a:pt x="5759" y="879"/>
                  <a:pt x="5714" y="868"/>
                  <a:pt x="5674" y="873"/>
                </a:cubicBezTo>
                <a:cubicBezTo>
                  <a:pt x="5635" y="902"/>
                  <a:pt x="5589" y="924"/>
                  <a:pt x="5544" y="941"/>
                </a:cubicBezTo>
                <a:cubicBezTo>
                  <a:pt x="5538" y="947"/>
                  <a:pt x="5527" y="958"/>
                  <a:pt x="5521" y="964"/>
                </a:cubicBezTo>
                <a:cubicBezTo>
                  <a:pt x="5498" y="964"/>
                  <a:pt x="5476" y="970"/>
                  <a:pt x="5447" y="970"/>
                </a:cubicBezTo>
                <a:cubicBezTo>
                  <a:pt x="5430" y="981"/>
                  <a:pt x="5413" y="992"/>
                  <a:pt x="5396" y="1009"/>
                </a:cubicBezTo>
                <a:cubicBezTo>
                  <a:pt x="5391" y="1004"/>
                  <a:pt x="5374" y="998"/>
                  <a:pt x="5368" y="998"/>
                </a:cubicBezTo>
                <a:lnTo>
                  <a:pt x="5374" y="1015"/>
                </a:lnTo>
                <a:cubicBezTo>
                  <a:pt x="5340" y="1026"/>
                  <a:pt x="5306" y="1038"/>
                  <a:pt x="5271" y="1055"/>
                </a:cubicBezTo>
                <a:cubicBezTo>
                  <a:pt x="5271" y="1049"/>
                  <a:pt x="5266" y="1043"/>
                  <a:pt x="5260" y="1038"/>
                </a:cubicBezTo>
                <a:cubicBezTo>
                  <a:pt x="5254" y="1049"/>
                  <a:pt x="5249" y="1066"/>
                  <a:pt x="5243" y="1072"/>
                </a:cubicBezTo>
                <a:cubicBezTo>
                  <a:pt x="5175" y="1072"/>
                  <a:pt x="5130" y="1146"/>
                  <a:pt x="5062" y="1151"/>
                </a:cubicBezTo>
                <a:cubicBezTo>
                  <a:pt x="4993" y="1236"/>
                  <a:pt x="4874" y="1242"/>
                  <a:pt x="4789" y="1304"/>
                </a:cubicBezTo>
                <a:cubicBezTo>
                  <a:pt x="4789" y="1316"/>
                  <a:pt x="4789" y="1338"/>
                  <a:pt x="4789" y="1344"/>
                </a:cubicBezTo>
                <a:cubicBezTo>
                  <a:pt x="4778" y="1344"/>
                  <a:pt x="4761" y="1333"/>
                  <a:pt x="4749" y="1333"/>
                </a:cubicBezTo>
                <a:cubicBezTo>
                  <a:pt x="4642" y="1395"/>
                  <a:pt x="4511" y="1424"/>
                  <a:pt x="4420" y="1514"/>
                </a:cubicBezTo>
                <a:cubicBezTo>
                  <a:pt x="4426" y="1520"/>
                  <a:pt x="4432" y="1537"/>
                  <a:pt x="4437" y="1543"/>
                </a:cubicBezTo>
                <a:cubicBezTo>
                  <a:pt x="4488" y="1514"/>
                  <a:pt x="4540" y="1480"/>
                  <a:pt x="4585" y="1446"/>
                </a:cubicBezTo>
                <a:cubicBezTo>
                  <a:pt x="4596" y="1446"/>
                  <a:pt x="4608" y="1452"/>
                  <a:pt x="4613" y="1452"/>
                </a:cubicBezTo>
                <a:cubicBezTo>
                  <a:pt x="4681" y="1395"/>
                  <a:pt x="4778" y="1367"/>
                  <a:pt x="4857" y="1327"/>
                </a:cubicBezTo>
                <a:cubicBezTo>
                  <a:pt x="4857" y="1321"/>
                  <a:pt x="4863" y="1304"/>
                  <a:pt x="4863" y="1293"/>
                </a:cubicBezTo>
                <a:cubicBezTo>
                  <a:pt x="4886" y="1293"/>
                  <a:pt x="4908" y="1293"/>
                  <a:pt x="4937" y="1287"/>
                </a:cubicBezTo>
                <a:cubicBezTo>
                  <a:pt x="4942" y="1276"/>
                  <a:pt x="4948" y="1248"/>
                  <a:pt x="4954" y="1236"/>
                </a:cubicBezTo>
                <a:cubicBezTo>
                  <a:pt x="4959" y="1242"/>
                  <a:pt x="4971" y="1259"/>
                  <a:pt x="4976" y="1265"/>
                </a:cubicBezTo>
                <a:cubicBezTo>
                  <a:pt x="4988" y="1259"/>
                  <a:pt x="4999" y="1236"/>
                  <a:pt x="5010" y="1231"/>
                </a:cubicBezTo>
                <a:cubicBezTo>
                  <a:pt x="5022" y="1242"/>
                  <a:pt x="5039" y="1253"/>
                  <a:pt x="5056" y="1265"/>
                </a:cubicBezTo>
                <a:cubicBezTo>
                  <a:pt x="5050" y="1253"/>
                  <a:pt x="5039" y="1236"/>
                  <a:pt x="5033" y="1225"/>
                </a:cubicBezTo>
                <a:cubicBezTo>
                  <a:pt x="5181" y="1168"/>
                  <a:pt x="5323" y="1117"/>
                  <a:pt x="5459" y="1043"/>
                </a:cubicBezTo>
                <a:cubicBezTo>
                  <a:pt x="5464" y="1077"/>
                  <a:pt x="5464" y="1106"/>
                  <a:pt x="5464" y="1134"/>
                </a:cubicBezTo>
                <a:cubicBezTo>
                  <a:pt x="5459" y="1123"/>
                  <a:pt x="5453" y="1106"/>
                  <a:pt x="5447" y="1094"/>
                </a:cubicBezTo>
                <a:cubicBezTo>
                  <a:pt x="5374" y="1117"/>
                  <a:pt x="5311" y="1157"/>
                  <a:pt x="5243" y="1191"/>
                </a:cubicBezTo>
                <a:cubicBezTo>
                  <a:pt x="5254" y="1197"/>
                  <a:pt x="5266" y="1214"/>
                  <a:pt x="5271" y="1219"/>
                </a:cubicBezTo>
                <a:cubicBezTo>
                  <a:pt x="5186" y="1276"/>
                  <a:pt x="5096" y="1321"/>
                  <a:pt x="4999" y="1361"/>
                </a:cubicBezTo>
                <a:cubicBezTo>
                  <a:pt x="5005" y="1327"/>
                  <a:pt x="5027" y="1310"/>
                  <a:pt x="5056" y="1293"/>
                </a:cubicBezTo>
                <a:lnTo>
                  <a:pt x="5056" y="1287"/>
                </a:lnTo>
                <a:cubicBezTo>
                  <a:pt x="5039" y="1293"/>
                  <a:pt x="5016" y="1304"/>
                  <a:pt x="4993" y="1310"/>
                </a:cubicBezTo>
                <a:cubicBezTo>
                  <a:pt x="4993" y="1333"/>
                  <a:pt x="4993" y="1355"/>
                  <a:pt x="4993" y="1378"/>
                </a:cubicBezTo>
                <a:cubicBezTo>
                  <a:pt x="4991" y="1379"/>
                  <a:pt x="4989" y="1379"/>
                  <a:pt x="4987" y="1379"/>
                </a:cubicBezTo>
                <a:cubicBezTo>
                  <a:pt x="4965" y="1379"/>
                  <a:pt x="4964" y="1348"/>
                  <a:pt x="4948" y="1333"/>
                </a:cubicBezTo>
                <a:cubicBezTo>
                  <a:pt x="4914" y="1361"/>
                  <a:pt x="4869" y="1384"/>
                  <a:pt x="4829" y="1407"/>
                </a:cubicBezTo>
                <a:lnTo>
                  <a:pt x="4908" y="1401"/>
                </a:lnTo>
                <a:lnTo>
                  <a:pt x="4908" y="1401"/>
                </a:lnTo>
                <a:cubicBezTo>
                  <a:pt x="4864" y="1419"/>
                  <a:pt x="4823" y="1471"/>
                  <a:pt x="4777" y="1471"/>
                </a:cubicBezTo>
                <a:cubicBezTo>
                  <a:pt x="4765" y="1471"/>
                  <a:pt x="4752" y="1467"/>
                  <a:pt x="4738" y="1458"/>
                </a:cubicBezTo>
                <a:cubicBezTo>
                  <a:pt x="4710" y="1475"/>
                  <a:pt x="4681" y="1492"/>
                  <a:pt x="4653" y="1514"/>
                </a:cubicBezTo>
                <a:cubicBezTo>
                  <a:pt x="4670" y="1503"/>
                  <a:pt x="4687" y="1497"/>
                  <a:pt x="4704" y="1492"/>
                </a:cubicBezTo>
                <a:lnTo>
                  <a:pt x="4715" y="1503"/>
                </a:lnTo>
                <a:cubicBezTo>
                  <a:pt x="4687" y="1520"/>
                  <a:pt x="4659" y="1537"/>
                  <a:pt x="4636" y="1554"/>
                </a:cubicBezTo>
                <a:cubicBezTo>
                  <a:pt x="4630" y="1548"/>
                  <a:pt x="4619" y="1531"/>
                  <a:pt x="4613" y="1526"/>
                </a:cubicBezTo>
                <a:lnTo>
                  <a:pt x="4613" y="1526"/>
                </a:lnTo>
                <a:cubicBezTo>
                  <a:pt x="4630" y="1560"/>
                  <a:pt x="4602" y="1571"/>
                  <a:pt x="4574" y="1577"/>
                </a:cubicBezTo>
                <a:cubicBezTo>
                  <a:pt x="4574" y="1571"/>
                  <a:pt x="4568" y="1548"/>
                  <a:pt x="4568" y="1537"/>
                </a:cubicBezTo>
                <a:cubicBezTo>
                  <a:pt x="4494" y="1594"/>
                  <a:pt x="4409" y="1639"/>
                  <a:pt x="4330" y="1690"/>
                </a:cubicBezTo>
                <a:cubicBezTo>
                  <a:pt x="4341" y="1685"/>
                  <a:pt x="4364" y="1673"/>
                  <a:pt x="4375" y="1668"/>
                </a:cubicBezTo>
                <a:lnTo>
                  <a:pt x="4398" y="1696"/>
                </a:lnTo>
                <a:cubicBezTo>
                  <a:pt x="4369" y="1713"/>
                  <a:pt x="4341" y="1730"/>
                  <a:pt x="4313" y="1747"/>
                </a:cubicBezTo>
                <a:cubicBezTo>
                  <a:pt x="4307" y="1736"/>
                  <a:pt x="4301" y="1719"/>
                  <a:pt x="4301" y="1707"/>
                </a:cubicBezTo>
                <a:cubicBezTo>
                  <a:pt x="4199" y="1764"/>
                  <a:pt x="4097" y="1821"/>
                  <a:pt x="4012" y="1894"/>
                </a:cubicBezTo>
                <a:cubicBezTo>
                  <a:pt x="4069" y="1872"/>
                  <a:pt x="4114" y="1832"/>
                  <a:pt x="4176" y="1815"/>
                </a:cubicBezTo>
                <a:lnTo>
                  <a:pt x="4176" y="1815"/>
                </a:lnTo>
                <a:cubicBezTo>
                  <a:pt x="4108" y="1883"/>
                  <a:pt x="4023" y="1929"/>
                  <a:pt x="3944" y="1968"/>
                </a:cubicBezTo>
                <a:cubicBezTo>
                  <a:pt x="3938" y="1963"/>
                  <a:pt x="3927" y="1963"/>
                  <a:pt x="3921" y="1963"/>
                </a:cubicBezTo>
                <a:cubicBezTo>
                  <a:pt x="3918" y="1962"/>
                  <a:pt x="3914" y="1962"/>
                  <a:pt x="3911" y="1962"/>
                </a:cubicBezTo>
                <a:cubicBezTo>
                  <a:pt x="3881" y="1962"/>
                  <a:pt x="3856" y="1982"/>
                  <a:pt x="3836" y="2002"/>
                </a:cubicBezTo>
                <a:cubicBezTo>
                  <a:pt x="3843" y="2005"/>
                  <a:pt x="3850" y="2006"/>
                  <a:pt x="3856" y="2006"/>
                </a:cubicBezTo>
                <a:cubicBezTo>
                  <a:pt x="3878" y="2006"/>
                  <a:pt x="3900" y="1995"/>
                  <a:pt x="3921" y="1991"/>
                </a:cubicBezTo>
                <a:lnTo>
                  <a:pt x="3921" y="1991"/>
                </a:lnTo>
                <a:cubicBezTo>
                  <a:pt x="3893" y="2019"/>
                  <a:pt x="3859" y="2042"/>
                  <a:pt x="3825" y="2065"/>
                </a:cubicBezTo>
                <a:cubicBezTo>
                  <a:pt x="3819" y="2053"/>
                  <a:pt x="3813" y="2036"/>
                  <a:pt x="3813" y="2025"/>
                </a:cubicBezTo>
                <a:cubicBezTo>
                  <a:pt x="3785" y="2042"/>
                  <a:pt x="3757" y="2065"/>
                  <a:pt x="3728" y="2082"/>
                </a:cubicBezTo>
                <a:lnTo>
                  <a:pt x="3796" y="2082"/>
                </a:lnTo>
                <a:cubicBezTo>
                  <a:pt x="3757" y="2110"/>
                  <a:pt x="3711" y="2138"/>
                  <a:pt x="3666" y="2161"/>
                </a:cubicBezTo>
                <a:cubicBezTo>
                  <a:pt x="3649" y="2150"/>
                  <a:pt x="3632" y="2133"/>
                  <a:pt x="3620" y="2121"/>
                </a:cubicBezTo>
                <a:cubicBezTo>
                  <a:pt x="3603" y="2212"/>
                  <a:pt x="3473" y="2235"/>
                  <a:pt x="3433" y="2320"/>
                </a:cubicBezTo>
                <a:cubicBezTo>
                  <a:pt x="3444" y="2314"/>
                  <a:pt x="3462" y="2297"/>
                  <a:pt x="3473" y="2292"/>
                </a:cubicBezTo>
                <a:cubicBezTo>
                  <a:pt x="3479" y="2297"/>
                  <a:pt x="3490" y="2303"/>
                  <a:pt x="3496" y="2309"/>
                </a:cubicBezTo>
                <a:cubicBezTo>
                  <a:pt x="3484" y="2314"/>
                  <a:pt x="3456" y="2331"/>
                  <a:pt x="3444" y="2337"/>
                </a:cubicBezTo>
                <a:cubicBezTo>
                  <a:pt x="3433" y="2348"/>
                  <a:pt x="3427" y="2360"/>
                  <a:pt x="3422" y="2377"/>
                </a:cubicBezTo>
                <a:cubicBezTo>
                  <a:pt x="3416" y="2360"/>
                  <a:pt x="3405" y="2337"/>
                  <a:pt x="3399" y="2320"/>
                </a:cubicBezTo>
                <a:cubicBezTo>
                  <a:pt x="3365" y="2343"/>
                  <a:pt x="3337" y="2365"/>
                  <a:pt x="3325" y="2405"/>
                </a:cubicBezTo>
                <a:cubicBezTo>
                  <a:pt x="3291" y="2428"/>
                  <a:pt x="3257" y="2445"/>
                  <a:pt x="3223" y="2462"/>
                </a:cubicBezTo>
                <a:lnTo>
                  <a:pt x="3206" y="2496"/>
                </a:lnTo>
                <a:cubicBezTo>
                  <a:pt x="3161" y="2519"/>
                  <a:pt x="3121" y="2547"/>
                  <a:pt x="3087" y="2581"/>
                </a:cubicBezTo>
                <a:cubicBezTo>
                  <a:pt x="3092" y="2567"/>
                  <a:pt x="3093" y="2549"/>
                  <a:pt x="3096" y="2537"/>
                </a:cubicBezTo>
                <a:lnTo>
                  <a:pt x="3096" y="2537"/>
                </a:lnTo>
                <a:cubicBezTo>
                  <a:pt x="3077" y="2584"/>
                  <a:pt x="3035" y="2612"/>
                  <a:pt x="3025" y="2666"/>
                </a:cubicBezTo>
                <a:cubicBezTo>
                  <a:pt x="3059" y="2638"/>
                  <a:pt x="3098" y="2609"/>
                  <a:pt x="3138" y="2592"/>
                </a:cubicBezTo>
                <a:lnTo>
                  <a:pt x="3138" y="2592"/>
                </a:lnTo>
                <a:cubicBezTo>
                  <a:pt x="3036" y="2700"/>
                  <a:pt x="2917" y="2797"/>
                  <a:pt x="2798" y="2887"/>
                </a:cubicBezTo>
                <a:cubicBezTo>
                  <a:pt x="2815" y="2865"/>
                  <a:pt x="2837" y="2848"/>
                  <a:pt x="2854" y="2825"/>
                </a:cubicBezTo>
                <a:cubicBezTo>
                  <a:pt x="2848" y="2822"/>
                  <a:pt x="2841" y="2821"/>
                  <a:pt x="2835" y="2821"/>
                </a:cubicBezTo>
                <a:cubicBezTo>
                  <a:pt x="2813" y="2821"/>
                  <a:pt x="2792" y="2833"/>
                  <a:pt x="2775" y="2842"/>
                </a:cubicBezTo>
                <a:cubicBezTo>
                  <a:pt x="2758" y="2865"/>
                  <a:pt x="2747" y="2893"/>
                  <a:pt x="2730" y="2916"/>
                </a:cubicBezTo>
                <a:cubicBezTo>
                  <a:pt x="2724" y="2910"/>
                  <a:pt x="2707" y="2904"/>
                  <a:pt x="2701" y="2904"/>
                </a:cubicBezTo>
                <a:cubicBezTo>
                  <a:pt x="2706" y="2931"/>
                  <a:pt x="2659" y="2998"/>
                  <a:pt x="2630" y="2998"/>
                </a:cubicBezTo>
                <a:cubicBezTo>
                  <a:pt x="2621" y="2998"/>
                  <a:pt x="2614" y="2992"/>
                  <a:pt x="2610" y="2978"/>
                </a:cubicBezTo>
                <a:cubicBezTo>
                  <a:pt x="2684" y="2859"/>
                  <a:pt x="2820" y="2791"/>
                  <a:pt x="2888" y="2666"/>
                </a:cubicBezTo>
                <a:lnTo>
                  <a:pt x="2917" y="2666"/>
                </a:lnTo>
                <a:cubicBezTo>
                  <a:pt x="2974" y="2604"/>
                  <a:pt x="3047" y="2553"/>
                  <a:pt x="3110" y="2502"/>
                </a:cubicBezTo>
                <a:cubicBezTo>
                  <a:pt x="3104" y="2485"/>
                  <a:pt x="3087" y="2456"/>
                  <a:pt x="3081" y="2439"/>
                </a:cubicBezTo>
                <a:cubicBezTo>
                  <a:pt x="3042" y="2468"/>
                  <a:pt x="3008" y="2507"/>
                  <a:pt x="3013" y="2558"/>
                </a:cubicBezTo>
                <a:cubicBezTo>
                  <a:pt x="2996" y="2564"/>
                  <a:pt x="2979" y="2575"/>
                  <a:pt x="2962" y="2581"/>
                </a:cubicBezTo>
                <a:cubicBezTo>
                  <a:pt x="2917" y="2581"/>
                  <a:pt x="2900" y="2638"/>
                  <a:pt x="2871" y="2655"/>
                </a:cubicBezTo>
                <a:lnTo>
                  <a:pt x="2849" y="2621"/>
                </a:lnTo>
                <a:lnTo>
                  <a:pt x="2849" y="2621"/>
                </a:lnTo>
                <a:cubicBezTo>
                  <a:pt x="2854" y="2632"/>
                  <a:pt x="2860" y="2649"/>
                  <a:pt x="2860" y="2660"/>
                </a:cubicBezTo>
                <a:cubicBezTo>
                  <a:pt x="2837" y="2666"/>
                  <a:pt x="2803" y="2672"/>
                  <a:pt x="2781" y="2672"/>
                </a:cubicBezTo>
                <a:cubicBezTo>
                  <a:pt x="2781" y="2694"/>
                  <a:pt x="2775" y="2711"/>
                  <a:pt x="2775" y="2734"/>
                </a:cubicBezTo>
                <a:cubicBezTo>
                  <a:pt x="2764" y="2729"/>
                  <a:pt x="2741" y="2729"/>
                  <a:pt x="2724" y="2723"/>
                </a:cubicBezTo>
                <a:lnTo>
                  <a:pt x="2724" y="2723"/>
                </a:lnTo>
                <a:cubicBezTo>
                  <a:pt x="2735" y="2729"/>
                  <a:pt x="2747" y="2740"/>
                  <a:pt x="2752" y="2746"/>
                </a:cubicBezTo>
                <a:cubicBezTo>
                  <a:pt x="2726" y="2761"/>
                  <a:pt x="2701" y="2786"/>
                  <a:pt x="2670" y="2786"/>
                </a:cubicBezTo>
                <a:cubicBezTo>
                  <a:pt x="2667" y="2786"/>
                  <a:pt x="2665" y="2786"/>
                  <a:pt x="2662" y="2785"/>
                </a:cubicBezTo>
                <a:lnTo>
                  <a:pt x="2662" y="2785"/>
                </a:lnTo>
                <a:cubicBezTo>
                  <a:pt x="2667" y="2791"/>
                  <a:pt x="2679" y="2797"/>
                  <a:pt x="2684" y="2802"/>
                </a:cubicBezTo>
                <a:cubicBezTo>
                  <a:pt x="2605" y="2865"/>
                  <a:pt x="2542" y="2950"/>
                  <a:pt x="2474" y="3024"/>
                </a:cubicBezTo>
                <a:cubicBezTo>
                  <a:pt x="2469" y="3012"/>
                  <a:pt x="2469" y="2995"/>
                  <a:pt x="2463" y="2984"/>
                </a:cubicBezTo>
                <a:lnTo>
                  <a:pt x="2463" y="2984"/>
                </a:lnTo>
                <a:cubicBezTo>
                  <a:pt x="2469" y="3046"/>
                  <a:pt x="2401" y="3126"/>
                  <a:pt x="2344" y="3126"/>
                </a:cubicBezTo>
                <a:cubicBezTo>
                  <a:pt x="2315" y="3126"/>
                  <a:pt x="2327" y="3160"/>
                  <a:pt x="2321" y="3177"/>
                </a:cubicBezTo>
                <a:cubicBezTo>
                  <a:pt x="2300" y="3198"/>
                  <a:pt x="2283" y="3218"/>
                  <a:pt x="2271" y="3239"/>
                </a:cubicBezTo>
                <a:lnTo>
                  <a:pt x="2271" y="3239"/>
                </a:lnTo>
                <a:cubicBezTo>
                  <a:pt x="2283" y="3235"/>
                  <a:pt x="2294" y="3233"/>
                  <a:pt x="2306" y="3233"/>
                </a:cubicBezTo>
                <a:cubicBezTo>
                  <a:pt x="2342" y="3233"/>
                  <a:pt x="2376" y="3252"/>
                  <a:pt x="2406" y="3273"/>
                </a:cubicBezTo>
                <a:cubicBezTo>
                  <a:pt x="2446" y="3245"/>
                  <a:pt x="2480" y="3216"/>
                  <a:pt x="2514" y="3188"/>
                </a:cubicBezTo>
                <a:lnTo>
                  <a:pt x="2514" y="3188"/>
                </a:lnTo>
                <a:cubicBezTo>
                  <a:pt x="2366" y="3370"/>
                  <a:pt x="2213" y="3557"/>
                  <a:pt x="2054" y="3733"/>
                </a:cubicBezTo>
                <a:cubicBezTo>
                  <a:pt x="2054" y="3721"/>
                  <a:pt x="2049" y="3699"/>
                  <a:pt x="2049" y="3687"/>
                </a:cubicBezTo>
                <a:cubicBezTo>
                  <a:pt x="2043" y="3687"/>
                  <a:pt x="2037" y="3693"/>
                  <a:pt x="2032" y="3699"/>
                </a:cubicBezTo>
                <a:cubicBezTo>
                  <a:pt x="2060" y="3738"/>
                  <a:pt x="2054" y="3767"/>
                  <a:pt x="2003" y="3784"/>
                </a:cubicBezTo>
                <a:cubicBezTo>
                  <a:pt x="2009" y="3767"/>
                  <a:pt x="2015" y="3738"/>
                  <a:pt x="2015" y="3727"/>
                </a:cubicBezTo>
                <a:lnTo>
                  <a:pt x="2015" y="3727"/>
                </a:lnTo>
                <a:cubicBezTo>
                  <a:pt x="2009" y="3738"/>
                  <a:pt x="1998" y="3750"/>
                  <a:pt x="1986" y="3761"/>
                </a:cubicBezTo>
                <a:cubicBezTo>
                  <a:pt x="1998" y="3772"/>
                  <a:pt x="2003" y="3784"/>
                  <a:pt x="2009" y="3801"/>
                </a:cubicBezTo>
                <a:cubicBezTo>
                  <a:pt x="1969" y="3858"/>
                  <a:pt x="1918" y="3909"/>
                  <a:pt x="1873" y="3965"/>
                </a:cubicBezTo>
                <a:cubicBezTo>
                  <a:pt x="1810" y="4028"/>
                  <a:pt x="1782" y="4158"/>
                  <a:pt x="1686" y="4164"/>
                </a:cubicBezTo>
                <a:cubicBezTo>
                  <a:pt x="1657" y="4198"/>
                  <a:pt x="1623" y="4226"/>
                  <a:pt x="1589" y="4249"/>
                </a:cubicBezTo>
                <a:cubicBezTo>
                  <a:pt x="1589" y="4260"/>
                  <a:pt x="1589" y="4277"/>
                  <a:pt x="1589" y="4283"/>
                </a:cubicBezTo>
                <a:cubicBezTo>
                  <a:pt x="1555" y="4300"/>
                  <a:pt x="1544" y="4334"/>
                  <a:pt x="1566" y="4363"/>
                </a:cubicBezTo>
                <a:cubicBezTo>
                  <a:pt x="1583" y="4346"/>
                  <a:pt x="1595" y="4323"/>
                  <a:pt x="1612" y="4306"/>
                </a:cubicBezTo>
                <a:lnTo>
                  <a:pt x="1612" y="4306"/>
                </a:lnTo>
                <a:cubicBezTo>
                  <a:pt x="1601" y="4340"/>
                  <a:pt x="1583" y="4374"/>
                  <a:pt x="1561" y="4402"/>
                </a:cubicBezTo>
                <a:cubicBezTo>
                  <a:pt x="1555" y="4397"/>
                  <a:pt x="1538" y="4374"/>
                  <a:pt x="1532" y="4368"/>
                </a:cubicBezTo>
                <a:cubicBezTo>
                  <a:pt x="1527" y="4385"/>
                  <a:pt x="1521" y="4408"/>
                  <a:pt x="1510" y="4425"/>
                </a:cubicBezTo>
                <a:cubicBezTo>
                  <a:pt x="1498" y="4408"/>
                  <a:pt x="1481" y="4397"/>
                  <a:pt x="1464" y="4380"/>
                </a:cubicBezTo>
                <a:cubicBezTo>
                  <a:pt x="1476" y="4357"/>
                  <a:pt x="1487" y="4340"/>
                  <a:pt x="1498" y="4317"/>
                </a:cubicBezTo>
                <a:cubicBezTo>
                  <a:pt x="1504" y="4317"/>
                  <a:pt x="1515" y="4312"/>
                  <a:pt x="1521" y="4312"/>
                </a:cubicBezTo>
                <a:cubicBezTo>
                  <a:pt x="1555" y="4260"/>
                  <a:pt x="1578" y="4209"/>
                  <a:pt x="1595" y="4158"/>
                </a:cubicBezTo>
                <a:cubicBezTo>
                  <a:pt x="1606" y="4153"/>
                  <a:pt x="1635" y="4141"/>
                  <a:pt x="1646" y="4136"/>
                </a:cubicBezTo>
                <a:cubicBezTo>
                  <a:pt x="1640" y="4130"/>
                  <a:pt x="1623" y="4107"/>
                  <a:pt x="1618" y="4102"/>
                </a:cubicBezTo>
                <a:cubicBezTo>
                  <a:pt x="1527" y="4153"/>
                  <a:pt x="1493" y="4249"/>
                  <a:pt x="1430" y="4323"/>
                </a:cubicBezTo>
                <a:lnTo>
                  <a:pt x="1413" y="4300"/>
                </a:lnTo>
                <a:lnTo>
                  <a:pt x="1413" y="4300"/>
                </a:lnTo>
                <a:cubicBezTo>
                  <a:pt x="1419" y="4312"/>
                  <a:pt x="1425" y="4329"/>
                  <a:pt x="1430" y="4334"/>
                </a:cubicBezTo>
                <a:cubicBezTo>
                  <a:pt x="1396" y="4374"/>
                  <a:pt x="1368" y="4414"/>
                  <a:pt x="1357" y="4465"/>
                </a:cubicBezTo>
                <a:cubicBezTo>
                  <a:pt x="1322" y="4487"/>
                  <a:pt x="1300" y="4516"/>
                  <a:pt x="1317" y="4555"/>
                </a:cubicBezTo>
                <a:cubicBezTo>
                  <a:pt x="1311" y="4550"/>
                  <a:pt x="1288" y="4544"/>
                  <a:pt x="1283" y="4544"/>
                </a:cubicBezTo>
                <a:cubicBezTo>
                  <a:pt x="1288" y="4550"/>
                  <a:pt x="1305" y="4567"/>
                  <a:pt x="1317" y="4578"/>
                </a:cubicBezTo>
                <a:cubicBezTo>
                  <a:pt x="1305" y="4584"/>
                  <a:pt x="1277" y="4601"/>
                  <a:pt x="1260" y="4607"/>
                </a:cubicBezTo>
                <a:cubicBezTo>
                  <a:pt x="1266" y="4612"/>
                  <a:pt x="1271" y="4618"/>
                  <a:pt x="1271" y="4624"/>
                </a:cubicBezTo>
                <a:cubicBezTo>
                  <a:pt x="1317" y="4590"/>
                  <a:pt x="1374" y="4544"/>
                  <a:pt x="1362" y="4482"/>
                </a:cubicBezTo>
                <a:cubicBezTo>
                  <a:pt x="1374" y="4476"/>
                  <a:pt x="1402" y="4465"/>
                  <a:pt x="1413" y="4459"/>
                </a:cubicBezTo>
                <a:cubicBezTo>
                  <a:pt x="1430" y="4436"/>
                  <a:pt x="1442" y="4408"/>
                  <a:pt x="1459" y="4380"/>
                </a:cubicBezTo>
                <a:cubicBezTo>
                  <a:pt x="1470" y="4397"/>
                  <a:pt x="1493" y="4425"/>
                  <a:pt x="1504" y="4442"/>
                </a:cubicBezTo>
                <a:cubicBezTo>
                  <a:pt x="1493" y="4448"/>
                  <a:pt x="1470" y="4459"/>
                  <a:pt x="1459" y="4465"/>
                </a:cubicBezTo>
                <a:cubicBezTo>
                  <a:pt x="1470" y="4476"/>
                  <a:pt x="1481" y="4487"/>
                  <a:pt x="1493" y="4499"/>
                </a:cubicBezTo>
                <a:cubicBezTo>
                  <a:pt x="1493" y="4504"/>
                  <a:pt x="1487" y="4521"/>
                  <a:pt x="1487" y="4533"/>
                </a:cubicBezTo>
                <a:cubicBezTo>
                  <a:pt x="1476" y="4521"/>
                  <a:pt x="1453" y="4499"/>
                  <a:pt x="1442" y="4493"/>
                </a:cubicBezTo>
                <a:lnTo>
                  <a:pt x="1442" y="4493"/>
                </a:lnTo>
                <a:cubicBezTo>
                  <a:pt x="1442" y="4510"/>
                  <a:pt x="1453" y="4533"/>
                  <a:pt x="1459" y="4555"/>
                </a:cubicBezTo>
                <a:cubicBezTo>
                  <a:pt x="1447" y="4567"/>
                  <a:pt x="1442" y="4584"/>
                  <a:pt x="1436" y="4595"/>
                </a:cubicBezTo>
                <a:cubicBezTo>
                  <a:pt x="1436" y="4578"/>
                  <a:pt x="1447" y="4555"/>
                  <a:pt x="1436" y="4538"/>
                </a:cubicBezTo>
                <a:cubicBezTo>
                  <a:pt x="1379" y="4550"/>
                  <a:pt x="1430" y="4618"/>
                  <a:pt x="1413" y="4652"/>
                </a:cubicBezTo>
                <a:cubicBezTo>
                  <a:pt x="1396" y="4669"/>
                  <a:pt x="1362" y="4697"/>
                  <a:pt x="1345" y="4714"/>
                </a:cubicBezTo>
                <a:cubicBezTo>
                  <a:pt x="1345" y="4697"/>
                  <a:pt x="1340" y="4669"/>
                  <a:pt x="1340" y="4658"/>
                </a:cubicBezTo>
                <a:cubicBezTo>
                  <a:pt x="1334" y="4692"/>
                  <a:pt x="1322" y="4720"/>
                  <a:pt x="1294" y="4748"/>
                </a:cubicBezTo>
                <a:cubicBezTo>
                  <a:pt x="1311" y="4737"/>
                  <a:pt x="1334" y="4726"/>
                  <a:pt x="1351" y="4714"/>
                </a:cubicBezTo>
                <a:lnTo>
                  <a:pt x="1351" y="4714"/>
                </a:lnTo>
                <a:cubicBezTo>
                  <a:pt x="1356" y="4763"/>
                  <a:pt x="1328" y="4778"/>
                  <a:pt x="1295" y="4778"/>
                </a:cubicBezTo>
                <a:cubicBezTo>
                  <a:pt x="1289" y="4778"/>
                  <a:pt x="1283" y="4778"/>
                  <a:pt x="1277" y="4777"/>
                </a:cubicBezTo>
                <a:lnTo>
                  <a:pt x="1277" y="4777"/>
                </a:lnTo>
                <a:cubicBezTo>
                  <a:pt x="1283" y="4788"/>
                  <a:pt x="1288" y="4811"/>
                  <a:pt x="1294" y="4822"/>
                </a:cubicBezTo>
                <a:cubicBezTo>
                  <a:pt x="1271" y="4885"/>
                  <a:pt x="1237" y="4941"/>
                  <a:pt x="1209" y="5004"/>
                </a:cubicBezTo>
                <a:cubicBezTo>
                  <a:pt x="1203" y="4975"/>
                  <a:pt x="1198" y="4953"/>
                  <a:pt x="1186" y="4924"/>
                </a:cubicBezTo>
                <a:lnTo>
                  <a:pt x="1186" y="4924"/>
                </a:lnTo>
                <a:cubicBezTo>
                  <a:pt x="1175" y="4958"/>
                  <a:pt x="1186" y="4992"/>
                  <a:pt x="1209" y="5021"/>
                </a:cubicBezTo>
                <a:lnTo>
                  <a:pt x="1186" y="5021"/>
                </a:lnTo>
                <a:cubicBezTo>
                  <a:pt x="1186" y="5015"/>
                  <a:pt x="1186" y="5009"/>
                  <a:pt x="1181" y="4998"/>
                </a:cubicBezTo>
                <a:cubicBezTo>
                  <a:pt x="1176" y="4997"/>
                  <a:pt x="1172" y="4997"/>
                  <a:pt x="1168" y="4997"/>
                </a:cubicBezTo>
                <a:cubicBezTo>
                  <a:pt x="1151" y="4997"/>
                  <a:pt x="1148" y="5008"/>
                  <a:pt x="1152" y="5026"/>
                </a:cubicBezTo>
                <a:lnTo>
                  <a:pt x="1141" y="5026"/>
                </a:lnTo>
                <a:cubicBezTo>
                  <a:pt x="1147" y="5026"/>
                  <a:pt x="1152" y="5026"/>
                  <a:pt x="1152" y="5032"/>
                </a:cubicBezTo>
                <a:lnTo>
                  <a:pt x="1158" y="5032"/>
                </a:lnTo>
                <a:lnTo>
                  <a:pt x="1192" y="5049"/>
                </a:lnTo>
                <a:cubicBezTo>
                  <a:pt x="1175" y="5072"/>
                  <a:pt x="1164" y="5094"/>
                  <a:pt x="1158" y="5117"/>
                </a:cubicBezTo>
                <a:cubicBezTo>
                  <a:pt x="1152" y="5117"/>
                  <a:pt x="1152" y="5112"/>
                  <a:pt x="1147" y="5112"/>
                </a:cubicBezTo>
                <a:cubicBezTo>
                  <a:pt x="1152" y="5117"/>
                  <a:pt x="1152" y="5117"/>
                  <a:pt x="1152" y="5117"/>
                </a:cubicBezTo>
                <a:cubicBezTo>
                  <a:pt x="1147" y="5134"/>
                  <a:pt x="1141" y="5151"/>
                  <a:pt x="1135" y="5168"/>
                </a:cubicBezTo>
                <a:cubicBezTo>
                  <a:pt x="1130" y="5163"/>
                  <a:pt x="1118" y="5146"/>
                  <a:pt x="1113" y="5134"/>
                </a:cubicBezTo>
                <a:cubicBezTo>
                  <a:pt x="1101" y="5146"/>
                  <a:pt x="1090" y="5163"/>
                  <a:pt x="1084" y="5174"/>
                </a:cubicBezTo>
                <a:cubicBezTo>
                  <a:pt x="1088" y="5173"/>
                  <a:pt x="1092" y="5173"/>
                  <a:pt x="1096" y="5173"/>
                </a:cubicBezTo>
                <a:cubicBezTo>
                  <a:pt x="1125" y="5173"/>
                  <a:pt x="1129" y="5193"/>
                  <a:pt x="1124" y="5214"/>
                </a:cubicBezTo>
                <a:cubicBezTo>
                  <a:pt x="1118" y="5219"/>
                  <a:pt x="1113" y="5219"/>
                  <a:pt x="1107" y="5219"/>
                </a:cubicBezTo>
                <a:cubicBezTo>
                  <a:pt x="1107" y="5225"/>
                  <a:pt x="1113" y="5236"/>
                  <a:pt x="1118" y="5242"/>
                </a:cubicBezTo>
                <a:cubicBezTo>
                  <a:pt x="1113" y="5248"/>
                  <a:pt x="1107" y="5253"/>
                  <a:pt x="1107" y="5259"/>
                </a:cubicBezTo>
                <a:cubicBezTo>
                  <a:pt x="1101" y="5270"/>
                  <a:pt x="1096" y="5282"/>
                  <a:pt x="1096" y="5293"/>
                </a:cubicBezTo>
                <a:lnTo>
                  <a:pt x="1061" y="5293"/>
                </a:lnTo>
                <a:cubicBezTo>
                  <a:pt x="1022" y="5378"/>
                  <a:pt x="965" y="5458"/>
                  <a:pt x="942" y="5554"/>
                </a:cubicBezTo>
                <a:cubicBezTo>
                  <a:pt x="920" y="5571"/>
                  <a:pt x="891" y="5594"/>
                  <a:pt x="863" y="5605"/>
                </a:cubicBezTo>
                <a:cubicBezTo>
                  <a:pt x="863" y="5543"/>
                  <a:pt x="903" y="5497"/>
                  <a:pt x="942" y="5458"/>
                </a:cubicBezTo>
                <a:cubicBezTo>
                  <a:pt x="942" y="5446"/>
                  <a:pt x="942" y="5429"/>
                  <a:pt x="937" y="5424"/>
                </a:cubicBezTo>
                <a:cubicBezTo>
                  <a:pt x="1010" y="5367"/>
                  <a:pt x="1010" y="5276"/>
                  <a:pt x="1073" y="5219"/>
                </a:cubicBezTo>
                <a:cubicBezTo>
                  <a:pt x="1079" y="5185"/>
                  <a:pt x="1084" y="5151"/>
                  <a:pt x="1079" y="5117"/>
                </a:cubicBezTo>
                <a:lnTo>
                  <a:pt x="1079" y="5117"/>
                </a:lnTo>
                <a:cubicBezTo>
                  <a:pt x="1073" y="5140"/>
                  <a:pt x="1067" y="5163"/>
                  <a:pt x="1061" y="5185"/>
                </a:cubicBezTo>
                <a:cubicBezTo>
                  <a:pt x="942" y="5299"/>
                  <a:pt x="903" y="5475"/>
                  <a:pt x="801" y="5611"/>
                </a:cubicBezTo>
                <a:cubicBezTo>
                  <a:pt x="819" y="5608"/>
                  <a:pt x="838" y="5607"/>
                  <a:pt x="857" y="5607"/>
                </a:cubicBezTo>
                <a:cubicBezTo>
                  <a:pt x="883" y="5607"/>
                  <a:pt x="908" y="5610"/>
                  <a:pt x="931" y="5616"/>
                </a:cubicBezTo>
                <a:lnTo>
                  <a:pt x="908" y="5690"/>
                </a:lnTo>
                <a:lnTo>
                  <a:pt x="857" y="5690"/>
                </a:lnTo>
                <a:cubicBezTo>
                  <a:pt x="857" y="5696"/>
                  <a:pt x="857" y="5707"/>
                  <a:pt x="857" y="5713"/>
                </a:cubicBezTo>
                <a:cubicBezTo>
                  <a:pt x="869" y="5707"/>
                  <a:pt x="891" y="5702"/>
                  <a:pt x="903" y="5696"/>
                </a:cubicBezTo>
                <a:lnTo>
                  <a:pt x="903" y="5696"/>
                </a:lnTo>
                <a:cubicBezTo>
                  <a:pt x="886" y="5753"/>
                  <a:pt x="863" y="5815"/>
                  <a:pt x="818" y="5855"/>
                </a:cubicBezTo>
                <a:cubicBezTo>
                  <a:pt x="818" y="5860"/>
                  <a:pt x="823" y="5872"/>
                  <a:pt x="823" y="5883"/>
                </a:cubicBezTo>
                <a:cubicBezTo>
                  <a:pt x="806" y="5923"/>
                  <a:pt x="789" y="5963"/>
                  <a:pt x="772" y="6008"/>
                </a:cubicBezTo>
                <a:cubicBezTo>
                  <a:pt x="763" y="6004"/>
                  <a:pt x="755" y="6001"/>
                  <a:pt x="746" y="6001"/>
                </a:cubicBezTo>
                <a:cubicBezTo>
                  <a:pt x="734" y="6001"/>
                  <a:pt x="722" y="6008"/>
                  <a:pt x="715" y="6025"/>
                </a:cubicBezTo>
                <a:lnTo>
                  <a:pt x="766" y="6025"/>
                </a:lnTo>
                <a:cubicBezTo>
                  <a:pt x="738" y="6087"/>
                  <a:pt x="715" y="6150"/>
                  <a:pt x="698" y="6212"/>
                </a:cubicBezTo>
                <a:lnTo>
                  <a:pt x="636" y="6201"/>
                </a:lnTo>
                <a:lnTo>
                  <a:pt x="636" y="6201"/>
                </a:lnTo>
                <a:cubicBezTo>
                  <a:pt x="636" y="6212"/>
                  <a:pt x="642" y="6241"/>
                  <a:pt x="647" y="6252"/>
                </a:cubicBezTo>
                <a:cubicBezTo>
                  <a:pt x="653" y="6246"/>
                  <a:pt x="676" y="6241"/>
                  <a:pt x="681" y="6235"/>
                </a:cubicBezTo>
                <a:lnTo>
                  <a:pt x="681" y="6235"/>
                </a:lnTo>
                <a:cubicBezTo>
                  <a:pt x="676" y="6263"/>
                  <a:pt x="670" y="6292"/>
                  <a:pt x="664" y="6320"/>
                </a:cubicBezTo>
                <a:cubicBezTo>
                  <a:pt x="647" y="6320"/>
                  <a:pt x="625" y="6326"/>
                  <a:pt x="608" y="6326"/>
                </a:cubicBezTo>
                <a:cubicBezTo>
                  <a:pt x="596" y="6365"/>
                  <a:pt x="579" y="6411"/>
                  <a:pt x="579" y="6451"/>
                </a:cubicBezTo>
                <a:cubicBezTo>
                  <a:pt x="596" y="6416"/>
                  <a:pt x="608" y="6377"/>
                  <a:pt x="636" y="6348"/>
                </a:cubicBezTo>
                <a:lnTo>
                  <a:pt x="636" y="6348"/>
                </a:lnTo>
                <a:cubicBezTo>
                  <a:pt x="636" y="6405"/>
                  <a:pt x="608" y="6451"/>
                  <a:pt x="585" y="6502"/>
                </a:cubicBezTo>
                <a:cubicBezTo>
                  <a:pt x="579" y="6502"/>
                  <a:pt x="562" y="6496"/>
                  <a:pt x="557" y="6496"/>
                </a:cubicBezTo>
                <a:cubicBezTo>
                  <a:pt x="545" y="6519"/>
                  <a:pt x="540" y="6547"/>
                  <a:pt x="534" y="6570"/>
                </a:cubicBezTo>
                <a:cubicBezTo>
                  <a:pt x="551" y="6547"/>
                  <a:pt x="568" y="6524"/>
                  <a:pt x="585" y="6507"/>
                </a:cubicBezTo>
                <a:lnTo>
                  <a:pt x="585" y="6507"/>
                </a:lnTo>
                <a:cubicBezTo>
                  <a:pt x="562" y="6609"/>
                  <a:pt x="528" y="6712"/>
                  <a:pt x="500" y="6814"/>
                </a:cubicBezTo>
                <a:cubicBezTo>
                  <a:pt x="500" y="6802"/>
                  <a:pt x="488" y="6780"/>
                  <a:pt x="483" y="6768"/>
                </a:cubicBezTo>
                <a:cubicBezTo>
                  <a:pt x="471" y="6780"/>
                  <a:pt x="460" y="6797"/>
                  <a:pt x="449" y="6808"/>
                </a:cubicBezTo>
                <a:cubicBezTo>
                  <a:pt x="449" y="6865"/>
                  <a:pt x="483" y="6916"/>
                  <a:pt x="460" y="6967"/>
                </a:cubicBezTo>
                <a:cubicBezTo>
                  <a:pt x="454" y="6938"/>
                  <a:pt x="443" y="6910"/>
                  <a:pt x="437" y="6882"/>
                </a:cubicBezTo>
                <a:cubicBezTo>
                  <a:pt x="420" y="6961"/>
                  <a:pt x="381" y="7046"/>
                  <a:pt x="403" y="7126"/>
                </a:cubicBezTo>
                <a:lnTo>
                  <a:pt x="381" y="7126"/>
                </a:lnTo>
                <a:cubicBezTo>
                  <a:pt x="381" y="7131"/>
                  <a:pt x="386" y="7143"/>
                  <a:pt x="386" y="7154"/>
                </a:cubicBezTo>
                <a:lnTo>
                  <a:pt x="358" y="7160"/>
                </a:lnTo>
                <a:lnTo>
                  <a:pt x="364" y="7171"/>
                </a:lnTo>
                <a:cubicBezTo>
                  <a:pt x="375" y="7165"/>
                  <a:pt x="398" y="7154"/>
                  <a:pt x="409" y="7148"/>
                </a:cubicBezTo>
                <a:lnTo>
                  <a:pt x="409" y="7148"/>
                </a:lnTo>
                <a:cubicBezTo>
                  <a:pt x="403" y="7165"/>
                  <a:pt x="392" y="7194"/>
                  <a:pt x="386" y="7205"/>
                </a:cubicBezTo>
                <a:cubicBezTo>
                  <a:pt x="381" y="7205"/>
                  <a:pt x="358" y="7199"/>
                  <a:pt x="352" y="7199"/>
                </a:cubicBezTo>
                <a:cubicBezTo>
                  <a:pt x="352" y="7211"/>
                  <a:pt x="358" y="7228"/>
                  <a:pt x="364" y="7239"/>
                </a:cubicBezTo>
                <a:cubicBezTo>
                  <a:pt x="369" y="7234"/>
                  <a:pt x="381" y="7228"/>
                  <a:pt x="386" y="7228"/>
                </a:cubicBezTo>
                <a:cubicBezTo>
                  <a:pt x="392" y="7290"/>
                  <a:pt x="364" y="7358"/>
                  <a:pt x="352" y="7421"/>
                </a:cubicBezTo>
                <a:cubicBezTo>
                  <a:pt x="347" y="7415"/>
                  <a:pt x="324" y="7409"/>
                  <a:pt x="313" y="7404"/>
                </a:cubicBezTo>
                <a:lnTo>
                  <a:pt x="313" y="7404"/>
                </a:lnTo>
                <a:cubicBezTo>
                  <a:pt x="330" y="7415"/>
                  <a:pt x="341" y="7421"/>
                  <a:pt x="358" y="7426"/>
                </a:cubicBezTo>
                <a:cubicBezTo>
                  <a:pt x="347" y="7466"/>
                  <a:pt x="341" y="7500"/>
                  <a:pt x="335" y="7540"/>
                </a:cubicBezTo>
                <a:cubicBezTo>
                  <a:pt x="330" y="7506"/>
                  <a:pt x="324" y="7477"/>
                  <a:pt x="307" y="7449"/>
                </a:cubicBezTo>
                <a:cubicBezTo>
                  <a:pt x="307" y="7477"/>
                  <a:pt x="296" y="7500"/>
                  <a:pt x="267" y="7512"/>
                </a:cubicBezTo>
                <a:cubicBezTo>
                  <a:pt x="279" y="7512"/>
                  <a:pt x="290" y="7517"/>
                  <a:pt x="296" y="7523"/>
                </a:cubicBezTo>
                <a:cubicBezTo>
                  <a:pt x="261" y="7608"/>
                  <a:pt x="256" y="7704"/>
                  <a:pt x="233" y="7801"/>
                </a:cubicBezTo>
                <a:cubicBezTo>
                  <a:pt x="250" y="7795"/>
                  <a:pt x="273" y="7790"/>
                  <a:pt x="284" y="7790"/>
                </a:cubicBezTo>
                <a:cubicBezTo>
                  <a:pt x="279" y="7875"/>
                  <a:pt x="267" y="7960"/>
                  <a:pt x="250" y="8045"/>
                </a:cubicBezTo>
                <a:cubicBezTo>
                  <a:pt x="233" y="7999"/>
                  <a:pt x="239" y="7948"/>
                  <a:pt x="250" y="7903"/>
                </a:cubicBezTo>
                <a:lnTo>
                  <a:pt x="250" y="7903"/>
                </a:lnTo>
                <a:cubicBezTo>
                  <a:pt x="171" y="7920"/>
                  <a:pt x="227" y="8243"/>
                  <a:pt x="159" y="8323"/>
                </a:cubicBezTo>
                <a:cubicBezTo>
                  <a:pt x="137" y="8312"/>
                  <a:pt x="114" y="8300"/>
                  <a:pt x="97" y="8289"/>
                </a:cubicBezTo>
                <a:cubicBezTo>
                  <a:pt x="103" y="8289"/>
                  <a:pt x="120" y="8283"/>
                  <a:pt x="125" y="8283"/>
                </a:cubicBezTo>
                <a:cubicBezTo>
                  <a:pt x="131" y="8255"/>
                  <a:pt x="142" y="8238"/>
                  <a:pt x="171" y="8232"/>
                </a:cubicBezTo>
                <a:cubicBezTo>
                  <a:pt x="159" y="8209"/>
                  <a:pt x="148" y="8192"/>
                  <a:pt x="142" y="8170"/>
                </a:cubicBezTo>
                <a:lnTo>
                  <a:pt x="142" y="8170"/>
                </a:lnTo>
                <a:lnTo>
                  <a:pt x="182" y="8175"/>
                </a:lnTo>
                <a:cubicBezTo>
                  <a:pt x="176" y="8170"/>
                  <a:pt x="154" y="8158"/>
                  <a:pt x="148" y="8153"/>
                </a:cubicBezTo>
                <a:cubicBezTo>
                  <a:pt x="159" y="8068"/>
                  <a:pt x="171" y="7971"/>
                  <a:pt x="108" y="7903"/>
                </a:cubicBezTo>
                <a:cubicBezTo>
                  <a:pt x="108" y="8016"/>
                  <a:pt x="86" y="8130"/>
                  <a:pt x="80" y="8243"/>
                </a:cubicBezTo>
                <a:cubicBezTo>
                  <a:pt x="74" y="8243"/>
                  <a:pt x="63" y="8255"/>
                  <a:pt x="57" y="8260"/>
                </a:cubicBezTo>
                <a:cubicBezTo>
                  <a:pt x="86" y="8289"/>
                  <a:pt x="63" y="8329"/>
                  <a:pt x="46" y="8357"/>
                </a:cubicBezTo>
                <a:cubicBezTo>
                  <a:pt x="80" y="8419"/>
                  <a:pt x="46" y="8487"/>
                  <a:pt x="46" y="8556"/>
                </a:cubicBezTo>
                <a:lnTo>
                  <a:pt x="23" y="8561"/>
                </a:lnTo>
                <a:cubicBezTo>
                  <a:pt x="35" y="8561"/>
                  <a:pt x="46" y="8573"/>
                  <a:pt x="52" y="8573"/>
                </a:cubicBezTo>
                <a:cubicBezTo>
                  <a:pt x="52" y="8646"/>
                  <a:pt x="35" y="8720"/>
                  <a:pt x="52" y="8794"/>
                </a:cubicBezTo>
                <a:cubicBezTo>
                  <a:pt x="63" y="8822"/>
                  <a:pt x="40" y="8845"/>
                  <a:pt x="29" y="8868"/>
                </a:cubicBezTo>
                <a:cubicBezTo>
                  <a:pt x="40" y="8879"/>
                  <a:pt x="52" y="8890"/>
                  <a:pt x="63" y="8902"/>
                </a:cubicBezTo>
                <a:cubicBezTo>
                  <a:pt x="52" y="8907"/>
                  <a:pt x="35" y="8913"/>
                  <a:pt x="23" y="8913"/>
                </a:cubicBezTo>
                <a:cubicBezTo>
                  <a:pt x="52" y="9123"/>
                  <a:pt x="0" y="9321"/>
                  <a:pt x="6" y="9526"/>
                </a:cubicBezTo>
                <a:cubicBezTo>
                  <a:pt x="35" y="9560"/>
                  <a:pt x="6" y="9599"/>
                  <a:pt x="0" y="9639"/>
                </a:cubicBezTo>
                <a:cubicBezTo>
                  <a:pt x="12" y="9685"/>
                  <a:pt x="18" y="9736"/>
                  <a:pt x="18" y="9787"/>
                </a:cubicBezTo>
                <a:lnTo>
                  <a:pt x="35" y="9815"/>
                </a:lnTo>
                <a:cubicBezTo>
                  <a:pt x="23" y="9838"/>
                  <a:pt x="18" y="9860"/>
                  <a:pt x="12" y="9883"/>
                </a:cubicBezTo>
                <a:cubicBezTo>
                  <a:pt x="18" y="9906"/>
                  <a:pt x="23" y="9923"/>
                  <a:pt x="29" y="9946"/>
                </a:cubicBezTo>
                <a:cubicBezTo>
                  <a:pt x="23" y="9951"/>
                  <a:pt x="12" y="9963"/>
                  <a:pt x="6" y="9968"/>
                </a:cubicBezTo>
                <a:lnTo>
                  <a:pt x="29" y="9968"/>
                </a:lnTo>
                <a:cubicBezTo>
                  <a:pt x="23" y="10008"/>
                  <a:pt x="23" y="10042"/>
                  <a:pt x="29" y="10076"/>
                </a:cubicBezTo>
                <a:cubicBezTo>
                  <a:pt x="23" y="10082"/>
                  <a:pt x="12" y="10082"/>
                  <a:pt x="12" y="10087"/>
                </a:cubicBezTo>
                <a:cubicBezTo>
                  <a:pt x="18" y="10093"/>
                  <a:pt x="29" y="10104"/>
                  <a:pt x="35" y="10110"/>
                </a:cubicBezTo>
                <a:cubicBezTo>
                  <a:pt x="12" y="10178"/>
                  <a:pt x="63" y="10246"/>
                  <a:pt x="46" y="10314"/>
                </a:cubicBezTo>
                <a:cubicBezTo>
                  <a:pt x="97" y="10405"/>
                  <a:pt x="69" y="10519"/>
                  <a:pt x="97" y="10621"/>
                </a:cubicBezTo>
                <a:cubicBezTo>
                  <a:pt x="103" y="10626"/>
                  <a:pt x="120" y="10632"/>
                  <a:pt x="131" y="10638"/>
                </a:cubicBezTo>
                <a:cubicBezTo>
                  <a:pt x="125" y="10643"/>
                  <a:pt x="108" y="10660"/>
                  <a:pt x="103" y="10666"/>
                </a:cubicBezTo>
                <a:cubicBezTo>
                  <a:pt x="131" y="10791"/>
                  <a:pt x="108" y="10921"/>
                  <a:pt x="159" y="11035"/>
                </a:cubicBezTo>
                <a:lnTo>
                  <a:pt x="193" y="11035"/>
                </a:lnTo>
                <a:cubicBezTo>
                  <a:pt x="182" y="10973"/>
                  <a:pt x="171" y="10916"/>
                  <a:pt x="154" y="10859"/>
                </a:cubicBezTo>
                <a:cubicBezTo>
                  <a:pt x="159" y="10853"/>
                  <a:pt x="165" y="10842"/>
                  <a:pt x="171" y="10836"/>
                </a:cubicBezTo>
                <a:cubicBezTo>
                  <a:pt x="137" y="10751"/>
                  <a:pt x="148" y="10655"/>
                  <a:pt x="137" y="10564"/>
                </a:cubicBezTo>
                <a:cubicBezTo>
                  <a:pt x="131" y="10558"/>
                  <a:pt x="114" y="10553"/>
                  <a:pt x="108" y="10547"/>
                </a:cubicBezTo>
                <a:cubicBezTo>
                  <a:pt x="114" y="10524"/>
                  <a:pt x="120" y="10502"/>
                  <a:pt x="131" y="10479"/>
                </a:cubicBezTo>
                <a:lnTo>
                  <a:pt x="86" y="10439"/>
                </a:lnTo>
                <a:cubicBezTo>
                  <a:pt x="97" y="10439"/>
                  <a:pt x="114" y="10428"/>
                  <a:pt x="120" y="10428"/>
                </a:cubicBezTo>
                <a:cubicBezTo>
                  <a:pt x="114" y="10417"/>
                  <a:pt x="103" y="10394"/>
                  <a:pt x="97" y="10388"/>
                </a:cubicBezTo>
                <a:cubicBezTo>
                  <a:pt x="114" y="10377"/>
                  <a:pt x="131" y="10365"/>
                  <a:pt x="148" y="10354"/>
                </a:cubicBezTo>
                <a:lnTo>
                  <a:pt x="148" y="10354"/>
                </a:lnTo>
                <a:cubicBezTo>
                  <a:pt x="137" y="10360"/>
                  <a:pt x="120" y="10360"/>
                  <a:pt x="108" y="10360"/>
                </a:cubicBezTo>
                <a:cubicBezTo>
                  <a:pt x="103" y="10207"/>
                  <a:pt x="103" y="10053"/>
                  <a:pt x="86" y="9900"/>
                </a:cubicBezTo>
                <a:lnTo>
                  <a:pt x="86" y="9900"/>
                </a:lnTo>
                <a:lnTo>
                  <a:pt x="171" y="9923"/>
                </a:lnTo>
                <a:cubicBezTo>
                  <a:pt x="159" y="9923"/>
                  <a:pt x="137" y="9929"/>
                  <a:pt x="125" y="9929"/>
                </a:cubicBezTo>
                <a:cubicBezTo>
                  <a:pt x="125" y="10002"/>
                  <a:pt x="137" y="10076"/>
                  <a:pt x="148" y="10150"/>
                </a:cubicBezTo>
                <a:lnTo>
                  <a:pt x="182" y="10133"/>
                </a:lnTo>
                <a:cubicBezTo>
                  <a:pt x="205" y="10235"/>
                  <a:pt x="216" y="10337"/>
                  <a:pt x="216" y="10439"/>
                </a:cubicBezTo>
                <a:cubicBezTo>
                  <a:pt x="188" y="10422"/>
                  <a:pt x="176" y="10394"/>
                  <a:pt x="176" y="10360"/>
                </a:cubicBezTo>
                <a:lnTo>
                  <a:pt x="171" y="10360"/>
                </a:lnTo>
                <a:lnTo>
                  <a:pt x="171" y="10428"/>
                </a:lnTo>
                <a:cubicBezTo>
                  <a:pt x="193" y="10439"/>
                  <a:pt x="210" y="10445"/>
                  <a:pt x="233" y="10451"/>
                </a:cubicBezTo>
                <a:cubicBezTo>
                  <a:pt x="227" y="10479"/>
                  <a:pt x="193" y="10468"/>
                  <a:pt x="176" y="10473"/>
                </a:cubicBezTo>
                <a:cubicBezTo>
                  <a:pt x="188" y="10519"/>
                  <a:pt x="193" y="10570"/>
                  <a:pt x="205" y="10615"/>
                </a:cubicBezTo>
                <a:cubicBezTo>
                  <a:pt x="210" y="10587"/>
                  <a:pt x="222" y="10564"/>
                  <a:pt x="227" y="10541"/>
                </a:cubicBezTo>
                <a:lnTo>
                  <a:pt x="227" y="10541"/>
                </a:lnTo>
                <a:cubicBezTo>
                  <a:pt x="227" y="10598"/>
                  <a:pt x="284" y="10678"/>
                  <a:pt x="222" y="10717"/>
                </a:cubicBezTo>
                <a:cubicBezTo>
                  <a:pt x="227" y="10751"/>
                  <a:pt x="233" y="10785"/>
                  <a:pt x="239" y="10819"/>
                </a:cubicBezTo>
                <a:cubicBezTo>
                  <a:pt x="239" y="10797"/>
                  <a:pt x="239" y="10780"/>
                  <a:pt x="239" y="10757"/>
                </a:cubicBezTo>
                <a:lnTo>
                  <a:pt x="256" y="10757"/>
                </a:lnTo>
                <a:cubicBezTo>
                  <a:pt x="261" y="10785"/>
                  <a:pt x="267" y="10819"/>
                  <a:pt x="273" y="10848"/>
                </a:cubicBezTo>
                <a:cubicBezTo>
                  <a:pt x="261" y="10848"/>
                  <a:pt x="244" y="10853"/>
                  <a:pt x="239" y="10853"/>
                </a:cubicBezTo>
                <a:cubicBezTo>
                  <a:pt x="279" y="10853"/>
                  <a:pt x="279" y="10882"/>
                  <a:pt x="273" y="10910"/>
                </a:cubicBezTo>
                <a:cubicBezTo>
                  <a:pt x="261" y="10910"/>
                  <a:pt x="244" y="10904"/>
                  <a:pt x="233" y="10904"/>
                </a:cubicBezTo>
                <a:cubicBezTo>
                  <a:pt x="261" y="10995"/>
                  <a:pt x="273" y="11086"/>
                  <a:pt x="290" y="11182"/>
                </a:cubicBezTo>
                <a:cubicBezTo>
                  <a:pt x="290" y="11165"/>
                  <a:pt x="290" y="11143"/>
                  <a:pt x="290" y="11131"/>
                </a:cubicBezTo>
                <a:lnTo>
                  <a:pt x="318" y="11120"/>
                </a:lnTo>
                <a:cubicBezTo>
                  <a:pt x="324" y="11154"/>
                  <a:pt x="330" y="11188"/>
                  <a:pt x="335" y="11222"/>
                </a:cubicBezTo>
                <a:cubicBezTo>
                  <a:pt x="330" y="11217"/>
                  <a:pt x="307" y="11217"/>
                  <a:pt x="301" y="11217"/>
                </a:cubicBezTo>
                <a:cubicBezTo>
                  <a:pt x="313" y="11330"/>
                  <a:pt x="330" y="11443"/>
                  <a:pt x="369" y="11551"/>
                </a:cubicBezTo>
                <a:cubicBezTo>
                  <a:pt x="369" y="11489"/>
                  <a:pt x="347" y="11432"/>
                  <a:pt x="352" y="11370"/>
                </a:cubicBezTo>
                <a:lnTo>
                  <a:pt x="352" y="11370"/>
                </a:lnTo>
                <a:cubicBezTo>
                  <a:pt x="392" y="11455"/>
                  <a:pt x="403" y="11546"/>
                  <a:pt x="415" y="11642"/>
                </a:cubicBezTo>
                <a:cubicBezTo>
                  <a:pt x="409" y="11648"/>
                  <a:pt x="403" y="11653"/>
                  <a:pt x="403" y="11659"/>
                </a:cubicBezTo>
                <a:cubicBezTo>
                  <a:pt x="386" y="11687"/>
                  <a:pt x="398" y="11721"/>
                  <a:pt x="409" y="11750"/>
                </a:cubicBezTo>
                <a:cubicBezTo>
                  <a:pt x="432" y="11727"/>
                  <a:pt x="426" y="11699"/>
                  <a:pt x="426" y="11665"/>
                </a:cubicBezTo>
                <a:lnTo>
                  <a:pt x="426" y="11665"/>
                </a:lnTo>
                <a:cubicBezTo>
                  <a:pt x="449" y="11704"/>
                  <a:pt x="454" y="11744"/>
                  <a:pt x="466" y="11784"/>
                </a:cubicBezTo>
                <a:lnTo>
                  <a:pt x="420" y="11784"/>
                </a:lnTo>
                <a:cubicBezTo>
                  <a:pt x="432" y="11818"/>
                  <a:pt x="437" y="11846"/>
                  <a:pt x="449" y="11880"/>
                </a:cubicBezTo>
                <a:cubicBezTo>
                  <a:pt x="454" y="11858"/>
                  <a:pt x="460" y="11835"/>
                  <a:pt x="471" y="11818"/>
                </a:cubicBezTo>
                <a:cubicBezTo>
                  <a:pt x="483" y="11869"/>
                  <a:pt x="488" y="11920"/>
                  <a:pt x="500" y="11971"/>
                </a:cubicBezTo>
                <a:cubicBezTo>
                  <a:pt x="483" y="11977"/>
                  <a:pt x="460" y="11988"/>
                  <a:pt x="443" y="11999"/>
                </a:cubicBezTo>
                <a:cubicBezTo>
                  <a:pt x="528" y="12045"/>
                  <a:pt x="505" y="12175"/>
                  <a:pt x="568" y="12243"/>
                </a:cubicBezTo>
                <a:cubicBezTo>
                  <a:pt x="562" y="12232"/>
                  <a:pt x="557" y="12204"/>
                  <a:pt x="551" y="12192"/>
                </a:cubicBezTo>
                <a:cubicBezTo>
                  <a:pt x="562" y="12192"/>
                  <a:pt x="574" y="12187"/>
                  <a:pt x="579" y="12181"/>
                </a:cubicBezTo>
                <a:cubicBezTo>
                  <a:pt x="579" y="12198"/>
                  <a:pt x="585" y="12226"/>
                  <a:pt x="585" y="12238"/>
                </a:cubicBezTo>
                <a:cubicBezTo>
                  <a:pt x="596" y="12249"/>
                  <a:pt x="602" y="12260"/>
                  <a:pt x="613" y="12272"/>
                </a:cubicBezTo>
                <a:cubicBezTo>
                  <a:pt x="602" y="12272"/>
                  <a:pt x="574" y="12278"/>
                  <a:pt x="557" y="12278"/>
                </a:cubicBezTo>
                <a:cubicBezTo>
                  <a:pt x="568" y="12312"/>
                  <a:pt x="574" y="12351"/>
                  <a:pt x="608" y="12368"/>
                </a:cubicBezTo>
                <a:cubicBezTo>
                  <a:pt x="619" y="12408"/>
                  <a:pt x="625" y="12448"/>
                  <a:pt x="625" y="12493"/>
                </a:cubicBezTo>
                <a:cubicBezTo>
                  <a:pt x="636" y="12499"/>
                  <a:pt x="647" y="12510"/>
                  <a:pt x="653" y="12521"/>
                </a:cubicBezTo>
                <a:cubicBezTo>
                  <a:pt x="659" y="12567"/>
                  <a:pt x="670" y="12612"/>
                  <a:pt x="693" y="12658"/>
                </a:cubicBezTo>
                <a:cubicBezTo>
                  <a:pt x="681" y="12652"/>
                  <a:pt x="659" y="12635"/>
                  <a:pt x="647" y="12629"/>
                </a:cubicBezTo>
                <a:lnTo>
                  <a:pt x="647" y="12629"/>
                </a:lnTo>
                <a:cubicBezTo>
                  <a:pt x="687" y="12663"/>
                  <a:pt x="704" y="12720"/>
                  <a:pt x="744" y="12748"/>
                </a:cubicBezTo>
                <a:cubicBezTo>
                  <a:pt x="732" y="12703"/>
                  <a:pt x="721" y="12663"/>
                  <a:pt x="715" y="12618"/>
                </a:cubicBezTo>
                <a:lnTo>
                  <a:pt x="715" y="12618"/>
                </a:lnTo>
                <a:cubicBezTo>
                  <a:pt x="783" y="12748"/>
                  <a:pt x="835" y="12890"/>
                  <a:pt x="874" y="13038"/>
                </a:cubicBezTo>
                <a:cubicBezTo>
                  <a:pt x="863" y="13009"/>
                  <a:pt x="852" y="12987"/>
                  <a:pt x="835" y="12964"/>
                </a:cubicBezTo>
                <a:cubicBezTo>
                  <a:pt x="818" y="12987"/>
                  <a:pt x="823" y="13015"/>
                  <a:pt x="823" y="13043"/>
                </a:cubicBezTo>
                <a:cubicBezTo>
                  <a:pt x="846" y="13066"/>
                  <a:pt x="863" y="13089"/>
                  <a:pt x="880" y="13112"/>
                </a:cubicBezTo>
                <a:cubicBezTo>
                  <a:pt x="874" y="13117"/>
                  <a:pt x="863" y="13129"/>
                  <a:pt x="857" y="13134"/>
                </a:cubicBezTo>
                <a:cubicBezTo>
                  <a:pt x="890" y="13140"/>
                  <a:pt x="956" y="13248"/>
                  <a:pt x="901" y="13248"/>
                </a:cubicBezTo>
                <a:cubicBezTo>
                  <a:pt x="900" y="13248"/>
                  <a:pt x="898" y="13248"/>
                  <a:pt x="897" y="13248"/>
                </a:cubicBezTo>
                <a:cubicBezTo>
                  <a:pt x="812" y="13134"/>
                  <a:pt x="789" y="12981"/>
                  <a:pt x="698" y="12873"/>
                </a:cubicBezTo>
                <a:cubicBezTo>
                  <a:pt x="704" y="12868"/>
                  <a:pt x="710" y="12856"/>
                  <a:pt x="710" y="12851"/>
                </a:cubicBezTo>
                <a:cubicBezTo>
                  <a:pt x="670" y="12771"/>
                  <a:pt x="653" y="12686"/>
                  <a:pt x="625" y="12607"/>
                </a:cubicBezTo>
                <a:cubicBezTo>
                  <a:pt x="608" y="12612"/>
                  <a:pt x="574" y="12618"/>
                  <a:pt x="557" y="12618"/>
                </a:cubicBezTo>
                <a:cubicBezTo>
                  <a:pt x="568" y="12663"/>
                  <a:pt x="591" y="12709"/>
                  <a:pt x="642" y="12720"/>
                </a:cubicBezTo>
                <a:cubicBezTo>
                  <a:pt x="647" y="12737"/>
                  <a:pt x="647" y="12760"/>
                  <a:pt x="647" y="12777"/>
                </a:cubicBezTo>
                <a:cubicBezTo>
                  <a:pt x="630" y="12817"/>
                  <a:pt x="676" y="12851"/>
                  <a:pt x="687" y="12890"/>
                </a:cubicBezTo>
                <a:lnTo>
                  <a:pt x="647" y="12896"/>
                </a:lnTo>
                <a:cubicBezTo>
                  <a:pt x="659" y="12896"/>
                  <a:pt x="676" y="12902"/>
                  <a:pt x="687" y="12902"/>
                </a:cubicBezTo>
                <a:cubicBezTo>
                  <a:pt x="681" y="12924"/>
                  <a:pt x="676" y="12958"/>
                  <a:pt x="670" y="12981"/>
                </a:cubicBezTo>
                <a:cubicBezTo>
                  <a:pt x="687" y="12987"/>
                  <a:pt x="704" y="12998"/>
                  <a:pt x="727" y="13004"/>
                </a:cubicBezTo>
                <a:cubicBezTo>
                  <a:pt x="715" y="13015"/>
                  <a:pt x="704" y="13038"/>
                  <a:pt x="698" y="13049"/>
                </a:cubicBezTo>
                <a:cubicBezTo>
                  <a:pt x="704" y="13043"/>
                  <a:pt x="721" y="13038"/>
                  <a:pt x="727" y="13032"/>
                </a:cubicBezTo>
                <a:cubicBezTo>
                  <a:pt x="732" y="13066"/>
                  <a:pt x="755" y="13100"/>
                  <a:pt x="732" y="13134"/>
                </a:cubicBezTo>
                <a:cubicBezTo>
                  <a:pt x="738" y="13129"/>
                  <a:pt x="749" y="13123"/>
                  <a:pt x="755" y="13117"/>
                </a:cubicBezTo>
                <a:cubicBezTo>
                  <a:pt x="789" y="13214"/>
                  <a:pt x="846" y="13299"/>
                  <a:pt x="886" y="13390"/>
                </a:cubicBezTo>
                <a:lnTo>
                  <a:pt x="852" y="13384"/>
                </a:lnTo>
                <a:lnTo>
                  <a:pt x="852" y="13384"/>
                </a:lnTo>
                <a:cubicBezTo>
                  <a:pt x="908" y="13401"/>
                  <a:pt x="959" y="13492"/>
                  <a:pt x="937" y="13548"/>
                </a:cubicBezTo>
                <a:cubicBezTo>
                  <a:pt x="931" y="13577"/>
                  <a:pt x="971" y="13577"/>
                  <a:pt x="982" y="13588"/>
                </a:cubicBezTo>
                <a:cubicBezTo>
                  <a:pt x="994" y="13614"/>
                  <a:pt x="1006" y="13636"/>
                  <a:pt x="1022" y="13656"/>
                </a:cubicBezTo>
                <a:lnTo>
                  <a:pt x="1022" y="13656"/>
                </a:lnTo>
                <a:cubicBezTo>
                  <a:pt x="1022" y="13599"/>
                  <a:pt x="1062" y="13571"/>
                  <a:pt x="1101" y="13537"/>
                </a:cubicBezTo>
                <a:cubicBezTo>
                  <a:pt x="1090" y="13497"/>
                  <a:pt x="1073" y="13452"/>
                  <a:pt x="1056" y="13412"/>
                </a:cubicBezTo>
                <a:lnTo>
                  <a:pt x="1056" y="13412"/>
                </a:lnTo>
                <a:cubicBezTo>
                  <a:pt x="1175" y="13611"/>
                  <a:pt x="1294" y="13821"/>
                  <a:pt x="1408" y="14031"/>
                </a:cubicBezTo>
                <a:cubicBezTo>
                  <a:pt x="1396" y="14025"/>
                  <a:pt x="1374" y="14025"/>
                  <a:pt x="1362" y="14019"/>
                </a:cubicBezTo>
                <a:lnTo>
                  <a:pt x="1362" y="14019"/>
                </a:lnTo>
                <a:cubicBezTo>
                  <a:pt x="1362" y="14025"/>
                  <a:pt x="1368" y="14036"/>
                  <a:pt x="1368" y="14036"/>
                </a:cubicBezTo>
                <a:cubicBezTo>
                  <a:pt x="1375" y="14036"/>
                  <a:pt x="1381" y="14035"/>
                  <a:pt x="1387" y="14035"/>
                </a:cubicBezTo>
                <a:cubicBezTo>
                  <a:pt x="1421" y="14035"/>
                  <a:pt x="1441" y="14050"/>
                  <a:pt x="1436" y="14093"/>
                </a:cubicBezTo>
                <a:cubicBezTo>
                  <a:pt x="1425" y="14087"/>
                  <a:pt x="1396" y="14076"/>
                  <a:pt x="1385" y="14065"/>
                </a:cubicBezTo>
                <a:lnTo>
                  <a:pt x="1385" y="14065"/>
                </a:lnTo>
                <a:cubicBezTo>
                  <a:pt x="1396" y="14076"/>
                  <a:pt x="1402" y="14093"/>
                  <a:pt x="1413" y="14104"/>
                </a:cubicBezTo>
                <a:cubicBezTo>
                  <a:pt x="1425" y="14099"/>
                  <a:pt x="1442" y="14099"/>
                  <a:pt x="1453" y="14099"/>
                </a:cubicBezTo>
                <a:cubicBezTo>
                  <a:pt x="1493" y="14156"/>
                  <a:pt x="1527" y="14224"/>
                  <a:pt x="1561" y="14286"/>
                </a:cubicBezTo>
                <a:cubicBezTo>
                  <a:pt x="1601" y="14365"/>
                  <a:pt x="1708" y="14434"/>
                  <a:pt x="1680" y="14530"/>
                </a:cubicBezTo>
                <a:cubicBezTo>
                  <a:pt x="1697" y="14570"/>
                  <a:pt x="1714" y="14609"/>
                  <a:pt x="1731" y="14649"/>
                </a:cubicBezTo>
                <a:cubicBezTo>
                  <a:pt x="1737" y="14655"/>
                  <a:pt x="1754" y="14661"/>
                  <a:pt x="1759" y="14666"/>
                </a:cubicBezTo>
                <a:cubicBezTo>
                  <a:pt x="1764" y="14694"/>
                  <a:pt x="1780" y="14715"/>
                  <a:pt x="1808" y="14715"/>
                </a:cubicBezTo>
                <a:cubicBezTo>
                  <a:pt x="1814" y="14715"/>
                  <a:pt x="1820" y="14714"/>
                  <a:pt x="1827" y="14712"/>
                </a:cubicBezTo>
                <a:cubicBezTo>
                  <a:pt x="1816" y="14689"/>
                  <a:pt x="1799" y="14672"/>
                  <a:pt x="1788" y="14649"/>
                </a:cubicBezTo>
                <a:lnTo>
                  <a:pt x="1788" y="14649"/>
                </a:lnTo>
                <a:cubicBezTo>
                  <a:pt x="1816" y="14672"/>
                  <a:pt x="1839" y="14700"/>
                  <a:pt x="1862" y="14729"/>
                </a:cubicBezTo>
                <a:cubicBezTo>
                  <a:pt x="1850" y="14734"/>
                  <a:pt x="1827" y="14740"/>
                  <a:pt x="1816" y="14746"/>
                </a:cubicBezTo>
                <a:cubicBezTo>
                  <a:pt x="1833" y="14757"/>
                  <a:pt x="1850" y="14768"/>
                  <a:pt x="1867" y="14785"/>
                </a:cubicBezTo>
                <a:cubicBezTo>
                  <a:pt x="1844" y="14791"/>
                  <a:pt x="1822" y="14802"/>
                  <a:pt x="1805" y="14814"/>
                </a:cubicBezTo>
                <a:cubicBezTo>
                  <a:pt x="1788" y="14791"/>
                  <a:pt x="1776" y="14774"/>
                  <a:pt x="1759" y="14757"/>
                </a:cubicBezTo>
                <a:lnTo>
                  <a:pt x="1759" y="14734"/>
                </a:lnTo>
                <a:cubicBezTo>
                  <a:pt x="1725" y="14689"/>
                  <a:pt x="1686" y="14649"/>
                  <a:pt x="1640" y="14615"/>
                </a:cubicBezTo>
                <a:cubicBezTo>
                  <a:pt x="1640" y="14598"/>
                  <a:pt x="1640" y="14570"/>
                  <a:pt x="1640" y="14558"/>
                </a:cubicBezTo>
                <a:cubicBezTo>
                  <a:pt x="1629" y="14564"/>
                  <a:pt x="1606" y="14570"/>
                  <a:pt x="1595" y="14575"/>
                </a:cubicBezTo>
                <a:cubicBezTo>
                  <a:pt x="1612" y="14672"/>
                  <a:pt x="1691" y="14740"/>
                  <a:pt x="1742" y="14825"/>
                </a:cubicBezTo>
                <a:lnTo>
                  <a:pt x="1720" y="14834"/>
                </a:lnTo>
                <a:lnTo>
                  <a:pt x="1720" y="14834"/>
                </a:lnTo>
                <a:cubicBezTo>
                  <a:pt x="1730" y="14831"/>
                  <a:pt x="1743" y="14831"/>
                  <a:pt x="1748" y="14831"/>
                </a:cubicBezTo>
                <a:cubicBezTo>
                  <a:pt x="1771" y="14876"/>
                  <a:pt x="1805" y="14916"/>
                  <a:pt x="1844" y="14944"/>
                </a:cubicBezTo>
                <a:cubicBezTo>
                  <a:pt x="1856" y="14984"/>
                  <a:pt x="1873" y="15012"/>
                  <a:pt x="1918" y="15012"/>
                </a:cubicBezTo>
                <a:cubicBezTo>
                  <a:pt x="1913" y="15018"/>
                  <a:pt x="1896" y="15035"/>
                  <a:pt x="1890" y="15041"/>
                </a:cubicBezTo>
                <a:cubicBezTo>
                  <a:pt x="1901" y="15035"/>
                  <a:pt x="1924" y="15029"/>
                  <a:pt x="1935" y="15024"/>
                </a:cubicBezTo>
                <a:cubicBezTo>
                  <a:pt x="1941" y="15041"/>
                  <a:pt x="1941" y="15069"/>
                  <a:pt x="1941" y="15086"/>
                </a:cubicBezTo>
                <a:cubicBezTo>
                  <a:pt x="1947" y="15086"/>
                  <a:pt x="1958" y="15080"/>
                  <a:pt x="1964" y="15080"/>
                </a:cubicBezTo>
                <a:cubicBezTo>
                  <a:pt x="1947" y="15024"/>
                  <a:pt x="1930" y="14956"/>
                  <a:pt x="1862" y="14944"/>
                </a:cubicBezTo>
                <a:lnTo>
                  <a:pt x="1862" y="14893"/>
                </a:lnTo>
                <a:cubicBezTo>
                  <a:pt x="1844" y="14865"/>
                  <a:pt x="1822" y="14842"/>
                  <a:pt x="1799" y="14819"/>
                </a:cubicBezTo>
                <a:cubicBezTo>
                  <a:pt x="1822" y="14814"/>
                  <a:pt x="1856" y="14808"/>
                  <a:pt x="1879" y="14802"/>
                </a:cubicBezTo>
                <a:cubicBezTo>
                  <a:pt x="1879" y="14814"/>
                  <a:pt x="1879" y="14836"/>
                  <a:pt x="1879" y="14848"/>
                </a:cubicBezTo>
                <a:cubicBezTo>
                  <a:pt x="1896" y="14842"/>
                  <a:pt x="1913" y="14836"/>
                  <a:pt x="1924" y="14825"/>
                </a:cubicBezTo>
                <a:cubicBezTo>
                  <a:pt x="1930" y="14831"/>
                  <a:pt x="1947" y="14842"/>
                  <a:pt x="1952" y="14848"/>
                </a:cubicBezTo>
                <a:cubicBezTo>
                  <a:pt x="1941" y="14853"/>
                  <a:pt x="1913" y="14865"/>
                  <a:pt x="1901" y="14876"/>
                </a:cubicBezTo>
                <a:cubicBezTo>
                  <a:pt x="1918" y="14876"/>
                  <a:pt x="1947" y="14882"/>
                  <a:pt x="1964" y="14882"/>
                </a:cubicBezTo>
                <a:cubicBezTo>
                  <a:pt x="1975" y="14893"/>
                  <a:pt x="1986" y="14904"/>
                  <a:pt x="1998" y="14916"/>
                </a:cubicBezTo>
                <a:cubicBezTo>
                  <a:pt x="1981" y="14910"/>
                  <a:pt x="1964" y="14893"/>
                  <a:pt x="1941" y="14893"/>
                </a:cubicBezTo>
                <a:cubicBezTo>
                  <a:pt x="1930" y="14950"/>
                  <a:pt x="2015" y="14927"/>
                  <a:pt x="2043" y="14961"/>
                </a:cubicBezTo>
                <a:cubicBezTo>
                  <a:pt x="2049" y="14978"/>
                  <a:pt x="2066" y="15018"/>
                  <a:pt x="2077" y="15041"/>
                </a:cubicBezTo>
                <a:cubicBezTo>
                  <a:pt x="2060" y="15035"/>
                  <a:pt x="2032" y="15029"/>
                  <a:pt x="2020" y="15029"/>
                </a:cubicBezTo>
                <a:cubicBezTo>
                  <a:pt x="2049" y="15041"/>
                  <a:pt x="2071" y="15069"/>
                  <a:pt x="2088" y="15097"/>
                </a:cubicBezTo>
                <a:cubicBezTo>
                  <a:pt x="2088" y="15086"/>
                  <a:pt x="2083" y="15052"/>
                  <a:pt x="2077" y="15041"/>
                </a:cubicBezTo>
                <a:lnTo>
                  <a:pt x="2077" y="15041"/>
                </a:lnTo>
                <a:cubicBezTo>
                  <a:pt x="2134" y="15052"/>
                  <a:pt x="2128" y="15092"/>
                  <a:pt x="2111" y="15131"/>
                </a:cubicBezTo>
                <a:cubicBezTo>
                  <a:pt x="2123" y="15131"/>
                  <a:pt x="2145" y="15126"/>
                  <a:pt x="2157" y="15126"/>
                </a:cubicBezTo>
                <a:cubicBezTo>
                  <a:pt x="2185" y="15148"/>
                  <a:pt x="2202" y="15165"/>
                  <a:pt x="2225" y="15188"/>
                </a:cubicBezTo>
                <a:cubicBezTo>
                  <a:pt x="2242" y="15217"/>
                  <a:pt x="2264" y="15239"/>
                  <a:pt x="2281" y="15268"/>
                </a:cubicBezTo>
                <a:cubicBezTo>
                  <a:pt x="2259" y="15268"/>
                  <a:pt x="2242" y="15262"/>
                  <a:pt x="2219" y="15262"/>
                </a:cubicBezTo>
                <a:cubicBezTo>
                  <a:pt x="2242" y="15279"/>
                  <a:pt x="2264" y="15285"/>
                  <a:pt x="2293" y="15285"/>
                </a:cubicBezTo>
                <a:cubicBezTo>
                  <a:pt x="2298" y="15290"/>
                  <a:pt x="2304" y="15296"/>
                  <a:pt x="2310" y="15307"/>
                </a:cubicBezTo>
                <a:cubicBezTo>
                  <a:pt x="2304" y="15319"/>
                  <a:pt x="2298" y="15330"/>
                  <a:pt x="2298" y="15341"/>
                </a:cubicBezTo>
                <a:cubicBezTo>
                  <a:pt x="2304" y="15336"/>
                  <a:pt x="2310" y="15324"/>
                  <a:pt x="2315" y="15319"/>
                </a:cubicBezTo>
                <a:cubicBezTo>
                  <a:pt x="2327" y="15341"/>
                  <a:pt x="2338" y="15358"/>
                  <a:pt x="2349" y="15375"/>
                </a:cubicBezTo>
                <a:cubicBezTo>
                  <a:pt x="2355" y="15364"/>
                  <a:pt x="2361" y="15353"/>
                  <a:pt x="2366" y="15336"/>
                </a:cubicBezTo>
                <a:cubicBezTo>
                  <a:pt x="2383" y="15358"/>
                  <a:pt x="2406" y="15375"/>
                  <a:pt x="2429" y="15392"/>
                </a:cubicBezTo>
                <a:cubicBezTo>
                  <a:pt x="2418" y="15398"/>
                  <a:pt x="2401" y="15404"/>
                  <a:pt x="2389" y="15409"/>
                </a:cubicBezTo>
                <a:cubicBezTo>
                  <a:pt x="2395" y="15421"/>
                  <a:pt x="2406" y="15438"/>
                  <a:pt x="2418" y="15443"/>
                </a:cubicBezTo>
                <a:cubicBezTo>
                  <a:pt x="2422" y="15421"/>
                  <a:pt x="2430" y="15414"/>
                  <a:pt x="2441" y="15414"/>
                </a:cubicBezTo>
                <a:cubicBezTo>
                  <a:pt x="2461" y="15414"/>
                  <a:pt x="2488" y="15440"/>
                  <a:pt x="2503" y="15455"/>
                </a:cubicBezTo>
                <a:cubicBezTo>
                  <a:pt x="2554" y="15506"/>
                  <a:pt x="2616" y="15551"/>
                  <a:pt x="2673" y="15597"/>
                </a:cubicBezTo>
                <a:cubicBezTo>
                  <a:pt x="2667" y="15614"/>
                  <a:pt x="2662" y="15625"/>
                  <a:pt x="2679" y="15642"/>
                </a:cubicBezTo>
                <a:cubicBezTo>
                  <a:pt x="2684" y="15636"/>
                  <a:pt x="2690" y="15625"/>
                  <a:pt x="2696" y="15614"/>
                </a:cubicBezTo>
                <a:cubicBezTo>
                  <a:pt x="2713" y="15625"/>
                  <a:pt x="2730" y="15636"/>
                  <a:pt x="2741" y="15648"/>
                </a:cubicBezTo>
                <a:cubicBezTo>
                  <a:pt x="2769" y="15676"/>
                  <a:pt x="2798" y="15704"/>
                  <a:pt x="2826" y="15733"/>
                </a:cubicBezTo>
                <a:cubicBezTo>
                  <a:pt x="2809" y="15733"/>
                  <a:pt x="2798" y="15733"/>
                  <a:pt x="2798" y="15750"/>
                </a:cubicBezTo>
                <a:cubicBezTo>
                  <a:pt x="2798" y="15756"/>
                  <a:pt x="2809" y="15761"/>
                  <a:pt x="2820" y="15767"/>
                </a:cubicBezTo>
                <a:cubicBezTo>
                  <a:pt x="2809" y="15778"/>
                  <a:pt x="2803" y="15784"/>
                  <a:pt x="2798" y="15795"/>
                </a:cubicBezTo>
                <a:cubicBezTo>
                  <a:pt x="2809" y="15795"/>
                  <a:pt x="2837" y="15807"/>
                  <a:pt x="2849" y="15807"/>
                </a:cubicBezTo>
                <a:cubicBezTo>
                  <a:pt x="2849" y="15801"/>
                  <a:pt x="2849" y="15778"/>
                  <a:pt x="2854" y="15767"/>
                </a:cubicBezTo>
                <a:cubicBezTo>
                  <a:pt x="2871" y="15784"/>
                  <a:pt x="2894" y="15807"/>
                  <a:pt x="2917" y="15824"/>
                </a:cubicBezTo>
                <a:cubicBezTo>
                  <a:pt x="2911" y="15841"/>
                  <a:pt x="2905" y="15858"/>
                  <a:pt x="2894" y="15875"/>
                </a:cubicBezTo>
                <a:cubicBezTo>
                  <a:pt x="2928" y="15903"/>
                  <a:pt x="2957" y="15937"/>
                  <a:pt x="2996" y="15960"/>
                </a:cubicBezTo>
                <a:cubicBezTo>
                  <a:pt x="2974" y="15926"/>
                  <a:pt x="2945" y="15897"/>
                  <a:pt x="2928" y="15863"/>
                </a:cubicBezTo>
                <a:lnTo>
                  <a:pt x="2928" y="15863"/>
                </a:lnTo>
                <a:cubicBezTo>
                  <a:pt x="2979" y="15886"/>
                  <a:pt x="3008" y="15931"/>
                  <a:pt x="3042" y="15971"/>
                </a:cubicBezTo>
                <a:cubicBezTo>
                  <a:pt x="3036" y="15983"/>
                  <a:pt x="3030" y="15994"/>
                  <a:pt x="3025" y="16000"/>
                </a:cubicBezTo>
                <a:lnTo>
                  <a:pt x="3076" y="16051"/>
                </a:lnTo>
                <a:cubicBezTo>
                  <a:pt x="3070" y="16028"/>
                  <a:pt x="3059" y="16000"/>
                  <a:pt x="3047" y="15977"/>
                </a:cubicBezTo>
                <a:lnTo>
                  <a:pt x="3047" y="15977"/>
                </a:lnTo>
                <a:cubicBezTo>
                  <a:pt x="3127" y="16045"/>
                  <a:pt x="3201" y="16119"/>
                  <a:pt x="3280" y="16192"/>
                </a:cubicBezTo>
                <a:cubicBezTo>
                  <a:pt x="3269" y="16192"/>
                  <a:pt x="3246" y="16187"/>
                  <a:pt x="3235" y="16187"/>
                </a:cubicBezTo>
                <a:cubicBezTo>
                  <a:pt x="3240" y="16204"/>
                  <a:pt x="3246" y="16221"/>
                  <a:pt x="3252" y="16238"/>
                </a:cubicBezTo>
                <a:cubicBezTo>
                  <a:pt x="3297" y="16266"/>
                  <a:pt x="3365" y="16255"/>
                  <a:pt x="3399" y="16300"/>
                </a:cubicBezTo>
                <a:cubicBezTo>
                  <a:pt x="3371" y="16295"/>
                  <a:pt x="3342" y="16289"/>
                  <a:pt x="3314" y="16278"/>
                </a:cubicBezTo>
                <a:lnTo>
                  <a:pt x="3314" y="16278"/>
                </a:lnTo>
                <a:cubicBezTo>
                  <a:pt x="3376" y="16334"/>
                  <a:pt x="3427" y="16408"/>
                  <a:pt x="3513" y="16425"/>
                </a:cubicBezTo>
                <a:lnTo>
                  <a:pt x="3501" y="16442"/>
                </a:lnTo>
                <a:cubicBezTo>
                  <a:pt x="3507" y="16442"/>
                  <a:pt x="3524" y="16448"/>
                  <a:pt x="3530" y="16448"/>
                </a:cubicBezTo>
                <a:lnTo>
                  <a:pt x="3524" y="16476"/>
                </a:lnTo>
                <a:lnTo>
                  <a:pt x="3535" y="16476"/>
                </a:lnTo>
                <a:cubicBezTo>
                  <a:pt x="3535" y="16465"/>
                  <a:pt x="3535" y="16442"/>
                  <a:pt x="3535" y="16425"/>
                </a:cubicBezTo>
                <a:cubicBezTo>
                  <a:pt x="3547" y="16436"/>
                  <a:pt x="3569" y="16465"/>
                  <a:pt x="3581" y="16476"/>
                </a:cubicBezTo>
                <a:cubicBezTo>
                  <a:pt x="3569" y="16482"/>
                  <a:pt x="3558" y="16493"/>
                  <a:pt x="3552" y="16504"/>
                </a:cubicBezTo>
                <a:cubicBezTo>
                  <a:pt x="3564" y="16504"/>
                  <a:pt x="3581" y="16510"/>
                  <a:pt x="3592" y="16510"/>
                </a:cubicBezTo>
                <a:cubicBezTo>
                  <a:pt x="3592" y="16504"/>
                  <a:pt x="3592" y="16487"/>
                  <a:pt x="3592" y="16482"/>
                </a:cubicBezTo>
                <a:cubicBezTo>
                  <a:pt x="3654" y="16504"/>
                  <a:pt x="3700" y="16561"/>
                  <a:pt x="3751" y="16601"/>
                </a:cubicBezTo>
                <a:cubicBezTo>
                  <a:pt x="3745" y="16607"/>
                  <a:pt x="3728" y="16618"/>
                  <a:pt x="3723" y="16629"/>
                </a:cubicBezTo>
                <a:cubicBezTo>
                  <a:pt x="3734" y="16618"/>
                  <a:pt x="3745" y="16612"/>
                  <a:pt x="3762" y="16601"/>
                </a:cubicBezTo>
                <a:cubicBezTo>
                  <a:pt x="3785" y="16629"/>
                  <a:pt x="3813" y="16652"/>
                  <a:pt x="3847" y="16675"/>
                </a:cubicBezTo>
                <a:cubicBezTo>
                  <a:pt x="3820" y="16665"/>
                  <a:pt x="3796" y="16656"/>
                  <a:pt x="3769" y="16656"/>
                </a:cubicBezTo>
                <a:cubicBezTo>
                  <a:pt x="3763" y="16656"/>
                  <a:pt x="3757" y="16657"/>
                  <a:pt x="3751" y="16658"/>
                </a:cubicBezTo>
                <a:cubicBezTo>
                  <a:pt x="3779" y="16669"/>
                  <a:pt x="3796" y="16686"/>
                  <a:pt x="3791" y="16714"/>
                </a:cubicBezTo>
                <a:cubicBezTo>
                  <a:pt x="3796" y="16714"/>
                  <a:pt x="3808" y="16703"/>
                  <a:pt x="3813" y="16697"/>
                </a:cubicBezTo>
                <a:cubicBezTo>
                  <a:pt x="3876" y="16771"/>
                  <a:pt x="3961" y="16822"/>
                  <a:pt x="4035" y="16879"/>
                </a:cubicBezTo>
                <a:cubicBezTo>
                  <a:pt x="4040" y="16868"/>
                  <a:pt x="4046" y="16845"/>
                  <a:pt x="4046" y="16828"/>
                </a:cubicBezTo>
                <a:cubicBezTo>
                  <a:pt x="4125" y="16873"/>
                  <a:pt x="4193" y="16924"/>
                  <a:pt x="4262" y="16981"/>
                </a:cubicBezTo>
                <a:cubicBezTo>
                  <a:pt x="4210" y="16975"/>
                  <a:pt x="4171" y="16947"/>
                  <a:pt x="4131" y="16913"/>
                </a:cubicBezTo>
                <a:lnTo>
                  <a:pt x="4131" y="16913"/>
                </a:lnTo>
                <a:cubicBezTo>
                  <a:pt x="4114" y="16992"/>
                  <a:pt x="4420" y="17089"/>
                  <a:pt x="4466" y="17191"/>
                </a:cubicBezTo>
                <a:cubicBezTo>
                  <a:pt x="4443" y="17202"/>
                  <a:pt x="4426" y="17214"/>
                  <a:pt x="4403" y="17231"/>
                </a:cubicBezTo>
                <a:cubicBezTo>
                  <a:pt x="4409" y="17219"/>
                  <a:pt x="4415" y="17208"/>
                  <a:pt x="4415" y="17197"/>
                </a:cubicBezTo>
                <a:cubicBezTo>
                  <a:pt x="4392" y="17185"/>
                  <a:pt x="4381" y="17163"/>
                  <a:pt x="4386" y="17134"/>
                </a:cubicBezTo>
                <a:lnTo>
                  <a:pt x="4318" y="17134"/>
                </a:lnTo>
                <a:lnTo>
                  <a:pt x="4341" y="17100"/>
                </a:lnTo>
                <a:lnTo>
                  <a:pt x="4307" y="17117"/>
                </a:lnTo>
                <a:cubicBezTo>
                  <a:pt x="4250" y="17080"/>
                  <a:pt x="4186" y="17038"/>
                  <a:pt x="4114" y="17038"/>
                </a:cubicBezTo>
                <a:cubicBezTo>
                  <a:pt x="4099" y="17038"/>
                  <a:pt x="4084" y="17040"/>
                  <a:pt x="4069" y="17044"/>
                </a:cubicBezTo>
                <a:cubicBezTo>
                  <a:pt x="4171" y="17095"/>
                  <a:pt x="4256" y="17168"/>
                  <a:pt x="4352" y="17225"/>
                </a:cubicBezTo>
                <a:cubicBezTo>
                  <a:pt x="4358" y="17231"/>
                  <a:pt x="4358" y="17242"/>
                  <a:pt x="4358" y="17248"/>
                </a:cubicBezTo>
                <a:cubicBezTo>
                  <a:pt x="4363" y="17246"/>
                  <a:pt x="4367" y="17246"/>
                  <a:pt x="4372" y="17246"/>
                </a:cubicBezTo>
                <a:cubicBezTo>
                  <a:pt x="4404" y="17246"/>
                  <a:pt x="4428" y="17280"/>
                  <a:pt x="4443" y="17304"/>
                </a:cubicBezTo>
                <a:cubicBezTo>
                  <a:pt x="4511" y="17304"/>
                  <a:pt x="4562" y="17361"/>
                  <a:pt x="4619" y="17395"/>
                </a:cubicBezTo>
                <a:lnTo>
                  <a:pt x="4613" y="17418"/>
                </a:lnTo>
                <a:lnTo>
                  <a:pt x="4636" y="17401"/>
                </a:lnTo>
                <a:cubicBezTo>
                  <a:pt x="4704" y="17435"/>
                  <a:pt x="4761" y="17480"/>
                  <a:pt x="4835" y="17497"/>
                </a:cubicBezTo>
                <a:cubicBezTo>
                  <a:pt x="4863" y="17503"/>
                  <a:pt x="4869" y="17531"/>
                  <a:pt x="4886" y="17554"/>
                </a:cubicBezTo>
                <a:cubicBezTo>
                  <a:pt x="4903" y="17548"/>
                  <a:pt x="4920" y="17543"/>
                  <a:pt x="4937" y="17543"/>
                </a:cubicBezTo>
                <a:cubicBezTo>
                  <a:pt x="4931" y="17548"/>
                  <a:pt x="4931" y="17565"/>
                  <a:pt x="4925" y="17577"/>
                </a:cubicBezTo>
                <a:cubicBezTo>
                  <a:pt x="5124" y="17651"/>
                  <a:pt x="5277" y="17787"/>
                  <a:pt x="5464" y="17878"/>
                </a:cubicBezTo>
                <a:cubicBezTo>
                  <a:pt x="5469" y="17876"/>
                  <a:pt x="5474" y="17876"/>
                  <a:pt x="5478" y="17876"/>
                </a:cubicBezTo>
                <a:cubicBezTo>
                  <a:pt x="5511" y="17876"/>
                  <a:pt x="5536" y="17909"/>
                  <a:pt x="5561" y="17929"/>
                </a:cubicBezTo>
                <a:cubicBezTo>
                  <a:pt x="5606" y="17946"/>
                  <a:pt x="5652" y="17963"/>
                  <a:pt x="5697" y="17985"/>
                </a:cubicBezTo>
                <a:cubicBezTo>
                  <a:pt x="5703" y="17985"/>
                  <a:pt x="5720" y="17985"/>
                  <a:pt x="5731" y="17980"/>
                </a:cubicBezTo>
                <a:cubicBezTo>
                  <a:pt x="5748" y="17997"/>
                  <a:pt x="5765" y="18014"/>
                  <a:pt x="5782" y="18031"/>
                </a:cubicBezTo>
                <a:cubicBezTo>
                  <a:pt x="5805" y="18036"/>
                  <a:pt x="5822" y="18042"/>
                  <a:pt x="5845" y="18048"/>
                </a:cubicBezTo>
                <a:cubicBezTo>
                  <a:pt x="5850" y="18053"/>
                  <a:pt x="5856" y="18070"/>
                  <a:pt x="5862" y="18076"/>
                </a:cubicBezTo>
                <a:lnTo>
                  <a:pt x="5867" y="18059"/>
                </a:lnTo>
                <a:cubicBezTo>
                  <a:pt x="5896" y="18076"/>
                  <a:pt x="5930" y="18093"/>
                  <a:pt x="5964" y="18104"/>
                </a:cubicBezTo>
                <a:cubicBezTo>
                  <a:pt x="5964" y="18110"/>
                  <a:pt x="5964" y="18122"/>
                  <a:pt x="5964" y="18127"/>
                </a:cubicBezTo>
                <a:cubicBezTo>
                  <a:pt x="5969" y="18127"/>
                  <a:pt x="5986" y="18122"/>
                  <a:pt x="5998" y="18116"/>
                </a:cubicBezTo>
                <a:cubicBezTo>
                  <a:pt x="6043" y="18167"/>
                  <a:pt x="6128" y="18156"/>
                  <a:pt x="6179" y="18201"/>
                </a:cubicBezTo>
                <a:cubicBezTo>
                  <a:pt x="6183" y="18201"/>
                  <a:pt x="6187" y="18201"/>
                  <a:pt x="6190" y="18201"/>
                </a:cubicBezTo>
                <a:cubicBezTo>
                  <a:pt x="6293" y="18201"/>
                  <a:pt x="6376" y="18275"/>
                  <a:pt x="6474" y="18297"/>
                </a:cubicBezTo>
                <a:cubicBezTo>
                  <a:pt x="6486" y="18292"/>
                  <a:pt x="6497" y="18280"/>
                  <a:pt x="6508" y="18269"/>
                </a:cubicBezTo>
                <a:cubicBezTo>
                  <a:pt x="6508" y="18280"/>
                  <a:pt x="6514" y="18297"/>
                  <a:pt x="6520" y="18309"/>
                </a:cubicBezTo>
                <a:cubicBezTo>
                  <a:pt x="6639" y="18343"/>
                  <a:pt x="6752" y="18422"/>
                  <a:pt x="6877" y="18428"/>
                </a:cubicBezTo>
                <a:cubicBezTo>
                  <a:pt x="6883" y="18422"/>
                  <a:pt x="6889" y="18405"/>
                  <a:pt x="6889" y="18394"/>
                </a:cubicBezTo>
                <a:cubicBezTo>
                  <a:pt x="6832" y="18383"/>
                  <a:pt x="6775" y="18365"/>
                  <a:pt x="6718" y="18354"/>
                </a:cubicBezTo>
                <a:cubicBezTo>
                  <a:pt x="6713" y="18348"/>
                  <a:pt x="6707" y="18331"/>
                  <a:pt x="6701" y="18326"/>
                </a:cubicBezTo>
                <a:cubicBezTo>
                  <a:pt x="6616" y="18320"/>
                  <a:pt x="6531" y="18263"/>
                  <a:pt x="6446" y="18229"/>
                </a:cubicBezTo>
                <a:cubicBezTo>
                  <a:pt x="6440" y="18235"/>
                  <a:pt x="6429" y="18246"/>
                  <a:pt x="6418" y="18252"/>
                </a:cubicBezTo>
                <a:cubicBezTo>
                  <a:pt x="6401" y="18235"/>
                  <a:pt x="6384" y="18218"/>
                  <a:pt x="6367" y="18201"/>
                </a:cubicBezTo>
                <a:cubicBezTo>
                  <a:pt x="6355" y="18207"/>
                  <a:pt x="6327" y="18218"/>
                  <a:pt x="6315" y="18224"/>
                </a:cubicBezTo>
                <a:cubicBezTo>
                  <a:pt x="6315" y="18212"/>
                  <a:pt x="6315" y="18195"/>
                  <a:pt x="6315" y="18184"/>
                </a:cubicBezTo>
                <a:lnTo>
                  <a:pt x="6270" y="18184"/>
                </a:lnTo>
                <a:cubicBezTo>
                  <a:pt x="6270" y="18167"/>
                  <a:pt x="6270" y="18150"/>
                  <a:pt x="6264" y="18127"/>
                </a:cubicBezTo>
                <a:cubicBezTo>
                  <a:pt x="6264" y="18139"/>
                  <a:pt x="6253" y="18156"/>
                  <a:pt x="6253" y="18167"/>
                </a:cubicBezTo>
                <a:cubicBezTo>
                  <a:pt x="6111" y="18099"/>
                  <a:pt x="5975" y="18031"/>
                  <a:pt x="5833" y="17974"/>
                </a:cubicBezTo>
                <a:lnTo>
                  <a:pt x="5896" y="17912"/>
                </a:lnTo>
                <a:lnTo>
                  <a:pt x="5896" y="17912"/>
                </a:lnTo>
                <a:cubicBezTo>
                  <a:pt x="5890" y="17923"/>
                  <a:pt x="5879" y="17940"/>
                  <a:pt x="5879" y="17951"/>
                </a:cubicBezTo>
                <a:cubicBezTo>
                  <a:pt x="5941" y="17985"/>
                  <a:pt x="6015" y="18008"/>
                  <a:pt x="6083" y="18036"/>
                </a:cubicBezTo>
                <a:cubicBezTo>
                  <a:pt x="6083" y="18025"/>
                  <a:pt x="6083" y="18008"/>
                  <a:pt x="6088" y="17997"/>
                </a:cubicBezTo>
                <a:cubicBezTo>
                  <a:pt x="6185" y="18025"/>
                  <a:pt x="6281" y="18059"/>
                  <a:pt x="6372" y="18104"/>
                </a:cubicBezTo>
                <a:cubicBezTo>
                  <a:pt x="6359" y="18112"/>
                  <a:pt x="6347" y="18115"/>
                  <a:pt x="6334" y="18115"/>
                </a:cubicBezTo>
                <a:cubicBezTo>
                  <a:pt x="6318" y="18115"/>
                  <a:pt x="6303" y="18111"/>
                  <a:pt x="6287" y="18104"/>
                </a:cubicBezTo>
                <a:lnTo>
                  <a:pt x="6281" y="18110"/>
                </a:lnTo>
                <a:cubicBezTo>
                  <a:pt x="6304" y="18122"/>
                  <a:pt x="6321" y="18133"/>
                  <a:pt x="6344" y="18144"/>
                </a:cubicBezTo>
                <a:cubicBezTo>
                  <a:pt x="6361" y="18127"/>
                  <a:pt x="6378" y="18110"/>
                  <a:pt x="6395" y="18099"/>
                </a:cubicBezTo>
                <a:lnTo>
                  <a:pt x="6395" y="18099"/>
                </a:lnTo>
                <a:cubicBezTo>
                  <a:pt x="6412" y="18116"/>
                  <a:pt x="6389" y="18139"/>
                  <a:pt x="6384" y="18161"/>
                </a:cubicBezTo>
                <a:cubicBezTo>
                  <a:pt x="6435" y="18167"/>
                  <a:pt x="6474" y="18184"/>
                  <a:pt x="6520" y="18195"/>
                </a:cubicBezTo>
                <a:cubicBezTo>
                  <a:pt x="6503" y="18178"/>
                  <a:pt x="6486" y="18161"/>
                  <a:pt x="6469" y="18144"/>
                </a:cubicBezTo>
                <a:lnTo>
                  <a:pt x="6469" y="18144"/>
                </a:lnTo>
                <a:cubicBezTo>
                  <a:pt x="6520" y="18167"/>
                  <a:pt x="6616" y="18156"/>
                  <a:pt x="6622" y="18229"/>
                </a:cubicBezTo>
                <a:cubicBezTo>
                  <a:pt x="6656" y="18241"/>
                  <a:pt x="6690" y="18252"/>
                  <a:pt x="6718" y="18258"/>
                </a:cubicBezTo>
                <a:cubicBezTo>
                  <a:pt x="6701" y="18252"/>
                  <a:pt x="6684" y="18241"/>
                  <a:pt x="6667" y="18229"/>
                </a:cubicBezTo>
                <a:lnTo>
                  <a:pt x="6673" y="18218"/>
                </a:lnTo>
                <a:cubicBezTo>
                  <a:pt x="6701" y="18229"/>
                  <a:pt x="6730" y="18235"/>
                  <a:pt x="6764" y="18241"/>
                </a:cubicBezTo>
                <a:cubicBezTo>
                  <a:pt x="6758" y="18252"/>
                  <a:pt x="6752" y="18269"/>
                  <a:pt x="6752" y="18280"/>
                </a:cubicBezTo>
                <a:cubicBezTo>
                  <a:pt x="6760" y="18261"/>
                  <a:pt x="6771" y="18254"/>
                  <a:pt x="6783" y="18254"/>
                </a:cubicBezTo>
                <a:cubicBezTo>
                  <a:pt x="6795" y="18254"/>
                  <a:pt x="6809" y="18263"/>
                  <a:pt x="6820" y="18275"/>
                </a:cubicBezTo>
                <a:cubicBezTo>
                  <a:pt x="6815" y="18280"/>
                  <a:pt x="6803" y="18297"/>
                  <a:pt x="6792" y="18303"/>
                </a:cubicBezTo>
                <a:cubicBezTo>
                  <a:pt x="6889" y="18320"/>
                  <a:pt x="6974" y="18354"/>
                  <a:pt x="7064" y="18383"/>
                </a:cubicBezTo>
                <a:cubicBezTo>
                  <a:pt x="7053" y="18377"/>
                  <a:pt x="7030" y="18365"/>
                  <a:pt x="7019" y="18360"/>
                </a:cubicBezTo>
                <a:lnTo>
                  <a:pt x="7025" y="18326"/>
                </a:lnTo>
                <a:cubicBezTo>
                  <a:pt x="7059" y="18337"/>
                  <a:pt x="7093" y="18348"/>
                  <a:pt x="7121" y="18354"/>
                </a:cubicBezTo>
                <a:cubicBezTo>
                  <a:pt x="7115" y="18365"/>
                  <a:pt x="7110" y="18383"/>
                  <a:pt x="7104" y="18388"/>
                </a:cubicBezTo>
                <a:cubicBezTo>
                  <a:pt x="7206" y="18428"/>
                  <a:pt x="7320" y="18462"/>
                  <a:pt x="7433" y="18479"/>
                </a:cubicBezTo>
                <a:cubicBezTo>
                  <a:pt x="7382" y="18451"/>
                  <a:pt x="7314" y="18445"/>
                  <a:pt x="7263" y="18411"/>
                </a:cubicBezTo>
                <a:lnTo>
                  <a:pt x="7263" y="18411"/>
                </a:lnTo>
                <a:cubicBezTo>
                  <a:pt x="7359" y="18417"/>
                  <a:pt x="7445" y="18445"/>
                  <a:pt x="7535" y="18479"/>
                </a:cubicBezTo>
                <a:cubicBezTo>
                  <a:pt x="7535" y="18485"/>
                  <a:pt x="7541" y="18496"/>
                  <a:pt x="7541" y="18502"/>
                </a:cubicBezTo>
                <a:cubicBezTo>
                  <a:pt x="7513" y="18483"/>
                  <a:pt x="7485" y="18465"/>
                  <a:pt x="7455" y="18465"/>
                </a:cubicBezTo>
                <a:cubicBezTo>
                  <a:pt x="7448" y="18465"/>
                  <a:pt x="7440" y="18466"/>
                  <a:pt x="7433" y="18468"/>
                </a:cubicBezTo>
                <a:cubicBezTo>
                  <a:pt x="7450" y="18490"/>
                  <a:pt x="7473" y="18507"/>
                  <a:pt x="7496" y="18530"/>
                </a:cubicBezTo>
                <a:cubicBezTo>
                  <a:pt x="7507" y="18519"/>
                  <a:pt x="7530" y="18507"/>
                  <a:pt x="7547" y="18502"/>
                </a:cubicBezTo>
                <a:cubicBezTo>
                  <a:pt x="7564" y="18524"/>
                  <a:pt x="7598" y="18530"/>
                  <a:pt x="7626" y="18536"/>
                </a:cubicBezTo>
                <a:cubicBezTo>
                  <a:pt x="7615" y="18507"/>
                  <a:pt x="7586" y="18496"/>
                  <a:pt x="7564" y="18479"/>
                </a:cubicBezTo>
                <a:cubicBezTo>
                  <a:pt x="7603" y="18479"/>
                  <a:pt x="7643" y="18490"/>
                  <a:pt x="7683" y="18502"/>
                </a:cubicBezTo>
                <a:cubicBezTo>
                  <a:pt x="7677" y="18513"/>
                  <a:pt x="7671" y="18524"/>
                  <a:pt x="7666" y="18536"/>
                </a:cubicBezTo>
                <a:cubicBezTo>
                  <a:pt x="7694" y="18547"/>
                  <a:pt x="7728" y="18553"/>
                  <a:pt x="7762" y="18564"/>
                </a:cubicBezTo>
                <a:cubicBezTo>
                  <a:pt x="7745" y="18541"/>
                  <a:pt x="7728" y="18524"/>
                  <a:pt x="7717" y="18507"/>
                </a:cubicBezTo>
                <a:lnTo>
                  <a:pt x="7717" y="18507"/>
                </a:lnTo>
                <a:cubicBezTo>
                  <a:pt x="7762" y="18524"/>
                  <a:pt x="7813" y="18541"/>
                  <a:pt x="7864" y="18558"/>
                </a:cubicBezTo>
                <a:lnTo>
                  <a:pt x="7864" y="18615"/>
                </a:lnTo>
                <a:cubicBezTo>
                  <a:pt x="7884" y="18602"/>
                  <a:pt x="7906" y="18598"/>
                  <a:pt x="7928" y="18598"/>
                </a:cubicBezTo>
                <a:cubicBezTo>
                  <a:pt x="7983" y="18598"/>
                  <a:pt x="8043" y="18625"/>
                  <a:pt x="8101" y="18625"/>
                </a:cubicBezTo>
                <a:cubicBezTo>
                  <a:pt x="8113" y="18625"/>
                  <a:pt x="8125" y="18624"/>
                  <a:pt x="8137" y="18621"/>
                </a:cubicBezTo>
                <a:lnTo>
                  <a:pt x="8086" y="18609"/>
                </a:lnTo>
                <a:cubicBezTo>
                  <a:pt x="8086" y="18604"/>
                  <a:pt x="8091" y="18587"/>
                  <a:pt x="8091" y="18581"/>
                </a:cubicBezTo>
                <a:cubicBezTo>
                  <a:pt x="8103" y="18587"/>
                  <a:pt x="8131" y="18598"/>
                  <a:pt x="8142" y="18604"/>
                </a:cubicBezTo>
                <a:lnTo>
                  <a:pt x="8188" y="18592"/>
                </a:lnTo>
                <a:lnTo>
                  <a:pt x="8188" y="18592"/>
                </a:lnTo>
                <a:cubicBezTo>
                  <a:pt x="8182" y="18604"/>
                  <a:pt x="8171" y="18632"/>
                  <a:pt x="8165" y="18644"/>
                </a:cubicBezTo>
                <a:cubicBezTo>
                  <a:pt x="8184" y="18650"/>
                  <a:pt x="8202" y="18654"/>
                  <a:pt x="8221" y="18654"/>
                </a:cubicBezTo>
                <a:cubicBezTo>
                  <a:pt x="8237" y="18654"/>
                  <a:pt x="8252" y="18651"/>
                  <a:pt x="8267" y="18644"/>
                </a:cubicBezTo>
                <a:cubicBezTo>
                  <a:pt x="8307" y="18649"/>
                  <a:pt x="8347" y="18666"/>
                  <a:pt x="8386" y="18683"/>
                </a:cubicBezTo>
                <a:cubicBezTo>
                  <a:pt x="8398" y="18678"/>
                  <a:pt x="8415" y="18672"/>
                  <a:pt x="8420" y="18672"/>
                </a:cubicBezTo>
                <a:cubicBezTo>
                  <a:pt x="8466" y="18689"/>
                  <a:pt x="8511" y="18695"/>
                  <a:pt x="8562" y="18700"/>
                </a:cubicBezTo>
                <a:cubicBezTo>
                  <a:pt x="8551" y="18706"/>
                  <a:pt x="8528" y="18723"/>
                  <a:pt x="8517" y="18729"/>
                </a:cubicBezTo>
                <a:cubicBezTo>
                  <a:pt x="8568" y="18706"/>
                  <a:pt x="8625" y="18717"/>
                  <a:pt x="8670" y="18695"/>
                </a:cubicBezTo>
                <a:cubicBezTo>
                  <a:pt x="8625" y="18683"/>
                  <a:pt x="8579" y="18672"/>
                  <a:pt x="8540" y="18661"/>
                </a:cubicBezTo>
                <a:cubicBezTo>
                  <a:pt x="8625" y="18661"/>
                  <a:pt x="8710" y="18666"/>
                  <a:pt x="8795" y="18678"/>
                </a:cubicBezTo>
                <a:cubicBezTo>
                  <a:pt x="8818" y="18683"/>
                  <a:pt x="8840" y="18683"/>
                  <a:pt x="8857" y="18689"/>
                </a:cubicBezTo>
                <a:cubicBezTo>
                  <a:pt x="8857" y="18689"/>
                  <a:pt x="8857" y="18689"/>
                  <a:pt x="8857" y="18683"/>
                </a:cubicBezTo>
                <a:cubicBezTo>
                  <a:pt x="8903" y="18689"/>
                  <a:pt x="8942" y="18700"/>
                  <a:pt x="8988" y="18706"/>
                </a:cubicBezTo>
                <a:cubicBezTo>
                  <a:pt x="8959" y="18706"/>
                  <a:pt x="8931" y="18706"/>
                  <a:pt x="8903" y="18712"/>
                </a:cubicBezTo>
                <a:cubicBezTo>
                  <a:pt x="8914" y="18740"/>
                  <a:pt x="8942" y="18746"/>
                  <a:pt x="8971" y="18757"/>
                </a:cubicBezTo>
                <a:cubicBezTo>
                  <a:pt x="8993" y="18751"/>
                  <a:pt x="9022" y="18746"/>
                  <a:pt x="9050" y="18740"/>
                </a:cubicBezTo>
                <a:cubicBezTo>
                  <a:pt x="9056" y="18746"/>
                  <a:pt x="9062" y="18763"/>
                  <a:pt x="9062" y="18768"/>
                </a:cubicBezTo>
                <a:cubicBezTo>
                  <a:pt x="9069" y="18755"/>
                  <a:pt x="9103" y="18747"/>
                  <a:pt x="9133" y="18747"/>
                </a:cubicBezTo>
                <a:cubicBezTo>
                  <a:pt x="9168" y="18747"/>
                  <a:pt x="9199" y="18758"/>
                  <a:pt x="9181" y="18785"/>
                </a:cubicBezTo>
                <a:cubicBezTo>
                  <a:pt x="9152" y="18791"/>
                  <a:pt x="9122" y="18794"/>
                  <a:pt x="9092" y="18794"/>
                </a:cubicBezTo>
                <a:cubicBezTo>
                  <a:pt x="9016" y="18794"/>
                  <a:pt x="8939" y="18780"/>
                  <a:pt x="8863" y="18780"/>
                </a:cubicBezTo>
                <a:cubicBezTo>
                  <a:pt x="8829" y="18780"/>
                  <a:pt x="8794" y="18783"/>
                  <a:pt x="8761" y="18791"/>
                </a:cubicBezTo>
                <a:cubicBezTo>
                  <a:pt x="8755" y="18785"/>
                  <a:pt x="8744" y="18774"/>
                  <a:pt x="8744" y="18768"/>
                </a:cubicBezTo>
                <a:cubicBezTo>
                  <a:pt x="8659" y="18768"/>
                  <a:pt x="8574" y="18746"/>
                  <a:pt x="8489" y="18734"/>
                </a:cubicBezTo>
                <a:cubicBezTo>
                  <a:pt x="8483" y="18751"/>
                  <a:pt x="8471" y="18785"/>
                  <a:pt x="8466" y="18802"/>
                </a:cubicBezTo>
                <a:cubicBezTo>
                  <a:pt x="8479" y="18804"/>
                  <a:pt x="8493" y="18805"/>
                  <a:pt x="8506" y="18805"/>
                </a:cubicBezTo>
                <a:cubicBezTo>
                  <a:pt x="8539" y="18805"/>
                  <a:pt x="8572" y="18798"/>
                  <a:pt x="8596" y="18774"/>
                </a:cubicBezTo>
                <a:cubicBezTo>
                  <a:pt x="8613" y="18780"/>
                  <a:pt x="8630" y="18785"/>
                  <a:pt x="8653" y="18791"/>
                </a:cubicBezTo>
                <a:cubicBezTo>
                  <a:pt x="8663" y="18807"/>
                  <a:pt x="8681" y="18810"/>
                  <a:pt x="8700" y="18810"/>
                </a:cubicBezTo>
                <a:cubicBezTo>
                  <a:pt x="8718" y="18810"/>
                  <a:pt x="8737" y="18807"/>
                  <a:pt x="8753" y="18807"/>
                </a:cubicBezTo>
                <a:cubicBezTo>
                  <a:pt x="8758" y="18807"/>
                  <a:pt x="8762" y="18807"/>
                  <a:pt x="8767" y="18808"/>
                </a:cubicBezTo>
                <a:lnTo>
                  <a:pt x="8755" y="18848"/>
                </a:lnTo>
                <a:cubicBezTo>
                  <a:pt x="8761" y="18842"/>
                  <a:pt x="8772" y="18819"/>
                  <a:pt x="8778" y="18814"/>
                </a:cubicBezTo>
                <a:cubicBezTo>
                  <a:pt x="8795" y="18825"/>
                  <a:pt x="8823" y="18848"/>
                  <a:pt x="8840" y="18865"/>
                </a:cubicBezTo>
                <a:cubicBezTo>
                  <a:pt x="8857" y="18853"/>
                  <a:pt x="8874" y="18842"/>
                  <a:pt x="8886" y="18831"/>
                </a:cubicBezTo>
                <a:cubicBezTo>
                  <a:pt x="8897" y="18842"/>
                  <a:pt x="8908" y="18859"/>
                  <a:pt x="8914" y="18870"/>
                </a:cubicBezTo>
                <a:cubicBezTo>
                  <a:pt x="8914" y="18865"/>
                  <a:pt x="8914" y="18848"/>
                  <a:pt x="8914" y="18836"/>
                </a:cubicBezTo>
                <a:cubicBezTo>
                  <a:pt x="8942" y="18848"/>
                  <a:pt x="8982" y="18848"/>
                  <a:pt x="9005" y="18882"/>
                </a:cubicBezTo>
                <a:cubicBezTo>
                  <a:pt x="9005" y="18870"/>
                  <a:pt x="9005" y="18859"/>
                  <a:pt x="8999" y="18848"/>
                </a:cubicBezTo>
                <a:lnTo>
                  <a:pt x="8999" y="18848"/>
                </a:lnTo>
                <a:cubicBezTo>
                  <a:pt x="9050" y="18856"/>
                  <a:pt x="9101" y="18858"/>
                  <a:pt x="9152" y="18858"/>
                </a:cubicBezTo>
                <a:cubicBezTo>
                  <a:pt x="9178" y="18858"/>
                  <a:pt x="9203" y="18857"/>
                  <a:pt x="9229" y="18857"/>
                </a:cubicBezTo>
                <a:cubicBezTo>
                  <a:pt x="9254" y="18857"/>
                  <a:pt x="9280" y="18858"/>
                  <a:pt x="9306" y="18859"/>
                </a:cubicBezTo>
                <a:cubicBezTo>
                  <a:pt x="9300" y="18870"/>
                  <a:pt x="9289" y="18882"/>
                  <a:pt x="9283" y="18893"/>
                </a:cubicBezTo>
                <a:cubicBezTo>
                  <a:pt x="9304" y="18869"/>
                  <a:pt x="9344" y="18856"/>
                  <a:pt x="9383" y="18856"/>
                </a:cubicBezTo>
                <a:cubicBezTo>
                  <a:pt x="9418" y="18856"/>
                  <a:pt x="9451" y="18866"/>
                  <a:pt x="9470" y="18887"/>
                </a:cubicBezTo>
                <a:cubicBezTo>
                  <a:pt x="9474" y="18891"/>
                  <a:pt x="9478" y="18893"/>
                  <a:pt x="9482" y="18893"/>
                </a:cubicBezTo>
                <a:cubicBezTo>
                  <a:pt x="9497" y="18893"/>
                  <a:pt x="9514" y="18875"/>
                  <a:pt x="9527" y="18870"/>
                </a:cubicBezTo>
                <a:cubicBezTo>
                  <a:pt x="9535" y="18871"/>
                  <a:pt x="9543" y="18872"/>
                  <a:pt x="9551" y="18872"/>
                </a:cubicBezTo>
                <a:cubicBezTo>
                  <a:pt x="9607" y="18872"/>
                  <a:pt x="9651" y="18853"/>
                  <a:pt x="9691" y="18808"/>
                </a:cubicBezTo>
                <a:cubicBezTo>
                  <a:pt x="9697" y="18819"/>
                  <a:pt x="9697" y="18842"/>
                  <a:pt x="9697" y="18853"/>
                </a:cubicBezTo>
                <a:cubicBezTo>
                  <a:pt x="9703" y="18842"/>
                  <a:pt x="9714" y="18819"/>
                  <a:pt x="9714" y="18808"/>
                </a:cubicBezTo>
                <a:cubicBezTo>
                  <a:pt x="9730" y="18820"/>
                  <a:pt x="9747" y="18844"/>
                  <a:pt x="9765" y="18844"/>
                </a:cubicBezTo>
                <a:cubicBezTo>
                  <a:pt x="9772" y="18844"/>
                  <a:pt x="9780" y="18840"/>
                  <a:pt x="9788" y="18831"/>
                </a:cubicBezTo>
                <a:cubicBezTo>
                  <a:pt x="9828" y="18831"/>
                  <a:pt x="9873" y="18836"/>
                  <a:pt x="9913" y="18836"/>
                </a:cubicBezTo>
                <a:cubicBezTo>
                  <a:pt x="9867" y="18814"/>
                  <a:pt x="9822" y="18802"/>
                  <a:pt x="9776" y="18797"/>
                </a:cubicBezTo>
                <a:lnTo>
                  <a:pt x="9765" y="18836"/>
                </a:lnTo>
                <a:cubicBezTo>
                  <a:pt x="9750" y="18814"/>
                  <a:pt x="9733" y="18799"/>
                  <a:pt x="9712" y="18799"/>
                </a:cubicBezTo>
                <a:cubicBezTo>
                  <a:pt x="9701" y="18799"/>
                  <a:pt x="9688" y="18804"/>
                  <a:pt x="9674" y="18814"/>
                </a:cubicBezTo>
                <a:lnTo>
                  <a:pt x="9680" y="18774"/>
                </a:lnTo>
                <a:lnTo>
                  <a:pt x="9680" y="18774"/>
                </a:lnTo>
                <a:cubicBezTo>
                  <a:pt x="9663" y="18808"/>
                  <a:pt x="9635" y="18842"/>
                  <a:pt x="9601" y="18859"/>
                </a:cubicBezTo>
                <a:cubicBezTo>
                  <a:pt x="9555" y="18836"/>
                  <a:pt x="9544" y="18785"/>
                  <a:pt x="9532" y="18740"/>
                </a:cubicBezTo>
                <a:cubicBezTo>
                  <a:pt x="9493" y="18729"/>
                  <a:pt x="9447" y="18723"/>
                  <a:pt x="9402" y="18717"/>
                </a:cubicBezTo>
                <a:cubicBezTo>
                  <a:pt x="9635" y="18706"/>
                  <a:pt x="9873" y="18695"/>
                  <a:pt x="10111" y="18695"/>
                </a:cubicBezTo>
                <a:cubicBezTo>
                  <a:pt x="10106" y="18700"/>
                  <a:pt x="10089" y="18717"/>
                  <a:pt x="10083" y="18729"/>
                </a:cubicBezTo>
                <a:lnTo>
                  <a:pt x="10100" y="18729"/>
                </a:lnTo>
                <a:cubicBezTo>
                  <a:pt x="10107" y="18698"/>
                  <a:pt x="10120" y="18681"/>
                  <a:pt x="10143" y="18681"/>
                </a:cubicBezTo>
                <a:cubicBezTo>
                  <a:pt x="10154" y="18681"/>
                  <a:pt x="10167" y="18685"/>
                  <a:pt x="10184" y="18694"/>
                </a:cubicBezTo>
                <a:lnTo>
                  <a:pt x="10184" y="18694"/>
                </a:lnTo>
                <a:cubicBezTo>
                  <a:pt x="10186" y="18688"/>
                  <a:pt x="10188" y="18682"/>
                  <a:pt x="10191" y="18678"/>
                </a:cubicBezTo>
                <a:cubicBezTo>
                  <a:pt x="10264" y="18672"/>
                  <a:pt x="10338" y="18672"/>
                  <a:pt x="10406" y="18666"/>
                </a:cubicBezTo>
                <a:cubicBezTo>
                  <a:pt x="10410" y="18666"/>
                  <a:pt x="10414" y="18667"/>
                  <a:pt x="10419" y="18667"/>
                </a:cubicBezTo>
                <a:cubicBezTo>
                  <a:pt x="10476" y="18667"/>
                  <a:pt x="10540" y="18644"/>
                  <a:pt x="10598" y="18644"/>
                </a:cubicBezTo>
                <a:cubicBezTo>
                  <a:pt x="10630" y="18644"/>
                  <a:pt x="10659" y="18651"/>
                  <a:pt x="10684" y="18672"/>
                </a:cubicBezTo>
                <a:cubicBezTo>
                  <a:pt x="10724" y="18678"/>
                  <a:pt x="10764" y="18678"/>
                  <a:pt x="10809" y="18683"/>
                </a:cubicBezTo>
                <a:cubicBezTo>
                  <a:pt x="10815" y="18683"/>
                  <a:pt x="10826" y="18672"/>
                  <a:pt x="10837" y="18666"/>
                </a:cubicBezTo>
                <a:cubicBezTo>
                  <a:pt x="10846" y="18669"/>
                  <a:pt x="10854" y="18670"/>
                  <a:pt x="10861" y="18670"/>
                </a:cubicBezTo>
                <a:cubicBezTo>
                  <a:pt x="10884" y="18670"/>
                  <a:pt x="10901" y="18657"/>
                  <a:pt x="10906" y="18626"/>
                </a:cubicBezTo>
                <a:lnTo>
                  <a:pt x="10906" y="18626"/>
                </a:lnTo>
                <a:cubicBezTo>
                  <a:pt x="10883" y="18632"/>
                  <a:pt x="10860" y="18632"/>
                  <a:pt x="10837" y="18632"/>
                </a:cubicBezTo>
                <a:cubicBezTo>
                  <a:pt x="10872" y="18621"/>
                  <a:pt x="10906" y="18615"/>
                  <a:pt x="10940" y="18604"/>
                </a:cubicBezTo>
                <a:lnTo>
                  <a:pt x="10940" y="18604"/>
                </a:lnTo>
                <a:cubicBezTo>
                  <a:pt x="10940" y="18615"/>
                  <a:pt x="10934" y="18644"/>
                  <a:pt x="10934" y="18655"/>
                </a:cubicBezTo>
                <a:cubicBezTo>
                  <a:pt x="10951" y="18644"/>
                  <a:pt x="10974" y="18638"/>
                  <a:pt x="10991" y="18626"/>
                </a:cubicBezTo>
                <a:lnTo>
                  <a:pt x="10991" y="18626"/>
                </a:lnTo>
                <a:cubicBezTo>
                  <a:pt x="10991" y="18649"/>
                  <a:pt x="10991" y="18672"/>
                  <a:pt x="10985" y="18695"/>
                </a:cubicBezTo>
                <a:cubicBezTo>
                  <a:pt x="10962" y="18700"/>
                  <a:pt x="10940" y="18706"/>
                  <a:pt x="10917" y="18712"/>
                </a:cubicBezTo>
                <a:cubicBezTo>
                  <a:pt x="10917" y="18706"/>
                  <a:pt x="10906" y="18700"/>
                  <a:pt x="10900" y="18700"/>
                </a:cubicBezTo>
                <a:cubicBezTo>
                  <a:pt x="10843" y="18706"/>
                  <a:pt x="10786" y="18723"/>
                  <a:pt x="10735" y="18746"/>
                </a:cubicBezTo>
                <a:cubicBezTo>
                  <a:pt x="10724" y="18740"/>
                  <a:pt x="10701" y="18729"/>
                  <a:pt x="10690" y="18723"/>
                </a:cubicBezTo>
                <a:cubicBezTo>
                  <a:pt x="10684" y="18734"/>
                  <a:pt x="10684" y="18757"/>
                  <a:pt x="10679" y="18768"/>
                </a:cubicBezTo>
                <a:cubicBezTo>
                  <a:pt x="10705" y="18778"/>
                  <a:pt x="10731" y="18781"/>
                  <a:pt x="10758" y="18781"/>
                </a:cubicBezTo>
                <a:cubicBezTo>
                  <a:pt x="10828" y="18781"/>
                  <a:pt x="10899" y="18757"/>
                  <a:pt x="10974" y="18757"/>
                </a:cubicBezTo>
                <a:lnTo>
                  <a:pt x="10972" y="18764"/>
                </a:lnTo>
                <a:lnTo>
                  <a:pt x="10972" y="18764"/>
                </a:lnTo>
                <a:cubicBezTo>
                  <a:pt x="10974" y="18759"/>
                  <a:pt x="10977" y="18754"/>
                  <a:pt x="10979" y="18751"/>
                </a:cubicBezTo>
                <a:cubicBezTo>
                  <a:pt x="11030" y="18746"/>
                  <a:pt x="11076" y="18740"/>
                  <a:pt x="11121" y="18717"/>
                </a:cubicBezTo>
                <a:cubicBezTo>
                  <a:pt x="11133" y="18721"/>
                  <a:pt x="11144" y="18722"/>
                  <a:pt x="11155" y="18722"/>
                </a:cubicBezTo>
                <a:cubicBezTo>
                  <a:pt x="11182" y="18722"/>
                  <a:pt x="11206" y="18711"/>
                  <a:pt x="11218" y="18683"/>
                </a:cubicBezTo>
                <a:cubicBezTo>
                  <a:pt x="11223" y="18695"/>
                  <a:pt x="11229" y="18712"/>
                  <a:pt x="11235" y="18723"/>
                </a:cubicBezTo>
                <a:cubicBezTo>
                  <a:pt x="11235" y="18706"/>
                  <a:pt x="11235" y="18683"/>
                  <a:pt x="11235" y="18672"/>
                </a:cubicBezTo>
                <a:cubicBezTo>
                  <a:pt x="11252" y="18678"/>
                  <a:pt x="11280" y="18689"/>
                  <a:pt x="11291" y="18695"/>
                </a:cubicBezTo>
                <a:cubicBezTo>
                  <a:pt x="11297" y="18689"/>
                  <a:pt x="11297" y="18678"/>
                  <a:pt x="11303" y="18672"/>
                </a:cubicBezTo>
                <a:cubicBezTo>
                  <a:pt x="11275" y="18669"/>
                  <a:pt x="11246" y="18665"/>
                  <a:pt x="11219" y="18665"/>
                </a:cubicBezTo>
                <a:cubicBezTo>
                  <a:pt x="11185" y="18665"/>
                  <a:pt x="11155" y="18672"/>
                  <a:pt x="11133" y="18700"/>
                </a:cubicBezTo>
                <a:cubicBezTo>
                  <a:pt x="11121" y="18695"/>
                  <a:pt x="11098" y="18683"/>
                  <a:pt x="11087" y="18678"/>
                </a:cubicBezTo>
                <a:cubicBezTo>
                  <a:pt x="11053" y="18683"/>
                  <a:pt x="11025" y="18689"/>
                  <a:pt x="10991" y="18700"/>
                </a:cubicBezTo>
                <a:cubicBezTo>
                  <a:pt x="10996" y="18678"/>
                  <a:pt x="11008" y="18644"/>
                  <a:pt x="11008" y="18621"/>
                </a:cubicBezTo>
                <a:lnTo>
                  <a:pt x="11053" y="18644"/>
                </a:lnTo>
                <a:lnTo>
                  <a:pt x="11053" y="18592"/>
                </a:lnTo>
                <a:cubicBezTo>
                  <a:pt x="11064" y="18587"/>
                  <a:pt x="11081" y="18581"/>
                  <a:pt x="11087" y="18575"/>
                </a:cubicBezTo>
                <a:lnTo>
                  <a:pt x="11087" y="18638"/>
                </a:lnTo>
                <a:cubicBezTo>
                  <a:pt x="11098" y="18621"/>
                  <a:pt x="11110" y="18598"/>
                  <a:pt x="11121" y="18581"/>
                </a:cubicBezTo>
                <a:cubicBezTo>
                  <a:pt x="11138" y="18575"/>
                  <a:pt x="11155" y="18570"/>
                  <a:pt x="11167" y="18570"/>
                </a:cubicBezTo>
                <a:cubicBezTo>
                  <a:pt x="11155" y="18581"/>
                  <a:pt x="11133" y="18587"/>
                  <a:pt x="11127" y="18609"/>
                </a:cubicBezTo>
                <a:cubicBezTo>
                  <a:pt x="11134" y="18615"/>
                  <a:pt x="11141" y="18617"/>
                  <a:pt x="11147" y="18617"/>
                </a:cubicBezTo>
                <a:cubicBezTo>
                  <a:pt x="11178" y="18617"/>
                  <a:pt x="11196" y="18557"/>
                  <a:pt x="11229" y="18547"/>
                </a:cubicBezTo>
                <a:cubicBezTo>
                  <a:pt x="11252" y="18547"/>
                  <a:pt x="11291" y="18553"/>
                  <a:pt x="11314" y="18553"/>
                </a:cubicBezTo>
                <a:cubicBezTo>
                  <a:pt x="11328" y="18537"/>
                  <a:pt x="11342" y="18530"/>
                  <a:pt x="11355" y="18530"/>
                </a:cubicBezTo>
                <a:cubicBezTo>
                  <a:pt x="11375" y="18530"/>
                  <a:pt x="11394" y="18544"/>
                  <a:pt x="11411" y="18564"/>
                </a:cubicBezTo>
                <a:cubicBezTo>
                  <a:pt x="11416" y="18553"/>
                  <a:pt x="11428" y="18536"/>
                  <a:pt x="11428" y="18524"/>
                </a:cubicBezTo>
                <a:cubicBezTo>
                  <a:pt x="11490" y="18496"/>
                  <a:pt x="11558" y="18485"/>
                  <a:pt x="11620" y="18462"/>
                </a:cubicBezTo>
                <a:lnTo>
                  <a:pt x="11620" y="18462"/>
                </a:lnTo>
                <a:cubicBezTo>
                  <a:pt x="11603" y="18485"/>
                  <a:pt x="11592" y="18507"/>
                  <a:pt x="11575" y="18530"/>
                </a:cubicBezTo>
                <a:cubicBezTo>
                  <a:pt x="11609" y="18519"/>
                  <a:pt x="11626" y="18485"/>
                  <a:pt x="11637" y="18456"/>
                </a:cubicBezTo>
                <a:cubicBezTo>
                  <a:pt x="11649" y="18468"/>
                  <a:pt x="11666" y="18485"/>
                  <a:pt x="11683" y="18502"/>
                </a:cubicBezTo>
                <a:cubicBezTo>
                  <a:pt x="11677" y="18479"/>
                  <a:pt x="11672" y="18462"/>
                  <a:pt x="11666" y="18445"/>
                </a:cubicBezTo>
                <a:cubicBezTo>
                  <a:pt x="11711" y="18445"/>
                  <a:pt x="11751" y="18422"/>
                  <a:pt x="11791" y="18405"/>
                </a:cubicBezTo>
                <a:lnTo>
                  <a:pt x="11791" y="18405"/>
                </a:lnTo>
                <a:cubicBezTo>
                  <a:pt x="11791" y="18417"/>
                  <a:pt x="11785" y="18439"/>
                  <a:pt x="11785" y="18451"/>
                </a:cubicBezTo>
                <a:cubicBezTo>
                  <a:pt x="11796" y="18445"/>
                  <a:pt x="11819" y="18445"/>
                  <a:pt x="11830" y="18439"/>
                </a:cubicBezTo>
                <a:cubicBezTo>
                  <a:pt x="11779" y="18400"/>
                  <a:pt x="11847" y="18377"/>
                  <a:pt x="11881" y="18365"/>
                </a:cubicBezTo>
                <a:lnTo>
                  <a:pt x="11887" y="18365"/>
                </a:lnTo>
                <a:lnTo>
                  <a:pt x="11893" y="18377"/>
                </a:lnTo>
                <a:cubicBezTo>
                  <a:pt x="11893" y="18377"/>
                  <a:pt x="11893" y="18365"/>
                  <a:pt x="11898" y="18360"/>
                </a:cubicBezTo>
                <a:cubicBezTo>
                  <a:pt x="11944" y="18348"/>
                  <a:pt x="11984" y="18326"/>
                  <a:pt x="12029" y="18309"/>
                </a:cubicBezTo>
                <a:cubicBezTo>
                  <a:pt x="12052" y="18297"/>
                  <a:pt x="12080" y="18286"/>
                  <a:pt x="12103" y="18275"/>
                </a:cubicBezTo>
                <a:lnTo>
                  <a:pt x="12114" y="18263"/>
                </a:lnTo>
                <a:cubicBezTo>
                  <a:pt x="12119" y="18262"/>
                  <a:pt x="12123" y="18262"/>
                  <a:pt x="12128" y="18262"/>
                </a:cubicBezTo>
                <a:cubicBezTo>
                  <a:pt x="12146" y="18262"/>
                  <a:pt x="12163" y="18269"/>
                  <a:pt x="12176" y="18269"/>
                </a:cubicBezTo>
                <a:cubicBezTo>
                  <a:pt x="12188" y="18252"/>
                  <a:pt x="12194" y="18241"/>
                  <a:pt x="12205" y="18224"/>
                </a:cubicBezTo>
                <a:cubicBezTo>
                  <a:pt x="12211" y="18235"/>
                  <a:pt x="12222" y="18246"/>
                  <a:pt x="12228" y="18252"/>
                </a:cubicBezTo>
                <a:cubicBezTo>
                  <a:pt x="12239" y="18246"/>
                  <a:pt x="12256" y="18241"/>
                  <a:pt x="12267" y="18235"/>
                </a:cubicBezTo>
                <a:cubicBezTo>
                  <a:pt x="12273" y="18235"/>
                  <a:pt x="12273" y="18235"/>
                  <a:pt x="12273" y="18241"/>
                </a:cubicBezTo>
                <a:cubicBezTo>
                  <a:pt x="12290" y="18241"/>
                  <a:pt x="12307" y="18229"/>
                  <a:pt x="12313" y="18218"/>
                </a:cubicBezTo>
                <a:cubicBezTo>
                  <a:pt x="12472" y="18150"/>
                  <a:pt x="12647" y="18127"/>
                  <a:pt x="12806" y="18059"/>
                </a:cubicBezTo>
                <a:cubicBezTo>
                  <a:pt x="12829" y="18019"/>
                  <a:pt x="12874" y="18031"/>
                  <a:pt x="12908" y="18025"/>
                </a:cubicBezTo>
                <a:cubicBezTo>
                  <a:pt x="12954" y="17997"/>
                  <a:pt x="12999" y="17974"/>
                  <a:pt x="13045" y="17957"/>
                </a:cubicBezTo>
                <a:cubicBezTo>
                  <a:pt x="13050" y="17951"/>
                  <a:pt x="13056" y="17940"/>
                  <a:pt x="13062" y="17934"/>
                </a:cubicBezTo>
                <a:cubicBezTo>
                  <a:pt x="13090" y="17929"/>
                  <a:pt x="13113" y="17929"/>
                  <a:pt x="13135" y="17929"/>
                </a:cubicBezTo>
                <a:cubicBezTo>
                  <a:pt x="13152" y="17917"/>
                  <a:pt x="13169" y="17906"/>
                  <a:pt x="13192" y="17889"/>
                </a:cubicBezTo>
                <a:cubicBezTo>
                  <a:pt x="13198" y="17895"/>
                  <a:pt x="13215" y="17900"/>
                  <a:pt x="13220" y="17900"/>
                </a:cubicBezTo>
                <a:lnTo>
                  <a:pt x="13209" y="17883"/>
                </a:lnTo>
                <a:cubicBezTo>
                  <a:pt x="13249" y="17872"/>
                  <a:pt x="13277" y="17861"/>
                  <a:pt x="13311" y="17844"/>
                </a:cubicBezTo>
                <a:cubicBezTo>
                  <a:pt x="13317" y="17844"/>
                  <a:pt x="13323" y="17855"/>
                  <a:pt x="13323" y="17861"/>
                </a:cubicBezTo>
                <a:cubicBezTo>
                  <a:pt x="13328" y="17849"/>
                  <a:pt x="13340" y="17832"/>
                  <a:pt x="13340" y="17826"/>
                </a:cubicBezTo>
                <a:cubicBezTo>
                  <a:pt x="13413" y="17821"/>
                  <a:pt x="13459" y="17753"/>
                  <a:pt x="13527" y="17747"/>
                </a:cubicBezTo>
                <a:cubicBezTo>
                  <a:pt x="13595" y="17662"/>
                  <a:pt x="13708" y="17651"/>
                  <a:pt x="13799" y="17588"/>
                </a:cubicBezTo>
                <a:cubicBezTo>
                  <a:pt x="13799" y="17583"/>
                  <a:pt x="13799" y="17560"/>
                  <a:pt x="13799" y="17548"/>
                </a:cubicBezTo>
                <a:cubicBezTo>
                  <a:pt x="13811" y="17554"/>
                  <a:pt x="13828" y="17560"/>
                  <a:pt x="13833" y="17565"/>
                </a:cubicBezTo>
                <a:cubicBezTo>
                  <a:pt x="13941" y="17497"/>
                  <a:pt x="14072" y="17469"/>
                  <a:pt x="14162" y="17384"/>
                </a:cubicBezTo>
                <a:cubicBezTo>
                  <a:pt x="14162" y="17373"/>
                  <a:pt x="14151" y="17361"/>
                  <a:pt x="14145" y="17350"/>
                </a:cubicBezTo>
                <a:cubicBezTo>
                  <a:pt x="14100" y="17384"/>
                  <a:pt x="14049" y="17418"/>
                  <a:pt x="13998" y="17452"/>
                </a:cubicBezTo>
                <a:cubicBezTo>
                  <a:pt x="13992" y="17446"/>
                  <a:pt x="13981" y="17446"/>
                  <a:pt x="13969" y="17446"/>
                </a:cubicBezTo>
                <a:cubicBezTo>
                  <a:pt x="13907" y="17503"/>
                  <a:pt x="13811" y="17531"/>
                  <a:pt x="13731" y="17571"/>
                </a:cubicBezTo>
                <a:cubicBezTo>
                  <a:pt x="13725" y="17577"/>
                  <a:pt x="13725" y="17594"/>
                  <a:pt x="13725" y="17600"/>
                </a:cubicBezTo>
                <a:cubicBezTo>
                  <a:pt x="13697" y="17605"/>
                  <a:pt x="13674" y="17605"/>
                  <a:pt x="13652" y="17605"/>
                </a:cubicBezTo>
                <a:cubicBezTo>
                  <a:pt x="13646" y="17622"/>
                  <a:pt x="13635" y="17645"/>
                  <a:pt x="13629" y="17662"/>
                </a:cubicBezTo>
                <a:cubicBezTo>
                  <a:pt x="13623" y="17651"/>
                  <a:pt x="13612" y="17639"/>
                  <a:pt x="13606" y="17634"/>
                </a:cubicBezTo>
                <a:cubicBezTo>
                  <a:pt x="13601" y="17639"/>
                  <a:pt x="13584" y="17656"/>
                  <a:pt x="13578" y="17668"/>
                </a:cubicBezTo>
                <a:cubicBezTo>
                  <a:pt x="13561" y="17656"/>
                  <a:pt x="13544" y="17645"/>
                  <a:pt x="13533" y="17634"/>
                </a:cubicBezTo>
                <a:lnTo>
                  <a:pt x="13533" y="17634"/>
                </a:lnTo>
                <a:cubicBezTo>
                  <a:pt x="13538" y="17639"/>
                  <a:pt x="13544" y="17662"/>
                  <a:pt x="13550" y="17668"/>
                </a:cubicBezTo>
                <a:cubicBezTo>
                  <a:pt x="13408" y="17724"/>
                  <a:pt x="13260" y="17781"/>
                  <a:pt x="13124" y="17849"/>
                </a:cubicBezTo>
                <a:cubicBezTo>
                  <a:pt x="13124" y="17821"/>
                  <a:pt x="13124" y="17792"/>
                  <a:pt x="13118" y="17764"/>
                </a:cubicBezTo>
                <a:lnTo>
                  <a:pt x="13118" y="17764"/>
                </a:lnTo>
                <a:cubicBezTo>
                  <a:pt x="13124" y="17770"/>
                  <a:pt x="13135" y="17792"/>
                  <a:pt x="13141" y="17804"/>
                </a:cubicBezTo>
                <a:cubicBezTo>
                  <a:pt x="13209" y="17775"/>
                  <a:pt x="13272" y="17741"/>
                  <a:pt x="13340" y="17707"/>
                </a:cubicBezTo>
                <a:cubicBezTo>
                  <a:pt x="13334" y="17702"/>
                  <a:pt x="13323" y="17685"/>
                  <a:pt x="13311" y="17679"/>
                </a:cubicBezTo>
                <a:cubicBezTo>
                  <a:pt x="13402" y="17622"/>
                  <a:pt x="13493" y="17577"/>
                  <a:pt x="13589" y="17537"/>
                </a:cubicBezTo>
                <a:lnTo>
                  <a:pt x="13589" y="17537"/>
                </a:lnTo>
                <a:cubicBezTo>
                  <a:pt x="13578" y="17571"/>
                  <a:pt x="13555" y="17588"/>
                  <a:pt x="13527" y="17605"/>
                </a:cubicBezTo>
                <a:lnTo>
                  <a:pt x="13527" y="17611"/>
                </a:lnTo>
                <a:cubicBezTo>
                  <a:pt x="13550" y="17600"/>
                  <a:pt x="13572" y="17594"/>
                  <a:pt x="13595" y="17583"/>
                </a:cubicBezTo>
                <a:cubicBezTo>
                  <a:pt x="13595" y="17560"/>
                  <a:pt x="13589" y="17543"/>
                  <a:pt x="13595" y="17520"/>
                </a:cubicBezTo>
                <a:cubicBezTo>
                  <a:pt x="13597" y="17520"/>
                  <a:pt x="13598" y="17519"/>
                  <a:pt x="13600" y="17519"/>
                </a:cubicBezTo>
                <a:cubicBezTo>
                  <a:pt x="13619" y="17519"/>
                  <a:pt x="13624" y="17550"/>
                  <a:pt x="13635" y="17565"/>
                </a:cubicBezTo>
                <a:cubicBezTo>
                  <a:pt x="13674" y="17537"/>
                  <a:pt x="13714" y="17514"/>
                  <a:pt x="13754" y="17492"/>
                </a:cubicBezTo>
                <a:lnTo>
                  <a:pt x="13680" y="17492"/>
                </a:lnTo>
                <a:cubicBezTo>
                  <a:pt x="13721" y="17478"/>
                  <a:pt x="13766" y="17424"/>
                  <a:pt x="13814" y="17424"/>
                </a:cubicBezTo>
                <a:cubicBezTo>
                  <a:pt x="13826" y="17424"/>
                  <a:pt x="13838" y="17427"/>
                  <a:pt x="13850" y="17435"/>
                </a:cubicBezTo>
                <a:cubicBezTo>
                  <a:pt x="13879" y="17418"/>
                  <a:pt x="13907" y="17401"/>
                  <a:pt x="13935" y="17384"/>
                </a:cubicBezTo>
                <a:lnTo>
                  <a:pt x="13935" y="17384"/>
                </a:lnTo>
                <a:cubicBezTo>
                  <a:pt x="13913" y="17390"/>
                  <a:pt x="13896" y="17395"/>
                  <a:pt x="13879" y="17407"/>
                </a:cubicBezTo>
                <a:lnTo>
                  <a:pt x="13873" y="17390"/>
                </a:lnTo>
                <a:cubicBezTo>
                  <a:pt x="13896" y="17373"/>
                  <a:pt x="13924" y="17361"/>
                  <a:pt x="13952" y="17344"/>
                </a:cubicBezTo>
                <a:cubicBezTo>
                  <a:pt x="13952" y="17350"/>
                  <a:pt x="13964" y="17367"/>
                  <a:pt x="13969" y="17373"/>
                </a:cubicBezTo>
                <a:cubicBezTo>
                  <a:pt x="13952" y="17339"/>
                  <a:pt x="13981" y="17327"/>
                  <a:pt x="14009" y="17316"/>
                </a:cubicBezTo>
                <a:cubicBezTo>
                  <a:pt x="14015" y="17327"/>
                  <a:pt x="14015" y="17350"/>
                  <a:pt x="14015" y="17356"/>
                </a:cubicBezTo>
                <a:cubicBezTo>
                  <a:pt x="14089" y="17299"/>
                  <a:pt x="14174" y="17259"/>
                  <a:pt x="14253" y="17208"/>
                </a:cubicBezTo>
                <a:lnTo>
                  <a:pt x="14253" y="17208"/>
                </a:lnTo>
                <a:cubicBezTo>
                  <a:pt x="14242" y="17214"/>
                  <a:pt x="14219" y="17225"/>
                  <a:pt x="14208" y="17225"/>
                </a:cubicBezTo>
                <a:lnTo>
                  <a:pt x="14191" y="17202"/>
                </a:lnTo>
                <a:cubicBezTo>
                  <a:pt x="14219" y="17185"/>
                  <a:pt x="14247" y="17168"/>
                  <a:pt x="14276" y="17151"/>
                </a:cubicBezTo>
                <a:cubicBezTo>
                  <a:pt x="14276" y="17157"/>
                  <a:pt x="14281" y="17180"/>
                  <a:pt x="14281" y="17185"/>
                </a:cubicBezTo>
                <a:cubicBezTo>
                  <a:pt x="14384" y="17134"/>
                  <a:pt x="14486" y="17078"/>
                  <a:pt x="14577" y="17004"/>
                </a:cubicBezTo>
                <a:lnTo>
                  <a:pt x="14577" y="17004"/>
                </a:lnTo>
                <a:cubicBezTo>
                  <a:pt x="14520" y="17021"/>
                  <a:pt x="14469" y="17066"/>
                  <a:pt x="14412" y="17078"/>
                </a:cubicBezTo>
                <a:cubicBezTo>
                  <a:pt x="14480" y="17015"/>
                  <a:pt x="14559" y="16970"/>
                  <a:pt x="14639" y="16930"/>
                </a:cubicBezTo>
                <a:cubicBezTo>
                  <a:pt x="14650" y="16930"/>
                  <a:pt x="14656" y="16936"/>
                  <a:pt x="14667" y="16936"/>
                </a:cubicBezTo>
                <a:cubicBezTo>
                  <a:pt x="14696" y="16936"/>
                  <a:pt x="14724" y="16919"/>
                  <a:pt x="14747" y="16896"/>
                </a:cubicBezTo>
                <a:cubicBezTo>
                  <a:pt x="14738" y="16893"/>
                  <a:pt x="14730" y="16891"/>
                  <a:pt x="14722" y="16891"/>
                </a:cubicBezTo>
                <a:cubicBezTo>
                  <a:pt x="14702" y="16891"/>
                  <a:pt x="14682" y="16899"/>
                  <a:pt x="14662" y="16907"/>
                </a:cubicBezTo>
                <a:cubicBezTo>
                  <a:pt x="14690" y="16879"/>
                  <a:pt x="14724" y="16851"/>
                  <a:pt x="14758" y="16834"/>
                </a:cubicBezTo>
                <a:cubicBezTo>
                  <a:pt x="14764" y="16845"/>
                  <a:pt x="14769" y="16856"/>
                  <a:pt x="14775" y="16873"/>
                </a:cubicBezTo>
                <a:cubicBezTo>
                  <a:pt x="14798" y="16851"/>
                  <a:pt x="14826" y="16834"/>
                  <a:pt x="14855" y="16817"/>
                </a:cubicBezTo>
                <a:lnTo>
                  <a:pt x="14786" y="16817"/>
                </a:lnTo>
                <a:cubicBezTo>
                  <a:pt x="14832" y="16788"/>
                  <a:pt x="14877" y="16760"/>
                  <a:pt x="14923" y="16737"/>
                </a:cubicBezTo>
                <a:cubicBezTo>
                  <a:pt x="14934" y="16748"/>
                  <a:pt x="14951" y="16765"/>
                  <a:pt x="14968" y="16777"/>
                </a:cubicBezTo>
                <a:cubicBezTo>
                  <a:pt x="14979" y="16680"/>
                  <a:pt x="15110" y="16658"/>
                  <a:pt x="15155" y="16578"/>
                </a:cubicBezTo>
                <a:lnTo>
                  <a:pt x="15155" y="16578"/>
                </a:lnTo>
                <a:cubicBezTo>
                  <a:pt x="15144" y="16584"/>
                  <a:pt x="15121" y="16601"/>
                  <a:pt x="15110" y="16607"/>
                </a:cubicBezTo>
                <a:cubicBezTo>
                  <a:pt x="15104" y="16601"/>
                  <a:pt x="15093" y="16590"/>
                  <a:pt x="15087" y="16584"/>
                </a:cubicBezTo>
                <a:cubicBezTo>
                  <a:pt x="15104" y="16578"/>
                  <a:pt x="15127" y="16567"/>
                  <a:pt x="15144" y="16561"/>
                </a:cubicBezTo>
                <a:cubicBezTo>
                  <a:pt x="15150" y="16550"/>
                  <a:pt x="15155" y="16533"/>
                  <a:pt x="15167" y="16522"/>
                </a:cubicBezTo>
                <a:cubicBezTo>
                  <a:pt x="15172" y="16533"/>
                  <a:pt x="15184" y="16561"/>
                  <a:pt x="15189" y="16573"/>
                </a:cubicBezTo>
                <a:cubicBezTo>
                  <a:pt x="15218" y="16556"/>
                  <a:pt x="15252" y="16533"/>
                  <a:pt x="15257" y="16493"/>
                </a:cubicBezTo>
                <a:cubicBezTo>
                  <a:pt x="15291" y="16470"/>
                  <a:pt x="15325" y="16453"/>
                  <a:pt x="15365" y="16431"/>
                </a:cubicBezTo>
                <a:lnTo>
                  <a:pt x="15382" y="16397"/>
                </a:lnTo>
                <a:cubicBezTo>
                  <a:pt x="15422" y="16380"/>
                  <a:pt x="15462" y="16351"/>
                  <a:pt x="15496" y="16317"/>
                </a:cubicBezTo>
                <a:lnTo>
                  <a:pt x="15496" y="16317"/>
                </a:lnTo>
                <a:cubicBezTo>
                  <a:pt x="15496" y="16329"/>
                  <a:pt x="15490" y="16357"/>
                  <a:pt x="15490" y="16368"/>
                </a:cubicBezTo>
                <a:cubicBezTo>
                  <a:pt x="15501" y="16317"/>
                  <a:pt x="15552" y="16283"/>
                  <a:pt x="15564" y="16232"/>
                </a:cubicBezTo>
                <a:lnTo>
                  <a:pt x="15564" y="16232"/>
                </a:lnTo>
                <a:cubicBezTo>
                  <a:pt x="15524" y="16261"/>
                  <a:pt x="15490" y="16283"/>
                  <a:pt x="15450" y="16306"/>
                </a:cubicBezTo>
                <a:cubicBezTo>
                  <a:pt x="15547" y="16198"/>
                  <a:pt x="15666" y="16096"/>
                  <a:pt x="15785" y="16011"/>
                </a:cubicBezTo>
                <a:lnTo>
                  <a:pt x="15785" y="16011"/>
                </a:lnTo>
                <a:cubicBezTo>
                  <a:pt x="15768" y="16028"/>
                  <a:pt x="15751" y="16051"/>
                  <a:pt x="15734" y="16073"/>
                </a:cubicBezTo>
                <a:cubicBezTo>
                  <a:pt x="15740" y="16075"/>
                  <a:pt x="15745" y="16076"/>
                  <a:pt x="15750" y="16076"/>
                </a:cubicBezTo>
                <a:cubicBezTo>
                  <a:pt x="15771" y="16076"/>
                  <a:pt x="15791" y="16061"/>
                  <a:pt x="15813" y="16056"/>
                </a:cubicBezTo>
                <a:cubicBezTo>
                  <a:pt x="15825" y="16028"/>
                  <a:pt x="15842" y="16005"/>
                  <a:pt x="15853" y="15983"/>
                </a:cubicBezTo>
                <a:cubicBezTo>
                  <a:pt x="15864" y="15983"/>
                  <a:pt x="15876" y="15988"/>
                  <a:pt x="15881" y="15994"/>
                </a:cubicBezTo>
                <a:cubicBezTo>
                  <a:pt x="15877" y="15967"/>
                  <a:pt x="15927" y="15900"/>
                  <a:pt x="15958" y="15900"/>
                </a:cubicBezTo>
                <a:cubicBezTo>
                  <a:pt x="15967" y="15900"/>
                  <a:pt x="15974" y="15906"/>
                  <a:pt x="15978" y="15920"/>
                </a:cubicBezTo>
                <a:cubicBezTo>
                  <a:pt x="15899" y="16034"/>
                  <a:pt x="15762" y="16107"/>
                  <a:pt x="15694" y="16232"/>
                </a:cubicBezTo>
                <a:lnTo>
                  <a:pt x="15666" y="16232"/>
                </a:lnTo>
                <a:cubicBezTo>
                  <a:pt x="15609" y="16295"/>
                  <a:pt x="15541" y="16340"/>
                  <a:pt x="15473" y="16397"/>
                </a:cubicBezTo>
                <a:cubicBezTo>
                  <a:pt x="15484" y="16408"/>
                  <a:pt x="15496" y="16442"/>
                  <a:pt x="15507" y="16459"/>
                </a:cubicBezTo>
                <a:cubicBezTo>
                  <a:pt x="15541" y="16425"/>
                  <a:pt x="15581" y="16391"/>
                  <a:pt x="15569" y="16340"/>
                </a:cubicBezTo>
                <a:cubicBezTo>
                  <a:pt x="15586" y="16329"/>
                  <a:pt x="15603" y="16323"/>
                  <a:pt x="15620" y="16312"/>
                </a:cubicBezTo>
                <a:cubicBezTo>
                  <a:pt x="15623" y="16312"/>
                  <a:pt x="15625" y="16312"/>
                  <a:pt x="15627" y="16312"/>
                </a:cubicBezTo>
                <a:cubicBezTo>
                  <a:pt x="15668" y="16312"/>
                  <a:pt x="15685" y="16259"/>
                  <a:pt x="15717" y="16238"/>
                </a:cubicBezTo>
                <a:lnTo>
                  <a:pt x="15740" y="16278"/>
                </a:lnTo>
                <a:cubicBezTo>
                  <a:pt x="15734" y="16266"/>
                  <a:pt x="15728" y="16243"/>
                  <a:pt x="15723" y="16232"/>
                </a:cubicBezTo>
                <a:cubicBezTo>
                  <a:pt x="15745" y="16232"/>
                  <a:pt x="15779" y="16221"/>
                  <a:pt x="15808" y="16221"/>
                </a:cubicBezTo>
                <a:cubicBezTo>
                  <a:pt x="15808" y="16204"/>
                  <a:pt x="15808" y="16181"/>
                  <a:pt x="15808" y="16164"/>
                </a:cubicBezTo>
                <a:cubicBezTo>
                  <a:pt x="15825" y="16164"/>
                  <a:pt x="15847" y="16170"/>
                  <a:pt x="15859" y="16170"/>
                </a:cubicBezTo>
                <a:cubicBezTo>
                  <a:pt x="15853" y="16164"/>
                  <a:pt x="15842" y="16158"/>
                  <a:pt x="15836" y="16153"/>
                </a:cubicBezTo>
                <a:cubicBezTo>
                  <a:pt x="15862" y="16137"/>
                  <a:pt x="15884" y="16107"/>
                  <a:pt x="15918" y="16107"/>
                </a:cubicBezTo>
                <a:cubicBezTo>
                  <a:pt x="15921" y="16107"/>
                  <a:pt x="15923" y="16107"/>
                  <a:pt x="15926" y="16107"/>
                </a:cubicBezTo>
                <a:lnTo>
                  <a:pt x="15926" y="16107"/>
                </a:lnTo>
                <a:cubicBezTo>
                  <a:pt x="15920" y="16106"/>
                  <a:pt x="15909" y="16096"/>
                  <a:pt x="15904" y="16090"/>
                </a:cubicBezTo>
                <a:cubicBezTo>
                  <a:pt x="15984" y="16028"/>
                  <a:pt x="16040" y="15943"/>
                  <a:pt x="16114" y="15875"/>
                </a:cubicBezTo>
                <a:cubicBezTo>
                  <a:pt x="16114" y="15885"/>
                  <a:pt x="16119" y="15899"/>
                  <a:pt x="16120" y="15907"/>
                </a:cubicBezTo>
                <a:lnTo>
                  <a:pt x="16120" y="15907"/>
                </a:lnTo>
                <a:cubicBezTo>
                  <a:pt x="16116" y="15850"/>
                  <a:pt x="16183" y="15773"/>
                  <a:pt x="16245" y="15773"/>
                </a:cubicBezTo>
                <a:cubicBezTo>
                  <a:pt x="16273" y="15767"/>
                  <a:pt x="16256" y="15733"/>
                  <a:pt x="16267" y="15716"/>
                </a:cubicBezTo>
                <a:cubicBezTo>
                  <a:pt x="16318" y="15670"/>
                  <a:pt x="16341" y="15619"/>
                  <a:pt x="16335" y="15551"/>
                </a:cubicBezTo>
                <a:lnTo>
                  <a:pt x="16335" y="15551"/>
                </a:lnTo>
                <a:cubicBezTo>
                  <a:pt x="16347" y="15557"/>
                  <a:pt x="16364" y="15574"/>
                  <a:pt x="16375" y="15580"/>
                </a:cubicBezTo>
                <a:cubicBezTo>
                  <a:pt x="16369" y="15568"/>
                  <a:pt x="16358" y="15546"/>
                  <a:pt x="16352" y="15534"/>
                </a:cubicBezTo>
                <a:cubicBezTo>
                  <a:pt x="16375" y="15529"/>
                  <a:pt x="16421" y="15540"/>
                  <a:pt x="16415" y="15500"/>
                </a:cubicBezTo>
                <a:cubicBezTo>
                  <a:pt x="16443" y="15466"/>
                  <a:pt x="16477" y="15438"/>
                  <a:pt x="16506" y="15409"/>
                </a:cubicBezTo>
                <a:lnTo>
                  <a:pt x="16506" y="15409"/>
                </a:lnTo>
                <a:cubicBezTo>
                  <a:pt x="16455" y="15426"/>
                  <a:pt x="16421" y="15455"/>
                  <a:pt x="16381" y="15483"/>
                </a:cubicBezTo>
                <a:cubicBezTo>
                  <a:pt x="16386" y="15489"/>
                  <a:pt x="16398" y="15512"/>
                  <a:pt x="16403" y="15517"/>
                </a:cubicBezTo>
                <a:cubicBezTo>
                  <a:pt x="16396" y="15515"/>
                  <a:pt x="16388" y="15514"/>
                  <a:pt x="16381" y="15514"/>
                </a:cubicBezTo>
                <a:cubicBezTo>
                  <a:pt x="16351" y="15514"/>
                  <a:pt x="16329" y="15532"/>
                  <a:pt x="16324" y="15568"/>
                </a:cubicBezTo>
                <a:lnTo>
                  <a:pt x="16307" y="15540"/>
                </a:lnTo>
                <a:lnTo>
                  <a:pt x="16307" y="15540"/>
                </a:lnTo>
                <a:cubicBezTo>
                  <a:pt x="16318" y="15574"/>
                  <a:pt x="16318" y="15614"/>
                  <a:pt x="16313" y="15653"/>
                </a:cubicBezTo>
                <a:cubicBezTo>
                  <a:pt x="16301" y="15657"/>
                  <a:pt x="16289" y="15659"/>
                  <a:pt x="16277" y="15659"/>
                </a:cubicBezTo>
                <a:cubicBezTo>
                  <a:pt x="16240" y="15659"/>
                  <a:pt x="16207" y="15641"/>
                  <a:pt x="16177" y="15619"/>
                </a:cubicBezTo>
                <a:cubicBezTo>
                  <a:pt x="16142" y="15648"/>
                  <a:pt x="16108" y="15676"/>
                  <a:pt x="16074" y="15710"/>
                </a:cubicBezTo>
                <a:cubicBezTo>
                  <a:pt x="16222" y="15523"/>
                  <a:pt x="16369" y="15341"/>
                  <a:pt x="16528" y="15165"/>
                </a:cubicBezTo>
                <a:cubicBezTo>
                  <a:pt x="16534" y="15177"/>
                  <a:pt x="16534" y="15200"/>
                  <a:pt x="16534" y="15211"/>
                </a:cubicBezTo>
                <a:cubicBezTo>
                  <a:pt x="16540" y="15205"/>
                  <a:pt x="16551" y="15200"/>
                  <a:pt x="16551" y="15194"/>
                </a:cubicBezTo>
                <a:cubicBezTo>
                  <a:pt x="16528" y="15160"/>
                  <a:pt x="16528" y="15126"/>
                  <a:pt x="16579" y="15114"/>
                </a:cubicBezTo>
                <a:lnTo>
                  <a:pt x="16579" y="15114"/>
                </a:lnTo>
                <a:cubicBezTo>
                  <a:pt x="16579" y="15126"/>
                  <a:pt x="16574" y="15154"/>
                  <a:pt x="16574" y="15171"/>
                </a:cubicBezTo>
                <a:cubicBezTo>
                  <a:pt x="16579" y="15154"/>
                  <a:pt x="16591" y="15143"/>
                  <a:pt x="16596" y="15131"/>
                </a:cubicBezTo>
                <a:cubicBezTo>
                  <a:pt x="16585" y="15120"/>
                  <a:pt x="16579" y="15109"/>
                  <a:pt x="16574" y="15097"/>
                </a:cubicBezTo>
                <a:cubicBezTo>
                  <a:pt x="16619" y="15035"/>
                  <a:pt x="16670" y="14984"/>
                  <a:pt x="16716" y="14927"/>
                </a:cubicBezTo>
                <a:cubicBezTo>
                  <a:pt x="16778" y="14865"/>
                  <a:pt x="16806" y="14740"/>
                  <a:pt x="16903" y="14729"/>
                </a:cubicBezTo>
                <a:cubicBezTo>
                  <a:pt x="16931" y="14700"/>
                  <a:pt x="16960" y="14672"/>
                  <a:pt x="16994" y="14643"/>
                </a:cubicBezTo>
                <a:cubicBezTo>
                  <a:pt x="16994" y="14638"/>
                  <a:pt x="16999" y="14621"/>
                  <a:pt x="16999" y="14609"/>
                </a:cubicBezTo>
                <a:cubicBezTo>
                  <a:pt x="17033" y="14592"/>
                  <a:pt x="17045" y="14564"/>
                  <a:pt x="17022" y="14530"/>
                </a:cubicBezTo>
                <a:lnTo>
                  <a:pt x="17022" y="14530"/>
                </a:lnTo>
                <a:cubicBezTo>
                  <a:pt x="17005" y="14547"/>
                  <a:pt x="16988" y="14570"/>
                  <a:pt x="16977" y="14587"/>
                </a:cubicBezTo>
                <a:cubicBezTo>
                  <a:pt x="16988" y="14553"/>
                  <a:pt x="17005" y="14519"/>
                  <a:pt x="17022" y="14490"/>
                </a:cubicBezTo>
                <a:cubicBezTo>
                  <a:pt x="17033" y="14502"/>
                  <a:pt x="17050" y="14519"/>
                  <a:pt x="17056" y="14530"/>
                </a:cubicBezTo>
                <a:cubicBezTo>
                  <a:pt x="17062" y="14507"/>
                  <a:pt x="17067" y="14490"/>
                  <a:pt x="17073" y="14468"/>
                </a:cubicBezTo>
                <a:cubicBezTo>
                  <a:pt x="17090" y="14485"/>
                  <a:pt x="17107" y="14502"/>
                  <a:pt x="17118" y="14519"/>
                </a:cubicBezTo>
                <a:cubicBezTo>
                  <a:pt x="17107" y="14536"/>
                  <a:pt x="17096" y="14558"/>
                  <a:pt x="17084" y="14575"/>
                </a:cubicBezTo>
                <a:cubicBezTo>
                  <a:pt x="17079" y="14581"/>
                  <a:pt x="17073" y="14581"/>
                  <a:pt x="17067" y="14587"/>
                </a:cubicBezTo>
                <a:cubicBezTo>
                  <a:pt x="17033" y="14632"/>
                  <a:pt x="17011" y="14683"/>
                  <a:pt x="16994" y="14740"/>
                </a:cubicBezTo>
                <a:cubicBezTo>
                  <a:pt x="16982" y="14746"/>
                  <a:pt x="16954" y="14751"/>
                  <a:pt x="16942" y="14757"/>
                </a:cubicBezTo>
                <a:cubicBezTo>
                  <a:pt x="16948" y="14768"/>
                  <a:pt x="16965" y="14785"/>
                  <a:pt x="16971" y="14797"/>
                </a:cubicBezTo>
                <a:cubicBezTo>
                  <a:pt x="17056" y="14746"/>
                  <a:pt x="17090" y="14643"/>
                  <a:pt x="17158" y="14570"/>
                </a:cubicBezTo>
                <a:lnTo>
                  <a:pt x="17172" y="14588"/>
                </a:lnTo>
                <a:lnTo>
                  <a:pt x="17172" y="14588"/>
                </a:lnTo>
                <a:cubicBezTo>
                  <a:pt x="17167" y="14581"/>
                  <a:pt x="17163" y="14568"/>
                  <a:pt x="17158" y="14558"/>
                </a:cubicBezTo>
                <a:cubicBezTo>
                  <a:pt x="17192" y="14524"/>
                  <a:pt x="17221" y="14479"/>
                  <a:pt x="17232" y="14434"/>
                </a:cubicBezTo>
                <a:cubicBezTo>
                  <a:pt x="17260" y="14411"/>
                  <a:pt x="17289" y="14377"/>
                  <a:pt x="17266" y="14337"/>
                </a:cubicBezTo>
                <a:lnTo>
                  <a:pt x="17266" y="14337"/>
                </a:lnTo>
                <a:cubicBezTo>
                  <a:pt x="17277" y="14343"/>
                  <a:pt x="17294" y="14348"/>
                  <a:pt x="17306" y="14354"/>
                </a:cubicBezTo>
                <a:cubicBezTo>
                  <a:pt x="17294" y="14343"/>
                  <a:pt x="17277" y="14326"/>
                  <a:pt x="17272" y="14314"/>
                </a:cubicBezTo>
                <a:cubicBezTo>
                  <a:pt x="17283" y="14309"/>
                  <a:pt x="17311" y="14297"/>
                  <a:pt x="17328" y="14292"/>
                </a:cubicBezTo>
                <a:cubicBezTo>
                  <a:pt x="17323" y="14286"/>
                  <a:pt x="17317" y="14275"/>
                  <a:pt x="17311" y="14269"/>
                </a:cubicBezTo>
                <a:cubicBezTo>
                  <a:pt x="17272" y="14309"/>
                  <a:pt x="17209" y="14348"/>
                  <a:pt x="17226" y="14417"/>
                </a:cubicBezTo>
                <a:cubicBezTo>
                  <a:pt x="17215" y="14422"/>
                  <a:pt x="17186" y="14428"/>
                  <a:pt x="17175" y="14434"/>
                </a:cubicBezTo>
                <a:cubicBezTo>
                  <a:pt x="17158" y="14462"/>
                  <a:pt x="17141" y="14490"/>
                  <a:pt x="17130" y="14519"/>
                </a:cubicBezTo>
                <a:cubicBezTo>
                  <a:pt x="17118" y="14502"/>
                  <a:pt x="17096" y="14468"/>
                  <a:pt x="17084" y="14451"/>
                </a:cubicBezTo>
                <a:cubicBezTo>
                  <a:pt x="17096" y="14445"/>
                  <a:pt x="17118" y="14439"/>
                  <a:pt x="17130" y="14434"/>
                </a:cubicBezTo>
                <a:cubicBezTo>
                  <a:pt x="17118" y="14417"/>
                  <a:pt x="17101" y="14405"/>
                  <a:pt x="17090" y="14394"/>
                </a:cubicBezTo>
                <a:cubicBezTo>
                  <a:pt x="17096" y="14388"/>
                  <a:pt x="17101" y="14371"/>
                  <a:pt x="17101" y="14365"/>
                </a:cubicBezTo>
                <a:cubicBezTo>
                  <a:pt x="17113" y="14377"/>
                  <a:pt x="17135" y="14394"/>
                  <a:pt x="17147" y="14405"/>
                </a:cubicBezTo>
                <a:cubicBezTo>
                  <a:pt x="17141" y="14382"/>
                  <a:pt x="17135" y="14360"/>
                  <a:pt x="17130" y="14343"/>
                </a:cubicBezTo>
                <a:cubicBezTo>
                  <a:pt x="17135" y="14326"/>
                  <a:pt x="17147" y="14314"/>
                  <a:pt x="17152" y="14297"/>
                </a:cubicBezTo>
                <a:lnTo>
                  <a:pt x="17152" y="14297"/>
                </a:lnTo>
                <a:cubicBezTo>
                  <a:pt x="17152" y="14320"/>
                  <a:pt x="17141" y="14337"/>
                  <a:pt x="17152" y="14360"/>
                </a:cubicBezTo>
                <a:cubicBezTo>
                  <a:pt x="17209" y="14348"/>
                  <a:pt x="17158" y="14280"/>
                  <a:pt x="17175" y="14241"/>
                </a:cubicBezTo>
                <a:cubicBezTo>
                  <a:pt x="17192" y="14229"/>
                  <a:pt x="17226" y="14195"/>
                  <a:pt x="17238" y="14184"/>
                </a:cubicBezTo>
                <a:cubicBezTo>
                  <a:pt x="17243" y="14195"/>
                  <a:pt x="17243" y="14224"/>
                  <a:pt x="17249" y="14241"/>
                </a:cubicBezTo>
                <a:cubicBezTo>
                  <a:pt x="17255" y="14207"/>
                  <a:pt x="17266" y="14173"/>
                  <a:pt x="17289" y="14150"/>
                </a:cubicBezTo>
                <a:lnTo>
                  <a:pt x="17289" y="14150"/>
                </a:lnTo>
                <a:cubicBezTo>
                  <a:pt x="17277" y="14156"/>
                  <a:pt x="17249" y="14173"/>
                  <a:pt x="17238" y="14178"/>
                </a:cubicBezTo>
                <a:cubicBezTo>
                  <a:pt x="17232" y="14127"/>
                  <a:pt x="17266" y="14116"/>
                  <a:pt x="17311" y="14116"/>
                </a:cubicBezTo>
                <a:cubicBezTo>
                  <a:pt x="17306" y="14104"/>
                  <a:pt x="17294" y="14087"/>
                  <a:pt x="17294" y="14076"/>
                </a:cubicBezTo>
                <a:cubicBezTo>
                  <a:pt x="17311" y="14014"/>
                  <a:pt x="17351" y="13951"/>
                  <a:pt x="17374" y="13895"/>
                </a:cubicBezTo>
                <a:cubicBezTo>
                  <a:pt x="17385" y="13917"/>
                  <a:pt x="17391" y="13946"/>
                  <a:pt x="17396" y="13974"/>
                </a:cubicBezTo>
                <a:cubicBezTo>
                  <a:pt x="17408" y="13940"/>
                  <a:pt x="17396" y="13906"/>
                  <a:pt x="17379" y="13878"/>
                </a:cubicBezTo>
                <a:cubicBezTo>
                  <a:pt x="17385" y="13878"/>
                  <a:pt x="17396" y="13872"/>
                  <a:pt x="17402" y="13872"/>
                </a:cubicBezTo>
                <a:cubicBezTo>
                  <a:pt x="17402" y="13878"/>
                  <a:pt x="17402" y="13889"/>
                  <a:pt x="17408" y="13900"/>
                </a:cubicBezTo>
                <a:cubicBezTo>
                  <a:pt x="17430" y="13900"/>
                  <a:pt x="17442" y="13895"/>
                  <a:pt x="17436" y="13872"/>
                </a:cubicBezTo>
                <a:lnTo>
                  <a:pt x="17442" y="13872"/>
                </a:lnTo>
                <a:cubicBezTo>
                  <a:pt x="17442" y="13872"/>
                  <a:pt x="17436" y="13866"/>
                  <a:pt x="17430" y="13866"/>
                </a:cubicBezTo>
                <a:lnTo>
                  <a:pt x="17425" y="13866"/>
                </a:lnTo>
                <a:lnTo>
                  <a:pt x="17391" y="13849"/>
                </a:lnTo>
                <a:cubicBezTo>
                  <a:pt x="17408" y="13826"/>
                  <a:pt x="17419" y="13804"/>
                  <a:pt x="17430" y="13781"/>
                </a:cubicBezTo>
                <a:cubicBezTo>
                  <a:pt x="17436" y="13764"/>
                  <a:pt x="17442" y="13741"/>
                  <a:pt x="17447" y="13724"/>
                </a:cubicBezTo>
                <a:cubicBezTo>
                  <a:pt x="17453" y="13736"/>
                  <a:pt x="17470" y="13753"/>
                  <a:pt x="17476" y="13758"/>
                </a:cubicBezTo>
                <a:cubicBezTo>
                  <a:pt x="17482" y="13753"/>
                  <a:pt x="17493" y="13730"/>
                  <a:pt x="17499" y="13719"/>
                </a:cubicBezTo>
                <a:lnTo>
                  <a:pt x="17499" y="13719"/>
                </a:lnTo>
                <a:cubicBezTo>
                  <a:pt x="17493" y="13719"/>
                  <a:pt x="17489" y="13720"/>
                  <a:pt x="17485" y="13720"/>
                </a:cubicBezTo>
                <a:cubicBezTo>
                  <a:pt x="17458" y="13720"/>
                  <a:pt x="17455" y="13704"/>
                  <a:pt x="17464" y="13685"/>
                </a:cubicBezTo>
                <a:cubicBezTo>
                  <a:pt x="17470" y="13679"/>
                  <a:pt x="17476" y="13679"/>
                  <a:pt x="17482" y="13673"/>
                </a:cubicBezTo>
                <a:cubicBezTo>
                  <a:pt x="17476" y="13668"/>
                  <a:pt x="17476" y="13662"/>
                  <a:pt x="17470" y="13656"/>
                </a:cubicBezTo>
                <a:cubicBezTo>
                  <a:pt x="17476" y="13651"/>
                  <a:pt x="17476" y="13645"/>
                  <a:pt x="17482" y="13639"/>
                </a:cubicBezTo>
                <a:cubicBezTo>
                  <a:pt x="17487" y="13628"/>
                  <a:pt x="17487" y="13617"/>
                  <a:pt x="17493" y="13605"/>
                </a:cubicBezTo>
                <a:cubicBezTo>
                  <a:pt x="17504" y="13605"/>
                  <a:pt x="17516" y="13600"/>
                  <a:pt x="17527" y="13600"/>
                </a:cubicBezTo>
                <a:cubicBezTo>
                  <a:pt x="17567" y="13514"/>
                  <a:pt x="17623" y="13441"/>
                  <a:pt x="17640" y="13344"/>
                </a:cubicBezTo>
                <a:cubicBezTo>
                  <a:pt x="17669" y="13327"/>
                  <a:pt x="17697" y="13304"/>
                  <a:pt x="17725" y="13293"/>
                </a:cubicBezTo>
                <a:lnTo>
                  <a:pt x="17725" y="13293"/>
                </a:lnTo>
                <a:cubicBezTo>
                  <a:pt x="17725" y="13356"/>
                  <a:pt x="17686" y="13401"/>
                  <a:pt x="17646" y="13441"/>
                </a:cubicBezTo>
                <a:cubicBezTo>
                  <a:pt x="17646" y="13446"/>
                  <a:pt x="17646" y="13463"/>
                  <a:pt x="17652" y="13475"/>
                </a:cubicBezTo>
                <a:cubicBezTo>
                  <a:pt x="17578" y="13526"/>
                  <a:pt x="17578" y="13622"/>
                  <a:pt x="17516" y="13679"/>
                </a:cubicBezTo>
                <a:cubicBezTo>
                  <a:pt x="17510" y="13713"/>
                  <a:pt x="17504" y="13747"/>
                  <a:pt x="17510" y="13781"/>
                </a:cubicBezTo>
                <a:cubicBezTo>
                  <a:pt x="17516" y="13758"/>
                  <a:pt x="17521" y="13736"/>
                  <a:pt x="17527" y="13713"/>
                </a:cubicBezTo>
                <a:cubicBezTo>
                  <a:pt x="17646" y="13600"/>
                  <a:pt x="17686" y="13418"/>
                  <a:pt x="17788" y="13287"/>
                </a:cubicBezTo>
                <a:lnTo>
                  <a:pt x="17788" y="13287"/>
                </a:lnTo>
                <a:cubicBezTo>
                  <a:pt x="17771" y="13290"/>
                  <a:pt x="17755" y="13291"/>
                  <a:pt x="17738" y="13291"/>
                </a:cubicBezTo>
                <a:cubicBezTo>
                  <a:pt x="17710" y="13291"/>
                  <a:pt x="17683" y="13287"/>
                  <a:pt x="17657" y="13276"/>
                </a:cubicBezTo>
                <a:lnTo>
                  <a:pt x="17680" y="13202"/>
                </a:lnTo>
                <a:cubicBezTo>
                  <a:pt x="17697" y="13202"/>
                  <a:pt x="17714" y="13202"/>
                  <a:pt x="17731" y="13208"/>
                </a:cubicBezTo>
                <a:cubicBezTo>
                  <a:pt x="17731" y="13202"/>
                  <a:pt x="17731" y="13185"/>
                  <a:pt x="17731" y="13180"/>
                </a:cubicBezTo>
                <a:cubicBezTo>
                  <a:pt x="17720" y="13185"/>
                  <a:pt x="17697" y="13197"/>
                  <a:pt x="17686" y="13202"/>
                </a:cubicBezTo>
                <a:cubicBezTo>
                  <a:pt x="17703" y="13140"/>
                  <a:pt x="17725" y="13083"/>
                  <a:pt x="17771" y="13038"/>
                </a:cubicBezTo>
                <a:cubicBezTo>
                  <a:pt x="17771" y="13032"/>
                  <a:pt x="17765" y="13021"/>
                  <a:pt x="17765" y="13015"/>
                </a:cubicBezTo>
                <a:cubicBezTo>
                  <a:pt x="17782" y="12975"/>
                  <a:pt x="17799" y="12930"/>
                  <a:pt x="17816" y="12890"/>
                </a:cubicBezTo>
                <a:cubicBezTo>
                  <a:pt x="17825" y="12894"/>
                  <a:pt x="17833" y="12897"/>
                  <a:pt x="17841" y="12897"/>
                </a:cubicBezTo>
                <a:cubicBezTo>
                  <a:pt x="17854" y="12897"/>
                  <a:pt x="17866" y="12889"/>
                  <a:pt x="17873" y="12868"/>
                </a:cubicBezTo>
                <a:lnTo>
                  <a:pt x="17822" y="12868"/>
                </a:lnTo>
                <a:cubicBezTo>
                  <a:pt x="17850" y="12811"/>
                  <a:pt x="17873" y="12748"/>
                  <a:pt x="17890" y="12680"/>
                </a:cubicBezTo>
                <a:cubicBezTo>
                  <a:pt x="17913" y="12686"/>
                  <a:pt x="17935" y="12692"/>
                  <a:pt x="17952" y="12697"/>
                </a:cubicBezTo>
                <a:cubicBezTo>
                  <a:pt x="17952" y="12686"/>
                  <a:pt x="17947" y="12658"/>
                  <a:pt x="17941" y="12641"/>
                </a:cubicBezTo>
                <a:cubicBezTo>
                  <a:pt x="17935" y="12646"/>
                  <a:pt x="17913" y="12658"/>
                  <a:pt x="17907" y="12658"/>
                </a:cubicBezTo>
                <a:cubicBezTo>
                  <a:pt x="17913" y="12629"/>
                  <a:pt x="17918" y="12601"/>
                  <a:pt x="17924" y="12573"/>
                </a:cubicBezTo>
                <a:lnTo>
                  <a:pt x="17981" y="12573"/>
                </a:lnTo>
                <a:cubicBezTo>
                  <a:pt x="17992" y="12527"/>
                  <a:pt x="18009" y="12487"/>
                  <a:pt x="18009" y="12442"/>
                </a:cubicBezTo>
                <a:lnTo>
                  <a:pt x="18009" y="12442"/>
                </a:lnTo>
                <a:cubicBezTo>
                  <a:pt x="17992" y="12482"/>
                  <a:pt x="17981" y="12516"/>
                  <a:pt x="17952" y="12550"/>
                </a:cubicBezTo>
                <a:cubicBezTo>
                  <a:pt x="17952" y="12493"/>
                  <a:pt x="17981" y="12442"/>
                  <a:pt x="18003" y="12397"/>
                </a:cubicBezTo>
                <a:lnTo>
                  <a:pt x="18032" y="12397"/>
                </a:lnTo>
                <a:cubicBezTo>
                  <a:pt x="18043" y="12374"/>
                  <a:pt x="18049" y="12351"/>
                  <a:pt x="18055" y="12329"/>
                </a:cubicBezTo>
                <a:lnTo>
                  <a:pt x="18055" y="12329"/>
                </a:lnTo>
                <a:cubicBezTo>
                  <a:pt x="18038" y="12346"/>
                  <a:pt x="18021" y="12368"/>
                  <a:pt x="18003" y="12391"/>
                </a:cubicBezTo>
                <a:cubicBezTo>
                  <a:pt x="18026" y="12289"/>
                  <a:pt x="18060" y="12187"/>
                  <a:pt x="18089" y="12085"/>
                </a:cubicBezTo>
                <a:cubicBezTo>
                  <a:pt x="18089" y="12096"/>
                  <a:pt x="18100" y="12119"/>
                  <a:pt x="18106" y="12124"/>
                </a:cubicBezTo>
                <a:cubicBezTo>
                  <a:pt x="18117" y="12113"/>
                  <a:pt x="18128" y="12102"/>
                  <a:pt x="18140" y="12085"/>
                </a:cubicBezTo>
                <a:cubicBezTo>
                  <a:pt x="18140" y="12034"/>
                  <a:pt x="18106" y="11982"/>
                  <a:pt x="18128" y="11926"/>
                </a:cubicBezTo>
                <a:lnTo>
                  <a:pt x="18128" y="11926"/>
                </a:lnTo>
                <a:cubicBezTo>
                  <a:pt x="18134" y="11954"/>
                  <a:pt x="18145" y="11982"/>
                  <a:pt x="18151" y="12011"/>
                </a:cubicBezTo>
                <a:cubicBezTo>
                  <a:pt x="18168" y="11931"/>
                  <a:pt x="18208" y="11852"/>
                  <a:pt x="18185" y="11773"/>
                </a:cubicBezTo>
                <a:lnTo>
                  <a:pt x="18208" y="11773"/>
                </a:lnTo>
                <a:cubicBezTo>
                  <a:pt x="18208" y="11767"/>
                  <a:pt x="18202" y="11750"/>
                  <a:pt x="18202" y="11744"/>
                </a:cubicBezTo>
                <a:lnTo>
                  <a:pt x="18230" y="11739"/>
                </a:lnTo>
                <a:lnTo>
                  <a:pt x="18225" y="11727"/>
                </a:lnTo>
                <a:cubicBezTo>
                  <a:pt x="18213" y="11733"/>
                  <a:pt x="18191" y="11744"/>
                  <a:pt x="18179" y="11744"/>
                </a:cubicBezTo>
                <a:cubicBezTo>
                  <a:pt x="18185" y="11733"/>
                  <a:pt x="18196" y="11704"/>
                  <a:pt x="18202" y="11687"/>
                </a:cubicBezTo>
                <a:cubicBezTo>
                  <a:pt x="18208" y="11693"/>
                  <a:pt x="18230" y="11693"/>
                  <a:pt x="18236" y="11699"/>
                </a:cubicBezTo>
                <a:cubicBezTo>
                  <a:pt x="18236" y="11687"/>
                  <a:pt x="18230" y="11670"/>
                  <a:pt x="18225" y="11659"/>
                </a:cubicBezTo>
                <a:cubicBezTo>
                  <a:pt x="18219" y="11665"/>
                  <a:pt x="18208" y="11670"/>
                  <a:pt x="18202" y="11670"/>
                </a:cubicBezTo>
                <a:cubicBezTo>
                  <a:pt x="18196" y="11602"/>
                  <a:pt x="18225" y="11540"/>
                  <a:pt x="18236" y="11478"/>
                </a:cubicBezTo>
                <a:cubicBezTo>
                  <a:pt x="18242" y="11478"/>
                  <a:pt x="18264" y="11489"/>
                  <a:pt x="18276" y="11489"/>
                </a:cubicBezTo>
                <a:cubicBezTo>
                  <a:pt x="18259" y="11483"/>
                  <a:pt x="18247" y="11478"/>
                  <a:pt x="18230" y="11466"/>
                </a:cubicBezTo>
                <a:cubicBezTo>
                  <a:pt x="18242" y="11432"/>
                  <a:pt x="18247" y="11398"/>
                  <a:pt x="18253" y="11358"/>
                </a:cubicBezTo>
                <a:cubicBezTo>
                  <a:pt x="18259" y="11392"/>
                  <a:pt x="18264" y="11421"/>
                  <a:pt x="18282" y="11449"/>
                </a:cubicBezTo>
                <a:cubicBezTo>
                  <a:pt x="18282" y="11421"/>
                  <a:pt x="18293" y="11398"/>
                  <a:pt x="18321" y="11387"/>
                </a:cubicBezTo>
                <a:cubicBezTo>
                  <a:pt x="18310" y="11387"/>
                  <a:pt x="18299" y="11381"/>
                  <a:pt x="18293" y="11375"/>
                </a:cubicBezTo>
                <a:cubicBezTo>
                  <a:pt x="18327" y="11285"/>
                  <a:pt x="18333" y="11188"/>
                  <a:pt x="18355" y="11097"/>
                </a:cubicBezTo>
                <a:cubicBezTo>
                  <a:pt x="18338" y="11097"/>
                  <a:pt x="18316" y="11103"/>
                  <a:pt x="18304" y="11109"/>
                </a:cubicBezTo>
                <a:cubicBezTo>
                  <a:pt x="18310" y="11024"/>
                  <a:pt x="18321" y="10933"/>
                  <a:pt x="18338" y="10848"/>
                </a:cubicBezTo>
                <a:cubicBezTo>
                  <a:pt x="18355" y="10899"/>
                  <a:pt x="18350" y="10950"/>
                  <a:pt x="18338" y="10995"/>
                </a:cubicBezTo>
                <a:cubicBezTo>
                  <a:pt x="18418" y="10978"/>
                  <a:pt x="18361" y="10655"/>
                  <a:pt x="18429" y="10575"/>
                </a:cubicBezTo>
                <a:cubicBezTo>
                  <a:pt x="18452" y="10587"/>
                  <a:pt x="18474" y="10598"/>
                  <a:pt x="18491" y="10609"/>
                </a:cubicBezTo>
                <a:cubicBezTo>
                  <a:pt x="18486" y="10609"/>
                  <a:pt x="18469" y="10609"/>
                  <a:pt x="18463" y="10615"/>
                </a:cubicBezTo>
                <a:cubicBezTo>
                  <a:pt x="18457" y="10643"/>
                  <a:pt x="18446" y="10660"/>
                  <a:pt x="18418" y="10666"/>
                </a:cubicBezTo>
                <a:cubicBezTo>
                  <a:pt x="18429" y="10689"/>
                  <a:pt x="18440" y="10706"/>
                  <a:pt x="18446" y="10729"/>
                </a:cubicBezTo>
                <a:lnTo>
                  <a:pt x="18406" y="10723"/>
                </a:lnTo>
                <a:lnTo>
                  <a:pt x="18406" y="10723"/>
                </a:lnTo>
                <a:cubicBezTo>
                  <a:pt x="18412" y="10729"/>
                  <a:pt x="18429" y="10740"/>
                  <a:pt x="18440" y="10746"/>
                </a:cubicBezTo>
                <a:cubicBezTo>
                  <a:pt x="18429" y="10831"/>
                  <a:pt x="18418" y="10927"/>
                  <a:pt x="18480" y="10995"/>
                </a:cubicBezTo>
                <a:cubicBezTo>
                  <a:pt x="18480" y="10882"/>
                  <a:pt x="18503" y="10768"/>
                  <a:pt x="18508" y="10655"/>
                </a:cubicBezTo>
                <a:cubicBezTo>
                  <a:pt x="18514" y="10649"/>
                  <a:pt x="18525" y="10643"/>
                  <a:pt x="18531" y="10638"/>
                </a:cubicBezTo>
                <a:cubicBezTo>
                  <a:pt x="18503" y="10609"/>
                  <a:pt x="18520" y="10570"/>
                  <a:pt x="18543" y="10541"/>
                </a:cubicBezTo>
                <a:cubicBezTo>
                  <a:pt x="18508" y="10479"/>
                  <a:pt x="18543" y="10411"/>
                  <a:pt x="18537" y="10343"/>
                </a:cubicBezTo>
                <a:lnTo>
                  <a:pt x="18565" y="10337"/>
                </a:lnTo>
                <a:cubicBezTo>
                  <a:pt x="18554" y="10337"/>
                  <a:pt x="18543" y="10326"/>
                  <a:pt x="18537" y="10326"/>
                </a:cubicBezTo>
                <a:cubicBezTo>
                  <a:pt x="18537" y="10252"/>
                  <a:pt x="18554" y="10178"/>
                  <a:pt x="18537" y="10104"/>
                </a:cubicBezTo>
                <a:cubicBezTo>
                  <a:pt x="18525" y="10076"/>
                  <a:pt x="18548" y="10053"/>
                  <a:pt x="18560" y="10031"/>
                </a:cubicBezTo>
                <a:cubicBezTo>
                  <a:pt x="18548" y="10019"/>
                  <a:pt x="18537" y="10008"/>
                  <a:pt x="18525" y="9997"/>
                </a:cubicBezTo>
                <a:cubicBezTo>
                  <a:pt x="18537" y="9991"/>
                  <a:pt x="18554" y="9985"/>
                  <a:pt x="18565" y="9985"/>
                </a:cubicBezTo>
                <a:cubicBezTo>
                  <a:pt x="18537" y="9775"/>
                  <a:pt x="18588" y="9577"/>
                  <a:pt x="18582" y="9373"/>
                </a:cubicBezTo>
                <a:cubicBezTo>
                  <a:pt x="18554" y="9338"/>
                  <a:pt x="18577" y="9293"/>
                  <a:pt x="18588" y="9259"/>
                </a:cubicBezTo>
                <a:cubicBezTo>
                  <a:pt x="18577" y="9208"/>
                  <a:pt x="18571" y="9163"/>
                  <a:pt x="18571" y="9112"/>
                </a:cubicBezTo>
                <a:lnTo>
                  <a:pt x="18554" y="9083"/>
                </a:lnTo>
                <a:cubicBezTo>
                  <a:pt x="18560" y="9060"/>
                  <a:pt x="18571" y="9038"/>
                  <a:pt x="18577" y="9015"/>
                </a:cubicBezTo>
                <a:cubicBezTo>
                  <a:pt x="18571" y="8992"/>
                  <a:pt x="18565" y="8970"/>
                  <a:pt x="18560" y="8947"/>
                </a:cubicBezTo>
                <a:cubicBezTo>
                  <a:pt x="18565" y="8941"/>
                  <a:pt x="18577" y="8930"/>
                  <a:pt x="18577" y="8924"/>
                </a:cubicBezTo>
                <a:lnTo>
                  <a:pt x="18560" y="8924"/>
                </a:lnTo>
                <a:cubicBezTo>
                  <a:pt x="18560" y="8890"/>
                  <a:pt x="18560" y="8856"/>
                  <a:pt x="18560" y="8816"/>
                </a:cubicBezTo>
                <a:cubicBezTo>
                  <a:pt x="18565" y="8816"/>
                  <a:pt x="18571" y="8811"/>
                  <a:pt x="18577" y="8811"/>
                </a:cubicBezTo>
                <a:cubicBezTo>
                  <a:pt x="18571" y="8805"/>
                  <a:pt x="18560" y="8788"/>
                  <a:pt x="18554" y="8782"/>
                </a:cubicBezTo>
                <a:cubicBezTo>
                  <a:pt x="18577" y="8720"/>
                  <a:pt x="18525" y="8652"/>
                  <a:pt x="18543" y="8584"/>
                </a:cubicBezTo>
                <a:cubicBezTo>
                  <a:pt x="18491" y="8487"/>
                  <a:pt x="18520" y="8380"/>
                  <a:pt x="18491" y="8277"/>
                </a:cubicBezTo>
                <a:cubicBezTo>
                  <a:pt x="18486" y="8272"/>
                  <a:pt x="18463" y="8266"/>
                  <a:pt x="18457" y="8260"/>
                </a:cubicBezTo>
                <a:cubicBezTo>
                  <a:pt x="18463" y="8255"/>
                  <a:pt x="18474" y="8238"/>
                  <a:pt x="18486" y="8232"/>
                </a:cubicBezTo>
                <a:cubicBezTo>
                  <a:pt x="18457" y="8107"/>
                  <a:pt x="18480" y="7971"/>
                  <a:pt x="18429" y="7858"/>
                </a:cubicBezTo>
                <a:cubicBezTo>
                  <a:pt x="18418" y="7858"/>
                  <a:pt x="18401" y="7863"/>
                  <a:pt x="18395" y="7863"/>
                </a:cubicBezTo>
                <a:cubicBezTo>
                  <a:pt x="18406" y="7920"/>
                  <a:pt x="18418" y="7977"/>
                  <a:pt x="18435" y="8039"/>
                </a:cubicBezTo>
                <a:cubicBezTo>
                  <a:pt x="18429" y="8045"/>
                  <a:pt x="18423" y="8056"/>
                  <a:pt x="18418" y="8062"/>
                </a:cubicBezTo>
                <a:cubicBezTo>
                  <a:pt x="18452" y="8141"/>
                  <a:pt x="18440" y="8243"/>
                  <a:pt x="18452" y="8334"/>
                </a:cubicBezTo>
                <a:cubicBezTo>
                  <a:pt x="18457" y="8334"/>
                  <a:pt x="18469" y="8346"/>
                  <a:pt x="18480" y="8346"/>
                </a:cubicBezTo>
                <a:cubicBezTo>
                  <a:pt x="18469" y="8374"/>
                  <a:pt x="18463" y="8397"/>
                  <a:pt x="18457" y="8419"/>
                </a:cubicBezTo>
                <a:lnTo>
                  <a:pt x="18503" y="8453"/>
                </a:lnTo>
                <a:cubicBezTo>
                  <a:pt x="18491" y="8459"/>
                  <a:pt x="18474" y="8465"/>
                  <a:pt x="18463" y="8470"/>
                </a:cubicBezTo>
                <a:cubicBezTo>
                  <a:pt x="18469" y="8476"/>
                  <a:pt x="18480" y="8499"/>
                  <a:pt x="18486" y="8510"/>
                </a:cubicBezTo>
                <a:cubicBezTo>
                  <a:pt x="18469" y="8521"/>
                  <a:pt x="18457" y="8527"/>
                  <a:pt x="18440" y="8538"/>
                </a:cubicBezTo>
                <a:cubicBezTo>
                  <a:pt x="18452" y="8538"/>
                  <a:pt x="18469" y="8538"/>
                  <a:pt x="18480" y="8533"/>
                </a:cubicBezTo>
                <a:cubicBezTo>
                  <a:pt x="18486" y="8692"/>
                  <a:pt x="18486" y="8845"/>
                  <a:pt x="18503" y="8998"/>
                </a:cubicBezTo>
                <a:cubicBezTo>
                  <a:pt x="18474" y="8987"/>
                  <a:pt x="18446" y="8981"/>
                  <a:pt x="18418" y="8970"/>
                </a:cubicBezTo>
                <a:lnTo>
                  <a:pt x="18463" y="8970"/>
                </a:lnTo>
                <a:cubicBezTo>
                  <a:pt x="18463" y="8890"/>
                  <a:pt x="18452" y="8822"/>
                  <a:pt x="18440" y="8748"/>
                </a:cubicBezTo>
                <a:lnTo>
                  <a:pt x="18406" y="8760"/>
                </a:lnTo>
                <a:cubicBezTo>
                  <a:pt x="18384" y="8658"/>
                  <a:pt x="18372" y="8556"/>
                  <a:pt x="18372" y="8453"/>
                </a:cubicBezTo>
                <a:lnTo>
                  <a:pt x="18372" y="8453"/>
                </a:lnTo>
                <a:cubicBezTo>
                  <a:pt x="18401" y="8470"/>
                  <a:pt x="18406" y="8504"/>
                  <a:pt x="18412" y="8533"/>
                </a:cubicBezTo>
                <a:lnTo>
                  <a:pt x="18418" y="8533"/>
                </a:lnTo>
                <a:lnTo>
                  <a:pt x="18418" y="8465"/>
                </a:lnTo>
                <a:cubicBezTo>
                  <a:pt x="18395" y="8459"/>
                  <a:pt x="18372" y="8453"/>
                  <a:pt x="18355" y="8442"/>
                </a:cubicBezTo>
                <a:cubicBezTo>
                  <a:pt x="18361" y="8414"/>
                  <a:pt x="18389" y="8425"/>
                  <a:pt x="18412" y="8419"/>
                </a:cubicBezTo>
                <a:cubicBezTo>
                  <a:pt x="18401" y="8374"/>
                  <a:pt x="18395" y="8329"/>
                  <a:pt x="18384" y="8283"/>
                </a:cubicBezTo>
                <a:cubicBezTo>
                  <a:pt x="18378" y="8306"/>
                  <a:pt x="18367" y="8329"/>
                  <a:pt x="18361" y="8357"/>
                </a:cubicBezTo>
                <a:cubicBezTo>
                  <a:pt x="18361" y="8295"/>
                  <a:pt x="18304" y="8215"/>
                  <a:pt x="18367" y="8175"/>
                </a:cubicBezTo>
                <a:cubicBezTo>
                  <a:pt x="18361" y="8141"/>
                  <a:pt x="18355" y="8113"/>
                  <a:pt x="18350" y="8079"/>
                </a:cubicBezTo>
                <a:cubicBezTo>
                  <a:pt x="18350" y="8096"/>
                  <a:pt x="18350" y="8119"/>
                  <a:pt x="18350" y="8136"/>
                </a:cubicBezTo>
                <a:lnTo>
                  <a:pt x="18333" y="8141"/>
                </a:lnTo>
                <a:cubicBezTo>
                  <a:pt x="18327" y="8107"/>
                  <a:pt x="18321" y="8079"/>
                  <a:pt x="18316" y="8051"/>
                </a:cubicBezTo>
                <a:cubicBezTo>
                  <a:pt x="18321" y="8045"/>
                  <a:pt x="18344" y="8045"/>
                  <a:pt x="18350" y="8039"/>
                </a:cubicBezTo>
                <a:lnTo>
                  <a:pt x="18350" y="8039"/>
                </a:lnTo>
                <a:cubicBezTo>
                  <a:pt x="18346" y="8040"/>
                  <a:pt x="18343" y="8040"/>
                  <a:pt x="18340" y="8040"/>
                </a:cubicBezTo>
                <a:cubicBezTo>
                  <a:pt x="18310" y="8040"/>
                  <a:pt x="18310" y="8014"/>
                  <a:pt x="18316" y="7982"/>
                </a:cubicBezTo>
                <a:cubicBezTo>
                  <a:pt x="18321" y="7982"/>
                  <a:pt x="18344" y="7988"/>
                  <a:pt x="18355" y="7994"/>
                </a:cubicBezTo>
                <a:cubicBezTo>
                  <a:pt x="18327" y="7903"/>
                  <a:pt x="18316" y="7807"/>
                  <a:pt x="18299" y="7716"/>
                </a:cubicBezTo>
                <a:cubicBezTo>
                  <a:pt x="18299" y="7727"/>
                  <a:pt x="18299" y="7750"/>
                  <a:pt x="18299" y="7767"/>
                </a:cubicBezTo>
                <a:lnTo>
                  <a:pt x="18264" y="7773"/>
                </a:lnTo>
                <a:cubicBezTo>
                  <a:pt x="18259" y="7744"/>
                  <a:pt x="18253" y="7710"/>
                  <a:pt x="18247" y="7676"/>
                </a:cubicBezTo>
                <a:cubicBezTo>
                  <a:pt x="18259" y="7676"/>
                  <a:pt x="18276" y="7676"/>
                  <a:pt x="18287" y="7682"/>
                </a:cubicBezTo>
                <a:cubicBezTo>
                  <a:pt x="18276" y="7568"/>
                  <a:pt x="18253" y="7449"/>
                  <a:pt x="18219" y="7341"/>
                </a:cubicBezTo>
                <a:lnTo>
                  <a:pt x="18219" y="7341"/>
                </a:lnTo>
                <a:cubicBezTo>
                  <a:pt x="18219" y="7404"/>
                  <a:pt x="18242" y="7466"/>
                  <a:pt x="18230" y="7523"/>
                </a:cubicBezTo>
                <a:cubicBezTo>
                  <a:pt x="18196" y="7438"/>
                  <a:pt x="18179" y="7347"/>
                  <a:pt x="18174" y="7256"/>
                </a:cubicBezTo>
                <a:cubicBezTo>
                  <a:pt x="18179" y="7251"/>
                  <a:pt x="18185" y="7245"/>
                  <a:pt x="18185" y="7239"/>
                </a:cubicBezTo>
                <a:lnTo>
                  <a:pt x="18185" y="7239"/>
                </a:lnTo>
                <a:cubicBezTo>
                  <a:pt x="18185" y="7279"/>
                  <a:pt x="18179" y="7319"/>
                  <a:pt x="18208" y="7347"/>
                </a:cubicBezTo>
                <a:cubicBezTo>
                  <a:pt x="18219" y="7324"/>
                  <a:pt x="18225" y="7296"/>
                  <a:pt x="18236" y="7268"/>
                </a:cubicBezTo>
                <a:cubicBezTo>
                  <a:pt x="18225" y="7262"/>
                  <a:pt x="18196" y="7245"/>
                  <a:pt x="18185" y="7234"/>
                </a:cubicBezTo>
                <a:cubicBezTo>
                  <a:pt x="18202" y="7211"/>
                  <a:pt x="18191" y="7177"/>
                  <a:pt x="18179" y="7148"/>
                </a:cubicBezTo>
                <a:cubicBezTo>
                  <a:pt x="18157" y="7171"/>
                  <a:pt x="18162" y="7199"/>
                  <a:pt x="18162" y="7228"/>
                </a:cubicBezTo>
                <a:cubicBezTo>
                  <a:pt x="18140" y="7194"/>
                  <a:pt x="18128" y="7154"/>
                  <a:pt x="18123" y="7109"/>
                </a:cubicBezTo>
                <a:lnTo>
                  <a:pt x="18123" y="7109"/>
                </a:lnTo>
                <a:cubicBezTo>
                  <a:pt x="18140" y="7114"/>
                  <a:pt x="18151" y="7114"/>
                  <a:pt x="18168" y="7114"/>
                </a:cubicBezTo>
                <a:cubicBezTo>
                  <a:pt x="18157" y="7080"/>
                  <a:pt x="18151" y="7052"/>
                  <a:pt x="18140" y="7018"/>
                </a:cubicBezTo>
                <a:cubicBezTo>
                  <a:pt x="18134" y="7041"/>
                  <a:pt x="18123" y="7063"/>
                  <a:pt x="18117" y="7080"/>
                </a:cubicBezTo>
                <a:cubicBezTo>
                  <a:pt x="18106" y="7029"/>
                  <a:pt x="18094" y="6978"/>
                  <a:pt x="18089" y="6927"/>
                </a:cubicBezTo>
                <a:cubicBezTo>
                  <a:pt x="18106" y="6921"/>
                  <a:pt x="18123" y="6910"/>
                  <a:pt x="18145" y="6899"/>
                </a:cubicBezTo>
                <a:cubicBezTo>
                  <a:pt x="18060" y="6853"/>
                  <a:pt x="18083" y="6723"/>
                  <a:pt x="18021" y="6655"/>
                </a:cubicBezTo>
                <a:lnTo>
                  <a:pt x="18021" y="6655"/>
                </a:lnTo>
                <a:cubicBezTo>
                  <a:pt x="18026" y="6666"/>
                  <a:pt x="18032" y="6694"/>
                  <a:pt x="18032" y="6706"/>
                </a:cubicBezTo>
                <a:cubicBezTo>
                  <a:pt x="18026" y="6706"/>
                  <a:pt x="18015" y="6712"/>
                  <a:pt x="18009" y="6717"/>
                </a:cubicBezTo>
                <a:cubicBezTo>
                  <a:pt x="18003" y="6700"/>
                  <a:pt x="18003" y="6672"/>
                  <a:pt x="18003" y="6655"/>
                </a:cubicBezTo>
                <a:cubicBezTo>
                  <a:pt x="17992" y="6649"/>
                  <a:pt x="17981" y="6638"/>
                  <a:pt x="17975" y="6626"/>
                </a:cubicBezTo>
                <a:cubicBezTo>
                  <a:pt x="17986" y="6621"/>
                  <a:pt x="18015" y="6621"/>
                  <a:pt x="18032" y="6621"/>
                </a:cubicBezTo>
                <a:cubicBezTo>
                  <a:pt x="18021" y="6587"/>
                  <a:pt x="18015" y="6547"/>
                  <a:pt x="17981" y="6524"/>
                </a:cubicBezTo>
                <a:cubicBezTo>
                  <a:pt x="17969" y="6485"/>
                  <a:pt x="17964" y="6445"/>
                  <a:pt x="17958" y="6405"/>
                </a:cubicBezTo>
                <a:cubicBezTo>
                  <a:pt x="17952" y="6399"/>
                  <a:pt x="17941" y="6382"/>
                  <a:pt x="17935" y="6377"/>
                </a:cubicBezTo>
                <a:cubicBezTo>
                  <a:pt x="17930" y="6331"/>
                  <a:pt x="17918" y="6286"/>
                  <a:pt x="17896" y="6241"/>
                </a:cubicBezTo>
                <a:lnTo>
                  <a:pt x="17896" y="6241"/>
                </a:lnTo>
                <a:cubicBezTo>
                  <a:pt x="17906" y="6246"/>
                  <a:pt x="17924" y="6255"/>
                  <a:pt x="17937" y="6265"/>
                </a:cubicBezTo>
                <a:lnTo>
                  <a:pt x="17937" y="6265"/>
                </a:lnTo>
                <a:cubicBezTo>
                  <a:pt x="17900" y="6231"/>
                  <a:pt x="17883" y="6177"/>
                  <a:pt x="17845" y="6150"/>
                </a:cubicBezTo>
                <a:lnTo>
                  <a:pt x="17845" y="6150"/>
                </a:lnTo>
                <a:cubicBezTo>
                  <a:pt x="17850" y="6195"/>
                  <a:pt x="17867" y="6235"/>
                  <a:pt x="17873" y="6280"/>
                </a:cubicBezTo>
                <a:cubicBezTo>
                  <a:pt x="17805" y="6150"/>
                  <a:pt x="17754" y="6008"/>
                  <a:pt x="17708" y="5860"/>
                </a:cubicBezTo>
                <a:lnTo>
                  <a:pt x="17708" y="5860"/>
                </a:lnTo>
                <a:cubicBezTo>
                  <a:pt x="17725" y="5883"/>
                  <a:pt x="17737" y="5912"/>
                  <a:pt x="17748" y="5934"/>
                </a:cubicBezTo>
                <a:cubicBezTo>
                  <a:pt x="17771" y="5912"/>
                  <a:pt x="17765" y="5883"/>
                  <a:pt x="17765" y="5855"/>
                </a:cubicBezTo>
                <a:cubicBezTo>
                  <a:pt x="17742" y="5832"/>
                  <a:pt x="17725" y="5809"/>
                  <a:pt x="17708" y="5787"/>
                </a:cubicBezTo>
                <a:cubicBezTo>
                  <a:pt x="17714" y="5781"/>
                  <a:pt x="17725" y="5770"/>
                  <a:pt x="17731" y="5764"/>
                </a:cubicBezTo>
                <a:cubicBezTo>
                  <a:pt x="17698" y="5758"/>
                  <a:pt x="17632" y="5650"/>
                  <a:pt x="17687" y="5650"/>
                </a:cubicBezTo>
                <a:cubicBezTo>
                  <a:pt x="17688" y="5650"/>
                  <a:pt x="17690" y="5650"/>
                  <a:pt x="17691" y="5651"/>
                </a:cubicBezTo>
                <a:cubicBezTo>
                  <a:pt x="17777" y="5764"/>
                  <a:pt x="17799" y="5917"/>
                  <a:pt x="17890" y="6025"/>
                </a:cubicBezTo>
                <a:cubicBezTo>
                  <a:pt x="17884" y="6031"/>
                  <a:pt x="17879" y="6042"/>
                  <a:pt x="17879" y="6048"/>
                </a:cubicBezTo>
                <a:cubicBezTo>
                  <a:pt x="17913" y="6127"/>
                  <a:pt x="17935" y="6212"/>
                  <a:pt x="17964" y="6292"/>
                </a:cubicBezTo>
                <a:cubicBezTo>
                  <a:pt x="17981" y="6286"/>
                  <a:pt x="18015" y="6280"/>
                  <a:pt x="18032" y="6280"/>
                </a:cubicBezTo>
                <a:cubicBezTo>
                  <a:pt x="18015" y="6235"/>
                  <a:pt x="17998" y="6190"/>
                  <a:pt x="17947" y="6178"/>
                </a:cubicBezTo>
                <a:cubicBezTo>
                  <a:pt x="17941" y="6161"/>
                  <a:pt x="17941" y="6138"/>
                  <a:pt x="17935" y="6121"/>
                </a:cubicBezTo>
                <a:cubicBezTo>
                  <a:pt x="17958" y="6082"/>
                  <a:pt x="17913" y="6048"/>
                  <a:pt x="17901" y="6008"/>
                </a:cubicBezTo>
                <a:lnTo>
                  <a:pt x="17941" y="6002"/>
                </a:lnTo>
                <a:cubicBezTo>
                  <a:pt x="17930" y="6002"/>
                  <a:pt x="17913" y="5997"/>
                  <a:pt x="17901" y="5997"/>
                </a:cubicBezTo>
                <a:cubicBezTo>
                  <a:pt x="17907" y="5974"/>
                  <a:pt x="17913" y="5940"/>
                  <a:pt x="17918" y="5917"/>
                </a:cubicBezTo>
                <a:cubicBezTo>
                  <a:pt x="17901" y="5912"/>
                  <a:pt x="17884" y="5900"/>
                  <a:pt x="17862" y="5894"/>
                </a:cubicBezTo>
                <a:cubicBezTo>
                  <a:pt x="17873" y="5883"/>
                  <a:pt x="17884" y="5860"/>
                  <a:pt x="17890" y="5849"/>
                </a:cubicBezTo>
                <a:lnTo>
                  <a:pt x="17890" y="5849"/>
                </a:lnTo>
                <a:cubicBezTo>
                  <a:pt x="17884" y="5855"/>
                  <a:pt x="17867" y="5860"/>
                  <a:pt x="17862" y="5866"/>
                </a:cubicBezTo>
                <a:cubicBezTo>
                  <a:pt x="17856" y="5832"/>
                  <a:pt x="17833" y="5798"/>
                  <a:pt x="17856" y="5764"/>
                </a:cubicBezTo>
                <a:lnTo>
                  <a:pt x="17856" y="5764"/>
                </a:lnTo>
                <a:cubicBezTo>
                  <a:pt x="17850" y="5770"/>
                  <a:pt x="17839" y="5775"/>
                  <a:pt x="17828" y="5781"/>
                </a:cubicBezTo>
                <a:cubicBezTo>
                  <a:pt x="17799" y="5685"/>
                  <a:pt x="17742" y="5599"/>
                  <a:pt x="17703" y="5509"/>
                </a:cubicBezTo>
                <a:lnTo>
                  <a:pt x="17737" y="5509"/>
                </a:lnTo>
                <a:cubicBezTo>
                  <a:pt x="17680" y="5497"/>
                  <a:pt x="17629" y="5407"/>
                  <a:pt x="17652" y="5350"/>
                </a:cubicBezTo>
                <a:cubicBezTo>
                  <a:pt x="17657" y="5321"/>
                  <a:pt x="17618" y="5321"/>
                  <a:pt x="17606" y="5304"/>
                </a:cubicBezTo>
                <a:cubicBezTo>
                  <a:pt x="17578" y="5242"/>
                  <a:pt x="17544" y="5202"/>
                  <a:pt x="17476" y="5185"/>
                </a:cubicBezTo>
                <a:lnTo>
                  <a:pt x="17516" y="5157"/>
                </a:lnTo>
                <a:lnTo>
                  <a:pt x="17516" y="5157"/>
                </a:lnTo>
                <a:cubicBezTo>
                  <a:pt x="17504" y="5163"/>
                  <a:pt x="17476" y="5163"/>
                  <a:pt x="17464" y="5163"/>
                </a:cubicBezTo>
                <a:cubicBezTo>
                  <a:pt x="17470" y="5140"/>
                  <a:pt x="17493" y="5100"/>
                  <a:pt x="17453" y="5089"/>
                </a:cubicBezTo>
                <a:cubicBezTo>
                  <a:pt x="17436" y="5055"/>
                  <a:pt x="17419" y="5015"/>
                  <a:pt x="17402" y="4975"/>
                </a:cubicBezTo>
                <a:lnTo>
                  <a:pt x="17402" y="4975"/>
                </a:lnTo>
                <a:cubicBezTo>
                  <a:pt x="17402" y="5026"/>
                  <a:pt x="17413" y="5072"/>
                  <a:pt x="17430" y="5117"/>
                </a:cubicBezTo>
                <a:cubicBezTo>
                  <a:pt x="17436" y="5117"/>
                  <a:pt x="17459" y="5112"/>
                  <a:pt x="17470" y="5106"/>
                </a:cubicBezTo>
                <a:lnTo>
                  <a:pt x="17470" y="5106"/>
                </a:lnTo>
                <a:cubicBezTo>
                  <a:pt x="17447" y="5146"/>
                  <a:pt x="17447" y="5174"/>
                  <a:pt x="17487" y="5197"/>
                </a:cubicBezTo>
                <a:lnTo>
                  <a:pt x="17453" y="5208"/>
                </a:lnTo>
                <a:cubicBezTo>
                  <a:pt x="17493" y="5208"/>
                  <a:pt x="17533" y="5219"/>
                  <a:pt x="17567" y="5242"/>
                </a:cubicBezTo>
                <a:cubicBezTo>
                  <a:pt x="17567" y="5293"/>
                  <a:pt x="17527" y="5327"/>
                  <a:pt x="17487" y="5355"/>
                </a:cubicBezTo>
                <a:cubicBezTo>
                  <a:pt x="17499" y="5401"/>
                  <a:pt x="17516" y="5446"/>
                  <a:pt x="17533" y="5486"/>
                </a:cubicBezTo>
                <a:cubicBezTo>
                  <a:pt x="17408" y="5282"/>
                  <a:pt x="17289" y="5077"/>
                  <a:pt x="17181" y="4868"/>
                </a:cubicBezTo>
                <a:cubicBezTo>
                  <a:pt x="17192" y="4868"/>
                  <a:pt x="17215" y="4873"/>
                  <a:pt x="17226" y="4879"/>
                </a:cubicBezTo>
                <a:cubicBezTo>
                  <a:pt x="17226" y="4873"/>
                  <a:pt x="17221" y="4862"/>
                  <a:pt x="17221" y="4856"/>
                </a:cubicBezTo>
                <a:cubicBezTo>
                  <a:pt x="17210" y="4859"/>
                  <a:pt x="17201" y="4860"/>
                  <a:pt x="17193" y="4860"/>
                </a:cubicBezTo>
                <a:cubicBezTo>
                  <a:pt x="17164" y="4860"/>
                  <a:pt x="17148" y="4843"/>
                  <a:pt x="17152" y="4799"/>
                </a:cubicBezTo>
                <a:lnTo>
                  <a:pt x="17152" y="4799"/>
                </a:lnTo>
                <a:cubicBezTo>
                  <a:pt x="17164" y="4811"/>
                  <a:pt x="17186" y="4822"/>
                  <a:pt x="17198" y="4828"/>
                </a:cubicBezTo>
                <a:cubicBezTo>
                  <a:pt x="17192" y="4816"/>
                  <a:pt x="17186" y="4805"/>
                  <a:pt x="17175" y="4794"/>
                </a:cubicBezTo>
                <a:cubicBezTo>
                  <a:pt x="17164" y="4799"/>
                  <a:pt x="17147" y="4799"/>
                  <a:pt x="17130" y="4799"/>
                </a:cubicBezTo>
                <a:cubicBezTo>
                  <a:pt x="17096" y="4737"/>
                  <a:pt x="17062" y="4675"/>
                  <a:pt x="17022" y="4612"/>
                </a:cubicBezTo>
                <a:cubicBezTo>
                  <a:pt x="16988" y="4533"/>
                  <a:pt x="16880" y="4459"/>
                  <a:pt x="16903" y="4363"/>
                </a:cubicBezTo>
                <a:cubicBezTo>
                  <a:pt x="16886" y="4329"/>
                  <a:pt x="16869" y="4289"/>
                  <a:pt x="16857" y="4249"/>
                </a:cubicBezTo>
                <a:cubicBezTo>
                  <a:pt x="16852" y="4243"/>
                  <a:pt x="16835" y="4238"/>
                  <a:pt x="16829" y="4232"/>
                </a:cubicBezTo>
                <a:cubicBezTo>
                  <a:pt x="16824" y="4199"/>
                  <a:pt x="16804" y="4178"/>
                  <a:pt x="16778" y="4178"/>
                </a:cubicBezTo>
                <a:cubicBezTo>
                  <a:pt x="16773" y="4178"/>
                  <a:pt x="16767" y="4179"/>
                  <a:pt x="16761" y="4181"/>
                </a:cubicBezTo>
                <a:cubicBezTo>
                  <a:pt x="16772" y="4204"/>
                  <a:pt x="16784" y="4226"/>
                  <a:pt x="16801" y="4243"/>
                </a:cubicBezTo>
                <a:cubicBezTo>
                  <a:pt x="16772" y="4221"/>
                  <a:pt x="16750" y="4192"/>
                  <a:pt x="16727" y="4164"/>
                </a:cubicBezTo>
                <a:cubicBezTo>
                  <a:pt x="16738" y="4158"/>
                  <a:pt x="16761" y="4153"/>
                  <a:pt x="16772" y="4147"/>
                </a:cubicBezTo>
                <a:cubicBezTo>
                  <a:pt x="16755" y="4136"/>
                  <a:pt x="16738" y="4124"/>
                  <a:pt x="16721" y="4113"/>
                </a:cubicBezTo>
                <a:cubicBezTo>
                  <a:pt x="16744" y="4102"/>
                  <a:pt x="16761" y="4090"/>
                  <a:pt x="16784" y="4085"/>
                </a:cubicBezTo>
                <a:cubicBezTo>
                  <a:pt x="16795" y="4102"/>
                  <a:pt x="16812" y="4119"/>
                  <a:pt x="16829" y="4136"/>
                </a:cubicBezTo>
                <a:lnTo>
                  <a:pt x="16829" y="4158"/>
                </a:lnTo>
                <a:cubicBezTo>
                  <a:pt x="16857" y="4209"/>
                  <a:pt x="16903" y="4249"/>
                  <a:pt x="16948" y="4283"/>
                </a:cubicBezTo>
                <a:cubicBezTo>
                  <a:pt x="16948" y="4294"/>
                  <a:pt x="16948" y="4323"/>
                  <a:pt x="16948" y="4334"/>
                </a:cubicBezTo>
                <a:cubicBezTo>
                  <a:pt x="16960" y="4334"/>
                  <a:pt x="16982" y="4329"/>
                  <a:pt x="16994" y="4323"/>
                </a:cubicBezTo>
                <a:cubicBezTo>
                  <a:pt x="16977" y="4221"/>
                  <a:pt x="16891" y="4153"/>
                  <a:pt x="16846" y="4068"/>
                </a:cubicBezTo>
                <a:lnTo>
                  <a:pt x="16874" y="4062"/>
                </a:lnTo>
                <a:cubicBezTo>
                  <a:pt x="16863" y="4062"/>
                  <a:pt x="16846" y="4062"/>
                  <a:pt x="16835" y="4068"/>
                </a:cubicBezTo>
                <a:cubicBezTo>
                  <a:pt x="16812" y="4022"/>
                  <a:pt x="16784" y="3982"/>
                  <a:pt x="16744" y="3948"/>
                </a:cubicBezTo>
                <a:cubicBezTo>
                  <a:pt x="16733" y="3914"/>
                  <a:pt x="16710" y="3880"/>
                  <a:pt x="16670" y="3880"/>
                </a:cubicBezTo>
                <a:cubicBezTo>
                  <a:pt x="16676" y="3875"/>
                  <a:pt x="16687" y="3858"/>
                  <a:pt x="16693" y="3852"/>
                </a:cubicBezTo>
                <a:lnTo>
                  <a:pt x="16693" y="3852"/>
                </a:lnTo>
                <a:cubicBezTo>
                  <a:pt x="16681" y="3858"/>
                  <a:pt x="16659" y="3869"/>
                  <a:pt x="16647" y="3875"/>
                </a:cubicBezTo>
                <a:cubicBezTo>
                  <a:pt x="16647" y="3858"/>
                  <a:pt x="16642" y="3829"/>
                  <a:pt x="16642" y="3812"/>
                </a:cubicBezTo>
                <a:cubicBezTo>
                  <a:pt x="16636" y="3812"/>
                  <a:pt x="16625" y="3812"/>
                  <a:pt x="16619" y="3818"/>
                </a:cubicBezTo>
                <a:cubicBezTo>
                  <a:pt x="16642" y="3869"/>
                  <a:pt x="16659" y="3937"/>
                  <a:pt x="16727" y="3948"/>
                </a:cubicBezTo>
                <a:lnTo>
                  <a:pt x="16727" y="4005"/>
                </a:lnTo>
                <a:cubicBezTo>
                  <a:pt x="16744" y="4028"/>
                  <a:pt x="16767" y="4051"/>
                  <a:pt x="16784" y="4073"/>
                </a:cubicBezTo>
                <a:cubicBezTo>
                  <a:pt x="16767" y="4079"/>
                  <a:pt x="16727" y="4090"/>
                  <a:pt x="16710" y="4096"/>
                </a:cubicBezTo>
                <a:cubicBezTo>
                  <a:pt x="16710" y="4085"/>
                  <a:pt x="16710" y="4056"/>
                  <a:pt x="16710" y="4045"/>
                </a:cubicBezTo>
                <a:cubicBezTo>
                  <a:pt x="16693" y="4056"/>
                  <a:pt x="16676" y="4062"/>
                  <a:pt x="16659" y="4073"/>
                </a:cubicBezTo>
                <a:cubicBezTo>
                  <a:pt x="16653" y="4068"/>
                  <a:pt x="16642" y="4056"/>
                  <a:pt x="16636" y="4051"/>
                </a:cubicBezTo>
                <a:cubicBezTo>
                  <a:pt x="16647" y="4045"/>
                  <a:pt x="16676" y="4028"/>
                  <a:pt x="16687" y="4022"/>
                </a:cubicBezTo>
                <a:cubicBezTo>
                  <a:pt x="16670" y="4016"/>
                  <a:pt x="16642" y="4016"/>
                  <a:pt x="16625" y="4016"/>
                </a:cubicBezTo>
                <a:cubicBezTo>
                  <a:pt x="16613" y="4005"/>
                  <a:pt x="16602" y="3994"/>
                  <a:pt x="16591" y="3982"/>
                </a:cubicBezTo>
                <a:lnTo>
                  <a:pt x="16591" y="3982"/>
                </a:lnTo>
                <a:cubicBezTo>
                  <a:pt x="16605" y="3987"/>
                  <a:pt x="16620" y="4001"/>
                  <a:pt x="16638" y="4001"/>
                </a:cubicBezTo>
                <a:cubicBezTo>
                  <a:pt x="16641" y="4001"/>
                  <a:pt x="16644" y="4000"/>
                  <a:pt x="16647" y="3999"/>
                </a:cubicBezTo>
                <a:cubicBezTo>
                  <a:pt x="16659" y="3943"/>
                  <a:pt x="16574" y="3965"/>
                  <a:pt x="16545" y="3937"/>
                </a:cubicBezTo>
                <a:cubicBezTo>
                  <a:pt x="16540" y="3914"/>
                  <a:pt x="16523" y="3875"/>
                  <a:pt x="16511" y="3858"/>
                </a:cubicBezTo>
                <a:cubicBezTo>
                  <a:pt x="16455" y="3841"/>
                  <a:pt x="16460" y="3807"/>
                  <a:pt x="16477" y="3767"/>
                </a:cubicBezTo>
                <a:lnTo>
                  <a:pt x="16432" y="3767"/>
                </a:lnTo>
                <a:cubicBezTo>
                  <a:pt x="16409" y="3750"/>
                  <a:pt x="16386" y="3727"/>
                  <a:pt x="16364" y="3704"/>
                </a:cubicBezTo>
                <a:cubicBezTo>
                  <a:pt x="16347" y="3682"/>
                  <a:pt x="16330" y="3653"/>
                  <a:pt x="16307" y="3631"/>
                </a:cubicBezTo>
                <a:lnTo>
                  <a:pt x="16369" y="3631"/>
                </a:lnTo>
                <a:cubicBezTo>
                  <a:pt x="16352" y="3614"/>
                  <a:pt x="16324" y="3614"/>
                  <a:pt x="16296" y="3614"/>
                </a:cubicBezTo>
                <a:cubicBezTo>
                  <a:pt x="16296" y="3602"/>
                  <a:pt x="16290" y="3597"/>
                  <a:pt x="16284" y="3591"/>
                </a:cubicBezTo>
                <a:cubicBezTo>
                  <a:pt x="16284" y="3580"/>
                  <a:pt x="16290" y="3568"/>
                  <a:pt x="16296" y="3557"/>
                </a:cubicBezTo>
                <a:lnTo>
                  <a:pt x="16296" y="3557"/>
                </a:lnTo>
                <a:cubicBezTo>
                  <a:pt x="16284" y="3563"/>
                  <a:pt x="16279" y="3568"/>
                  <a:pt x="16273" y="3574"/>
                </a:cubicBezTo>
                <a:cubicBezTo>
                  <a:pt x="16262" y="3557"/>
                  <a:pt x="16250" y="3540"/>
                  <a:pt x="16239" y="3517"/>
                </a:cubicBezTo>
                <a:cubicBezTo>
                  <a:pt x="16239" y="3529"/>
                  <a:pt x="16233" y="3546"/>
                  <a:pt x="16228" y="3557"/>
                </a:cubicBezTo>
                <a:cubicBezTo>
                  <a:pt x="16205" y="3534"/>
                  <a:pt x="16182" y="3517"/>
                  <a:pt x="16160" y="3500"/>
                </a:cubicBezTo>
                <a:cubicBezTo>
                  <a:pt x="16171" y="3494"/>
                  <a:pt x="16188" y="3489"/>
                  <a:pt x="16199" y="3489"/>
                </a:cubicBezTo>
                <a:cubicBezTo>
                  <a:pt x="16194" y="3477"/>
                  <a:pt x="16182" y="3460"/>
                  <a:pt x="16171" y="3449"/>
                </a:cubicBezTo>
                <a:cubicBezTo>
                  <a:pt x="16167" y="3474"/>
                  <a:pt x="16158" y="3483"/>
                  <a:pt x="16147" y="3483"/>
                </a:cubicBezTo>
                <a:cubicBezTo>
                  <a:pt x="16129" y="3483"/>
                  <a:pt x="16104" y="3456"/>
                  <a:pt x="16086" y="3438"/>
                </a:cubicBezTo>
                <a:cubicBezTo>
                  <a:pt x="16035" y="3387"/>
                  <a:pt x="15978" y="3341"/>
                  <a:pt x="15916" y="3296"/>
                </a:cubicBezTo>
                <a:cubicBezTo>
                  <a:pt x="15927" y="3285"/>
                  <a:pt x="15927" y="3268"/>
                  <a:pt x="15910" y="3256"/>
                </a:cubicBezTo>
                <a:cubicBezTo>
                  <a:pt x="15904" y="3262"/>
                  <a:pt x="15899" y="3273"/>
                  <a:pt x="15893" y="3285"/>
                </a:cubicBezTo>
                <a:cubicBezTo>
                  <a:pt x="15876" y="3273"/>
                  <a:pt x="15864" y="3256"/>
                  <a:pt x="15847" y="3245"/>
                </a:cubicBezTo>
                <a:cubicBezTo>
                  <a:pt x="15819" y="3216"/>
                  <a:pt x="15796" y="3188"/>
                  <a:pt x="15768" y="3165"/>
                </a:cubicBezTo>
                <a:cubicBezTo>
                  <a:pt x="15779" y="3165"/>
                  <a:pt x="15791" y="3160"/>
                  <a:pt x="15791" y="3148"/>
                </a:cubicBezTo>
                <a:cubicBezTo>
                  <a:pt x="15791" y="3137"/>
                  <a:pt x="15779" y="3131"/>
                  <a:pt x="15768" y="3131"/>
                </a:cubicBezTo>
                <a:cubicBezTo>
                  <a:pt x="15779" y="3120"/>
                  <a:pt x="15785" y="3109"/>
                  <a:pt x="15796" y="3103"/>
                </a:cubicBezTo>
                <a:cubicBezTo>
                  <a:pt x="15779" y="3097"/>
                  <a:pt x="15751" y="3092"/>
                  <a:pt x="15740" y="3086"/>
                </a:cubicBezTo>
                <a:cubicBezTo>
                  <a:pt x="15740" y="3097"/>
                  <a:pt x="15740" y="3120"/>
                  <a:pt x="15740" y="3126"/>
                </a:cubicBezTo>
                <a:cubicBezTo>
                  <a:pt x="15717" y="3109"/>
                  <a:pt x="15694" y="3092"/>
                  <a:pt x="15672" y="3075"/>
                </a:cubicBezTo>
                <a:cubicBezTo>
                  <a:pt x="15677" y="3058"/>
                  <a:pt x="15689" y="3041"/>
                  <a:pt x="15694" y="3024"/>
                </a:cubicBezTo>
                <a:cubicBezTo>
                  <a:pt x="15660" y="2990"/>
                  <a:pt x="15632" y="2955"/>
                  <a:pt x="15592" y="2933"/>
                </a:cubicBezTo>
                <a:lnTo>
                  <a:pt x="15592" y="2933"/>
                </a:lnTo>
                <a:cubicBezTo>
                  <a:pt x="15620" y="2967"/>
                  <a:pt x="15649" y="2995"/>
                  <a:pt x="15660" y="3035"/>
                </a:cubicBezTo>
                <a:cubicBezTo>
                  <a:pt x="15609" y="3012"/>
                  <a:pt x="15581" y="2961"/>
                  <a:pt x="15547" y="2921"/>
                </a:cubicBezTo>
                <a:cubicBezTo>
                  <a:pt x="15552" y="2916"/>
                  <a:pt x="15558" y="2904"/>
                  <a:pt x="15564" y="2893"/>
                </a:cubicBezTo>
                <a:cubicBezTo>
                  <a:pt x="15547" y="2876"/>
                  <a:pt x="15530" y="2859"/>
                  <a:pt x="15513" y="2842"/>
                </a:cubicBezTo>
                <a:lnTo>
                  <a:pt x="15513" y="2842"/>
                </a:lnTo>
                <a:cubicBezTo>
                  <a:pt x="15524" y="2870"/>
                  <a:pt x="15530" y="2893"/>
                  <a:pt x="15541" y="2921"/>
                </a:cubicBezTo>
                <a:cubicBezTo>
                  <a:pt x="15462" y="2853"/>
                  <a:pt x="15388" y="2774"/>
                  <a:pt x="15308" y="2706"/>
                </a:cubicBezTo>
                <a:cubicBezTo>
                  <a:pt x="15320" y="2706"/>
                  <a:pt x="15342" y="2706"/>
                  <a:pt x="15354" y="2711"/>
                </a:cubicBezTo>
                <a:cubicBezTo>
                  <a:pt x="15348" y="2694"/>
                  <a:pt x="15342" y="2672"/>
                  <a:pt x="15337" y="2655"/>
                </a:cubicBezTo>
                <a:cubicBezTo>
                  <a:pt x="15291" y="2632"/>
                  <a:pt x="15223" y="2643"/>
                  <a:pt x="15189" y="2592"/>
                </a:cubicBezTo>
                <a:lnTo>
                  <a:pt x="15189" y="2592"/>
                </a:lnTo>
                <a:cubicBezTo>
                  <a:pt x="15218" y="2604"/>
                  <a:pt x="15246" y="2609"/>
                  <a:pt x="15274" y="2615"/>
                </a:cubicBezTo>
                <a:cubicBezTo>
                  <a:pt x="15212" y="2564"/>
                  <a:pt x="15161" y="2490"/>
                  <a:pt x="15076" y="2468"/>
                </a:cubicBezTo>
                <a:lnTo>
                  <a:pt x="15087" y="2450"/>
                </a:lnTo>
                <a:cubicBezTo>
                  <a:pt x="15081" y="2450"/>
                  <a:pt x="15064" y="2450"/>
                  <a:pt x="15059" y="2445"/>
                </a:cubicBezTo>
                <a:lnTo>
                  <a:pt x="15064" y="2416"/>
                </a:lnTo>
                <a:lnTo>
                  <a:pt x="15053" y="2416"/>
                </a:lnTo>
                <a:cubicBezTo>
                  <a:pt x="15053" y="2433"/>
                  <a:pt x="15053" y="2456"/>
                  <a:pt x="15053" y="2468"/>
                </a:cubicBezTo>
                <a:cubicBezTo>
                  <a:pt x="15042" y="2456"/>
                  <a:pt x="15019" y="2433"/>
                  <a:pt x="15008" y="2422"/>
                </a:cubicBezTo>
                <a:cubicBezTo>
                  <a:pt x="15019" y="2416"/>
                  <a:pt x="15030" y="2399"/>
                  <a:pt x="15036" y="2394"/>
                </a:cubicBezTo>
                <a:cubicBezTo>
                  <a:pt x="15025" y="2394"/>
                  <a:pt x="15008" y="2388"/>
                  <a:pt x="14996" y="2388"/>
                </a:cubicBezTo>
                <a:cubicBezTo>
                  <a:pt x="14996" y="2394"/>
                  <a:pt x="14996" y="2405"/>
                  <a:pt x="14996" y="2416"/>
                </a:cubicBezTo>
                <a:cubicBezTo>
                  <a:pt x="14934" y="2388"/>
                  <a:pt x="14889" y="2337"/>
                  <a:pt x="14838" y="2297"/>
                </a:cubicBezTo>
                <a:cubicBezTo>
                  <a:pt x="14843" y="2286"/>
                  <a:pt x="14860" y="2275"/>
                  <a:pt x="14866" y="2269"/>
                </a:cubicBezTo>
                <a:lnTo>
                  <a:pt x="14866" y="2269"/>
                </a:lnTo>
                <a:cubicBezTo>
                  <a:pt x="14855" y="2275"/>
                  <a:pt x="14843" y="2286"/>
                  <a:pt x="14826" y="2292"/>
                </a:cubicBezTo>
                <a:cubicBezTo>
                  <a:pt x="14803" y="2269"/>
                  <a:pt x="14775" y="2246"/>
                  <a:pt x="14741" y="2224"/>
                </a:cubicBezTo>
                <a:lnTo>
                  <a:pt x="14741" y="2224"/>
                </a:lnTo>
                <a:cubicBezTo>
                  <a:pt x="14769" y="2235"/>
                  <a:pt x="14803" y="2241"/>
                  <a:pt x="14838" y="2241"/>
                </a:cubicBezTo>
                <a:cubicBezTo>
                  <a:pt x="14809" y="2229"/>
                  <a:pt x="14792" y="2207"/>
                  <a:pt x="14798" y="2178"/>
                </a:cubicBezTo>
                <a:lnTo>
                  <a:pt x="14798" y="2178"/>
                </a:lnTo>
                <a:cubicBezTo>
                  <a:pt x="14792" y="2184"/>
                  <a:pt x="14781" y="2195"/>
                  <a:pt x="14775" y="2195"/>
                </a:cubicBezTo>
                <a:cubicBezTo>
                  <a:pt x="14713" y="2121"/>
                  <a:pt x="14628" y="2076"/>
                  <a:pt x="14554" y="2014"/>
                </a:cubicBezTo>
                <a:cubicBezTo>
                  <a:pt x="14548" y="2025"/>
                  <a:pt x="14542" y="2053"/>
                  <a:pt x="14542" y="2065"/>
                </a:cubicBezTo>
                <a:cubicBezTo>
                  <a:pt x="14469" y="2019"/>
                  <a:pt x="14395" y="1968"/>
                  <a:pt x="14327" y="1911"/>
                </a:cubicBezTo>
                <a:lnTo>
                  <a:pt x="14327" y="1911"/>
                </a:lnTo>
                <a:cubicBezTo>
                  <a:pt x="14378" y="1923"/>
                  <a:pt x="14418" y="1951"/>
                  <a:pt x="14457" y="1980"/>
                </a:cubicBezTo>
                <a:cubicBezTo>
                  <a:pt x="14474" y="1906"/>
                  <a:pt x="14168" y="1804"/>
                  <a:pt x="14123" y="1707"/>
                </a:cubicBezTo>
                <a:cubicBezTo>
                  <a:pt x="14145" y="1690"/>
                  <a:pt x="14162" y="1679"/>
                  <a:pt x="14185" y="1668"/>
                </a:cubicBezTo>
                <a:lnTo>
                  <a:pt x="14185" y="1668"/>
                </a:lnTo>
                <a:cubicBezTo>
                  <a:pt x="14179" y="1673"/>
                  <a:pt x="14174" y="1690"/>
                  <a:pt x="14174" y="1696"/>
                </a:cubicBezTo>
                <a:cubicBezTo>
                  <a:pt x="14196" y="1713"/>
                  <a:pt x="14208" y="1730"/>
                  <a:pt x="14202" y="1758"/>
                </a:cubicBezTo>
                <a:lnTo>
                  <a:pt x="14270" y="1758"/>
                </a:lnTo>
                <a:lnTo>
                  <a:pt x="14247" y="1792"/>
                </a:lnTo>
                <a:lnTo>
                  <a:pt x="14281" y="1775"/>
                </a:lnTo>
                <a:cubicBezTo>
                  <a:pt x="14338" y="1818"/>
                  <a:pt x="14403" y="1860"/>
                  <a:pt x="14475" y="1860"/>
                </a:cubicBezTo>
                <a:cubicBezTo>
                  <a:pt x="14490" y="1860"/>
                  <a:pt x="14505" y="1859"/>
                  <a:pt x="14520" y="1855"/>
                </a:cubicBezTo>
                <a:cubicBezTo>
                  <a:pt x="14418" y="1804"/>
                  <a:pt x="14333" y="1730"/>
                  <a:pt x="14236" y="1673"/>
                </a:cubicBezTo>
                <a:cubicBezTo>
                  <a:pt x="14230" y="1662"/>
                  <a:pt x="14230" y="1650"/>
                  <a:pt x="14225" y="1645"/>
                </a:cubicBezTo>
                <a:cubicBezTo>
                  <a:pt x="14219" y="1646"/>
                  <a:pt x="14214" y="1647"/>
                  <a:pt x="14210" y="1647"/>
                </a:cubicBezTo>
                <a:cubicBezTo>
                  <a:pt x="14179" y="1647"/>
                  <a:pt x="14160" y="1618"/>
                  <a:pt x="14145" y="1594"/>
                </a:cubicBezTo>
                <a:cubicBezTo>
                  <a:pt x="14077" y="1588"/>
                  <a:pt x="14026" y="1531"/>
                  <a:pt x="13969" y="1503"/>
                </a:cubicBezTo>
                <a:lnTo>
                  <a:pt x="13975" y="1480"/>
                </a:lnTo>
                <a:lnTo>
                  <a:pt x="13947" y="1497"/>
                </a:lnTo>
                <a:cubicBezTo>
                  <a:pt x="13884" y="1458"/>
                  <a:pt x="13828" y="1412"/>
                  <a:pt x="13754" y="1395"/>
                </a:cubicBezTo>
                <a:cubicBezTo>
                  <a:pt x="13725" y="1389"/>
                  <a:pt x="13720" y="1361"/>
                  <a:pt x="13703" y="1344"/>
                </a:cubicBezTo>
                <a:cubicBezTo>
                  <a:pt x="13686" y="1344"/>
                  <a:pt x="13669" y="1350"/>
                  <a:pt x="13652" y="1355"/>
                </a:cubicBezTo>
                <a:cubicBezTo>
                  <a:pt x="13657" y="1344"/>
                  <a:pt x="13657" y="1327"/>
                  <a:pt x="13657" y="1316"/>
                </a:cubicBezTo>
                <a:cubicBezTo>
                  <a:pt x="13464" y="1242"/>
                  <a:pt x="13311" y="1106"/>
                  <a:pt x="13124" y="1021"/>
                </a:cubicBezTo>
                <a:cubicBezTo>
                  <a:pt x="13121" y="1021"/>
                  <a:pt x="13119" y="1021"/>
                  <a:pt x="13116" y="1021"/>
                </a:cubicBezTo>
                <a:cubicBezTo>
                  <a:pt x="13081" y="1021"/>
                  <a:pt x="13054" y="985"/>
                  <a:pt x="13028" y="964"/>
                </a:cubicBezTo>
                <a:cubicBezTo>
                  <a:pt x="12982" y="947"/>
                  <a:pt x="12937" y="936"/>
                  <a:pt x="12891" y="907"/>
                </a:cubicBezTo>
                <a:cubicBezTo>
                  <a:pt x="12880" y="907"/>
                  <a:pt x="12863" y="913"/>
                  <a:pt x="12857" y="913"/>
                </a:cubicBezTo>
                <a:cubicBezTo>
                  <a:pt x="12840" y="896"/>
                  <a:pt x="12823" y="879"/>
                  <a:pt x="12806" y="862"/>
                </a:cubicBezTo>
                <a:cubicBezTo>
                  <a:pt x="12784" y="856"/>
                  <a:pt x="12761" y="850"/>
                  <a:pt x="12744" y="845"/>
                </a:cubicBezTo>
                <a:cubicBezTo>
                  <a:pt x="12738" y="839"/>
                  <a:pt x="12733" y="822"/>
                  <a:pt x="12727" y="816"/>
                </a:cubicBezTo>
                <a:lnTo>
                  <a:pt x="12721" y="833"/>
                </a:lnTo>
                <a:cubicBezTo>
                  <a:pt x="12687" y="816"/>
                  <a:pt x="12659" y="799"/>
                  <a:pt x="12625" y="788"/>
                </a:cubicBezTo>
                <a:cubicBezTo>
                  <a:pt x="12625" y="782"/>
                  <a:pt x="12625" y="771"/>
                  <a:pt x="12625" y="765"/>
                </a:cubicBezTo>
                <a:cubicBezTo>
                  <a:pt x="12619" y="771"/>
                  <a:pt x="12602" y="777"/>
                  <a:pt x="12591" y="777"/>
                </a:cubicBezTo>
                <a:cubicBezTo>
                  <a:pt x="12540" y="726"/>
                  <a:pt x="12460" y="737"/>
                  <a:pt x="12409" y="692"/>
                </a:cubicBezTo>
                <a:cubicBezTo>
                  <a:pt x="12405" y="692"/>
                  <a:pt x="12402" y="692"/>
                  <a:pt x="12398" y="692"/>
                </a:cubicBezTo>
                <a:cubicBezTo>
                  <a:pt x="12295" y="692"/>
                  <a:pt x="12213" y="617"/>
                  <a:pt x="12108" y="595"/>
                </a:cubicBezTo>
                <a:cubicBezTo>
                  <a:pt x="12103" y="607"/>
                  <a:pt x="12086" y="618"/>
                  <a:pt x="12080" y="624"/>
                </a:cubicBezTo>
                <a:cubicBezTo>
                  <a:pt x="12080" y="612"/>
                  <a:pt x="12069" y="595"/>
                  <a:pt x="12069" y="584"/>
                </a:cubicBezTo>
                <a:cubicBezTo>
                  <a:pt x="11944" y="550"/>
                  <a:pt x="11836" y="470"/>
                  <a:pt x="11711" y="465"/>
                </a:cubicBezTo>
                <a:cubicBezTo>
                  <a:pt x="11706" y="476"/>
                  <a:pt x="11700" y="487"/>
                  <a:pt x="11700" y="499"/>
                </a:cubicBezTo>
                <a:cubicBezTo>
                  <a:pt x="11757" y="516"/>
                  <a:pt x="11813" y="527"/>
                  <a:pt x="11870" y="544"/>
                </a:cubicBezTo>
                <a:cubicBezTo>
                  <a:pt x="11876" y="550"/>
                  <a:pt x="11881" y="561"/>
                  <a:pt x="11887" y="567"/>
                </a:cubicBezTo>
                <a:cubicBezTo>
                  <a:pt x="11972" y="572"/>
                  <a:pt x="12057" y="629"/>
                  <a:pt x="12142" y="663"/>
                </a:cubicBezTo>
                <a:cubicBezTo>
                  <a:pt x="12148" y="658"/>
                  <a:pt x="12159" y="646"/>
                  <a:pt x="12171" y="641"/>
                </a:cubicBezTo>
                <a:cubicBezTo>
                  <a:pt x="12188" y="658"/>
                  <a:pt x="12205" y="675"/>
                  <a:pt x="12222" y="692"/>
                </a:cubicBezTo>
                <a:cubicBezTo>
                  <a:pt x="12233" y="686"/>
                  <a:pt x="12262" y="680"/>
                  <a:pt x="12273" y="675"/>
                </a:cubicBezTo>
                <a:lnTo>
                  <a:pt x="12273" y="675"/>
                </a:lnTo>
                <a:cubicBezTo>
                  <a:pt x="12273" y="680"/>
                  <a:pt x="12273" y="703"/>
                  <a:pt x="12267" y="709"/>
                </a:cubicBezTo>
                <a:lnTo>
                  <a:pt x="12318" y="709"/>
                </a:lnTo>
                <a:cubicBezTo>
                  <a:pt x="12318" y="726"/>
                  <a:pt x="12318" y="748"/>
                  <a:pt x="12318" y="765"/>
                </a:cubicBezTo>
                <a:cubicBezTo>
                  <a:pt x="12324" y="754"/>
                  <a:pt x="12330" y="737"/>
                  <a:pt x="12335" y="726"/>
                </a:cubicBezTo>
                <a:cubicBezTo>
                  <a:pt x="12472" y="794"/>
                  <a:pt x="12613" y="862"/>
                  <a:pt x="12755" y="919"/>
                </a:cubicBezTo>
                <a:cubicBezTo>
                  <a:pt x="12733" y="941"/>
                  <a:pt x="12716" y="964"/>
                  <a:pt x="12693" y="981"/>
                </a:cubicBezTo>
                <a:cubicBezTo>
                  <a:pt x="12698" y="975"/>
                  <a:pt x="12704" y="953"/>
                  <a:pt x="12710" y="941"/>
                </a:cubicBezTo>
                <a:cubicBezTo>
                  <a:pt x="12642" y="907"/>
                  <a:pt x="12574" y="885"/>
                  <a:pt x="12506" y="856"/>
                </a:cubicBezTo>
                <a:cubicBezTo>
                  <a:pt x="12506" y="868"/>
                  <a:pt x="12500" y="885"/>
                  <a:pt x="12500" y="896"/>
                </a:cubicBezTo>
                <a:cubicBezTo>
                  <a:pt x="12403" y="868"/>
                  <a:pt x="12307" y="833"/>
                  <a:pt x="12211" y="788"/>
                </a:cubicBezTo>
                <a:cubicBezTo>
                  <a:pt x="12226" y="780"/>
                  <a:pt x="12240" y="777"/>
                  <a:pt x="12254" y="777"/>
                </a:cubicBezTo>
                <a:cubicBezTo>
                  <a:pt x="12270" y="777"/>
                  <a:pt x="12286" y="782"/>
                  <a:pt x="12301" y="788"/>
                </a:cubicBezTo>
                <a:lnTo>
                  <a:pt x="12307" y="782"/>
                </a:lnTo>
                <a:cubicBezTo>
                  <a:pt x="12284" y="771"/>
                  <a:pt x="12267" y="765"/>
                  <a:pt x="12245" y="754"/>
                </a:cubicBezTo>
                <a:cubicBezTo>
                  <a:pt x="12228" y="765"/>
                  <a:pt x="12211" y="782"/>
                  <a:pt x="12194" y="799"/>
                </a:cubicBezTo>
                <a:cubicBezTo>
                  <a:pt x="12176" y="777"/>
                  <a:pt x="12194" y="754"/>
                  <a:pt x="12199" y="737"/>
                </a:cubicBezTo>
                <a:cubicBezTo>
                  <a:pt x="12154" y="726"/>
                  <a:pt x="12108" y="709"/>
                  <a:pt x="12063" y="697"/>
                </a:cubicBezTo>
                <a:lnTo>
                  <a:pt x="12063" y="697"/>
                </a:lnTo>
                <a:cubicBezTo>
                  <a:pt x="12086" y="714"/>
                  <a:pt x="12103" y="731"/>
                  <a:pt x="12120" y="748"/>
                </a:cubicBezTo>
                <a:cubicBezTo>
                  <a:pt x="12069" y="726"/>
                  <a:pt x="11972" y="737"/>
                  <a:pt x="11961" y="663"/>
                </a:cubicBezTo>
                <a:cubicBezTo>
                  <a:pt x="11933" y="652"/>
                  <a:pt x="11898" y="646"/>
                  <a:pt x="11870" y="635"/>
                </a:cubicBezTo>
                <a:lnTo>
                  <a:pt x="11870" y="635"/>
                </a:lnTo>
                <a:cubicBezTo>
                  <a:pt x="11887" y="646"/>
                  <a:pt x="11904" y="652"/>
                  <a:pt x="11921" y="663"/>
                </a:cubicBezTo>
                <a:lnTo>
                  <a:pt x="11915" y="675"/>
                </a:lnTo>
                <a:cubicBezTo>
                  <a:pt x="11887" y="669"/>
                  <a:pt x="11853" y="658"/>
                  <a:pt x="11825" y="652"/>
                </a:cubicBezTo>
                <a:cubicBezTo>
                  <a:pt x="11825" y="644"/>
                  <a:pt x="11827" y="634"/>
                  <a:pt x="11830" y="627"/>
                </a:cubicBezTo>
                <a:lnTo>
                  <a:pt x="11830" y="627"/>
                </a:lnTo>
                <a:cubicBezTo>
                  <a:pt x="11823" y="636"/>
                  <a:pt x="11815" y="640"/>
                  <a:pt x="11806" y="640"/>
                </a:cubicBezTo>
                <a:cubicBezTo>
                  <a:pt x="11793" y="640"/>
                  <a:pt x="11780" y="633"/>
                  <a:pt x="11768" y="624"/>
                </a:cubicBezTo>
                <a:cubicBezTo>
                  <a:pt x="11774" y="612"/>
                  <a:pt x="11785" y="601"/>
                  <a:pt x="11791" y="589"/>
                </a:cubicBezTo>
                <a:cubicBezTo>
                  <a:pt x="11700" y="572"/>
                  <a:pt x="11609" y="538"/>
                  <a:pt x="11518" y="516"/>
                </a:cubicBezTo>
                <a:lnTo>
                  <a:pt x="11518" y="516"/>
                </a:lnTo>
                <a:cubicBezTo>
                  <a:pt x="11530" y="521"/>
                  <a:pt x="11552" y="527"/>
                  <a:pt x="11564" y="533"/>
                </a:cubicBezTo>
                <a:lnTo>
                  <a:pt x="11558" y="567"/>
                </a:lnTo>
                <a:cubicBezTo>
                  <a:pt x="11530" y="555"/>
                  <a:pt x="11496" y="550"/>
                  <a:pt x="11462" y="538"/>
                </a:cubicBezTo>
                <a:cubicBezTo>
                  <a:pt x="11467" y="533"/>
                  <a:pt x="11479" y="516"/>
                  <a:pt x="11484" y="504"/>
                </a:cubicBezTo>
                <a:cubicBezTo>
                  <a:pt x="11376" y="465"/>
                  <a:pt x="11269" y="431"/>
                  <a:pt x="11155" y="414"/>
                </a:cubicBezTo>
                <a:lnTo>
                  <a:pt x="11155" y="414"/>
                </a:lnTo>
                <a:cubicBezTo>
                  <a:pt x="11206" y="442"/>
                  <a:pt x="11269" y="448"/>
                  <a:pt x="11320" y="487"/>
                </a:cubicBezTo>
                <a:cubicBezTo>
                  <a:pt x="11229" y="476"/>
                  <a:pt x="11138" y="448"/>
                  <a:pt x="11053" y="414"/>
                </a:cubicBezTo>
                <a:cubicBezTo>
                  <a:pt x="11053" y="408"/>
                  <a:pt x="11047" y="402"/>
                  <a:pt x="11042" y="397"/>
                </a:cubicBezTo>
                <a:lnTo>
                  <a:pt x="11042" y="397"/>
                </a:lnTo>
                <a:cubicBezTo>
                  <a:pt x="11069" y="410"/>
                  <a:pt x="11101" y="428"/>
                  <a:pt x="11133" y="428"/>
                </a:cubicBezTo>
                <a:cubicBezTo>
                  <a:pt x="11140" y="428"/>
                  <a:pt x="11148" y="427"/>
                  <a:pt x="11155" y="425"/>
                </a:cubicBezTo>
                <a:cubicBezTo>
                  <a:pt x="11133" y="402"/>
                  <a:pt x="11115" y="385"/>
                  <a:pt x="11093" y="368"/>
                </a:cubicBezTo>
                <a:cubicBezTo>
                  <a:pt x="11081" y="374"/>
                  <a:pt x="11053" y="385"/>
                  <a:pt x="11042" y="391"/>
                </a:cubicBezTo>
                <a:cubicBezTo>
                  <a:pt x="11025" y="368"/>
                  <a:pt x="10991" y="363"/>
                  <a:pt x="10957" y="357"/>
                </a:cubicBezTo>
                <a:lnTo>
                  <a:pt x="10957" y="357"/>
                </a:lnTo>
                <a:cubicBezTo>
                  <a:pt x="10968" y="391"/>
                  <a:pt x="10996" y="402"/>
                  <a:pt x="11025" y="414"/>
                </a:cubicBezTo>
                <a:cubicBezTo>
                  <a:pt x="10979" y="414"/>
                  <a:pt x="10940" y="402"/>
                  <a:pt x="10900" y="391"/>
                </a:cubicBezTo>
                <a:cubicBezTo>
                  <a:pt x="10911" y="380"/>
                  <a:pt x="10917" y="368"/>
                  <a:pt x="10923" y="357"/>
                </a:cubicBezTo>
                <a:cubicBezTo>
                  <a:pt x="10889" y="351"/>
                  <a:pt x="10854" y="340"/>
                  <a:pt x="10826" y="334"/>
                </a:cubicBezTo>
                <a:lnTo>
                  <a:pt x="10826" y="334"/>
                </a:lnTo>
                <a:cubicBezTo>
                  <a:pt x="10843" y="351"/>
                  <a:pt x="10854" y="368"/>
                  <a:pt x="10872" y="385"/>
                </a:cubicBezTo>
                <a:cubicBezTo>
                  <a:pt x="10820" y="368"/>
                  <a:pt x="10769" y="357"/>
                  <a:pt x="10724" y="334"/>
                </a:cubicBezTo>
                <a:lnTo>
                  <a:pt x="10724" y="277"/>
                </a:lnTo>
                <a:cubicBezTo>
                  <a:pt x="10704" y="290"/>
                  <a:pt x="10682" y="295"/>
                  <a:pt x="10659" y="295"/>
                </a:cubicBezTo>
                <a:cubicBezTo>
                  <a:pt x="10603" y="295"/>
                  <a:pt x="10541" y="268"/>
                  <a:pt x="10482" y="268"/>
                </a:cubicBezTo>
                <a:cubicBezTo>
                  <a:pt x="10470" y="268"/>
                  <a:pt x="10458" y="269"/>
                  <a:pt x="10446" y="272"/>
                </a:cubicBezTo>
                <a:lnTo>
                  <a:pt x="10497" y="283"/>
                </a:lnTo>
                <a:cubicBezTo>
                  <a:pt x="10497" y="289"/>
                  <a:pt x="10497" y="306"/>
                  <a:pt x="10497" y="311"/>
                </a:cubicBezTo>
                <a:cubicBezTo>
                  <a:pt x="10486" y="306"/>
                  <a:pt x="10457" y="294"/>
                  <a:pt x="10446" y="289"/>
                </a:cubicBezTo>
                <a:lnTo>
                  <a:pt x="10401" y="300"/>
                </a:lnTo>
                <a:cubicBezTo>
                  <a:pt x="10406" y="289"/>
                  <a:pt x="10418" y="260"/>
                  <a:pt x="10423" y="249"/>
                </a:cubicBezTo>
                <a:cubicBezTo>
                  <a:pt x="10406" y="243"/>
                  <a:pt x="10388" y="239"/>
                  <a:pt x="10369" y="239"/>
                </a:cubicBezTo>
                <a:cubicBezTo>
                  <a:pt x="10351" y="239"/>
                  <a:pt x="10333" y="243"/>
                  <a:pt x="10315" y="255"/>
                </a:cubicBezTo>
                <a:cubicBezTo>
                  <a:pt x="10276" y="243"/>
                  <a:pt x="10242" y="226"/>
                  <a:pt x="10202" y="215"/>
                </a:cubicBezTo>
                <a:cubicBezTo>
                  <a:pt x="10191" y="215"/>
                  <a:pt x="10174" y="221"/>
                  <a:pt x="10162" y="226"/>
                </a:cubicBezTo>
                <a:cubicBezTo>
                  <a:pt x="10123" y="204"/>
                  <a:pt x="10072" y="198"/>
                  <a:pt x="10026" y="192"/>
                </a:cubicBezTo>
                <a:cubicBezTo>
                  <a:pt x="10037" y="187"/>
                  <a:pt x="10060" y="170"/>
                  <a:pt x="10066" y="164"/>
                </a:cubicBezTo>
                <a:lnTo>
                  <a:pt x="10066" y="164"/>
                </a:lnTo>
                <a:cubicBezTo>
                  <a:pt x="10020" y="192"/>
                  <a:pt x="9964" y="175"/>
                  <a:pt x="9918" y="204"/>
                </a:cubicBezTo>
                <a:cubicBezTo>
                  <a:pt x="9964" y="209"/>
                  <a:pt x="10003" y="221"/>
                  <a:pt x="10049" y="238"/>
                </a:cubicBezTo>
                <a:cubicBezTo>
                  <a:pt x="9964" y="238"/>
                  <a:pt x="9879" y="226"/>
                  <a:pt x="9793" y="215"/>
                </a:cubicBezTo>
                <a:cubicBezTo>
                  <a:pt x="9773" y="215"/>
                  <a:pt x="9752" y="210"/>
                  <a:pt x="9731" y="205"/>
                </a:cubicBezTo>
                <a:lnTo>
                  <a:pt x="9731" y="205"/>
                </a:lnTo>
                <a:cubicBezTo>
                  <a:pt x="9731" y="206"/>
                  <a:pt x="9731" y="207"/>
                  <a:pt x="9731" y="209"/>
                </a:cubicBezTo>
                <a:cubicBezTo>
                  <a:pt x="9686" y="204"/>
                  <a:pt x="9646" y="192"/>
                  <a:pt x="9601" y="187"/>
                </a:cubicBezTo>
                <a:lnTo>
                  <a:pt x="9686" y="187"/>
                </a:lnTo>
                <a:cubicBezTo>
                  <a:pt x="9674" y="153"/>
                  <a:pt x="9646" y="153"/>
                  <a:pt x="9618" y="136"/>
                </a:cubicBezTo>
                <a:cubicBezTo>
                  <a:pt x="9589" y="141"/>
                  <a:pt x="9561" y="147"/>
                  <a:pt x="9532" y="153"/>
                </a:cubicBezTo>
                <a:cubicBezTo>
                  <a:pt x="9532" y="147"/>
                  <a:pt x="9527" y="130"/>
                  <a:pt x="9527" y="124"/>
                </a:cubicBezTo>
                <a:cubicBezTo>
                  <a:pt x="9516" y="137"/>
                  <a:pt x="9483" y="146"/>
                  <a:pt x="9453" y="146"/>
                </a:cubicBezTo>
                <a:cubicBezTo>
                  <a:pt x="9418" y="146"/>
                  <a:pt x="9389" y="135"/>
                  <a:pt x="9408" y="107"/>
                </a:cubicBezTo>
                <a:cubicBezTo>
                  <a:pt x="9434" y="103"/>
                  <a:pt x="9461" y="101"/>
                  <a:pt x="9488" y="101"/>
                </a:cubicBezTo>
                <a:cubicBezTo>
                  <a:pt x="9564" y="101"/>
                  <a:pt x="9641" y="114"/>
                  <a:pt x="9717" y="114"/>
                </a:cubicBezTo>
                <a:cubicBezTo>
                  <a:pt x="9754" y="114"/>
                  <a:pt x="9791" y="111"/>
                  <a:pt x="9828" y="102"/>
                </a:cubicBezTo>
                <a:cubicBezTo>
                  <a:pt x="9833" y="107"/>
                  <a:pt x="9839" y="119"/>
                  <a:pt x="9845" y="124"/>
                </a:cubicBezTo>
                <a:cubicBezTo>
                  <a:pt x="9930" y="124"/>
                  <a:pt x="10015" y="147"/>
                  <a:pt x="10100" y="158"/>
                </a:cubicBezTo>
                <a:cubicBezTo>
                  <a:pt x="10106" y="141"/>
                  <a:pt x="10117" y="107"/>
                  <a:pt x="10123" y="90"/>
                </a:cubicBezTo>
                <a:cubicBezTo>
                  <a:pt x="10110" y="89"/>
                  <a:pt x="10097" y="88"/>
                  <a:pt x="10084" y="88"/>
                </a:cubicBezTo>
                <a:cubicBezTo>
                  <a:pt x="10050" y="88"/>
                  <a:pt x="10017" y="95"/>
                  <a:pt x="9992" y="124"/>
                </a:cubicBezTo>
                <a:cubicBezTo>
                  <a:pt x="9975" y="119"/>
                  <a:pt x="9952" y="107"/>
                  <a:pt x="9935" y="102"/>
                </a:cubicBezTo>
                <a:cubicBezTo>
                  <a:pt x="9922" y="86"/>
                  <a:pt x="9905" y="82"/>
                  <a:pt x="9886" y="82"/>
                </a:cubicBezTo>
                <a:cubicBezTo>
                  <a:pt x="9868" y="82"/>
                  <a:pt x="9849" y="85"/>
                  <a:pt x="9831" y="85"/>
                </a:cubicBezTo>
                <a:cubicBezTo>
                  <a:pt x="9826" y="85"/>
                  <a:pt x="9821" y="85"/>
                  <a:pt x="9816" y="85"/>
                </a:cubicBezTo>
                <a:lnTo>
                  <a:pt x="9833" y="45"/>
                </a:lnTo>
                <a:lnTo>
                  <a:pt x="9833" y="45"/>
                </a:lnTo>
                <a:cubicBezTo>
                  <a:pt x="9828" y="50"/>
                  <a:pt x="9816" y="73"/>
                  <a:pt x="9811" y="79"/>
                </a:cubicBezTo>
                <a:cubicBezTo>
                  <a:pt x="9793" y="68"/>
                  <a:pt x="9765" y="45"/>
                  <a:pt x="9748" y="28"/>
                </a:cubicBezTo>
                <a:cubicBezTo>
                  <a:pt x="9731" y="39"/>
                  <a:pt x="9714" y="50"/>
                  <a:pt x="9697" y="62"/>
                </a:cubicBezTo>
                <a:cubicBezTo>
                  <a:pt x="9691" y="56"/>
                  <a:pt x="9680" y="33"/>
                  <a:pt x="9674" y="22"/>
                </a:cubicBezTo>
                <a:cubicBezTo>
                  <a:pt x="9674" y="33"/>
                  <a:pt x="9674" y="45"/>
                  <a:pt x="9674" y="56"/>
                </a:cubicBezTo>
                <a:cubicBezTo>
                  <a:pt x="9640" y="45"/>
                  <a:pt x="9601" y="45"/>
                  <a:pt x="9584" y="16"/>
                </a:cubicBezTo>
                <a:cubicBezTo>
                  <a:pt x="9584" y="22"/>
                  <a:pt x="9584" y="39"/>
                  <a:pt x="9584" y="45"/>
                </a:cubicBezTo>
                <a:cubicBezTo>
                  <a:pt x="9535" y="36"/>
                  <a:pt x="9486" y="35"/>
                  <a:pt x="9435" y="35"/>
                </a:cubicBezTo>
                <a:cubicBezTo>
                  <a:pt x="9410" y="35"/>
                  <a:pt x="9385" y="35"/>
                  <a:pt x="9359" y="35"/>
                </a:cubicBezTo>
                <a:cubicBezTo>
                  <a:pt x="9334" y="35"/>
                  <a:pt x="9308" y="35"/>
                  <a:pt x="9283" y="33"/>
                </a:cubicBezTo>
                <a:cubicBezTo>
                  <a:pt x="9288" y="28"/>
                  <a:pt x="9297" y="14"/>
                  <a:pt x="9303" y="7"/>
                </a:cubicBezTo>
                <a:lnTo>
                  <a:pt x="9303" y="7"/>
                </a:lnTo>
                <a:cubicBezTo>
                  <a:pt x="9283" y="29"/>
                  <a:pt x="9248" y="39"/>
                  <a:pt x="9212" y="39"/>
                </a:cubicBezTo>
                <a:cubicBezTo>
                  <a:pt x="9175" y="39"/>
                  <a:pt x="9138" y="28"/>
                  <a:pt x="9118" y="5"/>
                </a:cubicBezTo>
                <a:cubicBezTo>
                  <a:pt x="9114" y="2"/>
                  <a:pt x="9110" y="0"/>
                  <a:pt x="9106" y="0"/>
                </a:cubicBezTo>
                <a:close/>
              </a:path>
            </a:pathLst>
          </a:custGeom>
          <a:solidFill>
            <a:srgbClr val="B3BCA5">
              <a:alpha val="71250"/>
            </a:srgbClr>
          </a:solidFill>
          <a:ln>
            <a:noFill/>
          </a:ln>
        </p:spPr>
        <p:txBody>
          <a:bodyPr anchorCtr="0" anchor="ctr" bIns="274300" lIns="274300" spcFirstLastPara="1" rIns="274300" wrap="square" tIns="2743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0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HMW </a:t>
            </a:r>
            <a:r>
              <a:rPr lang="en" sz="10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provide structured support for families going through the loss of a loved one?</a:t>
            </a:r>
            <a:endParaRPr sz="1000">
              <a:solidFill>
                <a:srgbClr val="FFFFFF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476" name="Google Shape;476;p49"/>
          <p:cNvSpPr/>
          <p:nvPr/>
        </p:nvSpPr>
        <p:spPr>
          <a:xfrm flipH="1">
            <a:off x="6778170" y="3342062"/>
            <a:ext cx="1582629" cy="1608682"/>
          </a:xfrm>
          <a:custGeom>
            <a:rect b="b" l="l" r="r" t="t"/>
            <a:pathLst>
              <a:path extrusionOk="0" h="18894" w="18588">
                <a:moveTo>
                  <a:pt x="9306" y="5"/>
                </a:moveTo>
                <a:cubicBezTo>
                  <a:pt x="9305" y="6"/>
                  <a:pt x="9304" y="6"/>
                  <a:pt x="9303" y="7"/>
                </a:cubicBezTo>
                <a:lnTo>
                  <a:pt x="9303" y="7"/>
                </a:lnTo>
                <a:cubicBezTo>
                  <a:pt x="9304" y="7"/>
                  <a:pt x="9305" y="6"/>
                  <a:pt x="9306" y="5"/>
                </a:cubicBezTo>
                <a:close/>
                <a:moveTo>
                  <a:pt x="9101" y="68"/>
                </a:moveTo>
                <a:cubicBezTo>
                  <a:pt x="9121" y="79"/>
                  <a:pt x="9100" y="99"/>
                  <a:pt x="9085" y="99"/>
                </a:cubicBezTo>
                <a:cubicBezTo>
                  <a:pt x="9078" y="99"/>
                  <a:pt x="9073" y="95"/>
                  <a:pt x="9073" y="85"/>
                </a:cubicBezTo>
                <a:cubicBezTo>
                  <a:pt x="9079" y="79"/>
                  <a:pt x="9090" y="68"/>
                  <a:pt x="9101" y="68"/>
                </a:cubicBezTo>
                <a:close/>
                <a:moveTo>
                  <a:pt x="9130" y="79"/>
                </a:moveTo>
                <a:cubicBezTo>
                  <a:pt x="9181" y="102"/>
                  <a:pt x="9243" y="85"/>
                  <a:pt x="9283" y="102"/>
                </a:cubicBezTo>
                <a:cubicBezTo>
                  <a:pt x="9283" y="124"/>
                  <a:pt x="9272" y="136"/>
                  <a:pt x="9249" y="136"/>
                </a:cubicBezTo>
                <a:cubicBezTo>
                  <a:pt x="9211" y="136"/>
                  <a:pt x="9173" y="133"/>
                  <a:pt x="9135" y="133"/>
                </a:cubicBezTo>
                <a:cubicBezTo>
                  <a:pt x="9116" y="133"/>
                  <a:pt x="9098" y="134"/>
                  <a:pt x="9079" y="136"/>
                </a:cubicBezTo>
                <a:cubicBezTo>
                  <a:pt x="9084" y="113"/>
                  <a:pt x="9113" y="113"/>
                  <a:pt x="9130" y="102"/>
                </a:cubicBezTo>
                <a:cubicBezTo>
                  <a:pt x="9130" y="96"/>
                  <a:pt x="9130" y="85"/>
                  <a:pt x="9130" y="79"/>
                </a:cubicBezTo>
                <a:close/>
                <a:moveTo>
                  <a:pt x="9311" y="90"/>
                </a:moveTo>
                <a:cubicBezTo>
                  <a:pt x="9334" y="90"/>
                  <a:pt x="9357" y="90"/>
                  <a:pt x="9374" y="107"/>
                </a:cubicBezTo>
                <a:cubicBezTo>
                  <a:pt x="9374" y="141"/>
                  <a:pt x="9351" y="170"/>
                  <a:pt x="9334" y="192"/>
                </a:cubicBezTo>
                <a:cubicBezTo>
                  <a:pt x="9340" y="175"/>
                  <a:pt x="9351" y="147"/>
                  <a:pt x="9351" y="136"/>
                </a:cubicBezTo>
                <a:lnTo>
                  <a:pt x="9283" y="136"/>
                </a:lnTo>
                <a:cubicBezTo>
                  <a:pt x="9289" y="124"/>
                  <a:pt x="9300" y="102"/>
                  <a:pt x="9311" y="90"/>
                </a:cubicBezTo>
                <a:close/>
                <a:moveTo>
                  <a:pt x="9725" y="204"/>
                </a:moveTo>
                <a:cubicBezTo>
                  <a:pt x="9727" y="204"/>
                  <a:pt x="9729" y="205"/>
                  <a:pt x="9731" y="205"/>
                </a:cubicBezTo>
                <a:lnTo>
                  <a:pt x="9731" y="205"/>
                </a:lnTo>
                <a:cubicBezTo>
                  <a:pt x="9730" y="204"/>
                  <a:pt x="9729" y="204"/>
                  <a:pt x="9725" y="204"/>
                </a:cubicBezTo>
                <a:close/>
                <a:moveTo>
                  <a:pt x="9340" y="235"/>
                </a:moveTo>
                <a:cubicBezTo>
                  <a:pt x="9358" y="235"/>
                  <a:pt x="9380" y="252"/>
                  <a:pt x="9357" y="266"/>
                </a:cubicBezTo>
                <a:cubicBezTo>
                  <a:pt x="9353" y="270"/>
                  <a:pt x="9348" y="271"/>
                  <a:pt x="9343" y="271"/>
                </a:cubicBezTo>
                <a:cubicBezTo>
                  <a:pt x="9326" y="271"/>
                  <a:pt x="9306" y="251"/>
                  <a:pt x="9328" y="238"/>
                </a:cubicBezTo>
                <a:cubicBezTo>
                  <a:pt x="9331" y="236"/>
                  <a:pt x="9335" y="235"/>
                  <a:pt x="9340" y="235"/>
                </a:cubicBezTo>
                <a:close/>
                <a:moveTo>
                  <a:pt x="9742" y="245"/>
                </a:moveTo>
                <a:cubicBezTo>
                  <a:pt x="9742" y="251"/>
                  <a:pt x="9742" y="261"/>
                  <a:pt x="9742" y="266"/>
                </a:cubicBezTo>
                <a:cubicBezTo>
                  <a:pt x="9748" y="266"/>
                  <a:pt x="9754" y="266"/>
                  <a:pt x="9759" y="272"/>
                </a:cubicBezTo>
                <a:cubicBezTo>
                  <a:pt x="9765" y="277"/>
                  <a:pt x="9765" y="283"/>
                  <a:pt x="9765" y="289"/>
                </a:cubicBezTo>
                <a:cubicBezTo>
                  <a:pt x="9720" y="283"/>
                  <a:pt x="9669" y="277"/>
                  <a:pt x="9623" y="272"/>
                </a:cubicBezTo>
                <a:lnTo>
                  <a:pt x="9601" y="272"/>
                </a:lnTo>
                <a:cubicBezTo>
                  <a:pt x="9527" y="266"/>
                  <a:pt x="9453" y="272"/>
                  <a:pt x="9379" y="255"/>
                </a:cubicBezTo>
                <a:cubicBezTo>
                  <a:pt x="9405" y="250"/>
                  <a:pt x="9432" y="248"/>
                  <a:pt x="9459" y="248"/>
                </a:cubicBezTo>
                <a:cubicBezTo>
                  <a:pt x="9520" y="248"/>
                  <a:pt x="9583" y="257"/>
                  <a:pt x="9643" y="257"/>
                </a:cubicBezTo>
                <a:cubicBezTo>
                  <a:pt x="9677" y="257"/>
                  <a:pt x="9711" y="254"/>
                  <a:pt x="9742" y="245"/>
                </a:cubicBezTo>
                <a:close/>
                <a:moveTo>
                  <a:pt x="9135" y="300"/>
                </a:moveTo>
                <a:cubicBezTo>
                  <a:pt x="9141" y="306"/>
                  <a:pt x="9141" y="311"/>
                  <a:pt x="9141" y="311"/>
                </a:cubicBezTo>
                <a:lnTo>
                  <a:pt x="9130" y="311"/>
                </a:lnTo>
                <a:cubicBezTo>
                  <a:pt x="9130" y="311"/>
                  <a:pt x="9130" y="306"/>
                  <a:pt x="9130" y="300"/>
                </a:cubicBezTo>
                <a:close/>
                <a:moveTo>
                  <a:pt x="8108" y="277"/>
                </a:moveTo>
                <a:cubicBezTo>
                  <a:pt x="8114" y="283"/>
                  <a:pt x="8120" y="294"/>
                  <a:pt x="8120" y="306"/>
                </a:cubicBezTo>
                <a:lnTo>
                  <a:pt x="7972" y="317"/>
                </a:lnTo>
                <a:cubicBezTo>
                  <a:pt x="8018" y="306"/>
                  <a:pt x="8063" y="289"/>
                  <a:pt x="8108" y="277"/>
                </a:cubicBezTo>
                <a:close/>
                <a:moveTo>
                  <a:pt x="8959" y="294"/>
                </a:moveTo>
                <a:cubicBezTo>
                  <a:pt x="8971" y="300"/>
                  <a:pt x="8976" y="300"/>
                  <a:pt x="8988" y="306"/>
                </a:cubicBezTo>
                <a:cubicBezTo>
                  <a:pt x="8965" y="314"/>
                  <a:pt x="8941" y="317"/>
                  <a:pt x="8916" y="317"/>
                </a:cubicBezTo>
                <a:cubicBezTo>
                  <a:pt x="8891" y="317"/>
                  <a:pt x="8866" y="314"/>
                  <a:pt x="8840" y="311"/>
                </a:cubicBezTo>
                <a:lnTo>
                  <a:pt x="8840" y="300"/>
                </a:lnTo>
                <a:cubicBezTo>
                  <a:pt x="8880" y="294"/>
                  <a:pt x="8920" y="294"/>
                  <a:pt x="8959" y="294"/>
                </a:cubicBezTo>
                <a:close/>
                <a:moveTo>
                  <a:pt x="9033" y="300"/>
                </a:moveTo>
                <a:cubicBezTo>
                  <a:pt x="9028" y="306"/>
                  <a:pt x="9022" y="311"/>
                  <a:pt x="9016" y="317"/>
                </a:cubicBezTo>
                <a:cubicBezTo>
                  <a:pt x="9016" y="311"/>
                  <a:pt x="9011" y="306"/>
                  <a:pt x="9011" y="300"/>
                </a:cubicBezTo>
                <a:close/>
                <a:moveTo>
                  <a:pt x="8801" y="306"/>
                </a:moveTo>
                <a:cubicBezTo>
                  <a:pt x="8806" y="311"/>
                  <a:pt x="8812" y="311"/>
                  <a:pt x="8818" y="317"/>
                </a:cubicBezTo>
                <a:cubicBezTo>
                  <a:pt x="8806" y="317"/>
                  <a:pt x="8789" y="317"/>
                  <a:pt x="8778" y="323"/>
                </a:cubicBezTo>
                <a:cubicBezTo>
                  <a:pt x="8778" y="311"/>
                  <a:pt x="8789" y="311"/>
                  <a:pt x="8801" y="306"/>
                </a:cubicBezTo>
                <a:close/>
                <a:moveTo>
                  <a:pt x="9049" y="293"/>
                </a:moveTo>
                <a:cubicBezTo>
                  <a:pt x="9051" y="293"/>
                  <a:pt x="9054" y="294"/>
                  <a:pt x="9056" y="294"/>
                </a:cubicBezTo>
                <a:cubicBezTo>
                  <a:pt x="9067" y="300"/>
                  <a:pt x="9073" y="306"/>
                  <a:pt x="9073" y="317"/>
                </a:cubicBezTo>
                <a:cubicBezTo>
                  <a:pt x="9062" y="317"/>
                  <a:pt x="9045" y="317"/>
                  <a:pt x="9033" y="323"/>
                </a:cubicBezTo>
                <a:cubicBezTo>
                  <a:pt x="9028" y="308"/>
                  <a:pt x="9036" y="293"/>
                  <a:pt x="9049" y="293"/>
                </a:cubicBezTo>
                <a:close/>
                <a:moveTo>
                  <a:pt x="8869" y="226"/>
                </a:moveTo>
                <a:cubicBezTo>
                  <a:pt x="8906" y="235"/>
                  <a:pt x="8943" y="237"/>
                  <a:pt x="8981" y="237"/>
                </a:cubicBezTo>
                <a:cubicBezTo>
                  <a:pt x="9033" y="237"/>
                  <a:pt x="9086" y="233"/>
                  <a:pt x="9139" y="233"/>
                </a:cubicBezTo>
                <a:cubicBezTo>
                  <a:pt x="9177" y="233"/>
                  <a:pt x="9216" y="235"/>
                  <a:pt x="9254" y="243"/>
                </a:cubicBezTo>
                <a:cubicBezTo>
                  <a:pt x="9209" y="249"/>
                  <a:pt x="9169" y="255"/>
                  <a:pt x="9124" y="255"/>
                </a:cubicBezTo>
                <a:lnTo>
                  <a:pt x="9124" y="249"/>
                </a:lnTo>
                <a:cubicBezTo>
                  <a:pt x="9124" y="255"/>
                  <a:pt x="9118" y="255"/>
                  <a:pt x="9118" y="260"/>
                </a:cubicBezTo>
                <a:cubicBezTo>
                  <a:pt x="9067" y="263"/>
                  <a:pt x="9016" y="263"/>
                  <a:pt x="8964" y="263"/>
                </a:cubicBezTo>
                <a:cubicBezTo>
                  <a:pt x="8913" y="263"/>
                  <a:pt x="8860" y="263"/>
                  <a:pt x="8806" y="266"/>
                </a:cubicBezTo>
                <a:cubicBezTo>
                  <a:pt x="8803" y="267"/>
                  <a:pt x="8799" y="267"/>
                  <a:pt x="8796" y="267"/>
                </a:cubicBezTo>
                <a:cubicBezTo>
                  <a:pt x="8781" y="267"/>
                  <a:pt x="8765" y="263"/>
                  <a:pt x="8751" y="263"/>
                </a:cubicBezTo>
                <a:cubicBezTo>
                  <a:pt x="8739" y="263"/>
                  <a:pt x="8728" y="266"/>
                  <a:pt x="8721" y="277"/>
                </a:cubicBezTo>
                <a:lnTo>
                  <a:pt x="8761" y="306"/>
                </a:lnTo>
                <a:cubicBezTo>
                  <a:pt x="8755" y="311"/>
                  <a:pt x="8755" y="317"/>
                  <a:pt x="8750" y="323"/>
                </a:cubicBezTo>
                <a:cubicBezTo>
                  <a:pt x="8732" y="328"/>
                  <a:pt x="8715" y="328"/>
                  <a:pt x="8693" y="328"/>
                </a:cubicBezTo>
                <a:cubicBezTo>
                  <a:pt x="8704" y="311"/>
                  <a:pt x="8698" y="289"/>
                  <a:pt x="8687" y="272"/>
                </a:cubicBezTo>
                <a:cubicBezTo>
                  <a:pt x="8669" y="268"/>
                  <a:pt x="8651" y="266"/>
                  <a:pt x="8633" y="266"/>
                </a:cubicBezTo>
                <a:cubicBezTo>
                  <a:pt x="8574" y="266"/>
                  <a:pt x="8517" y="283"/>
                  <a:pt x="8460" y="283"/>
                </a:cubicBezTo>
                <a:cubicBezTo>
                  <a:pt x="8447" y="283"/>
                  <a:pt x="8434" y="283"/>
                  <a:pt x="8420" y="283"/>
                </a:cubicBezTo>
                <a:cubicBezTo>
                  <a:pt x="8387" y="283"/>
                  <a:pt x="8354" y="286"/>
                  <a:pt x="8330" y="306"/>
                </a:cubicBezTo>
                <a:cubicBezTo>
                  <a:pt x="8335" y="311"/>
                  <a:pt x="8347" y="311"/>
                  <a:pt x="8352" y="311"/>
                </a:cubicBezTo>
                <a:cubicBezTo>
                  <a:pt x="8335" y="317"/>
                  <a:pt x="8324" y="317"/>
                  <a:pt x="8313" y="317"/>
                </a:cubicBezTo>
                <a:cubicBezTo>
                  <a:pt x="8321" y="304"/>
                  <a:pt x="8317" y="281"/>
                  <a:pt x="8301" y="281"/>
                </a:cubicBezTo>
                <a:cubicBezTo>
                  <a:pt x="8297" y="281"/>
                  <a:pt x="8291" y="283"/>
                  <a:pt x="8284" y="289"/>
                </a:cubicBezTo>
                <a:cubicBezTo>
                  <a:pt x="8233" y="294"/>
                  <a:pt x="8182" y="300"/>
                  <a:pt x="8131" y="300"/>
                </a:cubicBezTo>
                <a:cubicBezTo>
                  <a:pt x="8131" y="294"/>
                  <a:pt x="8131" y="283"/>
                  <a:pt x="8131" y="272"/>
                </a:cubicBezTo>
                <a:lnTo>
                  <a:pt x="8142" y="272"/>
                </a:lnTo>
                <a:cubicBezTo>
                  <a:pt x="8142" y="277"/>
                  <a:pt x="8148" y="289"/>
                  <a:pt x="8154" y="294"/>
                </a:cubicBezTo>
                <a:cubicBezTo>
                  <a:pt x="8182" y="283"/>
                  <a:pt x="8205" y="272"/>
                  <a:pt x="8233" y="260"/>
                </a:cubicBezTo>
                <a:cubicBezTo>
                  <a:pt x="8260" y="266"/>
                  <a:pt x="8289" y="273"/>
                  <a:pt x="8317" y="273"/>
                </a:cubicBezTo>
                <a:cubicBezTo>
                  <a:pt x="8342" y="273"/>
                  <a:pt x="8365" y="268"/>
                  <a:pt x="8386" y="255"/>
                </a:cubicBezTo>
                <a:cubicBezTo>
                  <a:pt x="8392" y="255"/>
                  <a:pt x="8398" y="255"/>
                  <a:pt x="8403" y="249"/>
                </a:cubicBezTo>
                <a:cubicBezTo>
                  <a:pt x="8409" y="260"/>
                  <a:pt x="8420" y="266"/>
                  <a:pt x="8420" y="272"/>
                </a:cubicBezTo>
                <a:cubicBezTo>
                  <a:pt x="8449" y="260"/>
                  <a:pt x="8471" y="255"/>
                  <a:pt x="8500" y="249"/>
                </a:cubicBezTo>
                <a:cubicBezTo>
                  <a:pt x="8625" y="243"/>
                  <a:pt x="8744" y="243"/>
                  <a:pt x="8869" y="226"/>
                </a:cubicBezTo>
                <a:close/>
                <a:moveTo>
                  <a:pt x="9686" y="323"/>
                </a:moveTo>
                <a:cubicBezTo>
                  <a:pt x="9686" y="323"/>
                  <a:pt x="9691" y="328"/>
                  <a:pt x="9691" y="328"/>
                </a:cubicBezTo>
                <a:lnTo>
                  <a:pt x="9595" y="328"/>
                </a:lnTo>
                <a:cubicBezTo>
                  <a:pt x="9623" y="323"/>
                  <a:pt x="9657" y="323"/>
                  <a:pt x="9686" y="323"/>
                </a:cubicBezTo>
                <a:close/>
                <a:moveTo>
                  <a:pt x="9691" y="323"/>
                </a:moveTo>
                <a:cubicBezTo>
                  <a:pt x="9697" y="328"/>
                  <a:pt x="9697" y="328"/>
                  <a:pt x="9697" y="328"/>
                </a:cubicBezTo>
                <a:lnTo>
                  <a:pt x="9691" y="328"/>
                </a:lnTo>
                <a:cubicBezTo>
                  <a:pt x="9691" y="328"/>
                  <a:pt x="9691" y="328"/>
                  <a:pt x="9691" y="323"/>
                </a:cubicBezTo>
                <a:close/>
                <a:moveTo>
                  <a:pt x="8653" y="311"/>
                </a:moveTo>
                <a:cubicBezTo>
                  <a:pt x="8670" y="317"/>
                  <a:pt x="8681" y="323"/>
                  <a:pt x="8676" y="334"/>
                </a:cubicBezTo>
                <a:lnTo>
                  <a:pt x="8647" y="334"/>
                </a:lnTo>
                <a:cubicBezTo>
                  <a:pt x="8642" y="328"/>
                  <a:pt x="8647" y="323"/>
                  <a:pt x="8653" y="311"/>
                </a:cubicBezTo>
                <a:close/>
                <a:moveTo>
                  <a:pt x="7677" y="334"/>
                </a:moveTo>
                <a:cubicBezTo>
                  <a:pt x="7671" y="334"/>
                  <a:pt x="7666" y="340"/>
                  <a:pt x="7666" y="340"/>
                </a:cubicBezTo>
                <a:lnTo>
                  <a:pt x="7660" y="340"/>
                </a:lnTo>
                <a:cubicBezTo>
                  <a:pt x="7666" y="334"/>
                  <a:pt x="7671" y="334"/>
                  <a:pt x="7677" y="334"/>
                </a:cubicBezTo>
                <a:close/>
                <a:moveTo>
                  <a:pt x="7791" y="334"/>
                </a:moveTo>
                <a:lnTo>
                  <a:pt x="7774" y="340"/>
                </a:lnTo>
                <a:cubicBezTo>
                  <a:pt x="7774" y="340"/>
                  <a:pt x="7779" y="334"/>
                  <a:pt x="7779" y="334"/>
                </a:cubicBezTo>
                <a:close/>
                <a:moveTo>
                  <a:pt x="8557" y="311"/>
                </a:moveTo>
                <a:cubicBezTo>
                  <a:pt x="8579" y="311"/>
                  <a:pt x="8591" y="323"/>
                  <a:pt x="8579" y="340"/>
                </a:cubicBezTo>
                <a:lnTo>
                  <a:pt x="8545" y="340"/>
                </a:lnTo>
                <a:cubicBezTo>
                  <a:pt x="8545" y="334"/>
                  <a:pt x="8545" y="328"/>
                  <a:pt x="8557" y="311"/>
                </a:cubicBezTo>
                <a:close/>
                <a:moveTo>
                  <a:pt x="8534" y="317"/>
                </a:moveTo>
                <a:cubicBezTo>
                  <a:pt x="8540" y="323"/>
                  <a:pt x="8540" y="328"/>
                  <a:pt x="8540" y="334"/>
                </a:cubicBezTo>
                <a:cubicBezTo>
                  <a:pt x="8528" y="334"/>
                  <a:pt x="8517" y="340"/>
                  <a:pt x="8511" y="346"/>
                </a:cubicBezTo>
                <a:cubicBezTo>
                  <a:pt x="8517" y="340"/>
                  <a:pt x="8528" y="328"/>
                  <a:pt x="8534" y="317"/>
                </a:cubicBezTo>
                <a:close/>
                <a:moveTo>
                  <a:pt x="7711" y="346"/>
                </a:moveTo>
                <a:cubicBezTo>
                  <a:pt x="7706" y="346"/>
                  <a:pt x="7700" y="351"/>
                  <a:pt x="7689" y="351"/>
                </a:cubicBezTo>
                <a:cubicBezTo>
                  <a:pt x="7694" y="346"/>
                  <a:pt x="7694" y="346"/>
                  <a:pt x="7700" y="346"/>
                </a:cubicBezTo>
                <a:close/>
                <a:moveTo>
                  <a:pt x="8375" y="340"/>
                </a:moveTo>
                <a:cubicBezTo>
                  <a:pt x="8364" y="346"/>
                  <a:pt x="8358" y="351"/>
                  <a:pt x="8352" y="357"/>
                </a:cubicBezTo>
                <a:lnTo>
                  <a:pt x="8347" y="357"/>
                </a:lnTo>
                <a:cubicBezTo>
                  <a:pt x="8352" y="351"/>
                  <a:pt x="8364" y="346"/>
                  <a:pt x="8375" y="340"/>
                </a:cubicBezTo>
                <a:close/>
                <a:moveTo>
                  <a:pt x="8443" y="306"/>
                </a:moveTo>
                <a:cubicBezTo>
                  <a:pt x="8443" y="306"/>
                  <a:pt x="8454" y="311"/>
                  <a:pt x="8460" y="311"/>
                </a:cubicBezTo>
                <a:cubicBezTo>
                  <a:pt x="8432" y="328"/>
                  <a:pt x="8409" y="351"/>
                  <a:pt x="8375" y="357"/>
                </a:cubicBezTo>
                <a:cubicBezTo>
                  <a:pt x="8381" y="351"/>
                  <a:pt x="8381" y="340"/>
                  <a:pt x="8381" y="334"/>
                </a:cubicBezTo>
                <a:cubicBezTo>
                  <a:pt x="8392" y="328"/>
                  <a:pt x="8398" y="328"/>
                  <a:pt x="8403" y="323"/>
                </a:cubicBezTo>
                <a:cubicBezTo>
                  <a:pt x="8415" y="317"/>
                  <a:pt x="8426" y="317"/>
                  <a:pt x="8443" y="306"/>
                </a:cubicBezTo>
                <a:close/>
                <a:moveTo>
                  <a:pt x="8250" y="328"/>
                </a:moveTo>
                <a:cubicBezTo>
                  <a:pt x="8222" y="334"/>
                  <a:pt x="8199" y="346"/>
                  <a:pt x="8176" y="363"/>
                </a:cubicBezTo>
                <a:lnTo>
                  <a:pt x="8171" y="340"/>
                </a:lnTo>
                <a:cubicBezTo>
                  <a:pt x="8165" y="346"/>
                  <a:pt x="8154" y="351"/>
                  <a:pt x="8148" y="357"/>
                </a:cubicBezTo>
                <a:lnTo>
                  <a:pt x="8131" y="334"/>
                </a:lnTo>
                <a:lnTo>
                  <a:pt x="8120" y="346"/>
                </a:lnTo>
                <a:cubicBezTo>
                  <a:pt x="8131" y="351"/>
                  <a:pt x="8142" y="363"/>
                  <a:pt x="8154" y="374"/>
                </a:cubicBezTo>
                <a:lnTo>
                  <a:pt x="8097" y="374"/>
                </a:lnTo>
                <a:cubicBezTo>
                  <a:pt x="8097" y="368"/>
                  <a:pt x="8091" y="346"/>
                  <a:pt x="8091" y="340"/>
                </a:cubicBezTo>
                <a:cubicBezTo>
                  <a:pt x="8086" y="346"/>
                  <a:pt x="8069" y="357"/>
                  <a:pt x="8057" y="363"/>
                </a:cubicBezTo>
                <a:cubicBezTo>
                  <a:pt x="8063" y="368"/>
                  <a:pt x="8074" y="380"/>
                  <a:pt x="8080" y="385"/>
                </a:cubicBezTo>
                <a:lnTo>
                  <a:pt x="8069" y="385"/>
                </a:lnTo>
                <a:cubicBezTo>
                  <a:pt x="8046" y="385"/>
                  <a:pt x="8023" y="374"/>
                  <a:pt x="8006" y="368"/>
                </a:cubicBezTo>
                <a:cubicBezTo>
                  <a:pt x="8074" y="323"/>
                  <a:pt x="8165" y="334"/>
                  <a:pt x="8250" y="328"/>
                </a:cubicBezTo>
                <a:close/>
                <a:moveTo>
                  <a:pt x="10145" y="380"/>
                </a:moveTo>
                <a:cubicBezTo>
                  <a:pt x="10151" y="380"/>
                  <a:pt x="10157" y="380"/>
                  <a:pt x="10168" y="385"/>
                </a:cubicBezTo>
                <a:cubicBezTo>
                  <a:pt x="10162" y="385"/>
                  <a:pt x="10157" y="391"/>
                  <a:pt x="10151" y="391"/>
                </a:cubicBezTo>
                <a:cubicBezTo>
                  <a:pt x="10145" y="385"/>
                  <a:pt x="10145" y="385"/>
                  <a:pt x="10145" y="380"/>
                </a:cubicBezTo>
                <a:close/>
                <a:moveTo>
                  <a:pt x="7698" y="400"/>
                </a:moveTo>
                <a:cubicBezTo>
                  <a:pt x="7701" y="400"/>
                  <a:pt x="7704" y="401"/>
                  <a:pt x="7706" y="402"/>
                </a:cubicBezTo>
                <a:lnTo>
                  <a:pt x="7706" y="408"/>
                </a:lnTo>
                <a:lnTo>
                  <a:pt x="7677" y="408"/>
                </a:lnTo>
                <a:cubicBezTo>
                  <a:pt x="7681" y="404"/>
                  <a:pt x="7691" y="400"/>
                  <a:pt x="7698" y="400"/>
                </a:cubicBezTo>
                <a:close/>
                <a:moveTo>
                  <a:pt x="10253" y="391"/>
                </a:moveTo>
                <a:lnTo>
                  <a:pt x="10253" y="391"/>
                </a:lnTo>
                <a:cubicBezTo>
                  <a:pt x="10270" y="397"/>
                  <a:pt x="10287" y="402"/>
                  <a:pt x="10298" y="408"/>
                </a:cubicBezTo>
                <a:cubicBezTo>
                  <a:pt x="10281" y="408"/>
                  <a:pt x="10270" y="402"/>
                  <a:pt x="10253" y="391"/>
                </a:cubicBezTo>
                <a:close/>
                <a:moveTo>
                  <a:pt x="7637" y="402"/>
                </a:moveTo>
                <a:cubicBezTo>
                  <a:pt x="7643" y="408"/>
                  <a:pt x="7643" y="408"/>
                  <a:pt x="7649" y="414"/>
                </a:cubicBezTo>
                <a:cubicBezTo>
                  <a:pt x="7637" y="414"/>
                  <a:pt x="7626" y="414"/>
                  <a:pt x="7615" y="419"/>
                </a:cubicBezTo>
                <a:cubicBezTo>
                  <a:pt x="7615" y="414"/>
                  <a:pt x="7626" y="408"/>
                  <a:pt x="7637" y="402"/>
                </a:cubicBezTo>
                <a:close/>
                <a:moveTo>
                  <a:pt x="9776" y="272"/>
                </a:moveTo>
                <a:lnTo>
                  <a:pt x="9776" y="272"/>
                </a:lnTo>
                <a:cubicBezTo>
                  <a:pt x="9964" y="283"/>
                  <a:pt x="10151" y="311"/>
                  <a:pt x="10344" y="340"/>
                </a:cubicBezTo>
                <a:lnTo>
                  <a:pt x="10355" y="340"/>
                </a:lnTo>
                <a:cubicBezTo>
                  <a:pt x="10378" y="346"/>
                  <a:pt x="10395" y="351"/>
                  <a:pt x="10418" y="351"/>
                </a:cubicBezTo>
                <a:cubicBezTo>
                  <a:pt x="10463" y="363"/>
                  <a:pt x="10508" y="368"/>
                  <a:pt x="10554" y="374"/>
                </a:cubicBezTo>
                <a:cubicBezTo>
                  <a:pt x="10554" y="374"/>
                  <a:pt x="10554" y="363"/>
                  <a:pt x="10559" y="363"/>
                </a:cubicBezTo>
                <a:cubicBezTo>
                  <a:pt x="10616" y="408"/>
                  <a:pt x="10696" y="397"/>
                  <a:pt x="10764" y="414"/>
                </a:cubicBezTo>
                <a:cubicBezTo>
                  <a:pt x="10752" y="420"/>
                  <a:pt x="10741" y="422"/>
                  <a:pt x="10730" y="422"/>
                </a:cubicBezTo>
                <a:cubicBezTo>
                  <a:pt x="10701" y="422"/>
                  <a:pt x="10673" y="408"/>
                  <a:pt x="10645" y="408"/>
                </a:cubicBezTo>
                <a:cubicBezTo>
                  <a:pt x="10537" y="391"/>
                  <a:pt x="10429" y="374"/>
                  <a:pt x="10321" y="357"/>
                </a:cubicBezTo>
                <a:cubicBezTo>
                  <a:pt x="10151" y="334"/>
                  <a:pt x="9975" y="311"/>
                  <a:pt x="9805" y="294"/>
                </a:cubicBezTo>
                <a:cubicBezTo>
                  <a:pt x="9793" y="283"/>
                  <a:pt x="9782" y="277"/>
                  <a:pt x="9776" y="272"/>
                </a:cubicBezTo>
                <a:close/>
                <a:moveTo>
                  <a:pt x="7388" y="368"/>
                </a:moveTo>
                <a:lnTo>
                  <a:pt x="7388" y="368"/>
                </a:lnTo>
                <a:cubicBezTo>
                  <a:pt x="7359" y="385"/>
                  <a:pt x="7325" y="402"/>
                  <a:pt x="7303" y="425"/>
                </a:cubicBezTo>
                <a:cubicBezTo>
                  <a:pt x="7297" y="425"/>
                  <a:pt x="7286" y="431"/>
                  <a:pt x="7280" y="431"/>
                </a:cubicBezTo>
                <a:cubicBezTo>
                  <a:pt x="7303" y="419"/>
                  <a:pt x="7320" y="402"/>
                  <a:pt x="7337" y="380"/>
                </a:cubicBezTo>
                <a:cubicBezTo>
                  <a:pt x="7354" y="380"/>
                  <a:pt x="7371" y="374"/>
                  <a:pt x="7388" y="368"/>
                </a:cubicBezTo>
                <a:close/>
                <a:moveTo>
                  <a:pt x="7093" y="431"/>
                </a:moveTo>
                <a:cubicBezTo>
                  <a:pt x="7087" y="431"/>
                  <a:pt x="7076" y="436"/>
                  <a:pt x="7064" y="436"/>
                </a:cubicBezTo>
                <a:lnTo>
                  <a:pt x="7070" y="431"/>
                </a:lnTo>
                <a:close/>
                <a:moveTo>
                  <a:pt x="10321" y="436"/>
                </a:moveTo>
                <a:cubicBezTo>
                  <a:pt x="10333" y="436"/>
                  <a:pt x="10338" y="436"/>
                  <a:pt x="10350" y="442"/>
                </a:cubicBezTo>
                <a:cubicBezTo>
                  <a:pt x="10344" y="448"/>
                  <a:pt x="10338" y="453"/>
                  <a:pt x="10327" y="459"/>
                </a:cubicBezTo>
                <a:cubicBezTo>
                  <a:pt x="10327" y="453"/>
                  <a:pt x="10321" y="442"/>
                  <a:pt x="10321" y="436"/>
                </a:cubicBezTo>
                <a:close/>
                <a:moveTo>
                  <a:pt x="6979" y="482"/>
                </a:moveTo>
                <a:cubicBezTo>
                  <a:pt x="6985" y="487"/>
                  <a:pt x="6991" y="499"/>
                  <a:pt x="6996" y="504"/>
                </a:cubicBezTo>
                <a:cubicBezTo>
                  <a:pt x="6991" y="510"/>
                  <a:pt x="6985" y="510"/>
                  <a:pt x="6979" y="510"/>
                </a:cubicBezTo>
                <a:cubicBezTo>
                  <a:pt x="6979" y="504"/>
                  <a:pt x="6979" y="493"/>
                  <a:pt x="6979" y="482"/>
                </a:cubicBezTo>
                <a:close/>
                <a:moveTo>
                  <a:pt x="10764" y="425"/>
                </a:moveTo>
                <a:cubicBezTo>
                  <a:pt x="10883" y="425"/>
                  <a:pt x="11008" y="470"/>
                  <a:pt x="11121" y="504"/>
                </a:cubicBezTo>
                <a:cubicBezTo>
                  <a:pt x="11110" y="509"/>
                  <a:pt x="11098" y="511"/>
                  <a:pt x="11086" y="511"/>
                </a:cubicBezTo>
                <a:cubicBezTo>
                  <a:pt x="11052" y="511"/>
                  <a:pt x="11019" y="496"/>
                  <a:pt x="10985" y="487"/>
                </a:cubicBezTo>
                <a:cubicBezTo>
                  <a:pt x="10911" y="470"/>
                  <a:pt x="10832" y="465"/>
                  <a:pt x="10764" y="425"/>
                </a:cubicBezTo>
                <a:close/>
                <a:moveTo>
                  <a:pt x="7167" y="493"/>
                </a:moveTo>
                <a:cubicBezTo>
                  <a:pt x="7155" y="510"/>
                  <a:pt x="7138" y="521"/>
                  <a:pt x="7121" y="538"/>
                </a:cubicBezTo>
                <a:cubicBezTo>
                  <a:pt x="7110" y="544"/>
                  <a:pt x="7093" y="544"/>
                  <a:pt x="7076" y="550"/>
                </a:cubicBezTo>
                <a:cubicBezTo>
                  <a:pt x="7076" y="550"/>
                  <a:pt x="7076" y="544"/>
                  <a:pt x="7076" y="544"/>
                </a:cubicBezTo>
                <a:cubicBezTo>
                  <a:pt x="7076" y="550"/>
                  <a:pt x="7076" y="550"/>
                  <a:pt x="7070" y="550"/>
                </a:cubicBezTo>
                <a:cubicBezTo>
                  <a:pt x="7047" y="556"/>
                  <a:pt x="7025" y="559"/>
                  <a:pt x="7007" y="559"/>
                </a:cubicBezTo>
                <a:cubicBezTo>
                  <a:pt x="6994" y="559"/>
                  <a:pt x="6983" y="558"/>
                  <a:pt x="6974" y="555"/>
                </a:cubicBezTo>
                <a:cubicBezTo>
                  <a:pt x="6974" y="552"/>
                  <a:pt x="6974" y="548"/>
                  <a:pt x="6974" y="544"/>
                </a:cubicBezTo>
                <a:cubicBezTo>
                  <a:pt x="6996" y="533"/>
                  <a:pt x="7025" y="527"/>
                  <a:pt x="7047" y="521"/>
                </a:cubicBezTo>
                <a:cubicBezTo>
                  <a:pt x="7053" y="521"/>
                  <a:pt x="7059" y="527"/>
                  <a:pt x="7064" y="533"/>
                </a:cubicBezTo>
                <a:lnTo>
                  <a:pt x="7087" y="510"/>
                </a:lnTo>
                <a:lnTo>
                  <a:pt x="7115" y="504"/>
                </a:lnTo>
                <a:lnTo>
                  <a:pt x="7121" y="521"/>
                </a:lnTo>
                <a:lnTo>
                  <a:pt x="7127" y="499"/>
                </a:lnTo>
                <a:cubicBezTo>
                  <a:pt x="7138" y="499"/>
                  <a:pt x="7155" y="499"/>
                  <a:pt x="7167" y="493"/>
                </a:cubicBezTo>
                <a:close/>
                <a:moveTo>
                  <a:pt x="11609" y="555"/>
                </a:moveTo>
                <a:cubicBezTo>
                  <a:pt x="11655" y="572"/>
                  <a:pt x="11723" y="567"/>
                  <a:pt x="11745" y="618"/>
                </a:cubicBezTo>
                <a:cubicBezTo>
                  <a:pt x="11700" y="607"/>
                  <a:pt x="11655" y="595"/>
                  <a:pt x="11609" y="584"/>
                </a:cubicBezTo>
                <a:cubicBezTo>
                  <a:pt x="11609" y="572"/>
                  <a:pt x="11609" y="561"/>
                  <a:pt x="11609" y="555"/>
                </a:cubicBezTo>
                <a:close/>
                <a:moveTo>
                  <a:pt x="11836" y="618"/>
                </a:moveTo>
                <a:lnTo>
                  <a:pt x="11836" y="618"/>
                </a:lnTo>
                <a:cubicBezTo>
                  <a:pt x="11834" y="620"/>
                  <a:pt x="11832" y="623"/>
                  <a:pt x="11830" y="627"/>
                </a:cubicBezTo>
                <a:lnTo>
                  <a:pt x="11830" y="627"/>
                </a:lnTo>
                <a:cubicBezTo>
                  <a:pt x="11832" y="624"/>
                  <a:pt x="11834" y="621"/>
                  <a:pt x="11836" y="618"/>
                </a:cubicBezTo>
                <a:close/>
                <a:moveTo>
                  <a:pt x="10928" y="527"/>
                </a:moveTo>
                <a:lnTo>
                  <a:pt x="10928" y="527"/>
                </a:lnTo>
                <a:cubicBezTo>
                  <a:pt x="11030" y="550"/>
                  <a:pt x="11127" y="589"/>
                  <a:pt x="11229" y="601"/>
                </a:cubicBezTo>
                <a:cubicBezTo>
                  <a:pt x="11252" y="601"/>
                  <a:pt x="11269" y="618"/>
                  <a:pt x="11286" y="635"/>
                </a:cubicBezTo>
                <a:cubicBezTo>
                  <a:pt x="11284" y="635"/>
                  <a:pt x="11283" y="635"/>
                  <a:pt x="11282" y="635"/>
                </a:cubicBezTo>
                <a:cubicBezTo>
                  <a:pt x="11262" y="635"/>
                  <a:pt x="11229" y="614"/>
                  <a:pt x="11207" y="614"/>
                </a:cubicBezTo>
                <a:cubicBezTo>
                  <a:pt x="11193" y="614"/>
                  <a:pt x="11184" y="622"/>
                  <a:pt x="11184" y="646"/>
                </a:cubicBezTo>
                <a:cubicBezTo>
                  <a:pt x="11178" y="635"/>
                  <a:pt x="11178" y="624"/>
                  <a:pt x="11172" y="607"/>
                </a:cubicBezTo>
                <a:cubicBezTo>
                  <a:pt x="11087" y="601"/>
                  <a:pt x="11002" y="572"/>
                  <a:pt x="10928" y="527"/>
                </a:cubicBezTo>
                <a:close/>
                <a:moveTo>
                  <a:pt x="6940" y="550"/>
                </a:moveTo>
                <a:cubicBezTo>
                  <a:pt x="6940" y="550"/>
                  <a:pt x="6940" y="555"/>
                  <a:pt x="6940" y="555"/>
                </a:cubicBezTo>
                <a:lnTo>
                  <a:pt x="6911" y="589"/>
                </a:lnTo>
                <a:cubicBezTo>
                  <a:pt x="6904" y="588"/>
                  <a:pt x="6897" y="587"/>
                  <a:pt x="6891" y="587"/>
                </a:cubicBezTo>
                <a:cubicBezTo>
                  <a:pt x="6849" y="587"/>
                  <a:pt x="6814" y="615"/>
                  <a:pt x="6775" y="629"/>
                </a:cubicBezTo>
                <a:lnTo>
                  <a:pt x="6792" y="646"/>
                </a:lnTo>
                <a:lnTo>
                  <a:pt x="6747" y="675"/>
                </a:lnTo>
                <a:cubicBezTo>
                  <a:pt x="6738" y="678"/>
                  <a:pt x="6729" y="679"/>
                  <a:pt x="6721" y="679"/>
                </a:cubicBezTo>
                <a:cubicBezTo>
                  <a:pt x="6700" y="679"/>
                  <a:pt x="6680" y="672"/>
                  <a:pt x="6661" y="672"/>
                </a:cubicBezTo>
                <a:cubicBezTo>
                  <a:pt x="6647" y="672"/>
                  <a:pt x="6635" y="675"/>
                  <a:pt x="6622" y="686"/>
                </a:cubicBezTo>
                <a:cubicBezTo>
                  <a:pt x="6616" y="692"/>
                  <a:pt x="6610" y="709"/>
                  <a:pt x="6610" y="714"/>
                </a:cubicBezTo>
                <a:cubicBezTo>
                  <a:pt x="6605" y="720"/>
                  <a:pt x="6605" y="720"/>
                  <a:pt x="6605" y="720"/>
                </a:cubicBezTo>
                <a:cubicBezTo>
                  <a:pt x="6605" y="709"/>
                  <a:pt x="6610" y="692"/>
                  <a:pt x="6616" y="680"/>
                </a:cubicBezTo>
                <a:cubicBezTo>
                  <a:pt x="6724" y="641"/>
                  <a:pt x="6832" y="589"/>
                  <a:pt x="6940" y="550"/>
                </a:cubicBezTo>
                <a:close/>
                <a:moveTo>
                  <a:pt x="6593" y="686"/>
                </a:moveTo>
                <a:lnTo>
                  <a:pt x="6593" y="686"/>
                </a:lnTo>
                <a:cubicBezTo>
                  <a:pt x="6576" y="703"/>
                  <a:pt x="6554" y="720"/>
                  <a:pt x="6537" y="737"/>
                </a:cubicBezTo>
                <a:cubicBezTo>
                  <a:pt x="6508" y="743"/>
                  <a:pt x="6480" y="754"/>
                  <a:pt x="6452" y="760"/>
                </a:cubicBezTo>
                <a:cubicBezTo>
                  <a:pt x="6503" y="737"/>
                  <a:pt x="6548" y="714"/>
                  <a:pt x="6593" y="686"/>
                </a:cubicBezTo>
                <a:close/>
                <a:moveTo>
                  <a:pt x="6576" y="782"/>
                </a:moveTo>
                <a:cubicBezTo>
                  <a:pt x="6582" y="788"/>
                  <a:pt x="6588" y="788"/>
                  <a:pt x="6593" y="794"/>
                </a:cubicBezTo>
                <a:cubicBezTo>
                  <a:pt x="6588" y="788"/>
                  <a:pt x="6582" y="788"/>
                  <a:pt x="6576" y="788"/>
                </a:cubicBezTo>
                <a:cubicBezTo>
                  <a:pt x="6576" y="788"/>
                  <a:pt x="6576" y="782"/>
                  <a:pt x="6576" y="782"/>
                </a:cubicBezTo>
                <a:close/>
                <a:moveTo>
                  <a:pt x="6514" y="805"/>
                </a:moveTo>
                <a:cubicBezTo>
                  <a:pt x="6525" y="811"/>
                  <a:pt x="6537" y="811"/>
                  <a:pt x="6542" y="816"/>
                </a:cubicBezTo>
                <a:lnTo>
                  <a:pt x="6486" y="816"/>
                </a:lnTo>
                <a:cubicBezTo>
                  <a:pt x="6486" y="816"/>
                  <a:pt x="6486" y="811"/>
                  <a:pt x="6486" y="811"/>
                </a:cubicBezTo>
                <a:cubicBezTo>
                  <a:pt x="6491" y="811"/>
                  <a:pt x="6503" y="805"/>
                  <a:pt x="6514" y="805"/>
                </a:cubicBezTo>
                <a:close/>
                <a:moveTo>
                  <a:pt x="11133" y="499"/>
                </a:moveTo>
                <a:cubicBezTo>
                  <a:pt x="11156" y="499"/>
                  <a:pt x="11168" y="506"/>
                  <a:pt x="11162" y="521"/>
                </a:cubicBezTo>
                <a:lnTo>
                  <a:pt x="11162" y="521"/>
                </a:lnTo>
                <a:cubicBezTo>
                  <a:pt x="11161" y="521"/>
                  <a:pt x="11161" y="521"/>
                  <a:pt x="11161" y="521"/>
                </a:cubicBezTo>
                <a:lnTo>
                  <a:pt x="11161" y="521"/>
                </a:lnTo>
                <a:cubicBezTo>
                  <a:pt x="11161" y="522"/>
                  <a:pt x="11161" y="522"/>
                  <a:pt x="11162" y="522"/>
                </a:cubicBezTo>
                <a:lnTo>
                  <a:pt x="11162" y="522"/>
                </a:lnTo>
                <a:cubicBezTo>
                  <a:pt x="11162" y="522"/>
                  <a:pt x="11162" y="522"/>
                  <a:pt x="11162" y="521"/>
                </a:cubicBezTo>
                <a:lnTo>
                  <a:pt x="11162" y="521"/>
                </a:lnTo>
                <a:cubicBezTo>
                  <a:pt x="11281" y="533"/>
                  <a:pt x="11394" y="584"/>
                  <a:pt x="11507" y="612"/>
                </a:cubicBezTo>
                <a:cubicBezTo>
                  <a:pt x="11507" y="607"/>
                  <a:pt x="11507" y="595"/>
                  <a:pt x="11507" y="589"/>
                </a:cubicBezTo>
                <a:cubicBezTo>
                  <a:pt x="11518" y="601"/>
                  <a:pt x="11524" y="612"/>
                  <a:pt x="11530" y="618"/>
                </a:cubicBezTo>
                <a:cubicBezTo>
                  <a:pt x="11694" y="675"/>
                  <a:pt x="11859" y="709"/>
                  <a:pt x="12012" y="782"/>
                </a:cubicBezTo>
                <a:cubicBezTo>
                  <a:pt x="12018" y="777"/>
                  <a:pt x="12018" y="765"/>
                  <a:pt x="12018" y="754"/>
                </a:cubicBezTo>
                <a:cubicBezTo>
                  <a:pt x="12052" y="816"/>
                  <a:pt x="12131" y="816"/>
                  <a:pt x="12182" y="850"/>
                </a:cubicBezTo>
                <a:cubicBezTo>
                  <a:pt x="12177" y="852"/>
                  <a:pt x="12172" y="852"/>
                  <a:pt x="12167" y="852"/>
                </a:cubicBezTo>
                <a:cubicBezTo>
                  <a:pt x="12134" y="852"/>
                  <a:pt x="12106" y="826"/>
                  <a:pt x="12076" y="826"/>
                </a:cubicBezTo>
                <a:cubicBezTo>
                  <a:pt x="12072" y="826"/>
                  <a:pt x="12067" y="827"/>
                  <a:pt x="12063" y="828"/>
                </a:cubicBezTo>
                <a:cubicBezTo>
                  <a:pt x="11774" y="692"/>
                  <a:pt x="11445" y="652"/>
                  <a:pt x="11162" y="522"/>
                </a:cubicBezTo>
                <a:lnTo>
                  <a:pt x="11162" y="522"/>
                </a:lnTo>
                <a:cubicBezTo>
                  <a:pt x="11160" y="525"/>
                  <a:pt x="11158" y="529"/>
                  <a:pt x="11155" y="533"/>
                </a:cubicBezTo>
                <a:cubicBezTo>
                  <a:pt x="11127" y="533"/>
                  <a:pt x="11115" y="521"/>
                  <a:pt x="11133" y="499"/>
                </a:cubicBezTo>
                <a:close/>
                <a:moveTo>
                  <a:pt x="6401" y="839"/>
                </a:moveTo>
                <a:cubicBezTo>
                  <a:pt x="6378" y="856"/>
                  <a:pt x="6355" y="868"/>
                  <a:pt x="6327" y="885"/>
                </a:cubicBezTo>
                <a:cubicBezTo>
                  <a:pt x="6298" y="896"/>
                  <a:pt x="6270" y="907"/>
                  <a:pt x="6242" y="913"/>
                </a:cubicBezTo>
                <a:cubicBezTo>
                  <a:pt x="6242" y="907"/>
                  <a:pt x="6242" y="896"/>
                  <a:pt x="6236" y="890"/>
                </a:cubicBezTo>
                <a:cubicBezTo>
                  <a:pt x="6264" y="885"/>
                  <a:pt x="6293" y="873"/>
                  <a:pt x="6321" y="868"/>
                </a:cubicBezTo>
                <a:cubicBezTo>
                  <a:pt x="6327" y="868"/>
                  <a:pt x="6327" y="873"/>
                  <a:pt x="6332" y="873"/>
                </a:cubicBezTo>
                <a:cubicBezTo>
                  <a:pt x="6332" y="873"/>
                  <a:pt x="6332" y="868"/>
                  <a:pt x="6338" y="862"/>
                </a:cubicBezTo>
                <a:cubicBezTo>
                  <a:pt x="6361" y="856"/>
                  <a:pt x="6378" y="845"/>
                  <a:pt x="6401" y="839"/>
                </a:cubicBezTo>
                <a:close/>
                <a:moveTo>
                  <a:pt x="12194" y="856"/>
                </a:moveTo>
                <a:cubicBezTo>
                  <a:pt x="12273" y="868"/>
                  <a:pt x="12358" y="896"/>
                  <a:pt x="12420" y="947"/>
                </a:cubicBezTo>
                <a:cubicBezTo>
                  <a:pt x="12375" y="936"/>
                  <a:pt x="12330" y="919"/>
                  <a:pt x="12296" y="890"/>
                </a:cubicBezTo>
                <a:cubicBezTo>
                  <a:pt x="12269" y="896"/>
                  <a:pt x="12242" y="896"/>
                  <a:pt x="12225" y="915"/>
                </a:cubicBezTo>
                <a:lnTo>
                  <a:pt x="12225" y="915"/>
                </a:lnTo>
                <a:cubicBezTo>
                  <a:pt x="12231" y="907"/>
                  <a:pt x="12240" y="889"/>
                  <a:pt x="12245" y="885"/>
                </a:cubicBezTo>
                <a:cubicBezTo>
                  <a:pt x="12233" y="879"/>
                  <a:pt x="12205" y="862"/>
                  <a:pt x="12194" y="856"/>
                </a:cubicBezTo>
                <a:close/>
                <a:moveTo>
                  <a:pt x="12069" y="879"/>
                </a:moveTo>
                <a:cubicBezTo>
                  <a:pt x="12120" y="896"/>
                  <a:pt x="12171" y="907"/>
                  <a:pt x="12222" y="919"/>
                </a:cubicBezTo>
                <a:cubicBezTo>
                  <a:pt x="12256" y="953"/>
                  <a:pt x="12301" y="964"/>
                  <a:pt x="12347" y="975"/>
                </a:cubicBezTo>
                <a:cubicBezTo>
                  <a:pt x="12341" y="981"/>
                  <a:pt x="12330" y="987"/>
                  <a:pt x="12324" y="992"/>
                </a:cubicBezTo>
                <a:cubicBezTo>
                  <a:pt x="12307" y="987"/>
                  <a:pt x="12290" y="975"/>
                  <a:pt x="12279" y="964"/>
                </a:cubicBezTo>
                <a:cubicBezTo>
                  <a:pt x="12267" y="975"/>
                  <a:pt x="12256" y="981"/>
                  <a:pt x="12245" y="992"/>
                </a:cubicBezTo>
                <a:lnTo>
                  <a:pt x="12256" y="964"/>
                </a:lnTo>
                <a:cubicBezTo>
                  <a:pt x="12188" y="947"/>
                  <a:pt x="12137" y="902"/>
                  <a:pt x="12063" y="890"/>
                </a:cubicBezTo>
                <a:cubicBezTo>
                  <a:pt x="12069" y="890"/>
                  <a:pt x="12069" y="885"/>
                  <a:pt x="12069" y="879"/>
                </a:cubicBezTo>
                <a:close/>
                <a:moveTo>
                  <a:pt x="12716" y="1056"/>
                </a:moveTo>
                <a:cubicBezTo>
                  <a:pt x="12734" y="1056"/>
                  <a:pt x="12755" y="1070"/>
                  <a:pt x="12755" y="1089"/>
                </a:cubicBezTo>
                <a:cubicBezTo>
                  <a:pt x="12752" y="1095"/>
                  <a:pt x="12746" y="1098"/>
                  <a:pt x="12738" y="1098"/>
                </a:cubicBezTo>
                <a:cubicBezTo>
                  <a:pt x="12721" y="1098"/>
                  <a:pt x="12697" y="1082"/>
                  <a:pt x="12693" y="1066"/>
                </a:cubicBezTo>
                <a:cubicBezTo>
                  <a:pt x="12698" y="1059"/>
                  <a:pt x="12707" y="1056"/>
                  <a:pt x="12716" y="1056"/>
                </a:cubicBezTo>
                <a:close/>
                <a:moveTo>
                  <a:pt x="6189" y="923"/>
                </a:moveTo>
                <a:cubicBezTo>
                  <a:pt x="6197" y="923"/>
                  <a:pt x="6205" y="923"/>
                  <a:pt x="6213" y="924"/>
                </a:cubicBezTo>
                <a:cubicBezTo>
                  <a:pt x="6169" y="946"/>
                  <a:pt x="6125" y="963"/>
                  <a:pt x="6076" y="974"/>
                </a:cubicBezTo>
                <a:lnTo>
                  <a:pt x="6076" y="974"/>
                </a:lnTo>
                <a:cubicBezTo>
                  <a:pt x="6075" y="974"/>
                  <a:pt x="6073" y="974"/>
                  <a:pt x="6072" y="974"/>
                </a:cubicBezTo>
                <a:lnTo>
                  <a:pt x="6072" y="974"/>
                </a:lnTo>
                <a:cubicBezTo>
                  <a:pt x="6072" y="974"/>
                  <a:pt x="6072" y="975"/>
                  <a:pt x="6071" y="975"/>
                </a:cubicBezTo>
                <a:cubicBezTo>
                  <a:pt x="6073" y="975"/>
                  <a:pt x="6074" y="975"/>
                  <a:pt x="6076" y="974"/>
                </a:cubicBezTo>
                <a:lnTo>
                  <a:pt x="6076" y="974"/>
                </a:lnTo>
                <a:cubicBezTo>
                  <a:pt x="6078" y="975"/>
                  <a:pt x="6080" y="975"/>
                  <a:pt x="6083" y="975"/>
                </a:cubicBezTo>
                <a:cubicBezTo>
                  <a:pt x="5969" y="1009"/>
                  <a:pt x="5856" y="1055"/>
                  <a:pt x="5754" y="1106"/>
                </a:cubicBezTo>
                <a:lnTo>
                  <a:pt x="5742" y="1089"/>
                </a:lnTo>
                <a:cubicBezTo>
                  <a:pt x="5841" y="1047"/>
                  <a:pt x="5948" y="973"/>
                  <a:pt x="6052" y="973"/>
                </a:cubicBezTo>
                <a:cubicBezTo>
                  <a:pt x="6059" y="973"/>
                  <a:pt x="6066" y="973"/>
                  <a:pt x="6072" y="974"/>
                </a:cubicBezTo>
                <a:lnTo>
                  <a:pt x="6072" y="974"/>
                </a:lnTo>
                <a:cubicBezTo>
                  <a:pt x="6097" y="937"/>
                  <a:pt x="6144" y="923"/>
                  <a:pt x="6189" y="923"/>
                </a:cubicBezTo>
                <a:close/>
                <a:moveTo>
                  <a:pt x="5814" y="1128"/>
                </a:moveTo>
                <a:cubicBezTo>
                  <a:pt x="5826" y="1128"/>
                  <a:pt x="5838" y="1132"/>
                  <a:pt x="5850" y="1140"/>
                </a:cubicBezTo>
                <a:cubicBezTo>
                  <a:pt x="5809" y="1150"/>
                  <a:pt x="5768" y="1175"/>
                  <a:pt x="5718" y="1175"/>
                </a:cubicBezTo>
                <a:cubicBezTo>
                  <a:pt x="5713" y="1175"/>
                  <a:pt x="5708" y="1174"/>
                  <a:pt x="5703" y="1174"/>
                </a:cubicBezTo>
                <a:cubicBezTo>
                  <a:pt x="5741" y="1161"/>
                  <a:pt x="5777" y="1128"/>
                  <a:pt x="5814" y="1128"/>
                </a:cubicBezTo>
                <a:close/>
                <a:moveTo>
                  <a:pt x="10020" y="1157"/>
                </a:moveTo>
                <a:cubicBezTo>
                  <a:pt x="10026" y="1157"/>
                  <a:pt x="10032" y="1157"/>
                  <a:pt x="10032" y="1163"/>
                </a:cubicBezTo>
                <a:cubicBezTo>
                  <a:pt x="10044" y="1167"/>
                  <a:pt x="10056" y="1171"/>
                  <a:pt x="10068" y="1171"/>
                </a:cubicBezTo>
                <a:cubicBezTo>
                  <a:pt x="10073" y="1171"/>
                  <a:pt x="10078" y="1170"/>
                  <a:pt x="10083" y="1168"/>
                </a:cubicBezTo>
                <a:cubicBezTo>
                  <a:pt x="10100" y="1174"/>
                  <a:pt x="10111" y="1180"/>
                  <a:pt x="10128" y="1180"/>
                </a:cubicBezTo>
                <a:cubicBezTo>
                  <a:pt x="10114" y="1184"/>
                  <a:pt x="10099" y="1186"/>
                  <a:pt x="10086" y="1186"/>
                </a:cubicBezTo>
                <a:cubicBezTo>
                  <a:pt x="10066" y="1186"/>
                  <a:pt x="10048" y="1183"/>
                  <a:pt x="10032" y="1180"/>
                </a:cubicBezTo>
                <a:cubicBezTo>
                  <a:pt x="10026" y="1168"/>
                  <a:pt x="10026" y="1163"/>
                  <a:pt x="10020" y="1157"/>
                </a:cubicBezTo>
                <a:close/>
                <a:moveTo>
                  <a:pt x="5572" y="1151"/>
                </a:moveTo>
                <a:cubicBezTo>
                  <a:pt x="5579" y="1151"/>
                  <a:pt x="5585" y="1153"/>
                  <a:pt x="5589" y="1157"/>
                </a:cubicBezTo>
                <a:cubicBezTo>
                  <a:pt x="5597" y="1177"/>
                  <a:pt x="5576" y="1192"/>
                  <a:pt x="5555" y="1192"/>
                </a:cubicBezTo>
                <a:cubicBezTo>
                  <a:pt x="5547" y="1192"/>
                  <a:pt x="5539" y="1190"/>
                  <a:pt x="5532" y="1185"/>
                </a:cubicBezTo>
                <a:cubicBezTo>
                  <a:pt x="5524" y="1168"/>
                  <a:pt x="5551" y="1151"/>
                  <a:pt x="5572" y="1151"/>
                </a:cubicBezTo>
                <a:close/>
                <a:moveTo>
                  <a:pt x="9467" y="1190"/>
                </a:moveTo>
                <a:lnTo>
                  <a:pt x="9467" y="1190"/>
                </a:lnTo>
                <a:cubicBezTo>
                  <a:pt x="9468" y="1192"/>
                  <a:pt x="9469" y="1194"/>
                  <a:pt x="9470" y="1197"/>
                </a:cubicBezTo>
                <a:lnTo>
                  <a:pt x="9470" y="1191"/>
                </a:lnTo>
                <a:cubicBezTo>
                  <a:pt x="9469" y="1191"/>
                  <a:pt x="9468" y="1191"/>
                  <a:pt x="9467" y="1190"/>
                </a:cubicBezTo>
                <a:close/>
                <a:moveTo>
                  <a:pt x="10159" y="1184"/>
                </a:moveTo>
                <a:cubicBezTo>
                  <a:pt x="10245" y="1184"/>
                  <a:pt x="10331" y="1205"/>
                  <a:pt x="10412" y="1225"/>
                </a:cubicBezTo>
                <a:cubicBezTo>
                  <a:pt x="10399" y="1226"/>
                  <a:pt x="10387" y="1226"/>
                  <a:pt x="10375" y="1226"/>
                </a:cubicBezTo>
                <a:cubicBezTo>
                  <a:pt x="10291" y="1226"/>
                  <a:pt x="10207" y="1210"/>
                  <a:pt x="10128" y="1185"/>
                </a:cubicBezTo>
                <a:cubicBezTo>
                  <a:pt x="10138" y="1185"/>
                  <a:pt x="10149" y="1184"/>
                  <a:pt x="10159" y="1184"/>
                </a:cubicBezTo>
                <a:close/>
                <a:moveTo>
                  <a:pt x="8591" y="1236"/>
                </a:moveTo>
                <a:cubicBezTo>
                  <a:pt x="8596" y="1242"/>
                  <a:pt x="8608" y="1248"/>
                  <a:pt x="8619" y="1248"/>
                </a:cubicBezTo>
                <a:cubicBezTo>
                  <a:pt x="8608" y="1248"/>
                  <a:pt x="8596" y="1253"/>
                  <a:pt x="8585" y="1253"/>
                </a:cubicBezTo>
                <a:cubicBezTo>
                  <a:pt x="8585" y="1248"/>
                  <a:pt x="8585" y="1242"/>
                  <a:pt x="8591" y="1236"/>
                </a:cubicBezTo>
                <a:close/>
                <a:moveTo>
                  <a:pt x="8506" y="1259"/>
                </a:moveTo>
                <a:cubicBezTo>
                  <a:pt x="8494" y="1259"/>
                  <a:pt x="8489" y="1265"/>
                  <a:pt x="8477" y="1265"/>
                </a:cubicBezTo>
                <a:lnTo>
                  <a:pt x="8489" y="1259"/>
                </a:lnTo>
                <a:close/>
                <a:moveTo>
                  <a:pt x="9924" y="1163"/>
                </a:moveTo>
                <a:cubicBezTo>
                  <a:pt x="9952" y="1163"/>
                  <a:pt x="9981" y="1163"/>
                  <a:pt x="10015" y="1174"/>
                </a:cubicBezTo>
                <a:cubicBezTo>
                  <a:pt x="10009" y="1191"/>
                  <a:pt x="10009" y="1208"/>
                  <a:pt x="10009" y="1225"/>
                </a:cubicBezTo>
                <a:cubicBezTo>
                  <a:pt x="10043" y="1225"/>
                  <a:pt x="10083" y="1225"/>
                  <a:pt x="10117" y="1242"/>
                </a:cubicBezTo>
                <a:cubicBezTo>
                  <a:pt x="10123" y="1231"/>
                  <a:pt x="10128" y="1214"/>
                  <a:pt x="10128" y="1208"/>
                </a:cubicBezTo>
                <a:cubicBezTo>
                  <a:pt x="10128" y="1214"/>
                  <a:pt x="10128" y="1236"/>
                  <a:pt x="10128" y="1248"/>
                </a:cubicBezTo>
                <a:cubicBezTo>
                  <a:pt x="10179" y="1248"/>
                  <a:pt x="10230" y="1253"/>
                  <a:pt x="10276" y="1265"/>
                </a:cubicBezTo>
                <a:cubicBezTo>
                  <a:pt x="9981" y="1231"/>
                  <a:pt x="9680" y="1214"/>
                  <a:pt x="9374" y="1214"/>
                </a:cubicBezTo>
                <a:cubicBezTo>
                  <a:pt x="9243" y="1214"/>
                  <a:pt x="9118" y="1219"/>
                  <a:pt x="8988" y="1225"/>
                </a:cubicBezTo>
                <a:cubicBezTo>
                  <a:pt x="9022" y="1219"/>
                  <a:pt x="9050" y="1219"/>
                  <a:pt x="9084" y="1214"/>
                </a:cubicBezTo>
                <a:cubicBezTo>
                  <a:pt x="9084" y="1202"/>
                  <a:pt x="9090" y="1185"/>
                  <a:pt x="9090" y="1174"/>
                </a:cubicBezTo>
                <a:cubicBezTo>
                  <a:pt x="9096" y="1180"/>
                  <a:pt x="9101" y="1197"/>
                  <a:pt x="9107" y="1202"/>
                </a:cubicBezTo>
                <a:cubicBezTo>
                  <a:pt x="9193" y="1194"/>
                  <a:pt x="9276" y="1181"/>
                  <a:pt x="9359" y="1181"/>
                </a:cubicBezTo>
                <a:cubicBezTo>
                  <a:pt x="9395" y="1181"/>
                  <a:pt x="9431" y="1184"/>
                  <a:pt x="9467" y="1190"/>
                </a:cubicBezTo>
                <a:lnTo>
                  <a:pt x="9467" y="1190"/>
                </a:lnTo>
                <a:cubicBezTo>
                  <a:pt x="9464" y="1183"/>
                  <a:pt x="9463" y="1177"/>
                  <a:pt x="9459" y="1168"/>
                </a:cubicBezTo>
                <a:lnTo>
                  <a:pt x="9464" y="1168"/>
                </a:lnTo>
                <a:lnTo>
                  <a:pt x="9487" y="1191"/>
                </a:lnTo>
                <a:cubicBezTo>
                  <a:pt x="9532" y="1185"/>
                  <a:pt x="9578" y="1185"/>
                  <a:pt x="9623" y="1185"/>
                </a:cubicBezTo>
                <a:cubicBezTo>
                  <a:pt x="9623" y="1185"/>
                  <a:pt x="9623" y="1180"/>
                  <a:pt x="9623" y="1180"/>
                </a:cubicBezTo>
                <a:cubicBezTo>
                  <a:pt x="9714" y="1185"/>
                  <a:pt x="9805" y="1191"/>
                  <a:pt x="9896" y="1191"/>
                </a:cubicBezTo>
                <a:cubicBezTo>
                  <a:pt x="9930" y="1202"/>
                  <a:pt x="9964" y="1214"/>
                  <a:pt x="9998" y="1219"/>
                </a:cubicBezTo>
                <a:cubicBezTo>
                  <a:pt x="9992" y="1202"/>
                  <a:pt x="9981" y="1185"/>
                  <a:pt x="9975" y="1168"/>
                </a:cubicBezTo>
                <a:cubicBezTo>
                  <a:pt x="9958" y="1168"/>
                  <a:pt x="9941" y="1163"/>
                  <a:pt x="9924" y="1163"/>
                </a:cubicBezTo>
                <a:close/>
                <a:moveTo>
                  <a:pt x="12818" y="1185"/>
                </a:moveTo>
                <a:lnTo>
                  <a:pt x="12818" y="1185"/>
                </a:lnTo>
                <a:cubicBezTo>
                  <a:pt x="12863" y="1208"/>
                  <a:pt x="12937" y="1208"/>
                  <a:pt x="12948" y="1270"/>
                </a:cubicBezTo>
                <a:cubicBezTo>
                  <a:pt x="12903" y="1248"/>
                  <a:pt x="12852" y="1231"/>
                  <a:pt x="12818" y="1185"/>
                </a:cubicBezTo>
                <a:close/>
                <a:moveTo>
                  <a:pt x="8215" y="1238"/>
                </a:moveTo>
                <a:cubicBezTo>
                  <a:pt x="8225" y="1238"/>
                  <a:pt x="8233" y="1243"/>
                  <a:pt x="8233" y="1253"/>
                </a:cubicBezTo>
                <a:cubicBezTo>
                  <a:pt x="8230" y="1265"/>
                  <a:pt x="8218" y="1273"/>
                  <a:pt x="8207" y="1273"/>
                </a:cubicBezTo>
                <a:cubicBezTo>
                  <a:pt x="8197" y="1273"/>
                  <a:pt x="8188" y="1267"/>
                  <a:pt x="8188" y="1253"/>
                </a:cubicBezTo>
                <a:cubicBezTo>
                  <a:pt x="8191" y="1244"/>
                  <a:pt x="8204" y="1238"/>
                  <a:pt x="8215" y="1238"/>
                </a:cubicBezTo>
                <a:close/>
                <a:moveTo>
                  <a:pt x="8097" y="1304"/>
                </a:moveTo>
                <a:cubicBezTo>
                  <a:pt x="8097" y="1304"/>
                  <a:pt x="8097" y="1310"/>
                  <a:pt x="8103" y="1310"/>
                </a:cubicBezTo>
                <a:lnTo>
                  <a:pt x="8097" y="1310"/>
                </a:lnTo>
                <a:cubicBezTo>
                  <a:pt x="8097" y="1310"/>
                  <a:pt x="8097" y="1304"/>
                  <a:pt x="8097" y="1304"/>
                </a:cubicBezTo>
                <a:close/>
                <a:moveTo>
                  <a:pt x="13216" y="1332"/>
                </a:moveTo>
                <a:lnTo>
                  <a:pt x="13216" y="1332"/>
                </a:lnTo>
                <a:cubicBezTo>
                  <a:pt x="13216" y="1333"/>
                  <a:pt x="13215" y="1333"/>
                  <a:pt x="13215" y="1333"/>
                </a:cubicBezTo>
                <a:cubicBezTo>
                  <a:pt x="13216" y="1334"/>
                  <a:pt x="13217" y="1334"/>
                  <a:pt x="13218" y="1335"/>
                </a:cubicBezTo>
                <a:lnTo>
                  <a:pt x="13218" y="1335"/>
                </a:lnTo>
                <a:cubicBezTo>
                  <a:pt x="13217" y="1334"/>
                  <a:pt x="13217" y="1333"/>
                  <a:pt x="13216" y="1332"/>
                </a:cubicBezTo>
                <a:close/>
                <a:moveTo>
                  <a:pt x="10406" y="1236"/>
                </a:moveTo>
                <a:lnTo>
                  <a:pt x="10406" y="1236"/>
                </a:lnTo>
                <a:cubicBezTo>
                  <a:pt x="10599" y="1265"/>
                  <a:pt x="10792" y="1304"/>
                  <a:pt x="10979" y="1367"/>
                </a:cubicBezTo>
                <a:cubicBezTo>
                  <a:pt x="10923" y="1361"/>
                  <a:pt x="10866" y="1338"/>
                  <a:pt x="10803" y="1338"/>
                </a:cubicBezTo>
                <a:cubicBezTo>
                  <a:pt x="10792" y="1338"/>
                  <a:pt x="10781" y="1338"/>
                  <a:pt x="10769" y="1333"/>
                </a:cubicBezTo>
                <a:cubicBezTo>
                  <a:pt x="10769" y="1333"/>
                  <a:pt x="10769" y="1327"/>
                  <a:pt x="10764" y="1321"/>
                </a:cubicBezTo>
                <a:cubicBezTo>
                  <a:pt x="10645" y="1287"/>
                  <a:pt x="10520" y="1276"/>
                  <a:pt x="10406" y="1236"/>
                </a:cubicBezTo>
                <a:close/>
                <a:moveTo>
                  <a:pt x="12908" y="1163"/>
                </a:moveTo>
                <a:cubicBezTo>
                  <a:pt x="13008" y="1213"/>
                  <a:pt x="13146" y="1241"/>
                  <a:pt x="13216" y="1332"/>
                </a:cubicBezTo>
                <a:lnTo>
                  <a:pt x="13216" y="1332"/>
                </a:lnTo>
                <a:cubicBezTo>
                  <a:pt x="13222" y="1331"/>
                  <a:pt x="13227" y="1331"/>
                  <a:pt x="13233" y="1331"/>
                </a:cubicBezTo>
                <a:cubicBezTo>
                  <a:pt x="13278" y="1331"/>
                  <a:pt x="13320" y="1366"/>
                  <a:pt x="13345" y="1401"/>
                </a:cubicBezTo>
                <a:cubicBezTo>
                  <a:pt x="13301" y="1384"/>
                  <a:pt x="13257" y="1362"/>
                  <a:pt x="13218" y="1335"/>
                </a:cubicBezTo>
                <a:lnTo>
                  <a:pt x="13218" y="1335"/>
                </a:lnTo>
                <a:cubicBezTo>
                  <a:pt x="13219" y="1336"/>
                  <a:pt x="13220" y="1337"/>
                  <a:pt x="13220" y="1338"/>
                </a:cubicBezTo>
                <a:cubicBezTo>
                  <a:pt x="13118" y="1276"/>
                  <a:pt x="13016" y="1225"/>
                  <a:pt x="12903" y="1180"/>
                </a:cubicBezTo>
                <a:lnTo>
                  <a:pt x="12908" y="1163"/>
                </a:lnTo>
                <a:close/>
                <a:moveTo>
                  <a:pt x="11771" y="1387"/>
                </a:moveTo>
                <a:cubicBezTo>
                  <a:pt x="11784" y="1387"/>
                  <a:pt x="11789" y="1395"/>
                  <a:pt x="11785" y="1412"/>
                </a:cubicBezTo>
                <a:cubicBezTo>
                  <a:pt x="11778" y="1416"/>
                  <a:pt x="11772" y="1418"/>
                  <a:pt x="11767" y="1418"/>
                </a:cubicBezTo>
                <a:cubicBezTo>
                  <a:pt x="11757" y="1418"/>
                  <a:pt x="11753" y="1409"/>
                  <a:pt x="11757" y="1389"/>
                </a:cubicBezTo>
                <a:cubicBezTo>
                  <a:pt x="11762" y="1388"/>
                  <a:pt x="11767" y="1387"/>
                  <a:pt x="11771" y="1387"/>
                </a:cubicBezTo>
                <a:close/>
                <a:moveTo>
                  <a:pt x="5260" y="1310"/>
                </a:moveTo>
                <a:lnTo>
                  <a:pt x="5260" y="1310"/>
                </a:lnTo>
                <a:cubicBezTo>
                  <a:pt x="5220" y="1338"/>
                  <a:pt x="5181" y="1355"/>
                  <a:pt x="5135" y="1367"/>
                </a:cubicBezTo>
                <a:cubicBezTo>
                  <a:pt x="5124" y="1389"/>
                  <a:pt x="5101" y="1407"/>
                  <a:pt x="5107" y="1435"/>
                </a:cubicBezTo>
                <a:cubicBezTo>
                  <a:pt x="5152" y="1435"/>
                  <a:pt x="5192" y="1407"/>
                  <a:pt x="5232" y="1384"/>
                </a:cubicBezTo>
                <a:cubicBezTo>
                  <a:pt x="5232" y="1389"/>
                  <a:pt x="5232" y="1407"/>
                  <a:pt x="5232" y="1412"/>
                </a:cubicBezTo>
                <a:cubicBezTo>
                  <a:pt x="5215" y="1418"/>
                  <a:pt x="5192" y="1424"/>
                  <a:pt x="5175" y="1429"/>
                </a:cubicBezTo>
                <a:cubicBezTo>
                  <a:pt x="5175" y="1441"/>
                  <a:pt x="5181" y="1458"/>
                  <a:pt x="5181" y="1469"/>
                </a:cubicBezTo>
                <a:lnTo>
                  <a:pt x="5164" y="1446"/>
                </a:lnTo>
                <a:cubicBezTo>
                  <a:pt x="5101" y="1480"/>
                  <a:pt x="5033" y="1492"/>
                  <a:pt x="4982" y="1537"/>
                </a:cubicBezTo>
                <a:cubicBezTo>
                  <a:pt x="4982" y="1531"/>
                  <a:pt x="4976" y="1526"/>
                  <a:pt x="4976" y="1526"/>
                </a:cubicBezTo>
                <a:cubicBezTo>
                  <a:pt x="5022" y="1497"/>
                  <a:pt x="5062" y="1469"/>
                  <a:pt x="5107" y="1441"/>
                </a:cubicBezTo>
                <a:cubicBezTo>
                  <a:pt x="5101" y="1429"/>
                  <a:pt x="5101" y="1407"/>
                  <a:pt x="5096" y="1395"/>
                </a:cubicBezTo>
                <a:cubicBezTo>
                  <a:pt x="5084" y="1401"/>
                  <a:pt x="5056" y="1412"/>
                  <a:pt x="5039" y="1418"/>
                </a:cubicBezTo>
                <a:cubicBezTo>
                  <a:pt x="5101" y="1367"/>
                  <a:pt x="5181" y="1321"/>
                  <a:pt x="5260" y="1310"/>
                </a:cubicBezTo>
                <a:close/>
                <a:moveTo>
                  <a:pt x="4541" y="1585"/>
                </a:moveTo>
                <a:cubicBezTo>
                  <a:pt x="4548" y="1585"/>
                  <a:pt x="4555" y="1586"/>
                  <a:pt x="4562" y="1588"/>
                </a:cubicBezTo>
                <a:cubicBezTo>
                  <a:pt x="4523" y="1616"/>
                  <a:pt x="4483" y="1639"/>
                  <a:pt x="4443" y="1668"/>
                </a:cubicBezTo>
                <a:cubicBezTo>
                  <a:pt x="4437" y="1662"/>
                  <a:pt x="4432" y="1650"/>
                  <a:pt x="4426" y="1645"/>
                </a:cubicBezTo>
                <a:cubicBezTo>
                  <a:pt x="4466" y="1630"/>
                  <a:pt x="4497" y="1585"/>
                  <a:pt x="4541" y="1585"/>
                </a:cubicBezTo>
                <a:close/>
                <a:moveTo>
                  <a:pt x="12767" y="924"/>
                </a:moveTo>
                <a:cubicBezTo>
                  <a:pt x="12833" y="924"/>
                  <a:pt x="12892" y="996"/>
                  <a:pt x="12959" y="996"/>
                </a:cubicBezTo>
                <a:cubicBezTo>
                  <a:pt x="12972" y="996"/>
                  <a:pt x="12985" y="993"/>
                  <a:pt x="12999" y="987"/>
                </a:cubicBezTo>
                <a:lnTo>
                  <a:pt x="12999" y="987"/>
                </a:lnTo>
                <a:cubicBezTo>
                  <a:pt x="12994" y="992"/>
                  <a:pt x="12988" y="1009"/>
                  <a:pt x="12982" y="1015"/>
                </a:cubicBezTo>
                <a:cubicBezTo>
                  <a:pt x="13158" y="1117"/>
                  <a:pt x="13345" y="1191"/>
                  <a:pt x="13521" y="1293"/>
                </a:cubicBezTo>
                <a:cubicBezTo>
                  <a:pt x="13533" y="1282"/>
                  <a:pt x="13544" y="1276"/>
                  <a:pt x="13555" y="1270"/>
                </a:cubicBezTo>
                <a:lnTo>
                  <a:pt x="13555" y="1270"/>
                </a:lnTo>
                <a:cubicBezTo>
                  <a:pt x="13555" y="1276"/>
                  <a:pt x="13550" y="1293"/>
                  <a:pt x="13550" y="1299"/>
                </a:cubicBezTo>
                <a:cubicBezTo>
                  <a:pt x="13640" y="1333"/>
                  <a:pt x="13708" y="1429"/>
                  <a:pt x="13811" y="1441"/>
                </a:cubicBezTo>
                <a:cubicBezTo>
                  <a:pt x="13839" y="1520"/>
                  <a:pt x="13947" y="1526"/>
                  <a:pt x="14003" y="1588"/>
                </a:cubicBezTo>
                <a:cubicBezTo>
                  <a:pt x="14043" y="1616"/>
                  <a:pt x="14106" y="1622"/>
                  <a:pt x="14111" y="1685"/>
                </a:cubicBezTo>
                <a:lnTo>
                  <a:pt x="14066" y="1685"/>
                </a:lnTo>
                <a:cubicBezTo>
                  <a:pt x="14038" y="1639"/>
                  <a:pt x="13986" y="1628"/>
                  <a:pt x="13941" y="1611"/>
                </a:cubicBezTo>
                <a:cubicBezTo>
                  <a:pt x="13941" y="1622"/>
                  <a:pt x="13941" y="1650"/>
                  <a:pt x="13941" y="1662"/>
                </a:cubicBezTo>
                <a:cubicBezTo>
                  <a:pt x="13930" y="1650"/>
                  <a:pt x="13913" y="1639"/>
                  <a:pt x="13901" y="1628"/>
                </a:cubicBezTo>
                <a:cubicBezTo>
                  <a:pt x="13850" y="1616"/>
                  <a:pt x="13850" y="1543"/>
                  <a:pt x="13799" y="1531"/>
                </a:cubicBezTo>
                <a:cubicBezTo>
                  <a:pt x="13788" y="1537"/>
                  <a:pt x="13777" y="1543"/>
                  <a:pt x="13765" y="1548"/>
                </a:cubicBezTo>
                <a:cubicBezTo>
                  <a:pt x="13640" y="1475"/>
                  <a:pt x="13527" y="1384"/>
                  <a:pt x="13385" y="1338"/>
                </a:cubicBezTo>
                <a:cubicBezTo>
                  <a:pt x="13391" y="1327"/>
                  <a:pt x="13402" y="1310"/>
                  <a:pt x="13408" y="1299"/>
                </a:cubicBezTo>
                <a:cubicBezTo>
                  <a:pt x="13396" y="1287"/>
                  <a:pt x="13368" y="1265"/>
                  <a:pt x="13351" y="1253"/>
                </a:cubicBezTo>
                <a:cubicBezTo>
                  <a:pt x="13340" y="1259"/>
                  <a:pt x="13323" y="1270"/>
                  <a:pt x="13311" y="1276"/>
                </a:cubicBezTo>
                <a:lnTo>
                  <a:pt x="13340" y="1299"/>
                </a:lnTo>
                <a:cubicBezTo>
                  <a:pt x="13328" y="1293"/>
                  <a:pt x="13294" y="1287"/>
                  <a:pt x="13283" y="1282"/>
                </a:cubicBezTo>
                <a:lnTo>
                  <a:pt x="13317" y="1270"/>
                </a:lnTo>
                <a:cubicBezTo>
                  <a:pt x="13317" y="1259"/>
                  <a:pt x="13311" y="1242"/>
                  <a:pt x="13311" y="1231"/>
                </a:cubicBezTo>
                <a:cubicBezTo>
                  <a:pt x="13283" y="1219"/>
                  <a:pt x="13255" y="1208"/>
                  <a:pt x="13226" y="1197"/>
                </a:cubicBezTo>
                <a:lnTo>
                  <a:pt x="13215" y="1214"/>
                </a:lnTo>
                <a:cubicBezTo>
                  <a:pt x="13237" y="1231"/>
                  <a:pt x="13260" y="1248"/>
                  <a:pt x="13272" y="1276"/>
                </a:cubicBezTo>
                <a:cubicBezTo>
                  <a:pt x="13255" y="1248"/>
                  <a:pt x="13220" y="1236"/>
                  <a:pt x="13192" y="1236"/>
                </a:cubicBezTo>
                <a:cubicBezTo>
                  <a:pt x="13203" y="1219"/>
                  <a:pt x="13209" y="1202"/>
                  <a:pt x="13220" y="1185"/>
                </a:cubicBezTo>
                <a:cubicBezTo>
                  <a:pt x="13192" y="1174"/>
                  <a:pt x="13164" y="1157"/>
                  <a:pt x="13135" y="1146"/>
                </a:cubicBezTo>
                <a:lnTo>
                  <a:pt x="13135" y="1146"/>
                </a:lnTo>
                <a:cubicBezTo>
                  <a:pt x="13152" y="1163"/>
                  <a:pt x="13181" y="1197"/>
                  <a:pt x="13198" y="1214"/>
                </a:cubicBezTo>
                <a:cubicBezTo>
                  <a:pt x="13169" y="1214"/>
                  <a:pt x="13152" y="1202"/>
                  <a:pt x="13135" y="1180"/>
                </a:cubicBezTo>
                <a:cubicBezTo>
                  <a:pt x="13073" y="1168"/>
                  <a:pt x="13028" y="1134"/>
                  <a:pt x="12976" y="1111"/>
                </a:cubicBezTo>
                <a:lnTo>
                  <a:pt x="12982" y="1077"/>
                </a:lnTo>
                <a:lnTo>
                  <a:pt x="12982" y="1077"/>
                </a:lnTo>
                <a:cubicBezTo>
                  <a:pt x="12965" y="1083"/>
                  <a:pt x="12942" y="1094"/>
                  <a:pt x="12931" y="1100"/>
                </a:cubicBezTo>
                <a:cubicBezTo>
                  <a:pt x="12931" y="1083"/>
                  <a:pt x="12937" y="1066"/>
                  <a:pt x="12937" y="1049"/>
                </a:cubicBezTo>
                <a:lnTo>
                  <a:pt x="12937" y="1049"/>
                </a:lnTo>
                <a:cubicBezTo>
                  <a:pt x="12914" y="1055"/>
                  <a:pt x="12891" y="1060"/>
                  <a:pt x="12869" y="1066"/>
                </a:cubicBezTo>
                <a:cubicBezTo>
                  <a:pt x="12852" y="1055"/>
                  <a:pt x="12835" y="1043"/>
                  <a:pt x="12823" y="1032"/>
                </a:cubicBezTo>
                <a:cubicBezTo>
                  <a:pt x="12846" y="1032"/>
                  <a:pt x="12874" y="1032"/>
                  <a:pt x="12897" y="1021"/>
                </a:cubicBezTo>
                <a:cubicBezTo>
                  <a:pt x="12886" y="1015"/>
                  <a:pt x="12852" y="1009"/>
                  <a:pt x="12835" y="1004"/>
                </a:cubicBezTo>
                <a:cubicBezTo>
                  <a:pt x="12840" y="992"/>
                  <a:pt x="12852" y="975"/>
                  <a:pt x="12852" y="964"/>
                </a:cubicBezTo>
                <a:lnTo>
                  <a:pt x="12852" y="964"/>
                </a:lnTo>
                <a:cubicBezTo>
                  <a:pt x="12840" y="970"/>
                  <a:pt x="12818" y="987"/>
                  <a:pt x="12806" y="992"/>
                </a:cubicBezTo>
                <a:cubicBezTo>
                  <a:pt x="12789" y="975"/>
                  <a:pt x="12721" y="953"/>
                  <a:pt x="12767" y="930"/>
                </a:cubicBezTo>
                <a:lnTo>
                  <a:pt x="12767" y="924"/>
                </a:lnTo>
                <a:close/>
                <a:moveTo>
                  <a:pt x="5033" y="1412"/>
                </a:moveTo>
                <a:cubicBezTo>
                  <a:pt x="5005" y="1452"/>
                  <a:pt x="4954" y="1452"/>
                  <a:pt x="4925" y="1486"/>
                </a:cubicBezTo>
                <a:cubicBezTo>
                  <a:pt x="4636" y="1611"/>
                  <a:pt x="4381" y="1832"/>
                  <a:pt x="4097" y="1951"/>
                </a:cubicBezTo>
                <a:cubicBezTo>
                  <a:pt x="4188" y="1866"/>
                  <a:pt x="4301" y="1821"/>
                  <a:pt x="4398" y="1753"/>
                </a:cubicBezTo>
                <a:cubicBezTo>
                  <a:pt x="4398" y="1747"/>
                  <a:pt x="4386" y="1741"/>
                  <a:pt x="4381" y="1736"/>
                </a:cubicBezTo>
                <a:lnTo>
                  <a:pt x="4381" y="1736"/>
                </a:lnTo>
                <a:cubicBezTo>
                  <a:pt x="4398" y="1741"/>
                  <a:pt x="4409" y="1741"/>
                  <a:pt x="4420" y="1741"/>
                </a:cubicBezTo>
                <a:cubicBezTo>
                  <a:pt x="4568" y="1656"/>
                  <a:pt x="4704" y="1560"/>
                  <a:pt x="4863" y="1492"/>
                </a:cubicBezTo>
                <a:cubicBezTo>
                  <a:pt x="4863" y="1492"/>
                  <a:pt x="4852" y="1480"/>
                  <a:pt x="4846" y="1475"/>
                </a:cubicBezTo>
                <a:lnTo>
                  <a:pt x="4846" y="1475"/>
                </a:lnTo>
                <a:cubicBezTo>
                  <a:pt x="4854" y="1477"/>
                  <a:pt x="4862" y="1478"/>
                  <a:pt x="4870" y="1478"/>
                </a:cubicBezTo>
                <a:cubicBezTo>
                  <a:pt x="4927" y="1478"/>
                  <a:pt x="4978" y="1427"/>
                  <a:pt x="5033" y="1412"/>
                </a:cubicBezTo>
                <a:close/>
                <a:moveTo>
                  <a:pt x="4018" y="1900"/>
                </a:moveTo>
                <a:cubicBezTo>
                  <a:pt x="3989" y="1900"/>
                  <a:pt x="3961" y="1906"/>
                  <a:pt x="3932" y="1906"/>
                </a:cubicBezTo>
                <a:cubicBezTo>
                  <a:pt x="3927" y="1923"/>
                  <a:pt x="3921" y="1946"/>
                  <a:pt x="3921" y="1963"/>
                </a:cubicBezTo>
                <a:cubicBezTo>
                  <a:pt x="3961" y="1951"/>
                  <a:pt x="4001" y="1940"/>
                  <a:pt x="4018" y="1900"/>
                </a:cubicBezTo>
                <a:close/>
                <a:moveTo>
                  <a:pt x="13385" y="1389"/>
                </a:moveTo>
                <a:cubicBezTo>
                  <a:pt x="13674" y="1554"/>
                  <a:pt x="13947" y="1724"/>
                  <a:pt x="14219" y="1906"/>
                </a:cubicBezTo>
                <a:cubicBezTo>
                  <a:pt x="14253" y="1929"/>
                  <a:pt x="14293" y="1940"/>
                  <a:pt x="14298" y="1980"/>
                </a:cubicBezTo>
                <a:cubicBezTo>
                  <a:pt x="14117" y="1838"/>
                  <a:pt x="13913" y="1741"/>
                  <a:pt x="13725" y="1605"/>
                </a:cubicBezTo>
                <a:cubicBezTo>
                  <a:pt x="13708" y="1616"/>
                  <a:pt x="13691" y="1622"/>
                  <a:pt x="13680" y="1628"/>
                </a:cubicBezTo>
                <a:cubicBezTo>
                  <a:pt x="13697" y="1645"/>
                  <a:pt x="13714" y="1662"/>
                  <a:pt x="13731" y="1679"/>
                </a:cubicBezTo>
                <a:lnTo>
                  <a:pt x="13731" y="1690"/>
                </a:lnTo>
                <a:cubicBezTo>
                  <a:pt x="13691" y="1668"/>
                  <a:pt x="13652" y="1650"/>
                  <a:pt x="13612" y="1628"/>
                </a:cubicBezTo>
                <a:cubicBezTo>
                  <a:pt x="13612" y="1622"/>
                  <a:pt x="13618" y="1611"/>
                  <a:pt x="13618" y="1605"/>
                </a:cubicBezTo>
                <a:cubicBezTo>
                  <a:pt x="13635" y="1616"/>
                  <a:pt x="13657" y="1628"/>
                  <a:pt x="13674" y="1633"/>
                </a:cubicBezTo>
                <a:cubicBezTo>
                  <a:pt x="13680" y="1622"/>
                  <a:pt x="13686" y="1605"/>
                  <a:pt x="13686" y="1594"/>
                </a:cubicBezTo>
                <a:cubicBezTo>
                  <a:pt x="13589" y="1520"/>
                  <a:pt x="13481" y="1469"/>
                  <a:pt x="13374" y="1412"/>
                </a:cubicBezTo>
                <a:cubicBezTo>
                  <a:pt x="13379" y="1407"/>
                  <a:pt x="13385" y="1395"/>
                  <a:pt x="13385" y="1389"/>
                </a:cubicBezTo>
                <a:close/>
                <a:moveTo>
                  <a:pt x="4083" y="1949"/>
                </a:moveTo>
                <a:cubicBezTo>
                  <a:pt x="4092" y="1949"/>
                  <a:pt x="4099" y="1957"/>
                  <a:pt x="4103" y="1974"/>
                </a:cubicBezTo>
                <a:cubicBezTo>
                  <a:pt x="4096" y="1983"/>
                  <a:pt x="4088" y="1988"/>
                  <a:pt x="4082" y="1988"/>
                </a:cubicBezTo>
                <a:cubicBezTo>
                  <a:pt x="4073" y="1988"/>
                  <a:pt x="4066" y="1979"/>
                  <a:pt x="4063" y="1963"/>
                </a:cubicBezTo>
                <a:cubicBezTo>
                  <a:pt x="4070" y="1953"/>
                  <a:pt x="4077" y="1949"/>
                  <a:pt x="4083" y="1949"/>
                </a:cubicBezTo>
                <a:close/>
                <a:moveTo>
                  <a:pt x="5161" y="2073"/>
                </a:moveTo>
                <a:cubicBezTo>
                  <a:pt x="5167" y="2073"/>
                  <a:pt x="5173" y="2077"/>
                  <a:pt x="5181" y="2087"/>
                </a:cubicBezTo>
                <a:cubicBezTo>
                  <a:pt x="5174" y="2100"/>
                  <a:pt x="5168" y="2107"/>
                  <a:pt x="5161" y="2107"/>
                </a:cubicBezTo>
                <a:cubicBezTo>
                  <a:pt x="5155" y="2107"/>
                  <a:pt x="5148" y="2103"/>
                  <a:pt x="5141" y="2093"/>
                </a:cubicBezTo>
                <a:cubicBezTo>
                  <a:pt x="5147" y="2080"/>
                  <a:pt x="5154" y="2073"/>
                  <a:pt x="5161" y="2073"/>
                </a:cubicBezTo>
                <a:close/>
                <a:moveTo>
                  <a:pt x="4267" y="1934"/>
                </a:moveTo>
                <a:cubicBezTo>
                  <a:pt x="4250" y="1963"/>
                  <a:pt x="4159" y="1974"/>
                  <a:pt x="4205" y="2019"/>
                </a:cubicBezTo>
                <a:cubicBezTo>
                  <a:pt x="4193" y="2014"/>
                  <a:pt x="4182" y="2008"/>
                  <a:pt x="4171" y="2002"/>
                </a:cubicBezTo>
                <a:cubicBezTo>
                  <a:pt x="4108" y="2059"/>
                  <a:pt x="4035" y="2104"/>
                  <a:pt x="3949" y="2127"/>
                </a:cubicBezTo>
                <a:cubicBezTo>
                  <a:pt x="4035" y="2070"/>
                  <a:pt x="4125" y="2025"/>
                  <a:pt x="4205" y="1957"/>
                </a:cubicBezTo>
                <a:cubicBezTo>
                  <a:pt x="4222" y="1940"/>
                  <a:pt x="4245" y="1934"/>
                  <a:pt x="4267" y="1934"/>
                </a:cubicBezTo>
                <a:close/>
                <a:moveTo>
                  <a:pt x="14304" y="1974"/>
                </a:moveTo>
                <a:lnTo>
                  <a:pt x="14304" y="1974"/>
                </a:lnTo>
                <a:cubicBezTo>
                  <a:pt x="14406" y="2025"/>
                  <a:pt x="14497" y="2104"/>
                  <a:pt x="14588" y="2161"/>
                </a:cubicBezTo>
                <a:cubicBezTo>
                  <a:pt x="14480" y="2127"/>
                  <a:pt x="14395" y="2042"/>
                  <a:pt x="14304" y="1974"/>
                </a:cubicBezTo>
                <a:close/>
                <a:moveTo>
                  <a:pt x="4057" y="1980"/>
                </a:moveTo>
                <a:cubicBezTo>
                  <a:pt x="4040" y="2019"/>
                  <a:pt x="3995" y="2042"/>
                  <a:pt x="3961" y="2065"/>
                </a:cubicBezTo>
                <a:cubicBezTo>
                  <a:pt x="3893" y="2110"/>
                  <a:pt x="3836" y="2167"/>
                  <a:pt x="3757" y="2190"/>
                </a:cubicBezTo>
                <a:cubicBezTo>
                  <a:pt x="3836" y="2099"/>
                  <a:pt x="3955" y="2042"/>
                  <a:pt x="4057" y="1980"/>
                </a:cubicBezTo>
                <a:close/>
                <a:moveTo>
                  <a:pt x="14616" y="2256"/>
                </a:moveTo>
                <a:cubicBezTo>
                  <a:pt x="14630" y="2256"/>
                  <a:pt x="14649" y="2279"/>
                  <a:pt x="14645" y="2292"/>
                </a:cubicBezTo>
                <a:cubicBezTo>
                  <a:pt x="14640" y="2298"/>
                  <a:pt x="14635" y="2300"/>
                  <a:pt x="14630" y="2300"/>
                </a:cubicBezTo>
                <a:cubicBezTo>
                  <a:pt x="14615" y="2300"/>
                  <a:pt x="14601" y="2280"/>
                  <a:pt x="14605" y="2263"/>
                </a:cubicBezTo>
                <a:cubicBezTo>
                  <a:pt x="14608" y="2258"/>
                  <a:pt x="14612" y="2256"/>
                  <a:pt x="14616" y="2256"/>
                </a:cubicBezTo>
                <a:close/>
                <a:moveTo>
                  <a:pt x="14594" y="2172"/>
                </a:moveTo>
                <a:lnTo>
                  <a:pt x="14594" y="2172"/>
                </a:lnTo>
                <a:cubicBezTo>
                  <a:pt x="14718" y="2258"/>
                  <a:pt x="14832" y="2354"/>
                  <a:pt x="14945" y="2450"/>
                </a:cubicBezTo>
                <a:cubicBezTo>
                  <a:pt x="14809" y="2388"/>
                  <a:pt x="14696" y="2280"/>
                  <a:pt x="14594" y="2172"/>
                </a:cubicBezTo>
                <a:close/>
                <a:moveTo>
                  <a:pt x="13918" y="2465"/>
                </a:moveTo>
                <a:cubicBezTo>
                  <a:pt x="13939" y="2465"/>
                  <a:pt x="13961" y="2488"/>
                  <a:pt x="13947" y="2507"/>
                </a:cubicBezTo>
                <a:cubicBezTo>
                  <a:pt x="13944" y="2509"/>
                  <a:pt x="13940" y="2510"/>
                  <a:pt x="13937" y="2510"/>
                </a:cubicBezTo>
                <a:cubicBezTo>
                  <a:pt x="13916" y="2510"/>
                  <a:pt x="13892" y="2482"/>
                  <a:pt x="13907" y="2468"/>
                </a:cubicBezTo>
                <a:cubicBezTo>
                  <a:pt x="13911" y="2466"/>
                  <a:pt x="13914" y="2465"/>
                  <a:pt x="13918" y="2465"/>
                </a:cubicBezTo>
                <a:close/>
                <a:moveTo>
                  <a:pt x="3098" y="2530"/>
                </a:moveTo>
                <a:lnTo>
                  <a:pt x="3098" y="2530"/>
                </a:lnTo>
                <a:cubicBezTo>
                  <a:pt x="3097" y="2532"/>
                  <a:pt x="3097" y="2534"/>
                  <a:pt x="3096" y="2537"/>
                </a:cubicBezTo>
                <a:lnTo>
                  <a:pt x="3096" y="2537"/>
                </a:lnTo>
                <a:cubicBezTo>
                  <a:pt x="3097" y="2535"/>
                  <a:pt x="3098" y="2532"/>
                  <a:pt x="3098" y="2530"/>
                </a:cubicBezTo>
                <a:close/>
                <a:moveTo>
                  <a:pt x="3490" y="2479"/>
                </a:moveTo>
                <a:cubicBezTo>
                  <a:pt x="3490" y="2496"/>
                  <a:pt x="3490" y="2519"/>
                  <a:pt x="3490" y="2536"/>
                </a:cubicBezTo>
                <a:cubicBezTo>
                  <a:pt x="3479" y="2530"/>
                  <a:pt x="3467" y="2524"/>
                  <a:pt x="3450" y="2513"/>
                </a:cubicBezTo>
                <a:cubicBezTo>
                  <a:pt x="3433" y="2530"/>
                  <a:pt x="3422" y="2547"/>
                  <a:pt x="3405" y="2564"/>
                </a:cubicBezTo>
                <a:lnTo>
                  <a:pt x="3393" y="2541"/>
                </a:lnTo>
                <a:cubicBezTo>
                  <a:pt x="3427" y="2524"/>
                  <a:pt x="3462" y="2502"/>
                  <a:pt x="3490" y="2479"/>
                </a:cubicBezTo>
                <a:close/>
                <a:moveTo>
                  <a:pt x="15025" y="2591"/>
                </a:moveTo>
                <a:cubicBezTo>
                  <a:pt x="15033" y="2591"/>
                  <a:pt x="15038" y="2598"/>
                  <a:pt x="15042" y="2615"/>
                </a:cubicBezTo>
                <a:cubicBezTo>
                  <a:pt x="15035" y="2621"/>
                  <a:pt x="15030" y="2625"/>
                  <a:pt x="15025" y="2625"/>
                </a:cubicBezTo>
                <a:cubicBezTo>
                  <a:pt x="15017" y="2625"/>
                  <a:pt x="15011" y="2616"/>
                  <a:pt x="15008" y="2598"/>
                </a:cubicBezTo>
                <a:cubicBezTo>
                  <a:pt x="15014" y="2594"/>
                  <a:pt x="15020" y="2591"/>
                  <a:pt x="15025" y="2591"/>
                </a:cubicBezTo>
                <a:close/>
                <a:moveTo>
                  <a:pt x="3342" y="2598"/>
                </a:moveTo>
                <a:cubicBezTo>
                  <a:pt x="3348" y="2604"/>
                  <a:pt x="3365" y="2621"/>
                  <a:pt x="3371" y="2632"/>
                </a:cubicBezTo>
                <a:cubicBezTo>
                  <a:pt x="3365" y="2626"/>
                  <a:pt x="3342" y="2621"/>
                  <a:pt x="3331" y="2621"/>
                </a:cubicBezTo>
                <a:cubicBezTo>
                  <a:pt x="3325" y="2632"/>
                  <a:pt x="3314" y="2660"/>
                  <a:pt x="3308" y="2672"/>
                </a:cubicBezTo>
                <a:cubicBezTo>
                  <a:pt x="3297" y="2638"/>
                  <a:pt x="3303" y="2609"/>
                  <a:pt x="3342" y="2598"/>
                </a:cubicBezTo>
                <a:close/>
                <a:moveTo>
                  <a:pt x="15111" y="2667"/>
                </a:moveTo>
                <a:cubicBezTo>
                  <a:pt x="15128" y="2667"/>
                  <a:pt x="15141" y="2692"/>
                  <a:pt x="15127" y="2706"/>
                </a:cubicBezTo>
                <a:cubicBezTo>
                  <a:pt x="15123" y="2709"/>
                  <a:pt x="15118" y="2710"/>
                  <a:pt x="15114" y="2710"/>
                </a:cubicBezTo>
                <a:cubicBezTo>
                  <a:pt x="15097" y="2710"/>
                  <a:pt x="15085" y="2686"/>
                  <a:pt x="15099" y="2672"/>
                </a:cubicBezTo>
                <a:cubicBezTo>
                  <a:pt x="15103" y="2669"/>
                  <a:pt x="15107" y="2667"/>
                  <a:pt x="15111" y="2667"/>
                </a:cubicBezTo>
                <a:close/>
                <a:moveTo>
                  <a:pt x="3741" y="2688"/>
                </a:moveTo>
                <a:cubicBezTo>
                  <a:pt x="3746" y="2688"/>
                  <a:pt x="3751" y="2692"/>
                  <a:pt x="3757" y="2700"/>
                </a:cubicBezTo>
                <a:cubicBezTo>
                  <a:pt x="3754" y="2715"/>
                  <a:pt x="3747" y="2722"/>
                  <a:pt x="3741" y="2722"/>
                </a:cubicBezTo>
                <a:cubicBezTo>
                  <a:pt x="3734" y="2722"/>
                  <a:pt x="3728" y="2717"/>
                  <a:pt x="3723" y="2706"/>
                </a:cubicBezTo>
                <a:cubicBezTo>
                  <a:pt x="3729" y="2694"/>
                  <a:pt x="3735" y="2688"/>
                  <a:pt x="3741" y="2688"/>
                </a:cubicBezTo>
                <a:close/>
                <a:moveTo>
                  <a:pt x="14236" y="2683"/>
                </a:moveTo>
                <a:cubicBezTo>
                  <a:pt x="14276" y="2711"/>
                  <a:pt x="14316" y="2746"/>
                  <a:pt x="14355" y="2774"/>
                </a:cubicBezTo>
                <a:cubicBezTo>
                  <a:pt x="14310" y="2751"/>
                  <a:pt x="14247" y="2734"/>
                  <a:pt x="14236" y="2683"/>
                </a:cubicBezTo>
                <a:close/>
                <a:moveTo>
                  <a:pt x="15156" y="2721"/>
                </a:moveTo>
                <a:cubicBezTo>
                  <a:pt x="15187" y="2737"/>
                  <a:pt x="15214" y="2758"/>
                  <a:pt x="15240" y="2774"/>
                </a:cubicBezTo>
                <a:cubicBezTo>
                  <a:pt x="15240" y="2780"/>
                  <a:pt x="15229" y="2791"/>
                  <a:pt x="15229" y="2797"/>
                </a:cubicBezTo>
                <a:cubicBezTo>
                  <a:pt x="15196" y="2780"/>
                  <a:pt x="15168" y="2758"/>
                  <a:pt x="15156" y="2721"/>
                </a:cubicBezTo>
                <a:close/>
                <a:moveTo>
                  <a:pt x="4125" y="2740"/>
                </a:moveTo>
                <a:lnTo>
                  <a:pt x="4125" y="2740"/>
                </a:lnTo>
                <a:cubicBezTo>
                  <a:pt x="4091" y="2763"/>
                  <a:pt x="4063" y="2791"/>
                  <a:pt x="4029" y="2819"/>
                </a:cubicBezTo>
                <a:cubicBezTo>
                  <a:pt x="4023" y="2814"/>
                  <a:pt x="4018" y="2808"/>
                  <a:pt x="4012" y="2802"/>
                </a:cubicBezTo>
                <a:cubicBezTo>
                  <a:pt x="4052" y="2780"/>
                  <a:pt x="4086" y="2763"/>
                  <a:pt x="4125" y="2740"/>
                </a:cubicBezTo>
                <a:close/>
                <a:moveTo>
                  <a:pt x="3274" y="2638"/>
                </a:moveTo>
                <a:lnTo>
                  <a:pt x="3274" y="2638"/>
                </a:lnTo>
                <a:cubicBezTo>
                  <a:pt x="3286" y="2660"/>
                  <a:pt x="3269" y="2677"/>
                  <a:pt x="3257" y="2694"/>
                </a:cubicBezTo>
                <a:cubicBezTo>
                  <a:pt x="3257" y="2706"/>
                  <a:pt x="3263" y="2717"/>
                  <a:pt x="3269" y="2729"/>
                </a:cubicBezTo>
                <a:cubicBezTo>
                  <a:pt x="3252" y="2729"/>
                  <a:pt x="3229" y="2723"/>
                  <a:pt x="3218" y="2723"/>
                </a:cubicBezTo>
                <a:cubicBezTo>
                  <a:pt x="3223" y="2729"/>
                  <a:pt x="3229" y="2746"/>
                  <a:pt x="3235" y="2751"/>
                </a:cubicBezTo>
                <a:cubicBezTo>
                  <a:pt x="3222" y="2745"/>
                  <a:pt x="3211" y="2743"/>
                  <a:pt x="3202" y="2743"/>
                </a:cubicBezTo>
                <a:cubicBezTo>
                  <a:pt x="3168" y="2743"/>
                  <a:pt x="3166" y="2780"/>
                  <a:pt x="3206" y="2802"/>
                </a:cubicBezTo>
                <a:cubicBezTo>
                  <a:pt x="3201" y="2808"/>
                  <a:pt x="3189" y="2819"/>
                  <a:pt x="3184" y="2825"/>
                </a:cubicBezTo>
                <a:cubicBezTo>
                  <a:pt x="3172" y="2802"/>
                  <a:pt x="3166" y="2785"/>
                  <a:pt x="3155" y="2768"/>
                </a:cubicBezTo>
                <a:cubicBezTo>
                  <a:pt x="3138" y="2791"/>
                  <a:pt x="3121" y="2797"/>
                  <a:pt x="3093" y="2797"/>
                </a:cubicBezTo>
                <a:cubicBezTo>
                  <a:pt x="3161" y="2746"/>
                  <a:pt x="3212" y="2683"/>
                  <a:pt x="3274" y="2638"/>
                </a:cubicBezTo>
                <a:close/>
                <a:moveTo>
                  <a:pt x="15266" y="2811"/>
                </a:moveTo>
                <a:cubicBezTo>
                  <a:pt x="15282" y="2811"/>
                  <a:pt x="15301" y="2834"/>
                  <a:pt x="15291" y="2853"/>
                </a:cubicBezTo>
                <a:cubicBezTo>
                  <a:pt x="15289" y="2854"/>
                  <a:pt x="15287" y="2854"/>
                  <a:pt x="15285" y="2854"/>
                </a:cubicBezTo>
                <a:cubicBezTo>
                  <a:pt x="15264" y="2854"/>
                  <a:pt x="15242" y="2829"/>
                  <a:pt x="15257" y="2814"/>
                </a:cubicBezTo>
                <a:cubicBezTo>
                  <a:pt x="15260" y="2812"/>
                  <a:pt x="15263" y="2811"/>
                  <a:pt x="15266" y="2811"/>
                </a:cubicBezTo>
                <a:close/>
                <a:moveTo>
                  <a:pt x="3519" y="2871"/>
                </a:moveTo>
                <a:cubicBezTo>
                  <a:pt x="3524" y="2871"/>
                  <a:pt x="3527" y="2873"/>
                  <a:pt x="3530" y="2876"/>
                </a:cubicBezTo>
                <a:cubicBezTo>
                  <a:pt x="3524" y="2899"/>
                  <a:pt x="3496" y="2916"/>
                  <a:pt x="3473" y="2916"/>
                </a:cubicBezTo>
                <a:cubicBezTo>
                  <a:pt x="3464" y="2897"/>
                  <a:pt x="3499" y="2871"/>
                  <a:pt x="3519" y="2871"/>
                </a:cubicBezTo>
                <a:close/>
                <a:moveTo>
                  <a:pt x="4602" y="2655"/>
                </a:moveTo>
                <a:lnTo>
                  <a:pt x="4602" y="2655"/>
                </a:lnTo>
                <a:cubicBezTo>
                  <a:pt x="4562" y="2694"/>
                  <a:pt x="4500" y="2717"/>
                  <a:pt x="4466" y="2768"/>
                </a:cubicBezTo>
                <a:cubicBezTo>
                  <a:pt x="4454" y="2774"/>
                  <a:pt x="4449" y="2780"/>
                  <a:pt x="4437" y="2785"/>
                </a:cubicBezTo>
                <a:cubicBezTo>
                  <a:pt x="4432" y="2785"/>
                  <a:pt x="4432" y="2780"/>
                  <a:pt x="4426" y="2780"/>
                </a:cubicBezTo>
                <a:cubicBezTo>
                  <a:pt x="4318" y="2842"/>
                  <a:pt x="4233" y="2933"/>
                  <a:pt x="4120" y="2990"/>
                </a:cubicBezTo>
                <a:cubicBezTo>
                  <a:pt x="4267" y="2865"/>
                  <a:pt x="4432" y="2751"/>
                  <a:pt x="4602" y="2655"/>
                </a:cubicBezTo>
                <a:close/>
                <a:moveTo>
                  <a:pt x="3008" y="2904"/>
                </a:moveTo>
                <a:lnTo>
                  <a:pt x="3008" y="2904"/>
                </a:lnTo>
                <a:cubicBezTo>
                  <a:pt x="2968" y="2938"/>
                  <a:pt x="2934" y="2972"/>
                  <a:pt x="2888" y="2995"/>
                </a:cubicBezTo>
                <a:cubicBezTo>
                  <a:pt x="2911" y="2967"/>
                  <a:pt x="2934" y="2944"/>
                  <a:pt x="2957" y="2916"/>
                </a:cubicBezTo>
                <a:cubicBezTo>
                  <a:pt x="2974" y="2910"/>
                  <a:pt x="2991" y="2910"/>
                  <a:pt x="3008" y="2904"/>
                </a:cubicBezTo>
                <a:close/>
                <a:moveTo>
                  <a:pt x="15093" y="2581"/>
                </a:moveTo>
                <a:lnTo>
                  <a:pt x="15093" y="2581"/>
                </a:lnTo>
                <a:cubicBezTo>
                  <a:pt x="15252" y="2706"/>
                  <a:pt x="15405" y="2848"/>
                  <a:pt x="15541" y="2995"/>
                </a:cubicBezTo>
                <a:cubicBezTo>
                  <a:pt x="15399" y="2904"/>
                  <a:pt x="15297" y="2768"/>
                  <a:pt x="15167" y="2666"/>
                </a:cubicBezTo>
                <a:cubicBezTo>
                  <a:pt x="15133" y="2643"/>
                  <a:pt x="15110" y="2615"/>
                  <a:pt x="15093" y="2581"/>
                </a:cubicBezTo>
                <a:close/>
                <a:moveTo>
                  <a:pt x="14611" y="2978"/>
                </a:moveTo>
                <a:lnTo>
                  <a:pt x="14611" y="2978"/>
                </a:lnTo>
                <a:cubicBezTo>
                  <a:pt x="14645" y="2995"/>
                  <a:pt x="14667" y="3012"/>
                  <a:pt x="14690" y="3035"/>
                </a:cubicBezTo>
                <a:cubicBezTo>
                  <a:pt x="14690" y="3041"/>
                  <a:pt x="14684" y="3052"/>
                  <a:pt x="14679" y="3058"/>
                </a:cubicBezTo>
                <a:cubicBezTo>
                  <a:pt x="14656" y="3035"/>
                  <a:pt x="14633" y="3007"/>
                  <a:pt x="14611" y="2978"/>
                </a:cubicBezTo>
                <a:close/>
                <a:moveTo>
                  <a:pt x="2588" y="3007"/>
                </a:moveTo>
                <a:cubicBezTo>
                  <a:pt x="2616" y="3024"/>
                  <a:pt x="2622" y="3058"/>
                  <a:pt x="2627" y="3086"/>
                </a:cubicBezTo>
                <a:cubicBezTo>
                  <a:pt x="2616" y="3075"/>
                  <a:pt x="2605" y="3052"/>
                  <a:pt x="2593" y="3035"/>
                </a:cubicBezTo>
                <a:cubicBezTo>
                  <a:pt x="2582" y="3058"/>
                  <a:pt x="2565" y="3075"/>
                  <a:pt x="2548" y="3092"/>
                </a:cubicBezTo>
                <a:lnTo>
                  <a:pt x="2537" y="3041"/>
                </a:lnTo>
                <a:cubicBezTo>
                  <a:pt x="2548" y="3018"/>
                  <a:pt x="2565" y="3007"/>
                  <a:pt x="2588" y="3007"/>
                </a:cubicBezTo>
                <a:close/>
                <a:moveTo>
                  <a:pt x="15337" y="2876"/>
                </a:moveTo>
                <a:cubicBezTo>
                  <a:pt x="15405" y="2950"/>
                  <a:pt x="15496" y="3001"/>
                  <a:pt x="15541" y="3092"/>
                </a:cubicBezTo>
                <a:cubicBezTo>
                  <a:pt x="15456" y="3024"/>
                  <a:pt x="15399" y="2933"/>
                  <a:pt x="15297" y="2893"/>
                </a:cubicBezTo>
                <a:cubicBezTo>
                  <a:pt x="15308" y="2887"/>
                  <a:pt x="15325" y="2882"/>
                  <a:pt x="15337" y="2876"/>
                </a:cubicBezTo>
                <a:close/>
                <a:moveTo>
                  <a:pt x="3751" y="2184"/>
                </a:moveTo>
                <a:lnTo>
                  <a:pt x="3751" y="2184"/>
                </a:lnTo>
                <a:cubicBezTo>
                  <a:pt x="3745" y="2224"/>
                  <a:pt x="3694" y="2241"/>
                  <a:pt x="3666" y="2269"/>
                </a:cubicBezTo>
                <a:cubicBezTo>
                  <a:pt x="3399" y="2479"/>
                  <a:pt x="3138" y="2700"/>
                  <a:pt x="2877" y="2933"/>
                </a:cubicBezTo>
                <a:cubicBezTo>
                  <a:pt x="2820" y="2984"/>
                  <a:pt x="2769" y="3052"/>
                  <a:pt x="2701" y="3097"/>
                </a:cubicBezTo>
                <a:cubicBezTo>
                  <a:pt x="2769" y="2995"/>
                  <a:pt x="2894" y="2927"/>
                  <a:pt x="2940" y="2819"/>
                </a:cubicBezTo>
                <a:cubicBezTo>
                  <a:pt x="2945" y="2825"/>
                  <a:pt x="2951" y="2831"/>
                  <a:pt x="2957" y="2836"/>
                </a:cubicBezTo>
                <a:cubicBezTo>
                  <a:pt x="3155" y="2643"/>
                  <a:pt x="3371" y="2479"/>
                  <a:pt x="3586" y="2309"/>
                </a:cubicBezTo>
                <a:cubicBezTo>
                  <a:pt x="3581" y="2309"/>
                  <a:pt x="3575" y="2303"/>
                  <a:pt x="3575" y="2297"/>
                </a:cubicBezTo>
                <a:cubicBezTo>
                  <a:pt x="3649" y="2286"/>
                  <a:pt x="3688" y="2224"/>
                  <a:pt x="3751" y="2184"/>
                </a:cubicBezTo>
                <a:close/>
                <a:moveTo>
                  <a:pt x="2683" y="3103"/>
                </a:moveTo>
                <a:cubicBezTo>
                  <a:pt x="2691" y="3103"/>
                  <a:pt x="2698" y="3108"/>
                  <a:pt x="2696" y="3120"/>
                </a:cubicBezTo>
                <a:cubicBezTo>
                  <a:pt x="2696" y="3136"/>
                  <a:pt x="2680" y="3144"/>
                  <a:pt x="2668" y="3144"/>
                </a:cubicBezTo>
                <a:cubicBezTo>
                  <a:pt x="2658" y="3144"/>
                  <a:pt x="2651" y="3138"/>
                  <a:pt x="2656" y="3126"/>
                </a:cubicBezTo>
                <a:cubicBezTo>
                  <a:pt x="2656" y="3113"/>
                  <a:pt x="2671" y="3103"/>
                  <a:pt x="2683" y="3103"/>
                </a:cubicBezTo>
                <a:close/>
                <a:moveTo>
                  <a:pt x="4120" y="2984"/>
                </a:moveTo>
                <a:lnTo>
                  <a:pt x="4120" y="2984"/>
                </a:lnTo>
                <a:cubicBezTo>
                  <a:pt x="4057" y="3058"/>
                  <a:pt x="3978" y="3120"/>
                  <a:pt x="3893" y="3171"/>
                </a:cubicBezTo>
                <a:cubicBezTo>
                  <a:pt x="3955" y="3092"/>
                  <a:pt x="4040" y="3041"/>
                  <a:pt x="4120" y="2984"/>
                </a:cubicBezTo>
                <a:close/>
                <a:moveTo>
                  <a:pt x="15547" y="3001"/>
                </a:moveTo>
                <a:lnTo>
                  <a:pt x="15547" y="3001"/>
                </a:lnTo>
                <a:cubicBezTo>
                  <a:pt x="15598" y="3052"/>
                  <a:pt x="15655" y="3103"/>
                  <a:pt x="15706" y="3160"/>
                </a:cubicBezTo>
                <a:lnTo>
                  <a:pt x="15689" y="3182"/>
                </a:lnTo>
                <a:cubicBezTo>
                  <a:pt x="15660" y="3143"/>
                  <a:pt x="15620" y="3103"/>
                  <a:pt x="15575" y="3069"/>
                </a:cubicBezTo>
                <a:cubicBezTo>
                  <a:pt x="15569" y="3046"/>
                  <a:pt x="15558" y="3024"/>
                  <a:pt x="15547" y="3001"/>
                </a:cubicBezTo>
                <a:close/>
                <a:moveTo>
                  <a:pt x="15607" y="3140"/>
                </a:moveTo>
                <a:cubicBezTo>
                  <a:pt x="15627" y="3140"/>
                  <a:pt x="15647" y="3168"/>
                  <a:pt x="15632" y="3182"/>
                </a:cubicBezTo>
                <a:cubicBezTo>
                  <a:pt x="15629" y="3184"/>
                  <a:pt x="15625" y="3185"/>
                  <a:pt x="15622" y="3185"/>
                </a:cubicBezTo>
                <a:cubicBezTo>
                  <a:pt x="15601" y="3185"/>
                  <a:pt x="15578" y="3157"/>
                  <a:pt x="15598" y="3143"/>
                </a:cubicBezTo>
                <a:cubicBezTo>
                  <a:pt x="15601" y="3141"/>
                  <a:pt x="15604" y="3140"/>
                  <a:pt x="15607" y="3140"/>
                </a:cubicBezTo>
                <a:close/>
                <a:moveTo>
                  <a:pt x="2380" y="3175"/>
                </a:moveTo>
                <a:cubicBezTo>
                  <a:pt x="2405" y="3175"/>
                  <a:pt x="2397" y="3215"/>
                  <a:pt x="2378" y="3215"/>
                </a:cubicBezTo>
                <a:cubicBezTo>
                  <a:pt x="2374" y="3215"/>
                  <a:pt x="2371" y="3214"/>
                  <a:pt x="2366" y="3211"/>
                </a:cubicBezTo>
                <a:cubicBezTo>
                  <a:pt x="2366" y="3205"/>
                  <a:pt x="2372" y="3188"/>
                  <a:pt x="2372" y="3177"/>
                </a:cubicBezTo>
                <a:cubicBezTo>
                  <a:pt x="2375" y="3176"/>
                  <a:pt x="2378" y="3175"/>
                  <a:pt x="2380" y="3175"/>
                </a:cubicBezTo>
                <a:close/>
                <a:moveTo>
                  <a:pt x="15689" y="3188"/>
                </a:moveTo>
                <a:lnTo>
                  <a:pt x="15700" y="3194"/>
                </a:lnTo>
                <a:cubicBezTo>
                  <a:pt x="15694" y="3205"/>
                  <a:pt x="15689" y="3216"/>
                  <a:pt x="15683" y="3222"/>
                </a:cubicBezTo>
                <a:cubicBezTo>
                  <a:pt x="15677" y="3216"/>
                  <a:pt x="15672" y="3216"/>
                  <a:pt x="15666" y="3211"/>
                </a:cubicBezTo>
                <a:cubicBezTo>
                  <a:pt x="15672" y="3205"/>
                  <a:pt x="15683" y="3199"/>
                  <a:pt x="15689" y="3188"/>
                </a:cubicBezTo>
                <a:close/>
                <a:moveTo>
                  <a:pt x="2525" y="3069"/>
                </a:moveTo>
                <a:cubicBezTo>
                  <a:pt x="2542" y="3086"/>
                  <a:pt x="2542" y="3103"/>
                  <a:pt x="2525" y="3120"/>
                </a:cubicBezTo>
                <a:cubicBezTo>
                  <a:pt x="2486" y="3160"/>
                  <a:pt x="2446" y="3194"/>
                  <a:pt x="2412" y="3239"/>
                </a:cubicBezTo>
                <a:cubicBezTo>
                  <a:pt x="2401" y="3222"/>
                  <a:pt x="2418" y="3199"/>
                  <a:pt x="2418" y="3182"/>
                </a:cubicBezTo>
                <a:cubicBezTo>
                  <a:pt x="2418" y="3177"/>
                  <a:pt x="2412" y="3171"/>
                  <a:pt x="2406" y="3165"/>
                </a:cubicBezTo>
                <a:cubicBezTo>
                  <a:pt x="2452" y="3143"/>
                  <a:pt x="2486" y="3086"/>
                  <a:pt x="2525" y="3069"/>
                </a:cubicBezTo>
                <a:close/>
                <a:moveTo>
                  <a:pt x="2271" y="3239"/>
                </a:moveTo>
                <a:cubicBezTo>
                  <a:pt x="2271" y="3239"/>
                  <a:pt x="2270" y="3239"/>
                  <a:pt x="2270" y="3239"/>
                </a:cubicBezTo>
                <a:cubicBezTo>
                  <a:pt x="2270" y="3240"/>
                  <a:pt x="2270" y="3240"/>
                  <a:pt x="2270" y="3241"/>
                </a:cubicBezTo>
                <a:lnTo>
                  <a:pt x="2270" y="3241"/>
                </a:lnTo>
                <a:cubicBezTo>
                  <a:pt x="2270" y="3240"/>
                  <a:pt x="2271" y="3240"/>
                  <a:pt x="2271" y="3239"/>
                </a:cubicBezTo>
                <a:close/>
                <a:moveTo>
                  <a:pt x="15717" y="3205"/>
                </a:moveTo>
                <a:lnTo>
                  <a:pt x="15717" y="3205"/>
                </a:lnTo>
                <a:cubicBezTo>
                  <a:pt x="15740" y="3216"/>
                  <a:pt x="15757" y="3228"/>
                  <a:pt x="15779" y="3245"/>
                </a:cubicBezTo>
                <a:cubicBezTo>
                  <a:pt x="15785" y="3256"/>
                  <a:pt x="15791" y="3268"/>
                  <a:pt x="15796" y="3279"/>
                </a:cubicBezTo>
                <a:cubicBezTo>
                  <a:pt x="15768" y="3256"/>
                  <a:pt x="15745" y="3228"/>
                  <a:pt x="15717" y="3205"/>
                </a:cubicBezTo>
                <a:close/>
                <a:moveTo>
                  <a:pt x="2571" y="3307"/>
                </a:moveTo>
                <a:cubicBezTo>
                  <a:pt x="2593" y="3319"/>
                  <a:pt x="2599" y="3336"/>
                  <a:pt x="2576" y="3347"/>
                </a:cubicBezTo>
                <a:cubicBezTo>
                  <a:pt x="2554" y="3336"/>
                  <a:pt x="2554" y="3324"/>
                  <a:pt x="2571" y="3307"/>
                </a:cubicBezTo>
                <a:close/>
                <a:moveTo>
                  <a:pt x="15796" y="3268"/>
                </a:moveTo>
                <a:lnTo>
                  <a:pt x="15796" y="3268"/>
                </a:lnTo>
                <a:cubicBezTo>
                  <a:pt x="15813" y="3285"/>
                  <a:pt x="15830" y="3296"/>
                  <a:pt x="15847" y="3313"/>
                </a:cubicBezTo>
                <a:lnTo>
                  <a:pt x="15847" y="3319"/>
                </a:lnTo>
                <a:lnTo>
                  <a:pt x="15853" y="3319"/>
                </a:lnTo>
                <a:cubicBezTo>
                  <a:pt x="15870" y="3336"/>
                  <a:pt x="15893" y="3358"/>
                  <a:pt x="15910" y="3381"/>
                </a:cubicBezTo>
                <a:cubicBezTo>
                  <a:pt x="15881" y="3358"/>
                  <a:pt x="15859" y="3336"/>
                  <a:pt x="15830" y="3319"/>
                </a:cubicBezTo>
                <a:cubicBezTo>
                  <a:pt x="15813" y="3302"/>
                  <a:pt x="15802" y="3285"/>
                  <a:pt x="15796" y="3268"/>
                </a:cubicBezTo>
                <a:close/>
                <a:moveTo>
                  <a:pt x="15693" y="3264"/>
                </a:moveTo>
                <a:cubicBezTo>
                  <a:pt x="15728" y="3294"/>
                  <a:pt x="15763" y="3322"/>
                  <a:pt x="15802" y="3347"/>
                </a:cubicBezTo>
                <a:cubicBezTo>
                  <a:pt x="15813" y="3364"/>
                  <a:pt x="15830" y="3381"/>
                  <a:pt x="15847" y="3392"/>
                </a:cubicBezTo>
                <a:cubicBezTo>
                  <a:pt x="15836" y="3387"/>
                  <a:pt x="15825" y="3381"/>
                  <a:pt x="15813" y="3381"/>
                </a:cubicBezTo>
                <a:cubicBezTo>
                  <a:pt x="15796" y="3364"/>
                  <a:pt x="15779" y="3347"/>
                  <a:pt x="15762" y="3336"/>
                </a:cubicBezTo>
                <a:cubicBezTo>
                  <a:pt x="15730" y="3322"/>
                  <a:pt x="15716" y="3288"/>
                  <a:pt x="15693" y="3264"/>
                </a:cubicBezTo>
                <a:close/>
                <a:moveTo>
                  <a:pt x="2525" y="3360"/>
                </a:moveTo>
                <a:cubicBezTo>
                  <a:pt x="2543" y="3360"/>
                  <a:pt x="2555" y="3389"/>
                  <a:pt x="2537" y="3398"/>
                </a:cubicBezTo>
                <a:cubicBezTo>
                  <a:pt x="2534" y="3400"/>
                  <a:pt x="2530" y="3400"/>
                  <a:pt x="2527" y="3400"/>
                </a:cubicBezTo>
                <a:cubicBezTo>
                  <a:pt x="2509" y="3400"/>
                  <a:pt x="2494" y="3374"/>
                  <a:pt x="2514" y="3364"/>
                </a:cubicBezTo>
                <a:cubicBezTo>
                  <a:pt x="2518" y="3361"/>
                  <a:pt x="2522" y="3360"/>
                  <a:pt x="2525" y="3360"/>
                </a:cubicBezTo>
                <a:close/>
                <a:moveTo>
                  <a:pt x="15870" y="3398"/>
                </a:moveTo>
                <a:cubicBezTo>
                  <a:pt x="15876" y="3398"/>
                  <a:pt x="15881" y="3404"/>
                  <a:pt x="15887" y="3409"/>
                </a:cubicBezTo>
                <a:lnTo>
                  <a:pt x="15870" y="3404"/>
                </a:lnTo>
                <a:cubicBezTo>
                  <a:pt x="15870" y="3398"/>
                  <a:pt x="15870" y="3398"/>
                  <a:pt x="15870" y="3398"/>
                </a:cubicBezTo>
                <a:close/>
                <a:moveTo>
                  <a:pt x="15972" y="3398"/>
                </a:moveTo>
                <a:cubicBezTo>
                  <a:pt x="15984" y="3398"/>
                  <a:pt x="15995" y="3404"/>
                  <a:pt x="16006" y="3409"/>
                </a:cubicBezTo>
                <a:cubicBezTo>
                  <a:pt x="16009" y="3413"/>
                  <a:pt x="16012" y="3417"/>
                  <a:pt x="16014" y="3421"/>
                </a:cubicBezTo>
                <a:lnTo>
                  <a:pt x="16014" y="3421"/>
                </a:lnTo>
                <a:cubicBezTo>
                  <a:pt x="16007" y="3421"/>
                  <a:pt x="15994" y="3420"/>
                  <a:pt x="15989" y="3415"/>
                </a:cubicBezTo>
                <a:cubicBezTo>
                  <a:pt x="15984" y="3409"/>
                  <a:pt x="15978" y="3404"/>
                  <a:pt x="15972" y="3398"/>
                </a:cubicBezTo>
                <a:close/>
                <a:moveTo>
                  <a:pt x="15904" y="3426"/>
                </a:moveTo>
                <a:cubicBezTo>
                  <a:pt x="15916" y="3432"/>
                  <a:pt x="15921" y="3438"/>
                  <a:pt x="15933" y="3449"/>
                </a:cubicBezTo>
                <a:lnTo>
                  <a:pt x="15910" y="3460"/>
                </a:lnTo>
                <a:cubicBezTo>
                  <a:pt x="15910" y="3460"/>
                  <a:pt x="15916" y="3466"/>
                  <a:pt x="15916" y="3472"/>
                </a:cubicBezTo>
                <a:cubicBezTo>
                  <a:pt x="15893" y="3460"/>
                  <a:pt x="15864" y="3449"/>
                  <a:pt x="15842" y="3443"/>
                </a:cubicBezTo>
                <a:cubicBezTo>
                  <a:pt x="15842" y="3438"/>
                  <a:pt x="15842" y="3438"/>
                  <a:pt x="15842" y="3432"/>
                </a:cubicBezTo>
                <a:cubicBezTo>
                  <a:pt x="15864" y="3432"/>
                  <a:pt x="15881" y="3426"/>
                  <a:pt x="15904" y="3426"/>
                </a:cubicBezTo>
                <a:close/>
                <a:moveTo>
                  <a:pt x="2270" y="3241"/>
                </a:moveTo>
                <a:cubicBezTo>
                  <a:pt x="2253" y="3271"/>
                  <a:pt x="2246" y="3304"/>
                  <a:pt x="2253" y="3347"/>
                </a:cubicBezTo>
                <a:cubicBezTo>
                  <a:pt x="2242" y="3336"/>
                  <a:pt x="2225" y="3324"/>
                  <a:pt x="2213" y="3319"/>
                </a:cubicBezTo>
                <a:lnTo>
                  <a:pt x="2213" y="3319"/>
                </a:lnTo>
                <a:cubicBezTo>
                  <a:pt x="2219" y="3330"/>
                  <a:pt x="2230" y="3353"/>
                  <a:pt x="2236" y="3364"/>
                </a:cubicBezTo>
                <a:cubicBezTo>
                  <a:pt x="2228" y="3364"/>
                  <a:pt x="2218" y="3363"/>
                  <a:pt x="2207" y="3363"/>
                </a:cubicBezTo>
                <a:cubicBezTo>
                  <a:pt x="2186" y="3363"/>
                  <a:pt x="2164" y="3368"/>
                  <a:pt x="2168" y="3398"/>
                </a:cubicBezTo>
                <a:cubicBezTo>
                  <a:pt x="2140" y="3426"/>
                  <a:pt x="2111" y="3455"/>
                  <a:pt x="2083" y="3489"/>
                </a:cubicBezTo>
                <a:cubicBezTo>
                  <a:pt x="2128" y="3472"/>
                  <a:pt x="2168" y="3443"/>
                  <a:pt x="2208" y="3409"/>
                </a:cubicBezTo>
                <a:cubicBezTo>
                  <a:pt x="2196" y="3404"/>
                  <a:pt x="2185" y="3387"/>
                  <a:pt x="2179" y="3375"/>
                </a:cubicBezTo>
                <a:lnTo>
                  <a:pt x="2179" y="3375"/>
                </a:lnTo>
                <a:cubicBezTo>
                  <a:pt x="2189" y="3378"/>
                  <a:pt x="2198" y="3379"/>
                  <a:pt x="2206" y="3379"/>
                </a:cubicBezTo>
                <a:cubicBezTo>
                  <a:pt x="2233" y="3379"/>
                  <a:pt x="2254" y="3365"/>
                  <a:pt x="2259" y="3330"/>
                </a:cubicBezTo>
                <a:lnTo>
                  <a:pt x="2281" y="3358"/>
                </a:lnTo>
                <a:cubicBezTo>
                  <a:pt x="2270" y="3319"/>
                  <a:pt x="2265" y="3280"/>
                  <a:pt x="2270" y="3241"/>
                </a:cubicBezTo>
                <a:close/>
                <a:moveTo>
                  <a:pt x="3893" y="3165"/>
                </a:moveTo>
                <a:lnTo>
                  <a:pt x="3893" y="3165"/>
                </a:lnTo>
                <a:cubicBezTo>
                  <a:pt x="3876" y="3205"/>
                  <a:pt x="3842" y="3228"/>
                  <a:pt x="3808" y="3245"/>
                </a:cubicBezTo>
                <a:cubicBezTo>
                  <a:pt x="3813" y="3256"/>
                  <a:pt x="3819" y="3262"/>
                  <a:pt x="3825" y="3268"/>
                </a:cubicBezTo>
                <a:cubicBezTo>
                  <a:pt x="3819" y="3273"/>
                  <a:pt x="3813" y="3279"/>
                  <a:pt x="3808" y="3285"/>
                </a:cubicBezTo>
                <a:cubicBezTo>
                  <a:pt x="3796" y="3279"/>
                  <a:pt x="3791" y="3279"/>
                  <a:pt x="3779" y="3273"/>
                </a:cubicBezTo>
                <a:cubicBezTo>
                  <a:pt x="3683" y="3341"/>
                  <a:pt x="3609" y="3443"/>
                  <a:pt x="3501" y="3494"/>
                </a:cubicBezTo>
                <a:cubicBezTo>
                  <a:pt x="3620" y="3375"/>
                  <a:pt x="3751" y="3262"/>
                  <a:pt x="3893" y="3165"/>
                </a:cubicBezTo>
                <a:close/>
                <a:moveTo>
                  <a:pt x="15921" y="3483"/>
                </a:moveTo>
                <a:cubicBezTo>
                  <a:pt x="15933" y="3494"/>
                  <a:pt x="15938" y="3506"/>
                  <a:pt x="15944" y="3517"/>
                </a:cubicBezTo>
                <a:lnTo>
                  <a:pt x="15938" y="3551"/>
                </a:lnTo>
                <a:lnTo>
                  <a:pt x="15927" y="3546"/>
                </a:lnTo>
                <a:cubicBezTo>
                  <a:pt x="15927" y="3540"/>
                  <a:pt x="15921" y="3534"/>
                  <a:pt x="15916" y="3534"/>
                </a:cubicBezTo>
                <a:cubicBezTo>
                  <a:pt x="15921" y="3523"/>
                  <a:pt x="15927" y="3506"/>
                  <a:pt x="15933" y="3500"/>
                </a:cubicBezTo>
                <a:cubicBezTo>
                  <a:pt x="15927" y="3500"/>
                  <a:pt x="15927" y="3494"/>
                  <a:pt x="15921" y="3494"/>
                </a:cubicBezTo>
                <a:cubicBezTo>
                  <a:pt x="15921" y="3489"/>
                  <a:pt x="15921" y="3483"/>
                  <a:pt x="15921" y="3483"/>
                </a:cubicBezTo>
                <a:close/>
                <a:moveTo>
                  <a:pt x="2503" y="3387"/>
                </a:moveTo>
                <a:lnTo>
                  <a:pt x="2503" y="3387"/>
                </a:lnTo>
                <a:cubicBezTo>
                  <a:pt x="2497" y="3455"/>
                  <a:pt x="2446" y="3506"/>
                  <a:pt x="2412" y="3563"/>
                </a:cubicBezTo>
                <a:cubicBezTo>
                  <a:pt x="2401" y="3551"/>
                  <a:pt x="2383" y="3540"/>
                  <a:pt x="2372" y="3529"/>
                </a:cubicBezTo>
                <a:cubicBezTo>
                  <a:pt x="2412" y="3477"/>
                  <a:pt x="2457" y="3426"/>
                  <a:pt x="2503" y="3387"/>
                </a:cubicBezTo>
                <a:close/>
                <a:moveTo>
                  <a:pt x="16021" y="3429"/>
                </a:moveTo>
                <a:lnTo>
                  <a:pt x="16021" y="3429"/>
                </a:lnTo>
                <a:cubicBezTo>
                  <a:pt x="16040" y="3455"/>
                  <a:pt x="16063" y="3476"/>
                  <a:pt x="16086" y="3494"/>
                </a:cubicBezTo>
                <a:cubicBezTo>
                  <a:pt x="16086" y="3494"/>
                  <a:pt x="16086" y="3500"/>
                  <a:pt x="16091" y="3500"/>
                </a:cubicBezTo>
                <a:cubicBezTo>
                  <a:pt x="16103" y="3511"/>
                  <a:pt x="16114" y="3523"/>
                  <a:pt x="16125" y="3529"/>
                </a:cubicBezTo>
                <a:cubicBezTo>
                  <a:pt x="16125" y="3540"/>
                  <a:pt x="16120" y="3557"/>
                  <a:pt x="16120" y="3563"/>
                </a:cubicBezTo>
                <a:cubicBezTo>
                  <a:pt x="16103" y="3551"/>
                  <a:pt x="16086" y="3534"/>
                  <a:pt x="16069" y="3517"/>
                </a:cubicBezTo>
                <a:cubicBezTo>
                  <a:pt x="16048" y="3491"/>
                  <a:pt x="16032" y="3460"/>
                  <a:pt x="16021" y="3429"/>
                </a:cubicBezTo>
                <a:close/>
                <a:moveTo>
                  <a:pt x="2364" y="3554"/>
                </a:moveTo>
                <a:cubicBezTo>
                  <a:pt x="2368" y="3554"/>
                  <a:pt x="2373" y="3557"/>
                  <a:pt x="2378" y="3563"/>
                </a:cubicBezTo>
                <a:cubicBezTo>
                  <a:pt x="2378" y="3574"/>
                  <a:pt x="2372" y="3585"/>
                  <a:pt x="2372" y="3597"/>
                </a:cubicBezTo>
                <a:cubicBezTo>
                  <a:pt x="2367" y="3598"/>
                  <a:pt x="2363" y="3599"/>
                  <a:pt x="2360" y="3599"/>
                </a:cubicBezTo>
                <a:cubicBezTo>
                  <a:pt x="2333" y="3599"/>
                  <a:pt x="2345" y="3554"/>
                  <a:pt x="2364" y="3554"/>
                </a:cubicBezTo>
                <a:close/>
                <a:moveTo>
                  <a:pt x="16142" y="3546"/>
                </a:moveTo>
                <a:cubicBezTo>
                  <a:pt x="16160" y="3563"/>
                  <a:pt x="16182" y="3580"/>
                  <a:pt x="16205" y="3602"/>
                </a:cubicBezTo>
                <a:cubicBezTo>
                  <a:pt x="16199" y="3608"/>
                  <a:pt x="16188" y="3619"/>
                  <a:pt x="16182" y="3625"/>
                </a:cubicBezTo>
                <a:cubicBezTo>
                  <a:pt x="16165" y="3608"/>
                  <a:pt x="16142" y="3591"/>
                  <a:pt x="16125" y="3568"/>
                </a:cubicBezTo>
                <a:cubicBezTo>
                  <a:pt x="16131" y="3563"/>
                  <a:pt x="16137" y="3551"/>
                  <a:pt x="16142" y="3546"/>
                </a:cubicBezTo>
                <a:close/>
                <a:moveTo>
                  <a:pt x="2849" y="3483"/>
                </a:moveTo>
                <a:lnTo>
                  <a:pt x="2860" y="3494"/>
                </a:lnTo>
                <a:cubicBezTo>
                  <a:pt x="2815" y="3540"/>
                  <a:pt x="2769" y="3591"/>
                  <a:pt x="2724" y="3648"/>
                </a:cubicBezTo>
                <a:cubicBezTo>
                  <a:pt x="2741" y="3574"/>
                  <a:pt x="2815" y="3540"/>
                  <a:pt x="2849" y="3483"/>
                </a:cubicBezTo>
                <a:close/>
                <a:moveTo>
                  <a:pt x="2278" y="3670"/>
                </a:moveTo>
                <a:cubicBezTo>
                  <a:pt x="2285" y="3670"/>
                  <a:pt x="2290" y="3675"/>
                  <a:pt x="2293" y="3687"/>
                </a:cubicBezTo>
                <a:cubicBezTo>
                  <a:pt x="2285" y="3697"/>
                  <a:pt x="2279" y="3702"/>
                  <a:pt x="2273" y="3702"/>
                </a:cubicBezTo>
                <a:cubicBezTo>
                  <a:pt x="2266" y="3702"/>
                  <a:pt x="2259" y="3694"/>
                  <a:pt x="2253" y="3682"/>
                </a:cubicBezTo>
                <a:cubicBezTo>
                  <a:pt x="2264" y="3674"/>
                  <a:pt x="2272" y="3670"/>
                  <a:pt x="2278" y="3670"/>
                </a:cubicBezTo>
                <a:close/>
                <a:moveTo>
                  <a:pt x="15950" y="3466"/>
                </a:moveTo>
                <a:lnTo>
                  <a:pt x="15950" y="3466"/>
                </a:lnTo>
                <a:cubicBezTo>
                  <a:pt x="15989" y="3500"/>
                  <a:pt x="16023" y="3529"/>
                  <a:pt x="16057" y="3557"/>
                </a:cubicBezTo>
                <a:cubicBezTo>
                  <a:pt x="16097" y="3608"/>
                  <a:pt x="16131" y="3659"/>
                  <a:pt x="16171" y="3710"/>
                </a:cubicBezTo>
                <a:cubicBezTo>
                  <a:pt x="16165" y="3704"/>
                  <a:pt x="16154" y="3699"/>
                  <a:pt x="16148" y="3693"/>
                </a:cubicBezTo>
                <a:cubicBezTo>
                  <a:pt x="16120" y="3648"/>
                  <a:pt x="16086" y="3619"/>
                  <a:pt x="16052" y="3591"/>
                </a:cubicBezTo>
                <a:cubicBezTo>
                  <a:pt x="16012" y="3551"/>
                  <a:pt x="15984" y="3511"/>
                  <a:pt x="15950" y="3466"/>
                </a:cubicBezTo>
                <a:close/>
                <a:moveTo>
                  <a:pt x="16199" y="3750"/>
                </a:moveTo>
                <a:lnTo>
                  <a:pt x="16199" y="3750"/>
                </a:lnTo>
                <a:cubicBezTo>
                  <a:pt x="16205" y="3755"/>
                  <a:pt x="16205" y="3756"/>
                  <a:pt x="16211" y="3761"/>
                </a:cubicBezTo>
                <a:lnTo>
                  <a:pt x="16205" y="3761"/>
                </a:lnTo>
                <a:cubicBezTo>
                  <a:pt x="16205" y="3756"/>
                  <a:pt x="16205" y="3755"/>
                  <a:pt x="16199" y="3750"/>
                </a:cubicBezTo>
                <a:close/>
                <a:moveTo>
                  <a:pt x="2215" y="3737"/>
                </a:moveTo>
                <a:cubicBezTo>
                  <a:pt x="2222" y="3737"/>
                  <a:pt x="2227" y="3746"/>
                  <a:pt x="2230" y="3761"/>
                </a:cubicBezTo>
                <a:cubicBezTo>
                  <a:pt x="2220" y="3772"/>
                  <a:pt x="2211" y="3778"/>
                  <a:pt x="2205" y="3778"/>
                </a:cubicBezTo>
                <a:cubicBezTo>
                  <a:pt x="2198" y="3778"/>
                  <a:pt x="2194" y="3770"/>
                  <a:pt x="2191" y="3755"/>
                </a:cubicBezTo>
                <a:cubicBezTo>
                  <a:pt x="2201" y="3743"/>
                  <a:pt x="2209" y="3737"/>
                  <a:pt x="2215" y="3737"/>
                </a:cubicBezTo>
                <a:close/>
                <a:moveTo>
                  <a:pt x="16500" y="3795"/>
                </a:moveTo>
                <a:cubicBezTo>
                  <a:pt x="16500" y="3812"/>
                  <a:pt x="16506" y="3841"/>
                  <a:pt x="16511" y="3858"/>
                </a:cubicBezTo>
                <a:cubicBezTo>
                  <a:pt x="16528" y="3858"/>
                  <a:pt x="16557" y="3863"/>
                  <a:pt x="16568" y="3869"/>
                </a:cubicBezTo>
                <a:cubicBezTo>
                  <a:pt x="16540" y="3852"/>
                  <a:pt x="16517" y="3829"/>
                  <a:pt x="16500" y="3795"/>
                </a:cubicBezTo>
                <a:close/>
                <a:moveTo>
                  <a:pt x="2805" y="3900"/>
                </a:moveTo>
                <a:cubicBezTo>
                  <a:pt x="2811" y="3900"/>
                  <a:pt x="2816" y="3903"/>
                  <a:pt x="2820" y="3909"/>
                </a:cubicBezTo>
                <a:cubicBezTo>
                  <a:pt x="2815" y="3926"/>
                  <a:pt x="2803" y="3943"/>
                  <a:pt x="2786" y="3948"/>
                </a:cubicBezTo>
                <a:cubicBezTo>
                  <a:pt x="2778" y="3953"/>
                  <a:pt x="2772" y="3955"/>
                  <a:pt x="2768" y="3955"/>
                </a:cubicBezTo>
                <a:cubicBezTo>
                  <a:pt x="2746" y="3955"/>
                  <a:pt x="2779" y="3900"/>
                  <a:pt x="2805" y="3900"/>
                </a:cubicBezTo>
                <a:close/>
                <a:moveTo>
                  <a:pt x="16494" y="3920"/>
                </a:moveTo>
                <a:cubicBezTo>
                  <a:pt x="16511" y="3943"/>
                  <a:pt x="16528" y="3960"/>
                  <a:pt x="16540" y="3982"/>
                </a:cubicBezTo>
                <a:cubicBezTo>
                  <a:pt x="16528" y="3971"/>
                  <a:pt x="16517" y="3960"/>
                  <a:pt x="16506" y="3948"/>
                </a:cubicBezTo>
                <a:cubicBezTo>
                  <a:pt x="16500" y="3943"/>
                  <a:pt x="16500" y="3931"/>
                  <a:pt x="16494" y="3920"/>
                </a:cubicBezTo>
                <a:close/>
                <a:moveTo>
                  <a:pt x="16222" y="3619"/>
                </a:moveTo>
                <a:cubicBezTo>
                  <a:pt x="16245" y="3642"/>
                  <a:pt x="16273" y="3670"/>
                  <a:pt x="16290" y="3704"/>
                </a:cubicBezTo>
                <a:cubicBezTo>
                  <a:pt x="16296" y="3710"/>
                  <a:pt x="16301" y="3710"/>
                  <a:pt x="16313" y="3710"/>
                </a:cubicBezTo>
                <a:cubicBezTo>
                  <a:pt x="16313" y="3716"/>
                  <a:pt x="16313" y="3716"/>
                  <a:pt x="16313" y="3721"/>
                </a:cubicBezTo>
                <a:cubicBezTo>
                  <a:pt x="16318" y="3721"/>
                  <a:pt x="16335" y="3727"/>
                  <a:pt x="16341" y="3727"/>
                </a:cubicBezTo>
                <a:cubicBezTo>
                  <a:pt x="16347" y="3733"/>
                  <a:pt x="16347" y="3738"/>
                  <a:pt x="16352" y="3744"/>
                </a:cubicBezTo>
                <a:cubicBezTo>
                  <a:pt x="16375" y="3824"/>
                  <a:pt x="16449" y="3863"/>
                  <a:pt x="16472" y="3943"/>
                </a:cubicBezTo>
                <a:cubicBezTo>
                  <a:pt x="16494" y="3965"/>
                  <a:pt x="16517" y="3977"/>
                  <a:pt x="16545" y="3988"/>
                </a:cubicBezTo>
                <a:cubicBezTo>
                  <a:pt x="16551" y="3999"/>
                  <a:pt x="16551" y="4005"/>
                  <a:pt x="16557" y="4011"/>
                </a:cubicBezTo>
                <a:cubicBezTo>
                  <a:pt x="16551" y="4016"/>
                  <a:pt x="16545" y="4022"/>
                  <a:pt x="16540" y="4033"/>
                </a:cubicBezTo>
                <a:cubicBezTo>
                  <a:pt x="16472" y="3948"/>
                  <a:pt x="16392" y="3858"/>
                  <a:pt x="16318" y="3778"/>
                </a:cubicBezTo>
                <a:cubicBezTo>
                  <a:pt x="16296" y="3738"/>
                  <a:pt x="16267" y="3704"/>
                  <a:pt x="16228" y="3676"/>
                </a:cubicBezTo>
                <a:cubicBezTo>
                  <a:pt x="16228" y="3659"/>
                  <a:pt x="16222" y="3636"/>
                  <a:pt x="16222" y="3619"/>
                </a:cubicBezTo>
                <a:close/>
                <a:moveTo>
                  <a:pt x="16596" y="4039"/>
                </a:moveTo>
                <a:cubicBezTo>
                  <a:pt x="16596" y="4056"/>
                  <a:pt x="16596" y="4079"/>
                  <a:pt x="16602" y="4096"/>
                </a:cubicBezTo>
                <a:cubicBezTo>
                  <a:pt x="16591" y="4090"/>
                  <a:pt x="16585" y="4079"/>
                  <a:pt x="16579" y="4068"/>
                </a:cubicBezTo>
                <a:cubicBezTo>
                  <a:pt x="16579" y="4062"/>
                  <a:pt x="16579" y="4056"/>
                  <a:pt x="16579" y="4045"/>
                </a:cubicBezTo>
                <a:cubicBezTo>
                  <a:pt x="16585" y="4045"/>
                  <a:pt x="16596" y="4039"/>
                  <a:pt x="16596" y="4039"/>
                </a:cubicBezTo>
                <a:close/>
                <a:moveTo>
                  <a:pt x="2707" y="3636"/>
                </a:moveTo>
                <a:lnTo>
                  <a:pt x="2707" y="3642"/>
                </a:lnTo>
                <a:cubicBezTo>
                  <a:pt x="2707" y="3642"/>
                  <a:pt x="2713" y="3648"/>
                  <a:pt x="2713" y="3653"/>
                </a:cubicBezTo>
                <a:cubicBezTo>
                  <a:pt x="2650" y="3727"/>
                  <a:pt x="2582" y="3801"/>
                  <a:pt x="2514" y="3875"/>
                </a:cubicBezTo>
                <a:cubicBezTo>
                  <a:pt x="2452" y="3960"/>
                  <a:pt x="2389" y="4039"/>
                  <a:pt x="2315" y="4113"/>
                </a:cubicBezTo>
                <a:cubicBezTo>
                  <a:pt x="2423" y="3937"/>
                  <a:pt x="2571" y="3795"/>
                  <a:pt x="2707" y="3636"/>
                </a:cubicBezTo>
                <a:close/>
                <a:moveTo>
                  <a:pt x="3104" y="3886"/>
                </a:moveTo>
                <a:cubicBezTo>
                  <a:pt x="3059" y="3943"/>
                  <a:pt x="3008" y="3994"/>
                  <a:pt x="2957" y="4045"/>
                </a:cubicBezTo>
                <a:cubicBezTo>
                  <a:pt x="2974" y="4051"/>
                  <a:pt x="2996" y="4056"/>
                  <a:pt x="3013" y="4056"/>
                </a:cubicBezTo>
                <a:cubicBezTo>
                  <a:pt x="3047" y="4022"/>
                  <a:pt x="3081" y="3982"/>
                  <a:pt x="3115" y="3948"/>
                </a:cubicBezTo>
                <a:lnTo>
                  <a:pt x="3115" y="3948"/>
                </a:lnTo>
                <a:cubicBezTo>
                  <a:pt x="3070" y="3999"/>
                  <a:pt x="3019" y="4056"/>
                  <a:pt x="2974" y="4107"/>
                </a:cubicBezTo>
                <a:lnTo>
                  <a:pt x="2974" y="4113"/>
                </a:lnTo>
                <a:cubicBezTo>
                  <a:pt x="2962" y="4096"/>
                  <a:pt x="2957" y="4085"/>
                  <a:pt x="2945" y="4068"/>
                </a:cubicBezTo>
                <a:lnTo>
                  <a:pt x="2957" y="4068"/>
                </a:lnTo>
                <a:cubicBezTo>
                  <a:pt x="2957" y="4062"/>
                  <a:pt x="2951" y="4045"/>
                  <a:pt x="2945" y="4033"/>
                </a:cubicBezTo>
                <a:cubicBezTo>
                  <a:pt x="2991" y="3977"/>
                  <a:pt x="3042" y="3926"/>
                  <a:pt x="3104" y="3886"/>
                </a:cubicBezTo>
                <a:close/>
                <a:moveTo>
                  <a:pt x="16598" y="4190"/>
                </a:moveTo>
                <a:cubicBezTo>
                  <a:pt x="16604" y="4190"/>
                  <a:pt x="16610" y="4194"/>
                  <a:pt x="16619" y="4204"/>
                </a:cubicBezTo>
                <a:cubicBezTo>
                  <a:pt x="16616" y="4217"/>
                  <a:pt x="16610" y="4225"/>
                  <a:pt x="16603" y="4225"/>
                </a:cubicBezTo>
                <a:cubicBezTo>
                  <a:pt x="16598" y="4225"/>
                  <a:pt x="16592" y="4222"/>
                  <a:pt x="16585" y="4215"/>
                </a:cubicBezTo>
                <a:cubicBezTo>
                  <a:pt x="16585" y="4209"/>
                  <a:pt x="16591" y="4204"/>
                  <a:pt x="16591" y="4204"/>
                </a:cubicBezTo>
                <a:cubicBezTo>
                  <a:pt x="16591" y="4198"/>
                  <a:pt x="16591" y="4198"/>
                  <a:pt x="16585" y="4198"/>
                </a:cubicBezTo>
                <a:cubicBezTo>
                  <a:pt x="16590" y="4193"/>
                  <a:pt x="16594" y="4190"/>
                  <a:pt x="16598" y="4190"/>
                </a:cubicBezTo>
                <a:close/>
                <a:moveTo>
                  <a:pt x="2883" y="4096"/>
                </a:moveTo>
                <a:lnTo>
                  <a:pt x="2883" y="4096"/>
                </a:lnTo>
                <a:cubicBezTo>
                  <a:pt x="2905" y="4147"/>
                  <a:pt x="2837" y="4175"/>
                  <a:pt x="2849" y="4226"/>
                </a:cubicBezTo>
                <a:cubicBezTo>
                  <a:pt x="2837" y="4215"/>
                  <a:pt x="2826" y="4198"/>
                  <a:pt x="2820" y="4187"/>
                </a:cubicBezTo>
                <a:cubicBezTo>
                  <a:pt x="2832" y="4164"/>
                  <a:pt x="2854" y="4153"/>
                  <a:pt x="2871" y="4136"/>
                </a:cubicBezTo>
                <a:lnTo>
                  <a:pt x="2883" y="4096"/>
                </a:lnTo>
                <a:close/>
                <a:moveTo>
                  <a:pt x="2543" y="4204"/>
                </a:moveTo>
                <a:cubicBezTo>
                  <a:pt x="2555" y="4204"/>
                  <a:pt x="2566" y="4225"/>
                  <a:pt x="2554" y="4238"/>
                </a:cubicBezTo>
                <a:cubicBezTo>
                  <a:pt x="2550" y="4248"/>
                  <a:pt x="2545" y="4252"/>
                  <a:pt x="2539" y="4252"/>
                </a:cubicBezTo>
                <a:cubicBezTo>
                  <a:pt x="2527" y="4252"/>
                  <a:pt x="2515" y="4231"/>
                  <a:pt x="2531" y="4215"/>
                </a:cubicBezTo>
                <a:cubicBezTo>
                  <a:pt x="2534" y="4207"/>
                  <a:pt x="2539" y="4204"/>
                  <a:pt x="2543" y="4204"/>
                </a:cubicBezTo>
                <a:close/>
                <a:moveTo>
                  <a:pt x="2310" y="4113"/>
                </a:moveTo>
                <a:lnTo>
                  <a:pt x="2310" y="4113"/>
                </a:lnTo>
                <a:cubicBezTo>
                  <a:pt x="2304" y="4141"/>
                  <a:pt x="2287" y="4164"/>
                  <a:pt x="2270" y="4181"/>
                </a:cubicBezTo>
                <a:cubicBezTo>
                  <a:pt x="2247" y="4209"/>
                  <a:pt x="2225" y="4238"/>
                  <a:pt x="2202" y="4266"/>
                </a:cubicBezTo>
                <a:cubicBezTo>
                  <a:pt x="2208" y="4243"/>
                  <a:pt x="2213" y="4226"/>
                  <a:pt x="2219" y="4209"/>
                </a:cubicBezTo>
                <a:cubicBezTo>
                  <a:pt x="2225" y="4204"/>
                  <a:pt x="2236" y="4198"/>
                  <a:pt x="2242" y="4198"/>
                </a:cubicBezTo>
                <a:cubicBezTo>
                  <a:pt x="2259" y="4164"/>
                  <a:pt x="2281" y="4136"/>
                  <a:pt x="2310" y="4113"/>
                </a:cubicBezTo>
                <a:close/>
                <a:moveTo>
                  <a:pt x="16616" y="4239"/>
                </a:moveTo>
                <a:cubicBezTo>
                  <a:pt x="16632" y="4239"/>
                  <a:pt x="16653" y="4249"/>
                  <a:pt x="16653" y="4266"/>
                </a:cubicBezTo>
                <a:cubicBezTo>
                  <a:pt x="16648" y="4271"/>
                  <a:pt x="16642" y="4273"/>
                  <a:pt x="16635" y="4273"/>
                </a:cubicBezTo>
                <a:cubicBezTo>
                  <a:pt x="16617" y="4273"/>
                  <a:pt x="16598" y="4260"/>
                  <a:pt x="16602" y="4243"/>
                </a:cubicBezTo>
                <a:cubicBezTo>
                  <a:pt x="16605" y="4240"/>
                  <a:pt x="16610" y="4239"/>
                  <a:pt x="16616" y="4239"/>
                </a:cubicBezTo>
                <a:close/>
                <a:moveTo>
                  <a:pt x="2809" y="4221"/>
                </a:moveTo>
                <a:cubicBezTo>
                  <a:pt x="2820" y="4232"/>
                  <a:pt x="2809" y="4255"/>
                  <a:pt x="2798" y="4266"/>
                </a:cubicBezTo>
                <a:cubicBezTo>
                  <a:pt x="2790" y="4273"/>
                  <a:pt x="2776" y="4283"/>
                  <a:pt x="2765" y="4283"/>
                </a:cubicBezTo>
                <a:cubicBezTo>
                  <a:pt x="2759" y="4283"/>
                  <a:pt x="2754" y="4280"/>
                  <a:pt x="2752" y="4272"/>
                </a:cubicBezTo>
                <a:cubicBezTo>
                  <a:pt x="2764" y="4249"/>
                  <a:pt x="2781" y="4226"/>
                  <a:pt x="2809" y="4221"/>
                </a:cubicBezTo>
                <a:close/>
                <a:moveTo>
                  <a:pt x="2727" y="4300"/>
                </a:moveTo>
                <a:cubicBezTo>
                  <a:pt x="2728" y="4300"/>
                  <a:pt x="2729" y="4300"/>
                  <a:pt x="2730" y="4300"/>
                </a:cubicBezTo>
                <a:cubicBezTo>
                  <a:pt x="2747" y="4312"/>
                  <a:pt x="2735" y="4340"/>
                  <a:pt x="2724" y="4357"/>
                </a:cubicBezTo>
                <a:cubicBezTo>
                  <a:pt x="2721" y="4358"/>
                  <a:pt x="2719" y="4358"/>
                  <a:pt x="2717" y="4358"/>
                </a:cubicBezTo>
                <a:cubicBezTo>
                  <a:pt x="2693" y="4358"/>
                  <a:pt x="2702" y="4300"/>
                  <a:pt x="2727" y="4300"/>
                </a:cubicBezTo>
                <a:close/>
                <a:moveTo>
                  <a:pt x="2162" y="4323"/>
                </a:moveTo>
                <a:cubicBezTo>
                  <a:pt x="2151" y="4357"/>
                  <a:pt x="2111" y="4380"/>
                  <a:pt x="2105" y="4419"/>
                </a:cubicBezTo>
                <a:cubicBezTo>
                  <a:pt x="2100" y="4419"/>
                  <a:pt x="2094" y="4425"/>
                  <a:pt x="2088" y="4425"/>
                </a:cubicBezTo>
                <a:cubicBezTo>
                  <a:pt x="2094" y="4414"/>
                  <a:pt x="2111" y="4391"/>
                  <a:pt x="2117" y="4380"/>
                </a:cubicBezTo>
                <a:cubicBezTo>
                  <a:pt x="2117" y="4380"/>
                  <a:pt x="2111" y="4374"/>
                  <a:pt x="2111" y="4374"/>
                </a:cubicBezTo>
                <a:lnTo>
                  <a:pt x="2111" y="4368"/>
                </a:lnTo>
                <a:cubicBezTo>
                  <a:pt x="2128" y="4351"/>
                  <a:pt x="2140" y="4334"/>
                  <a:pt x="2162" y="4323"/>
                </a:cubicBezTo>
                <a:close/>
                <a:moveTo>
                  <a:pt x="2610" y="3188"/>
                </a:moveTo>
                <a:lnTo>
                  <a:pt x="2610" y="3188"/>
                </a:lnTo>
                <a:cubicBezTo>
                  <a:pt x="2525" y="3307"/>
                  <a:pt x="2423" y="3415"/>
                  <a:pt x="2327" y="3529"/>
                </a:cubicBezTo>
                <a:cubicBezTo>
                  <a:pt x="2310" y="3557"/>
                  <a:pt x="2270" y="3574"/>
                  <a:pt x="2276" y="3608"/>
                </a:cubicBezTo>
                <a:cubicBezTo>
                  <a:pt x="2287" y="3602"/>
                  <a:pt x="2310" y="3597"/>
                  <a:pt x="2321" y="3597"/>
                </a:cubicBezTo>
                <a:cubicBezTo>
                  <a:pt x="2327" y="3608"/>
                  <a:pt x="2344" y="3636"/>
                  <a:pt x="2349" y="3648"/>
                </a:cubicBezTo>
                <a:cubicBezTo>
                  <a:pt x="2332" y="3653"/>
                  <a:pt x="2315" y="3653"/>
                  <a:pt x="2298" y="3659"/>
                </a:cubicBezTo>
                <a:cubicBezTo>
                  <a:pt x="2287" y="3636"/>
                  <a:pt x="2270" y="3625"/>
                  <a:pt x="2247" y="3625"/>
                </a:cubicBezTo>
                <a:cubicBezTo>
                  <a:pt x="2185" y="3670"/>
                  <a:pt x="2157" y="3750"/>
                  <a:pt x="2100" y="3801"/>
                </a:cubicBezTo>
                <a:cubicBezTo>
                  <a:pt x="2077" y="3835"/>
                  <a:pt x="2037" y="3869"/>
                  <a:pt x="2032" y="3914"/>
                </a:cubicBezTo>
                <a:cubicBezTo>
                  <a:pt x="2071" y="3897"/>
                  <a:pt x="2100" y="3869"/>
                  <a:pt x="2105" y="3829"/>
                </a:cubicBezTo>
                <a:cubicBezTo>
                  <a:pt x="2128" y="3816"/>
                  <a:pt x="2147" y="3769"/>
                  <a:pt x="2175" y="3769"/>
                </a:cubicBezTo>
                <a:cubicBezTo>
                  <a:pt x="2181" y="3769"/>
                  <a:pt x="2189" y="3772"/>
                  <a:pt x="2196" y="3778"/>
                </a:cubicBezTo>
                <a:cubicBezTo>
                  <a:pt x="2179" y="3795"/>
                  <a:pt x="2174" y="3818"/>
                  <a:pt x="2185" y="3846"/>
                </a:cubicBezTo>
                <a:cubicBezTo>
                  <a:pt x="2174" y="3841"/>
                  <a:pt x="2157" y="3835"/>
                  <a:pt x="2145" y="3829"/>
                </a:cubicBezTo>
                <a:lnTo>
                  <a:pt x="2145" y="3880"/>
                </a:lnTo>
                <a:cubicBezTo>
                  <a:pt x="2140" y="3897"/>
                  <a:pt x="2128" y="3914"/>
                  <a:pt x="2117" y="3931"/>
                </a:cubicBezTo>
                <a:cubicBezTo>
                  <a:pt x="2105" y="3920"/>
                  <a:pt x="2094" y="3897"/>
                  <a:pt x="2088" y="3886"/>
                </a:cubicBezTo>
                <a:cubicBezTo>
                  <a:pt x="2088" y="3914"/>
                  <a:pt x="2088" y="3937"/>
                  <a:pt x="2088" y="3965"/>
                </a:cubicBezTo>
                <a:cubicBezTo>
                  <a:pt x="2083" y="3960"/>
                  <a:pt x="2071" y="3954"/>
                  <a:pt x="2066" y="3948"/>
                </a:cubicBezTo>
                <a:cubicBezTo>
                  <a:pt x="2026" y="3999"/>
                  <a:pt x="1986" y="4051"/>
                  <a:pt x="1952" y="4107"/>
                </a:cubicBezTo>
                <a:cubicBezTo>
                  <a:pt x="1952" y="4158"/>
                  <a:pt x="1896" y="4170"/>
                  <a:pt x="1862" y="4192"/>
                </a:cubicBezTo>
                <a:cubicBezTo>
                  <a:pt x="1879" y="4096"/>
                  <a:pt x="1969" y="4033"/>
                  <a:pt x="2020" y="3948"/>
                </a:cubicBezTo>
                <a:cubicBezTo>
                  <a:pt x="2044" y="3940"/>
                  <a:pt x="2021" y="3910"/>
                  <a:pt x="2005" y="3910"/>
                </a:cubicBezTo>
                <a:cubicBezTo>
                  <a:pt x="1998" y="3910"/>
                  <a:pt x="1992" y="3916"/>
                  <a:pt x="1992" y="3931"/>
                </a:cubicBezTo>
                <a:cubicBezTo>
                  <a:pt x="1890" y="4068"/>
                  <a:pt x="1788" y="4198"/>
                  <a:pt x="1691" y="4334"/>
                </a:cubicBezTo>
                <a:cubicBezTo>
                  <a:pt x="1657" y="4380"/>
                  <a:pt x="1623" y="4431"/>
                  <a:pt x="1583" y="4476"/>
                </a:cubicBezTo>
                <a:cubicBezTo>
                  <a:pt x="1618" y="4380"/>
                  <a:pt x="1691" y="4312"/>
                  <a:pt x="1742" y="4232"/>
                </a:cubicBezTo>
                <a:cubicBezTo>
                  <a:pt x="1737" y="4226"/>
                  <a:pt x="1731" y="4215"/>
                  <a:pt x="1725" y="4209"/>
                </a:cubicBezTo>
                <a:lnTo>
                  <a:pt x="1725" y="4209"/>
                </a:lnTo>
                <a:cubicBezTo>
                  <a:pt x="1737" y="4215"/>
                  <a:pt x="1754" y="4221"/>
                  <a:pt x="1765" y="4226"/>
                </a:cubicBezTo>
                <a:cubicBezTo>
                  <a:pt x="1765" y="4209"/>
                  <a:pt x="1771" y="4187"/>
                  <a:pt x="1771" y="4170"/>
                </a:cubicBezTo>
                <a:cubicBezTo>
                  <a:pt x="1782" y="4164"/>
                  <a:pt x="1799" y="4153"/>
                  <a:pt x="1805" y="4141"/>
                </a:cubicBezTo>
                <a:cubicBezTo>
                  <a:pt x="1805" y="4136"/>
                  <a:pt x="1805" y="4113"/>
                  <a:pt x="1805" y="4107"/>
                </a:cubicBezTo>
                <a:cubicBezTo>
                  <a:pt x="1810" y="4102"/>
                  <a:pt x="1827" y="4102"/>
                  <a:pt x="1833" y="4096"/>
                </a:cubicBezTo>
                <a:cubicBezTo>
                  <a:pt x="1975" y="3869"/>
                  <a:pt x="2179" y="3682"/>
                  <a:pt x="2332" y="3460"/>
                </a:cubicBezTo>
                <a:cubicBezTo>
                  <a:pt x="2440" y="3387"/>
                  <a:pt x="2503" y="3262"/>
                  <a:pt x="2610" y="3188"/>
                </a:cubicBezTo>
                <a:close/>
                <a:moveTo>
                  <a:pt x="1691" y="4442"/>
                </a:moveTo>
                <a:cubicBezTo>
                  <a:pt x="1691" y="4442"/>
                  <a:pt x="1697" y="4442"/>
                  <a:pt x="1697" y="4448"/>
                </a:cubicBezTo>
                <a:cubicBezTo>
                  <a:pt x="1686" y="4459"/>
                  <a:pt x="1680" y="4470"/>
                  <a:pt x="1674" y="4482"/>
                </a:cubicBezTo>
                <a:cubicBezTo>
                  <a:pt x="1669" y="4465"/>
                  <a:pt x="1674" y="4442"/>
                  <a:pt x="1691" y="4442"/>
                </a:cubicBezTo>
                <a:close/>
                <a:moveTo>
                  <a:pt x="1691" y="4493"/>
                </a:moveTo>
                <a:cubicBezTo>
                  <a:pt x="1691" y="4493"/>
                  <a:pt x="1686" y="4493"/>
                  <a:pt x="1686" y="4499"/>
                </a:cubicBezTo>
                <a:cubicBezTo>
                  <a:pt x="1686" y="4499"/>
                  <a:pt x="1686" y="4493"/>
                  <a:pt x="1680" y="4493"/>
                </a:cubicBezTo>
                <a:close/>
                <a:moveTo>
                  <a:pt x="1646" y="4493"/>
                </a:moveTo>
                <a:cubicBezTo>
                  <a:pt x="1669" y="4493"/>
                  <a:pt x="1674" y="4504"/>
                  <a:pt x="1663" y="4527"/>
                </a:cubicBezTo>
                <a:cubicBezTo>
                  <a:pt x="1635" y="4527"/>
                  <a:pt x="1629" y="4516"/>
                  <a:pt x="1646" y="4493"/>
                </a:cubicBezTo>
                <a:close/>
                <a:moveTo>
                  <a:pt x="2032" y="4516"/>
                </a:moveTo>
                <a:cubicBezTo>
                  <a:pt x="2026" y="4533"/>
                  <a:pt x="2015" y="4544"/>
                  <a:pt x="2003" y="4561"/>
                </a:cubicBezTo>
                <a:cubicBezTo>
                  <a:pt x="2003" y="4538"/>
                  <a:pt x="2015" y="4527"/>
                  <a:pt x="2032" y="4516"/>
                </a:cubicBezTo>
                <a:close/>
                <a:moveTo>
                  <a:pt x="2300" y="4538"/>
                </a:moveTo>
                <a:cubicBezTo>
                  <a:pt x="2301" y="4538"/>
                  <a:pt x="2303" y="4538"/>
                  <a:pt x="2304" y="4538"/>
                </a:cubicBezTo>
                <a:cubicBezTo>
                  <a:pt x="2320" y="4554"/>
                  <a:pt x="2302" y="4584"/>
                  <a:pt x="2285" y="4584"/>
                </a:cubicBezTo>
                <a:cubicBezTo>
                  <a:pt x="2284" y="4584"/>
                  <a:pt x="2283" y="4584"/>
                  <a:pt x="2281" y="4584"/>
                </a:cubicBezTo>
                <a:cubicBezTo>
                  <a:pt x="2265" y="4573"/>
                  <a:pt x="2279" y="4538"/>
                  <a:pt x="2300" y="4538"/>
                </a:cubicBezTo>
                <a:close/>
                <a:moveTo>
                  <a:pt x="2962" y="4124"/>
                </a:moveTo>
                <a:cubicBezTo>
                  <a:pt x="2832" y="4277"/>
                  <a:pt x="2701" y="4436"/>
                  <a:pt x="2582" y="4601"/>
                </a:cubicBezTo>
                <a:lnTo>
                  <a:pt x="2582" y="4595"/>
                </a:lnTo>
                <a:cubicBezTo>
                  <a:pt x="2622" y="4538"/>
                  <a:pt x="2679" y="4487"/>
                  <a:pt x="2690" y="4414"/>
                </a:cubicBezTo>
                <a:lnTo>
                  <a:pt x="2690" y="4414"/>
                </a:lnTo>
                <a:cubicBezTo>
                  <a:pt x="2679" y="4419"/>
                  <a:pt x="2650" y="4431"/>
                  <a:pt x="2633" y="4431"/>
                </a:cubicBezTo>
                <a:cubicBezTo>
                  <a:pt x="2639" y="4419"/>
                  <a:pt x="2639" y="4402"/>
                  <a:pt x="2639" y="4391"/>
                </a:cubicBezTo>
                <a:cubicBezTo>
                  <a:pt x="2656" y="4397"/>
                  <a:pt x="2667" y="4397"/>
                  <a:pt x="2679" y="4402"/>
                </a:cubicBezTo>
                <a:lnTo>
                  <a:pt x="2679" y="4363"/>
                </a:lnTo>
                <a:cubicBezTo>
                  <a:pt x="2684" y="4385"/>
                  <a:pt x="2690" y="4408"/>
                  <a:pt x="2696" y="4431"/>
                </a:cubicBezTo>
                <a:cubicBezTo>
                  <a:pt x="2798" y="4340"/>
                  <a:pt x="2860" y="4209"/>
                  <a:pt x="2962" y="4124"/>
                </a:cubicBezTo>
                <a:close/>
                <a:moveTo>
                  <a:pt x="2537" y="4601"/>
                </a:moveTo>
                <a:lnTo>
                  <a:pt x="2514" y="4629"/>
                </a:lnTo>
                <a:lnTo>
                  <a:pt x="2554" y="4635"/>
                </a:lnTo>
                <a:cubicBezTo>
                  <a:pt x="2542" y="4646"/>
                  <a:pt x="2537" y="4658"/>
                  <a:pt x="2531" y="4663"/>
                </a:cubicBezTo>
                <a:cubicBezTo>
                  <a:pt x="2525" y="4658"/>
                  <a:pt x="2520" y="4641"/>
                  <a:pt x="2520" y="4635"/>
                </a:cubicBezTo>
                <a:cubicBezTo>
                  <a:pt x="2508" y="4646"/>
                  <a:pt x="2491" y="4663"/>
                  <a:pt x="2486" y="4675"/>
                </a:cubicBezTo>
                <a:cubicBezTo>
                  <a:pt x="2469" y="4675"/>
                  <a:pt x="2452" y="4675"/>
                  <a:pt x="2440" y="4680"/>
                </a:cubicBezTo>
                <a:cubicBezTo>
                  <a:pt x="2469" y="4646"/>
                  <a:pt x="2503" y="4624"/>
                  <a:pt x="2537" y="4601"/>
                </a:cubicBezTo>
                <a:close/>
                <a:moveTo>
                  <a:pt x="16727" y="4953"/>
                </a:moveTo>
                <a:cubicBezTo>
                  <a:pt x="16727" y="4958"/>
                  <a:pt x="16733" y="4964"/>
                  <a:pt x="16733" y="4970"/>
                </a:cubicBezTo>
                <a:cubicBezTo>
                  <a:pt x="16727" y="4970"/>
                  <a:pt x="16721" y="4964"/>
                  <a:pt x="16716" y="4958"/>
                </a:cubicBezTo>
                <a:cubicBezTo>
                  <a:pt x="16716" y="4958"/>
                  <a:pt x="16727" y="4953"/>
                  <a:pt x="16727" y="4953"/>
                </a:cubicBezTo>
                <a:close/>
                <a:moveTo>
                  <a:pt x="1549" y="4544"/>
                </a:moveTo>
                <a:cubicBezTo>
                  <a:pt x="1487" y="4663"/>
                  <a:pt x="1419" y="4782"/>
                  <a:pt x="1357" y="4902"/>
                </a:cubicBezTo>
                <a:cubicBezTo>
                  <a:pt x="1334" y="4930"/>
                  <a:pt x="1317" y="4958"/>
                  <a:pt x="1294" y="4987"/>
                </a:cubicBezTo>
                <a:lnTo>
                  <a:pt x="1283" y="4987"/>
                </a:lnTo>
                <a:cubicBezTo>
                  <a:pt x="1288" y="4981"/>
                  <a:pt x="1288" y="4981"/>
                  <a:pt x="1294" y="4975"/>
                </a:cubicBezTo>
                <a:cubicBezTo>
                  <a:pt x="1288" y="4958"/>
                  <a:pt x="1288" y="4941"/>
                  <a:pt x="1283" y="4924"/>
                </a:cubicBezTo>
                <a:cubicBezTo>
                  <a:pt x="1391" y="4833"/>
                  <a:pt x="1402" y="4669"/>
                  <a:pt x="1515" y="4590"/>
                </a:cubicBezTo>
                <a:cubicBezTo>
                  <a:pt x="1510" y="4584"/>
                  <a:pt x="1498" y="4572"/>
                  <a:pt x="1493" y="4567"/>
                </a:cubicBezTo>
                <a:cubicBezTo>
                  <a:pt x="1515" y="4561"/>
                  <a:pt x="1532" y="4555"/>
                  <a:pt x="1549" y="4544"/>
                </a:cubicBezTo>
                <a:close/>
                <a:moveTo>
                  <a:pt x="16735" y="4980"/>
                </a:moveTo>
                <a:lnTo>
                  <a:pt x="16735" y="4980"/>
                </a:lnTo>
                <a:cubicBezTo>
                  <a:pt x="16737" y="4982"/>
                  <a:pt x="16741" y="4983"/>
                  <a:pt x="16744" y="4987"/>
                </a:cubicBezTo>
                <a:cubicBezTo>
                  <a:pt x="16744" y="4990"/>
                  <a:pt x="16744" y="4994"/>
                  <a:pt x="16745" y="4998"/>
                </a:cubicBezTo>
                <a:lnTo>
                  <a:pt x="16745" y="4998"/>
                </a:lnTo>
                <a:cubicBezTo>
                  <a:pt x="16742" y="4993"/>
                  <a:pt x="16738" y="4987"/>
                  <a:pt x="16735" y="4980"/>
                </a:cubicBezTo>
                <a:close/>
                <a:moveTo>
                  <a:pt x="17100" y="4985"/>
                </a:moveTo>
                <a:cubicBezTo>
                  <a:pt x="17104" y="4985"/>
                  <a:pt x="17108" y="4986"/>
                  <a:pt x="17113" y="4987"/>
                </a:cubicBezTo>
                <a:cubicBezTo>
                  <a:pt x="17127" y="5010"/>
                  <a:pt x="17125" y="5022"/>
                  <a:pt x="17108" y="5022"/>
                </a:cubicBezTo>
                <a:cubicBezTo>
                  <a:pt x="17105" y="5022"/>
                  <a:pt x="17100" y="5022"/>
                  <a:pt x="17096" y="5021"/>
                </a:cubicBezTo>
                <a:cubicBezTo>
                  <a:pt x="17081" y="4997"/>
                  <a:pt x="17083" y="4985"/>
                  <a:pt x="17100" y="4985"/>
                </a:cubicBezTo>
                <a:close/>
                <a:moveTo>
                  <a:pt x="1396" y="4902"/>
                </a:moveTo>
                <a:cubicBezTo>
                  <a:pt x="1396" y="4907"/>
                  <a:pt x="1396" y="4919"/>
                  <a:pt x="1396" y="4924"/>
                </a:cubicBezTo>
                <a:cubicBezTo>
                  <a:pt x="1368" y="4947"/>
                  <a:pt x="1357" y="4998"/>
                  <a:pt x="1374" y="5032"/>
                </a:cubicBezTo>
                <a:cubicBezTo>
                  <a:pt x="1362" y="5026"/>
                  <a:pt x="1345" y="5015"/>
                  <a:pt x="1334" y="5009"/>
                </a:cubicBezTo>
                <a:cubicBezTo>
                  <a:pt x="1351" y="4970"/>
                  <a:pt x="1374" y="4936"/>
                  <a:pt x="1396" y="4902"/>
                </a:cubicBezTo>
                <a:close/>
                <a:moveTo>
                  <a:pt x="1254" y="5026"/>
                </a:moveTo>
                <a:cubicBezTo>
                  <a:pt x="1254" y="5038"/>
                  <a:pt x="1254" y="5043"/>
                  <a:pt x="1254" y="5055"/>
                </a:cubicBezTo>
                <a:cubicBezTo>
                  <a:pt x="1249" y="5055"/>
                  <a:pt x="1243" y="5055"/>
                  <a:pt x="1237" y="5060"/>
                </a:cubicBezTo>
                <a:cubicBezTo>
                  <a:pt x="1243" y="5049"/>
                  <a:pt x="1249" y="5038"/>
                  <a:pt x="1254" y="5026"/>
                </a:cubicBezTo>
                <a:close/>
                <a:moveTo>
                  <a:pt x="1322" y="5026"/>
                </a:moveTo>
                <a:cubicBezTo>
                  <a:pt x="1340" y="5026"/>
                  <a:pt x="1351" y="5032"/>
                  <a:pt x="1362" y="5032"/>
                </a:cubicBezTo>
                <a:cubicBezTo>
                  <a:pt x="1362" y="5038"/>
                  <a:pt x="1362" y="5043"/>
                  <a:pt x="1362" y="5043"/>
                </a:cubicBezTo>
                <a:cubicBezTo>
                  <a:pt x="1357" y="5049"/>
                  <a:pt x="1351" y="5060"/>
                  <a:pt x="1345" y="5066"/>
                </a:cubicBezTo>
                <a:cubicBezTo>
                  <a:pt x="1334" y="5060"/>
                  <a:pt x="1322" y="5049"/>
                  <a:pt x="1317" y="5049"/>
                </a:cubicBezTo>
                <a:cubicBezTo>
                  <a:pt x="1317" y="5038"/>
                  <a:pt x="1322" y="5032"/>
                  <a:pt x="1322" y="5026"/>
                </a:cubicBezTo>
                <a:close/>
                <a:moveTo>
                  <a:pt x="17158" y="5072"/>
                </a:moveTo>
                <a:cubicBezTo>
                  <a:pt x="17167" y="5091"/>
                  <a:pt x="17165" y="5102"/>
                  <a:pt x="17148" y="5102"/>
                </a:cubicBezTo>
                <a:cubicBezTo>
                  <a:pt x="17144" y="5102"/>
                  <a:pt x="17140" y="5101"/>
                  <a:pt x="17135" y="5100"/>
                </a:cubicBezTo>
                <a:cubicBezTo>
                  <a:pt x="17124" y="5077"/>
                  <a:pt x="17135" y="5072"/>
                  <a:pt x="17158" y="5072"/>
                </a:cubicBezTo>
                <a:close/>
                <a:moveTo>
                  <a:pt x="1203" y="5146"/>
                </a:moveTo>
                <a:lnTo>
                  <a:pt x="1203" y="5151"/>
                </a:lnTo>
                <a:cubicBezTo>
                  <a:pt x="1203" y="5151"/>
                  <a:pt x="1203" y="5157"/>
                  <a:pt x="1198" y="5163"/>
                </a:cubicBezTo>
                <a:cubicBezTo>
                  <a:pt x="1198" y="5157"/>
                  <a:pt x="1203" y="5151"/>
                  <a:pt x="1203" y="5146"/>
                </a:cubicBezTo>
                <a:close/>
                <a:moveTo>
                  <a:pt x="1340" y="5077"/>
                </a:moveTo>
                <a:cubicBezTo>
                  <a:pt x="1340" y="5089"/>
                  <a:pt x="1334" y="5100"/>
                  <a:pt x="1334" y="5112"/>
                </a:cubicBezTo>
                <a:cubicBezTo>
                  <a:pt x="1328" y="5117"/>
                  <a:pt x="1328" y="5123"/>
                  <a:pt x="1322" y="5123"/>
                </a:cubicBezTo>
                <a:lnTo>
                  <a:pt x="1317" y="5129"/>
                </a:lnTo>
                <a:lnTo>
                  <a:pt x="1322" y="5129"/>
                </a:lnTo>
                <a:cubicBezTo>
                  <a:pt x="1311" y="5140"/>
                  <a:pt x="1305" y="5151"/>
                  <a:pt x="1300" y="5163"/>
                </a:cubicBezTo>
                <a:lnTo>
                  <a:pt x="1266" y="5163"/>
                </a:lnTo>
                <a:cubicBezTo>
                  <a:pt x="1266" y="5157"/>
                  <a:pt x="1271" y="5151"/>
                  <a:pt x="1271" y="5151"/>
                </a:cubicBezTo>
                <a:cubicBezTo>
                  <a:pt x="1277" y="5146"/>
                  <a:pt x="1294" y="5134"/>
                  <a:pt x="1300" y="5129"/>
                </a:cubicBezTo>
                <a:lnTo>
                  <a:pt x="1305" y="5106"/>
                </a:lnTo>
                <a:cubicBezTo>
                  <a:pt x="1317" y="5094"/>
                  <a:pt x="1328" y="5083"/>
                  <a:pt x="1340" y="5077"/>
                </a:cubicBezTo>
                <a:close/>
                <a:moveTo>
                  <a:pt x="1260" y="5094"/>
                </a:moveTo>
                <a:lnTo>
                  <a:pt x="1260" y="5094"/>
                </a:lnTo>
                <a:cubicBezTo>
                  <a:pt x="1243" y="5134"/>
                  <a:pt x="1226" y="5174"/>
                  <a:pt x="1209" y="5208"/>
                </a:cubicBezTo>
                <a:lnTo>
                  <a:pt x="1203" y="5208"/>
                </a:lnTo>
                <a:cubicBezTo>
                  <a:pt x="1215" y="5168"/>
                  <a:pt x="1237" y="5134"/>
                  <a:pt x="1260" y="5094"/>
                </a:cubicBezTo>
                <a:close/>
                <a:moveTo>
                  <a:pt x="16778" y="5043"/>
                </a:moveTo>
                <a:cubicBezTo>
                  <a:pt x="16789" y="5077"/>
                  <a:pt x="16806" y="5112"/>
                  <a:pt x="16835" y="5129"/>
                </a:cubicBezTo>
                <a:cubicBezTo>
                  <a:pt x="16852" y="5157"/>
                  <a:pt x="16863" y="5180"/>
                  <a:pt x="16880" y="5208"/>
                </a:cubicBezTo>
                <a:cubicBezTo>
                  <a:pt x="16880" y="5214"/>
                  <a:pt x="16874" y="5219"/>
                  <a:pt x="16874" y="5225"/>
                </a:cubicBezTo>
                <a:cubicBezTo>
                  <a:pt x="16835" y="5168"/>
                  <a:pt x="16801" y="5112"/>
                  <a:pt x="16767" y="5049"/>
                </a:cubicBezTo>
                <a:cubicBezTo>
                  <a:pt x="16767" y="5049"/>
                  <a:pt x="16778" y="5049"/>
                  <a:pt x="16778" y="5043"/>
                </a:cubicBezTo>
                <a:close/>
                <a:moveTo>
                  <a:pt x="17207" y="5187"/>
                </a:moveTo>
                <a:cubicBezTo>
                  <a:pt x="17225" y="5187"/>
                  <a:pt x="17252" y="5219"/>
                  <a:pt x="17221" y="5231"/>
                </a:cubicBezTo>
                <a:cubicBezTo>
                  <a:pt x="17215" y="5225"/>
                  <a:pt x="17203" y="5214"/>
                  <a:pt x="17192" y="5208"/>
                </a:cubicBezTo>
                <a:cubicBezTo>
                  <a:pt x="17192" y="5193"/>
                  <a:pt x="17199" y="5187"/>
                  <a:pt x="17207" y="5187"/>
                </a:cubicBezTo>
                <a:close/>
                <a:moveTo>
                  <a:pt x="16897" y="5248"/>
                </a:moveTo>
                <a:cubicBezTo>
                  <a:pt x="16908" y="5265"/>
                  <a:pt x="16914" y="5276"/>
                  <a:pt x="16925" y="5293"/>
                </a:cubicBezTo>
                <a:cubicBezTo>
                  <a:pt x="16920" y="5299"/>
                  <a:pt x="16920" y="5304"/>
                  <a:pt x="16920" y="5310"/>
                </a:cubicBezTo>
                <a:cubicBezTo>
                  <a:pt x="16908" y="5299"/>
                  <a:pt x="16903" y="5287"/>
                  <a:pt x="16897" y="5270"/>
                </a:cubicBezTo>
                <a:lnTo>
                  <a:pt x="16897" y="5248"/>
                </a:lnTo>
                <a:close/>
                <a:moveTo>
                  <a:pt x="17561" y="5338"/>
                </a:moveTo>
                <a:cubicBezTo>
                  <a:pt x="17567" y="5338"/>
                  <a:pt x="17584" y="5350"/>
                  <a:pt x="17589" y="5355"/>
                </a:cubicBezTo>
                <a:cubicBezTo>
                  <a:pt x="17588" y="5366"/>
                  <a:pt x="17581" y="5370"/>
                  <a:pt x="17574" y="5370"/>
                </a:cubicBezTo>
                <a:cubicBezTo>
                  <a:pt x="17557" y="5370"/>
                  <a:pt x="17537" y="5350"/>
                  <a:pt x="17561" y="5338"/>
                </a:cubicBezTo>
                <a:close/>
                <a:moveTo>
                  <a:pt x="16948" y="5333"/>
                </a:moveTo>
                <a:cubicBezTo>
                  <a:pt x="16948" y="5344"/>
                  <a:pt x="16954" y="5355"/>
                  <a:pt x="16960" y="5367"/>
                </a:cubicBezTo>
                <a:lnTo>
                  <a:pt x="16954" y="5378"/>
                </a:lnTo>
                <a:lnTo>
                  <a:pt x="16954" y="5373"/>
                </a:lnTo>
                <a:lnTo>
                  <a:pt x="16948" y="5373"/>
                </a:lnTo>
                <a:cubicBezTo>
                  <a:pt x="16942" y="5361"/>
                  <a:pt x="16931" y="5344"/>
                  <a:pt x="16925" y="5333"/>
                </a:cubicBezTo>
                <a:close/>
                <a:moveTo>
                  <a:pt x="17260" y="5236"/>
                </a:moveTo>
                <a:cubicBezTo>
                  <a:pt x="17294" y="5293"/>
                  <a:pt x="17323" y="5350"/>
                  <a:pt x="17345" y="5407"/>
                </a:cubicBezTo>
                <a:cubicBezTo>
                  <a:pt x="17283" y="5378"/>
                  <a:pt x="17255" y="5310"/>
                  <a:pt x="17215" y="5259"/>
                </a:cubicBezTo>
                <a:cubicBezTo>
                  <a:pt x="17226" y="5253"/>
                  <a:pt x="17243" y="5242"/>
                  <a:pt x="17260" y="5236"/>
                </a:cubicBezTo>
                <a:close/>
                <a:moveTo>
                  <a:pt x="2196" y="5129"/>
                </a:moveTo>
                <a:lnTo>
                  <a:pt x="2196" y="5129"/>
                </a:lnTo>
                <a:cubicBezTo>
                  <a:pt x="2191" y="5163"/>
                  <a:pt x="2168" y="5191"/>
                  <a:pt x="2162" y="5219"/>
                </a:cubicBezTo>
                <a:cubicBezTo>
                  <a:pt x="2145" y="5248"/>
                  <a:pt x="2128" y="5276"/>
                  <a:pt x="2105" y="5310"/>
                </a:cubicBezTo>
                <a:cubicBezTo>
                  <a:pt x="2094" y="5321"/>
                  <a:pt x="2088" y="5338"/>
                  <a:pt x="2077" y="5355"/>
                </a:cubicBezTo>
                <a:cubicBezTo>
                  <a:pt x="2066" y="5378"/>
                  <a:pt x="2054" y="5395"/>
                  <a:pt x="2043" y="5418"/>
                </a:cubicBezTo>
                <a:cubicBezTo>
                  <a:pt x="2049" y="5373"/>
                  <a:pt x="2060" y="5327"/>
                  <a:pt x="2100" y="5304"/>
                </a:cubicBezTo>
                <a:cubicBezTo>
                  <a:pt x="2100" y="5299"/>
                  <a:pt x="2100" y="5282"/>
                  <a:pt x="2100" y="5276"/>
                </a:cubicBezTo>
                <a:cubicBezTo>
                  <a:pt x="2117" y="5253"/>
                  <a:pt x="2140" y="5236"/>
                  <a:pt x="2134" y="5214"/>
                </a:cubicBezTo>
                <a:cubicBezTo>
                  <a:pt x="2157" y="5197"/>
                  <a:pt x="2174" y="5174"/>
                  <a:pt x="2168" y="5146"/>
                </a:cubicBezTo>
                <a:cubicBezTo>
                  <a:pt x="2174" y="5146"/>
                  <a:pt x="2191" y="5134"/>
                  <a:pt x="2196" y="5129"/>
                </a:cubicBezTo>
                <a:close/>
                <a:moveTo>
                  <a:pt x="17343" y="5410"/>
                </a:moveTo>
                <a:cubicBezTo>
                  <a:pt x="17352" y="5410"/>
                  <a:pt x="17360" y="5414"/>
                  <a:pt x="17362" y="5424"/>
                </a:cubicBezTo>
                <a:cubicBezTo>
                  <a:pt x="17366" y="5440"/>
                  <a:pt x="17351" y="5451"/>
                  <a:pt x="17338" y="5451"/>
                </a:cubicBezTo>
                <a:cubicBezTo>
                  <a:pt x="17330" y="5451"/>
                  <a:pt x="17323" y="5446"/>
                  <a:pt x="17323" y="5435"/>
                </a:cubicBezTo>
                <a:cubicBezTo>
                  <a:pt x="17319" y="5418"/>
                  <a:pt x="17331" y="5410"/>
                  <a:pt x="17343" y="5410"/>
                </a:cubicBezTo>
                <a:close/>
                <a:moveTo>
                  <a:pt x="16994" y="5424"/>
                </a:moveTo>
                <a:cubicBezTo>
                  <a:pt x="16999" y="5435"/>
                  <a:pt x="16999" y="5441"/>
                  <a:pt x="17005" y="5452"/>
                </a:cubicBezTo>
                <a:cubicBezTo>
                  <a:pt x="16999" y="5452"/>
                  <a:pt x="16994" y="5446"/>
                  <a:pt x="16988" y="5446"/>
                </a:cubicBezTo>
                <a:cubicBezTo>
                  <a:pt x="16988" y="5441"/>
                  <a:pt x="16988" y="5435"/>
                  <a:pt x="16994" y="5424"/>
                </a:cubicBezTo>
                <a:close/>
                <a:moveTo>
                  <a:pt x="17374" y="5480"/>
                </a:moveTo>
                <a:cubicBezTo>
                  <a:pt x="17381" y="5480"/>
                  <a:pt x="17388" y="5485"/>
                  <a:pt x="17391" y="5497"/>
                </a:cubicBezTo>
                <a:cubicBezTo>
                  <a:pt x="17383" y="5505"/>
                  <a:pt x="17376" y="5509"/>
                  <a:pt x="17370" y="5509"/>
                </a:cubicBezTo>
                <a:cubicBezTo>
                  <a:pt x="17363" y="5509"/>
                  <a:pt x="17357" y="5504"/>
                  <a:pt x="17351" y="5492"/>
                </a:cubicBezTo>
                <a:cubicBezTo>
                  <a:pt x="17359" y="5484"/>
                  <a:pt x="17367" y="5480"/>
                  <a:pt x="17374" y="5480"/>
                </a:cubicBezTo>
                <a:close/>
                <a:moveTo>
                  <a:pt x="17016" y="5469"/>
                </a:moveTo>
                <a:cubicBezTo>
                  <a:pt x="17022" y="5480"/>
                  <a:pt x="17028" y="5497"/>
                  <a:pt x="17039" y="5509"/>
                </a:cubicBezTo>
                <a:cubicBezTo>
                  <a:pt x="17033" y="5509"/>
                  <a:pt x="17022" y="5514"/>
                  <a:pt x="17022" y="5514"/>
                </a:cubicBezTo>
                <a:cubicBezTo>
                  <a:pt x="17016" y="5503"/>
                  <a:pt x="17011" y="5497"/>
                  <a:pt x="17005" y="5486"/>
                </a:cubicBezTo>
                <a:cubicBezTo>
                  <a:pt x="17011" y="5480"/>
                  <a:pt x="17011" y="5475"/>
                  <a:pt x="17016" y="5469"/>
                </a:cubicBezTo>
                <a:close/>
                <a:moveTo>
                  <a:pt x="16728" y="5450"/>
                </a:moveTo>
                <a:cubicBezTo>
                  <a:pt x="16745" y="5450"/>
                  <a:pt x="16781" y="5507"/>
                  <a:pt x="16750" y="5520"/>
                </a:cubicBezTo>
                <a:cubicBezTo>
                  <a:pt x="16738" y="5503"/>
                  <a:pt x="16733" y="5480"/>
                  <a:pt x="16721" y="5463"/>
                </a:cubicBezTo>
                <a:cubicBezTo>
                  <a:pt x="16721" y="5454"/>
                  <a:pt x="16724" y="5450"/>
                  <a:pt x="16728" y="5450"/>
                </a:cubicBezTo>
                <a:close/>
                <a:moveTo>
                  <a:pt x="17516" y="5367"/>
                </a:moveTo>
                <a:cubicBezTo>
                  <a:pt x="17538" y="5367"/>
                  <a:pt x="17550" y="5384"/>
                  <a:pt x="17567" y="5395"/>
                </a:cubicBezTo>
                <a:cubicBezTo>
                  <a:pt x="17572" y="5395"/>
                  <a:pt x="17584" y="5390"/>
                  <a:pt x="17589" y="5390"/>
                </a:cubicBezTo>
                <a:cubicBezTo>
                  <a:pt x="17595" y="5441"/>
                  <a:pt x="17635" y="5492"/>
                  <a:pt x="17640" y="5537"/>
                </a:cubicBezTo>
                <a:cubicBezTo>
                  <a:pt x="17635" y="5538"/>
                  <a:pt x="17630" y="5539"/>
                  <a:pt x="17625" y="5539"/>
                </a:cubicBezTo>
                <a:cubicBezTo>
                  <a:pt x="17610" y="5539"/>
                  <a:pt x="17599" y="5532"/>
                  <a:pt x="17595" y="5514"/>
                </a:cubicBezTo>
                <a:cubicBezTo>
                  <a:pt x="17567" y="5469"/>
                  <a:pt x="17550" y="5418"/>
                  <a:pt x="17516" y="5367"/>
                </a:cubicBezTo>
                <a:close/>
                <a:moveTo>
                  <a:pt x="1061" y="5537"/>
                </a:moveTo>
                <a:cubicBezTo>
                  <a:pt x="1061" y="5543"/>
                  <a:pt x="1056" y="5548"/>
                  <a:pt x="1056" y="5548"/>
                </a:cubicBezTo>
                <a:cubicBezTo>
                  <a:pt x="1056" y="5543"/>
                  <a:pt x="1056" y="5537"/>
                  <a:pt x="1050" y="5537"/>
                </a:cubicBezTo>
                <a:close/>
                <a:moveTo>
                  <a:pt x="16647" y="4158"/>
                </a:moveTo>
                <a:lnTo>
                  <a:pt x="16647" y="4158"/>
                </a:lnTo>
                <a:cubicBezTo>
                  <a:pt x="16727" y="4221"/>
                  <a:pt x="16761" y="4317"/>
                  <a:pt x="16823" y="4397"/>
                </a:cubicBezTo>
                <a:lnTo>
                  <a:pt x="16846" y="4385"/>
                </a:lnTo>
                <a:lnTo>
                  <a:pt x="16846" y="4385"/>
                </a:lnTo>
                <a:cubicBezTo>
                  <a:pt x="16840" y="4391"/>
                  <a:pt x="16829" y="4408"/>
                  <a:pt x="16818" y="4414"/>
                </a:cubicBezTo>
                <a:cubicBezTo>
                  <a:pt x="16835" y="4425"/>
                  <a:pt x="16857" y="4436"/>
                  <a:pt x="16869" y="4442"/>
                </a:cubicBezTo>
                <a:cubicBezTo>
                  <a:pt x="16869" y="4453"/>
                  <a:pt x="16880" y="4476"/>
                  <a:pt x="16880" y="4482"/>
                </a:cubicBezTo>
                <a:cubicBezTo>
                  <a:pt x="16891" y="4487"/>
                  <a:pt x="16908" y="4493"/>
                  <a:pt x="16914" y="4499"/>
                </a:cubicBezTo>
                <a:cubicBezTo>
                  <a:pt x="16914" y="4504"/>
                  <a:pt x="16914" y="4521"/>
                  <a:pt x="16914" y="4527"/>
                </a:cubicBezTo>
                <a:cubicBezTo>
                  <a:pt x="17079" y="4743"/>
                  <a:pt x="17181" y="4998"/>
                  <a:pt x="17334" y="5219"/>
                </a:cubicBezTo>
                <a:cubicBezTo>
                  <a:pt x="17368" y="5344"/>
                  <a:pt x="17459" y="5446"/>
                  <a:pt x="17493" y="5571"/>
                </a:cubicBezTo>
                <a:cubicBezTo>
                  <a:pt x="17408" y="5452"/>
                  <a:pt x="17345" y="5316"/>
                  <a:pt x="17272" y="5185"/>
                </a:cubicBezTo>
                <a:lnTo>
                  <a:pt x="17272" y="5191"/>
                </a:lnTo>
                <a:cubicBezTo>
                  <a:pt x="17255" y="5163"/>
                  <a:pt x="17255" y="5123"/>
                  <a:pt x="17221" y="5117"/>
                </a:cubicBezTo>
                <a:cubicBezTo>
                  <a:pt x="17221" y="5129"/>
                  <a:pt x="17215" y="5151"/>
                  <a:pt x="17215" y="5163"/>
                </a:cubicBezTo>
                <a:cubicBezTo>
                  <a:pt x="17198" y="5163"/>
                  <a:pt x="17169" y="5168"/>
                  <a:pt x="17152" y="5168"/>
                </a:cubicBezTo>
                <a:cubicBezTo>
                  <a:pt x="17158" y="5151"/>
                  <a:pt x="17158" y="5134"/>
                  <a:pt x="17164" y="5117"/>
                </a:cubicBezTo>
                <a:cubicBezTo>
                  <a:pt x="17186" y="5117"/>
                  <a:pt x="17203" y="5106"/>
                  <a:pt x="17209" y="5077"/>
                </a:cubicBezTo>
                <a:cubicBezTo>
                  <a:pt x="17192" y="5009"/>
                  <a:pt x="17130" y="4953"/>
                  <a:pt x="17096" y="4885"/>
                </a:cubicBezTo>
                <a:cubicBezTo>
                  <a:pt x="17079" y="4845"/>
                  <a:pt x="17062" y="4794"/>
                  <a:pt x="17016" y="4782"/>
                </a:cubicBezTo>
                <a:lnTo>
                  <a:pt x="17016" y="4782"/>
                </a:lnTo>
                <a:cubicBezTo>
                  <a:pt x="17016" y="4816"/>
                  <a:pt x="17033" y="4856"/>
                  <a:pt x="17067" y="4879"/>
                </a:cubicBezTo>
                <a:cubicBezTo>
                  <a:pt x="17073" y="4913"/>
                  <a:pt x="17135" y="4958"/>
                  <a:pt x="17090" y="4981"/>
                </a:cubicBezTo>
                <a:cubicBezTo>
                  <a:pt x="17073" y="4953"/>
                  <a:pt x="17056" y="4941"/>
                  <a:pt x="17028" y="4941"/>
                </a:cubicBezTo>
                <a:cubicBezTo>
                  <a:pt x="17033" y="4936"/>
                  <a:pt x="17045" y="4919"/>
                  <a:pt x="17056" y="4913"/>
                </a:cubicBezTo>
                <a:cubicBezTo>
                  <a:pt x="17045" y="4907"/>
                  <a:pt x="17016" y="4902"/>
                  <a:pt x="17005" y="4896"/>
                </a:cubicBezTo>
                <a:cubicBezTo>
                  <a:pt x="16994" y="4879"/>
                  <a:pt x="16982" y="4862"/>
                  <a:pt x="16971" y="4845"/>
                </a:cubicBezTo>
                <a:cubicBezTo>
                  <a:pt x="16988" y="4845"/>
                  <a:pt x="17011" y="4839"/>
                  <a:pt x="17022" y="4839"/>
                </a:cubicBezTo>
                <a:cubicBezTo>
                  <a:pt x="16999" y="4828"/>
                  <a:pt x="16977" y="4822"/>
                  <a:pt x="16948" y="4811"/>
                </a:cubicBezTo>
                <a:cubicBezTo>
                  <a:pt x="16954" y="4811"/>
                  <a:pt x="16971" y="4799"/>
                  <a:pt x="16977" y="4794"/>
                </a:cubicBezTo>
                <a:cubicBezTo>
                  <a:pt x="16937" y="4743"/>
                  <a:pt x="16903" y="4686"/>
                  <a:pt x="16863" y="4635"/>
                </a:cubicBezTo>
                <a:cubicBezTo>
                  <a:pt x="16818" y="4618"/>
                  <a:pt x="16823" y="4561"/>
                  <a:pt x="16812" y="4521"/>
                </a:cubicBezTo>
                <a:lnTo>
                  <a:pt x="16812" y="4521"/>
                </a:lnTo>
                <a:cubicBezTo>
                  <a:pt x="16903" y="4567"/>
                  <a:pt x="16931" y="4675"/>
                  <a:pt x="16988" y="4754"/>
                </a:cubicBezTo>
                <a:cubicBezTo>
                  <a:pt x="16988" y="4764"/>
                  <a:pt x="16994" y="4767"/>
                  <a:pt x="17001" y="4767"/>
                </a:cubicBezTo>
                <a:cubicBezTo>
                  <a:pt x="17020" y="4767"/>
                  <a:pt x="17049" y="4744"/>
                  <a:pt x="17016" y="4731"/>
                </a:cubicBezTo>
                <a:cubicBezTo>
                  <a:pt x="16925" y="4595"/>
                  <a:pt x="16840" y="4448"/>
                  <a:pt x="16744" y="4312"/>
                </a:cubicBezTo>
                <a:cubicBezTo>
                  <a:pt x="16710" y="4260"/>
                  <a:pt x="16676" y="4215"/>
                  <a:pt x="16647" y="4158"/>
                </a:cubicBezTo>
                <a:close/>
                <a:moveTo>
                  <a:pt x="17606" y="5548"/>
                </a:moveTo>
                <a:cubicBezTo>
                  <a:pt x="17618" y="5548"/>
                  <a:pt x="17646" y="5554"/>
                  <a:pt x="17657" y="5554"/>
                </a:cubicBezTo>
                <a:cubicBezTo>
                  <a:pt x="17674" y="5571"/>
                  <a:pt x="17680" y="5594"/>
                  <a:pt x="17674" y="5616"/>
                </a:cubicBezTo>
                <a:cubicBezTo>
                  <a:pt x="17660" y="5625"/>
                  <a:pt x="17645" y="5628"/>
                  <a:pt x="17629" y="5628"/>
                </a:cubicBezTo>
                <a:cubicBezTo>
                  <a:pt x="17613" y="5628"/>
                  <a:pt x="17598" y="5625"/>
                  <a:pt x="17584" y="5622"/>
                </a:cubicBezTo>
                <a:cubicBezTo>
                  <a:pt x="17595" y="5616"/>
                  <a:pt x="17629" y="5616"/>
                  <a:pt x="17640" y="5611"/>
                </a:cubicBezTo>
                <a:cubicBezTo>
                  <a:pt x="17629" y="5594"/>
                  <a:pt x="17618" y="5571"/>
                  <a:pt x="17606" y="5548"/>
                </a:cubicBezTo>
                <a:close/>
                <a:moveTo>
                  <a:pt x="17525" y="5633"/>
                </a:moveTo>
                <a:cubicBezTo>
                  <a:pt x="17529" y="5633"/>
                  <a:pt x="17533" y="5635"/>
                  <a:pt x="17538" y="5639"/>
                </a:cubicBezTo>
                <a:cubicBezTo>
                  <a:pt x="17552" y="5648"/>
                  <a:pt x="17551" y="5679"/>
                  <a:pt x="17538" y="5679"/>
                </a:cubicBezTo>
                <a:cubicBezTo>
                  <a:pt x="17535" y="5679"/>
                  <a:pt x="17531" y="5678"/>
                  <a:pt x="17527" y="5673"/>
                </a:cubicBezTo>
                <a:cubicBezTo>
                  <a:pt x="17508" y="5669"/>
                  <a:pt x="17509" y="5633"/>
                  <a:pt x="17525" y="5633"/>
                </a:cubicBezTo>
                <a:close/>
                <a:moveTo>
                  <a:pt x="17028" y="5526"/>
                </a:moveTo>
                <a:lnTo>
                  <a:pt x="17028" y="5526"/>
                </a:lnTo>
                <a:cubicBezTo>
                  <a:pt x="17084" y="5565"/>
                  <a:pt x="17096" y="5645"/>
                  <a:pt x="17135" y="5702"/>
                </a:cubicBezTo>
                <a:lnTo>
                  <a:pt x="17118" y="5707"/>
                </a:lnTo>
                <a:cubicBezTo>
                  <a:pt x="17090" y="5645"/>
                  <a:pt x="17062" y="5582"/>
                  <a:pt x="17028" y="5526"/>
                </a:cubicBezTo>
                <a:close/>
                <a:moveTo>
                  <a:pt x="1451" y="5986"/>
                </a:moveTo>
                <a:cubicBezTo>
                  <a:pt x="1455" y="5986"/>
                  <a:pt x="1460" y="5988"/>
                  <a:pt x="1464" y="5991"/>
                </a:cubicBezTo>
                <a:cubicBezTo>
                  <a:pt x="1479" y="6010"/>
                  <a:pt x="1457" y="6033"/>
                  <a:pt x="1439" y="6033"/>
                </a:cubicBezTo>
                <a:cubicBezTo>
                  <a:pt x="1436" y="6033"/>
                  <a:pt x="1433" y="6032"/>
                  <a:pt x="1430" y="6031"/>
                </a:cubicBezTo>
                <a:cubicBezTo>
                  <a:pt x="1412" y="6012"/>
                  <a:pt x="1431" y="5986"/>
                  <a:pt x="1451" y="5986"/>
                </a:cubicBezTo>
                <a:close/>
                <a:moveTo>
                  <a:pt x="17572" y="5900"/>
                </a:moveTo>
                <a:lnTo>
                  <a:pt x="17572" y="5900"/>
                </a:lnTo>
                <a:cubicBezTo>
                  <a:pt x="17589" y="5929"/>
                  <a:pt x="17606" y="5963"/>
                  <a:pt x="17623" y="5991"/>
                </a:cubicBezTo>
                <a:cubicBezTo>
                  <a:pt x="17623" y="6008"/>
                  <a:pt x="17618" y="6025"/>
                  <a:pt x="17618" y="6042"/>
                </a:cubicBezTo>
                <a:cubicBezTo>
                  <a:pt x="17601" y="5997"/>
                  <a:pt x="17584" y="5951"/>
                  <a:pt x="17572" y="5900"/>
                </a:cubicBezTo>
                <a:close/>
                <a:moveTo>
                  <a:pt x="17937" y="6265"/>
                </a:moveTo>
                <a:cubicBezTo>
                  <a:pt x="17938" y="6266"/>
                  <a:pt x="17940" y="6268"/>
                  <a:pt x="17941" y="6269"/>
                </a:cubicBezTo>
                <a:cubicBezTo>
                  <a:pt x="17940" y="6268"/>
                  <a:pt x="17938" y="6266"/>
                  <a:pt x="17937" y="6265"/>
                </a:cubicBezTo>
                <a:close/>
                <a:moveTo>
                  <a:pt x="786" y="6307"/>
                </a:moveTo>
                <a:cubicBezTo>
                  <a:pt x="789" y="6307"/>
                  <a:pt x="792" y="6307"/>
                  <a:pt x="795" y="6309"/>
                </a:cubicBezTo>
                <a:cubicBezTo>
                  <a:pt x="810" y="6319"/>
                  <a:pt x="803" y="6356"/>
                  <a:pt x="781" y="6356"/>
                </a:cubicBezTo>
                <a:cubicBezTo>
                  <a:pt x="778" y="6356"/>
                  <a:pt x="775" y="6355"/>
                  <a:pt x="772" y="6354"/>
                </a:cubicBezTo>
                <a:cubicBezTo>
                  <a:pt x="752" y="6344"/>
                  <a:pt x="763" y="6307"/>
                  <a:pt x="786" y="6307"/>
                </a:cubicBezTo>
                <a:close/>
                <a:moveTo>
                  <a:pt x="17691" y="6161"/>
                </a:moveTo>
                <a:cubicBezTo>
                  <a:pt x="17714" y="6241"/>
                  <a:pt x="17754" y="6309"/>
                  <a:pt x="17777" y="6388"/>
                </a:cubicBezTo>
                <a:cubicBezTo>
                  <a:pt x="17754" y="6388"/>
                  <a:pt x="17742" y="6365"/>
                  <a:pt x="17731" y="6348"/>
                </a:cubicBezTo>
                <a:lnTo>
                  <a:pt x="17697" y="6348"/>
                </a:lnTo>
                <a:cubicBezTo>
                  <a:pt x="17703" y="6337"/>
                  <a:pt x="17714" y="6314"/>
                  <a:pt x="17720" y="6303"/>
                </a:cubicBezTo>
                <a:cubicBezTo>
                  <a:pt x="17708" y="6303"/>
                  <a:pt x="17697" y="6309"/>
                  <a:pt x="17686" y="6309"/>
                </a:cubicBezTo>
                <a:cubicBezTo>
                  <a:pt x="17716" y="6274"/>
                  <a:pt x="17708" y="6250"/>
                  <a:pt x="17688" y="6250"/>
                </a:cubicBezTo>
                <a:cubicBezTo>
                  <a:pt x="17678" y="6250"/>
                  <a:pt x="17665" y="6256"/>
                  <a:pt x="17652" y="6269"/>
                </a:cubicBezTo>
                <a:cubicBezTo>
                  <a:pt x="17646" y="6258"/>
                  <a:pt x="17640" y="6241"/>
                  <a:pt x="17640" y="6235"/>
                </a:cubicBezTo>
                <a:cubicBezTo>
                  <a:pt x="17657" y="6235"/>
                  <a:pt x="17680" y="6229"/>
                  <a:pt x="17697" y="6229"/>
                </a:cubicBezTo>
                <a:cubicBezTo>
                  <a:pt x="17686" y="6207"/>
                  <a:pt x="17686" y="6184"/>
                  <a:pt x="17691" y="6161"/>
                </a:cubicBezTo>
                <a:close/>
                <a:moveTo>
                  <a:pt x="1669" y="6116"/>
                </a:moveTo>
                <a:cubicBezTo>
                  <a:pt x="1674" y="6116"/>
                  <a:pt x="1680" y="6121"/>
                  <a:pt x="1686" y="6121"/>
                </a:cubicBezTo>
                <a:cubicBezTo>
                  <a:pt x="1646" y="6212"/>
                  <a:pt x="1606" y="6303"/>
                  <a:pt x="1566" y="6394"/>
                </a:cubicBezTo>
                <a:cubicBezTo>
                  <a:pt x="1589" y="6331"/>
                  <a:pt x="1606" y="6263"/>
                  <a:pt x="1646" y="6207"/>
                </a:cubicBezTo>
                <a:lnTo>
                  <a:pt x="1606" y="6207"/>
                </a:lnTo>
                <a:cubicBezTo>
                  <a:pt x="1618" y="6201"/>
                  <a:pt x="1635" y="6195"/>
                  <a:pt x="1652" y="6190"/>
                </a:cubicBezTo>
                <a:cubicBezTo>
                  <a:pt x="1657" y="6161"/>
                  <a:pt x="1663" y="6138"/>
                  <a:pt x="1669" y="6116"/>
                </a:cubicBezTo>
                <a:close/>
                <a:moveTo>
                  <a:pt x="1010" y="5588"/>
                </a:moveTo>
                <a:lnTo>
                  <a:pt x="1010" y="5588"/>
                </a:lnTo>
                <a:cubicBezTo>
                  <a:pt x="999" y="5628"/>
                  <a:pt x="988" y="5668"/>
                  <a:pt x="971" y="5713"/>
                </a:cubicBezTo>
                <a:lnTo>
                  <a:pt x="976" y="5713"/>
                </a:lnTo>
                <a:cubicBezTo>
                  <a:pt x="948" y="5781"/>
                  <a:pt x="925" y="5849"/>
                  <a:pt x="886" y="5912"/>
                </a:cubicBezTo>
                <a:lnTo>
                  <a:pt x="914" y="5934"/>
                </a:lnTo>
                <a:cubicBezTo>
                  <a:pt x="920" y="5917"/>
                  <a:pt x="937" y="5889"/>
                  <a:pt x="948" y="5872"/>
                </a:cubicBezTo>
                <a:lnTo>
                  <a:pt x="982" y="5860"/>
                </a:lnTo>
                <a:lnTo>
                  <a:pt x="982" y="5889"/>
                </a:lnTo>
                <a:lnTo>
                  <a:pt x="937" y="5894"/>
                </a:lnTo>
                <a:cubicBezTo>
                  <a:pt x="937" y="5929"/>
                  <a:pt x="931" y="5963"/>
                  <a:pt x="931" y="5997"/>
                </a:cubicBezTo>
                <a:cubicBezTo>
                  <a:pt x="886" y="6025"/>
                  <a:pt x="874" y="6070"/>
                  <a:pt x="869" y="6121"/>
                </a:cubicBezTo>
                <a:cubicBezTo>
                  <a:pt x="874" y="6173"/>
                  <a:pt x="812" y="6218"/>
                  <a:pt x="835" y="6275"/>
                </a:cubicBezTo>
                <a:cubicBezTo>
                  <a:pt x="812" y="6263"/>
                  <a:pt x="789" y="6258"/>
                  <a:pt x="766" y="6252"/>
                </a:cubicBezTo>
                <a:cubicBezTo>
                  <a:pt x="744" y="6297"/>
                  <a:pt x="721" y="6348"/>
                  <a:pt x="715" y="6405"/>
                </a:cubicBezTo>
                <a:cubicBezTo>
                  <a:pt x="698" y="6428"/>
                  <a:pt x="681" y="6445"/>
                  <a:pt x="670" y="6468"/>
                </a:cubicBezTo>
                <a:cubicBezTo>
                  <a:pt x="710" y="6348"/>
                  <a:pt x="732" y="6224"/>
                  <a:pt x="801" y="6116"/>
                </a:cubicBezTo>
                <a:lnTo>
                  <a:pt x="801" y="6116"/>
                </a:lnTo>
                <a:cubicBezTo>
                  <a:pt x="789" y="6155"/>
                  <a:pt x="778" y="6195"/>
                  <a:pt x="766" y="6241"/>
                </a:cubicBezTo>
                <a:cubicBezTo>
                  <a:pt x="778" y="6241"/>
                  <a:pt x="801" y="6246"/>
                  <a:pt x="812" y="6246"/>
                </a:cubicBezTo>
                <a:cubicBezTo>
                  <a:pt x="818" y="6155"/>
                  <a:pt x="874" y="6076"/>
                  <a:pt x="886" y="5985"/>
                </a:cubicBezTo>
                <a:lnTo>
                  <a:pt x="886" y="5985"/>
                </a:lnTo>
                <a:cubicBezTo>
                  <a:pt x="835" y="6014"/>
                  <a:pt x="823" y="6076"/>
                  <a:pt x="789" y="6121"/>
                </a:cubicBezTo>
                <a:cubicBezTo>
                  <a:pt x="829" y="5974"/>
                  <a:pt x="891" y="5826"/>
                  <a:pt x="959" y="5685"/>
                </a:cubicBezTo>
                <a:cubicBezTo>
                  <a:pt x="965" y="5685"/>
                  <a:pt x="965" y="5685"/>
                  <a:pt x="965" y="5679"/>
                </a:cubicBezTo>
                <a:cubicBezTo>
                  <a:pt x="971" y="5679"/>
                  <a:pt x="971" y="5673"/>
                  <a:pt x="971" y="5668"/>
                </a:cubicBezTo>
                <a:cubicBezTo>
                  <a:pt x="982" y="5639"/>
                  <a:pt x="999" y="5616"/>
                  <a:pt x="1010" y="5588"/>
                </a:cubicBezTo>
                <a:close/>
                <a:moveTo>
                  <a:pt x="17731" y="6405"/>
                </a:moveTo>
                <a:cubicBezTo>
                  <a:pt x="17771" y="6405"/>
                  <a:pt x="17794" y="6422"/>
                  <a:pt x="17794" y="6462"/>
                </a:cubicBezTo>
                <a:cubicBezTo>
                  <a:pt x="17782" y="6468"/>
                  <a:pt x="17760" y="6473"/>
                  <a:pt x="17748" y="6479"/>
                </a:cubicBezTo>
                <a:cubicBezTo>
                  <a:pt x="17754" y="6473"/>
                  <a:pt x="17771" y="6456"/>
                  <a:pt x="17777" y="6445"/>
                </a:cubicBezTo>
                <a:cubicBezTo>
                  <a:pt x="17765" y="6434"/>
                  <a:pt x="17742" y="6416"/>
                  <a:pt x="17731" y="6405"/>
                </a:cubicBezTo>
                <a:close/>
                <a:moveTo>
                  <a:pt x="17447" y="6473"/>
                </a:moveTo>
                <a:cubicBezTo>
                  <a:pt x="17470" y="6473"/>
                  <a:pt x="17487" y="6536"/>
                  <a:pt x="17459" y="6541"/>
                </a:cubicBezTo>
                <a:cubicBezTo>
                  <a:pt x="17442" y="6530"/>
                  <a:pt x="17436" y="6496"/>
                  <a:pt x="17447" y="6473"/>
                </a:cubicBezTo>
                <a:close/>
                <a:moveTo>
                  <a:pt x="1504" y="6547"/>
                </a:moveTo>
                <a:cubicBezTo>
                  <a:pt x="1504" y="6553"/>
                  <a:pt x="1504" y="6553"/>
                  <a:pt x="1504" y="6553"/>
                </a:cubicBezTo>
                <a:lnTo>
                  <a:pt x="1498" y="6553"/>
                </a:lnTo>
                <a:lnTo>
                  <a:pt x="1498" y="6547"/>
                </a:lnTo>
                <a:close/>
                <a:moveTo>
                  <a:pt x="17828" y="6530"/>
                </a:moveTo>
                <a:cubicBezTo>
                  <a:pt x="17833" y="6570"/>
                  <a:pt x="17839" y="6609"/>
                  <a:pt x="17850" y="6643"/>
                </a:cubicBezTo>
                <a:cubicBezTo>
                  <a:pt x="17833" y="6638"/>
                  <a:pt x="17816" y="6632"/>
                  <a:pt x="17799" y="6626"/>
                </a:cubicBezTo>
                <a:cubicBezTo>
                  <a:pt x="17811" y="6615"/>
                  <a:pt x="17816" y="6604"/>
                  <a:pt x="17828" y="6592"/>
                </a:cubicBezTo>
                <a:cubicBezTo>
                  <a:pt x="17822" y="6575"/>
                  <a:pt x="17811" y="6553"/>
                  <a:pt x="17799" y="6536"/>
                </a:cubicBezTo>
                <a:lnTo>
                  <a:pt x="17828" y="6530"/>
                </a:lnTo>
                <a:close/>
                <a:moveTo>
                  <a:pt x="749" y="6428"/>
                </a:moveTo>
                <a:lnTo>
                  <a:pt x="749" y="6428"/>
                </a:lnTo>
                <a:cubicBezTo>
                  <a:pt x="732" y="6530"/>
                  <a:pt x="681" y="6626"/>
                  <a:pt x="687" y="6734"/>
                </a:cubicBezTo>
                <a:cubicBezTo>
                  <a:pt x="681" y="6729"/>
                  <a:pt x="664" y="6717"/>
                  <a:pt x="659" y="6712"/>
                </a:cubicBezTo>
                <a:cubicBezTo>
                  <a:pt x="687" y="6615"/>
                  <a:pt x="693" y="6507"/>
                  <a:pt x="749" y="6428"/>
                </a:cubicBezTo>
                <a:close/>
                <a:moveTo>
                  <a:pt x="654" y="6762"/>
                </a:moveTo>
                <a:cubicBezTo>
                  <a:pt x="656" y="6762"/>
                  <a:pt x="657" y="6762"/>
                  <a:pt x="659" y="6763"/>
                </a:cubicBezTo>
                <a:cubicBezTo>
                  <a:pt x="676" y="6780"/>
                  <a:pt x="659" y="6814"/>
                  <a:pt x="636" y="6814"/>
                </a:cubicBezTo>
                <a:cubicBezTo>
                  <a:pt x="620" y="6798"/>
                  <a:pt x="634" y="6762"/>
                  <a:pt x="654" y="6762"/>
                </a:cubicBezTo>
                <a:close/>
                <a:moveTo>
                  <a:pt x="17550" y="6780"/>
                </a:moveTo>
                <a:lnTo>
                  <a:pt x="17550" y="6780"/>
                </a:lnTo>
                <a:cubicBezTo>
                  <a:pt x="17572" y="6797"/>
                  <a:pt x="17567" y="6808"/>
                  <a:pt x="17544" y="6814"/>
                </a:cubicBezTo>
                <a:cubicBezTo>
                  <a:pt x="17527" y="6797"/>
                  <a:pt x="17527" y="6785"/>
                  <a:pt x="17550" y="6780"/>
                </a:cubicBezTo>
                <a:close/>
                <a:moveTo>
                  <a:pt x="642" y="6842"/>
                </a:moveTo>
                <a:cubicBezTo>
                  <a:pt x="636" y="6882"/>
                  <a:pt x="625" y="6916"/>
                  <a:pt x="602" y="6944"/>
                </a:cubicBezTo>
                <a:cubicBezTo>
                  <a:pt x="602" y="6910"/>
                  <a:pt x="608" y="6876"/>
                  <a:pt x="613" y="6842"/>
                </a:cubicBezTo>
                <a:close/>
                <a:moveTo>
                  <a:pt x="17550" y="5690"/>
                </a:moveTo>
                <a:lnTo>
                  <a:pt x="17550" y="5690"/>
                </a:lnTo>
                <a:cubicBezTo>
                  <a:pt x="17623" y="5787"/>
                  <a:pt x="17640" y="5929"/>
                  <a:pt x="17725" y="6008"/>
                </a:cubicBezTo>
                <a:cubicBezTo>
                  <a:pt x="17720" y="6014"/>
                  <a:pt x="17708" y="6019"/>
                  <a:pt x="17703" y="6019"/>
                </a:cubicBezTo>
                <a:cubicBezTo>
                  <a:pt x="17816" y="6269"/>
                  <a:pt x="17896" y="6530"/>
                  <a:pt x="17975" y="6791"/>
                </a:cubicBezTo>
                <a:cubicBezTo>
                  <a:pt x="17981" y="6791"/>
                  <a:pt x="17986" y="6785"/>
                  <a:pt x="17992" y="6785"/>
                </a:cubicBezTo>
                <a:cubicBezTo>
                  <a:pt x="17975" y="6859"/>
                  <a:pt x="18021" y="6921"/>
                  <a:pt x="18038" y="6990"/>
                </a:cubicBezTo>
                <a:cubicBezTo>
                  <a:pt x="17998" y="6967"/>
                  <a:pt x="18003" y="6921"/>
                  <a:pt x="17986" y="6882"/>
                </a:cubicBezTo>
                <a:cubicBezTo>
                  <a:pt x="17884" y="6558"/>
                  <a:pt x="17765" y="6235"/>
                  <a:pt x="17640" y="5912"/>
                </a:cubicBezTo>
                <a:cubicBezTo>
                  <a:pt x="17612" y="5838"/>
                  <a:pt x="17567" y="5770"/>
                  <a:pt x="17550" y="5690"/>
                </a:cubicBezTo>
                <a:close/>
                <a:moveTo>
                  <a:pt x="594" y="6970"/>
                </a:moveTo>
                <a:cubicBezTo>
                  <a:pt x="596" y="6970"/>
                  <a:pt x="599" y="6971"/>
                  <a:pt x="602" y="6973"/>
                </a:cubicBezTo>
                <a:cubicBezTo>
                  <a:pt x="622" y="6982"/>
                  <a:pt x="607" y="7014"/>
                  <a:pt x="591" y="7014"/>
                </a:cubicBezTo>
                <a:cubicBezTo>
                  <a:pt x="589" y="7014"/>
                  <a:pt x="587" y="7014"/>
                  <a:pt x="585" y="7012"/>
                </a:cubicBezTo>
                <a:cubicBezTo>
                  <a:pt x="565" y="7002"/>
                  <a:pt x="576" y="6970"/>
                  <a:pt x="594" y="6970"/>
                </a:cubicBezTo>
                <a:close/>
                <a:moveTo>
                  <a:pt x="670" y="6473"/>
                </a:moveTo>
                <a:lnTo>
                  <a:pt x="670" y="6473"/>
                </a:lnTo>
                <a:cubicBezTo>
                  <a:pt x="659" y="6643"/>
                  <a:pt x="579" y="6791"/>
                  <a:pt x="551" y="6955"/>
                </a:cubicBezTo>
                <a:cubicBezTo>
                  <a:pt x="545" y="6995"/>
                  <a:pt x="528" y="7029"/>
                  <a:pt x="505" y="7063"/>
                </a:cubicBezTo>
                <a:cubicBezTo>
                  <a:pt x="545" y="6865"/>
                  <a:pt x="596" y="6666"/>
                  <a:pt x="670" y="6473"/>
                </a:cubicBezTo>
                <a:close/>
                <a:moveTo>
                  <a:pt x="557" y="7092"/>
                </a:moveTo>
                <a:cubicBezTo>
                  <a:pt x="579" y="7097"/>
                  <a:pt x="585" y="7114"/>
                  <a:pt x="562" y="7131"/>
                </a:cubicBezTo>
                <a:cubicBezTo>
                  <a:pt x="540" y="7120"/>
                  <a:pt x="540" y="7109"/>
                  <a:pt x="557" y="7092"/>
                </a:cubicBezTo>
                <a:close/>
                <a:moveTo>
                  <a:pt x="1118" y="7211"/>
                </a:moveTo>
                <a:lnTo>
                  <a:pt x="1118" y="7211"/>
                </a:lnTo>
                <a:cubicBezTo>
                  <a:pt x="1107" y="7245"/>
                  <a:pt x="1096" y="7279"/>
                  <a:pt x="1079" y="7307"/>
                </a:cubicBezTo>
                <a:cubicBezTo>
                  <a:pt x="1079" y="7275"/>
                  <a:pt x="1089" y="7248"/>
                  <a:pt x="1095" y="7216"/>
                </a:cubicBezTo>
                <a:lnTo>
                  <a:pt x="1095" y="7216"/>
                </a:lnTo>
                <a:cubicBezTo>
                  <a:pt x="1104" y="7216"/>
                  <a:pt x="1113" y="7216"/>
                  <a:pt x="1118" y="7211"/>
                </a:cubicBezTo>
                <a:close/>
                <a:moveTo>
                  <a:pt x="18026" y="6995"/>
                </a:moveTo>
                <a:lnTo>
                  <a:pt x="18026" y="6995"/>
                </a:lnTo>
                <a:cubicBezTo>
                  <a:pt x="18083" y="7103"/>
                  <a:pt x="18094" y="7234"/>
                  <a:pt x="18117" y="7353"/>
                </a:cubicBezTo>
                <a:cubicBezTo>
                  <a:pt x="18083" y="7319"/>
                  <a:pt x="18083" y="7268"/>
                  <a:pt x="18066" y="7222"/>
                </a:cubicBezTo>
                <a:lnTo>
                  <a:pt x="18072" y="7222"/>
                </a:lnTo>
                <a:cubicBezTo>
                  <a:pt x="18049" y="7148"/>
                  <a:pt x="18021" y="7075"/>
                  <a:pt x="18026" y="6995"/>
                </a:cubicBezTo>
                <a:close/>
                <a:moveTo>
                  <a:pt x="18116" y="7357"/>
                </a:moveTo>
                <a:cubicBezTo>
                  <a:pt x="18119" y="7357"/>
                  <a:pt x="18124" y="7357"/>
                  <a:pt x="18128" y="7358"/>
                </a:cubicBezTo>
                <a:cubicBezTo>
                  <a:pt x="18138" y="7382"/>
                  <a:pt x="18135" y="7394"/>
                  <a:pt x="18118" y="7394"/>
                </a:cubicBezTo>
                <a:cubicBezTo>
                  <a:pt x="18114" y="7394"/>
                  <a:pt x="18110" y="7393"/>
                  <a:pt x="18106" y="7392"/>
                </a:cubicBezTo>
                <a:cubicBezTo>
                  <a:pt x="18096" y="7369"/>
                  <a:pt x="18099" y="7357"/>
                  <a:pt x="18116" y="7357"/>
                </a:cubicBezTo>
                <a:close/>
                <a:moveTo>
                  <a:pt x="18021" y="7194"/>
                </a:moveTo>
                <a:cubicBezTo>
                  <a:pt x="18043" y="7290"/>
                  <a:pt x="18049" y="7398"/>
                  <a:pt x="18089" y="7495"/>
                </a:cubicBezTo>
                <a:cubicBezTo>
                  <a:pt x="18100" y="7517"/>
                  <a:pt x="18094" y="7540"/>
                  <a:pt x="18083" y="7557"/>
                </a:cubicBezTo>
                <a:lnTo>
                  <a:pt x="18083" y="7563"/>
                </a:lnTo>
                <a:cubicBezTo>
                  <a:pt x="18068" y="7538"/>
                  <a:pt x="18079" y="7466"/>
                  <a:pt x="18045" y="7466"/>
                </a:cubicBezTo>
                <a:cubicBezTo>
                  <a:pt x="18040" y="7466"/>
                  <a:pt x="18034" y="7468"/>
                  <a:pt x="18026" y="7472"/>
                </a:cubicBezTo>
                <a:cubicBezTo>
                  <a:pt x="18038" y="7466"/>
                  <a:pt x="18049" y="7455"/>
                  <a:pt x="18055" y="7449"/>
                </a:cubicBezTo>
                <a:cubicBezTo>
                  <a:pt x="18026" y="7370"/>
                  <a:pt x="18009" y="7279"/>
                  <a:pt x="18021" y="7194"/>
                </a:cubicBezTo>
                <a:close/>
                <a:moveTo>
                  <a:pt x="454" y="7597"/>
                </a:moveTo>
                <a:cubicBezTo>
                  <a:pt x="483" y="7597"/>
                  <a:pt x="471" y="7636"/>
                  <a:pt x="449" y="7642"/>
                </a:cubicBezTo>
                <a:cubicBezTo>
                  <a:pt x="420" y="7642"/>
                  <a:pt x="437" y="7597"/>
                  <a:pt x="454" y="7597"/>
                </a:cubicBezTo>
                <a:close/>
                <a:moveTo>
                  <a:pt x="460" y="7256"/>
                </a:moveTo>
                <a:cubicBezTo>
                  <a:pt x="466" y="7404"/>
                  <a:pt x="420" y="7557"/>
                  <a:pt x="375" y="7693"/>
                </a:cubicBezTo>
                <a:cubicBezTo>
                  <a:pt x="392" y="7546"/>
                  <a:pt x="420" y="7398"/>
                  <a:pt x="460" y="7256"/>
                </a:cubicBezTo>
                <a:close/>
                <a:moveTo>
                  <a:pt x="1016" y="7631"/>
                </a:moveTo>
                <a:cubicBezTo>
                  <a:pt x="1016" y="7682"/>
                  <a:pt x="1033" y="7744"/>
                  <a:pt x="993" y="7778"/>
                </a:cubicBezTo>
                <a:cubicBezTo>
                  <a:pt x="999" y="7727"/>
                  <a:pt x="1005" y="7682"/>
                  <a:pt x="1016" y="7631"/>
                </a:cubicBezTo>
                <a:close/>
                <a:moveTo>
                  <a:pt x="18304" y="7812"/>
                </a:moveTo>
                <a:cubicBezTo>
                  <a:pt x="18304" y="7858"/>
                  <a:pt x="18344" y="7914"/>
                  <a:pt x="18310" y="7954"/>
                </a:cubicBezTo>
                <a:cubicBezTo>
                  <a:pt x="18299" y="7909"/>
                  <a:pt x="18287" y="7863"/>
                  <a:pt x="18276" y="7818"/>
                </a:cubicBezTo>
                <a:cubicBezTo>
                  <a:pt x="18282" y="7818"/>
                  <a:pt x="18299" y="7812"/>
                  <a:pt x="18304" y="7812"/>
                </a:cubicBezTo>
                <a:close/>
                <a:moveTo>
                  <a:pt x="364" y="7699"/>
                </a:moveTo>
                <a:lnTo>
                  <a:pt x="364" y="7699"/>
                </a:lnTo>
                <a:cubicBezTo>
                  <a:pt x="381" y="7812"/>
                  <a:pt x="347" y="7926"/>
                  <a:pt x="330" y="8039"/>
                </a:cubicBezTo>
                <a:cubicBezTo>
                  <a:pt x="324" y="7926"/>
                  <a:pt x="352" y="7812"/>
                  <a:pt x="364" y="7699"/>
                </a:cubicBezTo>
                <a:close/>
                <a:moveTo>
                  <a:pt x="958" y="8117"/>
                </a:moveTo>
                <a:cubicBezTo>
                  <a:pt x="960" y="8117"/>
                  <a:pt x="963" y="8117"/>
                  <a:pt x="965" y="8119"/>
                </a:cubicBezTo>
                <a:cubicBezTo>
                  <a:pt x="986" y="8129"/>
                  <a:pt x="973" y="8170"/>
                  <a:pt x="952" y="8170"/>
                </a:cubicBezTo>
                <a:cubicBezTo>
                  <a:pt x="951" y="8170"/>
                  <a:pt x="949" y="8170"/>
                  <a:pt x="948" y="8170"/>
                </a:cubicBezTo>
                <a:cubicBezTo>
                  <a:pt x="928" y="8155"/>
                  <a:pt x="939" y="8117"/>
                  <a:pt x="958" y="8117"/>
                </a:cubicBezTo>
                <a:close/>
                <a:moveTo>
                  <a:pt x="18134" y="7398"/>
                </a:moveTo>
                <a:lnTo>
                  <a:pt x="18134" y="7398"/>
                </a:lnTo>
                <a:cubicBezTo>
                  <a:pt x="18179" y="7512"/>
                  <a:pt x="18179" y="7631"/>
                  <a:pt x="18208" y="7750"/>
                </a:cubicBezTo>
                <a:lnTo>
                  <a:pt x="18213" y="7750"/>
                </a:lnTo>
                <a:cubicBezTo>
                  <a:pt x="18213" y="7744"/>
                  <a:pt x="18225" y="7738"/>
                  <a:pt x="18230" y="7738"/>
                </a:cubicBezTo>
                <a:cubicBezTo>
                  <a:pt x="18225" y="7750"/>
                  <a:pt x="18219" y="7761"/>
                  <a:pt x="18213" y="7773"/>
                </a:cubicBezTo>
                <a:cubicBezTo>
                  <a:pt x="18242" y="7937"/>
                  <a:pt x="18287" y="8102"/>
                  <a:pt x="18287" y="8277"/>
                </a:cubicBezTo>
                <a:lnTo>
                  <a:pt x="18316" y="8266"/>
                </a:lnTo>
                <a:lnTo>
                  <a:pt x="18316" y="8266"/>
                </a:lnTo>
                <a:cubicBezTo>
                  <a:pt x="18276" y="8323"/>
                  <a:pt x="18316" y="8397"/>
                  <a:pt x="18304" y="8459"/>
                </a:cubicBezTo>
                <a:cubicBezTo>
                  <a:pt x="18276" y="8425"/>
                  <a:pt x="18299" y="8374"/>
                  <a:pt x="18276" y="8334"/>
                </a:cubicBezTo>
                <a:cubicBezTo>
                  <a:pt x="18264" y="8022"/>
                  <a:pt x="18145" y="7704"/>
                  <a:pt x="18134" y="7398"/>
                </a:cubicBezTo>
                <a:close/>
                <a:moveTo>
                  <a:pt x="18219" y="8368"/>
                </a:moveTo>
                <a:cubicBezTo>
                  <a:pt x="18230" y="8419"/>
                  <a:pt x="18242" y="8470"/>
                  <a:pt x="18259" y="8516"/>
                </a:cubicBezTo>
                <a:cubicBezTo>
                  <a:pt x="18242" y="8561"/>
                  <a:pt x="18253" y="8612"/>
                  <a:pt x="18264" y="8658"/>
                </a:cubicBezTo>
                <a:cubicBezTo>
                  <a:pt x="18259" y="8652"/>
                  <a:pt x="18242" y="8646"/>
                  <a:pt x="18236" y="8641"/>
                </a:cubicBezTo>
                <a:cubicBezTo>
                  <a:pt x="18236" y="8624"/>
                  <a:pt x="18242" y="8607"/>
                  <a:pt x="18242" y="8590"/>
                </a:cubicBezTo>
                <a:cubicBezTo>
                  <a:pt x="18230" y="8584"/>
                  <a:pt x="18213" y="8578"/>
                  <a:pt x="18202" y="8573"/>
                </a:cubicBezTo>
                <a:lnTo>
                  <a:pt x="18230" y="8567"/>
                </a:lnTo>
                <a:cubicBezTo>
                  <a:pt x="18219" y="8499"/>
                  <a:pt x="18236" y="8431"/>
                  <a:pt x="18208" y="8368"/>
                </a:cubicBezTo>
                <a:close/>
                <a:moveTo>
                  <a:pt x="18299" y="8465"/>
                </a:moveTo>
                <a:cubicBezTo>
                  <a:pt x="18327" y="8538"/>
                  <a:pt x="18338" y="8629"/>
                  <a:pt x="18327" y="8709"/>
                </a:cubicBezTo>
                <a:lnTo>
                  <a:pt x="18321" y="8709"/>
                </a:lnTo>
                <a:cubicBezTo>
                  <a:pt x="18310" y="8663"/>
                  <a:pt x="18304" y="8618"/>
                  <a:pt x="18316" y="8567"/>
                </a:cubicBezTo>
                <a:cubicBezTo>
                  <a:pt x="18301" y="8552"/>
                  <a:pt x="18290" y="8529"/>
                  <a:pt x="18270" y="8519"/>
                </a:cubicBezTo>
                <a:lnTo>
                  <a:pt x="18270" y="8519"/>
                </a:lnTo>
                <a:cubicBezTo>
                  <a:pt x="18280" y="8521"/>
                  <a:pt x="18290" y="8521"/>
                  <a:pt x="18299" y="8521"/>
                </a:cubicBezTo>
                <a:cubicBezTo>
                  <a:pt x="18299" y="8510"/>
                  <a:pt x="18299" y="8476"/>
                  <a:pt x="18299" y="8465"/>
                </a:cubicBezTo>
                <a:close/>
                <a:moveTo>
                  <a:pt x="18338" y="9004"/>
                </a:moveTo>
                <a:lnTo>
                  <a:pt x="18338" y="9004"/>
                </a:lnTo>
                <a:cubicBezTo>
                  <a:pt x="18367" y="9009"/>
                  <a:pt x="18372" y="9060"/>
                  <a:pt x="18350" y="9072"/>
                </a:cubicBezTo>
                <a:cubicBezTo>
                  <a:pt x="18321" y="9072"/>
                  <a:pt x="18321" y="9021"/>
                  <a:pt x="18338" y="9004"/>
                </a:cubicBezTo>
                <a:close/>
                <a:moveTo>
                  <a:pt x="335" y="8045"/>
                </a:moveTo>
                <a:lnTo>
                  <a:pt x="335" y="8045"/>
                </a:lnTo>
                <a:cubicBezTo>
                  <a:pt x="296" y="8266"/>
                  <a:pt x="301" y="8499"/>
                  <a:pt x="267" y="8726"/>
                </a:cubicBezTo>
                <a:lnTo>
                  <a:pt x="313" y="8754"/>
                </a:lnTo>
                <a:cubicBezTo>
                  <a:pt x="318" y="8731"/>
                  <a:pt x="324" y="8709"/>
                  <a:pt x="330" y="8680"/>
                </a:cubicBezTo>
                <a:lnTo>
                  <a:pt x="341" y="8680"/>
                </a:lnTo>
                <a:cubicBezTo>
                  <a:pt x="341" y="8726"/>
                  <a:pt x="341" y="8771"/>
                  <a:pt x="341" y="8816"/>
                </a:cubicBezTo>
                <a:lnTo>
                  <a:pt x="318" y="8816"/>
                </a:lnTo>
                <a:cubicBezTo>
                  <a:pt x="318" y="8799"/>
                  <a:pt x="318" y="8777"/>
                  <a:pt x="318" y="8754"/>
                </a:cubicBezTo>
                <a:cubicBezTo>
                  <a:pt x="307" y="8754"/>
                  <a:pt x="284" y="8760"/>
                  <a:pt x="273" y="8765"/>
                </a:cubicBezTo>
                <a:cubicBezTo>
                  <a:pt x="256" y="8885"/>
                  <a:pt x="256" y="9004"/>
                  <a:pt x="256" y="9123"/>
                </a:cubicBezTo>
                <a:lnTo>
                  <a:pt x="233" y="9123"/>
                </a:lnTo>
                <a:cubicBezTo>
                  <a:pt x="244" y="8794"/>
                  <a:pt x="273" y="8470"/>
                  <a:pt x="307" y="8147"/>
                </a:cubicBezTo>
                <a:cubicBezTo>
                  <a:pt x="313" y="8107"/>
                  <a:pt x="307" y="8068"/>
                  <a:pt x="335" y="8045"/>
                </a:cubicBezTo>
                <a:close/>
                <a:moveTo>
                  <a:pt x="18293" y="9174"/>
                </a:moveTo>
                <a:cubicBezTo>
                  <a:pt x="18293" y="9225"/>
                  <a:pt x="18327" y="9287"/>
                  <a:pt x="18276" y="9327"/>
                </a:cubicBezTo>
                <a:cubicBezTo>
                  <a:pt x="18276" y="9276"/>
                  <a:pt x="18270" y="9219"/>
                  <a:pt x="18293" y="9174"/>
                </a:cubicBezTo>
                <a:close/>
                <a:moveTo>
                  <a:pt x="18355" y="9242"/>
                </a:moveTo>
                <a:cubicBezTo>
                  <a:pt x="18361" y="9356"/>
                  <a:pt x="18401" y="9497"/>
                  <a:pt x="18344" y="9599"/>
                </a:cubicBezTo>
                <a:cubicBezTo>
                  <a:pt x="18355" y="9480"/>
                  <a:pt x="18350" y="9361"/>
                  <a:pt x="18338" y="9248"/>
                </a:cubicBezTo>
                <a:lnTo>
                  <a:pt x="18355" y="9242"/>
                </a:lnTo>
                <a:close/>
                <a:moveTo>
                  <a:pt x="250" y="9151"/>
                </a:moveTo>
                <a:cubicBezTo>
                  <a:pt x="256" y="9202"/>
                  <a:pt x="256" y="9248"/>
                  <a:pt x="250" y="9299"/>
                </a:cubicBezTo>
                <a:cubicBezTo>
                  <a:pt x="250" y="9299"/>
                  <a:pt x="250" y="9298"/>
                  <a:pt x="250" y="9298"/>
                </a:cubicBezTo>
                <a:lnTo>
                  <a:pt x="250" y="9298"/>
                </a:lnTo>
                <a:cubicBezTo>
                  <a:pt x="239" y="9415"/>
                  <a:pt x="245" y="9527"/>
                  <a:pt x="256" y="9645"/>
                </a:cubicBezTo>
                <a:lnTo>
                  <a:pt x="233" y="9645"/>
                </a:lnTo>
                <a:cubicBezTo>
                  <a:pt x="233" y="9533"/>
                  <a:pt x="194" y="9398"/>
                  <a:pt x="248" y="9297"/>
                </a:cubicBezTo>
                <a:lnTo>
                  <a:pt x="248" y="9297"/>
                </a:lnTo>
                <a:cubicBezTo>
                  <a:pt x="249" y="9297"/>
                  <a:pt x="249" y="9298"/>
                  <a:pt x="250" y="9298"/>
                </a:cubicBezTo>
                <a:lnTo>
                  <a:pt x="250" y="9298"/>
                </a:lnTo>
                <a:cubicBezTo>
                  <a:pt x="250" y="9297"/>
                  <a:pt x="250" y="9295"/>
                  <a:pt x="250" y="9293"/>
                </a:cubicBezTo>
                <a:lnTo>
                  <a:pt x="250" y="9293"/>
                </a:lnTo>
                <a:cubicBezTo>
                  <a:pt x="250" y="9294"/>
                  <a:pt x="249" y="9295"/>
                  <a:pt x="248" y="9297"/>
                </a:cubicBezTo>
                <a:lnTo>
                  <a:pt x="248" y="9297"/>
                </a:lnTo>
                <a:cubicBezTo>
                  <a:pt x="217" y="9257"/>
                  <a:pt x="228" y="9190"/>
                  <a:pt x="250" y="9151"/>
                </a:cubicBezTo>
                <a:close/>
                <a:moveTo>
                  <a:pt x="324" y="9565"/>
                </a:moveTo>
                <a:cubicBezTo>
                  <a:pt x="324" y="9617"/>
                  <a:pt x="335" y="9673"/>
                  <a:pt x="307" y="9719"/>
                </a:cubicBezTo>
                <a:cubicBezTo>
                  <a:pt x="307" y="9668"/>
                  <a:pt x="273" y="9605"/>
                  <a:pt x="324" y="9565"/>
                </a:cubicBezTo>
                <a:close/>
                <a:moveTo>
                  <a:pt x="18350" y="9594"/>
                </a:moveTo>
                <a:lnTo>
                  <a:pt x="18350" y="9594"/>
                </a:lnTo>
                <a:cubicBezTo>
                  <a:pt x="18378" y="9634"/>
                  <a:pt x="18372" y="9696"/>
                  <a:pt x="18344" y="9741"/>
                </a:cubicBezTo>
                <a:cubicBezTo>
                  <a:pt x="18338" y="9690"/>
                  <a:pt x="18344" y="9639"/>
                  <a:pt x="18350" y="9594"/>
                </a:cubicBezTo>
                <a:close/>
                <a:moveTo>
                  <a:pt x="244" y="9815"/>
                </a:moveTo>
                <a:lnTo>
                  <a:pt x="244" y="9815"/>
                </a:lnTo>
                <a:cubicBezTo>
                  <a:pt x="273" y="9821"/>
                  <a:pt x="273" y="9866"/>
                  <a:pt x="256" y="9883"/>
                </a:cubicBezTo>
                <a:cubicBezTo>
                  <a:pt x="227" y="9883"/>
                  <a:pt x="222" y="9832"/>
                  <a:pt x="244" y="9815"/>
                </a:cubicBezTo>
                <a:close/>
                <a:moveTo>
                  <a:pt x="154" y="8346"/>
                </a:moveTo>
                <a:lnTo>
                  <a:pt x="176" y="8385"/>
                </a:lnTo>
                <a:cubicBezTo>
                  <a:pt x="154" y="8431"/>
                  <a:pt x="165" y="8482"/>
                  <a:pt x="171" y="8527"/>
                </a:cubicBezTo>
                <a:cubicBezTo>
                  <a:pt x="182" y="8521"/>
                  <a:pt x="205" y="8510"/>
                  <a:pt x="216" y="8504"/>
                </a:cubicBezTo>
                <a:lnTo>
                  <a:pt x="216" y="8504"/>
                </a:lnTo>
                <a:cubicBezTo>
                  <a:pt x="210" y="8521"/>
                  <a:pt x="205" y="8538"/>
                  <a:pt x="199" y="8556"/>
                </a:cubicBezTo>
                <a:cubicBezTo>
                  <a:pt x="216" y="8607"/>
                  <a:pt x="148" y="8641"/>
                  <a:pt x="165" y="8692"/>
                </a:cubicBezTo>
                <a:lnTo>
                  <a:pt x="171" y="8692"/>
                </a:lnTo>
                <a:cubicBezTo>
                  <a:pt x="176" y="8697"/>
                  <a:pt x="188" y="8709"/>
                  <a:pt x="193" y="8714"/>
                </a:cubicBezTo>
                <a:cubicBezTo>
                  <a:pt x="193" y="8856"/>
                  <a:pt x="159" y="9004"/>
                  <a:pt x="182" y="9146"/>
                </a:cubicBezTo>
                <a:lnTo>
                  <a:pt x="137" y="9146"/>
                </a:lnTo>
                <a:cubicBezTo>
                  <a:pt x="137" y="9163"/>
                  <a:pt x="125" y="9197"/>
                  <a:pt x="125" y="9214"/>
                </a:cubicBezTo>
                <a:cubicBezTo>
                  <a:pt x="137" y="9225"/>
                  <a:pt x="148" y="9231"/>
                  <a:pt x="165" y="9242"/>
                </a:cubicBezTo>
                <a:lnTo>
                  <a:pt x="171" y="9202"/>
                </a:lnTo>
                <a:cubicBezTo>
                  <a:pt x="171" y="9219"/>
                  <a:pt x="176" y="9248"/>
                  <a:pt x="182" y="9265"/>
                </a:cubicBezTo>
                <a:cubicBezTo>
                  <a:pt x="171" y="9259"/>
                  <a:pt x="159" y="9248"/>
                  <a:pt x="154" y="9242"/>
                </a:cubicBezTo>
                <a:cubicBezTo>
                  <a:pt x="142" y="9248"/>
                  <a:pt x="125" y="9253"/>
                  <a:pt x="120" y="9259"/>
                </a:cubicBezTo>
                <a:cubicBezTo>
                  <a:pt x="125" y="9293"/>
                  <a:pt x="125" y="9321"/>
                  <a:pt x="125" y="9350"/>
                </a:cubicBezTo>
                <a:lnTo>
                  <a:pt x="148" y="9356"/>
                </a:lnTo>
                <a:cubicBezTo>
                  <a:pt x="154" y="9327"/>
                  <a:pt x="159" y="9299"/>
                  <a:pt x="176" y="9276"/>
                </a:cubicBezTo>
                <a:lnTo>
                  <a:pt x="176" y="9276"/>
                </a:lnTo>
                <a:cubicBezTo>
                  <a:pt x="165" y="9304"/>
                  <a:pt x="165" y="9338"/>
                  <a:pt x="176" y="9367"/>
                </a:cubicBezTo>
                <a:lnTo>
                  <a:pt x="120" y="9367"/>
                </a:lnTo>
                <a:cubicBezTo>
                  <a:pt x="125" y="9395"/>
                  <a:pt x="125" y="9424"/>
                  <a:pt x="125" y="9452"/>
                </a:cubicBezTo>
                <a:cubicBezTo>
                  <a:pt x="137" y="9435"/>
                  <a:pt x="154" y="9390"/>
                  <a:pt x="159" y="9373"/>
                </a:cubicBezTo>
                <a:lnTo>
                  <a:pt x="159" y="9373"/>
                </a:lnTo>
                <a:cubicBezTo>
                  <a:pt x="171" y="9395"/>
                  <a:pt x="171" y="9418"/>
                  <a:pt x="154" y="9446"/>
                </a:cubicBezTo>
                <a:cubicBezTo>
                  <a:pt x="171" y="9503"/>
                  <a:pt x="159" y="9560"/>
                  <a:pt x="165" y="9617"/>
                </a:cubicBezTo>
                <a:lnTo>
                  <a:pt x="137" y="9628"/>
                </a:lnTo>
                <a:cubicBezTo>
                  <a:pt x="148" y="9634"/>
                  <a:pt x="171" y="9651"/>
                  <a:pt x="182" y="9662"/>
                </a:cubicBezTo>
                <a:cubicBezTo>
                  <a:pt x="165" y="9668"/>
                  <a:pt x="148" y="9673"/>
                  <a:pt x="125" y="9679"/>
                </a:cubicBezTo>
                <a:cubicBezTo>
                  <a:pt x="148" y="9696"/>
                  <a:pt x="159" y="9713"/>
                  <a:pt x="176" y="9736"/>
                </a:cubicBezTo>
                <a:cubicBezTo>
                  <a:pt x="176" y="9753"/>
                  <a:pt x="171" y="9770"/>
                  <a:pt x="171" y="9787"/>
                </a:cubicBezTo>
                <a:cubicBezTo>
                  <a:pt x="159" y="9764"/>
                  <a:pt x="142" y="9741"/>
                  <a:pt x="120" y="9724"/>
                </a:cubicBezTo>
                <a:lnTo>
                  <a:pt x="120" y="9724"/>
                </a:lnTo>
                <a:cubicBezTo>
                  <a:pt x="125" y="9741"/>
                  <a:pt x="131" y="9775"/>
                  <a:pt x="137" y="9787"/>
                </a:cubicBezTo>
                <a:cubicBezTo>
                  <a:pt x="125" y="9792"/>
                  <a:pt x="103" y="9792"/>
                  <a:pt x="91" y="9792"/>
                </a:cubicBezTo>
                <a:cubicBezTo>
                  <a:pt x="103" y="9798"/>
                  <a:pt x="131" y="9815"/>
                  <a:pt x="142" y="9821"/>
                </a:cubicBezTo>
                <a:cubicBezTo>
                  <a:pt x="133" y="9840"/>
                  <a:pt x="139" y="9890"/>
                  <a:pt x="115" y="9890"/>
                </a:cubicBezTo>
                <a:cubicBezTo>
                  <a:pt x="111" y="9890"/>
                  <a:pt x="105" y="9888"/>
                  <a:pt x="97" y="9883"/>
                </a:cubicBezTo>
                <a:cubicBezTo>
                  <a:pt x="63" y="9815"/>
                  <a:pt x="120" y="9707"/>
                  <a:pt x="46" y="9651"/>
                </a:cubicBezTo>
                <a:lnTo>
                  <a:pt x="80" y="9651"/>
                </a:lnTo>
                <a:cubicBezTo>
                  <a:pt x="86" y="9452"/>
                  <a:pt x="69" y="9248"/>
                  <a:pt x="80" y="9049"/>
                </a:cubicBezTo>
                <a:cubicBezTo>
                  <a:pt x="69" y="9043"/>
                  <a:pt x="57" y="9038"/>
                  <a:pt x="40" y="9032"/>
                </a:cubicBezTo>
                <a:cubicBezTo>
                  <a:pt x="52" y="9026"/>
                  <a:pt x="63" y="9021"/>
                  <a:pt x="69" y="9021"/>
                </a:cubicBezTo>
                <a:cubicBezTo>
                  <a:pt x="63" y="8924"/>
                  <a:pt x="114" y="8816"/>
                  <a:pt x="80" y="8726"/>
                </a:cubicBezTo>
                <a:cubicBezTo>
                  <a:pt x="131" y="8658"/>
                  <a:pt x="91" y="8561"/>
                  <a:pt x="120" y="8487"/>
                </a:cubicBezTo>
                <a:cubicBezTo>
                  <a:pt x="131" y="8436"/>
                  <a:pt x="103" y="8380"/>
                  <a:pt x="154" y="8346"/>
                </a:cubicBezTo>
                <a:close/>
                <a:moveTo>
                  <a:pt x="273" y="10184"/>
                </a:moveTo>
                <a:lnTo>
                  <a:pt x="273" y="10184"/>
                </a:lnTo>
                <a:cubicBezTo>
                  <a:pt x="284" y="10229"/>
                  <a:pt x="290" y="10275"/>
                  <a:pt x="284" y="10320"/>
                </a:cubicBezTo>
                <a:cubicBezTo>
                  <a:pt x="301" y="10337"/>
                  <a:pt x="313" y="10365"/>
                  <a:pt x="341" y="10371"/>
                </a:cubicBezTo>
                <a:cubicBezTo>
                  <a:pt x="358" y="10326"/>
                  <a:pt x="341" y="10280"/>
                  <a:pt x="330" y="10235"/>
                </a:cubicBezTo>
                <a:lnTo>
                  <a:pt x="330" y="10235"/>
                </a:lnTo>
                <a:cubicBezTo>
                  <a:pt x="341" y="10241"/>
                  <a:pt x="352" y="10246"/>
                  <a:pt x="358" y="10246"/>
                </a:cubicBezTo>
                <a:cubicBezTo>
                  <a:pt x="358" y="10263"/>
                  <a:pt x="358" y="10280"/>
                  <a:pt x="352" y="10303"/>
                </a:cubicBezTo>
                <a:cubicBezTo>
                  <a:pt x="369" y="10303"/>
                  <a:pt x="381" y="10309"/>
                  <a:pt x="392" y="10314"/>
                </a:cubicBezTo>
                <a:lnTo>
                  <a:pt x="369" y="10320"/>
                </a:lnTo>
                <a:cubicBezTo>
                  <a:pt x="375" y="10388"/>
                  <a:pt x="364" y="10456"/>
                  <a:pt x="386" y="10524"/>
                </a:cubicBezTo>
                <a:lnTo>
                  <a:pt x="375" y="10524"/>
                </a:lnTo>
                <a:cubicBezTo>
                  <a:pt x="364" y="10473"/>
                  <a:pt x="352" y="10422"/>
                  <a:pt x="341" y="10371"/>
                </a:cubicBezTo>
                <a:cubicBezTo>
                  <a:pt x="330" y="10371"/>
                  <a:pt x="307" y="10365"/>
                  <a:pt x="296" y="10365"/>
                </a:cubicBezTo>
                <a:cubicBezTo>
                  <a:pt x="296" y="10382"/>
                  <a:pt x="296" y="10411"/>
                  <a:pt x="296" y="10428"/>
                </a:cubicBezTo>
                <a:cubicBezTo>
                  <a:pt x="273" y="10348"/>
                  <a:pt x="256" y="10258"/>
                  <a:pt x="273" y="10184"/>
                </a:cubicBezTo>
                <a:close/>
                <a:moveTo>
                  <a:pt x="18480" y="8997"/>
                </a:moveTo>
                <a:cubicBezTo>
                  <a:pt x="18484" y="8997"/>
                  <a:pt x="18490" y="8999"/>
                  <a:pt x="18497" y="9004"/>
                </a:cubicBezTo>
                <a:cubicBezTo>
                  <a:pt x="18531" y="9077"/>
                  <a:pt x="18474" y="9185"/>
                  <a:pt x="18548" y="9236"/>
                </a:cubicBezTo>
                <a:lnTo>
                  <a:pt x="18514" y="9236"/>
                </a:lnTo>
                <a:cubicBezTo>
                  <a:pt x="18508" y="9441"/>
                  <a:pt x="18525" y="9639"/>
                  <a:pt x="18514" y="9843"/>
                </a:cubicBezTo>
                <a:cubicBezTo>
                  <a:pt x="18531" y="9849"/>
                  <a:pt x="18543" y="9855"/>
                  <a:pt x="18554" y="9860"/>
                </a:cubicBezTo>
                <a:cubicBezTo>
                  <a:pt x="18548" y="9866"/>
                  <a:pt x="18531" y="9872"/>
                  <a:pt x="18525" y="9872"/>
                </a:cubicBezTo>
                <a:lnTo>
                  <a:pt x="18520" y="9872"/>
                </a:lnTo>
                <a:cubicBezTo>
                  <a:pt x="18531" y="9968"/>
                  <a:pt x="18474" y="10076"/>
                  <a:pt x="18514" y="10167"/>
                </a:cubicBezTo>
                <a:cubicBezTo>
                  <a:pt x="18457" y="10229"/>
                  <a:pt x="18503" y="10331"/>
                  <a:pt x="18474" y="10405"/>
                </a:cubicBezTo>
                <a:cubicBezTo>
                  <a:pt x="18463" y="10456"/>
                  <a:pt x="18491" y="10513"/>
                  <a:pt x="18435" y="10547"/>
                </a:cubicBezTo>
                <a:lnTo>
                  <a:pt x="18412" y="10507"/>
                </a:lnTo>
                <a:cubicBezTo>
                  <a:pt x="18440" y="10462"/>
                  <a:pt x="18429" y="10411"/>
                  <a:pt x="18423" y="10365"/>
                </a:cubicBezTo>
                <a:lnTo>
                  <a:pt x="18423" y="10365"/>
                </a:lnTo>
                <a:cubicBezTo>
                  <a:pt x="18412" y="10371"/>
                  <a:pt x="18389" y="10382"/>
                  <a:pt x="18378" y="10382"/>
                </a:cubicBezTo>
                <a:cubicBezTo>
                  <a:pt x="18384" y="10371"/>
                  <a:pt x="18389" y="10354"/>
                  <a:pt x="18395" y="10337"/>
                </a:cubicBezTo>
                <a:cubicBezTo>
                  <a:pt x="18378" y="10280"/>
                  <a:pt x="18446" y="10252"/>
                  <a:pt x="18429" y="10201"/>
                </a:cubicBezTo>
                <a:cubicBezTo>
                  <a:pt x="18423" y="10195"/>
                  <a:pt x="18406" y="10184"/>
                  <a:pt x="18401" y="10178"/>
                </a:cubicBezTo>
                <a:cubicBezTo>
                  <a:pt x="18406" y="10036"/>
                  <a:pt x="18440" y="9889"/>
                  <a:pt x="18418" y="9747"/>
                </a:cubicBezTo>
                <a:lnTo>
                  <a:pt x="18457" y="9747"/>
                </a:lnTo>
                <a:cubicBezTo>
                  <a:pt x="18463" y="9730"/>
                  <a:pt x="18469" y="9696"/>
                  <a:pt x="18474" y="9679"/>
                </a:cubicBezTo>
                <a:cubicBezTo>
                  <a:pt x="18457" y="9668"/>
                  <a:pt x="18446" y="9662"/>
                  <a:pt x="18435" y="9651"/>
                </a:cubicBezTo>
                <a:lnTo>
                  <a:pt x="18429" y="9690"/>
                </a:lnTo>
                <a:cubicBezTo>
                  <a:pt x="18423" y="9673"/>
                  <a:pt x="18418" y="9639"/>
                  <a:pt x="18418" y="9628"/>
                </a:cubicBezTo>
                <a:lnTo>
                  <a:pt x="18418" y="9628"/>
                </a:lnTo>
                <a:cubicBezTo>
                  <a:pt x="18423" y="9634"/>
                  <a:pt x="18440" y="9645"/>
                  <a:pt x="18446" y="9651"/>
                </a:cubicBezTo>
                <a:cubicBezTo>
                  <a:pt x="18452" y="9645"/>
                  <a:pt x="18469" y="9634"/>
                  <a:pt x="18480" y="9634"/>
                </a:cubicBezTo>
                <a:cubicBezTo>
                  <a:pt x="18474" y="9599"/>
                  <a:pt x="18469" y="9571"/>
                  <a:pt x="18469" y="9537"/>
                </a:cubicBezTo>
                <a:lnTo>
                  <a:pt x="18446" y="9537"/>
                </a:lnTo>
                <a:cubicBezTo>
                  <a:pt x="18440" y="9565"/>
                  <a:pt x="18435" y="9594"/>
                  <a:pt x="18418" y="9617"/>
                </a:cubicBezTo>
                <a:cubicBezTo>
                  <a:pt x="18435" y="9588"/>
                  <a:pt x="18429" y="9554"/>
                  <a:pt x="18418" y="9526"/>
                </a:cubicBezTo>
                <a:lnTo>
                  <a:pt x="18474" y="9526"/>
                </a:lnTo>
                <a:cubicBezTo>
                  <a:pt x="18474" y="9497"/>
                  <a:pt x="18474" y="9469"/>
                  <a:pt x="18469" y="9435"/>
                </a:cubicBezTo>
                <a:cubicBezTo>
                  <a:pt x="18463" y="9458"/>
                  <a:pt x="18446" y="9503"/>
                  <a:pt x="18435" y="9520"/>
                </a:cubicBezTo>
                <a:cubicBezTo>
                  <a:pt x="18429" y="9497"/>
                  <a:pt x="18429" y="9475"/>
                  <a:pt x="18440" y="9446"/>
                </a:cubicBezTo>
                <a:cubicBezTo>
                  <a:pt x="18423" y="9390"/>
                  <a:pt x="18435" y="9333"/>
                  <a:pt x="18429" y="9276"/>
                </a:cubicBezTo>
                <a:lnTo>
                  <a:pt x="18457" y="9265"/>
                </a:lnTo>
                <a:cubicBezTo>
                  <a:pt x="18446" y="9259"/>
                  <a:pt x="18423" y="9242"/>
                  <a:pt x="18418" y="9231"/>
                </a:cubicBezTo>
                <a:cubicBezTo>
                  <a:pt x="18435" y="9225"/>
                  <a:pt x="18452" y="9219"/>
                  <a:pt x="18469" y="9214"/>
                </a:cubicBezTo>
                <a:cubicBezTo>
                  <a:pt x="18452" y="9197"/>
                  <a:pt x="18435" y="9180"/>
                  <a:pt x="18418" y="9157"/>
                </a:cubicBezTo>
                <a:cubicBezTo>
                  <a:pt x="18418" y="9140"/>
                  <a:pt x="18423" y="9123"/>
                  <a:pt x="18429" y="9106"/>
                </a:cubicBezTo>
                <a:cubicBezTo>
                  <a:pt x="18440" y="9129"/>
                  <a:pt x="18452" y="9151"/>
                  <a:pt x="18474" y="9168"/>
                </a:cubicBezTo>
                <a:cubicBezTo>
                  <a:pt x="18469" y="9151"/>
                  <a:pt x="18463" y="9117"/>
                  <a:pt x="18463" y="9100"/>
                </a:cubicBezTo>
                <a:lnTo>
                  <a:pt x="18503" y="9100"/>
                </a:lnTo>
                <a:cubicBezTo>
                  <a:pt x="18491" y="9095"/>
                  <a:pt x="18469" y="9077"/>
                  <a:pt x="18457" y="9072"/>
                </a:cubicBezTo>
                <a:cubicBezTo>
                  <a:pt x="18462" y="9053"/>
                  <a:pt x="18455" y="8997"/>
                  <a:pt x="18480" y="8997"/>
                </a:cubicBezTo>
                <a:close/>
                <a:moveTo>
                  <a:pt x="976" y="10536"/>
                </a:moveTo>
                <a:lnTo>
                  <a:pt x="976" y="10536"/>
                </a:lnTo>
                <a:cubicBezTo>
                  <a:pt x="993" y="10553"/>
                  <a:pt x="993" y="10564"/>
                  <a:pt x="971" y="10570"/>
                </a:cubicBezTo>
                <a:cubicBezTo>
                  <a:pt x="948" y="10553"/>
                  <a:pt x="954" y="10541"/>
                  <a:pt x="976" y="10536"/>
                </a:cubicBezTo>
                <a:close/>
                <a:moveTo>
                  <a:pt x="18367" y="9770"/>
                </a:moveTo>
                <a:cubicBezTo>
                  <a:pt x="18355" y="10099"/>
                  <a:pt x="18327" y="10422"/>
                  <a:pt x="18287" y="10746"/>
                </a:cubicBezTo>
                <a:cubicBezTo>
                  <a:pt x="18287" y="10780"/>
                  <a:pt x="18293" y="10819"/>
                  <a:pt x="18259" y="10848"/>
                </a:cubicBezTo>
                <a:cubicBezTo>
                  <a:pt x="18304" y="10621"/>
                  <a:pt x="18293" y="10394"/>
                  <a:pt x="18327" y="10167"/>
                </a:cubicBezTo>
                <a:cubicBezTo>
                  <a:pt x="18316" y="10156"/>
                  <a:pt x="18299" y="10144"/>
                  <a:pt x="18287" y="10138"/>
                </a:cubicBezTo>
                <a:cubicBezTo>
                  <a:pt x="18276" y="10161"/>
                  <a:pt x="18270" y="10184"/>
                  <a:pt x="18264" y="10207"/>
                </a:cubicBezTo>
                <a:lnTo>
                  <a:pt x="18259" y="10207"/>
                </a:lnTo>
                <a:cubicBezTo>
                  <a:pt x="18259" y="10167"/>
                  <a:pt x="18259" y="10121"/>
                  <a:pt x="18259" y="10076"/>
                </a:cubicBezTo>
                <a:cubicBezTo>
                  <a:pt x="18264" y="10076"/>
                  <a:pt x="18276" y="10070"/>
                  <a:pt x="18276" y="10070"/>
                </a:cubicBezTo>
                <a:cubicBezTo>
                  <a:pt x="18276" y="10093"/>
                  <a:pt x="18276" y="10116"/>
                  <a:pt x="18282" y="10138"/>
                </a:cubicBezTo>
                <a:cubicBezTo>
                  <a:pt x="18293" y="10133"/>
                  <a:pt x="18310" y="10127"/>
                  <a:pt x="18321" y="10127"/>
                </a:cubicBezTo>
                <a:cubicBezTo>
                  <a:pt x="18338" y="10008"/>
                  <a:pt x="18338" y="9889"/>
                  <a:pt x="18344" y="9770"/>
                </a:cubicBezTo>
                <a:close/>
                <a:moveTo>
                  <a:pt x="290" y="10933"/>
                </a:moveTo>
                <a:lnTo>
                  <a:pt x="290" y="10933"/>
                </a:lnTo>
                <a:cubicBezTo>
                  <a:pt x="301" y="10978"/>
                  <a:pt x="313" y="11024"/>
                  <a:pt x="324" y="11069"/>
                </a:cubicBezTo>
                <a:lnTo>
                  <a:pt x="296" y="11080"/>
                </a:lnTo>
                <a:cubicBezTo>
                  <a:pt x="290" y="11029"/>
                  <a:pt x="256" y="10978"/>
                  <a:pt x="290" y="10933"/>
                </a:cubicBezTo>
                <a:close/>
                <a:moveTo>
                  <a:pt x="18264" y="10853"/>
                </a:moveTo>
                <a:lnTo>
                  <a:pt x="18264" y="10853"/>
                </a:lnTo>
                <a:cubicBezTo>
                  <a:pt x="18270" y="10961"/>
                  <a:pt x="18242" y="11075"/>
                  <a:pt x="18230" y="11188"/>
                </a:cubicBezTo>
                <a:cubicBezTo>
                  <a:pt x="18213" y="11075"/>
                  <a:pt x="18247" y="10961"/>
                  <a:pt x="18264" y="10853"/>
                </a:cubicBezTo>
                <a:close/>
                <a:moveTo>
                  <a:pt x="17595" y="11183"/>
                </a:moveTo>
                <a:lnTo>
                  <a:pt x="17595" y="11183"/>
                </a:lnTo>
                <a:cubicBezTo>
                  <a:pt x="17589" y="11205"/>
                  <a:pt x="17584" y="11234"/>
                  <a:pt x="17578" y="11256"/>
                </a:cubicBezTo>
                <a:lnTo>
                  <a:pt x="17578" y="11239"/>
                </a:lnTo>
                <a:cubicBezTo>
                  <a:pt x="17584" y="11222"/>
                  <a:pt x="17589" y="11205"/>
                  <a:pt x="17595" y="11183"/>
                </a:cubicBezTo>
                <a:close/>
                <a:moveTo>
                  <a:pt x="18145" y="11245"/>
                </a:moveTo>
                <a:lnTo>
                  <a:pt x="18145" y="11245"/>
                </a:lnTo>
                <a:cubicBezTo>
                  <a:pt x="18174" y="11251"/>
                  <a:pt x="18157" y="11290"/>
                  <a:pt x="18140" y="11296"/>
                </a:cubicBezTo>
                <a:cubicBezTo>
                  <a:pt x="18111" y="11296"/>
                  <a:pt x="18128" y="11251"/>
                  <a:pt x="18145" y="11245"/>
                </a:cubicBezTo>
                <a:close/>
                <a:moveTo>
                  <a:pt x="290" y="10428"/>
                </a:moveTo>
                <a:cubicBezTo>
                  <a:pt x="318" y="10468"/>
                  <a:pt x="296" y="10519"/>
                  <a:pt x="324" y="10553"/>
                </a:cubicBezTo>
                <a:cubicBezTo>
                  <a:pt x="335" y="10870"/>
                  <a:pt x="454" y="11182"/>
                  <a:pt x="466" y="11495"/>
                </a:cubicBezTo>
                <a:cubicBezTo>
                  <a:pt x="420" y="11381"/>
                  <a:pt x="415" y="11256"/>
                  <a:pt x="386" y="11143"/>
                </a:cubicBezTo>
                <a:cubicBezTo>
                  <a:pt x="382" y="11143"/>
                  <a:pt x="375" y="11146"/>
                  <a:pt x="372" y="11149"/>
                </a:cubicBezTo>
                <a:lnTo>
                  <a:pt x="372" y="11149"/>
                </a:lnTo>
                <a:cubicBezTo>
                  <a:pt x="376" y="11140"/>
                  <a:pt x="381" y="11130"/>
                  <a:pt x="381" y="11120"/>
                </a:cubicBezTo>
                <a:cubicBezTo>
                  <a:pt x="358" y="10950"/>
                  <a:pt x="313" y="10785"/>
                  <a:pt x="307" y="10615"/>
                </a:cubicBezTo>
                <a:lnTo>
                  <a:pt x="284" y="10621"/>
                </a:lnTo>
                <a:cubicBezTo>
                  <a:pt x="318" y="10570"/>
                  <a:pt x="284" y="10496"/>
                  <a:pt x="290" y="10428"/>
                </a:cubicBezTo>
                <a:close/>
                <a:moveTo>
                  <a:pt x="476" y="11493"/>
                </a:moveTo>
                <a:cubicBezTo>
                  <a:pt x="479" y="11493"/>
                  <a:pt x="484" y="11494"/>
                  <a:pt x="488" y="11495"/>
                </a:cubicBezTo>
                <a:cubicBezTo>
                  <a:pt x="498" y="11514"/>
                  <a:pt x="495" y="11530"/>
                  <a:pt x="476" y="11530"/>
                </a:cubicBezTo>
                <a:cubicBezTo>
                  <a:pt x="473" y="11530"/>
                  <a:pt x="469" y="11529"/>
                  <a:pt x="466" y="11529"/>
                </a:cubicBezTo>
                <a:cubicBezTo>
                  <a:pt x="452" y="11505"/>
                  <a:pt x="457" y="11493"/>
                  <a:pt x="476" y="11493"/>
                </a:cubicBezTo>
                <a:close/>
                <a:moveTo>
                  <a:pt x="18225" y="11199"/>
                </a:moveTo>
                <a:lnTo>
                  <a:pt x="18225" y="11199"/>
                </a:lnTo>
                <a:cubicBezTo>
                  <a:pt x="18202" y="11347"/>
                  <a:pt x="18174" y="11495"/>
                  <a:pt x="18140" y="11636"/>
                </a:cubicBezTo>
                <a:cubicBezTo>
                  <a:pt x="18128" y="11489"/>
                  <a:pt x="18174" y="11336"/>
                  <a:pt x="18225" y="11199"/>
                </a:cubicBezTo>
                <a:close/>
                <a:moveTo>
                  <a:pt x="375" y="11546"/>
                </a:moveTo>
                <a:cubicBezTo>
                  <a:pt x="369" y="11574"/>
                  <a:pt x="364" y="11602"/>
                  <a:pt x="352" y="11631"/>
                </a:cubicBezTo>
                <a:cubicBezTo>
                  <a:pt x="364" y="11636"/>
                  <a:pt x="386" y="11653"/>
                  <a:pt x="403" y="11659"/>
                </a:cubicBezTo>
                <a:cubicBezTo>
                  <a:pt x="403" y="11619"/>
                  <a:pt x="403" y="11574"/>
                  <a:pt x="375" y="11546"/>
                </a:cubicBezTo>
                <a:close/>
                <a:moveTo>
                  <a:pt x="17516" y="11585"/>
                </a:moveTo>
                <a:cubicBezTo>
                  <a:pt x="17516" y="11619"/>
                  <a:pt x="17510" y="11648"/>
                  <a:pt x="17504" y="11682"/>
                </a:cubicBezTo>
                <a:lnTo>
                  <a:pt x="17482" y="11682"/>
                </a:lnTo>
                <a:cubicBezTo>
                  <a:pt x="17487" y="11648"/>
                  <a:pt x="17499" y="11614"/>
                  <a:pt x="17516" y="11585"/>
                </a:cubicBezTo>
                <a:close/>
                <a:moveTo>
                  <a:pt x="514" y="11336"/>
                </a:moveTo>
                <a:cubicBezTo>
                  <a:pt x="525" y="11365"/>
                  <a:pt x="517" y="11426"/>
                  <a:pt x="549" y="11426"/>
                </a:cubicBezTo>
                <a:cubicBezTo>
                  <a:pt x="554" y="11426"/>
                  <a:pt x="560" y="11425"/>
                  <a:pt x="568" y="11421"/>
                </a:cubicBezTo>
                <a:lnTo>
                  <a:pt x="568" y="11421"/>
                </a:lnTo>
                <a:cubicBezTo>
                  <a:pt x="557" y="11426"/>
                  <a:pt x="551" y="11438"/>
                  <a:pt x="540" y="11443"/>
                </a:cubicBezTo>
                <a:cubicBezTo>
                  <a:pt x="574" y="11523"/>
                  <a:pt x="591" y="11614"/>
                  <a:pt x="579" y="11699"/>
                </a:cubicBezTo>
                <a:cubicBezTo>
                  <a:pt x="557" y="11597"/>
                  <a:pt x="545" y="11495"/>
                  <a:pt x="511" y="11398"/>
                </a:cubicBezTo>
                <a:cubicBezTo>
                  <a:pt x="501" y="11377"/>
                  <a:pt x="505" y="11357"/>
                  <a:pt x="514" y="11336"/>
                </a:cubicBezTo>
                <a:close/>
                <a:moveTo>
                  <a:pt x="18038" y="11761"/>
                </a:moveTo>
                <a:lnTo>
                  <a:pt x="18038" y="11761"/>
                </a:lnTo>
                <a:cubicBezTo>
                  <a:pt x="18060" y="11773"/>
                  <a:pt x="18060" y="11784"/>
                  <a:pt x="18043" y="11801"/>
                </a:cubicBezTo>
                <a:cubicBezTo>
                  <a:pt x="18021" y="11795"/>
                  <a:pt x="18015" y="11778"/>
                  <a:pt x="18038" y="11761"/>
                </a:cubicBezTo>
                <a:close/>
                <a:moveTo>
                  <a:pt x="1215" y="11744"/>
                </a:moveTo>
                <a:cubicBezTo>
                  <a:pt x="1226" y="11784"/>
                  <a:pt x="1243" y="11824"/>
                  <a:pt x="1254" y="11863"/>
                </a:cubicBezTo>
                <a:cubicBezTo>
                  <a:pt x="1249" y="11863"/>
                  <a:pt x="1237" y="11869"/>
                  <a:pt x="1237" y="11869"/>
                </a:cubicBezTo>
                <a:cubicBezTo>
                  <a:pt x="1226" y="11829"/>
                  <a:pt x="1220" y="11790"/>
                  <a:pt x="1215" y="11744"/>
                </a:cubicBezTo>
                <a:close/>
                <a:moveTo>
                  <a:pt x="477" y="11534"/>
                </a:moveTo>
                <a:lnTo>
                  <a:pt x="477" y="11534"/>
                </a:lnTo>
                <a:cubicBezTo>
                  <a:pt x="511" y="11568"/>
                  <a:pt x="511" y="11619"/>
                  <a:pt x="522" y="11665"/>
                </a:cubicBezTo>
                <a:cubicBezTo>
                  <a:pt x="540" y="11739"/>
                  <a:pt x="574" y="11812"/>
                  <a:pt x="568" y="11892"/>
                </a:cubicBezTo>
                <a:cubicBezTo>
                  <a:pt x="511" y="11784"/>
                  <a:pt x="500" y="11653"/>
                  <a:pt x="477" y="11534"/>
                </a:cubicBezTo>
                <a:close/>
                <a:moveTo>
                  <a:pt x="18007" y="11878"/>
                </a:moveTo>
                <a:cubicBezTo>
                  <a:pt x="18009" y="11878"/>
                  <a:pt x="18012" y="11879"/>
                  <a:pt x="18015" y="11880"/>
                </a:cubicBezTo>
                <a:cubicBezTo>
                  <a:pt x="18035" y="11890"/>
                  <a:pt x="18024" y="11922"/>
                  <a:pt x="18006" y="11922"/>
                </a:cubicBezTo>
                <a:cubicBezTo>
                  <a:pt x="18003" y="11922"/>
                  <a:pt x="18001" y="11921"/>
                  <a:pt x="17998" y="11920"/>
                </a:cubicBezTo>
                <a:cubicBezTo>
                  <a:pt x="17978" y="11910"/>
                  <a:pt x="17989" y="11878"/>
                  <a:pt x="18007" y="11878"/>
                </a:cubicBezTo>
                <a:close/>
                <a:moveTo>
                  <a:pt x="17998" y="11948"/>
                </a:moveTo>
                <a:cubicBezTo>
                  <a:pt x="17998" y="11982"/>
                  <a:pt x="17992" y="12017"/>
                  <a:pt x="17986" y="12051"/>
                </a:cubicBezTo>
                <a:lnTo>
                  <a:pt x="17958" y="12051"/>
                </a:lnTo>
                <a:cubicBezTo>
                  <a:pt x="17964" y="12011"/>
                  <a:pt x="17975" y="11977"/>
                  <a:pt x="17998" y="11948"/>
                </a:cubicBezTo>
                <a:close/>
                <a:moveTo>
                  <a:pt x="1050" y="12079"/>
                </a:moveTo>
                <a:cubicBezTo>
                  <a:pt x="1073" y="12096"/>
                  <a:pt x="1067" y="12107"/>
                  <a:pt x="1044" y="12113"/>
                </a:cubicBezTo>
                <a:cubicBezTo>
                  <a:pt x="1027" y="12096"/>
                  <a:pt x="1027" y="12085"/>
                  <a:pt x="1050" y="12079"/>
                </a:cubicBezTo>
                <a:close/>
                <a:moveTo>
                  <a:pt x="17964" y="12079"/>
                </a:moveTo>
                <a:cubicBezTo>
                  <a:pt x="17974" y="12095"/>
                  <a:pt x="17965" y="12131"/>
                  <a:pt x="17945" y="12131"/>
                </a:cubicBezTo>
                <a:cubicBezTo>
                  <a:pt x="17944" y="12131"/>
                  <a:pt x="17943" y="12130"/>
                  <a:pt x="17941" y="12130"/>
                </a:cubicBezTo>
                <a:cubicBezTo>
                  <a:pt x="17924" y="12113"/>
                  <a:pt x="17941" y="12079"/>
                  <a:pt x="17964" y="12079"/>
                </a:cubicBezTo>
                <a:close/>
                <a:moveTo>
                  <a:pt x="749" y="12249"/>
                </a:moveTo>
                <a:lnTo>
                  <a:pt x="749" y="12249"/>
                </a:lnTo>
                <a:cubicBezTo>
                  <a:pt x="766" y="12255"/>
                  <a:pt x="783" y="12260"/>
                  <a:pt x="801" y="12266"/>
                </a:cubicBezTo>
                <a:cubicBezTo>
                  <a:pt x="789" y="12278"/>
                  <a:pt x="778" y="12289"/>
                  <a:pt x="766" y="12300"/>
                </a:cubicBezTo>
                <a:cubicBezTo>
                  <a:pt x="778" y="12317"/>
                  <a:pt x="789" y="12340"/>
                  <a:pt x="801" y="12357"/>
                </a:cubicBezTo>
                <a:lnTo>
                  <a:pt x="772" y="12363"/>
                </a:lnTo>
                <a:cubicBezTo>
                  <a:pt x="766" y="12323"/>
                  <a:pt x="761" y="12283"/>
                  <a:pt x="749" y="12249"/>
                </a:cubicBezTo>
                <a:close/>
                <a:moveTo>
                  <a:pt x="1135" y="12351"/>
                </a:moveTo>
                <a:cubicBezTo>
                  <a:pt x="1152" y="12368"/>
                  <a:pt x="1164" y="12397"/>
                  <a:pt x="1152" y="12419"/>
                </a:cubicBezTo>
                <a:cubicBezTo>
                  <a:pt x="1124" y="12419"/>
                  <a:pt x="1113" y="12357"/>
                  <a:pt x="1135" y="12351"/>
                </a:cubicBezTo>
                <a:close/>
                <a:moveTo>
                  <a:pt x="18094" y="11829"/>
                </a:moveTo>
                <a:lnTo>
                  <a:pt x="18094" y="11829"/>
                </a:lnTo>
                <a:cubicBezTo>
                  <a:pt x="18049" y="12028"/>
                  <a:pt x="17998" y="12226"/>
                  <a:pt x="17930" y="12419"/>
                </a:cubicBezTo>
                <a:cubicBezTo>
                  <a:pt x="17941" y="12249"/>
                  <a:pt x="18021" y="12102"/>
                  <a:pt x="18049" y="11937"/>
                </a:cubicBezTo>
                <a:cubicBezTo>
                  <a:pt x="18049" y="11897"/>
                  <a:pt x="18072" y="11863"/>
                  <a:pt x="18094" y="11829"/>
                </a:cubicBezTo>
                <a:close/>
                <a:moveTo>
                  <a:pt x="17913" y="12158"/>
                </a:moveTo>
                <a:cubicBezTo>
                  <a:pt x="17918" y="12164"/>
                  <a:pt x="17935" y="12175"/>
                  <a:pt x="17941" y="12181"/>
                </a:cubicBezTo>
                <a:cubicBezTo>
                  <a:pt x="17913" y="12278"/>
                  <a:pt x="17907" y="12385"/>
                  <a:pt x="17850" y="12465"/>
                </a:cubicBezTo>
                <a:cubicBezTo>
                  <a:pt x="17867" y="12363"/>
                  <a:pt x="17918" y="12266"/>
                  <a:pt x="17913" y="12158"/>
                </a:cubicBezTo>
                <a:close/>
                <a:moveTo>
                  <a:pt x="852" y="12414"/>
                </a:moveTo>
                <a:cubicBezTo>
                  <a:pt x="846" y="12425"/>
                  <a:pt x="829" y="12442"/>
                  <a:pt x="823" y="12448"/>
                </a:cubicBezTo>
                <a:cubicBezTo>
                  <a:pt x="835" y="12459"/>
                  <a:pt x="857" y="12476"/>
                  <a:pt x="869" y="12487"/>
                </a:cubicBezTo>
                <a:cubicBezTo>
                  <a:pt x="865" y="12488"/>
                  <a:pt x="861" y="12488"/>
                  <a:pt x="857" y="12488"/>
                </a:cubicBezTo>
                <a:cubicBezTo>
                  <a:pt x="824" y="12488"/>
                  <a:pt x="806" y="12466"/>
                  <a:pt x="806" y="12431"/>
                </a:cubicBezTo>
                <a:cubicBezTo>
                  <a:pt x="818" y="12431"/>
                  <a:pt x="840" y="12419"/>
                  <a:pt x="852" y="12414"/>
                </a:cubicBezTo>
                <a:close/>
                <a:moveTo>
                  <a:pt x="17819" y="12537"/>
                </a:moveTo>
                <a:cubicBezTo>
                  <a:pt x="17822" y="12537"/>
                  <a:pt x="17824" y="12537"/>
                  <a:pt x="17828" y="12539"/>
                </a:cubicBezTo>
                <a:cubicBezTo>
                  <a:pt x="17848" y="12549"/>
                  <a:pt x="17832" y="12586"/>
                  <a:pt x="17812" y="12586"/>
                </a:cubicBezTo>
                <a:cubicBezTo>
                  <a:pt x="17810" y="12586"/>
                  <a:pt x="17807" y="12585"/>
                  <a:pt x="17805" y="12584"/>
                </a:cubicBezTo>
                <a:cubicBezTo>
                  <a:pt x="17790" y="12574"/>
                  <a:pt x="17797" y="12537"/>
                  <a:pt x="17819" y="12537"/>
                </a:cubicBezTo>
                <a:close/>
                <a:moveTo>
                  <a:pt x="823" y="12510"/>
                </a:moveTo>
                <a:cubicBezTo>
                  <a:pt x="846" y="12510"/>
                  <a:pt x="863" y="12527"/>
                  <a:pt x="869" y="12544"/>
                </a:cubicBezTo>
                <a:lnTo>
                  <a:pt x="903" y="12544"/>
                </a:lnTo>
                <a:cubicBezTo>
                  <a:pt x="897" y="12556"/>
                  <a:pt x="886" y="12578"/>
                  <a:pt x="880" y="12590"/>
                </a:cubicBezTo>
                <a:cubicBezTo>
                  <a:pt x="891" y="12590"/>
                  <a:pt x="908" y="12590"/>
                  <a:pt x="914" y="12584"/>
                </a:cubicBezTo>
                <a:lnTo>
                  <a:pt x="914" y="12584"/>
                </a:lnTo>
                <a:cubicBezTo>
                  <a:pt x="882" y="12620"/>
                  <a:pt x="892" y="12644"/>
                  <a:pt x="914" y="12644"/>
                </a:cubicBezTo>
                <a:cubicBezTo>
                  <a:pt x="924" y="12644"/>
                  <a:pt x="936" y="12640"/>
                  <a:pt x="948" y="12629"/>
                </a:cubicBezTo>
                <a:cubicBezTo>
                  <a:pt x="954" y="12635"/>
                  <a:pt x="959" y="12652"/>
                  <a:pt x="959" y="12658"/>
                </a:cubicBezTo>
                <a:cubicBezTo>
                  <a:pt x="942" y="12663"/>
                  <a:pt x="920" y="12663"/>
                  <a:pt x="903" y="12663"/>
                </a:cubicBezTo>
                <a:cubicBezTo>
                  <a:pt x="914" y="12686"/>
                  <a:pt x="914" y="12709"/>
                  <a:pt x="908" y="12731"/>
                </a:cubicBezTo>
                <a:cubicBezTo>
                  <a:pt x="886" y="12652"/>
                  <a:pt x="846" y="12584"/>
                  <a:pt x="823" y="12510"/>
                </a:cubicBezTo>
                <a:close/>
                <a:moveTo>
                  <a:pt x="17156" y="12863"/>
                </a:moveTo>
                <a:cubicBezTo>
                  <a:pt x="17160" y="12863"/>
                  <a:pt x="17165" y="12864"/>
                  <a:pt x="17169" y="12868"/>
                </a:cubicBezTo>
                <a:cubicBezTo>
                  <a:pt x="17183" y="12881"/>
                  <a:pt x="17164" y="12906"/>
                  <a:pt x="17144" y="12906"/>
                </a:cubicBezTo>
                <a:cubicBezTo>
                  <a:pt x="17139" y="12906"/>
                  <a:pt x="17134" y="12905"/>
                  <a:pt x="17130" y="12902"/>
                </a:cubicBezTo>
                <a:cubicBezTo>
                  <a:pt x="17116" y="12888"/>
                  <a:pt x="17136" y="12863"/>
                  <a:pt x="17156" y="12863"/>
                </a:cubicBezTo>
                <a:close/>
                <a:moveTo>
                  <a:pt x="976" y="12851"/>
                </a:moveTo>
                <a:cubicBezTo>
                  <a:pt x="993" y="12896"/>
                  <a:pt x="1016" y="12941"/>
                  <a:pt x="1022" y="12992"/>
                </a:cubicBezTo>
                <a:cubicBezTo>
                  <a:pt x="1005" y="12964"/>
                  <a:pt x="988" y="12930"/>
                  <a:pt x="971" y="12902"/>
                </a:cubicBezTo>
                <a:cubicBezTo>
                  <a:pt x="976" y="12885"/>
                  <a:pt x="976" y="12868"/>
                  <a:pt x="976" y="12851"/>
                </a:cubicBezTo>
                <a:close/>
                <a:moveTo>
                  <a:pt x="562" y="11897"/>
                </a:moveTo>
                <a:lnTo>
                  <a:pt x="562" y="11897"/>
                </a:lnTo>
                <a:cubicBezTo>
                  <a:pt x="596" y="11920"/>
                  <a:pt x="596" y="11965"/>
                  <a:pt x="608" y="12005"/>
                </a:cubicBezTo>
                <a:cubicBezTo>
                  <a:pt x="715" y="12334"/>
                  <a:pt x="829" y="12658"/>
                  <a:pt x="954" y="12975"/>
                </a:cubicBezTo>
                <a:cubicBezTo>
                  <a:pt x="982" y="13055"/>
                  <a:pt x="1033" y="13123"/>
                  <a:pt x="1050" y="13202"/>
                </a:cubicBezTo>
                <a:cubicBezTo>
                  <a:pt x="976" y="13106"/>
                  <a:pt x="954" y="12964"/>
                  <a:pt x="869" y="12879"/>
                </a:cubicBezTo>
                <a:cubicBezTo>
                  <a:pt x="874" y="12879"/>
                  <a:pt x="886" y="12873"/>
                  <a:pt x="897" y="12868"/>
                </a:cubicBezTo>
                <a:cubicBezTo>
                  <a:pt x="783" y="12618"/>
                  <a:pt x="704" y="12357"/>
                  <a:pt x="619" y="12096"/>
                </a:cubicBezTo>
                <a:cubicBezTo>
                  <a:pt x="619" y="12102"/>
                  <a:pt x="608" y="12102"/>
                  <a:pt x="608" y="12102"/>
                </a:cubicBezTo>
                <a:cubicBezTo>
                  <a:pt x="619" y="12028"/>
                  <a:pt x="574" y="11965"/>
                  <a:pt x="562" y="11897"/>
                </a:cubicBezTo>
                <a:close/>
                <a:moveTo>
                  <a:pt x="1056" y="13210"/>
                </a:moveTo>
                <a:cubicBezTo>
                  <a:pt x="1059" y="13210"/>
                  <a:pt x="1063" y="13211"/>
                  <a:pt x="1067" y="13214"/>
                </a:cubicBezTo>
                <a:cubicBezTo>
                  <a:pt x="1086" y="13218"/>
                  <a:pt x="1085" y="13254"/>
                  <a:pt x="1069" y="13254"/>
                </a:cubicBezTo>
                <a:cubicBezTo>
                  <a:pt x="1065" y="13254"/>
                  <a:pt x="1061" y="13252"/>
                  <a:pt x="1056" y="13248"/>
                </a:cubicBezTo>
                <a:cubicBezTo>
                  <a:pt x="1041" y="13243"/>
                  <a:pt x="1039" y="13210"/>
                  <a:pt x="1056" y="13210"/>
                </a:cubicBezTo>
                <a:close/>
                <a:moveTo>
                  <a:pt x="17930" y="12425"/>
                </a:moveTo>
                <a:lnTo>
                  <a:pt x="17930" y="12425"/>
                </a:lnTo>
                <a:cubicBezTo>
                  <a:pt x="17890" y="12544"/>
                  <a:pt x="17862" y="12669"/>
                  <a:pt x="17799" y="12777"/>
                </a:cubicBezTo>
                <a:cubicBezTo>
                  <a:pt x="17805" y="12737"/>
                  <a:pt x="17816" y="12692"/>
                  <a:pt x="17828" y="12652"/>
                </a:cubicBezTo>
                <a:cubicBezTo>
                  <a:pt x="17816" y="12652"/>
                  <a:pt x="17799" y="12646"/>
                  <a:pt x="17788" y="12646"/>
                </a:cubicBezTo>
                <a:cubicBezTo>
                  <a:pt x="17777" y="12737"/>
                  <a:pt x="17720" y="12817"/>
                  <a:pt x="17708" y="12902"/>
                </a:cubicBezTo>
                <a:cubicBezTo>
                  <a:pt x="17760" y="12879"/>
                  <a:pt x="17771" y="12817"/>
                  <a:pt x="17805" y="12771"/>
                </a:cubicBezTo>
                <a:lnTo>
                  <a:pt x="17805" y="12771"/>
                </a:lnTo>
                <a:cubicBezTo>
                  <a:pt x="17771" y="12919"/>
                  <a:pt x="17703" y="13060"/>
                  <a:pt x="17635" y="13202"/>
                </a:cubicBezTo>
                <a:cubicBezTo>
                  <a:pt x="17635" y="13208"/>
                  <a:pt x="17629" y="13208"/>
                  <a:pt x="17629" y="13214"/>
                </a:cubicBezTo>
                <a:cubicBezTo>
                  <a:pt x="17629" y="13214"/>
                  <a:pt x="17623" y="13219"/>
                  <a:pt x="17623" y="13225"/>
                </a:cubicBezTo>
                <a:cubicBezTo>
                  <a:pt x="17612" y="13253"/>
                  <a:pt x="17601" y="13276"/>
                  <a:pt x="17584" y="13304"/>
                </a:cubicBezTo>
                <a:cubicBezTo>
                  <a:pt x="17595" y="13265"/>
                  <a:pt x="17612" y="13219"/>
                  <a:pt x="17623" y="13180"/>
                </a:cubicBezTo>
                <a:lnTo>
                  <a:pt x="17618" y="13180"/>
                </a:lnTo>
                <a:cubicBezTo>
                  <a:pt x="17646" y="13112"/>
                  <a:pt x="17674" y="13043"/>
                  <a:pt x="17714" y="12981"/>
                </a:cubicBezTo>
                <a:lnTo>
                  <a:pt x="17686" y="12958"/>
                </a:lnTo>
                <a:cubicBezTo>
                  <a:pt x="17674" y="12975"/>
                  <a:pt x="17657" y="13004"/>
                  <a:pt x="17652" y="13021"/>
                </a:cubicBezTo>
                <a:lnTo>
                  <a:pt x="17618" y="13032"/>
                </a:lnTo>
                <a:lnTo>
                  <a:pt x="17618" y="13004"/>
                </a:lnTo>
                <a:cubicBezTo>
                  <a:pt x="17629" y="13004"/>
                  <a:pt x="17646" y="12998"/>
                  <a:pt x="17657" y="12998"/>
                </a:cubicBezTo>
                <a:cubicBezTo>
                  <a:pt x="17657" y="12964"/>
                  <a:pt x="17663" y="12930"/>
                  <a:pt x="17669" y="12890"/>
                </a:cubicBezTo>
                <a:cubicBezTo>
                  <a:pt x="17708" y="12868"/>
                  <a:pt x="17725" y="12817"/>
                  <a:pt x="17725" y="12771"/>
                </a:cubicBezTo>
                <a:cubicBezTo>
                  <a:pt x="17725" y="12714"/>
                  <a:pt x="17782" y="12675"/>
                  <a:pt x="17760" y="12618"/>
                </a:cubicBezTo>
                <a:lnTo>
                  <a:pt x="17760" y="12618"/>
                </a:lnTo>
                <a:cubicBezTo>
                  <a:pt x="17782" y="12624"/>
                  <a:pt x="17805" y="12635"/>
                  <a:pt x="17828" y="12641"/>
                </a:cubicBezTo>
                <a:cubicBezTo>
                  <a:pt x="17856" y="12590"/>
                  <a:pt x="17873" y="12539"/>
                  <a:pt x="17879" y="12487"/>
                </a:cubicBezTo>
                <a:cubicBezTo>
                  <a:pt x="17896" y="12465"/>
                  <a:pt x="17913" y="12442"/>
                  <a:pt x="17930" y="12425"/>
                </a:cubicBezTo>
                <a:close/>
                <a:moveTo>
                  <a:pt x="971" y="13259"/>
                </a:moveTo>
                <a:cubicBezTo>
                  <a:pt x="986" y="13259"/>
                  <a:pt x="1002" y="13262"/>
                  <a:pt x="1016" y="13265"/>
                </a:cubicBezTo>
                <a:cubicBezTo>
                  <a:pt x="999" y="13270"/>
                  <a:pt x="971" y="13276"/>
                  <a:pt x="954" y="13276"/>
                </a:cubicBezTo>
                <a:cubicBezTo>
                  <a:pt x="971" y="13299"/>
                  <a:pt x="982" y="13316"/>
                  <a:pt x="993" y="13339"/>
                </a:cubicBezTo>
                <a:cubicBezTo>
                  <a:pt x="976" y="13339"/>
                  <a:pt x="954" y="13333"/>
                  <a:pt x="937" y="13333"/>
                </a:cubicBezTo>
                <a:cubicBezTo>
                  <a:pt x="925" y="13316"/>
                  <a:pt x="920" y="13293"/>
                  <a:pt x="925" y="13270"/>
                </a:cubicBezTo>
                <a:cubicBezTo>
                  <a:pt x="940" y="13262"/>
                  <a:pt x="955" y="13259"/>
                  <a:pt x="971" y="13259"/>
                </a:cubicBezTo>
                <a:close/>
                <a:moveTo>
                  <a:pt x="17538" y="13344"/>
                </a:moveTo>
                <a:cubicBezTo>
                  <a:pt x="17544" y="13350"/>
                  <a:pt x="17544" y="13356"/>
                  <a:pt x="17544" y="13356"/>
                </a:cubicBezTo>
                <a:lnTo>
                  <a:pt x="17544" y="13361"/>
                </a:lnTo>
                <a:cubicBezTo>
                  <a:pt x="17544" y="13361"/>
                  <a:pt x="17538" y="13356"/>
                  <a:pt x="17533" y="13356"/>
                </a:cubicBezTo>
                <a:cubicBezTo>
                  <a:pt x="17538" y="13350"/>
                  <a:pt x="17538" y="13350"/>
                  <a:pt x="17538" y="13344"/>
                </a:cubicBezTo>
                <a:close/>
                <a:moveTo>
                  <a:pt x="1476" y="13191"/>
                </a:moveTo>
                <a:cubicBezTo>
                  <a:pt x="1504" y="13253"/>
                  <a:pt x="1538" y="13310"/>
                  <a:pt x="1572" y="13373"/>
                </a:cubicBezTo>
                <a:cubicBezTo>
                  <a:pt x="1510" y="13333"/>
                  <a:pt x="1504" y="13253"/>
                  <a:pt x="1459" y="13197"/>
                </a:cubicBezTo>
                <a:lnTo>
                  <a:pt x="1476" y="13191"/>
                </a:lnTo>
                <a:close/>
                <a:moveTo>
                  <a:pt x="1223" y="13385"/>
                </a:moveTo>
                <a:cubicBezTo>
                  <a:pt x="1232" y="13385"/>
                  <a:pt x="1240" y="13393"/>
                  <a:pt x="1243" y="13407"/>
                </a:cubicBezTo>
                <a:cubicBezTo>
                  <a:pt x="1236" y="13413"/>
                  <a:pt x="1231" y="13416"/>
                  <a:pt x="1225" y="13416"/>
                </a:cubicBezTo>
                <a:cubicBezTo>
                  <a:pt x="1217" y="13416"/>
                  <a:pt x="1210" y="13409"/>
                  <a:pt x="1203" y="13395"/>
                </a:cubicBezTo>
                <a:cubicBezTo>
                  <a:pt x="1210" y="13389"/>
                  <a:pt x="1217" y="13385"/>
                  <a:pt x="1223" y="13385"/>
                </a:cubicBezTo>
                <a:close/>
                <a:moveTo>
                  <a:pt x="1572" y="13384"/>
                </a:moveTo>
                <a:cubicBezTo>
                  <a:pt x="1578" y="13390"/>
                  <a:pt x="1583" y="13401"/>
                  <a:pt x="1589" y="13407"/>
                </a:cubicBezTo>
                <a:cubicBezTo>
                  <a:pt x="1583" y="13418"/>
                  <a:pt x="1583" y="13424"/>
                  <a:pt x="1583" y="13429"/>
                </a:cubicBezTo>
                <a:cubicBezTo>
                  <a:pt x="1572" y="13412"/>
                  <a:pt x="1566" y="13401"/>
                  <a:pt x="1561" y="13390"/>
                </a:cubicBezTo>
                <a:cubicBezTo>
                  <a:pt x="1561" y="13384"/>
                  <a:pt x="1572" y="13384"/>
                  <a:pt x="1572" y="13384"/>
                </a:cubicBezTo>
                <a:close/>
                <a:moveTo>
                  <a:pt x="1844" y="13378"/>
                </a:moveTo>
                <a:cubicBezTo>
                  <a:pt x="1862" y="13390"/>
                  <a:pt x="1867" y="13401"/>
                  <a:pt x="1873" y="13424"/>
                </a:cubicBezTo>
                <a:cubicBezTo>
                  <a:pt x="1876" y="13440"/>
                  <a:pt x="1873" y="13447"/>
                  <a:pt x="1867" y="13447"/>
                </a:cubicBezTo>
                <a:cubicBezTo>
                  <a:pt x="1850" y="13447"/>
                  <a:pt x="1810" y="13387"/>
                  <a:pt x="1844" y="13378"/>
                </a:cubicBezTo>
                <a:close/>
                <a:moveTo>
                  <a:pt x="1606" y="13446"/>
                </a:moveTo>
                <a:cubicBezTo>
                  <a:pt x="1606" y="13458"/>
                  <a:pt x="1606" y="13463"/>
                  <a:pt x="1601" y="13469"/>
                </a:cubicBezTo>
                <a:cubicBezTo>
                  <a:pt x="1601" y="13463"/>
                  <a:pt x="1595" y="13452"/>
                  <a:pt x="1589" y="13446"/>
                </a:cubicBezTo>
                <a:close/>
                <a:moveTo>
                  <a:pt x="1253" y="13445"/>
                </a:moveTo>
                <a:cubicBezTo>
                  <a:pt x="1262" y="13445"/>
                  <a:pt x="1271" y="13451"/>
                  <a:pt x="1271" y="13463"/>
                </a:cubicBezTo>
                <a:cubicBezTo>
                  <a:pt x="1278" y="13476"/>
                  <a:pt x="1266" y="13486"/>
                  <a:pt x="1254" y="13486"/>
                </a:cubicBezTo>
                <a:cubicBezTo>
                  <a:pt x="1245" y="13486"/>
                  <a:pt x="1237" y="13481"/>
                  <a:pt x="1237" y="13469"/>
                </a:cubicBezTo>
                <a:cubicBezTo>
                  <a:pt x="1231" y="13453"/>
                  <a:pt x="1242" y="13445"/>
                  <a:pt x="1253" y="13445"/>
                </a:cubicBezTo>
                <a:close/>
                <a:moveTo>
                  <a:pt x="974" y="13348"/>
                </a:moveTo>
                <a:cubicBezTo>
                  <a:pt x="989" y="13348"/>
                  <a:pt x="1000" y="13355"/>
                  <a:pt x="1005" y="13373"/>
                </a:cubicBezTo>
                <a:cubicBezTo>
                  <a:pt x="1033" y="13418"/>
                  <a:pt x="1050" y="13475"/>
                  <a:pt x="1084" y="13520"/>
                </a:cubicBezTo>
                <a:cubicBezTo>
                  <a:pt x="1061" y="13520"/>
                  <a:pt x="1044" y="13503"/>
                  <a:pt x="1027" y="13492"/>
                </a:cubicBezTo>
                <a:cubicBezTo>
                  <a:pt x="1022" y="13492"/>
                  <a:pt x="1016" y="13497"/>
                  <a:pt x="1010" y="13497"/>
                </a:cubicBezTo>
                <a:cubicBezTo>
                  <a:pt x="1005" y="13446"/>
                  <a:pt x="965" y="13395"/>
                  <a:pt x="959" y="13350"/>
                </a:cubicBezTo>
                <a:cubicBezTo>
                  <a:pt x="965" y="13349"/>
                  <a:pt x="970" y="13348"/>
                  <a:pt x="974" y="13348"/>
                </a:cubicBezTo>
                <a:close/>
                <a:moveTo>
                  <a:pt x="1023" y="13517"/>
                </a:moveTo>
                <a:cubicBezTo>
                  <a:pt x="1037" y="13517"/>
                  <a:pt x="1058" y="13537"/>
                  <a:pt x="1039" y="13548"/>
                </a:cubicBezTo>
                <a:cubicBezTo>
                  <a:pt x="1033" y="13548"/>
                  <a:pt x="1016" y="13537"/>
                  <a:pt x="1010" y="13531"/>
                </a:cubicBezTo>
                <a:cubicBezTo>
                  <a:pt x="1010" y="13521"/>
                  <a:pt x="1016" y="13517"/>
                  <a:pt x="1023" y="13517"/>
                </a:cubicBezTo>
                <a:close/>
                <a:moveTo>
                  <a:pt x="1646" y="13520"/>
                </a:moveTo>
                <a:cubicBezTo>
                  <a:pt x="1652" y="13537"/>
                  <a:pt x="1663" y="13554"/>
                  <a:pt x="1669" y="13565"/>
                </a:cubicBezTo>
                <a:cubicBezTo>
                  <a:pt x="1663" y="13565"/>
                  <a:pt x="1657" y="13565"/>
                  <a:pt x="1652" y="13560"/>
                </a:cubicBezTo>
                <a:cubicBezTo>
                  <a:pt x="1646" y="13554"/>
                  <a:pt x="1640" y="13543"/>
                  <a:pt x="1635" y="13531"/>
                </a:cubicBezTo>
                <a:lnTo>
                  <a:pt x="1640" y="13520"/>
                </a:lnTo>
                <a:close/>
                <a:moveTo>
                  <a:pt x="1674" y="13588"/>
                </a:moveTo>
                <a:cubicBezTo>
                  <a:pt x="1686" y="13600"/>
                  <a:pt x="1691" y="13617"/>
                  <a:pt x="1697" y="13628"/>
                </a:cubicBezTo>
                <a:lnTo>
                  <a:pt x="1697" y="13651"/>
                </a:lnTo>
                <a:cubicBezTo>
                  <a:pt x="1686" y="13634"/>
                  <a:pt x="1680" y="13617"/>
                  <a:pt x="1669" y="13605"/>
                </a:cubicBezTo>
                <a:cubicBezTo>
                  <a:pt x="1674" y="13600"/>
                  <a:pt x="1674" y="13594"/>
                  <a:pt x="1674" y="13588"/>
                </a:cubicBezTo>
                <a:close/>
                <a:moveTo>
                  <a:pt x="1022" y="13656"/>
                </a:moveTo>
                <a:cubicBezTo>
                  <a:pt x="1022" y="13656"/>
                  <a:pt x="1022" y="13656"/>
                  <a:pt x="1022" y="13656"/>
                </a:cubicBezTo>
                <a:cubicBezTo>
                  <a:pt x="1022" y="13657"/>
                  <a:pt x="1023" y="13657"/>
                  <a:pt x="1023" y="13657"/>
                </a:cubicBezTo>
                <a:lnTo>
                  <a:pt x="1023" y="13657"/>
                </a:lnTo>
                <a:cubicBezTo>
                  <a:pt x="1023" y="13657"/>
                  <a:pt x="1022" y="13656"/>
                  <a:pt x="1022" y="13656"/>
                </a:cubicBezTo>
                <a:close/>
                <a:moveTo>
                  <a:pt x="1254" y="13486"/>
                </a:moveTo>
                <a:lnTo>
                  <a:pt x="1254" y="13486"/>
                </a:lnTo>
                <a:cubicBezTo>
                  <a:pt x="1315" y="13514"/>
                  <a:pt x="1344" y="13579"/>
                  <a:pt x="1382" y="13635"/>
                </a:cubicBezTo>
                <a:lnTo>
                  <a:pt x="1382" y="13635"/>
                </a:lnTo>
                <a:cubicBezTo>
                  <a:pt x="1366" y="13646"/>
                  <a:pt x="1350" y="13651"/>
                  <a:pt x="1340" y="13662"/>
                </a:cubicBezTo>
                <a:cubicBezTo>
                  <a:pt x="1305" y="13605"/>
                  <a:pt x="1271" y="13548"/>
                  <a:pt x="1254" y="13486"/>
                </a:cubicBezTo>
                <a:close/>
                <a:moveTo>
                  <a:pt x="1708" y="13668"/>
                </a:moveTo>
                <a:lnTo>
                  <a:pt x="1703" y="13673"/>
                </a:lnTo>
                <a:cubicBezTo>
                  <a:pt x="1703" y="13673"/>
                  <a:pt x="1703" y="13673"/>
                  <a:pt x="1703" y="13668"/>
                </a:cubicBezTo>
                <a:close/>
                <a:moveTo>
                  <a:pt x="1379" y="13668"/>
                </a:moveTo>
                <a:lnTo>
                  <a:pt x="1379" y="13668"/>
                </a:lnTo>
                <a:cubicBezTo>
                  <a:pt x="1385" y="13673"/>
                  <a:pt x="1396" y="13679"/>
                  <a:pt x="1402" y="13685"/>
                </a:cubicBezTo>
                <a:cubicBezTo>
                  <a:pt x="1402" y="13702"/>
                  <a:pt x="1395" y="13708"/>
                  <a:pt x="1387" y="13708"/>
                </a:cubicBezTo>
                <a:cubicBezTo>
                  <a:pt x="1369" y="13708"/>
                  <a:pt x="1344" y="13675"/>
                  <a:pt x="1379" y="13668"/>
                </a:cubicBezTo>
                <a:close/>
                <a:moveTo>
                  <a:pt x="17396" y="13736"/>
                </a:moveTo>
                <a:lnTo>
                  <a:pt x="17396" y="13747"/>
                </a:lnTo>
                <a:lnTo>
                  <a:pt x="17391" y="13747"/>
                </a:lnTo>
                <a:cubicBezTo>
                  <a:pt x="17396" y="13741"/>
                  <a:pt x="17396" y="13736"/>
                  <a:pt x="17396" y="13736"/>
                </a:cubicBezTo>
                <a:close/>
                <a:moveTo>
                  <a:pt x="17391" y="13764"/>
                </a:moveTo>
                <a:lnTo>
                  <a:pt x="17385" y="13770"/>
                </a:lnTo>
                <a:lnTo>
                  <a:pt x="17385" y="13764"/>
                </a:lnTo>
                <a:close/>
                <a:moveTo>
                  <a:pt x="17391" y="13685"/>
                </a:moveTo>
                <a:cubicBezTo>
                  <a:pt x="17379" y="13730"/>
                  <a:pt x="17362" y="13764"/>
                  <a:pt x="17334" y="13798"/>
                </a:cubicBezTo>
                <a:cubicBezTo>
                  <a:pt x="17357" y="13758"/>
                  <a:pt x="17374" y="13724"/>
                  <a:pt x="17385" y="13685"/>
                </a:cubicBezTo>
                <a:close/>
                <a:moveTo>
                  <a:pt x="17300" y="13730"/>
                </a:moveTo>
                <a:cubicBezTo>
                  <a:pt x="17308" y="13730"/>
                  <a:pt x="17315" y="13733"/>
                  <a:pt x="17321" y="13733"/>
                </a:cubicBezTo>
                <a:cubicBezTo>
                  <a:pt x="17324" y="13733"/>
                  <a:pt x="17326" y="13732"/>
                  <a:pt x="17328" y="13730"/>
                </a:cubicBezTo>
                <a:lnTo>
                  <a:pt x="17328" y="13730"/>
                </a:lnTo>
                <a:cubicBezTo>
                  <a:pt x="17328" y="13736"/>
                  <a:pt x="17328" y="13741"/>
                  <a:pt x="17323" y="13747"/>
                </a:cubicBezTo>
                <a:cubicBezTo>
                  <a:pt x="17317" y="13753"/>
                  <a:pt x="17306" y="13758"/>
                  <a:pt x="17300" y="13764"/>
                </a:cubicBezTo>
                <a:lnTo>
                  <a:pt x="17289" y="13787"/>
                </a:lnTo>
                <a:cubicBezTo>
                  <a:pt x="17277" y="13798"/>
                  <a:pt x="17266" y="13809"/>
                  <a:pt x="17255" y="13821"/>
                </a:cubicBezTo>
                <a:cubicBezTo>
                  <a:pt x="17260" y="13809"/>
                  <a:pt x="17266" y="13798"/>
                  <a:pt x="17266" y="13781"/>
                </a:cubicBezTo>
                <a:cubicBezTo>
                  <a:pt x="17266" y="13775"/>
                  <a:pt x="17272" y="13775"/>
                  <a:pt x="17272" y="13770"/>
                </a:cubicBezTo>
                <a:lnTo>
                  <a:pt x="17277" y="13770"/>
                </a:lnTo>
                <a:cubicBezTo>
                  <a:pt x="17277" y="13770"/>
                  <a:pt x="17277" y="13764"/>
                  <a:pt x="17277" y="13764"/>
                </a:cubicBezTo>
                <a:cubicBezTo>
                  <a:pt x="17283" y="13753"/>
                  <a:pt x="17294" y="13741"/>
                  <a:pt x="17300" y="13730"/>
                </a:cubicBezTo>
                <a:close/>
                <a:moveTo>
                  <a:pt x="1459" y="13792"/>
                </a:moveTo>
                <a:cubicBezTo>
                  <a:pt x="1470" y="13815"/>
                  <a:pt x="1459" y="13826"/>
                  <a:pt x="1436" y="13826"/>
                </a:cubicBezTo>
                <a:cubicBezTo>
                  <a:pt x="1425" y="13804"/>
                  <a:pt x="1430" y="13792"/>
                  <a:pt x="1459" y="13792"/>
                </a:cubicBezTo>
                <a:close/>
                <a:moveTo>
                  <a:pt x="1720" y="13673"/>
                </a:moveTo>
                <a:cubicBezTo>
                  <a:pt x="1759" y="13730"/>
                  <a:pt x="1793" y="13787"/>
                  <a:pt x="1827" y="13849"/>
                </a:cubicBezTo>
                <a:lnTo>
                  <a:pt x="1822" y="13849"/>
                </a:lnTo>
                <a:cubicBezTo>
                  <a:pt x="1822" y="13849"/>
                  <a:pt x="1816" y="13849"/>
                  <a:pt x="1816" y="13855"/>
                </a:cubicBezTo>
                <a:cubicBezTo>
                  <a:pt x="1805" y="13821"/>
                  <a:pt x="1788" y="13787"/>
                  <a:pt x="1759" y="13770"/>
                </a:cubicBezTo>
                <a:cubicBezTo>
                  <a:pt x="1742" y="13741"/>
                  <a:pt x="1725" y="13713"/>
                  <a:pt x="1714" y="13690"/>
                </a:cubicBezTo>
                <a:cubicBezTo>
                  <a:pt x="1714" y="13685"/>
                  <a:pt x="1720" y="13679"/>
                  <a:pt x="1720" y="13673"/>
                </a:cubicBezTo>
                <a:close/>
                <a:moveTo>
                  <a:pt x="17357" y="13838"/>
                </a:moveTo>
                <a:cubicBezTo>
                  <a:pt x="17357" y="13843"/>
                  <a:pt x="17351" y="13855"/>
                  <a:pt x="17340" y="13866"/>
                </a:cubicBezTo>
                <a:cubicBezTo>
                  <a:pt x="17340" y="13861"/>
                  <a:pt x="17345" y="13849"/>
                  <a:pt x="17345" y="13843"/>
                </a:cubicBezTo>
                <a:cubicBezTo>
                  <a:pt x="17351" y="13838"/>
                  <a:pt x="17357" y="13838"/>
                  <a:pt x="17357" y="13838"/>
                </a:cubicBezTo>
                <a:close/>
                <a:moveTo>
                  <a:pt x="1489" y="13876"/>
                </a:moveTo>
                <a:cubicBezTo>
                  <a:pt x="1493" y="13876"/>
                  <a:pt x="1498" y="13877"/>
                  <a:pt x="1504" y="13878"/>
                </a:cubicBezTo>
                <a:cubicBezTo>
                  <a:pt x="1514" y="13901"/>
                  <a:pt x="1511" y="13913"/>
                  <a:pt x="1494" y="13913"/>
                </a:cubicBezTo>
                <a:cubicBezTo>
                  <a:pt x="1490" y="13913"/>
                  <a:pt x="1486" y="13913"/>
                  <a:pt x="1481" y="13912"/>
                </a:cubicBezTo>
                <a:cubicBezTo>
                  <a:pt x="1467" y="13888"/>
                  <a:pt x="1469" y="13876"/>
                  <a:pt x="1489" y="13876"/>
                </a:cubicBezTo>
                <a:close/>
                <a:moveTo>
                  <a:pt x="1023" y="13657"/>
                </a:moveTo>
                <a:lnTo>
                  <a:pt x="1023" y="13657"/>
                </a:lnTo>
                <a:cubicBezTo>
                  <a:pt x="1045" y="13684"/>
                  <a:pt x="1073" y="13703"/>
                  <a:pt x="1113" y="13713"/>
                </a:cubicBezTo>
                <a:lnTo>
                  <a:pt x="1073" y="13736"/>
                </a:lnTo>
                <a:cubicBezTo>
                  <a:pt x="1084" y="13736"/>
                  <a:pt x="1113" y="13736"/>
                  <a:pt x="1124" y="13730"/>
                </a:cubicBezTo>
                <a:lnTo>
                  <a:pt x="1124" y="13730"/>
                </a:lnTo>
                <a:cubicBezTo>
                  <a:pt x="1118" y="13758"/>
                  <a:pt x="1090" y="13798"/>
                  <a:pt x="1130" y="13809"/>
                </a:cubicBezTo>
                <a:cubicBezTo>
                  <a:pt x="1152" y="13843"/>
                  <a:pt x="1169" y="13883"/>
                  <a:pt x="1186" y="13917"/>
                </a:cubicBezTo>
                <a:cubicBezTo>
                  <a:pt x="1186" y="13872"/>
                  <a:pt x="1175" y="13826"/>
                  <a:pt x="1158" y="13775"/>
                </a:cubicBezTo>
                <a:cubicBezTo>
                  <a:pt x="1147" y="13781"/>
                  <a:pt x="1130" y="13787"/>
                  <a:pt x="1118" y="13792"/>
                </a:cubicBezTo>
                <a:cubicBezTo>
                  <a:pt x="1141" y="13753"/>
                  <a:pt x="1141" y="13719"/>
                  <a:pt x="1101" y="13696"/>
                </a:cubicBezTo>
                <a:lnTo>
                  <a:pt x="1135" y="13690"/>
                </a:lnTo>
                <a:cubicBezTo>
                  <a:pt x="1096" y="13685"/>
                  <a:pt x="1057" y="13679"/>
                  <a:pt x="1023" y="13657"/>
                </a:cubicBezTo>
                <a:close/>
                <a:moveTo>
                  <a:pt x="1845" y="13895"/>
                </a:moveTo>
                <a:lnTo>
                  <a:pt x="1845" y="13895"/>
                </a:lnTo>
                <a:cubicBezTo>
                  <a:pt x="1851" y="13901"/>
                  <a:pt x="1856" y="13912"/>
                  <a:pt x="1862" y="13923"/>
                </a:cubicBezTo>
                <a:cubicBezTo>
                  <a:pt x="1856" y="13917"/>
                  <a:pt x="1856" y="13917"/>
                  <a:pt x="1850" y="13912"/>
                </a:cubicBezTo>
                <a:cubicBezTo>
                  <a:pt x="1850" y="13907"/>
                  <a:pt x="1847" y="13903"/>
                  <a:pt x="1845" y="13895"/>
                </a:cubicBezTo>
                <a:close/>
                <a:moveTo>
                  <a:pt x="1862" y="13929"/>
                </a:moveTo>
                <a:cubicBezTo>
                  <a:pt x="1867" y="13929"/>
                  <a:pt x="1873" y="13934"/>
                  <a:pt x="1879" y="13940"/>
                </a:cubicBezTo>
                <a:cubicBezTo>
                  <a:pt x="1873" y="13940"/>
                  <a:pt x="1867" y="13946"/>
                  <a:pt x="1867" y="13946"/>
                </a:cubicBezTo>
                <a:cubicBezTo>
                  <a:pt x="1862" y="13940"/>
                  <a:pt x="1862" y="13934"/>
                  <a:pt x="1862" y="13929"/>
                </a:cubicBezTo>
                <a:close/>
                <a:moveTo>
                  <a:pt x="17249" y="13832"/>
                </a:moveTo>
                <a:cubicBezTo>
                  <a:pt x="17260" y="13838"/>
                  <a:pt x="17272" y="13843"/>
                  <a:pt x="17283" y="13849"/>
                </a:cubicBezTo>
                <a:cubicBezTo>
                  <a:pt x="17277" y="13855"/>
                  <a:pt x="17277" y="13861"/>
                  <a:pt x="17272" y="13872"/>
                </a:cubicBezTo>
                <a:cubicBezTo>
                  <a:pt x="17264" y="13868"/>
                  <a:pt x="17253" y="13864"/>
                  <a:pt x="17243" y="13864"/>
                </a:cubicBezTo>
                <a:cubicBezTo>
                  <a:pt x="17240" y="13864"/>
                  <a:pt x="17237" y="13864"/>
                  <a:pt x="17235" y="13865"/>
                </a:cubicBezTo>
                <a:lnTo>
                  <a:pt x="17235" y="13865"/>
                </a:lnTo>
                <a:cubicBezTo>
                  <a:pt x="17234" y="13865"/>
                  <a:pt x="17233" y="13864"/>
                  <a:pt x="17232" y="13864"/>
                </a:cubicBezTo>
                <a:lnTo>
                  <a:pt x="17232" y="13864"/>
                </a:lnTo>
                <a:cubicBezTo>
                  <a:pt x="17232" y="13865"/>
                  <a:pt x="17232" y="13865"/>
                  <a:pt x="17232" y="13866"/>
                </a:cubicBezTo>
                <a:cubicBezTo>
                  <a:pt x="17233" y="13866"/>
                  <a:pt x="17234" y="13865"/>
                  <a:pt x="17235" y="13865"/>
                </a:cubicBezTo>
                <a:lnTo>
                  <a:pt x="17235" y="13865"/>
                </a:lnTo>
                <a:cubicBezTo>
                  <a:pt x="17245" y="13871"/>
                  <a:pt x="17257" y="13879"/>
                  <a:pt x="17266" y="13883"/>
                </a:cubicBezTo>
                <a:cubicBezTo>
                  <a:pt x="17243" y="13923"/>
                  <a:pt x="17226" y="13963"/>
                  <a:pt x="17198" y="13997"/>
                </a:cubicBezTo>
                <a:cubicBezTo>
                  <a:pt x="17198" y="13985"/>
                  <a:pt x="17198" y="13980"/>
                  <a:pt x="17198" y="13968"/>
                </a:cubicBezTo>
                <a:cubicBezTo>
                  <a:pt x="17232" y="13951"/>
                  <a:pt x="17243" y="13900"/>
                  <a:pt x="17226" y="13866"/>
                </a:cubicBezTo>
                <a:lnTo>
                  <a:pt x="17226" y="13861"/>
                </a:lnTo>
                <a:cubicBezTo>
                  <a:pt x="17228" y="13861"/>
                  <a:pt x="17230" y="13863"/>
                  <a:pt x="17232" y="13864"/>
                </a:cubicBezTo>
                <a:lnTo>
                  <a:pt x="17232" y="13864"/>
                </a:lnTo>
                <a:cubicBezTo>
                  <a:pt x="17233" y="13859"/>
                  <a:pt x="17238" y="13854"/>
                  <a:pt x="17238" y="13849"/>
                </a:cubicBezTo>
                <a:cubicBezTo>
                  <a:pt x="17243" y="13843"/>
                  <a:pt x="17249" y="13838"/>
                  <a:pt x="17249" y="13832"/>
                </a:cubicBezTo>
                <a:close/>
                <a:moveTo>
                  <a:pt x="17300" y="13906"/>
                </a:moveTo>
                <a:cubicBezTo>
                  <a:pt x="17306" y="13906"/>
                  <a:pt x="17311" y="13906"/>
                  <a:pt x="17311" y="13912"/>
                </a:cubicBezTo>
                <a:cubicBezTo>
                  <a:pt x="17311" y="13912"/>
                  <a:pt x="17306" y="13917"/>
                  <a:pt x="17306" y="13917"/>
                </a:cubicBezTo>
                <a:cubicBezTo>
                  <a:pt x="17306" y="13934"/>
                  <a:pt x="17311" y="13951"/>
                  <a:pt x="17311" y="13968"/>
                </a:cubicBezTo>
                <a:cubicBezTo>
                  <a:pt x="17203" y="14059"/>
                  <a:pt x="17192" y="14224"/>
                  <a:pt x="17079" y="14309"/>
                </a:cubicBezTo>
                <a:cubicBezTo>
                  <a:pt x="17084" y="14314"/>
                  <a:pt x="17096" y="14320"/>
                  <a:pt x="17101" y="14326"/>
                </a:cubicBezTo>
                <a:cubicBezTo>
                  <a:pt x="17084" y="14331"/>
                  <a:pt x="17062" y="14343"/>
                  <a:pt x="17045" y="14348"/>
                </a:cubicBezTo>
                <a:cubicBezTo>
                  <a:pt x="17113" y="14235"/>
                  <a:pt x="17175" y="14116"/>
                  <a:pt x="17238" y="13991"/>
                </a:cubicBezTo>
                <a:cubicBezTo>
                  <a:pt x="17260" y="13963"/>
                  <a:pt x="17277" y="13934"/>
                  <a:pt x="17300" y="13906"/>
                </a:cubicBezTo>
                <a:close/>
                <a:moveTo>
                  <a:pt x="16309" y="14308"/>
                </a:moveTo>
                <a:cubicBezTo>
                  <a:pt x="16310" y="14308"/>
                  <a:pt x="16311" y="14308"/>
                  <a:pt x="16313" y="14309"/>
                </a:cubicBezTo>
                <a:cubicBezTo>
                  <a:pt x="16329" y="14319"/>
                  <a:pt x="16310" y="14355"/>
                  <a:pt x="16293" y="14355"/>
                </a:cubicBezTo>
                <a:cubicBezTo>
                  <a:pt x="16292" y="14355"/>
                  <a:pt x="16291" y="14354"/>
                  <a:pt x="16290" y="14354"/>
                </a:cubicBezTo>
                <a:cubicBezTo>
                  <a:pt x="16269" y="14338"/>
                  <a:pt x="16292" y="14308"/>
                  <a:pt x="16309" y="14308"/>
                </a:cubicBezTo>
                <a:close/>
                <a:moveTo>
                  <a:pt x="16591" y="14331"/>
                </a:moveTo>
                <a:cubicBezTo>
                  <a:pt x="16591" y="14354"/>
                  <a:pt x="16585" y="14365"/>
                  <a:pt x="16568" y="14377"/>
                </a:cubicBezTo>
                <a:cubicBezTo>
                  <a:pt x="16574" y="14360"/>
                  <a:pt x="16585" y="14343"/>
                  <a:pt x="16591" y="14331"/>
                </a:cubicBezTo>
                <a:close/>
                <a:moveTo>
                  <a:pt x="16908" y="14400"/>
                </a:moveTo>
                <a:cubicBezTo>
                  <a:pt x="16908" y="14400"/>
                  <a:pt x="16908" y="14405"/>
                  <a:pt x="16908" y="14405"/>
                </a:cubicBezTo>
                <a:lnTo>
                  <a:pt x="16903" y="14405"/>
                </a:lnTo>
                <a:cubicBezTo>
                  <a:pt x="16903" y="14405"/>
                  <a:pt x="16903" y="14400"/>
                  <a:pt x="16908" y="14400"/>
                </a:cubicBezTo>
                <a:close/>
                <a:moveTo>
                  <a:pt x="16931" y="14371"/>
                </a:moveTo>
                <a:cubicBezTo>
                  <a:pt x="16960" y="14371"/>
                  <a:pt x="16965" y="14382"/>
                  <a:pt x="16948" y="14405"/>
                </a:cubicBezTo>
                <a:cubicBezTo>
                  <a:pt x="16925" y="14405"/>
                  <a:pt x="16920" y="14394"/>
                  <a:pt x="16931" y="14371"/>
                </a:cubicBezTo>
                <a:close/>
                <a:moveTo>
                  <a:pt x="16920" y="14417"/>
                </a:moveTo>
                <a:cubicBezTo>
                  <a:pt x="16925" y="14434"/>
                  <a:pt x="16920" y="14456"/>
                  <a:pt x="16903" y="14456"/>
                </a:cubicBezTo>
                <a:cubicBezTo>
                  <a:pt x="16903" y="14456"/>
                  <a:pt x="16897" y="14451"/>
                  <a:pt x="16897" y="14451"/>
                </a:cubicBezTo>
                <a:cubicBezTo>
                  <a:pt x="16908" y="14439"/>
                  <a:pt x="16914" y="14428"/>
                  <a:pt x="16920" y="14417"/>
                </a:cubicBezTo>
                <a:close/>
                <a:moveTo>
                  <a:pt x="16506" y="14468"/>
                </a:moveTo>
                <a:cubicBezTo>
                  <a:pt x="16494" y="14479"/>
                  <a:pt x="16483" y="14502"/>
                  <a:pt x="16477" y="14513"/>
                </a:cubicBezTo>
                <a:cubicBezTo>
                  <a:pt x="16477" y="14513"/>
                  <a:pt x="16477" y="14519"/>
                  <a:pt x="16483" y="14524"/>
                </a:cubicBezTo>
                <a:cubicBezTo>
                  <a:pt x="16466" y="14541"/>
                  <a:pt x="16449" y="14558"/>
                  <a:pt x="16432" y="14575"/>
                </a:cubicBezTo>
                <a:cubicBezTo>
                  <a:pt x="16443" y="14536"/>
                  <a:pt x="16477" y="14513"/>
                  <a:pt x="16489" y="14479"/>
                </a:cubicBezTo>
                <a:cubicBezTo>
                  <a:pt x="16489" y="14479"/>
                  <a:pt x="16489" y="14479"/>
                  <a:pt x="16489" y="14473"/>
                </a:cubicBezTo>
                <a:cubicBezTo>
                  <a:pt x="16494" y="14473"/>
                  <a:pt x="16500" y="14468"/>
                  <a:pt x="16506" y="14468"/>
                </a:cubicBezTo>
                <a:close/>
                <a:moveTo>
                  <a:pt x="17172" y="14588"/>
                </a:moveTo>
                <a:cubicBezTo>
                  <a:pt x="17173" y="14590"/>
                  <a:pt x="17174" y="14591"/>
                  <a:pt x="17175" y="14592"/>
                </a:cubicBezTo>
                <a:lnTo>
                  <a:pt x="17172" y="14588"/>
                </a:lnTo>
                <a:close/>
                <a:moveTo>
                  <a:pt x="1964" y="14616"/>
                </a:moveTo>
                <a:cubicBezTo>
                  <a:pt x="1982" y="14616"/>
                  <a:pt x="2002" y="14627"/>
                  <a:pt x="1998" y="14643"/>
                </a:cubicBezTo>
                <a:cubicBezTo>
                  <a:pt x="1994" y="14648"/>
                  <a:pt x="1989" y="14650"/>
                  <a:pt x="1983" y="14650"/>
                </a:cubicBezTo>
                <a:cubicBezTo>
                  <a:pt x="1967" y="14650"/>
                  <a:pt x="1947" y="14637"/>
                  <a:pt x="1947" y="14621"/>
                </a:cubicBezTo>
                <a:cubicBezTo>
                  <a:pt x="1951" y="14618"/>
                  <a:pt x="1957" y="14616"/>
                  <a:pt x="1964" y="14616"/>
                </a:cubicBezTo>
                <a:close/>
                <a:moveTo>
                  <a:pt x="16053" y="14638"/>
                </a:moveTo>
                <a:cubicBezTo>
                  <a:pt x="16066" y="14638"/>
                  <a:pt x="16079" y="14660"/>
                  <a:pt x="16063" y="14672"/>
                </a:cubicBezTo>
                <a:cubicBezTo>
                  <a:pt x="16058" y="14680"/>
                  <a:pt x="16052" y="14684"/>
                  <a:pt x="16046" y="14684"/>
                </a:cubicBezTo>
                <a:cubicBezTo>
                  <a:pt x="16034" y="14684"/>
                  <a:pt x="16024" y="14665"/>
                  <a:pt x="16040" y="14649"/>
                </a:cubicBezTo>
                <a:cubicBezTo>
                  <a:pt x="16043" y="14641"/>
                  <a:pt x="16048" y="14638"/>
                  <a:pt x="16053" y="14638"/>
                </a:cubicBezTo>
                <a:close/>
                <a:moveTo>
                  <a:pt x="1995" y="14665"/>
                </a:moveTo>
                <a:cubicBezTo>
                  <a:pt x="2000" y="14665"/>
                  <a:pt x="2007" y="14670"/>
                  <a:pt x="2015" y="14678"/>
                </a:cubicBezTo>
                <a:cubicBezTo>
                  <a:pt x="2009" y="14678"/>
                  <a:pt x="2009" y="14683"/>
                  <a:pt x="2009" y="14689"/>
                </a:cubicBezTo>
                <a:cubicBezTo>
                  <a:pt x="2006" y="14694"/>
                  <a:pt x="2003" y="14697"/>
                  <a:pt x="1998" y="14697"/>
                </a:cubicBezTo>
                <a:cubicBezTo>
                  <a:pt x="1993" y="14697"/>
                  <a:pt x="1987" y="14693"/>
                  <a:pt x="1981" y="14683"/>
                </a:cubicBezTo>
                <a:cubicBezTo>
                  <a:pt x="1984" y="14671"/>
                  <a:pt x="1988" y="14665"/>
                  <a:pt x="1995" y="14665"/>
                </a:cubicBezTo>
                <a:close/>
                <a:moveTo>
                  <a:pt x="1101" y="13316"/>
                </a:moveTo>
                <a:lnTo>
                  <a:pt x="1101" y="13316"/>
                </a:lnTo>
                <a:cubicBezTo>
                  <a:pt x="1186" y="13435"/>
                  <a:pt x="1249" y="13571"/>
                  <a:pt x="1322" y="13702"/>
                </a:cubicBezTo>
                <a:cubicBezTo>
                  <a:pt x="1340" y="13724"/>
                  <a:pt x="1340" y="13770"/>
                  <a:pt x="1374" y="13775"/>
                </a:cubicBezTo>
                <a:cubicBezTo>
                  <a:pt x="1379" y="13764"/>
                  <a:pt x="1379" y="13741"/>
                  <a:pt x="1379" y="13730"/>
                </a:cubicBezTo>
                <a:cubicBezTo>
                  <a:pt x="1396" y="13724"/>
                  <a:pt x="1425" y="13724"/>
                  <a:pt x="1442" y="13724"/>
                </a:cubicBezTo>
                <a:cubicBezTo>
                  <a:pt x="1436" y="13741"/>
                  <a:pt x="1436" y="13758"/>
                  <a:pt x="1430" y="13775"/>
                </a:cubicBezTo>
                <a:cubicBezTo>
                  <a:pt x="1408" y="13775"/>
                  <a:pt x="1391" y="13787"/>
                  <a:pt x="1385" y="13809"/>
                </a:cubicBezTo>
                <a:cubicBezTo>
                  <a:pt x="1402" y="13883"/>
                  <a:pt x="1464" y="13940"/>
                  <a:pt x="1498" y="14008"/>
                </a:cubicBezTo>
                <a:cubicBezTo>
                  <a:pt x="1515" y="14042"/>
                  <a:pt x="1538" y="14093"/>
                  <a:pt x="1578" y="14110"/>
                </a:cubicBezTo>
                <a:cubicBezTo>
                  <a:pt x="1578" y="14070"/>
                  <a:pt x="1561" y="14031"/>
                  <a:pt x="1527" y="14014"/>
                </a:cubicBezTo>
                <a:cubicBezTo>
                  <a:pt x="1521" y="13980"/>
                  <a:pt x="1459" y="13934"/>
                  <a:pt x="1510" y="13912"/>
                </a:cubicBezTo>
                <a:lnTo>
                  <a:pt x="1510" y="13912"/>
                </a:lnTo>
                <a:cubicBezTo>
                  <a:pt x="1521" y="13934"/>
                  <a:pt x="1538" y="13946"/>
                  <a:pt x="1566" y="13946"/>
                </a:cubicBezTo>
                <a:cubicBezTo>
                  <a:pt x="1561" y="13957"/>
                  <a:pt x="1549" y="13968"/>
                  <a:pt x="1544" y="13974"/>
                </a:cubicBezTo>
                <a:cubicBezTo>
                  <a:pt x="1555" y="13980"/>
                  <a:pt x="1578" y="13991"/>
                  <a:pt x="1589" y="13997"/>
                </a:cubicBezTo>
                <a:cubicBezTo>
                  <a:pt x="1601" y="14008"/>
                  <a:pt x="1612" y="14025"/>
                  <a:pt x="1623" y="14042"/>
                </a:cubicBezTo>
                <a:cubicBezTo>
                  <a:pt x="1606" y="14048"/>
                  <a:pt x="1583" y="14048"/>
                  <a:pt x="1572" y="14053"/>
                </a:cubicBezTo>
                <a:cubicBezTo>
                  <a:pt x="1595" y="14059"/>
                  <a:pt x="1623" y="14070"/>
                  <a:pt x="1646" y="14076"/>
                </a:cubicBezTo>
                <a:cubicBezTo>
                  <a:pt x="1640" y="14082"/>
                  <a:pt x="1623" y="14093"/>
                  <a:pt x="1618" y="14093"/>
                </a:cubicBezTo>
                <a:cubicBezTo>
                  <a:pt x="1657" y="14144"/>
                  <a:pt x="1691" y="14201"/>
                  <a:pt x="1731" y="14258"/>
                </a:cubicBezTo>
                <a:cubicBezTo>
                  <a:pt x="1776" y="14275"/>
                  <a:pt x="1771" y="14331"/>
                  <a:pt x="1782" y="14371"/>
                </a:cubicBezTo>
                <a:cubicBezTo>
                  <a:pt x="1691" y="14320"/>
                  <a:pt x="1663" y="14212"/>
                  <a:pt x="1606" y="14139"/>
                </a:cubicBezTo>
                <a:cubicBezTo>
                  <a:pt x="1606" y="14126"/>
                  <a:pt x="1599" y="14121"/>
                  <a:pt x="1590" y="14121"/>
                </a:cubicBezTo>
                <a:cubicBezTo>
                  <a:pt x="1572" y="14121"/>
                  <a:pt x="1547" y="14144"/>
                  <a:pt x="1578" y="14156"/>
                </a:cubicBezTo>
                <a:cubicBezTo>
                  <a:pt x="1674" y="14297"/>
                  <a:pt x="1754" y="14439"/>
                  <a:pt x="1850" y="14581"/>
                </a:cubicBezTo>
                <a:cubicBezTo>
                  <a:pt x="1884" y="14626"/>
                  <a:pt x="1918" y="14678"/>
                  <a:pt x="1947" y="14729"/>
                </a:cubicBezTo>
                <a:cubicBezTo>
                  <a:pt x="1867" y="14666"/>
                  <a:pt x="1833" y="14575"/>
                  <a:pt x="1771" y="14496"/>
                </a:cubicBezTo>
                <a:lnTo>
                  <a:pt x="1748" y="14502"/>
                </a:lnTo>
                <a:cubicBezTo>
                  <a:pt x="1754" y="14496"/>
                  <a:pt x="1765" y="14479"/>
                  <a:pt x="1776" y="14473"/>
                </a:cubicBezTo>
                <a:cubicBezTo>
                  <a:pt x="1759" y="14468"/>
                  <a:pt x="1737" y="14451"/>
                  <a:pt x="1725" y="14445"/>
                </a:cubicBezTo>
                <a:cubicBezTo>
                  <a:pt x="1725" y="14434"/>
                  <a:pt x="1714" y="14417"/>
                  <a:pt x="1714" y="14405"/>
                </a:cubicBezTo>
                <a:cubicBezTo>
                  <a:pt x="1703" y="14400"/>
                  <a:pt x="1686" y="14394"/>
                  <a:pt x="1680" y="14394"/>
                </a:cubicBezTo>
                <a:cubicBezTo>
                  <a:pt x="1680" y="14382"/>
                  <a:pt x="1680" y="14371"/>
                  <a:pt x="1680" y="14360"/>
                </a:cubicBezTo>
                <a:cubicBezTo>
                  <a:pt x="1515" y="14144"/>
                  <a:pt x="1413" y="13889"/>
                  <a:pt x="1260" y="13668"/>
                </a:cubicBezTo>
                <a:cubicBezTo>
                  <a:pt x="1226" y="13543"/>
                  <a:pt x="1135" y="13441"/>
                  <a:pt x="1101" y="13316"/>
                </a:cubicBezTo>
                <a:close/>
                <a:moveTo>
                  <a:pt x="16392" y="14626"/>
                </a:moveTo>
                <a:lnTo>
                  <a:pt x="16392" y="14626"/>
                </a:lnTo>
                <a:cubicBezTo>
                  <a:pt x="16386" y="14649"/>
                  <a:pt x="16381" y="14666"/>
                  <a:pt x="16375" y="14683"/>
                </a:cubicBezTo>
                <a:cubicBezTo>
                  <a:pt x="16369" y="14689"/>
                  <a:pt x="16358" y="14695"/>
                  <a:pt x="16352" y="14695"/>
                </a:cubicBezTo>
                <a:cubicBezTo>
                  <a:pt x="16335" y="14729"/>
                  <a:pt x="16307" y="14757"/>
                  <a:pt x="16279" y="14780"/>
                </a:cubicBezTo>
                <a:cubicBezTo>
                  <a:pt x="16290" y="14751"/>
                  <a:pt x="16301" y="14729"/>
                  <a:pt x="16324" y="14712"/>
                </a:cubicBezTo>
                <a:cubicBezTo>
                  <a:pt x="16347" y="14683"/>
                  <a:pt x="16369" y="14655"/>
                  <a:pt x="16392" y="14626"/>
                </a:cubicBezTo>
                <a:close/>
                <a:moveTo>
                  <a:pt x="1720" y="14834"/>
                </a:moveTo>
                <a:cubicBezTo>
                  <a:pt x="1718" y="14835"/>
                  <a:pt x="1716" y="14836"/>
                  <a:pt x="1714" y="14836"/>
                </a:cubicBezTo>
                <a:lnTo>
                  <a:pt x="1720" y="14834"/>
                </a:lnTo>
                <a:close/>
                <a:moveTo>
                  <a:pt x="1998" y="14791"/>
                </a:moveTo>
                <a:lnTo>
                  <a:pt x="1998" y="14791"/>
                </a:lnTo>
                <a:cubicBezTo>
                  <a:pt x="2003" y="14802"/>
                  <a:pt x="2015" y="14808"/>
                  <a:pt x="2020" y="14819"/>
                </a:cubicBezTo>
                <a:cubicBezTo>
                  <a:pt x="2020" y="14825"/>
                  <a:pt x="2020" y="14836"/>
                  <a:pt x="2020" y="14842"/>
                </a:cubicBezTo>
                <a:lnTo>
                  <a:pt x="2015" y="14842"/>
                </a:lnTo>
                <a:cubicBezTo>
                  <a:pt x="2009" y="14848"/>
                  <a:pt x="2003" y="14848"/>
                  <a:pt x="1998" y="14853"/>
                </a:cubicBezTo>
                <a:cubicBezTo>
                  <a:pt x="2003" y="14831"/>
                  <a:pt x="1998" y="14814"/>
                  <a:pt x="1998" y="14791"/>
                </a:cubicBezTo>
                <a:close/>
                <a:moveTo>
                  <a:pt x="2060" y="14910"/>
                </a:moveTo>
                <a:lnTo>
                  <a:pt x="2060" y="14910"/>
                </a:lnTo>
                <a:cubicBezTo>
                  <a:pt x="2071" y="14922"/>
                  <a:pt x="2083" y="14927"/>
                  <a:pt x="2094" y="14939"/>
                </a:cubicBezTo>
                <a:cubicBezTo>
                  <a:pt x="2100" y="14950"/>
                  <a:pt x="2100" y="14961"/>
                  <a:pt x="2105" y="14967"/>
                </a:cubicBezTo>
                <a:cubicBezTo>
                  <a:pt x="2088" y="14950"/>
                  <a:pt x="2071" y="14927"/>
                  <a:pt x="2060" y="14910"/>
                </a:cubicBezTo>
                <a:close/>
                <a:moveTo>
                  <a:pt x="15826" y="14938"/>
                </a:moveTo>
                <a:cubicBezTo>
                  <a:pt x="15848" y="14938"/>
                  <a:pt x="15815" y="14992"/>
                  <a:pt x="15789" y="14992"/>
                </a:cubicBezTo>
                <a:cubicBezTo>
                  <a:pt x="15783" y="14992"/>
                  <a:pt x="15778" y="14990"/>
                  <a:pt x="15774" y="14984"/>
                </a:cubicBezTo>
                <a:cubicBezTo>
                  <a:pt x="15779" y="14967"/>
                  <a:pt x="15791" y="14950"/>
                  <a:pt x="15808" y="14944"/>
                </a:cubicBezTo>
                <a:cubicBezTo>
                  <a:pt x="15816" y="14940"/>
                  <a:pt x="15822" y="14938"/>
                  <a:pt x="15826" y="14938"/>
                </a:cubicBezTo>
                <a:close/>
                <a:moveTo>
                  <a:pt x="2389" y="15126"/>
                </a:moveTo>
                <a:cubicBezTo>
                  <a:pt x="2395" y="15131"/>
                  <a:pt x="2395" y="15131"/>
                  <a:pt x="2395" y="15137"/>
                </a:cubicBezTo>
                <a:cubicBezTo>
                  <a:pt x="2395" y="15137"/>
                  <a:pt x="2389" y="15131"/>
                  <a:pt x="2389" y="15126"/>
                </a:cubicBezTo>
                <a:close/>
                <a:moveTo>
                  <a:pt x="16388" y="15116"/>
                </a:moveTo>
                <a:cubicBezTo>
                  <a:pt x="16396" y="15116"/>
                  <a:pt x="16400" y="15124"/>
                  <a:pt x="16403" y="15143"/>
                </a:cubicBezTo>
                <a:cubicBezTo>
                  <a:pt x="16394" y="15152"/>
                  <a:pt x="16387" y="15157"/>
                  <a:pt x="16381" y="15157"/>
                </a:cubicBezTo>
                <a:cubicBezTo>
                  <a:pt x="16372" y="15157"/>
                  <a:pt x="16367" y="15148"/>
                  <a:pt x="16364" y="15131"/>
                </a:cubicBezTo>
                <a:cubicBezTo>
                  <a:pt x="16374" y="15121"/>
                  <a:pt x="16382" y="15116"/>
                  <a:pt x="16388" y="15116"/>
                </a:cubicBezTo>
                <a:close/>
                <a:moveTo>
                  <a:pt x="16322" y="15193"/>
                </a:moveTo>
                <a:cubicBezTo>
                  <a:pt x="16329" y="15193"/>
                  <a:pt x="16335" y="15199"/>
                  <a:pt x="16341" y="15211"/>
                </a:cubicBezTo>
                <a:cubicBezTo>
                  <a:pt x="16331" y="15221"/>
                  <a:pt x="16323" y="15225"/>
                  <a:pt x="16317" y="15225"/>
                </a:cubicBezTo>
                <a:cubicBezTo>
                  <a:pt x="16310" y="15225"/>
                  <a:pt x="16305" y="15218"/>
                  <a:pt x="16301" y="15205"/>
                </a:cubicBezTo>
                <a:cubicBezTo>
                  <a:pt x="16309" y="15197"/>
                  <a:pt x="16316" y="15193"/>
                  <a:pt x="16322" y="15193"/>
                </a:cubicBezTo>
                <a:close/>
                <a:moveTo>
                  <a:pt x="16279" y="14780"/>
                </a:moveTo>
                <a:lnTo>
                  <a:pt x="16279" y="14780"/>
                </a:lnTo>
                <a:cubicBezTo>
                  <a:pt x="16171" y="14956"/>
                  <a:pt x="16018" y="15097"/>
                  <a:pt x="15887" y="15256"/>
                </a:cubicBezTo>
                <a:lnTo>
                  <a:pt x="15881" y="15256"/>
                </a:lnTo>
                <a:cubicBezTo>
                  <a:pt x="15881" y="15256"/>
                  <a:pt x="15876" y="15245"/>
                  <a:pt x="15876" y="15239"/>
                </a:cubicBezTo>
                <a:cubicBezTo>
                  <a:pt x="15938" y="15165"/>
                  <a:pt x="16006" y="15092"/>
                  <a:pt x="16074" y="15024"/>
                </a:cubicBezTo>
                <a:cubicBezTo>
                  <a:pt x="16137" y="14939"/>
                  <a:pt x="16205" y="14853"/>
                  <a:pt x="16279" y="14780"/>
                </a:cubicBezTo>
                <a:close/>
                <a:moveTo>
                  <a:pt x="2054" y="14859"/>
                </a:moveTo>
                <a:cubicBezTo>
                  <a:pt x="2128" y="14944"/>
                  <a:pt x="2202" y="15029"/>
                  <a:pt x="2281" y="15114"/>
                </a:cubicBezTo>
                <a:cubicBezTo>
                  <a:pt x="2304" y="15148"/>
                  <a:pt x="2332" y="15182"/>
                  <a:pt x="2366" y="15211"/>
                </a:cubicBezTo>
                <a:cubicBezTo>
                  <a:pt x="2372" y="15234"/>
                  <a:pt x="2378" y="15251"/>
                  <a:pt x="2378" y="15273"/>
                </a:cubicBezTo>
                <a:cubicBezTo>
                  <a:pt x="2349" y="15245"/>
                  <a:pt x="2327" y="15217"/>
                  <a:pt x="2310" y="15182"/>
                </a:cubicBezTo>
                <a:lnTo>
                  <a:pt x="2287" y="15182"/>
                </a:lnTo>
                <a:cubicBezTo>
                  <a:pt x="2287" y="15177"/>
                  <a:pt x="2287" y="15171"/>
                  <a:pt x="2287" y="15171"/>
                </a:cubicBezTo>
                <a:cubicBezTo>
                  <a:pt x="2276" y="15165"/>
                  <a:pt x="2264" y="15165"/>
                  <a:pt x="2253" y="15160"/>
                </a:cubicBezTo>
                <a:cubicBezTo>
                  <a:pt x="2253" y="15154"/>
                  <a:pt x="2247" y="15148"/>
                  <a:pt x="2247" y="15143"/>
                </a:cubicBezTo>
                <a:cubicBezTo>
                  <a:pt x="2225" y="15063"/>
                  <a:pt x="2151" y="15024"/>
                  <a:pt x="2128" y="14944"/>
                </a:cubicBezTo>
                <a:cubicBezTo>
                  <a:pt x="2105" y="14927"/>
                  <a:pt x="2083" y="14910"/>
                  <a:pt x="2054" y="14899"/>
                </a:cubicBezTo>
                <a:cubicBezTo>
                  <a:pt x="2049" y="14893"/>
                  <a:pt x="2043" y="14887"/>
                  <a:pt x="2043" y="14876"/>
                </a:cubicBezTo>
                <a:cubicBezTo>
                  <a:pt x="2049" y="14876"/>
                  <a:pt x="2054" y="14870"/>
                  <a:pt x="2054" y="14859"/>
                </a:cubicBezTo>
                <a:close/>
                <a:moveTo>
                  <a:pt x="16236" y="15298"/>
                </a:moveTo>
                <a:cubicBezTo>
                  <a:pt x="16259" y="15298"/>
                  <a:pt x="16245" y="15340"/>
                  <a:pt x="16226" y="15340"/>
                </a:cubicBezTo>
                <a:cubicBezTo>
                  <a:pt x="16221" y="15340"/>
                  <a:pt x="16216" y="15337"/>
                  <a:pt x="16211" y="15330"/>
                </a:cubicBezTo>
                <a:cubicBezTo>
                  <a:pt x="16211" y="15324"/>
                  <a:pt x="16216" y="15307"/>
                  <a:pt x="16222" y="15302"/>
                </a:cubicBezTo>
                <a:cubicBezTo>
                  <a:pt x="16228" y="15299"/>
                  <a:pt x="16232" y="15298"/>
                  <a:pt x="16236" y="15298"/>
                </a:cubicBezTo>
                <a:close/>
                <a:moveTo>
                  <a:pt x="2418" y="15262"/>
                </a:moveTo>
                <a:cubicBezTo>
                  <a:pt x="2435" y="15279"/>
                  <a:pt x="2452" y="15296"/>
                  <a:pt x="2474" y="15319"/>
                </a:cubicBezTo>
                <a:cubicBezTo>
                  <a:pt x="2469" y="15324"/>
                  <a:pt x="2463" y="15336"/>
                  <a:pt x="2457" y="15347"/>
                </a:cubicBezTo>
                <a:lnTo>
                  <a:pt x="2457" y="15341"/>
                </a:lnTo>
                <a:cubicBezTo>
                  <a:pt x="2435" y="15324"/>
                  <a:pt x="2412" y="15307"/>
                  <a:pt x="2395" y="15290"/>
                </a:cubicBezTo>
                <a:cubicBezTo>
                  <a:pt x="2401" y="15279"/>
                  <a:pt x="2406" y="15268"/>
                  <a:pt x="2418" y="15262"/>
                </a:cubicBezTo>
                <a:close/>
                <a:moveTo>
                  <a:pt x="2656" y="15336"/>
                </a:moveTo>
                <a:lnTo>
                  <a:pt x="2667" y="15341"/>
                </a:lnTo>
                <a:cubicBezTo>
                  <a:pt x="2673" y="15347"/>
                  <a:pt x="2679" y="15353"/>
                  <a:pt x="2679" y="15358"/>
                </a:cubicBezTo>
                <a:cubicBezTo>
                  <a:pt x="2679" y="15364"/>
                  <a:pt x="2673" y="15381"/>
                  <a:pt x="2667" y="15387"/>
                </a:cubicBezTo>
                <a:cubicBezTo>
                  <a:pt x="2673" y="15387"/>
                  <a:pt x="2673" y="15392"/>
                  <a:pt x="2679" y="15392"/>
                </a:cubicBezTo>
                <a:cubicBezTo>
                  <a:pt x="2679" y="15397"/>
                  <a:pt x="2675" y="15402"/>
                  <a:pt x="2677" y="15406"/>
                </a:cubicBezTo>
                <a:lnTo>
                  <a:pt x="2677" y="15406"/>
                </a:lnTo>
                <a:cubicBezTo>
                  <a:pt x="2666" y="15391"/>
                  <a:pt x="2656" y="15380"/>
                  <a:pt x="2650" y="15370"/>
                </a:cubicBezTo>
                <a:lnTo>
                  <a:pt x="2656" y="15336"/>
                </a:lnTo>
                <a:close/>
                <a:moveTo>
                  <a:pt x="15870" y="15245"/>
                </a:moveTo>
                <a:cubicBezTo>
                  <a:pt x="15853" y="15319"/>
                  <a:pt x="15779" y="15353"/>
                  <a:pt x="15740" y="15409"/>
                </a:cubicBezTo>
                <a:lnTo>
                  <a:pt x="15734" y="15398"/>
                </a:lnTo>
                <a:cubicBezTo>
                  <a:pt x="15779" y="15353"/>
                  <a:pt x="15825" y="15302"/>
                  <a:pt x="15870" y="15245"/>
                </a:cubicBezTo>
                <a:close/>
                <a:moveTo>
                  <a:pt x="2429" y="15182"/>
                </a:moveTo>
                <a:lnTo>
                  <a:pt x="2429" y="15182"/>
                </a:lnTo>
                <a:cubicBezTo>
                  <a:pt x="2435" y="15188"/>
                  <a:pt x="2440" y="15194"/>
                  <a:pt x="2452" y="15200"/>
                </a:cubicBezTo>
                <a:cubicBezTo>
                  <a:pt x="2474" y="15239"/>
                  <a:pt x="2508" y="15268"/>
                  <a:pt x="2548" y="15296"/>
                </a:cubicBezTo>
                <a:cubicBezTo>
                  <a:pt x="2582" y="15336"/>
                  <a:pt x="2616" y="15375"/>
                  <a:pt x="2644" y="15421"/>
                </a:cubicBezTo>
                <a:cubicBezTo>
                  <a:pt x="2610" y="15392"/>
                  <a:pt x="2576" y="15358"/>
                  <a:pt x="2542" y="15330"/>
                </a:cubicBezTo>
                <a:cubicBezTo>
                  <a:pt x="2503" y="15279"/>
                  <a:pt x="2463" y="15228"/>
                  <a:pt x="2429" y="15182"/>
                </a:cubicBezTo>
                <a:close/>
                <a:moveTo>
                  <a:pt x="2684" y="15421"/>
                </a:moveTo>
                <a:lnTo>
                  <a:pt x="2684" y="15421"/>
                </a:lnTo>
                <a:cubicBezTo>
                  <a:pt x="2707" y="15426"/>
                  <a:pt x="2730" y="15438"/>
                  <a:pt x="2758" y="15449"/>
                </a:cubicBezTo>
                <a:cubicBezTo>
                  <a:pt x="2758" y="15449"/>
                  <a:pt x="2758" y="15455"/>
                  <a:pt x="2758" y="15461"/>
                </a:cubicBezTo>
                <a:cubicBezTo>
                  <a:pt x="2735" y="15461"/>
                  <a:pt x="2713" y="15461"/>
                  <a:pt x="2690" y="15466"/>
                </a:cubicBezTo>
                <a:cubicBezTo>
                  <a:pt x="2684" y="15455"/>
                  <a:pt x="2673" y="15449"/>
                  <a:pt x="2667" y="15443"/>
                </a:cubicBezTo>
                <a:lnTo>
                  <a:pt x="2690" y="15432"/>
                </a:lnTo>
                <a:cubicBezTo>
                  <a:pt x="2690" y="15432"/>
                  <a:pt x="2684" y="15421"/>
                  <a:pt x="2684" y="15421"/>
                </a:cubicBezTo>
                <a:close/>
                <a:moveTo>
                  <a:pt x="2480" y="15324"/>
                </a:moveTo>
                <a:cubicBezTo>
                  <a:pt x="2497" y="15341"/>
                  <a:pt x="2514" y="15358"/>
                  <a:pt x="2531" y="15370"/>
                </a:cubicBezTo>
                <a:cubicBezTo>
                  <a:pt x="2554" y="15398"/>
                  <a:pt x="2571" y="15432"/>
                  <a:pt x="2582" y="15466"/>
                </a:cubicBezTo>
                <a:cubicBezTo>
                  <a:pt x="2588" y="15466"/>
                  <a:pt x="2599" y="15472"/>
                  <a:pt x="2605" y="15472"/>
                </a:cubicBezTo>
                <a:cubicBezTo>
                  <a:pt x="2610" y="15478"/>
                  <a:pt x="2616" y="15483"/>
                  <a:pt x="2622" y="15495"/>
                </a:cubicBezTo>
                <a:cubicBezTo>
                  <a:pt x="2616" y="15489"/>
                  <a:pt x="2599" y="15483"/>
                  <a:pt x="2588" y="15483"/>
                </a:cubicBezTo>
                <a:cubicBezTo>
                  <a:pt x="2571" y="15449"/>
                  <a:pt x="2542" y="15421"/>
                  <a:pt x="2514" y="15392"/>
                </a:cubicBezTo>
                <a:cubicBezTo>
                  <a:pt x="2514" y="15392"/>
                  <a:pt x="2508" y="15387"/>
                  <a:pt x="2508" y="15387"/>
                </a:cubicBezTo>
                <a:cubicBezTo>
                  <a:pt x="2497" y="15375"/>
                  <a:pt x="2486" y="15370"/>
                  <a:pt x="2474" y="15358"/>
                </a:cubicBezTo>
                <a:cubicBezTo>
                  <a:pt x="2474" y="15347"/>
                  <a:pt x="2474" y="15336"/>
                  <a:pt x="2480" y="15324"/>
                </a:cubicBezTo>
                <a:close/>
                <a:moveTo>
                  <a:pt x="2719" y="15485"/>
                </a:moveTo>
                <a:lnTo>
                  <a:pt x="2730" y="15489"/>
                </a:lnTo>
                <a:cubicBezTo>
                  <a:pt x="2730" y="15489"/>
                  <a:pt x="2730" y="15495"/>
                  <a:pt x="2730" y="15495"/>
                </a:cubicBezTo>
                <a:cubicBezTo>
                  <a:pt x="2726" y="15491"/>
                  <a:pt x="2723" y="15488"/>
                  <a:pt x="2719" y="15485"/>
                </a:cubicBezTo>
                <a:close/>
                <a:moveTo>
                  <a:pt x="16182" y="15330"/>
                </a:moveTo>
                <a:cubicBezTo>
                  <a:pt x="16194" y="15347"/>
                  <a:pt x="16205" y="15358"/>
                  <a:pt x="16216" y="15370"/>
                </a:cubicBezTo>
                <a:cubicBezTo>
                  <a:pt x="16177" y="15421"/>
                  <a:pt x="16137" y="15466"/>
                  <a:pt x="16086" y="15506"/>
                </a:cubicBezTo>
                <a:lnTo>
                  <a:pt x="16086" y="15506"/>
                </a:lnTo>
                <a:cubicBezTo>
                  <a:pt x="16086" y="15505"/>
                  <a:pt x="16086" y="15505"/>
                  <a:pt x="16086" y="15505"/>
                </a:cubicBezTo>
                <a:lnTo>
                  <a:pt x="16086" y="15505"/>
                </a:lnTo>
                <a:cubicBezTo>
                  <a:pt x="16086" y="15505"/>
                  <a:pt x="16086" y="15505"/>
                  <a:pt x="16086" y="15506"/>
                </a:cubicBezTo>
                <a:cubicBezTo>
                  <a:pt x="16086" y="15506"/>
                  <a:pt x="16086" y="15506"/>
                  <a:pt x="16086" y="15506"/>
                </a:cubicBezTo>
                <a:lnTo>
                  <a:pt x="16086" y="15506"/>
                </a:lnTo>
                <a:cubicBezTo>
                  <a:pt x="16090" y="15514"/>
                  <a:pt x="16087" y="15523"/>
                  <a:pt x="16074" y="15529"/>
                </a:cubicBezTo>
                <a:cubicBezTo>
                  <a:pt x="16070" y="15532"/>
                  <a:pt x="16066" y="15533"/>
                  <a:pt x="16062" y="15533"/>
                </a:cubicBezTo>
                <a:cubicBezTo>
                  <a:pt x="16045" y="15533"/>
                  <a:pt x="16034" y="15508"/>
                  <a:pt x="16057" y="15495"/>
                </a:cubicBezTo>
                <a:cubicBezTo>
                  <a:pt x="16061" y="15493"/>
                  <a:pt x="16064" y="15492"/>
                  <a:pt x="16067" y="15492"/>
                </a:cubicBezTo>
                <a:cubicBezTo>
                  <a:pt x="16075" y="15492"/>
                  <a:pt x="16083" y="15498"/>
                  <a:pt x="16086" y="15505"/>
                </a:cubicBezTo>
                <a:lnTo>
                  <a:pt x="16086" y="15505"/>
                </a:lnTo>
                <a:cubicBezTo>
                  <a:pt x="16092" y="15437"/>
                  <a:pt x="16148" y="15392"/>
                  <a:pt x="16182" y="15330"/>
                </a:cubicBezTo>
                <a:close/>
                <a:moveTo>
                  <a:pt x="16012" y="15546"/>
                </a:moveTo>
                <a:lnTo>
                  <a:pt x="16012" y="15546"/>
                </a:lnTo>
                <a:cubicBezTo>
                  <a:pt x="16035" y="15557"/>
                  <a:pt x="16040" y="15568"/>
                  <a:pt x="16018" y="15585"/>
                </a:cubicBezTo>
                <a:cubicBezTo>
                  <a:pt x="15995" y="15574"/>
                  <a:pt x="15995" y="15563"/>
                  <a:pt x="16012" y="15546"/>
                </a:cubicBezTo>
                <a:close/>
                <a:moveTo>
                  <a:pt x="2690" y="15512"/>
                </a:moveTo>
                <a:cubicBezTo>
                  <a:pt x="2713" y="15534"/>
                  <a:pt x="2741" y="15551"/>
                  <a:pt x="2769" y="15574"/>
                </a:cubicBezTo>
                <a:cubicBezTo>
                  <a:pt x="2781" y="15591"/>
                  <a:pt x="2792" y="15608"/>
                  <a:pt x="2803" y="15625"/>
                </a:cubicBezTo>
                <a:cubicBezTo>
                  <a:pt x="2786" y="15608"/>
                  <a:pt x="2769" y="15591"/>
                  <a:pt x="2752" y="15574"/>
                </a:cubicBezTo>
                <a:lnTo>
                  <a:pt x="2747" y="15574"/>
                </a:lnTo>
                <a:cubicBezTo>
                  <a:pt x="2724" y="15551"/>
                  <a:pt x="2707" y="15534"/>
                  <a:pt x="2690" y="15512"/>
                </a:cubicBezTo>
                <a:close/>
                <a:moveTo>
                  <a:pt x="2752" y="15500"/>
                </a:moveTo>
                <a:cubicBezTo>
                  <a:pt x="2764" y="15506"/>
                  <a:pt x="2769" y="15506"/>
                  <a:pt x="2781" y="15512"/>
                </a:cubicBezTo>
                <a:cubicBezTo>
                  <a:pt x="2798" y="15529"/>
                  <a:pt x="2815" y="15546"/>
                  <a:pt x="2832" y="15557"/>
                </a:cubicBezTo>
                <a:cubicBezTo>
                  <a:pt x="2871" y="15574"/>
                  <a:pt x="2888" y="15614"/>
                  <a:pt x="2917" y="15642"/>
                </a:cubicBezTo>
                <a:cubicBezTo>
                  <a:pt x="2877" y="15608"/>
                  <a:pt x="2837" y="15574"/>
                  <a:pt x="2798" y="15546"/>
                </a:cubicBezTo>
                <a:cubicBezTo>
                  <a:pt x="2781" y="15529"/>
                  <a:pt x="2764" y="15512"/>
                  <a:pt x="2752" y="15500"/>
                </a:cubicBezTo>
                <a:close/>
                <a:moveTo>
                  <a:pt x="2803" y="15614"/>
                </a:moveTo>
                <a:lnTo>
                  <a:pt x="2803" y="15614"/>
                </a:lnTo>
                <a:cubicBezTo>
                  <a:pt x="2832" y="15636"/>
                  <a:pt x="2854" y="15665"/>
                  <a:pt x="2883" y="15687"/>
                </a:cubicBezTo>
                <a:cubicBezTo>
                  <a:pt x="2860" y="15676"/>
                  <a:pt x="2843" y="15659"/>
                  <a:pt x="2820" y="15648"/>
                </a:cubicBezTo>
                <a:cubicBezTo>
                  <a:pt x="2815" y="15636"/>
                  <a:pt x="2809" y="15625"/>
                  <a:pt x="2803" y="15614"/>
                </a:cubicBezTo>
                <a:close/>
                <a:moveTo>
                  <a:pt x="2917" y="15670"/>
                </a:moveTo>
                <a:cubicBezTo>
                  <a:pt x="2923" y="15676"/>
                  <a:pt x="2928" y="15676"/>
                  <a:pt x="2928" y="15682"/>
                </a:cubicBezTo>
                <a:cubicBezTo>
                  <a:pt x="2923" y="15687"/>
                  <a:pt x="2917" y="15693"/>
                  <a:pt x="2905" y="15704"/>
                </a:cubicBezTo>
                <a:lnTo>
                  <a:pt x="2894" y="15699"/>
                </a:lnTo>
                <a:cubicBezTo>
                  <a:pt x="2900" y="15687"/>
                  <a:pt x="2911" y="15676"/>
                  <a:pt x="2917" y="15670"/>
                </a:cubicBezTo>
                <a:close/>
                <a:moveTo>
                  <a:pt x="17005" y="14417"/>
                </a:moveTo>
                <a:lnTo>
                  <a:pt x="17005" y="14417"/>
                </a:lnTo>
                <a:cubicBezTo>
                  <a:pt x="16977" y="14513"/>
                  <a:pt x="16903" y="14581"/>
                  <a:pt x="16846" y="14666"/>
                </a:cubicBezTo>
                <a:cubicBezTo>
                  <a:pt x="16852" y="14672"/>
                  <a:pt x="16863" y="14678"/>
                  <a:pt x="16863" y="14683"/>
                </a:cubicBezTo>
                <a:cubicBezTo>
                  <a:pt x="16857" y="14683"/>
                  <a:pt x="16835" y="14672"/>
                  <a:pt x="16829" y="14672"/>
                </a:cubicBezTo>
                <a:cubicBezTo>
                  <a:pt x="16823" y="14683"/>
                  <a:pt x="16823" y="14712"/>
                  <a:pt x="16818" y="14723"/>
                </a:cubicBezTo>
                <a:cubicBezTo>
                  <a:pt x="16812" y="14734"/>
                  <a:pt x="16795" y="14746"/>
                  <a:pt x="16784" y="14751"/>
                </a:cubicBezTo>
                <a:cubicBezTo>
                  <a:pt x="16784" y="14763"/>
                  <a:pt x="16784" y="14780"/>
                  <a:pt x="16789" y="14791"/>
                </a:cubicBezTo>
                <a:cubicBezTo>
                  <a:pt x="16778" y="14791"/>
                  <a:pt x="16767" y="14797"/>
                  <a:pt x="16755" y="14797"/>
                </a:cubicBezTo>
                <a:cubicBezTo>
                  <a:pt x="16613" y="15029"/>
                  <a:pt x="16409" y="15217"/>
                  <a:pt x="16256" y="15432"/>
                </a:cubicBezTo>
                <a:cubicBezTo>
                  <a:pt x="16148" y="15512"/>
                  <a:pt x="16091" y="15631"/>
                  <a:pt x="15984" y="15710"/>
                </a:cubicBezTo>
                <a:cubicBezTo>
                  <a:pt x="16063" y="15585"/>
                  <a:pt x="16171" y="15478"/>
                  <a:pt x="16267" y="15364"/>
                </a:cubicBezTo>
                <a:cubicBezTo>
                  <a:pt x="16284" y="15341"/>
                  <a:pt x="16324" y="15324"/>
                  <a:pt x="16318" y="15290"/>
                </a:cubicBezTo>
                <a:cubicBezTo>
                  <a:pt x="16301" y="15290"/>
                  <a:pt x="16279" y="15296"/>
                  <a:pt x="16267" y="15302"/>
                </a:cubicBezTo>
                <a:cubicBezTo>
                  <a:pt x="16262" y="15285"/>
                  <a:pt x="16250" y="15262"/>
                  <a:pt x="16245" y="15245"/>
                </a:cubicBezTo>
                <a:cubicBezTo>
                  <a:pt x="16262" y="15245"/>
                  <a:pt x="16279" y="15239"/>
                  <a:pt x="16296" y="15234"/>
                </a:cubicBezTo>
                <a:cubicBezTo>
                  <a:pt x="16301" y="15256"/>
                  <a:pt x="16318" y="15268"/>
                  <a:pt x="16347" y="15268"/>
                </a:cubicBezTo>
                <a:cubicBezTo>
                  <a:pt x="16409" y="15222"/>
                  <a:pt x="16438" y="15148"/>
                  <a:pt x="16489" y="15092"/>
                </a:cubicBezTo>
                <a:cubicBezTo>
                  <a:pt x="16517" y="15063"/>
                  <a:pt x="16557" y="15029"/>
                  <a:pt x="16557" y="14984"/>
                </a:cubicBezTo>
                <a:lnTo>
                  <a:pt x="16557" y="14984"/>
                </a:lnTo>
                <a:cubicBezTo>
                  <a:pt x="16523" y="14995"/>
                  <a:pt x="16489" y="15024"/>
                  <a:pt x="16483" y="15063"/>
                </a:cubicBezTo>
                <a:cubicBezTo>
                  <a:pt x="16460" y="15077"/>
                  <a:pt x="16440" y="15129"/>
                  <a:pt x="16416" y="15129"/>
                </a:cubicBezTo>
                <a:cubicBezTo>
                  <a:pt x="16410" y="15129"/>
                  <a:pt x="16404" y="15126"/>
                  <a:pt x="16398" y="15120"/>
                </a:cubicBezTo>
                <a:cubicBezTo>
                  <a:pt x="16415" y="15097"/>
                  <a:pt x="16421" y="15075"/>
                  <a:pt x="16409" y="15052"/>
                </a:cubicBezTo>
                <a:cubicBezTo>
                  <a:pt x="16415" y="15052"/>
                  <a:pt x="16438" y="15058"/>
                  <a:pt x="16443" y="15063"/>
                </a:cubicBezTo>
                <a:lnTo>
                  <a:pt x="16443" y="15012"/>
                </a:lnTo>
                <a:cubicBezTo>
                  <a:pt x="16455" y="14995"/>
                  <a:pt x="16466" y="14984"/>
                  <a:pt x="16477" y="14967"/>
                </a:cubicBezTo>
                <a:cubicBezTo>
                  <a:pt x="16483" y="14978"/>
                  <a:pt x="16500" y="14995"/>
                  <a:pt x="16506" y="15007"/>
                </a:cubicBezTo>
                <a:cubicBezTo>
                  <a:pt x="16506" y="14984"/>
                  <a:pt x="16506" y="14956"/>
                  <a:pt x="16500" y="14933"/>
                </a:cubicBezTo>
                <a:cubicBezTo>
                  <a:pt x="16511" y="14933"/>
                  <a:pt x="16523" y="14944"/>
                  <a:pt x="16528" y="14950"/>
                </a:cubicBezTo>
                <a:cubicBezTo>
                  <a:pt x="16562" y="14893"/>
                  <a:pt x="16602" y="14842"/>
                  <a:pt x="16642" y="14791"/>
                </a:cubicBezTo>
                <a:cubicBezTo>
                  <a:pt x="16642" y="14740"/>
                  <a:pt x="16699" y="14723"/>
                  <a:pt x="16727" y="14700"/>
                </a:cubicBezTo>
                <a:lnTo>
                  <a:pt x="16727" y="14700"/>
                </a:lnTo>
                <a:cubicBezTo>
                  <a:pt x="16716" y="14802"/>
                  <a:pt x="16625" y="14865"/>
                  <a:pt x="16574" y="14944"/>
                </a:cubicBezTo>
                <a:cubicBezTo>
                  <a:pt x="16550" y="14956"/>
                  <a:pt x="16572" y="14983"/>
                  <a:pt x="16588" y="14983"/>
                </a:cubicBezTo>
                <a:cubicBezTo>
                  <a:pt x="16596" y="14983"/>
                  <a:pt x="16602" y="14977"/>
                  <a:pt x="16602" y="14961"/>
                </a:cubicBezTo>
                <a:cubicBezTo>
                  <a:pt x="16699" y="14831"/>
                  <a:pt x="16806" y="14700"/>
                  <a:pt x="16903" y="14564"/>
                </a:cubicBezTo>
                <a:cubicBezTo>
                  <a:pt x="16931" y="14513"/>
                  <a:pt x="16965" y="14462"/>
                  <a:pt x="17005" y="14417"/>
                </a:cubicBezTo>
                <a:close/>
                <a:moveTo>
                  <a:pt x="16216" y="15679"/>
                </a:moveTo>
                <a:cubicBezTo>
                  <a:pt x="16220" y="15679"/>
                  <a:pt x="16223" y="15680"/>
                  <a:pt x="16228" y="15682"/>
                </a:cubicBezTo>
                <a:cubicBezTo>
                  <a:pt x="16222" y="15693"/>
                  <a:pt x="16222" y="15710"/>
                  <a:pt x="16216" y="15716"/>
                </a:cubicBezTo>
                <a:cubicBezTo>
                  <a:pt x="16213" y="15717"/>
                  <a:pt x="16211" y="15717"/>
                  <a:pt x="16209" y="15717"/>
                </a:cubicBezTo>
                <a:cubicBezTo>
                  <a:pt x="16187" y="15717"/>
                  <a:pt x="16194" y="15679"/>
                  <a:pt x="16216" y="15679"/>
                </a:cubicBezTo>
                <a:close/>
                <a:moveTo>
                  <a:pt x="2972" y="15708"/>
                </a:moveTo>
                <a:cubicBezTo>
                  <a:pt x="2993" y="15708"/>
                  <a:pt x="3016" y="15735"/>
                  <a:pt x="2996" y="15750"/>
                </a:cubicBezTo>
                <a:cubicBezTo>
                  <a:pt x="2993" y="15751"/>
                  <a:pt x="2990" y="15752"/>
                  <a:pt x="2987" y="15752"/>
                </a:cubicBezTo>
                <a:cubicBezTo>
                  <a:pt x="2967" y="15752"/>
                  <a:pt x="2948" y="15725"/>
                  <a:pt x="2962" y="15710"/>
                </a:cubicBezTo>
                <a:cubicBezTo>
                  <a:pt x="2965" y="15709"/>
                  <a:pt x="2969" y="15708"/>
                  <a:pt x="2972" y="15708"/>
                </a:cubicBezTo>
                <a:close/>
                <a:moveTo>
                  <a:pt x="15921" y="15751"/>
                </a:moveTo>
                <a:cubicBezTo>
                  <a:pt x="15930" y="15751"/>
                  <a:pt x="15938" y="15757"/>
                  <a:pt x="15933" y="15773"/>
                </a:cubicBezTo>
                <a:cubicBezTo>
                  <a:pt x="15933" y="15782"/>
                  <a:pt x="15917" y="15792"/>
                  <a:pt x="15907" y="15792"/>
                </a:cubicBezTo>
                <a:cubicBezTo>
                  <a:pt x="15899" y="15792"/>
                  <a:pt x="15894" y="15787"/>
                  <a:pt x="15899" y="15773"/>
                </a:cubicBezTo>
                <a:cubicBezTo>
                  <a:pt x="15895" y="15760"/>
                  <a:pt x="15909" y="15751"/>
                  <a:pt x="15921" y="15751"/>
                </a:cubicBezTo>
                <a:close/>
                <a:moveTo>
                  <a:pt x="16182" y="15653"/>
                </a:moveTo>
                <a:cubicBezTo>
                  <a:pt x="16188" y="15676"/>
                  <a:pt x="16177" y="15693"/>
                  <a:pt x="16171" y="15716"/>
                </a:cubicBezTo>
                <a:cubicBezTo>
                  <a:pt x="16177" y="15716"/>
                  <a:pt x="16182" y="15727"/>
                  <a:pt x="16188" y="15727"/>
                </a:cubicBezTo>
                <a:cubicBezTo>
                  <a:pt x="16137" y="15750"/>
                  <a:pt x="16108" y="15807"/>
                  <a:pt x="16069" y="15829"/>
                </a:cubicBezTo>
                <a:cubicBezTo>
                  <a:pt x="16052" y="15812"/>
                  <a:pt x="16052" y="15795"/>
                  <a:pt x="16069" y="15778"/>
                </a:cubicBezTo>
                <a:cubicBezTo>
                  <a:pt x="16103" y="15733"/>
                  <a:pt x="16148" y="15699"/>
                  <a:pt x="16177" y="15653"/>
                </a:cubicBezTo>
                <a:close/>
                <a:moveTo>
                  <a:pt x="16040" y="15801"/>
                </a:moveTo>
                <a:lnTo>
                  <a:pt x="16057" y="15852"/>
                </a:lnTo>
                <a:cubicBezTo>
                  <a:pt x="16046" y="15875"/>
                  <a:pt x="16029" y="15886"/>
                  <a:pt x="16001" y="15886"/>
                </a:cubicBezTo>
                <a:cubicBezTo>
                  <a:pt x="15978" y="15869"/>
                  <a:pt x="15972" y="15835"/>
                  <a:pt x="15967" y="15807"/>
                </a:cubicBezTo>
                <a:lnTo>
                  <a:pt x="15967" y="15807"/>
                </a:lnTo>
                <a:cubicBezTo>
                  <a:pt x="15972" y="15818"/>
                  <a:pt x="15989" y="15846"/>
                  <a:pt x="15995" y="15858"/>
                </a:cubicBezTo>
                <a:cubicBezTo>
                  <a:pt x="16012" y="15841"/>
                  <a:pt x="16029" y="15818"/>
                  <a:pt x="16040" y="15801"/>
                </a:cubicBezTo>
                <a:close/>
                <a:moveTo>
                  <a:pt x="2911" y="15704"/>
                </a:moveTo>
                <a:cubicBezTo>
                  <a:pt x="2940" y="15750"/>
                  <a:pt x="2974" y="15790"/>
                  <a:pt x="3019" y="15818"/>
                </a:cubicBezTo>
                <a:cubicBezTo>
                  <a:pt x="3030" y="15846"/>
                  <a:pt x="3042" y="15869"/>
                  <a:pt x="3053" y="15892"/>
                </a:cubicBezTo>
                <a:cubicBezTo>
                  <a:pt x="3002" y="15841"/>
                  <a:pt x="2945" y="15790"/>
                  <a:pt x="2894" y="15733"/>
                </a:cubicBezTo>
                <a:lnTo>
                  <a:pt x="2911" y="15704"/>
                </a:lnTo>
                <a:close/>
                <a:moveTo>
                  <a:pt x="3921" y="15835"/>
                </a:moveTo>
                <a:cubicBezTo>
                  <a:pt x="3944" y="15858"/>
                  <a:pt x="3966" y="15880"/>
                  <a:pt x="3989" y="15909"/>
                </a:cubicBezTo>
                <a:cubicBezTo>
                  <a:pt x="3961" y="15897"/>
                  <a:pt x="3932" y="15875"/>
                  <a:pt x="3910" y="15852"/>
                </a:cubicBezTo>
                <a:cubicBezTo>
                  <a:pt x="3910" y="15846"/>
                  <a:pt x="3915" y="15841"/>
                  <a:pt x="3921" y="15835"/>
                </a:cubicBezTo>
                <a:close/>
                <a:moveTo>
                  <a:pt x="16120" y="15907"/>
                </a:moveTo>
                <a:lnTo>
                  <a:pt x="16120" y="15907"/>
                </a:lnTo>
                <a:cubicBezTo>
                  <a:pt x="16120" y="15907"/>
                  <a:pt x="16120" y="15908"/>
                  <a:pt x="16120" y="15909"/>
                </a:cubicBezTo>
                <a:cubicBezTo>
                  <a:pt x="16120" y="15908"/>
                  <a:pt x="16120" y="15907"/>
                  <a:pt x="16120" y="15907"/>
                </a:cubicBezTo>
                <a:close/>
                <a:moveTo>
                  <a:pt x="15700" y="15892"/>
                </a:moveTo>
                <a:cubicBezTo>
                  <a:pt x="15683" y="15920"/>
                  <a:pt x="15660" y="15948"/>
                  <a:pt x="15638" y="15977"/>
                </a:cubicBezTo>
                <a:cubicBezTo>
                  <a:pt x="15620" y="15977"/>
                  <a:pt x="15603" y="15983"/>
                  <a:pt x="15586" y="15988"/>
                </a:cubicBezTo>
                <a:cubicBezTo>
                  <a:pt x="15626" y="15954"/>
                  <a:pt x="15660" y="15920"/>
                  <a:pt x="15700" y="15892"/>
                </a:cubicBezTo>
                <a:close/>
                <a:moveTo>
                  <a:pt x="3059" y="15801"/>
                </a:moveTo>
                <a:cubicBezTo>
                  <a:pt x="3138" y="15863"/>
                  <a:pt x="3201" y="15954"/>
                  <a:pt x="3297" y="16000"/>
                </a:cubicBezTo>
                <a:cubicBezTo>
                  <a:pt x="3291" y="16000"/>
                  <a:pt x="3269" y="16011"/>
                  <a:pt x="3263" y="16017"/>
                </a:cubicBezTo>
                <a:cubicBezTo>
                  <a:pt x="3195" y="15943"/>
                  <a:pt x="3104" y="15886"/>
                  <a:pt x="3059" y="15801"/>
                </a:cubicBezTo>
                <a:close/>
                <a:moveTo>
                  <a:pt x="15118" y="15976"/>
                </a:moveTo>
                <a:cubicBezTo>
                  <a:pt x="15121" y="15976"/>
                  <a:pt x="15124" y="15976"/>
                  <a:pt x="15127" y="15977"/>
                </a:cubicBezTo>
                <a:cubicBezTo>
                  <a:pt x="15136" y="15994"/>
                  <a:pt x="15104" y="16018"/>
                  <a:pt x="15084" y="16018"/>
                </a:cubicBezTo>
                <a:cubicBezTo>
                  <a:pt x="15078" y="16018"/>
                  <a:pt x="15073" y="16016"/>
                  <a:pt x="15070" y="16011"/>
                </a:cubicBezTo>
                <a:cubicBezTo>
                  <a:pt x="15075" y="15991"/>
                  <a:pt x="15097" y="15976"/>
                  <a:pt x="15118" y="15976"/>
                </a:cubicBezTo>
                <a:close/>
                <a:moveTo>
                  <a:pt x="3319" y="16037"/>
                </a:moveTo>
                <a:cubicBezTo>
                  <a:pt x="3339" y="16037"/>
                  <a:pt x="3357" y="16060"/>
                  <a:pt x="3342" y="16079"/>
                </a:cubicBezTo>
                <a:cubicBezTo>
                  <a:pt x="3341" y="16079"/>
                  <a:pt x="3339" y="16080"/>
                  <a:pt x="3338" y="16080"/>
                </a:cubicBezTo>
                <a:cubicBezTo>
                  <a:pt x="3321" y="16080"/>
                  <a:pt x="3298" y="16055"/>
                  <a:pt x="3308" y="16039"/>
                </a:cubicBezTo>
                <a:cubicBezTo>
                  <a:pt x="3312" y="16037"/>
                  <a:pt x="3316" y="16037"/>
                  <a:pt x="3319" y="16037"/>
                </a:cubicBezTo>
                <a:close/>
                <a:moveTo>
                  <a:pt x="15926" y="16107"/>
                </a:moveTo>
                <a:cubicBezTo>
                  <a:pt x="15926" y="16107"/>
                  <a:pt x="15926" y="16107"/>
                  <a:pt x="15927" y="16107"/>
                </a:cubicBezTo>
                <a:cubicBezTo>
                  <a:pt x="15926" y="16107"/>
                  <a:pt x="15926" y="16107"/>
                  <a:pt x="15926" y="16107"/>
                </a:cubicBezTo>
                <a:close/>
                <a:moveTo>
                  <a:pt x="14571" y="16073"/>
                </a:moveTo>
                <a:cubicBezTo>
                  <a:pt x="14577" y="16073"/>
                  <a:pt x="14582" y="16085"/>
                  <a:pt x="14588" y="16085"/>
                </a:cubicBezTo>
                <a:cubicBezTo>
                  <a:pt x="14548" y="16107"/>
                  <a:pt x="14514" y="16130"/>
                  <a:pt x="14474" y="16153"/>
                </a:cubicBezTo>
                <a:cubicBezTo>
                  <a:pt x="14508" y="16124"/>
                  <a:pt x="14542" y="16096"/>
                  <a:pt x="14571" y="16073"/>
                </a:cubicBezTo>
                <a:close/>
                <a:moveTo>
                  <a:pt x="3371" y="16090"/>
                </a:moveTo>
                <a:cubicBezTo>
                  <a:pt x="3405" y="16113"/>
                  <a:pt x="3433" y="16136"/>
                  <a:pt x="3444" y="16170"/>
                </a:cubicBezTo>
                <a:cubicBezTo>
                  <a:pt x="3416" y="16153"/>
                  <a:pt x="3388" y="16136"/>
                  <a:pt x="3359" y="16113"/>
                </a:cubicBezTo>
                <a:cubicBezTo>
                  <a:pt x="3359" y="16107"/>
                  <a:pt x="3365" y="16096"/>
                  <a:pt x="3371" y="16090"/>
                </a:cubicBezTo>
                <a:close/>
                <a:moveTo>
                  <a:pt x="4250" y="16113"/>
                </a:moveTo>
                <a:lnTo>
                  <a:pt x="4250" y="16113"/>
                </a:lnTo>
                <a:cubicBezTo>
                  <a:pt x="4290" y="16141"/>
                  <a:pt x="4352" y="16153"/>
                  <a:pt x="4364" y="16204"/>
                </a:cubicBezTo>
                <a:cubicBezTo>
                  <a:pt x="4324" y="16175"/>
                  <a:pt x="4284" y="16147"/>
                  <a:pt x="4250" y="16113"/>
                </a:cubicBezTo>
                <a:close/>
                <a:moveTo>
                  <a:pt x="14855" y="16172"/>
                </a:moveTo>
                <a:cubicBezTo>
                  <a:pt x="14861" y="16172"/>
                  <a:pt x="14867" y="16177"/>
                  <a:pt x="14872" y="16187"/>
                </a:cubicBezTo>
                <a:cubicBezTo>
                  <a:pt x="14865" y="16200"/>
                  <a:pt x="14859" y="16207"/>
                  <a:pt x="14852" y="16207"/>
                </a:cubicBezTo>
                <a:cubicBezTo>
                  <a:pt x="14847" y="16207"/>
                  <a:pt x="14842" y="16202"/>
                  <a:pt x="14838" y="16192"/>
                </a:cubicBezTo>
                <a:cubicBezTo>
                  <a:pt x="14841" y="16180"/>
                  <a:pt x="14847" y="16172"/>
                  <a:pt x="14855" y="16172"/>
                </a:cubicBezTo>
                <a:close/>
                <a:moveTo>
                  <a:pt x="3480" y="16179"/>
                </a:moveTo>
                <a:cubicBezTo>
                  <a:pt x="3495" y="16179"/>
                  <a:pt x="3510" y="16206"/>
                  <a:pt x="3496" y="16221"/>
                </a:cubicBezTo>
                <a:cubicBezTo>
                  <a:pt x="3493" y="16222"/>
                  <a:pt x="3491" y="16223"/>
                  <a:pt x="3488" y="16223"/>
                </a:cubicBezTo>
                <a:cubicBezTo>
                  <a:pt x="3472" y="16223"/>
                  <a:pt x="3453" y="16196"/>
                  <a:pt x="3473" y="16181"/>
                </a:cubicBezTo>
                <a:cubicBezTo>
                  <a:pt x="3475" y="16180"/>
                  <a:pt x="3478" y="16179"/>
                  <a:pt x="3480" y="16179"/>
                </a:cubicBezTo>
                <a:close/>
                <a:moveTo>
                  <a:pt x="15416" y="16068"/>
                </a:moveTo>
                <a:cubicBezTo>
                  <a:pt x="15422" y="16085"/>
                  <a:pt x="15433" y="16107"/>
                  <a:pt x="15439" y="16124"/>
                </a:cubicBezTo>
                <a:cubicBezTo>
                  <a:pt x="15456" y="16102"/>
                  <a:pt x="15479" y="16096"/>
                  <a:pt x="15501" y="16096"/>
                </a:cubicBezTo>
                <a:cubicBezTo>
                  <a:pt x="15439" y="16141"/>
                  <a:pt x="15388" y="16204"/>
                  <a:pt x="15320" y="16255"/>
                </a:cubicBezTo>
                <a:cubicBezTo>
                  <a:pt x="15314" y="16232"/>
                  <a:pt x="15325" y="16209"/>
                  <a:pt x="15342" y="16192"/>
                </a:cubicBezTo>
                <a:cubicBezTo>
                  <a:pt x="15337" y="16181"/>
                  <a:pt x="15331" y="16175"/>
                  <a:pt x="15331" y="16164"/>
                </a:cubicBezTo>
                <a:cubicBezTo>
                  <a:pt x="15342" y="16164"/>
                  <a:pt x="15365" y="16164"/>
                  <a:pt x="15382" y="16170"/>
                </a:cubicBezTo>
                <a:cubicBezTo>
                  <a:pt x="15377" y="16164"/>
                  <a:pt x="15365" y="16147"/>
                  <a:pt x="15365" y="16141"/>
                </a:cubicBezTo>
                <a:lnTo>
                  <a:pt x="15365" y="16141"/>
                </a:lnTo>
                <a:cubicBezTo>
                  <a:pt x="15377" y="16147"/>
                  <a:pt x="15387" y="16150"/>
                  <a:pt x="15395" y="16150"/>
                </a:cubicBezTo>
                <a:cubicBezTo>
                  <a:pt x="15426" y="16150"/>
                  <a:pt x="15428" y="16113"/>
                  <a:pt x="15388" y="16090"/>
                </a:cubicBezTo>
                <a:cubicBezTo>
                  <a:pt x="15394" y="16085"/>
                  <a:pt x="15411" y="16073"/>
                  <a:pt x="15416" y="16068"/>
                </a:cubicBezTo>
                <a:close/>
                <a:moveTo>
                  <a:pt x="15291" y="16215"/>
                </a:moveTo>
                <a:cubicBezTo>
                  <a:pt x="15303" y="16249"/>
                  <a:pt x="15297" y="16278"/>
                  <a:pt x="15263" y="16295"/>
                </a:cubicBezTo>
                <a:cubicBezTo>
                  <a:pt x="15252" y="16283"/>
                  <a:pt x="15235" y="16266"/>
                  <a:pt x="15229" y="16261"/>
                </a:cubicBezTo>
                <a:cubicBezTo>
                  <a:pt x="15235" y="16261"/>
                  <a:pt x="15257" y="16266"/>
                  <a:pt x="15269" y="16272"/>
                </a:cubicBezTo>
                <a:cubicBezTo>
                  <a:pt x="15274" y="16255"/>
                  <a:pt x="15286" y="16232"/>
                  <a:pt x="15291" y="16215"/>
                </a:cubicBezTo>
                <a:close/>
                <a:moveTo>
                  <a:pt x="3575" y="16268"/>
                </a:moveTo>
                <a:cubicBezTo>
                  <a:pt x="3583" y="16268"/>
                  <a:pt x="3589" y="16275"/>
                  <a:pt x="3592" y="16289"/>
                </a:cubicBezTo>
                <a:cubicBezTo>
                  <a:pt x="3585" y="16296"/>
                  <a:pt x="3579" y="16299"/>
                  <a:pt x="3575" y="16299"/>
                </a:cubicBezTo>
                <a:cubicBezTo>
                  <a:pt x="3567" y="16299"/>
                  <a:pt x="3561" y="16291"/>
                  <a:pt x="3558" y="16278"/>
                </a:cubicBezTo>
                <a:cubicBezTo>
                  <a:pt x="3565" y="16271"/>
                  <a:pt x="3571" y="16268"/>
                  <a:pt x="3575" y="16268"/>
                </a:cubicBezTo>
                <a:close/>
                <a:moveTo>
                  <a:pt x="3059" y="15892"/>
                </a:moveTo>
                <a:cubicBezTo>
                  <a:pt x="3201" y="15983"/>
                  <a:pt x="3297" y="16124"/>
                  <a:pt x="3433" y="16221"/>
                </a:cubicBezTo>
                <a:cubicBezTo>
                  <a:pt x="3467" y="16243"/>
                  <a:pt x="3490" y="16278"/>
                  <a:pt x="3507" y="16312"/>
                </a:cubicBezTo>
                <a:cubicBezTo>
                  <a:pt x="3348" y="16181"/>
                  <a:pt x="3195" y="16045"/>
                  <a:pt x="3059" y="15897"/>
                </a:cubicBezTo>
                <a:lnTo>
                  <a:pt x="3059" y="15892"/>
                </a:lnTo>
                <a:close/>
                <a:moveTo>
                  <a:pt x="15195" y="16323"/>
                </a:moveTo>
                <a:lnTo>
                  <a:pt x="15206" y="16346"/>
                </a:lnTo>
                <a:cubicBezTo>
                  <a:pt x="15172" y="16368"/>
                  <a:pt x="15138" y="16385"/>
                  <a:pt x="15104" y="16408"/>
                </a:cubicBezTo>
                <a:cubicBezTo>
                  <a:pt x="15104" y="16391"/>
                  <a:pt x="15104" y="16374"/>
                  <a:pt x="15104" y="16357"/>
                </a:cubicBezTo>
                <a:cubicBezTo>
                  <a:pt x="15116" y="16363"/>
                  <a:pt x="15133" y="16368"/>
                  <a:pt x="15150" y="16374"/>
                </a:cubicBezTo>
                <a:cubicBezTo>
                  <a:pt x="15161" y="16357"/>
                  <a:pt x="15178" y="16340"/>
                  <a:pt x="15195" y="16323"/>
                </a:cubicBezTo>
                <a:close/>
                <a:moveTo>
                  <a:pt x="4667" y="16377"/>
                </a:moveTo>
                <a:cubicBezTo>
                  <a:pt x="4684" y="16377"/>
                  <a:pt x="4707" y="16405"/>
                  <a:pt x="4693" y="16419"/>
                </a:cubicBezTo>
                <a:cubicBezTo>
                  <a:pt x="4690" y="16421"/>
                  <a:pt x="4686" y="16422"/>
                  <a:pt x="4683" y="16422"/>
                </a:cubicBezTo>
                <a:cubicBezTo>
                  <a:pt x="4662" y="16422"/>
                  <a:pt x="4639" y="16394"/>
                  <a:pt x="4659" y="16380"/>
                </a:cubicBezTo>
                <a:cubicBezTo>
                  <a:pt x="4661" y="16378"/>
                  <a:pt x="4664" y="16377"/>
                  <a:pt x="4667" y="16377"/>
                </a:cubicBezTo>
                <a:close/>
                <a:moveTo>
                  <a:pt x="3972" y="16588"/>
                </a:moveTo>
                <a:cubicBezTo>
                  <a:pt x="3986" y="16588"/>
                  <a:pt x="4005" y="16611"/>
                  <a:pt x="4001" y="16624"/>
                </a:cubicBezTo>
                <a:cubicBezTo>
                  <a:pt x="3996" y="16630"/>
                  <a:pt x="3991" y="16632"/>
                  <a:pt x="3986" y="16632"/>
                </a:cubicBezTo>
                <a:cubicBezTo>
                  <a:pt x="3971" y="16632"/>
                  <a:pt x="3957" y="16612"/>
                  <a:pt x="3961" y="16595"/>
                </a:cubicBezTo>
                <a:cubicBezTo>
                  <a:pt x="3963" y="16590"/>
                  <a:pt x="3967" y="16588"/>
                  <a:pt x="3972" y="16588"/>
                </a:cubicBezTo>
                <a:close/>
                <a:moveTo>
                  <a:pt x="15893" y="15795"/>
                </a:moveTo>
                <a:cubicBezTo>
                  <a:pt x="15825" y="15897"/>
                  <a:pt x="15700" y="15965"/>
                  <a:pt x="15655" y="16073"/>
                </a:cubicBezTo>
                <a:cubicBezTo>
                  <a:pt x="15649" y="16073"/>
                  <a:pt x="15643" y="16062"/>
                  <a:pt x="15638" y="16056"/>
                </a:cubicBezTo>
                <a:cubicBezTo>
                  <a:pt x="15439" y="16249"/>
                  <a:pt x="15223" y="16414"/>
                  <a:pt x="15008" y="16584"/>
                </a:cubicBezTo>
                <a:cubicBezTo>
                  <a:pt x="15013" y="16584"/>
                  <a:pt x="15019" y="16595"/>
                  <a:pt x="15019" y="16595"/>
                </a:cubicBezTo>
                <a:cubicBezTo>
                  <a:pt x="14945" y="16607"/>
                  <a:pt x="14906" y="16675"/>
                  <a:pt x="14843" y="16714"/>
                </a:cubicBezTo>
                <a:cubicBezTo>
                  <a:pt x="14849" y="16669"/>
                  <a:pt x="14900" y="16658"/>
                  <a:pt x="14928" y="16629"/>
                </a:cubicBezTo>
                <a:cubicBezTo>
                  <a:pt x="15195" y="16414"/>
                  <a:pt x="15456" y="16192"/>
                  <a:pt x="15717" y="15965"/>
                </a:cubicBezTo>
                <a:cubicBezTo>
                  <a:pt x="15774" y="15909"/>
                  <a:pt x="15825" y="15841"/>
                  <a:pt x="15893" y="15795"/>
                </a:cubicBezTo>
                <a:close/>
                <a:moveTo>
                  <a:pt x="3654" y="16442"/>
                </a:moveTo>
                <a:lnTo>
                  <a:pt x="3654" y="16442"/>
                </a:lnTo>
                <a:cubicBezTo>
                  <a:pt x="3791" y="16499"/>
                  <a:pt x="3904" y="16612"/>
                  <a:pt x="4006" y="16720"/>
                </a:cubicBezTo>
                <a:cubicBezTo>
                  <a:pt x="3881" y="16635"/>
                  <a:pt x="3768" y="16539"/>
                  <a:pt x="3654" y="16442"/>
                </a:cubicBezTo>
                <a:close/>
                <a:moveTo>
                  <a:pt x="13439" y="16779"/>
                </a:moveTo>
                <a:cubicBezTo>
                  <a:pt x="13445" y="16779"/>
                  <a:pt x="13451" y="16784"/>
                  <a:pt x="13459" y="16794"/>
                </a:cubicBezTo>
                <a:cubicBezTo>
                  <a:pt x="13452" y="16807"/>
                  <a:pt x="13446" y="16814"/>
                  <a:pt x="13439" y="16814"/>
                </a:cubicBezTo>
                <a:cubicBezTo>
                  <a:pt x="13433" y="16814"/>
                  <a:pt x="13427" y="16809"/>
                  <a:pt x="13419" y="16800"/>
                </a:cubicBezTo>
                <a:cubicBezTo>
                  <a:pt x="13425" y="16787"/>
                  <a:pt x="13432" y="16779"/>
                  <a:pt x="13439" y="16779"/>
                </a:cubicBezTo>
                <a:close/>
                <a:moveTo>
                  <a:pt x="4006" y="16731"/>
                </a:moveTo>
                <a:lnTo>
                  <a:pt x="4006" y="16731"/>
                </a:lnTo>
                <a:cubicBezTo>
                  <a:pt x="4120" y="16765"/>
                  <a:pt x="4205" y="16851"/>
                  <a:pt x="4296" y="16913"/>
                </a:cubicBezTo>
                <a:cubicBezTo>
                  <a:pt x="4193" y="16868"/>
                  <a:pt x="4103" y="16788"/>
                  <a:pt x="4006" y="16731"/>
                </a:cubicBezTo>
                <a:close/>
                <a:moveTo>
                  <a:pt x="14838" y="16703"/>
                </a:moveTo>
                <a:lnTo>
                  <a:pt x="14838" y="16703"/>
                </a:lnTo>
                <a:cubicBezTo>
                  <a:pt x="14758" y="16794"/>
                  <a:pt x="14639" y="16851"/>
                  <a:pt x="14537" y="16919"/>
                </a:cubicBezTo>
                <a:cubicBezTo>
                  <a:pt x="14554" y="16873"/>
                  <a:pt x="14599" y="16856"/>
                  <a:pt x="14633" y="16828"/>
                </a:cubicBezTo>
                <a:cubicBezTo>
                  <a:pt x="14701" y="16783"/>
                  <a:pt x="14758" y="16731"/>
                  <a:pt x="14838" y="16703"/>
                </a:cubicBezTo>
                <a:close/>
                <a:moveTo>
                  <a:pt x="14514" y="16908"/>
                </a:moveTo>
                <a:cubicBezTo>
                  <a:pt x="14522" y="16908"/>
                  <a:pt x="14528" y="16915"/>
                  <a:pt x="14531" y="16930"/>
                </a:cubicBezTo>
                <a:cubicBezTo>
                  <a:pt x="14524" y="16940"/>
                  <a:pt x="14516" y="16944"/>
                  <a:pt x="14510" y="16944"/>
                </a:cubicBezTo>
                <a:cubicBezTo>
                  <a:pt x="14501" y="16944"/>
                  <a:pt x="14495" y="16937"/>
                  <a:pt x="14491" y="16924"/>
                </a:cubicBezTo>
                <a:cubicBezTo>
                  <a:pt x="14499" y="16914"/>
                  <a:pt x="14507" y="16908"/>
                  <a:pt x="14514" y="16908"/>
                </a:cubicBezTo>
                <a:close/>
                <a:moveTo>
                  <a:pt x="14656" y="16765"/>
                </a:moveTo>
                <a:lnTo>
                  <a:pt x="14656" y="16765"/>
                </a:lnTo>
                <a:cubicBezTo>
                  <a:pt x="14571" y="16822"/>
                  <a:pt x="14474" y="16862"/>
                  <a:pt x="14401" y="16936"/>
                </a:cubicBezTo>
                <a:cubicBezTo>
                  <a:pt x="14378" y="16953"/>
                  <a:pt x="14355" y="16953"/>
                  <a:pt x="14333" y="16953"/>
                </a:cubicBezTo>
                <a:cubicBezTo>
                  <a:pt x="14355" y="16930"/>
                  <a:pt x="14446" y="16913"/>
                  <a:pt x="14395" y="16873"/>
                </a:cubicBezTo>
                <a:lnTo>
                  <a:pt x="14395" y="16873"/>
                </a:lnTo>
                <a:cubicBezTo>
                  <a:pt x="14406" y="16879"/>
                  <a:pt x="14418" y="16885"/>
                  <a:pt x="14429" y="16890"/>
                </a:cubicBezTo>
                <a:cubicBezTo>
                  <a:pt x="14491" y="16834"/>
                  <a:pt x="14571" y="16788"/>
                  <a:pt x="14656" y="16765"/>
                </a:cubicBezTo>
                <a:close/>
                <a:moveTo>
                  <a:pt x="14667" y="16936"/>
                </a:moveTo>
                <a:cubicBezTo>
                  <a:pt x="14628" y="16947"/>
                  <a:pt x="14588" y="16958"/>
                  <a:pt x="14565" y="16998"/>
                </a:cubicBezTo>
                <a:cubicBezTo>
                  <a:pt x="14594" y="16998"/>
                  <a:pt x="14622" y="16992"/>
                  <a:pt x="14650" y="16992"/>
                </a:cubicBezTo>
                <a:cubicBezTo>
                  <a:pt x="14656" y="16975"/>
                  <a:pt x="14662" y="16947"/>
                  <a:pt x="14667" y="16936"/>
                </a:cubicBezTo>
                <a:close/>
                <a:moveTo>
                  <a:pt x="14151" y="17225"/>
                </a:moveTo>
                <a:cubicBezTo>
                  <a:pt x="14157" y="17231"/>
                  <a:pt x="14168" y="17242"/>
                  <a:pt x="14168" y="17248"/>
                </a:cubicBezTo>
                <a:cubicBezTo>
                  <a:pt x="14128" y="17263"/>
                  <a:pt x="14097" y="17308"/>
                  <a:pt x="14056" y="17308"/>
                </a:cubicBezTo>
                <a:cubicBezTo>
                  <a:pt x="14050" y="17308"/>
                  <a:pt x="14044" y="17307"/>
                  <a:pt x="14038" y="17304"/>
                </a:cubicBezTo>
                <a:lnTo>
                  <a:pt x="14032" y="17304"/>
                </a:lnTo>
                <a:cubicBezTo>
                  <a:pt x="14072" y="17276"/>
                  <a:pt x="14111" y="17248"/>
                  <a:pt x="14151" y="17225"/>
                </a:cubicBezTo>
                <a:close/>
                <a:moveTo>
                  <a:pt x="14497" y="16941"/>
                </a:moveTo>
                <a:lnTo>
                  <a:pt x="14497" y="16941"/>
                </a:lnTo>
                <a:cubicBezTo>
                  <a:pt x="14406" y="17026"/>
                  <a:pt x="14293" y="17072"/>
                  <a:pt x="14196" y="17140"/>
                </a:cubicBezTo>
                <a:cubicBezTo>
                  <a:pt x="14202" y="17140"/>
                  <a:pt x="14208" y="17151"/>
                  <a:pt x="14213" y="17151"/>
                </a:cubicBezTo>
                <a:lnTo>
                  <a:pt x="14174" y="17151"/>
                </a:lnTo>
                <a:cubicBezTo>
                  <a:pt x="14026" y="17231"/>
                  <a:pt x="13890" y="17333"/>
                  <a:pt x="13731" y="17395"/>
                </a:cubicBezTo>
                <a:cubicBezTo>
                  <a:pt x="13737" y="17401"/>
                  <a:pt x="13742" y="17412"/>
                  <a:pt x="13748" y="17418"/>
                </a:cubicBezTo>
                <a:cubicBezTo>
                  <a:pt x="13740" y="17416"/>
                  <a:pt x="13732" y="17415"/>
                  <a:pt x="13725" y="17415"/>
                </a:cubicBezTo>
                <a:cubicBezTo>
                  <a:pt x="13668" y="17415"/>
                  <a:pt x="13622" y="17465"/>
                  <a:pt x="13567" y="17480"/>
                </a:cubicBezTo>
                <a:cubicBezTo>
                  <a:pt x="13589" y="17441"/>
                  <a:pt x="13646" y="17441"/>
                  <a:pt x="13669" y="17407"/>
                </a:cubicBezTo>
                <a:cubicBezTo>
                  <a:pt x="13958" y="17282"/>
                  <a:pt x="14213" y="17061"/>
                  <a:pt x="14497" y="16941"/>
                </a:cubicBezTo>
                <a:close/>
                <a:moveTo>
                  <a:pt x="4301" y="16913"/>
                </a:moveTo>
                <a:cubicBezTo>
                  <a:pt x="4483" y="17055"/>
                  <a:pt x="4687" y="17151"/>
                  <a:pt x="4874" y="17287"/>
                </a:cubicBezTo>
                <a:cubicBezTo>
                  <a:pt x="4891" y="17276"/>
                  <a:pt x="4903" y="17270"/>
                  <a:pt x="4920" y="17259"/>
                </a:cubicBezTo>
                <a:cubicBezTo>
                  <a:pt x="4903" y="17242"/>
                  <a:pt x="4886" y="17225"/>
                  <a:pt x="4869" y="17208"/>
                </a:cubicBezTo>
                <a:lnTo>
                  <a:pt x="4869" y="17202"/>
                </a:lnTo>
                <a:cubicBezTo>
                  <a:pt x="4908" y="17219"/>
                  <a:pt x="4948" y="17242"/>
                  <a:pt x="4988" y="17265"/>
                </a:cubicBezTo>
                <a:cubicBezTo>
                  <a:pt x="4988" y="17270"/>
                  <a:pt x="4982" y="17282"/>
                  <a:pt x="4982" y="17282"/>
                </a:cubicBezTo>
                <a:cubicBezTo>
                  <a:pt x="4965" y="17276"/>
                  <a:pt x="4942" y="17265"/>
                  <a:pt x="4925" y="17253"/>
                </a:cubicBezTo>
                <a:cubicBezTo>
                  <a:pt x="4920" y="17265"/>
                  <a:pt x="4914" y="17287"/>
                  <a:pt x="4914" y="17299"/>
                </a:cubicBezTo>
                <a:cubicBezTo>
                  <a:pt x="5010" y="17367"/>
                  <a:pt x="5118" y="17418"/>
                  <a:pt x="5220" y="17480"/>
                </a:cubicBezTo>
                <a:cubicBezTo>
                  <a:pt x="5220" y="17486"/>
                  <a:pt x="5215" y="17492"/>
                  <a:pt x="5209" y="17497"/>
                </a:cubicBezTo>
                <a:cubicBezTo>
                  <a:pt x="4925" y="17339"/>
                  <a:pt x="4653" y="17163"/>
                  <a:pt x="4381" y="16987"/>
                </a:cubicBezTo>
                <a:cubicBezTo>
                  <a:pt x="4347" y="16964"/>
                  <a:pt x="4307" y="16953"/>
                  <a:pt x="4301" y="16913"/>
                </a:cubicBezTo>
                <a:close/>
                <a:moveTo>
                  <a:pt x="6828" y="17475"/>
                </a:moveTo>
                <a:cubicBezTo>
                  <a:pt x="6838" y="17475"/>
                  <a:pt x="6843" y="17482"/>
                  <a:pt x="6843" y="17497"/>
                </a:cubicBezTo>
                <a:cubicBezTo>
                  <a:pt x="6834" y="17501"/>
                  <a:pt x="6826" y="17503"/>
                  <a:pt x="6820" y="17503"/>
                </a:cubicBezTo>
                <a:cubicBezTo>
                  <a:pt x="6809" y="17503"/>
                  <a:pt x="6805" y="17496"/>
                  <a:pt x="6809" y="17480"/>
                </a:cubicBezTo>
                <a:cubicBezTo>
                  <a:pt x="6817" y="17477"/>
                  <a:pt x="6823" y="17475"/>
                  <a:pt x="6828" y="17475"/>
                </a:cubicBezTo>
                <a:close/>
                <a:moveTo>
                  <a:pt x="13612" y="17356"/>
                </a:moveTo>
                <a:cubicBezTo>
                  <a:pt x="13618" y="17356"/>
                  <a:pt x="13618" y="17361"/>
                  <a:pt x="13618" y="17367"/>
                </a:cubicBezTo>
                <a:cubicBezTo>
                  <a:pt x="13578" y="17395"/>
                  <a:pt x="13533" y="17424"/>
                  <a:pt x="13487" y="17452"/>
                </a:cubicBezTo>
                <a:cubicBezTo>
                  <a:pt x="13442" y="17452"/>
                  <a:pt x="13402" y="17486"/>
                  <a:pt x="13362" y="17509"/>
                </a:cubicBezTo>
                <a:cubicBezTo>
                  <a:pt x="13362" y="17503"/>
                  <a:pt x="13368" y="17486"/>
                  <a:pt x="13368" y="17480"/>
                </a:cubicBezTo>
                <a:cubicBezTo>
                  <a:pt x="13385" y="17475"/>
                  <a:pt x="13402" y="17469"/>
                  <a:pt x="13419" y="17463"/>
                </a:cubicBezTo>
                <a:cubicBezTo>
                  <a:pt x="13419" y="17452"/>
                  <a:pt x="13419" y="17435"/>
                  <a:pt x="13419" y="17424"/>
                </a:cubicBezTo>
                <a:lnTo>
                  <a:pt x="13430" y="17446"/>
                </a:lnTo>
                <a:cubicBezTo>
                  <a:pt x="13493" y="17412"/>
                  <a:pt x="13561" y="17401"/>
                  <a:pt x="13612" y="17356"/>
                </a:cubicBezTo>
                <a:close/>
                <a:moveTo>
                  <a:pt x="5249" y="17492"/>
                </a:moveTo>
                <a:lnTo>
                  <a:pt x="5249" y="17492"/>
                </a:lnTo>
                <a:cubicBezTo>
                  <a:pt x="5294" y="17509"/>
                  <a:pt x="5340" y="17531"/>
                  <a:pt x="5379" y="17560"/>
                </a:cubicBezTo>
                <a:cubicBezTo>
                  <a:pt x="5373" y="17561"/>
                  <a:pt x="5367" y="17562"/>
                  <a:pt x="5361" y="17562"/>
                </a:cubicBezTo>
                <a:cubicBezTo>
                  <a:pt x="5316" y="17562"/>
                  <a:pt x="5274" y="17527"/>
                  <a:pt x="5249" y="17492"/>
                </a:cubicBezTo>
                <a:close/>
                <a:moveTo>
                  <a:pt x="13487" y="17452"/>
                </a:moveTo>
                <a:cubicBezTo>
                  <a:pt x="13493" y="17463"/>
                  <a:pt x="13498" y="17486"/>
                  <a:pt x="13498" y="17492"/>
                </a:cubicBezTo>
                <a:cubicBezTo>
                  <a:pt x="13516" y="17492"/>
                  <a:pt x="13544" y="17480"/>
                  <a:pt x="13555" y="17475"/>
                </a:cubicBezTo>
                <a:lnTo>
                  <a:pt x="13555" y="17475"/>
                </a:lnTo>
                <a:cubicBezTo>
                  <a:pt x="13493" y="17526"/>
                  <a:pt x="13413" y="17571"/>
                  <a:pt x="13334" y="17583"/>
                </a:cubicBezTo>
                <a:cubicBezTo>
                  <a:pt x="13374" y="17554"/>
                  <a:pt x="13413" y="17537"/>
                  <a:pt x="13464" y="17526"/>
                </a:cubicBezTo>
                <a:cubicBezTo>
                  <a:pt x="13476" y="17503"/>
                  <a:pt x="13498" y="17480"/>
                  <a:pt x="13487" y="17452"/>
                </a:cubicBezTo>
                <a:close/>
                <a:moveTo>
                  <a:pt x="8477" y="17673"/>
                </a:moveTo>
                <a:cubicBezTo>
                  <a:pt x="8477" y="17673"/>
                  <a:pt x="8471" y="17679"/>
                  <a:pt x="8471" y="17679"/>
                </a:cubicBezTo>
                <a:lnTo>
                  <a:pt x="8471" y="17673"/>
                </a:lnTo>
                <a:close/>
                <a:moveTo>
                  <a:pt x="8704" y="17690"/>
                </a:moveTo>
                <a:lnTo>
                  <a:pt x="8727" y="17696"/>
                </a:lnTo>
                <a:lnTo>
                  <a:pt x="8710" y="17696"/>
                </a:lnTo>
                <a:cubicBezTo>
                  <a:pt x="8704" y="17696"/>
                  <a:pt x="8704" y="17690"/>
                  <a:pt x="8704" y="17690"/>
                </a:cubicBezTo>
                <a:close/>
                <a:moveTo>
                  <a:pt x="5652" y="17617"/>
                </a:moveTo>
                <a:lnTo>
                  <a:pt x="5652" y="17617"/>
                </a:lnTo>
                <a:cubicBezTo>
                  <a:pt x="5697" y="17639"/>
                  <a:pt x="5748" y="17656"/>
                  <a:pt x="5782" y="17702"/>
                </a:cubicBezTo>
                <a:cubicBezTo>
                  <a:pt x="5737" y="17679"/>
                  <a:pt x="5663" y="17679"/>
                  <a:pt x="5652" y="17617"/>
                </a:cubicBezTo>
                <a:close/>
                <a:moveTo>
                  <a:pt x="7774" y="17571"/>
                </a:moveTo>
                <a:lnTo>
                  <a:pt x="7774" y="17571"/>
                </a:lnTo>
                <a:cubicBezTo>
                  <a:pt x="7870" y="17588"/>
                  <a:pt x="7967" y="17605"/>
                  <a:pt x="8063" y="17622"/>
                </a:cubicBezTo>
                <a:cubicBezTo>
                  <a:pt x="8103" y="17628"/>
                  <a:pt x="8148" y="17639"/>
                  <a:pt x="8188" y="17656"/>
                </a:cubicBezTo>
                <a:cubicBezTo>
                  <a:pt x="8284" y="17656"/>
                  <a:pt x="8381" y="17673"/>
                  <a:pt x="8471" y="17702"/>
                </a:cubicBezTo>
                <a:cubicBezTo>
                  <a:pt x="8463" y="17702"/>
                  <a:pt x="8455" y="17702"/>
                  <a:pt x="8446" y="17702"/>
                </a:cubicBezTo>
                <a:cubicBezTo>
                  <a:pt x="8358" y="17702"/>
                  <a:pt x="8271" y="17677"/>
                  <a:pt x="8188" y="17656"/>
                </a:cubicBezTo>
                <a:cubicBezTo>
                  <a:pt x="8052" y="17634"/>
                  <a:pt x="7910" y="17605"/>
                  <a:pt x="7774" y="17571"/>
                </a:cubicBezTo>
                <a:close/>
                <a:moveTo>
                  <a:pt x="9141" y="17713"/>
                </a:moveTo>
                <a:cubicBezTo>
                  <a:pt x="9141" y="17713"/>
                  <a:pt x="9141" y="17719"/>
                  <a:pt x="9141" y="17719"/>
                </a:cubicBezTo>
                <a:lnTo>
                  <a:pt x="9135" y="17719"/>
                </a:lnTo>
                <a:cubicBezTo>
                  <a:pt x="9135" y="17719"/>
                  <a:pt x="9135" y="17719"/>
                  <a:pt x="9135" y="17713"/>
                </a:cubicBezTo>
                <a:close/>
                <a:moveTo>
                  <a:pt x="8613" y="17685"/>
                </a:moveTo>
                <a:cubicBezTo>
                  <a:pt x="8619" y="17696"/>
                  <a:pt x="8625" y="17707"/>
                  <a:pt x="8630" y="17719"/>
                </a:cubicBezTo>
                <a:cubicBezTo>
                  <a:pt x="8647" y="17719"/>
                  <a:pt x="8659" y="17724"/>
                  <a:pt x="8676" y="17724"/>
                </a:cubicBezTo>
                <a:cubicBezTo>
                  <a:pt x="8647" y="17724"/>
                  <a:pt x="8619" y="17719"/>
                  <a:pt x="8591" y="17713"/>
                </a:cubicBezTo>
                <a:cubicBezTo>
                  <a:pt x="8591" y="17702"/>
                  <a:pt x="8591" y="17696"/>
                  <a:pt x="8591" y="17685"/>
                </a:cubicBezTo>
                <a:close/>
                <a:moveTo>
                  <a:pt x="5379" y="17554"/>
                </a:moveTo>
                <a:cubicBezTo>
                  <a:pt x="5476" y="17617"/>
                  <a:pt x="5584" y="17668"/>
                  <a:pt x="5691" y="17713"/>
                </a:cubicBezTo>
                <a:lnTo>
                  <a:pt x="5686" y="17730"/>
                </a:lnTo>
                <a:cubicBezTo>
                  <a:pt x="5584" y="17679"/>
                  <a:pt x="5442" y="17651"/>
                  <a:pt x="5379" y="17554"/>
                </a:cubicBezTo>
                <a:close/>
                <a:moveTo>
                  <a:pt x="8514" y="17701"/>
                </a:moveTo>
                <a:cubicBezTo>
                  <a:pt x="8533" y="17701"/>
                  <a:pt x="8552" y="17704"/>
                  <a:pt x="8568" y="17707"/>
                </a:cubicBezTo>
                <a:cubicBezTo>
                  <a:pt x="8574" y="17719"/>
                  <a:pt x="8574" y="17724"/>
                  <a:pt x="8579" y="17730"/>
                </a:cubicBezTo>
                <a:lnTo>
                  <a:pt x="8568" y="17730"/>
                </a:lnTo>
                <a:cubicBezTo>
                  <a:pt x="8551" y="17719"/>
                  <a:pt x="8534" y="17719"/>
                  <a:pt x="8517" y="17719"/>
                </a:cubicBezTo>
                <a:cubicBezTo>
                  <a:pt x="8500" y="17713"/>
                  <a:pt x="8489" y="17713"/>
                  <a:pt x="8471" y="17707"/>
                </a:cubicBezTo>
                <a:cubicBezTo>
                  <a:pt x="8486" y="17703"/>
                  <a:pt x="8500" y="17701"/>
                  <a:pt x="8514" y="17701"/>
                </a:cubicBezTo>
                <a:close/>
                <a:moveTo>
                  <a:pt x="13048" y="17698"/>
                </a:moveTo>
                <a:cubicBezTo>
                  <a:pt x="13053" y="17698"/>
                  <a:pt x="13058" y="17699"/>
                  <a:pt x="13062" y="17702"/>
                </a:cubicBezTo>
                <a:cubicBezTo>
                  <a:pt x="13070" y="17723"/>
                  <a:pt x="13043" y="17742"/>
                  <a:pt x="13022" y="17742"/>
                </a:cubicBezTo>
                <a:cubicBezTo>
                  <a:pt x="13015" y="17742"/>
                  <a:pt x="13009" y="17740"/>
                  <a:pt x="13005" y="17736"/>
                </a:cubicBezTo>
                <a:cubicBezTo>
                  <a:pt x="13000" y="17713"/>
                  <a:pt x="13028" y="17698"/>
                  <a:pt x="13048" y="17698"/>
                </a:cubicBezTo>
                <a:close/>
                <a:moveTo>
                  <a:pt x="12882" y="17712"/>
                </a:moveTo>
                <a:cubicBezTo>
                  <a:pt x="12887" y="17712"/>
                  <a:pt x="12892" y="17713"/>
                  <a:pt x="12897" y="17713"/>
                </a:cubicBezTo>
                <a:cubicBezTo>
                  <a:pt x="12858" y="17726"/>
                  <a:pt x="12823" y="17759"/>
                  <a:pt x="12786" y="17759"/>
                </a:cubicBezTo>
                <a:cubicBezTo>
                  <a:pt x="12774" y="17759"/>
                  <a:pt x="12762" y="17755"/>
                  <a:pt x="12750" y="17747"/>
                </a:cubicBezTo>
                <a:cubicBezTo>
                  <a:pt x="12791" y="17737"/>
                  <a:pt x="12832" y="17712"/>
                  <a:pt x="12882" y="17712"/>
                </a:cubicBezTo>
                <a:close/>
                <a:moveTo>
                  <a:pt x="5861" y="17791"/>
                </a:moveTo>
                <a:cubicBezTo>
                  <a:pt x="5879" y="17791"/>
                  <a:pt x="5897" y="17806"/>
                  <a:pt x="5901" y="17821"/>
                </a:cubicBezTo>
                <a:cubicBezTo>
                  <a:pt x="5897" y="17830"/>
                  <a:pt x="5889" y="17834"/>
                  <a:pt x="5880" y="17834"/>
                </a:cubicBezTo>
                <a:cubicBezTo>
                  <a:pt x="5862" y="17834"/>
                  <a:pt x="5839" y="17819"/>
                  <a:pt x="5839" y="17804"/>
                </a:cubicBezTo>
                <a:cubicBezTo>
                  <a:pt x="5845" y="17794"/>
                  <a:pt x="5853" y="17791"/>
                  <a:pt x="5861" y="17791"/>
                </a:cubicBezTo>
                <a:close/>
                <a:moveTo>
                  <a:pt x="12840" y="17787"/>
                </a:moveTo>
                <a:lnTo>
                  <a:pt x="12852" y="17804"/>
                </a:lnTo>
                <a:cubicBezTo>
                  <a:pt x="12759" y="17840"/>
                  <a:pt x="12651" y="17914"/>
                  <a:pt x="12547" y="17914"/>
                </a:cubicBezTo>
                <a:cubicBezTo>
                  <a:pt x="12537" y="17914"/>
                  <a:pt x="12527" y="17913"/>
                  <a:pt x="12517" y="17912"/>
                </a:cubicBezTo>
                <a:cubicBezTo>
                  <a:pt x="12630" y="17883"/>
                  <a:pt x="12738" y="17838"/>
                  <a:pt x="12840" y="17787"/>
                </a:cubicBezTo>
                <a:close/>
                <a:moveTo>
                  <a:pt x="4534" y="17202"/>
                </a:moveTo>
                <a:cubicBezTo>
                  <a:pt x="4562" y="17248"/>
                  <a:pt x="4613" y="17259"/>
                  <a:pt x="4659" y="17282"/>
                </a:cubicBezTo>
                <a:cubicBezTo>
                  <a:pt x="4659" y="17265"/>
                  <a:pt x="4659" y="17242"/>
                  <a:pt x="4659" y="17231"/>
                </a:cubicBezTo>
                <a:cubicBezTo>
                  <a:pt x="4670" y="17242"/>
                  <a:pt x="4681" y="17253"/>
                  <a:pt x="4693" y="17265"/>
                </a:cubicBezTo>
                <a:cubicBezTo>
                  <a:pt x="4749" y="17276"/>
                  <a:pt x="4744" y="17344"/>
                  <a:pt x="4801" y="17356"/>
                </a:cubicBezTo>
                <a:cubicBezTo>
                  <a:pt x="4806" y="17356"/>
                  <a:pt x="4823" y="17344"/>
                  <a:pt x="4829" y="17344"/>
                </a:cubicBezTo>
                <a:cubicBezTo>
                  <a:pt x="4959" y="17412"/>
                  <a:pt x="5073" y="17509"/>
                  <a:pt x="5209" y="17554"/>
                </a:cubicBezTo>
                <a:cubicBezTo>
                  <a:pt x="5203" y="17565"/>
                  <a:pt x="5192" y="17583"/>
                  <a:pt x="5192" y="17594"/>
                </a:cubicBezTo>
                <a:cubicBezTo>
                  <a:pt x="5203" y="17605"/>
                  <a:pt x="5232" y="17628"/>
                  <a:pt x="5243" y="17634"/>
                </a:cubicBezTo>
                <a:cubicBezTo>
                  <a:pt x="5260" y="17628"/>
                  <a:pt x="5271" y="17622"/>
                  <a:pt x="5288" y="17611"/>
                </a:cubicBezTo>
                <a:lnTo>
                  <a:pt x="5254" y="17588"/>
                </a:lnTo>
                <a:lnTo>
                  <a:pt x="5254" y="17588"/>
                </a:lnTo>
                <a:cubicBezTo>
                  <a:pt x="5271" y="17594"/>
                  <a:pt x="5300" y="17605"/>
                  <a:pt x="5317" y="17611"/>
                </a:cubicBezTo>
                <a:lnTo>
                  <a:pt x="5283" y="17622"/>
                </a:lnTo>
                <a:cubicBezTo>
                  <a:pt x="5283" y="17634"/>
                  <a:pt x="5283" y="17651"/>
                  <a:pt x="5283" y="17662"/>
                </a:cubicBezTo>
                <a:cubicBezTo>
                  <a:pt x="5311" y="17668"/>
                  <a:pt x="5340" y="17685"/>
                  <a:pt x="5368" y="17696"/>
                </a:cubicBezTo>
                <a:lnTo>
                  <a:pt x="5385" y="17679"/>
                </a:lnTo>
                <a:cubicBezTo>
                  <a:pt x="5357" y="17662"/>
                  <a:pt x="5334" y="17639"/>
                  <a:pt x="5323" y="17617"/>
                </a:cubicBezTo>
                <a:lnTo>
                  <a:pt x="5323" y="17617"/>
                </a:lnTo>
                <a:cubicBezTo>
                  <a:pt x="5340" y="17639"/>
                  <a:pt x="5374" y="17651"/>
                  <a:pt x="5402" y="17656"/>
                </a:cubicBezTo>
                <a:cubicBezTo>
                  <a:pt x="5396" y="17673"/>
                  <a:pt x="5385" y="17690"/>
                  <a:pt x="5379" y="17707"/>
                </a:cubicBezTo>
                <a:lnTo>
                  <a:pt x="5459" y="17741"/>
                </a:lnTo>
                <a:cubicBezTo>
                  <a:pt x="5442" y="17724"/>
                  <a:pt x="5413" y="17690"/>
                  <a:pt x="5396" y="17673"/>
                </a:cubicBezTo>
                <a:lnTo>
                  <a:pt x="5396" y="17673"/>
                </a:lnTo>
                <a:cubicBezTo>
                  <a:pt x="5425" y="17679"/>
                  <a:pt x="5447" y="17690"/>
                  <a:pt x="5464" y="17713"/>
                </a:cubicBezTo>
                <a:cubicBezTo>
                  <a:pt x="5521" y="17724"/>
                  <a:pt x="5567" y="17758"/>
                  <a:pt x="5623" y="17781"/>
                </a:cubicBezTo>
                <a:lnTo>
                  <a:pt x="5618" y="17809"/>
                </a:lnTo>
                <a:cubicBezTo>
                  <a:pt x="5629" y="17804"/>
                  <a:pt x="5657" y="17792"/>
                  <a:pt x="5669" y="17787"/>
                </a:cubicBezTo>
                <a:lnTo>
                  <a:pt x="5669" y="17787"/>
                </a:lnTo>
                <a:cubicBezTo>
                  <a:pt x="5663" y="17809"/>
                  <a:pt x="5663" y="17826"/>
                  <a:pt x="5657" y="17844"/>
                </a:cubicBezTo>
                <a:cubicBezTo>
                  <a:pt x="5680" y="17838"/>
                  <a:pt x="5708" y="17832"/>
                  <a:pt x="5731" y="17826"/>
                </a:cubicBezTo>
                <a:cubicBezTo>
                  <a:pt x="5742" y="17832"/>
                  <a:pt x="5759" y="17844"/>
                  <a:pt x="5776" y="17855"/>
                </a:cubicBezTo>
                <a:cubicBezTo>
                  <a:pt x="5748" y="17855"/>
                  <a:pt x="5720" y="17861"/>
                  <a:pt x="5697" y="17872"/>
                </a:cubicBezTo>
                <a:cubicBezTo>
                  <a:pt x="5714" y="17872"/>
                  <a:pt x="5742" y="17883"/>
                  <a:pt x="5759" y="17889"/>
                </a:cubicBezTo>
                <a:cubicBezTo>
                  <a:pt x="5754" y="17895"/>
                  <a:pt x="5748" y="17917"/>
                  <a:pt x="5742" y="17923"/>
                </a:cubicBezTo>
                <a:cubicBezTo>
                  <a:pt x="5754" y="17917"/>
                  <a:pt x="5776" y="17906"/>
                  <a:pt x="5793" y="17895"/>
                </a:cubicBezTo>
                <a:cubicBezTo>
                  <a:pt x="5805" y="17917"/>
                  <a:pt x="5873" y="17934"/>
                  <a:pt x="5828" y="17962"/>
                </a:cubicBezTo>
                <a:lnTo>
                  <a:pt x="5828" y="17962"/>
                </a:lnTo>
                <a:cubicBezTo>
                  <a:pt x="5765" y="17959"/>
                  <a:pt x="5705" y="17894"/>
                  <a:pt x="5643" y="17894"/>
                </a:cubicBezTo>
                <a:cubicBezTo>
                  <a:pt x="5629" y="17894"/>
                  <a:pt x="5615" y="17898"/>
                  <a:pt x="5601" y="17906"/>
                </a:cubicBezTo>
                <a:cubicBezTo>
                  <a:pt x="5606" y="17895"/>
                  <a:pt x="5612" y="17883"/>
                  <a:pt x="5618" y="17872"/>
                </a:cubicBezTo>
                <a:cubicBezTo>
                  <a:pt x="5442" y="17775"/>
                  <a:pt x="5254" y="17702"/>
                  <a:pt x="5079" y="17600"/>
                </a:cubicBezTo>
                <a:cubicBezTo>
                  <a:pt x="5067" y="17605"/>
                  <a:pt x="5056" y="17611"/>
                  <a:pt x="5045" y="17622"/>
                </a:cubicBezTo>
                <a:cubicBezTo>
                  <a:pt x="5045" y="17617"/>
                  <a:pt x="5045" y="17600"/>
                  <a:pt x="5050" y="17594"/>
                </a:cubicBezTo>
                <a:cubicBezTo>
                  <a:pt x="4954" y="17554"/>
                  <a:pt x="4886" y="17458"/>
                  <a:pt x="4789" y="17446"/>
                </a:cubicBezTo>
                <a:cubicBezTo>
                  <a:pt x="4755" y="17373"/>
                  <a:pt x="4647" y="17367"/>
                  <a:pt x="4596" y="17304"/>
                </a:cubicBezTo>
                <a:cubicBezTo>
                  <a:pt x="4557" y="17270"/>
                  <a:pt x="4494" y="17270"/>
                  <a:pt x="4488" y="17208"/>
                </a:cubicBezTo>
                <a:lnTo>
                  <a:pt x="4534" y="17202"/>
                </a:lnTo>
                <a:close/>
                <a:moveTo>
                  <a:pt x="12523" y="17917"/>
                </a:moveTo>
                <a:lnTo>
                  <a:pt x="12523" y="17917"/>
                </a:lnTo>
                <a:cubicBezTo>
                  <a:pt x="12501" y="17952"/>
                  <a:pt x="12459" y="17967"/>
                  <a:pt x="12418" y="17967"/>
                </a:cubicBezTo>
                <a:cubicBezTo>
                  <a:pt x="12405" y="17967"/>
                  <a:pt x="12393" y="17965"/>
                  <a:pt x="12381" y="17963"/>
                </a:cubicBezTo>
                <a:cubicBezTo>
                  <a:pt x="12426" y="17946"/>
                  <a:pt x="12472" y="17929"/>
                  <a:pt x="12523" y="17917"/>
                </a:cubicBezTo>
                <a:close/>
                <a:moveTo>
                  <a:pt x="6276" y="17895"/>
                </a:moveTo>
                <a:cubicBezTo>
                  <a:pt x="6287" y="17906"/>
                  <a:pt x="6304" y="17917"/>
                  <a:pt x="6321" y="17923"/>
                </a:cubicBezTo>
                <a:cubicBezTo>
                  <a:pt x="6327" y="17917"/>
                  <a:pt x="6338" y="17906"/>
                  <a:pt x="6349" y="17895"/>
                </a:cubicBezTo>
                <a:lnTo>
                  <a:pt x="6349" y="17895"/>
                </a:lnTo>
                <a:lnTo>
                  <a:pt x="6344" y="17923"/>
                </a:lnTo>
                <a:cubicBezTo>
                  <a:pt x="6406" y="17946"/>
                  <a:pt x="6457" y="17991"/>
                  <a:pt x="6531" y="17997"/>
                </a:cubicBezTo>
                <a:cubicBezTo>
                  <a:pt x="6531" y="18002"/>
                  <a:pt x="6525" y="18008"/>
                  <a:pt x="6525" y="18008"/>
                </a:cubicBezTo>
                <a:cubicBezTo>
                  <a:pt x="6474" y="17997"/>
                  <a:pt x="6423" y="17980"/>
                  <a:pt x="6372" y="17968"/>
                </a:cubicBezTo>
                <a:cubicBezTo>
                  <a:pt x="6372" y="17969"/>
                  <a:pt x="6371" y="17971"/>
                  <a:pt x="6370" y="17972"/>
                </a:cubicBezTo>
                <a:lnTo>
                  <a:pt x="6370" y="17972"/>
                </a:lnTo>
                <a:cubicBezTo>
                  <a:pt x="6337" y="17934"/>
                  <a:pt x="6292" y="17928"/>
                  <a:pt x="6247" y="17917"/>
                </a:cubicBezTo>
                <a:cubicBezTo>
                  <a:pt x="6253" y="17912"/>
                  <a:pt x="6264" y="17900"/>
                  <a:pt x="6276" y="17895"/>
                </a:cubicBezTo>
                <a:close/>
                <a:moveTo>
                  <a:pt x="6174" y="17946"/>
                </a:moveTo>
                <a:cubicBezTo>
                  <a:pt x="6219" y="17957"/>
                  <a:pt x="6264" y="17968"/>
                  <a:pt x="6304" y="17997"/>
                </a:cubicBezTo>
                <a:cubicBezTo>
                  <a:pt x="6324" y="17992"/>
                  <a:pt x="6348" y="17995"/>
                  <a:pt x="6365" y="17982"/>
                </a:cubicBezTo>
                <a:lnTo>
                  <a:pt x="6365" y="17982"/>
                </a:lnTo>
                <a:cubicBezTo>
                  <a:pt x="6359" y="17991"/>
                  <a:pt x="6353" y="18001"/>
                  <a:pt x="6349" y="18008"/>
                </a:cubicBezTo>
                <a:cubicBezTo>
                  <a:pt x="6361" y="18014"/>
                  <a:pt x="6389" y="18025"/>
                  <a:pt x="6401" y="18036"/>
                </a:cubicBezTo>
                <a:cubicBezTo>
                  <a:pt x="6327" y="18025"/>
                  <a:pt x="6236" y="17991"/>
                  <a:pt x="6174" y="17946"/>
                </a:cubicBezTo>
                <a:close/>
                <a:moveTo>
                  <a:pt x="12358" y="17974"/>
                </a:moveTo>
                <a:cubicBezTo>
                  <a:pt x="12358" y="17980"/>
                  <a:pt x="12358" y="17985"/>
                  <a:pt x="12364" y="17991"/>
                </a:cubicBezTo>
                <a:cubicBezTo>
                  <a:pt x="12335" y="18002"/>
                  <a:pt x="12307" y="18014"/>
                  <a:pt x="12279" y="18019"/>
                </a:cubicBezTo>
                <a:cubicBezTo>
                  <a:pt x="12273" y="18019"/>
                  <a:pt x="12273" y="18014"/>
                  <a:pt x="12267" y="18008"/>
                </a:cubicBezTo>
                <a:cubicBezTo>
                  <a:pt x="12267" y="18014"/>
                  <a:pt x="12267" y="18019"/>
                  <a:pt x="12262" y="18025"/>
                </a:cubicBezTo>
                <a:cubicBezTo>
                  <a:pt x="12239" y="18031"/>
                  <a:pt x="12222" y="18042"/>
                  <a:pt x="12199" y="18048"/>
                </a:cubicBezTo>
                <a:cubicBezTo>
                  <a:pt x="12222" y="18031"/>
                  <a:pt x="12245" y="18014"/>
                  <a:pt x="12273" y="18002"/>
                </a:cubicBezTo>
                <a:cubicBezTo>
                  <a:pt x="12301" y="17991"/>
                  <a:pt x="12330" y="17980"/>
                  <a:pt x="12358" y="17974"/>
                </a:cubicBezTo>
                <a:close/>
                <a:moveTo>
                  <a:pt x="12114" y="18070"/>
                </a:moveTo>
                <a:cubicBezTo>
                  <a:pt x="12108" y="18076"/>
                  <a:pt x="12097" y="18076"/>
                  <a:pt x="12086" y="18082"/>
                </a:cubicBezTo>
                <a:cubicBezTo>
                  <a:pt x="12074" y="18076"/>
                  <a:pt x="12063" y="18070"/>
                  <a:pt x="12057" y="18070"/>
                </a:cubicBezTo>
                <a:close/>
                <a:moveTo>
                  <a:pt x="12148" y="18127"/>
                </a:moveTo>
                <a:cubicBezTo>
                  <a:pt x="12103" y="18150"/>
                  <a:pt x="12052" y="18173"/>
                  <a:pt x="12006" y="18195"/>
                </a:cubicBezTo>
                <a:cubicBezTo>
                  <a:pt x="12023" y="18178"/>
                  <a:pt x="12046" y="18161"/>
                  <a:pt x="12063" y="18150"/>
                </a:cubicBezTo>
                <a:cubicBezTo>
                  <a:pt x="12091" y="18139"/>
                  <a:pt x="12120" y="18133"/>
                  <a:pt x="12148" y="18127"/>
                </a:cubicBezTo>
                <a:close/>
                <a:moveTo>
                  <a:pt x="12999" y="17821"/>
                </a:moveTo>
                <a:cubicBezTo>
                  <a:pt x="12982" y="17838"/>
                  <a:pt x="12971" y="17861"/>
                  <a:pt x="12959" y="17889"/>
                </a:cubicBezTo>
                <a:cubicBezTo>
                  <a:pt x="12976" y="17878"/>
                  <a:pt x="12999" y="17861"/>
                  <a:pt x="13016" y="17855"/>
                </a:cubicBezTo>
                <a:cubicBezTo>
                  <a:pt x="13022" y="17861"/>
                  <a:pt x="13028" y="17883"/>
                  <a:pt x="13033" y="17889"/>
                </a:cubicBezTo>
                <a:cubicBezTo>
                  <a:pt x="13033" y="17878"/>
                  <a:pt x="13039" y="17849"/>
                  <a:pt x="13045" y="17838"/>
                </a:cubicBezTo>
                <a:cubicBezTo>
                  <a:pt x="13058" y="17838"/>
                  <a:pt x="13087" y="17823"/>
                  <a:pt x="13105" y="17823"/>
                </a:cubicBezTo>
                <a:cubicBezTo>
                  <a:pt x="13116" y="17823"/>
                  <a:pt x="13123" y="17829"/>
                  <a:pt x="13118" y="17849"/>
                </a:cubicBezTo>
                <a:cubicBezTo>
                  <a:pt x="13067" y="17912"/>
                  <a:pt x="12942" y="17895"/>
                  <a:pt x="12920" y="17980"/>
                </a:cubicBezTo>
                <a:cubicBezTo>
                  <a:pt x="12914" y="17974"/>
                  <a:pt x="12908" y="17957"/>
                  <a:pt x="12908" y="17951"/>
                </a:cubicBezTo>
                <a:cubicBezTo>
                  <a:pt x="12716" y="18014"/>
                  <a:pt x="12534" y="18104"/>
                  <a:pt x="12341" y="18161"/>
                </a:cubicBezTo>
                <a:cubicBezTo>
                  <a:pt x="12341" y="18178"/>
                  <a:pt x="12341" y="18190"/>
                  <a:pt x="12335" y="18201"/>
                </a:cubicBezTo>
                <a:cubicBezTo>
                  <a:pt x="12330" y="18195"/>
                  <a:pt x="12324" y="18184"/>
                  <a:pt x="12318" y="18178"/>
                </a:cubicBezTo>
                <a:cubicBezTo>
                  <a:pt x="12290" y="18195"/>
                  <a:pt x="12262" y="18201"/>
                  <a:pt x="12228" y="18207"/>
                </a:cubicBezTo>
                <a:cubicBezTo>
                  <a:pt x="12256" y="18195"/>
                  <a:pt x="12290" y="18178"/>
                  <a:pt x="12318" y="18167"/>
                </a:cubicBezTo>
                <a:cubicBezTo>
                  <a:pt x="12307" y="18150"/>
                  <a:pt x="12301" y="18139"/>
                  <a:pt x="12290" y="18122"/>
                </a:cubicBezTo>
                <a:cubicBezTo>
                  <a:pt x="12250" y="18156"/>
                  <a:pt x="12205" y="18178"/>
                  <a:pt x="12154" y="18195"/>
                </a:cubicBezTo>
                <a:cubicBezTo>
                  <a:pt x="12148" y="18207"/>
                  <a:pt x="12137" y="18218"/>
                  <a:pt x="12131" y="18229"/>
                </a:cubicBezTo>
                <a:cubicBezTo>
                  <a:pt x="12125" y="18224"/>
                  <a:pt x="12114" y="18212"/>
                  <a:pt x="12103" y="18207"/>
                </a:cubicBezTo>
                <a:cubicBezTo>
                  <a:pt x="12086" y="18224"/>
                  <a:pt x="12063" y="18246"/>
                  <a:pt x="12046" y="18263"/>
                </a:cubicBezTo>
                <a:cubicBezTo>
                  <a:pt x="12029" y="18263"/>
                  <a:pt x="12018" y="18263"/>
                  <a:pt x="12001" y="18269"/>
                </a:cubicBezTo>
                <a:cubicBezTo>
                  <a:pt x="11938" y="18269"/>
                  <a:pt x="11876" y="18320"/>
                  <a:pt x="11802" y="18320"/>
                </a:cubicBezTo>
                <a:cubicBezTo>
                  <a:pt x="11972" y="18263"/>
                  <a:pt x="12131" y="18190"/>
                  <a:pt x="12279" y="18093"/>
                </a:cubicBezTo>
                <a:cubicBezTo>
                  <a:pt x="12279" y="18087"/>
                  <a:pt x="12284" y="18087"/>
                  <a:pt x="12284" y="18087"/>
                </a:cubicBezTo>
                <a:cubicBezTo>
                  <a:pt x="12324" y="18070"/>
                  <a:pt x="12364" y="18059"/>
                  <a:pt x="12398" y="18036"/>
                </a:cubicBezTo>
                <a:cubicBezTo>
                  <a:pt x="12403" y="18048"/>
                  <a:pt x="12409" y="18065"/>
                  <a:pt x="12415" y="18076"/>
                </a:cubicBezTo>
                <a:cubicBezTo>
                  <a:pt x="12432" y="18070"/>
                  <a:pt x="12466" y="18065"/>
                  <a:pt x="12483" y="18065"/>
                </a:cubicBezTo>
                <a:cubicBezTo>
                  <a:pt x="12489" y="18048"/>
                  <a:pt x="12489" y="18031"/>
                  <a:pt x="12494" y="18019"/>
                </a:cubicBezTo>
                <a:lnTo>
                  <a:pt x="12494" y="18019"/>
                </a:lnTo>
                <a:lnTo>
                  <a:pt x="12455" y="18025"/>
                </a:lnTo>
                <a:cubicBezTo>
                  <a:pt x="12472" y="18019"/>
                  <a:pt x="12494" y="18002"/>
                  <a:pt x="12511" y="17997"/>
                </a:cubicBezTo>
                <a:lnTo>
                  <a:pt x="12511" y="17997"/>
                </a:lnTo>
                <a:cubicBezTo>
                  <a:pt x="12506" y="18002"/>
                  <a:pt x="12500" y="18019"/>
                  <a:pt x="12500" y="18031"/>
                </a:cubicBezTo>
                <a:cubicBezTo>
                  <a:pt x="12506" y="18036"/>
                  <a:pt x="12523" y="18048"/>
                  <a:pt x="12528" y="18053"/>
                </a:cubicBezTo>
                <a:cubicBezTo>
                  <a:pt x="12557" y="18036"/>
                  <a:pt x="12585" y="18025"/>
                  <a:pt x="12613" y="18014"/>
                </a:cubicBezTo>
                <a:lnTo>
                  <a:pt x="12608" y="17991"/>
                </a:lnTo>
                <a:cubicBezTo>
                  <a:pt x="12588" y="17995"/>
                  <a:pt x="12568" y="17999"/>
                  <a:pt x="12548" y="17999"/>
                </a:cubicBezTo>
                <a:cubicBezTo>
                  <a:pt x="12539" y="17999"/>
                  <a:pt x="12531" y="17998"/>
                  <a:pt x="12523" y="17997"/>
                </a:cubicBezTo>
                <a:cubicBezTo>
                  <a:pt x="12551" y="17997"/>
                  <a:pt x="12579" y="17980"/>
                  <a:pt x="12602" y="17963"/>
                </a:cubicBezTo>
                <a:cubicBezTo>
                  <a:pt x="12613" y="17980"/>
                  <a:pt x="12619" y="17997"/>
                  <a:pt x="12625" y="18014"/>
                </a:cubicBezTo>
                <a:cubicBezTo>
                  <a:pt x="12653" y="18002"/>
                  <a:pt x="12681" y="17991"/>
                  <a:pt x="12704" y="17980"/>
                </a:cubicBezTo>
                <a:cubicBezTo>
                  <a:pt x="12681" y="17980"/>
                  <a:pt x="12636" y="17974"/>
                  <a:pt x="12613" y="17974"/>
                </a:cubicBezTo>
                <a:cubicBezTo>
                  <a:pt x="12630" y="17961"/>
                  <a:pt x="12647" y="17955"/>
                  <a:pt x="12667" y="17955"/>
                </a:cubicBezTo>
                <a:cubicBezTo>
                  <a:pt x="12673" y="17955"/>
                  <a:pt x="12680" y="17956"/>
                  <a:pt x="12687" y="17957"/>
                </a:cubicBezTo>
                <a:cubicBezTo>
                  <a:pt x="12733" y="17917"/>
                  <a:pt x="12789" y="17906"/>
                  <a:pt x="12840" y="17883"/>
                </a:cubicBezTo>
                <a:lnTo>
                  <a:pt x="12863" y="17906"/>
                </a:lnTo>
                <a:cubicBezTo>
                  <a:pt x="12869" y="17895"/>
                  <a:pt x="12874" y="17866"/>
                  <a:pt x="12880" y="17855"/>
                </a:cubicBezTo>
                <a:cubicBezTo>
                  <a:pt x="12891" y="17866"/>
                  <a:pt x="12903" y="17883"/>
                  <a:pt x="12914" y="17900"/>
                </a:cubicBezTo>
                <a:cubicBezTo>
                  <a:pt x="12925" y="17878"/>
                  <a:pt x="12937" y="17855"/>
                  <a:pt x="12948" y="17832"/>
                </a:cubicBezTo>
                <a:cubicBezTo>
                  <a:pt x="12965" y="17826"/>
                  <a:pt x="12982" y="17826"/>
                  <a:pt x="12999" y="17821"/>
                </a:cubicBezTo>
                <a:close/>
                <a:moveTo>
                  <a:pt x="6849" y="18275"/>
                </a:moveTo>
                <a:lnTo>
                  <a:pt x="6849" y="18275"/>
                </a:lnTo>
                <a:cubicBezTo>
                  <a:pt x="6894" y="18280"/>
                  <a:pt x="6945" y="18297"/>
                  <a:pt x="6991" y="18309"/>
                </a:cubicBezTo>
                <a:cubicBezTo>
                  <a:pt x="6985" y="18314"/>
                  <a:pt x="6985" y="18331"/>
                  <a:pt x="6985" y="18337"/>
                </a:cubicBezTo>
                <a:cubicBezTo>
                  <a:pt x="6940" y="18314"/>
                  <a:pt x="6877" y="18326"/>
                  <a:pt x="6849" y="18275"/>
                </a:cubicBezTo>
                <a:close/>
                <a:moveTo>
                  <a:pt x="11995" y="18173"/>
                </a:moveTo>
                <a:cubicBezTo>
                  <a:pt x="11989" y="18184"/>
                  <a:pt x="11984" y="18195"/>
                  <a:pt x="11978" y="18212"/>
                </a:cubicBezTo>
                <a:cubicBezTo>
                  <a:pt x="11870" y="18246"/>
                  <a:pt x="11768" y="18297"/>
                  <a:pt x="11660" y="18337"/>
                </a:cubicBezTo>
                <a:lnTo>
                  <a:pt x="11655" y="18337"/>
                </a:lnTo>
                <a:lnTo>
                  <a:pt x="11683" y="18303"/>
                </a:lnTo>
                <a:cubicBezTo>
                  <a:pt x="11690" y="18305"/>
                  <a:pt x="11697" y="18305"/>
                  <a:pt x="11704" y="18305"/>
                </a:cubicBezTo>
                <a:cubicBezTo>
                  <a:pt x="11746" y="18305"/>
                  <a:pt x="11786" y="18278"/>
                  <a:pt x="11825" y="18263"/>
                </a:cubicBezTo>
                <a:lnTo>
                  <a:pt x="11802" y="18241"/>
                </a:lnTo>
                <a:lnTo>
                  <a:pt x="11853" y="18212"/>
                </a:lnTo>
                <a:cubicBezTo>
                  <a:pt x="11859" y="18211"/>
                  <a:pt x="11865" y="18210"/>
                  <a:pt x="11872" y="18210"/>
                </a:cubicBezTo>
                <a:cubicBezTo>
                  <a:pt x="11894" y="18210"/>
                  <a:pt x="11917" y="18218"/>
                  <a:pt x="11940" y="18218"/>
                </a:cubicBezTo>
                <a:cubicBezTo>
                  <a:pt x="11953" y="18218"/>
                  <a:pt x="11966" y="18215"/>
                  <a:pt x="11978" y="18207"/>
                </a:cubicBezTo>
                <a:cubicBezTo>
                  <a:pt x="11978" y="18201"/>
                  <a:pt x="11984" y="18184"/>
                  <a:pt x="11989" y="18173"/>
                </a:cubicBezTo>
                <a:close/>
                <a:moveTo>
                  <a:pt x="7416" y="18246"/>
                </a:moveTo>
                <a:cubicBezTo>
                  <a:pt x="7416" y="18258"/>
                  <a:pt x="7422" y="18269"/>
                  <a:pt x="7422" y="18280"/>
                </a:cubicBezTo>
                <a:cubicBezTo>
                  <a:pt x="7507" y="18292"/>
                  <a:pt x="7592" y="18314"/>
                  <a:pt x="7666" y="18365"/>
                </a:cubicBezTo>
                <a:cubicBezTo>
                  <a:pt x="7569" y="18343"/>
                  <a:pt x="7473" y="18297"/>
                  <a:pt x="7371" y="18292"/>
                </a:cubicBezTo>
                <a:cubicBezTo>
                  <a:pt x="7342" y="18286"/>
                  <a:pt x="7325" y="18275"/>
                  <a:pt x="7308" y="18258"/>
                </a:cubicBezTo>
                <a:cubicBezTo>
                  <a:pt x="7310" y="18257"/>
                  <a:pt x="7312" y="18257"/>
                  <a:pt x="7314" y="18257"/>
                </a:cubicBezTo>
                <a:cubicBezTo>
                  <a:pt x="7336" y="18257"/>
                  <a:pt x="7370" y="18276"/>
                  <a:pt x="7391" y="18276"/>
                </a:cubicBezTo>
                <a:cubicBezTo>
                  <a:pt x="7404" y="18276"/>
                  <a:pt x="7413" y="18269"/>
                  <a:pt x="7410" y="18246"/>
                </a:cubicBezTo>
                <a:close/>
                <a:moveTo>
                  <a:pt x="6421" y="18040"/>
                </a:moveTo>
                <a:cubicBezTo>
                  <a:pt x="6457" y="18040"/>
                  <a:pt x="6487" y="18071"/>
                  <a:pt x="6523" y="18071"/>
                </a:cubicBezTo>
                <a:cubicBezTo>
                  <a:pt x="6526" y="18071"/>
                  <a:pt x="6528" y="18071"/>
                  <a:pt x="6531" y="18070"/>
                </a:cubicBezTo>
                <a:cubicBezTo>
                  <a:pt x="6815" y="18207"/>
                  <a:pt x="7149" y="18241"/>
                  <a:pt x="7428" y="18371"/>
                </a:cubicBezTo>
                <a:cubicBezTo>
                  <a:pt x="7308" y="18365"/>
                  <a:pt x="7201" y="18309"/>
                  <a:pt x="7081" y="18280"/>
                </a:cubicBezTo>
                <a:cubicBezTo>
                  <a:pt x="7081" y="18286"/>
                  <a:pt x="7081" y="18297"/>
                  <a:pt x="7081" y="18303"/>
                </a:cubicBezTo>
                <a:cubicBezTo>
                  <a:pt x="7076" y="18292"/>
                  <a:pt x="7064" y="18286"/>
                  <a:pt x="7059" y="18275"/>
                </a:cubicBezTo>
                <a:cubicBezTo>
                  <a:pt x="6900" y="18218"/>
                  <a:pt x="6730" y="18184"/>
                  <a:pt x="6576" y="18110"/>
                </a:cubicBezTo>
                <a:cubicBezTo>
                  <a:pt x="6576" y="18116"/>
                  <a:pt x="6576" y="18133"/>
                  <a:pt x="6571" y="18139"/>
                </a:cubicBezTo>
                <a:cubicBezTo>
                  <a:pt x="6542" y="18076"/>
                  <a:pt x="6457" y="18076"/>
                  <a:pt x="6406" y="18042"/>
                </a:cubicBezTo>
                <a:cubicBezTo>
                  <a:pt x="6411" y="18041"/>
                  <a:pt x="6416" y="18040"/>
                  <a:pt x="6421" y="18040"/>
                </a:cubicBezTo>
                <a:close/>
                <a:moveTo>
                  <a:pt x="7439" y="18354"/>
                </a:moveTo>
                <a:cubicBezTo>
                  <a:pt x="7473" y="18354"/>
                  <a:pt x="7479" y="18365"/>
                  <a:pt x="7462" y="18394"/>
                </a:cubicBezTo>
                <a:cubicBezTo>
                  <a:pt x="7433" y="18394"/>
                  <a:pt x="7422" y="18377"/>
                  <a:pt x="7439" y="18354"/>
                </a:cubicBezTo>
                <a:close/>
                <a:moveTo>
                  <a:pt x="11590" y="18333"/>
                </a:moveTo>
                <a:cubicBezTo>
                  <a:pt x="11604" y="18333"/>
                  <a:pt x="11617" y="18335"/>
                  <a:pt x="11626" y="18337"/>
                </a:cubicBezTo>
                <a:cubicBezTo>
                  <a:pt x="11626" y="18341"/>
                  <a:pt x="11626" y="18345"/>
                  <a:pt x="11626" y="18348"/>
                </a:cubicBezTo>
                <a:cubicBezTo>
                  <a:pt x="11598" y="18360"/>
                  <a:pt x="11575" y="18365"/>
                  <a:pt x="11547" y="18377"/>
                </a:cubicBezTo>
                <a:cubicBezTo>
                  <a:pt x="11541" y="18371"/>
                  <a:pt x="11535" y="18365"/>
                  <a:pt x="11535" y="18360"/>
                </a:cubicBezTo>
                <a:lnTo>
                  <a:pt x="11513" y="18383"/>
                </a:lnTo>
                <a:lnTo>
                  <a:pt x="11484" y="18388"/>
                </a:lnTo>
                <a:lnTo>
                  <a:pt x="11479" y="18371"/>
                </a:lnTo>
                <a:lnTo>
                  <a:pt x="11473" y="18394"/>
                </a:lnTo>
                <a:cubicBezTo>
                  <a:pt x="11456" y="18394"/>
                  <a:pt x="11445" y="18400"/>
                  <a:pt x="11428" y="18400"/>
                </a:cubicBezTo>
                <a:cubicBezTo>
                  <a:pt x="11445" y="18383"/>
                  <a:pt x="11462" y="18371"/>
                  <a:pt x="11473" y="18354"/>
                </a:cubicBezTo>
                <a:cubicBezTo>
                  <a:pt x="11490" y="18354"/>
                  <a:pt x="11507" y="18348"/>
                  <a:pt x="11518" y="18343"/>
                </a:cubicBezTo>
                <a:cubicBezTo>
                  <a:pt x="11518" y="18343"/>
                  <a:pt x="11518" y="18348"/>
                  <a:pt x="11518" y="18348"/>
                </a:cubicBezTo>
                <a:cubicBezTo>
                  <a:pt x="11524" y="18348"/>
                  <a:pt x="11524" y="18343"/>
                  <a:pt x="11524" y="18343"/>
                </a:cubicBezTo>
                <a:cubicBezTo>
                  <a:pt x="11547" y="18336"/>
                  <a:pt x="11571" y="18333"/>
                  <a:pt x="11590" y="18333"/>
                </a:cubicBezTo>
                <a:close/>
                <a:moveTo>
                  <a:pt x="11620" y="18383"/>
                </a:moveTo>
                <a:cubicBezTo>
                  <a:pt x="11620" y="18388"/>
                  <a:pt x="11615" y="18400"/>
                  <a:pt x="11615" y="18411"/>
                </a:cubicBezTo>
                <a:cubicBezTo>
                  <a:pt x="11609" y="18405"/>
                  <a:pt x="11603" y="18394"/>
                  <a:pt x="11603" y="18388"/>
                </a:cubicBezTo>
                <a:cubicBezTo>
                  <a:pt x="11609" y="18383"/>
                  <a:pt x="11615" y="18383"/>
                  <a:pt x="11620" y="18383"/>
                </a:cubicBezTo>
                <a:close/>
                <a:moveTo>
                  <a:pt x="8267" y="18428"/>
                </a:moveTo>
                <a:cubicBezTo>
                  <a:pt x="8273" y="18434"/>
                  <a:pt x="8273" y="18445"/>
                  <a:pt x="8279" y="18451"/>
                </a:cubicBezTo>
                <a:cubicBezTo>
                  <a:pt x="8267" y="18451"/>
                  <a:pt x="8256" y="18451"/>
                  <a:pt x="8250" y="18445"/>
                </a:cubicBezTo>
                <a:cubicBezTo>
                  <a:pt x="8256" y="18439"/>
                  <a:pt x="8262" y="18434"/>
                  <a:pt x="8267" y="18428"/>
                </a:cubicBezTo>
                <a:close/>
                <a:moveTo>
                  <a:pt x="11530" y="18456"/>
                </a:moveTo>
                <a:lnTo>
                  <a:pt x="11524" y="18462"/>
                </a:lnTo>
                <a:lnTo>
                  <a:pt x="11501" y="18462"/>
                </a:lnTo>
                <a:cubicBezTo>
                  <a:pt x="11513" y="18462"/>
                  <a:pt x="11524" y="18456"/>
                  <a:pt x="11530" y="18456"/>
                </a:cubicBezTo>
                <a:close/>
                <a:moveTo>
                  <a:pt x="7505" y="18379"/>
                </a:moveTo>
                <a:cubicBezTo>
                  <a:pt x="7539" y="18379"/>
                  <a:pt x="7574" y="18391"/>
                  <a:pt x="7609" y="18400"/>
                </a:cubicBezTo>
                <a:cubicBezTo>
                  <a:pt x="7683" y="18417"/>
                  <a:pt x="7762" y="18428"/>
                  <a:pt x="7836" y="18468"/>
                </a:cubicBezTo>
                <a:cubicBezTo>
                  <a:pt x="7711" y="18468"/>
                  <a:pt x="7592" y="18417"/>
                  <a:pt x="7473" y="18383"/>
                </a:cubicBezTo>
                <a:cubicBezTo>
                  <a:pt x="7483" y="18380"/>
                  <a:pt x="7494" y="18379"/>
                  <a:pt x="7505" y="18379"/>
                </a:cubicBezTo>
                <a:close/>
                <a:moveTo>
                  <a:pt x="10979" y="18473"/>
                </a:moveTo>
                <a:cubicBezTo>
                  <a:pt x="10979" y="18479"/>
                  <a:pt x="10974" y="18485"/>
                  <a:pt x="10957" y="18490"/>
                </a:cubicBezTo>
                <a:cubicBezTo>
                  <a:pt x="10951" y="18485"/>
                  <a:pt x="10951" y="18479"/>
                  <a:pt x="10951" y="18479"/>
                </a:cubicBezTo>
                <a:cubicBezTo>
                  <a:pt x="10957" y="18479"/>
                  <a:pt x="10968" y="18473"/>
                  <a:pt x="10979" y="18473"/>
                </a:cubicBezTo>
                <a:close/>
                <a:moveTo>
                  <a:pt x="10923" y="18485"/>
                </a:moveTo>
                <a:cubicBezTo>
                  <a:pt x="10915" y="18489"/>
                  <a:pt x="10907" y="18493"/>
                  <a:pt x="10899" y="18493"/>
                </a:cubicBezTo>
                <a:cubicBezTo>
                  <a:pt x="10895" y="18493"/>
                  <a:pt x="10892" y="18492"/>
                  <a:pt x="10889" y="18490"/>
                </a:cubicBezTo>
                <a:lnTo>
                  <a:pt x="10889" y="18485"/>
                </a:lnTo>
                <a:close/>
                <a:moveTo>
                  <a:pt x="8301" y="18473"/>
                </a:moveTo>
                <a:cubicBezTo>
                  <a:pt x="8313" y="18479"/>
                  <a:pt x="8330" y="18485"/>
                  <a:pt x="8341" y="18490"/>
                </a:cubicBezTo>
                <a:lnTo>
                  <a:pt x="8341" y="18496"/>
                </a:lnTo>
                <a:cubicBezTo>
                  <a:pt x="8330" y="18490"/>
                  <a:pt x="8313" y="18485"/>
                  <a:pt x="8296" y="18479"/>
                </a:cubicBezTo>
                <a:cubicBezTo>
                  <a:pt x="8296" y="18479"/>
                  <a:pt x="8301" y="18479"/>
                  <a:pt x="8301" y="18473"/>
                </a:cubicBezTo>
                <a:close/>
                <a:moveTo>
                  <a:pt x="8449" y="18496"/>
                </a:moveTo>
                <a:cubicBezTo>
                  <a:pt x="8449" y="18502"/>
                  <a:pt x="8454" y="18502"/>
                  <a:pt x="8454" y="18502"/>
                </a:cubicBezTo>
                <a:cubicBezTo>
                  <a:pt x="8453" y="18504"/>
                  <a:pt x="8451" y="18504"/>
                  <a:pt x="8449" y="18504"/>
                </a:cubicBezTo>
                <a:cubicBezTo>
                  <a:pt x="8444" y="18504"/>
                  <a:pt x="8439" y="18502"/>
                  <a:pt x="8432" y="18502"/>
                </a:cubicBezTo>
                <a:cubicBezTo>
                  <a:pt x="8437" y="18502"/>
                  <a:pt x="8443" y="18496"/>
                  <a:pt x="8449" y="18496"/>
                </a:cubicBezTo>
                <a:close/>
                <a:moveTo>
                  <a:pt x="11314" y="18462"/>
                </a:moveTo>
                <a:cubicBezTo>
                  <a:pt x="11297" y="18473"/>
                  <a:pt x="11274" y="18490"/>
                  <a:pt x="11263" y="18507"/>
                </a:cubicBezTo>
                <a:cubicBezTo>
                  <a:pt x="11246" y="18513"/>
                  <a:pt x="11223" y="18519"/>
                  <a:pt x="11206" y="18519"/>
                </a:cubicBezTo>
                <a:cubicBezTo>
                  <a:pt x="11240" y="18507"/>
                  <a:pt x="11269" y="18490"/>
                  <a:pt x="11291" y="18468"/>
                </a:cubicBezTo>
                <a:cubicBezTo>
                  <a:pt x="11303" y="18468"/>
                  <a:pt x="11308" y="18462"/>
                  <a:pt x="11314" y="18462"/>
                </a:cubicBezTo>
                <a:close/>
                <a:moveTo>
                  <a:pt x="10253" y="18524"/>
                </a:moveTo>
                <a:cubicBezTo>
                  <a:pt x="10247" y="18536"/>
                  <a:pt x="10236" y="18541"/>
                  <a:pt x="10230" y="18547"/>
                </a:cubicBezTo>
                <a:cubicBezTo>
                  <a:pt x="10236" y="18541"/>
                  <a:pt x="10242" y="18536"/>
                  <a:pt x="10247" y="18524"/>
                </a:cubicBezTo>
                <a:close/>
                <a:moveTo>
                  <a:pt x="10906" y="18541"/>
                </a:moveTo>
                <a:cubicBezTo>
                  <a:pt x="10906" y="18541"/>
                  <a:pt x="10900" y="18541"/>
                  <a:pt x="10900" y="18547"/>
                </a:cubicBezTo>
                <a:cubicBezTo>
                  <a:pt x="10894" y="18547"/>
                  <a:pt x="10889" y="18547"/>
                  <a:pt x="10889" y="18541"/>
                </a:cubicBezTo>
                <a:close/>
                <a:moveTo>
                  <a:pt x="10531" y="18496"/>
                </a:moveTo>
                <a:cubicBezTo>
                  <a:pt x="10554" y="18502"/>
                  <a:pt x="10576" y="18513"/>
                  <a:pt x="10593" y="18519"/>
                </a:cubicBezTo>
                <a:cubicBezTo>
                  <a:pt x="10525" y="18564"/>
                  <a:pt x="10435" y="18553"/>
                  <a:pt x="10350" y="18558"/>
                </a:cubicBezTo>
                <a:cubicBezTo>
                  <a:pt x="10378" y="18553"/>
                  <a:pt x="10401" y="18541"/>
                  <a:pt x="10423" y="18524"/>
                </a:cubicBezTo>
                <a:lnTo>
                  <a:pt x="10429" y="18547"/>
                </a:lnTo>
                <a:cubicBezTo>
                  <a:pt x="10435" y="18541"/>
                  <a:pt x="10446" y="18536"/>
                  <a:pt x="10452" y="18530"/>
                </a:cubicBezTo>
                <a:lnTo>
                  <a:pt x="10469" y="18553"/>
                </a:lnTo>
                <a:lnTo>
                  <a:pt x="10474" y="18541"/>
                </a:lnTo>
                <a:cubicBezTo>
                  <a:pt x="10469" y="18536"/>
                  <a:pt x="10457" y="18524"/>
                  <a:pt x="10446" y="18513"/>
                </a:cubicBezTo>
                <a:lnTo>
                  <a:pt x="10469" y="18513"/>
                </a:lnTo>
                <a:cubicBezTo>
                  <a:pt x="10469" y="18513"/>
                  <a:pt x="10469" y="18513"/>
                  <a:pt x="10474" y="18507"/>
                </a:cubicBezTo>
                <a:lnTo>
                  <a:pt x="10503" y="18507"/>
                </a:lnTo>
                <a:cubicBezTo>
                  <a:pt x="10503" y="18519"/>
                  <a:pt x="10508" y="18536"/>
                  <a:pt x="10508" y="18547"/>
                </a:cubicBezTo>
                <a:cubicBezTo>
                  <a:pt x="10514" y="18541"/>
                  <a:pt x="10531" y="18530"/>
                  <a:pt x="10542" y="18524"/>
                </a:cubicBezTo>
                <a:cubicBezTo>
                  <a:pt x="10537" y="18519"/>
                  <a:pt x="10525" y="18507"/>
                  <a:pt x="10520" y="18502"/>
                </a:cubicBezTo>
                <a:lnTo>
                  <a:pt x="10531" y="18496"/>
                </a:lnTo>
                <a:close/>
                <a:moveTo>
                  <a:pt x="10826" y="18553"/>
                </a:moveTo>
                <a:cubicBezTo>
                  <a:pt x="10826" y="18553"/>
                  <a:pt x="10820" y="18558"/>
                  <a:pt x="10815" y="18558"/>
                </a:cubicBezTo>
                <a:lnTo>
                  <a:pt x="10798" y="18553"/>
                </a:lnTo>
                <a:close/>
                <a:moveTo>
                  <a:pt x="10934" y="18547"/>
                </a:moveTo>
                <a:cubicBezTo>
                  <a:pt x="10934" y="18553"/>
                  <a:pt x="10934" y="18553"/>
                  <a:pt x="10934" y="18553"/>
                </a:cubicBezTo>
                <a:cubicBezTo>
                  <a:pt x="10928" y="18553"/>
                  <a:pt x="10923" y="18558"/>
                  <a:pt x="10923" y="18558"/>
                </a:cubicBezTo>
                <a:cubicBezTo>
                  <a:pt x="10923" y="18553"/>
                  <a:pt x="10928" y="18553"/>
                  <a:pt x="10934" y="18547"/>
                </a:cubicBezTo>
                <a:close/>
                <a:moveTo>
                  <a:pt x="9005" y="18558"/>
                </a:moveTo>
                <a:cubicBezTo>
                  <a:pt x="8971" y="18564"/>
                  <a:pt x="8942" y="18564"/>
                  <a:pt x="8914" y="18564"/>
                </a:cubicBezTo>
                <a:cubicBezTo>
                  <a:pt x="8914" y="18558"/>
                  <a:pt x="8908" y="18558"/>
                  <a:pt x="8908" y="18558"/>
                </a:cubicBezTo>
                <a:close/>
                <a:moveTo>
                  <a:pt x="10094" y="18541"/>
                </a:moveTo>
                <a:cubicBezTo>
                  <a:pt x="10083" y="18547"/>
                  <a:pt x="10072" y="18558"/>
                  <a:pt x="10066" y="18570"/>
                </a:cubicBezTo>
                <a:cubicBezTo>
                  <a:pt x="10060" y="18564"/>
                  <a:pt x="10060" y="18558"/>
                  <a:pt x="10060" y="18553"/>
                </a:cubicBezTo>
                <a:cubicBezTo>
                  <a:pt x="10072" y="18553"/>
                  <a:pt x="10083" y="18547"/>
                  <a:pt x="10094" y="18541"/>
                </a:cubicBezTo>
                <a:close/>
                <a:moveTo>
                  <a:pt x="10054" y="18541"/>
                </a:moveTo>
                <a:lnTo>
                  <a:pt x="10054" y="18541"/>
                </a:lnTo>
                <a:cubicBezTo>
                  <a:pt x="10060" y="18547"/>
                  <a:pt x="10054" y="18558"/>
                  <a:pt x="10049" y="18570"/>
                </a:cubicBezTo>
                <a:cubicBezTo>
                  <a:pt x="10044" y="18571"/>
                  <a:pt x="10039" y="18571"/>
                  <a:pt x="10035" y="18571"/>
                </a:cubicBezTo>
                <a:cubicBezTo>
                  <a:pt x="10017" y="18571"/>
                  <a:pt x="10011" y="18561"/>
                  <a:pt x="10020" y="18547"/>
                </a:cubicBezTo>
                <a:cubicBezTo>
                  <a:pt x="10032" y="18547"/>
                  <a:pt x="10043" y="18547"/>
                  <a:pt x="10054" y="18541"/>
                </a:cubicBezTo>
                <a:close/>
                <a:moveTo>
                  <a:pt x="9822" y="18564"/>
                </a:moveTo>
                <a:cubicBezTo>
                  <a:pt x="9816" y="18570"/>
                  <a:pt x="9811" y="18575"/>
                  <a:pt x="9799" y="18575"/>
                </a:cubicBezTo>
                <a:cubicBezTo>
                  <a:pt x="9793" y="18575"/>
                  <a:pt x="9788" y="18570"/>
                  <a:pt x="9782" y="18570"/>
                </a:cubicBezTo>
                <a:cubicBezTo>
                  <a:pt x="9793" y="18564"/>
                  <a:pt x="9811" y="18564"/>
                  <a:pt x="9822" y="18564"/>
                </a:cubicBezTo>
                <a:close/>
                <a:moveTo>
                  <a:pt x="9958" y="18553"/>
                </a:moveTo>
                <a:cubicBezTo>
                  <a:pt x="9958" y="18558"/>
                  <a:pt x="9952" y="18564"/>
                  <a:pt x="9947" y="18575"/>
                </a:cubicBezTo>
                <a:lnTo>
                  <a:pt x="9947" y="18570"/>
                </a:lnTo>
                <a:cubicBezTo>
                  <a:pt x="9930" y="18570"/>
                  <a:pt x="9924" y="18564"/>
                  <a:pt x="9924" y="18553"/>
                </a:cubicBezTo>
                <a:close/>
                <a:moveTo>
                  <a:pt x="9464" y="18570"/>
                </a:moveTo>
                <a:cubicBezTo>
                  <a:pt x="9464" y="18574"/>
                  <a:pt x="9467" y="18577"/>
                  <a:pt x="9469" y="18581"/>
                </a:cubicBezTo>
                <a:lnTo>
                  <a:pt x="9464" y="18581"/>
                </a:lnTo>
                <a:cubicBezTo>
                  <a:pt x="9459" y="18581"/>
                  <a:pt x="9459" y="18575"/>
                  <a:pt x="9459" y="18570"/>
                </a:cubicBezTo>
                <a:close/>
                <a:moveTo>
                  <a:pt x="10225" y="18530"/>
                </a:moveTo>
                <a:lnTo>
                  <a:pt x="10225" y="18530"/>
                </a:lnTo>
                <a:cubicBezTo>
                  <a:pt x="10219" y="18536"/>
                  <a:pt x="10219" y="18547"/>
                  <a:pt x="10219" y="18553"/>
                </a:cubicBezTo>
                <a:cubicBezTo>
                  <a:pt x="10213" y="18558"/>
                  <a:pt x="10202" y="18558"/>
                  <a:pt x="10196" y="18564"/>
                </a:cubicBezTo>
                <a:cubicBezTo>
                  <a:pt x="10185" y="18570"/>
                  <a:pt x="10174" y="18570"/>
                  <a:pt x="10162" y="18581"/>
                </a:cubicBezTo>
                <a:cubicBezTo>
                  <a:pt x="10157" y="18575"/>
                  <a:pt x="10151" y="18575"/>
                  <a:pt x="10140" y="18575"/>
                </a:cubicBezTo>
                <a:cubicBezTo>
                  <a:pt x="10168" y="18558"/>
                  <a:pt x="10191" y="18536"/>
                  <a:pt x="10225" y="18530"/>
                </a:cubicBezTo>
                <a:close/>
                <a:moveTo>
                  <a:pt x="9584" y="18570"/>
                </a:moveTo>
                <a:cubicBezTo>
                  <a:pt x="9584" y="18575"/>
                  <a:pt x="9589" y="18581"/>
                  <a:pt x="9589" y="18587"/>
                </a:cubicBezTo>
                <a:cubicBezTo>
                  <a:pt x="9584" y="18581"/>
                  <a:pt x="9572" y="18581"/>
                  <a:pt x="9567" y="18581"/>
                </a:cubicBezTo>
                <a:cubicBezTo>
                  <a:pt x="9572" y="18575"/>
                  <a:pt x="9578" y="18575"/>
                  <a:pt x="9584" y="18570"/>
                </a:cubicBezTo>
                <a:close/>
                <a:moveTo>
                  <a:pt x="9704" y="18566"/>
                </a:moveTo>
                <a:cubicBezTo>
                  <a:pt x="9722" y="18566"/>
                  <a:pt x="9741" y="18568"/>
                  <a:pt x="9759" y="18570"/>
                </a:cubicBezTo>
                <a:lnTo>
                  <a:pt x="9759" y="18587"/>
                </a:lnTo>
                <a:lnTo>
                  <a:pt x="9640" y="18587"/>
                </a:lnTo>
                <a:cubicBezTo>
                  <a:pt x="9629" y="18587"/>
                  <a:pt x="9623" y="18581"/>
                  <a:pt x="9612" y="18581"/>
                </a:cubicBezTo>
                <a:cubicBezTo>
                  <a:pt x="9641" y="18570"/>
                  <a:pt x="9672" y="18566"/>
                  <a:pt x="9704" y="18566"/>
                </a:cubicBezTo>
                <a:close/>
                <a:moveTo>
                  <a:pt x="9567" y="18564"/>
                </a:moveTo>
                <a:cubicBezTo>
                  <a:pt x="9572" y="18574"/>
                  <a:pt x="9563" y="18593"/>
                  <a:pt x="9549" y="18593"/>
                </a:cubicBezTo>
                <a:cubicBezTo>
                  <a:pt x="9547" y="18593"/>
                  <a:pt x="9546" y="18593"/>
                  <a:pt x="9544" y="18592"/>
                </a:cubicBezTo>
                <a:lnTo>
                  <a:pt x="9544" y="18587"/>
                </a:lnTo>
                <a:cubicBezTo>
                  <a:pt x="9532" y="18587"/>
                  <a:pt x="9527" y="18575"/>
                  <a:pt x="9527" y="18570"/>
                </a:cubicBezTo>
                <a:cubicBezTo>
                  <a:pt x="9538" y="18570"/>
                  <a:pt x="9555" y="18564"/>
                  <a:pt x="9567" y="18564"/>
                </a:cubicBezTo>
                <a:close/>
                <a:moveTo>
                  <a:pt x="11314" y="18553"/>
                </a:moveTo>
                <a:cubicBezTo>
                  <a:pt x="11303" y="18564"/>
                  <a:pt x="11286" y="18587"/>
                  <a:pt x="11274" y="18598"/>
                </a:cubicBezTo>
                <a:cubicBezTo>
                  <a:pt x="11308" y="18581"/>
                  <a:pt x="11337" y="18570"/>
                  <a:pt x="11371" y="18570"/>
                </a:cubicBezTo>
                <a:cubicBezTo>
                  <a:pt x="11359" y="18564"/>
                  <a:pt x="11331" y="18558"/>
                  <a:pt x="11314" y="18553"/>
                </a:cubicBezTo>
                <a:close/>
                <a:moveTo>
                  <a:pt x="10622" y="18575"/>
                </a:moveTo>
                <a:cubicBezTo>
                  <a:pt x="10576" y="18587"/>
                  <a:pt x="10531" y="18598"/>
                  <a:pt x="10486" y="18615"/>
                </a:cubicBezTo>
                <a:cubicBezTo>
                  <a:pt x="10486" y="18604"/>
                  <a:pt x="10480" y="18598"/>
                  <a:pt x="10474" y="18587"/>
                </a:cubicBezTo>
                <a:lnTo>
                  <a:pt x="10622" y="18575"/>
                </a:lnTo>
                <a:close/>
                <a:moveTo>
                  <a:pt x="7864" y="18464"/>
                </a:moveTo>
                <a:cubicBezTo>
                  <a:pt x="7893" y="18464"/>
                  <a:pt x="7921" y="18479"/>
                  <a:pt x="7950" y="18479"/>
                </a:cubicBezTo>
                <a:cubicBezTo>
                  <a:pt x="8057" y="18496"/>
                  <a:pt x="8165" y="18513"/>
                  <a:pt x="8273" y="18530"/>
                </a:cubicBezTo>
                <a:cubicBezTo>
                  <a:pt x="8449" y="18553"/>
                  <a:pt x="8619" y="18575"/>
                  <a:pt x="8789" y="18598"/>
                </a:cubicBezTo>
                <a:cubicBezTo>
                  <a:pt x="8801" y="18604"/>
                  <a:pt x="8812" y="18609"/>
                  <a:pt x="8823" y="18621"/>
                </a:cubicBezTo>
                <a:cubicBezTo>
                  <a:pt x="8630" y="18609"/>
                  <a:pt x="8443" y="18581"/>
                  <a:pt x="8256" y="18547"/>
                </a:cubicBezTo>
                <a:lnTo>
                  <a:pt x="8239" y="18547"/>
                </a:lnTo>
                <a:lnTo>
                  <a:pt x="8182" y="18536"/>
                </a:lnTo>
                <a:lnTo>
                  <a:pt x="8176" y="18536"/>
                </a:lnTo>
                <a:cubicBezTo>
                  <a:pt x="8131" y="18530"/>
                  <a:pt x="8086" y="18519"/>
                  <a:pt x="8040" y="18513"/>
                </a:cubicBezTo>
                <a:cubicBezTo>
                  <a:pt x="8040" y="18519"/>
                  <a:pt x="8040" y="18524"/>
                  <a:pt x="8040" y="18530"/>
                </a:cubicBezTo>
                <a:cubicBezTo>
                  <a:pt x="7978" y="18485"/>
                  <a:pt x="7904" y="18490"/>
                  <a:pt x="7830" y="18473"/>
                </a:cubicBezTo>
                <a:cubicBezTo>
                  <a:pt x="7842" y="18467"/>
                  <a:pt x="7853" y="18464"/>
                  <a:pt x="7864" y="18464"/>
                </a:cubicBezTo>
                <a:close/>
                <a:moveTo>
                  <a:pt x="8829" y="18598"/>
                </a:moveTo>
                <a:cubicBezTo>
                  <a:pt x="8874" y="18604"/>
                  <a:pt x="8925" y="18609"/>
                  <a:pt x="8976" y="18615"/>
                </a:cubicBezTo>
                <a:lnTo>
                  <a:pt x="8993" y="18615"/>
                </a:lnTo>
                <a:cubicBezTo>
                  <a:pt x="9067" y="18621"/>
                  <a:pt x="9141" y="18615"/>
                  <a:pt x="9215" y="18632"/>
                </a:cubicBezTo>
                <a:cubicBezTo>
                  <a:pt x="9189" y="18637"/>
                  <a:pt x="9162" y="18639"/>
                  <a:pt x="9135" y="18639"/>
                </a:cubicBezTo>
                <a:cubicBezTo>
                  <a:pt x="9076" y="18639"/>
                  <a:pt x="9015" y="18630"/>
                  <a:pt x="8956" y="18630"/>
                </a:cubicBezTo>
                <a:cubicBezTo>
                  <a:pt x="8920" y="18630"/>
                  <a:pt x="8885" y="18633"/>
                  <a:pt x="8852" y="18644"/>
                </a:cubicBezTo>
                <a:cubicBezTo>
                  <a:pt x="8852" y="18634"/>
                  <a:pt x="8852" y="18626"/>
                  <a:pt x="8852" y="18621"/>
                </a:cubicBezTo>
                <a:lnTo>
                  <a:pt x="8835" y="18621"/>
                </a:lnTo>
                <a:cubicBezTo>
                  <a:pt x="8829" y="18615"/>
                  <a:pt x="8829" y="18604"/>
                  <a:pt x="8829" y="18598"/>
                </a:cubicBezTo>
                <a:close/>
                <a:moveTo>
                  <a:pt x="9256" y="18616"/>
                </a:moveTo>
                <a:cubicBezTo>
                  <a:pt x="9274" y="18616"/>
                  <a:pt x="9292" y="18636"/>
                  <a:pt x="9266" y="18649"/>
                </a:cubicBezTo>
                <a:cubicBezTo>
                  <a:pt x="9263" y="18651"/>
                  <a:pt x="9259" y="18652"/>
                  <a:pt x="9255" y="18652"/>
                </a:cubicBezTo>
                <a:cubicBezTo>
                  <a:pt x="9238" y="18652"/>
                  <a:pt x="9220" y="18635"/>
                  <a:pt x="9243" y="18621"/>
                </a:cubicBezTo>
                <a:cubicBezTo>
                  <a:pt x="9247" y="18617"/>
                  <a:pt x="9252" y="18616"/>
                  <a:pt x="9256" y="18616"/>
                </a:cubicBezTo>
                <a:close/>
                <a:moveTo>
                  <a:pt x="9901" y="18558"/>
                </a:moveTo>
                <a:lnTo>
                  <a:pt x="9901" y="18558"/>
                </a:lnTo>
                <a:cubicBezTo>
                  <a:pt x="9890" y="18581"/>
                  <a:pt x="9896" y="18598"/>
                  <a:pt x="9907" y="18615"/>
                </a:cubicBezTo>
                <a:cubicBezTo>
                  <a:pt x="9926" y="18619"/>
                  <a:pt x="9944" y="18621"/>
                  <a:pt x="9962" y="18621"/>
                </a:cubicBezTo>
                <a:cubicBezTo>
                  <a:pt x="10014" y="18621"/>
                  <a:pt x="10064" y="18609"/>
                  <a:pt x="10113" y="18609"/>
                </a:cubicBezTo>
                <a:cubicBezTo>
                  <a:pt x="10120" y="18609"/>
                  <a:pt x="10127" y="18609"/>
                  <a:pt x="10134" y="18609"/>
                </a:cubicBezTo>
                <a:cubicBezTo>
                  <a:pt x="10179" y="18604"/>
                  <a:pt x="10230" y="18615"/>
                  <a:pt x="10264" y="18581"/>
                </a:cubicBezTo>
                <a:cubicBezTo>
                  <a:pt x="10259" y="18581"/>
                  <a:pt x="10247" y="18575"/>
                  <a:pt x="10242" y="18575"/>
                </a:cubicBezTo>
                <a:cubicBezTo>
                  <a:pt x="10259" y="18575"/>
                  <a:pt x="10270" y="18575"/>
                  <a:pt x="10281" y="18570"/>
                </a:cubicBezTo>
                <a:lnTo>
                  <a:pt x="10281" y="18570"/>
                </a:lnTo>
                <a:cubicBezTo>
                  <a:pt x="10273" y="18583"/>
                  <a:pt x="10278" y="18611"/>
                  <a:pt x="10294" y="18611"/>
                </a:cubicBezTo>
                <a:cubicBezTo>
                  <a:pt x="10299" y="18611"/>
                  <a:pt x="10304" y="18609"/>
                  <a:pt x="10310" y="18604"/>
                </a:cubicBezTo>
                <a:cubicBezTo>
                  <a:pt x="10361" y="18598"/>
                  <a:pt x="10412" y="18592"/>
                  <a:pt x="10463" y="18587"/>
                </a:cubicBezTo>
                <a:lnTo>
                  <a:pt x="10463" y="18615"/>
                </a:lnTo>
                <a:lnTo>
                  <a:pt x="10452" y="18615"/>
                </a:lnTo>
                <a:cubicBezTo>
                  <a:pt x="10452" y="18609"/>
                  <a:pt x="10446" y="18598"/>
                  <a:pt x="10440" y="18592"/>
                </a:cubicBezTo>
                <a:cubicBezTo>
                  <a:pt x="10412" y="18604"/>
                  <a:pt x="10389" y="18615"/>
                  <a:pt x="10361" y="18626"/>
                </a:cubicBezTo>
                <a:cubicBezTo>
                  <a:pt x="10335" y="18621"/>
                  <a:pt x="10308" y="18615"/>
                  <a:pt x="10282" y="18615"/>
                </a:cubicBezTo>
                <a:cubicBezTo>
                  <a:pt x="10256" y="18615"/>
                  <a:pt x="10230" y="18621"/>
                  <a:pt x="10208" y="18638"/>
                </a:cubicBezTo>
                <a:lnTo>
                  <a:pt x="10191" y="18638"/>
                </a:lnTo>
                <a:cubicBezTo>
                  <a:pt x="10185" y="18632"/>
                  <a:pt x="10174" y="18621"/>
                  <a:pt x="10174" y="18621"/>
                </a:cubicBezTo>
                <a:cubicBezTo>
                  <a:pt x="10145" y="18626"/>
                  <a:pt x="10123" y="18632"/>
                  <a:pt x="10094" y="18638"/>
                </a:cubicBezTo>
                <a:cubicBezTo>
                  <a:pt x="9969" y="18644"/>
                  <a:pt x="9850" y="18649"/>
                  <a:pt x="9725" y="18661"/>
                </a:cubicBezTo>
                <a:cubicBezTo>
                  <a:pt x="9688" y="18652"/>
                  <a:pt x="9651" y="18650"/>
                  <a:pt x="9613" y="18650"/>
                </a:cubicBezTo>
                <a:cubicBezTo>
                  <a:pt x="9561" y="18650"/>
                  <a:pt x="9508" y="18654"/>
                  <a:pt x="9455" y="18654"/>
                </a:cubicBezTo>
                <a:cubicBezTo>
                  <a:pt x="9417" y="18654"/>
                  <a:pt x="9378" y="18652"/>
                  <a:pt x="9340" y="18644"/>
                </a:cubicBezTo>
                <a:cubicBezTo>
                  <a:pt x="9385" y="18638"/>
                  <a:pt x="9425" y="18632"/>
                  <a:pt x="9470" y="18632"/>
                </a:cubicBezTo>
                <a:lnTo>
                  <a:pt x="9470" y="18638"/>
                </a:lnTo>
                <a:cubicBezTo>
                  <a:pt x="9470" y="18638"/>
                  <a:pt x="9476" y="18632"/>
                  <a:pt x="9476" y="18632"/>
                </a:cubicBezTo>
                <a:cubicBezTo>
                  <a:pt x="9578" y="18626"/>
                  <a:pt x="9680" y="18626"/>
                  <a:pt x="9788" y="18626"/>
                </a:cubicBezTo>
                <a:cubicBezTo>
                  <a:pt x="9793" y="18626"/>
                  <a:pt x="9798" y="18625"/>
                  <a:pt x="9803" y="18625"/>
                </a:cubicBezTo>
                <a:cubicBezTo>
                  <a:pt x="9813" y="18625"/>
                  <a:pt x="9824" y="18626"/>
                  <a:pt x="9835" y="18626"/>
                </a:cubicBezTo>
                <a:cubicBezTo>
                  <a:pt x="9850" y="18626"/>
                  <a:pt x="9864" y="18624"/>
                  <a:pt x="9873" y="18609"/>
                </a:cubicBezTo>
                <a:lnTo>
                  <a:pt x="9833" y="18581"/>
                </a:lnTo>
                <a:cubicBezTo>
                  <a:pt x="9839" y="18575"/>
                  <a:pt x="9839" y="18570"/>
                  <a:pt x="9845" y="18564"/>
                </a:cubicBezTo>
                <a:cubicBezTo>
                  <a:pt x="9862" y="18564"/>
                  <a:pt x="9879" y="18564"/>
                  <a:pt x="9901" y="18558"/>
                </a:cubicBezTo>
                <a:close/>
                <a:moveTo>
                  <a:pt x="10184" y="18694"/>
                </a:moveTo>
                <a:lnTo>
                  <a:pt x="10184" y="18694"/>
                </a:lnTo>
                <a:cubicBezTo>
                  <a:pt x="10184" y="18694"/>
                  <a:pt x="10184" y="18695"/>
                  <a:pt x="10183" y="18695"/>
                </a:cubicBezTo>
                <a:lnTo>
                  <a:pt x="10183" y="18695"/>
                </a:lnTo>
                <a:lnTo>
                  <a:pt x="10185" y="18695"/>
                </a:lnTo>
                <a:cubicBezTo>
                  <a:pt x="10185" y="18694"/>
                  <a:pt x="10184" y="18694"/>
                  <a:pt x="10184" y="18694"/>
                </a:cubicBezTo>
                <a:close/>
                <a:moveTo>
                  <a:pt x="10183" y="18695"/>
                </a:moveTo>
                <a:lnTo>
                  <a:pt x="10134" y="18723"/>
                </a:lnTo>
                <a:cubicBezTo>
                  <a:pt x="10151" y="18723"/>
                  <a:pt x="10162" y="18723"/>
                  <a:pt x="10179" y="18717"/>
                </a:cubicBezTo>
                <a:cubicBezTo>
                  <a:pt x="10179" y="18711"/>
                  <a:pt x="10181" y="18703"/>
                  <a:pt x="10183" y="18695"/>
                </a:cubicBezTo>
                <a:close/>
                <a:moveTo>
                  <a:pt x="10972" y="18764"/>
                </a:moveTo>
                <a:lnTo>
                  <a:pt x="10972" y="18764"/>
                </a:lnTo>
                <a:cubicBezTo>
                  <a:pt x="10970" y="18771"/>
                  <a:pt x="10968" y="18779"/>
                  <a:pt x="10968" y="18785"/>
                </a:cubicBezTo>
                <a:lnTo>
                  <a:pt x="10972" y="18764"/>
                </a:lnTo>
                <a:close/>
                <a:moveTo>
                  <a:pt x="9260" y="18695"/>
                </a:moveTo>
                <a:lnTo>
                  <a:pt x="9260" y="18695"/>
                </a:lnTo>
                <a:cubicBezTo>
                  <a:pt x="9254" y="18712"/>
                  <a:pt x="9243" y="18740"/>
                  <a:pt x="9237" y="18751"/>
                </a:cubicBezTo>
                <a:lnTo>
                  <a:pt x="9311" y="18751"/>
                </a:lnTo>
                <a:cubicBezTo>
                  <a:pt x="9306" y="18763"/>
                  <a:pt x="9289" y="18785"/>
                  <a:pt x="9283" y="18797"/>
                </a:cubicBezTo>
                <a:cubicBezTo>
                  <a:pt x="9260" y="18797"/>
                  <a:pt x="9237" y="18797"/>
                  <a:pt x="9220" y="18780"/>
                </a:cubicBezTo>
                <a:cubicBezTo>
                  <a:pt x="9220" y="18746"/>
                  <a:pt x="9243" y="18717"/>
                  <a:pt x="9260" y="18695"/>
                </a:cubicBezTo>
                <a:close/>
                <a:moveTo>
                  <a:pt x="9345" y="18751"/>
                </a:moveTo>
                <a:cubicBezTo>
                  <a:pt x="9383" y="18751"/>
                  <a:pt x="9421" y="18754"/>
                  <a:pt x="9459" y="18754"/>
                </a:cubicBezTo>
                <a:cubicBezTo>
                  <a:pt x="9478" y="18754"/>
                  <a:pt x="9497" y="18753"/>
                  <a:pt x="9515" y="18751"/>
                </a:cubicBezTo>
                <a:lnTo>
                  <a:pt x="9515" y="18751"/>
                </a:lnTo>
                <a:cubicBezTo>
                  <a:pt x="9504" y="18774"/>
                  <a:pt x="9481" y="18774"/>
                  <a:pt x="9464" y="18785"/>
                </a:cubicBezTo>
                <a:cubicBezTo>
                  <a:pt x="9464" y="18791"/>
                  <a:pt x="9464" y="18802"/>
                  <a:pt x="9464" y="18808"/>
                </a:cubicBezTo>
                <a:cubicBezTo>
                  <a:pt x="9413" y="18785"/>
                  <a:pt x="9351" y="18802"/>
                  <a:pt x="9311" y="18785"/>
                </a:cubicBezTo>
                <a:cubicBezTo>
                  <a:pt x="9311" y="18763"/>
                  <a:pt x="9323" y="18751"/>
                  <a:pt x="9345" y="18751"/>
                </a:cubicBezTo>
                <a:close/>
                <a:moveTo>
                  <a:pt x="9508" y="18788"/>
                </a:moveTo>
                <a:cubicBezTo>
                  <a:pt x="9515" y="18788"/>
                  <a:pt x="9521" y="18792"/>
                  <a:pt x="9521" y="18802"/>
                </a:cubicBezTo>
                <a:cubicBezTo>
                  <a:pt x="9515" y="18808"/>
                  <a:pt x="9498" y="18819"/>
                  <a:pt x="9493" y="18819"/>
                </a:cubicBezTo>
                <a:cubicBezTo>
                  <a:pt x="9469" y="18808"/>
                  <a:pt x="9492" y="18788"/>
                  <a:pt x="9508" y="18788"/>
                </a:cubicBezTo>
                <a:close/>
                <a:moveTo>
                  <a:pt x="9106" y="0"/>
                </a:moveTo>
                <a:cubicBezTo>
                  <a:pt x="9089" y="0"/>
                  <a:pt x="9075" y="23"/>
                  <a:pt x="9062" y="28"/>
                </a:cubicBezTo>
                <a:cubicBezTo>
                  <a:pt x="9051" y="27"/>
                  <a:pt x="9041" y="26"/>
                  <a:pt x="9032" y="26"/>
                </a:cubicBezTo>
                <a:cubicBezTo>
                  <a:pt x="8978" y="26"/>
                  <a:pt x="8935" y="41"/>
                  <a:pt x="8891" y="85"/>
                </a:cubicBezTo>
                <a:cubicBezTo>
                  <a:pt x="8891" y="73"/>
                  <a:pt x="8891" y="50"/>
                  <a:pt x="8891" y="39"/>
                </a:cubicBezTo>
                <a:cubicBezTo>
                  <a:pt x="8886" y="50"/>
                  <a:pt x="8874" y="73"/>
                  <a:pt x="8869" y="85"/>
                </a:cubicBezTo>
                <a:cubicBezTo>
                  <a:pt x="8856" y="76"/>
                  <a:pt x="8841" y="49"/>
                  <a:pt x="8822" y="49"/>
                </a:cubicBezTo>
                <a:cubicBezTo>
                  <a:pt x="8815" y="49"/>
                  <a:pt x="8808" y="53"/>
                  <a:pt x="8801" y="62"/>
                </a:cubicBezTo>
                <a:cubicBezTo>
                  <a:pt x="8761" y="62"/>
                  <a:pt x="8715" y="56"/>
                  <a:pt x="8676" y="56"/>
                </a:cubicBezTo>
                <a:cubicBezTo>
                  <a:pt x="8715" y="79"/>
                  <a:pt x="8767" y="90"/>
                  <a:pt x="8812" y="96"/>
                </a:cubicBezTo>
                <a:lnTo>
                  <a:pt x="8823" y="56"/>
                </a:lnTo>
                <a:cubicBezTo>
                  <a:pt x="8834" y="82"/>
                  <a:pt x="8853" y="96"/>
                  <a:pt x="8874" y="96"/>
                </a:cubicBezTo>
                <a:cubicBezTo>
                  <a:pt x="8885" y="96"/>
                  <a:pt x="8897" y="92"/>
                  <a:pt x="8908" y="85"/>
                </a:cubicBezTo>
                <a:lnTo>
                  <a:pt x="8908" y="85"/>
                </a:lnTo>
                <a:lnTo>
                  <a:pt x="8903" y="119"/>
                </a:lnTo>
                <a:cubicBezTo>
                  <a:pt x="8925" y="85"/>
                  <a:pt x="8948" y="56"/>
                  <a:pt x="8982" y="33"/>
                </a:cubicBezTo>
                <a:cubicBezTo>
                  <a:pt x="9033" y="56"/>
                  <a:pt x="9045" y="107"/>
                  <a:pt x="9050" y="153"/>
                </a:cubicBezTo>
                <a:cubicBezTo>
                  <a:pt x="9096" y="164"/>
                  <a:pt x="9141" y="170"/>
                  <a:pt x="9186" y="175"/>
                </a:cubicBezTo>
                <a:cubicBezTo>
                  <a:pt x="8948" y="192"/>
                  <a:pt x="8715" y="204"/>
                  <a:pt x="8477" y="204"/>
                </a:cubicBezTo>
                <a:cubicBezTo>
                  <a:pt x="8483" y="192"/>
                  <a:pt x="8494" y="175"/>
                  <a:pt x="8506" y="170"/>
                </a:cubicBezTo>
                <a:cubicBezTo>
                  <a:pt x="8500" y="170"/>
                  <a:pt x="8489" y="164"/>
                  <a:pt x="8483" y="164"/>
                </a:cubicBezTo>
                <a:cubicBezTo>
                  <a:pt x="8479" y="196"/>
                  <a:pt x="8464" y="214"/>
                  <a:pt x="8439" y="214"/>
                </a:cubicBezTo>
                <a:cubicBezTo>
                  <a:pt x="8429" y="214"/>
                  <a:pt x="8417" y="210"/>
                  <a:pt x="8403" y="204"/>
                </a:cubicBezTo>
                <a:lnTo>
                  <a:pt x="8454" y="170"/>
                </a:lnTo>
                <a:cubicBezTo>
                  <a:pt x="8437" y="170"/>
                  <a:pt x="8420" y="175"/>
                  <a:pt x="8409" y="175"/>
                </a:cubicBezTo>
                <a:cubicBezTo>
                  <a:pt x="8403" y="192"/>
                  <a:pt x="8403" y="204"/>
                  <a:pt x="8392" y="215"/>
                </a:cubicBezTo>
                <a:cubicBezTo>
                  <a:pt x="8324" y="221"/>
                  <a:pt x="8250" y="221"/>
                  <a:pt x="8176" y="226"/>
                </a:cubicBezTo>
                <a:cubicBezTo>
                  <a:pt x="8173" y="226"/>
                  <a:pt x="8169" y="226"/>
                  <a:pt x="8166" y="226"/>
                </a:cubicBezTo>
                <a:cubicBezTo>
                  <a:pt x="8112" y="226"/>
                  <a:pt x="8048" y="251"/>
                  <a:pt x="7990" y="251"/>
                </a:cubicBezTo>
                <a:cubicBezTo>
                  <a:pt x="7959" y="251"/>
                  <a:pt x="7929" y="244"/>
                  <a:pt x="7904" y="221"/>
                </a:cubicBezTo>
                <a:cubicBezTo>
                  <a:pt x="7864" y="221"/>
                  <a:pt x="7819" y="215"/>
                  <a:pt x="7779" y="209"/>
                </a:cubicBezTo>
                <a:lnTo>
                  <a:pt x="7751" y="232"/>
                </a:lnTo>
                <a:cubicBezTo>
                  <a:pt x="7741" y="227"/>
                  <a:pt x="7730" y="224"/>
                  <a:pt x="7721" y="224"/>
                </a:cubicBezTo>
                <a:cubicBezTo>
                  <a:pt x="7699" y="224"/>
                  <a:pt x="7681" y="238"/>
                  <a:pt x="7677" y="266"/>
                </a:cubicBezTo>
                <a:cubicBezTo>
                  <a:pt x="7706" y="266"/>
                  <a:pt x="7728" y="266"/>
                  <a:pt x="7751" y="260"/>
                </a:cubicBezTo>
                <a:lnTo>
                  <a:pt x="7751" y="260"/>
                </a:lnTo>
                <a:cubicBezTo>
                  <a:pt x="7717" y="277"/>
                  <a:pt x="7683" y="283"/>
                  <a:pt x="7643" y="289"/>
                </a:cubicBezTo>
                <a:cubicBezTo>
                  <a:pt x="7649" y="277"/>
                  <a:pt x="7649" y="255"/>
                  <a:pt x="7654" y="243"/>
                </a:cubicBezTo>
                <a:lnTo>
                  <a:pt x="7654" y="243"/>
                </a:lnTo>
                <a:cubicBezTo>
                  <a:pt x="7637" y="249"/>
                  <a:pt x="7615" y="260"/>
                  <a:pt x="7598" y="272"/>
                </a:cubicBezTo>
                <a:cubicBezTo>
                  <a:pt x="7598" y="249"/>
                  <a:pt x="7598" y="226"/>
                  <a:pt x="7598" y="204"/>
                </a:cubicBezTo>
                <a:cubicBezTo>
                  <a:pt x="7626" y="198"/>
                  <a:pt x="7643" y="192"/>
                  <a:pt x="7666" y="187"/>
                </a:cubicBezTo>
                <a:cubicBezTo>
                  <a:pt x="7671" y="187"/>
                  <a:pt x="7683" y="192"/>
                  <a:pt x="7689" y="198"/>
                </a:cubicBezTo>
                <a:cubicBezTo>
                  <a:pt x="7745" y="192"/>
                  <a:pt x="7796" y="175"/>
                  <a:pt x="7853" y="147"/>
                </a:cubicBezTo>
                <a:lnTo>
                  <a:pt x="7898" y="175"/>
                </a:lnTo>
                <a:cubicBezTo>
                  <a:pt x="7898" y="164"/>
                  <a:pt x="7904" y="136"/>
                  <a:pt x="7904" y="124"/>
                </a:cubicBezTo>
                <a:cubicBezTo>
                  <a:pt x="7879" y="117"/>
                  <a:pt x="7854" y="114"/>
                  <a:pt x="7829" y="114"/>
                </a:cubicBezTo>
                <a:cubicBezTo>
                  <a:pt x="7758" y="114"/>
                  <a:pt x="7686" y="137"/>
                  <a:pt x="7615" y="141"/>
                </a:cubicBezTo>
                <a:lnTo>
                  <a:pt x="7620" y="113"/>
                </a:lnTo>
                <a:lnTo>
                  <a:pt x="7620" y="113"/>
                </a:lnTo>
                <a:cubicBezTo>
                  <a:pt x="7615" y="119"/>
                  <a:pt x="7609" y="136"/>
                  <a:pt x="7609" y="147"/>
                </a:cubicBezTo>
                <a:cubicBezTo>
                  <a:pt x="7558" y="147"/>
                  <a:pt x="7507" y="153"/>
                  <a:pt x="7462" y="175"/>
                </a:cubicBezTo>
                <a:cubicBezTo>
                  <a:pt x="7451" y="174"/>
                  <a:pt x="7440" y="173"/>
                  <a:pt x="7430" y="173"/>
                </a:cubicBezTo>
                <a:cubicBezTo>
                  <a:pt x="7404" y="173"/>
                  <a:pt x="7383" y="181"/>
                  <a:pt x="7371" y="209"/>
                </a:cubicBezTo>
                <a:cubicBezTo>
                  <a:pt x="7365" y="204"/>
                  <a:pt x="7359" y="187"/>
                  <a:pt x="7354" y="175"/>
                </a:cubicBezTo>
                <a:cubicBezTo>
                  <a:pt x="7354" y="187"/>
                  <a:pt x="7348" y="215"/>
                  <a:pt x="7348" y="226"/>
                </a:cubicBezTo>
                <a:cubicBezTo>
                  <a:pt x="7337" y="221"/>
                  <a:pt x="7308" y="209"/>
                  <a:pt x="7291" y="204"/>
                </a:cubicBezTo>
                <a:cubicBezTo>
                  <a:pt x="7291" y="209"/>
                  <a:pt x="7286" y="221"/>
                  <a:pt x="7286" y="226"/>
                </a:cubicBezTo>
                <a:cubicBezTo>
                  <a:pt x="7310" y="229"/>
                  <a:pt x="7336" y="233"/>
                  <a:pt x="7361" y="233"/>
                </a:cubicBezTo>
                <a:cubicBezTo>
                  <a:pt x="7396" y="233"/>
                  <a:pt x="7430" y="225"/>
                  <a:pt x="7456" y="192"/>
                </a:cubicBezTo>
                <a:cubicBezTo>
                  <a:pt x="7467" y="198"/>
                  <a:pt x="7490" y="209"/>
                  <a:pt x="7501" y="221"/>
                </a:cubicBezTo>
                <a:cubicBezTo>
                  <a:pt x="7530" y="209"/>
                  <a:pt x="7564" y="204"/>
                  <a:pt x="7592" y="198"/>
                </a:cubicBezTo>
                <a:lnTo>
                  <a:pt x="7592" y="198"/>
                </a:lnTo>
                <a:cubicBezTo>
                  <a:pt x="7586" y="215"/>
                  <a:pt x="7581" y="255"/>
                  <a:pt x="7575" y="272"/>
                </a:cubicBezTo>
                <a:lnTo>
                  <a:pt x="7530" y="255"/>
                </a:lnTo>
                <a:lnTo>
                  <a:pt x="7530" y="306"/>
                </a:lnTo>
                <a:cubicBezTo>
                  <a:pt x="7524" y="306"/>
                  <a:pt x="7507" y="317"/>
                  <a:pt x="7501" y="317"/>
                </a:cubicBezTo>
                <a:lnTo>
                  <a:pt x="7501" y="260"/>
                </a:lnTo>
                <a:cubicBezTo>
                  <a:pt x="7484" y="272"/>
                  <a:pt x="7473" y="294"/>
                  <a:pt x="7462" y="311"/>
                </a:cubicBezTo>
                <a:cubicBezTo>
                  <a:pt x="7450" y="317"/>
                  <a:pt x="7433" y="323"/>
                  <a:pt x="7416" y="328"/>
                </a:cubicBezTo>
                <a:cubicBezTo>
                  <a:pt x="7433" y="311"/>
                  <a:pt x="7456" y="306"/>
                  <a:pt x="7462" y="289"/>
                </a:cubicBezTo>
                <a:cubicBezTo>
                  <a:pt x="7454" y="283"/>
                  <a:pt x="7447" y="280"/>
                  <a:pt x="7440" y="280"/>
                </a:cubicBezTo>
                <a:cubicBezTo>
                  <a:pt x="7410" y="280"/>
                  <a:pt x="7392" y="336"/>
                  <a:pt x="7359" y="346"/>
                </a:cubicBezTo>
                <a:cubicBezTo>
                  <a:pt x="7337" y="346"/>
                  <a:pt x="7291" y="340"/>
                  <a:pt x="7269" y="340"/>
                </a:cubicBezTo>
                <a:cubicBezTo>
                  <a:pt x="7280" y="328"/>
                  <a:pt x="7297" y="306"/>
                  <a:pt x="7308" y="294"/>
                </a:cubicBezTo>
                <a:lnTo>
                  <a:pt x="7308" y="294"/>
                </a:lnTo>
                <a:cubicBezTo>
                  <a:pt x="7285" y="313"/>
                  <a:pt x="7257" y="324"/>
                  <a:pt x="7229" y="324"/>
                </a:cubicBezTo>
                <a:cubicBezTo>
                  <a:pt x="7224" y="324"/>
                  <a:pt x="7218" y="324"/>
                  <a:pt x="7212" y="323"/>
                </a:cubicBezTo>
                <a:lnTo>
                  <a:pt x="7212" y="323"/>
                </a:lnTo>
                <a:cubicBezTo>
                  <a:pt x="7229" y="328"/>
                  <a:pt x="7257" y="340"/>
                  <a:pt x="7269" y="346"/>
                </a:cubicBezTo>
                <a:cubicBezTo>
                  <a:pt x="7256" y="360"/>
                  <a:pt x="7243" y="367"/>
                  <a:pt x="7231" y="367"/>
                </a:cubicBezTo>
                <a:cubicBezTo>
                  <a:pt x="7211" y="367"/>
                  <a:pt x="7192" y="350"/>
                  <a:pt x="7178" y="328"/>
                </a:cubicBezTo>
                <a:cubicBezTo>
                  <a:pt x="7172" y="340"/>
                  <a:pt x="7161" y="363"/>
                  <a:pt x="7155" y="374"/>
                </a:cubicBezTo>
                <a:cubicBezTo>
                  <a:pt x="7093" y="402"/>
                  <a:pt x="7030" y="414"/>
                  <a:pt x="6968" y="436"/>
                </a:cubicBezTo>
                <a:cubicBezTo>
                  <a:pt x="6979" y="414"/>
                  <a:pt x="6996" y="391"/>
                  <a:pt x="7008" y="363"/>
                </a:cubicBezTo>
                <a:lnTo>
                  <a:pt x="7008" y="363"/>
                </a:lnTo>
                <a:cubicBezTo>
                  <a:pt x="6974" y="380"/>
                  <a:pt x="6957" y="408"/>
                  <a:pt x="6951" y="442"/>
                </a:cubicBezTo>
                <a:cubicBezTo>
                  <a:pt x="6934" y="431"/>
                  <a:pt x="6917" y="414"/>
                  <a:pt x="6906" y="397"/>
                </a:cubicBezTo>
                <a:lnTo>
                  <a:pt x="6906" y="397"/>
                </a:lnTo>
                <a:cubicBezTo>
                  <a:pt x="6911" y="419"/>
                  <a:pt x="6917" y="436"/>
                  <a:pt x="6917" y="453"/>
                </a:cubicBezTo>
                <a:cubicBezTo>
                  <a:pt x="6871" y="453"/>
                  <a:pt x="6832" y="476"/>
                  <a:pt x="6792" y="493"/>
                </a:cubicBezTo>
                <a:cubicBezTo>
                  <a:pt x="6792" y="482"/>
                  <a:pt x="6798" y="459"/>
                  <a:pt x="6798" y="448"/>
                </a:cubicBezTo>
                <a:lnTo>
                  <a:pt x="6798" y="448"/>
                </a:lnTo>
                <a:cubicBezTo>
                  <a:pt x="6786" y="453"/>
                  <a:pt x="6764" y="453"/>
                  <a:pt x="6752" y="459"/>
                </a:cubicBezTo>
                <a:cubicBezTo>
                  <a:pt x="6803" y="499"/>
                  <a:pt x="6741" y="521"/>
                  <a:pt x="6707" y="533"/>
                </a:cubicBezTo>
                <a:lnTo>
                  <a:pt x="6701" y="533"/>
                </a:lnTo>
                <a:lnTo>
                  <a:pt x="6690" y="516"/>
                </a:lnTo>
                <a:cubicBezTo>
                  <a:pt x="6690" y="521"/>
                  <a:pt x="6690" y="527"/>
                  <a:pt x="6690" y="538"/>
                </a:cubicBezTo>
                <a:cubicBezTo>
                  <a:pt x="6645" y="550"/>
                  <a:pt x="6599" y="567"/>
                  <a:pt x="6559" y="589"/>
                </a:cubicBezTo>
                <a:cubicBezTo>
                  <a:pt x="6531" y="601"/>
                  <a:pt x="6508" y="612"/>
                  <a:pt x="6486" y="624"/>
                </a:cubicBezTo>
                <a:cubicBezTo>
                  <a:pt x="6480" y="629"/>
                  <a:pt x="6474" y="629"/>
                  <a:pt x="6469" y="629"/>
                </a:cubicBezTo>
                <a:cubicBezTo>
                  <a:pt x="6463" y="633"/>
                  <a:pt x="6457" y="634"/>
                  <a:pt x="6450" y="634"/>
                </a:cubicBezTo>
                <a:cubicBezTo>
                  <a:pt x="6436" y="634"/>
                  <a:pt x="6421" y="629"/>
                  <a:pt x="6406" y="629"/>
                </a:cubicBezTo>
                <a:cubicBezTo>
                  <a:pt x="6401" y="641"/>
                  <a:pt x="6389" y="658"/>
                  <a:pt x="6384" y="675"/>
                </a:cubicBezTo>
                <a:cubicBezTo>
                  <a:pt x="6378" y="663"/>
                  <a:pt x="6367" y="652"/>
                  <a:pt x="6361" y="641"/>
                </a:cubicBezTo>
                <a:cubicBezTo>
                  <a:pt x="6344" y="652"/>
                  <a:pt x="6332" y="658"/>
                  <a:pt x="6315" y="663"/>
                </a:cubicBezTo>
                <a:cubicBezTo>
                  <a:pt x="6315" y="663"/>
                  <a:pt x="6310" y="663"/>
                  <a:pt x="6310" y="658"/>
                </a:cubicBezTo>
                <a:cubicBezTo>
                  <a:pt x="6298" y="658"/>
                  <a:pt x="6281" y="669"/>
                  <a:pt x="6276" y="680"/>
                </a:cubicBezTo>
                <a:cubicBezTo>
                  <a:pt x="6270" y="682"/>
                  <a:pt x="6265" y="685"/>
                  <a:pt x="6260" y="687"/>
                </a:cubicBezTo>
                <a:lnTo>
                  <a:pt x="6260" y="687"/>
                </a:lnTo>
                <a:cubicBezTo>
                  <a:pt x="6259" y="687"/>
                  <a:pt x="6259" y="686"/>
                  <a:pt x="6259" y="686"/>
                </a:cubicBezTo>
                <a:cubicBezTo>
                  <a:pt x="6259" y="686"/>
                  <a:pt x="6259" y="687"/>
                  <a:pt x="6259" y="687"/>
                </a:cubicBezTo>
                <a:lnTo>
                  <a:pt x="6259" y="687"/>
                </a:lnTo>
                <a:cubicBezTo>
                  <a:pt x="6259" y="687"/>
                  <a:pt x="6259" y="687"/>
                  <a:pt x="6260" y="687"/>
                </a:cubicBezTo>
                <a:lnTo>
                  <a:pt x="6260" y="687"/>
                </a:lnTo>
                <a:cubicBezTo>
                  <a:pt x="6265" y="693"/>
                  <a:pt x="6276" y="703"/>
                  <a:pt x="6281" y="709"/>
                </a:cubicBezTo>
                <a:cubicBezTo>
                  <a:pt x="6304" y="697"/>
                  <a:pt x="6338" y="692"/>
                  <a:pt x="6367" y="680"/>
                </a:cubicBezTo>
                <a:lnTo>
                  <a:pt x="6367" y="680"/>
                </a:lnTo>
                <a:cubicBezTo>
                  <a:pt x="6338" y="697"/>
                  <a:pt x="6310" y="709"/>
                  <a:pt x="6281" y="726"/>
                </a:cubicBezTo>
                <a:cubicBezTo>
                  <a:pt x="6287" y="737"/>
                  <a:pt x="6298" y="754"/>
                  <a:pt x="6304" y="771"/>
                </a:cubicBezTo>
                <a:cubicBezTo>
                  <a:pt x="6344" y="737"/>
                  <a:pt x="6395" y="714"/>
                  <a:pt x="6446" y="697"/>
                </a:cubicBezTo>
                <a:cubicBezTo>
                  <a:pt x="6446" y="686"/>
                  <a:pt x="6457" y="669"/>
                  <a:pt x="6463" y="663"/>
                </a:cubicBezTo>
                <a:cubicBezTo>
                  <a:pt x="6474" y="669"/>
                  <a:pt x="6486" y="680"/>
                  <a:pt x="6491" y="686"/>
                </a:cubicBezTo>
                <a:cubicBezTo>
                  <a:pt x="6514" y="663"/>
                  <a:pt x="6531" y="646"/>
                  <a:pt x="6554" y="624"/>
                </a:cubicBezTo>
                <a:cubicBezTo>
                  <a:pt x="6557" y="625"/>
                  <a:pt x="6561" y="626"/>
                  <a:pt x="6565" y="626"/>
                </a:cubicBezTo>
                <a:cubicBezTo>
                  <a:pt x="6575" y="626"/>
                  <a:pt x="6585" y="622"/>
                  <a:pt x="6593" y="618"/>
                </a:cubicBezTo>
                <a:cubicBezTo>
                  <a:pt x="6597" y="618"/>
                  <a:pt x="6601" y="618"/>
                  <a:pt x="6604" y="618"/>
                </a:cubicBezTo>
                <a:cubicBezTo>
                  <a:pt x="6668" y="618"/>
                  <a:pt x="6728" y="572"/>
                  <a:pt x="6792" y="567"/>
                </a:cubicBezTo>
                <a:lnTo>
                  <a:pt x="6792" y="567"/>
                </a:lnTo>
                <a:cubicBezTo>
                  <a:pt x="6628" y="629"/>
                  <a:pt x="6463" y="703"/>
                  <a:pt x="6315" y="799"/>
                </a:cubicBezTo>
                <a:cubicBezTo>
                  <a:pt x="6315" y="799"/>
                  <a:pt x="6315" y="799"/>
                  <a:pt x="6315" y="805"/>
                </a:cubicBezTo>
                <a:cubicBezTo>
                  <a:pt x="6276" y="816"/>
                  <a:pt x="6236" y="833"/>
                  <a:pt x="6196" y="856"/>
                </a:cubicBezTo>
                <a:cubicBezTo>
                  <a:pt x="6196" y="845"/>
                  <a:pt x="6185" y="822"/>
                  <a:pt x="6185" y="816"/>
                </a:cubicBezTo>
                <a:cubicBezTo>
                  <a:pt x="6168" y="816"/>
                  <a:pt x="6134" y="822"/>
                  <a:pt x="6111" y="828"/>
                </a:cubicBezTo>
                <a:cubicBezTo>
                  <a:pt x="6111" y="839"/>
                  <a:pt x="6106" y="856"/>
                  <a:pt x="6106" y="873"/>
                </a:cubicBezTo>
                <a:lnTo>
                  <a:pt x="6140" y="862"/>
                </a:lnTo>
                <a:lnTo>
                  <a:pt x="6140" y="862"/>
                </a:lnTo>
                <a:cubicBezTo>
                  <a:pt x="6128" y="873"/>
                  <a:pt x="6100" y="890"/>
                  <a:pt x="6088" y="896"/>
                </a:cubicBezTo>
                <a:cubicBezTo>
                  <a:pt x="6088" y="885"/>
                  <a:pt x="6094" y="868"/>
                  <a:pt x="6100" y="862"/>
                </a:cubicBezTo>
                <a:cubicBezTo>
                  <a:pt x="6094" y="856"/>
                  <a:pt x="6077" y="845"/>
                  <a:pt x="6071" y="839"/>
                </a:cubicBezTo>
                <a:cubicBezTo>
                  <a:pt x="6043" y="850"/>
                  <a:pt x="6015" y="862"/>
                  <a:pt x="5986" y="873"/>
                </a:cubicBezTo>
                <a:lnTo>
                  <a:pt x="5992" y="896"/>
                </a:lnTo>
                <a:cubicBezTo>
                  <a:pt x="6006" y="893"/>
                  <a:pt x="6020" y="892"/>
                  <a:pt x="6035" y="892"/>
                </a:cubicBezTo>
                <a:cubicBezTo>
                  <a:pt x="6049" y="892"/>
                  <a:pt x="6063" y="893"/>
                  <a:pt x="6077" y="896"/>
                </a:cubicBezTo>
                <a:cubicBezTo>
                  <a:pt x="6043" y="896"/>
                  <a:pt x="6015" y="907"/>
                  <a:pt x="5992" y="930"/>
                </a:cubicBezTo>
                <a:lnTo>
                  <a:pt x="5975" y="879"/>
                </a:lnTo>
                <a:cubicBezTo>
                  <a:pt x="5947" y="890"/>
                  <a:pt x="5918" y="902"/>
                  <a:pt x="5890" y="913"/>
                </a:cubicBezTo>
                <a:lnTo>
                  <a:pt x="5981" y="913"/>
                </a:lnTo>
                <a:cubicBezTo>
                  <a:pt x="5967" y="927"/>
                  <a:pt x="5949" y="937"/>
                  <a:pt x="5927" y="937"/>
                </a:cubicBezTo>
                <a:cubicBezTo>
                  <a:pt x="5922" y="937"/>
                  <a:pt x="5918" y="937"/>
                  <a:pt x="5913" y="936"/>
                </a:cubicBezTo>
                <a:cubicBezTo>
                  <a:pt x="5862" y="970"/>
                  <a:pt x="5805" y="981"/>
                  <a:pt x="5754" y="1009"/>
                </a:cubicBezTo>
                <a:lnTo>
                  <a:pt x="5737" y="981"/>
                </a:lnTo>
                <a:cubicBezTo>
                  <a:pt x="5731" y="998"/>
                  <a:pt x="5720" y="1021"/>
                  <a:pt x="5714" y="1038"/>
                </a:cubicBezTo>
                <a:cubicBezTo>
                  <a:pt x="5708" y="1021"/>
                  <a:pt x="5691" y="1009"/>
                  <a:pt x="5680" y="992"/>
                </a:cubicBezTo>
                <a:cubicBezTo>
                  <a:pt x="5674" y="1015"/>
                  <a:pt x="5663" y="1038"/>
                  <a:pt x="5646" y="1060"/>
                </a:cubicBezTo>
                <a:cubicBezTo>
                  <a:pt x="5629" y="1060"/>
                  <a:pt x="5612" y="1066"/>
                  <a:pt x="5595" y="1072"/>
                </a:cubicBezTo>
                <a:cubicBezTo>
                  <a:pt x="5612" y="1049"/>
                  <a:pt x="5629" y="1026"/>
                  <a:pt x="5635" y="1004"/>
                </a:cubicBezTo>
                <a:lnTo>
                  <a:pt x="5635" y="1004"/>
                </a:lnTo>
                <a:cubicBezTo>
                  <a:pt x="5623" y="1009"/>
                  <a:pt x="5595" y="1026"/>
                  <a:pt x="5584" y="1038"/>
                </a:cubicBezTo>
                <a:cubicBezTo>
                  <a:pt x="5578" y="1026"/>
                  <a:pt x="5567" y="1009"/>
                  <a:pt x="5567" y="998"/>
                </a:cubicBezTo>
                <a:cubicBezTo>
                  <a:pt x="5561" y="1015"/>
                  <a:pt x="5555" y="1043"/>
                  <a:pt x="5555" y="1055"/>
                </a:cubicBezTo>
                <a:cubicBezTo>
                  <a:pt x="5539" y="1055"/>
                  <a:pt x="5513" y="1066"/>
                  <a:pt x="5496" y="1066"/>
                </a:cubicBezTo>
                <a:cubicBezTo>
                  <a:pt x="5482" y="1066"/>
                  <a:pt x="5473" y="1060"/>
                  <a:pt x="5476" y="1038"/>
                </a:cubicBezTo>
                <a:lnTo>
                  <a:pt x="5476" y="1038"/>
                </a:lnTo>
                <a:lnTo>
                  <a:pt x="5481" y="1043"/>
                </a:lnTo>
                <a:cubicBezTo>
                  <a:pt x="5532" y="981"/>
                  <a:pt x="5652" y="998"/>
                  <a:pt x="5680" y="907"/>
                </a:cubicBezTo>
                <a:cubicBezTo>
                  <a:pt x="5680" y="919"/>
                  <a:pt x="5686" y="936"/>
                  <a:pt x="5691" y="941"/>
                </a:cubicBezTo>
                <a:cubicBezTo>
                  <a:pt x="5879" y="879"/>
                  <a:pt x="6060" y="788"/>
                  <a:pt x="6253" y="731"/>
                </a:cubicBezTo>
                <a:cubicBezTo>
                  <a:pt x="6259" y="715"/>
                  <a:pt x="6259" y="704"/>
                  <a:pt x="6259" y="687"/>
                </a:cubicBezTo>
                <a:lnTo>
                  <a:pt x="6259" y="687"/>
                </a:lnTo>
                <a:cubicBezTo>
                  <a:pt x="6099" y="750"/>
                  <a:pt x="5936" y="773"/>
                  <a:pt x="5782" y="839"/>
                </a:cubicBezTo>
                <a:cubicBezTo>
                  <a:pt x="5759" y="879"/>
                  <a:pt x="5714" y="868"/>
                  <a:pt x="5674" y="873"/>
                </a:cubicBezTo>
                <a:cubicBezTo>
                  <a:pt x="5635" y="902"/>
                  <a:pt x="5589" y="924"/>
                  <a:pt x="5544" y="941"/>
                </a:cubicBezTo>
                <a:cubicBezTo>
                  <a:pt x="5538" y="947"/>
                  <a:pt x="5527" y="958"/>
                  <a:pt x="5521" y="964"/>
                </a:cubicBezTo>
                <a:cubicBezTo>
                  <a:pt x="5498" y="964"/>
                  <a:pt x="5476" y="970"/>
                  <a:pt x="5447" y="970"/>
                </a:cubicBezTo>
                <a:cubicBezTo>
                  <a:pt x="5430" y="981"/>
                  <a:pt x="5413" y="992"/>
                  <a:pt x="5396" y="1009"/>
                </a:cubicBezTo>
                <a:cubicBezTo>
                  <a:pt x="5391" y="1004"/>
                  <a:pt x="5374" y="998"/>
                  <a:pt x="5368" y="998"/>
                </a:cubicBezTo>
                <a:lnTo>
                  <a:pt x="5374" y="1015"/>
                </a:lnTo>
                <a:cubicBezTo>
                  <a:pt x="5340" y="1026"/>
                  <a:pt x="5306" y="1038"/>
                  <a:pt x="5271" y="1055"/>
                </a:cubicBezTo>
                <a:cubicBezTo>
                  <a:pt x="5271" y="1049"/>
                  <a:pt x="5266" y="1043"/>
                  <a:pt x="5260" y="1038"/>
                </a:cubicBezTo>
                <a:cubicBezTo>
                  <a:pt x="5254" y="1049"/>
                  <a:pt x="5249" y="1066"/>
                  <a:pt x="5243" y="1072"/>
                </a:cubicBezTo>
                <a:cubicBezTo>
                  <a:pt x="5175" y="1072"/>
                  <a:pt x="5130" y="1146"/>
                  <a:pt x="5062" y="1151"/>
                </a:cubicBezTo>
                <a:cubicBezTo>
                  <a:pt x="4993" y="1236"/>
                  <a:pt x="4874" y="1242"/>
                  <a:pt x="4789" y="1304"/>
                </a:cubicBezTo>
                <a:cubicBezTo>
                  <a:pt x="4789" y="1316"/>
                  <a:pt x="4789" y="1338"/>
                  <a:pt x="4789" y="1344"/>
                </a:cubicBezTo>
                <a:cubicBezTo>
                  <a:pt x="4778" y="1344"/>
                  <a:pt x="4761" y="1333"/>
                  <a:pt x="4749" y="1333"/>
                </a:cubicBezTo>
                <a:cubicBezTo>
                  <a:pt x="4642" y="1395"/>
                  <a:pt x="4511" y="1424"/>
                  <a:pt x="4420" y="1514"/>
                </a:cubicBezTo>
                <a:cubicBezTo>
                  <a:pt x="4426" y="1520"/>
                  <a:pt x="4432" y="1537"/>
                  <a:pt x="4437" y="1543"/>
                </a:cubicBezTo>
                <a:cubicBezTo>
                  <a:pt x="4488" y="1514"/>
                  <a:pt x="4540" y="1480"/>
                  <a:pt x="4585" y="1446"/>
                </a:cubicBezTo>
                <a:cubicBezTo>
                  <a:pt x="4596" y="1446"/>
                  <a:pt x="4608" y="1452"/>
                  <a:pt x="4613" y="1452"/>
                </a:cubicBezTo>
                <a:cubicBezTo>
                  <a:pt x="4681" y="1395"/>
                  <a:pt x="4778" y="1367"/>
                  <a:pt x="4857" y="1327"/>
                </a:cubicBezTo>
                <a:cubicBezTo>
                  <a:pt x="4857" y="1321"/>
                  <a:pt x="4863" y="1304"/>
                  <a:pt x="4863" y="1293"/>
                </a:cubicBezTo>
                <a:cubicBezTo>
                  <a:pt x="4886" y="1293"/>
                  <a:pt x="4908" y="1293"/>
                  <a:pt x="4937" y="1287"/>
                </a:cubicBezTo>
                <a:cubicBezTo>
                  <a:pt x="4942" y="1276"/>
                  <a:pt x="4948" y="1248"/>
                  <a:pt x="4954" y="1236"/>
                </a:cubicBezTo>
                <a:cubicBezTo>
                  <a:pt x="4959" y="1242"/>
                  <a:pt x="4971" y="1259"/>
                  <a:pt x="4976" y="1265"/>
                </a:cubicBezTo>
                <a:cubicBezTo>
                  <a:pt x="4988" y="1259"/>
                  <a:pt x="4999" y="1236"/>
                  <a:pt x="5010" y="1231"/>
                </a:cubicBezTo>
                <a:cubicBezTo>
                  <a:pt x="5022" y="1242"/>
                  <a:pt x="5039" y="1253"/>
                  <a:pt x="5056" y="1265"/>
                </a:cubicBezTo>
                <a:cubicBezTo>
                  <a:pt x="5050" y="1253"/>
                  <a:pt x="5039" y="1236"/>
                  <a:pt x="5033" y="1225"/>
                </a:cubicBezTo>
                <a:cubicBezTo>
                  <a:pt x="5181" y="1168"/>
                  <a:pt x="5323" y="1117"/>
                  <a:pt x="5459" y="1043"/>
                </a:cubicBezTo>
                <a:cubicBezTo>
                  <a:pt x="5464" y="1077"/>
                  <a:pt x="5464" y="1106"/>
                  <a:pt x="5464" y="1134"/>
                </a:cubicBezTo>
                <a:cubicBezTo>
                  <a:pt x="5459" y="1123"/>
                  <a:pt x="5453" y="1106"/>
                  <a:pt x="5447" y="1094"/>
                </a:cubicBezTo>
                <a:cubicBezTo>
                  <a:pt x="5374" y="1117"/>
                  <a:pt x="5311" y="1157"/>
                  <a:pt x="5243" y="1191"/>
                </a:cubicBezTo>
                <a:cubicBezTo>
                  <a:pt x="5254" y="1197"/>
                  <a:pt x="5266" y="1214"/>
                  <a:pt x="5271" y="1219"/>
                </a:cubicBezTo>
                <a:cubicBezTo>
                  <a:pt x="5186" y="1276"/>
                  <a:pt x="5096" y="1321"/>
                  <a:pt x="4999" y="1361"/>
                </a:cubicBezTo>
                <a:cubicBezTo>
                  <a:pt x="5005" y="1327"/>
                  <a:pt x="5027" y="1310"/>
                  <a:pt x="5056" y="1293"/>
                </a:cubicBezTo>
                <a:lnTo>
                  <a:pt x="5056" y="1287"/>
                </a:lnTo>
                <a:cubicBezTo>
                  <a:pt x="5039" y="1293"/>
                  <a:pt x="5016" y="1304"/>
                  <a:pt x="4993" y="1310"/>
                </a:cubicBezTo>
                <a:cubicBezTo>
                  <a:pt x="4993" y="1333"/>
                  <a:pt x="4993" y="1355"/>
                  <a:pt x="4993" y="1378"/>
                </a:cubicBezTo>
                <a:cubicBezTo>
                  <a:pt x="4991" y="1379"/>
                  <a:pt x="4989" y="1379"/>
                  <a:pt x="4987" y="1379"/>
                </a:cubicBezTo>
                <a:cubicBezTo>
                  <a:pt x="4965" y="1379"/>
                  <a:pt x="4964" y="1348"/>
                  <a:pt x="4948" y="1333"/>
                </a:cubicBezTo>
                <a:cubicBezTo>
                  <a:pt x="4914" y="1361"/>
                  <a:pt x="4869" y="1384"/>
                  <a:pt x="4829" y="1407"/>
                </a:cubicBezTo>
                <a:lnTo>
                  <a:pt x="4908" y="1401"/>
                </a:lnTo>
                <a:lnTo>
                  <a:pt x="4908" y="1401"/>
                </a:lnTo>
                <a:cubicBezTo>
                  <a:pt x="4864" y="1419"/>
                  <a:pt x="4823" y="1471"/>
                  <a:pt x="4777" y="1471"/>
                </a:cubicBezTo>
                <a:cubicBezTo>
                  <a:pt x="4765" y="1471"/>
                  <a:pt x="4752" y="1467"/>
                  <a:pt x="4738" y="1458"/>
                </a:cubicBezTo>
                <a:cubicBezTo>
                  <a:pt x="4710" y="1475"/>
                  <a:pt x="4681" y="1492"/>
                  <a:pt x="4653" y="1514"/>
                </a:cubicBezTo>
                <a:cubicBezTo>
                  <a:pt x="4670" y="1503"/>
                  <a:pt x="4687" y="1497"/>
                  <a:pt x="4704" y="1492"/>
                </a:cubicBezTo>
                <a:lnTo>
                  <a:pt x="4715" y="1503"/>
                </a:lnTo>
                <a:cubicBezTo>
                  <a:pt x="4687" y="1520"/>
                  <a:pt x="4659" y="1537"/>
                  <a:pt x="4636" y="1554"/>
                </a:cubicBezTo>
                <a:cubicBezTo>
                  <a:pt x="4630" y="1548"/>
                  <a:pt x="4619" y="1531"/>
                  <a:pt x="4613" y="1526"/>
                </a:cubicBezTo>
                <a:lnTo>
                  <a:pt x="4613" y="1526"/>
                </a:lnTo>
                <a:cubicBezTo>
                  <a:pt x="4630" y="1560"/>
                  <a:pt x="4602" y="1571"/>
                  <a:pt x="4574" y="1577"/>
                </a:cubicBezTo>
                <a:cubicBezTo>
                  <a:pt x="4574" y="1571"/>
                  <a:pt x="4568" y="1548"/>
                  <a:pt x="4568" y="1537"/>
                </a:cubicBezTo>
                <a:cubicBezTo>
                  <a:pt x="4494" y="1594"/>
                  <a:pt x="4409" y="1639"/>
                  <a:pt x="4330" y="1690"/>
                </a:cubicBezTo>
                <a:cubicBezTo>
                  <a:pt x="4341" y="1685"/>
                  <a:pt x="4364" y="1673"/>
                  <a:pt x="4375" y="1668"/>
                </a:cubicBezTo>
                <a:lnTo>
                  <a:pt x="4398" y="1696"/>
                </a:lnTo>
                <a:cubicBezTo>
                  <a:pt x="4369" y="1713"/>
                  <a:pt x="4341" y="1730"/>
                  <a:pt x="4313" y="1747"/>
                </a:cubicBezTo>
                <a:cubicBezTo>
                  <a:pt x="4307" y="1736"/>
                  <a:pt x="4301" y="1719"/>
                  <a:pt x="4301" y="1707"/>
                </a:cubicBezTo>
                <a:cubicBezTo>
                  <a:pt x="4199" y="1764"/>
                  <a:pt x="4097" y="1821"/>
                  <a:pt x="4012" y="1894"/>
                </a:cubicBezTo>
                <a:cubicBezTo>
                  <a:pt x="4069" y="1872"/>
                  <a:pt x="4114" y="1832"/>
                  <a:pt x="4176" y="1815"/>
                </a:cubicBezTo>
                <a:lnTo>
                  <a:pt x="4176" y="1815"/>
                </a:lnTo>
                <a:cubicBezTo>
                  <a:pt x="4108" y="1883"/>
                  <a:pt x="4023" y="1929"/>
                  <a:pt x="3944" y="1968"/>
                </a:cubicBezTo>
                <a:cubicBezTo>
                  <a:pt x="3938" y="1963"/>
                  <a:pt x="3927" y="1963"/>
                  <a:pt x="3921" y="1963"/>
                </a:cubicBezTo>
                <a:cubicBezTo>
                  <a:pt x="3918" y="1962"/>
                  <a:pt x="3914" y="1962"/>
                  <a:pt x="3911" y="1962"/>
                </a:cubicBezTo>
                <a:cubicBezTo>
                  <a:pt x="3881" y="1962"/>
                  <a:pt x="3856" y="1982"/>
                  <a:pt x="3836" y="2002"/>
                </a:cubicBezTo>
                <a:cubicBezTo>
                  <a:pt x="3843" y="2005"/>
                  <a:pt x="3850" y="2006"/>
                  <a:pt x="3856" y="2006"/>
                </a:cubicBezTo>
                <a:cubicBezTo>
                  <a:pt x="3878" y="2006"/>
                  <a:pt x="3900" y="1995"/>
                  <a:pt x="3921" y="1991"/>
                </a:cubicBezTo>
                <a:lnTo>
                  <a:pt x="3921" y="1991"/>
                </a:lnTo>
                <a:cubicBezTo>
                  <a:pt x="3893" y="2019"/>
                  <a:pt x="3859" y="2042"/>
                  <a:pt x="3825" y="2065"/>
                </a:cubicBezTo>
                <a:cubicBezTo>
                  <a:pt x="3819" y="2053"/>
                  <a:pt x="3813" y="2036"/>
                  <a:pt x="3813" y="2025"/>
                </a:cubicBezTo>
                <a:cubicBezTo>
                  <a:pt x="3785" y="2042"/>
                  <a:pt x="3757" y="2065"/>
                  <a:pt x="3728" y="2082"/>
                </a:cubicBezTo>
                <a:lnTo>
                  <a:pt x="3796" y="2082"/>
                </a:lnTo>
                <a:cubicBezTo>
                  <a:pt x="3757" y="2110"/>
                  <a:pt x="3711" y="2138"/>
                  <a:pt x="3666" y="2161"/>
                </a:cubicBezTo>
                <a:cubicBezTo>
                  <a:pt x="3649" y="2150"/>
                  <a:pt x="3632" y="2133"/>
                  <a:pt x="3620" y="2121"/>
                </a:cubicBezTo>
                <a:cubicBezTo>
                  <a:pt x="3603" y="2212"/>
                  <a:pt x="3473" y="2235"/>
                  <a:pt x="3433" y="2320"/>
                </a:cubicBezTo>
                <a:cubicBezTo>
                  <a:pt x="3444" y="2314"/>
                  <a:pt x="3462" y="2297"/>
                  <a:pt x="3473" y="2292"/>
                </a:cubicBezTo>
                <a:cubicBezTo>
                  <a:pt x="3479" y="2297"/>
                  <a:pt x="3490" y="2303"/>
                  <a:pt x="3496" y="2309"/>
                </a:cubicBezTo>
                <a:cubicBezTo>
                  <a:pt x="3484" y="2314"/>
                  <a:pt x="3456" y="2331"/>
                  <a:pt x="3444" y="2337"/>
                </a:cubicBezTo>
                <a:cubicBezTo>
                  <a:pt x="3433" y="2348"/>
                  <a:pt x="3427" y="2360"/>
                  <a:pt x="3422" y="2377"/>
                </a:cubicBezTo>
                <a:cubicBezTo>
                  <a:pt x="3416" y="2360"/>
                  <a:pt x="3405" y="2337"/>
                  <a:pt x="3399" y="2320"/>
                </a:cubicBezTo>
                <a:cubicBezTo>
                  <a:pt x="3365" y="2343"/>
                  <a:pt x="3337" y="2365"/>
                  <a:pt x="3325" y="2405"/>
                </a:cubicBezTo>
                <a:cubicBezTo>
                  <a:pt x="3291" y="2428"/>
                  <a:pt x="3257" y="2445"/>
                  <a:pt x="3223" y="2462"/>
                </a:cubicBezTo>
                <a:lnTo>
                  <a:pt x="3206" y="2496"/>
                </a:lnTo>
                <a:cubicBezTo>
                  <a:pt x="3161" y="2519"/>
                  <a:pt x="3121" y="2547"/>
                  <a:pt x="3087" y="2581"/>
                </a:cubicBezTo>
                <a:cubicBezTo>
                  <a:pt x="3092" y="2567"/>
                  <a:pt x="3093" y="2549"/>
                  <a:pt x="3096" y="2537"/>
                </a:cubicBezTo>
                <a:lnTo>
                  <a:pt x="3096" y="2537"/>
                </a:lnTo>
                <a:cubicBezTo>
                  <a:pt x="3077" y="2584"/>
                  <a:pt x="3035" y="2612"/>
                  <a:pt x="3025" y="2666"/>
                </a:cubicBezTo>
                <a:cubicBezTo>
                  <a:pt x="3059" y="2638"/>
                  <a:pt x="3098" y="2609"/>
                  <a:pt x="3138" y="2592"/>
                </a:cubicBezTo>
                <a:lnTo>
                  <a:pt x="3138" y="2592"/>
                </a:lnTo>
                <a:cubicBezTo>
                  <a:pt x="3036" y="2700"/>
                  <a:pt x="2917" y="2797"/>
                  <a:pt x="2798" y="2887"/>
                </a:cubicBezTo>
                <a:cubicBezTo>
                  <a:pt x="2815" y="2865"/>
                  <a:pt x="2837" y="2848"/>
                  <a:pt x="2854" y="2825"/>
                </a:cubicBezTo>
                <a:cubicBezTo>
                  <a:pt x="2848" y="2822"/>
                  <a:pt x="2841" y="2821"/>
                  <a:pt x="2835" y="2821"/>
                </a:cubicBezTo>
                <a:cubicBezTo>
                  <a:pt x="2813" y="2821"/>
                  <a:pt x="2792" y="2833"/>
                  <a:pt x="2775" y="2842"/>
                </a:cubicBezTo>
                <a:cubicBezTo>
                  <a:pt x="2758" y="2865"/>
                  <a:pt x="2747" y="2893"/>
                  <a:pt x="2730" y="2916"/>
                </a:cubicBezTo>
                <a:cubicBezTo>
                  <a:pt x="2724" y="2910"/>
                  <a:pt x="2707" y="2904"/>
                  <a:pt x="2701" y="2904"/>
                </a:cubicBezTo>
                <a:cubicBezTo>
                  <a:pt x="2706" y="2931"/>
                  <a:pt x="2659" y="2998"/>
                  <a:pt x="2630" y="2998"/>
                </a:cubicBezTo>
                <a:cubicBezTo>
                  <a:pt x="2621" y="2998"/>
                  <a:pt x="2614" y="2992"/>
                  <a:pt x="2610" y="2978"/>
                </a:cubicBezTo>
                <a:cubicBezTo>
                  <a:pt x="2684" y="2859"/>
                  <a:pt x="2820" y="2791"/>
                  <a:pt x="2888" y="2666"/>
                </a:cubicBezTo>
                <a:lnTo>
                  <a:pt x="2917" y="2666"/>
                </a:lnTo>
                <a:cubicBezTo>
                  <a:pt x="2974" y="2604"/>
                  <a:pt x="3047" y="2553"/>
                  <a:pt x="3110" y="2502"/>
                </a:cubicBezTo>
                <a:cubicBezTo>
                  <a:pt x="3104" y="2485"/>
                  <a:pt x="3087" y="2456"/>
                  <a:pt x="3081" y="2439"/>
                </a:cubicBezTo>
                <a:cubicBezTo>
                  <a:pt x="3042" y="2468"/>
                  <a:pt x="3008" y="2507"/>
                  <a:pt x="3013" y="2558"/>
                </a:cubicBezTo>
                <a:cubicBezTo>
                  <a:pt x="2996" y="2564"/>
                  <a:pt x="2979" y="2575"/>
                  <a:pt x="2962" y="2581"/>
                </a:cubicBezTo>
                <a:cubicBezTo>
                  <a:pt x="2917" y="2581"/>
                  <a:pt x="2900" y="2638"/>
                  <a:pt x="2871" y="2655"/>
                </a:cubicBezTo>
                <a:lnTo>
                  <a:pt x="2849" y="2621"/>
                </a:lnTo>
                <a:lnTo>
                  <a:pt x="2849" y="2621"/>
                </a:lnTo>
                <a:cubicBezTo>
                  <a:pt x="2854" y="2632"/>
                  <a:pt x="2860" y="2649"/>
                  <a:pt x="2860" y="2660"/>
                </a:cubicBezTo>
                <a:cubicBezTo>
                  <a:pt x="2837" y="2666"/>
                  <a:pt x="2803" y="2672"/>
                  <a:pt x="2781" y="2672"/>
                </a:cubicBezTo>
                <a:cubicBezTo>
                  <a:pt x="2781" y="2694"/>
                  <a:pt x="2775" y="2711"/>
                  <a:pt x="2775" y="2734"/>
                </a:cubicBezTo>
                <a:cubicBezTo>
                  <a:pt x="2764" y="2729"/>
                  <a:pt x="2741" y="2729"/>
                  <a:pt x="2724" y="2723"/>
                </a:cubicBezTo>
                <a:lnTo>
                  <a:pt x="2724" y="2723"/>
                </a:lnTo>
                <a:cubicBezTo>
                  <a:pt x="2735" y="2729"/>
                  <a:pt x="2747" y="2740"/>
                  <a:pt x="2752" y="2746"/>
                </a:cubicBezTo>
                <a:cubicBezTo>
                  <a:pt x="2726" y="2761"/>
                  <a:pt x="2701" y="2786"/>
                  <a:pt x="2670" y="2786"/>
                </a:cubicBezTo>
                <a:cubicBezTo>
                  <a:pt x="2667" y="2786"/>
                  <a:pt x="2665" y="2786"/>
                  <a:pt x="2662" y="2785"/>
                </a:cubicBezTo>
                <a:lnTo>
                  <a:pt x="2662" y="2785"/>
                </a:lnTo>
                <a:cubicBezTo>
                  <a:pt x="2667" y="2791"/>
                  <a:pt x="2679" y="2797"/>
                  <a:pt x="2684" y="2802"/>
                </a:cubicBezTo>
                <a:cubicBezTo>
                  <a:pt x="2605" y="2865"/>
                  <a:pt x="2542" y="2950"/>
                  <a:pt x="2474" y="3024"/>
                </a:cubicBezTo>
                <a:cubicBezTo>
                  <a:pt x="2469" y="3012"/>
                  <a:pt x="2469" y="2995"/>
                  <a:pt x="2463" y="2984"/>
                </a:cubicBezTo>
                <a:lnTo>
                  <a:pt x="2463" y="2984"/>
                </a:lnTo>
                <a:cubicBezTo>
                  <a:pt x="2469" y="3046"/>
                  <a:pt x="2401" y="3126"/>
                  <a:pt x="2344" y="3126"/>
                </a:cubicBezTo>
                <a:cubicBezTo>
                  <a:pt x="2315" y="3126"/>
                  <a:pt x="2327" y="3160"/>
                  <a:pt x="2321" y="3177"/>
                </a:cubicBezTo>
                <a:cubicBezTo>
                  <a:pt x="2300" y="3198"/>
                  <a:pt x="2283" y="3218"/>
                  <a:pt x="2271" y="3239"/>
                </a:cubicBezTo>
                <a:lnTo>
                  <a:pt x="2271" y="3239"/>
                </a:lnTo>
                <a:cubicBezTo>
                  <a:pt x="2283" y="3235"/>
                  <a:pt x="2294" y="3233"/>
                  <a:pt x="2306" y="3233"/>
                </a:cubicBezTo>
                <a:cubicBezTo>
                  <a:pt x="2342" y="3233"/>
                  <a:pt x="2376" y="3252"/>
                  <a:pt x="2406" y="3273"/>
                </a:cubicBezTo>
                <a:cubicBezTo>
                  <a:pt x="2446" y="3245"/>
                  <a:pt x="2480" y="3216"/>
                  <a:pt x="2514" y="3188"/>
                </a:cubicBezTo>
                <a:lnTo>
                  <a:pt x="2514" y="3188"/>
                </a:lnTo>
                <a:cubicBezTo>
                  <a:pt x="2366" y="3370"/>
                  <a:pt x="2213" y="3557"/>
                  <a:pt x="2054" y="3733"/>
                </a:cubicBezTo>
                <a:cubicBezTo>
                  <a:pt x="2054" y="3721"/>
                  <a:pt x="2049" y="3699"/>
                  <a:pt x="2049" y="3687"/>
                </a:cubicBezTo>
                <a:cubicBezTo>
                  <a:pt x="2043" y="3687"/>
                  <a:pt x="2037" y="3693"/>
                  <a:pt x="2032" y="3699"/>
                </a:cubicBezTo>
                <a:cubicBezTo>
                  <a:pt x="2060" y="3738"/>
                  <a:pt x="2054" y="3767"/>
                  <a:pt x="2003" y="3784"/>
                </a:cubicBezTo>
                <a:cubicBezTo>
                  <a:pt x="2009" y="3767"/>
                  <a:pt x="2015" y="3738"/>
                  <a:pt x="2015" y="3727"/>
                </a:cubicBezTo>
                <a:lnTo>
                  <a:pt x="2015" y="3727"/>
                </a:lnTo>
                <a:cubicBezTo>
                  <a:pt x="2009" y="3738"/>
                  <a:pt x="1998" y="3750"/>
                  <a:pt x="1986" y="3761"/>
                </a:cubicBezTo>
                <a:cubicBezTo>
                  <a:pt x="1998" y="3772"/>
                  <a:pt x="2003" y="3784"/>
                  <a:pt x="2009" y="3801"/>
                </a:cubicBezTo>
                <a:cubicBezTo>
                  <a:pt x="1969" y="3858"/>
                  <a:pt x="1918" y="3909"/>
                  <a:pt x="1873" y="3965"/>
                </a:cubicBezTo>
                <a:cubicBezTo>
                  <a:pt x="1810" y="4028"/>
                  <a:pt x="1782" y="4158"/>
                  <a:pt x="1686" y="4164"/>
                </a:cubicBezTo>
                <a:cubicBezTo>
                  <a:pt x="1657" y="4198"/>
                  <a:pt x="1623" y="4226"/>
                  <a:pt x="1589" y="4249"/>
                </a:cubicBezTo>
                <a:cubicBezTo>
                  <a:pt x="1589" y="4260"/>
                  <a:pt x="1589" y="4277"/>
                  <a:pt x="1589" y="4283"/>
                </a:cubicBezTo>
                <a:cubicBezTo>
                  <a:pt x="1555" y="4300"/>
                  <a:pt x="1544" y="4334"/>
                  <a:pt x="1566" y="4363"/>
                </a:cubicBezTo>
                <a:cubicBezTo>
                  <a:pt x="1583" y="4346"/>
                  <a:pt x="1595" y="4323"/>
                  <a:pt x="1612" y="4306"/>
                </a:cubicBezTo>
                <a:lnTo>
                  <a:pt x="1612" y="4306"/>
                </a:lnTo>
                <a:cubicBezTo>
                  <a:pt x="1601" y="4340"/>
                  <a:pt x="1583" y="4374"/>
                  <a:pt x="1561" y="4402"/>
                </a:cubicBezTo>
                <a:cubicBezTo>
                  <a:pt x="1555" y="4397"/>
                  <a:pt x="1538" y="4374"/>
                  <a:pt x="1532" y="4368"/>
                </a:cubicBezTo>
                <a:cubicBezTo>
                  <a:pt x="1527" y="4385"/>
                  <a:pt x="1521" y="4408"/>
                  <a:pt x="1510" y="4425"/>
                </a:cubicBezTo>
                <a:cubicBezTo>
                  <a:pt x="1498" y="4408"/>
                  <a:pt x="1481" y="4397"/>
                  <a:pt x="1464" y="4380"/>
                </a:cubicBezTo>
                <a:cubicBezTo>
                  <a:pt x="1476" y="4357"/>
                  <a:pt x="1487" y="4340"/>
                  <a:pt x="1498" y="4317"/>
                </a:cubicBezTo>
                <a:cubicBezTo>
                  <a:pt x="1504" y="4317"/>
                  <a:pt x="1515" y="4312"/>
                  <a:pt x="1521" y="4312"/>
                </a:cubicBezTo>
                <a:cubicBezTo>
                  <a:pt x="1555" y="4260"/>
                  <a:pt x="1578" y="4209"/>
                  <a:pt x="1595" y="4158"/>
                </a:cubicBezTo>
                <a:cubicBezTo>
                  <a:pt x="1606" y="4153"/>
                  <a:pt x="1635" y="4141"/>
                  <a:pt x="1646" y="4136"/>
                </a:cubicBezTo>
                <a:cubicBezTo>
                  <a:pt x="1640" y="4130"/>
                  <a:pt x="1623" y="4107"/>
                  <a:pt x="1618" y="4102"/>
                </a:cubicBezTo>
                <a:cubicBezTo>
                  <a:pt x="1527" y="4153"/>
                  <a:pt x="1493" y="4249"/>
                  <a:pt x="1430" y="4323"/>
                </a:cubicBezTo>
                <a:lnTo>
                  <a:pt x="1413" y="4300"/>
                </a:lnTo>
                <a:lnTo>
                  <a:pt x="1413" y="4300"/>
                </a:lnTo>
                <a:cubicBezTo>
                  <a:pt x="1419" y="4312"/>
                  <a:pt x="1425" y="4329"/>
                  <a:pt x="1430" y="4334"/>
                </a:cubicBezTo>
                <a:cubicBezTo>
                  <a:pt x="1396" y="4374"/>
                  <a:pt x="1368" y="4414"/>
                  <a:pt x="1357" y="4465"/>
                </a:cubicBezTo>
                <a:cubicBezTo>
                  <a:pt x="1322" y="4487"/>
                  <a:pt x="1300" y="4516"/>
                  <a:pt x="1317" y="4555"/>
                </a:cubicBezTo>
                <a:cubicBezTo>
                  <a:pt x="1311" y="4550"/>
                  <a:pt x="1288" y="4544"/>
                  <a:pt x="1283" y="4544"/>
                </a:cubicBezTo>
                <a:cubicBezTo>
                  <a:pt x="1288" y="4550"/>
                  <a:pt x="1305" y="4567"/>
                  <a:pt x="1317" y="4578"/>
                </a:cubicBezTo>
                <a:cubicBezTo>
                  <a:pt x="1305" y="4584"/>
                  <a:pt x="1277" y="4601"/>
                  <a:pt x="1260" y="4607"/>
                </a:cubicBezTo>
                <a:cubicBezTo>
                  <a:pt x="1266" y="4612"/>
                  <a:pt x="1271" y="4618"/>
                  <a:pt x="1271" y="4624"/>
                </a:cubicBezTo>
                <a:cubicBezTo>
                  <a:pt x="1317" y="4590"/>
                  <a:pt x="1374" y="4544"/>
                  <a:pt x="1362" y="4482"/>
                </a:cubicBezTo>
                <a:cubicBezTo>
                  <a:pt x="1374" y="4476"/>
                  <a:pt x="1402" y="4465"/>
                  <a:pt x="1413" y="4459"/>
                </a:cubicBezTo>
                <a:cubicBezTo>
                  <a:pt x="1430" y="4436"/>
                  <a:pt x="1442" y="4408"/>
                  <a:pt x="1459" y="4380"/>
                </a:cubicBezTo>
                <a:cubicBezTo>
                  <a:pt x="1470" y="4397"/>
                  <a:pt x="1493" y="4425"/>
                  <a:pt x="1504" y="4442"/>
                </a:cubicBezTo>
                <a:cubicBezTo>
                  <a:pt x="1493" y="4448"/>
                  <a:pt x="1470" y="4459"/>
                  <a:pt x="1459" y="4465"/>
                </a:cubicBezTo>
                <a:cubicBezTo>
                  <a:pt x="1470" y="4476"/>
                  <a:pt x="1481" y="4487"/>
                  <a:pt x="1493" y="4499"/>
                </a:cubicBezTo>
                <a:cubicBezTo>
                  <a:pt x="1493" y="4504"/>
                  <a:pt x="1487" y="4521"/>
                  <a:pt x="1487" y="4533"/>
                </a:cubicBezTo>
                <a:cubicBezTo>
                  <a:pt x="1476" y="4521"/>
                  <a:pt x="1453" y="4499"/>
                  <a:pt x="1442" y="4493"/>
                </a:cubicBezTo>
                <a:lnTo>
                  <a:pt x="1442" y="4493"/>
                </a:lnTo>
                <a:cubicBezTo>
                  <a:pt x="1442" y="4510"/>
                  <a:pt x="1453" y="4533"/>
                  <a:pt x="1459" y="4555"/>
                </a:cubicBezTo>
                <a:cubicBezTo>
                  <a:pt x="1447" y="4567"/>
                  <a:pt x="1442" y="4584"/>
                  <a:pt x="1436" y="4595"/>
                </a:cubicBezTo>
                <a:cubicBezTo>
                  <a:pt x="1436" y="4578"/>
                  <a:pt x="1447" y="4555"/>
                  <a:pt x="1436" y="4538"/>
                </a:cubicBezTo>
                <a:cubicBezTo>
                  <a:pt x="1379" y="4550"/>
                  <a:pt x="1430" y="4618"/>
                  <a:pt x="1413" y="4652"/>
                </a:cubicBezTo>
                <a:cubicBezTo>
                  <a:pt x="1396" y="4669"/>
                  <a:pt x="1362" y="4697"/>
                  <a:pt x="1345" y="4714"/>
                </a:cubicBezTo>
                <a:cubicBezTo>
                  <a:pt x="1345" y="4697"/>
                  <a:pt x="1340" y="4669"/>
                  <a:pt x="1340" y="4658"/>
                </a:cubicBezTo>
                <a:cubicBezTo>
                  <a:pt x="1334" y="4692"/>
                  <a:pt x="1322" y="4720"/>
                  <a:pt x="1294" y="4748"/>
                </a:cubicBezTo>
                <a:cubicBezTo>
                  <a:pt x="1311" y="4737"/>
                  <a:pt x="1334" y="4726"/>
                  <a:pt x="1351" y="4714"/>
                </a:cubicBezTo>
                <a:lnTo>
                  <a:pt x="1351" y="4714"/>
                </a:lnTo>
                <a:cubicBezTo>
                  <a:pt x="1356" y="4763"/>
                  <a:pt x="1328" y="4778"/>
                  <a:pt x="1295" y="4778"/>
                </a:cubicBezTo>
                <a:cubicBezTo>
                  <a:pt x="1289" y="4778"/>
                  <a:pt x="1283" y="4778"/>
                  <a:pt x="1277" y="4777"/>
                </a:cubicBezTo>
                <a:lnTo>
                  <a:pt x="1277" y="4777"/>
                </a:lnTo>
                <a:cubicBezTo>
                  <a:pt x="1283" y="4788"/>
                  <a:pt x="1288" y="4811"/>
                  <a:pt x="1294" y="4822"/>
                </a:cubicBezTo>
                <a:cubicBezTo>
                  <a:pt x="1271" y="4885"/>
                  <a:pt x="1237" y="4941"/>
                  <a:pt x="1209" y="5004"/>
                </a:cubicBezTo>
                <a:cubicBezTo>
                  <a:pt x="1203" y="4975"/>
                  <a:pt x="1198" y="4953"/>
                  <a:pt x="1186" y="4924"/>
                </a:cubicBezTo>
                <a:lnTo>
                  <a:pt x="1186" y="4924"/>
                </a:lnTo>
                <a:cubicBezTo>
                  <a:pt x="1175" y="4958"/>
                  <a:pt x="1186" y="4992"/>
                  <a:pt x="1209" y="5021"/>
                </a:cubicBezTo>
                <a:lnTo>
                  <a:pt x="1186" y="5021"/>
                </a:lnTo>
                <a:cubicBezTo>
                  <a:pt x="1186" y="5015"/>
                  <a:pt x="1186" y="5009"/>
                  <a:pt x="1181" y="4998"/>
                </a:cubicBezTo>
                <a:cubicBezTo>
                  <a:pt x="1176" y="4997"/>
                  <a:pt x="1172" y="4997"/>
                  <a:pt x="1168" y="4997"/>
                </a:cubicBezTo>
                <a:cubicBezTo>
                  <a:pt x="1151" y="4997"/>
                  <a:pt x="1148" y="5008"/>
                  <a:pt x="1152" y="5026"/>
                </a:cubicBezTo>
                <a:lnTo>
                  <a:pt x="1141" y="5026"/>
                </a:lnTo>
                <a:cubicBezTo>
                  <a:pt x="1147" y="5026"/>
                  <a:pt x="1152" y="5026"/>
                  <a:pt x="1152" y="5032"/>
                </a:cubicBezTo>
                <a:lnTo>
                  <a:pt x="1158" y="5032"/>
                </a:lnTo>
                <a:lnTo>
                  <a:pt x="1192" y="5049"/>
                </a:lnTo>
                <a:cubicBezTo>
                  <a:pt x="1175" y="5072"/>
                  <a:pt x="1164" y="5094"/>
                  <a:pt x="1158" y="5117"/>
                </a:cubicBezTo>
                <a:cubicBezTo>
                  <a:pt x="1152" y="5117"/>
                  <a:pt x="1152" y="5112"/>
                  <a:pt x="1147" y="5112"/>
                </a:cubicBezTo>
                <a:cubicBezTo>
                  <a:pt x="1152" y="5117"/>
                  <a:pt x="1152" y="5117"/>
                  <a:pt x="1152" y="5117"/>
                </a:cubicBezTo>
                <a:cubicBezTo>
                  <a:pt x="1147" y="5134"/>
                  <a:pt x="1141" y="5151"/>
                  <a:pt x="1135" y="5168"/>
                </a:cubicBezTo>
                <a:cubicBezTo>
                  <a:pt x="1130" y="5163"/>
                  <a:pt x="1118" y="5146"/>
                  <a:pt x="1113" y="5134"/>
                </a:cubicBezTo>
                <a:cubicBezTo>
                  <a:pt x="1101" y="5146"/>
                  <a:pt x="1090" y="5163"/>
                  <a:pt x="1084" y="5174"/>
                </a:cubicBezTo>
                <a:cubicBezTo>
                  <a:pt x="1088" y="5173"/>
                  <a:pt x="1092" y="5173"/>
                  <a:pt x="1096" y="5173"/>
                </a:cubicBezTo>
                <a:cubicBezTo>
                  <a:pt x="1125" y="5173"/>
                  <a:pt x="1129" y="5193"/>
                  <a:pt x="1124" y="5214"/>
                </a:cubicBezTo>
                <a:cubicBezTo>
                  <a:pt x="1118" y="5219"/>
                  <a:pt x="1113" y="5219"/>
                  <a:pt x="1107" y="5219"/>
                </a:cubicBezTo>
                <a:cubicBezTo>
                  <a:pt x="1107" y="5225"/>
                  <a:pt x="1113" y="5236"/>
                  <a:pt x="1118" y="5242"/>
                </a:cubicBezTo>
                <a:cubicBezTo>
                  <a:pt x="1113" y="5248"/>
                  <a:pt x="1107" y="5253"/>
                  <a:pt x="1107" y="5259"/>
                </a:cubicBezTo>
                <a:cubicBezTo>
                  <a:pt x="1101" y="5270"/>
                  <a:pt x="1096" y="5282"/>
                  <a:pt x="1096" y="5293"/>
                </a:cubicBezTo>
                <a:lnTo>
                  <a:pt x="1061" y="5293"/>
                </a:lnTo>
                <a:cubicBezTo>
                  <a:pt x="1022" y="5378"/>
                  <a:pt x="965" y="5458"/>
                  <a:pt x="942" y="5554"/>
                </a:cubicBezTo>
                <a:cubicBezTo>
                  <a:pt x="920" y="5571"/>
                  <a:pt x="891" y="5594"/>
                  <a:pt x="863" y="5605"/>
                </a:cubicBezTo>
                <a:cubicBezTo>
                  <a:pt x="863" y="5543"/>
                  <a:pt x="903" y="5497"/>
                  <a:pt x="942" y="5458"/>
                </a:cubicBezTo>
                <a:cubicBezTo>
                  <a:pt x="942" y="5446"/>
                  <a:pt x="942" y="5429"/>
                  <a:pt x="937" y="5424"/>
                </a:cubicBezTo>
                <a:cubicBezTo>
                  <a:pt x="1010" y="5367"/>
                  <a:pt x="1010" y="5276"/>
                  <a:pt x="1073" y="5219"/>
                </a:cubicBezTo>
                <a:cubicBezTo>
                  <a:pt x="1079" y="5185"/>
                  <a:pt x="1084" y="5151"/>
                  <a:pt x="1079" y="5117"/>
                </a:cubicBezTo>
                <a:lnTo>
                  <a:pt x="1079" y="5117"/>
                </a:lnTo>
                <a:cubicBezTo>
                  <a:pt x="1073" y="5140"/>
                  <a:pt x="1067" y="5163"/>
                  <a:pt x="1061" y="5185"/>
                </a:cubicBezTo>
                <a:cubicBezTo>
                  <a:pt x="942" y="5299"/>
                  <a:pt x="903" y="5475"/>
                  <a:pt x="801" y="5611"/>
                </a:cubicBezTo>
                <a:cubicBezTo>
                  <a:pt x="819" y="5608"/>
                  <a:pt x="838" y="5607"/>
                  <a:pt x="857" y="5607"/>
                </a:cubicBezTo>
                <a:cubicBezTo>
                  <a:pt x="883" y="5607"/>
                  <a:pt x="908" y="5610"/>
                  <a:pt x="931" y="5616"/>
                </a:cubicBezTo>
                <a:lnTo>
                  <a:pt x="908" y="5690"/>
                </a:lnTo>
                <a:lnTo>
                  <a:pt x="857" y="5690"/>
                </a:lnTo>
                <a:cubicBezTo>
                  <a:pt x="857" y="5696"/>
                  <a:pt x="857" y="5707"/>
                  <a:pt x="857" y="5713"/>
                </a:cubicBezTo>
                <a:cubicBezTo>
                  <a:pt x="869" y="5707"/>
                  <a:pt x="891" y="5702"/>
                  <a:pt x="903" y="5696"/>
                </a:cubicBezTo>
                <a:lnTo>
                  <a:pt x="903" y="5696"/>
                </a:lnTo>
                <a:cubicBezTo>
                  <a:pt x="886" y="5753"/>
                  <a:pt x="863" y="5815"/>
                  <a:pt x="818" y="5855"/>
                </a:cubicBezTo>
                <a:cubicBezTo>
                  <a:pt x="818" y="5860"/>
                  <a:pt x="823" y="5872"/>
                  <a:pt x="823" y="5883"/>
                </a:cubicBezTo>
                <a:cubicBezTo>
                  <a:pt x="806" y="5923"/>
                  <a:pt x="789" y="5963"/>
                  <a:pt x="772" y="6008"/>
                </a:cubicBezTo>
                <a:cubicBezTo>
                  <a:pt x="763" y="6004"/>
                  <a:pt x="755" y="6001"/>
                  <a:pt x="746" y="6001"/>
                </a:cubicBezTo>
                <a:cubicBezTo>
                  <a:pt x="734" y="6001"/>
                  <a:pt x="722" y="6008"/>
                  <a:pt x="715" y="6025"/>
                </a:cubicBezTo>
                <a:lnTo>
                  <a:pt x="766" y="6025"/>
                </a:lnTo>
                <a:cubicBezTo>
                  <a:pt x="738" y="6087"/>
                  <a:pt x="715" y="6150"/>
                  <a:pt x="698" y="6212"/>
                </a:cubicBezTo>
                <a:lnTo>
                  <a:pt x="636" y="6201"/>
                </a:lnTo>
                <a:lnTo>
                  <a:pt x="636" y="6201"/>
                </a:lnTo>
                <a:cubicBezTo>
                  <a:pt x="636" y="6212"/>
                  <a:pt x="642" y="6241"/>
                  <a:pt x="647" y="6252"/>
                </a:cubicBezTo>
                <a:cubicBezTo>
                  <a:pt x="653" y="6246"/>
                  <a:pt x="676" y="6241"/>
                  <a:pt x="681" y="6235"/>
                </a:cubicBezTo>
                <a:lnTo>
                  <a:pt x="681" y="6235"/>
                </a:lnTo>
                <a:cubicBezTo>
                  <a:pt x="676" y="6263"/>
                  <a:pt x="670" y="6292"/>
                  <a:pt x="664" y="6320"/>
                </a:cubicBezTo>
                <a:cubicBezTo>
                  <a:pt x="647" y="6320"/>
                  <a:pt x="625" y="6326"/>
                  <a:pt x="608" y="6326"/>
                </a:cubicBezTo>
                <a:cubicBezTo>
                  <a:pt x="596" y="6365"/>
                  <a:pt x="579" y="6411"/>
                  <a:pt x="579" y="6451"/>
                </a:cubicBezTo>
                <a:cubicBezTo>
                  <a:pt x="596" y="6416"/>
                  <a:pt x="608" y="6377"/>
                  <a:pt x="636" y="6348"/>
                </a:cubicBezTo>
                <a:lnTo>
                  <a:pt x="636" y="6348"/>
                </a:lnTo>
                <a:cubicBezTo>
                  <a:pt x="636" y="6405"/>
                  <a:pt x="608" y="6451"/>
                  <a:pt x="585" y="6502"/>
                </a:cubicBezTo>
                <a:cubicBezTo>
                  <a:pt x="579" y="6502"/>
                  <a:pt x="562" y="6496"/>
                  <a:pt x="557" y="6496"/>
                </a:cubicBezTo>
                <a:cubicBezTo>
                  <a:pt x="545" y="6519"/>
                  <a:pt x="540" y="6547"/>
                  <a:pt x="534" y="6570"/>
                </a:cubicBezTo>
                <a:cubicBezTo>
                  <a:pt x="551" y="6547"/>
                  <a:pt x="568" y="6524"/>
                  <a:pt x="585" y="6507"/>
                </a:cubicBezTo>
                <a:lnTo>
                  <a:pt x="585" y="6507"/>
                </a:lnTo>
                <a:cubicBezTo>
                  <a:pt x="562" y="6609"/>
                  <a:pt x="528" y="6712"/>
                  <a:pt x="500" y="6814"/>
                </a:cubicBezTo>
                <a:cubicBezTo>
                  <a:pt x="500" y="6802"/>
                  <a:pt x="488" y="6780"/>
                  <a:pt x="483" y="6768"/>
                </a:cubicBezTo>
                <a:cubicBezTo>
                  <a:pt x="471" y="6780"/>
                  <a:pt x="460" y="6797"/>
                  <a:pt x="449" y="6808"/>
                </a:cubicBezTo>
                <a:cubicBezTo>
                  <a:pt x="449" y="6865"/>
                  <a:pt x="483" y="6916"/>
                  <a:pt x="460" y="6967"/>
                </a:cubicBezTo>
                <a:cubicBezTo>
                  <a:pt x="454" y="6938"/>
                  <a:pt x="443" y="6910"/>
                  <a:pt x="437" y="6882"/>
                </a:cubicBezTo>
                <a:cubicBezTo>
                  <a:pt x="420" y="6961"/>
                  <a:pt x="381" y="7046"/>
                  <a:pt x="403" y="7126"/>
                </a:cubicBezTo>
                <a:lnTo>
                  <a:pt x="381" y="7126"/>
                </a:lnTo>
                <a:cubicBezTo>
                  <a:pt x="381" y="7131"/>
                  <a:pt x="386" y="7143"/>
                  <a:pt x="386" y="7154"/>
                </a:cubicBezTo>
                <a:lnTo>
                  <a:pt x="358" y="7160"/>
                </a:lnTo>
                <a:lnTo>
                  <a:pt x="364" y="7171"/>
                </a:lnTo>
                <a:cubicBezTo>
                  <a:pt x="375" y="7165"/>
                  <a:pt x="398" y="7154"/>
                  <a:pt x="409" y="7148"/>
                </a:cubicBezTo>
                <a:lnTo>
                  <a:pt x="409" y="7148"/>
                </a:lnTo>
                <a:cubicBezTo>
                  <a:pt x="403" y="7165"/>
                  <a:pt x="392" y="7194"/>
                  <a:pt x="386" y="7205"/>
                </a:cubicBezTo>
                <a:cubicBezTo>
                  <a:pt x="381" y="7205"/>
                  <a:pt x="358" y="7199"/>
                  <a:pt x="352" y="7199"/>
                </a:cubicBezTo>
                <a:cubicBezTo>
                  <a:pt x="352" y="7211"/>
                  <a:pt x="358" y="7228"/>
                  <a:pt x="364" y="7239"/>
                </a:cubicBezTo>
                <a:cubicBezTo>
                  <a:pt x="369" y="7234"/>
                  <a:pt x="381" y="7228"/>
                  <a:pt x="386" y="7228"/>
                </a:cubicBezTo>
                <a:cubicBezTo>
                  <a:pt x="392" y="7290"/>
                  <a:pt x="364" y="7358"/>
                  <a:pt x="352" y="7421"/>
                </a:cubicBezTo>
                <a:cubicBezTo>
                  <a:pt x="347" y="7415"/>
                  <a:pt x="324" y="7409"/>
                  <a:pt x="313" y="7404"/>
                </a:cubicBezTo>
                <a:lnTo>
                  <a:pt x="313" y="7404"/>
                </a:lnTo>
                <a:cubicBezTo>
                  <a:pt x="330" y="7415"/>
                  <a:pt x="341" y="7421"/>
                  <a:pt x="358" y="7426"/>
                </a:cubicBezTo>
                <a:cubicBezTo>
                  <a:pt x="347" y="7466"/>
                  <a:pt x="341" y="7500"/>
                  <a:pt x="335" y="7540"/>
                </a:cubicBezTo>
                <a:cubicBezTo>
                  <a:pt x="330" y="7506"/>
                  <a:pt x="324" y="7477"/>
                  <a:pt x="307" y="7449"/>
                </a:cubicBezTo>
                <a:cubicBezTo>
                  <a:pt x="307" y="7477"/>
                  <a:pt x="296" y="7500"/>
                  <a:pt x="267" y="7512"/>
                </a:cubicBezTo>
                <a:cubicBezTo>
                  <a:pt x="279" y="7512"/>
                  <a:pt x="290" y="7517"/>
                  <a:pt x="296" y="7523"/>
                </a:cubicBezTo>
                <a:cubicBezTo>
                  <a:pt x="261" y="7608"/>
                  <a:pt x="256" y="7704"/>
                  <a:pt x="233" y="7801"/>
                </a:cubicBezTo>
                <a:cubicBezTo>
                  <a:pt x="250" y="7795"/>
                  <a:pt x="273" y="7790"/>
                  <a:pt x="284" y="7790"/>
                </a:cubicBezTo>
                <a:cubicBezTo>
                  <a:pt x="279" y="7875"/>
                  <a:pt x="267" y="7960"/>
                  <a:pt x="250" y="8045"/>
                </a:cubicBezTo>
                <a:cubicBezTo>
                  <a:pt x="233" y="7999"/>
                  <a:pt x="239" y="7948"/>
                  <a:pt x="250" y="7903"/>
                </a:cubicBezTo>
                <a:lnTo>
                  <a:pt x="250" y="7903"/>
                </a:lnTo>
                <a:cubicBezTo>
                  <a:pt x="171" y="7920"/>
                  <a:pt x="227" y="8243"/>
                  <a:pt x="159" y="8323"/>
                </a:cubicBezTo>
                <a:cubicBezTo>
                  <a:pt x="137" y="8312"/>
                  <a:pt x="114" y="8300"/>
                  <a:pt x="97" y="8289"/>
                </a:cubicBezTo>
                <a:cubicBezTo>
                  <a:pt x="103" y="8289"/>
                  <a:pt x="120" y="8283"/>
                  <a:pt x="125" y="8283"/>
                </a:cubicBezTo>
                <a:cubicBezTo>
                  <a:pt x="131" y="8255"/>
                  <a:pt x="142" y="8238"/>
                  <a:pt x="171" y="8232"/>
                </a:cubicBezTo>
                <a:cubicBezTo>
                  <a:pt x="159" y="8209"/>
                  <a:pt x="148" y="8192"/>
                  <a:pt x="142" y="8170"/>
                </a:cubicBezTo>
                <a:lnTo>
                  <a:pt x="142" y="8170"/>
                </a:lnTo>
                <a:lnTo>
                  <a:pt x="182" y="8175"/>
                </a:lnTo>
                <a:cubicBezTo>
                  <a:pt x="176" y="8170"/>
                  <a:pt x="154" y="8158"/>
                  <a:pt x="148" y="8153"/>
                </a:cubicBezTo>
                <a:cubicBezTo>
                  <a:pt x="159" y="8068"/>
                  <a:pt x="171" y="7971"/>
                  <a:pt x="108" y="7903"/>
                </a:cubicBezTo>
                <a:cubicBezTo>
                  <a:pt x="108" y="8016"/>
                  <a:pt x="86" y="8130"/>
                  <a:pt x="80" y="8243"/>
                </a:cubicBezTo>
                <a:cubicBezTo>
                  <a:pt x="74" y="8243"/>
                  <a:pt x="63" y="8255"/>
                  <a:pt x="57" y="8260"/>
                </a:cubicBezTo>
                <a:cubicBezTo>
                  <a:pt x="86" y="8289"/>
                  <a:pt x="63" y="8329"/>
                  <a:pt x="46" y="8357"/>
                </a:cubicBezTo>
                <a:cubicBezTo>
                  <a:pt x="80" y="8419"/>
                  <a:pt x="46" y="8487"/>
                  <a:pt x="46" y="8556"/>
                </a:cubicBezTo>
                <a:lnTo>
                  <a:pt x="23" y="8561"/>
                </a:lnTo>
                <a:cubicBezTo>
                  <a:pt x="35" y="8561"/>
                  <a:pt x="46" y="8573"/>
                  <a:pt x="52" y="8573"/>
                </a:cubicBezTo>
                <a:cubicBezTo>
                  <a:pt x="52" y="8646"/>
                  <a:pt x="35" y="8720"/>
                  <a:pt x="52" y="8794"/>
                </a:cubicBezTo>
                <a:cubicBezTo>
                  <a:pt x="63" y="8822"/>
                  <a:pt x="40" y="8845"/>
                  <a:pt x="29" y="8868"/>
                </a:cubicBezTo>
                <a:cubicBezTo>
                  <a:pt x="40" y="8879"/>
                  <a:pt x="52" y="8890"/>
                  <a:pt x="63" y="8902"/>
                </a:cubicBezTo>
                <a:cubicBezTo>
                  <a:pt x="52" y="8907"/>
                  <a:pt x="35" y="8913"/>
                  <a:pt x="23" y="8913"/>
                </a:cubicBezTo>
                <a:cubicBezTo>
                  <a:pt x="52" y="9123"/>
                  <a:pt x="0" y="9321"/>
                  <a:pt x="6" y="9526"/>
                </a:cubicBezTo>
                <a:cubicBezTo>
                  <a:pt x="35" y="9560"/>
                  <a:pt x="6" y="9599"/>
                  <a:pt x="0" y="9639"/>
                </a:cubicBezTo>
                <a:cubicBezTo>
                  <a:pt x="12" y="9685"/>
                  <a:pt x="18" y="9736"/>
                  <a:pt x="18" y="9787"/>
                </a:cubicBezTo>
                <a:lnTo>
                  <a:pt x="35" y="9815"/>
                </a:lnTo>
                <a:cubicBezTo>
                  <a:pt x="23" y="9838"/>
                  <a:pt x="18" y="9860"/>
                  <a:pt x="12" y="9883"/>
                </a:cubicBezTo>
                <a:cubicBezTo>
                  <a:pt x="18" y="9906"/>
                  <a:pt x="23" y="9923"/>
                  <a:pt x="29" y="9946"/>
                </a:cubicBezTo>
                <a:cubicBezTo>
                  <a:pt x="23" y="9951"/>
                  <a:pt x="12" y="9963"/>
                  <a:pt x="6" y="9968"/>
                </a:cubicBezTo>
                <a:lnTo>
                  <a:pt x="29" y="9968"/>
                </a:lnTo>
                <a:cubicBezTo>
                  <a:pt x="23" y="10008"/>
                  <a:pt x="23" y="10042"/>
                  <a:pt x="29" y="10076"/>
                </a:cubicBezTo>
                <a:cubicBezTo>
                  <a:pt x="23" y="10082"/>
                  <a:pt x="12" y="10082"/>
                  <a:pt x="12" y="10087"/>
                </a:cubicBezTo>
                <a:cubicBezTo>
                  <a:pt x="18" y="10093"/>
                  <a:pt x="29" y="10104"/>
                  <a:pt x="35" y="10110"/>
                </a:cubicBezTo>
                <a:cubicBezTo>
                  <a:pt x="12" y="10178"/>
                  <a:pt x="63" y="10246"/>
                  <a:pt x="46" y="10314"/>
                </a:cubicBezTo>
                <a:cubicBezTo>
                  <a:pt x="97" y="10405"/>
                  <a:pt x="69" y="10519"/>
                  <a:pt x="97" y="10621"/>
                </a:cubicBezTo>
                <a:cubicBezTo>
                  <a:pt x="103" y="10626"/>
                  <a:pt x="120" y="10632"/>
                  <a:pt x="131" y="10638"/>
                </a:cubicBezTo>
                <a:cubicBezTo>
                  <a:pt x="125" y="10643"/>
                  <a:pt x="108" y="10660"/>
                  <a:pt x="103" y="10666"/>
                </a:cubicBezTo>
                <a:cubicBezTo>
                  <a:pt x="131" y="10791"/>
                  <a:pt x="108" y="10921"/>
                  <a:pt x="159" y="11035"/>
                </a:cubicBezTo>
                <a:lnTo>
                  <a:pt x="193" y="11035"/>
                </a:lnTo>
                <a:cubicBezTo>
                  <a:pt x="182" y="10973"/>
                  <a:pt x="171" y="10916"/>
                  <a:pt x="154" y="10859"/>
                </a:cubicBezTo>
                <a:cubicBezTo>
                  <a:pt x="159" y="10853"/>
                  <a:pt x="165" y="10842"/>
                  <a:pt x="171" y="10836"/>
                </a:cubicBezTo>
                <a:cubicBezTo>
                  <a:pt x="137" y="10751"/>
                  <a:pt x="148" y="10655"/>
                  <a:pt x="137" y="10564"/>
                </a:cubicBezTo>
                <a:cubicBezTo>
                  <a:pt x="131" y="10558"/>
                  <a:pt x="114" y="10553"/>
                  <a:pt x="108" y="10547"/>
                </a:cubicBezTo>
                <a:cubicBezTo>
                  <a:pt x="114" y="10524"/>
                  <a:pt x="120" y="10502"/>
                  <a:pt x="131" y="10479"/>
                </a:cubicBezTo>
                <a:lnTo>
                  <a:pt x="86" y="10439"/>
                </a:lnTo>
                <a:cubicBezTo>
                  <a:pt x="97" y="10439"/>
                  <a:pt x="114" y="10428"/>
                  <a:pt x="120" y="10428"/>
                </a:cubicBezTo>
                <a:cubicBezTo>
                  <a:pt x="114" y="10417"/>
                  <a:pt x="103" y="10394"/>
                  <a:pt x="97" y="10388"/>
                </a:cubicBezTo>
                <a:cubicBezTo>
                  <a:pt x="114" y="10377"/>
                  <a:pt x="131" y="10365"/>
                  <a:pt x="148" y="10354"/>
                </a:cubicBezTo>
                <a:lnTo>
                  <a:pt x="148" y="10354"/>
                </a:lnTo>
                <a:cubicBezTo>
                  <a:pt x="137" y="10360"/>
                  <a:pt x="120" y="10360"/>
                  <a:pt x="108" y="10360"/>
                </a:cubicBezTo>
                <a:cubicBezTo>
                  <a:pt x="103" y="10207"/>
                  <a:pt x="103" y="10053"/>
                  <a:pt x="86" y="9900"/>
                </a:cubicBezTo>
                <a:lnTo>
                  <a:pt x="86" y="9900"/>
                </a:lnTo>
                <a:lnTo>
                  <a:pt x="171" y="9923"/>
                </a:lnTo>
                <a:cubicBezTo>
                  <a:pt x="159" y="9923"/>
                  <a:pt x="137" y="9929"/>
                  <a:pt x="125" y="9929"/>
                </a:cubicBezTo>
                <a:cubicBezTo>
                  <a:pt x="125" y="10002"/>
                  <a:pt x="137" y="10076"/>
                  <a:pt x="148" y="10150"/>
                </a:cubicBezTo>
                <a:lnTo>
                  <a:pt x="182" y="10133"/>
                </a:lnTo>
                <a:cubicBezTo>
                  <a:pt x="205" y="10235"/>
                  <a:pt x="216" y="10337"/>
                  <a:pt x="216" y="10439"/>
                </a:cubicBezTo>
                <a:cubicBezTo>
                  <a:pt x="188" y="10422"/>
                  <a:pt x="176" y="10394"/>
                  <a:pt x="176" y="10360"/>
                </a:cubicBezTo>
                <a:lnTo>
                  <a:pt x="171" y="10360"/>
                </a:lnTo>
                <a:lnTo>
                  <a:pt x="171" y="10428"/>
                </a:lnTo>
                <a:cubicBezTo>
                  <a:pt x="193" y="10439"/>
                  <a:pt x="210" y="10445"/>
                  <a:pt x="233" y="10451"/>
                </a:cubicBezTo>
                <a:cubicBezTo>
                  <a:pt x="227" y="10479"/>
                  <a:pt x="193" y="10468"/>
                  <a:pt x="176" y="10473"/>
                </a:cubicBezTo>
                <a:cubicBezTo>
                  <a:pt x="188" y="10519"/>
                  <a:pt x="193" y="10570"/>
                  <a:pt x="205" y="10615"/>
                </a:cubicBezTo>
                <a:cubicBezTo>
                  <a:pt x="210" y="10587"/>
                  <a:pt x="222" y="10564"/>
                  <a:pt x="227" y="10541"/>
                </a:cubicBezTo>
                <a:lnTo>
                  <a:pt x="227" y="10541"/>
                </a:lnTo>
                <a:cubicBezTo>
                  <a:pt x="227" y="10598"/>
                  <a:pt x="284" y="10678"/>
                  <a:pt x="222" y="10717"/>
                </a:cubicBezTo>
                <a:cubicBezTo>
                  <a:pt x="227" y="10751"/>
                  <a:pt x="233" y="10785"/>
                  <a:pt x="239" y="10819"/>
                </a:cubicBezTo>
                <a:cubicBezTo>
                  <a:pt x="239" y="10797"/>
                  <a:pt x="239" y="10780"/>
                  <a:pt x="239" y="10757"/>
                </a:cubicBezTo>
                <a:lnTo>
                  <a:pt x="256" y="10757"/>
                </a:lnTo>
                <a:cubicBezTo>
                  <a:pt x="261" y="10785"/>
                  <a:pt x="267" y="10819"/>
                  <a:pt x="273" y="10848"/>
                </a:cubicBezTo>
                <a:cubicBezTo>
                  <a:pt x="261" y="10848"/>
                  <a:pt x="244" y="10853"/>
                  <a:pt x="239" y="10853"/>
                </a:cubicBezTo>
                <a:cubicBezTo>
                  <a:pt x="279" y="10853"/>
                  <a:pt x="279" y="10882"/>
                  <a:pt x="273" y="10910"/>
                </a:cubicBezTo>
                <a:cubicBezTo>
                  <a:pt x="261" y="10910"/>
                  <a:pt x="244" y="10904"/>
                  <a:pt x="233" y="10904"/>
                </a:cubicBezTo>
                <a:cubicBezTo>
                  <a:pt x="261" y="10995"/>
                  <a:pt x="273" y="11086"/>
                  <a:pt x="290" y="11182"/>
                </a:cubicBezTo>
                <a:cubicBezTo>
                  <a:pt x="290" y="11165"/>
                  <a:pt x="290" y="11143"/>
                  <a:pt x="290" y="11131"/>
                </a:cubicBezTo>
                <a:lnTo>
                  <a:pt x="318" y="11120"/>
                </a:lnTo>
                <a:cubicBezTo>
                  <a:pt x="324" y="11154"/>
                  <a:pt x="330" y="11188"/>
                  <a:pt x="335" y="11222"/>
                </a:cubicBezTo>
                <a:cubicBezTo>
                  <a:pt x="330" y="11217"/>
                  <a:pt x="307" y="11217"/>
                  <a:pt x="301" y="11217"/>
                </a:cubicBezTo>
                <a:cubicBezTo>
                  <a:pt x="313" y="11330"/>
                  <a:pt x="330" y="11443"/>
                  <a:pt x="369" y="11551"/>
                </a:cubicBezTo>
                <a:cubicBezTo>
                  <a:pt x="369" y="11489"/>
                  <a:pt x="347" y="11432"/>
                  <a:pt x="352" y="11370"/>
                </a:cubicBezTo>
                <a:lnTo>
                  <a:pt x="352" y="11370"/>
                </a:lnTo>
                <a:cubicBezTo>
                  <a:pt x="392" y="11455"/>
                  <a:pt x="403" y="11546"/>
                  <a:pt x="415" y="11642"/>
                </a:cubicBezTo>
                <a:cubicBezTo>
                  <a:pt x="409" y="11648"/>
                  <a:pt x="403" y="11653"/>
                  <a:pt x="403" y="11659"/>
                </a:cubicBezTo>
                <a:cubicBezTo>
                  <a:pt x="386" y="11687"/>
                  <a:pt x="398" y="11721"/>
                  <a:pt x="409" y="11750"/>
                </a:cubicBezTo>
                <a:cubicBezTo>
                  <a:pt x="432" y="11727"/>
                  <a:pt x="426" y="11699"/>
                  <a:pt x="426" y="11665"/>
                </a:cubicBezTo>
                <a:lnTo>
                  <a:pt x="426" y="11665"/>
                </a:lnTo>
                <a:cubicBezTo>
                  <a:pt x="449" y="11704"/>
                  <a:pt x="454" y="11744"/>
                  <a:pt x="466" y="11784"/>
                </a:cubicBezTo>
                <a:lnTo>
                  <a:pt x="420" y="11784"/>
                </a:lnTo>
                <a:cubicBezTo>
                  <a:pt x="432" y="11818"/>
                  <a:pt x="437" y="11846"/>
                  <a:pt x="449" y="11880"/>
                </a:cubicBezTo>
                <a:cubicBezTo>
                  <a:pt x="454" y="11858"/>
                  <a:pt x="460" y="11835"/>
                  <a:pt x="471" y="11818"/>
                </a:cubicBezTo>
                <a:cubicBezTo>
                  <a:pt x="483" y="11869"/>
                  <a:pt x="488" y="11920"/>
                  <a:pt x="500" y="11971"/>
                </a:cubicBezTo>
                <a:cubicBezTo>
                  <a:pt x="483" y="11977"/>
                  <a:pt x="460" y="11988"/>
                  <a:pt x="443" y="11999"/>
                </a:cubicBezTo>
                <a:cubicBezTo>
                  <a:pt x="528" y="12045"/>
                  <a:pt x="505" y="12175"/>
                  <a:pt x="568" y="12243"/>
                </a:cubicBezTo>
                <a:cubicBezTo>
                  <a:pt x="562" y="12232"/>
                  <a:pt x="557" y="12204"/>
                  <a:pt x="551" y="12192"/>
                </a:cubicBezTo>
                <a:cubicBezTo>
                  <a:pt x="562" y="12192"/>
                  <a:pt x="574" y="12187"/>
                  <a:pt x="579" y="12181"/>
                </a:cubicBezTo>
                <a:cubicBezTo>
                  <a:pt x="579" y="12198"/>
                  <a:pt x="585" y="12226"/>
                  <a:pt x="585" y="12238"/>
                </a:cubicBezTo>
                <a:cubicBezTo>
                  <a:pt x="596" y="12249"/>
                  <a:pt x="602" y="12260"/>
                  <a:pt x="613" y="12272"/>
                </a:cubicBezTo>
                <a:cubicBezTo>
                  <a:pt x="602" y="12272"/>
                  <a:pt x="574" y="12278"/>
                  <a:pt x="557" y="12278"/>
                </a:cubicBezTo>
                <a:cubicBezTo>
                  <a:pt x="568" y="12312"/>
                  <a:pt x="574" y="12351"/>
                  <a:pt x="608" y="12368"/>
                </a:cubicBezTo>
                <a:cubicBezTo>
                  <a:pt x="619" y="12408"/>
                  <a:pt x="625" y="12448"/>
                  <a:pt x="625" y="12493"/>
                </a:cubicBezTo>
                <a:cubicBezTo>
                  <a:pt x="636" y="12499"/>
                  <a:pt x="647" y="12510"/>
                  <a:pt x="653" y="12521"/>
                </a:cubicBezTo>
                <a:cubicBezTo>
                  <a:pt x="659" y="12567"/>
                  <a:pt x="670" y="12612"/>
                  <a:pt x="693" y="12658"/>
                </a:cubicBezTo>
                <a:cubicBezTo>
                  <a:pt x="681" y="12652"/>
                  <a:pt x="659" y="12635"/>
                  <a:pt x="647" y="12629"/>
                </a:cubicBezTo>
                <a:lnTo>
                  <a:pt x="647" y="12629"/>
                </a:lnTo>
                <a:cubicBezTo>
                  <a:pt x="687" y="12663"/>
                  <a:pt x="704" y="12720"/>
                  <a:pt x="744" y="12748"/>
                </a:cubicBezTo>
                <a:cubicBezTo>
                  <a:pt x="732" y="12703"/>
                  <a:pt x="721" y="12663"/>
                  <a:pt x="715" y="12618"/>
                </a:cubicBezTo>
                <a:lnTo>
                  <a:pt x="715" y="12618"/>
                </a:lnTo>
                <a:cubicBezTo>
                  <a:pt x="783" y="12748"/>
                  <a:pt x="835" y="12890"/>
                  <a:pt x="874" y="13038"/>
                </a:cubicBezTo>
                <a:cubicBezTo>
                  <a:pt x="863" y="13009"/>
                  <a:pt x="852" y="12987"/>
                  <a:pt x="835" y="12964"/>
                </a:cubicBezTo>
                <a:cubicBezTo>
                  <a:pt x="818" y="12987"/>
                  <a:pt x="823" y="13015"/>
                  <a:pt x="823" y="13043"/>
                </a:cubicBezTo>
                <a:cubicBezTo>
                  <a:pt x="846" y="13066"/>
                  <a:pt x="863" y="13089"/>
                  <a:pt x="880" y="13112"/>
                </a:cubicBezTo>
                <a:cubicBezTo>
                  <a:pt x="874" y="13117"/>
                  <a:pt x="863" y="13129"/>
                  <a:pt x="857" y="13134"/>
                </a:cubicBezTo>
                <a:cubicBezTo>
                  <a:pt x="890" y="13140"/>
                  <a:pt x="956" y="13248"/>
                  <a:pt x="901" y="13248"/>
                </a:cubicBezTo>
                <a:cubicBezTo>
                  <a:pt x="900" y="13248"/>
                  <a:pt x="898" y="13248"/>
                  <a:pt x="897" y="13248"/>
                </a:cubicBezTo>
                <a:cubicBezTo>
                  <a:pt x="812" y="13134"/>
                  <a:pt x="789" y="12981"/>
                  <a:pt x="698" y="12873"/>
                </a:cubicBezTo>
                <a:cubicBezTo>
                  <a:pt x="704" y="12868"/>
                  <a:pt x="710" y="12856"/>
                  <a:pt x="710" y="12851"/>
                </a:cubicBezTo>
                <a:cubicBezTo>
                  <a:pt x="670" y="12771"/>
                  <a:pt x="653" y="12686"/>
                  <a:pt x="625" y="12607"/>
                </a:cubicBezTo>
                <a:cubicBezTo>
                  <a:pt x="608" y="12612"/>
                  <a:pt x="574" y="12618"/>
                  <a:pt x="557" y="12618"/>
                </a:cubicBezTo>
                <a:cubicBezTo>
                  <a:pt x="568" y="12663"/>
                  <a:pt x="591" y="12709"/>
                  <a:pt x="642" y="12720"/>
                </a:cubicBezTo>
                <a:cubicBezTo>
                  <a:pt x="647" y="12737"/>
                  <a:pt x="647" y="12760"/>
                  <a:pt x="647" y="12777"/>
                </a:cubicBezTo>
                <a:cubicBezTo>
                  <a:pt x="630" y="12817"/>
                  <a:pt x="676" y="12851"/>
                  <a:pt x="687" y="12890"/>
                </a:cubicBezTo>
                <a:lnTo>
                  <a:pt x="647" y="12896"/>
                </a:lnTo>
                <a:cubicBezTo>
                  <a:pt x="659" y="12896"/>
                  <a:pt x="676" y="12902"/>
                  <a:pt x="687" y="12902"/>
                </a:cubicBezTo>
                <a:cubicBezTo>
                  <a:pt x="681" y="12924"/>
                  <a:pt x="676" y="12958"/>
                  <a:pt x="670" y="12981"/>
                </a:cubicBezTo>
                <a:cubicBezTo>
                  <a:pt x="687" y="12987"/>
                  <a:pt x="704" y="12998"/>
                  <a:pt x="727" y="13004"/>
                </a:cubicBezTo>
                <a:cubicBezTo>
                  <a:pt x="715" y="13015"/>
                  <a:pt x="704" y="13038"/>
                  <a:pt x="698" y="13049"/>
                </a:cubicBezTo>
                <a:cubicBezTo>
                  <a:pt x="704" y="13043"/>
                  <a:pt x="721" y="13038"/>
                  <a:pt x="727" y="13032"/>
                </a:cubicBezTo>
                <a:cubicBezTo>
                  <a:pt x="732" y="13066"/>
                  <a:pt x="755" y="13100"/>
                  <a:pt x="732" y="13134"/>
                </a:cubicBezTo>
                <a:cubicBezTo>
                  <a:pt x="738" y="13129"/>
                  <a:pt x="749" y="13123"/>
                  <a:pt x="755" y="13117"/>
                </a:cubicBezTo>
                <a:cubicBezTo>
                  <a:pt x="789" y="13214"/>
                  <a:pt x="846" y="13299"/>
                  <a:pt x="886" y="13390"/>
                </a:cubicBezTo>
                <a:lnTo>
                  <a:pt x="852" y="13384"/>
                </a:lnTo>
                <a:lnTo>
                  <a:pt x="852" y="13384"/>
                </a:lnTo>
                <a:cubicBezTo>
                  <a:pt x="908" y="13401"/>
                  <a:pt x="959" y="13492"/>
                  <a:pt x="937" y="13548"/>
                </a:cubicBezTo>
                <a:cubicBezTo>
                  <a:pt x="931" y="13577"/>
                  <a:pt x="971" y="13577"/>
                  <a:pt x="982" y="13588"/>
                </a:cubicBezTo>
                <a:cubicBezTo>
                  <a:pt x="994" y="13614"/>
                  <a:pt x="1006" y="13636"/>
                  <a:pt x="1022" y="13656"/>
                </a:cubicBezTo>
                <a:lnTo>
                  <a:pt x="1022" y="13656"/>
                </a:lnTo>
                <a:cubicBezTo>
                  <a:pt x="1022" y="13599"/>
                  <a:pt x="1062" y="13571"/>
                  <a:pt x="1101" y="13537"/>
                </a:cubicBezTo>
                <a:cubicBezTo>
                  <a:pt x="1090" y="13497"/>
                  <a:pt x="1073" y="13452"/>
                  <a:pt x="1056" y="13412"/>
                </a:cubicBezTo>
                <a:lnTo>
                  <a:pt x="1056" y="13412"/>
                </a:lnTo>
                <a:cubicBezTo>
                  <a:pt x="1175" y="13611"/>
                  <a:pt x="1294" y="13821"/>
                  <a:pt x="1408" y="14031"/>
                </a:cubicBezTo>
                <a:cubicBezTo>
                  <a:pt x="1396" y="14025"/>
                  <a:pt x="1374" y="14025"/>
                  <a:pt x="1362" y="14019"/>
                </a:cubicBezTo>
                <a:lnTo>
                  <a:pt x="1362" y="14019"/>
                </a:lnTo>
                <a:cubicBezTo>
                  <a:pt x="1362" y="14025"/>
                  <a:pt x="1368" y="14036"/>
                  <a:pt x="1368" y="14036"/>
                </a:cubicBezTo>
                <a:cubicBezTo>
                  <a:pt x="1375" y="14036"/>
                  <a:pt x="1381" y="14035"/>
                  <a:pt x="1387" y="14035"/>
                </a:cubicBezTo>
                <a:cubicBezTo>
                  <a:pt x="1421" y="14035"/>
                  <a:pt x="1441" y="14050"/>
                  <a:pt x="1436" y="14093"/>
                </a:cubicBezTo>
                <a:cubicBezTo>
                  <a:pt x="1425" y="14087"/>
                  <a:pt x="1396" y="14076"/>
                  <a:pt x="1385" y="14065"/>
                </a:cubicBezTo>
                <a:lnTo>
                  <a:pt x="1385" y="14065"/>
                </a:lnTo>
                <a:cubicBezTo>
                  <a:pt x="1396" y="14076"/>
                  <a:pt x="1402" y="14093"/>
                  <a:pt x="1413" y="14104"/>
                </a:cubicBezTo>
                <a:cubicBezTo>
                  <a:pt x="1425" y="14099"/>
                  <a:pt x="1442" y="14099"/>
                  <a:pt x="1453" y="14099"/>
                </a:cubicBezTo>
                <a:cubicBezTo>
                  <a:pt x="1493" y="14156"/>
                  <a:pt x="1527" y="14224"/>
                  <a:pt x="1561" y="14286"/>
                </a:cubicBezTo>
                <a:cubicBezTo>
                  <a:pt x="1601" y="14365"/>
                  <a:pt x="1708" y="14434"/>
                  <a:pt x="1680" y="14530"/>
                </a:cubicBezTo>
                <a:cubicBezTo>
                  <a:pt x="1697" y="14570"/>
                  <a:pt x="1714" y="14609"/>
                  <a:pt x="1731" y="14649"/>
                </a:cubicBezTo>
                <a:cubicBezTo>
                  <a:pt x="1737" y="14655"/>
                  <a:pt x="1754" y="14661"/>
                  <a:pt x="1759" y="14666"/>
                </a:cubicBezTo>
                <a:cubicBezTo>
                  <a:pt x="1764" y="14694"/>
                  <a:pt x="1780" y="14715"/>
                  <a:pt x="1808" y="14715"/>
                </a:cubicBezTo>
                <a:cubicBezTo>
                  <a:pt x="1814" y="14715"/>
                  <a:pt x="1820" y="14714"/>
                  <a:pt x="1827" y="14712"/>
                </a:cubicBezTo>
                <a:cubicBezTo>
                  <a:pt x="1816" y="14689"/>
                  <a:pt x="1799" y="14672"/>
                  <a:pt x="1788" y="14649"/>
                </a:cubicBezTo>
                <a:lnTo>
                  <a:pt x="1788" y="14649"/>
                </a:lnTo>
                <a:cubicBezTo>
                  <a:pt x="1816" y="14672"/>
                  <a:pt x="1839" y="14700"/>
                  <a:pt x="1862" y="14729"/>
                </a:cubicBezTo>
                <a:cubicBezTo>
                  <a:pt x="1850" y="14734"/>
                  <a:pt x="1827" y="14740"/>
                  <a:pt x="1816" y="14746"/>
                </a:cubicBezTo>
                <a:cubicBezTo>
                  <a:pt x="1833" y="14757"/>
                  <a:pt x="1850" y="14768"/>
                  <a:pt x="1867" y="14785"/>
                </a:cubicBezTo>
                <a:cubicBezTo>
                  <a:pt x="1844" y="14791"/>
                  <a:pt x="1822" y="14802"/>
                  <a:pt x="1805" y="14814"/>
                </a:cubicBezTo>
                <a:cubicBezTo>
                  <a:pt x="1788" y="14791"/>
                  <a:pt x="1776" y="14774"/>
                  <a:pt x="1759" y="14757"/>
                </a:cubicBezTo>
                <a:lnTo>
                  <a:pt x="1759" y="14734"/>
                </a:lnTo>
                <a:cubicBezTo>
                  <a:pt x="1725" y="14689"/>
                  <a:pt x="1686" y="14649"/>
                  <a:pt x="1640" y="14615"/>
                </a:cubicBezTo>
                <a:cubicBezTo>
                  <a:pt x="1640" y="14598"/>
                  <a:pt x="1640" y="14570"/>
                  <a:pt x="1640" y="14558"/>
                </a:cubicBezTo>
                <a:cubicBezTo>
                  <a:pt x="1629" y="14564"/>
                  <a:pt x="1606" y="14570"/>
                  <a:pt x="1595" y="14575"/>
                </a:cubicBezTo>
                <a:cubicBezTo>
                  <a:pt x="1612" y="14672"/>
                  <a:pt x="1691" y="14740"/>
                  <a:pt x="1742" y="14825"/>
                </a:cubicBezTo>
                <a:lnTo>
                  <a:pt x="1720" y="14834"/>
                </a:lnTo>
                <a:lnTo>
                  <a:pt x="1720" y="14834"/>
                </a:lnTo>
                <a:cubicBezTo>
                  <a:pt x="1730" y="14831"/>
                  <a:pt x="1743" y="14831"/>
                  <a:pt x="1748" y="14831"/>
                </a:cubicBezTo>
                <a:cubicBezTo>
                  <a:pt x="1771" y="14876"/>
                  <a:pt x="1805" y="14916"/>
                  <a:pt x="1844" y="14944"/>
                </a:cubicBezTo>
                <a:cubicBezTo>
                  <a:pt x="1856" y="14984"/>
                  <a:pt x="1873" y="15012"/>
                  <a:pt x="1918" y="15012"/>
                </a:cubicBezTo>
                <a:cubicBezTo>
                  <a:pt x="1913" y="15018"/>
                  <a:pt x="1896" y="15035"/>
                  <a:pt x="1890" y="15041"/>
                </a:cubicBezTo>
                <a:cubicBezTo>
                  <a:pt x="1901" y="15035"/>
                  <a:pt x="1924" y="15029"/>
                  <a:pt x="1935" y="15024"/>
                </a:cubicBezTo>
                <a:cubicBezTo>
                  <a:pt x="1941" y="15041"/>
                  <a:pt x="1941" y="15069"/>
                  <a:pt x="1941" y="15086"/>
                </a:cubicBezTo>
                <a:cubicBezTo>
                  <a:pt x="1947" y="15086"/>
                  <a:pt x="1958" y="15080"/>
                  <a:pt x="1964" y="15080"/>
                </a:cubicBezTo>
                <a:cubicBezTo>
                  <a:pt x="1947" y="15024"/>
                  <a:pt x="1930" y="14956"/>
                  <a:pt x="1862" y="14944"/>
                </a:cubicBezTo>
                <a:lnTo>
                  <a:pt x="1862" y="14893"/>
                </a:lnTo>
                <a:cubicBezTo>
                  <a:pt x="1844" y="14865"/>
                  <a:pt x="1822" y="14842"/>
                  <a:pt x="1799" y="14819"/>
                </a:cubicBezTo>
                <a:cubicBezTo>
                  <a:pt x="1822" y="14814"/>
                  <a:pt x="1856" y="14808"/>
                  <a:pt x="1879" y="14802"/>
                </a:cubicBezTo>
                <a:cubicBezTo>
                  <a:pt x="1879" y="14814"/>
                  <a:pt x="1879" y="14836"/>
                  <a:pt x="1879" y="14848"/>
                </a:cubicBezTo>
                <a:cubicBezTo>
                  <a:pt x="1896" y="14842"/>
                  <a:pt x="1913" y="14836"/>
                  <a:pt x="1924" y="14825"/>
                </a:cubicBezTo>
                <a:cubicBezTo>
                  <a:pt x="1930" y="14831"/>
                  <a:pt x="1947" y="14842"/>
                  <a:pt x="1952" y="14848"/>
                </a:cubicBezTo>
                <a:cubicBezTo>
                  <a:pt x="1941" y="14853"/>
                  <a:pt x="1913" y="14865"/>
                  <a:pt x="1901" y="14876"/>
                </a:cubicBezTo>
                <a:cubicBezTo>
                  <a:pt x="1918" y="14876"/>
                  <a:pt x="1947" y="14882"/>
                  <a:pt x="1964" y="14882"/>
                </a:cubicBezTo>
                <a:cubicBezTo>
                  <a:pt x="1975" y="14893"/>
                  <a:pt x="1986" y="14904"/>
                  <a:pt x="1998" y="14916"/>
                </a:cubicBezTo>
                <a:cubicBezTo>
                  <a:pt x="1981" y="14910"/>
                  <a:pt x="1964" y="14893"/>
                  <a:pt x="1941" y="14893"/>
                </a:cubicBezTo>
                <a:cubicBezTo>
                  <a:pt x="1930" y="14950"/>
                  <a:pt x="2015" y="14927"/>
                  <a:pt x="2043" y="14961"/>
                </a:cubicBezTo>
                <a:cubicBezTo>
                  <a:pt x="2049" y="14978"/>
                  <a:pt x="2066" y="15018"/>
                  <a:pt x="2077" y="15041"/>
                </a:cubicBezTo>
                <a:cubicBezTo>
                  <a:pt x="2060" y="15035"/>
                  <a:pt x="2032" y="15029"/>
                  <a:pt x="2020" y="15029"/>
                </a:cubicBezTo>
                <a:cubicBezTo>
                  <a:pt x="2049" y="15041"/>
                  <a:pt x="2071" y="15069"/>
                  <a:pt x="2088" y="15097"/>
                </a:cubicBezTo>
                <a:cubicBezTo>
                  <a:pt x="2088" y="15086"/>
                  <a:pt x="2083" y="15052"/>
                  <a:pt x="2077" y="15041"/>
                </a:cubicBezTo>
                <a:lnTo>
                  <a:pt x="2077" y="15041"/>
                </a:lnTo>
                <a:cubicBezTo>
                  <a:pt x="2134" y="15052"/>
                  <a:pt x="2128" y="15092"/>
                  <a:pt x="2111" y="15131"/>
                </a:cubicBezTo>
                <a:cubicBezTo>
                  <a:pt x="2123" y="15131"/>
                  <a:pt x="2145" y="15126"/>
                  <a:pt x="2157" y="15126"/>
                </a:cubicBezTo>
                <a:cubicBezTo>
                  <a:pt x="2185" y="15148"/>
                  <a:pt x="2202" y="15165"/>
                  <a:pt x="2225" y="15188"/>
                </a:cubicBezTo>
                <a:cubicBezTo>
                  <a:pt x="2242" y="15217"/>
                  <a:pt x="2264" y="15239"/>
                  <a:pt x="2281" y="15268"/>
                </a:cubicBezTo>
                <a:cubicBezTo>
                  <a:pt x="2259" y="15268"/>
                  <a:pt x="2242" y="15262"/>
                  <a:pt x="2219" y="15262"/>
                </a:cubicBezTo>
                <a:cubicBezTo>
                  <a:pt x="2242" y="15279"/>
                  <a:pt x="2264" y="15285"/>
                  <a:pt x="2293" y="15285"/>
                </a:cubicBezTo>
                <a:cubicBezTo>
                  <a:pt x="2298" y="15290"/>
                  <a:pt x="2304" y="15296"/>
                  <a:pt x="2310" y="15307"/>
                </a:cubicBezTo>
                <a:cubicBezTo>
                  <a:pt x="2304" y="15319"/>
                  <a:pt x="2298" y="15330"/>
                  <a:pt x="2298" y="15341"/>
                </a:cubicBezTo>
                <a:cubicBezTo>
                  <a:pt x="2304" y="15336"/>
                  <a:pt x="2310" y="15324"/>
                  <a:pt x="2315" y="15319"/>
                </a:cubicBezTo>
                <a:cubicBezTo>
                  <a:pt x="2327" y="15341"/>
                  <a:pt x="2338" y="15358"/>
                  <a:pt x="2349" y="15375"/>
                </a:cubicBezTo>
                <a:cubicBezTo>
                  <a:pt x="2355" y="15364"/>
                  <a:pt x="2361" y="15353"/>
                  <a:pt x="2366" y="15336"/>
                </a:cubicBezTo>
                <a:cubicBezTo>
                  <a:pt x="2383" y="15358"/>
                  <a:pt x="2406" y="15375"/>
                  <a:pt x="2429" y="15392"/>
                </a:cubicBezTo>
                <a:cubicBezTo>
                  <a:pt x="2418" y="15398"/>
                  <a:pt x="2401" y="15404"/>
                  <a:pt x="2389" y="15409"/>
                </a:cubicBezTo>
                <a:cubicBezTo>
                  <a:pt x="2395" y="15421"/>
                  <a:pt x="2406" y="15438"/>
                  <a:pt x="2418" y="15443"/>
                </a:cubicBezTo>
                <a:cubicBezTo>
                  <a:pt x="2422" y="15421"/>
                  <a:pt x="2430" y="15414"/>
                  <a:pt x="2441" y="15414"/>
                </a:cubicBezTo>
                <a:cubicBezTo>
                  <a:pt x="2461" y="15414"/>
                  <a:pt x="2488" y="15440"/>
                  <a:pt x="2503" y="15455"/>
                </a:cubicBezTo>
                <a:cubicBezTo>
                  <a:pt x="2554" y="15506"/>
                  <a:pt x="2616" y="15551"/>
                  <a:pt x="2673" y="15597"/>
                </a:cubicBezTo>
                <a:cubicBezTo>
                  <a:pt x="2667" y="15614"/>
                  <a:pt x="2662" y="15625"/>
                  <a:pt x="2679" y="15642"/>
                </a:cubicBezTo>
                <a:cubicBezTo>
                  <a:pt x="2684" y="15636"/>
                  <a:pt x="2690" y="15625"/>
                  <a:pt x="2696" y="15614"/>
                </a:cubicBezTo>
                <a:cubicBezTo>
                  <a:pt x="2713" y="15625"/>
                  <a:pt x="2730" y="15636"/>
                  <a:pt x="2741" y="15648"/>
                </a:cubicBezTo>
                <a:cubicBezTo>
                  <a:pt x="2769" y="15676"/>
                  <a:pt x="2798" y="15704"/>
                  <a:pt x="2826" y="15733"/>
                </a:cubicBezTo>
                <a:cubicBezTo>
                  <a:pt x="2809" y="15733"/>
                  <a:pt x="2798" y="15733"/>
                  <a:pt x="2798" y="15750"/>
                </a:cubicBezTo>
                <a:cubicBezTo>
                  <a:pt x="2798" y="15756"/>
                  <a:pt x="2809" y="15761"/>
                  <a:pt x="2820" y="15767"/>
                </a:cubicBezTo>
                <a:cubicBezTo>
                  <a:pt x="2809" y="15778"/>
                  <a:pt x="2803" y="15784"/>
                  <a:pt x="2798" y="15795"/>
                </a:cubicBezTo>
                <a:cubicBezTo>
                  <a:pt x="2809" y="15795"/>
                  <a:pt x="2837" y="15807"/>
                  <a:pt x="2849" y="15807"/>
                </a:cubicBezTo>
                <a:cubicBezTo>
                  <a:pt x="2849" y="15801"/>
                  <a:pt x="2849" y="15778"/>
                  <a:pt x="2854" y="15767"/>
                </a:cubicBezTo>
                <a:cubicBezTo>
                  <a:pt x="2871" y="15784"/>
                  <a:pt x="2894" y="15807"/>
                  <a:pt x="2917" y="15824"/>
                </a:cubicBezTo>
                <a:cubicBezTo>
                  <a:pt x="2911" y="15841"/>
                  <a:pt x="2905" y="15858"/>
                  <a:pt x="2894" y="15875"/>
                </a:cubicBezTo>
                <a:cubicBezTo>
                  <a:pt x="2928" y="15903"/>
                  <a:pt x="2957" y="15937"/>
                  <a:pt x="2996" y="15960"/>
                </a:cubicBezTo>
                <a:cubicBezTo>
                  <a:pt x="2974" y="15926"/>
                  <a:pt x="2945" y="15897"/>
                  <a:pt x="2928" y="15863"/>
                </a:cubicBezTo>
                <a:lnTo>
                  <a:pt x="2928" y="15863"/>
                </a:lnTo>
                <a:cubicBezTo>
                  <a:pt x="2979" y="15886"/>
                  <a:pt x="3008" y="15931"/>
                  <a:pt x="3042" y="15971"/>
                </a:cubicBezTo>
                <a:cubicBezTo>
                  <a:pt x="3036" y="15983"/>
                  <a:pt x="3030" y="15994"/>
                  <a:pt x="3025" y="16000"/>
                </a:cubicBezTo>
                <a:lnTo>
                  <a:pt x="3076" y="16051"/>
                </a:lnTo>
                <a:cubicBezTo>
                  <a:pt x="3070" y="16028"/>
                  <a:pt x="3059" y="16000"/>
                  <a:pt x="3047" y="15977"/>
                </a:cubicBezTo>
                <a:lnTo>
                  <a:pt x="3047" y="15977"/>
                </a:lnTo>
                <a:cubicBezTo>
                  <a:pt x="3127" y="16045"/>
                  <a:pt x="3201" y="16119"/>
                  <a:pt x="3280" y="16192"/>
                </a:cubicBezTo>
                <a:cubicBezTo>
                  <a:pt x="3269" y="16192"/>
                  <a:pt x="3246" y="16187"/>
                  <a:pt x="3235" y="16187"/>
                </a:cubicBezTo>
                <a:cubicBezTo>
                  <a:pt x="3240" y="16204"/>
                  <a:pt x="3246" y="16221"/>
                  <a:pt x="3252" y="16238"/>
                </a:cubicBezTo>
                <a:cubicBezTo>
                  <a:pt x="3297" y="16266"/>
                  <a:pt x="3365" y="16255"/>
                  <a:pt x="3399" y="16300"/>
                </a:cubicBezTo>
                <a:cubicBezTo>
                  <a:pt x="3371" y="16295"/>
                  <a:pt x="3342" y="16289"/>
                  <a:pt x="3314" y="16278"/>
                </a:cubicBezTo>
                <a:lnTo>
                  <a:pt x="3314" y="16278"/>
                </a:lnTo>
                <a:cubicBezTo>
                  <a:pt x="3376" y="16334"/>
                  <a:pt x="3427" y="16408"/>
                  <a:pt x="3513" y="16425"/>
                </a:cubicBezTo>
                <a:lnTo>
                  <a:pt x="3501" y="16442"/>
                </a:lnTo>
                <a:cubicBezTo>
                  <a:pt x="3507" y="16442"/>
                  <a:pt x="3524" y="16448"/>
                  <a:pt x="3530" y="16448"/>
                </a:cubicBezTo>
                <a:lnTo>
                  <a:pt x="3524" y="16476"/>
                </a:lnTo>
                <a:lnTo>
                  <a:pt x="3535" y="16476"/>
                </a:lnTo>
                <a:cubicBezTo>
                  <a:pt x="3535" y="16465"/>
                  <a:pt x="3535" y="16442"/>
                  <a:pt x="3535" y="16425"/>
                </a:cubicBezTo>
                <a:cubicBezTo>
                  <a:pt x="3547" y="16436"/>
                  <a:pt x="3569" y="16465"/>
                  <a:pt x="3581" y="16476"/>
                </a:cubicBezTo>
                <a:cubicBezTo>
                  <a:pt x="3569" y="16482"/>
                  <a:pt x="3558" y="16493"/>
                  <a:pt x="3552" y="16504"/>
                </a:cubicBezTo>
                <a:cubicBezTo>
                  <a:pt x="3564" y="16504"/>
                  <a:pt x="3581" y="16510"/>
                  <a:pt x="3592" y="16510"/>
                </a:cubicBezTo>
                <a:cubicBezTo>
                  <a:pt x="3592" y="16504"/>
                  <a:pt x="3592" y="16487"/>
                  <a:pt x="3592" y="16482"/>
                </a:cubicBezTo>
                <a:cubicBezTo>
                  <a:pt x="3654" y="16504"/>
                  <a:pt x="3700" y="16561"/>
                  <a:pt x="3751" y="16601"/>
                </a:cubicBezTo>
                <a:cubicBezTo>
                  <a:pt x="3745" y="16607"/>
                  <a:pt x="3728" y="16618"/>
                  <a:pt x="3723" y="16629"/>
                </a:cubicBezTo>
                <a:cubicBezTo>
                  <a:pt x="3734" y="16618"/>
                  <a:pt x="3745" y="16612"/>
                  <a:pt x="3762" y="16601"/>
                </a:cubicBezTo>
                <a:cubicBezTo>
                  <a:pt x="3785" y="16629"/>
                  <a:pt x="3813" y="16652"/>
                  <a:pt x="3847" y="16675"/>
                </a:cubicBezTo>
                <a:cubicBezTo>
                  <a:pt x="3820" y="16665"/>
                  <a:pt x="3796" y="16656"/>
                  <a:pt x="3769" y="16656"/>
                </a:cubicBezTo>
                <a:cubicBezTo>
                  <a:pt x="3763" y="16656"/>
                  <a:pt x="3757" y="16657"/>
                  <a:pt x="3751" y="16658"/>
                </a:cubicBezTo>
                <a:cubicBezTo>
                  <a:pt x="3779" y="16669"/>
                  <a:pt x="3796" y="16686"/>
                  <a:pt x="3791" y="16714"/>
                </a:cubicBezTo>
                <a:cubicBezTo>
                  <a:pt x="3796" y="16714"/>
                  <a:pt x="3808" y="16703"/>
                  <a:pt x="3813" y="16697"/>
                </a:cubicBezTo>
                <a:cubicBezTo>
                  <a:pt x="3876" y="16771"/>
                  <a:pt x="3961" y="16822"/>
                  <a:pt x="4035" y="16879"/>
                </a:cubicBezTo>
                <a:cubicBezTo>
                  <a:pt x="4040" y="16868"/>
                  <a:pt x="4046" y="16845"/>
                  <a:pt x="4046" y="16828"/>
                </a:cubicBezTo>
                <a:cubicBezTo>
                  <a:pt x="4125" y="16873"/>
                  <a:pt x="4193" y="16924"/>
                  <a:pt x="4262" y="16981"/>
                </a:cubicBezTo>
                <a:cubicBezTo>
                  <a:pt x="4210" y="16975"/>
                  <a:pt x="4171" y="16947"/>
                  <a:pt x="4131" y="16913"/>
                </a:cubicBezTo>
                <a:lnTo>
                  <a:pt x="4131" y="16913"/>
                </a:lnTo>
                <a:cubicBezTo>
                  <a:pt x="4114" y="16992"/>
                  <a:pt x="4420" y="17089"/>
                  <a:pt x="4466" y="17191"/>
                </a:cubicBezTo>
                <a:cubicBezTo>
                  <a:pt x="4443" y="17202"/>
                  <a:pt x="4426" y="17214"/>
                  <a:pt x="4403" y="17231"/>
                </a:cubicBezTo>
                <a:cubicBezTo>
                  <a:pt x="4409" y="17219"/>
                  <a:pt x="4415" y="17208"/>
                  <a:pt x="4415" y="17197"/>
                </a:cubicBezTo>
                <a:cubicBezTo>
                  <a:pt x="4392" y="17185"/>
                  <a:pt x="4381" y="17163"/>
                  <a:pt x="4386" y="17134"/>
                </a:cubicBezTo>
                <a:lnTo>
                  <a:pt x="4318" y="17134"/>
                </a:lnTo>
                <a:lnTo>
                  <a:pt x="4341" y="17100"/>
                </a:lnTo>
                <a:lnTo>
                  <a:pt x="4307" y="17117"/>
                </a:lnTo>
                <a:cubicBezTo>
                  <a:pt x="4250" y="17080"/>
                  <a:pt x="4186" y="17038"/>
                  <a:pt x="4114" y="17038"/>
                </a:cubicBezTo>
                <a:cubicBezTo>
                  <a:pt x="4099" y="17038"/>
                  <a:pt x="4084" y="17040"/>
                  <a:pt x="4069" y="17044"/>
                </a:cubicBezTo>
                <a:cubicBezTo>
                  <a:pt x="4171" y="17095"/>
                  <a:pt x="4256" y="17168"/>
                  <a:pt x="4352" y="17225"/>
                </a:cubicBezTo>
                <a:cubicBezTo>
                  <a:pt x="4358" y="17231"/>
                  <a:pt x="4358" y="17242"/>
                  <a:pt x="4358" y="17248"/>
                </a:cubicBezTo>
                <a:cubicBezTo>
                  <a:pt x="4363" y="17246"/>
                  <a:pt x="4367" y="17246"/>
                  <a:pt x="4372" y="17246"/>
                </a:cubicBezTo>
                <a:cubicBezTo>
                  <a:pt x="4404" y="17246"/>
                  <a:pt x="4428" y="17280"/>
                  <a:pt x="4443" y="17304"/>
                </a:cubicBezTo>
                <a:cubicBezTo>
                  <a:pt x="4511" y="17304"/>
                  <a:pt x="4562" y="17361"/>
                  <a:pt x="4619" y="17395"/>
                </a:cubicBezTo>
                <a:lnTo>
                  <a:pt x="4613" y="17418"/>
                </a:lnTo>
                <a:lnTo>
                  <a:pt x="4636" y="17401"/>
                </a:lnTo>
                <a:cubicBezTo>
                  <a:pt x="4704" y="17435"/>
                  <a:pt x="4761" y="17480"/>
                  <a:pt x="4835" y="17497"/>
                </a:cubicBezTo>
                <a:cubicBezTo>
                  <a:pt x="4863" y="17503"/>
                  <a:pt x="4869" y="17531"/>
                  <a:pt x="4886" y="17554"/>
                </a:cubicBezTo>
                <a:cubicBezTo>
                  <a:pt x="4903" y="17548"/>
                  <a:pt x="4920" y="17543"/>
                  <a:pt x="4937" y="17543"/>
                </a:cubicBezTo>
                <a:cubicBezTo>
                  <a:pt x="4931" y="17548"/>
                  <a:pt x="4931" y="17565"/>
                  <a:pt x="4925" y="17577"/>
                </a:cubicBezTo>
                <a:cubicBezTo>
                  <a:pt x="5124" y="17651"/>
                  <a:pt x="5277" y="17787"/>
                  <a:pt x="5464" y="17878"/>
                </a:cubicBezTo>
                <a:cubicBezTo>
                  <a:pt x="5469" y="17876"/>
                  <a:pt x="5474" y="17876"/>
                  <a:pt x="5478" y="17876"/>
                </a:cubicBezTo>
                <a:cubicBezTo>
                  <a:pt x="5511" y="17876"/>
                  <a:pt x="5536" y="17909"/>
                  <a:pt x="5561" y="17929"/>
                </a:cubicBezTo>
                <a:cubicBezTo>
                  <a:pt x="5606" y="17946"/>
                  <a:pt x="5652" y="17963"/>
                  <a:pt x="5697" y="17985"/>
                </a:cubicBezTo>
                <a:cubicBezTo>
                  <a:pt x="5703" y="17985"/>
                  <a:pt x="5720" y="17985"/>
                  <a:pt x="5731" y="17980"/>
                </a:cubicBezTo>
                <a:cubicBezTo>
                  <a:pt x="5748" y="17997"/>
                  <a:pt x="5765" y="18014"/>
                  <a:pt x="5782" y="18031"/>
                </a:cubicBezTo>
                <a:cubicBezTo>
                  <a:pt x="5805" y="18036"/>
                  <a:pt x="5822" y="18042"/>
                  <a:pt x="5845" y="18048"/>
                </a:cubicBezTo>
                <a:cubicBezTo>
                  <a:pt x="5850" y="18053"/>
                  <a:pt x="5856" y="18070"/>
                  <a:pt x="5862" y="18076"/>
                </a:cubicBezTo>
                <a:lnTo>
                  <a:pt x="5867" y="18059"/>
                </a:lnTo>
                <a:cubicBezTo>
                  <a:pt x="5896" y="18076"/>
                  <a:pt x="5930" y="18093"/>
                  <a:pt x="5964" y="18104"/>
                </a:cubicBezTo>
                <a:cubicBezTo>
                  <a:pt x="5964" y="18110"/>
                  <a:pt x="5964" y="18122"/>
                  <a:pt x="5964" y="18127"/>
                </a:cubicBezTo>
                <a:cubicBezTo>
                  <a:pt x="5969" y="18127"/>
                  <a:pt x="5986" y="18122"/>
                  <a:pt x="5998" y="18116"/>
                </a:cubicBezTo>
                <a:cubicBezTo>
                  <a:pt x="6043" y="18167"/>
                  <a:pt x="6128" y="18156"/>
                  <a:pt x="6179" y="18201"/>
                </a:cubicBezTo>
                <a:cubicBezTo>
                  <a:pt x="6183" y="18201"/>
                  <a:pt x="6187" y="18201"/>
                  <a:pt x="6190" y="18201"/>
                </a:cubicBezTo>
                <a:cubicBezTo>
                  <a:pt x="6293" y="18201"/>
                  <a:pt x="6376" y="18275"/>
                  <a:pt x="6474" y="18297"/>
                </a:cubicBezTo>
                <a:cubicBezTo>
                  <a:pt x="6486" y="18292"/>
                  <a:pt x="6497" y="18280"/>
                  <a:pt x="6508" y="18269"/>
                </a:cubicBezTo>
                <a:cubicBezTo>
                  <a:pt x="6508" y="18280"/>
                  <a:pt x="6514" y="18297"/>
                  <a:pt x="6520" y="18309"/>
                </a:cubicBezTo>
                <a:cubicBezTo>
                  <a:pt x="6639" y="18343"/>
                  <a:pt x="6752" y="18422"/>
                  <a:pt x="6877" y="18428"/>
                </a:cubicBezTo>
                <a:cubicBezTo>
                  <a:pt x="6883" y="18422"/>
                  <a:pt x="6889" y="18405"/>
                  <a:pt x="6889" y="18394"/>
                </a:cubicBezTo>
                <a:cubicBezTo>
                  <a:pt x="6832" y="18383"/>
                  <a:pt x="6775" y="18365"/>
                  <a:pt x="6718" y="18354"/>
                </a:cubicBezTo>
                <a:cubicBezTo>
                  <a:pt x="6713" y="18348"/>
                  <a:pt x="6707" y="18331"/>
                  <a:pt x="6701" y="18326"/>
                </a:cubicBezTo>
                <a:cubicBezTo>
                  <a:pt x="6616" y="18320"/>
                  <a:pt x="6531" y="18263"/>
                  <a:pt x="6446" y="18229"/>
                </a:cubicBezTo>
                <a:cubicBezTo>
                  <a:pt x="6440" y="18235"/>
                  <a:pt x="6429" y="18246"/>
                  <a:pt x="6418" y="18252"/>
                </a:cubicBezTo>
                <a:cubicBezTo>
                  <a:pt x="6401" y="18235"/>
                  <a:pt x="6384" y="18218"/>
                  <a:pt x="6367" y="18201"/>
                </a:cubicBezTo>
                <a:cubicBezTo>
                  <a:pt x="6355" y="18207"/>
                  <a:pt x="6327" y="18218"/>
                  <a:pt x="6315" y="18224"/>
                </a:cubicBezTo>
                <a:cubicBezTo>
                  <a:pt x="6315" y="18212"/>
                  <a:pt x="6315" y="18195"/>
                  <a:pt x="6315" y="18184"/>
                </a:cubicBezTo>
                <a:lnTo>
                  <a:pt x="6270" y="18184"/>
                </a:lnTo>
                <a:cubicBezTo>
                  <a:pt x="6270" y="18167"/>
                  <a:pt x="6270" y="18150"/>
                  <a:pt x="6264" y="18127"/>
                </a:cubicBezTo>
                <a:cubicBezTo>
                  <a:pt x="6264" y="18139"/>
                  <a:pt x="6253" y="18156"/>
                  <a:pt x="6253" y="18167"/>
                </a:cubicBezTo>
                <a:cubicBezTo>
                  <a:pt x="6111" y="18099"/>
                  <a:pt x="5975" y="18031"/>
                  <a:pt x="5833" y="17974"/>
                </a:cubicBezTo>
                <a:lnTo>
                  <a:pt x="5896" y="17912"/>
                </a:lnTo>
                <a:lnTo>
                  <a:pt x="5896" y="17912"/>
                </a:lnTo>
                <a:cubicBezTo>
                  <a:pt x="5890" y="17923"/>
                  <a:pt x="5879" y="17940"/>
                  <a:pt x="5879" y="17951"/>
                </a:cubicBezTo>
                <a:cubicBezTo>
                  <a:pt x="5941" y="17985"/>
                  <a:pt x="6015" y="18008"/>
                  <a:pt x="6083" y="18036"/>
                </a:cubicBezTo>
                <a:cubicBezTo>
                  <a:pt x="6083" y="18025"/>
                  <a:pt x="6083" y="18008"/>
                  <a:pt x="6088" y="17997"/>
                </a:cubicBezTo>
                <a:cubicBezTo>
                  <a:pt x="6185" y="18025"/>
                  <a:pt x="6281" y="18059"/>
                  <a:pt x="6372" y="18104"/>
                </a:cubicBezTo>
                <a:cubicBezTo>
                  <a:pt x="6359" y="18112"/>
                  <a:pt x="6347" y="18115"/>
                  <a:pt x="6334" y="18115"/>
                </a:cubicBezTo>
                <a:cubicBezTo>
                  <a:pt x="6318" y="18115"/>
                  <a:pt x="6303" y="18111"/>
                  <a:pt x="6287" y="18104"/>
                </a:cubicBezTo>
                <a:lnTo>
                  <a:pt x="6281" y="18110"/>
                </a:lnTo>
                <a:cubicBezTo>
                  <a:pt x="6304" y="18122"/>
                  <a:pt x="6321" y="18133"/>
                  <a:pt x="6344" y="18144"/>
                </a:cubicBezTo>
                <a:cubicBezTo>
                  <a:pt x="6361" y="18127"/>
                  <a:pt x="6378" y="18110"/>
                  <a:pt x="6395" y="18099"/>
                </a:cubicBezTo>
                <a:lnTo>
                  <a:pt x="6395" y="18099"/>
                </a:lnTo>
                <a:cubicBezTo>
                  <a:pt x="6412" y="18116"/>
                  <a:pt x="6389" y="18139"/>
                  <a:pt x="6384" y="18161"/>
                </a:cubicBezTo>
                <a:cubicBezTo>
                  <a:pt x="6435" y="18167"/>
                  <a:pt x="6474" y="18184"/>
                  <a:pt x="6520" y="18195"/>
                </a:cubicBezTo>
                <a:cubicBezTo>
                  <a:pt x="6503" y="18178"/>
                  <a:pt x="6486" y="18161"/>
                  <a:pt x="6469" y="18144"/>
                </a:cubicBezTo>
                <a:lnTo>
                  <a:pt x="6469" y="18144"/>
                </a:lnTo>
                <a:cubicBezTo>
                  <a:pt x="6520" y="18167"/>
                  <a:pt x="6616" y="18156"/>
                  <a:pt x="6622" y="18229"/>
                </a:cubicBezTo>
                <a:cubicBezTo>
                  <a:pt x="6656" y="18241"/>
                  <a:pt x="6690" y="18252"/>
                  <a:pt x="6718" y="18258"/>
                </a:cubicBezTo>
                <a:cubicBezTo>
                  <a:pt x="6701" y="18252"/>
                  <a:pt x="6684" y="18241"/>
                  <a:pt x="6667" y="18229"/>
                </a:cubicBezTo>
                <a:lnTo>
                  <a:pt x="6673" y="18218"/>
                </a:lnTo>
                <a:cubicBezTo>
                  <a:pt x="6701" y="18229"/>
                  <a:pt x="6730" y="18235"/>
                  <a:pt x="6764" y="18241"/>
                </a:cubicBezTo>
                <a:cubicBezTo>
                  <a:pt x="6758" y="18252"/>
                  <a:pt x="6752" y="18269"/>
                  <a:pt x="6752" y="18280"/>
                </a:cubicBezTo>
                <a:cubicBezTo>
                  <a:pt x="6760" y="18261"/>
                  <a:pt x="6771" y="18254"/>
                  <a:pt x="6783" y="18254"/>
                </a:cubicBezTo>
                <a:cubicBezTo>
                  <a:pt x="6795" y="18254"/>
                  <a:pt x="6809" y="18263"/>
                  <a:pt x="6820" y="18275"/>
                </a:cubicBezTo>
                <a:cubicBezTo>
                  <a:pt x="6815" y="18280"/>
                  <a:pt x="6803" y="18297"/>
                  <a:pt x="6792" y="18303"/>
                </a:cubicBezTo>
                <a:cubicBezTo>
                  <a:pt x="6889" y="18320"/>
                  <a:pt x="6974" y="18354"/>
                  <a:pt x="7064" y="18383"/>
                </a:cubicBezTo>
                <a:cubicBezTo>
                  <a:pt x="7053" y="18377"/>
                  <a:pt x="7030" y="18365"/>
                  <a:pt x="7019" y="18360"/>
                </a:cubicBezTo>
                <a:lnTo>
                  <a:pt x="7025" y="18326"/>
                </a:lnTo>
                <a:cubicBezTo>
                  <a:pt x="7059" y="18337"/>
                  <a:pt x="7093" y="18348"/>
                  <a:pt x="7121" y="18354"/>
                </a:cubicBezTo>
                <a:cubicBezTo>
                  <a:pt x="7115" y="18365"/>
                  <a:pt x="7110" y="18383"/>
                  <a:pt x="7104" y="18388"/>
                </a:cubicBezTo>
                <a:cubicBezTo>
                  <a:pt x="7206" y="18428"/>
                  <a:pt x="7320" y="18462"/>
                  <a:pt x="7433" y="18479"/>
                </a:cubicBezTo>
                <a:cubicBezTo>
                  <a:pt x="7382" y="18451"/>
                  <a:pt x="7314" y="18445"/>
                  <a:pt x="7263" y="18411"/>
                </a:cubicBezTo>
                <a:lnTo>
                  <a:pt x="7263" y="18411"/>
                </a:lnTo>
                <a:cubicBezTo>
                  <a:pt x="7359" y="18417"/>
                  <a:pt x="7445" y="18445"/>
                  <a:pt x="7535" y="18479"/>
                </a:cubicBezTo>
                <a:cubicBezTo>
                  <a:pt x="7535" y="18485"/>
                  <a:pt x="7541" y="18496"/>
                  <a:pt x="7541" y="18502"/>
                </a:cubicBezTo>
                <a:cubicBezTo>
                  <a:pt x="7513" y="18483"/>
                  <a:pt x="7485" y="18465"/>
                  <a:pt x="7455" y="18465"/>
                </a:cubicBezTo>
                <a:cubicBezTo>
                  <a:pt x="7448" y="18465"/>
                  <a:pt x="7440" y="18466"/>
                  <a:pt x="7433" y="18468"/>
                </a:cubicBezTo>
                <a:cubicBezTo>
                  <a:pt x="7450" y="18490"/>
                  <a:pt x="7473" y="18507"/>
                  <a:pt x="7496" y="18530"/>
                </a:cubicBezTo>
                <a:cubicBezTo>
                  <a:pt x="7507" y="18519"/>
                  <a:pt x="7530" y="18507"/>
                  <a:pt x="7547" y="18502"/>
                </a:cubicBezTo>
                <a:cubicBezTo>
                  <a:pt x="7564" y="18524"/>
                  <a:pt x="7598" y="18530"/>
                  <a:pt x="7626" y="18536"/>
                </a:cubicBezTo>
                <a:cubicBezTo>
                  <a:pt x="7615" y="18507"/>
                  <a:pt x="7586" y="18496"/>
                  <a:pt x="7564" y="18479"/>
                </a:cubicBezTo>
                <a:cubicBezTo>
                  <a:pt x="7603" y="18479"/>
                  <a:pt x="7643" y="18490"/>
                  <a:pt x="7683" y="18502"/>
                </a:cubicBezTo>
                <a:cubicBezTo>
                  <a:pt x="7677" y="18513"/>
                  <a:pt x="7671" y="18524"/>
                  <a:pt x="7666" y="18536"/>
                </a:cubicBezTo>
                <a:cubicBezTo>
                  <a:pt x="7694" y="18547"/>
                  <a:pt x="7728" y="18553"/>
                  <a:pt x="7762" y="18564"/>
                </a:cubicBezTo>
                <a:cubicBezTo>
                  <a:pt x="7745" y="18541"/>
                  <a:pt x="7728" y="18524"/>
                  <a:pt x="7717" y="18507"/>
                </a:cubicBezTo>
                <a:lnTo>
                  <a:pt x="7717" y="18507"/>
                </a:lnTo>
                <a:cubicBezTo>
                  <a:pt x="7762" y="18524"/>
                  <a:pt x="7813" y="18541"/>
                  <a:pt x="7864" y="18558"/>
                </a:cubicBezTo>
                <a:lnTo>
                  <a:pt x="7864" y="18615"/>
                </a:lnTo>
                <a:cubicBezTo>
                  <a:pt x="7884" y="18602"/>
                  <a:pt x="7906" y="18598"/>
                  <a:pt x="7928" y="18598"/>
                </a:cubicBezTo>
                <a:cubicBezTo>
                  <a:pt x="7983" y="18598"/>
                  <a:pt x="8043" y="18625"/>
                  <a:pt x="8101" y="18625"/>
                </a:cubicBezTo>
                <a:cubicBezTo>
                  <a:pt x="8113" y="18625"/>
                  <a:pt x="8125" y="18624"/>
                  <a:pt x="8137" y="18621"/>
                </a:cubicBezTo>
                <a:lnTo>
                  <a:pt x="8086" y="18609"/>
                </a:lnTo>
                <a:cubicBezTo>
                  <a:pt x="8086" y="18604"/>
                  <a:pt x="8091" y="18587"/>
                  <a:pt x="8091" y="18581"/>
                </a:cubicBezTo>
                <a:cubicBezTo>
                  <a:pt x="8103" y="18587"/>
                  <a:pt x="8131" y="18598"/>
                  <a:pt x="8142" y="18604"/>
                </a:cubicBezTo>
                <a:lnTo>
                  <a:pt x="8188" y="18592"/>
                </a:lnTo>
                <a:lnTo>
                  <a:pt x="8188" y="18592"/>
                </a:lnTo>
                <a:cubicBezTo>
                  <a:pt x="8182" y="18604"/>
                  <a:pt x="8171" y="18632"/>
                  <a:pt x="8165" y="18644"/>
                </a:cubicBezTo>
                <a:cubicBezTo>
                  <a:pt x="8184" y="18650"/>
                  <a:pt x="8202" y="18654"/>
                  <a:pt x="8221" y="18654"/>
                </a:cubicBezTo>
                <a:cubicBezTo>
                  <a:pt x="8237" y="18654"/>
                  <a:pt x="8252" y="18651"/>
                  <a:pt x="8267" y="18644"/>
                </a:cubicBezTo>
                <a:cubicBezTo>
                  <a:pt x="8307" y="18649"/>
                  <a:pt x="8347" y="18666"/>
                  <a:pt x="8386" y="18683"/>
                </a:cubicBezTo>
                <a:cubicBezTo>
                  <a:pt x="8398" y="18678"/>
                  <a:pt x="8415" y="18672"/>
                  <a:pt x="8420" y="18672"/>
                </a:cubicBezTo>
                <a:cubicBezTo>
                  <a:pt x="8466" y="18689"/>
                  <a:pt x="8511" y="18695"/>
                  <a:pt x="8562" y="18700"/>
                </a:cubicBezTo>
                <a:cubicBezTo>
                  <a:pt x="8551" y="18706"/>
                  <a:pt x="8528" y="18723"/>
                  <a:pt x="8517" y="18729"/>
                </a:cubicBezTo>
                <a:cubicBezTo>
                  <a:pt x="8568" y="18706"/>
                  <a:pt x="8625" y="18717"/>
                  <a:pt x="8670" y="18695"/>
                </a:cubicBezTo>
                <a:cubicBezTo>
                  <a:pt x="8625" y="18683"/>
                  <a:pt x="8579" y="18672"/>
                  <a:pt x="8540" y="18661"/>
                </a:cubicBezTo>
                <a:cubicBezTo>
                  <a:pt x="8625" y="18661"/>
                  <a:pt x="8710" y="18666"/>
                  <a:pt x="8795" y="18678"/>
                </a:cubicBezTo>
                <a:cubicBezTo>
                  <a:pt x="8818" y="18683"/>
                  <a:pt x="8840" y="18683"/>
                  <a:pt x="8857" y="18689"/>
                </a:cubicBezTo>
                <a:cubicBezTo>
                  <a:pt x="8857" y="18689"/>
                  <a:pt x="8857" y="18689"/>
                  <a:pt x="8857" y="18683"/>
                </a:cubicBezTo>
                <a:cubicBezTo>
                  <a:pt x="8903" y="18689"/>
                  <a:pt x="8942" y="18700"/>
                  <a:pt x="8988" y="18706"/>
                </a:cubicBezTo>
                <a:cubicBezTo>
                  <a:pt x="8959" y="18706"/>
                  <a:pt x="8931" y="18706"/>
                  <a:pt x="8903" y="18712"/>
                </a:cubicBezTo>
                <a:cubicBezTo>
                  <a:pt x="8914" y="18740"/>
                  <a:pt x="8942" y="18746"/>
                  <a:pt x="8971" y="18757"/>
                </a:cubicBezTo>
                <a:cubicBezTo>
                  <a:pt x="8993" y="18751"/>
                  <a:pt x="9022" y="18746"/>
                  <a:pt x="9050" y="18740"/>
                </a:cubicBezTo>
                <a:cubicBezTo>
                  <a:pt x="9056" y="18746"/>
                  <a:pt x="9062" y="18763"/>
                  <a:pt x="9062" y="18768"/>
                </a:cubicBezTo>
                <a:cubicBezTo>
                  <a:pt x="9069" y="18755"/>
                  <a:pt x="9103" y="18747"/>
                  <a:pt x="9133" y="18747"/>
                </a:cubicBezTo>
                <a:cubicBezTo>
                  <a:pt x="9168" y="18747"/>
                  <a:pt x="9199" y="18758"/>
                  <a:pt x="9181" y="18785"/>
                </a:cubicBezTo>
                <a:cubicBezTo>
                  <a:pt x="9152" y="18791"/>
                  <a:pt x="9122" y="18794"/>
                  <a:pt x="9092" y="18794"/>
                </a:cubicBezTo>
                <a:cubicBezTo>
                  <a:pt x="9016" y="18794"/>
                  <a:pt x="8939" y="18780"/>
                  <a:pt x="8863" y="18780"/>
                </a:cubicBezTo>
                <a:cubicBezTo>
                  <a:pt x="8829" y="18780"/>
                  <a:pt x="8794" y="18783"/>
                  <a:pt x="8761" y="18791"/>
                </a:cubicBezTo>
                <a:cubicBezTo>
                  <a:pt x="8755" y="18785"/>
                  <a:pt x="8744" y="18774"/>
                  <a:pt x="8744" y="18768"/>
                </a:cubicBezTo>
                <a:cubicBezTo>
                  <a:pt x="8659" y="18768"/>
                  <a:pt x="8574" y="18746"/>
                  <a:pt x="8489" y="18734"/>
                </a:cubicBezTo>
                <a:cubicBezTo>
                  <a:pt x="8483" y="18751"/>
                  <a:pt x="8471" y="18785"/>
                  <a:pt x="8466" y="18802"/>
                </a:cubicBezTo>
                <a:cubicBezTo>
                  <a:pt x="8479" y="18804"/>
                  <a:pt x="8493" y="18805"/>
                  <a:pt x="8506" y="18805"/>
                </a:cubicBezTo>
                <a:cubicBezTo>
                  <a:pt x="8539" y="18805"/>
                  <a:pt x="8572" y="18798"/>
                  <a:pt x="8596" y="18774"/>
                </a:cubicBezTo>
                <a:cubicBezTo>
                  <a:pt x="8613" y="18780"/>
                  <a:pt x="8630" y="18785"/>
                  <a:pt x="8653" y="18791"/>
                </a:cubicBezTo>
                <a:cubicBezTo>
                  <a:pt x="8663" y="18807"/>
                  <a:pt x="8681" y="18810"/>
                  <a:pt x="8700" y="18810"/>
                </a:cubicBezTo>
                <a:cubicBezTo>
                  <a:pt x="8718" y="18810"/>
                  <a:pt x="8737" y="18807"/>
                  <a:pt x="8753" y="18807"/>
                </a:cubicBezTo>
                <a:cubicBezTo>
                  <a:pt x="8758" y="18807"/>
                  <a:pt x="8762" y="18807"/>
                  <a:pt x="8767" y="18808"/>
                </a:cubicBezTo>
                <a:lnTo>
                  <a:pt x="8755" y="18848"/>
                </a:lnTo>
                <a:cubicBezTo>
                  <a:pt x="8761" y="18842"/>
                  <a:pt x="8772" y="18819"/>
                  <a:pt x="8778" y="18814"/>
                </a:cubicBezTo>
                <a:cubicBezTo>
                  <a:pt x="8795" y="18825"/>
                  <a:pt x="8823" y="18848"/>
                  <a:pt x="8840" y="18865"/>
                </a:cubicBezTo>
                <a:cubicBezTo>
                  <a:pt x="8857" y="18853"/>
                  <a:pt x="8874" y="18842"/>
                  <a:pt x="8886" y="18831"/>
                </a:cubicBezTo>
                <a:cubicBezTo>
                  <a:pt x="8897" y="18842"/>
                  <a:pt x="8908" y="18859"/>
                  <a:pt x="8914" y="18870"/>
                </a:cubicBezTo>
                <a:cubicBezTo>
                  <a:pt x="8914" y="18865"/>
                  <a:pt x="8914" y="18848"/>
                  <a:pt x="8914" y="18836"/>
                </a:cubicBezTo>
                <a:cubicBezTo>
                  <a:pt x="8942" y="18848"/>
                  <a:pt x="8982" y="18848"/>
                  <a:pt x="9005" y="18882"/>
                </a:cubicBezTo>
                <a:cubicBezTo>
                  <a:pt x="9005" y="18870"/>
                  <a:pt x="9005" y="18859"/>
                  <a:pt x="8999" y="18848"/>
                </a:cubicBezTo>
                <a:lnTo>
                  <a:pt x="8999" y="18848"/>
                </a:lnTo>
                <a:cubicBezTo>
                  <a:pt x="9050" y="18856"/>
                  <a:pt x="9101" y="18858"/>
                  <a:pt x="9152" y="18858"/>
                </a:cubicBezTo>
                <a:cubicBezTo>
                  <a:pt x="9178" y="18858"/>
                  <a:pt x="9203" y="18857"/>
                  <a:pt x="9229" y="18857"/>
                </a:cubicBezTo>
                <a:cubicBezTo>
                  <a:pt x="9254" y="18857"/>
                  <a:pt x="9280" y="18858"/>
                  <a:pt x="9306" y="18859"/>
                </a:cubicBezTo>
                <a:cubicBezTo>
                  <a:pt x="9300" y="18870"/>
                  <a:pt x="9289" y="18882"/>
                  <a:pt x="9283" y="18893"/>
                </a:cubicBezTo>
                <a:cubicBezTo>
                  <a:pt x="9304" y="18869"/>
                  <a:pt x="9344" y="18856"/>
                  <a:pt x="9383" y="18856"/>
                </a:cubicBezTo>
                <a:cubicBezTo>
                  <a:pt x="9418" y="18856"/>
                  <a:pt x="9451" y="18866"/>
                  <a:pt x="9470" y="18887"/>
                </a:cubicBezTo>
                <a:cubicBezTo>
                  <a:pt x="9474" y="18891"/>
                  <a:pt x="9478" y="18893"/>
                  <a:pt x="9482" y="18893"/>
                </a:cubicBezTo>
                <a:cubicBezTo>
                  <a:pt x="9497" y="18893"/>
                  <a:pt x="9514" y="18875"/>
                  <a:pt x="9527" y="18870"/>
                </a:cubicBezTo>
                <a:cubicBezTo>
                  <a:pt x="9535" y="18871"/>
                  <a:pt x="9543" y="18872"/>
                  <a:pt x="9551" y="18872"/>
                </a:cubicBezTo>
                <a:cubicBezTo>
                  <a:pt x="9607" y="18872"/>
                  <a:pt x="9651" y="18853"/>
                  <a:pt x="9691" y="18808"/>
                </a:cubicBezTo>
                <a:cubicBezTo>
                  <a:pt x="9697" y="18819"/>
                  <a:pt x="9697" y="18842"/>
                  <a:pt x="9697" y="18853"/>
                </a:cubicBezTo>
                <a:cubicBezTo>
                  <a:pt x="9703" y="18842"/>
                  <a:pt x="9714" y="18819"/>
                  <a:pt x="9714" y="18808"/>
                </a:cubicBezTo>
                <a:cubicBezTo>
                  <a:pt x="9730" y="18820"/>
                  <a:pt x="9747" y="18844"/>
                  <a:pt x="9765" y="18844"/>
                </a:cubicBezTo>
                <a:cubicBezTo>
                  <a:pt x="9772" y="18844"/>
                  <a:pt x="9780" y="18840"/>
                  <a:pt x="9788" y="18831"/>
                </a:cubicBezTo>
                <a:cubicBezTo>
                  <a:pt x="9828" y="18831"/>
                  <a:pt x="9873" y="18836"/>
                  <a:pt x="9913" y="18836"/>
                </a:cubicBezTo>
                <a:cubicBezTo>
                  <a:pt x="9867" y="18814"/>
                  <a:pt x="9822" y="18802"/>
                  <a:pt x="9776" y="18797"/>
                </a:cubicBezTo>
                <a:lnTo>
                  <a:pt x="9765" y="18836"/>
                </a:lnTo>
                <a:cubicBezTo>
                  <a:pt x="9750" y="18814"/>
                  <a:pt x="9733" y="18799"/>
                  <a:pt x="9712" y="18799"/>
                </a:cubicBezTo>
                <a:cubicBezTo>
                  <a:pt x="9701" y="18799"/>
                  <a:pt x="9688" y="18804"/>
                  <a:pt x="9674" y="18814"/>
                </a:cubicBezTo>
                <a:lnTo>
                  <a:pt x="9680" y="18774"/>
                </a:lnTo>
                <a:lnTo>
                  <a:pt x="9680" y="18774"/>
                </a:lnTo>
                <a:cubicBezTo>
                  <a:pt x="9663" y="18808"/>
                  <a:pt x="9635" y="18842"/>
                  <a:pt x="9601" y="18859"/>
                </a:cubicBezTo>
                <a:cubicBezTo>
                  <a:pt x="9555" y="18836"/>
                  <a:pt x="9544" y="18785"/>
                  <a:pt x="9532" y="18740"/>
                </a:cubicBezTo>
                <a:cubicBezTo>
                  <a:pt x="9493" y="18729"/>
                  <a:pt x="9447" y="18723"/>
                  <a:pt x="9402" y="18717"/>
                </a:cubicBezTo>
                <a:cubicBezTo>
                  <a:pt x="9635" y="18706"/>
                  <a:pt x="9873" y="18695"/>
                  <a:pt x="10111" y="18695"/>
                </a:cubicBezTo>
                <a:cubicBezTo>
                  <a:pt x="10106" y="18700"/>
                  <a:pt x="10089" y="18717"/>
                  <a:pt x="10083" y="18729"/>
                </a:cubicBezTo>
                <a:lnTo>
                  <a:pt x="10100" y="18729"/>
                </a:lnTo>
                <a:cubicBezTo>
                  <a:pt x="10107" y="18698"/>
                  <a:pt x="10120" y="18681"/>
                  <a:pt x="10143" y="18681"/>
                </a:cubicBezTo>
                <a:cubicBezTo>
                  <a:pt x="10154" y="18681"/>
                  <a:pt x="10167" y="18685"/>
                  <a:pt x="10184" y="18694"/>
                </a:cubicBezTo>
                <a:lnTo>
                  <a:pt x="10184" y="18694"/>
                </a:lnTo>
                <a:cubicBezTo>
                  <a:pt x="10186" y="18688"/>
                  <a:pt x="10188" y="18682"/>
                  <a:pt x="10191" y="18678"/>
                </a:cubicBezTo>
                <a:cubicBezTo>
                  <a:pt x="10264" y="18672"/>
                  <a:pt x="10338" y="18672"/>
                  <a:pt x="10406" y="18666"/>
                </a:cubicBezTo>
                <a:cubicBezTo>
                  <a:pt x="10410" y="18666"/>
                  <a:pt x="10414" y="18667"/>
                  <a:pt x="10419" y="18667"/>
                </a:cubicBezTo>
                <a:cubicBezTo>
                  <a:pt x="10476" y="18667"/>
                  <a:pt x="10540" y="18644"/>
                  <a:pt x="10598" y="18644"/>
                </a:cubicBezTo>
                <a:cubicBezTo>
                  <a:pt x="10630" y="18644"/>
                  <a:pt x="10659" y="18651"/>
                  <a:pt x="10684" y="18672"/>
                </a:cubicBezTo>
                <a:cubicBezTo>
                  <a:pt x="10724" y="18678"/>
                  <a:pt x="10764" y="18678"/>
                  <a:pt x="10809" y="18683"/>
                </a:cubicBezTo>
                <a:cubicBezTo>
                  <a:pt x="10815" y="18683"/>
                  <a:pt x="10826" y="18672"/>
                  <a:pt x="10837" y="18666"/>
                </a:cubicBezTo>
                <a:cubicBezTo>
                  <a:pt x="10846" y="18669"/>
                  <a:pt x="10854" y="18670"/>
                  <a:pt x="10861" y="18670"/>
                </a:cubicBezTo>
                <a:cubicBezTo>
                  <a:pt x="10884" y="18670"/>
                  <a:pt x="10901" y="18657"/>
                  <a:pt x="10906" y="18626"/>
                </a:cubicBezTo>
                <a:lnTo>
                  <a:pt x="10906" y="18626"/>
                </a:lnTo>
                <a:cubicBezTo>
                  <a:pt x="10883" y="18632"/>
                  <a:pt x="10860" y="18632"/>
                  <a:pt x="10837" y="18632"/>
                </a:cubicBezTo>
                <a:cubicBezTo>
                  <a:pt x="10872" y="18621"/>
                  <a:pt x="10906" y="18615"/>
                  <a:pt x="10940" y="18604"/>
                </a:cubicBezTo>
                <a:lnTo>
                  <a:pt x="10940" y="18604"/>
                </a:lnTo>
                <a:cubicBezTo>
                  <a:pt x="10940" y="18615"/>
                  <a:pt x="10934" y="18644"/>
                  <a:pt x="10934" y="18655"/>
                </a:cubicBezTo>
                <a:cubicBezTo>
                  <a:pt x="10951" y="18644"/>
                  <a:pt x="10974" y="18638"/>
                  <a:pt x="10991" y="18626"/>
                </a:cubicBezTo>
                <a:lnTo>
                  <a:pt x="10991" y="18626"/>
                </a:lnTo>
                <a:cubicBezTo>
                  <a:pt x="10991" y="18649"/>
                  <a:pt x="10991" y="18672"/>
                  <a:pt x="10985" y="18695"/>
                </a:cubicBezTo>
                <a:cubicBezTo>
                  <a:pt x="10962" y="18700"/>
                  <a:pt x="10940" y="18706"/>
                  <a:pt x="10917" y="18712"/>
                </a:cubicBezTo>
                <a:cubicBezTo>
                  <a:pt x="10917" y="18706"/>
                  <a:pt x="10906" y="18700"/>
                  <a:pt x="10900" y="18700"/>
                </a:cubicBezTo>
                <a:cubicBezTo>
                  <a:pt x="10843" y="18706"/>
                  <a:pt x="10786" y="18723"/>
                  <a:pt x="10735" y="18746"/>
                </a:cubicBezTo>
                <a:cubicBezTo>
                  <a:pt x="10724" y="18740"/>
                  <a:pt x="10701" y="18729"/>
                  <a:pt x="10690" y="18723"/>
                </a:cubicBezTo>
                <a:cubicBezTo>
                  <a:pt x="10684" y="18734"/>
                  <a:pt x="10684" y="18757"/>
                  <a:pt x="10679" y="18768"/>
                </a:cubicBezTo>
                <a:cubicBezTo>
                  <a:pt x="10705" y="18778"/>
                  <a:pt x="10731" y="18781"/>
                  <a:pt x="10758" y="18781"/>
                </a:cubicBezTo>
                <a:cubicBezTo>
                  <a:pt x="10828" y="18781"/>
                  <a:pt x="10899" y="18757"/>
                  <a:pt x="10974" y="18757"/>
                </a:cubicBezTo>
                <a:lnTo>
                  <a:pt x="10972" y="18764"/>
                </a:lnTo>
                <a:lnTo>
                  <a:pt x="10972" y="18764"/>
                </a:lnTo>
                <a:cubicBezTo>
                  <a:pt x="10974" y="18759"/>
                  <a:pt x="10977" y="18754"/>
                  <a:pt x="10979" y="18751"/>
                </a:cubicBezTo>
                <a:cubicBezTo>
                  <a:pt x="11030" y="18746"/>
                  <a:pt x="11076" y="18740"/>
                  <a:pt x="11121" y="18717"/>
                </a:cubicBezTo>
                <a:cubicBezTo>
                  <a:pt x="11133" y="18721"/>
                  <a:pt x="11144" y="18722"/>
                  <a:pt x="11155" y="18722"/>
                </a:cubicBezTo>
                <a:cubicBezTo>
                  <a:pt x="11182" y="18722"/>
                  <a:pt x="11206" y="18711"/>
                  <a:pt x="11218" y="18683"/>
                </a:cubicBezTo>
                <a:cubicBezTo>
                  <a:pt x="11223" y="18695"/>
                  <a:pt x="11229" y="18712"/>
                  <a:pt x="11235" y="18723"/>
                </a:cubicBezTo>
                <a:cubicBezTo>
                  <a:pt x="11235" y="18706"/>
                  <a:pt x="11235" y="18683"/>
                  <a:pt x="11235" y="18672"/>
                </a:cubicBezTo>
                <a:cubicBezTo>
                  <a:pt x="11252" y="18678"/>
                  <a:pt x="11280" y="18689"/>
                  <a:pt x="11291" y="18695"/>
                </a:cubicBezTo>
                <a:cubicBezTo>
                  <a:pt x="11297" y="18689"/>
                  <a:pt x="11297" y="18678"/>
                  <a:pt x="11303" y="18672"/>
                </a:cubicBezTo>
                <a:cubicBezTo>
                  <a:pt x="11275" y="18669"/>
                  <a:pt x="11246" y="18665"/>
                  <a:pt x="11219" y="18665"/>
                </a:cubicBezTo>
                <a:cubicBezTo>
                  <a:pt x="11185" y="18665"/>
                  <a:pt x="11155" y="18672"/>
                  <a:pt x="11133" y="18700"/>
                </a:cubicBezTo>
                <a:cubicBezTo>
                  <a:pt x="11121" y="18695"/>
                  <a:pt x="11098" y="18683"/>
                  <a:pt x="11087" y="18678"/>
                </a:cubicBezTo>
                <a:cubicBezTo>
                  <a:pt x="11053" y="18683"/>
                  <a:pt x="11025" y="18689"/>
                  <a:pt x="10991" y="18700"/>
                </a:cubicBezTo>
                <a:cubicBezTo>
                  <a:pt x="10996" y="18678"/>
                  <a:pt x="11008" y="18644"/>
                  <a:pt x="11008" y="18621"/>
                </a:cubicBezTo>
                <a:lnTo>
                  <a:pt x="11053" y="18644"/>
                </a:lnTo>
                <a:lnTo>
                  <a:pt x="11053" y="18592"/>
                </a:lnTo>
                <a:cubicBezTo>
                  <a:pt x="11064" y="18587"/>
                  <a:pt x="11081" y="18581"/>
                  <a:pt x="11087" y="18575"/>
                </a:cubicBezTo>
                <a:lnTo>
                  <a:pt x="11087" y="18638"/>
                </a:lnTo>
                <a:cubicBezTo>
                  <a:pt x="11098" y="18621"/>
                  <a:pt x="11110" y="18598"/>
                  <a:pt x="11121" y="18581"/>
                </a:cubicBezTo>
                <a:cubicBezTo>
                  <a:pt x="11138" y="18575"/>
                  <a:pt x="11155" y="18570"/>
                  <a:pt x="11167" y="18570"/>
                </a:cubicBezTo>
                <a:cubicBezTo>
                  <a:pt x="11155" y="18581"/>
                  <a:pt x="11133" y="18587"/>
                  <a:pt x="11127" y="18609"/>
                </a:cubicBezTo>
                <a:cubicBezTo>
                  <a:pt x="11134" y="18615"/>
                  <a:pt x="11141" y="18617"/>
                  <a:pt x="11147" y="18617"/>
                </a:cubicBezTo>
                <a:cubicBezTo>
                  <a:pt x="11178" y="18617"/>
                  <a:pt x="11196" y="18557"/>
                  <a:pt x="11229" y="18547"/>
                </a:cubicBezTo>
                <a:cubicBezTo>
                  <a:pt x="11252" y="18547"/>
                  <a:pt x="11291" y="18553"/>
                  <a:pt x="11314" y="18553"/>
                </a:cubicBezTo>
                <a:cubicBezTo>
                  <a:pt x="11328" y="18537"/>
                  <a:pt x="11342" y="18530"/>
                  <a:pt x="11355" y="18530"/>
                </a:cubicBezTo>
                <a:cubicBezTo>
                  <a:pt x="11375" y="18530"/>
                  <a:pt x="11394" y="18544"/>
                  <a:pt x="11411" y="18564"/>
                </a:cubicBezTo>
                <a:cubicBezTo>
                  <a:pt x="11416" y="18553"/>
                  <a:pt x="11428" y="18536"/>
                  <a:pt x="11428" y="18524"/>
                </a:cubicBezTo>
                <a:cubicBezTo>
                  <a:pt x="11490" y="18496"/>
                  <a:pt x="11558" y="18485"/>
                  <a:pt x="11620" y="18462"/>
                </a:cubicBezTo>
                <a:lnTo>
                  <a:pt x="11620" y="18462"/>
                </a:lnTo>
                <a:cubicBezTo>
                  <a:pt x="11603" y="18485"/>
                  <a:pt x="11592" y="18507"/>
                  <a:pt x="11575" y="18530"/>
                </a:cubicBezTo>
                <a:cubicBezTo>
                  <a:pt x="11609" y="18519"/>
                  <a:pt x="11626" y="18485"/>
                  <a:pt x="11637" y="18456"/>
                </a:cubicBezTo>
                <a:cubicBezTo>
                  <a:pt x="11649" y="18468"/>
                  <a:pt x="11666" y="18485"/>
                  <a:pt x="11683" y="18502"/>
                </a:cubicBezTo>
                <a:cubicBezTo>
                  <a:pt x="11677" y="18479"/>
                  <a:pt x="11672" y="18462"/>
                  <a:pt x="11666" y="18445"/>
                </a:cubicBezTo>
                <a:cubicBezTo>
                  <a:pt x="11711" y="18445"/>
                  <a:pt x="11751" y="18422"/>
                  <a:pt x="11791" y="18405"/>
                </a:cubicBezTo>
                <a:lnTo>
                  <a:pt x="11791" y="18405"/>
                </a:lnTo>
                <a:cubicBezTo>
                  <a:pt x="11791" y="18417"/>
                  <a:pt x="11785" y="18439"/>
                  <a:pt x="11785" y="18451"/>
                </a:cubicBezTo>
                <a:cubicBezTo>
                  <a:pt x="11796" y="18445"/>
                  <a:pt x="11819" y="18445"/>
                  <a:pt x="11830" y="18439"/>
                </a:cubicBezTo>
                <a:cubicBezTo>
                  <a:pt x="11779" y="18400"/>
                  <a:pt x="11847" y="18377"/>
                  <a:pt x="11881" y="18365"/>
                </a:cubicBezTo>
                <a:lnTo>
                  <a:pt x="11887" y="18365"/>
                </a:lnTo>
                <a:lnTo>
                  <a:pt x="11893" y="18377"/>
                </a:lnTo>
                <a:cubicBezTo>
                  <a:pt x="11893" y="18377"/>
                  <a:pt x="11893" y="18365"/>
                  <a:pt x="11898" y="18360"/>
                </a:cubicBezTo>
                <a:cubicBezTo>
                  <a:pt x="11944" y="18348"/>
                  <a:pt x="11984" y="18326"/>
                  <a:pt x="12029" y="18309"/>
                </a:cubicBezTo>
                <a:cubicBezTo>
                  <a:pt x="12052" y="18297"/>
                  <a:pt x="12080" y="18286"/>
                  <a:pt x="12103" y="18275"/>
                </a:cubicBezTo>
                <a:lnTo>
                  <a:pt x="12114" y="18263"/>
                </a:lnTo>
                <a:cubicBezTo>
                  <a:pt x="12119" y="18262"/>
                  <a:pt x="12123" y="18262"/>
                  <a:pt x="12128" y="18262"/>
                </a:cubicBezTo>
                <a:cubicBezTo>
                  <a:pt x="12146" y="18262"/>
                  <a:pt x="12163" y="18269"/>
                  <a:pt x="12176" y="18269"/>
                </a:cubicBezTo>
                <a:cubicBezTo>
                  <a:pt x="12188" y="18252"/>
                  <a:pt x="12194" y="18241"/>
                  <a:pt x="12205" y="18224"/>
                </a:cubicBezTo>
                <a:cubicBezTo>
                  <a:pt x="12211" y="18235"/>
                  <a:pt x="12222" y="18246"/>
                  <a:pt x="12228" y="18252"/>
                </a:cubicBezTo>
                <a:cubicBezTo>
                  <a:pt x="12239" y="18246"/>
                  <a:pt x="12256" y="18241"/>
                  <a:pt x="12267" y="18235"/>
                </a:cubicBezTo>
                <a:cubicBezTo>
                  <a:pt x="12273" y="18235"/>
                  <a:pt x="12273" y="18235"/>
                  <a:pt x="12273" y="18241"/>
                </a:cubicBezTo>
                <a:cubicBezTo>
                  <a:pt x="12290" y="18241"/>
                  <a:pt x="12307" y="18229"/>
                  <a:pt x="12313" y="18218"/>
                </a:cubicBezTo>
                <a:cubicBezTo>
                  <a:pt x="12472" y="18150"/>
                  <a:pt x="12647" y="18127"/>
                  <a:pt x="12806" y="18059"/>
                </a:cubicBezTo>
                <a:cubicBezTo>
                  <a:pt x="12829" y="18019"/>
                  <a:pt x="12874" y="18031"/>
                  <a:pt x="12908" y="18025"/>
                </a:cubicBezTo>
                <a:cubicBezTo>
                  <a:pt x="12954" y="17997"/>
                  <a:pt x="12999" y="17974"/>
                  <a:pt x="13045" y="17957"/>
                </a:cubicBezTo>
                <a:cubicBezTo>
                  <a:pt x="13050" y="17951"/>
                  <a:pt x="13056" y="17940"/>
                  <a:pt x="13062" y="17934"/>
                </a:cubicBezTo>
                <a:cubicBezTo>
                  <a:pt x="13090" y="17929"/>
                  <a:pt x="13113" y="17929"/>
                  <a:pt x="13135" y="17929"/>
                </a:cubicBezTo>
                <a:cubicBezTo>
                  <a:pt x="13152" y="17917"/>
                  <a:pt x="13169" y="17906"/>
                  <a:pt x="13192" y="17889"/>
                </a:cubicBezTo>
                <a:cubicBezTo>
                  <a:pt x="13198" y="17895"/>
                  <a:pt x="13215" y="17900"/>
                  <a:pt x="13220" y="17900"/>
                </a:cubicBezTo>
                <a:lnTo>
                  <a:pt x="13209" y="17883"/>
                </a:lnTo>
                <a:cubicBezTo>
                  <a:pt x="13249" y="17872"/>
                  <a:pt x="13277" y="17861"/>
                  <a:pt x="13311" y="17844"/>
                </a:cubicBezTo>
                <a:cubicBezTo>
                  <a:pt x="13317" y="17844"/>
                  <a:pt x="13323" y="17855"/>
                  <a:pt x="13323" y="17861"/>
                </a:cubicBezTo>
                <a:cubicBezTo>
                  <a:pt x="13328" y="17849"/>
                  <a:pt x="13340" y="17832"/>
                  <a:pt x="13340" y="17826"/>
                </a:cubicBezTo>
                <a:cubicBezTo>
                  <a:pt x="13413" y="17821"/>
                  <a:pt x="13459" y="17753"/>
                  <a:pt x="13527" y="17747"/>
                </a:cubicBezTo>
                <a:cubicBezTo>
                  <a:pt x="13595" y="17662"/>
                  <a:pt x="13708" y="17651"/>
                  <a:pt x="13799" y="17588"/>
                </a:cubicBezTo>
                <a:cubicBezTo>
                  <a:pt x="13799" y="17583"/>
                  <a:pt x="13799" y="17560"/>
                  <a:pt x="13799" y="17548"/>
                </a:cubicBezTo>
                <a:cubicBezTo>
                  <a:pt x="13811" y="17554"/>
                  <a:pt x="13828" y="17560"/>
                  <a:pt x="13833" y="17565"/>
                </a:cubicBezTo>
                <a:cubicBezTo>
                  <a:pt x="13941" y="17497"/>
                  <a:pt x="14072" y="17469"/>
                  <a:pt x="14162" y="17384"/>
                </a:cubicBezTo>
                <a:cubicBezTo>
                  <a:pt x="14162" y="17373"/>
                  <a:pt x="14151" y="17361"/>
                  <a:pt x="14145" y="17350"/>
                </a:cubicBezTo>
                <a:cubicBezTo>
                  <a:pt x="14100" y="17384"/>
                  <a:pt x="14049" y="17418"/>
                  <a:pt x="13998" y="17452"/>
                </a:cubicBezTo>
                <a:cubicBezTo>
                  <a:pt x="13992" y="17446"/>
                  <a:pt x="13981" y="17446"/>
                  <a:pt x="13969" y="17446"/>
                </a:cubicBezTo>
                <a:cubicBezTo>
                  <a:pt x="13907" y="17503"/>
                  <a:pt x="13811" y="17531"/>
                  <a:pt x="13731" y="17571"/>
                </a:cubicBezTo>
                <a:cubicBezTo>
                  <a:pt x="13725" y="17577"/>
                  <a:pt x="13725" y="17594"/>
                  <a:pt x="13725" y="17600"/>
                </a:cubicBezTo>
                <a:cubicBezTo>
                  <a:pt x="13697" y="17605"/>
                  <a:pt x="13674" y="17605"/>
                  <a:pt x="13652" y="17605"/>
                </a:cubicBezTo>
                <a:cubicBezTo>
                  <a:pt x="13646" y="17622"/>
                  <a:pt x="13635" y="17645"/>
                  <a:pt x="13629" y="17662"/>
                </a:cubicBezTo>
                <a:cubicBezTo>
                  <a:pt x="13623" y="17651"/>
                  <a:pt x="13612" y="17639"/>
                  <a:pt x="13606" y="17634"/>
                </a:cubicBezTo>
                <a:cubicBezTo>
                  <a:pt x="13601" y="17639"/>
                  <a:pt x="13584" y="17656"/>
                  <a:pt x="13578" y="17668"/>
                </a:cubicBezTo>
                <a:cubicBezTo>
                  <a:pt x="13561" y="17656"/>
                  <a:pt x="13544" y="17645"/>
                  <a:pt x="13533" y="17634"/>
                </a:cubicBezTo>
                <a:lnTo>
                  <a:pt x="13533" y="17634"/>
                </a:lnTo>
                <a:cubicBezTo>
                  <a:pt x="13538" y="17639"/>
                  <a:pt x="13544" y="17662"/>
                  <a:pt x="13550" y="17668"/>
                </a:cubicBezTo>
                <a:cubicBezTo>
                  <a:pt x="13408" y="17724"/>
                  <a:pt x="13260" y="17781"/>
                  <a:pt x="13124" y="17849"/>
                </a:cubicBezTo>
                <a:cubicBezTo>
                  <a:pt x="13124" y="17821"/>
                  <a:pt x="13124" y="17792"/>
                  <a:pt x="13118" y="17764"/>
                </a:cubicBezTo>
                <a:lnTo>
                  <a:pt x="13118" y="17764"/>
                </a:lnTo>
                <a:cubicBezTo>
                  <a:pt x="13124" y="17770"/>
                  <a:pt x="13135" y="17792"/>
                  <a:pt x="13141" y="17804"/>
                </a:cubicBezTo>
                <a:cubicBezTo>
                  <a:pt x="13209" y="17775"/>
                  <a:pt x="13272" y="17741"/>
                  <a:pt x="13340" y="17707"/>
                </a:cubicBezTo>
                <a:cubicBezTo>
                  <a:pt x="13334" y="17702"/>
                  <a:pt x="13323" y="17685"/>
                  <a:pt x="13311" y="17679"/>
                </a:cubicBezTo>
                <a:cubicBezTo>
                  <a:pt x="13402" y="17622"/>
                  <a:pt x="13493" y="17577"/>
                  <a:pt x="13589" y="17537"/>
                </a:cubicBezTo>
                <a:lnTo>
                  <a:pt x="13589" y="17537"/>
                </a:lnTo>
                <a:cubicBezTo>
                  <a:pt x="13578" y="17571"/>
                  <a:pt x="13555" y="17588"/>
                  <a:pt x="13527" y="17605"/>
                </a:cubicBezTo>
                <a:lnTo>
                  <a:pt x="13527" y="17611"/>
                </a:lnTo>
                <a:cubicBezTo>
                  <a:pt x="13550" y="17600"/>
                  <a:pt x="13572" y="17594"/>
                  <a:pt x="13595" y="17583"/>
                </a:cubicBezTo>
                <a:cubicBezTo>
                  <a:pt x="13595" y="17560"/>
                  <a:pt x="13589" y="17543"/>
                  <a:pt x="13595" y="17520"/>
                </a:cubicBezTo>
                <a:cubicBezTo>
                  <a:pt x="13597" y="17520"/>
                  <a:pt x="13598" y="17519"/>
                  <a:pt x="13600" y="17519"/>
                </a:cubicBezTo>
                <a:cubicBezTo>
                  <a:pt x="13619" y="17519"/>
                  <a:pt x="13624" y="17550"/>
                  <a:pt x="13635" y="17565"/>
                </a:cubicBezTo>
                <a:cubicBezTo>
                  <a:pt x="13674" y="17537"/>
                  <a:pt x="13714" y="17514"/>
                  <a:pt x="13754" y="17492"/>
                </a:cubicBezTo>
                <a:lnTo>
                  <a:pt x="13680" y="17492"/>
                </a:lnTo>
                <a:cubicBezTo>
                  <a:pt x="13721" y="17478"/>
                  <a:pt x="13766" y="17424"/>
                  <a:pt x="13814" y="17424"/>
                </a:cubicBezTo>
                <a:cubicBezTo>
                  <a:pt x="13826" y="17424"/>
                  <a:pt x="13838" y="17427"/>
                  <a:pt x="13850" y="17435"/>
                </a:cubicBezTo>
                <a:cubicBezTo>
                  <a:pt x="13879" y="17418"/>
                  <a:pt x="13907" y="17401"/>
                  <a:pt x="13935" y="17384"/>
                </a:cubicBezTo>
                <a:lnTo>
                  <a:pt x="13935" y="17384"/>
                </a:lnTo>
                <a:cubicBezTo>
                  <a:pt x="13913" y="17390"/>
                  <a:pt x="13896" y="17395"/>
                  <a:pt x="13879" y="17407"/>
                </a:cubicBezTo>
                <a:lnTo>
                  <a:pt x="13873" y="17390"/>
                </a:lnTo>
                <a:cubicBezTo>
                  <a:pt x="13896" y="17373"/>
                  <a:pt x="13924" y="17361"/>
                  <a:pt x="13952" y="17344"/>
                </a:cubicBezTo>
                <a:cubicBezTo>
                  <a:pt x="13952" y="17350"/>
                  <a:pt x="13964" y="17367"/>
                  <a:pt x="13969" y="17373"/>
                </a:cubicBezTo>
                <a:cubicBezTo>
                  <a:pt x="13952" y="17339"/>
                  <a:pt x="13981" y="17327"/>
                  <a:pt x="14009" y="17316"/>
                </a:cubicBezTo>
                <a:cubicBezTo>
                  <a:pt x="14015" y="17327"/>
                  <a:pt x="14015" y="17350"/>
                  <a:pt x="14015" y="17356"/>
                </a:cubicBezTo>
                <a:cubicBezTo>
                  <a:pt x="14089" y="17299"/>
                  <a:pt x="14174" y="17259"/>
                  <a:pt x="14253" y="17208"/>
                </a:cubicBezTo>
                <a:lnTo>
                  <a:pt x="14253" y="17208"/>
                </a:lnTo>
                <a:cubicBezTo>
                  <a:pt x="14242" y="17214"/>
                  <a:pt x="14219" y="17225"/>
                  <a:pt x="14208" y="17225"/>
                </a:cubicBezTo>
                <a:lnTo>
                  <a:pt x="14191" y="17202"/>
                </a:lnTo>
                <a:cubicBezTo>
                  <a:pt x="14219" y="17185"/>
                  <a:pt x="14247" y="17168"/>
                  <a:pt x="14276" y="17151"/>
                </a:cubicBezTo>
                <a:cubicBezTo>
                  <a:pt x="14276" y="17157"/>
                  <a:pt x="14281" y="17180"/>
                  <a:pt x="14281" y="17185"/>
                </a:cubicBezTo>
                <a:cubicBezTo>
                  <a:pt x="14384" y="17134"/>
                  <a:pt x="14486" y="17078"/>
                  <a:pt x="14577" y="17004"/>
                </a:cubicBezTo>
                <a:lnTo>
                  <a:pt x="14577" y="17004"/>
                </a:lnTo>
                <a:cubicBezTo>
                  <a:pt x="14520" y="17021"/>
                  <a:pt x="14469" y="17066"/>
                  <a:pt x="14412" y="17078"/>
                </a:cubicBezTo>
                <a:cubicBezTo>
                  <a:pt x="14480" y="17015"/>
                  <a:pt x="14559" y="16970"/>
                  <a:pt x="14639" y="16930"/>
                </a:cubicBezTo>
                <a:cubicBezTo>
                  <a:pt x="14650" y="16930"/>
                  <a:pt x="14656" y="16936"/>
                  <a:pt x="14667" y="16936"/>
                </a:cubicBezTo>
                <a:cubicBezTo>
                  <a:pt x="14696" y="16936"/>
                  <a:pt x="14724" y="16919"/>
                  <a:pt x="14747" y="16896"/>
                </a:cubicBezTo>
                <a:cubicBezTo>
                  <a:pt x="14738" y="16893"/>
                  <a:pt x="14730" y="16891"/>
                  <a:pt x="14722" y="16891"/>
                </a:cubicBezTo>
                <a:cubicBezTo>
                  <a:pt x="14702" y="16891"/>
                  <a:pt x="14682" y="16899"/>
                  <a:pt x="14662" y="16907"/>
                </a:cubicBezTo>
                <a:cubicBezTo>
                  <a:pt x="14690" y="16879"/>
                  <a:pt x="14724" y="16851"/>
                  <a:pt x="14758" y="16834"/>
                </a:cubicBezTo>
                <a:cubicBezTo>
                  <a:pt x="14764" y="16845"/>
                  <a:pt x="14769" y="16856"/>
                  <a:pt x="14775" y="16873"/>
                </a:cubicBezTo>
                <a:cubicBezTo>
                  <a:pt x="14798" y="16851"/>
                  <a:pt x="14826" y="16834"/>
                  <a:pt x="14855" y="16817"/>
                </a:cubicBezTo>
                <a:lnTo>
                  <a:pt x="14786" y="16817"/>
                </a:lnTo>
                <a:cubicBezTo>
                  <a:pt x="14832" y="16788"/>
                  <a:pt x="14877" y="16760"/>
                  <a:pt x="14923" y="16737"/>
                </a:cubicBezTo>
                <a:cubicBezTo>
                  <a:pt x="14934" y="16748"/>
                  <a:pt x="14951" y="16765"/>
                  <a:pt x="14968" y="16777"/>
                </a:cubicBezTo>
                <a:cubicBezTo>
                  <a:pt x="14979" y="16680"/>
                  <a:pt x="15110" y="16658"/>
                  <a:pt x="15155" y="16578"/>
                </a:cubicBezTo>
                <a:lnTo>
                  <a:pt x="15155" y="16578"/>
                </a:lnTo>
                <a:cubicBezTo>
                  <a:pt x="15144" y="16584"/>
                  <a:pt x="15121" y="16601"/>
                  <a:pt x="15110" y="16607"/>
                </a:cubicBezTo>
                <a:cubicBezTo>
                  <a:pt x="15104" y="16601"/>
                  <a:pt x="15093" y="16590"/>
                  <a:pt x="15087" y="16584"/>
                </a:cubicBezTo>
                <a:cubicBezTo>
                  <a:pt x="15104" y="16578"/>
                  <a:pt x="15127" y="16567"/>
                  <a:pt x="15144" y="16561"/>
                </a:cubicBezTo>
                <a:cubicBezTo>
                  <a:pt x="15150" y="16550"/>
                  <a:pt x="15155" y="16533"/>
                  <a:pt x="15167" y="16522"/>
                </a:cubicBezTo>
                <a:cubicBezTo>
                  <a:pt x="15172" y="16533"/>
                  <a:pt x="15184" y="16561"/>
                  <a:pt x="15189" y="16573"/>
                </a:cubicBezTo>
                <a:cubicBezTo>
                  <a:pt x="15218" y="16556"/>
                  <a:pt x="15252" y="16533"/>
                  <a:pt x="15257" y="16493"/>
                </a:cubicBezTo>
                <a:cubicBezTo>
                  <a:pt x="15291" y="16470"/>
                  <a:pt x="15325" y="16453"/>
                  <a:pt x="15365" y="16431"/>
                </a:cubicBezTo>
                <a:lnTo>
                  <a:pt x="15382" y="16397"/>
                </a:lnTo>
                <a:cubicBezTo>
                  <a:pt x="15422" y="16380"/>
                  <a:pt x="15462" y="16351"/>
                  <a:pt x="15496" y="16317"/>
                </a:cubicBezTo>
                <a:lnTo>
                  <a:pt x="15496" y="16317"/>
                </a:lnTo>
                <a:cubicBezTo>
                  <a:pt x="15496" y="16329"/>
                  <a:pt x="15490" y="16357"/>
                  <a:pt x="15490" y="16368"/>
                </a:cubicBezTo>
                <a:cubicBezTo>
                  <a:pt x="15501" y="16317"/>
                  <a:pt x="15552" y="16283"/>
                  <a:pt x="15564" y="16232"/>
                </a:cubicBezTo>
                <a:lnTo>
                  <a:pt x="15564" y="16232"/>
                </a:lnTo>
                <a:cubicBezTo>
                  <a:pt x="15524" y="16261"/>
                  <a:pt x="15490" y="16283"/>
                  <a:pt x="15450" y="16306"/>
                </a:cubicBezTo>
                <a:cubicBezTo>
                  <a:pt x="15547" y="16198"/>
                  <a:pt x="15666" y="16096"/>
                  <a:pt x="15785" y="16011"/>
                </a:cubicBezTo>
                <a:lnTo>
                  <a:pt x="15785" y="16011"/>
                </a:lnTo>
                <a:cubicBezTo>
                  <a:pt x="15768" y="16028"/>
                  <a:pt x="15751" y="16051"/>
                  <a:pt x="15734" y="16073"/>
                </a:cubicBezTo>
                <a:cubicBezTo>
                  <a:pt x="15740" y="16075"/>
                  <a:pt x="15745" y="16076"/>
                  <a:pt x="15750" y="16076"/>
                </a:cubicBezTo>
                <a:cubicBezTo>
                  <a:pt x="15771" y="16076"/>
                  <a:pt x="15791" y="16061"/>
                  <a:pt x="15813" y="16056"/>
                </a:cubicBezTo>
                <a:cubicBezTo>
                  <a:pt x="15825" y="16028"/>
                  <a:pt x="15842" y="16005"/>
                  <a:pt x="15853" y="15983"/>
                </a:cubicBezTo>
                <a:cubicBezTo>
                  <a:pt x="15864" y="15983"/>
                  <a:pt x="15876" y="15988"/>
                  <a:pt x="15881" y="15994"/>
                </a:cubicBezTo>
                <a:cubicBezTo>
                  <a:pt x="15877" y="15967"/>
                  <a:pt x="15927" y="15900"/>
                  <a:pt x="15958" y="15900"/>
                </a:cubicBezTo>
                <a:cubicBezTo>
                  <a:pt x="15967" y="15900"/>
                  <a:pt x="15974" y="15906"/>
                  <a:pt x="15978" y="15920"/>
                </a:cubicBezTo>
                <a:cubicBezTo>
                  <a:pt x="15899" y="16034"/>
                  <a:pt x="15762" y="16107"/>
                  <a:pt x="15694" y="16232"/>
                </a:cubicBezTo>
                <a:lnTo>
                  <a:pt x="15666" y="16232"/>
                </a:lnTo>
                <a:cubicBezTo>
                  <a:pt x="15609" y="16295"/>
                  <a:pt x="15541" y="16340"/>
                  <a:pt x="15473" y="16397"/>
                </a:cubicBezTo>
                <a:cubicBezTo>
                  <a:pt x="15484" y="16408"/>
                  <a:pt x="15496" y="16442"/>
                  <a:pt x="15507" y="16459"/>
                </a:cubicBezTo>
                <a:cubicBezTo>
                  <a:pt x="15541" y="16425"/>
                  <a:pt x="15581" y="16391"/>
                  <a:pt x="15569" y="16340"/>
                </a:cubicBezTo>
                <a:cubicBezTo>
                  <a:pt x="15586" y="16329"/>
                  <a:pt x="15603" y="16323"/>
                  <a:pt x="15620" y="16312"/>
                </a:cubicBezTo>
                <a:cubicBezTo>
                  <a:pt x="15623" y="16312"/>
                  <a:pt x="15625" y="16312"/>
                  <a:pt x="15627" y="16312"/>
                </a:cubicBezTo>
                <a:cubicBezTo>
                  <a:pt x="15668" y="16312"/>
                  <a:pt x="15685" y="16259"/>
                  <a:pt x="15717" y="16238"/>
                </a:cubicBezTo>
                <a:lnTo>
                  <a:pt x="15740" y="16278"/>
                </a:lnTo>
                <a:cubicBezTo>
                  <a:pt x="15734" y="16266"/>
                  <a:pt x="15728" y="16243"/>
                  <a:pt x="15723" y="16232"/>
                </a:cubicBezTo>
                <a:cubicBezTo>
                  <a:pt x="15745" y="16232"/>
                  <a:pt x="15779" y="16221"/>
                  <a:pt x="15808" y="16221"/>
                </a:cubicBezTo>
                <a:cubicBezTo>
                  <a:pt x="15808" y="16204"/>
                  <a:pt x="15808" y="16181"/>
                  <a:pt x="15808" y="16164"/>
                </a:cubicBezTo>
                <a:cubicBezTo>
                  <a:pt x="15825" y="16164"/>
                  <a:pt x="15847" y="16170"/>
                  <a:pt x="15859" y="16170"/>
                </a:cubicBezTo>
                <a:cubicBezTo>
                  <a:pt x="15853" y="16164"/>
                  <a:pt x="15842" y="16158"/>
                  <a:pt x="15836" y="16153"/>
                </a:cubicBezTo>
                <a:cubicBezTo>
                  <a:pt x="15862" y="16137"/>
                  <a:pt x="15884" y="16107"/>
                  <a:pt x="15918" y="16107"/>
                </a:cubicBezTo>
                <a:cubicBezTo>
                  <a:pt x="15921" y="16107"/>
                  <a:pt x="15923" y="16107"/>
                  <a:pt x="15926" y="16107"/>
                </a:cubicBezTo>
                <a:lnTo>
                  <a:pt x="15926" y="16107"/>
                </a:lnTo>
                <a:cubicBezTo>
                  <a:pt x="15920" y="16106"/>
                  <a:pt x="15909" y="16096"/>
                  <a:pt x="15904" y="16090"/>
                </a:cubicBezTo>
                <a:cubicBezTo>
                  <a:pt x="15984" y="16028"/>
                  <a:pt x="16040" y="15943"/>
                  <a:pt x="16114" y="15875"/>
                </a:cubicBezTo>
                <a:cubicBezTo>
                  <a:pt x="16114" y="15885"/>
                  <a:pt x="16119" y="15899"/>
                  <a:pt x="16120" y="15907"/>
                </a:cubicBezTo>
                <a:lnTo>
                  <a:pt x="16120" y="15907"/>
                </a:lnTo>
                <a:cubicBezTo>
                  <a:pt x="16116" y="15850"/>
                  <a:pt x="16183" y="15773"/>
                  <a:pt x="16245" y="15773"/>
                </a:cubicBezTo>
                <a:cubicBezTo>
                  <a:pt x="16273" y="15767"/>
                  <a:pt x="16256" y="15733"/>
                  <a:pt x="16267" y="15716"/>
                </a:cubicBezTo>
                <a:cubicBezTo>
                  <a:pt x="16318" y="15670"/>
                  <a:pt x="16341" y="15619"/>
                  <a:pt x="16335" y="15551"/>
                </a:cubicBezTo>
                <a:lnTo>
                  <a:pt x="16335" y="15551"/>
                </a:lnTo>
                <a:cubicBezTo>
                  <a:pt x="16347" y="15557"/>
                  <a:pt x="16364" y="15574"/>
                  <a:pt x="16375" y="15580"/>
                </a:cubicBezTo>
                <a:cubicBezTo>
                  <a:pt x="16369" y="15568"/>
                  <a:pt x="16358" y="15546"/>
                  <a:pt x="16352" y="15534"/>
                </a:cubicBezTo>
                <a:cubicBezTo>
                  <a:pt x="16375" y="15529"/>
                  <a:pt x="16421" y="15540"/>
                  <a:pt x="16415" y="15500"/>
                </a:cubicBezTo>
                <a:cubicBezTo>
                  <a:pt x="16443" y="15466"/>
                  <a:pt x="16477" y="15438"/>
                  <a:pt x="16506" y="15409"/>
                </a:cubicBezTo>
                <a:lnTo>
                  <a:pt x="16506" y="15409"/>
                </a:lnTo>
                <a:cubicBezTo>
                  <a:pt x="16455" y="15426"/>
                  <a:pt x="16421" y="15455"/>
                  <a:pt x="16381" y="15483"/>
                </a:cubicBezTo>
                <a:cubicBezTo>
                  <a:pt x="16386" y="15489"/>
                  <a:pt x="16398" y="15512"/>
                  <a:pt x="16403" y="15517"/>
                </a:cubicBezTo>
                <a:cubicBezTo>
                  <a:pt x="16396" y="15515"/>
                  <a:pt x="16388" y="15514"/>
                  <a:pt x="16381" y="15514"/>
                </a:cubicBezTo>
                <a:cubicBezTo>
                  <a:pt x="16351" y="15514"/>
                  <a:pt x="16329" y="15532"/>
                  <a:pt x="16324" y="15568"/>
                </a:cubicBezTo>
                <a:lnTo>
                  <a:pt x="16307" y="15540"/>
                </a:lnTo>
                <a:lnTo>
                  <a:pt x="16307" y="15540"/>
                </a:lnTo>
                <a:cubicBezTo>
                  <a:pt x="16318" y="15574"/>
                  <a:pt x="16318" y="15614"/>
                  <a:pt x="16313" y="15653"/>
                </a:cubicBezTo>
                <a:cubicBezTo>
                  <a:pt x="16301" y="15657"/>
                  <a:pt x="16289" y="15659"/>
                  <a:pt x="16277" y="15659"/>
                </a:cubicBezTo>
                <a:cubicBezTo>
                  <a:pt x="16240" y="15659"/>
                  <a:pt x="16207" y="15641"/>
                  <a:pt x="16177" y="15619"/>
                </a:cubicBezTo>
                <a:cubicBezTo>
                  <a:pt x="16142" y="15648"/>
                  <a:pt x="16108" y="15676"/>
                  <a:pt x="16074" y="15710"/>
                </a:cubicBezTo>
                <a:cubicBezTo>
                  <a:pt x="16222" y="15523"/>
                  <a:pt x="16369" y="15341"/>
                  <a:pt x="16528" y="15165"/>
                </a:cubicBezTo>
                <a:cubicBezTo>
                  <a:pt x="16534" y="15177"/>
                  <a:pt x="16534" y="15200"/>
                  <a:pt x="16534" y="15211"/>
                </a:cubicBezTo>
                <a:cubicBezTo>
                  <a:pt x="16540" y="15205"/>
                  <a:pt x="16551" y="15200"/>
                  <a:pt x="16551" y="15194"/>
                </a:cubicBezTo>
                <a:cubicBezTo>
                  <a:pt x="16528" y="15160"/>
                  <a:pt x="16528" y="15126"/>
                  <a:pt x="16579" y="15114"/>
                </a:cubicBezTo>
                <a:lnTo>
                  <a:pt x="16579" y="15114"/>
                </a:lnTo>
                <a:cubicBezTo>
                  <a:pt x="16579" y="15126"/>
                  <a:pt x="16574" y="15154"/>
                  <a:pt x="16574" y="15171"/>
                </a:cubicBezTo>
                <a:cubicBezTo>
                  <a:pt x="16579" y="15154"/>
                  <a:pt x="16591" y="15143"/>
                  <a:pt x="16596" y="15131"/>
                </a:cubicBezTo>
                <a:cubicBezTo>
                  <a:pt x="16585" y="15120"/>
                  <a:pt x="16579" y="15109"/>
                  <a:pt x="16574" y="15097"/>
                </a:cubicBezTo>
                <a:cubicBezTo>
                  <a:pt x="16619" y="15035"/>
                  <a:pt x="16670" y="14984"/>
                  <a:pt x="16716" y="14927"/>
                </a:cubicBezTo>
                <a:cubicBezTo>
                  <a:pt x="16778" y="14865"/>
                  <a:pt x="16806" y="14740"/>
                  <a:pt x="16903" y="14729"/>
                </a:cubicBezTo>
                <a:cubicBezTo>
                  <a:pt x="16931" y="14700"/>
                  <a:pt x="16960" y="14672"/>
                  <a:pt x="16994" y="14643"/>
                </a:cubicBezTo>
                <a:cubicBezTo>
                  <a:pt x="16994" y="14638"/>
                  <a:pt x="16999" y="14621"/>
                  <a:pt x="16999" y="14609"/>
                </a:cubicBezTo>
                <a:cubicBezTo>
                  <a:pt x="17033" y="14592"/>
                  <a:pt x="17045" y="14564"/>
                  <a:pt x="17022" y="14530"/>
                </a:cubicBezTo>
                <a:lnTo>
                  <a:pt x="17022" y="14530"/>
                </a:lnTo>
                <a:cubicBezTo>
                  <a:pt x="17005" y="14547"/>
                  <a:pt x="16988" y="14570"/>
                  <a:pt x="16977" y="14587"/>
                </a:cubicBezTo>
                <a:cubicBezTo>
                  <a:pt x="16988" y="14553"/>
                  <a:pt x="17005" y="14519"/>
                  <a:pt x="17022" y="14490"/>
                </a:cubicBezTo>
                <a:cubicBezTo>
                  <a:pt x="17033" y="14502"/>
                  <a:pt x="17050" y="14519"/>
                  <a:pt x="17056" y="14530"/>
                </a:cubicBezTo>
                <a:cubicBezTo>
                  <a:pt x="17062" y="14507"/>
                  <a:pt x="17067" y="14490"/>
                  <a:pt x="17073" y="14468"/>
                </a:cubicBezTo>
                <a:cubicBezTo>
                  <a:pt x="17090" y="14485"/>
                  <a:pt x="17107" y="14502"/>
                  <a:pt x="17118" y="14519"/>
                </a:cubicBezTo>
                <a:cubicBezTo>
                  <a:pt x="17107" y="14536"/>
                  <a:pt x="17096" y="14558"/>
                  <a:pt x="17084" y="14575"/>
                </a:cubicBezTo>
                <a:cubicBezTo>
                  <a:pt x="17079" y="14581"/>
                  <a:pt x="17073" y="14581"/>
                  <a:pt x="17067" y="14587"/>
                </a:cubicBezTo>
                <a:cubicBezTo>
                  <a:pt x="17033" y="14632"/>
                  <a:pt x="17011" y="14683"/>
                  <a:pt x="16994" y="14740"/>
                </a:cubicBezTo>
                <a:cubicBezTo>
                  <a:pt x="16982" y="14746"/>
                  <a:pt x="16954" y="14751"/>
                  <a:pt x="16942" y="14757"/>
                </a:cubicBezTo>
                <a:cubicBezTo>
                  <a:pt x="16948" y="14768"/>
                  <a:pt x="16965" y="14785"/>
                  <a:pt x="16971" y="14797"/>
                </a:cubicBezTo>
                <a:cubicBezTo>
                  <a:pt x="17056" y="14746"/>
                  <a:pt x="17090" y="14643"/>
                  <a:pt x="17158" y="14570"/>
                </a:cubicBezTo>
                <a:lnTo>
                  <a:pt x="17172" y="14588"/>
                </a:lnTo>
                <a:lnTo>
                  <a:pt x="17172" y="14588"/>
                </a:lnTo>
                <a:cubicBezTo>
                  <a:pt x="17167" y="14581"/>
                  <a:pt x="17163" y="14568"/>
                  <a:pt x="17158" y="14558"/>
                </a:cubicBezTo>
                <a:cubicBezTo>
                  <a:pt x="17192" y="14524"/>
                  <a:pt x="17221" y="14479"/>
                  <a:pt x="17232" y="14434"/>
                </a:cubicBezTo>
                <a:cubicBezTo>
                  <a:pt x="17260" y="14411"/>
                  <a:pt x="17289" y="14377"/>
                  <a:pt x="17266" y="14337"/>
                </a:cubicBezTo>
                <a:lnTo>
                  <a:pt x="17266" y="14337"/>
                </a:lnTo>
                <a:cubicBezTo>
                  <a:pt x="17277" y="14343"/>
                  <a:pt x="17294" y="14348"/>
                  <a:pt x="17306" y="14354"/>
                </a:cubicBezTo>
                <a:cubicBezTo>
                  <a:pt x="17294" y="14343"/>
                  <a:pt x="17277" y="14326"/>
                  <a:pt x="17272" y="14314"/>
                </a:cubicBezTo>
                <a:cubicBezTo>
                  <a:pt x="17283" y="14309"/>
                  <a:pt x="17311" y="14297"/>
                  <a:pt x="17328" y="14292"/>
                </a:cubicBezTo>
                <a:cubicBezTo>
                  <a:pt x="17323" y="14286"/>
                  <a:pt x="17317" y="14275"/>
                  <a:pt x="17311" y="14269"/>
                </a:cubicBezTo>
                <a:cubicBezTo>
                  <a:pt x="17272" y="14309"/>
                  <a:pt x="17209" y="14348"/>
                  <a:pt x="17226" y="14417"/>
                </a:cubicBezTo>
                <a:cubicBezTo>
                  <a:pt x="17215" y="14422"/>
                  <a:pt x="17186" y="14428"/>
                  <a:pt x="17175" y="14434"/>
                </a:cubicBezTo>
                <a:cubicBezTo>
                  <a:pt x="17158" y="14462"/>
                  <a:pt x="17141" y="14490"/>
                  <a:pt x="17130" y="14519"/>
                </a:cubicBezTo>
                <a:cubicBezTo>
                  <a:pt x="17118" y="14502"/>
                  <a:pt x="17096" y="14468"/>
                  <a:pt x="17084" y="14451"/>
                </a:cubicBezTo>
                <a:cubicBezTo>
                  <a:pt x="17096" y="14445"/>
                  <a:pt x="17118" y="14439"/>
                  <a:pt x="17130" y="14434"/>
                </a:cubicBezTo>
                <a:cubicBezTo>
                  <a:pt x="17118" y="14417"/>
                  <a:pt x="17101" y="14405"/>
                  <a:pt x="17090" y="14394"/>
                </a:cubicBezTo>
                <a:cubicBezTo>
                  <a:pt x="17096" y="14388"/>
                  <a:pt x="17101" y="14371"/>
                  <a:pt x="17101" y="14365"/>
                </a:cubicBezTo>
                <a:cubicBezTo>
                  <a:pt x="17113" y="14377"/>
                  <a:pt x="17135" y="14394"/>
                  <a:pt x="17147" y="14405"/>
                </a:cubicBezTo>
                <a:cubicBezTo>
                  <a:pt x="17141" y="14382"/>
                  <a:pt x="17135" y="14360"/>
                  <a:pt x="17130" y="14343"/>
                </a:cubicBezTo>
                <a:cubicBezTo>
                  <a:pt x="17135" y="14326"/>
                  <a:pt x="17147" y="14314"/>
                  <a:pt x="17152" y="14297"/>
                </a:cubicBezTo>
                <a:lnTo>
                  <a:pt x="17152" y="14297"/>
                </a:lnTo>
                <a:cubicBezTo>
                  <a:pt x="17152" y="14320"/>
                  <a:pt x="17141" y="14337"/>
                  <a:pt x="17152" y="14360"/>
                </a:cubicBezTo>
                <a:cubicBezTo>
                  <a:pt x="17209" y="14348"/>
                  <a:pt x="17158" y="14280"/>
                  <a:pt x="17175" y="14241"/>
                </a:cubicBezTo>
                <a:cubicBezTo>
                  <a:pt x="17192" y="14229"/>
                  <a:pt x="17226" y="14195"/>
                  <a:pt x="17238" y="14184"/>
                </a:cubicBezTo>
                <a:cubicBezTo>
                  <a:pt x="17243" y="14195"/>
                  <a:pt x="17243" y="14224"/>
                  <a:pt x="17249" y="14241"/>
                </a:cubicBezTo>
                <a:cubicBezTo>
                  <a:pt x="17255" y="14207"/>
                  <a:pt x="17266" y="14173"/>
                  <a:pt x="17289" y="14150"/>
                </a:cubicBezTo>
                <a:lnTo>
                  <a:pt x="17289" y="14150"/>
                </a:lnTo>
                <a:cubicBezTo>
                  <a:pt x="17277" y="14156"/>
                  <a:pt x="17249" y="14173"/>
                  <a:pt x="17238" y="14178"/>
                </a:cubicBezTo>
                <a:cubicBezTo>
                  <a:pt x="17232" y="14127"/>
                  <a:pt x="17266" y="14116"/>
                  <a:pt x="17311" y="14116"/>
                </a:cubicBezTo>
                <a:cubicBezTo>
                  <a:pt x="17306" y="14104"/>
                  <a:pt x="17294" y="14087"/>
                  <a:pt x="17294" y="14076"/>
                </a:cubicBezTo>
                <a:cubicBezTo>
                  <a:pt x="17311" y="14014"/>
                  <a:pt x="17351" y="13951"/>
                  <a:pt x="17374" y="13895"/>
                </a:cubicBezTo>
                <a:cubicBezTo>
                  <a:pt x="17385" y="13917"/>
                  <a:pt x="17391" y="13946"/>
                  <a:pt x="17396" y="13974"/>
                </a:cubicBezTo>
                <a:cubicBezTo>
                  <a:pt x="17408" y="13940"/>
                  <a:pt x="17396" y="13906"/>
                  <a:pt x="17379" y="13878"/>
                </a:cubicBezTo>
                <a:cubicBezTo>
                  <a:pt x="17385" y="13878"/>
                  <a:pt x="17396" y="13872"/>
                  <a:pt x="17402" y="13872"/>
                </a:cubicBezTo>
                <a:cubicBezTo>
                  <a:pt x="17402" y="13878"/>
                  <a:pt x="17402" y="13889"/>
                  <a:pt x="17408" y="13900"/>
                </a:cubicBezTo>
                <a:cubicBezTo>
                  <a:pt x="17430" y="13900"/>
                  <a:pt x="17442" y="13895"/>
                  <a:pt x="17436" y="13872"/>
                </a:cubicBezTo>
                <a:lnTo>
                  <a:pt x="17442" y="13872"/>
                </a:lnTo>
                <a:cubicBezTo>
                  <a:pt x="17442" y="13872"/>
                  <a:pt x="17436" y="13866"/>
                  <a:pt x="17430" y="13866"/>
                </a:cubicBezTo>
                <a:lnTo>
                  <a:pt x="17425" y="13866"/>
                </a:lnTo>
                <a:lnTo>
                  <a:pt x="17391" y="13849"/>
                </a:lnTo>
                <a:cubicBezTo>
                  <a:pt x="17408" y="13826"/>
                  <a:pt x="17419" y="13804"/>
                  <a:pt x="17430" y="13781"/>
                </a:cubicBezTo>
                <a:cubicBezTo>
                  <a:pt x="17436" y="13764"/>
                  <a:pt x="17442" y="13741"/>
                  <a:pt x="17447" y="13724"/>
                </a:cubicBezTo>
                <a:cubicBezTo>
                  <a:pt x="17453" y="13736"/>
                  <a:pt x="17470" y="13753"/>
                  <a:pt x="17476" y="13758"/>
                </a:cubicBezTo>
                <a:cubicBezTo>
                  <a:pt x="17482" y="13753"/>
                  <a:pt x="17493" y="13730"/>
                  <a:pt x="17499" y="13719"/>
                </a:cubicBezTo>
                <a:lnTo>
                  <a:pt x="17499" y="13719"/>
                </a:lnTo>
                <a:cubicBezTo>
                  <a:pt x="17493" y="13719"/>
                  <a:pt x="17489" y="13720"/>
                  <a:pt x="17485" y="13720"/>
                </a:cubicBezTo>
                <a:cubicBezTo>
                  <a:pt x="17458" y="13720"/>
                  <a:pt x="17455" y="13704"/>
                  <a:pt x="17464" y="13685"/>
                </a:cubicBezTo>
                <a:cubicBezTo>
                  <a:pt x="17470" y="13679"/>
                  <a:pt x="17476" y="13679"/>
                  <a:pt x="17482" y="13673"/>
                </a:cubicBezTo>
                <a:cubicBezTo>
                  <a:pt x="17476" y="13668"/>
                  <a:pt x="17476" y="13662"/>
                  <a:pt x="17470" y="13656"/>
                </a:cubicBezTo>
                <a:cubicBezTo>
                  <a:pt x="17476" y="13651"/>
                  <a:pt x="17476" y="13645"/>
                  <a:pt x="17482" y="13639"/>
                </a:cubicBezTo>
                <a:cubicBezTo>
                  <a:pt x="17487" y="13628"/>
                  <a:pt x="17487" y="13617"/>
                  <a:pt x="17493" y="13605"/>
                </a:cubicBezTo>
                <a:cubicBezTo>
                  <a:pt x="17504" y="13605"/>
                  <a:pt x="17516" y="13600"/>
                  <a:pt x="17527" y="13600"/>
                </a:cubicBezTo>
                <a:cubicBezTo>
                  <a:pt x="17567" y="13514"/>
                  <a:pt x="17623" y="13441"/>
                  <a:pt x="17640" y="13344"/>
                </a:cubicBezTo>
                <a:cubicBezTo>
                  <a:pt x="17669" y="13327"/>
                  <a:pt x="17697" y="13304"/>
                  <a:pt x="17725" y="13293"/>
                </a:cubicBezTo>
                <a:lnTo>
                  <a:pt x="17725" y="13293"/>
                </a:lnTo>
                <a:cubicBezTo>
                  <a:pt x="17725" y="13356"/>
                  <a:pt x="17686" y="13401"/>
                  <a:pt x="17646" y="13441"/>
                </a:cubicBezTo>
                <a:cubicBezTo>
                  <a:pt x="17646" y="13446"/>
                  <a:pt x="17646" y="13463"/>
                  <a:pt x="17652" y="13475"/>
                </a:cubicBezTo>
                <a:cubicBezTo>
                  <a:pt x="17578" y="13526"/>
                  <a:pt x="17578" y="13622"/>
                  <a:pt x="17516" y="13679"/>
                </a:cubicBezTo>
                <a:cubicBezTo>
                  <a:pt x="17510" y="13713"/>
                  <a:pt x="17504" y="13747"/>
                  <a:pt x="17510" y="13781"/>
                </a:cubicBezTo>
                <a:cubicBezTo>
                  <a:pt x="17516" y="13758"/>
                  <a:pt x="17521" y="13736"/>
                  <a:pt x="17527" y="13713"/>
                </a:cubicBezTo>
                <a:cubicBezTo>
                  <a:pt x="17646" y="13600"/>
                  <a:pt x="17686" y="13418"/>
                  <a:pt x="17788" y="13287"/>
                </a:cubicBezTo>
                <a:lnTo>
                  <a:pt x="17788" y="13287"/>
                </a:lnTo>
                <a:cubicBezTo>
                  <a:pt x="17771" y="13290"/>
                  <a:pt x="17755" y="13291"/>
                  <a:pt x="17738" y="13291"/>
                </a:cubicBezTo>
                <a:cubicBezTo>
                  <a:pt x="17710" y="13291"/>
                  <a:pt x="17683" y="13287"/>
                  <a:pt x="17657" y="13276"/>
                </a:cubicBezTo>
                <a:lnTo>
                  <a:pt x="17680" y="13202"/>
                </a:lnTo>
                <a:cubicBezTo>
                  <a:pt x="17697" y="13202"/>
                  <a:pt x="17714" y="13202"/>
                  <a:pt x="17731" y="13208"/>
                </a:cubicBezTo>
                <a:cubicBezTo>
                  <a:pt x="17731" y="13202"/>
                  <a:pt x="17731" y="13185"/>
                  <a:pt x="17731" y="13180"/>
                </a:cubicBezTo>
                <a:cubicBezTo>
                  <a:pt x="17720" y="13185"/>
                  <a:pt x="17697" y="13197"/>
                  <a:pt x="17686" y="13202"/>
                </a:cubicBezTo>
                <a:cubicBezTo>
                  <a:pt x="17703" y="13140"/>
                  <a:pt x="17725" y="13083"/>
                  <a:pt x="17771" y="13038"/>
                </a:cubicBezTo>
                <a:cubicBezTo>
                  <a:pt x="17771" y="13032"/>
                  <a:pt x="17765" y="13021"/>
                  <a:pt x="17765" y="13015"/>
                </a:cubicBezTo>
                <a:cubicBezTo>
                  <a:pt x="17782" y="12975"/>
                  <a:pt x="17799" y="12930"/>
                  <a:pt x="17816" y="12890"/>
                </a:cubicBezTo>
                <a:cubicBezTo>
                  <a:pt x="17825" y="12894"/>
                  <a:pt x="17833" y="12897"/>
                  <a:pt x="17841" y="12897"/>
                </a:cubicBezTo>
                <a:cubicBezTo>
                  <a:pt x="17854" y="12897"/>
                  <a:pt x="17866" y="12889"/>
                  <a:pt x="17873" y="12868"/>
                </a:cubicBezTo>
                <a:lnTo>
                  <a:pt x="17822" y="12868"/>
                </a:lnTo>
                <a:cubicBezTo>
                  <a:pt x="17850" y="12811"/>
                  <a:pt x="17873" y="12748"/>
                  <a:pt x="17890" y="12680"/>
                </a:cubicBezTo>
                <a:cubicBezTo>
                  <a:pt x="17913" y="12686"/>
                  <a:pt x="17935" y="12692"/>
                  <a:pt x="17952" y="12697"/>
                </a:cubicBezTo>
                <a:cubicBezTo>
                  <a:pt x="17952" y="12686"/>
                  <a:pt x="17947" y="12658"/>
                  <a:pt x="17941" y="12641"/>
                </a:cubicBezTo>
                <a:cubicBezTo>
                  <a:pt x="17935" y="12646"/>
                  <a:pt x="17913" y="12658"/>
                  <a:pt x="17907" y="12658"/>
                </a:cubicBezTo>
                <a:cubicBezTo>
                  <a:pt x="17913" y="12629"/>
                  <a:pt x="17918" y="12601"/>
                  <a:pt x="17924" y="12573"/>
                </a:cubicBezTo>
                <a:lnTo>
                  <a:pt x="17981" y="12573"/>
                </a:lnTo>
                <a:cubicBezTo>
                  <a:pt x="17992" y="12527"/>
                  <a:pt x="18009" y="12487"/>
                  <a:pt x="18009" y="12442"/>
                </a:cubicBezTo>
                <a:lnTo>
                  <a:pt x="18009" y="12442"/>
                </a:lnTo>
                <a:cubicBezTo>
                  <a:pt x="17992" y="12482"/>
                  <a:pt x="17981" y="12516"/>
                  <a:pt x="17952" y="12550"/>
                </a:cubicBezTo>
                <a:cubicBezTo>
                  <a:pt x="17952" y="12493"/>
                  <a:pt x="17981" y="12442"/>
                  <a:pt x="18003" y="12397"/>
                </a:cubicBezTo>
                <a:lnTo>
                  <a:pt x="18032" y="12397"/>
                </a:lnTo>
                <a:cubicBezTo>
                  <a:pt x="18043" y="12374"/>
                  <a:pt x="18049" y="12351"/>
                  <a:pt x="18055" y="12329"/>
                </a:cubicBezTo>
                <a:lnTo>
                  <a:pt x="18055" y="12329"/>
                </a:lnTo>
                <a:cubicBezTo>
                  <a:pt x="18038" y="12346"/>
                  <a:pt x="18021" y="12368"/>
                  <a:pt x="18003" y="12391"/>
                </a:cubicBezTo>
                <a:cubicBezTo>
                  <a:pt x="18026" y="12289"/>
                  <a:pt x="18060" y="12187"/>
                  <a:pt x="18089" y="12085"/>
                </a:cubicBezTo>
                <a:cubicBezTo>
                  <a:pt x="18089" y="12096"/>
                  <a:pt x="18100" y="12119"/>
                  <a:pt x="18106" y="12124"/>
                </a:cubicBezTo>
                <a:cubicBezTo>
                  <a:pt x="18117" y="12113"/>
                  <a:pt x="18128" y="12102"/>
                  <a:pt x="18140" y="12085"/>
                </a:cubicBezTo>
                <a:cubicBezTo>
                  <a:pt x="18140" y="12034"/>
                  <a:pt x="18106" y="11982"/>
                  <a:pt x="18128" y="11926"/>
                </a:cubicBezTo>
                <a:lnTo>
                  <a:pt x="18128" y="11926"/>
                </a:lnTo>
                <a:cubicBezTo>
                  <a:pt x="18134" y="11954"/>
                  <a:pt x="18145" y="11982"/>
                  <a:pt x="18151" y="12011"/>
                </a:cubicBezTo>
                <a:cubicBezTo>
                  <a:pt x="18168" y="11931"/>
                  <a:pt x="18208" y="11852"/>
                  <a:pt x="18185" y="11773"/>
                </a:cubicBezTo>
                <a:lnTo>
                  <a:pt x="18208" y="11773"/>
                </a:lnTo>
                <a:cubicBezTo>
                  <a:pt x="18208" y="11767"/>
                  <a:pt x="18202" y="11750"/>
                  <a:pt x="18202" y="11744"/>
                </a:cubicBezTo>
                <a:lnTo>
                  <a:pt x="18230" y="11739"/>
                </a:lnTo>
                <a:lnTo>
                  <a:pt x="18225" y="11727"/>
                </a:lnTo>
                <a:cubicBezTo>
                  <a:pt x="18213" y="11733"/>
                  <a:pt x="18191" y="11744"/>
                  <a:pt x="18179" y="11744"/>
                </a:cubicBezTo>
                <a:cubicBezTo>
                  <a:pt x="18185" y="11733"/>
                  <a:pt x="18196" y="11704"/>
                  <a:pt x="18202" y="11687"/>
                </a:cubicBezTo>
                <a:cubicBezTo>
                  <a:pt x="18208" y="11693"/>
                  <a:pt x="18230" y="11693"/>
                  <a:pt x="18236" y="11699"/>
                </a:cubicBezTo>
                <a:cubicBezTo>
                  <a:pt x="18236" y="11687"/>
                  <a:pt x="18230" y="11670"/>
                  <a:pt x="18225" y="11659"/>
                </a:cubicBezTo>
                <a:cubicBezTo>
                  <a:pt x="18219" y="11665"/>
                  <a:pt x="18208" y="11670"/>
                  <a:pt x="18202" y="11670"/>
                </a:cubicBezTo>
                <a:cubicBezTo>
                  <a:pt x="18196" y="11602"/>
                  <a:pt x="18225" y="11540"/>
                  <a:pt x="18236" y="11478"/>
                </a:cubicBezTo>
                <a:cubicBezTo>
                  <a:pt x="18242" y="11478"/>
                  <a:pt x="18264" y="11489"/>
                  <a:pt x="18276" y="11489"/>
                </a:cubicBezTo>
                <a:cubicBezTo>
                  <a:pt x="18259" y="11483"/>
                  <a:pt x="18247" y="11478"/>
                  <a:pt x="18230" y="11466"/>
                </a:cubicBezTo>
                <a:cubicBezTo>
                  <a:pt x="18242" y="11432"/>
                  <a:pt x="18247" y="11398"/>
                  <a:pt x="18253" y="11358"/>
                </a:cubicBezTo>
                <a:cubicBezTo>
                  <a:pt x="18259" y="11392"/>
                  <a:pt x="18264" y="11421"/>
                  <a:pt x="18282" y="11449"/>
                </a:cubicBezTo>
                <a:cubicBezTo>
                  <a:pt x="18282" y="11421"/>
                  <a:pt x="18293" y="11398"/>
                  <a:pt x="18321" y="11387"/>
                </a:cubicBezTo>
                <a:cubicBezTo>
                  <a:pt x="18310" y="11387"/>
                  <a:pt x="18299" y="11381"/>
                  <a:pt x="18293" y="11375"/>
                </a:cubicBezTo>
                <a:cubicBezTo>
                  <a:pt x="18327" y="11285"/>
                  <a:pt x="18333" y="11188"/>
                  <a:pt x="18355" y="11097"/>
                </a:cubicBezTo>
                <a:cubicBezTo>
                  <a:pt x="18338" y="11097"/>
                  <a:pt x="18316" y="11103"/>
                  <a:pt x="18304" y="11109"/>
                </a:cubicBezTo>
                <a:cubicBezTo>
                  <a:pt x="18310" y="11024"/>
                  <a:pt x="18321" y="10933"/>
                  <a:pt x="18338" y="10848"/>
                </a:cubicBezTo>
                <a:cubicBezTo>
                  <a:pt x="18355" y="10899"/>
                  <a:pt x="18350" y="10950"/>
                  <a:pt x="18338" y="10995"/>
                </a:cubicBezTo>
                <a:cubicBezTo>
                  <a:pt x="18418" y="10978"/>
                  <a:pt x="18361" y="10655"/>
                  <a:pt x="18429" y="10575"/>
                </a:cubicBezTo>
                <a:cubicBezTo>
                  <a:pt x="18452" y="10587"/>
                  <a:pt x="18474" y="10598"/>
                  <a:pt x="18491" y="10609"/>
                </a:cubicBezTo>
                <a:cubicBezTo>
                  <a:pt x="18486" y="10609"/>
                  <a:pt x="18469" y="10609"/>
                  <a:pt x="18463" y="10615"/>
                </a:cubicBezTo>
                <a:cubicBezTo>
                  <a:pt x="18457" y="10643"/>
                  <a:pt x="18446" y="10660"/>
                  <a:pt x="18418" y="10666"/>
                </a:cubicBezTo>
                <a:cubicBezTo>
                  <a:pt x="18429" y="10689"/>
                  <a:pt x="18440" y="10706"/>
                  <a:pt x="18446" y="10729"/>
                </a:cubicBezTo>
                <a:lnTo>
                  <a:pt x="18406" y="10723"/>
                </a:lnTo>
                <a:lnTo>
                  <a:pt x="18406" y="10723"/>
                </a:lnTo>
                <a:cubicBezTo>
                  <a:pt x="18412" y="10729"/>
                  <a:pt x="18429" y="10740"/>
                  <a:pt x="18440" y="10746"/>
                </a:cubicBezTo>
                <a:cubicBezTo>
                  <a:pt x="18429" y="10831"/>
                  <a:pt x="18418" y="10927"/>
                  <a:pt x="18480" y="10995"/>
                </a:cubicBezTo>
                <a:cubicBezTo>
                  <a:pt x="18480" y="10882"/>
                  <a:pt x="18503" y="10768"/>
                  <a:pt x="18508" y="10655"/>
                </a:cubicBezTo>
                <a:cubicBezTo>
                  <a:pt x="18514" y="10649"/>
                  <a:pt x="18525" y="10643"/>
                  <a:pt x="18531" y="10638"/>
                </a:cubicBezTo>
                <a:cubicBezTo>
                  <a:pt x="18503" y="10609"/>
                  <a:pt x="18520" y="10570"/>
                  <a:pt x="18543" y="10541"/>
                </a:cubicBezTo>
                <a:cubicBezTo>
                  <a:pt x="18508" y="10479"/>
                  <a:pt x="18543" y="10411"/>
                  <a:pt x="18537" y="10343"/>
                </a:cubicBezTo>
                <a:lnTo>
                  <a:pt x="18565" y="10337"/>
                </a:lnTo>
                <a:cubicBezTo>
                  <a:pt x="18554" y="10337"/>
                  <a:pt x="18543" y="10326"/>
                  <a:pt x="18537" y="10326"/>
                </a:cubicBezTo>
                <a:cubicBezTo>
                  <a:pt x="18537" y="10252"/>
                  <a:pt x="18554" y="10178"/>
                  <a:pt x="18537" y="10104"/>
                </a:cubicBezTo>
                <a:cubicBezTo>
                  <a:pt x="18525" y="10076"/>
                  <a:pt x="18548" y="10053"/>
                  <a:pt x="18560" y="10031"/>
                </a:cubicBezTo>
                <a:cubicBezTo>
                  <a:pt x="18548" y="10019"/>
                  <a:pt x="18537" y="10008"/>
                  <a:pt x="18525" y="9997"/>
                </a:cubicBezTo>
                <a:cubicBezTo>
                  <a:pt x="18537" y="9991"/>
                  <a:pt x="18554" y="9985"/>
                  <a:pt x="18565" y="9985"/>
                </a:cubicBezTo>
                <a:cubicBezTo>
                  <a:pt x="18537" y="9775"/>
                  <a:pt x="18588" y="9577"/>
                  <a:pt x="18582" y="9373"/>
                </a:cubicBezTo>
                <a:cubicBezTo>
                  <a:pt x="18554" y="9338"/>
                  <a:pt x="18577" y="9293"/>
                  <a:pt x="18588" y="9259"/>
                </a:cubicBezTo>
                <a:cubicBezTo>
                  <a:pt x="18577" y="9208"/>
                  <a:pt x="18571" y="9163"/>
                  <a:pt x="18571" y="9112"/>
                </a:cubicBezTo>
                <a:lnTo>
                  <a:pt x="18554" y="9083"/>
                </a:lnTo>
                <a:cubicBezTo>
                  <a:pt x="18560" y="9060"/>
                  <a:pt x="18571" y="9038"/>
                  <a:pt x="18577" y="9015"/>
                </a:cubicBezTo>
                <a:cubicBezTo>
                  <a:pt x="18571" y="8992"/>
                  <a:pt x="18565" y="8970"/>
                  <a:pt x="18560" y="8947"/>
                </a:cubicBezTo>
                <a:cubicBezTo>
                  <a:pt x="18565" y="8941"/>
                  <a:pt x="18577" y="8930"/>
                  <a:pt x="18577" y="8924"/>
                </a:cubicBezTo>
                <a:lnTo>
                  <a:pt x="18560" y="8924"/>
                </a:lnTo>
                <a:cubicBezTo>
                  <a:pt x="18560" y="8890"/>
                  <a:pt x="18560" y="8856"/>
                  <a:pt x="18560" y="8816"/>
                </a:cubicBezTo>
                <a:cubicBezTo>
                  <a:pt x="18565" y="8816"/>
                  <a:pt x="18571" y="8811"/>
                  <a:pt x="18577" y="8811"/>
                </a:cubicBezTo>
                <a:cubicBezTo>
                  <a:pt x="18571" y="8805"/>
                  <a:pt x="18560" y="8788"/>
                  <a:pt x="18554" y="8782"/>
                </a:cubicBezTo>
                <a:cubicBezTo>
                  <a:pt x="18577" y="8720"/>
                  <a:pt x="18525" y="8652"/>
                  <a:pt x="18543" y="8584"/>
                </a:cubicBezTo>
                <a:cubicBezTo>
                  <a:pt x="18491" y="8487"/>
                  <a:pt x="18520" y="8380"/>
                  <a:pt x="18491" y="8277"/>
                </a:cubicBezTo>
                <a:cubicBezTo>
                  <a:pt x="18486" y="8272"/>
                  <a:pt x="18463" y="8266"/>
                  <a:pt x="18457" y="8260"/>
                </a:cubicBezTo>
                <a:cubicBezTo>
                  <a:pt x="18463" y="8255"/>
                  <a:pt x="18474" y="8238"/>
                  <a:pt x="18486" y="8232"/>
                </a:cubicBezTo>
                <a:cubicBezTo>
                  <a:pt x="18457" y="8107"/>
                  <a:pt x="18480" y="7971"/>
                  <a:pt x="18429" y="7858"/>
                </a:cubicBezTo>
                <a:cubicBezTo>
                  <a:pt x="18418" y="7858"/>
                  <a:pt x="18401" y="7863"/>
                  <a:pt x="18395" y="7863"/>
                </a:cubicBezTo>
                <a:cubicBezTo>
                  <a:pt x="18406" y="7920"/>
                  <a:pt x="18418" y="7977"/>
                  <a:pt x="18435" y="8039"/>
                </a:cubicBezTo>
                <a:cubicBezTo>
                  <a:pt x="18429" y="8045"/>
                  <a:pt x="18423" y="8056"/>
                  <a:pt x="18418" y="8062"/>
                </a:cubicBezTo>
                <a:cubicBezTo>
                  <a:pt x="18452" y="8141"/>
                  <a:pt x="18440" y="8243"/>
                  <a:pt x="18452" y="8334"/>
                </a:cubicBezTo>
                <a:cubicBezTo>
                  <a:pt x="18457" y="8334"/>
                  <a:pt x="18469" y="8346"/>
                  <a:pt x="18480" y="8346"/>
                </a:cubicBezTo>
                <a:cubicBezTo>
                  <a:pt x="18469" y="8374"/>
                  <a:pt x="18463" y="8397"/>
                  <a:pt x="18457" y="8419"/>
                </a:cubicBezTo>
                <a:lnTo>
                  <a:pt x="18503" y="8453"/>
                </a:lnTo>
                <a:cubicBezTo>
                  <a:pt x="18491" y="8459"/>
                  <a:pt x="18474" y="8465"/>
                  <a:pt x="18463" y="8470"/>
                </a:cubicBezTo>
                <a:cubicBezTo>
                  <a:pt x="18469" y="8476"/>
                  <a:pt x="18480" y="8499"/>
                  <a:pt x="18486" y="8510"/>
                </a:cubicBezTo>
                <a:cubicBezTo>
                  <a:pt x="18469" y="8521"/>
                  <a:pt x="18457" y="8527"/>
                  <a:pt x="18440" y="8538"/>
                </a:cubicBezTo>
                <a:cubicBezTo>
                  <a:pt x="18452" y="8538"/>
                  <a:pt x="18469" y="8538"/>
                  <a:pt x="18480" y="8533"/>
                </a:cubicBezTo>
                <a:cubicBezTo>
                  <a:pt x="18486" y="8692"/>
                  <a:pt x="18486" y="8845"/>
                  <a:pt x="18503" y="8998"/>
                </a:cubicBezTo>
                <a:cubicBezTo>
                  <a:pt x="18474" y="8987"/>
                  <a:pt x="18446" y="8981"/>
                  <a:pt x="18418" y="8970"/>
                </a:cubicBezTo>
                <a:lnTo>
                  <a:pt x="18463" y="8970"/>
                </a:lnTo>
                <a:cubicBezTo>
                  <a:pt x="18463" y="8890"/>
                  <a:pt x="18452" y="8822"/>
                  <a:pt x="18440" y="8748"/>
                </a:cubicBezTo>
                <a:lnTo>
                  <a:pt x="18406" y="8760"/>
                </a:lnTo>
                <a:cubicBezTo>
                  <a:pt x="18384" y="8658"/>
                  <a:pt x="18372" y="8556"/>
                  <a:pt x="18372" y="8453"/>
                </a:cubicBezTo>
                <a:lnTo>
                  <a:pt x="18372" y="8453"/>
                </a:lnTo>
                <a:cubicBezTo>
                  <a:pt x="18401" y="8470"/>
                  <a:pt x="18406" y="8504"/>
                  <a:pt x="18412" y="8533"/>
                </a:cubicBezTo>
                <a:lnTo>
                  <a:pt x="18418" y="8533"/>
                </a:lnTo>
                <a:lnTo>
                  <a:pt x="18418" y="8465"/>
                </a:lnTo>
                <a:cubicBezTo>
                  <a:pt x="18395" y="8459"/>
                  <a:pt x="18372" y="8453"/>
                  <a:pt x="18355" y="8442"/>
                </a:cubicBezTo>
                <a:cubicBezTo>
                  <a:pt x="18361" y="8414"/>
                  <a:pt x="18389" y="8425"/>
                  <a:pt x="18412" y="8419"/>
                </a:cubicBezTo>
                <a:cubicBezTo>
                  <a:pt x="18401" y="8374"/>
                  <a:pt x="18395" y="8329"/>
                  <a:pt x="18384" y="8283"/>
                </a:cubicBezTo>
                <a:cubicBezTo>
                  <a:pt x="18378" y="8306"/>
                  <a:pt x="18367" y="8329"/>
                  <a:pt x="18361" y="8357"/>
                </a:cubicBezTo>
                <a:cubicBezTo>
                  <a:pt x="18361" y="8295"/>
                  <a:pt x="18304" y="8215"/>
                  <a:pt x="18367" y="8175"/>
                </a:cubicBezTo>
                <a:cubicBezTo>
                  <a:pt x="18361" y="8141"/>
                  <a:pt x="18355" y="8113"/>
                  <a:pt x="18350" y="8079"/>
                </a:cubicBezTo>
                <a:cubicBezTo>
                  <a:pt x="18350" y="8096"/>
                  <a:pt x="18350" y="8119"/>
                  <a:pt x="18350" y="8136"/>
                </a:cubicBezTo>
                <a:lnTo>
                  <a:pt x="18333" y="8141"/>
                </a:lnTo>
                <a:cubicBezTo>
                  <a:pt x="18327" y="8107"/>
                  <a:pt x="18321" y="8079"/>
                  <a:pt x="18316" y="8051"/>
                </a:cubicBezTo>
                <a:cubicBezTo>
                  <a:pt x="18321" y="8045"/>
                  <a:pt x="18344" y="8045"/>
                  <a:pt x="18350" y="8039"/>
                </a:cubicBezTo>
                <a:lnTo>
                  <a:pt x="18350" y="8039"/>
                </a:lnTo>
                <a:cubicBezTo>
                  <a:pt x="18346" y="8040"/>
                  <a:pt x="18343" y="8040"/>
                  <a:pt x="18340" y="8040"/>
                </a:cubicBezTo>
                <a:cubicBezTo>
                  <a:pt x="18310" y="8040"/>
                  <a:pt x="18310" y="8014"/>
                  <a:pt x="18316" y="7982"/>
                </a:cubicBezTo>
                <a:cubicBezTo>
                  <a:pt x="18321" y="7982"/>
                  <a:pt x="18344" y="7988"/>
                  <a:pt x="18355" y="7994"/>
                </a:cubicBezTo>
                <a:cubicBezTo>
                  <a:pt x="18327" y="7903"/>
                  <a:pt x="18316" y="7807"/>
                  <a:pt x="18299" y="7716"/>
                </a:cubicBezTo>
                <a:cubicBezTo>
                  <a:pt x="18299" y="7727"/>
                  <a:pt x="18299" y="7750"/>
                  <a:pt x="18299" y="7767"/>
                </a:cubicBezTo>
                <a:lnTo>
                  <a:pt x="18264" y="7773"/>
                </a:lnTo>
                <a:cubicBezTo>
                  <a:pt x="18259" y="7744"/>
                  <a:pt x="18253" y="7710"/>
                  <a:pt x="18247" y="7676"/>
                </a:cubicBezTo>
                <a:cubicBezTo>
                  <a:pt x="18259" y="7676"/>
                  <a:pt x="18276" y="7676"/>
                  <a:pt x="18287" y="7682"/>
                </a:cubicBezTo>
                <a:cubicBezTo>
                  <a:pt x="18276" y="7568"/>
                  <a:pt x="18253" y="7449"/>
                  <a:pt x="18219" y="7341"/>
                </a:cubicBezTo>
                <a:lnTo>
                  <a:pt x="18219" y="7341"/>
                </a:lnTo>
                <a:cubicBezTo>
                  <a:pt x="18219" y="7404"/>
                  <a:pt x="18242" y="7466"/>
                  <a:pt x="18230" y="7523"/>
                </a:cubicBezTo>
                <a:cubicBezTo>
                  <a:pt x="18196" y="7438"/>
                  <a:pt x="18179" y="7347"/>
                  <a:pt x="18174" y="7256"/>
                </a:cubicBezTo>
                <a:cubicBezTo>
                  <a:pt x="18179" y="7251"/>
                  <a:pt x="18185" y="7245"/>
                  <a:pt x="18185" y="7239"/>
                </a:cubicBezTo>
                <a:lnTo>
                  <a:pt x="18185" y="7239"/>
                </a:lnTo>
                <a:cubicBezTo>
                  <a:pt x="18185" y="7279"/>
                  <a:pt x="18179" y="7319"/>
                  <a:pt x="18208" y="7347"/>
                </a:cubicBezTo>
                <a:cubicBezTo>
                  <a:pt x="18219" y="7324"/>
                  <a:pt x="18225" y="7296"/>
                  <a:pt x="18236" y="7268"/>
                </a:cubicBezTo>
                <a:cubicBezTo>
                  <a:pt x="18225" y="7262"/>
                  <a:pt x="18196" y="7245"/>
                  <a:pt x="18185" y="7234"/>
                </a:cubicBezTo>
                <a:cubicBezTo>
                  <a:pt x="18202" y="7211"/>
                  <a:pt x="18191" y="7177"/>
                  <a:pt x="18179" y="7148"/>
                </a:cubicBezTo>
                <a:cubicBezTo>
                  <a:pt x="18157" y="7171"/>
                  <a:pt x="18162" y="7199"/>
                  <a:pt x="18162" y="7228"/>
                </a:cubicBezTo>
                <a:cubicBezTo>
                  <a:pt x="18140" y="7194"/>
                  <a:pt x="18128" y="7154"/>
                  <a:pt x="18123" y="7109"/>
                </a:cubicBezTo>
                <a:lnTo>
                  <a:pt x="18123" y="7109"/>
                </a:lnTo>
                <a:cubicBezTo>
                  <a:pt x="18140" y="7114"/>
                  <a:pt x="18151" y="7114"/>
                  <a:pt x="18168" y="7114"/>
                </a:cubicBezTo>
                <a:cubicBezTo>
                  <a:pt x="18157" y="7080"/>
                  <a:pt x="18151" y="7052"/>
                  <a:pt x="18140" y="7018"/>
                </a:cubicBezTo>
                <a:cubicBezTo>
                  <a:pt x="18134" y="7041"/>
                  <a:pt x="18123" y="7063"/>
                  <a:pt x="18117" y="7080"/>
                </a:cubicBezTo>
                <a:cubicBezTo>
                  <a:pt x="18106" y="7029"/>
                  <a:pt x="18094" y="6978"/>
                  <a:pt x="18089" y="6927"/>
                </a:cubicBezTo>
                <a:cubicBezTo>
                  <a:pt x="18106" y="6921"/>
                  <a:pt x="18123" y="6910"/>
                  <a:pt x="18145" y="6899"/>
                </a:cubicBezTo>
                <a:cubicBezTo>
                  <a:pt x="18060" y="6853"/>
                  <a:pt x="18083" y="6723"/>
                  <a:pt x="18021" y="6655"/>
                </a:cubicBezTo>
                <a:lnTo>
                  <a:pt x="18021" y="6655"/>
                </a:lnTo>
                <a:cubicBezTo>
                  <a:pt x="18026" y="6666"/>
                  <a:pt x="18032" y="6694"/>
                  <a:pt x="18032" y="6706"/>
                </a:cubicBezTo>
                <a:cubicBezTo>
                  <a:pt x="18026" y="6706"/>
                  <a:pt x="18015" y="6712"/>
                  <a:pt x="18009" y="6717"/>
                </a:cubicBezTo>
                <a:cubicBezTo>
                  <a:pt x="18003" y="6700"/>
                  <a:pt x="18003" y="6672"/>
                  <a:pt x="18003" y="6655"/>
                </a:cubicBezTo>
                <a:cubicBezTo>
                  <a:pt x="17992" y="6649"/>
                  <a:pt x="17981" y="6638"/>
                  <a:pt x="17975" y="6626"/>
                </a:cubicBezTo>
                <a:cubicBezTo>
                  <a:pt x="17986" y="6621"/>
                  <a:pt x="18015" y="6621"/>
                  <a:pt x="18032" y="6621"/>
                </a:cubicBezTo>
                <a:cubicBezTo>
                  <a:pt x="18021" y="6587"/>
                  <a:pt x="18015" y="6547"/>
                  <a:pt x="17981" y="6524"/>
                </a:cubicBezTo>
                <a:cubicBezTo>
                  <a:pt x="17969" y="6485"/>
                  <a:pt x="17964" y="6445"/>
                  <a:pt x="17958" y="6405"/>
                </a:cubicBezTo>
                <a:cubicBezTo>
                  <a:pt x="17952" y="6399"/>
                  <a:pt x="17941" y="6382"/>
                  <a:pt x="17935" y="6377"/>
                </a:cubicBezTo>
                <a:cubicBezTo>
                  <a:pt x="17930" y="6331"/>
                  <a:pt x="17918" y="6286"/>
                  <a:pt x="17896" y="6241"/>
                </a:cubicBezTo>
                <a:lnTo>
                  <a:pt x="17896" y="6241"/>
                </a:lnTo>
                <a:cubicBezTo>
                  <a:pt x="17906" y="6246"/>
                  <a:pt x="17924" y="6255"/>
                  <a:pt x="17937" y="6265"/>
                </a:cubicBezTo>
                <a:lnTo>
                  <a:pt x="17937" y="6265"/>
                </a:lnTo>
                <a:cubicBezTo>
                  <a:pt x="17900" y="6231"/>
                  <a:pt x="17883" y="6177"/>
                  <a:pt x="17845" y="6150"/>
                </a:cubicBezTo>
                <a:lnTo>
                  <a:pt x="17845" y="6150"/>
                </a:lnTo>
                <a:cubicBezTo>
                  <a:pt x="17850" y="6195"/>
                  <a:pt x="17867" y="6235"/>
                  <a:pt x="17873" y="6280"/>
                </a:cubicBezTo>
                <a:cubicBezTo>
                  <a:pt x="17805" y="6150"/>
                  <a:pt x="17754" y="6008"/>
                  <a:pt x="17708" y="5860"/>
                </a:cubicBezTo>
                <a:lnTo>
                  <a:pt x="17708" y="5860"/>
                </a:lnTo>
                <a:cubicBezTo>
                  <a:pt x="17725" y="5883"/>
                  <a:pt x="17737" y="5912"/>
                  <a:pt x="17748" y="5934"/>
                </a:cubicBezTo>
                <a:cubicBezTo>
                  <a:pt x="17771" y="5912"/>
                  <a:pt x="17765" y="5883"/>
                  <a:pt x="17765" y="5855"/>
                </a:cubicBezTo>
                <a:cubicBezTo>
                  <a:pt x="17742" y="5832"/>
                  <a:pt x="17725" y="5809"/>
                  <a:pt x="17708" y="5787"/>
                </a:cubicBezTo>
                <a:cubicBezTo>
                  <a:pt x="17714" y="5781"/>
                  <a:pt x="17725" y="5770"/>
                  <a:pt x="17731" y="5764"/>
                </a:cubicBezTo>
                <a:cubicBezTo>
                  <a:pt x="17698" y="5758"/>
                  <a:pt x="17632" y="5650"/>
                  <a:pt x="17687" y="5650"/>
                </a:cubicBezTo>
                <a:cubicBezTo>
                  <a:pt x="17688" y="5650"/>
                  <a:pt x="17690" y="5650"/>
                  <a:pt x="17691" y="5651"/>
                </a:cubicBezTo>
                <a:cubicBezTo>
                  <a:pt x="17777" y="5764"/>
                  <a:pt x="17799" y="5917"/>
                  <a:pt x="17890" y="6025"/>
                </a:cubicBezTo>
                <a:cubicBezTo>
                  <a:pt x="17884" y="6031"/>
                  <a:pt x="17879" y="6042"/>
                  <a:pt x="17879" y="6048"/>
                </a:cubicBezTo>
                <a:cubicBezTo>
                  <a:pt x="17913" y="6127"/>
                  <a:pt x="17935" y="6212"/>
                  <a:pt x="17964" y="6292"/>
                </a:cubicBezTo>
                <a:cubicBezTo>
                  <a:pt x="17981" y="6286"/>
                  <a:pt x="18015" y="6280"/>
                  <a:pt x="18032" y="6280"/>
                </a:cubicBezTo>
                <a:cubicBezTo>
                  <a:pt x="18015" y="6235"/>
                  <a:pt x="17998" y="6190"/>
                  <a:pt x="17947" y="6178"/>
                </a:cubicBezTo>
                <a:cubicBezTo>
                  <a:pt x="17941" y="6161"/>
                  <a:pt x="17941" y="6138"/>
                  <a:pt x="17935" y="6121"/>
                </a:cubicBezTo>
                <a:cubicBezTo>
                  <a:pt x="17958" y="6082"/>
                  <a:pt x="17913" y="6048"/>
                  <a:pt x="17901" y="6008"/>
                </a:cubicBezTo>
                <a:lnTo>
                  <a:pt x="17941" y="6002"/>
                </a:lnTo>
                <a:cubicBezTo>
                  <a:pt x="17930" y="6002"/>
                  <a:pt x="17913" y="5997"/>
                  <a:pt x="17901" y="5997"/>
                </a:cubicBezTo>
                <a:cubicBezTo>
                  <a:pt x="17907" y="5974"/>
                  <a:pt x="17913" y="5940"/>
                  <a:pt x="17918" y="5917"/>
                </a:cubicBezTo>
                <a:cubicBezTo>
                  <a:pt x="17901" y="5912"/>
                  <a:pt x="17884" y="5900"/>
                  <a:pt x="17862" y="5894"/>
                </a:cubicBezTo>
                <a:cubicBezTo>
                  <a:pt x="17873" y="5883"/>
                  <a:pt x="17884" y="5860"/>
                  <a:pt x="17890" y="5849"/>
                </a:cubicBezTo>
                <a:lnTo>
                  <a:pt x="17890" y="5849"/>
                </a:lnTo>
                <a:cubicBezTo>
                  <a:pt x="17884" y="5855"/>
                  <a:pt x="17867" y="5860"/>
                  <a:pt x="17862" y="5866"/>
                </a:cubicBezTo>
                <a:cubicBezTo>
                  <a:pt x="17856" y="5832"/>
                  <a:pt x="17833" y="5798"/>
                  <a:pt x="17856" y="5764"/>
                </a:cubicBezTo>
                <a:lnTo>
                  <a:pt x="17856" y="5764"/>
                </a:lnTo>
                <a:cubicBezTo>
                  <a:pt x="17850" y="5770"/>
                  <a:pt x="17839" y="5775"/>
                  <a:pt x="17828" y="5781"/>
                </a:cubicBezTo>
                <a:cubicBezTo>
                  <a:pt x="17799" y="5685"/>
                  <a:pt x="17742" y="5599"/>
                  <a:pt x="17703" y="5509"/>
                </a:cubicBezTo>
                <a:lnTo>
                  <a:pt x="17737" y="5509"/>
                </a:lnTo>
                <a:cubicBezTo>
                  <a:pt x="17680" y="5497"/>
                  <a:pt x="17629" y="5407"/>
                  <a:pt x="17652" y="5350"/>
                </a:cubicBezTo>
                <a:cubicBezTo>
                  <a:pt x="17657" y="5321"/>
                  <a:pt x="17618" y="5321"/>
                  <a:pt x="17606" y="5304"/>
                </a:cubicBezTo>
                <a:cubicBezTo>
                  <a:pt x="17578" y="5242"/>
                  <a:pt x="17544" y="5202"/>
                  <a:pt x="17476" y="5185"/>
                </a:cubicBezTo>
                <a:lnTo>
                  <a:pt x="17516" y="5157"/>
                </a:lnTo>
                <a:lnTo>
                  <a:pt x="17516" y="5157"/>
                </a:lnTo>
                <a:cubicBezTo>
                  <a:pt x="17504" y="5163"/>
                  <a:pt x="17476" y="5163"/>
                  <a:pt x="17464" y="5163"/>
                </a:cubicBezTo>
                <a:cubicBezTo>
                  <a:pt x="17470" y="5140"/>
                  <a:pt x="17493" y="5100"/>
                  <a:pt x="17453" y="5089"/>
                </a:cubicBezTo>
                <a:cubicBezTo>
                  <a:pt x="17436" y="5055"/>
                  <a:pt x="17419" y="5015"/>
                  <a:pt x="17402" y="4975"/>
                </a:cubicBezTo>
                <a:lnTo>
                  <a:pt x="17402" y="4975"/>
                </a:lnTo>
                <a:cubicBezTo>
                  <a:pt x="17402" y="5026"/>
                  <a:pt x="17413" y="5072"/>
                  <a:pt x="17430" y="5117"/>
                </a:cubicBezTo>
                <a:cubicBezTo>
                  <a:pt x="17436" y="5117"/>
                  <a:pt x="17459" y="5112"/>
                  <a:pt x="17470" y="5106"/>
                </a:cubicBezTo>
                <a:lnTo>
                  <a:pt x="17470" y="5106"/>
                </a:lnTo>
                <a:cubicBezTo>
                  <a:pt x="17447" y="5146"/>
                  <a:pt x="17447" y="5174"/>
                  <a:pt x="17487" y="5197"/>
                </a:cubicBezTo>
                <a:lnTo>
                  <a:pt x="17453" y="5208"/>
                </a:lnTo>
                <a:cubicBezTo>
                  <a:pt x="17493" y="5208"/>
                  <a:pt x="17533" y="5219"/>
                  <a:pt x="17567" y="5242"/>
                </a:cubicBezTo>
                <a:cubicBezTo>
                  <a:pt x="17567" y="5293"/>
                  <a:pt x="17527" y="5327"/>
                  <a:pt x="17487" y="5355"/>
                </a:cubicBezTo>
                <a:cubicBezTo>
                  <a:pt x="17499" y="5401"/>
                  <a:pt x="17516" y="5446"/>
                  <a:pt x="17533" y="5486"/>
                </a:cubicBezTo>
                <a:cubicBezTo>
                  <a:pt x="17408" y="5282"/>
                  <a:pt x="17289" y="5077"/>
                  <a:pt x="17181" y="4868"/>
                </a:cubicBezTo>
                <a:cubicBezTo>
                  <a:pt x="17192" y="4868"/>
                  <a:pt x="17215" y="4873"/>
                  <a:pt x="17226" y="4879"/>
                </a:cubicBezTo>
                <a:cubicBezTo>
                  <a:pt x="17226" y="4873"/>
                  <a:pt x="17221" y="4862"/>
                  <a:pt x="17221" y="4856"/>
                </a:cubicBezTo>
                <a:cubicBezTo>
                  <a:pt x="17210" y="4859"/>
                  <a:pt x="17201" y="4860"/>
                  <a:pt x="17193" y="4860"/>
                </a:cubicBezTo>
                <a:cubicBezTo>
                  <a:pt x="17164" y="4860"/>
                  <a:pt x="17148" y="4843"/>
                  <a:pt x="17152" y="4799"/>
                </a:cubicBezTo>
                <a:lnTo>
                  <a:pt x="17152" y="4799"/>
                </a:lnTo>
                <a:cubicBezTo>
                  <a:pt x="17164" y="4811"/>
                  <a:pt x="17186" y="4822"/>
                  <a:pt x="17198" y="4828"/>
                </a:cubicBezTo>
                <a:cubicBezTo>
                  <a:pt x="17192" y="4816"/>
                  <a:pt x="17186" y="4805"/>
                  <a:pt x="17175" y="4794"/>
                </a:cubicBezTo>
                <a:cubicBezTo>
                  <a:pt x="17164" y="4799"/>
                  <a:pt x="17147" y="4799"/>
                  <a:pt x="17130" y="4799"/>
                </a:cubicBezTo>
                <a:cubicBezTo>
                  <a:pt x="17096" y="4737"/>
                  <a:pt x="17062" y="4675"/>
                  <a:pt x="17022" y="4612"/>
                </a:cubicBezTo>
                <a:cubicBezTo>
                  <a:pt x="16988" y="4533"/>
                  <a:pt x="16880" y="4459"/>
                  <a:pt x="16903" y="4363"/>
                </a:cubicBezTo>
                <a:cubicBezTo>
                  <a:pt x="16886" y="4329"/>
                  <a:pt x="16869" y="4289"/>
                  <a:pt x="16857" y="4249"/>
                </a:cubicBezTo>
                <a:cubicBezTo>
                  <a:pt x="16852" y="4243"/>
                  <a:pt x="16835" y="4238"/>
                  <a:pt x="16829" y="4232"/>
                </a:cubicBezTo>
                <a:cubicBezTo>
                  <a:pt x="16824" y="4199"/>
                  <a:pt x="16804" y="4178"/>
                  <a:pt x="16778" y="4178"/>
                </a:cubicBezTo>
                <a:cubicBezTo>
                  <a:pt x="16773" y="4178"/>
                  <a:pt x="16767" y="4179"/>
                  <a:pt x="16761" y="4181"/>
                </a:cubicBezTo>
                <a:cubicBezTo>
                  <a:pt x="16772" y="4204"/>
                  <a:pt x="16784" y="4226"/>
                  <a:pt x="16801" y="4243"/>
                </a:cubicBezTo>
                <a:cubicBezTo>
                  <a:pt x="16772" y="4221"/>
                  <a:pt x="16750" y="4192"/>
                  <a:pt x="16727" y="4164"/>
                </a:cubicBezTo>
                <a:cubicBezTo>
                  <a:pt x="16738" y="4158"/>
                  <a:pt x="16761" y="4153"/>
                  <a:pt x="16772" y="4147"/>
                </a:cubicBezTo>
                <a:cubicBezTo>
                  <a:pt x="16755" y="4136"/>
                  <a:pt x="16738" y="4124"/>
                  <a:pt x="16721" y="4113"/>
                </a:cubicBezTo>
                <a:cubicBezTo>
                  <a:pt x="16744" y="4102"/>
                  <a:pt x="16761" y="4090"/>
                  <a:pt x="16784" y="4085"/>
                </a:cubicBezTo>
                <a:cubicBezTo>
                  <a:pt x="16795" y="4102"/>
                  <a:pt x="16812" y="4119"/>
                  <a:pt x="16829" y="4136"/>
                </a:cubicBezTo>
                <a:lnTo>
                  <a:pt x="16829" y="4158"/>
                </a:lnTo>
                <a:cubicBezTo>
                  <a:pt x="16857" y="4209"/>
                  <a:pt x="16903" y="4249"/>
                  <a:pt x="16948" y="4283"/>
                </a:cubicBezTo>
                <a:cubicBezTo>
                  <a:pt x="16948" y="4294"/>
                  <a:pt x="16948" y="4323"/>
                  <a:pt x="16948" y="4334"/>
                </a:cubicBezTo>
                <a:cubicBezTo>
                  <a:pt x="16960" y="4334"/>
                  <a:pt x="16982" y="4329"/>
                  <a:pt x="16994" y="4323"/>
                </a:cubicBezTo>
                <a:cubicBezTo>
                  <a:pt x="16977" y="4221"/>
                  <a:pt x="16891" y="4153"/>
                  <a:pt x="16846" y="4068"/>
                </a:cubicBezTo>
                <a:lnTo>
                  <a:pt x="16874" y="4062"/>
                </a:lnTo>
                <a:cubicBezTo>
                  <a:pt x="16863" y="4062"/>
                  <a:pt x="16846" y="4062"/>
                  <a:pt x="16835" y="4068"/>
                </a:cubicBezTo>
                <a:cubicBezTo>
                  <a:pt x="16812" y="4022"/>
                  <a:pt x="16784" y="3982"/>
                  <a:pt x="16744" y="3948"/>
                </a:cubicBezTo>
                <a:cubicBezTo>
                  <a:pt x="16733" y="3914"/>
                  <a:pt x="16710" y="3880"/>
                  <a:pt x="16670" y="3880"/>
                </a:cubicBezTo>
                <a:cubicBezTo>
                  <a:pt x="16676" y="3875"/>
                  <a:pt x="16687" y="3858"/>
                  <a:pt x="16693" y="3852"/>
                </a:cubicBezTo>
                <a:lnTo>
                  <a:pt x="16693" y="3852"/>
                </a:lnTo>
                <a:cubicBezTo>
                  <a:pt x="16681" y="3858"/>
                  <a:pt x="16659" y="3869"/>
                  <a:pt x="16647" y="3875"/>
                </a:cubicBezTo>
                <a:cubicBezTo>
                  <a:pt x="16647" y="3858"/>
                  <a:pt x="16642" y="3829"/>
                  <a:pt x="16642" y="3812"/>
                </a:cubicBezTo>
                <a:cubicBezTo>
                  <a:pt x="16636" y="3812"/>
                  <a:pt x="16625" y="3812"/>
                  <a:pt x="16619" y="3818"/>
                </a:cubicBezTo>
                <a:cubicBezTo>
                  <a:pt x="16642" y="3869"/>
                  <a:pt x="16659" y="3937"/>
                  <a:pt x="16727" y="3948"/>
                </a:cubicBezTo>
                <a:lnTo>
                  <a:pt x="16727" y="4005"/>
                </a:lnTo>
                <a:cubicBezTo>
                  <a:pt x="16744" y="4028"/>
                  <a:pt x="16767" y="4051"/>
                  <a:pt x="16784" y="4073"/>
                </a:cubicBezTo>
                <a:cubicBezTo>
                  <a:pt x="16767" y="4079"/>
                  <a:pt x="16727" y="4090"/>
                  <a:pt x="16710" y="4096"/>
                </a:cubicBezTo>
                <a:cubicBezTo>
                  <a:pt x="16710" y="4085"/>
                  <a:pt x="16710" y="4056"/>
                  <a:pt x="16710" y="4045"/>
                </a:cubicBezTo>
                <a:cubicBezTo>
                  <a:pt x="16693" y="4056"/>
                  <a:pt x="16676" y="4062"/>
                  <a:pt x="16659" y="4073"/>
                </a:cubicBezTo>
                <a:cubicBezTo>
                  <a:pt x="16653" y="4068"/>
                  <a:pt x="16642" y="4056"/>
                  <a:pt x="16636" y="4051"/>
                </a:cubicBezTo>
                <a:cubicBezTo>
                  <a:pt x="16647" y="4045"/>
                  <a:pt x="16676" y="4028"/>
                  <a:pt x="16687" y="4022"/>
                </a:cubicBezTo>
                <a:cubicBezTo>
                  <a:pt x="16670" y="4016"/>
                  <a:pt x="16642" y="4016"/>
                  <a:pt x="16625" y="4016"/>
                </a:cubicBezTo>
                <a:cubicBezTo>
                  <a:pt x="16613" y="4005"/>
                  <a:pt x="16602" y="3994"/>
                  <a:pt x="16591" y="3982"/>
                </a:cubicBezTo>
                <a:lnTo>
                  <a:pt x="16591" y="3982"/>
                </a:lnTo>
                <a:cubicBezTo>
                  <a:pt x="16605" y="3987"/>
                  <a:pt x="16620" y="4001"/>
                  <a:pt x="16638" y="4001"/>
                </a:cubicBezTo>
                <a:cubicBezTo>
                  <a:pt x="16641" y="4001"/>
                  <a:pt x="16644" y="4000"/>
                  <a:pt x="16647" y="3999"/>
                </a:cubicBezTo>
                <a:cubicBezTo>
                  <a:pt x="16659" y="3943"/>
                  <a:pt x="16574" y="3965"/>
                  <a:pt x="16545" y="3937"/>
                </a:cubicBezTo>
                <a:cubicBezTo>
                  <a:pt x="16540" y="3914"/>
                  <a:pt x="16523" y="3875"/>
                  <a:pt x="16511" y="3858"/>
                </a:cubicBezTo>
                <a:cubicBezTo>
                  <a:pt x="16455" y="3841"/>
                  <a:pt x="16460" y="3807"/>
                  <a:pt x="16477" y="3767"/>
                </a:cubicBezTo>
                <a:lnTo>
                  <a:pt x="16432" y="3767"/>
                </a:lnTo>
                <a:cubicBezTo>
                  <a:pt x="16409" y="3750"/>
                  <a:pt x="16386" y="3727"/>
                  <a:pt x="16364" y="3704"/>
                </a:cubicBezTo>
                <a:cubicBezTo>
                  <a:pt x="16347" y="3682"/>
                  <a:pt x="16330" y="3653"/>
                  <a:pt x="16307" y="3631"/>
                </a:cubicBezTo>
                <a:lnTo>
                  <a:pt x="16369" y="3631"/>
                </a:lnTo>
                <a:cubicBezTo>
                  <a:pt x="16352" y="3614"/>
                  <a:pt x="16324" y="3614"/>
                  <a:pt x="16296" y="3614"/>
                </a:cubicBezTo>
                <a:cubicBezTo>
                  <a:pt x="16296" y="3602"/>
                  <a:pt x="16290" y="3597"/>
                  <a:pt x="16284" y="3591"/>
                </a:cubicBezTo>
                <a:cubicBezTo>
                  <a:pt x="16284" y="3580"/>
                  <a:pt x="16290" y="3568"/>
                  <a:pt x="16296" y="3557"/>
                </a:cubicBezTo>
                <a:lnTo>
                  <a:pt x="16296" y="3557"/>
                </a:lnTo>
                <a:cubicBezTo>
                  <a:pt x="16284" y="3563"/>
                  <a:pt x="16279" y="3568"/>
                  <a:pt x="16273" y="3574"/>
                </a:cubicBezTo>
                <a:cubicBezTo>
                  <a:pt x="16262" y="3557"/>
                  <a:pt x="16250" y="3540"/>
                  <a:pt x="16239" y="3517"/>
                </a:cubicBezTo>
                <a:cubicBezTo>
                  <a:pt x="16239" y="3529"/>
                  <a:pt x="16233" y="3546"/>
                  <a:pt x="16228" y="3557"/>
                </a:cubicBezTo>
                <a:cubicBezTo>
                  <a:pt x="16205" y="3534"/>
                  <a:pt x="16182" y="3517"/>
                  <a:pt x="16160" y="3500"/>
                </a:cubicBezTo>
                <a:cubicBezTo>
                  <a:pt x="16171" y="3494"/>
                  <a:pt x="16188" y="3489"/>
                  <a:pt x="16199" y="3489"/>
                </a:cubicBezTo>
                <a:cubicBezTo>
                  <a:pt x="16194" y="3477"/>
                  <a:pt x="16182" y="3460"/>
                  <a:pt x="16171" y="3449"/>
                </a:cubicBezTo>
                <a:cubicBezTo>
                  <a:pt x="16167" y="3474"/>
                  <a:pt x="16158" y="3483"/>
                  <a:pt x="16147" y="3483"/>
                </a:cubicBezTo>
                <a:cubicBezTo>
                  <a:pt x="16129" y="3483"/>
                  <a:pt x="16104" y="3456"/>
                  <a:pt x="16086" y="3438"/>
                </a:cubicBezTo>
                <a:cubicBezTo>
                  <a:pt x="16035" y="3387"/>
                  <a:pt x="15978" y="3341"/>
                  <a:pt x="15916" y="3296"/>
                </a:cubicBezTo>
                <a:cubicBezTo>
                  <a:pt x="15927" y="3285"/>
                  <a:pt x="15927" y="3268"/>
                  <a:pt x="15910" y="3256"/>
                </a:cubicBezTo>
                <a:cubicBezTo>
                  <a:pt x="15904" y="3262"/>
                  <a:pt x="15899" y="3273"/>
                  <a:pt x="15893" y="3285"/>
                </a:cubicBezTo>
                <a:cubicBezTo>
                  <a:pt x="15876" y="3273"/>
                  <a:pt x="15864" y="3256"/>
                  <a:pt x="15847" y="3245"/>
                </a:cubicBezTo>
                <a:cubicBezTo>
                  <a:pt x="15819" y="3216"/>
                  <a:pt x="15796" y="3188"/>
                  <a:pt x="15768" y="3165"/>
                </a:cubicBezTo>
                <a:cubicBezTo>
                  <a:pt x="15779" y="3165"/>
                  <a:pt x="15791" y="3160"/>
                  <a:pt x="15791" y="3148"/>
                </a:cubicBezTo>
                <a:cubicBezTo>
                  <a:pt x="15791" y="3137"/>
                  <a:pt x="15779" y="3131"/>
                  <a:pt x="15768" y="3131"/>
                </a:cubicBezTo>
                <a:cubicBezTo>
                  <a:pt x="15779" y="3120"/>
                  <a:pt x="15785" y="3109"/>
                  <a:pt x="15796" y="3103"/>
                </a:cubicBezTo>
                <a:cubicBezTo>
                  <a:pt x="15779" y="3097"/>
                  <a:pt x="15751" y="3092"/>
                  <a:pt x="15740" y="3086"/>
                </a:cubicBezTo>
                <a:cubicBezTo>
                  <a:pt x="15740" y="3097"/>
                  <a:pt x="15740" y="3120"/>
                  <a:pt x="15740" y="3126"/>
                </a:cubicBezTo>
                <a:cubicBezTo>
                  <a:pt x="15717" y="3109"/>
                  <a:pt x="15694" y="3092"/>
                  <a:pt x="15672" y="3075"/>
                </a:cubicBezTo>
                <a:cubicBezTo>
                  <a:pt x="15677" y="3058"/>
                  <a:pt x="15689" y="3041"/>
                  <a:pt x="15694" y="3024"/>
                </a:cubicBezTo>
                <a:cubicBezTo>
                  <a:pt x="15660" y="2990"/>
                  <a:pt x="15632" y="2955"/>
                  <a:pt x="15592" y="2933"/>
                </a:cubicBezTo>
                <a:lnTo>
                  <a:pt x="15592" y="2933"/>
                </a:lnTo>
                <a:cubicBezTo>
                  <a:pt x="15620" y="2967"/>
                  <a:pt x="15649" y="2995"/>
                  <a:pt x="15660" y="3035"/>
                </a:cubicBezTo>
                <a:cubicBezTo>
                  <a:pt x="15609" y="3012"/>
                  <a:pt x="15581" y="2961"/>
                  <a:pt x="15547" y="2921"/>
                </a:cubicBezTo>
                <a:cubicBezTo>
                  <a:pt x="15552" y="2916"/>
                  <a:pt x="15558" y="2904"/>
                  <a:pt x="15564" y="2893"/>
                </a:cubicBezTo>
                <a:cubicBezTo>
                  <a:pt x="15547" y="2876"/>
                  <a:pt x="15530" y="2859"/>
                  <a:pt x="15513" y="2842"/>
                </a:cubicBezTo>
                <a:lnTo>
                  <a:pt x="15513" y="2842"/>
                </a:lnTo>
                <a:cubicBezTo>
                  <a:pt x="15524" y="2870"/>
                  <a:pt x="15530" y="2893"/>
                  <a:pt x="15541" y="2921"/>
                </a:cubicBezTo>
                <a:cubicBezTo>
                  <a:pt x="15462" y="2853"/>
                  <a:pt x="15388" y="2774"/>
                  <a:pt x="15308" y="2706"/>
                </a:cubicBezTo>
                <a:cubicBezTo>
                  <a:pt x="15320" y="2706"/>
                  <a:pt x="15342" y="2706"/>
                  <a:pt x="15354" y="2711"/>
                </a:cubicBezTo>
                <a:cubicBezTo>
                  <a:pt x="15348" y="2694"/>
                  <a:pt x="15342" y="2672"/>
                  <a:pt x="15337" y="2655"/>
                </a:cubicBezTo>
                <a:cubicBezTo>
                  <a:pt x="15291" y="2632"/>
                  <a:pt x="15223" y="2643"/>
                  <a:pt x="15189" y="2592"/>
                </a:cubicBezTo>
                <a:lnTo>
                  <a:pt x="15189" y="2592"/>
                </a:lnTo>
                <a:cubicBezTo>
                  <a:pt x="15218" y="2604"/>
                  <a:pt x="15246" y="2609"/>
                  <a:pt x="15274" y="2615"/>
                </a:cubicBezTo>
                <a:cubicBezTo>
                  <a:pt x="15212" y="2564"/>
                  <a:pt x="15161" y="2490"/>
                  <a:pt x="15076" y="2468"/>
                </a:cubicBezTo>
                <a:lnTo>
                  <a:pt x="15087" y="2450"/>
                </a:lnTo>
                <a:cubicBezTo>
                  <a:pt x="15081" y="2450"/>
                  <a:pt x="15064" y="2450"/>
                  <a:pt x="15059" y="2445"/>
                </a:cubicBezTo>
                <a:lnTo>
                  <a:pt x="15064" y="2416"/>
                </a:lnTo>
                <a:lnTo>
                  <a:pt x="15053" y="2416"/>
                </a:lnTo>
                <a:cubicBezTo>
                  <a:pt x="15053" y="2433"/>
                  <a:pt x="15053" y="2456"/>
                  <a:pt x="15053" y="2468"/>
                </a:cubicBezTo>
                <a:cubicBezTo>
                  <a:pt x="15042" y="2456"/>
                  <a:pt x="15019" y="2433"/>
                  <a:pt x="15008" y="2422"/>
                </a:cubicBezTo>
                <a:cubicBezTo>
                  <a:pt x="15019" y="2416"/>
                  <a:pt x="15030" y="2399"/>
                  <a:pt x="15036" y="2394"/>
                </a:cubicBezTo>
                <a:cubicBezTo>
                  <a:pt x="15025" y="2394"/>
                  <a:pt x="15008" y="2388"/>
                  <a:pt x="14996" y="2388"/>
                </a:cubicBezTo>
                <a:cubicBezTo>
                  <a:pt x="14996" y="2394"/>
                  <a:pt x="14996" y="2405"/>
                  <a:pt x="14996" y="2416"/>
                </a:cubicBezTo>
                <a:cubicBezTo>
                  <a:pt x="14934" y="2388"/>
                  <a:pt x="14889" y="2337"/>
                  <a:pt x="14838" y="2297"/>
                </a:cubicBezTo>
                <a:cubicBezTo>
                  <a:pt x="14843" y="2286"/>
                  <a:pt x="14860" y="2275"/>
                  <a:pt x="14866" y="2269"/>
                </a:cubicBezTo>
                <a:lnTo>
                  <a:pt x="14866" y="2269"/>
                </a:lnTo>
                <a:cubicBezTo>
                  <a:pt x="14855" y="2275"/>
                  <a:pt x="14843" y="2286"/>
                  <a:pt x="14826" y="2292"/>
                </a:cubicBezTo>
                <a:cubicBezTo>
                  <a:pt x="14803" y="2269"/>
                  <a:pt x="14775" y="2246"/>
                  <a:pt x="14741" y="2224"/>
                </a:cubicBezTo>
                <a:lnTo>
                  <a:pt x="14741" y="2224"/>
                </a:lnTo>
                <a:cubicBezTo>
                  <a:pt x="14769" y="2235"/>
                  <a:pt x="14803" y="2241"/>
                  <a:pt x="14838" y="2241"/>
                </a:cubicBezTo>
                <a:cubicBezTo>
                  <a:pt x="14809" y="2229"/>
                  <a:pt x="14792" y="2207"/>
                  <a:pt x="14798" y="2178"/>
                </a:cubicBezTo>
                <a:lnTo>
                  <a:pt x="14798" y="2178"/>
                </a:lnTo>
                <a:cubicBezTo>
                  <a:pt x="14792" y="2184"/>
                  <a:pt x="14781" y="2195"/>
                  <a:pt x="14775" y="2195"/>
                </a:cubicBezTo>
                <a:cubicBezTo>
                  <a:pt x="14713" y="2121"/>
                  <a:pt x="14628" y="2076"/>
                  <a:pt x="14554" y="2014"/>
                </a:cubicBezTo>
                <a:cubicBezTo>
                  <a:pt x="14548" y="2025"/>
                  <a:pt x="14542" y="2053"/>
                  <a:pt x="14542" y="2065"/>
                </a:cubicBezTo>
                <a:cubicBezTo>
                  <a:pt x="14469" y="2019"/>
                  <a:pt x="14395" y="1968"/>
                  <a:pt x="14327" y="1911"/>
                </a:cubicBezTo>
                <a:lnTo>
                  <a:pt x="14327" y="1911"/>
                </a:lnTo>
                <a:cubicBezTo>
                  <a:pt x="14378" y="1923"/>
                  <a:pt x="14418" y="1951"/>
                  <a:pt x="14457" y="1980"/>
                </a:cubicBezTo>
                <a:cubicBezTo>
                  <a:pt x="14474" y="1906"/>
                  <a:pt x="14168" y="1804"/>
                  <a:pt x="14123" y="1707"/>
                </a:cubicBezTo>
                <a:cubicBezTo>
                  <a:pt x="14145" y="1690"/>
                  <a:pt x="14162" y="1679"/>
                  <a:pt x="14185" y="1668"/>
                </a:cubicBezTo>
                <a:lnTo>
                  <a:pt x="14185" y="1668"/>
                </a:lnTo>
                <a:cubicBezTo>
                  <a:pt x="14179" y="1673"/>
                  <a:pt x="14174" y="1690"/>
                  <a:pt x="14174" y="1696"/>
                </a:cubicBezTo>
                <a:cubicBezTo>
                  <a:pt x="14196" y="1713"/>
                  <a:pt x="14208" y="1730"/>
                  <a:pt x="14202" y="1758"/>
                </a:cubicBezTo>
                <a:lnTo>
                  <a:pt x="14270" y="1758"/>
                </a:lnTo>
                <a:lnTo>
                  <a:pt x="14247" y="1792"/>
                </a:lnTo>
                <a:lnTo>
                  <a:pt x="14281" y="1775"/>
                </a:lnTo>
                <a:cubicBezTo>
                  <a:pt x="14338" y="1818"/>
                  <a:pt x="14403" y="1860"/>
                  <a:pt x="14475" y="1860"/>
                </a:cubicBezTo>
                <a:cubicBezTo>
                  <a:pt x="14490" y="1860"/>
                  <a:pt x="14505" y="1859"/>
                  <a:pt x="14520" y="1855"/>
                </a:cubicBezTo>
                <a:cubicBezTo>
                  <a:pt x="14418" y="1804"/>
                  <a:pt x="14333" y="1730"/>
                  <a:pt x="14236" y="1673"/>
                </a:cubicBezTo>
                <a:cubicBezTo>
                  <a:pt x="14230" y="1662"/>
                  <a:pt x="14230" y="1650"/>
                  <a:pt x="14225" y="1645"/>
                </a:cubicBezTo>
                <a:cubicBezTo>
                  <a:pt x="14219" y="1646"/>
                  <a:pt x="14214" y="1647"/>
                  <a:pt x="14210" y="1647"/>
                </a:cubicBezTo>
                <a:cubicBezTo>
                  <a:pt x="14179" y="1647"/>
                  <a:pt x="14160" y="1618"/>
                  <a:pt x="14145" y="1594"/>
                </a:cubicBezTo>
                <a:cubicBezTo>
                  <a:pt x="14077" y="1588"/>
                  <a:pt x="14026" y="1531"/>
                  <a:pt x="13969" y="1503"/>
                </a:cubicBezTo>
                <a:lnTo>
                  <a:pt x="13975" y="1480"/>
                </a:lnTo>
                <a:lnTo>
                  <a:pt x="13947" y="1497"/>
                </a:lnTo>
                <a:cubicBezTo>
                  <a:pt x="13884" y="1458"/>
                  <a:pt x="13828" y="1412"/>
                  <a:pt x="13754" y="1395"/>
                </a:cubicBezTo>
                <a:cubicBezTo>
                  <a:pt x="13725" y="1389"/>
                  <a:pt x="13720" y="1361"/>
                  <a:pt x="13703" y="1344"/>
                </a:cubicBezTo>
                <a:cubicBezTo>
                  <a:pt x="13686" y="1344"/>
                  <a:pt x="13669" y="1350"/>
                  <a:pt x="13652" y="1355"/>
                </a:cubicBezTo>
                <a:cubicBezTo>
                  <a:pt x="13657" y="1344"/>
                  <a:pt x="13657" y="1327"/>
                  <a:pt x="13657" y="1316"/>
                </a:cubicBezTo>
                <a:cubicBezTo>
                  <a:pt x="13464" y="1242"/>
                  <a:pt x="13311" y="1106"/>
                  <a:pt x="13124" y="1021"/>
                </a:cubicBezTo>
                <a:cubicBezTo>
                  <a:pt x="13121" y="1021"/>
                  <a:pt x="13119" y="1021"/>
                  <a:pt x="13116" y="1021"/>
                </a:cubicBezTo>
                <a:cubicBezTo>
                  <a:pt x="13081" y="1021"/>
                  <a:pt x="13054" y="985"/>
                  <a:pt x="13028" y="964"/>
                </a:cubicBezTo>
                <a:cubicBezTo>
                  <a:pt x="12982" y="947"/>
                  <a:pt x="12937" y="936"/>
                  <a:pt x="12891" y="907"/>
                </a:cubicBezTo>
                <a:cubicBezTo>
                  <a:pt x="12880" y="907"/>
                  <a:pt x="12863" y="913"/>
                  <a:pt x="12857" y="913"/>
                </a:cubicBezTo>
                <a:cubicBezTo>
                  <a:pt x="12840" y="896"/>
                  <a:pt x="12823" y="879"/>
                  <a:pt x="12806" y="862"/>
                </a:cubicBezTo>
                <a:cubicBezTo>
                  <a:pt x="12784" y="856"/>
                  <a:pt x="12761" y="850"/>
                  <a:pt x="12744" y="845"/>
                </a:cubicBezTo>
                <a:cubicBezTo>
                  <a:pt x="12738" y="839"/>
                  <a:pt x="12733" y="822"/>
                  <a:pt x="12727" y="816"/>
                </a:cubicBezTo>
                <a:lnTo>
                  <a:pt x="12721" y="833"/>
                </a:lnTo>
                <a:cubicBezTo>
                  <a:pt x="12687" y="816"/>
                  <a:pt x="12659" y="799"/>
                  <a:pt x="12625" y="788"/>
                </a:cubicBezTo>
                <a:cubicBezTo>
                  <a:pt x="12625" y="782"/>
                  <a:pt x="12625" y="771"/>
                  <a:pt x="12625" y="765"/>
                </a:cubicBezTo>
                <a:cubicBezTo>
                  <a:pt x="12619" y="771"/>
                  <a:pt x="12602" y="777"/>
                  <a:pt x="12591" y="777"/>
                </a:cubicBezTo>
                <a:cubicBezTo>
                  <a:pt x="12540" y="726"/>
                  <a:pt x="12460" y="737"/>
                  <a:pt x="12409" y="692"/>
                </a:cubicBezTo>
                <a:cubicBezTo>
                  <a:pt x="12405" y="692"/>
                  <a:pt x="12402" y="692"/>
                  <a:pt x="12398" y="692"/>
                </a:cubicBezTo>
                <a:cubicBezTo>
                  <a:pt x="12295" y="692"/>
                  <a:pt x="12213" y="617"/>
                  <a:pt x="12108" y="595"/>
                </a:cubicBezTo>
                <a:cubicBezTo>
                  <a:pt x="12103" y="607"/>
                  <a:pt x="12086" y="618"/>
                  <a:pt x="12080" y="624"/>
                </a:cubicBezTo>
                <a:cubicBezTo>
                  <a:pt x="12080" y="612"/>
                  <a:pt x="12069" y="595"/>
                  <a:pt x="12069" y="584"/>
                </a:cubicBezTo>
                <a:cubicBezTo>
                  <a:pt x="11944" y="550"/>
                  <a:pt x="11836" y="470"/>
                  <a:pt x="11711" y="465"/>
                </a:cubicBezTo>
                <a:cubicBezTo>
                  <a:pt x="11706" y="476"/>
                  <a:pt x="11700" y="487"/>
                  <a:pt x="11700" y="499"/>
                </a:cubicBezTo>
                <a:cubicBezTo>
                  <a:pt x="11757" y="516"/>
                  <a:pt x="11813" y="527"/>
                  <a:pt x="11870" y="544"/>
                </a:cubicBezTo>
                <a:cubicBezTo>
                  <a:pt x="11876" y="550"/>
                  <a:pt x="11881" y="561"/>
                  <a:pt x="11887" y="567"/>
                </a:cubicBezTo>
                <a:cubicBezTo>
                  <a:pt x="11972" y="572"/>
                  <a:pt x="12057" y="629"/>
                  <a:pt x="12142" y="663"/>
                </a:cubicBezTo>
                <a:cubicBezTo>
                  <a:pt x="12148" y="658"/>
                  <a:pt x="12159" y="646"/>
                  <a:pt x="12171" y="641"/>
                </a:cubicBezTo>
                <a:cubicBezTo>
                  <a:pt x="12188" y="658"/>
                  <a:pt x="12205" y="675"/>
                  <a:pt x="12222" y="692"/>
                </a:cubicBezTo>
                <a:cubicBezTo>
                  <a:pt x="12233" y="686"/>
                  <a:pt x="12262" y="680"/>
                  <a:pt x="12273" y="675"/>
                </a:cubicBezTo>
                <a:lnTo>
                  <a:pt x="12273" y="675"/>
                </a:lnTo>
                <a:cubicBezTo>
                  <a:pt x="12273" y="680"/>
                  <a:pt x="12273" y="703"/>
                  <a:pt x="12267" y="709"/>
                </a:cubicBezTo>
                <a:lnTo>
                  <a:pt x="12318" y="709"/>
                </a:lnTo>
                <a:cubicBezTo>
                  <a:pt x="12318" y="726"/>
                  <a:pt x="12318" y="748"/>
                  <a:pt x="12318" y="765"/>
                </a:cubicBezTo>
                <a:cubicBezTo>
                  <a:pt x="12324" y="754"/>
                  <a:pt x="12330" y="737"/>
                  <a:pt x="12335" y="726"/>
                </a:cubicBezTo>
                <a:cubicBezTo>
                  <a:pt x="12472" y="794"/>
                  <a:pt x="12613" y="862"/>
                  <a:pt x="12755" y="919"/>
                </a:cubicBezTo>
                <a:cubicBezTo>
                  <a:pt x="12733" y="941"/>
                  <a:pt x="12716" y="964"/>
                  <a:pt x="12693" y="981"/>
                </a:cubicBezTo>
                <a:cubicBezTo>
                  <a:pt x="12698" y="975"/>
                  <a:pt x="12704" y="953"/>
                  <a:pt x="12710" y="941"/>
                </a:cubicBezTo>
                <a:cubicBezTo>
                  <a:pt x="12642" y="907"/>
                  <a:pt x="12574" y="885"/>
                  <a:pt x="12506" y="856"/>
                </a:cubicBezTo>
                <a:cubicBezTo>
                  <a:pt x="12506" y="868"/>
                  <a:pt x="12500" y="885"/>
                  <a:pt x="12500" y="896"/>
                </a:cubicBezTo>
                <a:cubicBezTo>
                  <a:pt x="12403" y="868"/>
                  <a:pt x="12307" y="833"/>
                  <a:pt x="12211" y="788"/>
                </a:cubicBezTo>
                <a:cubicBezTo>
                  <a:pt x="12226" y="780"/>
                  <a:pt x="12240" y="777"/>
                  <a:pt x="12254" y="777"/>
                </a:cubicBezTo>
                <a:cubicBezTo>
                  <a:pt x="12270" y="777"/>
                  <a:pt x="12286" y="782"/>
                  <a:pt x="12301" y="788"/>
                </a:cubicBezTo>
                <a:lnTo>
                  <a:pt x="12307" y="782"/>
                </a:lnTo>
                <a:cubicBezTo>
                  <a:pt x="12284" y="771"/>
                  <a:pt x="12267" y="765"/>
                  <a:pt x="12245" y="754"/>
                </a:cubicBezTo>
                <a:cubicBezTo>
                  <a:pt x="12228" y="765"/>
                  <a:pt x="12211" y="782"/>
                  <a:pt x="12194" y="799"/>
                </a:cubicBezTo>
                <a:cubicBezTo>
                  <a:pt x="12176" y="777"/>
                  <a:pt x="12194" y="754"/>
                  <a:pt x="12199" y="737"/>
                </a:cubicBezTo>
                <a:cubicBezTo>
                  <a:pt x="12154" y="726"/>
                  <a:pt x="12108" y="709"/>
                  <a:pt x="12063" y="697"/>
                </a:cubicBezTo>
                <a:lnTo>
                  <a:pt x="12063" y="697"/>
                </a:lnTo>
                <a:cubicBezTo>
                  <a:pt x="12086" y="714"/>
                  <a:pt x="12103" y="731"/>
                  <a:pt x="12120" y="748"/>
                </a:cubicBezTo>
                <a:cubicBezTo>
                  <a:pt x="12069" y="726"/>
                  <a:pt x="11972" y="737"/>
                  <a:pt x="11961" y="663"/>
                </a:cubicBezTo>
                <a:cubicBezTo>
                  <a:pt x="11933" y="652"/>
                  <a:pt x="11898" y="646"/>
                  <a:pt x="11870" y="635"/>
                </a:cubicBezTo>
                <a:lnTo>
                  <a:pt x="11870" y="635"/>
                </a:lnTo>
                <a:cubicBezTo>
                  <a:pt x="11887" y="646"/>
                  <a:pt x="11904" y="652"/>
                  <a:pt x="11921" y="663"/>
                </a:cubicBezTo>
                <a:lnTo>
                  <a:pt x="11915" y="675"/>
                </a:lnTo>
                <a:cubicBezTo>
                  <a:pt x="11887" y="669"/>
                  <a:pt x="11853" y="658"/>
                  <a:pt x="11825" y="652"/>
                </a:cubicBezTo>
                <a:cubicBezTo>
                  <a:pt x="11825" y="644"/>
                  <a:pt x="11827" y="634"/>
                  <a:pt x="11830" y="627"/>
                </a:cubicBezTo>
                <a:lnTo>
                  <a:pt x="11830" y="627"/>
                </a:lnTo>
                <a:cubicBezTo>
                  <a:pt x="11823" y="636"/>
                  <a:pt x="11815" y="640"/>
                  <a:pt x="11806" y="640"/>
                </a:cubicBezTo>
                <a:cubicBezTo>
                  <a:pt x="11793" y="640"/>
                  <a:pt x="11780" y="633"/>
                  <a:pt x="11768" y="624"/>
                </a:cubicBezTo>
                <a:cubicBezTo>
                  <a:pt x="11774" y="612"/>
                  <a:pt x="11785" y="601"/>
                  <a:pt x="11791" y="589"/>
                </a:cubicBezTo>
                <a:cubicBezTo>
                  <a:pt x="11700" y="572"/>
                  <a:pt x="11609" y="538"/>
                  <a:pt x="11518" y="516"/>
                </a:cubicBezTo>
                <a:lnTo>
                  <a:pt x="11518" y="516"/>
                </a:lnTo>
                <a:cubicBezTo>
                  <a:pt x="11530" y="521"/>
                  <a:pt x="11552" y="527"/>
                  <a:pt x="11564" y="533"/>
                </a:cubicBezTo>
                <a:lnTo>
                  <a:pt x="11558" y="567"/>
                </a:lnTo>
                <a:cubicBezTo>
                  <a:pt x="11530" y="555"/>
                  <a:pt x="11496" y="550"/>
                  <a:pt x="11462" y="538"/>
                </a:cubicBezTo>
                <a:cubicBezTo>
                  <a:pt x="11467" y="533"/>
                  <a:pt x="11479" y="516"/>
                  <a:pt x="11484" y="504"/>
                </a:cubicBezTo>
                <a:cubicBezTo>
                  <a:pt x="11376" y="465"/>
                  <a:pt x="11269" y="431"/>
                  <a:pt x="11155" y="414"/>
                </a:cubicBezTo>
                <a:lnTo>
                  <a:pt x="11155" y="414"/>
                </a:lnTo>
                <a:cubicBezTo>
                  <a:pt x="11206" y="442"/>
                  <a:pt x="11269" y="448"/>
                  <a:pt x="11320" y="487"/>
                </a:cubicBezTo>
                <a:cubicBezTo>
                  <a:pt x="11229" y="476"/>
                  <a:pt x="11138" y="448"/>
                  <a:pt x="11053" y="414"/>
                </a:cubicBezTo>
                <a:cubicBezTo>
                  <a:pt x="11053" y="408"/>
                  <a:pt x="11047" y="402"/>
                  <a:pt x="11042" y="397"/>
                </a:cubicBezTo>
                <a:lnTo>
                  <a:pt x="11042" y="397"/>
                </a:lnTo>
                <a:cubicBezTo>
                  <a:pt x="11069" y="410"/>
                  <a:pt x="11101" y="428"/>
                  <a:pt x="11133" y="428"/>
                </a:cubicBezTo>
                <a:cubicBezTo>
                  <a:pt x="11140" y="428"/>
                  <a:pt x="11148" y="427"/>
                  <a:pt x="11155" y="425"/>
                </a:cubicBezTo>
                <a:cubicBezTo>
                  <a:pt x="11133" y="402"/>
                  <a:pt x="11115" y="385"/>
                  <a:pt x="11093" y="368"/>
                </a:cubicBezTo>
                <a:cubicBezTo>
                  <a:pt x="11081" y="374"/>
                  <a:pt x="11053" y="385"/>
                  <a:pt x="11042" y="391"/>
                </a:cubicBezTo>
                <a:cubicBezTo>
                  <a:pt x="11025" y="368"/>
                  <a:pt x="10991" y="363"/>
                  <a:pt x="10957" y="357"/>
                </a:cubicBezTo>
                <a:lnTo>
                  <a:pt x="10957" y="357"/>
                </a:lnTo>
                <a:cubicBezTo>
                  <a:pt x="10968" y="391"/>
                  <a:pt x="10996" y="402"/>
                  <a:pt x="11025" y="414"/>
                </a:cubicBezTo>
                <a:cubicBezTo>
                  <a:pt x="10979" y="414"/>
                  <a:pt x="10940" y="402"/>
                  <a:pt x="10900" y="391"/>
                </a:cubicBezTo>
                <a:cubicBezTo>
                  <a:pt x="10911" y="380"/>
                  <a:pt x="10917" y="368"/>
                  <a:pt x="10923" y="357"/>
                </a:cubicBezTo>
                <a:cubicBezTo>
                  <a:pt x="10889" y="351"/>
                  <a:pt x="10854" y="340"/>
                  <a:pt x="10826" y="334"/>
                </a:cubicBezTo>
                <a:lnTo>
                  <a:pt x="10826" y="334"/>
                </a:lnTo>
                <a:cubicBezTo>
                  <a:pt x="10843" y="351"/>
                  <a:pt x="10854" y="368"/>
                  <a:pt x="10872" y="385"/>
                </a:cubicBezTo>
                <a:cubicBezTo>
                  <a:pt x="10820" y="368"/>
                  <a:pt x="10769" y="357"/>
                  <a:pt x="10724" y="334"/>
                </a:cubicBezTo>
                <a:lnTo>
                  <a:pt x="10724" y="277"/>
                </a:lnTo>
                <a:cubicBezTo>
                  <a:pt x="10704" y="290"/>
                  <a:pt x="10682" y="295"/>
                  <a:pt x="10659" y="295"/>
                </a:cubicBezTo>
                <a:cubicBezTo>
                  <a:pt x="10603" y="295"/>
                  <a:pt x="10541" y="268"/>
                  <a:pt x="10482" y="268"/>
                </a:cubicBezTo>
                <a:cubicBezTo>
                  <a:pt x="10470" y="268"/>
                  <a:pt x="10458" y="269"/>
                  <a:pt x="10446" y="272"/>
                </a:cubicBezTo>
                <a:lnTo>
                  <a:pt x="10497" y="283"/>
                </a:lnTo>
                <a:cubicBezTo>
                  <a:pt x="10497" y="289"/>
                  <a:pt x="10497" y="306"/>
                  <a:pt x="10497" y="311"/>
                </a:cubicBezTo>
                <a:cubicBezTo>
                  <a:pt x="10486" y="306"/>
                  <a:pt x="10457" y="294"/>
                  <a:pt x="10446" y="289"/>
                </a:cubicBezTo>
                <a:lnTo>
                  <a:pt x="10401" y="300"/>
                </a:lnTo>
                <a:cubicBezTo>
                  <a:pt x="10406" y="289"/>
                  <a:pt x="10418" y="260"/>
                  <a:pt x="10423" y="249"/>
                </a:cubicBezTo>
                <a:cubicBezTo>
                  <a:pt x="10406" y="243"/>
                  <a:pt x="10388" y="239"/>
                  <a:pt x="10369" y="239"/>
                </a:cubicBezTo>
                <a:cubicBezTo>
                  <a:pt x="10351" y="239"/>
                  <a:pt x="10333" y="243"/>
                  <a:pt x="10315" y="255"/>
                </a:cubicBezTo>
                <a:cubicBezTo>
                  <a:pt x="10276" y="243"/>
                  <a:pt x="10242" y="226"/>
                  <a:pt x="10202" y="215"/>
                </a:cubicBezTo>
                <a:cubicBezTo>
                  <a:pt x="10191" y="215"/>
                  <a:pt x="10174" y="221"/>
                  <a:pt x="10162" y="226"/>
                </a:cubicBezTo>
                <a:cubicBezTo>
                  <a:pt x="10123" y="204"/>
                  <a:pt x="10072" y="198"/>
                  <a:pt x="10026" y="192"/>
                </a:cubicBezTo>
                <a:cubicBezTo>
                  <a:pt x="10037" y="187"/>
                  <a:pt x="10060" y="170"/>
                  <a:pt x="10066" y="164"/>
                </a:cubicBezTo>
                <a:lnTo>
                  <a:pt x="10066" y="164"/>
                </a:lnTo>
                <a:cubicBezTo>
                  <a:pt x="10020" y="192"/>
                  <a:pt x="9964" y="175"/>
                  <a:pt x="9918" y="204"/>
                </a:cubicBezTo>
                <a:cubicBezTo>
                  <a:pt x="9964" y="209"/>
                  <a:pt x="10003" y="221"/>
                  <a:pt x="10049" y="238"/>
                </a:cubicBezTo>
                <a:cubicBezTo>
                  <a:pt x="9964" y="238"/>
                  <a:pt x="9879" y="226"/>
                  <a:pt x="9793" y="215"/>
                </a:cubicBezTo>
                <a:cubicBezTo>
                  <a:pt x="9773" y="215"/>
                  <a:pt x="9752" y="210"/>
                  <a:pt x="9731" y="205"/>
                </a:cubicBezTo>
                <a:lnTo>
                  <a:pt x="9731" y="205"/>
                </a:lnTo>
                <a:cubicBezTo>
                  <a:pt x="9731" y="206"/>
                  <a:pt x="9731" y="207"/>
                  <a:pt x="9731" y="209"/>
                </a:cubicBezTo>
                <a:cubicBezTo>
                  <a:pt x="9686" y="204"/>
                  <a:pt x="9646" y="192"/>
                  <a:pt x="9601" y="187"/>
                </a:cubicBezTo>
                <a:lnTo>
                  <a:pt x="9686" y="187"/>
                </a:lnTo>
                <a:cubicBezTo>
                  <a:pt x="9674" y="153"/>
                  <a:pt x="9646" y="153"/>
                  <a:pt x="9618" y="136"/>
                </a:cubicBezTo>
                <a:cubicBezTo>
                  <a:pt x="9589" y="141"/>
                  <a:pt x="9561" y="147"/>
                  <a:pt x="9532" y="153"/>
                </a:cubicBezTo>
                <a:cubicBezTo>
                  <a:pt x="9532" y="147"/>
                  <a:pt x="9527" y="130"/>
                  <a:pt x="9527" y="124"/>
                </a:cubicBezTo>
                <a:cubicBezTo>
                  <a:pt x="9516" y="137"/>
                  <a:pt x="9483" y="146"/>
                  <a:pt x="9453" y="146"/>
                </a:cubicBezTo>
                <a:cubicBezTo>
                  <a:pt x="9418" y="146"/>
                  <a:pt x="9389" y="135"/>
                  <a:pt x="9408" y="107"/>
                </a:cubicBezTo>
                <a:cubicBezTo>
                  <a:pt x="9434" y="103"/>
                  <a:pt x="9461" y="101"/>
                  <a:pt x="9488" y="101"/>
                </a:cubicBezTo>
                <a:cubicBezTo>
                  <a:pt x="9564" y="101"/>
                  <a:pt x="9641" y="114"/>
                  <a:pt x="9717" y="114"/>
                </a:cubicBezTo>
                <a:cubicBezTo>
                  <a:pt x="9754" y="114"/>
                  <a:pt x="9791" y="111"/>
                  <a:pt x="9828" y="102"/>
                </a:cubicBezTo>
                <a:cubicBezTo>
                  <a:pt x="9833" y="107"/>
                  <a:pt x="9839" y="119"/>
                  <a:pt x="9845" y="124"/>
                </a:cubicBezTo>
                <a:cubicBezTo>
                  <a:pt x="9930" y="124"/>
                  <a:pt x="10015" y="147"/>
                  <a:pt x="10100" y="158"/>
                </a:cubicBezTo>
                <a:cubicBezTo>
                  <a:pt x="10106" y="141"/>
                  <a:pt x="10117" y="107"/>
                  <a:pt x="10123" y="90"/>
                </a:cubicBezTo>
                <a:cubicBezTo>
                  <a:pt x="10110" y="89"/>
                  <a:pt x="10097" y="88"/>
                  <a:pt x="10084" y="88"/>
                </a:cubicBezTo>
                <a:cubicBezTo>
                  <a:pt x="10050" y="88"/>
                  <a:pt x="10017" y="95"/>
                  <a:pt x="9992" y="124"/>
                </a:cubicBezTo>
                <a:cubicBezTo>
                  <a:pt x="9975" y="119"/>
                  <a:pt x="9952" y="107"/>
                  <a:pt x="9935" y="102"/>
                </a:cubicBezTo>
                <a:cubicBezTo>
                  <a:pt x="9922" y="86"/>
                  <a:pt x="9905" y="82"/>
                  <a:pt x="9886" y="82"/>
                </a:cubicBezTo>
                <a:cubicBezTo>
                  <a:pt x="9868" y="82"/>
                  <a:pt x="9849" y="85"/>
                  <a:pt x="9831" y="85"/>
                </a:cubicBezTo>
                <a:cubicBezTo>
                  <a:pt x="9826" y="85"/>
                  <a:pt x="9821" y="85"/>
                  <a:pt x="9816" y="85"/>
                </a:cubicBezTo>
                <a:lnTo>
                  <a:pt x="9833" y="45"/>
                </a:lnTo>
                <a:lnTo>
                  <a:pt x="9833" y="45"/>
                </a:lnTo>
                <a:cubicBezTo>
                  <a:pt x="9828" y="50"/>
                  <a:pt x="9816" y="73"/>
                  <a:pt x="9811" y="79"/>
                </a:cubicBezTo>
                <a:cubicBezTo>
                  <a:pt x="9793" y="68"/>
                  <a:pt x="9765" y="45"/>
                  <a:pt x="9748" y="28"/>
                </a:cubicBezTo>
                <a:cubicBezTo>
                  <a:pt x="9731" y="39"/>
                  <a:pt x="9714" y="50"/>
                  <a:pt x="9697" y="62"/>
                </a:cubicBezTo>
                <a:cubicBezTo>
                  <a:pt x="9691" y="56"/>
                  <a:pt x="9680" y="33"/>
                  <a:pt x="9674" y="22"/>
                </a:cubicBezTo>
                <a:cubicBezTo>
                  <a:pt x="9674" y="33"/>
                  <a:pt x="9674" y="45"/>
                  <a:pt x="9674" y="56"/>
                </a:cubicBezTo>
                <a:cubicBezTo>
                  <a:pt x="9640" y="45"/>
                  <a:pt x="9601" y="45"/>
                  <a:pt x="9584" y="16"/>
                </a:cubicBezTo>
                <a:cubicBezTo>
                  <a:pt x="9584" y="22"/>
                  <a:pt x="9584" y="39"/>
                  <a:pt x="9584" y="45"/>
                </a:cubicBezTo>
                <a:cubicBezTo>
                  <a:pt x="9535" y="36"/>
                  <a:pt x="9486" y="35"/>
                  <a:pt x="9435" y="35"/>
                </a:cubicBezTo>
                <a:cubicBezTo>
                  <a:pt x="9410" y="35"/>
                  <a:pt x="9385" y="35"/>
                  <a:pt x="9359" y="35"/>
                </a:cubicBezTo>
                <a:cubicBezTo>
                  <a:pt x="9334" y="35"/>
                  <a:pt x="9308" y="35"/>
                  <a:pt x="9283" y="33"/>
                </a:cubicBezTo>
                <a:cubicBezTo>
                  <a:pt x="9288" y="28"/>
                  <a:pt x="9297" y="14"/>
                  <a:pt x="9303" y="7"/>
                </a:cubicBezTo>
                <a:lnTo>
                  <a:pt x="9303" y="7"/>
                </a:lnTo>
                <a:cubicBezTo>
                  <a:pt x="9283" y="29"/>
                  <a:pt x="9248" y="39"/>
                  <a:pt x="9212" y="39"/>
                </a:cubicBezTo>
                <a:cubicBezTo>
                  <a:pt x="9175" y="39"/>
                  <a:pt x="9138" y="28"/>
                  <a:pt x="9118" y="5"/>
                </a:cubicBezTo>
                <a:cubicBezTo>
                  <a:pt x="9114" y="2"/>
                  <a:pt x="9110" y="0"/>
                  <a:pt x="9106" y="0"/>
                </a:cubicBezTo>
                <a:close/>
              </a:path>
            </a:pathLst>
          </a:custGeom>
          <a:solidFill>
            <a:srgbClr val="B3BCA5">
              <a:alpha val="71250"/>
            </a:srgbClr>
          </a:solidFill>
          <a:ln>
            <a:noFill/>
          </a:ln>
        </p:spPr>
        <p:txBody>
          <a:bodyPr anchorCtr="0" anchor="ctr" bIns="274300" lIns="274300" spcFirstLastPara="1" rIns="274300" wrap="square" tIns="2743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HMW </a:t>
            </a:r>
            <a:r>
              <a:rPr lang="en" sz="12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make him feel more empowered to access his resources?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477" name="Google Shape;477;p49"/>
          <p:cNvSpPr/>
          <p:nvPr/>
        </p:nvSpPr>
        <p:spPr>
          <a:xfrm flipH="1">
            <a:off x="6701991" y="337851"/>
            <a:ext cx="2004019" cy="2037057"/>
          </a:xfrm>
          <a:custGeom>
            <a:rect b="b" l="l" r="r" t="t"/>
            <a:pathLst>
              <a:path extrusionOk="0" h="18894" w="18588">
                <a:moveTo>
                  <a:pt x="9306" y="5"/>
                </a:moveTo>
                <a:cubicBezTo>
                  <a:pt x="9305" y="6"/>
                  <a:pt x="9304" y="6"/>
                  <a:pt x="9303" y="7"/>
                </a:cubicBezTo>
                <a:lnTo>
                  <a:pt x="9303" y="7"/>
                </a:lnTo>
                <a:cubicBezTo>
                  <a:pt x="9304" y="7"/>
                  <a:pt x="9305" y="6"/>
                  <a:pt x="9306" y="5"/>
                </a:cubicBezTo>
                <a:close/>
                <a:moveTo>
                  <a:pt x="9101" y="68"/>
                </a:moveTo>
                <a:cubicBezTo>
                  <a:pt x="9121" y="79"/>
                  <a:pt x="9100" y="99"/>
                  <a:pt x="9085" y="99"/>
                </a:cubicBezTo>
                <a:cubicBezTo>
                  <a:pt x="9078" y="99"/>
                  <a:pt x="9073" y="95"/>
                  <a:pt x="9073" y="85"/>
                </a:cubicBezTo>
                <a:cubicBezTo>
                  <a:pt x="9079" y="79"/>
                  <a:pt x="9090" y="68"/>
                  <a:pt x="9101" y="68"/>
                </a:cubicBezTo>
                <a:close/>
                <a:moveTo>
                  <a:pt x="9130" y="79"/>
                </a:moveTo>
                <a:cubicBezTo>
                  <a:pt x="9181" y="102"/>
                  <a:pt x="9243" y="85"/>
                  <a:pt x="9283" y="102"/>
                </a:cubicBezTo>
                <a:cubicBezTo>
                  <a:pt x="9283" y="124"/>
                  <a:pt x="9272" y="136"/>
                  <a:pt x="9249" y="136"/>
                </a:cubicBezTo>
                <a:cubicBezTo>
                  <a:pt x="9211" y="136"/>
                  <a:pt x="9173" y="133"/>
                  <a:pt x="9135" y="133"/>
                </a:cubicBezTo>
                <a:cubicBezTo>
                  <a:pt x="9116" y="133"/>
                  <a:pt x="9098" y="134"/>
                  <a:pt x="9079" y="136"/>
                </a:cubicBezTo>
                <a:cubicBezTo>
                  <a:pt x="9084" y="113"/>
                  <a:pt x="9113" y="113"/>
                  <a:pt x="9130" y="102"/>
                </a:cubicBezTo>
                <a:cubicBezTo>
                  <a:pt x="9130" y="96"/>
                  <a:pt x="9130" y="85"/>
                  <a:pt x="9130" y="79"/>
                </a:cubicBezTo>
                <a:close/>
                <a:moveTo>
                  <a:pt x="9311" y="90"/>
                </a:moveTo>
                <a:cubicBezTo>
                  <a:pt x="9334" y="90"/>
                  <a:pt x="9357" y="90"/>
                  <a:pt x="9374" y="107"/>
                </a:cubicBezTo>
                <a:cubicBezTo>
                  <a:pt x="9374" y="141"/>
                  <a:pt x="9351" y="170"/>
                  <a:pt x="9334" y="192"/>
                </a:cubicBezTo>
                <a:cubicBezTo>
                  <a:pt x="9340" y="175"/>
                  <a:pt x="9351" y="147"/>
                  <a:pt x="9351" y="136"/>
                </a:cubicBezTo>
                <a:lnTo>
                  <a:pt x="9283" y="136"/>
                </a:lnTo>
                <a:cubicBezTo>
                  <a:pt x="9289" y="124"/>
                  <a:pt x="9300" y="102"/>
                  <a:pt x="9311" y="90"/>
                </a:cubicBezTo>
                <a:close/>
                <a:moveTo>
                  <a:pt x="9725" y="204"/>
                </a:moveTo>
                <a:cubicBezTo>
                  <a:pt x="9727" y="204"/>
                  <a:pt x="9729" y="205"/>
                  <a:pt x="9731" y="205"/>
                </a:cubicBezTo>
                <a:lnTo>
                  <a:pt x="9731" y="205"/>
                </a:lnTo>
                <a:cubicBezTo>
                  <a:pt x="9730" y="204"/>
                  <a:pt x="9729" y="204"/>
                  <a:pt x="9725" y="204"/>
                </a:cubicBezTo>
                <a:close/>
                <a:moveTo>
                  <a:pt x="9340" y="235"/>
                </a:moveTo>
                <a:cubicBezTo>
                  <a:pt x="9358" y="235"/>
                  <a:pt x="9380" y="252"/>
                  <a:pt x="9357" y="266"/>
                </a:cubicBezTo>
                <a:cubicBezTo>
                  <a:pt x="9353" y="270"/>
                  <a:pt x="9348" y="271"/>
                  <a:pt x="9343" y="271"/>
                </a:cubicBezTo>
                <a:cubicBezTo>
                  <a:pt x="9326" y="271"/>
                  <a:pt x="9306" y="251"/>
                  <a:pt x="9328" y="238"/>
                </a:cubicBezTo>
                <a:cubicBezTo>
                  <a:pt x="9331" y="236"/>
                  <a:pt x="9335" y="235"/>
                  <a:pt x="9340" y="235"/>
                </a:cubicBezTo>
                <a:close/>
                <a:moveTo>
                  <a:pt x="9742" y="245"/>
                </a:moveTo>
                <a:cubicBezTo>
                  <a:pt x="9742" y="251"/>
                  <a:pt x="9742" y="261"/>
                  <a:pt x="9742" y="266"/>
                </a:cubicBezTo>
                <a:cubicBezTo>
                  <a:pt x="9748" y="266"/>
                  <a:pt x="9754" y="266"/>
                  <a:pt x="9759" y="272"/>
                </a:cubicBezTo>
                <a:cubicBezTo>
                  <a:pt x="9765" y="277"/>
                  <a:pt x="9765" y="283"/>
                  <a:pt x="9765" y="289"/>
                </a:cubicBezTo>
                <a:cubicBezTo>
                  <a:pt x="9720" y="283"/>
                  <a:pt x="9669" y="277"/>
                  <a:pt x="9623" y="272"/>
                </a:cubicBezTo>
                <a:lnTo>
                  <a:pt x="9601" y="272"/>
                </a:lnTo>
                <a:cubicBezTo>
                  <a:pt x="9527" y="266"/>
                  <a:pt x="9453" y="272"/>
                  <a:pt x="9379" y="255"/>
                </a:cubicBezTo>
                <a:cubicBezTo>
                  <a:pt x="9405" y="250"/>
                  <a:pt x="9432" y="248"/>
                  <a:pt x="9459" y="248"/>
                </a:cubicBezTo>
                <a:cubicBezTo>
                  <a:pt x="9520" y="248"/>
                  <a:pt x="9583" y="257"/>
                  <a:pt x="9643" y="257"/>
                </a:cubicBezTo>
                <a:cubicBezTo>
                  <a:pt x="9677" y="257"/>
                  <a:pt x="9711" y="254"/>
                  <a:pt x="9742" y="245"/>
                </a:cubicBezTo>
                <a:close/>
                <a:moveTo>
                  <a:pt x="9135" y="300"/>
                </a:moveTo>
                <a:cubicBezTo>
                  <a:pt x="9141" y="306"/>
                  <a:pt x="9141" y="311"/>
                  <a:pt x="9141" y="311"/>
                </a:cubicBezTo>
                <a:lnTo>
                  <a:pt x="9130" y="311"/>
                </a:lnTo>
                <a:cubicBezTo>
                  <a:pt x="9130" y="311"/>
                  <a:pt x="9130" y="306"/>
                  <a:pt x="9130" y="300"/>
                </a:cubicBezTo>
                <a:close/>
                <a:moveTo>
                  <a:pt x="8108" y="277"/>
                </a:moveTo>
                <a:cubicBezTo>
                  <a:pt x="8114" y="283"/>
                  <a:pt x="8120" y="294"/>
                  <a:pt x="8120" y="306"/>
                </a:cubicBezTo>
                <a:lnTo>
                  <a:pt x="7972" y="317"/>
                </a:lnTo>
                <a:cubicBezTo>
                  <a:pt x="8018" y="306"/>
                  <a:pt x="8063" y="289"/>
                  <a:pt x="8108" y="277"/>
                </a:cubicBezTo>
                <a:close/>
                <a:moveTo>
                  <a:pt x="8959" y="294"/>
                </a:moveTo>
                <a:cubicBezTo>
                  <a:pt x="8971" y="300"/>
                  <a:pt x="8976" y="300"/>
                  <a:pt x="8988" y="306"/>
                </a:cubicBezTo>
                <a:cubicBezTo>
                  <a:pt x="8965" y="314"/>
                  <a:pt x="8941" y="317"/>
                  <a:pt x="8916" y="317"/>
                </a:cubicBezTo>
                <a:cubicBezTo>
                  <a:pt x="8891" y="317"/>
                  <a:pt x="8866" y="314"/>
                  <a:pt x="8840" y="311"/>
                </a:cubicBezTo>
                <a:lnTo>
                  <a:pt x="8840" y="300"/>
                </a:lnTo>
                <a:cubicBezTo>
                  <a:pt x="8880" y="294"/>
                  <a:pt x="8920" y="294"/>
                  <a:pt x="8959" y="294"/>
                </a:cubicBezTo>
                <a:close/>
                <a:moveTo>
                  <a:pt x="9033" y="300"/>
                </a:moveTo>
                <a:cubicBezTo>
                  <a:pt x="9028" y="306"/>
                  <a:pt x="9022" y="311"/>
                  <a:pt x="9016" y="317"/>
                </a:cubicBezTo>
                <a:cubicBezTo>
                  <a:pt x="9016" y="311"/>
                  <a:pt x="9011" y="306"/>
                  <a:pt x="9011" y="300"/>
                </a:cubicBezTo>
                <a:close/>
                <a:moveTo>
                  <a:pt x="8801" y="306"/>
                </a:moveTo>
                <a:cubicBezTo>
                  <a:pt x="8806" y="311"/>
                  <a:pt x="8812" y="311"/>
                  <a:pt x="8818" y="317"/>
                </a:cubicBezTo>
                <a:cubicBezTo>
                  <a:pt x="8806" y="317"/>
                  <a:pt x="8789" y="317"/>
                  <a:pt x="8778" y="323"/>
                </a:cubicBezTo>
                <a:cubicBezTo>
                  <a:pt x="8778" y="311"/>
                  <a:pt x="8789" y="311"/>
                  <a:pt x="8801" y="306"/>
                </a:cubicBezTo>
                <a:close/>
                <a:moveTo>
                  <a:pt x="9049" y="293"/>
                </a:moveTo>
                <a:cubicBezTo>
                  <a:pt x="9051" y="293"/>
                  <a:pt x="9054" y="294"/>
                  <a:pt x="9056" y="294"/>
                </a:cubicBezTo>
                <a:cubicBezTo>
                  <a:pt x="9067" y="300"/>
                  <a:pt x="9073" y="306"/>
                  <a:pt x="9073" y="317"/>
                </a:cubicBezTo>
                <a:cubicBezTo>
                  <a:pt x="9062" y="317"/>
                  <a:pt x="9045" y="317"/>
                  <a:pt x="9033" y="323"/>
                </a:cubicBezTo>
                <a:cubicBezTo>
                  <a:pt x="9028" y="308"/>
                  <a:pt x="9036" y="293"/>
                  <a:pt x="9049" y="293"/>
                </a:cubicBezTo>
                <a:close/>
                <a:moveTo>
                  <a:pt x="8869" y="226"/>
                </a:moveTo>
                <a:cubicBezTo>
                  <a:pt x="8906" y="235"/>
                  <a:pt x="8943" y="237"/>
                  <a:pt x="8981" y="237"/>
                </a:cubicBezTo>
                <a:cubicBezTo>
                  <a:pt x="9033" y="237"/>
                  <a:pt x="9086" y="233"/>
                  <a:pt x="9139" y="233"/>
                </a:cubicBezTo>
                <a:cubicBezTo>
                  <a:pt x="9177" y="233"/>
                  <a:pt x="9216" y="235"/>
                  <a:pt x="9254" y="243"/>
                </a:cubicBezTo>
                <a:cubicBezTo>
                  <a:pt x="9209" y="249"/>
                  <a:pt x="9169" y="255"/>
                  <a:pt x="9124" y="255"/>
                </a:cubicBezTo>
                <a:lnTo>
                  <a:pt x="9124" y="249"/>
                </a:lnTo>
                <a:cubicBezTo>
                  <a:pt x="9124" y="255"/>
                  <a:pt x="9118" y="255"/>
                  <a:pt x="9118" y="260"/>
                </a:cubicBezTo>
                <a:cubicBezTo>
                  <a:pt x="9067" y="263"/>
                  <a:pt x="9016" y="263"/>
                  <a:pt x="8964" y="263"/>
                </a:cubicBezTo>
                <a:cubicBezTo>
                  <a:pt x="8913" y="263"/>
                  <a:pt x="8860" y="263"/>
                  <a:pt x="8806" y="266"/>
                </a:cubicBezTo>
                <a:cubicBezTo>
                  <a:pt x="8803" y="267"/>
                  <a:pt x="8799" y="267"/>
                  <a:pt x="8796" y="267"/>
                </a:cubicBezTo>
                <a:cubicBezTo>
                  <a:pt x="8781" y="267"/>
                  <a:pt x="8765" y="263"/>
                  <a:pt x="8751" y="263"/>
                </a:cubicBezTo>
                <a:cubicBezTo>
                  <a:pt x="8739" y="263"/>
                  <a:pt x="8728" y="266"/>
                  <a:pt x="8721" y="277"/>
                </a:cubicBezTo>
                <a:lnTo>
                  <a:pt x="8761" y="306"/>
                </a:lnTo>
                <a:cubicBezTo>
                  <a:pt x="8755" y="311"/>
                  <a:pt x="8755" y="317"/>
                  <a:pt x="8750" y="323"/>
                </a:cubicBezTo>
                <a:cubicBezTo>
                  <a:pt x="8732" y="328"/>
                  <a:pt x="8715" y="328"/>
                  <a:pt x="8693" y="328"/>
                </a:cubicBezTo>
                <a:cubicBezTo>
                  <a:pt x="8704" y="311"/>
                  <a:pt x="8698" y="289"/>
                  <a:pt x="8687" y="272"/>
                </a:cubicBezTo>
                <a:cubicBezTo>
                  <a:pt x="8669" y="268"/>
                  <a:pt x="8651" y="266"/>
                  <a:pt x="8633" y="266"/>
                </a:cubicBezTo>
                <a:cubicBezTo>
                  <a:pt x="8574" y="266"/>
                  <a:pt x="8517" y="283"/>
                  <a:pt x="8460" y="283"/>
                </a:cubicBezTo>
                <a:cubicBezTo>
                  <a:pt x="8447" y="283"/>
                  <a:pt x="8434" y="283"/>
                  <a:pt x="8420" y="283"/>
                </a:cubicBezTo>
                <a:cubicBezTo>
                  <a:pt x="8387" y="283"/>
                  <a:pt x="8354" y="286"/>
                  <a:pt x="8330" y="306"/>
                </a:cubicBezTo>
                <a:cubicBezTo>
                  <a:pt x="8335" y="311"/>
                  <a:pt x="8347" y="311"/>
                  <a:pt x="8352" y="311"/>
                </a:cubicBezTo>
                <a:cubicBezTo>
                  <a:pt x="8335" y="317"/>
                  <a:pt x="8324" y="317"/>
                  <a:pt x="8313" y="317"/>
                </a:cubicBezTo>
                <a:cubicBezTo>
                  <a:pt x="8321" y="304"/>
                  <a:pt x="8317" y="281"/>
                  <a:pt x="8301" y="281"/>
                </a:cubicBezTo>
                <a:cubicBezTo>
                  <a:pt x="8297" y="281"/>
                  <a:pt x="8291" y="283"/>
                  <a:pt x="8284" y="289"/>
                </a:cubicBezTo>
                <a:cubicBezTo>
                  <a:pt x="8233" y="294"/>
                  <a:pt x="8182" y="300"/>
                  <a:pt x="8131" y="300"/>
                </a:cubicBezTo>
                <a:cubicBezTo>
                  <a:pt x="8131" y="294"/>
                  <a:pt x="8131" y="283"/>
                  <a:pt x="8131" y="272"/>
                </a:cubicBezTo>
                <a:lnTo>
                  <a:pt x="8142" y="272"/>
                </a:lnTo>
                <a:cubicBezTo>
                  <a:pt x="8142" y="277"/>
                  <a:pt x="8148" y="289"/>
                  <a:pt x="8154" y="294"/>
                </a:cubicBezTo>
                <a:cubicBezTo>
                  <a:pt x="8182" y="283"/>
                  <a:pt x="8205" y="272"/>
                  <a:pt x="8233" y="260"/>
                </a:cubicBezTo>
                <a:cubicBezTo>
                  <a:pt x="8260" y="266"/>
                  <a:pt x="8289" y="273"/>
                  <a:pt x="8317" y="273"/>
                </a:cubicBezTo>
                <a:cubicBezTo>
                  <a:pt x="8342" y="273"/>
                  <a:pt x="8365" y="268"/>
                  <a:pt x="8386" y="255"/>
                </a:cubicBezTo>
                <a:cubicBezTo>
                  <a:pt x="8392" y="255"/>
                  <a:pt x="8398" y="255"/>
                  <a:pt x="8403" y="249"/>
                </a:cubicBezTo>
                <a:cubicBezTo>
                  <a:pt x="8409" y="260"/>
                  <a:pt x="8420" y="266"/>
                  <a:pt x="8420" y="272"/>
                </a:cubicBezTo>
                <a:cubicBezTo>
                  <a:pt x="8449" y="260"/>
                  <a:pt x="8471" y="255"/>
                  <a:pt x="8500" y="249"/>
                </a:cubicBezTo>
                <a:cubicBezTo>
                  <a:pt x="8625" y="243"/>
                  <a:pt x="8744" y="243"/>
                  <a:pt x="8869" y="226"/>
                </a:cubicBezTo>
                <a:close/>
                <a:moveTo>
                  <a:pt x="9686" y="323"/>
                </a:moveTo>
                <a:cubicBezTo>
                  <a:pt x="9686" y="323"/>
                  <a:pt x="9691" y="328"/>
                  <a:pt x="9691" y="328"/>
                </a:cubicBezTo>
                <a:lnTo>
                  <a:pt x="9595" y="328"/>
                </a:lnTo>
                <a:cubicBezTo>
                  <a:pt x="9623" y="323"/>
                  <a:pt x="9657" y="323"/>
                  <a:pt x="9686" y="323"/>
                </a:cubicBezTo>
                <a:close/>
                <a:moveTo>
                  <a:pt x="9691" y="323"/>
                </a:moveTo>
                <a:cubicBezTo>
                  <a:pt x="9697" y="328"/>
                  <a:pt x="9697" y="328"/>
                  <a:pt x="9697" y="328"/>
                </a:cubicBezTo>
                <a:lnTo>
                  <a:pt x="9691" y="328"/>
                </a:lnTo>
                <a:cubicBezTo>
                  <a:pt x="9691" y="328"/>
                  <a:pt x="9691" y="328"/>
                  <a:pt x="9691" y="323"/>
                </a:cubicBezTo>
                <a:close/>
                <a:moveTo>
                  <a:pt x="8653" y="311"/>
                </a:moveTo>
                <a:cubicBezTo>
                  <a:pt x="8670" y="317"/>
                  <a:pt x="8681" y="323"/>
                  <a:pt x="8676" y="334"/>
                </a:cubicBezTo>
                <a:lnTo>
                  <a:pt x="8647" y="334"/>
                </a:lnTo>
                <a:cubicBezTo>
                  <a:pt x="8642" y="328"/>
                  <a:pt x="8647" y="323"/>
                  <a:pt x="8653" y="311"/>
                </a:cubicBezTo>
                <a:close/>
                <a:moveTo>
                  <a:pt x="7677" y="334"/>
                </a:moveTo>
                <a:cubicBezTo>
                  <a:pt x="7671" y="334"/>
                  <a:pt x="7666" y="340"/>
                  <a:pt x="7666" y="340"/>
                </a:cubicBezTo>
                <a:lnTo>
                  <a:pt x="7660" y="340"/>
                </a:lnTo>
                <a:cubicBezTo>
                  <a:pt x="7666" y="334"/>
                  <a:pt x="7671" y="334"/>
                  <a:pt x="7677" y="334"/>
                </a:cubicBezTo>
                <a:close/>
                <a:moveTo>
                  <a:pt x="7791" y="334"/>
                </a:moveTo>
                <a:lnTo>
                  <a:pt x="7774" y="340"/>
                </a:lnTo>
                <a:cubicBezTo>
                  <a:pt x="7774" y="340"/>
                  <a:pt x="7779" y="334"/>
                  <a:pt x="7779" y="334"/>
                </a:cubicBezTo>
                <a:close/>
                <a:moveTo>
                  <a:pt x="8557" y="311"/>
                </a:moveTo>
                <a:cubicBezTo>
                  <a:pt x="8579" y="311"/>
                  <a:pt x="8591" y="323"/>
                  <a:pt x="8579" y="340"/>
                </a:cubicBezTo>
                <a:lnTo>
                  <a:pt x="8545" y="340"/>
                </a:lnTo>
                <a:cubicBezTo>
                  <a:pt x="8545" y="334"/>
                  <a:pt x="8545" y="328"/>
                  <a:pt x="8557" y="311"/>
                </a:cubicBezTo>
                <a:close/>
                <a:moveTo>
                  <a:pt x="8534" y="317"/>
                </a:moveTo>
                <a:cubicBezTo>
                  <a:pt x="8540" y="323"/>
                  <a:pt x="8540" y="328"/>
                  <a:pt x="8540" y="334"/>
                </a:cubicBezTo>
                <a:cubicBezTo>
                  <a:pt x="8528" y="334"/>
                  <a:pt x="8517" y="340"/>
                  <a:pt x="8511" y="346"/>
                </a:cubicBezTo>
                <a:cubicBezTo>
                  <a:pt x="8517" y="340"/>
                  <a:pt x="8528" y="328"/>
                  <a:pt x="8534" y="317"/>
                </a:cubicBezTo>
                <a:close/>
                <a:moveTo>
                  <a:pt x="7711" y="346"/>
                </a:moveTo>
                <a:cubicBezTo>
                  <a:pt x="7706" y="346"/>
                  <a:pt x="7700" y="351"/>
                  <a:pt x="7689" y="351"/>
                </a:cubicBezTo>
                <a:cubicBezTo>
                  <a:pt x="7694" y="346"/>
                  <a:pt x="7694" y="346"/>
                  <a:pt x="7700" y="346"/>
                </a:cubicBezTo>
                <a:close/>
                <a:moveTo>
                  <a:pt x="8375" y="340"/>
                </a:moveTo>
                <a:cubicBezTo>
                  <a:pt x="8364" y="346"/>
                  <a:pt x="8358" y="351"/>
                  <a:pt x="8352" y="357"/>
                </a:cubicBezTo>
                <a:lnTo>
                  <a:pt x="8347" y="357"/>
                </a:lnTo>
                <a:cubicBezTo>
                  <a:pt x="8352" y="351"/>
                  <a:pt x="8364" y="346"/>
                  <a:pt x="8375" y="340"/>
                </a:cubicBezTo>
                <a:close/>
                <a:moveTo>
                  <a:pt x="8443" y="306"/>
                </a:moveTo>
                <a:cubicBezTo>
                  <a:pt x="8443" y="306"/>
                  <a:pt x="8454" y="311"/>
                  <a:pt x="8460" y="311"/>
                </a:cubicBezTo>
                <a:cubicBezTo>
                  <a:pt x="8432" y="328"/>
                  <a:pt x="8409" y="351"/>
                  <a:pt x="8375" y="357"/>
                </a:cubicBezTo>
                <a:cubicBezTo>
                  <a:pt x="8381" y="351"/>
                  <a:pt x="8381" y="340"/>
                  <a:pt x="8381" y="334"/>
                </a:cubicBezTo>
                <a:cubicBezTo>
                  <a:pt x="8392" y="328"/>
                  <a:pt x="8398" y="328"/>
                  <a:pt x="8403" y="323"/>
                </a:cubicBezTo>
                <a:cubicBezTo>
                  <a:pt x="8415" y="317"/>
                  <a:pt x="8426" y="317"/>
                  <a:pt x="8443" y="306"/>
                </a:cubicBezTo>
                <a:close/>
                <a:moveTo>
                  <a:pt x="8250" y="328"/>
                </a:moveTo>
                <a:cubicBezTo>
                  <a:pt x="8222" y="334"/>
                  <a:pt x="8199" y="346"/>
                  <a:pt x="8176" y="363"/>
                </a:cubicBezTo>
                <a:lnTo>
                  <a:pt x="8171" y="340"/>
                </a:lnTo>
                <a:cubicBezTo>
                  <a:pt x="8165" y="346"/>
                  <a:pt x="8154" y="351"/>
                  <a:pt x="8148" y="357"/>
                </a:cubicBezTo>
                <a:lnTo>
                  <a:pt x="8131" y="334"/>
                </a:lnTo>
                <a:lnTo>
                  <a:pt x="8120" y="346"/>
                </a:lnTo>
                <a:cubicBezTo>
                  <a:pt x="8131" y="351"/>
                  <a:pt x="8142" y="363"/>
                  <a:pt x="8154" y="374"/>
                </a:cubicBezTo>
                <a:lnTo>
                  <a:pt x="8097" y="374"/>
                </a:lnTo>
                <a:cubicBezTo>
                  <a:pt x="8097" y="368"/>
                  <a:pt x="8091" y="346"/>
                  <a:pt x="8091" y="340"/>
                </a:cubicBezTo>
                <a:cubicBezTo>
                  <a:pt x="8086" y="346"/>
                  <a:pt x="8069" y="357"/>
                  <a:pt x="8057" y="363"/>
                </a:cubicBezTo>
                <a:cubicBezTo>
                  <a:pt x="8063" y="368"/>
                  <a:pt x="8074" y="380"/>
                  <a:pt x="8080" y="385"/>
                </a:cubicBezTo>
                <a:lnTo>
                  <a:pt x="8069" y="385"/>
                </a:lnTo>
                <a:cubicBezTo>
                  <a:pt x="8046" y="385"/>
                  <a:pt x="8023" y="374"/>
                  <a:pt x="8006" y="368"/>
                </a:cubicBezTo>
                <a:cubicBezTo>
                  <a:pt x="8074" y="323"/>
                  <a:pt x="8165" y="334"/>
                  <a:pt x="8250" y="328"/>
                </a:cubicBezTo>
                <a:close/>
                <a:moveTo>
                  <a:pt x="10145" y="380"/>
                </a:moveTo>
                <a:cubicBezTo>
                  <a:pt x="10151" y="380"/>
                  <a:pt x="10157" y="380"/>
                  <a:pt x="10168" y="385"/>
                </a:cubicBezTo>
                <a:cubicBezTo>
                  <a:pt x="10162" y="385"/>
                  <a:pt x="10157" y="391"/>
                  <a:pt x="10151" y="391"/>
                </a:cubicBezTo>
                <a:cubicBezTo>
                  <a:pt x="10145" y="385"/>
                  <a:pt x="10145" y="385"/>
                  <a:pt x="10145" y="380"/>
                </a:cubicBezTo>
                <a:close/>
                <a:moveTo>
                  <a:pt x="7698" y="400"/>
                </a:moveTo>
                <a:cubicBezTo>
                  <a:pt x="7701" y="400"/>
                  <a:pt x="7704" y="401"/>
                  <a:pt x="7706" y="402"/>
                </a:cubicBezTo>
                <a:lnTo>
                  <a:pt x="7706" y="408"/>
                </a:lnTo>
                <a:lnTo>
                  <a:pt x="7677" y="408"/>
                </a:lnTo>
                <a:cubicBezTo>
                  <a:pt x="7681" y="404"/>
                  <a:pt x="7691" y="400"/>
                  <a:pt x="7698" y="400"/>
                </a:cubicBezTo>
                <a:close/>
                <a:moveTo>
                  <a:pt x="10253" y="391"/>
                </a:moveTo>
                <a:lnTo>
                  <a:pt x="10253" y="391"/>
                </a:lnTo>
                <a:cubicBezTo>
                  <a:pt x="10270" y="397"/>
                  <a:pt x="10287" y="402"/>
                  <a:pt x="10298" y="408"/>
                </a:cubicBezTo>
                <a:cubicBezTo>
                  <a:pt x="10281" y="408"/>
                  <a:pt x="10270" y="402"/>
                  <a:pt x="10253" y="391"/>
                </a:cubicBezTo>
                <a:close/>
                <a:moveTo>
                  <a:pt x="7637" y="402"/>
                </a:moveTo>
                <a:cubicBezTo>
                  <a:pt x="7643" y="408"/>
                  <a:pt x="7643" y="408"/>
                  <a:pt x="7649" y="414"/>
                </a:cubicBezTo>
                <a:cubicBezTo>
                  <a:pt x="7637" y="414"/>
                  <a:pt x="7626" y="414"/>
                  <a:pt x="7615" y="419"/>
                </a:cubicBezTo>
                <a:cubicBezTo>
                  <a:pt x="7615" y="414"/>
                  <a:pt x="7626" y="408"/>
                  <a:pt x="7637" y="402"/>
                </a:cubicBezTo>
                <a:close/>
                <a:moveTo>
                  <a:pt x="9776" y="272"/>
                </a:moveTo>
                <a:lnTo>
                  <a:pt x="9776" y="272"/>
                </a:lnTo>
                <a:cubicBezTo>
                  <a:pt x="9964" y="283"/>
                  <a:pt x="10151" y="311"/>
                  <a:pt x="10344" y="340"/>
                </a:cubicBezTo>
                <a:lnTo>
                  <a:pt x="10355" y="340"/>
                </a:lnTo>
                <a:cubicBezTo>
                  <a:pt x="10378" y="346"/>
                  <a:pt x="10395" y="351"/>
                  <a:pt x="10418" y="351"/>
                </a:cubicBezTo>
                <a:cubicBezTo>
                  <a:pt x="10463" y="363"/>
                  <a:pt x="10508" y="368"/>
                  <a:pt x="10554" y="374"/>
                </a:cubicBezTo>
                <a:cubicBezTo>
                  <a:pt x="10554" y="374"/>
                  <a:pt x="10554" y="363"/>
                  <a:pt x="10559" y="363"/>
                </a:cubicBezTo>
                <a:cubicBezTo>
                  <a:pt x="10616" y="408"/>
                  <a:pt x="10696" y="397"/>
                  <a:pt x="10764" y="414"/>
                </a:cubicBezTo>
                <a:cubicBezTo>
                  <a:pt x="10752" y="420"/>
                  <a:pt x="10741" y="422"/>
                  <a:pt x="10730" y="422"/>
                </a:cubicBezTo>
                <a:cubicBezTo>
                  <a:pt x="10701" y="422"/>
                  <a:pt x="10673" y="408"/>
                  <a:pt x="10645" y="408"/>
                </a:cubicBezTo>
                <a:cubicBezTo>
                  <a:pt x="10537" y="391"/>
                  <a:pt x="10429" y="374"/>
                  <a:pt x="10321" y="357"/>
                </a:cubicBezTo>
                <a:cubicBezTo>
                  <a:pt x="10151" y="334"/>
                  <a:pt x="9975" y="311"/>
                  <a:pt x="9805" y="294"/>
                </a:cubicBezTo>
                <a:cubicBezTo>
                  <a:pt x="9793" y="283"/>
                  <a:pt x="9782" y="277"/>
                  <a:pt x="9776" y="272"/>
                </a:cubicBezTo>
                <a:close/>
                <a:moveTo>
                  <a:pt x="7388" y="368"/>
                </a:moveTo>
                <a:lnTo>
                  <a:pt x="7388" y="368"/>
                </a:lnTo>
                <a:cubicBezTo>
                  <a:pt x="7359" y="385"/>
                  <a:pt x="7325" y="402"/>
                  <a:pt x="7303" y="425"/>
                </a:cubicBezTo>
                <a:cubicBezTo>
                  <a:pt x="7297" y="425"/>
                  <a:pt x="7286" y="431"/>
                  <a:pt x="7280" y="431"/>
                </a:cubicBezTo>
                <a:cubicBezTo>
                  <a:pt x="7303" y="419"/>
                  <a:pt x="7320" y="402"/>
                  <a:pt x="7337" y="380"/>
                </a:cubicBezTo>
                <a:cubicBezTo>
                  <a:pt x="7354" y="380"/>
                  <a:pt x="7371" y="374"/>
                  <a:pt x="7388" y="368"/>
                </a:cubicBezTo>
                <a:close/>
                <a:moveTo>
                  <a:pt x="7093" y="431"/>
                </a:moveTo>
                <a:cubicBezTo>
                  <a:pt x="7087" y="431"/>
                  <a:pt x="7076" y="436"/>
                  <a:pt x="7064" y="436"/>
                </a:cubicBezTo>
                <a:lnTo>
                  <a:pt x="7070" y="431"/>
                </a:lnTo>
                <a:close/>
                <a:moveTo>
                  <a:pt x="10321" y="436"/>
                </a:moveTo>
                <a:cubicBezTo>
                  <a:pt x="10333" y="436"/>
                  <a:pt x="10338" y="436"/>
                  <a:pt x="10350" y="442"/>
                </a:cubicBezTo>
                <a:cubicBezTo>
                  <a:pt x="10344" y="448"/>
                  <a:pt x="10338" y="453"/>
                  <a:pt x="10327" y="459"/>
                </a:cubicBezTo>
                <a:cubicBezTo>
                  <a:pt x="10327" y="453"/>
                  <a:pt x="10321" y="442"/>
                  <a:pt x="10321" y="436"/>
                </a:cubicBezTo>
                <a:close/>
                <a:moveTo>
                  <a:pt x="6979" y="482"/>
                </a:moveTo>
                <a:cubicBezTo>
                  <a:pt x="6985" y="487"/>
                  <a:pt x="6991" y="499"/>
                  <a:pt x="6996" y="504"/>
                </a:cubicBezTo>
                <a:cubicBezTo>
                  <a:pt x="6991" y="510"/>
                  <a:pt x="6985" y="510"/>
                  <a:pt x="6979" y="510"/>
                </a:cubicBezTo>
                <a:cubicBezTo>
                  <a:pt x="6979" y="504"/>
                  <a:pt x="6979" y="493"/>
                  <a:pt x="6979" y="482"/>
                </a:cubicBezTo>
                <a:close/>
                <a:moveTo>
                  <a:pt x="10764" y="425"/>
                </a:moveTo>
                <a:cubicBezTo>
                  <a:pt x="10883" y="425"/>
                  <a:pt x="11008" y="470"/>
                  <a:pt x="11121" y="504"/>
                </a:cubicBezTo>
                <a:cubicBezTo>
                  <a:pt x="11110" y="509"/>
                  <a:pt x="11098" y="511"/>
                  <a:pt x="11086" y="511"/>
                </a:cubicBezTo>
                <a:cubicBezTo>
                  <a:pt x="11052" y="511"/>
                  <a:pt x="11019" y="496"/>
                  <a:pt x="10985" y="487"/>
                </a:cubicBezTo>
                <a:cubicBezTo>
                  <a:pt x="10911" y="470"/>
                  <a:pt x="10832" y="465"/>
                  <a:pt x="10764" y="425"/>
                </a:cubicBezTo>
                <a:close/>
                <a:moveTo>
                  <a:pt x="7167" y="493"/>
                </a:moveTo>
                <a:cubicBezTo>
                  <a:pt x="7155" y="510"/>
                  <a:pt x="7138" y="521"/>
                  <a:pt x="7121" y="538"/>
                </a:cubicBezTo>
                <a:cubicBezTo>
                  <a:pt x="7110" y="544"/>
                  <a:pt x="7093" y="544"/>
                  <a:pt x="7076" y="550"/>
                </a:cubicBezTo>
                <a:cubicBezTo>
                  <a:pt x="7076" y="550"/>
                  <a:pt x="7076" y="544"/>
                  <a:pt x="7076" y="544"/>
                </a:cubicBezTo>
                <a:cubicBezTo>
                  <a:pt x="7076" y="550"/>
                  <a:pt x="7076" y="550"/>
                  <a:pt x="7070" y="550"/>
                </a:cubicBezTo>
                <a:cubicBezTo>
                  <a:pt x="7047" y="556"/>
                  <a:pt x="7025" y="559"/>
                  <a:pt x="7007" y="559"/>
                </a:cubicBezTo>
                <a:cubicBezTo>
                  <a:pt x="6994" y="559"/>
                  <a:pt x="6983" y="558"/>
                  <a:pt x="6974" y="555"/>
                </a:cubicBezTo>
                <a:cubicBezTo>
                  <a:pt x="6974" y="552"/>
                  <a:pt x="6974" y="548"/>
                  <a:pt x="6974" y="544"/>
                </a:cubicBezTo>
                <a:cubicBezTo>
                  <a:pt x="6996" y="533"/>
                  <a:pt x="7025" y="527"/>
                  <a:pt x="7047" y="521"/>
                </a:cubicBezTo>
                <a:cubicBezTo>
                  <a:pt x="7053" y="521"/>
                  <a:pt x="7059" y="527"/>
                  <a:pt x="7064" y="533"/>
                </a:cubicBezTo>
                <a:lnTo>
                  <a:pt x="7087" y="510"/>
                </a:lnTo>
                <a:lnTo>
                  <a:pt x="7115" y="504"/>
                </a:lnTo>
                <a:lnTo>
                  <a:pt x="7121" y="521"/>
                </a:lnTo>
                <a:lnTo>
                  <a:pt x="7127" y="499"/>
                </a:lnTo>
                <a:cubicBezTo>
                  <a:pt x="7138" y="499"/>
                  <a:pt x="7155" y="499"/>
                  <a:pt x="7167" y="493"/>
                </a:cubicBezTo>
                <a:close/>
                <a:moveTo>
                  <a:pt x="11609" y="555"/>
                </a:moveTo>
                <a:cubicBezTo>
                  <a:pt x="11655" y="572"/>
                  <a:pt x="11723" y="567"/>
                  <a:pt x="11745" y="618"/>
                </a:cubicBezTo>
                <a:cubicBezTo>
                  <a:pt x="11700" y="607"/>
                  <a:pt x="11655" y="595"/>
                  <a:pt x="11609" y="584"/>
                </a:cubicBezTo>
                <a:cubicBezTo>
                  <a:pt x="11609" y="572"/>
                  <a:pt x="11609" y="561"/>
                  <a:pt x="11609" y="555"/>
                </a:cubicBezTo>
                <a:close/>
                <a:moveTo>
                  <a:pt x="11836" y="618"/>
                </a:moveTo>
                <a:lnTo>
                  <a:pt x="11836" y="618"/>
                </a:lnTo>
                <a:cubicBezTo>
                  <a:pt x="11834" y="620"/>
                  <a:pt x="11832" y="623"/>
                  <a:pt x="11830" y="627"/>
                </a:cubicBezTo>
                <a:lnTo>
                  <a:pt x="11830" y="627"/>
                </a:lnTo>
                <a:cubicBezTo>
                  <a:pt x="11832" y="624"/>
                  <a:pt x="11834" y="621"/>
                  <a:pt x="11836" y="618"/>
                </a:cubicBezTo>
                <a:close/>
                <a:moveTo>
                  <a:pt x="10928" y="527"/>
                </a:moveTo>
                <a:lnTo>
                  <a:pt x="10928" y="527"/>
                </a:lnTo>
                <a:cubicBezTo>
                  <a:pt x="11030" y="550"/>
                  <a:pt x="11127" y="589"/>
                  <a:pt x="11229" y="601"/>
                </a:cubicBezTo>
                <a:cubicBezTo>
                  <a:pt x="11252" y="601"/>
                  <a:pt x="11269" y="618"/>
                  <a:pt x="11286" y="635"/>
                </a:cubicBezTo>
                <a:cubicBezTo>
                  <a:pt x="11284" y="635"/>
                  <a:pt x="11283" y="635"/>
                  <a:pt x="11282" y="635"/>
                </a:cubicBezTo>
                <a:cubicBezTo>
                  <a:pt x="11262" y="635"/>
                  <a:pt x="11229" y="614"/>
                  <a:pt x="11207" y="614"/>
                </a:cubicBezTo>
                <a:cubicBezTo>
                  <a:pt x="11193" y="614"/>
                  <a:pt x="11184" y="622"/>
                  <a:pt x="11184" y="646"/>
                </a:cubicBezTo>
                <a:cubicBezTo>
                  <a:pt x="11178" y="635"/>
                  <a:pt x="11178" y="624"/>
                  <a:pt x="11172" y="607"/>
                </a:cubicBezTo>
                <a:cubicBezTo>
                  <a:pt x="11087" y="601"/>
                  <a:pt x="11002" y="572"/>
                  <a:pt x="10928" y="527"/>
                </a:cubicBezTo>
                <a:close/>
                <a:moveTo>
                  <a:pt x="6940" y="550"/>
                </a:moveTo>
                <a:cubicBezTo>
                  <a:pt x="6940" y="550"/>
                  <a:pt x="6940" y="555"/>
                  <a:pt x="6940" y="555"/>
                </a:cubicBezTo>
                <a:lnTo>
                  <a:pt x="6911" y="589"/>
                </a:lnTo>
                <a:cubicBezTo>
                  <a:pt x="6904" y="588"/>
                  <a:pt x="6897" y="587"/>
                  <a:pt x="6891" y="587"/>
                </a:cubicBezTo>
                <a:cubicBezTo>
                  <a:pt x="6849" y="587"/>
                  <a:pt x="6814" y="615"/>
                  <a:pt x="6775" y="629"/>
                </a:cubicBezTo>
                <a:lnTo>
                  <a:pt x="6792" y="646"/>
                </a:lnTo>
                <a:lnTo>
                  <a:pt x="6747" y="675"/>
                </a:lnTo>
                <a:cubicBezTo>
                  <a:pt x="6738" y="678"/>
                  <a:pt x="6729" y="679"/>
                  <a:pt x="6721" y="679"/>
                </a:cubicBezTo>
                <a:cubicBezTo>
                  <a:pt x="6700" y="679"/>
                  <a:pt x="6680" y="672"/>
                  <a:pt x="6661" y="672"/>
                </a:cubicBezTo>
                <a:cubicBezTo>
                  <a:pt x="6647" y="672"/>
                  <a:pt x="6635" y="675"/>
                  <a:pt x="6622" y="686"/>
                </a:cubicBezTo>
                <a:cubicBezTo>
                  <a:pt x="6616" y="692"/>
                  <a:pt x="6610" y="709"/>
                  <a:pt x="6610" y="714"/>
                </a:cubicBezTo>
                <a:cubicBezTo>
                  <a:pt x="6605" y="720"/>
                  <a:pt x="6605" y="720"/>
                  <a:pt x="6605" y="720"/>
                </a:cubicBezTo>
                <a:cubicBezTo>
                  <a:pt x="6605" y="709"/>
                  <a:pt x="6610" y="692"/>
                  <a:pt x="6616" y="680"/>
                </a:cubicBezTo>
                <a:cubicBezTo>
                  <a:pt x="6724" y="641"/>
                  <a:pt x="6832" y="589"/>
                  <a:pt x="6940" y="550"/>
                </a:cubicBezTo>
                <a:close/>
                <a:moveTo>
                  <a:pt x="6593" y="686"/>
                </a:moveTo>
                <a:lnTo>
                  <a:pt x="6593" y="686"/>
                </a:lnTo>
                <a:cubicBezTo>
                  <a:pt x="6576" y="703"/>
                  <a:pt x="6554" y="720"/>
                  <a:pt x="6537" y="737"/>
                </a:cubicBezTo>
                <a:cubicBezTo>
                  <a:pt x="6508" y="743"/>
                  <a:pt x="6480" y="754"/>
                  <a:pt x="6452" y="760"/>
                </a:cubicBezTo>
                <a:cubicBezTo>
                  <a:pt x="6503" y="737"/>
                  <a:pt x="6548" y="714"/>
                  <a:pt x="6593" y="686"/>
                </a:cubicBezTo>
                <a:close/>
                <a:moveTo>
                  <a:pt x="6576" y="782"/>
                </a:moveTo>
                <a:cubicBezTo>
                  <a:pt x="6582" y="788"/>
                  <a:pt x="6588" y="788"/>
                  <a:pt x="6593" y="794"/>
                </a:cubicBezTo>
                <a:cubicBezTo>
                  <a:pt x="6588" y="788"/>
                  <a:pt x="6582" y="788"/>
                  <a:pt x="6576" y="788"/>
                </a:cubicBezTo>
                <a:cubicBezTo>
                  <a:pt x="6576" y="788"/>
                  <a:pt x="6576" y="782"/>
                  <a:pt x="6576" y="782"/>
                </a:cubicBezTo>
                <a:close/>
                <a:moveTo>
                  <a:pt x="6514" y="805"/>
                </a:moveTo>
                <a:cubicBezTo>
                  <a:pt x="6525" y="811"/>
                  <a:pt x="6537" y="811"/>
                  <a:pt x="6542" y="816"/>
                </a:cubicBezTo>
                <a:lnTo>
                  <a:pt x="6486" y="816"/>
                </a:lnTo>
                <a:cubicBezTo>
                  <a:pt x="6486" y="816"/>
                  <a:pt x="6486" y="811"/>
                  <a:pt x="6486" y="811"/>
                </a:cubicBezTo>
                <a:cubicBezTo>
                  <a:pt x="6491" y="811"/>
                  <a:pt x="6503" y="805"/>
                  <a:pt x="6514" y="805"/>
                </a:cubicBezTo>
                <a:close/>
                <a:moveTo>
                  <a:pt x="11133" y="499"/>
                </a:moveTo>
                <a:cubicBezTo>
                  <a:pt x="11156" y="499"/>
                  <a:pt x="11168" y="506"/>
                  <a:pt x="11162" y="521"/>
                </a:cubicBezTo>
                <a:lnTo>
                  <a:pt x="11162" y="521"/>
                </a:lnTo>
                <a:cubicBezTo>
                  <a:pt x="11161" y="521"/>
                  <a:pt x="11161" y="521"/>
                  <a:pt x="11161" y="521"/>
                </a:cubicBezTo>
                <a:lnTo>
                  <a:pt x="11161" y="521"/>
                </a:lnTo>
                <a:cubicBezTo>
                  <a:pt x="11161" y="522"/>
                  <a:pt x="11161" y="522"/>
                  <a:pt x="11162" y="522"/>
                </a:cubicBezTo>
                <a:lnTo>
                  <a:pt x="11162" y="522"/>
                </a:lnTo>
                <a:cubicBezTo>
                  <a:pt x="11162" y="522"/>
                  <a:pt x="11162" y="522"/>
                  <a:pt x="11162" y="521"/>
                </a:cubicBezTo>
                <a:lnTo>
                  <a:pt x="11162" y="521"/>
                </a:lnTo>
                <a:cubicBezTo>
                  <a:pt x="11281" y="533"/>
                  <a:pt x="11394" y="584"/>
                  <a:pt x="11507" y="612"/>
                </a:cubicBezTo>
                <a:cubicBezTo>
                  <a:pt x="11507" y="607"/>
                  <a:pt x="11507" y="595"/>
                  <a:pt x="11507" y="589"/>
                </a:cubicBezTo>
                <a:cubicBezTo>
                  <a:pt x="11518" y="601"/>
                  <a:pt x="11524" y="612"/>
                  <a:pt x="11530" y="618"/>
                </a:cubicBezTo>
                <a:cubicBezTo>
                  <a:pt x="11694" y="675"/>
                  <a:pt x="11859" y="709"/>
                  <a:pt x="12012" y="782"/>
                </a:cubicBezTo>
                <a:cubicBezTo>
                  <a:pt x="12018" y="777"/>
                  <a:pt x="12018" y="765"/>
                  <a:pt x="12018" y="754"/>
                </a:cubicBezTo>
                <a:cubicBezTo>
                  <a:pt x="12052" y="816"/>
                  <a:pt x="12131" y="816"/>
                  <a:pt x="12182" y="850"/>
                </a:cubicBezTo>
                <a:cubicBezTo>
                  <a:pt x="12177" y="852"/>
                  <a:pt x="12172" y="852"/>
                  <a:pt x="12167" y="852"/>
                </a:cubicBezTo>
                <a:cubicBezTo>
                  <a:pt x="12134" y="852"/>
                  <a:pt x="12106" y="826"/>
                  <a:pt x="12076" y="826"/>
                </a:cubicBezTo>
                <a:cubicBezTo>
                  <a:pt x="12072" y="826"/>
                  <a:pt x="12067" y="827"/>
                  <a:pt x="12063" y="828"/>
                </a:cubicBezTo>
                <a:cubicBezTo>
                  <a:pt x="11774" y="692"/>
                  <a:pt x="11445" y="652"/>
                  <a:pt x="11162" y="522"/>
                </a:cubicBezTo>
                <a:lnTo>
                  <a:pt x="11162" y="522"/>
                </a:lnTo>
                <a:cubicBezTo>
                  <a:pt x="11160" y="525"/>
                  <a:pt x="11158" y="529"/>
                  <a:pt x="11155" y="533"/>
                </a:cubicBezTo>
                <a:cubicBezTo>
                  <a:pt x="11127" y="533"/>
                  <a:pt x="11115" y="521"/>
                  <a:pt x="11133" y="499"/>
                </a:cubicBezTo>
                <a:close/>
                <a:moveTo>
                  <a:pt x="6401" y="839"/>
                </a:moveTo>
                <a:cubicBezTo>
                  <a:pt x="6378" y="856"/>
                  <a:pt x="6355" y="868"/>
                  <a:pt x="6327" y="885"/>
                </a:cubicBezTo>
                <a:cubicBezTo>
                  <a:pt x="6298" y="896"/>
                  <a:pt x="6270" y="907"/>
                  <a:pt x="6242" y="913"/>
                </a:cubicBezTo>
                <a:cubicBezTo>
                  <a:pt x="6242" y="907"/>
                  <a:pt x="6242" y="896"/>
                  <a:pt x="6236" y="890"/>
                </a:cubicBezTo>
                <a:cubicBezTo>
                  <a:pt x="6264" y="885"/>
                  <a:pt x="6293" y="873"/>
                  <a:pt x="6321" y="868"/>
                </a:cubicBezTo>
                <a:cubicBezTo>
                  <a:pt x="6327" y="868"/>
                  <a:pt x="6327" y="873"/>
                  <a:pt x="6332" y="873"/>
                </a:cubicBezTo>
                <a:cubicBezTo>
                  <a:pt x="6332" y="873"/>
                  <a:pt x="6332" y="868"/>
                  <a:pt x="6338" y="862"/>
                </a:cubicBezTo>
                <a:cubicBezTo>
                  <a:pt x="6361" y="856"/>
                  <a:pt x="6378" y="845"/>
                  <a:pt x="6401" y="839"/>
                </a:cubicBezTo>
                <a:close/>
                <a:moveTo>
                  <a:pt x="12194" y="856"/>
                </a:moveTo>
                <a:cubicBezTo>
                  <a:pt x="12273" y="868"/>
                  <a:pt x="12358" y="896"/>
                  <a:pt x="12420" y="947"/>
                </a:cubicBezTo>
                <a:cubicBezTo>
                  <a:pt x="12375" y="936"/>
                  <a:pt x="12330" y="919"/>
                  <a:pt x="12296" y="890"/>
                </a:cubicBezTo>
                <a:cubicBezTo>
                  <a:pt x="12269" y="896"/>
                  <a:pt x="12242" y="896"/>
                  <a:pt x="12225" y="915"/>
                </a:cubicBezTo>
                <a:lnTo>
                  <a:pt x="12225" y="915"/>
                </a:lnTo>
                <a:cubicBezTo>
                  <a:pt x="12231" y="907"/>
                  <a:pt x="12240" y="889"/>
                  <a:pt x="12245" y="885"/>
                </a:cubicBezTo>
                <a:cubicBezTo>
                  <a:pt x="12233" y="879"/>
                  <a:pt x="12205" y="862"/>
                  <a:pt x="12194" y="856"/>
                </a:cubicBezTo>
                <a:close/>
                <a:moveTo>
                  <a:pt x="12069" y="879"/>
                </a:moveTo>
                <a:cubicBezTo>
                  <a:pt x="12120" y="896"/>
                  <a:pt x="12171" y="907"/>
                  <a:pt x="12222" y="919"/>
                </a:cubicBezTo>
                <a:cubicBezTo>
                  <a:pt x="12256" y="953"/>
                  <a:pt x="12301" y="964"/>
                  <a:pt x="12347" y="975"/>
                </a:cubicBezTo>
                <a:cubicBezTo>
                  <a:pt x="12341" y="981"/>
                  <a:pt x="12330" y="987"/>
                  <a:pt x="12324" y="992"/>
                </a:cubicBezTo>
                <a:cubicBezTo>
                  <a:pt x="12307" y="987"/>
                  <a:pt x="12290" y="975"/>
                  <a:pt x="12279" y="964"/>
                </a:cubicBezTo>
                <a:cubicBezTo>
                  <a:pt x="12267" y="975"/>
                  <a:pt x="12256" y="981"/>
                  <a:pt x="12245" y="992"/>
                </a:cubicBezTo>
                <a:lnTo>
                  <a:pt x="12256" y="964"/>
                </a:lnTo>
                <a:cubicBezTo>
                  <a:pt x="12188" y="947"/>
                  <a:pt x="12137" y="902"/>
                  <a:pt x="12063" y="890"/>
                </a:cubicBezTo>
                <a:cubicBezTo>
                  <a:pt x="12069" y="890"/>
                  <a:pt x="12069" y="885"/>
                  <a:pt x="12069" y="879"/>
                </a:cubicBezTo>
                <a:close/>
                <a:moveTo>
                  <a:pt x="12716" y="1056"/>
                </a:moveTo>
                <a:cubicBezTo>
                  <a:pt x="12734" y="1056"/>
                  <a:pt x="12755" y="1070"/>
                  <a:pt x="12755" y="1089"/>
                </a:cubicBezTo>
                <a:cubicBezTo>
                  <a:pt x="12752" y="1095"/>
                  <a:pt x="12746" y="1098"/>
                  <a:pt x="12738" y="1098"/>
                </a:cubicBezTo>
                <a:cubicBezTo>
                  <a:pt x="12721" y="1098"/>
                  <a:pt x="12697" y="1082"/>
                  <a:pt x="12693" y="1066"/>
                </a:cubicBezTo>
                <a:cubicBezTo>
                  <a:pt x="12698" y="1059"/>
                  <a:pt x="12707" y="1056"/>
                  <a:pt x="12716" y="1056"/>
                </a:cubicBezTo>
                <a:close/>
                <a:moveTo>
                  <a:pt x="6189" y="923"/>
                </a:moveTo>
                <a:cubicBezTo>
                  <a:pt x="6197" y="923"/>
                  <a:pt x="6205" y="923"/>
                  <a:pt x="6213" y="924"/>
                </a:cubicBezTo>
                <a:cubicBezTo>
                  <a:pt x="6169" y="946"/>
                  <a:pt x="6125" y="963"/>
                  <a:pt x="6076" y="974"/>
                </a:cubicBezTo>
                <a:lnTo>
                  <a:pt x="6076" y="974"/>
                </a:lnTo>
                <a:cubicBezTo>
                  <a:pt x="6075" y="974"/>
                  <a:pt x="6073" y="974"/>
                  <a:pt x="6072" y="974"/>
                </a:cubicBezTo>
                <a:lnTo>
                  <a:pt x="6072" y="974"/>
                </a:lnTo>
                <a:cubicBezTo>
                  <a:pt x="6072" y="974"/>
                  <a:pt x="6072" y="975"/>
                  <a:pt x="6071" y="975"/>
                </a:cubicBezTo>
                <a:cubicBezTo>
                  <a:pt x="6073" y="975"/>
                  <a:pt x="6074" y="975"/>
                  <a:pt x="6076" y="974"/>
                </a:cubicBezTo>
                <a:lnTo>
                  <a:pt x="6076" y="974"/>
                </a:lnTo>
                <a:cubicBezTo>
                  <a:pt x="6078" y="975"/>
                  <a:pt x="6080" y="975"/>
                  <a:pt x="6083" y="975"/>
                </a:cubicBezTo>
                <a:cubicBezTo>
                  <a:pt x="5969" y="1009"/>
                  <a:pt x="5856" y="1055"/>
                  <a:pt x="5754" y="1106"/>
                </a:cubicBezTo>
                <a:lnTo>
                  <a:pt x="5742" y="1089"/>
                </a:lnTo>
                <a:cubicBezTo>
                  <a:pt x="5841" y="1047"/>
                  <a:pt x="5948" y="973"/>
                  <a:pt x="6052" y="973"/>
                </a:cubicBezTo>
                <a:cubicBezTo>
                  <a:pt x="6059" y="973"/>
                  <a:pt x="6066" y="973"/>
                  <a:pt x="6072" y="974"/>
                </a:cubicBezTo>
                <a:lnTo>
                  <a:pt x="6072" y="974"/>
                </a:lnTo>
                <a:cubicBezTo>
                  <a:pt x="6097" y="937"/>
                  <a:pt x="6144" y="923"/>
                  <a:pt x="6189" y="923"/>
                </a:cubicBezTo>
                <a:close/>
                <a:moveTo>
                  <a:pt x="5814" y="1128"/>
                </a:moveTo>
                <a:cubicBezTo>
                  <a:pt x="5826" y="1128"/>
                  <a:pt x="5838" y="1132"/>
                  <a:pt x="5850" y="1140"/>
                </a:cubicBezTo>
                <a:cubicBezTo>
                  <a:pt x="5809" y="1150"/>
                  <a:pt x="5768" y="1175"/>
                  <a:pt x="5718" y="1175"/>
                </a:cubicBezTo>
                <a:cubicBezTo>
                  <a:pt x="5713" y="1175"/>
                  <a:pt x="5708" y="1174"/>
                  <a:pt x="5703" y="1174"/>
                </a:cubicBezTo>
                <a:cubicBezTo>
                  <a:pt x="5741" y="1161"/>
                  <a:pt x="5777" y="1128"/>
                  <a:pt x="5814" y="1128"/>
                </a:cubicBezTo>
                <a:close/>
                <a:moveTo>
                  <a:pt x="10020" y="1157"/>
                </a:moveTo>
                <a:cubicBezTo>
                  <a:pt x="10026" y="1157"/>
                  <a:pt x="10032" y="1157"/>
                  <a:pt x="10032" y="1163"/>
                </a:cubicBezTo>
                <a:cubicBezTo>
                  <a:pt x="10044" y="1167"/>
                  <a:pt x="10056" y="1171"/>
                  <a:pt x="10068" y="1171"/>
                </a:cubicBezTo>
                <a:cubicBezTo>
                  <a:pt x="10073" y="1171"/>
                  <a:pt x="10078" y="1170"/>
                  <a:pt x="10083" y="1168"/>
                </a:cubicBezTo>
                <a:cubicBezTo>
                  <a:pt x="10100" y="1174"/>
                  <a:pt x="10111" y="1180"/>
                  <a:pt x="10128" y="1180"/>
                </a:cubicBezTo>
                <a:cubicBezTo>
                  <a:pt x="10114" y="1184"/>
                  <a:pt x="10099" y="1186"/>
                  <a:pt x="10086" y="1186"/>
                </a:cubicBezTo>
                <a:cubicBezTo>
                  <a:pt x="10066" y="1186"/>
                  <a:pt x="10048" y="1183"/>
                  <a:pt x="10032" y="1180"/>
                </a:cubicBezTo>
                <a:cubicBezTo>
                  <a:pt x="10026" y="1168"/>
                  <a:pt x="10026" y="1163"/>
                  <a:pt x="10020" y="1157"/>
                </a:cubicBezTo>
                <a:close/>
                <a:moveTo>
                  <a:pt x="5572" y="1151"/>
                </a:moveTo>
                <a:cubicBezTo>
                  <a:pt x="5579" y="1151"/>
                  <a:pt x="5585" y="1153"/>
                  <a:pt x="5589" y="1157"/>
                </a:cubicBezTo>
                <a:cubicBezTo>
                  <a:pt x="5597" y="1177"/>
                  <a:pt x="5576" y="1192"/>
                  <a:pt x="5555" y="1192"/>
                </a:cubicBezTo>
                <a:cubicBezTo>
                  <a:pt x="5547" y="1192"/>
                  <a:pt x="5539" y="1190"/>
                  <a:pt x="5532" y="1185"/>
                </a:cubicBezTo>
                <a:cubicBezTo>
                  <a:pt x="5524" y="1168"/>
                  <a:pt x="5551" y="1151"/>
                  <a:pt x="5572" y="1151"/>
                </a:cubicBezTo>
                <a:close/>
                <a:moveTo>
                  <a:pt x="9467" y="1190"/>
                </a:moveTo>
                <a:lnTo>
                  <a:pt x="9467" y="1190"/>
                </a:lnTo>
                <a:cubicBezTo>
                  <a:pt x="9468" y="1192"/>
                  <a:pt x="9469" y="1194"/>
                  <a:pt x="9470" y="1197"/>
                </a:cubicBezTo>
                <a:lnTo>
                  <a:pt x="9470" y="1191"/>
                </a:lnTo>
                <a:cubicBezTo>
                  <a:pt x="9469" y="1191"/>
                  <a:pt x="9468" y="1191"/>
                  <a:pt x="9467" y="1190"/>
                </a:cubicBezTo>
                <a:close/>
                <a:moveTo>
                  <a:pt x="10159" y="1184"/>
                </a:moveTo>
                <a:cubicBezTo>
                  <a:pt x="10245" y="1184"/>
                  <a:pt x="10331" y="1205"/>
                  <a:pt x="10412" y="1225"/>
                </a:cubicBezTo>
                <a:cubicBezTo>
                  <a:pt x="10399" y="1226"/>
                  <a:pt x="10387" y="1226"/>
                  <a:pt x="10375" y="1226"/>
                </a:cubicBezTo>
                <a:cubicBezTo>
                  <a:pt x="10291" y="1226"/>
                  <a:pt x="10207" y="1210"/>
                  <a:pt x="10128" y="1185"/>
                </a:cubicBezTo>
                <a:cubicBezTo>
                  <a:pt x="10138" y="1185"/>
                  <a:pt x="10149" y="1184"/>
                  <a:pt x="10159" y="1184"/>
                </a:cubicBezTo>
                <a:close/>
                <a:moveTo>
                  <a:pt x="8591" y="1236"/>
                </a:moveTo>
                <a:cubicBezTo>
                  <a:pt x="8596" y="1242"/>
                  <a:pt x="8608" y="1248"/>
                  <a:pt x="8619" y="1248"/>
                </a:cubicBezTo>
                <a:cubicBezTo>
                  <a:pt x="8608" y="1248"/>
                  <a:pt x="8596" y="1253"/>
                  <a:pt x="8585" y="1253"/>
                </a:cubicBezTo>
                <a:cubicBezTo>
                  <a:pt x="8585" y="1248"/>
                  <a:pt x="8585" y="1242"/>
                  <a:pt x="8591" y="1236"/>
                </a:cubicBezTo>
                <a:close/>
                <a:moveTo>
                  <a:pt x="8506" y="1259"/>
                </a:moveTo>
                <a:cubicBezTo>
                  <a:pt x="8494" y="1259"/>
                  <a:pt x="8489" y="1265"/>
                  <a:pt x="8477" y="1265"/>
                </a:cubicBezTo>
                <a:lnTo>
                  <a:pt x="8489" y="1259"/>
                </a:lnTo>
                <a:close/>
                <a:moveTo>
                  <a:pt x="9924" y="1163"/>
                </a:moveTo>
                <a:cubicBezTo>
                  <a:pt x="9952" y="1163"/>
                  <a:pt x="9981" y="1163"/>
                  <a:pt x="10015" y="1174"/>
                </a:cubicBezTo>
                <a:cubicBezTo>
                  <a:pt x="10009" y="1191"/>
                  <a:pt x="10009" y="1208"/>
                  <a:pt x="10009" y="1225"/>
                </a:cubicBezTo>
                <a:cubicBezTo>
                  <a:pt x="10043" y="1225"/>
                  <a:pt x="10083" y="1225"/>
                  <a:pt x="10117" y="1242"/>
                </a:cubicBezTo>
                <a:cubicBezTo>
                  <a:pt x="10123" y="1231"/>
                  <a:pt x="10128" y="1214"/>
                  <a:pt x="10128" y="1208"/>
                </a:cubicBezTo>
                <a:cubicBezTo>
                  <a:pt x="10128" y="1214"/>
                  <a:pt x="10128" y="1236"/>
                  <a:pt x="10128" y="1248"/>
                </a:cubicBezTo>
                <a:cubicBezTo>
                  <a:pt x="10179" y="1248"/>
                  <a:pt x="10230" y="1253"/>
                  <a:pt x="10276" y="1265"/>
                </a:cubicBezTo>
                <a:cubicBezTo>
                  <a:pt x="9981" y="1231"/>
                  <a:pt x="9680" y="1214"/>
                  <a:pt x="9374" y="1214"/>
                </a:cubicBezTo>
                <a:cubicBezTo>
                  <a:pt x="9243" y="1214"/>
                  <a:pt x="9118" y="1219"/>
                  <a:pt x="8988" y="1225"/>
                </a:cubicBezTo>
                <a:cubicBezTo>
                  <a:pt x="9022" y="1219"/>
                  <a:pt x="9050" y="1219"/>
                  <a:pt x="9084" y="1214"/>
                </a:cubicBezTo>
                <a:cubicBezTo>
                  <a:pt x="9084" y="1202"/>
                  <a:pt x="9090" y="1185"/>
                  <a:pt x="9090" y="1174"/>
                </a:cubicBezTo>
                <a:cubicBezTo>
                  <a:pt x="9096" y="1180"/>
                  <a:pt x="9101" y="1197"/>
                  <a:pt x="9107" y="1202"/>
                </a:cubicBezTo>
                <a:cubicBezTo>
                  <a:pt x="9193" y="1194"/>
                  <a:pt x="9276" y="1181"/>
                  <a:pt x="9359" y="1181"/>
                </a:cubicBezTo>
                <a:cubicBezTo>
                  <a:pt x="9395" y="1181"/>
                  <a:pt x="9431" y="1184"/>
                  <a:pt x="9467" y="1190"/>
                </a:cubicBezTo>
                <a:lnTo>
                  <a:pt x="9467" y="1190"/>
                </a:lnTo>
                <a:cubicBezTo>
                  <a:pt x="9464" y="1183"/>
                  <a:pt x="9463" y="1177"/>
                  <a:pt x="9459" y="1168"/>
                </a:cubicBezTo>
                <a:lnTo>
                  <a:pt x="9464" y="1168"/>
                </a:lnTo>
                <a:lnTo>
                  <a:pt x="9487" y="1191"/>
                </a:lnTo>
                <a:cubicBezTo>
                  <a:pt x="9532" y="1185"/>
                  <a:pt x="9578" y="1185"/>
                  <a:pt x="9623" y="1185"/>
                </a:cubicBezTo>
                <a:cubicBezTo>
                  <a:pt x="9623" y="1185"/>
                  <a:pt x="9623" y="1180"/>
                  <a:pt x="9623" y="1180"/>
                </a:cubicBezTo>
                <a:cubicBezTo>
                  <a:pt x="9714" y="1185"/>
                  <a:pt x="9805" y="1191"/>
                  <a:pt x="9896" y="1191"/>
                </a:cubicBezTo>
                <a:cubicBezTo>
                  <a:pt x="9930" y="1202"/>
                  <a:pt x="9964" y="1214"/>
                  <a:pt x="9998" y="1219"/>
                </a:cubicBezTo>
                <a:cubicBezTo>
                  <a:pt x="9992" y="1202"/>
                  <a:pt x="9981" y="1185"/>
                  <a:pt x="9975" y="1168"/>
                </a:cubicBezTo>
                <a:cubicBezTo>
                  <a:pt x="9958" y="1168"/>
                  <a:pt x="9941" y="1163"/>
                  <a:pt x="9924" y="1163"/>
                </a:cubicBezTo>
                <a:close/>
                <a:moveTo>
                  <a:pt x="12818" y="1185"/>
                </a:moveTo>
                <a:lnTo>
                  <a:pt x="12818" y="1185"/>
                </a:lnTo>
                <a:cubicBezTo>
                  <a:pt x="12863" y="1208"/>
                  <a:pt x="12937" y="1208"/>
                  <a:pt x="12948" y="1270"/>
                </a:cubicBezTo>
                <a:cubicBezTo>
                  <a:pt x="12903" y="1248"/>
                  <a:pt x="12852" y="1231"/>
                  <a:pt x="12818" y="1185"/>
                </a:cubicBezTo>
                <a:close/>
                <a:moveTo>
                  <a:pt x="8215" y="1238"/>
                </a:moveTo>
                <a:cubicBezTo>
                  <a:pt x="8225" y="1238"/>
                  <a:pt x="8233" y="1243"/>
                  <a:pt x="8233" y="1253"/>
                </a:cubicBezTo>
                <a:cubicBezTo>
                  <a:pt x="8230" y="1265"/>
                  <a:pt x="8218" y="1273"/>
                  <a:pt x="8207" y="1273"/>
                </a:cubicBezTo>
                <a:cubicBezTo>
                  <a:pt x="8197" y="1273"/>
                  <a:pt x="8188" y="1267"/>
                  <a:pt x="8188" y="1253"/>
                </a:cubicBezTo>
                <a:cubicBezTo>
                  <a:pt x="8191" y="1244"/>
                  <a:pt x="8204" y="1238"/>
                  <a:pt x="8215" y="1238"/>
                </a:cubicBezTo>
                <a:close/>
                <a:moveTo>
                  <a:pt x="8097" y="1304"/>
                </a:moveTo>
                <a:cubicBezTo>
                  <a:pt x="8097" y="1304"/>
                  <a:pt x="8097" y="1310"/>
                  <a:pt x="8103" y="1310"/>
                </a:cubicBezTo>
                <a:lnTo>
                  <a:pt x="8097" y="1310"/>
                </a:lnTo>
                <a:cubicBezTo>
                  <a:pt x="8097" y="1310"/>
                  <a:pt x="8097" y="1304"/>
                  <a:pt x="8097" y="1304"/>
                </a:cubicBezTo>
                <a:close/>
                <a:moveTo>
                  <a:pt x="13216" y="1332"/>
                </a:moveTo>
                <a:lnTo>
                  <a:pt x="13216" y="1332"/>
                </a:lnTo>
                <a:cubicBezTo>
                  <a:pt x="13216" y="1333"/>
                  <a:pt x="13215" y="1333"/>
                  <a:pt x="13215" y="1333"/>
                </a:cubicBezTo>
                <a:cubicBezTo>
                  <a:pt x="13216" y="1334"/>
                  <a:pt x="13217" y="1334"/>
                  <a:pt x="13218" y="1335"/>
                </a:cubicBezTo>
                <a:lnTo>
                  <a:pt x="13218" y="1335"/>
                </a:lnTo>
                <a:cubicBezTo>
                  <a:pt x="13217" y="1334"/>
                  <a:pt x="13217" y="1333"/>
                  <a:pt x="13216" y="1332"/>
                </a:cubicBezTo>
                <a:close/>
                <a:moveTo>
                  <a:pt x="10406" y="1236"/>
                </a:moveTo>
                <a:lnTo>
                  <a:pt x="10406" y="1236"/>
                </a:lnTo>
                <a:cubicBezTo>
                  <a:pt x="10599" y="1265"/>
                  <a:pt x="10792" y="1304"/>
                  <a:pt x="10979" y="1367"/>
                </a:cubicBezTo>
                <a:cubicBezTo>
                  <a:pt x="10923" y="1361"/>
                  <a:pt x="10866" y="1338"/>
                  <a:pt x="10803" y="1338"/>
                </a:cubicBezTo>
                <a:cubicBezTo>
                  <a:pt x="10792" y="1338"/>
                  <a:pt x="10781" y="1338"/>
                  <a:pt x="10769" y="1333"/>
                </a:cubicBezTo>
                <a:cubicBezTo>
                  <a:pt x="10769" y="1333"/>
                  <a:pt x="10769" y="1327"/>
                  <a:pt x="10764" y="1321"/>
                </a:cubicBezTo>
                <a:cubicBezTo>
                  <a:pt x="10645" y="1287"/>
                  <a:pt x="10520" y="1276"/>
                  <a:pt x="10406" y="1236"/>
                </a:cubicBezTo>
                <a:close/>
                <a:moveTo>
                  <a:pt x="12908" y="1163"/>
                </a:moveTo>
                <a:cubicBezTo>
                  <a:pt x="13008" y="1213"/>
                  <a:pt x="13146" y="1241"/>
                  <a:pt x="13216" y="1332"/>
                </a:cubicBezTo>
                <a:lnTo>
                  <a:pt x="13216" y="1332"/>
                </a:lnTo>
                <a:cubicBezTo>
                  <a:pt x="13222" y="1331"/>
                  <a:pt x="13227" y="1331"/>
                  <a:pt x="13233" y="1331"/>
                </a:cubicBezTo>
                <a:cubicBezTo>
                  <a:pt x="13278" y="1331"/>
                  <a:pt x="13320" y="1366"/>
                  <a:pt x="13345" y="1401"/>
                </a:cubicBezTo>
                <a:cubicBezTo>
                  <a:pt x="13301" y="1384"/>
                  <a:pt x="13257" y="1362"/>
                  <a:pt x="13218" y="1335"/>
                </a:cubicBezTo>
                <a:lnTo>
                  <a:pt x="13218" y="1335"/>
                </a:lnTo>
                <a:cubicBezTo>
                  <a:pt x="13219" y="1336"/>
                  <a:pt x="13220" y="1337"/>
                  <a:pt x="13220" y="1338"/>
                </a:cubicBezTo>
                <a:cubicBezTo>
                  <a:pt x="13118" y="1276"/>
                  <a:pt x="13016" y="1225"/>
                  <a:pt x="12903" y="1180"/>
                </a:cubicBezTo>
                <a:lnTo>
                  <a:pt x="12908" y="1163"/>
                </a:lnTo>
                <a:close/>
                <a:moveTo>
                  <a:pt x="11771" y="1387"/>
                </a:moveTo>
                <a:cubicBezTo>
                  <a:pt x="11784" y="1387"/>
                  <a:pt x="11789" y="1395"/>
                  <a:pt x="11785" y="1412"/>
                </a:cubicBezTo>
                <a:cubicBezTo>
                  <a:pt x="11778" y="1416"/>
                  <a:pt x="11772" y="1418"/>
                  <a:pt x="11767" y="1418"/>
                </a:cubicBezTo>
                <a:cubicBezTo>
                  <a:pt x="11757" y="1418"/>
                  <a:pt x="11753" y="1409"/>
                  <a:pt x="11757" y="1389"/>
                </a:cubicBezTo>
                <a:cubicBezTo>
                  <a:pt x="11762" y="1388"/>
                  <a:pt x="11767" y="1387"/>
                  <a:pt x="11771" y="1387"/>
                </a:cubicBezTo>
                <a:close/>
                <a:moveTo>
                  <a:pt x="5260" y="1310"/>
                </a:moveTo>
                <a:lnTo>
                  <a:pt x="5260" y="1310"/>
                </a:lnTo>
                <a:cubicBezTo>
                  <a:pt x="5220" y="1338"/>
                  <a:pt x="5181" y="1355"/>
                  <a:pt x="5135" y="1367"/>
                </a:cubicBezTo>
                <a:cubicBezTo>
                  <a:pt x="5124" y="1389"/>
                  <a:pt x="5101" y="1407"/>
                  <a:pt x="5107" y="1435"/>
                </a:cubicBezTo>
                <a:cubicBezTo>
                  <a:pt x="5152" y="1435"/>
                  <a:pt x="5192" y="1407"/>
                  <a:pt x="5232" y="1384"/>
                </a:cubicBezTo>
                <a:cubicBezTo>
                  <a:pt x="5232" y="1389"/>
                  <a:pt x="5232" y="1407"/>
                  <a:pt x="5232" y="1412"/>
                </a:cubicBezTo>
                <a:cubicBezTo>
                  <a:pt x="5215" y="1418"/>
                  <a:pt x="5192" y="1424"/>
                  <a:pt x="5175" y="1429"/>
                </a:cubicBezTo>
                <a:cubicBezTo>
                  <a:pt x="5175" y="1441"/>
                  <a:pt x="5181" y="1458"/>
                  <a:pt x="5181" y="1469"/>
                </a:cubicBezTo>
                <a:lnTo>
                  <a:pt x="5164" y="1446"/>
                </a:lnTo>
                <a:cubicBezTo>
                  <a:pt x="5101" y="1480"/>
                  <a:pt x="5033" y="1492"/>
                  <a:pt x="4982" y="1537"/>
                </a:cubicBezTo>
                <a:cubicBezTo>
                  <a:pt x="4982" y="1531"/>
                  <a:pt x="4976" y="1526"/>
                  <a:pt x="4976" y="1526"/>
                </a:cubicBezTo>
                <a:cubicBezTo>
                  <a:pt x="5022" y="1497"/>
                  <a:pt x="5062" y="1469"/>
                  <a:pt x="5107" y="1441"/>
                </a:cubicBezTo>
                <a:cubicBezTo>
                  <a:pt x="5101" y="1429"/>
                  <a:pt x="5101" y="1407"/>
                  <a:pt x="5096" y="1395"/>
                </a:cubicBezTo>
                <a:cubicBezTo>
                  <a:pt x="5084" y="1401"/>
                  <a:pt x="5056" y="1412"/>
                  <a:pt x="5039" y="1418"/>
                </a:cubicBezTo>
                <a:cubicBezTo>
                  <a:pt x="5101" y="1367"/>
                  <a:pt x="5181" y="1321"/>
                  <a:pt x="5260" y="1310"/>
                </a:cubicBezTo>
                <a:close/>
                <a:moveTo>
                  <a:pt x="4541" y="1585"/>
                </a:moveTo>
                <a:cubicBezTo>
                  <a:pt x="4548" y="1585"/>
                  <a:pt x="4555" y="1586"/>
                  <a:pt x="4562" y="1588"/>
                </a:cubicBezTo>
                <a:cubicBezTo>
                  <a:pt x="4523" y="1616"/>
                  <a:pt x="4483" y="1639"/>
                  <a:pt x="4443" y="1668"/>
                </a:cubicBezTo>
                <a:cubicBezTo>
                  <a:pt x="4437" y="1662"/>
                  <a:pt x="4432" y="1650"/>
                  <a:pt x="4426" y="1645"/>
                </a:cubicBezTo>
                <a:cubicBezTo>
                  <a:pt x="4466" y="1630"/>
                  <a:pt x="4497" y="1585"/>
                  <a:pt x="4541" y="1585"/>
                </a:cubicBezTo>
                <a:close/>
                <a:moveTo>
                  <a:pt x="12767" y="924"/>
                </a:moveTo>
                <a:cubicBezTo>
                  <a:pt x="12833" y="924"/>
                  <a:pt x="12892" y="996"/>
                  <a:pt x="12959" y="996"/>
                </a:cubicBezTo>
                <a:cubicBezTo>
                  <a:pt x="12972" y="996"/>
                  <a:pt x="12985" y="993"/>
                  <a:pt x="12999" y="987"/>
                </a:cubicBezTo>
                <a:lnTo>
                  <a:pt x="12999" y="987"/>
                </a:lnTo>
                <a:cubicBezTo>
                  <a:pt x="12994" y="992"/>
                  <a:pt x="12988" y="1009"/>
                  <a:pt x="12982" y="1015"/>
                </a:cubicBezTo>
                <a:cubicBezTo>
                  <a:pt x="13158" y="1117"/>
                  <a:pt x="13345" y="1191"/>
                  <a:pt x="13521" y="1293"/>
                </a:cubicBezTo>
                <a:cubicBezTo>
                  <a:pt x="13533" y="1282"/>
                  <a:pt x="13544" y="1276"/>
                  <a:pt x="13555" y="1270"/>
                </a:cubicBezTo>
                <a:lnTo>
                  <a:pt x="13555" y="1270"/>
                </a:lnTo>
                <a:cubicBezTo>
                  <a:pt x="13555" y="1276"/>
                  <a:pt x="13550" y="1293"/>
                  <a:pt x="13550" y="1299"/>
                </a:cubicBezTo>
                <a:cubicBezTo>
                  <a:pt x="13640" y="1333"/>
                  <a:pt x="13708" y="1429"/>
                  <a:pt x="13811" y="1441"/>
                </a:cubicBezTo>
                <a:cubicBezTo>
                  <a:pt x="13839" y="1520"/>
                  <a:pt x="13947" y="1526"/>
                  <a:pt x="14003" y="1588"/>
                </a:cubicBezTo>
                <a:cubicBezTo>
                  <a:pt x="14043" y="1616"/>
                  <a:pt x="14106" y="1622"/>
                  <a:pt x="14111" y="1685"/>
                </a:cubicBezTo>
                <a:lnTo>
                  <a:pt x="14066" y="1685"/>
                </a:lnTo>
                <a:cubicBezTo>
                  <a:pt x="14038" y="1639"/>
                  <a:pt x="13986" y="1628"/>
                  <a:pt x="13941" y="1611"/>
                </a:cubicBezTo>
                <a:cubicBezTo>
                  <a:pt x="13941" y="1622"/>
                  <a:pt x="13941" y="1650"/>
                  <a:pt x="13941" y="1662"/>
                </a:cubicBezTo>
                <a:cubicBezTo>
                  <a:pt x="13930" y="1650"/>
                  <a:pt x="13913" y="1639"/>
                  <a:pt x="13901" y="1628"/>
                </a:cubicBezTo>
                <a:cubicBezTo>
                  <a:pt x="13850" y="1616"/>
                  <a:pt x="13850" y="1543"/>
                  <a:pt x="13799" y="1531"/>
                </a:cubicBezTo>
                <a:cubicBezTo>
                  <a:pt x="13788" y="1537"/>
                  <a:pt x="13777" y="1543"/>
                  <a:pt x="13765" y="1548"/>
                </a:cubicBezTo>
                <a:cubicBezTo>
                  <a:pt x="13640" y="1475"/>
                  <a:pt x="13527" y="1384"/>
                  <a:pt x="13385" y="1338"/>
                </a:cubicBezTo>
                <a:cubicBezTo>
                  <a:pt x="13391" y="1327"/>
                  <a:pt x="13402" y="1310"/>
                  <a:pt x="13408" y="1299"/>
                </a:cubicBezTo>
                <a:cubicBezTo>
                  <a:pt x="13396" y="1287"/>
                  <a:pt x="13368" y="1265"/>
                  <a:pt x="13351" y="1253"/>
                </a:cubicBezTo>
                <a:cubicBezTo>
                  <a:pt x="13340" y="1259"/>
                  <a:pt x="13323" y="1270"/>
                  <a:pt x="13311" y="1276"/>
                </a:cubicBezTo>
                <a:lnTo>
                  <a:pt x="13340" y="1299"/>
                </a:lnTo>
                <a:cubicBezTo>
                  <a:pt x="13328" y="1293"/>
                  <a:pt x="13294" y="1287"/>
                  <a:pt x="13283" y="1282"/>
                </a:cubicBezTo>
                <a:lnTo>
                  <a:pt x="13317" y="1270"/>
                </a:lnTo>
                <a:cubicBezTo>
                  <a:pt x="13317" y="1259"/>
                  <a:pt x="13311" y="1242"/>
                  <a:pt x="13311" y="1231"/>
                </a:cubicBezTo>
                <a:cubicBezTo>
                  <a:pt x="13283" y="1219"/>
                  <a:pt x="13255" y="1208"/>
                  <a:pt x="13226" y="1197"/>
                </a:cubicBezTo>
                <a:lnTo>
                  <a:pt x="13215" y="1214"/>
                </a:lnTo>
                <a:cubicBezTo>
                  <a:pt x="13237" y="1231"/>
                  <a:pt x="13260" y="1248"/>
                  <a:pt x="13272" y="1276"/>
                </a:cubicBezTo>
                <a:cubicBezTo>
                  <a:pt x="13255" y="1248"/>
                  <a:pt x="13220" y="1236"/>
                  <a:pt x="13192" y="1236"/>
                </a:cubicBezTo>
                <a:cubicBezTo>
                  <a:pt x="13203" y="1219"/>
                  <a:pt x="13209" y="1202"/>
                  <a:pt x="13220" y="1185"/>
                </a:cubicBezTo>
                <a:cubicBezTo>
                  <a:pt x="13192" y="1174"/>
                  <a:pt x="13164" y="1157"/>
                  <a:pt x="13135" y="1146"/>
                </a:cubicBezTo>
                <a:lnTo>
                  <a:pt x="13135" y="1146"/>
                </a:lnTo>
                <a:cubicBezTo>
                  <a:pt x="13152" y="1163"/>
                  <a:pt x="13181" y="1197"/>
                  <a:pt x="13198" y="1214"/>
                </a:cubicBezTo>
                <a:cubicBezTo>
                  <a:pt x="13169" y="1214"/>
                  <a:pt x="13152" y="1202"/>
                  <a:pt x="13135" y="1180"/>
                </a:cubicBezTo>
                <a:cubicBezTo>
                  <a:pt x="13073" y="1168"/>
                  <a:pt x="13028" y="1134"/>
                  <a:pt x="12976" y="1111"/>
                </a:cubicBezTo>
                <a:lnTo>
                  <a:pt x="12982" y="1077"/>
                </a:lnTo>
                <a:lnTo>
                  <a:pt x="12982" y="1077"/>
                </a:lnTo>
                <a:cubicBezTo>
                  <a:pt x="12965" y="1083"/>
                  <a:pt x="12942" y="1094"/>
                  <a:pt x="12931" y="1100"/>
                </a:cubicBezTo>
                <a:cubicBezTo>
                  <a:pt x="12931" y="1083"/>
                  <a:pt x="12937" y="1066"/>
                  <a:pt x="12937" y="1049"/>
                </a:cubicBezTo>
                <a:lnTo>
                  <a:pt x="12937" y="1049"/>
                </a:lnTo>
                <a:cubicBezTo>
                  <a:pt x="12914" y="1055"/>
                  <a:pt x="12891" y="1060"/>
                  <a:pt x="12869" y="1066"/>
                </a:cubicBezTo>
                <a:cubicBezTo>
                  <a:pt x="12852" y="1055"/>
                  <a:pt x="12835" y="1043"/>
                  <a:pt x="12823" y="1032"/>
                </a:cubicBezTo>
                <a:cubicBezTo>
                  <a:pt x="12846" y="1032"/>
                  <a:pt x="12874" y="1032"/>
                  <a:pt x="12897" y="1021"/>
                </a:cubicBezTo>
                <a:cubicBezTo>
                  <a:pt x="12886" y="1015"/>
                  <a:pt x="12852" y="1009"/>
                  <a:pt x="12835" y="1004"/>
                </a:cubicBezTo>
                <a:cubicBezTo>
                  <a:pt x="12840" y="992"/>
                  <a:pt x="12852" y="975"/>
                  <a:pt x="12852" y="964"/>
                </a:cubicBezTo>
                <a:lnTo>
                  <a:pt x="12852" y="964"/>
                </a:lnTo>
                <a:cubicBezTo>
                  <a:pt x="12840" y="970"/>
                  <a:pt x="12818" y="987"/>
                  <a:pt x="12806" y="992"/>
                </a:cubicBezTo>
                <a:cubicBezTo>
                  <a:pt x="12789" y="975"/>
                  <a:pt x="12721" y="953"/>
                  <a:pt x="12767" y="930"/>
                </a:cubicBezTo>
                <a:lnTo>
                  <a:pt x="12767" y="924"/>
                </a:lnTo>
                <a:close/>
                <a:moveTo>
                  <a:pt x="5033" y="1412"/>
                </a:moveTo>
                <a:cubicBezTo>
                  <a:pt x="5005" y="1452"/>
                  <a:pt x="4954" y="1452"/>
                  <a:pt x="4925" y="1486"/>
                </a:cubicBezTo>
                <a:cubicBezTo>
                  <a:pt x="4636" y="1611"/>
                  <a:pt x="4381" y="1832"/>
                  <a:pt x="4097" y="1951"/>
                </a:cubicBezTo>
                <a:cubicBezTo>
                  <a:pt x="4188" y="1866"/>
                  <a:pt x="4301" y="1821"/>
                  <a:pt x="4398" y="1753"/>
                </a:cubicBezTo>
                <a:cubicBezTo>
                  <a:pt x="4398" y="1747"/>
                  <a:pt x="4386" y="1741"/>
                  <a:pt x="4381" y="1736"/>
                </a:cubicBezTo>
                <a:lnTo>
                  <a:pt x="4381" y="1736"/>
                </a:lnTo>
                <a:cubicBezTo>
                  <a:pt x="4398" y="1741"/>
                  <a:pt x="4409" y="1741"/>
                  <a:pt x="4420" y="1741"/>
                </a:cubicBezTo>
                <a:cubicBezTo>
                  <a:pt x="4568" y="1656"/>
                  <a:pt x="4704" y="1560"/>
                  <a:pt x="4863" y="1492"/>
                </a:cubicBezTo>
                <a:cubicBezTo>
                  <a:pt x="4863" y="1492"/>
                  <a:pt x="4852" y="1480"/>
                  <a:pt x="4846" y="1475"/>
                </a:cubicBezTo>
                <a:lnTo>
                  <a:pt x="4846" y="1475"/>
                </a:lnTo>
                <a:cubicBezTo>
                  <a:pt x="4854" y="1477"/>
                  <a:pt x="4862" y="1478"/>
                  <a:pt x="4870" y="1478"/>
                </a:cubicBezTo>
                <a:cubicBezTo>
                  <a:pt x="4927" y="1478"/>
                  <a:pt x="4978" y="1427"/>
                  <a:pt x="5033" y="1412"/>
                </a:cubicBezTo>
                <a:close/>
                <a:moveTo>
                  <a:pt x="4018" y="1900"/>
                </a:moveTo>
                <a:cubicBezTo>
                  <a:pt x="3989" y="1900"/>
                  <a:pt x="3961" y="1906"/>
                  <a:pt x="3932" y="1906"/>
                </a:cubicBezTo>
                <a:cubicBezTo>
                  <a:pt x="3927" y="1923"/>
                  <a:pt x="3921" y="1946"/>
                  <a:pt x="3921" y="1963"/>
                </a:cubicBezTo>
                <a:cubicBezTo>
                  <a:pt x="3961" y="1951"/>
                  <a:pt x="4001" y="1940"/>
                  <a:pt x="4018" y="1900"/>
                </a:cubicBezTo>
                <a:close/>
                <a:moveTo>
                  <a:pt x="13385" y="1389"/>
                </a:moveTo>
                <a:cubicBezTo>
                  <a:pt x="13674" y="1554"/>
                  <a:pt x="13947" y="1724"/>
                  <a:pt x="14219" y="1906"/>
                </a:cubicBezTo>
                <a:cubicBezTo>
                  <a:pt x="14253" y="1929"/>
                  <a:pt x="14293" y="1940"/>
                  <a:pt x="14298" y="1980"/>
                </a:cubicBezTo>
                <a:cubicBezTo>
                  <a:pt x="14117" y="1838"/>
                  <a:pt x="13913" y="1741"/>
                  <a:pt x="13725" y="1605"/>
                </a:cubicBezTo>
                <a:cubicBezTo>
                  <a:pt x="13708" y="1616"/>
                  <a:pt x="13691" y="1622"/>
                  <a:pt x="13680" y="1628"/>
                </a:cubicBezTo>
                <a:cubicBezTo>
                  <a:pt x="13697" y="1645"/>
                  <a:pt x="13714" y="1662"/>
                  <a:pt x="13731" y="1679"/>
                </a:cubicBezTo>
                <a:lnTo>
                  <a:pt x="13731" y="1690"/>
                </a:lnTo>
                <a:cubicBezTo>
                  <a:pt x="13691" y="1668"/>
                  <a:pt x="13652" y="1650"/>
                  <a:pt x="13612" y="1628"/>
                </a:cubicBezTo>
                <a:cubicBezTo>
                  <a:pt x="13612" y="1622"/>
                  <a:pt x="13618" y="1611"/>
                  <a:pt x="13618" y="1605"/>
                </a:cubicBezTo>
                <a:cubicBezTo>
                  <a:pt x="13635" y="1616"/>
                  <a:pt x="13657" y="1628"/>
                  <a:pt x="13674" y="1633"/>
                </a:cubicBezTo>
                <a:cubicBezTo>
                  <a:pt x="13680" y="1622"/>
                  <a:pt x="13686" y="1605"/>
                  <a:pt x="13686" y="1594"/>
                </a:cubicBezTo>
                <a:cubicBezTo>
                  <a:pt x="13589" y="1520"/>
                  <a:pt x="13481" y="1469"/>
                  <a:pt x="13374" y="1412"/>
                </a:cubicBezTo>
                <a:cubicBezTo>
                  <a:pt x="13379" y="1407"/>
                  <a:pt x="13385" y="1395"/>
                  <a:pt x="13385" y="1389"/>
                </a:cubicBezTo>
                <a:close/>
                <a:moveTo>
                  <a:pt x="4083" y="1949"/>
                </a:moveTo>
                <a:cubicBezTo>
                  <a:pt x="4092" y="1949"/>
                  <a:pt x="4099" y="1957"/>
                  <a:pt x="4103" y="1974"/>
                </a:cubicBezTo>
                <a:cubicBezTo>
                  <a:pt x="4096" y="1983"/>
                  <a:pt x="4088" y="1988"/>
                  <a:pt x="4082" y="1988"/>
                </a:cubicBezTo>
                <a:cubicBezTo>
                  <a:pt x="4073" y="1988"/>
                  <a:pt x="4066" y="1979"/>
                  <a:pt x="4063" y="1963"/>
                </a:cubicBezTo>
                <a:cubicBezTo>
                  <a:pt x="4070" y="1953"/>
                  <a:pt x="4077" y="1949"/>
                  <a:pt x="4083" y="1949"/>
                </a:cubicBezTo>
                <a:close/>
                <a:moveTo>
                  <a:pt x="5161" y="2073"/>
                </a:moveTo>
                <a:cubicBezTo>
                  <a:pt x="5167" y="2073"/>
                  <a:pt x="5173" y="2077"/>
                  <a:pt x="5181" y="2087"/>
                </a:cubicBezTo>
                <a:cubicBezTo>
                  <a:pt x="5174" y="2100"/>
                  <a:pt x="5168" y="2107"/>
                  <a:pt x="5161" y="2107"/>
                </a:cubicBezTo>
                <a:cubicBezTo>
                  <a:pt x="5155" y="2107"/>
                  <a:pt x="5148" y="2103"/>
                  <a:pt x="5141" y="2093"/>
                </a:cubicBezTo>
                <a:cubicBezTo>
                  <a:pt x="5147" y="2080"/>
                  <a:pt x="5154" y="2073"/>
                  <a:pt x="5161" y="2073"/>
                </a:cubicBezTo>
                <a:close/>
                <a:moveTo>
                  <a:pt x="4267" y="1934"/>
                </a:moveTo>
                <a:cubicBezTo>
                  <a:pt x="4250" y="1963"/>
                  <a:pt x="4159" y="1974"/>
                  <a:pt x="4205" y="2019"/>
                </a:cubicBezTo>
                <a:cubicBezTo>
                  <a:pt x="4193" y="2014"/>
                  <a:pt x="4182" y="2008"/>
                  <a:pt x="4171" y="2002"/>
                </a:cubicBezTo>
                <a:cubicBezTo>
                  <a:pt x="4108" y="2059"/>
                  <a:pt x="4035" y="2104"/>
                  <a:pt x="3949" y="2127"/>
                </a:cubicBezTo>
                <a:cubicBezTo>
                  <a:pt x="4035" y="2070"/>
                  <a:pt x="4125" y="2025"/>
                  <a:pt x="4205" y="1957"/>
                </a:cubicBezTo>
                <a:cubicBezTo>
                  <a:pt x="4222" y="1940"/>
                  <a:pt x="4245" y="1934"/>
                  <a:pt x="4267" y="1934"/>
                </a:cubicBezTo>
                <a:close/>
                <a:moveTo>
                  <a:pt x="14304" y="1974"/>
                </a:moveTo>
                <a:lnTo>
                  <a:pt x="14304" y="1974"/>
                </a:lnTo>
                <a:cubicBezTo>
                  <a:pt x="14406" y="2025"/>
                  <a:pt x="14497" y="2104"/>
                  <a:pt x="14588" y="2161"/>
                </a:cubicBezTo>
                <a:cubicBezTo>
                  <a:pt x="14480" y="2127"/>
                  <a:pt x="14395" y="2042"/>
                  <a:pt x="14304" y="1974"/>
                </a:cubicBezTo>
                <a:close/>
                <a:moveTo>
                  <a:pt x="4057" y="1980"/>
                </a:moveTo>
                <a:cubicBezTo>
                  <a:pt x="4040" y="2019"/>
                  <a:pt x="3995" y="2042"/>
                  <a:pt x="3961" y="2065"/>
                </a:cubicBezTo>
                <a:cubicBezTo>
                  <a:pt x="3893" y="2110"/>
                  <a:pt x="3836" y="2167"/>
                  <a:pt x="3757" y="2190"/>
                </a:cubicBezTo>
                <a:cubicBezTo>
                  <a:pt x="3836" y="2099"/>
                  <a:pt x="3955" y="2042"/>
                  <a:pt x="4057" y="1980"/>
                </a:cubicBezTo>
                <a:close/>
                <a:moveTo>
                  <a:pt x="14616" y="2256"/>
                </a:moveTo>
                <a:cubicBezTo>
                  <a:pt x="14630" y="2256"/>
                  <a:pt x="14649" y="2279"/>
                  <a:pt x="14645" y="2292"/>
                </a:cubicBezTo>
                <a:cubicBezTo>
                  <a:pt x="14640" y="2298"/>
                  <a:pt x="14635" y="2300"/>
                  <a:pt x="14630" y="2300"/>
                </a:cubicBezTo>
                <a:cubicBezTo>
                  <a:pt x="14615" y="2300"/>
                  <a:pt x="14601" y="2280"/>
                  <a:pt x="14605" y="2263"/>
                </a:cubicBezTo>
                <a:cubicBezTo>
                  <a:pt x="14608" y="2258"/>
                  <a:pt x="14612" y="2256"/>
                  <a:pt x="14616" y="2256"/>
                </a:cubicBezTo>
                <a:close/>
                <a:moveTo>
                  <a:pt x="14594" y="2172"/>
                </a:moveTo>
                <a:lnTo>
                  <a:pt x="14594" y="2172"/>
                </a:lnTo>
                <a:cubicBezTo>
                  <a:pt x="14718" y="2258"/>
                  <a:pt x="14832" y="2354"/>
                  <a:pt x="14945" y="2450"/>
                </a:cubicBezTo>
                <a:cubicBezTo>
                  <a:pt x="14809" y="2388"/>
                  <a:pt x="14696" y="2280"/>
                  <a:pt x="14594" y="2172"/>
                </a:cubicBezTo>
                <a:close/>
                <a:moveTo>
                  <a:pt x="13918" y="2465"/>
                </a:moveTo>
                <a:cubicBezTo>
                  <a:pt x="13939" y="2465"/>
                  <a:pt x="13961" y="2488"/>
                  <a:pt x="13947" y="2507"/>
                </a:cubicBezTo>
                <a:cubicBezTo>
                  <a:pt x="13944" y="2509"/>
                  <a:pt x="13940" y="2510"/>
                  <a:pt x="13937" y="2510"/>
                </a:cubicBezTo>
                <a:cubicBezTo>
                  <a:pt x="13916" y="2510"/>
                  <a:pt x="13892" y="2482"/>
                  <a:pt x="13907" y="2468"/>
                </a:cubicBezTo>
                <a:cubicBezTo>
                  <a:pt x="13911" y="2466"/>
                  <a:pt x="13914" y="2465"/>
                  <a:pt x="13918" y="2465"/>
                </a:cubicBezTo>
                <a:close/>
                <a:moveTo>
                  <a:pt x="3098" y="2530"/>
                </a:moveTo>
                <a:lnTo>
                  <a:pt x="3098" y="2530"/>
                </a:lnTo>
                <a:cubicBezTo>
                  <a:pt x="3097" y="2532"/>
                  <a:pt x="3097" y="2534"/>
                  <a:pt x="3096" y="2537"/>
                </a:cubicBezTo>
                <a:lnTo>
                  <a:pt x="3096" y="2537"/>
                </a:lnTo>
                <a:cubicBezTo>
                  <a:pt x="3097" y="2535"/>
                  <a:pt x="3098" y="2532"/>
                  <a:pt x="3098" y="2530"/>
                </a:cubicBezTo>
                <a:close/>
                <a:moveTo>
                  <a:pt x="3490" y="2479"/>
                </a:moveTo>
                <a:cubicBezTo>
                  <a:pt x="3490" y="2496"/>
                  <a:pt x="3490" y="2519"/>
                  <a:pt x="3490" y="2536"/>
                </a:cubicBezTo>
                <a:cubicBezTo>
                  <a:pt x="3479" y="2530"/>
                  <a:pt x="3467" y="2524"/>
                  <a:pt x="3450" y="2513"/>
                </a:cubicBezTo>
                <a:cubicBezTo>
                  <a:pt x="3433" y="2530"/>
                  <a:pt x="3422" y="2547"/>
                  <a:pt x="3405" y="2564"/>
                </a:cubicBezTo>
                <a:lnTo>
                  <a:pt x="3393" y="2541"/>
                </a:lnTo>
                <a:cubicBezTo>
                  <a:pt x="3427" y="2524"/>
                  <a:pt x="3462" y="2502"/>
                  <a:pt x="3490" y="2479"/>
                </a:cubicBezTo>
                <a:close/>
                <a:moveTo>
                  <a:pt x="15025" y="2591"/>
                </a:moveTo>
                <a:cubicBezTo>
                  <a:pt x="15033" y="2591"/>
                  <a:pt x="15038" y="2598"/>
                  <a:pt x="15042" y="2615"/>
                </a:cubicBezTo>
                <a:cubicBezTo>
                  <a:pt x="15035" y="2621"/>
                  <a:pt x="15030" y="2625"/>
                  <a:pt x="15025" y="2625"/>
                </a:cubicBezTo>
                <a:cubicBezTo>
                  <a:pt x="15017" y="2625"/>
                  <a:pt x="15011" y="2616"/>
                  <a:pt x="15008" y="2598"/>
                </a:cubicBezTo>
                <a:cubicBezTo>
                  <a:pt x="15014" y="2594"/>
                  <a:pt x="15020" y="2591"/>
                  <a:pt x="15025" y="2591"/>
                </a:cubicBezTo>
                <a:close/>
                <a:moveTo>
                  <a:pt x="3342" y="2598"/>
                </a:moveTo>
                <a:cubicBezTo>
                  <a:pt x="3348" y="2604"/>
                  <a:pt x="3365" y="2621"/>
                  <a:pt x="3371" y="2632"/>
                </a:cubicBezTo>
                <a:cubicBezTo>
                  <a:pt x="3365" y="2626"/>
                  <a:pt x="3342" y="2621"/>
                  <a:pt x="3331" y="2621"/>
                </a:cubicBezTo>
                <a:cubicBezTo>
                  <a:pt x="3325" y="2632"/>
                  <a:pt x="3314" y="2660"/>
                  <a:pt x="3308" y="2672"/>
                </a:cubicBezTo>
                <a:cubicBezTo>
                  <a:pt x="3297" y="2638"/>
                  <a:pt x="3303" y="2609"/>
                  <a:pt x="3342" y="2598"/>
                </a:cubicBezTo>
                <a:close/>
                <a:moveTo>
                  <a:pt x="15111" y="2667"/>
                </a:moveTo>
                <a:cubicBezTo>
                  <a:pt x="15128" y="2667"/>
                  <a:pt x="15141" y="2692"/>
                  <a:pt x="15127" y="2706"/>
                </a:cubicBezTo>
                <a:cubicBezTo>
                  <a:pt x="15123" y="2709"/>
                  <a:pt x="15118" y="2710"/>
                  <a:pt x="15114" y="2710"/>
                </a:cubicBezTo>
                <a:cubicBezTo>
                  <a:pt x="15097" y="2710"/>
                  <a:pt x="15085" y="2686"/>
                  <a:pt x="15099" y="2672"/>
                </a:cubicBezTo>
                <a:cubicBezTo>
                  <a:pt x="15103" y="2669"/>
                  <a:pt x="15107" y="2667"/>
                  <a:pt x="15111" y="2667"/>
                </a:cubicBezTo>
                <a:close/>
                <a:moveTo>
                  <a:pt x="3741" y="2688"/>
                </a:moveTo>
                <a:cubicBezTo>
                  <a:pt x="3746" y="2688"/>
                  <a:pt x="3751" y="2692"/>
                  <a:pt x="3757" y="2700"/>
                </a:cubicBezTo>
                <a:cubicBezTo>
                  <a:pt x="3754" y="2715"/>
                  <a:pt x="3747" y="2722"/>
                  <a:pt x="3741" y="2722"/>
                </a:cubicBezTo>
                <a:cubicBezTo>
                  <a:pt x="3734" y="2722"/>
                  <a:pt x="3728" y="2717"/>
                  <a:pt x="3723" y="2706"/>
                </a:cubicBezTo>
                <a:cubicBezTo>
                  <a:pt x="3729" y="2694"/>
                  <a:pt x="3735" y="2688"/>
                  <a:pt x="3741" y="2688"/>
                </a:cubicBezTo>
                <a:close/>
                <a:moveTo>
                  <a:pt x="14236" y="2683"/>
                </a:moveTo>
                <a:cubicBezTo>
                  <a:pt x="14276" y="2711"/>
                  <a:pt x="14316" y="2746"/>
                  <a:pt x="14355" y="2774"/>
                </a:cubicBezTo>
                <a:cubicBezTo>
                  <a:pt x="14310" y="2751"/>
                  <a:pt x="14247" y="2734"/>
                  <a:pt x="14236" y="2683"/>
                </a:cubicBezTo>
                <a:close/>
                <a:moveTo>
                  <a:pt x="15156" y="2721"/>
                </a:moveTo>
                <a:cubicBezTo>
                  <a:pt x="15187" y="2737"/>
                  <a:pt x="15214" y="2758"/>
                  <a:pt x="15240" y="2774"/>
                </a:cubicBezTo>
                <a:cubicBezTo>
                  <a:pt x="15240" y="2780"/>
                  <a:pt x="15229" y="2791"/>
                  <a:pt x="15229" y="2797"/>
                </a:cubicBezTo>
                <a:cubicBezTo>
                  <a:pt x="15196" y="2780"/>
                  <a:pt x="15168" y="2758"/>
                  <a:pt x="15156" y="2721"/>
                </a:cubicBezTo>
                <a:close/>
                <a:moveTo>
                  <a:pt x="4125" y="2740"/>
                </a:moveTo>
                <a:lnTo>
                  <a:pt x="4125" y="2740"/>
                </a:lnTo>
                <a:cubicBezTo>
                  <a:pt x="4091" y="2763"/>
                  <a:pt x="4063" y="2791"/>
                  <a:pt x="4029" y="2819"/>
                </a:cubicBezTo>
                <a:cubicBezTo>
                  <a:pt x="4023" y="2814"/>
                  <a:pt x="4018" y="2808"/>
                  <a:pt x="4012" y="2802"/>
                </a:cubicBezTo>
                <a:cubicBezTo>
                  <a:pt x="4052" y="2780"/>
                  <a:pt x="4086" y="2763"/>
                  <a:pt x="4125" y="2740"/>
                </a:cubicBezTo>
                <a:close/>
                <a:moveTo>
                  <a:pt x="3274" y="2638"/>
                </a:moveTo>
                <a:lnTo>
                  <a:pt x="3274" y="2638"/>
                </a:lnTo>
                <a:cubicBezTo>
                  <a:pt x="3286" y="2660"/>
                  <a:pt x="3269" y="2677"/>
                  <a:pt x="3257" y="2694"/>
                </a:cubicBezTo>
                <a:cubicBezTo>
                  <a:pt x="3257" y="2706"/>
                  <a:pt x="3263" y="2717"/>
                  <a:pt x="3269" y="2729"/>
                </a:cubicBezTo>
                <a:cubicBezTo>
                  <a:pt x="3252" y="2729"/>
                  <a:pt x="3229" y="2723"/>
                  <a:pt x="3218" y="2723"/>
                </a:cubicBezTo>
                <a:cubicBezTo>
                  <a:pt x="3223" y="2729"/>
                  <a:pt x="3229" y="2746"/>
                  <a:pt x="3235" y="2751"/>
                </a:cubicBezTo>
                <a:cubicBezTo>
                  <a:pt x="3222" y="2745"/>
                  <a:pt x="3211" y="2743"/>
                  <a:pt x="3202" y="2743"/>
                </a:cubicBezTo>
                <a:cubicBezTo>
                  <a:pt x="3168" y="2743"/>
                  <a:pt x="3166" y="2780"/>
                  <a:pt x="3206" y="2802"/>
                </a:cubicBezTo>
                <a:cubicBezTo>
                  <a:pt x="3201" y="2808"/>
                  <a:pt x="3189" y="2819"/>
                  <a:pt x="3184" y="2825"/>
                </a:cubicBezTo>
                <a:cubicBezTo>
                  <a:pt x="3172" y="2802"/>
                  <a:pt x="3166" y="2785"/>
                  <a:pt x="3155" y="2768"/>
                </a:cubicBezTo>
                <a:cubicBezTo>
                  <a:pt x="3138" y="2791"/>
                  <a:pt x="3121" y="2797"/>
                  <a:pt x="3093" y="2797"/>
                </a:cubicBezTo>
                <a:cubicBezTo>
                  <a:pt x="3161" y="2746"/>
                  <a:pt x="3212" y="2683"/>
                  <a:pt x="3274" y="2638"/>
                </a:cubicBezTo>
                <a:close/>
                <a:moveTo>
                  <a:pt x="15266" y="2811"/>
                </a:moveTo>
                <a:cubicBezTo>
                  <a:pt x="15282" y="2811"/>
                  <a:pt x="15301" y="2834"/>
                  <a:pt x="15291" y="2853"/>
                </a:cubicBezTo>
                <a:cubicBezTo>
                  <a:pt x="15289" y="2854"/>
                  <a:pt x="15287" y="2854"/>
                  <a:pt x="15285" y="2854"/>
                </a:cubicBezTo>
                <a:cubicBezTo>
                  <a:pt x="15264" y="2854"/>
                  <a:pt x="15242" y="2829"/>
                  <a:pt x="15257" y="2814"/>
                </a:cubicBezTo>
                <a:cubicBezTo>
                  <a:pt x="15260" y="2812"/>
                  <a:pt x="15263" y="2811"/>
                  <a:pt x="15266" y="2811"/>
                </a:cubicBezTo>
                <a:close/>
                <a:moveTo>
                  <a:pt x="3519" y="2871"/>
                </a:moveTo>
                <a:cubicBezTo>
                  <a:pt x="3524" y="2871"/>
                  <a:pt x="3527" y="2873"/>
                  <a:pt x="3530" y="2876"/>
                </a:cubicBezTo>
                <a:cubicBezTo>
                  <a:pt x="3524" y="2899"/>
                  <a:pt x="3496" y="2916"/>
                  <a:pt x="3473" y="2916"/>
                </a:cubicBezTo>
                <a:cubicBezTo>
                  <a:pt x="3464" y="2897"/>
                  <a:pt x="3499" y="2871"/>
                  <a:pt x="3519" y="2871"/>
                </a:cubicBezTo>
                <a:close/>
                <a:moveTo>
                  <a:pt x="4602" y="2655"/>
                </a:moveTo>
                <a:lnTo>
                  <a:pt x="4602" y="2655"/>
                </a:lnTo>
                <a:cubicBezTo>
                  <a:pt x="4562" y="2694"/>
                  <a:pt x="4500" y="2717"/>
                  <a:pt x="4466" y="2768"/>
                </a:cubicBezTo>
                <a:cubicBezTo>
                  <a:pt x="4454" y="2774"/>
                  <a:pt x="4449" y="2780"/>
                  <a:pt x="4437" y="2785"/>
                </a:cubicBezTo>
                <a:cubicBezTo>
                  <a:pt x="4432" y="2785"/>
                  <a:pt x="4432" y="2780"/>
                  <a:pt x="4426" y="2780"/>
                </a:cubicBezTo>
                <a:cubicBezTo>
                  <a:pt x="4318" y="2842"/>
                  <a:pt x="4233" y="2933"/>
                  <a:pt x="4120" y="2990"/>
                </a:cubicBezTo>
                <a:cubicBezTo>
                  <a:pt x="4267" y="2865"/>
                  <a:pt x="4432" y="2751"/>
                  <a:pt x="4602" y="2655"/>
                </a:cubicBezTo>
                <a:close/>
                <a:moveTo>
                  <a:pt x="3008" y="2904"/>
                </a:moveTo>
                <a:lnTo>
                  <a:pt x="3008" y="2904"/>
                </a:lnTo>
                <a:cubicBezTo>
                  <a:pt x="2968" y="2938"/>
                  <a:pt x="2934" y="2972"/>
                  <a:pt x="2888" y="2995"/>
                </a:cubicBezTo>
                <a:cubicBezTo>
                  <a:pt x="2911" y="2967"/>
                  <a:pt x="2934" y="2944"/>
                  <a:pt x="2957" y="2916"/>
                </a:cubicBezTo>
                <a:cubicBezTo>
                  <a:pt x="2974" y="2910"/>
                  <a:pt x="2991" y="2910"/>
                  <a:pt x="3008" y="2904"/>
                </a:cubicBezTo>
                <a:close/>
                <a:moveTo>
                  <a:pt x="15093" y="2581"/>
                </a:moveTo>
                <a:lnTo>
                  <a:pt x="15093" y="2581"/>
                </a:lnTo>
                <a:cubicBezTo>
                  <a:pt x="15252" y="2706"/>
                  <a:pt x="15405" y="2848"/>
                  <a:pt x="15541" y="2995"/>
                </a:cubicBezTo>
                <a:cubicBezTo>
                  <a:pt x="15399" y="2904"/>
                  <a:pt x="15297" y="2768"/>
                  <a:pt x="15167" y="2666"/>
                </a:cubicBezTo>
                <a:cubicBezTo>
                  <a:pt x="15133" y="2643"/>
                  <a:pt x="15110" y="2615"/>
                  <a:pt x="15093" y="2581"/>
                </a:cubicBezTo>
                <a:close/>
                <a:moveTo>
                  <a:pt x="14611" y="2978"/>
                </a:moveTo>
                <a:lnTo>
                  <a:pt x="14611" y="2978"/>
                </a:lnTo>
                <a:cubicBezTo>
                  <a:pt x="14645" y="2995"/>
                  <a:pt x="14667" y="3012"/>
                  <a:pt x="14690" y="3035"/>
                </a:cubicBezTo>
                <a:cubicBezTo>
                  <a:pt x="14690" y="3041"/>
                  <a:pt x="14684" y="3052"/>
                  <a:pt x="14679" y="3058"/>
                </a:cubicBezTo>
                <a:cubicBezTo>
                  <a:pt x="14656" y="3035"/>
                  <a:pt x="14633" y="3007"/>
                  <a:pt x="14611" y="2978"/>
                </a:cubicBezTo>
                <a:close/>
                <a:moveTo>
                  <a:pt x="2588" y="3007"/>
                </a:moveTo>
                <a:cubicBezTo>
                  <a:pt x="2616" y="3024"/>
                  <a:pt x="2622" y="3058"/>
                  <a:pt x="2627" y="3086"/>
                </a:cubicBezTo>
                <a:cubicBezTo>
                  <a:pt x="2616" y="3075"/>
                  <a:pt x="2605" y="3052"/>
                  <a:pt x="2593" y="3035"/>
                </a:cubicBezTo>
                <a:cubicBezTo>
                  <a:pt x="2582" y="3058"/>
                  <a:pt x="2565" y="3075"/>
                  <a:pt x="2548" y="3092"/>
                </a:cubicBezTo>
                <a:lnTo>
                  <a:pt x="2537" y="3041"/>
                </a:lnTo>
                <a:cubicBezTo>
                  <a:pt x="2548" y="3018"/>
                  <a:pt x="2565" y="3007"/>
                  <a:pt x="2588" y="3007"/>
                </a:cubicBezTo>
                <a:close/>
                <a:moveTo>
                  <a:pt x="15337" y="2876"/>
                </a:moveTo>
                <a:cubicBezTo>
                  <a:pt x="15405" y="2950"/>
                  <a:pt x="15496" y="3001"/>
                  <a:pt x="15541" y="3092"/>
                </a:cubicBezTo>
                <a:cubicBezTo>
                  <a:pt x="15456" y="3024"/>
                  <a:pt x="15399" y="2933"/>
                  <a:pt x="15297" y="2893"/>
                </a:cubicBezTo>
                <a:cubicBezTo>
                  <a:pt x="15308" y="2887"/>
                  <a:pt x="15325" y="2882"/>
                  <a:pt x="15337" y="2876"/>
                </a:cubicBezTo>
                <a:close/>
                <a:moveTo>
                  <a:pt x="3751" y="2184"/>
                </a:moveTo>
                <a:lnTo>
                  <a:pt x="3751" y="2184"/>
                </a:lnTo>
                <a:cubicBezTo>
                  <a:pt x="3745" y="2224"/>
                  <a:pt x="3694" y="2241"/>
                  <a:pt x="3666" y="2269"/>
                </a:cubicBezTo>
                <a:cubicBezTo>
                  <a:pt x="3399" y="2479"/>
                  <a:pt x="3138" y="2700"/>
                  <a:pt x="2877" y="2933"/>
                </a:cubicBezTo>
                <a:cubicBezTo>
                  <a:pt x="2820" y="2984"/>
                  <a:pt x="2769" y="3052"/>
                  <a:pt x="2701" y="3097"/>
                </a:cubicBezTo>
                <a:cubicBezTo>
                  <a:pt x="2769" y="2995"/>
                  <a:pt x="2894" y="2927"/>
                  <a:pt x="2940" y="2819"/>
                </a:cubicBezTo>
                <a:cubicBezTo>
                  <a:pt x="2945" y="2825"/>
                  <a:pt x="2951" y="2831"/>
                  <a:pt x="2957" y="2836"/>
                </a:cubicBezTo>
                <a:cubicBezTo>
                  <a:pt x="3155" y="2643"/>
                  <a:pt x="3371" y="2479"/>
                  <a:pt x="3586" y="2309"/>
                </a:cubicBezTo>
                <a:cubicBezTo>
                  <a:pt x="3581" y="2309"/>
                  <a:pt x="3575" y="2303"/>
                  <a:pt x="3575" y="2297"/>
                </a:cubicBezTo>
                <a:cubicBezTo>
                  <a:pt x="3649" y="2286"/>
                  <a:pt x="3688" y="2224"/>
                  <a:pt x="3751" y="2184"/>
                </a:cubicBezTo>
                <a:close/>
                <a:moveTo>
                  <a:pt x="2683" y="3103"/>
                </a:moveTo>
                <a:cubicBezTo>
                  <a:pt x="2691" y="3103"/>
                  <a:pt x="2698" y="3108"/>
                  <a:pt x="2696" y="3120"/>
                </a:cubicBezTo>
                <a:cubicBezTo>
                  <a:pt x="2696" y="3136"/>
                  <a:pt x="2680" y="3144"/>
                  <a:pt x="2668" y="3144"/>
                </a:cubicBezTo>
                <a:cubicBezTo>
                  <a:pt x="2658" y="3144"/>
                  <a:pt x="2651" y="3138"/>
                  <a:pt x="2656" y="3126"/>
                </a:cubicBezTo>
                <a:cubicBezTo>
                  <a:pt x="2656" y="3113"/>
                  <a:pt x="2671" y="3103"/>
                  <a:pt x="2683" y="3103"/>
                </a:cubicBezTo>
                <a:close/>
                <a:moveTo>
                  <a:pt x="4120" y="2984"/>
                </a:moveTo>
                <a:lnTo>
                  <a:pt x="4120" y="2984"/>
                </a:lnTo>
                <a:cubicBezTo>
                  <a:pt x="4057" y="3058"/>
                  <a:pt x="3978" y="3120"/>
                  <a:pt x="3893" y="3171"/>
                </a:cubicBezTo>
                <a:cubicBezTo>
                  <a:pt x="3955" y="3092"/>
                  <a:pt x="4040" y="3041"/>
                  <a:pt x="4120" y="2984"/>
                </a:cubicBezTo>
                <a:close/>
                <a:moveTo>
                  <a:pt x="15547" y="3001"/>
                </a:moveTo>
                <a:lnTo>
                  <a:pt x="15547" y="3001"/>
                </a:lnTo>
                <a:cubicBezTo>
                  <a:pt x="15598" y="3052"/>
                  <a:pt x="15655" y="3103"/>
                  <a:pt x="15706" y="3160"/>
                </a:cubicBezTo>
                <a:lnTo>
                  <a:pt x="15689" y="3182"/>
                </a:lnTo>
                <a:cubicBezTo>
                  <a:pt x="15660" y="3143"/>
                  <a:pt x="15620" y="3103"/>
                  <a:pt x="15575" y="3069"/>
                </a:cubicBezTo>
                <a:cubicBezTo>
                  <a:pt x="15569" y="3046"/>
                  <a:pt x="15558" y="3024"/>
                  <a:pt x="15547" y="3001"/>
                </a:cubicBezTo>
                <a:close/>
                <a:moveTo>
                  <a:pt x="15607" y="3140"/>
                </a:moveTo>
                <a:cubicBezTo>
                  <a:pt x="15627" y="3140"/>
                  <a:pt x="15647" y="3168"/>
                  <a:pt x="15632" y="3182"/>
                </a:cubicBezTo>
                <a:cubicBezTo>
                  <a:pt x="15629" y="3184"/>
                  <a:pt x="15625" y="3185"/>
                  <a:pt x="15622" y="3185"/>
                </a:cubicBezTo>
                <a:cubicBezTo>
                  <a:pt x="15601" y="3185"/>
                  <a:pt x="15578" y="3157"/>
                  <a:pt x="15598" y="3143"/>
                </a:cubicBezTo>
                <a:cubicBezTo>
                  <a:pt x="15601" y="3141"/>
                  <a:pt x="15604" y="3140"/>
                  <a:pt x="15607" y="3140"/>
                </a:cubicBezTo>
                <a:close/>
                <a:moveTo>
                  <a:pt x="2380" y="3175"/>
                </a:moveTo>
                <a:cubicBezTo>
                  <a:pt x="2405" y="3175"/>
                  <a:pt x="2397" y="3215"/>
                  <a:pt x="2378" y="3215"/>
                </a:cubicBezTo>
                <a:cubicBezTo>
                  <a:pt x="2374" y="3215"/>
                  <a:pt x="2371" y="3214"/>
                  <a:pt x="2366" y="3211"/>
                </a:cubicBezTo>
                <a:cubicBezTo>
                  <a:pt x="2366" y="3205"/>
                  <a:pt x="2372" y="3188"/>
                  <a:pt x="2372" y="3177"/>
                </a:cubicBezTo>
                <a:cubicBezTo>
                  <a:pt x="2375" y="3176"/>
                  <a:pt x="2378" y="3175"/>
                  <a:pt x="2380" y="3175"/>
                </a:cubicBezTo>
                <a:close/>
                <a:moveTo>
                  <a:pt x="15689" y="3188"/>
                </a:moveTo>
                <a:lnTo>
                  <a:pt x="15700" y="3194"/>
                </a:lnTo>
                <a:cubicBezTo>
                  <a:pt x="15694" y="3205"/>
                  <a:pt x="15689" y="3216"/>
                  <a:pt x="15683" y="3222"/>
                </a:cubicBezTo>
                <a:cubicBezTo>
                  <a:pt x="15677" y="3216"/>
                  <a:pt x="15672" y="3216"/>
                  <a:pt x="15666" y="3211"/>
                </a:cubicBezTo>
                <a:cubicBezTo>
                  <a:pt x="15672" y="3205"/>
                  <a:pt x="15683" y="3199"/>
                  <a:pt x="15689" y="3188"/>
                </a:cubicBezTo>
                <a:close/>
                <a:moveTo>
                  <a:pt x="2525" y="3069"/>
                </a:moveTo>
                <a:cubicBezTo>
                  <a:pt x="2542" y="3086"/>
                  <a:pt x="2542" y="3103"/>
                  <a:pt x="2525" y="3120"/>
                </a:cubicBezTo>
                <a:cubicBezTo>
                  <a:pt x="2486" y="3160"/>
                  <a:pt x="2446" y="3194"/>
                  <a:pt x="2412" y="3239"/>
                </a:cubicBezTo>
                <a:cubicBezTo>
                  <a:pt x="2401" y="3222"/>
                  <a:pt x="2418" y="3199"/>
                  <a:pt x="2418" y="3182"/>
                </a:cubicBezTo>
                <a:cubicBezTo>
                  <a:pt x="2418" y="3177"/>
                  <a:pt x="2412" y="3171"/>
                  <a:pt x="2406" y="3165"/>
                </a:cubicBezTo>
                <a:cubicBezTo>
                  <a:pt x="2452" y="3143"/>
                  <a:pt x="2486" y="3086"/>
                  <a:pt x="2525" y="3069"/>
                </a:cubicBezTo>
                <a:close/>
                <a:moveTo>
                  <a:pt x="2271" y="3239"/>
                </a:moveTo>
                <a:cubicBezTo>
                  <a:pt x="2271" y="3239"/>
                  <a:pt x="2270" y="3239"/>
                  <a:pt x="2270" y="3239"/>
                </a:cubicBezTo>
                <a:cubicBezTo>
                  <a:pt x="2270" y="3240"/>
                  <a:pt x="2270" y="3240"/>
                  <a:pt x="2270" y="3241"/>
                </a:cubicBezTo>
                <a:lnTo>
                  <a:pt x="2270" y="3241"/>
                </a:lnTo>
                <a:cubicBezTo>
                  <a:pt x="2270" y="3240"/>
                  <a:pt x="2271" y="3240"/>
                  <a:pt x="2271" y="3239"/>
                </a:cubicBezTo>
                <a:close/>
                <a:moveTo>
                  <a:pt x="15717" y="3205"/>
                </a:moveTo>
                <a:lnTo>
                  <a:pt x="15717" y="3205"/>
                </a:lnTo>
                <a:cubicBezTo>
                  <a:pt x="15740" y="3216"/>
                  <a:pt x="15757" y="3228"/>
                  <a:pt x="15779" y="3245"/>
                </a:cubicBezTo>
                <a:cubicBezTo>
                  <a:pt x="15785" y="3256"/>
                  <a:pt x="15791" y="3268"/>
                  <a:pt x="15796" y="3279"/>
                </a:cubicBezTo>
                <a:cubicBezTo>
                  <a:pt x="15768" y="3256"/>
                  <a:pt x="15745" y="3228"/>
                  <a:pt x="15717" y="3205"/>
                </a:cubicBezTo>
                <a:close/>
                <a:moveTo>
                  <a:pt x="2571" y="3307"/>
                </a:moveTo>
                <a:cubicBezTo>
                  <a:pt x="2593" y="3319"/>
                  <a:pt x="2599" y="3336"/>
                  <a:pt x="2576" y="3347"/>
                </a:cubicBezTo>
                <a:cubicBezTo>
                  <a:pt x="2554" y="3336"/>
                  <a:pt x="2554" y="3324"/>
                  <a:pt x="2571" y="3307"/>
                </a:cubicBezTo>
                <a:close/>
                <a:moveTo>
                  <a:pt x="15796" y="3268"/>
                </a:moveTo>
                <a:lnTo>
                  <a:pt x="15796" y="3268"/>
                </a:lnTo>
                <a:cubicBezTo>
                  <a:pt x="15813" y="3285"/>
                  <a:pt x="15830" y="3296"/>
                  <a:pt x="15847" y="3313"/>
                </a:cubicBezTo>
                <a:lnTo>
                  <a:pt x="15847" y="3319"/>
                </a:lnTo>
                <a:lnTo>
                  <a:pt x="15853" y="3319"/>
                </a:lnTo>
                <a:cubicBezTo>
                  <a:pt x="15870" y="3336"/>
                  <a:pt x="15893" y="3358"/>
                  <a:pt x="15910" y="3381"/>
                </a:cubicBezTo>
                <a:cubicBezTo>
                  <a:pt x="15881" y="3358"/>
                  <a:pt x="15859" y="3336"/>
                  <a:pt x="15830" y="3319"/>
                </a:cubicBezTo>
                <a:cubicBezTo>
                  <a:pt x="15813" y="3302"/>
                  <a:pt x="15802" y="3285"/>
                  <a:pt x="15796" y="3268"/>
                </a:cubicBezTo>
                <a:close/>
                <a:moveTo>
                  <a:pt x="15693" y="3264"/>
                </a:moveTo>
                <a:cubicBezTo>
                  <a:pt x="15728" y="3294"/>
                  <a:pt x="15763" y="3322"/>
                  <a:pt x="15802" y="3347"/>
                </a:cubicBezTo>
                <a:cubicBezTo>
                  <a:pt x="15813" y="3364"/>
                  <a:pt x="15830" y="3381"/>
                  <a:pt x="15847" y="3392"/>
                </a:cubicBezTo>
                <a:cubicBezTo>
                  <a:pt x="15836" y="3387"/>
                  <a:pt x="15825" y="3381"/>
                  <a:pt x="15813" y="3381"/>
                </a:cubicBezTo>
                <a:cubicBezTo>
                  <a:pt x="15796" y="3364"/>
                  <a:pt x="15779" y="3347"/>
                  <a:pt x="15762" y="3336"/>
                </a:cubicBezTo>
                <a:cubicBezTo>
                  <a:pt x="15730" y="3322"/>
                  <a:pt x="15716" y="3288"/>
                  <a:pt x="15693" y="3264"/>
                </a:cubicBezTo>
                <a:close/>
                <a:moveTo>
                  <a:pt x="2525" y="3360"/>
                </a:moveTo>
                <a:cubicBezTo>
                  <a:pt x="2543" y="3360"/>
                  <a:pt x="2555" y="3389"/>
                  <a:pt x="2537" y="3398"/>
                </a:cubicBezTo>
                <a:cubicBezTo>
                  <a:pt x="2534" y="3400"/>
                  <a:pt x="2530" y="3400"/>
                  <a:pt x="2527" y="3400"/>
                </a:cubicBezTo>
                <a:cubicBezTo>
                  <a:pt x="2509" y="3400"/>
                  <a:pt x="2494" y="3374"/>
                  <a:pt x="2514" y="3364"/>
                </a:cubicBezTo>
                <a:cubicBezTo>
                  <a:pt x="2518" y="3361"/>
                  <a:pt x="2522" y="3360"/>
                  <a:pt x="2525" y="3360"/>
                </a:cubicBezTo>
                <a:close/>
                <a:moveTo>
                  <a:pt x="15870" y="3398"/>
                </a:moveTo>
                <a:cubicBezTo>
                  <a:pt x="15876" y="3398"/>
                  <a:pt x="15881" y="3404"/>
                  <a:pt x="15887" y="3409"/>
                </a:cubicBezTo>
                <a:lnTo>
                  <a:pt x="15870" y="3404"/>
                </a:lnTo>
                <a:cubicBezTo>
                  <a:pt x="15870" y="3398"/>
                  <a:pt x="15870" y="3398"/>
                  <a:pt x="15870" y="3398"/>
                </a:cubicBezTo>
                <a:close/>
                <a:moveTo>
                  <a:pt x="15972" y="3398"/>
                </a:moveTo>
                <a:cubicBezTo>
                  <a:pt x="15984" y="3398"/>
                  <a:pt x="15995" y="3404"/>
                  <a:pt x="16006" y="3409"/>
                </a:cubicBezTo>
                <a:cubicBezTo>
                  <a:pt x="16009" y="3413"/>
                  <a:pt x="16012" y="3417"/>
                  <a:pt x="16014" y="3421"/>
                </a:cubicBezTo>
                <a:lnTo>
                  <a:pt x="16014" y="3421"/>
                </a:lnTo>
                <a:cubicBezTo>
                  <a:pt x="16007" y="3421"/>
                  <a:pt x="15994" y="3420"/>
                  <a:pt x="15989" y="3415"/>
                </a:cubicBezTo>
                <a:cubicBezTo>
                  <a:pt x="15984" y="3409"/>
                  <a:pt x="15978" y="3404"/>
                  <a:pt x="15972" y="3398"/>
                </a:cubicBezTo>
                <a:close/>
                <a:moveTo>
                  <a:pt x="15904" y="3426"/>
                </a:moveTo>
                <a:cubicBezTo>
                  <a:pt x="15916" y="3432"/>
                  <a:pt x="15921" y="3438"/>
                  <a:pt x="15933" y="3449"/>
                </a:cubicBezTo>
                <a:lnTo>
                  <a:pt x="15910" y="3460"/>
                </a:lnTo>
                <a:cubicBezTo>
                  <a:pt x="15910" y="3460"/>
                  <a:pt x="15916" y="3466"/>
                  <a:pt x="15916" y="3472"/>
                </a:cubicBezTo>
                <a:cubicBezTo>
                  <a:pt x="15893" y="3460"/>
                  <a:pt x="15864" y="3449"/>
                  <a:pt x="15842" y="3443"/>
                </a:cubicBezTo>
                <a:cubicBezTo>
                  <a:pt x="15842" y="3438"/>
                  <a:pt x="15842" y="3438"/>
                  <a:pt x="15842" y="3432"/>
                </a:cubicBezTo>
                <a:cubicBezTo>
                  <a:pt x="15864" y="3432"/>
                  <a:pt x="15881" y="3426"/>
                  <a:pt x="15904" y="3426"/>
                </a:cubicBezTo>
                <a:close/>
                <a:moveTo>
                  <a:pt x="2270" y="3241"/>
                </a:moveTo>
                <a:cubicBezTo>
                  <a:pt x="2253" y="3271"/>
                  <a:pt x="2246" y="3304"/>
                  <a:pt x="2253" y="3347"/>
                </a:cubicBezTo>
                <a:cubicBezTo>
                  <a:pt x="2242" y="3336"/>
                  <a:pt x="2225" y="3324"/>
                  <a:pt x="2213" y="3319"/>
                </a:cubicBezTo>
                <a:lnTo>
                  <a:pt x="2213" y="3319"/>
                </a:lnTo>
                <a:cubicBezTo>
                  <a:pt x="2219" y="3330"/>
                  <a:pt x="2230" y="3353"/>
                  <a:pt x="2236" y="3364"/>
                </a:cubicBezTo>
                <a:cubicBezTo>
                  <a:pt x="2228" y="3364"/>
                  <a:pt x="2218" y="3363"/>
                  <a:pt x="2207" y="3363"/>
                </a:cubicBezTo>
                <a:cubicBezTo>
                  <a:pt x="2186" y="3363"/>
                  <a:pt x="2164" y="3368"/>
                  <a:pt x="2168" y="3398"/>
                </a:cubicBezTo>
                <a:cubicBezTo>
                  <a:pt x="2140" y="3426"/>
                  <a:pt x="2111" y="3455"/>
                  <a:pt x="2083" y="3489"/>
                </a:cubicBezTo>
                <a:cubicBezTo>
                  <a:pt x="2128" y="3472"/>
                  <a:pt x="2168" y="3443"/>
                  <a:pt x="2208" y="3409"/>
                </a:cubicBezTo>
                <a:cubicBezTo>
                  <a:pt x="2196" y="3404"/>
                  <a:pt x="2185" y="3387"/>
                  <a:pt x="2179" y="3375"/>
                </a:cubicBezTo>
                <a:lnTo>
                  <a:pt x="2179" y="3375"/>
                </a:lnTo>
                <a:cubicBezTo>
                  <a:pt x="2189" y="3378"/>
                  <a:pt x="2198" y="3379"/>
                  <a:pt x="2206" y="3379"/>
                </a:cubicBezTo>
                <a:cubicBezTo>
                  <a:pt x="2233" y="3379"/>
                  <a:pt x="2254" y="3365"/>
                  <a:pt x="2259" y="3330"/>
                </a:cubicBezTo>
                <a:lnTo>
                  <a:pt x="2281" y="3358"/>
                </a:lnTo>
                <a:cubicBezTo>
                  <a:pt x="2270" y="3319"/>
                  <a:pt x="2265" y="3280"/>
                  <a:pt x="2270" y="3241"/>
                </a:cubicBezTo>
                <a:close/>
                <a:moveTo>
                  <a:pt x="3893" y="3165"/>
                </a:moveTo>
                <a:lnTo>
                  <a:pt x="3893" y="3165"/>
                </a:lnTo>
                <a:cubicBezTo>
                  <a:pt x="3876" y="3205"/>
                  <a:pt x="3842" y="3228"/>
                  <a:pt x="3808" y="3245"/>
                </a:cubicBezTo>
                <a:cubicBezTo>
                  <a:pt x="3813" y="3256"/>
                  <a:pt x="3819" y="3262"/>
                  <a:pt x="3825" y="3268"/>
                </a:cubicBezTo>
                <a:cubicBezTo>
                  <a:pt x="3819" y="3273"/>
                  <a:pt x="3813" y="3279"/>
                  <a:pt x="3808" y="3285"/>
                </a:cubicBezTo>
                <a:cubicBezTo>
                  <a:pt x="3796" y="3279"/>
                  <a:pt x="3791" y="3279"/>
                  <a:pt x="3779" y="3273"/>
                </a:cubicBezTo>
                <a:cubicBezTo>
                  <a:pt x="3683" y="3341"/>
                  <a:pt x="3609" y="3443"/>
                  <a:pt x="3501" y="3494"/>
                </a:cubicBezTo>
                <a:cubicBezTo>
                  <a:pt x="3620" y="3375"/>
                  <a:pt x="3751" y="3262"/>
                  <a:pt x="3893" y="3165"/>
                </a:cubicBezTo>
                <a:close/>
                <a:moveTo>
                  <a:pt x="15921" y="3483"/>
                </a:moveTo>
                <a:cubicBezTo>
                  <a:pt x="15933" y="3494"/>
                  <a:pt x="15938" y="3506"/>
                  <a:pt x="15944" y="3517"/>
                </a:cubicBezTo>
                <a:lnTo>
                  <a:pt x="15938" y="3551"/>
                </a:lnTo>
                <a:lnTo>
                  <a:pt x="15927" y="3546"/>
                </a:lnTo>
                <a:cubicBezTo>
                  <a:pt x="15927" y="3540"/>
                  <a:pt x="15921" y="3534"/>
                  <a:pt x="15916" y="3534"/>
                </a:cubicBezTo>
                <a:cubicBezTo>
                  <a:pt x="15921" y="3523"/>
                  <a:pt x="15927" y="3506"/>
                  <a:pt x="15933" y="3500"/>
                </a:cubicBezTo>
                <a:cubicBezTo>
                  <a:pt x="15927" y="3500"/>
                  <a:pt x="15927" y="3494"/>
                  <a:pt x="15921" y="3494"/>
                </a:cubicBezTo>
                <a:cubicBezTo>
                  <a:pt x="15921" y="3489"/>
                  <a:pt x="15921" y="3483"/>
                  <a:pt x="15921" y="3483"/>
                </a:cubicBezTo>
                <a:close/>
                <a:moveTo>
                  <a:pt x="2503" y="3387"/>
                </a:moveTo>
                <a:lnTo>
                  <a:pt x="2503" y="3387"/>
                </a:lnTo>
                <a:cubicBezTo>
                  <a:pt x="2497" y="3455"/>
                  <a:pt x="2446" y="3506"/>
                  <a:pt x="2412" y="3563"/>
                </a:cubicBezTo>
                <a:cubicBezTo>
                  <a:pt x="2401" y="3551"/>
                  <a:pt x="2383" y="3540"/>
                  <a:pt x="2372" y="3529"/>
                </a:cubicBezTo>
                <a:cubicBezTo>
                  <a:pt x="2412" y="3477"/>
                  <a:pt x="2457" y="3426"/>
                  <a:pt x="2503" y="3387"/>
                </a:cubicBezTo>
                <a:close/>
                <a:moveTo>
                  <a:pt x="16021" y="3429"/>
                </a:moveTo>
                <a:lnTo>
                  <a:pt x="16021" y="3429"/>
                </a:lnTo>
                <a:cubicBezTo>
                  <a:pt x="16040" y="3455"/>
                  <a:pt x="16063" y="3476"/>
                  <a:pt x="16086" y="3494"/>
                </a:cubicBezTo>
                <a:cubicBezTo>
                  <a:pt x="16086" y="3494"/>
                  <a:pt x="16086" y="3500"/>
                  <a:pt x="16091" y="3500"/>
                </a:cubicBezTo>
                <a:cubicBezTo>
                  <a:pt x="16103" y="3511"/>
                  <a:pt x="16114" y="3523"/>
                  <a:pt x="16125" y="3529"/>
                </a:cubicBezTo>
                <a:cubicBezTo>
                  <a:pt x="16125" y="3540"/>
                  <a:pt x="16120" y="3557"/>
                  <a:pt x="16120" y="3563"/>
                </a:cubicBezTo>
                <a:cubicBezTo>
                  <a:pt x="16103" y="3551"/>
                  <a:pt x="16086" y="3534"/>
                  <a:pt x="16069" y="3517"/>
                </a:cubicBezTo>
                <a:cubicBezTo>
                  <a:pt x="16048" y="3491"/>
                  <a:pt x="16032" y="3460"/>
                  <a:pt x="16021" y="3429"/>
                </a:cubicBezTo>
                <a:close/>
                <a:moveTo>
                  <a:pt x="2364" y="3554"/>
                </a:moveTo>
                <a:cubicBezTo>
                  <a:pt x="2368" y="3554"/>
                  <a:pt x="2373" y="3557"/>
                  <a:pt x="2378" y="3563"/>
                </a:cubicBezTo>
                <a:cubicBezTo>
                  <a:pt x="2378" y="3574"/>
                  <a:pt x="2372" y="3585"/>
                  <a:pt x="2372" y="3597"/>
                </a:cubicBezTo>
                <a:cubicBezTo>
                  <a:pt x="2367" y="3598"/>
                  <a:pt x="2363" y="3599"/>
                  <a:pt x="2360" y="3599"/>
                </a:cubicBezTo>
                <a:cubicBezTo>
                  <a:pt x="2333" y="3599"/>
                  <a:pt x="2345" y="3554"/>
                  <a:pt x="2364" y="3554"/>
                </a:cubicBezTo>
                <a:close/>
                <a:moveTo>
                  <a:pt x="16142" y="3546"/>
                </a:moveTo>
                <a:cubicBezTo>
                  <a:pt x="16160" y="3563"/>
                  <a:pt x="16182" y="3580"/>
                  <a:pt x="16205" y="3602"/>
                </a:cubicBezTo>
                <a:cubicBezTo>
                  <a:pt x="16199" y="3608"/>
                  <a:pt x="16188" y="3619"/>
                  <a:pt x="16182" y="3625"/>
                </a:cubicBezTo>
                <a:cubicBezTo>
                  <a:pt x="16165" y="3608"/>
                  <a:pt x="16142" y="3591"/>
                  <a:pt x="16125" y="3568"/>
                </a:cubicBezTo>
                <a:cubicBezTo>
                  <a:pt x="16131" y="3563"/>
                  <a:pt x="16137" y="3551"/>
                  <a:pt x="16142" y="3546"/>
                </a:cubicBezTo>
                <a:close/>
                <a:moveTo>
                  <a:pt x="2849" y="3483"/>
                </a:moveTo>
                <a:lnTo>
                  <a:pt x="2860" y="3494"/>
                </a:lnTo>
                <a:cubicBezTo>
                  <a:pt x="2815" y="3540"/>
                  <a:pt x="2769" y="3591"/>
                  <a:pt x="2724" y="3648"/>
                </a:cubicBezTo>
                <a:cubicBezTo>
                  <a:pt x="2741" y="3574"/>
                  <a:pt x="2815" y="3540"/>
                  <a:pt x="2849" y="3483"/>
                </a:cubicBezTo>
                <a:close/>
                <a:moveTo>
                  <a:pt x="2278" y="3670"/>
                </a:moveTo>
                <a:cubicBezTo>
                  <a:pt x="2285" y="3670"/>
                  <a:pt x="2290" y="3675"/>
                  <a:pt x="2293" y="3687"/>
                </a:cubicBezTo>
                <a:cubicBezTo>
                  <a:pt x="2285" y="3697"/>
                  <a:pt x="2279" y="3702"/>
                  <a:pt x="2273" y="3702"/>
                </a:cubicBezTo>
                <a:cubicBezTo>
                  <a:pt x="2266" y="3702"/>
                  <a:pt x="2259" y="3694"/>
                  <a:pt x="2253" y="3682"/>
                </a:cubicBezTo>
                <a:cubicBezTo>
                  <a:pt x="2264" y="3674"/>
                  <a:pt x="2272" y="3670"/>
                  <a:pt x="2278" y="3670"/>
                </a:cubicBezTo>
                <a:close/>
                <a:moveTo>
                  <a:pt x="15950" y="3466"/>
                </a:moveTo>
                <a:lnTo>
                  <a:pt x="15950" y="3466"/>
                </a:lnTo>
                <a:cubicBezTo>
                  <a:pt x="15989" y="3500"/>
                  <a:pt x="16023" y="3529"/>
                  <a:pt x="16057" y="3557"/>
                </a:cubicBezTo>
                <a:cubicBezTo>
                  <a:pt x="16097" y="3608"/>
                  <a:pt x="16131" y="3659"/>
                  <a:pt x="16171" y="3710"/>
                </a:cubicBezTo>
                <a:cubicBezTo>
                  <a:pt x="16165" y="3704"/>
                  <a:pt x="16154" y="3699"/>
                  <a:pt x="16148" y="3693"/>
                </a:cubicBezTo>
                <a:cubicBezTo>
                  <a:pt x="16120" y="3648"/>
                  <a:pt x="16086" y="3619"/>
                  <a:pt x="16052" y="3591"/>
                </a:cubicBezTo>
                <a:cubicBezTo>
                  <a:pt x="16012" y="3551"/>
                  <a:pt x="15984" y="3511"/>
                  <a:pt x="15950" y="3466"/>
                </a:cubicBezTo>
                <a:close/>
                <a:moveTo>
                  <a:pt x="16199" y="3750"/>
                </a:moveTo>
                <a:lnTo>
                  <a:pt x="16199" y="3750"/>
                </a:lnTo>
                <a:cubicBezTo>
                  <a:pt x="16205" y="3755"/>
                  <a:pt x="16205" y="3756"/>
                  <a:pt x="16211" y="3761"/>
                </a:cubicBezTo>
                <a:lnTo>
                  <a:pt x="16205" y="3761"/>
                </a:lnTo>
                <a:cubicBezTo>
                  <a:pt x="16205" y="3756"/>
                  <a:pt x="16205" y="3755"/>
                  <a:pt x="16199" y="3750"/>
                </a:cubicBezTo>
                <a:close/>
                <a:moveTo>
                  <a:pt x="2215" y="3737"/>
                </a:moveTo>
                <a:cubicBezTo>
                  <a:pt x="2222" y="3737"/>
                  <a:pt x="2227" y="3746"/>
                  <a:pt x="2230" y="3761"/>
                </a:cubicBezTo>
                <a:cubicBezTo>
                  <a:pt x="2220" y="3772"/>
                  <a:pt x="2211" y="3778"/>
                  <a:pt x="2205" y="3778"/>
                </a:cubicBezTo>
                <a:cubicBezTo>
                  <a:pt x="2198" y="3778"/>
                  <a:pt x="2194" y="3770"/>
                  <a:pt x="2191" y="3755"/>
                </a:cubicBezTo>
                <a:cubicBezTo>
                  <a:pt x="2201" y="3743"/>
                  <a:pt x="2209" y="3737"/>
                  <a:pt x="2215" y="3737"/>
                </a:cubicBezTo>
                <a:close/>
                <a:moveTo>
                  <a:pt x="16500" y="3795"/>
                </a:moveTo>
                <a:cubicBezTo>
                  <a:pt x="16500" y="3812"/>
                  <a:pt x="16506" y="3841"/>
                  <a:pt x="16511" y="3858"/>
                </a:cubicBezTo>
                <a:cubicBezTo>
                  <a:pt x="16528" y="3858"/>
                  <a:pt x="16557" y="3863"/>
                  <a:pt x="16568" y="3869"/>
                </a:cubicBezTo>
                <a:cubicBezTo>
                  <a:pt x="16540" y="3852"/>
                  <a:pt x="16517" y="3829"/>
                  <a:pt x="16500" y="3795"/>
                </a:cubicBezTo>
                <a:close/>
                <a:moveTo>
                  <a:pt x="2805" y="3900"/>
                </a:moveTo>
                <a:cubicBezTo>
                  <a:pt x="2811" y="3900"/>
                  <a:pt x="2816" y="3903"/>
                  <a:pt x="2820" y="3909"/>
                </a:cubicBezTo>
                <a:cubicBezTo>
                  <a:pt x="2815" y="3926"/>
                  <a:pt x="2803" y="3943"/>
                  <a:pt x="2786" y="3948"/>
                </a:cubicBezTo>
                <a:cubicBezTo>
                  <a:pt x="2778" y="3953"/>
                  <a:pt x="2772" y="3955"/>
                  <a:pt x="2768" y="3955"/>
                </a:cubicBezTo>
                <a:cubicBezTo>
                  <a:pt x="2746" y="3955"/>
                  <a:pt x="2779" y="3900"/>
                  <a:pt x="2805" y="3900"/>
                </a:cubicBezTo>
                <a:close/>
                <a:moveTo>
                  <a:pt x="16494" y="3920"/>
                </a:moveTo>
                <a:cubicBezTo>
                  <a:pt x="16511" y="3943"/>
                  <a:pt x="16528" y="3960"/>
                  <a:pt x="16540" y="3982"/>
                </a:cubicBezTo>
                <a:cubicBezTo>
                  <a:pt x="16528" y="3971"/>
                  <a:pt x="16517" y="3960"/>
                  <a:pt x="16506" y="3948"/>
                </a:cubicBezTo>
                <a:cubicBezTo>
                  <a:pt x="16500" y="3943"/>
                  <a:pt x="16500" y="3931"/>
                  <a:pt x="16494" y="3920"/>
                </a:cubicBezTo>
                <a:close/>
                <a:moveTo>
                  <a:pt x="16222" y="3619"/>
                </a:moveTo>
                <a:cubicBezTo>
                  <a:pt x="16245" y="3642"/>
                  <a:pt x="16273" y="3670"/>
                  <a:pt x="16290" y="3704"/>
                </a:cubicBezTo>
                <a:cubicBezTo>
                  <a:pt x="16296" y="3710"/>
                  <a:pt x="16301" y="3710"/>
                  <a:pt x="16313" y="3710"/>
                </a:cubicBezTo>
                <a:cubicBezTo>
                  <a:pt x="16313" y="3716"/>
                  <a:pt x="16313" y="3716"/>
                  <a:pt x="16313" y="3721"/>
                </a:cubicBezTo>
                <a:cubicBezTo>
                  <a:pt x="16318" y="3721"/>
                  <a:pt x="16335" y="3727"/>
                  <a:pt x="16341" y="3727"/>
                </a:cubicBezTo>
                <a:cubicBezTo>
                  <a:pt x="16347" y="3733"/>
                  <a:pt x="16347" y="3738"/>
                  <a:pt x="16352" y="3744"/>
                </a:cubicBezTo>
                <a:cubicBezTo>
                  <a:pt x="16375" y="3824"/>
                  <a:pt x="16449" y="3863"/>
                  <a:pt x="16472" y="3943"/>
                </a:cubicBezTo>
                <a:cubicBezTo>
                  <a:pt x="16494" y="3965"/>
                  <a:pt x="16517" y="3977"/>
                  <a:pt x="16545" y="3988"/>
                </a:cubicBezTo>
                <a:cubicBezTo>
                  <a:pt x="16551" y="3999"/>
                  <a:pt x="16551" y="4005"/>
                  <a:pt x="16557" y="4011"/>
                </a:cubicBezTo>
                <a:cubicBezTo>
                  <a:pt x="16551" y="4016"/>
                  <a:pt x="16545" y="4022"/>
                  <a:pt x="16540" y="4033"/>
                </a:cubicBezTo>
                <a:cubicBezTo>
                  <a:pt x="16472" y="3948"/>
                  <a:pt x="16392" y="3858"/>
                  <a:pt x="16318" y="3778"/>
                </a:cubicBezTo>
                <a:cubicBezTo>
                  <a:pt x="16296" y="3738"/>
                  <a:pt x="16267" y="3704"/>
                  <a:pt x="16228" y="3676"/>
                </a:cubicBezTo>
                <a:cubicBezTo>
                  <a:pt x="16228" y="3659"/>
                  <a:pt x="16222" y="3636"/>
                  <a:pt x="16222" y="3619"/>
                </a:cubicBezTo>
                <a:close/>
                <a:moveTo>
                  <a:pt x="16596" y="4039"/>
                </a:moveTo>
                <a:cubicBezTo>
                  <a:pt x="16596" y="4056"/>
                  <a:pt x="16596" y="4079"/>
                  <a:pt x="16602" y="4096"/>
                </a:cubicBezTo>
                <a:cubicBezTo>
                  <a:pt x="16591" y="4090"/>
                  <a:pt x="16585" y="4079"/>
                  <a:pt x="16579" y="4068"/>
                </a:cubicBezTo>
                <a:cubicBezTo>
                  <a:pt x="16579" y="4062"/>
                  <a:pt x="16579" y="4056"/>
                  <a:pt x="16579" y="4045"/>
                </a:cubicBezTo>
                <a:cubicBezTo>
                  <a:pt x="16585" y="4045"/>
                  <a:pt x="16596" y="4039"/>
                  <a:pt x="16596" y="4039"/>
                </a:cubicBezTo>
                <a:close/>
                <a:moveTo>
                  <a:pt x="2707" y="3636"/>
                </a:moveTo>
                <a:lnTo>
                  <a:pt x="2707" y="3642"/>
                </a:lnTo>
                <a:cubicBezTo>
                  <a:pt x="2707" y="3642"/>
                  <a:pt x="2713" y="3648"/>
                  <a:pt x="2713" y="3653"/>
                </a:cubicBezTo>
                <a:cubicBezTo>
                  <a:pt x="2650" y="3727"/>
                  <a:pt x="2582" y="3801"/>
                  <a:pt x="2514" y="3875"/>
                </a:cubicBezTo>
                <a:cubicBezTo>
                  <a:pt x="2452" y="3960"/>
                  <a:pt x="2389" y="4039"/>
                  <a:pt x="2315" y="4113"/>
                </a:cubicBezTo>
                <a:cubicBezTo>
                  <a:pt x="2423" y="3937"/>
                  <a:pt x="2571" y="3795"/>
                  <a:pt x="2707" y="3636"/>
                </a:cubicBezTo>
                <a:close/>
                <a:moveTo>
                  <a:pt x="3104" y="3886"/>
                </a:moveTo>
                <a:cubicBezTo>
                  <a:pt x="3059" y="3943"/>
                  <a:pt x="3008" y="3994"/>
                  <a:pt x="2957" y="4045"/>
                </a:cubicBezTo>
                <a:cubicBezTo>
                  <a:pt x="2974" y="4051"/>
                  <a:pt x="2996" y="4056"/>
                  <a:pt x="3013" y="4056"/>
                </a:cubicBezTo>
                <a:cubicBezTo>
                  <a:pt x="3047" y="4022"/>
                  <a:pt x="3081" y="3982"/>
                  <a:pt x="3115" y="3948"/>
                </a:cubicBezTo>
                <a:lnTo>
                  <a:pt x="3115" y="3948"/>
                </a:lnTo>
                <a:cubicBezTo>
                  <a:pt x="3070" y="3999"/>
                  <a:pt x="3019" y="4056"/>
                  <a:pt x="2974" y="4107"/>
                </a:cubicBezTo>
                <a:lnTo>
                  <a:pt x="2974" y="4113"/>
                </a:lnTo>
                <a:cubicBezTo>
                  <a:pt x="2962" y="4096"/>
                  <a:pt x="2957" y="4085"/>
                  <a:pt x="2945" y="4068"/>
                </a:cubicBezTo>
                <a:lnTo>
                  <a:pt x="2957" y="4068"/>
                </a:lnTo>
                <a:cubicBezTo>
                  <a:pt x="2957" y="4062"/>
                  <a:pt x="2951" y="4045"/>
                  <a:pt x="2945" y="4033"/>
                </a:cubicBezTo>
                <a:cubicBezTo>
                  <a:pt x="2991" y="3977"/>
                  <a:pt x="3042" y="3926"/>
                  <a:pt x="3104" y="3886"/>
                </a:cubicBezTo>
                <a:close/>
                <a:moveTo>
                  <a:pt x="16598" y="4190"/>
                </a:moveTo>
                <a:cubicBezTo>
                  <a:pt x="16604" y="4190"/>
                  <a:pt x="16610" y="4194"/>
                  <a:pt x="16619" y="4204"/>
                </a:cubicBezTo>
                <a:cubicBezTo>
                  <a:pt x="16616" y="4217"/>
                  <a:pt x="16610" y="4225"/>
                  <a:pt x="16603" y="4225"/>
                </a:cubicBezTo>
                <a:cubicBezTo>
                  <a:pt x="16598" y="4225"/>
                  <a:pt x="16592" y="4222"/>
                  <a:pt x="16585" y="4215"/>
                </a:cubicBezTo>
                <a:cubicBezTo>
                  <a:pt x="16585" y="4209"/>
                  <a:pt x="16591" y="4204"/>
                  <a:pt x="16591" y="4204"/>
                </a:cubicBezTo>
                <a:cubicBezTo>
                  <a:pt x="16591" y="4198"/>
                  <a:pt x="16591" y="4198"/>
                  <a:pt x="16585" y="4198"/>
                </a:cubicBezTo>
                <a:cubicBezTo>
                  <a:pt x="16590" y="4193"/>
                  <a:pt x="16594" y="4190"/>
                  <a:pt x="16598" y="4190"/>
                </a:cubicBezTo>
                <a:close/>
                <a:moveTo>
                  <a:pt x="2883" y="4096"/>
                </a:moveTo>
                <a:lnTo>
                  <a:pt x="2883" y="4096"/>
                </a:lnTo>
                <a:cubicBezTo>
                  <a:pt x="2905" y="4147"/>
                  <a:pt x="2837" y="4175"/>
                  <a:pt x="2849" y="4226"/>
                </a:cubicBezTo>
                <a:cubicBezTo>
                  <a:pt x="2837" y="4215"/>
                  <a:pt x="2826" y="4198"/>
                  <a:pt x="2820" y="4187"/>
                </a:cubicBezTo>
                <a:cubicBezTo>
                  <a:pt x="2832" y="4164"/>
                  <a:pt x="2854" y="4153"/>
                  <a:pt x="2871" y="4136"/>
                </a:cubicBezTo>
                <a:lnTo>
                  <a:pt x="2883" y="4096"/>
                </a:lnTo>
                <a:close/>
                <a:moveTo>
                  <a:pt x="2543" y="4204"/>
                </a:moveTo>
                <a:cubicBezTo>
                  <a:pt x="2555" y="4204"/>
                  <a:pt x="2566" y="4225"/>
                  <a:pt x="2554" y="4238"/>
                </a:cubicBezTo>
                <a:cubicBezTo>
                  <a:pt x="2550" y="4248"/>
                  <a:pt x="2545" y="4252"/>
                  <a:pt x="2539" y="4252"/>
                </a:cubicBezTo>
                <a:cubicBezTo>
                  <a:pt x="2527" y="4252"/>
                  <a:pt x="2515" y="4231"/>
                  <a:pt x="2531" y="4215"/>
                </a:cubicBezTo>
                <a:cubicBezTo>
                  <a:pt x="2534" y="4207"/>
                  <a:pt x="2539" y="4204"/>
                  <a:pt x="2543" y="4204"/>
                </a:cubicBezTo>
                <a:close/>
                <a:moveTo>
                  <a:pt x="2310" y="4113"/>
                </a:moveTo>
                <a:lnTo>
                  <a:pt x="2310" y="4113"/>
                </a:lnTo>
                <a:cubicBezTo>
                  <a:pt x="2304" y="4141"/>
                  <a:pt x="2287" y="4164"/>
                  <a:pt x="2270" y="4181"/>
                </a:cubicBezTo>
                <a:cubicBezTo>
                  <a:pt x="2247" y="4209"/>
                  <a:pt x="2225" y="4238"/>
                  <a:pt x="2202" y="4266"/>
                </a:cubicBezTo>
                <a:cubicBezTo>
                  <a:pt x="2208" y="4243"/>
                  <a:pt x="2213" y="4226"/>
                  <a:pt x="2219" y="4209"/>
                </a:cubicBezTo>
                <a:cubicBezTo>
                  <a:pt x="2225" y="4204"/>
                  <a:pt x="2236" y="4198"/>
                  <a:pt x="2242" y="4198"/>
                </a:cubicBezTo>
                <a:cubicBezTo>
                  <a:pt x="2259" y="4164"/>
                  <a:pt x="2281" y="4136"/>
                  <a:pt x="2310" y="4113"/>
                </a:cubicBezTo>
                <a:close/>
                <a:moveTo>
                  <a:pt x="16616" y="4239"/>
                </a:moveTo>
                <a:cubicBezTo>
                  <a:pt x="16632" y="4239"/>
                  <a:pt x="16653" y="4249"/>
                  <a:pt x="16653" y="4266"/>
                </a:cubicBezTo>
                <a:cubicBezTo>
                  <a:pt x="16648" y="4271"/>
                  <a:pt x="16642" y="4273"/>
                  <a:pt x="16635" y="4273"/>
                </a:cubicBezTo>
                <a:cubicBezTo>
                  <a:pt x="16617" y="4273"/>
                  <a:pt x="16598" y="4260"/>
                  <a:pt x="16602" y="4243"/>
                </a:cubicBezTo>
                <a:cubicBezTo>
                  <a:pt x="16605" y="4240"/>
                  <a:pt x="16610" y="4239"/>
                  <a:pt x="16616" y="4239"/>
                </a:cubicBezTo>
                <a:close/>
                <a:moveTo>
                  <a:pt x="2809" y="4221"/>
                </a:moveTo>
                <a:cubicBezTo>
                  <a:pt x="2820" y="4232"/>
                  <a:pt x="2809" y="4255"/>
                  <a:pt x="2798" y="4266"/>
                </a:cubicBezTo>
                <a:cubicBezTo>
                  <a:pt x="2790" y="4273"/>
                  <a:pt x="2776" y="4283"/>
                  <a:pt x="2765" y="4283"/>
                </a:cubicBezTo>
                <a:cubicBezTo>
                  <a:pt x="2759" y="4283"/>
                  <a:pt x="2754" y="4280"/>
                  <a:pt x="2752" y="4272"/>
                </a:cubicBezTo>
                <a:cubicBezTo>
                  <a:pt x="2764" y="4249"/>
                  <a:pt x="2781" y="4226"/>
                  <a:pt x="2809" y="4221"/>
                </a:cubicBezTo>
                <a:close/>
                <a:moveTo>
                  <a:pt x="2727" y="4300"/>
                </a:moveTo>
                <a:cubicBezTo>
                  <a:pt x="2728" y="4300"/>
                  <a:pt x="2729" y="4300"/>
                  <a:pt x="2730" y="4300"/>
                </a:cubicBezTo>
                <a:cubicBezTo>
                  <a:pt x="2747" y="4312"/>
                  <a:pt x="2735" y="4340"/>
                  <a:pt x="2724" y="4357"/>
                </a:cubicBezTo>
                <a:cubicBezTo>
                  <a:pt x="2721" y="4358"/>
                  <a:pt x="2719" y="4358"/>
                  <a:pt x="2717" y="4358"/>
                </a:cubicBezTo>
                <a:cubicBezTo>
                  <a:pt x="2693" y="4358"/>
                  <a:pt x="2702" y="4300"/>
                  <a:pt x="2727" y="4300"/>
                </a:cubicBezTo>
                <a:close/>
                <a:moveTo>
                  <a:pt x="2162" y="4323"/>
                </a:moveTo>
                <a:cubicBezTo>
                  <a:pt x="2151" y="4357"/>
                  <a:pt x="2111" y="4380"/>
                  <a:pt x="2105" y="4419"/>
                </a:cubicBezTo>
                <a:cubicBezTo>
                  <a:pt x="2100" y="4419"/>
                  <a:pt x="2094" y="4425"/>
                  <a:pt x="2088" y="4425"/>
                </a:cubicBezTo>
                <a:cubicBezTo>
                  <a:pt x="2094" y="4414"/>
                  <a:pt x="2111" y="4391"/>
                  <a:pt x="2117" y="4380"/>
                </a:cubicBezTo>
                <a:cubicBezTo>
                  <a:pt x="2117" y="4380"/>
                  <a:pt x="2111" y="4374"/>
                  <a:pt x="2111" y="4374"/>
                </a:cubicBezTo>
                <a:lnTo>
                  <a:pt x="2111" y="4368"/>
                </a:lnTo>
                <a:cubicBezTo>
                  <a:pt x="2128" y="4351"/>
                  <a:pt x="2140" y="4334"/>
                  <a:pt x="2162" y="4323"/>
                </a:cubicBezTo>
                <a:close/>
                <a:moveTo>
                  <a:pt x="2610" y="3188"/>
                </a:moveTo>
                <a:lnTo>
                  <a:pt x="2610" y="3188"/>
                </a:lnTo>
                <a:cubicBezTo>
                  <a:pt x="2525" y="3307"/>
                  <a:pt x="2423" y="3415"/>
                  <a:pt x="2327" y="3529"/>
                </a:cubicBezTo>
                <a:cubicBezTo>
                  <a:pt x="2310" y="3557"/>
                  <a:pt x="2270" y="3574"/>
                  <a:pt x="2276" y="3608"/>
                </a:cubicBezTo>
                <a:cubicBezTo>
                  <a:pt x="2287" y="3602"/>
                  <a:pt x="2310" y="3597"/>
                  <a:pt x="2321" y="3597"/>
                </a:cubicBezTo>
                <a:cubicBezTo>
                  <a:pt x="2327" y="3608"/>
                  <a:pt x="2344" y="3636"/>
                  <a:pt x="2349" y="3648"/>
                </a:cubicBezTo>
                <a:cubicBezTo>
                  <a:pt x="2332" y="3653"/>
                  <a:pt x="2315" y="3653"/>
                  <a:pt x="2298" y="3659"/>
                </a:cubicBezTo>
                <a:cubicBezTo>
                  <a:pt x="2287" y="3636"/>
                  <a:pt x="2270" y="3625"/>
                  <a:pt x="2247" y="3625"/>
                </a:cubicBezTo>
                <a:cubicBezTo>
                  <a:pt x="2185" y="3670"/>
                  <a:pt x="2157" y="3750"/>
                  <a:pt x="2100" y="3801"/>
                </a:cubicBezTo>
                <a:cubicBezTo>
                  <a:pt x="2077" y="3835"/>
                  <a:pt x="2037" y="3869"/>
                  <a:pt x="2032" y="3914"/>
                </a:cubicBezTo>
                <a:cubicBezTo>
                  <a:pt x="2071" y="3897"/>
                  <a:pt x="2100" y="3869"/>
                  <a:pt x="2105" y="3829"/>
                </a:cubicBezTo>
                <a:cubicBezTo>
                  <a:pt x="2128" y="3816"/>
                  <a:pt x="2147" y="3769"/>
                  <a:pt x="2175" y="3769"/>
                </a:cubicBezTo>
                <a:cubicBezTo>
                  <a:pt x="2181" y="3769"/>
                  <a:pt x="2189" y="3772"/>
                  <a:pt x="2196" y="3778"/>
                </a:cubicBezTo>
                <a:cubicBezTo>
                  <a:pt x="2179" y="3795"/>
                  <a:pt x="2174" y="3818"/>
                  <a:pt x="2185" y="3846"/>
                </a:cubicBezTo>
                <a:cubicBezTo>
                  <a:pt x="2174" y="3841"/>
                  <a:pt x="2157" y="3835"/>
                  <a:pt x="2145" y="3829"/>
                </a:cubicBezTo>
                <a:lnTo>
                  <a:pt x="2145" y="3880"/>
                </a:lnTo>
                <a:cubicBezTo>
                  <a:pt x="2140" y="3897"/>
                  <a:pt x="2128" y="3914"/>
                  <a:pt x="2117" y="3931"/>
                </a:cubicBezTo>
                <a:cubicBezTo>
                  <a:pt x="2105" y="3920"/>
                  <a:pt x="2094" y="3897"/>
                  <a:pt x="2088" y="3886"/>
                </a:cubicBezTo>
                <a:cubicBezTo>
                  <a:pt x="2088" y="3914"/>
                  <a:pt x="2088" y="3937"/>
                  <a:pt x="2088" y="3965"/>
                </a:cubicBezTo>
                <a:cubicBezTo>
                  <a:pt x="2083" y="3960"/>
                  <a:pt x="2071" y="3954"/>
                  <a:pt x="2066" y="3948"/>
                </a:cubicBezTo>
                <a:cubicBezTo>
                  <a:pt x="2026" y="3999"/>
                  <a:pt x="1986" y="4051"/>
                  <a:pt x="1952" y="4107"/>
                </a:cubicBezTo>
                <a:cubicBezTo>
                  <a:pt x="1952" y="4158"/>
                  <a:pt x="1896" y="4170"/>
                  <a:pt x="1862" y="4192"/>
                </a:cubicBezTo>
                <a:cubicBezTo>
                  <a:pt x="1879" y="4096"/>
                  <a:pt x="1969" y="4033"/>
                  <a:pt x="2020" y="3948"/>
                </a:cubicBezTo>
                <a:cubicBezTo>
                  <a:pt x="2044" y="3940"/>
                  <a:pt x="2021" y="3910"/>
                  <a:pt x="2005" y="3910"/>
                </a:cubicBezTo>
                <a:cubicBezTo>
                  <a:pt x="1998" y="3910"/>
                  <a:pt x="1992" y="3916"/>
                  <a:pt x="1992" y="3931"/>
                </a:cubicBezTo>
                <a:cubicBezTo>
                  <a:pt x="1890" y="4068"/>
                  <a:pt x="1788" y="4198"/>
                  <a:pt x="1691" y="4334"/>
                </a:cubicBezTo>
                <a:cubicBezTo>
                  <a:pt x="1657" y="4380"/>
                  <a:pt x="1623" y="4431"/>
                  <a:pt x="1583" y="4476"/>
                </a:cubicBezTo>
                <a:cubicBezTo>
                  <a:pt x="1618" y="4380"/>
                  <a:pt x="1691" y="4312"/>
                  <a:pt x="1742" y="4232"/>
                </a:cubicBezTo>
                <a:cubicBezTo>
                  <a:pt x="1737" y="4226"/>
                  <a:pt x="1731" y="4215"/>
                  <a:pt x="1725" y="4209"/>
                </a:cubicBezTo>
                <a:lnTo>
                  <a:pt x="1725" y="4209"/>
                </a:lnTo>
                <a:cubicBezTo>
                  <a:pt x="1737" y="4215"/>
                  <a:pt x="1754" y="4221"/>
                  <a:pt x="1765" y="4226"/>
                </a:cubicBezTo>
                <a:cubicBezTo>
                  <a:pt x="1765" y="4209"/>
                  <a:pt x="1771" y="4187"/>
                  <a:pt x="1771" y="4170"/>
                </a:cubicBezTo>
                <a:cubicBezTo>
                  <a:pt x="1782" y="4164"/>
                  <a:pt x="1799" y="4153"/>
                  <a:pt x="1805" y="4141"/>
                </a:cubicBezTo>
                <a:cubicBezTo>
                  <a:pt x="1805" y="4136"/>
                  <a:pt x="1805" y="4113"/>
                  <a:pt x="1805" y="4107"/>
                </a:cubicBezTo>
                <a:cubicBezTo>
                  <a:pt x="1810" y="4102"/>
                  <a:pt x="1827" y="4102"/>
                  <a:pt x="1833" y="4096"/>
                </a:cubicBezTo>
                <a:cubicBezTo>
                  <a:pt x="1975" y="3869"/>
                  <a:pt x="2179" y="3682"/>
                  <a:pt x="2332" y="3460"/>
                </a:cubicBezTo>
                <a:cubicBezTo>
                  <a:pt x="2440" y="3387"/>
                  <a:pt x="2503" y="3262"/>
                  <a:pt x="2610" y="3188"/>
                </a:cubicBezTo>
                <a:close/>
                <a:moveTo>
                  <a:pt x="1691" y="4442"/>
                </a:moveTo>
                <a:cubicBezTo>
                  <a:pt x="1691" y="4442"/>
                  <a:pt x="1697" y="4442"/>
                  <a:pt x="1697" y="4448"/>
                </a:cubicBezTo>
                <a:cubicBezTo>
                  <a:pt x="1686" y="4459"/>
                  <a:pt x="1680" y="4470"/>
                  <a:pt x="1674" y="4482"/>
                </a:cubicBezTo>
                <a:cubicBezTo>
                  <a:pt x="1669" y="4465"/>
                  <a:pt x="1674" y="4442"/>
                  <a:pt x="1691" y="4442"/>
                </a:cubicBezTo>
                <a:close/>
                <a:moveTo>
                  <a:pt x="1691" y="4493"/>
                </a:moveTo>
                <a:cubicBezTo>
                  <a:pt x="1691" y="4493"/>
                  <a:pt x="1686" y="4493"/>
                  <a:pt x="1686" y="4499"/>
                </a:cubicBezTo>
                <a:cubicBezTo>
                  <a:pt x="1686" y="4499"/>
                  <a:pt x="1686" y="4493"/>
                  <a:pt x="1680" y="4493"/>
                </a:cubicBezTo>
                <a:close/>
                <a:moveTo>
                  <a:pt x="1646" y="4493"/>
                </a:moveTo>
                <a:cubicBezTo>
                  <a:pt x="1669" y="4493"/>
                  <a:pt x="1674" y="4504"/>
                  <a:pt x="1663" y="4527"/>
                </a:cubicBezTo>
                <a:cubicBezTo>
                  <a:pt x="1635" y="4527"/>
                  <a:pt x="1629" y="4516"/>
                  <a:pt x="1646" y="4493"/>
                </a:cubicBezTo>
                <a:close/>
                <a:moveTo>
                  <a:pt x="2032" y="4516"/>
                </a:moveTo>
                <a:cubicBezTo>
                  <a:pt x="2026" y="4533"/>
                  <a:pt x="2015" y="4544"/>
                  <a:pt x="2003" y="4561"/>
                </a:cubicBezTo>
                <a:cubicBezTo>
                  <a:pt x="2003" y="4538"/>
                  <a:pt x="2015" y="4527"/>
                  <a:pt x="2032" y="4516"/>
                </a:cubicBezTo>
                <a:close/>
                <a:moveTo>
                  <a:pt x="2300" y="4538"/>
                </a:moveTo>
                <a:cubicBezTo>
                  <a:pt x="2301" y="4538"/>
                  <a:pt x="2303" y="4538"/>
                  <a:pt x="2304" y="4538"/>
                </a:cubicBezTo>
                <a:cubicBezTo>
                  <a:pt x="2320" y="4554"/>
                  <a:pt x="2302" y="4584"/>
                  <a:pt x="2285" y="4584"/>
                </a:cubicBezTo>
                <a:cubicBezTo>
                  <a:pt x="2284" y="4584"/>
                  <a:pt x="2283" y="4584"/>
                  <a:pt x="2281" y="4584"/>
                </a:cubicBezTo>
                <a:cubicBezTo>
                  <a:pt x="2265" y="4573"/>
                  <a:pt x="2279" y="4538"/>
                  <a:pt x="2300" y="4538"/>
                </a:cubicBezTo>
                <a:close/>
                <a:moveTo>
                  <a:pt x="2962" y="4124"/>
                </a:moveTo>
                <a:cubicBezTo>
                  <a:pt x="2832" y="4277"/>
                  <a:pt x="2701" y="4436"/>
                  <a:pt x="2582" y="4601"/>
                </a:cubicBezTo>
                <a:lnTo>
                  <a:pt x="2582" y="4595"/>
                </a:lnTo>
                <a:cubicBezTo>
                  <a:pt x="2622" y="4538"/>
                  <a:pt x="2679" y="4487"/>
                  <a:pt x="2690" y="4414"/>
                </a:cubicBezTo>
                <a:lnTo>
                  <a:pt x="2690" y="4414"/>
                </a:lnTo>
                <a:cubicBezTo>
                  <a:pt x="2679" y="4419"/>
                  <a:pt x="2650" y="4431"/>
                  <a:pt x="2633" y="4431"/>
                </a:cubicBezTo>
                <a:cubicBezTo>
                  <a:pt x="2639" y="4419"/>
                  <a:pt x="2639" y="4402"/>
                  <a:pt x="2639" y="4391"/>
                </a:cubicBezTo>
                <a:cubicBezTo>
                  <a:pt x="2656" y="4397"/>
                  <a:pt x="2667" y="4397"/>
                  <a:pt x="2679" y="4402"/>
                </a:cubicBezTo>
                <a:lnTo>
                  <a:pt x="2679" y="4363"/>
                </a:lnTo>
                <a:cubicBezTo>
                  <a:pt x="2684" y="4385"/>
                  <a:pt x="2690" y="4408"/>
                  <a:pt x="2696" y="4431"/>
                </a:cubicBezTo>
                <a:cubicBezTo>
                  <a:pt x="2798" y="4340"/>
                  <a:pt x="2860" y="4209"/>
                  <a:pt x="2962" y="4124"/>
                </a:cubicBezTo>
                <a:close/>
                <a:moveTo>
                  <a:pt x="2537" y="4601"/>
                </a:moveTo>
                <a:lnTo>
                  <a:pt x="2514" y="4629"/>
                </a:lnTo>
                <a:lnTo>
                  <a:pt x="2554" y="4635"/>
                </a:lnTo>
                <a:cubicBezTo>
                  <a:pt x="2542" y="4646"/>
                  <a:pt x="2537" y="4658"/>
                  <a:pt x="2531" y="4663"/>
                </a:cubicBezTo>
                <a:cubicBezTo>
                  <a:pt x="2525" y="4658"/>
                  <a:pt x="2520" y="4641"/>
                  <a:pt x="2520" y="4635"/>
                </a:cubicBezTo>
                <a:cubicBezTo>
                  <a:pt x="2508" y="4646"/>
                  <a:pt x="2491" y="4663"/>
                  <a:pt x="2486" y="4675"/>
                </a:cubicBezTo>
                <a:cubicBezTo>
                  <a:pt x="2469" y="4675"/>
                  <a:pt x="2452" y="4675"/>
                  <a:pt x="2440" y="4680"/>
                </a:cubicBezTo>
                <a:cubicBezTo>
                  <a:pt x="2469" y="4646"/>
                  <a:pt x="2503" y="4624"/>
                  <a:pt x="2537" y="4601"/>
                </a:cubicBezTo>
                <a:close/>
                <a:moveTo>
                  <a:pt x="16727" y="4953"/>
                </a:moveTo>
                <a:cubicBezTo>
                  <a:pt x="16727" y="4958"/>
                  <a:pt x="16733" y="4964"/>
                  <a:pt x="16733" y="4970"/>
                </a:cubicBezTo>
                <a:cubicBezTo>
                  <a:pt x="16727" y="4970"/>
                  <a:pt x="16721" y="4964"/>
                  <a:pt x="16716" y="4958"/>
                </a:cubicBezTo>
                <a:cubicBezTo>
                  <a:pt x="16716" y="4958"/>
                  <a:pt x="16727" y="4953"/>
                  <a:pt x="16727" y="4953"/>
                </a:cubicBezTo>
                <a:close/>
                <a:moveTo>
                  <a:pt x="1549" y="4544"/>
                </a:moveTo>
                <a:cubicBezTo>
                  <a:pt x="1487" y="4663"/>
                  <a:pt x="1419" y="4782"/>
                  <a:pt x="1357" y="4902"/>
                </a:cubicBezTo>
                <a:cubicBezTo>
                  <a:pt x="1334" y="4930"/>
                  <a:pt x="1317" y="4958"/>
                  <a:pt x="1294" y="4987"/>
                </a:cubicBezTo>
                <a:lnTo>
                  <a:pt x="1283" y="4987"/>
                </a:lnTo>
                <a:cubicBezTo>
                  <a:pt x="1288" y="4981"/>
                  <a:pt x="1288" y="4981"/>
                  <a:pt x="1294" y="4975"/>
                </a:cubicBezTo>
                <a:cubicBezTo>
                  <a:pt x="1288" y="4958"/>
                  <a:pt x="1288" y="4941"/>
                  <a:pt x="1283" y="4924"/>
                </a:cubicBezTo>
                <a:cubicBezTo>
                  <a:pt x="1391" y="4833"/>
                  <a:pt x="1402" y="4669"/>
                  <a:pt x="1515" y="4590"/>
                </a:cubicBezTo>
                <a:cubicBezTo>
                  <a:pt x="1510" y="4584"/>
                  <a:pt x="1498" y="4572"/>
                  <a:pt x="1493" y="4567"/>
                </a:cubicBezTo>
                <a:cubicBezTo>
                  <a:pt x="1515" y="4561"/>
                  <a:pt x="1532" y="4555"/>
                  <a:pt x="1549" y="4544"/>
                </a:cubicBezTo>
                <a:close/>
                <a:moveTo>
                  <a:pt x="16735" y="4980"/>
                </a:moveTo>
                <a:lnTo>
                  <a:pt x="16735" y="4980"/>
                </a:lnTo>
                <a:cubicBezTo>
                  <a:pt x="16737" y="4982"/>
                  <a:pt x="16741" y="4983"/>
                  <a:pt x="16744" y="4987"/>
                </a:cubicBezTo>
                <a:cubicBezTo>
                  <a:pt x="16744" y="4990"/>
                  <a:pt x="16744" y="4994"/>
                  <a:pt x="16745" y="4998"/>
                </a:cubicBezTo>
                <a:lnTo>
                  <a:pt x="16745" y="4998"/>
                </a:lnTo>
                <a:cubicBezTo>
                  <a:pt x="16742" y="4993"/>
                  <a:pt x="16738" y="4987"/>
                  <a:pt x="16735" y="4980"/>
                </a:cubicBezTo>
                <a:close/>
                <a:moveTo>
                  <a:pt x="17100" y="4985"/>
                </a:moveTo>
                <a:cubicBezTo>
                  <a:pt x="17104" y="4985"/>
                  <a:pt x="17108" y="4986"/>
                  <a:pt x="17113" y="4987"/>
                </a:cubicBezTo>
                <a:cubicBezTo>
                  <a:pt x="17127" y="5010"/>
                  <a:pt x="17125" y="5022"/>
                  <a:pt x="17108" y="5022"/>
                </a:cubicBezTo>
                <a:cubicBezTo>
                  <a:pt x="17105" y="5022"/>
                  <a:pt x="17100" y="5022"/>
                  <a:pt x="17096" y="5021"/>
                </a:cubicBezTo>
                <a:cubicBezTo>
                  <a:pt x="17081" y="4997"/>
                  <a:pt x="17083" y="4985"/>
                  <a:pt x="17100" y="4985"/>
                </a:cubicBezTo>
                <a:close/>
                <a:moveTo>
                  <a:pt x="1396" y="4902"/>
                </a:moveTo>
                <a:cubicBezTo>
                  <a:pt x="1396" y="4907"/>
                  <a:pt x="1396" y="4919"/>
                  <a:pt x="1396" y="4924"/>
                </a:cubicBezTo>
                <a:cubicBezTo>
                  <a:pt x="1368" y="4947"/>
                  <a:pt x="1357" y="4998"/>
                  <a:pt x="1374" y="5032"/>
                </a:cubicBezTo>
                <a:cubicBezTo>
                  <a:pt x="1362" y="5026"/>
                  <a:pt x="1345" y="5015"/>
                  <a:pt x="1334" y="5009"/>
                </a:cubicBezTo>
                <a:cubicBezTo>
                  <a:pt x="1351" y="4970"/>
                  <a:pt x="1374" y="4936"/>
                  <a:pt x="1396" y="4902"/>
                </a:cubicBezTo>
                <a:close/>
                <a:moveTo>
                  <a:pt x="1254" y="5026"/>
                </a:moveTo>
                <a:cubicBezTo>
                  <a:pt x="1254" y="5038"/>
                  <a:pt x="1254" y="5043"/>
                  <a:pt x="1254" y="5055"/>
                </a:cubicBezTo>
                <a:cubicBezTo>
                  <a:pt x="1249" y="5055"/>
                  <a:pt x="1243" y="5055"/>
                  <a:pt x="1237" y="5060"/>
                </a:cubicBezTo>
                <a:cubicBezTo>
                  <a:pt x="1243" y="5049"/>
                  <a:pt x="1249" y="5038"/>
                  <a:pt x="1254" y="5026"/>
                </a:cubicBezTo>
                <a:close/>
                <a:moveTo>
                  <a:pt x="1322" y="5026"/>
                </a:moveTo>
                <a:cubicBezTo>
                  <a:pt x="1340" y="5026"/>
                  <a:pt x="1351" y="5032"/>
                  <a:pt x="1362" y="5032"/>
                </a:cubicBezTo>
                <a:cubicBezTo>
                  <a:pt x="1362" y="5038"/>
                  <a:pt x="1362" y="5043"/>
                  <a:pt x="1362" y="5043"/>
                </a:cubicBezTo>
                <a:cubicBezTo>
                  <a:pt x="1357" y="5049"/>
                  <a:pt x="1351" y="5060"/>
                  <a:pt x="1345" y="5066"/>
                </a:cubicBezTo>
                <a:cubicBezTo>
                  <a:pt x="1334" y="5060"/>
                  <a:pt x="1322" y="5049"/>
                  <a:pt x="1317" y="5049"/>
                </a:cubicBezTo>
                <a:cubicBezTo>
                  <a:pt x="1317" y="5038"/>
                  <a:pt x="1322" y="5032"/>
                  <a:pt x="1322" y="5026"/>
                </a:cubicBezTo>
                <a:close/>
                <a:moveTo>
                  <a:pt x="17158" y="5072"/>
                </a:moveTo>
                <a:cubicBezTo>
                  <a:pt x="17167" y="5091"/>
                  <a:pt x="17165" y="5102"/>
                  <a:pt x="17148" y="5102"/>
                </a:cubicBezTo>
                <a:cubicBezTo>
                  <a:pt x="17144" y="5102"/>
                  <a:pt x="17140" y="5101"/>
                  <a:pt x="17135" y="5100"/>
                </a:cubicBezTo>
                <a:cubicBezTo>
                  <a:pt x="17124" y="5077"/>
                  <a:pt x="17135" y="5072"/>
                  <a:pt x="17158" y="5072"/>
                </a:cubicBezTo>
                <a:close/>
                <a:moveTo>
                  <a:pt x="1203" y="5146"/>
                </a:moveTo>
                <a:lnTo>
                  <a:pt x="1203" y="5151"/>
                </a:lnTo>
                <a:cubicBezTo>
                  <a:pt x="1203" y="5151"/>
                  <a:pt x="1203" y="5157"/>
                  <a:pt x="1198" y="5163"/>
                </a:cubicBezTo>
                <a:cubicBezTo>
                  <a:pt x="1198" y="5157"/>
                  <a:pt x="1203" y="5151"/>
                  <a:pt x="1203" y="5146"/>
                </a:cubicBezTo>
                <a:close/>
                <a:moveTo>
                  <a:pt x="1340" y="5077"/>
                </a:moveTo>
                <a:cubicBezTo>
                  <a:pt x="1340" y="5089"/>
                  <a:pt x="1334" y="5100"/>
                  <a:pt x="1334" y="5112"/>
                </a:cubicBezTo>
                <a:cubicBezTo>
                  <a:pt x="1328" y="5117"/>
                  <a:pt x="1328" y="5123"/>
                  <a:pt x="1322" y="5123"/>
                </a:cubicBezTo>
                <a:lnTo>
                  <a:pt x="1317" y="5129"/>
                </a:lnTo>
                <a:lnTo>
                  <a:pt x="1322" y="5129"/>
                </a:lnTo>
                <a:cubicBezTo>
                  <a:pt x="1311" y="5140"/>
                  <a:pt x="1305" y="5151"/>
                  <a:pt x="1300" y="5163"/>
                </a:cubicBezTo>
                <a:lnTo>
                  <a:pt x="1266" y="5163"/>
                </a:lnTo>
                <a:cubicBezTo>
                  <a:pt x="1266" y="5157"/>
                  <a:pt x="1271" y="5151"/>
                  <a:pt x="1271" y="5151"/>
                </a:cubicBezTo>
                <a:cubicBezTo>
                  <a:pt x="1277" y="5146"/>
                  <a:pt x="1294" y="5134"/>
                  <a:pt x="1300" y="5129"/>
                </a:cubicBezTo>
                <a:lnTo>
                  <a:pt x="1305" y="5106"/>
                </a:lnTo>
                <a:cubicBezTo>
                  <a:pt x="1317" y="5094"/>
                  <a:pt x="1328" y="5083"/>
                  <a:pt x="1340" y="5077"/>
                </a:cubicBezTo>
                <a:close/>
                <a:moveTo>
                  <a:pt x="1260" y="5094"/>
                </a:moveTo>
                <a:lnTo>
                  <a:pt x="1260" y="5094"/>
                </a:lnTo>
                <a:cubicBezTo>
                  <a:pt x="1243" y="5134"/>
                  <a:pt x="1226" y="5174"/>
                  <a:pt x="1209" y="5208"/>
                </a:cubicBezTo>
                <a:lnTo>
                  <a:pt x="1203" y="5208"/>
                </a:lnTo>
                <a:cubicBezTo>
                  <a:pt x="1215" y="5168"/>
                  <a:pt x="1237" y="5134"/>
                  <a:pt x="1260" y="5094"/>
                </a:cubicBezTo>
                <a:close/>
                <a:moveTo>
                  <a:pt x="16778" y="5043"/>
                </a:moveTo>
                <a:cubicBezTo>
                  <a:pt x="16789" y="5077"/>
                  <a:pt x="16806" y="5112"/>
                  <a:pt x="16835" y="5129"/>
                </a:cubicBezTo>
                <a:cubicBezTo>
                  <a:pt x="16852" y="5157"/>
                  <a:pt x="16863" y="5180"/>
                  <a:pt x="16880" y="5208"/>
                </a:cubicBezTo>
                <a:cubicBezTo>
                  <a:pt x="16880" y="5214"/>
                  <a:pt x="16874" y="5219"/>
                  <a:pt x="16874" y="5225"/>
                </a:cubicBezTo>
                <a:cubicBezTo>
                  <a:pt x="16835" y="5168"/>
                  <a:pt x="16801" y="5112"/>
                  <a:pt x="16767" y="5049"/>
                </a:cubicBezTo>
                <a:cubicBezTo>
                  <a:pt x="16767" y="5049"/>
                  <a:pt x="16778" y="5049"/>
                  <a:pt x="16778" y="5043"/>
                </a:cubicBezTo>
                <a:close/>
                <a:moveTo>
                  <a:pt x="17207" y="5187"/>
                </a:moveTo>
                <a:cubicBezTo>
                  <a:pt x="17225" y="5187"/>
                  <a:pt x="17252" y="5219"/>
                  <a:pt x="17221" y="5231"/>
                </a:cubicBezTo>
                <a:cubicBezTo>
                  <a:pt x="17215" y="5225"/>
                  <a:pt x="17203" y="5214"/>
                  <a:pt x="17192" y="5208"/>
                </a:cubicBezTo>
                <a:cubicBezTo>
                  <a:pt x="17192" y="5193"/>
                  <a:pt x="17199" y="5187"/>
                  <a:pt x="17207" y="5187"/>
                </a:cubicBezTo>
                <a:close/>
                <a:moveTo>
                  <a:pt x="16897" y="5248"/>
                </a:moveTo>
                <a:cubicBezTo>
                  <a:pt x="16908" y="5265"/>
                  <a:pt x="16914" y="5276"/>
                  <a:pt x="16925" y="5293"/>
                </a:cubicBezTo>
                <a:cubicBezTo>
                  <a:pt x="16920" y="5299"/>
                  <a:pt x="16920" y="5304"/>
                  <a:pt x="16920" y="5310"/>
                </a:cubicBezTo>
                <a:cubicBezTo>
                  <a:pt x="16908" y="5299"/>
                  <a:pt x="16903" y="5287"/>
                  <a:pt x="16897" y="5270"/>
                </a:cubicBezTo>
                <a:lnTo>
                  <a:pt x="16897" y="5248"/>
                </a:lnTo>
                <a:close/>
                <a:moveTo>
                  <a:pt x="17561" y="5338"/>
                </a:moveTo>
                <a:cubicBezTo>
                  <a:pt x="17567" y="5338"/>
                  <a:pt x="17584" y="5350"/>
                  <a:pt x="17589" y="5355"/>
                </a:cubicBezTo>
                <a:cubicBezTo>
                  <a:pt x="17588" y="5366"/>
                  <a:pt x="17581" y="5370"/>
                  <a:pt x="17574" y="5370"/>
                </a:cubicBezTo>
                <a:cubicBezTo>
                  <a:pt x="17557" y="5370"/>
                  <a:pt x="17537" y="5350"/>
                  <a:pt x="17561" y="5338"/>
                </a:cubicBezTo>
                <a:close/>
                <a:moveTo>
                  <a:pt x="16948" y="5333"/>
                </a:moveTo>
                <a:cubicBezTo>
                  <a:pt x="16948" y="5344"/>
                  <a:pt x="16954" y="5355"/>
                  <a:pt x="16960" y="5367"/>
                </a:cubicBezTo>
                <a:lnTo>
                  <a:pt x="16954" y="5378"/>
                </a:lnTo>
                <a:lnTo>
                  <a:pt x="16954" y="5373"/>
                </a:lnTo>
                <a:lnTo>
                  <a:pt x="16948" y="5373"/>
                </a:lnTo>
                <a:cubicBezTo>
                  <a:pt x="16942" y="5361"/>
                  <a:pt x="16931" y="5344"/>
                  <a:pt x="16925" y="5333"/>
                </a:cubicBezTo>
                <a:close/>
                <a:moveTo>
                  <a:pt x="17260" y="5236"/>
                </a:moveTo>
                <a:cubicBezTo>
                  <a:pt x="17294" y="5293"/>
                  <a:pt x="17323" y="5350"/>
                  <a:pt x="17345" y="5407"/>
                </a:cubicBezTo>
                <a:cubicBezTo>
                  <a:pt x="17283" y="5378"/>
                  <a:pt x="17255" y="5310"/>
                  <a:pt x="17215" y="5259"/>
                </a:cubicBezTo>
                <a:cubicBezTo>
                  <a:pt x="17226" y="5253"/>
                  <a:pt x="17243" y="5242"/>
                  <a:pt x="17260" y="5236"/>
                </a:cubicBezTo>
                <a:close/>
                <a:moveTo>
                  <a:pt x="2196" y="5129"/>
                </a:moveTo>
                <a:lnTo>
                  <a:pt x="2196" y="5129"/>
                </a:lnTo>
                <a:cubicBezTo>
                  <a:pt x="2191" y="5163"/>
                  <a:pt x="2168" y="5191"/>
                  <a:pt x="2162" y="5219"/>
                </a:cubicBezTo>
                <a:cubicBezTo>
                  <a:pt x="2145" y="5248"/>
                  <a:pt x="2128" y="5276"/>
                  <a:pt x="2105" y="5310"/>
                </a:cubicBezTo>
                <a:cubicBezTo>
                  <a:pt x="2094" y="5321"/>
                  <a:pt x="2088" y="5338"/>
                  <a:pt x="2077" y="5355"/>
                </a:cubicBezTo>
                <a:cubicBezTo>
                  <a:pt x="2066" y="5378"/>
                  <a:pt x="2054" y="5395"/>
                  <a:pt x="2043" y="5418"/>
                </a:cubicBezTo>
                <a:cubicBezTo>
                  <a:pt x="2049" y="5373"/>
                  <a:pt x="2060" y="5327"/>
                  <a:pt x="2100" y="5304"/>
                </a:cubicBezTo>
                <a:cubicBezTo>
                  <a:pt x="2100" y="5299"/>
                  <a:pt x="2100" y="5282"/>
                  <a:pt x="2100" y="5276"/>
                </a:cubicBezTo>
                <a:cubicBezTo>
                  <a:pt x="2117" y="5253"/>
                  <a:pt x="2140" y="5236"/>
                  <a:pt x="2134" y="5214"/>
                </a:cubicBezTo>
                <a:cubicBezTo>
                  <a:pt x="2157" y="5197"/>
                  <a:pt x="2174" y="5174"/>
                  <a:pt x="2168" y="5146"/>
                </a:cubicBezTo>
                <a:cubicBezTo>
                  <a:pt x="2174" y="5146"/>
                  <a:pt x="2191" y="5134"/>
                  <a:pt x="2196" y="5129"/>
                </a:cubicBezTo>
                <a:close/>
                <a:moveTo>
                  <a:pt x="17343" y="5410"/>
                </a:moveTo>
                <a:cubicBezTo>
                  <a:pt x="17352" y="5410"/>
                  <a:pt x="17360" y="5414"/>
                  <a:pt x="17362" y="5424"/>
                </a:cubicBezTo>
                <a:cubicBezTo>
                  <a:pt x="17366" y="5440"/>
                  <a:pt x="17351" y="5451"/>
                  <a:pt x="17338" y="5451"/>
                </a:cubicBezTo>
                <a:cubicBezTo>
                  <a:pt x="17330" y="5451"/>
                  <a:pt x="17323" y="5446"/>
                  <a:pt x="17323" y="5435"/>
                </a:cubicBezTo>
                <a:cubicBezTo>
                  <a:pt x="17319" y="5418"/>
                  <a:pt x="17331" y="5410"/>
                  <a:pt x="17343" y="5410"/>
                </a:cubicBezTo>
                <a:close/>
                <a:moveTo>
                  <a:pt x="16994" y="5424"/>
                </a:moveTo>
                <a:cubicBezTo>
                  <a:pt x="16999" y="5435"/>
                  <a:pt x="16999" y="5441"/>
                  <a:pt x="17005" y="5452"/>
                </a:cubicBezTo>
                <a:cubicBezTo>
                  <a:pt x="16999" y="5452"/>
                  <a:pt x="16994" y="5446"/>
                  <a:pt x="16988" y="5446"/>
                </a:cubicBezTo>
                <a:cubicBezTo>
                  <a:pt x="16988" y="5441"/>
                  <a:pt x="16988" y="5435"/>
                  <a:pt x="16994" y="5424"/>
                </a:cubicBezTo>
                <a:close/>
                <a:moveTo>
                  <a:pt x="17374" y="5480"/>
                </a:moveTo>
                <a:cubicBezTo>
                  <a:pt x="17381" y="5480"/>
                  <a:pt x="17388" y="5485"/>
                  <a:pt x="17391" y="5497"/>
                </a:cubicBezTo>
                <a:cubicBezTo>
                  <a:pt x="17383" y="5505"/>
                  <a:pt x="17376" y="5509"/>
                  <a:pt x="17370" y="5509"/>
                </a:cubicBezTo>
                <a:cubicBezTo>
                  <a:pt x="17363" y="5509"/>
                  <a:pt x="17357" y="5504"/>
                  <a:pt x="17351" y="5492"/>
                </a:cubicBezTo>
                <a:cubicBezTo>
                  <a:pt x="17359" y="5484"/>
                  <a:pt x="17367" y="5480"/>
                  <a:pt x="17374" y="5480"/>
                </a:cubicBezTo>
                <a:close/>
                <a:moveTo>
                  <a:pt x="17016" y="5469"/>
                </a:moveTo>
                <a:cubicBezTo>
                  <a:pt x="17022" y="5480"/>
                  <a:pt x="17028" y="5497"/>
                  <a:pt x="17039" y="5509"/>
                </a:cubicBezTo>
                <a:cubicBezTo>
                  <a:pt x="17033" y="5509"/>
                  <a:pt x="17022" y="5514"/>
                  <a:pt x="17022" y="5514"/>
                </a:cubicBezTo>
                <a:cubicBezTo>
                  <a:pt x="17016" y="5503"/>
                  <a:pt x="17011" y="5497"/>
                  <a:pt x="17005" y="5486"/>
                </a:cubicBezTo>
                <a:cubicBezTo>
                  <a:pt x="17011" y="5480"/>
                  <a:pt x="17011" y="5475"/>
                  <a:pt x="17016" y="5469"/>
                </a:cubicBezTo>
                <a:close/>
                <a:moveTo>
                  <a:pt x="16728" y="5450"/>
                </a:moveTo>
                <a:cubicBezTo>
                  <a:pt x="16745" y="5450"/>
                  <a:pt x="16781" y="5507"/>
                  <a:pt x="16750" y="5520"/>
                </a:cubicBezTo>
                <a:cubicBezTo>
                  <a:pt x="16738" y="5503"/>
                  <a:pt x="16733" y="5480"/>
                  <a:pt x="16721" y="5463"/>
                </a:cubicBezTo>
                <a:cubicBezTo>
                  <a:pt x="16721" y="5454"/>
                  <a:pt x="16724" y="5450"/>
                  <a:pt x="16728" y="5450"/>
                </a:cubicBezTo>
                <a:close/>
                <a:moveTo>
                  <a:pt x="17516" y="5367"/>
                </a:moveTo>
                <a:cubicBezTo>
                  <a:pt x="17538" y="5367"/>
                  <a:pt x="17550" y="5384"/>
                  <a:pt x="17567" y="5395"/>
                </a:cubicBezTo>
                <a:cubicBezTo>
                  <a:pt x="17572" y="5395"/>
                  <a:pt x="17584" y="5390"/>
                  <a:pt x="17589" y="5390"/>
                </a:cubicBezTo>
                <a:cubicBezTo>
                  <a:pt x="17595" y="5441"/>
                  <a:pt x="17635" y="5492"/>
                  <a:pt x="17640" y="5537"/>
                </a:cubicBezTo>
                <a:cubicBezTo>
                  <a:pt x="17635" y="5538"/>
                  <a:pt x="17630" y="5539"/>
                  <a:pt x="17625" y="5539"/>
                </a:cubicBezTo>
                <a:cubicBezTo>
                  <a:pt x="17610" y="5539"/>
                  <a:pt x="17599" y="5532"/>
                  <a:pt x="17595" y="5514"/>
                </a:cubicBezTo>
                <a:cubicBezTo>
                  <a:pt x="17567" y="5469"/>
                  <a:pt x="17550" y="5418"/>
                  <a:pt x="17516" y="5367"/>
                </a:cubicBezTo>
                <a:close/>
                <a:moveTo>
                  <a:pt x="1061" y="5537"/>
                </a:moveTo>
                <a:cubicBezTo>
                  <a:pt x="1061" y="5543"/>
                  <a:pt x="1056" y="5548"/>
                  <a:pt x="1056" y="5548"/>
                </a:cubicBezTo>
                <a:cubicBezTo>
                  <a:pt x="1056" y="5543"/>
                  <a:pt x="1056" y="5537"/>
                  <a:pt x="1050" y="5537"/>
                </a:cubicBezTo>
                <a:close/>
                <a:moveTo>
                  <a:pt x="16647" y="4158"/>
                </a:moveTo>
                <a:lnTo>
                  <a:pt x="16647" y="4158"/>
                </a:lnTo>
                <a:cubicBezTo>
                  <a:pt x="16727" y="4221"/>
                  <a:pt x="16761" y="4317"/>
                  <a:pt x="16823" y="4397"/>
                </a:cubicBezTo>
                <a:lnTo>
                  <a:pt x="16846" y="4385"/>
                </a:lnTo>
                <a:lnTo>
                  <a:pt x="16846" y="4385"/>
                </a:lnTo>
                <a:cubicBezTo>
                  <a:pt x="16840" y="4391"/>
                  <a:pt x="16829" y="4408"/>
                  <a:pt x="16818" y="4414"/>
                </a:cubicBezTo>
                <a:cubicBezTo>
                  <a:pt x="16835" y="4425"/>
                  <a:pt x="16857" y="4436"/>
                  <a:pt x="16869" y="4442"/>
                </a:cubicBezTo>
                <a:cubicBezTo>
                  <a:pt x="16869" y="4453"/>
                  <a:pt x="16880" y="4476"/>
                  <a:pt x="16880" y="4482"/>
                </a:cubicBezTo>
                <a:cubicBezTo>
                  <a:pt x="16891" y="4487"/>
                  <a:pt x="16908" y="4493"/>
                  <a:pt x="16914" y="4499"/>
                </a:cubicBezTo>
                <a:cubicBezTo>
                  <a:pt x="16914" y="4504"/>
                  <a:pt x="16914" y="4521"/>
                  <a:pt x="16914" y="4527"/>
                </a:cubicBezTo>
                <a:cubicBezTo>
                  <a:pt x="17079" y="4743"/>
                  <a:pt x="17181" y="4998"/>
                  <a:pt x="17334" y="5219"/>
                </a:cubicBezTo>
                <a:cubicBezTo>
                  <a:pt x="17368" y="5344"/>
                  <a:pt x="17459" y="5446"/>
                  <a:pt x="17493" y="5571"/>
                </a:cubicBezTo>
                <a:cubicBezTo>
                  <a:pt x="17408" y="5452"/>
                  <a:pt x="17345" y="5316"/>
                  <a:pt x="17272" y="5185"/>
                </a:cubicBezTo>
                <a:lnTo>
                  <a:pt x="17272" y="5191"/>
                </a:lnTo>
                <a:cubicBezTo>
                  <a:pt x="17255" y="5163"/>
                  <a:pt x="17255" y="5123"/>
                  <a:pt x="17221" y="5117"/>
                </a:cubicBezTo>
                <a:cubicBezTo>
                  <a:pt x="17221" y="5129"/>
                  <a:pt x="17215" y="5151"/>
                  <a:pt x="17215" y="5163"/>
                </a:cubicBezTo>
                <a:cubicBezTo>
                  <a:pt x="17198" y="5163"/>
                  <a:pt x="17169" y="5168"/>
                  <a:pt x="17152" y="5168"/>
                </a:cubicBezTo>
                <a:cubicBezTo>
                  <a:pt x="17158" y="5151"/>
                  <a:pt x="17158" y="5134"/>
                  <a:pt x="17164" y="5117"/>
                </a:cubicBezTo>
                <a:cubicBezTo>
                  <a:pt x="17186" y="5117"/>
                  <a:pt x="17203" y="5106"/>
                  <a:pt x="17209" y="5077"/>
                </a:cubicBezTo>
                <a:cubicBezTo>
                  <a:pt x="17192" y="5009"/>
                  <a:pt x="17130" y="4953"/>
                  <a:pt x="17096" y="4885"/>
                </a:cubicBezTo>
                <a:cubicBezTo>
                  <a:pt x="17079" y="4845"/>
                  <a:pt x="17062" y="4794"/>
                  <a:pt x="17016" y="4782"/>
                </a:cubicBezTo>
                <a:lnTo>
                  <a:pt x="17016" y="4782"/>
                </a:lnTo>
                <a:cubicBezTo>
                  <a:pt x="17016" y="4816"/>
                  <a:pt x="17033" y="4856"/>
                  <a:pt x="17067" y="4879"/>
                </a:cubicBezTo>
                <a:cubicBezTo>
                  <a:pt x="17073" y="4913"/>
                  <a:pt x="17135" y="4958"/>
                  <a:pt x="17090" y="4981"/>
                </a:cubicBezTo>
                <a:cubicBezTo>
                  <a:pt x="17073" y="4953"/>
                  <a:pt x="17056" y="4941"/>
                  <a:pt x="17028" y="4941"/>
                </a:cubicBezTo>
                <a:cubicBezTo>
                  <a:pt x="17033" y="4936"/>
                  <a:pt x="17045" y="4919"/>
                  <a:pt x="17056" y="4913"/>
                </a:cubicBezTo>
                <a:cubicBezTo>
                  <a:pt x="17045" y="4907"/>
                  <a:pt x="17016" y="4902"/>
                  <a:pt x="17005" y="4896"/>
                </a:cubicBezTo>
                <a:cubicBezTo>
                  <a:pt x="16994" y="4879"/>
                  <a:pt x="16982" y="4862"/>
                  <a:pt x="16971" y="4845"/>
                </a:cubicBezTo>
                <a:cubicBezTo>
                  <a:pt x="16988" y="4845"/>
                  <a:pt x="17011" y="4839"/>
                  <a:pt x="17022" y="4839"/>
                </a:cubicBezTo>
                <a:cubicBezTo>
                  <a:pt x="16999" y="4828"/>
                  <a:pt x="16977" y="4822"/>
                  <a:pt x="16948" y="4811"/>
                </a:cubicBezTo>
                <a:cubicBezTo>
                  <a:pt x="16954" y="4811"/>
                  <a:pt x="16971" y="4799"/>
                  <a:pt x="16977" y="4794"/>
                </a:cubicBezTo>
                <a:cubicBezTo>
                  <a:pt x="16937" y="4743"/>
                  <a:pt x="16903" y="4686"/>
                  <a:pt x="16863" y="4635"/>
                </a:cubicBezTo>
                <a:cubicBezTo>
                  <a:pt x="16818" y="4618"/>
                  <a:pt x="16823" y="4561"/>
                  <a:pt x="16812" y="4521"/>
                </a:cubicBezTo>
                <a:lnTo>
                  <a:pt x="16812" y="4521"/>
                </a:lnTo>
                <a:cubicBezTo>
                  <a:pt x="16903" y="4567"/>
                  <a:pt x="16931" y="4675"/>
                  <a:pt x="16988" y="4754"/>
                </a:cubicBezTo>
                <a:cubicBezTo>
                  <a:pt x="16988" y="4764"/>
                  <a:pt x="16994" y="4767"/>
                  <a:pt x="17001" y="4767"/>
                </a:cubicBezTo>
                <a:cubicBezTo>
                  <a:pt x="17020" y="4767"/>
                  <a:pt x="17049" y="4744"/>
                  <a:pt x="17016" y="4731"/>
                </a:cubicBezTo>
                <a:cubicBezTo>
                  <a:pt x="16925" y="4595"/>
                  <a:pt x="16840" y="4448"/>
                  <a:pt x="16744" y="4312"/>
                </a:cubicBezTo>
                <a:cubicBezTo>
                  <a:pt x="16710" y="4260"/>
                  <a:pt x="16676" y="4215"/>
                  <a:pt x="16647" y="4158"/>
                </a:cubicBezTo>
                <a:close/>
                <a:moveTo>
                  <a:pt x="17606" y="5548"/>
                </a:moveTo>
                <a:cubicBezTo>
                  <a:pt x="17618" y="5548"/>
                  <a:pt x="17646" y="5554"/>
                  <a:pt x="17657" y="5554"/>
                </a:cubicBezTo>
                <a:cubicBezTo>
                  <a:pt x="17674" y="5571"/>
                  <a:pt x="17680" y="5594"/>
                  <a:pt x="17674" y="5616"/>
                </a:cubicBezTo>
                <a:cubicBezTo>
                  <a:pt x="17660" y="5625"/>
                  <a:pt x="17645" y="5628"/>
                  <a:pt x="17629" y="5628"/>
                </a:cubicBezTo>
                <a:cubicBezTo>
                  <a:pt x="17613" y="5628"/>
                  <a:pt x="17598" y="5625"/>
                  <a:pt x="17584" y="5622"/>
                </a:cubicBezTo>
                <a:cubicBezTo>
                  <a:pt x="17595" y="5616"/>
                  <a:pt x="17629" y="5616"/>
                  <a:pt x="17640" y="5611"/>
                </a:cubicBezTo>
                <a:cubicBezTo>
                  <a:pt x="17629" y="5594"/>
                  <a:pt x="17618" y="5571"/>
                  <a:pt x="17606" y="5548"/>
                </a:cubicBezTo>
                <a:close/>
                <a:moveTo>
                  <a:pt x="17525" y="5633"/>
                </a:moveTo>
                <a:cubicBezTo>
                  <a:pt x="17529" y="5633"/>
                  <a:pt x="17533" y="5635"/>
                  <a:pt x="17538" y="5639"/>
                </a:cubicBezTo>
                <a:cubicBezTo>
                  <a:pt x="17552" y="5648"/>
                  <a:pt x="17551" y="5679"/>
                  <a:pt x="17538" y="5679"/>
                </a:cubicBezTo>
                <a:cubicBezTo>
                  <a:pt x="17535" y="5679"/>
                  <a:pt x="17531" y="5678"/>
                  <a:pt x="17527" y="5673"/>
                </a:cubicBezTo>
                <a:cubicBezTo>
                  <a:pt x="17508" y="5669"/>
                  <a:pt x="17509" y="5633"/>
                  <a:pt x="17525" y="5633"/>
                </a:cubicBezTo>
                <a:close/>
                <a:moveTo>
                  <a:pt x="17028" y="5526"/>
                </a:moveTo>
                <a:lnTo>
                  <a:pt x="17028" y="5526"/>
                </a:lnTo>
                <a:cubicBezTo>
                  <a:pt x="17084" y="5565"/>
                  <a:pt x="17096" y="5645"/>
                  <a:pt x="17135" y="5702"/>
                </a:cubicBezTo>
                <a:lnTo>
                  <a:pt x="17118" y="5707"/>
                </a:lnTo>
                <a:cubicBezTo>
                  <a:pt x="17090" y="5645"/>
                  <a:pt x="17062" y="5582"/>
                  <a:pt x="17028" y="5526"/>
                </a:cubicBezTo>
                <a:close/>
                <a:moveTo>
                  <a:pt x="1451" y="5986"/>
                </a:moveTo>
                <a:cubicBezTo>
                  <a:pt x="1455" y="5986"/>
                  <a:pt x="1460" y="5988"/>
                  <a:pt x="1464" y="5991"/>
                </a:cubicBezTo>
                <a:cubicBezTo>
                  <a:pt x="1479" y="6010"/>
                  <a:pt x="1457" y="6033"/>
                  <a:pt x="1439" y="6033"/>
                </a:cubicBezTo>
                <a:cubicBezTo>
                  <a:pt x="1436" y="6033"/>
                  <a:pt x="1433" y="6032"/>
                  <a:pt x="1430" y="6031"/>
                </a:cubicBezTo>
                <a:cubicBezTo>
                  <a:pt x="1412" y="6012"/>
                  <a:pt x="1431" y="5986"/>
                  <a:pt x="1451" y="5986"/>
                </a:cubicBezTo>
                <a:close/>
                <a:moveTo>
                  <a:pt x="17572" y="5900"/>
                </a:moveTo>
                <a:lnTo>
                  <a:pt x="17572" y="5900"/>
                </a:lnTo>
                <a:cubicBezTo>
                  <a:pt x="17589" y="5929"/>
                  <a:pt x="17606" y="5963"/>
                  <a:pt x="17623" y="5991"/>
                </a:cubicBezTo>
                <a:cubicBezTo>
                  <a:pt x="17623" y="6008"/>
                  <a:pt x="17618" y="6025"/>
                  <a:pt x="17618" y="6042"/>
                </a:cubicBezTo>
                <a:cubicBezTo>
                  <a:pt x="17601" y="5997"/>
                  <a:pt x="17584" y="5951"/>
                  <a:pt x="17572" y="5900"/>
                </a:cubicBezTo>
                <a:close/>
                <a:moveTo>
                  <a:pt x="17937" y="6265"/>
                </a:moveTo>
                <a:cubicBezTo>
                  <a:pt x="17938" y="6266"/>
                  <a:pt x="17940" y="6268"/>
                  <a:pt x="17941" y="6269"/>
                </a:cubicBezTo>
                <a:cubicBezTo>
                  <a:pt x="17940" y="6268"/>
                  <a:pt x="17938" y="6266"/>
                  <a:pt x="17937" y="6265"/>
                </a:cubicBezTo>
                <a:close/>
                <a:moveTo>
                  <a:pt x="786" y="6307"/>
                </a:moveTo>
                <a:cubicBezTo>
                  <a:pt x="789" y="6307"/>
                  <a:pt x="792" y="6307"/>
                  <a:pt x="795" y="6309"/>
                </a:cubicBezTo>
                <a:cubicBezTo>
                  <a:pt x="810" y="6319"/>
                  <a:pt x="803" y="6356"/>
                  <a:pt x="781" y="6356"/>
                </a:cubicBezTo>
                <a:cubicBezTo>
                  <a:pt x="778" y="6356"/>
                  <a:pt x="775" y="6355"/>
                  <a:pt x="772" y="6354"/>
                </a:cubicBezTo>
                <a:cubicBezTo>
                  <a:pt x="752" y="6344"/>
                  <a:pt x="763" y="6307"/>
                  <a:pt x="786" y="6307"/>
                </a:cubicBezTo>
                <a:close/>
                <a:moveTo>
                  <a:pt x="17691" y="6161"/>
                </a:moveTo>
                <a:cubicBezTo>
                  <a:pt x="17714" y="6241"/>
                  <a:pt x="17754" y="6309"/>
                  <a:pt x="17777" y="6388"/>
                </a:cubicBezTo>
                <a:cubicBezTo>
                  <a:pt x="17754" y="6388"/>
                  <a:pt x="17742" y="6365"/>
                  <a:pt x="17731" y="6348"/>
                </a:cubicBezTo>
                <a:lnTo>
                  <a:pt x="17697" y="6348"/>
                </a:lnTo>
                <a:cubicBezTo>
                  <a:pt x="17703" y="6337"/>
                  <a:pt x="17714" y="6314"/>
                  <a:pt x="17720" y="6303"/>
                </a:cubicBezTo>
                <a:cubicBezTo>
                  <a:pt x="17708" y="6303"/>
                  <a:pt x="17697" y="6309"/>
                  <a:pt x="17686" y="6309"/>
                </a:cubicBezTo>
                <a:cubicBezTo>
                  <a:pt x="17716" y="6274"/>
                  <a:pt x="17708" y="6250"/>
                  <a:pt x="17688" y="6250"/>
                </a:cubicBezTo>
                <a:cubicBezTo>
                  <a:pt x="17678" y="6250"/>
                  <a:pt x="17665" y="6256"/>
                  <a:pt x="17652" y="6269"/>
                </a:cubicBezTo>
                <a:cubicBezTo>
                  <a:pt x="17646" y="6258"/>
                  <a:pt x="17640" y="6241"/>
                  <a:pt x="17640" y="6235"/>
                </a:cubicBezTo>
                <a:cubicBezTo>
                  <a:pt x="17657" y="6235"/>
                  <a:pt x="17680" y="6229"/>
                  <a:pt x="17697" y="6229"/>
                </a:cubicBezTo>
                <a:cubicBezTo>
                  <a:pt x="17686" y="6207"/>
                  <a:pt x="17686" y="6184"/>
                  <a:pt x="17691" y="6161"/>
                </a:cubicBezTo>
                <a:close/>
                <a:moveTo>
                  <a:pt x="1669" y="6116"/>
                </a:moveTo>
                <a:cubicBezTo>
                  <a:pt x="1674" y="6116"/>
                  <a:pt x="1680" y="6121"/>
                  <a:pt x="1686" y="6121"/>
                </a:cubicBezTo>
                <a:cubicBezTo>
                  <a:pt x="1646" y="6212"/>
                  <a:pt x="1606" y="6303"/>
                  <a:pt x="1566" y="6394"/>
                </a:cubicBezTo>
                <a:cubicBezTo>
                  <a:pt x="1589" y="6331"/>
                  <a:pt x="1606" y="6263"/>
                  <a:pt x="1646" y="6207"/>
                </a:cubicBezTo>
                <a:lnTo>
                  <a:pt x="1606" y="6207"/>
                </a:lnTo>
                <a:cubicBezTo>
                  <a:pt x="1618" y="6201"/>
                  <a:pt x="1635" y="6195"/>
                  <a:pt x="1652" y="6190"/>
                </a:cubicBezTo>
                <a:cubicBezTo>
                  <a:pt x="1657" y="6161"/>
                  <a:pt x="1663" y="6138"/>
                  <a:pt x="1669" y="6116"/>
                </a:cubicBezTo>
                <a:close/>
                <a:moveTo>
                  <a:pt x="1010" y="5588"/>
                </a:moveTo>
                <a:lnTo>
                  <a:pt x="1010" y="5588"/>
                </a:lnTo>
                <a:cubicBezTo>
                  <a:pt x="999" y="5628"/>
                  <a:pt x="988" y="5668"/>
                  <a:pt x="971" y="5713"/>
                </a:cubicBezTo>
                <a:lnTo>
                  <a:pt x="976" y="5713"/>
                </a:lnTo>
                <a:cubicBezTo>
                  <a:pt x="948" y="5781"/>
                  <a:pt x="925" y="5849"/>
                  <a:pt x="886" y="5912"/>
                </a:cubicBezTo>
                <a:lnTo>
                  <a:pt x="914" y="5934"/>
                </a:lnTo>
                <a:cubicBezTo>
                  <a:pt x="920" y="5917"/>
                  <a:pt x="937" y="5889"/>
                  <a:pt x="948" y="5872"/>
                </a:cubicBezTo>
                <a:lnTo>
                  <a:pt x="982" y="5860"/>
                </a:lnTo>
                <a:lnTo>
                  <a:pt x="982" y="5889"/>
                </a:lnTo>
                <a:lnTo>
                  <a:pt x="937" y="5894"/>
                </a:lnTo>
                <a:cubicBezTo>
                  <a:pt x="937" y="5929"/>
                  <a:pt x="931" y="5963"/>
                  <a:pt x="931" y="5997"/>
                </a:cubicBezTo>
                <a:cubicBezTo>
                  <a:pt x="886" y="6025"/>
                  <a:pt x="874" y="6070"/>
                  <a:pt x="869" y="6121"/>
                </a:cubicBezTo>
                <a:cubicBezTo>
                  <a:pt x="874" y="6173"/>
                  <a:pt x="812" y="6218"/>
                  <a:pt x="835" y="6275"/>
                </a:cubicBezTo>
                <a:cubicBezTo>
                  <a:pt x="812" y="6263"/>
                  <a:pt x="789" y="6258"/>
                  <a:pt x="766" y="6252"/>
                </a:cubicBezTo>
                <a:cubicBezTo>
                  <a:pt x="744" y="6297"/>
                  <a:pt x="721" y="6348"/>
                  <a:pt x="715" y="6405"/>
                </a:cubicBezTo>
                <a:cubicBezTo>
                  <a:pt x="698" y="6428"/>
                  <a:pt x="681" y="6445"/>
                  <a:pt x="670" y="6468"/>
                </a:cubicBezTo>
                <a:cubicBezTo>
                  <a:pt x="710" y="6348"/>
                  <a:pt x="732" y="6224"/>
                  <a:pt x="801" y="6116"/>
                </a:cubicBezTo>
                <a:lnTo>
                  <a:pt x="801" y="6116"/>
                </a:lnTo>
                <a:cubicBezTo>
                  <a:pt x="789" y="6155"/>
                  <a:pt x="778" y="6195"/>
                  <a:pt x="766" y="6241"/>
                </a:cubicBezTo>
                <a:cubicBezTo>
                  <a:pt x="778" y="6241"/>
                  <a:pt x="801" y="6246"/>
                  <a:pt x="812" y="6246"/>
                </a:cubicBezTo>
                <a:cubicBezTo>
                  <a:pt x="818" y="6155"/>
                  <a:pt x="874" y="6076"/>
                  <a:pt x="886" y="5985"/>
                </a:cubicBezTo>
                <a:lnTo>
                  <a:pt x="886" y="5985"/>
                </a:lnTo>
                <a:cubicBezTo>
                  <a:pt x="835" y="6014"/>
                  <a:pt x="823" y="6076"/>
                  <a:pt x="789" y="6121"/>
                </a:cubicBezTo>
                <a:cubicBezTo>
                  <a:pt x="829" y="5974"/>
                  <a:pt x="891" y="5826"/>
                  <a:pt x="959" y="5685"/>
                </a:cubicBezTo>
                <a:cubicBezTo>
                  <a:pt x="965" y="5685"/>
                  <a:pt x="965" y="5685"/>
                  <a:pt x="965" y="5679"/>
                </a:cubicBezTo>
                <a:cubicBezTo>
                  <a:pt x="971" y="5679"/>
                  <a:pt x="971" y="5673"/>
                  <a:pt x="971" y="5668"/>
                </a:cubicBezTo>
                <a:cubicBezTo>
                  <a:pt x="982" y="5639"/>
                  <a:pt x="999" y="5616"/>
                  <a:pt x="1010" y="5588"/>
                </a:cubicBezTo>
                <a:close/>
                <a:moveTo>
                  <a:pt x="17731" y="6405"/>
                </a:moveTo>
                <a:cubicBezTo>
                  <a:pt x="17771" y="6405"/>
                  <a:pt x="17794" y="6422"/>
                  <a:pt x="17794" y="6462"/>
                </a:cubicBezTo>
                <a:cubicBezTo>
                  <a:pt x="17782" y="6468"/>
                  <a:pt x="17760" y="6473"/>
                  <a:pt x="17748" y="6479"/>
                </a:cubicBezTo>
                <a:cubicBezTo>
                  <a:pt x="17754" y="6473"/>
                  <a:pt x="17771" y="6456"/>
                  <a:pt x="17777" y="6445"/>
                </a:cubicBezTo>
                <a:cubicBezTo>
                  <a:pt x="17765" y="6434"/>
                  <a:pt x="17742" y="6416"/>
                  <a:pt x="17731" y="6405"/>
                </a:cubicBezTo>
                <a:close/>
                <a:moveTo>
                  <a:pt x="17447" y="6473"/>
                </a:moveTo>
                <a:cubicBezTo>
                  <a:pt x="17470" y="6473"/>
                  <a:pt x="17487" y="6536"/>
                  <a:pt x="17459" y="6541"/>
                </a:cubicBezTo>
                <a:cubicBezTo>
                  <a:pt x="17442" y="6530"/>
                  <a:pt x="17436" y="6496"/>
                  <a:pt x="17447" y="6473"/>
                </a:cubicBezTo>
                <a:close/>
                <a:moveTo>
                  <a:pt x="1504" y="6547"/>
                </a:moveTo>
                <a:cubicBezTo>
                  <a:pt x="1504" y="6553"/>
                  <a:pt x="1504" y="6553"/>
                  <a:pt x="1504" y="6553"/>
                </a:cubicBezTo>
                <a:lnTo>
                  <a:pt x="1498" y="6553"/>
                </a:lnTo>
                <a:lnTo>
                  <a:pt x="1498" y="6547"/>
                </a:lnTo>
                <a:close/>
                <a:moveTo>
                  <a:pt x="17828" y="6530"/>
                </a:moveTo>
                <a:cubicBezTo>
                  <a:pt x="17833" y="6570"/>
                  <a:pt x="17839" y="6609"/>
                  <a:pt x="17850" y="6643"/>
                </a:cubicBezTo>
                <a:cubicBezTo>
                  <a:pt x="17833" y="6638"/>
                  <a:pt x="17816" y="6632"/>
                  <a:pt x="17799" y="6626"/>
                </a:cubicBezTo>
                <a:cubicBezTo>
                  <a:pt x="17811" y="6615"/>
                  <a:pt x="17816" y="6604"/>
                  <a:pt x="17828" y="6592"/>
                </a:cubicBezTo>
                <a:cubicBezTo>
                  <a:pt x="17822" y="6575"/>
                  <a:pt x="17811" y="6553"/>
                  <a:pt x="17799" y="6536"/>
                </a:cubicBezTo>
                <a:lnTo>
                  <a:pt x="17828" y="6530"/>
                </a:lnTo>
                <a:close/>
                <a:moveTo>
                  <a:pt x="749" y="6428"/>
                </a:moveTo>
                <a:lnTo>
                  <a:pt x="749" y="6428"/>
                </a:lnTo>
                <a:cubicBezTo>
                  <a:pt x="732" y="6530"/>
                  <a:pt x="681" y="6626"/>
                  <a:pt x="687" y="6734"/>
                </a:cubicBezTo>
                <a:cubicBezTo>
                  <a:pt x="681" y="6729"/>
                  <a:pt x="664" y="6717"/>
                  <a:pt x="659" y="6712"/>
                </a:cubicBezTo>
                <a:cubicBezTo>
                  <a:pt x="687" y="6615"/>
                  <a:pt x="693" y="6507"/>
                  <a:pt x="749" y="6428"/>
                </a:cubicBezTo>
                <a:close/>
                <a:moveTo>
                  <a:pt x="654" y="6762"/>
                </a:moveTo>
                <a:cubicBezTo>
                  <a:pt x="656" y="6762"/>
                  <a:pt x="657" y="6762"/>
                  <a:pt x="659" y="6763"/>
                </a:cubicBezTo>
                <a:cubicBezTo>
                  <a:pt x="676" y="6780"/>
                  <a:pt x="659" y="6814"/>
                  <a:pt x="636" y="6814"/>
                </a:cubicBezTo>
                <a:cubicBezTo>
                  <a:pt x="620" y="6798"/>
                  <a:pt x="634" y="6762"/>
                  <a:pt x="654" y="6762"/>
                </a:cubicBezTo>
                <a:close/>
                <a:moveTo>
                  <a:pt x="17550" y="6780"/>
                </a:moveTo>
                <a:lnTo>
                  <a:pt x="17550" y="6780"/>
                </a:lnTo>
                <a:cubicBezTo>
                  <a:pt x="17572" y="6797"/>
                  <a:pt x="17567" y="6808"/>
                  <a:pt x="17544" y="6814"/>
                </a:cubicBezTo>
                <a:cubicBezTo>
                  <a:pt x="17527" y="6797"/>
                  <a:pt x="17527" y="6785"/>
                  <a:pt x="17550" y="6780"/>
                </a:cubicBezTo>
                <a:close/>
                <a:moveTo>
                  <a:pt x="642" y="6842"/>
                </a:moveTo>
                <a:cubicBezTo>
                  <a:pt x="636" y="6882"/>
                  <a:pt x="625" y="6916"/>
                  <a:pt x="602" y="6944"/>
                </a:cubicBezTo>
                <a:cubicBezTo>
                  <a:pt x="602" y="6910"/>
                  <a:pt x="608" y="6876"/>
                  <a:pt x="613" y="6842"/>
                </a:cubicBezTo>
                <a:close/>
                <a:moveTo>
                  <a:pt x="17550" y="5690"/>
                </a:moveTo>
                <a:lnTo>
                  <a:pt x="17550" y="5690"/>
                </a:lnTo>
                <a:cubicBezTo>
                  <a:pt x="17623" y="5787"/>
                  <a:pt x="17640" y="5929"/>
                  <a:pt x="17725" y="6008"/>
                </a:cubicBezTo>
                <a:cubicBezTo>
                  <a:pt x="17720" y="6014"/>
                  <a:pt x="17708" y="6019"/>
                  <a:pt x="17703" y="6019"/>
                </a:cubicBezTo>
                <a:cubicBezTo>
                  <a:pt x="17816" y="6269"/>
                  <a:pt x="17896" y="6530"/>
                  <a:pt x="17975" y="6791"/>
                </a:cubicBezTo>
                <a:cubicBezTo>
                  <a:pt x="17981" y="6791"/>
                  <a:pt x="17986" y="6785"/>
                  <a:pt x="17992" y="6785"/>
                </a:cubicBezTo>
                <a:cubicBezTo>
                  <a:pt x="17975" y="6859"/>
                  <a:pt x="18021" y="6921"/>
                  <a:pt x="18038" y="6990"/>
                </a:cubicBezTo>
                <a:cubicBezTo>
                  <a:pt x="17998" y="6967"/>
                  <a:pt x="18003" y="6921"/>
                  <a:pt x="17986" y="6882"/>
                </a:cubicBezTo>
                <a:cubicBezTo>
                  <a:pt x="17884" y="6558"/>
                  <a:pt x="17765" y="6235"/>
                  <a:pt x="17640" y="5912"/>
                </a:cubicBezTo>
                <a:cubicBezTo>
                  <a:pt x="17612" y="5838"/>
                  <a:pt x="17567" y="5770"/>
                  <a:pt x="17550" y="5690"/>
                </a:cubicBezTo>
                <a:close/>
                <a:moveTo>
                  <a:pt x="594" y="6970"/>
                </a:moveTo>
                <a:cubicBezTo>
                  <a:pt x="596" y="6970"/>
                  <a:pt x="599" y="6971"/>
                  <a:pt x="602" y="6973"/>
                </a:cubicBezTo>
                <a:cubicBezTo>
                  <a:pt x="622" y="6982"/>
                  <a:pt x="607" y="7014"/>
                  <a:pt x="591" y="7014"/>
                </a:cubicBezTo>
                <a:cubicBezTo>
                  <a:pt x="589" y="7014"/>
                  <a:pt x="587" y="7014"/>
                  <a:pt x="585" y="7012"/>
                </a:cubicBezTo>
                <a:cubicBezTo>
                  <a:pt x="565" y="7002"/>
                  <a:pt x="576" y="6970"/>
                  <a:pt x="594" y="6970"/>
                </a:cubicBezTo>
                <a:close/>
                <a:moveTo>
                  <a:pt x="670" y="6473"/>
                </a:moveTo>
                <a:lnTo>
                  <a:pt x="670" y="6473"/>
                </a:lnTo>
                <a:cubicBezTo>
                  <a:pt x="659" y="6643"/>
                  <a:pt x="579" y="6791"/>
                  <a:pt x="551" y="6955"/>
                </a:cubicBezTo>
                <a:cubicBezTo>
                  <a:pt x="545" y="6995"/>
                  <a:pt x="528" y="7029"/>
                  <a:pt x="505" y="7063"/>
                </a:cubicBezTo>
                <a:cubicBezTo>
                  <a:pt x="545" y="6865"/>
                  <a:pt x="596" y="6666"/>
                  <a:pt x="670" y="6473"/>
                </a:cubicBezTo>
                <a:close/>
                <a:moveTo>
                  <a:pt x="557" y="7092"/>
                </a:moveTo>
                <a:cubicBezTo>
                  <a:pt x="579" y="7097"/>
                  <a:pt x="585" y="7114"/>
                  <a:pt x="562" y="7131"/>
                </a:cubicBezTo>
                <a:cubicBezTo>
                  <a:pt x="540" y="7120"/>
                  <a:pt x="540" y="7109"/>
                  <a:pt x="557" y="7092"/>
                </a:cubicBezTo>
                <a:close/>
                <a:moveTo>
                  <a:pt x="1118" y="7211"/>
                </a:moveTo>
                <a:lnTo>
                  <a:pt x="1118" y="7211"/>
                </a:lnTo>
                <a:cubicBezTo>
                  <a:pt x="1107" y="7245"/>
                  <a:pt x="1096" y="7279"/>
                  <a:pt x="1079" y="7307"/>
                </a:cubicBezTo>
                <a:cubicBezTo>
                  <a:pt x="1079" y="7275"/>
                  <a:pt x="1089" y="7248"/>
                  <a:pt x="1095" y="7216"/>
                </a:cubicBezTo>
                <a:lnTo>
                  <a:pt x="1095" y="7216"/>
                </a:lnTo>
                <a:cubicBezTo>
                  <a:pt x="1104" y="7216"/>
                  <a:pt x="1113" y="7216"/>
                  <a:pt x="1118" y="7211"/>
                </a:cubicBezTo>
                <a:close/>
                <a:moveTo>
                  <a:pt x="18026" y="6995"/>
                </a:moveTo>
                <a:lnTo>
                  <a:pt x="18026" y="6995"/>
                </a:lnTo>
                <a:cubicBezTo>
                  <a:pt x="18083" y="7103"/>
                  <a:pt x="18094" y="7234"/>
                  <a:pt x="18117" y="7353"/>
                </a:cubicBezTo>
                <a:cubicBezTo>
                  <a:pt x="18083" y="7319"/>
                  <a:pt x="18083" y="7268"/>
                  <a:pt x="18066" y="7222"/>
                </a:cubicBezTo>
                <a:lnTo>
                  <a:pt x="18072" y="7222"/>
                </a:lnTo>
                <a:cubicBezTo>
                  <a:pt x="18049" y="7148"/>
                  <a:pt x="18021" y="7075"/>
                  <a:pt x="18026" y="6995"/>
                </a:cubicBezTo>
                <a:close/>
                <a:moveTo>
                  <a:pt x="18116" y="7357"/>
                </a:moveTo>
                <a:cubicBezTo>
                  <a:pt x="18119" y="7357"/>
                  <a:pt x="18124" y="7357"/>
                  <a:pt x="18128" y="7358"/>
                </a:cubicBezTo>
                <a:cubicBezTo>
                  <a:pt x="18138" y="7382"/>
                  <a:pt x="18135" y="7394"/>
                  <a:pt x="18118" y="7394"/>
                </a:cubicBezTo>
                <a:cubicBezTo>
                  <a:pt x="18114" y="7394"/>
                  <a:pt x="18110" y="7393"/>
                  <a:pt x="18106" y="7392"/>
                </a:cubicBezTo>
                <a:cubicBezTo>
                  <a:pt x="18096" y="7369"/>
                  <a:pt x="18099" y="7357"/>
                  <a:pt x="18116" y="7357"/>
                </a:cubicBezTo>
                <a:close/>
                <a:moveTo>
                  <a:pt x="18021" y="7194"/>
                </a:moveTo>
                <a:cubicBezTo>
                  <a:pt x="18043" y="7290"/>
                  <a:pt x="18049" y="7398"/>
                  <a:pt x="18089" y="7495"/>
                </a:cubicBezTo>
                <a:cubicBezTo>
                  <a:pt x="18100" y="7517"/>
                  <a:pt x="18094" y="7540"/>
                  <a:pt x="18083" y="7557"/>
                </a:cubicBezTo>
                <a:lnTo>
                  <a:pt x="18083" y="7563"/>
                </a:lnTo>
                <a:cubicBezTo>
                  <a:pt x="18068" y="7538"/>
                  <a:pt x="18079" y="7466"/>
                  <a:pt x="18045" y="7466"/>
                </a:cubicBezTo>
                <a:cubicBezTo>
                  <a:pt x="18040" y="7466"/>
                  <a:pt x="18034" y="7468"/>
                  <a:pt x="18026" y="7472"/>
                </a:cubicBezTo>
                <a:cubicBezTo>
                  <a:pt x="18038" y="7466"/>
                  <a:pt x="18049" y="7455"/>
                  <a:pt x="18055" y="7449"/>
                </a:cubicBezTo>
                <a:cubicBezTo>
                  <a:pt x="18026" y="7370"/>
                  <a:pt x="18009" y="7279"/>
                  <a:pt x="18021" y="7194"/>
                </a:cubicBezTo>
                <a:close/>
                <a:moveTo>
                  <a:pt x="454" y="7597"/>
                </a:moveTo>
                <a:cubicBezTo>
                  <a:pt x="483" y="7597"/>
                  <a:pt x="471" y="7636"/>
                  <a:pt x="449" y="7642"/>
                </a:cubicBezTo>
                <a:cubicBezTo>
                  <a:pt x="420" y="7642"/>
                  <a:pt x="437" y="7597"/>
                  <a:pt x="454" y="7597"/>
                </a:cubicBezTo>
                <a:close/>
                <a:moveTo>
                  <a:pt x="460" y="7256"/>
                </a:moveTo>
                <a:cubicBezTo>
                  <a:pt x="466" y="7404"/>
                  <a:pt x="420" y="7557"/>
                  <a:pt x="375" y="7693"/>
                </a:cubicBezTo>
                <a:cubicBezTo>
                  <a:pt x="392" y="7546"/>
                  <a:pt x="420" y="7398"/>
                  <a:pt x="460" y="7256"/>
                </a:cubicBezTo>
                <a:close/>
                <a:moveTo>
                  <a:pt x="1016" y="7631"/>
                </a:moveTo>
                <a:cubicBezTo>
                  <a:pt x="1016" y="7682"/>
                  <a:pt x="1033" y="7744"/>
                  <a:pt x="993" y="7778"/>
                </a:cubicBezTo>
                <a:cubicBezTo>
                  <a:pt x="999" y="7727"/>
                  <a:pt x="1005" y="7682"/>
                  <a:pt x="1016" y="7631"/>
                </a:cubicBezTo>
                <a:close/>
                <a:moveTo>
                  <a:pt x="18304" y="7812"/>
                </a:moveTo>
                <a:cubicBezTo>
                  <a:pt x="18304" y="7858"/>
                  <a:pt x="18344" y="7914"/>
                  <a:pt x="18310" y="7954"/>
                </a:cubicBezTo>
                <a:cubicBezTo>
                  <a:pt x="18299" y="7909"/>
                  <a:pt x="18287" y="7863"/>
                  <a:pt x="18276" y="7818"/>
                </a:cubicBezTo>
                <a:cubicBezTo>
                  <a:pt x="18282" y="7818"/>
                  <a:pt x="18299" y="7812"/>
                  <a:pt x="18304" y="7812"/>
                </a:cubicBezTo>
                <a:close/>
                <a:moveTo>
                  <a:pt x="364" y="7699"/>
                </a:moveTo>
                <a:lnTo>
                  <a:pt x="364" y="7699"/>
                </a:lnTo>
                <a:cubicBezTo>
                  <a:pt x="381" y="7812"/>
                  <a:pt x="347" y="7926"/>
                  <a:pt x="330" y="8039"/>
                </a:cubicBezTo>
                <a:cubicBezTo>
                  <a:pt x="324" y="7926"/>
                  <a:pt x="352" y="7812"/>
                  <a:pt x="364" y="7699"/>
                </a:cubicBezTo>
                <a:close/>
                <a:moveTo>
                  <a:pt x="958" y="8117"/>
                </a:moveTo>
                <a:cubicBezTo>
                  <a:pt x="960" y="8117"/>
                  <a:pt x="963" y="8117"/>
                  <a:pt x="965" y="8119"/>
                </a:cubicBezTo>
                <a:cubicBezTo>
                  <a:pt x="986" y="8129"/>
                  <a:pt x="973" y="8170"/>
                  <a:pt x="952" y="8170"/>
                </a:cubicBezTo>
                <a:cubicBezTo>
                  <a:pt x="951" y="8170"/>
                  <a:pt x="949" y="8170"/>
                  <a:pt x="948" y="8170"/>
                </a:cubicBezTo>
                <a:cubicBezTo>
                  <a:pt x="928" y="8155"/>
                  <a:pt x="939" y="8117"/>
                  <a:pt x="958" y="8117"/>
                </a:cubicBezTo>
                <a:close/>
                <a:moveTo>
                  <a:pt x="18134" y="7398"/>
                </a:moveTo>
                <a:lnTo>
                  <a:pt x="18134" y="7398"/>
                </a:lnTo>
                <a:cubicBezTo>
                  <a:pt x="18179" y="7512"/>
                  <a:pt x="18179" y="7631"/>
                  <a:pt x="18208" y="7750"/>
                </a:cubicBezTo>
                <a:lnTo>
                  <a:pt x="18213" y="7750"/>
                </a:lnTo>
                <a:cubicBezTo>
                  <a:pt x="18213" y="7744"/>
                  <a:pt x="18225" y="7738"/>
                  <a:pt x="18230" y="7738"/>
                </a:cubicBezTo>
                <a:cubicBezTo>
                  <a:pt x="18225" y="7750"/>
                  <a:pt x="18219" y="7761"/>
                  <a:pt x="18213" y="7773"/>
                </a:cubicBezTo>
                <a:cubicBezTo>
                  <a:pt x="18242" y="7937"/>
                  <a:pt x="18287" y="8102"/>
                  <a:pt x="18287" y="8277"/>
                </a:cubicBezTo>
                <a:lnTo>
                  <a:pt x="18316" y="8266"/>
                </a:lnTo>
                <a:lnTo>
                  <a:pt x="18316" y="8266"/>
                </a:lnTo>
                <a:cubicBezTo>
                  <a:pt x="18276" y="8323"/>
                  <a:pt x="18316" y="8397"/>
                  <a:pt x="18304" y="8459"/>
                </a:cubicBezTo>
                <a:cubicBezTo>
                  <a:pt x="18276" y="8425"/>
                  <a:pt x="18299" y="8374"/>
                  <a:pt x="18276" y="8334"/>
                </a:cubicBezTo>
                <a:cubicBezTo>
                  <a:pt x="18264" y="8022"/>
                  <a:pt x="18145" y="7704"/>
                  <a:pt x="18134" y="7398"/>
                </a:cubicBezTo>
                <a:close/>
                <a:moveTo>
                  <a:pt x="18219" y="8368"/>
                </a:moveTo>
                <a:cubicBezTo>
                  <a:pt x="18230" y="8419"/>
                  <a:pt x="18242" y="8470"/>
                  <a:pt x="18259" y="8516"/>
                </a:cubicBezTo>
                <a:cubicBezTo>
                  <a:pt x="18242" y="8561"/>
                  <a:pt x="18253" y="8612"/>
                  <a:pt x="18264" y="8658"/>
                </a:cubicBezTo>
                <a:cubicBezTo>
                  <a:pt x="18259" y="8652"/>
                  <a:pt x="18242" y="8646"/>
                  <a:pt x="18236" y="8641"/>
                </a:cubicBezTo>
                <a:cubicBezTo>
                  <a:pt x="18236" y="8624"/>
                  <a:pt x="18242" y="8607"/>
                  <a:pt x="18242" y="8590"/>
                </a:cubicBezTo>
                <a:cubicBezTo>
                  <a:pt x="18230" y="8584"/>
                  <a:pt x="18213" y="8578"/>
                  <a:pt x="18202" y="8573"/>
                </a:cubicBezTo>
                <a:lnTo>
                  <a:pt x="18230" y="8567"/>
                </a:lnTo>
                <a:cubicBezTo>
                  <a:pt x="18219" y="8499"/>
                  <a:pt x="18236" y="8431"/>
                  <a:pt x="18208" y="8368"/>
                </a:cubicBezTo>
                <a:close/>
                <a:moveTo>
                  <a:pt x="18299" y="8465"/>
                </a:moveTo>
                <a:cubicBezTo>
                  <a:pt x="18327" y="8538"/>
                  <a:pt x="18338" y="8629"/>
                  <a:pt x="18327" y="8709"/>
                </a:cubicBezTo>
                <a:lnTo>
                  <a:pt x="18321" y="8709"/>
                </a:lnTo>
                <a:cubicBezTo>
                  <a:pt x="18310" y="8663"/>
                  <a:pt x="18304" y="8618"/>
                  <a:pt x="18316" y="8567"/>
                </a:cubicBezTo>
                <a:cubicBezTo>
                  <a:pt x="18301" y="8552"/>
                  <a:pt x="18290" y="8529"/>
                  <a:pt x="18270" y="8519"/>
                </a:cubicBezTo>
                <a:lnTo>
                  <a:pt x="18270" y="8519"/>
                </a:lnTo>
                <a:cubicBezTo>
                  <a:pt x="18280" y="8521"/>
                  <a:pt x="18290" y="8521"/>
                  <a:pt x="18299" y="8521"/>
                </a:cubicBezTo>
                <a:cubicBezTo>
                  <a:pt x="18299" y="8510"/>
                  <a:pt x="18299" y="8476"/>
                  <a:pt x="18299" y="8465"/>
                </a:cubicBezTo>
                <a:close/>
                <a:moveTo>
                  <a:pt x="18338" y="9004"/>
                </a:moveTo>
                <a:lnTo>
                  <a:pt x="18338" y="9004"/>
                </a:lnTo>
                <a:cubicBezTo>
                  <a:pt x="18367" y="9009"/>
                  <a:pt x="18372" y="9060"/>
                  <a:pt x="18350" y="9072"/>
                </a:cubicBezTo>
                <a:cubicBezTo>
                  <a:pt x="18321" y="9072"/>
                  <a:pt x="18321" y="9021"/>
                  <a:pt x="18338" y="9004"/>
                </a:cubicBezTo>
                <a:close/>
                <a:moveTo>
                  <a:pt x="335" y="8045"/>
                </a:moveTo>
                <a:lnTo>
                  <a:pt x="335" y="8045"/>
                </a:lnTo>
                <a:cubicBezTo>
                  <a:pt x="296" y="8266"/>
                  <a:pt x="301" y="8499"/>
                  <a:pt x="267" y="8726"/>
                </a:cubicBezTo>
                <a:lnTo>
                  <a:pt x="313" y="8754"/>
                </a:lnTo>
                <a:cubicBezTo>
                  <a:pt x="318" y="8731"/>
                  <a:pt x="324" y="8709"/>
                  <a:pt x="330" y="8680"/>
                </a:cubicBezTo>
                <a:lnTo>
                  <a:pt x="341" y="8680"/>
                </a:lnTo>
                <a:cubicBezTo>
                  <a:pt x="341" y="8726"/>
                  <a:pt x="341" y="8771"/>
                  <a:pt x="341" y="8816"/>
                </a:cubicBezTo>
                <a:lnTo>
                  <a:pt x="318" y="8816"/>
                </a:lnTo>
                <a:cubicBezTo>
                  <a:pt x="318" y="8799"/>
                  <a:pt x="318" y="8777"/>
                  <a:pt x="318" y="8754"/>
                </a:cubicBezTo>
                <a:cubicBezTo>
                  <a:pt x="307" y="8754"/>
                  <a:pt x="284" y="8760"/>
                  <a:pt x="273" y="8765"/>
                </a:cubicBezTo>
                <a:cubicBezTo>
                  <a:pt x="256" y="8885"/>
                  <a:pt x="256" y="9004"/>
                  <a:pt x="256" y="9123"/>
                </a:cubicBezTo>
                <a:lnTo>
                  <a:pt x="233" y="9123"/>
                </a:lnTo>
                <a:cubicBezTo>
                  <a:pt x="244" y="8794"/>
                  <a:pt x="273" y="8470"/>
                  <a:pt x="307" y="8147"/>
                </a:cubicBezTo>
                <a:cubicBezTo>
                  <a:pt x="313" y="8107"/>
                  <a:pt x="307" y="8068"/>
                  <a:pt x="335" y="8045"/>
                </a:cubicBezTo>
                <a:close/>
                <a:moveTo>
                  <a:pt x="18293" y="9174"/>
                </a:moveTo>
                <a:cubicBezTo>
                  <a:pt x="18293" y="9225"/>
                  <a:pt x="18327" y="9287"/>
                  <a:pt x="18276" y="9327"/>
                </a:cubicBezTo>
                <a:cubicBezTo>
                  <a:pt x="18276" y="9276"/>
                  <a:pt x="18270" y="9219"/>
                  <a:pt x="18293" y="9174"/>
                </a:cubicBezTo>
                <a:close/>
                <a:moveTo>
                  <a:pt x="18355" y="9242"/>
                </a:moveTo>
                <a:cubicBezTo>
                  <a:pt x="18361" y="9356"/>
                  <a:pt x="18401" y="9497"/>
                  <a:pt x="18344" y="9599"/>
                </a:cubicBezTo>
                <a:cubicBezTo>
                  <a:pt x="18355" y="9480"/>
                  <a:pt x="18350" y="9361"/>
                  <a:pt x="18338" y="9248"/>
                </a:cubicBezTo>
                <a:lnTo>
                  <a:pt x="18355" y="9242"/>
                </a:lnTo>
                <a:close/>
                <a:moveTo>
                  <a:pt x="250" y="9151"/>
                </a:moveTo>
                <a:cubicBezTo>
                  <a:pt x="256" y="9202"/>
                  <a:pt x="256" y="9248"/>
                  <a:pt x="250" y="9299"/>
                </a:cubicBezTo>
                <a:cubicBezTo>
                  <a:pt x="250" y="9299"/>
                  <a:pt x="250" y="9298"/>
                  <a:pt x="250" y="9298"/>
                </a:cubicBezTo>
                <a:lnTo>
                  <a:pt x="250" y="9298"/>
                </a:lnTo>
                <a:cubicBezTo>
                  <a:pt x="239" y="9415"/>
                  <a:pt x="245" y="9527"/>
                  <a:pt x="256" y="9645"/>
                </a:cubicBezTo>
                <a:lnTo>
                  <a:pt x="233" y="9645"/>
                </a:lnTo>
                <a:cubicBezTo>
                  <a:pt x="233" y="9533"/>
                  <a:pt x="194" y="9398"/>
                  <a:pt x="248" y="9297"/>
                </a:cubicBezTo>
                <a:lnTo>
                  <a:pt x="248" y="9297"/>
                </a:lnTo>
                <a:cubicBezTo>
                  <a:pt x="249" y="9297"/>
                  <a:pt x="249" y="9298"/>
                  <a:pt x="250" y="9298"/>
                </a:cubicBezTo>
                <a:lnTo>
                  <a:pt x="250" y="9298"/>
                </a:lnTo>
                <a:cubicBezTo>
                  <a:pt x="250" y="9297"/>
                  <a:pt x="250" y="9295"/>
                  <a:pt x="250" y="9293"/>
                </a:cubicBezTo>
                <a:lnTo>
                  <a:pt x="250" y="9293"/>
                </a:lnTo>
                <a:cubicBezTo>
                  <a:pt x="250" y="9294"/>
                  <a:pt x="249" y="9295"/>
                  <a:pt x="248" y="9297"/>
                </a:cubicBezTo>
                <a:lnTo>
                  <a:pt x="248" y="9297"/>
                </a:lnTo>
                <a:cubicBezTo>
                  <a:pt x="217" y="9257"/>
                  <a:pt x="228" y="9190"/>
                  <a:pt x="250" y="9151"/>
                </a:cubicBezTo>
                <a:close/>
                <a:moveTo>
                  <a:pt x="324" y="9565"/>
                </a:moveTo>
                <a:cubicBezTo>
                  <a:pt x="324" y="9617"/>
                  <a:pt x="335" y="9673"/>
                  <a:pt x="307" y="9719"/>
                </a:cubicBezTo>
                <a:cubicBezTo>
                  <a:pt x="307" y="9668"/>
                  <a:pt x="273" y="9605"/>
                  <a:pt x="324" y="9565"/>
                </a:cubicBezTo>
                <a:close/>
                <a:moveTo>
                  <a:pt x="18350" y="9594"/>
                </a:moveTo>
                <a:lnTo>
                  <a:pt x="18350" y="9594"/>
                </a:lnTo>
                <a:cubicBezTo>
                  <a:pt x="18378" y="9634"/>
                  <a:pt x="18372" y="9696"/>
                  <a:pt x="18344" y="9741"/>
                </a:cubicBezTo>
                <a:cubicBezTo>
                  <a:pt x="18338" y="9690"/>
                  <a:pt x="18344" y="9639"/>
                  <a:pt x="18350" y="9594"/>
                </a:cubicBezTo>
                <a:close/>
                <a:moveTo>
                  <a:pt x="244" y="9815"/>
                </a:moveTo>
                <a:lnTo>
                  <a:pt x="244" y="9815"/>
                </a:lnTo>
                <a:cubicBezTo>
                  <a:pt x="273" y="9821"/>
                  <a:pt x="273" y="9866"/>
                  <a:pt x="256" y="9883"/>
                </a:cubicBezTo>
                <a:cubicBezTo>
                  <a:pt x="227" y="9883"/>
                  <a:pt x="222" y="9832"/>
                  <a:pt x="244" y="9815"/>
                </a:cubicBezTo>
                <a:close/>
                <a:moveTo>
                  <a:pt x="154" y="8346"/>
                </a:moveTo>
                <a:lnTo>
                  <a:pt x="176" y="8385"/>
                </a:lnTo>
                <a:cubicBezTo>
                  <a:pt x="154" y="8431"/>
                  <a:pt x="165" y="8482"/>
                  <a:pt x="171" y="8527"/>
                </a:cubicBezTo>
                <a:cubicBezTo>
                  <a:pt x="182" y="8521"/>
                  <a:pt x="205" y="8510"/>
                  <a:pt x="216" y="8504"/>
                </a:cubicBezTo>
                <a:lnTo>
                  <a:pt x="216" y="8504"/>
                </a:lnTo>
                <a:cubicBezTo>
                  <a:pt x="210" y="8521"/>
                  <a:pt x="205" y="8538"/>
                  <a:pt x="199" y="8556"/>
                </a:cubicBezTo>
                <a:cubicBezTo>
                  <a:pt x="216" y="8607"/>
                  <a:pt x="148" y="8641"/>
                  <a:pt x="165" y="8692"/>
                </a:cubicBezTo>
                <a:lnTo>
                  <a:pt x="171" y="8692"/>
                </a:lnTo>
                <a:cubicBezTo>
                  <a:pt x="176" y="8697"/>
                  <a:pt x="188" y="8709"/>
                  <a:pt x="193" y="8714"/>
                </a:cubicBezTo>
                <a:cubicBezTo>
                  <a:pt x="193" y="8856"/>
                  <a:pt x="159" y="9004"/>
                  <a:pt x="182" y="9146"/>
                </a:cubicBezTo>
                <a:lnTo>
                  <a:pt x="137" y="9146"/>
                </a:lnTo>
                <a:cubicBezTo>
                  <a:pt x="137" y="9163"/>
                  <a:pt x="125" y="9197"/>
                  <a:pt x="125" y="9214"/>
                </a:cubicBezTo>
                <a:cubicBezTo>
                  <a:pt x="137" y="9225"/>
                  <a:pt x="148" y="9231"/>
                  <a:pt x="165" y="9242"/>
                </a:cubicBezTo>
                <a:lnTo>
                  <a:pt x="171" y="9202"/>
                </a:lnTo>
                <a:cubicBezTo>
                  <a:pt x="171" y="9219"/>
                  <a:pt x="176" y="9248"/>
                  <a:pt x="182" y="9265"/>
                </a:cubicBezTo>
                <a:cubicBezTo>
                  <a:pt x="171" y="9259"/>
                  <a:pt x="159" y="9248"/>
                  <a:pt x="154" y="9242"/>
                </a:cubicBezTo>
                <a:cubicBezTo>
                  <a:pt x="142" y="9248"/>
                  <a:pt x="125" y="9253"/>
                  <a:pt x="120" y="9259"/>
                </a:cubicBezTo>
                <a:cubicBezTo>
                  <a:pt x="125" y="9293"/>
                  <a:pt x="125" y="9321"/>
                  <a:pt x="125" y="9350"/>
                </a:cubicBezTo>
                <a:lnTo>
                  <a:pt x="148" y="9356"/>
                </a:lnTo>
                <a:cubicBezTo>
                  <a:pt x="154" y="9327"/>
                  <a:pt x="159" y="9299"/>
                  <a:pt x="176" y="9276"/>
                </a:cubicBezTo>
                <a:lnTo>
                  <a:pt x="176" y="9276"/>
                </a:lnTo>
                <a:cubicBezTo>
                  <a:pt x="165" y="9304"/>
                  <a:pt x="165" y="9338"/>
                  <a:pt x="176" y="9367"/>
                </a:cubicBezTo>
                <a:lnTo>
                  <a:pt x="120" y="9367"/>
                </a:lnTo>
                <a:cubicBezTo>
                  <a:pt x="125" y="9395"/>
                  <a:pt x="125" y="9424"/>
                  <a:pt x="125" y="9452"/>
                </a:cubicBezTo>
                <a:cubicBezTo>
                  <a:pt x="137" y="9435"/>
                  <a:pt x="154" y="9390"/>
                  <a:pt x="159" y="9373"/>
                </a:cubicBezTo>
                <a:lnTo>
                  <a:pt x="159" y="9373"/>
                </a:lnTo>
                <a:cubicBezTo>
                  <a:pt x="171" y="9395"/>
                  <a:pt x="171" y="9418"/>
                  <a:pt x="154" y="9446"/>
                </a:cubicBezTo>
                <a:cubicBezTo>
                  <a:pt x="171" y="9503"/>
                  <a:pt x="159" y="9560"/>
                  <a:pt x="165" y="9617"/>
                </a:cubicBezTo>
                <a:lnTo>
                  <a:pt x="137" y="9628"/>
                </a:lnTo>
                <a:cubicBezTo>
                  <a:pt x="148" y="9634"/>
                  <a:pt x="171" y="9651"/>
                  <a:pt x="182" y="9662"/>
                </a:cubicBezTo>
                <a:cubicBezTo>
                  <a:pt x="165" y="9668"/>
                  <a:pt x="148" y="9673"/>
                  <a:pt x="125" y="9679"/>
                </a:cubicBezTo>
                <a:cubicBezTo>
                  <a:pt x="148" y="9696"/>
                  <a:pt x="159" y="9713"/>
                  <a:pt x="176" y="9736"/>
                </a:cubicBezTo>
                <a:cubicBezTo>
                  <a:pt x="176" y="9753"/>
                  <a:pt x="171" y="9770"/>
                  <a:pt x="171" y="9787"/>
                </a:cubicBezTo>
                <a:cubicBezTo>
                  <a:pt x="159" y="9764"/>
                  <a:pt x="142" y="9741"/>
                  <a:pt x="120" y="9724"/>
                </a:cubicBezTo>
                <a:lnTo>
                  <a:pt x="120" y="9724"/>
                </a:lnTo>
                <a:cubicBezTo>
                  <a:pt x="125" y="9741"/>
                  <a:pt x="131" y="9775"/>
                  <a:pt x="137" y="9787"/>
                </a:cubicBezTo>
                <a:cubicBezTo>
                  <a:pt x="125" y="9792"/>
                  <a:pt x="103" y="9792"/>
                  <a:pt x="91" y="9792"/>
                </a:cubicBezTo>
                <a:cubicBezTo>
                  <a:pt x="103" y="9798"/>
                  <a:pt x="131" y="9815"/>
                  <a:pt x="142" y="9821"/>
                </a:cubicBezTo>
                <a:cubicBezTo>
                  <a:pt x="133" y="9840"/>
                  <a:pt x="139" y="9890"/>
                  <a:pt x="115" y="9890"/>
                </a:cubicBezTo>
                <a:cubicBezTo>
                  <a:pt x="111" y="9890"/>
                  <a:pt x="105" y="9888"/>
                  <a:pt x="97" y="9883"/>
                </a:cubicBezTo>
                <a:cubicBezTo>
                  <a:pt x="63" y="9815"/>
                  <a:pt x="120" y="9707"/>
                  <a:pt x="46" y="9651"/>
                </a:cubicBezTo>
                <a:lnTo>
                  <a:pt x="80" y="9651"/>
                </a:lnTo>
                <a:cubicBezTo>
                  <a:pt x="86" y="9452"/>
                  <a:pt x="69" y="9248"/>
                  <a:pt x="80" y="9049"/>
                </a:cubicBezTo>
                <a:cubicBezTo>
                  <a:pt x="69" y="9043"/>
                  <a:pt x="57" y="9038"/>
                  <a:pt x="40" y="9032"/>
                </a:cubicBezTo>
                <a:cubicBezTo>
                  <a:pt x="52" y="9026"/>
                  <a:pt x="63" y="9021"/>
                  <a:pt x="69" y="9021"/>
                </a:cubicBezTo>
                <a:cubicBezTo>
                  <a:pt x="63" y="8924"/>
                  <a:pt x="114" y="8816"/>
                  <a:pt x="80" y="8726"/>
                </a:cubicBezTo>
                <a:cubicBezTo>
                  <a:pt x="131" y="8658"/>
                  <a:pt x="91" y="8561"/>
                  <a:pt x="120" y="8487"/>
                </a:cubicBezTo>
                <a:cubicBezTo>
                  <a:pt x="131" y="8436"/>
                  <a:pt x="103" y="8380"/>
                  <a:pt x="154" y="8346"/>
                </a:cubicBezTo>
                <a:close/>
                <a:moveTo>
                  <a:pt x="273" y="10184"/>
                </a:moveTo>
                <a:lnTo>
                  <a:pt x="273" y="10184"/>
                </a:lnTo>
                <a:cubicBezTo>
                  <a:pt x="284" y="10229"/>
                  <a:pt x="290" y="10275"/>
                  <a:pt x="284" y="10320"/>
                </a:cubicBezTo>
                <a:cubicBezTo>
                  <a:pt x="301" y="10337"/>
                  <a:pt x="313" y="10365"/>
                  <a:pt x="341" y="10371"/>
                </a:cubicBezTo>
                <a:cubicBezTo>
                  <a:pt x="358" y="10326"/>
                  <a:pt x="341" y="10280"/>
                  <a:pt x="330" y="10235"/>
                </a:cubicBezTo>
                <a:lnTo>
                  <a:pt x="330" y="10235"/>
                </a:lnTo>
                <a:cubicBezTo>
                  <a:pt x="341" y="10241"/>
                  <a:pt x="352" y="10246"/>
                  <a:pt x="358" y="10246"/>
                </a:cubicBezTo>
                <a:cubicBezTo>
                  <a:pt x="358" y="10263"/>
                  <a:pt x="358" y="10280"/>
                  <a:pt x="352" y="10303"/>
                </a:cubicBezTo>
                <a:cubicBezTo>
                  <a:pt x="369" y="10303"/>
                  <a:pt x="381" y="10309"/>
                  <a:pt x="392" y="10314"/>
                </a:cubicBezTo>
                <a:lnTo>
                  <a:pt x="369" y="10320"/>
                </a:lnTo>
                <a:cubicBezTo>
                  <a:pt x="375" y="10388"/>
                  <a:pt x="364" y="10456"/>
                  <a:pt x="386" y="10524"/>
                </a:cubicBezTo>
                <a:lnTo>
                  <a:pt x="375" y="10524"/>
                </a:lnTo>
                <a:cubicBezTo>
                  <a:pt x="364" y="10473"/>
                  <a:pt x="352" y="10422"/>
                  <a:pt x="341" y="10371"/>
                </a:cubicBezTo>
                <a:cubicBezTo>
                  <a:pt x="330" y="10371"/>
                  <a:pt x="307" y="10365"/>
                  <a:pt x="296" y="10365"/>
                </a:cubicBezTo>
                <a:cubicBezTo>
                  <a:pt x="296" y="10382"/>
                  <a:pt x="296" y="10411"/>
                  <a:pt x="296" y="10428"/>
                </a:cubicBezTo>
                <a:cubicBezTo>
                  <a:pt x="273" y="10348"/>
                  <a:pt x="256" y="10258"/>
                  <a:pt x="273" y="10184"/>
                </a:cubicBezTo>
                <a:close/>
                <a:moveTo>
                  <a:pt x="18480" y="8997"/>
                </a:moveTo>
                <a:cubicBezTo>
                  <a:pt x="18484" y="8997"/>
                  <a:pt x="18490" y="8999"/>
                  <a:pt x="18497" y="9004"/>
                </a:cubicBezTo>
                <a:cubicBezTo>
                  <a:pt x="18531" y="9077"/>
                  <a:pt x="18474" y="9185"/>
                  <a:pt x="18548" y="9236"/>
                </a:cubicBezTo>
                <a:lnTo>
                  <a:pt x="18514" y="9236"/>
                </a:lnTo>
                <a:cubicBezTo>
                  <a:pt x="18508" y="9441"/>
                  <a:pt x="18525" y="9639"/>
                  <a:pt x="18514" y="9843"/>
                </a:cubicBezTo>
                <a:cubicBezTo>
                  <a:pt x="18531" y="9849"/>
                  <a:pt x="18543" y="9855"/>
                  <a:pt x="18554" y="9860"/>
                </a:cubicBezTo>
                <a:cubicBezTo>
                  <a:pt x="18548" y="9866"/>
                  <a:pt x="18531" y="9872"/>
                  <a:pt x="18525" y="9872"/>
                </a:cubicBezTo>
                <a:lnTo>
                  <a:pt x="18520" y="9872"/>
                </a:lnTo>
                <a:cubicBezTo>
                  <a:pt x="18531" y="9968"/>
                  <a:pt x="18474" y="10076"/>
                  <a:pt x="18514" y="10167"/>
                </a:cubicBezTo>
                <a:cubicBezTo>
                  <a:pt x="18457" y="10229"/>
                  <a:pt x="18503" y="10331"/>
                  <a:pt x="18474" y="10405"/>
                </a:cubicBezTo>
                <a:cubicBezTo>
                  <a:pt x="18463" y="10456"/>
                  <a:pt x="18491" y="10513"/>
                  <a:pt x="18435" y="10547"/>
                </a:cubicBezTo>
                <a:lnTo>
                  <a:pt x="18412" y="10507"/>
                </a:lnTo>
                <a:cubicBezTo>
                  <a:pt x="18440" y="10462"/>
                  <a:pt x="18429" y="10411"/>
                  <a:pt x="18423" y="10365"/>
                </a:cubicBezTo>
                <a:lnTo>
                  <a:pt x="18423" y="10365"/>
                </a:lnTo>
                <a:cubicBezTo>
                  <a:pt x="18412" y="10371"/>
                  <a:pt x="18389" y="10382"/>
                  <a:pt x="18378" y="10382"/>
                </a:cubicBezTo>
                <a:cubicBezTo>
                  <a:pt x="18384" y="10371"/>
                  <a:pt x="18389" y="10354"/>
                  <a:pt x="18395" y="10337"/>
                </a:cubicBezTo>
                <a:cubicBezTo>
                  <a:pt x="18378" y="10280"/>
                  <a:pt x="18446" y="10252"/>
                  <a:pt x="18429" y="10201"/>
                </a:cubicBezTo>
                <a:cubicBezTo>
                  <a:pt x="18423" y="10195"/>
                  <a:pt x="18406" y="10184"/>
                  <a:pt x="18401" y="10178"/>
                </a:cubicBezTo>
                <a:cubicBezTo>
                  <a:pt x="18406" y="10036"/>
                  <a:pt x="18440" y="9889"/>
                  <a:pt x="18418" y="9747"/>
                </a:cubicBezTo>
                <a:lnTo>
                  <a:pt x="18457" y="9747"/>
                </a:lnTo>
                <a:cubicBezTo>
                  <a:pt x="18463" y="9730"/>
                  <a:pt x="18469" y="9696"/>
                  <a:pt x="18474" y="9679"/>
                </a:cubicBezTo>
                <a:cubicBezTo>
                  <a:pt x="18457" y="9668"/>
                  <a:pt x="18446" y="9662"/>
                  <a:pt x="18435" y="9651"/>
                </a:cubicBezTo>
                <a:lnTo>
                  <a:pt x="18429" y="9690"/>
                </a:lnTo>
                <a:cubicBezTo>
                  <a:pt x="18423" y="9673"/>
                  <a:pt x="18418" y="9639"/>
                  <a:pt x="18418" y="9628"/>
                </a:cubicBezTo>
                <a:lnTo>
                  <a:pt x="18418" y="9628"/>
                </a:lnTo>
                <a:cubicBezTo>
                  <a:pt x="18423" y="9634"/>
                  <a:pt x="18440" y="9645"/>
                  <a:pt x="18446" y="9651"/>
                </a:cubicBezTo>
                <a:cubicBezTo>
                  <a:pt x="18452" y="9645"/>
                  <a:pt x="18469" y="9634"/>
                  <a:pt x="18480" y="9634"/>
                </a:cubicBezTo>
                <a:cubicBezTo>
                  <a:pt x="18474" y="9599"/>
                  <a:pt x="18469" y="9571"/>
                  <a:pt x="18469" y="9537"/>
                </a:cubicBezTo>
                <a:lnTo>
                  <a:pt x="18446" y="9537"/>
                </a:lnTo>
                <a:cubicBezTo>
                  <a:pt x="18440" y="9565"/>
                  <a:pt x="18435" y="9594"/>
                  <a:pt x="18418" y="9617"/>
                </a:cubicBezTo>
                <a:cubicBezTo>
                  <a:pt x="18435" y="9588"/>
                  <a:pt x="18429" y="9554"/>
                  <a:pt x="18418" y="9526"/>
                </a:cubicBezTo>
                <a:lnTo>
                  <a:pt x="18474" y="9526"/>
                </a:lnTo>
                <a:cubicBezTo>
                  <a:pt x="18474" y="9497"/>
                  <a:pt x="18474" y="9469"/>
                  <a:pt x="18469" y="9435"/>
                </a:cubicBezTo>
                <a:cubicBezTo>
                  <a:pt x="18463" y="9458"/>
                  <a:pt x="18446" y="9503"/>
                  <a:pt x="18435" y="9520"/>
                </a:cubicBezTo>
                <a:cubicBezTo>
                  <a:pt x="18429" y="9497"/>
                  <a:pt x="18429" y="9475"/>
                  <a:pt x="18440" y="9446"/>
                </a:cubicBezTo>
                <a:cubicBezTo>
                  <a:pt x="18423" y="9390"/>
                  <a:pt x="18435" y="9333"/>
                  <a:pt x="18429" y="9276"/>
                </a:cubicBezTo>
                <a:lnTo>
                  <a:pt x="18457" y="9265"/>
                </a:lnTo>
                <a:cubicBezTo>
                  <a:pt x="18446" y="9259"/>
                  <a:pt x="18423" y="9242"/>
                  <a:pt x="18418" y="9231"/>
                </a:cubicBezTo>
                <a:cubicBezTo>
                  <a:pt x="18435" y="9225"/>
                  <a:pt x="18452" y="9219"/>
                  <a:pt x="18469" y="9214"/>
                </a:cubicBezTo>
                <a:cubicBezTo>
                  <a:pt x="18452" y="9197"/>
                  <a:pt x="18435" y="9180"/>
                  <a:pt x="18418" y="9157"/>
                </a:cubicBezTo>
                <a:cubicBezTo>
                  <a:pt x="18418" y="9140"/>
                  <a:pt x="18423" y="9123"/>
                  <a:pt x="18429" y="9106"/>
                </a:cubicBezTo>
                <a:cubicBezTo>
                  <a:pt x="18440" y="9129"/>
                  <a:pt x="18452" y="9151"/>
                  <a:pt x="18474" y="9168"/>
                </a:cubicBezTo>
                <a:cubicBezTo>
                  <a:pt x="18469" y="9151"/>
                  <a:pt x="18463" y="9117"/>
                  <a:pt x="18463" y="9100"/>
                </a:cubicBezTo>
                <a:lnTo>
                  <a:pt x="18503" y="9100"/>
                </a:lnTo>
                <a:cubicBezTo>
                  <a:pt x="18491" y="9095"/>
                  <a:pt x="18469" y="9077"/>
                  <a:pt x="18457" y="9072"/>
                </a:cubicBezTo>
                <a:cubicBezTo>
                  <a:pt x="18462" y="9053"/>
                  <a:pt x="18455" y="8997"/>
                  <a:pt x="18480" y="8997"/>
                </a:cubicBezTo>
                <a:close/>
                <a:moveTo>
                  <a:pt x="976" y="10536"/>
                </a:moveTo>
                <a:lnTo>
                  <a:pt x="976" y="10536"/>
                </a:lnTo>
                <a:cubicBezTo>
                  <a:pt x="993" y="10553"/>
                  <a:pt x="993" y="10564"/>
                  <a:pt x="971" y="10570"/>
                </a:cubicBezTo>
                <a:cubicBezTo>
                  <a:pt x="948" y="10553"/>
                  <a:pt x="954" y="10541"/>
                  <a:pt x="976" y="10536"/>
                </a:cubicBezTo>
                <a:close/>
                <a:moveTo>
                  <a:pt x="18367" y="9770"/>
                </a:moveTo>
                <a:cubicBezTo>
                  <a:pt x="18355" y="10099"/>
                  <a:pt x="18327" y="10422"/>
                  <a:pt x="18287" y="10746"/>
                </a:cubicBezTo>
                <a:cubicBezTo>
                  <a:pt x="18287" y="10780"/>
                  <a:pt x="18293" y="10819"/>
                  <a:pt x="18259" y="10848"/>
                </a:cubicBezTo>
                <a:cubicBezTo>
                  <a:pt x="18304" y="10621"/>
                  <a:pt x="18293" y="10394"/>
                  <a:pt x="18327" y="10167"/>
                </a:cubicBezTo>
                <a:cubicBezTo>
                  <a:pt x="18316" y="10156"/>
                  <a:pt x="18299" y="10144"/>
                  <a:pt x="18287" y="10138"/>
                </a:cubicBezTo>
                <a:cubicBezTo>
                  <a:pt x="18276" y="10161"/>
                  <a:pt x="18270" y="10184"/>
                  <a:pt x="18264" y="10207"/>
                </a:cubicBezTo>
                <a:lnTo>
                  <a:pt x="18259" y="10207"/>
                </a:lnTo>
                <a:cubicBezTo>
                  <a:pt x="18259" y="10167"/>
                  <a:pt x="18259" y="10121"/>
                  <a:pt x="18259" y="10076"/>
                </a:cubicBezTo>
                <a:cubicBezTo>
                  <a:pt x="18264" y="10076"/>
                  <a:pt x="18276" y="10070"/>
                  <a:pt x="18276" y="10070"/>
                </a:cubicBezTo>
                <a:cubicBezTo>
                  <a:pt x="18276" y="10093"/>
                  <a:pt x="18276" y="10116"/>
                  <a:pt x="18282" y="10138"/>
                </a:cubicBezTo>
                <a:cubicBezTo>
                  <a:pt x="18293" y="10133"/>
                  <a:pt x="18310" y="10127"/>
                  <a:pt x="18321" y="10127"/>
                </a:cubicBezTo>
                <a:cubicBezTo>
                  <a:pt x="18338" y="10008"/>
                  <a:pt x="18338" y="9889"/>
                  <a:pt x="18344" y="9770"/>
                </a:cubicBezTo>
                <a:close/>
                <a:moveTo>
                  <a:pt x="290" y="10933"/>
                </a:moveTo>
                <a:lnTo>
                  <a:pt x="290" y="10933"/>
                </a:lnTo>
                <a:cubicBezTo>
                  <a:pt x="301" y="10978"/>
                  <a:pt x="313" y="11024"/>
                  <a:pt x="324" y="11069"/>
                </a:cubicBezTo>
                <a:lnTo>
                  <a:pt x="296" y="11080"/>
                </a:lnTo>
                <a:cubicBezTo>
                  <a:pt x="290" y="11029"/>
                  <a:pt x="256" y="10978"/>
                  <a:pt x="290" y="10933"/>
                </a:cubicBezTo>
                <a:close/>
                <a:moveTo>
                  <a:pt x="18264" y="10853"/>
                </a:moveTo>
                <a:lnTo>
                  <a:pt x="18264" y="10853"/>
                </a:lnTo>
                <a:cubicBezTo>
                  <a:pt x="18270" y="10961"/>
                  <a:pt x="18242" y="11075"/>
                  <a:pt x="18230" y="11188"/>
                </a:cubicBezTo>
                <a:cubicBezTo>
                  <a:pt x="18213" y="11075"/>
                  <a:pt x="18247" y="10961"/>
                  <a:pt x="18264" y="10853"/>
                </a:cubicBezTo>
                <a:close/>
                <a:moveTo>
                  <a:pt x="17595" y="11183"/>
                </a:moveTo>
                <a:lnTo>
                  <a:pt x="17595" y="11183"/>
                </a:lnTo>
                <a:cubicBezTo>
                  <a:pt x="17589" y="11205"/>
                  <a:pt x="17584" y="11234"/>
                  <a:pt x="17578" y="11256"/>
                </a:cubicBezTo>
                <a:lnTo>
                  <a:pt x="17578" y="11239"/>
                </a:lnTo>
                <a:cubicBezTo>
                  <a:pt x="17584" y="11222"/>
                  <a:pt x="17589" y="11205"/>
                  <a:pt x="17595" y="11183"/>
                </a:cubicBezTo>
                <a:close/>
                <a:moveTo>
                  <a:pt x="18145" y="11245"/>
                </a:moveTo>
                <a:lnTo>
                  <a:pt x="18145" y="11245"/>
                </a:lnTo>
                <a:cubicBezTo>
                  <a:pt x="18174" y="11251"/>
                  <a:pt x="18157" y="11290"/>
                  <a:pt x="18140" y="11296"/>
                </a:cubicBezTo>
                <a:cubicBezTo>
                  <a:pt x="18111" y="11296"/>
                  <a:pt x="18128" y="11251"/>
                  <a:pt x="18145" y="11245"/>
                </a:cubicBezTo>
                <a:close/>
                <a:moveTo>
                  <a:pt x="290" y="10428"/>
                </a:moveTo>
                <a:cubicBezTo>
                  <a:pt x="318" y="10468"/>
                  <a:pt x="296" y="10519"/>
                  <a:pt x="324" y="10553"/>
                </a:cubicBezTo>
                <a:cubicBezTo>
                  <a:pt x="335" y="10870"/>
                  <a:pt x="454" y="11182"/>
                  <a:pt x="466" y="11495"/>
                </a:cubicBezTo>
                <a:cubicBezTo>
                  <a:pt x="420" y="11381"/>
                  <a:pt x="415" y="11256"/>
                  <a:pt x="386" y="11143"/>
                </a:cubicBezTo>
                <a:cubicBezTo>
                  <a:pt x="382" y="11143"/>
                  <a:pt x="375" y="11146"/>
                  <a:pt x="372" y="11149"/>
                </a:cubicBezTo>
                <a:lnTo>
                  <a:pt x="372" y="11149"/>
                </a:lnTo>
                <a:cubicBezTo>
                  <a:pt x="376" y="11140"/>
                  <a:pt x="381" y="11130"/>
                  <a:pt x="381" y="11120"/>
                </a:cubicBezTo>
                <a:cubicBezTo>
                  <a:pt x="358" y="10950"/>
                  <a:pt x="313" y="10785"/>
                  <a:pt x="307" y="10615"/>
                </a:cubicBezTo>
                <a:lnTo>
                  <a:pt x="284" y="10621"/>
                </a:lnTo>
                <a:cubicBezTo>
                  <a:pt x="318" y="10570"/>
                  <a:pt x="284" y="10496"/>
                  <a:pt x="290" y="10428"/>
                </a:cubicBezTo>
                <a:close/>
                <a:moveTo>
                  <a:pt x="476" y="11493"/>
                </a:moveTo>
                <a:cubicBezTo>
                  <a:pt x="479" y="11493"/>
                  <a:pt x="484" y="11494"/>
                  <a:pt x="488" y="11495"/>
                </a:cubicBezTo>
                <a:cubicBezTo>
                  <a:pt x="498" y="11514"/>
                  <a:pt x="495" y="11530"/>
                  <a:pt x="476" y="11530"/>
                </a:cubicBezTo>
                <a:cubicBezTo>
                  <a:pt x="473" y="11530"/>
                  <a:pt x="469" y="11529"/>
                  <a:pt x="466" y="11529"/>
                </a:cubicBezTo>
                <a:cubicBezTo>
                  <a:pt x="452" y="11505"/>
                  <a:pt x="457" y="11493"/>
                  <a:pt x="476" y="11493"/>
                </a:cubicBezTo>
                <a:close/>
                <a:moveTo>
                  <a:pt x="18225" y="11199"/>
                </a:moveTo>
                <a:lnTo>
                  <a:pt x="18225" y="11199"/>
                </a:lnTo>
                <a:cubicBezTo>
                  <a:pt x="18202" y="11347"/>
                  <a:pt x="18174" y="11495"/>
                  <a:pt x="18140" y="11636"/>
                </a:cubicBezTo>
                <a:cubicBezTo>
                  <a:pt x="18128" y="11489"/>
                  <a:pt x="18174" y="11336"/>
                  <a:pt x="18225" y="11199"/>
                </a:cubicBezTo>
                <a:close/>
                <a:moveTo>
                  <a:pt x="375" y="11546"/>
                </a:moveTo>
                <a:cubicBezTo>
                  <a:pt x="369" y="11574"/>
                  <a:pt x="364" y="11602"/>
                  <a:pt x="352" y="11631"/>
                </a:cubicBezTo>
                <a:cubicBezTo>
                  <a:pt x="364" y="11636"/>
                  <a:pt x="386" y="11653"/>
                  <a:pt x="403" y="11659"/>
                </a:cubicBezTo>
                <a:cubicBezTo>
                  <a:pt x="403" y="11619"/>
                  <a:pt x="403" y="11574"/>
                  <a:pt x="375" y="11546"/>
                </a:cubicBezTo>
                <a:close/>
                <a:moveTo>
                  <a:pt x="17516" y="11585"/>
                </a:moveTo>
                <a:cubicBezTo>
                  <a:pt x="17516" y="11619"/>
                  <a:pt x="17510" y="11648"/>
                  <a:pt x="17504" y="11682"/>
                </a:cubicBezTo>
                <a:lnTo>
                  <a:pt x="17482" y="11682"/>
                </a:lnTo>
                <a:cubicBezTo>
                  <a:pt x="17487" y="11648"/>
                  <a:pt x="17499" y="11614"/>
                  <a:pt x="17516" y="11585"/>
                </a:cubicBezTo>
                <a:close/>
                <a:moveTo>
                  <a:pt x="514" y="11336"/>
                </a:moveTo>
                <a:cubicBezTo>
                  <a:pt x="525" y="11365"/>
                  <a:pt x="517" y="11426"/>
                  <a:pt x="549" y="11426"/>
                </a:cubicBezTo>
                <a:cubicBezTo>
                  <a:pt x="554" y="11426"/>
                  <a:pt x="560" y="11425"/>
                  <a:pt x="568" y="11421"/>
                </a:cubicBezTo>
                <a:lnTo>
                  <a:pt x="568" y="11421"/>
                </a:lnTo>
                <a:cubicBezTo>
                  <a:pt x="557" y="11426"/>
                  <a:pt x="551" y="11438"/>
                  <a:pt x="540" y="11443"/>
                </a:cubicBezTo>
                <a:cubicBezTo>
                  <a:pt x="574" y="11523"/>
                  <a:pt x="591" y="11614"/>
                  <a:pt x="579" y="11699"/>
                </a:cubicBezTo>
                <a:cubicBezTo>
                  <a:pt x="557" y="11597"/>
                  <a:pt x="545" y="11495"/>
                  <a:pt x="511" y="11398"/>
                </a:cubicBezTo>
                <a:cubicBezTo>
                  <a:pt x="501" y="11377"/>
                  <a:pt x="505" y="11357"/>
                  <a:pt x="514" y="11336"/>
                </a:cubicBezTo>
                <a:close/>
                <a:moveTo>
                  <a:pt x="18038" y="11761"/>
                </a:moveTo>
                <a:lnTo>
                  <a:pt x="18038" y="11761"/>
                </a:lnTo>
                <a:cubicBezTo>
                  <a:pt x="18060" y="11773"/>
                  <a:pt x="18060" y="11784"/>
                  <a:pt x="18043" y="11801"/>
                </a:cubicBezTo>
                <a:cubicBezTo>
                  <a:pt x="18021" y="11795"/>
                  <a:pt x="18015" y="11778"/>
                  <a:pt x="18038" y="11761"/>
                </a:cubicBezTo>
                <a:close/>
                <a:moveTo>
                  <a:pt x="1215" y="11744"/>
                </a:moveTo>
                <a:cubicBezTo>
                  <a:pt x="1226" y="11784"/>
                  <a:pt x="1243" y="11824"/>
                  <a:pt x="1254" y="11863"/>
                </a:cubicBezTo>
                <a:cubicBezTo>
                  <a:pt x="1249" y="11863"/>
                  <a:pt x="1237" y="11869"/>
                  <a:pt x="1237" y="11869"/>
                </a:cubicBezTo>
                <a:cubicBezTo>
                  <a:pt x="1226" y="11829"/>
                  <a:pt x="1220" y="11790"/>
                  <a:pt x="1215" y="11744"/>
                </a:cubicBezTo>
                <a:close/>
                <a:moveTo>
                  <a:pt x="477" y="11534"/>
                </a:moveTo>
                <a:lnTo>
                  <a:pt x="477" y="11534"/>
                </a:lnTo>
                <a:cubicBezTo>
                  <a:pt x="511" y="11568"/>
                  <a:pt x="511" y="11619"/>
                  <a:pt x="522" y="11665"/>
                </a:cubicBezTo>
                <a:cubicBezTo>
                  <a:pt x="540" y="11739"/>
                  <a:pt x="574" y="11812"/>
                  <a:pt x="568" y="11892"/>
                </a:cubicBezTo>
                <a:cubicBezTo>
                  <a:pt x="511" y="11784"/>
                  <a:pt x="500" y="11653"/>
                  <a:pt x="477" y="11534"/>
                </a:cubicBezTo>
                <a:close/>
                <a:moveTo>
                  <a:pt x="18007" y="11878"/>
                </a:moveTo>
                <a:cubicBezTo>
                  <a:pt x="18009" y="11878"/>
                  <a:pt x="18012" y="11879"/>
                  <a:pt x="18015" y="11880"/>
                </a:cubicBezTo>
                <a:cubicBezTo>
                  <a:pt x="18035" y="11890"/>
                  <a:pt x="18024" y="11922"/>
                  <a:pt x="18006" y="11922"/>
                </a:cubicBezTo>
                <a:cubicBezTo>
                  <a:pt x="18003" y="11922"/>
                  <a:pt x="18001" y="11921"/>
                  <a:pt x="17998" y="11920"/>
                </a:cubicBezTo>
                <a:cubicBezTo>
                  <a:pt x="17978" y="11910"/>
                  <a:pt x="17989" y="11878"/>
                  <a:pt x="18007" y="11878"/>
                </a:cubicBezTo>
                <a:close/>
                <a:moveTo>
                  <a:pt x="17998" y="11948"/>
                </a:moveTo>
                <a:cubicBezTo>
                  <a:pt x="17998" y="11982"/>
                  <a:pt x="17992" y="12017"/>
                  <a:pt x="17986" y="12051"/>
                </a:cubicBezTo>
                <a:lnTo>
                  <a:pt x="17958" y="12051"/>
                </a:lnTo>
                <a:cubicBezTo>
                  <a:pt x="17964" y="12011"/>
                  <a:pt x="17975" y="11977"/>
                  <a:pt x="17998" y="11948"/>
                </a:cubicBezTo>
                <a:close/>
                <a:moveTo>
                  <a:pt x="1050" y="12079"/>
                </a:moveTo>
                <a:cubicBezTo>
                  <a:pt x="1073" y="12096"/>
                  <a:pt x="1067" y="12107"/>
                  <a:pt x="1044" y="12113"/>
                </a:cubicBezTo>
                <a:cubicBezTo>
                  <a:pt x="1027" y="12096"/>
                  <a:pt x="1027" y="12085"/>
                  <a:pt x="1050" y="12079"/>
                </a:cubicBezTo>
                <a:close/>
                <a:moveTo>
                  <a:pt x="17964" y="12079"/>
                </a:moveTo>
                <a:cubicBezTo>
                  <a:pt x="17974" y="12095"/>
                  <a:pt x="17965" y="12131"/>
                  <a:pt x="17945" y="12131"/>
                </a:cubicBezTo>
                <a:cubicBezTo>
                  <a:pt x="17944" y="12131"/>
                  <a:pt x="17943" y="12130"/>
                  <a:pt x="17941" y="12130"/>
                </a:cubicBezTo>
                <a:cubicBezTo>
                  <a:pt x="17924" y="12113"/>
                  <a:pt x="17941" y="12079"/>
                  <a:pt x="17964" y="12079"/>
                </a:cubicBezTo>
                <a:close/>
                <a:moveTo>
                  <a:pt x="749" y="12249"/>
                </a:moveTo>
                <a:lnTo>
                  <a:pt x="749" y="12249"/>
                </a:lnTo>
                <a:cubicBezTo>
                  <a:pt x="766" y="12255"/>
                  <a:pt x="783" y="12260"/>
                  <a:pt x="801" y="12266"/>
                </a:cubicBezTo>
                <a:cubicBezTo>
                  <a:pt x="789" y="12278"/>
                  <a:pt x="778" y="12289"/>
                  <a:pt x="766" y="12300"/>
                </a:cubicBezTo>
                <a:cubicBezTo>
                  <a:pt x="778" y="12317"/>
                  <a:pt x="789" y="12340"/>
                  <a:pt x="801" y="12357"/>
                </a:cubicBezTo>
                <a:lnTo>
                  <a:pt x="772" y="12363"/>
                </a:lnTo>
                <a:cubicBezTo>
                  <a:pt x="766" y="12323"/>
                  <a:pt x="761" y="12283"/>
                  <a:pt x="749" y="12249"/>
                </a:cubicBezTo>
                <a:close/>
                <a:moveTo>
                  <a:pt x="1135" y="12351"/>
                </a:moveTo>
                <a:cubicBezTo>
                  <a:pt x="1152" y="12368"/>
                  <a:pt x="1164" y="12397"/>
                  <a:pt x="1152" y="12419"/>
                </a:cubicBezTo>
                <a:cubicBezTo>
                  <a:pt x="1124" y="12419"/>
                  <a:pt x="1113" y="12357"/>
                  <a:pt x="1135" y="12351"/>
                </a:cubicBezTo>
                <a:close/>
                <a:moveTo>
                  <a:pt x="18094" y="11829"/>
                </a:moveTo>
                <a:lnTo>
                  <a:pt x="18094" y="11829"/>
                </a:lnTo>
                <a:cubicBezTo>
                  <a:pt x="18049" y="12028"/>
                  <a:pt x="17998" y="12226"/>
                  <a:pt x="17930" y="12419"/>
                </a:cubicBezTo>
                <a:cubicBezTo>
                  <a:pt x="17941" y="12249"/>
                  <a:pt x="18021" y="12102"/>
                  <a:pt x="18049" y="11937"/>
                </a:cubicBezTo>
                <a:cubicBezTo>
                  <a:pt x="18049" y="11897"/>
                  <a:pt x="18072" y="11863"/>
                  <a:pt x="18094" y="11829"/>
                </a:cubicBezTo>
                <a:close/>
                <a:moveTo>
                  <a:pt x="17913" y="12158"/>
                </a:moveTo>
                <a:cubicBezTo>
                  <a:pt x="17918" y="12164"/>
                  <a:pt x="17935" y="12175"/>
                  <a:pt x="17941" y="12181"/>
                </a:cubicBezTo>
                <a:cubicBezTo>
                  <a:pt x="17913" y="12278"/>
                  <a:pt x="17907" y="12385"/>
                  <a:pt x="17850" y="12465"/>
                </a:cubicBezTo>
                <a:cubicBezTo>
                  <a:pt x="17867" y="12363"/>
                  <a:pt x="17918" y="12266"/>
                  <a:pt x="17913" y="12158"/>
                </a:cubicBezTo>
                <a:close/>
                <a:moveTo>
                  <a:pt x="852" y="12414"/>
                </a:moveTo>
                <a:cubicBezTo>
                  <a:pt x="846" y="12425"/>
                  <a:pt x="829" y="12442"/>
                  <a:pt x="823" y="12448"/>
                </a:cubicBezTo>
                <a:cubicBezTo>
                  <a:pt x="835" y="12459"/>
                  <a:pt x="857" y="12476"/>
                  <a:pt x="869" y="12487"/>
                </a:cubicBezTo>
                <a:cubicBezTo>
                  <a:pt x="865" y="12488"/>
                  <a:pt x="861" y="12488"/>
                  <a:pt x="857" y="12488"/>
                </a:cubicBezTo>
                <a:cubicBezTo>
                  <a:pt x="824" y="12488"/>
                  <a:pt x="806" y="12466"/>
                  <a:pt x="806" y="12431"/>
                </a:cubicBezTo>
                <a:cubicBezTo>
                  <a:pt x="818" y="12431"/>
                  <a:pt x="840" y="12419"/>
                  <a:pt x="852" y="12414"/>
                </a:cubicBezTo>
                <a:close/>
                <a:moveTo>
                  <a:pt x="17819" y="12537"/>
                </a:moveTo>
                <a:cubicBezTo>
                  <a:pt x="17822" y="12537"/>
                  <a:pt x="17824" y="12537"/>
                  <a:pt x="17828" y="12539"/>
                </a:cubicBezTo>
                <a:cubicBezTo>
                  <a:pt x="17848" y="12549"/>
                  <a:pt x="17832" y="12586"/>
                  <a:pt x="17812" y="12586"/>
                </a:cubicBezTo>
                <a:cubicBezTo>
                  <a:pt x="17810" y="12586"/>
                  <a:pt x="17807" y="12585"/>
                  <a:pt x="17805" y="12584"/>
                </a:cubicBezTo>
                <a:cubicBezTo>
                  <a:pt x="17790" y="12574"/>
                  <a:pt x="17797" y="12537"/>
                  <a:pt x="17819" y="12537"/>
                </a:cubicBezTo>
                <a:close/>
                <a:moveTo>
                  <a:pt x="823" y="12510"/>
                </a:moveTo>
                <a:cubicBezTo>
                  <a:pt x="846" y="12510"/>
                  <a:pt x="863" y="12527"/>
                  <a:pt x="869" y="12544"/>
                </a:cubicBezTo>
                <a:lnTo>
                  <a:pt x="903" y="12544"/>
                </a:lnTo>
                <a:cubicBezTo>
                  <a:pt x="897" y="12556"/>
                  <a:pt x="886" y="12578"/>
                  <a:pt x="880" y="12590"/>
                </a:cubicBezTo>
                <a:cubicBezTo>
                  <a:pt x="891" y="12590"/>
                  <a:pt x="908" y="12590"/>
                  <a:pt x="914" y="12584"/>
                </a:cubicBezTo>
                <a:lnTo>
                  <a:pt x="914" y="12584"/>
                </a:lnTo>
                <a:cubicBezTo>
                  <a:pt x="882" y="12620"/>
                  <a:pt x="892" y="12644"/>
                  <a:pt x="914" y="12644"/>
                </a:cubicBezTo>
                <a:cubicBezTo>
                  <a:pt x="924" y="12644"/>
                  <a:pt x="936" y="12640"/>
                  <a:pt x="948" y="12629"/>
                </a:cubicBezTo>
                <a:cubicBezTo>
                  <a:pt x="954" y="12635"/>
                  <a:pt x="959" y="12652"/>
                  <a:pt x="959" y="12658"/>
                </a:cubicBezTo>
                <a:cubicBezTo>
                  <a:pt x="942" y="12663"/>
                  <a:pt x="920" y="12663"/>
                  <a:pt x="903" y="12663"/>
                </a:cubicBezTo>
                <a:cubicBezTo>
                  <a:pt x="914" y="12686"/>
                  <a:pt x="914" y="12709"/>
                  <a:pt x="908" y="12731"/>
                </a:cubicBezTo>
                <a:cubicBezTo>
                  <a:pt x="886" y="12652"/>
                  <a:pt x="846" y="12584"/>
                  <a:pt x="823" y="12510"/>
                </a:cubicBezTo>
                <a:close/>
                <a:moveTo>
                  <a:pt x="17156" y="12863"/>
                </a:moveTo>
                <a:cubicBezTo>
                  <a:pt x="17160" y="12863"/>
                  <a:pt x="17165" y="12864"/>
                  <a:pt x="17169" y="12868"/>
                </a:cubicBezTo>
                <a:cubicBezTo>
                  <a:pt x="17183" y="12881"/>
                  <a:pt x="17164" y="12906"/>
                  <a:pt x="17144" y="12906"/>
                </a:cubicBezTo>
                <a:cubicBezTo>
                  <a:pt x="17139" y="12906"/>
                  <a:pt x="17134" y="12905"/>
                  <a:pt x="17130" y="12902"/>
                </a:cubicBezTo>
                <a:cubicBezTo>
                  <a:pt x="17116" y="12888"/>
                  <a:pt x="17136" y="12863"/>
                  <a:pt x="17156" y="12863"/>
                </a:cubicBezTo>
                <a:close/>
                <a:moveTo>
                  <a:pt x="976" y="12851"/>
                </a:moveTo>
                <a:cubicBezTo>
                  <a:pt x="993" y="12896"/>
                  <a:pt x="1016" y="12941"/>
                  <a:pt x="1022" y="12992"/>
                </a:cubicBezTo>
                <a:cubicBezTo>
                  <a:pt x="1005" y="12964"/>
                  <a:pt x="988" y="12930"/>
                  <a:pt x="971" y="12902"/>
                </a:cubicBezTo>
                <a:cubicBezTo>
                  <a:pt x="976" y="12885"/>
                  <a:pt x="976" y="12868"/>
                  <a:pt x="976" y="12851"/>
                </a:cubicBezTo>
                <a:close/>
                <a:moveTo>
                  <a:pt x="562" y="11897"/>
                </a:moveTo>
                <a:lnTo>
                  <a:pt x="562" y="11897"/>
                </a:lnTo>
                <a:cubicBezTo>
                  <a:pt x="596" y="11920"/>
                  <a:pt x="596" y="11965"/>
                  <a:pt x="608" y="12005"/>
                </a:cubicBezTo>
                <a:cubicBezTo>
                  <a:pt x="715" y="12334"/>
                  <a:pt x="829" y="12658"/>
                  <a:pt x="954" y="12975"/>
                </a:cubicBezTo>
                <a:cubicBezTo>
                  <a:pt x="982" y="13055"/>
                  <a:pt x="1033" y="13123"/>
                  <a:pt x="1050" y="13202"/>
                </a:cubicBezTo>
                <a:cubicBezTo>
                  <a:pt x="976" y="13106"/>
                  <a:pt x="954" y="12964"/>
                  <a:pt x="869" y="12879"/>
                </a:cubicBezTo>
                <a:cubicBezTo>
                  <a:pt x="874" y="12879"/>
                  <a:pt x="886" y="12873"/>
                  <a:pt x="897" y="12868"/>
                </a:cubicBezTo>
                <a:cubicBezTo>
                  <a:pt x="783" y="12618"/>
                  <a:pt x="704" y="12357"/>
                  <a:pt x="619" y="12096"/>
                </a:cubicBezTo>
                <a:cubicBezTo>
                  <a:pt x="619" y="12102"/>
                  <a:pt x="608" y="12102"/>
                  <a:pt x="608" y="12102"/>
                </a:cubicBezTo>
                <a:cubicBezTo>
                  <a:pt x="619" y="12028"/>
                  <a:pt x="574" y="11965"/>
                  <a:pt x="562" y="11897"/>
                </a:cubicBezTo>
                <a:close/>
                <a:moveTo>
                  <a:pt x="1056" y="13210"/>
                </a:moveTo>
                <a:cubicBezTo>
                  <a:pt x="1059" y="13210"/>
                  <a:pt x="1063" y="13211"/>
                  <a:pt x="1067" y="13214"/>
                </a:cubicBezTo>
                <a:cubicBezTo>
                  <a:pt x="1086" y="13218"/>
                  <a:pt x="1085" y="13254"/>
                  <a:pt x="1069" y="13254"/>
                </a:cubicBezTo>
                <a:cubicBezTo>
                  <a:pt x="1065" y="13254"/>
                  <a:pt x="1061" y="13252"/>
                  <a:pt x="1056" y="13248"/>
                </a:cubicBezTo>
                <a:cubicBezTo>
                  <a:pt x="1041" y="13243"/>
                  <a:pt x="1039" y="13210"/>
                  <a:pt x="1056" y="13210"/>
                </a:cubicBezTo>
                <a:close/>
                <a:moveTo>
                  <a:pt x="17930" y="12425"/>
                </a:moveTo>
                <a:lnTo>
                  <a:pt x="17930" y="12425"/>
                </a:lnTo>
                <a:cubicBezTo>
                  <a:pt x="17890" y="12544"/>
                  <a:pt x="17862" y="12669"/>
                  <a:pt x="17799" y="12777"/>
                </a:cubicBezTo>
                <a:cubicBezTo>
                  <a:pt x="17805" y="12737"/>
                  <a:pt x="17816" y="12692"/>
                  <a:pt x="17828" y="12652"/>
                </a:cubicBezTo>
                <a:cubicBezTo>
                  <a:pt x="17816" y="12652"/>
                  <a:pt x="17799" y="12646"/>
                  <a:pt x="17788" y="12646"/>
                </a:cubicBezTo>
                <a:cubicBezTo>
                  <a:pt x="17777" y="12737"/>
                  <a:pt x="17720" y="12817"/>
                  <a:pt x="17708" y="12902"/>
                </a:cubicBezTo>
                <a:cubicBezTo>
                  <a:pt x="17760" y="12879"/>
                  <a:pt x="17771" y="12817"/>
                  <a:pt x="17805" y="12771"/>
                </a:cubicBezTo>
                <a:lnTo>
                  <a:pt x="17805" y="12771"/>
                </a:lnTo>
                <a:cubicBezTo>
                  <a:pt x="17771" y="12919"/>
                  <a:pt x="17703" y="13060"/>
                  <a:pt x="17635" y="13202"/>
                </a:cubicBezTo>
                <a:cubicBezTo>
                  <a:pt x="17635" y="13208"/>
                  <a:pt x="17629" y="13208"/>
                  <a:pt x="17629" y="13214"/>
                </a:cubicBezTo>
                <a:cubicBezTo>
                  <a:pt x="17629" y="13214"/>
                  <a:pt x="17623" y="13219"/>
                  <a:pt x="17623" y="13225"/>
                </a:cubicBezTo>
                <a:cubicBezTo>
                  <a:pt x="17612" y="13253"/>
                  <a:pt x="17601" y="13276"/>
                  <a:pt x="17584" y="13304"/>
                </a:cubicBezTo>
                <a:cubicBezTo>
                  <a:pt x="17595" y="13265"/>
                  <a:pt x="17612" y="13219"/>
                  <a:pt x="17623" y="13180"/>
                </a:cubicBezTo>
                <a:lnTo>
                  <a:pt x="17618" y="13180"/>
                </a:lnTo>
                <a:cubicBezTo>
                  <a:pt x="17646" y="13112"/>
                  <a:pt x="17674" y="13043"/>
                  <a:pt x="17714" y="12981"/>
                </a:cubicBezTo>
                <a:lnTo>
                  <a:pt x="17686" y="12958"/>
                </a:lnTo>
                <a:cubicBezTo>
                  <a:pt x="17674" y="12975"/>
                  <a:pt x="17657" y="13004"/>
                  <a:pt x="17652" y="13021"/>
                </a:cubicBezTo>
                <a:lnTo>
                  <a:pt x="17618" y="13032"/>
                </a:lnTo>
                <a:lnTo>
                  <a:pt x="17618" y="13004"/>
                </a:lnTo>
                <a:cubicBezTo>
                  <a:pt x="17629" y="13004"/>
                  <a:pt x="17646" y="12998"/>
                  <a:pt x="17657" y="12998"/>
                </a:cubicBezTo>
                <a:cubicBezTo>
                  <a:pt x="17657" y="12964"/>
                  <a:pt x="17663" y="12930"/>
                  <a:pt x="17669" y="12890"/>
                </a:cubicBezTo>
                <a:cubicBezTo>
                  <a:pt x="17708" y="12868"/>
                  <a:pt x="17725" y="12817"/>
                  <a:pt x="17725" y="12771"/>
                </a:cubicBezTo>
                <a:cubicBezTo>
                  <a:pt x="17725" y="12714"/>
                  <a:pt x="17782" y="12675"/>
                  <a:pt x="17760" y="12618"/>
                </a:cubicBezTo>
                <a:lnTo>
                  <a:pt x="17760" y="12618"/>
                </a:lnTo>
                <a:cubicBezTo>
                  <a:pt x="17782" y="12624"/>
                  <a:pt x="17805" y="12635"/>
                  <a:pt x="17828" y="12641"/>
                </a:cubicBezTo>
                <a:cubicBezTo>
                  <a:pt x="17856" y="12590"/>
                  <a:pt x="17873" y="12539"/>
                  <a:pt x="17879" y="12487"/>
                </a:cubicBezTo>
                <a:cubicBezTo>
                  <a:pt x="17896" y="12465"/>
                  <a:pt x="17913" y="12442"/>
                  <a:pt x="17930" y="12425"/>
                </a:cubicBezTo>
                <a:close/>
                <a:moveTo>
                  <a:pt x="971" y="13259"/>
                </a:moveTo>
                <a:cubicBezTo>
                  <a:pt x="986" y="13259"/>
                  <a:pt x="1002" y="13262"/>
                  <a:pt x="1016" y="13265"/>
                </a:cubicBezTo>
                <a:cubicBezTo>
                  <a:pt x="999" y="13270"/>
                  <a:pt x="971" y="13276"/>
                  <a:pt x="954" y="13276"/>
                </a:cubicBezTo>
                <a:cubicBezTo>
                  <a:pt x="971" y="13299"/>
                  <a:pt x="982" y="13316"/>
                  <a:pt x="993" y="13339"/>
                </a:cubicBezTo>
                <a:cubicBezTo>
                  <a:pt x="976" y="13339"/>
                  <a:pt x="954" y="13333"/>
                  <a:pt x="937" y="13333"/>
                </a:cubicBezTo>
                <a:cubicBezTo>
                  <a:pt x="925" y="13316"/>
                  <a:pt x="920" y="13293"/>
                  <a:pt x="925" y="13270"/>
                </a:cubicBezTo>
                <a:cubicBezTo>
                  <a:pt x="940" y="13262"/>
                  <a:pt x="955" y="13259"/>
                  <a:pt x="971" y="13259"/>
                </a:cubicBezTo>
                <a:close/>
                <a:moveTo>
                  <a:pt x="17538" y="13344"/>
                </a:moveTo>
                <a:cubicBezTo>
                  <a:pt x="17544" y="13350"/>
                  <a:pt x="17544" y="13356"/>
                  <a:pt x="17544" y="13356"/>
                </a:cubicBezTo>
                <a:lnTo>
                  <a:pt x="17544" y="13361"/>
                </a:lnTo>
                <a:cubicBezTo>
                  <a:pt x="17544" y="13361"/>
                  <a:pt x="17538" y="13356"/>
                  <a:pt x="17533" y="13356"/>
                </a:cubicBezTo>
                <a:cubicBezTo>
                  <a:pt x="17538" y="13350"/>
                  <a:pt x="17538" y="13350"/>
                  <a:pt x="17538" y="13344"/>
                </a:cubicBezTo>
                <a:close/>
                <a:moveTo>
                  <a:pt x="1476" y="13191"/>
                </a:moveTo>
                <a:cubicBezTo>
                  <a:pt x="1504" y="13253"/>
                  <a:pt x="1538" y="13310"/>
                  <a:pt x="1572" y="13373"/>
                </a:cubicBezTo>
                <a:cubicBezTo>
                  <a:pt x="1510" y="13333"/>
                  <a:pt x="1504" y="13253"/>
                  <a:pt x="1459" y="13197"/>
                </a:cubicBezTo>
                <a:lnTo>
                  <a:pt x="1476" y="13191"/>
                </a:lnTo>
                <a:close/>
                <a:moveTo>
                  <a:pt x="1223" y="13385"/>
                </a:moveTo>
                <a:cubicBezTo>
                  <a:pt x="1232" y="13385"/>
                  <a:pt x="1240" y="13393"/>
                  <a:pt x="1243" y="13407"/>
                </a:cubicBezTo>
                <a:cubicBezTo>
                  <a:pt x="1236" y="13413"/>
                  <a:pt x="1231" y="13416"/>
                  <a:pt x="1225" y="13416"/>
                </a:cubicBezTo>
                <a:cubicBezTo>
                  <a:pt x="1217" y="13416"/>
                  <a:pt x="1210" y="13409"/>
                  <a:pt x="1203" y="13395"/>
                </a:cubicBezTo>
                <a:cubicBezTo>
                  <a:pt x="1210" y="13389"/>
                  <a:pt x="1217" y="13385"/>
                  <a:pt x="1223" y="13385"/>
                </a:cubicBezTo>
                <a:close/>
                <a:moveTo>
                  <a:pt x="1572" y="13384"/>
                </a:moveTo>
                <a:cubicBezTo>
                  <a:pt x="1578" y="13390"/>
                  <a:pt x="1583" y="13401"/>
                  <a:pt x="1589" y="13407"/>
                </a:cubicBezTo>
                <a:cubicBezTo>
                  <a:pt x="1583" y="13418"/>
                  <a:pt x="1583" y="13424"/>
                  <a:pt x="1583" y="13429"/>
                </a:cubicBezTo>
                <a:cubicBezTo>
                  <a:pt x="1572" y="13412"/>
                  <a:pt x="1566" y="13401"/>
                  <a:pt x="1561" y="13390"/>
                </a:cubicBezTo>
                <a:cubicBezTo>
                  <a:pt x="1561" y="13384"/>
                  <a:pt x="1572" y="13384"/>
                  <a:pt x="1572" y="13384"/>
                </a:cubicBezTo>
                <a:close/>
                <a:moveTo>
                  <a:pt x="1844" y="13378"/>
                </a:moveTo>
                <a:cubicBezTo>
                  <a:pt x="1862" y="13390"/>
                  <a:pt x="1867" y="13401"/>
                  <a:pt x="1873" y="13424"/>
                </a:cubicBezTo>
                <a:cubicBezTo>
                  <a:pt x="1876" y="13440"/>
                  <a:pt x="1873" y="13447"/>
                  <a:pt x="1867" y="13447"/>
                </a:cubicBezTo>
                <a:cubicBezTo>
                  <a:pt x="1850" y="13447"/>
                  <a:pt x="1810" y="13387"/>
                  <a:pt x="1844" y="13378"/>
                </a:cubicBezTo>
                <a:close/>
                <a:moveTo>
                  <a:pt x="1606" y="13446"/>
                </a:moveTo>
                <a:cubicBezTo>
                  <a:pt x="1606" y="13458"/>
                  <a:pt x="1606" y="13463"/>
                  <a:pt x="1601" y="13469"/>
                </a:cubicBezTo>
                <a:cubicBezTo>
                  <a:pt x="1601" y="13463"/>
                  <a:pt x="1595" y="13452"/>
                  <a:pt x="1589" y="13446"/>
                </a:cubicBezTo>
                <a:close/>
                <a:moveTo>
                  <a:pt x="1253" y="13445"/>
                </a:moveTo>
                <a:cubicBezTo>
                  <a:pt x="1262" y="13445"/>
                  <a:pt x="1271" y="13451"/>
                  <a:pt x="1271" y="13463"/>
                </a:cubicBezTo>
                <a:cubicBezTo>
                  <a:pt x="1278" y="13476"/>
                  <a:pt x="1266" y="13486"/>
                  <a:pt x="1254" y="13486"/>
                </a:cubicBezTo>
                <a:cubicBezTo>
                  <a:pt x="1245" y="13486"/>
                  <a:pt x="1237" y="13481"/>
                  <a:pt x="1237" y="13469"/>
                </a:cubicBezTo>
                <a:cubicBezTo>
                  <a:pt x="1231" y="13453"/>
                  <a:pt x="1242" y="13445"/>
                  <a:pt x="1253" y="13445"/>
                </a:cubicBezTo>
                <a:close/>
                <a:moveTo>
                  <a:pt x="974" y="13348"/>
                </a:moveTo>
                <a:cubicBezTo>
                  <a:pt x="989" y="13348"/>
                  <a:pt x="1000" y="13355"/>
                  <a:pt x="1005" y="13373"/>
                </a:cubicBezTo>
                <a:cubicBezTo>
                  <a:pt x="1033" y="13418"/>
                  <a:pt x="1050" y="13475"/>
                  <a:pt x="1084" y="13520"/>
                </a:cubicBezTo>
                <a:cubicBezTo>
                  <a:pt x="1061" y="13520"/>
                  <a:pt x="1044" y="13503"/>
                  <a:pt x="1027" y="13492"/>
                </a:cubicBezTo>
                <a:cubicBezTo>
                  <a:pt x="1022" y="13492"/>
                  <a:pt x="1016" y="13497"/>
                  <a:pt x="1010" y="13497"/>
                </a:cubicBezTo>
                <a:cubicBezTo>
                  <a:pt x="1005" y="13446"/>
                  <a:pt x="965" y="13395"/>
                  <a:pt x="959" y="13350"/>
                </a:cubicBezTo>
                <a:cubicBezTo>
                  <a:pt x="965" y="13349"/>
                  <a:pt x="970" y="13348"/>
                  <a:pt x="974" y="13348"/>
                </a:cubicBezTo>
                <a:close/>
                <a:moveTo>
                  <a:pt x="1023" y="13517"/>
                </a:moveTo>
                <a:cubicBezTo>
                  <a:pt x="1037" y="13517"/>
                  <a:pt x="1058" y="13537"/>
                  <a:pt x="1039" y="13548"/>
                </a:cubicBezTo>
                <a:cubicBezTo>
                  <a:pt x="1033" y="13548"/>
                  <a:pt x="1016" y="13537"/>
                  <a:pt x="1010" y="13531"/>
                </a:cubicBezTo>
                <a:cubicBezTo>
                  <a:pt x="1010" y="13521"/>
                  <a:pt x="1016" y="13517"/>
                  <a:pt x="1023" y="13517"/>
                </a:cubicBezTo>
                <a:close/>
                <a:moveTo>
                  <a:pt x="1646" y="13520"/>
                </a:moveTo>
                <a:cubicBezTo>
                  <a:pt x="1652" y="13537"/>
                  <a:pt x="1663" y="13554"/>
                  <a:pt x="1669" y="13565"/>
                </a:cubicBezTo>
                <a:cubicBezTo>
                  <a:pt x="1663" y="13565"/>
                  <a:pt x="1657" y="13565"/>
                  <a:pt x="1652" y="13560"/>
                </a:cubicBezTo>
                <a:cubicBezTo>
                  <a:pt x="1646" y="13554"/>
                  <a:pt x="1640" y="13543"/>
                  <a:pt x="1635" y="13531"/>
                </a:cubicBezTo>
                <a:lnTo>
                  <a:pt x="1640" y="13520"/>
                </a:lnTo>
                <a:close/>
                <a:moveTo>
                  <a:pt x="1674" y="13588"/>
                </a:moveTo>
                <a:cubicBezTo>
                  <a:pt x="1686" y="13600"/>
                  <a:pt x="1691" y="13617"/>
                  <a:pt x="1697" y="13628"/>
                </a:cubicBezTo>
                <a:lnTo>
                  <a:pt x="1697" y="13651"/>
                </a:lnTo>
                <a:cubicBezTo>
                  <a:pt x="1686" y="13634"/>
                  <a:pt x="1680" y="13617"/>
                  <a:pt x="1669" y="13605"/>
                </a:cubicBezTo>
                <a:cubicBezTo>
                  <a:pt x="1674" y="13600"/>
                  <a:pt x="1674" y="13594"/>
                  <a:pt x="1674" y="13588"/>
                </a:cubicBezTo>
                <a:close/>
                <a:moveTo>
                  <a:pt x="1022" y="13656"/>
                </a:moveTo>
                <a:cubicBezTo>
                  <a:pt x="1022" y="13656"/>
                  <a:pt x="1022" y="13656"/>
                  <a:pt x="1022" y="13656"/>
                </a:cubicBezTo>
                <a:cubicBezTo>
                  <a:pt x="1022" y="13657"/>
                  <a:pt x="1023" y="13657"/>
                  <a:pt x="1023" y="13657"/>
                </a:cubicBezTo>
                <a:lnTo>
                  <a:pt x="1023" y="13657"/>
                </a:lnTo>
                <a:cubicBezTo>
                  <a:pt x="1023" y="13657"/>
                  <a:pt x="1022" y="13656"/>
                  <a:pt x="1022" y="13656"/>
                </a:cubicBezTo>
                <a:close/>
                <a:moveTo>
                  <a:pt x="1254" y="13486"/>
                </a:moveTo>
                <a:lnTo>
                  <a:pt x="1254" y="13486"/>
                </a:lnTo>
                <a:cubicBezTo>
                  <a:pt x="1315" y="13514"/>
                  <a:pt x="1344" y="13579"/>
                  <a:pt x="1382" y="13635"/>
                </a:cubicBezTo>
                <a:lnTo>
                  <a:pt x="1382" y="13635"/>
                </a:lnTo>
                <a:cubicBezTo>
                  <a:pt x="1366" y="13646"/>
                  <a:pt x="1350" y="13651"/>
                  <a:pt x="1340" y="13662"/>
                </a:cubicBezTo>
                <a:cubicBezTo>
                  <a:pt x="1305" y="13605"/>
                  <a:pt x="1271" y="13548"/>
                  <a:pt x="1254" y="13486"/>
                </a:cubicBezTo>
                <a:close/>
                <a:moveTo>
                  <a:pt x="1708" y="13668"/>
                </a:moveTo>
                <a:lnTo>
                  <a:pt x="1703" y="13673"/>
                </a:lnTo>
                <a:cubicBezTo>
                  <a:pt x="1703" y="13673"/>
                  <a:pt x="1703" y="13673"/>
                  <a:pt x="1703" y="13668"/>
                </a:cubicBezTo>
                <a:close/>
                <a:moveTo>
                  <a:pt x="1379" y="13668"/>
                </a:moveTo>
                <a:lnTo>
                  <a:pt x="1379" y="13668"/>
                </a:lnTo>
                <a:cubicBezTo>
                  <a:pt x="1385" y="13673"/>
                  <a:pt x="1396" y="13679"/>
                  <a:pt x="1402" y="13685"/>
                </a:cubicBezTo>
                <a:cubicBezTo>
                  <a:pt x="1402" y="13702"/>
                  <a:pt x="1395" y="13708"/>
                  <a:pt x="1387" y="13708"/>
                </a:cubicBezTo>
                <a:cubicBezTo>
                  <a:pt x="1369" y="13708"/>
                  <a:pt x="1344" y="13675"/>
                  <a:pt x="1379" y="13668"/>
                </a:cubicBezTo>
                <a:close/>
                <a:moveTo>
                  <a:pt x="17396" y="13736"/>
                </a:moveTo>
                <a:lnTo>
                  <a:pt x="17396" y="13747"/>
                </a:lnTo>
                <a:lnTo>
                  <a:pt x="17391" y="13747"/>
                </a:lnTo>
                <a:cubicBezTo>
                  <a:pt x="17396" y="13741"/>
                  <a:pt x="17396" y="13736"/>
                  <a:pt x="17396" y="13736"/>
                </a:cubicBezTo>
                <a:close/>
                <a:moveTo>
                  <a:pt x="17391" y="13764"/>
                </a:moveTo>
                <a:lnTo>
                  <a:pt x="17385" y="13770"/>
                </a:lnTo>
                <a:lnTo>
                  <a:pt x="17385" y="13764"/>
                </a:lnTo>
                <a:close/>
                <a:moveTo>
                  <a:pt x="17391" y="13685"/>
                </a:moveTo>
                <a:cubicBezTo>
                  <a:pt x="17379" y="13730"/>
                  <a:pt x="17362" y="13764"/>
                  <a:pt x="17334" y="13798"/>
                </a:cubicBezTo>
                <a:cubicBezTo>
                  <a:pt x="17357" y="13758"/>
                  <a:pt x="17374" y="13724"/>
                  <a:pt x="17385" y="13685"/>
                </a:cubicBezTo>
                <a:close/>
                <a:moveTo>
                  <a:pt x="17300" y="13730"/>
                </a:moveTo>
                <a:cubicBezTo>
                  <a:pt x="17308" y="13730"/>
                  <a:pt x="17315" y="13733"/>
                  <a:pt x="17321" y="13733"/>
                </a:cubicBezTo>
                <a:cubicBezTo>
                  <a:pt x="17324" y="13733"/>
                  <a:pt x="17326" y="13732"/>
                  <a:pt x="17328" y="13730"/>
                </a:cubicBezTo>
                <a:lnTo>
                  <a:pt x="17328" y="13730"/>
                </a:lnTo>
                <a:cubicBezTo>
                  <a:pt x="17328" y="13736"/>
                  <a:pt x="17328" y="13741"/>
                  <a:pt x="17323" y="13747"/>
                </a:cubicBezTo>
                <a:cubicBezTo>
                  <a:pt x="17317" y="13753"/>
                  <a:pt x="17306" y="13758"/>
                  <a:pt x="17300" y="13764"/>
                </a:cubicBezTo>
                <a:lnTo>
                  <a:pt x="17289" y="13787"/>
                </a:lnTo>
                <a:cubicBezTo>
                  <a:pt x="17277" y="13798"/>
                  <a:pt x="17266" y="13809"/>
                  <a:pt x="17255" y="13821"/>
                </a:cubicBezTo>
                <a:cubicBezTo>
                  <a:pt x="17260" y="13809"/>
                  <a:pt x="17266" y="13798"/>
                  <a:pt x="17266" y="13781"/>
                </a:cubicBezTo>
                <a:cubicBezTo>
                  <a:pt x="17266" y="13775"/>
                  <a:pt x="17272" y="13775"/>
                  <a:pt x="17272" y="13770"/>
                </a:cubicBezTo>
                <a:lnTo>
                  <a:pt x="17277" y="13770"/>
                </a:lnTo>
                <a:cubicBezTo>
                  <a:pt x="17277" y="13770"/>
                  <a:pt x="17277" y="13764"/>
                  <a:pt x="17277" y="13764"/>
                </a:cubicBezTo>
                <a:cubicBezTo>
                  <a:pt x="17283" y="13753"/>
                  <a:pt x="17294" y="13741"/>
                  <a:pt x="17300" y="13730"/>
                </a:cubicBezTo>
                <a:close/>
                <a:moveTo>
                  <a:pt x="1459" y="13792"/>
                </a:moveTo>
                <a:cubicBezTo>
                  <a:pt x="1470" y="13815"/>
                  <a:pt x="1459" y="13826"/>
                  <a:pt x="1436" y="13826"/>
                </a:cubicBezTo>
                <a:cubicBezTo>
                  <a:pt x="1425" y="13804"/>
                  <a:pt x="1430" y="13792"/>
                  <a:pt x="1459" y="13792"/>
                </a:cubicBezTo>
                <a:close/>
                <a:moveTo>
                  <a:pt x="1720" y="13673"/>
                </a:moveTo>
                <a:cubicBezTo>
                  <a:pt x="1759" y="13730"/>
                  <a:pt x="1793" y="13787"/>
                  <a:pt x="1827" y="13849"/>
                </a:cubicBezTo>
                <a:lnTo>
                  <a:pt x="1822" y="13849"/>
                </a:lnTo>
                <a:cubicBezTo>
                  <a:pt x="1822" y="13849"/>
                  <a:pt x="1816" y="13849"/>
                  <a:pt x="1816" y="13855"/>
                </a:cubicBezTo>
                <a:cubicBezTo>
                  <a:pt x="1805" y="13821"/>
                  <a:pt x="1788" y="13787"/>
                  <a:pt x="1759" y="13770"/>
                </a:cubicBezTo>
                <a:cubicBezTo>
                  <a:pt x="1742" y="13741"/>
                  <a:pt x="1725" y="13713"/>
                  <a:pt x="1714" y="13690"/>
                </a:cubicBezTo>
                <a:cubicBezTo>
                  <a:pt x="1714" y="13685"/>
                  <a:pt x="1720" y="13679"/>
                  <a:pt x="1720" y="13673"/>
                </a:cubicBezTo>
                <a:close/>
                <a:moveTo>
                  <a:pt x="17357" y="13838"/>
                </a:moveTo>
                <a:cubicBezTo>
                  <a:pt x="17357" y="13843"/>
                  <a:pt x="17351" y="13855"/>
                  <a:pt x="17340" y="13866"/>
                </a:cubicBezTo>
                <a:cubicBezTo>
                  <a:pt x="17340" y="13861"/>
                  <a:pt x="17345" y="13849"/>
                  <a:pt x="17345" y="13843"/>
                </a:cubicBezTo>
                <a:cubicBezTo>
                  <a:pt x="17351" y="13838"/>
                  <a:pt x="17357" y="13838"/>
                  <a:pt x="17357" y="13838"/>
                </a:cubicBezTo>
                <a:close/>
                <a:moveTo>
                  <a:pt x="1489" y="13876"/>
                </a:moveTo>
                <a:cubicBezTo>
                  <a:pt x="1493" y="13876"/>
                  <a:pt x="1498" y="13877"/>
                  <a:pt x="1504" y="13878"/>
                </a:cubicBezTo>
                <a:cubicBezTo>
                  <a:pt x="1514" y="13901"/>
                  <a:pt x="1511" y="13913"/>
                  <a:pt x="1494" y="13913"/>
                </a:cubicBezTo>
                <a:cubicBezTo>
                  <a:pt x="1490" y="13913"/>
                  <a:pt x="1486" y="13913"/>
                  <a:pt x="1481" y="13912"/>
                </a:cubicBezTo>
                <a:cubicBezTo>
                  <a:pt x="1467" y="13888"/>
                  <a:pt x="1469" y="13876"/>
                  <a:pt x="1489" y="13876"/>
                </a:cubicBezTo>
                <a:close/>
                <a:moveTo>
                  <a:pt x="1023" y="13657"/>
                </a:moveTo>
                <a:lnTo>
                  <a:pt x="1023" y="13657"/>
                </a:lnTo>
                <a:cubicBezTo>
                  <a:pt x="1045" y="13684"/>
                  <a:pt x="1073" y="13703"/>
                  <a:pt x="1113" y="13713"/>
                </a:cubicBezTo>
                <a:lnTo>
                  <a:pt x="1073" y="13736"/>
                </a:lnTo>
                <a:cubicBezTo>
                  <a:pt x="1084" y="13736"/>
                  <a:pt x="1113" y="13736"/>
                  <a:pt x="1124" y="13730"/>
                </a:cubicBezTo>
                <a:lnTo>
                  <a:pt x="1124" y="13730"/>
                </a:lnTo>
                <a:cubicBezTo>
                  <a:pt x="1118" y="13758"/>
                  <a:pt x="1090" y="13798"/>
                  <a:pt x="1130" y="13809"/>
                </a:cubicBezTo>
                <a:cubicBezTo>
                  <a:pt x="1152" y="13843"/>
                  <a:pt x="1169" y="13883"/>
                  <a:pt x="1186" y="13917"/>
                </a:cubicBezTo>
                <a:cubicBezTo>
                  <a:pt x="1186" y="13872"/>
                  <a:pt x="1175" y="13826"/>
                  <a:pt x="1158" y="13775"/>
                </a:cubicBezTo>
                <a:cubicBezTo>
                  <a:pt x="1147" y="13781"/>
                  <a:pt x="1130" y="13787"/>
                  <a:pt x="1118" y="13792"/>
                </a:cubicBezTo>
                <a:cubicBezTo>
                  <a:pt x="1141" y="13753"/>
                  <a:pt x="1141" y="13719"/>
                  <a:pt x="1101" y="13696"/>
                </a:cubicBezTo>
                <a:lnTo>
                  <a:pt x="1135" y="13690"/>
                </a:lnTo>
                <a:cubicBezTo>
                  <a:pt x="1096" y="13685"/>
                  <a:pt x="1057" y="13679"/>
                  <a:pt x="1023" y="13657"/>
                </a:cubicBezTo>
                <a:close/>
                <a:moveTo>
                  <a:pt x="1845" y="13895"/>
                </a:moveTo>
                <a:lnTo>
                  <a:pt x="1845" y="13895"/>
                </a:lnTo>
                <a:cubicBezTo>
                  <a:pt x="1851" y="13901"/>
                  <a:pt x="1856" y="13912"/>
                  <a:pt x="1862" y="13923"/>
                </a:cubicBezTo>
                <a:cubicBezTo>
                  <a:pt x="1856" y="13917"/>
                  <a:pt x="1856" y="13917"/>
                  <a:pt x="1850" y="13912"/>
                </a:cubicBezTo>
                <a:cubicBezTo>
                  <a:pt x="1850" y="13907"/>
                  <a:pt x="1847" y="13903"/>
                  <a:pt x="1845" y="13895"/>
                </a:cubicBezTo>
                <a:close/>
                <a:moveTo>
                  <a:pt x="1862" y="13929"/>
                </a:moveTo>
                <a:cubicBezTo>
                  <a:pt x="1867" y="13929"/>
                  <a:pt x="1873" y="13934"/>
                  <a:pt x="1879" y="13940"/>
                </a:cubicBezTo>
                <a:cubicBezTo>
                  <a:pt x="1873" y="13940"/>
                  <a:pt x="1867" y="13946"/>
                  <a:pt x="1867" y="13946"/>
                </a:cubicBezTo>
                <a:cubicBezTo>
                  <a:pt x="1862" y="13940"/>
                  <a:pt x="1862" y="13934"/>
                  <a:pt x="1862" y="13929"/>
                </a:cubicBezTo>
                <a:close/>
                <a:moveTo>
                  <a:pt x="17249" y="13832"/>
                </a:moveTo>
                <a:cubicBezTo>
                  <a:pt x="17260" y="13838"/>
                  <a:pt x="17272" y="13843"/>
                  <a:pt x="17283" y="13849"/>
                </a:cubicBezTo>
                <a:cubicBezTo>
                  <a:pt x="17277" y="13855"/>
                  <a:pt x="17277" y="13861"/>
                  <a:pt x="17272" y="13872"/>
                </a:cubicBezTo>
                <a:cubicBezTo>
                  <a:pt x="17264" y="13868"/>
                  <a:pt x="17253" y="13864"/>
                  <a:pt x="17243" y="13864"/>
                </a:cubicBezTo>
                <a:cubicBezTo>
                  <a:pt x="17240" y="13864"/>
                  <a:pt x="17237" y="13864"/>
                  <a:pt x="17235" y="13865"/>
                </a:cubicBezTo>
                <a:lnTo>
                  <a:pt x="17235" y="13865"/>
                </a:lnTo>
                <a:cubicBezTo>
                  <a:pt x="17234" y="13865"/>
                  <a:pt x="17233" y="13864"/>
                  <a:pt x="17232" y="13864"/>
                </a:cubicBezTo>
                <a:lnTo>
                  <a:pt x="17232" y="13864"/>
                </a:lnTo>
                <a:cubicBezTo>
                  <a:pt x="17232" y="13865"/>
                  <a:pt x="17232" y="13865"/>
                  <a:pt x="17232" y="13866"/>
                </a:cubicBezTo>
                <a:cubicBezTo>
                  <a:pt x="17233" y="13866"/>
                  <a:pt x="17234" y="13865"/>
                  <a:pt x="17235" y="13865"/>
                </a:cubicBezTo>
                <a:lnTo>
                  <a:pt x="17235" y="13865"/>
                </a:lnTo>
                <a:cubicBezTo>
                  <a:pt x="17245" y="13871"/>
                  <a:pt x="17257" y="13879"/>
                  <a:pt x="17266" y="13883"/>
                </a:cubicBezTo>
                <a:cubicBezTo>
                  <a:pt x="17243" y="13923"/>
                  <a:pt x="17226" y="13963"/>
                  <a:pt x="17198" y="13997"/>
                </a:cubicBezTo>
                <a:cubicBezTo>
                  <a:pt x="17198" y="13985"/>
                  <a:pt x="17198" y="13980"/>
                  <a:pt x="17198" y="13968"/>
                </a:cubicBezTo>
                <a:cubicBezTo>
                  <a:pt x="17232" y="13951"/>
                  <a:pt x="17243" y="13900"/>
                  <a:pt x="17226" y="13866"/>
                </a:cubicBezTo>
                <a:lnTo>
                  <a:pt x="17226" y="13861"/>
                </a:lnTo>
                <a:cubicBezTo>
                  <a:pt x="17228" y="13861"/>
                  <a:pt x="17230" y="13863"/>
                  <a:pt x="17232" y="13864"/>
                </a:cubicBezTo>
                <a:lnTo>
                  <a:pt x="17232" y="13864"/>
                </a:lnTo>
                <a:cubicBezTo>
                  <a:pt x="17233" y="13859"/>
                  <a:pt x="17238" y="13854"/>
                  <a:pt x="17238" y="13849"/>
                </a:cubicBezTo>
                <a:cubicBezTo>
                  <a:pt x="17243" y="13843"/>
                  <a:pt x="17249" y="13838"/>
                  <a:pt x="17249" y="13832"/>
                </a:cubicBezTo>
                <a:close/>
                <a:moveTo>
                  <a:pt x="17300" y="13906"/>
                </a:moveTo>
                <a:cubicBezTo>
                  <a:pt x="17306" y="13906"/>
                  <a:pt x="17311" y="13906"/>
                  <a:pt x="17311" y="13912"/>
                </a:cubicBezTo>
                <a:cubicBezTo>
                  <a:pt x="17311" y="13912"/>
                  <a:pt x="17306" y="13917"/>
                  <a:pt x="17306" y="13917"/>
                </a:cubicBezTo>
                <a:cubicBezTo>
                  <a:pt x="17306" y="13934"/>
                  <a:pt x="17311" y="13951"/>
                  <a:pt x="17311" y="13968"/>
                </a:cubicBezTo>
                <a:cubicBezTo>
                  <a:pt x="17203" y="14059"/>
                  <a:pt x="17192" y="14224"/>
                  <a:pt x="17079" y="14309"/>
                </a:cubicBezTo>
                <a:cubicBezTo>
                  <a:pt x="17084" y="14314"/>
                  <a:pt x="17096" y="14320"/>
                  <a:pt x="17101" y="14326"/>
                </a:cubicBezTo>
                <a:cubicBezTo>
                  <a:pt x="17084" y="14331"/>
                  <a:pt x="17062" y="14343"/>
                  <a:pt x="17045" y="14348"/>
                </a:cubicBezTo>
                <a:cubicBezTo>
                  <a:pt x="17113" y="14235"/>
                  <a:pt x="17175" y="14116"/>
                  <a:pt x="17238" y="13991"/>
                </a:cubicBezTo>
                <a:cubicBezTo>
                  <a:pt x="17260" y="13963"/>
                  <a:pt x="17277" y="13934"/>
                  <a:pt x="17300" y="13906"/>
                </a:cubicBezTo>
                <a:close/>
                <a:moveTo>
                  <a:pt x="16309" y="14308"/>
                </a:moveTo>
                <a:cubicBezTo>
                  <a:pt x="16310" y="14308"/>
                  <a:pt x="16311" y="14308"/>
                  <a:pt x="16313" y="14309"/>
                </a:cubicBezTo>
                <a:cubicBezTo>
                  <a:pt x="16329" y="14319"/>
                  <a:pt x="16310" y="14355"/>
                  <a:pt x="16293" y="14355"/>
                </a:cubicBezTo>
                <a:cubicBezTo>
                  <a:pt x="16292" y="14355"/>
                  <a:pt x="16291" y="14354"/>
                  <a:pt x="16290" y="14354"/>
                </a:cubicBezTo>
                <a:cubicBezTo>
                  <a:pt x="16269" y="14338"/>
                  <a:pt x="16292" y="14308"/>
                  <a:pt x="16309" y="14308"/>
                </a:cubicBezTo>
                <a:close/>
                <a:moveTo>
                  <a:pt x="16591" y="14331"/>
                </a:moveTo>
                <a:cubicBezTo>
                  <a:pt x="16591" y="14354"/>
                  <a:pt x="16585" y="14365"/>
                  <a:pt x="16568" y="14377"/>
                </a:cubicBezTo>
                <a:cubicBezTo>
                  <a:pt x="16574" y="14360"/>
                  <a:pt x="16585" y="14343"/>
                  <a:pt x="16591" y="14331"/>
                </a:cubicBezTo>
                <a:close/>
                <a:moveTo>
                  <a:pt x="16908" y="14400"/>
                </a:moveTo>
                <a:cubicBezTo>
                  <a:pt x="16908" y="14400"/>
                  <a:pt x="16908" y="14405"/>
                  <a:pt x="16908" y="14405"/>
                </a:cubicBezTo>
                <a:lnTo>
                  <a:pt x="16903" y="14405"/>
                </a:lnTo>
                <a:cubicBezTo>
                  <a:pt x="16903" y="14405"/>
                  <a:pt x="16903" y="14400"/>
                  <a:pt x="16908" y="14400"/>
                </a:cubicBezTo>
                <a:close/>
                <a:moveTo>
                  <a:pt x="16931" y="14371"/>
                </a:moveTo>
                <a:cubicBezTo>
                  <a:pt x="16960" y="14371"/>
                  <a:pt x="16965" y="14382"/>
                  <a:pt x="16948" y="14405"/>
                </a:cubicBezTo>
                <a:cubicBezTo>
                  <a:pt x="16925" y="14405"/>
                  <a:pt x="16920" y="14394"/>
                  <a:pt x="16931" y="14371"/>
                </a:cubicBezTo>
                <a:close/>
                <a:moveTo>
                  <a:pt x="16920" y="14417"/>
                </a:moveTo>
                <a:cubicBezTo>
                  <a:pt x="16925" y="14434"/>
                  <a:pt x="16920" y="14456"/>
                  <a:pt x="16903" y="14456"/>
                </a:cubicBezTo>
                <a:cubicBezTo>
                  <a:pt x="16903" y="14456"/>
                  <a:pt x="16897" y="14451"/>
                  <a:pt x="16897" y="14451"/>
                </a:cubicBezTo>
                <a:cubicBezTo>
                  <a:pt x="16908" y="14439"/>
                  <a:pt x="16914" y="14428"/>
                  <a:pt x="16920" y="14417"/>
                </a:cubicBezTo>
                <a:close/>
                <a:moveTo>
                  <a:pt x="16506" y="14468"/>
                </a:moveTo>
                <a:cubicBezTo>
                  <a:pt x="16494" y="14479"/>
                  <a:pt x="16483" y="14502"/>
                  <a:pt x="16477" y="14513"/>
                </a:cubicBezTo>
                <a:cubicBezTo>
                  <a:pt x="16477" y="14513"/>
                  <a:pt x="16477" y="14519"/>
                  <a:pt x="16483" y="14524"/>
                </a:cubicBezTo>
                <a:cubicBezTo>
                  <a:pt x="16466" y="14541"/>
                  <a:pt x="16449" y="14558"/>
                  <a:pt x="16432" y="14575"/>
                </a:cubicBezTo>
                <a:cubicBezTo>
                  <a:pt x="16443" y="14536"/>
                  <a:pt x="16477" y="14513"/>
                  <a:pt x="16489" y="14479"/>
                </a:cubicBezTo>
                <a:cubicBezTo>
                  <a:pt x="16489" y="14479"/>
                  <a:pt x="16489" y="14479"/>
                  <a:pt x="16489" y="14473"/>
                </a:cubicBezTo>
                <a:cubicBezTo>
                  <a:pt x="16494" y="14473"/>
                  <a:pt x="16500" y="14468"/>
                  <a:pt x="16506" y="14468"/>
                </a:cubicBezTo>
                <a:close/>
                <a:moveTo>
                  <a:pt x="17172" y="14588"/>
                </a:moveTo>
                <a:cubicBezTo>
                  <a:pt x="17173" y="14590"/>
                  <a:pt x="17174" y="14591"/>
                  <a:pt x="17175" y="14592"/>
                </a:cubicBezTo>
                <a:lnTo>
                  <a:pt x="17172" y="14588"/>
                </a:lnTo>
                <a:close/>
                <a:moveTo>
                  <a:pt x="1964" y="14616"/>
                </a:moveTo>
                <a:cubicBezTo>
                  <a:pt x="1982" y="14616"/>
                  <a:pt x="2002" y="14627"/>
                  <a:pt x="1998" y="14643"/>
                </a:cubicBezTo>
                <a:cubicBezTo>
                  <a:pt x="1994" y="14648"/>
                  <a:pt x="1989" y="14650"/>
                  <a:pt x="1983" y="14650"/>
                </a:cubicBezTo>
                <a:cubicBezTo>
                  <a:pt x="1967" y="14650"/>
                  <a:pt x="1947" y="14637"/>
                  <a:pt x="1947" y="14621"/>
                </a:cubicBezTo>
                <a:cubicBezTo>
                  <a:pt x="1951" y="14618"/>
                  <a:pt x="1957" y="14616"/>
                  <a:pt x="1964" y="14616"/>
                </a:cubicBezTo>
                <a:close/>
                <a:moveTo>
                  <a:pt x="16053" y="14638"/>
                </a:moveTo>
                <a:cubicBezTo>
                  <a:pt x="16066" y="14638"/>
                  <a:pt x="16079" y="14660"/>
                  <a:pt x="16063" y="14672"/>
                </a:cubicBezTo>
                <a:cubicBezTo>
                  <a:pt x="16058" y="14680"/>
                  <a:pt x="16052" y="14684"/>
                  <a:pt x="16046" y="14684"/>
                </a:cubicBezTo>
                <a:cubicBezTo>
                  <a:pt x="16034" y="14684"/>
                  <a:pt x="16024" y="14665"/>
                  <a:pt x="16040" y="14649"/>
                </a:cubicBezTo>
                <a:cubicBezTo>
                  <a:pt x="16043" y="14641"/>
                  <a:pt x="16048" y="14638"/>
                  <a:pt x="16053" y="14638"/>
                </a:cubicBezTo>
                <a:close/>
                <a:moveTo>
                  <a:pt x="1995" y="14665"/>
                </a:moveTo>
                <a:cubicBezTo>
                  <a:pt x="2000" y="14665"/>
                  <a:pt x="2007" y="14670"/>
                  <a:pt x="2015" y="14678"/>
                </a:cubicBezTo>
                <a:cubicBezTo>
                  <a:pt x="2009" y="14678"/>
                  <a:pt x="2009" y="14683"/>
                  <a:pt x="2009" y="14689"/>
                </a:cubicBezTo>
                <a:cubicBezTo>
                  <a:pt x="2006" y="14694"/>
                  <a:pt x="2003" y="14697"/>
                  <a:pt x="1998" y="14697"/>
                </a:cubicBezTo>
                <a:cubicBezTo>
                  <a:pt x="1993" y="14697"/>
                  <a:pt x="1987" y="14693"/>
                  <a:pt x="1981" y="14683"/>
                </a:cubicBezTo>
                <a:cubicBezTo>
                  <a:pt x="1984" y="14671"/>
                  <a:pt x="1988" y="14665"/>
                  <a:pt x="1995" y="14665"/>
                </a:cubicBezTo>
                <a:close/>
                <a:moveTo>
                  <a:pt x="1101" y="13316"/>
                </a:moveTo>
                <a:lnTo>
                  <a:pt x="1101" y="13316"/>
                </a:lnTo>
                <a:cubicBezTo>
                  <a:pt x="1186" y="13435"/>
                  <a:pt x="1249" y="13571"/>
                  <a:pt x="1322" y="13702"/>
                </a:cubicBezTo>
                <a:cubicBezTo>
                  <a:pt x="1340" y="13724"/>
                  <a:pt x="1340" y="13770"/>
                  <a:pt x="1374" y="13775"/>
                </a:cubicBezTo>
                <a:cubicBezTo>
                  <a:pt x="1379" y="13764"/>
                  <a:pt x="1379" y="13741"/>
                  <a:pt x="1379" y="13730"/>
                </a:cubicBezTo>
                <a:cubicBezTo>
                  <a:pt x="1396" y="13724"/>
                  <a:pt x="1425" y="13724"/>
                  <a:pt x="1442" y="13724"/>
                </a:cubicBezTo>
                <a:cubicBezTo>
                  <a:pt x="1436" y="13741"/>
                  <a:pt x="1436" y="13758"/>
                  <a:pt x="1430" y="13775"/>
                </a:cubicBezTo>
                <a:cubicBezTo>
                  <a:pt x="1408" y="13775"/>
                  <a:pt x="1391" y="13787"/>
                  <a:pt x="1385" y="13809"/>
                </a:cubicBezTo>
                <a:cubicBezTo>
                  <a:pt x="1402" y="13883"/>
                  <a:pt x="1464" y="13940"/>
                  <a:pt x="1498" y="14008"/>
                </a:cubicBezTo>
                <a:cubicBezTo>
                  <a:pt x="1515" y="14042"/>
                  <a:pt x="1538" y="14093"/>
                  <a:pt x="1578" y="14110"/>
                </a:cubicBezTo>
                <a:cubicBezTo>
                  <a:pt x="1578" y="14070"/>
                  <a:pt x="1561" y="14031"/>
                  <a:pt x="1527" y="14014"/>
                </a:cubicBezTo>
                <a:cubicBezTo>
                  <a:pt x="1521" y="13980"/>
                  <a:pt x="1459" y="13934"/>
                  <a:pt x="1510" y="13912"/>
                </a:cubicBezTo>
                <a:lnTo>
                  <a:pt x="1510" y="13912"/>
                </a:lnTo>
                <a:cubicBezTo>
                  <a:pt x="1521" y="13934"/>
                  <a:pt x="1538" y="13946"/>
                  <a:pt x="1566" y="13946"/>
                </a:cubicBezTo>
                <a:cubicBezTo>
                  <a:pt x="1561" y="13957"/>
                  <a:pt x="1549" y="13968"/>
                  <a:pt x="1544" y="13974"/>
                </a:cubicBezTo>
                <a:cubicBezTo>
                  <a:pt x="1555" y="13980"/>
                  <a:pt x="1578" y="13991"/>
                  <a:pt x="1589" y="13997"/>
                </a:cubicBezTo>
                <a:cubicBezTo>
                  <a:pt x="1601" y="14008"/>
                  <a:pt x="1612" y="14025"/>
                  <a:pt x="1623" y="14042"/>
                </a:cubicBezTo>
                <a:cubicBezTo>
                  <a:pt x="1606" y="14048"/>
                  <a:pt x="1583" y="14048"/>
                  <a:pt x="1572" y="14053"/>
                </a:cubicBezTo>
                <a:cubicBezTo>
                  <a:pt x="1595" y="14059"/>
                  <a:pt x="1623" y="14070"/>
                  <a:pt x="1646" y="14076"/>
                </a:cubicBezTo>
                <a:cubicBezTo>
                  <a:pt x="1640" y="14082"/>
                  <a:pt x="1623" y="14093"/>
                  <a:pt x="1618" y="14093"/>
                </a:cubicBezTo>
                <a:cubicBezTo>
                  <a:pt x="1657" y="14144"/>
                  <a:pt x="1691" y="14201"/>
                  <a:pt x="1731" y="14258"/>
                </a:cubicBezTo>
                <a:cubicBezTo>
                  <a:pt x="1776" y="14275"/>
                  <a:pt x="1771" y="14331"/>
                  <a:pt x="1782" y="14371"/>
                </a:cubicBezTo>
                <a:cubicBezTo>
                  <a:pt x="1691" y="14320"/>
                  <a:pt x="1663" y="14212"/>
                  <a:pt x="1606" y="14139"/>
                </a:cubicBezTo>
                <a:cubicBezTo>
                  <a:pt x="1606" y="14126"/>
                  <a:pt x="1599" y="14121"/>
                  <a:pt x="1590" y="14121"/>
                </a:cubicBezTo>
                <a:cubicBezTo>
                  <a:pt x="1572" y="14121"/>
                  <a:pt x="1547" y="14144"/>
                  <a:pt x="1578" y="14156"/>
                </a:cubicBezTo>
                <a:cubicBezTo>
                  <a:pt x="1674" y="14297"/>
                  <a:pt x="1754" y="14439"/>
                  <a:pt x="1850" y="14581"/>
                </a:cubicBezTo>
                <a:cubicBezTo>
                  <a:pt x="1884" y="14626"/>
                  <a:pt x="1918" y="14678"/>
                  <a:pt x="1947" y="14729"/>
                </a:cubicBezTo>
                <a:cubicBezTo>
                  <a:pt x="1867" y="14666"/>
                  <a:pt x="1833" y="14575"/>
                  <a:pt x="1771" y="14496"/>
                </a:cubicBezTo>
                <a:lnTo>
                  <a:pt x="1748" y="14502"/>
                </a:lnTo>
                <a:cubicBezTo>
                  <a:pt x="1754" y="14496"/>
                  <a:pt x="1765" y="14479"/>
                  <a:pt x="1776" y="14473"/>
                </a:cubicBezTo>
                <a:cubicBezTo>
                  <a:pt x="1759" y="14468"/>
                  <a:pt x="1737" y="14451"/>
                  <a:pt x="1725" y="14445"/>
                </a:cubicBezTo>
                <a:cubicBezTo>
                  <a:pt x="1725" y="14434"/>
                  <a:pt x="1714" y="14417"/>
                  <a:pt x="1714" y="14405"/>
                </a:cubicBezTo>
                <a:cubicBezTo>
                  <a:pt x="1703" y="14400"/>
                  <a:pt x="1686" y="14394"/>
                  <a:pt x="1680" y="14394"/>
                </a:cubicBezTo>
                <a:cubicBezTo>
                  <a:pt x="1680" y="14382"/>
                  <a:pt x="1680" y="14371"/>
                  <a:pt x="1680" y="14360"/>
                </a:cubicBezTo>
                <a:cubicBezTo>
                  <a:pt x="1515" y="14144"/>
                  <a:pt x="1413" y="13889"/>
                  <a:pt x="1260" y="13668"/>
                </a:cubicBezTo>
                <a:cubicBezTo>
                  <a:pt x="1226" y="13543"/>
                  <a:pt x="1135" y="13441"/>
                  <a:pt x="1101" y="13316"/>
                </a:cubicBezTo>
                <a:close/>
                <a:moveTo>
                  <a:pt x="16392" y="14626"/>
                </a:moveTo>
                <a:lnTo>
                  <a:pt x="16392" y="14626"/>
                </a:lnTo>
                <a:cubicBezTo>
                  <a:pt x="16386" y="14649"/>
                  <a:pt x="16381" y="14666"/>
                  <a:pt x="16375" y="14683"/>
                </a:cubicBezTo>
                <a:cubicBezTo>
                  <a:pt x="16369" y="14689"/>
                  <a:pt x="16358" y="14695"/>
                  <a:pt x="16352" y="14695"/>
                </a:cubicBezTo>
                <a:cubicBezTo>
                  <a:pt x="16335" y="14729"/>
                  <a:pt x="16307" y="14757"/>
                  <a:pt x="16279" y="14780"/>
                </a:cubicBezTo>
                <a:cubicBezTo>
                  <a:pt x="16290" y="14751"/>
                  <a:pt x="16301" y="14729"/>
                  <a:pt x="16324" y="14712"/>
                </a:cubicBezTo>
                <a:cubicBezTo>
                  <a:pt x="16347" y="14683"/>
                  <a:pt x="16369" y="14655"/>
                  <a:pt x="16392" y="14626"/>
                </a:cubicBezTo>
                <a:close/>
                <a:moveTo>
                  <a:pt x="1720" y="14834"/>
                </a:moveTo>
                <a:cubicBezTo>
                  <a:pt x="1718" y="14835"/>
                  <a:pt x="1716" y="14836"/>
                  <a:pt x="1714" y="14836"/>
                </a:cubicBezTo>
                <a:lnTo>
                  <a:pt x="1720" y="14834"/>
                </a:lnTo>
                <a:close/>
                <a:moveTo>
                  <a:pt x="1998" y="14791"/>
                </a:moveTo>
                <a:lnTo>
                  <a:pt x="1998" y="14791"/>
                </a:lnTo>
                <a:cubicBezTo>
                  <a:pt x="2003" y="14802"/>
                  <a:pt x="2015" y="14808"/>
                  <a:pt x="2020" y="14819"/>
                </a:cubicBezTo>
                <a:cubicBezTo>
                  <a:pt x="2020" y="14825"/>
                  <a:pt x="2020" y="14836"/>
                  <a:pt x="2020" y="14842"/>
                </a:cubicBezTo>
                <a:lnTo>
                  <a:pt x="2015" y="14842"/>
                </a:lnTo>
                <a:cubicBezTo>
                  <a:pt x="2009" y="14848"/>
                  <a:pt x="2003" y="14848"/>
                  <a:pt x="1998" y="14853"/>
                </a:cubicBezTo>
                <a:cubicBezTo>
                  <a:pt x="2003" y="14831"/>
                  <a:pt x="1998" y="14814"/>
                  <a:pt x="1998" y="14791"/>
                </a:cubicBezTo>
                <a:close/>
                <a:moveTo>
                  <a:pt x="2060" y="14910"/>
                </a:moveTo>
                <a:lnTo>
                  <a:pt x="2060" y="14910"/>
                </a:lnTo>
                <a:cubicBezTo>
                  <a:pt x="2071" y="14922"/>
                  <a:pt x="2083" y="14927"/>
                  <a:pt x="2094" y="14939"/>
                </a:cubicBezTo>
                <a:cubicBezTo>
                  <a:pt x="2100" y="14950"/>
                  <a:pt x="2100" y="14961"/>
                  <a:pt x="2105" y="14967"/>
                </a:cubicBezTo>
                <a:cubicBezTo>
                  <a:pt x="2088" y="14950"/>
                  <a:pt x="2071" y="14927"/>
                  <a:pt x="2060" y="14910"/>
                </a:cubicBezTo>
                <a:close/>
                <a:moveTo>
                  <a:pt x="15826" y="14938"/>
                </a:moveTo>
                <a:cubicBezTo>
                  <a:pt x="15848" y="14938"/>
                  <a:pt x="15815" y="14992"/>
                  <a:pt x="15789" y="14992"/>
                </a:cubicBezTo>
                <a:cubicBezTo>
                  <a:pt x="15783" y="14992"/>
                  <a:pt x="15778" y="14990"/>
                  <a:pt x="15774" y="14984"/>
                </a:cubicBezTo>
                <a:cubicBezTo>
                  <a:pt x="15779" y="14967"/>
                  <a:pt x="15791" y="14950"/>
                  <a:pt x="15808" y="14944"/>
                </a:cubicBezTo>
                <a:cubicBezTo>
                  <a:pt x="15816" y="14940"/>
                  <a:pt x="15822" y="14938"/>
                  <a:pt x="15826" y="14938"/>
                </a:cubicBezTo>
                <a:close/>
                <a:moveTo>
                  <a:pt x="2389" y="15126"/>
                </a:moveTo>
                <a:cubicBezTo>
                  <a:pt x="2395" y="15131"/>
                  <a:pt x="2395" y="15131"/>
                  <a:pt x="2395" y="15137"/>
                </a:cubicBezTo>
                <a:cubicBezTo>
                  <a:pt x="2395" y="15137"/>
                  <a:pt x="2389" y="15131"/>
                  <a:pt x="2389" y="15126"/>
                </a:cubicBezTo>
                <a:close/>
                <a:moveTo>
                  <a:pt x="16388" y="15116"/>
                </a:moveTo>
                <a:cubicBezTo>
                  <a:pt x="16396" y="15116"/>
                  <a:pt x="16400" y="15124"/>
                  <a:pt x="16403" y="15143"/>
                </a:cubicBezTo>
                <a:cubicBezTo>
                  <a:pt x="16394" y="15152"/>
                  <a:pt x="16387" y="15157"/>
                  <a:pt x="16381" y="15157"/>
                </a:cubicBezTo>
                <a:cubicBezTo>
                  <a:pt x="16372" y="15157"/>
                  <a:pt x="16367" y="15148"/>
                  <a:pt x="16364" y="15131"/>
                </a:cubicBezTo>
                <a:cubicBezTo>
                  <a:pt x="16374" y="15121"/>
                  <a:pt x="16382" y="15116"/>
                  <a:pt x="16388" y="15116"/>
                </a:cubicBezTo>
                <a:close/>
                <a:moveTo>
                  <a:pt x="16322" y="15193"/>
                </a:moveTo>
                <a:cubicBezTo>
                  <a:pt x="16329" y="15193"/>
                  <a:pt x="16335" y="15199"/>
                  <a:pt x="16341" y="15211"/>
                </a:cubicBezTo>
                <a:cubicBezTo>
                  <a:pt x="16331" y="15221"/>
                  <a:pt x="16323" y="15225"/>
                  <a:pt x="16317" y="15225"/>
                </a:cubicBezTo>
                <a:cubicBezTo>
                  <a:pt x="16310" y="15225"/>
                  <a:pt x="16305" y="15218"/>
                  <a:pt x="16301" y="15205"/>
                </a:cubicBezTo>
                <a:cubicBezTo>
                  <a:pt x="16309" y="15197"/>
                  <a:pt x="16316" y="15193"/>
                  <a:pt x="16322" y="15193"/>
                </a:cubicBezTo>
                <a:close/>
                <a:moveTo>
                  <a:pt x="16279" y="14780"/>
                </a:moveTo>
                <a:lnTo>
                  <a:pt x="16279" y="14780"/>
                </a:lnTo>
                <a:cubicBezTo>
                  <a:pt x="16171" y="14956"/>
                  <a:pt x="16018" y="15097"/>
                  <a:pt x="15887" y="15256"/>
                </a:cubicBezTo>
                <a:lnTo>
                  <a:pt x="15881" y="15256"/>
                </a:lnTo>
                <a:cubicBezTo>
                  <a:pt x="15881" y="15256"/>
                  <a:pt x="15876" y="15245"/>
                  <a:pt x="15876" y="15239"/>
                </a:cubicBezTo>
                <a:cubicBezTo>
                  <a:pt x="15938" y="15165"/>
                  <a:pt x="16006" y="15092"/>
                  <a:pt x="16074" y="15024"/>
                </a:cubicBezTo>
                <a:cubicBezTo>
                  <a:pt x="16137" y="14939"/>
                  <a:pt x="16205" y="14853"/>
                  <a:pt x="16279" y="14780"/>
                </a:cubicBezTo>
                <a:close/>
                <a:moveTo>
                  <a:pt x="2054" y="14859"/>
                </a:moveTo>
                <a:cubicBezTo>
                  <a:pt x="2128" y="14944"/>
                  <a:pt x="2202" y="15029"/>
                  <a:pt x="2281" y="15114"/>
                </a:cubicBezTo>
                <a:cubicBezTo>
                  <a:pt x="2304" y="15148"/>
                  <a:pt x="2332" y="15182"/>
                  <a:pt x="2366" y="15211"/>
                </a:cubicBezTo>
                <a:cubicBezTo>
                  <a:pt x="2372" y="15234"/>
                  <a:pt x="2378" y="15251"/>
                  <a:pt x="2378" y="15273"/>
                </a:cubicBezTo>
                <a:cubicBezTo>
                  <a:pt x="2349" y="15245"/>
                  <a:pt x="2327" y="15217"/>
                  <a:pt x="2310" y="15182"/>
                </a:cubicBezTo>
                <a:lnTo>
                  <a:pt x="2287" y="15182"/>
                </a:lnTo>
                <a:cubicBezTo>
                  <a:pt x="2287" y="15177"/>
                  <a:pt x="2287" y="15171"/>
                  <a:pt x="2287" y="15171"/>
                </a:cubicBezTo>
                <a:cubicBezTo>
                  <a:pt x="2276" y="15165"/>
                  <a:pt x="2264" y="15165"/>
                  <a:pt x="2253" y="15160"/>
                </a:cubicBezTo>
                <a:cubicBezTo>
                  <a:pt x="2253" y="15154"/>
                  <a:pt x="2247" y="15148"/>
                  <a:pt x="2247" y="15143"/>
                </a:cubicBezTo>
                <a:cubicBezTo>
                  <a:pt x="2225" y="15063"/>
                  <a:pt x="2151" y="15024"/>
                  <a:pt x="2128" y="14944"/>
                </a:cubicBezTo>
                <a:cubicBezTo>
                  <a:pt x="2105" y="14927"/>
                  <a:pt x="2083" y="14910"/>
                  <a:pt x="2054" y="14899"/>
                </a:cubicBezTo>
                <a:cubicBezTo>
                  <a:pt x="2049" y="14893"/>
                  <a:pt x="2043" y="14887"/>
                  <a:pt x="2043" y="14876"/>
                </a:cubicBezTo>
                <a:cubicBezTo>
                  <a:pt x="2049" y="14876"/>
                  <a:pt x="2054" y="14870"/>
                  <a:pt x="2054" y="14859"/>
                </a:cubicBezTo>
                <a:close/>
                <a:moveTo>
                  <a:pt x="16236" y="15298"/>
                </a:moveTo>
                <a:cubicBezTo>
                  <a:pt x="16259" y="15298"/>
                  <a:pt x="16245" y="15340"/>
                  <a:pt x="16226" y="15340"/>
                </a:cubicBezTo>
                <a:cubicBezTo>
                  <a:pt x="16221" y="15340"/>
                  <a:pt x="16216" y="15337"/>
                  <a:pt x="16211" y="15330"/>
                </a:cubicBezTo>
                <a:cubicBezTo>
                  <a:pt x="16211" y="15324"/>
                  <a:pt x="16216" y="15307"/>
                  <a:pt x="16222" y="15302"/>
                </a:cubicBezTo>
                <a:cubicBezTo>
                  <a:pt x="16228" y="15299"/>
                  <a:pt x="16232" y="15298"/>
                  <a:pt x="16236" y="15298"/>
                </a:cubicBezTo>
                <a:close/>
                <a:moveTo>
                  <a:pt x="2418" y="15262"/>
                </a:moveTo>
                <a:cubicBezTo>
                  <a:pt x="2435" y="15279"/>
                  <a:pt x="2452" y="15296"/>
                  <a:pt x="2474" y="15319"/>
                </a:cubicBezTo>
                <a:cubicBezTo>
                  <a:pt x="2469" y="15324"/>
                  <a:pt x="2463" y="15336"/>
                  <a:pt x="2457" y="15347"/>
                </a:cubicBezTo>
                <a:lnTo>
                  <a:pt x="2457" y="15341"/>
                </a:lnTo>
                <a:cubicBezTo>
                  <a:pt x="2435" y="15324"/>
                  <a:pt x="2412" y="15307"/>
                  <a:pt x="2395" y="15290"/>
                </a:cubicBezTo>
                <a:cubicBezTo>
                  <a:pt x="2401" y="15279"/>
                  <a:pt x="2406" y="15268"/>
                  <a:pt x="2418" y="15262"/>
                </a:cubicBezTo>
                <a:close/>
                <a:moveTo>
                  <a:pt x="2656" y="15336"/>
                </a:moveTo>
                <a:lnTo>
                  <a:pt x="2667" y="15341"/>
                </a:lnTo>
                <a:cubicBezTo>
                  <a:pt x="2673" y="15347"/>
                  <a:pt x="2679" y="15353"/>
                  <a:pt x="2679" y="15358"/>
                </a:cubicBezTo>
                <a:cubicBezTo>
                  <a:pt x="2679" y="15364"/>
                  <a:pt x="2673" y="15381"/>
                  <a:pt x="2667" y="15387"/>
                </a:cubicBezTo>
                <a:cubicBezTo>
                  <a:pt x="2673" y="15387"/>
                  <a:pt x="2673" y="15392"/>
                  <a:pt x="2679" y="15392"/>
                </a:cubicBezTo>
                <a:cubicBezTo>
                  <a:pt x="2679" y="15397"/>
                  <a:pt x="2675" y="15402"/>
                  <a:pt x="2677" y="15406"/>
                </a:cubicBezTo>
                <a:lnTo>
                  <a:pt x="2677" y="15406"/>
                </a:lnTo>
                <a:cubicBezTo>
                  <a:pt x="2666" y="15391"/>
                  <a:pt x="2656" y="15380"/>
                  <a:pt x="2650" y="15370"/>
                </a:cubicBezTo>
                <a:lnTo>
                  <a:pt x="2656" y="15336"/>
                </a:lnTo>
                <a:close/>
                <a:moveTo>
                  <a:pt x="15870" y="15245"/>
                </a:moveTo>
                <a:cubicBezTo>
                  <a:pt x="15853" y="15319"/>
                  <a:pt x="15779" y="15353"/>
                  <a:pt x="15740" y="15409"/>
                </a:cubicBezTo>
                <a:lnTo>
                  <a:pt x="15734" y="15398"/>
                </a:lnTo>
                <a:cubicBezTo>
                  <a:pt x="15779" y="15353"/>
                  <a:pt x="15825" y="15302"/>
                  <a:pt x="15870" y="15245"/>
                </a:cubicBezTo>
                <a:close/>
                <a:moveTo>
                  <a:pt x="2429" y="15182"/>
                </a:moveTo>
                <a:lnTo>
                  <a:pt x="2429" y="15182"/>
                </a:lnTo>
                <a:cubicBezTo>
                  <a:pt x="2435" y="15188"/>
                  <a:pt x="2440" y="15194"/>
                  <a:pt x="2452" y="15200"/>
                </a:cubicBezTo>
                <a:cubicBezTo>
                  <a:pt x="2474" y="15239"/>
                  <a:pt x="2508" y="15268"/>
                  <a:pt x="2548" y="15296"/>
                </a:cubicBezTo>
                <a:cubicBezTo>
                  <a:pt x="2582" y="15336"/>
                  <a:pt x="2616" y="15375"/>
                  <a:pt x="2644" y="15421"/>
                </a:cubicBezTo>
                <a:cubicBezTo>
                  <a:pt x="2610" y="15392"/>
                  <a:pt x="2576" y="15358"/>
                  <a:pt x="2542" y="15330"/>
                </a:cubicBezTo>
                <a:cubicBezTo>
                  <a:pt x="2503" y="15279"/>
                  <a:pt x="2463" y="15228"/>
                  <a:pt x="2429" y="15182"/>
                </a:cubicBezTo>
                <a:close/>
                <a:moveTo>
                  <a:pt x="2684" y="15421"/>
                </a:moveTo>
                <a:lnTo>
                  <a:pt x="2684" y="15421"/>
                </a:lnTo>
                <a:cubicBezTo>
                  <a:pt x="2707" y="15426"/>
                  <a:pt x="2730" y="15438"/>
                  <a:pt x="2758" y="15449"/>
                </a:cubicBezTo>
                <a:cubicBezTo>
                  <a:pt x="2758" y="15449"/>
                  <a:pt x="2758" y="15455"/>
                  <a:pt x="2758" y="15461"/>
                </a:cubicBezTo>
                <a:cubicBezTo>
                  <a:pt x="2735" y="15461"/>
                  <a:pt x="2713" y="15461"/>
                  <a:pt x="2690" y="15466"/>
                </a:cubicBezTo>
                <a:cubicBezTo>
                  <a:pt x="2684" y="15455"/>
                  <a:pt x="2673" y="15449"/>
                  <a:pt x="2667" y="15443"/>
                </a:cubicBezTo>
                <a:lnTo>
                  <a:pt x="2690" y="15432"/>
                </a:lnTo>
                <a:cubicBezTo>
                  <a:pt x="2690" y="15432"/>
                  <a:pt x="2684" y="15421"/>
                  <a:pt x="2684" y="15421"/>
                </a:cubicBezTo>
                <a:close/>
                <a:moveTo>
                  <a:pt x="2480" y="15324"/>
                </a:moveTo>
                <a:cubicBezTo>
                  <a:pt x="2497" y="15341"/>
                  <a:pt x="2514" y="15358"/>
                  <a:pt x="2531" y="15370"/>
                </a:cubicBezTo>
                <a:cubicBezTo>
                  <a:pt x="2554" y="15398"/>
                  <a:pt x="2571" y="15432"/>
                  <a:pt x="2582" y="15466"/>
                </a:cubicBezTo>
                <a:cubicBezTo>
                  <a:pt x="2588" y="15466"/>
                  <a:pt x="2599" y="15472"/>
                  <a:pt x="2605" y="15472"/>
                </a:cubicBezTo>
                <a:cubicBezTo>
                  <a:pt x="2610" y="15478"/>
                  <a:pt x="2616" y="15483"/>
                  <a:pt x="2622" y="15495"/>
                </a:cubicBezTo>
                <a:cubicBezTo>
                  <a:pt x="2616" y="15489"/>
                  <a:pt x="2599" y="15483"/>
                  <a:pt x="2588" y="15483"/>
                </a:cubicBezTo>
                <a:cubicBezTo>
                  <a:pt x="2571" y="15449"/>
                  <a:pt x="2542" y="15421"/>
                  <a:pt x="2514" y="15392"/>
                </a:cubicBezTo>
                <a:cubicBezTo>
                  <a:pt x="2514" y="15392"/>
                  <a:pt x="2508" y="15387"/>
                  <a:pt x="2508" y="15387"/>
                </a:cubicBezTo>
                <a:cubicBezTo>
                  <a:pt x="2497" y="15375"/>
                  <a:pt x="2486" y="15370"/>
                  <a:pt x="2474" y="15358"/>
                </a:cubicBezTo>
                <a:cubicBezTo>
                  <a:pt x="2474" y="15347"/>
                  <a:pt x="2474" y="15336"/>
                  <a:pt x="2480" y="15324"/>
                </a:cubicBezTo>
                <a:close/>
                <a:moveTo>
                  <a:pt x="2719" y="15485"/>
                </a:moveTo>
                <a:lnTo>
                  <a:pt x="2730" y="15489"/>
                </a:lnTo>
                <a:cubicBezTo>
                  <a:pt x="2730" y="15489"/>
                  <a:pt x="2730" y="15495"/>
                  <a:pt x="2730" y="15495"/>
                </a:cubicBezTo>
                <a:cubicBezTo>
                  <a:pt x="2726" y="15491"/>
                  <a:pt x="2723" y="15488"/>
                  <a:pt x="2719" y="15485"/>
                </a:cubicBezTo>
                <a:close/>
                <a:moveTo>
                  <a:pt x="16182" y="15330"/>
                </a:moveTo>
                <a:cubicBezTo>
                  <a:pt x="16194" y="15347"/>
                  <a:pt x="16205" y="15358"/>
                  <a:pt x="16216" y="15370"/>
                </a:cubicBezTo>
                <a:cubicBezTo>
                  <a:pt x="16177" y="15421"/>
                  <a:pt x="16137" y="15466"/>
                  <a:pt x="16086" y="15506"/>
                </a:cubicBezTo>
                <a:lnTo>
                  <a:pt x="16086" y="15506"/>
                </a:lnTo>
                <a:cubicBezTo>
                  <a:pt x="16086" y="15505"/>
                  <a:pt x="16086" y="15505"/>
                  <a:pt x="16086" y="15505"/>
                </a:cubicBezTo>
                <a:lnTo>
                  <a:pt x="16086" y="15505"/>
                </a:lnTo>
                <a:cubicBezTo>
                  <a:pt x="16086" y="15505"/>
                  <a:pt x="16086" y="15505"/>
                  <a:pt x="16086" y="15506"/>
                </a:cubicBezTo>
                <a:cubicBezTo>
                  <a:pt x="16086" y="15506"/>
                  <a:pt x="16086" y="15506"/>
                  <a:pt x="16086" y="15506"/>
                </a:cubicBezTo>
                <a:lnTo>
                  <a:pt x="16086" y="15506"/>
                </a:lnTo>
                <a:cubicBezTo>
                  <a:pt x="16090" y="15514"/>
                  <a:pt x="16087" y="15523"/>
                  <a:pt x="16074" y="15529"/>
                </a:cubicBezTo>
                <a:cubicBezTo>
                  <a:pt x="16070" y="15532"/>
                  <a:pt x="16066" y="15533"/>
                  <a:pt x="16062" y="15533"/>
                </a:cubicBezTo>
                <a:cubicBezTo>
                  <a:pt x="16045" y="15533"/>
                  <a:pt x="16034" y="15508"/>
                  <a:pt x="16057" y="15495"/>
                </a:cubicBezTo>
                <a:cubicBezTo>
                  <a:pt x="16061" y="15493"/>
                  <a:pt x="16064" y="15492"/>
                  <a:pt x="16067" y="15492"/>
                </a:cubicBezTo>
                <a:cubicBezTo>
                  <a:pt x="16075" y="15492"/>
                  <a:pt x="16083" y="15498"/>
                  <a:pt x="16086" y="15505"/>
                </a:cubicBezTo>
                <a:lnTo>
                  <a:pt x="16086" y="15505"/>
                </a:lnTo>
                <a:cubicBezTo>
                  <a:pt x="16092" y="15437"/>
                  <a:pt x="16148" y="15392"/>
                  <a:pt x="16182" y="15330"/>
                </a:cubicBezTo>
                <a:close/>
                <a:moveTo>
                  <a:pt x="16012" y="15546"/>
                </a:moveTo>
                <a:lnTo>
                  <a:pt x="16012" y="15546"/>
                </a:lnTo>
                <a:cubicBezTo>
                  <a:pt x="16035" y="15557"/>
                  <a:pt x="16040" y="15568"/>
                  <a:pt x="16018" y="15585"/>
                </a:cubicBezTo>
                <a:cubicBezTo>
                  <a:pt x="15995" y="15574"/>
                  <a:pt x="15995" y="15563"/>
                  <a:pt x="16012" y="15546"/>
                </a:cubicBezTo>
                <a:close/>
                <a:moveTo>
                  <a:pt x="2690" y="15512"/>
                </a:moveTo>
                <a:cubicBezTo>
                  <a:pt x="2713" y="15534"/>
                  <a:pt x="2741" y="15551"/>
                  <a:pt x="2769" y="15574"/>
                </a:cubicBezTo>
                <a:cubicBezTo>
                  <a:pt x="2781" y="15591"/>
                  <a:pt x="2792" y="15608"/>
                  <a:pt x="2803" y="15625"/>
                </a:cubicBezTo>
                <a:cubicBezTo>
                  <a:pt x="2786" y="15608"/>
                  <a:pt x="2769" y="15591"/>
                  <a:pt x="2752" y="15574"/>
                </a:cubicBezTo>
                <a:lnTo>
                  <a:pt x="2747" y="15574"/>
                </a:lnTo>
                <a:cubicBezTo>
                  <a:pt x="2724" y="15551"/>
                  <a:pt x="2707" y="15534"/>
                  <a:pt x="2690" y="15512"/>
                </a:cubicBezTo>
                <a:close/>
                <a:moveTo>
                  <a:pt x="2752" y="15500"/>
                </a:moveTo>
                <a:cubicBezTo>
                  <a:pt x="2764" y="15506"/>
                  <a:pt x="2769" y="15506"/>
                  <a:pt x="2781" y="15512"/>
                </a:cubicBezTo>
                <a:cubicBezTo>
                  <a:pt x="2798" y="15529"/>
                  <a:pt x="2815" y="15546"/>
                  <a:pt x="2832" y="15557"/>
                </a:cubicBezTo>
                <a:cubicBezTo>
                  <a:pt x="2871" y="15574"/>
                  <a:pt x="2888" y="15614"/>
                  <a:pt x="2917" y="15642"/>
                </a:cubicBezTo>
                <a:cubicBezTo>
                  <a:pt x="2877" y="15608"/>
                  <a:pt x="2837" y="15574"/>
                  <a:pt x="2798" y="15546"/>
                </a:cubicBezTo>
                <a:cubicBezTo>
                  <a:pt x="2781" y="15529"/>
                  <a:pt x="2764" y="15512"/>
                  <a:pt x="2752" y="15500"/>
                </a:cubicBezTo>
                <a:close/>
                <a:moveTo>
                  <a:pt x="2803" y="15614"/>
                </a:moveTo>
                <a:lnTo>
                  <a:pt x="2803" y="15614"/>
                </a:lnTo>
                <a:cubicBezTo>
                  <a:pt x="2832" y="15636"/>
                  <a:pt x="2854" y="15665"/>
                  <a:pt x="2883" y="15687"/>
                </a:cubicBezTo>
                <a:cubicBezTo>
                  <a:pt x="2860" y="15676"/>
                  <a:pt x="2843" y="15659"/>
                  <a:pt x="2820" y="15648"/>
                </a:cubicBezTo>
                <a:cubicBezTo>
                  <a:pt x="2815" y="15636"/>
                  <a:pt x="2809" y="15625"/>
                  <a:pt x="2803" y="15614"/>
                </a:cubicBezTo>
                <a:close/>
                <a:moveTo>
                  <a:pt x="2917" y="15670"/>
                </a:moveTo>
                <a:cubicBezTo>
                  <a:pt x="2923" y="15676"/>
                  <a:pt x="2928" y="15676"/>
                  <a:pt x="2928" y="15682"/>
                </a:cubicBezTo>
                <a:cubicBezTo>
                  <a:pt x="2923" y="15687"/>
                  <a:pt x="2917" y="15693"/>
                  <a:pt x="2905" y="15704"/>
                </a:cubicBezTo>
                <a:lnTo>
                  <a:pt x="2894" y="15699"/>
                </a:lnTo>
                <a:cubicBezTo>
                  <a:pt x="2900" y="15687"/>
                  <a:pt x="2911" y="15676"/>
                  <a:pt x="2917" y="15670"/>
                </a:cubicBezTo>
                <a:close/>
                <a:moveTo>
                  <a:pt x="17005" y="14417"/>
                </a:moveTo>
                <a:lnTo>
                  <a:pt x="17005" y="14417"/>
                </a:lnTo>
                <a:cubicBezTo>
                  <a:pt x="16977" y="14513"/>
                  <a:pt x="16903" y="14581"/>
                  <a:pt x="16846" y="14666"/>
                </a:cubicBezTo>
                <a:cubicBezTo>
                  <a:pt x="16852" y="14672"/>
                  <a:pt x="16863" y="14678"/>
                  <a:pt x="16863" y="14683"/>
                </a:cubicBezTo>
                <a:cubicBezTo>
                  <a:pt x="16857" y="14683"/>
                  <a:pt x="16835" y="14672"/>
                  <a:pt x="16829" y="14672"/>
                </a:cubicBezTo>
                <a:cubicBezTo>
                  <a:pt x="16823" y="14683"/>
                  <a:pt x="16823" y="14712"/>
                  <a:pt x="16818" y="14723"/>
                </a:cubicBezTo>
                <a:cubicBezTo>
                  <a:pt x="16812" y="14734"/>
                  <a:pt x="16795" y="14746"/>
                  <a:pt x="16784" y="14751"/>
                </a:cubicBezTo>
                <a:cubicBezTo>
                  <a:pt x="16784" y="14763"/>
                  <a:pt x="16784" y="14780"/>
                  <a:pt x="16789" y="14791"/>
                </a:cubicBezTo>
                <a:cubicBezTo>
                  <a:pt x="16778" y="14791"/>
                  <a:pt x="16767" y="14797"/>
                  <a:pt x="16755" y="14797"/>
                </a:cubicBezTo>
                <a:cubicBezTo>
                  <a:pt x="16613" y="15029"/>
                  <a:pt x="16409" y="15217"/>
                  <a:pt x="16256" y="15432"/>
                </a:cubicBezTo>
                <a:cubicBezTo>
                  <a:pt x="16148" y="15512"/>
                  <a:pt x="16091" y="15631"/>
                  <a:pt x="15984" y="15710"/>
                </a:cubicBezTo>
                <a:cubicBezTo>
                  <a:pt x="16063" y="15585"/>
                  <a:pt x="16171" y="15478"/>
                  <a:pt x="16267" y="15364"/>
                </a:cubicBezTo>
                <a:cubicBezTo>
                  <a:pt x="16284" y="15341"/>
                  <a:pt x="16324" y="15324"/>
                  <a:pt x="16318" y="15290"/>
                </a:cubicBezTo>
                <a:cubicBezTo>
                  <a:pt x="16301" y="15290"/>
                  <a:pt x="16279" y="15296"/>
                  <a:pt x="16267" y="15302"/>
                </a:cubicBezTo>
                <a:cubicBezTo>
                  <a:pt x="16262" y="15285"/>
                  <a:pt x="16250" y="15262"/>
                  <a:pt x="16245" y="15245"/>
                </a:cubicBezTo>
                <a:cubicBezTo>
                  <a:pt x="16262" y="15245"/>
                  <a:pt x="16279" y="15239"/>
                  <a:pt x="16296" y="15234"/>
                </a:cubicBezTo>
                <a:cubicBezTo>
                  <a:pt x="16301" y="15256"/>
                  <a:pt x="16318" y="15268"/>
                  <a:pt x="16347" y="15268"/>
                </a:cubicBezTo>
                <a:cubicBezTo>
                  <a:pt x="16409" y="15222"/>
                  <a:pt x="16438" y="15148"/>
                  <a:pt x="16489" y="15092"/>
                </a:cubicBezTo>
                <a:cubicBezTo>
                  <a:pt x="16517" y="15063"/>
                  <a:pt x="16557" y="15029"/>
                  <a:pt x="16557" y="14984"/>
                </a:cubicBezTo>
                <a:lnTo>
                  <a:pt x="16557" y="14984"/>
                </a:lnTo>
                <a:cubicBezTo>
                  <a:pt x="16523" y="14995"/>
                  <a:pt x="16489" y="15024"/>
                  <a:pt x="16483" y="15063"/>
                </a:cubicBezTo>
                <a:cubicBezTo>
                  <a:pt x="16460" y="15077"/>
                  <a:pt x="16440" y="15129"/>
                  <a:pt x="16416" y="15129"/>
                </a:cubicBezTo>
                <a:cubicBezTo>
                  <a:pt x="16410" y="15129"/>
                  <a:pt x="16404" y="15126"/>
                  <a:pt x="16398" y="15120"/>
                </a:cubicBezTo>
                <a:cubicBezTo>
                  <a:pt x="16415" y="15097"/>
                  <a:pt x="16421" y="15075"/>
                  <a:pt x="16409" y="15052"/>
                </a:cubicBezTo>
                <a:cubicBezTo>
                  <a:pt x="16415" y="15052"/>
                  <a:pt x="16438" y="15058"/>
                  <a:pt x="16443" y="15063"/>
                </a:cubicBezTo>
                <a:lnTo>
                  <a:pt x="16443" y="15012"/>
                </a:lnTo>
                <a:cubicBezTo>
                  <a:pt x="16455" y="14995"/>
                  <a:pt x="16466" y="14984"/>
                  <a:pt x="16477" y="14967"/>
                </a:cubicBezTo>
                <a:cubicBezTo>
                  <a:pt x="16483" y="14978"/>
                  <a:pt x="16500" y="14995"/>
                  <a:pt x="16506" y="15007"/>
                </a:cubicBezTo>
                <a:cubicBezTo>
                  <a:pt x="16506" y="14984"/>
                  <a:pt x="16506" y="14956"/>
                  <a:pt x="16500" y="14933"/>
                </a:cubicBezTo>
                <a:cubicBezTo>
                  <a:pt x="16511" y="14933"/>
                  <a:pt x="16523" y="14944"/>
                  <a:pt x="16528" y="14950"/>
                </a:cubicBezTo>
                <a:cubicBezTo>
                  <a:pt x="16562" y="14893"/>
                  <a:pt x="16602" y="14842"/>
                  <a:pt x="16642" y="14791"/>
                </a:cubicBezTo>
                <a:cubicBezTo>
                  <a:pt x="16642" y="14740"/>
                  <a:pt x="16699" y="14723"/>
                  <a:pt x="16727" y="14700"/>
                </a:cubicBezTo>
                <a:lnTo>
                  <a:pt x="16727" y="14700"/>
                </a:lnTo>
                <a:cubicBezTo>
                  <a:pt x="16716" y="14802"/>
                  <a:pt x="16625" y="14865"/>
                  <a:pt x="16574" y="14944"/>
                </a:cubicBezTo>
                <a:cubicBezTo>
                  <a:pt x="16550" y="14956"/>
                  <a:pt x="16572" y="14983"/>
                  <a:pt x="16588" y="14983"/>
                </a:cubicBezTo>
                <a:cubicBezTo>
                  <a:pt x="16596" y="14983"/>
                  <a:pt x="16602" y="14977"/>
                  <a:pt x="16602" y="14961"/>
                </a:cubicBezTo>
                <a:cubicBezTo>
                  <a:pt x="16699" y="14831"/>
                  <a:pt x="16806" y="14700"/>
                  <a:pt x="16903" y="14564"/>
                </a:cubicBezTo>
                <a:cubicBezTo>
                  <a:pt x="16931" y="14513"/>
                  <a:pt x="16965" y="14462"/>
                  <a:pt x="17005" y="14417"/>
                </a:cubicBezTo>
                <a:close/>
                <a:moveTo>
                  <a:pt x="16216" y="15679"/>
                </a:moveTo>
                <a:cubicBezTo>
                  <a:pt x="16220" y="15679"/>
                  <a:pt x="16223" y="15680"/>
                  <a:pt x="16228" y="15682"/>
                </a:cubicBezTo>
                <a:cubicBezTo>
                  <a:pt x="16222" y="15693"/>
                  <a:pt x="16222" y="15710"/>
                  <a:pt x="16216" y="15716"/>
                </a:cubicBezTo>
                <a:cubicBezTo>
                  <a:pt x="16213" y="15717"/>
                  <a:pt x="16211" y="15717"/>
                  <a:pt x="16209" y="15717"/>
                </a:cubicBezTo>
                <a:cubicBezTo>
                  <a:pt x="16187" y="15717"/>
                  <a:pt x="16194" y="15679"/>
                  <a:pt x="16216" y="15679"/>
                </a:cubicBezTo>
                <a:close/>
                <a:moveTo>
                  <a:pt x="2972" y="15708"/>
                </a:moveTo>
                <a:cubicBezTo>
                  <a:pt x="2993" y="15708"/>
                  <a:pt x="3016" y="15735"/>
                  <a:pt x="2996" y="15750"/>
                </a:cubicBezTo>
                <a:cubicBezTo>
                  <a:pt x="2993" y="15751"/>
                  <a:pt x="2990" y="15752"/>
                  <a:pt x="2987" y="15752"/>
                </a:cubicBezTo>
                <a:cubicBezTo>
                  <a:pt x="2967" y="15752"/>
                  <a:pt x="2948" y="15725"/>
                  <a:pt x="2962" y="15710"/>
                </a:cubicBezTo>
                <a:cubicBezTo>
                  <a:pt x="2965" y="15709"/>
                  <a:pt x="2969" y="15708"/>
                  <a:pt x="2972" y="15708"/>
                </a:cubicBezTo>
                <a:close/>
                <a:moveTo>
                  <a:pt x="15921" y="15751"/>
                </a:moveTo>
                <a:cubicBezTo>
                  <a:pt x="15930" y="15751"/>
                  <a:pt x="15938" y="15757"/>
                  <a:pt x="15933" y="15773"/>
                </a:cubicBezTo>
                <a:cubicBezTo>
                  <a:pt x="15933" y="15782"/>
                  <a:pt x="15917" y="15792"/>
                  <a:pt x="15907" y="15792"/>
                </a:cubicBezTo>
                <a:cubicBezTo>
                  <a:pt x="15899" y="15792"/>
                  <a:pt x="15894" y="15787"/>
                  <a:pt x="15899" y="15773"/>
                </a:cubicBezTo>
                <a:cubicBezTo>
                  <a:pt x="15895" y="15760"/>
                  <a:pt x="15909" y="15751"/>
                  <a:pt x="15921" y="15751"/>
                </a:cubicBezTo>
                <a:close/>
                <a:moveTo>
                  <a:pt x="16182" y="15653"/>
                </a:moveTo>
                <a:cubicBezTo>
                  <a:pt x="16188" y="15676"/>
                  <a:pt x="16177" y="15693"/>
                  <a:pt x="16171" y="15716"/>
                </a:cubicBezTo>
                <a:cubicBezTo>
                  <a:pt x="16177" y="15716"/>
                  <a:pt x="16182" y="15727"/>
                  <a:pt x="16188" y="15727"/>
                </a:cubicBezTo>
                <a:cubicBezTo>
                  <a:pt x="16137" y="15750"/>
                  <a:pt x="16108" y="15807"/>
                  <a:pt x="16069" y="15829"/>
                </a:cubicBezTo>
                <a:cubicBezTo>
                  <a:pt x="16052" y="15812"/>
                  <a:pt x="16052" y="15795"/>
                  <a:pt x="16069" y="15778"/>
                </a:cubicBezTo>
                <a:cubicBezTo>
                  <a:pt x="16103" y="15733"/>
                  <a:pt x="16148" y="15699"/>
                  <a:pt x="16177" y="15653"/>
                </a:cubicBezTo>
                <a:close/>
                <a:moveTo>
                  <a:pt x="16040" y="15801"/>
                </a:moveTo>
                <a:lnTo>
                  <a:pt x="16057" y="15852"/>
                </a:lnTo>
                <a:cubicBezTo>
                  <a:pt x="16046" y="15875"/>
                  <a:pt x="16029" y="15886"/>
                  <a:pt x="16001" y="15886"/>
                </a:cubicBezTo>
                <a:cubicBezTo>
                  <a:pt x="15978" y="15869"/>
                  <a:pt x="15972" y="15835"/>
                  <a:pt x="15967" y="15807"/>
                </a:cubicBezTo>
                <a:lnTo>
                  <a:pt x="15967" y="15807"/>
                </a:lnTo>
                <a:cubicBezTo>
                  <a:pt x="15972" y="15818"/>
                  <a:pt x="15989" y="15846"/>
                  <a:pt x="15995" y="15858"/>
                </a:cubicBezTo>
                <a:cubicBezTo>
                  <a:pt x="16012" y="15841"/>
                  <a:pt x="16029" y="15818"/>
                  <a:pt x="16040" y="15801"/>
                </a:cubicBezTo>
                <a:close/>
                <a:moveTo>
                  <a:pt x="2911" y="15704"/>
                </a:moveTo>
                <a:cubicBezTo>
                  <a:pt x="2940" y="15750"/>
                  <a:pt x="2974" y="15790"/>
                  <a:pt x="3019" y="15818"/>
                </a:cubicBezTo>
                <a:cubicBezTo>
                  <a:pt x="3030" y="15846"/>
                  <a:pt x="3042" y="15869"/>
                  <a:pt x="3053" y="15892"/>
                </a:cubicBezTo>
                <a:cubicBezTo>
                  <a:pt x="3002" y="15841"/>
                  <a:pt x="2945" y="15790"/>
                  <a:pt x="2894" y="15733"/>
                </a:cubicBezTo>
                <a:lnTo>
                  <a:pt x="2911" y="15704"/>
                </a:lnTo>
                <a:close/>
                <a:moveTo>
                  <a:pt x="3921" y="15835"/>
                </a:moveTo>
                <a:cubicBezTo>
                  <a:pt x="3944" y="15858"/>
                  <a:pt x="3966" y="15880"/>
                  <a:pt x="3989" y="15909"/>
                </a:cubicBezTo>
                <a:cubicBezTo>
                  <a:pt x="3961" y="15897"/>
                  <a:pt x="3932" y="15875"/>
                  <a:pt x="3910" y="15852"/>
                </a:cubicBezTo>
                <a:cubicBezTo>
                  <a:pt x="3910" y="15846"/>
                  <a:pt x="3915" y="15841"/>
                  <a:pt x="3921" y="15835"/>
                </a:cubicBezTo>
                <a:close/>
                <a:moveTo>
                  <a:pt x="16120" y="15907"/>
                </a:moveTo>
                <a:lnTo>
                  <a:pt x="16120" y="15907"/>
                </a:lnTo>
                <a:cubicBezTo>
                  <a:pt x="16120" y="15907"/>
                  <a:pt x="16120" y="15908"/>
                  <a:pt x="16120" y="15909"/>
                </a:cubicBezTo>
                <a:cubicBezTo>
                  <a:pt x="16120" y="15908"/>
                  <a:pt x="16120" y="15907"/>
                  <a:pt x="16120" y="15907"/>
                </a:cubicBezTo>
                <a:close/>
                <a:moveTo>
                  <a:pt x="15700" y="15892"/>
                </a:moveTo>
                <a:cubicBezTo>
                  <a:pt x="15683" y="15920"/>
                  <a:pt x="15660" y="15948"/>
                  <a:pt x="15638" y="15977"/>
                </a:cubicBezTo>
                <a:cubicBezTo>
                  <a:pt x="15620" y="15977"/>
                  <a:pt x="15603" y="15983"/>
                  <a:pt x="15586" y="15988"/>
                </a:cubicBezTo>
                <a:cubicBezTo>
                  <a:pt x="15626" y="15954"/>
                  <a:pt x="15660" y="15920"/>
                  <a:pt x="15700" y="15892"/>
                </a:cubicBezTo>
                <a:close/>
                <a:moveTo>
                  <a:pt x="3059" y="15801"/>
                </a:moveTo>
                <a:cubicBezTo>
                  <a:pt x="3138" y="15863"/>
                  <a:pt x="3201" y="15954"/>
                  <a:pt x="3297" y="16000"/>
                </a:cubicBezTo>
                <a:cubicBezTo>
                  <a:pt x="3291" y="16000"/>
                  <a:pt x="3269" y="16011"/>
                  <a:pt x="3263" y="16017"/>
                </a:cubicBezTo>
                <a:cubicBezTo>
                  <a:pt x="3195" y="15943"/>
                  <a:pt x="3104" y="15886"/>
                  <a:pt x="3059" y="15801"/>
                </a:cubicBezTo>
                <a:close/>
                <a:moveTo>
                  <a:pt x="15118" y="15976"/>
                </a:moveTo>
                <a:cubicBezTo>
                  <a:pt x="15121" y="15976"/>
                  <a:pt x="15124" y="15976"/>
                  <a:pt x="15127" y="15977"/>
                </a:cubicBezTo>
                <a:cubicBezTo>
                  <a:pt x="15136" y="15994"/>
                  <a:pt x="15104" y="16018"/>
                  <a:pt x="15084" y="16018"/>
                </a:cubicBezTo>
                <a:cubicBezTo>
                  <a:pt x="15078" y="16018"/>
                  <a:pt x="15073" y="16016"/>
                  <a:pt x="15070" y="16011"/>
                </a:cubicBezTo>
                <a:cubicBezTo>
                  <a:pt x="15075" y="15991"/>
                  <a:pt x="15097" y="15976"/>
                  <a:pt x="15118" y="15976"/>
                </a:cubicBezTo>
                <a:close/>
                <a:moveTo>
                  <a:pt x="3319" y="16037"/>
                </a:moveTo>
                <a:cubicBezTo>
                  <a:pt x="3339" y="16037"/>
                  <a:pt x="3357" y="16060"/>
                  <a:pt x="3342" y="16079"/>
                </a:cubicBezTo>
                <a:cubicBezTo>
                  <a:pt x="3341" y="16079"/>
                  <a:pt x="3339" y="16080"/>
                  <a:pt x="3338" y="16080"/>
                </a:cubicBezTo>
                <a:cubicBezTo>
                  <a:pt x="3321" y="16080"/>
                  <a:pt x="3298" y="16055"/>
                  <a:pt x="3308" y="16039"/>
                </a:cubicBezTo>
                <a:cubicBezTo>
                  <a:pt x="3312" y="16037"/>
                  <a:pt x="3316" y="16037"/>
                  <a:pt x="3319" y="16037"/>
                </a:cubicBezTo>
                <a:close/>
                <a:moveTo>
                  <a:pt x="15926" y="16107"/>
                </a:moveTo>
                <a:cubicBezTo>
                  <a:pt x="15926" y="16107"/>
                  <a:pt x="15926" y="16107"/>
                  <a:pt x="15927" y="16107"/>
                </a:cubicBezTo>
                <a:cubicBezTo>
                  <a:pt x="15926" y="16107"/>
                  <a:pt x="15926" y="16107"/>
                  <a:pt x="15926" y="16107"/>
                </a:cubicBezTo>
                <a:close/>
                <a:moveTo>
                  <a:pt x="14571" y="16073"/>
                </a:moveTo>
                <a:cubicBezTo>
                  <a:pt x="14577" y="16073"/>
                  <a:pt x="14582" y="16085"/>
                  <a:pt x="14588" y="16085"/>
                </a:cubicBezTo>
                <a:cubicBezTo>
                  <a:pt x="14548" y="16107"/>
                  <a:pt x="14514" y="16130"/>
                  <a:pt x="14474" y="16153"/>
                </a:cubicBezTo>
                <a:cubicBezTo>
                  <a:pt x="14508" y="16124"/>
                  <a:pt x="14542" y="16096"/>
                  <a:pt x="14571" y="16073"/>
                </a:cubicBezTo>
                <a:close/>
                <a:moveTo>
                  <a:pt x="3371" y="16090"/>
                </a:moveTo>
                <a:cubicBezTo>
                  <a:pt x="3405" y="16113"/>
                  <a:pt x="3433" y="16136"/>
                  <a:pt x="3444" y="16170"/>
                </a:cubicBezTo>
                <a:cubicBezTo>
                  <a:pt x="3416" y="16153"/>
                  <a:pt x="3388" y="16136"/>
                  <a:pt x="3359" y="16113"/>
                </a:cubicBezTo>
                <a:cubicBezTo>
                  <a:pt x="3359" y="16107"/>
                  <a:pt x="3365" y="16096"/>
                  <a:pt x="3371" y="16090"/>
                </a:cubicBezTo>
                <a:close/>
                <a:moveTo>
                  <a:pt x="4250" y="16113"/>
                </a:moveTo>
                <a:lnTo>
                  <a:pt x="4250" y="16113"/>
                </a:lnTo>
                <a:cubicBezTo>
                  <a:pt x="4290" y="16141"/>
                  <a:pt x="4352" y="16153"/>
                  <a:pt x="4364" y="16204"/>
                </a:cubicBezTo>
                <a:cubicBezTo>
                  <a:pt x="4324" y="16175"/>
                  <a:pt x="4284" y="16147"/>
                  <a:pt x="4250" y="16113"/>
                </a:cubicBezTo>
                <a:close/>
                <a:moveTo>
                  <a:pt x="14855" y="16172"/>
                </a:moveTo>
                <a:cubicBezTo>
                  <a:pt x="14861" y="16172"/>
                  <a:pt x="14867" y="16177"/>
                  <a:pt x="14872" y="16187"/>
                </a:cubicBezTo>
                <a:cubicBezTo>
                  <a:pt x="14865" y="16200"/>
                  <a:pt x="14859" y="16207"/>
                  <a:pt x="14852" y="16207"/>
                </a:cubicBezTo>
                <a:cubicBezTo>
                  <a:pt x="14847" y="16207"/>
                  <a:pt x="14842" y="16202"/>
                  <a:pt x="14838" y="16192"/>
                </a:cubicBezTo>
                <a:cubicBezTo>
                  <a:pt x="14841" y="16180"/>
                  <a:pt x="14847" y="16172"/>
                  <a:pt x="14855" y="16172"/>
                </a:cubicBezTo>
                <a:close/>
                <a:moveTo>
                  <a:pt x="3480" y="16179"/>
                </a:moveTo>
                <a:cubicBezTo>
                  <a:pt x="3495" y="16179"/>
                  <a:pt x="3510" y="16206"/>
                  <a:pt x="3496" y="16221"/>
                </a:cubicBezTo>
                <a:cubicBezTo>
                  <a:pt x="3493" y="16222"/>
                  <a:pt x="3491" y="16223"/>
                  <a:pt x="3488" y="16223"/>
                </a:cubicBezTo>
                <a:cubicBezTo>
                  <a:pt x="3472" y="16223"/>
                  <a:pt x="3453" y="16196"/>
                  <a:pt x="3473" y="16181"/>
                </a:cubicBezTo>
                <a:cubicBezTo>
                  <a:pt x="3475" y="16180"/>
                  <a:pt x="3478" y="16179"/>
                  <a:pt x="3480" y="16179"/>
                </a:cubicBezTo>
                <a:close/>
                <a:moveTo>
                  <a:pt x="15416" y="16068"/>
                </a:moveTo>
                <a:cubicBezTo>
                  <a:pt x="15422" y="16085"/>
                  <a:pt x="15433" y="16107"/>
                  <a:pt x="15439" y="16124"/>
                </a:cubicBezTo>
                <a:cubicBezTo>
                  <a:pt x="15456" y="16102"/>
                  <a:pt x="15479" y="16096"/>
                  <a:pt x="15501" y="16096"/>
                </a:cubicBezTo>
                <a:cubicBezTo>
                  <a:pt x="15439" y="16141"/>
                  <a:pt x="15388" y="16204"/>
                  <a:pt x="15320" y="16255"/>
                </a:cubicBezTo>
                <a:cubicBezTo>
                  <a:pt x="15314" y="16232"/>
                  <a:pt x="15325" y="16209"/>
                  <a:pt x="15342" y="16192"/>
                </a:cubicBezTo>
                <a:cubicBezTo>
                  <a:pt x="15337" y="16181"/>
                  <a:pt x="15331" y="16175"/>
                  <a:pt x="15331" y="16164"/>
                </a:cubicBezTo>
                <a:cubicBezTo>
                  <a:pt x="15342" y="16164"/>
                  <a:pt x="15365" y="16164"/>
                  <a:pt x="15382" y="16170"/>
                </a:cubicBezTo>
                <a:cubicBezTo>
                  <a:pt x="15377" y="16164"/>
                  <a:pt x="15365" y="16147"/>
                  <a:pt x="15365" y="16141"/>
                </a:cubicBezTo>
                <a:lnTo>
                  <a:pt x="15365" y="16141"/>
                </a:lnTo>
                <a:cubicBezTo>
                  <a:pt x="15377" y="16147"/>
                  <a:pt x="15387" y="16150"/>
                  <a:pt x="15395" y="16150"/>
                </a:cubicBezTo>
                <a:cubicBezTo>
                  <a:pt x="15426" y="16150"/>
                  <a:pt x="15428" y="16113"/>
                  <a:pt x="15388" y="16090"/>
                </a:cubicBezTo>
                <a:cubicBezTo>
                  <a:pt x="15394" y="16085"/>
                  <a:pt x="15411" y="16073"/>
                  <a:pt x="15416" y="16068"/>
                </a:cubicBezTo>
                <a:close/>
                <a:moveTo>
                  <a:pt x="15291" y="16215"/>
                </a:moveTo>
                <a:cubicBezTo>
                  <a:pt x="15303" y="16249"/>
                  <a:pt x="15297" y="16278"/>
                  <a:pt x="15263" y="16295"/>
                </a:cubicBezTo>
                <a:cubicBezTo>
                  <a:pt x="15252" y="16283"/>
                  <a:pt x="15235" y="16266"/>
                  <a:pt x="15229" y="16261"/>
                </a:cubicBezTo>
                <a:cubicBezTo>
                  <a:pt x="15235" y="16261"/>
                  <a:pt x="15257" y="16266"/>
                  <a:pt x="15269" y="16272"/>
                </a:cubicBezTo>
                <a:cubicBezTo>
                  <a:pt x="15274" y="16255"/>
                  <a:pt x="15286" y="16232"/>
                  <a:pt x="15291" y="16215"/>
                </a:cubicBezTo>
                <a:close/>
                <a:moveTo>
                  <a:pt x="3575" y="16268"/>
                </a:moveTo>
                <a:cubicBezTo>
                  <a:pt x="3583" y="16268"/>
                  <a:pt x="3589" y="16275"/>
                  <a:pt x="3592" y="16289"/>
                </a:cubicBezTo>
                <a:cubicBezTo>
                  <a:pt x="3585" y="16296"/>
                  <a:pt x="3579" y="16299"/>
                  <a:pt x="3575" y="16299"/>
                </a:cubicBezTo>
                <a:cubicBezTo>
                  <a:pt x="3567" y="16299"/>
                  <a:pt x="3561" y="16291"/>
                  <a:pt x="3558" y="16278"/>
                </a:cubicBezTo>
                <a:cubicBezTo>
                  <a:pt x="3565" y="16271"/>
                  <a:pt x="3571" y="16268"/>
                  <a:pt x="3575" y="16268"/>
                </a:cubicBezTo>
                <a:close/>
                <a:moveTo>
                  <a:pt x="3059" y="15892"/>
                </a:moveTo>
                <a:cubicBezTo>
                  <a:pt x="3201" y="15983"/>
                  <a:pt x="3297" y="16124"/>
                  <a:pt x="3433" y="16221"/>
                </a:cubicBezTo>
                <a:cubicBezTo>
                  <a:pt x="3467" y="16243"/>
                  <a:pt x="3490" y="16278"/>
                  <a:pt x="3507" y="16312"/>
                </a:cubicBezTo>
                <a:cubicBezTo>
                  <a:pt x="3348" y="16181"/>
                  <a:pt x="3195" y="16045"/>
                  <a:pt x="3059" y="15897"/>
                </a:cubicBezTo>
                <a:lnTo>
                  <a:pt x="3059" y="15892"/>
                </a:lnTo>
                <a:close/>
                <a:moveTo>
                  <a:pt x="15195" y="16323"/>
                </a:moveTo>
                <a:lnTo>
                  <a:pt x="15206" y="16346"/>
                </a:lnTo>
                <a:cubicBezTo>
                  <a:pt x="15172" y="16368"/>
                  <a:pt x="15138" y="16385"/>
                  <a:pt x="15104" y="16408"/>
                </a:cubicBezTo>
                <a:cubicBezTo>
                  <a:pt x="15104" y="16391"/>
                  <a:pt x="15104" y="16374"/>
                  <a:pt x="15104" y="16357"/>
                </a:cubicBezTo>
                <a:cubicBezTo>
                  <a:pt x="15116" y="16363"/>
                  <a:pt x="15133" y="16368"/>
                  <a:pt x="15150" y="16374"/>
                </a:cubicBezTo>
                <a:cubicBezTo>
                  <a:pt x="15161" y="16357"/>
                  <a:pt x="15178" y="16340"/>
                  <a:pt x="15195" y="16323"/>
                </a:cubicBezTo>
                <a:close/>
                <a:moveTo>
                  <a:pt x="4667" y="16377"/>
                </a:moveTo>
                <a:cubicBezTo>
                  <a:pt x="4684" y="16377"/>
                  <a:pt x="4707" y="16405"/>
                  <a:pt x="4693" y="16419"/>
                </a:cubicBezTo>
                <a:cubicBezTo>
                  <a:pt x="4690" y="16421"/>
                  <a:pt x="4686" y="16422"/>
                  <a:pt x="4683" y="16422"/>
                </a:cubicBezTo>
                <a:cubicBezTo>
                  <a:pt x="4662" y="16422"/>
                  <a:pt x="4639" y="16394"/>
                  <a:pt x="4659" y="16380"/>
                </a:cubicBezTo>
                <a:cubicBezTo>
                  <a:pt x="4661" y="16378"/>
                  <a:pt x="4664" y="16377"/>
                  <a:pt x="4667" y="16377"/>
                </a:cubicBezTo>
                <a:close/>
                <a:moveTo>
                  <a:pt x="3972" y="16588"/>
                </a:moveTo>
                <a:cubicBezTo>
                  <a:pt x="3986" y="16588"/>
                  <a:pt x="4005" y="16611"/>
                  <a:pt x="4001" y="16624"/>
                </a:cubicBezTo>
                <a:cubicBezTo>
                  <a:pt x="3996" y="16630"/>
                  <a:pt x="3991" y="16632"/>
                  <a:pt x="3986" y="16632"/>
                </a:cubicBezTo>
                <a:cubicBezTo>
                  <a:pt x="3971" y="16632"/>
                  <a:pt x="3957" y="16612"/>
                  <a:pt x="3961" y="16595"/>
                </a:cubicBezTo>
                <a:cubicBezTo>
                  <a:pt x="3963" y="16590"/>
                  <a:pt x="3967" y="16588"/>
                  <a:pt x="3972" y="16588"/>
                </a:cubicBezTo>
                <a:close/>
                <a:moveTo>
                  <a:pt x="15893" y="15795"/>
                </a:moveTo>
                <a:cubicBezTo>
                  <a:pt x="15825" y="15897"/>
                  <a:pt x="15700" y="15965"/>
                  <a:pt x="15655" y="16073"/>
                </a:cubicBezTo>
                <a:cubicBezTo>
                  <a:pt x="15649" y="16073"/>
                  <a:pt x="15643" y="16062"/>
                  <a:pt x="15638" y="16056"/>
                </a:cubicBezTo>
                <a:cubicBezTo>
                  <a:pt x="15439" y="16249"/>
                  <a:pt x="15223" y="16414"/>
                  <a:pt x="15008" y="16584"/>
                </a:cubicBezTo>
                <a:cubicBezTo>
                  <a:pt x="15013" y="16584"/>
                  <a:pt x="15019" y="16595"/>
                  <a:pt x="15019" y="16595"/>
                </a:cubicBezTo>
                <a:cubicBezTo>
                  <a:pt x="14945" y="16607"/>
                  <a:pt x="14906" y="16675"/>
                  <a:pt x="14843" y="16714"/>
                </a:cubicBezTo>
                <a:cubicBezTo>
                  <a:pt x="14849" y="16669"/>
                  <a:pt x="14900" y="16658"/>
                  <a:pt x="14928" y="16629"/>
                </a:cubicBezTo>
                <a:cubicBezTo>
                  <a:pt x="15195" y="16414"/>
                  <a:pt x="15456" y="16192"/>
                  <a:pt x="15717" y="15965"/>
                </a:cubicBezTo>
                <a:cubicBezTo>
                  <a:pt x="15774" y="15909"/>
                  <a:pt x="15825" y="15841"/>
                  <a:pt x="15893" y="15795"/>
                </a:cubicBezTo>
                <a:close/>
                <a:moveTo>
                  <a:pt x="3654" y="16442"/>
                </a:moveTo>
                <a:lnTo>
                  <a:pt x="3654" y="16442"/>
                </a:lnTo>
                <a:cubicBezTo>
                  <a:pt x="3791" y="16499"/>
                  <a:pt x="3904" y="16612"/>
                  <a:pt x="4006" y="16720"/>
                </a:cubicBezTo>
                <a:cubicBezTo>
                  <a:pt x="3881" y="16635"/>
                  <a:pt x="3768" y="16539"/>
                  <a:pt x="3654" y="16442"/>
                </a:cubicBezTo>
                <a:close/>
                <a:moveTo>
                  <a:pt x="13439" y="16779"/>
                </a:moveTo>
                <a:cubicBezTo>
                  <a:pt x="13445" y="16779"/>
                  <a:pt x="13451" y="16784"/>
                  <a:pt x="13459" y="16794"/>
                </a:cubicBezTo>
                <a:cubicBezTo>
                  <a:pt x="13452" y="16807"/>
                  <a:pt x="13446" y="16814"/>
                  <a:pt x="13439" y="16814"/>
                </a:cubicBezTo>
                <a:cubicBezTo>
                  <a:pt x="13433" y="16814"/>
                  <a:pt x="13427" y="16809"/>
                  <a:pt x="13419" y="16800"/>
                </a:cubicBezTo>
                <a:cubicBezTo>
                  <a:pt x="13425" y="16787"/>
                  <a:pt x="13432" y="16779"/>
                  <a:pt x="13439" y="16779"/>
                </a:cubicBezTo>
                <a:close/>
                <a:moveTo>
                  <a:pt x="4006" y="16731"/>
                </a:moveTo>
                <a:lnTo>
                  <a:pt x="4006" y="16731"/>
                </a:lnTo>
                <a:cubicBezTo>
                  <a:pt x="4120" y="16765"/>
                  <a:pt x="4205" y="16851"/>
                  <a:pt x="4296" y="16913"/>
                </a:cubicBezTo>
                <a:cubicBezTo>
                  <a:pt x="4193" y="16868"/>
                  <a:pt x="4103" y="16788"/>
                  <a:pt x="4006" y="16731"/>
                </a:cubicBezTo>
                <a:close/>
                <a:moveTo>
                  <a:pt x="14838" y="16703"/>
                </a:moveTo>
                <a:lnTo>
                  <a:pt x="14838" y="16703"/>
                </a:lnTo>
                <a:cubicBezTo>
                  <a:pt x="14758" y="16794"/>
                  <a:pt x="14639" y="16851"/>
                  <a:pt x="14537" y="16919"/>
                </a:cubicBezTo>
                <a:cubicBezTo>
                  <a:pt x="14554" y="16873"/>
                  <a:pt x="14599" y="16856"/>
                  <a:pt x="14633" y="16828"/>
                </a:cubicBezTo>
                <a:cubicBezTo>
                  <a:pt x="14701" y="16783"/>
                  <a:pt x="14758" y="16731"/>
                  <a:pt x="14838" y="16703"/>
                </a:cubicBezTo>
                <a:close/>
                <a:moveTo>
                  <a:pt x="14514" y="16908"/>
                </a:moveTo>
                <a:cubicBezTo>
                  <a:pt x="14522" y="16908"/>
                  <a:pt x="14528" y="16915"/>
                  <a:pt x="14531" y="16930"/>
                </a:cubicBezTo>
                <a:cubicBezTo>
                  <a:pt x="14524" y="16940"/>
                  <a:pt x="14516" y="16944"/>
                  <a:pt x="14510" y="16944"/>
                </a:cubicBezTo>
                <a:cubicBezTo>
                  <a:pt x="14501" y="16944"/>
                  <a:pt x="14495" y="16937"/>
                  <a:pt x="14491" y="16924"/>
                </a:cubicBezTo>
                <a:cubicBezTo>
                  <a:pt x="14499" y="16914"/>
                  <a:pt x="14507" y="16908"/>
                  <a:pt x="14514" y="16908"/>
                </a:cubicBezTo>
                <a:close/>
                <a:moveTo>
                  <a:pt x="14656" y="16765"/>
                </a:moveTo>
                <a:lnTo>
                  <a:pt x="14656" y="16765"/>
                </a:lnTo>
                <a:cubicBezTo>
                  <a:pt x="14571" y="16822"/>
                  <a:pt x="14474" y="16862"/>
                  <a:pt x="14401" y="16936"/>
                </a:cubicBezTo>
                <a:cubicBezTo>
                  <a:pt x="14378" y="16953"/>
                  <a:pt x="14355" y="16953"/>
                  <a:pt x="14333" y="16953"/>
                </a:cubicBezTo>
                <a:cubicBezTo>
                  <a:pt x="14355" y="16930"/>
                  <a:pt x="14446" y="16913"/>
                  <a:pt x="14395" y="16873"/>
                </a:cubicBezTo>
                <a:lnTo>
                  <a:pt x="14395" y="16873"/>
                </a:lnTo>
                <a:cubicBezTo>
                  <a:pt x="14406" y="16879"/>
                  <a:pt x="14418" y="16885"/>
                  <a:pt x="14429" y="16890"/>
                </a:cubicBezTo>
                <a:cubicBezTo>
                  <a:pt x="14491" y="16834"/>
                  <a:pt x="14571" y="16788"/>
                  <a:pt x="14656" y="16765"/>
                </a:cubicBezTo>
                <a:close/>
                <a:moveTo>
                  <a:pt x="14667" y="16936"/>
                </a:moveTo>
                <a:cubicBezTo>
                  <a:pt x="14628" y="16947"/>
                  <a:pt x="14588" y="16958"/>
                  <a:pt x="14565" y="16998"/>
                </a:cubicBezTo>
                <a:cubicBezTo>
                  <a:pt x="14594" y="16998"/>
                  <a:pt x="14622" y="16992"/>
                  <a:pt x="14650" y="16992"/>
                </a:cubicBezTo>
                <a:cubicBezTo>
                  <a:pt x="14656" y="16975"/>
                  <a:pt x="14662" y="16947"/>
                  <a:pt x="14667" y="16936"/>
                </a:cubicBezTo>
                <a:close/>
                <a:moveTo>
                  <a:pt x="14151" y="17225"/>
                </a:moveTo>
                <a:cubicBezTo>
                  <a:pt x="14157" y="17231"/>
                  <a:pt x="14168" y="17242"/>
                  <a:pt x="14168" y="17248"/>
                </a:cubicBezTo>
                <a:cubicBezTo>
                  <a:pt x="14128" y="17263"/>
                  <a:pt x="14097" y="17308"/>
                  <a:pt x="14056" y="17308"/>
                </a:cubicBezTo>
                <a:cubicBezTo>
                  <a:pt x="14050" y="17308"/>
                  <a:pt x="14044" y="17307"/>
                  <a:pt x="14038" y="17304"/>
                </a:cubicBezTo>
                <a:lnTo>
                  <a:pt x="14032" y="17304"/>
                </a:lnTo>
                <a:cubicBezTo>
                  <a:pt x="14072" y="17276"/>
                  <a:pt x="14111" y="17248"/>
                  <a:pt x="14151" y="17225"/>
                </a:cubicBezTo>
                <a:close/>
                <a:moveTo>
                  <a:pt x="14497" y="16941"/>
                </a:moveTo>
                <a:lnTo>
                  <a:pt x="14497" y="16941"/>
                </a:lnTo>
                <a:cubicBezTo>
                  <a:pt x="14406" y="17026"/>
                  <a:pt x="14293" y="17072"/>
                  <a:pt x="14196" y="17140"/>
                </a:cubicBezTo>
                <a:cubicBezTo>
                  <a:pt x="14202" y="17140"/>
                  <a:pt x="14208" y="17151"/>
                  <a:pt x="14213" y="17151"/>
                </a:cubicBezTo>
                <a:lnTo>
                  <a:pt x="14174" y="17151"/>
                </a:lnTo>
                <a:cubicBezTo>
                  <a:pt x="14026" y="17231"/>
                  <a:pt x="13890" y="17333"/>
                  <a:pt x="13731" y="17395"/>
                </a:cubicBezTo>
                <a:cubicBezTo>
                  <a:pt x="13737" y="17401"/>
                  <a:pt x="13742" y="17412"/>
                  <a:pt x="13748" y="17418"/>
                </a:cubicBezTo>
                <a:cubicBezTo>
                  <a:pt x="13740" y="17416"/>
                  <a:pt x="13732" y="17415"/>
                  <a:pt x="13725" y="17415"/>
                </a:cubicBezTo>
                <a:cubicBezTo>
                  <a:pt x="13668" y="17415"/>
                  <a:pt x="13622" y="17465"/>
                  <a:pt x="13567" y="17480"/>
                </a:cubicBezTo>
                <a:cubicBezTo>
                  <a:pt x="13589" y="17441"/>
                  <a:pt x="13646" y="17441"/>
                  <a:pt x="13669" y="17407"/>
                </a:cubicBezTo>
                <a:cubicBezTo>
                  <a:pt x="13958" y="17282"/>
                  <a:pt x="14213" y="17061"/>
                  <a:pt x="14497" y="16941"/>
                </a:cubicBezTo>
                <a:close/>
                <a:moveTo>
                  <a:pt x="4301" y="16913"/>
                </a:moveTo>
                <a:cubicBezTo>
                  <a:pt x="4483" y="17055"/>
                  <a:pt x="4687" y="17151"/>
                  <a:pt x="4874" y="17287"/>
                </a:cubicBezTo>
                <a:cubicBezTo>
                  <a:pt x="4891" y="17276"/>
                  <a:pt x="4903" y="17270"/>
                  <a:pt x="4920" y="17259"/>
                </a:cubicBezTo>
                <a:cubicBezTo>
                  <a:pt x="4903" y="17242"/>
                  <a:pt x="4886" y="17225"/>
                  <a:pt x="4869" y="17208"/>
                </a:cubicBezTo>
                <a:lnTo>
                  <a:pt x="4869" y="17202"/>
                </a:lnTo>
                <a:cubicBezTo>
                  <a:pt x="4908" y="17219"/>
                  <a:pt x="4948" y="17242"/>
                  <a:pt x="4988" y="17265"/>
                </a:cubicBezTo>
                <a:cubicBezTo>
                  <a:pt x="4988" y="17270"/>
                  <a:pt x="4982" y="17282"/>
                  <a:pt x="4982" y="17282"/>
                </a:cubicBezTo>
                <a:cubicBezTo>
                  <a:pt x="4965" y="17276"/>
                  <a:pt x="4942" y="17265"/>
                  <a:pt x="4925" y="17253"/>
                </a:cubicBezTo>
                <a:cubicBezTo>
                  <a:pt x="4920" y="17265"/>
                  <a:pt x="4914" y="17287"/>
                  <a:pt x="4914" y="17299"/>
                </a:cubicBezTo>
                <a:cubicBezTo>
                  <a:pt x="5010" y="17367"/>
                  <a:pt x="5118" y="17418"/>
                  <a:pt x="5220" y="17480"/>
                </a:cubicBezTo>
                <a:cubicBezTo>
                  <a:pt x="5220" y="17486"/>
                  <a:pt x="5215" y="17492"/>
                  <a:pt x="5209" y="17497"/>
                </a:cubicBezTo>
                <a:cubicBezTo>
                  <a:pt x="4925" y="17339"/>
                  <a:pt x="4653" y="17163"/>
                  <a:pt x="4381" y="16987"/>
                </a:cubicBezTo>
                <a:cubicBezTo>
                  <a:pt x="4347" y="16964"/>
                  <a:pt x="4307" y="16953"/>
                  <a:pt x="4301" y="16913"/>
                </a:cubicBezTo>
                <a:close/>
                <a:moveTo>
                  <a:pt x="6828" y="17475"/>
                </a:moveTo>
                <a:cubicBezTo>
                  <a:pt x="6838" y="17475"/>
                  <a:pt x="6843" y="17482"/>
                  <a:pt x="6843" y="17497"/>
                </a:cubicBezTo>
                <a:cubicBezTo>
                  <a:pt x="6834" y="17501"/>
                  <a:pt x="6826" y="17503"/>
                  <a:pt x="6820" y="17503"/>
                </a:cubicBezTo>
                <a:cubicBezTo>
                  <a:pt x="6809" y="17503"/>
                  <a:pt x="6805" y="17496"/>
                  <a:pt x="6809" y="17480"/>
                </a:cubicBezTo>
                <a:cubicBezTo>
                  <a:pt x="6817" y="17477"/>
                  <a:pt x="6823" y="17475"/>
                  <a:pt x="6828" y="17475"/>
                </a:cubicBezTo>
                <a:close/>
                <a:moveTo>
                  <a:pt x="13612" y="17356"/>
                </a:moveTo>
                <a:cubicBezTo>
                  <a:pt x="13618" y="17356"/>
                  <a:pt x="13618" y="17361"/>
                  <a:pt x="13618" y="17367"/>
                </a:cubicBezTo>
                <a:cubicBezTo>
                  <a:pt x="13578" y="17395"/>
                  <a:pt x="13533" y="17424"/>
                  <a:pt x="13487" y="17452"/>
                </a:cubicBezTo>
                <a:cubicBezTo>
                  <a:pt x="13442" y="17452"/>
                  <a:pt x="13402" y="17486"/>
                  <a:pt x="13362" y="17509"/>
                </a:cubicBezTo>
                <a:cubicBezTo>
                  <a:pt x="13362" y="17503"/>
                  <a:pt x="13368" y="17486"/>
                  <a:pt x="13368" y="17480"/>
                </a:cubicBezTo>
                <a:cubicBezTo>
                  <a:pt x="13385" y="17475"/>
                  <a:pt x="13402" y="17469"/>
                  <a:pt x="13419" y="17463"/>
                </a:cubicBezTo>
                <a:cubicBezTo>
                  <a:pt x="13419" y="17452"/>
                  <a:pt x="13419" y="17435"/>
                  <a:pt x="13419" y="17424"/>
                </a:cubicBezTo>
                <a:lnTo>
                  <a:pt x="13430" y="17446"/>
                </a:lnTo>
                <a:cubicBezTo>
                  <a:pt x="13493" y="17412"/>
                  <a:pt x="13561" y="17401"/>
                  <a:pt x="13612" y="17356"/>
                </a:cubicBezTo>
                <a:close/>
                <a:moveTo>
                  <a:pt x="5249" y="17492"/>
                </a:moveTo>
                <a:lnTo>
                  <a:pt x="5249" y="17492"/>
                </a:lnTo>
                <a:cubicBezTo>
                  <a:pt x="5294" y="17509"/>
                  <a:pt x="5340" y="17531"/>
                  <a:pt x="5379" y="17560"/>
                </a:cubicBezTo>
                <a:cubicBezTo>
                  <a:pt x="5373" y="17561"/>
                  <a:pt x="5367" y="17562"/>
                  <a:pt x="5361" y="17562"/>
                </a:cubicBezTo>
                <a:cubicBezTo>
                  <a:pt x="5316" y="17562"/>
                  <a:pt x="5274" y="17527"/>
                  <a:pt x="5249" y="17492"/>
                </a:cubicBezTo>
                <a:close/>
                <a:moveTo>
                  <a:pt x="13487" y="17452"/>
                </a:moveTo>
                <a:cubicBezTo>
                  <a:pt x="13493" y="17463"/>
                  <a:pt x="13498" y="17486"/>
                  <a:pt x="13498" y="17492"/>
                </a:cubicBezTo>
                <a:cubicBezTo>
                  <a:pt x="13516" y="17492"/>
                  <a:pt x="13544" y="17480"/>
                  <a:pt x="13555" y="17475"/>
                </a:cubicBezTo>
                <a:lnTo>
                  <a:pt x="13555" y="17475"/>
                </a:lnTo>
                <a:cubicBezTo>
                  <a:pt x="13493" y="17526"/>
                  <a:pt x="13413" y="17571"/>
                  <a:pt x="13334" y="17583"/>
                </a:cubicBezTo>
                <a:cubicBezTo>
                  <a:pt x="13374" y="17554"/>
                  <a:pt x="13413" y="17537"/>
                  <a:pt x="13464" y="17526"/>
                </a:cubicBezTo>
                <a:cubicBezTo>
                  <a:pt x="13476" y="17503"/>
                  <a:pt x="13498" y="17480"/>
                  <a:pt x="13487" y="17452"/>
                </a:cubicBezTo>
                <a:close/>
                <a:moveTo>
                  <a:pt x="8477" y="17673"/>
                </a:moveTo>
                <a:cubicBezTo>
                  <a:pt x="8477" y="17673"/>
                  <a:pt x="8471" y="17679"/>
                  <a:pt x="8471" y="17679"/>
                </a:cubicBezTo>
                <a:lnTo>
                  <a:pt x="8471" y="17673"/>
                </a:lnTo>
                <a:close/>
                <a:moveTo>
                  <a:pt x="8704" y="17690"/>
                </a:moveTo>
                <a:lnTo>
                  <a:pt x="8727" y="17696"/>
                </a:lnTo>
                <a:lnTo>
                  <a:pt x="8710" y="17696"/>
                </a:lnTo>
                <a:cubicBezTo>
                  <a:pt x="8704" y="17696"/>
                  <a:pt x="8704" y="17690"/>
                  <a:pt x="8704" y="17690"/>
                </a:cubicBezTo>
                <a:close/>
                <a:moveTo>
                  <a:pt x="5652" y="17617"/>
                </a:moveTo>
                <a:lnTo>
                  <a:pt x="5652" y="17617"/>
                </a:lnTo>
                <a:cubicBezTo>
                  <a:pt x="5697" y="17639"/>
                  <a:pt x="5748" y="17656"/>
                  <a:pt x="5782" y="17702"/>
                </a:cubicBezTo>
                <a:cubicBezTo>
                  <a:pt x="5737" y="17679"/>
                  <a:pt x="5663" y="17679"/>
                  <a:pt x="5652" y="17617"/>
                </a:cubicBezTo>
                <a:close/>
                <a:moveTo>
                  <a:pt x="7774" y="17571"/>
                </a:moveTo>
                <a:lnTo>
                  <a:pt x="7774" y="17571"/>
                </a:lnTo>
                <a:cubicBezTo>
                  <a:pt x="7870" y="17588"/>
                  <a:pt x="7967" y="17605"/>
                  <a:pt x="8063" y="17622"/>
                </a:cubicBezTo>
                <a:cubicBezTo>
                  <a:pt x="8103" y="17628"/>
                  <a:pt x="8148" y="17639"/>
                  <a:pt x="8188" y="17656"/>
                </a:cubicBezTo>
                <a:cubicBezTo>
                  <a:pt x="8284" y="17656"/>
                  <a:pt x="8381" y="17673"/>
                  <a:pt x="8471" y="17702"/>
                </a:cubicBezTo>
                <a:cubicBezTo>
                  <a:pt x="8463" y="17702"/>
                  <a:pt x="8455" y="17702"/>
                  <a:pt x="8446" y="17702"/>
                </a:cubicBezTo>
                <a:cubicBezTo>
                  <a:pt x="8358" y="17702"/>
                  <a:pt x="8271" y="17677"/>
                  <a:pt x="8188" y="17656"/>
                </a:cubicBezTo>
                <a:cubicBezTo>
                  <a:pt x="8052" y="17634"/>
                  <a:pt x="7910" y="17605"/>
                  <a:pt x="7774" y="17571"/>
                </a:cubicBezTo>
                <a:close/>
                <a:moveTo>
                  <a:pt x="9141" y="17713"/>
                </a:moveTo>
                <a:cubicBezTo>
                  <a:pt x="9141" y="17713"/>
                  <a:pt x="9141" y="17719"/>
                  <a:pt x="9141" y="17719"/>
                </a:cubicBezTo>
                <a:lnTo>
                  <a:pt x="9135" y="17719"/>
                </a:lnTo>
                <a:cubicBezTo>
                  <a:pt x="9135" y="17719"/>
                  <a:pt x="9135" y="17719"/>
                  <a:pt x="9135" y="17713"/>
                </a:cubicBezTo>
                <a:close/>
                <a:moveTo>
                  <a:pt x="8613" y="17685"/>
                </a:moveTo>
                <a:cubicBezTo>
                  <a:pt x="8619" y="17696"/>
                  <a:pt x="8625" y="17707"/>
                  <a:pt x="8630" y="17719"/>
                </a:cubicBezTo>
                <a:cubicBezTo>
                  <a:pt x="8647" y="17719"/>
                  <a:pt x="8659" y="17724"/>
                  <a:pt x="8676" y="17724"/>
                </a:cubicBezTo>
                <a:cubicBezTo>
                  <a:pt x="8647" y="17724"/>
                  <a:pt x="8619" y="17719"/>
                  <a:pt x="8591" y="17713"/>
                </a:cubicBezTo>
                <a:cubicBezTo>
                  <a:pt x="8591" y="17702"/>
                  <a:pt x="8591" y="17696"/>
                  <a:pt x="8591" y="17685"/>
                </a:cubicBezTo>
                <a:close/>
                <a:moveTo>
                  <a:pt x="5379" y="17554"/>
                </a:moveTo>
                <a:cubicBezTo>
                  <a:pt x="5476" y="17617"/>
                  <a:pt x="5584" y="17668"/>
                  <a:pt x="5691" y="17713"/>
                </a:cubicBezTo>
                <a:lnTo>
                  <a:pt x="5686" y="17730"/>
                </a:lnTo>
                <a:cubicBezTo>
                  <a:pt x="5584" y="17679"/>
                  <a:pt x="5442" y="17651"/>
                  <a:pt x="5379" y="17554"/>
                </a:cubicBezTo>
                <a:close/>
                <a:moveTo>
                  <a:pt x="8514" y="17701"/>
                </a:moveTo>
                <a:cubicBezTo>
                  <a:pt x="8533" y="17701"/>
                  <a:pt x="8552" y="17704"/>
                  <a:pt x="8568" y="17707"/>
                </a:cubicBezTo>
                <a:cubicBezTo>
                  <a:pt x="8574" y="17719"/>
                  <a:pt x="8574" y="17724"/>
                  <a:pt x="8579" y="17730"/>
                </a:cubicBezTo>
                <a:lnTo>
                  <a:pt x="8568" y="17730"/>
                </a:lnTo>
                <a:cubicBezTo>
                  <a:pt x="8551" y="17719"/>
                  <a:pt x="8534" y="17719"/>
                  <a:pt x="8517" y="17719"/>
                </a:cubicBezTo>
                <a:cubicBezTo>
                  <a:pt x="8500" y="17713"/>
                  <a:pt x="8489" y="17713"/>
                  <a:pt x="8471" y="17707"/>
                </a:cubicBezTo>
                <a:cubicBezTo>
                  <a:pt x="8486" y="17703"/>
                  <a:pt x="8500" y="17701"/>
                  <a:pt x="8514" y="17701"/>
                </a:cubicBezTo>
                <a:close/>
                <a:moveTo>
                  <a:pt x="13048" y="17698"/>
                </a:moveTo>
                <a:cubicBezTo>
                  <a:pt x="13053" y="17698"/>
                  <a:pt x="13058" y="17699"/>
                  <a:pt x="13062" y="17702"/>
                </a:cubicBezTo>
                <a:cubicBezTo>
                  <a:pt x="13070" y="17723"/>
                  <a:pt x="13043" y="17742"/>
                  <a:pt x="13022" y="17742"/>
                </a:cubicBezTo>
                <a:cubicBezTo>
                  <a:pt x="13015" y="17742"/>
                  <a:pt x="13009" y="17740"/>
                  <a:pt x="13005" y="17736"/>
                </a:cubicBezTo>
                <a:cubicBezTo>
                  <a:pt x="13000" y="17713"/>
                  <a:pt x="13028" y="17698"/>
                  <a:pt x="13048" y="17698"/>
                </a:cubicBezTo>
                <a:close/>
                <a:moveTo>
                  <a:pt x="12882" y="17712"/>
                </a:moveTo>
                <a:cubicBezTo>
                  <a:pt x="12887" y="17712"/>
                  <a:pt x="12892" y="17713"/>
                  <a:pt x="12897" y="17713"/>
                </a:cubicBezTo>
                <a:cubicBezTo>
                  <a:pt x="12858" y="17726"/>
                  <a:pt x="12823" y="17759"/>
                  <a:pt x="12786" y="17759"/>
                </a:cubicBezTo>
                <a:cubicBezTo>
                  <a:pt x="12774" y="17759"/>
                  <a:pt x="12762" y="17755"/>
                  <a:pt x="12750" y="17747"/>
                </a:cubicBezTo>
                <a:cubicBezTo>
                  <a:pt x="12791" y="17737"/>
                  <a:pt x="12832" y="17712"/>
                  <a:pt x="12882" y="17712"/>
                </a:cubicBezTo>
                <a:close/>
                <a:moveTo>
                  <a:pt x="5861" y="17791"/>
                </a:moveTo>
                <a:cubicBezTo>
                  <a:pt x="5879" y="17791"/>
                  <a:pt x="5897" y="17806"/>
                  <a:pt x="5901" y="17821"/>
                </a:cubicBezTo>
                <a:cubicBezTo>
                  <a:pt x="5897" y="17830"/>
                  <a:pt x="5889" y="17834"/>
                  <a:pt x="5880" y="17834"/>
                </a:cubicBezTo>
                <a:cubicBezTo>
                  <a:pt x="5862" y="17834"/>
                  <a:pt x="5839" y="17819"/>
                  <a:pt x="5839" y="17804"/>
                </a:cubicBezTo>
                <a:cubicBezTo>
                  <a:pt x="5845" y="17794"/>
                  <a:pt x="5853" y="17791"/>
                  <a:pt x="5861" y="17791"/>
                </a:cubicBezTo>
                <a:close/>
                <a:moveTo>
                  <a:pt x="12840" y="17787"/>
                </a:moveTo>
                <a:lnTo>
                  <a:pt x="12852" y="17804"/>
                </a:lnTo>
                <a:cubicBezTo>
                  <a:pt x="12759" y="17840"/>
                  <a:pt x="12651" y="17914"/>
                  <a:pt x="12547" y="17914"/>
                </a:cubicBezTo>
                <a:cubicBezTo>
                  <a:pt x="12537" y="17914"/>
                  <a:pt x="12527" y="17913"/>
                  <a:pt x="12517" y="17912"/>
                </a:cubicBezTo>
                <a:cubicBezTo>
                  <a:pt x="12630" y="17883"/>
                  <a:pt x="12738" y="17838"/>
                  <a:pt x="12840" y="17787"/>
                </a:cubicBezTo>
                <a:close/>
                <a:moveTo>
                  <a:pt x="4534" y="17202"/>
                </a:moveTo>
                <a:cubicBezTo>
                  <a:pt x="4562" y="17248"/>
                  <a:pt x="4613" y="17259"/>
                  <a:pt x="4659" y="17282"/>
                </a:cubicBezTo>
                <a:cubicBezTo>
                  <a:pt x="4659" y="17265"/>
                  <a:pt x="4659" y="17242"/>
                  <a:pt x="4659" y="17231"/>
                </a:cubicBezTo>
                <a:cubicBezTo>
                  <a:pt x="4670" y="17242"/>
                  <a:pt x="4681" y="17253"/>
                  <a:pt x="4693" y="17265"/>
                </a:cubicBezTo>
                <a:cubicBezTo>
                  <a:pt x="4749" y="17276"/>
                  <a:pt x="4744" y="17344"/>
                  <a:pt x="4801" y="17356"/>
                </a:cubicBezTo>
                <a:cubicBezTo>
                  <a:pt x="4806" y="17356"/>
                  <a:pt x="4823" y="17344"/>
                  <a:pt x="4829" y="17344"/>
                </a:cubicBezTo>
                <a:cubicBezTo>
                  <a:pt x="4959" y="17412"/>
                  <a:pt x="5073" y="17509"/>
                  <a:pt x="5209" y="17554"/>
                </a:cubicBezTo>
                <a:cubicBezTo>
                  <a:pt x="5203" y="17565"/>
                  <a:pt x="5192" y="17583"/>
                  <a:pt x="5192" y="17594"/>
                </a:cubicBezTo>
                <a:cubicBezTo>
                  <a:pt x="5203" y="17605"/>
                  <a:pt x="5232" y="17628"/>
                  <a:pt x="5243" y="17634"/>
                </a:cubicBezTo>
                <a:cubicBezTo>
                  <a:pt x="5260" y="17628"/>
                  <a:pt x="5271" y="17622"/>
                  <a:pt x="5288" y="17611"/>
                </a:cubicBezTo>
                <a:lnTo>
                  <a:pt x="5254" y="17588"/>
                </a:lnTo>
                <a:lnTo>
                  <a:pt x="5254" y="17588"/>
                </a:lnTo>
                <a:cubicBezTo>
                  <a:pt x="5271" y="17594"/>
                  <a:pt x="5300" y="17605"/>
                  <a:pt x="5317" y="17611"/>
                </a:cubicBezTo>
                <a:lnTo>
                  <a:pt x="5283" y="17622"/>
                </a:lnTo>
                <a:cubicBezTo>
                  <a:pt x="5283" y="17634"/>
                  <a:pt x="5283" y="17651"/>
                  <a:pt x="5283" y="17662"/>
                </a:cubicBezTo>
                <a:cubicBezTo>
                  <a:pt x="5311" y="17668"/>
                  <a:pt x="5340" y="17685"/>
                  <a:pt x="5368" y="17696"/>
                </a:cubicBezTo>
                <a:lnTo>
                  <a:pt x="5385" y="17679"/>
                </a:lnTo>
                <a:cubicBezTo>
                  <a:pt x="5357" y="17662"/>
                  <a:pt x="5334" y="17639"/>
                  <a:pt x="5323" y="17617"/>
                </a:cubicBezTo>
                <a:lnTo>
                  <a:pt x="5323" y="17617"/>
                </a:lnTo>
                <a:cubicBezTo>
                  <a:pt x="5340" y="17639"/>
                  <a:pt x="5374" y="17651"/>
                  <a:pt x="5402" y="17656"/>
                </a:cubicBezTo>
                <a:cubicBezTo>
                  <a:pt x="5396" y="17673"/>
                  <a:pt x="5385" y="17690"/>
                  <a:pt x="5379" y="17707"/>
                </a:cubicBezTo>
                <a:lnTo>
                  <a:pt x="5459" y="17741"/>
                </a:lnTo>
                <a:cubicBezTo>
                  <a:pt x="5442" y="17724"/>
                  <a:pt x="5413" y="17690"/>
                  <a:pt x="5396" y="17673"/>
                </a:cubicBezTo>
                <a:lnTo>
                  <a:pt x="5396" y="17673"/>
                </a:lnTo>
                <a:cubicBezTo>
                  <a:pt x="5425" y="17679"/>
                  <a:pt x="5447" y="17690"/>
                  <a:pt x="5464" y="17713"/>
                </a:cubicBezTo>
                <a:cubicBezTo>
                  <a:pt x="5521" y="17724"/>
                  <a:pt x="5567" y="17758"/>
                  <a:pt x="5623" y="17781"/>
                </a:cubicBezTo>
                <a:lnTo>
                  <a:pt x="5618" y="17809"/>
                </a:lnTo>
                <a:cubicBezTo>
                  <a:pt x="5629" y="17804"/>
                  <a:pt x="5657" y="17792"/>
                  <a:pt x="5669" y="17787"/>
                </a:cubicBezTo>
                <a:lnTo>
                  <a:pt x="5669" y="17787"/>
                </a:lnTo>
                <a:cubicBezTo>
                  <a:pt x="5663" y="17809"/>
                  <a:pt x="5663" y="17826"/>
                  <a:pt x="5657" y="17844"/>
                </a:cubicBezTo>
                <a:cubicBezTo>
                  <a:pt x="5680" y="17838"/>
                  <a:pt x="5708" y="17832"/>
                  <a:pt x="5731" y="17826"/>
                </a:cubicBezTo>
                <a:cubicBezTo>
                  <a:pt x="5742" y="17832"/>
                  <a:pt x="5759" y="17844"/>
                  <a:pt x="5776" y="17855"/>
                </a:cubicBezTo>
                <a:cubicBezTo>
                  <a:pt x="5748" y="17855"/>
                  <a:pt x="5720" y="17861"/>
                  <a:pt x="5697" y="17872"/>
                </a:cubicBezTo>
                <a:cubicBezTo>
                  <a:pt x="5714" y="17872"/>
                  <a:pt x="5742" y="17883"/>
                  <a:pt x="5759" y="17889"/>
                </a:cubicBezTo>
                <a:cubicBezTo>
                  <a:pt x="5754" y="17895"/>
                  <a:pt x="5748" y="17917"/>
                  <a:pt x="5742" y="17923"/>
                </a:cubicBezTo>
                <a:cubicBezTo>
                  <a:pt x="5754" y="17917"/>
                  <a:pt x="5776" y="17906"/>
                  <a:pt x="5793" y="17895"/>
                </a:cubicBezTo>
                <a:cubicBezTo>
                  <a:pt x="5805" y="17917"/>
                  <a:pt x="5873" y="17934"/>
                  <a:pt x="5828" y="17962"/>
                </a:cubicBezTo>
                <a:lnTo>
                  <a:pt x="5828" y="17962"/>
                </a:lnTo>
                <a:cubicBezTo>
                  <a:pt x="5765" y="17959"/>
                  <a:pt x="5705" y="17894"/>
                  <a:pt x="5643" y="17894"/>
                </a:cubicBezTo>
                <a:cubicBezTo>
                  <a:pt x="5629" y="17894"/>
                  <a:pt x="5615" y="17898"/>
                  <a:pt x="5601" y="17906"/>
                </a:cubicBezTo>
                <a:cubicBezTo>
                  <a:pt x="5606" y="17895"/>
                  <a:pt x="5612" y="17883"/>
                  <a:pt x="5618" y="17872"/>
                </a:cubicBezTo>
                <a:cubicBezTo>
                  <a:pt x="5442" y="17775"/>
                  <a:pt x="5254" y="17702"/>
                  <a:pt x="5079" y="17600"/>
                </a:cubicBezTo>
                <a:cubicBezTo>
                  <a:pt x="5067" y="17605"/>
                  <a:pt x="5056" y="17611"/>
                  <a:pt x="5045" y="17622"/>
                </a:cubicBezTo>
                <a:cubicBezTo>
                  <a:pt x="5045" y="17617"/>
                  <a:pt x="5045" y="17600"/>
                  <a:pt x="5050" y="17594"/>
                </a:cubicBezTo>
                <a:cubicBezTo>
                  <a:pt x="4954" y="17554"/>
                  <a:pt x="4886" y="17458"/>
                  <a:pt x="4789" y="17446"/>
                </a:cubicBezTo>
                <a:cubicBezTo>
                  <a:pt x="4755" y="17373"/>
                  <a:pt x="4647" y="17367"/>
                  <a:pt x="4596" y="17304"/>
                </a:cubicBezTo>
                <a:cubicBezTo>
                  <a:pt x="4557" y="17270"/>
                  <a:pt x="4494" y="17270"/>
                  <a:pt x="4488" y="17208"/>
                </a:cubicBezTo>
                <a:lnTo>
                  <a:pt x="4534" y="17202"/>
                </a:lnTo>
                <a:close/>
                <a:moveTo>
                  <a:pt x="12523" y="17917"/>
                </a:moveTo>
                <a:lnTo>
                  <a:pt x="12523" y="17917"/>
                </a:lnTo>
                <a:cubicBezTo>
                  <a:pt x="12501" y="17952"/>
                  <a:pt x="12459" y="17967"/>
                  <a:pt x="12418" y="17967"/>
                </a:cubicBezTo>
                <a:cubicBezTo>
                  <a:pt x="12405" y="17967"/>
                  <a:pt x="12393" y="17965"/>
                  <a:pt x="12381" y="17963"/>
                </a:cubicBezTo>
                <a:cubicBezTo>
                  <a:pt x="12426" y="17946"/>
                  <a:pt x="12472" y="17929"/>
                  <a:pt x="12523" y="17917"/>
                </a:cubicBezTo>
                <a:close/>
                <a:moveTo>
                  <a:pt x="6276" y="17895"/>
                </a:moveTo>
                <a:cubicBezTo>
                  <a:pt x="6287" y="17906"/>
                  <a:pt x="6304" y="17917"/>
                  <a:pt x="6321" y="17923"/>
                </a:cubicBezTo>
                <a:cubicBezTo>
                  <a:pt x="6327" y="17917"/>
                  <a:pt x="6338" y="17906"/>
                  <a:pt x="6349" y="17895"/>
                </a:cubicBezTo>
                <a:lnTo>
                  <a:pt x="6349" y="17895"/>
                </a:lnTo>
                <a:lnTo>
                  <a:pt x="6344" y="17923"/>
                </a:lnTo>
                <a:cubicBezTo>
                  <a:pt x="6406" y="17946"/>
                  <a:pt x="6457" y="17991"/>
                  <a:pt x="6531" y="17997"/>
                </a:cubicBezTo>
                <a:cubicBezTo>
                  <a:pt x="6531" y="18002"/>
                  <a:pt x="6525" y="18008"/>
                  <a:pt x="6525" y="18008"/>
                </a:cubicBezTo>
                <a:cubicBezTo>
                  <a:pt x="6474" y="17997"/>
                  <a:pt x="6423" y="17980"/>
                  <a:pt x="6372" y="17968"/>
                </a:cubicBezTo>
                <a:cubicBezTo>
                  <a:pt x="6372" y="17969"/>
                  <a:pt x="6371" y="17971"/>
                  <a:pt x="6370" y="17972"/>
                </a:cubicBezTo>
                <a:lnTo>
                  <a:pt x="6370" y="17972"/>
                </a:lnTo>
                <a:cubicBezTo>
                  <a:pt x="6337" y="17934"/>
                  <a:pt x="6292" y="17928"/>
                  <a:pt x="6247" y="17917"/>
                </a:cubicBezTo>
                <a:cubicBezTo>
                  <a:pt x="6253" y="17912"/>
                  <a:pt x="6264" y="17900"/>
                  <a:pt x="6276" y="17895"/>
                </a:cubicBezTo>
                <a:close/>
                <a:moveTo>
                  <a:pt x="6174" y="17946"/>
                </a:moveTo>
                <a:cubicBezTo>
                  <a:pt x="6219" y="17957"/>
                  <a:pt x="6264" y="17968"/>
                  <a:pt x="6304" y="17997"/>
                </a:cubicBezTo>
                <a:cubicBezTo>
                  <a:pt x="6324" y="17992"/>
                  <a:pt x="6348" y="17995"/>
                  <a:pt x="6365" y="17982"/>
                </a:cubicBezTo>
                <a:lnTo>
                  <a:pt x="6365" y="17982"/>
                </a:lnTo>
                <a:cubicBezTo>
                  <a:pt x="6359" y="17991"/>
                  <a:pt x="6353" y="18001"/>
                  <a:pt x="6349" y="18008"/>
                </a:cubicBezTo>
                <a:cubicBezTo>
                  <a:pt x="6361" y="18014"/>
                  <a:pt x="6389" y="18025"/>
                  <a:pt x="6401" y="18036"/>
                </a:cubicBezTo>
                <a:cubicBezTo>
                  <a:pt x="6327" y="18025"/>
                  <a:pt x="6236" y="17991"/>
                  <a:pt x="6174" y="17946"/>
                </a:cubicBezTo>
                <a:close/>
                <a:moveTo>
                  <a:pt x="12358" y="17974"/>
                </a:moveTo>
                <a:cubicBezTo>
                  <a:pt x="12358" y="17980"/>
                  <a:pt x="12358" y="17985"/>
                  <a:pt x="12364" y="17991"/>
                </a:cubicBezTo>
                <a:cubicBezTo>
                  <a:pt x="12335" y="18002"/>
                  <a:pt x="12307" y="18014"/>
                  <a:pt x="12279" y="18019"/>
                </a:cubicBezTo>
                <a:cubicBezTo>
                  <a:pt x="12273" y="18019"/>
                  <a:pt x="12273" y="18014"/>
                  <a:pt x="12267" y="18008"/>
                </a:cubicBezTo>
                <a:cubicBezTo>
                  <a:pt x="12267" y="18014"/>
                  <a:pt x="12267" y="18019"/>
                  <a:pt x="12262" y="18025"/>
                </a:cubicBezTo>
                <a:cubicBezTo>
                  <a:pt x="12239" y="18031"/>
                  <a:pt x="12222" y="18042"/>
                  <a:pt x="12199" y="18048"/>
                </a:cubicBezTo>
                <a:cubicBezTo>
                  <a:pt x="12222" y="18031"/>
                  <a:pt x="12245" y="18014"/>
                  <a:pt x="12273" y="18002"/>
                </a:cubicBezTo>
                <a:cubicBezTo>
                  <a:pt x="12301" y="17991"/>
                  <a:pt x="12330" y="17980"/>
                  <a:pt x="12358" y="17974"/>
                </a:cubicBezTo>
                <a:close/>
                <a:moveTo>
                  <a:pt x="12114" y="18070"/>
                </a:moveTo>
                <a:cubicBezTo>
                  <a:pt x="12108" y="18076"/>
                  <a:pt x="12097" y="18076"/>
                  <a:pt x="12086" y="18082"/>
                </a:cubicBezTo>
                <a:cubicBezTo>
                  <a:pt x="12074" y="18076"/>
                  <a:pt x="12063" y="18070"/>
                  <a:pt x="12057" y="18070"/>
                </a:cubicBezTo>
                <a:close/>
                <a:moveTo>
                  <a:pt x="12148" y="18127"/>
                </a:moveTo>
                <a:cubicBezTo>
                  <a:pt x="12103" y="18150"/>
                  <a:pt x="12052" y="18173"/>
                  <a:pt x="12006" y="18195"/>
                </a:cubicBezTo>
                <a:cubicBezTo>
                  <a:pt x="12023" y="18178"/>
                  <a:pt x="12046" y="18161"/>
                  <a:pt x="12063" y="18150"/>
                </a:cubicBezTo>
                <a:cubicBezTo>
                  <a:pt x="12091" y="18139"/>
                  <a:pt x="12120" y="18133"/>
                  <a:pt x="12148" y="18127"/>
                </a:cubicBezTo>
                <a:close/>
                <a:moveTo>
                  <a:pt x="12999" y="17821"/>
                </a:moveTo>
                <a:cubicBezTo>
                  <a:pt x="12982" y="17838"/>
                  <a:pt x="12971" y="17861"/>
                  <a:pt x="12959" y="17889"/>
                </a:cubicBezTo>
                <a:cubicBezTo>
                  <a:pt x="12976" y="17878"/>
                  <a:pt x="12999" y="17861"/>
                  <a:pt x="13016" y="17855"/>
                </a:cubicBezTo>
                <a:cubicBezTo>
                  <a:pt x="13022" y="17861"/>
                  <a:pt x="13028" y="17883"/>
                  <a:pt x="13033" y="17889"/>
                </a:cubicBezTo>
                <a:cubicBezTo>
                  <a:pt x="13033" y="17878"/>
                  <a:pt x="13039" y="17849"/>
                  <a:pt x="13045" y="17838"/>
                </a:cubicBezTo>
                <a:cubicBezTo>
                  <a:pt x="13058" y="17838"/>
                  <a:pt x="13087" y="17823"/>
                  <a:pt x="13105" y="17823"/>
                </a:cubicBezTo>
                <a:cubicBezTo>
                  <a:pt x="13116" y="17823"/>
                  <a:pt x="13123" y="17829"/>
                  <a:pt x="13118" y="17849"/>
                </a:cubicBezTo>
                <a:cubicBezTo>
                  <a:pt x="13067" y="17912"/>
                  <a:pt x="12942" y="17895"/>
                  <a:pt x="12920" y="17980"/>
                </a:cubicBezTo>
                <a:cubicBezTo>
                  <a:pt x="12914" y="17974"/>
                  <a:pt x="12908" y="17957"/>
                  <a:pt x="12908" y="17951"/>
                </a:cubicBezTo>
                <a:cubicBezTo>
                  <a:pt x="12716" y="18014"/>
                  <a:pt x="12534" y="18104"/>
                  <a:pt x="12341" y="18161"/>
                </a:cubicBezTo>
                <a:cubicBezTo>
                  <a:pt x="12341" y="18178"/>
                  <a:pt x="12341" y="18190"/>
                  <a:pt x="12335" y="18201"/>
                </a:cubicBezTo>
                <a:cubicBezTo>
                  <a:pt x="12330" y="18195"/>
                  <a:pt x="12324" y="18184"/>
                  <a:pt x="12318" y="18178"/>
                </a:cubicBezTo>
                <a:cubicBezTo>
                  <a:pt x="12290" y="18195"/>
                  <a:pt x="12262" y="18201"/>
                  <a:pt x="12228" y="18207"/>
                </a:cubicBezTo>
                <a:cubicBezTo>
                  <a:pt x="12256" y="18195"/>
                  <a:pt x="12290" y="18178"/>
                  <a:pt x="12318" y="18167"/>
                </a:cubicBezTo>
                <a:cubicBezTo>
                  <a:pt x="12307" y="18150"/>
                  <a:pt x="12301" y="18139"/>
                  <a:pt x="12290" y="18122"/>
                </a:cubicBezTo>
                <a:cubicBezTo>
                  <a:pt x="12250" y="18156"/>
                  <a:pt x="12205" y="18178"/>
                  <a:pt x="12154" y="18195"/>
                </a:cubicBezTo>
                <a:cubicBezTo>
                  <a:pt x="12148" y="18207"/>
                  <a:pt x="12137" y="18218"/>
                  <a:pt x="12131" y="18229"/>
                </a:cubicBezTo>
                <a:cubicBezTo>
                  <a:pt x="12125" y="18224"/>
                  <a:pt x="12114" y="18212"/>
                  <a:pt x="12103" y="18207"/>
                </a:cubicBezTo>
                <a:cubicBezTo>
                  <a:pt x="12086" y="18224"/>
                  <a:pt x="12063" y="18246"/>
                  <a:pt x="12046" y="18263"/>
                </a:cubicBezTo>
                <a:cubicBezTo>
                  <a:pt x="12029" y="18263"/>
                  <a:pt x="12018" y="18263"/>
                  <a:pt x="12001" y="18269"/>
                </a:cubicBezTo>
                <a:cubicBezTo>
                  <a:pt x="11938" y="18269"/>
                  <a:pt x="11876" y="18320"/>
                  <a:pt x="11802" y="18320"/>
                </a:cubicBezTo>
                <a:cubicBezTo>
                  <a:pt x="11972" y="18263"/>
                  <a:pt x="12131" y="18190"/>
                  <a:pt x="12279" y="18093"/>
                </a:cubicBezTo>
                <a:cubicBezTo>
                  <a:pt x="12279" y="18087"/>
                  <a:pt x="12284" y="18087"/>
                  <a:pt x="12284" y="18087"/>
                </a:cubicBezTo>
                <a:cubicBezTo>
                  <a:pt x="12324" y="18070"/>
                  <a:pt x="12364" y="18059"/>
                  <a:pt x="12398" y="18036"/>
                </a:cubicBezTo>
                <a:cubicBezTo>
                  <a:pt x="12403" y="18048"/>
                  <a:pt x="12409" y="18065"/>
                  <a:pt x="12415" y="18076"/>
                </a:cubicBezTo>
                <a:cubicBezTo>
                  <a:pt x="12432" y="18070"/>
                  <a:pt x="12466" y="18065"/>
                  <a:pt x="12483" y="18065"/>
                </a:cubicBezTo>
                <a:cubicBezTo>
                  <a:pt x="12489" y="18048"/>
                  <a:pt x="12489" y="18031"/>
                  <a:pt x="12494" y="18019"/>
                </a:cubicBezTo>
                <a:lnTo>
                  <a:pt x="12494" y="18019"/>
                </a:lnTo>
                <a:lnTo>
                  <a:pt x="12455" y="18025"/>
                </a:lnTo>
                <a:cubicBezTo>
                  <a:pt x="12472" y="18019"/>
                  <a:pt x="12494" y="18002"/>
                  <a:pt x="12511" y="17997"/>
                </a:cubicBezTo>
                <a:lnTo>
                  <a:pt x="12511" y="17997"/>
                </a:lnTo>
                <a:cubicBezTo>
                  <a:pt x="12506" y="18002"/>
                  <a:pt x="12500" y="18019"/>
                  <a:pt x="12500" y="18031"/>
                </a:cubicBezTo>
                <a:cubicBezTo>
                  <a:pt x="12506" y="18036"/>
                  <a:pt x="12523" y="18048"/>
                  <a:pt x="12528" y="18053"/>
                </a:cubicBezTo>
                <a:cubicBezTo>
                  <a:pt x="12557" y="18036"/>
                  <a:pt x="12585" y="18025"/>
                  <a:pt x="12613" y="18014"/>
                </a:cubicBezTo>
                <a:lnTo>
                  <a:pt x="12608" y="17991"/>
                </a:lnTo>
                <a:cubicBezTo>
                  <a:pt x="12588" y="17995"/>
                  <a:pt x="12568" y="17999"/>
                  <a:pt x="12548" y="17999"/>
                </a:cubicBezTo>
                <a:cubicBezTo>
                  <a:pt x="12539" y="17999"/>
                  <a:pt x="12531" y="17998"/>
                  <a:pt x="12523" y="17997"/>
                </a:cubicBezTo>
                <a:cubicBezTo>
                  <a:pt x="12551" y="17997"/>
                  <a:pt x="12579" y="17980"/>
                  <a:pt x="12602" y="17963"/>
                </a:cubicBezTo>
                <a:cubicBezTo>
                  <a:pt x="12613" y="17980"/>
                  <a:pt x="12619" y="17997"/>
                  <a:pt x="12625" y="18014"/>
                </a:cubicBezTo>
                <a:cubicBezTo>
                  <a:pt x="12653" y="18002"/>
                  <a:pt x="12681" y="17991"/>
                  <a:pt x="12704" y="17980"/>
                </a:cubicBezTo>
                <a:cubicBezTo>
                  <a:pt x="12681" y="17980"/>
                  <a:pt x="12636" y="17974"/>
                  <a:pt x="12613" y="17974"/>
                </a:cubicBezTo>
                <a:cubicBezTo>
                  <a:pt x="12630" y="17961"/>
                  <a:pt x="12647" y="17955"/>
                  <a:pt x="12667" y="17955"/>
                </a:cubicBezTo>
                <a:cubicBezTo>
                  <a:pt x="12673" y="17955"/>
                  <a:pt x="12680" y="17956"/>
                  <a:pt x="12687" y="17957"/>
                </a:cubicBezTo>
                <a:cubicBezTo>
                  <a:pt x="12733" y="17917"/>
                  <a:pt x="12789" y="17906"/>
                  <a:pt x="12840" y="17883"/>
                </a:cubicBezTo>
                <a:lnTo>
                  <a:pt x="12863" y="17906"/>
                </a:lnTo>
                <a:cubicBezTo>
                  <a:pt x="12869" y="17895"/>
                  <a:pt x="12874" y="17866"/>
                  <a:pt x="12880" y="17855"/>
                </a:cubicBezTo>
                <a:cubicBezTo>
                  <a:pt x="12891" y="17866"/>
                  <a:pt x="12903" y="17883"/>
                  <a:pt x="12914" y="17900"/>
                </a:cubicBezTo>
                <a:cubicBezTo>
                  <a:pt x="12925" y="17878"/>
                  <a:pt x="12937" y="17855"/>
                  <a:pt x="12948" y="17832"/>
                </a:cubicBezTo>
                <a:cubicBezTo>
                  <a:pt x="12965" y="17826"/>
                  <a:pt x="12982" y="17826"/>
                  <a:pt x="12999" y="17821"/>
                </a:cubicBezTo>
                <a:close/>
                <a:moveTo>
                  <a:pt x="6849" y="18275"/>
                </a:moveTo>
                <a:lnTo>
                  <a:pt x="6849" y="18275"/>
                </a:lnTo>
                <a:cubicBezTo>
                  <a:pt x="6894" y="18280"/>
                  <a:pt x="6945" y="18297"/>
                  <a:pt x="6991" y="18309"/>
                </a:cubicBezTo>
                <a:cubicBezTo>
                  <a:pt x="6985" y="18314"/>
                  <a:pt x="6985" y="18331"/>
                  <a:pt x="6985" y="18337"/>
                </a:cubicBezTo>
                <a:cubicBezTo>
                  <a:pt x="6940" y="18314"/>
                  <a:pt x="6877" y="18326"/>
                  <a:pt x="6849" y="18275"/>
                </a:cubicBezTo>
                <a:close/>
                <a:moveTo>
                  <a:pt x="11995" y="18173"/>
                </a:moveTo>
                <a:cubicBezTo>
                  <a:pt x="11989" y="18184"/>
                  <a:pt x="11984" y="18195"/>
                  <a:pt x="11978" y="18212"/>
                </a:cubicBezTo>
                <a:cubicBezTo>
                  <a:pt x="11870" y="18246"/>
                  <a:pt x="11768" y="18297"/>
                  <a:pt x="11660" y="18337"/>
                </a:cubicBezTo>
                <a:lnTo>
                  <a:pt x="11655" y="18337"/>
                </a:lnTo>
                <a:lnTo>
                  <a:pt x="11683" y="18303"/>
                </a:lnTo>
                <a:cubicBezTo>
                  <a:pt x="11690" y="18305"/>
                  <a:pt x="11697" y="18305"/>
                  <a:pt x="11704" y="18305"/>
                </a:cubicBezTo>
                <a:cubicBezTo>
                  <a:pt x="11746" y="18305"/>
                  <a:pt x="11786" y="18278"/>
                  <a:pt x="11825" y="18263"/>
                </a:cubicBezTo>
                <a:lnTo>
                  <a:pt x="11802" y="18241"/>
                </a:lnTo>
                <a:lnTo>
                  <a:pt x="11853" y="18212"/>
                </a:lnTo>
                <a:cubicBezTo>
                  <a:pt x="11859" y="18211"/>
                  <a:pt x="11865" y="18210"/>
                  <a:pt x="11872" y="18210"/>
                </a:cubicBezTo>
                <a:cubicBezTo>
                  <a:pt x="11894" y="18210"/>
                  <a:pt x="11917" y="18218"/>
                  <a:pt x="11940" y="18218"/>
                </a:cubicBezTo>
                <a:cubicBezTo>
                  <a:pt x="11953" y="18218"/>
                  <a:pt x="11966" y="18215"/>
                  <a:pt x="11978" y="18207"/>
                </a:cubicBezTo>
                <a:cubicBezTo>
                  <a:pt x="11978" y="18201"/>
                  <a:pt x="11984" y="18184"/>
                  <a:pt x="11989" y="18173"/>
                </a:cubicBezTo>
                <a:close/>
                <a:moveTo>
                  <a:pt x="7416" y="18246"/>
                </a:moveTo>
                <a:cubicBezTo>
                  <a:pt x="7416" y="18258"/>
                  <a:pt x="7422" y="18269"/>
                  <a:pt x="7422" y="18280"/>
                </a:cubicBezTo>
                <a:cubicBezTo>
                  <a:pt x="7507" y="18292"/>
                  <a:pt x="7592" y="18314"/>
                  <a:pt x="7666" y="18365"/>
                </a:cubicBezTo>
                <a:cubicBezTo>
                  <a:pt x="7569" y="18343"/>
                  <a:pt x="7473" y="18297"/>
                  <a:pt x="7371" y="18292"/>
                </a:cubicBezTo>
                <a:cubicBezTo>
                  <a:pt x="7342" y="18286"/>
                  <a:pt x="7325" y="18275"/>
                  <a:pt x="7308" y="18258"/>
                </a:cubicBezTo>
                <a:cubicBezTo>
                  <a:pt x="7310" y="18257"/>
                  <a:pt x="7312" y="18257"/>
                  <a:pt x="7314" y="18257"/>
                </a:cubicBezTo>
                <a:cubicBezTo>
                  <a:pt x="7336" y="18257"/>
                  <a:pt x="7370" y="18276"/>
                  <a:pt x="7391" y="18276"/>
                </a:cubicBezTo>
                <a:cubicBezTo>
                  <a:pt x="7404" y="18276"/>
                  <a:pt x="7413" y="18269"/>
                  <a:pt x="7410" y="18246"/>
                </a:cubicBezTo>
                <a:close/>
                <a:moveTo>
                  <a:pt x="6421" y="18040"/>
                </a:moveTo>
                <a:cubicBezTo>
                  <a:pt x="6457" y="18040"/>
                  <a:pt x="6487" y="18071"/>
                  <a:pt x="6523" y="18071"/>
                </a:cubicBezTo>
                <a:cubicBezTo>
                  <a:pt x="6526" y="18071"/>
                  <a:pt x="6528" y="18071"/>
                  <a:pt x="6531" y="18070"/>
                </a:cubicBezTo>
                <a:cubicBezTo>
                  <a:pt x="6815" y="18207"/>
                  <a:pt x="7149" y="18241"/>
                  <a:pt x="7428" y="18371"/>
                </a:cubicBezTo>
                <a:cubicBezTo>
                  <a:pt x="7308" y="18365"/>
                  <a:pt x="7201" y="18309"/>
                  <a:pt x="7081" y="18280"/>
                </a:cubicBezTo>
                <a:cubicBezTo>
                  <a:pt x="7081" y="18286"/>
                  <a:pt x="7081" y="18297"/>
                  <a:pt x="7081" y="18303"/>
                </a:cubicBezTo>
                <a:cubicBezTo>
                  <a:pt x="7076" y="18292"/>
                  <a:pt x="7064" y="18286"/>
                  <a:pt x="7059" y="18275"/>
                </a:cubicBezTo>
                <a:cubicBezTo>
                  <a:pt x="6900" y="18218"/>
                  <a:pt x="6730" y="18184"/>
                  <a:pt x="6576" y="18110"/>
                </a:cubicBezTo>
                <a:cubicBezTo>
                  <a:pt x="6576" y="18116"/>
                  <a:pt x="6576" y="18133"/>
                  <a:pt x="6571" y="18139"/>
                </a:cubicBezTo>
                <a:cubicBezTo>
                  <a:pt x="6542" y="18076"/>
                  <a:pt x="6457" y="18076"/>
                  <a:pt x="6406" y="18042"/>
                </a:cubicBezTo>
                <a:cubicBezTo>
                  <a:pt x="6411" y="18041"/>
                  <a:pt x="6416" y="18040"/>
                  <a:pt x="6421" y="18040"/>
                </a:cubicBezTo>
                <a:close/>
                <a:moveTo>
                  <a:pt x="7439" y="18354"/>
                </a:moveTo>
                <a:cubicBezTo>
                  <a:pt x="7473" y="18354"/>
                  <a:pt x="7479" y="18365"/>
                  <a:pt x="7462" y="18394"/>
                </a:cubicBezTo>
                <a:cubicBezTo>
                  <a:pt x="7433" y="18394"/>
                  <a:pt x="7422" y="18377"/>
                  <a:pt x="7439" y="18354"/>
                </a:cubicBezTo>
                <a:close/>
                <a:moveTo>
                  <a:pt x="11590" y="18333"/>
                </a:moveTo>
                <a:cubicBezTo>
                  <a:pt x="11604" y="18333"/>
                  <a:pt x="11617" y="18335"/>
                  <a:pt x="11626" y="18337"/>
                </a:cubicBezTo>
                <a:cubicBezTo>
                  <a:pt x="11626" y="18341"/>
                  <a:pt x="11626" y="18345"/>
                  <a:pt x="11626" y="18348"/>
                </a:cubicBezTo>
                <a:cubicBezTo>
                  <a:pt x="11598" y="18360"/>
                  <a:pt x="11575" y="18365"/>
                  <a:pt x="11547" y="18377"/>
                </a:cubicBezTo>
                <a:cubicBezTo>
                  <a:pt x="11541" y="18371"/>
                  <a:pt x="11535" y="18365"/>
                  <a:pt x="11535" y="18360"/>
                </a:cubicBezTo>
                <a:lnTo>
                  <a:pt x="11513" y="18383"/>
                </a:lnTo>
                <a:lnTo>
                  <a:pt x="11484" y="18388"/>
                </a:lnTo>
                <a:lnTo>
                  <a:pt x="11479" y="18371"/>
                </a:lnTo>
                <a:lnTo>
                  <a:pt x="11473" y="18394"/>
                </a:lnTo>
                <a:cubicBezTo>
                  <a:pt x="11456" y="18394"/>
                  <a:pt x="11445" y="18400"/>
                  <a:pt x="11428" y="18400"/>
                </a:cubicBezTo>
                <a:cubicBezTo>
                  <a:pt x="11445" y="18383"/>
                  <a:pt x="11462" y="18371"/>
                  <a:pt x="11473" y="18354"/>
                </a:cubicBezTo>
                <a:cubicBezTo>
                  <a:pt x="11490" y="18354"/>
                  <a:pt x="11507" y="18348"/>
                  <a:pt x="11518" y="18343"/>
                </a:cubicBezTo>
                <a:cubicBezTo>
                  <a:pt x="11518" y="18343"/>
                  <a:pt x="11518" y="18348"/>
                  <a:pt x="11518" y="18348"/>
                </a:cubicBezTo>
                <a:cubicBezTo>
                  <a:pt x="11524" y="18348"/>
                  <a:pt x="11524" y="18343"/>
                  <a:pt x="11524" y="18343"/>
                </a:cubicBezTo>
                <a:cubicBezTo>
                  <a:pt x="11547" y="18336"/>
                  <a:pt x="11571" y="18333"/>
                  <a:pt x="11590" y="18333"/>
                </a:cubicBezTo>
                <a:close/>
                <a:moveTo>
                  <a:pt x="11620" y="18383"/>
                </a:moveTo>
                <a:cubicBezTo>
                  <a:pt x="11620" y="18388"/>
                  <a:pt x="11615" y="18400"/>
                  <a:pt x="11615" y="18411"/>
                </a:cubicBezTo>
                <a:cubicBezTo>
                  <a:pt x="11609" y="18405"/>
                  <a:pt x="11603" y="18394"/>
                  <a:pt x="11603" y="18388"/>
                </a:cubicBezTo>
                <a:cubicBezTo>
                  <a:pt x="11609" y="18383"/>
                  <a:pt x="11615" y="18383"/>
                  <a:pt x="11620" y="18383"/>
                </a:cubicBezTo>
                <a:close/>
                <a:moveTo>
                  <a:pt x="8267" y="18428"/>
                </a:moveTo>
                <a:cubicBezTo>
                  <a:pt x="8273" y="18434"/>
                  <a:pt x="8273" y="18445"/>
                  <a:pt x="8279" y="18451"/>
                </a:cubicBezTo>
                <a:cubicBezTo>
                  <a:pt x="8267" y="18451"/>
                  <a:pt x="8256" y="18451"/>
                  <a:pt x="8250" y="18445"/>
                </a:cubicBezTo>
                <a:cubicBezTo>
                  <a:pt x="8256" y="18439"/>
                  <a:pt x="8262" y="18434"/>
                  <a:pt x="8267" y="18428"/>
                </a:cubicBezTo>
                <a:close/>
                <a:moveTo>
                  <a:pt x="11530" y="18456"/>
                </a:moveTo>
                <a:lnTo>
                  <a:pt x="11524" y="18462"/>
                </a:lnTo>
                <a:lnTo>
                  <a:pt x="11501" y="18462"/>
                </a:lnTo>
                <a:cubicBezTo>
                  <a:pt x="11513" y="18462"/>
                  <a:pt x="11524" y="18456"/>
                  <a:pt x="11530" y="18456"/>
                </a:cubicBezTo>
                <a:close/>
                <a:moveTo>
                  <a:pt x="7505" y="18379"/>
                </a:moveTo>
                <a:cubicBezTo>
                  <a:pt x="7539" y="18379"/>
                  <a:pt x="7574" y="18391"/>
                  <a:pt x="7609" y="18400"/>
                </a:cubicBezTo>
                <a:cubicBezTo>
                  <a:pt x="7683" y="18417"/>
                  <a:pt x="7762" y="18428"/>
                  <a:pt x="7836" y="18468"/>
                </a:cubicBezTo>
                <a:cubicBezTo>
                  <a:pt x="7711" y="18468"/>
                  <a:pt x="7592" y="18417"/>
                  <a:pt x="7473" y="18383"/>
                </a:cubicBezTo>
                <a:cubicBezTo>
                  <a:pt x="7483" y="18380"/>
                  <a:pt x="7494" y="18379"/>
                  <a:pt x="7505" y="18379"/>
                </a:cubicBezTo>
                <a:close/>
                <a:moveTo>
                  <a:pt x="10979" y="18473"/>
                </a:moveTo>
                <a:cubicBezTo>
                  <a:pt x="10979" y="18479"/>
                  <a:pt x="10974" y="18485"/>
                  <a:pt x="10957" y="18490"/>
                </a:cubicBezTo>
                <a:cubicBezTo>
                  <a:pt x="10951" y="18485"/>
                  <a:pt x="10951" y="18479"/>
                  <a:pt x="10951" y="18479"/>
                </a:cubicBezTo>
                <a:cubicBezTo>
                  <a:pt x="10957" y="18479"/>
                  <a:pt x="10968" y="18473"/>
                  <a:pt x="10979" y="18473"/>
                </a:cubicBezTo>
                <a:close/>
                <a:moveTo>
                  <a:pt x="10923" y="18485"/>
                </a:moveTo>
                <a:cubicBezTo>
                  <a:pt x="10915" y="18489"/>
                  <a:pt x="10907" y="18493"/>
                  <a:pt x="10899" y="18493"/>
                </a:cubicBezTo>
                <a:cubicBezTo>
                  <a:pt x="10895" y="18493"/>
                  <a:pt x="10892" y="18492"/>
                  <a:pt x="10889" y="18490"/>
                </a:cubicBezTo>
                <a:lnTo>
                  <a:pt x="10889" y="18485"/>
                </a:lnTo>
                <a:close/>
                <a:moveTo>
                  <a:pt x="8301" y="18473"/>
                </a:moveTo>
                <a:cubicBezTo>
                  <a:pt x="8313" y="18479"/>
                  <a:pt x="8330" y="18485"/>
                  <a:pt x="8341" y="18490"/>
                </a:cubicBezTo>
                <a:lnTo>
                  <a:pt x="8341" y="18496"/>
                </a:lnTo>
                <a:cubicBezTo>
                  <a:pt x="8330" y="18490"/>
                  <a:pt x="8313" y="18485"/>
                  <a:pt x="8296" y="18479"/>
                </a:cubicBezTo>
                <a:cubicBezTo>
                  <a:pt x="8296" y="18479"/>
                  <a:pt x="8301" y="18479"/>
                  <a:pt x="8301" y="18473"/>
                </a:cubicBezTo>
                <a:close/>
                <a:moveTo>
                  <a:pt x="8449" y="18496"/>
                </a:moveTo>
                <a:cubicBezTo>
                  <a:pt x="8449" y="18502"/>
                  <a:pt x="8454" y="18502"/>
                  <a:pt x="8454" y="18502"/>
                </a:cubicBezTo>
                <a:cubicBezTo>
                  <a:pt x="8453" y="18504"/>
                  <a:pt x="8451" y="18504"/>
                  <a:pt x="8449" y="18504"/>
                </a:cubicBezTo>
                <a:cubicBezTo>
                  <a:pt x="8444" y="18504"/>
                  <a:pt x="8439" y="18502"/>
                  <a:pt x="8432" y="18502"/>
                </a:cubicBezTo>
                <a:cubicBezTo>
                  <a:pt x="8437" y="18502"/>
                  <a:pt x="8443" y="18496"/>
                  <a:pt x="8449" y="18496"/>
                </a:cubicBezTo>
                <a:close/>
                <a:moveTo>
                  <a:pt x="11314" y="18462"/>
                </a:moveTo>
                <a:cubicBezTo>
                  <a:pt x="11297" y="18473"/>
                  <a:pt x="11274" y="18490"/>
                  <a:pt x="11263" y="18507"/>
                </a:cubicBezTo>
                <a:cubicBezTo>
                  <a:pt x="11246" y="18513"/>
                  <a:pt x="11223" y="18519"/>
                  <a:pt x="11206" y="18519"/>
                </a:cubicBezTo>
                <a:cubicBezTo>
                  <a:pt x="11240" y="18507"/>
                  <a:pt x="11269" y="18490"/>
                  <a:pt x="11291" y="18468"/>
                </a:cubicBezTo>
                <a:cubicBezTo>
                  <a:pt x="11303" y="18468"/>
                  <a:pt x="11308" y="18462"/>
                  <a:pt x="11314" y="18462"/>
                </a:cubicBezTo>
                <a:close/>
                <a:moveTo>
                  <a:pt x="10253" y="18524"/>
                </a:moveTo>
                <a:cubicBezTo>
                  <a:pt x="10247" y="18536"/>
                  <a:pt x="10236" y="18541"/>
                  <a:pt x="10230" y="18547"/>
                </a:cubicBezTo>
                <a:cubicBezTo>
                  <a:pt x="10236" y="18541"/>
                  <a:pt x="10242" y="18536"/>
                  <a:pt x="10247" y="18524"/>
                </a:cubicBezTo>
                <a:close/>
                <a:moveTo>
                  <a:pt x="10906" y="18541"/>
                </a:moveTo>
                <a:cubicBezTo>
                  <a:pt x="10906" y="18541"/>
                  <a:pt x="10900" y="18541"/>
                  <a:pt x="10900" y="18547"/>
                </a:cubicBezTo>
                <a:cubicBezTo>
                  <a:pt x="10894" y="18547"/>
                  <a:pt x="10889" y="18547"/>
                  <a:pt x="10889" y="18541"/>
                </a:cubicBezTo>
                <a:close/>
                <a:moveTo>
                  <a:pt x="10531" y="18496"/>
                </a:moveTo>
                <a:cubicBezTo>
                  <a:pt x="10554" y="18502"/>
                  <a:pt x="10576" y="18513"/>
                  <a:pt x="10593" y="18519"/>
                </a:cubicBezTo>
                <a:cubicBezTo>
                  <a:pt x="10525" y="18564"/>
                  <a:pt x="10435" y="18553"/>
                  <a:pt x="10350" y="18558"/>
                </a:cubicBezTo>
                <a:cubicBezTo>
                  <a:pt x="10378" y="18553"/>
                  <a:pt x="10401" y="18541"/>
                  <a:pt x="10423" y="18524"/>
                </a:cubicBezTo>
                <a:lnTo>
                  <a:pt x="10429" y="18547"/>
                </a:lnTo>
                <a:cubicBezTo>
                  <a:pt x="10435" y="18541"/>
                  <a:pt x="10446" y="18536"/>
                  <a:pt x="10452" y="18530"/>
                </a:cubicBezTo>
                <a:lnTo>
                  <a:pt x="10469" y="18553"/>
                </a:lnTo>
                <a:lnTo>
                  <a:pt x="10474" y="18541"/>
                </a:lnTo>
                <a:cubicBezTo>
                  <a:pt x="10469" y="18536"/>
                  <a:pt x="10457" y="18524"/>
                  <a:pt x="10446" y="18513"/>
                </a:cubicBezTo>
                <a:lnTo>
                  <a:pt x="10469" y="18513"/>
                </a:lnTo>
                <a:cubicBezTo>
                  <a:pt x="10469" y="18513"/>
                  <a:pt x="10469" y="18513"/>
                  <a:pt x="10474" y="18507"/>
                </a:cubicBezTo>
                <a:lnTo>
                  <a:pt x="10503" y="18507"/>
                </a:lnTo>
                <a:cubicBezTo>
                  <a:pt x="10503" y="18519"/>
                  <a:pt x="10508" y="18536"/>
                  <a:pt x="10508" y="18547"/>
                </a:cubicBezTo>
                <a:cubicBezTo>
                  <a:pt x="10514" y="18541"/>
                  <a:pt x="10531" y="18530"/>
                  <a:pt x="10542" y="18524"/>
                </a:cubicBezTo>
                <a:cubicBezTo>
                  <a:pt x="10537" y="18519"/>
                  <a:pt x="10525" y="18507"/>
                  <a:pt x="10520" y="18502"/>
                </a:cubicBezTo>
                <a:lnTo>
                  <a:pt x="10531" y="18496"/>
                </a:lnTo>
                <a:close/>
                <a:moveTo>
                  <a:pt x="10826" y="18553"/>
                </a:moveTo>
                <a:cubicBezTo>
                  <a:pt x="10826" y="18553"/>
                  <a:pt x="10820" y="18558"/>
                  <a:pt x="10815" y="18558"/>
                </a:cubicBezTo>
                <a:lnTo>
                  <a:pt x="10798" y="18553"/>
                </a:lnTo>
                <a:close/>
                <a:moveTo>
                  <a:pt x="10934" y="18547"/>
                </a:moveTo>
                <a:cubicBezTo>
                  <a:pt x="10934" y="18553"/>
                  <a:pt x="10934" y="18553"/>
                  <a:pt x="10934" y="18553"/>
                </a:cubicBezTo>
                <a:cubicBezTo>
                  <a:pt x="10928" y="18553"/>
                  <a:pt x="10923" y="18558"/>
                  <a:pt x="10923" y="18558"/>
                </a:cubicBezTo>
                <a:cubicBezTo>
                  <a:pt x="10923" y="18553"/>
                  <a:pt x="10928" y="18553"/>
                  <a:pt x="10934" y="18547"/>
                </a:cubicBezTo>
                <a:close/>
                <a:moveTo>
                  <a:pt x="9005" y="18558"/>
                </a:moveTo>
                <a:cubicBezTo>
                  <a:pt x="8971" y="18564"/>
                  <a:pt x="8942" y="18564"/>
                  <a:pt x="8914" y="18564"/>
                </a:cubicBezTo>
                <a:cubicBezTo>
                  <a:pt x="8914" y="18558"/>
                  <a:pt x="8908" y="18558"/>
                  <a:pt x="8908" y="18558"/>
                </a:cubicBezTo>
                <a:close/>
                <a:moveTo>
                  <a:pt x="10094" y="18541"/>
                </a:moveTo>
                <a:cubicBezTo>
                  <a:pt x="10083" y="18547"/>
                  <a:pt x="10072" y="18558"/>
                  <a:pt x="10066" y="18570"/>
                </a:cubicBezTo>
                <a:cubicBezTo>
                  <a:pt x="10060" y="18564"/>
                  <a:pt x="10060" y="18558"/>
                  <a:pt x="10060" y="18553"/>
                </a:cubicBezTo>
                <a:cubicBezTo>
                  <a:pt x="10072" y="18553"/>
                  <a:pt x="10083" y="18547"/>
                  <a:pt x="10094" y="18541"/>
                </a:cubicBezTo>
                <a:close/>
                <a:moveTo>
                  <a:pt x="10054" y="18541"/>
                </a:moveTo>
                <a:lnTo>
                  <a:pt x="10054" y="18541"/>
                </a:lnTo>
                <a:cubicBezTo>
                  <a:pt x="10060" y="18547"/>
                  <a:pt x="10054" y="18558"/>
                  <a:pt x="10049" y="18570"/>
                </a:cubicBezTo>
                <a:cubicBezTo>
                  <a:pt x="10044" y="18571"/>
                  <a:pt x="10039" y="18571"/>
                  <a:pt x="10035" y="18571"/>
                </a:cubicBezTo>
                <a:cubicBezTo>
                  <a:pt x="10017" y="18571"/>
                  <a:pt x="10011" y="18561"/>
                  <a:pt x="10020" y="18547"/>
                </a:cubicBezTo>
                <a:cubicBezTo>
                  <a:pt x="10032" y="18547"/>
                  <a:pt x="10043" y="18547"/>
                  <a:pt x="10054" y="18541"/>
                </a:cubicBezTo>
                <a:close/>
                <a:moveTo>
                  <a:pt x="9822" y="18564"/>
                </a:moveTo>
                <a:cubicBezTo>
                  <a:pt x="9816" y="18570"/>
                  <a:pt x="9811" y="18575"/>
                  <a:pt x="9799" y="18575"/>
                </a:cubicBezTo>
                <a:cubicBezTo>
                  <a:pt x="9793" y="18575"/>
                  <a:pt x="9788" y="18570"/>
                  <a:pt x="9782" y="18570"/>
                </a:cubicBezTo>
                <a:cubicBezTo>
                  <a:pt x="9793" y="18564"/>
                  <a:pt x="9811" y="18564"/>
                  <a:pt x="9822" y="18564"/>
                </a:cubicBezTo>
                <a:close/>
                <a:moveTo>
                  <a:pt x="9958" y="18553"/>
                </a:moveTo>
                <a:cubicBezTo>
                  <a:pt x="9958" y="18558"/>
                  <a:pt x="9952" y="18564"/>
                  <a:pt x="9947" y="18575"/>
                </a:cubicBezTo>
                <a:lnTo>
                  <a:pt x="9947" y="18570"/>
                </a:lnTo>
                <a:cubicBezTo>
                  <a:pt x="9930" y="18570"/>
                  <a:pt x="9924" y="18564"/>
                  <a:pt x="9924" y="18553"/>
                </a:cubicBezTo>
                <a:close/>
                <a:moveTo>
                  <a:pt x="9464" y="18570"/>
                </a:moveTo>
                <a:cubicBezTo>
                  <a:pt x="9464" y="18574"/>
                  <a:pt x="9467" y="18577"/>
                  <a:pt x="9469" y="18581"/>
                </a:cubicBezTo>
                <a:lnTo>
                  <a:pt x="9464" y="18581"/>
                </a:lnTo>
                <a:cubicBezTo>
                  <a:pt x="9459" y="18581"/>
                  <a:pt x="9459" y="18575"/>
                  <a:pt x="9459" y="18570"/>
                </a:cubicBezTo>
                <a:close/>
                <a:moveTo>
                  <a:pt x="10225" y="18530"/>
                </a:moveTo>
                <a:lnTo>
                  <a:pt x="10225" y="18530"/>
                </a:lnTo>
                <a:cubicBezTo>
                  <a:pt x="10219" y="18536"/>
                  <a:pt x="10219" y="18547"/>
                  <a:pt x="10219" y="18553"/>
                </a:cubicBezTo>
                <a:cubicBezTo>
                  <a:pt x="10213" y="18558"/>
                  <a:pt x="10202" y="18558"/>
                  <a:pt x="10196" y="18564"/>
                </a:cubicBezTo>
                <a:cubicBezTo>
                  <a:pt x="10185" y="18570"/>
                  <a:pt x="10174" y="18570"/>
                  <a:pt x="10162" y="18581"/>
                </a:cubicBezTo>
                <a:cubicBezTo>
                  <a:pt x="10157" y="18575"/>
                  <a:pt x="10151" y="18575"/>
                  <a:pt x="10140" y="18575"/>
                </a:cubicBezTo>
                <a:cubicBezTo>
                  <a:pt x="10168" y="18558"/>
                  <a:pt x="10191" y="18536"/>
                  <a:pt x="10225" y="18530"/>
                </a:cubicBezTo>
                <a:close/>
                <a:moveTo>
                  <a:pt x="9584" y="18570"/>
                </a:moveTo>
                <a:cubicBezTo>
                  <a:pt x="9584" y="18575"/>
                  <a:pt x="9589" y="18581"/>
                  <a:pt x="9589" y="18587"/>
                </a:cubicBezTo>
                <a:cubicBezTo>
                  <a:pt x="9584" y="18581"/>
                  <a:pt x="9572" y="18581"/>
                  <a:pt x="9567" y="18581"/>
                </a:cubicBezTo>
                <a:cubicBezTo>
                  <a:pt x="9572" y="18575"/>
                  <a:pt x="9578" y="18575"/>
                  <a:pt x="9584" y="18570"/>
                </a:cubicBezTo>
                <a:close/>
                <a:moveTo>
                  <a:pt x="9704" y="18566"/>
                </a:moveTo>
                <a:cubicBezTo>
                  <a:pt x="9722" y="18566"/>
                  <a:pt x="9741" y="18568"/>
                  <a:pt x="9759" y="18570"/>
                </a:cubicBezTo>
                <a:lnTo>
                  <a:pt x="9759" y="18587"/>
                </a:lnTo>
                <a:lnTo>
                  <a:pt x="9640" y="18587"/>
                </a:lnTo>
                <a:cubicBezTo>
                  <a:pt x="9629" y="18587"/>
                  <a:pt x="9623" y="18581"/>
                  <a:pt x="9612" y="18581"/>
                </a:cubicBezTo>
                <a:cubicBezTo>
                  <a:pt x="9641" y="18570"/>
                  <a:pt x="9672" y="18566"/>
                  <a:pt x="9704" y="18566"/>
                </a:cubicBezTo>
                <a:close/>
                <a:moveTo>
                  <a:pt x="9567" y="18564"/>
                </a:moveTo>
                <a:cubicBezTo>
                  <a:pt x="9572" y="18574"/>
                  <a:pt x="9563" y="18593"/>
                  <a:pt x="9549" y="18593"/>
                </a:cubicBezTo>
                <a:cubicBezTo>
                  <a:pt x="9547" y="18593"/>
                  <a:pt x="9546" y="18593"/>
                  <a:pt x="9544" y="18592"/>
                </a:cubicBezTo>
                <a:lnTo>
                  <a:pt x="9544" y="18587"/>
                </a:lnTo>
                <a:cubicBezTo>
                  <a:pt x="9532" y="18587"/>
                  <a:pt x="9527" y="18575"/>
                  <a:pt x="9527" y="18570"/>
                </a:cubicBezTo>
                <a:cubicBezTo>
                  <a:pt x="9538" y="18570"/>
                  <a:pt x="9555" y="18564"/>
                  <a:pt x="9567" y="18564"/>
                </a:cubicBezTo>
                <a:close/>
                <a:moveTo>
                  <a:pt x="11314" y="18553"/>
                </a:moveTo>
                <a:cubicBezTo>
                  <a:pt x="11303" y="18564"/>
                  <a:pt x="11286" y="18587"/>
                  <a:pt x="11274" y="18598"/>
                </a:cubicBezTo>
                <a:cubicBezTo>
                  <a:pt x="11308" y="18581"/>
                  <a:pt x="11337" y="18570"/>
                  <a:pt x="11371" y="18570"/>
                </a:cubicBezTo>
                <a:cubicBezTo>
                  <a:pt x="11359" y="18564"/>
                  <a:pt x="11331" y="18558"/>
                  <a:pt x="11314" y="18553"/>
                </a:cubicBezTo>
                <a:close/>
                <a:moveTo>
                  <a:pt x="10622" y="18575"/>
                </a:moveTo>
                <a:cubicBezTo>
                  <a:pt x="10576" y="18587"/>
                  <a:pt x="10531" y="18598"/>
                  <a:pt x="10486" y="18615"/>
                </a:cubicBezTo>
                <a:cubicBezTo>
                  <a:pt x="10486" y="18604"/>
                  <a:pt x="10480" y="18598"/>
                  <a:pt x="10474" y="18587"/>
                </a:cubicBezTo>
                <a:lnTo>
                  <a:pt x="10622" y="18575"/>
                </a:lnTo>
                <a:close/>
                <a:moveTo>
                  <a:pt x="7864" y="18464"/>
                </a:moveTo>
                <a:cubicBezTo>
                  <a:pt x="7893" y="18464"/>
                  <a:pt x="7921" y="18479"/>
                  <a:pt x="7950" y="18479"/>
                </a:cubicBezTo>
                <a:cubicBezTo>
                  <a:pt x="8057" y="18496"/>
                  <a:pt x="8165" y="18513"/>
                  <a:pt x="8273" y="18530"/>
                </a:cubicBezTo>
                <a:cubicBezTo>
                  <a:pt x="8449" y="18553"/>
                  <a:pt x="8619" y="18575"/>
                  <a:pt x="8789" y="18598"/>
                </a:cubicBezTo>
                <a:cubicBezTo>
                  <a:pt x="8801" y="18604"/>
                  <a:pt x="8812" y="18609"/>
                  <a:pt x="8823" y="18621"/>
                </a:cubicBezTo>
                <a:cubicBezTo>
                  <a:pt x="8630" y="18609"/>
                  <a:pt x="8443" y="18581"/>
                  <a:pt x="8256" y="18547"/>
                </a:cubicBezTo>
                <a:lnTo>
                  <a:pt x="8239" y="18547"/>
                </a:lnTo>
                <a:lnTo>
                  <a:pt x="8182" y="18536"/>
                </a:lnTo>
                <a:lnTo>
                  <a:pt x="8176" y="18536"/>
                </a:lnTo>
                <a:cubicBezTo>
                  <a:pt x="8131" y="18530"/>
                  <a:pt x="8086" y="18519"/>
                  <a:pt x="8040" y="18513"/>
                </a:cubicBezTo>
                <a:cubicBezTo>
                  <a:pt x="8040" y="18519"/>
                  <a:pt x="8040" y="18524"/>
                  <a:pt x="8040" y="18530"/>
                </a:cubicBezTo>
                <a:cubicBezTo>
                  <a:pt x="7978" y="18485"/>
                  <a:pt x="7904" y="18490"/>
                  <a:pt x="7830" y="18473"/>
                </a:cubicBezTo>
                <a:cubicBezTo>
                  <a:pt x="7842" y="18467"/>
                  <a:pt x="7853" y="18464"/>
                  <a:pt x="7864" y="18464"/>
                </a:cubicBezTo>
                <a:close/>
                <a:moveTo>
                  <a:pt x="8829" y="18598"/>
                </a:moveTo>
                <a:cubicBezTo>
                  <a:pt x="8874" y="18604"/>
                  <a:pt x="8925" y="18609"/>
                  <a:pt x="8976" y="18615"/>
                </a:cubicBezTo>
                <a:lnTo>
                  <a:pt x="8993" y="18615"/>
                </a:lnTo>
                <a:cubicBezTo>
                  <a:pt x="9067" y="18621"/>
                  <a:pt x="9141" y="18615"/>
                  <a:pt x="9215" y="18632"/>
                </a:cubicBezTo>
                <a:cubicBezTo>
                  <a:pt x="9189" y="18637"/>
                  <a:pt x="9162" y="18639"/>
                  <a:pt x="9135" y="18639"/>
                </a:cubicBezTo>
                <a:cubicBezTo>
                  <a:pt x="9076" y="18639"/>
                  <a:pt x="9015" y="18630"/>
                  <a:pt x="8956" y="18630"/>
                </a:cubicBezTo>
                <a:cubicBezTo>
                  <a:pt x="8920" y="18630"/>
                  <a:pt x="8885" y="18633"/>
                  <a:pt x="8852" y="18644"/>
                </a:cubicBezTo>
                <a:cubicBezTo>
                  <a:pt x="8852" y="18634"/>
                  <a:pt x="8852" y="18626"/>
                  <a:pt x="8852" y="18621"/>
                </a:cubicBezTo>
                <a:lnTo>
                  <a:pt x="8835" y="18621"/>
                </a:lnTo>
                <a:cubicBezTo>
                  <a:pt x="8829" y="18615"/>
                  <a:pt x="8829" y="18604"/>
                  <a:pt x="8829" y="18598"/>
                </a:cubicBezTo>
                <a:close/>
                <a:moveTo>
                  <a:pt x="9256" y="18616"/>
                </a:moveTo>
                <a:cubicBezTo>
                  <a:pt x="9274" y="18616"/>
                  <a:pt x="9292" y="18636"/>
                  <a:pt x="9266" y="18649"/>
                </a:cubicBezTo>
                <a:cubicBezTo>
                  <a:pt x="9263" y="18651"/>
                  <a:pt x="9259" y="18652"/>
                  <a:pt x="9255" y="18652"/>
                </a:cubicBezTo>
                <a:cubicBezTo>
                  <a:pt x="9238" y="18652"/>
                  <a:pt x="9220" y="18635"/>
                  <a:pt x="9243" y="18621"/>
                </a:cubicBezTo>
                <a:cubicBezTo>
                  <a:pt x="9247" y="18617"/>
                  <a:pt x="9252" y="18616"/>
                  <a:pt x="9256" y="18616"/>
                </a:cubicBezTo>
                <a:close/>
                <a:moveTo>
                  <a:pt x="9901" y="18558"/>
                </a:moveTo>
                <a:lnTo>
                  <a:pt x="9901" y="18558"/>
                </a:lnTo>
                <a:cubicBezTo>
                  <a:pt x="9890" y="18581"/>
                  <a:pt x="9896" y="18598"/>
                  <a:pt x="9907" y="18615"/>
                </a:cubicBezTo>
                <a:cubicBezTo>
                  <a:pt x="9926" y="18619"/>
                  <a:pt x="9944" y="18621"/>
                  <a:pt x="9962" y="18621"/>
                </a:cubicBezTo>
                <a:cubicBezTo>
                  <a:pt x="10014" y="18621"/>
                  <a:pt x="10064" y="18609"/>
                  <a:pt x="10113" y="18609"/>
                </a:cubicBezTo>
                <a:cubicBezTo>
                  <a:pt x="10120" y="18609"/>
                  <a:pt x="10127" y="18609"/>
                  <a:pt x="10134" y="18609"/>
                </a:cubicBezTo>
                <a:cubicBezTo>
                  <a:pt x="10179" y="18604"/>
                  <a:pt x="10230" y="18615"/>
                  <a:pt x="10264" y="18581"/>
                </a:cubicBezTo>
                <a:cubicBezTo>
                  <a:pt x="10259" y="18581"/>
                  <a:pt x="10247" y="18575"/>
                  <a:pt x="10242" y="18575"/>
                </a:cubicBezTo>
                <a:cubicBezTo>
                  <a:pt x="10259" y="18575"/>
                  <a:pt x="10270" y="18575"/>
                  <a:pt x="10281" y="18570"/>
                </a:cubicBezTo>
                <a:lnTo>
                  <a:pt x="10281" y="18570"/>
                </a:lnTo>
                <a:cubicBezTo>
                  <a:pt x="10273" y="18583"/>
                  <a:pt x="10278" y="18611"/>
                  <a:pt x="10294" y="18611"/>
                </a:cubicBezTo>
                <a:cubicBezTo>
                  <a:pt x="10299" y="18611"/>
                  <a:pt x="10304" y="18609"/>
                  <a:pt x="10310" y="18604"/>
                </a:cubicBezTo>
                <a:cubicBezTo>
                  <a:pt x="10361" y="18598"/>
                  <a:pt x="10412" y="18592"/>
                  <a:pt x="10463" y="18587"/>
                </a:cubicBezTo>
                <a:lnTo>
                  <a:pt x="10463" y="18615"/>
                </a:lnTo>
                <a:lnTo>
                  <a:pt x="10452" y="18615"/>
                </a:lnTo>
                <a:cubicBezTo>
                  <a:pt x="10452" y="18609"/>
                  <a:pt x="10446" y="18598"/>
                  <a:pt x="10440" y="18592"/>
                </a:cubicBezTo>
                <a:cubicBezTo>
                  <a:pt x="10412" y="18604"/>
                  <a:pt x="10389" y="18615"/>
                  <a:pt x="10361" y="18626"/>
                </a:cubicBezTo>
                <a:cubicBezTo>
                  <a:pt x="10335" y="18621"/>
                  <a:pt x="10308" y="18615"/>
                  <a:pt x="10282" y="18615"/>
                </a:cubicBezTo>
                <a:cubicBezTo>
                  <a:pt x="10256" y="18615"/>
                  <a:pt x="10230" y="18621"/>
                  <a:pt x="10208" y="18638"/>
                </a:cubicBezTo>
                <a:lnTo>
                  <a:pt x="10191" y="18638"/>
                </a:lnTo>
                <a:cubicBezTo>
                  <a:pt x="10185" y="18632"/>
                  <a:pt x="10174" y="18621"/>
                  <a:pt x="10174" y="18621"/>
                </a:cubicBezTo>
                <a:cubicBezTo>
                  <a:pt x="10145" y="18626"/>
                  <a:pt x="10123" y="18632"/>
                  <a:pt x="10094" y="18638"/>
                </a:cubicBezTo>
                <a:cubicBezTo>
                  <a:pt x="9969" y="18644"/>
                  <a:pt x="9850" y="18649"/>
                  <a:pt x="9725" y="18661"/>
                </a:cubicBezTo>
                <a:cubicBezTo>
                  <a:pt x="9688" y="18652"/>
                  <a:pt x="9651" y="18650"/>
                  <a:pt x="9613" y="18650"/>
                </a:cubicBezTo>
                <a:cubicBezTo>
                  <a:pt x="9561" y="18650"/>
                  <a:pt x="9508" y="18654"/>
                  <a:pt x="9455" y="18654"/>
                </a:cubicBezTo>
                <a:cubicBezTo>
                  <a:pt x="9417" y="18654"/>
                  <a:pt x="9378" y="18652"/>
                  <a:pt x="9340" y="18644"/>
                </a:cubicBezTo>
                <a:cubicBezTo>
                  <a:pt x="9385" y="18638"/>
                  <a:pt x="9425" y="18632"/>
                  <a:pt x="9470" y="18632"/>
                </a:cubicBezTo>
                <a:lnTo>
                  <a:pt x="9470" y="18638"/>
                </a:lnTo>
                <a:cubicBezTo>
                  <a:pt x="9470" y="18638"/>
                  <a:pt x="9476" y="18632"/>
                  <a:pt x="9476" y="18632"/>
                </a:cubicBezTo>
                <a:cubicBezTo>
                  <a:pt x="9578" y="18626"/>
                  <a:pt x="9680" y="18626"/>
                  <a:pt x="9788" y="18626"/>
                </a:cubicBezTo>
                <a:cubicBezTo>
                  <a:pt x="9793" y="18626"/>
                  <a:pt x="9798" y="18625"/>
                  <a:pt x="9803" y="18625"/>
                </a:cubicBezTo>
                <a:cubicBezTo>
                  <a:pt x="9813" y="18625"/>
                  <a:pt x="9824" y="18626"/>
                  <a:pt x="9835" y="18626"/>
                </a:cubicBezTo>
                <a:cubicBezTo>
                  <a:pt x="9850" y="18626"/>
                  <a:pt x="9864" y="18624"/>
                  <a:pt x="9873" y="18609"/>
                </a:cubicBezTo>
                <a:lnTo>
                  <a:pt x="9833" y="18581"/>
                </a:lnTo>
                <a:cubicBezTo>
                  <a:pt x="9839" y="18575"/>
                  <a:pt x="9839" y="18570"/>
                  <a:pt x="9845" y="18564"/>
                </a:cubicBezTo>
                <a:cubicBezTo>
                  <a:pt x="9862" y="18564"/>
                  <a:pt x="9879" y="18564"/>
                  <a:pt x="9901" y="18558"/>
                </a:cubicBezTo>
                <a:close/>
                <a:moveTo>
                  <a:pt x="10184" y="18694"/>
                </a:moveTo>
                <a:lnTo>
                  <a:pt x="10184" y="18694"/>
                </a:lnTo>
                <a:cubicBezTo>
                  <a:pt x="10184" y="18694"/>
                  <a:pt x="10184" y="18695"/>
                  <a:pt x="10183" y="18695"/>
                </a:cubicBezTo>
                <a:lnTo>
                  <a:pt x="10183" y="18695"/>
                </a:lnTo>
                <a:lnTo>
                  <a:pt x="10185" y="18695"/>
                </a:lnTo>
                <a:cubicBezTo>
                  <a:pt x="10185" y="18694"/>
                  <a:pt x="10184" y="18694"/>
                  <a:pt x="10184" y="18694"/>
                </a:cubicBezTo>
                <a:close/>
                <a:moveTo>
                  <a:pt x="10183" y="18695"/>
                </a:moveTo>
                <a:lnTo>
                  <a:pt x="10134" y="18723"/>
                </a:lnTo>
                <a:cubicBezTo>
                  <a:pt x="10151" y="18723"/>
                  <a:pt x="10162" y="18723"/>
                  <a:pt x="10179" y="18717"/>
                </a:cubicBezTo>
                <a:cubicBezTo>
                  <a:pt x="10179" y="18711"/>
                  <a:pt x="10181" y="18703"/>
                  <a:pt x="10183" y="18695"/>
                </a:cubicBezTo>
                <a:close/>
                <a:moveTo>
                  <a:pt x="10972" y="18764"/>
                </a:moveTo>
                <a:lnTo>
                  <a:pt x="10972" y="18764"/>
                </a:lnTo>
                <a:cubicBezTo>
                  <a:pt x="10970" y="18771"/>
                  <a:pt x="10968" y="18779"/>
                  <a:pt x="10968" y="18785"/>
                </a:cubicBezTo>
                <a:lnTo>
                  <a:pt x="10972" y="18764"/>
                </a:lnTo>
                <a:close/>
                <a:moveTo>
                  <a:pt x="9260" y="18695"/>
                </a:moveTo>
                <a:lnTo>
                  <a:pt x="9260" y="18695"/>
                </a:lnTo>
                <a:cubicBezTo>
                  <a:pt x="9254" y="18712"/>
                  <a:pt x="9243" y="18740"/>
                  <a:pt x="9237" y="18751"/>
                </a:cubicBezTo>
                <a:lnTo>
                  <a:pt x="9311" y="18751"/>
                </a:lnTo>
                <a:cubicBezTo>
                  <a:pt x="9306" y="18763"/>
                  <a:pt x="9289" y="18785"/>
                  <a:pt x="9283" y="18797"/>
                </a:cubicBezTo>
                <a:cubicBezTo>
                  <a:pt x="9260" y="18797"/>
                  <a:pt x="9237" y="18797"/>
                  <a:pt x="9220" y="18780"/>
                </a:cubicBezTo>
                <a:cubicBezTo>
                  <a:pt x="9220" y="18746"/>
                  <a:pt x="9243" y="18717"/>
                  <a:pt x="9260" y="18695"/>
                </a:cubicBezTo>
                <a:close/>
                <a:moveTo>
                  <a:pt x="9345" y="18751"/>
                </a:moveTo>
                <a:cubicBezTo>
                  <a:pt x="9383" y="18751"/>
                  <a:pt x="9421" y="18754"/>
                  <a:pt x="9459" y="18754"/>
                </a:cubicBezTo>
                <a:cubicBezTo>
                  <a:pt x="9478" y="18754"/>
                  <a:pt x="9497" y="18753"/>
                  <a:pt x="9515" y="18751"/>
                </a:cubicBezTo>
                <a:lnTo>
                  <a:pt x="9515" y="18751"/>
                </a:lnTo>
                <a:cubicBezTo>
                  <a:pt x="9504" y="18774"/>
                  <a:pt x="9481" y="18774"/>
                  <a:pt x="9464" y="18785"/>
                </a:cubicBezTo>
                <a:cubicBezTo>
                  <a:pt x="9464" y="18791"/>
                  <a:pt x="9464" y="18802"/>
                  <a:pt x="9464" y="18808"/>
                </a:cubicBezTo>
                <a:cubicBezTo>
                  <a:pt x="9413" y="18785"/>
                  <a:pt x="9351" y="18802"/>
                  <a:pt x="9311" y="18785"/>
                </a:cubicBezTo>
                <a:cubicBezTo>
                  <a:pt x="9311" y="18763"/>
                  <a:pt x="9323" y="18751"/>
                  <a:pt x="9345" y="18751"/>
                </a:cubicBezTo>
                <a:close/>
                <a:moveTo>
                  <a:pt x="9508" y="18788"/>
                </a:moveTo>
                <a:cubicBezTo>
                  <a:pt x="9515" y="18788"/>
                  <a:pt x="9521" y="18792"/>
                  <a:pt x="9521" y="18802"/>
                </a:cubicBezTo>
                <a:cubicBezTo>
                  <a:pt x="9515" y="18808"/>
                  <a:pt x="9498" y="18819"/>
                  <a:pt x="9493" y="18819"/>
                </a:cubicBezTo>
                <a:cubicBezTo>
                  <a:pt x="9469" y="18808"/>
                  <a:pt x="9492" y="18788"/>
                  <a:pt x="9508" y="18788"/>
                </a:cubicBezTo>
                <a:close/>
                <a:moveTo>
                  <a:pt x="9106" y="0"/>
                </a:moveTo>
                <a:cubicBezTo>
                  <a:pt x="9089" y="0"/>
                  <a:pt x="9075" y="23"/>
                  <a:pt x="9062" y="28"/>
                </a:cubicBezTo>
                <a:cubicBezTo>
                  <a:pt x="9051" y="27"/>
                  <a:pt x="9041" y="26"/>
                  <a:pt x="9032" y="26"/>
                </a:cubicBezTo>
                <a:cubicBezTo>
                  <a:pt x="8978" y="26"/>
                  <a:pt x="8935" y="41"/>
                  <a:pt x="8891" y="85"/>
                </a:cubicBezTo>
                <a:cubicBezTo>
                  <a:pt x="8891" y="73"/>
                  <a:pt x="8891" y="50"/>
                  <a:pt x="8891" y="39"/>
                </a:cubicBezTo>
                <a:cubicBezTo>
                  <a:pt x="8886" y="50"/>
                  <a:pt x="8874" y="73"/>
                  <a:pt x="8869" y="85"/>
                </a:cubicBezTo>
                <a:cubicBezTo>
                  <a:pt x="8856" y="76"/>
                  <a:pt x="8841" y="49"/>
                  <a:pt x="8822" y="49"/>
                </a:cubicBezTo>
                <a:cubicBezTo>
                  <a:pt x="8815" y="49"/>
                  <a:pt x="8808" y="53"/>
                  <a:pt x="8801" y="62"/>
                </a:cubicBezTo>
                <a:cubicBezTo>
                  <a:pt x="8761" y="62"/>
                  <a:pt x="8715" y="56"/>
                  <a:pt x="8676" y="56"/>
                </a:cubicBezTo>
                <a:cubicBezTo>
                  <a:pt x="8715" y="79"/>
                  <a:pt x="8767" y="90"/>
                  <a:pt x="8812" y="96"/>
                </a:cubicBezTo>
                <a:lnTo>
                  <a:pt x="8823" y="56"/>
                </a:lnTo>
                <a:cubicBezTo>
                  <a:pt x="8834" y="82"/>
                  <a:pt x="8853" y="96"/>
                  <a:pt x="8874" y="96"/>
                </a:cubicBezTo>
                <a:cubicBezTo>
                  <a:pt x="8885" y="96"/>
                  <a:pt x="8897" y="92"/>
                  <a:pt x="8908" y="85"/>
                </a:cubicBezTo>
                <a:lnTo>
                  <a:pt x="8908" y="85"/>
                </a:lnTo>
                <a:lnTo>
                  <a:pt x="8903" y="119"/>
                </a:lnTo>
                <a:cubicBezTo>
                  <a:pt x="8925" y="85"/>
                  <a:pt x="8948" y="56"/>
                  <a:pt x="8982" y="33"/>
                </a:cubicBezTo>
                <a:cubicBezTo>
                  <a:pt x="9033" y="56"/>
                  <a:pt x="9045" y="107"/>
                  <a:pt x="9050" y="153"/>
                </a:cubicBezTo>
                <a:cubicBezTo>
                  <a:pt x="9096" y="164"/>
                  <a:pt x="9141" y="170"/>
                  <a:pt x="9186" y="175"/>
                </a:cubicBezTo>
                <a:cubicBezTo>
                  <a:pt x="8948" y="192"/>
                  <a:pt x="8715" y="204"/>
                  <a:pt x="8477" y="204"/>
                </a:cubicBezTo>
                <a:cubicBezTo>
                  <a:pt x="8483" y="192"/>
                  <a:pt x="8494" y="175"/>
                  <a:pt x="8506" y="170"/>
                </a:cubicBezTo>
                <a:cubicBezTo>
                  <a:pt x="8500" y="170"/>
                  <a:pt x="8489" y="164"/>
                  <a:pt x="8483" y="164"/>
                </a:cubicBezTo>
                <a:cubicBezTo>
                  <a:pt x="8479" y="196"/>
                  <a:pt x="8464" y="214"/>
                  <a:pt x="8439" y="214"/>
                </a:cubicBezTo>
                <a:cubicBezTo>
                  <a:pt x="8429" y="214"/>
                  <a:pt x="8417" y="210"/>
                  <a:pt x="8403" y="204"/>
                </a:cubicBezTo>
                <a:lnTo>
                  <a:pt x="8454" y="170"/>
                </a:lnTo>
                <a:cubicBezTo>
                  <a:pt x="8437" y="170"/>
                  <a:pt x="8420" y="175"/>
                  <a:pt x="8409" y="175"/>
                </a:cubicBezTo>
                <a:cubicBezTo>
                  <a:pt x="8403" y="192"/>
                  <a:pt x="8403" y="204"/>
                  <a:pt x="8392" y="215"/>
                </a:cubicBezTo>
                <a:cubicBezTo>
                  <a:pt x="8324" y="221"/>
                  <a:pt x="8250" y="221"/>
                  <a:pt x="8176" y="226"/>
                </a:cubicBezTo>
                <a:cubicBezTo>
                  <a:pt x="8173" y="226"/>
                  <a:pt x="8169" y="226"/>
                  <a:pt x="8166" y="226"/>
                </a:cubicBezTo>
                <a:cubicBezTo>
                  <a:pt x="8112" y="226"/>
                  <a:pt x="8048" y="251"/>
                  <a:pt x="7990" y="251"/>
                </a:cubicBezTo>
                <a:cubicBezTo>
                  <a:pt x="7959" y="251"/>
                  <a:pt x="7929" y="244"/>
                  <a:pt x="7904" y="221"/>
                </a:cubicBezTo>
                <a:cubicBezTo>
                  <a:pt x="7864" y="221"/>
                  <a:pt x="7819" y="215"/>
                  <a:pt x="7779" y="209"/>
                </a:cubicBezTo>
                <a:lnTo>
                  <a:pt x="7751" y="232"/>
                </a:lnTo>
                <a:cubicBezTo>
                  <a:pt x="7741" y="227"/>
                  <a:pt x="7730" y="224"/>
                  <a:pt x="7721" y="224"/>
                </a:cubicBezTo>
                <a:cubicBezTo>
                  <a:pt x="7699" y="224"/>
                  <a:pt x="7681" y="238"/>
                  <a:pt x="7677" y="266"/>
                </a:cubicBezTo>
                <a:cubicBezTo>
                  <a:pt x="7706" y="266"/>
                  <a:pt x="7728" y="266"/>
                  <a:pt x="7751" y="260"/>
                </a:cubicBezTo>
                <a:lnTo>
                  <a:pt x="7751" y="260"/>
                </a:lnTo>
                <a:cubicBezTo>
                  <a:pt x="7717" y="277"/>
                  <a:pt x="7683" y="283"/>
                  <a:pt x="7643" y="289"/>
                </a:cubicBezTo>
                <a:cubicBezTo>
                  <a:pt x="7649" y="277"/>
                  <a:pt x="7649" y="255"/>
                  <a:pt x="7654" y="243"/>
                </a:cubicBezTo>
                <a:lnTo>
                  <a:pt x="7654" y="243"/>
                </a:lnTo>
                <a:cubicBezTo>
                  <a:pt x="7637" y="249"/>
                  <a:pt x="7615" y="260"/>
                  <a:pt x="7598" y="272"/>
                </a:cubicBezTo>
                <a:cubicBezTo>
                  <a:pt x="7598" y="249"/>
                  <a:pt x="7598" y="226"/>
                  <a:pt x="7598" y="204"/>
                </a:cubicBezTo>
                <a:cubicBezTo>
                  <a:pt x="7626" y="198"/>
                  <a:pt x="7643" y="192"/>
                  <a:pt x="7666" y="187"/>
                </a:cubicBezTo>
                <a:cubicBezTo>
                  <a:pt x="7671" y="187"/>
                  <a:pt x="7683" y="192"/>
                  <a:pt x="7689" y="198"/>
                </a:cubicBezTo>
                <a:cubicBezTo>
                  <a:pt x="7745" y="192"/>
                  <a:pt x="7796" y="175"/>
                  <a:pt x="7853" y="147"/>
                </a:cubicBezTo>
                <a:lnTo>
                  <a:pt x="7898" y="175"/>
                </a:lnTo>
                <a:cubicBezTo>
                  <a:pt x="7898" y="164"/>
                  <a:pt x="7904" y="136"/>
                  <a:pt x="7904" y="124"/>
                </a:cubicBezTo>
                <a:cubicBezTo>
                  <a:pt x="7879" y="117"/>
                  <a:pt x="7854" y="114"/>
                  <a:pt x="7829" y="114"/>
                </a:cubicBezTo>
                <a:cubicBezTo>
                  <a:pt x="7758" y="114"/>
                  <a:pt x="7686" y="137"/>
                  <a:pt x="7615" y="141"/>
                </a:cubicBezTo>
                <a:lnTo>
                  <a:pt x="7620" y="113"/>
                </a:lnTo>
                <a:lnTo>
                  <a:pt x="7620" y="113"/>
                </a:lnTo>
                <a:cubicBezTo>
                  <a:pt x="7615" y="119"/>
                  <a:pt x="7609" y="136"/>
                  <a:pt x="7609" y="147"/>
                </a:cubicBezTo>
                <a:cubicBezTo>
                  <a:pt x="7558" y="147"/>
                  <a:pt x="7507" y="153"/>
                  <a:pt x="7462" y="175"/>
                </a:cubicBezTo>
                <a:cubicBezTo>
                  <a:pt x="7451" y="174"/>
                  <a:pt x="7440" y="173"/>
                  <a:pt x="7430" y="173"/>
                </a:cubicBezTo>
                <a:cubicBezTo>
                  <a:pt x="7404" y="173"/>
                  <a:pt x="7383" y="181"/>
                  <a:pt x="7371" y="209"/>
                </a:cubicBezTo>
                <a:cubicBezTo>
                  <a:pt x="7365" y="204"/>
                  <a:pt x="7359" y="187"/>
                  <a:pt x="7354" y="175"/>
                </a:cubicBezTo>
                <a:cubicBezTo>
                  <a:pt x="7354" y="187"/>
                  <a:pt x="7348" y="215"/>
                  <a:pt x="7348" y="226"/>
                </a:cubicBezTo>
                <a:cubicBezTo>
                  <a:pt x="7337" y="221"/>
                  <a:pt x="7308" y="209"/>
                  <a:pt x="7291" y="204"/>
                </a:cubicBezTo>
                <a:cubicBezTo>
                  <a:pt x="7291" y="209"/>
                  <a:pt x="7286" y="221"/>
                  <a:pt x="7286" y="226"/>
                </a:cubicBezTo>
                <a:cubicBezTo>
                  <a:pt x="7310" y="229"/>
                  <a:pt x="7336" y="233"/>
                  <a:pt x="7361" y="233"/>
                </a:cubicBezTo>
                <a:cubicBezTo>
                  <a:pt x="7396" y="233"/>
                  <a:pt x="7430" y="225"/>
                  <a:pt x="7456" y="192"/>
                </a:cubicBezTo>
                <a:cubicBezTo>
                  <a:pt x="7467" y="198"/>
                  <a:pt x="7490" y="209"/>
                  <a:pt x="7501" y="221"/>
                </a:cubicBezTo>
                <a:cubicBezTo>
                  <a:pt x="7530" y="209"/>
                  <a:pt x="7564" y="204"/>
                  <a:pt x="7592" y="198"/>
                </a:cubicBezTo>
                <a:lnTo>
                  <a:pt x="7592" y="198"/>
                </a:lnTo>
                <a:cubicBezTo>
                  <a:pt x="7586" y="215"/>
                  <a:pt x="7581" y="255"/>
                  <a:pt x="7575" y="272"/>
                </a:cubicBezTo>
                <a:lnTo>
                  <a:pt x="7530" y="255"/>
                </a:lnTo>
                <a:lnTo>
                  <a:pt x="7530" y="306"/>
                </a:lnTo>
                <a:cubicBezTo>
                  <a:pt x="7524" y="306"/>
                  <a:pt x="7507" y="317"/>
                  <a:pt x="7501" y="317"/>
                </a:cubicBezTo>
                <a:lnTo>
                  <a:pt x="7501" y="260"/>
                </a:lnTo>
                <a:cubicBezTo>
                  <a:pt x="7484" y="272"/>
                  <a:pt x="7473" y="294"/>
                  <a:pt x="7462" y="311"/>
                </a:cubicBezTo>
                <a:cubicBezTo>
                  <a:pt x="7450" y="317"/>
                  <a:pt x="7433" y="323"/>
                  <a:pt x="7416" y="328"/>
                </a:cubicBezTo>
                <a:cubicBezTo>
                  <a:pt x="7433" y="311"/>
                  <a:pt x="7456" y="306"/>
                  <a:pt x="7462" y="289"/>
                </a:cubicBezTo>
                <a:cubicBezTo>
                  <a:pt x="7454" y="283"/>
                  <a:pt x="7447" y="280"/>
                  <a:pt x="7440" y="280"/>
                </a:cubicBezTo>
                <a:cubicBezTo>
                  <a:pt x="7410" y="280"/>
                  <a:pt x="7392" y="336"/>
                  <a:pt x="7359" y="346"/>
                </a:cubicBezTo>
                <a:cubicBezTo>
                  <a:pt x="7337" y="346"/>
                  <a:pt x="7291" y="340"/>
                  <a:pt x="7269" y="340"/>
                </a:cubicBezTo>
                <a:cubicBezTo>
                  <a:pt x="7280" y="328"/>
                  <a:pt x="7297" y="306"/>
                  <a:pt x="7308" y="294"/>
                </a:cubicBezTo>
                <a:lnTo>
                  <a:pt x="7308" y="294"/>
                </a:lnTo>
                <a:cubicBezTo>
                  <a:pt x="7285" y="313"/>
                  <a:pt x="7257" y="324"/>
                  <a:pt x="7229" y="324"/>
                </a:cubicBezTo>
                <a:cubicBezTo>
                  <a:pt x="7224" y="324"/>
                  <a:pt x="7218" y="324"/>
                  <a:pt x="7212" y="323"/>
                </a:cubicBezTo>
                <a:lnTo>
                  <a:pt x="7212" y="323"/>
                </a:lnTo>
                <a:cubicBezTo>
                  <a:pt x="7229" y="328"/>
                  <a:pt x="7257" y="340"/>
                  <a:pt x="7269" y="346"/>
                </a:cubicBezTo>
                <a:cubicBezTo>
                  <a:pt x="7256" y="360"/>
                  <a:pt x="7243" y="367"/>
                  <a:pt x="7231" y="367"/>
                </a:cubicBezTo>
                <a:cubicBezTo>
                  <a:pt x="7211" y="367"/>
                  <a:pt x="7192" y="350"/>
                  <a:pt x="7178" y="328"/>
                </a:cubicBezTo>
                <a:cubicBezTo>
                  <a:pt x="7172" y="340"/>
                  <a:pt x="7161" y="363"/>
                  <a:pt x="7155" y="374"/>
                </a:cubicBezTo>
                <a:cubicBezTo>
                  <a:pt x="7093" y="402"/>
                  <a:pt x="7030" y="414"/>
                  <a:pt x="6968" y="436"/>
                </a:cubicBezTo>
                <a:cubicBezTo>
                  <a:pt x="6979" y="414"/>
                  <a:pt x="6996" y="391"/>
                  <a:pt x="7008" y="363"/>
                </a:cubicBezTo>
                <a:lnTo>
                  <a:pt x="7008" y="363"/>
                </a:lnTo>
                <a:cubicBezTo>
                  <a:pt x="6974" y="380"/>
                  <a:pt x="6957" y="408"/>
                  <a:pt x="6951" y="442"/>
                </a:cubicBezTo>
                <a:cubicBezTo>
                  <a:pt x="6934" y="431"/>
                  <a:pt x="6917" y="414"/>
                  <a:pt x="6906" y="397"/>
                </a:cubicBezTo>
                <a:lnTo>
                  <a:pt x="6906" y="397"/>
                </a:lnTo>
                <a:cubicBezTo>
                  <a:pt x="6911" y="419"/>
                  <a:pt x="6917" y="436"/>
                  <a:pt x="6917" y="453"/>
                </a:cubicBezTo>
                <a:cubicBezTo>
                  <a:pt x="6871" y="453"/>
                  <a:pt x="6832" y="476"/>
                  <a:pt x="6792" y="493"/>
                </a:cubicBezTo>
                <a:cubicBezTo>
                  <a:pt x="6792" y="482"/>
                  <a:pt x="6798" y="459"/>
                  <a:pt x="6798" y="448"/>
                </a:cubicBezTo>
                <a:lnTo>
                  <a:pt x="6798" y="448"/>
                </a:lnTo>
                <a:cubicBezTo>
                  <a:pt x="6786" y="453"/>
                  <a:pt x="6764" y="453"/>
                  <a:pt x="6752" y="459"/>
                </a:cubicBezTo>
                <a:cubicBezTo>
                  <a:pt x="6803" y="499"/>
                  <a:pt x="6741" y="521"/>
                  <a:pt x="6707" y="533"/>
                </a:cubicBezTo>
                <a:lnTo>
                  <a:pt x="6701" y="533"/>
                </a:lnTo>
                <a:lnTo>
                  <a:pt x="6690" y="516"/>
                </a:lnTo>
                <a:cubicBezTo>
                  <a:pt x="6690" y="521"/>
                  <a:pt x="6690" y="527"/>
                  <a:pt x="6690" y="538"/>
                </a:cubicBezTo>
                <a:cubicBezTo>
                  <a:pt x="6645" y="550"/>
                  <a:pt x="6599" y="567"/>
                  <a:pt x="6559" y="589"/>
                </a:cubicBezTo>
                <a:cubicBezTo>
                  <a:pt x="6531" y="601"/>
                  <a:pt x="6508" y="612"/>
                  <a:pt x="6486" y="624"/>
                </a:cubicBezTo>
                <a:cubicBezTo>
                  <a:pt x="6480" y="629"/>
                  <a:pt x="6474" y="629"/>
                  <a:pt x="6469" y="629"/>
                </a:cubicBezTo>
                <a:cubicBezTo>
                  <a:pt x="6463" y="633"/>
                  <a:pt x="6457" y="634"/>
                  <a:pt x="6450" y="634"/>
                </a:cubicBezTo>
                <a:cubicBezTo>
                  <a:pt x="6436" y="634"/>
                  <a:pt x="6421" y="629"/>
                  <a:pt x="6406" y="629"/>
                </a:cubicBezTo>
                <a:cubicBezTo>
                  <a:pt x="6401" y="641"/>
                  <a:pt x="6389" y="658"/>
                  <a:pt x="6384" y="675"/>
                </a:cubicBezTo>
                <a:cubicBezTo>
                  <a:pt x="6378" y="663"/>
                  <a:pt x="6367" y="652"/>
                  <a:pt x="6361" y="641"/>
                </a:cubicBezTo>
                <a:cubicBezTo>
                  <a:pt x="6344" y="652"/>
                  <a:pt x="6332" y="658"/>
                  <a:pt x="6315" y="663"/>
                </a:cubicBezTo>
                <a:cubicBezTo>
                  <a:pt x="6315" y="663"/>
                  <a:pt x="6310" y="663"/>
                  <a:pt x="6310" y="658"/>
                </a:cubicBezTo>
                <a:cubicBezTo>
                  <a:pt x="6298" y="658"/>
                  <a:pt x="6281" y="669"/>
                  <a:pt x="6276" y="680"/>
                </a:cubicBezTo>
                <a:cubicBezTo>
                  <a:pt x="6270" y="682"/>
                  <a:pt x="6265" y="685"/>
                  <a:pt x="6260" y="687"/>
                </a:cubicBezTo>
                <a:lnTo>
                  <a:pt x="6260" y="687"/>
                </a:lnTo>
                <a:cubicBezTo>
                  <a:pt x="6259" y="687"/>
                  <a:pt x="6259" y="686"/>
                  <a:pt x="6259" y="686"/>
                </a:cubicBezTo>
                <a:cubicBezTo>
                  <a:pt x="6259" y="686"/>
                  <a:pt x="6259" y="687"/>
                  <a:pt x="6259" y="687"/>
                </a:cubicBezTo>
                <a:lnTo>
                  <a:pt x="6259" y="687"/>
                </a:lnTo>
                <a:cubicBezTo>
                  <a:pt x="6259" y="687"/>
                  <a:pt x="6259" y="687"/>
                  <a:pt x="6260" y="687"/>
                </a:cubicBezTo>
                <a:lnTo>
                  <a:pt x="6260" y="687"/>
                </a:lnTo>
                <a:cubicBezTo>
                  <a:pt x="6265" y="693"/>
                  <a:pt x="6276" y="703"/>
                  <a:pt x="6281" y="709"/>
                </a:cubicBezTo>
                <a:cubicBezTo>
                  <a:pt x="6304" y="697"/>
                  <a:pt x="6338" y="692"/>
                  <a:pt x="6367" y="680"/>
                </a:cubicBezTo>
                <a:lnTo>
                  <a:pt x="6367" y="680"/>
                </a:lnTo>
                <a:cubicBezTo>
                  <a:pt x="6338" y="697"/>
                  <a:pt x="6310" y="709"/>
                  <a:pt x="6281" y="726"/>
                </a:cubicBezTo>
                <a:cubicBezTo>
                  <a:pt x="6287" y="737"/>
                  <a:pt x="6298" y="754"/>
                  <a:pt x="6304" y="771"/>
                </a:cubicBezTo>
                <a:cubicBezTo>
                  <a:pt x="6344" y="737"/>
                  <a:pt x="6395" y="714"/>
                  <a:pt x="6446" y="697"/>
                </a:cubicBezTo>
                <a:cubicBezTo>
                  <a:pt x="6446" y="686"/>
                  <a:pt x="6457" y="669"/>
                  <a:pt x="6463" y="663"/>
                </a:cubicBezTo>
                <a:cubicBezTo>
                  <a:pt x="6474" y="669"/>
                  <a:pt x="6486" y="680"/>
                  <a:pt x="6491" y="686"/>
                </a:cubicBezTo>
                <a:cubicBezTo>
                  <a:pt x="6514" y="663"/>
                  <a:pt x="6531" y="646"/>
                  <a:pt x="6554" y="624"/>
                </a:cubicBezTo>
                <a:cubicBezTo>
                  <a:pt x="6557" y="625"/>
                  <a:pt x="6561" y="626"/>
                  <a:pt x="6565" y="626"/>
                </a:cubicBezTo>
                <a:cubicBezTo>
                  <a:pt x="6575" y="626"/>
                  <a:pt x="6585" y="622"/>
                  <a:pt x="6593" y="618"/>
                </a:cubicBezTo>
                <a:cubicBezTo>
                  <a:pt x="6597" y="618"/>
                  <a:pt x="6601" y="618"/>
                  <a:pt x="6604" y="618"/>
                </a:cubicBezTo>
                <a:cubicBezTo>
                  <a:pt x="6668" y="618"/>
                  <a:pt x="6728" y="572"/>
                  <a:pt x="6792" y="567"/>
                </a:cubicBezTo>
                <a:lnTo>
                  <a:pt x="6792" y="567"/>
                </a:lnTo>
                <a:cubicBezTo>
                  <a:pt x="6628" y="629"/>
                  <a:pt x="6463" y="703"/>
                  <a:pt x="6315" y="799"/>
                </a:cubicBezTo>
                <a:cubicBezTo>
                  <a:pt x="6315" y="799"/>
                  <a:pt x="6315" y="799"/>
                  <a:pt x="6315" y="805"/>
                </a:cubicBezTo>
                <a:cubicBezTo>
                  <a:pt x="6276" y="816"/>
                  <a:pt x="6236" y="833"/>
                  <a:pt x="6196" y="856"/>
                </a:cubicBezTo>
                <a:cubicBezTo>
                  <a:pt x="6196" y="845"/>
                  <a:pt x="6185" y="822"/>
                  <a:pt x="6185" y="816"/>
                </a:cubicBezTo>
                <a:cubicBezTo>
                  <a:pt x="6168" y="816"/>
                  <a:pt x="6134" y="822"/>
                  <a:pt x="6111" y="828"/>
                </a:cubicBezTo>
                <a:cubicBezTo>
                  <a:pt x="6111" y="839"/>
                  <a:pt x="6106" y="856"/>
                  <a:pt x="6106" y="873"/>
                </a:cubicBezTo>
                <a:lnTo>
                  <a:pt x="6140" y="862"/>
                </a:lnTo>
                <a:lnTo>
                  <a:pt x="6140" y="862"/>
                </a:lnTo>
                <a:cubicBezTo>
                  <a:pt x="6128" y="873"/>
                  <a:pt x="6100" y="890"/>
                  <a:pt x="6088" y="896"/>
                </a:cubicBezTo>
                <a:cubicBezTo>
                  <a:pt x="6088" y="885"/>
                  <a:pt x="6094" y="868"/>
                  <a:pt x="6100" y="862"/>
                </a:cubicBezTo>
                <a:cubicBezTo>
                  <a:pt x="6094" y="856"/>
                  <a:pt x="6077" y="845"/>
                  <a:pt x="6071" y="839"/>
                </a:cubicBezTo>
                <a:cubicBezTo>
                  <a:pt x="6043" y="850"/>
                  <a:pt x="6015" y="862"/>
                  <a:pt x="5986" y="873"/>
                </a:cubicBezTo>
                <a:lnTo>
                  <a:pt x="5992" y="896"/>
                </a:lnTo>
                <a:cubicBezTo>
                  <a:pt x="6006" y="893"/>
                  <a:pt x="6020" y="892"/>
                  <a:pt x="6035" y="892"/>
                </a:cubicBezTo>
                <a:cubicBezTo>
                  <a:pt x="6049" y="892"/>
                  <a:pt x="6063" y="893"/>
                  <a:pt x="6077" y="896"/>
                </a:cubicBezTo>
                <a:cubicBezTo>
                  <a:pt x="6043" y="896"/>
                  <a:pt x="6015" y="907"/>
                  <a:pt x="5992" y="930"/>
                </a:cubicBezTo>
                <a:lnTo>
                  <a:pt x="5975" y="879"/>
                </a:lnTo>
                <a:cubicBezTo>
                  <a:pt x="5947" y="890"/>
                  <a:pt x="5918" y="902"/>
                  <a:pt x="5890" y="913"/>
                </a:cubicBezTo>
                <a:lnTo>
                  <a:pt x="5981" y="913"/>
                </a:lnTo>
                <a:cubicBezTo>
                  <a:pt x="5967" y="927"/>
                  <a:pt x="5949" y="937"/>
                  <a:pt x="5927" y="937"/>
                </a:cubicBezTo>
                <a:cubicBezTo>
                  <a:pt x="5922" y="937"/>
                  <a:pt x="5918" y="937"/>
                  <a:pt x="5913" y="936"/>
                </a:cubicBezTo>
                <a:cubicBezTo>
                  <a:pt x="5862" y="970"/>
                  <a:pt x="5805" y="981"/>
                  <a:pt x="5754" y="1009"/>
                </a:cubicBezTo>
                <a:lnTo>
                  <a:pt x="5737" y="981"/>
                </a:lnTo>
                <a:cubicBezTo>
                  <a:pt x="5731" y="998"/>
                  <a:pt x="5720" y="1021"/>
                  <a:pt x="5714" y="1038"/>
                </a:cubicBezTo>
                <a:cubicBezTo>
                  <a:pt x="5708" y="1021"/>
                  <a:pt x="5691" y="1009"/>
                  <a:pt x="5680" y="992"/>
                </a:cubicBezTo>
                <a:cubicBezTo>
                  <a:pt x="5674" y="1015"/>
                  <a:pt x="5663" y="1038"/>
                  <a:pt x="5646" y="1060"/>
                </a:cubicBezTo>
                <a:cubicBezTo>
                  <a:pt x="5629" y="1060"/>
                  <a:pt x="5612" y="1066"/>
                  <a:pt x="5595" y="1072"/>
                </a:cubicBezTo>
                <a:cubicBezTo>
                  <a:pt x="5612" y="1049"/>
                  <a:pt x="5629" y="1026"/>
                  <a:pt x="5635" y="1004"/>
                </a:cubicBezTo>
                <a:lnTo>
                  <a:pt x="5635" y="1004"/>
                </a:lnTo>
                <a:cubicBezTo>
                  <a:pt x="5623" y="1009"/>
                  <a:pt x="5595" y="1026"/>
                  <a:pt x="5584" y="1038"/>
                </a:cubicBezTo>
                <a:cubicBezTo>
                  <a:pt x="5578" y="1026"/>
                  <a:pt x="5567" y="1009"/>
                  <a:pt x="5567" y="998"/>
                </a:cubicBezTo>
                <a:cubicBezTo>
                  <a:pt x="5561" y="1015"/>
                  <a:pt x="5555" y="1043"/>
                  <a:pt x="5555" y="1055"/>
                </a:cubicBezTo>
                <a:cubicBezTo>
                  <a:pt x="5539" y="1055"/>
                  <a:pt x="5513" y="1066"/>
                  <a:pt x="5496" y="1066"/>
                </a:cubicBezTo>
                <a:cubicBezTo>
                  <a:pt x="5482" y="1066"/>
                  <a:pt x="5473" y="1060"/>
                  <a:pt x="5476" y="1038"/>
                </a:cubicBezTo>
                <a:lnTo>
                  <a:pt x="5476" y="1038"/>
                </a:lnTo>
                <a:lnTo>
                  <a:pt x="5481" y="1043"/>
                </a:lnTo>
                <a:cubicBezTo>
                  <a:pt x="5532" y="981"/>
                  <a:pt x="5652" y="998"/>
                  <a:pt x="5680" y="907"/>
                </a:cubicBezTo>
                <a:cubicBezTo>
                  <a:pt x="5680" y="919"/>
                  <a:pt x="5686" y="936"/>
                  <a:pt x="5691" y="941"/>
                </a:cubicBezTo>
                <a:cubicBezTo>
                  <a:pt x="5879" y="879"/>
                  <a:pt x="6060" y="788"/>
                  <a:pt x="6253" y="731"/>
                </a:cubicBezTo>
                <a:cubicBezTo>
                  <a:pt x="6259" y="715"/>
                  <a:pt x="6259" y="704"/>
                  <a:pt x="6259" y="687"/>
                </a:cubicBezTo>
                <a:lnTo>
                  <a:pt x="6259" y="687"/>
                </a:lnTo>
                <a:cubicBezTo>
                  <a:pt x="6099" y="750"/>
                  <a:pt x="5936" y="773"/>
                  <a:pt x="5782" y="839"/>
                </a:cubicBezTo>
                <a:cubicBezTo>
                  <a:pt x="5759" y="879"/>
                  <a:pt x="5714" y="868"/>
                  <a:pt x="5674" y="873"/>
                </a:cubicBezTo>
                <a:cubicBezTo>
                  <a:pt x="5635" y="902"/>
                  <a:pt x="5589" y="924"/>
                  <a:pt x="5544" y="941"/>
                </a:cubicBezTo>
                <a:cubicBezTo>
                  <a:pt x="5538" y="947"/>
                  <a:pt x="5527" y="958"/>
                  <a:pt x="5521" y="964"/>
                </a:cubicBezTo>
                <a:cubicBezTo>
                  <a:pt x="5498" y="964"/>
                  <a:pt x="5476" y="970"/>
                  <a:pt x="5447" y="970"/>
                </a:cubicBezTo>
                <a:cubicBezTo>
                  <a:pt x="5430" y="981"/>
                  <a:pt x="5413" y="992"/>
                  <a:pt x="5396" y="1009"/>
                </a:cubicBezTo>
                <a:cubicBezTo>
                  <a:pt x="5391" y="1004"/>
                  <a:pt x="5374" y="998"/>
                  <a:pt x="5368" y="998"/>
                </a:cubicBezTo>
                <a:lnTo>
                  <a:pt x="5374" y="1015"/>
                </a:lnTo>
                <a:cubicBezTo>
                  <a:pt x="5340" y="1026"/>
                  <a:pt x="5306" y="1038"/>
                  <a:pt x="5271" y="1055"/>
                </a:cubicBezTo>
                <a:cubicBezTo>
                  <a:pt x="5271" y="1049"/>
                  <a:pt x="5266" y="1043"/>
                  <a:pt x="5260" y="1038"/>
                </a:cubicBezTo>
                <a:cubicBezTo>
                  <a:pt x="5254" y="1049"/>
                  <a:pt x="5249" y="1066"/>
                  <a:pt x="5243" y="1072"/>
                </a:cubicBezTo>
                <a:cubicBezTo>
                  <a:pt x="5175" y="1072"/>
                  <a:pt x="5130" y="1146"/>
                  <a:pt x="5062" y="1151"/>
                </a:cubicBezTo>
                <a:cubicBezTo>
                  <a:pt x="4993" y="1236"/>
                  <a:pt x="4874" y="1242"/>
                  <a:pt x="4789" y="1304"/>
                </a:cubicBezTo>
                <a:cubicBezTo>
                  <a:pt x="4789" y="1316"/>
                  <a:pt x="4789" y="1338"/>
                  <a:pt x="4789" y="1344"/>
                </a:cubicBezTo>
                <a:cubicBezTo>
                  <a:pt x="4778" y="1344"/>
                  <a:pt x="4761" y="1333"/>
                  <a:pt x="4749" y="1333"/>
                </a:cubicBezTo>
                <a:cubicBezTo>
                  <a:pt x="4642" y="1395"/>
                  <a:pt x="4511" y="1424"/>
                  <a:pt x="4420" y="1514"/>
                </a:cubicBezTo>
                <a:cubicBezTo>
                  <a:pt x="4426" y="1520"/>
                  <a:pt x="4432" y="1537"/>
                  <a:pt x="4437" y="1543"/>
                </a:cubicBezTo>
                <a:cubicBezTo>
                  <a:pt x="4488" y="1514"/>
                  <a:pt x="4540" y="1480"/>
                  <a:pt x="4585" y="1446"/>
                </a:cubicBezTo>
                <a:cubicBezTo>
                  <a:pt x="4596" y="1446"/>
                  <a:pt x="4608" y="1452"/>
                  <a:pt x="4613" y="1452"/>
                </a:cubicBezTo>
                <a:cubicBezTo>
                  <a:pt x="4681" y="1395"/>
                  <a:pt x="4778" y="1367"/>
                  <a:pt x="4857" y="1327"/>
                </a:cubicBezTo>
                <a:cubicBezTo>
                  <a:pt x="4857" y="1321"/>
                  <a:pt x="4863" y="1304"/>
                  <a:pt x="4863" y="1293"/>
                </a:cubicBezTo>
                <a:cubicBezTo>
                  <a:pt x="4886" y="1293"/>
                  <a:pt x="4908" y="1293"/>
                  <a:pt x="4937" y="1287"/>
                </a:cubicBezTo>
                <a:cubicBezTo>
                  <a:pt x="4942" y="1276"/>
                  <a:pt x="4948" y="1248"/>
                  <a:pt x="4954" y="1236"/>
                </a:cubicBezTo>
                <a:cubicBezTo>
                  <a:pt x="4959" y="1242"/>
                  <a:pt x="4971" y="1259"/>
                  <a:pt x="4976" y="1265"/>
                </a:cubicBezTo>
                <a:cubicBezTo>
                  <a:pt x="4988" y="1259"/>
                  <a:pt x="4999" y="1236"/>
                  <a:pt x="5010" y="1231"/>
                </a:cubicBezTo>
                <a:cubicBezTo>
                  <a:pt x="5022" y="1242"/>
                  <a:pt x="5039" y="1253"/>
                  <a:pt x="5056" y="1265"/>
                </a:cubicBezTo>
                <a:cubicBezTo>
                  <a:pt x="5050" y="1253"/>
                  <a:pt x="5039" y="1236"/>
                  <a:pt x="5033" y="1225"/>
                </a:cubicBezTo>
                <a:cubicBezTo>
                  <a:pt x="5181" y="1168"/>
                  <a:pt x="5323" y="1117"/>
                  <a:pt x="5459" y="1043"/>
                </a:cubicBezTo>
                <a:cubicBezTo>
                  <a:pt x="5464" y="1077"/>
                  <a:pt x="5464" y="1106"/>
                  <a:pt x="5464" y="1134"/>
                </a:cubicBezTo>
                <a:cubicBezTo>
                  <a:pt x="5459" y="1123"/>
                  <a:pt x="5453" y="1106"/>
                  <a:pt x="5447" y="1094"/>
                </a:cubicBezTo>
                <a:cubicBezTo>
                  <a:pt x="5374" y="1117"/>
                  <a:pt x="5311" y="1157"/>
                  <a:pt x="5243" y="1191"/>
                </a:cubicBezTo>
                <a:cubicBezTo>
                  <a:pt x="5254" y="1197"/>
                  <a:pt x="5266" y="1214"/>
                  <a:pt x="5271" y="1219"/>
                </a:cubicBezTo>
                <a:cubicBezTo>
                  <a:pt x="5186" y="1276"/>
                  <a:pt x="5096" y="1321"/>
                  <a:pt x="4999" y="1361"/>
                </a:cubicBezTo>
                <a:cubicBezTo>
                  <a:pt x="5005" y="1327"/>
                  <a:pt x="5027" y="1310"/>
                  <a:pt x="5056" y="1293"/>
                </a:cubicBezTo>
                <a:lnTo>
                  <a:pt x="5056" y="1287"/>
                </a:lnTo>
                <a:cubicBezTo>
                  <a:pt x="5039" y="1293"/>
                  <a:pt x="5016" y="1304"/>
                  <a:pt x="4993" y="1310"/>
                </a:cubicBezTo>
                <a:cubicBezTo>
                  <a:pt x="4993" y="1333"/>
                  <a:pt x="4993" y="1355"/>
                  <a:pt x="4993" y="1378"/>
                </a:cubicBezTo>
                <a:cubicBezTo>
                  <a:pt x="4991" y="1379"/>
                  <a:pt x="4989" y="1379"/>
                  <a:pt x="4987" y="1379"/>
                </a:cubicBezTo>
                <a:cubicBezTo>
                  <a:pt x="4965" y="1379"/>
                  <a:pt x="4964" y="1348"/>
                  <a:pt x="4948" y="1333"/>
                </a:cubicBezTo>
                <a:cubicBezTo>
                  <a:pt x="4914" y="1361"/>
                  <a:pt x="4869" y="1384"/>
                  <a:pt x="4829" y="1407"/>
                </a:cubicBezTo>
                <a:lnTo>
                  <a:pt x="4908" y="1401"/>
                </a:lnTo>
                <a:lnTo>
                  <a:pt x="4908" y="1401"/>
                </a:lnTo>
                <a:cubicBezTo>
                  <a:pt x="4864" y="1419"/>
                  <a:pt x="4823" y="1471"/>
                  <a:pt x="4777" y="1471"/>
                </a:cubicBezTo>
                <a:cubicBezTo>
                  <a:pt x="4765" y="1471"/>
                  <a:pt x="4752" y="1467"/>
                  <a:pt x="4738" y="1458"/>
                </a:cubicBezTo>
                <a:cubicBezTo>
                  <a:pt x="4710" y="1475"/>
                  <a:pt x="4681" y="1492"/>
                  <a:pt x="4653" y="1514"/>
                </a:cubicBezTo>
                <a:cubicBezTo>
                  <a:pt x="4670" y="1503"/>
                  <a:pt x="4687" y="1497"/>
                  <a:pt x="4704" y="1492"/>
                </a:cubicBezTo>
                <a:lnTo>
                  <a:pt x="4715" y="1503"/>
                </a:lnTo>
                <a:cubicBezTo>
                  <a:pt x="4687" y="1520"/>
                  <a:pt x="4659" y="1537"/>
                  <a:pt x="4636" y="1554"/>
                </a:cubicBezTo>
                <a:cubicBezTo>
                  <a:pt x="4630" y="1548"/>
                  <a:pt x="4619" y="1531"/>
                  <a:pt x="4613" y="1526"/>
                </a:cubicBezTo>
                <a:lnTo>
                  <a:pt x="4613" y="1526"/>
                </a:lnTo>
                <a:cubicBezTo>
                  <a:pt x="4630" y="1560"/>
                  <a:pt x="4602" y="1571"/>
                  <a:pt x="4574" y="1577"/>
                </a:cubicBezTo>
                <a:cubicBezTo>
                  <a:pt x="4574" y="1571"/>
                  <a:pt x="4568" y="1548"/>
                  <a:pt x="4568" y="1537"/>
                </a:cubicBezTo>
                <a:cubicBezTo>
                  <a:pt x="4494" y="1594"/>
                  <a:pt x="4409" y="1639"/>
                  <a:pt x="4330" y="1690"/>
                </a:cubicBezTo>
                <a:cubicBezTo>
                  <a:pt x="4341" y="1685"/>
                  <a:pt x="4364" y="1673"/>
                  <a:pt x="4375" y="1668"/>
                </a:cubicBezTo>
                <a:lnTo>
                  <a:pt x="4398" y="1696"/>
                </a:lnTo>
                <a:cubicBezTo>
                  <a:pt x="4369" y="1713"/>
                  <a:pt x="4341" y="1730"/>
                  <a:pt x="4313" y="1747"/>
                </a:cubicBezTo>
                <a:cubicBezTo>
                  <a:pt x="4307" y="1736"/>
                  <a:pt x="4301" y="1719"/>
                  <a:pt x="4301" y="1707"/>
                </a:cubicBezTo>
                <a:cubicBezTo>
                  <a:pt x="4199" y="1764"/>
                  <a:pt x="4097" y="1821"/>
                  <a:pt x="4012" y="1894"/>
                </a:cubicBezTo>
                <a:cubicBezTo>
                  <a:pt x="4069" y="1872"/>
                  <a:pt x="4114" y="1832"/>
                  <a:pt x="4176" y="1815"/>
                </a:cubicBezTo>
                <a:lnTo>
                  <a:pt x="4176" y="1815"/>
                </a:lnTo>
                <a:cubicBezTo>
                  <a:pt x="4108" y="1883"/>
                  <a:pt x="4023" y="1929"/>
                  <a:pt x="3944" y="1968"/>
                </a:cubicBezTo>
                <a:cubicBezTo>
                  <a:pt x="3938" y="1963"/>
                  <a:pt x="3927" y="1963"/>
                  <a:pt x="3921" y="1963"/>
                </a:cubicBezTo>
                <a:cubicBezTo>
                  <a:pt x="3918" y="1962"/>
                  <a:pt x="3914" y="1962"/>
                  <a:pt x="3911" y="1962"/>
                </a:cubicBezTo>
                <a:cubicBezTo>
                  <a:pt x="3881" y="1962"/>
                  <a:pt x="3856" y="1982"/>
                  <a:pt x="3836" y="2002"/>
                </a:cubicBezTo>
                <a:cubicBezTo>
                  <a:pt x="3843" y="2005"/>
                  <a:pt x="3850" y="2006"/>
                  <a:pt x="3856" y="2006"/>
                </a:cubicBezTo>
                <a:cubicBezTo>
                  <a:pt x="3878" y="2006"/>
                  <a:pt x="3900" y="1995"/>
                  <a:pt x="3921" y="1991"/>
                </a:cubicBezTo>
                <a:lnTo>
                  <a:pt x="3921" y="1991"/>
                </a:lnTo>
                <a:cubicBezTo>
                  <a:pt x="3893" y="2019"/>
                  <a:pt x="3859" y="2042"/>
                  <a:pt x="3825" y="2065"/>
                </a:cubicBezTo>
                <a:cubicBezTo>
                  <a:pt x="3819" y="2053"/>
                  <a:pt x="3813" y="2036"/>
                  <a:pt x="3813" y="2025"/>
                </a:cubicBezTo>
                <a:cubicBezTo>
                  <a:pt x="3785" y="2042"/>
                  <a:pt x="3757" y="2065"/>
                  <a:pt x="3728" y="2082"/>
                </a:cubicBezTo>
                <a:lnTo>
                  <a:pt x="3796" y="2082"/>
                </a:lnTo>
                <a:cubicBezTo>
                  <a:pt x="3757" y="2110"/>
                  <a:pt x="3711" y="2138"/>
                  <a:pt x="3666" y="2161"/>
                </a:cubicBezTo>
                <a:cubicBezTo>
                  <a:pt x="3649" y="2150"/>
                  <a:pt x="3632" y="2133"/>
                  <a:pt x="3620" y="2121"/>
                </a:cubicBezTo>
                <a:cubicBezTo>
                  <a:pt x="3603" y="2212"/>
                  <a:pt x="3473" y="2235"/>
                  <a:pt x="3433" y="2320"/>
                </a:cubicBezTo>
                <a:cubicBezTo>
                  <a:pt x="3444" y="2314"/>
                  <a:pt x="3462" y="2297"/>
                  <a:pt x="3473" y="2292"/>
                </a:cubicBezTo>
                <a:cubicBezTo>
                  <a:pt x="3479" y="2297"/>
                  <a:pt x="3490" y="2303"/>
                  <a:pt x="3496" y="2309"/>
                </a:cubicBezTo>
                <a:cubicBezTo>
                  <a:pt x="3484" y="2314"/>
                  <a:pt x="3456" y="2331"/>
                  <a:pt x="3444" y="2337"/>
                </a:cubicBezTo>
                <a:cubicBezTo>
                  <a:pt x="3433" y="2348"/>
                  <a:pt x="3427" y="2360"/>
                  <a:pt x="3422" y="2377"/>
                </a:cubicBezTo>
                <a:cubicBezTo>
                  <a:pt x="3416" y="2360"/>
                  <a:pt x="3405" y="2337"/>
                  <a:pt x="3399" y="2320"/>
                </a:cubicBezTo>
                <a:cubicBezTo>
                  <a:pt x="3365" y="2343"/>
                  <a:pt x="3337" y="2365"/>
                  <a:pt x="3325" y="2405"/>
                </a:cubicBezTo>
                <a:cubicBezTo>
                  <a:pt x="3291" y="2428"/>
                  <a:pt x="3257" y="2445"/>
                  <a:pt x="3223" y="2462"/>
                </a:cubicBezTo>
                <a:lnTo>
                  <a:pt x="3206" y="2496"/>
                </a:lnTo>
                <a:cubicBezTo>
                  <a:pt x="3161" y="2519"/>
                  <a:pt x="3121" y="2547"/>
                  <a:pt x="3087" y="2581"/>
                </a:cubicBezTo>
                <a:cubicBezTo>
                  <a:pt x="3092" y="2567"/>
                  <a:pt x="3093" y="2549"/>
                  <a:pt x="3096" y="2537"/>
                </a:cubicBezTo>
                <a:lnTo>
                  <a:pt x="3096" y="2537"/>
                </a:lnTo>
                <a:cubicBezTo>
                  <a:pt x="3077" y="2584"/>
                  <a:pt x="3035" y="2612"/>
                  <a:pt x="3025" y="2666"/>
                </a:cubicBezTo>
                <a:cubicBezTo>
                  <a:pt x="3059" y="2638"/>
                  <a:pt x="3098" y="2609"/>
                  <a:pt x="3138" y="2592"/>
                </a:cubicBezTo>
                <a:lnTo>
                  <a:pt x="3138" y="2592"/>
                </a:lnTo>
                <a:cubicBezTo>
                  <a:pt x="3036" y="2700"/>
                  <a:pt x="2917" y="2797"/>
                  <a:pt x="2798" y="2887"/>
                </a:cubicBezTo>
                <a:cubicBezTo>
                  <a:pt x="2815" y="2865"/>
                  <a:pt x="2837" y="2848"/>
                  <a:pt x="2854" y="2825"/>
                </a:cubicBezTo>
                <a:cubicBezTo>
                  <a:pt x="2848" y="2822"/>
                  <a:pt x="2841" y="2821"/>
                  <a:pt x="2835" y="2821"/>
                </a:cubicBezTo>
                <a:cubicBezTo>
                  <a:pt x="2813" y="2821"/>
                  <a:pt x="2792" y="2833"/>
                  <a:pt x="2775" y="2842"/>
                </a:cubicBezTo>
                <a:cubicBezTo>
                  <a:pt x="2758" y="2865"/>
                  <a:pt x="2747" y="2893"/>
                  <a:pt x="2730" y="2916"/>
                </a:cubicBezTo>
                <a:cubicBezTo>
                  <a:pt x="2724" y="2910"/>
                  <a:pt x="2707" y="2904"/>
                  <a:pt x="2701" y="2904"/>
                </a:cubicBezTo>
                <a:cubicBezTo>
                  <a:pt x="2706" y="2931"/>
                  <a:pt x="2659" y="2998"/>
                  <a:pt x="2630" y="2998"/>
                </a:cubicBezTo>
                <a:cubicBezTo>
                  <a:pt x="2621" y="2998"/>
                  <a:pt x="2614" y="2992"/>
                  <a:pt x="2610" y="2978"/>
                </a:cubicBezTo>
                <a:cubicBezTo>
                  <a:pt x="2684" y="2859"/>
                  <a:pt x="2820" y="2791"/>
                  <a:pt x="2888" y="2666"/>
                </a:cubicBezTo>
                <a:lnTo>
                  <a:pt x="2917" y="2666"/>
                </a:lnTo>
                <a:cubicBezTo>
                  <a:pt x="2974" y="2604"/>
                  <a:pt x="3047" y="2553"/>
                  <a:pt x="3110" y="2502"/>
                </a:cubicBezTo>
                <a:cubicBezTo>
                  <a:pt x="3104" y="2485"/>
                  <a:pt x="3087" y="2456"/>
                  <a:pt x="3081" y="2439"/>
                </a:cubicBezTo>
                <a:cubicBezTo>
                  <a:pt x="3042" y="2468"/>
                  <a:pt x="3008" y="2507"/>
                  <a:pt x="3013" y="2558"/>
                </a:cubicBezTo>
                <a:cubicBezTo>
                  <a:pt x="2996" y="2564"/>
                  <a:pt x="2979" y="2575"/>
                  <a:pt x="2962" y="2581"/>
                </a:cubicBezTo>
                <a:cubicBezTo>
                  <a:pt x="2917" y="2581"/>
                  <a:pt x="2900" y="2638"/>
                  <a:pt x="2871" y="2655"/>
                </a:cubicBezTo>
                <a:lnTo>
                  <a:pt x="2849" y="2621"/>
                </a:lnTo>
                <a:lnTo>
                  <a:pt x="2849" y="2621"/>
                </a:lnTo>
                <a:cubicBezTo>
                  <a:pt x="2854" y="2632"/>
                  <a:pt x="2860" y="2649"/>
                  <a:pt x="2860" y="2660"/>
                </a:cubicBezTo>
                <a:cubicBezTo>
                  <a:pt x="2837" y="2666"/>
                  <a:pt x="2803" y="2672"/>
                  <a:pt x="2781" y="2672"/>
                </a:cubicBezTo>
                <a:cubicBezTo>
                  <a:pt x="2781" y="2694"/>
                  <a:pt x="2775" y="2711"/>
                  <a:pt x="2775" y="2734"/>
                </a:cubicBezTo>
                <a:cubicBezTo>
                  <a:pt x="2764" y="2729"/>
                  <a:pt x="2741" y="2729"/>
                  <a:pt x="2724" y="2723"/>
                </a:cubicBezTo>
                <a:lnTo>
                  <a:pt x="2724" y="2723"/>
                </a:lnTo>
                <a:cubicBezTo>
                  <a:pt x="2735" y="2729"/>
                  <a:pt x="2747" y="2740"/>
                  <a:pt x="2752" y="2746"/>
                </a:cubicBezTo>
                <a:cubicBezTo>
                  <a:pt x="2726" y="2761"/>
                  <a:pt x="2701" y="2786"/>
                  <a:pt x="2670" y="2786"/>
                </a:cubicBezTo>
                <a:cubicBezTo>
                  <a:pt x="2667" y="2786"/>
                  <a:pt x="2665" y="2786"/>
                  <a:pt x="2662" y="2785"/>
                </a:cubicBezTo>
                <a:lnTo>
                  <a:pt x="2662" y="2785"/>
                </a:lnTo>
                <a:cubicBezTo>
                  <a:pt x="2667" y="2791"/>
                  <a:pt x="2679" y="2797"/>
                  <a:pt x="2684" y="2802"/>
                </a:cubicBezTo>
                <a:cubicBezTo>
                  <a:pt x="2605" y="2865"/>
                  <a:pt x="2542" y="2950"/>
                  <a:pt x="2474" y="3024"/>
                </a:cubicBezTo>
                <a:cubicBezTo>
                  <a:pt x="2469" y="3012"/>
                  <a:pt x="2469" y="2995"/>
                  <a:pt x="2463" y="2984"/>
                </a:cubicBezTo>
                <a:lnTo>
                  <a:pt x="2463" y="2984"/>
                </a:lnTo>
                <a:cubicBezTo>
                  <a:pt x="2469" y="3046"/>
                  <a:pt x="2401" y="3126"/>
                  <a:pt x="2344" y="3126"/>
                </a:cubicBezTo>
                <a:cubicBezTo>
                  <a:pt x="2315" y="3126"/>
                  <a:pt x="2327" y="3160"/>
                  <a:pt x="2321" y="3177"/>
                </a:cubicBezTo>
                <a:cubicBezTo>
                  <a:pt x="2300" y="3198"/>
                  <a:pt x="2283" y="3218"/>
                  <a:pt x="2271" y="3239"/>
                </a:cubicBezTo>
                <a:lnTo>
                  <a:pt x="2271" y="3239"/>
                </a:lnTo>
                <a:cubicBezTo>
                  <a:pt x="2283" y="3235"/>
                  <a:pt x="2294" y="3233"/>
                  <a:pt x="2306" y="3233"/>
                </a:cubicBezTo>
                <a:cubicBezTo>
                  <a:pt x="2342" y="3233"/>
                  <a:pt x="2376" y="3252"/>
                  <a:pt x="2406" y="3273"/>
                </a:cubicBezTo>
                <a:cubicBezTo>
                  <a:pt x="2446" y="3245"/>
                  <a:pt x="2480" y="3216"/>
                  <a:pt x="2514" y="3188"/>
                </a:cubicBezTo>
                <a:lnTo>
                  <a:pt x="2514" y="3188"/>
                </a:lnTo>
                <a:cubicBezTo>
                  <a:pt x="2366" y="3370"/>
                  <a:pt x="2213" y="3557"/>
                  <a:pt x="2054" y="3733"/>
                </a:cubicBezTo>
                <a:cubicBezTo>
                  <a:pt x="2054" y="3721"/>
                  <a:pt x="2049" y="3699"/>
                  <a:pt x="2049" y="3687"/>
                </a:cubicBezTo>
                <a:cubicBezTo>
                  <a:pt x="2043" y="3687"/>
                  <a:pt x="2037" y="3693"/>
                  <a:pt x="2032" y="3699"/>
                </a:cubicBezTo>
                <a:cubicBezTo>
                  <a:pt x="2060" y="3738"/>
                  <a:pt x="2054" y="3767"/>
                  <a:pt x="2003" y="3784"/>
                </a:cubicBezTo>
                <a:cubicBezTo>
                  <a:pt x="2009" y="3767"/>
                  <a:pt x="2015" y="3738"/>
                  <a:pt x="2015" y="3727"/>
                </a:cubicBezTo>
                <a:lnTo>
                  <a:pt x="2015" y="3727"/>
                </a:lnTo>
                <a:cubicBezTo>
                  <a:pt x="2009" y="3738"/>
                  <a:pt x="1998" y="3750"/>
                  <a:pt x="1986" y="3761"/>
                </a:cubicBezTo>
                <a:cubicBezTo>
                  <a:pt x="1998" y="3772"/>
                  <a:pt x="2003" y="3784"/>
                  <a:pt x="2009" y="3801"/>
                </a:cubicBezTo>
                <a:cubicBezTo>
                  <a:pt x="1969" y="3858"/>
                  <a:pt x="1918" y="3909"/>
                  <a:pt x="1873" y="3965"/>
                </a:cubicBezTo>
                <a:cubicBezTo>
                  <a:pt x="1810" y="4028"/>
                  <a:pt x="1782" y="4158"/>
                  <a:pt x="1686" y="4164"/>
                </a:cubicBezTo>
                <a:cubicBezTo>
                  <a:pt x="1657" y="4198"/>
                  <a:pt x="1623" y="4226"/>
                  <a:pt x="1589" y="4249"/>
                </a:cubicBezTo>
                <a:cubicBezTo>
                  <a:pt x="1589" y="4260"/>
                  <a:pt x="1589" y="4277"/>
                  <a:pt x="1589" y="4283"/>
                </a:cubicBezTo>
                <a:cubicBezTo>
                  <a:pt x="1555" y="4300"/>
                  <a:pt x="1544" y="4334"/>
                  <a:pt x="1566" y="4363"/>
                </a:cubicBezTo>
                <a:cubicBezTo>
                  <a:pt x="1583" y="4346"/>
                  <a:pt x="1595" y="4323"/>
                  <a:pt x="1612" y="4306"/>
                </a:cubicBezTo>
                <a:lnTo>
                  <a:pt x="1612" y="4306"/>
                </a:lnTo>
                <a:cubicBezTo>
                  <a:pt x="1601" y="4340"/>
                  <a:pt x="1583" y="4374"/>
                  <a:pt x="1561" y="4402"/>
                </a:cubicBezTo>
                <a:cubicBezTo>
                  <a:pt x="1555" y="4397"/>
                  <a:pt x="1538" y="4374"/>
                  <a:pt x="1532" y="4368"/>
                </a:cubicBezTo>
                <a:cubicBezTo>
                  <a:pt x="1527" y="4385"/>
                  <a:pt x="1521" y="4408"/>
                  <a:pt x="1510" y="4425"/>
                </a:cubicBezTo>
                <a:cubicBezTo>
                  <a:pt x="1498" y="4408"/>
                  <a:pt x="1481" y="4397"/>
                  <a:pt x="1464" y="4380"/>
                </a:cubicBezTo>
                <a:cubicBezTo>
                  <a:pt x="1476" y="4357"/>
                  <a:pt x="1487" y="4340"/>
                  <a:pt x="1498" y="4317"/>
                </a:cubicBezTo>
                <a:cubicBezTo>
                  <a:pt x="1504" y="4317"/>
                  <a:pt x="1515" y="4312"/>
                  <a:pt x="1521" y="4312"/>
                </a:cubicBezTo>
                <a:cubicBezTo>
                  <a:pt x="1555" y="4260"/>
                  <a:pt x="1578" y="4209"/>
                  <a:pt x="1595" y="4158"/>
                </a:cubicBezTo>
                <a:cubicBezTo>
                  <a:pt x="1606" y="4153"/>
                  <a:pt x="1635" y="4141"/>
                  <a:pt x="1646" y="4136"/>
                </a:cubicBezTo>
                <a:cubicBezTo>
                  <a:pt x="1640" y="4130"/>
                  <a:pt x="1623" y="4107"/>
                  <a:pt x="1618" y="4102"/>
                </a:cubicBezTo>
                <a:cubicBezTo>
                  <a:pt x="1527" y="4153"/>
                  <a:pt x="1493" y="4249"/>
                  <a:pt x="1430" y="4323"/>
                </a:cubicBezTo>
                <a:lnTo>
                  <a:pt x="1413" y="4300"/>
                </a:lnTo>
                <a:lnTo>
                  <a:pt x="1413" y="4300"/>
                </a:lnTo>
                <a:cubicBezTo>
                  <a:pt x="1419" y="4312"/>
                  <a:pt x="1425" y="4329"/>
                  <a:pt x="1430" y="4334"/>
                </a:cubicBezTo>
                <a:cubicBezTo>
                  <a:pt x="1396" y="4374"/>
                  <a:pt x="1368" y="4414"/>
                  <a:pt x="1357" y="4465"/>
                </a:cubicBezTo>
                <a:cubicBezTo>
                  <a:pt x="1322" y="4487"/>
                  <a:pt x="1300" y="4516"/>
                  <a:pt x="1317" y="4555"/>
                </a:cubicBezTo>
                <a:cubicBezTo>
                  <a:pt x="1311" y="4550"/>
                  <a:pt x="1288" y="4544"/>
                  <a:pt x="1283" y="4544"/>
                </a:cubicBezTo>
                <a:cubicBezTo>
                  <a:pt x="1288" y="4550"/>
                  <a:pt x="1305" y="4567"/>
                  <a:pt x="1317" y="4578"/>
                </a:cubicBezTo>
                <a:cubicBezTo>
                  <a:pt x="1305" y="4584"/>
                  <a:pt x="1277" y="4601"/>
                  <a:pt x="1260" y="4607"/>
                </a:cubicBezTo>
                <a:cubicBezTo>
                  <a:pt x="1266" y="4612"/>
                  <a:pt x="1271" y="4618"/>
                  <a:pt x="1271" y="4624"/>
                </a:cubicBezTo>
                <a:cubicBezTo>
                  <a:pt x="1317" y="4590"/>
                  <a:pt x="1374" y="4544"/>
                  <a:pt x="1362" y="4482"/>
                </a:cubicBezTo>
                <a:cubicBezTo>
                  <a:pt x="1374" y="4476"/>
                  <a:pt x="1402" y="4465"/>
                  <a:pt x="1413" y="4459"/>
                </a:cubicBezTo>
                <a:cubicBezTo>
                  <a:pt x="1430" y="4436"/>
                  <a:pt x="1442" y="4408"/>
                  <a:pt x="1459" y="4380"/>
                </a:cubicBezTo>
                <a:cubicBezTo>
                  <a:pt x="1470" y="4397"/>
                  <a:pt x="1493" y="4425"/>
                  <a:pt x="1504" y="4442"/>
                </a:cubicBezTo>
                <a:cubicBezTo>
                  <a:pt x="1493" y="4448"/>
                  <a:pt x="1470" y="4459"/>
                  <a:pt x="1459" y="4465"/>
                </a:cubicBezTo>
                <a:cubicBezTo>
                  <a:pt x="1470" y="4476"/>
                  <a:pt x="1481" y="4487"/>
                  <a:pt x="1493" y="4499"/>
                </a:cubicBezTo>
                <a:cubicBezTo>
                  <a:pt x="1493" y="4504"/>
                  <a:pt x="1487" y="4521"/>
                  <a:pt x="1487" y="4533"/>
                </a:cubicBezTo>
                <a:cubicBezTo>
                  <a:pt x="1476" y="4521"/>
                  <a:pt x="1453" y="4499"/>
                  <a:pt x="1442" y="4493"/>
                </a:cubicBezTo>
                <a:lnTo>
                  <a:pt x="1442" y="4493"/>
                </a:lnTo>
                <a:cubicBezTo>
                  <a:pt x="1442" y="4510"/>
                  <a:pt x="1453" y="4533"/>
                  <a:pt x="1459" y="4555"/>
                </a:cubicBezTo>
                <a:cubicBezTo>
                  <a:pt x="1447" y="4567"/>
                  <a:pt x="1442" y="4584"/>
                  <a:pt x="1436" y="4595"/>
                </a:cubicBezTo>
                <a:cubicBezTo>
                  <a:pt x="1436" y="4578"/>
                  <a:pt x="1447" y="4555"/>
                  <a:pt x="1436" y="4538"/>
                </a:cubicBezTo>
                <a:cubicBezTo>
                  <a:pt x="1379" y="4550"/>
                  <a:pt x="1430" y="4618"/>
                  <a:pt x="1413" y="4652"/>
                </a:cubicBezTo>
                <a:cubicBezTo>
                  <a:pt x="1396" y="4669"/>
                  <a:pt x="1362" y="4697"/>
                  <a:pt x="1345" y="4714"/>
                </a:cubicBezTo>
                <a:cubicBezTo>
                  <a:pt x="1345" y="4697"/>
                  <a:pt x="1340" y="4669"/>
                  <a:pt x="1340" y="4658"/>
                </a:cubicBezTo>
                <a:cubicBezTo>
                  <a:pt x="1334" y="4692"/>
                  <a:pt x="1322" y="4720"/>
                  <a:pt x="1294" y="4748"/>
                </a:cubicBezTo>
                <a:cubicBezTo>
                  <a:pt x="1311" y="4737"/>
                  <a:pt x="1334" y="4726"/>
                  <a:pt x="1351" y="4714"/>
                </a:cubicBezTo>
                <a:lnTo>
                  <a:pt x="1351" y="4714"/>
                </a:lnTo>
                <a:cubicBezTo>
                  <a:pt x="1356" y="4763"/>
                  <a:pt x="1328" y="4778"/>
                  <a:pt x="1295" y="4778"/>
                </a:cubicBezTo>
                <a:cubicBezTo>
                  <a:pt x="1289" y="4778"/>
                  <a:pt x="1283" y="4778"/>
                  <a:pt x="1277" y="4777"/>
                </a:cubicBezTo>
                <a:lnTo>
                  <a:pt x="1277" y="4777"/>
                </a:lnTo>
                <a:cubicBezTo>
                  <a:pt x="1283" y="4788"/>
                  <a:pt x="1288" y="4811"/>
                  <a:pt x="1294" y="4822"/>
                </a:cubicBezTo>
                <a:cubicBezTo>
                  <a:pt x="1271" y="4885"/>
                  <a:pt x="1237" y="4941"/>
                  <a:pt x="1209" y="5004"/>
                </a:cubicBezTo>
                <a:cubicBezTo>
                  <a:pt x="1203" y="4975"/>
                  <a:pt x="1198" y="4953"/>
                  <a:pt x="1186" y="4924"/>
                </a:cubicBezTo>
                <a:lnTo>
                  <a:pt x="1186" y="4924"/>
                </a:lnTo>
                <a:cubicBezTo>
                  <a:pt x="1175" y="4958"/>
                  <a:pt x="1186" y="4992"/>
                  <a:pt x="1209" y="5021"/>
                </a:cubicBezTo>
                <a:lnTo>
                  <a:pt x="1186" y="5021"/>
                </a:lnTo>
                <a:cubicBezTo>
                  <a:pt x="1186" y="5015"/>
                  <a:pt x="1186" y="5009"/>
                  <a:pt x="1181" y="4998"/>
                </a:cubicBezTo>
                <a:cubicBezTo>
                  <a:pt x="1176" y="4997"/>
                  <a:pt x="1172" y="4997"/>
                  <a:pt x="1168" y="4997"/>
                </a:cubicBezTo>
                <a:cubicBezTo>
                  <a:pt x="1151" y="4997"/>
                  <a:pt x="1148" y="5008"/>
                  <a:pt x="1152" y="5026"/>
                </a:cubicBezTo>
                <a:lnTo>
                  <a:pt x="1141" y="5026"/>
                </a:lnTo>
                <a:cubicBezTo>
                  <a:pt x="1147" y="5026"/>
                  <a:pt x="1152" y="5026"/>
                  <a:pt x="1152" y="5032"/>
                </a:cubicBezTo>
                <a:lnTo>
                  <a:pt x="1158" y="5032"/>
                </a:lnTo>
                <a:lnTo>
                  <a:pt x="1192" y="5049"/>
                </a:lnTo>
                <a:cubicBezTo>
                  <a:pt x="1175" y="5072"/>
                  <a:pt x="1164" y="5094"/>
                  <a:pt x="1158" y="5117"/>
                </a:cubicBezTo>
                <a:cubicBezTo>
                  <a:pt x="1152" y="5117"/>
                  <a:pt x="1152" y="5112"/>
                  <a:pt x="1147" y="5112"/>
                </a:cubicBezTo>
                <a:cubicBezTo>
                  <a:pt x="1152" y="5117"/>
                  <a:pt x="1152" y="5117"/>
                  <a:pt x="1152" y="5117"/>
                </a:cubicBezTo>
                <a:cubicBezTo>
                  <a:pt x="1147" y="5134"/>
                  <a:pt x="1141" y="5151"/>
                  <a:pt x="1135" y="5168"/>
                </a:cubicBezTo>
                <a:cubicBezTo>
                  <a:pt x="1130" y="5163"/>
                  <a:pt x="1118" y="5146"/>
                  <a:pt x="1113" y="5134"/>
                </a:cubicBezTo>
                <a:cubicBezTo>
                  <a:pt x="1101" y="5146"/>
                  <a:pt x="1090" y="5163"/>
                  <a:pt x="1084" y="5174"/>
                </a:cubicBezTo>
                <a:cubicBezTo>
                  <a:pt x="1088" y="5173"/>
                  <a:pt x="1092" y="5173"/>
                  <a:pt x="1096" y="5173"/>
                </a:cubicBezTo>
                <a:cubicBezTo>
                  <a:pt x="1125" y="5173"/>
                  <a:pt x="1129" y="5193"/>
                  <a:pt x="1124" y="5214"/>
                </a:cubicBezTo>
                <a:cubicBezTo>
                  <a:pt x="1118" y="5219"/>
                  <a:pt x="1113" y="5219"/>
                  <a:pt x="1107" y="5219"/>
                </a:cubicBezTo>
                <a:cubicBezTo>
                  <a:pt x="1107" y="5225"/>
                  <a:pt x="1113" y="5236"/>
                  <a:pt x="1118" y="5242"/>
                </a:cubicBezTo>
                <a:cubicBezTo>
                  <a:pt x="1113" y="5248"/>
                  <a:pt x="1107" y="5253"/>
                  <a:pt x="1107" y="5259"/>
                </a:cubicBezTo>
                <a:cubicBezTo>
                  <a:pt x="1101" y="5270"/>
                  <a:pt x="1096" y="5282"/>
                  <a:pt x="1096" y="5293"/>
                </a:cubicBezTo>
                <a:lnTo>
                  <a:pt x="1061" y="5293"/>
                </a:lnTo>
                <a:cubicBezTo>
                  <a:pt x="1022" y="5378"/>
                  <a:pt x="965" y="5458"/>
                  <a:pt x="942" y="5554"/>
                </a:cubicBezTo>
                <a:cubicBezTo>
                  <a:pt x="920" y="5571"/>
                  <a:pt x="891" y="5594"/>
                  <a:pt x="863" y="5605"/>
                </a:cubicBezTo>
                <a:cubicBezTo>
                  <a:pt x="863" y="5543"/>
                  <a:pt x="903" y="5497"/>
                  <a:pt x="942" y="5458"/>
                </a:cubicBezTo>
                <a:cubicBezTo>
                  <a:pt x="942" y="5446"/>
                  <a:pt x="942" y="5429"/>
                  <a:pt x="937" y="5424"/>
                </a:cubicBezTo>
                <a:cubicBezTo>
                  <a:pt x="1010" y="5367"/>
                  <a:pt x="1010" y="5276"/>
                  <a:pt x="1073" y="5219"/>
                </a:cubicBezTo>
                <a:cubicBezTo>
                  <a:pt x="1079" y="5185"/>
                  <a:pt x="1084" y="5151"/>
                  <a:pt x="1079" y="5117"/>
                </a:cubicBezTo>
                <a:lnTo>
                  <a:pt x="1079" y="5117"/>
                </a:lnTo>
                <a:cubicBezTo>
                  <a:pt x="1073" y="5140"/>
                  <a:pt x="1067" y="5163"/>
                  <a:pt x="1061" y="5185"/>
                </a:cubicBezTo>
                <a:cubicBezTo>
                  <a:pt x="942" y="5299"/>
                  <a:pt x="903" y="5475"/>
                  <a:pt x="801" y="5611"/>
                </a:cubicBezTo>
                <a:cubicBezTo>
                  <a:pt x="819" y="5608"/>
                  <a:pt x="838" y="5607"/>
                  <a:pt x="857" y="5607"/>
                </a:cubicBezTo>
                <a:cubicBezTo>
                  <a:pt x="883" y="5607"/>
                  <a:pt x="908" y="5610"/>
                  <a:pt x="931" y="5616"/>
                </a:cubicBezTo>
                <a:lnTo>
                  <a:pt x="908" y="5690"/>
                </a:lnTo>
                <a:lnTo>
                  <a:pt x="857" y="5690"/>
                </a:lnTo>
                <a:cubicBezTo>
                  <a:pt x="857" y="5696"/>
                  <a:pt x="857" y="5707"/>
                  <a:pt x="857" y="5713"/>
                </a:cubicBezTo>
                <a:cubicBezTo>
                  <a:pt x="869" y="5707"/>
                  <a:pt x="891" y="5702"/>
                  <a:pt x="903" y="5696"/>
                </a:cubicBezTo>
                <a:lnTo>
                  <a:pt x="903" y="5696"/>
                </a:lnTo>
                <a:cubicBezTo>
                  <a:pt x="886" y="5753"/>
                  <a:pt x="863" y="5815"/>
                  <a:pt x="818" y="5855"/>
                </a:cubicBezTo>
                <a:cubicBezTo>
                  <a:pt x="818" y="5860"/>
                  <a:pt x="823" y="5872"/>
                  <a:pt x="823" y="5883"/>
                </a:cubicBezTo>
                <a:cubicBezTo>
                  <a:pt x="806" y="5923"/>
                  <a:pt x="789" y="5963"/>
                  <a:pt x="772" y="6008"/>
                </a:cubicBezTo>
                <a:cubicBezTo>
                  <a:pt x="763" y="6004"/>
                  <a:pt x="755" y="6001"/>
                  <a:pt x="746" y="6001"/>
                </a:cubicBezTo>
                <a:cubicBezTo>
                  <a:pt x="734" y="6001"/>
                  <a:pt x="722" y="6008"/>
                  <a:pt x="715" y="6025"/>
                </a:cubicBezTo>
                <a:lnTo>
                  <a:pt x="766" y="6025"/>
                </a:lnTo>
                <a:cubicBezTo>
                  <a:pt x="738" y="6087"/>
                  <a:pt x="715" y="6150"/>
                  <a:pt x="698" y="6212"/>
                </a:cubicBezTo>
                <a:lnTo>
                  <a:pt x="636" y="6201"/>
                </a:lnTo>
                <a:lnTo>
                  <a:pt x="636" y="6201"/>
                </a:lnTo>
                <a:cubicBezTo>
                  <a:pt x="636" y="6212"/>
                  <a:pt x="642" y="6241"/>
                  <a:pt x="647" y="6252"/>
                </a:cubicBezTo>
                <a:cubicBezTo>
                  <a:pt x="653" y="6246"/>
                  <a:pt x="676" y="6241"/>
                  <a:pt x="681" y="6235"/>
                </a:cubicBezTo>
                <a:lnTo>
                  <a:pt x="681" y="6235"/>
                </a:lnTo>
                <a:cubicBezTo>
                  <a:pt x="676" y="6263"/>
                  <a:pt x="670" y="6292"/>
                  <a:pt x="664" y="6320"/>
                </a:cubicBezTo>
                <a:cubicBezTo>
                  <a:pt x="647" y="6320"/>
                  <a:pt x="625" y="6326"/>
                  <a:pt x="608" y="6326"/>
                </a:cubicBezTo>
                <a:cubicBezTo>
                  <a:pt x="596" y="6365"/>
                  <a:pt x="579" y="6411"/>
                  <a:pt x="579" y="6451"/>
                </a:cubicBezTo>
                <a:cubicBezTo>
                  <a:pt x="596" y="6416"/>
                  <a:pt x="608" y="6377"/>
                  <a:pt x="636" y="6348"/>
                </a:cubicBezTo>
                <a:lnTo>
                  <a:pt x="636" y="6348"/>
                </a:lnTo>
                <a:cubicBezTo>
                  <a:pt x="636" y="6405"/>
                  <a:pt x="608" y="6451"/>
                  <a:pt x="585" y="6502"/>
                </a:cubicBezTo>
                <a:cubicBezTo>
                  <a:pt x="579" y="6502"/>
                  <a:pt x="562" y="6496"/>
                  <a:pt x="557" y="6496"/>
                </a:cubicBezTo>
                <a:cubicBezTo>
                  <a:pt x="545" y="6519"/>
                  <a:pt x="540" y="6547"/>
                  <a:pt x="534" y="6570"/>
                </a:cubicBezTo>
                <a:cubicBezTo>
                  <a:pt x="551" y="6547"/>
                  <a:pt x="568" y="6524"/>
                  <a:pt x="585" y="6507"/>
                </a:cubicBezTo>
                <a:lnTo>
                  <a:pt x="585" y="6507"/>
                </a:lnTo>
                <a:cubicBezTo>
                  <a:pt x="562" y="6609"/>
                  <a:pt x="528" y="6712"/>
                  <a:pt x="500" y="6814"/>
                </a:cubicBezTo>
                <a:cubicBezTo>
                  <a:pt x="500" y="6802"/>
                  <a:pt x="488" y="6780"/>
                  <a:pt x="483" y="6768"/>
                </a:cubicBezTo>
                <a:cubicBezTo>
                  <a:pt x="471" y="6780"/>
                  <a:pt x="460" y="6797"/>
                  <a:pt x="449" y="6808"/>
                </a:cubicBezTo>
                <a:cubicBezTo>
                  <a:pt x="449" y="6865"/>
                  <a:pt x="483" y="6916"/>
                  <a:pt x="460" y="6967"/>
                </a:cubicBezTo>
                <a:cubicBezTo>
                  <a:pt x="454" y="6938"/>
                  <a:pt x="443" y="6910"/>
                  <a:pt x="437" y="6882"/>
                </a:cubicBezTo>
                <a:cubicBezTo>
                  <a:pt x="420" y="6961"/>
                  <a:pt x="381" y="7046"/>
                  <a:pt x="403" y="7126"/>
                </a:cubicBezTo>
                <a:lnTo>
                  <a:pt x="381" y="7126"/>
                </a:lnTo>
                <a:cubicBezTo>
                  <a:pt x="381" y="7131"/>
                  <a:pt x="386" y="7143"/>
                  <a:pt x="386" y="7154"/>
                </a:cubicBezTo>
                <a:lnTo>
                  <a:pt x="358" y="7160"/>
                </a:lnTo>
                <a:lnTo>
                  <a:pt x="364" y="7171"/>
                </a:lnTo>
                <a:cubicBezTo>
                  <a:pt x="375" y="7165"/>
                  <a:pt x="398" y="7154"/>
                  <a:pt x="409" y="7148"/>
                </a:cubicBezTo>
                <a:lnTo>
                  <a:pt x="409" y="7148"/>
                </a:lnTo>
                <a:cubicBezTo>
                  <a:pt x="403" y="7165"/>
                  <a:pt x="392" y="7194"/>
                  <a:pt x="386" y="7205"/>
                </a:cubicBezTo>
                <a:cubicBezTo>
                  <a:pt x="381" y="7205"/>
                  <a:pt x="358" y="7199"/>
                  <a:pt x="352" y="7199"/>
                </a:cubicBezTo>
                <a:cubicBezTo>
                  <a:pt x="352" y="7211"/>
                  <a:pt x="358" y="7228"/>
                  <a:pt x="364" y="7239"/>
                </a:cubicBezTo>
                <a:cubicBezTo>
                  <a:pt x="369" y="7234"/>
                  <a:pt x="381" y="7228"/>
                  <a:pt x="386" y="7228"/>
                </a:cubicBezTo>
                <a:cubicBezTo>
                  <a:pt x="392" y="7290"/>
                  <a:pt x="364" y="7358"/>
                  <a:pt x="352" y="7421"/>
                </a:cubicBezTo>
                <a:cubicBezTo>
                  <a:pt x="347" y="7415"/>
                  <a:pt x="324" y="7409"/>
                  <a:pt x="313" y="7404"/>
                </a:cubicBezTo>
                <a:lnTo>
                  <a:pt x="313" y="7404"/>
                </a:lnTo>
                <a:cubicBezTo>
                  <a:pt x="330" y="7415"/>
                  <a:pt x="341" y="7421"/>
                  <a:pt x="358" y="7426"/>
                </a:cubicBezTo>
                <a:cubicBezTo>
                  <a:pt x="347" y="7466"/>
                  <a:pt x="341" y="7500"/>
                  <a:pt x="335" y="7540"/>
                </a:cubicBezTo>
                <a:cubicBezTo>
                  <a:pt x="330" y="7506"/>
                  <a:pt x="324" y="7477"/>
                  <a:pt x="307" y="7449"/>
                </a:cubicBezTo>
                <a:cubicBezTo>
                  <a:pt x="307" y="7477"/>
                  <a:pt x="296" y="7500"/>
                  <a:pt x="267" y="7512"/>
                </a:cubicBezTo>
                <a:cubicBezTo>
                  <a:pt x="279" y="7512"/>
                  <a:pt x="290" y="7517"/>
                  <a:pt x="296" y="7523"/>
                </a:cubicBezTo>
                <a:cubicBezTo>
                  <a:pt x="261" y="7608"/>
                  <a:pt x="256" y="7704"/>
                  <a:pt x="233" y="7801"/>
                </a:cubicBezTo>
                <a:cubicBezTo>
                  <a:pt x="250" y="7795"/>
                  <a:pt x="273" y="7790"/>
                  <a:pt x="284" y="7790"/>
                </a:cubicBezTo>
                <a:cubicBezTo>
                  <a:pt x="279" y="7875"/>
                  <a:pt x="267" y="7960"/>
                  <a:pt x="250" y="8045"/>
                </a:cubicBezTo>
                <a:cubicBezTo>
                  <a:pt x="233" y="7999"/>
                  <a:pt x="239" y="7948"/>
                  <a:pt x="250" y="7903"/>
                </a:cubicBezTo>
                <a:lnTo>
                  <a:pt x="250" y="7903"/>
                </a:lnTo>
                <a:cubicBezTo>
                  <a:pt x="171" y="7920"/>
                  <a:pt x="227" y="8243"/>
                  <a:pt x="159" y="8323"/>
                </a:cubicBezTo>
                <a:cubicBezTo>
                  <a:pt x="137" y="8312"/>
                  <a:pt x="114" y="8300"/>
                  <a:pt x="97" y="8289"/>
                </a:cubicBezTo>
                <a:cubicBezTo>
                  <a:pt x="103" y="8289"/>
                  <a:pt x="120" y="8283"/>
                  <a:pt x="125" y="8283"/>
                </a:cubicBezTo>
                <a:cubicBezTo>
                  <a:pt x="131" y="8255"/>
                  <a:pt x="142" y="8238"/>
                  <a:pt x="171" y="8232"/>
                </a:cubicBezTo>
                <a:cubicBezTo>
                  <a:pt x="159" y="8209"/>
                  <a:pt x="148" y="8192"/>
                  <a:pt x="142" y="8170"/>
                </a:cubicBezTo>
                <a:lnTo>
                  <a:pt x="142" y="8170"/>
                </a:lnTo>
                <a:lnTo>
                  <a:pt x="182" y="8175"/>
                </a:lnTo>
                <a:cubicBezTo>
                  <a:pt x="176" y="8170"/>
                  <a:pt x="154" y="8158"/>
                  <a:pt x="148" y="8153"/>
                </a:cubicBezTo>
                <a:cubicBezTo>
                  <a:pt x="159" y="8068"/>
                  <a:pt x="171" y="7971"/>
                  <a:pt x="108" y="7903"/>
                </a:cubicBezTo>
                <a:cubicBezTo>
                  <a:pt x="108" y="8016"/>
                  <a:pt x="86" y="8130"/>
                  <a:pt x="80" y="8243"/>
                </a:cubicBezTo>
                <a:cubicBezTo>
                  <a:pt x="74" y="8243"/>
                  <a:pt x="63" y="8255"/>
                  <a:pt x="57" y="8260"/>
                </a:cubicBezTo>
                <a:cubicBezTo>
                  <a:pt x="86" y="8289"/>
                  <a:pt x="63" y="8329"/>
                  <a:pt x="46" y="8357"/>
                </a:cubicBezTo>
                <a:cubicBezTo>
                  <a:pt x="80" y="8419"/>
                  <a:pt x="46" y="8487"/>
                  <a:pt x="46" y="8556"/>
                </a:cubicBezTo>
                <a:lnTo>
                  <a:pt x="23" y="8561"/>
                </a:lnTo>
                <a:cubicBezTo>
                  <a:pt x="35" y="8561"/>
                  <a:pt x="46" y="8573"/>
                  <a:pt x="52" y="8573"/>
                </a:cubicBezTo>
                <a:cubicBezTo>
                  <a:pt x="52" y="8646"/>
                  <a:pt x="35" y="8720"/>
                  <a:pt x="52" y="8794"/>
                </a:cubicBezTo>
                <a:cubicBezTo>
                  <a:pt x="63" y="8822"/>
                  <a:pt x="40" y="8845"/>
                  <a:pt x="29" y="8868"/>
                </a:cubicBezTo>
                <a:cubicBezTo>
                  <a:pt x="40" y="8879"/>
                  <a:pt x="52" y="8890"/>
                  <a:pt x="63" y="8902"/>
                </a:cubicBezTo>
                <a:cubicBezTo>
                  <a:pt x="52" y="8907"/>
                  <a:pt x="35" y="8913"/>
                  <a:pt x="23" y="8913"/>
                </a:cubicBezTo>
                <a:cubicBezTo>
                  <a:pt x="52" y="9123"/>
                  <a:pt x="0" y="9321"/>
                  <a:pt x="6" y="9526"/>
                </a:cubicBezTo>
                <a:cubicBezTo>
                  <a:pt x="35" y="9560"/>
                  <a:pt x="6" y="9599"/>
                  <a:pt x="0" y="9639"/>
                </a:cubicBezTo>
                <a:cubicBezTo>
                  <a:pt x="12" y="9685"/>
                  <a:pt x="18" y="9736"/>
                  <a:pt x="18" y="9787"/>
                </a:cubicBezTo>
                <a:lnTo>
                  <a:pt x="35" y="9815"/>
                </a:lnTo>
                <a:cubicBezTo>
                  <a:pt x="23" y="9838"/>
                  <a:pt x="18" y="9860"/>
                  <a:pt x="12" y="9883"/>
                </a:cubicBezTo>
                <a:cubicBezTo>
                  <a:pt x="18" y="9906"/>
                  <a:pt x="23" y="9923"/>
                  <a:pt x="29" y="9946"/>
                </a:cubicBezTo>
                <a:cubicBezTo>
                  <a:pt x="23" y="9951"/>
                  <a:pt x="12" y="9963"/>
                  <a:pt x="6" y="9968"/>
                </a:cubicBezTo>
                <a:lnTo>
                  <a:pt x="29" y="9968"/>
                </a:lnTo>
                <a:cubicBezTo>
                  <a:pt x="23" y="10008"/>
                  <a:pt x="23" y="10042"/>
                  <a:pt x="29" y="10076"/>
                </a:cubicBezTo>
                <a:cubicBezTo>
                  <a:pt x="23" y="10082"/>
                  <a:pt x="12" y="10082"/>
                  <a:pt x="12" y="10087"/>
                </a:cubicBezTo>
                <a:cubicBezTo>
                  <a:pt x="18" y="10093"/>
                  <a:pt x="29" y="10104"/>
                  <a:pt x="35" y="10110"/>
                </a:cubicBezTo>
                <a:cubicBezTo>
                  <a:pt x="12" y="10178"/>
                  <a:pt x="63" y="10246"/>
                  <a:pt x="46" y="10314"/>
                </a:cubicBezTo>
                <a:cubicBezTo>
                  <a:pt x="97" y="10405"/>
                  <a:pt x="69" y="10519"/>
                  <a:pt x="97" y="10621"/>
                </a:cubicBezTo>
                <a:cubicBezTo>
                  <a:pt x="103" y="10626"/>
                  <a:pt x="120" y="10632"/>
                  <a:pt x="131" y="10638"/>
                </a:cubicBezTo>
                <a:cubicBezTo>
                  <a:pt x="125" y="10643"/>
                  <a:pt x="108" y="10660"/>
                  <a:pt x="103" y="10666"/>
                </a:cubicBezTo>
                <a:cubicBezTo>
                  <a:pt x="131" y="10791"/>
                  <a:pt x="108" y="10921"/>
                  <a:pt x="159" y="11035"/>
                </a:cubicBezTo>
                <a:lnTo>
                  <a:pt x="193" y="11035"/>
                </a:lnTo>
                <a:cubicBezTo>
                  <a:pt x="182" y="10973"/>
                  <a:pt x="171" y="10916"/>
                  <a:pt x="154" y="10859"/>
                </a:cubicBezTo>
                <a:cubicBezTo>
                  <a:pt x="159" y="10853"/>
                  <a:pt x="165" y="10842"/>
                  <a:pt x="171" y="10836"/>
                </a:cubicBezTo>
                <a:cubicBezTo>
                  <a:pt x="137" y="10751"/>
                  <a:pt x="148" y="10655"/>
                  <a:pt x="137" y="10564"/>
                </a:cubicBezTo>
                <a:cubicBezTo>
                  <a:pt x="131" y="10558"/>
                  <a:pt x="114" y="10553"/>
                  <a:pt x="108" y="10547"/>
                </a:cubicBezTo>
                <a:cubicBezTo>
                  <a:pt x="114" y="10524"/>
                  <a:pt x="120" y="10502"/>
                  <a:pt x="131" y="10479"/>
                </a:cubicBezTo>
                <a:lnTo>
                  <a:pt x="86" y="10439"/>
                </a:lnTo>
                <a:cubicBezTo>
                  <a:pt x="97" y="10439"/>
                  <a:pt x="114" y="10428"/>
                  <a:pt x="120" y="10428"/>
                </a:cubicBezTo>
                <a:cubicBezTo>
                  <a:pt x="114" y="10417"/>
                  <a:pt x="103" y="10394"/>
                  <a:pt x="97" y="10388"/>
                </a:cubicBezTo>
                <a:cubicBezTo>
                  <a:pt x="114" y="10377"/>
                  <a:pt x="131" y="10365"/>
                  <a:pt x="148" y="10354"/>
                </a:cubicBezTo>
                <a:lnTo>
                  <a:pt x="148" y="10354"/>
                </a:lnTo>
                <a:cubicBezTo>
                  <a:pt x="137" y="10360"/>
                  <a:pt x="120" y="10360"/>
                  <a:pt x="108" y="10360"/>
                </a:cubicBezTo>
                <a:cubicBezTo>
                  <a:pt x="103" y="10207"/>
                  <a:pt x="103" y="10053"/>
                  <a:pt x="86" y="9900"/>
                </a:cubicBezTo>
                <a:lnTo>
                  <a:pt x="86" y="9900"/>
                </a:lnTo>
                <a:lnTo>
                  <a:pt x="171" y="9923"/>
                </a:lnTo>
                <a:cubicBezTo>
                  <a:pt x="159" y="9923"/>
                  <a:pt x="137" y="9929"/>
                  <a:pt x="125" y="9929"/>
                </a:cubicBezTo>
                <a:cubicBezTo>
                  <a:pt x="125" y="10002"/>
                  <a:pt x="137" y="10076"/>
                  <a:pt x="148" y="10150"/>
                </a:cubicBezTo>
                <a:lnTo>
                  <a:pt x="182" y="10133"/>
                </a:lnTo>
                <a:cubicBezTo>
                  <a:pt x="205" y="10235"/>
                  <a:pt x="216" y="10337"/>
                  <a:pt x="216" y="10439"/>
                </a:cubicBezTo>
                <a:cubicBezTo>
                  <a:pt x="188" y="10422"/>
                  <a:pt x="176" y="10394"/>
                  <a:pt x="176" y="10360"/>
                </a:cubicBezTo>
                <a:lnTo>
                  <a:pt x="171" y="10360"/>
                </a:lnTo>
                <a:lnTo>
                  <a:pt x="171" y="10428"/>
                </a:lnTo>
                <a:cubicBezTo>
                  <a:pt x="193" y="10439"/>
                  <a:pt x="210" y="10445"/>
                  <a:pt x="233" y="10451"/>
                </a:cubicBezTo>
                <a:cubicBezTo>
                  <a:pt x="227" y="10479"/>
                  <a:pt x="193" y="10468"/>
                  <a:pt x="176" y="10473"/>
                </a:cubicBezTo>
                <a:cubicBezTo>
                  <a:pt x="188" y="10519"/>
                  <a:pt x="193" y="10570"/>
                  <a:pt x="205" y="10615"/>
                </a:cubicBezTo>
                <a:cubicBezTo>
                  <a:pt x="210" y="10587"/>
                  <a:pt x="222" y="10564"/>
                  <a:pt x="227" y="10541"/>
                </a:cubicBezTo>
                <a:lnTo>
                  <a:pt x="227" y="10541"/>
                </a:lnTo>
                <a:cubicBezTo>
                  <a:pt x="227" y="10598"/>
                  <a:pt x="284" y="10678"/>
                  <a:pt x="222" y="10717"/>
                </a:cubicBezTo>
                <a:cubicBezTo>
                  <a:pt x="227" y="10751"/>
                  <a:pt x="233" y="10785"/>
                  <a:pt x="239" y="10819"/>
                </a:cubicBezTo>
                <a:cubicBezTo>
                  <a:pt x="239" y="10797"/>
                  <a:pt x="239" y="10780"/>
                  <a:pt x="239" y="10757"/>
                </a:cubicBezTo>
                <a:lnTo>
                  <a:pt x="256" y="10757"/>
                </a:lnTo>
                <a:cubicBezTo>
                  <a:pt x="261" y="10785"/>
                  <a:pt x="267" y="10819"/>
                  <a:pt x="273" y="10848"/>
                </a:cubicBezTo>
                <a:cubicBezTo>
                  <a:pt x="261" y="10848"/>
                  <a:pt x="244" y="10853"/>
                  <a:pt x="239" y="10853"/>
                </a:cubicBezTo>
                <a:cubicBezTo>
                  <a:pt x="279" y="10853"/>
                  <a:pt x="279" y="10882"/>
                  <a:pt x="273" y="10910"/>
                </a:cubicBezTo>
                <a:cubicBezTo>
                  <a:pt x="261" y="10910"/>
                  <a:pt x="244" y="10904"/>
                  <a:pt x="233" y="10904"/>
                </a:cubicBezTo>
                <a:cubicBezTo>
                  <a:pt x="261" y="10995"/>
                  <a:pt x="273" y="11086"/>
                  <a:pt x="290" y="11182"/>
                </a:cubicBezTo>
                <a:cubicBezTo>
                  <a:pt x="290" y="11165"/>
                  <a:pt x="290" y="11143"/>
                  <a:pt x="290" y="11131"/>
                </a:cubicBezTo>
                <a:lnTo>
                  <a:pt x="318" y="11120"/>
                </a:lnTo>
                <a:cubicBezTo>
                  <a:pt x="324" y="11154"/>
                  <a:pt x="330" y="11188"/>
                  <a:pt x="335" y="11222"/>
                </a:cubicBezTo>
                <a:cubicBezTo>
                  <a:pt x="330" y="11217"/>
                  <a:pt x="307" y="11217"/>
                  <a:pt x="301" y="11217"/>
                </a:cubicBezTo>
                <a:cubicBezTo>
                  <a:pt x="313" y="11330"/>
                  <a:pt x="330" y="11443"/>
                  <a:pt x="369" y="11551"/>
                </a:cubicBezTo>
                <a:cubicBezTo>
                  <a:pt x="369" y="11489"/>
                  <a:pt x="347" y="11432"/>
                  <a:pt x="352" y="11370"/>
                </a:cubicBezTo>
                <a:lnTo>
                  <a:pt x="352" y="11370"/>
                </a:lnTo>
                <a:cubicBezTo>
                  <a:pt x="392" y="11455"/>
                  <a:pt x="403" y="11546"/>
                  <a:pt x="415" y="11642"/>
                </a:cubicBezTo>
                <a:cubicBezTo>
                  <a:pt x="409" y="11648"/>
                  <a:pt x="403" y="11653"/>
                  <a:pt x="403" y="11659"/>
                </a:cubicBezTo>
                <a:cubicBezTo>
                  <a:pt x="386" y="11687"/>
                  <a:pt x="398" y="11721"/>
                  <a:pt x="409" y="11750"/>
                </a:cubicBezTo>
                <a:cubicBezTo>
                  <a:pt x="432" y="11727"/>
                  <a:pt x="426" y="11699"/>
                  <a:pt x="426" y="11665"/>
                </a:cubicBezTo>
                <a:lnTo>
                  <a:pt x="426" y="11665"/>
                </a:lnTo>
                <a:cubicBezTo>
                  <a:pt x="449" y="11704"/>
                  <a:pt x="454" y="11744"/>
                  <a:pt x="466" y="11784"/>
                </a:cubicBezTo>
                <a:lnTo>
                  <a:pt x="420" y="11784"/>
                </a:lnTo>
                <a:cubicBezTo>
                  <a:pt x="432" y="11818"/>
                  <a:pt x="437" y="11846"/>
                  <a:pt x="449" y="11880"/>
                </a:cubicBezTo>
                <a:cubicBezTo>
                  <a:pt x="454" y="11858"/>
                  <a:pt x="460" y="11835"/>
                  <a:pt x="471" y="11818"/>
                </a:cubicBezTo>
                <a:cubicBezTo>
                  <a:pt x="483" y="11869"/>
                  <a:pt x="488" y="11920"/>
                  <a:pt x="500" y="11971"/>
                </a:cubicBezTo>
                <a:cubicBezTo>
                  <a:pt x="483" y="11977"/>
                  <a:pt x="460" y="11988"/>
                  <a:pt x="443" y="11999"/>
                </a:cubicBezTo>
                <a:cubicBezTo>
                  <a:pt x="528" y="12045"/>
                  <a:pt x="505" y="12175"/>
                  <a:pt x="568" y="12243"/>
                </a:cubicBezTo>
                <a:cubicBezTo>
                  <a:pt x="562" y="12232"/>
                  <a:pt x="557" y="12204"/>
                  <a:pt x="551" y="12192"/>
                </a:cubicBezTo>
                <a:cubicBezTo>
                  <a:pt x="562" y="12192"/>
                  <a:pt x="574" y="12187"/>
                  <a:pt x="579" y="12181"/>
                </a:cubicBezTo>
                <a:cubicBezTo>
                  <a:pt x="579" y="12198"/>
                  <a:pt x="585" y="12226"/>
                  <a:pt x="585" y="12238"/>
                </a:cubicBezTo>
                <a:cubicBezTo>
                  <a:pt x="596" y="12249"/>
                  <a:pt x="602" y="12260"/>
                  <a:pt x="613" y="12272"/>
                </a:cubicBezTo>
                <a:cubicBezTo>
                  <a:pt x="602" y="12272"/>
                  <a:pt x="574" y="12278"/>
                  <a:pt x="557" y="12278"/>
                </a:cubicBezTo>
                <a:cubicBezTo>
                  <a:pt x="568" y="12312"/>
                  <a:pt x="574" y="12351"/>
                  <a:pt x="608" y="12368"/>
                </a:cubicBezTo>
                <a:cubicBezTo>
                  <a:pt x="619" y="12408"/>
                  <a:pt x="625" y="12448"/>
                  <a:pt x="625" y="12493"/>
                </a:cubicBezTo>
                <a:cubicBezTo>
                  <a:pt x="636" y="12499"/>
                  <a:pt x="647" y="12510"/>
                  <a:pt x="653" y="12521"/>
                </a:cubicBezTo>
                <a:cubicBezTo>
                  <a:pt x="659" y="12567"/>
                  <a:pt x="670" y="12612"/>
                  <a:pt x="693" y="12658"/>
                </a:cubicBezTo>
                <a:cubicBezTo>
                  <a:pt x="681" y="12652"/>
                  <a:pt x="659" y="12635"/>
                  <a:pt x="647" y="12629"/>
                </a:cubicBezTo>
                <a:lnTo>
                  <a:pt x="647" y="12629"/>
                </a:lnTo>
                <a:cubicBezTo>
                  <a:pt x="687" y="12663"/>
                  <a:pt x="704" y="12720"/>
                  <a:pt x="744" y="12748"/>
                </a:cubicBezTo>
                <a:cubicBezTo>
                  <a:pt x="732" y="12703"/>
                  <a:pt x="721" y="12663"/>
                  <a:pt x="715" y="12618"/>
                </a:cubicBezTo>
                <a:lnTo>
                  <a:pt x="715" y="12618"/>
                </a:lnTo>
                <a:cubicBezTo>
                  <a:pt x="783" y="12748"/>
                  <a:pt x="835" y="12890"/>
                  <a:pt x="874" y="13038"/>
                </a:cubicBezTo>
                <a:cubicBezTo>
                  <a:pt x="863" y="13009"/>
                  <a:pt x="852" y="12987"/>
                  <a:pt x="835" y="12964"/>
                </a:cubicBezTo>
                <a:cubicBezTo>
                  <a:pt x="818" y="12987"/>
                  <a:pt x="823" y="13015"/>
                  <a:pt x="823" y="13043"/>
                </a:cubicBezTo>
                <a:cubicBezTo>
                  <a:pt x="846" y="13066"/>
                  <a:pt x="863" y="13089"/>
                  <a:pt x="880" y="13112"/>
                </a:cubicBezTo>
                <a:cubicBezTo>
                  <a:pt x="874" y="13117"/>
                  <a:pt x="863" y="13129"/>
                  <a:pt x="857" y="13134"/>
                </a:cubicBezTo>
                <a:cubicBezTo>
                  <a:pt x="890" y="13140"/>
                  <a:pt x="956" y="13248"/>
                  <a:pt x="901" y="13248"/>
                </a:cubicBezTo>
                <a:cubicBezTo>
                  <a:pt x="900" y="13248"/>
                  <a:pt x="898" y="13248"/>
                  <a:pt x="897" y="13248"/>
                </a:cubicBezTo>
                <a:cubicBezTo>
                  <a:pt x="812" y="13134"/>
                  <a:pt x="789" y="12981"/>
                  <a:pt x="698" y="12873"/>
                </a:cubicBezTo>
                <a:cubicBezTo>
                  <a:pt x="704" y="12868"/>
                  <a:pt x="710" y="12856"/>
                  <a:pt x="710" y="12851"/>
                </a:cubicBezTo>
                <a:cubicBezTo>
                  <a:pt x="670" y="12771"/>
                  <a:pt x="653" y="12686"/>
                  <a:pt x="625" y="12607"/>
                </a:cubicBezTo>
                <a:cubicBezTo>
                  <a:pt x="608" y="12612"/>
                  <a:pt x="574" y="12618"/>
                  <a:pt x="557" y="12618"/>
                </a:cubicBezTo>
                <a:cubicBezTo>
                  <a:pt x="568" y="12663"/>
                  <a:pt x="591" y="12709"/>
                  <a:pt x="642" y="12720"/>
                </a:cubicBezTo>
                <a:cubicBezTo>
                  <a:pt x="647" y="12737"/>
                  <a:pt x="647" y="12760"/>
                  <a:pt x="647" y="12777"/>
                </a:cubicBezTo>
                <a:cubicBezTo>
                  <a:pt x="630" y="12817"/>
                  <a:pt x="676" y="12851"/>
                  <a:pt x="687" y="12890"/>
                </a:cubicBezTo>
                <a:lnTo>
                  <a:pt x="647" y="12896"/>
                </a:lnTo>
                <a:cubicBezTo>
                  <a:pt x="659" y="12896"/>
                  <a:pt x="676" y="12902"/>
                  <a:pt x="687" y="12902"/>
                </a:cubicBezTo>
                <a:cubicBezTo>
                  <a:pt x="681" y="12924"/>
                  <a:pt x="676" y="12958"/>
                  <a:pt x="670" y="12981"/>
                </a:cubicBezTo>
                <a:cubicBezTo>
                  <a:pt x="687" y="12987"/>
                  <a:pt x="704" y="12998"/>
                  <a:pt x="727" y="13004"/>
                </a:cubicBezTo>
                <a:cubicBezTo>
                  <a:pt x="715" y="13015"/>
                  <a:pt x="704" y="13038"/>
                  <a:pt x="698" y="13049"/>
                </a:cubicBezTo>
                <a:cubicBezTo>
                  <a:pt x="704" y="13043"/>
                  <a:pt x="721" y="13038"/>
                  <a:pt x="727" y="13032"/>
                </a:cubicBezTo>
                <a:cubicBezTo>
                  <a:pt x="732" y="13066"/>
                  <a:pt x="755" y="13100"/>
                  <a:pt x="732" y="13134"/>
                </a:cubicBezTo>
                <a:cubicBezTo>
                  <a:pt x="738" y="13129"/>
                  <a:pt x="749" y="13123"/>
                  <a:pt x="755" y="13117"/>
                </a:cubicBezTo>
                <a:cubicBezTo>
                  <a:pt x="789" y="13214"/>
                  <a:pt x="846" y="13299"/>
                  <a:pt x="886" y="13390"/>
                </a:cubicBezTo>
                <a:lnTo>
                  <a:pt x="852" y="13384"/>
                </a:lnTo>
                <a:lnTo>
                  <a:pt x="852" y="13384"/>
                </a:lnTo>
                <a:cubicBezTo>
                  <a:pt x="908" y="13401"/>
                  <a:pt x="959" y="13492"/>
                  <a:pt x="937" y="13548"/>
                </a:cubicBezTo>
                <a:cubicBezTo>
                  <a:pt x="931" y="13577"/>
                  <a:pt x="971" y="13577"/>
                  <a:pt x="982" y="13588"/>
                </a:cubicBezTo>
                <a:cubicBezTo>
                  <a:pt x="994" y="13614"/>
                  <a:pt x="1006" y="13636"/>
                  <a:pt x="1022" y="13656"/>
                </a:cubicBezTo>
                <a:lnTo>
                  <a:pt x="1022" y="13656"/>
                </a:lnTo>
                <a:cubicBezTo>
                  <a:pt x="1022" y="13599"/>
                  <a:pt x="1062" y="13571"/>
                  <a:pt x="1101" y="13537"/>
                </a:cubicBezTo>
                <a:cubicBezTo>
                  <a:pt x="1090" y="13497"/>
                  <a:pt x="1073" y="13452"/>
                  <a:pt x="1056" y="13412"/>
                </a:cubicBezTo>
                <a:lnTo>
                  <a:pt x="1056" y="13412"/>
                </a:lnTo>
                <a:cubicBezTo>
                  <a:pt x="1175" y="13611"/>
                  <a:pt x="1294" y="13821"/>
                  <a:pt x="1408" y="14031"/>
                </a:cubicBezTo>
                <a:cubicBezTo>
                  <a:pt x="1396" y="14025"/>
                  <a:pt x="1374" y="14025"/>
                  <a:pt x="1362" y="14019"/>
                </a:cubicBezTo>
                <a:lnTo>
                  <a:pt x="1362" y="14019"/>
                </a:lnTo>
                <a:cubicBezTo>
                  <a:pt x="1362" y="14025"/>
                  <a:pt x="1368" y="14036"/>
                  <a:pt x="1368" y="14036"/>
                </a:cubicBezTo>
                <a:cubicBezTo>
                  <a:pt x="1375" y="14036"/>
                  <a:pt x="1381" y="14035"/>
                  <a:pt x="1387" y="14035"/>
                </a:cubicBezTo>
                <a:cubicBezTo>
                  <a:pt x="1421" y="14035"/>
                  <a:pt x="1441" y="14050"/>
                  <a:pt x="1436" y="14093"/>
                </a:cubicBezTo>
                <a:cubicBezTo>
                  <a:pt x="1425" y="14087"/>
                  <a:pt x="1396" y="14076"/>
                  <a:pt x="1385" y="14065"/>
                </a:cubicBezTo>
                <a:lnTo>
                  <a:pt x="1385" y="14065"/>
                </a:lnTo>
                <a:cubicBezTo>
                  <a:pt x="1396" y="14076"/>
                  <a:pt x="1402" y="14093"/>
                  <a:pt x="1413" y="14104"/>
                </a:cubicBezTo>
                <a:cubicBezTo>
                  <a:pt x="1425" y="14099"/>
                  <a:pt x="1442" y="14099"/>
                  <a:pt x="1453" y="14099"/>
                </a:cubicBezTo>
                <a:cubicBezTo>
                  <a:pt x="1493" y="14156"/>
                  <a:pt x="1527" y="14224"/>
                  <a:pt x="1561" y="14286"/>
                </a:cubicBezTo>
                <a:cubicBezTo>
                  <a:pt x="1601" y="14365"/>
                  <a:pt x="1708" y="14434"/>
                  <a:pt x="1680" y="14530"/>
                </a:cubicBezTo>
                <a:cubicBezTo>
                  <a:pt x="1697" y="14570"/>
                  <a:pt x="1714" y="14609"/>
                  <a:pt x="1731" y="14649"/>
                </a:cubicBezTo>
                <a:cubicBezTo>
                  <a:pt x="1737" y="14655"/>
                  <a:pt x="1754" y="14661"/>
                  <a:pt x="1759" y="14666"/>
                </a:cubicBezTo>
                <a:cubicBezTo>
                  <a:pt x="1764" y="14694"/>
                  <a:pt x="1780" y="14715"/>
                  <a:pt x="1808" y="14715"/>
                </a:cubicBezTo>
                <a:cubicBezTo>
                  <a:pt x="1814" y="14715"/>
                  <a:pt x="1820" y="14714"/>
                  <a:pt x="1827" y="14712"/>
                </a:cubicBezTo>
                <a:cubicBezTo>
                  <a:pt x="1816" y="14689"/>
                  <a:pt x="1799" y="14672"/>
                  <a:pt x="1788" y="14649"/>
                </a:cubicBezTo>
                <a:lnTo>
                  <a:pt x="1788" y="14649"/>
                </a:lnTo>
                <a:cubicBezTo>
                  <a:pt x="1816" y="14672"/>
                  <a:pt x="1839" y="14700"/>
                  <a:pt x="1862" y="14729"/>
                </a:cubicBezTo>
                <a:cubicBezTo>
                  <a:pt x="1850" y="14734"/>
                  <a:pt x="1827" y="14740"/>
                  <a:pt x="1816" y="14746"/>
                </a:cubicBezTo>
                <a:cubicBezTo>
                  <a:pt x="1833" y="14757"/>
                  <a:pt x="1850" y="14768"/>
                  <a:pt x="1867" y="14785"/>
                </a:cubicBezTo>
                <a:cubicBezTo>
                  <a:pt x="1844" y="14791"/>
                  <a:pt x="1822" y="14802"/>
                  <a:pt x="1805" y="14814"/>
                </a:cubicBezTo>
                <a:cubicBezTo>
                  <a:pt x="1788" y="14791"/>
                  <a:pt x="1776" y="14774"/>
                  <a:pt x="1759" y="14757"/>
                </a:cubicBezTo>
                <a:lnTo>
                  <a:pt x="1759" y="14734"/>
                </a:lnTo>
                <a:cubicBezTo>
                  <a:pt x="1725" y="14689"/>
                  <a:pt x="1686" y="14649"/>
                  <a:pt x="1640" y="14615"/>
                </a:cubicBezTo>
                <a:cubicBezTo>
                  <a:pt x="1640" y="14598"/>
                  <a:pt x="1640" y="14570"/>
                  <a:pt x="1640" y="14558"/>
                </a:cubicBezTo>
                <a:cubicBezTo>
                  <a:pt x="1629" y="14564"/>
                  <a:pt x="1606" y="14570"/>
                  <a:pt x="1595" y="14575"/>
                </a:cubicBezTo>
                <a:cubicBezTo>
                  <a:pt x="1612" y="14672"/>
                  <a:pt x="1691" y="14740"/>
                  <a:pt x="1742" y="14825"/>
                </a:cubicBezTo>
                <a:lnTo>
                  <a:pt x="1720" y="14834"/>
                </a:lnTo>
                <a:lnTo>
                  <a:pt x="1720" y="14834"/>
                </a:lnTo>
                <a:cubicBezTo>
                  <a:pt x="1730" y="14831"/>
                  <a:pt x="1743" y="14831"/>
                  <a:pt x="1748" y="14831"/>
                </a:cubicBezTo>
                <a:cubicBezTo>
                  <a:pt x="1771" y="14876"/>
                  <a:pt x="1805" y="14916"/>
                  <a:pt x="1844" y="14944"/>
                </a:cubicBezTo>
                <a:cubicBezTo>
                  <a:pt x="1856" y="14984"/>
                  <a:pt x="1873" y="15012"/>
                  <a:pt x="1918" y="15012"/>
                </a:cubicBezTo>
                <a:cubicBezTo>
                  <a:pt x="1913" y="15018"/>
                  <a:pt x="1896" y="15035"/>
                  <a:pt x="1890" y="15041"/>
                </a:cubicBezTo>
                <a:cubicBezTo>
                  <a:pt x="1901" y="15035"/>
                  <a:pt x="1924" y="15029"/>
                  <a:pt x="1935" y="15024"/>
                </a:cubicBezTo>
                <a:cubicBezTo>
                  <a:pt x="1941" y="15041"/>
                  <a:pt x="1941" y="15069"/>
                  <a:pt x="1941" y="15086"/>
                </a:cubicBezTo>
                <a:cubicBezTo>
                  <a:pt x="1947" y="15086"/>
                  <a:pt x="1958" y="15080"/>
                  <a:pt x="1964" y="15080"/>
                </a:cubicBezTo>
                <a:cubicBezTo>
                  <a:pt x="1947" y="15024"/>
                  <a:pt x="1930" y="14956"/>
                  <a:pt x="1862" y="14944"/>
                </a:cubicBezTo>
                <a:lnTo>
                  <a:pt x="1862" y="14893"/>
                </a:lnTo>
                <a:cubicBezTo>
                  <a:pt x="1844" y="14865"/>
                  <a:pt x="1822" y="14842"/>
                  <a:pt x="1799" y="14819"/>
                </a:cubicBezTo>
                <a:cubicBezTo>
                  <a:pt x="1822" y="14814"/>
                  <a:pt x="1856" y="14808"/>
                  <a:pt x="1879" y="14802"/>
                </a:cubicBezTo>
                <a:cubicBezTo>
                  <a:pt x="1879" y="14814"/>
                  <a:pt x="1879" y="14836"/>
                  <a:pt x="1879" y="14848"/>
                </a:cubicBezTo>
                <a:cubicBezTo>
                  <a:pt x="1896" y="14842"/>
                  <a:pt x="1913" y="14836"/>
                  <a:pt x="1924" y="14825"/>
                </a:cubicBezTo>
                <a:cubicBezTo>
                  <a:pt x="1930" y="14831"/>
                  <a:pt x="1947" y="14842"/>
                  <a:pt x="1952" y="14848"/>
                </a:cubicBezTo>
                <a:cubicBezTo>
                  <a:pt x="1941" y="14853"/>
                  <a:pt x="1913" y="14865"/>
                  <a:pt x="1901" y="14876"/>
                </a:cubicBezTo>
                <a:cubicBezTo>
                  <a:pt x="1918" y="14876"/>
                  <a:pt x="1947" y="14882"/>
                  <a:pt x="1964" y="14882"/>
                </a:cubicBezTo>
                <a:cubicBezTo>
                  <a:pt x="1975" y="14893"/>
                  <a:pt x="1986" y="14904"/>
                  <a:pt x="1998" y="14916"/>
                </a:cubicBezTo>
                <a:cubicBezTo>
                  <a:pt x="1981" y="14910"/>
                  <a:pt x="1964" y="14893"/>
                  <a:pt x="1941" y="14893"/>
                </a:cubicBezTo>
                <a:cubicBezTo>
                  <a:pt x="1930" y="14950"/>
                  <a:pt x="2015" y="14927"/>
                  <a:pt x="2043" y="14961"/>
                </a:cubicBezTo>
                <a:cubicBezTo>
                  <a:pt x="2049" y="14978"/>
                  <a:pt x="2066" y="15018"/>
                  <a:pt x="2077" y="15041"/>
                </a:cubicBezTo>
                <a:cubicBezTo>
                  <a:pt x="2060" y="15035"/>
                  <a:pt x="2032" y="15029"/>
                  <a:pt x="2020" y="15029"/>
                </a:cubicBezTo>
                <a:cubicBezTo>
                  <a:pt x="2049" y="15041"/>
                  <a:pt x="2071" y="15069"/>
                  <a:pt x="2088" y="15097"/>
                </a:cubicBezTo>
                <a:cubicBezTo>
                  <a:pt x="2088" y="15086"/>
                  <a:pt x="2083" y="15052"/>
                  <a:pt x="2077" y="15041"/>
                </a:cubicBezTo>
                <a:lnTo>
                  <a:pt x="2077" y="15041"/>
                </a:lnTo>
                <a:cubicBezTo>
                  <a:pt x="2134" y="15052"/>
                  <a:pt x="2128" y="15092"/>
                  <a:pt x="2111" y="15131"/>
                </a:cubicBezTo>
                <a:cubicBezTo>
                  <a:pt x="2123" y="15131"/>
                  <a:pt x="2145" y="15126"/>
                  <a:pt x="2157" y="15126"/>
                </a:cubicBezTo>
                <a:cubicBezTo>
                  <a:pt x="2185" y="15148"/>
                  <a:pt x="2202" y="15165"/>
                  <a:pt x="2225" y="15188"/>
                </a:cubicBezTo>
                <a:cubicBezTo>
                  <a:pt x="2242" y="15217"/>
                  <a:pt x="2264" y="15239"/>
                  <a:pt x="2281" y="15268"/>
                </a:cubicBezTo>
                <a:cubicBezTo>
                  <a:pt x="2259" y="15268"/>
                  <a:pt x="2242" y="15262"/>
                  <a:pt x="2219" y="15262"/>
                </a:cubicBezTo>
                <a:cubicBezTo>
                  <a:pt x="2242" y="15279"/>
                  <a:pt x="2264" y="15285"/>
                  <a:pt x="2293" y="15285"/>
                </a:cubicBezTo>
                <a:cubicBezTo>
                  <a:pt x="2298" y="15290"/>
                  <a:pt x="2304" y="15296"/>
                  <a:pt x="2310" y="15307"/>
                </a:cubicBezTo>
                <a:cubicBezTo>
                  <a:pt x="2304" y="15319"/>
                  <a:pt x="2298" y="15330"/>
                  <a:pt x="2298" y="15341"/>
                </a:cubicBezTo>
                <a:cubicBezTo>
                  <a:pt x="2304" y="15336"/>
                  <a:pt x="2310" y="15324"/>
                  <a:pt x="2315" y="15319"/>
                </a:cubicBezTo>
                <a:cubicBezTo>
                  <a:pt x="2327" y="15341"/>
                  <a:pt x="2338" y="15358"/>
                  <a:pt x="2349" y="15375"/>
                </a:cubicBezTo>
                <a:cubicBezTo>
                  <a:pt x="2355" y="15364"/>
                  <a:pt x="2361" y="15353"/>
                  <a:pt x="2366" y="15336"/>
                </a:cubicBezTo>
                <a:cubicBezTo>
                  <a:pt x="2383" y="15358"/>
                  <a:pt x="2406" y="15375"/>
                  <a:pt x="2429" y="15392"/>
                </a:cubicBezTo>
                <a:cubicBezTo>
                  <a:pt x="2418" y="15398"/>
                  <a:pt x="2401" y="15404"/>
                  <a:pt x="2389" y="15409"/>
                </a:cubicBezTo>
                <a:cubicBezTo>
                  <a:pt x="2395" y="15421"/>
                  <a:pt x="2406" y="15438"/>
                  <a:pt x="2418" y="15443"/>
                </a:cubicBezTo>
                <a:cubicBezTo>
                  <a:pt x="2422" y="15421"/>
                  <a:pt x="2430" y="15414"/>
                  <a:pt x="2441" y="15414"/>
                </a:cubicBezTo>
                <a:cubicBezTo>
                  <a:pt x="2461" y="15414"/>
                  <a:pt x="2488" y="15440"/>
                  <a:pt x="2503" y="15455"/>
                </a:cubicBezTo>
                <a:cubicBezTo>
                  <a:pt x="2554" y="15506"/>
                  <a:pt x="2616" y="15551"/>
                  <a:pt x="2673" y="15597"/>
                </a:cubicBezTo>
                <a:cubicBezTo>
                  <a:pt x="2667" y="15614"/>
                  <a:pt x="2662" y="15625"/>
                  <a:pt x="2679" y="15642"/>
                </a:cubicBezTo>
                <a:cubicBezTo>
                  <a:pt x="2684" y="15636"/>
                  <a:pt x="2690" y="15625"/>
                  <a:pt x="2696" y="15614"/>
                </a:cubicBezTo>
                <a:cubicBezTo>
                  <a:pt x="2713" y="15625"/>
                  <a:pt x="2730" y="15636"/>
                  <a:pt x="2741" y="15648"/>
                </a:cubicBezTo>
                <a:cubicBezTo>
                  <a:pt x="2769" y="15676"/>
                  <a:pt x="2798" y="15704"/>
                  <a:pt x="2826" y="15733"/>
                </a:cubicBezTo>
                <a:cubicBezTo>
                  <a:pt x="2809" y="15733"/>
                  <a:pt x="2798" y="15733"/>
                  <a:pt x="2798" y="15750"/>
                </a:cubicBezTo>
                <a:cubicBezTo>
                  <a:pt x="2798" y="15756"/>
                  <a:pt x="2809" y="15761"/>
                  <a:pt x="2820" y="15767"/>
                </a:cubicBezTo>
                <a:cubicBezTo>
                  <a:pt x="2809" y="15778"/>
                  <a:pt x="2803" y="15784"/>
                  <a:pt x="2798" y="15795"/>
                </a:cubicBezTo>
                <a:cubicBezTo>
                  <a:pt x="2809" y="15795"/>
                  <a:pt x="2837" y="15807"/>
                  <a:pt x="2849" y="15807"/>
                </a:cubicBezTo>
                <a:cubicBezTo>
                  <a:pt x="2849" y="15801"/>
                  <a:pt x="2849" y="15778"/>
                  <a:pt x="2854" y="15767"/>
                </a:cubicBezTo>
                <a:cubicBezTo>
                  <a:pt x="2871" y="15784"/>
                  <a:pt x="2894" y="15807"/>
                  <a:pt x="2917" y="15824"/>
                </a:cubicBezTo>
                <a:cubicBezTo>
                  <a:pt x="2911" y="15841"/>
                  <a:pt x="2905" y="15858"/>
                  <a:pt x="2894" y="15875"/>
                </a:cubicBezTo>
                <a:cubicBezTo>
                  <a:pt x="2928" y="15903"/>
                  <a:pt x="2957" y="15937"/>
                  <a:pt x="2996" y="15960"/>
                </a:cubicBezTo>
                <a:cubicBezTo>
                  <a:pt x="2974" y="15926"/>
                  <a:pt x="2945" y="15897"/>
                  <a:pt x="2928" y="15863"/>
                </a:cubicBezTo>
                <a:lnTo>
                  <a:pt x="2928" y="15863"/>
                </a:lnTo>
                <a:cubicBezTo>
                  <a:pt x="2979" y="15886"/>
                  <a:pt x="3008" y="15931"/>
                  <a:pt x="3042" y="15971"/>
                </a:cubicBezTo>
                <a:cubicBezTo>
                  <a:pt x="3036" y="15983"/>
                  <a:pt x="3030" y="15994"/>
                  <a:pt x="3025" y="16000"/>
                </a:cubicBezTo>
                <a:lnTo>
                  <a:pt x="3076" y="16051"/>
                </a:lnTo>
                <a:cubicBezTo>
                  <a:pt x="3070" y="16028"/>
                  <a:pt x="3059" y="16000"/>
                  <a:pt x="3047" y="15977"/>
                </a:cubicBezTo>
                <a:lnTo>
                  <a:pt x="3047" y="15977"/>
                </a:lnTo>
                <a:cubicBezTo>
                  <a:pt x="3127" y="16045"/>
                  <a:pt x="3201" y="16119"/>
                  <a:pt x="3280" y="16192"/>
                </a:cubicBezTo>
                <a:cubicBezTo>
                  <a:pt x="3269" y="16192"/>
                  <a:pt x="3246" y="16187"/>
                  <a:pt x="3235" y="16187"/>
                </a:cubicBezTo>
                <a:cubicBezTo>
                  <a:pt x="3240" y="16204"/>
                  <a:pt x="3246" y="16221"/>
                  <a:pt x="3252" y="16238"/>
                </a:cubicBezTo>
                <a:cubicBezTo>
                  <a:pt x="3297" y="16266"/>
                  <a:pt x="3365" y="16255"/>
                  <a:pt x="3399" y="16300"/>
                </a:cubicBezTo>
                <a:cubicBezTo>
                  <a:pt x="3371" y="16295"/>
                  <a:pt x="3342" y="16289"/>
                  <a:pt x="3314" y="16278"/>
                </a:cubicBezTo>
                <a:lnTo>
                  <a:pt x="3314" y="16278"/>
                </a:lnTo>
                <a:cubicBezTo>
                  <a:pt x="3376" y="16334"/>
                  <a:pt x="3427" y="16408"/>
                  <a:pt x="3513" y="16425"/>
                </a:cubicBezTo>
                <a:lnTo>
                  <a:pt x="3501" y="16442"/>
                </a:lnTo>
                <a:cubicBezTo>
                  <a:pt x="3507" y="16442"/>
                  <a:pt x="3524" y="16448"/>
                  <a:pt x="3530" y="16448"/>
                </a:cubicBezTo>
                <a:lnTo>
                  <a:pt x="3524" y="16476"/>
                </a:lnTo>
                <a:lnTo>
                  <a:pt x="3535" y="16476"/>
                </a:lnTo>
                <a:cubicBezTo>
                  <a:pt x="3535" y="16465"/>
                  <a:pt x="3535" y="16442"/>
                  <a:pt x="3535" y="16425"/>
                </a:cubicBezTo>
                <a:cubicBezTo>
                  <a:pt x="3547" y="16436"/>
                  <a:pt x="3569" y="16465"/>
                  <a:pt x="3581" y="16476"/>
                </a:cubicBezTo>
                <a:cubicBezTo>
                  <a:pt x="3569" y="16482"/>
                  <a:pt x="3558" y="16493"/>
                  <a:pt x="3552" y="16504"/>
                </a:cubicBezTo>
                <a:cubicBezTo>
                  <a:pt x="3564" y="16504"/>
                  <a:pt x="3581" y="16510"/>
                  <a:pt x="3592" y="16510"/>
                </a:cubicBezTo>
                <a:cubicBezTo>
                  <a:pt x="3592" y="16504"/>
                  <a:pt x="3592" y="16487"/>
                  <a:pt x="3592" y="16482"/>
                </a:cubicBezTo>
                <a:cubicBezTo>
                  <a:pt x="3654" y="16504"/>
                  <a:pt x="3700" y="16561"/>
                  <a:pt x="3751" y="16601"/>
                </a:cubicBezTo>
                <a:cubicBezTo>
                  <a:pt x="3745" y="16607"/>
                  <a:pt x="3728" y="16618"/>
                  <a:pt x="3723" y="16629"/>
                </a:cubicBezTo>
                <a:cubicBezTo>
                  <a:pt x="3734" y="16618"/>
                  <a:pt x="3745" y="16612"/>
                  <a:pt x="3762" y="16601"/>
                </a:cubicBezTo>
                <a:cubicBezTo>
                  <a:pt x="3785" y="16629"/>
                  <a:pt x="3813" y="16652"/>
                  <a:pt x="3847" y="16675"/>
                </a:cubicBezTo>
                <a:cubicBezTo>
                  <a:pt x="3820" y="16665"/>
                  <a:pt x="3796" y="16656"/>
                  <a:pt x="3769" y="16656"/>
                </a:cubicBezTo>
                <a:cubicBezTo>
                  <a:pt x="3763" y="16656"/>
                  <a:pt x="3757" y="16657"/>
                  <a:pt x="3751" y="16658"/>
                </a:cubicBezTo>
                <a:cubicBezTo>
                  <a:pt x="3779" y="16669"/>
                  <a:pt x="3796" y="16686"/>
                  <a:pt x="3791" y="16714"/>
                </a:cubicBezTo>
                <a:cubicBezTo>
                  <a:pt x="3796" y="16714"/>
                  <a:pt x="3808" y="16703"/>
                  <a:pt x="3813" y="16697"/>
                </a:cubicBezTo>
                <a:cubicBezTo>
                  <a:pt x="3876" y="16771"/>
                  <a:pt x="3961" y="16822"/>
                  <a:pt x="4035" y="16879"/>
                </a:cubicBezTo>
                <a:cubicBezTo>
                  <a:pt x="4040" y="16868"/>
                  <a:pt x="4046" y="16845"/>
                  <a:pt x="4046" y="16828"/>
                </a:cubicBezTo>
                <a:cubicBezTo>
                  <a:pt x="4125" y="16873"/>
                  <a:pt x="4193" y="16924"/>
                  <a:pt x="4262" y="16981"/>
                </a:cubicBezTo>
                <a:cubicBezTo>
                  <a:pt x="4210" y="16975"/>
                  <a:pt x="4171" y="16947"/>
                  <a:pt x="4131" y="16913"/>
                </a:cubicBezTo>
                <a:lnTo>
                  <a:pt x="4131" y="16913"/>
                </a:lnTo>
                <a:cubicBezTo>
                  <a:pt x="4114" y="16992"/>
                  <a:pt x="4420" y="17089"/>
                  <a:pt x="4466" y="17191"/>
                </a:cubicBezTo>
                <a:cubicBezTo>
                  <a:pt x="4443" y="17202"/>
                  <a:pt x="4426" y="17214"/>
                  <a:pt x="4403" y="17231"/>
                </a:cubicBezTo>
                <a:cubicBezTo>
                  <a:pt x="4409" y="17219"/>
                  <a:pt x="4415" y="17208"/>
                  <a:pt x="4415" y="17197"/>
                </a:cubicBezTo>
                <a:cubicBezTo>
                  <a:pt x="4392" y="17185"/>
                  <a:pt x="4381" y="17163"/>
                  <a:pt x="4386" y="17134"/>
                </a:cubicBezTo>
                <a:lnTo>
                  <a:pt x="4318" y="17134"/>
                </a:lnTo>
                <a:lnTo>
                  <a:pt x="4341" y="17100"/>
                </a:lnTo>
                <a:lnTo>
                  <a:pt x="4307" y="17117"/>
                </a:lnTo>
                <a:cubicBezTo>
                  <a:pt x="4250" y="17080"/>
                  <a:pt x="4186" y="17038"/>
                  <a:pt x="4114" y="17038"/>
                </a:cubicBezTo>
                <a:cubicBezTo>
                  <a:pt x="4099" y="17038"/>
                  <a:pt x="4084" y="17040"/>
                  <a:pt x="4069" y="17044"/>
                </a:cubicBezTo>
                <a:cubicBezTo>
                  <a:pt x="4171" y="17095"/>
                  <a:pt x="4256" y="17168"/>
                  <a:pt x="4352" y="17225"/>
                </a:cubicBezTo>
                <a:cubicBezTo>
                  <a:pt x="4358" y="17231"/>
                  <a:pt x="4358" y="17242"/>
                  <a:pt x="4358" y="17248"/>
                </a:cubicBezTo>
                <a:cubicBezTo>
                  <a:pt x="4363" y="17246"/>
                  <a:pt x="4367" y="17246"/>
                  <a:pt x="4372" y="17246"/>
                </a:cubicBezTo>
                <a:cubicBezTo>
                  <a:pt x="4404" y="17246"/>
                  <a:pt x="4428" y="17280"/>
                  <a:pt x="4443" y="17304"/>
                </a:cubicBezTo>
                <a:cubicBezTo>
                  <a:pt x="4511" y="17304"/>
                  <a:pt x="4562" y="17361"/>
                  <a:pt x="4619" y="17395"/>
                </a:cubicBezTo>
                <a:lnTo>
                  <a:pt x="4613" y="17418"/>
                </a:lnTo>
                <a:lnTo>
                  <a:pt x="4636" y="17401"/>
                </a:lnTo>
                <a:cubicBezTo>
                  <a:pt x="4704" y="17435"/>
                  <a:pt x="4761" y="17480"/>
                  <a:pt x="4835" y="17497"/>
                </a:cubicBezTo>
                <a:cubicBezTo>
                  <a:pt x="4863" y="17503"/>
                  <a:pt x="4869" y="17531"/>
                  <a:pt x="4886" y="17554"/>
                </a:cubicBezTo>
                <a:cubicBezTo>
                  <a:pt x="4903" y="17548"/>
                  <a:pt x="4920" y="17543"/>
                  <a:pt x="4937" y="17543"/>
                </a:cubicBezTo>
                <a:cubicBezTo>
                  <a:pt x="4931" y="17548"/>
                  <a:pt x="4931" y="17565"/>
                  <a:pt x="4925" y="17577"/>
                </a:cubicBezTo>
                <a:cubicBezTo>
                  <a:pt x="5124" y="17651"/>
                  <a:pt x="5277" y="17787"/>
                  <a:pt x="5464" y="17878"/>
                </a:cubicBezTo>
                <a:cubicBezTo>
                  <a:pt x="5469" y="17876"/>
                  <a:pt x="5474" y="17876"/>
                  <a:pt x="5478" y="17876"/>
                </a:cubicBezTo>
                <a:cubicBezTo>
                  <a:pt x="5511" y="17876"/>
                  <a:pt x="5536" y="17909"/>
                  <a:pt x="5561" y="17929"/>
                </a:cubicBezTo>
                <a:cubicBezTo>
                  <a:pt x="5606" y="17946"/>
                  <a:pt x="5652" y="17963"/>
                  <a:pt x="5697" y="17985"/>
                </a:cubicBezTo>
                <a:cubicBezTo>
                  <a:pt x="5703" y="17985"/>
                  <a:pt x="5720" y="17985"/>
                  <a:pt x="5731" y="17980"/>
                </a:cubicBezTo>
                <a:cubicBezTo>
                  <a:pt x="5748" y="17997"/>
                  <a:pt x="5765" y="18014"/>
                  <a:pt x="5782" y="18031"/>
                </a:cubicBezTo>
                <a:cubicBezTo>
                  <a:pt x="5805" y="18036"/>
                  <a:pt x="5822" y="18042"/>
                  <a:pt x="5845" y="18048"/>
                </a:cubicBezTo>
                <a:cubicBezTo>
                  <a:pt x="5850" y="18053"/>
                  <a:pt x="5856" y="18070"/>
                  <a:pt x="5862" y="18076"/>
                </a:cubicBezTo>
                <a:lnTo>
                  <a:pt x="5867" y="18059"/>
                </a:lnTo>
                <a:cubicBezTo>
                  <a:pt x="5896" y="18076"/>
                  <a:pt x="5930" y="18093"/>
                  <a:pt x="5964" y="18104"/>
                </a:cubicBezTo>
                <a:cubicBezTo>
                  <a:pt x="5964" y="18110"/>
                  <a:pt x="5964" y="18122"/>
                  <a:pt x="5964" y="18127"/>
                </a:cubicBezTo>
                <a:cubicBezTo>
                  <a:pt x="5969" y="18127"/>
                  <a:pt x="5986" y="18122"/>
                  <a:pt x="5998" y="18116"/>
                </a:cubicBezTo>
                <a:cubicBezTo>
                  <a:pt x="6043" y="18167"/>
                  <a:pt x="6128" y="18156"/>
                  <a:pt x="6179" y="18201"/>
                </a:cubicBezTo>
                <a:cubicBezTo>
                  <a:pt x="6183" y="18201"/>
                  <a:pt x="6187" y="18201"/>
                  <a:pt x="6190" y="18201"/>
                </a:cubicBezTo>
                <a:cubicBezTo>
                  <a:pt x="6293" y="18201"/>
                  <a:pt x="6376" y="18275"/>
                  <a:pt x="6474" y="18297"/>
                </a:cubicBezTo>
                <a:cubicBezTo>
                  <a:pt x="6486" y="18292"/>
                  <a:pt x="6497" y="18280"/>
                  <a:pt x="6508" y="18269"/>
                </a:cubicBezTo>
                <a:cubicBezTo>
                  <a:pt x="6508" y="18280"/>
                  <a:pt x="6514" y="18297"/>
                  <a:pt x="6520" y="18309"/>
                </a:cubicBezTo>
                <a:cubicBezTo>
                  <a:pt x="6639" y="18343"/>
                  <a:pt x="6752" y="18422"/>
                  <a:pt x="6877" y="18428"/>
                </a:cubicBezTo>
                <a:cubicBezTo>
                  <a:pt x="6883" y="18422"/>
                  <a:pt x="6889" y="18405"/>
                  <a:pt x="6889" y="18394"/>
                </a:cubicBezTo>
                <a:cubicBezTo>
                  <a:pt x="6832" y="18383"/>
                  <a:pt x="6775" y="18365"/>
                  <a:pt x="6718" y="18354"/>
                </a:cubicBezTo>
                <a:cubicBezTo>
                  <a:pt x="6713" y="18348"/>
                  <a:pt x="6707" y="18331"/>
                  <a:pt x="6701" y="18326"/>
                </a:cubicBezTo>
                <a:cubicBezTo>
                  <a:pt x="6616" y="18320"/>
                  <a:pt x="6531" y="18263"/>
                  <a:pt x="6446" y="18229"/>
                </a:cubicBezTo>
                <a:cubicBezTo>
                  <a:pt x="6440" y="18235"/>
                  <a:pt x="6429" y="18246"/>
                  <a:pt x="6418" y="18252"/>
                </a:cubicBezTo>
                <a:cubicBezTo>
                  <a:pt x="6401" y="18235"/>
                  <a:pt x="6384" y="18218"/>
                  <a:pt x="6367" y="18201"/>
                </a:cubicBezTo>
                <a:cubicBezTo>
                  <a:pt x="6355" y="18207"/>
                  <a:pt x="6327" y="18218"/>
                  <a:pt x="6315" y="18224"/>
                </a:cubicBezTo>
                <a:cubicBezTo>
                  <a:pt x="6315" y="18212"/>
                  <a:pt x="6315" y="18195"/>
                  <a:pt x="6315" y="18184"/>
                </a:cubicBezTo>
                <a:lnTo>
                  <a:pt x="6270" y="18184"/>
                </a:lnTo>
                <a:cubicBezTo>
                  <a:pt x="6270" y="18167"/>
                  <a:pt x="6270" y="18150"/>
                  <a:pt x="6264" y="18127"/>
                </a:cubicBezTo>
                <a:cubicBezTo>
                  <a:pt x="6264" y="18139"/>
                  <a:pt x="6253" y="18156"/>
                  <a:pt x="6253" y="18167"/>
                </a:cubicBezTo>
                <a:cubicBezTo>
                  <a:pt x="6111" y="18099"/>
                  <a:pt x="5975" y="18031"/>
                  <a:pt x="5833" y="17974"/>
                </a:cubicBezTo>
                <a:lnTo>
                  <a:pt x="5896" y="17912"/>
                </a:lnTo>
                <a:lnTo>
                  <a:pt x="5896" y="17912"/>
                </a:lnTo>
                <a:cubicBezTo>
                  <a:pt x="5890" y="17923"/>
                  <a:pt x="5879" y="17940"/>
                  <a:pt x="5879" y="17951"/>
                </a:cubicBezTo>
                <a:cubicBezTo>
                  <a:pt x="5941" y="17985"/>
                  <a:pt x="6015" y="18008"/>
                  <a:pt x="6083" y="18036"/>
                </a:cubicBezTo>
                <a:cubicBezTo>
                  <a:pt x="6083" y="18025"/>
                  <a:pt x="6083" y="18008"/>
                  <a:pt x="6088" y="17997"/>
                </a:cubicBezTo>
                <a:cubicBezTo>
                  <a:pt x="6185" y="18025"/>
                  <a:pt x="6281" y="18059"/>
                  <a:pt x="6372" y="18104"/>
                </a:cubicBezTo>
                <a:cubicBezTo>
                  <a:pt x="6359" y="18112"/>
                  <a:pt x="6347" y="18115"/>
                  <a:pt x="6334" y="18115"/>
                </a:cubicBezTo>
                <a:cubicBezTo>
                  <a:pt x="6318" y="18115"/>
                  <a:pt x="6303" y="18111"/>
                  <a:pt x="6287" y="18104"/>
                </a:cubicBezTo>
                <a:lnTo>
                  <a:pt x="6281" y="18110"/>
                </a:lnTo>
                <a:cubicBezTo>
                  <a:pt x="6304" y="18122"/>
                  <a:pt x="6321" y="18133"/>
                  <a:pt x="6344" y="18144"/>
                </a:cubicBezTo>
                <a:cubicBezTo>
                  <a:pt x="6361" y="18127"/>
                  <a:pt x="6378" y="18110"/>
                  <a:pt x="6395" y="18099"/>
                </a:cubicBezTo>
                <a:lnTo>
                  <a:pt x="6395" y="18099"/>
                </a:lnTo>
                <a:cubicBezTo>
                  <a:pt x="6412" y="18116"/>
                  <a:pt x="6389" y="18139"/>
                  <a:pt x="6384" y="18161"/>
                </a:cubicBezTo>
                <a:cubicBezTo>
                  <a:pt x="6435" y="18167"/>
                  <a:pt x="6474" y="18184"/>
                  <a:pt x="6520" y="18195"/>
                </a:cubicBezTo>
                <a:cubicBezTo>
                  <a:pt x="6503" y="18178"/>
                  <a:pt x="6486" y="18161"/>
                  <a:pt x="6469" y="18144"/>
                </a:cubicBezTo>
                <a:lnTo>
                  <a:pt x="6469" y="18144"/>
                </a:lnTo>
                <a:cubicBezTo>
                  <a:pt x="6520" y="18167"/>
                  <a:pt x="6616" y="18156"/>
                  <a:pt x="6622" y="18229"/>
                </a:cubicBezTo>
                <a:cubicBezTo>
                  <a:pt x="6656" y="18241"/>
                  <a:pt x="6690" y="18252"/>
                  <a:pt x="6718" y="18258"/>
                </a:cubicBezTo>
                <a:cubicBezTo>
                  <a:pt x="6701" y="18252"/>
                  <a:pt x="6684" y="18241"/>
                  <a:pt x="6667" y="18229"/>
                </a:cubicBezTo>
                <a:lnTo>
                  <a:pt x="6673" y="18218"/>
                </a:lnTo>
                <a:cubicBezTo>
                  <a:pt x="6701" y="18229"/>
                  <a:pt x="6730" y="18235"/>
                  <a:pt x="6764" y="18241"/>
                </a:cubicBezTo>
                <a:cubicBezTo>
                  <a:pt x="6758" y="18252"/>
                  <a:pt x="6752" y="18269"/>
                  <a:pt x="6752" y="18280"/>
                </a:cubicBezTo>
                <a:cubicBezTo>
                  <a:pt x="6760" y="18261"/>
                  <a:pt x="6771" y="18254"/>
                  <a:pt x="6783" y="18254"/>
                </a:cubicBezTo>
                <a:cubicBezTo>
                  <a:pt x="6795" y="18254"/>
                  <a:pt x="6809" y="18263"/>
                  <a:pt x="6820" y="18275"/>
                </a:cubicBezTo>
                <a:cubicBezTo>
                  <a:pt x="6815" y="18280"/>
                  <a:pt x="6803" y="18297"/>
                  <a:pt x="6792" y="18303"/>
                </a:cubicBezTo>
                <a:cubicBezTo>
                  <a:pt x="6889" y="18320"/>
                  <a:pt x="6974" y="18354"/>
                  <a:pt x="7064" y="18383"/>
                </a:cubicBezTo>
                <a:cubicBezTo>
                  <a:pt x="7053" y="18377"/>
                  <a:pt x="7030" y="18365"/>
                  <a:pt x="7019" y="18360"/>
                </a:cubicBezTo>
                <a:lnTo>
                  <a:pt x="7025" y="18326"/>
                </a:lnTo>
                <a:cubicBezTo>
                  <a:pt x="7059" y="18337"/>
                  <a:pt x="7093" y="18348"/>
                  <a:pt x="7121" y="18354"/>
                </a:cubicBezTo>
                <a:cubicBezTo>
                  <a:pt x="7115" y="18365"/>
                  <a:pt x="7110" y="18383"/>
                  <a:pt x="7104" y="18388"/>
                </a:cubicBezTo>
                <a:cubicBezTo>
                  <a:pt x="7206" y="18428"/>
                  <a:pt x="7320" y="18462"/>
                  <a:pt x="7433" y="18479"/>
                </a:cubicBezTo>
                <a:cubicBezTo>
                  <a:pt x="7382" y="18451"/>
                  <a:pt x="7314" y="18445"/>
                  <a:pt x="7263" y="18411"/>
                </a:cubicBezTo>
                <a:lnTo>
                  <a:pt x="7263" y="18411"/>
                </a:lnTo>
                <a:cubicBezTo>
                  <a:pt x="7359" y="18417"/>
                  <a:pt x="7445" y="18445"/>
                  <a:pt x="7535" y="18479"/>
                </a:cubicBezTo>
                <a:cubicBezTo>
                  <a:pt x="7535" y="18485"/>
                  <a:pt x="7541" y="18496"/>
                  <a:pt x="7541" y="18502"/>
                </a:cubicBezTo>
                <a:cubicBezTo>
                  <a:pt x="7513" y="18483"/>
                  <a:pt x="7485" y="18465"/>
                  <a:pt x="7455" y="18465"/>
                </a:cubicBezTo>
                <a:cubicBezTo>
                  <a:pt x="7448" y="18465"/>
                  <a:pt x="7440" y="18466"/>
                  <a:pt x="7433" y="18468"/>
                </a:cubicBezTo>
                <a:cubicBezTo>
                  <a:pt x="7450" y="18490"/>
                  <a:pt x="7473" y="18507"/>
                  <a:pt x="7496" y="18530"/>
                </a:cubicBezTo>
                <a:cubicBezTo>
                  <a:pt x="7507" y="18519"/>
                  <a:pt x="7530" y="18507"/>
                  <a:pt x="7547" y="18502"/>
                </a:cubicBezTo>
                <a:cubicBezTo>
                  <a:pt x="7564" y="18524"/>
                  <a:pt x="7598" y="18530"/>
                  <a:pt x="7626" y="18536"/>
                </a:cubicBezTo>
                <a:cubicBezTo>
                  <a:pt x="7615" y="18507"/>
                  <a:pt x="7586" y="18496"/>
                  <a:pt x="7564" y="18479"/>
                </a:cubicBezTo>
                <a:cubicBezTo>
                  <a:pt x="7603" y="18479"/>
                  <a:pt x="7643" y="18490"/>
                  <a:pt x="7683" y="18502"/>
                </a:cubicBezTo>
                <a:cubicBezTo>
                  <a:pt x="7677" y="18513"/>
                  <a:pt x="7671" y="18524"/>
                  <a:pt x="7666" y="18536"/>
                </a:cubicBezTo>
                <a:cubicBezTo>
                  <a:pt x="7694" y="18547"/>
                  <a:pt x="7728" y="18553"/>
                  <a:pt x="7762" y="18564"/>
                </a:cubicBezTo>
                <a:cubicBezTo>
                  <a:pt x="7745" y="18541"/>
                  <a:pt x="7728" y="18524"/>
                  <a:pt x="7717" y="18507"/>
                </a:cubicBezTo>
                <a:lnTo>
                  <a:pt x="7717" y="18507"/>
                </a:lnTo>
                <a:cubicBezTo>
                  <a:pt x="7762" y="18524"/>
                  <a:pt x="7813" y="18541"/>
                  <a:pt x="7864" y="18558"/>
                </a:cubicBezTo>
                <a:lnTo>
                  <a:pt x="7864" y="18615"/>
                </a:lnTo>
                <a:cubicBezTo>
                  <a:pt x="7884" y="18602"/>
                  <a:pt x="7906" y="18598"/>
                  <a:pt x="7928" y="18598"/>
                </a:cubicBezTo>
                <a:cubicBezTo>
                  <a:pt x="7983" y="18598"/>
                  <a:pt x="8043" y="18625"/>
                  <a:pt x="8101" y="18625"/>
                </a:cubicBezTo>
                <a:cubicBezTo>
                  <a:pt x="8113" y="18625"/>
                  <a:pt x="8125" y="18624"/>
                  <a:pt x="8137" y="18621"/>
                </a:cubicBezTo>
                <a:lnTo>
                  <a:pt x="8086" y="18609"/>
                </a:lnTo>
                <a:cubicBezTo>
                  <a:pt x="8086" y="18604"/>
                  <a:pt x="8091" y="18587"/>
                  <a:pt x="8091" y="18581"/>
                </a:cubicBezTo>
                <a:cubicBezTo>
                  <a:pt x="8103" y="18587"/>
                  <a:pt x="8131" y="18598"/>
                  <a:pt x="8142" y="18604"/>
                </a:cubicBezTo>
                <a:lnTo>
                  <a:pt x="8188" y="18592"/>
                </a:lnTo>
                <a:lnTo>
                  <a:pt x="8188" y="18592"/>
                </a:lnTo>
                <a:cubicBezTo>
                  <a:pt x="8182" y="18604"/>
                  <a:pt x="8171" y="18632"/>
                  <a:pt x="8165" y="18644"/>
                </a:cubicBezTo>
                <a:cubicBezTo>
                  <a:pt x="8184" y="18650"/>
                  <a:pt x="8202" y="18654"/>
                  <a:pt x="8221" y="18654"/>
                </a:cubicBezTo>
                <a:cubicBezTo>
                  <a:pt x="8237" y="18654"/>
                  <a:pt x="8252" y="18651"/>
                  <a:pt x="8267" y="18644"/>
                </a:cubicBezTo>
                <a:cubicBezTo>
                  <a:pt x="8307" y="18649"/>
                  <a:pt x="8347" y="18666"/>
                  <a:pt x="8386" y="18683"/>
                </a:cubicBezTo>
                <a:cubicBezTo>
                  <a:pt x="8398" y="18678"/>
                  <a:pt x="8415" y="18672"/>
                  <a:pt x="8420" y="18672"/>
                </a:cubicBezTo>
                <a:cubicBezTo>
                  <a:pt x="8466" y="18689"/>
                  <a:pt x="8511" y="18695"/>
                  <a:pt x="8562" y="18700"/>
                </a:cubicBezTo>
                <a:cubicBezTo>
                  <a:pt x="8551" y="18706"/>
                  <a:pt x="8528" y="18723"/>
                  <a:pt x="8517" y="18729"/>
                </a:cubicBezTo>
                <a:cubicBezTo>
                  <a:pt x="8568" y="18706"/>
                  <a:pt x="8625" y="18717"/>
                  <a:pt x="8670" y="18695"/>
                </a:cubicBezTo>
                <a:cubicBezTo>
                  <a:pt x="8625" y="18683"/>
                  <a:pt x="8579" y="18672"/>
                  <a:pt x="8540" y="18661"/>
                </a:cubicBezTo>
                <a:cubicBezTo>
                  <a:pt x="8625" y="18661"/>
                  <a:pt x="8710" y="18666"/>
                  <a:pt x="8795" y="18678"/>
                </a:cubicBezTo>
                <a:cubicBezTo>
                  <a:pt x="8818" y="18683"/>
                  <a:pt x="8840" y="18683"/>
                  <a:pt x="8857" y="18689"/>
                </a:cubicBezTo>
                <a:cubicBezTo>
                  <a:pt x="8857" y="18689"/>
                  <a:pt x="8857" y="18689"/>
                  <a:pt x="8857" y="18683"/>
                </a:cubicBezTo>
                <a:cubicBezTo>
                  <a:pt x="8903" y="18689"/>
                  <a:pt x="8942" y="18700"/>
                  <a:pt x="8988" y="18706"/>
                </a:cubicBezTo>
                <a:cubicBezTo>
                  <a:pt x="8959" y="18706"/>
                  <a:pt x="8931" y="18706"/>
                  <a:pt x="8903" y="18712"/>
                </a:cubicBezTo>
                <a:cubicBezTo>
                  <a:pt x="8914" y="18740"/>
                  <a:pt x="8942" y="18746"/>
                  <a:pt x="8971" y="18757"/>
                </a:cubicBezTo>
                <a:cubicBezTo>
                  <a:pt x="8993" y="18751"/>
                  <a:pt x="9022" y="18746"/>
                  <a:pt x="9050" y="18740"/>
                </a:cubicBezTo>
                <a:cubicBezTo>
                  <a:pt x="9056" y="18746"/>
                  <a:pt x="9062" y="18763"/>
                  <a:pt x="9062" y="18768"/>
                </a:cubicBezTo>
                <a:cubicBezTo>
                  <a:pt x="9069" y="18755"/>
                  <a:pt x="9103" y="18747"/>
                  <a:pt x="9133" y="18747"/>
                </a:cubicBezTo>
                <a:cubicBezTo>
                  <a:pt x="9168" y="18747"/>
                  <a:pt x="9199" y="18758"/>
                  <a:pt x="9181" y="18785"/>
                </a:cubicBezTo>
                <a:cubicBezTo>
                  <a:pt x="9152" y="18791"/>
                  <a:pt x="9122" y="18794"/>
                  <a:pt x="9092" y="18794"/>
                </a:cubicBezTo>
                <a:cubicBezTo>
                  <a:pt x="9016" y="18794"/>
                  <a:pt x="8939" y="18780"/>
                  <a:pt x="8863" y="18780"/>
                </a:cubicBezTo>
                <a:cubicBezTo>
                  <a:pt x="8829" y="18780"/>
                  <a:pt x="8794" y="18783"/>
                  <a:pt x="8761" y="18791"/>
                </a:cubicBezTo>
                <a:cubicBezTo>
                  <a:pt x="8755" y="18785"/>
                  <a:pt x="8744" y="18774"/>
                  <a:pt x="8744" y="18768"/>
                </a:cubicBezTo>
                <a:cubicBezTo>
                  <a:pt x="8659" y="18768"/>
                  <a:pt x="8574" y="18746"/>
                  <a:pt x="8489" y="18734"/>
                </a:cubicBezTo>
                <a:cubicBezTo>
                  <a:pt x="8483" y="18751"/>
                  <a:pt x="8471" y="18785"/>
                  <a:pt x="8466" y="18802"/>
                </a:cubicBezTo>
                <a:cubicBezTo>
                  <a:pt x="8479" y="18804"/>
                  <a:pt x="8493" y="18805"/>
                  <a:pt x="8506" y="18805"/>
                </a:cubicBezTo>
                <a:cubicBezTo>
                  <a:pt x="8539" y="18805"/>
                  <a:pt x="8572" y="18798"/>
                  <a:pt x="8596" y="18774"/>
                </a:cubicBezTo>
                <a:cubicBezTo>
                  <a:pt x="8613" y="18780"/>
                  <a:pt x="8630" y="18785"/>
                  <a:pt x="8653" y="18791"/>
                </a:cubicBezTo>
                <a:cubicBezTo>
                  <a:pt x="8663" y="18807"/>
                  <a:pt x="8681" y="18810"/>
                  <a:pt x="8700" y="18810"/>
                </a:cubicBezTo>
                <a:cubicBezTo>
                  <a:pt x="8718" y="18810"/>
                  <a:pt x="8737" y="18807"/>
                  <a:pt x="8753" y="18807"/>
                </a:cubicBezTo>
                <a:cubicBezTo>
                  <a:pt x="8758" y="18807"/>
                  <a:pt x="8762" y="18807"/>
                  <a:pt x="8767" y="18808"/>
                </a:cubicBezTo>
                <a:lnTo>
                  <a:pt x="8755" y="18848"/>
                </a:lnTo>
                <a:cubicBezTo>
                  <a:pt x="8761" y="18842"/>
                  <a:pt x="8772" y="18819"/>
                  <a:pt x="8778" y="18814"/>
                </a:cubicBezTo>
                <a:cubicBezTo>
                  <a:pt x="8795" y="18825"/>
                  <a:pt x="8823" y="18848"/>
                  <a:pt x="8840" y="18865"/>
                </a:cubicBezTo>
                <a:cubicBezTo>
                  <a:pt x="8857" y="18853"/>
                  <a:pt x="8874" y="18842"/>
                  <a:pt x="8886" y="18831"/>
                </a:cubicBezTo>
                <a:cubicBezTo>
                  <a:pt x="8897" y="18842"/>
                  <a:pt x="8908" y="18859"/>
                  <a:pt x="8914" y="18870"/>
                </a:cubicBezTo>
                <a:cubicBezTo>
                  <a:pt x="8914" y="18865"/>
                  <a:pt x="8914" y="18848"/>
                  <a:pt x="8914" y="18836"/>
                </a:cubicBezTo>
                <a:cubicBezTo>
                  <a:pt x="8942" y="18848"/>
                  <a:pt x="8982" y="18848"/>
                  <a:pt x="9005" y="18882"/>
                </a:cubicBezTo>
                <a:cubicBezTo>
                  <a:pt x="9005" y="18870"/>
                  <a:pt x="9005" y="18859"/>
                  <a:pt x="8999" y="18848"/>
                </a:cubicBezTo>
                <a:lnTo>
                  <a:pt x="8999" y="18848"/>
                </a:lnTo>
                <a:cubicBezTo>
                  <a:pt x="9050" y="18856"/>
                  <a:pt x="9101" y="18858"/>
                  <a:pt x="9152" y="18858"/>
                </a:cubicBezTo>
                <a:cubicBezTo>
                  <a:pt x="9178" y="18858"/>
                  <a:pt x="9203" y="18857"/>
                  <a:pt x="9229" y="18857"/>
                </a:cubicBezTo>
                <a:cubicBezTo>
                  <a:pt x="9254" y="18857"/>
                  <a:pt x="9280" y="18858"/>
                  <a:pt x="9306" y="18859"/>
                </a:cubicBezTo>
                <a:cubicBezTo>
                  <a:pt x="9300" y="18870"/>
                  <a:pt x="9289" y="18882"/>
                  <a:pt x="9283" y="18893"/>
                </a:cubicBezTo>
                <a:cubicBezTo>
                  <a:pt x="9304" y="18869"/>
                  <a:pt x="9344" y="18856"/>
                  <a:pt x="9383" y="18856"/>
                </a:cubicBezTo>
                <a:cubicBezTo>
                  <a:pt x="9418" y="18856"/>
                  <a:pt x="9451" y="18866"/>
                  <a:pt x="9470" y="18887"/>
                </a:cubicBezTo>
                <a:cubicBezTo>
                  <a:pt x="9474" y="18891"/>
                  <a:pt x="9478" y="18893"/>
                  <a:pt x="9482" y="18893"/>
                </a:cubicBezTo>
                <a:cubicBezTo>
                  <a:pt x="9497" y="18893"/>
                  <a:pt x="9514" y="18875"/>
                  <a:pt x="9527" y="18870"/>
                </a:cubicBezTo>
                <a:cubicBezTo>
                  <a:pt x="9535" y="18871"/>
                  <a:pt x="9543" y="18872"/>
                  <a:pt x="9551" y="18872"/>
                </a:cubicBezTo>
                <a:cubicBezTo>
                  <a:pt x="9607" y="18872"/>
                  <a:pt x="9651" y="18853"/>
                  <a:pt x="9691" y="18808"/>
                </a:cubicBezTo>
                <a:cubicBezTo>
                  <a:pt x="9697" y="18819"/>
                  <a:pt x="9697" y="18842"/>
                  <a:pt x="9697" y="18853"/>
                </a:cubicBezTo>
                <a:cubicBezTo>
                  <a:pt x="9703" y="18842"/>
                  <a:pt x="9714" y="18819"/>
                  <a:pt x="9714" y="18808"/>
                </a:cubicBezTo>
                <a:cubicBezTo>
                  <a:pt x="9730" y="18820"/>
                  <a:pt x="9747" y="18844"/>
                  <a:pt x="9765" y="18844"/>
                </a:cubicBezTo>
                <a:cubicBezTo>
                  <a:pt x="9772" y="18844"/>
                  <a:pt x="9780" y="18840"/>
                  <a:pt x="9788" y="18831"/>
                </a:cubicBezTo>
                <a:cubicBezTo>
                  <a:pt x="9828" y="18831"/>
                  <a:pt x="9873" y="18836"/>
                  <a:pt x="9913" y="18836"/>
                </a:cubicBezTo>
                <a:cubicBezTo>
                  <a:pt x="9867" y="18814"/>
                  <a:pt x="9822" y="18802"/>
                  <a:pt x="9776" y="18797"/>
                </a:cubicBezTo>
                <a:lnTo>
                  <a:pt x="9765" y="18836"/>
                </a:lnTo>
                <a:cubicBezTo>
                  <a:pt x="9750" y="18814"/>
                  <a:pt x="9733" y="18799"/>
                  <a:pt x="9712" y="18799"/>
                </a:cubicBezTo>
                <a:cubicBezTo>
                  <a:pt x="9701" y="18799"/>
                  <a:pt x="9688" y="18804"/>
                  <a:pt x="9674" y="18814"/>
                </a:cubicBezTo>
                <a:lnTo>
                  <a:pt x="9680" y="18774"/>
                </a:lnTo>
                <a:lnTo>
                  <a:pt x="9680" y="18774"/>
                </a:lnTo>
                <a:cubicBezTo>
                  <a:pt x="9663" y="18808"/>
                  <a:pt x="9635" y="18842"/>
                  <a:pt x="9601" y="18859"/>
                </a:cubicBezTo>
                <a:cubicBezTo>
                  <a:pt x="9555" y="18836"/>
                  <a:pt x="9544" y="18785"/>
                  <a:pt x="9532" y="18740"/>
                </a:cubicBezTo>
                <a:cubicBezTo>
                  <a:pt x="9493" y="18729"/>
                  <a:pt x="9447" y="18723"/>
                  <a:pt x="9402" y="18717"/>
                </a:cubicBezTo>
                <a:cubicBezTo>
                  <a:pt x="9635" y="18706"/>
                  <a:pt x="9873" y="18695"/>
                  <a:pt x="10111" y="18695"/>
                </a:cubicBezTo>
                <a:cubicBezTo>
                  <a:pt x="10106" y="18700"/>
                  <a:pt x="10089" y="18717"/>
                  <a:pt x="10083" y="18729"/>
                </a:cubicBezTo>
                <a:lnTo>
                  <a:pt x="10100" y="18729"/>
                </a:lnTo>
                <a:cubicBezTo>
                  <a:pt x="10107" y="18698"/>
                  <a:pt x="10120" y="18681"/>
                  <a:pt x="10143" y="18681"/>
                </a:cubicBezTo>
                <a:cubicBezTo>
                  <a:pt x="10154" y="18681"/>
                  <a:pt x="10167" y="18685"/>
                  <a:pt x="10184" y="18694"/>
                </a:cubicBezTo>
                <a:lnTo>
                  <a:pt x="10184" y="18694"/>
                </a:lnTo>
                <a:cubicBezTo>
                  <a:pt x="10186" y="18688"/>
                  <a:pt x="10188" y="18682"/>
                  <a:pt x="10191" y="18678"/>
                </a:cubicBezTo>
                <a:cubicBezTo>
                  <a:pt x="10264" y="18672"/>
                  <a:pt x="10338" y="18672"/>
                  <a:pt x="10406" y="18666"/>
                </a:cubicBezTo>
                <a:cubicBezTo>
                  <a:pt x="10410" y="18666"/>
                  <a:pt x="10414" y="18667"/>
                  <a:pt x="10419" y="18667"/>
                </a:cubicBezTo>
                <a:cubicBezTo>
                  <a:pt x="10476" y="18667"/>
                  <a:pt x="10540" y="18644"/>
                  <a:pt x="10598" y="18644"/>
                </a:cubicBezTo>
                <a:cubicBezTo>
                  <a:pt x="10630" y="18644"/>
                  <a:pt x="10659" y="18651"/>
                  <a:pt x="10684" y="18672"/>
                </a:cubicBezTo>
                <a:cubicBezTo>
                  <a:pt x="10724" y="18678"/>
                  <a:pt x="10764" y="18678"/>
                  <a:pt x="10809" y="18683"/>
                </a:cubicBezTo>
                <a:cubicBezTo>
                  <a:pt x="10815" y="18683"/>
                  <a:pt x="10826" y="18672"/>
                  <a:pt x="10837" y="18666"/>
                </a:cubicBezTo>
                <a:cubicBezTo>
                  <a:pt x="10846" y="18669"/>
                  <a:pt x="10854" y="18670"/>
                  <a:pt x="10861" y="18670"/>
                </a:cubicBezTo>
                <a:cubicBezTo>
                  <a:pt x="10884" y="18670"/>
                  <a:pt x="10901" y="18657"/>
                  <a:pt x="10906" y="18626"/>
                </a:cubicBezTo>
                <a:lnTo>
                  <a:pt x="10906" y="18626"/>
                </a:lnTo>
                <a:cubicBezTo>
                  <a:pt x="10883" y="18632"/>
                  <a:pt x="10860" y="18632"/>
                  <a:pt x="10837" y="18632"/>
                </a:cubicBezTo>
                <a:cubicBezTo>
                  <a:pt x="10872" y="18621"/>
                  <a:pt x="10906" y="18615"/>
                  <a:pt x="10940" y="18604"/>
                </a:cubicBezTo>
                <a:lnTo>
                  <a:pt x="10940" y="18604"/>
                </a:lnTo>
                <a:cubicBezTo>
                  <a:pt x="10940" y="18615"/>
                  <a:pt x="10934" y="18644"/>
                  <a:pt x="10934" y="18655"/>
                </a:cubicBezTo>
                <a:cubicBezTo>
                  <a:pt x="10951" y="18644"/>
                  <a:pt x="10974" y="18638"/>
                  <a:pt x="10991" y="18626"/>
                </a:cubicBezTo>
                <a:lnTo>
                  <a:pt x="10991" y="18626"/>
                </a:lnTo>
                <a:cubicBezTo>
                  <a:pt x="10991" y="18649"/>
                  <a:pt x="10991" y="18672"/>
                  <a:pt x="10985" y="18695"/>
                </a:cubicBezTo>
                <a:cubicBezTo>
                  <a:pt x="10962" y="18700"/>
                  <a:pt x="10940" y="18706"/>
                  <a:pt x="10917" y="18712"/>
                </a:cubicBezTo>
                <a:cubicBezTo>
                  <a:pt x="10917" y="18706"/>
                  <a:pt x="10906" y="18700"/>
                  <a:pt x="10900" y="18700"/>
                </a:cubicBezTo>
                <a:cubicBezTo>
                  <a:pt x="10843" y="18706"/>
                  <a:pt x="10786" y="18723"/>
                  <a:pt x="10735" y="18746"/>
                </a:cubicBezTo>
                <a:cubicBezTo>
                  <a:pt x="10724" y="18740"/>
                  <a:pt x="10701" y="18729"/>
                  <a:pt x="10690" y="18723"/>
                </a:cubicBezTo>
                <a:cubicBezTo>
                  <a:pt x="10684" y="18734"/>
                  <a:pt x="10684" y="18757"/>
                  <a:pt x="10679" y="18768"/>
                </a:cubicBezTo>
                <a:cubicBezTo>
                  <a:pt x="10705" y="18778"/>
                  <a:pt x="10731" y="18781"/>
                  <a:pt x="10758" y="18781"/>
                </a:cubicBezTo>
                <a:cubicBezTo>
                  <a:pt x="10828" y="18781"/>
                  <a:pt x="10899" y="18757"/>
                  <a:pt x="10974" y="18757"/>
                </a:cubicBezTo>
                <a:lnTo>
                  <a:pt x="10972" y="18764"/>
                </a:lnTo>
                <a:lnTo>
                  <a:pt x="10972" y="18764"/>
                </a:lnTo>
                <a:cubicBezTo>
                  <a:pt x="10974" y="18759"/>
                  <a:pt x="10977" y="18754"/>
                  <a:pt x="10979" y="18751"/>
                </a:cubicBezTo>
                <a:cubicBezTo>
                  <a:pt x="11030" y="18746"/>
                  <a:pt x="11076" y="18740"/>
                  <a:pt x="11121" y="18717"/>
                </a:cubicBezTo>
                <a:cubicBezTo>
                  <a:pt x="11133" y="18721"/>
                  <a:pt x="11144" y="18722"/>
                  <a:pt x="11155" y="18722"/>
                </a:cubicBezTo>
                <a:cubicBezTo>
                  <a:pt x="11182" y="18722"/>
                  <a:pt x="11206" y="18711"/>
                  <a:pt x="11218" y="18683"/>
                </a:cubicBezTo>
                <a:cubicBezTo>
                  <a:pt x="11223" y="18695"/>
                  <a:pt x="11229" y="18712"/>
                  <a:pt x="11235" y="18723"/>
                </a:cubicBezTo>
                <a:cubicBezTo>
                  <a:pt x="11235" y="18706"/>
                  <a:pt x="11235" y="18683"/>
                  <a:pt x="11235" y="18672"/>
                </a:cubicBezTo>
                <a:cubicBezTo>
                  <a:pt x="11252" y="18678"/>
                  <a:pt x="11280" y="18689"/>
                  <a:pt x="11291" y="18695"/>
                </a:cubicBezTo>
                <a:cubicBezTo>
                  <a:pt x="11297" y="18689"/>
                  <a:pt x="11297" y="18678"/>
                  <a:pt x="11303" y="18672"/>
                </a:cubicBezTo>
                <a:cubicBezTo>
                  <a:pt x="11275" y="18669"/>
                  <a:pt x="11246" y="18665"/>
                  <a:pt x="11219" y="18665"/>
                </a:cubicBezTo>
                <a:cubicBezTo>
                  <a:pt x="11185" y="18665"/>
                  <a:pt x="11155" y="18672"/>
                  <a:pt x="11133" y="18700"/>
                </a:cubicBezTo>
                <a:cubicBezTo>
                  <a:pt x="11121" y="18695"/>
                  <a:pt x="11098" y="18683"/>
                  <a:pt x="11087" y="18678"/>
                </a:cubicBezTo>
                <a:cubicBezTo>
                  <a:pt x="11053" y="18683"/>
                  <a:pt x="11025" y="18689"/>
                  <a:pt x="10991" y="18700"/>
                </a:cubicBezTo>
                <a:cubicBezTo>
                  <a:pt x="10996" y="18678"/>
                  <a:pt x="11008" y="18644"/>
                  <a:pt x="11008" y="18621"/>
                </a:cubicBezTo>
                <a:lnTo>
                  <a:pt x="11053" y="18644"/>
                </a:lnTo>
                <a:lnTo>
                  <a:pt x="11053" y="18592"/>
                </a:lnTo>
                <a:cubicBezTo>
                  <a:pt x="11064" y="18587"/>
                  <a:pt x="11081" y="18581"/>
                  <a:pt x="11087" y="18575"/>
                </a:cubicBezTo>
                <a:lnTo>
                  <a:pt x="11087" y="18638"/>
                </a:lnTo>
                <a:cubicBezTo>
                  <a:pt x="11098" y="18621"/>
                  <a:pt x="11110" y="18598"/>
                  <a:pt x="11121" y="18581"/>
                </a:cubicBezTo>
                <a:cubicBezTo>
                  <a:pt x="11138" y="18575"/>
                  <a:pt x="11155" y="18570"/>
                  <a:pt x="11167" y="18570"/>
                </a:cubicBezTo>
                <a:cubicBezTo>
                  <a:pt x="11155" y="18581"/>
                  <a:pt x="11133" y="18587"/>
                  <a:pt x="11127" y="18609"/>
                </a:cubicBezTo>
                <a:cubicBezTo>
                  <a:pt x="11134" y="18615"/>
                  <a:pt x="11141" y="18617"/>
                  <a:pt x="11147" y="18617"/>
                </a:cubicBezTo>
                <a:cubicBezTo>
                  <a:pt x="11178" y="18617"/>
                  <a:pt x="11196" y="18557"/>
                  <a:pt x="11229" y="18547"/>
                </a:cubicBezTo>
                <a:cubicBezTo>
                  <a:pt x="11252" y="18547"/>
                  <a:pt x="11291" y="18553"/>
                  <a:pt x="11314" y="18553"/>
                </a:cubicBezTo>
                <a:cubicBezTo>
                  <a:pt x="11328" y="18537"/>
                  <a:pt x="11342" y="18530"/>
                  <a:pt x="11355" y="18530"/>
                </a:cubicBezTo>
                <a:cubicBezTo>
                  <a:pt x="11375" y="18530"/>
                  <a:pt x="11394" y="18544"/>
                  <a:pt x="11411" y="18564"/>
                </a:cubicBezTo>
                <a:cubicBezTo>
                  <a:pt x="11416" y="18553"/>
                  <a:pt x="11428" y="18536"/>
                  <a:pt x="11428" y="18524"/>
                </a:cubicBezTo>
                <a:cubicBezTo>
                  <a:pt x="11490" y="18496"/>
                  <a:pt x="11558" y="18485"/>
                  <a:pt x="11620" y="18462"/>
                </a:cubicBezTo>
                <a:lnTo>
                  <a:pt x="11620" y="18462"/>
                </a:lnTo>
                <a:cubicBezTo>
                  <a:pt x="11603" y="18485"/>
                  <a:pt x="11592" y="18507"/>
                  <a:pt x="11575" y="18530"/>
                </a:cubicBezTo>
                <a:cubicBezTo>
                  <a:pt x="11609" y="18519"/>
                  <a:pt x="11626" y="18485"/>
                  <a:pt x="11637" y="18456"/>
                </a:cubicBezTo>
                <a:cubicBezTo>
                  <a:pt x="11649" y="18468"/>
                  <a:pt x="11666" y="18485"/>
                  <a:pt x="11683" y="18502"/>
                </a:cubicBezTo>
                <a:cubicBezTo>
                  <a:pt x="11677" y="18479"/>
                  <a:pt x="11672" y="18462"/>
                  <a:pt x="11666" y="18445"/>
                </a:cubicBezTo>
                <a:cubicBezTo>
                  <a:pt x="11711" y="18445"/>
                  <a:pt x="11751" y="18422"/>
                  <a:pt x="11791" y="18405"/>
                </a:cubicBezTo>
                <a:lnTo>
                  <a:pt x="11791" y="18405"/>
                </a:lnTo>
                <a:cubicBezTo>
                  <a:pt x="11791" y="18417"/>
                  <a:pt x="11785" y="18439"/>
                  <a:pt x="11785" y="18451"/>
                </a:cubicBezTo>
                <a:cubicBezTo>
                  <a:pt x="11796" y="18445"/>
                  <a:pt x="11819" y="18445"/>
                  <a:pt x="11830" y="18439"/>
                </a:cubicBezTo>
                <a:cubicBezTo>
                  <a:pt x="11779" y="18400"/>
                  <a:pt x="11847" y="18377"/>
                  <a:pt x="11881" y="18365"/>
                </a:cubicBezTo>
                <a:lnTo>
                  <a:pt x="11887" y="18365"/>
                </a:lnTo>
                <a:lnTo>
                  <a:pt x="11893" y="18377"/>
                </a:lnTo>
                <a:cubicBezTo>
                  <a:pt x="11893" y="18377"/>
                  <a:pt x="11893" y="18365"/>
                  <a:pt x="11898" y="18360"/>
                </a:cubicBezTo>
                <a:cubicBezTo>
                  <a:pt x="11944" y="18348"/>
                  <a:pt x="11984" y="18326"/>
                  <a:pt x="12029" y="18309"/>
                </a:cubicBezTo>
                <a:cubicBezTo>
                  <a:pt x="12052" y="18297"/>
                  <a:pt x="12080" y="18286"/>
                  <a:pt x="12103" y="18275"/>
                </a:cubicBezTo>
                <a:lnTo>
                  <a:pt x="12114" y="18263"/>
                </a:lnTo>
                <a:cubicBezTo>
                  <a:pt x="12119" y="18262"/>
                  <a:pt x="12123" y="18262"/>
                  <a:pt x="12128" y="18262"/>
                </a:cubicBezTo>
                <a:cubicBezTo>
                  <a:pt x="12146" y="18262"/>
                  <a:pt x="12163" y="18269"/>
                  <a:pt x="12176" y="18269"/>
                </a:cubicBezTo>
                <a:cubicBezTo>
                  <a:pt x="12188" y="18252"/>
                  <a:pt x="12194" y="18241"/>
                  <a:pt x="12205" y="18224"/>
                </a:cubicBezTo>
                <a:cubicBezTo>
                  <a:pt x="12211" y="18235"/>
                  <a:pt x="12222" y="18246"/>
                  <a:pt x="12228" y="18252"/>
                </a:cubicBezTo>
                <a:cubicBezTo>
                  <a:pt x="12239" y="18246"/>
                  <a:pt x="12256" y="18241"/>
                  <a:pt x="12267" y="18235"/>
                </a:cubicBezTo>
                <a:cubicBezTo>
                  <a:pt x="12273" y="18235"/>
                  <a:pt x="12273" y="18235"/>
                  <a:pt x="12273" y="18241"/>
                </a:cubicBezTo>
                <a:cubicBezTo>
                  <a:pt x="12290" y="18241"/>
                  <a:pt x="12307" y="18229"/>
                  <a:pt x="12313" y="18218"/>
                </a:cubicBezTo>
                <a:cubicBezTo>
                  <a:pt x="12472" y="18150"/>
                  <a:pt x="12647" y="18127"/>
                  <a:pt x="12806" y="18059"/>
                </a:cubicBezTo>
                <a:cubicBezTo>
                  <a:pt x="12829" y="18019"/>
                  <a:pt x="12874" y="18031"/>
                  <a:pt x="12908" y="18025"/>
                </a:cubicBezTo>
                <a:cubicBezTo>
                  <a:pt x="12954" y="17997"/>
                  <a:pt x="12999" y="17974"/>
                  <a:pt x="13045" y="17957"/>
                </a:cubicBezTo>
                <a:cubicBezTo>
                  <a:pt x="13050" y="17951"/>
                  <a:pt x="13056" y="17940"/>
                  <a:pt x="13062" y="17934"/>
                </a:cubicBezTo>
                <a:cubicBezTo>
                  <a:pt x="13090" y="17929"/>
                  <a:pt x="13113" y="17929"/>
                  <a:pt x="13135" y="17929"/>
                </a:cubicBezTo>
                <a:cubicBezTo>
                  <a:pt x="13152" y="17917"/>
                  <a:pt x="13169" y="17906"/>
                  <a:pt x="13192" y="17889"/>
                </a:cubicBezTo>
                <a:cubicBezTo>
                  <a:pt x="13198" y="17895"/>
                  <a:pt x="13215" y="17900"/>
                  <a:pt x="13220" y="17900"/>
                </a:cubicBezTo>
                <a:lnTo>
                  <a:pt x="13209" y="17883"/>
                </a:lnTo>
                <a:cubicBezTo>
                  <a:pt x="13249" y="17872"/>
                  <a:pt x="13277" y="17861"/>
                  <a:pt x="13311" y="17844"/>
                </a:cubicBezTo>
                <a:cubicBezTo>
                  <a:pt x="13317" y="17844"/>
                  <a:pt x="13323" y="17855"/>
                  <a:pt x="13323" y="17861"/>
                </a:cubicBezTo>
                <a:cubicBezTo>
                  <a:pt x="13328" y="17849"/>
                  <a:pt x="13340" y="17832"/>
                  <a:pt x="13340" y="17826"/>
                </a:cubicBezTo>
                <a:cubicBezTo>
                  <a:pt x="13413" y="17821"/>
                  <a:pt x="13459" y="17753"/>
                  <a:pt x="13527" y="17747"/>
                </a:cubicBezTo>
                <a:cubicBezTo>
                  <a:pt x="13595" y="17662"/>
                  <a:pt x="13708" y="17651"/>
                  <a:pt x="13799" y="17588"/>
                </a:cubicBezTo>
                <a:cubicBezTo>
                  <a:pt x="13799" y="17583"/>
                  <a:pt x="13799" y="17560"/>
                  <a:pt x="13799" y="17548"/>
                </a:cubicBezTo>
                <a:cubicBezTo>
                  <a:pt x="13811" y="17554"/>
                  <a:pt x="13828" y="17560"/>
                  <a:pt x="13833" y="17565"/>
                </a:cubicBezTo>
                <a:cubicBezTo>
                  <a:pt x="13941" y="17497"/>
                  <a:pt x="14072" y="17469"/>
                  <a:pt x="14162" y="17384"/>
                </a:cubicBezTo>
                <a:cubicBezTo>
                  <a:pt x="14162" y="17373"/>
                  <a:pt x="14151" y="17361"/>
                  <a:pt x="14145" y="17350"/>
                </a:cubicBezTo>
                <a:cubicBezTo>
                  <a:pt x="14100" y="17384"/>
                  <a:pt x="14049" y="17418"/>
                  <a:pt x="13998" y="17452"/>
                </a:cubicBezTo>
                <a:cubicBezTo>
                  <a:pt x="13992" y="17446"/>
                  <a:pt x="13981" y="17446"/>
                  <a:pt x="13969" y="17446"/>
                </a:cubicBezTo>
                <a:cubicBezTo>
                  <a:pt x="13907" y="17503"/>
                  <a:pt x="13811" y="17531"/>
                  <a:pt x="13731" y="17571"/>
                </a:cubicBezTo>
                <a:cubicBezTo>
                  <a:pt x="13725" y="17577"/>
                  <a:pt x="13725" y="17594"/>
                  <a:pt x="13725" y="17600"/>
                </a:cubicBezTo>
                <a:cubicBezTo>
                  <a:pt x="13697" y="17605"/>
                  <a:pt x="13674" y="17605"/>
                  <a:pt x="13652" y="17605"/>
                </a:cubicBezTo>
                <a:cubicBezTo>
                  <a:pt x="13646" y="17622"/>
                  <a:pt x="13635" y="17645"/>
                  <a:pt x="13629" y="17662"/>
                </a:cubicBezTo>
                <a:cubicBezTo>
                  <a:pt x="13623" y="17651"/>
                  <a:pt x="13612" y="17639"/>
                  <a:pt x="13606" y="17634"/>
                </a:cubicBezTo>
                <a:cubicBezTo>
                  <a:pt x="13601" y="17639"/>
                  <a:pt x="13584" y="17656"/>
                  <a:pt x="13578" y="17668"/>
                </a:cubicBezTo>
                <a:cubicBezTo>
                  <a:pt x="13561" y="17656"/>
                  <a:pt x="13544" y="17645"/>
                  <a:pt x="13533" y="17634"/>
                </a:cubicBezTo>
                <a:lnTo>
                  <a:pt x="13533" y="17634"/>
                </a:lnTo>
                <a:cubicBezTo>
                  <a:pt x="13538" y="17639"/>
                  <a:pt x="13544" y="17662"/>
                  <a:pt x="13550" y="17668"/>
                </a:cubicBezTo>
                <a:cubicBezTo>
                  <a:pt x="13408" y="17724"/>
                  <a:pt x="13260" y="17781"/>
                  <a:pt x="13124" y="17849"/>
                </a:cubicBezTo>
                <a:cubicBezTo>
                  <a:pt x="13124" y="17821"/>
                  <a:pt x="13124" y="17792"/>
                  <a:pt x="13118" y="17764"/>
                </a:cubicBezTo>
                <a:lnTo>
                  <a:pt x="13118" y="17764"/>
                </a:lnTo>
                <a:cubicBezTo>
                  <a:pt x="13124" y="17770"/>
                  <a:pt x="13135" y="17792"/>
                  <a:pt x="13141" y="17804"/>
                </a:cubicBezTo>
                <a:cubicBezTo>
                  <a:pt x="13209" y="17775"/>
                  <a:pt x="13272" y="17741"/>
                  <a:pt x="13340" y="17707"/>
                </a:cubicBezTo>
                <a:cubicBezTo>
                  <a:pt x="13334" y="17702"/>
                  <a:pt x="13323" y="17685"/>
                  <a:pt x="13311" y="17679"/>
                </a:cubicBezTo>
                <a:cubicBezTo>
                  <a:pt x="13402" y="17622"/>
                  <a:pt x="13493" y="17577"/>
                  <a:pt x="13589" y="17537"/>
                </a:cubicBezTo>
                <a:lnTo>
                  <a:pt x="13589" y="17537"/>
                </a:lnTo>
                <a:cubicBezTo>
                  <a:pt x="13578" y="17571"/>
                  <a:pt x="13555" y="17588"/>
                  <a:pt x="13527" y="17605"/>
                </a:cubicBezTo>
                <a:lnTo>
                  <a:pt x="13527" y="17611"/>
                </a:lnTo>
                <a:cubicBezTo>
                  <a:pt x="13550" y="17600"/>
                  <a:pt x="13572" y="17594"/>
                  <a:pt x="13595" y="17583"/>
                </a:cubicBezTo>
                <a:cubicBezTo>
                  <a:pt x="13595" y="17560"/>
                  <a:pt x="13589" y="17543"/>
                  <a:pt x="13595" y="17520"/>
                </a:cubicBezTo>
                <a:cubicBezTo>
                  <a:pt x="13597" y="17520"/>
                  <a:pt x="13598" y="17519"/>
                  <a:pt x="13600" y="17519"/>
                </a:cubicBezTo>
                <a:cubicBezTo>
                  <a:pt x="13619" y="17519"/>
                  <a:pt x="13624" y="17550"/>
                  <a:pt x="13635" y="17565"/>
                </a:cubicBezTo>
                <a:cubicBezTo>
                  <a:pt x="13674" y="17537"/>
                  <a:pt x="13714" y="17514"/>
                  <a:pt x="13754" y="17492"/>
                </a:cubicBezTo>
                <a:lnTo>
                  <a:pt x="13680" y="17492"/>
                </a:lnTo>
                <a:cubicBezTo>
                  <a:pt x="13721" y="17478"/>
                  <a:pt x="13766" y="17424"/>
                  <a:pt x="13814" y="17424"/>
                </a:cubicBezTo>
                <a:cubicBezTo>
                  <a:pt x="13826" y="17424"/>
                  <a:pt x="13838" y="17427"/>
                  <a:pt x="13850" y="17435"/>
                </a:cubicBezTo>
                <a:cubicBezTo>
                  <a:pt x="13879" y="17418"/>
                  <a:pt x="13907" y="17401"/>
                  <a:pt x="13935" y="17384"/>
                </a:cubicBezTo>
                <a:lnTo>
                  <a:pt x="13935" y="17384"/>
                </a:lnTo>
                <a:cubicBezTo>
                  <a:pt x="13913" y="17390"/>
                  <a:pt x="13896" y="17395"/>
                  <a:pt x="13879" y="17407"/>
                </a:cubicBezTo>
                <a:lnTo>
                  <a:pt x="13873" y="17390"/>
                </a:lnTo>
                <a:cubicBezTo>
                  <a:pt x="13896" y="17373"/>
                  <a:pt x="13924" y="17361"/>
                  <a:pt x="13952" y="17344"/>
                </a:cubicBezTo>
                <a:cubicBezTo>
                  <a:pt x="13952" y="17350"/>
                  <a:pt x="13964" y="17367"/>
                  <a:pt x="13969" y="17373"/>
                </a:cubicBezTo>
                <a:cubicBezTo>
                  <a:pt x="13952" y="17339"/>
                  <a:pt x="13981" y="17327"/>
                  <a:pt x="14009" y="17316"/>
                </a:cubicBezTo>
                <a:cubicBezTo>
                  <a:pt x="14015" y="17327"/>
                  <a:pt x="14015" y="17350"/>
                  <a:pt x="14015" y="17356"/>
                </a:cubicBezTo>
                <a:cubicBezTo>
                  <a:pt x="14089" y="17299"/>
                  <a:pt x="14174" y="17259"/>
                  <a:pt x="14253" y="17208"/>
                </a:cubicBezTo>
                <a:lnTo>
                  <a:pt x="14253" y="17208"/>
                </a:lnTo>
                <a:cubicBezTo>
                  <a:pt x="14242" y="17214"/>
                  <a:pt x="14219" y="17225"/>
                  <a:pt x="14208" y="17225"/>
                </a:cubicBezTo>
                <a:lnTo>
                  <a:pt x="14191" y="17202"/>
                </a:lnTo>
                <a:cubicBezTo>
                  <a:pt x="14219" y="17185"/>
                  <a:pt x="14247" y="17168"/>
                  <a:pt x="14276" y="17151"/>
                </a:cubicBezTo>
                <a:cubicBezTo>
                  <a:pt x="14276" y="17157"/>
                  <a:pt x="14281" y="17180"/>
                  <a:pt x="14281" y="17185"/>
                </a:cubicBezTo>
                <a:cubicBezTo>
                  <a:pt x="14384" y="17134"/>
                  <a:pt x="14486" y="17078"/>
                  <a:pt x="14577" y="17004"/>
                </a:cubicBezTo>
                <a:lnTo>
                  <a:pt x="14577" y="17004"/>
                </a:lnTo>
                <a:cubicBezTo>
                  <a:pt x="14520" y="17021"/>
                  <a:pt x="14469" y="17066"/>
                  <a:pt x="14412" y="17078"/>
                </a:cubicBezTo>
                <a:cubicBezTo>
                  <a:pt x="14480" y="17015"/>
                  <a:pt x="14559" y="16970"/>
                  <a:pt x="14639" y="16930"/>
                </a:cubicBezTo>
                <a:cubicBezTo>
                  <a:pt x="14650" y="16930"/>
                  <a:pt x="14656" y="16936"/>
                  <a:pt x="14667" y="16936"/>
                </a:cubicBezTo>
                <a:cubicBezTo>
                  <a:pt x="14696" y="16936"/>
                  <a:pt x="14724" y="16919"/>
                  <a:pt x="14747" y="16896"/>
                </a:cubicBezTo>
                <a:cubicBezTo>
                  <a:pt x="14738" y="16893"/>
                  <a:pt x="14730" y="16891"/>
                  <a:pt x="14722" y="16891"/>
                </a:cubicBezTo>
                <a:cubicBezTo>
                  <a:pt x="14702" y="16891"/>
                  <a:pt x="14682" y="16899"/>
                  <a:pt x="14662" y="16907"/>
                </a:cubicBezTo>
                <a:cubicBezTo>
                  <a:pt x="14690" y="16879"/>
                  <a:pt x="14724" y="16851"/>
                  <a:pt x="14758" y="16834"/>
                </a:cubicBezTo>
                <a:cubicBezTo>
                  <a:pt x="14764" y="16845"/>
                  <a:pt x="14769" y="16856"/>
                  <a:pt x="14775" y="16873"/>
                </a:cubicBezTo>
                <a:cubicBezTo>
                  <a:pt x="14798" y="16851"/>
                  <a:pt x="14826" y="16834"/>
                  <a:pt x="14855" y="16817"/>
                </a:cubicBezTo>
                <a:lnTo>
                  <a:pt x="14786" y="16817"/>
                </a:lnTo>
                <a:cubicBezTo>
                  <a:pt x="14832" y="16788"/>
                  <a:pt x="14877" y="16760"/>
                  <a:pt x="14923" y="16737"/>
                </a:cubicBezTo>
                <a:cubicBezTo>
                  <a:pt x="14934" y="16748"/>
                  <a:pt x="14951" y="16765"/>
                  <a:pt x="14968" y="16777"/>
                </a:cubicBezTo>
                <a:cubicBezTo>
                  <a:pt x="14979" y="16680"/>
                  <a:pt x="15110" y="16658"/>
                  <a:pt x="15155" y="16578"/>
                </a:cubicBezTo>
                <a:lnTo>
                  <a:pt x="15155" y="16578"/>
                </a:lnTo>
                <a:cubicBezTo>
                  <a:pt x="15144" y="16584"/>
                  <a:pt x="15121" y="16601"/>
                  <a:pt x="15110" y="16607"/>
                </a:cubicBezTo>
                <a:cubicBezTo>
                  <a:pt x="15104" y="16601"/>
                  <a:pt x="15093" y="16590"/>
                  <a:pt x="15087" y="16584"/>
                </a:cubicBezTo>
                <a:cubicBezTo>
                  <a:pt x="15104" y="16578"/>
                  <a:pt x="15127" y="16567"/>
                  <a:pt x="15144" y="16561"/>
                </a:cubicBezTo>
                <a:cubicBezTo>
                  <a:pt x="15150" y="16550"/>
                  <a:pt x="15155" y="16533"/>
                  <a:pt x="15167" y="16522"/>
                </a:cubicBezTo>
                <a:cubicBezTo>
                  <a:pt x="15172" y="16533"/>
                  <a:pt x="15184" y="16561"/>
                  <a:pt x="15189" y="16573"/>
                </a:cubicBezTo>
                <a:cubicBezTo>
                  <a:pt x="15218" y="16556"/>
                  <a:pt x="15252" y="16533"/>
                  <a:pt x="15257" y="16493"/>
                </a:cubicBezTo>
                <a:cubicBezTo>
                  <a:pt x="15291" y="16470"/>
                  <a:pt x="15325" y="16453"/>
                  <a:pt x="15365" y="16431"/>
                </a:cubicBezTo>
                <a:lnTo>
                  <a:pt x="15382" y="16397"/>
                </a:lnTo>
                <a:cubicBezTo>
                  <a:pt x="15422" y="16380"/>
                  <a:pt x="15462" y="16351"/>
                  <a:pt x="15496" y="16317"/>
                </a:cubicBezTo>
                <a:lnTo>
                  <a:pt x="15496" y="16317"/>
                </a:lnTo>
                <a:cubicBezTo>
                  <a:pt x="15496" y="16329"/>
                  <a:pt x="15490" y="16357"/>
                  <a:pt x="15490" y="16368"/>
                </a:cubicBezTo>
                <a:cubicBezTo>
                  <a:pt x="15501" y="16317"/>
                  <a:pt x="15552" y="16283"/>
                  <a:pt x="15564" y="16232"/>
                </a:cubicBezTo>
                <a:lnTo>
                  <a:pt x="15564" y="16232"/>
                </a:lnTo>
                <a:cubicBezTo>
                  <a:pt x="15524" y="16261"/>
                  <a:pt x="15490" y="16283"/>
                  <a:pt x="15450" y="16306"/>
                </a:cubicBezTo>
                <a:cubicBezTo>
                  <a:pt x="15547" y="16198"/>
                  <a:pt x="15666" y="16096"/>
                  <a:pt x="15785" y="16011"/>
                </a:cubicBezTo>
                <a:lnTo>
                  <a:pt x="15785" y="16011"/>
                </a:lnTo>
                <a:cubicBezTo>
                  <a:pt x="15768" y="16028"/>
                  <a:pt x="15751" y="16051"/>
                  <a:pt x="15734" y="16073"/>
                </a:cubicBezTo>
                <a:cubicBezTo>
                  <a:pt x="15740" y="16075"/>
                  <a:pt x="15745" y="16076"/>
                  <a:pt x="15750" y="16076"/>
                </a:cubicBezTo>
                <a:cubicBezTo>
                  <a:pt x="15771" y="16076"/>
                  <a:pt x="15791" y="16061"/>
                  <a:pt x="15813" y="16056"/>
                </a:cubicBezTo>
                <a:cubicBezTo>
                  <a:pt x="15825" y="16028"/>
                  <a:pt x="15842" y="16005"/>
                  <a:pt x="15853" y="15983"/>
                </a:cubicBezTo>
                <a:cubicBezTo>
                  <a:pt x="15864" y="15983"/>
                  <a:pt x="15876" y="15988"/>
                  <a:pt x="15881" y="15994"/>
                </a:cubicBezTo>
                <a:cubicBezTo>
                  <a:pt x="15877" y="15967"/>
                  <a:pt x="15927" y="15900"/>
                  <a:pt x="15958" y="15900"/>
                </a:cubicBezTo>
                <a:cubicBezTo>
                  <a:pt x="15967" y="15900"/>
                  <a:pt x="15974" y="15906"/>
                  <a:pt x="15978" y="15920"/>
                </a:cubicBezTo>
                <a:cubicBezTo>
                  <a:pt x="15899" y="16034"/>
                  <a:pt x="15762" y="16107"/>
                  <a:pt x="15694" y="16232"/>
                </a:cubicBezTo>
                <a:lnTo>
                  <a:pt x="15666" y="16232"/>
                </a:lnTo>
                <a:cubicBezTo>
                  <a:pt x="15609" y="16295"/>
                  <a:pt x="15541" y="16340"/>
                  <a:pt x="15473" y="16397"/>
                </a:cubicBezTo>
                <a:cubicBezTo>
                  <a:pt x="15484" y="16408"/>
                  <a:pt x="15496" y="16442"/>
                  <a:pt x="15507" y="16459"/>
                </a:cubicBezTo>
                <a:cubicBezTo>
                  <a:pt x="15541" y="16425"/>
                  <a:pt x="15581" y="16391"/>
                  <a:pt x="15569" y="16340"/>
                </a:cubicBezTo>
                <a:cubicBezTo>
                  <a:pt x="15586" y="16329"/>
                  <a:pt x="15603" y="16323"/>
                  <a:pt x="15620" y="16312"/>
                </a:cubicBezTo>
                <a:cubicBezTo>
                  <a:pt x="15623" y="16312"/>
                  <a:pt x="15625" y="16312"/>
                  <a:pt x="15627" y="16312"/>
                </a:cubicBezTo>
                <a:cubicBezTo>
                  <a:pt x="15668" y="16312"/>
                  <a:pt x="15685" y="16259"/>
                  <a:pt x="15717" y="16238"/>
                </a:cubicBezTo>
                <a:lnTo>
                  <a:pt x="15740" y="16278"/>
                </a:lnTo>
                <a:cubicBezTo>
                  <a:pt x="15734" y="16266"/>
                  <a:pt x="15728" y="16243"/>
                  <a:pt x="15723" y="16232"/>
                </a:cubicBezTo>
                <a:cubicBezTo>
                  <a:pt x="15745" y="16232"/>
                  <a:pt x="15779" y="16221"/>
                  <a:pt x="15808" y="16221"/>
                </a:cubicBezTo>
                <a:cubicBezTo>
                  <a:pt x="15808" y="16204"/>
                  <a:pt x="15808" y="16181"/>
                  <a:pt x="15808" y="16164"/>
                </a:cubicBezTo>
                <a:cubicBezTo>
                  <a:pt x="15825" y="16164"/>
                  <a:pt x="15847" y="16170"/>
                  <a:pt x="15859" y="16170"/>
                </a:cubicBezTo>
                <a:cubicBezTo>
                  <a:pt x="15853" y="16164"/>
                  <a:pt x="15842" y="16158"/>
                  <a:pt x="15836" y="16153"/>
                </a:cubicBezTo>
                <a:cubicBezTo>
                  <a:pt x="15862" y="16137"/>
                  <a:pt x="15884" y="16107"/>
                  <a:pt x="15918" y="16107"/>
                </a:cubicBezTo>
                <a:cubicBezTo>
                  <a:pt x="15921" y="16107"/>
                  <a:pt x="15923" y="16107"/>
                  <a:pt x="15926" y="16107"/>
                </a:cubicBezTo>
                <a:lnTo>
                  <a:pt x="15926" y="16107"/>
                </a:lnTo>
                <a:cubicBezTo>
                  <a:pt x="15920" y="16106"/>
                  <a:pt x="15909" y="16096"/>
                  <a:pt x="15904" y="16090"/>
                </a:cubicBezTo>
                <a:cubicBezTo>
                  <a:pt x="15984" y="16028"/>
                  <a:pt x="16040" y="15943"/>
                  <a:pt x="16114" y="15875"/>
                </a:cubicBezTo>
                <a:cubicBezTo>
                  <a:pt x="16114" y="15885"/>
                  <a:pt x="16119" y="15899"/>
                  <a:pt x="16120" y="15907"/>
                </a:cubicBezTo>
                <a:lnTo>
                  <a:pt x="16120" y="15907"/>
                </a:lnTo>
                <a:cubicBezTo>
                  <a:pt x="16116" y="15850"/>
                  <a:pt x="16183" y="15773"/>
                  <a:pt x="16245" y="15773"/>
                </a:cubicBezTo>
                <a:cubicBezTo>
                  <a:pt x="16273" y="15767"/>
                  <a:pt x="16256" y="15733"/>
                  <a:pt x="16267" y="15716"/>
                </a:cubicBezTo>
                <a:cubicBezTo>
                  <a:pt x="16318" y="15670"/>
                  <a:pt x="16341" y="15619"/>
                  <a:pt x="16335" y="15551"/>
                </a:cubicBezTo>
                <a:lnTo>
                  <a:pt x="16335" y="15551"/>
                </a:lnTo>
                <a:cubicBezTo>
                  <a:pt x="16347" y="15557"/>
                  <a:pt x="16364" y="15574"/>
                  <a:pt x="16375" y="15580"/>
                </a:cubicBezTo>
                <a:cubicBezTo>
                  <a:pt x="16369" y="15568"/>
                  <a:pt x="16358" y="15546"/>
                  <a:pt x="16352" y="15534"/>
                </a:cubicBezTo>
                <a:cubicBezTo>
                  <a:pt x="16375" y="15529"/>
                  <a:pt x="16421" y="15540"/>
                  <a:pt x="16415" y="15500"/>
                </a:cubicBezTo>
                <a:cubicBezTo>
                  <a:pt x="16443" y="15466"/>
                  <a:pt x="16477" y="15438"/>
                  <a:pt x="16506" y="15409"/>
                </a:cubicBezTo>
                <a:lnTo>
                  <a:pt x="16506" y="15409"/>
                </a:lnTo>
                <a:cubicBezTo>
                  <a:pt x="16455" y="15426"/>
                  <a:pt x="16421" y="15455"/>
                  <a:pt x="16381" y="15483"/>
                </a:cubicBezTo>
                <a:cubicBezTo>
                  <a:pt x="16386" y="15489"/>
                  <a:pt x="16398" y="15512"/>
                  <a:pt x="16403" y="15517"/>
                </a:cubicBezTo>
                <a:cubicBezTo>
                  <a:pt x="16396" y="15515"/>
                  <a:pt x="16388" y="15514"/>
                  <a:pt x="16381" y="15514"/>
                </a:cubicBezTo>
                <a:cubicBezTo>
                  <a:pt x="16351" y="15514"/>
                  <a:pt x="16329" y="15532"/>
                  <a:pt x="16324" y="15568"/>
                </a:cubicBezTo>
                <a:lnTo>
                  <a:pt x="16307" y="15540"/>
                </a:lnTo>
                <a:lnTo>
                  <a:pt x="16307" y="15540"/>
                </a:lnTo>
                <a:cubicBezTo>
                  <a:pt x="16318" y="15574"/>
                  <a:pt x="16318" y="15614"/>
                  <a:pt x="16313" y="15653"/>
                </a:cubicBezTo>
                <a:cubicBezTo>
                  <a:pt x="16301" y="15657"/>
                  <a:pt x="16289" y="15659"/>
                  <a:pt x="16277" y="15659"/>
                </a:cubicBezTo>
                <a:cubicBezTo>
                  <a:pt x="16240" y="15659"/>
                  <a:pt x="16207" y="15641"/>
                  <a:pt x="16177" y="15619"/>
                </a:cubicBezTo>
                <a:cubicBezTo>
                  <a:pt x="16142" y="15648"/>
                  <a:pt x="16108" y="15676"/>
                  <a:pt x="16074" y="15710"/>
                </a:cubicBezTo>
                <a:cubicBezTo>
                  <a:pt x="16222" y="15523"/>
                  <a:pt x="16369" y="15341"/>
                  <a:pt x="16528" y="15165"/>
                </a:cubicBezTo>
                <a:cubicBezTo>
                  <a:pt x="16534" y="15177"/>
                  <a:pt x="16534" y="15200"/>
                  <a:pt x="16534" y="15211"/>
                </a:cubicBezTo>
                <a:cubicBezTo>
                  <a:pt x="16540" y="15205"/>
                  <a:pt x="16551" y="15200"/>
                  <a:pt x="16551" y="15194"/>
                </a:cubicBezTo>
                <a:cubicBezTo>
                  <a:pt x="16528" y="15160"/>
                  <a:pt x="16528" y="15126"/>
                  <a:pt x="16579" y="15114"/>
                </a:cubicBezTo>
                <a:lnTo>
                  <a:pt x="16579" y="15114"/>
                </a:lnTo>
                <a:cubicBezTo>
                  <a:pt x="16579" y="15126"/>
                  <a:pt x="16574" y="15154"/>
                  <a:pt x="16574" y="15171"/>
                </a:cubicBezTo>
                <a:cubicBezTo>
                  <a:pt x="16579" y="15154"/>
                  <a:pt x="16591" y="15143"/>
                  <a:pt x="16596" y="15131"/>
                </a:cubicBezTo>
                <a:cubicBezTo>
                  <a:pt x="16585" y="15120"/>
                  <a:pt x="16579" y="15109"/>
                  <a:pt x="16574" y="15097"/>
                </a:cubicBezTo>
                <a:cubicBezTo>
                  <a:pt x="16619" y="15035"/>
                  <a:pt x="16670" y="14984"/>
                  <a:pt x="16716" y="14927"/>
                </a:cubicBezTo>
                <a:cubicBezTo>
                  <a:pt x="16778" y="14865"/>
                  <a:pt x="16806" y="14740"/>
                  <a:pt x="16903" y="14729"/>
                </a:cubicBezTo>
                <a:cubicBezTo>
                  <a:pt x="16931" y="14700"/>
                  <a:pt x="16960" y="14672"/>
                  <a:pt x="16994" y="14643"/>
                </a:cubicBezTo>
                <a:cubicBezTo>
                  <a:pt x="16994" y="14638"/>
                  <a:pt x="16999" y="14621"/>
                  <a:pt x="16999" y="14609"/>
                </a:cubicBezTo>
                <a:cubicBezTo>
                  <a:pt x="17033" y="14592"/>
                  <a:pt x="17045" y="14564"/>
                  <a:pt x="17022" y="14530"/>
                </a:cubicBezTo>
                <a:lnTo>
                  <a:pt x="17022" y="14530"/>
                </a:lnTo>
                <a:cubicBezTo>
                  <a:pt x="17005" y="14547"/>
                  <a:pt x="16988" y="14570"/>
                  <a:pt x="16977" y="14587"/>
                </a:cubicBezTo>
                <a:cubicBezTo>
                  <a:pt x="16988" y="14553"/>
                  <a:pt x="17005" y="14519"/>
                  <a:pt x="17022" y="14490"/>
                </a:cubicBezTo>
                <a:cubicBezTo>
                  <a:pt x="17033" y="14502"/>
                  <a:pt x="17050" y="14519"/>
                  <a:pt x="17056" y="14530"/>
                </a:cubicBezTo>
                <a:cubicBezTo>
                  <a:pt x="17062" y="14507"/>
                  <a:pt x="17067" y="14490"/>
                  <a:pt x="17073" y="14468"/>
                </a:cubicBezTo>
                <a:cubicBezTo>
                  <a:pt x="17090" y="14485"/>
                  <a:pt x="17107" y="14502"/>
                  <a:pt x="17118" y="14519"/>
                </a:cubicBezTo>
                <a:cubicBezTo>
                  <a:pt x="17107" y="14536"/>
                  <a:pt x="17096" y="14558"/>
                  <a:pt x="17084" y="14575"/>
                </a:cubicBezTo>
                <a:cubicBezTo>
                  <a:pt x="17079" y="14581"/>
                  <a:pt x="17073" y="14581"/>
                  <a:pt x="17067" y="14587"/>
                </a:cubicBezTo>
                <a:cubicBezTo>
                  <a:pt x="17033" y="14632"/>
                  <a:pt x="17011" y="14683"/>
                  <a:pt x="16994" y="14740"/>
                </a:cubicBezTo>
                <a:cubicBezTo>
                  <a:pt x="16982" y="14746"/>
                  <a:pt x="16954" y="14751"/>
                  <a:pt x="16942" y="14757"/>
                </a:cubicBezTo>
                <a:cubicBezTo>
                  <a:pt x="16948" y="14768"/>
                  <a:pt x="16965" y="14785"/>
                  <a:pt x="16971" y="14797"/>
                </a:cubicBezTo>
                <a:cubicBezTo>
                  <a:pt x="17056" y="14746"/>
                  <a:pt x="17090" y="14643"/>
                  <a:pt x="17158" y="14570"/>
                </a:cubicBezTo>
                <a:lnTo>
                  <a:pt x="17172" y="14588"/>
                </a:lnTo>
                <a:lnTo>
                  <a:pt x="17172" y="14588"/>
                </a:lnTo>
                <a:cubicBezTo>
                  <a:pt x="17167" y="14581"/>
                  <a:pt x="17163" y="14568"/>
                  <a:pt x="17158" y="14558"/>
                </a:cubicBezTo>
                <a:cubicBezTo>
                  <a:pt x="17192" y="14524"/>
                  <a:pt x="17221" y="14479"/>
                  <a:pt x="17232" y="14434"/>
                </a:cubicBezTo>
                <a:cubicBezTo>
                  <a:pt x="17260" y="14411"/>
                  <a:pt x="17289" y="14377"/>
                  <a:pt x="17266" y="14337"/>
                </a:cubicBezTo>
                <a:lnTo>
                  <a:pt x="17266" y="14337"/>
                </a:lnTo>
                <a:cubicBezTo>
                  <a:pt x="17277" y="14343"/>
                  <a:pt x="17294" y="14348"/>
                  <a:pt x="17306" y="14354"/>
                </a:cubicBezTo>
                <a:cubicBezTo>
                  <a:pt x="17294" y="14343"/>
                  <a:pt x="17277" y="14326"/>
                  <a:pt x="17272" y="14314"/>
                </a:cubicBezTo>
                <a:cubicBezTo>
                  <a:pt x="17283" y="14309"/>
                  <a:pt x="17311" y="14297"/>
                  <a:pt x="17328" y="14292"/>
                </a:cubicBezTo>
                <a:cubicBezTo>
                  <a:pt x="17323" y="14286"/>
                  <a:pt x="17317" y="14275"/>
                  <a:pt x="17311" y="14269"/>
                </a:cubicBezTo>
                <a:cubicBezTo>
                  <a:pt x="17272" y="14309"/>
                  <a:pt x="17209" y="14348"/>
                  <a:pt x="17226" y="14417"/>
                </a:cubicBezTo>
                <a:cubicBezTo>
                  <a:pt x="17215" y="14422"/>
                  <a:pt x="17186" y="14428"/>
                  <a:pt x="17175" y="14434"/>
                </a:cubicBezTo>
                <a:cubicBezTo>
                  <a:pt x="17158" y="14462"/>
                  <a:pt x="17141" y="14490"/>
                  <a:pt x="17130" y="14519"/>
                </a:cubicBezTo>
                <a:cubicBezTo>
                  <a:pt x="17118" y="14502"/>
                  <a:pt x="17096" y="14468"/>
                  <a:pt x="17084" y="14451"/>
                </a:cubicBezTo>
                <a:cubicBezTo>
                  <a:pt x="17096" y="14445"/>
                  <a:pt x="17118" y="14439"/>
                  <a:pt x="17130" y="14434"/>
                </a:cubicBezTo>
                <a:cubicBezTo>
                  <a:pt x="17118" y="14417"/>
                  <a:pt x="17101" y="14405"/>
                  <a:pt x="17090" y="14394"/>
                </a:cubicBezTo>
                <a:cubicBezTo>
                  <a:pt x="17096" y="14388"/>
                  <a:pt x="17101" y="14371"/>
                  <a:pt x="17101" y="14365"/>
                </a:cubicBezTo>
                <a:cubicBezTo>
                  <a:pt x="17113" y="14377"/>
                  <a:pt x="17135" y="14394"/>
                  <a:pt x="17147" y="14405"/>
                </a:cubicBezTo>
                <a:cubicBezTo>
                  <a:pt x="17141" y="14382"/>
                  <a:pt x="17135" y="14360"/>
                  <a:pt x="17130" y="14343"/>
                </a:cubicBezTo>
                <a:cubicBezTo>
                  <a:pt x="17135" y="14326"/>
                  <a:pt x="17147" y="14314"/>
                  <a:pt x="17152" y="14297"/>
                </a:cubicBezTo>
                <a:lnTo>
                  <a:pt x="17152" y="14297"/>
                </a:lnTo>
                <a:cubicBezTo>
                  <a:pt x="17152" y="14320"/>
                  <a:pt x="17141" y="14337"/>
                  <a:pt x="17152" y="14360"/>
                </a:cubicBezTo>
                <a:cubicBezTo>
                  <a:pt x="17209" y="14348"/>
                  <a:pt x="17158" y="14280"/>
                  <a:pt x="17175" y="14241"/>
                </a:cubicBezTo>
                <a:cubicBezTo>
                  <a:pt x="17192" y="14229"/>
                  <a:pt x="17226" y="14195"/>
                  <a:pt x="17238" y="14184"/>
                </a:cubicBezTo>
                <a:cubicBezTo>
                  <a:pt x="17243" y="14195"/>
                  <a:pt x="17243" y="14224"/>
                  <a:pt x="17249" y="14241"/>
                </a:cubicBezTo>
                <a:cubicBezTo>
                  <a:pt x="17255" y="14207"/>
                  <a:pt x="17266" y="14173"/>
                  <a:pt x="17289" y="14150"/>
                </a:cubicBezTo>
                <a:lnTo>
                  <a:pt x="17289" y="14150"/>
                </a:lnTo>
                <a:cubicBezTo>
                  <a:pt x="17277" y="14156"/>
                  <a:pt x="17249" y="14173"/>
                  <a:pt x="17238" y="14178"/>
                </a:cubicBezTo>
                <a:cubicBezTo>
                  <a:pt x="17232" y="14127"/>
                  <a:pt x="17266" y="14116"/>
                  <a:pt x="17311" y="14116"/>
                </a:cubicBezTo>
                <a:cubicBezTo>
                  <a:pt x="17306" y="14104"/>
                  <a:pt x="17294" y="14087"/>
                  <a:pt x="17294" y="14076"/>
                </a:cubicBezTo>
                <a:cubicBezTo>
                  <a:pt x="17311" y="14014"/>
                  <a:pt x="17351" y="13951"/>
                  <a:pt x="17374" y="13895"/>
                </a:cubicBezTo>
                <a:cubicBezTo>
                  <a:pt x="17385" y="13917"/>
                  <a:pt x="17391" y="13946"/>
                  <a:pt x="17396" y="13974"/>
                </a:cubicBezTo>
                <a:cubicBezTo>
                  <a:pt x="17408" y="13940"/>
                  <a:pt x="17396" y="13906"/>
                  <a:pt x="17379" y="13878"/>
                </a:cubicBezTo>
                <a:cubicBezTo>
                  <a:pt x="17385" y="13878"/>
                  <a:pt x="17396" y="13872"/>
                  <a:pt x="17402" y="13872"/>
                </a:cubicBezTo>
                <a:cubicBezTo>
                  <a:pt x="17402" y="13878"/>
                  <a:pt x="17402" y="13889"/>
                  <a:pt x="17408" y="13900"/>
                </a:cubicBezTo>
                <a:cubicBezTo>
                  <a:pt x="17430" y="13900"/>
                  <a:pt x="17442" y="13895"/>
                  <a:pt x="17436" y="13872"/>
                </a:cubicBezTo>
                <a:lnTo>
                  <a:pt x="17442" y="13872"/>
                </a:lnTo>
                <a:cubicBezTo>
                  <a:pt x="17442" y="13872"/>
                  <a:pt x="17436" y="13866"/>
                  <a:pt x="17430" y="13866"/>
                </a:cubicBezTo>
                <a:lnTo>
                  <a:pt x="17425" y="13866"/>
                </a:lnTo>
                <a:lnTo>
                  <a:pt x="17391" y="13849"/>
                </a:lnTo>
                <a:cubicBezTo>
                  <a:pt x="17408" y="13826"/>
                  <a:pt x="17419" y="13804"/>
                  <a:pt x="17430" y="13781"/>
                </a:cubicBezTo>
                <a:cubicBezTo>
                  <a:pt x="17436" y="13764"/>
                  <a:pt x="17442" y="13741"/>
                  <a:pt x="17447" y="13724"/>
                </a:cubicBezTo>
                <a:cubicBezTo>
                  <a:pt x="17453" y="13736"/>
                  <a:pt x="17470" y="13753"/>
                  <a:pt x="17476" y="13758"/>
                </a:cubicBezTo>
                <a:cubicBezTo>
                  <a:pt x="17482" y="13753"/>
                  <a:pt x="17493" y="13730"/>
                  <a:pt x="17499" y="13719"/>
                </a:cubicBezTo>
                <a:lnTo>
                  <a:pt x="17499" y="13719"/>
                </a:lnTo>
                <a:cubicBezTo>
                  <a:pt x="17493" y="13719"/>
                  <a:pt x="17489" y="13720"/>
                  <a:pt x="17485" y="13720"/>
                </a:cubicBezTo>
                <a:cubicBezTo>
                  <a:pt x="17458" y="13720"/>
                  <a:pt x="17455" y="13704"/>
                  <a:pt x="17464" y="13685"/>
                </a:cubicBezTo>
                <a:cubicBezTo>
                  <a:pt x="17470" y="13679"/>
                  <a:pt x="17476" y="13679"/>
                  <a:pt x="17482" y="13673"/>
                </a:cubicBezTo>
                <a:cubicBezTo>
                  <a:pt x="17476" y="13668"/>
                  <a:pt x="17476" y="13662"/>
                  <a:pt x="17470" y="13656"/>
                </a:cubicBezTo>
                <a:cubicBezTo>
                  <a:pt x="17476" y="13651"/>
                  <a:pt x="17476" y="13645"/>
                  <a:pt x="17482" y="13639"/>
                </a:cubicBezTo>
                <a:cubicBezTo>
                  <a:pt x="17487" y="13628"/>
                  <a:pt x="17487" y="13617"/>
                  <a:pt x="17493" y="13605"/>
                </a:cubicBezTo>
                <a:cubicBezTo>
                  <a:pt x="17504" y="13605"/>
                  <a:pt x="17516" y="13600"/>
                  <a:pt x="17527" y="13600"/>
                </a:cubicBezTo>
                <a:cubicBezTo>
                  <a:pt x="17567" y="13514"/>
                  <a:pt x="17623" y="13441"/>
                  <a:pt x="17640" y="13344"/>
                </a:cubicBezTo>
                <a:cubicBezTo>
                  <a:pt x="17669" y="13327"/>
                  <a:pt x="17697" y="13304"/>
                  <a:pt x="17725" y="13293"/>
                </a:cubicBezTo>
                <a:lnTo>
                  <a:pt x="17725" y="13293"/>
                </a:lnTo>
                <a:cubicBezTo>
                  <a:pt x="17725" y="13356"/>
                  <a:pt x="17686" y="13401"/>
                  <a:pt x="17646" y="13441"/>
                </a:cubicBezTo>
                <a:cubicBezTo>
                  <a:pt x="17646" y="13446"/>
                  <a:pt x="17646" y="13463"/>
                  <a:pt x="17652" y="13475"/>
                </a:cubicBezTo>
                <a:cubicBezTo>
                  <a:pt x="17578" y="13526"/>
                  <a:pt x="17578" y="13622"/>
                  <a:pt x="17516" y="13679"/>
                </a:cubicBezTo>
                <a:cubicBezTo>
                  <a:pt x="17510" y="13713"/>
                  <a:pt x="17504" y="13747"/>
                  <a:pt x="17510" y="13781"/>
                </a:cubicBezTo>
                <a:cubicBezTo>
                  <a:pt x="17516" y="13758"/>
                  <a:pt x="17521" y="13736"/>
                  <a:pt x="17527" y="13713"/>
                </a:cubicBezTo>
                <a:cubicBezTo>
                  <a:pt x="17646" y="13600"/>
                  <a:pt x="17686" y="13418"/>
                  <a:pt x="17788" y="13287"/>
                </a:cubicBezTo>
                <a:lnTo>
                  <a:pt x="17788" y="13287"/>
                </a:lnTo>
                <a:cubicBezTo>
                  <a:pt x="17771" y="13290"/>
                  <a:pt x="17755" y="13291"/>
                  <a:pt x="17738" y="13291"/>
                </a:cubicBezTo>
                <a:cubicBezTo>
                  <a:pt x="17710" y="13291"/>
                  <a:pt x="17683" y="13287"/>
                  <a:pt x="17657" y="13276"/>
                </a:cubicBezTo>
                <a:lnTo>
                  <a:pt x="17680" y="13202"/>
                </a:lnTo>
                <a:cubicBezTo>
                  <a:pt x="17697" y="13202"/>
                  <a:pt x="17714" y="13202"/>
                  <a:pt x="17731" y="13208"/>
                </a:cubicBezTo>
                <a:cubicBezTo>
                  <a:pt x="17731" y="13202"/>
                  <a:pt x="17731" y="13185"/>
                  <a:pt x="17731" y="13180"/>
                </a:cubicBezTo>
                <a:cubicBezTo>
                  <a:pt x="17720" y="13185"/>
                  <a:pt x="17697" y="13197"/>
                  <a:pt x="17686" y="13202"/>
                </a:cubicBezTo>
                <a:cubicBezTo>
                  <a:pt x="17703" y="13140"/>
                  <a:pt x="17725" y="13083"/>
                  <a:pt x="17771" y="13038"/>
                </a:cubicBezTo>
                <a:cubicBezTo>
                  <a:pt x="17771" y="13032"/>
                  <a:pt x="17765" y="13021"/>
                  <a:pt x="17765" y="13015"/>
                </a:cubicBezTo>
                <a:cubicBezTo>
                  <a:pt x="17782" y="12975"/>
                  <a:pt x="17799" y="12930"/>
                  <a:pt x="17816" y="12890"/>
                </a:cubicBezTo>
                <a:cubicBezTo>
                  <a:pt x="17825" y="12894"/>
                  <a:pt x="17833" y="12897"/>
                  <a:pt x="17841" y="12897"/>
                </a:cubicBezTo>
                <a:cubicBezTo>
                  <a:pt x="17854" y="12897"/>
                  <a:pt x="17866" y="12889"/>
                  <a:pt x="17873" y="12868"/>
                </a:cubicBezTo>
                <a:lnTo>
                  <a:pt x="17822" y="12868"/>
                </a:lnTo>
                <a:cubicBezTo>
                  <a:pt x="17850" y="12811"/>
                  <a:pt x="17873" y="12748"/>
                  <a:pt x="17890" y="12680"/>
                </a:cubicBezTo>
                <a:cubicBezTo>
                  <a:pt x="17913" y="12686"/>
                  <a:pt x="17935" y="12692"/>
                  <a:pt x="17952" y="12697"/>
                </a:cubicBezTo>
                <a:cubicBezTo>
                  <a:pt x="17952" y="12686"/>
                  <a:pt x="17947" y="12658"/>
                  <a:pt x="17941" y="12641"/>
                </a:cubicBezTo>
                <a:cubicBezTo>
                  <a:pt x="17935" y="12646"/>
                  <a:pt x="17913" y="12658"/>
                  <a:pt x="17907" y="12658"/>
                </a:cubicBezTo>
                <a:cubicBezTo>
                  <a:pt x="17913" y="12629"/>
                  <a:pt x="17918" y="12601"/>
                  <a:pt x="17924" y="12573"/>
                </a:cubicBezTo>
                <a:lnTo>
                  <a:pt x="17981" y="12573"/>
                </a:lnTo>
                <a:cubicBezTo>
                  <a:pt x="17992" y="12527"/>
                  <a:pt x="18009" y="12487"/>
                  <a:pt x="18009" y="12442"/>
                </a:cubicBezTo>
                <a:lnTo>
                  <a:pt x="18009" y="12442"/>
                </a:lnTo>
                <a:cubicBezTo>
                  <a:pt x="17992" y="12482"/>
                  <a:pt x="17981" y="12516"/>
                  <a:pt x="17952" y="12550"/>
                </a:cubicBezTo>
                <a:cubicBezTo>
                  <a:pt x="17952" y="12493"/>
                  <a:pt x="17981" y="12442"/>
                  <a:pt x="18003" y="12397"/>
                </a:cubicBezTo>
                <a:lnTo>
                  <a:pt x="18032" y="12397"/>
                </a:lnTo>
                <a:cubicBezTo>
                  <a:pt x="18043" y="12374"/>
                  <a:pt x="18049" y="12351"/>
                  <a:pt x="18055" y="12329"/>
                </a:cubicBezTo>
                <a:lnTo>
                  <a:pt x="18055" y="12329"/>
                </a:lnTo>
                <a:cubicBezTo>
                  <a:pt x="18038" y="12346"/>
                  <a:pt x="18021" y="12368"/>
                  <a:pt x="18003" y="12391"/>
                </a:cubicBezTo>
                <a:cubicBezTo>
                  <a:pt x="18026" y="12289"/>
                  <a:pt x="18060" y="12187"/>
                  <a:pt x="18089" y="12085"/>
                </a:cubicBezTo>
                <a:cubicBezTo>
                  <a:pt x="18089" y="12096"/>
                  <a:pt x="18100" y="12119"/>
                  <a:pt x="18106" y="12124"/>
                </a:cubicBezTo>
                <a:cubicBezTo>
                  <a:pt x="18117" y="12113"/>
                  <a:pt x="18128" y="12102"/>
                  <a:pt x="18140" y="12085"/>
                </a:cubicBezTo>
                <a:cubicBezTo>
                  <a:pt x="18140" y="12034"/>
                  <a:pt x="18106" y="11982"/>
                  <a:pt x="18128" y="11926"/>
                </a:cubicBezTo>
                <a:lnTo>
                  <a:pt x="18128" y="11926"/>
                </a:lnTo>
                <a:cubicBezTo>
                  <a:pt x="18134" y="11954"/>
                  <a:pt x="18145" y="11982"/>
                  <a:pt x="18151" y="12011"/>
                </a:cubicBezTo>
                <a:cubicBezTo>
                  <a:pt x="18168" y="11931"/>
                  <a:pt x="18208" y="11852"/>
                  <a:pt x="18185" y="11773"/>
                </a:cubicBezTo>
                <a:lnTo>
                  <a:pt x="18208" y="11773"/>
                </a:lnTo>
                <a:cubicBezTo>
                  <a:pt x="18208" y="11767"/>
                  <a:pt x="18202" y="11750"/>
                  <a:pt x="18202" y="11744"/>
                </a:cubicBezTo>
                <a:lnTo>
                  <a:pt x="18230" y="11739"/>
                </a:lnTo>
                <a:lnTo>
                  <a:pt x="18225" y="11727"/>
                </a:lnTo>
                <a:cubicBezTo>
                  <a:pt x="18213" y="11733"/>
                  <a:pt x="18191" y="11744"/>
                  <a:pt x="18179" y="11744"/>
                </a:cubicBezTo>
                <a:cubicBezTo>
                  <a:pt x="18185" y="11733"/>
                  <a:pt x="18196" y="11704"/>
                  <a:pt x="18202" y="11687"/>
                </a:cubicBezTo>
                <a:cubicBezTo>
                  <a:pt x="18208" y="11693"/>
                  <a:pt x="18230" y="11693"/>
                  <a:pt x="18236" y="11699"/>
                </a:cubicBezTo>
                <a:cubicBezTo>
                  <a:pt x="18236" y="11687"/>
                  <a:pt x="18230" y="11670"/>
                  <a:pt x="18225" y="11659"/>
                </a:cubicBezTo>
                <a:cubicBezTo>
                  <a:pt x="18219" y="11665"/>
                  <a:pt x="18208" y="11670"/>
                  <a:pt x="18202" y="11670"/>
                </a:cubicBezTo>
                <a:cubicBezTo>
                  <a:pt x="18196" y="11602"/>
                  <a:pt x="18225" y="11540"/>
                  <a:pt x="18236" y="11478"/>
                </a:cubicBezTo>
                <a:cubicBezTo>
                  <a:pt x="18242" y="11478"/>
                  <a:pt x="18264" y="11489"/>
                  <a:pt x="18276" y="11489"/>
                </a:cubicBezTo>
                <a:cubicBezTo>
                  <a:pt x="18259" y="11483"/>
                  <a:pt x="18247" y="11478"/>
                  <a:pt x="18230" y="11466"/>
                </a:cubicBezTo>
                <a:cubicBezTo>
                  <a:pt x="18242" y="11432"/>
                  <a:pt x="18247" y="11398"/>
                  <a:pt x="18253" y="11358"/>
                </a:cubicBezTo>
                <a:cubicBezTo>
                  <a:pt x="18259" y="11392"/>
                  <a:pt x="18264" y="11421"/>
                  <a:pt x="18282" y="11449"/>
                </a:cubicBezTo>
                <a:cubicBezTo>
                  <a:pt x="18282" y="11421"/>
                  <a:pt x="18293" y="11398"/>
                  <a:pt x="18321" y="11387"/>
                </a:cubicBezTo>
                <a:cubicBezTo>
                  <a:pt x="18310" y="11387"/>
                  <a:pt x="18299" y="11381"/>
                  <a:pt x="18293" y="11375"/>
                </a:cubicBezTo>
                <a:cubicBezTo>
                  <a:pt x="18327" y="11285"/>
                  <a:pt x="18333" y="11188"/>
                  <a:pt x="18355" y="11097"/>
                </a:cubicBezTo>
                <a:cubicBezTo>
                  <a:pt x="18338" y="11097"/>
                  <a:pt x="18316" y="11103"/>
                  <a:pt x="18304" y="11109"/>
                </a:cubicBezTo>
                <a:cubicBezTo>
                  <a:pt x="18310" y="11024"/>
                  <a:pt x="18321" y="10933"/>
                  <a:pt x="18338" y="10848"/>
                </a:cubicBezTo>
                <a:cubicBezTo>
                  <a:pt x="18355" y="10899"/>
                  <a:pt x="18350" y="10950"/>
                  <a:pt x="18338" y="10995"/>
                </a:cubicBezTo>
                <a:cubicBezTo>
                  <a:pt x="18418" y="10978"/>
                  <a:pt x="18361" y="10655"/>
                  <a:pt x="18429" y="10575"/>
                </a:cubicBezTo>
                <a:cubicBezTo>
                  <a:pt x="18452" y="10587"/>
                  <a:pt x="18474" y="10598"/>
                  <a:pt x="18491" y="10609"/>
                </a:cubicBezTo>
                <a:cubicBezTo>
                  <a:pt x="18486" y="10609"/>
                  <a:pt x="18469" y="10609"/>
                  <a:pt x="18463" y="10615"/>
                </a:cubicBezTo>
                <a:cubicBezTo>
                  <a:pt x="18457" y="10643"/>
                  <a:pt x="18446" y="10660"/>
                  <a:pt x="18418" y="10666"/>
                </a:cubicBezTo>
                <a:cubicBezTo>
                  <a:pt x="18429" y="10689"/>
                  <a:pt x="18440" y="10706"/>
                  <a:pt x="18446" y="10729"/>
                </a:cubicBezTo>
                <a:lnTo>
                  <a:pt x="18406" y="10723"/>
                </a:lnTo>
                <a:lnTo>
                  <a:pt x="18406" y="10723"/>
                </a:lnTo>
                <a:cubicBezTo>
                  <a:pt x="18412" y="10729"/>
                  <a:pt x="18429" y="10740"/>
                  <a:pt x="18440" y="10746"/>
                </a:cubicBezTo>
                <a:cubicBezTo>
                  <a:pt x="18429" y="10831"/>
                  <a:pt x="18418" y="10927"/>
                  <a:pt x="18480" y="10995"/>
                </a:cubicBezTo>
                <a:cubicBezTo>
                  <a:pt x="18480" y="10882"/>
                  <a:pt x="18503" y="10768"/>
                  <a:pt x="18508" y="10655"/>
                </a:cubicBezTo>
                <a:cubicBezTo>
                  <a:pt x="18514" y="10649"/>
                  <a:pt x="18525" y="10643"/>
                  <a:pt x="18531" y="10638"/>
                </a:cubicBezTo>
                <a:cubicBezTo>
                  <a:pt x="18503" y="10609"/>
                  <a:pt x="18520" y="10570"/>
                  <a:pt x="18543" y="10541"/>
                </a:cubicBezTo>
                <a:cubicBezTo>
                  <a:pt x="18508" y="10479"/>
                  <a:pt x="18543" y="10411"/>
                  <a:pt x="18537" y="10343"/>
                </a:cubicBezTo>
                <a:lnTo>
                  <a:pt x="18565" y="10337"/>
                </a:lnTo>
                <a:cubicBezTo>
                  <a:pt x="18554" y="10337"/>
                  <a:pt x="18543" y="10326"/>
                  <a:pt x="18537" y="10326"/>
                </a:cubicBezTo>
                <a:cubicBezTo>
                  <a:pt x="18537" y="10252"/>
                  <a:pt x="18554" y="10178"/>
                  <a:pt x="18537" y="10104"/>
                </a:cubicBezTo>
                <a:cubicBezTo>
                  <a:pt x="18525" y="10076"/>
                  <a:pt x="18548" y="10053"/>
                  <a:pt x="18560" y="10031"/>
                </a:cubicBezTo>
                <a:cubicBezTo>
                  <a:pt x="18548" y="10019"/>
                  <a:pt x="18537" y="10008"/>
                  <a:pt x="18525" y="9997"/>
                </a:cubicBezTo>
                <a:cubicBezTo>
                  <a:pt x="18537" y="9991"/>
                  <a:pt x="18554" y="9985"/>
                  <a:pt x="18565" y="9985"/>
                </a:cubicBezTo>
                <a:cubicBezTo>
                  <a:pt x="18537" y="9775"/>
                  <a:pt x="18588" y="9577"/>
                  <a:pt x="18582" y="9373"/>
                </a:cubicBezTo>
                <a:cubicBezTo>
                  <a:pt x="18554" y="9338"/>
                  <a:pt x="18577" y="9293"/>
                  <a:pt x="18588" y="9259"/>
                </a:cubicBezTo>
                <a:cubicBezTo>
                  <a:pt x="18577" y="9208"/>
                  <a:pt x="18571" y="9163"/>
                  <a:pt x="18571" y="9112"/>
                </a:cubicBezTo>
                <a:lnTo>
                  <a:pt x="18554" y="9083"/>
                </a:lnTo>
                <a:cubicBezTo>
                  <a:pt x="18560" y="9060"/>
                  <a:pt x="18571" y="9038"/>
                  <a:pt x="18577" y="9015"/>
                </a:cubicBezTo>
                <a:cubicBezTo>
                  <a:pt x="18571" y="8992"/>
                  <a:pt x="18565" y="8970"/>
                  <a:pt x="18560" y="8947"/>
                </a:cubicBezTo>
                <a:cubicBezTo>
                  <a:pt x="18565" y="8941"/>
                  <a:pt x="18577" y="8930"/>
                  <a:pt x="18577" y="8924"/>
                </a:cubicBezTo>
                <a:lnTo>
                  <a:pt x="18560" y="8924"/>
                </a:lnTo>
                <a:cubicBezTo>
                  <a:pt x="18560" y="8890"/>
                  <a:pt x="18560" y="8856"/>
                  <a:pt x="18560" y="8816"/>
                </a:cubicBezTo>
                <a:cubicBezTo>
                  <a:pt x="18565" y="8816"/>
                  <a:pt x="18571" y="8811"/>
                  <a:pt x="18577" y="8811"/>
                </a:cubicBezTo>
                <a:cubicBezTo>
                  <a:pt x="18571" y="8805"/>
                  <a:pt x="18560" y="8788"/>
                  <a:pt x="18554" y="8782"/>
                </a:cubicBezTo>
                <a:cubicBezTo>
                  <a:pt x="18577" y="8720"/>
                  <a:pt x="18525" y="8652"/>
                  <a:pt x="18543" y="8584"/>
                </a:cubicBezTo>
                <a:cubicBezTo>
                  <a:pt x="18491" y="8487"/>
                  <a:pt x="18520" y="8380"/>
                  <a:pt x="18491" y="8277"/>
                </a:cubicBezTo>
                <a:cubicBezTo>
                  <a:pt x="18486" y="8272"/>
                  <a:pt x="18463" y="8266"/>
                  <a:pt x="18457" y="8260"/>
                </a:cubicBezTo>
                <a:cubicBezTo>
                  <a:pt x="18463" y="8255"/>
                  <a:pt x="18474" y="8238"/>
                  <a:pt x="18486" y="8232"/>
                </a:cubicBezTo>
                <a:cubicBezTo>
                  <a:pt x="18457" y="8107"/>
                  <a:pt x="18480" y="7971"/>
                  <a:pt x="18429" y="7858"/>
                </a:cubicBezTo>
                <a:cubicBezTo>
                  <a:pt x="18418" y="7858"/>
                  <a:pt x="18401" y="7863"/>
                  <a:pt x="18395" y="7863"/>
                </a:cubicBezTo>
                <a:cubicBezTo>
                  <a:pt x="18406" y="7920"/>
                  <a:pt x="18418" y="7977"/>
                  <a:pt x="18435" y="8039"/>
                </a:cubicBezTo>
                <a:cubicBezTo>
                  <a:pt x="18429" y="8045"/>
                  <a:pt x="18423" y="8056"/>
                  <a:pt x="18418" y="8062"/>
                </a:cubicBezTo>
                <a:cubicBezTo>
                  <a:pt x="18452" y="8141"/>
                  <a:pt x="18440" y="8243"/>
                  <a:pt x="18452" y="8334"/>
                </a:cubicBezTo>
                <a:cubicBezTo>
                  <a:pt x="18457" y="8334"/>
                  <a:pt x="18469" y="8346"/>
                  <a:pt x="18480" y="8346"/>
                </a:cubicBezTo>
                <a:cubicBezTo>
                  <a:pt x="18469" y="8374"/>
                  <a:pt x="18463" y="8397"/>
                  <a:pt x="18457" y="8419"/>
                </a:cubicBezTo>
                <a:lnTo>
                  <a:pt x="18503" y="8453"/>
                </a:lnTo>
                <a:cubicBezTo>
                  <a:pt x="18491" y="8459"/>
                  <a:pt x="18474" y="8465"/>
                  <a:pt x="18463" y="8470"/>
                </a:cubicBezTo>
                <a:cubicBezTo>
                  <a:pt x="18469" y="8476"/>
                  <a:pt x="18480" y="8499"/>
                  <a:pt x="18486" y="8510"/>
                </a:cubicBezTo>
                <a:cubicBezTo>
                  <a:pt x="18469" y="8521"/>
                  <a:pt x="18457" y="8527"/>
                  <a:pt x="18440" y="8538"/>
                </a:cubicBezTo>
                <a:cubicBezTo>
                  <a:pt x="18452" y="8538"/>
                  <a:pt x="18469" y="8538"/>
                  <a:pt x="18480" y="8533"/>
                </a:cubicBezTo>
                <a:cubicBezTo>
                  <a:pt x="18486" y="8692"/>
                  <a:pt x="18486" y="8845"/>
                  <a:pt x="18503" y="8998"/>
                </a:cubicBezTo>
                <a:cubicBezTo>
                  <a:pt x="18474" y="8987"/>
                  <a:pt x="18446" y="8981"/>
                  <a:pt x="18418" y="8970"/>
                </a:cubicBezTo>
                <a:lnTo>
                  <a:pt x="18463" y="8970"/>
                </a:lnTo>
                <a:cubicBezTo>
                  <a:pt x="18463" y="8890"/>
                  <a:pt x="18452" y="8822"/>
                  <a:pt x="18440" y="8748"/>
                </a:cubicBezTo>
                <a:lnTo>
                  <a:pt x="18406" y="8760"/>
                </a:lnTo>
                <a:cubicBezTo>
                  <a:pt x="18384" y="8658"/>
                  <a:pt x="18372" y="8556"/>
                  <a:pt x="18372" y="8453"/>
                </a:cubicBezTo>
                <a:lnTo>
                  <a:pt x="18372" y="8453"/>
                </a:lnTo>
                <a:cubicBezTo>
                  <a:pt x="18401" y="8470"/>
                  <a:pt x="18406" y="8504"/>
                  <a:pt x="18412" y="8533"/>
                </a:cubicBezTo>
                <a:lnTo>
                  <a:pt x="18418" y="8533"/>
                </a:lnTo>
                <a:lnTo>
                  <a:pt x="18418" y="8465"/>
                </a:lnTo>
                <a:cubicBezTo>
                  <a:pt x="18395" y="8459"/>
                  <a:pt x="18372" y="8453"/>
                  <a:pt x="18355" y="8442"/>
                </a:cubicBezTo>
                <a:cubicBezTo>
                  <a:pt x="18361" y="8414"/>
                  <a:pt x="18389" y="8425"/>
                  <a:pt x="18412" y="8419"/>
                </a:cubicBezTo>
                <a:cubicBezTo>
                  <a:pt x="18401" y="8374"/>
                  <a:pt x="18395" y="8329"/>
                  <a:pt x="18384" y="8283"/>
                </a:cubicBezTo>
                <a:cubicBezTo>
                  <a:pt x="18378" y="8306"/>
                  <a:pt x="18367" y="8329"/>
                  <a:pt x="18361" y="8357"/>
                </a:cubicBezTo>
                <a:cubicBezTo>
                  <a:pt x="18361" y="8295"/>
                  <a:pt x="18304" y="8215"/>
                  <a:pt x="18367" y="8175"/>
                </a:cubicBezTo>
                <a:cubicBezTo>
                  <a:pt x="18361" y="8141"/>
                  <a:pt x="18355" y="8113"/>
                  <a:pt x="18350" y="8079"/>
                </a:cubicBezTo>
                <a:cubicBezTo>
                  <a:pt x="18350" y="8096"/>
                  <a:pt x="18350" y="8119"/>
                  <a:pt x="18350" y="8136"/>
                </a:cubicBezTo>
                <a:lnTo>
                  <a:pt x="18333" y="8141"/>
                </a:lnTo>
                <a:cubicBezTo>
                  <a:pt x="18327" y="8107"/>
                  <a:pt x="18321" y="8079"/>
                  <a:pt x="18316" y="8051"/>
                </a:cubicBezTo>
                <a:cubicBezTo>
                  <a:pt x="18321" y="8045"/>
                  <a:pt x="18344" y="8045"/>
                  <a:pt x="18350" y="8039"/>
                </a:cubicBezTo>
                <a:lnTo>
                  <a:pt x="18350" y="8039"/>
                </a:lnTo>
                <a:cubicBezTo>
                  <a:pt x="18346" y="8040"/>
                  <a:pt x="18343" y="8040"/>
                  <a:pt x="18340" y="8040"/>
                </a:cubicBezTo>
                <a:cubicBezTo>
                  <a:pt x="18310" y="8040"/>
                  <a:pt x="18310" y="8014"/>
                  <a:pt x="18316" y="7982"/>
                </a:cubicBezTo>
                <a:cubicBezTo>
                  <a:pt x="18321" y="7982"/>
                  <a:pt x="18344" y="7988"/>
                  <a:pt x="18355" y="7994"/>
                </a:cubicBezTo>
                <a:cubicBezTo>
                  <a:pt x="18327" y="7903"/>
                  <a:pt x="18316" y="7807"/>
                  <a:pt x="18299" y="7716"/>
                </a:cubicBezTo>
                <a:cubicBezTo>
                  <a:pt x="18299" y="7727"/>
                  <a:pt x="18299" y="7750"/>
                  <a:pt x="18299" y="7767"/>
                </a:cubicBezTo>
                <a:lnTo>
                  <a:pt x="18264" y="7773"/>
                </a:lnTo>
                <a:cubicBezTo>
                  <a:pt x="18259" y="7744"/>
                  <a:pt x="18253" y="7710"/>
                  <a:pt x="18247" y="7676"/>
                </a:cubicBezTo>
                <a:cubicBezTo>
                  <a:pt x="18259" y="7676"/>
                  <a:pt x="18276" y="7676"/>
                  <a:pt x="18287" y="7682"/>
                </a:cubicBezTo>
                <a:cubicBezTo>
                  <a:pt x="18276" y="7568"/>
                  <a:pt x="18253" y="7449"/>
                  <a:pt x="18219" y="7341"/>
                </a:cubicBezTo>
                <a:lnTo>
                  <a:pt x="18219" y="7341"/>
                </a:lnTo>
                <a:cubicBezTo>
                  <a:pt x="18219" y="7404"/>
                  <a:pt x="18242" y="7466"/>
                  <a:pt x="18230" y="7523"/>
                </a:cubicBezTo>
                <a:cubicBezTo>
                  <a:pt x="18196" y="7438"/>
                  <a:pt x="18179" y="7347"/>
                  <a:pt x="18174" y="7256"/>
                </a:cubicBezTo>
                <a:cubicBezTo>
                  <a:pt x="18179" y="7251"/>
                  <a:pt x="18185" y="7245"/>
                  <a:pt x="18185" y="7239"/>
                </a:cubicBezTo>
                <a:lnTo>
                  <a:pt x="18185" y="7239"/>
                </a:lnTo>
                <a:cubicBezTo>
                  <a:pt x="18185" y="7279"/>
                  <a:pt x="18179" y="7319"/>
                  <a:pt x="18208" y="7347"/>
                </a:cubicBezTo>
                <a:cubicBezTo>
                  <a:pt x="18219" y="7324"/>
                  <a:pt x="18225" y="7296"/>
                  <a:pt x="18236" y="7268"/>
                </a:cubicBezTo>
                <a:cubicBezTo>
                  <a:pt x="18225" y="7262"/>
                  <a:pt x="18196" y="7245"/>
                  <a:pt x="18185" y="7234"/>
                </a:cubicBezTo>
                <a:cubicBezTo>
                  <a:pt x="18202" y="7211"/>
                  <a:pt x="18191" y="7177"/>
                  <a:pt x="18179" y="7148"/>
                </a:cubicBezTo>
                <a:cubicBezTo>
                  <a:pt x="18157" y="7171"/>
                  <a:pt x="18162" y="7199"/>
                  <a:pt x="18162" y="7228"/>
                </a:cubicBezTo>
                <a:cubicBezTo>
                  <a:pt x="18140" y="7194"/>
                  <a:pt x="18128" y="7154"/>
                  <a:pt x="18123" y="7109"/>
                </a:cubicBezTo>
                <a:lnTo>
                  <a:pt x="18123" y="7109"/>
                </a:lnTo>
                <a:cubicBezTo>
                  <a:pt x="18140" y="7114"/>
                  <a:pt x="18151" y="7114"/>
                  <a:pt x="18168" y="7114"/>
                </a:cubicBezTo>
                <a:cubicBezTo>
                  <a:pt x="18157" y="7080"/>
                  <a:pt x="18151" y="7052"/>
                  <a:pt x="18140" y="7018"/>
                </a:cubicBezTo>
                <a:cubicBezTo>
                  <a:pt x="18134" y="7041"/>
                  <a:pt x="18123" y="7063"/>
                  <a:pt x="18117" y="7080"/>
                </a:cubicBezTo>
                <a:cubicBezTo>
                  <a:pt x="18106" y="7029"/>
                  <a:pt x="18094" y="6978"/>
                  <a:pt x="18089" y="6927"/>
                </a:cubicBezTo>
                <a:cubicBezTo>
                  <a:pt x="18106" y="6921"/>
                  <a:pt x="18123" y="6910"/>
                  <a:pt x="18145" y="6899"/>
                </a:cubicBezTo>
                <a:cubicBezTo>
                  <a:pt x="18060" y="6853"/>
                  <a:pt x="18083" y="6723"/>
                  <a:pt x="18021" y="6655"/>
                </a:cubicBezTo>
                <a:lnTo>
                  <a:pt x="18021" y="6655"/>
                </a:lnTo>
                <a:cubicBezTo>
                  <a:pt x="18026" y="6666"/>
                  <a:pt x="18032" y="6694"/>
                  <a:pt x="18032" y="6706"/>
                </a:cubicBezTo>
                <a:cubicBezTo>
                  <a:pt x="18026" y="6706"/>
                  <a:pt x="18015" y="6712"/>
                  <a:pt x="18009" y="6717"/>
                </a:cubicBezTo>
                <a:cubicBezTo>
                  <a:pt x="18003" y="6700"/>
                  <a:pt x="18003" y="6672"/>
                  <a:pt x="18003" y="6655"/>
                </a:cubicBezTo>
                <a:cubicBezTo>
                  <a:pt x="17992" y="6649"/>
                  <a:pt x="17981" y="6638"/>
                  <a:pt x="17975" y="6626"/>
                </a:cubicBezTo>
                <a:cubicBezTo>
                  <a:pt x="17986" y="6621"/>
                  <a:pt x="18015" y="6621"/>
                  <a:pt x="18032" y="6621"/>
                </a:cubicBezTo>
                <a:cubicBezTo>
                  <a:pt x="18021" y="6587"/>
                  <a:pt x="18015" y="6547"/>
                  <a:pt x="17981" y="6524"/>
                </a:cubicBezTo>
                <a:cubicBezTo>
                  <a:pt x="17969" y="6485"/>
                  <a:pt x="17964" y="6445"/>
                  <a:pt x="17958" y="6405"/>
                </a:cubicBezTo>
                <a:cubicBezTo>
                  <a:pt x="17952" y="6399"/>
                  <a:pt x="17941" y="6382"/>
                  <a:pt x="17935" y="6377"/>
                </a:cubicBezTo>
                <a:cubicBezTo>
                  <a:pt x="17930" y="6331"/>
                  <a:pt x="17918" y="6286"/>
                  <a:pt x="17896" y="6241"/>
                </a:cubicBezTo>
                <a:lnTo>
                  <a:pt x="17896" y="6241"/>
                </a:lnTo>
                <a:cubicBezTo>
                  <a:pt x="17906" y="6246"/>
                  <a:pt x="17924" y="6255"/>
                  <a:pt x="17937" y="6265"/>
                </a:cubicBezTo>
                <a:lnTo>
                  <a:pt x="17937" y="6265"/>
                </a:lnTo>
                <a:cubicBezTo>
                  <a:pt x="17900" y="6231"/>
                  <a:pt x="17883" y="6177"/>
                  <a:pt x="17845" y="6150"/>
                </a:cubicBezTo>
                <a:lnTo>
                  <a:pt x="17845" y="6150"/>
                </a:lnTo>
                <a:cubicBezTo>
                  <a:pt x="17850" y="6195"/>
                  <a:pt x="17867" y="6235"/>
                  <a:pt x="17873" y="6280"/>
                </a:cubicBezTo>
                <a:cubicBezTo>
                  <a:pt x="17805" y="6150"/>
                  <a:pt x="17754" y="6008"/>
                  <a:pt x="17708" y="5860"/>
                </a:cubicBezTo>
                <a:lnTo>
                  <a:pt x="17708" y="5860"/>
                </a:lnTo>
                <a:cubicBezTo>
                  <a:pt x="17725" y="5883"/>
                  <a:pt x="17737" y="5912"/>
                  <a:pt x="17748" y="5934"/>
                </a:cubicBezTo>
                <a:cubicBezTo>
                  <a:pt x="17771" y="5912"/>
                  <a:pt x="17765" y="5883"/>
                  <a:pt x="17765" y="5855"/>
                </a:cubicBezTo>
                <a:cubicBezTo>
                  <a:pt x="17742" y="5832"/>
                  <a:pt x="17725" y="5809"/>
                  <a:pt x="17708" y="5787"/>
                </a:cubicBezTo>
                <a:cubicBezTo>
                  <a:pt x="17714" y="5781"/>
                  <a:pt x="17725" y="5770"/>
                  <a:pt x="17731" y="5764"/>
                </a:cubicBezTo>
                <a:cubicBezTo>
                  <a:pt x="17698" y="5758"/>
                  <a:pt x="17632" y="5650"/>
                  <a:pt x="17687" y="5650"/>
                </a:cubicBezTo>
                <a:cubicBezTo>
                  <a:pt x="17688" y="5650"/>
                  <a:pt x="17690" y="5650"/>
                  <a:pt x="17691" y="5651"/>
                </a:cubicBezTo>
                <a:cubicBezTo>
                  <a:pt x="17777" y="5764"/>
                  <a:pt x="17799" y="5917"/>
                  <a:pt x="17890" y="6025"/>
                </a:cubicBezTo>
                <a:cubicBezTo>
                  <a:pt x="17884" y="6031"/>
                  <a:pt x="17879" y="6042"/>
                  <a:pt x="17879" y="6048"/>
                </a:cubicBezTo>
                <a:cubicBezTo>
                  <a:pt x="17913" y="6127"/>
                  <a:pt x="17935" y="6212"/>
                  <a:pt x="17964" y="6292"/>
                </a:cubicBezTo>
                <a:cubicBezTo>
                  <a:pt x="17981" y="6286"/>
                  <a:pt x="18015" y="6280"/>
                  <a:pt x="18032" y="6280"/>
                </a:cubicBezTo>
                <a:cubicBezTo>
                  <a:pt x="18015" y="6235"/>
                  <a:pt x="17998" y="6190"/>
                  <a:pt x="17947" y="6178"/>
                </a:cubicBezTo>
                <a:cubicBezTo>
                  <a:pt x="17941" y="6161"/>
                  <a:pt x="17941" y="6138"/>
                  <a:pt x="17935" y="6121"/>
                </a:cubicBezTo>
                <a:cubicBezTo>
                  <a:pt x="17958" y="6082"/>
                  <a:pt x="17913" y="6048"/>
                  <a:pt x="17901" y="6008"/>
                </a:cubicBezTo>
                <a:lnTo>
                  <a:pt x="17941" y="6002"/>
                </a:lnTo>
                <a:cubicBezTo>
                  <a:pt x="17930" y="6002"/>
                  <a:pt x="17913" y="5997"/>
                  <a:pt x="17901" y="5997"/>
                </a:cubicBezTo>
                <a:cubicBezTo>
                  <a:pt x="17907" y="5974"/>
                  <a:pt x="17913" y="5940"/>
                  <a:pt x="17918" y="5917"/>
                </a:cubicBezTo>
                <a:cubicBezTo>
                  <a:pt x="17901" y="5912"/>
                  <a:pt x="17884" y="5900"/>
                  <a:pt x="17862" y="5894"/>
                </a:cubicBezTo>
                <a:cubicBezTo>
                  <a:pt x="17873" y="5883"/>
                  <a:pt x="17884" y="5860"/>
                  <a:pt x="17890" y="5849"/>
                </a:cubicBezTo>
                <a:lnTo>
                  <a:pt x="17890" y="5849"/>
                </a:lnTo>
                <a:cubicBezTo>
                  <a:pt x="17884" y="5855"/>
                  <a:pt x="17867" y="5860"/>
                  <a:pt x="17862" y="5866"/>
                </a:cubicBezTo>
                <a:cubicBezTo>
                  <a:pt x="17856" y="5832"/>
                  <a:pt x="17833" y="5798"/>
                  <a:pt x="17856" y="5764"/>
                </a:cubicBezTo>
                <a:lnTo>
                  <a:pt x="17856" y="5764"/>
                </a:lnTo>
                <a:cubicBezTo>
                  <a:pt x="17850" y="5770"/>
                  <a:pt x="17839" y="5775"/>
                  <a:pt x="17828" y="5781"/>
                </a:cubicBezTo>
                <a:cubicBezTo>
                  <a:pt x="17799" y="5685"/>
                  <a:pt x="17742" y="5599"/>
                  <a:pt x="17703" y="5509"/>
                </a:cubicBezTo>
                <a:lnTo>
                  <a:pt x="17737" y="5509"/>
                </a:lnTo>
                <a:cubicBezTo>
                  <a:pt x="17680" y="5497"/>
                  <a:pt x="17629" y="5407"/>
                  <a:pt x="17652" y="5350"/>
                </a:cubicBezTo>
                <a:cubicBezTo>
                  <a:pt x="17657" y="5321"/>
                  <a:pt x="17618" y="5321"/>
                  <a:pt x="17606" y="5304"/>
                </a:cubicBezTo>
                <a:cubicBezTo>
                  <a:pt x="17578" y="5242"/>
                  <a:pt x="17544" y="5202"/>
                  <a:pt x="17476" y="5185"/>
                </a:cubicBezTo>
                <a:lnTo>
                  <a:pt x="17516" y="5157"/>
                </a:lnTo>
                <a:lnTo>
                  <a:pt x="17516" y="5157"/>
                </a:lnTo>
                <a:cubicBezTo>
                  <a:pt x="17504" y="5163"/>
                  <a:pt x="17476" y="5163"/>
                  <a:pt x="17464" y="5163"/>
                </a:cubicBezTo>
                <a:cubicBezTo>
                  <a:pt x="17470" y="5140"/>
                  <a:pt x="17493" y="5100"/>
                  <a:pt x="17453" y="5089"/>
                </a:cubicBezTo>
                <a:cubicBezTo>
                  <a:pt x="17436" y="5055"/>
                  <a:pt x="17419" y="5015"/>
                  <a:pt x="17402" y="4975"/>
                </a:cubicBezTo>
                <a:lnTo>
                  <a:pt x="17402" y="4975"/>
                </a:lnTo>
                <a:cubicBezTo>
                  <a:pt x="17402" y="5026"/>
                  <a:pt x="17413" y="5072"/>
                  <a:pt x="17430" y="5117"/>
                </a:cubicBezTo>
                <a:cubicBezTo>
                  <a:pt x="17436" y="5117"/>
                  <a:pt x="17459" y="5112"/>
                  <a:pt x="17470" y="5106"/>
                </a:cubicBezTo>
                <a:lnTo>
                  <a:pt x="17470" y="5106"/>
                </a:lnTo>
                <a:cubicBezTo>
                  <a:pt x="17447" y="5146"/>
                  <a:pt x="17447" y="5174"/>
                  <a:pt x="17487" y="5197"/>
                </a:cubicBezTo>
                <a:lnTo>
                  <a:pt x="17453" y="5208"/>
                </a:lnTo>
                <a:cubicBezTo>
                  <a:pt x="17493" y="5208"/>
                  <a:pt x="17533" y="5219"/>
                  <a:pt x="17567" y="5242"/>
                </a:cubicBezTo>
                <a:cubicBezTo>
                  <a:pt x="17567" y="5293"/>
                  <a:pt x="17527" y="5327"/>
                  <a:pt x="17487" y="5355"/>
                </a:cubicBezTo>
                <a:cubicBezTo>
                  <a:pt x="17499" y="5401"/>
                  <a:pt x="17516" y="5446"/>
                  <a:pt x="17533" y="5486"/>
                </a:cubicBezTo>
                <a:cubicBezTo>
                  <a:pt x="17408" y="5282"/>
                  <a:pt x="17289" y="5077"/>
                  <a:pt x="17181" y="4868"/>
                </a:cubicBezTo>
                <a:cubicBezTo>
                  <a:pt x="17192" y="4868"/>
                  <a:pt x="17215" y="4873"/>
                  <a:pt x="17226" y="4879"/>
                </a:cubicBezTo>
                <a:cubicBezTo>
                  <a:pt x="17226" y="4873"/>
                  <a:pt x="17221" y="4862"/>
                  <a:pt x="17221" y="4856"/>
                </a:cubicBezTo>
                <a:cubicBezTo>
                  <a:pt x="17210" y="4859"/>
                  <a:pt x="17201" y="4860"/>
                  <a:pt x="17193" y="4860"/>
                </a:cubicBezTo>
                <a:cubicBezTo>
                  <a:pt x="17164" y="4860"/>
                  <a:pt x="17148" y="4843"/>
                  <a:pt x="17152" y="4799"/>
                </a:cubicBezTo>
                <a:lnTo>
                  <a:pt x="17152" y="4799"/>
                </a:lnTo>
                <a:cubicBezTo>
                  <a:pt x="17164" y="4811"/>
                  <a:pt x="17186" y="4822"/>
                  <a:pt x="17198" y="4828"/>
                </a:cubicBezTo>
                <a:cubicBezTo>
                  <a:pt x="17192" y="4816"/>
                  <a:pt x="17186" y="4805"/>
                  <a:pt x="17175" y="4794"/>
                </a:cubicBezTo>
                <a:cubicBezTo>
                  <a:pt x="17164" y="4799"/>
                  <a:pt x="17147" y="4799"/>
                  <a:pt x="17130" y="4799"/>
                </a:cubicBezTo>
                <a:cubicBezTo>
                  <a:pt x="17096" y="4737"/>
                  <a:pt x="17062" y="4675"/>
                  <a:pt x="17022" y="4612"/>
                </a:cubicBezTo>
                <a:cubicBezTo>
                  <a:pt x="16988" y="4533"/>
                  <a:pt x="16880" y="4459"/>
                  <a:pt x="16903" y="4363"/>
                </a:cubicBezTo>
                <a:cubicBezTo>
                  <a:pt x="16886" y="4329"/>
                  <a:pt x="16869" y="4289"/>
                  <a:pt x="16857" y="4249"/>
                </a:cubicBezTo>
                <a:cubicBezTo>
                  <a:pt x="16852" y="4243"/>
                  <a:pt x="16835" y="4238"/>
                  <a:pt x="16829" y="4232"/>
                </a:cubicBezTo>
                <a:cubicBezTo>
                  <a:pt x="16824" y="4199"/>
                  <a:pt x="16804" y="4178"/>
                  <a:pt x="16778" y="4178"/>
                </a:cubicBezTo>
                <a:cubicBezTo>
                  <a:pt x="16773" y="4178"/>
                  <a:pt x="16767" y="4179"/>
                  <a:pt x="16761" y="4181"/>
                </a:cubicBezTo>
                <a:cubicBezTo>
                  <a:pt x="16772" y="4204"/>
                  <a:pt x="16784" y="4226"/>
                  <a:pt x="16801" y="4243"/>
                </a:cubicBezTo>
                <a:cubicBezTo>
                  <a:pt x="16772" y="4221"/>
                  <a:pt x="16750" y="4192"/>
                  <a:pt x="16727" y="4164"/>
                </a:cubicBezTo>
                <a:cubicBezTo>
                  <a:pt x="16738" y="4158"/>
                  <a:pt x="16761" y="4153"/>
                  <a:pt x="16772" y="4147"/>
                </a:cubicBezTo>
                <a:cubicBezTo>
                  <a:pt x="16755" y="4136"/>
                  <a:pt x="16738" y="4124"/>
                  <a:pt x="16721" y="4113"/>
                </a:cubicBezTo>
                <a:cubicBezTo>
                  <a:pt x="16744" y="4102"/>
                  <a:pt x="16761" y="4090"/>
                  <a:pt x="16784" y="4085"/>
                </a:cubicBezTo>
                <a:cubicBezTo>
                  <a:pt x="16795" y="4102"/>
                  <a:pt x="16812" y="4119"/>
                  <a:pt x="16829" y="4136"/>
                </a:cubicBezTo>
                <a:lnTo>
                  <a:pt x="16829" y="4158"/>
                </a:lnTo>
                <a:cubicBezTo>
                  <a:pt x="16857" y="4209"/>
                  <a:pt x="16903" y="4249"/>
                  <a:pt x="16948" y="4283"/>
                </a:cubicBezTo>
                <a:cubicBezTo>
                  <a:pt x="16948" y="4294"/>
                  <a:pt x="16948" y="4323"/>
                  <a:pt x="16948" y="4334"/>
                </a:cubicBezTo>
                <a:cubicBezTo>
                  <a:pt x="16960" y="4334"/>
                  <a:pt x="16982" y="4329"/>
                  <a:pt x="16994" y="4323"/>
                </a:cubicBezTo>
                <a:cubicBezTo>
                  <a:pt x="16977" y="4221"/>
                  <a:pt x="16891" y="4153"/>
                  <a:pt x="16846" y="4068"/>
                </a:cubicBezTo>
                <a:lnTo>
                  <a:pt x="16874" y="4062"/>
                </a:lnTo>
                <a:cubicBezTo>
                  <a:pt x="16863" y="4062"/>
                  <a:pt x="16846" y="4062"/>
                  <a:pt x="16835" y="4068"/>
                </a:cubicBezTo>
                <a:cubicBezTo>
                  <a:pt x="16812" y="4022"/>
                  <a:pt x="16784" y="3982"/>
                  <a:pt x="16744" y="3948"/>
                </a:cubicBezTo>
                <a:cubicBezTo>
                  <a:pt x="16733" y="3914"/>
                  <a:pt x="16710" y="3880"/>
                  <a:pt x="16670" y="3880"/>
                </a:cubicBezTo>
                <a:cubicBezTo>
                  <a:pt x="16676" y="3875"/>
                  <a:pt x="16687" y="3858"/>
                  <a:pt x="16693" y="3852"/>
                </a:cubicBezTo>
                <a:lnTo>
                  <a:pt x="16693" y="3852"/>
                </a:lnTo>
                <a:cubicBezTo>
                  <a:pt x="16681" y="3858"/>
                  <a:pt x="16659" y="3869"/>
                  <a:pt x="16647" y="3875"/>
                </a:cubicBezTo>
                <a:cubicBezTo>
                  <a:pt x="16647" y="3858"/>
                  <a:pt x="16642" y="3829"/>
                  <a:pt x="16642" y="3812"/>
                </a:cubicBezTo>
                <a:cubicBezTo>
                  <a:pt x="16636" y="3812"/>
                  <a:pt x="16625" y="3812"/>
                  <a:pt x="16619" y="3818"/>
                </a:cubicBezTo>
                <a:cubicBezTo>
                  <a:pt x="16642" y="3869"/>
                  <a:pt x="16659" y="3937"/>
                  <a:pt x="16727" y="3948"/>
                </a:cubicBezTo>
                <a:lnTo>
                  <a:pt x="16727" y="4005"/>
                </a:lnTo>
                <a:cubicBezTo>
                  <a:pt x="16744" y="4028"/>
                  <a:pt x="16767" y="4051"/>
                  <a:pt x="16784" y="4073"/>
                </a:cubicBezTo>
                <a:cubicBezTo>
                  <a:pt x="16767" y="4079"/>
                  <a:pt x="16727" y="4090"/>
                  <a:pt x="16710" y="4096"/>
                </a:cubicBezTo>
                <a:cubicBezTo>
                  <a:pt x="16710" y="4085"/>
                  <a:pt x="16710" y="4056"/>
                  <a:pt x="16710" y="4045"/>
                </a:cubicBezTo>
                <a:cubicBezTo>
                  <a:pt x="16693" y="4056"/>
                  <a:pt x="16676" y="4062"/>
                  <a:pt x="16659" y="4073"/>
                </a:cubicBezTo>
                <a:cubicBezTo>
                  <a:pt x="16653" y="4068"/>
                  <a:pt x="16642" y="4056"/>
                  <a:pt x="16636" y="4051"/>
                </a:cubicBezTo>
                <a:cubicBezTo>
                  <a:pt x="16647" y="4045"/>
                  <a:pt x="16676" y="4028"/>
                  <a:pt x="16687" y="4022"/>
                </a:cubicBezTo>
                <a:cubicBezTo>
                  <a:pt x="16670" y="4016"/>
                  <a:pt x="16642" y="4016"/>
                  <a:pt x="16625" y="4016"/>
                </a:cubicBezTo>
                <a:cubicBezTo>
                  <a:pt x="16613" y="4005"/>
                  <a:pt x="16602" y="3994"/>
                  <a:pt x="16591" y="3982"/>
                </a:cubicBezTo>
                <a:lnTo>
                  <a:pt x="16591" y="3982"/>
                </a:lnTo>
                <a:cubicBezTo>
                  <a:pt x="16605" y="3987"/>
                  <a:pt x="16620" y="4001"/>
                  <a:pt x="16638" y="4001"/>
                </a:cubicBezTo>
                <a:cubicBezTo>
                  <a:pt x="16641" y="4001"/>
                  <a:pt x="16644" y="4000"/>
                  <a:pt x="16647" y="3999"/>
                </a:cubicBezTo>
                <a:cubicBezTo>
                  <a:pt x="16659" y="3943"/>
                  <a:pt x="16574" y="3965"/>
                  <a:pt x="16545" y="3937"/>
                </a:cubicBezTo>
                <a:cubicBezTo>
                  <a:pt x="16540" y="3914"/>
                  <a:pt x="16523" y="3875"/>
                  <a:pt x="16511" y="3858"/>
                </a:cubicBezTo>
                <a:cubicBezTo>
                  <a:pt x="16455" y="3841"/>
                  <a:pt x="16460" y="3807"/>
                  <a:pt x="16477" y="3767"/>
                </a:cubicBezTo>
                <a:lnTo>
                  <a:pt x="16432" y="3767"/>
                </a:lnTo>
                <a:cubicBezTo>
                  <a:pt x="16409" y="3750"/>
                  <a:pt x="16386" y="3727"/>
                  <a:pt x="16364" y="3704"/>
                </a:cubicBezTo>
                <a:cubicBezTo>
                  <a:pt x="16347" y="3682"/>
                  <a:pt x="16330" y="3653"/>
                  <a:pt x="16307" y="3631"/>
                </a:cubicBezTo>
                <a:lnTo>
                  <a:pt x="16369" y="3631"/>
                </a:lnTo>
                <a:cubicBezTo>
                  <a:pt x="16352" y="3614"/>
                  <a:pt x="16324" y="3614"/>
                  <a:pt x="16296" y="3614"/>
                </a:cubicBezTo>
                <a:cubicBezTo>
                  <a:pt x="16296" y="3602"/>
                  <a:pt x="16290" y="3597"/>
                  <a:pt x="16284" y="3591"/>
                </a:cubicBezTo>
                <a:cubicBezTo>
                  <a:pt x="16284" y="3580"/>
                  <a:pt x="16290" y="3568"/>
                  <a:pt x="16296" y="3557"/>
                </a:cubicBezTo>
                <a:lnTo>
                  <a:pt x="16296" y="3557"/>
                </a:lnTo>
                <a:cubicBezTo>
                  <a:pt x="16284" y="3563"/>
                  <a:pt x="16279" y="3568"/>
                  <a:pt x="16273" y="3574"/>
                </a:cubicBezTo>
                <a:cubicBezTo>
                  <a:pt x="16262" y="3557"/>
                  <a:pt x="16250" y="3540"/>
                  <a:pt x="16239" y="3517"/>
                </a:cubicBezTo>
                <a:cubicBezTo>
                  <a:pt x="16239" y="3529"/>
                  <a:pt x="16233" y="3546"/>
                  <a:pt x="16228" y="3557"/>
                </a:cubicBezTo>
                <a:cubicBezTo>
                  <a:pt x="16205" y="3534"/>
                  <a:pt x="16182" y="3517"/>
                  <a:pt x="16160" y="3500"/>
                </a:cubicBezTo>
                <a:cubicBezTo>
                  <a:pt x="16171" y="3494"/>
                  <a:pt x="16188" y="3489"/>
                  <a:pt x="16199" y="3489"/>
                </a:cubicBezTo>
                <a:cubicBezTo>
                  <a:pt x="16194" y="3477"/>
                  <a:pt x="16182" y="3460"/>
                  <a:pt x="16171" y="3449"/>
                </a:cubicBezTo>
                <a:cubicBezTo>
                  <a:pt x="16167" y="3474"/>
                  <a:pt x="16158" y="3483"/>
                  <a:pt x="16147" y="3483"/>
                </a:cubicBezTo>
                <a:cubicBezTo>
                  <a:pt x="16129" y="3483"/>
                  <a:pt x="16104" y="3456"/>
                  <a:pt x="16086" y="3438"/>
                </a:cubicBezTo>
                <a:cubicBezTo>
                  <a:pt x="16035" y="3387"/>
                  <a:pt x="15978" y="3341"/>
                  <a:pt x="15916" y="3296"/>
                </a:cubicBezTo>
                <a:cubicBezTo>
                  <a:pt x="15927" y="3285"/>
                  <a:pt x="15927" y="3268"/>
                  <a:pt x="15910" y="3256"/>
                </a:cubicBezTo>
                <a:cubicBezTo>
                  <a:pt x="15904" y="3262"/>
                  <a:pt x="15899" y="3273"/>
                  <a:pt x="15893" y="3285"/>
                </a:cubicBezTo>
                <a:cubicBezTo>
                  <a:pt x="15876" y="3273"/>
                  <a:pt x="15864" y="3256"/>
                  <a:pt x="15847" y="3245"/>
                </a:cubicBezTo>
                <a:cubicBezTo>
                  <a:pt x="15819" y="3216"/>
                  <a:pt x="15796" y="3188"/>
                  <a:pt x="15768" y="3165"/>
                </a:cubicBezTo>
                <a:cubicBezTo>
                  <a:pt x="15779" y="3165"/>
                  <a:pt x="15791" y="3160"/>
                  <a:pt x="15791" y="3148"/>
                </a:cubicBezTo>
                <a:cubicBezTo>
                  <a:pt x="15791" y="3137"/>
                  <a:pt x="15779" y="3131"/>
                  <a:pt x="15768" y="3131"/>
                </a:cubicBezTo>
                <a:cubicBezTo>
                  <a:pt x="15779" y="3120"/>
                  <a:pt x="15785" y="3109"/>
                  <a:pt x="15796" y="3103"/>
                </a:cubicBezTo>
                <a:cubicBezTo>
                  <a:pt x="15779" y="3097"/>
                  <a:pt x="15751" y="3092"/>
                  <a:pt x="15740" y="3086"/>
                </a:cubicBezTo>
                <a:cubicBezTo>
                  <a:pt x="15740" y="3097"/>
                  <a:pt x="15740" y="3120"/>
                  <a:pt x="15740" y="3126"/>
                </a:cubicBezTo>
                <a:cubicBezTo>
                  <a:pt x="15717" y="3109"/>
                  <a:pt x="15694" y="3092"/>
                  <a:pt x="15672" y="3075"/>
                </a:cubicBezTo>
                <a:cubicBezTo>
                  <a:pt x="15677" y="3058"/>
                  <a:pt x="15689" y="3041"/>
                  <a:pt x="15694" y="3024"/>
                </a:cubicBezTo>
                <a:cubicBezTo>
                  <a:pt x="15660" y="2990"/>
                  <a:pt x="15632" y="2955"/>
                  <a:pt x="15592" y="2933"/>
                </a:cubicBezTo>
                <a:lnTo>
                  <a:pt x="15592" y="2933"/>
                </a:lnTo>
                <a:cubicBezTo>
                  <a:pt x="15620" y="2967"/>
                  <a:pt x="15649" y="2995"/>
                  <a:pt x="15660" y="3035"/>
                </a:cubicBezTo>
                <a:cubicBezTo>
                  <a:pt x="15609" y="3012"/>
                  <a:pt x="15581" y="2961"/>
                  <a:pt x="15547" y="2921"/>
                </a:cubicBezTo>
                <a:cubicBezTo>
                  <a:pt x="15552" y="2916"/>
                  <a:pt x="15558" y="2904"/>
                  <a:pt x="15564" y="2893"/>
                </a:cubicBezTo>
                <a:cubicBezTo>
                  <a:pt x="15547" y="2876"/>
                  <a:pt x="15530" y="2859"/>
                  <a:pt x="15513" y="2842"/>
                </a:cubicBezTo>
                <a:lnTo>
                  <a:pt x="15513" y="2842"/>
                </a:lnTo>
                <a:cubicBezTo>
                  <a:pt x="15524" y="2870"/>
                  <a:pt x="15530" y="2893"/>
                  <a:pt x="15541" y="2921"/>
                </a:cubicBezTo>
                <a:cubicBezTo>
                  <a:pt x="15462" y="2853"/>
                  <a:pt x="15388" y="2774"/>
                  <a:pt x="15308" y="2706"/>
                </a:cubicBezTo>
                <a:cubicBezTo>
                  <a:pt x="15320" y="2706"/>
                  <a:pt x="15342" y="2706"/>
                  <a:pt x="15354" y="2711"/>
                </a:cubicBezTo>
                <a:cubicBezTo>
                  <a:pt x="15348" y="2694"/>
                  <a:pt x="15342" y="2672"/>
                  <a:pt x="15337" y="2655"/>
                </a:cubicBezTo>
                <a:cubicBezTo>
                  <a:pt x="15291" y="2632"/>
                  <a:pt x="15223" y="2643"/>
                  <a:pt x="15189" y="2592"/>
                </a:cubicBezTo>
                <a:lnTo>
                  <a:pt x="15189" y="2592"/>
                </a:lnTo>
                <a:cubicBezTo>
                  <a:pt x="15218" y="2604"/>
                  <a:pt x="15246" y="2609"/>
                  <a:pt x="15274" y="2615"/>
                </a:cubicBezTo>
                <a:cubicBezTo>
                  <a:pt x="15212" y="2564"/>
                  <a:pt x="15161" y="2490"/>
                  <a:pt x="15076" y="2468"/>
                </a:cubicBezTo>
                <a:lnTo>
                  <a:pt x="15087" y="2450"/>
                </a:lnTo>
                <a:cubicBezTo>
                  <a:pt x="15081" y="2450"/>
                  <a:pt x="15064" y="2450"/>
                  <a:pt x="15059" y="2445"/>
                </a:cubicBezTo>
                <a:lnTo>
                  <a:pt x="15064" y="2416"/>
                </a:lnTo>
                <a:lnTo>
                  <a:pt x="15053" y="2416"/>
                </a:lnTo>
                <a:cubicBezTo>
                  <a:pt x="15053" y="2433"/>
                  <a:pt x="15053" y="2456"/>
                  <a:pt x="15053" y="2468"/>
                </a:cubicBezTo>
                <a:cubicBezTo>
                  <a:pt x="15042" y="2456"/>
                  <a:pt x="15019" y="2433"/>
                  <a:pt x="15008" y="2422"/>
                </a:cubicBezTo>
                <a:cubicBezTo>
                  <a:pt x="15019" y="2416"/>
                  <a:pt x="15030" y="2399"/>
                  <a:pt x="15036" y="2394"/>
                </a:cubicBezTo>
                <a:cubicBezTo>
                  <a:pt x="15025" y="2394"/>
                  <a:pt x="15008" y="2388"/>
                  <a:pt x="14996" y="2388"/>
                </a:cubicBezTo>
                <a:cubicBezTo>
                  <a:pt x="14996" y="2394"/>
                  <a:pt x="14996" y="2405"/>
                  <a:pt x="14996" y="2416"/>
                </a:cubicBezTo>
                <a:cubicBezTo>
                  <a:pt x="14934" y="2388"/>
                  <a:pt x="14889" y="2337"/>
                  <a:pt x="14838" y="2297"/>
                </a:cubicBezTo>
                <a:cubicBezTo>
                  <a:pt x="14843" y="2286"/>
                  <a:pt x="14860" y="2275"/>
                  <a:pt x="14866" y="2269"/>
                </a:cubicBezTo>
                <a:lnTo>
                  <a:pt x="14866" y="2269"/>
                </a:lnTo>
                <a:cubicBezTo>
                  <a:pt x="14855" y="2275"/>
                  <a:pt x="14843" y="2286"/>
                  <a:pt x="14826" y="2292"/>
                </a:cubicBezTo>
                <a:cubicBezTo>
                  <a:pt x="14803" y="2269"/>
                  <a:pt x="14775" y="2246"/>
                  <a:pt x="14741" y="2224"/>
                </a:cubicBezTo>
                <a:lnTo>
                  <a:pt x="14741" y="2224"/>
                </a:lnTo>
                <a:cubicBezTo>
                  <a:pt x="14769" y="2235"/>
                  <a:pt x="14803" y="2241"/>
                  <a:pt x="14838" y="2241"/>
                </a:cubicBezTo>
                <a:cubicBezTo>
                  <a:pt x="14809" y="2229"/>
                  <a:pt x="14792" y="2207"/>
                  <a:pt x="14798" y="2178"/>
                </a:cubicBezTo>
                <a:lnTo>
                  <a:pt x="14798" y="2178"/>
                </a:lnTo>
                <a:cubicBezTo>
                  <a:pt x="14792" y="2184"/>
                  <a:pt x="14781" y="2195"/>
                  <a:pt x="14775" y="2195"/>
                </a:cubicBezTo>
                <a:cubicBezTo>
                  <a:pt x="14713" y="2121"/>
                  <a:pt x="14628" y="2076"/>
                  <a:pt x="14554" y="2014"/>
                </a:cubicBezTo>
                <a:cubicBezTo>
                  <a:pt x="14548" y="2025"/>
                  <a:pt x="14542" y="2053"/>
                  <a:pt x="14542" y="2065"/>
                </a:cubicBezTo>
                <a:cubicBezTo>
                  <a:pt x="14469" y="2019"/>
                  <a:pt x="14395" y="1968"/>
                  <a:pt x="14327" y="1911"/>
                </a:cubicBezTo>
                <a:lnTo>
                  <a:pt x="14327" y="1911"/>
                </a:lnTo>
                <a:cubicBezTo>
                  <a:pt x="14378" y="1923"/>
                  <a:pt x="14418" y="1951"/>
                  <a:pt x="14457" y="1980"/>
                </a:cubicBezTo>
                <a:cubicBezTo>
                  <a:pt x="14474" y="1906"/>
                  <a:pt x="14168" y="1804"/>
                  <a:pt x="14123" y="1707"/>
                </a:cubicBezTo>
                <a:cubicBezTo>
                  <a:pt x="14145" y="1690"/>
                  <a:pt x="14162" y="1679"/>
                  <a:pt x="14185" y="1668"/>
                </a:cubicBezTo>
                <a:lnTo>
                  <a:pt x="14185" y="1668"/>
                </a:lnTo>
                <a:cubicBezTo>
                  <a:pt x="14179" y="1673"/>
                  <a:pt x="14174" y="1690"/>
                  <a:pt x="14174" y="1696"/>
                </a:cubicBezTo>
                <a:cubicBezTo>
                  <a:pt x="14196" y="1713"/>
                  <a:pt x="14208" y="1730"/>
                  <a:pt x="14202" y="1758"/>
                </a:cubicBezTo>
                <a:lnTo>
                  <a:pt x="14270" y="1758"/>
                </a:lnTo>
                <a:lnTo>
                  <a:pt x="14247" y="1792"/>
                </a:lnTo>
                <a:lnTo>
                  <a:pt x="14281" y="1775"/>
                </a:lnTo>
                <a:cubicBezTo>
                  <a:pt x="14338" y="1818"/>
                  <a:pt x="14403" y="1860"/>
                  <a:pt x="14475" y="1860"/>
                </a:cubicBezTo>
                <a:cubicBezTo>
                  <a:pt x="14490" y="1860"/>
                  <a:pt x="14505" y="1859"/>
                  <a:pt x="14520" y="1855"/>
                </a:cubicBezTo>
                <a:cubicBezTo>
                  <a:pt x="14418" y="1804"/>
                  <a:pt x="14333" y="1730"/>
                  <a:pt x="14236" y="1673"/>
                </a:cubicBezTo>
                <a:cubicBezTo>
                  <a:pt x="14230" y="1662"/>
                  <a:pt x="14230" y="1650"/>
                  <a:pt x="14225" y="1645"/>
                </a:cubicBezTo>
                <a:cubicBezTo>
                  <a:pt x="14219" y="1646"/>
                  <a:pt x="14214" y="1647"/>
                  <a:pt x="14210" y="1647"/>
                </a:cubicBezTo>
                <a:cubicBezTo>
                  <a:pt x="14179" y="1647"/>
                  <a:pt x="14160" y="1618"/>
                  <a:pt x="14145" y="1594"/>
                </a:cubicBezTo>
                <a:cubicBezTo>
                  <a:pt x="14077" y="1588"/>
                  <a:pt x="14026" y="1531"/>
                  <a:pt x="13969" y="1503"/>
                </a:cubicBezTo>
                <a:lnTo>
                  <a:pt x="13975" y="1480"/>
                </a:lnTo>
                <a:lnTo>
                  <a:pt x="13947" y="1497"/>
                </a:lnTo>
                <a:cubicBezTo>
                  <a:pt x="13884" y="1458"/>
                  <a:pt x="13828" y="1412"/>
                  <a:pt x="13754" y="1395"/>
                </a:cubicBezTo>
                <a:cubicBezTo>
                  <a:pt x="13725" y="1389"/>
                  <a:pt x="13720" y="1361"/>
                  <a:pt x="13703" y="1344"/>
                </a:cubicBezTo>
                <a:cubicBezTo>
                  <a:pt x="13686" y="1344"/>
                  <a:pt x="13669" y="1350"/>
                  <a:pt x="13652" y="1355"/>
                </a:cubicBezTo>
                <a:cubicBezTo>
                  <a:pt x="13657" y="1344"/>
                  <a:pt x="13657" y="1327"/>
                  <a:pt x="13657" y="1316"/>
                </a:cubicBezTo>
                <a:cubicBezTo>
                  <a:pt x="13464" y="1242"/>
                  <a:pt x="13311" y="1106"/>
                  <a:pt x="13124" y="1021"/>
                </a:cubicBezTo>
                <a:cubicBezTo>
                  <a:pt x="13121" y="1021"/>
                  <a:pt x="13119" y="1021"/>
                  <a:pt x="13116" y="1021"/>
                </a:cubicBezTo>
                <a:cubicBezTo>
                  <a:pt x="13081" y="1021"/>
                  <a:pt x="13054" y="985"/>
                  <a:pt x="13028" y="964"/>
                </a:cubicBezTo>
                <a:cubicBezTo>
                  <a:pt x="12982" y="947"/>
                  <a:pt x="12937" y="936"/>
                  <a:pt x="12891" y="907"/>
                </a:cubicBezTo>
                <a:cubicBezTo>
                  <a:pt x="12880" y="907"/>
                  <a:pt x="12863" y="913"/>
                  <a:pt x="12857" y="913"/>
                </a:cubicBezTo>
                <a:cubicBezTo>
                  <a:pt x="12840" y="896"/>
                  <a:pt x="12823" y="879"/>
                  <a:pt x="12806" y="862"/>
                </a:cubicBezTo>
                <a:cubicBezTo>
                  <a:pt x="12784" y="856"/>
                  <a:pt x="12761" y="850"/>
                  <a:pt x="12744" y="845"/>
                </a:cubicBezTo>
                <a:cubicBezTo>
                  <a:pt x="12738" y="839"/>
                  <a:pt x="12733" y="822"/>
                  <a:pt x="12727" y="816"/>
                </a:cubicBezTo>
                <a:lnTo>
                  <a:pt x="12721" y="833"/>
                </a:lnTo>
                <a:cubicBezTo>
                  <a:pt x="12687" y="816"/>
                  <a:pt x="12659" y="799"/>
                  <a:pt x="12625" y="788"/>
                </a:cubicBezTo>
                <a:cubicBezTo>
                  <a:pt x="12625" y="782"/>
                  <a:pt x="12625" y="771"/>
                  <a:pt x="12625" y="765"/>
                </a:cubicBezTo>
                <a:cubicBezTo>
                  <a:pt x="12619" y="771"/>
                  <a:pt x="12602" y="777"/>
                  <a:pt x="12591" y="777"/>
                </a:cubicBezTo>
                <a:cubicBezTo>
                  <a:pt x="12540" y="726"/>
                  <a:pt x="12460" y="737"/>
                  <a:pt x="12409" y="692"/>
                </a:cubicBezTo>
                <a:cubicBezTo>
                  <a:pt x="12405" y="692"/>
                  <a:pt x="12402" y="692"/>
                  <a:pt x="12398" y="692"/>
                </a:cubicBezTo>
                <a:cubicBezTo>
                  <a:pt x="12295" y="692"/>
                  <a:pt x="12213" y="617"/>
                  <a:pt x="12108" y="595"/>
                </a:cubicBezTo>
                <a:cubicBezTo>
                  <a:pt x="12103" y="607"/>
                  <a:pt x="12086" y="618"/>
                  <a:pt x="12080" y="624"/>
                </a:cubicBezTo>
                <a:cubicBezTo>
                  <a:pt x="12080" y="612"/>
                  <a:pt x="12069" y="595"/>
                  <a:pt x="12069" y="584"/>
                </a:cubicBezTo>
                <a:cubicBezTo>
                  <a:pt x="11944" y="550"/>
                  <a:pt x="11836" y="470"/>
                  <a:pt x="11711" y="465"/>
                </a:cubicBezTo>
                <a:cubicBezTo>
                  <a:pt x="11706" y="476"/>
                  <a:pt x="11700" y="487"/>
                  <a:pt x="11700" y="499"/>
                </a:cubicBezTo>
                <a:cubicBezTo>
                  <a:pt x="11757" y="516"/>
                  <a:pt x="11813" y="527"/>
                  <a:pt x="11870" y="544"/>
                </a:cubicBezTo>
                <a:cubicBezTo>
                  <a:pt x="11876" y="550"/>
                  <a:pt x="11881" y="561"/>
                  <a:pt x="11887" y="567"/>
                </a:cubicBezTo>
                <a:cubicBezTo>
                  <a:pt x="11972" y="572"/>
                  <a:pt x="12057" y="629"/>
                  <a:pt x="12142" y="663"/>
                </a:cubicBezTo>
                <a:cubicBezTo>
                  <a:pt x="12148" y="658"/>
                  <a:pt x="12159" y="646"/>
                  <a:pt x="12171" y="641"/>
                </a:cubicBezTo>
                <a:cubicBezTo>
                  <a:pt x="12188" y="658"/>
                  <a:pt x="12205" y="675"/>
                  <a:pt x="12222" y="692"/>
                </a:cubicBezTo>
                <a:cubicBezTo>
                  <a:pt x="12233" y="686"/>
                  <a:pt x="12262" y="680"/>
                  <a:pt x="12273" y="675"/>
                </a:cubicBezTo>
                <a:lnTo>
                  <a:pt x="12273" y="675"/>
                </a:lnTo>
                <a:cubicBezTo>
                  <a:pt x="12273" y="680"/>
                  <a:pt x="12273" y="703"/>
                  <a:pt x="12267" y="709"/>
                </a:cubicBezTo>
                <a:lnTo>
                  <a:pt x="12318" y="709"/>
                </a:lnTo>
                <a:cubicBezTo>
                  <a:pt x="12318" y="726"/>
                  <a:pt x="12318" y="748"/>
                  <a:pt x="12318" y="765"/>
                </a:cubicBezTo>
                <a:cubicBezTo>
                  <a:pt x="12324" y="754"/>
                  <a:pt x="12330" y="737"/>
                  <a:pt x="12335" y="726"/>
                </a:cubicBezTo>
                <a:cubicBezTo>
                  <a:pt x="12472" y="794"/>
                  <a:pt x="12613" y="862"/>
                  <a:pt x="12755" y="919"/>
                </a:cubicBezTo>
                <a:cubicBezTo>
                  <a:pt x="12733" y="941"/>
                  <a:pt x="12716" y="964"/>
                  <a:pt x="12693" y="981"/>
                </a:cubicBezTo>
                <a:cubicBezTo>
                  <a:pt x="12698" y="975"/>
                  <a:pt x="12704" y="953"/>
                  <a:pt x="12710" y="941"/>
                </a:cubicBezTo>
                <a:cubicBezTo>
                  <a:pt x="12642" y="907"/>
                  <a:pt x="12574" y="885"/>
                  <a:pt x="12506" y="856"/>
                </a:cubicBezTo>
                <a:cubicBezTo>
                  <a:pt x="12506" y="868"/>
                  <a:pt x="12500" y="885"/>
                  <a:pt x="12500" y="896"/>
                </a:cubicBezTo>
                <a:cubicBezTo>
                  <a:pt x="12403" y="868"/>
                  <a:pt x="12307" y="833"/>
                  <a:pt x="12211" y="788"/>
                </a:cubicBezTo>
                <a:cubicBezTo>
                  <a:pt x="12226" y="780"/>
                  <a:pt x="12240" y="777"/>
                  <a:pt x="12254" y="777"/>
                </a:cubicBezTo>
                <a:cubicBezTo>
                  <a:pt x="12270" y="777"/>
                  <a:pt x="12286" y="782"/>
                  <a:pt x="12301" y="788"/>
                </a:cubicBezTo>
                <a:lnTo>
                  <a:pt x="12307" y="782"/>
                </a:lnTo>
                <a:cubicBezTo>
                  <a:pt x="12284" y="771"/>
                  <a:pt x="12267" y="765"/>
                  <a:pt x="12245" y="754"/>
                </a:cubicBezTo>
                <a:cubicBezTo>
                  <a:pt x="12228" y="765"/>
                  <a:pt x="12211" y="782"/>
                  <a:pt x="12194" y="799"/>
                </a:cubicBezTo>
                <a:cubicBezTo>
                  <a:pt x="12176" y="777"/>
                  <a:pt x="12194" y="754"/>
                  <a:pt x="12199" y="737"/>
                </a:cubicBezTo>
                <a:cubicBezTo>
                  <a:pt x="12154" y="726"/>
                  <a:pt x="12108" y="709"/>
                  <a:pt x="12063" y="697"/>
                </a:cubicBezTo>
                <a:lnTo>
                  <a:pt x="12063" y="697"/>
                </a:lnTo>
                <a:cubicBezTo>
                  <a:pt x="12086" y="714"/>
                  <a:pt x="12103" y="731"/>
                  <a:pt x="12120" y="748"/>
                </a:cubicBezTo>
                <a:cubicBezTo>
                  <a:pt x="12069" y="726"/>
                  <a:pt x="11972" y="737"/>
                  <a:pt x="11961" y="663"/>
                </a:cubicBezTo>
                <a:cubicBezTo>
                  <a:pt x="11933" y="652"/>
                  <a:pt x="11898" y="646"/>
                  <a:pt x="11870" y="635"/>
                </a:cubicBezTo>
                <a:lnTo>
                  <a:pt x="11870" y="635"/>
                </a:lnTo>
                <a:cubicBezTo>
                  <a:pt x="11887" y="646"/>
                  <a:pt x="11904" y="652"/>
                  <a:pt x="11921" y="663"/>
                </a:cubicBezTo>
                <a:lnTo>
                  <a:pt x="11915" y="675"/>
                </a:lnTo>
                <a:cubicBezTo>
                  <a:pt x="11887" y="669"/>
                  <a:pt x="11853" y="658"/>
                  <a:pt x="11825" y="652"/>
                </a:cubicBezTo>
                <a:cubicBezTo>
                  <a:pt x="11825" y="644"/>
                  <a:pt x="11827" y="634"/>
                  <a:pt x="11830" y="627"/>
                </a:cubicBezTo>
                <a:lnTo>
                  <a:pt x="11830" y="627"/>
                </a:lnTo>
                <a:cubicBezTo>
                  <a:pt x="11823" y="636"/>
                  <a:pt x="11815" y="640"/>
                  <a:pt x="11806" y="640"/>
                </a:cubicBezTo>
                <a:cubicBezTo>
                  <a:pt x="11793" y="640"/>
                  <a:pt x="11780" y="633"/>
                  <a:pt x="11768" y="624"/>
                </a:cubicBezTo>
                <a:cubicBezTo>
                  <a:pt x="11774" y="612"/>
                  <a:pt x="11785" y="601"/>
                  <a:pt x="11791" y="589"/>
                </a:cubicBezTo>
                <a:cubicBezTo>
                  <a:pt x="11700" y="572"/>
                  <a:pt x="11609" y="538"/>
                  <a:pt x="11518" y="516"/>
                </a:cubicBezTo>
                <a:lnTo>
                  <a:pt x="11518" y="516"/>
                </a:lnTo>
                <a:cubicBezTo>
                  <a:pt x="11530" y="521"/>
                  <a:pt x="11552" y="527"/>
                  <a:pt x="11564" y="533"/>
                </a:cubicBezTo>
                <a:lnTo>
                  <a:pt x="11558" y="567"/>
                </a:lnTo>
                <a:cubicBezTo>
                  <a:pt x="11530" y="555"/>
                  <a:pt x="11496" y="550"/>
                  <a:pt x="11462" y="538"/>
                </a:cubicBezTo>
                <a:cubicBezTo>
                  <a:pt x="11467" y="533"/>
                  <a:pt x="11479" y="516"/>
                  <a:pt x="11484" y="504"/>
                </a:cubicBezTo>
                <a:cubicBezTo>
                  <a:pt x="11376" y="465"/>
                  <a:pt x="11269" y="431"/>
                  <a:pt x="11155" y="414"/>
                </a:cubicBezTo>
                <a:lnTo>
                  <a:pt x="11155" y="414"/>
                </a:lnTo>
                <a:cubicBezTo>
                  <a:pt x="11206" y="442"/>
                  <a:pt x="11269" y="448"/>
                  <a:pt x="11320" y="487"/>
                </a:cubicBezTo>
                <a:cubicBezTo>
                  <a:pt x="11229" y="476"/>
                  <a:pt x="11138" y="448"/>
                  <a:pt x="11053" y="414"/>
                </a:cubicBezTo>
                <a:cubicBezTo>
                  <a:pt x="11053" y="408"/>
                  <a:pt x="11047" y="402"/>
                  <a:pt x="11042" y="397"/>
                </a:cubicBezTo>
                <a:lnTo>
                  <a:pt x="11042" y="397"/>
                </a:lnTo>
                <a:cubicBezTo>
                  <a:pt x="11069" y="410"/>
                  <a:pt x="11101" y="428"/>
                  <a:pt x="11133" y="428"/>
                </a:cubicBezTo>
                <a:cubicBezTo>
                  <a:pt x="11140" y="428"/>
                  <a:pt x="11148" y="427"/>
                  <a:pt x="11155" y="425"/>
                </a:cubicBezTo>
                <a:cubicBezTo>
                  <a:pt x="11133" y="402"/>
                  <a:pt x="11115" y="385"/>
                  <a:pt x="11093" y="368"/>
                </a:cubicBezTo>
                <a:cubicBezTo>
                  <a:pt x="11081" y="374"/>
                  <a:pt x="11053" y="385"/>
                  <a:pt x="11042" y="391"/>
                </a:cubicBezTo>
                <a:cubicBezTo>
                  <a:pt x="11025" y="368"/>
                  <a:pt x="10991" y="363"/>
                  <a:pt x="10957" y="357"/>
                </a:cubicBezTo>
                <a:lnTo>
                  <a:pt x="10957" y="357"/>
                </a:lnTo>
                <a:cubicBezTo>
                  <a:pt x="10968" y="391"/>
                  <a:pt x="10996" y="402"/>
                  <a:pt x="11025" y="414"/>
                </a:cubicBezTo>
                <a:cubicBezTo>
                  <a:pt x="10979" y="414"/>
                  <a:pt x="10940" y="402"/>
                  <a:pt x="10900" y="391"/>
                </a:cubicBezTo>
                <a:cubicBezTo>
                  <a:pt x="10911" y="380"/>
                  <a:pt x="10917" y="368"/>
                  <a:pt x="10923" y="357"/>
                </a:cubicBezTo>
                <a:cubicBezTo>
                  <a:pt x="10889" y="351"/>
                  <a:pt x="10854" y="340"/>
                  <a:pt x="10826" y="334"/>
                </a:cubicBezTo>
                <a:lnTo>
                  <a:pt x="10826" y="334"/>
                </a:lnTo>
                <a:cubicBezTo>
                  <a:pt x="10843" y="351"/>
                  <a:pt x="10854" y="368"/>
                  <a:pt x="10872" y="385"/>
                </a:cubicBezTo>
                <a:cubicBezTo>
                  <a:pt x="10820" y="368"/>
                  <a:pt x="10769" y="357"/>
                  <a:pt x="10724" y="334"/>
                </a:cubicBezTo>
                <a:lnTo>
                  <a:pt x="10724" y="277"/>
                </a:lnTo>
                <a:cubicBezTo>
                  <a:pt x="10704" y="290"/>
                  <a:pt x="10682" y="295"/>
                  <a:pt x="10659" y="295"/>
                </a:cubicBezTo>
                <a:cubicBezTo>
                  <a:pt x="10603" y="295"/>
                  <a:pt x="10541" y="268"/>
                  <a:pt x="10482" y="268"/>
                </a:cubicBezTo>
                <a:cubicBezTo>
                  <a:pt x="10470" y="268"/>
                  <a:pt x="10458" y="269"/>
                  <a:pt x="10446" y="272"/>
                </a:cubicBezTo>
                <a:lnTo>
                  <a:pt x="10497" y="283"/>
                </a:lnTo>
                <a:cubicBezTo>
                  <a:pt x="10497" y="289"/>
                  <a:pt x="10497" y="306"/>
                  <a:pt x="10497" y="311"/>
                </a:cubicBezTo>
                <a:cubicBezTo>
                  <a:pt x="10486" y="306"/>
                  <a:pt x="10457" y="294"/>
                  <a:pt x="10446" y="289"/>
                </a:cubicBezTo>
                <a:lnTo>
                  <a:pt x="10401" y="300"/>
                </a:lnTo>
                <a:cubicBezTo>
                  <a:pt x="10406" y="289"/>
                  <a:pt x="10418" y="260"/>
                  <a:pt x="10423" y="249"/>
                </a:cubicBezTo>
                <a:cubicBezTo>
                  <a:pt x="10406" y="243"/>
                  <a:pt x="10388" y="239"/>
                  <a:pt x="10369" y="239"/>
                </a:cubicBezTo>
                <a:cubicBezTo>
                  <a:pt x="10351" y="239"/>
                  <a:pt x="10333" y="243"/>
                  <a:pt x="10315" y="255"/>
                </a:cubicBezTo>
                <a:cubicBezTo>
                  <a:pt x="10276" y="243"/>
                  <a:pt x="10242" y="226"/>
                  <a:pt x="10202" y="215"/>
                </a:cubicBezTo>
                <a:cubicBezTo>
                  <a:pt x="10191" y="215"/>
                  <a:pt x="10174" y="221"/>
                  <a:pt x="10162" y="226"/>
                </a:cubicBezTo>
                <a:cubicBezTo>
                  <a:pt x="10123" y="204"/>
                  <a:pt x="10072" y="198"/>
                  <a:pt x="10026" y="192"/>
                </a:cubicBezTo>
                <a:cubicBezTo>
                  <a:pt x="10037" y="187"/>
                  <a:pt x="10060" y="170"/>
                  <a:pt x="10066" y="164"/>
                </a:cubicBezTo>
                <a:lnTo>
                  <a:pt x="10066" y="164"/>
                </a:lnTo>
                <a:cubicBezTo>
                  <a:pt x="10020" y="192"/>
                  <a:pt x="9964" y="175"/>
                  <a:pt x="9918" y="204"/>
                </a:cubicBezTo>
                <a:cubicBezTo>
                  <a:pt x="9964" y="209"/>
                  <a:pt x="10003" y="221"/>
                  <a:pt x="10049" y="238"/>
                </a:cubicBezTo>
                <a:cubicBezTo>
                  <a:pt x="9964" y="238"/>
                  <a:pt x="9879" y="226"/>
                  <a:pt x="9793" y="215"/>
                </a:cubicBezTo>
                <a:cubicBezTo>
                  <a:pt x="9773" y="215"/>
                  <a:pt x="9752" y="210"/>
                  <a:pt x="9731" y="205"/>
                </a:cubicBezTo>
                <a:lnTo>
                  <a:pt x="9731" y="205"/>
                </a:lnTo>
                <a:cubicBezTo>
                  <a:pt x="9731" y="206"/>
                  <a:pt x="9731" y="207"/>
                  <a:pt x="9731" y="209"/>
                </a:cubicBezTo>
                <a:cubicBezTo>
                  <a:pt x="9686" y="204"/>
                  <a:pt x="9646" y="192"/>
                  <a:pt x="9601" y="187"/>
                </a:cubicBezTo>
                <a:lnTo>
                  <a:pt x="9686" y="187"/>
                </a:lnTo>
                <a:cubicBezTo>
                  <a:pt x="9674" y="153"/>
                  <a:pt x="9646" y="153"/>
                  <a:pt x="9618" y="136"/>
                </a:cubicBezTo>
                <a:cubicBezTo>
                  <a:pt x="9589" y="141"/>
                  <a:pt x="9561" y="147"/>
                  <a:pt x="9532" y="153"/>
                </a:cubicBezTo>
                <a:cubicBezTo>
                  <a:pt x="9532" y="147"/>
                  <a:pt x="9527" y="130"/>
                  <a:pt x="9527" y="124"/>
                </a:cubicBezTo>
                <a:cubicBezTo>
                  <a:pt x="9516" y="137"/>
                  <a:pt x="9483" y="146"/>
                  <a:pt x="9453" y="146"/>
                </a:cubicBezTo>
                <a:cubicBezTo>
                  <a:pt x="9418" y="146"/>
                  <a:pt x="9389" y="135"/>
                  <a:pt x="9408" y="107"/>
                </a:cubicBezTo>
                <a:cubicBezTo>
                  <a:pt x="9434" y="103"/>
                  <a:pt x="9461" y="101"/>
                  <a:pt x="9488" y="101"/>
                </a:cubicBezTo>
                <a:cubicBezTo>
                  <a:pt x="9564" y="101"/>
                  <a:pt x="9641" y="114"/>
                  <a:pt x="9717" y="114"/>
                </a:cubicBezTo>
                <a:cubicBezTo>
                  <a:pt x="9754" y="114"/>
                  <a:pt x="9791" y="111"/>
                  <a:pt x="9828" y="102"/>
                </a:cubicBezTo>
                <a:cubicBezTo>
                  <a:pt x="9833" y="107"/>
                  <a:pt x="9839" y="119"/>
                  <a:pt x="9845" y="124"/>
                </a:cubicBezTo>
                <a:cubicBezTo>
                  <a:pt x="9930" y="124"/>
                  <a:pt x="10015" y="147"/>
                  <a:pt x="10100" y="158"/>
                </a:cubicBezTo>
                <a:cubicBezTo>
                  <a:pt x="10106" y="141"/>
                  <a:pt x="10117" y="107"/>
                  <a:pt x="10123" y="90"/>
                </a:cubicBezTo>
                <a:cubicBezTo>
                  <a:pt x="10110" y="89"/>
                  <a:pt x="10097" y="88"/>
                  <a:pt x="10084" y="88"/>
                </a:cubicBezTo>
                <a:cubicBezTo>
                  <a:pt x="10050" y="88"/>
                  <a:pt x="10017" y="95"/>
                  <a:pt x="9992" y="124"/>
                </a:cubicBezTo>
                <a:cubicBezTo>
                  <a:pt x="9975" y="119"/>
                  <a:pt x="9952" y="107"/>
                  <a:pt x="9935" y="102"/>
                </a:cubicBezTo>
                <a:cubicBezTo>
                  <a:pt x="9922" y="86"/>
                  <a:pt x="9905" y="82"/>
                  <a:pt x="9886" y="82"/>
                </a:cubicBezTo>
                <a:cubicBezTo>
                  <a:pt x="9868" y="82"/>
                  <a:pt x="9849" y="85"/>
                  <a:pt x="9831" y="85"/>
                </a:cubicBezTo>
                <a:cubicBezTo>
                  <a:pt x="9826" y="85"/>
                  <a:pt x="9821" y="85"/>
                  <a:pt x="9816" y="85"/>
                </a:cubicBezTo>
                <a:lnTo>
                  <a:pt x="9833" y="45"/>
                </a:lnTo>
                <a:lnTo>
                  <a:pt x="9833" y="45"/>
                </a:lnTo>
                <a:cubicBezTo>
                  <a:pt x="9828" y="50"/>
                  <a:pt x="9816" y="73"/>
                  <a:pt x="9811" y="79"/>
                </a:cubicBezTo>
                <a:cubicBezTo>
                  <a:pt x="9793" y="68"/>
                  <a:pt x="9765" y="45"/>
                  <a:pt x="9748" y="28"/>
                </a:cubicBezTo>
                <a:cubicBezTo>
                  <a:pt x="9731" y="39"/>
                  <a:pt x="9714" y="50"/>
                  <a:pt x="9697" y="62"/>
                </a:cubicBezTo>
                <a:cubicBezTo>
                  <a:pt x="9691" y="56"/>
                  <a:pt x="9680" y="33"/>
                  <a:pt x="9674" y="22"/>
                </a:cubicBezTo>
                <a:cubicBezTo>
                  <a:pt x="9674" y="33"/>
                  <a:pt x="9674" y="45"/>
                  <a:pt x="9674" y="56"/>
                </a:cubicBezTo>
                <a:cubicBezTo>
                  <a:pt x="9640" y="45"/>
                  <a:pt x="9601" y="45"/>
                  <a:pt x="9584" y="16"/>
                </a:cubicBezTo>
                <a:cubicBezTo>
                  <a:pt x="9584" y="22"/>
                  <a:pt x="9584" y="39"/>
                  <a:pt x="9584" y="45"/>
                </a:cubicBezTo>
                <a:cubicBezTo>
                  <a:pt x="9535" y="36"/>
                  <a:pt x="9486" y="35"/>
                  <a:pt x="9435" y="35"/>
                </a:cubicBezTo>
                <a:cubicBezTo>
                  <a:pt x="9410" y="35"/>
                  <a:pt x="9385" y="35"/>
                  <a:pt x="9359" y="35"/>
                </a:cubicBezTo>
                <a:cubicBezTo>
                  <a:pt x="9334" y="35"/>
                  <a:pt x="9308" y="35"/>
                  <a:pt x="9283" y="33"/>
                </a:cubicBezTo>
                <a:cubicBezTo>
                  <a:pt x="9288" y="28"/>
                  <a:pt x="9297" y="14"/>
                  <a:pt x="9303" y="7"/>
                </a:cubicBezTo>
                <a:lnTo>
                  <a:pt x="9303" y="7"/>
                </a:lnTo>
                <a:cubicBezTo>
                  <a:pt x="9283" y="29"/>
                  <a:pt x="9248" y="39"/>
                  <a:pt x="9212" y="39"/>
                </a:cubicBezTo>
                <a:cubicBezTo>
                  <a:pt x="9175" y="39"/>
                  <a:pt x="9138" y="28"/>
                  <a:pt x="9118" y="5"/>
                </a:cubicBezTo>
                <a:cubicBezTo>
                  <a:pt x="9114" y="2"/>
                  <a:pt x="9110" y="0"/>
                  <a:pt x="9106" y="0"/>
                </a:cubicBezTo>
                <a:close/>
              </a:path>
            </a:pathLst>
          </a:custGeom>
          <a:solidFill>
            <a:srgbClr val="2D2116"/>
          </a:solidFill>
          <a:ln>
            <a:noFill/>
          </a:ln>
        </p:spPr>
        <p:txBody>
          <a:bodyPr anchorCtr="0" anchor="ctr" bIns="274300" lIns="274300" spcFirstLastPara="1" rIns="274300" wrap="square" tIns="2743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HMW </a:t>
            </a:r>
            <a:r>
              <a:rPr lang="en" sz="12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provide direct support to people going through specific traumas who are otherwise at a loss?</a:t>
            </a:r>
            <a:endParaRPr sz="1200">
              <a:solidFill>
                <a:srgbClr val="FFFFFF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478" name="Google Shape;478;p49"/>
          <p:cNvSpPr txBox="1"/>
          <p:nvPr/>
        </p:nvSpPr>
        <p:spPr>
          <a:xfrm>
            <a:off x="8094125" y="78325"/>
            <a:ext cx="814800" cy="141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8000">
                <a:solidFill>
                  <a:srgbClr val="7A866C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*</a:t>
            </a:r>
            <a:endParaRPr b="1" sz="8000">
              <a:solidFill>
                <a:srgbClr val="7A866C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82" name="Shape 4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3" name="Google Shape;483;p50"/>
          <p:cNvSpPr txBox="1"/>
          <p:nvPr>
            <p:ph type="title"/>
          </p:nvPr>
        </p:nvSpPr>
        <p:spPr>
          <a:xfrm>
            <a:off x="1909500" y="340475"/>
            <a:ext cx="5325000" cy="865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/>
              <a:t>Top 3 HMWs</a:t>
            </a:r>
            <a:endParaRPr sz="3000"/>
          </a:p>
        </p:txBody>
      </p:sp>
      <p:sp>
        <p:nvSpPr>
          <p:cNvPr id="484" name="Google Shape;484;p50"/>
          <p:cNvSpPr/>
          <p:nvPr/>
        </p:nvSpPr>
        <p:spPr>
          <a:xfrm flipH="1">
            <a:off x="362855" y="1434800"/>
            <a:ext cx="2755299" cy="2800658"/>
          </a:xfrm>
          <a:custGeom>
            <a:rect b="b" l="l" r="r" t="t"/>
            <a:pathLst>
              <a:path extrusionOk="0" h="18894" w="18588">
                <a:moveTo>
                  <a:pt x="9306" y="5"/>
                </a:moveTo>
                <a:cubicBezTo>
                  <a:pt x="9305" y="6"/>
                  <a:pt x="9304" y="6"/>
                  <a:pt x="9303" y="7"/>
                </a:cubicBezTo>
                <a:lnTo>
                  <a:pt x="9303" y="7"/>
                </a:lnTo>
                <a:cubicBezTo>
                  <a:pt x="9304" y="7"/>
                  <a:pt x="9305" y="6"/>
                  <a:pt x="9306" y="5"/>
                </a:cubicBezTo>
                <a:close/>
                <a:moveTo>
                  <a:pt x="9101" y="68"/>
                </a:moveTo>
                <a:cubicBezTo>
                  <a:pt x="9121" y="79"/>
                  <a:pt x="9100" y="99"/>
                  <a:pt x="9085" y="99"/>
                </a:cubicBezTo>
                <a:cubicBezTo>
                  <a:pt x="9078" y="99"/>
                  <a:pt x="9073" y="95"/>
                  <a:pt x="9073" y="85"/>
                </a:cubicBezTo>
                <a:cubicBezTo>
                  <a:pt x="9079" y="79"/>
                  <a:pt x="9090" y="68"/>
                  <a:pt x="9101" y="68"/>
                </a:cubicBezTo>
                <a:close/>
                <a:moveTo>
                  <a:pt x="9130" y="79"/>
                </a:moveTo>
                <a:cubicBezTo>
                  <a:pt x="9181" y="102"/>
                  <a:pt x="9243" y="85"/>
                  <a:pt x="9283" y="102"/>
                </a:cubicBezTo>
                <a:cubicBezTo>
                  <a:pt x="9283" y="124"/>
                  <a:pt x="9272" y="136"/>
                  <a:pt x="9249" y="136"/>
                </a:cubicBezTo>
                <a:cubicBezTo>
                  <a:pt x="9211" y="136"/>
                  <a:pt x="9173" y="133"/>
                  <a:pt x="9135" y="133"/>
                </a:cubicBezTo>
                <a:cubicBezTo>
                  <a:pt x="9116" y="133"/>
                  <a:pt x="9098" y="134"/>
                  <a:pt x="9079" y="136"/>
                </a:cubicBezTo>
                <a:cubicBezTo>
                  <a:pt x="9084" y="113"/>
                  <a:pt x="9113" y="113"/>
                  <a:pt x="9130" y="102"/>
                </a:cubicBezTo>
                <a:cubicBezTo>
                  <a:pt x="9130" y="96"/>
                  <a:pt x="9130" y="85"/>
                  <a:pt x="9130" y="79"/>
                </a:cubicBezTo>
                <a:close/>
                <a:moveTo>
                  <a:pt x="9311" y="90"/>
                </a:moveTo>
                <a:cubicBezTo>
                  <a:pt x="9334" y="90"/>
                  <a:pt x="9357" y="90"/>
                  <a:pt x="9374" y="107"/>
                </a:cubicBezTo>
                <a:cubicBezTo>
                  <a:pt x="9374" y="141"/>
                  <a:pt x="9351" y="170"/>
                  <a:pt x="9334" y="192"/>
                </a:cubicBezTo>
                <a:cubicBezTo>
                  <a:pt x="9340" y="175"/>
                  <a:pt x="9351" y="147"/>
                  <a:pt x="9351" y="136"/>
                </a:cubicBezTo>
                <a:lnTo>
                  <a:pt x="9283" y="136"/>
                </a:lnTo>
                <a:cubicBezTo>
                  <a:pt x="9289" y="124"/>
                  <a:pt x="9300" y="102"/>
                  <a:pt x="9311" y="90"/>
                </a:cubicBezTo>
                <a:close/>
                <a:moveTo>
                  <a:pt x="9725" y="204"/>
                </a:moveTo>
                <a:cubicBezTo>
                  <a:pt x="9727" y="204"/>
                  <a:pt x="9729" y="205"/>
                  <a:pt x="9731" y="205"/>
                </a:cubicBezTo>
                <a:lnTo>
                  <a:pt x="9731" y="205"/>
                </a:lnTo>
                <a:cubicBezTo>
                  <a:pt x="9730" y="204"/>
                  <a:pt x="9729" y="204"/>
                  <a:pt x="9725" y="204"/>
                </a:cubicBezTo>
                <a:close/>
                <a:moveTo>
                  <a:pt x="9340" y="235"/>
                </a:moveTo>
                <a:cubicBezTo>
                  <a:pt x="9358" y="235"/>
                  <a:pt x="9380" y="252"/>
                  <a:pt x="9357" y="266"/>
                </a:cubicBezTo>
                <a:cubicBezTo>
                  <a:pt x="9353" y="270"/>
                  <a:pt x="9348" y="271"/>
                  <a:pt x="9343" y="271"/>
                </a:cubicBezTo>
                <a:cubicBezTo>
                  <a:pt x="9326" y="271"/>
                  <a:pt x="9306" y="251"/>
                  <a:pt x="9328" y="238"/>
                </a:cubicBezTo>
                <a:cubicBezTo>
                  <a:pt x="9331" y="236"/>
                  <a:pt x="9335" y="235"/>
                  <a:pt x="9340" y="235"/>
                </a:cubicBezTo>
                <a:close/>
                <a:moveTo>
                  <a:pt x="9742" y="245"/>
                </a:moveTo>
                <a:cubicBezTo>
                  <a:pt x="9742" y="251"/>
                  <a:pt x="9742" y="261"/>
                  <a:pt x="9742" y="266"/>
                </a:cubicBezTo>
                <a:cubicBezTo>
                  <a:pt x="9748" y="266"/>
                  <a:pt x="9754" y="266"/>
                  <a:pt x="9759" y="272"/>
                </a:cubicBezTo>
                <a:cubicBezTo>
                  <a:pt x="9765" y="277"/>
                  <a:pt x="9765" y="283"/>
                  <a:pt x="9765" y="289"/>
                </a:cubicBezTo>
                <a:cubicBezTo>
                  <a:pt x="9720" y="283"/>
                  <a:pt x="9669" y="277"/>
                  <a:pt x="9623" y="272"/>
                </a:cubicBezTo>
                <a:lnTo>
                  <a:pt x="9601" y="272"/>
                </a:lnTo>
                <a:cubicBezTo>
                  <a:pt x="9527" y="266"/>
                  <a:pt x="9453" y="272"/>
                  <a:pt x="9379" y="255"/>
                </a:cubicBezTo>
                <a:cubicBezTo>
                  <a:pt x="9405" y="250"/>
                  <a:pt x="9432" y="248"/>
                  <a:pt x="9459" y="248"/>
                </a:cubicBezTo>
                <a:cubicBezTo>
                  <a:pt x="9520" y="248"/>
                  <a:pt x="9583" y="257"/>
                  <a:pt x="9643" y="257"/>
                </a:cubicBezTo>
                <a:cubicBezTo>
                  <a:pt x="9677" y="257"/>
                  <a:pt x="9711" y="254"/>
                  <a:pt x="9742" y="245"/>
                </a:cubicBezTo>
                <a:close/>
                <a:moveTo>
                  <a:pt x="9135" y="300"/>
                </a:moveTo>
                <a:cubicBezTo>
                  <a:pt x="9141" y="306"/>
                  <a:pt x="9141" y="311"/>
                  <a:pt x="9141" y="311"/>
                </a:cubicBezTo>
                <a:lnTo>
                  <a:pt x="9130" y="311"/>
                </a:lnTo>
                <a:cubicBezTo>
                  <a:pt x="9130" y="311"/>
                  <a:pt x="9130" y="306"/>
                  <a:pt x="9130" y="300"/>
                </a:cubicBezTo>
                <a:close/>
                <a:moveTo>
                  <a:pt x="8108" y="277"/>
                </a:moveTo>
                <a:cubicBezTo>
                  <a:pt x="8114" y="283"/>
                  <a:pt x="8120" y="294"/>
                  <a:pt x="8120" y="306"/>
                </a:cubicBezTo>
                <a:lnTo>
                  <a:pt x="7972" y="317"/>
                </a:lnTo>
                <a:cubicBezTo>
                  <a:pt x="8018" y="306"/>
                  <a:pt x="8063" y="289"/>
                  <a:pt x="8108" y="277"/>
                </a:cubicBezTo>
                <a:close/>
                <a:moveTo>
                  <a:pt x="8959" y="294"/>
                </a:moveTo>
                <a:cubicBezTo>
                  <a:pt x="8971" y="300"/>
                  <a:pt x="8976" y="300"/>
                  <a:pt x="8988" y="306"/>
                </a:cubicBezTo>
                <a:cubicBezTo>
                  <a:pt x="8965" y="314"/>
                  <a:pt x="8941" y="317"/>
                  <a:pt x="8916" y="317"/>
                </a:cubicBezTo>
                <a:cubicBezTo>
                  <a:pt x="8891" y="317"/>
                  <a:pt x="8866" y="314"/>
                  <a:pt x="8840" y="311"/>
                </a:cubicBezTo>
                <a:lnTo>
                  <a:pt x="8840" y="300"/>
                </a:lnTo>
                <a:cubicBezTo>
                  <a:pt x="8880" y="294"/>
                  <a:pt x="8920" y="294"/>
                  <a:pt x="8959" y="294"/>
                </a:cubicBezTo>
                <a:close/>
                <a:moveTo>
                  <a:pt x="9033" y="300"/>
                </a:moveTo>
                <a:cubicBezTo>
                  <a:pt x="9028" y="306"/>
                  <a:pt x="9022" y="311"/>
                  <a:pt x="9016" y="317"/>
                </a:cubicBezTo>
                <a:cubicBezTo>
                  <a:pt x="9016" y="311"/>
                  <a:pt x="9011" y="306"/>
                  <a:pt x="9011" y="300"/>
                </a:cubicBezTo>
                <a:close/>
                <a:moveTo>
                  <a:pt x="8801" y="306"/>
                </a:moveTo>
                <a:cubicBezTo>
                  <a:pt x="8806" y="311"/>
                  <a:pt x="8812" y="311"/>
                  <a:pt x="8818" y="317"/>
                </a:cubicBezTo>
                <a:cubicBezTo>
                  <a:pt x="8806" y="317"/>
                  <a:pt x="8789" y="317"/>
                  <a:pt x="8778" y="323"/>
                </a:cubicBezTo>
                <a:cubicBezTo>
                  <a:pt x="8778" y="311"/>
                  <a:pt x="8789" y="311"/>
                  <a:pt x="8801" y="306"/>
                </a:cubicBezTo>
                <a:close/>
                <a:moveTo>
                  <a:pt x="9049" y="293"/>
                </a:moveTo>
                <a:cubicBezTo>
                  <a:pt x="9051" y="293"/>
                  <a:pt x="9054" y="294"/>
                  <a:pt x="9056" y="294"/>
                </a:cubicBezTo>
                <a:cubicBezTo>
                  <a:pt x="9067" y="300"/>
                  <a:pt x="9073" y="306"/>
                  <a:pt x="9073" y="317"/>
                </a:cubicBezTo>
                <a:cubicBezTo>
                  <a:pt x="9062" y="317"/>
                  <a:pt x="9045" y="317"/>
                  <a:pt x="9033" y="323"/>
                </a:cubicBezTo>
                <a:cubicBezTo>
                  <a:pt x="9028" y="308"/>
                  <a:pt x="9036" y="293"/>
                  <a:pt x="9049" y="293"/>
                </a:cubicBezTo>
                <a:close/>
                <a:moveTo>
                  <a:pt x="8869" y="226"/>
                </a:moveTo>
                <a:cubicBezTo>
                  <a:pt x="8906" y="235"/>
                  <a:pt x="8943" y="237"/>
                  <a:pt x="8981" y="237"/>
                </a:cubicBezTo>
                <a:cubicBezTo>
                  <a:pt x="9033" y="237"/>
                  <a:pt x="9086" y="233"/>
                  <a:pt x="9139" y="233"/>
                </a:cubicBezTo>
                <a:cubicBezTo>
                  <a:pt x="9177" y="233"/>
                  <a:pt x="9216" y="235"/>
                  <a:pt x="9254" y="243"/>
                </a:cubicBezTo>
                <a:cubicBezTo>
                  <a:pt x="9209" y="249"/>
                  <a:pt x="9169" y="255"/>
                  <a:pt x="9124" y="255"/>
                </a:cubicBezTo>
                <a:lnTo>
                  <a:pt x="9124" y="249"/>
                </a:lnTo>
                <a:cubicBezTo>
                  <a:pt x="9124" y="255"/>
                  <a:pt x="9118" y="255"/>
                  <a:pt x="9118" y="260"/>
                </a:cubicBezTo>
                <a:cubicBezTo>
                  <a:pt x="9067" y="263"/>
                  <a:pt x="9016" y="263"/>
                  <a:pt x="8964" y="263"/>
                </a:cubicBezTo>
                <a:cubicBezTo>
                  <a:pt x="8913" y="263"/>
                  <a:pt x="8860" y="263"/>
                  <a:pt x="8806" y="266"/>
                </a:cubicBezTo>
                <a:cubicBezTo>
                  <a:pt x="8803" y="267"/>
                  <a:pt x="8799" y="267"/>
                  <a:pt x="8796" y="267"/>
                </a:cubicBezTo>
                <a:cubicBezTo>
                  <a:pt x="8781" y="267"/>
                  <a:pt x="8765" y="263"/>
                  <a:pt x="8751" y="263"/>
                </a:cubicBezTo>
                <a:cubicBezTo>
                  <a:pt x="8739" y="263"/>
                  <a:pt x="8728" y="266"/>
                  <a:pt x="8721" y="277"/>
                </a:cubicBezTo>
                <a:lnTo>
                  <a:pt x="8761" y="306"/>
                </a:lnTo>
                <a:cubicBezTo>
                  <a:pt x="8755" y="311"/>
                  <a:pt x="8755" y="317"/>
                  <a:pt x="8750" y="323"/>
                </a:cubicBezTo>
                <a:cubicBezTo>
                  <a:pt x="8732" y="328"/>
                  <a:pt x="8715" y="328"/>
                  <a:pt x="8693" y="328"/>
                </a:cubicBezTo>
                <a:cubicBezTo>
                  <a:pt x="8704" y="311"/>
                  <a:pt x="8698" y="289"/>
                  <a:pt x="8687" y="272"/>
                </a:cubicBezTo>
                <a:cubicBezTo>
                  <a:pt x="8669" y="268"/>
                  <a:pt x="8651" y="266"/>
                  <a:pt x="8633" y="266"/>
                </a:cubicBezTo>
                <a:cubicBezTo>
                  <a:pt x="8574" y="266"/>
                  <a:pt x="8517" y="283"/>
                  <a:pt x="8460" y="283"/>
                </a:cubicBezTo>
                <a:cubicBezTo>
                  <a:pt x="8447" y="283"/>
                  <a:pt x="8434" y="283"/>
                  <a:pt x="8420" y="283"/>
                </a:cubicBezTo>
                <a:cubicBezTo>
                  <a:pt x="8387" y="283"/>
                  <a:pt x="8354" y="286"/>
                  <a:pt x="8330" y="306"/>
                </a:cubicBezTo>
                <a:cubicBezTo>
                  <a:pt x="8335" y="311"/>
                  <a:pt x="8347" y="311"/>
                  <a:pt x="8352" y="311"/>
                </a:cubicBezTo>
                <a:cubicBezTo>
                  <a:pt x="8335" y="317"/>
                  <a:pt x="8324" y="317"/>
                  <a:pt x="8313" y="317"/>
                </a:cubicBezTo>
                <a:cubicBezTo>
                  <a:pt x="8321" y="304"/>
                  <a:pt x="8317" y="281"/>
                  <a:pt x="8301" y="281"/>
                </a:cubicBezTo>
                <a:cubicBezTo>
                  <a:pt x="8297" y="281"/>
                  <a:pt x="8291" y="283"/>
                  <a:pt x="8284" y="289"/>
                </a:cubicBezTo>
                <a:cubicBezTo>
                  <a:pt x="8233" y="294"/>
                  <a:pt x="8182" y="300"/>
                  <a:pt x="8131" y="300"/>
                </a:cubicBezTo>
                <a:cubicBezTo>
                  <a:pt x="8131" y="294"/>
                  <a:pt x="8131" y="283"/>
                  <a:pt x="8131" y="272"/>
                </a:cubicBezTo>
                <a:lnTo>
                  <a:pt x="8142" y="272"/>
                </a:lnTo>
                <a:cubicBezTo>
                  <a:pt x="8142" y="277"/>
                  <a:pt x="8148" y="289"/>
                  <a:pt x="8154" y="294"/>
                </a:cubicBezTo>
                <a:cubicBezTo>
                  <a:pt x="8182" y="283"/>
                  <a:pt x="8205" y="272"/>
                  <a:pt x="8233" y="260"/>
                </a:cubicBezTo>
                <a:cubicBezTo>
                  <a:pt x="8260" y="266"/>
                  <a:pt x="8289" y="273"/>
                  <a:pt x="8317" y="273"/>
                </a:cubicBezTo>
                <a:cubicBezTo>
                  <a:pt x="8342" y="273"/>
                  <a:pt x="8365" y="268"/>
                  <a:pt x="8386" y="255"/>
                </a:cubicBezTo>
                <a:cubicBezTo>
                  <a:pt x="8392" y="255"/>
                  <a:pt x="8398" y="255"/>
                  <a:pt x="8403" y="249"/>
                </a:cubicBezTo>
                <a:cubicBezTo>
                  <a:pt x="8409" y="260"/>
                  <a:pt x="8420" y="266"/>
                  <a:pt x="8420" y="272"/>
                </a:cubicBezTo>
                <a:cubicBezTo>
                  <a:pt x="8449" y="260"/>
                  <a:pt x="8471" y="255"/>
                  <a:pt x="8500" y="249"/>
                </a:cubicBezTo>
                <a:cubicBezTo>
                  <a:pt x="8625" y="243"/>
                  <a:pt x="8744" y="243"/>
                  <a:pt x="8869" y="226"/>
                </a:cubicBezTo>
                <a:close/>
                <a:moveTo>
                  <a:pt x="9686" y="323"/>
                </a:moveTo>
                <a:cubicBezTo>
                  <a:pt x="9686" y="323"/>
                  <a:pt x="9691" y="328"/>
                  <a:pt x="9691" y="328"/>
                </a:cubicBezTo>
                <a:lnTo>
                  <a:pt x="9595" y="328"/>
                </a:lnTo>
                <a:cubicBezTo>
                  <a:pt x="9623" y="323"/>
                  <a:pt x="9657" y="323"/>
                  <a:pt x="9686" y="323"/>
                </a:cubicBezTo>
                <a:close/>
                <a:moveTo>
                  <a:pt x="9691" y="323"/>
                </a:moveTo>
                <a:cubicBezTo>
                  <a:pt x="9697" y="328"/>
                  <a:pt x="9697" y="328"/>
                  <a:pt x="9697" y="328"/>
                </a:cubicBezTo>
                <a:lnTo>
                  <a:pt x="9691" y="328"/>
                </a:lnTo>
                <a:cubicBezTo>
                  <a:pt x="9691" y="328"/>
                  <a:pt x="9691" y="328"/>
                  <a:pt x="9691" y="323"/>
                </a:cubicBezTo>
                <a:close/>
                <a:moveTo>
                  <a:pt x="8653" y="311"/>
                </a:moveTo>
                <a:cubicBezTo>
                  <a:pt x="8670" y="317"/>
                  <a:pt x="8681" y="323"/>
                  <a:pt x="8676" y="334"/>
                </a:cubicBezTo>
                <a:lnTo>
                  <a:pt x="8647" y="334"/>
                </a:lnTo>
                <a:cubicBezTo>
                  <a:pt x="8642" y="328"/>
                  <a:pt x="8647" y="323"/>
                  <a:pt x="8653" y="311"/>
                </a:cubicBezTo>
                <a:close/>
                <a:moveTo>
                  <a:pt x="7677" y="334"/>
                </a:moveTo>
                <a:cubicBezTo>
                  <a:pt x="7671" y="334"/>
                  <a:pt x="7666" y="340"/>
                  <a:pt x="7666" y="340"/>
                </a:cubicBezTo>
                <a:lnTo>
                  <a:pt x="7660" y="340"/>
                </a:lnTo>
                <a:cubicBezTo>
                  <a:pt x="7666" y="334"/>
                  <a:pt x="7671" y="334"/>
                  <a:pt x="7677" y="334"/>
                </a:cubicBezTo>
                <a:close/>
                <a:moveTo>
                  <a:pt x="7791" y="334"/>
                </a:moveTo>
                <a:lnTo>
                  <a:pt x="7774" y="340"/>
                </a:lnTo>
                <a:cubicBezTo>
                  <a:pt x="7774" y="340"/>
                  <a:pt x="7779" y="334"/>
                  <a:pt x="7779" y="334"/>
                </a:cubicBezTo>
                <a:close/>
                <a:moveTo>
                  <a:pt x="8557" y="311"/>
                </a:moveTo>
                <a:cubicBezTo>
                  <a:pt x="8579" y="311"/>
                  <a:pt x="8591" y="323"/>
                  <a:pt x="8579" y="340"/>
                </a:cubicBezTo>
                <a:lnTo>
                  <a:pt x="8545" y="340"/>
                </a:lnTo>
                <a:cubicBezTo>
                  <a:pt x="8545" y="334"/>
                  <a:pt x="8545" y="328"/>
                  <a:pt x="8557" y="311"/>
                </a:cubicBezTo>
                <a:close/>
                <a:moveTo>
                  <a:pt x="8534" y="317"/>
                </a:moveTo>
                <a:cubicBezTo>
                  <a:pt x="8540" y="323"/>
                  <a:pt x="8540" y="328"/>
                  <a:pt x="8540" y="334"/>
                </a:cubicBezTo>
                <a:cubicBezTo>
                  <a:pt x="8528" y="334"/>
                  <a:pt x="8517" y="340"/>
                  <a:pt x="8511" y="346"/>
                </a:cubicBezTo>
                <a:cubicBezTo>
                  <a:pt x="8517" y="340"/>
                  <a:pt x="8528" y="328"/>
                  <a:pt x="8534" y="317"/>
                </a:cubicBezTo>
                <a:close/>
                <a:moveTo>
                  <a:pt x="7711" y="346"/>
                </a:moveTo>
                <a:cubicBezTo>
                  <a:pt x="7706" y="346"/>
                  <a:pt x="7700" y="351"/>
                  <a:pt x="7689" y="351"/>
                </a:cubicBezTo>
                <a:cubicBezTo>
                  <a:pt x="7694" y="346"/>
                  <a:pt x="7694" y="346"/>
                  <a:pt x="7700" y="346"/>
                </a:cubicBezTo>
                <a:close/>
                <a:moveTo>
                  <a:pt x="8375" y="340"/>
                </a:moveTo>
                <a:cubicBezTo>
                  <a:pt x="8364" y="346"/>
                  <a:pt x="8358" y="351"/>
                  <a:pt x="8352" y="357"/>
                </a:cubicBezTo>
                <a:lnTo>
                  <a:pt x="8347" y="357"/>
                </a:lnTo>
                <a:cubicBezTo>
                  <a:pt x="8352" y="351"/>
                  <a:pt x="8364" y="346"/>
                  <a:pt x="8375" y="340"/>
                </a:cubicBezTo>
                <a:close/>
                <a:moveTo>
                  <a:pt x="8443" y="306"/>
                </a:moveTo>
                <a:cubicBezTo>
                  <a:pt x="8443" y="306"/>
                  <a:pt x="8454" y="311"/>
                  <a:pt x="8460" y="311"/>
                </a:cubicBezTo>
                <a:cubicBezTo>
                  <a:pt x="8432" y="328"/>
                  <a:pt x="8409" y="351"/>
                  <a:pt x="8375" y="357"/>
                </a:cubicBezTo>
                <a:cubicBezTo>
                  <a:pt x="8381" y="351"/>
                  <a:pt x="8381" y="340"/>
                  <a:pt x="8381" y="334"/>
                </a:cubicBezTo>
                <a:cubicBezTo>
                  <a:pt x="8392" y="328"/>
                  <a:pt x="8398" y="328"/>
                  <a:pt x="8403" y="323"/>
                </a:cubicBezTo>
                <a:cubicBezTo>
                  <a:pt x="8415" y="317"/>
                  <a:pt x="8426" y="317"/>
                  <a:pt x="8443" y="306"/>
                </a:cubicBezTo>
                <a:close/>
                <a:moveTo>
                  <a:pt x="8250" y="328"/>
                </a:moveTo>
                <a:cubicBezTo>
                  <a:pt x="8222" y="334"/>
                  <a:pt x="8199" y="346"/>
                  <a:pt x="8176" y="363"/>
                </a:cubicBezTo>
                <a:lnTo>
                  <a:pt x="8171" y="340"/>
                </a:lnTo>
                <a:cubicBezTo>
                  <a:pt x="8165" y="346"/>
                  <a:pt x="8154" y="351"/>
                  <a:pt x="8148" y="357"/>
                </a:cubicBezTo>
                <a:lnTo>
                  <a:pt x="8131" y="334"/>
                </a:lnTo>
                <a:lnTo>
                  <a:pt x="8120" y="346"/>
                </a:lnTo>
                <a:cubicBezTo>
                  <a:pt x="8131" y="351"/>
                  <a:pt x="8142" y="363"/>
                  <a:pt x="8154" y="374"/>
                </a:cubicBezTo>
                <a:lnTo>
                  <a:pt x="8097" y="374"/>
                </a:lnTo>
                <a:cubicBezTo>
                  <a:pt x="8097" y="368"/>
                  <a:pt x="8091" y="346"/>
                  <a:pt x="8091" y="340"/>
                </a:cubicBezTo>
                <a:cubicBezTo>
                  <a:pt x="8086" y="346"/>
                  <a:pt x="8069" y="357"/>
                  <a:pt x="8057" y="363"/>
                </a:cubicBezTo>
                <a:cubicBezTo>
                  <a:pt x="8063" y="368"/>
                  <a:pt x="8074" y="380"/>
                  <a:pt x="8080" y="385"/>
                </a:cubicBezTo>
                <a:lnTo>
                  <a:pt x="8069" y="385"/>
                </a:lnTo>
                <a:cubicBezTo>
                  <a:pt x="8046" y="385"/>
                  <a:pt x="8023" y="374"/>
                  <a:pt x="8006" y="368"/>
                </a:cubicBezTo>
                <a:cubicBezTo>
                  <a:pt x="8074" y="323"/>
                  <a:pt x="8165" y="334"/>
                  <a:pt x="8250" y="328"/>
                </a:cubicBezTo>
                <a:close/>
                <a:moveTo>
                  <a:pt x="10145" y="380"/>
                </a:moveTo>
                <a:cubicBezTo>
                  <a:pt x="10151" y="380"/>
                  <a:pt x="10157" y="380"/>
                  <a:pt x="10168" y="385"/>
                </a:cubicBezTo>
                <a:cubicBezTo>
                  <a:pt x="10162" y="385"/>
                  <a:pt x="10157" y="391"/>
                  <a:pt x="10151" y="391"/>
                </a:cubicBezTo>
                <a:cubicBezTo>
                  <a:pt x="10145" y="385"/>
                  <a:pt x="10145" y="385"/>
                  <a:pt x="10145" y="380"/>
                </a:cubicBezTo>
                <a:close/>
                <a:moveTo>
                  <a:pt x="7698" y="400"/>
                </a:moveTo>
                <a:cubicBezTo>
                  <a:pt x="7701" y="400"/>
                  <a:pt x="7704" y="401"/>
                  <a:pt x="7706" y="402"/>
                </a:cubicBezTo>
                <a:lnTo>
                  <a:pt x="7706" y="408"/>
                </a:lnTo>
                <a:lnTo>
                  <a:pt x="7677" y="408"/>
                </a:lnTo>
                <a:cubicBezTo>
                  <a:pt x="7681" y="404"/>
                  <a:pt x="7691" y="400"/>
                  <a:pt x="7698" y="400"/>
                </a:cubicBezTo>
                <a:close/>
                <a:moveTo>
                  <a:pt x="10253" y="391"/>
                </a:moveTo>
                <a:lnTo>
                  <a:pt x="10253" y="391"/>
                </a:lnTo>
                <a:cubicBezTo>
                  <a:pt x="10270" y="397"/>
                  <a:pt x="10287" y="402"/>
                  <a:pt x="10298" y="408"/>
                </a:cubicBezTo>
                <a:cubicBezTo>
                  <a:pt x="10281" y="408"/>
                  <a:pt x="10270" y="402"/>
                  <a:pt x="10253" y="391"/>
                </a:cubicBezTo>
                <a:close/>
                <a:moveTo>
                  <a:pt x="7637" y="402"/>
                </a:moveTo>
                <a:cubicBezTo>
                  <a:pt x="7643" y="408"/>
                  <a:pt x="7643" y="408"/>
                  <a:pt x="7649" y="414"/>
                </a:cubicBezTo>
                <a:cubicBezTo>
                  <a:pt x="7637" y="414"/>
                  <a:pt x="7626" y="414"/>
                  <a:pt x="7615" y="419"/>
                </a:cubicBezTo>
                <a:cubicBezTo>
                  <a:pt x="7615" y="414"/>
                  <a:pt x="7626" y="408"/>
                  <a:pt x="7637" y="402"/>
                </a:cubicBezTo>
                <a:close/>
                <a:moveTo>
                  <a:pt x="9776" y="272"/>
                </a:moveTo>
                <a:lnTo>
                  <a:pt x="9776" y="272"/>
                </a:lnTo>
                <a:cubicBezTo>
                  <a:pt x="9964" y="283"/>
                  <a:pt x="10151" y="311"/>
                  <a:pt x="10344" y="340"/>
                </a:cubicBezTo>
                <a:lnTo>
                  <a:pt x="10355" y="340"/>
                </a:lnTo>
                <a:cubicBezTo>
                  <a:pt x="10378" y="346"/>
                  <a:pt x="10395" y="351"/>
                  <a:pt x="10418" y="351"/>
                </a:cubicBezTo>
                <a:cubicBezTo>
                  <a:pt x="10463" y="363"/>
                  <a:pt x="10508" y="368"/>
                  <a:pt x="10554" y="374"/>
                </a:cubicBezTo>
                <a:cubicBezTo>
                  <a:pt x="10554" y="374"/>
                  <a:pt x="10554" y="363"/>
                  <a:pt x="10559" y="363"/>
                </a:cubicBezTo>
                <a:cubicBezTo>
                  <a:pt x="10616" y="408"/>
                  <a:pt x="10696" y="397"/>
                  <a:pt x="10764" y="414"/>
                </a:cubicBezTo>
                <a:cubicBezTo>
                  <a:pt x="10752" y="420"/>
                  <a:pt x="10741" y="422"/>
                  <a:pt x="10730" y="422"/>
                </a:cubicBezTo>
                <a:cubicBezTo>
                  <a:pt x="10701" y="422"/>
                  <a:pt x="10673" y="408"/>
                  <a:pt x="10645" y="408"/>
                </a:cubicBezTo>
                <a:cubicBezTo>
                  <a:pt x="10537" y="391"/>
                  <a:pt x="10429" y="374"/>
                  <a:pt x="10321" y="357"/>
                </a:cubicBezTo>
                <a:cubicBezTo>
                  <a:pt x="10151" y="334"/>
                  <a:pt x="9975" y="311"/>
                  <a:pt x="9805" y="294"/>
                </a:cubicBezTo>
                <a:cubicBezTo>
                  <a:pt x="9793" y="283"/>
                  <a:pt x="9782" y="277"/>
                  <a:pt x="9776" y="272"/>
                </a:cubicBezTo>
                <a:close/>
                <a:moveTo>
                  <a:pt x="7388" y="368"/>
                </a:moveTo>
                <a:lnTo>
                  <a:pt x="7388" y="368"/>
                </a:lnTo>
                <a:cubicBezTo>
                  <a:pt x="7359" y="385"/>
                  <a:pt x="7325" y="402"/>
                  <a:pt x="7303" y="425"/>
                </a:cubicBezTo>
                <a:cubicBezTo>
                  <a:pt x="7297" y="425"/>
                  <a:pt x="7286" y="431"/>
                  <a:pt x="7280" y="431"/>
                </a:cubicBezTo>
                <a:cubicBezTo>
                  <a:pt x="7303" y="419"/>
                  <a:pt x="7320" y="402"/>
                  <a:pt x="7337" y="380"/>
                </a:cubicBezTo>
                <a:cubicBezTo>
                  <a:pt x="7354" y="380"/>
                  <a:pt x="7371" y="374"/>
                  <a:pt x="7388" y="368"/>
                </a:cubicBezTo>
                <a:close/>
                <a:moveTo>
                  <a:pt x="7093" y="431"/>
                </a:moveTo>
                <a:cubicBezTo>
                  <a:pt x="7087" y="431"/>
                  <a:pt x="7076" y="436"/>
                  <a:pt x="7064" y="436"/>
                </a:cubicBezTo>
                <a:lnTo>
                  <a:pt x="7070" y="431"/>
                </a:lnTo>
                <a:close/>
                <a:moveTo>
                  <a:pt x="10321" y="436"/>
                </a:moveTo>
                <a:cubicBezTo>
                  <a:pt x="10333" y="436"/>
                  <a:pt x="10338" y="436"/>
                  <a:pt x="10350" y="442"/>
                </a:cubicBezTo>
                <a:cubicBezTo>
                  <a:pt x="10344" y="448"/>
                  <a:pt x="10338" y="453"/>
                  <a:pt x="10327" y="459"/>
                </a:cubicBezTo>
                <a:cubicBezTo>
                  <a:pt x="10327" y="453"/>
                  <a:pt x="10321" y="442"/>
                  <a:pt x="10321" y="436"/>
                </a:cubicBezTo>
                <a:close/>
                <a:moveTo>
                  <a:pt x="6979" y="482"/>
                </a:moveTo>
                <a:cubicBezTo>
                  <a:pt x="6985" y="487"/>
                  <a:pt x="6991" y="499"/>
                  <a:pt x="6996" y="504"/>
                </a:cubicBezTo>
                <a:cubicBezTo>
                  <a:pt x="6991" y="510"/>
                  <a:pt x="6985" y="510"/>
                  <a:pt x="6979" y="510"/>
                </a:cubicBezTo>
                <a:cubicBezTo>
                  <a:pt x="6979" y="504"/>
                  <a:pt x="6979" y="493"/>
                  <a:pt x="6979" y="482"/>
                </a:cubicBezTo>
                <a:close/>
                <a:moveTo>
                  <a:pt x="10764" y="425"/>
                </a:moveTo>
                <a:cubicBezTo>
                  <a:pt x="10883" y="425"/>
                  <a:pt x="11008" y="470"/>
                  <a:pt x="11121" y="504"/>
                </a:cubicBezTo>
                <a:cubicBezTo>
                  <a:pt x="11110" y="509"/>
                  <a:pt x="11098" y="511"/>
                  <a:pt x="11086" y="511"/>
                </a:cubicBezTo>
                <a:cubicBezTo>
                  <a:pt x="11052" y="511"/>
                  <a:pt x="11019" y="496"/>
                  <a:pt x="10985" y="487"/>
                </a:cubicBezTo>
                <a:cubicBezTo>
                  <a:pt x="10911" y="470"/>
                  <a:pt x="10832" y="465"/>
                  <a:pt x="10764" y="425"/>
                </a:cubicBezTo>
                <a:close/>
                <a:moveTo>
                  <a:pt x="7167" y="493"/>
                </a:moveTo>
                <a:cubicBezTo>
                  <a:pt x="7155" y="510"/>
                  <a:pt x="7138" y="521"/>
                  <a:pt x="7121" y="538"/>
                </a:cubicBezTo>
                <a:cubicBezTo>
                  <a:pt x="7110" y="544"/>
                  <a:pt x="7093" y="544"/>
                  <a:pt x="7076" y="550"/>
                </a:cubicBezTo>
                <a:cubicBezTo>
                  <a:pt x="7076" y="550"/>
                  <a:pt x="7076" y="544"/>
                  <a:pt x="7076" y="544"/>
                </a:cubicBezTo>
                <a:cubicBezTo>
                  <a:pt x="7076" y="550"/>
                  <a:pt x="7076" y="550"/>
                  <a:pt x="7070" y="550"/>
                </a:cubicBezTo>
                <a:cubicBezTo>
                  <a:pt x="7047" y="556"/>
                  <a:pt x="7025" y="559"/>
                  <a:pt x="7007" y="559"/>
                </a:cubicBezTo>
                <a:cubicBezTo>
                  <a:pt x="6994" y="559"/>
                  <a:pt x="6983" y="558"/>
                  <a:pt x="6974" y="555"/>
                </a:cubicBezTo>
                <a:cubicBezTo>
                  <a:pt x="6974" y="552"/>
                  <a:pt x="6974" y="548"/>
                  <a:pt x="6974" y="544"/>
                </a:cubicBezTo>
                <a:cubicBezTo>
                  <a:pt x="6996" y="533"/>
                  <a:pt x="7025" y="527"/>
                  <a:pt x="7047" y="521"/>
                </a:cubicBezTo>
                <a:cubicBezTo>
                  <a:pt x="7053" y="521"/>
                  <a:pt x="7059" y="527"/>
                  <a:pt x="7064" y="533"/>
                </a:cubicBezTo>
                <a:lnTo>
                  <a:pt x="7087" y="510"/>
                </a:lnTo>
                <a:lnTo>
                  <a:pt x="7115" y="504"/>
                </a:lnTo>
                <a:lnTo>
                  <a:pt x="7121" y="521"/>
                </a:lnTo>
                <a:lnTo>
                  <a:pt x="7127" y="499"/>
                </a:lnTo>
                <a:cubicBezTo>
                  <a:pt x="7138" y="499"/>
                  <a:pt x="7155" y="499"/>
                  <a:pt x="7167" y="493"/>
                </a:cubicBezTo>
                <a:close/>
                <a:moveTo>
                  <a:pt x="11609" y="555"/>
                </a:moveTo>
                <a:cubicBezTo>
                  <a:pt x="11655" y="572"/>
                  <a:pt x="11723" y="567"/>
                  <a:pt x="11745" y="618"/>
                </a:cubicBezTo>
                <a:cubicBezTo>
                  <a:pt x="11700" y="607"/>
                  <a:pt x="11655" y="595"/>
                  <a:pt x="11609" y="584"/>
                </a:cubicBezTo>
                <a:cubicBezTo>
                  <a:pt x="11609" y="572"/>
                  <a:pt x="11609" y="561"/>
                  <a:pt x="11609" y="555"/>
                </a:cubicBezTo>
                <a:close/>
                <a:moveTo>
                  <a:pt x="11836" y="618"/>
                </a:moveTo>
                <a:lnTo>
                  <a:pt x="11836" y="618"/>
                </a:lnTo>
                <a:cubicBezTo>
                  <a:pt x="11834" y="620"/>
                  <a:pt x="11832" y="623"/>
                  <a:pt x="11830" y="627"/>
                </a:cubicBezTo>
                <a:lnTo>
                  <a:pt x="11830" y="627"/>
                </a:lnTo>
                <a:cubicBezTo>
                  <a:pt x="11832" y="624"/>
                  <a:pt x="11834" y="621"/>
                  <a:pt x="11836" y="618"/>
                </a:cubicBezTo>
                <a:close/>
                <a:moveTo>
                  <a:pt x="10928" y="527"/>
                </a:moveTo>
                <a:lnTo>
                  <a:pt x="10928" y="527"/>
                </a:lnTo>
                <a:cubicBezTo>
                  <a:pt x="11030" y="550"/>
                  <a:pt x="11127" y="589"/>
                  <a:pt x="11229" y="601"/>
                </a:cubicBezTo>
                <a:cubicBezTo>
                  <a:pt x="11252" y="601"/>
                  <a:pt x="11269" y="618"/>
                  <a:pt x="11286" y="635"/>
                </a:cubicBezTo>
                <a:cubicBezTo>
                  <a:pt x="11284" y="635"/>
                  <a:pt x="11283" y="635"/>
                  <a:pt x="11282" y="635"/>
                </a:cubicBezTo>
                <a:cubicBezTo>
                  <a:pt x="11262" y="635"/>
                  <a:pt x="11229" y="614"/>
                  <a:pt x="11207" y="614"/>
                </a:cubicBezTo>
                <a:cubicBezTo>
                  <a:pt x="11193" y="614"/>
                  <a:pt x="11184" y="622"/>
                  <a:pt x="11184" y="646"/>
                </a:cubicBezTo>
                <a:cubicBezTo>
                  <a:pt x="11178" y="635"/>
                  <a:pt x="11178" y="624"/>
                  <a:pt x="11172" y="607"/>
                </a:cubicBezTo>
                <a:cubicBezTo>
                  <a:pt x="11087" y="601"/>
                  <a:pt x="11002" y="572"/>
                  <a:pt x="10928" y="527"/>
                </a:cubicBezTo>
                <a:close/>
                <a:moveTo>
                  <a:pt x="6940" y="550"/>
                </a:moveTo>
                <a:cubicBezTo>
                  <a:pt x="6940" y="550"/>
                  <a:pt x="6940" y="555"/>
                  <a:pt x="6940" y="555"/>
                </a:cubicBezTo>
                <a:lnTo>
                  <a:pt x="6911" y="589"/>
                </a:lnTo>
                <a:cubicBezTo>
                  <a:pt x="6904" y="588"/>
                  <a:pt x="6897" y="587"/>
                  <a:pt x="6891" y="587"/>
                </a:cubicBezTo>
                <a:cubicBezTo>
                  <a:pt x="6849" y="587"/>
                  <a:pt x="6814" y="615"/>
                  <a:pt x="6775" y="629"/>
                </a:cubicBezTo>
                <a:lnTo>
                  <a:pt x="6792" y="646"/>
                </a:lnTo>
                <a:lnTo>
                  <a:pt x="6747" y="675"/>
                </a:lnTo>
                <a:cubicBezTo>
                  <a:pt x="6738" y="678"/>
                  <a:pt x="6729" y="679"/>
                  <a:pt x="6721" y="679"/>
                </a:cubicBezTo>
                <a:cubicBezTo>
                  <a:pt x="6700" y="679"/>
                  <a:pt x="6680" y="672"/>
                  <a:pt x="6661" y="672"/>
                </a:cubicBezTo>
                <a:cubicBezTo>
                  <a:pt x="6647" y="672"/>
                  <a:pt x="6635" y="675"/>
                  <a:pt x="6622" y="686"/>
                </a:cubicBezTo>
                <a:cubicBezTo>
                  <a:pt x="6616" y="692"/>
                  <a:pt x="6610" y="709"/>
                  <a:pt x="6610" y="714"/>
                </a:cubicBezTo>
                <a:cubicBezTo>
                  <a:pt x="6605" y="720"/>
                  <a:pt x="6605" y="720"/>
                  <a:pt x="6605" y="720"/>
                </a:cubicBezTo>
                <a:cubicBezTo>
                  <a:pt x="6605" y="709"/>
                  <a:pt x="6610" y="692"/>
                  <a:pt x="6616" y="680"/>
                </a:cubicBezTo>
                <a:cubicBezTo>
                  <a:pt x="6724" y="641"/>
                  <a:pt x="6832" y="589"/>
                  <a:pt x="6940" y="550"/>
                </a:cubicBezTo>
                <a:close/>
                <a:moveTo>
                  <a:pt x="6593" y="686"/>
                </a:moveTo>
                <a:lnTo>
                  <a:pt x="6593" y="686"/>
                </a:lnTo>
                <a:cubicBezTo>
                  <a:pt x="6576" y="703"/>
                  <a:pt x="6554" y="720"/>
                  <a:pt x="6537" y="737"/>
                </a:cubicBezTo>
                <a:cubicBezTo>
                  <a:pt x="6508" y="743"/>
                  <a:pt x="6480" y="754"/>
                  <a:pt x="6452" y="760"/>
                </a:cubicBezTo>
                <a:cubicBezTo>
                  <a:pt x="6503" y="737"/>
                  <a:pt x="6548" y="714"/>
                  <a:pt x="6593" y="686"/>
                </a:cubicBezTo>
                <a:close/>
                <a:moveTo>
                  <a:pt x="6576" y="782"/>
                </a:moveTo>
                <a:cubicBezTo>
                  <a:pt x="6582" y="788"/>
                  <a:pt x="6588" y="788"/>
                  <a:pt x="6593" y="794"/>
                </a:cubicBezTo>
                <a:cubicBezTo>
                  <a:pt x="6588" y="788"/>
                  <a:pt x="6582" y="788"/>
                  <a:pt x="6576" y="788"/>
                </a:cubicBezTo>
                <a:cubicBezTo>
                  <a:pt x="6576" y="788"/>
                  <a:pt x="6576" y="782"/>
                  <a:pt x="6576" y="782"/>
                </a:cubicBezTo>
                <a:close/>
                <a:moveTo>
                  <a:pt x="6514" y="805"/>
                </a:moveTo>
                <a:cubicBezTo>
                  <a:pt x="6525" y="811"/>
                  <a:pt x="6537" y="811"/>
                  <a:pt x="6542" y="816"/>
                </a:cubicBezTo>
                <a:lnTo>
                  <a:pt x="6486" y="816"/>
                </a:lnTo>
                <a:cubicBezTo>
                  <a:pt x="6486" y="816"/>
                  <a:pt x="6486" y="811"/>
                  <a:pt x="6486" y="811"/>
                </a:cubicBezTo>
                <a:cubicBezTo>
                  <a:pt x="6491" y="811"/>
                  <a:pt x="6503" y="805"/>
                  <a:pt x="6514" y="805"/>
                </a:cubicBezTo>
                <a:close/>
                <a:moveTo>
                  <a:pt x="11133" y="499"/>
                </a:moveTo>
                <a:cubicBezTo>
                  <a:pt x="11156" y="499"/>
                  <a:pt x="11168" y="506"/>
                  <a:pt x="11162" y="521"/>
                </a:cubicBezTo>
                <a:lnTo>
                  <a:pt x="11162" y="521"/>
                </a:lnTo>
                <a:cubicBezTo>
                  <a:pt x="11161" y="521"/>
                  <a:pt x="11161" y="521"/>
                  <a:pt x="11161" y="521"/>
                </a:cubicBezTo>
                <a:lnTo>
                  <a:pt x="11161" y="521"/>
                </a:lnTo>
                <a:cubicBezTo>
                  <a:pt x="11161" y="522"/>
                  <a:pt x="11161" y="522"/>
                  <a:pt x="11162" y="522"/>
                </a:cubicBezTo>
                <a:lnTo>
                  <a:pt x="11162" y="522"/>
                </a:lnTo>
                <a:cubicBezTo>
                  <a:pt x="11162" y="522"/>
                  <a:pt x="11162" y="522"/>
                  <a:pt x="11162" y="521"/>
                </a:cubicBezTo>
                <a:lnTo>
                  <a:pt x="11162" y="521"/>
                </a:lnTo>
                <a:cubicBezTo>
                  <a:pt x="11281" y="533"/>
                  <a:pt x="11394" y="584"/>
                  <a:pt x="11507" y="612"/>
                </a:cubicBezTo>
                <a:cubicBezTo>
                  <a:pt x="11507" y="607"/>
                  <a:pt x="11507" y="595"/>
                  <a:pt x="11507" y="589"/>
                </a:cubicBezTo>
                <a:cubicBezTo>
                  <a:pt x="11518" y="601"/>
                  <a:pt x="11524" y="612"/>
                  <a:pt x="11530" y="618"/>
                </a:cubicBezTo>
                <a:cubicBezTo>
                  <a:pt x="11694" y="675"/>
                  <a:pt x="11859" y="709"/>
                  <a:pt x="12012" y="782"/>
                </a:cubicBezTo>
                <a:cubicBezTo>
                  <a:pt x="12018" y="777"/>
                  <a:pt x="12018" y="765"/>
                  <a:pt x="12018" y="754"/>
                </a:cubicBezTo>
                <a:cubicBezTo>
                  <a:pt x="12052" y="816"/>
                  <a:pt x="12131" y="816"/>
                  <a:pt x="12182" y="850"/>
                </a:cubicBezTo>
                <a:cubicBezTo>
                  <a:pt x="12177" y="852"/>
                  <a:pt x="12172" y="852"/>
                  <a:pt x="12167" y="852"/>
                </a:cubicBezTo>
                <a:cubicBezTo>
                  <a:pt x="12134" y="852"/>
                  <a:pt x="12106" y="826"/>
                  <a:pt x="12076" y="826"/>
                </a:cubicBezTo>
                <a:cubicBezTo>
                  <a:pt x="12072" y="826"/>
                  <a:pt x="12067" y="827"/>
                  <a:pt x="12063" y="828"/>
                </a:cubicBezTo>
                <a:cubicBezTo>
                  <a:pt x="11774" y="692"/>
                  <a:pt x="11445" y="652"/>
                  <a:pt x="11162" y="522"/>
                </a:cubicBezTo>
                <a:lnTo>
                  <a:pt x="11162" y="522"/>
                </a:lnTo>
                <a:cubicBezTo>
                  <a:pt x="11160" y="525"/>
                  <a:pt x="11158" y="529"/>
                  <a:pt x="11155" y="533"/>
                </a:cubicBezTo>
                <a:cubicBezTo>
                  <a:pt x="11127" y="533"/>
                  <a:pt x="11115" y="521"/>
                  <a:pt x="11133" y="499"/>
                </a:cubicBezTo>
                <a:close/>
                <a:moveTo>
                  <a:pt x="6401" y="839"/>
                </a:moveTo>
                <a:cubicBezTo>
                  <a:pt x="6378" y="856"/>
                  <a:pt x="6355" y="868"/>
                  <a:pt x="6327" y="885"/>
                </a:cubicBezTo>
                <a:cubicBezTo>
                  <a:pt x="6298" y="896"/>
                  <a:pt x="6270" y="907"/>
                  <a:pt x="6242" y="913"/>
                </a:cubicBezTo>
                <a:cubicBezTo>
                  <a:pt x="6242" y="907"/>
                  <a:pt x="6242" y="896"/>
                  <a:pt x="6236" y="890"/>
                </a:cubicBezTo>
                <a:cubicBezTo>
                  <a:pt x="6264" y="885"/>
                  <a:pt x="6293" y="873"/>
                  <a:pt x="6321" y="868"/>
                </a:cubicBezTo>
                <a:cubicBezTo>
                  <a:pt x="6327" y="868"/>
                  <a:pt x="6327" y="873"/>
                  <a:pt x="6332" y="873"/>
                </a:cubicBezTo>
                <a:cubicBezTo>
                  <a:pt x="6332" y="873"/>
                  <a:pt x="6332" y="868"/>
                  <a:pt x="6338" y="862"/>
                </a:cubicBezTo>
                <a:cubicBezTo>
                  <a:pt x="6361" y="856"/>
                  <a:pt x="6378" y="845"/>
                  <a:pt x="6401" y="839"/>
                </a:cubicBezTo>
                <a:close/>
                <a:moveTo>
                  <a:pt x="12194" y="856"/>
                </a:moveTo>
                <a:cubicBezTo>
                  <a:pt x="12273" y="868"/>
                  <a:pt x="12358" y="896"/>
                  <a:pt x="12420" y="947"/>
                </a:cubicBezTo>
                <a:cubicBezTo>
                  <a:pt x="12375" y="936"/>
                  <a:pt x="12330" y="919"/>
                  <a:pt x="12296" y="890"/>
                </a:cubicBezTo>
                <a:cubicBezTo>
                  <a:pt x="12269" y="896"/>
                  <a:pt x="12242" y="896"/>
                  <a:pt x="12225" y="915"/>
                </a:cubicBezTo>
                <a:lnTo>
                  <a:pt x="12225" y="915"/>
                </a:lnTo>
                <a:cubicBezTo>
                  <a:pt x="12231" y="907"/>
                  <a:pt x="12240" y="889"/>
                  <a:pt x="12245" y="885"/>
                </a:cubicBezTo>
                <a:cubicBezTo>
                  <a:pt x="12233" y="879"/>
                  <a:pt x="12205" y="862"/>
                  <a:pt x="12194" y="856"/>
                </a:cubicBezTo>
                <a:close/>
                <a:moveTo>
                  <a:pt x="12069" y="879"/>
                </a:moveTo>
                <a:cubicBezTo>
                  <a:pt x="12120" y="896"/>
                  <a:pt x="12171" y="907"/>
                  <a:pt x="12222" y="919"/>
                </a:cubicBezTo>
                <a:cubicBezTo>
                  <a:pt x="12256" y="953"/>
                  <a:pt x="12301" y="964"/>
                  <a:pt x="12347" y="975"/>
                </a:cubicBezTo>
                <a:cubicBezTo>
                  <a:pt x="12341" y="981"/>
                  <a:pt x="12330" y="987"/>
                  <a:pt x="12324" y="992"/>
                </a:cubicBezTo>
                <a:cubicBezTo>
                  <a:pt x="12307" y="987"/>
                  <a:pt x="12290" y="975"/>
                  <a:pt x="12279" y="964"/>
                </a:cubicBezTo>
                <a:cubicBezTo>
                  <a:pt x="12267" y="975"/>
                  <a:pt x="12256" y="981"/>
                  <a:pt x="12245" y="992"/>
                </a:cubicBezTo>
                <a:lnTo>
                  <a:pt x="12256" y="964"/>
                </a:lnTo>
                <a:cubicBezTo>
                  <a:pt x="12188" y="947"/>
                  <a:pt x="12137" y="902"/>
                  <a:pt x="12063" y="890"/>
                </a:cubicBezTo>
                <a:cubicBezTo>
                  <a:pt x="12069" y="890"/>
                  <a:pt x="12069" y="885"/>
                  <a:pt x="12069" y="879"/>
                </a:cubicBezTo>
                <a:close/>
                <a:moveTo>
                  <a:pt x="12716" y="1056"/>
                </a:moveTo>
                <a:cubicBezTo>
                  <a:pt x="12734" y="1056"/>
                  <a:pt x="12755" y="1070"/>
                  <a:pt x="12755" y="1089"/>
                </a:cubicBezTo>
                <a:cubicBezTo>
                  <a:pt x="12752" y="1095"/>
                  <a:pt x="12746" y="1098"/>
                  <a:pt x="12738" y="1098"/>
                </a:cubicBezTo>
                <a:cubicBezTo>
                  <a:pt x="12721" y="1098"/>
                  <a:pt x="12697" y="1082"/>
                  <a:pt x="12693" y="1066"/>
                </a:cubicBezTo>
                <a:cubicBezTo>
                  <a:pt x="12698" y="1059"/>
                  <a:pt x="12707" y="1056"/>
                  <a:pt x="12716" y="1056"/>
                </a:cubicBezTo>
                <a:close/>
                <a:moveTo>
                  <a:pt x="6189" y="923"/>
                </a:moveTo>
                <a:cubicBezTo>
                  <a:pt x="6197" y="923"/>
                  <a:pt x="6205" y="923"/>
                  <a:pt x="6213" y="924"/>
                </a:cubicBezTo>
                <a:cubicBezTo>
                  <a:pt x="6169" y="946"/>
                  <a:pt x="6125" y="963"/>
                  <a:pt x="6076" y="974"/>
                </a:cubicBezTo>
                <a:lnTo>
                  <a:pt x="6076" y="974"/>
                </a:lnTo>
                <a:cubicBezTo>
                  <a:pt x="6075" y="974"/>
                  <a:pt x="6073" y="974"/>
                  <a:pt x="6072" y="974"/>
                </a:cubicBezTo>
                <a:lnTo>
                  <a:pt x="6072" y="974"/>
                </a:lnTo>
                <a:cubicBezTo>
                  <a:pt x="6072" y="974"/>
                  <a:pt x="6072" y="975"/>
                  <a:pt x="6071" y="975"/>
                </a:cubicBezTo>
                <a:cubicBezTo>
                  <a:pt x="6073" y="975"/>
                  <a:pt x="6074" y="975"/>
                  <a:pt x="6076" y="974"/>
                </a:cubicBezTo>
                <a:lnTo>
                  <a:pt x="6076" y="974"/>
                </a:lnTo>
                <a:cubicBezTo>
                  <a:pt x="6078" y="975"/>
                  <a:pt x="6080" y="975"/>
                  <a:pt x="6083" y="975"/>
                </a:cubicBezTo>
                <a:cubicBezTo>
                  <a:pt x="5969" y="1009"/>
                  <a:pt x="5856" y="1055"/>
                  <a:pt x="5754" y="1106"/>
                </a:cubicBezTo>
                <a:lnTo>
                  <a:pt x="5742" y="1089"/>
                </a:lnTo>
                <a:cubicBezTo>
                  <a:pt x="5841" y="1047"/>
                  <a:pt x="5948" y="973"/>
                  <a:pt x="6052" y="973"/>
                </a:cubicBezTo>
                <a:cubicBezTo>
                  <a:pt x="6059" y="973"/>
                  <a:pt x="6066" y="973"/>
                  <a:pt x="6072" y="974"/>
                </a:cubicBezTo>
                <a:lnTo>
                  <a:pt x="6072" y="974"/>
                </a:lnTo>
                <a:cubicBezTo>
                  <a:pt x="6097" y="937"/>
                  <a:pt x="6144" y="923"/>
                  <a:pt x="6189" y="923"/>
                </a:cubicBezTo>
                <a:close/>
                <a:moveTo>
                  <a:pt x="5814" y="1128"/>
                </a:moveTo>
                <a:cubicBezTo>
                  <a:pt x="5826" y="1128"/>
                  <a:pt x="5838" y="1132"/>
                  <a:pt x="5850" y="1140"/>
                </a:cubicBezTo>
                <a:cubicBezTo>
                  <a:pt x="5809" y="1150"/>
                  <a:pt x="5768" y="1175"/>
                  <a:pt x="5718" y="1175"/>
                </a:cubicBezTo>
                <a:cubicBezTo>
                  <a:pt x="5713" y="1175"/>
                  <a:pt x="5708" y="1174"/>
                  <a:pt x="5703" y="1174"/>
                </a:cubicBezTo>
                <a:cubicBezTo>
                  <a:pt x="5741" y="1161"/>
                  <a:pt x="5777" y="1128"/>
                  <a:pt x="5814" y="1128"/>
                </a:cubicBezTo>
                <a:close/>
                <a:moveTo>
                  <a:pt x="10020" y="1157"/>
                </a:moveTo>
                <a:cubicBezTo>
                  <a:pt x="10026" y="1157"/>
                  <a:pt x="10032" y="1157"/>
                  <a:pt x="10032" y="1163"/>
                </a:cubicBezTo>
                <a:cubicBezTo>
                  <a:pt x="10044" y="1167"/>
                  <a:pt x="10056" y="1171"/>
                  <a:pt x="10068" y="1171"/>
                </a:cubicBezTo>
                <a:cubicBezTo>
                  <a:pt x="10073" y="1171"/>
                  <a:pt x="10078" y="1170"/>
                  <a:pt x="10083" y="1168"/>
                </a:cubicBezTo>
                <a:cubicBezTo>
                  <a:pt x="10100" y="1174"/>
                  <a:pt x="10111" y="1180"/>
                  <a:pt x="10128" y="1180"/>
                </a:cubicBezTo>
                <a:cubicBezTo>
                  <a:pt x="10114" y="1184"/>
                  <a:pt x="10099" y="1186"/>
                  <a:pt x="10086" y="1186"/>
                </a:cubicBezTo>
                <a:cubicBezTo>
                  <a:pt x="10066" y="1186"/>
                  <a:pt x="10048" y="1183"/>
                  <a:pt x="10032" y="1180"/>
                </a:cubicBezTo>
                <a:cubicBezTo>
                  <a:pt x="10026" y="1168"/>
                  <a:pt x="10026" y="1163"/>
                  <a:pt x="10020" y="1157"/>
                </a:cubicBezTo>
                <a:close/>
                <a:moveTo>
                  <a:pt x="5572" y="1151"/>
                </a:moveTo>
                <a:cubicBezTo>
                  <a:pt x="5579" y="1151"/>
                  <a:pt x="5585" y="1153"/>
                  <a:pt x="5589" y="1157"/>
                </a:cubicBezTo>
                <a:cubicBezTo>
                  <a:pt x="5597" y="1177"/>
                  <a:pt x="5576" y="1192"/>
                  <a:pt x="5555" y="1192"/>
                </a:cubicBezTo>
                <a:cubicBezTo>
                  <a:pt x="5547" y="1192"/>
                  <a:pt x="5539" y="1190"/>
                  <a:pt x="5532" y="1185"/>
                </a:cubicBezTo>
                <a:cubicBezTo>
                  <a:pt x="5524" y="1168"/>
                  <a:pt x="5551" y="1151"/>
                  <a:pt x="5572" y="1151"/>
                </a:cubicBezTo>
                <a:close/>
                <a:moveTo>
                  <a:pt x="9467" y="1190"/>
                </a:moveTo>
                <a:lnTo>
                  <a:pt x="9467" y="1190"/>
                </a:lnTo>
                <a:cubicBezTo>
                  <a:pt x="9468" y="1192"/>
                  <a:pt x="9469" y="1194"/>
                  <a:pt x="9470" y="1197"/>
                </a:cubicBezTo>
                <a:lnTo>
                  <a:pt x="9470" y="1191"/>
                </a:lnTo>
                <a:cubicBezTo>
                  <a:pt x="9469" y="1191"/>
                  <a:pt x="9468" y="1191"/>
                  <a:pt x="9467" y="1190"/>
                </a:cubicBezTo>
                <a:close/>
                <a:moveTo>
                  <a:pt x="10159" y="1184"/>
                </a:moveTo>
                <a:cubicBezTo>
                  <a:pt x="10245" y="1184"/>
                  <a:pt x="10331" y="1205"/>
                  <a:pt x="10412" y="1225"/>
                </a:cubicBezTo>
                <a:cubicBezTo>
                  <a:pt x="10399" y="1226"/>
                  <a:pt x="10387" y="1226"/>
                  <a:pt x="10375" y="1226"/>
                </a:cubicBezTo>
                <a:cubicBezTo>
                  <a:pt x="10291" y="1226"/>
                  <a:pt x="10207" y="1210"/>
                  <a:pt x="10128" y="1185"/>
                </a:cubicBezTo>
                <a:cubicBezTo>
                  <a:pt x="10138" y="1185"/>
                  <a:pt x="10149" y="1184"/>
                  <a:pt x="10159" y="1184"/>
                </a:cubicBezTo>
                <a:close/>
                <a:moveTo>
                  <a:pt x="8591" y="1236"/>
                </a:moveTo>
                <a:cubicBezTo>
                  <a:pt x="8596" y="1242"/>
                  <a:pt x="8608" y="1248"/>
                  <a:pt x="8619" y="1248"/>
                </a:cubicBezTo>
                <a:cubicBezTo>
                  <a:pt x="8608" y="1248"/>
                  <a:pt x="8596" y="1253"/>
                  <a:pt x="8585" y="1253"/>
                </a:cubicBezTo>
                <a:cubicBezTo>
                  <a:pt x="8585" y="1248"/>
                  <a:pt x="8585" y="1242"/>
                  <a:pt x="8591" y="1236"/>
                </a:cubicBezTo>
                <a:close/>
                <a:moveTo>
                  <a:pt x="8506" y="1259"/>
                </a:moveTo>
                <a:cubicBezTo>
                  <a:pt x="8494" y="1259"/>
                  <a:pt x="8489" y="1265"/>
                  <a:pt x="8477" y="1265"/>
                </a:cubicBezTo>
                <a:lnTo>
                  <a:pt x="8489" y="1259"/>
                </a:lnTo>
                <a:close/>
                <a:moveTo>
                  <a:pt x="9924" y="1163"/>
                </a:moveTo>
                <a:cubicBezTo>
                  <a:pt x="9952" y="1163"/>
                  <a:pt x="9981" y="1163"/>
                  <a:pt x="10015" y="1174"/>
                </a:cubicBezTo>
                <a:cubicBezTo>
                  <a:pt x="10009" y="1191"/>
                  <a:pt x="10009" y="1208"/>
                  <a:pt x="10009" y="1225"/>
                </a:cubicBezTo>
                <a:cubicBezTo>
                  <a:pt x="10043" y="1225"/>
                  <a:pt x="10083" y="1225"/>
                  <a:pt x="10117" y="1242"/>
                </a:cubicBezTo>
                <a:cubicBezTo>
                  <a:pt x="10123" y="1231"/>
                  <a:pt x="10128" y="1214"/>
                  <a:pt x="10128" y="1208"/>
                </a:cubicBezTo>
                <a:cubicBezTo>
                  <a:pt x="10128" y="1214"/>
                  <a:pt x="10128" y="1236"/>
                  <a:pt x="10128" y="1248"/>
                </a:cubicBezTo>
                <a:cubicBezTo>
                  <a:pt x="10179" y="1248"/>
                  <a:pt x="10230" y="1253"/>
                  <a:pt x="10276" y="1265"/>
                </a:cubicBezTo>
                <a:cubicBezTo>
                  <a:pt x="9981" y="1231"/>
                  <a:pt x="9680" y="1214"/>
                  <a:pt x="9374" y="1214"/>
                </a:cubicBezTo>
                <a:cubicBezTo>
                  <a:pt x="9243" y="1214"/>
                  <a:pt x="9118" y="1219"/>
                  <a:pt x="8988" y="1225"/>
                </a:cubicBezTo>
                <a:cubicBezTo>
                  <a:pt x="9022" y="1219"/>
                  <a:pt x="9050" y="1219"/>
                  <a:pt x="9084" y="1214"/>
                </a:cubicBezTo>
                <a:cubicBezTo>
                  <a:pt x="9084" y="1202"/>
                  <a:pt x="9090" y="1185"/>
                  <a:pt x="9090" y="1174"/>
                </a:cubicBezTo>
                <a:cubicBezTo>
                  <a:pt x="9096" y="1180"/>
                  <a:pt x="9101" y="1197"/>
                  <a:pt x="9107" y="1202"/>
                </a:cubicBezTo>
                <a:cubicBezTo>
                  <a:pt x="9193" y="1194"/>
                  <a:pt x="9276" y="1181"/>
                  <a:pt x="9359" y="1181"/>
                </a:cubicBezTo>
                <a:cubicBezTo>
                  <a:pt x="9395" y="1181"/>
                  <a:pt x="9431" y="1184"/>
                  <a:pt x="9467" y="1190"/>
                </a:cubicBezTo>
                <a:lnTo>
                  <a:pt x="9467" y="1190"/>
                </a:lnTo>
                <a:cubicBezTo>
                  <a:pt x="9464" y="1183"/>
                  <a:pt x="9463" y="1177"/>
                  <a:pt x="9459" y="1168"/>
                </a:cubicBezTo>
                <a:lnTo>
                  <a:pt x="9464" y="1168"/>
                </a:lnTo>
                <a:lnTo>
                  <a:pt x="9487" y="1191"/>
                </a:lnTo>
                <a:cubicBezTo>
                  <a:pt x="9532" y="1185"/>
                  <a:pt x="9578" y="1185"/>
                  <a:pt x="9623" y="1185"/>
                </a:cubicBezTo>
                <a:cubicBezTo>
                  <a:pt x="9623" y="1185"/>
                  <a:pt x="9623" y="1180"/>
                  <a:pt x="9623" y="1180"/>
                </a:cubicBezTo>
                <a:cubicBezTo>
                  <a:pt x="9714" y="1185"/>
                  <a:pt x="9805" y="1191"/>
                  <a:pt x="9896" y="1191"/>
                </a:cubicBezTo>
                <a:cubicBezTo>
                  <a:pt x="9930" y="1202"/>
                  <a:pt x="9964" y="1214"/>
                  <a:pt x="9998" y="1219"/>
                </a:cubicBezTo>
                <a:cubicBezTo>
                  <a:pt x="9992" y="1202"/>
                  <a:pt x="9981" y="1185"/>
                  <a:pt x="9975" y="1168"/>
                </a:cubicBezTo>
                <a:cubicBezTo>
                  <a:pt x="9958" y="1168"/>
                  <a:pt x="9941" y="1163"/>
                  <a:pt x="9924" y="1163"/>
                </a:cubicBezTo>
                <a:close/>
                <a:moveTo>
                  <a:pt x="12818" y="1185"/>
                </a:moveTo>
                <a:lnTo>
                  <a:pt x="12818" y="1185"/>
                </a:lnTo>
                <a:cubicBezTo>
                  <a:pt x="12863" y="1208"/>
                  <a:pt x="12937" y="1208"/>
                  <a:pt x="12948" y="1270"/>
                </a:cubicBezTo>
                <a:cubicBezTo>
                  <a:pt x="12903" y="1248"/>
                  <a:pt x="12852" y="1231"/>
                  <a:pt x="12818" y="1185"/>
                </a:cubicBezTo>
                <a:close/>
                <a:moveTo>
                  <a:pt x="8215" y="1238"/>
                </a:moveTo>
                <a:cubicBezTo>
                  <a:pt x="8225" y="1238"/>
                  <a:pt x="8233" y="1243"/>
                  <a:pt x="8233" y="1253"/>
                </a:cubicBezTo>
                <a:cubicBezTo>
                  <a:pt x="8230" y="1265"/>
                  <a:pt x="8218" y="1273"/>
                  <a:pt x="8207" y="1273"/>
                </a:cubicBezTo>
                <a:cubicBezTo>
                  <a:pt x="8197" y="1273"/>
                  <a:pt x="8188" y="1267"/>
                  <a:pt x="8188" y="1253"/>
                </a:cubicBezTo>
                <a:cubicBezTo>
                  <a:pt x="8191" y="1244"/>
                  <a:pt x="8204" y="1238"/>
                  <a:pt x="8215" y="1238"/>
                </a:cubicBezTo>
                <a:close/>
                <a:moveTo>
                  <a:pt x="8097" y="1304"/>
                </a:moveTo>
                <a:cubicBezTo>
                  <a:pt x="8097" y="1304"/>
                  <a:pt x="8097" y="1310"/>
                  <a:pt x="8103" y="1310"/>
                </a:cubicBezTo>
                <a:lnTo>
                  <a:pt x="8097" y="1310"/>
                </a:lnTo>
                <a:cubicBezTo>
                  <a:pt x="8097" y="1310"/>
                  <a:pt x="8097" y="1304"/>
                  <a:pt x="8097" y="1304"/>
                </a:cubicBezTo>
                <a:close/>
                <a:moveTo>
                  <a:pt x="13216" y="1332"/>
                </a:moveTo>
                <a:lnTo>
                  <a:pt x="13216" y="1332"/>
                </a:lnTo>
                <a:cubicBezTo>
                  <a:pt x="13216" y="1333"/>
                  <a:pt x="13215" y="1333"/>
                  <a:pt x="13215" y="1333"/>
                </a:cubicBezTo>
                <a:cubicBezTo>
                  <a:pt x="13216" y="1334"/>
                  <a:pt x="13217" y="1334"/>
                  <a:pt x="13218" y="1335"/>
                </a:cubicBezTo>
                <a:lnTo>
                  <a:pt x="13218" y="1335"/>
                </a:lnTo>
                <a:cubicBezTo>
                  <a:pt x="13217" y="1334"/>
                  <a:pt x="13217" y="1333"/>
                  <a:pt x="13216" y="1332"/>
                </a:cubicBezTo>
                <a:close/>
                <a:moveTo>
                  <a:pt x="10406" y="1236"/>
                </a:moveTo>
                <a:lnTo>
                  <a:pt x="10406" y="1236"/>
                </a:lnTo>
                <a:cubicBezTo>
                  <a:pt x="10599" y="1265"/>
                  <a:pt x="10792" y="1304"/>
                  <a:pt x="10979" y="1367"/>
                </a:cubicBezTo>
                <a:cubicBezTo>
                  <a:pt x="10923" y="1361"/>
                  <a:pt x="10866" y="1338"/>
                  <a:pt x="10803" y="1338"/>
                </a:cubicBezTo>
                <a:cubicBezTo>
                  <a:pt x="10792" y="1338"/>
                  <a:pt x="10781" y="1338"/>
                  <a:pt x="10769" y="1333"/>
                </a:cubicBezTo>
                <a:cubicBezTo>
                  <a:pt x="10769" y="1333"/>
                  <a:pt x="10769" y="1327"/>
                  <a:pt x="10764" y="1321"/>
                </a:cubicBezTo>
                <a:cubicBezTo>
                  <a:pt x="10645" y="1287"/>
                  <a:pt x="10520" y="1276"/>
                  <a:pt x="10406" y="1236"/>
                </a:cubicBezTo>
                <a:close/>
                <a:moveTo>
                  <a:pt x="12908" y="1163"/>
                </a:moveTo>
                <a:cubicBezTo>
                  <a:pt x="13008" y="1213"/>
                  <a:pt x="13146" y="1241"/>
                  <a:pt x="13216" y="1332"/>
                </a:cubicBezTo>
                <a:lnTo>
                  <a:pt x="13216" y="1332"/>
                </a:lnTo>
                <a:cubicBezTo>
                  <a:pt x="13222" y="1331"/>
                  <a:pt x="13227" y="1331"/>
                  <a:pt x="13233" y="1331"/>
                </a:cubicBezTo>
                <a:cubicBezTo>
                  <a:pt x="13278" y="1331"/>
                  <a:pt x="13320" y="1366"/>
                  <a:pt x="13345" y="1401"/>
                </a:cubicBezTo>
                <a:cubicBezTo>
                  <a:pt x="13301" y="1384"/>
                  <a:pt x="13257" y="1362"/>
                  <a:pt x="13218" y="1335"/>
                </a:cubicBezTo>
                <a:lnTo>
                  <a:pt x="13218" y="1335"/>
                </a:lnTo>
                <a:cubicBezTo>
                  <a:pt x="13219" y="1336"/>
                  <a:pt x="13220" y="1337"/>
                  <a:pt x="13220" y="1338"/>
                </a:cubicBezTo>
                <a:cubicBezTo>
                  <a:pt x="13118" y="1276"/>
                  <a:pt x="13016" y="1225"/>
                  <a:pt x="12903" y="1180"/>
                </a:cubicBezTo>
                <a:lnTo>
                  <a:pt x="12908" y="1163"/>
                </a:lnTo>
                <a:close/>
                <a:moveTo>
                  <a:pt x="11771" y="1387"/>
                </a:moveTo>
                <a:cubicBezTo>
                  <a:pt x="11784" y="1387"/>
                  <a:pt x="11789" y="1395"/>
                  <a:pt x="11785" y="1412"/>
                </a:cubicBezTo>
                <a:cubicBezTo>
                  <a:pt x="11778" y="1416"/>
                  <a:pt x="11772" y="1418"/>
                  <a:pt x="11767" y="1418"/>
                </a:cubicBezTo>
                <a:cubicBezTo>
                  <a:pt x="11757" y="1418"/>
                  <a:pt x="11753" y="1409"/>
                  <a:pt x="11757" y="1389"/>
                </a:cubicBezTo>
                <a:cubicBezTo>
                  <a:pt x="11762" y="1388"/>
                  <a:pt x="11767" y="1387"/>
                  <a:pt x="11771" y="1387"/>
                </a:cubicBezTo>
                <a:close/>
                <a:moveTo>
                  <a:pt x="5260" y="1310"/>
                </a:moveTo>
                <a:lnTo>
                  <a:pt x="5260" y="1310"/>
                </a:lnTo>
                <a:cubicBezTo>
                  <a:pt x="5220" y="1338"/>
                  <a:pt x="5181" y="1355"/>
                  <a:pt x="5135" y="1367"/>
                </a:cubicBezTo>
                <a:cubicBezTo>
                  <a:pt x="5124" y="1389"/>
                  <a:pt x="5101" y="1407"/>
                  <a:pt x="5107" y="1435"/>
                </a:cubicBezTo>
                <a:cubicBezTo>
                  <a:pt x="5152" y="1435"/>
                  <a:pt x="5192" y="1407"/>
                  <a:pt x="5232" y="1384"/>
                </a:cubicBezTo>
                <a:cubicBezTo>
                  <a:pt x="5232" y="1389"/>
                  <a:pt x="5232" y="1407"/>
                  <a:pt x="5232" y="1412"/>
                </a:cubicBezTo>
                <a:cubicBezTo>
                  <a:pt x="5215" y="1418"/>
                  <a:pt x="5192" y="1424"/>
                  <a:pt x="5175" y="1429"/>
                </a:cubicBezTo>
                <a:cubicBezTo>
                  <a:pt x="5175" y="1441"/>
                  <a:pt x="5181" y="1458"/>
                  <a:pt x="5181" y="1469"/>
                </a:cubicBezTo>
                <a:lnTo>
                  <a:pt x="5164" y="1446"/>
                </a:lnTo>
                <a:cubicBezTo>
                  <a:pt x="5101" y="1480"/>
                  <a:pt x="5033" y="1492"/>
                  <a:pt x="4982" y="1537"/>
                </a:cubicBezTo>
                <a:cubicBezTo>
                  <a:pt x="4982" y="1531"/>
                  <a:pt x="4976" y="1526"/>
                  <a:pt x="4976" y="1526"/>
                </a:cubicBezTo>
                <a:cubicBezTo>
                  <a:pt x="5022" y="1497"/>
                  <a:pt x="5062" y="1469"/>
                  <a:pt x="5107" y="1441"/>
                </a:cubicBezTo>
                <a:cubicBezTo>
                  <a:pt x="5101" y="1429"/>
                  <a:pt x="5101" y="1407"/>
                  <a:pt x="5096" y="1395"/>
                </a:cubicBezTo>
                <a:cubicBezTo>
                  <a:pt x="5084" y="1401"/>
                  <a:pt x="5056" y="1412"/>
                  <a:pt x="5039" y="1418"/>
                </a:cubicBezTo>
                <a:cubicBezTo>
                  <a:pt x="5101" y="1367"/>
                  <a:pt x="5181" y="1321"/>
                  <a:pt x="5260" y="1310"/>
                </a:cubicBezTo>
                <a:close/>
                <a:moveTo>
                  <a:pt x="4541" y="1585"/>
                </a:moveTo>
                <a:cubicBezTo>
                  <a:pt x="4548" y="1585"/>
                  <a:pt x="4555" y="1586"/>
                  <a:pt x="4562" y="1588"/>
                </a:cubicBezTo>
                <a:cubicBezTo>
                  <a:pt x="4523" y="1616"/>
                  <a:pt x="4483" y="1639"/>
                  <a:pt x="4443" y="1668"/>
                </a:cubicBezTo>
                <a:cubicBezTo>
                  <a:pt x="4437" y="1662"/>
                  <a:pt x="4432" y="1650"/>
                  <a:pt x="4426" y="1645"/>
                </a:cubicBezTo>
                <a:cubicBezTo>
                  <a:pt x="4466" y="1630"/>
                  <a:pt x="4497" y="1585"/>
                  <a:pt x="4541" y="1585"/>
                </a:cubicBezTo>
                <a:close/>
                <a:moveTo>
                  <a:pt x="12767" y="924"/>
                </a:moveTo>
                <a:cubicBezTo>
                  <a:pt x="12833" y="924"/>
                  <a:pt x="12892" y="996"/>
                  <a:pt x="12959" y="996"/>
                </a:cubicBezTo>
                <a:cubicBezTo>
                  <a:pt x="12972" y="996"/>
                  <a:pt x="12985" y="993"/>
                  <a:pt x="12999" y="987"/>
                </a:cubicBezTo>
                <a:lnTo>
                  <a:pt x="12999" y="987"/>
                </a:lnTo>
                <a:cubicBezTo>
                  <a:pt x="12994" y="992"/>
                  <a:pt x="12988" y="1009"/>
                  <a:pt x="12982" y="1015"/>
                </a:cubicBezTo>
                <a:cubicBezTo>
                  <a:pt x="13158" y="1117"/>
                  <a:pt x="13345" y="1191"/>
                  <a:pt x="13521" y="1293"/>
                </a:cubicBezTo>
                <a:cubicBezTo>
                  <a:pt x="13533" y="1282"/>
                  <a:pt x="13544" y="1276"/>
                  <a:pt x="13555" y="1270"/>
                </a:cubicBezTo>
                <a:lnTo>
                  <a:pt x="13555" y="1270"/>
                </a:lnTo>
                <a:cubicBezTo>
                  <a:pt x="13555" y="1276"/>
                  <a:pt x="13550" y="1293"/>
                  <a:pt x="13550" y="1299"/>
                </a:cubicBezTo>
                <a:cubicBezTo>
                  <a:pt x="13640" y="1333"/>
                  <a:pt x="13708" y="1429"/>
                  <a:pt x="13811" y="1441"/>
                </a:cubicBezTo>
                <a:cubicBezTo>
                  <a:pt x="13839" y="1520"/>
                  <a:pt x="13947" y="1526"/>
                  <a:pt x="14003" y="1588"/>
                </a:cubicBezTo>
                <a:cubicBezTo>
                  <a:pt x="14043" y="1616"/>
                  <a:pt x="14106" y="1622"/>
                  <a:pt x="14111" y="1685"/>
                </a:cubicBezTo>
                <a:lnTo>
                  <a:pt x="14066" y="1685"/>
                </a:lnTo>
                <a:cubicBezTo>
                  <a:pt x="14038" y="1639"/>
                  <a:pt x="13986" y="1628"/>
                  <a:pt x="13941" y="1611"/>
                </a:cubicBezTo>
                <a:cubicBezTo>
                  <a:pt x="13941" y="1622"/>
                  <a:pt x="13941" y="1650"/>
                  <a:pt x="13941" y="1662"/>
                </a:cubicBezTo>
                <a:cubicBezTo>
                  <a:pt x="13930" y="1650"/>
                  <a:pt x="13913" y="1639"/>
                  <a:pt x="13901" y="1628"/>
                </a:cubicBezTo>
                <a:cubicBezTo>
                  <a:pt x="13850" y="1616"/>
                  <a:pt x="13850" y="1543"/>
                  <a:pt x="13799" y="1531"/>
                </a:cubicBezTo>
                <a:cubicBezTo>
                  <a:pt x="13788" y="1537"/>
                  <a:pt x="13777" y="1543"/>
                  <a:pt x="13765" y="1548"/>
                </a:cubicBezTo>
                <a:cubicBezTo>
                  <a:pt x="13640" y="1475"/>
                  <a:pt x="13527" y="1384"/>
                  <a:pt x="13385" y="1338"/>
                </a:cubicBezTo>
                <a:cubicBezTo>
                  <a:pt x="13391" y="1327"/>
                  <a:pt x="13402" y="1310"/>
                  <a:pt x="13408" y="1299"/>
                </a:cubicBezTo>
                <a:cubicBezTo>
                  <a:pt x="13396" y="1287"/>
                  <a:pt x="13368" y="1265"/>
                  <a:pt x="13351" y="1253"/>
                </a:cubicBezTo>
                <a:cubicBezTo>
                  <a:pt x="13340" y="1259"/>
                  <a:pt x="13323" y="1270"/>
                  <a:pt x="13311" y="1276"/>
                </a:cubicBezTo>
                <a:lnTo>
                  <a:pt x="13340" y="1299"/>
                </a:lnTo>
                <a:cubicBezTo>
                  <a:pt x="13328" y="1293"/>
                  <a:pt x="13294" y="1287"/>
                  <a:pt x="13283" y="1282"/>
                </a:cubicBezTo>
                <a:lnTo>
                  <a:pt x="13317" y="1270"/>
                </a:lnTo>
                <a:cubicBezTo>
                  <a:pt x="13317" y="1259"/>
                  <a:pt x="13311" y="1242"/>
                  <a:pt x="13311" y="1231"/>
                </a:cubicBezTo>
                <a:cubicBezTo>
                  <a:pt x="13283" y="1219"/>
                  <a:pt x="13255" y="1208"/>
                  <a:pt x="13226" y="1197"/>
                </a:cubicBezTo>
                <a:lnTo>
                  <a:pt x="13215" y="1214"/>
                </a:lnTo>
                <a:cubicBezTo>
                  <a:pt x="13237" y="1231"/>
                  <a:pt x="13260" y="1248"/>
                  <a:pt x="13272" y="1276"/>
                </a:cubicBezTo>
                <a:cubicBezTo>
                  <a:pt x="13255" y="1248"/>
                  <a:pt x="13220" y="1236"/>
                  <a:pt x="13192" y="1236"/>
                </a:cubicBezTo>
                <a:cubicBezTo>
                  <a:pt x="13203" y="1219"/>
                  <a:pt x="13209" y="1202"/>
                  <a:pt x="13220" y="1185"/>
                </a:cubicBezTo>
                <a:cubicBezTo>
                  <a:pt x="13192" y="1174"/>
                  <a:pt x="13164" y="1157"/>
                  <a:pt x="13135" y="1146"/>
                </a:cubicBezTo>
                <a:lnTo>
                  <a:pt x="13135" y="1146"/>
                </a:lnTo>
                <a:cubicBezTo>
                  <a:pt x="13152" y="1163"/>
                  <a:pt x="13181" y="1197"/>
                  <a:pt x="13198" y="1214"/>
                </a:cubicBezTo>
                <a:cubicBezTo>
                  <a:pt x="13169" y="1214"/>
                  <a:pt x="13152" y="1202"/>
                  <a:pt x="13135" y="1180"/>
                </a:cubicBezTo>
                <a:cubicBezTo>
                  <a:pt x="13073" y="1168"/>
                  <a:pt x="13028" y="1134"/>
                  <a:pt x="12976" y="1111"/>
                </a:cubicBezTo>
                <a:lnTo>
                  <a:pt x="12982" y="1077"/>
                </a:lnTo>
                <a:lnTo>
                  <a:pt x="12982" y="1077"/>
                </a:lnTo>
                <a:cubicBezTo>
                  <a:pt x="12965" y="1083"/>
                  <a:pt x="12942" y="1094"/>
                  <a:pt x="12931" y="1100"/>
                </a:cubicBezTo>
                <a:cubicBezTo>
                  <a:pt x="12931" y="1083"/>
                  <a:pt x="12937" y="1066"/>
                  <a:pt x="12937" y="1049"/>
                </a:cubicBezTo>
                <a:lnTo>
                  <a:pt x="12937" y="1049"/>
                </a:lnTo>
                <a:cubicBezTo>
                  <a:pt x="12914" y="1055"/>
                  <a:pt x="12891" y="1060"/>
                  <a:pt x="12869" y="1066"/>
                </a:cubicBezTo>
                <a:cubicBezTo>
                  <a:pt x="12852" y="1055"/>
                  <a:pt x="12835" y="1043"/>
                  <a:pt x="12823" y="1032"/>
                </a:cubicBezTo>
                <a:cubicBezTo>
                  <a:pt x="12846" y="1032"/>
                  <a:pt x="12874" y="1032"/>
                  <a:pt x="12897" y="1021"/>
                </a:cubicBezTo>
                <a:cubicBezTo>
                  <a:pt x="12886" y="1015"/>
                  <a:pt x="12852" y="1009"/>
                  <a:pt x="12835" y="1004"/>
                </a:cubicBezTo>
                <a:cubicBezTo>
                  <a:pt x="12840" y="992"/>
                  <a:pt x="12852" y="975"/>
                  <a:pt x="12852" y="964"/>
                </a:cubicBezTo>
                <a:lnTo>
                  <a:pt x="12852" y="964"/>
                </a:lnTo>
                <a:cubicBezTo>
                  <a:pt x="12840" y="970"/>
                  <a:pt x="12818" y="987"/>
                  <a:pt x="12806" y="992"/>
                </a:cubicBezTo>
                <a:cubicBezTo>
                  <a:pt x="12789" y="975"/>
                  <a:pt x="12721" y="953"/>
                  <a:pt x="12767" y="930"/>
                </a:cubicBezTo>
                <a:lnTo>
                  <a:pt x="12767" y="924"/>
                </a:lnTo>
                <a:close/>
                <a:moveTo>
                  <a:pt x="5033" y="1412"/>
                </a:moveTo>
                <a:cubicBezTo>
                  <a:pt x="5005" y="1452"/>
                  <a:pt x="4954" y="1452"/>
                  <a:pt x="4925" y="1486"/>
                </a:cubicBezTo>
                <a:cubicBezTo>
                  <a:pt x="4636" y="1611"/>
                  <a:pt x="4381" y="1832"/>
                  <a:pt x="4097" y="1951"/>
                </a:cubicBezTo>
                <a:cubicBezTo>
                  <a:pt x="4188" y="1866"/>
                  <a:pt x="4301" y="1821"/>
                  <a:pt x="4398" y="1753"/>
                </a:cubicBezTo>
                <a:cubicBezTo>
                  <a:pt x="4398" y="1747"/>
                  <a:pt x="4386" y="1741"/>
                  <a:pt x="4381" y="1736"/>
                </a:cubicBezTo>
                <a:lnTo>
                  <a:pt x="4381" y="1736"/>
                </a:lnTo>
                <a:cubicBezTo>
                  <a:pt x="4398" y="1741"/>
                  <a:pt x="4409" y="1741"/>
                  <a:pt x="4420" y="1741"/>
                </a:cubicBezTo>
                <a:cubicBezTo>
                  <a:pt x="4568" y="1656"/>
                  <a:pt x="4704" y="1560"/>
                  <a:pt x="4863" y="1492"/>
                </a:cubicBezTo>
                <a:cubicBezTo>
                  <a:pt x="4863" y="1492"/>
                  <a:pt x="4852" y="1480"/>
                  <a:pt x="4846" y="1475"/>
                </a:cubicBezTo>
                <a:lnTo>
                  <a:pt x="4846" y="1475"/>
                </a:lnTo>
                <a:cubicBezTo>
                  <a:pt x="4854" y="1477"/>
                  <a:pt x="4862" y="1478"/>
                  <a:pt x="4870" y="1478"/>
                </a:cubicBezTo>
                <a:cubicBezTo>
                  <a:pt x="4927" y="1478"/>
                  <a:pt x="4978" y="1427"/>
                  <a:pt x="5033" y="1412"/>
                </a:cubicBezTo>
                <a:close/>
                <a:moveTo>
                  <a:pt x="4018" y="1900"/>
                </a:moveTo>
                <a:cubicBezTo>
                  <a:pt x="3989" y="1900"/>
                  <a:pt x="3961" y="1906"/>
                  <a:pt x="3932" y="1906"/>
                </a:cubicBezTo>
                <a:cubicBezTo>
                  <a:pt x="3927" y="1923"/>
                  <a:pt x="3921" y="1946"/>
                  <a:pt x="3921" y="1963"/>
                </a:cubicBezTo>
                <a:cubicBezTo>
                  <a:pt x="3961" y="1951"/>
                  <a:pt x="4001" y="1940"/>
                  <a:pt x="4018" y="1900"/>
                </a:cubicBezTo>
                <a:close/>
                <a:moveTo>
                  <a:pt x="13385" y="1389"/>
                </a:moveTo>
                <a:cubicBezTo>
                  <a:pt x="13674" y="1554"/>
                  <a:pt x="13947" y="1724"/>
                  <a:pt x="14219" y="1906"/>
                </a:cubicBezTo>
                <a:cubicBezTo>
                  <a:pt x="14253" y="1929"/>
                  <a:pt x="14293" y="1940"/>
                  <a:pt x="14298" y="1980"/>
                </a:cubicBezTo>
                <a:cubicBezTo>
                  <a:pt x="14117" y="1838"/>
                  <a:pt x="13913" y="1741"/>
                  <a:pt x="13725" y="1605"/>
                </a:cubicBezTo>
                <a:cubicBezTo>
                  <a:pt x="13708" y="1616"/>
                  <a:pt x="13691" y="1622"/>
                  <a:pt x="13680" y="1628"/>
                </a:cubicBezTo>
                <a:cubicBezTo>
                  <a:pt x="13697" y="1645"/>
                  <a:pt x="13714" y="1662"/>
                  <a:pt x="13731" y="1679"/>
                </a:cubicBezTo>
                <a:lnTo>
                  <a:pt x="13731" y="1690"/>
                </a:lnTo>
                <a:cubicBezTo>
                  <a:pt x="13691" y="1668"/>
                  <a:pt x="13652" y="1650"/>
                  <a:pt x="13612" y="1628"/>
                </a:cubicBezTo>
                <a:cubicBezTo>
                  <a:pt x="13612" y="1622"/>
                  <a:pt x="13618" y="1611"/>
                  <a:pt x="13618" y="1605"/>
                </a:cubicBezTo>
                <a:cubicBezTo>
                  <a:pt x="13635" y="1616"/>
                  <a:pt x="13657" y="1628"/>
                  <a:pt x="13674" y="1633"/>
                </a:cubicBezTo>
                <a:cubicBezTo>
                  <a:pt x="13680" y="1622"/>
                  <a:pt x="13686" y="1605"/>
                  <a:pt x="13686" y="1594"/>
                </a:cubicBezTo>
                <a:cubicBezTo>
                  <a:pt x="13589" y="1520"/>
                  <a:pt x="13481" y="1469"/>
                  <a:pt x="13374" y="1412"/>
                </a:cubicBezTo>
                <a:cubicBezTo>
                  <a:pt x="13379" y="1407"/>
                  <a:pt x="13385" y="1395"/>
                  <a:pt x="13385" y="1389"/>
                </a:cubicBezTo>
                <a:close/>
                <a:moveTo>
                  <a:pt x="4083" y="1949"/>
                </a:moveTo>
                <a:cubicBezTo>
                  <a:pt x="4092" y="1949"/>
                  <a:pt x="4099" y="1957"/>
                  <a:pt x="4103" y="1974"/>
                </a:cubicBezTo>
                <a:cubicBezTo>
                  <a:pt x="4096" y="1983"/>
                  <a:pt x="4088" y="1988"/>
                  <a:pt x="4082" y="1988"/>
                </a:cubicBezTo>
                <a:cubicBezTo>
                  <a:pt x="4073" y="1988"/>
                  <a:pt x="4066" y="1979"/>
                  <a:pt x="4063" y="1963"/>
                </a:cubicBezTo>
                <a:cubicBezTo>
                  <a:pt x="4070" y="1953"/>
                  <a:pt x="4077" y="1949"/>
                  <a:pt x="4083" y="1949"/>
                </a:cubicBezTo>
                <a:close/>
                <a:moveTo>
                  <a:pt x="5161" y="2073"/>
                </a:moveTo>
                <a:cubicBezTo>
                  <a:pt x="5167" y="2073"/>
                  <a:pt x="5173" y="2077"/>
                  <a:pt x="5181" y="2087"/>
                </a:cubicBezTo>
                <a:cubicBezTo>
                  <a:pt x="5174" y="2100"/>
                  <a:pt x="5168" y="2107"/>
                  <a:pt x="5161" y="2107"/>
                </a:cubicBezTo>
                <a:cubicBezTo>
                  <a:pt x="5155" y="2107"/>
                  <a:pt x="5148" y="2103"/>
                  <a:pt x="5141" y="2093"/>
                </a:cubicBezTo>
                <a:cubicBezTo>
                  <a:pt x="5147" y="2080"/>
                  <a:pt x="5154" y="2073"/>
                  <a:pt x="5161" y="2073"/>
                </a:cubicBezTo>
                <a:close/>
                <a:moveTo>
                  <a:pt x="4267" y="1934"/>
                </a:moveTo>
                <a:cubicBezTo>
                  <a:pt x="4250" y="1963"/>
                  <a:pt x="4159" y="1974"/>
                  <a:pt x="4205" y="2019"/>
                </a:cubicBezTo>
                <a:cubicBezTo>
                  <a:pt x="4193" y="2014"/>
                  <a:pt x="4182" y="2008"/>
                  <a:pt x="4171" y="2002"/>
                </a:cubicBezTo>
                <a:cubicBezTo>
                  <a:pt x="4108" y="2059"/>
                  <a:pt x="4035" y="2104"/>
                  <a:pt x="3949" y="2127"/>
                </a:cubicBezTo>
                <a:cubicBezTo>
                  <a:pt x="4035" y="2070"/>
                  <a:pt x="4125" y="2025"/>
                  <a:pt x="4205" y="1957"/>
                </a:cubicBezTo>
                <a:cubicBezTo>
                  <a:pt x="4222" y="1940"/>
                  <a:pt x="4245" y="1934"/>
                  <a:pt x="4267" y="1934"/>
                </a:cubicBezTo>
                <a:close/>
                <a:moveTo>
                  <a:pt x="14304" y="1974"/>
                </a:moveTo>
                <a:lnTo>
                  <a:pt x="14304" y="1974"/>
                </a:lnTo>
                <a:cubicBezTo>
                  <a:pt x="14406" y="2025"/>
                  <a:pt x="14497" y="2104"/>
                  <a:pt x="14588" y="2161"/>
                </a:cubicBezTo>
                <a:cubicBezTo>
                  <a:pt x="14480" y="2127"/>
                  <a:pt x="14395" y="2042"/>
                  <a:pt x="14304" y="1974"/>
                </a:cubicBezTo>
                <a:close/>
                <a:moveTo>
                  <a:pt x="4057" y="1980"/>
                </a:moveTo>
                <a:cubicBezTo>
                  <a:pt x="4040" y="2019"/>
                  <a:pt x="3995" y="2042"/>
                  <a:pt x="3961" y="2065"/>
                </a:cubicBezTo>
                <a:cubicBezTo>
                  <a:pt x="3893" y="2110"/>
                  <a:pt x="3836" y="2167"/>
                  <a:pt x="3757" y="2190"/>
                </a:cubicBezTo>
                <a:cubicBezTo>
                  <a:pt x="3836" y="2099"/>
                  <a:pt x="3955" y="2042"/>
                  <a:pt x="4057" y="1980"/>
                </a:cubicBezTo>
                <a:close/>
                <a:moveTo>
                  <a:pt x="14616" y="2256"/>
                </a:moveTo>
                <a:cubicBezTo>
                  <a:pt x="14630" y="2256"/>
                  <a:pt x="14649" y="2279"/>
                  <a:pt x="14645" y="2292"/>
                </a:cubicBezTo>
                <a:cubicBezTo>
                  <a:pt x="14640" y="2298"/>
                  <a:pt x="14635" y="2300"/>
                  <a:pt x="14630" y="2300"/>
                </a:cubicBezTo>
                <a:cubicBezTo>
                  <a:pt x="14615" y="2300"/>
                  <a:pt x="14601" y="2280"/>
                  <a:pt x="14605" y="2263"/>
                </a:cubicBezTo>
                <a:cubicBezTo>
                  <a:pt x="14608" y="2258"/>
                  <a:pt x="14612" y="2256"/>
                  <a:pt x="14616" y="2256"/>
                </a:cubicBezTo>
                <a:close/>
                <a:moveTo>
                  <a:pt x="14594" y="2172"/>
                </a:moveTo>
                <a:lnTo>
                  <a:pt x="14594" y="2172"/>
                </a:lnTo>
                <a:cubicBezTo>
                  <a:pt x="14718" y="2258"/>
                  <a:pt x="14832" y="2354"/>
                  <a:pt x="14945" y="2450"/>
                </a:cubicBezTo>
                <a:cubicBezTo>
                  <a:pt x="14809" y="2388"/>
                  <a:pt x="14696" y="2280"/>
                  <a:pt x="14594" y="2172"/>
                </a:cubicBezTo>
                <a:close/>
                <a:moveTo>
                  <a:pt x="13918" y="2465"/>
                </a:moveTo>
                <a:cubicBezTo>
                  <a:pt x="13939" y="2465"/>
                  <a:pt x="13961" y="2488"/>
                  <a:pt x="13947" y="2507"/>
                </a:cubicBezTo>
                <a:cubicBezTo>
                  <a:pt x="13944" y="2509"/>
                  <a:pt x="13940" y="2510"/>
                  <a:pt x="13937" y="2510"/>
                </a:cubicBezTo>
                <a:cubicBezTo>
                  <a:pt x="13916" y="2510"/>
                  <a:pt x="13892" y="2482"/>
                  <a:pt x="13907" y="2468"/>
                </a:cubicBezTo>
                <a:cubicBezTo>
                  <a:pt x="13911" y="2466"/>
                  <a:pt x="13914" y="2465"/>
                  <a:pt x="13918" y="2465"/>
                </a:cubicBezTo>
                <a:close/>
                <a:moveTo>
                  <a:pt x="3098" y="2530"/>
                </a:moveTo>
                <a:lnTo>
                  <a:pt x="3098" y="2530"/>
                </a:lnTo>
                <a:cubicBezTo>
                  <a:pt x="3097" y="2532"/>
                  <a:pt x="3097" y="2534"/>
                  <a:pt x="3096" y="2537"/>
                </a:cubicBezTo>
                <a:lnTo>
                  <a:pt x="3096" y="2537"/>
                </a:lnTo>
                <a:cubicBezTo>
                  <a:pt x="3097" y="2535"/>
                  <a:pt x="3098" y="2532"/>
                  <a:pt x="3098" y="2530"/>
                </a:cubicBezTo>
                <a:close/>
                <a:moveTo>
                  <a:pt x="3490" y="2479"/>
                </a:moveTo>
                <a:cubicBezTo>
                  <a:pt x="3490" y="2496"/>
                  <a:pt x="3490" y="2519"/>
                  <a:pt x="3490" y="2536"/>
                </a:cubicBezTo>
                <a:cubicBezTo>
                  <a:pt x="3479" y="2530"/>
                  <a:pt x="3467" y="2524"/>
                  <a:pt x="3450" y="2513"/>
                </a:cubicBezTo>
                <a:cubicBezTo>
                  <a:pt x="3433" y="2530"/>
                  <a:pt x="3422" y="2547"/>
                  <a:pt x="3405" y="2564"/>
                </a:cubicBezTo>
                <a:lnTo>
                  <a:pt x="3393" y="2541"/>
                </a:lnTo>
                <a:cubicBezTo>
                  <a:pt x="3427" y="2524"/>
                  <a:pt x="3462" y="2502"/>
                  <a:pt x="3490" y="2479"/>
                </a:cubicBezTo>
                <a:close/>
                <a:moveTo>
                  <a:pt x="15025" y="2591"/>
                </a:moveTo>
                <a:cubicBezTo>
                  <a:pt x="15033" y="2591"/>
                  <a:pt x="15038" y="2598"/>
                  <a:pt x="15042" y="2615"/>
                </a:cubicBezTo>
                <a:cubicBezTo>
                  <a:pt x="15035" y="2621"/>
                  <a:pt x="15030" y="2625"/>
                  <a:pt x="15025" y="2625"/>
                </a:cubicBezTo>
                <a:cubicBezTo>
                  <a:pt x="15017" y="2625"/>
                  <a:pt x="15011" y="2616"/>
                  <a:pt x="15008" y="2598"/>
                </a:cubicBezTo>
                <a:cubicBezTo>
                  <a:pt x="15014" y="2594"/>
                  <a:pt x="15020" y="2591"/>
                  <a:pt x="15025" y="2591"/>
                </a:cubicBezTo>
                <a:close/>
                <a:moveTo>
                  <a:pt x="3342" y="2598"/>
                </a:moveTo>
                <a:cubicBezTo>
                  <a:pt x="3348" y="2604"/>
                  <a:pt x="3365" y="2621"/>
                  <a:pt x="3371" y="2632"/>
                </a:cubicBezTo>
                <a:cubicBezTo>
                  <a:pt x="3365" y="2626"/>
                  <a:pt x="3342" y="2621"/>
                  <a:pt x="3331" y="2621"/>
                </a:cubicBezTo>
                <a:cubicBezTo>
                  <a:pt x="3325" y="2632"/>
                  <a:pt x="3314" y="2660"/>
                  <a:pt x="3308" y="2672"/>
                </a:cubicBezTo>
                <a:cubicBezTo>
                  <a:pt x="3297" y="2638"/>
                  <a:pt x="3303" y="2609"/>
                  <a:pt x="3342" y="2598"/>
                </a:cubicBezTo>
                <a:close/>
                <a:moveTo>
                  <a:pt x="15111" y="2667"/>
                </a:moveTo>
                <a:cubicBezTo>
                  <a:pt x="15128" y="2667"/>
                  <a:pt x="15141" y="2692"/>
                  <a:pt x="15127" y="2706"/>
                </a:cubicBezTo>
                <a:cubicBezTo>
                  <a:pt x="15123" y="2709"/>
                  <a:pt x="15118" y="2710"/>
                  <a:pt x="15114" y="2710"/>
                </a:cubicBezTo>
                <a:cubicBezTo>
                  <a:pt x="15097" y="2710"/>
                  <a:pt x="15085" y="2686"/>
                  <a:pt x="15099" y="2672"/>
                </a:cubicBezTo>
                <a:cubicBezTo>
                  <a:pt x="15103" y="2669"/>
                  <a:pt x="15107" y="2667"/>
                  <a:pt x="15111" y="2667"/>
                </a:cubicBezTo>
                <a:close/>
                <a:moveTo>
                  <a:pt x="3741" y="2688"/>
                </a:moveTo>
                <a:cubicBezTo>
                  <a:pt x="3746" y="2688"/>
                  <a:pt x="3751" y="2692"/>
                  <a:pt x="3757" y="2700"/>
                </a:cubicBezTo>
                <a:cubicBezTo>
                  <a:pt x="3754" y="2715"/>
                  <a:pt x="3747" y="2722"/>
                  <a:pt x="3741" y="2722"/>
                </a:cubicBezTo>
                <a:cubicBezTo>
                  <a:pt x="3734" y="2722"/>
                  <a:pt x="3728" y="2717"/>
                  <a:pt x="3723" y="2706"/>
                </a:cubicBezTo>
                <a:cubicBezTo>
                  <a:pt x="3729" y="2694"/>
                  <a:pt x="3735" y="2688"/>
                  <a:pt x="3741" y="2688"/>
                </a:cubicBezTo>
                <a:close/>
                <a:moveTo>
                  <a:pt x="14236" y="2683"/>
                </a:moveTo>
                <a:cubicBezTo>
                  <a:pt x="14276" y="2711"/>
                  <a:pt x="14316" y="2746"/>
                  <a:pt x="14355" y="2774"/>
                </a:cubicBezTo>
                <a:cubicBezTo>
                  <a:pt x="14310" y="2751"/>
                  <a:pt x="14247" y="2734"/>
                  <a:pt x="14236" y="2683"/>
                </a:cubicBezTo>
                <a:close/>
                <a:moveTo>
                  <a:pt x="15156" y="2721"/>
                </a:moveTo>
                <a:cubicBezTo>
                  <a:pt x="15187" y="2737"/>
                  <a:pt x="15214" y="2758"/>
                  <a:pt x="15240" y="2774"/>
                </a:cubicBezTo>
                <a:cubicBezTo>
                  <a:pt x="15240" y="2780"/>
                  <a:pt x="15229" y="2791"/>
                  <a:pt x="15229" y="2797"/>
                </a:cubicBezTo>
                <a:cubicBezTo>
                  <a:pt x="15196" y="2780"/>
                  <a:pt x="15168" y="2758"/>
                  <a:pt x="15156" y="2721"/>
                </a:cubicBezTo>
                <a:close/>
                <a:moveTo>
                  <a:pt x="4125" y="2740"/>
                </a:moveTo>
                <a:lnTo>
                  <a:pt x="4125" y="2740"/>
                </a:lnTo>
                <a:cubicBezTo>
                  <a:pt x="4091" y="2763"/>
                  <a:pt x="4063" y="2791"/>
                  <a:pt x="4029" y="2819"/>
                </a:cubicBezTo>
                <a:cubicBezTo>
                  <a:pt x="4023" y="2814"/>
                  <a:pt x="4018" y="2808"/>
                  <a:pt x="4012" y="2802"/>
                </a:cubicBezTo>
                <a:cubicBezTo>
                  <a:pt x="4052" y="2780"/>
                  <a:pt x="4086" y="2763"/>
                  <a:pt x="4125" y="2740"/>
                </a:cubicBezTo>
                <a:close/>
                <a:moveTo>
                  <a:pt x="3274" y="2638"/>
                </a:moveTo>
                <a:lnTo>
                  <a:pt x="3274" y="2638"/>
                </a:lnTo>
                <a:cubicBezTo>
                  <a:pt x="3286" y="2660"/>
                  <a:pt x="3269" y="2677"/>
                  <a:pt x="3257" y="2694"/>
                </a:cubicBezTo>
                <a:cubicBezTo>
                  <a:pt x="3257" y="2706"/>
                  <a:pt x="3263" y="2717"/>
                  <a:pt x="3269" y="2729"/>
                </a:cubicBezTo>
                <a:cubicBezTo>
                  <a:pt x="3252" y="2729"/>
                  <a:pt x="3229" y="2723"/>
                  <a:pt x="3218" y="2723"/>
                </a:cubicBezTo>
                <a:cubicBezTo>
                  <a:pt x="3223" y="2729"/>
                  <a:pt x="3229" y="2746"/>
                  <a:pt x="3235" y="2751"/>
                </a:cubicBezTo>
                <a:cubicBezTo>
                  <a:pt x="3222" y="2745"/>
                  <a:pt x="3211" y="2743"/>
                  <a:pt x="3202" y="2743"/>
                </a:cubicBezTo>
                <a:cubicBezTo>
                  <a:pt x="3168" y="2743"/>
                  <a:pt x="3166" y="2780"/>
                  <a:pt x="3206" y="2802"/>
                </a:cubicBezTo>
                <a:cubicBezTo>
                  <a:pt x="3201" y="2808"/>
                  <a:pt x="3189" y="2819"/>
                  <a:pt x="3184" y="2825"/>
                </a:cubicBezTo>
                <a:cubicBezTo>
                  <a:pt x="3172" y="2802"/>
                  <a:pt x="3166" y="2785"/>
                  <a:pt x="3155" y="2768"/>
                </a:cubicBezTo>
                <a:cubicBezTo>
                  <a:pt x="3138" y="2791"/>
                  <a:pt x="3121" y="2797"/>
                  <a:pt x="3093" y="2797"/>
                </a:cubicBezTo>
                <a:cubicBezTo>
                  <a:pt x="3161" y="2746"/>
                  <a:pt x="3212" y="2683"/>
                  <a:pt x="3274" y="2638"/>
                </a:cubicBezTo>
                <a:close/>
                <a:moveTo>
                  <a:pt x="15266" y="2811"/>
                </a:moveTo>
                <a:cubicBezTo>
                  <a:pt x="15282" y="2811"/>
                  <a:pt x="15301" y="2834"/>
                  <a:pt x="15291" y="2853"/>
                </a:cubicBezTo>
                <a:cubicBezTo>
                  <a:pt x="15289" y="2854"/>
                  <a:pt x="15287" y="2854"/>
                  <a:pt x="15285" y="2854"/>
                </a:cubicBezTo>
                <a:cubicBezTo>
                  <a:pt x="15264" y="2854"/>
                  <a:pt x="15242" y="2829"/>
                  <a:pt x="15257" y="2814"/>
                </a:cubicBezTo>
                <a:cubicBezTo>
                  <a:pt x="15260" y="2812"/>
                  <a:pt x="15263" y="2811"/>
                  <a:pt x="15266" y="2811"/>
                </a:cubicBezTo>
                <a:close/>
                <a:moveTo>
                  <a:pt x="3519" y="2871"/>
                </a:moveTo>
                <a:cubicBezTo>
                  <a:pt x="3524" y="2871"/>
                  <a:pt x="3527" y="2873"/>
                  <a:pt x="3530" y="2876"/>
                </a:cubicBezTo>
                <a:cubicBezTo>
                  <a:pt x="3524" y="2899"/>
                  <a:pt x="3496" y="2916"/>
                  <a:pt x="3473" y="2916"/>
                </a:cubicBezTo>
                <a:cubicBezTo>
                  <a:pt x="3464" y="2897"/>
                  <a:pt x="3499" y="2871"/>
                  <a:pt x="3519" y="2871"/>
                </a:cubicBezTo>
                <a:close/>
                <a:moveTo>
                  <a:pt x="4602" y="2655"/>
                </a:moveTo>
                <a:lnTo>
                  <a:pt x="4602" y="2655"/>
                </a:lnTo>
                <a:cubicBezTo>
                  <a:pt x="4562" y="2694"/>
                  <a:pt x="4500" y="2717"/>
                  <a:pt x="4466" y="2768"/>
                </a:cubicBezTo>
                <a:cubicBezTo>
                  <a:pt x="4454" y="2774"/>
                  <a:pt x="4449" y="2780"/>
                  <a:pt x="4437" y="2785"/>
                </a:cubicBezTo>
                <a:cubicBezTo>
                  <a:pt x="4432" y="2785"/>
                  <a:pt x="4432" y="2780"/>
                  <a:pt x="4426" y="2780"/>
                </a:cubicBezTo>
                <a:cubicBezTo>
                  <a:pt x="4318" y="2842"/>
                  <a:pt x="4233" y="2933"/>
                  <a:pt x="4120" y="2990"/>
                </a:cubicBezTo>
                <a:cubicBezTo>
                  <a:pt x="4267" y="2865"/>
                  <a:pt x="4432" y="2751"/>
                  <a:pt x="4602" y="2655"/>
                </a:cubicBezTo>
                <a:close/>
                <a:moveTo>
                  <a:pt x="3008" y="2904"/>
                </a:moveTo>
                <a:lnTo>
                  <a:pt x="3008" y="2904"/>
                </a:lnTo>
                <a:cubicBezTo>
                  <a:pt x="2968" y="2938"/>
                  <a:pt x="2934" y="2972"/>
                  <a:pt x="2888" y="2995"/>
                </a:cubicBezTo>
                <a:cubicBezTo>
                  <a:pt x="2911" y="2967"/>
                  <a:pt x="2934" y="2944"/>
                  <a:pt x="2957" y="2916"/>
                </a:cubicBezTo>
                <a:cubicBezTo>
                  <a:pt x="2974" y="2910"/>
                  <a:pt x="2991" y="2910"/>
                  <a:pt x="3008" y="2904"/>
                </a:cubicBezTo>
                <a:close/>
                <a:moveTo>
                  <a:pt x="15093" y="2581"/>
                </a:moveTo>
                <a:lnTo>
                  <a:pt x="15093" y="2581"/>
                </a:lnTo>
                <a:cubicBezTo>
                  <a:pt x="15252" y="2706"/>
                  <a:pt x="15405" y="2848"/>
                  <a:pt x="15541" y="2995"/>
                </a:cubicBezTo>
                <a:cubicBezTo>
                  <a:pt x="15399" y="2904"/>
                  <a:pt x="15297" y="2768"/>
                  <a:pt x="15167" y="2666"/>
                </a:cubicBezTo>
                <a:cubicBezTo>
                  <a:pt x="15133" y="2643"/>
                  <a:pt x="15110" y="2615"/>
                  <a:pt x="15093" y="2581"/>
                </a:cubicBezTo>
                <a:close/>
                <a:moveTo>
                  <a:pt x="14611" y="2978"/>
                </a:moveTo>
                <a:lnTo>
                  <a:pt x="14611" y="2978"/>
                </a:lnTo>
                <a:cubicBezTo>
                  <a:pt x="14645" y="2995"/>
                  <a:pt x="14667" y="3012"/>
                  <a:pt x="14690" y="3035"/>
                </a:cubicBezTo>
                <a:cubicBezTo>
                  <a:pt x="14690" y="3041"/>
                  <a:pt x="14684" y="3052"/>
                  <a:pt x="14679" y="3058"/>
                </a:cubicBezTo>
                <a:cubicBezTo>
                  <a:pt x="14656" y="3035"/>
                  <a:pt x="14633" y="3007"/>
                  <a:pt x="14611" y="2978"/>
                </a:cubicBezTo>
                <a:close/>
                <a:moveTo>
                  <a:pt x="2588" y="3007"/>
                </a:moveTo>
                <a:cubicBezTo>
                  <a:pt x="2616" y="3024"/>
                  <a:pt x="2622" y="3058"/>
                  <a:pt x="2627" y="3086"/>
                </a:cubicBezTo>
                <a:cubicBezTo>
                  <a:pt x="2616" y="3075"/>
                  <a:pt x="2605" y="3052"/>
                  <a:pt x="2593" y="3035"/>
                </a:cubicBezTo>
                <a:cubicBezTo>
                  <a:pt x="2582" y="3058"/>
                  <a:pt x="2565" y="3075"/>
                  <a:pt x="2548" y="3092"/>
                </a:cubicBezTo>
                <a:lnTo>
                  <a:pt x="2537" y="3041"/>
                </a:lnTo>
                <a:cubicBezTo>
                  <a:pt x="2548" y="3018"/>
                  <a:pt x="2565" y="3007"/>
                  <a:pt x="2588" y="3007"/>
                </a:cubicBezTo>
                <a:close/>
                <a:moveTo>
                  <a:pt x="15337" y="2876"/>
                </a:moveTo>
                <a:cubicBezTo>
                  <a:pt x="15405" y="2950"/>
                  <a:pt x="15496" y="3001"/>
                  <a:pt x="15541" y="3092"/>
                </a:cubicBezTo>
                <a:cubicBezTo>
                  <a:pt x="15456" y="3024"/>
                  <a:pt x="15399" y="2933"/>
                  <a:pt x="15297" y="2893"/>
                </a:cubicBezTo>
                <a:cubicBezTo>
                  <a:pt x="15308" y="2887"/>
                  <a:pt x="15325" y="2882"/>
                  <a:pt x="15337" y="2876"/>
                </a:cubicBezTo>
                <a:close/>
                <a:moveTo>
                  <a:pt x="3751" y="2184"/>
                </a:moveTo>
                <a:lnTo>
                  <a:pt x="3751" y="2184"/>
                </a:lnTo>
                <a:cubicBezTo>
                  <a:pt x="3745" y="2224"/>
                  <a:pt x="3694" y="2241"/>
                  <a:pt x="3666" y="2269"/>
                </a:cubicBezTo>
                <a:cubicBezTo>
                  <a:pt x="3399" y="2479"/>
                  <a:pt x="3138" y="2700"/>
                  <a:pt x="2877" y="2933"/>
                </a:cubicBezTo>
                <a:cubicBezTo>
                  <a:pt x="2820" y="2984"/>
                  <a:pt x="2769" y="3052"/>
                  <a:pt x="2701" y="3097"/>
                </a:cubicBezTo>
                <a:cubicBezTo>
                  <a:pt x="2769" y="2995"/>
                  <a:pt x="2894" y="2927"/>
                  <a:pt x="2940" y="2819"/>
                </a:cubicBezTo>
                <a:cubicBezTo>
                  <a:pt x="2945" y="2825"/>
                  <a:pt x="2951" y="2831"/>
                  <a:pt x="2957" y="2836"/>
                </a:cubicBezTo>
                <a:cubicBezTo>
                  <a:pt x="3155" y="2643"/>
                  <a:pt x="3371" y="2479"/>
                  <a:pt x="3586" y="2309"/>
                </a:cubicBezTo>
                <a:cubicBezTo>
                  <a:pt x="3581" y="2309"/>
                  <a:pt x="3575" y="2303"/>
                  <a:pt x="3575" y="2297"/>
                </a:cubicBezTo>
                <a:cubicBezTo>
                  <a:pt x="3649" y="2286"/>
                  <a:pt x="3688" y="2224"/>
                  <a:pt x="3751" y="2184"/>
                </a:cubicBezTo>
                <a:close/>
                <a:moveTo>
                  <a:pt x="2683" y="3103"/>
                </a:moveTo>
                <a:cubicBezTo>
                  <a:pt x="2691" y="3103"/>
                  <a:pt x="2698" y="3108"/>
                  <a:pt x="2696" y="3120"/>
                </a:cubicBezTo>
                <a:cubicBezTo>
                  <a:pt x="2696" y="3136"/>
                  <a:pt x="2680" y="3144"/>
                  <a:pt x="2668" y="3144"/>
                </a:cubicBezTo>
                <a:cubicBezTo>
                  <a:pt x="2658" y="3144"/>
                  <a:pt x="2651" y="3138"/>
                  <a:pt x="2656" y="3126"/>
                </a:cubicBezTo>
                <a:cubicBezTo>
                  <a:pt x="2656" y="3113"/>
                  <a:pt x="2671" y="3103"/>
                  <a:pt x="2683" y="3103"/>
                </a:cubicBezTo>
                <a:close/>
                <a:moveTo>
                  <a:pt x="4120" y="2984"/>
                </a:moveTo>
                <a:lnTo>
                  <a:pt x="4120" y="2984"/>
                </a:lnTo>
                <a:cubicBezTo>
                  <a:pt x="4057" y="3058"/>
                  <a:pt x="3978" y="3120"/>
                  <a:pt x="3893" y="3171"/>
                </a:cubicBezTo>
                <a:cubicBezTo>
                  <a:pt x="3955" y="3092"/>
                  <a:pt x="4040" y="3041"/>
                  <a:pt x="4120" y="2984"/>
                </a:cubicBezTo>
                <a:close/>
                <a:moveTo>
                  <a:pt x="15547" y="3001"/>
                </a:moveTo>
                <a:lnTo>
                  <a:pt x="15547" y="3001"/>
                </a:lnTo>
                <a:cubicBezTo>
                  <a:pt x="15598" y="3052"/>
                  <a:pt x="15655" y="3103"/>
                  <a:pt x="15706" y="3160"/>
                </a:cubicBezTo>
                <a:lnTo>
                  <a:pt x="15689" y="3182"/>
                </a:lnTo>
                <a:cubicBezTo>
                  <a:pt x="15660" y="3143"/>
                  <a:pt x="15620" y="3103"/>
                  <a:pt x="15575" y="3069"/>
                </a:cubicBezTo>
                <a:cubicBezTo>
                  <a:pt x="15569" y="3046"/>
                  <a:pt x="15558" y="3024"/>
                  <a:pt x="15547" y="3001"/>
                </a:cubicBezTo>
                <a:close/>
                <a:moveTo>
                  <a:pt x="15607" y="3140"/>
                </a:moveTo>
                <a:cubicBezTo>
                  <a:pt x="15627" y="3140"/>
                  <a:pt x="15647" y="3168"/>
                  <a:pt x="15632" y="3182"/>
                </a:cubicBezTo>
                <a:cubicBezTo>
                  <a:pt x="15629" y="3184"/>
                  <a:pt x="15625" y="3185"/>
                  <a:pt x="15622" y="3185"/>
                </a:cubicBezTo>
                <a:cubicBezTo>
                  <a:pt x="15601" y="3185"/>
                  <a:pt x="15578" y="3157"/>
                  <a:pt x="15598" y="3143"/>
                </a:cubicBezTo>
                <a:cubicBezTo>
                  <a:pt x="15601" y="3141"/>
                  <a:pt x="15604" y="3140"/>
                  <a:pt x="15607" y="3140"/>
                </a:cubicBezTo>
                <a:close/>
                <a:moveTo>
                  <a:pt x="2380" y="3175"/>
                </a:moveTo>
                <a:cubicBezTo>
                  <a:pt x="2405" y="3175"/>
                  <a:pt x="2397" y="3215"/>
                  <a:pt x="2378" y="3215"/>
                </a:cubicBezTo>
                <a:cubicBezTo>
                  <a:pt x="2374" y="3215"/>
                  <a:pt x="2371" y="3214"/>
                  <a:pt x="2366" y="3211"/>
                </a:cubicBezTo>
                <a:cubicBezTo>
                  <a:pt x="2366" y="3205"/>
                  <a:pt x="2372" y="3188"/>
                  <a:pt x="2372" y="3177"/>
                </a:cubicBezTo>
                <a:cubicBezTo>
                  <a:pt x="2375" y="3176"/>
                  <a:pt x="2378" y="3175"/>
                  <a:pt x="2380" y="3175"/>
                </a:cubicBezTo>
                <a:close/>
                <a:moveTo>
                  <a:pt x="15689" y="3188"/>
                </a:moveTo>
                <a:lnTo>
                  <a:pt x="15700" y="3194"/>
                </a:lnTo>
                <a:cubicBezTo>
                  <a:pt x="15694" y="3205"/>
                  <a:pt x="15689" y="3216"/>
                  <a:pt x="15683" y="3222"/>
                </a:cubicBezTo>
                <a:cubicBezTo>
                  <a:pt x="15677" y="3216"/>
                  <a:pt x="15672" y="3216"/>
                  <a:pt x="15666" y="3211"/>
                </a:cubicBezTo>
                <a:cubicBezTo>
                  <a:pt x="15672" y="3205"/>
                  <a:pt x="15683" y="3199"/>
                  <a:pt x="15689" y="3188"/>
                </a:cubicBezTo>
                <a:close/>
                <a:moveTo>
                  <a:pt x="2525" y="3069"/>
                </a:moveTo>
                <a:cubicBezTo>
                  <a:pt x="2542" y="3086"/>
                  <a:pt x="2542" y="3103"/>
                  <a:pt x="2525" y="3120"/>
                </a:cubicBezTo>
                <a:cubicBezTo>
                  <a:pt x="2486" y="3160"/>
                  <a:pt x="2446" y="3194"/>
                  <a:pt x="2412" y="3239"/>
                </a:cubicBezTo>
                <a:cubicBezTo>
                  <a:pt x="2401" y="3222"/>
                  <a:pt x="2418" y="3199"/>
                  <a:pt x="2418" y="3182"/>
                </a:cubicBezTo>
                <a:cubicBezTo>
                  <a:pt x="2418" y="3177"/>
                  <a:pt x="2412" y="3171"/>
                  <a:pt x="2406" y="3165"/>
                </a:cubicBezTo>
                <a:cubicBezTo>
                  <a:pt x="2452" y="3143"/>
                  <a:pt x="2486" y="3086"/>
                  <a:pt x="2525" y="3069"/>
                </a:cubicBezTo>
                <a:close/>
                <a:moveTo>
                  <a:pt x="2271" y="3239"/>
                </a:moveTo>
                <a:cubicBezTo>
                  <a:pt x="2271" y="3239"/>
                  <a:pt x="2270" y="3239"/>
                  <a:pt x="2270" y="3239"/>
                </a:cubicBezTo>
                <a:cubicBezTo>
                  <a:pt x="2270" y="3240"/>
                  <a:pt x="2270" y="3240"/>
                  <a:pt x="2270" y="3241"/>
                </a:cubicBezTo>
                <a:lnTo>
                  <a:pt x="2270" y="3241"/>
                </a:lnTo>
                <a:cubicBezTo>
                  <a:pt x="2270" y="3240"/>
                  <a:pt x="2271" y="3240"/>
                  <a:pt x="2271" y="3239"/>
                </a:cubicBezTo>
                <a:close/>
                <a:moveTo>
                  <a:pt x="15717" y="3205"/>
                </a:moveTo>
                <a:lnTo>
                  <a:pt x="15717" y="3205"/>
                </a:lnTo>
                <a:cubicBezTo>
                  <a:pt x="15740" y="3216"/>
                  <a:pt x="15757" y="3228"/>
                  <a:pt x="15779" y="3245"/>
                </a:cubicBezTo>
                <a:cubicBezTo>
                  <a:pt x="15785" y="3256"/>
                  <a:pt x="15791" y="3268"/>
                  <a:pt x="15796" y="3279"/>
                </a:cubicBezTo>
                <a:cubicBezTo>
                  <a:pt x="15768" y="3256"/>
                  <a:pt x="15745" y="3228"/>
                  <a:pt x="15717" y="3205"/>
                </a:cubicBezTo>
                <a:close/>
                <a:moveTo>
                  <a:pt x="2571" y="3307"/>
                </a:moveTo>
                <a:cubicBezTo>
                  <a:pt x="2593" y="3319"/>
                  <a:pt x="2599" y="3336"/>
                  <a:pt x="2576" y="3347"/>
                </a:cubicBezTo>
                <a:cubicBezTo>
                  <a:pt x="2554" y="3336"/>
                  <a:pt x="2554" y="3324"/>
                  <a:pt x="2571" y="3307"/>
                </a:cubicBezTo>
                <a:close/>
                <a:moveTo>
                  <a:pt x="15796" y="3268"/>
                </a:moveTo>
                <a:lnTo>
                  <a:pt x="15796" y="3268"/>
                </a:lnTo>
                <a:cubicBezTo>
                  <a:pt x="15813" y="3285"/>
                  <a:pt x="15830" y="3296"/>
                  <a:pt x="15847" y="3313"/>
                </a:cubicBezTo>
                <a:lnTo>
                  <a:pt x="15847" y="3319"/>
                </a:lnTo>
                <a:lnTo>
                  <a:pt x="15853" y="3319"/>
                </a:lnTo>
                <a:cubicBezTo>
                  <a:pt x="15870" y="3336"/>
                  <a:pt x="15893" y="3358"/>
                  <a:pt x="15910" y="3381"/>
                </a:cubicBezTo>
                <a:cubicBezTo>
                  <a:pt x="15881" y="3358"/>
                  <a:pt x="15859" y="3336"/>
                  <a:pt x="15830" y="3319"/>
                </a:cubicBezTo>
                <a:cubicBezTo>
                  <a:pt x="15813" y="3302"/>
                  <a:pt x="15802" y="3285"/>
                  <a:pt x="15796" y="3268"/>
                </a:cubicBezTo>
                <a:close/>
                <a:moveTo>
                  <a:pt x="15693" y="3264"/>
                </a:moveTo>
                <a:cubicBezTo>
                  <a:pt x="15728" y="3294"/>
                  <a:pt x="15763" y="3322"/>
                  <a:pt x="15802" y="3347"/>
                </a:cubicBezTo>
                <a:cubicBezTo>
                  <a:pt x="15813" y="3364"/>
                  <a:pt x="15830" y="3381"/>
                  <a:pt x="15847" y="3392"/>
                </a:cubicBezTo>
                <a:cubicBezTo>
                  <a:pt x="15836" y="3387"/>
                  <a:pt x="15825" y="3381"/>
                  <a:pt x="15813" y="3381"/>
                </a:cubicBezTo>
                <a:cubicBezTo>
                  <a:pt x="15796" y="3364"/>
                  <a:pt x="15779" y="3347"/>
                  <a:pt x="15762" y="3336"/>
                </a:cubicBezTo>
                <a:cubicBezTo>
                  <a:pt x="15730" y="3322"/>
                  <a:pt x="15716" y="3288"/>
                  <a:pt x="15693" y="3264"/>
                </a:cubicBezTo>
                <a:close/>
                <a:moveTo>
                  <a:pt x="2525" y="3360"/>
                </a:moveTo>
                <a:cubicBezTo>
                  <a:pt x="2543" y="3360"/>
                  <a:pt x="2555" y="3389"/>
                  <a:pt x="2537" y="3398"/>
                </a:cubicBezTo>
                <a:cubicBezTo>
                  <a:pt x="2534" y="3400"/>
                  <a:pt x="2530" y="3400"/>
                  <a:pt x="2527" y="3400"/>
                </a:cubicBezTo>
                <a:cubicBezTo>
                  <a:pt x="2509" y="3400"/>
                  <a:pt x="2494" y="3374"/>
                  <a:pt x="2514" y="3364"/>
                </a:cubicBezTo>
                <a:cubicBezTo>
                  <a:pt x="2518" y="3361"/>
                  <a:pt x="2522" y="3360"/>
                  <a:pt x="2525" y="3360"/>
                </a:cubicBezTo>
                <a:close/>
                <a:moveTo>
                  <a:pt x="15870" y="3398"/>
                </a:moveTo>
                <a:cubicBezTo>
                  <a:pt x="15876" y="3398"/>
                  <a:pt x="15881" y="3404"/>
                  <a:pt x="15887" y="3409"/>
                </a:cubicBezTo>
                <a:lnTo>
                  <a:pt x="15870" y="3404"/>
                </a:lnTo>
                <a:cubicBezTo>
                  <a:pt x="15870" y="3398"/>
                  <a:pt x="15870" y="3398"/>
                  <a:pt x="15870" y="3398"/>
                </a:cubicBezTo>
                <a:close/>
                <a:moveTo>
                  <a:pt x="15972" y="3398"/>
                </a:moveTo>
                <a:cubicBezTo>
                  <a:pt x="15984" y="3398"/>
                  <a:pt x="15995" y="3404"/>
                  <a:pt x="16006" y="3409"/>
                </a:cubicBezTo>
                <a:cubicBezTo>
                  <a:pt x="16009" y="3413"/>
                  <a:pt x="16012" y="3417"/>
                  <a:pt x="16014" y="3421"/>
                </a:cubicBezTo>
                <a:lnTo>
                  <a:pt x="16014" y="3421"/>
                </a:lnTo>
                <a:cubicBezTo>
                  <a:pt x="16007" y="3421"/>
                  <a:pt x="15994" y="3420"/>
                  <a:pt x="15989" y="3415"/>
                </a:cubicBezTo>
                <a:cubicBezTo>
                  <a:pt x="15984" y="3409"/>
                  <a:pt x="15978" y="3404"/>
                  <a:pt x="15972" y="3398"/>
                </a:cubicBezTo>
                <a:close/>
                <a:moveTo>
                  <a:pt x="15904" y="3426"/>
                </a:moveTo>
                <a:cubicBezTo>
                  <a:pt x="15916" y="3432"/>
                  <a:pt x="15921" y="3438"/>
                  <a:pt x="15933" y="3449"/>
                </a:cubicBezTo>
                <a:lnTo>
                  <a:pt x="15910" y="3460"/>
                </a:lnTo>
                <a:cubicBezTo>
                  <a:pt x="15910" y="3460"/>
                  <a:pt x="15916" y="3466"/>
                  <a:pt x="15916" y="3472"/>
                </a:cubicBezTo>
                <a:cubicBezTo>
                  <a:pt x="15893" y="3460"/>
                  <a:pt x="15864" y="3449"/>
                  <a:pt x="15842" y="3443"/>
                </a:cubicBezTo>
                <a:cubicBezTo>
                  <a:pt x="15842" y="3438"/>
                  <a:pt x="15842" y="3438"/>
                  <a:pt x="15842" y="3432"/>
                </a:cubicBezTo>
                <a:cubicBezTo>
                  <a:pt x="15864" y="3432"/>
                  <a:pt x="15881" y="3426"/>
                  <a:pt x="15904" y="3426"/>
                </a:cubicBezTo>
                <a:close/>
                <a:moveTo>
                  <a:pt x="2270" y="3241"/>
                </a:moveTo>
                <a:cubicBezTo>
                  <a:pt x="2253" y="3271"/>
                  <a:pt x="2246" y="3304"/>
                  <a:pt x="2253" y="3347"/>
                </a:cubicBezTo>
                <a:cubicBezTo>
                  <a:pt x="2242" y="3336"/>
                  <a:pt x="2225" y="3324"/>
                  <a:pt x="2213" y="3319"/>
                </a:cubicBezTo>
                <a:lnTo>
                  <a:pt x="2213" y="3319"/>
                </a:lnTo>
                <a:cubicBezTo>
                  <a:pt x="2219" y="3330"/>
                  <a:pt x="2230" y="3353"/>
                  <a:pt x="2236" y="3364"/>
                </a:cubicBezTo>
                <a:cubicBezTo>
                  <a:pt x="2228" y="3364"/>
                  <a:pt x="2218" y="3363"/>
                  <a:pt x="2207" y="3363"/>
                </a:cubicBezTo>
                <a:cubicBezTo>
                  <a:pt x="2186" y="3363"/>
                  <a:pt x="2164" y="3368"/>
                  <a:pt x="2168" y="3398"/>
                </a:cubicBezTo>
                <a:cubicBezTo>
                  <a:pt x="2140" y="3426"/>
                  <a:pt x="2111" y="3455"/>
                  <a:pt x="2083" y="3489"/>
                </a:cubicBezTo>
                <a:cubicBezTo>
                  <a:pt x="2128" y="3472"/>
                  <a:pt x="2168" y="3443"/>
                  <a:pt x="2208" y="3409"/>
                </a:cubicBezTo>
                <a:cubicBezTo>
                  <a:pt x="2196" y="3404"/>
                  <a:pt x="2185" y="3387"/>
                  <a:pt x="2179" y="3375"/>
                </a:cubicBezTo>
                <a:lnTo>
                  <a:pt x="2179" y="3375"/>
                </a:lnTo>
                <a:cubicBezTo>
                  <a:pt x="2189" y="3378"/>
                  <a:pt x="2198" y="3379"/>
                  <a:pt x="2206" y="3379"/>
                </a:cubicBezTo>
                <a:cubicBezTo>
                  <a:pt x="2233" y="3379"/>
                  <a:pt x="2254" y="3365"/>
                  <a:pt x="2259" y="3330"/>
                </a:cubicBezTo>
                <a:lnTo>
                  <a:pt x="2281" y="3358"/>
                </a:lnTo>
                <a:cubicBezTo>
                  <a:pt x="2270" y="3319"/>
                  <a:pt x="2265" y="3280"/>
                  <a:pt x="2270" y="3241"/>
                </a:cubicBezTo>
                <a:close/>
                <a:moveTo>
                  <a:pt x="3893" y="3165"/>
                </a:moveTo>
                <a:lnTo>
                  <a:pt x="3893" y="3165"/>
                </a:lnTo>
                <a:cubicBezTo>
                  <a:pt x="3876" y="3205"/>
                  <a:pt x="3842" y="3228"/>
                  <a:pt x="3808" y="3245"/>
                </a:cubicBezTo>
                <a:cubicBezTo>
                  <a:pt x="3813" y="3256"/>
                  <a:pt x="3819" y="3262"/>
                  <a:pt x="3825" y="3268"/>
                </a:cubicBezTo>
                <a:cubicBezTo>
                  <a:pt x="3819" y="3273"/>
                  <a:pt x="3813" y="3279"/>
                  <a:pt x="3808" y="3285"/>
                </a:cubicBezTo>
                <a:cubicBezTo>
                  <a:pt x="3796" y="3279"/>
                  <a:pt x="3791" y="3279"/>
                  <a:pt x="3779" y="3273"/>
                </a:cubicBezTo>
                <a:cubicBezTo>
                  <a:pt x="3683" y="3341"/>
                  <a:pt x="3609" y="3443"/>
                  <a:pt x="3501" y="3494"/>
                </a:cubicBezTo>
                <a:cubicBezTo>
                  <a:pt x="3620" y="3375"/>
                  <a:pt x="3751" y="3262"/>
                  <a:pt x="3893" y="3165"/>
                </a:cubicBezTo>
                <a:close/>
                <a:moveTo>
                  <a:pt x="15921" y="3483"/>
                </a:moveTo>
                <a:cubicBezTo>
                  <a:pt x="15933" y="3494"/>
                  <a:pt x="15938" y="3506"/>
                  <a:pt x="15944" y="3517"/>
                </a:cubicBezTo>
                <a:lnTo>
                  <a:pt x="15938" y="3551"/>
                </a:lnTo>
                <a:lnTo>
                  <a:pt x="15927" y="3546"/>
                </a:lnTo>
                <a:cubicBezTo>
                  <a:pt x="15927" y="3540"/>
                  <a:pt x="15921" y="3534"/>
                  <a:pt x="15916" y="3534"/>
                </a:cubicBezTo>
                <a:cubicBezTo>
                  <a:pt x="15921" y="3523"/>
                  <a:pt x="15927" y="3506"/>
                  <a:pt x="15933" y="3500"/>
                </a:cubicBezTo>
                <a:cubicBezTo>
                  <a:pt x="15927" y="3500"/>
                  <a:pt x="15927" y="3494"/>
                  <a:pt x="15921" y="3494"/>
                </a:cubicBezTo>
                <a:cubicBezTo>
                  <a:pt x="15921" y="3489"/>
                  <a:pt x="15921" y="3483"/>
                  <a:pt x="15921" y="3483"/>
                </a:cubicBezTo>
                <a:close/>
                <a:moveTo>
                  <a:pt x="2503" y="3387"/>
                </a:moveTo>
                <a:lnTo>
                  <a:pt x="2503" y="3387"/>
                </a:lnTo>
                <a:cubicBezTo>
                  <a:pt x="2497" y="3455"/>
                  <a:pt x="2446" y="3506"/>
                  <a:pt x="2412" y="3563"/>
                </a:cubicBezTo>
                <a:cubicBezTo>
                  <a:pt x="2401" y="3551"/>
                  <a:pt x="2383" y="3540"/>
                  <a:pt x="2372" y="3529"/>
                </a:cubicBezTo>
                <a:cubicBezTo>
                  <a:pt x="2412" y="3477"/>
                  <a:pt x="2457" y="3426"/>
                  <a:pt x="2503" y="3387"/>
                </a:cubicBezTo>
                <a:close/>
                <a:moveTo>
                  <a:pt x="16021" y="3429"/>
                </a:moveTo>
                <a:lnTo>
                  <a:pt x="16021" y="3429"/>
                </a:lnTo>
                <a:cubicBezTo>
                  <a:pt x="16040" y="3455"/>
                  <a:pt x="16063" y="3476"/>
                  <a:pt x="16086" y="3494"/>
                </a:cubicBezTo>
                <a:cubicBezTo>
                  <a:pt x="16086" y="3494"/>
                  <a:pt x="16086" y="3500"/>
                  <a:pt x="16091" y="3500"/>
                </a:cubicBezTo>
                <a:cubicBezTo>
                  <a:pt x="16103" y="3511"/>
                  <a:pt x="16114" y="3523"/>
                  <a:pt x="16125" y="3529"/>
                </a:cubicBezTo>
                <a:cubicBezTo>
                  <a:pt x="16125" y="3540"/>
                  <a:pt x="16120" y="3557"/>
                  <a:pt x="16120" y="3563"/>
                </a:cubicBezTo>
                <a:cubicBezTo>
                  <a:pt x="16103" y="3551"/>
                  <a:pt x="16086" y="3534"/>
                  <a:pt x="16069" y="3517"/>
                </a:cubicBezTo>
                <a:cubicBezTo>
                  <a:pt x="16048" y="3491"/>
                  <a:pt x="16032" y="3460"/>
                  <a:pt x="16021" y="3429"/>
                </a:cubicBezTo>
                <a:close/>
                <a:moveTo>
                  <a:pt x="2364" y="3554"/>
                </a:moveTo>
                <a:cubicBezTo>
                  <a:pt x="2368" y="3554"/>
                  <a:pt x="2373" y="3557"/>
                  <a:pt x="2378" y="3563"/>
                </a:cubicBezTo>
                <a:cubicBezTo>
                  <a:pt x="2378" y="3574"/>
                  <a:pt x="2372" y="3585"/>
                  <a:pt x="2372" y="3597"/>
                </a:cubicBezTo>
                <a:cubicBezTo>
                  <a:pt x="2367" y="3598"/>
                  <a:pt x="2363" y="3599"/>
                  <a:pt x="2360" y="3599"/>
                </a:cubicBezTo>
                <a:cubicBezTo>
                  <a:pt x="2333" y="3599"/>
                  <a:pt x="2345" y="3554"/>
                  <a:pt x="2364" y="3554"/>
                </a:cubicBezTo>
                <a:close/>
                <a:moveTo>
                  <a:pt x="16142" y="3546"/>
                </a:moveTo>
                <a:cubicBezTo>
                  <a:pt x="16160" y="3563"/>
                  <a:pt x="16182" y="3580"/>
                  <a:pt x="16205" y="3602"/>
                </a:cubicBezTo>
                <a:cubicBezTo>
                  <a:pt x="16199" y="3608"/>
                  <a:pt x="16188" y="3619"/>
                  <a:pt x="16182" y="3625"/>
                </a:cubicBezTo>
                <a:cubicBezTo>
                  <a:pt x="16165" y="3608"/>
                  <a:pt x="16142" y="3591"/>
                  <a:pt x="16125" y="3568"/>
                </a:cubicBezTo>
                <a:cubicBezTo>
                  <a:pt x="16131" y="3563"/>
                  <a:pt x="16137" y="3551"/>
                  <a:pt x="16142" y="3546"/>
                </a:cubicBezTo>
                <a:close/>
                <a:moveTo>
                  <a:pt x="2849" y="3483"/>
                </a:moveTo>
                <a:lnTo>
                  <a:pt x="2860" y="3494"/>
                </a:lnTo>
                <a:cubicBezTo>
                  <a:pt x="2815" y="3540"/>
                  <a:pt x="2769" y="3591"/>
                  <a:pt x="2724" y="3648"/>
                </a:cubicBezTo>
                <a:cubicBezTo>
                  <a:pt x="2741" y="3574"/>
                  <a:pt x="2815" y="3540"/>
                  <a:pt x="2849" y="3483"/>
                </a:cubicBezTo>
                <a:close/>
                <a:moveTo>
                  <a:pt x="2278" y="3670"/>
                </a:moveTo>
                <a:cubicBezTo>
                  <a:pt x="2285" y="3670"/>
                  <a:pt x="2290" y="3675"/>
                  <a:pt x="2293" y="3687"/>
                </a:cubicBezTo>
                <a:cubicBezTo>
                  <a:pt x="2285" y="3697"/>
                  <a:pt x="2279" y="3702"/>
                  <a:pt x="2273" y="3702"/>
                </a:cubicBezTo>
                <a:cubicBezTo>
                  <a:pt x="2266" y="3702"/>
                  <a:pt x="2259" y="3694"/>
                  <a:pt x="2253" y="3682"/>
                </a:cubicBezTo>
                <a:cubicBezTo>
                  <a:pt x="2264" y="3674"/>
                  <a:pt x="2272" y="3670"/>
                  <a:pt x="2278" y="3670"/>
                </a:cubicBezTo>
                <a:close/>
                <a:moveTo>
                  <a:pt x="15950" y="3466"/>
                </a:moveTo>
                <a:lnTo>
                  <a:pt x="15950" y="3466"/>
                </a:lnTo>
                <a:cubicBezTo>
                  <a:pt x="15989" y="3500"/>
                  <a:pt x="16023" y="3529"/>
                  <a:pt x="16057" y="3557"/>
                </a:cubicBezTo>
                <a:cubicBezTo>
                  <a:pt x="16097" y="3608"/>
                  <a:pt x="16131" y="3659"/>
                  <a:pt x="16171" y="3710"/>
                </a:cubicBezTo>
                <a:cubicBezTo>
                  <a:pt x="16165" y="3704"/>
                  <a:pt x="16154" y="3699"/>
                  <a:pt x="16148" y="3693"/>
                </a:cubicBezTo>
                <a:cubicBezTo>
                  <a:pt x="16120" y="3648"/>
                  <a:pt x="16086" y="3619"/>
                  <a:pt x="16052" y="3591"/>
                </a:cubicBezTo>
                <a:cubicBezTo>
                  <a:pt x="16012" y="3551"/>
                  <a:pt x="15984" y="3511"/>
                  <a:pt x="15950" y="3466"/>
                </a:cubicBezTo>
                <a:close/>
                <a:moveTo>
                  <a:pt x="16199" y="3750"/>
                </a:moveTo>
                <a:lnTo>
                  <a:pt x="16199" y="3750"/>
                </a:lnTo>
                <a:cubicBezTo>
                  <a:pt x="16205" y="3755"/>
                  <a:pt x="16205" y="3756"/>
                  <a:pt x="16211" y="3761"/>
                </a:cubicBezTo>
                <a:lnTo>
                  <a:pt x="16205" y="3761"/>
                </a:lnTo>
                <a:cubicBezTo>
                  <a:pt x="16205" y="3756"/>
                  <a:pt x="16205" y="3755"/>
                  <a:pt x="16199" y="3750"/>
                </a:cubicBezTo>
                <a:close/>
                <a:moveTo>
                  <a:pt x="2215" y="3737"/>
                </a:moveTo>
                <a:cubicBezTo>
                  <a:pt x="2222" y="3737"/>
                  <a:pt x="2227" y="3746"/>
                  <a:pt x="2230" y="3761"/>
                </a:cubicBezTo>
                <a:cubicBezTo>
                  <a:pt x="2220" y="3772"/>
                  <a:pt x="2211" y="3778"/>
                  <a:pt x="2205" y="3778"/>
                </a:cubicBezTo>
                <a:cubicBezTo>
                  <a:pt x="2198" y="3778"/>
                  <a:pt x="2194" y="3770"/>
                  <a:pt x="2191" y="3755"/>
                </a:cubicBezTo>
                <a:cubicBezTo>
                  <a:pt x="2201" y="3743"/>
                  <a:pt x="2209" y="3737"/>
                  <a:pt x="2215" y="3737"/>
                </a:cubicBezTo>
                <a:close/>
                <a:moveTo>
                  <a:pt x="16500" y="3795"/>
                </a:moveTo>
                <a:cubicBezTo>
                  <a:pt x="16500" y="3812"/>
                  <a:pt x="16506" y="3841"/>
                  <a:pt x="16511" y="3858"/>
                </a:cubicBezTo>
                <a:cubicBezTo>
                  <a:pt x="16528" y="3858"/>
                  <a:pt x="16557" y="3863"/>
                  <a:pt x="16568" y="3869"/>
                </a:cubicBezTo>
                <a:cubicBezTo>
                  <a:pt x="16540" y="3852"/>
                  <a:pt x="16517" y="3829"/>
                  <a:pt x="16500" y="3795"/>
                </a:cubicBezTo>
                <a:close/>
                <a:moveTo>
                  <a:pt x="2805" y="3900"/>
                </a:moveTo>
                <a:cubicBezTo>
                  <a:pt x="2811" y="3900"/>
                  <a:pt x="2816" y="3903"/>
                  <a:pt x="2820" y="3909"/>
                </a:cubicBezTo>
                <a:cubicBezTo>
                  <a:pt x="2815" y="3926"/>
                  <a:pt x="2803" y="3943"/>
                  <a:pt x="2786" y="3948"/>
                </a:cubicBezTo>
                <a:cubicBezTo>
                  <a:pt x="2778" y="3953"/>
                  <a:pt x="2772" y="3955"/>
                  <a:pt x="2768" y="3955"/>
                </a:cubicBezTo>
                <a:cubicBezTo>
                  <a:pt x="2746" y="3955"/>
                  <a:pt x="2779" y="3900"/>
                  <a:pt x="2805" y="3900"/>
                </a:cubicBezTo>
                <a:close/>
                <a:moveTo>
                  <a:pt x="16494" y="3920"/>
                </a:moveTo>
                <a:cubicBezTo>
                  <a:pt x="16511" y="3943"/>
                  <a:pt x="16528" y="3960"/>
                  <a:pt x="16540" y="3982"/>
                </a:cubicBezTo>
                <a:cubicBezTo>
                  <a:pt x="16528" y="3971"/>
                  <a:pt x="16517" y="3960"/>
                  <a:pt x="16506" y="3948"/>
                </a:cubicBezTo>
                <a:cubicBezTo>
                  <a:pt x="16500" y="3943"/>
                  <a:pt x="16500" y="3931"/>
                  <a:pt x="16494" y="3920"/>
                </a:cubicBezTo>
                <a:close/>
                <a:moveTo>
                  <a:pt x="16222" y="3619"/>
                </a:moveTo>
                <a:cubicBezTo>
                  <a:pt x="16245" y="3642"/>
                  <a:pt x="16273" y="3670"/>
                  <a:pt x="16290" y="3704"/>
                </a:cubicBezTo>
                <a:cubicBezTo>
                  <a:pt x="16296" y="3710"/>
                  <a:pt x="16301" y="3710"/>
                  <a:pt x="16313" y="3710"/>
                </a:cubicBezTo>
                <a:cubicBezTo>
                  <a:pt x="16313" y="3716"/>
                  <a:pt x="16313" y="3716"/>
                  <a:pt x="16313" y="3721"/>
                </a:cubicBezTo>
                <a:cubicBezTo>
                  <a:pt x="16318" y="3721"/>
                  <a:pt x="16335" y="3727"/>
                  <a:pt x="16341" y="3727"/>
                </a:cubicBezTo>
                <a:cubicBezTo>
                  <a:pt x="16347" y="3733"/>
                  <a:pt x="16347" y="3738"/>
                  <a:pt x="16352" y="3744"/>
                </a:cubicBezTo>
                <a:cubicBezTo>
                  <a:pt x="16375" y="3824"/>
                  <a:pt x="16449" y="3863"/>
                  <a:pt x="16472" y="3943"/>
                </a:cubicBezTo>
                <a:cubicBezTo>
                  <a:pt x="16494" y="3965"/>
                  <a:pt x="16517" y="3977"/>
                  <a:pt x="16545" y="3988"/>
                </a:cubicBezTo>
                <a:cubicBezTo>
                  <a:pt x="16551" y="3999"/>
                  <a:pt x="16551" y="4005"/>
                  <a:pt x="16557" y="4011"/>
                </a:cubicBezTo>
                <a:cubicBezTo>
                  <a:pt x="16551" y="4016"/>
                  <a:pt x="16545" y="4022"/>
                  <a:pt x="16540" y="4033"/>
                </a:cubicBezTo>
                <a:cubicBezTo>
                  <a:pt x="16472" y="3948"/>
                  <a:pt x="16392" y="3858"/>
                  <a:pt x="16318" y="3778"/>
                </a:cubicBezTo>
                <a:cubicBezTo>
                  <a:pt x="16296" y="3738"/>
                  <a:pt x="16267" y="3704"/>
                  <a:pt x="16228" y="3676"/>
                </a:cubicBezTo>
                <a:cubicBezTo>
                  <a:pt x="16228" y="3659"/>
                  <a:pt x="16222" y="3636"/>
                  <a:pt x="16222" y="3619"/>
                </a:cubicBezTo>
                <a:close/>
                <a:moveTo>
                  <a:pt x="16596" y="4039"/>
                </a:moveTo>
                <a:cubicBezTo>
                  <a:pt x="16596" y="4056"/>
                  <a:pt x="16596" y="4079"/>
                  <a:pt x="16602" y="4096"/>
                </a:cubicBezTo>
                <a:cubicBezTo>
                  <a:pt x="16591" y="4090"/>
                  <a:pt x="16585" y="4079"/>
                  <a:pt x="16579" y="4068"/>
                </a:cubicBezTo>
                <a:cubicBezTo>
                  <a:pt x="16579" y="4062"/>
                  <a:pt x="16579" y="4056"/>
                  <a:pt x="16579" y="4045"/>
                </a:cubicBezTo>
                <a:cubicBezTo>
                  <a:pt x="16585" y="4045"/>
                  <a:pt x="16596" y="4039"/>
                  <a:pt x="16596" y="4039"/>
                </a:cubicBezTo>
                <a:close/>
                <a:moveTo>
                  <a:pt x="2707" y="3636"/>
                </a:moveTo>
                <a:lnTo>
                  <a:pt x="2707" y="3642"/>
                </a:lnTo>
                <a:cubicBezTo>
                  <a:pt x="2707" y="3642"/>
                  <a:pt x="2713" y="3648"/>
                  <a:pt x="2713" y="3653"/>
                </a:cubicBezTo>
                <a:cubicBezTo>
                  <a:pt x="2650" y="3727"/>
                  <a:pt x="2582" y="3801"/>
                  <a:pt x="2514" y="3875"/>
                </a:cubicBezTo>
                <a:cubicBezTo>
                  <a:pt x="2452" y="3960"/>
                  <a:pt x="2389" y="4039"/>
                  <a:pt x="2315" y="4113"/>
                </a:cubicBezTo>
                <a:cubicBezTo>
                  <a:pt x="2423" y="3937"/>
                  <a:pt x="2571" y="3795"/>
                  <a:pt x="2707" y="3636"/>
                </a:cubicBezTo>
                <a:close/>
                <a:moveTo>
                  <a:pt x="3104" y="3886"/>
                </a:moveTo>
                <a:cubicBezTo>
                  <a:pt x="3059" y="3943"/>
                  <a:pt x="3008" y="3994"/>
                  <a:pt x="2957" y="4045"/>
                </a:cubicBezTo>
                <a:cubicBezTo>
                  <a:pt x="2974" y="4051"/>
                  <a:pt x="2996" y="4056"/>
                  <a:pt x="3013" y="4056"/>
                </a:cubicBezTo>
                <a:cubicBezTo>
                  <a:pt x="3047" y="4022"/>
                  <a:pt x="3081" y="3982"/>
                  <a:pt x="3115" y="3948"/>
                </a:cubicBezTo>
                <a:lnTo>
                  <a:pt x="3115" y="3948"/>
                </a:lnTo>
                <a:cubicBezTo>
                  <a:pt x="3070" y="3999"/>
                  <a:pt x="3019" y="4056"/>
                  <a:pt x="2974" y="4107"/>
                </a:cubicBezTo>
                <a:lnTo>
                  <a:pt x="2974" y="4113"/>
                </a:lnTo>
                <a:cubicBezTo>
                  <a:pt x="2962" y="4096"/>
                  <a:pt x="2957" y="4085"/>
                  <a:pt x="2945" y="4068"/>
                </a:cubicBezTo>
                <a:lnTo>
                  <a:pt x="2957" y="4068"/>
                </a:lnTo>
                <a:cubicBezTo>
                  <a:pt x="2957" y="4062"/>
                  <a:pt x="2951" y="4045"/>
                  <a:pt x="2945" y="4033"/>
                </a:cubicBezTo>
                <a:cubicBezTo>
                  <a:pt x="2991" y="3977"/>
                  <a:pt x="3042" y="3926"/>
                  <a:pt x="3104" y="3886"/>
                </a:cubicBezTo>
                <a:close/>
                <a:moveTo>
                  <a:pt x="16598" y="4190"/>
                </a:moveTo>
                <a:cubicBezTo>
                  <a:pt x="16604" y="4190"/>
                  <a:pt x="16610" y="4194"/>
                  <a:pt x="16619" y="4204"/>
                </a:cubicBezTo>
                <a:cubicBezTo>
                  <a:pt x="16616" y="4217"/>
                  <a:pt x="16610" y="4225"/>
                  <a:pt x="16603" y="4225"/>
                </a:cubicBezTo>
                <a:cubicBezTo>
                  <a:pt x="16598" y="4225"/>
                  <a:pt x="16592" y="4222"/>
                  <a:pt x="16585" y="4215"/>
                </a:cubicBezTo>
                <a:cubicBezTo>
                  <a:pt x="16585" y="4209"/>
                  <a:pt x="16591" y="4204"/>
                  <a:pt x="16591" y="4204"/>
                </a:cubicBezTo>
                <a:cubicBezTo>
                  <a:pt x="16591" y="4198"/>
                  <a:pt x="16591" y="4198"/>
                  <a:pt x="16585" y="4198"/>
                </a:cubicBezTo>
                <a:cubicBezTo>
                  <a:pt x="16590" y="4193"/>
                  <a:pt x="16594" y="4190"/>
                  <a:pt x="16598" y="4190"/>
                </a:cubicBezTo>
                <a:close/>
                <a:moveTo>
                  <a:pt x="2883" y="4096"/>
                </a:moveTo>
                <a:lnTo>
                  <a:pt x="2883" y="4096"/>
                </a:lnTo>
                <a:cubicBezTo>
                  <a:pt x="2905" y="4147"/>
                  <a:pt x="2837" y="4175"/>
                  <a:pt x="2849" y="4226"/>
                </a:cubicBezTo>
                <a:cubicBezTo>
                  <a:pt x="2837" y="4215"/>
                  <a:pt x="2826" y="4198"/>
                  <a:pt x="2820" y="4187"/>
                </a:cubicBezTo>
                <a:cubicBezTo>
                  <a:pt x="2832" y="4164"/>
                  <a:pt x="2854" y="4153"/>
                  <a:pt x="2871" y="4136"/>
                </a:cubicBezTo>
                <a:lnTo>
                  <a:pt x="2883" y="4096"/>
                </a:lnTo>
                <a:close/>
                <a:moveTo>
                  <a:pt x="2543" y="4204"/>
                </a:moveTo>
                <a:cubicBezTo>
                  <a:pt x="2555" y="4204"/>
                  <a:pt x="2566" y="4225"/>
                  <a:pt x="2554" y="4238"/>
                </a:cubicBezTo>
                <a:cubicBezTo>
                  <a:pt x="2550" y="4248"/>
                  <a:pt x="2545" y="4252"/>
                  <a:pt x="2539" y="4252"/>
                </a:cubicBezTo>
                <a:cubicBezTo>
                  <a:pt x="2527" y="4252"/>
                  <a:pt x="2515" y="4231"/>
                  <a:pt x="2531" y="4215"/>
                </a:cubicBezTo>
                <a:cubicBezTo>
                  <a:pt x="2534" y="4207"/>
                  <a:pt x="2539" y="4204"/>
                  <a:pt x="2543" y="4204"/>
                </a:cubicBezTo>
                <a:close/>
                <a:moveTo>
                  <a:pt x="2310" y="4113"/>
                </a:moveTo>
                <a:lnTo>
                  <a:pt x="2310" y="4113"/>
                </a:lnTo>
                <a:cubicBezTo>
                  <a:pt x="2304" y="4141"/>
                  <a:pt x="2287" y="4164"/>
                  <a:pt x="2270" y="4181"/>
                </a:cubicBezTo>
                <a:cubicBezTo>
                  <a:pt x="2247" y="4209"/>
                  <a:pt x="2225" y="4238"/>
                  <a:pt x="2202" y="4266"/>
                </a:cubicBezTo>
                <a:cubicBezTo>
                  <a:pt x="2208" y="4243"/>
                  <a:pt x="2213" y="4226"/>
                  <a:pt x="2219" y="4209"/>
                </a:cubicBezTo>
                <a:cubicBezTo>
                  <a:pt x="2225" y="4204"/>
                  <a:pt x="2236" y="4198"/>
                  <a:pt x="2242" y="4198"/>
                </a:cubicBezTo>
                <a:cubicBezTo>
                  <a:pt x="2259" y="4164"/>
                  <a:pt x="2281" y="4136"/>
                  <a:pt x="2310" y="4113"/>
                </a:cubicBezTo>
                <a:close/>
                <a:moveTo>
                  <a:pt x="16616" y="4239"/>
                </a:moveTo>
                <a:cubicBezTo>
                  <a:pt x="16632" y="4239"/>
                  <a:pt x="16653" y="4249"/>
                  <a:pt x="16653" y="4266"/>
                </a:cubicBezTo>
                <a:cubicBezTo>
                  <a:pt x="16648" y="4271"/>
                  <a:pt x="16642" y="4273"/>
                  <a:pt x="16635" y="4273"/>
                </a:cubicBezTo>
                <a:cubicBezTo>
                  <a:pt x="16617" y="4273"/>
                  <a:pt x="16598" y="4260"/>
                  <a:pt x="16602" y="4243"/>
                </a:cubicBezTo>
                <a:cubicBezTo>
                  <a:pt x="16605" y="4240"/>
                  <a:pt x="16610" y="4239"/>
                  <a:pt x="16616" y="4239"/>
                </a:cubicBezTo>
                <a:close/>
                <a:moveTo>
                  <a:pt x="2809" y="4221"/>
                </a:moveTo>
                <a:cubicBezTo>
                  <a:pt x="2820" y="4232"/>
                  <a:pt x="2809" y="4255"/>
                  <a:pt x="2798" y="4266"/>
                </a:cubicBezTo>
                <a:cubicBezTo>
                  <a:pt x="2790" y="4273"/>
                  <a:pt x="2776" y="4283"/>
                  <a:pt x="2765" y="4283"/>
                </a:cubicBezTo>
                <a:cubicBezTo>
                  <a:pt x="2759" y="4283"/>
                  <a:pt x="2754" y="4280"/>
                  <a:pt x="2752" y="4272"/>
                </a:cubicBezTo>
                <a:cubicBezTo>
                  <a:pt x="2764" y="4249"/>
                  <a:pt x="2781" y="4226"/>
                  <a:pt x="2809" y="4221"/>
                </a:cubicBezTo>
                <a:close/>
                <a:moveTo>
                  <a:pt x="2727" y="4300"/>
                </a:moveTo>
                <a:cubicBezTo>
                  <a:pt x="2728" y="4300"/>
                  <a:pt x="2729" y="4300"/>
                  <a:pt x="2730" y="4300"/>
                </a:cubicBezTo>
                <a:cubicBezTo>
                  <a:pt x="2747" y="4312"/>
                  <a:pt x="2735" y="4340"/>
                  <a:pt x="2724" y="4357"/>
                </a:cubicBezTo>
                <a:cubicBezTo>
                  <a:pt x="2721" y="4358"/>
                  <a:pt x="2719" y="4358"/>
                  <a:pt x="2717" y="4358"/>
                </a:cubicBezTo>
                <a:cubicBezTo>
                  <a:pt x="2693" y="4358"/>
                  <a:pt x="2702" y="4300"/>
                  <a:pt x="2727" y="4300"/>
                </a:cubicBezTo>
                <a:close/>
                <a:moveTo>
                  <a:pt x="2162" y="4323"/>
                </a:moveTo>
                <a:cubicBezTo>
                  <a:pt x="2151" y="4357"/>
                  <a:pt x="2111" y="4380"/>
                  <a:pt x="2105" y="4419"/>
                </a:cubicBezTo>
                <a:cubicBezTo>
                  <a:pt x="2100" y="4419"/>
                  <a:pt x="2094" y="4425"/>
                  <a:pt x="2088" y="4425"/>
                </a:cubicBezTo>
                <a:cubicBezTo>
                  <a:pt x="2094" y="4414"/>
                  <a:pt x="2111" y="4391"/>
                  <a:pt x="2117" y="4380"/>
                </a:cubicBezTo>
                <a:cubicBezTo>
                  <a:pt x="2117" y="4380"/>
                  <a:pt x="2111" y="4374"/>
                  <a:pt x="2111" y="4374"/>
                </a:cubicBezTo>
                <a:lnTo>
                  <a:pt x="2111" y="4368"/>
                </a:lnTo>
                <a:cubicBezTo>
                  <a:pt x="2128" y="4351"/>
                  <a:pt x="2140" y="4334"/>
                  <a:pt x="2162" y="4323"/>
                </a:cubicBezTo>
                <a:close/>
                <a:moveTo>
                  <a:pt x="2610" y="3188"/>
                </a:moveTo>
                <a:lnTo>
                  <a:pt x="2610" y="3188"/>
                </a:lnTo>
                <a:cubicBezTo>
                  <a:pt x="2525" y="3307"/>
                  <a:pt x="2423" y="3415"/>
                  <a:pt x="2327" y="3529"/>
                </a:cubicBezTo>
                <a:cubicBezTo>
                  <a:pt x="2310" y="3557"/>
                  <a:pt x="2270" y="3574"/>
                  <a:pt x="2276" y="3608"/>
                </a:cubicBezTo>
                <a:cubicBezTo>
                  <a:pt x="2287" y="3602"/>
                  <a:pt x="2310" y="3597"/>
                  <a:pt x="2321" y="3597"/>
                </a:cubicBezTo>
                <a:cubicBezTo>
                  <a:pt x="2327" y="3608"/>
                  <a:pt x="2344" y="3636"/>
                  <a:pt x="2349" y="3648"/>
                </a:cubicBezTo>
                <a:cubicBezTo>
                  <a:pt x="2332" y="3653"/>
                  <a:pt x="2315" y="3653"/>
                  <a:pt x="2298" y="3659"/>
                </a:cubicBezTo>
                <a:cubicBezTo>
                  <a:pt x="2287" y="3636"/>
                  <a:pt x="2270" y="3625"/>
                  <a:pt x="2247" y="3625"/>
                </a:cubicBezTo>
                <a:cubicBezTo>
                  <a:pt x="2185" y="3670"/>
                  <a:pt x="2157" y="3750"/>
                  <a:pt x="2100" y="3801"/>
                </a:cubicBezTo>
                <a:cubicBezTo>
                  <a:pt x="2077" y="3835"/>
                  <a:pt x="2037" y="3869"/>
                  <a:pt x="2032" y="3914"/>
                </a:cubicBezTo>
                <a:cubicBezTo>
                  <a:pt x="2071" y="3897"/>
                  <a:pt x="2100" y="3869"/>
                  <a:pt x="2105" y="3829"/>
                </a:cubicBezTo>
                <a:cubicBezTo>
                  <a:pt x="2128" y="3816"/>
                  <a:pt x="2147" y="3769"/>
                  <a:pt x="2175" y="3769"/>
                </a:cubicBezTo>
                <a:cubicBezTo>
                  <a:pt x="2181" y="3769"/>
                  <a:pt x="2189" y="3772"/>
                  <a:pt x="2196" y="3778"/>
                </a:cubicBezTo>
                <a:cubicBezTo>
                  <a:pt x="2179" y="3795"/>
                  <a:pt x="2174" y="3818"/>
                  <a:pt x="2185" y="3846"/>
                </a:cubicBezTo>
                <a:cubicBezTo>
                  <a:pt x="2174" y="3841"/>
                  <a:pt x="2157" y="3835"/>
                  <a:pt x="2145" y="3829"/>
                </a:cubicBezTo>
                <a:lnTo>
                  <a:pt x="2145" y="3880"/>
                </a:lnTo>
                <a:cubicBezTo>
                  <a:pt x="2140" y="3897"/>
                  <a:pt x="2128" y="3914"/>
                  <a:pt x="2117" y="3931"/>
                </a:cubicBezTo>
                <a:cubicBezTo>
                  <a:pt x="2105" y="3920"/>
                  <a:pt x="2094" y="3897"/>
                  <a:pt x="2088" y="3886"/>
                </a:cubicBezTo>
                <a:cubicBezTo>
                  <a:pt x="2088" y="3914"/>
                  <a:pt x="2088" y="3937"/>
                  <a:pt x="2088" y="3965"/>
                </a:cubicBezTo>
                <a:cubicBezTo>
                  <a:pt x="2083" y="3960"/>
                  <a:pt x="2071" y="3954"/>
                  <a:pt x="2066" y="3948"/>
                </a:cubicBezTo>
                <a:cubicBezTo>
                  <a:pt x="2026" y="3999"/>
                  <a:pt x="1986" y="4051"/>
                  <a:pt x="1952" y="4107"/>
                </a:cubicBezTo>
                <a:cubicBezTo>
                  <a:pt x="1952" y="4158"/>
                  <a:pt x="1896" y="4170"/>
                  <a:pt x="1862" y="4192"/>
                </a:cubicBezTo>
                <a:cubicBezTo>
                  <a:pt x="1879" y="4096"/>
                  <a:pt x="1969" y="4033"/>
                  <a:pt x="2020" y="3948"/>
                </a:cubicBezTo>
                <a:cubicBezTo>
                  <a:pt x="2044" y="3940"/>
                  <a:pt x="2021" y="3910"/>
                  <a:pt x="2005" y="3910"/>
                </a:cubicBezTo>
                <a:cubicBezTo>
                  <a:pt x="1998" y="3910"/>
                  <a:pt x="1992" y="3916"/>
                  <a:pt x="1992" y="3931"/>
                </a:cubicBezTo>
                <a:cubicBezTo>
                  <a:pt x="1890" y="4068"/>
                  <a:pt x="1788" y="4198"/>
                  <a:pt x="1691" y="4334"/>
                </a:cubicBezTo>
                <a:cubicBezTo>
                  <a:pt x="1657" y="4380"/>
                  <a:pt x="1623" y="4431"/>
                  <a:pt x="1583" y="4476"/>
                </a:cubicBezTo>
                <a:cubicBezTo>
                  <a:pt x="1618" y="4380"/>
                  <a:pt x="1691" y="4312"/>
                  <a:pt x="1742" y="4232"/>
                </a:cubicBezTo>
                <a:cubicBezTo>
                  <a:pt x="1737" y="4226"/>
                  <a:pt x="1731" y="4215"/>
                  <a:pt x="1725" y="4209"/>
                </a:cubicBezTo>
                <a:lnTo>
                  <a:pt x="1725" y="4209"/>
                </a:lnTo>
                <a:cubicBezTo>
                  <a:pt x="1737" y="4215"/>
                  <a:pt x="1754" y="4221"/>
                  <a:pt x="1765" y="4226"/>
                </a:cubicBezTo>
                <a:cubicBezTo>
                  <a:pt x="1765" y="4209"/>
                  <a:pt x="1771" y="4187"/>
                  <a:pt x="1771" y="4170"/>
                </a:cubicBezTo>
                <a:cubicBezTo>
                  <a:pt x="1782" y="4164"/>
                  <a:pt x="1799" y="4153"/>
                  <a:pt x="1805" y="4141"/>
                </a:cubicBezTo>
                <a:cubicBezTo>
                  <a:pt x="1805" y="4136"/>
                  <a:pt x="1805" y="4113"/>
                  <a:pt x="1805" y="4107"/>
                </a:cubicBezTo>
                <a:cubicBezTo>
                  <a:pt x="1810" y="4102"/>
                  <a:pt x="1827" y="4102"/>
                  <a:pt x="1833" y="4096"/>
                </a:cubicBezTo>
                <a:cubicBezTo>
                  <a:pt x="1975" y="3869"/>
                  <a:pt x="2179" y="3682"/>
                  <a:pt x="2332" y="3460"/>
                </a:cubicBezTo>
                <a:cubicBezTo>
                  <a:pt x="2440" y="3387"/>
                  <a:pt x="2503" y="3262"/>
                  <a:pt x="2610" y="3188"/>
                </a:cubicBezTo>
                <a:close/>
                <a:moveTo>
                  <a:pt x="1691" y="4442"/>
                </a:moveTo>
                <a:cubicBezTo>
                  <a:pt x="1691" y="4442"/>
                  <a:pt x="1697" y="4442"/>
                  <a:pt x="1697" y="4448"/>
                </a:cubicBezTo>
                <a:cubicBezTo>
                  <a:pt x="1686" y="4459"/>
                  <a:pt x="1680" y="4470"/>
                  <a:pt x="1674" y="4482"/>
                </a:cubicBezTo>
                <a:cubicBezTo>
                  <a:pt x="1669" y="4465"/>
                  <a:pt x="1674" y="4442"/>
                  <a:pt x="1691" y="4442"/>
                </a:cubicBezTo>
                <a:close/>
                <a:moveTo>
                  <a:pt x="1691" y="4493"/>
                </a:moveTo>
                <a:cubicBezTo>
                  <a:pt x="1691" y="4493"/>
                  <a:pt x="1686" y="4493"/>
                  <a:pt x="1686" y="4499"/>
                </a:cubicBezTo>
                <a:cubicBezTo>
                  <a:pt x="1686" y="4499"/>
                  <a:pt x="1686" y="4493"/>
                  <a:pt x="1680" y="4493"/>
                </a:cubicBezTo>
                <a:close/>
                <a:moveTo>
                  <a:pt x="1646" y="4493"/>
                </a:moveTo>
                <a:cubicBezTo>
                  <a:pt x="1669" y="4493"/>
                  <a:pt x="1674" y="4504"/>
                  <a:pt x="1663" y="4527"/>
                </a:cubicBezTo>
                <a:cubicBezTo>
                  <a:pt x="1635" y="4527"/>
                  <a:pt x="1629" y="4516"/>
                  <a:pt x="1646" y="4493"/>
                </a:cubicBezTo>
                <a:close/>
                <a:moveTo>
                  <a:pt x="2032" y="4516"/>
                </a:moveTo>
                <a:cubicBezTo>
                  <a:pt x="2026" y="4533"/>
                  <a:pt x="2015" y="4544"/>
                  <a:pt x="2003" y="4561"/>
                </a:cubicBezTo>
                <a:cubicBezTo>
                  <a:pt x="2003" y="4538"/>
                  <a:pt x="2015" y="4527"/>
                  <a:pt x="2032" y="4516"/>
                </a:cubicBezTo>
                <a:close/>
                <a:moveTo>
                  <a:pt x="2300" y="4538"/>
                </a:moveTo>
                <a:cubicBezTo>
                  <a:pt x="2301" y="4538"/>
                  <a:pt x="2303" y="4538"/>
                  <a:pt x="2304" y="4538"/>
                </a:cubicBezTo>
                <a:cubicBezTo>
                  <a:pt x="2320" y="4554"/>
                  <a:pt x="2302" y="4584"/>
                  <a:pt x="2285" y="4584"/>
                </a:cubicBezTo>
                <a:cubicBezTo>
                  <a:pt x="2284" y="4584"/>
                  <a:pt x="2283" y="4584"/>
                  <a:pt x="2281" y="4584"/>
                </a:cubicBezTo>
                <a:cubicBezTo>
                  <a:pt x="2265" y="4573"/>
                  <a:pt x="2279" y="4538"/>
                  <a:pt x="2300" y="4538"/>
                </a:cubicBezTo>
                <a:close/>
                <a:moveTo>
                  <a:pt x="2962" y="4124"/>
                </a:moveTo>
                <a:cubicBezTo>
                  <a:pt x="2832" y="4277"/>
                  <a:pt x="2701" y="4436"/>
                  <a:pt x="2582" y="4601"/>
                </a:cubicBezTo>
                <a:lnTo>
                  <a:pt x="2582" y="4595"/>
                </a:lnTo>
                <a:cubicBezTo>
                  <a:pt x="2622" y="4538"/>
                  <a:pt x="2679" y="4487"/>
                  <a:pt x="2690" y="4414"/>
                </a:cubicBezTo>
                <a:lnTo>
                  <a:pt x="2690" y="4414"/>
                </a:lnTo>
                <a:cubicBezTo>
                  <a:pt x="2679" y="4419"/>
                  <a:pt x="2650" y="4431"/>
                  <a:pt x="2633" y="4431"/>
                </a:cubicBezTo>
                <a:cubicBezTo>
                  <a:pt x="2639" y="4419"/>
                  <a:pt x="2639" y="4402"/>
                  <a:pt x="2639" y="4391"/>
                </a:cubicBezTo>
                <a:cubicBezTo>
                  <a:pt x="2656" y="4397"/>
                  <a:pt x="2667" y="4397"/>
                  <a:pt x="2679" y="4402"/>
                </a:cubicBezTo>
                <a:lnTo>
                  <a:pt x="2679" y="4363"/>
                </a:lnTo>
                <a:cubicBezTo>
                  <a:pt x="2684" y="4385"/>
                  <a:pt x="2690" y="4408"/>
                  <a:pt x="2696" y="4431"/>
                </a:cubicBezTo>
                <a:cubicBezTo>
                  <a:pt x="2798" y="4340"/>
                  <a:pt x="2860" y="4209"/>
                  <a:pt x="2962" y="4124"/>
                </a:cubicBezTo>
                <a:close/>
                <a:moveTo>
                  <a:pt x="2537" y="4601"/>
                </a:moveTo>
                <a:lnTo>
                  <a:pt x="2514" y="4629"/>
                </a:lnTo>
                <a:lnTo>
                  <a:pt x="2554" y="4635"/>
                </a:lnTo>
                <a:cubicBezTo>
                  <a:pt x="2542" y="4646"/>
                  <a:pt x="2537" y="4658"/>
                  <a:pt x="2531" y="4663"/>
                </a:cubicBezTo>
                <a:cubicBezTo>
                  <a:pt x="2525" y="4658"/>
                  <a:pt x="2520" y="4641"/>
                  <a:pt x="2520" y="4635"/>
                </a:cubicBezTo>
                <a:cubicBezTo>
                  <a:pt x="2508" y="4646"/>
                  <a:pt x="2491" y="4663"/>
                  <a:pt x="2486" y="4675"/>
                </a:cubicBezTo>
                <a:cubicBezTo>
                  <a:pt x="2469" y="4675"/>
                  <a:pt x="2452" y="4675"/>
                  <a:pt x="2440" y="4680"/>
                </a:cubicBezTo>
                <a:cubicBezTo>
                  <a:pt x="2469" y="4646"/>
                  <a:pt x="2503" y="4624"/>
                  <a:pt x="2537" y="4601"/>
                </a:cubicBezTo>
                <a:close/>
                <a:moveTo>
                  <a:pt x="16727" y="4953"/>
                </a:moveTo>
                <a:cubicBezTo>
                  <a:pt x="16727" y="4958"/>
                  <a:pt x="16733" y="4964"/>
                  <a:pt x="16733" y="4970"/>
                </a:cubicBezTo>
                <a:cubicBezTo>
                  <a:pt x="16727" y="4970"/>
                  <a:pt x="16721" y="4964"/>
                  <a:pt x="16716" y="4958"/>
                </a:cubicBezTo>
                <a:cubicBezTo>
                  <a:pt x="16716" y="4958"/>
                  <a:pt x="16727" y="4953"/>
                  <a:pt x="16727" y="4953"/>
                </a:cubicBezTo>
                <a:close/>
                <a:moveTo>
                  <a:pt x="1549" y="4544"/>
                </a:moveTo>
                <a:cubicBezTo>
                  <a:pt x="1487" y="4663"/>
                  <a:pt x="1419" y="4782"/>
                  <a:pt x="1357" y="4902"/>
                </a:cubicBezTo>
                <a:cubicBezTo>
                  <a:pt x="1334" y="4930"/>
                  <a:pt x="1317" y="4958"/>
                  <a:pt x="1294" y="4987"/>
                </a:cubicBezTo>
                <a:lnTo>
                  <a:pt x="1283" y="4987"/>
                </a:lnTo>
                <a:cubicBezTo>
                  <a:pt x="1288" y="4981"/>
                  <a:pt x="1288" y="4981"/>
                  <a:pt x="1294" y="4975"/>
                </a:cubicBezTo>
                <a:cubicBezTo>
                  <a:pt x="1288" y="4958"/>
                  <a:pt x="1288" y="4941"/>
                  <a:pt x="1283" y="4924"/>
                </a:cubicBezTo>
                <a:cubicBezTo>
                  <a:pt x="1391" y="4833"/>
                  <a:pt x="1402" y="4669"/>
                  <a:pt x="1515" y="4590"/>
                </a:cubicBezTo>
                <a:cubicBezTo>
                  <a:pt x="1510" y="4584"/>
                  <a:pt x="1498" y="4572"/>
                  <a:pt x="1493" y="4567"/>
                </a:cubicBezTo>
                <a:cubicBezTo>
                  <a:pt x="1515" y="4561"/>
                  <a:pt x="1532" y="4555"/>
                  <a:pt x="1549" y="4544"/>
                </a:cubicBezTo>
                <a:close/>
                <a:moveTo>
                  <a:pt x="16735" y="4980"/>
                </a:moveTo>
                <a:lnTo>
                  <a:pt x="16735" y="4980"/>
                </a:lnTo>
                <a:cubicBezTo>
                  <a:pt x="16737" y="4982"/>
                  <a:pt x="16741" y="4983"/>
                  <a:pt x="16744" y="4987"/>
                </a:cubicBezTo>
                <a:cubicBezTo>
                  <a:pt x="16744" y="4990"/>
                  <a:pt x="16744" y="4994"/>
                  <a:pt x="16745" y="4998"/>
                </a:cubicBezTo>
                <a:lnTo>
                  <a:pt x="16745" y="4998"/>
                </a:lnTo>
                <a:cubicBezTo>
                  <a:pt x="16742" y="4993"/>
                  <a:pt x="16738" y="4987"/>
                  <a:pt x="16735" y="4980"/>
                </a:cubicBezTo>
                <a:close/>
                <a:moveTo>
                  <a:pt x="17100" y="4985"/>
                </a:moveTo>
                <a:cubicBezTo>
                  <a:pt x="17104" y="4985"/>
                  <a:pt x="17108" y="4986"/>
                  <a:pt x="17113" y="4987"/>
                </a:cubicBezTo>
                <a:cubicBezTo>
                  <a:pt x="17127" y="5010"/>
                  <a:pt x="17125" y="5022"/>
                  <a:pt x="17108" y="5022"/>
                </a:cubicBezTo>
                <a:cubicBezTo>
                  <a:pt x="17105" y="5022"/>
                  <a:pt x="17100" y="5022"/>
                  <a:pt x="17096" y="5021"/>
                </a:cubicBezTo>
                <a:cubicBezTo>
                  <a:pt x="17081" y="4997"/>
                  <a:pt x="17083" y="4985"/>
                  <a:pt x="17100" y="4985"/>
                </a:cubicBezTo>
                <a:close/>
                <a:moveTo>
                  <a:pt x="1396" y="4902"/>
                </a:moveTo>
                <a:cubicBezTo>
                  <a:pt x="1396" y="4907"/>
                  <a:pt x="1396" y="4919"/>
                  <a:pt x="1396" y="4924"/>
                </a:cubicBezTo>
                <a:cubicBezTo>
                  <a:pt x="1368" y="4947"/>
                  <a:pt x="1357" y="4998"/>
                  <a:pt x="1374" y="5032"/>
                </a:cubicBezTo>
                <a:cubicBezTo>
                  <a:pt x="1362" y="5026"/>
                  <a:pt x="1345" y="5015"/>
                  <a:pt x="1334" y="5009"/>
                </a:cubicBezTo>
                <a:cubicBezTo>
                  <a:pt x="1351" y="4970"/>
                  <a:pt x="1374" y="4936"/>
                  <a:pt x="1396" y="4902"/>
                </a:cubicBezTo>
                <a:close/>
                <a:moveTo>
                  <a:pt x="1254" y="5026"/>
                </a:moveTo>
                <a:cubicBezTo>
                  <a:pt x="1254" y="5038"/>
                  <a:pt x="1254" y="5043"/>
                  <a:pt x="1254" y="5055"/>
                </a:cubicBezTo>
                <a:cubicBezTo>
                  <a:pt x="1249" y="5055"/>
                  <a:pt x="1243" y="5055"/>
                  <a:pt x="1237" y="5060"/>
                </a:cubicBezTo>
                <a:cubicBezTo>
                  <a:pt x="1243" y="5049"/>
                  <a:pt x="1249" y="5038"/>
                  <a:pt x="1254" y="5026"/>
                </a:cubicBezTo>
                <a:close/>
                <a:moveTo>
                  <a:pt x="1322" y="5026"/>
                </a:moveTo>
                <a:cubicBezTo>
                  <a:pt x="1340" y="5026"/>
                  <a:pt x="1351" y="5032"/>
                  <a:pt x="1362" y="5032"/>
                </a:cubicBezTo>
                <a:cubicBezTo>
                  <a:pt x="1362" y="5038"/>
                  <a:pt x="1362" y="5043"/>
                  <a:pt x="1362" y="5043"/>
                </a:cubicBezTo>
                <a:cubicBezTo>
                  <a:pt x="1357" y="5049"/>
                  <a:pt x="1351" y="5060"/>
                  <a:pt x="1345" y="5066"/>
                </a:cubicBezTo>
                <a:cubicBezTo>
                  <a:pt x="1334" y="5060"/>
                  <a:pt x="1322" y="5049"/>
                  <a:pt x="1317" y="5049"/>
                </a:cubicBezTo>
                <a:cubicBezTo>
                  <a:pt x="1317" y="5038"/>
                  <a:pt x="1322" y="5032"/>
                  <a:pt x="1322" y="5026"/>
                </a:cubicBezTo>
                <a:close/>
                <a:moveTo>
                  <a:pt x="17158" y="5072"/>
                </a:moveTo>
                <a:cubicBezTo>
                  <a:pt x="17167" y="5091"/>
                  <a:pt x="17165" y="5102"/>
                  <a:pt x="17148" y="5102"/>
                </a:cubicBezTo>
                <a:cubicBezTo>
                  <a:pt x="17144" y="5102"/>
                  <a:pt x="17140" y="5101"/>
                  <a:pt x="17135" y="5100"/>
                </a:cubicBezTo>
                <a:cubicBezTo>
                  <a:pt x="17124" y="5077"/>
                  <a:pt x="17135" y="5072"/>
                  <a:pt x="17158" y="5072"/>
                </a:cubicBezTo>
                <a:close/>
                <a:moveTo>
                  <a:pt x="1203" y="5146"/>
                </a:moveTo>
                <a:lnTo>
                  <a:pt x="1203" y="5151"/>
                </a:lnTo>
                <a:cubicBezTo>
                  <a:pt x="1203" y="5151"/>
                  <a:pt x="1203" y="5157"/>
                  <a:pt x="1198" y="5163"/>
                </a:cubicBezTo>
                <a:cubicBezTo>
                  <a:pt x="1198" y="5157"/>
                  <a:pt x="1203" y="5151"/>
                  <a:pt x="1203" y="5146"/>
                </a:cubicBezTo>
                <a:close/>
                <a:moveTo>
                  <a:pt x="1340" y="5077"/>
                </a:moveTo>
                <a:cubicBezTo>
                  <a:pt x="1340" y="5089"/>
                  <a:pt x="1334" y="5100"/>
                  <a:pt x="1334" y="5112"/>
                </a:cubicBezTo>
                <a:cubicBezTo>
                  <a:pt x="1328" y="5117"/>
                  <a:pt x="1328" y="5123"/>
                  <a:pt x="1322" y="5123"/>
                </a:cubicBezTo>
                <a:lnTo>
                  <a:pt x="1317" y="5129"/>
                </a:lnTo>
                <a:lnTo>
                  <a:pt x="1322" y="5129"/>
                </a:lnTo>
                <a:cubicBezTo>
                  <a:pt x="1311" y="5140"/>
                  <a:pt x="1305" y="5151"/>
                  <a:pt x="1300" y="5163"/>
                </a:cubicBezTo>
                <a:lnTo>
                  <a:pt x="1266" y="5163"/>
                </a:lnTo>
                <a:cubicBezTo>
                  <a:pt x="1266" y="5157"/>
                  <a:pt x="1271" y="5151"/>
                  <a:pt x="1271" y="5151"/>
                </a:cubicBezTo>
                <a:cubicBezTo>
                  <a:pt x="1277" y="5146"/>
                  <a:pt x="1294" y="5134"/>
                  <a:pt x="1300" y="5129"/>
                </a:cubicBezTo>
                <a:lnTo>
                  <a:pt x="1305" y="5106"/>
                </a:lnTo>
                <a:cubicBezTo>
                  <a:pt x="1317" y="5094"/>
                  <a:pt x="1328" y="5083"/>
                  <a:pt x="1340" y="5077"/>
                </a:cubicBezTo>
                <a:close/>
                <a:moveTo>
                  <a:pt x="1260" y="5094"/>
                </a:moveTo>
                <a:lnTo>
                  <a:pt x="1260" y="5094"/>
                </a:lnTo>
                <a:cubicBezTo>
                  <a:pt x="1243" y="5134"/>
                  <a:pt x="1226" y="5174"/>
                  <a:pt x="1209" y="5208"/>
                </a:cubicBezTo>
                <a:lnTo>
                  <a:pt x="1203" y="5208"/>
                </a:lnTo>
                <a:cubicBezTo>
                  <a:pt x="1215" y="5168"/>
                  <a:pt x="1237" y="5134"/>
                  <a:pt x="1260" y="5094"/>
                </a:cubicBezTo>
                <a:close/>
                <a:moveTo>
                  <a:pt x="16778" y="5043"/>
                </a:moveTo>
                <a:cubicBezTo>
                  <a:pt x="16789" y="5077"/>
                  <a:pt x="16806" y="5112"/>
                  <a:pt x="16835" y="5129"/>
                </a:cubicBezTo>
                <a:cubicBezTo>
                  <a:pt x="16852" y="5157"/>
                  <a:pt x="16863" y="5180"/>
                  <a:pt x="16880" y="5208"/>
                </a:cubicBezTo>
                <a:cubicBezTo>
                  <a:pt x="16880" y="5214"/>
                  <a:pt x="16874" y="5219"/>
                  <a:pt x="16874" y="5225"/>
                </a:cubicBezTo>
                <a:cubicBezTo>
                  <a:pt x="16835" y="5168"/>
                  <a:pt x="16801" y="5112"/>
                  <a:pt x="16767" y="5049"/>
                </a:cubicBezTo>
                <a:cubicBezTo>
                  <a:pt x="16767" y="5049"/>
                  <a:pt x="16778" y="5049"/>
                  <a:pt x="16778" y="5043"/>
                </a:cubicBezTo>
                <a:close/>
                <a:moveTo>
                  <a:pt x="17207" y="5187"/>
                </a:moveTo>
                <a:cubicBezTo>
                  <a:pt x="17225" y="5187"/>
                  <a:pt x="17252" y="5219"/>
                  <a:pt x="17221" y="5231"/>
                </a:cubicBezTo>
                <a:cubicBezTo>
                  <a:pt x="17215" y="5225"/>
                  <a:pt x="17203" y="5214"/>
                  <a:pt x="17192" y="5208"/>
                </a:cubicBezTo>
                <a:cubicBezTo>
                  <a:pt x="17192" y="5193"/>
                  <a:pt x="17199" y="5187"/>
                  <a:pt x="17207" y="5187"/>
                </a:cubicBezTo>
                <a:close/>
                <a:moveTo>
                  <a:pt x="16897" y="5248"/>
                </a:moveTo>
                <a:cubicBezTo>
                  <a:pt x="16908" y="5265"/>
                  <a:pt x="16914" y="5276"/>
                  <a:pt x="16925" y="5293"/>
                </a:cubicBezTo>
                <a:cubicBezTo>
                  <a:pt x="16920" y="5299"/>
                  <a:pt x="16920" y="5304"/>
                  <a:pt x="16920" y="5310"/>
                </a:cubicBezTo>
                <a:cubicBezTo>
                  <a:pt x="16908" y="5299"/>
                  <a:pt x="16903" y="5287"/>
                  <a:pt x="16897" y="5270"/>
                </a:cubicBezTo>
                <a:lnTo>
                  <a:pt x="16897" y="5248"/>
                </a:lnTo>
                <a:close/>
                <a:moveTo>
                  <a:pt x="17561" y="5338"/>
                </a:moveTo>
                <a:cubicBezTo>
                  <a:pt x="17567" y="5338"/>
                  <a:pt x="17584" y="5350"/>
                  <a:pt x="17589" y="5355"/>
                </a:cubicBezTo>
                <a:cubicBezTo>
                  <a:pt x="17588" y="5366"/>
                  <a:pt x="17581" y="5370"/>
                  <a:pt x="17574" y="5370"/>
                </a:cubicBezTo>
                <a:cubicBezTo>
                  <a:pt x="17557" y="5370"/>
                  <a:pt x="17537" y="5350"/>
                  <a:pt x="17561" y="5338"/>
                </a:cubicBezTo>
                <a:close/>
                <a:moveTo>
                  <a:pt x="16948" y="5333"/>
                </a:moveTo>
                <a:cubicBezTo>
                  <a:pt x="16948" y="5344"/>
                  <a:pt x="16954" y="5355"/>
                  <a:pt x="16960" y="5367"/>
                </a:cubicBezTo>
                <a:lnTo>
                  <a:pt x="16954" y="5378"/>
                </a:lnTo>
                <a:lnTo>
                  <a:pt x="16954" y="5373"/>
                </a:lnTo>
                <a:lnTo>
                  <a:pt x="16948" y="5373"/>
                </a:lnTo>
                <a:cubicBezTo>
                  <a:pt x="16942" y="5361"/>
                  <a:pt x="16931" y="5344"/>
                  <a:pt x="16925" y="5333"/>
                </a:cubicBezTo>
                <a:close/>
                <a:moveTo>
                  <a:pt x="17260" y="5236"/>
                </a:moveTo>
                <a:cubicBezTo>
                  <a:pt x="17294" y="5293"/>
                  <a:pt x="17323" y="5350"/>
                  <a:pt x="17345" y="5407"/>
                </a:cubicBezTo>
                <a:cubicBezTo>
                  <a:pt x="17283" y="5378"/>
                  <a:pt x="17255" y="5310"/>
                  <a:pt x="17215" y="5259"/>
                </a:cubicBezTo>
                <a:cubicBezTo>
                  <a:pt x="17226" y="5253"/>
                  <a:pt x="17243" y="5242"/>
                  <a:pt x="17260" y="5236"/>
                </a:cubicBezTo>
                <a:close/>
                <a:moveTo>
                  <a:pt x="2196" y="5129"/>
                </a:moveTo>
                <a:lnTo>
                  <a:pt x="2196" y="5129"/>
                </a:lnTo>
                <a:cubicBezTo>
                  <a:pt x="2191" y="5163"/>
                  <a:pt x="2168" y="5191"/>
                  <a:pt x="2162" y="5219"/>
                </a:cubicBezTo>
                <a:cubicBezTo>
                  <a:pt x="2145" y="5248"/>
                  <a:pt x="2128" y="5276"/>
                  <a:pt x="2105" y="5310"/>
                </a:cubicBezTo>
                <a:cubicBezTo>
                  <a:pt x="2094" y="5321"/>
                  <a:pt x="2088" y="5338"/>
                  <a:pt x="2077" y="5355"/>
                </a:cubicBezTo>
                <a:cubicBezTo>
                  <a:pt x="2066" y="5378"/>
                  <a:pt x="2054" y="5395"/>
                  <a:pt x="2043" y="5418"/>
                </a:cubicBezTo>
                <a:cubicBezTo>
                  <a:pt x="2049" y="5373"/>
                  <a:pt x="2060" y="5327"/>
                  <a:pt x="2100" y="5304"/>
                </a:cubicBezTo>
                <a:cubicBezTo>
                  <a:pt x="2100" y="5299"/>
                  <a:pt x="2100" y="5282"/>
                  <a:pt x="2100" y="5276"/>
                </a:cubicBezTo>
                <a:cubicBezTo>
                  <a:pt x="2117" y="5253"/>
                  <a:pt x="2140" y="5236"/>
                  <a:pt x="2134" y="5214"/>
                </a:cubicBezTo>
                <a:cubicBezTo>
                  <a:pt x="2157" y="5197"/>
                  <a:pt x="2174" y="5174"/>
                  <a:pt x="2168" y="5146"/>
                </a:cubicBezTo>
                <a:cubicBezTo>
                  <a:pt x="2174" y="5146"/>
                  <a:pt x="2191" y="5134"/>
                  <a:pt x="2196" y="5129"/>
                </a:cubicBezTo>
                <a:close/>
                <a:moveTo>
                  <a:pt x="17343" y="5410"/>
                </a:moveTo>
                <a:cubicBezTo>
                  <a:pt x="17352" y="5410"/>
                  <a:pt x="17360" y="5414"/>
                  <a:pt x="17362" y="5424"/>
                </a:cubicBezTo>
                <a:cubicBezTo>
                  <a:pt x="17366" y="5440"/>
                  <a:pt x="17351" y="5451"/>
                  <a:pt x="17338" y="5451"/>
                </a:cubicBezTo>
                <a:cubicBezTo>
                  <a:pt x="17330" y="5451"/>
                  <a:pt x="17323" y="5446"/>
                  <a:pt x="17323" y="5435"/>
                </a:cubicBezTo>
                <a:cubicBezTo>
                  <a:pt x="17319" y="5418"/>
                  <a:pt x="17331" y="5410"/>
                  <a:pt x="17343" y="5410"/>
                </a:cubicBezTo>
                <a:close/>
                <a:moveTo>
                  <a:pt x="16994" y="5424"/>
                </a:moveTo>
                <a:cubicBezTo>
                  <a:pt x="16999" y="5435"/>
                  <a:pt x="16999" y="5441"/>
                  <a:pt x="17005" y="5452"/>
                </a:cubicBezTo>
                <a:cubicBezTo>
                  <a:pt x="16999" y="5452"/>
                  <a:pt x="16994" y="5446"/>
                  <a:pt x="16988" y="5446"/>
                </a:cubicBezTo>
                <a:cubicBezTo>
                  <a:pt x="16988" y="5441"/>
                  <a:pt x="16988" y="5435"/>
                  <a:pt x="16994" y="5424"/>
                </a:cubicBezTo>
                <a:close/>
                <a:moveTo>
                  <a:pt x="17374" y="5480"/>
                </a:moveTo>
                <a:cubicBezTo>
                  <a:pt x="17381" y="5480"/>
                  <a:pt x="17388" y="5485"/>
                  <a:pt x="17391" y="5497"/>
                </a:cubicBezTo>
                <a:cubicBezTo>
                  <a:pt x="17383" y="5505"/>
                  <a:pt x="17376" y="5509"/>
                  <a:pt x="17370" y="5509"/>
                </a:cubicBezTo>
                <a:cubicBezTo>
                  <a:pt x="17363" y="5509"/>
                  <a:pt x="17357" y="5504"/>
                  <a:pt x="17351" y="5492"/>
                </a:cubicBezTo>
                <a:cubicBezTo>
                  <a:pt x="17359" y="5484"/>
                  <a:pt x="17367" y="5480"/>
                  <a:pt x="17374" y="5480"/>
                </a:cubicBezTo>
                <a:close/>
                <a:moveTo>
                  <a:pt x="17016" y="5469"/>
                </a:moveTo>
                <a:cubicBezTo>
                  <a:pt x="17022" y="5480"/>
                  <a:pt x="17028" y="5497"/>
                  <a:pt x="17039" y="5509"/>
                </a:cubicBezTo>
                <a:cubicBezTo>
                  <a:pt x="17033" y="5509"/>
                  <a:pt x="17022" y="5514"/>
                  <a:pt x="17022" y="5514"/>
                </a:cubicBezTo>
                <a:cubicBezTo>
                  <a:pt x="17016" y="5503"/>
                  <a:pt x="17011" y="5497"/>
                  <a:pt x="17005" y="5486"/>
                </a:cubicBezTo>
                <a:cubicBezTo>
                  <a:pt x="17011" y="5480"/>
                  <a:pt x="17011" y="5475"/>
                  <a:pt x="17016" y="5469"/>
                </a:cubicBezTo>
                <a:close/>
                <a:moveTo>
                  <a:pt x="16728" y="5450"/>
                </a:moveTo>
                <a:cubicBezTo>
                  <a:pt x="16745" y="5450"/>
                  <a:pt x="16781" y="5507"/>
                  <a:pt x="16750" y="5520"/>
                </a:cubicBezTo>
                <a:cubicBezTo>
                  <a:pt x="16738" y="5503"/>
                  <a:pt x="16733" y="5480"/>
                  <a:pt x="16721" y="5463"/>
                </a:cubicBezTo>
                <a:cubicBezTo>
                  <a:pt x="16721" y="5454"/>
                  <a:pt x="16724" y="5450"/>
                  <a:pt x="16728" y="5450"/>
                </a:cubicBezTo>
                <a:close/>
                <a:moveTo>
                  <a:pt x="17516" y="5367"/>
                </a:moveTo>
                <a:cubicBezTo>
                  <a:pt x="17538" y="5367"/>
                  <a:pt x="17550" y="5384"/>
                  <a:pt x="17567" y="5395"/>
                </a:cubicBezTo>
                <a:cubicBezTo>
                  <a:pt x="17572" y="5395"/>
                  <a:pt x="17584" y="5390"/>
                  <a:pt x="17589" y="5390"/>
                </a:cubicBezTo>
                <a:cubicBezTo>
                  <a:pt x="17595" y="5441"/>
                  <a:pt x="17635" y="5492"/>
                  <a:pt x="17640" y="5537"/>
                </a:cubicBezTo>
                <a:cubicBezTo>
                  <a:pt x="17635" y="5538"/>
                  <a:pt x="17630" y="5539"/>
                  <a:pt x="17625" y="5539"/>
                </a:cubicBezTo>
                <a:cubicBezTo>
                  <a:pt x="17610" y="5539"/>
                  <a:pt x="17599" y="5532"/>
                  <a:pt x="17595" y="5514"/>
                </a:cubicBezTo>
                <a:cubicBezTo>
                  <a:pt x="17567" y="5469"/>
                  <a:pt x="17550" y="5418"/>
                  <a:pt x="17516" y="5367"/>
                </a:cubicBezTo>
                <a:close/>
                <a:moveTo>
                  <a:pt x="1061" y="5537"/>
                </a:moveTo>
                <a:cubicBezTo>
                  <a:pt x="1061" y="5543"/>
                  <a:pt x="1056" y="5548"/>
                  <a:pt x="1056" y="5548"/>
                </a:cubicBezTo>
                <a:cubicBezTo>
                  <a:pt x="1056" y="5543"/>
                  <a:pt x="1056" y="5537"/>
                  <a:pt x="1050" y="5537"/>
                </a:cubicBezTo>
                <a:close/>
                <a:moveTo>
                  <a:pt x="16647" y="4158"/>
                </a:moveTo>
                <a:lnTo>
                  <a:pt x="16647" y="4158"/>
                </a:lnTo>
                <a:cubicBezTo>
                  <a:pt x="16727" y="4221"/>
                  <a:pt x="16761" y="4317"/>
                  <a:pt x="16823" y="4397"/>
                </a:cubicBezTo>
                <a:lnTo>
                  <a:pt x="16846" y="4385"/>
                </a:lnTo>
                <a:lnTo>
                  <a:pt x="16846" y="4385"/>
                </a:lnTo>
                <a:cubicBezTo>
                  <a:pt x="16840" y="4391"/>
                  <a:pt x="16829" y="4408"/>
                  <a:pt x="16818" y="4414"/>
                </a:cubicBezTo>
                <a:cubicBezTo>
                  <a:pt x="16835" y="4425"/>
                  <a:pt x="16857" y="4436"/>
                  <a:pt x="16869" y="4442"/>
                </a:cubicBezTo>
                <a:cubicBezTo>
                  <a:pt x="16869" y="4453"/>
                  <a:pt x="16880" y="4476"/>
                  <a:pt x="16880" y="4482"/>
                </a:cubicBezTo>
                <a:cubicBezTo>
                  <a:pt x="16891" y="4487"/>
                  <a:pt x="16908" y="4493"/>
                  <a:pt x="16914" y="4499"/>
                </a:cubicBezTo>
                <a:cubicBezTo>
                  <a:pt x="16914" y="4504"/>
                  <a:pt x="16914" y="4521"/>
                  <a:pt x="16914" y="4527"/>
                </a:cubicBezTo>
                <a:cubicBezTo>
                  <a:pt x="17079" y="4743"/>
                  <a:pt x="17181" y="4998"/>
                  <a:pt x="17334" y="5219"/>
                </a:cubicBezTo>
                <a:cubicBezTo>
                  <a:pt x="17368" y="5344"/>
                  <a:pt x="17459" y="5446"/>
                  <a:pt x="17493" y="5571"/>
                </a:cubicBezTo>
                <a:cubicBezTo>
                  <a:pt x="17408" y="5452"/>
                  <a:pt x="17345" y="5316"/>
                  <a:pt x="17272" y="5185"/>
                </a:cubicBezTo>
                <a:lnTo>
                  <a:pt x="17272" y="5191"/>
                </a:lnTo>
                <a:cubicBezTo>
                  <a:pt x="17255" y="5163"/>
                  <a:pt x="17255" y="5123"/>
                  <a:pt x="17221" y="5117"/>
                </a:cubicBezTo>
                <a:cubicBezTo>
                  <a:pt x="17221" y="5129"/>
                  <a:pt x="17215" y="5151"/>
                  <a:pt x="17215" y="5163"/>
                </a:cubicBezTo>
                <a:cubicBezTo>
                  <a:pt x="17198" y="5163"/>
                  <a:pt x="17169" y="5168"/>
                  <a:pt x="17152" y="5168"/>
                </a:cubicBezTo>
                <a:cubicBezTo>
                  <a:pt x="17158" y="5151"/>
                  <a:pt x="17158" y="5134"/>
                  <a:pt x="17164" y="5117"/>
                </a:cubicBezTo>
                <a:cubicBezTo>
                  <a:pt x="17186" y="5117"/>
                  <a:pt x="17203" y="5106"/>
                  <a:pt x="17209" y="5077"/>
                </a:cubicBezTo>
                <a:cubicBezTo>
                  <a:pt x="17192" y="5009"/>
                  <a:pt x="17130" y="4953"/>
                  <a:pt x="17096" y="4885"/>
                </a:cubicBezTo>
                <a:cubicBezTo>
                  <a:pt x="17079" y="4845"/>
                  <a:pt x="17062" y="4794"/>
                  <a:pt x="17016" y="4782"/>
                </a:cubicBezTo>
                <a:lnTo>
                  <a:pt x="17016" y="4782"/>
                </a:lnTo>
                <a:cubicBezTo>
                  <a:pt x="17016" y="4816"/>
                  <a:pt x="17033" y="4856"/>
                  <a:pt x="17067" y="4879"/>
                </a:cubicBezTo>
                <a:cubicBezTo>
                  <a:pt x="17073" y="4913"/>
                  <a:pt x="17135" y="4958"/>
                  <a:pt x="17090" y="4981"/>
                </a:cubicBezTo>
                <a:cubicBezTo>
                  <a:pt x="17073" y="4953"/>
                  <a:pt x="17056" y="4941"/>
                  <a:pt x="17028" y="4941"/>
                </a:cubicBezTo>
                <a:cubicBezTo>
                  <a:pt x="17033" y="4936"/>
                  <a:pt x="17045" y="4919"/>
                  <a:pt x="17056" y="4913"/>
                </a:cubicBezTo>
                <a:cubicBezTo>
                  <a:pt x="17045" y="4907"/>
                  <a:pt x="17016" y="4902"/>
                  <a:pt x="17005" y="4896"/>
                </a:cubicBezTo>
                <a:cubicBezTo>
                  <a:pt x="16994" y="4879"/>
                  <a:pt x="16982" y="4862"/>
                  <a:pt x="16971" y="4845"/>
                </a:cubicBezTo>
                <a:cubicBezTo>
                  <a:pt x="16988" y="4845"/>
                  <a:pt x="17011" y="4839"/>
                  <a:pt x="17022" y="4839"/>
                </a:cubicBezTo>
                <a:cubicBezTo>
                  <a:pt x="16999" y="4828"/>
                  <a:pt x="16977" y="4822"/>
                  <a:pt x="16948" y="4811"/>
                </a:cubicBezTo>
                <a:cubicBezTo>
                  <a:pt x="16954" y="4811"/>
                  <a:pt x="16971" y="4799"/>
                  <a:pt x="16977" y="4794"/>
                </a:cubicBezTo>
                <a:cubicBezTo>
                  <a:pt x="16937" y="4743"/>
                  <a:pt x="16903" y="4686"/>
                  <a:pt x="16863" y="4635"/>
                </a:cubicBezTo>
                <a:cubicBezTo>
                  <a:pt x="16818" y="4618"/>
                  <a:pt x="16823" y="4561"/>
                  <a:pt x="16812" y="4521"/>
                </a:cubicBezTo>
                <a:lnTo>
                  <a:pt x="16812" y="4521"/>
                </a:lnTo>
                <a:cubicBezTo>
                  <a:pt x="16903" y="4567"/>
                  <a:pt x="16931" y="4675"/>
                  <a:pt x="16988" y="4754"/>
                </a:cubicBezTo>
                <a:cubicBezTo>
                  <a:pt x="16988" y="4764"/>
                  <a:pt x="16994" y="4767"/>
                  <a:pt x="17001" y="4767"/>
                </a:cubicBezTo>
                <a:cubicBezTo>
                  <a:pt x="17020" y="4767"/>
                  <a:pt x="17049" y="4744"/>
                  <a:pt x="17016" y="4731"/>
                </a:cubicBezTo>
                <a:cubicBezTo>
                  <a:pt x="16925" y="4595"/>
                  <a:pt x="16840" y="4448"/>
                  <a:pt x="16744" y="4312"/>
                </a:cubicBezTo>
                <a:cubicBezTo>
                  <a:pt x="16710" y="4260"/>
                  <a:pt x="16676" y="4215"/>
                  <a:pt x="16647" y="4158"/>
                </a:cubicBezTo>
                <a:close/>
                <a:moveTo>
                  <a:pt x="17606" y="5548"/>
                </a:moveTo>
                <a:cubicBezTo>
                  <a:pt x="17618" y="5548"/>
                  <a:pt x="17646" y="5554"/>
                  <a:pt x="17657" y="5554"/>
                </a:cubicBezTo>
                <a:cubicBezTo>
                  <a:pt x="17674" y="5571"/>
                  <a:pt x="17680" y="5594"/>
                  <a:pt x="17674" y="5616"/>
                </a:cubicBezTo>
                <a:cubicBezTo>
                  <a:pt x="17660" y="5625"/>
                  <a:pt x="17645" y="5628"/>
                  <a:pt x="17629" y="5628"/>
                </a:cubicBezTo>
                <a:cubicBezTo>
                  <a:pt x="17613" y="5628"/>
                  <a:pt x="17598" y="5625"/>
                  <a:pt x="17584" y="5622"/>
                </a:cubicBezTo>
                <a:cubicBezTo>
                  <a:pt x="17595" y="5616"/>
                  <a:pt x="17629" y="5616"/>
                  <a:pt x="17640" y="5611"/>
                </a:cubicBezTo>
                <a:cubicBezTo>
                  <a:pt x="17629" y="5594"/>
                  <a:pt x="17618" y="5571"/>
                  <a:pt x="17606" y="5548"/>
                </a:cubicBezTo>
                <a:close/>
                <a:moveTo>
                  <a:pt x="17525" y="5633"/>
                </a:moveTo>
                <a:cubicBezTo>
                  <a:pt x="17529" y="5633"/>
                  <a:pt x="17533" y="5635"/>
                  <a:pt x="17538" y="5639"/>
                </a:cubicBezTo>
                <a:cubicBezTo>
                  <a:pt x="17552" y="5648"/>
                  <a:pt x="17551" y="5679"/>
                  <a:pt x="17538" y="5679"/>
                </a:cubicBezTo>
                <a:cubicBezTo>
                  <a:pt x="17535" y="5679"/>
                  <a:pt x="17531" y="5678"/>
                  <a:pt x="17527" y="5673"/>
                </a:cubicBezTo>
                <a:cubicBezTo>
                  <a:pt x="17508" y="5669"/>
                  <a:pt x="17509" y="5633"/>
                  <a:pt x="17525" y="5633"/>
                </a:cubicBezTo>
                <a:close/>
                <a:moveTo>
                  <a:pt x="17028" y="5526"/>
                </a:moveTo>
                <a:lnTo>
                  <a:pt x="17028" y="5526"/>
                </a:lnTo>
                <a:cubicBezTo>
                  <a:pt x="17084" y="5565"/>
                  <a:pt x="17096" y="5645"/>
                  <a:pt x="17135" y="5702"/>
                </a:cubicBezTo>
                <a:lnTo>
                  <a:pt x="17118" y="5707"/>
                </a:lnTo>
                <a:cubicBezTo>
                  <a:pt x="17090" y="5645"/>
                  <a:pt x="17062" y="5582"/>
                  <a:pt x="17028" y="5526"/>
                </a:cubicBezTo>
                <a:close/>
                <a:moveTo>
                  <a:pt x="1451" y="5986"/>
                </a:moveTo>
                <a:cubicBezTo>
                  <a:pt x="1455" y="5986"/>
                  <a:pt x="1460" y="5988"/>
                  <a:pt x="1464" y="5991"/>
                </a:cubicBezTo>
                <a:cubicBezTo>
                  <a:pt x="1479" y="6010"/>
                  <a:pt x="1457" y="6033"/>
                  <a:pt x="1439" y="6033"/>
                </a:cubicBezTo>
                <a:cubicBezTo>
                  <a:pt x="1436" y="6033"/>
                  <a:pt x="1433" y="6032"/>
                  <a:pt x="1430" y="6031"/>
                </a:cubicBezTo>
                <a:cubicBezTo>
                  <a:pt x="1412" y="6012"/>
                  <a:pt x="1431" y="5986"/>
                  <a:pt x="1451" y="5986"/>
                </a:cubicBezTo>
                <a:close/>
                <a:moveTo>
                  <a:pt x="17572" y="5900"/>
                </a:moveTo>
                <a:lnTo>
                  <a:pt x="17572" y="5900"/>
                </a:lnTo>
                <a:cubicBezTo>
                  <a:pt x="17589" y="5929"/>
                  <a:pt x="17606" y="5963"/>
                  <a:pt x="17623" y="5991"/>
                </a:cubicBezTo>
                <a:cubicBezTo>
                  <a:pt x="17623" y="6008"/>
                  <a:pt x="17618" y="6025"/>
                  <a:pt x="17618" y="6042"/>
                </a:cubicBezTo>
                <a:cubicBezTo>
                  <a:pt x="17601" y="5997"/>
                  <a:pt x="17584" y="5951"/>
                  <a:pt x="17572" y="5900"/>
                </a:cubicBezTo>
                <a:close/>
                <a:moveTo>
                  <a:pt x="17937" y="6265"/>
                </a:moveTo>
                <a:cubicBezTo>
                  <a:pt x="17938" y="6266"/>
                  <a:pt x="17940" y="6268"/>
                  <a:pt x="17941" y="6269"/>
                </a:cubicBezTo>
                <a:cubicBezTo>
                  <a:pt x="17940" y="6268"/>
                  <a:pt x="17938" y="6266"/>
                  <a:pt x="17937" y="6265"/>
                </a:cubicBezTo>
                <a:close/>
                <a:moveTo>
                  <a:pt x="786" y="6307"/>
                </a:moveTo>
                <a:cubicBezTo>
                  <a:pt x="789" y="6307"/>
                  <a:pt x="792" y="6307"/>
                  <a:pt x="795" y="6309"/>
                </a:cubicBezTo>
                <a:cubicBezTo>
                  <a:pt x="810" y="6319"/>
                  <a:pt x="803" y="6356"/>
                  <a:pt x="781" y="6356"/>
                </a:cubicBezTo>
                <a:cubicBezTo>
                  <a:pt x="778" y="6356"/>
                  <a:pt x="775" y="6355"/>
                  <a:pt x="772" y="6354"/>
                </a:cubicBezTo>
                <a:cubicBezTo>
                  <a:pt x="752" y="6344"/>
                  <a:pt x="763" y="6307"/>
                  <a:pt x="786" y="6307"/>
                </a:cubicBezTo>
                <a:close/>
                <a:moveTo>
                  <a:pt x="17691" y="6161"/>
                </a:moveTo>
                <a:cubicBezTo>
                  <a:pt x="17714" y="6241"/>
                  <a:pt x="17754" y="6309"/>
                  <a:pt x="17777" y="6388"/>
                </a:cubicBezTo>
                <a:cubicBezTo>
                  <a:pt x="17754" y="6388"/>
                  <a:pt x="17742" y="6365"/>
                  <a:pt x="17731" y="6348"/>
                </a:cubicBezTo>
                <a:lnTo>
                  <a:pt x="17697" y="6348"/>
                </a:lnTo>
                <a:cubicBezTo>
                  <a:pt x="17703" y="6337"/>
                  <a:pt x="17714" y="6314"/>
                  <a:pt x="17720" y="6303"/>
                </a:cubicBezTo>
                <a:cubicBezTo>
                  <a:pt x="17708" y="6303"/>
                  <a:pt x="17697" y="6309"/>
                  <a:pt x="17686" y="6309"/>
                </a:cubicBezTo>
                <a:cubicBezTo>
                  <a:pt x="17716" y="6274"/>
                  <a:pt x="17708" y="6250"/>
                  <a:pt x="17688" y="6250"/>
                </a:cubicBezTo>
                <a:cubicBezTo>
                  <a:pt x="17678" y="6250"/>
                  <a:pt x="17665" y="6256"/>
                  <a:pt x="17652" y="6269"/>
                </a:cubicBezTo>
                <a:cubicBezTo>
                  <a:pt x="17646" y="6258"/>
                  <a:pt x="17640" y="6241"/>
                  <a:pt x="17640" y="6235"/>
                </a:cubicBezTo>
                <a:cubicBezTo>
                  <a:pt x="17657" y="6235"/>
                  <a:pt x="17680" y="6229"/>
                  <a:pt x="17697" y="6229"/>
                </a:cubicBezTo>
                <a:cubicBezTo>
                  <a:pt x="17686" y="6207"/>
                  <a:pt x="17686" y="6184"/>
                  <a:pt x="17691" y="6161"/>
                </a:cubicBezTo>
                <a:close/>
                <a:moveTo>
                  <a:pt x="1669" y="6116"/>
                </a:moveTo>
                <a:cubicBezTo>
                  <a:pt x="1674" y="6116"/>
                  <a:pt x="1680" y="6121"/>
                  <a:pt x="1686" y="6121"/>
                </a:cubicBezTo>
                <a:cubicBezTo>
                  <a:pt x="1646" y="6212"/>
                  <a:pt x="1606" y="6303"/>
                  <a:pt x="1566" y="6394"/>
                </a:cubicBezTo>
                <a:cubicBezTo>
                  <a:pt x="1589" y="6331"/>
                  <a:pt x="1606" y="6263"/>
                  <a:pt x="1646" y="6207"/>
                </a:cubicBezTo>
                <a:lnTo>
                  <a:pt x="1606" y="6207"/>
                </a:lnTo>
                <a:cubicBezTo>
                  <a:pt x="1618" y="6201"/>
                  <a:pt x="1635" y="6195"/>
                  <a:pt x="1652" y="6190"/>
                </a:cubicBezTo>
                <a:cubicBezTo>
                  <a:pt x="1657" y="6161"/>
                  <a:pt x="1663" y="6138"/>
                  <a:pt x="1669" y="6116"/>
                </a:cubicBezTo>
                <a:close/>
                <a:moveTo>
                  <a:pt x="1010" y="5588"/>
                </a:moveTo>
                <a:lnTo>
                  <a:pt x="1010" y="5588"/>
                </a:lnTo>
                <a:cubicBezTo>
                  <a:pt x="999" y="5628"/>
                  <a:pt x="988" y="5668"/>
                  <a:pt x="971" y="5713"/>
                </a:cubicBezTo>
                <a:lnTo>
                  <a:pt x="976" y="5713"/>
                </a:lnTo>
                <a:cubicBezTo>
                  <a:pt x="948" y="5781"/>
                  <a:pt x="925" y="5849"/>
                  <a:pt x="886" y="5912"/>
                </a:cubicBezTo>
                <a:lnTo>
                  <a:pt x="914" y="5934"/>
                </a:lnTo>
                <a:cubicBezTo>
                  <a:pt x="920" y="5917"/>
                  <a:pt x="937" y="5889"/>
                  <a:pt x="948" y="5872"/>
                </a:cubicBezTo>
                <a:lnTo>
                  <a:pt x="982" y="5860"/>
                </a:lnTo>
                <a:lnTo>
                  <a:pt x="982" y="5889"/>
                </a:lnTo>
                <a:lnTo>
                  <a:pt x="937" y="5894"/>
                </a:lnTo>
                <a:cubicBezTo>
                  <a:pt x="937" y="5929"/>
                  <a:pt x="931" y="5963"/>
                  <a:pt x="931" y="5997"/>
                </a:cubicBezTo>
                <a:cubicBezTo>
                  <a:pt x="886" y="6025"/>
                  <a:pt x="874" y="6070"/>
                  <a:pt x="869" y="6121"/>
                </a:cubicBezTo>
                <a:cubicBezTo>
                  <a:pt x="874" y="6173"/>
                  <a:pt x="812" y="6218"/>
                  <a:pt x="835" y="6275"/>
                </a:cubicBezTo>
                <a:cubicBezTo>
                  <a:pt x="812" y="6263"/>
                  <a:pt x="789" y="6258"/>
                  <a:pt x="766" y="6252"/>
                </a:cubicBezTo>
                <a:cubicBezTo>
                  <a:pt x="744" y="6297"/>
                  <a:pt x="721" y="6348"/>
                  <a:pt x="715" y="6405"/>
                </a:cubicBezTo>
                <a:cubicBezTo>
                  <a:pt x="698" y="6428"/>
                  <a:pt x="681" y="6445"/>
                  <a:pt x="670" y="6468"/>
                </a:cubicBezTo>
                <a:cubicBezTo>
                  <a:pt x="710" y="6348"/>
                  <a:pt x="732" y="6224"/>
                  <a:pt x="801" y="6116"/>
                </a:cubicBezTo>
                <a:lnTo>
                  <a:pt x="801" y="6116"/>
                </a:lnTo>
                <a:cubicBezTo>
                  <a:pt x="789" y="6155"/>
                  <a:pt x="778" y="6195"/>
                  <a:pt x="766" y="6241"/>
                </a:cubicBezTo>
                <a:cubicBezTo>
                  <a:pt x="778" y="6241"/>
                  <a:pt x="801" y="6246"/>
                  <a:pt x="812" y="6246"/>
                </a:cubicBezTo>
                <a:cubicBezTo>
                  <a:pt x="818" y="6155"/>
                  <a:pt x="874" y="6076"/>
                  <a:pt x="886" y="5985"/>
                </a:cubicBezTo>
                <a:lnTo>
                  <a:pt x="886" y="5985"/>
                </a:lnTo>
                <a:cubicBezTo>
                  <a:pt x="835" y="6014"/>
                  <a:pt x="823" y="6076"/>
                  <a:pt x="789" y="6121"/>
                </a:cubicBezTo>
                <a:cubicBezTo>
                  <a:pt x="829" y="5974"/>
                  <a:pt x="891" y="5826"/>
                  <a:pt x="959" y="5685"/>
                </a:cubicBezTo>
                <a:cubicBezTo>
                  <a:pt x="965" y="5685"/>
                  <a:pt x="965" y="5685"/>
                  <a:pt x="965" y="5679"/>
                </a:cubicBezTo>
                <a:cubicBezTo>
                  <a:pt x="971" y="5679"/>
                  <a:pt x="971" y="5673"/>
                  <a:pt x="971" y="5668"/>
                </a:cubicBezTo>
                <a:cubicBezTo>
                  <a:pt x="982" y="5639"/>
                  <a:pt x="999" y="5616"/>
                  <a:pt x="1010" y="5588"/>
                </a:cubicBezTo>
                <a:close/>
                <a:moveTo>
                  <a:pt x="17731" y="6405"/>
                </a:moveTo>
                <a:cubicBezTo>
                  <a:pt x="17771" y="6405"/>
                  <a:pt x="17794" y="6422"/>
                  <a:pt x="17794" y="6462"/>
                </a:cubicBezTo>
                <a:cubicBezTo>
                  <a:pt x="17782" y="6468"/>
                  <a:pt x="17760" y="6473"/>
                  <a:pt x="17748" y="6479"/>
                </a:cubicBezTo>
                <a:cubicBezTo>
                  <a:pt x="17754" y="6473"/>
                  <a:pt x="17771" y="6456"/>
                  <a:pt x="17777" y="6445"/>
                </a:cubicBezTo>
                <a:cubicBezTo>
                  <a:pt x="17765" y="6434"/>
                  <a:pt x="17742" y="6416"/>
                  <a:pt x="17731" y="6405"/>
                </a:cubicBezTo>
                <a:close/>
                <a:moveTo>
                  <a:pt x="17447" y="6473"/>
                </a:moveTo>
                <a:cubicBezTo>
                  <a:pt x="17470" y="6473"/>
                  <a:pt x="17487" y="6536"/>
                  <a:pt x="17459" y="6541"/>
                </a:cubicBezTo>
                <a:cubicBezTo>
                  <a:pt x="17442" y="6530"/>
                  <a:pt x="17436" y="6496"/>
                  <a:pt x="17447" y="6473"/>
                </a:cubicBezTo>
                <a:close/>
                <a:moveTo>
                  <a:pt x="1504" y="6547"/>
                </a:moveTo>
                <a:cubicBezTo>
                  <a:pt x="1504" y="6553"/>
                  <a:pt x="1504" y="6553"/>
                  <a:pt x="1504" y="6553"/>
                </a:cubicBezTo>
                <a:lnTo>
                  <a:pt x="1498" y="6553"/>
                </a:lnTo>
                <a:lnTo>
                  <a:pt x="1498" y="6547"/>
                </a:lnTo>
                <a:close/>
                <a:moveTo>
                  <a:pt x="17828" y="6530"/>
                </a:moveTo>
                <a:cubicBezTo>
                  <a:pt x="17833" y="6570"/>
                  <a:pt x="17839" y="6609"/>
                  <a:pt x="17850" y="6643"/>
                </a:cubicBezTo>
                <a:cubicBezTo>
                  <a:pt x="17833" y="6638"/>
                  <a:pt x="17816" y="6632"/>
                  <a:pt x="17799" y="6626"/>
                </a:cubicBezTo>
                <a:cubicBezTo>
                  <a:pt x="17811" y="6615"/>
                  <a:pt x="17816" y="6604"/>
                  <a:pt x="17828" y="6592"/>
                </a:cubicBezTo>
                <a:cubicBezTo>
                  <a:pt x="17822" y="6575"/>
                  <a:pt x="17811" y="6553"/>
                  <a:pt x="17799" y="6536"/>
                </a:cubicBezTo>
                <a:lnTo>
                  <a:pt x="17828" y="6530"/>
                </a:lnTo>
                <a:close/>
                <a:moveTo>
                  <a:pt x="749" y="6428"/>
                </a:moveTo>
                <a:lnTo>
                  <a:pt x="749" y="6428"/>
                </a:lnTo>
                <a:cubicBezTo>
                  <a:pt x="732" y="6530"/>
                  <a:pt x="681" y="6626"/>
                  <a:pt x="687" y="6734"/>
                </a:cubicBezTo>
                <a:cubicBezTo>
                  <a:pt x="681" y="6729"/>
                  <a:pt x="664" y="6717"/>
                  <a:pt x="659" y="6712"/>
                </a:cubicBezTo>
                <a:cubicBezTo>
                  <a:pt x="687" y="6615"/>
                  <a:pt x="693" y="6507"/>
                  <a:pt x="749" y="6428"/>
                </a:cubicBezTo>
                <a:close/>
                <a:moveTo>
                  <a:pt x="654" y="6762"/>
                </a:moveTo>
                <a:cubicBezTo>
                  <a:pt x="656" y="6762"/>
                  <a:pt x="657" y="6762"/>
                  <a:pt x="659" y="6763"/>
                </a:cubicBezTo>
                <a:cubicBezTo>
                  <a:pt x="676" y="6780"/>
                  <a:pt x="659" y="6814"/>
                  <a:pt x="636" y="6814"/>
                </a:cubicBezTo>
                <a:cubicBezTo>
                  <a:pt x="620" y="6798"/>
                  <a:pt x="634" y="6762"/>
                  <a:pt x="654" y="6762"/>
                </a:cubicBezTo>
                <a:close/>
                <a:moveTo>
                  <a:pt x="17550" y="6780"/>
                </a:moveTo>
                <a:lnTo>
                  <a:pt x="17550" y="6780"/>
                </a:lnTo>
                <a:cubicBezTo>
                  <a:pt x="17572" y="6797"/>
                  <a:pt x="17567" y="6808"/>
                  <a:pt x="17544" y="6814"/>
                </a:cubicBezTo>
                <a:cubicBezTo>
                  <a:pt x="17527" y="6797"/>
                  <a:pt x="17527" y="6785"/>
                  <a:pt x="17550" y="6780"/>
                </a:cubicBezTo>
                <a:close/>
                <a:moveTo>
                  <a:pt x="642" y="6842"/>
                </a:moveTo>
                <a:cubicBezTo>
                  <a:pt x="636" y="6882"/>
                  <a:pt x="625" y="6916"/>
                  <a:pt x="602" y="6944"/>
                </a:cubicBezTo>
                <a:cubicBezTo>
                  <a:pt x="602" y="6910"/>
                  <a:pt x="608" y="6876"/>
                  <a:pt x="613" y="6842"/>
                </a:cubicBezTo>
                <a:close/>
                <a:moveTo>
                  <a:pt x="17550" y="5690"/>
                </a:moveTo>
                <a:lnTo>
                  <a:pt x="17550" y="5690"/>
                </a:lnTo>
                <a:cubicBezTo>
                  <a:pt x="17623" y="5787"/>
                  <a:pt x="17640" y="5929"/>
                  <a:pt x="17725" y="6008"/>
                </a:cubicBezTo>
                <a:cubicBezTo>
                  <a:pt x="17720" y="6014"/>
                  <a:pt x="17708" y="6019"/>
                  <a:pt x="17703" y="6019"/>
                </a:cubicBezTo>
                <a:cubicBezTo>
                  <a:pt x="17816" y="6269"/>
                  <a:pt x="17896" y="6530"/>
                  <a:pt x="17975" y="6791"/>
                </a:cubicBezTo>
                <a:cubicBezTo>
                  <a:pt x="17981" y="6791"/>
                  <a:pt x="17986" y="6785"/>
                  <a:pt x="17992" y="6785"/>
                </a:cubicBezTo>
                <a:cubicBezTo>
                  <a:pt x="17975" y="6859"/>
                  <a:pt x="18021" y="6921"/>
                  <a:pt x="18038" y="6990"/>
                </a:cubicBezTo>
                <a:cubicBezTo>
                  <a:pt x="17998" y="6967"/>
                  <a:pt x="18003" y="6921"/>
                  <a:pt x="17986" y="6882"/>
                </a:cubicBezTo>
                <a:cubicBezTo>
                  <a:pt x="17884" y="6558"/>
                  <a:pt x="17765" y="6235"/>
                  <a:pt x="17640" y="5912"/>
                </a:cubicBezTo>
                <a:cubicBezTo>
                  <a:pt x="17612" y="5838"/>
                  <a:pt x="17567" y="5770"/>
                  <a:pt x="17550" y="5690"/>
                </a:cubicBezTo>
                <a:close/>
                <a:moveTo>
                  <a:pt x="594" y="6970"/>
                </a:moveTo>
                <a:cubicBezTo>
                  <a:pt x="596" y="6970"/>
                  <a:pt x="599" y="6971"/>
                  <a:pt x="602" y="6973"/>
                </a:cubicBezTo>
                <a:cubicBezTo>
                  <a:pt x="622" y="6982"/>
                  <a:pt x="607" y="7014"/>
                  <a:pt x="591" y="7014"/>
                </a:cubicBezTo>
                <a:cubicBezTo>
                  <a:pt x="589" y="7014"/>
                  <a:pt x="587" y="7014"/>
                  <a:pt x="585" y="7012"/>
                </a:cubicBezTo>
                <a:cubicBezTo>
                  <a:pt x="565" y="7002"/>
                  <a:pt x="576" y="6970"/>
                  <a:pt x="594" y="6970"/>
                </a:cubicBezTo>
                <a:close/>
                <a:moveTo>
                  <a:pt x="670" y="6473"/>
                </a:moveTo>
                <a:lnTo>
                  <a:pt x="670" y="6473"/>
                </a:lnTo>
                <a:cubicBezTo>
                  <a:pt x="659" y="6643"/>
                  <a:pt x="579" y="6791"/>
                  <a:pt x="551" y="6955"/>
                </a:cubicBezTo>
                <a:cubicBezTo>
                  <a:pt x="545" y="6995"/>
                  <a:pt x="528" y="7029"/>
                  <a:pt x="505" y="7063"/>
                </a:cubicBezTo>
                <a:cubicBezTo>
                  <a:pt x="545" y="6865"/>
                  <a:pt x="596" y="6666"/>
                  <a:pt x="670" y="6473"/>
                </a:cubicBezTo>
                <a:close/>
                <a:moveTo>
                  <a:pt x="557" y="7092"/>
                </a:moveTo>
                <a:cubicBezTo>
                  <a:pt x="579" y="7097"/>
                  <a:pt x="585" y="7114"/>
                  <a:pt x="562" y="7131"/>
                </a:cubicBezTo>
                <a:cubicBezTo>
                  <a:pt x="540" y="7120"/>
                  <a:pt x="540" y="7109"/>
                  <a:pt x="557" y="7092"/>
                </a:cubicBezTo>
                <a:close/>
                <a:moveTo>
                  <a:pt x="1118" y="7211"/>
                </a:moveTo>
                <a:lnTo>
                  <a:pt x="1118" y="7211"/>
                </a:lnTo>
                <a:cubicBezTo>
                  <a:pt x="1107" y="7245"/>
                  <a:pt x="1096" y="7279"/>
                  <a:pt x="1079" y="7307"/>
                </a:cubicBezTo>
                <a:cubicBezTo>
                  <a:pt x="1079" y="7275"/>
                  <a:pt x="1089" y="7248"/>
                  <a:pt x="1095" y="7216"/>
                </a:cubicBezTo>
                <a:lnTo>
                  <a:pt x="1095" y="7216"/>
                </a:lnTo>
                <a:cubicBezTo>
                  <a:pt x="1104" y="7216"/>
                  <a:pt x="1113" y="7216"/>
                  <a:pt x="1118" y="7211"/>
                </a:cubicBezTo>
                <a:close/>
                <a:moveTo>
                  <a:pt x="18026" y="6995"/>
                </a:moveTo>
                <a:lnTo>
                  <a:pt x="18026" y="6995"/>
                </a:lnTo>
                <a:cubicBezTo>
                  <a:pt x="18083" y="7103"/>
                  <a:pt x="18094" y="7234"/>
                  <a:pt x="18117" y="7353"/>
                </a:cubicBezTo>
                <a:cubicBezTo>
                  <a:pt x="18083" y="7319"/>
                  <a:pt x="18083" y="7268"/>
                  <a:pt x="18066" y="7222"/>
                </a:cubicBezTo>
                <a:lnTo>
                  <a:pt x="18072" y="7222"/>
                </a:lnTo>
                <a:cubicBezTo>
                  <a:pt x="18049" y="7148"/>
                  <a:pt x="18021" y="7075"/>
                  <a:pt x="18026" y="6995"/>
                </a:cubicBezTo>
                <a:close/>
                <a:moveTo>
                  <a:pt x="18116" y="7357"/>
                </a:moveTo>
                <a:cubicBezTo>
                  <a:pt x="18119" y="7357"/>
                  <a:pt x="18124" y="7357"/>
                  <a:pt x="18128" y="7358"/>
                </a:cubicBezTo>
                <a:cubicBezTo>
                  <a:pt x="18138" y="7382"/>
                  <a:pt x="18135" y="7394"/>
                  <a:pt x="18118" y="7394"/>
                </a:cubicBezTo>
                <a:cubicBezTo>
                  <a:pt x="18114" y="7394"/>
                  <a:pt x="18110" y="7393"/>
                  <a:pt x="18106" y="7392"/>
                </a:cubicBezTo>
                <a:cubicBezTo>
                  <a:pt x="18096" y="7369"/>
                  <a:pt x="18099" y="7357"/>
                  <a:pt x="18116" y="7357"/>
                </a:cubicBezTo>
                <a:close/>
                <a:moveTo>
                  <a:pt x="18021" y="7194"/>
                </a:moveTo>
                <a:cubicBezTo>
                  <a:pt x="18043" y="7290"/>
                  <a:pt x="18049" y="7398"/>
                  <a:pt x="18089" y="7495"/>
                </a:cubicBezTo>
                <a:cubicBezTo>
                  <a:pt x="18100" y="7517"/>
                  <a:pt x="18094" y="7540"/>
                  <a:pt x="18083" y="7557"/>
                </a:cubicBezTo>
                <a:lnTo>
                  <a:pt x="18083" y="7563"/>
                </a:lnTo>
                <a:cubicBezTo>
                  <a:pt x="18068" y="7538"/>
                  <a:pt x="18079" y="7466"/>
                  <a:pt x="18045" y="7466"/>
                </a:cubicBezTo>
                <a:cubicBezTo>
                  <a:pt x="18040" y="7466"/>
                  <a:pt x="18034" y="7468"/>
                  <a:pt x="18026" y="7472"/>
                </a:cubicBezTo>
                <a:cubicBezTo>
                  <a:pt x="18038" y="7466"/>
                  <a:pt x="18049" y="7455"/>
                  <a:pt x="18055" y="7449"/>
                </a:cubicBezTo>
                <a:cubicBezTo>
                  <a:pt x="18026" y="7370"/>
                  <a:pt x="18009" y="7279"/>
                  <a:pt x="18021" y="7194"/>
                </a:cubicBezTo>
                <a:close/>
                <a:moveTo>
                  <a:pt x="454" y="7597"/>
                </a:moveTo>
                <a:cubicBezTo>
                  <a:pt x="483" y="7597"/>
                  <a:pt x="471" y="7636"/>
                  <a:pt x="449" y="7642"/>
                </a:cubicBezTo>
                <a:cubicBezTo>
                  <a:pt x="420" y="7642"/>
                  <a:pt x="437" y="7597"/>
                  <a:pt x="454" y="7597"/>
                </a:cubicBezTo>
                <a:close/>
                <a:moveTo>
                  <a:pt x="460" y="7256"/>
                </a:moveTo>
                <a:cubicBezTo>
                  <a:pt x="466" y="7404"/>
                  <a:pt x="420" y="7557"/>
                  <a:pt x="375" y="7693"/>
                </a:cubicBezTo>
                <a:cubicBezTo>
                  <a:pt x="392" y="7546"/>
                  <a:pt x="420" y="7398"/>
                  <a:pt x="460" y="7256"/>
                </a:cubicBezTo>
                <a:close/>
                <a:moveTo>
                  <a:pt x="1016" y="7631"/>
                </a:moveTo>
                <a:cubicBezTo>
                  <a:pt x="1016" y="7682"/>
                  <a:pt x="1033" y="7744"/>
                  <a:pt x="993" y="7778"/>
                </a:cubicBezTo>
                <a:cubicBezTo>
                  <a:pt x="999" y="7727"/>
                  <a:pt x="1005" y="7682"/>
                  <a:pt x="1016" y="7631"/>
                </a:cubicBezTo>
                <a:close/>
                <a:moveTo>
                  <a:pt x="18304" y="7812"/>
                </a:moveTo>
                <a:cubicBezTo>
                  <a:pt x="18304" y="7858"/>
                  <a:pt x="18344" y="7914"/>
                  <a:pt x="18310" y="7954"/>
                </a:cubicBezTo>
                <a:cubicBezTo>
                  <a:pt x="18299" y="7909"/>
                  <a:pt x="18287" y="7863"/>
                  <a:pt x="18276" y="7818"/>
                </a:cubicBezTo>
                <a:cubicBezTo>
                  <a:pt x="18282" y="7818"/>
                  <a:pt x="18299" y="7812"/>
                  <a:pt x="18304" y="7812"/>
                </a:cubicBezTo>
                <a:close/>
                <a:moveTo>
                  <a:pt x="364" y="7699"/>
                </a:moveTo>
                <a:lnTo>
                  <a:pt x="364" y="7699"/>
                </a:lnTo>
                <a:cubicBezTo>
                  <a:pt x="381" y="7812"/>
                  <a:pt x="347" y="7926"/>
                  <a:pt x="330" y="8039"/>
                </a:cubicBezTo>
                <a:cubicBezTo>
                  <a:pt x="324" y="7926"/>
                  <a:pt x="352" y="7812"/>
                  <a:pt x="364" y="7699"/>
                </a:cubicBezTo>
                <a:close/>
                <a:moveTo>
                  <a:pt x="958" y="8117"/>
                </a:moveTo>
                <a:cubicBezTo>
                  <a:pt x="960" y="8117"/>
                  <a:pt x="963" y="8117"/>
                  <a:pt x="965" y="8119"/>
                </a:cubicBezTo>
                <a:cubicBezTo>
                  <a:pt x="986" y="8129"/>
                  <a:pt x="973" y="8170"/>
                  <a:pt x="952" y="8170"/>
                </a:cubicBezTo>
                <a:cubicBezTo>
                  <a:pt x="951" y="8170"/>
                  <a:pt x="949" y="8170"/>
                  <a:pt x="948" y="8170"/>
                </a:cubicBezTo>
                <a:cubicBezTo>
                  <a:pt x="928" y="8155"/>
                  <a:pt x="939" y="8117"/>
                  <a:pt x="958" y="8117"/>
                </a:cubicBezTo>
                <a:close/>
                <a:moveTo>
                  <a:pt x="18134" y="7398"/>
                </a:moveTo>
                <a:lnTo>
                  <a:pt x="18134" y="7398"/>
                </a:lnTo>
                <a:cubicBezTo>
                  <a:pt x="18179" y="7512"/>
                  <a:pt x="18179" y="7631"/>
                  <a:pt x="18208" y="7750"/>
                </a:cubicBezTo>
                <a:lnTo>
                  <a:pt x="18213" y="7750"/>
                </a:lnTo>
                <a:cubicBezTo>
                  <a:pt x="18213" y="7744"/>
                  <a:pt x="18225" y="7738"/>
                  <a:pt x="18230" y="7738"/>
                </a:cubicBezTo>
                <a:cubicBezTo>
                  <a:pt x="18225" y="7750"/>
                  <a:pt x="18219" y="7761"/>
                  <a:pt x="18213" y="7773"/>
                </a:cubicBezTo>
                <a:cubicBezTo>
                  <a:pt x="18242" y="7937"/>
                  <a:pt x="18287" y="8102"/>
                  <a:pt x="18287" y="8277"/>
                </a:cubicBezTo>
                <a:lnTo>
                  <a:pt x="18316" y="8266"/>
                </a:lnTo>
                <a:lnTo>
                  <a:pt x="18316" y="8266"/>
                </a:lnTo>
                <a:cubicBezTo>
                  <a:pt x="18276" y="8323"/>
                  <a:pt x="18316" y="8397"/>
                  <a:pt x="18304" y="8459"/>
                </a:cubicBezTo>
                <a:cubicBezTo>
                  <a:pt x="18276" y="8425"/>
                  <a:pt x="18299" y="8374"/>
                  <a:pt x="18276" y="8334"/>
                </a:cubicBezTo>
                <a:cubicBezTo>
                  <a:pt x="18264" y="8022"/>
                  <a:pt x="18145" y="7704"/>
                  <a:pt x="18134" y="7398"/>
                </a:cubicBezTo>
                <a:close/>
                <a:moveTo>
                  <a:pt x="18219" y="8368"/>
                </a:moveTo>
                <a:cubicBezTo>
                  <a:pt x="18230" y="8419"/>
                  <a:pt x="18242" y="8470"/>
                  <a:pt x="18259" y="8516"/>
                </a:cubicBezTo>
                <a:cubicBezTo>
                  <a:pt x="18242" y="8561"/>
                  <a:pt x="18253" y="8612"/>
                  <a:pt x="18264" y="8658"/>
                </a:cubicBezTo>
                <a:cubicBezTo>
                  <a:pt x="18259" y="8652"/>
                  <a:pt x="18242" y="8646"/>
                  <a:pt x="18236" y="8641"/>
                </a:cubicBezTo>
                <a:cubicBezTo>
                  <a:pt x="18236" y="8624"/>
                  <a:pt x="18242" y="8607"/>
                  <a:pt x="18242" y="8590"/>
                </a:cubicBezTo>
                <a:cubicBezTo>
                  <a:pt x="18230" y="8584"/>
                  <a:pt x="18213" y="8578"/>
                  <a:pt x="18202" y="8573"/>
                </a:cubicBezTo>
                <a:lnTo>
                  <a:pt x="18230" y="8567"/>
                </a:lnTo>
                <a:cubicBezTo>
                  <a:pt x="18219" y="8499"/>
                  <a:pt x="18236" y="8431"/>
                  <a:pt x="18208" y="8368"/>
                </a:cubicBezTo>
                <a:close/>
                <a:moveTo>
                  <a:pt x="18299" y="8465"/>
                </a:moveTo>
                <a:cubicBezTo>
                  <a:pt x="18327" y="8538"/>
                  <a:pt x="18338" y="8629"/>
                  <a:pt x="18327" y="8709"/>
                </a:cubicBezTo>
                <a:lnTo>
                  <a:pt x="18321" y="8709"/>
                </a:lnTo>
                <a:cubicBezTo>
                  <a:pt x="18310" y="8663"/>
                  <a:pt x="18304" y="8618"/>
                  <a:pt x="18316" y="8567"/>
                </a:cubicBezTo>
                <a:cubicBezTo>
                  <a:pt x="18301" y="8552"/>
                  <a:pt x="18290" y="8529"/>
                  <a:pt x="18270" y="8519"/>
                </a:cubicBezTo>
                <a:lnTo>
                  <a:pt x="18270" y="8519"/>
                </a:lnTo>
                <a:cubicBezTo>
                  <a:pt x="18280" y="8521"/>
                  <a:pt x="18290" y="8521"/>
                  <a:pt x="18299" y="8521"/>
                </a:cubicBezTo>
                <a:cubicBezTo>
                  <a:pt x="18299" y="8510"/>
                  <a:pt x="18299" y="8476"/>
                  <a:pt x="18299" y="8465"/>
                </a:cubicBezTo>
                <a:close/>
                <a:moveTo>
                  <a:pt x="18338" y="9004"/>
                </a:moveTo>
                <a:lnTo>
                  <a:pt x="18338" y="9004"/>
                </a:lnTo>
                <a:cubicBezTo>
                  <a:pt x="18367" y="9009"/>
                  <a:pt x="18372" y="9060"/>
                  <a:pt x="18350" y="9072"/>
                </a:cubicBezTo>
                <a:cubicBezTo>
                  <a:pt x="18321" y="9072"/>
                  <a:pt x="18321" y="9021"/>
                  <a:pt x="18338" y="9004"/>
                </a:cubicBezTo>
                <a:close/>
                <a:moveTo>
                  <a:pt x="335" y="8045"/>
                </a:moveTo>
                <a:lnTo>
                  <a:pt x="335" y="8045"/>
                </a:lnTo>
                <a:cubicBezTo>
                  <a:pt x="296" y="8266"/>
                  <a:pt x="301" y="8499"/>
                  <a:pt x="267" y="8726"/>
                </a:cubicBezTo>
                <a:lnTo>
                  <a:pt x="313" y="8754"/>
                </a:lnTo>
                <a:cubicBezTo>
                  <a:pt x="318" y="8731"/>
                  <a:pt x="324" y="8709"/>
                  <a:pt x="330" y="8680"/>
                </a:cubicBezTo>
                <a:lnTo>
                  <a:pt x="341" y="8680"/>
                </a:lnTo>
                <a:cubicBezTo>
                  <a:pt x="341" y="8726"/>
                  <a:pt x="341" y="8771"/>
                  <a:pt x="341" y="8816"/>
                </a:cubicBezTo>
                <a:lnTo>
                  <a:pt x="318" y="8816"/>
                </a:lnTo>
                <a:cubicBezTo>
                  <a:pt x="318" y="8799"/>
                  <a:pt x="318" y="8777"/>
                  <a:pt x="318" y="8754"/>
                </a:cubicBezTo>
                <a:cubicBezTo>
                  <a:pt x="307" y="8754"/>
                  <a:pt x="284" y="8760"/>
                  <a:pt x="273" y="8765"/>
                </a:cubicBezTo>
                <a:cubicBezTo>
                  <a:pt x="256" y="8885"/>
                  <a:pt x="256" y="9004"/>
                  <a:pt x="256" y="9123"/>
                </a:cubicBezTo>
                <a:lnTo>
                  <a:pt x="233" y="9123"/>
                </a:lnTo>
                <a:cubicBezTo>
                  <a:pt x="244" y="8794"/>
                  <a:pt x="273" y="8470"/>
                  <a:pt x="307" y="8147"/>
                </a:cubicBezTo>
                <a:cubicBezTo>
                  <a:pt x="313" y="8107"/>
                  <a:pt x="307" y="8068"/>
                  <a:pt x="335" y="8045"/>
                </a:cubicBezTo>
                <a:close/>
                <a:moveTo>
                  <a:pt x="18293" y="9174"/>
                </a:moveTo>
                <a:cubicBezTo>
                  <a:pt x="18293" y="9225"/>
                  <a:pt x="18327" y="9287"/>
                  <a:pt x="18276" y="9327"/>
                </a:cubicBezTo>
                <a:cubicBezTo>
                  <a:pt x="18276" y="9276"/>
                  <a:pt x="18270" y="9219"/>
                  <a:pt x="18293" y="9174"/>
                </a:cubicBezTo>
                <a:close/>
                <a:moveTo>
                  <a:pt x="18355" y="9242"/>
                </a:moveTo>
                <a:cubicBezTo>
                  <a:pt x="18361" y="9356"/>
                  <a:pt x="18401" y="9497"/>
                  <a:pt x="18344" y="9599"/>
                </a:cubicBezTo>
                <a:cubicBezTo>
                  <a:pt x="18355" y="9480"/>
                  <a:pt x="18350" y="9361"/>
                  <a:pt x="18338" y="9248"/>
                </a:cubicBezTo>
                <a:lnTo>
                  <a:pt x="18355" y="9242"/>
                </a:lnTo>
                <a:close/>
                <a:moveTo>
                  <a:pt x="250" y="9151"/>
                </a:moveTo>
                <a:cubicBezTo>
                  <a:pt x="256" y="9202"/>
                  <a:pt x="256" y="9248"/>
                  <a:pt x="250" y="9299"/>
                </a:cubicBezTo>
                <a:cubicBezTo>
                  <a:pt x="250" y="9299"/>
                  <a:pt x="250" y="9298"/>
                  <a:pt x="250" y="9298"/>
                </a:cubicBezTo>
                <a:lnTo>
                  <a:pt x="250" y="9298"/>
                </a:lnTo>
                <a:cubicBezTo>
                  <a:pt x="239" y="9415"/>
                  <a:pt x="245" y="9527"/>
                  <a:pt x="256" y="9645"/>
                </a:cubicBezTo>
                <a:lnTo>
                  <a:pt x="233" y="9645"/>
                </a:lnTo>
                <a:cubicBezTo>
                  <a:pt x="233" y="9533"/>
                  <a:pt x="194" y="9398"/>
                  <a:pt x="248" y="9297"/>
                </a:cubicBezTo>
                <a:lnTo>
                  <a:pt x="248" y="9297"/>
                </a:lnTo>
                <a:cubicBezTo>
                  <a:pt x="249" y="9297"/>
                  <a:pt x="249" y="9298"/>
                  <a:pt x="250" y="9298"/>
                </a:cubicBezTo>
                <a:lnTo>
                  <a:pt x="250" y="9298"/>
                </a:lnTo>
                <a:cubicBezTo>
                  <a:pt x="250" y="9297"/>
                  <a:pt x="250" y="9295"/>
                  <a:pt x="250" y="9293"/>
                </a:cubicBezTo>
                <a:lnTo>
                  <a:pt x="250" y="9293"/>
                </a:lnTo>
                <a:cubicBezTo>
                  <a:pt x="250" y="9294"/>
                  <a:pt x="249" y="9295"/>
                  <a:pt x="248" y="9297"/>
                </a:cubicBezTo>
                <a:lnTo>
                  <a:pt x="248" y="9297"/>
                </a:lnTo>
                <a:cubicBezTo>
                  <a:pt x="217" y="9257"/>
                  <a:pt x="228" y="9190"/>
                  <a:pt x="250" y="9151"/>
                </a:cubicBezTo>
                <a:close/>
                <a:moveTo>
                  <a:pt x="324" y="9565"/>
                </a:moveTo>
                <a:cubicBezTo>
                  <a:pt x="324" y="9617"/>
                  <a:pt x="335" y="9673"/>
                  <a:pt x="307" y="9719"/>
                </a:cubicBezTo>
                <a:cubicBezTo>
                  <a:pt x="307" y="9668"/>
                  <a:pt x="273" y="9605"/>
                  <a:pt x="324" y="9565"/>
                </a:cubicBezTo>
                <a:close/>
                <a:moveTo>
                  <a:pt x="18350" y="9594"/>
                </a:moveTo>
                <a:lnTo>
                  <a:pt x="18350" y="9594"/>
                </a:lnTo>
                <a:cubicBezTo>
                  <a:pt x="18378" y="9634"/>
                  <a:pt x="18372" y="9696"/>
                  <a:pt x="18344" y="9741"/>
                </a:cubicBezTo>
                <a:cubicBezTo>
                  <a:pt x="18338" y="9690"/>
                  <a:pt x="18344" y="9639"/>
                  <a:pt x="18350" y="9594"/>
                </a:cubicBezTo>
                <a:close/>
                <a:moveTo>
                  <a:pt x="244" y="9815"/>
                </a:moveTo>
                <a:lnTo>
                  <a:pt x="244" y="9815"/>
                </a:lnTo>
                <a:cubicBezTo>
                  <a:pt x="273" y="9821"/>
                  <a:pt x="273" y="9866"/>
                  <a:pt x="256" y="9883"/>
                </a:cubicBezTo>
                <a:cubicBezTo>
                  <a:pt x="227" y="9883"/>
                  <a:pt x="222" y="9832"/>
                  <a:pt x="244" y="9815"/>
                </a:cubicBezTo>
                <a:close/>
                <a:moveTo>
                  <a:pt x="154" y="8346"/>
                </a:moveTo>
                <a:lnTo>
                  <a:pt x="176" y="8385"/>
                </a:lnTo>
                <a:cubicBezTo>
                  <a:pt x="154" y="8431"/>
                  <a:pt x="165" y="8482"/>
                  <a:pt x="171" y="8527"/>
                </a:cubicBezTo>
                <a:cubicBezTo>
                  <a:pt x="182" y="8521"/>
                  <a:pt x="205" y="8510"/>
                  <a:pt x="216" y="8504"/>
                </a:cubicBezTo>
                <a:lnTo>
                  <a:pt x="216" y="8504"/>
                </a:lnTo>
                <a:cubicBezTo>
                  <a:pt x="210" y="8521"/>
                  <a:pt x="205" y="8538"/>
                  <a:pt x="199" y="8556"/>
                </a:cubicBezTo>
                <a:cubicBezTo>
                  <a:pt x="216" y="8607"/>
                  <a:pt x="148" y="8641"/>
                  <a:pt x="165" y="8692"/>
                </a:cubicBezTo>
                <a:lnTo>
                  <a:pt x="171" y="8692"/>
                </a:lnTo>
                <a:cubicBezTo>
                  <a:pt x="176" y="8697"/>
                  <a:pt x="188" y="8709"/>
                  <a:pt x="193" y="8714"/>
                </a:cubicBezTo>
                <a:cubicBezTo>
                  <a:pt x="193" y="8856"/>
                  <a:pt x="159" y="9004"/>
                  <a:pt x="182" y="9146"/>
                </a:cubicBezTo>
                <a:lnTo>
                  <a:pt x="137" y="9146"/>
                </a:lnTo>
                <a:cubicBezTo>
                  <a:pt x="137" y="9163"/>
                  <a:pt x="125" y="9197"/>
                  <a:pt x="125" y="9214"/>
                </a:cubicBezTo>
                <a:cubicBezTo>
                  <a:pt x="137" y="9225"/>
                  <a:pt x="148" y="9231"/>
                  <a:pt x="165" y="9242"/>
                </a:cubicBezTo>
                <a:lnTo>
                  <a:pt x="171" y="9202"/>
                </a:lnTo>
                <a:cubicBezTo>
                  <a:pt x="171" y="9219"/>
                  <a:pt x="176" y="9248"/>
                  <a:pt x="182" y="9265"/>
                </a:cubicBezTo>
                <a:cubicBezTo>
                  <a:pt x="171" y="9259"/>
                  <a:pt x="159" y="9248"/>
                  <a:pt x="154" y="9242"/>
                </a:cubicBezTo>
                <a:cubicBezTo>
                  <a:pt x="142" y="9248"/>
                  <a:pt x="125" y="9253"/>
                  <a:pt x="120" y="9259"/>
                </a:cubicBezTo>
                <a:cubicBezTo>
                  <a:pt x="125" y="9293"/>
                  <a:pt x="125" y="9321"/>
                  <a:pt x="125" y="9350"/>
                </a:cubicBezTo>
                <a:lnTo>
                  <a:pt x="148" y="9356"/>
                </a:lnTo>
                <a:cubicBezTo>
                  <a:pt x="154" y="9327"/>
                  <a:pt x="159" y="9299"/>
                  <a:pt x="176" y="9276"/>
                </a:cubicBezTo>
                <a:lnTo>
                  <a:pt x="176" y="9276"/>
                </a:lnTo>
                <a:cubicBezTo>
                  <a:pt x="165" y="9304"/>
                  <a:pt x="165" y="9338"/>
                  <a:pt x="176" y="9367"/>
                </a:cubicBezTo>
                <a:lnTo>
                  <a:pt x="120" y="9367"/>
                </a:lnTo>
                <a:cubicBezTo>
                  <a:pt x="125" y="9395"/>
                  <a:pt x="125" y="9424"/>
                  <a:pt x="125" y="9452"/>
                </a:cubicBezTo>
                <a:cubicBezTo>
                  <a:pt x="137" y="9435"/>
                  <a:pt x="154" y="9390"/>
                  <a:pt x="159" y="9373"/>
                </a:cubicBezTo>
                <a:lnTo>
                  <a:pt x="159" y="9373"/>
                </a:lnTo>
                <a:cubicBezTo>
                  <a:pt x="171" y="9395"/>
                  <a:pt x="171" y="9418"/>
                  <a:pt x="154" y="9446"/>
                </a:cubicBezTo>
                <a:cubicBezTo>
                  <a:pt x="171" y="9503"/>
                  <a:pt x="159" y="9560"/>
                  <a:pt x="165" y="9617"/>
                </a:cubicBezTo>
                <a:lnTo>
                  <a:pt x="137" y="9628"/>
                </a:lnTo>
                <a:cubicBezTo>
                  <a:pt x="148" y="9634"/>
                  <a:pt x="171" y="9651"/>
                  <a:pt x="182" y="9662"/>
                </a:cubicBezTo>
                <a:cubicBezTo>
                  <a:pt x="165" y="9668"/>
                  <a:pt x="148" y="9673"/>
                  <a:pt x="125" y="9679"/>
                </a:cubicBezTo>
                <a:cubicBezTo>
                  <a:pt x="148" y="9696"/>
                  <a:pt x="159" y="9713"/>
                  <a:pt x="176" y="9736"/>
                </a:cubicBezTo>
                <a:cubicBezTo>
                  <a:pt x="176" y="9753"/>
                  <a:pt x="171" y="9770"/>
                  <a:pt x="171" y="9787"/>
                </a:cubicBezTo>
                <a:cubicBezTo>
                  <a:pt x="159" y="9764"/>
                  <a:pt x="142" y="9741"/>
                  <a:pt x="120" y="9724"/>
                </a:cubicBezTo>
                <a:lnTo>
                  <a:pt x="120" y="9724"/>
                </a:lnTo>
                <a:cubicBezTo>
                  <a:pt x="125" y="9741"/>
                  <a:pt x="131" y="9775"/>
                  <a:pt x="137" y="9787"/>
                </a:cubicBezTo>
                <a:cubicBezTo>
                  <a:pt x="125" y="9792"/>
                  <a:pt x="103" y="9792"/>
                  <a:pt x="91" y="9792"/>
                </a:cubicBezTo>
                <a:cubicBezTo>
                  <a:pt x="103" y="9798"/>
                  <a:pt x="131" y="9815"/>
                  <a:pt x="142" y="9821"/>
                </a:cubicBezTo>
                <a:cubicBezTo>
                  <a:pt x="133" y="9840"/>
                  <a:pt x="139" y="9890"/>
                  <a:pt x="115" y="9890"/>
                </a:cubicBezTo>
                <a:cubicBezTo>
                  <a:pt x="111" y="9890"/>
                  <a:pt x="105" y="9888"/>
                  <a:pt x="97" y="9883"/>
                </a:cubicBezTo>
                <a:cubicBezTo>
                  <a:pt x="63" y="9815"/>
                  <a:pt x="120" y="9707"/>
                  <a:pt x="46" y="9651"/>
                </a:cubicBezTo>
                <a:lnTo>
                  <a:pt x="80" y="9651"/>
                </a:lnTo>
                <a:cubicBezTo>
                  <a:pt x="86" y="9452"/>
                  <a:pt x="69" y="9248"/>
                  <a:pt x="80" y="9049"/>
                </a:cubicBezTo>
                <a:cubicBezTo>
                  <a:pt x="69" y="9043"/>
                  <a:pt x="57" y="9038"/>
                  <a:pt x="40" y="9032"/>
                </a:cubicBezTo>
                <a:cubicBezTo>
                  <a:pt x="52" y="9026"/>
                  <a:pt x="63" y="9021"/>
                  <a:pt x="69" y="9021"/>
                </a:cubicBezTo>
                <a:cubicBezTo>
                  <a:pt x="63" y="8924"/>
                  <a:pt x="114" y="8816"/>
                  <a:pt x="80" y="8726"/>
                </a:cubicBezTo>
                <a:cubicBezTo>
                  <a:pt x="131" y="8658"/>
                  <a:pt x="91" y="8561"/>
                  <a:pt x="120" y="8487"/>
                </a:cubicBezTo>
                <a:cubicBezTo>
                  <a:pt x="131" y="8436"/>
                  <a:pt x="103" y="8380"/>
                  <a:pt x="154" y="8346"/>
                </a:cubicBezTo>
                <a:close/>
                <a:moveTo>
                  <a:pt x="273" y="10184"/>
                </a:moveTo>
                <a:lnTo>
                  <a:pt x="273" y="10184"/>
                </a:lnTo>
                <a:cubicBezTo>
                  <a:pt x="284" y="10229"/>
                  <a:pt x="290" y="10275"/>
                  <a:pt x="284" y="10320"/>
                </a:cubicBezTo>
                <a:cubicBezTo>
                  <a:pt x="301" y="10337"/>
                  <a:pt x="313" y="10365"/>
                  <a:pt x="341" y="10371"/>
                </a:cubicBezTo>
                <a:cubicBezTo>
                  <a:pt x="358" y="10326"/>
                  <a:pt x="341" y="10280"/>
                  <a:pt x="330" y="10235"/>
                </a:cubicBezTo>
                <a:lnTo>
                  <a:pt x="330" y="10235"/>
                </a:lnTo>
                <a:cubicBezTo>
                  <a:pt x="341" y="10241"/>
                  <a:pt x="352" y="10246"/>
                  <a:pt x="358" y="10246"/>
                </a:cubicBezTo>
                <a:cubicBezTo>
                  <a:pt x="358" y="10263"/>
                  <a:pt x="358" y="10280"/>
                  <a:pt x="352" y="10303"/>
                </a:cubicBezTo>
                <a:cubicBezTo>
                  <a:pt x="369" y="10303"/>
                  <a:pt x="381" y="10309"/>
                  <a:pt x="392" y="10314"/>
                </a:cubicBezTo>
                <a:lnTo>
                  <a:pt x="369" y="10320"/>
                </a:lnTo>
                <a:cubicBezTo>
                  <a:pt x="375" y="10388"/>
                  <a:pt x="364" y="10456"/>
                  <a:pt x="386" y="10524"/>
                </a:cubicBezTo>
                <a:lnTo>
                  <a:pt x="375" y="10524"/>
                </a:lnTo>
                <a:cubicBezTo>
                  <a:pt x="364" y="10473"/>
                  <a:pt x="352" y="10422"/>
                  <a:pt x="341" y="10371"/>
                </a:cubicBezTo>
                <a:cubicBezTo>
                  <a:pt x="330" y="10371"/>
                  <a:pt x="307" y="10365"/>
                  <a:pt x="296" y="10365"/>
                </a:cubicBezTo>
                <a:cubicBezTo>
                  <a:pt x="296" y="10382"/>
                  <a:pt x="296" y="10411"/>
                  <a:pt x="296" y="10428"/>
                </a:cubicBezTo>
                <a:cubicBezTo>
                  <a:pt x="273" y="10348"/>
                  <a:pt x="256" y="10258"/>
                  <a:pt x="273" y="10184"/>
                </a:cubicBezTo>
                <a:close/>
                <a:moveTo>
                  <a:pt x="18480" y="8997"/>
                </a:moveTo>
                <a:cubicBezTo>
                  <a:pt x="18484" y="8997"/>
                  <a:pt x="18490" y="8999"/>
                  <a:pt x="18497" y="9004"/>
                </a:cubicBezTo>
                <a:cubicBezTo>
                  <a:pt x="18531" y="9077"/>
                  <a:pt x="18474" y="9185"/>
                  <a:pt x="18548" y="9236"/>
                </a:cubicBezTo>
                <a:lnTo>
                  <a:pt x="18514" y="9236"/>
                </a:lnTo>
                <a:cubicBezTo>
                  <a:pt x="18508" y="9441"/>
                  <a:pt x="18525" y="9639"/>
                  <a:pt x="18514" y="9843"/>
                </a:cubicBezTo>
                <a:cubicBezTo>
                  <a:pt x="18531" y="9849"/>
                  <a:pt x="18543" y="9855"/>
                  <a:pt x="18554" y="9860"/>
                </a:cubicBezTo>
                <a:cubicBezTo>
                  <a:pt x="18548" y="9866"/>
                  <a:pt x="18531" y="9872"/>
                  <a:pt x="18525" y="9872"/>
                </a:cubicBezTo>
                <a:lnTo>
                  <a:pt x="18520" y="9872"/>
                </a:lnTo>
                <a:cubicBezTo>
                  <a:pt x="18531" y="9968"/>
                  <a:pt x="18474" y="10076"/>
                  <a:pt x="18514" y="10167"/>
                </a:cubicBezTo>
                <a:cubicBezTo>
                  <a:pt x="18457" y="10229"/>
                  <a:pt x="18503" y="10331"/>
                  <a:pt x="18474" y="10405"/>
                </a:cubicBezTo>
                <a:cubicBezTo>
                  <a:pt x="18463" y="10456"/>
                  <a:pt x="18491" y="10513"/>
                  <a:pt x="18435" y="10547"/>
                </a:cubicBezTo>
                <a:lnTo>
                  <a:pt x="18412" y="10507"/>
                </a:lnTo>
                <a:cubicBezTo>
                  <a:pt x="18440" y="10462"/>
                  <a:pt x="18429" y="10411"/>
                  <a:pt x="18423" y="10365"/>
                </a:cubicBezTo>
                <a:lnTo>
                  <a:pt x="18423" y="10365"/>
                </a:lnTo>
                <a:cubicBezTo>
                  <a:pt x="18412" y="10371"/>
                  <a:pt x="18389" y="10382"/>
                  <a:pt x="18378" y="10382"/>
                </a:cubicBezTo>
                <a:cubicBezTo>
                  <a:pt x="18384" y="10371"/>
                  <a:pt x="18389" y="10354"/>
                  <a:pt x="18395" y="10337"/>
                </a:cubicBezTo>
                <a:cubicBezTo>
                  <a:pt x="18378" y="10280"/>
                  <a:pt x="18446" y="10252"/>
                  <a:pt x="18429" y="10201"/>
                </a:cubicBezTo>
                <a:cubicBezTo>
                  <a:pt x="18423" y="10195"/>
                  <a:pt x="18406" y="10184"/>
                  <a:pt x="18401" y="10178"/>
                </a:cubicBezTo>
                <a:cubicBezTo>
                  <a:pt x="18406" y="10036"/>
                  <a:pt x="18440" y="9889"/>
                  <a:pt x="18418" y="9747"/>
                </a:cubicBezTo>
                <a:lnTo>
                  <a:pt x="18457" y="9747"/>
                </a:lnTo>
                <a:cubicBezTo>
                  <a:pt x="18463" y="9730"/>
                  <a:pt x="18469" y="9696"/>
                  <a:pt x="18474" y="9679"/>
                </a:cubicBezTo>
                <a:cubicBezTo>
                  <a:pt x="18457" y="9668"/>
                  <a:pt x="18446" y="9662"/>
                  <a:pt x="18435" y="9651"/>
                </a:cubicBezTo>
                <a:lnTo>
                  <a:pt x="18429" y="9690"/>
                </a:lnTo>
                <a:cubicBezTo>
                  <a:pt x="18423" y="9673"/>
                  <a:pt x="18418" y="9639"/>
                  <a:pt x="18418" y="9628"/>
                </a:cubicBezTo>
                <a:lnTo>
                  <a:pt x="18418" y="9628"/>
                </a:lnTo>
                <a:cubicBezTo>
                  <a:pt x="18423" y="9634"/>
                  <a:pt x="18440" y="9645"/>
                  <a:pt x="18446" y="9651"/>
                </a:cubicBezTo>
                <a:cubicBezTo>
                  <a:pt x="18452" y="9645"/>
                  <a:pt x="18469" y="9634"/>
                  <a:pt x="18480" y="9634"/>
                </a:cubicBezTo>
                <a:cubicBezTo>
                  <a:pt x="18474" y="9599"/>
                  <a:pt x="18469" y="9571"/>
                  <a:pt x="18469" y="9537"/>
                </a:cubicBezTo>
                <a:lnTo>
                  <a:pt x="18446" y="9537"/>
                </a:lnTo>
                <a:cubicBezTo>
                  <a:pt x="18440" y="9565"/>
                  <a:pt x="18435" y="9594"/>
                  <a:pt x="18418" y="9617"/>
                </a:cubicBezTo>
                <a:cubicBezTo>
                  <a:pt x="18435" y="9588"/>
                  <a:pt x="18429" y="9554"/>
                  <a:pt x="18418" y="9526"/>
                </a:cubicBezTo>
                <a:lnTo>
                  <a:pt x="18474" y="9526"/>
                </a:lnTo>
                <a:cubicBezTo>
                  <a:pt x="18474" y="9497"/>
                  <a:pt x="18474" y="9469"/>
                  <a:pt x="18469" y="9435"/>
                </a:cubicBezTo>
                <a:cubicBezTo>
                  <a:pt x="18463" y="9458"/>
                  <a:pt x="18446" y="9503"/>
                  <a:pt x="18435" y="9520"/>
                </a:cubicBezTo>
                <a:cubicBezTo>
                  <a:pt x="18429" y="9497"/>
                  <a:pt x="18429" y="9475"/>
                  <a:pt x="18440" y="9446"/>
                </a:cubicBezTo>
                <a:cubicBezTo>
                  <a:pt x="18423" y="9390"/>
                  <a:pt x="18435" y="9333"/>
                  <a:pt x="18429" y="9276"/>
                </a:cubicBezTo>
                <a:lnTo>
                  <a:pt x="18457" y="9265"/>
                </a:lnTo>
                <a:cubicBezTo>
                  <a:pt x="18446" y="9259"/>
                  <a:pt x="18423" y="9242"/>
                  <a:pt x="18418" y="9231"/>
                </a:cubicBezTo>
                <a:cubicBezTo>
                  <a:pt x="18435" y="9225"/>
                  <a:pt x="18452" y="9219"/>
                  <a:pt x="18469" y="9214"/>
                </a:cubicBezTo>
                <a:cubicBezTo>
                  <a:pt x="18452" y="9197"/>
                  <a:pt x="18435" y="9180"/>
                  <a:pt x="18418" y="9157"/>
                </a:cubicBezTo>
                <a:cubicBezTo>
                  <a:pt x="18418" y="9140"/>
                  <a:pt x="18423" y="9123"/>
                  <a:pt x="18429" y="9106"/>
                </a:cubicBezTo>
                <a:cubicBezTo>
                  <a:pt x="18440" y="9129"/>
                  <a:pt x="18452" y="9151"/>
                  <a:pt x="18474" y="9168"/>
                </a:cubicBezTo>
                <a:cubicBezTo>
                  <a:pt x="18469" y="9151"/>
                  <a:pt x="18463" y="9117"/>
                  <a:pt x="18463" y="9100"/>
                </a:cubicBezTo>
                <a:lnTo>
                  <a:pt x="18503" y="9100"/>
                </a:lnTo>
                <a:cubicBezTo>
                  <a:pt x="18491" y="9095"/>
                  <a:pt x="18469" y="9077"/>
                  <a:pt x="18457" y="9072"/>
                </a:cubicBezTo>
                <a:cubicBezTo>
                  <a:pt x="18462" y="9053"/>
                  <a:pt x="18455" y="8997"/>
                  <a:pt x="18480" y="8997"/>
                </a:cubicBezTo>
                <a:close/>
                <a:moveTo>
                  <a:pt x="976" y="10536"/>
                </a:moveTo>
                <a:lnTo>
                  <a:pt x="976" y="10536"/>
                </a:lnTo>
                <a:cubicBezTo>
                  <a:pt x="993" y="10553"/>
                  <a:pt x="993" y="10564"/>
                  <a:pt x="971" y="10570"/>
                </a:cubicBezTo>
                <a:cubicBezTo>
                  <a:pt x="948" y="10553"/>
                  <a:pt x="954" y="10541"/>
                  <a:pt x="976" y="10536"/>
                </a:cubicBezTo>
                <a:close/>
                <a:moveTo>
                  <a:pt x="18367" y="9770"/>
                </a:moveTo>
                <a:cubicBezTo>
                  <a:pt x="18355" y="10099"/>
                  <a:pt x="18327" y="10422"/>
                  <a:pt x="18287" y="10746"/>
                </a:cubicBezTo>
                <a:cubicBezTo>
                  <a:pt x="18287" y="10780"/>
                  <a:pt x="18293" y="10819"/>
                  <a:pt x="18259" y="10848"/>
                </a:cubicBezTo>
                <a:cubicBezTo>
                  <a:pt x="18304" y="10621"/>
                  <a:pt x="18293" y="10394"/>
                  <a:pt x="18327" y="10167"/>
                </a:cubicBezTo>
                <a:cubicBezTo>
                  <a:pt x="18316" y="10156"/>
                  <a:pt x="18299" y="10144"/>
                  <a:pt x="18287" y="10138"/>
                </a:cubicBezTo>
                <a:cubicBezTo>
                  <a:pt x="18276" y="10161"/>
                  <a:pt x="18270" y="10184"/>
                  <a:pt x="18264" y="10207"/>
                </a:cubicBezTo>
                <a:lnTo>
                  <a:pt x="18259" y="10207"/>
                </a:lnTo>
                <a:cubicBezTo>
                  <a:pt x="18259" y="10167"/>
                  <a:pt x="18259" y="10121"/>
                  <a:pt x="18259" y="10076"/>
                </a:cubicBezTo>
                <a:cubicBezTo>
                  <a:pt x="18264" y="10076"/>
                  <a:pt x="18276" y="10070"/>
                  <a:pt x="18276" y="10070"/>
                </a:cubicBezTo>
                <a:cubicBezTo>
                  <a:pt x="18276" y="10093"/>
                  <a:pt x="18276" y="10116"/>
                  <a:pt x="18282" y="10138"/>
                </a:cubicBezTo>
                <a:cubicBezTo>
                  <a:pt x="18293" y="10133"/>
                  <a:pt x="18310" y="10127"/>
                  <a:pt x="18321" y="10127"/>
                </a:cubicBezTo>
                <a:cubicBezTo>
                  <a:pt x="18338" y="10008"/>
                  <a:pt x="18338" y="9889"/>
                  <a:pt x="18344" y="9770"/>
                </a:cubicBezTo>
                <a:close/>
                <a:moveTo>
                  <a:pt x="290" y="10933"/>
                </a:moveTo>
                <a:lnTo>
                  <a:pt x="290" y="10933"/>
                </a:lnTo>
                <a:cubicBezTo>
                  <a:pt x="301" y="10978"/>
                  <a:pt x="313" y="11024"/>
                  <a:pt x="324" y="11069"/>
                </a:cubicBezTo>
                <a:lnTo>
                  <a:pt x="296" y="11080"/>
                </a:lnTo>
                <a:cubicBezTo>
                  <a:pt x="290" y="11029"/>
                  <a:pt x="256" y="10978"/>
                  <a:pt x="290" y="10933"/>
                </a:cubicBezTo>
                <a:close/>
                <a:moveTo>
                  <a:pt x="18264" y="10853"/>
                </a:moveTo>
                <a:lnTo>
                  <a:pt x="18264" y="10853"/>
                </a:lnTo>
                <a:cubicBezTo>
                  <a:pt x="18270" y="10961"/>
                  <a:pt x="18242" y="11075"/>
                  <a:pt x="18230" y="11188"/>
                </a:cubicBezTo>
                <a:cubicBezTo>
                  <a:pt x="18213" y="11075"/>
                  <a:pt x="18247" y="10961"/>
                  <a:pt x="18264" y="10853"/>
                </a:cubicBezTo>
                <a:close/>
                <a:moveTo>
                  <a:pt x="17595" y="11183"/>
                </a:moveTo>
                <a:lnTo>
                  <a:pt x="17595" y="11183"/>
                </a:lnTo>
                <a:cubicBezTo>
                  <a:pt x="17589" y="11205"/>
                  <a:pt x="17584" y="11234"/>
                  <a:pt x="17578" y="11256"/>
                </a:cubicBezTo>
                <a:lnTo>
                  <a:pt x="17578" y="11239"/>
                </a:lnTo>
                <a:cubicBezTo>
                  <a:pt x="17584" y="11222"/>
                  <a:pt x="17589" y="11205"/>
                  <a:pt x="17595" y="11183"/>
                </a:cubicBezTo>
                <a:close/>
                <a:moveTo>
                  <a:pt x="18145" y="11245"/>
                </a:moveTo>
                <a:lnTo>
                  <a:pt x="18145" y="11245"/>
                </a:lnTo>
                <a:cubicBezTo>
                  <a:pt x="18174" y="11251"/>
                  <a:pt x="18157" y="11290"/>
                  <a:pt x="18140" y="11296"/>
                </a:cubicBezTo>
                <a:cubicBezTo>
                  <a:pt x="18111" y="11296"/>
                  <a:pt x="18128" y="11251"/>
                  <a:pt x="18145" y="11245"/>
                </a:cubicBezTo>
                <a:close/>
                <a:moveTo>
                  <a:pt x="290" y="10428"/>
                </a:moveTo>
                <a:cubicBezTo>
                  <a:pt x="318" y="10468"/>
                  <a:pt x="296" y="10519"/>
                  <a:pt x="324" y="10553"/>
                </a:cubicBezTo>
                <a:cubicBezTo>
                  <a:pt x="335" y="10870"/>
                  <a:pt x="454" y="11182"/>
                  <a:pt x="466" y="11495"/>
                </a:cubicBezTo>
                <a:cubicBezTo>
                  <a:pt x="420" y="11381"/>
                  <a:pt x="415" y="11256"/>
                  <a:pt x="386" y="11143"/>
                </a:cubicBezTo>
                <a:cubicBezTo>
                  <a:pt x="382" y="11143"/>
                  <a:pt x="375" y="11146"/>
                  <a:pt x="372" y="11149"/>
                </a:cubicBezTo>
                <a:lnTo>
                  <a:pt x="372" y="11149"/>
                </a:lnTo>
                <a:cubicBezTo>
                  <a:pt x="376" y="11140"/>
                  <a:pt x="381" y="11130"/>
                  <a:pt x="381" y="11120"/>
                </a:cubicBezTo>
                <a:cubicBezTo>
                  <a:pt x="358" y="10950"/>
                  <a:pt x="313" y="10785"/>
                  <a:pt x="307" y="10615"/>
                </a:cubicBezTo>
                <a:lnTo>
                  <a:pt x="284" y="10621"/>
                </a:lnTo>
                <a:cubicBezTo>
                  <a:pt x="318" y="10570"/>
                  <a:pt x="284" y="10496"/>
                  <a:pt x="290" y="10428"/>
                </a:cubicBezTo>
                <a:close/>
                <a:moveTo>
                  <a:pt x="476" y="11493"/>
                </a:moveTo>
                <a:cubicBezTo>
                  <a:pt x="479" y="11493"/>
                  <a:pt x="484" y="11494"/>
                  <a:pt x="488" y="11495"/>
                </a:cubicBezTo>
                <a:cubicBezTo>
                  <a:pt x="498" y="11514"/>
                  <a:pt x="495" y="11530"/>
                  <a:pt x="476" y="11530"/>
                </a:cubicBezTo>
                <a:cubicBezTo>
                  <a:pt x="473" y="11530"/>
                  <a:pt x="469" y="11529"/>
                  <a:pt x="466" y="11529"/>
                </a:cubicBezTo>
                <a:cubicBezTo>
                  <a:pt x="452" y="11505"/>
                  <a:pt x="457" y="11493"/>
                  <a:pt x="476" y="11493"/>
                </a:cubicBezTo>
                <a:close/>
                <a:moveTo>
                  <a:pt x="18225" y="11199"/>
                </a:moveTo>
                <a:lnTo>
                  <a:pt x="18225" y="11199"/>
                </a:lnTo>
                <a:cubicBezTo>
                  <a:pt x="18202" y="11347"/>
                  <a:pt x="18174" y="11495"/>
                  <a:pt x="18140" y="11636"/>
                </a:cubicBezTo>
                <a:cubicBezTo>
                  <a:pt x="18128" y="11489"/>
                  <a:pt x="18174" y="11336"/>
                  <a:pt x="18225" y="11199"/>
                </a:cubicBezTo>
                <a:close/>
                <a:moveTo>
                  <a:pt x="375" y="11546"/>
                </a:moveTo>
                <a:cubicBezTo>
                  <a:pt x="369" y="11574"/>
                  <a:pt x="364" y="11602"/>
                  <a:pt x="352" y="11631"/>
                </a:cubicBezTo>
                <a:cubicBezTo>
                  <a:pt x="364" y="11636"/>
                  <a:pt x="386" y="11653"/>
                  <a:pt x="403" y="11659"/>
                </a:cubicBezTo>
                <a:cubicBezTo>
                  <a:pt x="403" y="11619"/>
                  <a:pt x="403" y="11574"/>
                  <a:pt x="375" y="11546"/>
                </a:cubicBezTo>
                <a:close/>
                <a:moveTo>
                  <a:pt x="17516" y="11585"/>
                </a:moveTo>
                <a:cubicBezTo>
                  <a:pt x="17516" y="11619"/>
                  <a:pt x="17510" y="11648"/>
                  <a:pt x="17504" y="11682"/>
                </a:cubicBezTo>
                <a:lnTo>
                  <a:pt x="17482" y="11682"/>
                </a:lnTo>
                <a:cubicBezTo>
                  <a:pt x="17487" y="11648"/>
                  <a:pt x="17499" y="11614"/>
                  <a:pt x="17516" y="11585"/>
                </a:cubicBezTo>
                <a:close/>
                <a:moveTo>
                  <a:pt x="514" y="11336"/>
                </a:moveTo>
                <a:cubicBezTo>
                  <a:pt x="525" y="11365"/>
                  <a:pt x="517" y="11426"/>
                  <a:pt x="549" y="11426"/>
                </a:cubicBezTo>
                <a:cubicBezTo>
                  <a:pt x="554" y="11426"/>
                  <a:pt x="560" y="11425"/>
                  <a:pt x="568" y="11421"/>
                </a:cubicBezTo>
                <a:lnTo>
                  <a:pt x="568" y="11421"/>
                </a:lnTo>
                <a:cubicBezTo>
                  <a:pt x="557" y="11426"/>
                  <a:pt x="551" y="11438"/>
                  <a:pt x="540" y="11443"/>
                </a:cubicBezTo>
                <a:cubicBezTo>
                  <a:pt x="574" y="11523"/>
                  <a:pt x="591" y="11614"/>
                  <a:pt x="579" y="11699"/>
                </a:cubicBezTo>
                <a:cubicBezTo>
                  <a:pt x="557" y="11597"/>
                  <a:pt x="545" y="11495"/>
                  <a:pt x="511" y="11398"/>
                </a:cubicBezTo>
                <a:cubicBezTo>
                  <a:pt x="501" y="11377"/>
                  <a:pt x="505" y="11357"/>
                  <a:pt x="514" y="11336"/>
                </a:cubicBezTo>
                <a:close/>
                <a:moveTo>
                  <a:pt x="18038" y="11761"/>
                </a:moveTo>
                <a:lnTo>
                  <a:pt x="18038" y="11761"/>
                </a:lnTo>
                <a:cubicBezTo>
                  <a:pt x="18060" y="11773"/>
                  <a:pt x="18060" y="11784"/>
                  <a:pt x="18043" y="11801"/>
                </a:cubicBezTo>
                <a:cubicBezTo>
                  <a:pt x="18021" y="11795"/>
                  <a:pt x="18015" y="11778"/>
                  <a:pt x="18038" y="11761"/>
                </a:cubicBezTo>
                <a:close/>
                <a:moveTo>
                  <a:pt x="1215" y="11744"/>
                </a:moveTo>
                <a:cubicBezTo>
                  <a:pt x="1226" y="11784"/>
                  <a:pt x="1243" y="11824"/>
                  <a:pt x="1254" y="11863"/>
                </a:cubicBezTo>
                <a:cubicBezTo>
                  <a:pt x="1249" y="11863"/>
                  <a:pt x="1237" y="11869"/>
                  <a:pt x="1237" y="11869"/>
                </a:cubicBezTo>
                <a:cubicBezTo>
                  <a:pt x="1226" y="11829"/>
                  <a:pt x="1220" y="11790"/>
                  <a:pt x="1215" y="11744"/>
                </a:cubicBezTo>
                <a:close/>
                <a:moveTo>
                  <a:pt x="477" y="11534"/>
                </a:moveTo>
                <a:lnTo>
                  <a:pt x="477" y="11534"/>
                </a:lnTo>
                <a:cubicBezTo>
                  <a:pt x="511" y="11568"/>
                  <a:pt x="511" y="11619"/>
                  <a:pt x="522" y="11665"/>
                </a:cubicBezTo>
                <a:cubicBezTo>
                  <a:pt x="540" y="11739"/>
                  <a:pt x="574" y="11812"/>
                  <a:pt x="568" y="11892"/>
                </a:cubicBezTo>
                <a:cubicBezTo>
                  <a:pt x="511" y="11784"/>
                  <a:pt x="500" y="11653"/>
                  <a:pt x="477" y="11534"/>
                </a:cubicBezTo>
                <a:close/>
                <a:moveTo>
                  <a:pt x="18007" y="11878"/>
                </a:moveTo>
                <a:cubicBezTo>
                  <a:pt x="18009" y="11878"/>
                  <a:pt x="18012" y="11879"/>
                  <a:pt x="18015" y="11880"/>
                </a:cubicBezTo>
                <a:cubicBezTo>
                  <a:pt x="18035" y="11890"/>
                  <a:pt x="18024" y="11922"/>
                  <a:pt x="18006" y="11922"/>
                </a:cubicBezTo>
                <a:cubicBezTo>
                  <a:pt x="18003" y="11922"/>
                  <a:pt x="18001" y="11921"/>
                  <a:pt x="17998" y="11920"/>
                </a:cubicBezTo>
                <a:cubicBezTo>
                  <a:pt x="17978" y="11910"/>
                  <a:pt x="17989" y="11878"/>
                  <a:pt x="18007" y="11878"/>
                </a:cubicBezTo>
                <a:close/>
                <a:moveTo>
                  <a:pt x="17998" y="11948"/>
                </a:moveTo>
                <a:cubicBezTo>
                  <a:pt x="17998" y="11982"/>
                  <a:pt x="17992" y="12017"/>
                  <a:pt x="17986" y="12051"/>
                </a:cubicBezTo>
                <a:lnTo>
                  <a:pt x="17958" y="12051"/>
                </a:lnTo>
                <a:cubicBezTo>
                  <a:pt x="17964" y="12011"/>
                  <a:pt x="17975" y="11977"/>
                  <a:pt x="17998" y="11948"/>
                </a:cubicBezTo>
                <a:close/>
                <a:moveTo>
                  <a:pt x="1050" y="12079"/>
                </a:moveTo>
                <a:cubicBezTo>
                  <a:pt x="1073" y="12096"/>
                  <a:pt x="1067" y="12107"/>
                  <a:pt x="1044" y="12113"/>
                </a:cubicBezTo>
                <a:cubicBezTo>
                  <a:pt x="1027" y="12096"/>
                  <a:pt x="1027" y="12085"/>
                  <a:pt x="1050" y="12079"/>
                </a:cubicBezTo>
                <a:close/>
                <a:moveTo>
                  <a:pt x="17964" y="12079"/>
                </a:moveTo>
                <a:cubicBezTo>
                  <a:pt x="17974" y="12095"/>
                  <a:pt x="17965" y="12131"/>
                  <a:pt x="17945" y="12131"/>
                </a:cubicBezTo>
                <a:cubicBezTo>
                  <a:pt x="17944" y="12131"/>
                  <a:pt x="17943" y="12130"/>
                  <a:pt x="17941" y="12130"/>
                </a:cubicBezTo>
                <a:cubicBezTo>
                  <a:pt x="17924" y="12113"/>
                  <a:pt x="17941" y="12079"/>
                  <a:pt x="17964" y="12079"/>
                </a:cubicBezTo>
                <a:close/>
                <a:moveTo>
                  <a:pt x="749" y="12249"/>
                </a:moveTo>
                <a:lnTo>
                  <a:pt x="749" y="12249"/>
                </a:lnTo>
                <a:cubicBezTo>
                  <a:pt x="766" y="12255"/>
                  <a:pt x="783" y="12260"/>
                  <a:pt x="801" y="12266"/>
                </a:cubicBezTo>
                <a:cubicBezTo>
                  <a:pt x="789" y="12278"/>
                  <a:pt x="778" y="12289"/>
                  <a:pt x="766" y="12300"/>
                </a:cubicBezTo>
                <a:cubicBezTo>
                  <a:pt x="778" y="12317"/>
                  <a:pt x="789" y="12340"/>
                  <a:pt x="801" y="12357"/>
                </a:cubicBezTo>
                <a:lnTo>
                  <a:pt x="772" y="12363"/>
                </a:lnTo>
                <a:cubicBezTo>
                  <a:pt x="766" y="12323"/>
                  <a:pt x="761" y="12283"/>
                  <a:pt x="749" y="12249"/>
                </a:cubicBezTo>
                <a:close/>
                <a:moveTo>
                  <a:pt x="1135" y="12351"/>
                </a:moveTo>
                <a:cubicBezTo>
                  <a:pt x="1152" y="12368"/>
                  <a:pt x="1164" y="12397"/>
                  <a:pt x="1152" y="12419"/>
                </a:cubicBezTo>
                <a:cubicBezTo>
                  <a:pt x="1124" y="12419"/>
                  <a:pt x="1113" y="12357"/>
                  <a:pt x="1135" y="12351"/>
                </a:cubicBezTo>
                <a:close/>
                <a:moveTo>
                  <a:pt x="18094" y="11829"/>
                </a:moveTo>
                <a:lnTo>
                  <a:pt x="18094" y="11829"/>
                </a:lnTo>
                <a:cubicBezTo>
                  <a:pt x="18049" y="12028"/>
                  <a:pt x="17998" y="12226"/>
                  <a:pt x="17930" y="12419"/>
                </a:cubicBezTo>
                <a:cubicBezTo>
                  <a:pt x="17941" y="12249"/>
                  <a:pt x="18021" y="12102"/>
                  <a:pt x="18049" y="11937"/>
                </a:cubicBezTo>
                <a:cubicBezTo>
                  <a:pt x="18049" y="11897"/>
                  <a:pt x="18072" y="11863"/>
                  <a:pt x="18094" y="11829"/>
                </a:cubicBezTo>
                <a:close/>
                <a:moveTo>
                  <a:pt x="17913" y="12158"/>
                </a:moveTo>
                <a:cubicBezTo>
                  <a:pt x="17918" y="12164"/>
                  <a:pt x="17935" y="12175"/>
                  <a:pt x="17941" y="12181"/>
                </a:cubicBezTo>
                <a:cubicBezTo>
                  <a:pt x="17913" y="12278"/>
                  <a:pt x="17907" y="12385"/>
                  <a:pt x="17850" y="12465"/>
                </a:cubicBezTo>
                <a:cubicBezTo>
                  <a:pt x="17867" y="12363"/>
                  <a:pt x="17918" y="12266"/>
                  <a:pt x="17913" y="12158"/>
                </a:cubicBezTo>
                <a:close/>
                <a:moveTo>
                  <a:pt x="852" y="12414"/>
                </a:moveTo>
                <a:cubicBezTo>
                  <a:pt x="846" y="12425"/>
                  <a:pt x="829" y="12442"/>
                  <a:pt x="823" y="12448"/>
                </a:cubicBezTo>
                <a:cubicBezTo>
                  <a:pt x="835" y="12459"/>
                  <a:pt x="857" y="12476"/>
                  <a:pt x="869" y="12487"/>
                </a:cubicBezTo>
                <a:cubicBezTo>
                  <a:pt x="865" y="12488"/>
                  <a:pt x="861" y="12488"/>
                  <a:pt x="857" y="12488"/>
                </a:cubicBezTo>
                <a:cubicBezTo>
                  <a:pt x="824" y="12488"/>
                  <a:pt x="806" y="12466"/>
                  <a:pt x="806" y="12431"/>
                </a:cubicBezTo>
                <a:cubicBezTo>
                  <a:pt x="818" y="12431"/>
                  <a:pt x="840" y="12419"/>
                  <a:pt x="852" y="12414"/>
                </a:cubicBezTo>
                <a:close/>
                <a:moveTo>
                  <a:pt x="17819" y="12537"/>
                </a:moveTo>
                <a:cubicBezTo>
                  <a:pt x="17822" y="12537"/>
                  <a:pt x="17824" y="12537"/>
                  <a:pt x="17828" y="12539"/>
                </a:cubicBezTo>
                <a:cubicBezTo>
                  <a:pt x="17848" y="12549"/>
                  <a:pt x="17832" y="12586"/>
                  <a:pt x="17812" y="12586"/>
                </a:cubicBezTo>
                <a:cubicBezTo>
                  <a:pt x="17810" y="12586"/>
                  <a:pt x="17807" y="12585"/>
                  <a:pt x="17805" y="12584"/>
                </a:cubicBezTo>
                <a:cubicBezTo>
                  <a:pt x="17790" y="12574"/>
                  <a:pt x="17797" y="12537"/>
                  <a:pt x="17819" y="12537"/>
                </a:cubicBezTo>
                <a:close/>
                <a:moveTo>
                  <a:pt x="823" y="12510"/>
                </a:moveTo>
                <a:cubicBezTo>
                  <a:pt x="846" y="12510"/>
                  <a:pt x="863" y="12527"/>
                  <a:pt x="869" y="12544"/>
                </a:cubicBezTo>
                <a:lnTo>
                  <a:pt x="903" y="12544"/>
                </a:lnTo>
                <a:cubicBezTo>
                  <a:pt x="897" y="12556"/>
                  <a:pt x="886" y="12578"/>
                  <a:pt x="880" y="12590"/>
                </a:cubicBezTo>
                <a:cubicBezTo>
                  <a:pt x="891" y="12590"/>
                  <a:pt x="908" y="12590"/>
                  <a:pt x="914" y="12584"/>
                </a:cubicBezTo>
                <a:lnTo>
                  <a:pt x="914" y="12584"/>
                </a:lnTo>
                <a:cubicBezTo>
                  <a:pt x="882" y="12620"/>
                  <a:pt x="892" y="12644"/>
                  <a:pt x="914" y="12644"/>
                </a:cubicBezTo>
                <a:cubicBezTo>
                  <a:pt x="924" y="12644"/>
                  <a:pt x="936" y="12640"/>
                  <a:pt x="948" y="12629"/>
                </a:cubicBezTo>
                <a:cubicBezTo>
                  <a:pt x="954" y="12635"/>
                  <a:pt x="959" y="12652"/>
                  <a:pt x="959" y="12658"/>
                </a:cubicBezTo>
                <a:cubicBezTo>
                  <a:pt x="942" y="12663"/>
                  <a:pt x="920" y="12663"/>
                  <a:pt x="903" y="12663"/>
                </a:cubicBezTo>
                <a:cubicBezTo>
                  <a:pt x="914" y="12686"/>
                  <a:pt x="914" y="12709"/>
                  <a:pt x="908" y="12731"/>
                </a:cubicBezTo>
                <a:cubicBezTo>
                  <a:pt x="886" y="12652"/>
                  <a:pt x="846" y="12584"/>
                  <a:pt x="823" y="12510"/>
                </a:cubicBezTo>
                <a:close/>
                <a:moveTo>
                  <a:pt x="17156" y="12863"/>
                </a:moveTo>
                <a:cubicBezTo>
                  <a:pt x="17160" y="12863"/>
                  <a:pt x="17165" y="12864"/>
                  <a:pt x="17169" y="12868"/>
                </a:cubicBezTo>
                <a:cubicBezTo>
                  <a:pt x="17183" y="12881"/>
                  <a:pt x="17164" y="12906"/>
                  <a:pt x="17144" y="12906"/>
                </a:cubicBezTo>
                <a:cubicBezTo>
                  <a:pt x="17139" y="12906"/>
                  <a:pt x="17134" y="12905"/>
                  <a:pt x="17130" y="12902"/>
                </a:cubicBezTo>
                <a:cubicBezTo>
                  <a:pt x="17116" y="12888"/>
                  <a:pt x="17136" y="12863"/>
                  <a:pt x="17156" y="12863"/>
                </a:cubicBezTo>
                <a:close/>
                <a:moveTo>
                  <a:pt x="976" y="12851"/>
                </a:moveTo>
                <a:cubicBezTo>
                  <a:pt x="993" y="12896"/>
                  <a:pt x="1016" y="12941"/>
                  <a:pt x="1022" y="12992"/>
                </a:cubicBezTo>
                <a:cubicBezTo>
                  <a:pt x="1005" y="12964"/>
                  <a:pt x="988" y="12930"/>
                  <a:pt x="971" y="12902"/>
                </a:cubicBezTo>
                <a:cubicBezTo>
                  <a:pt x="976" y="12885"/>
                  <a:pt x="976" y="12868"/>
                  <a:pt x="976" y="12851"/>
                </a:cubicBezTo>
                <a:close/>
                <a:moveTo>
                  <a:pt x="562" y="11897"/>
                </a:moveTo>
                <a:lnTo>
                  <a:pt x="562" y="11897"/>
                </a:lnTo>
                <a:cubicBezTo>
                  <a:pt x="596" y="11920"/>
                  <a:pt x="596" y="11965"/>
                  <a:pt x="608" y="12005"/>
                </a:cubicBezTo>
                <a:cubicBezTo>
                  <a:pt x="715" y="12334"/>
                  <a:pt x="829" y="12658"/>
                  <a:pt x="954" y="12975"/>
                </a:cubicBezTo>
                <a:cubicBezTo>
                  <a:pt x="982" y="13055"/>
                  <a:pt x="1033" y="13123"/>
                  <a:pt x="1050" y="13202"/>
                </a:cubicBezTo>
                <a:cubicBezTo>
                  <a:pt x="976" y="13106"/>
                  <a:pt x="954" y="12964"/>
                  <a:pt x="869" y="12879"/>
                </a:cubicBezTo>
                <a:cubicBezTo>
                  <a:pt x="874" y="12879"/>
                  <a:pt x="886" y="12873"/>
                  <a:pt x="897" y="12868"/>
                </a:cubicBezTo>
                <a:cubicBezTo>
                  <a:pt x="783" y="12618"/>
                  <a:pt x="704" y="12357"/>
                  <a:pt x="619" y="12096"/>
                </a:cubicBezTo>
                <a:cubicBezTo>
                  <a:pt x="619" y="12102"/>
                  <a:pt x="608" y="12102"/>
                  <a:pt x="608" y="12102"/>
                </a:cubicBezTo>
                <a:cubicBezTo>
                  <a:pt x="619" y="12028"/>
                  <a:pt x="574" y="11965"/>
                  <a:pt x="562" y="11897"/>
                </a:cubicBezTo>
                <a:close/>
                <a:moveTo>
                  <a:pt x="1056" y="13210"/>
                </a:moveTo>
                <a:cubicBezTo>
                  <a:pt x="1059" y="13210"/>
                  <a:pt x="1063" y="13211"/>
                  <a:pt x="1067" y="13214"/>
                </a:cubicBezTo>
                <a:cubicBezTo>
                  <a:pt x="1086" y="13218"/>
                  <a:pt x="1085" y="13254"/>
                  <a:pt x="1069" y="13254"/>
                </a:cubicBezTo>
                <a:cubicBezTo>
                  <a:pt x="1065" y="13254"/>
                  <a:pt x="1061" y="13252"/>
                  <a:pt x="1056" y="13248"/>
                </a:cubicBezTo>
                <a:cubicBezTo>
                  <a:pt x="1041" y="13243"/>
                  <a:pt x="1039" y="13210"/>
                  <a:pt x="1056" y="13210"/>
                </a:cubicBezTo>
                <a:close/>
                <a:moveTo>
                  <a:pt x="17930" y="12425"/>
                </a:moveTo>
                <a:lnTo>
                  <a:pt x="17930" y="12425"/>
                </a:lnTo>
                <a:cubicBezTo>
                  <a:pt x="17890" y="12544"/>
                  <a:pt x="17862" y="12669"/>
                  <a:pt x="17799" y="12777"/>
                </a:cubicBezTo>
                <a:cubicBezTo>
                  <a:pt x="17805" y="12737"/>
                  <a:pt x="17816" y="12692"/>
                  <a:pt x="17828" y="12652"/>
                </a:cubicBezTo>
                <a:cubicBezTo>
                  <a:pt x="17816" y="12652"/>
                  <a:pt x="17799" y="12646"/>
                  <a:pt x="17788" y="12646"/>
                </a:cubicBezTo>
                <a:cubicBezTo>
                  <a:pt x="17777" y="12737"/>
                  <a:pt x="17720" y="12817"/>
                  <a:pt x="17708" y="12902"/>
                </a:cubicBezTo>
                <a:cubicBezTo>
                  <a:pt x="17760" y="12879"/>
                  <a:pt x="17771" y="12817"/>
                  <a:pt x="17805" y="12771"/>
                </a:cubicBezTo>
                <a:lnTo>
                  <a:pt x="17805" y="12771"/>
                </a:lnTo>
                <a:cubicBezTo>
                  <a:pt x="17771" y="12919"/>
                  <a:pt x="17703" y="13060"/>
                  <a:pt x="17635" y="13202"/>
                </a:cubicBezTo>
                <a:cubicBezTo>
                  <a:pt x="17635" y="13208"/>
                  <a:pt x="17629" y="13208"/>
                  <a:pt x="17629" y="13214"/>
                </a:cubicBezTo>
                <a:cubicBezTo>
                  <a:pt x="17629" y="13214"/>
                  <a:pt x="17623" y="13219"/>
                  <a:pt x="17623" y="13225"/>
                </a:cubicBezTo>
                <a:cubicBezTo>
                  <a:pt x="17612" y="13253"/>
                  <a:pt x="17601" y="13276"/>
                  <a:pt x="17584" y="13304"/>
                </a:cubicBezTo>
                <a:cubicBezTo>
                  <a:pt x="17595" y="13265"/>
                  <a:pt x="17612" y="13219"/>
                  <a:pt x="17623" y="13180"/>
                </a:cubicBezTo>
                <a:lnTo>
                  <a:pt x="17618" y="13180"/>
                </a:lnTo>
                <a:cubicBezTo>
                  <a:pt x="17646" y="13112"/>
                  <a:pt x="17674" y="13043"/>
                  <a:pt x="17714" y="12981"/>
                </a:cubicBezTo>
                <a:lnTo>
                  <a:pt x="17686" y="12958"/>
                </a:lnTo>
                <a:cubicBezTo>
                  <a:pt x="17674" y="12975"/>
                  <a:pt x="17657" y="13004"/>
                  <a:pt x="17652" y="13021"/>
                </a:cubicBezTo>
                <a:lnTo>
                  <a:pt x="17618" y="13032"/>
                </a:lnTo>
                <a:lnTo>
                  <a:pt x="17618" y="13004"/>
                </a:lnTo>
                <a:cubicBezTo>
                  <a:pt x="17629" y="13004"/>
                  <a:pt x="17646" y="12998"/>
                  <a:pt x="17657" y="12998"/>
                </a:cubicBezTo>
                <a:cubicBezTo>
                  <a:pt x="17657" y="12964"/>
                  <a:pt x="17663" y="12930"/>
                  <a:pt x="17669" y="12890"/>
                </a:cubicBezTo>
                <a:cubicBezTo>
                  <a:pt x="17708" y="12868"/>
                  <a:pt x="17725" y="12817"/>
                  <a:pt x="17725" y="12771"/>
                </a:cubicBezTo>
                <a:cubicBezTo>
                  <a:pt x="17725" y="12714"/>
                  <a:pt x="17782" y="12675"/>
                  <a:pt x="17760" y="12618"/>
                </a:cubicBezTo>
                <a:lnTo>
                  <a:pt x="17760" y="12618"/>
                </a:lnTo>
                <a:cubicBezTo>
                  <a:pt x="17782" y="12624"/>
                  <a:pt x="17805" y="12635"/>
                  <a:pt x="17828" y="12641"/>
                </a:cubicBezTo>
                <a:cubicBezTo>
                  <a:pt x="17856" y="12590"/>
                  <a:pt x="17873" y="12539"/>
                  <a:pt x="17879" y="12487"/>
                </a:cubicBezTo>
                <a:cubicBezTo>
                  <a:pt x="17896" y="12465"/>
                  <a:pt x="17913" y="12442"/>
                  <a:pt x="17930" y="12425"/>
                </a:cubicBezTo>
                <a:close/>
                <a:moveTo>
                  <a:pt x="971" y="13259"/>
                </a:moveTo>
                <a:cubicBezTo>
                  <a:pt x="986" y="13259"/>
                  <a:pt x="1002" y="13262"/>
                  <a:pt x="1016" y="13265"/>
                </a:cubicBezTo>
                <a:cubicBezTo>
                  <a:pt x="999" y="13270"/>
                  <a:pt x="971" y="13276"/>
                  <a:pt x="954" y="13276"/>
                </a:cubicBezTo>
                <a:cubicBezTo>
                  <a:pt x="971" y="13299"/>
                  <a:pt x="982" y="13316"/>
                  <a:pt x="993" y="13339"/>
                </a:cubicBezTo>
                <a:cubicBezTo>
                  <a:pt x="976" y="13339"/>
                  <a:pt x="954" y="13333"/>
                  <a:pt x="937" y="13333"/>
                </a:cubicBezTo>
                <a:cubicBezTo>
                  <a:pt x="925" y="13316"/>
                  <a:pt x="920" y="13293"/>
                  <a:pt x="925" y="13270"/>
                </a:cubicBezTo>
                <a:cubicBezTo>
                  <a:pt x="940" y="13262"/>
                  <a:pt x="955" y="13259"/>
                  <a:pt x="971" y="13259"/>
                </a:cubicBezTo>
                <a:close/>
                <a:moveTo>
                  <a:pt x="17538" y="13344"/>
                </a:moveTo>
                <a:cubicBezTo>
                  <a:pt x="17544" y="13350"/>
                  <a:pt x="17544" y="13356"/>
                  <a:pt x="17544" y="13356"/>
                </a:cubicBezTo>
                <a:lnTo>
                  <a:pt x="17544" y="13361"/>
                </a:lnTo>
                <a:cubicBezTo>
                  <a:pt x="17544" y="13361"/>
                  <a:pt x="17538" y="13356"/>
                  <a:pt x="17533" y="13356"/>
                </a:cubicBezTo>
                <a:cubicBezTo>
                  <a:pt x="17538" y="13350"/>
                  <a:pt x="17538" y="13350"/>
                  <a:pt x="17538" y="13344"/>
                </a:cubicBezTo>
                <a:close/>
                <a:moveTo>
                  <a:pt x="1476" y="13191"/>
                </a:moveTo>
                <a:cubicBezTo>
                  <a:pt x="1504" y="13253"/>
                  <a:pt x="1538" y="13310"/>
                  <a:pt x="1572" y="13373"/>
                </a:cubicBezTo>
                <a:cubicBezTo>
                  <a:pt x="1510" y="13333"/>
                  <a:pt x="1504" y="13253"/>
                  <a:pt x="1459" y="13197"/>
                </a:cubicBezTo>
                <a:lnTo>
                  <a:pt x="1476" y="13191"/>
                </a:lnTo>
                <a:close/>
                <a:moveTo>
                  <a:pt x="1223" y="13385"/>
                </a:moveTo>
                <a:cubicBezTo>
                  <a:pt x="1232" y="13385"/>
                  <a:pt x="1240" y="13393"/>
                  <a:pt x="1243" y="13407"/>
                </a:cubicBezTo>
                <a:cubicBezTo>
                  <a:pt x="1236" y="13413"/>
                  <a:pt x="1231" y="13416"/>
                  <a:pt x="1225" y="13416"/>
                </a:cubicBezTo>
                <a:cubicBezTo>
                  <a:pt x="1217" y="13416"/>
                  <a:pt x="1210" y="13409"/>
                  <a:pt x="1203" y="13395"/>
                </a:cubicBezTo>
                <a:cubicBezTo>
                  <a:pt x="1210" y="13389"/>
                  <a:pt x="1217" y="13385"/>
                  <a:pt x="1223" y="13385"/>
                </a:cubicBezTo>
                <a:close/>
                <a:moveTo>
                  <a:pt x="1572" y="13384"/>
                </a:moveTo>
                <a:cubicBezTo>
                  <a:pt x="1578" y="13390"/>
                  <a:pt x="1583" y="13401"/>
                  <a:pt x="1589" y="13407"/>
                </a:cubicBezTo>
                <a:cubicBezTo>
                  <a:pt x="1583" y="13418"/>
                  <a:pt x="1583" y="13424"/>
                  <a:pt x="1583" y="13429"/>
                </a:cubicBezTo>
                <a:cubicBezTo>
                  <a:pt x="1572" y="13412"/>
                  <a:pt x="1566" y="13401"/>
                  <a:pt x="1561" y="13390"/>
                </a:cubicBezTo>
                <a:cubicBezTo>
                  <a:pt x="1561" y="13384"/>
                  <a:pt x="1572" y="13384"/>
                  <a:pt x="1572" y="13384"/>
                </a:cubicBezTo>
                <a:close/>
                <a:moveTo>
                  <a:pt x="1844" y="13378"/>
                </a:moveTo>
                <a:cubicBezTo>
                  <a:pt x="1862" y="13390"/>
                  <a:pt x="1867" y="13401"/>
                  <a:pt x="1873" y="13424"/>
                </a:cubicBezTo>
                <a:cubicBezTo>
                  <a:pt x="1876" y="13440"/>
                  <a:pt x="1873" y="13447"/>
                  <a:pt x="1867" y="13447"/>
                </a:cubicBezTo>
                <a:cubicBezTo>
                  <a:pt x="1850" y="13447"/>
                  <a:pt x="1810" y="13387"/>
                  <a:pt x="1844" y="13378"/>
                </a:cubicBezTo>
                <a:close/>
                <a:moveTo>
                  <a:pt x="1606" y="13446"/>
                </a:moveTo>
                <a:cubicBezTo>
                  <a:pt x="1606" y="13458"/>
                  <a:pt x="1606" y="13463"/>
                  <a:pt x="1601" y="13469"/>
                </a:cubicBezTo>
                <a:cubicBezTo>
                  <a:pt x="1601" y="13463"/>
                  <a:pt x="1595" y="13452"/>
                  <a:pt x="1589" y="13446"/>
                </a:cubicBezTo>
                <a:close/>
                <a:moveTo>
                  <a:pt x="1253" y="13445"/>
                </a:moveTo>
                <a:cubicBezTo>
                  <a:pt x="1262" y="13445"/>
                  <a:pt x="1271" y="13451"/>
                  <a:pt x="1271" y="13463"/>
                </a:cubicBezTo>
                <a:cubicBezTo>
                  <a:pt x="1278" y="13476"/>
                  <a:pt x="1266" y="13486"/>
                  <a:pt x="1254" y="13486"/>
                </a:cubicBezTo>
                <a:cubicBezTo>
                  <a:pt x="1245" y="13486"/>
                  <a:pt x="1237" y="13481"/>
                  <a:pt x="1237" y="13469"/>
                </a:cubicBezTo>
                <a:cubicBezTo>
                  <a:pt x="1231" y="13453"/>
                  <a:pt x="1242" y="13445"/>
                  <a:pt x="1253" y="13445"/>
                </a:cubicBezTo>
                <a:close/>
                <a:moveTo>
                  <a:pt x="974" y="13348"/>
                </a:moveTo>
                <a:cubicBezTo>
                  <a:pt x="989" y="13348"/>
                  <a:pt x="1000" y="13355"/>
                  <a:pt x="1005" y="13373"/>
                </a:cubicBezTo>
                <a:cubicBezTo>
                  <a:pt x="1033" y="13418"/>
                  <a:pt x="1050" y="13475"/>
                  <a:pt x="1084" y="13520"/>
                </a:cubicBezTo>
                <a:cubicBezTo>
                  <a:pt x="1061" y="13520"/>
                  <a:pt x="1044" y="13503"/>
                  <a:pt x="1027" y="13492"/>
                </a:cubicBezTo>
                <a:cubicBezTo>
                  <a:pt x="1022" y="13492"/>
                  <a:pt x="1016" y="13497"/>
                  <a:pt x="1010" y="13497"/>
                </a:cubicBezTo>
                <a:cubicBezTo>
                  <a:pt x="1005" y="13446"/>
                  <a:pt x="965" y="13395"/>
                  <a:pt x="959" y="13350"/>
                </a:cubicBezTo>
                <a:cubicBezTo>
                  <a:pt x="965" y="13349"/>
                  <a:pt x="970" y="13348"/>
                  <a:pt x="974" y="13348"/>
                </a:cubicBezTo>
                <a:close/>
                <a:moveTo>
                  <a:pt x="1023" y="13517"/>
                </a:moveTo>
                <a:cubicBezTo>
                  <a:pt x="1037" y="13517"/>
                  <a:pt x="1058" y="13537"/>
                  <a:pt x="1039" y="13548"/>
                </a:cubicBezTo>
                <a:cubicBezTo>
                  <a:pt x="1033" y="13548"/>
                  <a:pt x="1016" y="13537"/>
                  <a:pt x="1010" y="13531"/>
                </a:cubicBezTo>
                <a:cubicBezTo>
                  <a:pt x="1010" y="13521"/>
                  <a:pt x="1016" y="13517"/>
                  <a:pt x="1023" y="13517"/>
                </a:cubicBezTo>
                <a:close/>
                <a:moveTo>
                  <a:pt x="1646" y="13520"/>
                </a:moveTo>
                <a:cubicBezTo>
                  <a:pt x="1652" y="13537"/>
                  <a:pt x="1663" y="13554"/>
                  <a:pt x="1669" y="13565"/>
                </a:cubicBezTo>
                <a:cubicBezTo>
                  <a:pt x="1663" y="13565"/>
                  <a:pt x="1657" y="13565"/>
                  <a:pt x="1652" y="13560"/>
                </a:cubicBezTo>
                <a:cubicBezTo>
                  <a:pt x="1646" y="13554"/>
                  <a:pt x="1640" y="13543"/>
                  <a:pt x="1635" y="13531"/>
                </a:cubicBezTo>
                <a:lnTo>
                  <a:pt x="1640" y="13520"/>
                </a:lnTo>
                <a:close/>
                <a:moveTo>
                  <a:pt x="1674" y="13588"/>
                </a:moveTo>
                <a:cubicBezTo>
                  <a:pt x="1686" y="13600"/>
                  <a:pt x="1691" y="13617"/>
                  <a:pt x="1697" y="13628"/>
                </a:cubicBezTo>
                <a:lnTo>
                  <a:pt x="1697" y="13651"/>
                </a:lnTo>
                <a:cubicBezTo>
                  <a:pt x="1686" y="13634"/>
                  <a:pt x="1680" y="13617"/>
                  <a:pt x="1669" y="13605"/>
                </a:cubicBezTo>
                <a:cubicBezTo>
                  <a:pt x="1674" y="13600"/>
                  <a:pt x="1674" y="13594"/>
                  <a:pt x="1674" y="13588"/>
                </a:cubicBezTo>
                <a:close/>
                <a:moveTo>
                  <a:pt x="1022" y="13656"/>
                </a:moveTo>
                <a:cubicBezTo>
                  <a:pt x="1022" y="13656"/>
                  <a:pt x="1022" y="13656"/>
                  <a:pt x="1022" y="13656"/>
                </a:cubicBezTo>
                <a:cubicBezTo>
                  <a:pt x="1022" y="13657"/>
                  <a:pt x="1023" y="13657"/>
                  <a:pt x="1023" y="13657"/>
                </a:cubicBezTo>
                <a:lnTo>
                  <a:pt x="1023" y="13657"/>
                </a:lnTo>
                <a:cubicBezTo>
                  <a:pt x="1023" y="13657"/>
                  <a:pt x="1022" y="13656"/>
                  <a:pt x="1022" y="13656"/>
                </a:cubicBezTo>
                <a:close/>
                <a:moveTo>
                  <a:pt x="1254" y="13486"/>
                </a:moveTo>
                <a:lnTo>
                  <a:pt x="1254" y="13486"/>
                </a:lnTo>
                <a:cubicBezTo>
                  <a:pt x="1315" y="13514"/>
                  <a:pt x="1344" y="13579"/>
                  <a:pt x="1382" y="13635"/>
                </a:cubicBezTo>
                <a:lnTo>
                  <a:pt x="1382" y="13635"/>
                </a:lnTo>
                <a:cubicBezTo>
                  <a:pt x="1366" y="13646"/>
                  <a:pt x="1350" y="13651"/>
                  <a:pt x="1340" y="13662"/>
                </a:cubicBezTo>
                <a:cubicBezTo>
                  <a:pt x="1305" y="13605"/>
                  <a:pt x="1271" y="13548"/>
                  <a:pt x="1254" y="13486"/>
                </a:cubicBezTo>
                <a:close/>
                <a:moveTo>
                  <a:pt x="1708" y="13668"/>
                </a:moveTo>
                <a:lnTo>
                  <a:pt x="1703" y="13673"/>
                </a:lnTo>
                <a:cubicBezTo>
                  <a:pt x="1703" y="13673"/>
                  <a:pt x="1703" y="13673"/>
                  <a:pt x="1703" y="13668"/>
                </a:cubicBezTo>
                <a:close/>
                <a:moveTo>
                  <a:pt x="1379" y="13668"/>
                </a:moveTo>
                <a:lnTo>
                  <a:pt x="1379" y="13668"/>
                </a:lnTo>
                <a:cubicBezTo>
                  <a:pt x="1385" y="13673"/>
                  <a:pt x="1396" y="13679"/>
                  <a:pt x="1402" y="13685"/>
                </a:cubicBezTo>
                <a:cubicBezTo>
                  <a:pt x="1402" y="13702"/>
                  <a:pt x="1395" y="13708"/>
                  <a:pt x="1387" y="13708"/>
                </a:cubicBezTo>
                <a:cubicBezTo>
                  <a:pt x="1369" y="13708"/>
                  <a:pt x="1344" y="13675"/>
                  <a:pt x="1379" y="13668"/>
                </a:cubicBezTo>
                <a:close/>
                <a:moveTo>
                  <a:pt x="17396" y="13736"/>
                </a:moveTo>
                <a:lnTo>
                  <a:pt x="17396" y="13747"/>
                </a:lnTo>
                <a:lnTo>
                  <a:pt x="17391" y="13747"/>
                </a:lnTo>
                <a:cubicBezTo>
                  <a:pt x="17396" y="13741"/>
                  <a:pt x="17396" y="13736"/>
                  <a:pt x="17396" y="13736"/>
                </a:cubicBezTo>
                <a:close/>
                <a:moveTo>
                  <a:pt x="17391" y="13764"/>
                </a:moveTo>
                <a:lnTo>
                  <a:pt x="17385" y="13770"/>
                </a:lnTo>
                <a:lnTo>
                  <a:pt x="17385" y="13764"/>
                </a:lnTo>
                <a:close/>
                <a:moveTo>
                  <a:pt x="17391" y="13685"/>
                </a:moveTo>
                <a:cubicBezTo>
                  <a:pt x="17379" y="13730"/>
                  <a:pt x="17362" y="13764"/>
                  <a:pt x="17334" y="13798"/>
                </a:cubicBezTo>
                <a:cubicBezTo>
                  <a:pt x="17357" y="13758"/>
                  <a:pt x="17374" y="13724"/>
                  <a:pt x="17385" y="13685"/>
                </a:cubicBezTo>
                <a:close/>
                <a:moveTo>
                  <a:pt x="17300" y="13730"/>
                </a:moveTo>
                <a:cubicBezTo>
                  <a:pt x="17308" y="13730"/>
                  <a:pt x="17315" y="13733"/>
                  <a:pt x="17321" y="13733"/>
                </a:cubicBezTo>
                <a:cubicBezTo>
                  <a:pt x="17324" y="13733"/>
                  <a:pt x="17326" y="13732"/>
                  <a:pt x="17328" y="13730"/>
                </a:cubicBezTo>
                <a:lnTo>
                  <a:pt x="17328" y="13730"/>
                </a:lnTo>
                <a:cubicBezTo>
                  <a:pt x="17328" y="13736"/>
                  <a:pt x="17328" y="13741"/>
                  <a:pt x="17323" y="13747"/>
                </a:cubicBezTo>
                <a:cubicBezTo>
                  <a:pt x="17317" y="13753"/>
                  <a:pt x="17306" y="13758"/>
                  <a:pt x="17300" y="13764"/>
                </a:cubicBezTo>
                <a:lnTo>
                  <a:pt x="17289" y="13787"/>
                </a:lnTo>
                <a:cubicBezTo>
                  <a:pt x="17277" y="13798"/>
                  <a:pt x="17266" y="13809"/>
                  <a:pt x="17255" y="13821"/>
                </a:cubicBezTo>
                <a:cubicBezTo>
                  <a:pt x="17260" y="13809"/>
                  <a:pt x="17266" y="13798"/>
                  <a:pt x="17266" y="13781"/>
                </a:cubicBezTo>
                <a:cubicBezTo>
                  <a:pt x="17266" y="13775"/>
                  <a:pt x="17272" y="13775"/>
                  <a:pt x="17272" y="13770"/>
                </a:cubicBezTo>
                <a:lnTo>
                  <a:pt x="17277" y="13770"/>
                </a:lnTo>
                <a:cubicBezTo>
                  <a:pt x="17277" y="13770"/>
                  <a:pt x="17277" y="13764"/>
                  <a:pt x="17277" y="13764"/>
                </a:cubicBezTo>
                <a:cubicBezTo>
                  <a:pt x="17283" y="13753"/>
                  <a:pt x="17294" y="13741"/>
                  <a:pt x="17300" y="13730"/>
                </a:cubicBezTo>
                <a:close/>
                <a:moveTo>
                  <a:pt x="1459" y="13792"/>
                </a:moveTo>
                <a:cubicBezTo>
                  <a:pt x="1470" y="13815"/>
                  <a:pt x="1459" y="13826"/>
                  <a:pt x="1436" y="13826"/>
                </a:cubicBezTo>
                <a:cubicBezTo>
                  <a:pt x="1425" y="13804"/>
                  <a:pt x="1430" y="13792"/>
                  <a:pt x="1459" y="13792"/>
                </a:cubicBezTo>
                <a:close/>
                <a:moveTo>
                  <a:pt x="1720" y="13673"/>
                </a:moveTo>
                <a:cubicBezTo>
                  <a:pt x="1759" y="13730"/>
                  <a:pt x="1793" y="13787"/>
                  <a:pt x="1827" y="13849"/>
                </a:cubicBezTo>
                <a:lnTo>
                  <a:pt x="1822" y="13849"/>
                </a:lnTo>
                <a:cubicBezTo>
                  <a:pt x="1822" y="13849"/>
                  <a:pt x="1816" y="13849"/>
                  <a:pt x="1816" y="13855"/>
                </a:cubicBezTo>
                <a:cubicBezTo>
                  <a:pt x="1805" y="13821"/>
                  <a:pt x="1788" y="13787"/>
                  <a:pt x="1759" y="13770"/>
                </a:cubicBezTo>
                <a:cubicBezTo>
                  <a:pt x="1742" y="13741"/>
                  <a:pt x="1725" y="13713"/>
                  <a:pt x="1714" y="13690"/>
                </a:cubicBezTo>
                <a:cubicBezTo>
                  <a:pt x="1714" y="13685"/>
                  <a:pt x="1720" y="13679"/>
                  <a:pt x="1720" y="13673"/>
                </a:cubicBezTo>
                <a:close/>
                <a:moveTo>
                  <a:pt x="17357" y="13838"/>
                </a:moveTo>
                <a:cubicBezTo>
                  <a:pt x="17357" y="13843"/>
                  <a:pt x="17351" y="13855"/>
                  <a:pt x="17340" y="13866"/>
                </a:cubicBezTo>
                <a:cubicBezTo>
                  <a:pt x="17340" y="13861"/>
                  <a:pt x="17345" y="13849"/>
                  <a:pt x="17345" y="13843"/>
                </a:cubicBezTo>
                <a:cubicBezTo>
                  <a:pt x="17351" y="13838"/>
                  <a:pt x="17357" y="13838"/>
                  <a:pt x="17357" y="13838"/>
                </a:cubicBezTo>
                <a:close/>
                <a:moveTo>
                  <a:pt x="1489" y="13876"/>
                </a:moveTo>
                <a:cubicBezTo>
                  <a:pt x="1493" y="13876"/>
                  <a:pt x="1498" y="13877"/>
                  <a:pt x="1504" y="13878"/>
                </a:cubicBezTo>
                <a:cubicBezTo>
                  <a:pt x="1514" y="13901"/>
                  <a:pt x="1511" y="13913"/>
                  <a:pt x="1494" y="13913"/>
                </a:cubicBezTo>
                <a:cubicBezTo>
                  <a:pt x="1490" y="13913"/>
                  <a:pt x="1486" y="13913"/>
                  <a:pt x="1481" y="13912"/>
                </a:cubicBezTo>
                <a:cubicBezTo>
                  <a:pt x="1467" y="13888"/>
                  <a:pt x="1469" y="13876"/>
                  <a:pt x="1489" y="13876"/>
                </a:cubicBezTo>
                <a:close/>
                <a:moveTo>
                  <a:pt x="1023" y="13657"/>
                </a:moveTo>
                <a:lnTo>
                  <a:pt x="1023" y="13657"/>
                </a:lnTo>
                <a:cubicBezTo>
                  <a:pt x="1045" y="13684"/>
                  <a:pt x="1073" y="13703"/>
                  <a:pt x="1113" y="13713"/>
                </a:cubicBezTo>
                <a:lnTo>
                  <a:pt x="1073" y="13736"/>
                </a:lnTo>
                <a:cubicBezTo>
                  <a:pt x="1084" y="13736"/>
                  <a:pt x="1113" y="13736"/>
                  <a:pt x="1124" y="13730"/>
                </a:cubicBezTo>
                <a:lnTo>
                  <a:pt x="1124" y="13730"/>
                </a:lnTo>
                <a:cubicBezTo>
                  <a:pt x="1118" y="13758"/>
                  <a:pt x="1090" y="13798"/>
                  <a:pt x="1130" y="13809"/>
                </a:cubicBezTo>
                <a:cubicBezTo>
                  <a:pt x="1152" y="13843"/>
                  <a:pt x="1169" y="13883"/>
                  <a:pt x="1186" y="13917"/>
                </a:cubicBezTo>
                <a:cubicBezTo>
                  <a:pt x="1186" y="13872"/>
                  <a:pt x="1175" y="13826"/>
                  <a:pt x="1158" y="13775"/>
                </a:cubicBezTo>
                <a:cubicBezTo>
                  <a:pt x="1147" y="13781"/>
                  <a:pt x="1130" y="13787"/>
                  <a:pt x="1118" y="13792"/>
                </a:cubicBezTo>
                <a:cubicBezTo>
                  <a:pt x="1141" y="13753"/>
                  <a:pt x="1141" y="13719"/>
                  <a:pt x="1101" y="13696"/>
                </a:cubicBezTo>
                <a:lnTo>
                  <a:pt x="1135" y="13690"/>
                </a:lnTo>
                <a:cubicBezTo>
                  <a:pt x="1096" y="13685"/>
                  <a:pt x="1057" y="13679"/>
                  <a:pt x="1023" y="13657"/>
                </a:cubicBezTo>
                <a:close/>
                <a:moveTo>
                  <a:pt x="1845" y="13895"/>
                </a:moveTo>
                <a:lnTo>
                  <a:pt x="1845" y="13895"/>
                </a:lnTo>
                <a:cubicBezTo>
                  <a:pt x="1851" y="13901"/>
                  <a:pt x="1856" y="13912"/>
                  <a:pt x="1862" y="13923"/>
                </a:cubicBezTo>
                <a:cubicBezTo>
                  <a:pt x="1856" y="13917"/>
                  <a:pt x="1856" y="13917"/>
                  <a:pt x="1850" y="13912"/>
                </a:cubicBezTo>
                <a:cubicBezTo>
                  <a:pt x="1850" y="13907"/>
                  <a:pt x="1847" y="13903"/>
                  <a:pt x="1845" y="13895"/>
                </a:cubicBezTo>
                <a:close/>
                <a:moveTo>
                  <a:pt x="1862" y="13929"/>
                </a:moveTo>
                <a:cubicBezTo>
                  <a:pt x="1867" y="13929"/>
                  <a:pt x="1873" y="13934"/>
                  <a:pt x="1879" y="13940"/>
                </a:cubicBezTo>
                <a:cubicBezTo>
                  <a:pt x="1873" y="13940"/>
                  <a:pt x="1867" y="13946"/>
                  <a:pt x="1867" y="13946"/>
                </a:cubicBezTo>
                <a:cubicBezTo>
                  <a:pt x="1862" y="13940"/>
                  <a:pt x="1862" y="13934"/>
                  <a:pt x="1862" y="13929"/>
                </a:cubicBezTo>
                <a:close/>
                <a:moveTo>
                  <a:pt x="17249" y="13832"/>
                </a:moveTo>
                <a:cubicBezTo>
                  <a:pt x="17260" y="13838"/>
                  <a:pt x="17272" y="13843"/>
                  <a:pt x="17283" y="13849"/>
                </a:cubicBezTo>
                <a:cubicBezTo>
                  <a:pt x="17277" y="13855"/>
                  <a:pt x="17277" y="13861"/>
                  <a:pt x="17272" y="13872"/>
                </a:cubicBezTo>
                <a:cubicBezTo>
                  <a:pt x="17264" y="13868"/>
                  <a:pt x="17253" y="13864"/>
                  <a:pt x="17243" y="13864"/>
                </a:cubicBezTo>
                <a:cubicBezTo>
                  <a:pt x="17240" y="13864"/>
                  <a:pt x="17237" y="13864"/>
                  <a:pt x="17235" y="13865"/>
                </a:cubicBezTo>
                <a:lnTo>
                  <a:pt x="17235" y="13865"/>
                </a:lnTo>
                <a:cubicBezTo>
                  <a:pt x="17234" y="13865"/>
                  <a:pt x="17233" y="13864"/>
                  <a:pt x="17232" y="13864"/>
                </a:cubicBezTo>
                <a:lnTo>
                  <a:pt x="17232" y="13864"/>
                </a:lnTo>
                <a:cubicBezTo>
                  <a:pt x="17232" y="13865"/>
                  <a:pt x="17232" y="13865"/>
                  <a:pt x="17232" y="13866"/>
                </a:cubicBezTo>
                <a:cubicBezTo>
                  <a:pt x="17233" y="13866"/>
                  <a:pt x="17234" y="13865"/>
                  <a:pt x="17235" y="13865"/>
                </a:cubicBezTo>
                <a:lnTo>
                  <a:pt x="17235" y="13865"/>
                </a:lnTo>
                <a:cubicBezTo>
                  <a:pt x="17245" y="13871"/>
                  <a:pt x="17257" y="13879"/>
                  <a:pt x="17266" y="13883"/>
                </a:cubicBezTo>
                <a:cubicBezTo>
                  <a:pt x="17243" y="13923"/>
                  <a:pt x="17226" y="13963"/>
                  <a:pt x="17198" y="13997"/>
                </a:cubicBezTo>
                <a:cubicBezTo>
                  <a:pt x="17198" y="13985"/>
                  <a:pt x="17198" y="13980"/>
                  <a:pt x="17198" y="13968"/>
                </a:cubicBezTo>
                <a:cubicBezTo>
                  <a:pt x="17232" y="13951"/>
                  <a:pt x="17243" y="13900"/>
                  <a:pt x="17226" y="13866"/>
                </a:cubicBezTo>
                <a:lnTo>
                  <a:pt x="17226" y="13861"/>
                </a:lnTo>
                <a:cubicBezTo>
                  <a:pt x="17228" y="13861"/>
                  <a:pt x="17230" y="13863"/>
                  <a:pt x="17232" y="13864"/>
                </a:cubicBezTo>
                <a:lnTo>
                  <a:pt x="17232" y="13864"/>
                </a:lnTo>
                <a:cubicBezTo>
                  <a:pt x="17233" y="13859"/>
                  <a:pt x="17238" y="13854"/>
                  <a:pt x="17238" y="13849"/>
                </a:cubicBezTo>
                <a:cubicBezTo>
                  <a:pt x="17243" y="13843"/>
                  <a:pt x="17249" y="13838"/>
                  <a:pt x="17249" y="13832"/>
                </a:cubicBezTo>
                <a:close/>
                <a:moveTo>
                  <a:pt x="17300" y="13906"/>
                </a:moveTo>
                <a:cubicBezTo>
                  <a:pt x="17306" y="13906"/>
                  <a:pt x="17311" y="13906"/>
                  <a:pt x="17311" y="13912"/>
                </a:cubicBezTo>
                <a:cubicBezTo>
                  <a:pt x="17311" y="13912"/>
                  <a:pt x="17306" y="13917"/>
                  <a:pt x="17306" y="13917"/>
                </a:cubicBezTo>
                <a:cubicBezTo>
                  <a:pt x="17306" y="13934"/>
                  <a:pt x="17311" y="13951"/>
                  <a:pt x="17311" y="13968"/>
                </a:cubicBezTo>
                <a:cubicBezTo>
                  <a:pt x="17203" y="14059"/>
                  <a:pt x="17192" y="14224"/>
                  <a:pt x="17079" y="14309"/>
                </a:cubicBezTo>
                <a:cubicBezTo>
                  <a:pt x="17084" y="14314"/>
                  <a:pt x="17096" y="14320"/>
                  <a:pt x="17101" y="14326"/>
                </a:cubicBezTo>
                <a:cubicBezTo>
                  <a:pt x="17084" y="14331"/>
                  <a:pt x="17062" y="14343"/>
                  <a:pt x="17045" y="14348"/>
                </a:cubicBezTo>
                <a:cubicBezTo>
                  <a:pt x="17113" y="14235"/>
                  <a:pt x="17175" y="14116"/>
                  <a:pt x="17238" y="13991"/>
                </a:cubicBezTo>
                <a:cubicBezTo>
                  <a:pt x="17260" y="13963"/>
                  <a:pt x="17277" y="13934"/>
                  <a:pt x="17300" y="13906"/>
                </a:cubicBezTo>
                <a:close/>
                <a:moveTo>
                  <a:pt x="16309" y="14308"/>
                </a:moveTo>
                <a:cubicBezTo>
                  <a:pt x="16310" y="14308"/>
                  <a:pt x="16311" y="14308"/>
                  <a:pt x="16313" y="14309"/>
                </a:cubicBezTo>
                <a:cubicBezTo>
                  <a:pt x="16329" y="14319"/>
                  <a:pt x="16310" y="14355"/>
                  <a:pt x="16293" y="14355"/>
                </a:cubicBezTo>
                <a:cubicBezTo>
                  <a:pt x="16292" y="14355"/>
                  <a:pt x="16291" y="14354"/>
                  <a:pt x="16290" y="14354"/>
                </a:cubicBezTo>
                <a:cubicBezTo>
                  <a:pt x="16269" y="14338"/>
                  <a:pt x="16292" y="14308"/>
                  <a:pt x="16309" y="14308"/>
                </a:cubicBezTo>
                <a:close/>
                <a:moveTo>
                  <a:pt x="16591" y="14331"/>
                </a:moveTo>
                <a:cubicBezTo>
                  <a:pt x="16591" y="14354"/>
                  <a:pt x="16585" y="14365"/>
                  <a:pt x="16568" y="14377"/>
                </a:cubicBezTo>
                <a:cubicBezTo>
                  <a:pt x="16574" y="14360"/>
                  <a:pt x="16585" y="14343"/>
                  <a:pt x="16591" y="14331"/>
                </a:cubicBezTo>
                <a:close/>
                <a:moveTo>
                  <a:pt x="16908" y="14400"/>
                </a:moveTo>
                <a:cubicBezTo>
                  <a:pt x="16908" y="14400"/>
                  <a:pt x="16908" y="14405"/>
                  <a:pt x="16908" y="14405"/>
                </a:cubicBezTo>
                <a:lnTo>
                  <a:pt x="16903" y="14405"/>
                </a:lnTo>
                <a:cubicBezTo>
                  <a:pt x="16903" y="14405"/>
                  <a:pt x="16903" y="14400"/>
                  <a:pt x="16908" y="14400"/>
                </a:cubicBezTo>
                <a:close/>
                <a:moveTo>
                  <a:pt x="16931" y="14371"/>
                </a:moveTo>
                <a:cubicBezTo>
                  <a:pt x="16960" y="14371"/>
                  <a:pt x="16965" y="14382"/>
                  <a:pt x="16948" y="14405"/>
                </a:cubicBezTo>
                <a:cubicBezTo>
                  <a:pt x="16925" y="14405"/>
                  <a:pt x="16920" y="14394"/>
                  <a:pt x="16931" y="14371"/>
                </a:cubicBezTo>
                <a:close/>
                <a:moveTo>
                  <a:pt x="16920" y="14417"/>
                </a:moveTo>
                <a:cubicBezTo>
                  <a:pt x="16925" y="14434"/>
                  <a:pt x="16920" y="14456"/>
                  <a:pt x="16903" y="14456"/>
                </a:cubicBezTo>
                <a:cubicBezTo>
                  <a:pt x="16903" y="14456"/>
                  <a:pt x="16897" y="14451"/>
                  <a:pt x="16897" y="14451"/>
                </a:cubicBezTo>
                <a:cubicBezTo>
                  <a:pt x="16908" y="14439"/>
                  <a:pt x="16914" y="14428"/>
                  <a:pt x="16920" y="14417"/>
                </a:cubicBezTo>
                <a:close/>
                <a:moveTo>
                  <a:pt x="16506" y="14468"/>
                </a:moveTo>
                <a:cubicBezTo>
                  <a:pt x="16494" y="14479"/>
                  <a:pt x="16483" y="14502"/>
                  <a:pt x="16477" y="14513"/>
                </a:cubicBezTo>
                <a:cubicBezTo>
                  <a:pt x="16477" y="14513"/>
                  <a:pt x="16477" y="14519"/>
                  <a:pt x="16483" y="14524"/>
                </a:cubicBezTo>
                <a:cubicBezTo>
                  <a:pt x="16466" y="14541"/>
                  <a:pt x="16449" y="14558"/>
                  <a:pt x="16432" y="14575"/>
                </a:cubicBezTo>
                <a:cubicBezTo>
                  <a:pt x="16443" y="14536"/>
                  <a:pt x="16477" y="14513"/>
                  <a:pt x="16489" y="14479"/>
                </a:cubicBezTo>
                <a:cubicBezTo>
                  <a:pt x="16489" y="14479"/>
                  <a:pt x="16489" y="14479"/>
                  <a:pt x="16489" y="14473"/>
                </a:cubicBezTo>
                <a:cubicBezTo>
                  <a:pt x="16494" y="14473"/>
                  <a:pt x="16500" y="14468"/>
                  <a:pt x="16506" y="14468"/>
                </a:cubicBezTo>
                <a:close/>
                <a:moveTo>
                  <a:pt x="17172" y="14588"/>
                </a:moveTo>
                <a:cubicBezTo>
                  <a:pt x="17173" y="14590"/>
                  <a:pt x="17174" y="14591"/>
                  <a:pt x="17175" y="14592"/>
                </a:cubicBezTo>
                <a:lnTo>
                  <a:pt x="17172" y="14588"/>
                </a:lnTo>
                <a:close/>
                <a:moveTo>
                  <a:pt x="1964" y="14616"/>
                </a:moveTo>
                <a:cubicBezTo>
                  <a:pt x="1982" y="14616"/>
                  <a:pt x="2002" y="14627"/>
                  <a:pt x="1998" y="14643"/>
                </a:cubicBezTo>
                <a:cubicBezTo>
                  <a:pt x="1994" y="14648"/>
                  <a:pt x="1989" y="14650"/>
                  <a:pt x="1983" y="14650"/>
                </a:cubicBezTo>
                <a:cubicBezTo>
                  <a:pt x="1967" y="14650"/>
                  <a:pt x="1947" y="14637"/>
                  <a:pt x="1947" y="14621"/>
                </a:cubicBezTo>
                <a:cubicBezTo>
                  <a:pt x="1951" y="14618"/>
                  <a:pt x="1957" y="14616"/>
                  <a:pt x="1964" y="14616"/>
                </a:cubicBezTo>
                <a:close/>
                <a:moveTo>
                  <a:pt x="16053" y="14638"/>
                </a:moveTo>
                <a:cubicBezTo>
                  <a:pt x="16066" y="14638"/>
                  <a:pt x="16079" y="14660"/>
                  <a:pt x="16063" y="14672"/>
                </a:cubicBezTo>
                <a:cubicBezTo>
                  <a:pt x="16058" y="14680"/>
                  <a:pt x="16052" y="14684"/>
                  <a:pt x="16046" y="14684"/>
                </a:cubicBezTo>
                <a:cubicBezTo>
                  <a:pt x="16034" y="14684"/>
                  <a:pt x="16024" y="14665"/>
                  <a:pt x="16040" y="14649"/>
                </a:cubicBezTo>
                <a:cubicBezTo>
                  <a:pt x="16043" y="14641"/>
                  <a:pt x="16048" y="14638"/>
                  <a:pt x="16053" y="14638"/>
                </a:cubicBezTo>
                <a:close/>
                <a:moveTo>
                  <a:pt x="1995" y="14665"/>
                </a:moveTo>
                <a:cubicBezTo>
                  <a:pt x="2000" y="14665"/>
                  <a:pt x="2007" y="14670"/>
                  <a:pt x="2015" y="14678"/>
                </a:cubicBezTo>
                <a:cubicBezTo>
                  <a:pt x="2009" y="14678"/>
                  <a:pt x="2009" y="14683"/>
                  <a:pt x="2009" y="14689"/>
                </a:cubicBezTo>
                <a:cubicBezTo>
                  <a:pt x="2006" y="14694"/>
                  <a:pt x="2003" y="14697"/>
                  <a:pt x="1998" y="14697"/>
                </a:cubicBezTo>
                <a:cubicBezTo>
                  <a:pt x="1993" y="14697"/>
                  <a:pt x="1987" y="14693"/>
                  <a:pt x="1981" y="14683"/>
                </a:cubicBezTo>
                <a:cubicBezTo>
                  <a:pt x="1984" y="14671"/>
                  <a:pt x="1988" y="14665"/>
                  <a:pt x="1995" y="14665"/>
                </a:cubicBezTo>
                <a:close/>
                <a:moveTo>
                  <a:pt x="1101" y="13316"/>
                </a:moveTo>
                <a:lnTo>
                  <a:pt x="1101" y="13316"/>
                </a:lnTo>
                <a:cubicBezTo>
                  <a:pt x="1186" y="13435"/>
                  <a:pt x="1249" y="13571"/>
                  <a:pt x="1322" y="13702"/>
                </a:cubicBezTo>
                <a:cubicBezTo>
                  <a:pt x="1340" y="13724"/>
                  <a:pt x="1340" y="13770"/>
                  <a:pt x="1374" y="13775"/>
                </a:cubicBezTo>
                <a:cubicBezTo>
                  <a:pt x="1379" y="13764"/>
                  <a:pt x="1379" y="13741"/>
                  <a:pt x="1379" y="13730"/>
                </a:cubicBezTo>
                <a:cubicBezTo>
                  <a:pt x="1396" y="13724"/>
                  <a:pt x="1425" y="13724"/>
                  <a:pt x="1442" y="13724"/>
                </a:cubicBezTo>
                <a:cubicBezTo>
                  <a:pt x="1436" y="13741"/>
                  <a:pt x="1436" y="13758"/>
                  <a:pt x="1430" y="13775"/>
                </a:cubicBezTo>
                <a:cubicBezTo>
                  <a:pt x="1408" y="13775"/>
                  <a:pt x="1391" y="13787"/>
                  <a:pt x="1385" y="13809"/>
                </a:cubicBezTo>
                <a:cubicBezTo>
                  <a:pt x="1402" y="13883"/>
                  <a:pt x="1464" y="13940"/>
                  <a:pt x="1498" y="14008"/>
                </a:cubicBezTo>
                <a:cubicBezTo>
                  <a:pt x="1515" y="14042"/>
                  <a:pt x="1538" y="14093"/>
                  <a:pt x="1578" y="14110"/>
                </a:cubicBezTo>
                <a:cubicBezTo>
                  <a:pt x="1578" y="14070"/>
                  <a:pt x="1561" y="14031"/>
                  <a:pt x="1527" y="14014"/>
                </a:cubicBezTo>
                <a:cubicBezTo>
                  <a:pt x="1521" y="13980"/>
                  <a:pt x="1459" y="13934"/>
                  <a:pt x="1510" y="13912"/>
                </a:cubicBezTo>
                <a:lnTo>
                  <a:pt x="1510" y="13912"/>
                </a:lnTo>
                <a:cubicBezTo>
                  <a:pt x="1521" y="13934"/>
                  <a:pt x="1538" y="13946"/>
                  <a:pt x="1566" y="13946"/>
                </a:cubicBezTo>
                <a:cubicBezTo>
                  <a:pt x="1561" y="13957"/>
                  <a:pt x="1549" y="13968"/>
                  <a:pt x="1544" y="13974"/>
                </a:cubicBezTo>
                <a:cubicBezTo>
                  <a:pt x="1555" y="13980"/>
                  <a:pt x="1578" y="13991"/>
                  <a:pt x="1589" y="13997"/>
                </a:cubicBezTo>
                <a:cubicBezTo>
                  <a:pt x="1601" y="14008"/>
                  <a:pt x="1612" y="14025"/>
                  <a:pt x="1623" y="14042"/>
                </a:cubicBezTo>
                <a:cubicBezTo>
                  <a:pt x="1606" y="14048"/>
                  <a:pt x="1583" y="14048"/>
                  <a:pt x="1572" y="14053"/>
                </a:cubicBezTo>
                <a:cubicBezTo>
                  <a:pt x="1595" y="14059"/>
                  <a:pt x="1623" y="14070"/>
                  <a:pt x="1646" y="14076"/>
                </a:cubicBezTo>
                <a:cubicBezTo>
                  <a:pt x="1640" y="14082"/>
                  <a:pt x="1623" y="14093"/>
                  <a:pt x="1618" y="14093"/>
                </a:cubicBezTo>
                <a:cubicBezTo>
                  <a:pt x="1657" y="14144"/>
                  <a:pt x="1691" y="14201"/>
                  <a:pt x="1731" y="14258"/>
                </a:cubicBezTo>
                <a:cubicBezTo>
                  <a:pt x="1776" y="14275"/>
                  <a:pt x="1771" y="14331"/>
                  <a:pt x="1782" y="14371"/>
                </a:cubicBezTo>
                <a:cubicBezTo>
                  <a:pt x="1691" y="14320"/>
                  <a:pt x="1663" y="14212"/>
                  <a:pt x="1606" y="14139"/>
                </a:cubicBezTo>
                <a:cubicBezTo>
                  <a:pt x="1606" y="14126"/>
                  <a:pt x="1599" y="14121"/>
                  <a:pt x="1590" y="14121"/>
                </a:cubicBezTo>
                <a:cubicBezTo>
                  <a:pt x="1572" y="14121"/>
                  <a:pt x="1547" y="14144"/>
                  <a:pt x="1578" y="14156"/>
                </a:cubicBezTo>
                <a:cubicBezTo>
                  <a:pt x="1674" y="14297"/>
                  <a:pt x="1754" y="14439"/>
                  <a:pt x="1850" y="14581"/>
                </a:cubicBezTo>
                <a:cubicBezTo>
                  <a:pt x="1884" y="14626"/>
                  <a:pt x="1918" y="14678"/>
                  <a:pt x="1947" y="14729"/>
                </a:cubicBezTo>
                <a:cubicBezTo>
                  <a:pt x="1867" y="14666"/>
                  <a:pt x="1833" y="14575"/>
                  <a:pt x="1771" y="14496"/>
                </a:cubicBezTo>
                <a:lnTo>
                  <a:pt x="1748" y="14502"/>
                </a:lnTo>
                <a:cubicBezTo>
                  <a:pt x="1754" y="14496"/>
                  <a:pt x="1765" y="14479"/>
                  <a:pt x="1776" y="14473"/>
                </a:cubicBezTo>
                <a:cubicBezTo>
                  <a:pt x="1759" y="14468"/>
                  <a:pt x="1737" y="14451"/>
                  <a:pt x="1725" y="14445"/>
                </a:cubicBezTo>
                <a:cubicBezTo>
                  <a:pt x="1725" y="14434"/>
                  <a:pt x="1714" y="14417"/>
                  <a:pt x="1714" y="14405"/>
                </a:cubicBezTo>
                <a:cubicBezTo>
                  <a:pt x="1703" y="14400"/>
                  <a:pt x="1686" y="14394"/>
                  <a:pt x="1680" y="14394"/>
                </a:cubicBezTo>
                <a:cubicBezTo>
                  <a:pt x="1680" y="14382"/>
                  <a:pt x="1680" y="14371"/>
                  <a:pt x="1680" y="14360"/>
                </a:cubicBezTo>
                <a:cubicBezTo>
                  <a:pt x="1515" y="14144"/>
                  <a:pt x="1413" y="13889"/>
                  <a:pt x="1260" y="13668"/>
                </a:cubicBezTo>
                <a:cubicBezTo>
                  <a:pt x="1226" y="13543"/>
                  <a:pt x="1135" y="13441"/>
                  <a:pt x="1101" y="13316"/>
                </a:cubicBezTo>
                <a:close/>
                <a:moveTo>
                  <a:pt x="16392" y="14626"/>
                </a:moveTo>
                <a:lnTo>
                  <a:pt x="16392" y="14626"/>
                </a:lnTo>
                <a:cubicBezTo>
                  <a:pt x="16386" y="14649"/>
                  <a:pt x="16381" y="14666"/>
                  <a:pt x="16375" y="14683"/>
                </a:cubicBezTo>
                <a:cubicBezTo>
                  <a:pt x="16369" y="14689"/>
                  <a:pt x="16358" y="14695"/>
                  <a:pt x="16352" y="14695"/>
                </a:cubicBezTo>
                <a:cubicBezTo>
                  <a:pt x="16335" y="14729"/>
                  <a:pt x="16307" y="14757"/>
                  <a:pt x="16279" y="14780"/>
                </a:cubicBezTo>
                <a:cubicBezTo>
                  <a:pt x="16290" y="14751"/>
                  <a:pt x="16301" y="14729"/>
                  <a:pt x="16324" y="14712"/>
                </a:cubicBezTo>
                <a:cubicBezTo>
                  <a:pt x="16347" y="14683"/>
                  <a:pt x="16369" y="14655"/>
                  <a:pt x="16392" y="14626"/>
                </a:cubicBezTo>
                <a:close/>
                <a:moveTo>
                  <a:pt x="1720" y="14834"/>
                </a:moveTo>
                <a:cubicBezTo>
                  <a:pt x="1718" y="14835"/>
                  <a:pt x="1716" y="14836"/>
                  <a:pt x="1714" y="14836"/>
                </a:cubicBezTo>
                <a:lnTo>
                  <a:pt x="1720" y="14834"/>
                </a:lnTo>
                <a:close/>
                <a:moveTo>
                  <a:pt x="1998" y="14791"/>
                </a:moveTo>
                <a:lnTo>
                  <a:pt x="1998" y="14791"/>
                </a:lnTo>
                <a:cubicBezTo>
                  <a:pt x="2003" y="14802"/>
                  <a:pt x="2015" y="14808"/>
                  <a:pt x="2020" y="14819"/>
                </a:cubicBezTo>
                <a:cubicBezTo>
                  <a:pt x="2020" y="14825"/>
                  <a:pt x="2020" y="14836"/>
                  <a:pt x="2020" y="14842"/>
                </a:cubicBezTo>
                <a:lnTo>
                  <a:pt x="2015" y="14842"/>
                </a:lnTo>
                <a:cubicBezTo>
                  <a:pt x="2009" y="14848"/>
                  <a:pt x="2003" y="14848"/>
                  <a:pt x="1998" y="14853"/>
                </a:cubicBezTo>
                <a:cubicBezTo>
                  <a:pt x="2003" y="14831"/>
                  <a:pt x="1998" y="14814"/>
                  <a:pt x="1998" y="14791"/>
                </a:cubicBezTo>
                <a:close/>
                <a:moveTo>
                  <a:pt x="2060" y="14910"/>
                </a:moveTo>
                <a:lnTo>
                  <a:pt x="2060" y="14910"/>
                </a:lnTo>
                <a:cubicBezTo>
                  <a:pt x="2071" y="14922"/>
                  <a:pt x="2083" y="14927"/>
                  <a:pt x="2094" y="14939"/>
                </a:cubicBezTo>
                <a:cubicBezTo>
                  <a:pt x="2100" y="14950"/>
                  <a:pt x="2100" y="14961"/>
                  <a:pt x="2105" y="14967"/>
                </a:cubicBezTo>
                <a:cubicBezTo>
                  <a:pt x="2088" y="14950"/>
                  <a:pt x="2071" y="14927"/>
                  <a:pt x="2060" y="14910"/>
                </a:cubicBezTo>
                <a:close/>
                <a:moveTo>
                  <a:pt x="15826" y="14938"/>
                </a:moveTo>
                <a:cubicBezTo>
                  <a:pt x="15848" y="14938"/>
                  <a:pt x="15815" y="14992"/>
                  <a:pt x="15789" y="14992"/>
                </a:cubicBezTo>
                <a:cubicBezTo>
                  <a:pt x="15783" y="14992"/>
                  <a:pt x="15778" y="14990"/>
                  <a:pt x="15774" y="14984"/>
                </a:cubicBezTo>
                <a:cubicBezTo>
                  <a:pt x="15779" y="14967"/>
                  <a:pt x="15791" y="14950"/>
                  <a:pt x="15808" y="14944"/>
                </a:cubicBezTo>
                <a:cubicBezTo>
                  <a:pt x="15816" y="14940"/>
                  <a:pt x="15822" y="14938"/>
                  <a:pt x="15826" y="14938"/>
                </a:cubicBezTo>
                <a:close/>
                <a:moveTo>
                  <a:pt x="2389" y="15126"/>
                </a:moveTo>
                <a:cubicBezTo>
                  <a:pt x="2395" y="15131"/>
                  <a:pt x="2395" y="15131"/>
                  <a:pt x="2395" y="15137"/>
                </a:cubicBezTo>
                <a:cubicBezTo>
                  <a:pt x="2395" y="15137"/>
                  <a:pt x="2389" y="15131"/>
                  <a:pt x="2389" y="15126"/>
                </a:cubicBezTo>
                <a:close/>
                <a:moveTo>
                  <a:pt x="16388" y="15116"/>
                </a:moveTo>
                <a:cubicBezTo>
                  <a:pt x="16396" y="15116"/>
                  <a:pt x="16400" y="15124"/>
                  <a:pt x="16403" y="15143"/>
                </a:cubicBezTo>
                <a:cubicBezTo>
                  <a:pt x="16394" y="15152"/>
                  <a:pt x="16387" y="15157"/>
                  <a:pt x="16381" y="15157"/>
                </a:cubicBezTo>
                <a:cubicBezTo>
                  <a:pt x="16372" y="15157"/>
                  <a:pt x="16367" y="15148"/>
                  <a:pt x="16364" y="15131"/>
                </a:cubicBezTo>
                <a:cubicBezTo>
                  <a:pt x="16374" y="15121"/>
                  <a:pt x="16382" y="15116"/>
                  <a:pt x="16388" y="15116"/>
                </a:cubicBezTo>
                <a:close/>
                <a:moveTo>
                  <a:pt x="16322" y="15193"/>
                </a:moveTo>
                <a:cubicBezTo>
                  <a:pt x="16329" y="15193"/>
                  <a:pt x="16335" y="15199"/>
                  <a:pt x="16341" y="15211"/>
                </a:cubicBezTo>
                <a:cubicBezTo>
                  <a:pt x="16331" y="15221"/>
                  <a:pt x="16323" y="15225"/>
                  <a:pt x="16317" y="15225"/>
                </a:cubicBezTo>
                <a:cubicBezTo>
                  <a:pt x="16310" y="15225"/>
                  <a:pt x="16305" y="15218"/>
                  <a:pt x="16301" y="15205"/>
                </a:cubicBezTo>
                <a:cubicBezTo>
                  <a:pt x="16309" y="15197"/>
                  <a:pt x="16316" y="15193"/>
                  <a:pt x="16322" y="15193"/>
                </a:cubicBezTo>
                <a:close/>
                <a:moveTo>
                  <a:pt x="16279" y="14780"/>
                </a:moveTo>
                <a:lnTo>
                  <a:pt x="16279" y="14780"/>
                </a:lnTo>
                <a:cubicBezTo>
                  <a:pt x="16171" y="14956"/>
                  <a:pt x="16018" y="15097"/>
                  <a:pt x="15887" y="15256"/>
                </a:cubicBezTo>
                <a:lnTo>
                  <a:pt x="15881" y="15256"/>
                </a:lnTo>
                <a:cubicBezTo>
                  <a:pt x="15881" y="15256"/>
                  <a:pt x="15876" y="15245"/>
                  <a:pt x="15876" y="15239"/>
                </a:cubicBezTo>
                <a:cubicBezTo>
                  <a:pt x="15938" y="15165"/>
                  <a:pt x="16006" y="15092"/>
                  <a:pt x="16074" y="15024"/>
                </a:cubicBezTo>
                <a:cubicBezTo>
                  <a:pt x="16137" y="14939"/>
                  <a:pt x="16205" y="14853"/>
                  <a:pt x="16279" y="14780"/>
                </a:cubicBezTo>
                <a:close/>
                <a:moveTo>
                  <a:pt x="2054" y="14859"/>
                </a:moveTo>
                <a:cubicBezTo>
                  <a:pt x="2128" y="14944"/>
                  <a:pt x="2202" y="15029"/>
                  <a:pt x="2281" y="15114"/>
                </a:cubicBezTo>
                <a:cubicBezTo>
                  <a:pt x="2304" y="15148"/>
                  <a:pt x="2332" y="15182"/>
                  <a:pt x="2366" y="15211"/>
                </a:cubicBezTo>
                <a:cubicBezTo>
                  <a:pt x="2372" y="15234"/>
                  <a:pt x="2378" y="15251"/>
                  <a:pt x="2378" y="15273"/>
                </a:cubicBezTo>
                <a:cubicBezTo>
                  <a:pt x="2349" y="15245"/>
                  <a:pt x="2327" y="15217"/>
                  <a:pt x="2310" y="15182"/>
                </a:cubicBezTo>
                <a:lnTo>
                  <a:pt x="2287" y="15182"/>
                </a:lnTo>
                <a:cubicBezTo>
                  <a:pt x="2287" y="15177"/>
                  <a:pt x="2287" y="15171"/>
                  <a:pt x="2287" y="15171"/>
                </a:cubicBezTo>
                <a:cubicBezTo>
                  <a:pt x="2276" y="15165"/>
                  <a:pt x="2264" y="15165"/>
                  <a:pt x="2253" y="15160"/>
                </a:cubicBezTo>
                <a:cubicBezTo>
                  <a:pt x="2253" y="15154"/>
                  <a:pt x="2247" y="15148"/>
                  <a:pt x="2247" y="15143"/>
                </a:cubicBezTo>
                <a:cubicBezTo>
                  <a:pt x="2225" y="15063"/>
                  <a:pt x="2151" y="15024"/>
                  <a:pt x="2128" y="14944"/>
                </a:cubicBezTo>
                <a:cubicBezTo>
                  <a:pt x="2105" y="14927"/>
                  <a:pt x="2083" y="14910"/>
                  <a:pt x="2054" y="14899"/>
                </a:cubicBezTo>
                <a:cubicBezTo>
                  <a:pt x="2049" y="14893"/>
                  <a:pt x="2043" y="14887"/>
                  <a:pt x="2043" y="14876"/>
                </a:cubicBezTo>
                <a:cubicBezTo>
                  <a:pt x="2049" y="14876"/>
                  <a:pt x="2054" y="14870"/>
                  <a:pt x="2054" y="14859"/>
                </a:cubicBezTo>
                <a:close/>
                <a:moveTo>
                  <a:pt x="16236" y="15298"/>
                </a:moveTo>
                <a:cubicBezTo>
                  <a:pt x="16259" y="15298"/>
                  <a:pt x="16245" y="15340"/>
                  <a:pt x="16226" y="15340"/>
                </a:cubicBezTo>
                <a:cubicBezTo>
                  <a:pt x="16221" y="15340"/>
                  <a:pt x="16216" y="15337"/>
                  <a:pt x="16211" y="15330"/>
                </a:cubicBezTo>
                <a:cubicBezTo>
                  <a:pt x="16211" y="15324"/>
                  <a:pt x="16216" y="15307"/>
                  <a:pt x="16222" y="15302"/>
                </a:cubicBezTo>
                <a:cubicBezTo>
                  <a:pt x="16228" y="15299"/>
                  <a:pt x="16232" y="15298"/>
                  <a:pt x="16236" y="15298"/>
                </a:cubicBezTo>
                <a:close/>
                <a:moveTo>
                  <a:pt x="2418" y="15262"/>
                </a:moveTo>
                <a:cubicBezTo>
                  <a:pt x="2435" y="15279"/>
                  <a:pt x="2452" y="15296"/>
                  <a:pt x="2474" y="15319"/>
                </a:cubicBezTo>
                <a:cubicBezTo>
                  <a:pt x="2469" y="15324"/>
                  <a:pt x="2463" y="15336"/>
                  <a:pt x="2457" y="15347"/>
                </a:cubicBezTo>
                <a:lnTo>
                  <a:pt x="2457" y="15341"/>
                </a:lnTo>
                <a:cubicBezTo>
                  <a:pt x="2435" y="15324"/>
                  <a:pt x="2412" y="15307"/>
                  <a:pt x="2395" y="15290"/>
                </a:cubicBezTo>
                <a:cubicBezTo>
                  <a:pt x="2401" y="15279"/>
                  <a:pt x="2406" y="15268"/>
                  <a:pt x="2418" y="15262"/>
                </a:cubicBezTo>
                <a:close/>
                <a:moveTo>
                  <a:pt x="2656" y="15336"/>
                </a:moveTo>
                <a:lnTo>
                  <a:pt x="2667" y="15341"/>
                </a:lnTo>
                <a:cubicBezTo>
                  <a:pt x="2673" y="15347"/>
                  <a:pt x="2679" y="15353"/>
                  <a:pt x="2679" y="15358"/>
                </a:cubicBezTo>
                <a:cubicBezTo>
                  <a:pt x="2679" y="15364"/>
                  <a:pt x="2673" y="15381"/>
                  <a:pt x="2667" y="15387"/>
                </a:cubicBezTo>
                <a:cubicBezTo>
                  <a:pt x="2673" y="15387"/>
                  <a:pt x="2673" y="15392"/>
                  <a:pt x="2679" y="15392"/>
                </a:cubicBezTo>
                <a:cubicBezTo>
                  <a:pt x="2679" y="15397"/>
                  <a:pt x="2675" y="15402"/>
                  <a:pt x="2677" y="15406"/>
                </a:cubicBezTo>
                <a:lnTo>
                  <a:pt x="2677" y="15406"/>
                </a:lnTo>
                <a:cubicBezTo>
                  <a:pt x="2666" y="15391"/>
                  <a:pt x="2656" y="15380"/>
                  <a:pt x="2650" y="15370"/>
                </a:cubicBezTo>
                <a:lnTo>
                  <a:pt x="2656" y="15336"/>
                </a:lnTo>
                <a:close/>
                <a:moveTo>
                  <a:pt x="15870" y="15245"/>
                </a:moveTo>
                <a:cubicBezTo>
                  <a:pt x="15853" y="15319"/>
                  <a:pt x="15779" y="15353"/>
                  <a:pt x="15740" y="15409"/>
                </a:cubicBezTo>
                <a:lnTo>
                  <a:pt x="15734" y="15398"/>
                </a:lnTo>
                <a:cubicBezTo>
                  <a:pt x="15779" y="15353"/>
                  <a:pt x="15825" y="15302"/>
                  <a:pt x="15870" y="15245"/>
                </a:cubicBezTo>
                <a:close/>
                <a:moveTo>
                  <a:pt x="2429" y="15182"/>
                </a:moveTo>
                <a:lnTo>
                  <a:pt x="2429" y="15182"/>
                </a:lnTo>
                <a:cubicBezTo>
                  <a:pt x="2435" y="15188"/>
                  <a:pt x="2440" y="15194"/>
                  <a:pt x="2452" y="15200"/>
                </a:cubicBezTo>
                <a:cubicBezTo>
                  <a:pt x="2474" y="15239"/>
                  <a:pt x="2508" y="15268"/>
                  <a:pt x="2548" y="15296"/>
                </a:cubicBezTo>
                <a:cubicBezTo>
                  <a:pt x="2582" y="15336"/>
                  <a:pt x="2616" y="15375"/>
                  <a:pt x="2644" y="15421"/>
                </a:cubicBezTo>
                <a:cubicBezTo>
                  <a:pt x="2610" y="15392"/>
                  <a:pt x="2576" y="15358"/>
                  <a:pt x="2542" y="15330"/>
                </a:cubicBezTo>
                <a:cubicBezTo>
                  <a:pt x="2503" y="15279"/>
                  <a:pt x="2463" y="15228"/>
                  <a:pt x="2429" y="15182"/>
                </a:cubicBezTo>
                <a:close/>
                <a:moveTo>
                  <a:pt x="2684" y="15421"/>
                </a:moveTo>
                <a:lnTo>
                  <a:pt x="2684" y="15421"/>
                </a:lnTo>
                <a:cubicBezTo>
                  <a:pt x="2707" y="15426"/>
                  <a:pt x="2730" y="15438"/>
                  <a:pt x="2758" y="15449"/>
                </a:cubicBezTo>
                <a:cubicBezTo>
                  <a:pt x="2758" y="15449"/>
                  <a:pt x="2758" y="15455"/>
                  <a:pt x="2758" y="15461"/>
                </a:cubicBezTo>
                <a:cubicBezTo>
                  <a:pt x="2735" y="15461"/>
                  <a:pt x="2713" y="15461"/>
                  <a:pt x="2690" y="15466"/>
                </a:cubicBezTo>
                <a:cubicBezTo>
                  <a:pt x="2684" y="15455"/>
                  <a:pt x="2673" y="15449"/>
                  <a:pt x="2667" y="15443"/>
                </a:cubicBezTo>
                <a:lnTo>
                  <a:pt x="2690" y="15432"/>
                </a:lnTo>
                <a:cubicBezTo>
                  <a:pt x="2690" y="15432"/>
                  <a:pt x="2684" y="15421"/>
                  <a:pt x="2684" y="15421"/>
                </a:cubicBezTo>
                <a:close/>
                <a:moveTo>
                  <a:pt x="2480" y="15324"/>
                </a:moveTo>
                <a:cubicBezTo>
                  <a:pt x="2497" y="15341"/>
                  <a:pt x="2514" y="15358"/>
                  <a:pt x="2531" y="15370"/>
                </a:cubicBezTo>
                <a:cubicBezTo>
                  <a:pt x="2554" y="15398"/>
                  <a:pt x="2571" y="15432"/>
                  <a:pt x="2582" y="15466"/>
                </a:cubicBezTo>
                <a:cubicBezTo>
                  <a:pt x="2588" y="15466"/>
                  <a:pt x="2599" y="15472"/>
                  <a:pt x="2605" y="15472"/>
                </a:cubicBezTo>
                <a:cubicBezTo>
                  <a:pt x="2610" y="15478"/>
                  <a:pt x="2616" y="15483"/>
                  <a:pt x="2622" y="15495"/>
                </a:cubicBezTo>
                <a:cubicBezTo>
                  <a:pt x="2616" y="15489"/>
                  <a:pt x="2599" y="15483"/>
                  <a:pt x="2588" y="15483"/>
                </a:cubicBezTo>
                <a:cubicBezTo>
                  <a:pt x="2571" y="15449"/>
                  <a:pt x="2542" y="15421"/>
                  <a:pt x="2514" y="15392"/>
                </a:cubicBezTo>
                <a:cubicBezTo>
                  <a:pt x="2514" y="15392"/>
                  <a:pt x="2508" y="15387"/>
                  <a:pt x="2508" y="15387"/>
                </a:cubicBezTo>
                <a:cubicBezTo>
                  <a:pt x="2497" y="15375"/>
                  <a:pt x="2486" y="15370"/>
                  <a:pt x="2474" y="15358"/>
                </a:cubicBezTo>
                <a:cubicBezTo>
                  <a:pt x="2474" y="15347"/>
                  <a:pt x="2474" y="15336"/>
                  <a:pt x="2480" y="15324"/>
                </a:cubicBezTo>
                <a:close/>
                <a:moveTo>
                  <a:pt x="2719" y="15485"/>
                </a:moveTo>
                <a:lnTo>
                  <a:pt x="2730" y="15489"/>
                </a:lnTo>
                <a:cubicBezTo>
                  <a:pt x="2730" y="15489"/>
                  <a:pt x="2730" y="15495"/>
                  <a:pt x="2730" y="15495"/>
                </a:cubicBezTo>
                <a:cubicBezTo>
                  <a:pt x="2726" y="15491"/>
                  <a:pt x="2723" y="15488"/>
                  <a:pt x="2719" y="15485"/>
                </a:cubicBezTo>
                <a:close/>
                <a:moveTo>
                  <a:pt x="16182" y="15330"/>
                </a:moveTo>
                <a:cubicBezTo>
                  <a:pt x="16194" y="15347"/>
                  <a:pt x="16205" y="15358"/>
                  <a:pt x="16216" y="15370"/>
                </a:cubicBezTo>
                <a:cubicBezTo>
                  <a:pt x="16177" y="15421"/>
                  <a:pt x="16137" y="15466"/>
                  <a:pt x="16086" y="15506"/>
                </a:cubicBezTo>
                <a:lnTo>
                  <a:pt x="16086" y="15506"/>
                </a:lnTo>
                <a:cubicBezTo>
                  <a:pt x="16086" y="15505"/>
                  <a:pt x="16086" y="15505"/>
                  <a:pt x="16086" y="15505"/>
                </a:cubicBezTo>
                <a:lnTo>
                  <a:pt x="16086" y="15505"/>
                </a:lnTo>
                <a:cubicBezTo>
                  <a:pt x="16086" y="15505"/>
                  <a:pt x="16086" y="15505"/>
                  <a:pt x="16086" y="15506"/>
                </a:cubicBezTo>
                <a:cubicBezTo>
                  <a:pt x="16086" y="15506"/>
                  <a:pt x="16086" y="15506"/>
                  <a:pt x="16086" y="15506"/>
                </a:cubicBezTo>
                <a:lnTo>
                  <a:pt x="16086" y="15506"/>
                </a:lnTo>
                <a:cubicBezTo>
                  <a:pt x="16090" y="15514"/>
                  <a:pt x="16087" y="15523"/>
                  <a:pt x="16074" y="15529"/>
                </a:cubicBezTo>
                <a:cubicBezTo>
                  <a:pt x="16070" y="15532"/>
                  <a:pt x="16066" y="15533"/>
                  <a:pt x="16062" y="15533"/>
                </a:cubicBezTo>
                <a:cubicBezTo>
                  <a:pt x="16045" y="15533"/>
                  <a:pt x="16034" y="15508"/>
                  <a:pt x="16057" y="15495"/>
                </a:cubicBezTo>
                <a:cubicBezTo>
                  <a:pt x="16061" y="15493"/>
                  <a:pt x="16064" y="15492"/>
                  <a:pt x="16067" y="15492"/>
                </a:cubicBezTo>
                <a:cubicBezTo>
                  <a:pt x="16075" y="15492"/>
                  <a:pt x="16083" y="15498"/>
                  <a:pt x="16086" y="15505"/>
                </a:cubicBezTo>
                <a:lnTo>
                  <a:pt x="16086" y="15505"/>
                </a:lnTo>
                <a:cubicBezTo>
                  <a:pt x="16092" y="15437"/>
                  <a:pt x="16148" y="15392"/>
                  <a:pt x="16182" y="15330"/>
                </a:cubicBezTo>
                <a:close/>
                <a:moveTo>
                  <a:pt x="16012" y="15546"/>
                </a:moveTo>
                <a:lnTo>
                  <a:pt x="16012" y="15546"/>
                </a:lnTo>
                <a:cubicBezTo>
                  <a:pt x="16035" y="15557"/>
                  <a:pt x="16040" y="15568"/>
                  <a:pt x="16018" y="15585"/>
                </a:cubicBezTo>
                <a:cubicBezTo>
                  <a:pt x="15995" y="15574"/>
                  <a:pt x="15995" y="15563"/>
                  <a:pt x="16012" y="15546"/>
                </a:cubicBezTo>
                <a:close/>
                <a:moveTo>
                  <a:pt x="2690" y="15512"/>
                </a:moveTo>
                <a:cubicBezTo>
                  <a:pt x="2713" y="15534"/>
                  <a:pt x="2741" y="15551"/>
                  <a:pt x="2769" y="15574"/>
                </a:cubicBezTo>
                <a:cubicBezTo>
                  <a:pt x="2781" y="15591"/>
                  <a:pt x="2792" y="15608"/>
                  <a:pt x="2803" y="15625"/>
                </a:cubicBezTo>
                <a:cubicBezTo>
                  <a:pt x="2786" y="15608"/>
                  <a:pt x="2769" y="15591"/>
                  <a:pt x="2752" y="15574"/>
                </a:cubicBezTo>
                <a:lnTo>
                  <a:pt x="2747" y="15574"/>
                </a:lnTo>
                <a:cubicBezTo>
                  <a:pt x="2724" y="15551"/>
                  <a:pt x="2707" y="15534"/>
                  <a:pt x="2690" y="15512"/>
                </a:cubicBezTo>
                <a:close/>
                <a:moveTo>
                  <a:pt x="2752" y="15500"/>
                </a:moveTo>
                <a:cubicBezTo>
                  <a:pt x="2764" y="15506"/>
                  <a:pt x="2769" y="15506"/>
                  <a:pt x="2781" y="15512"/>
                </a:cubicBezTo>
                <a:cubicBezTo>
                  <a:pt x="2798" y="15529"/>
                  <a:pt x="2815" y="15546"/>
                  <a:pt x="2832" y="15557"/>
                </a:cubicBezTo>
                <a:cubicBezTo>
                  <a:pt x="2871" y="15574"/>
                  <a:pt x="2888" y="15614"/>
                  <a:pt x="2917" y="15642"/>
                </a:cubicBezTo>
                <a:cubicBezTo>
                  <a:pt x="2877" y="15608"/>
                  <a:pt x="2837" y="15574"/>
                  <a:pt x="2798" y="15546"/>
                </a:cubicBezTo>
                <a:cubicBezTo>
                  <a:pt x="2781" y="15529"/>
                  <a:pt x="2764" y="15512"/>
                  <a:pt x="2752" y="15500"/>
                </a:cubicBezTo>
                <a:close/>
                <a:moveTo>
                  <a:pt x="2803" y="15614"/>
                </a:moveTo>
                <a:lnTo>
                  <a:pt x="2803" y="15614"/>
                </a:lnTo>
                <a:cubicBezTo>
                  <a:pt x="2832" y="15636"/>
                  <a:pt x="2854" y="15665"/>
                  <a:pt x="2883" y="15687"/>
                </a:cubicBezTo>
                <a:cubicBezTo>
                  <a:pt x="2860" y="15676"/>
                  <a:pt x="2843" y="15659"/>
                  <a:pt x="2820" y="15648"/>
                </a:cubicBezTo>
                <a:cubicBezTo>
                  <a:pt x="2815" y="15636"/>
                  <a:pt x="2809" y="15625"/>
                  <a:pt x="2803" y="15614"/>
                </a:cubicBezTo>
                <a:close/>
                <a:moveTo>
                  <a:pt x="2917" y="15670"/>
                </a:moveTo>
                <a:cubicBezTo>
                  <a:pt x="2923" y="15676"/>
                  <a:pt x="2928" y="15676"/>
                  <a:pt x="2928" y="15682"/>
                </a:cubicBezTo>
                <a:cubicBezTo>
                  <a:pt x="2923" y="15687"/>
                  <a:pt x="2917" y="15693"/>
                  <a:pt x="2905" y="15704"/>
                </a:cubicBezTo>
                <a:lnTo>
                  <a:pt x="2894" y="15699"/>
                </a:lnTo>
                <a:cubicBezTo>
                  <a:pt x="2900" y="15687"/>
                  <a:pt x="2911" y="15676"/>
                  <a:pt x="2917" y="15670"/>
                </a:cubicBezTo>
                <a:close/>
                <a:moveTo>
                  <a:pt x="17005" y="14417"/>
                </a:moveTo>
                <a:lnTo>
                  <a:pt x="17005" y="14417"/>
                </a:lnTo>
                <a:cubicBezTo>
                  <a:pt x="16977" y="14513"/>
                  <a:pt x="16903" y="14581"/>
                  <a:pt x="16846" y="14666"/>
                </a:cubicBezTo>
                <a:cubicBezTo>
                  <a:pt x="16852" y="14672"/>
                  <a:pt x="16863" y="14678"/>
                  <a:pt x="16863" y="14683"/>
                </a:cubicBezTo>
                <a:cubicBezTo>
                  <a:pt x="16857" y="14683"/>
                  <a:pt x="16835" y="14672"/>
                  <a:pt x="16829" y="14672"/>
                </a:cubicBezTo>
                <a:cubicBezTo>
                  <a:pt x="16823" y="14683"/>
                  <a:pt x="16823" y="14712"/>
                  <a:pt x="16818" y="14723"/>
                </a:cubicBezTo>
                <a:cubicBezTo>
                  <a:pt x="16812" y="14734"/>
                  <a:pt x="16795" y="14746"/>
                  <a:pt x="16784" y="14751"/>
                </a:cubicBezTo>
                <a:cubicBezTo>
                  <a:pt x="16784" y="14763"/>
                  <a:pt x="16784" y="14780"/>
                  <a:pt x="16789" y="14791"/>
                </a:cubicBezTo>
                <a:cubicBezTo>
                  <a:pt x="16778" y="14791"/>
                  <a:pt x="16767" y="14797"/>
                  <a:pt x="16755" y="14797"/>
                </a:cubicBezTo>
                <a:cubicBezTo>
                  <a:pt x="16613" y="15029"/>
                  <a:pt x="16409" y="15217"/>
                  <a:pt x="16256" y="15432"/>
                </a:cubicBezTo>
                <a:cubicBezTo>
                  <a:pt x="16148" y="15512"/>
                  <a:pt x="16091" y="15631"/>
                  <a:pt x="15984" y="15710"/>
                </a:cubicBezTo>
                <a:cubicBezTo>
                  <a:pt x="16063" y="15585"/>
                  <a:pt x="16171" y="15478"/>
                  <a:pt x="16267" y="15364"/>
                </a:cubicBezTo>
                <a:cubicBezTo>
                  <a:pt x="16284" y="15341"/>
                  <a:pt x="16324" y="15324"/>
                  <a:pt x="16318" y="15290"/>
                </a:cubicBezTo>
                <a:cubicBezTo>
                  <a:pt x="16301" y="15290"/>
                  <a:pt x="16279" y="15296"/>
                  <a:pt x="16267" y="15302"/>
                </a:cubicBezTo>
                <a:cubicBezTo>
                  <a:pt x="16262" y="15285"/>
                  <a:pt x="16250" y="15262"/>
                  <a:pt x="16245" y="15245"/>
                </a:cubicBezTo>
                <a:cubicBezTo>
                  <a:pt x="16262" y="15245"/>
                  <a:pt x="16279" y="15239"/>
                  <a:pt x="16296" y="15234"/>
                </a:cubicBezTo>
                <a:cubicBezTo>
                  <a:pt x="16301" y="15256"/>
                  <a:pt x="16318" y="15268"/>
                  <a:pt x="16347" y="15268"/>
                </a:cubicBezTo>
                <a:cubicBezTo>
                  <a:pt x="16409" y="15222"/>
                  <a:pt x="16438" y="15148"/>
                  <a:pt x="16489" y="15092"/>
                </a:cubicBezTo>
                <a:cubicBezTo>
                  <a:pt x="16517" y="15063"/>
                  <a:pt x="16557" y="15029"/>
                  <a:pt x="16557" y="14984"/>
                </a:cubicBezTo>
                <a:lnTo>
                  <a:pt x="16557" y="14984"/>
                </a:lnTo>
                <a:cubicBezTo>
                  <a:pt x="16523" y="14995"/>
                  <a:pt x="16489" y="15024"/>
                  <a:pt x="16483" y="15063"/>
                </a:cubicBezTo>
                <a:cubicBezTo>
                  <a:pt x="16460" y="15077"/>
                  <a:pt x="16440" y="15129"/>
                  <a:pt x="16416" y="15129"/>
                </a:cubicBezTo>
                <a:cubicBezTo>
                  <a:pt x="16410" y="15129"/>
                  <a:pt x="16404" y="15126"/>
                  <a:pt x="16398" y="15120"/>
                </a:cubicBezTo>
                <a:cubicBezTo>
                  <a:pt x="16415" y="15097"/>
                  <a:pt x="16421" y="15075"/>
                  <a:pt x="16409" y="15052"/>
                </a:cubicBezTo>
                <a:cubicBezTo>
                  <a:pt x="16415" y="15052"/>
                  <a:pt x="16438" y="15058"/>
                  <a:pt x="16443" y="15063"/>
                </a:cubicBezTo>
                <a:lnTo>
                  <a:pt x="16443" y="15012"/>
                </a:lnTo>
                <a:cubicBezTo>
                  <a:pt x="16455" y="14995"/>
                  <a:pt x="16466" y="14984"/>
                  <a:pt x="16477" y="14967"/>
                </a:cubicBezTo>
                <a:cubicBezTo>
                  <a:pt x="16483" y="14978"/>
                  <a:pt x="16500" y="14995"/>
                  <a:pt x="16506" y="15007"/>
                </a:cubicBezTo>
                <a:cubicBezTo>
                  <a:pt x="16506" y="14984"/>
                  <a:pt x="16506" y="14956"/>
                  <a:pt x="16500" y="14933"/>
                </a:cubicBezTo>
                <a:cubicBezTo>
                  <a:pt x="16511" y="14933"/>
                  <a:pt x="16523" y="14944"/>
                  <a:pt x="16528" y="14950"/>
                </a:cubicBezTo>
                <a:cubicBezTo>
                  <a:pt x="16562" y="14893"/>
                  <a:pt x="16602" y="14842"/>
                  <a:pt x="16642" y="14791"/>
                </a:cubicBezTo>
                <a:cubicBezTo>
                  <a:pt x="16642" y="14740"/>
                  <a:pt x="16699" y="14723"/>
                  <a:pt x="16727" y="14700"/>
                </a:cubicBezTo>
                <a:lnTo>
                  <a:pt x="16727" y="14700"/>
                </a:lnTo>
                <a:cubicBezTo>
                  <a:pt x="16716" y="14802"/>
                  <a:pt x="16625" y="14865"/>
                  <a:pt x="16574" y="14944"/>
                </a:cubicBezTo>
                <a:cubicBezTo>
                  <a:pt x="16550" y="14956"/>
                  <a:pt x="16572" y="14983"/>
                  <a:pt x="16588" y="14983"/>
                </a:cubicBezTo>
                <a:cubicBezTo>
                  <a:pt x="16596" y="14983"/>
                  <a:pt x="16602" y="14977"/>
                  <a:pt x="16602" y="14961"/>
                </a:cubicBezTo>
                <a:cubicBezTo>
                  <a:pt x="16699" y="14831"/>
                  <a:pt x="16806" y="14700"/>
                  <a:pt x="16903" y="14564"/>
                </a:cubicBezTo>
                <a:cubicBezTo>
                  <a:pt x="16931" y="14513"/>
                  <a:pt x="16965" y="14462"/>
                  <a:pt x="17005" y="14417"/>
                </a:cubicBezTo>
                <a:close/>
                <a:moveTo>
                  <a:pt x="16216" y="15679"/>
                </a:moveTo>
                <a:cubicBezTo>
                  <a:pt x="16220" y="15679"/>
                  <a:pt x="16223" y="15680"/>
                  <a:pt x="16228" y="15682"/>
                </a:cubicBezTo>
                <a:cubicBezTo>
                  <a:pt x="16222" y="15693"/>
                  <a:pt x="16222" y="15710"/>
                  <a:pt x="16216" y="15716"/>
                </a:cubicBezTo>
                <a:cubicBezTo>
                  <a:pt x="16213" y="15717"/>
                  <a:pt x="16211" y="15717"/>
                  <a:pt x="16209" y="15717"/>
                </a:cubicBezTo>
                <a:cubicBezTo>
                  <a:pt x="16187" y="15717"/>
                  <a:pt x="16194" y="15679"/>
                  <a:pt x="16216" y="15679"/>
                </a:cubicBezTo>
                <a:close/>
                <a:moveTo>
                  <a:pt x="2972" y="15708"/>
                </a:moveTo>
                <a:cubicBezTo>
                  <a:pt x="2993" y="15708"/>
                  <a:pt x="3016" y="15735"/>
                  <a:pt x="2996" y="15750"/>
                </a:cubicBezTo>
                <a:cubicBezTo>
                  <a:pt x="2993" y="15751"/>
                  <a:pt x="2990" y="15752"/>
                  <a:pt x="2987" y="15752"/>
                </a:cubicBezTo>
                <a:cubicBezTo>
                  <a:pt x="2967" y="15752"/>
                  <a:pt x="2948" y="15725"/>
                  <a:pt x="2962" y="15710"/>
                </a:cubicBezTo>
                <a:cubicBezTo>
                  <a:pt x="2965" y="15709"/>
                  <a:pt x="2969" y="15708"/>
                  <a:pt x="2972" y="15708"/>
                </a:cubicBezTo>
                <a:close/>
                <a:moveTo>
                  <a:pt x="15921" y="15751"/>
                </a:moveTo>
                <a:cubicBezTo>
                  <a:pt x="15930" y="15751"/>
                  <a:pt x="15938" y="15757"/>
                  <a:pt x="15933" y="15773"/>
                </a:cubicBezTo>
                <a:cubicBezTo>
                  <a:pt x="15933" y="15782"/>
                  <a:pt x="15917" y="15792"/>
                  <a:pt x="15907" y="15792"/>
                </a:cubicBezTo>
                <a:cubicBezTo>
                  <a:pt x="15899" y="15792"/>
                  <a:pt x="15894" y="15787"/>
                  <a:pt x="15899" y="15773"/>
                </a:cubicBezTo>
                <a:cubicBezTo>
                  <a:pt x="15895" y="15760"/>
                  <a:pt x="15909" y="15751"/>
                  <a:pt x="15921" y="15751"/>
                </a:cubicBezTo>
                <a:close/>
                <a:moveTo>
                  <a:pt x="16182" y="15653"/>
                </a:moveTo>
                <a:cubicBezTo>
                  <a:pt x="16188" y="15676"/>
                  <a:pt x="16177" y="15693"/>
                  <a:pt x="16171" y="15716"/>
                </a:cubicBezTo>
                <a:cubicBezTo>
                  <a:pt x="16177" y="15716"/>
                  <a:pt x="16182" y="15727"/>
                  <a:pt x="16188" y="15727"/>
                </a:cubicBezTo>
                <a:cubicBezTo>
                  <a:pt x="16137" y="15750"/>
                  <a:pt x="16108" y="15807"/>
                  <a:pt x="16069" y="15829"/>
                </a:cubicBezTo>
                <a:cubicBezTo>
                  <a:pt x="16052" y="15812"/>
                  <a:pt x="16052" y="15795"/>
                  <a:pt x="16069" y="15778"/>
                </a:cubicBezTo>
                <a:cubicBezTo>
                  <a:pt x="16103" y="15733"/>
                  <a:pt x="16148" y="15699"/>
                  <a:pt x="16177" y="15653"/>
                </a:cubicBezTo>
                <a:close/>
                <a:moveTo>
                  <a:pt x="16040" y="15801"/>
                </a:moveTo>
                <a:lnTo>
                  <a:pt x="16057" y="15852"/>
                </a:lnTo>
                <a:cubicBezTo>
                  <a:pt x="16046" y="15875"/>
                  <a:pt x="16029" y="15886"/>
                  <a:pt x="16001" y="15886"/>
                </a:cubicBezTo>
                <a:cubicBezTo>
                  <a:pt x="15978" y="15869"/>
                  <a:pt x="15972" y="15835"/>
                  <a:pt x="15967" y="15807"/>
                </a:cubicBezTo>
                <a:lnTo>
                  <a:pt x="15967" y="15807"/>
                </a:lnTo>
                <a:cubicBezTo>
                  <a:pt x="15972" y="15818"/>
                  <a:pt x="15989" y="15846"/>
                  <a:pt x="15995" y="15858"/>
                </a:cubicBezTo>
                <a:cubicBezTo>
                  <a:pt x="16012" y="15841"/>
                  <a:pt x="16029" y="15818"/>
                  <a:pt x="16040" y="15801"/>
                </a:cubicBezTo>
                <a:close/>
                <a:moveTo>
                  <a:pt x="2911" y="15704"/>
                </a:moveTo>
                <a:cubicBezTo>
                  <a:pt x="2940" y="15750"/>
                  <a:pt x="2974" y="15790"/>
                  <a:pt x="3019" y="15818"/>
                </a:cubicBezTo>
                <a:cubicBezTo>
                  <a:pt x="3030" y="15846"/>
                  <a:pt x="3042" y="15869"/>
                  <a:pt x="3053" y="15892"/>
                </a:cubicBezTo>
                <a:cubicBezTo>
                  <a:pt x="3002" y="15841"/>
                  <a:pt x="2945" y="15790"/>
                  <a:pt x="2894" y="15733"/>
                </a:cubicBezTo>
                <a:lnTo>
                  <a:pt x="2911" y="15704"/>
                </a:lnTo>
                <a:close/>
                <a:moveTo>
                  <a:pt x="3921" y="15835"/>
                </a:moveTo>
                <a:cubicBezTo>
                  <a:pt x="3944" y="15858"/>
                  <a:pt x="3966" y="15880"/>
                  <a:pt x="3989" y="15909"/>
                </a:cubicBezTo>
                <a:cubicBezTo>
                  <a:pt x="3961" y="15897"/>
                  <a:pt x="3932" y="15875"/>
                  <a:pt x="3910" y="15852"/>
                </a:cubicBezTo>
                <a:cubicBezTo>
                  <a:pt x="3910" y="15846"/>
                  <a:pt x="3915" y="15841"/>
                  <a:pt x="3921" y="15835"/>
                </a:cubicBezTo>
                <a:close/>
                <a:moveTo>
                  <a:pt x="16120" y="15907"/>
                </a:moveTo>
                <a:lnTo>
                  <a:pt x="16120" y="15907"/>
                </a:lnTo>
                <a:cubicBezTo>
                  <a:pt x="16120" y="15907"/>
                  <a:pt x="16120" y="15908"/>
                  <a:pt x="16120" y="15909"/>
                </a:cubicBezTo>
                <a:cubicBezTo>
                  <a:pt x="16120" y="15908"/>
                  <a:pt x="16120" y="15907"/>
                  <a:pt x="16120" y="15907"/>
                </a:cubicBezTo>
                <a:close/>
                <a:moveTo>
                  <a:pt x="15700" y="15892"/>
                </a:moveTo>
                <a:cubicBezTo>
                  <a:pt x="15683" y="15920"/>
                  <a:pt x="15660" y="15948"/>
                  <a:pt x="15638" y="15977"/>
                </a:cubicBezTo>
                <a:cubicBezTo>
                  <a:pt x="15620" y="15977"/>
                  <a:pt x="15603" y="15983"/>
                  <a:pt x="15586" y="15988"/>
                </a:cubicBezTo>
                <a:cubicBezTo>
                  <a:pt x="15626" y="15954"/>
                  <a:pt x="15660" y="15920"/>
                  <a:pt x="15700" y="15892"/>
                </a:cubicBezTo>
                <a:close/>
                <a:moveTo>
                  <a:pt x="3059" y="15801"/>
                </a:moveTo>
                <a:cubicBezTo>
                  <a:pt x="3138" y="15863"/>
                  <a:pt x="3201" y="15954"/>
                  <a:pt x="3297" y="16000"/>
                </a:cubicBezTo>
                <a:cubicBezTo>
                  <a:pt x="3291" y="16000"/>
                  <a:pt x="3269" y="16011"/>
                  <a:pt x="3263" y="16017"/>
                </a:cubicBezTo>
                <a:cubicBezTo>
                  <a:pt x="3195" y="15943"/>
                  <a:pt x="3104" y="15886"/>
                  <a:pt x="3059" y="15801"/>
                </a:cubicBezTo>
                <a:close/>
                <a:moveTo>
                  <a:pt x="15118" y="15976"/>
                </a:moveTo>
                <a:cubicBezTo>
                  <a:pt x="15121" y="15976"/>
                  <a:pt x="15124" y="15976"/>
                  <a:pt x="15127" y="15977"/>
                </a:cubicBezTo>
                <a:cubicBezTo>
                  <a:pt x="15136" y="15994"/>
                  <a:pt x="15104" y="16018"/>
                  <a:pt x="15084" y="16018"/>
                </a:cubicBezTo>
                <a:cubicBezTo>
                  <a:pt x="15078" y="16018"/>
                  <a:pt x="15073" y="16016"/>
                  <a:pt x="15070" y="16011"/>
                </a:cubicBezTo>
                <a:cubicBezTo>
                  <a:pt x="15075" y="15991"/>
                  <a:pt x="15097" y="15976"/>
                  <a:pt x="15118" y="15976"/>
                </a:cubicBezTo>
                <a:close/>
                <a:moveTo>
                  <a:pt x="3319" y="16037"/>
                </a:moveTo>
                <a:cubicBezTo>
                  <a:pt x="3339" y="16037"/>
                  <a:pt x="3357" y="16060"/>
                  <a:pt x="3342" y="16079"/>
                </a:cubicBezTo>
                <a:cubicBezTo>
                  <a:pt x="3341" y="16079"/>
                  <a:pt x="3339" y="16080"/>
                  <a:pt x="3338" y="16080"/>
                </a:cubicBezTo>
                <a:cubicBezTo>
                  <a:pt x="3321" y="16080"/>
                  <a:pt x="3298" y="16055"/>
                  <a:pt x="3308" y="16039"/>
                </a:cubicBezTo>
                <a:cubicBezTo>
                  <a:pt x="3312" y="16037"/>
                  <a:pt x="3316" y="16037"/>
                  <a:pt x="3319" y="16037"/>
                </a:cubicBezTo>
                <a:close/>
                <a:moveTo>
                  <a:pt x="15926" y="16107"/>
                </a:moveTo>
                <a:cubicBezTo>
                  <a:pt x="15926" y="16107"/>
                  <a:pt x="15926" y="16107"/>
                  <a:pt x="15927" y="16107"/>
                </a:cubicBezTo>
                <a:cubicBezTo>
                  <a:pt x="15926" y="16107"/>
                  <a:pt x="15926" y="16107"/>
                  <a:pt x="15926" y="16107"/>
                </a:cubicBezTo>
                <a:close/>
                <a:moveTo>
                  <a:pt x="14571" y="16073"/>
                </a:moveTo>
                <a:cubicBezTo>
                  <a:pt x="14577" y="16073"/>
                  <a:pt x="14582" y="16085"/>
                  <a:pt x="14588" y="16085"/>
                </a:cubicBezTo>
                <a:cubicBezTo>
                  <a:pt x="14548" y="16107"/>
                  <a:pt x="14514" y="16130"/>
                  <a:pt x="14474" y="16153"/>
                </a:cubicBezTo>
                <a:cubicBezTo>
                  <a:pt x="14508" y="16124"/>
                  <a:pt x="14542" y="16096"/>
                  <a:pt x="14571" y="16073"/>
                </a:cubicBezTo>
                <a:close/>
                <a:moveTo>
                  <a:pt x="3371" y="16090"/>
                </a:moveTo>
                <a:cubicBezTo>
                  <a:pt x="3405" y="16113"/>
                  <a:pt x="3433" y="16136"/>
                  <a:pt x="3444" y="16170"/>
                </a:cubicBezTo>
                <a:cubicBezTo>
                  <a:pt x="3416" y="16153"/>
                  <a:pt x="3388" y="16136"/>
                  <a:pt x="3359" y="16113"/>
                </a:cubicBezTo>
                <a:cubicBezTo>
                  <a:pt x="3359" y="16107"/>
                  <a:pt x="3365" y="16096"/>
                  <a:pt x="3371" y="16090"/>
                </a:cubicBezTo>
                <a:close/>
                <a:moveTo>
                  <a:pt x="4250" y="16113"/>
                </a:moveTo>
                <a:lnTo>
                  <a:pt x="4250" y="16113"/>
                </a:lnTo>
                <a:cubicBezTo>
                  <a:pt x="4290" y="16141"/>
                  <a:pt x="4352" y="16153"/>
                  <a:pt x="4364" y="16204"/>
                </a:cubicBezTo>
                <a:cubicBezTo>
                  <a:pt x="4324" y="16175"/>
                  <a:pt x="4284" y="16147"/>
                  <a:pt x="4250" y="16113"/>
                </a:cubicBezTo>
                <a:close/>
                <a:moveTo>
                  <a:pt x="14855" y="16172"/>
                </a:moveTo>
                <a:cubicBezTo>
                  <a:pt x="14861" y="16172"/>
                  <a:pt x="14867" y="16177"/>
                  <a:pt x="14872" y="16187"/>
                </a:cubicBezTo>
                <a:cubicBezTo>
                  <a:pt x="14865" y="16200"/>
                  <a:pt x="14859" y="16207"/>
                  <a:pt x="14852" y="16207"/>
                </a:cubicBezTo>
                <a:cubicBezTo>
                  <a:pt x="14847" y="16207"/>
                  <a:pt x="14842" y="16202"/>
                  <a:pt x="14838" y="16192"/>
                </a:cubicBezTo>
                <a:cubicBezTo>
                  <a:pt x="14841" y="16180"/>
                  <a:pt x="14847" y="16172"/>
                  <a:pt x="14855" y="16172"/>
                </a:cubicBezTo>
                <a:close/>
                <a:moveTo>
                  <a:pt x="3480" y="16179"/>
                </a:moveTo>
                <a:cubicBezTo>
                  <a:pt x="3495" y="16179"/>
                  <a:pt x="3510" y="16206"/>
                  <a:pt x="3496" y="16221"/>
                </a:cubicBezTo>
                <a:cubicBezTo>
                  <a:pt x="3493" y="16222"/>
                  <a:pt x="3491" y="16223"/>
                  <a:pt x="3488" y="16223"/>
                </a:cubicBezTo>
                <a:cubicBezTo>
                  <a:pt x="3472" y="16223"/>
                  <a:pt x="3453" y="16196"/>
                  <a:pt x="3473" y="16181"/>
                </a:cubicBezTo>
                <a:cubicBezTo>
                  <a:pt x="3475" y="16180"/>
                  <a:pt x="3478" y="16179"/>
                  <a:pt x="3480" y="16179"/>
                </a:cubicBezTo>
                <a:close/>
                <a:moveTo>
                  <a:pt x="15416" y="16068"/>
                </a:moveTo>
                <a:cubicBezTo>
                  <a:pt x="15422" y="16085"/>
                  <a:pt x="15433" y="16107"/>
                  <a:pt x="15439" y="16124"/>
                </a:cubicBezTo>
                <a:cubicBezTo>
                  <a:pt x="15456" y="16102"/>
                  <a:pt x="15479" y="16096"/>
                  <a:pt x="15501" y="16096"/>
                </a:cubicBezTo>
                <a:cubicBezTo>
                  <a:pt x="15439" y="16141"/>
                  <a:pt x="15388" y="16204"/>
                  <a:pt x="15320" y="16255"/>
                </a:cubicBezTo>
                <a:cubicBezTo>
                  <a:pt x="15314" y="16232"/>
                  <a:pt x="15325" y="16209"/>
                  <a:pt x="15342" y="16192"/>
                </a:cubicBezTo>
                <a:cubicBezTo>
                  <a:pt x="15337" y="16181"/>
                  <a:pt x="15331" y="16175"/>
                  <a:pt x="15331" y="16164"/>
                </a:cubicBezTo>
                <a:cubicBezTo>
                  <a:pt x="15342" y="16164"/>
                  <a:pt x="15365" y="16164"/>
                  <a:pt x="15382" y="16170"/>
                </a:cubicBezTo>
                <a:cubicBezTo>
                  <a:pt x="15377" y="16164"/>
                  <a:pt x="15365" y="16147"/>
                  <a:pt x="15365" y="16141"/>
                </a:cubicBezTo>
                <a:lnTo>
                  <a:pt x="15365" y="16141"/>
                </a:lnTo>
                <a:cubicBezTo>
                  <a:pt x="15377" y="16147"/>
                  <a:pt x="15387" y="16150"/>
                  <a:pt x="15395" y="16150"/>
                </a:cubicBezTo>
                <a:cubicBezTo>
                  <a:pt x="15426" y="16150"/>
                  <a:pt x="15428" y="16113"/>
                  <a:pt x="15388" y="16090"/>
                </a:cubicBezTo>
                <a:cubicBezTo>
                  <a:pt x="15394" y="16085"/>
                  <a:pt x="15411" y="16073"/>
                  <a:pt x="15416" y="16068"/>
                </a:cubicBezTo>
                <a:close/>
                <a:moveTo>
                  <a:pt x="15291" y="16215"/>
                </a:moveTo>
                <a:cubicBezTo>
                  <a:pt x="15303" y="16249"/>
                  <a:pt x="15297" y="16278"/>
                  <a:pt x="15263" y="16295"/>
                </a:cubicBezTo>
                <a:cubicBezTo>
                  <a:pt x="15252" y="16283"/>
                  <a:pt x="15235" y="16266"/>
                  <a:pt x="15229" y="16261"/>
                </a:cubicBezTo>
                <a:cubicBezTo>
                  <a:pt x="15235" y="16261"/>
                  <a:pt x="15257" y="16266"/>
                  <a:pt x="15269" y="16272"/>
                </a:cubicBezTo>
                <a:cubicBezTo>
                  <a:pt x="15274" y="16255"/>
                  <a:pt x="15286" y="16232"/>
                  <a:pt x="15291" y="16215"/>
                </a:cubicBezTo>
                <a:close/>
                <a:moveTo>
                  <a:pt x="3575" y="16268"/>
                </a:moveTo>
                <a:cubicBezTo>
                  <a:pt x="3583" y="16268"/>
                  <a:pt x="3589" y="16275"/>
                  <a:pt x="3592" y="16289"/>
                </a:cubicBezTo>
                <a:cubicBezTo>
                  <a:pt x="3585" y="16296"/>
                  <a:pt x="3579" y="16299"/>
                  <a:pt x="3575" y="16299"/>
                </a:cubicBezTo>
                <a:cubicBezTo>
                  <a:pt x="3567" y="16299"/>
                  <a:pt x="3561" y="16291"/>
                  <a:pt x="3558" y="16278"/>
                </a:cubicBezTo>
                <a:cubicBezTo>
                  <a:pt x="3565" y="16271"/>
                  <a:pt x="3571" y="16268"/>
                  <a:pt x="3575" y="16268"/>
                </a:cubicBezTo>
                <a:close/>
                <a:moveTo>
                  <a:pt x="3059" y="15892"/>
                </a:moveTo>
                <a:cubicBezTo>
                  <a:pt x="3201" y="15983"/>
                  <a:pt x="3297" y="16124"/>
                  <a:pt x="3433" y="16221"/>
                </a:cubicBezTo>
                <a:cubicBezTo>
                  <a:pt x="3467" y="16243"/>
                  <a:pt x="3490" y="16278"/>
                  <a:pt x="3507" y="16312"/>
                </a:cubicBezTo>
                <a:cubicBezTo>
                  <a:pt x="3348" y="16181"/>
                  <a:pt x="3195" y="16045"/>
                  <a:pt x="3059" y="15897"/>
                </a:cubicBezTo>
                <a:lnTo>
                  <a:pt x="3059" y="15892"/>
                </a:lnTo>
                <a:close/>
                <a:moveTo>
                  <a:pt x="15195" y="16323"/>
                </a:moveTo>
                <a:lnTo>
                  <a:pt x="15206" y="16346"/>
                </a:lnTo>
                <a:cubicBezTo>
                  <a:pt x="15172" y="16368"/>
                  <a:pt x="15138" y="16385"/>
                  <a:pt x="15104" y="16408"/>
                </a:cubicBezTo>
                <a:cubicBezTo>
                  <a:pt x="15104" y="16391"/>
                  <a:pt x="15104" y="16374"/>
                  <a:pt x="15104" y="16357"/>
                </a:cubicBezTo>
                <a:cubicBezTo>
                  <a:pt x="15116" y="16363"/>
                  <a:pt x="15133" y="16368"/>
                  <a:pt x="15150" y="16374"/>
                </a:cubicBezTo>
                <a:cubicBezTo>
                  <a:pt x="15161" y="16357"/>
                  <a:pt x="15178" y="16340"/>
                  <a:pt x="15195" y="16323"/>
                </a:cubicBezTo>
                <a:close/>
                <a:moveTo>
                  <a:pt x="4667" y="16377"/>
                </a:moveTo>
                <a:cubicBezTo>
                  <a:pt x="4684" y="16377"/>
                  <a:pt x="4707" y="16405"/>
                  <a:pt x="4693" y="16419"/>
                </a:cubicBezTo>
                <a:cubicBezTo>
                  <a:pt x="4690" y="16421"/>
                  <a:pt x="4686" y="16422"/>
                  <a:pt x="4683" y="16422"/>
                </a:cubicBezTo>
                <a:cubicBezTo>
                  <a:pt x="4662" y="16422"/>
                  <a:pt x="4639" y="16394"/>
                  <a:pt x="4659" y="16380"/>
                </a:cubicBezTo>
                <a:cubicBezTo>
                  <a:pt x="4661" y="16378"/>
                  <a:pt x="4664" y="16377"/>
                  <a:pt x="4667" y="16377"/>
                </a:cubicBezTo>
                <a:close/>
                <a:moveTo>
                  <a:pt x="3972" y="16588"/>
                </a:moveTo>
                <a:cubicBezTo>
                  <a:pt x="3986" y="16588"/>
                  <a:pt x="4005" y="16611"/>
                  <a:pt x="4001" y="16624"/>
                </a:cubicBezTo>
                <a:cubicBezTo>
                  <a:pt x="3996" y="16630"/>
                  <a:pt x="3991" y="16632"/>
                  <a:pt x="3986" y="16632"/>
                </a:cubicBezTo>
                <a:cubicBezTo>
                  <a:pt x="3971" y="16632"/>
                  <a:pt x="3957" y="16612"/>
                  <a:pt x="3961" y="16595"/>
                </a:cubicBezTo>
                <a:cubicBezTo>
                  <a:pt x="3963" y="16590"/>
                  <a:pt x="3967" y="16588"/>
                  <a:pt x="3972" y="16588"/>
                </a:cubicBezTo>
                <a:close/>
                <a:moveTo>
                  <a:pt x="15893" y="15795"/>
                </a:moveTo>
                <a:cubicBezTo>
                  <a:pt x="15825" y="15897"/>
                  <a:pt x="15700" y="15965"/>
                  <a:pt x="15655" y="16073"/>
                </a:cubicBezTo>
                <a:cubicBezTo>
                  <a:pt x="15649" y="16073"/>
                  <a:pt x="15643" y="16062"/>
                  <a:pt x="15638" y="16056"/>
                </a:cubicBezTo>
                <a:cubicBezTo>
                  <a:pt x="15439" y="16249"/>
                  <a:pt x="15223" y="16414"/>
                  <a:pt x="15008" y="16584"/>
                </a:cubicBezTo>
                <a:cubicBezTo>
                  <a:pt x="15013" y="16584"/>
                  <a:pt x="15019" y="16595"/>
                  <a:pt x="15019" y="16595"/>
                </a:cubicBezTo>
                <a:cubicBezTo>
                  <a:pt x="14945" y="16607"/>
                  <a:pt x="14906" y="16675"/>
                  <a:pt x="14843" y="16714"/>
                </a:cubicBezTo>
                <a:cubicBezTo>
                  <a:pt x="14849" y="16669"/>
                  <a:pt x="14900" y="16658"/>
                  <a:pt x="14928" y="16629"/>
                </a:cubicBezTo>
                <a:cubicBezTo>
                  <a:pt x="15195" y="16414"/>
                  <a:pt x="15456" y="16192"/>
                  <a:pt x="15717" y="15965"/>
                </a:cubicBezTo>
                <a:cubicBezTo>
                  <a:pt x="15774" y="15909"/>
                  <a:pt x="15825" y="15841"/>
                  <a:pt x="15893" y="15795"/>
                </a:cubicBezTo>
                <a:close/>
                <a:moveTo>
                  <a:pt x="3654" y="16442"/>
                </a:moveTo>
                <a:lnTo>
                  <a:pt x="3654" y="16442"/>
                </a:lnTo>
                <a:cubicBezTo>
                  <a:pt x="3791" y="16499"/>
                  <a:pt x="3904" y="16612"/>
                  <a:pt x="4006" y="16720"/>
                </a:cubicBezTo>
                <a:cubicBezTo>
                  <a:pt x="3881" y="16635"/>
                  <a:pt x="3768" y="16539"/>
                  <a:pt x="3654" y="16442"/>
                </a:cubicBezTo>
                <a:close/>
                <a:moveTo>
                  <a:pt x="13439" y="16779"/>
                </a:moveTo>
                <a:cubicBezTo>
                  <a:pt x="13445" y="16779"/>
                  <a:pt x="13451" y="16784"/>
                  <a:pt x="13459" y="16794"/>
                </a:cubicBezTo>
                <a:cubicBezTo>
                  <a:pt x="13452" y="16807"/>
                  <a:pt x="13446" y="16814"/>
                  <a:pt x="13439" y="16814"/>
                </a:cubicBezTo>
                <a:cubicBezTo>
                  <a:pt x="13433" y="16814"/>
                  <a:pt x="13427" y="16809"/>
                  <a:pt x="13419" y="16800"/>
                </a:cubicBezTo>
                <a:cubicBezTo>
                  <a:pt x="13425" y="16787"/>
                  <a:pt x="13432" y="16779"/>
                  <a:pt x="13439" y="16779"/>
                </a:cubicBezTo>
                <a:close/>
                <a:moveTo>
                  <a:pt x="4006" y="16731"/>
                </a:moveTo>
                <a:lnTo>
                  <a:pt x="4006" y="16731"/>
                </a:lnTo>
                <a:cubicBezTo>
                  <a:pt x="4120" y="16765"/>
                  <a:pt x="4205" y="16851"/>
                  <a:pt x="4296" y="16913"/>
                </a:cubicBezTo>
                <a:cubicBezTo>
                  <a:pt x="4193" y="16868"/>
                  <a:pt x="4103" y="16788"/>
                  <a:pt x="4006" y="16731"/>
                </a:cubicBezTo>
                <a:close/>
                <a:moveTo>
                  <a:pt x="14838" y="16703"/>
                </a:moveTo>
                <a:lnTo>
                  <a:pt x="14838" y="16703"/>
                </a:lnTo>
                <a:cubicBezTo>
                  <a:pt x="14758" y="16794"/>
                  <a:pt x="14639" y="16851"/>
                  <a:pt x="14537" y="16919"/>
                </a:cubicBezTo>
                <a:cubicBezTo>
                  <a:pt x="14554" y="16873"/>
                  <a:pt x="14599" y="16856"/>
                  <a:pt x="14633" y="16828"/>
                </a:cubicBezTo>
                <a:cubicBezTo>
                  <a:pt x="14701" y="16783"/>
                  <a:pt x="14758" y="16731"/>
                  <a:pt x="14838" y="16703"/>
                </a:cubicBezTo>
                <a:close/>
                <a:moveTo>
                  <a:pt x="14514" y="16908"/>
                </a:moveTo>
                <a:cubicBezTo>
                  <a:pt x="14522" y="16908"/>
                  <a:pt x="14528" y="16915"/>
                  <a:pt x="14531" y="16930"/>
                </a:cubicBezTo>
                <a:cubicBezTo>
                  <a:pt x="14524" y="16940"/>
                  <a:pt x="14516" y="16944"/>
                  <a:pt x="14510" y="16944"/>
                </a:cubicBezTo>
                <a:cubicBezTo>
                  <a:pt x="14501" y="16944"/>
                  <a:pt x="14495" y="16937"/>
                  <a:pt x="14491" y="16924"/>
                </a:cubicBezTo>
                <a:cubicBezTo>
                  <a:pt x="14499" y="16914"/>
                  <a:pt x="14507" y="16908"/>
                  <a:pt x="14514" y="16908"/>
                </a:cubicBezTo>
                <a:close/>
                <a:moveTo>
                  <a:pt x="14656" y="16765"/>
                </a:moveTo>
                <a:lnTo>
                  <a:pt x="14656" y="16765"/>
                </a:lnTo>
                <a:cubicBezTo>
                  <a:pt x="14571" y="16822"/>
                  <a:pt x="14474" y="16862"/>
                  <a:pt x="14401" y="16936"/>
                </a:cubicBezTo>
                <a:cubicBezTo>
                  <a:pt x="14378" y="16953"/>
                  <a:pt x="14355" y="16953"/>
                  <a:pt x="14333" y="16953"/>
                </a:cubicBezTo>
                <a:cubicBezTo>
                  <a:pt x="14355" y="16930"/>
                  <a:pt x="14446" y="16913"/>
                  <a:pt x="14395" y="16873"/>
                </a:cubicBezTo>
                <a:lnTo>
                  <a:pt x="14395" y="16873"/>
                </a:lnTo>
                <a:cubicBezTo>
                  <a:pt x="14406" y="16879"/>
                  <a:pt x="14418" y="16885"/>
                  <a:pt x="14429" y="16890"/>
                </a:cubicBezTo>
                <a:cubicBezTo>
                  <a:pt x="14491" y="16834"/>
                  <a:pt x="14571" y="16788"/>
                  <a:pt x="14656" y="16765"/>
                </a:cubicBezTo>
                <a:close/>
                <a:moveTo>
                  <a:pt x="14667" y="16936"/>
                </a:moveTo>
                <a:cubicBezTo>
                  <a:pt x="14628" y="16947"/>
                  <a:pt x="14588" y="16958"/>
                  <a:pt x="14565" y="16998"/>
                </a:cubicBezTo>
                <a:cubicBezTo>
                  <a:pt x="14594" y="16998"/>
                  <a:pt x="14622" y="16992"/>
                  <a:pt x="14650" y="16992"/>
                </a:cubicBezTo>
                <a:cubicBezTo>
                  <a:pt x="14656" y="16975"/>
                  <a:pt x="14662" y="16947"/>
                  <a:pt x="14667" y="16936"/>
                </a:cubicBezTo>
                <a:close/>
                <a:moveTo>
                  <a:pt x="14151" y="17225"/>
                </a:moveTo>
                <a:cubicBezTo>
                  <a:pt x="14157" y="17231"/>
                  <a:pt x="14168" y="17242"/>
                  <a:pt x="14168" y="17248"/>
                </a:cubicBezTo>
                <a:cubicBezTo>
                  <a:pt x="14128" y="17263"/>
                  <a:pt x="14097" y="17308"/>
                  <a:pt x="14056" y="17308"/>
                </a:cubicBezTo>
                <a:cubicBezTo>
                  <a:pt x="14050" y="17308"/>
                  <a:pt x="14044" y="17307"/>
                  <a:pt x="14038" y="17304"/>
                </a:cubicBezTo>
                <a:lnTo>
                  <a:pt x="14032" y="17304"/>
                </a:lnTo>
                <a:cubicBezTo>
                  <a:pt x="14072" y="17276"/>
                  <a:pt x="14111" y="17248"/>
                  <a:pt x="14151" y="17225"/>
                </a:cubicBezTo>
                <a:close/>
                <a:moveTo>
                  <a:pt x="14497" y="16941"/>
                </a:moveTo>
                <a:lnTo>
                  <a:pt x="14497" y="16941"/>
                </a:lnTo>
                <a:cubicBezTo>
                  <a:pt x="14406" y="17026"/>
                  <a:pt x="14293" y="17072"/>
                  <a:pt x="14196" y="17140"/>
                </a:cubicBezTo>
                <a:cubicBezTo>
                  <a:pt x="14202" y="17140"/>
                  <a:pt x="14208" y="17151"/>
                  <a:pt x="14213" y="17151"/>
                </a:cubicBezTo>
                <a:lnTo>
                  <a:pt x="14174" y="17151"/>
                </a:lnTo>
                <a:cubicBezTo>
                  <a:pt x="14026" y="17231"/>
                  <a:pt x="13890" y="17333"/>
                  <a:pt x="13731" y="17395"/>
                </a:cubicBezTo>
                <a:cubicBezTo>
                  <a:pt x="13737" y="17401"/>
                  <a:pt x="13742" y="17412"/>
                  <a:pt x="13748" y="17418"/>
                </a:cubicBezTo>
                <a:cubicBezTo>
                  <a:pt x="13740" y="17416"/>
                  <a:pt x="13732" y="17415"/>
                  <a:pt x="13725" y="17415"/>
                </a:cubicBezTo>
                <a:cubicBezTo>
                  <a:pt x="13668" y="17415"/>
                  <a:pt x="13622" y="17465"/>
                  <a:pt x="13567" y="17480"/>
                </a:cubicBezTo>
                <a:cubicBezTo>
                  <a:pt x="13589" y="17441"/>
                  <a:pt x="13646" y="17441"/>
                  <a:pt x="13669" y="17407"/>
                </a:cubicBezTo>
                <a:cubicBezTo>
                  <a:pt x="13958" y="17282"/>
                  <a:pt x="14213" y="17061"/>
                  <a:pt x="14497" y="16941"/>
                </a:cubicBezTo>
                <a:close/>
                <a:moveTo>
                  <a:pt x="4301" y="16913"/>
                </a:moveTo>
                <a:cubicBezTo>
                  <a:pt x="4483" y="17055"/>
                  <a:pt x="4687" y="17151"/>
                  <a:pt x="4874" y="17287"/>
                </a:cubicBezTo>
                <a:cubicBezTo>
                  <a:pt x="4891" y="17276"/>
                  <a:pt x="4903" y="17270"/>
                  <a:pt x="4920" y="17259"/>
                </a:cubicBezTo>
                <a:cubicBezTo>
                  <a:pt x="4903" y="17242"/>
                  <a:pt x="4886" y="17225"/>
                  <a:pt x="4869" y="17208"/>
                </a:cubicBezTo>
                <a:lnTo>
                  <a:pt x="4869" y="17202"/>
                </a:lnTo>
                <a:cubicBezTo>
                  <a:pt x="4908" y="17219"/>
                  <a:pt x="4948" y="17242"/>
                  <a:pt x="4988" y="17265"/>
                </a:cubicBezTo>
                <a:cubicBezTo>
                  <a:pt x="4988" y="17270"/>
                  <a:pt x="4982" y="17282"/>
                  <a:pt x="4982" y="17282"/>
                </a:cubicBezTo>
                <a:cubicBezTo>
                  <a:pt x="4965" y="17276"/>
                  <a:pt x="4942" y="17265"/>
                  <a:pt x="4925" y="17253"/>
                </a:cubicBezTo>
                <a:cubicBezTo>
                  <a:pt x="4920" y="17265"/>
                  <a:pt x="4914" y="17287"/>
                  <a:pt x="4914" y="17299"/>
                </a:cubicBezTo>
                <a:cubicBezTo>
                  <a:pt x="5010" y="17367"/>
                  <a:pt x="5118" y="17418"/>
                  <a:pt x="5220" y="17480"/>
                </a:cubicBezTo>
                <a:cubicBezTo>
                  <a:pt x="5220" y="17486"/>
                  <a:pt x="5215" y="17492"/>
                  <a:pt x="5209" y="17497"/>
                </a:cubicBezTo>
                <a:cubicBezTo>
                  <a:pt x="4925" y="17339"/>
                  <a:pt x="4653" y="17163"/>
                  <a:pt x="4381" y="16987"/>
                </a:cubicBezTo>
                <a:cubicBezTo>
                  <a:pt x="4347" y="16964"/>
                  <a:pt x="4307" y="16953"/>
                  <a:pt x="4301" y="16913"/>
                </a:cubicBezTo>
                <a:close/>
                <a:moveTo>
                  <a:pt x="6828" y="17475"/>
                </a:moveTo>
                <a:cubicBezTo>
                  <a:pt x="6838" y="17475"/>
                  <a:pt x="6843" y="17482"/>
                  <a:pt x="6843" y="17497"/>
                </a:cubicBezTo>
                <a:cubicBezTo>
                  <a:pt x="6834" y="17501"/>
                  <a:pt x="6826" y="17503"/>
                  <a:pt x="6820" y="17503"/>
                </a:cubicBezTo>
                <a:cubicBezTo>
                  <a:pt x="6809" y="17503"/>
                  <a:pt x="6805" y="17496"/>
                  <a:pt x="6809" y="17480"/>
                </a:cubicBezTo>
                <a:cubicBezTo>
                  <a:pt x="6817" y="17477"/>
                  <a:pt x="6823" y="17475"/>
                  <a:pt x="6828" y="17475"/>
                </a:cubicBezTo>
                <a:close/>
                <a:moveTo>
                  <a:pt x="13612" y="17356"/>
                </a:moveTo>
                <a:cubicBezTo>
                  <a:pt x="13618" y="17356"/>
                  <a:pt x="13618" y="17361"/>
                  <a:pt x="13618" y="17367"/>
                </a:cubicBezTo>
                <a:cubicBezTo>
                  <a:pt x="13578" y="17395"/>
                  <a:pt x="13533" y="17424"/>
                  <a:pt x="13487" y="17452"/>
                </a:cubicBezTo>
                <a:cubicBezTo>
                  <a:pt x="13442" y="17452"/>
                  <a:pt x="13402" y="17486"/>
                  <a:pt x="13362" y="17509"/>
                </a:cubicBezTo>
                <a:cubicBezTo>
                  <a:pt x="13362" y="17503"/>
                  <a:pt x="13368" y="17486"/>
                  <a:pt x="13368" y="17480"/>
                </a:cubicBezTo>
                <a:cubicBezTo>
                  <a:pt x="13385" y="17475"/>
                  <a:pt x="13402" y="17469"/>
                  <a:pt x="13419" y="17463"/>
                </a:cubicBezTo>
                <a:cubicBezTo>
                  <a:pt x="13419" y="17452"/>
                  <a:pt x="13419" y="17435"/>
                  <a:pt x="13419" y="17424"/>
                </a:cubicBezTo>
                <a:lnTo>
                  <a:pt x="13430" y="17446"/>
                </a:lnTo>
                <a:cubicBezTo>
                  <a:pt x="13493" y="17412"/>
                  <a:pt x="13561" y="17401"/>
                  <a:pt x="13612" y="17356"/>
                </a:cubicBezTo>
                <a:close/>
                <a:moveTo>
                  <a:pt x="5249" y="17492"/>
                </a:moveTo>
                <a:lnTo>
                  <a:pt x="5249" y="17492"/>
                </a:lnTo>
                <a:cubicBezTo>
                  <a:pt x="5294" y="17509"/>
                  <a:pt x="5340" y="17531"/>
                  <a:pt x="5379" y="17560"/>
                </a:cubicBezTo>
                <a:cubicBezTo>
                  <a:pt x="5373" y="17561"/>
                  <a:pt x="5367" y="17562"/>
                  <a:pt x="5361" y="17562"/>
                </a:cubicBezTo>
                <a:cubicBezTo>
                  <a:pt x="5316" y="17562"/>
                  <a:pt x="5274" y="17527"/>
                  <a:pt x="5249" y="17492"/>
                </a:cubicBezTo>
                <a:close/>
                <a:moveTo>
                  <a:pt x="13487" y="17452"/>
                </a:moveTo>
                <a:cubicBezTo>
                  <a:pt x="13493" y="17463"/>
                  <a:pt x="13498" y="17486"/>
                  <a:pt x="13498" y="17492"/>
                </a:cubicBezTo>
                <a:cubicBezTo>
                  <a:pt x="13516" y="17492"/>
                  <a:pt x="13544" y="17480"/>
                  <a:pt x="13555" y="17475"/>
                </a:cubicBezTo>
                <a:lnTo>
                  <a:pt x="13555" y="17475"/>
                </a:lnTo>
                <a:cubicBezTo>
                  <a:pt x="13493" y="17526"/>
                  <a:pt x="13413" y="17571"/>
                  <a:pt x="13334" y="17583"/>
                </a:cubicBezTo>
                <a:cubicBezTo>
                  <a:pt x="13374" y="17554"/>
                  <a:pt x="13413" y="17537"/>
                  <a:pt x="13464" y="17526"/>
                </a:cubicBezTo>
                <a:cubicBezTo>
                  <a:pt x="13476" y="17503"/>
                  <a:pt x="13498" y="17480"/>
                  <a:pt x="13487" y="17452"/>
                </a:cubicBezTo>
                <a:close/>
                <a:moveTo>
                  <a:pt x="8477" y="17673"/>
                </a:moveTo>
                <a:cubicBezTo>
                  <a:pt x="8477" y="17673"/>
                  <a:pt x="8471" y="17679"/>
                  <a:pt x="8471" y="17679"/>
                </a:cubicBezTo>
                <a:lnTo>
                  <a:pt x="8471" y="17673"/>
                </a:lnTo>
                <a:close/>
                <a:moveTo>
                  <a:pt x="8704" y="17690"/>
                </a:moveTo>
                <a:lnTo>
                  <a:pt x="8727" y="17696"/>
                </a:lnTo>
                <a:lnTo>
                  <a:pt x="8710" y="17696"/>
                </a:lnTo>
                <a:cubicBezTo>
                  <a:pt x="8704" y="17696"/>
                  <a:pt x="8704" y="17690"/>
                  <a:pt x="8704" y="17690"/>
                </a:cubicBezTo>
                <a:close/>
                <a:moveTo>
                  <a:pt x="5652" y="17617"/>
                </a:moveTo>
                <a:lnTo>
                  <a:pt x="5652" y="17617"/>
                </a:lnTo>
                <a:cubicBezTo>
                  <a:pt x="5697" y="17639"/>
                  <a:pt x="5748" y="17656"/>
                  <a:pt x="5782" y="17702"/>
                </a:cubicBezTo>
                <a:cubicBezTo>
                  <a:pt x="5737" y="17679"/>
                  <a:pt x="5663" y="17679"/>
                  <a:pt x="5652" y="17617"/>
                </a:cubicBezTo>
                <a:close/>
                <a:moveTo>
                  <a:pt x="7774" y="17571"/>
                </a:moveTo>
                <a:lnTo>
                  <a:pt x="7774" y="17571"/>
                </a:lnTo>
                <a:cubicBezTo>
                  <a:pt x="7870" y="17588"/>
                  <a:pt x="7967" y="17605"/>
                  <a:pt x="8063" y="17622"/>
                </a:cubicBezTo>
                <a:cubicBezTo>
                  <a:pt x="8103" y="17628"/>
                  <a:pt x="8148" y="17639"/>
                  <a:pt x="8188" y="17656"/>
                </a:cubicBezTo>
                <a:cubicBezTo>
                  <a:pt x="8284" y="17656"/>
                  <a:pt x="8381" y="17673"/>
                  <a:pt x="8471" y="17702"/>
                </a:cubicBezTo>
                <a:cubicBezTo>
                  <a:pt x="8463" y="17702"/>
                  <a:pt x="8455" y="17702"/>
                  <a:pt x="8446" y="17702"/>
                </a:cubicBezTo>
                <a:cubicBezTo>
                  <a:pt x="8358" y="17702"/>
                  <a:pt x="8271" y="17677"/>
                  <a:pt x="8188" y="17656"/>
                </a:cubicBezTo>
                <a:cubicBezTo>
                  <a:pt x="8052" y="17634"/>
                  <a:pt x="7910" y="17605"/>
                  <a:pt x="7774" y="17571"/>
                </a:cubicBezTo>
                <a:close/>
                <a:moveTo>
                  <a:pt x="9141" y="17713"/>
                </a:moveTo>
                <a:cubicBezTo>
                  <a:pt x="9141" y="17713"/>
                  <a:pt x="9141" y="17719"/>
                  <a:pt x="9141" y="17719"/>
                </a:cubicBezTo>
                <a:lnTo>
                  <a:pt x="9135" y="17719"/>
                </a:lnTo>
                <a:cubicBezTo>
                  <a:pt x="9135" y="17719"/>
                  <a:pt x="9135" y="17719"/>
                  <a:pt x="9135" y="17713"/>
                </a:cubicBezTo>
                <a:close/>
                <a:moveTo>
                  <a:pt x="8613" y="17685"/>
                </a:moveTo>
                <a:cubicBezTo>
                  <a:pt x="8619" y="17696"/>
                  <a:pt x="8625" y="17707"/>
                  <a:pt x="8630" y="17719"/>
                </a:cubicBezTo>
                <a:cubicBezTo>
                  <a:pt x="8647" y="17719"/>
                  <a:pt x="8659" y="17724"/>
                  <a:pt x="8676" y="17724"/>
                </a:cubicBezTo>
                <a:cubicBezTo>
                  <a:pt x="8647" y="17724"/>
                  <a:pt x="8619" y="17719"/>
                  <a:pt x="8591" y="17713"/>
                </a:cubicBezTo>
                <a:cubicBezTo>
                  <a:pt x="8591" y="17702"/>
                  <a:pt x="8591" y="17696"/>
                  <a:pt x="8591" y="17685"/>
                </a:cubicBezTo>
                <a:close/>
                <a:moveTo>
                  <a:pt x="5379" y="17554"/>
                </a:moveTo>
                <a:cubicBezTo>
                  <a:pt x="5476" y="17617"/>
                  <a:pt x="5584" y="17668"/>
                  <a:pt x="5691" y="17713"/>
                </a:cubicBezTo>
                <a:lnTo>
                  <a:pt x="5686" y="17730"/>
                </a:lnTo>
                <a:cubicBezTo>
                  <a:pt x="5584" y="17679"/>
                  <a:pt x="5442" y="17651"/>
                  <a:pt x="5379" y="17554"/>
                </a:cubicBezTo>
                <a:close/>
                <a:moveTo>
                  <a:pt x="8514" y="17701"/>
                </a:moveTo>
                <a:cubicBezTo>
                  <a:pt x="8533" y="17701"/>
                  <a:pt x="8552" y="17704"/>
                  <a:pt x="8568" y="17707"/>
                </a:cubicBezTo>
                <a:cubicBezTo>
                  <a:pt x="8574" y="17719"/>
                  <a:pt x="8574" y="17724"/>
                  <a:pt x="8579" y="17730"/>
                </a:cubicBezTo>
                <a:lnTo>
                  <a:pt x="8568" y="17730"/>
                </a:lnTo>
                <a:cubicBezTo>
                  <a:pt x="8551" y="17719"/>
                  <a:pt x="8534" y="17719"/>
                  <a:pt x="8517" y="17719"/>
                </a:cubicBezTo>
                <a:cubicBezTo>
                  <a:pt x="8500" y="17713"/>
                  <a:pt x="8489" y="17713"/>
                  <a:pt x="8471" y="17707"/>
                </a:cubicBezTo>
                <a:cubicBezTo>
                  <a:pt x="8486" y="17703"/>
                  <a:pt x="8500" y="17701"/>
                  <a:pt x="8514" y="17701"/>
                </a:cubicBezTo>
                <a:close/>
                <a:moveTo>
                  <a:pt x="13048" y="17698"/>
                </a:moveTo>
                <a:cubicBezTo>
                  <a:pt x="13053" y="17698"/>
                  <a:pt x="13058" y="17699"/>
                  <a:pt x="13062" y="17702"/>
                </a:cubicBezTo>
                <a:cubicBezTo>
                  <a:pt x="13070" y="17723"/>
                  <a:pt x="13043" y="17742"/>
                  <a:pt x="13022" y="17742"/>
                </a:cubicBezTo>
                <a:cubicBezTo>
                  <a:pt x="13015" y="17742"/>
                  <a:pt x="13009" y="17740"/>
                  <a:pt x="13005" y="17736"/>
                </a:cubicBezTo>
                <a:cubicBezTo>
                  <a:pt x="13000" y="17713"/>
                  <a:pt x="13028" y="17698"/>
                  <a:pt x="13048" y="17698"/>
                </a:cubicBezTo>
                <a:close/>
                <a:moveTo>
                  <a:pt x="12882" y="17712"/>
                </a:moveTo>
                <a:cubicBezTo>
                  <a:pt x="12887" y="17712"/>
                  <a:pt x="12892" y="17713"/>
                  <a:pt x="12897" y="17713"/>
                </a:cubicBezTo>
                <a:cubicBezTo>
                  <a:pt x="12858" y="17726"/>
                  <a:pt x="12823" y="17759"/>
                  <a:pt x="12786" y="17759"/>
                </a:cubicBezTo>
                <a:cubicBezTo>
                  <a:pt x="12774" y="17759"/>
                  <a:pt x="12762" y="17755"/>
                  <a:pt x="12750" y="17747"/>
                </a:cubicBezTo>
                <a:cubicBezTo>
                  <a:pt x="12791" y="17737"/>
                  <a:pt x="12832" y="17712"/>
                  <a:pt x="12882" y="17712"/>
                </a:cubicBezTo>
                <a:close/>
                <a:moveTo>
                  <a:pt x="5861" y="17791"/>
                </a:moveTo>
                <a:cubicBezTo>
                  <a:pt x="5879" y="17791"/>
                  <a:pt x="5897" y="17806"/>
                  <a:pt x="5901" y="17821"/>
                </a:cubicBezTo>
                <a:cubicBezTo>
                  <a:pt x="5897" y="17830"/>
                  <a:pt x="5889" y="17834"/>
                  <a:pt x="5880" y="17834"/>
                </a:cubicBezTo>
                <a:cubicBezTo>
                  <a:pt x="5862" y="17834"/>
                  <a:pt x="5839" y="17819"/>
                  <a:pt x="5839" y="17804"/>
                </a:cubicBezTo>
                <a:cubicBezTo>
                  <a:pt x="5845" y="17794"/>
                  <a:pt x="5853" y="17791"/>
                  <a:pt x="5861" y="17791"/>
                </a:cubicBezTo>
                <a:close/>
                <a:moveTo>
                  <a:pt x="12840" y="17787"/>
                </a:moveTo>
                <a:lnTo>
                  <a:pt x="12852" y="17804"/>
                </a:lnTo>
                <a:cubicBezTo>
                  <a:pt x="12759" y="17840"/>
                  <a:pt x="12651" y="17914"/>
                  <a:pt x="12547" y="17914"/>
                </a:cubicBezTo>
                <a:cubicBezTo>
                  <a:pt x="12537" y="17914"/>
                  <a:pt x="12527" y="17913"/>
                  <a:pt x="12517" y="17912"/>
                </a:cubicBezTo>
                <a:cubicBezTo>
                  <a:pt x="12630" y="17883"/>
                  <a:pt x="12738" y="17838"/>
                  <a:pt x="12840" y="17787"/>
                </a:cubicBezTo>
                <a:close/>
                <a:moveTo>
                  <a:pt x="4534" y="17202"/>
                </a:moveTo>
                <a:cubicBezTo>
                  <a:pt x="4562" y="17248"/>
                  <a:pt x="4613" y="17259"/>
                  <a:pt x="4659" y="17282"/>
                </a:cubicBezTo>
                <a:cubicBezTo>
                  <a:pt x="4659" y="17265"/>
                  <a:pt x="4659" y="17242"/>
                  <a:pt x="4659" y="17231"/>
                </a:cubicBezTo>
                <a:cubicBezTo>
                  <a:pt x="4670" y="17242"/>
                  <a:pt x="4681" y="17253"/>
                  <a:pt x="4693" y="17265"/>
                </a:cubicBezTo>
                <a:cubicBezTo>
                  <a:pt x="4749" y="17276"/>
                  <a:pt x="4744" y="17344"/>
                  <a:pt x="4801" y="17356"/>
                </a:cubicBezTo>
                <a:cubicBezTo>
                  <a:pt x="4806" y="17356"/>
                  <a:pt x="4823" y="17344"/>
                  <a:pt x="4829" y="17344"/>
                </a:cubicBezTo>
                <a:cubicBezTo>
                  <a:pt x="4959" y="17412"/>
                  <a:pt x="5073" y="17509"/>
                  <a:pt x="5209" y="17554"/>
                </a:cubicBezTo>
                <a:cubicBezTo>
                  <a:pt x="5203" y="17565"/>
                  <a:pt x="5192" y="17583"/>
                  <a:pt x="5192" y="17594"/>
                </a:cubicBezTo>
                <a:cubicBezTo>
                  <a:pt x="5203" y="17605"/>
                  <a:pt x="5232" y="17628"/>
                  <a:pt x="5243" y="17634"/>
                </a:cubicBezTo>
                <a:cubicBezTo>
                  <a:pt x="5260" y="17628"/>
                  <a:pt x="5271" y="17622"/>
                  <a:pt x="5288" y="17611"/>
                </a:cubicBezTo>
                <a:lnTo>
                  <a:pt x="5254" y="17588"/>
                </a:lnTo>
                <a:lnTo>
                  <a:pt x="5254" y="17588"/>
                </a:lnTo>
                <a:cubicBezTo>
                  <a:pt x="5271" y="17594"/>
                  <a:pt x="5300" y="17605"/>
                  <a:pt x="5317" y="17611"/>
                </a:cubicBezTo>
                <a:lnTo>
                  <a:pt x="5283" y="17622"/>
                </a:lnTo>
                <a:cubicBezTo>
                  <a:pt x="5283" y="17634"/>
                  <a:pt x="5283" y="17651"/>
                  <a:pt x="5283" y="17662"/>
                </a:cubicBezTo>
                <a:cubicBezTo>
                  <a:pt x="5311" y="17668"/>
                  <a:pt x="5340" y="17685"/>
                  <a:pt x="5368" y="17696"/>
                </a:cubicBezTo>
                <a:lnTo>
                  <a:pt x="5385" y="17679"/>
                </a:lnTo>
                <a:cubicBezTo>
                  <a:pt x="5357" y="17662"/>
                  <a:pt x="5334" y="17639"/>
                  <a:pt x="5323" y="17617"/>
                </a:cubicBezTo>
                <a:lnTo>
                  <a:pt x="5323" y="17617"/>
                </a:lnTo>
                <a:cubicBezTo>
                  <a:pt x="5340" y="17639"/>
                  <a:pt x="5374" y="17651"/>
                  <a:pt x="5402" y="17656"/>
                </a:cubicBezTo>
                <a:cubicBezTo>
                  <a:pt x="5396" y="17673"/>
                  <a:pt x="5385" y="17690"/>
                  <a:pt x="5379" y="17707"/>
                </a:cubicBezTo>
                <a:lnTo>
                  <a:pt x="5459" y="17741"/>
                </a:lnTo>
                <a:cubicBezTo>
                  <a:pt x="5442" y="17724"/>
                  <a:pt x="5413" y="17690"/>
                  <a:pt x="5396" y="17673"/>
                </a:cubicBezTo>
                <a:lnTo>
                  <a:pt x="5396" y="17673"/>
                </a:lnTo>
                <a:cubicBezTo>
                  <a:pt x="5425" y="17679"/>
                  <a:pt x="5447" y="17690"/>
                  <a:pt x="5464" y="17713"/>
                </a:cubicBezTo>
                <a:cubicBezTo>
                  <a:pt x="5521" y="17724"/>
                  <a:pt x="5567" y="17758"/>
                  <a:pt x="5623" y="17781"/>
                </a:cubicBezTo>
                <a:lnTo>
                  <a:pt x="5618" y="17809"/>
                </a:lnTo>
                <a:cubicBezTo>
                  <a:pt x="5629" y="17804"/>
                  <a:pt x="5657" y="17792"/>
                  <a:pt x="5669" y="17787"/>
                </a:cubicBezTo>
                <a:lnTo>
                  <a:pt x="5669" y="17787"/>
                </a:lnTo>
                <a:cubicBezTo>
                  <a:pt x="5663" y="17809"/>
                  <a:pt x="5663" y="17826"/>
                  <a:pt x="5657" y="17844"/>
                </a:cubicBezTo>
                <a:cubicBezTo>
                  <a:pt x="5680" y="17838"/>
                  <a:pt x="5708" y="17832"/>
                  <a:pt x="5731" y="17826"/>
                </a:cubicBezTo>
                <a:cubicBezTo>
                  <a:pt x="5742" y="17832"/>
                  <a:pt x="5759" y="17844"/>
                  <a:pt x="5776" y="17855"/>
                </a:cubicBezTo>
                <a:cubicBezTo>
                  <a:pt x="5748" y="17855"/>
                  <a:pt x="5720" y="17861"/>
                  <a:pt x="5697" y="17872"/>
                </a:cubicBezTo>
                <a:cubicBezTo>
                  <a:pt x="5714" y="17872"/>
                  <a:pt x="5742" y="17883"/>
                  <a:pt x="5759" y="17889"/>
                </a:cubicBezTo>
                <a:cubicBezTo>
                  <a:pt x="5754" y="17895"/>
                  <a:pt x="5748" y="17917"/>
                  <a:pt x="5742" y="17923"/>
                </a:cubicBezTo>
                <a:cubicBezTo>
                  <a:pt x="5754" y="17917"/>
                  <a:pt x="5776" y="17906"/>
                  <a:pt x="5793" y="17895"/>
                </a:cubicBezTo>
                <a:cubicBezTo>
                  <a:pt x="5805" y="17917"/>
                  <a:pt x="5873" y="17934"/>
                  <a:pt x="5828" y="17962"/>
                </a:cubicBezTo>
                <a:lnTo>
                  <a:pt x="5828" y="17962"/>
                </a:lnTo>
                <a:cubicBezTo>
                  <a:pt x="5765" y="17959"/>
                  <a:pt x="5705" y="17894"/>
                  <a:pt x="5643" y="17894"/>
                </a:cubicBezTo>
                <a:cubicBezTo>
                  <a:pt x="5629" y="17894"/>
                  <a:pt x="5615" y="17898"/>
                  <a:pt x="5601" y="17906"/>
                </a:cubicBezTo>
                <a:cubicBezTo>
                  <a:pt x="5606" y="17895"/>
                  <a:pt x="5612" y="17883"/>
                  <a:pt x="5618" y="17872"/>
                </a:cubicBezTo>
                <a:cubicBezTo>
                  <a:pt x="5442" y="17775"/>
                  <a:pt x="5254" y="17702"/>
                  <a:pt x="5079" y="17600"/>
                </a:cubicBezTo>
                <a:cubicBezTo>
                  <a:pt x="5067" y="17605"/>
                  <a:pt x="5056" y="17611"/>
                  <a:pt x="5045" y="17622"/>
                </a:cubicBezTo>
                <a:cubicBezTo>
                  <a:pt x="5045" y="17617"/>
                  <a:pt x="5045" y="17600"/>
                  <a:pt x="5050" y="17594"/>
                </a:cubicBezTo>
                <a:cubicBezTo>
                  <a:pt x="4954" y="17554"/>
                  <a:pt x="4886" y="17458"/>
                  <a:pt x="4789" y="17446"/>
                </a:cubicBezTo>
                <a:cubicBezTo>
                  <a:pt x="4755" y="17373"/>
                  <a:pt x="4647" y="17367"/>
                  <a:pt x="4596" y="17304"/>
                </a:cubicBezTo>
                <a:cubicBezTo>
                  <a:pt x="4557" y="17270"/>
                  <a:pt x="4494" y="17270"/>
                  <a:pt x="4488" y="17208"/>
                </a:cubicBezTo>
                <a:lnTo>
                  <a:pt x="4534" y="17202"/>
                </a:lnTo>
                <a:close/>
                <a:moveTo>
                  <a:pt x="12523" y="17917"/>
                </a:moveTo>
                <a:lnTo>
                  <a:pt x="12523" y="17917"/>
                </a:lnTo>
                <a:cubicBezTo>
                  <a:pt x="12501" y="17952"/>
                  <a:pt x="12459" y="17967"/>
                  <a:pt x="12418" y="17967"/>
                </a:cubicBezTo>
                <a:cubicBezTo>
                  <a:pt x="12405" y="17967"/>
                  <a:pt x="12393" y="17965"/>
                  <a:pt x="12381" y="17963"/>
                </a:cubicBezTo>
                <a:cubicBezTo>
                  <a:pt x="12426" y="17946"/>
                  <a:pt x="12472" y="17929"/>
                  <a:pt x="12523" y="17917"/>
                </a:cubicBezTo>
                <a:close/>
                <a:moveTo>
                  <a:pt x="6276" y="17895"/>
                </a:moveTo>
                <a:cubicBezTo>
                  <a:pt x="6287" y="17906"/>
                  <a:pt x="6304" y="17917"/>
                  <a:pt x="6321" y="17923"/>
                </a:cubicBezTo>
                <a:cubicBezTo>
                  <a:pt x="6327" y="17917"/>
                  <a:pt x="6338" y="17906"/>
                  <a:pt x="6349" y="17895"/>
                </a:cubicBezTo>
                <a:lnTo>
                  <a:pt x="6349" y="17895"/>
                </a:lnTo>
                <a:lnTo>
                  <a:pt x="6344" y="17923"/>
                </a:lnTo>
                <a:cubicBezTo>
                  <a:pt x="6406" y="17946"/>
                  <a:pt x="6457" y="17991"/>
                  <a:pt x="6531" y="17997"/>
                </a:cubicBezTo>
                <a:cubicBezTo>
                  <a:pt x="6531" y="18002"/>
                  <a:pt x="6525" y="18008"/>
                  <a:pt x="6525" y="18008"/>
                </a:cubicBezTo>
                <a:cubicBezTo>
                  <a:pt x="6474" y="17997"/>
                  <a:pt x="6423" y="17980"/>
                  <a:pt x="6372" y="17968"/>
                </a:cubicBezTo>
                <a:cubicBezTo>
                  <a:pt x="6372" y="17969"/>
                  <a:pt x="6371" y="17971"/>
                  <a:pt x="6370" y="17972"/>
                </a:cubicBezTo>
                <a:lnTo>
                  <a:pt x="6370" y="17972"/>
                </a:lnTo>
                <a:cubicBezTo>
                  <a:pt x="6337" y="17934"/>
                  <a:pt x="6292" y="17928"/>
                  <a:pt x="6247" y="17917"/>
                </a:cubicBezTo>
                <a:cubicBezTo>
                  <a:pt x="6253" y="17912"/>
                  <a:pt x="6264" y="17900"/>
                  <a:pt x="6276" y="17895"/>
                </a:cubicBezTo>
                <a:close/>
                <a:moveTo>
                  <a:pt x="6174" y="17946"/>
                </a:moveTo>
                <a:cubicBezTo>
                  <a:pt x="6219" y="17957"/>
                  <a:pt x="6264" y="17968"/>
                  <a:pt x="6304" y="17997"/>
                </a:cubicBezTo>
                <a:cubicBezTo>
                  <a:pt x="6324" y="17992"/>
                  <a:pt x="6348" y="17995"/>
                  <a:pt x="6365" y="17982"/>
                </a:cubicBezTo>
                <a:lnTo>
                  <a:pt x="6365" y="17982"/>
                </a:lnTo>
                <a:cubicBezTo>
                  <a:pt x="6359" y="17991"/>
                  <a:pt x="6353" y="18001"/>
                  <a:pt x="6349" y="18008"/>
                </a:cubicBezTo>
                <a:cubicBezTo>
                  <a:pt x="6361" y="18014"/>
                  <a:pt x="6389" y="18025"/>
                  <a:pt x="6401" y="18036"/>
                </a:cubicBezTo>
                <a:cubicBezTo>
                  <a:pt x="6327" y="18025"/>
                  <a:pt x="6236" y="17991"/>
                  <a:pt x="6174" y="17946"/>
                </a:cubicBezTo>
                <a:close/>
                <a:moveTo>
                  <a:pt x="12358" y="17974"/>
                </a:moveTo>
                <a:cubicBezTo>
                  <a:pt x="12358" y="17980"/>
                  <a:pt x="12358" y="17985"/>
                  <a:pt x="12364" y="17991"/>
                </a:cubicBezTo>
                <a:cubicBezTo>
                  <a:pt x="12335" y="18002"/>
                  <a:pt x="12307" y="18014"/>
                  <a:pt x="12279" y="18019"/>
                </a:cubicBezTo>
                <a:cubicBezTo>
                  <a:pt x="12273" y="18019"/>
                  <a:pt x="12273" y="18014"/>
                  <a:pt x="12267" y="18008"/>
                </a:cubicBezTo>
                <a:cubicBezTo>
                  <a:pt x="12267" y="18014"/>
                  <a:pt x="12267" y="18019"/>
                  <a:pt x="12262" y="18025"/>
                </a:cubicBezTo>
                <a:cubicBezTo>
                  <a:pt x="12239" y="18031"/>
                  <a:pt x="12222" y="18042"/>
                  <a:pt x="12199" y="18048"/>
                </a:cubicBezTo>
                <a:cubicBezTo>
                  <a:pt x="12222" y="18031"/>
                  <a:pt x="12245" y="18014"/>
                  <a:pt x="12273" y="18002"/>
                </a:cubicBezTo>
                <a:cubicBezTo>
                  <a:pt x="12301" y="17991"/>
                  <a:pt x="12330" y="17980"/>
                  <a:pt x="12358" y="17974"/>
                </a:cubicBezTo>
                <a:close/>
                <a:moveTo>
                  <a:pt x="12114" y="18070"/>
                </a:moveTo>
                <a:cubicBezTo>
                  <a:pt x="12108" y="18076"/>
                  <a:pt x="12097" y="18076"/>
                  <a:pt x="12086" y="18082"/>
                </a:cubicBezTo>
                <a:cubicBezTo>
                  <a:pt x="12074" y="18076"/>
                  <a:pt x="12063" y="18070"/>
                  <a:pt x="12057" y="18070"/>
                </a:cubicBezTo>
                <a:close/>
                <a:moveTo>
                  <a:pt x="12148" y="18127"/>
                </a:moveTo>
                <a:cubicBezTo>
                  <a:pt x="12103" y="18150"/>
                  <a:pt x="12052" y="18173"/>
                  <a:pt x="12006" y="18195"/>
                </a:cubicBezTo>
                <a:cubicBezTo>
                  <a:pt x="12023" y="18178"/>
                  <a:pt x="12046" y="18161"/>
                  <a:pt x="12063" y="18150"/>
                </a:cubicBezTo>
                <a:cubicBezTo>
                  <a:pt x="12091" y="18139"/>
                  <a:pt x="12120" y="18133"/>
                  <a:pt x="12148" y="18127"/>
                </a:cubicBezTo>
                <a:close/>
                <a:moveTo>
                  <a:pt x="12999" y="17821"/>
                </a:moveTo>
                <a:cubicBezTo>
                  <a:pt x="12982" y="17838"/>
                  <a:pt x="12971" y="17861"/>
                  <a:pt x="12959" y="17889"/>
                </a:cubicBezTo>
                <a:cubicBezTo>
                  <a:pt x="12976" y="17878"/>
                  <a:pt x="12999" y="17861"/>
                  <a:pt x="13016" y="17855"/>
                </a:cubicBezTo>
                <a:cubicBezTo>
                  <a:pt x="13022" y="17861"/>
                  <a:pt x="13028" y="17883"/>
                  <a:pt x="13033" y="17889"/>
                </a:cubicBezTo>
                <a:cubicBezTo>
                  <a:pt x="13033" y="17878"/>
                  <a:pt x="13039" y="17849"/>
                  <a:pt x="13045" y="17838"/>
                </a:cubicBezTo>
                <a:cubicBezTo>
                  <a:pt x="13058" y="17838"/>
                  <a:pt x="13087" y="17823"/>
                  <a:pt x="13105" y="17823"/>
                </a:cubicBezTo>
                <a:cubicBezTo>
                  <a:pt x="13116" y="17823"/>
                  <a:pt x="13123" y="17829"/>
                  <a:pt x="13118" y="17849"/>
                </a:cubicBezTo>
                <a:cubicBezTo>
                  <a:pt x="13067" y="17912"/>
                  <a:pt x="12942" y="17895"/>
                  <a:pt x="12920" y="17980"/>
                </a:cubicBezTo>
                <a:cubicBezTo>
                  <a:pt x="12914" y="17974"/>
                  <a:pt x="12908" y="17957"/>
                  <a:pt x="12908" y="17951"/>
                </a:cubicBezTo>
                <a:cubicBezTo>
                  <a:pt x="12716" y="18014"/>
                  <a:pt x="12534" y="18104"/>
                  <a:pt x="12341" y="18161"/>
                </a:cubicBezTo>
                <a:cubicBezTo>
                  <a:pt x="12341" y="18178"/>
                  <a:pt x="12341" y="18190"/>
                  <a:pt x="12335" y="18201"/>
                </a:cubicBezTo>
                <a:cubicBezTo>
                  <a:pt x="12330" y="18195"/>
                  <a:pt x="12324" y="18184"/>
                  <a:pt x="12318" y="18178"/>
                </a:cubicBezTo>
                <a:cubicBezTo>
                  <a:pt x="12290" y="18195"/>
                  <a:pt x="12262" y="18201"/>
                  <a:pt x="12228" y="18207"/>
                </a:cubicBezTo>
                <a:cubicBezTo>
                  <a:pt x="12256" y="18195"/>
                  <a:pt x="12290" y="18178"/>
                  <a:pt x="12318" y="18167"/>
                </a:cubicBezTo>
                <a:cubicBezTo>
                  <a:pt x="12307" y="18150"/>
                  <a:pt x="12301" y="18139"/>
                  <a:pt x="12290" y="18122"/>
                </a:cubicBezTo>
                <a:cubicBezTo>
                  <a:pt x="12250" y="18156"/>
                  <a:pt x="12205" y="18178"/>
                  <a:pt x="12154" y="18195"/>
                </a:cubicBezTo>
                <a:cubicBezTo>
                  <a:pt x="12148" y="18207"/>
                  <a:pt x="12137" y="18218"/>
                  <a:pt x="12131" y="18229"/>
                </a:cubicBezTo>
                <a:cubicBezTo>
                  <a:pt x="12125" y="18224"/>
                  <a:pt x="12114" y="18212"/>
                  <a:pt x="12103" y="18207"/>
                </a:cubicBezTo>
                <a:cubicBezTo>
                  <a:pt x="12086" y="18224"/>
                  <a:pt x="12063" y="18246"/>
                  <a:pt x="12046" y="18263"/>
                </a:cubicBezTo>
                <a:cubicBezTo>
                  <a:pt x="12029" y="18263"/>
                  <a:pt x="12018" y="18263"/>
                  <a:pt x="12001" y="18269"/>
                </a:cubicBezTo>
                <a:cubicBezTo>
                  <a:pt x="11938" y="18269"/>
                  <a:pt x="11876" y="18320"/>
                  <a:pt x="11802" y="18320"/>
                </a:cubicBezTo>
                <a:cubicBezTo>
                  <a:pt x="11972" y="18263"/>
                  <a:pt x="12131" y="18190"/>
                  <a:pt x="12279" y="18093"/>
                </a:cubicBezTo>
                <a:cubicBezTo>
                  <a:pt x="12279" y="18087"/>
                  <a:pt x="12284" y="18087"/>
                  <a:pt x="12284" y="18087"/>
                </a:cubicBezTo>
                <a:cubicBezTo>
                  <a:pt x="12324" y="18070"/>
                  <a:pt x="12364" y="18059"/>
                  <a:pt x="12398" y="18036"/>
                </a:cubicBezTo>
                <a:cubicBezTo>
                  <a:pt x="12403" y="18048"/>
                  <a:pt x="12409" y="18065"/>
                  <a:pt x="12415" y="18076"/>
                </a:cubicBezTo>
                <a:cubicBezTo>
                  <a:pt x="12432" y="18070"/>
                  <a:pt x="12466" y="18065"/>
                  <a:pt x="12483" y="18065"/>
                </a:cubicBezTo>
                <a:cubicBezTo>
                  <a:pt x="12489" y="18048"/>
                  <a:pt x="12489" y="18031"/>
                  <a:pt x="12494" y="18019"/>
                </a:cubicBezTo>
                <a:lnTo>
                  <a:pt x="12494" y="18019"/>
                </a:lnTo>
                <a:lnTo>
                  <a:pt x="12455" y="18025"/>
                </a:lnTo>
                <a:cubicBezTo>
                  <a:pt x="12472" y="18019"/>
                  <a:pt x="12494" y="18002"/>
                  <a:pt x="12511" y="17997"/>
                </a:cubicBezTo>
                <a:lnTo>
                  <a:pt x="12511" y="17997"/>
                </a:lnTo>
                <a:cubicBezTo>
                  <a:pt x="12506" y="18002"/>
                  <a:pt x="12500" y="18019"/>
                  <a:pt x="12500" y="18031"/>
                </a:cubicBezTo>
                <a:cubicBezTo>
                  <a:pt x="12506" y="18036"/>
                  <a:pt x="12523" y="18048"/>
                  <a:pt x="12528" y="18053"/>
                </a:cubicBezTo>
                <a:cubicBezTo>
                  <a:pt x="12557" y="18036"/>
                  <a:pt x="12585" y="18025"/>
                  <a:pt x="12613" y="18014"/>
                </a:cubicBezTo>
                <a:lnTo>
                  <a:pt x="12608" y="17991"/>
                </a:lnTo>
                <a:cubicBezTo>
                  <a:pt x="12588" y="17995"/>
                  <a:pt x="12568" y="17999"/>
                  <a:pt x="12548" y="17999"/>
                </a:cubicBezTo>
                <a:cubicBezTo>
                  <a:pt x="12539" y="17999"/>
                  <a:pt x="12531" y="17998"/>
                  <a:pt x="12523" y="17997"/>
                </a:cubicBezTo>
                <a:cubicBezTo>
                  <a:pt x="12551" y="17997"/>
                  <a:pt x="12579" y="17980"/>
                  <a:pt x="12602" y="17963"/>
                </a:cubicBezTo>
                <a:cubicBezTo>
                  <a:pt x="12613" y="17980"/>
                  <a:pt x="12619" y="17997"/>
                  <a:pt x="12625" y="18014"/>
                </a:cubicBezTo>
                <a:cubicBezTo>
                  <a:pt x="12653" y="18002"/>
                  <a:pt x="12681" y="17991"/>
                  <a:pt x="12704" y="17980"/>
                </a:cubicBezTo>
                <a:cubicBezTo>
                  <a:pt x="12681" y="17980"/>
                  <a:pt x="12636" y="17974"/>
                  <a:pt x="12613" y="17974"/>
                </a:cubicBezTo>
                <a:cubicBezTo>
                  <a:pt x="12630" y="17961"/>
                  <a:pt x="12647" y="17955"/>
                  <a:pt x="12667" y="17955"/>
                </a:cubicBezTo>
                <a:cubicBezTo>
                  <a:pt x="12673" y="17955"/>
                  <a:pt x="12680" y="17956"/>
                  <a:pt x="12687" y="17957"/>
                </a:cubicBezTo>
                <a:cubicBezTo>
                  <a:pt x="12733" y="17917"/>
                  <a:pt x="12789" y="17906"/>
                  <a:pt x="12840" y="17883"/>
                </a:cubicBezTo>
                <a:lnTo>
                  <a:pt x="12863" y="17906"/>
                </a:lnTo>
                <a:cubicBezTo>
                  <a:pt x="12869" y="17895"/>
                  <a:pt x="12874" y="17866"/>
                  <a:pt x="12880" y="17855"/>
                </a:cubicBezTo>
                <a:cubicBezTo>
                  <a:pt x="12891" y="17866"/>
                  <a:pt x="12903" y="17883"/>
                  <a:pt x="12914" y="17900"/>
                </a:cubicBezTo>
                <a:cubicBezTo>
                  <a:pt x="12925" y="17878"/>
                  <a:pt x="12937" y="17855"/>
                  <a:pt x="12948" y="17832"/>
                </a:cubicBezTo>
                <a:cubicBezTo>
                  <a:pt x="12965" y="17826"/>
                  <a:pt x="12982" y="17826"/>
                  <a:pt x="12999" y="17821"/>
                </a:cubicBezTo>
                <a:close/>
                <a:moveTo>
                  <a:pt x="6849" y="18275"/>
                </a:moveTo>
                <a:lnTo>
                  <a:pt x="6849" y="18275"/>
                </a:lnTo>
                <a:cubicBezTo>
                  <a:pt x="6894" y="18280"/>
                  <a:pt x="6945" y="18297"/>
                  <a:pt x="6991" y="18309"/>
                </a:cubicBezTo>
                <a:cubicBezTo>
                  <a:pt x="6985" y="18314"/>
                  <a:pt x="6985" y="18331"/>
                  <a:pt x="6985" y="18337"/>
                </a:cubicBezTo>
                <a:cubicBezTo>
                  <a:pt x="6940" y="18314"/>
                  <a:pt x="6877" y="18326"/>
                  <a:pt x="6849" y="18275"/>
                </a:cubicBezTo>
                <a:close/>
                <a:moveTo>
                  <a:pt x="11995" y="18173"/>
                </a:moveTo>
                <a:cubicBezTo>
                  <a:pt x="11989" y="18184"/>
                  <a:pt x="11984" y="18195"/>
                  <a:pt x="11978" y="18212"/>
                </a:cubicBezTo>
                <a:cubicBezTo>
                  <a:pt x="11870" y="18246"/>
                  <a:pt x="11768" y="18297"/>
                  <a:pt x="11660" y="18337"/>
                </a:cubicBezTo>
                <a:lnTo>
                  <a:pt x="11655" y="18337"/>
                </a:lnTo>
                <a:lnTo>
                  <a:pt x="11683" y="18303"/>
                </a:lnTo>
                <a:cubicBezTo>
                  <a:pt x="11690" y="18305"/>
                  <a:pt x="11697" y="18305"/>
                  <a:pt x="11704" y="18305"/>
                </a:cubicBezTo>
                <a:cubicBezTo>
                  <a:pt x="11746" y="18305"/>
                  <a:pt x="11786" y="18278"/>
                  <a:pt x="11825" y="18263"/>
                </a:cubicBezTo>
                <a:lnTo>
                  <a:pt x="11802" y="18241"/>
                </a:lnTo>
                <a:lnTo>
                  <a:pt x="11853" y="18212"/>
                </a:lnTo>
                <a:cubicBezTo>
                  <a:pt x="11859" y="18211"/>
                  <a:pt x="11865" y="18210"/>
                  <a:pt x="11872" y="18210"/>
                </a:cubicBezTo>
                <a:cubicBezTo>
                  <a:pt x="11894" y="18210"/>
                  <a:pt x="11917" y="18218"/>
                  <a:pt x="11940" y="18218"/>
                </a:cubicBezTo>
                <a:cubicBezTo>
                  <a:pt x="11953" y="18218"/>
                  <a:pt x="11966" y="18215"/>
                  <a:pt x="11978" y="18207"/>
                </a:cubicBezTo>
                <a:cubicBezTo>
                  <a:pt x="11978" y="18201"/>
                  <a:pt x="11984" y="18184"/>
                  <a:pt x="11989" y="18173"/>
                </a:cubicBezTo>
                <a:close/>
                <a:moveTo>
                  <a:pt x="7416" y="18246"/>
                </a:moveTo>
                <a:cubicBezTo>
                  <a:pt x="7416" y="18258"/>
                  <a:pt x="7422" y="18269"/>
                  <a:pt x="7422" y="18280"/>
                </a:cubicBezTo>
                <a:cubicBezTo>
                  <a:pt x="7507" y="18292"/>
                  <a:pt x="7592" y="18314"/>
                  <a:pt x="7666" y="18365"/>
                </a:cubicBezTo>
                <a:cubicBezTo>
                  <a:pt x="7569" y="18343"/>
                  <a:pt x="7473" y="18297"/>
                  <a:pt x="7371" y="18292"/>
                </a:cubicBezTo>
                <a:cubicBezTo>
                  <a:pt x="7342" y="18286"/>
                  <a:pt x="7325" y="18275"/>
                  <a:pt x="7308" y="18258"/>
                </a:cubicBezTo>
                <a:cubicBezTo>
                  <a:pt x="7310" y="18257"/>
                  <a:pt x="7312" y="18257"/>
                  <a:pt x="7314" y="18257"/>
                </a:cubicBezTo>
                <a:cubicBezTo>
                  <a:pt x="7336" y="18257"/>
                  <a:pt x="7370" y="18276"/>
                  <a:pt x="7391" y="18276"/>
                </a:cubicBezTo>
                <a:cubicBezTo>
                  <a:pt x="7404" y="18276"/>
                  <a:pt x="7413" y="18269"/>
                  <a:pt x="7410" y="18246"/>
                </a:cubicBezTo>
                <a:close/>
                <a:moveTo>
                  <a:pt x="6421" y="18040"/>
                </a:moveTo>
                <a:cubicBezTo>
                  <a:pt x="6457" y="18040"/>
                  <a:pt x="6487" y="18071"/>
                  <a:pt x="6523" y="18071"/>
                </a:cubicBezTo>
                <a:cubicBezTo>
                  <a:pt x="6526" y="18071"/>
                  <a:pt x="6528" y="18071"/>
                  <a:pt x="6531" y="18070"/>
                </a:cubicBezTo>
                <a:cubicBezTo>
                  <a:pt x="6815" y="18207"/>
                  <a:pt x="7149" y="18241"/>
                  <a:pt x="7428" y="18371"/>
                </a:cubicBezTo>
                <a:cubicBezTo>
                  <a:pt x="7308" y="18365"/>
                  <a:pt x="7201" y="18309"/>
                  <a:pt x="7081" y="18280"/>
                </a:cubicBezTo>
                <a:cubicBezTo>
                  <a:pt x="7081" y="18286"/>
                  <a:pt x="7081" y="18297"/>
                  <a:pt x="7081" y="18303"/>
                </a:cubicBezTo>
                <a:cubicBezTo>
                  <a:pt x="7076" y="18292"/>
                  <a:pt x="7064" y="18286"/>
                  <a:pt x="7059" y="18275"/>
                </a:cubicBezTo>
                <a:cubicBezTo>
                  <a:pt x="6900" y="18218"/>
                  <a:pt x="6730" y="18184"/>
                  <a:pt x="6576" y="18110"/>
                </a:cubicBezTo>
                <a:cubicBezTo>
                  <a:pt x="6576" y="18116"/>
                  <a:pt x="6576" y="18133"/>
                  <a:pt x="6571" y="18139"/>
                </a:cubicBezTo>
                <a:cubicBezTo>
                  <a:pt x="6542" y="18076"/>
                  <a:pt x="6457" y="18076"/>
                  <a:pt x="6406" y="18042"/>
                </a:cubicBezTo>
                <a:cubicBezTo>
                  <a:pt x="6411" y="18041"/>
                  <a:pt x="6416" y="18040"/>
                  <a:pt x="6421" y="18040"/>
                </a:cubicBezTo>
                <a:close/>
                <a:moveTo>
                  <a:pt x="7439" y="18354"/>
                </a:moveTo>
                <a:cubicBezTo>
                  <a:pt x="7473" y="18354"/>
                  <a:pt x="7479" y="18365"/>
                  <a:pt x="7462" y="18394"/>
                </a:cubicBezTo>
                <a:cubicBezTo>
                  <a:pt x="7433" y="18394"/>
                  <a:pt x="7422" y="18377"/>
                  <a:pt x="7439" y="18354"/>
                </a:cubicBezTo>
                <a:close/>
                <a:moveTo>
                  <a:pt x="11590" y="18333"/>
                </a:moveTo>
                <a:cubicBezTo>
                  <a:pt x="11604" y="18333"/>
                  <a:pt x="11617" y="18335"/>
                  <a:pt x="11626" y="18337"/>
                </a:cubicBezTo>
                <a:cubicBezTo>
                  <a:pt x="11626" y="18341"/>
                  <a:pt x="11626" y="18345"/>
                  <a:pt x="11626" y="18348"/>
                </a:cubicBezTo>
                <a:cubicBezTo>
                  <a:pt x="11598" y="18360"/>
                  <a:pt x="11575" y="18365"/>
                  <a:pt x="11547" y="18377"/>
                </a:cubicBezTo>
                <a:cubicBezTo>
                  <a:pt x="11541" y="18371"/>
                  <a:pt x="11535" y="18365"/>
                  <a:pt x="11535" y="18360"/>
                </a:cubicBezTo>
                <a:lnTo>
                  <a:pt x="11513" y="18383"/>
                </a:lnTo>
                <a:lnTo>
                  <a:pt x="11484" y="18388"/>
                </a:lnTo>
                <a:lnTo>
                  <a:pt x="11479" y="18371"/>
                </a:lnTo>
                <a:lnTo>
                  <a:pt x="11473" y="18394"/>
                </a:lnTo>
                <a:cubicBezTo>
                  <a:pt x="11456" y="18394"/>
                  <a:pt x="11445" y="18400"/>
                  <a:pt x="11428" y="18400"/>
                </a:cubicBezTo>
                <a:cubicBezTo>
                  <a:pt x="11445" y="18383"/>
                  <a:pt x="11462" y="18371"/>
                  <a:pt x="11473" y="18354"/>
                </a:cubicBezTo>
                <a:cubicBezTo>
                  <a:pt x="11490" y="18354"/>
                  <a:pt x="11507" y="18348"/>
                  <a:pt x="11518" y="18343"/>
                </a:cubicBezTo>
                <a:cubicBezTo>
                  <a:pt x="11518" y="18343"/>
                  <a:pt x="11518" y="18348"/>
                  <a:pt x="11518" y="18348"/>
                </a:cubicBezTo>
                <a:cubicBezTo>
                  <a:pt x="11524" y="18348"/>
                  <a:pt x="11524" y="18343"/>
                  <a:pt x="11524" y="18343"/>
                </a:cubicBezTo>
                <a:cubicBezTo>
                  <a:pt x="11547" y="18336"/>
                  <a:pt x="11571" y="18333"/>
                  <a:pt x="11590" y="18333"/>
                </a:cubicBezTo>
                <a:close/>
                <a:moveTo>
                  <a:pt x="11620" y="18383"/>
                </a:moveTo>
                <a:cubicBezTo>
                  <a:pt x="11620" y="18388"/>
                  <a:pt x="11615" y="18400"/>
                  <a:pt x="11615" y="18411"/>
                </a:cubicBezTo>
                <a:cubicBezTo>
                  <a:pt x="11609" y="18405"/>
                  <a:pt x="11603" y="18394"/>
                  <a:pt x="11603" y="18388"/>
                </a:cubicBezTo>
                <a:cubicBezTo>
                  <a:pt x="11609" y="18383"/>
                  <a:pt x="11615" y="18383"/>
                  <a:pt x="11620" y="18383"/>
                </a:cubicBezTo>
                <a:close/>
                <a:moveTo>
                  <a:pt x="8267" y="18428"/>
                </a:moveTo>
                <a:cubicBezTo>
                  <a:pt x="8273" y="18434"/>
                  <a:pt x="8273" y="18445"/>
                  <a:pt x="8279" y="18451"/>
                </a:cubicBezTo>
                <a:cubicBezTo>
                  <a:pt x="8267" y="18451"/>
                  <a:pt x="8256" y="18451"/>
                  <a:pt x="8250" y="18445"/>
                </a:cubicBezTo>
                <a:cubicBezTo>
                  <a:pt x="8256" y="18439"/>
                  <a:pt x="8262" y="18434"/>
                  <a:pt x="8267" y="18428"/>
                </a:cubicBezTo>
                <a:close/>
                <a:moveTo>
                  <a:pt x="11530" y="18456"/>
                </a:moveTo>
                <a:lnTo>
                  <a:pt x="11524" y="18462"/>
                </a:lnTo>
                <a:lnTo>
                  <a:pt x="11501" y="18462"/>
                </a:lnTo>
                <a:cubicBezTo>
                  <a:pt x="11513" y="18462"/>
                  <a:pt x="11524" y="18456"/>
                  <a:pt x="11530" y="18456"/>
                </a:cubicBezTo>
                <a:close/>
                <a:moveTo>
                  <a:pt x="7505" y="18379"/>
                </a:moveTo>
                <a:cubicBezTo>
                  <a:pt x="7539" y="18379"/>
                  <a:pt x="7574" y="18391"/>
                  <a:pt x="7609" y="18400"/>
                </a:cubicBezTo>
                <a:cubicBezTo>
                  <a:pt x="7683" y="18417"/>
                  <a:pt x="7762" y="18428"/>
                  <a:pt x="7836" y="18468"/>
                </a:cubicBezTo>
                <a:cubicBezTo>
                  <a:pt x="7711" y="18468"/>
                  <a:pt x="7592" y="18417"/>
                  <a:pt x="7473" y="18383"/>
                </a:cubicBezTo>
                <a:cubicBezTo>
                  <a:pt x="7483" y="18380"/>
                  <a:pt x="7494" y="18379"/>
                  <a:pt x="7505" y="18379"/>
                </a:cubicBezTo>
                <a:close/>
                <a:moveTo>
                  <a:pt x="10979" y="18473"/>
                </a:moveTo>
                <a:cubicBezTo>
                  <a:pt x="10979" y="18479"/>
                  <a:pt x="10974" y="18485"/>
                  <a:pt x="10957" y="18490"/>
                </a:cubicBezTo>
                <a:cubicBezTo>
                  <a:pt x="10951" y="18485"/>
                  <a:pt x="10951" y="18479"/>
                  <a:pt x="10951" y="18479"/>
                </a:cubicBezTo>
                <a:cubicBezTo>
                  <a:pt x="10957" y="18479"/>
                  <a:pt x="10968" y="18473"/>
                  <a:pt x="10979" y="18473"/>
                </a:cubicBezTo>
                <a:close/>
                <a:moveTo>
                  <a:pt x="10923" y="18485"/>
                </a:moveTo>
                <a:cubicBezTo>
                  <a:pt x="10915" y="18489"/>
                  <a:pt x="10907" y="18493"/>
                  <a:pt x="10899" y="18493"/>
                </a:cubicBezTo>
                <a:cubicBezTo>
                  <a:pt x="10895" y="18493"/>
                  <a:pt x="10892" y="18492"/>
                  <a:pt x="10889" y="18490"/>
                </a:cubicBezTo>
                <a:lnTo>
                  <a:pt x="10889" y="18485"/>
                </a:lnTo>
                <a:close/>
                <a:moveTo>
                  <a:pt x="8301" y="18473"/>
                </a:moveTo>
                <a:cubicBezTo>
                  <a:pt x="8313" y="18479"/>
                  <a:pt x="8330" y="18485"/>
                  <a:pt x="8341" y="18490"/>
                </a:cubicBezTo>
                <a:lnTo>
                  <a:pt x="8341" y="18496"/>
                </a:lnTo>
                <a:cubicBezTo>
                  <a:pt x="8330" y="18490"/>
                  <a:pt x="8313" y="18485"/>
                  <a:pt x="8296" y="18479"/>
                </a:cubicBezTo>
                <a:cubicBezTo>
                  <a:pt x="8296" y="18479"/>
                  <a:pt x="8301" y="18479"/>
                  <a:pt x="8301" y="18473"/>
                </a:cubicBezTo>
                <a:close/>
                <a:moveTo>
                  <a:pt x="8449" y="18496"/>
                </a:moveTo>
                <a:cubicBezTo>
                  <a:pt x="8449" y="18502"/>
                  <a:pt x="8454" y="18502"/>
                  <a:pt x="8454" y="18502"/>
                </a:cubicBezTo>
                <a:cubicBezTo>
                  <a:pt x="8453" y="18504"/>
                  <a:pt x="8451" y="18504"/>
                  <a:pt x="8449" y="18504"/>
                </a:cubicBezTo>
                <a:cubicBezTo>
                  <a:pt x="8444" y="18504"/>
                  <a:pt x="8439" y="18502"/>
                  <a:pt x="8432" y="18502"/>
                </a:cubicBezTo>
                <a:cubicBezTo>
                  <a:pt x="8437" y="18502"/>
                  <a:pt x="8443" y="18496"/>
                  <a:pt x="8449" y="18496"/>
                </a:cubicBezTo>
                <a:close/>
                <a:moveTo>
                  <a:pt x="11314" y="18462"/>
                </a:moveTo>
                <a:cubicBezTo>
                  <a:pt x="11297" y="18473"/>
                  <a:pt x="11274" y="18490"/>
                  <a:pt x="11263" y="18507"/>
                </a:cubicBezTo>
                <a:cubicBezTo>
                  <a:pt x="11246" y="18513"/>
                  <a:pt x="11223" y="18519"/>
                  <a:pt x="11206" y="18519"/>
                </a:cubicBezTo>
                <a:cubicBezTo>
                  <a:pt x="11240" y="18507"/>
                  <a:pt x="11269" y="18490"/>
                  <a:pt x="11291" y="18468"/>
                </a:cubicBezTo>
                <a:cubicBezTo>
                  <a:pt x="11303" y="18468"/>
                  <a:pt x="11308" y="18462"/>
                  <a:pt x="11314" y="18462"/>
                </a:cubicBezTo>
                <a:close/>
                <a:moveTo>
                  <a:pt x="10253" y="18524"/>
                </a:moveTo>
                <a:cubicBezTo>
                  <a:pt x="10247" y="18536"/>
                  <a:pt x="10236" y="18541"/>
                  <a:pt x="10230" y="18547"/>
                </a:cubicBezTo>
                <a:cubicBezTo>
                  <a:pt x="10236" y="18541"/>
                  <a:pt x="10242" y="18536"/>
                  <a:pt x="10247" y="18524"/>
                </a:cubicBezTo>
                <a:close/>
                <a:moveTo>
                  <a:pt x="10906" y="18541"/>
                </a:moveTo>
                <a:cubicBezTo>
                  <a:pt x="10906" y="18541"/>
                  <a:pt x="10900" y="18541"/>
                  <a:pt x="10900" y="18547"/>
                </a:cubicBezTo>
                <a:cubicBezTo>
                  <a:pt x="10894" y="18547"/>
                  <a:pt x="10889" y="18547"/>
                  <a:pt x="10889" y="18541"/>
                </a:cubicBezTo>
                <a:close/>
                <a:moveTo>
                  <a:pt x="10531" y="18496"/>
                </a:moveTo>
                <a:cubicBezTo>
                  <a:pt x="10554" y="18502"/>
                  <a:pt x="10576" y="18513"/>
                  <a:pt x="10593" y="18519"/>
                </a:cubicBezTo>
                <a:cubicBezTo>
                  <a:pt x="10525" y="18564"/>
                  <a:pt x="10435" y="18553"/>
                  <a:pt x="10350" y="18558"/>
                </a:cubicBezTo>
                <a:cubicBezTo>
                  <a:pt x="10378" y="18553"/>
                  <a:pt x="10401" y="18541"/>
                  <a:pt x="10423" y="18524"/>
                </a:cubicBezTo>
                <a:lnTo>
                  <a:pt x="10429" y="18547"/>
                </a:lnTo>
                <a:cubicBezTo>
                  <a:pt x="10435" y="18541"/>
                  <a:pt x="10446" y="18536"/>
                  <a:pt x="10452" y="18530"/>
                </a:cubicBezTo>
                <a:lnTo>
                  <a:pt x="10469" y="18553"/>
                </a:lnTo>
                <a:lnTo>
                  <a:pt x="10474" y="18541"/>
                </a:lnTo>
                <a:cubicBezTo>
                  <a:pt x="10469" y="18536"/>
                  <a:pt x="10457" y="18524"/>
                  <a:pt x="10446" y="18513"/>
                </a:cubicBezTo>
                <a:lnTo>
                  <a:pt x="10469" y="18513"/>
                </a:lnTo>
                <a:cubicBezTo>
                  <a:pt x="10469" y="18513"/>
                  <a:pt x="10469" y="18513"/>
                  <a:pt x="10474" y="18507"/>
                </a:cubicBezTo>
                <a:lnTo>
                  <a:pt x="10503" y="18507"/>
                </a:lnTo>
                <a:cubicBezTo>
                  <a:pt x="10503" y="18519"/>
                  <a:pt x="10508" y="18536"/>
                  <a:pt x="10508" y="18547"/>
                </a:cubicBezTo>
                <a:cubicBezTo>
                  <a:pt x="10514" y="18541"/>
                  <a:pt x="10531" y="18530"/>
                  <a:pt x="10542" y="18524"/>
                </a:cubicBezTo>
                <a:cubicBezTo>
                  <a:pt x="10537" y="18519"/>
                  <a:pt x="10525" y="18507"/>
                  <a:pt x="10520" y="18502"/>
                </a:cubicBezTo>
                <a:lnTo>
                  <a:pt x="10531" y="18496"/>
                </a:lnTo>
                <a:close/>
                <a:moveTo>
                  <a:pt x="10826" y="18553"/>
                </a:moveTo>
                <a:cubicBezTo>
                  <a:pt x="10826" y="18553"/>
                  <a:pt x="10820" y="18558"/>
                  <a:pt x="10815" y="18558"/>
                </a:cubicBezTo>
                <a:lnTo>
                  <a:pt x="10798" y="18553"/>
                </a:lnTo>
                <a:close/>
                <a:moveTo>
                  <a:pt x="10934" y="18547"/>
                </a:moveTo>
                <a:cubicBezTo>
                  <a:pt x="10934" y="18553"/>
                  <a:pt x="10934" y="18553"/>
                  <a:pt x="10934" y="18553"/>
                </a:cubicBezTo>
                <a:cubicBezTo>
                  <a:pt x="10928" y="18553"/>
                  <a:pt x="10923" y="18558"/>
                  <a:pt x="10923" y="18558"/>
                </a:cubicBezTo>
                <a:cubicBezTo>
                  <a:pt x="10923" y="18553"/>
                  <a:pt x="10928" y="18553"/>
                  <a:pt x="10934" y="18547"/>
                </a:cubicBezTo>
                <a:close/>
                <a:moveTo>
                  <a:pt x="9005" y="18558"/>
                </a:moveTo>
                <a:cubicBezTo>
                  <a:pt x="8971" y="18564"/>
                  <a:pt x="8942" y="18564"/>
                  <a:pt x="8914" y="18564"/>
                </a:cubicBezTo>
                <a:cubicBezTo>
                  <a:pt x="8914" y="18558"/>
                  <a:pt x="8908" y="18558"/>
                  <a:pt x="8908" y="18558"/>
                </a:cubicBezTo>
                <a:close/>
                <a:moveTo>
                  <a:pt x="10094" y="18541"/>
                </a:moveTo>
                <a:cubicBezTo>
                  <a:pt x="10083" y="18547"/>
                  <a:pt x="10072" y="18558"/>
                  <a:pt x="10066" y="18570"/>
                </a:cubicBezTo>
                <a:cubicBezTo>
                  <a:pt x="10060" y="18564"/>
                  <a:pt x="10060" y="18558"/>
                  <a:pt x="10060" y="18553"/>
                </a:cubicBezTo>
                <a:cubicBezTo>
                  <a:pt x="10072" y="18553"/>
                  <a:pt x="10083" y="18547"/>
                  <a:pt x="10094" y="18541"/>
                </a:cubicBezTo>
                <a:close/>
                <a:moveTo>
                  <a:pt x="10054" y="18541"/>
                </a:moveTo>
                <a:lnTo>
                  <a:pt x="10054" y="18541"/>
                </a:lnTo>
                <a:cubicBezTo>
                  <a:pt x="10060" y="18547"/>
                  <a:pt x="10054" y="18558"/>
                  <a:pt x="10049" y="18570"/>
                </a:cubicBezTo>
                <a:cubicBezTo>
                  <a:pt x="10044" y="18571"/>
                  <a:pt x="10039" y="18571"/>
                  <a:pt x="10035" y="18571"/>
                </a:cubicBezTo>
                <a:cubicBezTo>
                  <a:pt x="10017" y="18571"/>
                  <a:pt x="10011" y="18561"/>
                  <a:pt x="10020" y="18547"/>
                </a:cubicBezTo>
                <a:cubicBezTo>
                  <a:pt x="10032" y="18547"/>
                  <a:pt x="10043" y="18547"/>
                  <a:pt x="10054" y="18541"/>
                </a:cubicBezTo>
                <a:close/>
                <a:moveTo>
                  <a:pt x="9822" y="18564"/>
                </a:moveTo>
                <a:cubicBezTo>
                  <a:pt x="9816" y="18570"/>
                  <a:pt x="9811" y="18575"/>
                  <a:pt x="9799" y="18575"/>
                </a:cubicBezTo>
                <a:cubicBezTo>
                  <a:pt x="9793" y="18575"/>
                  <a:pt x="9788" y="18570"/>
                  <a:pt x="9782" y="18570"/>
                </a:cubicBezTo>
                <a:cubicBezTo>
                  <a:pt x="9793" y="18564"/>
                  <a:pt x="9811" y="18564"/>
                  <a:pt x="9822" y="18564"/>
                </a:cubicBezTo>
                <a:close/>
                <a:moveTo>
                  <a:pt x="9958" y="18553"/>
                </a:moveTo>
                <a:cubicBezTo>
                  <a:pt x="9958" y="18558"/>
                  <a:pt x="9952" y="18564"/>
                  <a:pt x="9947" y="18575"/>
                </a:cubicBezTo>
                <a:lnTo>
                  <a:pt x="9947" y="18570"/>
                </a:lnTo>
                <a:cubicBezTo>
                  <a:pt x="9930" y="18570"/>
                  <a:pt x="9924" y="18564"/>
                  <a:pt x="9924" y="18553"/>
                </a:cubicBezTo>
                <a:close/>
                <a:moveTo>
                  <a:pt x="9464" y="18570"/>
                </a:moveTo>
                <a:cubicBezTo>
                  <a:pt x="9464" y="18574"/>
                  <a:pt x="9467" y="18577"/>
                  <a:pt x="9469" y="18581"/>
                </a:cubicBezTo>
                <a:lnTo>
                  <a:pt x="9464" y="18581"/>
                </a:lnTo>
                <a:cubicBezTo>
                  <a:pt x="9459" y="18581"/>
                  <a:pt x="9459" y="18575"/>
                  <a:pt x="9459" y="18570"/>
                </a:cubicBezTo>
                <a:close/>
                <a:moveTo>
                  <a:pt x="10225" y="18530"/>
                </a:moveTo>
                <a:lnTo>
                  <a:pt x="10225" y="18530"/>
                </a:lnTo>
                <a:cubicBezTo>
                  <a:pt x="10219" y="18536"/>
                  <a:pt x="10219" y="18547"/>
                  <a:pt x="10219" y="18553"/>
                </a:cubicBezTo>
                <a:cubicBezTo>
                  <a:pt x="10213" y="18558"/>
                  <a:pt x="10202" y="18558"/>
                  <a:pt x="10196" y="18564"/>
                </a:cubicBezTo>
                <a:cubicBezTo>
                  <a:pt x="10185" y="18570"/>
                  <a:pt x="10174" y="18570"/>
                  <a:pt x="10162" y="18581"/>
                </a:cubicBezTo>
                <a:cubicBezTo>
                  <a:pt x="10157" y="18575"/>
                  <a:pt x="10151" y="18575"/>
                  <a:pt x="10140" y="18575"/>
                </a:cubicBezTo>
                <a:cubicBezTo>
                  <a:pt x="10168" y="18558"/>
                  <a:pt x="10191" y="18536"/>
                  <a:pt x="10225" y="18530"/>
                </a:cubicBezTo>
                <a:close/>
                <a:moveTo>
                  <a:pt x="9584" y="18570"/>
                </a:moveTo>
                <a:cubicBezTo>
                  <a:pt x="9584" y="18575"/>
                  <a:pt x="9589" y="18581"/>
                  <a:pt x="9589" y="18587"/>
                </a:cubicBezTo>
                <a:cubicBezTo>
                  <a:pt x="9584" y="18581"/>
                  <a:pt x="9572" y="18581"/>
                  <a:pt x="9567" y="18581"/>
                </a:cubicBezTo>
                <a:cubicBezTo>
                  <a:pt x="9572" y="18575"/>
                  <a:pt x="9578" y="18575"/>
                  <a:pt x="9584" y="18570"/>
                </a:cubicBezTo>
                <a:close/>
                <a:moveTo>
                  <a:pt x="9704" y="18566"/>
                </a:moveTo>
                <a:cubicBezTo>
                  <a:pt x="9722" y="18566"/>
                  <a:pt x="9741" y="18568"/>
                  <a:pt x="9759" y="18570"/>
                </a:cubicBezTo>
                <a:lnTo>
                  <a:pt x="9759" y="18587"/>
                </a:lnTo>
                <a:lnTo>
                  <a:pt x="9640" y="18587"/>
                </a:lnTo>
                <a:cubicBezTo>
                  <a:pt x="9629" y="18587"/>
                  <a:pt x="9623" y="18581"/>
                  <a:pt x="9612" y="18581"/>
                </a:cubicBezTo>
                <a:cubicBezTo>
                  <a:pt x="9641" y="18570"/>
                  <a:pt x="9672" y="18566"/>
                  <a:pt x="9704" y="18566"/>
                </a:cubicBezTo>
                <a:close/>
                <a:moveTo>
                  <a:pt x="9567" y="18564"/>
                </a:moveTo>
                <a:cubicBezTo>
                  <a:pt x="9572" y="18574"/>
                  <a:pt x="9563" y="18593"/>
                  <a:pt x="9549" y="18593"/>
                </a:cubicBezTo>
                <a:cubicBezTo>
                  <a:pt x="9547" y="18593"/>
                  <a:pt x="9546" y="18593"/>
                  <a:pt x="9544" y="18592"/>
                </a:cubicBezTo>
                <a:lnTo>
                  <a:pt x="9544" y="18587"/>
                </a:lnTo>
                <a:cubicBezTo>
                  <a:pt x="9532" y="18587"/>
                  <a:pt x="9527" y="18575"/>
                  <a:pt x="9527" y="18570"/>
                </a:cubicBezTo>
                <a:cubicBezTo>
                  <a:pt x="9538" y="18570"/>
                  <a:pt x="9555" y="18564"/>
                  <a:pt x="9567" y="18564"/>
                </a:cubicBezTo>
                <a:close/>
                <a:moveTo>
                  <a:pt x="11314" y="18553"/>
                </a:moveTo>
                <a:cubicBezTo>
                  <a:pt x="11303" y="18564"/>
                  <a:pt x="11286" y="18587"/>
                  <a:pt x="11274" y="18598"/>
                </a:cubicBezTo>
                <a:cubicBezTo>
                  <a:pt x="11308" y="18581"/>
                  <a:pt x="11337" y="18570"/>
                  <a:pt x="11371" y="18570"/>
                </a:cubicBezTo>
                <a:cubicBezTo>
                  <a:pt x="11359" y="18564"/>
                  <a:pt x="11331" y="18558"/>
                  <a:pt x="11314" y="18553"/>
                </a:cubicBezTo>
                <a:close/>
                <a:moveTo>
                  <a:pt x="10622" y="18575"/>
                </a:moveTo>
                <a:cubicBezTo>
                  <a:pt x="10576" y="18587"/>
                  <a:pt x="10531" y="18598"/>
                  <a:pt x="10486" y="18615"/>
                </a:cubicBezTo>
                <a:cubicBezTo>
                  <a:pt x="10486" y="18604"/>
                  <a:pt x="10480" y="18598"/>
                  <a:pt x="10474" y="18587"/>
                </a:cubicBezTo>
                <a:lnTo>
                  <a:pt x="10622" y="18575"/>
                </a:lnTo>
                <a:close/>
                <a:moveTo>
                  <a:pt x="7864" y="18464"/>
                </a:moveTo>
                <a:cubicBezTo>
                  <a:pt x="7893" y="18464"/>
                  <a:pt x="7921" y="18479"/>
                  <a:pt x="7950" y="18479"/>
                </a:cubicBezTo>
                <a:cubicBezTo>
                  <a:pt x="8057" y="18496"/>
                  <a:pt x="8165" y="18513"/>
                  <a:pt x="8273" y="18530"/>
                </a:cubicBezTo>
                <a:cubicBezTo>
                  <a:pt x="8449" y="18553"/>
                  <a:pt x="8619" y="18575"/>
                  <a:pt x="8789" y="18598"/>
                </a:cubicBezTo>
                <a:cubicBezTo>
                  <a:pt x="8801" y="18604"/>
                  <a:pt x="8812" y="18609"/>
                  <a:pt x="8823" y="18621"/>
                </a:cubicBezTo>
                <a:cubicBezTo>
                  <a:pt x="8630" y="18609"/>
                  <a:pt x="8443" y="18581"/>
                  <a:pt x="8256" y="18547"/>
                </a:cubicBezTo>
                <a:lnTo>
                  <a:pt x="8239" y="18547"/>
                </a:lnTo>
                <a:lnTo>
                  <a:pt x="8182" y="18536"/>
                </a:lnTo>
                <a:lnTo>
                  <a:pt x="8176" y="18536"/>
                </a:lnTo>
                <a:cubicBezTo>
                  <a:pt x="8131" y="18530"/>
                  <a:pt x="8086" y="18519"/>
                  <a:pt x="8040" y="18513"/>
                </a:cubicBezTo>
                <a:cubicBezTo>
                  <a:pt x="8040" y="18519"/>
                  <a:pt x="8040" y="18524"/>
                  <a:pt x="8040" y="18530"/>
                </a:cubicBezTo>
                <a:cubicBezTo>
                  <a:pt x="7978" y="18485"/>
                  <a:pt x="7904" y="18490"/>
                  <a:pt x="7830" y="18473"/>
                </a:cubicBezTo>
                <a:cubicBezTo>
                  <a:pt x="7842" y="18467"/>
                  <a:pt x="7853" y="18464"/>
                  <a:pt x="7864" y="18464"/>
                </a:cubicBezTo>
                <a:close/>
                <a:moveTo>
                  <a:pt x="8829" y="18598"/>
                </a:moveTo>
                <a:cubicBezTo>
                  <a:pt x="8874" y="18604"/>
                  <a:pt x="8925" y="18609"/>
                  <a:pt x="8976" y="18615"/>
                </a:cubicBezTo>
                <a:lnTo>
                  <a:pt x="8993" y="18615"/>
                </a:lnTo>
                <a:cubicBezTo>
                  <a:pt x="9067" y="18621"/>
                  <a:pt x="9141" y="18615"/>
                  <a:pt x="9215" y="18632"/>
                </a:cubicBezTo>
                <a:cubicBezTo>
                  <a:pt x="9189" y="18637"/>
                  <a:pt x="9162" y="18639"/>
                  <a:pt x="9135" y="18639"/>
                </a:cubicBezTo>
                <a:cubicBezTo>
                  <a:pt x="9076" y="18639"/>
                  <a:pt x="9015" y="18630"/>
                  <a:pt x="8956" y="18630"/>
                </a:cubicBezTo>
                <a:cubicBezTo>
                  <a:pt x="8920" y="18630"/>
                  <a:pt x="8885" y="18633"/>
                  <a:pt x="8852" y="18644"/>
                </a:cubicBezTo>
                <a:cubicBezTo>
                  <a:pt x="8852" y="18634"/>
                  <a:pt x="8852" y="18626"/>
                  <a:pt x="8852" y="18621"/>
                </a:cubicBezTo>
                <a:lnTo>
                  <a:pt x="8835" y="18621"/>
                </a:lnTo>
                <a:cubicBezTo>
                  <a:pt x="8829" y="18615"/>
                  <a:pt x="8829" y="18604"/>
                  <a:pt x="8829" y="18598"/>
                </a:cubicBezTo>
                <a:close/>
                <a:moveTo>
                  <a:pt x="9256" y="18616"/>
                </a:moveTo>
                <a:cubicBezTo>
                  <a:pt x="9274" y="18616"/>
                  <a:pt x="9292" y="18636"/>
                  <a:pt x="9266" y="18649"/>
                </a:cubicBezTo>
                <a:cubicBezTo>
                  <a:pt x="9263" y="18651"/>
                  <a:pt x="9259" y="18652"/>
                  <a:pt x="9255" y="18652"/>
                </a:cubicBezTo>
                <a:cubicBezTo>
                  <a:pt x="9238" y="18652"/>
                  <a:pt x="9220" y="18635"/>
                  <a:pt x="9243" y="18621"/>
                </a:cubicBezTo>
                <a:cubicBezTo>
                  <a:pt x="9247" y="18617"/>
                  <a:pt x="9252" y="18616"/>
                  <a:pt x="9256" y="18616"/>
                </a:cubicBezTo>
                <a:close/>
                <a:moveTo>
                  <a:pt x="9901" y="18558"/>
                </a:moveTo>
                <a:lnTo>
                  <a:pt x="9901" y="18558"/>
                </a:lnTo>
                <a:cubicBezTo>
                  <a:pt x="9890" y="18581"/>
                  <a:pt x="9896" y="18598"/>
                  <a:pt x="9907" y="18615"/>
                </a:cubicBezTo>
                <a:cubicBezTo>
                  <a:pt x="9926" y="18619"/>
                  <a:pt x="9944" y="18621"/>
                  <a:pt x="9962" y="18621"/>
                </a:cubicBezTo>
                <a:cubicBezTo>
                  <a:pt x="10014" y="18621"/>
                  <a:pt x="10064" y="18609"/>
                  <a:pt x="10113" y="18609"/>
                </a:cubicBezTo>
                <a:cubicBezTo>
                  <a:pt x="10120" y="18609"/>
                  <a:pt x="10127" y="18609"/>
                  <a:pt x="10134" y="18609"/>
                </a:cubicBezTo>
                <a:cubicBezTo>
                  <a:pt x="10179" y="18604"/>
                  <a:pt x="10230" y="18615"/>
                  <a:pt x="10264" y="18581"/>
                </a:cubicBezTo>
                <a:cubicBezTo>
                  <a:pt x="10259" y="18581"/>
                  <a:pt x="10247" y="18575"/>
                  <a:pt x="10242" y="18575"/>
                </a:cubicBezTo>
                <a:cubicBezTo>
                  <a:pt x="10259" y="18575"/>
                  <a:pt x="10270" y="18575"/>
                  <a:pt x="10281" y="18570"/>
                </a:cubicBezTo>
                <a:lnTo>
                  <a:pt x="10281" y="18570"/>
                </a:lnTo>
                <a:cubicBezTo>
                  <a:pt x="10273" y="18583"/>
                  <a:pt x="10278" y="18611"/>
                  <a:pt x="10294" y="18611"/>
                </a:cubicBezTo>
                <a:cubicBezTo>
                  <a:pt x="10299" y="18611"/>
                  <a:pt x="10304" y="18609"/>
                  <a:pt x="10310" y="18604"/>
                </a:cubicBezTo>
                <a:cubicBezTo>
                  <a:pt x="10361" y="18598"/>
                  <a:pt x="10412" y="18592"/>
                  <a:pt x="10463" y="18587"/>
                </a:cubicBezTo>
                <a:lnTo>
                  <a:pt x="10463" y="18615"/>
                </a:lnTo>
                <a:lnTo>
                  <a:pt x="10452" y="18615"/>
                </a:lnTo>
                <a:cubicBezTo>
                  <a:pt x="10452" y="18609"/>
                  <a:pt x="10446" y="18598"/>
                  <a:pt x="10440" y="18592"/>
                </a:cubicBezTo>
                <a:cubicBezTo>
                  <a:pt x="10412" y="18604"/>
                  <a:pt x="10389" y="18615"/>
                  <a:pt x="10361" y="18626"/>
                </a:cubicBezTo>
                <a:cubicBezTo>
                  <a:pt x="10335" y="18621"/>
                  <a:pt x="10308" y="18615"/>
                  <a:pt x="10282" y="18615"/>
                </a:cubicBezTo>
                <a:cubicBezTo>
                  <a:pt x="10256" y="18615"/>
                  <a:pt x="10230" y="18621"/>
                  <a:pt x="10208" y="18638"/>
                </a:cubicBezTo>
                <a:lnTo>
                  <a:pt x="10191" y="18638"/>
                </a:lnTo>
                <a:cubicBezTo>
                  <a:pt x="10185" y="18632"/>
                  <a:pt x="10174" y="18621"/>
                  <a:pt x="10174" y="18621"/>
                </a:cubicBezTo>
                <a:cubicBezTo>
                  <a:pt x="10145" y="18626"/>
                  <a:pt x="10123" y="18632"/>
                  <a:pt x="10094" y="18638"/>
                </a:cubicBezTo>
                <a:cubicBezTo>
                  <a:pt x="9969" y="18644"/>
                  <a:pt x="9850" y="18649"/>
                  <a:pt x="9725" y="18661"/>
                </a:cubicBezTo>
                <a:cubicBezTo>
                  <a:pt x="9688" y="18652"/>
                  <a:pt x="9651" y="18650"/>
                  <a:pt x="9613" y="18650"/>
                </a:cubicBezTo>
                <a:cubicBezTo>
                  <a:pt x="9561" y="18650"/>
                  <a:pt x="9508" y="18654"/>
                  <a:pt x="9455" y="18654"/>
                </a:cubicBezTo>
                <a:cubicBezTo>
                  <a:pt x="9417" y="18654"/>
                  <a:pt x="9378" y="18652"/>
                  <a:pt x="9340" y="18644"/>
                </a:cubicBezTo>
                <a:cubicBezTo>
                  <a:pt x="9385" y="18638"/>
                  <a:pt x="9425" y="18632"/>
                  <a:pt x="9470" y="18632"/>
                </a:cubicBezTo>
                <a:lnTo>
                  <a:pt x="9470" y="18638"/>
                </a:lnTo>
                <a:cubicBezTo>
                  <a:pt x="9470" y="18638"/>
                  <a:pt x="9476" y="18632"/>
                  <a:pt x="9476" y="18632"/>
                </a:cubicBezTo>
                <a:cubicBezTo>
                  <a:pt x="9578" y="18626"/>
                  <a:pt x="9680" y="18626"/>
                  <a:pt x="9788" y="18626"/>
                </a:cubicBezTo>
                <a:cubicBezTo>
                  <a:pt x="9793" y="18626"/>
                  <a:pt x="9798" y="18625"/>
                  <a:pt x="9803" y="18625"/>
                </a:cubicBezTo>
                <a:cubicBezTo>
                  <a:pt x="9813" y="18625"/>
                  <a:pt x="9824" y="18626"/>
                  <a:pt x="9835" y="18626"/>
                </a:cubicBezTo>
                <a:cubicBezTo>
                  <a:pt x="9850" y="18626"/>
                  <a:pt x="9864" y="18624"/>
                  <a:pt x="9873" y="18609"/>
                </a:cubicBezTo>
                <a:lnTo>
                  <a:pt x="9833" y="18581"/>
                </a:lnTo>
                <a:cubicBezTo>
                  <a:pt x="9839" y="18575"/>
                  <a:pt x="9839" y="18570"/>
                  <a:pt x="9845" y="18564"/>
                </a:cubicBezTo>
                <a:cubicBezTo>
                  <a:pt x="9862" y="18564"/>
                  <a:pt x="9879" y="18564"/>
                  <a:pt x="9901" y="18558"/>
                </a:cubicBezTo>
                <a:close/>
                <a:moveTo>
                  <a:pt x="10184" y="18694"/>
                </a:moveTo>
                <a:lnTo>
                  <a:pt x="10184" y="18694"/>
                </a:lnTo>
                <a:cubicBezTo>
                  <a:pt x="10184" y="18694"/>
                  <a:pt x="10184" y="18695"/>
                  <a:pt x="10183" y="18695"/>
                </a:cubicBezTo>
                <a:lnTo>
                  <a:pt x="10183" y="18695"/>
                </a:lnTo>
                <a:lnTo>
                  <a:pt x="10185" y="18695"/>
                </a:lnTo>
                <a:cubicBezTo>
                  <a:pt x="10185" y="18694"/>
                  <a:pt x="10184" y="18694"/>
                  <a:pt x="10184" y="18694"/>
                </a:cubicBezTo>
                <a:close/>
                <a:moveTo>
                  <a:pt x="10183" y="18695"/>
                </a:moveTo>
                <a:lnTo>
                  <a:pt x="10134" y="18723"/>
                </a:lnTo>
                <a:cubicBezTo>
                  <a:pt x="10151" y="18723"/>
                  <a:pt x="10162" y="18723"/>
                  <a:pt x="10179" y="18717"/>
                </a:cubicBezTo>
                <a:cubicBezTo>
                  <a:pt x="10179" y="18711"/>
                  <a:pt x="10181" y="18703"/>
                  <a:pt x="10183" y="18695"/>
                </a:cubicBezTo>
                <a:close/>
                <a:moveTo>
                  <a:pt x="10972" y="18764"/>
                </a:moveTo>
                <a:lnTo>
                  <a:pt x="10972" y="18764"/>
                </a:lnTo>
                <a:cubicBezTo>
                  <a:pt x="10970" y="18771"/>
                  <a:pt x="10968" y="18779"/>
                  <a:pt x="10968" y="18785"/>
                </a:cubicBezTo>
                <a:lnTo>
                  <a:pt x="10972" y="18764"/>
                </a:lnTo>
                <a:close/>
                <a:moveTo>
                  <a:pt x="9260" y="18695"/>
                </a:moveTo>
                <a:lnTo>
                  <a:pt x="9260" y="18695"/>
                </a:lnTo>
                <a:cubicBezTo>
                  <a:pt x="9254" y="18712"/>
                  <a:pt x="9243" y="18740"/>
                  <a:pt x="9237" y="18751"/>
                </a:cubicBezTo>
                <a:lnTo>
                  <a:pt x="9311" y="18751"/>
                </a:lnTo>
                <a:cubicBezTo>
                  <a:pt x="9306" y="18763"/>
                  <a:pt x="9289" y="18785"/>
                  <a:pt x="9283" y="18797"/>
                </a:cubicBezTo>
                <a:cubicBezTo>
                  <a:pt x="9260" y="18797"/>
                  <a:pt x="9237" y="18797"/>
                  <a:pt x="9220" y="18780"/>
                </a:cubicBezTo>
                <a:cubicBezTo>
                  <a:pt x="9220" y="18746"/>
                  <a:pt x="9243" y="18717"/>
                  <a:pt x="9260" y="18695"/>
                </a:cubicBezTo>
                <a:close/>
                <a:moveTo>
                  <a:pt x="9345" y="18751"/>
                </a:moveTo>
                <a:cubicBezTo>
                  <a:pt x="9383" y="18751"/>
                  <a:pt x="9421" y="18754"/>
                  <a:pt x="9459" y="18754"/>
                </a:cubicBezTo>
                <a:cubicBezTo>
                  <a:pt x="9478" y="18754"/>
                  <a:pt x="9497" y="18753"/>
                  <a:pt x="9515" y="18751"/>
                </a:cubicBezTo>
                <a:lnTo>
                  <a:pt x="9515" y="18751"/>
                </a:lnTo>
                <a:cubicBezTo>
                  <a:pt x="9504" y="18774"/>
                  <a:pt x="9481" y="18774"/>
                  <a:pt x="9464" y="18785"/>
                </a:cubicBezTo>
                <a:cubicBezTo>
                  <a:pt x="9464" y="18791"/>
                  <a:pt x="9464" y="18802"/>
                  <a:pt x="9464" y="18808"/>
                </a:cubicBezTo>
                <a:cubicBezTo>
                  <a:pt x="9413" y="18785"/>
                  <a:pt x="9351" y="18802"/>
                  <a:pt x="9311" y="18785"/>
                </a:cubicBezTo>
                <a:cubicBezTo>
                  <a:pt x="9311" y="18763"/>
                  <a:pt x="9323" y="18751"/>
                  <a:pt x="9345" y="18751"/>
                </a:cubicBezTo>
                <a:close/>
                <a:moveTo>
                  <a:pt x="9508" y="18788"/>
                </a:moveTo>
                <a:cubicBezTo>
                  <a:pt x="9515" y="18788"/>
                  <a:pt x="9521" y="18792"/>
                  <a:pt x="9521" y="18802"/>
                </a:cubicBezTo>
                <a:cubicBezTo>
                  <a:pt x="9515" y="18808"/>
                  <a:pt x="9498" y="18819"/>
                  <a:pt x="9493" y="18819"/>
                </a:cubicBezTo>
                <a:cubicBezTo>
                  <a:pt x="9469" y="18808"/>
                  <a:pt x="9492" y="18788"/>
                  <a:pt x="9508" y="18788"/>
                </a:cubicBezTo>
                <a:close/>
                <a:moveTo>
                  <a:pt x="9106" y="0"/>
                </a:moveTo>
                <a:cubicBezTo>
                  <a:pt x="9089" y="0"/>
                  <a:pt x="9075" y="23"/>
                  <a:pt x="9062" y="28"/>
                </a:cubicBezTo>
                <a:cubicBezTo>
                  <a:pt x="9051" y="27"/>
                  <a:pt x="9041" y="26"/>
                  <a:pt x="9032" y="26"/>
                </a:cubicBezTo>
                <a:cubicBezTo>
                  <a:pt x="8978" y="26"/>
                  <a:pt x="8935" y="41"/>
                  <a:pt x="8891" y="85"/>
                </a:cubicBezTo>
                <a:cubicBezTo>
                  <a:pt x="8891" y="73"/>
                  <a:pt x="8891" y="50"/>
                  <a:pt x="8891" y="39"/>
                </a:cubicBezTo>
                <a:cubicBezTo>
                  <a:pt x="8886" y="50"/>
                  <a:pt x="8874" y="73"/>
                  <a:pt x="8869" y="85"/>
                </a:cubicBezTo>
                <a:cubicBezTo>
                  <a:pt x="8856" y="76"/>
                  <a:pt x="8841" y="49"/>
                  <a:pt x="8822" y="49"/>
                </a:cubicBezTo>
                <a:cubicBezTo>
                  <a:pt x="8815" y="49"/>
                  <a:pt x="8808" y="53"/>
                  <a:pt x="8801" y="62"/>
                </a:cubicBezTo>
                <a:cubicBezTo>
                  <a:pt x="8761" y="62"/>
                  <a:pt x="8715" y="56"/>
                  <a:pt x="8676" y="56"/>
                </a:cubicBezTo>
                <a:cubicBezTo>
                  <a:pt x="8715" y="79"/>
                  <a:pt x="8767" y="90"/>
                  <a:pt x="8812" y="96"/>
                </a:cubicBezTo>
                <a:lnTo>
                  <a:pt x="8823" y="56"/>
                </a:lnTo>
                <a:cubicBezTo>
                  <a:pt x="8834" y="82"/>
                  <a:pt x="8853" y="96"/>
                  <a:pt x="8874" y="96"/>
                </a:cubicBezTo>
                <a:cubicBezTo>
                  <a:pt x="8885" y="96"/>
                  <a:pt x="8897" y="92"/>
                  <a:pt x="8908" y="85"/>
                </a:cubicBezTo>
                <a:lnTo>
                  <a:pt x="8908" y="85"/>
                </a:lnTo>
                <a:lnTo>
                  <a:pt x="8903" y="119"/>
                </a:lnTo>
                <a:cubicBezTo>
                  <a:pt x="8925" y="85"/>
                  <a:pt x="8948" y="56"/>
                  <a:pt x="8982" y="33"/>
                </a:cubicBezTo>
                <a:cubicBezTo>
                  <a:pt x="9033" y="56"/>
                  <a:pt x="9045" y="107"/>
                  <a:pt x="9050" y="153"/>
                </a:cubicBezTo>
                <a:cubicBezTo>
                  <a:pt x="9096" y="164"/>
                  <a:pt x="9141" y="170"/>
                  <a:pt x="9186" y="175"/>
                </a:cubicBezTo>
                <a:cubicBezTo>
                  <a:pt x="8948" y="192"/>
                  <a:pt x="8715" y="204"/>
                  <a:pt x="8477" y="204"/>
                </a:cubicBezTo>
                <a:cubicBezTo>
                  <a:pt x="8483" y="192"/>
                  <a:pt x="8494" y="175"/>
                  <a:pt x="8506" y="170"/>
                </a:cubicBezTo>
                <a:cubicBezTo>
                  <a:pt x="8500" y="170"/>
                  <a:pt x="8489" y="164"/>
                  <a:pt x="8483" y="164"/>
                </a:cubicBezTo>
                <a:cubicBezTo>
                  <a:pt x="8479" y="196"/>
                  <a:pt x="8464" y="214"/>
                  <a:pt x="8439" y="214"/>
                </a:cubicBezTo>
                <a:cubicBezTo>
                  <a:pt x="8429" y="214"/>
                  <a:pt x="8417" y="210"/>
                  <a:pt x="8403" y="204"/>
                </a:cubicBezTo>
                <a:lnTo>
                  <a:pt x="8454" y="170"/>
                </a:lnTo>
                <a:cubicBezTo>
                  <a:pt x="8437" y="170"/>
                  <a:pt x="8420" y="175"/>
                  <a:pt x="8409" y="175"/>
                </a:cubicBezTo>
                <a:cubicBezTo>
                  <a:pt x="8403" y="192"/>
                  <a:pt x="8403" y="204"/>
                  <a:pt x="8392" y="215"/>
                </a:cubicBezTo>
                <a:cubicBezTo>
                  <a:pt x="8324" y="221"/>
                  <a:pt x="8250" y="221"/>
                  <a:pt x="8176" y="226"/>
                </a:cubicBezTo>
                <a:cubicBezTo>
                  <a:pt x="8173" y="226"/>
                  <a:pt x="8169" y="226"/>
                  <a:pt x="8166" y="226"/>
                </a:cubicBezTo>
                <a:cubicBezTo>
                  <a:pt x="8112" y="226"/>
                  <a:pt x="8048" y="251"/>
                  <a:pt x="7990" y="251"/>
                </a:cubicBezTo>
                <a:cubicBezTo>
                  <a:pt x="7959" y="251"/>
                  <a:pt x="7929" y="244"/>
                  <a:pt x="7904" y="221"/>
                </a:cubicBezTo>
                <a:cubicBezTo>
                  <a:pt x="7864" y="221"/>
                  <a:pt x="7819" y="215"/>
                  <a:pt x="7779" y="209"/>
                </a:cubicBezTo>
                <a:lnTo>
                  <a:pt x="7751" y="232"/>
                </a:lnTo>
                <a:cubicBezTo>
                  <a:pt x="7741" y="227"/>
                  <a:pt x="7730" y="224"/>
                  <a:pt x="7721" y="224"/>
                </a:cubicBezTo>
                <a:cubicBezTo>
                  <a:pt x="7699" y="224"/>
                  <a:pt x="7681" y="238"/>
                  <a:pt x="7677" y="266"/>
                </a:cubicBezTo>
                <a:cubicBezTo>
                  <a:pt x="7706" y="266"/>
                  <a:pt x="7728" y="266"/>
                  <a:pt x="7751" y="260"/>
                </a:cubicBezTo>
                <a:lnTo>
                  <a:pt x="7751" y="260"/>
                </a:lnTo>
                <a:cubicBezTo>
                  <a:pt x="7717" y="277"/>
                  <a:pt x="7683" y="283"/>
                  <a:pt x="7643" y="289"/>
                </a:cubicBezTo>
                <a:cubicBezTo>
                  <a:pt x="7649" y="277"/>
                  <a:pt x="7649" y="255"/>
                  <a:pt x="7654" y="243"/>
                </a:cubicBezTo>
                <a:lnTo>
                  <a:pt x="7654" y="243"/>
                </a:lnTo>
                <a:cubicBezTo>
                  <a:pt x="7637" y="249"/>
                  <a:pt x="7615" y="260"/>
                  <a:pt x="7598" y="272"/>
                </a:cubicBezTo>
                <a:cubicBezTo>
                  <a:pt x="7598" y="249"/>
                  <a:pt x="7598" y="226"/>
                  <a:pt x="7598" y="204"/>
                </a:cubicBezTo>
                <a:cubicBezTo>
                  <a:pt x="7626" y="198"/>
                  <a:pt x="7643" y="192"/>
                  <a:pt x="7666" y="187"/>
                </a:cubicBezTo>
                <a:cubicBezTo>
                  <a:pt x="7671" y="187"/>
                  <a:pt x="7683" y="192"/>
                  <a:pt x="7689" y="198"/>
                </a:cubicBezTo>
                <a:cubicBezTo>
                  <a:pt x="7745" y="192"/>
                  <a:pt x="7796" y="175"/>
                  <a:pt x="7853" y="147"/>
                </a:cubicBezTo>
                <a:lnTo>
                  <a:pt x="7898" y="175"/>
                </a:lnTo>
                <a:cubicBezTo>
                  <a:pt x="7898" y="164"/>
                  <a:pt x="7904" y="136"/>
                  <a:pt x="7904" y="124"/>
                </a:cubicBezTo>
                <a:cubicBezTo>
                  <a:pt x="7879" y="117"/>
                  <a:pt x="7854" y="114"/>
                  <a:pt x="7829" y="114"/>
                </a:cubicBezTo>
                <a:cubicBezTo>
                  <a:pt x="7758" y="114"/>
                  <a:pt x="7686" y="137"/>
                  <a:pt x="7615" y="141"/>
                </a:cubicBezTo>
                <a:lnTo>
                  <a:pt x="7620" y="113"/>
                </a:lnTo>
                <a:lnTo>
                  <a:pt x="7620" y="113"/>
                </a:lnTo>
                <a:cubicBezTo>
                  <a:pt x="7615" y="119"/>
                  <a:pt x="7609" y="136"/>
                  <a:pt x="7609" y="147"/>
                </a:cubicBezTo>
                <a:cubicBezTo>
                  <a:pt x="7558" y="147"/>
                  <a:pt x="7507" y="153"/>
                  <a:pt x="7462" y="175"/>
                </a:cubicBezTo>
                <a:cubicBezTo>
                  <a:pt x="7451" y="174"/>
                  <a:pt x="7440" y="173"/>
                  <a:pt x="7430" y="173"/>
                </a:cubicBezTo>
                <a:cubicBezTo>
                  <a:pt x="7404" y="173"/>
                  <a:pt x="7383" y="181"/>
                  <a:pt x="7371" y="209"/>
                </a:cubicBezTo>
                <a:cubicBezTo>
                  <a:pt x="7365" y="204"/>
                  <a:pt x="7359" y="187"/>
                  <a:pt x="7354" y="175"/>
                </a:cubicBezTo>
                <a:cubicBezTo>
                  <a:pt x="7354" y="187"/>
                  <a:pt x="7348" y="215"/>
                  <a:pt x="7348" y="226"/>
                </a:cubicBezTo>
                <a:cubicBezTo>
                  <a:pt x="7337" y="221"/>
                  <a:pt x="7308" y="209"/>
                  <a:pt x="7291" y="204"/>
                </a:cubicBezTo>
                <a:cubicBezTo>
                  <a:pt x="7291" y="209"/>
                  <a:pt x="7286" y="221"/>
                  <a:pt x="7286" y="226"/>
                </a:cubicBezTo>
                <a:cubicBezTo>
                  <a:pt x="7310" y="229"/>
                  <a:pt x="7336" y="233"/>
                  <a:pt x="7361" y="233"/>
                </a:cubicBezTo>
                <a:cubicBezTo>
                  <a:pt x="7396" y="233"/>
                  <a:pt x="7430" y="225"/>
                  <a:pt x="7456" y="192"/>
                </a:cubicBezTo>
                <a:cubicBezTo>
                  <a:pt x="7467" y="198"/>
                  <a:pt x="7490" y="209"/>
                  <a:pt x="7501" y="221"/>
                </a:cubicBezTo>
                <a:cubicBezTo>
                  <a:pt x="7530" y="209"/>
                  <a:pt x="7564" y="204"/>
                  <a:pt x="7592" y="198"/>
                </a:cubicBezTo>
                <a:lnTo>
                  <a:pt x="7592" y="198"/>
                </a:lnTo>
                <a:cubicBezTo>
                  <a:pt x="7586" y="215"/>
                  <a:pt x="7581" y="255"/>
                  <a:pt x="7575" y="272"/>
                </a:cubicBezTo>
                <a:lnTo>
                  <a:pt x="7530" y="255"/>
                </a:lnTo>
                <a:lnTo>
                  <a:pt x="7530" y="306"/>
                </a:lnTo>
                <a:cubicBezTo>
                  <a:pt x="7524" y="306"/>
                  <a:pt x="7507" y="317"/>
                  <a:pt x="7501" y="317"/>
                </a:cubicBezTo>
                <a:lnTo>
                  <a:pt x="7501" y="260"/>
                </a:lnTo>
                <a:cubicBezTo>
                  <a:pt x="7484" y="272"/>
                  <a:pt x="7473" y="294"/>
                  <a:pt x="7462" y="311"/>
                </a:cubicBezTo>
                <a:cubicBezTo>
                  <a:pt x="7450" y="317"/>
                  <a:pt x="7433" y="323"/>
                  <a:pt x="7416" y="328"/>
                </a:cubicBezTo>
                <a:cubicBezTo>
                  <a:pt x="7433" y="311"/>
                  <a:pt x="7456" y="306"/>
                  <a:pt x="7462" y="289"/>
                </a:cubicBezTo>
                <a:cubicBezTo>
                  <a:pt x="7454" y="283"/>
                  <a:pt x="7447" y="280"/>
                  <a:pt x="7440" y="280"/>
                </a:cubicBezTo>
                <a:cubicBezTo>
                  <a:pt x="7410" y="280"/>
                  <a:pt x="7392" y="336"/>
                  <a:pt x="7359" y="346"/>
                </a:cubicBezTo>
                <a:cubicBezTo>
                  <a:pt x="7337" y="346"/>
                  <a:pt x="7291" y="340"/>
                  <a:pt x="7269" y="340"/>
                </a:cubicBezTo>
                <a:cubicBezTo>
                  <a:pt x="7280" y="328"/>
                  <a:pt x="7297" y="306"/>
                  <a:pt x="7308" y="294"/>
                </a:cubicBezTo>
                <a:lnTo>
                  <a:pt x="7308" y="294"/>
                </a:lnTo>
                <a:cubicBezTo>
                  <a:pt x="7285" y="313"/>
                  <a:pt x="7257" y="324"/>
                  <a:pt x="7229" y="324"/>
                </a:cubicBezTo>
                <a:cubicBezTo>
                  <a:pt x="7224" y="324"/>
                  <a:pt x="7218" y="324"/>
                  <a:pt x="7212" y="323"/>
                </a:cubicBezTo>
                <a:lnTo>
                  <a:pt x="7212" y="323"/>
                </a:lnTo>
                <a:cubicBezTo>
                  <a:pt x="7229" y="328"/>
                  <a:pt x="7257" y="340"/>
                  <a:pt x="7269" y="346"/>
                </a:cubicBezTo>
                <a:cubicBezTo>
                  <a:pt x="7256" y="360"/>
                  <a:pt x="7243" y="367"/>
                  <a:pt x="7231" y="367"/>
                </a:cubicBezTo>
                <a:cubicBezTo>
                  <a:pt x="7211" y="367"/>
                  <a:pt x="7192" y="350"/>
                  <a:pt x="7178" y="328"/>
                </a:cubicBezTo>
                <a:cubicBezTo>
                  <a:pt x="7172" y="340"/>
                  <a:pt x="7161" y="363"/>
                  <a:pt x="7155" y="374"/>
                </a:cubicBezTo>
                <a:cubicBezTo>
                  <a:pt x="7093" y="402"/>
                  <a:pt x="7030" y="414"/>
                  <a:pt x="6968" y="436"/>
                </a:cubicBezTo>
                <a:cubicBezTo>
                  <a:pt x="6979" y="414"/>
                  <a:pt x="6996" y="391"/>
                  <a:pt x="7008" y="363"/>
                </a:cubicBezTo>
                <a:lnTo>
                  <a:pt x="7008" y="363"/>
                </a:lnTo>
                <a:cubicBezTo>
                  <a:pt x="6974" y="380"/>
                  <a:pt x="6957" y="408"/>
                  <a:pt x="6951" y="442"/>
                </a:cubicBezTo>
                <a:cubicBezTo>
                  <a:pt x="6934" y="431"/>
                  <a:pt x="6917" y="414"/>
                  <a:pt x="6906" y="397"/>
                </a:cubicBezTo>
                <a:lnTo>
                  <a:pt x="6906" y="397"/>
                </a:lnTo>
                <a:cubicBezTo>
                  <a:pt x="6911" y="419"/>
                  <a:pt x="6917" y="436"/>
                  <a:pt x="6917" y="453"/>
                </a:cubicBezTo>
                <a:cubicBezTo>
                  <a:pt x="6871" y="453"/>
                  <a:pt x="6832" y="476"/>
                  <a:pt x="6792" y="493"/>
                </a:cubicBezTo>
                <a:cubicBezTo>
                  <a:pt x="6792" y="482"/>
                  <a:pt x="6798" y="459"/>
                  <a:pt x="6798" y="448"/>
                </a:cubicBezTo>
                <a:lnTo>
                  <a:pt x="6798" y="448"/>
                </a:lnTo>
                <a:cubicBezTo>
                  <a:pt x="6786" y="453"/>
                  <a:pt x="6764" y="453"/>
                  <a:pt x="6752" y="459"/>
                </a:cubicBezTo>
                <a:cubicBezTo>
                  <a:pt x="6803" y="499"/>
                  <a:pt x="6741" y="521"/>
                  <a:pt x="6707" y="533"/>
                </a:cubicBezTo>
                <a:lnTo>
                  <a:pt x="6701" y="533"/>
                </a:lnTo>
                <a:lnTo>
                  <a:pt x="6690" y="516"/>
                </a:lnTo>
                <a:cubicBezTo>
                  <a:pt x="6690" y="521"/>
                  <a:pt x="6690" y="527"/>
                  <a:pt x="6690" y="538"/>
                </a:cubicBezTo>
                <a:cubicBezTo>
                  <a:pt x="6645" y="550"/>
                  <a:pt x="6599" y="567"/>
                  <a:pt x="6559" y="589"/>
                </a:cubicBezTo>
                <a:cubicBezTo>
                  <a:pt x="6531" y="601"/>
                  <a:pt x="6508" y="612"/>
                  <a:pt x="6486" y="624"/>
                </a:cubicBezTo>
                <a:cubicBezTo>
                  <a:pt x="6480" y="629"/>
                  <a:pt x="6474" y="629"/>
                  <a:pt x="6469" y="629"/>
                </a:cubicBezTo>
                <a:cubicBezTo>
                  <a:pt x="6463" y="633"/>
                  <a:pt x="6457" y="634"/>
                  <a:pt x="6450" y="634"/>
                </a:cubicBezTo>
                <a:cubicBezTo>
                  <a:pt x="6436" y="634"/>
                  <a:pt x="6421" y="629"/>
                  <a:pt x="6406" y="629"/>
                </a:cubicBezTo>
                <a:cubicBezTo>
                  <a:pt x="6401" y="641"/>
                  <a:pt x="6389" y="658"/>
                  <a:pt x="6384" y="675"/>
                </a:cubicBezTo>
                <a:cubicBezTo>
                  <a:pt x="6378" y="663"/>
                  <a:pt x="6367" y="652"/>
                  <a:pt x="6361" y="641"/>
                </a:cubicBezTo>
                <a:cubicBezTo>
                  <a:pt x="6344" y="652"/>
                  <a:pt x="6332" y="658"/>
                  <a:pt x="6315" y="663"/>
                </a:cubicBezTo>
                <a:cubicBezTo>
                  <a:pt x="6315" y="663"/>
                  <a:pt x="6310" y="663"/>
                  <a:pt x="6310" y="658"/>
                </a:cubicBezTo>
                <a:cubicBezTo>
                  <a:pt x="6298" y="658"/>
                  <a:pt x="6281" y="669"/>
                  <a:pt x="6276" y="680"/>
                </a:cubicBezTo>
                <a:cubicBezTo>
                  <a:pt x="6270" y="682"/>
                  <a:pt x="6265" y="685"/>
                  <a:pt x="6260" y="687"/>
                </a:cubicBezTo>
                <a:lnTo>
                  <a:pt x="6260" y="687"/>
                </a:lnTo>
                <a:cubicBezTo>
                  <a:pt x="6259" y="687"/>
                  <a:pt x="6259" y="686"/>
                  <a:pt x="6259" y="686"/>
                </a:cubicBezTo>
                <a:cubicBezTo>
                  <a:pt x="6259" y="686"/>
                  <a:pt x="6259" y="687"/>
                  <a:pt x="6259" y="687"/>
                </a:cubicBezTo>
                <a:lnTo>
                  <a:pt x="6259" y="687"/>
                </a:lnTo>
                <a:cubicBezTo>
                  <a:pt x="6259" y="687"/>
                  <a:pt x="6259" y="687"/>
                  <a:pt x="6260" y="687"/>
                </a:cubicBezTo>
                <a:lnTo>
                  <a:pt x="6260" y="687"/>
                </a:lnTo>
                <a:cubicBezTo>
                  <a:pt x="6265" y="693"/>
                  <a:pt x="6276" y="703"/>
                  <a:pt x="6281" y="709"/>
                </a:cubicBezTo>
                <a:cubicBezTo>
                  <a:pt x="6304" y="697"/>
                  <a:pt x="6338" y="692"/>
                  <a:pt x="6367" y="680"/>
                </a:cubicBezTo>
                <a:lnTo>
                  <a:pt x="6367" y="680"/>
                </a:lnTo>
                <a:cubicBezTo>
                  <a:pt x="6338" y="697"/>
                  <a:pt x="6310" y="709"/>
                  <a:pt x="6281" y="726"/>
                </a:cubicBezTo>
                <a:cubicBezTo>
                  <a:pt x="6287" y="737"/>
                  <a:pt x="6298" y="754"/>
                  <a:pt x="6304" y="771"/>
                </a:cubicBezTo>
                <a:cubicBezTo>
                  <a:pt x="6344" y="737"/>
                  <a:pt x="6395" y="714"/>
                  <a:pt x="6446" y="697"/>
                </a:cubicBezTo>
                <a:cubicBezTo>
                  <a:pt x="6446" y="686"/>
                  <a:pt x="6457" y="669"/>
                  <a:pt x="6463" y="663"/>
                </a:cubicBezTo>
                <a:cubicBezTo>
                  <a:pt x="6474" y="669"/>
                  <a:pt x="6486" y="680"/>
                  <a:pt x="6491" y="686"/>
                </a:cubicBezTo>
                <a:cubicBezTo>
                  <a:pt x="6514" y="663"/>
                  <a:pt x="6531" y="646"/>
                  <a:pt x="6554" y="624"/>
                </a:cubicBezTo>
                <a:cubicBezTo>
                  <a:pt x="6557" y="625"/>
                  <a:pt x="6561" y="626"/>
                  <a:pt x="6565" y="626"/>
                </a:cubicBezTo>
                <a:cubicBezTo>
                  <a:pt x="6575" y="626"/>
                  <a:pt x="6585" y="622"/>
                  <a:pt x="6593" y="618"/>
                </a:cubicBezTo>
                <a:cubicBezTo>
                  <a:pt x="6597" y="618"/>
                  <a:pt x="6601" y="618"/>
                  <a:pt x="6604" y="618"/>
                </a:cubicBezTo>
                <a:cubicBezTo>
                  <a:pt x="6668" y="618"/>
                  <a:pt x="6728" y="572"/>
                  <a:pt x="6792" y="567"/>
                </a:cubicBezTo>
                <a:lnTo>
                  <a:pt x="6792" y="567"/>
                </a:lnTo>
                <a:cubicBezTo>
                  <a:pt x="6628" y="629"/>
                  <a:pt x="6463" y="703"/>
                  <a:pt x="6315" y="799"/>
                </a:cubicBezTo>
                <a:cubicBezTo>
                  <a:pt x="6315" y="799"/>
                  <a:pt x="6315" y="799"/>
                  <a:pt x="6315" y="805"/>
                </a:cubicBezTo>
                <a:cubicBezTo>
                  <a:pt x="6276" y="816"/>
                  <a:pt x="6236" y="833"/>
                  <a:pt x="6196" y="856"/>
                </a:cubicBezTo>
                <a:cubicBezTo>
                  <a:pt x="6196" y="845"/>
                  <a:pt x="6185" y="822"/>
                  <a:pt x="6185" y="816"/>
                </a:cubicBezTo>
                <a:cubicBezTo>
                  <a:pt x="6168" y="816"/>
                  <a:pt x="6134" y="822"/>
                  <a:pt x="6111" y="828"/>
                </a:cubicBezTo>
                <a:cubicBezTo>
                  <a:pt x="6111" y="839"/>
                  <a:pt x="6106" y="856"/>
                  <a:pt x="6106" y="873"/>
                </a:cubicBezTo>
                <a:lnTo>
                  <a:pt x="6140" y="862"/>
                </a:lnTo>
                <a:lnTo>
                  <a:pt x="6140" y="862"/>
                </a:lnTo>
                <a:cubicBezTo>
                  <a:pt x="6128" y="873"/>
                  <a:pt x="6100" y="890"/>
                  <a:pt x="6088" y="896"/>
                </a:cubicBezTo>
                <a:cubicBezTo>
                  <a:pt x="6088" y="885"/>
                  <a:pt x="6094" y="868"/>
                  <a:pt x="6100" y="862"/>
                </a:cubicBezTo>
                <a:cubicBezTo>
                  <a:pt x="6094" y="856"/>
                  <a:pt x="6077" y="845"/>
                  <a:pt x="6071" y="839"/>
                </a:cubicBezTo>
                <a:cubicBezTo>
                  <a:pt x="6043" y="850"/>
                  <a:pt x="6015" y="862"/>
                  <a:pt x="5986" y="873"/>
                </a:cubicBezTo>
                <a:lnTo>
                  <a:pt x="5992" y="896"/>
                </a:lnTo>
                <a:cubicBezTo>
                  <a:pt x="6006" y="893"/>
                  <a:pt x="6020" y="892"/>
                  <a:pt x="6035" y="892"/>
                </a:cubicBezTo>
                <a:cubicBezTo>
                  <a:pt x="6049" y="892"/>
                  <a:pt x="6063" y="893"/>
                  <a:pt x="6077" y="896"/>
                </a:cubicBezTo>
                <a:cubicBezTo>
                  <a:pt x="6043" y="896"/>
                  <a:pt x="6015" y="907"/>
                  <a:pt x="5992" y="930"/>
                </a:cubicBezTo>
                <a:lnTo>
                  <a:pt x="5975" y="879"/>
                </a:lnTo>
                <a:cubicBezTo>
                  <a:pt x="5947" y="890"/>
                  <a:pt x="5918" y="902"/>
                  <a:pt x="5890" y="913"/>
                </a:cubicBezTo>
                <a:lnTo>
                  <a:pt x="5981" y="913"/>
                </a:lnTo>
                <a:cubicBezTo>
                  <a:pt x="5967" y="927"/>
                  <a:pt x="5949" y="937"/>
                  <a:pt x="5927" y="937"/>
                </a:cubicBezTo>
                <a:cubicBezTo>
                  <a:pt x="5922" y="937"/>
                  <a:pt x="5918" y="937"/>
                  <a:pt x="5913" y="936"/>
                </a:cubicBezTo>
                <a:cubicBezTo>
                  <a:pt x="5862" y="970"/>
                  <a:pt x="5805" y="981"/>
                  <a:pt x="5754" y="1009"/>
                </a:cubicBezTo>
                <a:lnTo>
                  <a:pt x="5737" y="981"/>
                </a:lnTo>
                <a:cubicBezTo>
                  <a:pt x="5731" y="998"/>
                  <a:pt x="5720" y="1021"/>
                  <a:pt x="5714" y="1038"/>
                </a:cubicBezTo>
                <a:cubicBezTo>
                  <a:pt x="5708" y="1021"/>
                  <a:pt x="5691" y="1009"/>
                  <a:pt x="5680" y="992"/>
                </a:cubicBezTo>
                <a:cubicBezTo>
                  <a:pt x="5674" y="1015"/>
                  <a:pt x="5663" y="1038"/>
                  <a:pt x="5646" y="1060"/>
                </a:cubicBezTo>
                <a:cubicBezTo>
                  <a:pt x="5629" y="1060"/>
                  <a:pt x="5612" y="1066"/>
                  <a:pt x="5595" y="1072"/>
                </a:cubicBezTo>
                <a:cubicBezTo>
                  <a:pt x="5612" y="1049"/>
                  <a:pt x="5629" y="1026"/>
                  <a:pt x="5635" y="1004"/>
                </a:cubicBezTo>
                <a:lnTo>
                  <a:pt x="5635" y="1004"/>
                </a:lnTo>
                <a:cubicBezTo>
                  <a:pt x="5623" y="1009"/>
                  <a:pt x="5595" y="1026"/>
                  <a:pt x="5584" y="1038"/>
                </a:cubicBezTo>
                <a:cubicBezTo>
                  <a:pt x="5578" y="1026"/>
                  <a:pt x="5567" y="1009"/>
                  <a:pt x="5567" y="998"/>
                </a:cubicBezTo>
                <a:cubicBezTo>
                  <a:pt x="5561" y="1015"/>
                  <a:pt x="5555" y="1043"/>
                  <a:pt x="5555" y="1055"/>
                </a:cubicBezTo>
                <a:cubicBezTo>
                  <a:pt x="5539" y="1055"/>
                  <a:pt x="5513" y="1066"/>
                  <a:pt x="5496" y="1066"/>
                </a:cubicBezTo>
                <a:cubicBezTo>
                  <a:pt x="5482" y="1066"/>
                  <a:pt x="5473" y="1060"/>
                  <a:pt x="5476" y="1038"/>
                </a:cubicBezTo>
                <a:lnTo>
                  <a:pt x="5476" y="1038"/>
                </a:lnTo>
                <a:lnTo>
                  <a:pt x="5481" y="1043"/>
                </a:lnTo>
                <a:cubicBezTo>
                  <a:pt x="5532" y="981"/>
                  <a:pt x="5652" y="998"/>
                  <a:pt x="5680" y="907"/>
                </a:cubicBezTo>
                <a:cubicBezTo>
                  <a:pt x="5680" y="919"/>
                  <a:pt x="5686" y="936"/>
                  <a:pt x="5691" y="941"/>
                </a:cubicBezTo>
                <a:cubicBezTo>
                  <a:pt x="5879" y="879"/>
                  <a:pt x="6060" y="788"/>
                  <a:pt x="6253" y="731"/>
                </a:cubicBezTo>
                <a:cubicBezTo>
                  <a:pt x="6259" y="715"/>
                  <a:pt x="6259" y="704"/>
                  <a:pt x="6259" y="687"/>
                </a:cubicBezTo>
                <a:lnTo>
                  <a:pt x="6259" y="687"/>
                </a:lnTo>
                <a:cubicBezTo>
                  <a:pt x="6099" y="750"/>
                  <a:pt x="5936" y="773"/>
                  <a:pt x="5782" y="839"/>
                </a:cubicBezTo>
                <a:cubicBezTo>
                  <a:pt x="5759" y="879"/>
                  <a:pt x="5714" y="868"/>
                  <a:pt x="5674" y="873"/>
                </a:cubicBezTo>
                <a:cubicBezTo>
                  <a:pt x="5635" y="902"/>
                  <a:pt x="5589" y="924"/>
                  <a:pt x="5544" y="941"/>
                </a:cubicBezTo>
                <a:cubicBezTo>
                  <a:pt x="5538" y="947"/>
                  <a:pt x="5527" y="958"/>
                  <a:pt x="5521" y="964"/>
                </a:cubicBezTo>
                <a:cubicBezTo>
                  <a:pt x="5498" y="964"/>
                  <a:pt x="5476" y="970"/>
                  <a:pt x="5447" y="970"/>
                </a:cubicBezTo>
                <a:cubicBezTo>
                  <a:pt x="5430" y="981"/>
                  <a:pt x="5413" y="992"/>
                  <a:pt x="5396" y="1009"/>
                </a:cubicBezTo>
                <a:cubicBezTo>
                  <a:pt x="5391" y="1004"/>
                  <a:pt x="5374" y="998"/>
                  <a:pt x="5368" y="998"/>
                </a:cubicBezTo>
                <a:lnTo>
                  <a:pt x="5374" y="1015"/>
                </a:lnTo>
                <a:cubicBezTo>
                  <a:pt x="5340" y="1026"/>
                  <a:pt x="5306" y="1038"/>
                  <a:pt x="5271" y="1055"/>
                </a:cubicBezTo>
                <a:cubicBezTo>
                  <a:pt x="5271" y="1049"/>
                  <a:pt x="5266" y="1043"/>
                  <a:pt x="5260" y="1038"/>
                </a:cubicBezTo>
                <a:cubicBezTo>
                  <a:pt x="5254" y="1049"/>
                  <a:pt x="5249" y="1066"/>
                  <a:pt x="5243" y="1072"/>
                </a:cubicBezTo>
                <a:cubicBezTo>
                  <a:pt x="5175" y="1072"/>
                  <a:pt x="5130" y="1146"/>
                  <a:pt x="5062" y="1151"/>
                </a:cubicBezTo>
                <a:cubicBezTo>
                  <a:pt x="4993" y="1236"/>
                  <a:pt x="4874" y="1242"/>
                  <a:pt x="4789" y="1304"/>
                </a:cubicBezTo>
                <a:cubicBezTo>
                  <a:pt x="4789" y="1316"/>
                  <a:pt x="4789" y="1338"/>
                  <a:pt x="4789" y="1344"/>
                </a:cubicBezTo>
                <a:cubicBezTo>
                  <a:pt x="4778" y="1344"/>
                  <a:pt x="4761" y="1333"/>
                  <a:pt x="4749" y="1333"/>
                </a:cubicBezTo>
                <a:cubicBezTo>
                  <a:pt x="4642" y="1395"/>
                  <a:pt x="4511" y="1424"/>
                  <a:pt x="4420" y="1514"/>
                </a:cubicBezTo>
                <a:cubicBezTo>
                  <a:pt x="4426" y="1520"/>
                  <a:pt x="4432" y="1537"/>
                  <a:pt x="4437" y="1543"/>
                </a:cubicBezTo>
                <a:cubicBezTo>
                  <a:pt x="4488" y="1514"/>
                  <a:pt x="4540" y="1480"/>
                  <a:pt x="4585" y="1446"/>
                </a:cubicBezTo>
                <a:cubicBezTo>
                  <a:pt x="4596" y="1446"/>
                  <a:pt x="4608" y="1452"/>
                  <a:pt x="4613" y="1452"/>
                </a:cubicBezTo>
                <a:cubicBezTo>
                  <a:pt x="4681" y="1395"/>
                  <a:pt x="4778" y="1367"/>
                  <a:pt x="4857" y="1327"/>
                </a:cubicBezTo>
                <a:cubicBezTo>
                  <a:pt x="4857" y="1321"/>
                  <a:pt x="4863" y="1304"/>
                  <a:pt x="4863" y="1293"/>
                </a:cubicBezTo>
                <a:cubicBezTo>
                  <a:pt x="4886" y="1293"/>
                  <a:pt x="4908" y="1293"/>
                  <a:pt x="4937" y="1287"/>
                </a:cubicBezTo>
                <a:cubicBezTo>
                  <a:pt x="4942" y="1276"/>
                  <a:pt x="4948" y="1248"/>
                  <a:pt x="4954" y="1236"/>
                </a:cubicBezTo>
                <a:cubicBezTo>
                  <a:pt x="4959" y="1242"/>
                  <a:pt x="4971" y="1259"/>
                  <a:pt x="4976" y="1265"/>
                </a:cubicBezTo>
                <a:cubicBezTo>
                  <a:pt x="4988" y="1259"/>
                  <a:pt x="4999" y="1236"/>
                  <a:pt x="5010" y="1231"/>
                </a:cubicBezTo>
                <a:cubicBezTo>
                  <a:pt x="5022" y="1242"/>
                  <a:pt x="5039" y="1253"/>
                  <a:pt x="5056" y="1265"/>
                </a:cubicBezTo>
                <a:cubicBezTo>
                  <a:pt x="5050" y="1253"/>
                  <a:pt x="5039" y="1236"/>
                  <a:pt x="5033" y="1225"/>
                </a:cubicBezTo>
                <a:cubicBezTo>
                  <a:pt x="5181" y="1168"/>
                  <a:pt x="5323" y="1117"/>
                  <a:pt x="5459" y="1043"/>
                </a:cubicBezTo>
                <a:cubicBezTo>
                  <a:pt x="5464" y="1077"/>
                  <a:pt x="5464" y="1106"/>
                  <a:pt x="5464" y="1134"/>
                </a:cubicBezTo>
                <a:cubicBezTo>
                  <a:pt x="5459" y="1123"/>
                  <a:pt x="5453" y="1106"/>
                  <a:pt x="5447" y="1094"/>
                </a:cubicBezTo>
                <a:cubicBezTo>
                  <a:pt x="5374" y="1117"/>
                  <a:pt x="5311" y="1157"/>
                  <a:pt x="5243" y="1191"/>
                </a:cubicBezTo>
                <a:cubicBezTo>
                  <a:pt x="5254" y="1197"/>
                  <a:pt x="5266" y="1214"/>
                  <a:pt x="5271" y="1219"/>
                </a:cubicBezTo>
                <a:cubicBezTo>
                  <a:pt x="5186" y="1276"/>
                  <a:pt x="5096" y="1321"/>
                  <a:pt x="4999" y="1361"/>
                </a:cubicBezTo>
                <a:cubicBezTo>
                  <a:pt x="5005" y="1327"/>
                  <a:pt x="5027" y="1310"/>
                  <a:pt x="5056" y="1293"/>
                </a:cubicBezTo>
                <a:lnTo>
                  <a:pt x="5056" y="1287"/>
                </a:lnTo>
                <a:cubicBezTo>
                  <a:pt x="5039" y="1293"/>
                  <a:pt x="5016" y="1304"/>
                  <a:pt x="4993" y="1310"/>
                </a:cubicBezTo>
                <a:cubicBezTo>
                  <a:pt x="4993" y="1333"/>
                  <a:pt x="4993" y="1355"/>
                  <a:pt x="4993" y="1378"/>
                </a:cubicBezTo>
                <a:cubicBezTo>
                  <a:pt x="4991" y="1379"/>
                  <a:pt x="4989" y="1379"/>
                  <a:pt x="4987" y="1379"/>
                </a:cubicBezTo>
                <a:cubicBezTo>
                  <a:pt x="4965" y="1379"/>
                  <a:pt x="4964" y="1348"/>
                  <a:pt x="4948" y="1333"/>
                </a:cubicBezTo>
                <a:cubicBezTo>
                  <a:pt x="4914" y="1361"/>
                  <a:pt x="4869" y="1384"/>
                  <a:pt x="4829" y="1407"/>
                </a:cubicBezTo>
                <a:lnTo>
                  <a:pt x="4908" y="1401"/>
                </a:lnTo>
                <a:lnTo>
                  <a:pt x="4908" y="1401"/>
                </a:lnTo>
                <a:cubicBezTo>
                  <a:pt x="4864" y="1419"/>
                  <a:pt x="4823" y="1471"/>
                  <a:pt x="4777" y="1471"/>
                </a:cubicBezTo>
                <a:cubicBezTo>
                  <a:pt x="4765" y="1471"/>
                  <a:pt x="4752" y="1467"/>
                  <a:pt x="4738" y="1458"/>
                </a:cubicBezTo>
                <a:cubicBezTo>
                  <a:pt x="4710" y="1475"/>
                  <a:pt x="4681" y="1492"/>
                  <a:pt x="4653" y="1514"/>
                </a:cubicBezTo>
                <a:cubicBezTo>
                  <a:pt x="4670" y="1503"/>
                  <a:pt x="4687" y="1497"/>
                  <a:pt x="4704" y="1492"/>
                </a:cubicBezTo>
                <a:lnTo>
                  <a:pt x="4715" y="1503"/>
                </a:lnTo>
                <a:cubicBezTo>
                  <a:pt x="4687" y="1520"/>
                  <a:pt x="4659" y="1537"/>
                  <a:pt x="4636" y="1554"/>
                </a:cubicBezTo>
                <a:cubicBezTo>
                  <a:pt x="4630" y="1548"/>
                  <a:pt x="4619" y="1531"/>
                  <a:pt x="4613" y="1526"/>
                </a:cubicBezTo>
                <a:lnTo>
                  <a:pt x="4613" y="1526"/>
                </a:lnTo>
                <a:cubicBezTo>
                  <a:pt x="4630" y="1560"/>
                  <a:pt x="4602" y="1571"/>
                  <a:pt x="4574" y="1577"/>
                </a:cubicBezTo>
                <a:cubicBezTo>
                  <a:pt x="4574" y="1571"/>
                  <a:pt x="4568" y="1548"/>
                  <a:pt x="4568" y="1537"/>
                </a:cubicBezTo>
                <a:cubicBezTo>
                  <a:pt x="4494" y="1594"/>
                  <a:pt x="4409" y="1639"/>
                  <a:pt x="4330" y="1690"/>
                </a:cubicBezTo>
                <a:cubicBezTo>
                  <a:pt x="4341" y="1685"/>
                  <a:pt x="4364" y="1673"/>
                  <a:pt x="4375" y="1668"/>
                </a:cubicBezTo>
                <a:lnTo>
                  <a:pt x="4398" y="1696"/>
                </a:lnTo>
                <a:cubicBezTo>
                  <a:pt x="4369" y="1713"/>
                  <a:pt x="4341" y="1730"/>
                  <a:pt x="4313" y="1747"/>
                </a:cubicBezTo>
                <a:cubicBezTo>
                  <a:pt x="4307" y="1736"/>
                  <a:pt x="4301" y="1719"/>
                  <a:pt x="4301" y="1707"/>
                </a:cubicBezTo>
                <a:cubicBezTo>
                  <a:pt x="4199" y="1764"/>
                  <a:pt x="4097" y="1821"/>
                  <a:pt x="4012" y="1894"/>
                </a:cubicBezTo>
                <a:cubicBezTo>
                  <a:pt x="4069" y="1872"/>
                  <a:pt x="4114" y="1832"/>
                  <a:pt x="4176" y="1815"/>
                </a:cubicBezTo>
                <a:lnTo>
                  <a:pt x="4176" y="1815"/>
                </a:lnTo>
                <a:cubicBezTo>
                  <a:pt x="4108" y="1883"/>
                  <a:pt x="4023" y="1929"/>
                  <a:pt x="3944" y="1968"/>
                </a:cubicBezTo>
                <a:cubicBezTo>
                  <a:pt x="3938" y="1963"/>
                  <a:pt x="3927" y="1963"/>
                  <a:pt x="3921" y="1963"/>
                </a:cubicBezTo>
                <a:cubicBezTo>
                  <a:pt x="3918" y="1962"/>
                  <a:pt x="3914" y="1962"/>
                  <a:pt x="3911" y="1962"/>
                </a:cubicBezTo>
                <a:cubicBezTo>
                  <a:pt x="3881" y="1962"/>
                  <a:pt x="3856" y="1982"/>
                  <a:pt x="3836" y="2002"/>
                </a:cubicBezTo>
                <a:cubicBezTo>
                  <a:pt x="3843" y="2005"/>
                  <a:pt x="3850" y="2006"/>
                  <a:pt x="3856" y="2006"/>
                </a:cubicBezTo>
                <a:cubicBezTo>
                  <a:pt x="3878" y="2006"/>
                  <a:pt x="3900" y="1995"/>
                  <a:pt x="3921" y="1991"/>
                </a:cubicBezTo>
                <a:lnTo>
                  <a:pt x="3921" y="1991"/>
                </a:lnTo>
                <a:cubicBezTo>
                  <a:pt x="3893" y="2019"/>
                  <a:pt x="3859" y="2042"/>
                  <a:pt x="3825" y="2065"/>
                </a:cubicBezTo>
                <a:cubicBezTo>
                  <a:pt x="3819" y="2053"/>
                  <a:pt x="3813" y="2036"/>
                  <a:pt x="3813" y="2025"/>
                </a:cubicBezTo>
                <a:cubicBezTo>
                  <a:pt x="3785" y="2042"/>
                  <a:pt x="3757" y="2065"/>
                  <a:pt x="3728" y="2082"/>
                </a:cubicBezTo>
                <a:lnTo>
                  <a:pt x="3796" y="2082"/>
                </a:lnTo>
                <a:cubicBezTo>
                  <a:pt x="3757" y="2110"/>
                  <a:pt x="3711" y="2138"/>
                  <a:pt x="3666" y="2161"/>
                </a:cubicBezTo>
                <a:cubicBezTo>
                  <a:pt x="3649" y="2150"/>
                  <a:pt x="3632" y="2133"/>
                  <a:pt x="3620" y="2121"/>
                </a:cubicBezTo>
                <a:cubicBezTo>
                  <a:pt x="3603" y="2212"/>
                  <a:pt x="3473" y="2235"/>
                  <a:pt x="3433" y="2320"/>
                </a:cubicBezTo>
                <a:cubicBezTo>
                  <a:pt x="3444" y="2314"/>
                  <a:pt x="3462" y="2297"/>
                  <a:pt x="3473" y="2292"/>
                </a:cubicBezTo>
                <a:cubicBezTo>
                  <a:pt x="3479" y="2297"/>
                  <a:pt x="3490" y="2303"/>
                  <a:pt x="3496" y="2309"/>
                </a:cubicBezTo>
                <a:cubicBezTo>
                  <a:pt x="3484" y="2314"/>
                  <a:pt x="3456" y="2331"/>
                  <a:pt x="3444" y="2337"/>
                </a:cubicBezTo>
                <a:cubicBezTo>
                  <a:pt x="3433" y="2348"/>
                  <a:pt x="3427" y="2360"/>
                  <a:pt x="3422" y="2377"/>
                </a:cubicBezTo>
                <a:cubicBezTo>
                  <a:pt x="3416" y="2360"/>
                  <a:pt x="3405" y="2337"/>
                  <a:pt x="3399" y="2320"/>
                </a:cubicBezTo>
                <a:cubicBezTo>
                  <a:pt x="3365" y="2343"/>
                  <a:pt x="3337" y="2365"/>
                  <a:pt x="3325" y="2405"/>
                </a:cubicBezTo>
                <a:cubicBezTo>
                  <a:pt x="3291" y="2428"/>
                  <a:pt x="3257" y="2445"/>
                  <a:pt x="3223" y="2462"/>
                </a:cubicBezTo>
                <a:lnTo>
                  <a:pt x="3206" y="2496"/>
                </a:lnTo>
                <a:cubicBezTo>
                  <a:pt x="3161" y="2519"/>
                  <a:pt x="3121" y="2547"/>
                  <a:pt x="3087" y="2581"/>
                </a:cubicBezTo>
                <a:cubicBezTo>
                  <a:pt x="3092" y="2567"/>
                  <a:pt x="3093" y="2549"/>
                  <a:pt x="3096" y="2537"/>
                </a:cubicBezTo>
                <a:lnTo>
                  <a:pt x="3096" y="2537"/>
                </a:lnTo>
                <a:cubicBezTo>
                  <a:pt x="3077" y="2584"/>
                  <a:pt x="3035" y="2612"/>
                  <a:pt x="3025" y="2666"/>
                </a:cubicBezTo>
                <a:cubicBezTo>
                  <a:pt x="3059" y="2638"/>
                  <a:pt x="3098" y="2609"/>
                  <a:pt x="3138" y="2592"/>
                </a:cubicBezTo>
                <a:lnTo>
                  <a:pt x="3138" y="2592"/>
                </a:lnTo>
                <a:cubicBezTo>
                  <a:pt x="3036" y="2700"/>
                  <a:pt x="2917" y="2797"/>
                  <a:pt x="2798" y="2887"/>
                </a:cubicBezTo>
                <a:cubicBezTo>
                  <a:pt x="2815" y="2865"/>
                  <a:pt x="2837" y="2848"/>
                  <a:pt x="2854" y="2825"/>
                </a:cubicBezTo>
                <a:cubicBezTo>
                  <a:pt x="2848" y="2822"/>
                  <a:pt x="2841" y="2821"/>
                  <a:pt x="2835" y="2821"/>
                </a:cubicBezTo>
                <a:cubicBezTo>
                  <a:pt x="2813" y="2821"/>
                  <a:pt x="2792" y="2833"/>
                  <a:pt x="2775" y="2842"/>
                </a:cubicBezTo>
                <a:cubicBezTo>
                  <a:pt x="2758" y="2865"/>
                  <a:pt x="2747" y="2893"/>
                  <a:pt x="2730" y="2916"/>
                </a:cubicBezTo>
                <a:cubicBezTo>
                  <a:pt x="2724" y="2910"/>
                  <a:pt x="2707" y="2904"/>
                  <a:pt x="2701" y="2904"/>
                </a:cubicBezTo>
                <a:cubicBezTo>
                  <a:pt x="2706" y="2931"/>
                  <a:pt x="2659" y="2998"/>
                  <a:pt x="2630" y="2998"/>
                </a:cubicBezTo>
                <a:cubicBezTo>
                  <a:pt x="2621" y="2998"/>
                  <a:pt x="2614" y="2992"/>
                  <a:pt x="2610" y="2978"/>
                </a:cubicBezTo>
                <a:cubicBezTo>
                  <a:pt x="2684" y="2859"/>
                  <a:pt x="2820" y="2791"/>
                  <a:pt x="2888" y="2666"/>
                </a:cubicBezTo>
                <a:lnTo>
                  <a:pt x="2917" y="2666"/>
                </a:lnTo>
                <a:cubicBezTo>
                  <a:pt x="2974" y="2604"/>
                  <a:pt x="3047" y="2553"/>
                  <a:pt x="3110" y="2502"/>
                </a:cubicBezTo>
                <a:cubicBezTo>
                  <a:pt x="3104" y="2485"/>
                  <a:pt x="3087" y="2456"/>
                  <a:pt x="3081" y="2439"/>
                </a:cubicBezTo>
                <a:cubicBezTo>
                  <a:pt x="3042" y="2468"/>
                  <a:pt x="3008" y="2507"/>
                  <a:pt x="3013" y="2558"/>
                </a:cubicBezTo>
                <a:cubicBezTo>
                  <a:pt x="2996" y="2564"/>
                  <a:pt x="2979" y="2575"/>
                  <a:pt x="2962" y="2581"/>
                </a:cubicBezTo>
                <a:cubicBezTo>
                  <a:pt x="2917" y="2581"/>
                  <a:pt x="2900" y="2638"/>
                  <a:pt x="2871" y="2655"/>
                </a:cubicBezTo>
                <a:lnTo>
                  <a:pt x="2849" y="2621"/>
                </a:lnTo>
                <a:lnTo>
                  <a:pt x="2849" y="2621"/>
                </a:lnTo>
                <a:cubicBezTo>
                  <a:pt x="2854" y="2632"/>
                  <a:pt x="2860" y="2649"/>
                  <a:pt x="2860" y="2660"/>
                </a:cubicBezTo>
                <a:cubicBezTo>
                  <a:pt x="2837" y="2666"/>
                  <a:pt x="2803" y="2672"/>
                  <a:pt x="2781" y="2672"/>
                </a:cubicBezTo>
                <a:cubicBezTo>
                  <a:pt x="2781" y="2694"/>
                  <a:pt x="2775" y="2711"/>
                  <a:pt x="2775" y="2734"/>
                </a:cubicBezTo>
                <a:cubicBezTo>
                  <a:pt x="2764" y="2729"/>
                  <a:pt x="2741" y="2729"/>
                  <a:pt x="2724" y="2723"/>
                </a:cubicBezTo>
                <a:lnTo>
                  <a:pt x="2724" y="2723"/>
                </a:lnTo>
                <a:cubicBezTo>
                  <a:pt x="2735" y="2729"/>
                  <a:pt x="2747" y="2740"/>
                  <a:pt x="2752" y="2746"/>
                </a:cubicBezTo>
                <a:cubicBezTo>
                  <a:pt x="2726" y="2761"/>
                  <a:pt x="2701" y="2786"/>
                  <a:pt x="2670" y="2786"/>
                </a:cubicBezTo>
                <a:cubicBezTo>
                  <a:pt x="2667" y="2786"/>
                  <a:pt x="2665" y="2786"/>
                  <a:pt x="2662" y="2785"/>
                </a:cubicBezTo>
                <a:lnTo>
                  <a:pt x="2662" y="2785"/>
                </a:lnTo>
                <a:cubicBezTo>
                  <a:pt x="2667" y="2791"/>
                  <a:pt x="2679" y="2797"/>
                  <a:pt x="2684" y="2802"/>
                </a:cubicBezTo>
                <a:cubicBezTo>
                  <a:pt x="2605" y="2865"/>
                  <a:pt x="2542" y="2950"/>
                  <a:pt x="2474" y="3024"/>
                </a:cubicBezTo>
                <a:cubicBezTo>
                  <a:pt x="2469" y="3012"/>
                  <a:pt x="2469" y="2995"/>
                  <a:pt x="2463" y="2984"/>
                </a:cubicBezTo>
                <a:lnTo>
                  <a:pt x="2463" y="2984"/>
                </a:lnTo>
                <a:cubicBezTo>
                  <a:pt x="2469" y="3046"/>
                  <a:pt x="2401" y="3126"/>
                  <a:pt x="2344" y="3126"/>
                </a:cubicBezTo>
                <a:cubicBezTo>
                  <a:pt x="2315" y="3126"/>
                  <a:pt x="2327" y="3160"/>
                  <a:pt x="2321" y="3177"/>
                </a:cubicBezTo>
                <a:cubicBezTo>
                  <a:pt x="2300" y="3198"/>
                  <a:pt x="2283" y="3218"/>
                  <a:pt x="2271" y="3239"/>
                </a:cubicBezTo>
                <a:lnTo>
                  <a:pt x="2271" y="3239"/>
                </a:lnTo>
                <a:cubicBezTo>
                  <a:pt x="2283" y="3235"/>
                  <a:pt x="2294" y="3233"/>
                  <a:pt x="2306" y="3233"/>
                </a:cubicBezTo>
                <a:cubicBezTo>
                  <a:pt x="2342" y="3233"/>
                  <a:pt x="2376" y="3252"/>
                  <a:pt x="2406" y="3273"/>
                </a:cubicBezTo>
                <a:cubicBezTo>
                  <a:pt x="2446" y="3245"/>
                  <a:pt x="2480" y="3216"/>
                  <a:pt x="2514" y="3188"/>
                </a:cubicBezTo>
                <a:lnTo>
                  <a:pt x="2514" y="3188"/>
                </a:lnTo>
                <a:cubicBezTo>
                  <a:pt x="2366" y="3370"/>
                  <a:pt x="2213" y="3557"/>
                  <a:pt x="2054" y="3733"/>
                </a:cubicBezTo>
                <a:cubicBezTo>
                  <a:pt x="2054" y="3721"/>
                  <a:pt x="2049" y="3699"/>
                  <a:pt x="2049" y="3687"/>
                </a:cubicBezTo>
                <a:cubicBezTo>
                  <a:pt x="2043" y="3687"/>
                  <a:pt x="2037" y="3693"/>
                  <a:pt x="2032" y="3699"/>
                </a:cubicBezTo>
                <a:cubicBezTo>
                  <a:pt x="2060" y="3738"/>
                  <a:pt x="2054" y="3767"/>
                  <a:pt x="2003" y="3784"/>
                </a:cubicBezTo>
                <a:cubicBezTo>
                  <a:pt x="2009" y="3767"/>
                  <a:pt x="2015" y="3738"/>
                  <a:pt x="2015" y="3727"/>
                </a:cubicBezTo>
                <a:lnTo>
                  <a:pt x="2015" y="3727"/>
                </a:lnTo>
                <a:cubicBezTo>
                  <a:pt x="2009" y="3738"/>
                  <a:pt x="1998" y="3750"/>
                  <a:pt x="1986" y="3761"/>
                </a:cubicBezTo>
                <a:cubicBezTo>
                  <a:pt x="1998" y="3772"/>
                  <a:pt x="2003" y="3784"/>
                  <a:pt x="2009" y="3801"/>
                </a:cubicBezTo>
                <a:cubicBezTo>
                  <a:pt x="1969" y="3858"/>
                  <a:pt x="1918" y="3909"/>
                  <a:pt x="1873" y="3965"/>
                </a:cubicBezTo>
                <a:cubicBezTo>
                  <a:pt x="1810" y="4028"/>
                  <a:pt x="1782" y="4158"/>
                  <a:pt x="1686" y="4164"/>
                </a:cubicBezTo>
                <a:cubicBezTo>
                  <a:pt x="1657" y="4198"/>
                  <a:pt x="1623" y="4226"/>
                  <a:pt x="1589" y="4249"/>
                </a:cubicBezTo>
                <a:cubicBezTo>
                  <a:pt x="1589" y="4260"/>
                  <a:pt x="1589" y="4277"/>
                  <a:pt x="1589" y="4283"/>
                </a:cubicBezTo>
                <a:cubicBezTo>
                  <a:pt x="1555" y="4300"/>
                  <a:pt x="1544" y="4334"/>
                  <a:pt x="1566" y="4363"/>
                </a:cubicBezTo>
                <a:cubicBezTo>
                  <a:pt x="1583" y="4346"/>
                  <a:pt x="1595" y="4323"/>
                  <a:pt x="1612" y="4306"/>
                </a:cubicBezTo>
                <a:lnTo>
                  <a:pt x="1612" y="4306"/>
                </a:lnTo>
                <a:cubicBezTo>
                  <a:pt x="1601" y="4340"/>
                  <a:pt x="1583" y="4374"/>
                  <a:pt x="1561" y="4402"/>
                </a:cubicBezTo>
                <a:cubicBezTo>
                  <a:pt x="1555" y="4397"/>
                  <a:pt x="1538" y="4374"/>
                  <a:pt x="1532" y="4368"/>
                </a:cubicBezTo>
                <a:cubicBezTo>
                  <a:pt x="1527" y="4385"/>
                  <a:pt x="1521" y="4408"/>
                  <a:pt x="1510" y="4425"/>
                </a:cubicBezTo>
                <a:cubicBezTo>
                  <a:pt x="1498" y="4408"/>
                  <a:pt x="1481" y="4397"/>
                  <a:pt x="1464" y="4380"/>
                </a:cubicBezTo>
                <a:cubicBezTo>
                  <a:pt x="1476" y="4357"/>
                  <a:pt x="1487" y="4340"/>
                  <a:pt x="1498" y="4317"/>
                </a:cubicBezTo>
                <a:cubicBezTo>
                  <a:pt x="1504" y="4317"/>
                  <a:pt x="1515" y="4312"/>
                  <a:pt x="1521" y="4312"/>
                </a:cubicBezTo>
                <a:cubicBezTo>
                  <a:pt x="1555" y="4260"/>
                  <a:pt x="1578" y="4209"/>
                  <a:pt x="1595" y="4158"/>
                </a:cubicBezTo>
                <a:cubicBezTo>
                  <a:pt x="1606" y="4153"/>
                  <a:pt x="1635" y="4141"/>
                  <a:pt x="1646" y="4136"/>
                </a:cubicBezTo>
                <a:cubicBezTo>
                  <a:pt x="1640" y="4130"/>
                  <a:pt x="1623" y="4107"/>
                  <a:pt x="1618" y="4102"/>
                </a:cubicBezTo>
                <a:cubicBezTo>
                  <a:pt x="1527" y="4153"/>
                  <a:pt x="1493" y="4249"/>
                  <a:pt x="1430" y="4323"/>
                </a:cubicBezTo>
                <a:lnTo>
                  <a:pt x="1413" y="4300"/>
                </a:lnTo>
                <a:lnTo>
                  <a:pt x="1413" y="4300"/>
                </a:lnTo>
                <a:cubicBezTo>
                  <a:pt x="1419" y="4312"/>
                  <a:pt x="1425" y="4329"/>
                  <a:pt x="1430" y="4334"/>
                </a:cubicBezTo>
                <a:cubicBezTo>
                  <a:pt x="1396" y="4374"/>
                  <a:pt x="1368" y="4414"/>
                  <a:pt x="1357" y="4465"/>
                </a:cubicBezTo>
                <a:cubicBezTo>
                  <a:pt x="1322" y="4487"/>
                  <a:pt x="1300" y="4516"/>
                  <a:pt x="1317" y="4555"/>
                </a:cubicBezTo>
                <a:cubicBezTo>
                  <a:pt x="1311" y="4550"/>
                  <a:pt x="1288" y="4544"/>
                  <a:pt x="1283" y="4544"/>
                </a:cubicBezTo>
                <a:cubicBezTo>
                  <a:pt x="1288" y="4550"/>
                  <a:pt x="1305" y="4567"/>
                  <a:pt x="1317" y="4578"/>
                </a:cubicBezTo>
                <a:cubicBezTo>
                  <a:pt x="1305" y="4584"/>
                  <a:pt x="1277" y="4601"/>
                  <a:pt x="1260" y="4607"/>
                </a:cubicBezTo>
                <a:cubicBezTo>
                  <a:pt x="1266" y="4612"/>
                  <a:pt x="1271" y="4618"/>
                  <a:pt x="1271" y="4624"/>
                </a:cubicBezTo>
                <a:cubicBezTo>
                  <a:pt x="1317" y="4590"/>
                  <a:pt x="1374" y="4544"/>
                  <a:pt x="1362" y="4482"/>
                </a:cubicBezTo>
                <a:cubicBezTo>
                  <a:pt x="1374" y="4476"/>
                  <a:pt x="1402" y="4465"/>
                  <a:pt x="1413" y="4459"/>
                </a:cubicBezTo>
                <a:cubicBezTo>
                  <a:pt x="1430" y="4436"/>
                  <a:pt x="1442" y="4408"/>
                  <a:pt x="1459" y="4380"/>
                </a:cubicBezTo>
                <a:cubicBezTo>
                  <a:pt x="1470" y="4397"/>
                  <a:pt x="1493" y="4425"/>
                  <a:pt x="1504" y="4442"/>
                </a:cubicBezTo>
                <a:cubicBezTo>
                  <a:pt x="1493" y="4448"/>
                  <a:pt x="1470" y="4459"/>
                  <a:pt x="1459" y="4465"/>
                </a:cubicBezTo>
                <a:cubicBezTo>
                  <a:pt x="1470" y="4476"/>
                  <a:pt x="1481" y="4487"/>
                  <a:pt x="1493" y="4499"/>
                </a:cubicBezTo>
                <a:cubicBezTo>
                  <a:pt x="1493" y="4504"/>
                  <a:pt x="1487" y="4521"/>
                  <a:pt x="1487" y="4533"/>
                </a:cubicBezTo>
                <a:cubicBezTo>
                  <a:pt x="1476" y="4521"/>
                  <a:pt x="1453" y="4499"/>
                  <a:pt x="1442" y="4493"/>
                </a:cubicBezTo>
                <a:lnTo>
                  <a:pt x="1442" y="4493"/>
                </a:lnTo>
                <a:cubicBezTo>
                  <a:pt x="1442" y="4510"/>
                  <a:pt x="1453" y="4533"/>
                  <a:pt x="1459" y="4555"/>
                </a:cubicBezTo>
                <a:cubicBezTo>
                  <a:pt x="1447" y="4567"/>
                  <a:pt x="1442" y="4584"/>
                  <a:pt x="1436" y="4595"/>
                </a:cubicBezTo>
                <a:cubicBezTo>
                  <a:pt x="1436" y="4578"/>
                  <a:pt x="1447" y="4555"/>
                  <a:pt x="1436" y="4538"/>
                </a:cubicBezTo>
                <a:cubicBezTo>
                  <a:pt x="1379" y="4550"/>
                  <a:pt x="1430" y="4618"/>
                  <a:pt x="1413" y="4652"/>
                </a:cubicBezTo>
                <a:cubicBezTo>
                  <a:pt x="1396" y="4669"/>
                  <a:pt x="1362" y="4697"/>
                  <a:pt x="1345" y="4714"/>
                </a:cubicBezTo>
                <a:cubicBezTo>
                  <a:pt x="1345" y="4697"/>
                  <a:pt x="1340" y="4669"/>
                  <a:pt x="1340" y="4658"/>
                </a:cubicBezTo>
                <a:cubicBezTo>
                  <a:pt x="1334" y="4692"/>
                  <a:pt x="1322" y="4720"/>
                  <a:pt x="1294" y="4748"/>
                </a:cubicBezTo>
                <a:cubicBezTo>
                  <a:pt x="1311" y="4737"/>
                  <a:pt x="1334" y="4726"/>
                  <a:pt x="1351" y="4714"/>
                </a:cubicBezTo>
                <a:lnTo>
                  <a:pt x="1351" y="4714"/>
                </a:lnTo>
                <a:cubicBezTo>
                  <a:pt x="1356" y="4763"/>
                  <a:pt x="1328" y="4778"/>
                  <a:pt x="1295" y="4778"/>
                </a:cubicBezTo>
                <a:cubicBezTo>
                  <a:pt x="1289" y="4778"/>
                  <a:pt x="1283" y="4778"/>
                  <a:pt x="1277" y="4777"/>
                </a:cubicBezTo>
                <a:lnTo>
                  <a:pt x="1277" y="4777"/>
                </a:lnTo>
                <a:cubicBezTo>
                  <a:pt x="1283" y="4788"/>
                  <a:pt x="1288" y="4811"/>
                  <a:pt x="1294" y="4822"/>
                </a:cubicBezTo>
                <a:cubicBezTo>
                  <a:pt x="1271" y="4885"/>
                  <a:pt x="1237" y="4941"/>
                  <a:pt x="1209" y="5004"/>
                </a:cubicBezTo>
                <a:cubicBezTo>
                  <a:pt x="1203" y="4975"/>
                  <a:pt x="1198" y="4953"/>
                  <a:pt x="1186" y="4924"/>
                </a:cubicBezTo>
                <a:lnTo>
                  <a:pt x="1186" y="4924"/>
                </a:lnTo>
                <a:cubicBezTo>
                  <a:pt x="1175" y="4958"/>
                  <a:pt x="1186" y="4992"/>
                  <a:pt x="1209" y="5021"/>
                </a:cubicBezTo>
                <a:lnTo>
                  <a:pt x="1186" y="5021"/>
                </a:lnTo>
                <a:cubicBezTo>
                  <a:pt x="1186" y="5015"/>
                  <a:pt x="1186" y="5009"/>
                  <a:pt x="1181" y="4998"/>
                </a:cubicBezTo>
                <a:cubicBezTo>
                  <a:pt x="1176" y="4997"/>
                  <a:pt x="1172" y="4997"/>
                  <a:pt x="1168" y="4997"/>
                </a:cubicBezTo>
                <a:cubicBezTo>
                  <a:pt x="1151" y="4997"/>
                  <a:pt x="1148" y="5008"/>
                  <a:pt x="1152" y="5026"/>
                </a:cubicBezTo>
                <a:lnTo>
                  <a:pt x="1141" y="5026"/>
                </a:lnTo>
                <a:cubicBezTo>
                  <a:pt x="1147" y="5026"/>
                  <a:pt x="1152" y="5026"/>
                  <a:pt x="1152" y="5032"/>
                </a:cubicBezTo>
                <a:lnTo>
                  <a:pt x="1158" y="5032"/>
                </a:lnTo>
                <a:lnTo>
                  <a:pt x="1192" y="5049"/>
                </a:lnTo>
                <a:cubicBezTo>
                  <a:pt x="1175" y="5072"/>
                  <a:pt x="1164" y="5094"/>
                  <a:pt x="1158" y="5117"/>
                </a:cubicBezTo>
                <a:cubicBezTo>
                  <a:pt x="1152" y="5117"/>
                  <a:pt x="1152" y="5112"/>
                  <a:pt x="1147" y="5112"/>
                </a:cubicBezTo>
                <a:cubicBezTo>
                  <a:pt x="1152" y="5117"/>
                  <a:pt x="1152" y="5117"/>
                  <a:pt x="1152" y="5117"/>
                </a:cubicBezTo>
                <a:cubicBezTo>
                  <a:pt x="1147" y="5134"/>
                  <a:pt x="1141" y="5151"/>
                  <a:pt x="1135" y="5168"/>
                </a:cubicBezTo>
                <a:cubicBezTo>
                  <a:pt x="1130" y="5163"/>
                  <a:pt x="1118" y="5146"/>
                  <a:pt x="1113" y="5134"/>
                </a:cubicBezTo>
                <a:cubicBezTo>
                  <a:pt x="1101" y="5146"/>
                  <a:pt x="1090" y="5163"/>
                  <a:pt x="1084" y="5174"/>
                </a:cubicBezTo>
                <a:cubicBezTo>
                  <a:pt x="1088" y="5173"/>
                  <a:pt x="1092" y="5173"/>
                  <a:pt x="1096" y="5173"/>
                </a:cubicBezTo>
                <a:cubicBezTo>
                  <a:pt x="1125" y="5173"/>
                  <a:pt x="1129" y="5193"/>
                  <a:pt x="1124" y="5214"/>
                </a:cubicBezTo>
                <a:cubicBezTo>
                  <a:pt x="1118" y="5219"/>
                  <a:pt x="1113" y="5219"/>
                  <a:pt x="1107" y="5219"/>
                </a:cubicBezTo>
                <a:cubicBezTo>
                  <a:pt x="1107" y="5225"/>
                  <a:pt x="1113" y="5236"/>
                  <a:pt x="1118" y="5242"/>
                </a:cubicBezTo>
                <a:cubicBezTo>
                  <a:pt x="1113" y="5248"/>
                  <a:pt x="1107" y="5253"/>
                  <a:pt x="1107" y="5259"/>
                </a:cubicBezTo>
                <a:cubicBezTo>
                  <a:pt x="1101" y="5270"/>
                  <a:pt x="1096" y="5282"/>
                  <a:pt x="1096" y="5293"/>
                </a:cubicBezTo>
                <a:lnTo>
                  <a:pt x="1061" y="5293"/>
                </a:lnTo>
                <a:cubicBezTo>
                  <a:pt x="1022" y="5378"/>
                  <a:pt x="965" y="5458"/>
                  <a:pt x="942" y="5554"/>
                </a:cubicBezTo>
                <a:cubicBezTo>
                  <a:pt x="920" y="5571"/>
                  <a:pt x="891" y="5594"/>
                  <a:pt x="863" y="5605"/>
                </a:cubicBezTo>
                <a:cubicBezTo>
                  <a:pt x="863" y="5543"/>
                  <a:pt x="903" y="5497"/>
                  <a:pt x="942" y="5458"/>
                </a:cubicBezTo>
                <a:cubicBezTo>
                  <a:pt x="942" y="5446"/>
                  <a:pt x="942" y="5429"/>
                  <a:pt x="937" y="5424"/>
                </a:cubicBezTo>
                <a:cubicBezTo>
                  <a:pt x="1010" y="5367"/>
                  <a:pt x="1010" y="5276"/>
                  <a:pt x="1073" y="5219"/>
                </a:cubicBezTo>
                <a:cubicBezTo>
                  <a:pt x="1079" y="5185"/>
                  <a:pt x="1084" y="5151"/>
                  <a:pt x="1079" y="5117"/>
                </a:cubicBezTo>
                <a:lnTo>
                  <a:pt x="1079" y="5117"/>
                </a:lnTo>
                <a:cubicBezTo>
                  <a:pt x="1073" y="5140"/>
                  <a:pt x="1067" y="5163"/>
                  <a:pt x="1061" y="5185"/>
                </a:cubicBezTo>
                <a:cubicBezTo>
                  <a:pt x="942" y="5299"/>
                  <a:pt x="903" y="5475"/>
                  <a:pt x="801" y="5611"/>
                </a:cubicBezTo>
                <a:cubicBezTo>
                  <a:pt x="819" y="5608"/>
                  <a:pt x="838" y="5607"/>
                  <a:pt x="857" y="5607"/>
                </a:cubicBezTo>
                <a:cubicBezTo>
                  <a:pt x="883" y="5607"/>
                  <a:pt x="908" y="5610"/>
                  <a:pt x="931" y="5616"/>
                </a:cubicBezTo>
                <a:lnTo>
                  <a:pt x="908" y="5690"/>
                </a:lnTo>
                <a:lnTo>
                  <a:pt x="857" y="5690"/>
                </a:lnTo>
                <a:cubicBezTo>
                  <a:pt x="857" y="5696"/>
                  <a:pt x="857" y="5707"/>
                  <a:pt x="857" y="5713"/>
                </a:cubicBezTo>
                <a:cubicBezTo>
                  <a:pt x="869" y="5707"/>
                  <a:pt x="891" y="5702"/>
                  <a:pt x="903" y="5696"/>
                </a:cubicBezTo>
                <a:lnTo>
                  <a:pt x="903" y="5696"/>
                </a:lnTo>
                <a:cubicBezTo>
                  <a:pt x="886" y="5753"/>
                  <a:pt x="863" y="5815"/>
                  <a:pt x="818" y="5855"/>
                </a:cubicBezTo>
                <a:cubicBezTo>
                  <a:pt x="818" y="5860"/>
                  <a:pt x="823" y="5872"/>
                  <a:pt x="823" y="5883"/>
                </a:cubicBezTo>
                <a:cubicBezTo>
                  <a:pt x="806" y="5923"/>
                  <a:pt x="789" y="5963"/>
                  <a:pt x="772" y="6008"/>
                </a:cubicBezTo>
                <a:cubicBezTo>
                  <a:pt x="763" y="6004"/>
                  <a:pt x="755" y="6001"/>
                  <a:pt x="746" y="6001"/>
                </a:cubicBezTo>
                <a:cubicBezTo>
                  <a:pt x="734" y="6001"/>
                  <a:pt x="722" y="6008"/>
                  <a:pt x="715" y="6025"/>
                </a:cubicBezTo>
                <a:lnTo>
                  <a:pt x="766" y="6025"/>
                </a:lnTo>
                <a:cubicBezTo>
                  <a:pt x="738" y="6087"/>
                  <a:pt x="715" y="6150"/>
                  <a:pt x="698" y="6212"/>
                </a:cubicBezTo>
                <a:lnTo>
                  <a:pt x="636" y="6201"/>
                </a:lnTo>
                <a:lnTo>
                  <a:pt x="636" y="6201"/>
                </a:lnTo>
                <a:cubicBezTo>
                  <a:pt x="636" y="6212"/>
                  <a:pt x="642" y="6241"/>
                  <a:pt x="647" y="6252"/>
                </a:cubicBezTo>
                <a:cubicBezTo>
                  <a:pt x="653" y="6246"/>
                  <a:pt x="676" y="6241"/>
                  <a:pt x="681" y="6235"/>
                </a:cubicBezTo>
                <a:lnTo>
                  <a:pt x="681" y="6235"/>
                </a:lnTo>
                <a:cubicBezTo>
                  <a:pt x="676" y="6263"/>
                  <a:pt x="670" y="6292"/>
                  <a:pt x="664" y="6320"/>
                </a:cubicBezTo>
                <a:cubicBezTo>
                  <a:pt x="647" y="6320"/>
                  <a:pt x="625" y="6326"/>
                  <a:pt x="608" y="6326"/>
                </a:cubicBezTo>
                <a:cubicBezTo>
                  <a:pt x="596" y="6365"/>
                  <a:pt x="579" y="6411"/>
                  <a:pt x="579" y="6451"/>
                </a:cubicBezTo>
                <a:cubicBezTo>
                  <a:pt x="596" y="6416"/>
                  <a:pt x="608" y="6377"/>
                  <a:pt x="636" y="6348"/>
                </a:cubicBezTo>
                <a:lnTo>
                  <a:pt x="636" y="6348"/>
                </a:lnTo>
                <a:cubicBezTo>
                  <a:pt x="636" y="6405"/>
                  <a:pt x="608" y="6451"/>
                  <a:pt x="585" y="6502"/>
                </a:cubicBezTo>
                <a:cubicBezTo>
                  <a:pt x="579" y="6502"/>
                  <a:pt x="562" y="6496"/>
                  <a:pt x="557" y="6496"/>
                </a:cubicBezTo>
                <a:cubicBezTo>
                  <a:pt x="545" y="6519"/>
                  <a:pt x="540" y="6547"/>
                  <a:pt x="534" y="6570"/>
                </a:cubicBezTo>
                <a:cubicBezTo>
                  <a:pt x="551" y="6547"/>
                  <a:pt x="568" y="6524"/>
                  <a:pt x="585" y="6507"/>
                </a:cubicBezTo>
                <a:lnTo>
                  <a:pt x="585" y="6507"/>
                </a:lnTo>
                <a:cubicBezTo>
                  <a:pt x="562" y="6609"/>
                  <a:pt x="528" y="6712"/>
                  <a:pt x="500" y="6814"/>
                </a:cubicBezTo>
                <a:cubicBezTo>
                  <a:pt x="500" y="6802"/>
                  <a:pt x="488" y="6780"/>
                  <a:pt x="483" y="6768"/>
                </a:cubicBezTo>
                <a:cubicBezTo>
                  <a:pt x="471" y="6780"/>
                  <a:pt x="460" y="6797"/>
                  <a:pt x="449" y="6808"/>
                </a:cubicBezTo>
                <a:cubicBezTo>
                  <a:pt x="449" y="6865"/>
                  <a:pt x="483" y="6916"/>
                  <a:pt x="460" y="6967"/>
                </a:cubicBezTo>
                <a:cubicBezTo>
                  <a:pt x="454" y="6938"/>
                  <a:pt x="443" y="6910"/>
                  <a:pt x="437" y="6882"/>
                </a:cubicBezTo>
                <a:cubicBezTo>
                  <a:pt x="420" y="6961"/>
                  <a:pt x="381" y="7046"/>
                  <a:pt x="403" y="7126"/>
                </a:cubicBezTo>
                <a:lnTo>
                  <a:pt x="381" y="7126"/>
                </a:lnTo>
                <a:cubicBezTo>
                  <a:pt x="381" y="7131"/>
                  <a:pt x="386" y="7143"/>
                  <a:pt x="386" y="7154"/>
                </a:cubicBezTo>
                <a:lnTo>
                  <a:pt x="358" y="7160"/>
                </a:lnTo>
                <a:lnTo>
                  <a:pt x="364" y="7171"/>
                </a:lnTo>
                <a:cubicBezTo>
                  <a:pt x="375" y="7165"/>
                  <a:pt x="398" y="7154"/>
                  <a:pt x="409" y="7148"/>
                </a:cubicBezTo>
                <a:lnTo>
                  <a:pt x="409" y="7148"/>
                </a:lnTo>
                <a:cubicBezTo>
                  <a:pt x="403" y="7165"/>
                  <a:pt x="392" y="7194"/>
                  <a:pt x="386" y="7205"/>
                </a:cubicBezTo>
                <a:cubicBezTo>
                  <a:pt x="381" y="7205"/>
                  <a:pt x="358" y="7199"/>
                  <a:pt x="352" y="7199"/>
                </a:cubicBezTo>
                <a:cubicBezTo>
                  <a:pt x="352" y="7211"/>
                  <a:pt x="358" y="7228"/>
                  <a:pt x="364" y="7239"/>
                </a:cubicBezTo>
                <a:cubicBezTo>
                  <a:pt x="369" y="7234"/>
                  <a:pt x="381" y="7228"/>
                  <a:pt x="386" y="7228"/>
                </a:cubicBezTo>
                <a:cubicBezTo>
                  <a:pt x="392" y="7290"/>
                  <a:pt x="364" y="7358"/>
                  <a:pt x="352" y="7421"/>
                </a:cubicBezTo>
                <a:cubicBezTo>
                  <a:pt x="347" y="7415"/>
                  <a:pt x="324" y="7409"/>
                  <a:pt x="313" y="7404"/>
                </a:cubicBezTo>
                <a:lnTo>
                  <a:pt x="313" y="7404"/>
                </a:lnTo>
                <a:cubicBezTo>
                  <a:pt x="330" y="7415"/>
                  <a:pt x="341" y="7421"/>
                  <a:pt x="358" y="7426"/>
                </a:cubicBezTo>
                <a:cubicBezTo>
                  <a:pt x="347" y="7466"/>
                  <a:pt x="341" y="7500"/>
                  <a:pt x="335" y="7540"/>
                </a:cubicBezTo>
                <a:cubicBezTo>
                  <a:pt x="330" y="7506"/>
                  <a:pt x="324" y="7477"/>
                  <a:pt x="307" y="7449"/>
                </a:cubicBezTo>
                <a:cubicBezTo>
                  <a:pt x="307" y="7477"/>
                  <a:pt x="296" y="7500"/>
                  <a:pt x="267" y="7512"/>
                </a:cubicBezTo>
                <a:cubicBezTo>
                  <a:pt x="279" y="7512"/>
                  <a:pt x="290" y="7517"/>
                  <a:pt x="296" y="7523"/>
                </a:cubicBezTo>
                <a:cubicBezTo>
                  <a:pt x="261" y="7608"/>
                  <a:pt x="256" y="7704"/>
                  <a:pt x="233" y="7801"/>
                </a:cubicBezTo>
                <a:cubicBezTo>
                  <a:pt x="250" y="7795"/>
                  <a:pt x="273" y="7790"/>
                  <a:pt x="284" y="7790"/>
                </a:cubicBezTo>
                <a:cubicBezTo>
                  <a:pt x="279" y="7875"/>
                  <a:pt x="267" y="7960"/>
                  <a:pt x="250" y="8045"/>
                </a:cubicBezTo>
                <a:cubicBezTo>
                  <a:pt x="233" y="7999"/>
                  <a:pt x="239" y="7948"/>
                  <a:pt x="250" y="7903"/>
                </a:cubicBezTo>
                <a:lnTo>
                  <a:pt x="250" y="7903"/>
                </a:lnTo>
                <a:cubicBezTo>
                  <a:pt x="171" y="7920"/>
                  <a:pt x="227" y="8243"/>
                  <a:pt x="159" y="8323"/>
                </a:cubicBezTo>
                <a:cubicBezTo>
                  <a:pt x="137" y="8312"/>
                  <a:pt x="114" y="8300"/>
                  <a:pt x="97" y="8289"/>
                </a:cubicBezTo>
                <a:cubicBezTo>
                  <a:pt x="103" y="8289"/>
                  <a:pt x="120" y="8283"/>
                  <a:pt x="125" y="8283"/>
                </a:cubicBezTo>
                <a:cubicBezTo>
                  <a:pt x="131" y="8255"/>
                  <a:pt x="142" y="8238"/>
                  <a:pt x="171" y="8232"/>
                </a:cubicBezTo>
                <a:cubicBezTo>
                  <a:pt x="159" y="8209"/>
                  <a:pt x="148" y="8192"/>
                  <a:pt x="142" y="8170"/>
                </a:cubicBezTo>
                <a:lnTo>
                  <a:pt x="142" y="8170"/>
                </a:lnTo>
                <a:lnTo>
                  <a:pt x="182" y="8175"/>
                </a:lnTo>
                <a:cubicBezTo>
                  <a:pt x="176" y="8170"/>
                  <a:pt x="154" y="8158"/>
                  <a:pt x="148" y="8153"/>
                </a:cubicBezTo>
                <a:cubicBezTo>
                  <a:pt x="159" y="8068"/>
                  <a:pt x="171" y="7971"/>
                  <a:pt x="108" y="7903"/>
                </a:cubicBezTo>
                <a:cubicBezTo>
                  <a:pt x="108" y="8016"/>
                  <a:pt x="86" y="8130"/>
                  <a:pt x="80" y="8243"/>
                </a:cubicBezTo>
                <a:cubicBezTo>
                  <a:pt x="74" y="8243"/>
                  <a:pt x="63" y="8255"/>
                  <a:pt x="57" y="8260"/>
                </a:cubicBezTo>
                <a:cubicBezTo>
                  <a:pt x="86" y="8289"/>
                  <a:pt x="63" y="8329"/>
                  <a:pt x="46" y="8357"/>
                </a:cubicBezTo>
                <a:cubicBezTo>
                  <a:pt x="80" y="8419"/>
                  <a:pt x="46" y="8487"/>
                  <a:pt x="46" y="8556"/>
                </a:cubicBezTo>
                <a:lnTo>
                  <a:pt x="23" y="8561"/>
                </a:lnTo>
                <a:cubicBezTo>
                  <a:pt x="35" y="8561"/>
                  <a:pt x="46" y="8573"/>
                  <a:pt x="52" y="8573"/>
                </a:cubicBezTo>
                <a:cubicBezTo>
                  <a:pt x="52" y="8646"/>
                  <a:pt x="35" y="8720"/>
                  <a:pt x="52" y="8794"/>
                </a:cubicBezTo>
                <a:cubicBezTo>
                  <a:pt x="63" y="8822"/>
                  <a:pt x="40" y="8845"/>
                  <a:pt x="29" y="8868"/>
                </a:cubicBezTo>
                <a:cubicBezTo>
                  <a:pt x="40" y="8879"/>
                  <a:pt x="52" y="8890"/>
                  <a:pt x="63" y="8902"/>
                </a:cubicBezTo>
                <a:cubicBezTo>
                  <a:pt x="52" y="8907"/>
                  <a:pt x="35" y="8913"/>
                  <a:pt x="23" y="8913"/>
                </a:cubicBezTo>
                <a:cubicBezTo>
                  <a:pt x="52" y="9123"/>
                  <a:pt x="0" y="9321"/>
                  <a:pt x="6" y="9526"/>
                </a:cubicBezTo>
                <a:cubicBezTo>
                  <a:pt x="35" y="9560"/>
                  <a:pt x="6" y="9599"/>
                  <a:pt x="0" y="9639"/>
                </a:cubicBezTo>
                <a:cubicBezTo>
                  <a:pt x="12" y="9685"/>
                  <a:pt x="18" y="9736"/>
                  <a:pt x="18" y="9787"/>
                </a:cubicBezTo>
                <a:lnTo>
                  <a:pt x="35" y="9815"/>
                </a:lnTo>
                <a:cubicBezTo>
                  <a:pt x="23" y="9838"/>
                  <a:pt x="18" y="9860"/>
                  <a:pt x="12" y="9883"/>
                </a:cubicBezTo>
                <a:cubicBezTo>
                  <a:pt x="18" y="9906"/>
                  <a:pt x="23" y="9923"/>
                  <a:pt x="29" y="9946"/>
                </a:cubicBezTo>
                <a:cubicBezTo>
                  <a:pt x="23" y="9951"/>
                  <a:pt x="12" y="9963"/>
                  <a:pt x="6" y="9968"/>
                </a:cubicBezTo>
                <a:lnTo>
                  <a:pt x="29" y="9968"/>
                </a:lnTo>
                <a:cubicBezTo>
                  <a:pt x="23" y="10008"/>
                  <a:pt x="23" y="10042"/>
                  <a:pt x="29" y="10076"/>
                </a:cubicBezTo>
                <a:cubicBezTo>
                  <a:pt x="23" y="10082"/>
                  <a:pt x="12" y="10082"/>
                  <a:pt x="12" y="10087"/>
                </a:cubicBezTo>
                <a:cubicBezTo>
                  <a:pt x="18" y="10093"/>
                  <a:pt x="29" y="10104"/>
                  <a:pt x="35" y="10110"/>
                </a:cubicBezTo>
                <a:cubicBezTo>
                  <a:pt x="12" y="10178"/>
                  <a:pt x="63" y="10246"/>
                  <a:pt x="46" y="10314"/>
                </a:cubicBezTo>
                <a:cubicBezTo>
                  <a:pt x="97" y="10405"/>
                  <a:pt x="69" y="10519"/>
                  <a:pt x="97" y="10621"/>
                </a:cubicBezTo>
                <a:cubicBezTo>
                  <a:pt x="103" y="10626"/>
                  <a:pt x="120" y="10632"/>
                  <a:pt x="131" y="10638"/>
                </a:cubicBezTo>
                <a:cubicBezTo>
                  <a:pt x="125" y="10643"/>
                  <a:pt x="108" y="10660"/>
                  <a:pt x="103" y="10666"/>
                </a:cubicBezTo>
                <a:cubicBezTo>
                  <a:pt x="131" y="10791"/>
                  <a:pt x="108" y="10921"/>
                  <a:pt x="159" y="11035"/>
                </a:cubicBezTo>
                <a:lnTo>
                  <a:pt x="193" y="11035"/>
                </a:lnTo>
                <a:cubicBezTo>
                  <a:pt x="182" y="10973"/>
                  <a:pt x="171" y="10916"/>
                  <a:pt x="154" y="10859"/>
                </a:cubicBezTo>
                <a:cubicBezTo>
                  <a:pt x="159" y="10853"/>
                  <a:pt x="165" y="10842"/>
                  <a:pt x="171" y="10836"/>
                </a:cubicBezTo>
                <a:cubicBezTo>
                  <a:pt x="137" y="10751"/>
                  <a:pt x="148" y="10655"/>
                  <a:pt x="137" y="10564"/>
                </a:cubicBezTo>
                <a:cubicBezTo>
                  <a:pt x="131" y="10558"/>
                  <a:pt x="114" y="10553"/>
                  <a:pt x="108" y="10547"/>
                </a:cubicBezTo>
                <a:cubicBezTo>
                  <a:pt x="114" y="10524"/>
                  <a:pt x="120" y="10502"/>
                  <a:pt x="131" y="10479"/>
                </a:cubicBezTo>
                <a:lnTo>
                  <a:pt x="86" y="10439"/>
                </a:lnTo>
                <a:cubicBezTo>
                  <a:pt x="97" y="10439"/>
                  <a:pt x="114" y="10428"/>
                  <a:pt x="120" y="10428"/>
                </a:cubicBezTo>
                <a:cubicBezTo>
                  <a:pt x="114" y="10417"/>
                  <a:pt x="103" y="10394"/>
                  <a:pt x="97" y="10388"/>
                </a:cubicBezTo>
                <a:cubicBezTo>
                  <a:pt x="114" y="10377"/>
                  <a:pt x="131" y="10365"/>
                  <a:pt x="148" y="10354"/>
                </a:cubicBezTo>
                <a:lnTo>
                  <a:pt x="148" y="10354"/>
                </a:lnTo>
                <a:cubicBezTo>
                  <a:pt x="137" y="10360"/>
                  <a:pt x="120" y="10360"/>
                  <a:pt x="108" y="10360"/>
                </a:cubicBezTo>
                <a:cubicBezTo>
                  <a:pt x="103" y="10207"/>
                  <a:pt x="103" y="10053"/>
                  <a:pt x="86" y="9900"/>
                </a:cubicBezTo>
                <a:lnTo>
                  <a:pt x="86" y="9900"/>
                </a:lnTo>
                <a:lnTo>
                  <a:pt x="171" y="9923"/>
                </a:lnTo>
                <a:cubicBezTo>
                  <a:pt x="159" y="9923"/>
                  <a:pt x="137" y="9929"/>
                  <a:pt x="125" y="9929"/>
                </a:cubicBezTo>
                <a:cubicBezTo>
                  <a:pt x="125" y="10002"/>
                  <a:pt x="137" y="10076"/>
                  <a:pt x="148" y="10150"/>
                </a:cubicBezTo>
                <a:lnTo>
                  <a:pt x="182" y="10133"/>
                </a:lnTo>
                <a:cubicBezTo>
                  <a:pt x="205" y="10235"/>
                  <a:pt x="216" y="10337"/>
                  <a:pt x="216" y="10439"/>
                </a:cubicBezTo>
                <a:cubicBezTo>
                  <a:pt x="188" y="10422"/>
                  <a:pt x="176" y="10394"/>
                  <a:pt x="176" y="10360"/>
                </a:cubicBezTo>
                <a:lnTo>
                  <a:pt x="171" y="10360"/>
                </a:lnTo>
                <a:lnTo>
                  <a:pt x="171" y="10428"/>
                </a:lnTo>
                <a:cubicBezTo>
                  <a:pt x="193" y="10439"/>
                  <a:pt x="210" y="10445"/>
                  <a:pt x="233" y="10451"/>
                </a:cubicBezTo>
                <a:cubicBezTo>
                  <a:pt x="227" y="10479"/>
                  <a:pt x="193" y="10468"/>
                  <a:pt x="176" y="10473"/>
                </a:cubicBezTo>
                <a:cubicBezTo>
                  <a:pt x="188" y="10519"/>
                  <a:pt x="193" y="10570"/>
                  <a:pt x="205" y="10615"/>
                </a:cubicBezTo>
                <a:cubicBezTo>
                  <a:pt x="210" y="10587"/>
                  <a:pt x="222" y="10564"/>
                  <a:pt x="227" y="10541"/>
                </a:cubicBezTo>
                <a:lnTo>
                  <a:pt x="227" y="10541"/>
                </a:lnTo>
                <a:cubicBezTo>
                  <a:pt x="227" y="10598"/>
                  <a:pt x="284" y="10678"/>
                  <a:pt x="222" y="10717"/>
                </a:cubicBezTo>
                <a:cubicBezTo>
                  <a:pt x="227" y="10751"/>
                  <a:pt x="233" y="10785"/>
                  <a:pt x="239" y="10819"/>
                </a:cubicBezTo>
                <a:cubicBezTo>
                  <a:pt x="239" y="10797"/>
                  <a:pt x="239" y="10780"/>
                  <a:pt x="239" y="10757"/>
                </a:cubicBezTo>
                <a:lnTo>
                  <a:pt x="256" y="10757"/>
                </a:lnTo>
                <a:cubicBezTo>
                  <a:pt x="261" y="10785"/>
                  <a:pt x="267" y="10819"/>
                  <a:pt x="273" y="10848"/>
                </a:cubicBezTo>
                <a:cubicBezTo>
                  <a:pt x="261" y="10848"/>
                  <a:pt x="244" y="10853"/>
                  <a:pt x="239" y="10853"/>
                </a:cubicBezTo>
                <a:cubicBezTo>
                  <a:pt x="279" y="10853"/>
                  <a:pt x="279" y="10882"/>
                  <a:pt x="273" y="10910"/>
                </a:cubicBezTo>
                <a:cubicBezTo>
                  <a:pt x="261" y="10910"/>
                  <a:pt x="244" y="10904"/>
                  <a:pt x="233" y="10904"/>
                </a:cubicBezTo>
                <a:cubicBezTo>
                  <a:pt x="261" y="10995"/>
                  <a:pt x="273" y="11086"/>
                  <a:pt x="290" y="11182"/>
                </a:cubicBezTo>
                <a:cubicBezTo>
                  <a:pt x="290" y="11165"/>
                  <a:pt x="290" y="11143"/>
                  <a:pt x="290" y="11131"/>
                </a:cubicBezTo>
                <a:lnTo>
                  <a:pt x="318" y="11120"/>
                </a:lnTo>
                <a:cubicBezTo>
                  <a:pt x="324" y="11154"/>
                  <a:pt x="330" y="11188"/>
                  <a:pt x="335" y="11222"/>
                </a:cubicBezTo>
                <a:cubicBezTo>
                  <a:pt x="330" y="11217"/>
                  <a:pt x="307" y="11217"/>
                  <a:pt x="301" y="11217"/>
                </a:cubicBezTo>
                <a:cubicBezTo>
                  <a:pt x="313" y="11330"/>
                  <a:pt x="330" y="11443"/>
                  <a:pt x="369" y="11551"/>
                </a:cubicBezTo>
                <a:cubicBezTo>
                  <a:pt x="369" y="11489"/>
                  <a:pt x="347" y="11432"/>
                  <a:pt x="352" y="11370"/>
                </a:cubicBezTo>
                <a:lnTo>
                  <a:pt x="352" y="11370"/>
                </a:lnTo>
                <a:cubicBezTo>
                  <a:pt x="392" y="11455"/>
                  <a:pt x="403" y="11546"/>
                  <a:pt x="415" y="11642"/>
                </a:cubicBezTo>
                <a:cubicBezTo>
                  <a:pt x="409" y="11648"/>
                  <a:pt x="403" y="11653"/>
                  <a:pt x="403" y="11659"/>
                </a:cubicBezTo>
                <a:cubicBezTo>
                  <a:pt x="386" y="11687"/>
                  <a:pt x="398" y="11721"/>
                  <a:pt x="409" y="11750"/>
                </a:cubicBezTo>
                <a:cubicBezTo>
                  <a:pt x="432" y="11727"/>
                  <a:pt x="426" y="11699"/>
                  <a:pt x="426" y="11665"/>
                </a:cubicBezTo>
                <a:lnTo>
                  <a:pt x="426" y="11665"/>
                </a:lnTo>
                <a:cubicBezTo>
                  <a:pt x="449" y="11704"/>
                  <a:pt x="454" y="11744"/>
                  <a:pt x="466" y="11784"/>
                </a:cubicBezTo>
                <a:lnTo>
                  <a:pt x="420" y="11784"/>
                </a:lnTo>
                <a:cubicBezTo>
                  <a:pt x="432" y="11818"/>
                  <a:pt x="437" y="11846"/>
                  <a:pt x="449" y="11880"/>
                </a:cubicBezTo>
                <a:cubicBezTo>
                  <a:pt x="454" y="11858"/>
                  <a:pt x="460" y="11835"/>
                  <a:pt x="471" y="11818"/>
                </a:cubicBezTo>
                <a:cubicBezTo>
                  <a:pt x="483" y="11869"/>
                  <a:pt x="488" y="11920"/>
                  <a:pt x="500" y="11971"/>
                </a:cubicBezTo>
                <a:cubicBezTo>
                  <a:pt x="483" y="11977"/>
                  <a:pt x="460" y="11988"/>
                  <a:pt x="443" y="11999"/>
                </a:cubicBezTo>
                <a:cubicBezTo>
                  <a:pt x="528" y="12045"/>
                  <a:pt x="505" y="12175"/>
                  <a:pt x="568" y="12243"/>
                </a:cubicBezTo>
                <a:cubicBezTo>
                  <a:pt x="562" y="12232"/>
                  <a:pt x="557" y="12204"/>
                  <a:pt x="551" y="12192"/>
                </a:cubicBezTo>
                <a:cubicBezTo>
                  <a:pt x="562" y="12192"/>
                  <a:pt x="574" y="12187"/>
                  <a:pt x="579" y="12181"/>
                </a:cubicBezTo>
                <a:cubicBezTo>
                  <a:pt x="579" y="12198"/>
                  <a:pt x="585" y="12226"/>
                  <a:pt x="585" y="12238"/>
                </a:cubicBezTo>
                <a:cubicBezTo>
                  <a:pt x="596" y="12249"/>
                  <a:pt x="602" y="12260"/>
                  <a:pt x="613" y="12272"/>
                </a:cubicBezTo>
                <a:cubicBezTo>
                  <a:pt x="602" y="12272"/>
                  <a:pt x="574" y="12278"/>
                  <a:pt x="557" y="12278"/>
                </a:cubicBezTo>
                <a:cubicBezTo>
                  <a:pt x="568" y="12312"/>
                  <a:pt x="574" y="12351"/>
                  <a:pt x="608" y="12368"/>
                </a:cubicBezTo>
                <a:cubicBezTo>
                  <a:pt x="619" y="12408"/>
                  <a:pt x="625" y="12448"/>
                  <a:pt x="625" y="12493"/>
                </a:cubicBezTo>
                <a:cubicBezTo>
                  <a:pt x="636" y="12499"/>
                  <a:pt x="647" y="12510"/>
                  <a:pt x="653" y="12521"/>
                </a:cubicBezTo>
                <a:cubicBezTo>
                  <a:pt x="659" y="12567"/>
                  <a:pt x="670" y="12612"/>
                  <a:pt x="693" y="12658"/>
                </a:cubicBezTo>
                <a:cubicBezTo>
                  <a:pt x="681" y="12652"/>
                  <a:pt x="659" y="12635"/>
                  <a:pt x="647" y="12629"/>
                </a:cubicBezTo>
                <a:lnTo>
                  <a:pt x="647" y="12629"/>
                </a:lnTo>
                <a:cubicBezTo>
                  <a:pt x="687" y="12663"/>
                  <a:pt x="704" y="12720"/>
                  <a:pt x="744" y="12748"/>
                </a:cubicBezTo>
                <a:cubicBezTo>
                  <a:pt x="732" y="12703"/>
                  <a:pt x="721" y="12663"/>
                  <a:pt x="715" y="12618"/>
                </a:cubicBezTo>
                <a:lnTo>
                  <a:pt x="715" y="12618"/>
                </a:lnTo>
                <a:cubicBezTo>
                  <a:pt x="783" y="12748"/>
                  <a:pt x="835" y="12890"/>
                  <a:pt x="874" y="13038"/>
                </a:cubicBezTo>
                <a:cubicBezTo>
                  <a:pt x="863" y="13009"/>
                  <a:pt x="852" y="12987"/>
                  <a:pt x="835" y="12964"/>
                </a:cubicBezTo>
                <a:cubicBezTo>
                  <a:pt x="818" y="12987"/>
                  <a:pt x="823" y="13015"/>
                  <a:pt x="823" y="13043"/>
                </a:cubicBezTo>
                <a:cubicBezTo>
                  <a:pt x="846" y="13066"/>
                  <a:pt x="863" y="13089"/>
                  <a:pt x="880" y="13112"/>
                </a:cubicBezTo>
                <a:cubicBezTo>
                  <a:pt x="874" y="13117"/>
                  <a:pt x="863" y="13129"/>
                  <a:pt x="857" y="13134"/>
                </a:cubicBezTo>
                <a:cubicBezTo>
                  <a:pt x="890" y="13140"/>
                  <a:pt x="956" y="13248"/>
                  <a:pt x="901" y="13248"/>
                </a:cubicBezTo>
                <a:cubicBezTo>
                  <a:pt x="900" y="13248"/>
                  <a:pt x="898" y="13248"/>
                  <a:pt x="897" y="13248"/>
                </a:cubicBezTo>
                <a:cubicBezTo>
                  <a:pt x="812" y="13134"/>
                  <a:pt x="789" y="12981"/>
                  <a:pt x="698" y="12873"/>
                </a:cubicBezTo>
                <a:cubicBezTo>
                  <a:pt x="704" y="12868"/>
                  <a:pt x="710" y="12856"/>
                  <a:pt x="710" y="12851"/>
                </a:cubicBezTo>
                <a:cubicBezTo>
                  <a:pt x="670" y="12771"/>
                  <a:pt x="653" y="12686"/>
                  <a:pt x="625" y="12607"/>
                </a:cubicBezTo>
                <a:cubicBezTo>
                  <a:pt x="608" y="12612"/>
                  <a:pt x="574" y="12618"/>
                  <a:pt x="557" y="12618"/>
                </a:cubicBezTo>
                <a:cubicBezTo>
                  <a:pt x="568" y="12663"/>
                  <a:pt x="591" y="12709"/>
                  <a:pt x="642" y="12720"/>
                </a:cubicBezTo>
                <a:cubicBezTo>
                  <a:pt x="647" y="12737"/>
                  <a:pt x="647" y="12760"/>
                  <a:pt x="647" y="12777"/>
                </a:cubicBezTo>
                <a:cubicBezTo>
                  <a:pt x="630" y="12817"/>
                  <a:pt x="676" y="12851"/>
                  <a:pt x="687" y="12890"/>
                </a:cubicBezTo>
                <a:lnTo>
                  <a:pt x="647" y="12896"/>
                </a:lnTo>
                <a:cubicBezTo>
                  <a:pt x="659" y="12896"/>
                  <a:pt x="676" y="12902"/>
                  <a:pt x="687" y="12902"/>
                </a:cubicBezTo>
                <a:cubicBezTo>
                  <a:pt x="681" y="12924"/>
                  <a:pt x="676" y="12958"/>
                  <a:pt x="670" y="12981"/>
                </a:cubicBezTo>
                <a:cubicBezTo>
                  <a:pt x="687" y="12987"/>
                  <a:pt x="704" y="12998"/>
                  <a:pt x="727" y="13004"/>
                </a:cubicBezTo>
                <a:cubicBezTo>
                  <a:pt x="715" y="13015"/>
                  <a:pt x="704" y="13038"/>
                  <a:pt x="698" y="13049"/>
                </a:cubicBezTo>
                <a:cubicBezTo>
                  <a:pt x="704" y="13043"/>
                  <a:pt x="721" y="13038"/>
                  <a:pt x="727" y="13032"/>
                </a:cubicBezTo>
                <a:cubicBezTo>
                  <a:pt x="732" y="13066"/>
                  <a:pt x="755" y="13100"/>
                  <a:pt x="732" y="13134"/>
                </a:cubicBezTo>
                <a:cubicBezTo>
                  <a:pt x="738" y="13129"/>
                  <a:pt x="749" y="13123"/>
                  <a:pt x="755" y="13117"/>
                </a:cubicBezTo>
                <a:cubicBezTo>
                  <a:pt x="789" y="13214"/>
                  <a:pt x="846" y="13299"/>
                  <a:pt x="886" y="13390"/>
                </a:cubicBezTo>
                <a:lnTo>
                  <a:pt x="852" y="13384"/>
                </a:lnTo>
                <a:lnTo>
                  <a:pt x="852" y="13384"/>
                </a:lnTo>
                <a:cubicBezTo>
                  <a:pt x="908" y="13401"/>
                  <a:pt x="959" y="13492"/>
                  <a:pt x="937" y="13548"/>
                </a:cubicBezTo>
                <a:cubicBezTo>
                  <a:pt x="931" y="13577"/>
                  <a:pt x="971" y="13577"/>
                  <a:pt x="982" y="13588"/>
                </a:cubicBezTo>
                <a:cubicBezTo>
                  <a:pt x="994" y="13614"/>
                  <a:pt x="1006" y="13636"/>
                  <a:pt x="1022" y="13656"/>
                </a:cubicBezTo>
                <a:lnTo>
                  <a:pt x="1022" y="13656"/>
                </a:lnTo>
                <a:cubicBezTo>
                  <a:pt x="1022" y="13599"/>
                  <a:pt x="1062" y="13571"/>
                  <a:pt x="1101" y="13537"/>
                </a:cubicBezTo>
                <a:cubicBezTo>
                  <a:pt x="1090" y="13497"/>
                  <a:pt x="1073" y="13452"/>
                  <a:pt x="1056" y="13412"/>
                </a:cubicBezTo>
                <a:lnTo>
                  <a:pt x="1056" y="13412"/>
                </a:lnTo>
                <a:cubicBezTo>
                  <a:pt x="1175" y="13611"/>
                  <a:pt x="1294" y="13821"/>
                  <a:pt x="1408" y="14031"/>
                </a:cubicBezTo>
                <a:cubicBezTo>
                  <a:pt x="1396" y="14025"/>
                  <a:pt x="1374" y="14025"/>
                  <a:pt x="1362" y="14019"/>
                </a:cubicBezTo>
                <a:lnTo>
                  <a:pt x="1362" y="14019"/>
                </a:lnTo>
                <a:cubicBezTo>
                  <a:pt x="1362" y="14025"/>
                  <a:pt x="1368" y="14036"/>
                  <a:pt x="1368" y="14036"/>
                </a:cubicBezTo>
                <a:cubicBezTo>
                  <a:pt x="1375" y="14036"/>
                  <a:pt x="1381" y="14035"/>
                  <a:pt x="1387" y="14035"/>
                </a:cubicBezTo>
                <a:cubicBezTo>
                  <a:pt x="1421" y="14035"/>
                  <a:pt x="1441" y="14050"/>
                  <a:pt x="1436" y="14093"/>
                </a:cubicBezTo>
                <a:cubicBezTo>
                  <a:pt x="1425" y="14087"/>
                  <a:pt x="1396" y="14076"/>
                  <a:pt x="1385" y="14065"/>
                </a:cubicBezTo>
                <a:lnTo>
                  <a:pt x="1385" y="14065"/>
                </a:lnTo>
                <a:cubicBezTo>
                  <a:pt x="1396" y="14076"/>
                  <a:pt x="1402" y="14093"/>
                  <a:pt x="1413" y="14104"/>
                </a:cubicBezTo>
                <a:cubicBezTo>
                  <a:pt x="1425" y="14099"/>
                  <a:pt x="1442" y="14099"/>
                  <a:pt x="1453" y="14099"/>
                </a:cubicBezTo>
                <a:cubicBezTo>
                  <a:pt x="1493" y="14156"/>
                  <a:pt x="1527" y="14224"/>
                  <a:pt x="1561" y="14286"/>
                </a:cubicBezTo>
                <a:cubicBezTo>
                  <a:pt x="1601" y="14365"/>
                  <a:pt x="1708" y="14434"/>
                  <a:pt x="1680" y="14530"/>
                </a:cubicBezTo>
                <a:cubicBezTo>
                  <a:pt x="1697" y="14570"/>
                  <a:pt x="1714" y="14609"/>
                  <a:pt x="1731" y="14649"/>
                </a:cubicBezTo>
                <a:cubicBezTo>
                  <a:pt x="1737" y="14655"/>
                  <a:pt x="1754" y="14661"/>
                  <a:pt x="1759" y="14666"/>
                </a:cubicBezTo>
                <a:cubicBezTo>
                  <a:pt x="1764" y="14694"/>
                  <a:pt x="1780" y="14715"/>
                  <a:pt x="1808" y="14715"/>
                </a:cubicBezTo>
                <a:cubicBezTo>
                  <a:pt x="1814" y="14715"/>
                  <a:pt x="1820" y="14714"/>
                  <a:pt x="1827" y="14712"/>
                </a:cubicBezTo>
                <a:cubicBezTo>
                  <a:pt x="1816" y="14689"/>
                  <a:pt x="1799" y="14672"/>
                  <a:pt x="1788" y="14649"/>
                </a:cubicBezTo>
                <a:lnTo>
                  <a:pt x="1788" y="14649"/>
                </a:lnTo>
                <a:cubicBezTo>
                  <a:pt x="1816" y="14672"/>
                  <a:pt x="1839" y="14700"/>
                  <a:pt x="1862" y="14729"/>
                </a:cubicBezTo>
                <a:cubicBezTo>
                  <a:pt x="1850" y="14734"/>
                  <a:pt x="1827" y="14740"/>
                  <a:pt x="1816" y="14746"/>
                </a:cubicBezTo>
                <a:cubicBezTo>
                  <a:pt x="1833" y="14757"/>
                  <a:pt x="1850" y="14768"/>
                  <a:pt x="1867" y="14785"/>
                </a:cubicBezTo>
                <a:cubicBezTo>
                  <a:pt x="1844" y="14791"/>
                  <a:pt x="1822" y="14802"/>
                  <a:pt x="1805" y="14814"/>
                </a:cubicBezTo>
                <a:cubicBezTo>
                  <a:pt x="1788" y="14791"/>
                  <a:pt x="1776" y="14774"/>
                  <a:pt x="1759" y="14757"/>
                </a:cubicBezTo>
                <a:lnTo>
                  <a:pt x="1759" y="14734"/>
                </a:lnTo>
                <a:cubicBezTo>
                  <a:pt x="1725" y="14689"/>
                  <a:pt x="1686" y="14649"/>
                  <a:pt x="1640" y="14615"/>
                </a:cubicBezTo>
                <a:cubicBezTo>
                  <a:pt x="1640" y="14598"/>
                  <a:pt x="1640" y="14570"/>
                  <a:pt x="1640" y="14558"/>
                </a:cubicBezTo>
                <a:cubicBezTo>
                  <a:pt x="1629" y="14564"/>
                  <a:pt x="1606" y="14570"/>
                  <a:pt x="1595" y="14575"/>
                </a:cubicBezTo>
                <a:cubicBezTo>
                  <a:pt x="1612" y="14672"/>
                  <a:pt x="1691" y="14740"/>
                  <a:pt x="1742" y="14825"/>
                </a:cubicBezTo>
                <a:lnTo>
                  <a:pt x="1720" y="14834"/>
                </a:lnTo>
                <a:lnTo>
                  <a:pt x="1720" y="14834"/>
                </a:lnTo>
                <a:cubicBezTo>
                  <a:pt x="1730" y="14831"/>
                  <a:pt x="1743" y="14831"/>
                  <a:pt x="1748" y="14831"/>
                </a:cubicBezTo>
                <a:cubicBezTo>
                  <a:pt x="1771" y="14876"/>
                  <a:pt x="1805" y="14916"/>
                  <a:pt x="1844" y="14944"/>
                </a:cubicBezTo>
                <a:cubicBezTo>
                  <a:pt x="1856" y="14984"/>
                  <a:pt x="1873" y="15012"/>
                  <a:pt x="1918" y="15012"/>
                </a:cubicBezTo>
                <a:cubicBezTo>
                  <a:pt x="1913" y="15018"/>
                  <a:pt x="1896" y="15035"/>
                  <a:pt x="1890" y="15041"/>
                </a:cubicBezTo>
                <a:cubicBezTo>
                  <a:pt x="1901" y="15035"/>
                  <a:pt x="1924" y="15029"/>
                  <a:pt x="1935" y="15024"/>
                </a:cubicBezTo>
                <a:cubicBezTo>
                  <a:pt x="1941" y="15041"/>
                  <a:pt x="1941" y="15069"/>
                  <a:pt x="1941" y="15086"/>
                </a:cubicBezTo>
                <a:cubicBezTo>
                  <a:pt x="1947" y="15086"/>
                  <a:pt x="1958" y="15080"/>
                  <a:pt x="1964" y="15080"/>
                </a:cubicBezTo>
                <a:cubicBezTo>
                  <a:pt x="1947" y="15024"/>
                  <a:pt x="1930" y="14956"/>
                  <a:pt x="1862" y="14944"/>
                </a:cubicBezTo>
                <a:lnTo>
                  <a:pt x="1862" y="14893"/>
                </a:lnTo>
                <a:cubicBezTo>
                  <a:pt x="1844" y="14865"/>
                  <a:pt x="1822" y="14842"/>
                  <a:pt x="1799" y="14819"/>
                </a:cubicBezTo>
                <a:cubicBezTo>
                  <a:pt x="1822" y="14814"/>
                  <a:pt x="1856" y="14808"/>
                  <a:pt x="1879" y="14802"/>
                </a:cubicBezTo>
                <a:cubicBezTo>
                  <a:pt x="1879" y="14814"/>
                  <a:pt x="1879" y="14836"/>
                  <a:pt x="1879" y="14848"/>
                </a:cubicBezTo>
                <a:cubicBezTo>
                  <a:pt x="1896" y="14842"/>
                  <a:pt x="1913" y="14836"/>
                  <a:pt x="1924" y="14825"/>
                </a:cubicBezTo>
                <a:cubicBezTo>
                  <a:pt x="1930" y="14831"/>
                  <a:pt x="1947" y="14842"/>
                  <a:pt x="1952" y="14848"/>
                </a:cubicBezTo>
                <a:cubicBezTo>
                  <a:pt x="1941" y="14853"/>
                  <a:pt x="1913" y="14865"/>
                  <a:pt x="1901" y="14876"/>
                </a:cubicBezTo>
                <a:cubicBezTo>
                  <a:pt x="1918" y="14876"/>
                  <a:pt x="1947" y="14882"/>
                  <a:pt x="1964" y="14882"/>
                </a:cubicBezTo>
                <a:cubicBezTo>
                  <a:pt x="1975" y="14893"/>
                  <a:pt x="1986" y="14904"/>
                  <a:pt x="1998" y="14916"/>
                </a:cubicBezTo>
                <a:cubicBezTo>
                  <a:pt x="1981" y="14910"/>
                  <a:pt x="1964" y="14893"/>
                  <a:pt x="1941" y="14893"/>
                </a:cubicBezTo>
                <a:cubicBezTo>
                  <a:pt x="1930" y="14950"/>
                  <a:pt x="2015" y="14927"/>
                  <a:pt x="2043" y="14961"/>
                </a:cubicBezTo>
                <a:cubicBezTo>
                  <a:pt x="2049" y="14978"/>
                  <a:pt x="2066" y="15018"/>
                  <a:pt x="2077" y="15041"/>
                </a:cubicBezTo>
                <a:cubicBezTo>
                  <a:pt x="2060" y="15035"/>
                  <a:pt x="2032" y="15029"/>
                  <a:pt x="2020" y="15029"/>
                </a:cubicBezTo>
                <a:cubicBezTo>
                  <a:pt x="2049" y="15041"/>
                  <a:pt x="2071" y="15069"/>
                  <a:pt x="2088" y="15097"/>
                </a:cubicBezTo>
                <a:cubicBezTo>
                  <a:pt x="2088" y="15086"/>
                  <a:pt x="2083" y="15052"/>
                  <a:pt x="2077" y="15041"/>
                </a:cubicBezTo>
                <a:lnTo>
                  <a:pt x="2077" y="15041"/>
                </a:lnTo>
                <a:cubicBezTo>
                  <a:pt x="2134" y="15052"/>
                  <a:pt x="2128" y="15092"/>
                  <a:pt x="2111" y="15131"/>
                </a:cubicBezTo>
                <a:cubicBezTo>
                  <a:pt x="2123" y="15131"/>
                  <a:pt x="2145" y="15126"/>
                  <a:pt x="2157" y="15126"/>
                </a:cubicBezTo>
                <a:cubicBezTo>
                  <a:pt x="2185" y="15148"/>
                  <a:pt x="2202" y="15165"/>
                  <a:pt x="2225" y="15188"/>
                </a:cubicBezTo>
                <a:cubicBezTo>
                  <a:pt x="2242" y="15217"/>
                  <a:pt x="2264" y="15239"/>
                  <a:pt x="2281" y="15268"/>
                </a:cubicBezTo>
                <a:cubicBezTo>
                  <a:pt x="2259" y="15268"/>
                  <a:pt x="2242" y="15262"/>
                  <a:pt x="2219" y="15262"/>
                </a:cubicBezTo>
                <a:cubicBezTo>
                  <a:pt x="2242" y="15279"/>
                  <a:pt x="2264" y="15285"/>
                  <a:pt x="2293" y="15285"/>
                </a:cubicBezTo>
                <a:cubicBezTo>
                  <a:pt x="2298" y="15290"/>
                  <a:pt x="2304" y="15296"/>
                  <a:pt x="2310" y="15307"/>
                </a:cubicBezTo>
                <a:cubicBezTo>
                  <a:pt x="2304" y="15319"/>
                  <a:pt x="2298" y="15330"/>
                  <a:pt x="2298" y="15341"/>
                </a:cubicBezTo>
                <a:cubicBezTo>
                  <a:pt x="2304" y="15336"/>
                  <a:pt x="2310" y="15324"/>
                  <a:pt x="2315" y="15319"/>
                </a:cubicBezTo>
                <a:cubicBezTo>
                  <a:pt x="2327" y="15341"/>
                  <a:pt x="2338" y="15358"/>
                  <a:pt x="2349" y="15375"/>
                </a:cubicBezTo>
                <a:cubicBezTo>
                  <a:pt x="2355" y="15364"/>
                  <a:pt x="2361" y="15353"/>
                  <a:pt x="2366" y="15336"/>
                </a:cubicBezTo>
                <a:cubicBezTo>
                  <a:pt x="2383" y="15358"/>
                  <a:pt x="2406" y="15375"/>
                  <a:pt x="2429" y="15392"/>
                </a:cubicBezTo>
                <a:cubicBezTo>
                  <a:pt x="2418" y="15398"/>
                  <a:pt x="2401" y="15404"/>
                  <a:pt x="2389" y="15409"/>
                </a:cubicBezTo>
                <a:cubicBezTo>
                  <a:pt x="2395" y="15421"/>
                  <a:pt x="2406" y="15438"/>
                  <a:pt x="2418" y="15443"/>
                </a:cubicBezTo>
                <a:cubicBezTo>
                  <a:pt x="2422" y="15421"/>
                  <a:pt x="2430" y="15414"/>
                  <a:pt x="2441" y="15414"/>
                </a:cubicBezTo>
                <a:cubicBezTo>
                  <a:pt x="2461" y="15414"/>
                  <a:pt x="2488" y="15440"/>
                  <a:pt x="2503" y="15455"/>
                </a:cubicBezTo>
                <a:cubicBezTo>
                  <a:pt x="2554" y="15506"/>
                  <a:pt x="2616" y="15551"/>
                  <a:pt x="2673" y="15597"/>
                </a:cubicBezTo>
                <a:cubicBezTo>
                  <a:pt x="2667" y="15614"/>
                  <a:pt x="2662" y="15625"/>
                  <a:pt x="2679" y="15642"/>
                </a:cubicBezTo>
                <a:cubicBezTo>
                  <a:pt x="2684" y="15636"/>
                  <a:pt x="2690" y="15625"/>
                  <a:pt x="2696" y="15614"/>
                </a:cubicBezTo>
                <a:cubicBezTo>
                  <a:pt x="2713" y="15625"/>
                  <a:pt x="2730" y="15636"/>
                  <a:pt x="2741" y="15648"/>
                </a:cubicBezTo>
                <a:cubicBezTo>
                  <a:pt x="2769" y="15676"/>
                  <a:pt x="2798" y="15704"/>
                  <a:pt x="2826" y="15733"/>
                </a:cubicBezTo>
                <a:cubicBezTo>
                  <a:pt x="2809" y="15733"/>
                  <a:pt x="2798" y="15733"/>
                  <a:pt x="2798" y="15750"/>
                </a:cubicBezTo>
                <a:cubicBezTo>
                  <a:pt x="2798" y="15756"/>
                  <a:pt x="2809" y="15761"/>
                  <a:pt x="2820" y="15767"/>
                </a:cubicBezTo>
                <a:cubicBezTo>
                  <a:pt x="2809" y="15778"/>
                  <a:pt x="2803" y="15784"/>
                  <a:pt x="2798" y="15795"/>
                </a:cubicBezTo>
                <a:cubicBezTo>
                  <a:pt x="2809" y="15795"/>
                  <a:pt x="2837" y="15807"/>
                  <a:pt x="2849" y="15807"/>
                </a:cubicBezTo>
                <a:cubicBezTo>
                  <a:pt x="2849" y="15801"/>
                  <a:pt x="2849" y="15778"/>
                  <a:pt x="2854" y="15767"/>
                </a:cubicBezTo>
                <a:cubicBezTo>
                  <a:pt x="2871" y="15784"/>
                  <a:pt x="2894" y="15807"/>
                  <a:pt x="2917" y="15824"/>
                </a:cubicBezTo>
                <a:cubicBezTo>
                  <a:pt x="2911" y="15841"/>
                  <a:pt x="2905" y="15858"/>
                  <a:pt x="2894" y="15875"/>
                </a:cubicBezTo>
                <a:cubicBezTo>
                  <a:pt x="2928" y="15903"/>
                  <a:pt x="2957" y="15937"/>
                  <a:pt x="2996" y="15960"/>
                </a:cubicBezTo>
                <a:cubicBezTo>
                  <a:pt x="2974" y="15926"/>
                  <a:pt x="2945" y="15897"/>
                  <a:pt x="2928" y="15863"/>
                </a:cubicBezTo>
                <a:lnTo>
                  <a:pt x="2928" y="15863"/>
                </a:lnTo>
                <a:cubicBezTo>
                  <a:pt x="2979" y="15886"/>
                  <a:pt x="3008" y="15931"/>
                  <a:pt x="3042" y="15971"/>
                </a:cubicBezTo>
                <a:cubicBezTo>
                  <a:pt x="3036" y="15983"/>
                  <a:pt x="3030" y="15994"/>
                  <a:pt x="3025" y="16000"/>
                </a:cubicBezTo>
                <a:lnTo>
                  <a:pt x="3076" y="16051"/>
                </a:lnTo>
                <a:cubicBezTo>
                  <a:pt x="3070" y="16028"/>
                  <a:pt x="3059" y="16000"/>
                  <a:pt x="3047" y="15977"/>
                </a:cubicBezTo>
                <a:lnTo>
                  <a:pt x="3047" y="15977"/>
                </a:lnTo>
                <a:cubicBezTo>
                  <a:pt x="3127" y="16045"/>
                  <a:pt x="3201" y="16119"/>
                  <a:pt x="3280" y="16192"/>
                </a:cubicBezTo>
                <a:cubicBezTo>
                  <a:pt x="3269" y="16192"/>
                  <a:pt x="3246" y="16187"/>
                  <a:pt x="3235" y="16187"/>
                </a:cubicBezTo>
                <a:cubicBezTo>
                  <a:pt x="3240" y="16204"/>
                  <a:pt x="3246" y="16221"/>
                  <a:pt x="3252" y="16238"/>
                </a:cubicBezTo>
                <a:cubicBezTo>
                  <a:pt x="3297" y="16266"/>
                  <a:pt x="3365" y="16255"/>
                  <a:pt x="3399" y="16300"/>
                </a:cubicBezTo>
                <a:cubicBezTo>
                  <a:pt x="3371" y="16295"/>
                  <a:pt x="3342" y="16289"/>
                  <a:pt x="3314" y="16278"/>
                </a:cubicBezTo>
                <a:lnTo>
                  <a:pt x="3314" y="16278"/>
                </a:lnTo>
                <a:cubicBezTo>
                  <a:pt x="3376" y="16334"/>
                  <a:pt x="3427" y="16408"/>
                  <a:pt x="3513" y="16425"/>
                </a:cubicBezTo>
                <a:lnTo>
                  <a:pt x="3501" y="16442"/>
                </a:lnTo>
                <a:cubicBezTo>
                  <a:pt x="3507" y="16442"/>
                  <a:pt x="3524" y="16448"/>
                  <a:pt x="3530" y="16448"/>
                </a:cubicBezTo>
                <a:lnTo>
                  <a:pt x="3524" y="16476"/>
                </a:lnTo>
                <a:lnTo>
                  <a:pt x="3535" y="16476"/>
                </a:lnTo>
                <a:cubicBezTo>
                  <a:pt x="3535" y="16465"/>
                  <a:pt x="3535" y="16442"/>
                  <a:pt x="3535" y="16425"/>
                </a:cubicBezTo>
                <a:cubicBezTo>
                  <a:pt x="3547" y="16436"/>
                  <a:pt x="3569" y="16465"/>
                  <a:pt x="3581" y="16476"/>
                </a:cubicBezTo>
                <a:cubicBezTo>
                  <a:pt x="3569" y="16482"/>
                  <a:pt x="3558" y="16493"/>
                  <a:pt x="3552" y="16504"/>
                </a:cubicBezTo>
                <a:cubicBezTo>
                  <a:pt x="3564" y="16504"/>
                  <a:pt x="3581" y="16510"/>
                  <a:pt x="3592" y="16510"/>
                </a:cubicBezTo>
                <a:cubicBezTo>
                  <a:pt x="3592" y="16504"/>
                  <a:pt x="3592" y="16487"/>
                  <a:pt x="3592" y="16482"/>
                </a:cubicBezTo>
                <a:cubicBezTo>
                  <a:pt x="3654" y="16504"/>
                  <a:pt x="3700" y="16561"/>
                  <a:pt x="3751" y="16601"/>
                </a:cubicBezTo>
                <a:cubicBezTo>
                  <a:pt x="3745" y="16607"/>
                  <a:pt x="3728" y="16618"/>
                  <a:pt x="3723" y="16629"/>
                </a:cubicBezTo>
                <a:cubicBezTo>
                  <a:pt x="3734" y="16618"/>
                  <a:pt x="3745" y="16612"/>
                  <a:pt x="3762" y="16601"/>
                </a:cubicBezTo>
                <a:cubicBezTo>
                  <a:pt x="3785" y="16629"/>
                  <a:pt x="3813" y="16652"/>
                  <a:pt x="3847" y="16675"/>
                </a:cubicBezTo>
                <a:cubicBezTo>
                  <a:pt x="3820" y="16665"/>
                  <a:pt x="3796" y="16656"/>
                  <a:pt x="3769" y="16656"/>
                </a:cubicBezTo>
                <a:cubicBezTo>
                  <a:pt x="3763" y="16656"/>
                  <a:pt x="3757" y="16657"/>
                  <a:pt x="3751" y="16658"/>
                </a:cubicBezTo>
                <a:cubicBezTo>
                  <a:pt x="3779" y="16669"/>
                  <a:pt x="3796" y="16686"/>
                  <a:pt x="3791" y="16714"/>
                </a:cubicBezTo>
                <a:cubicBezTo>
                  <a:pt x="3796" y="16714"/>
                  <a:pt x="3808" y="16703"/>
                  <a:pt x="3813" y="16697"/>
                </a:cubicBezTo>
                <a:cubicBezTo>
                  <a:pt x="3876" y="16771"/>
                  <a:pt x="3961" y="16822"/>
                  <a:pt x="4035" y="16879"/>
                </a:cubicBezTo>
                <a:cubicBezTo>
                  <a:pt x="4040" y="16868"/>
                  <a:pt x="4046" y="16845"/>
                  <a:pt x="4046" y="16828"/>
                </a:cubicBezTo>
                <a:cubicBezTo>
                  <a:pt x="4125" y="16873"/>
                  <a:pt x="4193" y="16924"/>
                  <a:pt x="4262" y="16981"/>
                </a:cubicBezTo>
                <a:cubicBezTo>
                  <a:pt x="4210" y="16975"/>
                  <a:pt x="4171" y="16947"/>
                  <a:pt x="4131" y="16913"/>
                </a:cubicBezTo>
                <a:lnTo>
                  <a:pt x="4131" y="16913"/>
                </a:lnTo>
                <a:cubicBezTo>
                  <a:pt x="4114" y="16992"/>
                  <a:pt x="4420" y="17089"/>
                  <a:pt x="4466" y="17191"/>
                </a:cubicBezTo>
                <a:cubicBezTo>
                  <a:pt x="4443" y="17202"/>
                  <a:pt x="4426" y="17214"/>
                  <a:pt x="4403" y="17231"/>
                </a:cubicBezTo>
                <a:cubicBezTo>
                  <a:pt x="4409" y="17219"/>
                  <a:pt x="4415" y="17208"/>
                  <a:pt x="4415" y="17197"/>
                </a:cubicBezTo>
                <a:cubicBezTo>
                  <a:pt x="4392" y="17185"/>
                  <a:pt x="4381" y="17163"/>
                  <a:pt x="4386" y="17134"/>
                </a:cubicBezTo>
                <a:lnTo>
                  <a:pt x="4318" y="17134"/>
                </a:lnTo>
                <a:lnTo>
                  <a:pt x="4341" y="17100"/>
                </a:lnTo>
                <a:lnTo>
                  <a:pt x="4307" y="17117"/>
                </a:lnTo>
                <a:cubicBezTo>
                  <a:pt x="4250" y="17080"/>
                  <a:pt x="4186" y="17038"/>
                  <a:pt x="4114" y="17038"/>
                </a:cubicBezTo>
                <a:cubicBezTo>
                  <a:pt x="4099" y="17038"/>
                  <a:pt x="4084" y="17040"/>
                  <a:pt x="4069" y="17044"/>
                </a:cubicBezTo>
                <a:cubicBezTo>
                  <a:pt x="4171" y="17095"/>
                  <a:pt x="4256" y="17168"/>
                  <a:pt x="4352" y="17225"/>
                </a:cubicBezTo>
                <a:cubicBezTo>
                  <a:pt x="4358" y="17231"/>
                  <a:pt x="4358" y="17242"/>
                  <a:pt x="4358" y="17248"/>
                </a:cubicBezTo>
                <a:cubicBezTo>
                  <a:pt x="4363" y="17246"/>
                  <a:pt x="4367" y="17246"/>
                  <a:pt x="4372" y="17246"/>
                </a:cubicBezTo>
                <a:cubicBezTo>
                  <a:pt x="4404" y="17246"/>
                  <a:pt x="4428" y="17280"/>
                  <a:pt x="4443" y="17304"/>
                </a:cubicBezTo>
                <a:cubicBezTo>
                  <a:pt x="4511" y="17304"/>
                  <a:pt x="4562" y="17361"/>
                  <a:pt x="4619" y="17395"/>
                </a:cubicBezTo>
                <a:lnTo>
                  <a:pt x="4613" y="17418"/>
                </a:lnTo>
                <a:lnTo>
                  <a:pt x="4636" y="17401"/>
                </a:lnTo>
                <a:cubicBezTo>
                  <a:pt x="4704" y="17435"/>
                  <a:pt x="4761" y="17480"/>
                  <a:pt x="4835" y="17497"/>
                </a:cubicBezTo>
                <a:cubicBezTo>
                  <a:pt x="4863" y="17503"/>
                  <a:pt x="4869" y="17531"/>
                  <a:pt x="4886" y="17554"/>
                </a:cubicBezTo>
                <a:cubicBezTo>
                  <a:pt x="4903" y="17548"/>
                  <a:pt x="4920" y="17543"/>
                  <a:pt x="4937" y="17543"/>
                </a:cubicBezTo>
                <a:cubicBezTo>
                  <a:pt x="4931" y="17548"/>
                  <a:pt x="4931" y="17565"/>
                  <a:pt x="4925" y="17577"/>
                </a:cubicBezTo>
                <a:cubicBezTo>
                  <a:pt x="5124" y="17651"/>
                  <a:pt x="5277" y="17787"/>
                  <a:pt x="5464" y="17878"/>
                </a:cubicBezTo>
                <a:cubicBezTo>
                  <a:pt x="5469" y="17876"/>
                  <a:pt x="5474" y="17876"/>
                  <a:pt x="5478" y="17876"/>
                </a:cubicBezTo>
                <a:cubicBezTo>
                  <a:pt x="5511" y="17876"/>
                  <a:pt x="5536" y="17909"/>
                  <a:pt x="5561" y="17929"/>
                </a:cubicBezTo>
                <a:cubicBezTo>
                  <a:pt x="5606" y="17946"/>
                  <a:pt x="5652" y="17963"/>
                  <a:pt x="5697" y="17985"/>
                </a:cubicBezTo>
                <a:cubicBezTo>
                  <a:pt x="5703" y="17985"/>
                  <a:pt x="5720" y="17985"/>
                  <a:pt x="5731" y="17980"/>
                </a:cubicBezTo>
                <a:cubicBezTo>
                  <a:pt x="5748" y="17997"/>
                  <a:pt x="5765" y="18014"/>
                  <a:pt x="5782" y="18031"/>
                </a:cubicBezTo>
                <a:cubicBezTo>
                  <a:pt x="5805" y="18036"/>
                  <a:pt x="5822" y="18042"/>
                  <a:pt x="5845" y="18048"/>
                </a:cubicBezTo>
                <a:cubicBezTo>
                  <a:pt x="5850" y="18053"/>
                  <a:pt x="5856" y="18070"/>
                  <a:pt x="5862" y="18076"/>
                </a:cubicBezTo>
                <a:lnTo>
                  <a:pt x="5867" y="18059"/>
                </a:lnTo>
                <a:cubicBezTo>
                  <a:pt x="5896" y="18076"/>
                  <a:pt x="5930" y="18093"/>
                  <a:pt x="5964" y="18104"/>
                </a:cubicBezTo>
                <a:cubicBezTo>
                  <a:pt x="5964" y="18110"/>
                  <a:pt x="5964" y="18122"/>
                  <a:pt x="5964" y="18127"/>
                </a:cubicBezTo>
                <a:cubicBezTo>
                  <a:pt x="5969" y="18127"/>
                  <a:pt x="5986" y="18122"/>
                  <a:pt x="5998" y="18116"/>
                </a:cubicBezTo>
                <a:cubicBezTo>
                  <a:pt x="6043" y="18167"/>
                  <a:pt x="6128" y="18156"/>
                  <a:pt x="6179" y="18201"/>
                </a:cubicBezTo>
                <a:cubicBezTo>
                  <a:pt x="6183" y="18201"/>
                  <a:pt x="6187" y="18201"/>
                  <a:pt x="6190" y="18201"/>
                </a:cubicBezTo>
                <a:cubicBezTo>
                  <a:pt x="6293" y="18201"/>
                  <a:pt x="6376" y="18275"/>
                  <a:pt x="6474" y="18297"/>
                </a:cubicBezTo>
                <a:cubicBezTo>
                  <a:pt x="6486" y="18292"/>
                  <a:pt x="6497" y="18280"/>
                  <a:pt x="6508" y="18269"/>
                </a:cubicBezTo>
                <a:cubicBezTo>
                  <a:pt x="6508" y="18280"/>
                  <a:pt x="6514" y="18297"/>
                  <a:pt x="6520" y="18309"/>
                </a:cubicBezTo>
                <a:cubicBezTo>
                  <a:pt x="6639" y="18343"/>
                  <a:pt x="6752" y="18422"/>
                  <a:pt x="6877" y="18428"/>
                </a:cubicBezTo>
                <a:cubicBezTo>
                  <a:pt x="6883" y="18422"/>
                  <a:pt x="6889" y="18405"/>
                  <a:pt x="6889" y="18394"/>
                </a:cubicBezTo>
                <a:cubicBezTo>
                  <a:pt x="6832" y="18383"/>
                  <a:pt x="6775" y="18365"/>
                  <a:pt x="6718" y="18354"/>
                </a:cubicBezTo>
                <a:cubicBezTo>
                  <a:pt x="6713" y="18348"/>
                  <a:pt x="6707" y="18331"/>
                  <a:pt x="6701" y="18326"/>
                </a:cubicBezTo>
                <a:cubicBezTo>
                  <a:pt x="6616" y="18320"/>
                  <a:pt x="6531" y="18263"/>
                  <a:pt x="6446" y="18229"/>
                </a:cubicBezTo>
                <a:cubicBezTo>
                  <a:pt x="6440" y="18235"/>
                  <a:pt x="6429" y="18246"/>
                  <a:pt x="6418" y="18252"/>
                </a:cubicBezTo>
                <a:cubicBezTo>
                  <a:pt x="6401" y="18235"/>
                  <a:pt x="6384" y="18218"/>
                  <a:pt x="6367" y="18201"/>
                </a:cubicBezTo>
                <a:cubicBezTo>
                  <a:pt x="6355" y="18207"/>
                  <a:pt x="6327" y="18218"/>
                  <a:pt x="6315" y="18224"/>
                </a:cubicBezTo>
                <a:cubicBezTo>
                  <a:pt x="6315" y="18212"/>
                  <a:pt x="6315" y="18195"/>
                  <a:pt x="6315" y="18184"/>
                </a:cubicBezTo>
                <a:lnTo>
                  <a:pt x="6270" y="18184"/>
                </a:lnTo>
                <a:cubicBezTo>
                  <a:pt x="6270" y="18167"/>
                  <a:pt x="6270" y="18150"/>
                  <a:pt x="6264" y="18127"/>
                </a:cubicBezTo>
                <a:cubicBezTo>
                  <a:pt x="6264" y="18139"/>
                  <a:pt x="6253" y="18156"/>
                  <a:pt x="6253" y="18167"/>
                </a:cubicBezTo>
                <a:cubicBezTo>
                  <a:pt x="6111" y="18099"/>
                  <a:pt x="5975" y="18031"/>
                  <a:pt x="5833" y="17974"/>
                </a:cubicBezTo>
                <a:lnTo>
                  <a:pt x="5896" y="17912"/>
                </a:lnTo>
                <a:lnTo>
                  <a:pt x="5896" y="17912"/>
                </a:lnTo>
                <a:cubicBezTo>
                  <a:pt x="5890" y="17923"/>
                  <a:pt x="5879" y="17940"/>
                  <a:pt x="5879" y="17951"/>
                </a:cubicBezTo>
                <a:cubicBezTo>
                  <a:pt x="5941" y="17985"/>
                  <a:pt x="6015" y="18008"/>
                  <a:pt x="6083" y="18036"/>
                </a:cubicBezTo>
                <a:cubicBezTo>
                  <a:pt x="6083" y="18025"/>
                  <a:pt x="6083" y="18008"/>
                  <a:pt x="6088" y="17997"/>
                </a:cubicBezTo>
                <a:cubicBezTo>
                  <a:pt x="6185" y="18025"/>
                  <a:pt x="6281" y="18059"/>
                  <a:pt x="6372" y="18104"/>
                </a:cubicBezTo>
                <a:cubicBezTo>
                  <a:pt x="6359" y="18112"/>
                  <a:pt x="6347" y="18115"/>
                  <a:pt x="6334" y="18115"/>
                </a:cubicBezTo>
                <a:cubicBezTo>
                  <a:pt x="6318" y="18115"/>
                  <a:pt x="6303" y="18111"/>
                  <a:pt x="6287" y="18104"/>
                </a:cubicBezTo>
                <a:lnTo>
                  <a:pt x="6281" y="18110"/>
                </a:lnTo>
                <a:cubicBezTo>
                  <a:pt x="6304" y="18122"/>
                  <a:pt x="6321" y="18133"/>
                  <a:pt x="6344" y="18144"/>
                </a:cubicBezTo>
                <a:cubicBezTo>
                  <a:pt x="6361" y="18127"/>
                  <a:pt x="6378" y="18110"/>
                  <a:pt x="6395" y="18099"/>
                </a:cubicBezTo>
                <a:lnTo>
                  <a:pt x="6395" y="18099"/>
                </a:lnTo>
                <a:cubicBezTo>
                  <a:pt x="6412" y="18116"/>
                  <a:pt x="6389" y="18139"/>
                  <a:pt x="6384" y="18161"/>
                </a:cubicBezTo>
                <a:cubicBezTo>
                  <a:pt x="6435" y="18167"/>
                  <a:pt x="6474" y="18184"/>
                  <a:pt x="6520" y="18195"/>
                </a:cubicBezTo>
                <a:cubicBezTo>
                  <a:pt x="6503" y="18178"/>
                  <a:pt x="6486" y="18161"/>
                  <a:pt x="6469" y="18144"/>
                </a:cubicBezTo>
                <a:lnTo>
                  <a:pt x="6469" y="18144"/>
                </a:lnTo>
                <a:cubicBezTo>
                  <a:pt x="6520" y="18167"/>
                  <a:pt x="6616" y="18156"/>
                  <a:pt x="6622" y="18229"/>
                </a:cubicBezTo>
                <a:cubicBezTo>
                  <a:pt x="6656" y="18241"/>
                  <a:pt x="6690" y="18252"/>
                  <a:pt x="6718" y="18258"/>
                </a:cubicBezTo>
                <a:cubicBezTo>
                  <a:pt x="6701" y="18252"/>
                  <a:pt x="6684" y="18241"/>
                  <a:pt x="6667" y="18229"/>
                </a:cubicBezTo>
                <a:lnTo>
                  <a:pt x="6673" y="18218"/>
                </a:lnTo>
                <a:cubicBezTo>
                  <a:pt x="6701" y="18229"/>
                  <a:pt x="6730" y="18235"/>
                  <a:pt x="6764" y="18241"/>
                </a:cubicBezTo>
                <a:cubicBezTo>
                  <a:pt x="6758" y="18252"/>
                  <a:pt x="6752" y="18269"/>
                  <a:pt x="6752" y="18280"/>
                </a:cubicBezTo>
                <a:cubicBezTo>
                  <a:pt x="6760" y="18261"/>
                  <a:pt x="6771" y="18254"/>
                  <a:pt x="6783" y="18254"/>
                </a:cubicBezTo>
                <a:cubicBezTo>
                  <a:pt x="6795" y="18254"/>
                  <a:pt x="6809" y="18263"/>
                  <a:pt x="6820" y="18275"/>
                </a:cubicBezTo>
                <a:cubicBezTo>
                  <a:pt x="6815" y="18280"/>
                  <a:pt x="6803" y="18297"/>
                  <a:pt x="6792" y="18303"/>
                </a:cubicBezTo>
                <a:cubicBezTo>
                  <a:pt x="6889" y="18320"/>
                  <a:pt x="6974" y="18354"/>
                  <a:pt x="7064" y="18383"/>
                </a:cubicBezTo>
                <a:cubicBezTo>
                  <a:pt x="7053" y="18377"/>
                  <a:pt x="7030" y="18365"/>
                  <a:pt x="7019" y="18360"/>
                </a:cubicBezTo>
                <a:lnTo>
                  <a:pt x="7025" y="18326"/>
                </a:lnTo>
                <a:cubicBezTo>
                  <a:pt x="7059" y="18337"/>
                  <a:pt x="7093" y="18348"/>
                  <a:pt x="7121" y="18354"/>
                </a:cubicBezTo>
                <a:cubicBezTo>
                  <a:pt x="7115" y="18365"/>
                  <a:pt x="7110" y="18383"/>
                  <a:pt x="7104" y="18388"/>
                </a:cubicBezTo>
                <a:cubicBezTo>
                  <a:pt x="7206" y="18428"/>
                  <a:pt x="7320" y="18462"/>
                  <a:pt x="7433" y="18479"/>
                </a:cubicBezTo>
                <a:cubicBezTo>
                  <a:pt x="7382" y="18451"/>
                  <a:pt x="7314" y="18445"/>
                  <a:pt x="7263" y="18411"/>
                </a:cubicBezTo>
                <a:lnTo>
                  <a:pt x="7263" y="18411"/>
                </a:lnTo>
                <a:cubicBezTo>
                  <a:pt x="7359" y="18417"/>
                  <a:pt x="7445" y="18445"/>
                  <a:pt x="7535" y="18479"/>
                </a:cubicBezTo>
                <a:cubicBezTo>
                  <a:pt x="7535" y="18485"/>
                  <a:pt x="7541" y="18496"/>
                  <a:pt x="7541" y="18502"/>
                </a:cubicBezTo>
                <a:cubicBezTo>
                  <a:pt x="7513" y="18483"/>
                  <a:pt x="7485" y="18465"/>
                  <a:pt x="7455" y="18465"/>
                </a:cubicBezTo>
                <a:cubicBezTo>
                  <a:pt x="7448" y="18465"/>
                  <a:pt x="7440" y="18466"/>
                  <a:pt x="7433" y="18468"/>
                </a:cubicBezTo>
                <a:cubicBezTo>
                  <a:pt x="7450" y="18490"/>
                  <a:pt x="7473" y="18507"/>
                  <a:pt x="7496" y="18530"/>
                </a:cubicBezTo>
                <a:cubicBezTo>
                  <a:pt x="7507" y="18519"/>
                  <a:pt x="7530" y="18507"/>
                  <a:pt x="7547" y="18502"/>
                </a:cubicBezTo>
                <a:cubicBezTo>
                  <a:pt x="7564" y="18524"/>
                  <a:pt x="7598" y="18530"/>
                  <a:pt x="7626" y="18536"/>
                </a:cubicBezTo>
                <a:cubicBezTo>
                  <a:pt x="7615" y="18507"/>
                  <a:pt x="7586" y="18496"/>
                  <a:pt x="7564" y="18479"/>
                </a:cubicBezTo>
                <a:cubicBezTo>
                  <a:pt x="7603" y="18479"/>
                  <a:pt x="7643" y="18490"/>
                  <a:pt x="7683" y="18502"/>
                </a:cubicBezTo>
                <a:cubicBezTo>
                  <a:pt x="7677" y="18513"/>
                  <a:pt x="7671" y="18524"/>
                  <a:pt x="7666" y="18536"/>
                </a:cubicBezTo>
                <a:cubicBezTo>
                  <a:pt x="7694" y="18547"/>
                  <a:pt x="7728" y="18553"/>
                  <a:pt x="7762" y="18564"/>
                </a:cubicBezTo>
                <a:cubicBezTo>
                  <a:pt x="7745" y="18541"/>
                  <a:pt x="7728" y="18524"/>
                  <a:pt x="7717" y="18507"/>
                </a:cubicBezTo>
                <a:lnTo>
                  <a:pt x="7717" y="18507"/>
                </a:lnTo>
                <a:cubicBezTo>
                  <a:pt x="7762" y="18524"/>
                  <a:pt x="7813" y="18541"/>
                  <a:pt x="7864" y="18558"/>
                </a:cubicBezTo>
                <a:lnTo>
                  <a:pt x="7864" y="18615"/>
                </a:lnTo>
                <a:cubicBezTo>
                  <a:pt x="7884" y="18602"/>
                  <a:pt x="7906" y="18598"/>
                  <a:pt x="7928" y="18598"/>
                </a:cubicBezTo>
                <a:cubicBezTo>
                  <a:pt x="7983" y="18598"/>
                  <a:pt x="8043" y="18625"/>
                  <a:pt x="8101" y="18625"/>
                </a:cubicBezTo>
                <a:cubicBezTo>
                  <a:pt x="8113" y="18625"/>
                  <a:pt x="8125" y="18624"/>
                  <a:pt x="8137" y="18621"/>
                </a:cubicBezTo>
                <a:lnTo>
                  <a:pt x="8086" y="18609"/>
                </a:lnTo>
                <a:cubicBezTo>
                  <a:pt x="8086" y="18604"/>
                  <a:pt x="8091" y="18587"/>
                  <a:pt x="8091" y="18581"/>
                </a:cubicBezTo>
                <a:cubicBezTo>
                  <a:pt x="8103" y="18587"/>
                  <a:pt x="8131" y="18598"/>
                  <a:pt x="8142" y="18604"/>
                </a:cubicBezTo>
                <a:lnTo>
                  <a:pt x="8188" y="18592"/>
                </a:lnTo>
                <a:lnTo>
                  <a:pt x="8188" y="18592"/>
                </a:lnTo>
                <a:cubicBezTo>
                  <a:pt x="8182" y="18604"/>
                  <a:pt x="8171" y="18632"/>
                  <a:pt x="8165" y="18644"/>
                </a:cubicBezTo>
                <a:cubicBezTo>
                  <a:pt x="8184" y="18650"/>
                  <a:pt x="8202" y="18654"/>
                  <a:pt x="8221" y="18654"/>
                </a:cubicBezTo>
                <a:cubicBezTo>
                  <a:pt x="8237" y="18654"/>
                  <a:pt x="8252" y="18651"/>
                  <a:pt x="8267" y="18644"/>
                </a:cubicBezTo>
                <a:cubicBezTo>
                  <a:pt x="8307" y="18649"/>
                  <a:pt x="8347" y="18666"/>
                  <a:pt x="8386" y="18683"/>
                </a:cubicBezTo>
                <a:cubicBezTo>
                  <a:pt x="8398" y="18678"/>
                  <a:pt x="8415" y="18672"/>
                  <a:pt x="8420" y="18672"/>
                </a:cubicBezTo>
                <a:cubicBezTo>
                  <a:pt x="8466" y="18689"/>
                  <a:pt x="8511" y="18695"/>
                  <a:pt x="8562" y="18700"/>
                </a:cubicBezTo>
                <a:cubicBezTo>
                  <a:pt x="8551" y="18706"/>
                  <a:pt x="8528" y="18723"/>
                  <a:pt x="8517" y="18729"/>
                </a:cubicBezTo>
                <a:cubicBezTo>
                  <a:pt x="8568" y="18706"/>
                  <a:pt x="8625" y="18717"/>
                  <a:pt x="8670" y="18695"/>
                </a:cubicBezTo>
                <a:cubicBezTo>
                  <a:pt x="8625" y="18683"/>
                  <a:pt x="8579" y="18672"/>
                  <a:pt x="8540" y="18661"/>
                </a:cubicBezTo>
                <a:cubicBezTo>
                  <a:pt x="8625" y="18661"/>
                  <a:pt x="8710" y="18666"/>
                  <a:pt x="8795" y="18678"/>
                </a:cubicBezTo>
                <a:cubicBezTo>
                  <a:pt x="8818" y="18683"/>
                  <a:pt x="8840" y="18683"/>
                  <a:pt x="8857" y="18689"/>
                </a:cubicBezTo>
                <a:cubicBezTo>
                  <a:pt x="8857" y="18689"/>
                  <a:pt x="8857" y="18689"/>
                  <a:pt x="8857" y="18683"/>
                </a:cubicBezTo>
                <a:cubicBezTo>
                  <a:pt x="8903" y="18689"/>
                  <a:pt x="8942" y="18700"/>
                  <a:pt x="8988" y="18706"/>
                </a:cubicBezTo>
                <a:cubicBezTo>
                  <a:pt x="8959" y="18706"/>
                  <a:pt x="8931" y="18706"/>
                  <a:pt x="8903" y="18712"/>
                </a:cubicBezTo>
                <a:cubicBezTo>
                  <a:pt x="8914" y="18740"/>
                  <a:pt x="8942" y="18746"/>
                  <a:pt x="8971" y="18757"/>
                </a:cubicBezTo>
                <a:cubicBezTo>
                  <a:pt x="8993" y="18751"/>
                  <a:pt x="9022" y="18746"/>
                  <a:pt x="9050" y="18740"/>
                </a:cubicBezTo>
                <a:cubicBezTo>
                  <a:pt x="9056" y="18746"/>
                  <a:pt x="9062" y="18763"/>
                  <a:pt x="9062" y="18768"/>
                </a:cubicBezTo>
                <a:cubicBezTo>
                  <a:pt x="9069" y="18755"/>
                  <a:pt x="9103" y="18747"/>
                  <a:pt x="9133" y="18747"/>
                </a:cubicBezTo>
                <a:cubicBezTo>
                  <a:pt x="9168" y="18747"/>
                  <a:pt x="9199" y="18758"/>
                  <a:pt x="9181" y="18785"/>
                </a:cubicBezTo>
                <a:cubicBezTo>
                  <a:pt x="9152" y="18791"/>
                  <a:pt x="9122" y="18794"/>
                  <a:pt x="9092" y="18794"/>
                </a:cubicBezTo>
                <a:cubicBezTo>
                  <a:pt x="9016" y="18794"/>
                  <a:pt x="8939" y="18780"/>
                  <a:pt x="8863" y="18780"/>
                </a:cubicBezTo>
                <a:cubicBezTo>
                  <a:pt x="8829" y="18780"/>
                  <a:pt x="8794" y="18783"/>
                  <a:pt x="8761" y="18791"/>
                </a:cubicBezTo>
                <a:cubicBezTo>
                  <a:pt x="8755" y="18785"/>
                  <a:pt x="8744" y="18774"/>
                  <a:pt x="8744" y="18768"/>
                </a:cubicBezTo>
                <a:cubicBezTo>
                  <a:pt x="8659" y="18768"/>
                  <a:pt x="8574" y="18746"/>
                  <a:pt x="8489" y="18734"/>
                </a:cubicBezTo>
                <a:cubicBezTo>
                  <a:pt x="8483" y="18751"/>
                  <a:pt x="8471" y="18785"/>
                  <a:pt x="8466" y="18802"/>
                </a:cubicBezTo>
                <a:cubicBezTo>
                  <a:pt x="8479" y="18804"/>
                  <a:pt x="8493" y="18805"/>
                  <a:pt x="8506" y="18805"/>
                </a:cubicBezTo>
                <a:cubicBezTo>
                  <a:pt x="8539" y="18805"/>
                  <a:pt x="8572" y="18798"/>
                  <a:pt x="8596" y="18774"/>
                </a:cubicBezTo>
                <a:cubicBezTo>
                  <a:pt x="8613" y="18780"/>
                  <a:pt x="8630" y="18785"/>
                  <a:pt x="8653" y="18791"/>
                </a:cubicBezTo>
                <a:cubicBezTo>
                  <a:pt x="8663" y="18807"/>
                  <a:pt x="8681" y="18810"/>
                  <a:pt x="8700" y="18810"/>
                </a:cubicBezTo>
                <a:cubicBezTo>
                  <a:pt x="8718" y="18810"/>
                  <a:pt x="8737" y="18807"/>
                  <a:pt x="8753" y="18807"/>
                </a:cubicBezTo>
                <a:cubicBezTo>
                  <a:pt x="8758" y="18807"/>
                  <a:pt x="8762" y="18807"/>
                  <a:pt x="8767" y="18808"/>
                </a:cubicBezTo>
                <a:lnTo>
                  <a:pt x="8755" y="18848"/>
                </a:lnTo>
                <a:cubicBezTo>
                  <a:pt x="8761" y="18842"/>
                  <a:pt x="8772" y="18819"/>
                  <a:pt x="8778" y="18814"/>
                </a:cubicBezTo>
                <a:cubicBezTo>
                  <a:pt x="8795" y="18825"/>
                  <a:pt x="8823" y="18848"/>
                  <a:pt x="8840" y="18865"/>
                </a:cubicBezTo>
                <a:cubicBezTo>
                  <a:pt x="8857" y="18853"/>
                  <a:pt x="8874" y="18842"/>
                  <a:pt x="8886" y="18831"/>
                </a:cubicBezTo>
                <a:cubicBezTo>
                  <a:pt x="8897" y="18842"/>
                  <a:pt x="8908" y="18859"/>
                  <a:pt x="8914" y="18870"/>
                </a:cubicBezTo>
                <a:cubicBezTo>
                  <a:pt x="8914" y="18865"/>
                  <a:pt x="8914" y="18848"/>
                  <a:pt x="8914" y="18836"/>
                </a:cubicBezTo>
                <a:cubicBezTo>
                  <a:pt x="8942" y="18848"/>
                  <a:pt x="8982" y="18848"/>
                  <a:pt x="9005" y="18882"/>
                </a:cubicBezTo>
                <a:cubicBezTo>
                  <a:pt x="9005" y="18870"/>
                  <a:pt x="9005" y="18859"/>
                  <a:pt x="8999" y="18848"/>
                </a:cubicBezTo>
                <a:lnTo>
                  <a:pt x="8999" y="18848"/>
                </a:lnTo>
                <a:cubicBezTo>
                  <a:pt x="9050" y="18856"/>
                  <a:pt x="9101" y="18858"/>
                  <a:pt x="9152" y="18858"/>
                </a:cubicBezTo>
                <a:cubicBezTo>
                  <a:pt x="9178" y="18858"/>
                  <a:pt x="9203" y="18857"/>
                  <a:pt x="9229" y="18857"/>
                </a:cubicBezTo>
                <a:cubicBezTo>
                  <a:pt x="9254" y="18857"/>
                  <a:pt x="9280" y="18858"/>
                  <a:pt x="9306" y="18859"/>
                </a:cubicBezTo>
                <a:cubicBezTo>
                  <a:pt x="9300" y="18870"/>
                  <a:pt x="9289" y="18882"/>
                  <a:pt x="9283" y="18893"/>
                </a:cubicBezTo>
                <a:cubicBezTo>
                  <a:pt x="9304" y="18869"/>
                  <a:pt x="9344" y="18856"/>
                  <a:pt x="9383" y="18856"/>
                </a:cubicBezTo>
                <a:cubicBezTo>
                  <a:pt x="9418" y="18856"/>
                  <a:pt x="9451" y="18866"/>
                  <a:pt x="9470" y="18887"/>
                </a:cubicBezTo>
                <a:cubicBezTo>
                  <a:pt x="9474" y="18891"/>
                  <a:pt x="9478" y="18893"/>
                  <a:pt x="9482" y="18893"/>
                </a:cubicBezTo>
                <a:cubicBezTo>
                  <a:pt x="9497" y="18893"/>
                  <a:pt x="9514" y="18875"/>
                  <a:pt x="9527" y="18870"/>
                </a:cubicBezTo>
                <a:cubicBezTo>
                  <a:pt x="9535" y="18871"/>
                  <a:pt x="9543" y="18872"/>
                  <a:pt x="9551" y="18872"/>
                </a:cubicBezTo>
                <a:cubicBezTo>
                  <a:pt x="9607" y="18872"/>
                  <a:pt x="9651" y="18853"/>
                  <a:pt x="9691" y="18808"/>
                </a:cubicBezTo>
                <a:cubicBezTo>
                  <a:pt x="9697" y="18819"/>
                  <a:pt x="9697" y="18842"/>
                  <a:pt x="9697" y="18853"/>
                </a:cubicBezTo>
                <a:cubicBezTo>
                  <a:pt x="9703" y="18842"/>
                  <a:pt x="9714" y="18819"/>
                  <a:pt x="9714" y="18808"/>
                </a:cubicBezTo>
                <a:cubicBezTo>
                  <a:pt x="9730" y="18820"/>
                  <a:pt x="9747" y="18844"/>
                  <a:pt x="9765" y="18844"/>
                </a:cubicBezTo>
                <a:cubicBezTo>
                  <a:pt x="9772" y="18844"/>
                  <a:pt x="9780" y="18840"/>
                  <a:pt x="9788" y="18831"/>
                </a:cubicBezTo>
                <a:cubicBezTo>
                  <a:pt x="9828" y="18831"/>
                  <a:pt x="9873" y="18836"/>
                  <a:pt x="9913" y="18836"/>
                </a:cubicBezTo>
                <a:cubicBezTo>
                  <a:pt x="9867" y="18814"/>
                  <a:pt x="9822" y="18802"/>
                  <a:pt x="9776" y="18797"/>
                </a:cubicBezTo>
                <a:lnTo>
                  <a:pt x="9765" y="18836"/>
                </a:lnTo>
                <a:cubicBezTo>
                  <a:pt x="9750" y="18814"/>
                  <a:pt x="9733" y="18799"/>
                  <a:pt x="9712" y="18799"/>
                </a:cubicBezTo>
                <a:cubicBezTo>
                  <a:pt x="9701" y="18799"/>
                  <a:pt x="9688" y="18804"/>
                  <a:pt x="9674" y="18814"/>
                </a:cubicBezTo>
                <a:lnTo>
                  <a:pt x="9680" y="18774"/>
                </a:lnTo>
                <a:lnTo>
                  <a:pt x="9680" y="18774"/>
                </a:lnTo>
                <a:cubicBezTo>
                  <a:pt x="9663" y="18808"/>
                  <a:pt x="9635" y="18842"/>
                  <a:pt x="9601" y="18859"/>
                </a:cubicBezTo>
                <a:cubicBezTo>
                  <a:pt x="9555" y="18836"/>
                  <a:pt x="9544" y="18785"/>
                  <a:pt x="9532" y="18740"/>
                </a:cubicBezTo>
                <a:cubicBezTo>
                  <a:pt x="9493" y="18729"/>
                  <a:pt x="9447" y="18723"/>
                  <a:pt x="9402" y="18717"/>
                </a:cubicBezTo>
                <a:cubicBezTo>
                  <a:pt x="9635" y="18706"/>
                  <a:pt x="9873" y="18695"/>
                  <a:pt x="10111" y="18695"/>
                </a:cubicBezTo>
                <a:cubicBezTo>
                  <a:pt x="10106" y="18700"/>
                  <a:pt x="10089" y="18717"/>
                  <a:pt x="10083" y="18729"/>
                </a:cubicBezTo>
                <a:lnTo>
                  <a:pt x="10100" y="18729"/>
                </a:lnTo>
                <a:cubicBezTo>
                  <a:pt x="10107" y="18698"/>
                  <a:pt x="10120" y="18681"/>
                  <a:pt x="10143" y="18681"/>
                </a:cubicBezTo>
                <a:cubicBezTo>
                  <a:pt x="10154" y="18681"/>
                  <a:pt x="10167" y="18685"/>
                  <a:pt x="10184" y="18694"/>
                </a:cubicBezTo>
                <a:lnTo>
                  <a:pt x="10184" y="18694"/>
                </a:lnTo>
                <a:cubicBezTo>
                  <a:pt x="10186" y="18688"/>
                  <a:pt x="10188" y="18682"/>
                  <a:pt x="10191" y="18678"/>
                </a:cubicBezTo>
                <a:cubicBezTo>
                  <a:pt x="10264" y="18672"/>
                  <a:pt x="10338" y="18672"/>
                  <a:pt x="10406" y="18666"/>
                </a:cubicBezTo>
                <a:cubicBezTo>
                  <a:pt x="10410" y="18666"/>
                  <a:pt x="10414" y="18667"/>
                  <a:pt x="10419" y="18667"/>
                </a:cubicBezTo>
                <a:cubicBezTo>
                  <a:pt x="10476" y="18667"/>
                  <a:pt x="10540" y="18644"/>
                  <a:pt x="10598" y="18644"/>
                </a:cubicBezTo>
                <a:cubicBezTo>
                  <a:pt x="10630" y="18644"/>
                  <a:pt x="10659" y="18651"/>
                  <a:pt x="10684" y="18672"/>
                </a:cubicBezTo>
                <a:cubicBezTo>
                  <a:pt x="10724" y="18678"/>
                  <a:pt x="10764" y="18678"/>
                  <a:pt x="10809" y="18683"/>
                </a:cubicBezTo>
                <a:cubicBezTo>
                  <a:pt x="10815" y="18683"/>
                  <a:pt x="10826" y="18672"/>
                  <a:pt x="10837" y="18666"/>
                </a:cubicBezTo>
                <a:cubicBezTo>
                  <a:pt x="10846" y="18669"/>
                  <a:pt x="10854" y="18670"/>
                  <a:pt x="10861" y="18670"/>
                </a:cubicBezTo>
                <a:cubicBezTo>
                  <a:pt x="10884" y="18670"/>
                  <a:pt x="10901" y="18657"/>
                  <a:pt x="10906" y="18626"/>
                </a:cubicBezTo>
                <a:lnTo>
                  <a:pt x="10906" y="18626"/>
                </a:lnTo>
                <a:cubicBezTo>
                  <a:pt x="10883" y="18632"/>
                  <a:pt x="10860" y="18632"/>
                  <a:pt x="10837" y="18632"/>
                </a:cubicBezTo>
                <a:cubicBezTo>
                  <a:pt x="10872" y="18621"/>
                  <a:pt x="10906" y="18615"/>
                  <a:pt x="10940" y="18604"/>
                </a:cubicBezTo>
                <a:lnTo>
                  <a:pt x="10940" y="18604"/>
                </a:lnTo>
                <a:cubicBezTo>
                  <a:pt x="10940" y="18615"/>
                  <a:pt x="10934" y="18644"/>
                  <a:pt x="10934" y="18655"/>
                </a:cubicBezTo>
                <a:cubicBezTo>
                  <a:pt x="10951" y="18644"/>
                  <a:pt x="10974" y="18638"/>
                  <a:pt x="10991" y="18626"/>
                </a:cubicBezTo>
                <a:lnTo>
                  <a:pt x="10991" y="18626"/>
                </a:lnTo>
                <a:cubicBezTo>
                  <a:pt x="10991" y="18649"/>
                  <a:pt x="10991" y="18672"/>
                  <a:pt x="10985" y="18695"/>
                </a:cubicBezTo>
                <a:cubicBezTo>
                  <a:pt x="10962" y="18700"/>
                  <a:pt x="10940" y="18706"/>
                  <a:pt x="10917" y="18712"/>
                </a:cubicBezTo>
                <a:cubicBezTo>
                  <a:pt x="10917" y="18706"/>
                  <a:pt x="10906" y="18700"/>
                  <a:pt x="10900" y="18700"/>
                </a:cubicBezTo>
                <a:cubicBezTo>
                  <a:pt x="10843" y="18706"/>
                  <a:pt x="10786" y="18723"/>
                  <a:pt x="10735" y="18746"/>
                </a:cubicBezTo>
                <a:cubicBezTo>
                  <a:pt x="10724" y="18740"/>
                  <a:pt x="10701" y="18729"/>
                  <a:pt x="10690" y="18723"/>
                </a:cubicBezTo>
                <a:cubicBezTo>
                  <a:pt x="10684" y="18734"/>
                  <a:pt x="10684" y="18757"/>
                  <a:pt x="10679" y="18768"/>
                </a:cubicBezTo>
                <a:cubicBezTo>
                  <a:pt x="10705" y="18778"/>
                  <a:pt x="10731" y="18781"/>
                  <a:pt x="10758" y="18781"/>
                </a:cubicBezTo>
                <a:cubicBezTo>
                  <a:pt x="10828" y="18781"/>
                  <a:pt x="10899" y="18757"/>
                  <a:pt x="10974" y="18757"/>
                </a:cubicBezTo>
                <a:lnTo>
                  <a:pt x="10972" y="18764"/>
                </a:lnTo>
                <a:lnTo>
                  <a:pt x="10972" y="18764"/>
                </a:lnTo>
                <a:cubicBezTo>
                  <a:pt x="10974" y="18759"/>
                  <a:pt x="10977" y="18754"/>
                  <a:pt x="10979" y="18751"/>
                </a:cubicBezTo>
                <a:cubicBezTo>
                  <a:pt x="11030" y="18746"/>
                  <a:pt x="11076" y="18740"/>
                  <a:pt x="11121" y="18717"/>
                </a:cubicBezTo>
                <a:cubicBezTo>
                  <a:pt x="11133" y="18721"/>
                  <a:pt x="11144" y="18722"/>
                  <a:pt x="11155" y="18722"/>
                </a:cubicBezTo>
                <a:cubicBezTo>
                  <a:pt x="11182" y="18722"/>
                  <a:pt x="11206" y="18711"/>
                  <a:pt x="11218" y="18683"/>
                </a:cubicBezTo>
                <a:cubicBezTo>
                  <a:pt x="11223" y="18695"/>
                  <a:pt x="11229" y="18712"/>
                  <a:pt x="11235" y="18723"/>
                </a:cubicBezTo>
                <a:cubicBezTo>
                  <a:pt x="11235" y="18706"/>
                  <a:pt x="11235" y="18683"/>
                  <a:pt x="11235" y="18672"/>
                </a:cubicBezTo>
                <a:cubicBezTo>
                  <a:pt x="11252" y="18678"/>
                  <a:pt x="11280" y="18689"/>
                  <a:pt x="11291" y="18695"/>
                </a:cubicBezTo>
                <a:cubicBezTo>
                  <a:pt x="11297" y="18689"/>
                  <a:pt x="11297" y="18678"/>
                  <a:pt x="11303" y="18672"/>
                </a:cubicBezTo>
                <a:cubicBezTo>
                  <a:pt x="11275" y="18669"/>
                  <a:pt x="11246" y="18665"/>
                  <a:pt x="11219" y="18665"/>
                </a:cubicBezTo>
                <a:cubicBezTo>
                  <a:pt x="11185" y="18665"/>
                  <a:pt x="11155" y="18672"/>
                  <a:pt x="11133" y="18700"/>
                </a:cubicBezTo>
                <a:cubicBezTo>
                  <a:pt x="11121" y="18695"/>
                  <a:pt x="11098" y="18683"/>
                  <a:pt x="11087" y="18678"/>
                </a:cubicBezTo>
                <a:cubicBezTo>
                  <a:pt x="11053" y="18683"/>
                  <a:pt x="11025" y="18689"/>
                  <a:pt x="10991" y="18700"/>
                </a:cubicBezTo>
                <a:cubicBezTo>
                  <a:pt x="10996" y="18678"/>
                  <a:pt x="11008" y="18644"/>
                  <a:pt x="11008" y="18621"/>
                </a:cubicBezTo>
                <a:lnTo>
                  <a:pt x="11053" y="18644"/>
                </a:lnTo>
                <a:lnTo>
                  <a:pt x="11053" y="18592"/>
                </a:lnTo>
                <a:cubicBezTo>
                  <a:pt x="11064" y="18587"/>
                  <a:pt x="11081" y="18581"/>
                  <a:pt x="11087" y="18575"/>
                </a:cubicBezTo>
                <a:lnTo>
                  <a:pt x="11087" y="18638"/>
                </a:lnTo>
                <a:cubicBezTo>
                  <a:pt x="11098" y="18621"/>
                  <a:pt x="11110" y="18598"/>
                  <a:pt x="11121" y="18581"/>
                </a:cubicBezTo>
                <a:cubicBezTo>
                  <a:pt x="11138" y="18575"/>
                  <a:pt x="11155" y="18570"/>
                  <a:pt x="11167" y="18570"/>
                </a:cubicBezTo>
                <a:cubicBezTo>
                  <a:pt x="11155" y="18581"/>
                  <a:pt x="11133" y="18587"/>
                  <a:pt x="11127" y="18609"/>
                </a:cubicBezTo>
                <a:cubicBezTo>
                  <a:pt x="11134" y="18615"/>
                  <a:pt x="11141" y="18617"/>
                  <a:pt x="11147" y="18617"/>
                </a:cubicBezTo>
                <a:cubicBezTo>
                  <a:pt x="11178" y="18617"/>
                  <a:pt x="11196" y="18557"/>
                  <a:pt x="11229" y="18547"/>
                </a:cubicBezTo>
                <a:cubicBezTo>
                  <a:pt x="11252" y="18547"/>
                  <a:pt x="11291" y="18553"/>
                  <a:pt x="11314" y="18553"/>
                </a:cubicBezTo>
                <a:cubicBezTo>
                  <a:pt x="11328" y="18537"/>
                  <a:pt x="11342" y="18530"/>
                  <a:pt x="11355" y="18530"/>
                </a:cubicBezTo>
                <a:cubicBezTo>
                  <a:pt x="11375" y="18530"/>
                  <a:pt x="11394" y="18544"/>
                  <a:pt x="11411" y="18564"/>
                </a:cubicBezTo>
                <a:cubicBezTo>
                  <a:pt x="11416" y="18553"/>
                  <a:pt x="11428" y="18536"/>
                  <a:pt x="11428" y="18524"/>
                </a:cubicBezTo>
                <a:cubicBezTo>
                  <a:pt x="11490" y="18496"/>
                  <a:pt x="11558" y="18485"/>
                  <a:pt x="11620" y="18462"/>
                </a:cubicBezTo>
                <a:lnTo>
                  <a:pt x="11620" y="18462"/>
                </a:lnTo>
                <a:cubicBezTo>
                  <a:pt x="11603" y="18485"/>
                  <a:pt x="11592" y="18507"/>
                  <a:pt x="11575" y="18530"/>
                </a:cubicBezTo>
                <a:cubicBezTo>
                  <a:pt x="11609" y="18519"/>
                  <a:pt x="11626" y="18485"/>
                  <a:pt x="11637" y="18456"/>
                </a:cubicBezTo>
                <a:cubicBezTo>
                  <a:pt x="11649" y="18468"/>
                  <a:pt x="11666" y="18485"/>
                  <a:pt x="11683" y="18502"/>
                </a:cubicBezTo>
                <a:cubicBezTo>
                  <a:pt x="11677" y="18479"/>
                  <a:pt x="11672" y="18462"/>
                  <a:pt x="11666" y="18445"/>
                </a:cubicBezTo>
                <a:cubicBezTo>
                  <a:pt x="11711" y="18445"/>
                  <a:pt x="11751" y="18422"/>
                  <a:pt x="11791" y="18405"/>
                </a:cubicBezTo>
                <a:lnTo>
                  <a:pt x="11791" y="18405"/>
                </a:lnTo>
                <a:cubicBezTo>
                  <a:pt x="11791" y="18417"/>
                  <a:pt x="11785" y="18439"/>
                  <a:pt x="11785" y="18451"/>
                </a:cubicBezTo>
                <a:cubicBezTo>
                  <a:pt x="11796" y="18445"/>
                  <a:pt x="11819" y="18445"/>
                  <a:pt x="11830" y="18439"/>
                </a:cubicBezTo>
                <a:cubicBezTo>
                  <a:pt x="11779" y="18400"/>
                  <a:pt x="11847" y="18377"/>
                  <a:pt x="11881" y="18365"/>
                </a:cubicBezTo>
                <a:lnTo>
                  <a:pt x="11887" y="18365"/>
                </a:lnTo>
                <a:lnTo>
                  <a:pt x="11893" y="18377"/>
                </a:lnTo>
                <a:cubicBezTo>
                  <a:pt x="11893" y="18377"/>
                  <a:pt x="11893" y="18365"/>
                  <a:pt x="11898" y="18360"/>
                </a:cubicBezTo>
                <a:cubicBezTo>
                  <a:pt x="11944" y="18348"/>
                  <a:pt x="11984" y="18326"/>
                  <a:pt x="12029" y="18309"/>
                </a:cubicBezTo>
                <a:cubicBezTo>
                  <a:pt x="12052" y="18297"/>
                  <a:pt x="12080" y="18286"/>
                  <a:pt x="12103" y="18275"/>
                </a:cubicBezTo>
                <a:lnTo>
                  <a:pt x="12114" y="18263"/>
                </a:lnTo>
                <a:cubicBezTo>
                  <a:pt x="12119" y="18262"/>
                  <a:pt x="12123" y="18262"/>
                  <a:pt x="12128" y="18262"/>
                </a:cubicBezTo>
                <a:cubicBezTo>
                  <a:pt x="12146" y="18262"/>
                  <a:pt x="12163" y="18269"/>
                  <a:pt x="12176" y="18269"/>
                </a:cubicBezTo>
                <a:cubicBezTo>
                  <a:pt x="12188" y="18252"/>
                  <a:pt x="12194" y="18241"/>
                  <a:pt x="12205" y="18224"/>
                </a:cubicBezTo>
                <a:cubicBezTo>
                  <a:pt x="12211" y="18235"/>
                  <a:pt x="12222" y="18246"/>
                  <a:pt x="12228" y="18252"/>
                </a:cubicBezTo>
                <a:cubicBezTo>
                  <a:pt x="12239" y="18246"/>
                  <a:pt x="12256" y="18241"/>
                  <a:pt x="12267" y="18235"/>
                </a:cubicBezTo>
                <a:cubicBezTo>
                  <a:pt x="12273" y="18235"/>
                  <a:pt x="12273" y="18235"/>
                  <a:pt x="12273" y="18241"/>
                </a:cubicBezTo>
                <a:cubicBezTo>
                  <a:pt x="12290" y="18241"/>
                  <a:pt x="12307" y="18229"/>
                  <a:pt x="12313" y="18218"/>
                </a:cubicBezTo>
                <a:cubicBezTo>
                  <a:pt x="12472" y="18150"/>
                  <a:pt x="12647" y="18127"/>
                  <a:pt x="12806" y="18059"/>
                </a:cubicBezTo>
                <a:cubicBezTo>
                  <a:pt x="12829" y="18019"/>
                  <a:pt x="12874" y="18031"/>
                  <a:pt x="12908" y="18025"/>
                </a:cubicBezTo>
                <a:cubicBezTo>
                  <a:pt x="12954" y="17997"/>
                  <a:pt x="12999" y="17974"/>
                  <a:pt x="13045" y="17957"/>
                </a:cubicBezTo>
                <a:cubicBezTo>
                  <a:pt x="13050" y="17951"/>
                  <a:pt x="13056" y="17940"/>
                  <a:pt x="13062" y="17934"/>
                </a:cubicBezTo>
                <a:cubicBezTo>
                  <a:pt x="13090" y="17929"/>
                  <a:pt x="13113" y="17929"/>
                  <a:pt x="13135" y="17929"/>
                </a:cubicBezTo>
                <a:cubicBezTo>
                  <a:pt x="13152" y="17917"/>
                  <a:pt x="13169" y="17906"/>
                  <a:pt x="13192" y="17889"/>
                </a:cubicBezTo>
                <a:cubicBezTo>
                  <a:pt x="13198" y="17895"/>
                  <a:pt x="13215" y="17900"/>
                  <a:pt x="13220" y="17900"/>
                </a:cubicBezTo>
                <a:lnTo>
                  <a:pt x="13209" y="17883"/>
                </a:lnTo>
                <a:cubicBezTo>
                  <a:pt x="13249" y="17872"/>
                  <a:pt x="13277" y="17861"/>
                  <a:pt x="13311" y="17844"/>
                </a:cubicBezTo>
                <a:cubicBezTo>
                  <a:pt x="13317" y="17844"/>
                  <a:pt x="13323" y="17855"/>
                  <a:pt x="13323" y="17861"/>
                </a:cubicBezTo>
                <a:cubicBezTo>
                  <a:pt x="13328" y="17849"/>
                  <a:pt x="13340" y="17832"/>
                  <a:pt x="13340" y="17826"/>
                </a:cubicBezTo>
                <a:cubicBezTo>
                  <a:pt x="13413" y="17821"/>
                  <a:pt x="13459" y="17753"/>
                  <a:pt x="13527" y="17747"/>
                </a:cubicBezTo>
                <a:cubicBezTo>
                  <a:pt x="13595" y="17662"/>
                  <a:pt x="13708" y="17651"/>
                  <a:pt x="13799" y="17588"/>
                </a:cubicBezTo>
                <a:cubicBezTo>
                  <a:pt x="13799" y="17583"/>
                  <a:pt x="13799" y="17560"/>
                  <a:pt x="13799" y="17548"/>
                </a:cubicBezTo>
                <a:cubicBezTo>
                  <a:pt x="13811" y="17554"/>
                  <a:pt x="13828" y="17560"/>
                  <a:pt x="13833" y="17565"/>
                </a:cubicBezTo>
                <a:cubicBezTo>
                  <a:pt x="13941" y="17497"/>
                  <a:pt x="14072" y="17469"/>
                  <a:pt x="14162" y="17384"/>
                </a:cubicBezTo>
                <a:cubicBezTo>
                  <a:pt x="14162" y="17373"/>
                  <a:pt x="14151" y="17361"/>
                  <a:pt x="14145" y="17350"/>
                </a:cubicBezTo>
                <a:cubicBezTo>
                  <a:pt x="14100" y="17384"/>
                  <a:pt x="14049" y="17418"/>
                  <a:pt x="13998" y="17452"/>
                </a:cubicBezTo>
                <a:cubicBezTo>
                  <a:pt x="13992" y="17446"/>
                  <a:pt x="13981" y="17446"/>
                  <a:pt x="13969" y="17446"/>
                </a:cubicBezTo>
                <a:cubicBezTo>
                  <a:pt x="13907" y="17503"/>
                  <a:pt x="13811" y="17531"/>
                  <a:pt x="13731" y="17571"/>
                </a:cubicBezTo>
                <a:cubicBezTo>
                  <a:pt x="13725" y="17577"/>
                  <a:pt x="13725" y="17594"/>
                  <a:pt x="13725" y="17600"/>
                </a:cubicBezTo>
                <a:cubicBezTo>
                  <a:pt x="13697" y="17605"/>
                  <a:pt x="13674" y="17605"/>
                  <a:pt x="13652" y="17605"/>
                </a:cubicBezTo>
                <a:cubicBezTo>
                  <a:pt x="13646" y="17622"/>
                  <a:pt x="13635" y="17645"/>
                  <a:pt x="13629" y="17662"/>
                </a:cubicBezTo>
                <a:cubicBezTo>
                  <a:pt x="13623" y="17651"/>
                  <a:pt x="13612" y="17639"/>
                  <a:pt x="13606" y="17634"/>
                </a:cubicBezTo>
                <a:cubicBezTo>
                  <a:pt x="13601" y="17639"/>
                  <a:pt x="13584" y="17656"/>
                  <a:pt x="13578" y="17668"/>
                </a:cubicBezTo>
                <a:cubicBezTo>
                  <a:pt x="13561" y="17656"/>
                  <a:pt x="13544" y="17645"/>
                  <a:pt x="13533" y="17634"/>
                </a:cubicBezTo>
                <a:lnTo>
                  <a:pt x="13533" y="17634"/>
                </a:lnTo>
                <a:cubicBezTo>
                  <a:pt x="13538" y="17639"/>
                  <a:pt x="13544" y="17662"/>
                  <a:pt x="13550" y="17668"/>
                </a:cubicBezTo>
                <a:cubicBezTo>
                  <a:pt x="13408" y="17724"/>
                  <a:pt x="13260" y="17781"/>
                  <a:pt x="13124" y="17849"/>
                </a:cubicBezTo>
                <a:cubicBezTo>
                  <a:pt x="13124" y="17821"/>
                  <a:pt x="13124" y="17792"/>
                  <a:pt x="13118" y="17764"/>
                </a:cubicBezTo>
                <a:lnTo>
                  <a:pt x="13118" y="17764"/>
                </a:lnTo>
                <a:cubicBezTo>
                  <a:pt x="13124" y="17770"/>
                  <a:pt x="13135" y="17792"/>
                  <a:pt x="13141" y="17804"/>
                </a:cubicBezTo>
                <a:cubicBezTo>
                  <a:pt x="13209" y="17775"/>
                  <a:pt x="13272" y="17741"/>
                  <a:pt x="13340" y="17707"/>
                </a:cubicBezTo>
                <a:cubicBezTo>
                  <a:pt x="13334" y="17702"/>
                  <a:pt x="13323" y="17685"/>
                  <a:pt x="13311" y="17679"/>
                </a:cubicBezTo>
                <a:cubicBezTo>
                  <a:pt x="13402" y="17622"/>
                  <a:pt x="13493" y="17577"/>
                  <a:pt x="13589" y="17537"/>
                </a:cubicBezTo>
                <a:lnTo>
                  <a:pt x="13589" y="17537"/>
                </a:lnTo>
                <a:cubicBezTo>
                  <a:pt x="13578" y="17571"/>
                  <a:pt x="13555" y="17588"/>
                  <a:pt x="13527" y="17605"/>
                </a:cubicBezTo>
                <a:lnTo>
                  <a:pt x="13527" y="17611"/>
                </a:lnTo>
                <a:cubicBezTo>
                  <a:pt x="13550" y="17600"/>
                  <a:pt x="13572" y="17594"/>
                  <a:pt x="13595" y="17583"/>
                </a:cubicBezTo>
                <a:cubicBezTo>
                  <a:pt x="13595" y="17560"/>
                  <a:pt x="13589" y="17543"/>
                  <a:pt x="13595" y="17520"/>
                </a:cubicBezTo>
                <a:cubicBezTo>
                  <a:pt x="13597" y="17520"/>
                  <a:pt x="13598" y="17519"/>
                  <a:pt x="13600" y="17519"/>
                </a:cubicBezTo>
                <a:cubicBezTo>
                  <a:pt x="13619" y="17519"/>
                  <a:pt x="13624" y="17550"/>
                  <a:pt x="13635" y="17565"/>
                </a:cubicBezTo>
                <a:cubicBezTo>
                  <a:pt x="13674" y="17537"/>
                  <a:pt x="13714" y="17514"/>
                  <a:pt x="13754" y="17492"/>
                </a:cubicBezTo>
                <a:lnTo>
                  <a:pt x="13680" y="17492"/>
                </a:lnTo>
                <a:cubicBezTo>
                  <a:pt x="13721" y="17478"/>
                  <a:pt x="13766" y="17424"/>
                  <a:pt x="13814" y="17424"/>
                </a:cubicBezTo>
                <a:cubicBezTo>
                  <a:pt x="13826" y="17424"/>
                  <a:pt x="13838" y="17427"/>
                  <a:pt x="13850" y="17435"/>
                </a:cubicBezTo>
                <a:cubicBezTo>
                  <a:pt x="13879" y="17418"/>
                  <a:pt x="13907" y="17401"/>
                  <a:pt x="13935" y="17384"/>
                </a:cubicBezTo>
                <a:lnTo>
                  <a:pt x="13935" y="17384"/>
                </a:lnTo>
                <a:cubicBezTo>
                  <a:pt x="13913" y="17390"/>
                  <a:pt x="13896" y="17395"/>
                  <a:pt x="13879" y="17407"/>
                </a:cubicBezTo>
                <a:lnTo>
                  <a:pt x="13873" y="17390"/>
                </a:lnTo>
                <a:cubicBezTo>
                  <a:pt x="13896" y="17373"/>
                  <a:pt x="13924" y="17361"/>
                  <a:pt x="13952" y="17344"/>
                </a:cubicBezTo>
                <a:cubicBezTo>
                  <a:pt x="13952" y="17350"/>
                  <a:pt x="13964" y="17367"/>
                  <a:pt x="13969" y="17373"/>
                </a:cubicBezTo>
                <a:cubicBezTo>
                  <a:pt x="13952" y="17339"/>
                  <a:pt x="13981" y="17327"/>
                  <a:pt x="14009" y="17316"/>
                </a:cubicBezTo>
                <a:cubicBezTo>
                  <a:pt x="14015" y="17327"/>
                  <a:pt x="14015" y="17350"/>
                  <a:pt x="14015" y="17356"/>
                </a:cubicBezTo>
                <a:cubicBezTo>
                  <a:pt x="14089" y="17299"/>
                  <a:pt x="14174" y="17259"/>
                  <a:pt x="14253" y="17208"/>
                </a:cubicBezTo>
                <a:lnTo>
                  <a:pt x="14253" y="17208"/>
                </a:lnTo>
                <a:cubicBezTo>
                  <a:pt x="14242" y="17214"/>
                  <a:pt x="14219" y="17225"/>
                  <a:pt x="14208" y="17225"/>
                </a:cubicBezTo>
                <a:lnTo>
                  <a:pt x="14191" y="17202"/>
                </a:lnTo>
                <a:cubicBezTo>
                  <a:pt x="14219" y="17185"/>
                  <a:pt x="14247" y="17168"/>
                  <a:pt x="14276" y="17151"/>
                </a:cubicBezTo>
                <a:cubicBezTo>
                  <a:pt x="14276" y="17157"/>
                  <a:pt x="14281" y="17180"/>
                  <a:pt x="14281" y="17185"/>
                </a:cubicBezTo>
                <a:cubicBezTo>
                  <a:pt x="14384" y="17134"/>
                  <a:pt x="14486" y="17078"/>
                  <a:pt x="14577" y="17004"/>
                </a:cubicBezTo>
                <a:lnTo>
                  <a:pt x="14577" y="17004"/>
                </a:lnTo>
                <a:cubicBezTo>
                  <a:pt x="14520" y="17021"/>
                  <a:pt x="14469" y="17066"/>
                  <a:pt x="14412" y="17078"/>
                </a:cubicBezTo>
                <a:cubicBezTo>
                  <a:pt x="14480" y="17015"/>
                  <a:pt x="14559" y="16970"/>
                  <a:pt x="14639" y="16930"/>
                </a:cubicBezTo>
                <a:cubicBezTo>
                  <a:pt x="14650" y="16930"/>
                  <a:pt x="14656" y="16936"/>
                  <a:pt x="14667" y="16936"/>
                </a:cubicBezTo>
                <a:cubicBezTo>
                  <a:pt x="14696" y="16936"/>
                  <a:pt x="14724" y="16919"/>
                  <a:pt x="14747" y="16896"/>
                </a:cubicBezTo>
                <a:cubicBezTo>
                  <a:pt x="14738" y="16893"/>
                  <a:pt x="14730" y="16891"/>
                  <a:pt x="14722" y="16891"/>
                </a:cubicBezTo>
                <a:cubicBezTo>
                  <a:pt x="14702" y="16891"/>
                  <a:pt x="14682" y="16899"/>
                  <a:pt x="14662" y="16907"/>
                </a:cubicBezTo>
                <a:cubicBezTo>
                  <a:pt x="14690" y="16879"/>
                  <a:pt x="14724" y="16851"/>
                  <a:pt x="14758" y="16834"/>
                </a:cubicBezTo>
                <a:cubicBezTo>
                  <a:pt x="14764" y="16845"/>
                  <a:pt x="14769" y="16856"/>
                  <a:pt x="14775" y="16873"/>
                </a:cubicBezTo>
                <a:cubicBezTo>
                  <a:pt x="14798" y="16851"/>
                  <a:pt x="14826" y="16834"/>
                  <a:pt x="14855" y="16817"/>
                </a:cubicBezTo>
                <a:lnTo>
                  <a:pt x="14786" y="16817"/>
                </a:lnTo>
                <a:cubicBezTo>
                  <a:pt x="14832" y="16788"/>
                  <a:pt x="14877" y="16760"/>
                  <a:pt x="14923" y="16737"/>
                </a:cubicBezTo>
                <a:cubicBezTo>
                  <a:pt x="14934" y="16748"/>
                  <a:pt x="14951" y="16765"/>
                  <a:pt x="14968" y="16777"/>
                </a:cubicBezTo>
                <a:cubicBezTo>
                  <a:pt x="14979" y="16680"/>
                  <a:pt x="15110" y="16658"/>
                  <a:pt x="15155" y="16578"/>
                </a:cubicBezTo>
                <a:lnTo>
                  <a:pt x="15155" y="16578"/>
                </a:lnTo>
                <a:cubicBezTo>
                  <a:pt x="15144" y="16584"/>
                  <a:pt x="15121" y="16601"/>
                  <a:pt x="15110" y="16607"/>
                </a:cubicBezTo>
                <a:cubicBezTo>
                  <a:pt x="15104" y="16601"/>
                  <a:pt x="15093" y="16590"/>
                  <a:pt x="15087" y="16584"/>
                </a:cubicBezTo>
                <a:cubicBezTo>
                  <a:pt x="15104" y="16578"/>
                  <a:pt x="15127" y="16567"/>
                  <a:pt x="15144" y="16561"/>
                </a:cubicBezTo>
                <a:cubicBezTo>
                  <a:pt x="15150" y="16550"/>
                  <a:pt x="15155" y="16533"/>
                  <a:pt x="15167" y="16522"/>
                </a:cubicBezTo>
                <a:cubicBezTo>
                  <a:pt x="15172" y="16533"/>
                  <a:pt x="15184" y="16561"/>
                  <a:pt x="15189" y="16573"/>
                </a:cubicBezTo>
                <a:cubicBezTo>
                  <a:pt x="15218" y="16556"/>
                  <a:pt x="15252" y="16533"/>
                  <a:pt x="15257" y="16493"/>
                </a:cubicBezTo>
                <a:cubicBezTo>
                  <a:pt x="15291" y="16470"/>
                  <a:pt x="15325" y="16453"/>
                  <a:pt x="15365" y="16431"/>
                </a:cubicBezTo>
                <a:lnTo>
                  <a:pt x="15382" y="16397"/>
                </a:lnTo>
                <a:cubicBezTo>
                  <a:pt x="15422" y="16380"/>
                  <a:pt x="15462" y="16351"/>
                  <a:pt x="15496" y="16317"/>
                </a:cubicBezTo>
                <a:lnTo>
                  <a:pt x="15496" y="16317"/>
                </a:lnTo>
                <a:cubicBezTo>
                  <a:pt x="15496" y="16329"/>
                  <a:pt x="15490" y="16357"/>
                  <a:pt x="15490" y="16368"/>
                </a:cubicBezTo>
                <a:cubicBezTo>
                  <a:pt x="15501" y="16317"/>
                  <a:pt x="15552" y="16283"/>
                  <a:pt x="15564" y="16232"/>
                </a:cubicBezTo>
                <a:lnTo>
                  <a:pt x="15564" y="16232"/>
                </a:lnTo>
                <a:cubicBezTo>
                  <a:pt x="15524" y="16261"/>
                  <a:pt x="15490" y="16283"/>
                  <a:pt x="15450" y="16306"/>
                </a:cubicBezTo>
                <a:cubicBezTo>
                  <a:pt x="15547" y="16198"/>
                  <a:pt x="15666" y="16096"/>
                  <a:pt x="15785" y="16011"/>
                </a:cubicBezTo>
                <a:lnTo>
                  <a:pt x="15785" y="16011"/>
                </a:lnTo>
                <a:cubicBezTo>
                  <a:pt x="15768" y="16028"/>
                  <a:pt x="15751" y="16051"/>
                  <a:pt x="15734" y="16073"/>
                </a:cubicBezTo>
                <a:cubicBezTo>
                  <a:pt x="15740" y="16075"/>
                  <a:pt x="15745" y="16076"/>
                  <a:pt x="15750" y="16076"/>
                </a:cubicBezTo>
                <a:cubicBezTo>
                  <a:pt x="15771" y="16076"/>
                  <a:pt x="15791" y="16061"/>
                  <a:pt x="15813" y="16056"/>
                </a:cubicBezTo>
                <a:cubicBezTo>
                  <a:pt x="15825" y="16028"/>
                  <a:pt x="15842" y="16005"/>
                  <a:pt x="15853" y="15983"/>
                </a:cubicBezTo>
                <a:cubicBezTo>
                  <a:pt x="15864" y="15983"/>
                  <a:pt x="15876" y="15988"/>
                  <a:pt x="15881" y="15994"/>
                </a:cubicBezTo>
                <a:cubicBezTo>
                  <a:pt x="15877" y="15967"/>
                  <a:pt x="15927" y="15900"/>
                  <a:pt x="15958" y="15900"/>
                </a:cubicBezTo>
                <a:cubicBezTo>
                  <a:pt x="15967" y="15900"/>
                  <a:pt x="15974" y="15906"/>
                  <a:pt x="15978" y="15920"/>
                </a:cubicBezTo>
                <a:cubicBezTo>
                  <a:pt x="15899" y="16034"/>
                  <a:pt x="15762" y="16107"/>
                  <a:pt x="15694" y="16232"/>
                </a:cubicBezTo>
                <a:lnTo>
                  <a:pt x="15666" y="16232"/>
                </a:lnTo>
                <a:cubicBezTo>
                  <a:pt x="15609" y="16295"/>
                  <a:pt x="15541" y="16340"/>
                  <a:pt x="15473" y="16397"/>
                </a:cubicBezTo>
                <a:cubicBezTo>
                  <a:pt x="15484" y="16408"/>
                  <a:pt x="15496" y="16442"/>
                  <a:pt x="15507" y="16459"/>
                </a:cubicBezTo>
                <a:cubicBezTo>
                  <a:pt x="15541" y="16425"/>
                  <a:pt x="15581" y="16391"/>
                  <a:pt x="15569" y="16340"/>
                </a:cubicBezTo>
                <a:cubicBezTo>
                  <a:pt x="15586" y="16329"/>
                  <a:pt x="15603" y="16323"/>
                  <a:pt x="15620" y="16312"/>
                </a:cubicBezTo>
                <a:cubicBezTo>
                  <a:pt x="15623" y="16312"/>
                  <a:pt x="15625" y="16312"/>
                  <a:pt x="15627" y="16312"/>
                </a:cubicBezTo>
                <a:cubicBezTo>
                  <a:pt x="15668" y="16312"/>
                  <a:pt x="15685" y="16259"/>
                  <a:pt x="15717" y="16238"/>
                </a:cubicBezTo>
                <a:lnTo>
                  <a:pt x="15740" y="16278"/>
                </a:lnTo>
                <a:cubicBezTo>
                  <a:pt x="15734" y="16266"/>
                  <a:pt x="15728" y="16243"/>
                  <a:pt x="15723" y="16232"/>
                </a:cubicBezTo>
                <a:cubicBezTo>
                  <a:pt x="15745" y="16232"/>
                  <a:pt x="15779" y="16221"/>
                  <a:pt x="15808" y="16221"/>
                </a:cubicBezTo>
                <a:cubicBezTo>
                  <a:pt x="15808" y="16204"/>
                  <a:pt x="15808" y="16181"/>
                  <a:pt x="15808" y="16164"/>
                </a:cubicBezTo>
                <a:cubicBezTo>
                  <a:pt x="15825" y="16164"/>
                  <a:pt x="15847" y="16170"/>
                  <a:pt x="15859" y="16170"/>
                </a:cubicBezTo>
                <a:cubicBezTo>
                  <a:pt x="15853" y="16164"/>
                  <a:pt x="15842" y="16158"/>
                  <a:pt x="15836" y="16153"/>
                </a:cubicBezTo>
                <a:cubicBezTo>
                  <a:pt x="15862" y="16137"/>
                  <a:pt x="15884" y="16107"/>
                  <a:pt x="15918" y="16107"/>
                </a:cubicBezTo>
                <a:cubicBezTo>
                  <a:pt x="15921" y="16107"/>
                  <a:pt x="15923" y="16107"/>
                  <a:pt x="15926" y="16107"/>
                </a:cubicBezTo>
                <a:lnTo>
                  <a:pt x="15926" y="16107"/>
                </a:lnTo>
                <a:cubicBezTo>
                  <a:pt x="15920" y="16106"/>
                  <a:pt x="15909" y="16096"/>
                  <a:pt x="15904" y="16090"/>
                </a:cubicBezTo>
                <a:cubicBezTo>
                  <a:pt x="15984" y="16028"/>
                  <a:pt x="16040" y="15943"/>
                  <a:pt x="16114" y="15875"/>
                </a:cubicBezTo>
                <a:cubicBezTo>
                  <a:pt x="16114" y="15885"/>
                  <a:pt x="16119" y="15899"/>
                  <a:pt x="16120" y="15907"/>
                </a:cubicBezTo>
                <a:lnTo>
                  <a:pt x="16120" y="15907"/>
                </a:lnTo>
                <a:cubicBezTo>
                  <a:pt x="16116" y="15850"/>
                  <a:pt x="16183" y="15773"/>
                  <a:pt x="16245" y="15773"/>
                </a:cubicBezTo>
                <a:cubicBezTo>
                  <a:pt x="16273" y="15767"/>
                  <a:pt x="16256" y="15733"/>
                  <a:pt x="16267" y="15716"/>
                </a:cubicBezTo>
                <a:cubicBezTo>
                  <a:pt x="16318" y="15670"/>
                  <a:pt x="16341" y="15619"/>
                  <a:pt x="16335" y="15551"/>
                </a:cubicBezTo>
                <a:lnTo>
                  <a:pt x="16335" y="15551"/>
                </a:lnTo>
                <a:cubicBezTo>
                  <a:pt x="16347" y="15557"/>
                  <a:pt x="16364" y="15574"/>
                  <a:pt x="16375" y="15580"/>
                </a:cubicBezTo>
                <a:cubicBezTo>
                  <a:pt x="16369" y="15568"/>
                  <a:pt x="16358" y="15546"/>
                  <a:pt x="16352" y="15534"/>
                </a:cubicBezTo>
                <a:cubicBezTo>
                  <a:pt x="16375" y="15529"/>
                  <a:pt x="16421" y="15540"/>
                  <a:pt x="16415" y="15500"/>
                </a:cubicBezTo>
                <a:cubicBezTo>
                  <a:pt x="16443" y="15466"/>
                  <a:pt x="16477" y="15438"/>
                  <a:pt x="16506" y="15409"/>
                </a:cubicBezTo>
                <a:lnTo>
                  <a:pt x="16506" y="15409"/>
                </a:lnTo>
                <a:cubicBezTo>
                  <a:pt x="16455" y="15426"/>
                  <a:pt x="16421" y="15455"/>
                  <a:pt x="16381" y="15483"/>
                </a:cubicBezTo>
                <a:cubicBezTo>
                  <a:pt x="16386" y="15489"/>
                  <a:pt x="16398" y="15512"/>
                  <a:pt x="16403" y="15517"/>
                </a:cubicBezTo>
                <a:cubicBezTo>
                  <a:pt x="16396" y="15515"/>
                  <a:pt x="16388" y="15514"/>
                  <a:pt x="16381" y="15514"/>
                </a:cubicBezTo>
                <a:cubicBezTo>
                  <a:pt x="16351" y="15514"/>
                  <a:pt x="16329" y="15532"/>
                  <a:pt x="16324" y="15568"/>
                </a:cubicBezTo>
                <a:lnTo>
                  <a:pt x="16307" y="15540"/>
                </a:lnTo>
                <a:lnTo>
                  <a:pt x="16307" y="15540"/>
                </a:lnTo>
                <a:cubicBezTo>
                  <a:pt x="16318" y="15574"/>
                  <a:pt x="16318" y="15614"/>
                  <a:pt x="16313" y="15653"/>
                </a:cubicBezTo>
                <a:cubicBezTo>
                  <a:pt x="16301" y="15657"/>
                  <a:pt x="16289" y="15659"/>
                  <a:pt x="16277" y="15659"/>
                </a:cubicBezTo>
                <a:cubicBezTo>
                  <a:pt x="16240" y="15659"/>
                  <a:pt x="16207" y="15641"/>
                  <a:pt x="16177" y="15619"/>
                </a:cubicBezTo>
                <a:cubicBezTo>
                  <a:pt x="16142" y="15648"/>
                  <a:pt x="16108" y="15676"/>
                  <a:pt x="16074" y="15710"/>
                </a:cubicBezTo>
                <a:cubicBezTo>
                  <a:pt x="16222" y="15523"/>
                  <a:pt x="16369" y="15341"/>
                  <a:pt x="16528" y="15165"/>
                </a:cubicBezTo>
                <a:cubicBezTo>
                  <a:pt x="16534" y="15177"/>
                  <a:pt x="16534" y="15200"/>
                  <a:pt x="16534" y="15211"/>
                </a:cubicBezTo>
                <a:cubicBezTo>
                  <a:pt x="16540" y="15205"/>
                  <a:pt x="16551" y="15200"/>
                  <a:pt x="16551" y="15194"/>
                </a:cubicBezTo>
                <a:cubicBezTo>
                  <a:pt x="16528" y="15160"/>
                  <a:pt x="16528" y="15126"/>
                  <a:pt x="16579" y="15114"/>
                </a:cubicBezTo>
                <a:lnTo>
                  <a:pt x="16579" y="15114"/>
                </a:lnTo>
                <a:cubicBezTo>
                  <a:pt x="16579" y="15126"/>
                  <a:pt x="16574" y="15154"/>
                  <a:pt x="16574" y="15171"/>
                </a:cubicBezTo>
                <a:cubicBezTo>
                  <a:pt x="16579" y="15154"/>
                  <a:pt x="16591" y="15143"/>
                  <a:pt x="16596" y="15131"/>
                </a:cubicBezTo>
                <a:cubicBezTo>
                  <a:pt x="16585" y="15120"/>
                  <a:pt x="16579" y="15109"/>
                  <a:pt x="16574" y="15097"/>
                </a:cubicBezTo>
                <a:cubicBezTo>
                  <a:pt x="16619" y="15035"/>
                  <a:pt x="16670" y="14984"/>
                  <a:pt x="16716" y="14927"/>
                </a:cubicBezTo>
                <a:cubicBezTo>
                  <a:pt x="16778" y="14865"/>
                  <a:pt x="16806" y="14740"/>
                  <a:pt x="16903" y="14729"/>
                </a:cubicBezTo>
                <a:cubicBezTo>
                  <a:pt x="16931" y="14700"/>
                  <a:pt x="16960" y="14672"/>
                  <a:pt x="16994" y="14643"/>
                </a:cubicBezTo>
                <a:cubicBezTo>
                  <a:pt x="16994" y="14638"/>
                  <a:pt x="16999" y="14621"/>
                  <a:pt x="16999" y="14609"/>
                </a:cubicBezTo>
                <a:cubicBezTo>
                  <a:pt x="17033" y="14592"/>
                  <a:pt x="17045" y="14564"/>
                  <a:pt x="17022" y="14530"/>
                </a:cubicBezTo>
                <a:lnTo>
                  <a:pt x="17022" y="14530"/>
                </a:lnTo>
                <a:cubicBezTo>
                  <a:pt x="17005" y="14547"/>
                  <a:pt x="16988" y="14570"/>
                  <a:pt x="16977" y="14587"/>
                </a:cubicBezTo>
                <a:cubicBezTo>
                  <a:pt x="16988" y="14553"/>
                  <a:pt x="17005" y="14519"/>
                  <a:pt x="17022" y="14490"/>
                </a:cubicBezTo>
                <a:cubicBezTo>
                  <a:pt x="17033" y="14502"/>
                  <a:pt x="17050" y="14519"/>
                  <a:pt x="17056" y="14530"/>
                </a:cubicBezTo>
                <a:cubicBezTo>
                  <a:pt x="17062" y="14507"/>
                  <a:pt x="17067" y="14490"/>
                  <a:pt x="17073" y="14468"/>
                </a:cubicBezTo>
                <a:cubicBezTo>
                  <a:pt x="17090" y="14485"/>
                  <a:pt x="17107" y="14502"/>
                  <a:pt x="17118" y="14519"/>
                </a:cubicBezTo>
                <a:cubicBezTo>
                  <a:pt x="17107" y="14536"/>
                  <a:pt x="17096" y="14558"/>
                  <a:pt x="17084" y="14575"/>
                </a:cubicBezTo>
                <a:cubicBezTo>
                  <a:pt x="17079" y="14581"/>
                  <a:pt x="17073" y="14581"/>
                  <a:pt x="17067" y="14587"/>
                </a:cubicBezTo>
                <a:cubicBezTo>
                  <a:pt x="17033" y="14632"/>
                  <a:pt x="17011" y="14683"/>
                  <a:pt x="16994" y="14740"/>
                </a:cubicBezTo>
                <a:cubicBezTo>
                  <a:pt x="16982" y="14746"/>
                  <a:pt x="16954" y="14751"/>
                  <a:pt x="16942" y="14757"/>
                </a:cubicBezTo>
                <a:cubicBezTo>
                  <a:pt x="16948" y="14768"/>
                  <a:pt x="16965" y="14785"/>
                  <a:pt x="16971" y="14797"/>
                </a:cubicBezTo>
                <a:cubicBezTo>
                  <a:pt x="17056" y="14746"/>
                  <a:pt x="17090" y="14643"/>
                  <a:pt x="17158" y="14570"/>
                </a:cubicBezTo>
                <a:lnTo>
                  <a:pt x="17172" y="14588"/>
                </a:lnTo>
                <a:lnTo>
                  <a:pt x="17172" y="14588"/>
                </a:lnTo>
                <a:cubicBezTo>
                  <a:pt x="17167" y="14581"/>
                  <a:pt x="17163" y="14568"/>
                  <a:pt x="17158" y="14558"/>
                </a:cubicBezTo>
                <a:cubicBezTo>
                  <a:pt x="17192" y="14524"/>
                  <a:pt x="17221" y="14479"/>
                  <a:pt x="17232" y="14434"/>
                </a:cubicBezTo>
                <a:cubicBezTo>
                  <a:pt x="17260" y="14411"/>
                  <a:pt x="17289" y="14377"/>
                  <a:pt x="17266" y="14337"/>
                </a:cubicBezTo>
                <a:lnTo>
                  <a:pt x="17266" y="14337"/>
                </a:lnTo>
                <a:cubicBezTo>
                  <a:pt x="17277" y="14343"/>
                  <a:pt x="17294" y="14348"/>
                  <a:pt x="17306" y="14354"/>
                </a:cubicBezTo>
                <a:cubicBezTo>
                  <a:pt x="17294" y="14343"/>
                  <a:pt x="17277" y="14326"/>
                  <a:pt x="17272" y="14314"/>
                </a:cubicBezTo>
                <a:cubicBezTo>
                  <a:pt x="17283" y="14309"/>
                  <a:pt x="17311" y="14297"/>
                  <a:pt x="17328" y="14292"/>
                </a:cubicBezTo>
                <a:cubicBezTo>
                  <a:pt x="17323" y="14286"/>
                  <a:pt x="17317" y="14275"/>
                  <a:pt x="17311" y="14269"/>
                </a:cubicBezTo>
                <a:cubicBezTo>
                  <a:pt x="17272" y="14309"/>
                  <a:pt x="17209" y="14348"/>
                  <a:pt x="17226" y="14417"/>
                </a:cubicBezTo>
                <a:cubicBezTo>
                  <a:pt x="17215" y="14422"/>
                  <a:pt x="17186" y="14428"/>
                  <a:pt x="17175" y="14434"/>
                </a:cubicBezTo>
                <a:cubicBezTo>
                  <a:pt x="17158" y="14462"/>
                  <a:pt x="17141" y="14490"/>
                  <a:pt x="17130" y="14519"/>
                </a:cubicBezTo>
                <a:cubicBezTo>
                  <a:pt x="17118" y="14502"/>
                  <a:pt x="17096" y="14468"/>
                  <a:pt x="17084" y="14451"/>
                </a:cubicBezTo>
                <a:cubicBezTo>
                  <a:pt x="17096" y="14445"/>
                  <a:pt x="17118" y="14439"/>
                  <a:pt x="17130" y="14434"/>
                </a:cubicBezTo>
                <a:cubicBezTo>
                  <a:pt x="17118" y="14417"/>
                  <a:pt x="17101" y="14405"/>
                  <a:pt x="17090" y="14394"/>
                </a:cubicBezTo>
                <a:cubicBezTo>
                  <a:pt x="17096" y="14388"/>
                  <a:pt x="17101" y="14371"/>
                  <a:pt x="17101" y="14365"/>
                </a:cubicBezTo>
                <a:cubicBezTo>
                  <a:pt x="17113" y="14377"/>
                  <a:pt x="17135" y="14394"/>
                  <a:pt x="17147" y="14405"/>
                </a:cubicBezTo>
                <a:cubicBezTo>
                  <a:pt x="17141" y="14382"/>
                  <a:pt x="17135" y="14360"/>
                  <a:pt x="17130" y="14343"/>
                </a:cubicBezTo>
                <a:cubicBezTo>
                  <a:pt x="17135" y="14326"/>
                  <a:pt x="17147" y="14314"/>
                  <a:pt x="17152" y="14297"/>
                </a:cubicBezTo>
                <a:lnTo>
                  <a:pt x="17152" y="14297"/>
                </a:lnTo>
                <a:cubicBezTo>
                  <a:pt x="17152" y="14320"/>
                  <a:pt x="17141" y="14337"/>
                  <a:pt x="17152" y="14360"/>
                </a:cubicBezTo>
                <a:cubicBezTo>
                  <a:pt x="17209" y="14348"/>
                  <a:pt x="17158" y="14280"/>
                  <a:pt x="17175" y="14241"/>
                </a:cubicBezTo>
                <a:cubicBezTo>
                  <a:pt x="17192" y="14229"/>
                  <a:pt x="17226" y="14195"/>
                  <a:pt x="17238" y="14184"/>
                </a:cubicBezTo>
                <a:cubicBezTo>
                  <a:pt x="17243" y="14195"/>
                  <a:pt x="17243" y="14224"/>
                  <a:pt x="17249" y="14241"/>
                </a:cubicBezTo>
                <a:cubicBezTo>
                  <a:pt x="17255" y="14207"/>
                  <a:pt x="17266" y="14173"/>
                  <a:pt x="17289" y="14150"/>
                </a:cubicBezTo>
                <a:lnTo>
                  <a:pt x="17289" y="14150"/>
                </a:lnTo>
                <a:cubicBezTo>
                  <a:pt x="17277" y="14156"/>
                  <a:pt x="17249" y="14173"/>
                  <a:pt x="17238" y="14178"/>
                </a:cubicBezTo>
                <a:cubicBezTo>
                  <a:pt x="17232" y="14127"/>
                  <a:pt x="17266" y="14116"/>
                  <a:pt x="17311" y="14116"/>
                </a:cubicBezTo>
                <a:cubicBezTo>
                  <a:pt x="17306" y="14104"/>
                  <a:pt x="17294" y="14087"/>
                  <a:pt x="17294" y="14076"/>
                </a:cubicBezTo>
                <a:cubicBezTo>
                  <a:pt x="17311" y="14014"/>
                  <a:pt x="17351" y="13951"/>
                  <a:pt x="17374" y="13895"/>
                </a:cubicBezTo>
                <a:cubicBezTo>
                  <a:pt x="17385" y="13917"/>
                  <a:pt x="17391" y="13946"/>
                  <a:pt x="17396" y="13974"/>
                </a:cubicBezTo>
                <a:cubicBezTo>
                  <a:pt x="17408" y="13940"/>
                  <a:pt x="17396" y="13906"/>
                  <a:pt x="17379" y="13878"/>
                </a:cubicBezTo>
                <a:cubicBezTo>
                  <a:pt x="17385" y="13878"/>
                  <a:pt x="17396" y="13872"/>
                  <a:pt x="17402" y="13872"/>
                </a:cubicBezTo>
                <a:cubicBezTo>
                  <a:pt x="17402" y="13878"/>
                  <a:pt x="17402" y="13889"/>
                  <a:pt x="17408" y="13900"/>
                </a:cubicBezTo>
                <a:cubicBezTo>
                  <a:pt x="17430" y="13900"/>
                  <a:pt x="17442" y="13895"/>
                  <a:pt x="17436" y="13872"/>
                </a:cubicBezTo>
                <a:lnTo>
                  <a:pt x="17442" y="13872"/>
                </a:lnTo>
                <a:cubicBezTo>
                  <a:pt x="17442" y="13872"/>
                  <a:pt x="17436" y="13866"/>
                  <a:pt x="17430" y="13866"/>
                </a:cubicBezTo>
                <a:lnTo>
                  <a:pt x="17425" y="13866"/>
                </a:lnTo>
                <a:lnTo>
                  <a:pt x="17391" y="13849"/>
                </a:lnTo>
                <a:cubicBezTo>
                  <a:pt x="17408" y="13826"/>
                  <a:pt x="17419" y="13804"/>
                  <a:pt x="17430" y="13781"/>
                </a:cubicBezTo>
                <a:cubicBezTo>
                  <a:pt x="17436" y="13764"/>
                  <a:pt x="17442" y="13741"/>
                  <a:pt x="17447" y="13724"/>
                </a:cubicBezTo>
                <a:cubicBezTo>
                  <a:pt x="17453" y="13736"/>
                  <a:pt x="17470" y="13753"/>
                  <a:pt x="17476" y="13758"/>
                </a:cubicBezTo>
                <a:cubicBezTo>
                  <a:pt x="17482" y="13753"/>
                  <a:pt x="17493" y="13730"/>
                  <a:pt x="17499" y="13719"/>
                </a:cubicBezTo>
                <a:lnTo>
                  <a:pt x="17499" y="13719"/>
                </a:lnTo>
                <a:cubicBezTo>
                  <a:pt x="17493" y="13719"/>
                  <a:pt x="17489" y="13720"/>
                  <a:pt x="17485" y="13720"/>
                </a:cubicBezTo>
                <a:cubicBezTo>
                  <a:pt x="17458" y="13720"/>
                  <a:pt x="17455" y="13704"/>
                  <a:pt x="17464" y="13685"/>
                </a:cubicBezTo>
                <a:cubicBezTo>
                  <a:pt x="17470" y="13679"/>
                  <a:pt x="17476" y="13679"/>
                  <a:pt x="17482" y="13673"/>
                </a:cubicBezTo>
                <a:cubicBezTo>
                  <a:pt x="17476" y="13668"/>
                  <a:pt x="17476" y="13662"/>
                  <a:pt x="17470" y="13656"/>
                </a:cubicBezTo>
                <a:cubicBezTo>
                  <a:pt x="17476" y="13651"/>
                  <a:pt x="17476" y="13645"/>
                  <a:pt x="17482" y="13639"/>
                </a:cubicBezTo>
                <a:cubicBezTo>
                  <a:pt x="17487" y="13628"/>
                  <a:pt x="17487" y="13617"/>
                  <a:pt x="17493" y="13605"/>
                </a:cubicBezTo>
                <a:cubicBezTo>
                  <a:pt x="17504" y="13605"/>
                  <a:pt x="17516" y="13600"/>
                  <a:pt x="17527" y="13600"/>
                </a:cubicBezTo>
                <a:cubicBezTo>
                  <a:pt x="17567" y="13514"/>
                  <a:pt x="17623" y="13441"/>
                  <a:pt x="17640" y="13344"/>
                </a:cubicBezTo>
                <a:cubicBezTo>
                  <a:pt x="17669" y="13327"/>
                  <a:pt x="17697" y="13304"/>
                  <a:pt x="17725" y="13293"/>
                </a:cubicBezTo>
                <a:lnTo>
                  <a:pt x="17725" y="13293"/>
                </a:lnTo>
                <a:cubicBezTo>
                  <a:pt x="17725" y="13356"/>
                  <a:pt x="17686" y="13401"/>
                  <a:pt x="17646" y="13441"/>
                </a:cubicBezTo>
                <a:cubicBezTo>
                  <a:pt x="17646" y="13446"/>
                  <a:pt x="17646" y="13463"/>
                  <a:pt x="17652" y="13475"/>
                </a:cubicBezTo>
                <a:cubicBezTo>
                  <a:pt x="17578" y="13526"/>
                  <a:pt x="17578" y="13622"/>
                  <a:pt x="17516" y="13679"/>
                </a:cubicBezTo>
                <a:cubicBezTo>
                  <a:pt x="17510" y="13713"/>
                  <a:pt x="17504" y="13747"/>
                  <a:pt x="17510" y="13781"/>
                </a:cubicBezTo>
                <a:cubicBezTo>
                  <a:pt x="17516" y="13758"/>
                  <a:pt x="17521" y="13736"/>
                  <a:pt x="17527" y="13713"/>
                </a:cubicBezTo>
                <a:cubicBezTo>
                  <a:pt x="17646" y="13600"/>
                  <a:pt x="17686" y="13418"/>
                  <a:pt x="17788" y="13287"/>
                </a:cubicBezTo>
                <a:lnTo>
                  <a:pt x="17788" y="13287"/>
                </a:lnTo>
                <a:cubicBezTo>
                  <a:pt x="17771" y="13290"/>
                  <a:pt x="17755" y="13291"/>
                  <a:pt x="17738" y="13291"/>
                </a:cubicBezTo>
                <a:cubicBezTo>
                  <a:pt x="17710" y="13291"/>
                  <a:pt x="17683" y="13287"/>
                  <a:pt x="17657" y="13276"/>
                </a:cubicBezTo>
                <a:lnTo>
                  <a:pt x="17680" y="13202"/>
                </a:lnTo>
                <a:cubicBezTo>
                  <a:pt x="17697" y="13202"/>
                  <a:pt x="17714" y="13202"/>
                  <a:pt x="17731" y="13208"/>
                </a:cubicBezTo>
                <a:cubicBezTo>
                  <a:pt x="17731" y="13202"/>
                  <a:pt x="17731" y="13185"/>
                  <a:pt x="17731" y="13180"/>
                </a:cubicBezTo>
                <a:cubicBezTo>
                  <a:pt x="17720" y="13185"/>
                  <a:pt x="17697" y="13197"/>
                  <a:pt x="17686" y="13202"/>
                </a:cubicBezTo>
                <a:cubicBezTo>
                  <a:pt x="17703" y="13140"/>
                  <a:pt x="17725" y="13083"/>
                  <a:pt x="17771" y="13038"/>
                </a:cubicBezTo>
                <a:cubicBezTo>
                  <a:pt x="17771" y="13032"/>
                  <a:pt x="17765" y="13021"/>
                  <a:pt x="17765" y="13015"/>
                </a:cubicBezTo>
                <a:cubicBezTo>
                  <a:pt x="17782" y="12975"/>
                  <a:pt x="17799" y="12930"/>
                  <a:pt x="17816" y="12890"/>
                </a:cubicBezTo>
                <a:cubicBezTo>
                  <a:pt x="17825" y="12894"/>
                  <a:pt x="17833" y="12897"/>
                  <a:pt x="17841" y="12897"/>
                </a:cubicBezTo>
                <a:cubicBezTo>
                  <a:pt x="17854" y="12897"/>
                  <a:pt x="17866" y="12889"/>
                  <a:pt x="17873" y="12868"/>
                </a:cubicBezTo>
                <a:lnTo>
                  <a:pt x="17822" y="12868"/>
                </a:lnTo>
                <a:cubicBezTo>
                  <a:pt x="17850" y="12811"/>
                  <a:pt x="17873" y="12748"/>
                  <a:pt x="17890" y="12680"/>
                </a:cubicBezTo>
                <a:cubicBezTo>
                  <a:pt x="17913" y="12686"/>
                  <a:pt x="17935" y="12692"/>
                  <a:pt x="17952" y="12697"/>
                </a:cubicBezTo>
                <a:cubicBezTo>
                  <a:pt x="17952" y="12686"/>
                  <a:pt x="17947" y="12658"/>
                  <a:pt x="17941" y="12641"/>
                </a:cubicBezTo>
                <a:cubicBezTo>
                  <a:pt x="17935" y="12646"/>
                  <a:pt x="17913" y="12658"/>
                  <a:pt x="17907" y="12658"/>
                </a:cubicBezTo>
                <a:cubicBezTo>
                  <a:pt x="17913" y="12629"/>
                  <a:pt x="17918" y="12601"/>
                  <a:pt x="17924" y="12573"/>
                </a:cubicBezTo>
                <a:lnTo>
                  <a:pt x="17981" y="12573"/>
                </a:lnTo>
                <a:cubicBezTo>
                  <a:pt x="17992" y="12527"/>
                  <a:pt x="18009" y="12487"/>
                  <a:pt x="18009" y="12442"/>
                </a:cubicBezTo>
                <a:lnTo>
                  <a:pt x="18009" y="12442"/>
                </a:lnTo>
                <a:cubicBezTo>
                  <a:pt x="17992" y="12482"/>
                  <a:pt x="17981" y="12516"/>
                  <a:pt x="17952" y="12550"/>
                </a:cubicBezTo>
                <a:cubicBezTo>
                  <a:pt x="17952" y="12493"/>
                  <a:pt x="17981" y="12442"/>
                  <a:pt x="18003" y="12397"/>
                </a:cubicBezTo>
                <a:lnTo>
                  <a:pt x="18032" y="12397"/>
                </a:lnTo>
                <a:cubicBezTo>
                  <a:pt x="18043" y="12374"/>
                  <a:pt x="18049" y="12351"/>
                  <a:pt x="18055" y="12329"/>
                </a:cubicBezTo>
                <a:lnTo>
                  <a:pt x="18055" y="12329"/>
                </a:lnTo>
                <a:cubicBezTo>
                  <a:pt x="18038" y="12346"/>
                  <a:pt x="18021" y="12368"/>
                  <a:pt x="18003" y="12391"/>
                </a:cubicBezTo>
                <a:cubicBezTo>
                  <a:pt x="18026" y="12289"/>
                  <a:pt x="18060" y="12187"/>
                  <a:pt x="18089" y="12085"/>
                </a:cubicBezTo>
                <a:cubicBezTo>
                  <a:pt x="18089" y="12096"/>
                  <a:pt x="18100" y="12119"/>
                  <a:pt x="18106" y="12124"/>
                </a:cubicBezTo>
                <a:cubicBezTo>
                  <a:pt x="18117" y="12113"/>
                  <a:pt x="18128" y="12102"/>
                  <a:pt x="18140" y="12085"/>
                </a:cubicBezTo>
                <a:cubicBezTo>
                  <a:pt x="18140" y="12034"/>
                  <a:pt x="18106" y="11982"/>
                  <a:pt x="18128" y="11926"/>
                </a:cubicBezTo>
                <a:lnTo>
                  <a:pt x="18128" y="11926"/>
                </a:lnTo>
                <a:cubicBezTo>
                  <a:pt x="18134" y="11954"/>
                  <a:pt x="18145" y="11982"/>
                  <a:pt x="18151" y="12011"/>
                </a:cubicBezTo>
                <a:cubicBezTo>
                  <a:pt x="18168" y="11931"/>
                  <a:pt x="18208" y="11852"/>
                  <a:pt x="18185" y="11773"/>
                </a:cubicBezTo>
                <a:lnTo>
                  <a:pt x="18208" y="11773"/>
                </a:lnTo>
                <a:cubicBezTo>
                  <a:pt x="18208" y="11767"/>
                  <a:pt x="18202" y="11750"/>
                  <a:pt x="18202" y="11744"/>
                </a:cubicBezTo>
                <a:lnTo>
                  <a:pt x="18230" y="11739"/>
                </a:lnTo>
                <a:lnTo>
                  <a:pt x="18225" y="11727"/>
                </a:lnTo>
                <a:cubicBezTo>
                  <a:pt x="18213" y="11733"/>
                  <a:pt x="18191" y="11744"/>
                  <a:pt x="18179" y="11744"/>
                </a:cubicBezTo>
                <a:cubicBezTo>
                  <a:pt x="18185" y="11733"/>
                  <a:pt x="18196" y="11704"/>
                  <a:pt x="18202" y="11687"/>
                </a:cubicBezTo>
                <a:cubicBezTo>
                  <a:pt x="18208" y="11693"/>
                  <a:pt x="18230" y="11693"/>
                  <a:pt x="18236" y="11699"/>
                </a:cubicBezTo>
                <a:cubicBezTo>
                  <a:pt x="18236" y="11687"/>
                  <a:pt x="18230" y="11670"/>
                  <a:pt x="18225" y="11659"/>
                </a:cubicBezTo>
                <a:cubicBezTo>
                  <a:pt x="18219" y="11665"/>
                  <a:pt x="18208" y="11670"/>
                  <a:pt x="18202" y="11670"/>
                </a:cubicBezTo>
                <a:cubicBezTo>
                  <a:pt x="18196" y="11602"/>
                  <a:pt x="18225" y="11540"/>
                  <a:pt x="18236" y="11478"/>
                </a:cubicBezTo>
                <a:cubicBezTo>
                  <a:pt x="18242" y="11478"/>
                  <a:pt x="18264" y="11489"/>
                  <a:pt x="18276" y="11489"/>
                </a:cubicBezTo>
                <a:cubicBezTo>
                  <a:pt x="18259" y="11483"/>
                  <a:pt x="18247" y="11478"/>
                  <a:pt x="18230" y="11466"/>
                </a:cubicBezTo>
                <a:cubicBezTo>
                  <a:pt x="18242" y="11432"/>
                  <a:pt x="18247" y="11398"/>
                  <a:pt x="18253" y="11358"/>
                </a:cubicBezTo>
                <a:cubicBezTo>
                  <a:pt x="18259" y="11392"/>
                  <a:pt x="18264" y="11421"/>
                  <a:pt x="18282" y="11449"/>
                </a:cubicBezTo>
                <a:cubicBezTo>
                  <a:pt x="18282" y="11421"/>
                  <a:pt x="18293" y="11398"/>
                  <a:pt x="18321" y="11387"/>
                </a:cubicBezTo>
                <a:cubicBezTo>
                  <a:pt x="18310" y="11387"/>
                  <a:pt x="18299" y="11381"/>
                  <a:pt x="18293" y="11375"/>
                </a:cubicBezTo>
                <a:cubicBezTo>
                  <a:pt x="18327" y="11285"/>
                  <a:pt x="18333" y="11188"/>
                  <a:pt x="18355" y="11097"/>
                </a:cubicBezTo>
                <a:cubicBezTo>
                  <a:pt x="18338" y="11097"/>
                  <a:pt x="18316" y="11103"/>
                  <a:pt x="18304" y="11109"/>
                </a:cubicBezTo>
                <a:cubicBezTo>
                  <a:pt x="18310" y="11024"/>
                  <a:pt x="18321" y="10933"/>
                  <a:pt x="18338" y="10848"/>
                </a:cubicBezTo>
                <a:cubicBezTo>
                  <a:pt x="18355" y="10899"/>
                  <a:pt x="18350" y="10950"/>
                  <a:pt x="18338" y="10995"/>
                </a:cubicBezTo>
                <a:cubicBezTo>
                  <a:pt x="18418" y="10978"/>
                  <a:pt x="18361" y="10655"/>
                  <a:pt x="18429" y="10575"/>
                </a:cubicBezTo>
                <a:cubicBezTo>
                  <a:pt x="18452" y="10587"/>
                  <a:pt x="18474" y="10598"/>
                  <a:pt x="18491" y="10609"/>
                </a:cubicBezTo>
                <a:cubicBezTo>
                  <a:pt x="18486" y="10609"/>
                  <a:pt x="18469" y="10609"/>
                  <a:pt x="18463" y="10615"/>
                </a:cubicBezTo>
                <a:cubicBezTo>
                  <a:pt x="18457" y="10643"/>
                  <a:pt x="18446" y="10660"/>
                  <a:pt x="18418" y="10666"/>
                </a:cubicBezTo>
                <a:cubicBezTo>
                  <a:pt x="18429" y="10689"/>
                  <a:pt x="18440" y="10706"/>
                  <a:pt x="18446" y="10729"/>
                </a:cubicBezTo>
                <a:lnTo>
                  <a:pt x="18406" y="10723"/>
                </a:lnTo>
                <a:lnTo>
                  <a:pt x="18406" y="10723"/>
                </a:lnTo>
                <a:cubicBezTo>
                  <a:pt x="18412" y="10729"/>
                  <a:pt x="18429" y="10740"/>
                  <a:pt x="18440" y="10746"/>
                </a:cubicBezTo>
                <a:cubicBezTo>
                  <a:pt x="18429" y="10831"/>
                  <a:pt x="18418" y="10927"/>
                  <a:pt x="18480" y="10995"/>
                </a:cubicBezTo>
                <a:cubicBezTo>
                  <a:pt x="18480" y="10882"/>
                  <a:pt x="18503" y="10768"/>
                  <a:pt x="18508" y="10655"/>
                </a:cubicBezTo>
                <a:cubicBezTo>
                  <a:pt x="18514" y="10649"/>
                  <a:pt x="18525" y="10643"/>
                  <a:pt x="18531" y="10638"/>
                </a:cubicBezTo>
                <a:cubicBezTo>
                  <a:pt x="18503" y="10609"/>
                  <a:pt x="18520" y="10570"/>
                  <a:pt x="18543" y="10541"/>
                </a:cubicBezTo>
                <a:cubicBezTo>
                  <a:pt x="18508" y="10479"/>
                  <a:pt x="18543" y="10411"/>
                  <a:pt x="18537" y="10343"/>
                </a:cubicBezTo>
                <a:lnTo>
                  <a:pt x="18565" y="10337"/>
                </a:lnTo>
                <a:cubicBezTo>
                  <a:pt x="18554" y="10337"/>
                  <a:pt x="18543" y="10326"/>
                  <a:pt x="18537" y="10326"/>
                </a:cubicBezTo>
                <a:cubicBezTo>
                  <a:pt x="18537" y="10252"/>
                  <a:pt x="18554" y="10178"/>
                  <a:pt x="18537" y="10104"/>
                </a:cubicBezTo>
                <a:cubicBezTo>
                  <a:pt x="18525" y="10076"/>
                  <a:pt x="18548" y="10053"/>
                  <a:pt x="18560" y="10031"/>
                </a:cubicBezTo>
                <a:cubicBezTo>
                  <a:pt x="18548" y="10019"/>
                  <a:pt x="18537" y="10008"/>
                  <a:pt x="18525" y="9997"/>
                </a:cubicBezTo>
                <a:cubicBezTo>
                  <a:pt x="18537" y="9991"/>
                  <a:pt x="18554" y="9985"/>
                  <a:pt x="18565" y="9985"/>
                </a:cubicBezTo>
                <a:cubicBezTo>
                  <a:pt x="18537" y="9775"/>
                  <a:pt x="18588" y="9577"/>
                  <a:pt x="18582" y="9373"/>
                </a:cubicBezTo>
                <a:cubicBezTo>
                  <a:pt x="18554" y="9338"/>
                  <a:pt x="18577" y="9293"/>
                  <a:pt x="18588" y="9259"/>
                </a:cubicBezTo>
                <a:cubicBezTo>
                  <a:pt x="18577" y="9208"/>
                  <a:pt x="18571" y="9163"/>
                  <a:pt x="18571" y="9112"/>
                </a:cubicBezTo>
                <a:lnTo>
                  <a:pt x="18554" y="9083"/>
                </a:lnTo>
                <a:cubicBezTo>
                  <a:pt x="18560" y="9060"/>
                  <a:pt x="18571" y="9038"/>
                  <a:pt x="18577" y="9015"/>
                </a:cubicBezTo>
                <a:cubicBezTo>
                  <a:pt x="18571" y="8992"/>
                  <a:pt x="18565" y="8970"/>
                  <a:pt x="18560" y="8947"/>
                </a:cubicBezTo>
                <a:cubicBezTo>
                  <a:pt x="18565" y="8941"/>
                  <a:pt x="18577" y="8930"/>
                  <a:pt x="18577" y="8924"/>
                </a:cubicBezTo>
                <a:lnTo>
                  <a:pt x="18560" y="8924"/>
                </a:lnTo>
                <a:cubicBezTo>
                  <a:pt x="18560" y="8890"/>
                  <a:pt x="18560" y="8856"/>
                  <a:pt x="18560" y="8816"/>
                </a:cubicBezTo>
                <a:cubicBezTo>
                  <a:pt x="18565" y="8816"/>
                  <a:pt x="18571" y="8811"/>
                  <a:pt x="18577" y="8811"/>
                </a:cubicBezTo>
                <a:cubicBezTo>
                  <a:pt x="18571" y="8805"/>
                  <a:pt x="18560" y="8788"/>
                  <a:pt x="18554" y="8782"/>
                </a:cubicBezTo>
                <a:cubicBezTo>
                  <a:pt x="18577" y="8720"/>
                  <a:pt x="18525" y="8652"/>
                  <a:pt x="18543" y="8584"/>
                </a:cubicBezTo>
                <a:cubicBezTo>
                  <a:pt x="18491" y="8487"/>
                  <a:pt x="18520" y="8380"/>
                  <a:pt x="18491" y="8277"/>
                </a:cubicBezTo>
                <a:cubicBezTo>
                  <a:pt x="18486" y="8272"/>
                  <a:pt x="18463" y="8266"/>
                  <a:pt x="18457" y="8260"/>
                </a:cubicBezTo>
                <a:cubicBezTo>
                  <a:pt x="18463" y="8255"/>
                  <a:pt x="18474" y="8238"/>
                  <a:pt x="18486" y="8232"/>
                </a:cubicBezTo>
                <a:cubicBezTo>
                  <a:pt x="18457" y="8107"/>
                  <a:pt x="18480" y="7971"/>
                  <a:pt x="18429" y="7858"/>
                </a:cubicBezTo>
                <a:cubicBezTo>
                  <a:pt x="18418" y="7858"/>
                  <a:pt x="18401" y="7863"/>
                  <a:pt x="18395" y="7863"/>
                </a:cubicBezTo>
                <a:cubicBezTo>
                  <a:pt x="18406" y="7920"/>
                  <a:pt x="18418" y="7977"/>
                  <a:pt x="18435" y="8039"/>
                </a:cubicBezTo>
                <a:cubicBezTo>
                  <a:pt x="18429" y="8045"/>
                  <a:pt x="18423" y="8056"/>
                  <a:pt x="18418" y="8062"/>
                </a:cubicBezTo>
                <a:cubicBezTo>
                  <a:pt x="18452" y="8141"/>
                  <a:pt x="18440" y="8243"/>
                  <a:pt x="18452" y="8334"/>
                </a:cubicBezTo>
                <a:cubicBezTo>
                  <a:pt x="18457" y="8334"/>
                  <a:pt x="18469" y="8346"/>
                  <a:pt x="18480" y="8346"/>
                </a:cubicBezTo>
                <a:cubicBezTo>
                  <a:pt x="18469" y="8374"/>
                  <a:pt x="18463" y="8397"/>
                  <a:pt x="18457" y="8419"/>
                </a:cubicBezTo>
                <a:lnTo>
                  <a:pt x="18503" y="8453"/>
                </a:lnTo>
                <a:cubicBezTo>
                  <a:pt x="18491" y="8459"/>
                  <a:pt x="18474" y="8465"/>
                  <a:pt x="18463" y="8470"/>
                </a:cubicBezTo>
                <a:cubicBezTo>
                  <a:pt x="18469" y="8476"/>
                  <a:pt x="18480" y="8499"/>
                  <a:pt x="18486" y="8510"/>
                </a:cubicBezTo>
                <a:cubicBezTo>
                  <a:pt x="18469" y="8521"/>
                  <a:pt x="18457" y="8527"/>
                  <a:pt x="18440" y="8538"/>
                </a:cubicBezTo>
                <a:cubicBezTo>
                  <a:pt x="18452" y="8538"/>
                  <a:pt x="18469" y="8538"/>
                  <a:pt x="18480" y="8533"/>
                </a:cubicBezTo>
                <a:cubicBezTo>
                  <a:pt x="18486" y="8692"/>
                  <a:pt x="18486" y="8845"/>
                  <a:pt x="18503" y="8998"/>
                </a:cubicBezTo>
                <a:cubicBezTo>
                  <a:pt x="18474" y="8987"/>
                  <a:pt x="18446" y="8981"/>
                  <a:pt x="18418" y="8970"/>
                </a:cubicBezTo>
                <a:lnTo>
                  <a:pt x="18463" y="8970"/>
                </a:lnTo>
                <a:cubicBezTo>
                  <a:pt x="18463" y="8890"/>
                  <a:pt x="18452" y="8822"/>
                  <a:pt x="18440" y="8748"/>
                </a:cubicBezTo>
                <a:lnTo>
                  <a:pt x="18406" y="8760"/>
                </a:lnTo>
                <a:cubicBezTo>
                  <a:pt x="18384" y="8658"/>
                  <a:pt x="18372" y="8556"/>
                  <a:pt x="18372" y="8453"/>
                </a:cubicBezTo>
                <a:lnTo>
                  <a:pt x="18372" y="8453"/>
                </a:lnTo>
                <a:cubicBezTo>
                  <a:pt x="18401" y="8470"/>
                  <a:pt x="18406" y="8504"/>
                  <a:pt x="18412" y="8533"/>
                </a:cubicBezTo>
                <a:lnTo>
                  <a:pt x="18418" y="8533"/>
                </a:lnTo>
                <a:lnTo>
                  <a:pt x="18418" y="8465"/>
                </a:lnTo>
                <a:cubicBezTo>
                  <a:pt x="18395" y="8459"/>
                  <a:pt x="18372" y="8453"/>
                  <a:pt x="18355" y="8442"/>
                </a:cubicBezTo>
                <a:cubicBezTo>
                  <a:pt x="18361" y="8414"/>
                  <a:pt x="18389" y="8425"/>
                  <a:pt x="18412" y="8419"/>
                </a:cubicBezTo>
                <a:cubicBezTo>
                  <a:pt x="18401" y="8374"/>
                  <a:pt x="18395" y="8329"/>
                  <a:pt x="18384" y="8283"/>
                </a:cubicBezTo>
                <a:cubicBezTo>
                  <a:pt x="18378" y="8306"/>
                  <a:pt x="18367" y="8329"/>
                  <a:pt x="18361" y="8357"/>
                </a:cubicBezTo>
                <a:cubicBezTo>
                  <a:pt x="18361" y="8295"/>
                  <a:pt x="18304" y="8215"/>
                  <a:pt x="18367" y="8175"/>
                </a:cubicBezTo>
                <a:cubicBezTo>
                  <a:pt x="18361" y="8141"/>
                  <a:pt x="18355" y="8113"/>
                  <a:pt x="18350" y="8079"/>
                </a:cubicBezTo>
                <a:cubicBezTo>
                  <a:pt x="18350" y="8096"/>
                  <a:pt x="18350" y="8119"/>
                  <a:pt x="18350" y="8136"/>
                </a:cubicBezTo>
                <a:lnTo>
                  <a:pt x="18333" y="8141"/>
                </a:lnTo>
                <a:cubicBezTo>
                  <a:pt x="18327" y="8107"/>
                  <a:pt x="18321" y="8079"/>
                  <a:pt x="18316" y="8051"/>
                </a:cubicBezTo>
                <a:cubicBezTo>
                  <a:pt x="18321" y="8045"/>
                  <a:pt x="18344" y="8045"/>
                  <a:pt x="18350" y="8039"/>
                </a:cubicBezTo>
                <a:lnTo>
                  <a:pt x="18350" y="8039"/>
                </a:lnTo>
                <a:cubicBezTo>
                  <a:pt x="18346" y="8040"/>
                  <a:pt x="18343" y="8040"/>
                  <a:pt x="18340" y="8040"/>
                </a:cubicBezTo>
                <a:cubicBezTo>
                  <a:pt x="18310" y="8040"/>
                  <a:pt x="18310" y="8014"/>
                  <a:pt x="18316" y="7982"/>
                </a:cubicBezTo>
                <a:cubicBezTo>
                  <a:pt x="18321" y="7982"/>
                  <a:pt x="18344" y="7988"/>
                  <a:pt x="18355" y="7994"/>
                </a:cubicBezTo>
                <a:cubicBezTo>
                  <a:pt x="18327" y="7903"/>
                  <a:pt x="18316" y="7807"/>
                  <a:pt x="18299" y="7716"/>
                </a:cubicBezTo>
                <a:cubicBezTo>
                  <a:pt x="18299" y="7727"/>
                  <a:pt x="18299" y="7750"/>
                  <a:pt x="18299" y="7767"/>
                </a:cubicBezTo>
                <a:lnTo>
                  <a:pt x="18264" y="7773"/>
                </a:lnTo>
                <a:cubicBezTo>
                  <a:pt x="18259" y="7744"/>
                  <a:pt x="18253" y="7710"/>
                  <a:pt x="18247" y="7676"/>
                </a:cubicBezTo>
                <a:cubicBezTo>
                  <a:pt x="18259" y="7676"/>
                  <a:pt x="18276" y="7676"/>
                  <a:pt x="18287" y="7682"/>
                </a:cubicBezTo>
                <a:cubicBezTo>
                  <a:pt x="18276" y="7568"/>
                  <a:pt x="18253" y="7449"/>
                  <a:pt x="18219" y="7341"/>
                </a:cubicBezTo>
                <a:lnTo>
                  <a:pt x="18219" y="7341"/>
                </a:lnTo>
                <a:cubicBezTo>
                  <a:pt x="18219" y="7404"/>
                  <a:pt x="18242" y="7466"/>
                  <a:pt x="18230" y="7523"/>
                </a:cubicBezTo>
                <a:cubicBezTo>
                  <a:pt x="18196" y="7438"/>
                  <a:pt x="18179" y="7347"/>
                  <a:pt x="18174" y="7256"/>
                </a:cubicBezTo>
                <a:cubicBezTo>
                  <a:pt x="18179" y="7251"/>
                  <a:pt x="18185" y="7245"/>
                  <a:pt x="18185" y="7239"/>
                </a:cubicBezTo>
                <a:lnTo>
                  <a:pt x="18185" y="7239"/>
                </a:lnTo>
                <a:cubicBezTo>
                  <a:pt x="18185" y="7279"/>
                  <a:pt x="18179" y="7319"/>
                  <a:pt x="18208" y="7347"/>
                </a:cubicBezTo>
                <a:cubicBezTo>
                  <a:pt x="18219" y="7324"/>
                  <a:pt x="18225" y="7296"/>
                  <a:pt x="18236" y="7268"/>
                </a:cubicBezTo>
                <a:cubicBezTo>
                  <a:pt x="18225" y="7262"/>
                  <a:pt x="18196" y="7245"/>
                  <a:pt x="18185" y="7234"/>
                </a:cubicBezTo>
                <a:cubicBezTo>
                  <a:pt x="18202" y="7211"/>
                  <a:pt x="18191" y="7177"/>
                  <a:pt x="18179" y="7148"/>
                </a:cubicBezTo>
                <a:cubicBezTo>
                  <a:pt x="18157" y="7171"/>
                  <a:pt x="18162" y="7199"/>
                  <a:pt x="18162" y="7228"/>
                </a:cubicBezTo>
                <a:cubicBezTo>
                  <a:pt x="18140" y="7194"/>
                  <a:pt x="18128" y="7154"/>
                  <a:pt x="18123" y="7109"/>
                </a:cubicBezTo>
                <a:lnTo>
                  <a:pt x="18123" y="7109"/>
                </a:lnTo>
                <a:cubicBezTo>
                  <a:pt x="18140" y="7114"/>
                  <a:pt x="18151" y="7114"/>
                  <a:pt x="18168" y="7114"/>
                </a:cubicBezTo>
                <a:cubicBezTo>
                  <a:pt x="18157" y="7080"/>
                  <a:pt x="18151" y="7052"/>
                  <a:pt x="18140" y="7018"/>
                </a:cubicBezTo>
                <a:cubicBezTo>
                  <a:pt x="18134" y="7041"/>
                  <a:pt x="18123" y="7063"/>
                  <a:pt x="18117" y="7080"/>
                </a:cubicBezTo>
                <a:cubicBezTo>
                  <a:pt x="18106" y="7029"/>
                  <a:pt x="18094" y="6978"/>
                  <a:pt x="18089" y="6927"/>
                </a:cubicBezTo>
                <a:cubicBezTo>
                  <a:pt x="18106" y="6921"/>
                  <a:pt x="18123" y="6910"/>
                  <a:pt x="18145" y="6899"/>
                </a:cubicBezTo>
                <a:cubicBezTo>
                  <a:pt x="18060" y="6853"/>
                  <a:pt x="18083" y="6723"/>
                  <a:pt x="18021" y="6655"/>
                </a:cubicBezTo>
                <a:lnTo>
                  <a:pt x="18021" y="6655"/>
                </a:lnTo>
                <a:cubicBezTo>
                  <a:pt x="18026" y="6666"/>
                  <a:pt x="18032" y="6694"/>
                  <a:pt x="18032" y="6706"/>
                </a:cubicBezTo>
                <a:cubicBezTo>
                  <a:pt x="18026" y="6706"/>
                  <a:pt x="18015" y="6712"/>
                  <a:pt x="18009" y="6717"/>
                </a:cubicBezTo>
                <a:cubicBezTo>
                  <a:pt x="18003" y="6700"/>
                  <a:pt x="18003" y="6672"/>
                  <a:pt x="18003" y="6655"/>
                </a:cubicBezTo>
                <a:cubicBezTo>
                  <a:pt x="17992" y="6649"/>
                  <a:pt x="17981" y="6638"/>
                  <a:pt x="17975" y="6626"/>
                </a:cubicBezTo>
                <a:cubicBezTo>
                  <a:pt x="17986" y="6621"/>
                  <a:pt x="18015" y="6621"/>
                  <a:pt x="18032" y="6621"/>
                </a:cubicBezTo>
                <a:cubicBezTo>
                  <a:pt x="18021" y="6587"/>
                  <a:pt x="18015" y="6547"/>
                  <a:pt x="17981" y="6524"/>
                </a:cubicBezTo>
                <a:cubicBezTo>
                  <a:pt x="17969" y="6485"/>
                  <a:pt x="17964" y="6445"/>
                  <a:pt x="17958" y="6405"/>
                </a:cubicBezTo>
                <a:cubicBezTo>
                  <a:pt x="17952" y="6399"/>
                  <a:pt x="17941" y="6382"/>
                  <a:pt x="17935" y="6377"/>
                </a:cubicBezTo>
                <a:cubicBezTo>
                  <a:pt x="17930" y="6331"/>
                  <a:pt x="17918" y="6286"/>
                  <a:pt x="17896" y="6241"/>
                </a:cubicBezTo>
                <a:lnTo>
                  <a:pt x="17896" y="6241"/>
                </a:lnTo>
                <a:cubicBezTo>
                  <a:pt x="17906" y="6246"/>
                  <a:pt x="17924" y="6255"/>
                  <a:pt x="17937" y="6265"/>
                </a:cubicBezTo>
                <a:lnTo>
                  <a:pt x="17937" y="6265"/>
                </a:lnTo>
                <a:cubicBezTo>
                  <a:pt x="17900" y="6231"/>
                  <a:pt x="17883" y="6177"/>
                  <a:pt x="17845" y="6150"/>
                </a:cubicBezTo>
                <a:lnTo>
                  <a:pt x="17845" y="6150"/>
                </a:lnTo>
                <a:cubicBezTo>
                  <a:pt x="17850" y="6195"/>
                  <a:pt x="17867" y="6235"/>
                  <a:pt x="17873" y="6280"/>
                </a:cubicBezTo>
                <a:cubicBezTo>
                  <a:pt x="17805" y="6150"/>
                  <a:pt x="17754" y="6008"/>
                  <a:pt x="17708" y="5860"/>
                </a:cubicBezTo>
                <a:lnTo>
                  <a:pt x="17708" y="5860"/>
                </a:lnTo>
                <a:cubicBezTo>
                  <a:pt x="17725" y="5883"/>
                  <a:pt x="17737" y="5912"/>
                  <a:pt x="17748" y="5934"/>
                </a:cubicBezTo>
                <a:cubicBezTo>
                  <a:pt x="17771" y="5912"/>
                  <a:pt x="17765" y="5883"/>
                  <a:pt x="17765" y="5855"/>
                </a:cubicBezTo>
                <a:cubicBezTo>
                  <a:pt x="17742" y="5832"/>
                  <a:pt x="17725" y="5809"/>
                  <a:pt x="17708" y="5787"/>
                </a:cubicBezTo>
                <a:cubicBezTo>
                  <a:pt x="17714" y="5781"/>
                  <a:pt x="17725" y="5770"/>
                  <a:pt x="17731" y="5764"/>
                </a:cubicBezTo>
                <a:cubicBezTo>
                  <a:pt x="17698" y="5758"/>
                  <a:pt x="17632" y="5650"/>
                  <a:pt x="17687" y="5650"/>
                </a:cubicBezTo>
                <a:cubicBezTo>
                  <a:pt x="17688" y="5650"/>
                  <a:pt x="17690" y="5650"/>
                  <a:pt x="17691" y="5651"/>
                </a:cubicBezTo>
                <a:cubicBezTo>
                  <a:pt x="17777" y="5764"/>
                  <a:pt x="17799" y="5917"/>
                  <a:pt x="17890" y="6025"/>
                </a:cubicBezTo>
                <a:cubicBezTo>
                  <a:pt x="17884" y="6031"/>
                  <a:pt x="17879" y="6042"/>
                  <a:pt x="17879" y="6048"/>
                </a:cubicBezTo>
                <a:cubicBezTo>
                  <a:pt x="17913" y="6127"/>
                  <a:pt x="17935" y="6212"/>
                  <a:pt x="17964" y="6292"/>
                </a:cubicBezTo>
                <a:cubicBezTo>
                  <a:pt x="17981" y="6286"/>
                  <a:pt x="18015" y="6280"/>
                  <a:pt x="18032" y="6280"/>
                </a:cubicBezTo>
                <a:cubicBezTo>
                  <a:pt x="18015" y="6235"/>
                  <a:pt x="17998" y="6190"/>
                  <a:pt x="17947" y="6178"/>
                </a:cubicBezTo>
                <a:cubicBezTo>
                  <a:pt x="17941" y="6161"/>
                  <a:pt x="17941" y="6138"/>
                  <a:pt x="17935" y="6121"/>
                </a:cubicBezTo>
                <a:cubicBezTo>
                  <a:pt x="17958" y="6082"/>
                  <a:pt x="17913" y="6048"/>
                  <a:pt x="17901" y="6008"/>
                </a:cubicBezTo>
                <a:lnTo>
                  <a:pt x="17941" y="6002"/>
                </a:lnTo>
                <a:cubicBezTo>
                  <a:pt x="17930" y="6002"/>
                  <a:pt x="17913" y="5997"/>
                  <a:pt x="17901" y="5997"/>
                </a:cubicBezTo>
                <a:cubicBezTo>
                  <a:pt x="17907" y="5974"/>
                  <a:pt x="17913" y="5940"/>
                  <a:pt x="17918" y="5917"/>
                </a:cubicBezTo>
                <a:cubicBezTo>
                  <a:pt x="17901" y="5912"/>
                  <a:pt x="17884" y="5900"/>
                  <a:pt x="17862" y="5894"/>
                </a:cubicBezTo>
                <a:cubicBezTo>
                  <a:pt x="17873" y="5883"/>
                  <a:pt x="17884" y="5860"/>
                  <a:pt x="17890" y="5849"/>
                </a:cubicBezTo>
                <a:lnTo>
                  <a:pt x="17890" y="5849"/>
                </a:lnTo>
                <a:cubicBezTo>
                  <a:pt x="17884" y="5855"/>
                  <a:pt x="17867" y="5860"/>
                  <a:pt x="17862" y="5866"/>
                </a:cubicBezTo>
                <a:cubicBezTo>
                  <a:pt x="17856" y="5832"/>
                  <a:pt x="17833" y="5798"/>
                  <a:pt x="17856" y="5764"/>
                </a:cubicBezTo>
                <a:lnTo>
                  <a:pt x="17856" y="5764"/>
                </a:lnTo>
                <a:cubicBezTo>
                  <a:pt x="17850" y="5770"/>
                  <a:pt x="17839" y="5775"/>
                  <a:pt x="17828" y="5781"/>
                </a:cubicBezTo>
                <a:cubicBezTo>
                  <a:pt x="17799" y="5685"/>
                  <a:pt x="17742" y="5599"/>
                  <a:pt x="17703" y="5509"/>
                </a:cubicBezTo>
                <a:lnTo>
                  <a:pt x="17737" y="5509"/>
                </a:lnTo>
                <a:cubicBezTo>
                  <a:pt x="17680" y="5497"/>
                  <a:pt x="17629" y="5407"/>
                  <a:pt x="17652" y="5350"/>
                </a:cubicBezTo>
                <a:cubicBezTo>
                  <a:pt x="17657" y="5321"/>
                  <a:pt x="17618" y="5321"/>
                  <a:pt x="17606" y="5304"/>
                </a:cubicBezTo>
                <a:cubicBezTo>
                  <a:pt x="17578" y="5242"/>
                  <a:pt x="17544" y="5202"/>
                  <a:pt x="17476" y="5185"/>
                </a:cubicBezTo>
                <a:lnTo>
                  <a:pt x="17516" y="5157"/>
                </a:lnTo>
                <a:lnTo>
                  <a:pt x="17516" y="5157"/>
                </a:lnTo>
                <a:cubicBezTo>
                  <a:pt x="17504" y="5163"/>
                  <a:pt x="17476" y="5163"/>
                  <a:pt x="17464" y="5163"/>
                </a:cubicBezTo>
                <a:cubicBezTo>
                  <a:pt x="17470" y="5140"/>
                  <a:pt x="17493" y="5100"/>
                  <a:pt x="17453" y="5089"/>
                </a:cubicBezTo>
                <a:cubicBezTo>
                  <a:pt x="17436" y="5055"/>
                  <a:pt x="17419" y="5015"/>
                  <a:pt x="17402" y="4975"/>
                </a:cubicBezTo>
                <a:lnTo>
                  <a:pt x="17402" y="4975"/>
                </a:lnTo>
                <a:cubicBezTo>
                  <a:pt x="17402" y="5026"/>
                  <a:pt x="17413" y="5072"/>
                  <a:pt x="17430" y="5117"/>
                </a:cubicBezTo>
                <a:cubicBezTo>
                  <a:pt x="17436" y="5117"/>
                  <a:pt x="17459" y="5112"/>
                  <a:pt x="17470" y="5106"/>
                </a:cubicBezTo>
                <a:lnTo>
                  <a:pt x="17470" y="5106"/>
                </a:lnTo>
                <a:cubicBezTo>
                  <a:pt x="17447" y="5146"/>
                  <a:pt x="17447" y="5174"/>
                  <a:pt x="17487" y="5197"/>
                </a:cubicBezTo>
                <a:lnTo>
                  <a:pt x="17453" y="5208"/>
                </a:lnTo>
                <a:cubicBezTo>
                  <a:pt x="17493" y="5208"/>
                  <a:pt x="17533" y="5219"/>
                  <a:pt x="17567" y="5242"/>
                </a:cubicBezTo>
                <a:cubicBezTo>
                  <a:pt x="17567" y="5293"/>
                  <a:pt x="17527" y="5327"/>
                  <a:pt x="17487" y="5355"/>
                </a:cubicBezTo>
                <a:cubicBezTo>
                  <a:pt x="17499" y="5401"/>
                  <a:pt x="17516" y="5446"/>
                  <a:pt x="17533" y="5486"/>
                </a:cubicBezTo>
                <a:cubicBezTo>
                  <a:pt x="17408" y="5282"/>
                  <a:pt x="17289" y="5077"/>
                  <a:pt x="17181" y="4868"/>
                </a:cubicBezTo>
                <a:cubicBezTo>
                  <a:pt x="17192" y="4868"/>
                  <a:pt x="17215" y="4873"/>
                  <a:pt x="17226" y="4879"/>
                </a:cubicBezTo>
                <a:cubicBezTo>
                  <a:pt x="17226" y="4873"/>
                  <a:pt x="17221" y="4862"/>
                  <a:pt x="17221" y="4856"/>
                </a:cubicBezTo>
                <a:cubicBezTo>
                  <a:pt x="17210" y="4859"/>
                  <a:pt x="17201" y="4860"/>
                  <a:pt x="17193" y="4860"/>
                </a:cubicBezTo>
                <a:cubicBezTo>
                  <a:pt x="17164" y="4860"/>
                  <a:pt x="17148" y="4843"/>
                  <a:pt x="17152" y="4799"/>
                </a:cubicBezTo>
                <a:lnTo>
                  <a:pt x="17152" y="4799"/>
                </a:lnTo>
                <a:cubicBezTo>
                  <a:pt x="17164" y="4811"/>
                  <a:pt x="17186" y="4822"/>
                  <a:pt x="17198" y="4828"/>
                </a:cubicBezTo>
                <a:cubicBezTo>
                  <a:pt x="17192" y="4816"/>
                  <a:pt x="17186" y="4805"/>
                  <a:pt x="17175" y="4794"/>
                </a:cubicBezTo>
                <a:cubicBezTo>
                  <a:pt x="17164" y="4799"/>
                  <a:pt x="17147" y="4799"/>
                  <a:pt x="17130" y="4799"/>
                </a:cubicBezTo>
                <a:cubicBezTo>
                  <a:pt x="17096" y="4737"/>
                  <a:pt x="17062" y="4675"/>
                  <a:pt x="17022" y="4612"/>
                </a:cubicBezTo>
                <a:cubicBezTo>
                  <a:pt x="16988" y="4533"/>
                  <a:pt x="16880" y="4459"/>
                  <a:pt x="16903" y="4363"/>
                </a:cubicBezTo>
                <a:cubicBezTo>
                  <a:pt x="16886" y="4329"/>
                  <a:pt x="16869" y="4289"/>
                  <a:pt x="16857" y="4249"/>
                </a:cubicBezTo>
                <a:cubicBezTo>
                  <a:pt x="16852" y="4243"/>
                  <a:pt x="16835" y="4238"/>
                  <a:pt x="16829" y="4232"/>
                </a:cubicBezTo>
                <a:cubicBezTo>
                  <a:pt x="16824" y="4199"/>
                  <a:pt x="16804" y="4178"/>
                  <a:pt x="16778" y="4178"/>
                </a:cubicBezTo>
                <a:cubicBezTo>
                  <a:pt x="16773" y="4178"/>
                  <a:pt x="16767" y="4179"/>
                  <a:pt x="16761" y="4181"/>
                </a:cubicBezTo>
                <a:cubicBezTo>
                  <a:pt x="16772" y="4204"/>
                  <a:pt x="16784" y="4226"/>
                  <a:pt x="16801" y="4243"/>
                </a:cubicBezTo>
                <a:cubicBezTo>
                  <a:pt x="16772" y="4221"/>
                  <a:pt x="16750" y="4192"/>
                  <a:pt x="16727" y="4164"/>
                </a:cubicBezTo>
                <a:cubicBezTo>
                  <a:pt x="16738" y="4158"/>
                  <a:pt x="16761" y="4153"/>
                  <a:pt x="16772" y="4147"/>
                </a:cubicBezTo>
                <a:cubicBezTo>
                  <a:pt x="16755" y="4136"/>
                  <a:pt x="16738" y="4124"/>
                  <a:pt x="16721" y="4113"/>
                </a:cubicBezTo>
                <a:cubicBezTo>
                  <a:pt x="16744" y="4102"/>
                  <a:pt x="16761" y="4090"/>
                  <a:pt x="16784" y="4085"/>
                </a:cubicBezTo>
                <a:cubicBezTo>
                  <a:pt x="16795" y="4102"/>
                  <a:pt x="16812" y="4119"/>
                  <a:pt x="16829" y="4136"/>
                </a:cubicBezTo>
                <a:lnTo>
                  <a:pt x="16829" y="4158"/>
                </a:lnTo>
                <a:cubicBezTo>
                  <a:pt x="16857" y="4209"/>
                  <a:pt x="16903" y="4249"/>
                  <a:pt x="16948" y="4283"/>
                </a:cubicBezTo>
                <a:cubicBezTo>
                  <a:pt x="16948" y="4294"/>
                  <a:pt x="16948" y="4323"/>
                  <a:pt x="16948" y="4334"/>
                </a:cubicBezTo>
                <a:cubicBezTo>
                  <a:pt x="16960" y="4334"/>
                  <a:pt x="16982" y="4329"/>
                  <a:pt x="16994" y="4323"/>
                </a:cubicBezTo>
                <a:cubicBezTo>
                  <a:pt x="16977" y="4221"/>
                  <a:pt x="16891" y="4153"/>
                  <a:pt x="16846" y="4068"/>
                </a:cubicBezTo>
                <a:lnTo>
                  <a:pt x="16874" y="4062"/>
                </a:lnTo>
                <a:cubicBezTo>
                  <a:pt x="16863" y="4062"/>
                  <a:pt x="16846" y="4062"/>
                  <a:pt x="16835" y="4068"/>
                </a:cubicBezTo>
                <a:cubicBezTo>
                  <a:pt x="16812" y="4022"/>
                  <a:pt x="16784" y="3982"/>
                  <a:pt x="16744" y="3948"/>
                </a:cubicBezTo>
                <a:cubicBezTo>
                  <a:pt x="16733" y="3914"/>
                  <a:pt x="16710" y="3880"/>
                  <a:pt x="16670" y="3880"/>
                </a:cubicBezTo>
                <a:cubicBezTo>
                  <a:pt x="16676" y="3875"/>
                  <a:pt x="16687" y="3858"/>
                  <a:pt x="16693" y="3852"/>
                </a:cubicBezTo>
                <a:lnTo>
                  <a:pt x="16693" y="3852"/>
                </a:lnTo>
                <a:cubicBezTo>
                  <a:pt x="16681" y="3858"/>
                  <a:pt x="16659" y="3869"/>
                  <a:pt x="16647" y="3875"/>
                </a:cubicBezTo>
                <a:cubicBezTo>
                  <a:pt x="16647" y="3858"/>
                  <a:pt x="16642" y="3829"/>
                  <a:pt x="16642" y="3812"/>
                </a:cubicBezTo>
                <a:cubicBezTo>
                  <a:pt x="16636" y="3812"/>
                  <a:pt x="16625" y="3812"/>
                  <a:pt x="16619" y="3818"/>
                </a:cubicBezTo>
                <a:cubicBezTo>
                  <a:pt x="16642" y="3869"/>
                  <a:pt x="16659" y="3937"/>
                  <a:pt x="16727" y="3948"/>
                </a:cubicBezTo>
                <a:lnTo>
                  <a:pt x="16727" y="4005"/>
                </a:lnTo>
                <a:cubicBezTo>
                  <a:pt x="16744" y="4028"/>
                  <a:pt x="16767" y="4051"/>
                  <a:pt x="16784" y="4073"/>
                </a:cubicBezTo>
                <a:cubicBezTo>
                  <a:pt x="16767" y="4079"/>
                  <a:pt x="16727" y="4090"/>
                  <a:pt x="16710" y="4096"/>
                </a:cubicBezTo>
                <a:cubicBezTo>
                  <a:pt x="16710" y="4085"/>
                  <a:pt x="16710" y="4056"/>
                  <a:pt x="16710" y="4045"/>
                </a:cubicBezTo>
                <a:cubicBezTo>
                  <a:pt x="16693" y="4056"/>
                  <a:pt x="16676" y="4062"/>
                  <a:pt x="16659" y="4073"/>
                </a:cubicBezTo>
                <a:cubicBezTo>
                  <a:pt x="16653" y="4068"/>
                  <a:pt x="16642" y="4056"/>
                  <a:pt x="16636" y="4051"/>
                </a:cubicBezTo>
                <a:cubicBezTo>
                  <a:pt x="16647" y="4045"/>
                  <a:pt x="16676" y="4028"/>
                  <a:pt x="16687" y="4022"/>
                </a:cubicBezTo>
                <a:cubicBezTo>
                  <a:pt x="16670" y="4016"/>
                  <a:pt x="16642" y="4016"/>
                  <a:pt x="16625" y="4016"/>
                </a:cubicBezTo>
                <a:cubicBezTo>
                  <a:pt x="16613" y="4005"/>
                  <a:pt x="16602" y="3994"/>
                  <a:pt x="16591" y="3982"/>
                </a:cubicBezTo>
                <a:lnTo>
                  <a:pt x="16591" y="3982"/>
                </a:lnTo>
                <a:cubicBezTo>
                  <a:pt x="16605" y="3987"/>
                  <a:pt x="16620" y="4001"/>
                  <a:pt x="16638" y="4001"/>
                </a:cubicBezTo>
                <a:cubicBezTo>
                  <a:pt x="16641" y="4001"/>
                  <a:pt x="16644" y="4000"/>
                  <a:pt x="16647" y="3999"/>
                </a:cubicBezTo>
                <a:cubicBezTo>
                  <a:pt x="16659" y="3943"/>
                  <a:pt x="16574" y="3965"/>
                  <a:pt x="16545" y="3937"/>
                </a:cubicBezTo>
                <a:cubicBezTo>
                  <a:pt x="16540" y="3914"/>
                  <a:pt x="16523" y="3875"/>
                  <a:pt x="16511" y="3858"/>
                </a:cubicBezTo>
                <a:cubicBezTo>
                  <a:pt x="16455" y="3841"/>
                  <a:pt x="16460" y="3807"/>
                  <a:pt x="16477" y="3767"/>
                </a:cubicBezTo>
                <a:lnTo>
                  <a:pt x="16432" y="3767"/>
                </a:lnTo>
                <a:cubicBezTo>
                  <a:pt x="16409" y="3750"/>
                  <a:pt x="16386" y="3727"/>
                  <a:pt x="16364" y="3704"/>
                </a:cubicBezTo>
                <a:cubicBezTo>
                  <a:pt x="16347" y="3682"/>
                  <a:pt x="16330" y="3653"/>
                  <a:pt x="16307" y="3631"/>
                </a:cubicBezTo>
                <a:lnTo>
                  <a:pt x="16369" y="3631"/>
                </a:lnTo>
                <a:cubicBezTo>
                  <a:pt x="16352" y="3614"/>
                  <a:pt x="16324" y="3614"/>
                  <a:pt x="16296" y="3614"/>
                </a:cubicBezTo>
                <a:cubicBezTo>
                  <a:pt x="16296" y="3602"/>
                  <a:pt x="16290" y="3597"/>
                  <a:pt x="16284" y="3591"/>
                </a:cubicBezTo>
                <a:cubicBezTo>
                  <a:pt x="16284" y="3580"/>
                  <a:pt x="16290" y="3568"/>
                  <a:pt x="16296" y="3557"/>
                </a:cubicBezTo>
                <a:lnTo>
                  <a:pt x="16296" y="3557"/>
                </a:lnTo>
                <a:cubicBezTo>
                  <a:pt x="16284" y="3563"/>
                  <a:pt x="16279" y="3568"/>
                  <a:pt x="16273" y="3574"/>
                </a:cubicBezTo>
                <a:cubicBezTo>
                  <a:pt x="16262" y="3557"/>
                  <a:pt x="16250" y="3540"/>
                  <a:pt x="16239" y="3517"/>
                </a:cubicBezTo>
                <a:cubicBezTo>
                  <a:pt x="16239" y="3529"/>
                  <a:pt x="16233" y="3546"/>
                  <a:pt x="16228" y="3557"/>
                </a:cubicBezTo>
                <a:cubicBezTo>
                  <a:pt x="16205" y="3534"/>
                  <a:pt x="16182" y="3517"/>
                  <a:pt x="16160" y="3500"/>
                </a:cubicBezTo>
                <a:cubicBezTo>
                  <a:pt x="16171" y="3494"/>
                  <a:pt x="16188" y="3489"/>
                  <a:pt x="16199" y="3489"/>
                </a:cubicBezTo>
                <a:cubicBezTo>
                  <a:pt x="16194" y="3477"/>
                  <a:pt x="16182" y="3460"/>
                  <a:pt x="16171" y="3449"/>
                </a:cubicBezTo>
                <a:cubicBezTo>
                  <a:pt x="16167" y="3474"/>
                  <a:pt x="16158" y="3483"/>
                  <a:pt x="16147" y="3483"/>
                </a:cubicBezTo>
                <a:cubicBezTo>
                  <a:pt x="16129" y="3483"/>
                  <a:pt x="16104" y="3456"/>
                  <a:pt x="16086" y="3438"/>
                </a:cubicBezTo>
                <a:cubicBezTo>
                  <a:pt x="16035" y="3387"/>
                  <a:pt x="15978" y="3341"/>
                  <a:pt x="15916" y="3296"/>
                </a:cubicBezTo>
                <a:cubicBezTo>
                  <a:pt x="15927" y="3285"/>
                  <a:pt x="15927" y="3268"/>
                  <a:pt x="15910" y="3256"/>
                </a:cubicBezTo>
                <a:cubicBezTo>
                  <a:pt x="15904" y="3262"/>
                  <a:pt x="15899" y="3273"/>
                  <a:pt x="15893" y="3285"/>
                </a:cubicBezTo>
                <a:cubicBezTo>
                  <a:pt x="15876" y="3273"/>
                  <a:pt x="15864" y="3256"/>
                  <a:pt x="15847" y="3245"/>
                </a:cubicBezTo>
                <a:cubicBezTo>
                  <a:pt x="15819" y="3216"/>
                  <a:pt x="15796" y="3188"/>
                  <a:pt x="15768" y="3165"/>
                </a:cubicBezTo>
                <a:cubicBezTo>
                  <a:pt x="15779" y="3165"/>
                  <a:pt x="15791" y="3160"/>
                  <a:pt x="15791" y="3148"/>
                </a:cubicBezTo>
                <a:cubicBezTo>
                  <a:pt x="15791" y="3137"/>
                  <a:pt x="15779" y="3131"/>
                  <a:pt x="15768" y="3131"/>
                </a:cubicBezTo>
                <a:cubicBezTo>
                  <a:pt x="15779" y="3120"/>
                  <a:pt x="15785" y="3109"/>
                  <a:pt x="15796" y="3103"/>
                </a:cubicBezTo>
                <a:cubicBezTo>
                  <a:pt x="15779" y="3097"/>
                  <a:pt x="15751" y="3092"/>
                  <a:pt x="15740" y="3086"/>
                </a:cubicBezTo>
                <a:cubicBezTo>
                  <a:pt x="15740" y="3097"/>
                  <a:pt x="15740" y="3120"/>
                  <a:pt x="15740" y="3126"/>
                </a:cubicBezTo>
                <a:cubicBezTo>
                  <a:pt x="15717" y="3109"/>
                  <a:pt x="15694" y="3092"/>
                  <a:pt x="15672" y="3075"/>
                </a:cubicBezTo>
                <a:cubicBezTo>
                  <a:pt x="15677" y="3058"/>
                  <a:pt x="15689" y="3041"/>
                  <a:pt x="15694" y="3024"/>
                </a:cubicBezTo>
                <a:cubicBezTo>
                  <a:pt x="15660" y="2990"/>
                  <a:pt x="15632" y="2955"/>
                  <a:pt x="15592" y="2933"/>
                </a:cubicBezTo>
                <a:lnTo>
                  <a:pt x="15592" y="2933"/>
                </a:lnTo>
                <a:cubicBezTo>
                  <a:pt x="15620" y="2967"/>
                  <a:pt x="15649" y="2995"/>
                  <a:pt x="15660" y="3035"/>
                </a:cubicBezTo>
                <a:cubicBezTo>
                  <a:pt x="15609" y="3012"/>
                  <a:pt x="15581" y="2961"/>
                  <a:pt x="15547" y="2921"/>
                </a:cubicBezTo>
                <a:cubicBezTo>
                  <a:pt x="15552" y="2916"/>
                  <a:pt x="15558" y="2904"/>
                  <a:pt x="15564" y="2893"/>
                </a:cubicBezTo>
                <a:cubicBezTo>
                  <a:pt x="15547" y="2876"/>
                  <a:pt x="15530" y="2859"/>
                  <a:pt x="15513" y="2842"/>
                </a:cubicBezTo>
                <a:lnTo>
                  <a:pt x="15513" y="2842"/>
                </a:lnTo>
                <a:cubicBezTo>
                  <a:pt x="15524" y="2870"/>
                  <a:pt x="15530" y="2893"/>
                  <a:pt x="15541" y="2921"/>
                </a:cubicBezTo>
                <a:cubicBezTo>
                  <a:pt x="15462" y="2853"/>
                  <a:pt x="15388" y="2774"/>
                  <a:pt x="15308" y="2706"/>
                </a:cubicBezTo>
                <a:cubicBezTo>
                  <a:pt x="15320" y="2706"/>
                  <a:pt x="15342" y="2706"/>
                  <a:pt x="15354" y="2711"/>
                </a:cubicBezTo>
                <a:cubicBezTo>
                  <a:pt x="15348" y="2694"/>
                  <a:pt x="15342" y="2672"/>
                  <a:pt x="15337" y="2655"/>
                </a:cubicBezTo>
                <a:cubicBezTo>
                  <a:pt x="15291" y="2632"/>
                  <a:pt x="15223" y="2643"/>
                  <a:pt x="15189" y="2592"/>
                </a:cubicBezTo>
                <a:lnTo>
                  <a:pt x="15189" y="2592"/>
                </a:lnTo>
                <a:cubicBezTo>
                  <a:pt x="15218" y="2604"/>
                  <a:pt x="15246" y="2609"/>
                  <a:pt x="15274" y="2615"/>
                </a:cubicBezTo>
                <a:cubicBezTo>
                  <a:pt x="15212" y="2564"/>
                  <a:pt x="15161" y="2490"/>
                  <a:pt x="15076" y="2468"/>
                </a:cubicBezTo>
                <a:lnTo>
                  <a:pt x="15087" y="2450"/>
                </a:lnTo>
                <a:cubicBezTo>
                  <a:pt x="15081" y="2450"/>
                  <a:pt x="15064" y="2450"/>
                  <a:pt x="15059" y="2445"/>
                </a:cubicBezTo>
                <a:lnTo>
                  <a:pt x="15064" y="2416"/>
                </a:lnTo>
                <a:lnTo>
                  <a:pt x="15053" y="2416"/>
                </a:lnTo>
                <a:cubicBezTo>
                  <a:pt x="15053" y="2433"/>
                  <a:pt x="15053" y="2456"/>
                  <a:pt x="15053" y="2468"/>
                </a:cubicBezTo>
                <a:cubicBezTo>
                  <a:pt x="15042" y="2456"/>
                  <a:pt x="15019" y="2433"/>
                  <a:pt x="15008" y="2422"/>
                </a:cubicBezTo>
                <a:cubicBezTo>
                  <a:pt x="15019" y="2416"/>
                  <a:pt x="15030" y="2399"/>
                  <a:pt x="15036" y="2394"/>
                </a:cubicBezTo>
                <a:cubicBezTo>
                  <a:pt x="15025" y="2394"/>
                  <a:pt x="15008" y="2388"/>
                  <a:pt x="14996" y="2388"/>
                </a:cubicBezTo>
                <a:cubicBezTo>
                  <a:pt x="14996" y="2394"/>
                  <a:pt x="14996" y="2405"/>
                  <a:pt x="14996" y="2416"/>
                </a:cubicBezTo>
                <a:cubicBezTo>
                  <a:pt x="14934" y="2388"/>
                  <a:pt x="14889" y="2337"/>
                  <a:pt x="14838" y="2297"/>
                </a:cubicBezTo>
                <a:cubicBezTo>
                  <a:pt x="14843" y="2286"/>
                  <a:pt x="14860" y="2275"/>
                  <a:pt x="14866" y="2269"/>
                </a:cubicBezTo>
                <a:lnTo>
                  <a:pt x="14866" y="2269"/>
                </a:lnTo>
                <a:cubicBezTo>
                  <a:pt x="14855" y="2275"/>
                  <a:pt x="14843" y="2286"/>
                  <a:pt x="14826" y="2292"/>
                </a:cubicBezTo>
                <a:cubicBezTo>
                  <a:pt x="14803" y="2269"/>
                  <a:pt x="14775" y="2246"/>
                  <a:pt x="14741" y="2224"/>
                </a:cubicBezTo>
                <a:lnTo>
                  <a:pt x="14741" y="2224"/>
                </a:lnTo>
                <a:cubicBezTo>
                  <a:pt x="14769" y="2235"/>
                  <a:pt x="14803" y="2241"/>
                  <a:pt x="14838" y="2241"/>
                </a:cubicBezTo>
                <a:cubicBezTo>
                  <a:pt x="14809" y="2229"/>
                  <a:pt x="14792" y="2207"/>
                  <a:pt x="14798" y="2178"/>
                </a:cubicBezTo>
                <a:lnTo>
                  <a:pt x="14798" y="2178"/>
                </a:lnTo>
                <a:cubicBezTo>
                  <a:pt x="14792" y="2184"/>
                  <a:pt x="14781" y="2195"/>
                  <a:pt x="14775" y="2195"/>
                </a:cubicBezTo>
                <a:cubicBezTo>
                  <a:pt x="14713" y="2121"/>
                  <a:pt x="14628" y="2076"/>
                  <a:pt x="14554" y="2014"/>
                </a:cubicBezTo>
                <a:cubicBezTo>
                  <a:pt x="14548" y="2025"/>
                  <a:pt x="14542" y="2053"/>
                  <a:pt x="14542" y="2065"/>
                </a:cubicBezTo>
                <a:cubicBezTo>
                  <a:pt x="14469" y="2019"/>
                  <a:pt x="14395" y="1968"/>
                  <a:pt x="14327" y="1911"/>
                </a:cubicBezTo>
                <a:lnTo>
                  <a:pt x="14327" y="1911"/>
                </a:lnTo>
                <a:cubicBezTo>
                  <a:pt x="14378" y="1923"/>
                  <a:pt x="14418" y="1951"/>
                  <a:pt x="14457" y="1980"/>
                </a:cubicBezTo>
                <a:cubicBezTo>
                  <a:pt x="14474" y="1906"/>
                  <a:pt x="14168" y="1804"/>
                  <a:pt x="14123" y="1707"/>
                </a:cubicBezTo>
                <a:cubicBezTo>
                  <a:pt x="14145" y="1690"/>
                  <a:pt x="14162" y="1679"/>
                  <a:pt x="14185" y="1668"/>
                </a:cubicBezTo>
                <a:lnTo>
                  <a:pt x="14185" y="1668"/>
                </a:lnTo>
                <a:cubicBezTo>
                  <a:pt x="14179" y="1673"/>
                  <a:pt x="14174" y="1690"/>
                  <a:pt x="14174" y="1696"/>
                </a:cubicBezTo>
                <a:cubicBezTo>
                  <a:pt x="14196" y="1713"/>
                  <a:pt x="14208" y="1730"/>
                  <a:pt x="14202" y="1758"/>
                </a:cubicBezTo>
                <a:lnTo>
                  <a:pt x="14270" y="1758"/>
                </a:lnTo>
                <a:lnTo>
                  <a:pt x="14247" y="1792"/>
                </a:lnTo>
                <a:lnTo>
                  <a:pt x="14281" y="1775"/>
                </a:lnTo>
                <a:cubicBezTo>
                  <a:pt x="14338" y="1818"/>
                  <a:pt x="14403" y="1860"/>
                  <a:pt x="14475" y="1860"/>
                </a:cubicBezTo>
                <a:cubicBezTo>
                  <a:pt x="14490" y="1860"/>
                  <a:pt x="14505" y="1859"/>
                  <a:pt x="14520" y="1855"/>
                </a:cubicBezTo>
                <a:cubicBezTo>
                  <a:pt x="14418" y="1804"/>
                  <a:pt x="14333" y="1730"/>
                  <a:pt x="14236" y="1673"/>
                </a:cubicBezTo>
                <a:cubicBezTo>
                  <a:pt x="14230" y="1662"/>
                  <a:pt x="14230" y="1650"/>
                  <a:pt x="14225" y="1645"/>
                </a:cubicBezTo>
                <a:cubicBezTo>
                  <a:pt x="14219" y="1646"/>
                  <a:pt x="14214" y="1647"/>
                  <a:pt x="14210" y="1647"/>
                </a:cubicBezTo>
                <a:cubicBezTo>
                  <a:pt x="14179" y="1647"/>
                  <a:pt x="14160" y="1618"/>
                  <a:pt x="14145" y="1594"/>
                </a:cubicBezTo>
                <a:cubicBezTo>
                  <a:pt x="14077" y="1588"/>
                  <a:pt x="14026" y="1531"/>
                  <a:pt x="13969" y="1503"/>
                </a:cubicBezTo>
                <a:lnTo>
                  <a:pt x="13975" y="1480"/>
                </a:lnTo>
                <a:lnTo>
                  <a:pt x="13947" y="1497"/>
                </a:lnTo>
                <a:cubicBezTo>
                  <a:pt x="13884" y="1458"/>
                  <a:pt x="13828" y="1412"/>
                  <a:pt x="13754" y="1395"/>
                </a:cubicBezTo>
                <a:cubicBezTo>
                  <a:pt x="13725" y="1389"/>
                  <a:pt x="13720" y="1361"/>
                  <a:pt x="13703" y="1344"/>
                </a:cubicBezTo>
                <a:cubicBezTo>
                  <a:pt x="13686" y="1344"/>
                  <a:pt x="13669" y="1350"/>
                  <a:pt x="13652" y="1355"/>
                </a:cubicBezTo>
                <a:cubicBezTo>
                  <a:pt x="13657" y="1344"/>
                  <a:pt x="13657" y="1327"/>
                  <a:pt x="13657" y="1316"/>
                </a:cubicBezTo>
                <a:cubicBezTo>
                  <a:pt x="13464" y="1242"/>
                  <a:pt x="13311" y="1106"/>
                  <a:pt x="13124" y="1021"/>
                </a:cubicBezTo>
                <a:cubicBezTo>
                  <a:pt x="13121" y="1021"/>
                  <a:pt x="13119" y="1021"/>
                  <a:pt x="13116" y="1021"/>
                </a:cubicBezTo>
                <a:cubicBezTo>
                  <a:pt x="13081" y="1021"/>
                  <a:pt x="13054" y="985"/>
                  <a:pt x="13028" y="964"/>
                </a:cubicBezTo>
                <a:cubicBezTo>
                  <a:pt x="12982" y="947"/>
                  <a:pt x="12937" y="936"/>
                  <a:pt x="12891" y="907"/>
                </a:cubicBezTo>
                <a:cubicBezTo>
                  <a:pt x="12880" y="907"/>
                  <a:pt x="12863" y="913"/>
                  <a:pt x="12857" y="913"/>
                </a:cubicBezTo>
                <a:cubicBezTo>
                  <a:pt x="12840" y="896"/>
                  <a:pt x="12823" y="879"/>
                  <a:pt x="12806" y="862"/>
                </a:cubicBezTo>
                <a:cubicBezTo>
                  <a:pt x="12784" y="856"/>
                  <a:pt x="12761" y="850"/>
                  <a:pt x="12744" y="845"/>
                </a:cubicBezTo>
                <a:cubicBezTo>
                  <a:pt x="12738" y="839"/>
                  <a:pt x="12733" y="822"/>
                  <a:pt x="12727" y="816"/>
                </a:cubicBezTo>
                <a:lnTo>
                  <a:pt x="12721" y="833"/>
                </a:lnTo>
                <a:cubicBezTo>
                  <a:pt x="12687" y="816"/>
                  <a:pt x="12659" y="799"/>
                  <a:pt x="12625" y="788"/>
                </a:cubicBezTo>
                <a:cubicBezTo>
                  <a:pt x="12625" y="782"/>
                  <a:pt x="12625" y="771"/>
                  <a:pt x="12625" y="765"/>
                </a:cubicBezTo>
                <a:cubicBezTo>
                  <a:pt x="12619" y="771"/>
                  <a:pt x="12602" y="777"/>
                  <a:pt x="12591" y="777"/>
                </a:cubicBezTo>
                <a:cubicBezTo>
                  <a:pt x="12540" y="726"/>
                  <a:pt x="12460" y="737"/>
                  <a:pt x="12409" y="692"/>
                </a:cubicBezTo>
                <a:cubicBezTo>
                  <a:pt x="12405" y="692"/>
                  <a:pt x="12402" y="692"/>
                  <a:pt x="12398" y="692"/>
                </a:cubicBezTo>
                <a:cubicBezTo>
                  <a:pt x="12295" y="692"/>
                  <a:pt x="12213" y="617"/>
                  <a:pt x="12108" y="595"/>
                </a:cubicBezTo>
                <a:cubicBezTo>
                  <a:pt x="12103" y="607"/>
                  <a:pt x="12086" y="618"/>
                  <a:pt x="12080" y="624"/>
                </a:cubicBezTo>
                <a:cubicBezTo>
                  <a:pt x="12080" y="612"/>
                  <a:pt x="12069" y="595"/>
                  <a:pt x="12069" y="584"/>
                </a:cubicBezTo>
                <a:cubicBezTo>
                  <a:pt x="11944" y="550"/>
                  <a:pt x="11836" y="470"/>
                  <a:pt x="11711" y="465"/>
                </a:cubicBezTo>
                <a:cubicBezTo>
                  <a:pt x="11706" y="476"/>
                  <a:pt x="11700" y="487"/>
                  <a:pt x="11700" y="499"/>
                </a:cubicBezTo>
                <a:cubicBezTo>
                  <a:pt x="11757" y="516"/>
                  <a:pt x="11813" y="527"/>
                  <a:pt x="11870" y="544"/>
                </a:cubicBezTo>
                <a:cubicBezTo>
                  <a:pt x="11876" y="550"/>
                  <a:pt x="11881" y="561"/>
                  <a:pt x="11887" y="567"/>
                </a:cubicBezTo>
                <a:cubicBezTo>
                  <a:pt x="11972" y="572"/>
                  <a:pt x="12057" y="629"/>
                  <a:pt x="12142" y="663"/>
                </a:cubicBezTo>
                <a:cubicBezTo>
                  <a:pt x="12148" y="658"/>
                  <a:pt x="12159" y="646"/>
                  <a:pt x="12171" y="641"/>
                </a:cubicBezTo>
                <a:cubicBezTo>
                  <a:pt x="12188" y="658"/>
                  <a:pt x="12205" y="675"/>
                  <a:pt x="12222" y="692"/>
                </a:cubicBezTo>
                <a:cubicBezTo>
                  <a:pt x="12233" y="686"/>
                  <a:pt x="12262" y="680"/>
                  <a:pt x="12273" y="675"/>
                </a:cubicBezTo>
                <a:lnTo>
                  <a:pt x="12273" y="675"/>
                </a:lnTo>
                <a:cubicBezTo>
                  <a:pt x="12273" y="680"/>
                  <a:pt x="12273" y="703"/>
                  <a:pt x="12267" y="709"/>
                </a:cubicBezTo>
                <a:lnTo>
                  <a:pt x="12318" y="709"/>
                </a:lnTo>
                <a:cubicBezTo>
                  <a:pt x="12318" y="726"/>
                  <a:pt x="12318" y="748"/>
                  <a:pt x="12318" y="765"/>
                </a:cubicBezTo>
                <a:cubicBezTo>
                  <a:pt x="12324" y="754"/>
                  <a:pt x="12330" y="737"/>
                  <a:pt x="12335" y="726"/>
                </a:cubicBezTo>
                <a:cubicBezTo>
                  <a:pt x="12472" y="794"/>
                  <a:pt x="12613" y="862"/>
                  <a:pt x="12755" y="919"/>
                </a:cubicBezTo>
                <a:cubicBezTo>
                  <a:pt x="12733" y="941"/>
                  <a:pt x="12716" y="964"/>
                  <a:pt x="12693" y="981"/>
                </a:cubicBezTo>
                <a:cubicBezTo>
                  <a:pt x="12698" y="975"/>
                  <a:pt x="12704" y="953"/>
                  <a:pt x="12710" y="941"/>
                </a:cubicBezTo>
                <a:cubicBezTo>
                  <a:pt x="12642" y="907"/>
                  <a:pt x="12574" y="885"/>
                  <a:pt x="12506" y="856"/>
                </a:cubicBezTo>
                <a:cubicBezTo>
                  <a:pt x="12506" y="868"/>
                  <a:pt x="12500" y="885"/>
                  <a:pt x="12500" y="896"/>
                </a:cubicBezTo>
                <a:cubicBezTo>
                  <a:pt x="12403" y="868"/>
                  <a:pt x="12307" y="833"/>
                  <a:pt x="12211" y="788"/>
                </a:cubicBezTo>
                <a:cubicBezTo>
                  <a:pt x="12226" y="780"/>
                  <a:pt x="12240" y="777"/>
                  <a:pt x="12254" y="777"/>
                </a:cubicBezTo>
                <a:cubicBezTo>
                  <a:pt x="12270" y="777"/>
                  <a:pt x="12286" y="782"/>
                  <a:pt x="12301" y="788"/>
                </a:cubicBezTo>
                <a:lnTo>
                  <a:pt x="12307" y="782"/>
                </a:lnTo>
                <a:cubicBezTo>
                  <a:pt x="12284" y="771"/>
                  <a:pt x="12267" y="765"/>
                  <a:pt x="12245" y="754"/>
                </a:cubicBezTo>
                <a:cubicBezTo>
                  <a:pt x="12228" y="765"/>
                  <a:pt x="12211" y="782"/>
                  <a:pt x="12194" y="799"/>
                </a:cubicBezTo>
                <a:cubicBezTo>
                  <a:pt x="12176" y="777"/>
                  <a:pt x="12194" y="754"/>
                  <a:pt x="12199" y="737"/>
                </a:cubicBezTo>
                <a:cubicBezTo>
                  <a:pt x="12154" y="726"/>
                  <a:pt x="12108" y="709"/>
                  <a:pt x="12063" y="697"/>
                </a:cubicBezTo>
                <a:lnTo>
                  <a:pt x="12063" y="697"/>
                </a:lnTo>
                <a:cubicBezTo>
                  <a:pt x="12086" y="714"/>
                  <a:pt x="12103" y="731"/>
                  <a:pt x="12120" y="748"/>
                </a:cubicBezTo>
                <a:cubicBezTo>
                  <a:pt x="12069" y="726"/>
                  <a:pt x="11972" y="737"/>
                  <a:pt x="11961" y="663"/>
                </a:cubicBezTo>
                <a:cubicBezTo>
                  <a:pt x="11933" y="652"/>
                  <a:pt x="11898" y="646"/>
                  <a:pt x="11870" y="635"/>
                </a:cubicBezTo>
                <a:lnTo>
                  <a:pt x="11870" y="635"/>
                </a:lnTo>
                <a:cubicBezTo>
                  <a:pt x="11887" y="646"/>
                  <a:pt x="11904" y="652"/>
                  <a:pt x="11921" y="663"/>
                </a:cubicBezTo>
                <a:lnTo>
                  <a:pt x="11915" y="675"/>
                </a:lnTo>
                <a:cubicBezTo>
                  <a:pt x="11887" y="669"/>
                  <a:pt x="11853" y="658"/>
                  <a:pt x="11825" y="652"/>
                </a:cubicBezTo>
                <a:cubicBezTo>
                  <a:pt x="11825" y="644"/>
                  <a:pt x="11827" y="634"/>
                  <a:pt x="11830" y="627"/>
                </a:cubicBezTo>
                <a:lnTo>
                  <a:pt x="11830" y="627"/>
                </a:lnTo>
                <a:cubicBezTo>
                  <a:pt x="11823" y="636"/>
                  <a:pt x="11815" y="640"/>
                  <a:pt x="11806" y="640"/>
                </a:cubicBezTo>
                <a:cubicBezTo>
                  <a:pt x="11793" y="640"/>
                  <a:pt x="11780" y="633"/>
                  <a:pt x="11768" y="624"/>
                </a:cubicBezTo>
                <a:cubicBezTo>
                  <a:pt x="11774" y="612"/>
                  <a:pt x="11785" y="601"/>
                  <a:pt x="11791" y="589"/>
                </a:cubicBezTo>
                <a:cubicBezTo>
                  <a:pt x="11700" y="572"/>
                  <a:pt x="11609" y="538"/>
                  <a:pt x="11518" y="516"/>
                </a:cubicBezTo>
                <a:lnTo>
                  <a:pt x="11518" y="516"/>
                </a:lnTo>
                <a:cubicBezTo>
                  <a:pt x="11530" y="521"/>
                  <a:pt x="11552" y="527"/>
                  <a:pt x="11564" y="533"/>
                </a:cubicBezTo>
                <a:lnTo>
                  <a:pt x="11558" y="567"/>
                </a:lnTo>
                <a:cubicBezTo>
                  <a:pt x="11530" y="555"/>
                  <a:pt x="11496" y="550"/>
                  <a:pt x="11462" y="538"/>
                </a:cubicBezTo>
                <a:cubicBezTo>
                  <a:pt x="11467" y="533"/>
                  <a:pt x="11479" y="516"/>
                  <a:pt x="11484" y="504"/>
                </a:cubicBezTo>
                <a:cubicBezTo>
                  <a:pt x="11376" y="465"/>
                  <a:pt x="11269" y="431"/>
                  <a:pt x="11155" y="414"/>
                </a:cubicBezTo>
                <a:lnTo>
                  <a:pt x="11155" y="414"/>
                </a:lnTo>
                <a:cubicBezTo>
                  <a:pt x="11206" y="442"/>
                  <a:pt x="11269" y="448"/>
                  <a:pt x="11320" y="487"/>
                </a:cubicBezTo>
                <a:cubicBezTo>
                  <a:pt x="11229" y="476"/>
                  <a:pt x="11138" y="448"/>
                  <a:pt x="11053" y="414"/>
                </a:cubicBezTo>
                <a:cubicBezTo>
                  <a:pt x="11053" y="408"/>
                  <a:pt x="11047" y="402"/>
                  <a:pt x="11042" y="397"/>
                </a:cubicBezTo>
                <a:lnTo>
                  <a:pt x="11042" y="397"/>
                </a:lnTo>
                <a:cubicBezTo>
                  <a:pt x="11069" y="410"/>
                  <a:pt x="11101" y="428"/>
                  <a:pt x="11133" y="428"/>
                </a:cubicBezTo>
                <a:cubicBezTo>
                  <a:pt x="11140" y="428"/>
                  <a:pt x="11148" y="427"/>
                  <a:pt x="11155" y="425"/>
                </a:cubicBezTo>
                <a:cubicBezTo>
                  <a:pt x="11133" y="402"/>
                  <a:pt x="11115" y="385"/>
                  <a:pt x="11093" y="368"/>
                </a:cubicBezTo>
                <a:cubicBezTo>
                  <a:pt x="11081" y="374"/>
                  <a:pt x="11053" y="385"/>
                  <a:pt x="11042" y="391"/>
                </a:cubicBezTo>
                <a:cubicBezTo>
                  <a:pt x="11025" y="368"/>
                  <a:pt x="10991" y="363"/>
                  <a:pt x="10957" y="357"/>
                </a:cubicBezTo>
                <a:lnTo>
                  <a:pt x="10957" y="357"/>
                </a:lnTo>
                <a:cubicBezTo>
                  <a:pt x="10968" y="391"/>
                  <a:pt x="10996" y="402"/>
                  <a:pt x="11025" y="414"/>
                </a:cubicBezTo>
                <a:cubicBezTo>
                  <a:pt x="10979" y="414"/>
                  <a:pt x="10940" y="402"/>
                  <a:pt x="10900" y="391"/>
                </a:cubicBezTo>
                <a:cubicBezTo>
                  <a:pt x="10911" y="380"/>
                  <a:pt x="10917" y="368"/>
                  <a:pt x="10923" y="357"/>
                </a:cubicBezTo>
                <a:cubicBezTo>
                  <a:pt x="10889" y="351"/>
                  <a:pt x="10854" y="340"/>
                  <a:pt x="10826" y="334"/>
                </a:cubicBezTo>
                <a:lnTo>
                  <a:pt x="10826" y="334"/>
                </a:lnTo>
                <a:cubicBezTo>
                  <a:pt x="10843" y="351"/>
                  <a:pt x="10854" y="368"/>
                  <a:pt x="10872" y="385"/>
                </a:cubicBezTo>
                <a:cubicBezTo>
                  <a:pt x="10820" y="368"/>
                  <a:pt x="10769" y="357"/>
                  <a:pt x="10724" y="334"/>
                </a:cubicBezTo>
                <a:lnTo>
                  <a:pt x="10724" y="277"/>
                </a:lnTo>
                <a:cubicBezTo>
                  <a:pt x="10704" y="290"/>
                  <a:pt x="10682" y="295"/>
                  <a:pt x="10659" y="295"/>
                </a:cubicBezTo>
                <a:cubicBezTo>
                  <a:pt x="10603" y="295"/>
                  <a:pt x="10541" y="268"/>
                  <a:pt x="10482" y="268"/>
                </a:cubicBezTo>
                <a:cubicBezTo>
                  <a:pt x="10470" y="268"/>
                  <a:pt x="10458" y="269"/>
                  <a:pt x="10446" y="272"/>
                </a:cubicBezTo>
                <a:lnTo>
                  <a:pt x="10497" y="283"/>
                </a:lnTo>
                <a:cubicBezTo>
                  <a:pt x="10497" y="289"/>
                  <a:pt x="10497" y="306"/>
                  <a:pt x="10497" y="311"/>
                </a:cubicBezTo>
                <a:cubicBezTo>
                  <a:pt x="10486" y="306"/>
                  <a:pt x="10457" y="294"/>
                  <a:pt x="10446" y="289"/>
                </a:cubicBezTo>
                <a:lnTo>
                  <a:pt x="10401" y="300"/>
                </a:lnTo>
                <a:cubicBezTo>
                  <a:pt x="10406" y="289"/>
                  <a:pt x="10418" y="260"/>
                  <a:pt x="10423" y="249"/>
                </a:cubicBezTo>
                <a:cubicBezTo>
                  <a:pt x="10406" y="243"/>
                  <a:pt x="10388" y="239"/>
                  <a:pt x="10369" y="239"/>
                </a:cubicBezTo>
                <a:cubicBezTo>
                  <a:pt x="10351" y="239"/>
                  <a:pt x="10333" y="243"/>
                  <a:pt x="10315" y="255"/>
                </a:cubicBezTo>
                <a:cubicBezTo>
                  <a:pt x="10276" y="243"/>
                  <a:pt x="10242" y="226"/>
                  <a:pt x="10202" y="215"/>
                </a:cubicBezTo>
                <a:cubicBezTo>
                  <a:pt x="10191" y="215"/>
                  <a:pt x="10174" y="221"/>
                  <a:pt x="10162" y="226"/>
                </a:cubicBezTo>
                <a:cubicBezTo>
                  <a:pt x="10123" y="204"/>
                  <a:pt x="10072" y="198"/>
                  <a:pt x="10026" y="192"/>
                </a:cubicBezTo>
                <a:cubicBezTo>
                  <a:pt x="10037" y="187"/>
                  <a:pt x="10060" y="170"/>
                  <a:pt x="10066" y="164"/>
                </a:cubicBezTo>
                <a:lnTo>
                  <a:pt x="10066" y="164"/>
                </a:lnTo>
                <a:cubicBezTo>
                  <a:pt x="10020" y="192"/>
                  <a:pt x="9964" y="175"/>
                  <a:pt x="9918" y="204"/>
                </a:cubicBezTo>
                <a:cubicBezTo>
                  <a:pt x="9964" y="209"/>
                  <a:pt x="10003" y="221"/>
                  <a:pt x="10049" y="238"/>
                </a:cubicBezTo>
                <a:cubicBezTo>
                  <a:pt x="9964" y="238"/>
                  <a:pt x="9879" y="226"/>
                  <a:pt x="9793" y="215"/>
                </a:cubicBezTo>
                <a:cubicBezTo>
                  <a:pt x="9773" y="215"/>
                  <a:pt x="9752" y="210"/>
                  <a:pt x="9731" y="205"/>
                </a:cubicBezTo>
                <a:lnTo>
                  <a:pt x="9731" y="205"/>
                </a:lnTo>
                <a:cubicBezTo>
                  <a:pt x="9731" y="206"/>
                  <a:pt x="9731" y="207"/>
                  <a:pt x="9731" y="209"/>
                </a:cubicBezTo>
                <a:cubicBezTo>
                  <a:pt x="9686" y="204"/>
                  <a:pt x="9646" y="192"/>
                  <a:pt x="9601" y="187"/>
                </a:cubicBezTo>
                <a:lnTo>
                  <a:pt x="9686" y="187"/>
                </a:lnTo>
                <a:cubicBezTo>
                  <a:pt x="9674" y="153"/>
                  <a:pt x="9646" y="153"/>
                  <a:pt x="9618" y="136"/>
                </a:cubicBezTo>
                <a:cubicBezTo>
                  <a:pt x="9589" y="141"/>
                  <a:pt x="9561" y="147"/>
                  <a:pt x="9532" y="153"/>
                </a:cubicBezTo>
                <a:cubicBezTo>
                  <a:pt x="9532" y="147"/>
                  <a:pt x="9527" y="130"/>
                  <a:pt x="9527" y="124"/>
                </a:cubicBezTo>
                <a:cubicBezTo>
                  <a:pt x="9516" y="137"/>
                  <a:pt x="9483" y="146"/>
                  <a:pt x="9453" y="146"/>
                </a:cubicBezTo>
                <a:cubicBezTo>
                  <a:pt x="9418" y="146"/>
                  <a:pt x="9389" y="135"/>
                  <a:pt x="9408" y="107"/>
                </a:cubicBezTo>
                <a:cubicBezTo>
                  <a:pt x="9434" y="103"/>
                  <a:pt x="9461" y="101"/>
                  <a:pt x="9488" y="101"/>
                </a:cubicBezTo>
                <a:cubicBezTo>
                  <a:pt x="9564" y="101"/>
                  <a:pt x="9641" y="114"/>
                  <a:pt x="9717" y="114"/>
                </a:cubicBezTo>
                <a:cubicBezTo>
                  <a:pt x="9754" y="114"/>
                  <a:pt x="9791" y="111"/>
                  <a:pt x="9828" y="102"/>
                </a:cubicBezTo>
                <a:cubicBezTo>
                  <a:pt x="9833" y="107"/>
                  <a:pt x="9839" y="119"/>
                  <a:pt x="9845" y="124"/>
                </a:cubicBezTo>
                <a:cubicBezTo>
                  <a:pt x="9930" y="124"/>
                  <a:pt x="10015" y="147"/>
                  <a:pt x="10100" y="158"/>
                </a:cubicBezTo>
                <a:cubicBezTo>
                  <a:pt x="10106" y="141"/>
                  <a:pt x="10117" y="107"/>
                  <a:pt x="10123" y="90"/>
                </a:cubicBezTo>
                <a:cubicBezTo>
                  <a:pt x="10110" y="89"/>
                  <a:pt x="10097" y="88"/>
                  <a:pt x="10084" y="88"/>
                </a:cubicBezTo>
                <a:cubicBezTo>
                  <a:pt x="10050" y="88"/>
                  <a:pt x="10017" y="95"/>
                  <a:pt x="9992" y="124"/>
                </a:cubicBezTo>
                <a:cubicBezTo>
                  <a:pt x="9975" y="119"/>
                  <a:pt x="9952" y="107"/>
                  <a:pt x="9935" y="102"/>
                </a:cubicBezTo>
                <a:cubicBezTo>
                  <a:pt x="9922" y="86"/>
                  <a:pt x="9905" y="82"/>
                  <a:pt x="9886" y="82"/>
                </a:cubicBezTo>
                <a:cubicBezTo>
                  <a:pt x="9868" y="82"/>
                  <a:pt x="9849" y="85"/>
                  <a:pt x="9831" y="85"/>
                </a:cubicBezTo>
                <a:cubicBezTo>
                  <a:pt x="9826" y="85"/>
                  <a:pt x="9821" y="85"/>
                  <a:pt x="9816" y="85"/>
                </a:cubicBezTo>
                <a:lnTo>
                  <a:pt x="9833" y="45"/>
                </a:lnTo>
                <a:lnTo>
                  <a:pt x="9833" y="45"/>
                </a:lnTo>
                <a:cubicBezTo>
                  <a:pt x="9828" y="50"/>
                  <a:pt x="9816" y="73"/>
                  <a:pt x="9811" y="79"/>
                </a:cubicBezTo>
                <a:cubicBezTo>
                  <a:pt x="9793" y="68"/>
                  <a:pt x="9765" y="45"/>
                  <a:pt x="9748" y="28"/>
                </a:cubicBezTo>
                <a:cubicBezTo>
                  <a:pt x="9731" y="39"/>
                  <a:pt x="9714" y="50"/>
                  <a:pt x="9697" y="62"/>
                </a:cubicBezTo>
                <a:cubicBezTo>
                  <a:pt x="9691" y="56"/>
                  <a:pt x="9680" y="33"/>
                  <a:pt x="9674" y="22"/>
                </a:cubicBezTo>
                <a:cubicBezTo>
                  <a:pt x="9674" y="33"/>
                  <a:pt x="9674" y="45"/>
                  <a:pt x="9674" y="56"/>
                </a:cubicBezTo>
                <a:cubicBezTo>
                  <a:pt x="9640" y="45"/>
                  <a:pt x="9601" y="45"/>
                  <a:pt x="9584" y="16"/>
                </a:cubicBezTo>
                <a:cubicBezTo>
                  <a:pt x="9584" y="22"/>
                  <a:pt x="9584" y="39"/>
                  <a:pt x="9584" y="45"/>
                </a:cubicBezTo>
                <a:cubicBezTo>
                  <a:pt x="9535" y="36"/>
                  <a:pt x="9486" y="35"/>
                  <a:pt x="9435" y="35"/>
                </a:cubicBezTo>
                <a:cubicBezTo>
                  <a:pt x="9410" y="35"/>
                  <a:pt x="9385" y="35"/>
                  <a:pt x="9359" y="35"/>
                </a:cubicBezTo>
                <a:cubicBezTo>
                  <a:pt x="9334" y="35"/>
                  <a:pt x="9308" y="35"/>
                  <a:pt x="9283" y="33"/>
                </a:cubicBezTo>
                <a:cubicBezTo>
                  <a:pt x="9288" y="28"/>
                  <a:pt x="9297" y="14"/>
                  <a:pt x="9303" y="7"/>
                </a:cubicBezTo>
                <a:lnTo>
                  <a:pt x="9303" y="7"/>
                </a:lnTo>
                <a:cubicBezTo>
                  <a:pt x="9283" y="29"/>
                  <a:pt x="9248" y="39"/>
                  <a:pt x="9212" y="39"/>
                </a:cubicBezTo>
                <a:cubicBezTo>
                  <a:pt x="9175" y="39"/>
                  <a:pt x="9138" y="28"/>
                  <a:pt x="9118" y="5"/>
                </a:cubicBezTo>
                <a:cubicBezTo>
                  <a:pt x="9114" y="2"/>
                  <a:pt x="9110" y="0"/>
                  <a:pt x="9106" y="0"/>
                </a:cubicBezTo>
                <a:close/>
              </a:path>
            </a:pathLst>
          </a:custGeom>
          <a:solidFill>
            <a:srgbClr val="2D2116"/>
          </a:solidFill>
          <a:ln>
            <a:noFill/>
          </a:ln>
        </p:spPr>
        <p:txBody>
          <a:bodyPr anchorCtr="0" anchor="ctr" bIns="274300" lIns="274300" spcFirstLastPara="1" rIns="274300" wrap="square" tIns="2743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HMW </a:t>
            </a:r>
            <a:r>
              <a:rPr lang="en" sz="18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leverage </a:t>
            </a:r>
            <a:r>
              <a:rPr b="1" lang="en" sz="1800">
                <a:solidFill>
                  <a:srgbClr val="E98650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anonymity</a:t>
            </a:r>
            <a:r>
              <a:rPr lang="en" sz="1800">
                <a:solidFill>
                  <a:srgbClr val="E98650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 </a:t>
            </a:r>
            <a:r>
              <a:rPr lang="en" sz="18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to create spaces to open up about trauma?</a:t>
            </a:r>
            <a:endParaRPr sz="1800">
              <a:solidFill>
                <a:srgbClr val="FFFFFF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485" name="Google Shape;485;p50"/>
          <p:cNvSpPr/>
          <p:nvPr/>
        </p:nvSpPr>
        <p:spPr>
          <a:xfrm flipH="1">
            <a:off x="6025855" y="1434800"/>
            <a:ext cx="2755299" cy="2800658"/>
          </a:xfrm>
          <a:custGeom>
            <a:rect b="b" l="l" r="r" t="t"/>
            <a:pathLst>
              <a:path extrusionOk="0" h="18894" w="18588">
                <a:moveTo>
                  <a:pt x="9306" y="5"/>
                </a:moveTo>
                <a:cubicBezTo>
                  <a:pt x="9305" y="6"/>
                  <a:pt x="9304" y="6"/>
                  <a:pt x="9303" y="7"/>
                </a:cubicBezTo>
                <a:lnTo>
                  <a:pt x="9303" y="7"/>
                </a:lnTo>
                <a:cubicBezTo>
                  <a:pt x="9304" y="7"/>
                  <a:pt x="9305" y="6"/>
                  <a:pt x="9306" y="5"/>
                </a:cubicBezTo>
                <a:close/>
                <a:moveTo>
                  <a:pt x="9101" y="68"/>
                </a:moveTo>
                <a:cubicBezTo>
                  <a:pt x="9121" y="79"/>
                  <a:pt x="9100" y="99"/>
                  <a:pt x="9085" y="99"/>
                </a:cubicBezTo>
                <a:cubicBezTo>
                  <a:pt x="9078" y="99"/>
                  <a:pt x="9073" y="95"/>
                  <a:pt x="9073" y="85"/>
                </a:cubicBezTo>
                <a:cubicBezTo>
                  <a:pt x="9079" y="79"/>
                  <a:pt x="9090" y="68"/>
                  <a:pt x="9101" y="68"/>
                </a:cubicBezTo>
                <a:close/>
                <a:moveTo>
                  <a:pt x="9130" y="79"/>
                </a:moveTo>
                <a:cubicBezTo>
                  <a:pt x="9181" y="102"/>
                  <a:pt x="9243" y="85"/>
                  <a:pt x="9283" y="102"/>
                </a:cubicBezTo>
                <a:cubicBezTo>
                  <a:pt x="9283" y="124"/>
                  <a:pt x="9272" y="136"/>
                  <a:pt x="9249" y="136"/>
                </a:cubicBezTo>
                <a:cubicBezTo>
                  <a:pt x="9211" y="136"/>
                  <a:pt x="9173" y="133"/>
                  <a:pt x="9135" y="133"/>
                </a:cubicBezTo>
                <a:cubicBezTo>
                  <a:pt x="9116" y="133"/>
                  <a:pt x="9098" y="134"/>
                  <a:pt x="9079" y="136"/>
                </a:cubicBezTo>
                <a:cubicBezTo>
                  <a:pt x="9084" y="113"/>
                  <a:pt x="9113" y="113"/>
                  <a:pt x="9130" y="102"/>
                </a:cubicBezTo>
                <a:cubicBezTo>
                  <a:pt x="9130" y="96"/>
                  <a:pt x="9130" y="85"/>
                  <a:pt x="9130" y="79"/>
                </a:cubicBezTo>
                <a:close/>
                <a:moveTo>
                  <a:pt x="9311" y="90"/>
                </a:moveTo>
                <a:cubicBezTo>
                  <a:pt x="9334" y="90"/>
                  <a:pt x="9357" y="90"/>
                  <a:pt x="9374" y="107"/>
                </a:cubicBezTo>
                <a:cubicBezTo>
                  <a:pt x="9374" y="141"/>
                  <a:pt x="9351" y="170"/>
                  <a:pt x="9334" y="192"/>
                </a:cubicBezTo>
                <a:cubicBezTo>
                  <a:pt x="9340" y="175"/>
                  <a:pt x="9351" y="147"/>
                  <a:pt x="9351" y="136"/>
                </a:cubicBezTo>
                <a:lnTo>
                  <a:pt x="9283" y="136"/>
                </a:lnTo>
                <a:cubicBezTo>
                  <a:pt x="9289" y="124"/>
                  <a:pt x="9300" y="102"/>
                  <a:pt x="9311" y="90"/>
                </a:cubicBezTo>
                <a:close/>
                <a:moveTo>
                  <a:pt x="9725" y="204"/>
                </a:moveTo>
                <a:cubicBezTo>
                  <a:pt x="9727" y="204"/>
                  <a:pt x="9729" y="205"/>
                  <a:pt x="9731" y="205"/>
                </a:cubicBezTo>
                <a:lnTo>
                  <a:pt x="9731" y="205"/>
                </a:lnTo>
                <a:cubicBezTo>
                  <a:pt x="9730" y="204"/>
                  <a:pt x="9729" y="204"/>
                  <a:pt x="9725" y="204"/>
                </a:cubicBezTo>
                <a:close/>
                <a:moveTo>
                  <a:pt x="9340" y="235"/>
                </a:moveTo>
                <a:cubicBezTo>
                  <a:pt x="9358" y="235"/>
                  <a:pt x="9380" y="252"/>
                  <a:pt x="9357" y="266"/>
                </a:cubicBezTo>
                <a:cubicBezTo>
                  <a:pt x="9353" y="270"/>
                  <a:pt x="9348" y="271"/>
                  <a:pt x="9343" y="271"/>
                </a:cubicBezTo>
                <a:cubicBezTo>
                  <a:pt x="9326" y="271"/>
                  <a:pt x="9306" y="251"/>
                  <a:pt x="9328" y="238"/>
                </a:cubicBezTo>
                <a:cubicBezTo>
                  <a:pt x="9331" y="236"/>
                  <a:pt x="9335" y="235"/>
                  <a:pt x="9340" y="235"/>
                </a:cubicBezTo>
                <a:close/>
                <a:moveTo>
                  <a:pt x="9742" y="245"/>
                </a:moveTo>
                <a:cubicBezTo>
                  <a:pt x="9742" y="251"/>
                  <a:pt x="9742" y="261"/>
                  <a:pt x="9742" y="266"/>
                </a:cubicBezTo>
                <a:cubicBezTo>
                  <a:pt x="9748" y="266"/>
                  <a:pt x="9754" y="266"/>
                  <a:pt x="9759" y="272"/>
                </a:cubicBezTo>
                <a:cubicBezTo>
                  <a:pt x="9765" y="277"/>
                  <a:pt x="9765" y="283"/>
                  <a:pt x="9765" y="289"/>
                </a:cubicBezTo>
                <a:cubicBezTo>
                  <a:pt x="9720" y="283"/>
                  <a:pt x="9669" y="277"/>
                  <a:pt x="9623" y="272"/>
                </a:cubicBezTo>
                <a:lnTo>
                  <a:pt x="9601" y="272"/>
                </a:lnTo>
                <a:cubicBezTo>
                  <a:pt x="9527" y="266"/>
                  <a:pt x="9453" y="272"/>
                  <a:pt x="9379" y="255"/>
                </a:cubicBezTo>
                <a:cubicBezTo>
                  <a:pt x="9405" y="250"/>
                  <a:pt x="9432" y="248"/>
                  <a:pt x="9459" y="248"/>
                </a:cubicBezTo>
                <a:cubicBezTo>
                  <a:pt x="9520" y="248"/>
                  <a:pt x="9583" y="257"/>
                  <a:pt x="9643" y="257"/>
                </a:cubicBezTo>
                <a:cubicBezTo>
                  <a:pt x="9677" y="257"/>
                  <a:pt x="9711" y="254"/>
                  <a:pt x="9742" y="245"/>
                </a:cubicBezTo>
                <a:close/>
                <a:moveTo>
                  <a:pt x="9135" y="300"/>
                </a:moveTo>
                <a:cubicBezTo>
                  <a:pt x="9141" y="306"/>
                  <a:pt x="9141" y="311"/>
                  <a:pt x="9141" y="311"/>
                </a:cubicBezTo>
                <a:lnTo>
                  <a:pt x="9130" y="311"/>
                </a:lnTo>
                <a:cubicBezTo>
                  <a:pt x="9130" y="311"/>
                  <a:pt x="9130" y="306"/>
                  <a:pt x="9130" y="300"/>
                </a:cubicBezTo>
                <a:close/>
                <a:moveTo>
                  <a:pt x="8108" y="277"/>
                </a:moveTo>
                <a:cubicBezTo>
                  <a:pt x="8114" y="283"/>
                  <a:pt x="8120" y="294"/>
                  <a:pt x="8120" y="306"/>
                </a:cubicBezTo>
                <a:lnTo>
                  <a:pt x="7972" y="317"/>
                </a:lnTo>
                <a:cubicBezTo>
                  <a:pt x="8018" y="306"/>
                  <a:pt x="8063" y="289"/>
                  <a:pt x="8108" y="277"/>
                </a:cubicBezTo>
                <a:close/>
                <a:moveTo>
                  <a:pt x="8959" y="294"/>
                </a:moveTo>
                <a:cubicBezTo>
                  <a:pt x="8971" y="300"/>
                  <a:pt x="8976" y="300"/>
                  <a:pt x="8988" y="306"/>
                </a:cubicBezTo>
                <a:cubicBezTo>
                  <a:pt x="8965" y="314"/>
                  <a:pt x="8941" y="317"/>
                  <a:pt x="8916" y="317"/>
                </a:cubicBezTo>
                <a:cubicBezTo>
                  <a:pt x="8891" y="317"/>
                  <a:pt x="8866" y="314"/>
                  <a:pt x="8840" y="311"/>
                </a:cubicBezTo>
                <a:lnTo>
                  <a:pt x="8840" y="300"/>
                </a:lnTo>
                <a:cubicBezTo>
                  <a:pt x="8880" y="294"/>
                  <a:pt x="8920" y="294"/>
                  <a:pt x="8959" y="294"/>
                </a:cubicBezTo>
                <a:close/>
                <a:moveTo>
                  <a:pt x="9033" y="300"/>
                </a:moveTo>
                <a:cubicBezTo>
                  <a:pt x="9028" y="306"/>
                  <a:pt x="9022" y="311"/>
                  <a:pt x="9016" y="317"/>
                </a:cubicBezTo>
                <a:cubicBezTo>
                  <a:pt x="9016" y="311"/>
                  <a:pt x="9011" y="306"/>
                  <a:pt x="9011" y="300"/>
                </a:cubicBezTo>
                <a:close/>
                <a:moveTo>
                  <a:pt x="8801" y="306"/>
                </a:moveTo>
                <a:cubicBezTo>
                  <a:pt x="8806" y="311"/>
                  <a:pt x="8812" y="311"/>
                  <a:pt x="8818" y="317"/>
                </a:cubicBezTo>
                <a:cubicBezTo>
                  <a:pt x="8806" y="317"/>
                  <a:pt x="8789" y="317"/>
                  <a:pt x="8778" y="323"/>
                </a:cubicBezTo>
                <a:cubicBezTo>
                  <a:pt x="8778" y="311"/>
                  <a:pt x="8789" y="311"/>
                  <a:pt x="8801" y="306"/>
                </a:cubicBezTo>
                <a:close/>
                <a:moveTo>
                  <a:pt x="9049" y="293"/>
                </a:moveTo>
                <a:cubicBezTo>
                  <a:pt x="9051" y="293"/>
                  <a:pt x="9054" y="294"/>
                  <a:pt x="9056" y="294"/>
                </a:cubicBezTo>
                <a:cubicBezTo>
                  <a:pt x="9067" y="300"/>
                  <a:pt x="9073" y="306"/>
                  <a:pt x="9073" y="317"/>
                </a:cubicBezTo>
                <a:cubicBezTo>
                  <a:pt x="9062" y="317"/>
                  <a:pt x="9045" y="317"/>
                  <a:pt x="9033" y="323"/>
                </a:cubicBezTo>
                <a:cubicBezTo>
                  <a:pt x="9028" y="308"/>
                  <a:pt x="9036" y="293"/>
                  <a:pt x="9049" y="293"/>
                </a:cubicBezTo>
                <a:close/>
                <a:moveTo>
                  <a:pt x="8869" y="226"/>
                </a:moveTo>
                <a:cubicBezTo>
                  <a:pt x="8906" y="235"/>
                  <a:pt x="8943" y="237"/>
                  <a:pt x="8981" y="237"/>
                </a:cubicBezTo>
                <a:cubicBezTo>
                  <a:pt x="9033" y="237"/>
                  <a:pt x="9086" y="233"/>
                  <a:pt x="9139" y="233"/>
                </a:cubicBezTo>
                <a:cubicBezTo>
                  <a:pt x="9177" y="233"/>
                  <a:pt x="9216" y="235"/>
                  <a:pt x="9254" y="243"/>
                </a:cubicBezTo>
                <a:cubicBezTo>
                  <a:pt x="9209" y="249"/>
                  <a:pt x="9169" y="255"/>
                  <a:pt x="9124" y="255"/>
                </a:cubicBezTo>
                <a:lnTo>
                  <a:pt x="9124" y="249"/>
                </a:lnTo>
                <a:cubicBezTo>
                  <a:pt x="9124" y="255"/>
                  <a:pt x="9118" y="255"/>
                  <a:pt x="9118" y="260"/>
                </a:cubicBezTo>
                <a:cubicBezTo>
                  <a:pt x="9067" y="263"/>
                  <a:pt x="9016" y="263"/>
                  <a:pt x="8964" y="263"/>
                </a:cubicBezTo>
                <a:cubicBezTo>
                  <a:pt x="8913" y="263"/>
                  <a:pt x="8860" y="263"/>
                  <a:pt x="8806" y="266"/>
                </a:cubicBezTo>
                <a:cubicBezTo>
                  <a:pt x="8803" y="267"/>
                  <a:pt x="8799" y="267"/>
                  <a:pt x="8796" y="267"/>
                </a:cubicBezTo>
                <a:cubicBezTo>
                  <a:pt x="8781" y="267"/>
                  <a:pt x="8765" y="263"/>
                  <a:pt x="8751" y="263"/>
                </a:cubicBezTo>
                <a:cubicBezTo>
                  <a:pt x="8739" y="263"/>
                  <a:pt x="8728" y="266"/>
                  <a:pt x="8721" y="277"/>
                </a:cubicBezTo>
                <a:lnTo>
                  <a:pt x="8761" y="306"/>
                </a:lnTo>
                <a:cubicBezTo>
                  <a:pt x="8755" y="311"/>
                  <a:pt x="8755" y="317"/>
                  <a:pt x="8750" y="323"/>
                </a:cubicBezTo>
                <a:cubicBezTo>
                  <a:pt x="8732" y="328"/>
                  <a:pt x="8715" y="328"/>
                  <a:pt x="8693" y="328"/>
                </a:cubicBezTo>
                <a:cubicBezTo>
                  <a:pt x="8704" y="311"/>
                  <a:pt x="8698" y="289"/>
                  <a:pt x="8687" y="272"/>
                </a:cubicBezTo>
                <a:cubicBezTo>
                  <a:pt x="8669" y="268"/>
                  <a:pt x="8651" y="266"/>
                  <a:pt x="8633" y="266"/>
                </a:cubicBezTo>
                <a:cubicBezTo>
                  <a:pt x="8574" y="266"/>
                  <a:pt x="8517" y="283"/>
                  <a:pt x="8460" y="283"/>
                </a:cubicBezTo>
                <a:cubicBezTo>
                  <a:pt x="8447" y="283"/>
                  <a:pt x="8434" y="283"/>
                  <a:pt x="8420" y="283"/>
                </a:cubicBezTo>
                <a:cubicBezTo>
                  <a:pt x="8387" y="283"/>
                  <a:pt x="8354" y="286"/>
                  <a:pt x="8330" y="306"/>
                </a:cubicBezTo>
                <a:cubicBezTo>
                  <a:pt x="8335" y="311"/>
                  <a:pt x="8347" y="311"/>
                  <a:pt x="8352" y="311"/>
                </a:cubicBezTo>
                <a:cubicBezTo>
                  <a:pt x="8335" y="317"/>
                  <a:pt x="8324" y="317"/>
                  <a:pt x="8313" y="317"/>
                </a:cubicBezTo>
                <a:cubicBezTo>
                  <a:pt x="8321" y="304"/>
                  <a:pt x="8317" y="281"/>
                  <a:pt x="8301" y="281"/>
                </a:cubicBezTo>
                <a:cubicBezTo>
                  <a:pt x="8297" y="281"/>
                  <a:pt x="8291" y="283"/>
                  <a:pt x="8284" y="289"/>
                </a:cubicBezTo>
                <a:cubicBezTo>
                  <a:pt x="8233" y="294"/>
                  <a:pt x="8182" y="300"/>
                  <a:pt x="8131" y="300"/>
                </a:cubicBezTo>
                <a:cubicBezTo>
                  <a:pt x="8131" y="294"/>
                  <a:pt x="8131" y="283"/>
                  <a:pt x="8131" y="272"/>
                </a:cubicBezTo>
                <a:lnTo>
                  <a:pt x="8142" y="272"/>
                </a:lnTo>
                <a:cubicBezTo>
                  <a:pt x="8142" y="277"/>
                  <a:pt x="8148" y="289"/>
                  <a:pt x="8154" y="294"/>
                </a:cubicBezTo>
                <a:cubicBezTo>
                  <a:pt x="8182" y="283"/>
                  <a:pt x="8205" y="272"/>
                  <a:pt x="8233" y="260"/>
                </a:cubicBezTo>
                <a:cubicBezTo>
                  <a:pt x="8260" y="266"/>
                  <a:pt x="8289" y="273"/>
                  <a:pt x="8317" y="273"/>
                </a:cubicBezTo>
                <a:cubicBezTo>
                  <a:pt x="8342" y="273"/>
                  <a:pt x="8365" y="268"/>
                  <a:pt x="8386" y="255"/>
                </a:cubicBezTo>
                <a:cubicBezTo>
                  <a:pt x="8392" y="255"/>
                  <a:pt x="8398" y="255"/>
                  <a:pt x="8403" y="249"/>
                </a:cubicBezTo>
                <a:cubicBezTo>
                  <a:pt x="8409" y="260"/>
                  <a:pt x="8420" y="266"/>
                  <a:pt x="8420" y="272"/>
                </a:cubicBezTo>
                <a:cubicBezTo>
                  <a:pt x="8449" y="260"/>
                  <a:pt x="8471" y="255"/>
                  <a:pt x="8500" y="249"/>
                </a:cubicBezTo>
                <a:cubicBezTo>
                  <a:pt x="8625" y="243"/>
                  <a:pt x="8744" y="243"/>
                  <a:pt x="8869" y="226"/>
                </a:cubicBezTo>
                <a:close/>
                <a:moveTo>
                  <a:pt x="9686" y="323"/>
                </a:moveTo>
                <a:cubicBezTo>
                  <a:pt x="9686" y="323"/>
                  <a:pt x="9691" y="328"/>
                  <a:pt x="9691" y="328"/>
                </a:cubicBezTo>
                <a:lnTo>
                  <a:pt x="9595" y="328"/>
                </a:lnTo>
                <a:cubicBezTo>
                  <a:pt x="9623" y="323"/>
                  <a:pt x="9657" y="323"/>
                  <a:pt x="9686" y="323"/>
                </a:cubicBezTo>
                <a:close/>
                <a:moveTo>
                  <a:pt x="9691" y="323"/>
                </a:moveTo>
                <a:cubicBezTo>
                  <a:pt x="9697" y="328"/>
                  <a:pt x="9697" y="328"/>
                  <a:pt x="9697" y="328"/>
                </a:cubicBezTo>
                <a:lnTo>
                  <a:pt x="9691" y="328"/>
                </a:lnTo>
                <a:cubicBezTo>
                  <a:pt x="9691" y="328"/>
                  <a:pt x="9691" y="328"/>
                  <a:pt x="9691" y="323"/>
                </a:cubicBezTo>
                <a:close/>
                <a:moveTo>
                  <a:pt x="8653" y="311"/>
                </a:moveTo>
                <a:cubicBezTo>
                  <a:pt x="8670" y="317"/>
                  <a:pt x="8681" y="323"/>
                  <a:pt x="8676" y="334"/>
                </a:cubicBezTo>
                <a:lnTo>
                  <a:pt x="8647" y="334"/>
                </a:lnTo>
                <a:cubicBezTo>
                  <a:pt x="8642" y="328"/>
                  <a:pt x="8647" y="323"/>
                  <a:pt x="8653" y="311"/>
                </a:cubicBezTo>
                <a:close/>
                <a:moveTo>
                  <a:pt x="7677" y="334"/>
                </a:moveTo>
                <a:cubicBezTo>
                  <a:pt x="7671" y="334"/>
                  <a:pt x="7666" y="340"/>
                  <a:pt x="7666" y="340"/>
                </a:cubicBezTo>
                <a:lnTo>
                  <a:pt x="7660" y="340"/>
                </a:lnTo>
                <a:cubicBezTo>
                  <a:pt x="7666" y="334"/>
                  <a:pt x="7671" y="334"/>
                  <a:pt x="7677" y="334"/>
                </a:cubicBezTo>
                <a:close/>
                <a:moveTo>
                  <a:pt x="7791" y="334"/>
                </a:moveTo>
                <a:lnTo>
                  <a:pt x="7774" y="340"/>
                </a:lnTo>
                <a:cubicBezTo>
                  <a:pt x="7774" y="340"/>
                  <a:pt x="7779" y="334"/>
                  <a:pt x="7779" y="334"/>
                </a:cubicBezTo>
                <a:close/>
                <a:moveTo>
                  <a:pt x="8557" y="311"/>
                </a:moveTo>
                <a:cubicBezTo>
                  <a:pt x="8579" y="311"/>
                  <a:pt x="8591" y="323"/>
                  <a:pt x="8579" y="340"/>
                </a:cubicBezTo>
                <a:lnTo>
                  <a:pt x="8545" y="340"/>
                </a:lnTo>
                <a:cubicBezTo>
                  <a:pt x="8545" y="334"/>
                  <a:pt x="8545" y="328"/>
                  <a:pt x="8557" y="311"/>
                </a:cubicBezTo>
                <a:close/>
                <a:moveTo>
                  <a:pt x="8534" y="317"/>
                </a:moveTo>
                <a:cubicBezTo>
                  <a:pt x="8540" y="323"/>
                  <a:pt x="8540" y="328"/>
                  <a:pt x="8540" y="334"/>
                </a:cubicBezTo>
                <a:cubicBezTo>
                  <a:pt x="8528" y="334"/>
                  <a:pt x="8517" y="340"/>
                  <a:pt x="8511" y="346"/>
                </a:cubicBezTo>
                <a:cubicBezTo>
                  <a:pt x="8517" y="340"/>
                  <a:pt x="8528" y="328"/>
                  <a:pt x="8534" y="317"/>
                </a:cubicBezTo>
                <a:close/>
                <a:moveTo>
                  <a:pt x="7711" y="346"/>
                </a:moveTo>
                <a:cubicBezTo>
                  <a:pt x="7706" y="346"/>
                  <a:pt x="7700" y="351"/>
                  <a:pt x="7689" y="351"/>
                </a:cubicBezTo>
                <a:cubicBezTo>
                  <a:pt x="7694" y="346"/>
                  <a:pt x="7694" y="346"/>
                  <a:pt x="7700" y="346"/>
                </a:cubicBezTo>
                <a:close/>
                <a:moveTo>
                  <a:pt x="8375" y="340"/>
                </a:moveTo>
                <a:cubicBezTo>
                  <a:pt x="8364" y="346"/>
                  <a:pt x="8358" y="351"/>
                  <a:pt x="8352" y="357"/>
                </a:cubicBezTo>
                <a:lnTo>
                  <a:pt x="8347" y="357"/>
                </a:lnTo>
                <a:cubicBezTo>
                  <a:pt x="8352" y="351"/>
                  <a:pt x="8364" y="346"/>
                  <a:pt x="8375" y="340"/>
                </a:cubicBezTo>
                <a:close/>
                <a:moveTo>
                  <a:pt x="8443" y="306"/>
                </a:moveTo>
                <a:cubicBezTo>
                  <a:pt x="8443" y="306"/>
                  <a:pt x="8454" y="311"/>
                  <a:pt x="8460" y="311"/>
                </a:cubicBezTo>
                <a:cubicBezTo>
                  <a:pt x="8432" y="328"/>
                  <a:pt x="8409" y="351"/>
                  <a:pt x="8375" y="357"/>
                </a:cubicBezTo>
                <a:cubicBezTo>
                  <a:pt x="8381" y="351"/>
                  <a:pt x="8381" y="340"/>
                  <a:pt x="8381" y="334"/>
                </a:cubicBezTo>
                <a:cubicBezTo>
                  <a:pt x="8392" y="328"/>
                  <a:pt x="8398" y="328"/>
                  <a:pt x="8403" y="323"/>
                </a:cubicBezTo>
                <a:cubicBezTo>
                  <a:pt x="8415" y="317"/>
                  <a:pt x="8426" y="317"/>
                  <a:pt x="8443" y="306"/>
                </a:cubicBezTo>
                <a:close/>
                <a:moveTo>
                  <a:pt x="8250" y="328"/>
                </a:moveTo>
                <a:cubicBezTo>
                  <a:pt x="8222" y="334"/>
                  <a:pt x="8199" y="346"/>
                  <a:pt x="8176" y="363"/>
                </a:cubicBezTo>
                <a:lnTo>
                  <a:pt x="8171" y="340"/>
                </a:lnTo>
                <a:cubicBezTo>
                  <a:pt x="8165" y="346"/>
                  <a:pt x="8154" y="351"/>
                  <a:pt x="8148" y="357"/>
                </a:cubicBezTo>
                <a:lnTo>
                  <a:pt x="8131" y="334"/>
                </a:lnTo>
                <a:lnTo>
                  <a:pt x="8120" y="346"/>
                </a:lnTo>
                <a:cubicBezTo>
                  <a:pt x="8131" y="351"/>
                  <a:pt x="8142" y="363"/>
                  <a:pt x="8154" y="374"/>
                </a:cubicBezTo>
                <a:lnTo>
                  <a:pt x="8097" y="374"/>
                </a:lnTo>
                <a:cubicBezTo>
                  <a:pt x="8097" y="368"/>
                  <a:pt x="8091" y="346"/>
                  <a:pt x="8091" y="340"/>
                </a:cubicBezTo>
                <a:cubicBezTo>
                  <a:pt x="8086" y="346"/>
                  <a:pt x="8069" y="357"/>
                  <a:pt x="8057" y="363"/>
                </a:cubicBezTo>
                <a:cubicBezTo>
                  <a:pt x="8063" y="368"/>
                  <a:pt x="8074" y="380"/>
                  <a:pt x="8080" y="385"/>
                </a:cubicBezTo>
                <a:lnTo>
                  <a:pt x="8069" y="385"/>
                </a:lnTo>
                <a:cubicBezTo>
                  <a:pt x="8046" y="385"/>
                  <a:pt x="8023" y="374"/>
                  <a:pt x="8006" y="368"/>
                </a:cubicBezTo>
                <a:cubicBezTo>
                  <a:pt x="8074" y="323"/>
                  <a:pt x="8165" y="334"/>
                  <a:pt x="8250" y="328"/>
                </a:cubicBezTo>
                <a:close/>
                <a:moveTo>
                  <a:pt x="10145" y="380"/>
                </a:moveTo>
                <a:cubicBezTo>
                  <a:pt x="10151" y="380"/>
                  <a:pt x="10157" y="380"/>
                  <a:pt x="10168" y="385"/>
                </a:cubicBezTo>
                <a:cubicBezTo>
                  <a:pt x="10162" y="385"/>
                  <a:pt x="10157" y="391"/>
                  <a:pt x="10151" y="391"/>
                </a:cubicBezTo>
                <a:cubicBezTo>
                  <a:pt x="10145" y="385"/>
                  <a:pt x="10145" y="385"/>
                  <a:pt x="10145" y="380"/>
                </a:cubicBezTo>
                <a:close/>
                <a:moveTo>
                  <a:pt x="7698" y="400"/>
                </a:moveTo>
                <a:cubicBezTo>
                  <a:pt x="7701" y="400"/>
                  <a:pt x="7704" y="401"/>
                  <a:pt x="7706" y="402"/>
                </a:cubicBezTo>
                <a:lnTo>
                  <a:pt x="7706" y="408"/>
                </a:lnTo>
                <a:lnTo>
                  <a:pt x="7677" y="408"/>
                </a:lnTo>
                <a:cubicBezTo>
                  <a:pt x="7681" y="404"/>
                  <a:pt x="7691" y="400"/>
                  <a:pt x="7698" y="400"/>
                </a:cubicBezTo>
                <a:close/>
                <a:moveTo>
                  <a:pt x="10253" y="391"/>
                </a:moveTo>
                <a:lnTo>
                  <a:pt x="10253" y="391"/>
                </a:lnTo>
                <a:cubicBezTo>
                  <a:pt x="10270" y="397"/>
                  <a:pt x="10287" y="402"/>
                  <a:pt x="10298" y="408"/>
                </a:cubicBezTo>
                <a:cubicBezTo>
                  <a:pt x="10281" y="408"/>
                  <a:pt x="10270" y="402"/>
                  <a:pt x="10253" y="391"/>
                </a:cubicBezTo>
                <a:close/>
                <a:moveTo>
                  <a:pt x="7637" y="402"/>
                </a:moveTo>
                <a:cubicBezTo>
                  <a:pt x="7643" y="408"/>
                  <a:pt x="7643" y="408"/>
                  <a:pt x="7649" y="414"/>
                </a:cubicBezTo>
                <a:cubicBezTo>
                  <a:pt x="7637" y="414"/>
                  <a:pt x="7626" y="414"/>
                  <a:pt x="7615" y="419"/>
                </a:cubicBezTo>
                <a:cubicBezTo>
                  <a:pt x="7615" y="414"/>
                  <a:pt x="7626" y="408"/>
                  <a:pt x="7637" y="402"/>
                </a:cubicBezTo>
                <a:close/>
                <a:moveTo>
                  <a:pt x="9776" y="272"/>
                </a:moveTo>
                <a:lnTo>
                  <a:pt x="9776" y="272"/>
                </a:lnTo>
                <a:cubicBezTo>
                  <a:pt x="9964" y="283"/>
                  <a:pt x="10151" y="311"/>
                  <a:pt x="10344" y="340"/>
                </a:cubicBezTo>
                <a:lnTo>
                  <a:pt x="10355" y="340"/>
                </a:lnTo>
                <a:cubicBezTo>
                  <a:pt x="10378" y="346"/>
                  <a:pt x="10395" y="351"/>
                  <a:pt x="10418" y="351"/>
                </a:cubicBezTo>
                <a:cubicBezTo>
                  <a:pt x="10463" y="363"/>
                  <a:pt x="10508" y="368"/>
                  <a:pt x="10554" y="374"/>
                </a:cubicBezTo>
                <a:cubicBezTo>
                  <a:pt x="10554" y="374"/>
                  <a:pt x="10554" y="363"/>
                  <a:pt x="10559" y="363"/>
                </a:cubicBezTo>
                <a:cubicBezTo>
                  <a:pt x="10616" y="408"/>
                  <a:pt x="10696" y="397"/>
                  <a:pt x="10764" y="414"/>
                </a:cubicBezTo>
                <a:cubicBezTo>
                  <a:pt x="10752" y="420"/>
                  <a:pt x="10741" y="422"/>
                  <a:pt x="10730" y="422"/>
                </a:cubicBezTo>
                <a:cubicBezTo>
                  <a:pt x="10701" y="422"/>
                  <a:pt x="10673" y="408"/>
                  <a:pt x="10645" y="408"/>
                </a:cubicBezTo>
                <a:cubicBezTo>
                  <a:pt x="10537" y="391"/>
                  <a:pt x="10429" y="374"/>
                  <a:pt x="10321" y="357"/>
                </a:cubicBezTo>
                <a:cubicBezTo>
                  <a:pt x="10151" y="334"/>
                  <a:pt x="9975" y="311"/>
                  <a:pt x="9805" y="294"/>
                </a:cubicBezTo>
                <a:cubicBezTo>
                  <a:pt x="9793" y="283"/>
                  <a:pt x="9782" y="277"/>
                  <a:pt x="9776" y="272"/>
                </a:cubicBezTo>
                <a:close/>
                <a:moveTo>
                  <a:pt x="7388" y="368"/>
                </a:moveTo>
                <a:lnTo>
                  <a:pt x="7388" y="368"/>
                </a:lnTo>
                <a:cubicBezTo>
                  <a:pt x="7359" y="385"/>
                  <a:pt x="7325" y="402"/>
                  <a:pt x="7303" y="425"/>
                </a:cubicBezTo>
                <a:cubicBezTo>
                  <a:pt x="7297" y="425"/>
                  <a:pt x="7286" y="431"/>
                  <a:pt x="7280" y="431"/>
                </a:cubicBezTo>
                <a:cubicBezTo>
                  <a:pt x="7303" y="419"/>
                  <a:pt x="7320" y="402"/>
                  <a:pt x="7337" y="380"/>
                </a:cubicBezTo>
                <a:cubicBezTo>
                  <a:pt x="7354" y="380"/>
                  <a:pt x="7371" y="374"/>
                  <a:pt x="7388" y="368"/>
                </a:cubicBezTo>
                <a:close/>
                <a:moveTo>
                  <a:pt x="7093" y="431"/>
                </a:moveTo>
                <a:cubicBezTo>
                  <a:pt x="7087" y="431"/>
                  <a:pt x="7076" y="436"/>
                  <a:pt x="7064" y="436"/>
                </a:cubicBezTo>
                <a:lnTo>
                  <a:pt x="7070" y="431"/>
                </a:lnTo>
                <a:close/>
                <a:moveTo>
                  <a:pt x="10321" y="436"/>
                </a:moveTo>
                <a:cubicBezTo>
                  <a:pt x="10333" y="436"/>
                  <a:pt x="10338" y="436"/>
                  <a:pt x="10350" y="442"/>
                </a:cubicBezTo>
                <a:cubicBezTo>
                  <a:pt x="10344" y="448"/>
                  <a:pt x="10338" y="453"/>
                  <a:pt x="10327" y="459"/>
                </a:cubicBezTo>
                <a:cubicBezTo>
                  <a:pt x="10327" y="453"/>
                  <a:pt x="10321" y="442"/>
                  <a:pt x="10321" y="436"/>
                </a:cubicBezTo>
                <a:close/>
                <a:moveTo>
                  <a:pt x="6979" y="482"/>
                </a:moveTo>
                <a:cubicBezTo>
                  <a:pt x="6985" y="487"/>
                  <a:pt x="6991" y="499"/>
                  <a:pt x="6996" y="504"/>
                </a:cubicBezTo>
                <a:cubicBezTo>
                  <a:pt x="6991" y="510"/>
                  <a:pt x="6985" y="510"/>
                  <a:pt x="6979" y="510"/>
                </a:cubicBezTo>
                <a:cubicBezTo>
                  <a:pt x="6979" y="504"/>
                  <a:pt x="6979" y="493"/>
                  <a:pt x="6979" y="482"/>
                </a:cubicBezTo>
                <a:close/>
                <a:moveTo>
                  <a:pt x="10764" y="425"/>
                </a:moveTo>
                <a:cubicBezTo>
                  <a:pt x="10883" y="425"/>
                  <a:pt x="11008" y="470"/>
                  <a:pt x="11121" y="504"/>
                </a:cubicBezTo>
                <a:cubicBezTo>
                  <a:pt x="11110" y="509"/>
                  <a:pt x="11098" y="511"/>
                  <a:pt x="11086" y="511"/>
                </a:cubicBezTo>
                <a:cubicBezTo>
                  <a:pt x="11052" y="511"/>
                  <a:pt x="11019" y="496"/>
                  <a:pt x="10985" y="487"/>
                </a:cubicBezTo>
                <a:cubicBezTo>
                  <a:pt x="10911" y="470"/>
                  <a:pt x="10832" y="465"/>
                  <a:pt x="10764" y="425"/>
                </a:cubicBezTo>
                <a:close/>
                <a:moveTo>
                  <a:pt x="7167" y="493"/>
                </a:moveTo>
                <a:cubicBezTo>
                  <a:pt x="7155" y="510"/>
                  <a:pt x="7138" y="521"/>
                  <a:pt x="7121" y="538"/>
                </a:cubicBezTo>
                <a:cubicBezTo>
                  <a:pt x="7110" y="544"/>
                  <a:pt x="7093" y="544"/>
                  <a:pt x="7076" y="550"/>
                </a:cubicBezTo>
                <a:cubicBezTo>
                  <a:pt x="7076" y="550"/>
                  <a:pt x="7076" y="544"/>
                  <a:pt x="7076" y="544"/>
                </a:cubicBezTo>
                <a:cubicBezTo>
                  <a:pt x="7076" y="550"/>
                  <a:pt x="7076" y="550"/>
                  <a:pt x="7070" y="550"/>
                </a:cubicBezTo>
                <a:cubicBezTo>
                  <a:pt x="7047" y="556"/>
                  <a:pt x="7025" y="559"/>
                  <a:pt x="7007" y="559"/>
                </a:cubicBezTo>
                <a:cubicBezTo>
                  <a:pt x="6994" y="559"/>
                  <a:pt x="6983" y="558"/>
                  <a:pt x="6974" y="555"/>
                </a:cubicBezTo>
                <a:cubicBezTo>
                  <a:pt x="6974" y="552"/>
                  <a:pt x="6974" y="548"/>
                  <a:pt x="6974" y="544"/>
                </a:cubicBezTo>
                <a:cubicBezTo>
                  <a:pt x="6996" y="533"/>
                  <a:pt x="7025" y="527"/>
                  <a:pt x="7047" y="521"/>
                </a:cubicBezTo>
                <a:cubicBezTo>
                  <a:pt x="7053" y="521"/>
                  <a:pt x="7059" y="527"/>
                  <a:pt x="7064" y="533"/>
                </a:cubicBezTo>
                <a:lnTo>
                  <a:pt x="7087" y="510"/>
                </a:lnTo>
                <a:lnTo>
                  <a:pt x="7115" y="504"/>
                </a:lnTo>
                <a:lnTo>
                  <a:pt x="7121" y="521"/>
                </a:lnTo>
                <a:lnTo>
                  <a:pt x="7127" y="499"/>
                </a:lnTo>
                <a:cubicBezTo>
                  <a:pt x="7138" y="499"/>
                  <a:pt x="7155" y="499"/>
                  <a:pt x="7167" y="493"/>
                </a:cubicBezTo>
                <a:close/>
                <a:moveTo>
                  <a:pt x="11609" y="555"/>
                </a:moveTo>
                <a:cubicBezTo>
                  <a:pt x="11655" y="572"/>
                  <a:pt x="11723" y="567"/>
                  <a:pt x="11745" y="618"/>
                </a:cubicBezTo>
                <a:cubicBezTo>
                  <a:pt x="11700" y="607"/>
                  <a:pt x="11655" y="595"/>
                  <a:pt x="11609" y="584"/>
                </a:cubicBezTo>
                <a:cubicBezTo>
                  <a:pt x="11609" y="572"/>
                  <a:pt x="11609" y="561"/>
                  <a:pt x="11609" y="555"/>
                </a:cubicBezTo>
                <a:close/>
                <a:moveTo>
                  <a:pt x="11836" y="618"/>
                </a:moveTo>
                <a:lnTo>
                  <a:pt x="11836" y="618"/>
                </a:lnTo>
                <a:cubicBezTo>
                  <a:pt x="11834" y="620"/>
                  <a:pt x="11832" y="623"/>
                  <a:pt x="11830" y="627"/>
                </a:cubicBezTo>
                <a:lnTo>
                  <a:pt x="11830" y="627"/>
                </a:lnTo>
                <a:cubicBezTo>
                  <a:pt x="11832" y="624"/>
                  <a:pt x="11834" y="621"/>
                  <a:pt x="11836" y="618"/>
                </a:cubicBezTo>
                <a:close/>
                <a:moveTo>
                  <a:pt x="10928" y="527"/>
                </a:moveTo>
                <a:lnTo>
                  <a:pt x="10928" y="527"/>
                </a:lnTo>
                <a:cubicBezTo>
                  <a:pt x="11030" y="550"/>
                  <a:pt x="11127" y="589"/>
                  <a:pt x="11229" y="601"/>
                </a:cubicBezTo>
                <a:cubicBezTo>
                  <a:pt x="11252" y="601"/>
                  <a:pt x="11269" y="618"/>
                  <a:pt x="11286" y="635"/>
                </a:cubicBezTo>
                <a:cubicBezTo>
                  <a:pt x="11284" y="635"/>
                  <a:pt x="11283" y="635"/>
                  <a:pt x="11282" y="635"/>
                </a:cubicBezTo>
                <a:cubicBezTo>
                  <a:pt x="11262" y="635"/>
                  <a:pt x="11229" y="614"/>
                  <a:pt x="11207" y="614"/>
                </a:cubicBezTo>
                <a:cubicBezTo>
                  <a:pt x="11193" y="614"/>
                  <a:pt x="11184" y="622"/>
                  <a:pt x="11184" y="646"/>
                </a:cubicBezTo>
                <a:cubicBezTo>
                  <a:pt x="11178" y="635"/>
                  <a:pt x="11178" y="624"/>
                  <a:pt x="11172" y="607"/>
                </a:cubicBezTo>
                <a:cubicBezTo>
                  <a:pt x="11087" y="601"/>
                  <a:pt x="11002" y="572"/>
                  <a:pt x="10928" y="527"/>
                </a:cubicBezTo>
                <a:close/>
                <a:moveTo>
                  <a:pt x="6940" y="550"/>
                </a:moveTo>
                <a:cubicBezTo>
                  <a:pt x="6940" y="550"/>
                  <a:pt x="6940" y="555"/>
                  <a:pt x="6940" y="555"/>
                </a:cubicBezTo>
                <a:lnTo>
                  <a:pt x="6911" y="589"/>
                </a:lnTo>
                <a:cubicBezTo>
                  <a:pt x="6904" y="588"/>
                  <a:pt x="6897" y="587"/>
                  <a:pt x="6891" y="587"/>
                </a:cubicBezTo>
                <a:cubicBezTo>
                  <a:pt x="6849" y="587"/>
                  <a:pt x="6814" y="615"/>
                  <a:pt x="6775" y="629"/>
                </a:cubicBezTo>
                <a:lnTo>
                  <a:pt x="6792" y="646"/>
                </a:lnTo>
                <a:lnTo>
                  <a:pt x="6747" y="675"/>
                </a:lnTo>
                <a:cubicBezTo>
                  <a:pt x="6738" y="678"/>
                  <a:pt x="6729" y="679"/>
                  <a:pt x="6721" y="679"/>
                </a:cubicBezTo>
                <a:cubicBezTo>
                  <a:pt x="6700" y="679"/>
                  <a:pt x="6680" y="672"/>
                  <a:pt x="6661" y="672"/>
                </a:cubicBezTo>
                <a:cubicBezTo>
                  <a:pt x="6647" y="672"/>
                  <a:pt x="6635" y="675"/>
                  <a:pt x="6622" y="686"/>
                </a:cubicBezTo>
                <a:cubicBezTo>
                  <a:pt x="6616" y="692"/>
                  <a:pt x="6610" y="709"/>
                  <a:pt x="6610" y="714"/>
                </a:cubicBezTo>
                <a:cubicBezTo>
                  <a:pt x="6605" y="720"/>
                  <a:pt x="6605" y="720"/>
                  <a:pt x="6605" y="720"/>
                </a:cubicBezTo>
                <a:cubicBezTo>
                  <a:pt x="6605" y="709"/>
                  <a:pt x="6610" y="692"/>
                  <a:pt x="6616" y="680"/>
                </a:cubicBezTo>
                <a:cubicBezTo>
                  <a:pt x="6724" y="641"/>
                  <a:pt x="6832" y="589"/>
                  <a:pt x="6940" y="550"/>
                </a:cubicBezTo>
                <a:close/>
                <a:moveTo>
                  <a:pt x="6593" y="686"/>
                </a:moveTo>
                <a:lnTo>
                  <a:pt x="6593" y="686"/>
                </a:lnTo>
                <a:cubicBezTo>
                  <a:pt x="6576" y="703"/>
                  <a:pt x="6554" y="720"/>
                  <a:pt x="6537" y="737"/>
                </a:cubicBezTo>
                <a:cubicBezTo>
                  <a:pt x="6508" y="743"/>
                  <a:pt x="6480" y="754"/>
                  <a:pt x="6452" y="760"/>
                </a:cubicBezTo>
                <a:cubicBezTo>
                  <a:pt x="6503" y="737"/>
                  <a:pt x="6548" y="714"/>
                  <a:pt x="6593" y="686"/>
                </a:cubicBezTo>
                <a:close/>
                <a:moveTo>
                  <a:pt x="6576" y="782"/>
                </a:moveTo>
                <a:cubicBezTo>
                  <a:pt x="6582" y="788"/>
                  <a:pt x="6588" y="788"/>
                  <a:pt x="6593" y="794"/>
                </a:cubicBezTo>
                <a:cubicBezTo>
                  <a:pt x="6588" y="788"/>
                  <a:pt x="6582" y="788"/>
                  <a:pt x="6576" y="788"/>
                </a:cubicBezTo>
                <a:cubicBezTo>
                  <a:pt x="6576" y="788"/>
                  <a:pt x="6576" y="782"/>
                  <a:pt x="6576" y="782"/>
                </a:cubicBezTo>
                <a:close/>
                <a:moveTo>
                  <a:pt x="6514" y="805"/>
                </a:moveTo>
                <a:cubicBezTo>
                  <a:pt x="6525" y="811"/>
                  <a:pt x="6537" y="811"/>
                  <a:pt x="6542" y="816"/>
                </a:cubicBezTo>
                <a:lnTo>
                  <a:pt x="6486" y="816"/>
                </a:lnTo>
                <a:cubicBezTo>
                  <a:pt x="6486" y="816"/>
                  <a:pt x="6486" y="811"/>
                  <a:pt x="6486" y="811"/>
                </a:cubicBezTo>
                <a:cubicBezTo>
                  <a:pt x="6491" y="811"/>
                  <a:pt x="6503" y="805"/>
                  <a:pt x="6514" y="805"/>
                </a:cubicBezTo>
                <a:close/>
                <a:moveTo>
                  <a:pt x="11133" y="499"/>
                </a:moveTo>
                <a:cubicBezTo>
                  <a:pt x="11156" y="499"/>
                  <a:pt x="11168" y="506"/>
                  <a:pt x="11162" y="521"/>
                </a:cubicBezTo>
                <a:lnTo>
                  <a:pt x="11162" y="521"/>
                </a:lnTo>
                <a:cubicBezTo>
                  <a:pt x="11161" y="521"/>
                  <a:pt x="11161" y="521"/>
                  <a:pt x="11161" y="521"/>
                </a:cubicBezTo>
                <a:lnTo>
                  <a:pt x="11161" y="521"/>
                </a:lnTo>
                <a:cubicBezTo>
                  <a:pt x="11161" y="522"/>
                  <a:pt x="11161" y="522"/>
                  <a:pt x="11162" y="522"/>
                </a:cubicBezTo>
                <a:lnTo>
                  <a:pt x="11162" y="522"/>
                </a:lnTo>
                <a:cubicBezTo>
                  <a:pt x="11162" y="522"/>
                  <a:pt x="11162" y="522"/>
                  <a:pt x="11162" y="521"/>
                </a:cubicBezTo>
                <a:lnTo>
                  <a:pt x="11162" y="521"/>
                </a:lnTo>
                <a:cubicBezTo>
                  <a:pt x="11281" y="533"/>
                  <a:pt x="11394" y="584"/>
                  <a:pt x="11507" y="612"/>
                </a:cubicBezTo>
                <a:cubicBezTo>
                  <a:pt x="11507" y="607"/>
                  <a:pt x="11507" y="595"/>
                  <a:pt x="11507" y="589"/>
                </a:cubicBezTo>
                <a:cubicBezTo>
                  <a:pt x="11518" y="601"/>
                  <a:pt x="11524" y="612"/>
                  <a:pt x="11530" y="618"/>
                </a:cubicBezTo>
                <a:cubicBezTo>
                  <a:pt x="11694" y="675"/>
                  <a:pt x="11859" y="709"/>
                  <a:pt x="12012" y="782"/>
                </a:cubicBezTo>
                <a:cubicBezTo>
                  <a:pt x="12018" y="777"/>
                  <a:pt x="12018" y="765"/>
                  <a:pt x="12018" y="754"/>
                </a:cubicBezTo>
                <a:cubicBezTo>
                  <a:pt x="12052" y="816"/>
                  <a:pt x="12131" y="816"/>
                  <a:pt x="12182" y="850"/>
                </a:cubicBezTo>
                <a:cubicBezTo>
                  <a:pt x="12177" y="852"/>
                  <a:pt x="12172" y="852"/>
                  <a:pt x="12167" y="852"/>
                </a:cubicBezTo>
                <a:cubicBezTo>
                  <a:pt x="12134" y="852"/>
                  <a:pt x="12106" y="826"/>
                  <a:pt x="12076" y="826"/>
                </a:cubicBezTo>
                <a:cubicBezTo>
                  <a:pt x="12072" y="826"/>
                  <a:pt x="12067" y="827"/>
                  <a:pt x="12063" y="828"/>
                </a:cubicBezTo>
                <a:cubicBezTo>
                  <a:pt x="11774" y="692"/>
                  <a:pt x="11445" y="652"/>
                  <a:pt x="11162" y="522"/>
                </a:cubicBezTo>
                <a:lnTo>
                  <a:pt x="11162" y="522"/>
                </a:lnTo>
                <a:cubicBezTo>
                  <a:pt x="11160" y="525"/>
                  <a:pt x="11158" y="529"/>
                  <a:pt x="11155" y="533"/>
                </a:cubicBezTo>
                <a:cubicBezTo>
                  <a:pt x="11127" y="533"/>
                  <a:pt x="11115" y="521"/>
                  <a:pt x="11133" y="499"/>
                </a:cubicBezTo>
                <a:close/>
                <a:moveTo>
                  <a:pt x="6401" y="839"/>
                </a:moveTo>
                <a:cubicBezTo>
                  <a:pt x="6378" y="856"/>
                  <a:pt x="6355" y="868"/>
                  <a:pt x="6327" y="885"/>
                </a:cubicBezTo>
                <a:cubicBezTo>
                  <a:pt x="6298" y="896"/>
                  <a:pt x="6270" y="907"/>
                  <a:pt x="6242" y="913"/>
                </a:cubicBezTo>
                <a:cubicBezTo>
                  <a:pt x="6242" y="907"/>
                  <a:pt x="6242" y="896"/>
                  <a:pt x="6236" y="890"/>
                </a:cubicBezTo>
                <a:cubicBezTo>
                  <a:pt x="6264" y="885"/>
                  <a:pt x="6293" y="873"/>
                  <a:pt x="6321" y="868"/>
                </a:cubicBezTo>
                <a:cubicBezTo>
                  <a:pt x="6327" y="868"/>
                  <a:pt x="6327" y="873"/>
                  <a:pt x="6332" y="873"/>
                </a:cubicBezTo>
                <a:cubicBezTo>
                  <a:pt x="6332" y="873"/>
                  <a:pt x="6332" y="868"/>
                  <a:pt x="6338" y="862"/>
                </a:cubicBezTo>
                <a:cubicBezTo>
                  <a:pt x="6361" y="856"/>
                  <a:pt x="6378" y="845"/>
                  <a:pt x="6401" y="839"/>
                </a:cubicBezTo>
                <a:close/>
                <a:moveTo>
                  <a:pt x="12194" y="856"/>
                </a:moveTo>
                <a:cubicBezTo>
                  <a:pt x="12273" y="868"/>
                  <a:pt x="12358" y="896"/>
                  <a:pt x="12420" y="947"/>
                </a:cubicBezTo>
                <a:cubicBezTo>
                  <a:pt x="12375" y="936"/>
                  <a:pt x="12330" y="919"/>
                  <a:pt x="12296" y="890"/>
                </a:cubicBezTo>
                <a:cubicBezTo>
                  <a:pt x="12269" y="896"/>
                  <a:pt x="12242" y="896"/>
                  <a:pt x="12225" y="915"/>
                </a:cubicBezTo>
                <a:lnTo>
                  <a:pt x="12225" y="915"/>
                </a:lnTo>
                <a:cubicBezTo>
                  <a:pt x="12231" y="907"/>
                  <a:pt x="12240" y="889"/>
                  <a:pt x="12245" y="885"/>
                </a:cubicBezTo>
                <a:cubicBezTo>
                  <a:pt x="12233" y="879"/>
                  <a:pt x="12205" y="862"/>
                  <a:pt x="12194" y="856"/>
                </a:cubicBezTo>
                <a:close/>
                <a:moveTo>
                  <a:pt x="12069" y="879"/>
                </a:moveTo>
                <a:cubicBezTo>
                  <a:pt x="12120" y="896"/>
                  <a:pt x="12171" y="907"/>
                  <a:pt x="12222" y="919"/>
                </a:cubicBezTo>
                <a:cubicBezTo>
                  <a:pt x="12256" y="953"/>
                  <a:pt x="12301" y="964"/>
                  <a:pt x="12347" y="975"/>
                </a:cubicBezTo>
                <a:cubicBezTo>
                  <a:pt x="12341" y="981"/>
                  <a:pt x="12330" y="987"/>
                  <a:pt x="12324" y="992"/>
                </a:cubicBezTo>
                <a:cubicBezTo>
                  <a:pt x="12307" y="987"/>
                  <a:pt x="12290" y="975"/>
                  <a:pt x="12279" y="964"/>
                </a:cubicBezTo>
                <a:cubicBezTo>
                  <a:pt x="12267" y="975"/>
                  <a:pt x="12256" y="981"/>
                  <a:pt x="12245" y="992"/>
                </a:cubicBezTo>
                <a:lnTo>
                  <a:pt x="12256" y="964"/>
                </a:lnTo>
                <a:cubicBezTo>
                  <a:pt x="12188" y="947"/>
                  <a:pt x="12137" y="902"/>
                  <a:pt x="12063" y="890"/>
                </a:cubicBezTo>
                <a:cubicBezTo>
                  <a:pt x="12069" y="890"/>
                  <a:pt x="12069" y="885"/>
                  <a:pt x="12069" y="879"/>
                </a:cubicBezTo>
                <a:close/>
                <a:moveTo>
                  <a:pt x="12716" y="1056"/>
                </a:moveTo>
                <a:cubicBezTo>
                  <a:pt x="12734" y="1056"/>
                  <a:pt x="12755" y="1070"/>
                  <a:pt x="12755" y="1089"/>
                </a:cubicBezTo>
                <a:cubicBezTo>
                  <a:pt x="12752" y="1095"/>
                  <a:pt x="12746" y="1098"/>
                  <a:pt x="12738" y="1098"/>
                </a:cubicBezTo>
                <a:cubicBezTo>
                  <a:pt x="12721" y="1098"/>
                  <a:pt x="12697" y="1082"/>
                  <a:pt x="12693" y="1066"/>
                </a:cubicBezTo>
                <a:cubicBezTo>
                  <a:pt x="12698" y="1059"/>
                  <a:pt x="12707" y="1056"/>
                  <a:pt x="12716" y="1056"/>
                </a:cubicBezTo>
                <a:close/>
                <a:moveTo>
                  <a:pt x="6189" y="923"/>
                </a:moveTo>
                <a:cubicBezTo>
                  <a:pt x="6197" y="923"/>
                  <a:pt x="6205" y="923"/>
                  <a:pt x="6213" y="924"/>
                </a:cubicBezTo>
                <a:cubicBezTo>
                  <a:pt x="6169" y="946"/>
                  <a:pt x="6125" y="963"/>
                  <a:pt x="6076" y="974"/>
                </a:cubicBezTo>
                <a:lnTo>
                  <a:pt x="6076" y="974"/>
                </a:lnTo>
                <a:cubicBezTo>
                  <a:pt x="6075" y="974"/>
                  <a:pt x="6073" y="974"/>
                  <a:pt x="6072" y="974"/>
                </a:cubicBezTo>
                <a:lnTo>
                  <a:pt x="6072" y="974"/>
                </a:lnTo>
                <a:cubicBezTo>
                  <a:pt x="6072" y="974"/>
                  <a:pt x="6072" y="975"/>
                  <a:pt x="6071" y="975"/>
                </a:cubicBezTo>
                <a:cubicBezTo>
                  <a:pt x="6073" y="975"/>
                  <a:pt x="6074" y="975"/>
                  <a:pt x="6076" y="974"/>
                </a:cubicBezTo>
                <a:lnTo>
                  <a:pt x="6076" y="974"/>
                </a:lnTo>
                <a:cubicBezTo>
                  <a:pt x="6078" y="975"/>
                  <a:pt x="6080" y="975"/>
                  <a:pt x="6083" y="975"/>
                </a:cubicBezTo>
                <a:cubicBezTo>
                  <a:pt x="5969" y="1009"/>
                  <a:pt x="5856" y="1055"/>
                  <a:pt x="5754" y="1106"/>
                </a:cubicBezTo>
                <a:lnTo>
                  <a:pt x="5742" y="1089"/>
                </a:lnTo>
                <a:cubicBezTo>
                  <a:pt x="5841" y="1047"/>
                  <a:pt x="5948" y="973"/>
                  <a:pt x="6052" y="973"/>
                </a:cubicBezTo>
                <a:cubicBezTo>
                  <a:pt x="6059" y="973"/>
                  <a:pt x="6066" y="973"/>
                  <a:pt x="6072" y="974"/>
                </a:cubicBezTo>
                <a:lnTo>
                  <a:pt x="6072" y="974"/>
                </a:lnTo>
                <a:cubicBezTo>
                  <a:pt x="6097" y="937"/>
                  <a:pt x="6144" y="923"/>
                  <a:pt x="6189" y="923"/>
                </a:cubicBezTo>
                <a:close/>
                <a:moveTo>
                  <a:pt x="5814" y="1128"/>
                </a:moveTo>
                <a:cubicBezTo>
                  <a:pt x="5826" y="1128"/>
                  <a:pt x="5838" y="1132"/>
                  <a:pt x="5850" y="1140"/>
                </a:cubicBezTo>
                <a:cubicBezTo>
                  <a:pt x="5809" y="1150"/>
                  <a:pt x="5768" y="1175"/>
                  <a:pt x="5718" y="1175"/>
                </a:cubicBezTo>
                <a:cubicBezTo>
                  <a:pt x="5713" y="1175"/>
                  <a:pt x="5708" y="1174"/>
                  <a:pt x="5703" y="1174"/>
                </a:cubicBezTo>
                <a:cubicBezTo>
                  <a:pt x="5741" y="1161"/>
                  <a:pt x="5777" y="1128"/>
                  <a:pt x="5814" y="1128"/>
                </a:cubicBezTo>
                <a:close/>
                <a:moveTo>
                  <a:pt x="10020" y="1157"/>
                </a:moveTo>
                <a:cubicBezTo>
                  <a:pt x="10026" y="1157"/>
                  <a:pt x="10032" y="1157"/>
                  <a:pt x="10032" y="1163"/>
                </a:cubicBezTo>
                <a:cubicBezTo>
                  <a:pt x="10044" y="1167"/>
                  <a:pt x="10056" y="1171"/>
                  <a:pt x="10068" y="1171"/>
                </a:cubicBezTo>
                <a:cubicBezTo>
                  <a:pt x="10073" y="1171"/>
                  <a:pt x="10078" y="1170"/>
                  <a:pt x="10083" y="1168"/>
                </a:cubicBezTo>
                <a:cubicBezTo>
                  <a:pt x="10100" y="1174"/>
                  <a:pt x="10111" y="1180"/>
                  <a:pt x="10128" y="1180"/>
                </a:cubicBezTo>
                <a:cubicBezTo>
                  <a:pt x="10114" y="1184"/>
                  <a:pt x="10099" y="1186"/>
                  <a:pt x="10086" y="1186"/>
                </a:cubicBezTo>
                <a:cubicBezTo>
                  <a:pt x="10066" y="1186"/>
                  <a:pt x="10048" y="1183"/>
                  <a:pt x="10032" y="1180"/>
                </a:cubicBezTo>
                <a:cubicBezTo>
                  <a:pt x="10026" y="1168"/>
                  <a:pt x="10026" y="1163"/>
                  <a:pt x="10020" y="1157"/>
                </a:cubicBezTo>
                <a:close/>
                <a:moveTo>
                  <a:pt x="5572" y="1151"/>
                </a:moveTo>
                <a:cubicBezTo>
                  <a:pt x="5579" y="1151"/>
                  <a:pt x="5585" y="1153"/>
                  <a:pt x="5589" y="1157"/>
                </a:cubicBezTo>
                <a:cubicBezTo>
                  <a:pt x="5597" y="1177"/>
                  <a:pt x="5576" y="1192"/>
                  <a:pt x="5555" y="1192"/>
                </a:cubicBezTo>
                <a:cubicBezTo>
                  <a:pt x="5547" y="1192"/>
                  <a:pt x="5539" y="1190"/>
                  <a:pt x="5532" y="1185"/>
                </a:cubicBezTo>
                <a:cubicBezTo>
                  <a:pt x="5524" y="1168"/>
                  <a:pt x="5551" y="1151"/>
                  <a:pt x="5572" y="1151"/>
                </a:cubicBezTo>
                <a:close/>
                <a:moveTo>
                  <a:pt x="9467" y="1190"/>
                </a:moveTo>
                <a:lnTo>
                  <a:pt x="9467" y="1190"/>
                </a:lnTo>
                <a:cubicBezTo>
                  <a:pt x="9468" y="1192"/>
                  <a:pt x="9469" y="1194"/>
                  <a:pt x="9470" y="1197"/>
                </a:cubicBezTo>
                <a:lnTo>
                  <a:pt x="9470" y="1191"/>
                </a:lnTo>
                <a:cubicBezTo>
                  <a:pt x="9469" y="1191"/>
                  <a:pt x="9468" y="1191"/>
                  <a:pt x="9467" y="1190"/>
                </a:cubicBezTo>
                <a:close/>
                <a:moveTo>
                  <a:pt x="10159" y="1184"/>
                </a:moveTo>
                <a:cubicBezTo>
                  <a:pt x="10245" y="1184"/>
                  <a:pt x="10331" y="1205"/>
                  <a:pt x="10412" y="1225"/>
                </a:cubicBezTo>
                <a:cubicBezTo>
                  <a:pt x="10399" y="1226"/>
                  <a:pt x="10387" y="1226"/>
                  <a:pt x="10375" y="1226"/>
                </a:cubicBezTo>
                <a:cubicBezTo>
                  <a:pt x="10291" y="1226"/>
                  <a:pt x="10207" y="1210"/>
                  <a:pt x="10128" y="1185"/>
                </a:cubicBezTo>
                <a:cubicBezTo>
                  <a:pt x="10138" y="1185"/>
                  <a:pt x="10149" y="1184"/>
                  <a:pt x="10159" y="1184"/>
                </a:cubicBezTo>
                <a:close/>
                <a:moveTo>
                  <a:pt x="8591" y="1236"/>
                </a:moveTo>
                <a:cubicBezTo>
                  <a:pt x="8596" y="1242"/>
                  <a:pt x="8608" y="1248"/>
                  <a:pt x="8619" y="1248"/>
                </a:cubicBezTo>
                <a:cubicBezTo>
                  <a:pt x="8608" y="1248"/>
                  <a:pt x="8596" y="1253"/>
                  <a:pt x="8585" y="1253"/>
                </a:cubicBezTo>
                <a:cubicBezTo>
                  <a:pt x="8585" y="1248"/>
                  <a:pt x="8585" y="1242"/>
                  <a:pt x="8591" y="1236"/>
                </a:cubicBezTo>
                <a:close/>
                <a:moveTo>
                  <a:pt x="8506" y="1259"/>
                </a:moveTo>
                <a:cubicBezTo>
                  <a:pt x="8494" y="1259"/>
                  <a:pt x="8489" y="1265"/>
                  <a:pt x="8477" y="1265"/>
                </a:cubicBezTo>
                <a:lnTo>
                  <a:pt x="8489" y="1259"/>
                </a:lnTo>
                <a:close/>
                <a:moveTo>
                  <a:pt x="9924" y="1163"/>
                </a:moveTo>
                <a:cubicBezTo>
                  <a:pt x="9952" y="1163"/>
                  <a:pt x="9981" y="1163"/>
                  <a:pt x="10015" y="1174"/>
                </a:cubicBezTo>
                <a:cubicBezTo>
                  <a:pt x="10009" y="1191"/>
                  <a:pt x="10009" y="1208"/>
                  <a:pt x="10009" y="1225"/>
                </a:cubicBezTo>
                <a:cubicBezTo>
                  <a:pt x="10043" y="1225"/>
                  <a:pt x="10083" y="1225"/>
                  <a:pt x="10117" y="1242"/>
                </a:cubicBezTo>
                <a:cubicBezTo>
                  <a:pt x="10123" y="1231"/>
                  <a:pt x="10128" y="1214"/>
                  <a:pt x="10128" y="1208"/>
                </a:cubicBezTo>
                <a:cubicBezTo>
                  <a:pt x="10128" y="1214"/>
                  <a:pt x="10128" y="1236"/>
                  <a:pt x="10128" y="1248"/>
                </a:cubicBezTo>
                <a:cubicBezTo>
                  <a:pt x="10179" y="1248"/>
                  <a:pt x="10230" y="1253"/>
                  <a:pt x="10276" y="1265"/>
                </a:cubicBezTo>
                <a:cubicBezTo>
                  <a:pt x="9981" y="1231"/>
                  <a:pt x="9680" y="1214"/>
                  <a:pt x="9374" y="1214"/>
                </a:cubicBezTo>
                <a:cubicBezTo>
                  <a:pt x="9243" y="1214"/>
                  <a:pt x="9118" y="1219"/>
                  <a:pt x="8988" y="1225"/>
                </a:cubicBezTo>
                <a:cubicBezTo>
                  <a:pt x="9022" y="1219"/>
                  <a:pt x="9050" y="1219"/>
                  <a:pt x="9084" y="1214"/>
                </a:cubicBezTo>
                <a:cubicBezTo>
                  <a:pt x="9084" y="1202"/>
                  <a:pt x="9090" y="1185"/>
                  <a:pt x="9090" y="1174"/>
                </a:cubicBezTo>
                <a:cubicBezTo>
                  <a:pt x="9096" y="1180"/>
                  <a:pt x="9101" y="1197"/>
                  <a:pt x="9107" y="1202"/>
                </a:cubicBezTo>
                <a:cubicBezTo>
                  <a:pt x="9193" y="1194"/>
                  <a:pt x="9276" y="1181"/>
                  <a:pt x="9359" y="1181"/>
                </a:cubicBezTo>
                <a:cubicBezTo>
                  <a:pt x="9395" y="1181"/>
                  <a:pt x="9431" y="1184"/>
                  <a:pt x="9467" y="1190"/>
                </a:cubicBezTo>
                <a:lnTo>
                  <a:pt x="9467" y="1190"/>
                </a:lnTo>
                <a:cubicBezTo>
                  <a:pt x="9464" y="1183"/>
                  <a:pt x="9463" y="1177"/>
                  <a:pt x="9459" y="1168"/>
                </a:cubicBezTo>
                <a:lnTo>
                  <a:pt x="9464" y="1168"/>
                </a:lnTo>
                <a:lnTo>
                  <a:pt x="9487" y="1191"/>
                </a:lnTo>
                <a:cubicBezTo>
                  <a:pt x="9532" y="1185"/>
                  <a:pt x="9578" y="1185"/>
                  <a:pt x="9623" y="1185"/>
                </a:cubicBezTo>
                <a:cubicBezTo>
                  <a:pt x="9623" y="1185"/>
                  <a:pt x="9623" y="1180"/>
                  <a:pt x="9623" y="1180"/>
                </a:cubicBezTo>
                <a:cubicBezTo>
                  <a:pt x="9714" y="1185"/>
                  <a:pt x="9805" y="1191"/>
                  <a:pt x="9896" y="1191"/>
                </a:cubicBezTo>
                <a:cubicBezTo>
                  <a:pt x="9930" y="1202"/>
                  <a:pt x="9964" y="1214"/>
                  <a:pt x="9998" y="1219"/>
                </a:cubicBezTo>
                <a:cubicBezTo>
                  <a:pt x="9992" y="1202"/>
                  <a:pt x="9981" y="1185"/>
                  <a:pt x="9975" y="1168"/>
                </a:cubicBezTo>
                <a:cubicBezTo>
                  <a:pt x="9958" y="1168"/>
                  <a:pt x="9941" y="1163"/>
                  <a:pt x="9924" y="1163"/>
                </a:cubicBezTo>
                <a:close/>
                <a:moveTo>
                  <a:pt x="12818" y="1185"/>
                </a:moveTo>
                <a:lnTo>
                  <a:pt x="12818" y="1185"/>
                </a:lnTo>
                <a:cubicBezTo>
                  <a:pt x="12863" y="1208"/>
                  <a:pt x="12937" y="1208"/>
                  <a:pt x="12948" y="1270"/>
                </a:cubicBezTo>
                <a:cubicBezTo>
                  <a:pt x="12903" y="1248"/>
                  <a:pt x="12852" y="1231"/>
                  <a:pt x="12818" y="1185"/>
                </a:cubicBezTo>
                <a:close/>
                <a:moveTo>
                  <a:pt x="8215" y="1238"/>
                </a:moveTo>
                <a:cubicBezTo>
                  <a:pt x="8225" y="1238"/>
                  <a:pt x="8233" y="1243"/>
                  <a:pt x="8233" y="1253"/>
                </a:cubicBezTo>
                <a:cubicBezTo>
                  <a:pt x="8230" y="1265"/>
                  <a:pt x="8218" y="1273"/>
                  <a:pt x="8207" y="1273"/>
                </a:cubicBezTo>
                <a:cubicBezTo>
                  <a:pt x="8197" y="1273"/>
                  <a:pt x="8188" y="1267"/>
                  <a:pt x="8188" y="1253"/>
                </a:cubicBezTo>
                <a:cubicBezTo>
                  <a:pt x="8191" y="1244"/>
                  <a:pt x="8204" y="1238"/>
                  <a:pt x="8215" y="1238"/>
                </a:cubicBezTo>
                <a:close/>
                <a:moveTo>
                  <a:pt x="8097" y="1304"/>
                </a:moveTo>
                <a:cubicBezTo>
                  <a:pt x="8097" y="1304"/>
                  <a:pt x="8097" y="1310"/>
                  <a:pt x="8103" y="1310"/>
                </a:cubicBezTo>
                <a:lnTo>
                  <a:pt x="8097" y="1310"/>
                </a:lnTo>
                <a:cubicBezTo>
                  <a:pt x="8097" y="1310"/>
                  <a:pt x="8097" y="1304"/>
                  <a:pt x="8097" y="1304"/>
                </a:cubicBezTo>
                <a:close/>
                <a:moveTo>
                  <a:pt x="13216" y="1332"/>
                </a:moveTo>
                <a:lnTo>
                  <a:pt x="13216" y="1332"/>
                </a:lnTo>
                <a:cubicBezTo>
                  <a:pt x="13216" y="1333"/>
                  <a:pt x="13215" y="1333"/>
                  <a:pt x="13215" y="1333"/>
                </a:cubicBezTo>
                <a:cubicBezTo>
                  <a:pt x="13216" y="1334"/>
                  <a:pt x="13217" y="1334"/>
                  <a:pt x="13218" y="1335"/>
                </a:cubicBezTo>
                <a:lnTo>
                  <a:pt x="13218" y="1335"/>
                </a:lnTo>
                <a:cubicBezTo>
                  <a:pt x="13217" y="1334"/>
                  <a:pt x="13217" y="1333"/>
                  <a:pt x="13216" y="1332"/>
                </a:cubicBezTo>
                <a:close/>
                <a:moveTo>
                  <a:pt x="10406" y="1236"/>
                </a:moveTo>
                <a:lnTo>
                  <a:pt x="10406" y="1236"/>
                </a:lnTo>
                <a:cubicBezTo>
                  <a:pt x="10599" y="1265"/>
                  <a:pt x="10792" y="1304"/>
                  <a:pt x="10979" y="1367"/>
                </a:cubicBezTo>
                <a:cubicBezTo>
                  <a:pt x="10923" y="1361"/>
                  <a:pt x="10866" y="1338"/>
                  <a:pt x="10803" y="1338"/>
                </a:cubicBezTo>
                <a:cubicBezTo>
                  <a:pt x="10792" y="1338"/>
                  <a:pt x="10781" y="1338"/>
                  <a:pt x="10769" y="1333"/>
                </a:cubicBezTo>
                <a:cubicBezTo>
                  <a:pt x="10769" y="1333"/>
                  <a:pt x="10769" y="1327"/>
                  <a:pt x="10764" y="1321"/>
                </a:cubicBezTo>
                <a:cubicBezTo>
                  <a:pt x="10645" y="1287"/>
                  <a:pt x="10520" y="1276"/>
                  <a:pt x="10406" y="1236"/>
                </a:cubicBezTo>
                <a:close/>
                <a:moveTo>
                  <a:pt x="12908" y="1163"/>
                </a:moveTo>
                <a:cubicBezTo>
                  <a:pt x="13008" y="1213"/>
                  <a:pt x="13146" y="1241"/>
                  <a:pt x="13216" y="1332"/>
                </a:cubicBezTo>
                <a:lnTo>
                  <a:pt x="13216" y="1332"/>
                </a:lnTo>
                <a:cubicBezTo>
                  <a:pt x="13222" y="1331"/>
                  <a:pt x="13227" y="1331"/>
                  <a:pt x="13233" y="1331"/>
                </a:cubicBezTo>
                <a:cubicBezTo>
                  <a:pt x="13278" y="1331"/>
                  <a:pt x="13320" y="1366"/>
                  <a:pt x="13345" y="1401"/>
                </a:cubicBezTo>
                <a:cubicBezTo>
                  <a:pt x="13301" y="1384"/>
                  <a:pt x="13257" y="1362"/>
                  <a:pt x="13218" y="1335"/>
                </a:cubicBezTo>
                <a:lnTo>
                  <a:pt x="13218" y="1335"/>
                </a:lnTo>
                <a:cubicBezTo>
                  <a:pt x="13219" y="1336"/>
                  <a:pt x="13220" y="1337"/>
                  <a:pt x="13220" y="1338"/>
                </a:cubicBezTo>
                <a:cubicBezTo>
                  <a:pt x="13118" y="1276"/>
                  <a:pt x="13016" y="1225"/>
                  <a:pt x="12903" y="1180"/>
                </a:cubicBezTo>
                <a:lnTo>
                  <a:pt x="12908" y="1163"/>
                </a:lnTo>
                <a:close/>
                <a:moveTo>
                  <a:pt x="11771" y="1387"/>
                </a:moveTo>
                <a:cubicBezTo>
                  <a:pt x="11784" y="1387"/>
                  <a:pt x="11789" y="1395"/>
                  <a:pt x="11785" y="1412"/>
                </a:cubicBezTo>
                <a:cubicBezTo>
                  <a:pt x="11778" y="1416"/>
                  <a:pt x="11772" y="1418"/>
                  <a:pt x="11767" y="1418"/>
                </a:cubicBezTo>
                <a:cubicBezTo>
                  <a:pt x="11757" y="1418"/>
                  <a:pt x="11753" y="1409"/>
                  <a:pt x="11757" y="1389"/>
                </a:cubicBezTo>
                <a:cubicBezTo>
                  <a:pt x="11762" y="1388"/>
                  <a:pt x="11767" y="1387"/>
                  <a:pt x="11771" y="1387"/>
                </a:cubicBezTo>
                <a:close/>
                <a:moveTo>
                  <a:pt x="5260" y="1310"/>
                </a:moveTo>
                <a:lnTo>
                  <a:pt x="5260" y="1310"/>
                </a:lnTo>
                <a:cubicBezTo>
                  <a:pt x="5220" y="1338"/>
                  <a:pt x="5181" y="1355"/>
                  <a:pt x="5135" y="1367"/>
                </a:cubicBezTo>
                <a:cubicBezTo>
                  <a:pt x="5124" y="1389"/>
                  <a:pt x="5101" y="1407"/>
                  <a:pt x="5107" y="1435"/>
                </a:cubicBezTo>
                <a:cubicBezTo>
                  <a:pt x="5152" y="1435"/>
                  <a:pt x="5192" y="1407"/>
                  <a:pt x="5232" y="1384"/>
                </a:cubicBezTo>
                <a:cubicBezTo>
                  <a:pt x="5232" y="1389"/>
                  <a:pt x="5232" y="1407"/>
                  <a:pt x="5232" y="1412"/>
                </a:cubicBezTo>
                <a:cubicBezTo>
                  <a:pt x="5215" y="1418"/>
                  <a:pt x="5192" y="1424"/>
                  <a:pt x="5175" y="1429"/>
                </a:cubicBezTo>
                <a:cubicBezTo>
                  <a:pt x="5175" y="1441"/>
                  <a:pt x="5181" y="1458"/>
                  <a:pt x="5181" y="1469"/>
                </a:cubicBezTo>
                <a:lnTo>
                  <a:pt x="5164" y="1446"/>
                </a:lnTo>
                <a:cubicBezTo>
                  <a:pt x="5101" y="1480"/>
                  <a:pt x="5033" y="1492"/>
                  <a:pt x="4982" y="1537"/>
                </a:cubicBezTo>
                <a:cubicBezTo>
                  <a:pt x="4982" y="1531"/>
                  <a:pt x="4976" y="1526"/>
                  <a:pt x="4976" y="1526"/>
                </a:cubicBezTo>
                <a:cubicBezTo>
                  <a:pt x="5022" y="1497"/>
                  <a:pt x="5062" y="1469"/>
                  <a:pt x="5107" y="1441"/>
                </a:cubicBezTo>
                <a:cubicBezTo>
                  <a:pt x="5101" y="1429"/>
                  <a:pt x="5101" y="1407"/>
                  <a:pt x="5096" y="1395"/>
                </a:cubicBezTo>
                <a:cubicBezTo>
                  <a:pt x="5084" y="1401"/>
                  <a:pt x="5056" y="1412"/>
                  <a:pt x="5039" y="1418"/>
                </a:cubicBezTo>
                <a:cubicBezTo>
                  <a:pt x="5101" y="1367"/>
                  <a:pt x="5181" y="1321"/>
                  <a:pt x="5260" y="1310"/>
                </a:cubicBezTo>
                <a:close/>
                <a:moveTo>
                  <a:pt x="4541" y="1585"/>
                </a:moveTo>
                <a:cubicBezTo>
                  <a:pt x="4548" y="1585"/>
                  <a:pt x="4555" y="1586"/>
                  <a:pt x="4562" y="1588"/>
                </a:cubicBezTo>
                <a:cubicBezTo>
                  <a:pt x="4523" y="1616"/>
                  <a:pt x="4483" y="1639"/>
                  <a:pt x="4443" y="1668"/>
                </a:cubicBezTo>
                <a:cubicBezTo>
                  <a:pt x="4437" y="1662"/>
                  <a:pt x="4432" y="1650"/>
                  <a:pt x="4426" y="1645"/>
                </a:cubicBezTo>
                <a:cubicBezTo>
                  <a:pt x="4466" y="1630"/>
                  <a:pt x="4497" y="1585"/>
                  <a:pt x="4541" y="1585"/>
                </a:cubicBezTo>
                <a:close/>
                <a:moveTo>
                  <a:pt x="12767" y="924"/>
                </a:moveTo>
                <a:cubicBezTo>
                  <a:pt x="12833" y="924"/>
                  <a:pt x="12892" y="996"/>
                  <a:pt x="12959" y="996"/>
                </a:cubicBezTo>
                <a:cubicBezTo>
                  <a:pt x="12972" y="996"/>
                  <a:pt x="12985" y="993"/>
                  <a:pt x="12999" y="987"/>
                </a:cubicBezTo>
                <a:lnTo>
                  <a:pt x="12999" y="987"/>
                </a:lnTo>
                <a:cubicBezTo>
                  <a:pt x="12994" y="992"/>
                  <a:pt x="12988" y="1009"/>
                  <a:pt x="12982" y="1015"/>
                </a:cubicBezTo>
                <a:cubicBezTo>
                  <a:pt x="13158" y="1117"/>
                  <a:pt x="13345" y="1191"/>
                  <a:pt x="13521" y="1293"/>
                </a:cubicBezTo>
                <a:cubicBezTo>
                  <a:pt x="13533" y="1282"/>
                  <a:pt x="13544" y="1276"/>
                  <a:pt x="13555" y="1270"/>
                </a:cubicBezTo>
                <a:lnTo>
                  <a:pt x="13555" y="1270"/>
                </a:lnTo>
                <a:cubicBezTo>
                  <a:pt x="13555" y="1276"/>
                  <a:pt x="13550" y="1293"/>
                  <a:pt x="13550" y="1299"/>
                </a:cubicBezTo>
                <a:cubicBezTo>
                  <a:pt x="13640" y="1333"/>
                  <a:pt x="13708" y="1429"/>
                  <a:pt x="13811" y="1441"/>
                </a:cubicBezTo>
                <a:cubicBezTo>
                  <a:pt x="13839" y="1520"/>
                  <a:pt x="13947" y="1526"/>
                  <a:pt x="14003" y="1588"/>
                </a:cubicBezTo>
                <a:cubicBezTo>
                  <a:pt x="14043" y="1616"/>
                  <a:pt x="14106" y="1622"/>
                  <a:pt x="14111" y="1685"/>
                </a:cubicBezTo>
                <a:lnTo>
                  <a:pt x="14066" y="1685"/>
                </a:lnTo>
                <a:cubicBezTo>
                  <a:pt x="14038" y="1639"/>
                  <a:pt x="13986" y="1628"/>
                  <a:pt x="13941" y="1611"/>
                </a:cubicBezTo>
                <a:cubicBezTo>
                  <a:pt x="13941" y="1622"/>
                  <a:pt x="13941" y="1650"/>
                  <a:pt x="13941" y="1662"/>
                </a:cubicBezTo>
                <a:cubicBezTo>
                  <a:pt x="13930" y="1650"/>
                  <a:pt x="13913" y="1639"/>
                  <a:pt x="13901" y="1628"/>
                </a:cubicBezTo>
                <a:cubicBezTo>
                  <a:pt x="13850" y="1616"/>
                  <a:pt x="13850" y="1543"/>
                  <a:pt x="13799" y="1531"/>
                </a:cubicBezTo>
                <a:cubicBezTo>
                  <a:pt x="13788" y="1537"/>
                  <a:pt x="13777" y="1543"/>
                  <a:pt x="13765" y="1548"/>
                </a:cubicBezTo>
                <a:cubicBezTo>
                  <a:pt x="13640" y="1475"/>
                  <a:pt x="13527" y="1384"/>
                  <a:pt x="13385" y="1338"/>
                </a:cubicBezTo>
                <a:cubicBezTo>
                  <a:pt x="13391" y="1327"/>
                  <a:pt x="13402" y="1310"/>
                  <a:pt x="13408" y="1299"/>
                </a:cubicBezTo>
                <a:cubicBezTo>
                  <a:pt x="13396" y="1287"/>
                  <a:pt x="13368" y="1265"/>
                  <a:pt x="13351" y="1253"/>
                </a:cubicBezTo>
                <a:cubicBezTo>
                  <a:pt x="13340" y="1259"/>
                  <a:pt x="13323" y="1270"/>
                  <a:pt x="13311" y="1276"/>
                </a:cubicBezTo>
                <a:lnTo>
                  <a:pt x="13340" y="1299"/>
                </a:lnTo>
                <a:cubicBezTo>
                  <a:pt x="13328" y="1293"/>
                  <a:pt x="13294" y="1287"/>
                  <a:pt x="13283" y="1282"/>
                </a:cubicBezTo>
                <a:lnTo>
                  <a:pt x="13317" y="1270"/>
                </a:lnTo>
                <a:cubicBezTo>
                  <a:pt x="13317" y="1259"/>
                  <a:pt x="13311" y="1242"/>
                  <a:pt x="13311" y="1231"/>
                </a:cubicBezTo>
                <a:cubicBezTo>
                  <a:pt x="13283" y="1219"/>
                  <a:pt x="13255" y="1208"/>
                  <a:pt x="13226" y="1197"/>
                </a:cubicBezTo>
                <a:lnTo>
                  <a:pt x="13215" y="1214"/>
                </a:lnTo>
                <a:cubicBezTo>
                  <a:pt x="13237" y="1231"/>
                  <a:pt x="13260" y="1248"/>
                  <a:pt x="13272" y="1276"/>
                </a:cubicBezTo>
                <a:cubicBezTo>
                  <a:pt x="13255" y="1248"/>
                  <a:pt x="13220" y="1236"/>
                  <a:pt x="13192" y="1236"/>
                </a:cubicBezTo>
                <a:cubicBezTo>
                  <a:pt x="13203" y="1219"/>
                  <a:pt x="13209" y="1202"/>
                  <a:pt x="13220" y="1185"/>
                </a:cubicBezTo>
                <a:cubicBezTo>
                  <a:pt x="13192" y="1174"/>
                  <a:pt x="13164" y="1157"/>
                  <a:pt x="13135" y="1146"/>
                </a:cubicBezTo>
                <a:lnTo>
                  <a:pt x="13135" y="1146"/>
                </a:lnTo>
                <a:cubicBezTo>
                  <a:pt x="13152" y="1163"/>
                  <a:pt x="13181" y="1197"/>
                  <a:pt x="13198" y="1214"/>
                </a:cubicBezTo>
                <a:cubicBezTo>
                  <a:pt x="13169" y="1214"/>
                  <a:pt x="13152" y="1202"/>
                  <a:pt x="13135" y="1180"/>
                </a:cubicBezTo>
                <a:cubicBezTo>
                  <a:pt x="13073" y="1168"/>
                  <a:pt x="13028" y="1134"/>
                  <a:pt x="12976" y="1111"/>
                </a:cubicBezTo>
                <a:lnTo>
                  <a:pt x="12982" y="1077"/>
                </a:lnTo>
                <a:lnTo>
                  <a:pt x="12982" y="1077"/>
                </a:lnTo>
                <a:cubicBezTo>
                  <a:pt x="12965" y="1083"/>
                  <a:pt x="12942" y="1094"/>
                  <a:pt x="12931" y="1100"/>
                </a:cubicBezTo>
                <a:cubicBezTo>
                  <a:pt x="12931" y="1083"/>
                  <a:pt x="12937" y="1066"/>
                  <a:pt x="12937" y="1049"/>
                </a:cubicBezTo>
                <a:lnTo>
                  <a:pt x="12937" y="1049"/>
                </a:lnTo>
                <a:cubicBezTo>
                  <a:pt x="12914" y="1055"/>
                  <a:pt x="12891" y="1060"/>
                  <a:pt x="12869" y="1066"/>
                </a:cubicBezTo>
                <a:cubicBezTo>
                  <a:pt x="12852" y="1055"/>
                  <a:pt x="12835" y="1043"/>
                  <a:pt x="12823" y="1032"/>
                </a:cubicBezTo>
                <a:cubicBezTo>
                  <a:pt x="12846" y="1032"/>
                  <a:pt x="12874" y="1032"/>
                  <a:pt x="12897" y="1021"/>
                </a:cubicBezTo>
                <a:cubicBezTo>
                  <a:pt x="12886" y="1015"/>
                  <a:pt x="12852" y="1009"/>
                  <a:pt x="12835" y="1004"/>
                </a:cubicBezTo>
                <a:cubicBezTo>
                  <a:pt x="12840" y="992"/>
                  <a:pt x="12852" y="975"/>
                  <a:pt x="12852" y="964"/>
                </a:cubicBezTo>
                <a:lnTo>
                  <a:pt x="12852" y="964"/>
                </a:lnTo>
                <a:cubicBezTo>
                  <a:pt x="12840" y="970"/>
                  <a:pt x="12818" y="987"/>
                  <a:pt x="12806" y="992"/>
                </a:cubicBezTo>
                <a:cubicBezTo>
                  <a:pt x="12789" y="975"/>
                  <a:pt x="12721" y="953"/>
                  <a:pt x="12767" y="930"/>
                </a:cubicBezTo>
                <a:lnTo>
                  <a:pt x="12767" y="924"/>
                </a:lnTo>
                <a:close/>
                <a:moveTo>
                  <a:pt x="5033" y="1412"/>
                </a:moveTo>
                <a:cubicBezTo>
                  <a:pt x="5005" y="1452"/>
                  <a:pt x="4954" y="1452"/>
                  <a:pt x="4925" y="1486"/>
                </a:cubicBezTo>
                <a:cubicBezTo>
                  <a:pt x="4636" y="1611"/>
                  <a:pt x="4381" y="1832"/>
                  <a:pt x="4097" y="1951"/>
                </a:cubicBezTo>
                <a:cubicBezTo>
                  <a:pt x="4188" y="1866"/>
                  <a:pt x="4301" y="1821"/>
                  <a:pt x="4398" y="1753"/>
                </a:cubicBezTo>
                <a:cubicBezTo>
                  <a:pt x="4398" y="1747"/>
                  <a:pt x="4386" y="1741"/>
                  <a:pt x="4381" y="1736"/>
                </a:cubicBezTo>
                <a:lnTo>
                  <a:pt x="4381" y="1736"/>
                </a:lnTo>
                <a:cubicBezTo>
                  <a:pt x="4398" y="1741"/>
                  <a:pt x="4409" y="1741"/>
                  <a:pt x="4420" y="1741"/>
                </a:cubicBezTo>
                <a:cubicBezTo>
                  <a:pt x="4568" y="1656"/>
                  <a:pt x="4704" y="1560"/>
                  <a:pt x="4863" y="1492"/>
                </a:cubicBezTo>
                <a:cubicBezTo>
                  <a:pt x="4863" y="1492"/>
                  <a:pt x="4852" y="1480"/>
                  <a:pt x="4846" y="1475"/>
                </a:cubicBezTo>
                <a:lnTo>
                  <a:pt x="4846" y="1475"/>
                </a:lnTo>
                <a:cubicBezTo>
                  <a:pt x="4854" y="1477"/>
                  <a:pt x="4862" y="1478"/>
                  <a:pt x="4870" y="1478"/>
                </a:cubicBezTo>
                <a:cubicBezTo>
                  <a:pt x="4927" y="1478"/>
                  <a:pt x="4978" y="1427"/>
                  <a:pt x="5033" y="1412"/>
                </a:cubicBezTo>
                <a:close/>
                <a:moveTo>
                  <a:pt x="4018" y="1900"/>
                </a:moveTo>
                <a:cubicBezTo>
                  <a:pt x="3989" y="1900"/>
                  <a:pt x="3961" y="1906"/>
                  <a:pt x="3932" y="1906"/>
                </a:cubicBezTo>
                <a:cubicBezTo>
                  <a:pt x="3927" y="1923"/>
                  <a:pt x="3921" y="1946"/>
                  <a:pt x="3921" y="1963"/>
                </a:cubicBezTo>
                <a:cubicBezTo>
                  <a:pt x="3961" y="1951"/>
                  <a:pt x="4001" y="1940"/>
                  <a:pt x="4018" y="1900"/>
                </a:cubicBezTo>
                <a:close/>
                <a:moveTo>
                  <a:pt x="13385" y="1389"/>
                </a:moveTo>
                <a:cubicBezTo>
                  <a:pt x="13674" y="1554"/>
                  <a:pt x="13947" y="1724"/>
                  <a:pt x="14219" y="1906"/>
                </a:cubicBezTo>
                <a:cubicBezTo>
                  <a:pt x="14253" y="1929"/>
                  <a:pt x="14293" y="1940"/>
                  <a:pt x="14298" y="1980"/>
                </a:cubicBezTo>
                <a:cubicBezTo>
                  <a:pt x="14117" y="1838"/>
                  <a:pt x="13913" y="1741"/>
                  <a:pt x="13725" y="1605"/>
                </a:cubicBezTo>
                <a:cubicBezTo>
                  <a:pt x="13708" y="1616"/>
                  <a:pt x="13691" y="1622"/>
                  <a:pt x="13680" y="1628"/>
                </a:cubicBezTo>
                <a:cubicBezTo>
                  <a:pt x="13697" y="1645"/>
                  <a:pt x="13714" y="1662"/>
                  <a:pt x="13731" y="1679"/>
                </a:cubicBezTo>
                <a:lnTo>
                  <a:pt x="13731" y="1690"/>
                </a:lnTo>
                <a:cubicBezTo>
                  <a:pt x="13691" y="1668"/>
                  <a:pt x="13652" y="1650"/>
                  <a:pt x="13612" y="1628"/>
                </a:cubicBezTo>
                <a:cubicBezTo>
                  <a:pt x="13612" y="1622"/>
                  <a:pt x="13618" y="1611"/>
                  <a:pt x="13618" y="1605"/>
                </a:cubicBezTo>
                <a:cubicBezTo>
                  <a:pt x="13635" y="1616"/>
                  <a:pt x="13657" y="1628"/>
                  <a:pt x="13674" y="1633"/>
                </a:cubicBezTo>
                <a:cubicBezTo>
                  <a:pt x="13680" y="1622"/>
                  <a:pt x="13686" y="1605"/>
                  <a:pt x="13686" y="1594"/>
                </a:cubicBezTo>
                <a:cubicBezTo>
                  <a:pt x="13589" y="1520"/>
                  <a:pt x="13481" y="1469"/>
                  <a:pt x="13374" y="1412"/>
                </a:cubicBezTo>
                <a:cubicBezTo>
                  <a:pt x="13379" y="1407"/>
                  <a:pt x="13385" y="1395"/>
                  <a:pt x="13385" y="1389"/>
                </a:cubicBezTo>
                <a:close/>
                <a:moveTo>
                  <a:pt x="4083" y="1949"/>
                </a:moveTo>
                <a:cubicBezTo>
                  <a:pt x="4092" y="1949"/>
                  <a:pt x="4099" y="1957"/>
                  <a:pt x="4103" y="1974"/>
                </a:cubicBezTo>
                <a:cubicBezTo>
                  <a:pt x="4096" y="1983"/>
                  <a:pt x="4088" y="1988"/>
                  <a:pt x="4082" y="1988"/>
                </a:cubicBezTo>
                <a:cubicBezTo>
                  <a:pt x="4073" y="1988"/>
                  <a:pt x="4066" y="1979"/>
                  <a:pt x="4063" y="1963"/>
                </a:cubicBezTo>
                <a:cubicBezTo>
                  <a:pt x="4070" y="1953"/>
                  <a:pt x="4077" y="1949"/>
                  <a:pt x="4083" y="1949"/>
                </a:cubicBezTo>
                <a:close/>
                <a:moveTo>
                  <a:pt x="5161" y="2073"/>
                </a:moveTo>
                <a:cubicBezTo>
                  <a:pt x="5167" y="2073"/>
                  <a:pt x="5173" y="2077"/>
                  <a:pt x="5181" y="2087"/>
                </a:cubicBezTo>
                <a:cubicBezTo>
                  <a:pt x="5174" y="2100"/>
                  <a:pt x="5168" y="2107"/>
                  <a:pt x="5161" y="2107"/>
                </a:cubicBezTo>
                <a:cubicBezTo>
                  <a:pt x="5155" y="2107"/>
                  <a:pt x="5148" y="2103"/>
                  <a:pt x="5141" y="2093"/>
                </a:cubicBezTo>
                <a:cubicBezTo>
                  <a:pt x="5147" y="2080"/>
                  <a:pt x="5154" y="2073"/>
                  <a:pt x="5161" y="2073"/>
                </a:cubicBezTo>
                <a:close/>
                <a:moveTo>
                  <a:pt x="4267" y="1934"/>
                </a:moveTo>
                <a:cubicBezTo>
                  <a:pt x="4250" y="1963"/>
                  <a:pt x="4159" y="1974"/>
                  <a:pt x="4205" y="2019"/>
                </a:cubicBezTo>
                <a:cubicBezTo>
                  <a:pt x="4193" y="2014"/>
                  <a:pt x="4182" y="2008"/>
                  <a:pt x="4171" y="2002"/>
                </a:cubicBezTo>
                <a:cubicBezTo>
                  <a:pt x="4108" y="2059"/>
                  <a:pt x="4035" y="2104"/>
                  <a:pt x="3949" y="2127"/>
                </a:cubicBezTo>
                <a:cubicBezTo>
                  <a:pt x="4035" y="2070"/>
                  <a:pt x="4125" y="2025"/>
                  <a:pt x="4205" y="1957"/>
                </a:cubicBezTo>
                <a:cubicBezTo>
                  <a:pt x="4222" y="1940"/>
                  <a:pt x="4245" y="1934"/>
                  <a:pt x="4267" y="1934"/>
                </a:cubicBezTo>
                <a:close/>
                <a:moveTo>
                  <a:pt x="14304" y="1974"/>
                </a:moveTo>
                <a:lnTo>
                  <a:pt x="14304" y="1974"/>
                </a:lnTo>
                <a:cubicBezTo>
                  <a:pt x="14406" y="2025"/>
                  <a:pt x="14497" y="2104"/>
                  <a:pt x="14588" y="2161"/>
                </a:cubicBezTo>
                <a:cubicBezTo>
                  <a:pt x="14480" y="2127"/>
                  <a:pt x="14395" y="2042"/>
                  <a:pt x="14304" y="1974"/>
                </a:cubicBezTo>
                <a:close/>
                <a:moveTo>
                  <a:pt x="4057" y="1980"/>
                </a:moveTo>
                <a:cubicBezTo>
                  <a:pt x="4040" y="2019"/>
                  <a:pt x="3995" y="2042"/>
                  <a:pt x="3961" y="2065"/>
                </a:cubicBezTo>
                <a:cubicBezTo>
                  <a:pt x="3893" y="2110"/>
                  <a:pt x="3836" y="2167"/>
                  <a:pt x="3757" y="2190"/>
                </a:cubicBezTo>
                <a:cubicBezTo>
                  <a:pt x="3836" y="2099"/>
                  <a:pt x="3955" y="2042"/>
                  <a:pt x="4057" y="1980"/>
                </a:cubicBezTo>
                <a:close/>
                <a:moveTo>
                  <a:pt x="14616" y="2256"/>
                </a:moveTo>
                <a:cubicBezTo>
                  <a:pt x="14630" y="2256"/>
                  <a:pt x="14649" y="2279"/>
                  <a:pt x="14645" y="2292"/>
                </a:cubicBezTo>
                <a:cubicBezTo>
                  <a:pt x="14640" y="2298"/>
                  <a:pt x="14635" y="2300"/>
                  <a:pt x="14630" y="2300"/>
                </a:cubicBezTo>
                <a:cubicBezTo>
                  <a:pt x="14615" y="2300"/>
                  <a:pt x="14601" y="2280"/>
                  <a:pt x="14605" y="2263"/>
                </a:cubicBezTo>
                <a:cubicBezTo>
                  <a:pt x="14608" y="2258"/>
                  <a:pt x="14612" y="2256"/>
                  <a:pt x="14616" y="2256"/>
                </a:cubicBezTo>
                <a:close/>
                <a:moveTo>
                  <a:pt x="14594" y="2172"/>
                </a:moveTo>
                <a:lnTo>
                  <a:pt x="14594" y="2172"/>
                </a:lnTo>
                <a:cubicBezTo>
                  <a:pt x="14718" y="2258"/>
                  <a:pt x="14832" y="2354"/>
                  <a:pt x="14945" y="2450"/>
                </a:cubicBezTo>
                <a:cubicBezTo>
                  <a:pt x="14809" y="2388"/>
                  <a:pt x="14696" y="2280"/>
                  <a:pt x="14594" y="2172"/>
                </a:cubicBezTo>
                <a:close/>
                <a:moveTo>
                  <a:pt x="13918" y="2465"/>
                </a:moveTo>
                <a:cubicBezTo>
                  <a:pt x="13939" y="2465"/>
                  <a:pt x="13961" y="2488"/>
                  <a:pt x="13947" y="2507"/>
                </a:cubicBezTo>
                <a:cubicBezTo>
                  <a:pt x="13944" y="2509"/>
                  <a:pt x="13940" y="2510"/>
                  <a:pt x="13937" y="2510"/>
                </a:cubicBezTo>
                <a:cubicBezTo>
                  <a:pt x="13916" y="2510"/>
                  <a:pt x="13892" y="2482"/>
                  <a:pt x="13907" y="2468"/>
                </a:cubicBezTo>
                <a:cubicBezTo>
                  <a:pt x="13911" y="2466"/>
                  <a:pt x="13914" y="2465"/>
                  <a:pt x="13918" y="2465"/>
                </a:cubicBezTo>
                <a:close/>
                <a:moveTo>
                  <a:pt x="3098" y="2530"/>
                </a:moveTo>
                <a:lnTo>
                  <a:pt x="3098" y="2530"/>
                </a:lnTo>
                <a:cubicBezTo>
                  <a:pt x="3097" y="2532"/>
                  <a:pt x="3097" y="2534"/>
                  <a:pt x="3096" y="2537"/>
                </a:cubicBezTo>
                <a:lnTo>
                  <a:pt x="3096" y="2537"/>
                </a:lnTo>
                <a:cubicBezTo>
                  <a:pt x="3097" y="2535"/>
                  <a:pt x="3098" y="2532"/>
                  <a:pt x="3098" y="2530"/>
                </a:cubicBezTo>
                <a:close/>
                <a:moveTo>
                  <a:pt x="3490" y="2479"/>
                </a:moveTo>
                <a:cubicBezTo>
                  <a:pt x="3490" y="2496"/>
                  <a:pt x="3490" y="2519"/>
                  <a:pt x="3490" y="2536"/>
                </a:cubicBezTo>
                <a:cubicBezTo>
                  <a:pt x="3479" y="2530"/>
                  <a:pt x="3467" y="2524"/>
                  <a:pt x="3450" y="2513"/>
                </a:cubicBezTo>
                <a:cubicBezTo>
                  <a:pt x="3433" y="2530"/>
                  <a:pt x="3422" y="2547"/>
                  <a:pt x="3405" y="2564"/>
                </a:cubicBezTo>
                <a:lnTo>
                  <a:pt x="3393" y="2541"/>
                </a:lnTo>
                <a:cubicBezTo>
                  <a:pt x="3427" y="2524"/>
                  <a:pt x="3462" y="2502"/>
                  <a:pt x="3490" y="2479"/>
                </a:cubicBezTo>
                <a:close/>
                <a:moveTo>
                  <a:pt x="15025" y="2591"/>
                </a:moveTo>
                <a:cubicBezTo>
                  <a:pt x="15033" y="2591"/>
                  <a:pt x="15038" y="2598"/>
                  <a:pt x="15042" y="2615"/>
                </a:cubicBezTo>
                <a:cubicBezTo>
                  <a:pt x="15035" y="2621"/>
                  <a:pt x="15030" y="2625"/>
                  <a:pt x="15025" y="2625"/>
                </a:cubicBezTo>
                <a:cubicBezTo>
                  <a:pt x="15017" y="2625"/>
                  <a:pt x="15011" y="2616"/>
                  <a:pt x="15008" y="2598"/>
                </a:cubicBezTo>
                <a:cubicBezTo>
                  <a:pt x="15014" y="2594"/>
                  <a:pt x="15020" y="2591"/>
                  <a:pt x="15025" y="2591"/>
                </a:cubicBezTo>
                <a:close/>
                <a:moveTo>
                  <a:pt x="3342" y="2598"/>
                </a:moveTo>
                <a:cubicBezTo>
                  <a:pt x="3348" y="2604"/>
                  <a:pt x="3365" y="2621"/>
                  <a:pt x="3371" y="2632"/>
                </a:cubicBezTo>
                <a:cubicBezTo>
                  <a:pt x="3365" y="2626"/>
                  <a:pt x="3342" y="2621"/>
                  <a:pt x="3331" y="2621"/>
                </a:cubicBezTo>
                <a:cubicBezTo>
                  <a:pt x="3325" y="2632"/>
                  <a:pt x="3314" y="2660"/>
                  <a:pt x="3308" y="2672"/>
                </a:cubicBezTo>
                <a:cubicBezTo>
                  <a:pt x="3297" y="2638"/>
                  <a:pt x="3303" y="2609"/>
                  <a:pt x="3342" y="2598"/>
                </a:cubicBezTo>
                <a:close/>
                <a:moveTo>
                  <a:pt x="15111" y="2667"/>
                </a:moveTo>
                <a:cubicBezTo>
                  <a:pt x="15128" y="2667"/>
                  <a:pt x="15141" y="2692"/>
                  <a:pt x="15127" y="2706"/>
                </a:cubicBezTo>
                <a:cubicBezTo>
                  <a:pt x="15123" y="2709"/>
                  <a:pt x="15118" y="2710"/>
                  <a:pt x="15114" y="2710"/>
                </a:cubicBezTo>
                <a:cubicBezTo>
                  <a:pt x="15097" y="2710"/>
                  <a:pt x="15085" y="2686"/>
                  <a:pt x="15099" y="2672"/>
                </a:cubicBezTo>
                <a:cubicBezTo>
                  <a:pt x="15103" y="2669"/>
                  <a:pt x="15107" y="2667"/>
                  <a:pt x="15111" y="2667"/>
                </a:cubicBezTo>
                <a:close/>
                <a:moveTo>
                  <a:pt x="3741" y="2688"/>
                </a:moveTo>
                <a:cubicBezTo>
                  <a:pt x="3746" y="2688"/>
                  <a:pt x="3751" y="2692"/>
                  <a:pt x="3757" y="2700"/>
                </a:cubicBezTo>
                <a:cubicBezTo>
                  <a:pt x="3754" y="2715"/>
                  <a:pt x="3747" y="2722"/>
                  <a:pt x="3741" y="2722"/>
                </a:cubicBezTo>
                <a:cubicBezTo>
                  <a:pt x="3734" y="2722"/>
                  <a:pt x="3728" y="2717"/>
                  <a:pt x="3723" y="2706"/>
                </a:cubicBezTo>
                <a:cubicBezTo>
                  <a:pt x="3729" y="2694"/>
                  <a:pt x="3735" y="2688"/>
                  <a:pt x="3741" y="2688"/>
                </a:cubicBezTo>
                <a:close/>
                <a:moveTo>
                  <a:pt x="14236" y="2683"/>
                </a:moveTo>
                <a:cubicBezTo>
                  <a:pt x="14276" y="2711"/>
                  <a:pt x="14316" y="2746"/>
                  <a:pt x="14355" y="2774"/>
                </a:cubicBezTo>
                <a:cubicBezTo>
                  <a:pt x="14310" y="2751"/>
                  <a:pt x="14247" y="2734"/>
                  <a:pt x="14236" y="2683"/>
                </a:cubicBezTo>
                <a:close/>
                <a:moveTo>
                  <a:pt x="15156" y="2721"/>
                </a:moveTo>
                <a:cubicBezTo>
                  <a:pt x="15187" y="2737"/>
                  <a:pt x="15214" y="2758"/>
                  <a:pt x="15240" y="2774"/>
                </a:cubicBezTo>
                <a:cubicBezTo>
                  <a:pt x="15240" y="2780"/>
                  <a:pt x="15229" y="2791"/>
                  <a:pt x="15229" y="2797"/>
                </a:cubicBezTo>
                <a:cubicBezTo>
                  <a:pt x="15196" y="2780"/>
                  <a:pt x="15168" y="2758"/>
                  <a:pt x="15156" y="2721"/>
                </a:cubicBezTo>
                <a:close/>
                <a:moveTo>
                  <a:pt x="4125" y="2740"/>
                </a:moveTo>
                <a:lnTo>
                  <a:pt x="4125" y="2740"/>
                </a:lnTo>
                <a:cubicBezTo>
                  <a:pt x="4091" y="2763"/>
                  <a:pt x="4063" y="2791"/>
                  <a:pt x="4029" y="2819"/>
                </a:cubicBezTo>
                <a:cubicBezTo>
                  <a:pt x="4023" y="2814"/>
                  <a:pt x="4018" y="2808"/>
                  <a:pt x="4012" y="2802"/>
                </a:cubicBezTo>
                <a:cubicBezTo>
                  <a:pt x="4052" y="2780"/>
                  <a:pt x="4086" y="2763"/>
                  <a:pt x="4125" y="2740"/>
                </a:cubicBezTo>
                <a:close/>
                <a:moveTo>
                  <a:pt x="3274" y="2638"/>
                </a:moveTo>
                <a:lnTo>
                  <a:pt x="3274" y="2638"/>
                </a:lnTo>
                <a:cubicBezTo>
                  <a:pt x="3286" y="2660"/>
                  <a:pt x="3269" y="2677"/>
                  <a:pt x="3257" y="2694"/>
                </a:cubicBezTo>
                <a:cubicBezTo>
                  <a:pt x="3257" y="2706"/>
                  <a:pt x="3263" y="2717"/>
                  <a:pt x="3269" y="2729"/>
                </a:cubicBezTo>
                <a:cubicBezTo>
                  <a:pt x="3252" y="2729"/>
                  <a:pt x="3229" y="2723"/>
                  <a:pt x="3218" y="2723"/>
                </a:cubicBezTo>
                <a:cubicBezTo>
                  <a:pt x="3223" y="2729"/>
                  <a:pt x="3229" y="2746"/>
                  <a:pt x="3235" y="2751"/>
                </a:cubicBezTo>
                <a:cubicBezTo>
                  <a:pt x="3222" y="2745"/>
                  <a:pt x="3211" y="2743"/>
                  <a:pt x="3202" y="2743"/>
                </a:cubicBezTo>
                <a:cubicBezTo>
                  <a:pt x="3168" y="2743"/>
                  <a:pt x="3166" y="2780"/>
                  <a:pt x="3206" y="2802"/>
                </a:cubicBezTo>
                <a:cubicBezTo>
                  <a:pt x="3201" y="2808"/>
                  <a:pt x="3189" y="2819"/>
                  <a:pt x="3184" y="2825"/>
                </a:cubicBezTo>
                <a:cubicBezTo>
                  <a:pt x="3172" y="2802"/>
                  <a:pt x="3166" y="2785"/>
                  <a:pt x="3155" y="2768"/>
                </a:cubicBezTo>
                <a:cubicBezTo>
                  <a:pt x="3138" y="2791"/>
                  <a:pt x="3121" y="2797"/>
                  <a:pt x="3093" y="2797"/>
                </a:cubicBezTo>
                <a:cubicBezTo>
                  <a:pt x="3161" y="2746"/>
                  <a:pt x="3212" y="2683"/>
                  <a:pt x="3274" y="2638"/>
                </a:cubicBezTo>
                <a:close/>
                <a:moveTo>
                  <a:pt x="15266" y="2811"/>
                </a:moveTo>
                <a:cubicBezTo>
                  <a:pt x="15282" y="2811"/>
                  <a:pt x="15301" y="2834"/>
                  <a:pt x="15291" y="2853"/>
                </a:cubicBezTo>
                <a:cubicBezTo>
                  <a:pt x="15289" y="2854"/>
                  <a:pt x="15287" y="2854"/>
                  <a:pt x="15285" y="2854"/>
                </a:cubicBezTo>
                <a:cubicBezTo>
                  <a:pt x="15264" y="2854"/>
                  <a:pt x="15242" y="2829"/>
                  <a:pt x="15257" y="2814"/>
                </a:cubicBezTo>
                <a:cubicBezTo>
                  <a:pt x="15260" y="2812"/>
                  <a:pt x="15263" y="2811"/>
                  <a:pt x="15266" y="2811"/>
                </a:cubicBezTo>
                <a:close/>
                <a:moveTo>
                  <a:pt x="3519" y="2871"/>
                </a:moveTo>
                <a:cubicBezTo>
                  <a:pt x="3524" y="2871"/>
                  <a:pt x="3527" y="2873"/>
                  <a:pt x="3530" y="2876"/>
                </a:cubicBezTo>
                <a:cubicBezTo>
                  <a:pt x="3524" y="2899"/>
                  <a:pt x="3496" y="2916"/>
                  <a:pt x="3473" y="2916"/>
                </a:cubicBezTo>
                <a:cubicBezTo>
                  <a:pt x="3464" y="2897"/>
                  <a:pt x="3499" y="2871"/>
                  <a:pt x="3519" y="2871"/>
                </a:cubicBezTo>
                <a:close/>
                <a:moveTo>
                  <a:pt x="4602" y="2655"/>
                </a:moveTo>
                <a:lnTo>
                  <a:pt x="4602" y="2655"/>
                </a:lnTo>
                <a:cubicBezTo>
                  <a:pt x="4562" y="2694"/>
                  <a:pt x="4500" y="2717"/>
                  <a:pt x="4466" y="2768"/>
                </a:cubicBezTo>
                <a:cubicBezTo>
                  <a:pt x="4454" y="2774"/>
                  <a:pt x="4449" y="2780"/>
                  <a:pt x="4437" y="2785"/>
                </a:cubicBezTo>
                <a:cubicBezTo>
                  <a:pt x="4432" y="2785"/>
                  <a:pt x="4432" y="2780"/>
                  <a:pt x="4426" y="2780"/>
                </a:cubicBezTo>
                <a:cubicBezTo>
                  <a:pt x="4318" y="2842"/>
                  <a:pt x="4233" y="2933"/>
                  <a:pt x="4120" y="2990"/>
                </a:cubicBezTo>
                <a:cubicBezTo>
                  <a:pt x="4267" y="2865"/>
                  <a:pt x="4432" y="2751"/>
                  <a:pt x="4602" y="2655"/>
                </a:cubicBezTo>
                <a:close/>
                <a:moveTo>
                  <a:pt x="3008" y="2904"/>
                </a:moveTo>
                <a:lnTo>
                  <a:pt x="3008" y="2904"/>
                </a:lnTo>
                <a:cubicBezTo>
                  <a:pt x="2968" y="2938"/>
                  <a:pt x="2934" y="2972"/>
                  <a:pt x="2888" y="2995"/>
                </a:cubicBezTo>
                <a:cubicBezTo>
                  <a:pt x="2911" y="2967"/>
                  <a:pt x="2934" y="2944"/>
                  <a:pt x="2957" y="2916"/>
                </a:cubicBezTo>
                <a:cubicBezTo>
                  <a:pt x="2974" y="2910"/>
                  <a:pt x="2991" y="2910"/>
                  <a:pt x="3008" y="2904"/>
                </a:cubicBezTo>
                <a:close/>
                <a:moveTo>
                  <a:pt x="15093" y="2581"/>
                </a:moveTo>
                <a:lnTo>
                  <a:pt x="15093" y="2581"/>
                </a:lnTo>
                <a:cubicBezTo>
                  <a:pt x="15252" y="2706"/>
                  <a:pt x="15405" y="2848"/>
                  <a:pt x="15541" y="2995"/>
                </a:cubicBezTo>
                <a:cubicBezTo>
                  <a:pt x="15399" y="2904"/>
                  <a:pt x="15297" y="2768"/>
                  <a:pt x="15167" y="2666"/>
                </a:cubicBezTo>
                <a:cubicBezTo>
                  <a:pt x="15133" y="2643"/>
                  <a:pt x="15110" y="2615"/>
                  <a:pt x="15093" y="2581"/>
                </a:cubicBezTo>
                <a:close/>
                <a:moveTo>
                  <a:pt x="14611" y="2978"/>
                </a:moveTo>
                <a:lnTo>
                  <a:pt x="14611" y="2978"/>
                </a:lnTo>
                <a:cubicBezTo>
                  <a:pt x="14645" y="2995"/>
                  <a:pt x="14667" y="3012"/>
                  <a:pt x="14690" y="3035"/>
                </a:cubicBezTo>
                <a:cubicBezTo>
                  <a:pt x="14690" y="3041"/>
                  <a:pt x="14684" y="3052"/>
                  <a:pt x="14679" y="3058"/>
                </a:cubicBezTo>
                <a:cubicBezTo>
                  <a:pt x="14656" y="3035"/>
                  <a:pt x="14633" y="3007"/>
                  <a:pt x="14611" y="2978"/>
                </a:cubicBezTo>
                <a:close/>
                <a:moveTo>
                  <a:pt x="2588" y="3007"/>
                </a:moveTo>
                <a:cubicBezTo>
                  <a:pt x="2616" y="3024"/>
                  <a:pt x="2622" y="3058"/>
                  <a:pt x="2627" y="3086"/>
                </a:cubicBezTo>
                <a:cubicBezTo>
                  <a:pt x="2616" y="3075"/>
                  <a:pt x="2605" y="3052"/>
                  <a:pt x="2593" y="3035"/>
                </a:cubicBezTo>
                <a:cubicBezTo>
                  <a:pt x="2582" y="3058"/>
                  <a:pt x="2565" y="3075"/>
                  <a:pt x="2548" y="3092"/>
                </a:cubicBezTo>
                <a:lnTo>
                  <a:pt x="2537" y="3041"/>
                </a:lnTo>
                <a:cubicBezTo>
                  <a:pt x="2548" y="3018"/>
                  <a:pt x="2565" y="3007"/>
                  <a:pt x="2588" y="3007"/>
                </a:cubicBezTo>
                <a:close/>
                <a:moveTo>
                  <a:pt x="15337" y="2876"/>
                </a:moveTo>
                <a:cubicBezTo>
                  <a:pt x="15405" y="2950"/>
                  <a:pt x="15496" y="3001"/>
                  <a:pt x="15541" y="3092"/>
                </a:cubicBezTo>
                <a:cubicBezTo>
                  <a:pt x="15456" y="3024"/>
                  <a:pt x="15399" y="2933"/>
                  <a:pt x="15297" y="2893"/>
                </a:cubicBezTo>
                <a:cubicBezTo>
                  <a:pt x="15308" y="2887"/>
                  <a:pt x="15325" y="2882"/>
                  <a:pt x="15337" y="2876"/>
                </a:cubicBezTo>
                <a:close/>
                <a:moveTo>
                  <a:pt x="3751" y="2184"/>
                </a:moveTo>
                <a:lnTo>
                  <a:pt x="3751" y="2184"/>
                </a:lnTo>
                <a:cubicBezTo>
                  <a:pt x="3745" y="2224"/>
                  <a:pt x="3694" y="2241"/>
                  <a:pt x="3666" y="2269"/>
                </a:cubicBezTo>
                <a:cubicBezTo>
                  <a:pt x="3399" y="2479"/>
                  <a:pt x="3138" y="2700"/>
                  <a:pt x="2877" y="2933"/>
                </a:cubicBezTo>
                <a:cubicBezTo>
                  <a:pt x="2820" y="2984"/>
                  <a:pt x="2769" y="3052"/>
                  <a:pt x="2701" y="3097"/>
                </a:cubicBezTo>
                <a:cubicBezTo>
                  <a:pt x="2769" y="2995"/>
                  <a:pt x="2894" y="2927"/>
                  <a:pt x="2940" y="2819"/>
                </a:cubicBezTo>
                <a:cubicBezTo>
                  <a:pt x="2945" y="2825"/>
                  <a:pt x="2951" y="2831"/>
                  <a:pt x="2957" y="2836"/>
                </a:cubicBezTo>
                <a:cubicBezTo>
                  <a:pt x="3155" y="2643"/>
                  <a:pt x="3371" y="2479"/>
                  <a:pt x="3586" y="2309"/>
                </a:cubicBezTo>
                <a:cubicBezTo>
                  <a:pt x="3581" y="2309"/>
                  <a:pt x="3575" y="2303"/>
                  <a:pt x="3575" y="2297"/>
                </a:cubicBezTo>
                <a:cubicBezTo>
                  <a:pt x="3649" y="2286"/>
                  <a:pt x="3688" y="2224"/>
                  <a:pt x="3751" y="2184"/>
                </a:cubicBezTo>
                <a:close/>
                <a:moveTo>
                  <a:pt x="2683" y="3103"/>
                </a:moveTo>
                <a:cubicBezTo>
                  <a:pt x="2691" y="3103"/>
                  <a:pt x="2698" y="3108"/>
                  <a:pt x="2696" y="3120"/>
                </a:cubicBezTo>
                <a:cubicBezTo>
                  <a:pt x="2696" y="3136"/>
                  <a:pt x="2680" y="3144"/>
                  <a:pt x="2668" y="3144"/>
                </a:cubicBezTo>
                <a:cubicBezTo>
                  <a:pt x="2658" y="3144"/>
                  <a:pt x="2651" y="3138"/>
                  <a:pt x="2656" y="3126"/>
                </a:cubicBezTo>
                <a:cubicBezTo>
                  <a:pt x="2656" y="3113"/>
                  <a:pt x="2671" y="3103"/>
                  <a:pt x="2683" y="3103"/>
                </a:cubicBezTo>
                <a:close/>
                <a:moveTo>
                  <a:pt x="4120" y="2984"/>
                </a:moveTo>
                <a:lnTo>
                  <a:pt x="4120" y="2984"/>
                </a:lnTo>
                <a:cubicBezTo>
                  <a:pt x="4057" y="3058"/>
                  <a:pt x="3978" y="3120"/>
                  <a:pt x="3893" y="3171"/>
                </a:cubicBezTo>
                <a:cubicBezTo>
                  <a:pt x="3955" y="3092"/>
                  <a:pt x="4040" y="3041"/>
                  <a:pt x="4120" y="2984"/>
                </a:cubicBezTo>
                <a:close/>
                <a:moveTo>
                  <a:pt x="15547" y="3001"/>
                </a:moveTo>
                <a:lnTo>
                  <a:pt x="15547" y="3001"/>
                </a:lnTo>
                <a:cubicBezTo>
                  <a:pt x="15598" y="3052"/>
                  <a:pt x="15655" y="3103"/>
                  <a:pt x="15706" y="3160"/>
                </a:cubicBezTo>
                <a:lnTo>
                  <a:pt x="15689" y="3182"/>
                </a:lnTo>
                <a:cubicBezTo>
                  <a:pt x="15660" y="3143"/>
                  <a:pt x="15620" y="3103"/>
                  <a:pt x="15575" y="3069"/>
                </a:cubicBezTo>
                <a:cubicBezTo>
                  <a:pt x="15569" y="3046"/>
                  <a:pt x="15558" y="3024"/>
                  <a:pt x="15547" y="3001"/>
                </a:cubicBezTo>
                <a:close/>
                <a:moveTo>
                  <a:pt x="15607" y="3140"/>
                </a:moveTo>
                <a:cubicBezTo>
                  <a:pt x="15627" y="3140"/>
                  <a:pt x="15647" y="3168"/>
                  <a:pt x="15632" y="3182"/>
                </a:cubicBezTo>
                <a:cubicBezTo>
                  <a:pt x="15629" y="3184"/>
                  <a:pt x="15625" y="3185"/>
                  <a:pt x="15622" y="3185"/>
                </a:cubicBezTo>
                <a:cubicBezTo>
                  <a:pt x="15601" y="3185"/>
                  <a:pt x="15578" y="3157"/>
                  <a:pt x="15598" y="3143"/>
                </a:cubicBezTo>
                <a:cubicBezTo>
                  <a:pt x="15601" y="3141"/>
                  <a:pt x="15604" y="3140"/>
                  <a:pt x="15607" y="3140"/>
                </a:cubicBezTo>
                <a:close/>
                <a:moveTo>
                  <a:pt x="2380" y="3175"/>
                </a:moveTo>
                <a:cubicBezTo>
                  <a:pt x="2405" y="3175"/>
                  <a:pt x="2397" y="3215"/>
                  <a:pt x="2378" y="3215"/>
                </a:cubicBezTo>
                <a:cubicBezTo>
                  <a:pt x="2374" y="3215"/>
                  <a:pt x="2371" y="3214"/>
                  <a:pt x="2366" y="3211"/>
                </a:cubicBezTo>
                <a:cubicBezTo>
                  <a:pt x="2366" y="3205"/>
                  <a:pt x="2372" y="3188"/>
                  <a:pt x="2372" y="3177"/>
                </a:cubicBezTo>
                <a:cubicBezTo>
                  <a:pt x="2375" y="3176"/>
                  <a:pt x="2378" y="3175"/>
                  <a:pt x="2380" y="3175"/>
                </a:cubicBezTo>
                <a:close/>
                <a:moveTo>
                  <a:pt x="15689" y="3188"/>
                </a:moveTo>
                <a:lnTo>
                  <a:pt x="15700" y="3194"/>
                </a:lnTo>
                <a:cubicBezTo>
                  <a:pt x="15694" y="3205"/>
                  <a:pt x="15689" y="3216"/>
                  <a:pt x="15683" y="3222"/>
                </a:cubicBezTo>
                <a:cubicBezTo>
                  <a:pt x="15677" y="3216"/>
                  <a:pt x="15672" y="3216"/>
                  <a:pt x="15666" y="3211"/>
                </a:cubicBezTo>
                <a:cubicBezTo>
                  <a:pt x="15672" y="3205"/>
                  <a:pt x="15683" y="3199"/>
                  <a:pt x="15689" y="3188"/>
                </a:cubicBezTo>
                <a:close/>
                <a:moveTo>
                  <a:pt x="2525" y="3069"/>
                </a:moveTo>
                <a:cubicBezTo>
                  <a:pt x="2542" y="3086"/>
                  <a:pt x="2542" y="3103"/>
                  <a:pt x="2525" y="3120"/>
                </a:cubicBezTo>
                <a:cubicBezTo>
                  <a:pt x="2486" y="3160"/>
                  <a:pt x="2446" y="3194"/>
                  <a:pt x="2412" y="3239"/>
                </a:cubicBezTo>
                <a:cubicBezTo>
                  <a:pt x="2401" y="3222"/>
                  <a:pt x="2418" y="3199"/>
                  <a:pt x="2418" y="3182"/>
                </a:cubicBezTo>
                <a:cubicBezTo>
                  <a:pt x="2418" y="3177"/>
                  <a:pt x="2412" y="3171"/>
                  <a:pt x="2406" y="3165"/>
                </a:cubicBezTo>
                <a:cubicBezTo>
                  <a:pt x="2452" y="3143"/>
                  <a:pt x="2486" y="3086"/>
                  <a:pt x="2525" y="3069"/>
                </a:cubicBezTo>
                <a:close/>
                <a:moveTo>
                  <a:pt x="2271" y="3239"/>
                </a:moveTo>
                <a:cubicBezTo>
                  <a:pt x="2271" y="3239"/>
                  <a:pt x="2270" y="3239"/>
                  <a:pt x="2270" y="3239"/>
                </a:cubicBezTo>
                <a:cubicBezTo>
                  <a:pt x="2270" y="3240"/>
                  <a:pt x="2270" y="3240"/>
                  <a:pt x="2270" y="3241"/>
                </a:cubicBezTo>
                <a:lnTo>
                  <a:pt x="2270" y="3241"/>
                </a:lnTo>
                <a:cubicBezTo>
                  <a:pt x="2270" y="3240"/>
                  <a:pt x="2271" y="3240"/>
                  <a:pt x="2271" y="3239"/>
                </a:cubicBezTo>
                <a:close/>
                <a:moveTo>
                  <a:pt x="15717" y="3205"/>
                </a:moveTo>
                <a:lnTo>
                  <a:pt x="15717" y="3205"/>
                </a:lnTo>
                <a:cubicBezTo>
                  <a:pt x="15740" y="3216"/>
                  <a:pt x="15757" y="3228"/>
                  <a:pt x="15779" y="3245"/>
                </a:cubicBezTo>
                <a:cubicBezTo>
                  <a:pt x="15785" y="3256"/>
                  <a:pt x="15791" y="3268"/>
                  <a:pt x="15796" y="3279"/>
                </a:cubicBezTo>
                <a:cubicBezTo>
                  <a:pt x="15768" y="3256"/>
                  <a:pt x="15745" y="3228"/>
                  <a:pt x="15717" y="3205"/>
                </a:cubicBezTo>
                <a:close/>
                <a:moveTo>
                  <a:pt x="2571" y="3307"/>
                </a:moveTo>
                <a:cubicBezTo>
                  <a:pt x="2593" y="3319"/>
                  <a:pt x="2599" y="3336"/>
                  <a:pt x="2576" y="3347"/>
                </a:cubicBezTo>
                <a:cubicBezTo>
                  <a:pt x="2554" y="3336"/>
                  <a:pt x="2554" y="3324"/>
                  <a:pt x="2571" y="3307"/>
                </a:cubicBezTo>
                <a:close/>
                <a:moveTo>
                  <a:pt x="15796" y="3268"/>
                </a:moveTo>
                <a:lnTo>
                  <a:pt x="15796" y="3268"/>
                </a:lnTo>
                <a:cubicBezTo>
                  <a:pt x="15813" y="3285"/>
                  <a:pt x="15830" y="3296"/>
                  <a:pt x="15847" y="3313"/>
                </a:cubicBezTo>
                <a:lnTo>
                  <a:pt x="15847" y="3319"/>
                </a:lnTo>
                <a:lnTo>
                  <a:pt x="15853" y="3319"/>
                </a:lnTo>
                <a:cubicBezTo>
                  <a:pt x="15870" y="3336"/>
                  <a:pt x="15893" y="3358"/>
                  <a:pt x="15910" y="3381"/>
                </a:cubicBezTo>
                <a:cubicBezTo>
                  <a:pt x="15881" y="3358"/>
                  <a:pt x="15859" y="3336"/>
                  <a:pt x="15830" y="3319"/>
                </a:cubicBezTo>
                <a:cubicBezTo>
                  <a:pt x="15813" y="3302"/>
                  <a:pt x="15802" y="3285"/>
                  <a:pt x="15796" y="3268"/>
                </a:cubicBezTo>
                <a:close/>
                <a:moveTo>
                  <a:pt x="15693" y="3264"/>
                </a:moveTo>
                <a:cubicBezTo>
                  <a:pt x="15728" y="3294"/>
                  <a:pt x="15763" y="3322"/>
                  <a:pt x="15802" y="3347"/>
                </a:cubicBezTo>
                <a:cubicBezTo>
                  <a:pt x="15813" y="3364"/>
                  <a:pt x="15830" y="3381"/>
                  <a:pt x="15847" y="3392"/>
                </a:cubicBezTo>
                <a:cubicBezTo>
                  <a:pt x="15836" y="3387"/>
                  <a:pt x="15825" y="3381"/>
                  <a:pt x="15813" y="3381"/>
                </a:cubicBezTo>
                <a:cubicBezTo>
                  <a:pt x="15796" y="3364"/>
                  <a:pt x="15779" y="3347"/>
                  <a:pt x="15762" y="3336"/>
                </a:cubicBezTo>
                <a:cubicBezTo>
                  <a:pt x="15730" y="3322"/>
                  <a:pt x="15716" y="3288"/>
                  <a:pt x="15693" y="3264"/>
                </a:cubicBezTo>
                <a:close/>
                <a:moveTo>
                  <a:pt x="2525" y="3360"/>
                </a:moveTo>
                <a:cubicBezTo>
                  <a:pt x="2543" y="3360"/>
                  <a:pt x="2555" y="3389"/>
                  <a:pt x="2537" y="3398"/>
                </a:cubicBezTo>
                <a:cubicBezTo>
                  <a:pt x="2534" y="3400"/>
                  <a:pt x="2530" y="3400"/>
                  <a:pt x="2527" y="3400"/>
                </a:cubicBezTo>
                <a:cubicBezTo>
                  <a:pt x="2509" y="3400"/>
                  <a:pt x="2494" y="3374"/>
                  <a:pt x="2514" y="3364"/>
                </a:cubicBezTo>
                <a:cubicBezTo>
                  <a:pt x="2518" y="3361"/>
                  <a:pt x="2522" y="3360"/>
                  <a:pt x="2525" y="3360"/>
                </a:cubicBezTo>
                <a:close/>
                <a:moveTo>
                  <a:pt x="15870" y="3398"/>
                </a:moveTo>
                <a:cubicBezTo>
                  <a:pt x="15876" y="3398"/>
                  <a:pt x="15881" y="3404"/>
                  <a:pt x="15887" y="3409"/>
                </a:cubicBezTo>
                <a:lnTo>
                  <a:pt x="15870" y="3404"/>
                </a:lnTo>
                <a:cubicBezTo>
                  <a:pt x="15870" y="3398"/>
                  <a:pt x="15870" y="3398"/>
                  <a:pt x="15870" y="3398"/>
                </a:cubicBezTo>
                <a:close/>
                <a:moveTo>
                  <a:pt x="15972" y="3398"/>
                </a:moveTo>
                <a:cubicBezTo>
                  <a:pt x="15984" y="3398"/>
                  <a:pt x="15995" y="3404"/>
                  <a:pt x="16006" y="3409"/>
                </a:cubicBezTo>
                <a:cubicBezTo>
                  <a:pt x="16009" y="3413"/>
                  <a:pt x="16012" y="3417"/>
                  <a:pt x="16014" y="3421"/>
                </a:cubicBezTo>
                <a:lnTo>
                  <a:pt x="16014" y="3421"/>
                </a:lnTo>
                <a:cubicBezTo>
                  <a:pt x="16007" y="3421"/>
                  <a:pt x="15994" y="3420"/>
                  <a:pt x="15989" y="3415"/>
                </a:cubicBezTo>
                <a:cubicBezTo>
                  <a:pt x="15984" y="3409"/>
                  <a:pt x="15978" y="3404"/>
                  <a:pt x="15972" y="3398"/>
                </a:cubicBezTo>
                <a:close/>
                <a:moveTo>
                  <a:pt x="15904" y="3426"/>
                </a:moveTo>
                <a:cubicBezTo>
                  <a:pt x="15916" y="3432"/>
                  <a:pt x="15921" y="3438"/>
                  <a:pt x="15933" y="3449"/>
                </a:cubicBezTo>
                <a:lnTo>
                  <a:pt x="15910" y="3460"/>
                </a:lnTo>
                <a:cubicBezTo>
                  <a:pt x="15910" y="3460"/>
                  <a:pt x="15916" y="3466"/>
                  <a:pt x="15916" y="3472"/>
                </a:cubicBezTo>
                <a:cubicBezTo>
                  <a:pt x="15893" y="3460"/>
                  <a:pt x="15864" y="3449"/>
                  <a:pt x="15842" y="3443"/>
                </a:cubicBezTo>
                <a:cubicBezTo>
                  <a:pt x="15842" y="3438"/>
                  <a:pt x="15842" y="3438"/>
                  <a:pt x="15842" y="3432"/>
                </a:cubicBezTo>
                <a:cubicBezTo>
                  <a:pt x="15864" y="3432"/>
                  <a:pt x="15881" y="3426"/>
                  <a:pt x="15904" y="3426"/>
                </a:cubicBezTo>
                <a:close/>
                <a:moveTo>
                  <a:pt x="2270" y="3241"/>
                </a:moveTo>
                <a:cubicBezTo>
                  <a:pt x="2253" y="3271"/>
                  <a:pt x="2246" y="3304"/>
                  <a:pt x="2253" y="3347"/>
                </a:cubicBezTo>
                <a:cubicBezTo>
                  <a:pt x="2242" y="3336"/>
                  <a:pt x="2225" y="3324"/>
                  <a:pt x="2213" y="3319"/>
                </a:cubicBezTo>
                <a:lnTo>
                  <a:pt x="2213" y="3319"/>
                </a:lnTo>
                <a:cubicBezTo>
                  <a:pt x="2219" y="3330"/>
                  <a:pt x="2230" y="3353"/>
                  <a:pt x="2236" y="3364"/>
                </a:cubicBezTo>
                <a:cubicBezTo>
                  <a:pt x="2228" y="3364"/>
                  <a:pt x="2218" y="3363"/>
                  <a:pt x="2207" y="3363"/>
                </a:cubicBezTo>
                <a:cubicBezTo>
                  <a:pt x="2186" y="3363"/>
                  <a:pt x="2164" y="3368"/>
                  <a:pt x="2168" y="3398"/>
                </a:cubicBezTo>
                <a:cubicBezTo>
                  <a:pt x="2140" y="3426"/>
                  <a:pt x="2111" y="3455"/>
                  <a:pt x="2083" y="3489"/>
                </a:cubicBezTo>
                <a:cubicBezTo>
                  <a:pt x="2128" y="3472"/>
                  <a:pt x="2168" y="3443"/>
                  <a:pt x="2208" y="3409"/>
                </a:cubicBezTo>
                <a:cubicBezTo>
                  <a:pt x="2196" y="3404"/>
                  <a:pt x="2185" y="3387"/>
                  <a:pt x="2179" y="3375"/>
                </a:cubicBezTo>
                <a:lnTo>
                  <a:pt x="2179" y="3375"/>
                </a:lnTo>
                <a:cubicBezTo>
                  <a:pt x="2189" y="3378"/>
                  <a:pt x="2198" y="3379"/>
                  <a:pt x="2206" y="3379"/>
                </a:cubicBezTo>
                <a:cubicBezTo>
                  <a:pt x="2233" y="3379"/>
                  <a:pt x="2254" y="3365"/>
                  <a:pt x="2259" y="3330"/>
                </a:cubicBezTo>
                <a:lnTo>
                  <a:pt x="2281" y="3358"/>
                </a:lnTo>
                <a:cubicBezTo>
                  <a:pt x="2270" y="3319"/>
                  <a:pt x="2265" y="3280"/>
                  <a:pt x="2270" y="3241"/>
                </a:cubicBezTo>
                <a:close/>
                <a:moveTo>
                  <a:pt x="3893" y="3165"/>
                </a:moveTo>
                <a:lnTo>
                  <a:pt x="3893" y="3165"/>
                </a:lnTo>
                <a:cubicBezTo>
                  <a:pt x="3876" y="3205"/>
                  <a:pt x="3842" y="3228"/>
                  <a:pt x="3808" y="3245"/>
                </a:cubicBezTo>
                <a:cubicBezTo>
                  <a:pt x="3813" y="3256"/>
                  <a:pt x="3819" y="3262"/>
                  <a:pt x="3825" y="3268"/>
                </a:cubicBezTo>
                <a:cubicBezTo>
                  <a:pt x="3819" y="3273"/>
                  <a:pt x="3813" y="3279"/>
                  <a:pt x="3808" y="3285"/>
                </a:cubicBezTo>
                <a:cubicBezTo>
                  <a:pt x="3796" y="3279"/>
                  <a:pt x="3791" y="3279"/>
                  <a:pt x="3779" y="3273"/>
                </a:cubicBezTo>
                <a:cubicBezTo>
                  <a:pt x="3683" y="3341"/>
                  <a:pt x="3609" y="3443"/>
                  <a:pt x="3501" y="3494"/>
                </a:cubicBezTo>
                <a:cubicBezTo>
                  <a:pt x="3620" y="3375"/>
                  <a:pt x="3751" y="3262"/>
                  <a:pt x="3893" y="3165"/>
                </a:cubicBezTo>
                <a:close/>
                <a:moveTo>
                  <a:pt x="15921" y="3483"/>
                </a:moveTo>
                <a:cubicBezTo>
                  <a:pt x="15933" y="3494"/>
                  <a:pt x="15938" y="3506"/>
                  <a:pt x="15944" y="3517"/>
                </a:cubicBezTo>
                <a:lnTo>
                  <a:pt x="15938" y="3551"/>
                </a:lnTo>
                <a:lnTo>
                  <a:pt x="15927" y="3546"/>
                </a:lnTo>
                <a:cubicBezTo>
                  <a:pt x="15927" y="3540"/>
                  <a:pt x="15921" y="3534"/>
                  <a:pt x="15916" y="3534"/>
                </a:cubicBezTo>
                <a:cubicBezTo>
                  <a:pt x="15921" y="3523"/>
                  <a:pt x="15927" y="3506"/>
                  <a:pt x="15933" y="3500"/>
                </a:cubicBezTo>
                <a:cubicBezTo>
                  <a:pt x="15927" y="3500"/>
                  <a:pt x="15927" y="3494"/>
                  <a:pt x="15921" y="3494"/>
                </a:cubicBezTo>
                <a:cubicBezTo>
                  <a:pt x="15921" y="3489"/>
                  <a:pt x="15921" y="3483"/>
                  <a:pt x="15921" y="3483"/>
                </a:cubicBezTo>
                <a:close/>
                <a:moveTo>
                  <a:pt x="2503" y="3387"/>
                </a:moveTo>
                <a:lnTo>
                  <a:pt x="2503" y="3387"/>
                </a:lnTo>
                <a:cubicBezTo>
                  <a:pt x="2497" y="3455"/>
                  <a:pt x="2446" y="3506"/>
                  <a:pt x="2412" y="3563"/>
                </a:cubicBezTo>
                <a:cubicBezTo>
                  <a:pt x="2401" y="3551"/>
                  <a:pt x="2383" y="3540"/>
                  <a:pt x="2372" y="3529"/>
                </a:cubicBezTo>
                <a:cubicBezTo>
                  <a:pt x="2412" y="3477"/>
                  <a:pt x="2457" y="3426"/>
                  <a:pt x="2503" y="3387"/>
                </a:cubicBezTo>
                <a:close/>
                <a:moveTo>
                  <a:pt x="16021" y="3429"/>
                </a:moveTo>
                <a:lnTo>
                  <a:pt x="16021" y="3429"/>
                </a:lnTo>
                <a:cubicBezTo>
                  <a:pt x="16040" y="3455"/>
                  <a:pt x="16063" y="3476"/>
                  <a:pt x="16086" y="3494"/>
                </a:cubicBezTo>
                <a:cubicBezTo>
                  <a:pt x="16086" y="3494"/>
                  <a:pt x="16086" y="3500"/>
                  <a:pt x="16091" y="3500"/>
                </a:cubicBezTo>
                <a:cubicBezTo>
                  <a:pt x="16103" y="3511"/>
                  <a:pt x="16114" y="3523"/>
                  <a:pt x="16125" y="3529"/>
                </a:cubicBezTo>
                <a:cubicBezTo>
                  <a:pt x="16125" y="3540"/>
                  <a:pt x="16120" y="3557"/>
                  <a:pt x="16120" y="3563"/>
                </a:cubicBezTo>
                <a:cubicBezTo>
                  <a:pt x="16103" y="3551"/>
                  <a:pt x="16086" y="3534"/>
                  <a:pt x="16069" y="3517"/>
                </a:cubicBezTo>
                <a:cubicBezTo>
                  <a:pt x="16048" y="3491"/>
                  <a:pt x="16032" y="3460"/>
                  <a:pt x="16021" y="3429"/>
                </a:cubicBezTo>
                <a:close/>
                <a:moveTo>
                  <a:pt x="2364" y="3554"/>
                </a:moveTo>
                <a:cubicBezTo>
                  <a:pt x="2368" y="3554"/>
                  <a:pt x="2373" y="3557"/>
                  <a:pt x="2378" y="3563"/>
                </a:cubicBezTo>
                <a:cubicBezTo>
                  <a:pt x="2378" y="3574"/>
                  <a:pt x="2372" y="3585"/>
                  <a:pt x="2372" y="3597"/>
                </a:cubicBezTo>
                <a:cubicBezTo>
                  <a:pt x="2367" y="3598"/>
                  <a:pt x="2363" y="3599"/>
                  <a:pt x="2360" y="3599"/>
                </a:cubicBezTo>
                <a:cubicBezTo>
                  <a:pt x="2333" y="3599"/>
                  <a:pt x="2345" y="3554"/>
                  <a:pt x="2364" y="3554"/>
                </a:cubicBezTo>
                <a:close/>
                <a:moveTo>
                  <a:pt x="16142" y="3546"/>
                </a:moveTo>
                <a:cubicBezTo>
                  <a:pt x="16160" y="3563"/>
                  <a:pt x="16182" y="3580"/>
                  <a:pt x="16205" y="3602"/>
                </a:cubicBezTo>
                <a:cubicBezTo>
                  <a:pt x="16199" y="3608"/>
                  <a:pt x="16188" y="3619"/>
                  <a:pt x="16182" y="3625"/>
                </a:cubicBezTo>
                <a:cubicBezTo>
                  <a:pt x="16165" y="3608"/>
                  <a:pt x="16142" y="3591"/>
                  <a:pt x="16125" y="3568"/>
                </a:cubicBezTo>
                <a:cubicBezTo>
                  <a:pt x="16131" y="3563"/>
                  <a:pt x="16137" y="3551"/>
                  <a:pt x="16142" y="3546"/>
                </a:cubicBezTo>
                <a:close/>
                <a:moveTo>
                  <a:pt x="2849" y="3483"/>
                </a:moveTo>
                <a:lnTo>
                  <a:pt x="2860" y="3494"/>
                </a:lnTo>
                <a:cubicBezTo>
                  <a:pt x="2815" y="3540"/>
                  <a:pt x="2769" y="3591"/>
                  <a:pt x="2724" y="3648"/>
                </a:cubicBezTo>
                <a:cubicBezTo>
                  <a:pt x="2741" y="3574"/>
                  <a:pt x="2815" y="3540"/>
                  <a:pt x="2849" y="3483"/>
                </a:cubicBezTo>
                <a:close/>
                <a:moveTo>
                  <a:pt x="2278" y="3670"/>
                </a:moveTo>
                <a:cubicBezTo>
                  <a:pt x="2285" y="3670"/>
                  <a:pt x="2290" y="3675"/>
                  <a:pt x="2293" y="3687"/>
                </a:cubicBezTo>
                <a:cubicBezTo>
                  <a:pt x="2285" y="3697"/>
                  <a:pt x="2279" y="3702"/>
                  <a:pt x="2273" y="3702"/>
                </a:cubicBezTo>
                <a:cubicBezTo>
                  <a:pt x="2266" y="3702"/>
                  <a:pt x="2259" y="3694"/>
                  <a:pt x="2253" y="3682"/>
                </a:cubicBezTo>
                <a:cubicBezTo>
                  <a:pt x="2264" y="3674"/>
                  <a:pt x="2272" y="3670"/>
                  <a:pt x="2278" y="3670"/>
                </a:cubicBezTo>
                <a:close/>
                <a:moveTo>
                  <a:pt x="15950" y="3466"/>
                </a:moveTo>
                <a:lnTo>
                  <a:pt x="15950" y="3466"/>
                </a:lnTo>
                <a:cubicBezTo>
                  <a:pt x="15989" y="3500"/>
                  <a:pt x="16023" y="3529"/>
                  <a:pt x="16057" y="3557"/>
                </a:cubicBezTo>
                <a:cubicBezTo>
                  <a:pt x="16097" y="3608"/>
                  <a:pt x="16131" y="3659"/>
                  <a:pt x="16171" y="3710"/>
                </a:cubicBezTo>
                <a:cubicBezTo>
                  <a:pt x="16165" y="3704"/>
                  <a:pt x="16154" y="3699"/>
                  <a:pt x="16148" y="3693"/>
                </a:cubicBezTo>
                <a:cubicBezTo>
                  <a:pt x="16120" y="3648"/>
                  <a:pt x="16086" y="3619"/>
                  <a:pt x="16052" y="3591"/>
                </a:cubicBezTo>
                <a:cubicBezTo>
                  <a:pt x="16012" y="3551"/>
                  <a:pt x="15984" y="3511"/>
                  <a:pt x="15950" y="3466"/>
                </a:cubicBezTo>
                <a:close/>
                <a:moveTo>
                  <a:pt x="16199" y="3750"/>
                </a:moveTo>
                <a:lnTo>
                  <a:pt x="16199" y="3750"/>
                </a:lnTo>
                <a:cubicBezTo>
                  <a:pt x="16205" y="3755"/>
                  <a:pt x="16205" y="3756"/>
                  <a:pt x="16211" y="3761"/>
                </a:cubicBezTo>
                <a:lnTo>
                  <a:pt x="16205" y="3761"/>
                </a:lnTo>
                <a:cubicBezTo>
                  <a:pt x="16205" y="3756"/>
                  <a:pt x="16205" y="3755"/>
                  <a:pt x="16199" y="3750"/>
                </a:cubicBezTo>
                <a:close/>
                <a:moveTo>
                  <a:pt x="2215" y="3737"/>
                </a:moveTo>
                <a:cubicBezTo>
                  <a:pt x="2222" y="3737"/>
                  <a:pt x="2227" y="3746"/>
                  <a:pt x="2230" y="3761"/>
                </a:cubicBezTo>
                <a:cubicBezTo>
                  <a:pt x="2220" y="3772"/>
                  <a:pt x="2211" y="3778"/>
                  <a:pt x="2205" y="3778"/>
                </a:cubicBezTo>
                <a:cubicBezTo>
                  <a:pt x="2198" y="3778"/>
                  <a:pt x="2194" y="3770"/>
                  <a:pt x="2191" y="3755"/>
                </a:cubicBezTo>
                <a:cubicBezTo>
                  <a:pt x="2201" y="3743"/>
                  <a:pt x="2209" y="3737"/>
                  <a:pt x="2215" y="3737"/>
                </a:cubicBezTo>
                <a:close/>
                <a:moveTo>
                  <a:pt x="16500" y="3795"/>
                </a:moveTo>
                <a:cubicBezTo>
                  <a:pt x="16500" y="3812"/>
                  <a:pt x="16506" y="3841"/>
                  <a:pt x="16511" y="3858"/>
                </a:cubicBezTo>
                <a:cubicBezTo>
                  <a:pt x="16528" y="3858"/>
                  <a:pt x="16557" y="3863"/>
                  <a:pt x="16568" y="3869"/>
                </a:cubicBezTo>
                <a:cubicBezTo>
                  <a:pt x="16540" y="3852"/>
                  <a:pt x="16517" y="3829"/>
                  <a:pt x="16500" y="3795"/>
                </a:cubicBezTo>
                <a:close/>
                <a:moveTo>
                  <a:pt x="2805" y="3900"/>
                </a:moveTo>
                <a:cubicBezTo>
                  <a:pt x="2811" y="3900"/>
                  <a:pt x="2816" y="3903"/>
                  <a:pt x="2820" y="3909"/>
                </a:cubicBezTo>
                <a:cubicBezTo>
                  <a:pt x="2815" y="3926"/>
                  <a:pt x="2803" y="3943"/>
                  <a:pt x="2786" y="3948"/>
                </a:cubicBezTo>
                <a:cubicBezTo>
                  <a:pt x="2778" y="3953"/>
                  <a:pt x="2772" y="3955"/>
                  <a:pt x="2768" y="3955"/>
                </a:cubicBezTo>
                <a:cubicBezTo>
                  <a:pt x="2746" y="3955"/>
                  <a:pt x="2779" y="3900"/>
                  <a:pt x="2805" y="3900"/>
                </a:cubicBezTo>
                <a:close/>
                <a:moveTo>
                  <a:pt x="16494" y="3920"/>
                </a:moveTo>
                <a:cubicBezTo>
                  <a:pt x="16511" y="3943"/>
                  <a:pt x="16528" y="3960"/>
                  <a:pt x="16540" y="3982"/>
                </a:cubicBezTo>
                <a:cubicBezTo>
                  <a:pt x="16528" y="3971"/>
                  <a:pt x="16517" y="3960"/>
                  <a:pt x="16506" y="3948"/>
                </a:cubicBezTo>
                <a:cubicBezTo>
                  <a:pt x="16500" y="3943"/>
                  <a:pt x="16500" y="3931"/>
                  <a:pt x="16494" y="3920"/>
                </a:cubicBezTo>
                <a:close/>
                <a:moveTo>
                  <a:pt x="16222" y="3619"/>
                </a:moveTo>
                <a:cubicBezTo>
                  <a:pt x="16245" y="3642"/>
                  <a:pt x="16273" y="3670"/>
                  <a:pt x="16290" y="3704"/>
                </a:cubicBezTo>
                <a:cubicBezTo>
                  <a:pt x="16296" y="3710"/>
                  <a:pt x="16301" y="3710"/>
                  <a:pt x="16313" y="3710"/>
                </a:cubicBezTo>
                <a:cubicBezTo>
                  <a:pt x="16313" y="3716"/>
                  <a:pt x="16313" y="3716"/>
                  <a:pt x="16313" y="3721"/>
                </a:cubicBezTo>
                <a:cubicBezTo>
                  <a:pt x="16318" y="3721"/>
                  <a:pt x="16335" y="3727"/>
                  <a:pt x="16341" y="3727"/>
                </a:cubicBezTo>
                <a:cubicBezTo>
                  <a:pt x="16347" y="3733"/>
                  <a:pt x="16347" y="3738"/>
                  <a:pt x="16352" y="3744"/>
                </a:cubicBezTo>
                <a:cubicBezTo>
                  <a:pt x="16375" y="3824"/>
                  <a:pt x="16449" y="3863"/>
                  <a:pt x="16472" y="3943"/>
                </a:cubicBezTo>
                <a:cubicBezTo>
                  <a:pt x="16494" y="3965"/>
                  <a:pt x="16517" y="3977"/>
                  <a:pt x="16545" y="3988"/>
                </a:cubicBezTo>
                <a:cubicBezTo>
                  <a:pt x="16551" y="3999"/>
                  <a:pt x="16551" y="4005"/>
                  <a:pt x="16557" y="4011"/>
                </a:cubicBezTo>
                <a:cubicBezTo>
                  <a:pt x="16551" y="4016"/>
                  <a:pt x="16545" y="4022"/>
                  <a:pt x="16540" y="4033"/>
                </a:cubicBezTo>
                <a:cubicBezTo>
                  <a:pt x="16472" y="3948"/>
                  <a:pt x="16392" y="3858"/>
                  <a:pt x="16318" y="3778"/>
                </a:cubicBezTo>
                <a:cubicBezTo>
                  <a:pt x="16296" y="3738"/>
                  <a:pt x="16267" y="3704"/>
                  <a:pt x="16228" y="3676"/>
                </a:cubicBezTo>
                <a:cubicBezTo>
                  <a:pt x="16228" y="3659"/>
                  <a:pt x="16222" y="3636"/>
                  <a:pt x="16222" y="3619"/>
                </a:cubicBezTo>
                <a:close/>
                <a:moveTo>
                  <a:pt x="16596" y="4039"/>
                </a:moveTo>
                <a:cubicBezTo>
                  <a:pt x="16596" y="4056"/>
                  <a:pt x="16596" y="4079"/>
                  <a:pt x="16602" y="4096"/>
                </a:cubicBezTo>
                <a:cubicBezTo>
                  <a:pt x="16591" y="4090"/>
                  <a:pt x="16585" y="4079"/>
                  <a:pt x="16579" y="4068"/>
                </a:cubicBezTo>
                <a:cubicBezTo>
                  <a:pt x="16579" y="4062"/>
                  <a:pt x="16579" y="4056"/>
                  <a:pt x="16579" y="4045"/>
                </a:cubicBezTo>
                <a:cubicBezTo>
                  <a:pt x="16585" y="4045"/>
                  <a:pt x="16596" y="4039"/>
                  <a:pt x="16596" y="4039"/>
                </a:cubicBezTo>
                <a:close/>
                <a:moveTo>
                  <a:pt x="2707" y="3636"/>
                </a:moveTo>
                <a:lnTo>
                  <a:pt x="2707" y="3642"/>
                </a:lnTo>
                <a:cubicBezTo>
                  <a:pt x="2707" y="3642"/>
                  <a:pt x="2713" y="3648"/>
                  <a:pt x="2713" y="3653"/>
                </a:cubicBezTo>
                <a:cubicBezTo>
                  <a:pt x="2650" y="3727"/>
                  <a:pt x="2582" y="3801"/>
                  <a:pt x="2514" y="3875"/>
                </a:cubicBezTo>
                <a:cubicBezTo>
                  <a:pt x="2452" y="3960"/>
                  <a:pt x="2389" y="4039"/>
                  <a:pt x="2315" y="4113"/>
                </a:cubicBezTo>
                <a:cubicBezTo>
                  <a:pt x="2423" y="3937"/>
                  <a:pt x="2571" y="3795"/>
                  <a:pt x="2707" y="3636"/>
                </a:cubicBezTo>
                <a:close/>
                <a:moveTo>
                  <a:pt x="3104" y="3886"/>
                </a:moveTo>
                <a:cubicBezTo>
                  <a:pt x="3059" y="3943"/>
                  <a:pt x="3008" y="3994"/>
                  <a:pt x="2957" y="4045"/>
                </a:cubicBezTo>
                <a:cubicBezTo>
                  <a:pt x="2974" y="4051"/>
                  <a:pt x="2996" y="4056"/>
                  <a:pt x="3013" y="4056"/>
                </a:cubicBezTo>
                <a:cubicBezTo>
                  <a:pt x="3047" y="4022"/>
                  <a:pt x="3081" y="3982"/>
                  <a:pt x="3115" y="3948"/>
                </a:cubicBezTo>
                <a:lnTo>
                  <a:pt x="3115" y="3948"/>
                </a:lnTo>
                <a:cubicBezTo>
                  <a:pt x="3070" y="3999"/>
                  <a:pt x="3019" y="4056"/>
                  <a:pt x="2974" y="4107"/>
                </a:cubicBezTo>
                <a:lnTo>
                  <a:pt x="2974" y="4113"/>
                </a:lnTo>
                <a:cubicBezTo>
                  <a:pt x="2962" y="4096"/>
                  <a:pt x="2957" y="4085"/>
                  <a:pt x="2945" y="4068"/>
                </a:cubicBezTo>
                <a:lnTo>
                  <a:pt x="2957" y="4068"/>
                </a:lnTo>
                <a:cubicBezTo>
                  <a:pt x="2957" y="4062"/>
                  <a:pt x="2951" y="4045"/>
                  <a:pt x="2945" y="4033"/>
                </a:cubicBezTo>
                <a:cubicBezTo>
                  <a:pt x="2991" y="3977"/>
                  <a:pt x="3042" y="3926"/>
                  <a:pt x="3104" y="3886"/>
                </a:cubicBezTo>
                <a:close/>
                <a:moveTo>
                  <a:pt x="16598" y="4190"/>
                </a:moveTo>
                <a:cubicBezTo>
                  <a:pt x="16604" y="4190"/>
                  <a:pt x="16610" y="4194"/>
                  <a:pt x="16619" y="4204"/>
                </a:cubicBezTo>
                <a:cubicBezTo>
                  <a:pt x="16616" y="4217"/>
                  <a:pt x="16610" y="4225"/>
                  <a:pt x="16603" y="4225"/>
                </a:cubicBezTo>
                <a:cubicBezTo>
                  <a:pt x="16598" y="4225"/>
                  <a:pt x="16592" y="4222"/>
                  <a:pt x="16585" y="4215"/>
                </a:cubicBezTo>
                <a:cubicBezTo>
                  <a:pt x="16585" y="4209"/>
                  <a:pt x="16591" y="4204"/>
                  <a:pt x="16591" y="4204"/>
                </a:cubicBezTo>
                <a:cubicBezTo>
                  <a:pt x="16591" y="4198"/>
                  <a:pt x="16591" y="4198"/>
                  <a:pt x="16585" y="4198"/>
                </a:cubicBezTo>
                <a:cubicBezTo>
                  <a:pt x="16590" y="4193"/>
                  <a:pt x="16594" y="4190"/>
                  <a:pt x="16598" y="4190"/>
                </a:cubicBezTo>
                <a:close/>
                <a:moveTo>
                  <a:pt x="2883" y="4096"/>
                </a:moveTo>
                <a:lnTo>
                  <a:pt x="2883" y="4096"/>
                </a:lnTo>
                <a:cubicBezTo>
                  <a:pt x="2905" y="4147"/>
                  <a:pt x="2837" y="4175"/>
                  <a:pt x="2849" y="4226"/>
                </a:cubicBezTo>
                <a:cubicBezTo>
                  <a:pt x="2837" y="4215"/>
                  <a:pt x="2826" y="4198"/>
                  <a:pt x="2820" y="4187"/>
                </a:cubicBezTo>
                <a:cubicBezTo>
                  <a:pt x="2832" y="4164"/>
                  <a:pt x="2854" y="4153"/>
                  <a:pt x="2871" y="4136"/>
                </a:cubicBezTo>
                <a:lnTo>
                  <a:pt x="2883" y="4096"/>
                </a:lnTo>
                <a:close/>
                <a:moveTo>
                  <a:pt x="2543" y="4204"/>
                </a:moveTo>
                <a:cubicBezTo>
                  <a:pt x="2555" y="4204"/>
                  <a:pt x="2566" y="4225"/>
                  <a:pt x="2554" y="4238"/>
                </a:cubicBezTo>
                <a:cubicBezTo>
                  <a:pt x="2550" y="4248"/>
                  <a:pt x="2545" y="4252"/>
                  <a:pt x="2539" y="4252"/>
                </a:cubicBezTo>
                <a:cubicBezTo>
                  <a:pt x="2527" y="4252"/>
                  <a:pt x="2515" y="4231"/>
                  <a:pt x="2531" y="4215"/>
                </a:cubicBezTo>
                <a:cubicBezTo>
                  <a:pt x="2534" y="4207"/>
                  <a:pt x="2539" y="4204"/>
                  <a:pt x="2543" y="4204"/>
                </a:cubicBezTo>
                <a:close/>
                <a:moveTo>
                  <a:pt x="2310" y="4113"/>
                </a:moveTo>
                <a:lnTo>
                  <a:pt x="2310" y="4113"/>
                </a:lnTo>
                <a:cubicBezTo>
                  <a:pt x="2304" y="4141"/>
                  <a:pt x="2287" y="4164"/>
                  <a:pt x="2270" y="4181"/>
                </a:cubicBezTo>
                <a:cubicBezTo>
                  <a:pt x="2247" y="4209"/>
                  <a:pt x="2225" y="4238"/>
                  <a:pt x="2202" y="4266"/>
                </a:cubicBezTo>
                <a:cubicBezTo>
                  <a:pt x="2208" y="4243"/>
                  <a:pt x="2213" y="4226"/>
                  <a:pt x="2219" y="4209"/>
                </a:cubicBezTo>
                <a:cubicBezTo>
                  <a:pt x="2225" y="4204"/>
                  <a:pt x="2236" y="4198"/>
                  <a:pt x="2242" y="4198"/>
                </a:cubicBezTo>
                <a:cubicBezTo>
                  <a:pt x="2259" y="4164"/>
                  <a:pt x="2281" y="4136"/>
                  <a:pt x="2310" y="4113"/>
                </a:cubicBezTo>
                <a:close/>
                <a:moveTo>
                  <a:pt x="16616" y="4239"/>
                </a:moveTo>
                <a:cubicBezTo>
                  <a:pt x="16632" y="4239"/>
                  <a:pt x="16653" y="4249"/>
                  <a:pt x="16653" y="4266"/>
                </a:cubicBezTo>
                <a:cubicBezTo>
                  <a:pt x="16648" y="4271"/>
                  <a:pt x="16642" y="4273"/>
                  <a:pt x="16635" y="4273"/>
                </a:cubicBezTo>
                <a:cubicBezTo>
                  <a:pt x="16617" y="4273"/>
                  <a:pt x="16598" y="4260"/>
                  <a:pt x="16602" y="4243"/>
                </a:cubicBezTo>
                <a:cubicBezTo>
                  <a:pt x="16605" y="4240"/>
                  <a:pt x="16610" y="4239"/>
                  <a:pt x="16616" y="4239"/>
                </a:cubicBezTo>
                <a:close/>
                <a:moveTo>
                  <a:pt x="2809" y="4221"/>
                </a:moveTo>
                <a:cubicBezTo>
                  <a:pt x="2820" y="4232"/>
                  <a:pt x="2809" y="4255"/>
                  <a:pt x="2798" y="4266"/>
                </a:cubicBezTo>
                <a:cubicBezTo>
                  <a:pt x="2790" y="4273"/>
                  <a:pt x="2776" y="4283"/>
                  <a:pt x="2765" y="4283"/>
                </a:cubicBezTo>
                <a:cubicBezTo>
                  <a:pt x="2759" y="4283"/>
                  <a:pt x="2754" y="4280"/>
                  <a:pt x="2752" y="4272"/>
                </a:cubicBezTo>
                <a:cubicBezTo>
                  <a:pt x="2764" y="4249"/>
                  <a:pt x="2781" y="4226"/>
                  <a:pt x="2809" y="4221"/>
                </a:cubicBezTo>
                <a:close/>
                <a:moveTo>
                  <a:pt x="2727" y="4300"/>
                </a:moveTo>
                <a:cubicBezTo>
                  <a:pt x="2728" y="4300"/>
                  <a:pt x="2729" y="4300"/>
                  <a:pt x="2730" y="4300"/>
                </a:cubicBezTo>
                <a:cubicBezTo>
                  <a:pt x="2747" y="4312"/>
                  <a:pt x="2735" y="4340"/>
                  <a:pt x="2724" y="4357"/>
                </a:cubicBezTo>
                <a:cubicBezTo>
                  <a:pt x="2721" y="4358"/>
                  <a:pt x="2719" y="4358"/>
                  <a:pt x="2717" y="4358"/>
                </a:cubicBezTo>
                <a:cubicBezTo>
                  <a:pt x="2693" y="4358"/>
                  <a:pt x="2702" y="4300"/>
                  <a:pt x="2727" y="4300"/>
                </a:cubicBezTo>
                <a:close/>
                <a:moveTo>
                  <a:pt x="2162" y="4323"/>
                </a:moveTo>
                <a:cubicBezTo>
                  <a:pt x="2151" y="4357"/>
                  <a:pt x="2111" y="4380"/>
                  <a:pt x="2105" y="4419"/>
                </a:cubicBezTo>
                <a:cubicBezTo>
                  <a:pt x="2100" y="4419"/>
                  <a:pt x="2094" y="4425"/>
                  <a:pt x="2088" y="4425"/>
                </a:cubicBezTo>
                <a:cubicBezTo>
                  <a:pt x="2094" y="4414"/>
                  <a:pt x="2111" y="4391"/>
                  <a:pt x="2117" y="4380"/>
                </a:cubicBezTo>
                <a:cubicBezTo>
                  <a:pt x="2117" y="4380"/>
                  <a:pt x="2111" y="4374"/>
                  <a:pt x="2111" y="4374"/>
                </a:cubicBezTo>
                <a:lnTo>
                  <a:pt x="2111" y="4368"/>
                </a:lnTo>
                <a:cubicBezTo>
                  <a:pt x="2128" y="4351"/>
                  <a:pt x="2140" y="4334"/>
                  <a:pt x="2162" y="4323"/>
                </a:cubicBezTo>
                <a:close/>
                <a:moveTo>
                  <a:pt x="2610" y="3188"/>
                </a:moveTo>
                <a:lnTo>
                  <a:pt x="2610" y="3188"/>
                </a:lnTo>
                <a:cubicBezTo>
                  <a:pt x="2525" y="3307"/>
                  <a:pt x="2423" y="3415"/>
                  <a:pt x="2327" y="3529"/>
                </a:cubicBezTo>
                <a:cubicBezTo>
                  <a:pt x="2310" y="3557"/>
                  <a:pt x="2270" y="3574"/>
                  <a:pt x="2276" y="3608"/>
                </a:cubicBezTo>
                <a:cubicBezTo>
                  <a:pt x="2287" y="3602"/>
                  <a:pt x="2310" y="3597"/>
                  <a:pt x="2321" y="3597"/>
                </a:cubicBezTo>
                <a:cubicBezTo>
                  <a:pt x="2327" y="3608"/>
                  <a:pt x="2344" y="3636"/>
                  <a:pt x="2349" y="3648"/>
                </a:cubicBezTo>
                <a:cubicBezTo>
                  <a:pt x="2332" y="3653"/>
                  <a:pt x="2315" y="3653"/>
                  <a:pt x="2298" y="3659"/>
                </a:cubicBezTo>
                <a:cubicBezTo>
                  <a:pt x="2287" y="3636"/>
                  <a:pt x="2270" y="3625"/>
                  <a:pt x="2247" y="3625"/>
                </a:cubicBezTo>
                <a:cubicBezTo>
                  <a:pt x="2185" y="3670"/>
                  <a:pt x="2157" y="3750"/>
                  <a:pt x="2100" y="3801"/>
                </a:cubicBezTo>
                <a:cubicBezTo>
                  <a:pt x="2077" y="3835"/>
                  <a:pt x="2037" y="3869"/>
                  <a:pt x="2032" y="3914"/>
                </a:cubicBezTo>
                <a:cubicBezTo>
                  <a:pt x="2071" y="3897"/>
                  <a:pt x="2100" y="3869"/>
                  <a:pt x="2105" y="3829"/>
                </a:cubicBezTo>
                <a:cubicBezTo>
                  <a:pt x="2128" y="3816"/>
                  <a:pt x="2147" y="3769"/>
                  <a:pt x="2175" y="3769"/>
                </a:cubicBezTo>
                <a:cubicBezTo>
                  <a:pt x="2181" y="3769"/>
                  <a:pt x="2189" y="3772"/>
                  <a:pt x="2196" y="3778"/>
                </a:cubicBezTo>
                <a:cubicBezTo>
                  <a:pt x="2179" y="3795"/>
                  <a:pt x="2174" y="3818"/>
                  <a:pt x="2185" y="3846"/>
                </a:cubicBezTo>
                <a:cubicBezTo>
                  <a:pt x="2174" y="3841"/>
                  <a:pt x="2157" y="3835"/>
                  <a:pt x="2145" y="3829"/>
                </a:cubicBezTo>
                <a:lnTo>
                  <a:pt x="2145" y="3880"/>
                </a:lnTo>
                <a:cubicBezTo>
                  <a:pt x="2140" y="3897"/>
                  <a:pt x="2128" y="3914"/>
                  <a:pt x="2117" y="3931"/>
                </a:cubicBezTo>
                <a:cubicBezTo>
                  <a:pt x="2105" y="3920"/>
                  <a:pt x="2094" y="3897"/>
                  <a:pt x="2088" y="3886"/>
                </a:cubicBezTo>
                <a:cubicBezTo>
                  <a:pt x="2088" y="3914"/>
                  <a:pt x="2088" y="3937"/>
                  <a:pt x="2088" y="3965"/>
                </a:cubicBezTo>
                <a:cubicBezTo>
                  <a:pt x="2083" y="3960"/>
                  <a:pt x="2071" y="3954"/>
                  <a:pt x="2066" y="3948"/>
                </a:cubicBezTo>
                <a:cubicBezTo>
                  <a:pt x="2026" y="3999"/>
                  <a:pt x="1986" y="4051"/>
                  <a:pt x="1952" y="4107"/>
                </a:cubicBezTo>
                <a:cubicBezTo>
                  <a:pt x="1952" y="4158"/>
                  <a:pt x="1896" y="4170"/>
                  <a:pt x="1862" y="4192"/>
                </a:cubicBezTo>
                <a:cubicBezTo>
                  <a:pt x="1879" y="4096"/>
                  <a:pt x="1969" y="4033"/>
                  <a:pt x="2020" y="3948"/>
                </a:cubicBezTo>
                <a:cubicBezTo>
                  <a:pt x="2044" y="3940"/>
                  <a:pt x="2021" y="3910"/>
                  <a:pt x="2005" y="3910"/>
                </a:cubicBezTo>
                <a:cubicBezTo>
                  <a:pt x="1998" y="3910"/>
                  <a:pt x="1992" y="3916"/>
                  <a:pt x="1992" y="3931"/>
                </a:cubicBezTo>
                <a:cubicBezTo>
                  <a:pt x="1890" y="4068"/>
                  <a:pt x="1788" y="4198"/>
                  <a:pt x="1691" y="4334"/>
                </a:cubicBezTo>
                <a:cubicBezTo>
                  <a:pt x="1657" y="4380"/>
                  <a:pt x="1623" y="4431"/>
                  <a:pt x="1583" y="4476"/>
                </a:cubicBezTo>
                <a:cubicBezTo>
                  <a:pt x="1618" y="4380"/>
                  <a:pt x="1691" y="4312"/>
                  <a:pt x="1742" y="4232"/>
                </a:cubicBezTo>
                <a:cubicBezTo>
                  <a:pt x="1737" y="4226"/>
                  <a:pt x="1731" y="4215"/>
                  <a:pt x="1725" y="4209"/>
                </a:cubicBezTo>
                <a:lnTo>
                  <a:pt x="1725" y="4209"/>
                </a:lnTo>
                <a:cubicBezTo>
                  <a:pt x="1737" y="4215"/>
                  <a:pt x="1754" y="4221"/>
                  <a:pt x="1765" y="4226"/>
                </a:cubicBezTo>
                <a:cubicBezTo>
                  <a:pt x="1765" y="4209"/>
                  <a:pt x="1771" y="4187"/>
                  <a:pt x="1771" y="4170"/>
                </a:cubicBezTo>
                <a:cubicBezTo>
                  <a:pt x="1782" y="4164"/>
                  <a:pt x="1799" y="4153"/>
                  <a:pt x="1805" y="4141"/>
                </a:cubicBezTo>
                <a:cubicBezTo>
                  <a:pt x="1805" y="4136"/>
                  <a:pt x="1805" y="4113"/>
                  <a:pt x="1805" y="4107"/>
                </a:cubicBezTo>
                <a:cubicBezTo>
                  <a:pt x="1810" y="4102"/>
                  <a:pt x="1827" y="4102"/>
                  <a:pt x="1833" y="4096"/>
                </a:cubicBezTo>
                <a:cubicBezTo>
                  <a:pt x="1975" y="3869"/>
                  <a:pt x="2179" y="3682"/>
                  <a:pt x="2332" y="3460"/>
                </a:cubicBezTo>
                <a:cubicBezTo>
                  <a:pt x="2440" y="3387"/>
                  <a:pt x="2503" y="3262"/>
                  <a:pt x="2610" y="3188"/>
                </a:cubicBezTo>
                <a:close/>
                <a:moveTo>
                  <a:pt x="1691" y="4442"/>
                </a:moveTo>
                <a:cubicBezTo>
                  <a:pt x="1691" y="4442"/>
                  <a:pt x="1697" y="4442"/>
                  <a:pt x="1697" y="4448"/>
                </a:cubicBezTo>
                <a:cubicBezTo>
                  <a:pt x="1686" y="4459"/>
                  <a:pt x="1680" y="4470"/>
                  <a:pt x="1674" y="4482"/>
                </a:cubicBezTo>
                <a:cubicBezTo>
                  <a:pt x="1669" y="4465"/>
                  <a:pt x="1674" y="4442"/>
                  <a:pt x="1691" y="4442"/>
                </a:cubicBezTo>
                <a:close/>
                <a:moveTo>
                  <a:pt x="1691" y="4493"/>
                </a:moveTo>
                <a:cubicBezTo>
                  <a:pt x="1691" y="4493"/>
                  <a:pt x="1686" y="4493"/>
                  <a:pt x="1686" y="4499"/>
                </a:cubicBezTo>
                <a:cubicBezTo>
                  <a:pt x="1686" y="4499"/>
                  <a:pt x="1686" y="4493"/>
                  <a:pt x="1680" y="4493"/>
                </a:cubicBezTo>
                <a:close/>
                <a:moveTo>
                  <a:pt x="1646" y="4493"/>
                </a:moveTo>
                <a:cubicBezTo>
                  <a:pt x="1669" y="4493"/>
                  <a:pt x="1674" y="4504"/>
                  <a:pt x="1663" y="4527"/>
                </a:cubicBezTo>
                <a:cubicBezTo>
                  <a:pt x="1635" y="4527"/>
                  <a:pt x="1629" y="4516"/>
                  <a:pt x="1646" y="4493"/>
                </a:cubicBezTo>
                <a:close/>
                <a:moveTo>
                  <a:pt x="2032" y="4516"/>
                </a:moveTo>
                <a:cubicBezTo>
                  <a:pt x="2026" y="4533"/>
                  <a:pt x="2015" y="4544"/>
                  <a:pt x="2003" y="4561"/>
                </a:cubicBezTo>
                <a:cubicBezTo>
                  <a:pt x="2003" y="4538"/>
                  <a:pt x="2015" y="4527"/>
                  <a:pt x="2032" y="4516"/>
                </a:cubicBezTo>
                <a:close/>
                <a:moveTo>
                  <a:pt x="2300" y="4538"/>
                </a:moveTo>
                <a:cubicBezTo>
                  <a:pt x="2301" y="4538"/>
                  <a:pt x="2303" y="4538"/>
                  <a:pt x="2304" y="4538"/>
                </a:cubicBezTo>
                <a:cubicBezTo>
                  <a:pt x="2320" y="4554"/>
                  <a:pt x="2302" y="4584"/>
                  <a:pt x="2285" y="4584"/>
                </a:cubicBezTo>
                <a:cubicBezTo>
                  <a:pt x="2284" y="4584"/>
                  <a:pt x="2283" y="4584"/>
                  <a:pt x="2281" y="4584"/>
                </a:cubicBezTo>
                <a:cubicBezTo>
                  <a:pt x="2265" y="4573"/>
                  <a:pt x="2279" y="4538"/>
                  <a:pt x="2300" y="4538"/>
                </a:cubicBezTo>
                <a:close/>
                <a:moveTo>
                  <a:pt x="2962" y="4124"/>
                </a:moveTo>
                <a:cubicBezTo>
                  <a:pt x="2832" y="4277"/>
                  <a:pt x="2701" y="4436"/>
                  <a:pt x="2582" y="4601"/>
                </a:cubicBezTo>
                <a:lnTo>
                  <a:pt x="2582" y="4595"/>
                </a:lnTo>
                <a:cubicBezTo>
                  <a:pt x="2622" y="4538"/>
                  <a:pt x="2679" y="4487"/>
                  <a:pt x="2690" y="4414"/>
                </a:cubicBezTo>
                <a:lnTo>
                  <a:pt x="2690" y="4414"/>
                </a:lnTo>
                <a:cubicBezTo>
                  <a:pt x="2679" y="4419"/>
                  <a:pt x="2650" y="4431"/>
                  <a:pt x="2633" y="4431"/>
                </a:cubicBezTo>
                <a:cubicBezTo>
                  <a:pt x="2639" y="4419"/>
                  <a:pt x="2639" y="4402"/>
                  <a:pt x="2639" y="4391"/>
                </a:cubicBezTo>
                <a:cubicBezTo>
                  <a:pt x="2656" y="4397"/>
                  <a:pt x="2667" y="4397"/>
                  <a:pt x="2679" y="4402"/>
                </a:cubicBezTo>
                <a:lnTo>
                  <a:pt x="2679" y="4363"/>
                </a:lnTo>
                <a:cubicBezTo>
                  <a:pt x="2684" y="4385"/>
                  <a:pt x="2690" y="4408"/>
                  <a:pt x="2696" y="4431"/>
                </a:cubicBezTo>
                <a:cubicBezTo>
                  <a:pt x="2798" y="4340"/>
                  <a:pt x="2860" y="4209"/>
                  <a:pt x="2962" y="4124"/>
                </a:cubicBezTo>
                <a:close/>
                <a:moveTo>
                  <a:pt x="2537" y="4601"/>
                </a:moveTo>
                <a:lnTo>
                  <a:pt x="2514" y="4629"/>
                </a:lnTo>
                <a:lnTo>
                  <a:pt x="2554" y="4635"/>
                </a:lnTo>
                <a:cubicBezTo>
                  <a:pt x="2542" y="4646"/>
                  <a:pt x="2537" y="4658"/>
                  <a:pt x="2531" y="4663"/>
                </a:cubicBezTo>
                <a:cubicBezTo>
                  <a:pt x="2525" y="4658"/>
                  <a:pt x="2520" y="4641"/>
                  <a:pt x="2520" y="4635"/>
                </a:cubicBezTo>
                <a:cubicBezTo>
                  <a:pt x="2508" y="4646"/>
                  <a:pt x="2491" y="4663"/>
                  <a:pt x="2486" y="4675"/>
                </a:cubicBezTo>
                <a:cubicBezTo>
                  <a:pt x="2469" y="4675"/>
                  <a:pt x="2452" y="4675"/>
                  <a:pt x="2440" y="4680"/>
                </a:cubicBezTo>
                <a:cubicBezTo>
                  <a:pt x="2469" y="4646"/>
                  <a:pt x="2503" y="4624"/>
                  <a:pt x="2537" y="4601"/>
                </a:cubicBezTo>
                <a:close/>
                <a:moveTo>
                  <a:pt x="16727" y="4953"/>
                </a:moveTo>
                <a:cubicBezTo>
                  <a:pt x="16727" y="4958"/>
                  <a:pt x="16733" y="4964"/>
                  <a:pt x="16733" y="4970"/>
                </a:cubicBezTo>
                <a:cubicBezTo>
                  <a:pt x="16727" y="4970"/>
                  <a:pt x="16721" y="4964"/>
                  <a:pt x="16716" y="4958"/>
                </a:cubicBezTo>
                <a:cubicBezTo>
                  <a:pt x="16716" y="4958"/>
                  <a:pt x="16727" y="4953"/>
                  <a:pt x="16727" y="4953"/>
                </a:cubicBezTo>
                <a:close/>
                <a:moveTo>
                  <a:pt x="1549" y="4544"/>
                </a:moveTo>
                <a:cubicBezTo>
                  <a:pt x="1487" y="4663"/>
                  <a:pt x="1419" y="4782"/>
                  <a:pt x="1357" y="4902"/>
                </a:cubicBezTo>
                <a:cubicBezTo>
                  <a:pt x="1334" y="4930"/>
                  <a:pt x="1317" y="4958"/>
                  <a:pt x="1294" y="4987"/>
                </a:cubicBezTo>
                <a:lnTo>
                  <a:pt x="1283" y="4987"/>
                </a:lnTo>
                <a:cubicBezTo>
                  <a:pt x="1288" y="4981"/>
                  <a:pt x="1288" y="4981"/>
                  <a:pt x="1294" y="4975"/>
                </a:cubicBezTo>
                <a:cubicBezTo>
                  <a:pt x="1288" y="4958"/>
                  <a:pt x="1288" y="4941"/>
                  <a:pt x="1283" y="4924"/>
                </a:cubicBezTo>
                <a:cubicBezTo>
                  <a:pt x="1391" y="4833"/>
                  <a:pt x="1402" y="4669"/>
                  <a:pt x="1515" y="4590"/>
                </a:cubicBezTo>
                <a:cubicBezTo>
                  <a:pt x="1510" y="4584"/>
                  <a:pt x="1498" y="4572"/>
                  <a:pt x="1493" y="4567"/>
                </a:cubicBezTo>
                <a:cubicBezTo>
                  <a:pt x="1515" y="4561"/>
                  <a:pt x="1532" y="4555"/>
                  <a:pt x="1549" y="4544"/>
                </a:cubicBezTo>
                <a:close/>
                <a:moveTo>
                  <a:pt x="16735" y="4980"/>
                </a:moveTo>
                <a:lnTo>
                  <a:pt x="16735" y="4980"/>
                </a:lnTo>
                <a:cubicBezTo>
                  <a:pt x="16737" y="4982"/>
                  <a:pt x="16741" y="4983"/>
                  <a:pt x="16744" y="4987"/>
                </a:cubicBezTo>
                <a:cubicBezTo>
                  <a:pt x="16744" y="4990"/>
                  <a:pt x="16744" y="4994"/>
                  <a:pt x="16745" y="4998"/>
                </a:cubicBezTo>
                <a:lnTo>
                  <a:pt x="16745" y="4998"/>
                </a:lnTo>
                <a:cubicBezTo>
                  <a:pt x="16742" y="4993"/>
                  <a:pt x="16738" y="4987"/>
                  <a:pt x="16735" y="4980"/>
                </a:cubicBezTo>
                <a:close/>
                <a:moveTo>
                  <a:pt x="17100" y="4985"/>
                </a:moveTo>
                <a:cubicBezTo>
                  <a:pt x="17104" y="4985"/>
                  <a:pt x="17108" y="4986"/>
                  <a:pt x="17113" y="4987"/>
                </a:cubicBezTo>
                <a:cubicBezTo>
                  <a:pt x="17127" y="5010"/>
                  <a:pt x="17125" y="5022"/>
                  <a:pt x="17108" y="5022"/>
                </a:cubicBezTo>
                <a:cubicBezTo>
                  <a:pt x="17105" y="5022"/>
                  <a:pt x="17100" y="5022"/>
                  <a:pt x="17096" y="5021"/>
                </a:cubicBezTo>
                <a:cubicBezTo>
                  <a:pt x="17081" y="4997"/>
                  <a:pt x="17083" y="4985"/>
                  <a:pt x="17100" y="4985"/>
                </a:cubicBezTo>
                <a:close/>
                <a:moveTo>
                  <a:pt x="1396" y="4902"/>
                </a:moveTo>
                <a:cubicBezTo>
                  <a:pt x="1396" y="4907"/>
                  <a:pt x="1396" y="4919"/>
                  <a:pt x="1396" y="4924"/>
                </a:cubicBezTo>
                <a:cubicBezTo>
                  <a:pt x="1368" y="4947"/>
                  <a:pt x="1357" y="4998"/>
                  <a:pt x="1374" y="5032"/>
                </a:cubicBezTo>
                <a:cubicBezTo>
                  <a:pt x="1362" y="5026"/>
                  <a:pt x="1345" y="5015"/>
                  <a:pt x="1334" y="5009"/>
                </a:cubicBezTo>
                <a:cubicBezTo>
                  <a:pt x="1351" y="4970"/>
                  <a:pt x="1374" y="4936"/>
                  <a:pt x="1396" y="4902"/>
                </a:cubicBezTo>
                <a:close/>
                <a:moveTo>
                  <a:pt x="1254" y="5026"/>
                </a:moveTo>
                <a:cubicBezTo>
                  <a:pt x="1254" y="5038"/>
                  <a:pt x="1254" y="5043"/>
                  <a:pt x="1254" y="5055"/>
                </a:cubicBezTo>
                <a:cubicBezTo>
                  <a:pt x="1249" y="5055"/>
                  <a:pt x="1243" y="5055"/>
                  <a:pt x="1237" y="5060"/>
                </a:cubicBezTo>
                <a:cubicBezTo>
                  <a:pt x="1243" y="5049"/>
                  <a:pt x="1249" y="5038"/>
                  <a:pt x="1254" y="5026"/>
                </a:cubicBezTo>
                <a:close/>
                <a:moveTo>
                  <a:pt x="1322" y="5026"/>
                </a:moveTo>
                <a:cubicBezTo>
                  <a:pt x="1340" y="5026"/>
                  <a:pt x="1351" y="5032"/>
                  <a:pt x="1362" y="5032"/>
                </a:cubicBezTo>
                <a:cubicBezTo>
                  <a:pt x="1362" y="5038"/>
                  <a:pt x="1362" y="5043"/>
                  <a:pt x="1362" y="5043"/>
                </a:cubicBezTo>
                <a:cubicBezTo>
                  <a:pt x="1357" y="5049"/>
                  <a:pt x="1351" y="5060"/>
                  <a:pt x="1345" y="5066"/>
                </a:cubicBezTo>
                <a:cubicBezTo>
                  <a:pt x="1334" y="5060"/>
                  <a:pt x="1322" y="5049"/>
                  <a:pt x="1317" y="5049"/>
                </a:cubicBezTo>
                <a:cubicBezTo>
                  <a:pt x="1317" y="5038"/>
                  <a:pt x="1322" y="5032"/>
                  <a:pt x="1322" y="5026"/>
                </a:cubicBezTo>
                <a:close/>
                <a:moveTo>
                  <a:pt x="17158" y="5072"/>
                </a:moveTo>
                <a:cubicBezTo>
                  <a:pt x="17167" y="5091"/>
                  <a:pt x="17165" y="5102"/>
                  <a:pt x="17148" y="5102"/>
                </a:cubicBezTo>
                <a:cubicBezTo>
                  <a:pt x="17144" y="5102"/>
                  <a:pt x="17140" y="5101"/>
                  <a:pt x="17135" y="5100"/>
                </a:cubicBezTo>
                <a:cubicBezTo>
                  <a:pt x="17124" y="5077"/>
                  <a:pt x="17135" y="5072"/>
                  <a:pt x="17158" y="5072"/>
                </a:cubicBezTo>
                <a:close/>
                <a:moveTo>
                  <a:pt x="1203" y="5146"/>
                </a:moveTo>
                <a:lnTo>
                  <a:pt x="1203" y="5151"/>
                </a:lnTo>
                <a:cubicBezTo>
                  <a:pt x="1203" y="5151"/>
                  <a:pt x="1203" y="5157"/>
                  <a:pt x="1198" y="5163"/>
                </a:cubicBezTo>
                <a:cubicBezTo>
                  <a:pt x="1198" y="5157"/>
                  <a:pt x="1203" y="5151"/>
                  <a:pt x="1203" y="5146"/>
                </a:cubicBezTo>
                <a:close/>
                <a:moveTo>
                  <a:pt x="1340" y="5077"/>
                </a:moveTo>
                <a:cubicBezTo>
                  <a:pt x="1340" y="5089"/>
                  <a:pt x="1334" y="5100"/>
                  <a:pt x="1334" y="5112"/>
                </a:cubicBezTo>
                <a:cubicBezTo>
                  <a:pt x="1328" y="5117"/>
                  <a:pt x="1328" y="5123"/>
                  <a:pt x="1322" y="5123"/>
                </a:cubicBezTo>
                <a:lnTo>
                  <a:pt x="1317" y="5129"/>
                </a:lnTo>
                <a:lnTo>
                  <a:pt x="1322" y="5129"/>
                </a:lnTo>
                <a:cubicBezTo>
                  <a:pt x="1311" y="5140"/>
                  <a:pt x="1305" y="5151"/>
                  <a:pt x="1300" y="5163"/>
                </a:cubicBezTo>
                <a:lnTo>
                  <a:pt x="1266" y="5163"/>
                </a:lnTo>
                <a:cubicBezTo>
                  <a:pt x="1266" y="5157"/>
                  <a:pt x="1271" y="5151"/>
                  <a:pt x="1271" y="5151"/>
                </a:cubicBezTo>
                <a:cubicBezTo>
                  <a:pt x="1277" y="5146"/>
                  <a:pt x="1294" y="5134"/>
                  <a:pt x="1300" y="5129"/>
                </a:cubicBezTo>
                <a:lnTo>
                  <a:pt x="1305" y="5106"/>
                </a:lnTo>
                <a:cubicBezTo>
                  <a:pt x="1317" y="5094"/>
                  <a:pt x="1328" y="5083"/>
                  <a:pt x="1340" y="5077"/>
                </a:cubicBezTo>
                <a:close/>
                <a:moveTo>
                  <a:pt x="1260" y="5094"/>
                </a:moveTo>
                <a:lnTo>
                  <a:pt x="1260" y="5094"/>
                </a:lnTo>
                <a:cubicBezTo>
                  <a:pt x="1243" y="5134"/>
                  <a:pt x="1226" y="5174"/>
                  <a:pt x="1209" y="5208"/>
                </a:cubicBezTo>
                <a:lnTo>
                  <a:pt x="1203" y="5208"/>
                </a:lnTo>
                <a:cubicBezTo>
                  <a:pt x="1215" y="5168"/>
                  <a:pt x="1237" y="5134"/>
                  <a:pt x="1260" y="5094"/>
                </a:cubicBezTo>
                <a:close/>
                <a:moveTo>
                  <a:pt x="16778" y="5043"/>
                </a:moveTo>
                <a:cubicBezTo>
                  <a:pt x="16789" y="5077"/>
                  <a:pt x="16806" y="5112"/>
                  <a:pt x="16835" y="5129"/>
                </a:cubicBezTo>
                <a:cubicBezTo>
                  <a:pt x="16852" y="5157"/>
                  <a:pt x="16863" y="5180"/>
                  <a:pt x="16880" y="5208"/>
                </a:cubicBezTo>
                <a:cubicBezTo>
                  <a:pt x="16880" y="5214"/>
                  <a:pt x="16874" y="5219"/>
                  <a:pt x="16874" y="5225"/>
                </a:cubicBezTo>
                <a:cubicBezTo>
                  <a:pt x="16835" y="5168"/>
                  <a:pt x="16801" y="5112"/>
                  <a:pt x="16767" y="5049"/>
                </a:cubicBezTo>
                <a:cubicBezTo>
                  <a:pt x="16767" y="5049"/>
                  <a:pt x="16778" y="5049"/>
                  <a:pt x="16778" y="5043"/>
                </a:cubicBezTo>
                <a:close/>
                <a:moveTo>
                  <a:pt x="17207" y="5187"/>
                </a:moveTo>
                <a:cubicBezTo>
                  <a:pt x="17225" y="5187"/>
                  <a:pt x="17252" y="5219"/>
                  <a:pt x="17221" y="5231"/>
                </a:cubicBezTo>
                <a:cubicBezTo>
                  <a:pt x="17215" y="5225"/>
                  <a:pt x="17203" y="5214"/>
                  <a:pt x="17192" y="5208"/>
                </a:cubicBezTo>
                <a:cubicBezTo>
                  <a:pt x="17192" y="5193"/>
                  <a:pt x="17199" y="5187"/>
                  <a:pt x="17207" y="5187"/>
                </a:cubicBezTo>
                <a:close/>
                <a:moveTo>
                  <a:pt x="16897" y="5248"/>
                </a:moveTo>
                <a:cubicBezTo>
                  <a:pt x="16908" y="5265"/>
                  <a:pt x="16914" y="5276"/>
                  <a:pt x="16925" y="5293"/>
                </a:cubicBezTo>
                <a:cubicBezTo>
                  <a:pt x="16920" y="5299"/>
                  <a:pt x="16920" y="5304"/>
                  <a:pt x="16920" y="5310"/>
                </a:cubicBezTo>
                <a:cubicBezTo>
                  <a:pt x="16908" y="5299"/>
                  <a:pt x="16903" y="5287"/>
                  <a:pt x="16897" y="5270"/>
                </a:cubicBezTo>
                <a:lnTo>
                  <a:pt x="16897" y="5248"/>
                </a:lnTo>
                <a:close/>
                <a:moveTo>
                  <a:pt x="17561" y="5338"/>
                </a:moveTo>
                <a:cubicBezTo>
                  <a:pt x="17567" y="5338"/>
                  <a:pt x="17584" y="5350"/>
                  <a:pt x="17589" y="5355"/>
                </a:cubicBezTo>
                <a:cubicBezTo>
                  <a:pt x="17588" y="5366"/>
                  <a:pt x="17581" y="5370"/>
                  <a:pt x="17574" y="5370"/>
                </a:cubicBezTo>
                <a:cubicBezTo>
                  <a:pt x="17557" y="5370"/>
                  <a:pt x="17537" y="5350"/>
                  <a:pt x="17561" y="5338"/>
                </a:cubicBezTo>
                <a:close/>
                <a:moveTo>
                  <a:pt x="16948" y="5333"/>
                </a:moveTo>
                <a:cubicBezTo>
                  <a:pt x="16948" y="5344"/>
                  <a:pt x="16954" y="5355"/>
                  <a:pt x="16960" y="5367"/>
                </a:cubicBezTo>
                <a:lnTo>
                  <a:pt x="16954" y="5378"/>
                </a:lnTo>
                <a:lnTo>
                  <a:pt x="16954" y="5373"/>
                </a:lnTo>
                <a:lnTo>
                  <a:pt x="16948" y="5373"/>
                </a:lnTo>
                <a:cubicBezTo>
                  <a:pt x="16942" y="5361"/>
                  <a:pt x="16931" y="5344"/>
                  <a:pt x="16925" y="5333"/>
                </a:cubicBezTo>
                <a:close/>
                <a:moveTo>
                  <a:pt x="17260" y="5236"/>
                </a:moveTo>
                <a:cubicBezTo>
                  <a:pt x="17294" y="5293"/>
                  <a:pt x="17323" y="5350"/>
                  <a:pt x="17345" y="5407"/>
                </a:cubicBezTo>
                <a:cubicBezTo>
                  <a:pt x="17283" y="5378"/>
                  <a:pt x="17255" y="5310"/>
                  <a:pt x="17215" y="5259"/>
                </a:cubicBezTo>
                <a:cubicBezTo>
                  <a:pt x="17226" y="5253"/>
                  <a:pt x="17243" y="5242"/>
                  <a:pt x="17260" y="5236"/>
                </a:cubicBezTo>
                <a:close/>
                <a:moveTo>
                  <a:pt x="2196" y="5129"/>
                </a:moveTo>
                <a:lnTo>
                  <a:pt x="2196" y="5129"/>
                </a:lnTo>
                <a:cubicBezTo>
                  <a:pt x="2191" y="5163"/>
                  <a:pt x="2168" y="5191"/>
                  <a:pt x="2162" y="5219"/>
                </a:cubicBezTo>
                <a:cubicBezTo>
                  <a:pt x="2145" y="5248"/>
                  <a:pt x="2128" y="5276"/>
                  <a:pt x="2105" y="5310"/>
                </a:cubicBezTo>
                <a:cubicBezTo>
                  <a:pt x="2094" y="5321"/>
                  <a:pt x="2088" y="5338"/>
                  <a:pt x="2077" y="5355"/>
                </a:cubicBezTo>
                <a:cubicBezTo>
                  <a:pt x="2066" y="5378"/>
                  <a:pt x="2054" y="5395"/>
                  <a:pt x="2043" y="5418"/>
                </a:cubicBezTo>
                <a:cubicBezTo>
                  <a:pt x="2049" y="5373"/>
                  <a:pt x="2060" y="5327"/>
                  <a:pt x="2100" y="5304"/>
                </a:cubicBezTo>
                <a:cubicBezTo>
                  <a:pt x="2100" y="5299"/>
                  <a:pt x="2100" y="5282"/>
                  <a:pt x="2100" y="5276"/>
                </a:cubicBezTo>
                <a:cubicBezTo>
                  <a:pt x="2117" y="5253"/>
                  <a:pt x="2140" y="5236"/>
                  <a:pt x="2134" y="5214"/>
                </a:cubicBezTo>
                <a:cubicBezTo>
                  <a:pt x="2157" y="5197"/>
                  <a:pt x="2174" y="5174"/>
                  <a:pt x="2168" y="5146"/>
                </a:cubicBezTo>
                <a:cubicBezTo>
                  <a:pt x="2174" y="5146"/>
                  <a:pt x="2191" y="5134"/>
                  <a:pt x="2196" y="5129"/>
                </a:cubicBezTo>
                <a:close/>
                <a:moveTo>
                  <a:pt x="17343" y="5410"/>
                </a:moveTo>
                <a:cubicBezTo>
                  <a:pt x="17352" y="5410"/>
                  <a:pt x="17360" y="5414"/>
                  <a:pt x="17362" y="5424"/>
                </a:cubicBezTo>
                <a:cubicBezTo>
                  <a:pt x="17366" y="5440"/>
                  <a:pt x="17351" y="5451"/>
                  <a:pt x="17338" y="5451"/>
                </a:cubicBezTo>
                <a:cubicBezTo>
                  <a:pt x="17330" y="5451"/>
                  <a:pt x="17323" y="5446"/>
                  <a:pt x="17323" y="5435"/>
                </a:cubicBezTo>
                <a:cubicBezTo>
                  <a:pt x="17319" y="5418"/>
                  <a:pt x="17331" y="5410"/>
                  <a:pt x="17343" y="5410"/>
                </a:cubicBezTo>
                <a:close/>
                <a:moveTo>
                  <a:pt x="16994" y="5424"/>
                </a:moveTo>
                <a:cubicBezTo>
                  <a:pt x="16999" y="5435"/>
                  <a:pt x="16999" y="5441"/>
                  <a:pt x="17005" y="5452"/>
                </a:cubicBezTo>
                <a:cubicBezTo>
                  <a:pt x="16999" y="5452"/>
                  <a:pt x="16994" y="5446"/>
                  <a:pt x="16988" y="5446"/>
                </a:cubicBezTo>
                <a:cubicBezTo>
                  <a:pt x="16988" y="5441"/>
                  <a:pt x="16988" y="5435"/>
                  <a:pt x="16994" y="5424"/>
                </a:cubicBezTo>
                <a:close/>
                <a:moveTo>
                  <a:pt x="17374" y="5480"/>
                </a:moveTo>
                <a:cubicBezTo>
                  <a:pt x="17381" y="5480"/>
                  <a:pt x="17388" y="5485"/>
                  <a:pt x="17391" y="5497"/>
                </a:cubicBezTo>
                <a:cubicBezTo>
                  <a:pt x="17383" y="5505"/>
                  <a:pt x="17376" y="5509"/>
                  <a:pt x="17370" y="5509"/>
                </a:cubicBezTo>
                <a:cubicBezTo>
                  <a:pt x="17363" y="5509"/>
                  <a:pt x="17357" y="5504"/>
                  <a:pt x="17351" y="5492"/>
                </a:cubicBezTo>
                <a:cubicBezTo>
                  <a:pt x="17359" y="5484"/>
                  <a:pt x="17367" y="5480"/>
                  <a:pt x="17374" y="5480"/>
                </a:cubicBezTo>
                <a:close/>
                <a:moveTo>
                  <a:pt x="17016" y="5469"/>
                </a:moveTo>
                <a:cubicBezTo>
                  <a:pt x="17022" y="5480"/>
                  <a:pt x="17028" y="5497"/>
                  <a:pt x="17039" y="5509"/>
                </a:cubicBezTo>
                <a:cubicBezTo>
                  <a:pt x="17033" y="5509"/>
                  <a:pt x="17022" y="5514"/>
                  <a:pt x="17022" y="5514"/>
                </a:cubicBezTo>
                <a:cubicBezTo>
                  <a:pt x="17016" y="5503"/>
                  <a:pt x="17011" y="5497"/>
                  <a:pt x="17005" y="5486"/>
                </a:cubicBezTo>
                <a:cubicBezTo>
                  <a:pt x="17011" y="5480"/>
                  <a:pt x="17011" y="5475"/>
                  <a:pt x="17016" y="5469"/>
                </a:cubicBezTo>
                <a:close/>
                <a:moveTo>
                  <a:pt x="16728" y="5450"/>
                </a:moveTo>
                <a:cubicBezTo>
                  <a:pt x="16745" y="5450"/>
                  <a:pt x="16781" y="5507"/>
                  <a:pt x="16750" y="5520"/>
                </a:cubicBezTo>
                <a:cubicBezTo>
                  <a:pt x="16738" y="5503"/>
                  <a:pt x="16733" y="5480"/>
                  <a:pt x="16721" y="5463"/>
                </a:cubicBezTo>
                <a:cubicBezTo>
                  <a:pt x="16721" y="5454"/>
                  <a:pt x="16724" y="5450"/>
                  <a:pt x="16728" y="5450"/>
                </a:cubicBezTo>
                <a:close/>
                <a:moveTo>
                  <a:pt x="17516" y="5367"/>
                </a:moveTo>
                <a:cubicBezTo>
                  <a:pt x="17538" y="5367"/>
                  <a:pt x="17550" y="5384"/>
                  <a:pt x="17567" y="5395"/>
                </a:cubicBezTo>
                <a:cubicBezTo>
                  <a:pt x="17572" y="5395"/>
                  <a:pt x="17584" y="5390"/>
                  <a:pt x="17589" y="5390"/>
                </a:cubicBezTo>
                <a:cubicBezTo>
                  <a:pt x="17595" y="5441"/>
                  <a:pt x="17635" y="5492"/>
                  <a:pt x="17640" y="5537"/>
                </a:cubicBezTo>
                <a:cubicBezTo>
                  <a:pt x="17635" y="5538"/>
                  <a:pt x="17630" y="5539"/>
                  <a:pt x="17625" y="5539"/>
                </a:cubicBezTo>
                <a:cubicBezTo>
                  <a:pt x="17610" y="5539"/>
                  <a:pt x="17599" y="5532"/>
                  <a:pt x="17595" y="5514"/>
                </a:cubicBezTo>
                <a:cubicBezTo>
                  <a:pt x="17567" y="5469"/>
                  <a:pt x="17550" y="5418"/>
                  <a:pt x="17516" y="5367"/>
                </a:cubicBezTo>
                <a:close/>
                <a:moveTo>
                  <a:pt x="1061" y="5537"/>
                </a:moveTo>
                <a:cubicBezTo>
                  <a:pt x="1061" y="5543"/>
                  <a:pt x="1056" y="5548"/>
                  <a:pt x="1056" y="5548"/>
                </a:cubicBezTo>
                <a:cubicBezTo>
                  <a:pt x="1056" y="5543"/>
                  <a:pt x="1056" y="5537"/>
                  <a:pt x="1050" y="5537"/>
                </a:cubicBezTo>
                <a:close/>
                <a:moveTo>
                  <a:pt x="16647" y="4158"/>
                </a:moveTo>
                <a:lnTo>
                  <a:pt x="16647" y="4158"/>
                </a:lnTo>
                <a:cubicBezTo>
                  <a:pt x="16727" y="4221"/>
                  <a:pt x="16761" y="4317"/>
                  <a:pt x="16823" y="4397"/>
                </a:cubicBezTo>
                <a:lnTo>
                  <a:pt x="16846" y="4385"/>
                </a:lnTo>
                <a:lnTo>
                  <a:pt x="16846" y="4385"/>
                </a:lnTo>
                <a:cubicBezTo>
                  <a:pt x="16840" y="4391"/>
                  <a:pt x="16829" y="4408"/>
                  <a:pt x="16818" y="4414"/>
                </a:cubicBezTo>
                <a:cubicBezTo>
                  <a:pt x="16835" y="4425"/>
                  <a:pt x="16857" y="4436"/>
                  <a:pt x="16869" y="4442"/>
                </a:cubicBezTo>
                <a:cubicBezTo>
                  <a:pt x="16869" y="4453"/>
                  <a:pt x="16880" y="4476"/>
                  <a:pt x="16880" y="4482"/>
                </a:cubicBezTo>
                <a:cubicBezTo>
                  <a:pt x="16891" y="4487"/>
                  <a:pt x="16908" y="4493"/>
                  <a:pt x="16914" y="4499"/>
                </a:cubicBezTo>
                <a:cubicBezTo>
                  <a:pt x="16914" y="4504"/>
                  <a:pt x="16914" y="4521"/>
                  <a:pt x="16914" y="4527"/>
                </a:cubicBezTo>
                <a:cubicBezTo>
                  <a:pt x="17079" y="4743"/>
                  <a:pt x="17181" y="4998"/>
                  <a:pt x="17334" y="5219"/>
                </a:cubicBezTo>
                <a:cubicBezTo>
                  <a:pt x="17368" y="5344"/>
                  <a:pt x="17459" y="5446"/>
                  <a:pt x="17493" y="5571"/>
                </a:cubicBezTo>
                <a:cubicBezTo>
                  <a:pt x="17408" y="5452"/>
                  <a:pt x="17345" y="5316"/>
                  <a:pt x="17272" y="5185"/>
                </a:cubicBezTo>
                <a:lnTo>
                  <a:pt x="17272" y="5191"/>
                </a:lnTo>
                <a:cubicBezTo>
                  <a:pt x="17255" y="5163"/>
                  <a:pt x="17255" y="5123"/>
                  <a:pt x="17221" y="5117"/>
                </a:cubicBezTo>
                <a:cubicBezTo>
                  <a:pt x="17221" y="5129"/>
                  <a:pt x="17215" y="5151"/>
                  <a:pt x="17215" y="5163"/>
                </a:cubicBezTo>
                <a:cubicBezTo>
                  <a:pt x="17198" y="5163"/>
                  <a:pt x="17169" y="5168"/>
                  <a:pt x="17152" y="5168"/>
                </a:cubicBezTo>
                <a:cubicBezTo>
                  <a:pt x="17158" y="5151"/>
                  <a:pt x="17158" y="5134"/>
                  <a:pt x="17164" y="5117"/>
                </a:cubicBezTo>
                <a:cubicBezTo>
                  <a:pt x="17186" y="5117"/>
                  <a:pt x="17203" y="5106"/>
                  <a:pt x="17209" y="5077"/>
                </a:cubicBezTo>
                <a:cubicBezTo>
                  <a:pt x="17192" y="5009"/>
                  <a:pt x="17130" y="4953"/>
                  <a:pt x="17096" y="4885"/>
                </a:cubicBezTo>
                <a:cubicBezTo>
                  <a:pt x="17079" y="4845"/>
                  <a:pt x="17062" y="4794"/>
                  <a:pt x="17016" y="4782"/>
                </a:cubicBezTo>
                <a:lnTo>
                  <a:pt x="17016" y="4782"/>
                </a:lnTo>
                <a:cubicBezTo>
                  <a:pt x="17016" y="4816"/>
                  <a:pt x="17033" y="4856"/>
                  <a:pt x="17067" y="4879"/>
                </a:cubicBezTo>
                <a:cubicBezTo>
                  <a:pt x="17073" y="4913"/>
                  <a:pt x="17135" y="4958"/>
                  <a:pt x="17090" y="4981"/>
                </a:cubicBezTo>
                <a:cubicBezTo>
                  <a:pt x="17073" y="4953"/>
                  <a:pt x="17056" y="4941"/>
                  <a:pt x="17028" y="4941"/>
                </a:cubicBezTo>
                <a:cubicBezTo>
                  <a:pt x="17033" y="4936"/>
                  <a:pt x="17045" y="4919"/>
                  <a:pt x="17056" y="4913"/>
                </a:cubicBezTo>
                <a:cubicBezTo>
                  <a:pt x="17045" y="4907"/>
                  <a:pt x="17016" y="4902"/>
                  <a:pt x="17005" y="4896"/>
                </a:cubicBezTo>
                <a:cubicBezTo>
                  <a:pt x="16994" y="4879"/>
                  <a:pt x="16982" y="4862"/>
                  <a:pt x="16971" y="4845"/>
                </a:cubicBezTo>
                <a:cubicBezTo>
                  <a:pt x="16988" y="4845"/>
                  <a:pt x="17011" y="4839"/>
                  <a:pt x="17022" y="4839"/>
                </a:cubicBezTo>
                <a:cubicBezTo>
                  <a:pt x="16999" y="4828"/>
                  <a:pt x="16977" y="4822"/>
                  <a:pt x="16948" y="4811"/>
                </a:cubicBezTo>
                <a:cubicBezTo>
                  <a:pt x="16954" y="4811"/>
                  <a:pt x="16971" y="4799"/>
                  <a:pt x="16977" y="4794"/>
                </a:cubicBezTo>
                <a:cubicBezTo>
                  <a:pt x="16937" y="4743"/>
                  <a:pt x="16903" y="4686"/>
                  <a:pt x="16863" y="4635"/>
                </a:cubicBezTo>
                <a:cubicBezTo>
                  <a:pt x="16818" y="4618"/>
                  <a:pt x="16823" y="4561"/>
                  <a:pt x="16812" y="4521"/>
                </a:cubicBezTo>
                <a:lnTo>
                  <a:pt x="16812" y="4521"/>
                </a:lnTo>
                <a:cubicBezTo>
                  <a:pt x="16903" y="4567"/>
                  <a:pt x="16931" y="4675"/>
                  <a:pt x="16988" y="4754"/>
                </a:cubicBezTo>
                <a:cubicBezTo>
                  <a:pt x="16988" y="4764"/>
                  <a:pt x="16994" y="4767"/>
                  <a:pt x="17001" y="4767"/>
                </a:cubicBezTo>
                <a:cubicBezTo>
                  <a:pt x="17020" y="4767"/>
                  <a:pt x="17049" y="4744"/>
                  <a:pt x="17016" y="4731"/>
                </a:cubicBezTo>
                <a:cubicBezTo>
                  <a:pt x="16925" y="4595"/>
                  <a:pt x="16840" y="4448"/>
                  <a:pt x="16744" y="4312"/>
                </a:cubicBezTo>
                <a:cubicBezTo>
                  <a:pt x="16710" y="4260"/>
                  <a:pt x="16676" y="4215"/>
                  <a:pt x="16647" y="4158"/>
                </a:cubicBezTo>
                <a:close/>
                <a:moveTo>
                  <a:pt x="17606" y="5548"/>
                </a:moveTo>
                <a:cubicBezTo>
                  <a:pt x="17618" y="5548"/>
                  <a:pt x="17646" y="5554"/>
                  <a:pt x="17657" y="5554"/>
                </a:cubicBezTo>
                <a:cubicBezTo>
                  <a:pt x="17674" y="5571"/>
                  <a:pt x="17680" y="5594"/>
                  <a:pt x="17674" y="5616"/>
                </a:cubicBezTo>
                <a:cubicBezTo>
                  <a:pt x="17660" y="5625"/>
                  <a:pt x="17645" y="5628"/>
                  <a:pt x="17629" y="5628"/>
                </a:cubicBezTo>
                <a:cubicBezTo>
                  <a:pt x="17613" y="5628"/>
                  <a:pt x="17598" y="5625"/>
                  <a:pt x="17584" y="5622"/>
                </a:cubicBezTo>
                <a:cubicBezTo>
                  <a:pt x="17595" y="5616"/>
                  <a:pt x="17629" y="5616"/>
                  <a:pt x="17640" y="5611"/>
                </a:cubicBezTo>
                <a:cubicBezTo>
                  <a:pt x="17629" y="5594"/>
                  <a:pt x="17618" y="5571"/>
                  <a:pt x="17606" y="5548"/>
                </a:cubicBezTo>
                <a:close/>
                <a:moveTo>
                  <a:pt x="17525" y="5633"/>
                </a:moveTo>
                <a:cubicBezTo>
                  <a:pt x="17529" y="5633"/>
                  <a:pt x="17533" y="5635"/>
                  <a:pt x="17538" y="5639"/>
                </a:cubicBezTo>
                <a:cubicBezTo>
                  <a:pt x="17552" y="5648"/>
                  <a:pt x="17551" y="5679"/>
                  <a:pt x="17538" y="5679"/>
                </a:cubicBezTo>
                <a:cubicBezTo>
                  <a:pt x="17535" y="5679"/>
                  <a:pt x="17531" y="5678"/>
                  <a:pt x="17527" y="5673"/>
                </a:cubicBezTo>
                <a:cubicBezTo>
                  <a:pt x="17508" y="5669"/>
                  <a:pt x="17509" y="5633"/>
                  <a:pt x="17525" y="5633"/>
                </a:cubicBezTo>
                <a:close/>
                <a:moveTo>
                  <a:pt x="17028" y="5526"/>
                </a:moveTo>
                <a:lnTo>
                  <a:pt x="17028" y="5526"/>
                </a:lnTo>
                <a:cubicBezTo>
                  <a:pt x="17084" y="5565"/>
                  <a:pt x="17096" y="5645"/>
                  <a:pt x="17135" y="5702"/>
                </a:cubicBezTo>
                <a:lnTo>
                  <a:pt x="17118" y="5707"/>
                </a:lnTo>
                <a:cubicBezTo>
                  <a:pt x="17090" y="5645"/>
                  <a:pt x="17062" y="5582"/>
                  <a:pt x="17028" y="5526"/>
                </a:cubicBezTo>
                <a:close/>
                <a:moveTo>
                  <a:pt x="1451" y="5986"/>
                </a:moveTo>
                <a:cubicBezTo>
                  <a:pt x="1455" y="5986"/>
                  <a:pt x="1460" y="5988"/>
                  <a:pt x="1464" y="5991"/>
                </a:cubicBezTo>
                <a:cubicBezTo>
                  <a:pt x="1479" y="6010"/>
                  <a:pt x="1457" y="6033"/>
                  <a:pt x="1439" y="6033"/>
                </a:cubicBezTo>
                <a:cubicBezTo>
                  <a:pt x="1436" y="6033"/>
                  <a:pt x="1433" y="6032"/>
                  <a:pt x="1430" y="6031"/>
                </a:cubicBezTo>
                <a:cubicBezTo>
                  <a:pt x="1412" y="6012"/>
                  <a:pt x="1431" y="5986"/>
                  <a:pt x="1451" y="5986"/>
                </a:cubicBezTo>
                <a:close/>
                <a:moveTo>
                  <a:pt x="17572" y="5900"/>
                </a:moveTo>
                <a:lnTo>
                  <a:pt x="17572" y="5900"/>
                </a:lnTo>
                <a:cubicBezTo>
                  <a:pt x="17589" y="5929"/>
                  <a:pt x="17606" y="5963"/>
                  <a:pt x="17623" y="5991"/>
                </a:cubicBezTo>
                <a:cubicBezTo>
                  <a:pt x="17623" y="6008"/>
                  <a:pt x="17618" y="6025"/>
                  <a:pt x="17618" y="6042"/>
                </a:cubicBezTo>
                <a:cubicBezTo>
                  <a:pt x="17601" y="5997"/>
                  <a:pt x="17584" y="5951"/>
                  <a:pt x="17572" y="5900"/>
                </a:cubicBezTo>
                <a:close/>
                <a:moveTo>
                  <a:pt x="17937" y="6265"/>
                </a:moveTo>
                <a:cubicBezTo>
                  <a:pt x="17938" y="6266"/>
                  <a:pt x="17940" y="6268"/>
                  <a:pt x="17941" y="6269"/>
                </a:cubicBezTo>
                <a:cubicBezTo>
                  <a:pt x="17940" y="6268"/>
                  <a:pt x="17938" y="6266"/>
                  <a:pt x="17937" y="6265"/>
                </a:cubicBezTo>
                <a:close/>
                <a:moveTo>
                  <a:pt x="786" y="6307"/>
                </a:moveTo>
                <a:cubicBezTo>
                  <a:pt x="789" y="6307"/>
                  <a:pt x="792" y="6307"/>
                  <a:pt x="795" y="6309"/>
                </a:cubicBezTo>
                <a:cubicBezTo>
                  <a:pt x="810" y="6319"/>
                  <a:pt x="803" y="6356"/>
                  <a:pt x="781" y="6356"/>
                </a:cubicBezTo>
                <a:cubicBezTo>
                  <a:pt x="778" y="6356"/>
                  <a:pt x="775" y="6355"/>
                  <a:pt x="772" y="6354"/>
                </a:cubicBezTo>
                <a:cubicBezTo>
                  <a:pt x="752" y="6344"/>
                  <a:pt x="763" y="6307"/>
                  <a:pt x="786" y="6307"/>
                </a:cubicBezTo>
                <a:close/>
                <a:moveTo>
                  <a:pt x="17691" y="6161"/>
                </a:moveTo>
                <a:cubicBezTo>
                  <a:pt x="17714" y="6241"/>
                  <a:pt x="17754" y="6309"/>
                  <a:pt x="17777" y="6388"/>
                </a:cubicBezTo>
                <a:cubicBezTo>
                  <a:pt x="17754" y="6388"/>
                  <a:pt x="17742" y="6365"/>
                  <a:pt x="17731" y="6348"/>
                </a:cubicBezTo>
                <a:lnTo>
                  <a:pt x="17697" y="6348"/>
                </a:lnTo>
                <a:cubicBezTo>
                  <a:pt x="17703" y="6337"/>
                  <a:pt x="17714" y="6314"/>
                  <a:pt x="17720" y="6303"/>
                </a:cubicBezTo>
                <a:cubicBezTo>
                  <a:pt x="17708" y="6303"/>
                  <a:pt x="17697" y="6309"/>
                  <a:pt x="17686" y="6309"/>
                </a:cubicBezTo>
                <a:cubicBezTo>
                  <a:pt x="17716" y="6274"/>
                  <a:pt x="17708" y="6250"/>
                  <a:pt x="17688" y="6250"/>
                </a:cubicBezTo>
                <a:cubicBezTo>
                  <a:pt x="17678" y="6250"/>
                  <a:pt x="17665" y="6256"/>
                  <a:pt x="17652" y="6269"/>
                </a:cubicBezTo>
                <a:cubicBezTo>
                  <a:pt x="17646" y="6258"/>
                  <a:pt x="17640" y="6241"/>
                  <a:pt x="17640" y="6235"/>
                </a:cubicBezTo>
                <a:cubicBezTo>
                  <a:pt x="17657" y="6235"/>
                  <a:pt x="17680" y="6229"/>
                  <a:pt x="17697" y="6229"/>
                </a:cubicBezTo>
                <a:cubicBezTo>
                  <a:pt x="17686" y="6207"/>
                  <a:pt x="17686" y="6184"/>
                  <a:pt x="17691" y="6161"/>
                </a:cubicBezTo>
                <a:close/>
                <a:moveTo>
                  <a:pt x="1669" y="6116"/>
                </a:moveTo>
                <a:cubicBezTo>
                  <a:pt x="1674" y="6116"/>
                  <a:pt x="1680" y="6121"/>
                  <a:pt x="1686" y="6121"/>
                </a:cubicBezTo>
                <a:cubicBezTo>
                  <a:pt x="1646" y="6212"/>
                  <a:pt x="1606" y="6303"/>
                  <a:pt x="1566" y="6394"/>
                </a:cubicBezTo>
                <a:cubicBezTo>
                  <a:pt x="1589" y="6331"/>
                  <a:pt x="1606" y="6263"/>
                  <a:pt x="1646" y="6207"/>
                </a:cubicBezTo>
                <a:lnTo>
                  <a:pt x="1606" y="6207"/>
                </a:lnTo>
                <a:cubicBezTo>
                  <a:pt x="1618" y="6201"/>
                  <a:pt x="1635" y="6195"/>
                  <a:pt x="1652" y="6190"/>
                </a:cubicBezTo>
                <a:cubicBezTo>
                  <a:pt x="1657" y="6161"/>
                  <a:pt x="1663" y="6138"/>
                  <a:pt x="1669" y="6116"/>
                </a:cubicBezTo>
                <a:close/>
                <a:moveTo>
                  <a:pt x="1010" y="5588"/>
                </a:moveTo>
                <a:lnTo>
                  <a:pt x="1010" y="5588"/>
                </a:lnTo>
                <a:cubicBezTo>
                  <a:pt x="999" y="5628"/>
                  <a:pt x="988" y="5668"/>
                  <a:pt x="971" y="5713"/>
                </a:cubicBezTo>
                <a:lnTo>
                  <a:pt x="976" y="5713"/>
                </a:lnTo>
                <a:cubicBezTo>
                  <a:pt x="948" y="5781"/>
                  <a:pt x="925" y="5849"/>
                  <a:pt x="886" y="5912"/>
                </a:cubicBezTo>
                <a:lnTo>
                  <a:pt x="914" y="5934"/>
                </a:lnTo>
                <a:cubicBezTo>
                  <a:pt x="920" y="5917"/>
                  <a:pt x="937" y="5889"/>
                  <a:pt x="948" y="5872"/>
                </a:cubicBezTo>
                <a:lnTo>
                  <a:pt x="982" y="5860"/>
                </a:lnTo>
                <a:lnTo>
                  <a:pt x="982" y="5889"/>
                </a:lnTo>
                <a:lnTo>
                  <a:pt x="937" y="5894"/>
                </a:lnTo>
                <a:cubicBezTo>
                  <a:pt x="937" y="5929"/>
                  <a:pt x="931" y="5963"/>
                  <a:pt x="931" y="5997"/>
                </a:cubicBezTo>
                <a:cubicBezTo>
                  <a:pt x="886" y="6025"/>
                  <a:pt x="874" y="6070"/>
                  <a:pt x="869" y="6121"/>
                </a:cubicBezTo>
                <a:cubicBezTo>
                  <a:pt x="874" y="6173"/>
                  <a:pt x="812" y="6218"/>
                  <a:pt x="835" y="6275"/>
                </a:cubicBezTo>
                <a:cubicBezTo>
                  <a:pt x="812" y="6263"/>
                  <a:pt x="789" y="6258"/>
                  <a:pt x="766" y="6252"/>
                </a:cubicBezTo>
                <a:cubicBezTo>
                  <a:pt x="744" y="6297"/>
                  <a:pt x="721" y="6348"/>
                  <a:pt x="715" y="6405"/>
                </a:cubicBezTo>
                <a:cubicBezTo>
                  <a:pt x="698" y="6428"/>
                  <a:pt x="681" y="6445"/>
                  <a:pt x="670" y="6468"/>
                </a:cubicBezTo>
                <a:cubicBezTo>
                  <a:pt x="710" y="6348"/>
                  <a:pt x="732" y="6224"/>
                  <a:pt x="801" y="6116"/>
                </a:cubicBezTo>
                <a:lnTo>
                  <a:pt x="801" y="6116"/>
                </a:lnTo>
                <a:cubicBezTo>
                  <a:pt x="789" y="6155"/>
                  <a:pt x="778" y="6195"/>
                  <a:pt x="766" y="6241"/>
                </a:cubicBezTo>
                <a:cubicBezTo>
                  <a:pt x="778" y="6241"/>
                  <a:pt x="801" y="6246"/>
                  <a:pt x="812" y="6246"/>
                </a:cubicBezTo>
                <a:cubicBezTo>
                  <a:pt x="818" y="6155"/>
                  <a:pt x="874" y="6076"/>
                  <a:pt x="886" y="5985"/>
                </a:cubicBezTo>
                <a:lnTo>
                  <a:pt x="886" y="5985"/>
                </a:lnTo>
                <a:cubicBezTo>
                  <a:pt x="835" y="6014"/>
                  <a:pt x="823" y="6076"/>
                  <a:pt x="789" y="6121"/>
                </a:cubicBezTo>
                <a:cubicBezTo>
                  <a:pt x="829" y="5974"/>
                  <a:pt x="891" y="5826"/>
                  <a:pt x="959" y="5685"/>
                </a:cubicBezTo>
                <a:cubicBezTo>
                  <a:pt x="965" y="5685"/>
                  <a:pt x="965" y="5685"/>
                  <a:pt x="965" y="5679"/>
                </a:cubicBezTo>
                <a:cubicBezTo>
                  <a:pt x="971" y="5679"/>
                  <a:pt x="971" y="5673"/>
                  <a:pt x="971" y="5668"/>
                </a:cubicBezTo>
                <a:cubicBezTo>
                  <a:pt x="982" y="5639"/>
                  <a:pt x="999" y="5616"/>
                  <a:pt x="1010" y="5588"/>
                </a:cubicBezTo>
                <a:close/>
                <a:moveTo>
                  <a:pt x="17731" y="6405"/>
                </a:moveTo>
                <a:cubicBezTo>
                  <a:pt x="17771" y="6405"/>
                  <a:pt x="17794" y="6422"/>
                  <a:pt x="17794" y="6462"/>
                </a:cubicBezTo>
                <a:cubicBezTo>
                  <a:pt x="17782" y="6468"/>
                  <a:pt x="17760" y="6473"/>
                  <a:pt x="17748" y="6479"/>
                </a:cubicBezTo>
                <a:cubicBezTo>
                  <a:pt x="17754" y="6473"/>
                  <a:pt x="17771" y="6456"/>
                  <a:pt x="17777" y="6445"/>
                </a:cubicBezTo>
                <a:cubicBezTo>
                  <a:pt x="17765" y="6434"/>
                  <a:pt x="17742" y="6416"/>
                  <a:pt x="17731" y="6405"/>
                </a:cubicBezTo>
                <a:close/>
                <a:moveTo>
                  <a:pt x="17447" y="6473"/>
                </a:moveTo>
                <a:cubicBezTo>
                  <a:pt x="17470" y="6473"/>
                  <a:pt x="17487" y="6536"/>
                  <a:pt x="17459" y="6541"/>
                </a:cubicBezTo>
                <a:cubicBezTo>
                  <a:pt x="17442" y="6530"/>
                  <a:pt x="17436" y="6496"/>
                  <a:pt x="17447" y="6473"/>
                </a:cubicBezTo>
                <a:close/>
                <a:moveTo>
                  <a:pt x="1504" y="6547"/>
                </a:moveTo>
                <a:cubicBezTo>
                  <a:pt x="1504" y="6553"/>
                  <a:pt x="1504" y="6553"/>
                  <a:pt x="1504" y="6553"/>
                </a:cubicBezTo>
                <a:lnTo>
                  <a:pt x="1498" y="6553"/>
                </a:lnTo>
                <a:lnTo>
                  <a:pt x="1498" y="6547"/>
                </a:lnTo>
                <a:close/>
                <a:moveTo>
                  <a:pt x="17828" y="6530"/>
                </a:moveTo>
                <a:cubicBezTo>
                  <a:pt x="17833" y="6570"/>
                  <a:pt x="17839" y="6609"/>
                  <a:pt x="17850" y="6643"/>
                </a:cubicBezTo>
                <a:cubicBezTo>
                  <a:pt x="17833" y="6638"/>
                  <a:pt x="17816" y="6632"/>
                  <a:pt x="17799" y="6626"/>
                </a:cubicBezTo>
                <a:cubicBezTo>
                  <a:pt x="17811" y="6615"/>
                  <a:pt x="17816" y="6604"/>
                  <a:pt x="17828" y="6592"/>
                </a:cubicBezTo>
                <a:cubicBezTo>
                  <a:pt x="17822" y="6575"/>
                  <a:pt x="17811" y="6553"/>
                  <a:pt x="17799" y="6536"/>
                </a:cubicBezTo>
                <a:lnTo>
                  <a:pt x="17828" y="6530"/>
                </a:lnTo>
                <a:close/>
                <a:moveTo>
                  <a:pt x="749" y="6428"/>
                </a:moveTo>
                <a:lnTo>
                  <a:pt x="749" y="6428"/>
                </a:lnTo>
                <a:cubicBezTo>
                  <a:pt x="732" y="6530"/>
                  <a:pt x="681" y="6626"/>
                  <a:pt x="687" y="6734"/>
                </a:cubicBezTo>
                <a:cubicBezTo>
                  <a:pt x="681" y="6729"/>
                  <a:pt x="664" y="6717"/>
                  <a:pt x="659" y="6712"/>
                </a:cubicBezTo>
                <a:cubicBezTo>
                  <a:pt x="687" y="6615"/>
                  <a:pt x="693" y="6507"/>
                  <a:pt x="749" y="6428"/>
                </a:cubicBezTo>
                <a:close/>
                <a:moveTo>
                  <a:pt x="654" y="6762"/>
                </a:moveTo>
                <a:cubicBezTo>
                  <a:pt x="656" y="6762"/>
                  <a:pt x="657" y="6762"/>
                  <a:pt x="659" y="6763"/>
                </a:cubicBezTo>
                <a:cubicBezTo>
                  <a:pt x="676" y="6780"/>
                  <a:pt x="659" y="6814"/>
                  <a:pt x="636" y="6814"/>
                </a:cubicBezTo>
                <a:cubicBezTo>
                  <a:pt x="620" y="6798"/>
                  <a:pt x="634" y="6762"/>
                  <a:pt x="654" y="6762"/>
                </a:cubicBezTo>
                <a:close/>
                <a:moveTo>
                  <a:pt x="17550" y="6780"/>
                </a:moveTo>
                <a:lnTo>
                  <a:pt x="17550" y="6780"/>
                </a:lnTo>
                <a:cubicBezTo>
                  <a:pt x="17572" y="6797"/>
                  <a:pt x="17567" y="6808"/>
                  <a:pt x="17544" y="6814"/>
                </a:cubicBezTo>
                <a:cubicBezTo>
                  <a:pt x="17527" y="6797"/>
                  <a:pt x="17527" y="6785"/>
                  <a:pt x="17550" y="6780"/>
                </a:cubicBezTo>
                <a:close/>
                <a:moveTo>
                  <a:pt x="642" y="6842"/>
                </a:moveTo>
                <a:cubicBezTo>
                  <a:pt x="636" y="6882"/>
                  <a:pt x="625" y="6916"/>
                  <a:pt x="602" y="6944"/>
                </a:cubicBezTo>
                <a:cubicBezTo>
                  <a:pt x="602" y="6910"/>
                  <a:pt x="608" y="6876"/>
                  <a:pt x="613" y="6842"/>
                </a:cubicBezTo>
                <a:close/>
                <a:moveTo>
                  <a:pt x="17550" y="5690"/>
                </a:moveTo>
                <a:lnTo>
                  <a:pt x="17550" y="5690"/>
                </a:lnTo>
                <a:cubicBezTo>
                  <a:pt x="17623" y="5787"/>
                  <a:pt x="17640" y="5929"/>
                  <a:pt x="17725" y="6008"/>
                </a:cubicBezTo>
                <a:cubicBezTo>
                  <a:pt x="17720" y="6014"/>
                  <a:pt x="17708" y="6019"/>
                  <a:pt x="17703" y="6019"/>
                </a:cubicBezTo>
                <a:cubicBezTo>
                  <a:pt x="17816" y="6269"/>
                  <a:pt x="17896" y="6530"/>
                  <a:pt x="17975" y="6791"/>
                </a:cubicBezTo>
                <a:cubicBezTo>
                  <a:pt x="17981" y="6791"/>
                  <a:pt x="17986" y="6785"/>
                  <a:pt x="17992" y="6785"/>
                </a:cubicBezTo>
                <a:cubicBezTo>
                  <a:pt x="17975" y="6859"/>
                  <a:pt x="18021" y="6921"/>
                  <a:pt x="18038" y="6990"/>
                </a:cubicBezTo>
                <a:cubicBezTo>
                  <a:pt x="17998" y="6967"/>
                  <a:pt x="18003" y="6921"/>
                  <a:pt x="17986" y="6882"/>
                </a:cubicBezTo>
                <a:cubicBezTo>
                  <a:pt x="17884" y="6558"/>
                  <a:pt x="17765" y="6235"/>
                  <a:pt x="17640" y="5912"/>
                </a:cubicBezTo>
                <a:cubicBezTo>
                  <a:pt x="17612" y="5838"/>
                  <a:pt x="17567" y="5770"/>
                  <a:pt x="17550" y="5690"/>
                </a:cubicBezTo>
                <a:close/>
                <a:moveTo>
                  <a:pt x="594" y="6970"/>
                </a:moveTo>
                <a:cubicBezTo>
                  <a:pt x="596" y="6970"/>
                  <a:pt x="599" y="6971"/>
                  <a:pt x="602" y="6973"/>
                </a:cubicBezTo>
                <a:cubicBezTo>
                  <a:pt x="622" y="6982"/>
                  <a:pt x="607" y="7014"/>
                  <a:pt x="591" y="7014"/>
                </a:cubicBezTo>
                <a:cubicBezTo>
                  <a:pt x="589" y="7014"/>
                  <a:pt x="587" y="7014"/>
                  <a:pt x="585" y="7012"/>
                </a:cubicBezTo>
                <a:cubicBezTo>
                  <a:pt x="565" y="7002"/>
                  <a:pt x="576" y="6970"/>
                  <a:pt x="594" y="6970"/>
                </a:cubicBezTo>
                <a:close/>
                <a:moveTo>
                  <a:pt x="670" y="6473"/>
                </a:moveTo>
                <a:lnTo>
                  <a:pt x="670" y="6473"/>
                </a:lnTo>
                <a:cubicBezTo>
                  <a:pt x="659" y="6643"/>
                  <a:pt x="579" y="6791"/>
                  <a:pt x="551" y="6955"/>
                </a:cubicBezTo>
                <a:cubicBezTo>
                  <a:pt x="545" y="6995"/>
                  <a:pt x="528" y="7029"/>
                  <a:pt x="505" y="7063"/>
                </a:cubicBezTo>
                <a:cubicBezTo>
                  <a:pt x="545" y="6865"/>
                  <a:pt x="596" y="6666"/>
                  <a:pt x="670" y="6473"/>
                </a:cubicBezTo>
                <a:close/>
                <a:moveTo>
                  <a:pt x="557" y="7092"/>
                </a:moveTo>
                <a:cubicBezTo>
                  <a:pt x="579" y="7097"/>
                  <a:pt x="585" y="7114"/>
                  <a:pt x="562" y="7131"/>
                </a:cubicBezTo>
                <a:cubicBezTo>
                  <a:pt x="540" y="7120"/>
                  <a:pt x="540" y="7109"/>
                  <a:pt x="557" y="7092"/>
                </a:cubicBezTo>
                <a:close/>
                <a:moveTo>
                  <a:pt x="1118" y="7211"/>
                </a:moveTo>
                <a:lnTo>
                  <a:pt x="1118" y="7211"/>
                </a:lnTo>
                <a:cubicBezTo>
                  <a:pt x="1107" y="7245"/>
                  <a:pt x="1096" y="7279"/>
                  <a:pt x="1079" y="7307"/>
                </a:cubicBezTo>
                <a:cubicBezTo>
                  <a:pt x="1079" y="7275"/>
                  <a:pt x="1089" y="7248"/>
                  <a:pt x="1095" y="7216"/>
                </a:cubicBezTo>
                <a:lnTo>
                  <a:pt x="1095" y="7216"/>
                </a:lnTo>
                <a:cubicBezTo>
                  <a:pt x="1104" y="7216"/>
                  <a:pt x="1113" y="7216"/>
                  <a:pt x="1118" y="7211"/>
                </a:cubicBezTo>
                <a:close/>
                <a:moveTo>
                  <a:pt x="18026" y="6995"/>
                </a:moveTo>
                <a:lnTo>
                  <a:pt x="18026" y="6995"/>
                </a:lnTo>
                <a:cubicBezTo>
                  <a:pt x="18083" y="7103"/>
                  <a:pt x="18094" y="7234"/>
                  <a:pt x="18117" y="7353"/>
                </a:cubicBezTo>
                <a:cubicBezTo>
                  <a:pt x="18083" y="7319"/>
                  <a:pt x="18083" y="7268"/>
                  <a:pt x="18066" y="7222"/>
                </a:cubicBezTo>
                <a:lnTo>
                  <a:pt x="18072" y="7222"/>
                </a:lnTo>
                <a:cubicBezTo>
                  <a:pt x="18049" y="7148"/>
                  <a:pt x="18021" y="7075"/>
                  <a:pt x="18026" y="6995"/>
                </a:cubicBezTo>
                <a:close/>
                <a:moveTo>
                  <a:pt x="18116" y="7357"/>
                </a:moveTo>
                <a:cubicBezTo>
                  <a:pt x="18119" y="7357"/>
                  <a:pt x="18124" y="7357"/>
                  <a:pt x="18128" y="7358"/>
                </a:cubicBezTo>
                <a:cubicBezTo>
                  <a:pt x="18138" y="7382"/>
                  <a:pt x="18135" y="7394"/>
                  <a:pt x="18118" y="7394"/>
                </a:cubicBezTo>
                <a:cubicBezTo>
                  <a:pt x="18114" y="7394"/>
                  <a:pt x="18110" y="7393"/>
                  <a:pt x="18106" y="7392"/>
                </a:cubicBezTo>
                <a:cubicBezTo>
                  <a:pt x="18096" y="7369"/>
                  <a:pt x="18099" y="7357"/>
                  <a:pt x="18116" y="7357"/>
                </a:cubicBezTo>
                <a:close/>
                <a:moveTo>
                  <a:pt x="18021" y="7194"/>
                </a:moveTo>
                <a:cubicBezTo>
                  <a:pt x="18043" y="7290"/>
                  <a:pt x="18049" y="7398"/>
                  <a:pt x="18089" y="7495"/>
                </a:cubicBezTo>
                <a:cubicBezTo>
                  <a:pt x="18100" y="7517"/>
                  <a:pt x="18094" y="7540"/>
                  <a:pt x="18083" y="7557"/>
                </a:cubicBezTo>
                <a:lnTo>
                  <a:pt x="18083" y="7563"/>
                </a:lnTo>
                <a:cubicBezTo>
                  <a:pt x="18068" y="7538"/>
                  <a:pt x="18079" y="7466"/>
                  <a:pt x="18045" y="7466"/>
                </a:cubicBezTo>
                <a:cubicBezTo>
                  <a:pt x="18040" y="7466"/>
                  <a:pt x="18034" y="7468"/>
                  <a:pt x="18026" y="7472"/>
                </a:cubicBezTo>
                <a:cubicBezTo>
                  <a:pt x="18038" y="7466"/>
                  <a:pt x="18049" y="7455"/>
                  <a:pt x="18055" y="7449"/>
                </a:cubicBezTo>
                <a:cubicBezTo>
                  <a:pt x="18026" y="7370"/>
                  <a:pt x="18009" y="7279"/>
                  <a:pt x="18021" y="7194"/>
                </a:cubicBezTo>
                <a:close/>
                <a:moveTo>
                  <a:pt x="454" y="7597"/>
                </a:moveTo>
                <a:cubicBezTo>
                  <a:pt x="483" y="7597"/>
                  <a:pt x="471" y="7636"/>
                  <a:pt x="449" y="7642"/>
                </a:cubicBezTo>
                <a:cubicBezTo>
                  <a:pt x="420" y="7642"/>
                  <a:pt x="437" y="7597"/>
                  <a:pt x="454" y="7597"/>
                </a:cubicBezTo>
                <a:close/>
                <a:moveTo>
                  <a:pt x="460" y="7256"/>
                </a:moveTo>
                <a:cubicBezTo>
                  <a:pt x="466" y="7404"/>
                  <a:pt x="420" y="7557"/>
                  <a:pt x="375" y="7693"/>
                </a:cubicBezTo>
                <a:cubicBezTo>
                  <a:pt x="392" y="7546"/>
                  <a:pt x="420" y="7398"/>
                  <a:pt x="460" y="7256"/>
                </a:cubicBezTo>
                <a:close/>
                <a:moveTo>
                  <a:pt x="1016" y="7631"/>
                </a:moveTo>
                <a:cubicBezTo>
                  <a:pt x="1016" y="7682"/>
                  <a:pt x="1033" y="7744"/>
                  <a:pt x="993" y="7778"/>
                </a:cubicBezTo>
                <a:cubicBezTo>
                  <a:pt x="999" y="7727"/>
                  <a:pt x="1005" y="7682"/>
                  <a:pt x="1016" y="7631"/>
                </a:cubicBezTo>
                <a:close/>
                <a:moveTo>
                  <a:pt x="18304" y="7812"/>
                </a:moveTo>
                <a:cubicBezTo>
                  <a:pt x="18304" y="7858"/>
                  <a:pt x="18344" y="7914"/>
                  <a:pt x="18310" y="7954"/>
                </a:cubicBezTo>
                <a:cubicBezTo>
                  <a:pt x="18299" y="7909"/>
                  <a:pt x="18287" y="7863"/>
                  <a:pt x="18276" y="7818"/>
                </a:cubicBezTo>
                <a:cubicBezTo>
                  <a:pt x="18282" y="7818"/>
                  <a:pt x="18299" y="7812"/>
                  <a:pt x="18304" y="7812"/>
                </a:cubicBezTo>
                <a:close/>
                <a:moveTo>
                  <a:pt x="364" y="7699"/>
                </a:moveTo>
                <a:lnTo>
                  <a:pt x="364" y="7699"/>
                </a:lnTo>
                <a:cubicBezTo>
                  <a:pt x="381" y="7812"/>
                  <a:pt x="347" y="7926"/>
                  <a:pt x="330" y="8039"/>
                </a:cubicBezTo>
                <a:cubicBezTo>
                  <a:pt x="324" y="7926"/>
                  <a:pt x="352" y="7812"/>
                  <a:pt x="364" y="7699"/>
                </a:cubicBezTo>
                <a:close/>
                <a:moveTo>
                  <a:pt x="958" y="8117"/>
                </a:moveTo>
                <a:cubicBezTo>
                  <a:pt x="960" y="8117"/>
                  <a:pt x="963" y="8117"/>
                  <a:pt x="965" y="8119"/>
                </a:cubicBezTo>
                <a:cubicBezTo>
                  <a:pt x="986" y="8129"/>
                  <a:pt x="973" y="8170"/>
                  <a:pt x="952" y="8170"/>
                </a:cubicBezTo>
                <a:cubicBezTo>
                  <a:pt x="951" y="8170"/>
                  <a:pt x="949" y="8170"/>
                  <a:pt x="948" y="8170"/>
                </a:cubicBezTo>
                <a:cubicBezTo>
                  <a:pt x="928" y="8155"/>
                  <a:pt x="939" y="8117"/>
                  <a:pt x="958" y="8117"/>
                </a:cubicBezTo>
                <a:close/>
                <a:moveTo>
                  <a:pt x="18134" y="7398"/>
                </a:moveTo>
                <a:lnTo>
                  <a:pt x="18134" y="7398"/>
                </a:lnTo>
                <a:cubicBezTo>
                  <a:pt x="18179" y="7512"/>
                  <a:pt x="18179" y="7631"/>
                  <a:pt x="18208" y="7750"/>
                </a:cubicBezTo>
                <a:lnTo>
                  <a:pt x="18213" y="7750"/>
                </a:lnTo>
                <a:cubicBezTo>
                  <a:pt x="18213" y="7744"/>
                  <a:pt x="18225" y="7738"/>
                  <a:pt x="18230" y="7738"/>
                </a:cubicBezTo>
                <a:cubicBezTo>
                  <a:pt x="18225" y="7750"/>
                  <a:pt x="18219" y="7761"/>
                  <a:pt x="18213" y="7773"/>
                </a:cubicBezTo>
                <a:cubicBezTo>
                  <a:pt x="18242" y="7937"/>
                  <a:pt x="18287" y="8102"/>
                  <a:pt x="18287" y="8277"/>
                </a:cubicBezTo>
                <a:lnTo>
                  <a:pt x="18316" y="8266"/>
                </a:lnTo>
                <a:lnTo>
                  <a:pt x="18316" y="8266"/>
                </a:lnTo>
                <a:cubicBezTo>
                  <a:pt x="18276" y="8323"/>
                  <a:pt x="18316" y="8397"/>
                  <a:pt x="18304" y="8459"/>
                </a:cubicBezTo>
                <a:cubicBezTo>
                  <a:pt x="18276" y="8425"/>
                  <a:pt x="18299" y="8374"/>
                  <a:pt x="18276" y="8334"/>
                </a:cubicBezTo>
                <a:cubicBezTo>
                  <a:pt x="18264" y="8022"/>
                  <a:pt x="18145" y="7704"/>
                  <a:pt x="18134" y="7398"/>
                </a:cubicBezTo>
                <a:close/>
                <a:moveTo>
                  <a:pt x="18219" y="8368"/>
                </a:moveTo>
                <a:cubicBezTo>
                  <a:pt x="18230" y="8419"/>
                  <a:pt x="18242" y="8470"/>
                  <a:pt x="18259" y="8516"/>
                </a:cubicBezTo>
                <a:cubicBezTo>
                  <a:pt x="18242" y="8561"/>
                  <a:pt x="18253" y="8612"/>
                  <a:pt x="18264" y="8658"/>
                </a:cubicBezTo>
                <a:cubicBezTo>
                  <a:pt x="18259" y="8652"/>
                  <a:pt x="18242" y="8646"/>
                  <a:pt x="18236" y="8641"/>
                </a:cubicBezTo>
                <a:cubicBezTo>
                  <a:pt x="18236" y="8624"/>
                  <a:pt x="18242" y="8607"/>
                  <a:pt x="18242" y="8590"/>
                </a:cubicBezTo>
                <a:cubicBezTo>
                  <a:pt x="18230" y="8584"/>
                  <a:pt x="18213" y="8578"/>
                  <a:pt x="18202" y="8573"/>
                </a:cubicBezTo>
                <a:lnTo>
                  <a:pt x="18230" y="8567"/>
                </a:lnTo>
                <a:cubicBezTo>
                  <a:pt x="18219" y="8499"/>
                  <a:pt x="18236" y="8431"/>
                  <a:pt x="18208" y="8368"/>
                </a:cubicBezTo>
                <a:close/>
                <a:moveTo>
                  <a:pt x="18299" y="8465"/>
                </a:moveTo>
                <a:cubicBezTo>
                  <a:pt x="18327" y="8538"/>
                  <a:pt x="18338" y="8629"/>
                  <a:pt x="18327" y="8709"/>
                </a:cubicBezTo>
                <a:lnTo>
                  <a:pt x="18321" y="8709"/>
                </a:lnTo>
                <a:cubicBezTo>
                  <a:pt x="18310" y="8663"/>
                  <a:pt x="18304" y="8618"/>
                  <a:pt x="18316" y="8567"/>
                </a:cubicBezTo>
                <a:cubicBezTo>
                  <a:pt x="18301" y="8552"/>
                  <a:pt x="18290" y="8529"/>
                  <a:pt x="18270" y="8519"/>
                </a:cubicBezTo>
                <a:lnTo>
                  <a:pt x="18270" y="8519"/>
                </a:lnTo>
                <a:cubicBezTo>
                  <a:pt x="18280" y="8521"/>
                  <a:pt x="18290" y="8521"/>
                  <a:pt x="18299" y="8521"/>
                </a:cubicBezTo>
                <a:cubicBezTo>
                  <a:pt x="18299" y="8510"/>
                  <a:pt x="18299" y="8476"/>
                  <a:pt x="18299" y="8465"/>
                </a:cubicBezTo>
                <a:close/>
                <a:moveTo>
                  <a:pt x="18338" y="9004"/>
                </a:moveTo>
                <a:lnTo>
                  <a:pt x="18338" y="9004"/>
                </a:lnTo>
                <a:cubicBezTo>
                  <a:pt x="18367" y="9009"/>
                  <a:pt x="18372" y="9060"/>
                  <a:pt x="18350" y="9072"/>
                </a:cubicBezTo>
                <a:cubicBezTo>
                  <a:pt x="18321" y="9072"/>
                  <a:pt x="18321" y="9021"/>
                  <a:pt x="18338" y="9004"/>
                </a:cubicBezTo>
                <a:close/>
                <a:moveTo>
                  <a:pt x="335" y="8045"/>
                </a:moveTo>
                <a:lnTo>
                  <a:pt x="335" y="8045"/>
                </a:lnTo>
                <a:cubicBezTo>
                  <a:pt x="296" y="8266"/>
                  <a:pt x="301" y="8499"/>
                  <a:pt x="267" y="8726"/>
                </a:cubicBezTo>
                <a:lnTo>
                  <a:pt x="313" y="8754"/>
                </a:lnTo>
                <a:cubicBezTo>
                  <a:pt x="318" y="8731"/>
                  <a:pt x="324" y="8709"/>
                  <a:pt x="330" y="8680"/>
                </a:cubicBezTo>
                <a:lnTo>
                  <a:pt x="341" y="8680"/>
                </a:lnTo>
                <a:cubicBezTo>
                  <a:pt x="341" y="8726"/>
                  <a:pt x="341" y="8771"/>
                  <a:pt x="341" y="8816"/>
                </a:cubicBezTo>
                <a:lnTo>
                  <a:pt x="318" y="8816"/>
                </a:lnTo>
                <a:cubicBezTo>
                  <a:pt x="318" y="8799"/>
                  <a:pt x="318" y="8777"/>
                  <a:pt x="318" y="8754"/>
                </a:cubicBezTo>
                <a:cubicBezTo>
                  <a:pt x="307" y="8754"/>
                  <a:pt x="284" y="8760"/>
                  <a:pt x="273" y="8765"/>
                </a:cubicBezTo>
                <a:cubicBezTo>
                  <a:pt x="256" y="8885"/>
                  <a:pt x="256" y="9004"/>
                  <a:pt x="256" y="9123"/>
                </a:cubicBezTo>
                <a:lnTo>
                  <a:pt x="233" y="9123"/>
                </a:lnTo>
                <a:cubicBezTo>
                  <a:pt x="244" y="8794"/>
                  <a:pt x="273" y="8470"/>
                  <a:pt x="307" y="8147"/>
                </a:cubicBezTo>
                <a:cubicBezTo>
                  <a:pt x="313" y="8107"/>
                  <a:pt x="307" y="8068"/>
                  <a:pt x="335" y="8045"/>
                </a:cubicBezTo>
                <a:close/>
                <a:moveTo>
                  <a:pt x="18293" y="9174"/>
                </a:moveTo>
                <a:cubicBezTo>
                  <a:pt x="18293" y="9225"/>
                  <a:pt x="18327" y="9287"/>
                  <a:pt x="18276" y="9327"/>
                </a:cubicBezTo>
                <a:cubicBezTo>
                  <a:pt x="18276" y="9276"/>
                  <a:pt x="18270" y="9219"/>
                  <a:pt x="18293" y="9174"/>
                </a:cubicBezTo>
                <a:close/>
                <a:moveTo>
                  <a:pt x="18355" y="9242"/>
                </a:moveTo>
                <a:cubicBezTo>
                  <a:pt x="18361" y="9356"/>
                  <a:pt x="18401" y="9497"/>
                  <a:pt x="18344" y="9599"/>
                </a:cubicBezTo>
                <a:cubicBezTo>
                  <a:pt x="18355" y="9480"/>
                  <a:pt x="18350" y="9361"/>
                  <a:pt x="18338" y="9248"/>
                </a:cubicBezTo>
                <a:lnTo>
                  <a:pt x="18355" y="9242"/>
                </a:lnTo>
                <a:close/>
                <a:moveTo>
                  <a:pt x="250" y="9151"/>
                </a:moveTo>
                <a:cubicBezTo>
                  <a:pt x="256" y="9202"/>
                  <a:pt x="256" y="9248"/>
                  <a:pt x="250" y="9299"/>
                </a:cubicBezTo>
                <a:cubicBezTo>
                  <a:pt x="250" y="9299"/>
                  <a:pt x="250" y="9298"/>
                  <a:pt x="250" y="9298"/>
                </a:cubicBezTo>
                <a:lnTo>
                  <a:pt x="250" y="9298"/>
                </a:lnTo>
                <a:cubicBezTo>
                  <a:pt x="239" y="9415"/>
                  <a:pt x="245" y="9527"/>
                  <a:pt x="256" y="9645"/>
                </a:cubicBezTo>
                <a:lnTo>
                  <a:pt x="233" y="9645"/>
                </a:lnTo>
                <a:cubicBezTo>
                  <a:pt x="233" y="9533"/>
                  <a:pt x="194" y="9398"/>
                  <a:pt x="248" y="9297"/>
                </a:cubicBezTo>
                <a:lnTo>
                  <a:pt x="248" y="9297"/>
                </a:lnTo>
                <a:cubicBezTo>
                  <a:pt x="249" y="9297"/>
                  <a:pt x="249" y="9298"/>
                  <a:pt x="250" y="9298"/>
                </a:cubicBezTo>
                <a:lnTo>
                  <a:pt x="250" y="9298"/>
                </a:lnTo>
                <a:cubicBezTo>
                  <a:pt x="250" y="9297"/>
                  <a:pt x="250" y="9295"/>
                  <a:pt x="250" y="9293"/>
                </a:cubicBezTo>
                <a:lnTo>
                  <a:pt x="250" y="9293"/>
                </a:lnTo>
                <a:cubicBezTo>
                  <a:pt x="250" y="9294"/>
                  <a:pt x="249" y="9295"/>
                  <a:pt x="248" y="9297"/>
                </a:cubicBezTo>
                <a:lnTo>
                  <a:pt x="248" y="9297"/>
                </a:lnTo>
                <a:cubicBezTo>
                  <a:pt x="217" y="9257"/>
                  <a:pt x="228" y="9190"/>
                  <a:pt x="250" y="9151"/>
                </a:cubicBezTo>
                <a:close/>
                <a:moveTo>
                  <a:pt x="324" y="9565"/>
                </a:moveTo>
                <a:cubicBezTo>
                  <a:pt x="324" y="9617"/>
                  <a:pt x="335" y="9673"/>
                  <a:pt x="307" y="9719"/>
                </a:cubicBezTo>
                <a:cubicBezTo>
                  <a:pt x="307" y="9668"/>
                  <a:pt x="273" y="9605"/>
                  <a:pt x="324" y="9565"/>
                </a:cubicBezTo>
                <a:close/>
                <a:moveTo>
                  <a:pt x="18350" y="9594"/>
                </a:moveTo>
                <a:lnTo>
                  <a:pt x="18350" y="9594"/>
                </a:lnTo>
                <a:cubicBezTo>
                  <a:pt x="18378" y="9634"/>
                  <a:pt x="18372" y="9696"/>
                  <a:pt x="18344" y="9741"/>
                </a:cubicBezTo>
                <a:cubicBezTo>
                  <a:pt x="18338" y="9690"/>
                  <a:pt x="18344" y="9639"/>
                  <a:pt x="18350" y="9594"/>
                </a:cubicBezTo>
                <a:close/>
                <a:moveTo>
                  <a:pt x="244" y="9815"/>
                </a:moveTo>
                <a:lnTo>
                  <a:pt x="244" y="9815"/>
                </a:lnTo>
                <a:cubicBezTo>
                  <a:pt x="273" y="9821"/>
                  <a:pt x="273" y="9866"/>
                  <a:pt x="256" y="9883"/>
                </a:cubicBezTo>
                <a:cubicBezTo>
                  <a:pt x="227" y="9883"/>
                  <a:pt x="222" y="9832"/>
                  <a:pt x="244" y="9815"/>
                </a:cubicBezTo>
                <a:close/>
                <a:moveTo>
                  <a:pt x="154" y="8346"/>
                </a:moveTo>
                <a:lnTo>
                  <a:pt x="176" y="8385"/>
                </a:lnTo>
                <a:cubicBezTo>
                  <a:pt x="154" y="8431"/>
                  <a:pt x="165" y="8482"/>
                  <a:pt x="171" y="8527"/>
                </a:cubicBezTo>
                <a:cubicBezTo>
                  <a:pt x="182" y="8521"/>
                  <a:pt x="205" y="8510"/>
                  <a:pt x="216" y="8504"/>
                </a:cubicBezTo>
                <a:lnTo>
                  <a:pt x="216" y="8504"/>
                </a:lnTo>
                <a:cubicBezTo>
                  <a:pt x="210" y="8521"/>
                  <a:pt x="205" y="8538"/>
                  <a:pt x="199" y="8556"/>
                </a:cubicBezTo>
                <a:cubicBezTo>
                  <a:pt x="216" y="8607"/>
                  <a:pt x="148" y="8641"/>
                  <a:pt x="165" y="8692"/>
                </a:cubicBezTo>
                <a:lnTo>
                  <a:pt x="171" y="8692"/>
                </a:lnTo>
                <a:cubicBezTo>
                  <a:pt x="176" y="8697"/>
                  <a:pt x="188" y="8709"/>
                  <a:pt x="193" y="8714"/>
                </a:cubicBezTo>
                <a:cubicBezTo>
                  <a:pt x="193" y="8856"/>
                  <a:pt x="159" y="9004"/>
                  <a:pt x="182" y="9146"/>
                </a:cubicBezTo>
                <a:lnTo>
                  <a:pt x="137" y="9146"/>
                </a:lnTo>
                <a:cubicBezTo>
                  <a:pt x="137" y="9163"/>
                  <a:pt x="125" y="9197"/>
                  <a:pt x="125" y="9214"/>
                </a:cubicBezTo>
                <a:cubicBezTo>
                  <a:pt x="137" y="9225"/>
                  <a:pt x="148" y="9231"/>
                  <a:pt x="165" y="9242"/>
                </a:cubicBezTo>
                <a:lnTo>
                  <a:pt x="171" y="9202"/>
                </a:lnTo>
                <a:cubicBezTo>
                  <a:pt x="171" y="9219"/>
                  <a:pt x="176" y="9248"/>
                  <a:pt x="182" y="9265"/>
                </a:cubicBezTo>
                <a:cubicBezTo>
                  <a:pt x="171" y="9259"/>
                  <a:pt x="159" y="9248"/>
                  <a:pt x="154" y="9242"/>
                </a:cubicBezTo>
                <a:cubicBezTo>
                  <a:pt x="142" y="9248"/>
                  <a:pt x="125" y="9253"/>
                  <a:pt x="120" y="9259"/>
                </a:cubicBezTo>
                <a:cubicBezTo>
                  <a:pt x="125" y="9293"/>
                  <a:pt x="125" y="9321"/>
                  <a:pt x="125" y="9350"/>
                </a:cubicBezTo>
                <a:lnTo>
                  <a:pt x="148" y="9356"/>
                </a:lnTo>
                <a:cubicBezTo>
                  <a:pt x="154" y="9327"/>
                  <a:pt x="159" y="9299"/>
                  <a:pt x="176" y="9276"/>
                </a:cubicBezTo>
                <a:lnTo>
                  <a:pt x="176" y="9276"/>
                </a:lnTo>
                <a:cubicBezTo>
                  <a:pt x="165" y="9304"/>
                  <a:pt x="165" y="9338"/>
                  <a:pt x="176" y="9367"/>
                </a:cubicBezTo>
                <a:lnTo>
                  <a:pt x="120" y="9367"/>
                </a:lnTo>
                <a:cubicBezTo>
                  <a:pt x="125" y="9395"/>
                  <a:pt x="125" y="9424"/>
                  <a:pt x="125" y="9452"/>
                </a:cubicBezTo>
                <a:cubicBezTo>
                  <a:pt x="137" y="9435"/>
                  <a:pt x="154" y="9390"/>
                  <a:pt x="159" y="9373"/>
                </a:cubicBezTo>
                <a:lnTo>
                  <a:pt x="159" y="9373"/>
                </a:lnTo>
                <a:cubicBezTo>
                  <a:pt x="171" y="9395"/>
                  <a:pt x="171" y="9418"/>
                  <a:pt x="154" y="9446"/>
                </a:cubicBezTo>
                <a:cubicBezTo>
                  <a:pt x="171" y="9503"/>
                  <a:pt x="159" y="9560"/>
                  <a:pt x="165" y="9617"/>
                </a:cubicBezTo>
                <a:lnTo>
                  <a:pt x="137" y="9628"/>
                </a:lnTo>
                <a:cubicBezTo>
                  <a:pt x="148" y="9634"/>
                  <a:pt x="171" y="9651"/>
                  <a:pt x="182" y="9662"/>
                </a:cubicBezTo>
                <a:cubicBezTo>
                  <a:pt x="165" y="9668"/>
                  <a:pt x="148" y="9673"/>
                  <a:pt x="125" y="9679"/>
                </a:cubicBezTo>
                <a:cubicBezTo>
                  <a:pt x="148" y="9696"/>
                  <a:pt x="159" y="9713"/>
                  <a:pt x="176" y="9736"/>
                </a:cubicBezTo>
                <a:cubicBezTo>
                  <a:pt x="176" y="9753"/>
                  <a:pt x="171" y="9770"/>
                  <a:pt x="171" y="9787"/>
                </a:cubicBezTo>
                <a:cubicBezTo>
                  <a:pt x="159" y="9764"/>
                  <a:pt x="142" y="9741"/>
                  <a:pt x="120" y="9724"/>
                </a:cubicBezTo>
                <a:lnTo>
                  <a:pt x="120" y="9724"/>
                </a:lnTo>
                <a:cubicBezTo>
                  <a:pt x="125" y="9741"/>
                  <a:pt x="131" y="9775"/>
                  <a:pt x="137" y="9787"/>
                </a:cubicBezTo>
                <a:cubicBezTo>
                  <a:pt x="125" y="9792"/>
                  <a:pt x="103" y="9792"/>
                  <a:pt x="91" y="9792"/>
                </a:cubicBezTo>
                <a:cubicBezTo>
                  <a:pt x="103" y="9798"/>
                  <a:pt x="131" y="9815"/>
                  <a:pt x="142" y="9821"/>
                </a:cubicBezTo>
                <a:cubicBezTo>
                  <a:pt x="133" y="9840"/>
                  <a:pt x="139" y="9890"/>
                  <a:pt x="115" y="9890"/>
                </a:cubicBezTo>
                <a:cubicBezTo>
                  <a:pt x="111" y="9890"/>
                  <a:pt x="105" y="9888"/>
                  <a:pt x="97" y="9883"/>
                </a:cubicBezTo>
                <a:cubicBezTo>
                  <a:pt x="63" y="9815"/>
                  <a:pt x="120" y="9707"/>
                  <a:pt x="46" y="9651"/>
                </a:cubicBezTo>
                <a:lnTo>
                  <a:pt x="80" y="9651"/>
                </a:lnTo>
                <a:cubicBezTo>
                  <a:pt x="86" y="9452"/>
                  <a:pt x="69" y="9248"/>
                  <a:pt x="80" y="9049"/>
                </a:cubicBezTo>
                <a:cubicBezTo>
                  <a:pt x="69" y="9043"/>
                  <a:pt x="57" y="9038"/>
                  <a:pt x="40" y="9032"/>
                </a:cubicBezTo>
                <a:cubicBezTo>
                  <a:pt x="52" y="9026"/>
                  <a:pt x="63" y="9021"/>
                  <a:pt x="69" y="9021"/>
                </a:cubicBezTo>
                <a:cubicBezTo>
                  <a:pt x="63" y="8924"/>
                  <a:pt x="114" y="8816"/>
                  <a:pt x="80" y="8726"/>
                </a:cubicBezTo>
                <a:cubicBezTo>
                  <a:pt x="131" y="8658"/>
                  <a:pt x="91" y="8561"/>
                  <a:pt x="120" y="8487"/>
                </a:cubicBezTo>
                <a:cubicBezTo>
                  <a:pt x="131" y="8436"/>
                  <a:pt x="103" y="8380"/>
                  <a:pt x="154" y="8346"/>
                </a:cubicBezTo>
                <a:close/>
                <a:moveTo>
                  <a:pt x="273" y="10184"/>
                </a:moveTo>
                <a:lnTo>
                  <a:pt x="273" y="10184"/>
                </a:lnTo>
                <a:cubicBezTo>
                  <a:pt x="284" y="10229"/>
                  <a:pt x="290" y="10275"/>
                  <a:pt x="284" y="10320"/>
                </a:cubicBezTo>
                <a:cubicBezTo>
                  <a:pt x="301" y="10337"/>
                  <a:pt x="313" y="10365"/>
                  <a:pt x="341" y="10371"/>
                </a:cubicBezTo>
                <a:cubicBezTo>
                  <a:pt x="358" y="10326"/>
                  <a:pt x="341" y="10280"/>
                  <a:pt x="330" y="10235"/>
                </a:cubicBezTo>
                <a:lnTo>
                  <a:pt x="330" y="10235"/>
                </a:lnTo>
                <a:cubicBezTo>
                  <a:pt x="341" y="10241"/>
                  <a:pt x="352" y="10246"/>
                  <a:pt x="358" y="10246"/>
                </a:cubicBezTo>
                <a:cubicBezTo>
                  <a:pt x="358" y="10263"/>
                  <a:pt x="358" y="10280"/>
                  <a:pt x="352" y="10303"/>
                </a:cubicBezTo>
                <a:cubicBezTo>
                  <a:pt x="369" y="10303"/>
                  <a:pt x="381" y="10309"/>
                  <a:pt x="392" y="10314"/>
                </a:cubicBezTo>
                <a:lnTo>
                  <a:pt x="369" y="10320"/>
                </a:lnTo>
                <a:cubicBezTo>
                  <a:pt x="375" y="10388"/>
                  <a:pt x="364" y="10456"/>
                  <a:pt x="386" y="10524"/>
                </a:cubicBezTo>
                <a:lnTo>
                  <a:pt x="375" y="10524"/>
                </a:lnTo>
                <a:cubicBezTo>
                  <a:pt x="364" y="10473"/>
                  <a:pt x="352" y="10422"/>
                  <a:pt x="341" y="10371"/>
                </a:cubicBezTo>
                <a:cubicBezTo>
                  <a:pt x="330" y="10371"/>
                  <a:pt x="307" y="10365"/>
                  <a:pt x="296" y="10365"/>
                </a:cubicBezTo>
                <a:cubicBezTo>
                  <a:pt x="296" y="10382"/>
                  <a:pt x="296" y="10411"/>
                  <a:pt x="296" y="10428"/>
                </a:cubicBezTo>
                <a:cubicBezTo>
                  <a:pt x="273" y="10348"/>
                  <a:pt x="256" y="10258"/>
                  <a:pt x="273" y="10184"/>
                </a:cubicBezTo>
                <a:close/>
                <a:moveTo>
                  <a:pt x="18480" y="8997"/>
                </a:moveTo>
                <a:cubicBezTo>
                  <a:pt x="18484" y="8997"/>
                  <a:pt x="18490" y="8999"/>
                  <a:pt x="18497" y="9004"/>
                </a:cubicBezTo>
                <a:cubicBezTo>
                  <a:pt x="18531" y="9077"/>
                  <a:pt x="18474" y="9185"/>
                  <a:pt x="18548" y="9236"/>
                </a:cubicBezTo>
                <a:lnTo>
                  <a:pt x="18514" y="9236"/>
                </a:lnTo>
                <a:cubicBezTo>
                  <a:pt x="18508" y="9441"/>
                  <a:pt x="18525" y="9639"/>
                  <a:pt x="18514" y="9843"/>
                </a:cubicBezTo>
                <a:cubicBezTo>
                  <a:pt x="18531" y="9849"/>
                  <a:pt x="18543" y="9855"/>
                  <a:pt x="18554" y="9860"/>
                </a:cubicBezTo>
                <a:cubicBezTo>
                  <a:pt x="18548" y="9866"/>
                  <a:pt x="18531" y="9872"/>
                  <a:pt x="18525" y="9872"/>
                </a:cubicBezTo>
                <a:lnTo>
                  <a:pt x="18520" y="9872"/>
                </a:lnTo>
                <a:cubicBezTo>
                  <a:pt x="18531" y="9968"/>
                  <a:pt x="18474" y="10076"/>
                  <a:pt x="18514" y="10167"/>
                </a:cubicBezTo>
                <a:cubicBezTo>
                  <a:pt x="18457" y="10229"/>
                  <a:pt x="18503" y="10331"/>
                  <a:pt x="18474" y="10405"/>
                </a:cubicBezTo>
                <a:cubicBezTo>
                  <a:pt x="18463" y="10456"/>
                  <a:pt x="18491" y="10513"/>
                  <a:pt x="18435" y="10547"/>
                </a:cubicBezTo>
                <a:lnTo>
                  <a:pt x="18412" y="10507"/>
                </a:lnTo>
                <a:cubicBezTo>
                  <a:pt x="18440" y="10462"/>
                  <a:pt x="18429" y="10411"/>
                  <a:pt x="18423" y="10365"/>
                </a:cubicBezTo>
                <a:lnTo>
                  <a:pt x="18423" y="10365"/>
                </a:lnTo>
                <a:cubicBezTo>
                  <a:pt x="18412" y="10371"/>
                  <a:pt x="18389" y="10382"/>
                  <a:pt x="18378" y="10382"/>
                </a:cubicBezTo>
                <a:cubicBezTo>
                  <a:pt x="18384" y="10371"/>
                  <a:pt x="18389" y="10354"/>
                  <a:pt x="18395" y="10337"/>
                </a:cubicBezTo>
                <a:cubicBezTo>
                  <a:pt x="18378" y="10280"/>
                  <a:pt x="18446" y="10252"/>
                  <a:pt x="18429" y="10201"/>
                </a:cubicBezTo>
                <a:cubicBezTo>
                  <a:pt x="18423" y="10195"/>
                  <a:pt x="18406" y="10184"/>
                  <a:pt x="18401" y="10178"/>
                </a:cubicBezTo>
                <a:cubicBezTo>
                  <a:pt x="18406" y="10036"/>
                  <a:pt x="18440" y="9889"/>
                  <a:pt x="18418" y="9747"/>
                </a:cubicBezTo>
                <a:lnTo>
                  <a:pt x="18457" y="9747"/>
                </a:lnTo>
                <a:cubicBezTo>
                  <a:pt x="18463" y="9730"/>
                  <a:pt x="18469" y="9696"/>
                  <a:pt x="18474" y="9679"/>
                </a:cubicBezTo>
                <a:cubicBezTo>
                  <a:pt x="18457" y="9668"/>
                  <a:pt x="18446" y="9662"/>
                  <a:pt x="18435" y="9651"/>
                </a:cubicBezTo>
                <a:lnTo>
                  <a:pt x="18429" y="9690"/>
                </a:lnTo>
                <a:cubicBezTo>
                  <a:pt x="18423" y="9673"/>
                  <a:pt x="18418" y="9639"/>
                  <a:pt x="18418" y="9628"/>
                </a:cubicBezTo>
                <a:lnTo>
                  <a:pt x="18418" y="9628"/>
                </a:lnTo>
                <a:cubicBezTo>
                  <a:pt x="18423" y="9634"/>
                  <a:pt x="18440" y="9645"/>
                  <a:pt x="18446" y="9651"/>
                </a:cubicBezTo>
                <a:cubicBezTo>
                  <a:pt x="18452" y="9645"/>
                  <a:pt x="18469" y="9634"/>
                  <a:pt x="18480" y="9634"/>
                </a:cubicBezTo>
                <a:cubicBezTo>
                  <a:pt x="18474" y="9599"/>
                  <a:pt x="18469" y="9571"/>
                  <a:pt x="18469" y="9537"/>
                </a:cubicBezTo>
                <a:lnTo>
                  <a:pt x="18446" y="9537"/>
                </a:lnTo>
                <a:cubicBezTo>
                  <a:pt x="18440" y="9565"/>
                  <a:pt x="18435" y="9594"/>
                  <a:pt x="18418" y="9617"/>
                </a:cubicBezTo>
                <a:cubicBezTo>
                  <a:pt x="18435" y="9588"/>
                  <a:pt x="18429" y="9554"/>
                  <a:pt x="18418" y="9526"/>
                </a:cubicBezTo>
                <a:lnTo>
                  <a:pt x="18474" y="9526"/>
                </a:lnTo>
                <a:cubicBezTo>
                  <a:pt x="18474" y="9497"/>
                  <a:pt x="18474" y="9469"/>
                  <a:pt x="18469" y="9435"/>
                </a:cubicBezTo>
                <a:cubicBezTo>
                  <a:pt x="18463" y="9458"/>
                  <a:pt x="18446" y="9503"/>
                  <a:pt x="18435" y="9520"/>
                </a:cubicBezTo>
                <a:cubicBezTo>
                  <a:pt x="18429" y="9497"/>
                  <a:pt x="18429" y="9475"/>
                  <a:pt x="18440" y="9446"/>
                </a:cubicBezTo>
                <a:cubicBezTo>
                  <a:pt x="18423" y="9390"/>
                  <a:pt x="18435" y="9333"/>
                  <a:pt x="18429" y="9276"/>
                </a:cubicBezTo>
                <a:lnTo>
                  <a:pt x="18457" y="9265"/>
                </a:lnTo>
                <a:cubicBezTo>
                  <a:pt x="18446" y="9259"/>
                  <a:pt x="18423" y="9242"/>
                  <a:pt x="18418" y="9231"/>
                </a:cubicBezTo>
                <a:cubicBezTo>
                  <a:pt x="18435" y="9225"/>
                  <a:pt x="18452" y="9219"/>
                  <a:pt x="18469" y="9214"/>
                </a:cubicBezTo>
                <a:cubicBezTo>
                  <a:pt x="18452" y="9197"/>
                  <a:pt x="18435" y="9180"/>
                  <a:pt x="18418" y="9157"/>
                </a:cubicBezTo>
                <a:cubicBezTo>
                  <a:pt x="18418" y="9140"/>
                  <a:pt x="18423" y="9123"/>
                  <a:pt x="18429" y="9106"/>
                </a:cubicBezTo>
                <a:cubicBezTo>
                  <a:pt x="18440" y="9129"/>
                  <a:pt x="18452" y="9151"/>
                  <a:pt x="18474" y="9168"/>
                </a:cubicBezTo>
                <a:cubicBezTo>
                  <a:pt x="18469" y="9151"/>
                  <a:pt x="18463" y="9117"/>
                  <a:pt x="18463" y="9100"/>
                </a:cubicBezTo>
                <a:lnTo>
                  <a:pt x="18503" y="9100"/>
                </a:lnTo>
                <a:cubicBezTo>
                  <a:pt x="18491" y="9095"/>
                  <a:pt x="18469" y="9077"/>
                  <a:pt x="18457" y="9072"/>
                </a:cubicBezTo>
                <a:cubicBezTo>
                  <a:pt x="18462" y="9053"/>
                  <a:pt x="18455" y="8997"/>
                  <a:pt x="18480" y="8997"/>
                </a:cubicBezTo>
                <a:close/>
                <a:moveTo>
                  <a:pt x="976" y="10536"/>
                </a:moveTo>
                <a:lnTo>
                  <a:pt x="976" y="10536"/>
                </a:lnTo>
                <a:cubicBezTo>
                  <a:pt x="993" y="10553"/>
                  <a:pt x="993" y="10564"/>
                  <a:pt x="971" y="10570"/>
                </a:cubicBezTo>
                <a:cubicBezTo>
                  <a:pt x="948" y="10553"/>
                  <a:pt x="954" y="10541"/>
                  <a:pt x="976" y="10536"/>
                </a:cubicBezTo>
                <a:close/>
                <a:moveTo>
                  <a:pt x="18367" y="9770"/>
                </a:moveTo>
                <a:cubicBezTo>
                  <a:pt x="18355" y="10099"/>
                  <a:pt x="18327" y="10422"/>
                  <a:pt x="18287" y="10746"/>
                </a:cubicBezTo>
                <a:cubicBezTo>
                  <a:pt x="18287" y="10780"/>
                  <a:pt x="18293" y="10819"/>
                  <a:pt x="18259" y="10848"/>
                </a:cubicBezTo>
                <a:cubicBezTo>
                  <a:pt x="18304" y="10621"/>
                  <a:pt x="18293" y="10394"/>
                  <a:pt x="18327" y="10167"/>
                </a:cubicBezTo>
                <a:cubicBezTo>
                  <a:pt x="18316" y="10156"/>
                  <a:pt x="18299" y="10144"/>
                  <a:pt x="18287" y="10138"/>
                </a:cubicBezTo>
                <a:cubicBezTo>
                  <a:pt x="18276" y="10161"/>
                  <a:pt x="18270" y="10184"/>
                  <a:pt x="18264" y="10207"/>
                </a:cubicBezTo>
                <a:lnTo>
                  <a:pt x="18259" y="10207"/>
                </a:lnTo>
                <a:cubicBezTo>
                  <a:pt x="18259" y="10167"/>
                  <a:pt x="18259" y="10121"/>
                  <a:pt x="18259" y="10076"/>
                </a:cubicBezTo>
                <a:cubicBezTo>
                  <a:pt x="18264" y="10076"/>
                  <a:pt x="18276" y="10070"/>
                  <a:pt x="18276" y="10070"/>
                </a:cubicBezTo>
                <a:cubicBezTo>
                  <a:pt x="18276" y="10093"/>
                  <a:pt x="18276" y="10116"/>
                  <a:pt x="18282" y="10138"/>
                </a:cubicBezTo>
                <a:cubicBezTo>
                  <a:pt x="18293" y="10133"/>
                  <a:pt x="18310" y="10127"/>
                  <a:pt x="18321" y="10127"/>
                </a:cubicBezTo>
                <a:cubicBezTo>
                  <a:pt x="18338" y="10008"/>
                  <a:pt x="18338" y="9889"/>
                  <a:pt x="18344" y="9770"/>
                </a:cubicBezTo>
                <a:close/>
                <a:moveTo>
                  <a:pt x="290" y="10933"/>
                </a:moveTo>
                <a:lnTo>
                  <a:pt x="290" y="10933"/>
                </a:lnTo>
                <a:cubicBezTo>
                  <a:pt x="301" y="10978"/>
                  <a:pt x="313" y="11024"/>
                  <a:pt x="324" y="11069"/>
                </a:cubicBezTo>
                <a:lnTo>
                  <a:pt x="296" y="11080"/>
                </a:lnTo>
                <a:cubicBezTo>
                  <a:pt x="290" y="11029"/>
                  <a:pt x="256" y="10978"/>
                  <a:pt x="290" y="10933"/>
                </a:cubicBezTo>
                <a:close/>
                <a:moveTo>
                  <a:pt x="18264" y="10853"/>
                </a:moveTo>
                <a:lnTo>
                  <a:pt x="18264" y="10853"/>
                </a:lnTo>
                <a:cubicBezTo>
                  <a:pt x="18270" y="10961"/>
                  <a:pt x="18242" y="11075"/>
                  <a:pt x="18230" y="11188"/>
                </a:cubicBezTo>
                <a:cubicBezTo>
                  <a:pt x="18213" y="11075"/>
                  <a:pt x="18247" y="10961"/>
                  <a:pt x="18264" y="10853"/>
                </a:cubicBezTo>
                <a:close/>
                <a:moveTo>
                  <a:pt x="17595" y="11183"/>
                </a:moveTo>
                <a:lnTo>
                  <a:pt x="17595" y="11183"/>
                </a:lnTo>
                <a:cubicBezTo>
                  <a:pt x="17589" y="11205"/>
                  <a:pt x="17584" y="11234"/>
                  <a:pt x="17578" y="11256"/>
                </a:cubicBezTo>
                <a:lnTo>
                  <a:pt x="17578" y="11239"/>
                </a:lnTo>
                <a:cubicBezTo>
                  <a:pt x="17584" y="11222"/>
                  <a:pt x="17589" y="11205"/>
                  <a:pt x="17595" y="11183"/>
                </a:cubicBezTo>
                <a:close/>
                <a:moveTo>
                  <a:pt x="18145" y="11245"/>
                </a:moveTo>
                <a:lnTo>
                  <a:pt x="18145" y="11245"/>
                </a:lnTo>
                <a:cubicBezTo>
                  <a:pt x="18174" y="11251"/>
                  <a:pt x="18157" y="11290"/>
                  <a:pt x="18140" y="11296"/>
                </a:cubicBezTo>
                <a:cubicBezTo>
                  <a:pt x="18111" y="11296"/>
                  <a:pt x="18128" y="11251"/>
                  <a:pt x="18145" y="11245"/>
                </a:cubicBezTo>
                <a:close/>
                <a:moveTo>
                  <a:pt x="290" y="10428"/>
                </a:moveTo>
                <a:cubicBezTo>
                  <a:pt x="318" y="10468"/>
                  <a:pt x="296" y="10519"/>
                  <a:pt x="324" y="10553"/>
                </a:cubicBezTo>
                <a:cubicBezTo>
                  <a:pt x="335" y="10870"/>
                  <a:pt x="454" y="11182"/>
                  <a:pt x="466" y="11495"/>
                </a:cubicBezTo>
                <a:cubicBezTo>
                  <a:pt x="420" y="11381"/>
                  <a:pt x="415" y="11256"/>
                  <a:pt x="386" y="11143"/>
                </a:cubicBezTo>
                <a:cubicBezTo>
                  <a:pt x="382" y="11143"/>
                  <a:pt x="375" y="11146"/>
                  <a:pt x="372" y="11149"/>
                </a:cubicBezTo>
                <a:lnTo>
                  <a:pt x="372" y="11149"/>
                </a:lnTo>
                <a:cubicBezTo>
                  <a:pt x="376" y="11140"/>
                  <a:pt x="381" y="11130"/>
                  <a:pt x="381" y="11120"/>
                </a:cubicBezTo>
                <a:cubicBezTo>
                  <a:pt x="358" y="10950"/>
                  <a:pt x="313" y="10785"/>
                  <a:pt x="307" y="10615"/>
                </a:cubicBezTo>
                <a:lnTo>
                  <a:pt x="284" y="10621"/>
                </a:lnTo>
                <a:cubicBezTo>
                  <a:pt x="318" y="10570"/>
                  <a:pt x="284" y="10496"/>
                  <a:pt x="290" y="10428"/>
                </a:cubicBezTo>
                <a:close/>
                <a:moveTo>
                  <a:pt x="476" y="11493"/>
                </a:moveTo>
                <a:cubicBezTo>
                  <a:pt x="479" y="11493"/>
                  <a:pt x="484" y="11494"/>
                  <a:pt x="488" y="11495"/>
                </a:cubicBezTo>
                <a:cubicBezTo>
                  <a:pt x="498" y="11514"/>
                  <a:pt x="495" y="11530"/>
                  <a:pt x="476" y="11530"/>
                </a:cubicBezTo>
                <a:cubicBezTo>
                  <a:pt x="473" y="11530"/>
                  <a:pt x="469" y="11529"/>
                  <a:pt x="466" y="11529"/>
                </a:cubicBezTo>
                <a:cubicBezTo>
                  <a:pt x="452" y="11505"/>
                  <a:pt x="457" y="11493"/>
                  <a:pt x="476" y="11493"/>
                </a:cubicBezTo>
                <a:close/>
                <a:moveTo>
                  <a:pt x="18225" y="11199"/>
                </a:moveTo>
                <a:lnTo>
                  <a:pt x="18225" y="11199"/>
                </a:lnTo>
                <a:cubicBezTo>
                  <a:pt x="18202" y="11347"/>
                  <a:pt x="18174" y="11495"/>
                  <a:pt x="18140" y="11636"/>
                </a:cubicBezTo>
                <a:cubicBezTo>
                  <a:pt x="18128" y="11489"/>
                  <a:pt x="18174" y="11336"/>
                  <a:pt x="18225" y="11199"/>
                </a:cubicBezTo>
                <a:close/>
                <a:moveTo>
                  <a:pt x="375" y="11546"/>
                </a:moveTo>
                <a:cubicBezTo>
                  <a:pt x="369" y="11574"/>
                  <a:pt x="364" y="11602"/>
                  <a:pt x="352" y="11631"/>
                </a:cubicBezTo>
                <a:cubicBezTo>
                  <a:pt x="364" y="11636"/>
                  <a:pt x="386" y="11653"/>
                  <a:pt x="403" y="11659"/>
                </a:cubicBezTo>
                <a:cubicBezTo>
                  <a:pt x="403" y="11619"/>
                  <a:pt x="403" y="11574"/>
                  <a:pt x="375" y="11546"/>
                </a:cubicBezTo>
                <a:close/>
                <a:moveTo>
                  <a:pt x="17516" y="11585"/>
                </a:moveTo>
                <a:cubicBezTo>
                  <a:pt x="17516" y="11619"/>
                  <a:pt x="17510" y="11648"/>
                  <a:pt x="17504" y="11682"/>
                </a:cubicBezTo>
                <a:lnTo>
                  <a:pt x="17482" y="11682"/>
                </a:lnTo>
                <a:cubicBezTo>
                  <a:pt x="17487" y="11648"/>
                  <a:pt x="17499" y="11614"/>
                  <a:pt x="17516" y="11585"/>
                </a:cubicBezTo>
                <a:close/>
                <a:moveTo>
                  <a:pt x="514" y="11336"/>
                </a:moveTo>
                <a:cubicBezTo>
                  <a:pt x="525" y="11365"/>
                  <a:pt x="517" y="11426"/>
                  <a:pt x="549" y="11426"/>
                </a:cubicBezTo>
                <a:cubicBezTo>
                  <a:pt x="554" y="11426"/>
                  <a:pt x="560" y="11425"/>
                  <a:pt x="568" y="11421"/>
                </a:cubicBezTo>
                <a:lnTo>
                  <a:pt x="568" y="11421"/>
                </a:lnTo>
                <a:cubicBezTo>
                  <a:pt x="557" y="11426"/>
                  <a:pt x="551" y="11438"/>
                  <a:pt x="540" y="11443"/>
                </a:cubicBezTo>
                <a:cubicBezTo>
                  <a:pt x="574" y="11523"/>
                  <a:pt x="591" y="11614"/>
                  <a:pt x="579" y="11699"/>
                </a:cubicBezTo>
                <a:cubicBezTo>
                  <a:pt x="557" y="11597"/>
                  <a:pt x="545" y="11495"/>
                  <a:pt x="511" y="11398"/>
                </a:cubicBezTo>
                <a:cubicBezTo>
                  <a:pt x="501" y="11377"/>
                  <a:pt x="505" y="11357"/>
                  <a:pt x="514" y="11336"/>
                </a:cubicBezTo>
                <a:close/>
                <a:moveTo>
                  <a:pt x="18038" y="11761"/>
                </a:moveTo>
                <a:lnTo>
                  <a:pt x="18038" y="11761"/>
                </a:lnTo>
                <a:cubicBezTo>
                  <a:pt x="18060" y="11773"/>
                  <a:pt x="18060" y="11784"/>
                  <a:pt x="18043" y="11801"/>
                </a:cubicBezTo>
                <a:cubicBezTo>
                  <a:pt x="18021" y="11795"/>
                  <a:pt x="18015" y="11778"/>
                  <a:pt x="18038" y="11761"/>
                </a:cubicBezTo>
                <a:close/>
                <a:moveTo>
                  <a:pt x="1215" y="11744"/>
                </a:moveTo>
                <a:cubicBezTo>
                  <a:pt x="1226" y="11784"/>
                  <a:pt x="1243" y="11824"/>
                  <a:pt x="1254" y="11863"/>
                </a:cubicBezTo>
                <a:cubicBezTo>
                  <a:pt x="1249" y="11863"/>
                  <a:pt x="1237" y="11869"/>
                  <a:pt x="1237" y="11869"/>
                </a:cubicBezTo>
                <a:cubicBezTo>
                  <a:pt x="1226" y="11829"/>
                  <a:pt x="1220" y="11790"/>
                  <a:pt x="1215" y="11744"/>
                </a:cubicBezTo>
                <a:close/>
                <a:moveTo>
                  <a:pt x="477" y="11534"/>
                </a:moveTo>
                <a:lnTo>
                  <a:pt x="477" y="11534"/>
                </a:lnTo>
                <a:cubicBezTo>
                  <a:pt x="511" y="11568"/>
                  <a:pt x="511" y="11619"/>
                  <a:pt x="522" y="11665"/>
                </a:cubicBezTo>
                <a:cubicBezTo>
                  <a:pt x="540" y="11739"/>
                  <a:pt x="574" y="11812"/>
                  <a:pt x="568" y="11892"/>
                </a:cubicBezTo>
                <a:cubicBezTo>
                  <a:pt x="511" y="11784"/>
                  <a:pt x="500" y="11653"/>
                  <a:pt x="477" y="11534"/>
                </a:cubicBezTo>
                <a:close/>
                <a:moveTo>
                  <a:pt x="18007" y="11878"/>
                </a:moveTo>
                <a:cubicBezTo>
                  <a:pt x="18009" y="11878"/>
                  <a:pt x="18012" y="11879"/>
                  <a:pt x="18015" y="11880"/>
                </a:cubicBezTo>
                <a:cubicBezTo>
                  <a:pt x="18035" y="11890"/>
                  <a:pt x="18024" y="11922"/>
                  <a:pt x="18006" y="11922"/>
                </a:cubicBezTo>
                <a:cubicBezTo>
                  <a:pt x="18003" y="11922"/>
                  <a:pt x="18001" y="11921"/>
                  <a:pt x="17998" y="11920"/>
                </a:cubicBezTo>
                <a:cubicBezTo>
                  <a:pt x="17978" y="11910"/>
                  <a:pt x="17989" y="11878"/>
                  <a:pt x="18007" y="11878"/>
                </a:cubicBezTo>
                <a:close/>
                <a:moveTo>
                  <a:pt x="17998" y="11948"/>
                </a:moveTo>
                <a:cubicBezTo>
                  <a:pt x="17998" y="11982"/>
                  <a:pt x="17992" y="12017"/>
                  <a:pt x="17986" y="12051"/>
                </a:cubicBezTo>
                <a:lnTo>
                  <a:pt x="17958" y="12051"/>
                </a:lnTo>
                <a:cubicBezTo>
                  <a:pt x="17964" y="12011"/>
                  <a:pt x="17975" y="11977"/>
                  <a:pt x="17998" y="11948"/>
                </a:cubicBezTo>
                <a:close/>
                <a:moveTo>
                  <a:pt x="1050" y="12079"/>
                </a:moveTo>
                <a:cubicBezTo>
                  <a:pt x="1073" y="12096"/>
                  <a:pt x="1067" y="12107"/>
                  <a:pt x="1044" y="12113"/>
                </a:cubicBezTo>
                <a:cubicBezTo>
                  <a:pt x="1027" y="12096"/>
                  <a:pt x="1027" y="12085"/>
                  <a:pt x="1050" y="12079"/>
                </a:cubicBezTo>
                <a:close/>
                <a:moveTo>
                  <a:pt x="17964" y="12079"/>
                </a:moveTo>
                <a:cubicBezTo>
                  <a:pt x="17974" y="12095"/>
                  <a:pt x="17965" y="12131"/>
                  <a:pt x="17945" y="12131"/>
                </a:cubicBezTo>
                <a:cubicBezTo>
                  <a:pt x="17944" y="12131"/>
                  <a:pt x="17943" y="12130"/>
                  <a:pt x="17941" y="12130"/>
                </a:cubicBezTo>
                <a:cubicBezTo>
                  <a:pt x="17924" y="12113"/>
                  <a:pt x="17941" y="12079"/>
                  <a:pt x="17964" y="12079"/>
                </a:cubicBezTo>
                <a:close/>
                <a:moveTo>
                  <a:pt x="749" y="12249"/>
                </a:moveTo>
                <a:lnTo>
                  <a:pt x="749" y="12249"/>
                </a:lnTo>
                <a:cubicBezTo>
                  <a:pt x="766" y="12255"/>
                  <a:pt x="783" y="12260"/>
                  <a:pt x="801" y="12266"/>
                </a:cubicBezTo>
                <a:cubicBezTo>
                  <a:pt x="789" y="12278"/>
                  <a:pt x="778" y="12289"/>
                  <a:pt x="766" y="12300"/>
                </a:cubicBezTo>
                <a:cubicBezTo>
                  <a:pt x="778" y="12317"/>
                  <a:pt x="789" y="12340"/>
                  <a:pt x="801" y="12357"/>
                </a:cubicBezTo>
                <a:lnTo>
                  <a:pt x="772" y="12363"/>
                </a:lnTo>
                <a:cubicBezTo>
                  <a:pt x="766" y="12323"/>
                  <a:pt x="761" y="12283"/>
                  <a:pt x="749" y="12249"/>
                </a:cubicBezTo>
                <a:close/>
                <a:moveTo>
                  <a:pt x="1135" y="12351"/>
                </a:moveTo>
                <a:cubicBezTo>
                  <a:pt x="1152" y="12368"/>
                  <a:pt x="1164" y="12397"/>
                  <a:pt x="1152" y="12419"/>
                </a:cubicBezTo>
                <a:cubicBezTo>
                  <a:pt x="1124" y="12419"/>
                  <a:pt x="1113" y="12357"/>
                  <a:pt x="1135" y="12351"/>
                </a:cubicBezTo>
                <a:close/>
                <a:moveTo>
                  <a:pt x="18094" y="11829"/>
                </a:moveTo>
                <a:lnTo>
                  <a:pt x="18094" y="11829"/>
                </a:lnTo>
                <a:cubicBezTo>
                  <a:pt x="18049" y="12028"/>
                  <a:pt x="17998" y="12226"/>
                  <a:pt x="17930" y="12419"/>
                </a:cubicBezTo>
                <a:cubicBezTo>
                  <a:pt x="17941" y="12249"/>
                  <a:pt x="18021" y="12102"/>
                  <a:pt x="18049" y="11937"/>
                </a:cubicBezTo>
                <a:cubicBezTo>
                  <a:pt x="18049" y="11897"/>
                  <a:pt x="18072" y="11863"/>
                  <a:pt x="18094" y="11829"/>
                </a:cubicBezTo>
                <a:close/>
                <a:moveTo>
                  <a:pt x="17913" y="12158"/>
                </a:moveTo>
                <a:cubicBezTo>
                  <a:pt x="17918" y="12164"/>
                  <a:pt x="17935" y="12175"/>
                  <a:pt x="17941" y="12181"/>
                </a:cubicBezTo>
                <a:cubicBezTo>
                  <a:pt x="17913" y="12278"/>
                  <a:pt x="17907" y="12385"/>
                  <a:pt x="17850" y="12465"/>
                </a:cubicBezTo>
                <a:cubicBezTo>
                  <a:pt x="17867" y="12363"/>
                  <a:pt x="17918" y="12266"/>
                  <a:pt x="17913" y="12158"/>
                </a:cubicBezTo>
                <a:close/>
                <a:moveTo>
                  <a:pt x="852" y="12414"/>
                </a:moveTo>
                <a:cubicBezTo>
                  <a:pt x="846" y="12425"/>
                  <a:pt x="829" y="12442"/>
                  <a:pt x="823" y="12448"/>
                </a:cubicBezTo>
                <a:cubicBezTo>
                  <a:pt x="835" y="12459"/>
                  <a:pt x="857" y="12476"/>
                  <a:pt x="869" y="12487"/>
                </a:cubicBezTo>
                <a:cubicBezTo>
                  <a:pt x="865" y="12488"/>
                  <a:pt x="861" y="12488"/>
                  <a:pt x="857" y="12488"/>
                </a:cubicBezTo>
                <a:cubicBezTo>
                  <a:pt x="824" y="12488"/>
                  <a:pt x="806" y="12466"/>
                  <a:pt x="806" y="12431"/>
                </a:cubicBezTo>
                <a:cubicBezTo>
                  <a:pt x="818" y="12431"/>
                  <a:pt x="840" y="12419"/>
                  <a:pt x="852" y="12414"/>
                </a:cubicBezTo>
                <a:close/>
                <a:moveTo>
                  <a:pt x="17819" y="12537"/>
                </a:moveTo>
                <a:cubicBezTo>
                  <a:pt x="17822" y="12537"/>
                  <a:pt x="17824" y="12537"/>
                  <a:pt x="17828" y="12539"/>
                </a:cubicBezTo>
                <a:cubicBezTo>
                  <a:pt x="17848" y="12549"/>
                  <a:pt x="17832" y="12586"/>
                  <a:pt x="17812" y="12586"/>
                </a:cubicBezTo>
                <a:cubicBezTo>
                  <a:pt x="17810" y="12586"/>
                  <a:pt x="17807" y="12585"/>
                  <a:pt x="17805" y="12584"/>
                </a:cubicBezTo>
                <a:cubicBezTo>
                  <a:pt x="17790" y="12574"/>
                  <a:pt x="17797" y="12537"/>
                  <a:pt x="17819" y="12537"/>
                </a:cubicBezTo>
                <a:close/>
                <a:moveTo>
                  <a:pt x="823" y="12510"/>
                </a:moveTo>
                <a:cubicBezTo>
                  <a:pt x="846" y="12510"/>
                  <a:pt x="863" y="12527"/>
                  <a:pt x="869" y="12544"/>
                </a:cubicBezTo>
                <a:lnTo>
                  <a:pt x="903" y="12544"/>
                </a:lnTo>
                <a:cubicBezTo>
                  <a:pt x="897" y="12556"/>
                  <a:pt x="886" y="12578"/>
                  <a:pt x="880" y="12590"/>
                </a:cubicBezTo>
                <a:cubicBezTo>
                  <a:pt x="891" y="12590"/>
                  <a:pt x="908" y="12590"/>
                  <a:pt x="914" y="12584"/>
                </a:cubicBezTo>
                <a:lnTo>
                  <a:pt x="914" y="12584"/>
                </a:lnTo>
                <a:cubicBezTo>
                  <a:pt x="882" y="12620"/>
                  <a:pt x="892" y="12644"/>
                  <a:pt x="914" y="12644"/>
                </a:cubicBezTo>
                <a:cubicBezTo>
                  <a:pt x="924" y="12644"/>
                  <a:pt x="936" y="12640"/>
                  <a:pt x="948" y="12629"/>
                </a:cubicBezTo>
                <a:cubicBezTo>
                  <a:pt x="954" y="12635"/>
                  <a:pt x="959" y="12652"/>
                  <a:pt x="959" y="12658"/>
                </a:cubicBezTo>
                <a:cubicBezTo>
                  <a:pt x="942" y="12663"/>
                  <a:pt x="920" y="12663"/>
                  <a:pt x="903" y="12663"/>
                </a:cubicBezTo>
                <a:cubicBezTo>
                  <a:pt x="914" y="12686"/>
                  <a:pt x="914" y="12709"/>
                  <a:pt x="908" y="12731"/>
                </a:cubicBezTo>
                <a:cubicBezTo>
                  <a:pt x="886" y="12652"/>
                  <a:pt x="846" y="12584"/>
                  <a:pt x="823" y="12510"/>
                </a:cubicBezTo>
                <a:close/>
                <a:moveTo>
                  <a:pt x="17156" y="12863"/>
                </a:moveTo>
                <a:cubicBezTo>
                  <a:pt x="17160" y="12863"/>
                  <a:pt x="17165" y="12864"/>
                  <a:pt x="17169" y="12868"/>
                </a:cubicBezTo>
                <a:cubicBezTo>
                  <a:pt x="17183" y="12881"/>
                  <a:pt x="17164" y="12906"/>
                  <a:pt x="17144" y="12906"/>
                </a:cubicBezTo>
                <a:cubicBezTo>
                  <a:pt x="17139" y="12906"/>
                  <a:pt x="17134" y="12905"/>
                  <a:pt x="17130" y="12902"/>
                </a:cubicBezTo>
                <a:cubicBezTo>
                  <a:pt x="17116" y="12888"/>
                  <a:pt x="17136" y="12863"/>
                  <a:pt x="17156" y="12863"/>
                </a:cubicBezTo>
                <a:close/>
                <a:moveTo>
                  <a:pt x="976" y="12851"/>
                </a:moveTo>
                <a:cubicBezTo>
                  <a:pt x="993" y="12896"/>
                  <a:pt x="1016" y="12941"/>
                  <a:pt x="1022" y="12992"/>
                </a:cubicBezTo>
                <a:cubicBezTo>
                  <a:pt x="1005" y="12964"/>
                  <a:pt x="988" y="12930"/>
                  <a:pt x="971" y="12902"/>
                </a:cubicBezTo>
                <a:cubicBezTo>
                  <a:pt x="976" y="12885"/>
                  <a:pt x="976" y="12868"/>
                  <a:pt x="976" y="12851"/>
                </a:cubicBezTo>
                <a:close/>
                <a:moveTo>
                  <a:pt x="562" y="11897"/>
                </a:moveTo>
                <a:lnTo>
                  <a:pt x="562" y="11897"/>
                </a:lnTo>
                <a:cubicBezTo>
                  <a:pt x="596" y="11920"/>
                  <a:pt x="596" y="11965"/>
                  <a:pt x="608" y="12005"/>
                </a:cubicBezTo>
                <a:cubicBezTo>
                  <a:pt x="715" y="12334"/>
                  <a:pt x="829" y="12658"/>
                  <a:pt x="954" y="12975"/>
                </a:cubicBezTo>
                <a:cubicBezTo>
                  <a:pt x="982" y="13055"/>
                  <a:pt x="1033" y="13123"/>
                  <a:pt x="1050" y="13202"/>
                </a:cubicBezTo>
                <a:cubicBezTo>
                  <a:pt x="976" y="13106"/>
                  <a:pt x="954" y="12964"/>
                  <a:pt x="869" y="12879"/>
                </a:cubicBezTo>
                <a:cubicBezTo>
                  <a:pt x="874" y="12879"/>
                  <a:pt x="886" y="12873"/>
                  <a:pt x="897" y="12868"/>
                </a:cubicBezTo>
                <a:cubicBezTo>
                  <a:pt x="783" y="12618"/>
                  <a:pt x="704" y="12357"/>
                  <a:pt x="619" y="12096"/>
                </a:cubicBezTo>
                <a:cubicBezTo>
                  <a:pt x="619" y="12102"/>
                  <a:pt x="608" y="12102"/>
                  <a:pt x="608" y="12102"/>
                </a:cubicBezTo>
                <a:cubicBezTo>
                  <a:pt x="619" y="12028"/>
                  <a:pt x="574" y="11965"/>
                  <a:pt x="562" y="11897"/>
                </a:cubicBezTo>
                <a:close/>
                <a:moveTo>
                  <a:pt x="1056" y="13210"/>
                </a:moveTo>
                <a:cubicBezTo>
                  <a:pt x="1059" y="13210"/>
                  <a:pt x="1063" y="13211"/>
                  <a:pt x="1067" y="13214"/>
                </a:cubicBezTo>
                <a:cubicBezTo>
                  <a:pt x="1086" y="13218"/>
                  <a:pt x="1085" y="13254"/>
                  <a:pt x="1069" y="13254"/>
                </a:cubicBezTo>
                <a:cubicBezTo>
                  <a:pt x="1065" y="13254"/>
                  <a:pt x="1061" y="13252"/>
                  <a:pt x="1056" y="13248"/>
                </a:cubicBezTo>
                <a:cubicBezTo>
                  <a:pt x="1041" y="13243"/>
                  <a:pt x="1039" y="13210"/>
                  <a:pt x="1056" y="13210"/>
                </a:cubicBezTo>
                <a:close/>
                <a:moveTo>
                  <a:pt x="17930" y="12425"/>
                </a:moveTo>
                <a:lnTo>
                  <a:pt x="17930" y="12425"/>
                </a:lnTo>
                <a:cubicBezTo>
                  <a:pt x="17890" y="12544"/>
                  <a:pt x="17862" y="12669"/>
                  <a:pt x="17799" y="12777"/>
                </a:cubicBezTo>
                <a:cubicBezTo>
                  <a:pt x="17805" y="12737"/>
                  <a:pt x="17816" y="12692"/>
                  <a:pt x="17828" y="12652"/>
                </a:cubicBezTo>
                <a:cubicBezTo>
                  <a:pt x="17816" y="12652"/>
                  <a:pt x="17799" y="12646"/>
                  <a:pt x="17788" y="12646"/>
                </a:cubicBezTo>
                <a:cubicBezTo>
                  <a:pt x="17777" y="12737"/>
                  <a:pt x="17720" y="12817"/>
                  <a:pt x="17708" y="12902"/>
                </a:cubicBezTo>
                <a:cubicBezTo>
                  <a:pt x="17760" y="12879"/>
                  <a:pt x="17771" y="12817"/>
                  <a:pt x="17805" y="12771"/>
                </a:cubicBezTo>
                <a:lnTo>
                  <a:pt x="17805" y="12771"/>
                </a:lnTo>
                <a:cubicBezTo>
                  <a:pt x="17771" y="12919"/>
                  <a:pt x="17703" y="13060"/>
                  <a:pt x="17635" y="13202"/>
                </a:cubicBezTo>
                <a:cubicBezTo>
                  <a:pt x="17635" y="13208"/>
                  <a:pt x="17629" y="13208"/>
                  <a:pt x="17629" y="13214"/>
                </a:cubicBezTo>
                <a:cubicBezTo>
                  <a:pt x="17629" y="13214"/>
                  <a:pt x="17623" y="13219"/>
                  <a:pt x="17623" y="13225"/>
                </a:cubicBezTo>
                <a:cubicBezTo>
                  <a:pt x="17612" y="13253"/>
                  <a:pt x="17601" y="13276"/>
                  <a:pt x="17584" y="13304"/>
                </a:cubicBezTo>
                <a:cubicBezTo>
                  <a:pt x="17595" y="13265"/>
                  <a:pt x="17612" y="13219"/>
                  <a:pt x="17623" y="13180"/>
                </a:cubicBezTo>
                <a:lnTo>
                  <a:pt x="17618" y="13180"/>
                </a:lnTo>
                <a:cubicBezTo>
                  <a:pt x="17646" y="13112"/>
                  <a:pt x="17674" y="13043"/>
                  <a:pt x="17714" y="12981"/>
                </a:cubicBezTo>
                <a:lnTo>
                  <a:pt x="17686" y="12958"/>
                </a:lnTo>
                <a:cubicBezTo>
                  <a:pt x="17674" y="12975"/>
                  <a:pt x="17657" y="13004"/>
                  <a:pt x="17652" y="13021"/>
                </a:cubicBezTo>
                <a:lnTo>
                  <a:pt x="17618" y="13032"/>
                </a:lnTo>
                <a:lnTo>
                  <a:pt x="17618" y="13004"/>
                </a:lnTo>
                <a:cubicBezTo>
                  <a:pt x="17629" y="13004"/>
                  <a:pt x="17646" y="12998"/>
                  <a:pt x="17657" y="12998"/>
                </a:cubicBezTo>
                <a:cubicBezTo>
                  <a:pt x="17657" y="12964"/>
                  <a:pt x="17663" y="12930"/>
                  <a:pt x="17669" y="12890"/>
                </a:cubicBezTo>
                <a:cubicBezTo>
                  <a:pt x="17708" y="12868"/>
                  <a:pt x="17725" y="12817"/>
                  <a:pt x="17725" y="12771"/>
                </a:cubicBezTo>
                <a:cubicBezTo>
                  <a:pt x="17725" y="12714"/>
                  <a:pt x="17782" y="12675"/>
                  <a:pt x="17760" y="12618"/>
                </a:cubicBezTo>
                <a:lnTo>
                  <a:pt x="17760" y="12618"/>
                </a:lnTo>
                <a:cubicBezTo>
                  <a:pt x="17782" y="12624"/>
                  <a:pt x="17805" y="12635"/>
                  <a:pt x="17828" y="12641"/>
                </a:cubicBezTo>
                <a:cubicBezTo>
                  <a:pt x="17856" y="12590"/>
                  <a:pt x="17873" y="12539"/>
                  <a:pt x="17879" y="12487"/>
                </a:cubicBezTo>
                <a:cubicBezTo>
                  <a:pt x="17896" y="12465"/>
                  <a:pt x="17913" y="12442"/>
                  <a:pt x="17930" y="12425"/>
                </a:cubicBezTo>
                <a:close/>
                <a:moveTo>
                  <a:pt x="971" y="13259"/>
                </a:moveTo>
                <a:cubicBezTo>
                  <a:pt x="986" y="13259"/>
                  <a:pt x="1002" y="13262"/>
                  <a:pt x="1016" y="13265"/>
                </a:cubicBezTo>
                <a:cubicBezTo>
                  <a:pt x="999" y="13270"/>
                  <a:pt x="971" y="13276"/>
                  <a:pt x="954" y="13276"/>
                </a:cubicBezTo>
                <a:cubicBezTo>
                  <a:pt x="971" y="13299"/>
                  <a:pt x="982" y="13316"/>
                  <a:pt x="993" y="13339"/>
                </a:cubicBezTo>
                <a:cubicBezTo>
                  <a:pt x="976" y="13339"/>
                  <a:pt x="954" y="13333"/>
                  <a:pt x="937" y="13333"/>
                </a:cubicBezTo>
                <a:cubicBezTo>
                  <a:pt x="925" y="13316"/>
                  <a:pt x="920" y="13293"/>
                  <a:pt x="925" y="13270"/>
                </a:cubicBezTo>
                <a:cubicBezTo>
                  <a:pt x="940" y="13262"/>
                  <a:pt x="955" y="13259"/>
                  <a:pt x="971" y="13259"/>
                </a:cubicBezTo>
                <a:close/>
                <a:moveTo>
                  <a:pt x="17538" y="13344"/>
                </a:moveTo>
                <a:cubicBezTo>
                  <a:pt x="17544" y="13350"/>
                  <a:pt x="17544" y="13356"/>
                  <a:pt x="17544" y="13356"/>
                </a:cubicBezTo>
                <a:lnTo>
                  <a:pt x="17544" y="13361"/>
                </a:lnTo>
                <a:cubicBezTo>
                  <a:pt x="17544" y="13361"/>
                  <a:pt x="17538" y="13356"/>
                  <a:pt x="17533" y="13356"/>
                </a:cubicBezTo>
                <a:cubicBezTo>
                  <a:pt x="17538" y="13350"/>
                  <a:pt x="17538" y="13350"/>
                  <a:pt x="17538" y="13344"/>
                </a:cubicBezTo>
                <a:close/>
                <a:moveTo>
                  <a:pt x="1476" y="13191"/>
                </a:moveTo>
                <a:cubicBezTo>
                  <a:pt x="1504" y="13253"/>
                  <a:pt x="1538" y="13310"/>
                  <a:pt x="1572" y="13373"/>
                </a:cubicBezTo>
                <a:cubicBezTo>
                  <a:pt x="1510" y="13333"/>
                  <a:pt x="1504" y="13253"/>
                  <a:pt x="1459" y="13197"/>
                </a:cubicBezTo>
                <a:lnTo>
                  <a:pt x="1476" y="13191"/>
                </a:lnTo>
                <a:close/>
                <a:moveTo>
                  <a:pt x="1223" y="13385"/>
                </a:moveTo>
                <a:cubicBezTo>
                  <a:pt x="1232" y="13385"/>
                  <a:pt x="1240" y="13393"/>
                  <a:pt x="1243" y="13407"/>
                </a:cubicBezTo>
                <a:cubicBezTo>
                  <a:pt x="1236" y="13413"/>
                  <a:pt x="1231" y="13416"/>
                  <a:pt x="1225" y="13416"/>
                </a:cubicBezTo>
                <a:cubicBezTo>
                  <a:pt x="1217" y="13416"/>
                  <a:pt x="1210" y="13409"/>
                  <a:pt x="1203" y="13395"/>
                </a:cubicBezTo>
                <a:cubicBezTo>
                  <a:pt x="1210" y="13389"/>
                  <a:pt x="1217" y="13385"/>
                  <a:pt x="1223" y="13385"/>
                </a:cubicBezTo>
                <a:close/>
                <a:moveTo>
                  <a:pt x="1572" y="13384"/>
                </a:moveTo>
                <a:cubicBezTo>
                  <a:pt x="1578" y="13390"/>
                  <a:pt x="1583" y="13401"/>
                  <a:pt x="1589" y="13407"/>
                </a:cubicBezTo>
                <a:cubicBezTo>
                  <a:pt x="1583" y="13418"/>
                  <a:pt x="1583" y="13424"/>
                  <a:pt x="1583" y="13429"/>
                </a:cubicBezTo>
                <a:cubicBezTo>
                  <a:pt x="1572" y="13412"/>
                  <a:pt x="1566" y="13401"/>
                  <a:pt x="1561" y="13390"/>
                </a:cubicBezTo>
                <a:cubicBezTo>
                  <a:pt x="1561" y="13384"/>
                  <a:pt x="1572" y="13384"/>
                  <a:pt x="1572" y="13384"/>
                </a:cubicBezTo>
                <a:close/>
                <a:moveTo>
                  <a:pt x="1844" y="13378"/>
                </a:moveTo>
                <a:cubicBezTo>
                  <a:pt x="1862" y="13390"/>
                  <a:pt x="1867" y="13401"/>
                  <a:pt x="1873" y="13424"/>
                </a:cubicBezTo>
                <a:cubicBezTo>
                  <a:pt x="1876" y="13440"/>
                  <a:pt x="1873" y="13447"/>
                  <a:pt x="1867" y="13447"/>
                </a:cubicBezTo>
                <a:cubicBezTo>
                  <a:pt x="1850" y="13447"/>
                  <a:pt x="1810" y="13387"/>
                  <a:pt x="1844" y="13378"/>
                </a:cubicBezTo>
                <a:close/>
                <a:moveTo>
                  <a:pt x="1606" y="13446"/>
                </a:moveTo>
                <a:cubicBezTo>
                  <a:pt x="1606" y="13458"/>
                  <a:pt x="1606" y="13463"/>
                  <a:pt x="1601" y="13469"/>
                </a:cubicBezTo>
                <a:cubicBezTo>
                  <a:pt x="1601" y="13463"/>
                  <a:pt x="1595" y="13452"/>
                  <a:pt x="1589" y="13446"/>
                </a:cubicBezTo>
                <a:close/>
                <a:moveTo>
                  <a:pt x="1253" y="13445"/>
                </a:moveTo>
                <a:cubicBezTo>
                  <a:pt x="1262" y="13445"/>
                  <a:pt x="1271" y="13451"/>
                  <a:pt x="1271" y="13463"/>
                </a:cubicBezTo>
                <a:cubicBezTo>
                  <a:pt x="1278" y="13476"/>
                  <a:pt x="1266" y="13486"/>
                  <a:pt x="1254" y="13486"/>
                </a:cubicBezTo>
                <a:cubicBezTo>
                  <a:pt x="1245" y="13486"/>
                  <a:pt x="1237" y="13481"/>
                  <a:pt x="1237" y="13469"/>
                </a:cubicBezTo>
                <a:cubicBezTo>
                  <a:pt x="1231" y="13453"/>
                  <a:pt x="1242" y="13445"/>
                  <a:pt x="1253" y="13445"/>
                </a:cubicBezTo>
                <a:close/>
                <a:moveTo>
                  <a:pt x="974" y="13348"/>
                </a:moveTo>
                <a:cubicBezTo>
                  <a:pt x="989" y="13348"/>
                  <a:pt x="1000" y="13355"/>
                  <a:pt x="1005" y="13373"/>
                </a:cubicBezTo>
                <a:cubicBezTo>
                  <a:pt x="1033" y="13418"/>
                  <a:pt x="1050" y="13475"/>
                  <a:pt x="1084" y="13520"/>
                </a:cubicBezTo>
                <a:cubicBezTo>
                  <a:pt x="1061" y="13520"/>
                  <a:pt x="1044" y="13503"/>
                  <a:pt x="1027" y="13492"/>
                </a:cubicBezTo>
                <a:cubicBezTo>
                  <a:pt x="1022" y="13492"/>
                  <a:pt x="1016" y="13497"/>
                  <a:pt x="1010" y="13497"/>
                </a:cubicBezTo>
                <a:cubicBezTo>
                  <a:pt x="1005" y="13446"/>
                  <a:pt x="965" y="13395"/>
                  <a:pt x="959" y="13350"/>
                </a:cubicBezTo>
                <a:cubicBezTo>
                  <a:pt x="965" y="13349"/>
                  <a:pt x="970" y="13348"/>
                  <a:pt x="974" y="13348"/>
                </a:cubicBezTo>
                <a:close/>
                <a:moveTo>
                  <a:pt x="1023" y="13517"/>
                </a:moveTo>
                <a:cubicBezTo>
                  <a:pt x="1037" y="13517"/>
                  <a:pt x="1058" y="13537"/>
                  <a:pt x="1039" y="13548"/>
                </a:cubicBezTo>
                <a:cubicBezTo>
                  <a:pt x="1033" y="13548"/>
                  <a:pt x="1016" y="13537"/>
                  <a:pt x="1010" y="13531"/>
                </a:cubicBezTo>
                <a:cubicBezTo>
                  <a:pt x="1010" y="13521"/>
                  <a:pt x="1016" y="13517"/>
                  <a:pt x="1023" y="13517"/>
                </a:cubicBezTo>
                <a:close/>
                <a:moveTo>
                  <a:pt x="1646" y="13520"/>
                </a:moveTo>
                <a:cubicBezTo>
                  <a:pt x="1652" y="13537"/>
                  <a:pt x="1663" y="13554"/>
                  <a:pt x="1669" y="13565"/>
                </a:cubicBezTo>
                <a:cubicBezTo>
                  <a:pt x="1663" y="13565"/>
                  <a:pt x="1657" y="13565"/>
                  <a:pt x="1652" y="13560"/>
                </a:cubicBezTo>
                <a:cubicBezTo>
                  <a:pt x="1646" y="13554"/>
                  <a:pt x="1640" y="13543"/>
                  <a:pt x="1635" y="13531"/>
                </a:cubicBezTo>
                <a:lnTo>
                  <a:pt x="1640" y="13520"/>
                </a:lnTo>
                <a:close/>
                <a:moveTo>
                  <a:pt x="1674" y="13588"/>
                </a:moveTo>
                <a:cubicBezTo>
                  <a:pt x="1686" y="13600"/>
                  <a:pt x="1691" y="13617"/>
                  <a:pt x="1697" y="13628"/>
                </a:cubicBezTo>
                <a:lnTo>
                  <a:pt x="1697" y="13651"/>
                </a:lnTo>
                <a:cubicBezTo>
                  <a:pt x="1686" y="13634"/>
                  <a:pt x="1680" y="13617"/>
                  <a:pt x="1669" y="13605"/>
                </a:cubicBezTo>
                <a:cubicBezTo>
                  <a:pt x="1674" y="13600"/>
                  <a:pt x="1674" y="13594"/>
                  <a:pt x="1674" y="13588"/>
                </a:cubicBezTo>
                <a:close/>
                <a:moveTo>
                  <a:pt x="1022" y="13656"/>
                </a:moveTo>
                <a:cubicBezTo>
                  <a:pt x="1022" y="13656"/>
                  <a:pt x="1022" y="13656"/>
                  <a:pt x="1022" y="13656"/>
                </a:cubicBezTo>
                <a:cubicBezTo>
                  <a:pt x="1022" y="13657"/>
                  <a:pt x="1023" y="13657"/>
                  <a:pt x="1023" y="13657"/>
                </a:cubicBezTo>
                <a:lnTo>
                  <a:pt x="1023" y="13657"/>
                </a:lnTo>
                <a:cubicBezTo>
                  <a:pt x="1023" y="13657"/>
                  <a:pt x="1022" y="13656"/>
                  <a:pt x="1022" y="13656"/>
                </a:cubicBezTo>
                <a:close/>
                <a:moveTo>
                  <a:pt x="1254" y="13486"/>
                </a:moveTo>
                <a:lnTo>
                  <a:pt x="1254" y="13486"/>
                </a:lnTo>
                <a:cubicBezTo>
                  <a:pt x="1315" y="13514"/>
                  <a:pt x="1344" y="13579"/>
                  <a:pt x="1382" y="13635"/>
                </a:cubicBezTo>
                <a:lnTo>
                  <a:pt x="1382" y="13635"/>
                </a:lnTo>
                <a:cubicBezTo>
                  <a:pt x="1366" y="13646"/>
                  <a:pt x="1350" y="13651"/>
                  <a:pt x="1340" y="13662"/>
                </a:cubicBezTo>
                <a:cubicBezTo>
                  <a:pt x="1305" y="13605"/>
                  <a:pt x="1271" y="13548"/>
                  <a:pt x="1254" y="13486"/>
                </a:cubicBezTo>
                <a:close/>
                <a:moveTo>
                  <a:pt x="1708" y="13668"/>
                </a:moveTo>
                <a:lnTo>
                  <a:pt x="1703" y="13673"/>
                </a:lnTo>
                <a:cubicBezTo>
                  <a:pt x="1703" y="13673"/>
                  <a:pt x="1703" y="13673"/>
                  <a:pt x="1703" y="13668"/>
                </a:cubicBezTo>
                <a:close/>
                <a:moveTo>
                  <a:pt x="1379" y="13668"/>
                </a:moveTo>
                <a:lnTo>
                  <a:pt x="1379" y="13668"/>
                </a:lnTo>
                <a:cubicBezTo>
                  <a:pt x="1385" y="13673"/>
                  <a:pt x="1396" y="13679"/>
                  <a:pt x="1402" y="13685"/>
                </a:cubicBezTo>
                <a:cubicBezTo>
                  <a:pt x="1402" y="13702"/>
                  <a:pt x="1395" y="13708"/>
                  <a:pt x="1387" y="13708"/>
                </a:cubicBezTo>
                <a:cubicBezTo>
                  <a:pt x="1369" y="13708"/>
                  <a:pt x="1344" y="13675"/>
                  <a:pt x="1379" y="13668"/>
                </a:cubicBezTo>
                <a:close/>
                <a:moveTo>
                  <a:pt x="17396" y="13736"/>
                </a:moveTo>
                <a:lnTo>
                  <a:pt x="17396" y="13747"/>
                </a:lnTo>
                <a:lnTo>
                  <a:pt x="17391" y="13747"/>
                </a:lnTo>
                <a:cubicBezTo>
                  <a:pt x="17396" y="13741"/>
                  <a:pt x="17396" y="13736"/>
                  <a:pt x="17396" y="13736"/>
                </a:cubicBezTo>
                <a:close/>
                <a:moveTo>
                  <a:pt x="17391" y="13764"/>
                </a:moveTo>
                <a:lnTo>
                  <a:pt x="17385" y="13770"/>
                </a:lnTo>
                <a:lnTo>
                  <a:pt x="17385" y="13764"/>
                </a:lnTo>
                <a:close/>
                <a:moveTo>
                  <a:pt x="17391" y="13685"/>
                </a:moveTo>
                <a:cubicBezTo>
                  <a:pt x="17379" y="13730"/>
                  <a:pt x="17362" y="13764"/>
                  <a:pt x="17334" y="13798"/>
                </a:cubicBezTo>
                <a:cubicBezTo>
                  <a:pt x="17357" y="13758"/>
                  <a:pt x="17374" y="13724"/>
                  <a:pt x="17385" y="13685"/>
                </a:cubicBezTo>
                <a:close/>
                <a:moveTo>
                  <a:pt x="17300" y="13730"/>
                </a:moveTo>
                <a:cubicBezTo>
                  <a:pt x="17308" y="13730"/>
                  <a:pt x="17315" y="13733"/>
                  <a:pt x="17321" y="13733"/>
                </a:cubicBezTo>
                <a:cubicBezTo>
                  <a:pt x="17324" y="13733"/>
                  <a:pt x="17326" y="13732"/>
                  <a:pt x="17328" y="13730"/>
                </a:cubicBezTo>
                <a:lnTo>
                  <a:pt x="17328" y="13730"/>
                </a:lnTo>
                <a:cubicBezTo>
                  <a:pt x="17328" y="13736"/>
                  <a:pt x="17328" y="13741"/>
                  <a:pt x="17323" y="13747"/>
                </a:cubicBezTo>
                <a:cubicBezTo>
                  <a:pt x="17317" y="13753"/>
                  <a:pt x="17306" y="13758"/>
                  <a:pt x="17300" y="13764"/>
                </a:cubicBezTo>
                <a:lnTo>
                  <a:pt x="17289" y="13787"/>
                </a:lnTo>
                <a:cubicBezTo>
                  <a:pt x="17277" y="13798"/>
                  <a:pt x="17266" y="13809"/>
                  <a:pt x="17255" y="13821"/>
                </a:cubicBezTo>
                <a:cubicBezTo>
                  <a:pt x="17260" y="13809"/>
                  <a:pt x="17266" y="13798"/>
                  <a:pt x="17266" y="13781"/>
                </a:cubicBezTo>
                <a:cubicBezTo>
                  <a:pt x="17266" y="13775"/>
                  <a:pt x="17272" y="13775"/>
                  <a:pt x="17272" y="13770"/>
                </a:cubicBezTo>
                <a:lnTo>
                  <a:pt x="17277" y="13770"/>
                </a:lnTo>
                <a:cubicBezTo>
                  <a:pt x="17277" y="13770"/>
                  <a:pt x="17277" y="13764"/>
                  <a:pt x="17277" y="13764"/>
                </a:cubicBezTo>
                <a:cubicBezTo>
                  <a:pt x="17283" y="13753"/>
                  <a:pt x="17294" y="13741"/>
                  <a:pt x="17300" y="13730"/>
                </a:cubicBezTo>
                <a:close/>
                <a:moveTo>
                  <a:pt x="1459" y="13792"/>
                </a:moveTo>
                <a:cubicBezTo>
                  <a:pt x="1470" y="13815"/>
                  <a:pt x="1459" y="13826"/>
                  <a:pt x="1436" y="13826"/>
                </a:cubicBezTo>
                <a:cubicBezTo>
                  <a:pt x="1425" y="13804"/>
                  <a:pt x="1430" y="13792"/>
                  <a:pt x="1459" y="13792"/>
                </a:cubicBezTo>
                <a:close/>
                <a:moveTo>
                  <a:pt x="1720" y="13673"/>
                </a:moveTo>
                <a:cubicBezTo>
                  <a:pt x="1759" y="13730"/>
                  <a:pt x="1793" y="13787"/>
                  <a:pt x="1827" y="13849"/>
                </a:cubicBezTo>
                <a:lnTo>
                  <a:pt x="1822" y="13849"/>
                </a:lnTo>
                <a:cubicBezTo>
                  <a:pt x="1822" y="13849"/>
                  <a:pt x="1816" y="13849"/>
                  <a:pt x="1816" y="13855"/>
                </a:cubicBezTo>
                <a:cubicBezTo>
                  <a:pt x="1805" y="13821"/>
                  <a:pt x="1788" y="13787"/>
                  <a:pt x="1759" y="13770"/>
                </a:cubicBezTo>
                <a:cubicBezTo>
                  <a:pt x="1742" y="13741"/>
                  <a:pt x="1725" y="13713"/>
                  <a:pt x="1714" y="13690"/>
                </a:cubicBezTo>
                <a:cubicBezTo>
                  <a:pt x="1714" y="13685"/>
                  <a:pt x="1720" y="13679"/>
                  <a:pt x="1720" y="13673"/>
                </a:cubicBezTo>
                <a:close/>
                <a:moveTo>
                  <a:pt x="17357" y="13838"/>
                </a:moveTo>
                <a:cubicBezTo>
                  <a:pt x="17357" y="13843"/>
                  <a:pt x="17351" y="13855"/>
                  <a:pt x="17340" y="13866"/>
                </a:cubicBezTo>
                <a:cubicBezTo>
                  <a:pt x="17340" y="13861"/>
                  <a:pt x="17345" y="13849"/>
                  <a:pt x="17345" y="13843"/>
                </a:cubicBezTo>
                <a:cubicBezTo>
                  <a:pt x="17351" y="13838"/>
                  <a:pt x="17357" y="13838"/>
                  <a:pt x="17357" y="13838"/>
                </a:cubicBezTo>
                <a:close/>
                <a:moveTo>
                  <a:pt x="1489" y="13876"/>
                </a:moveTo>
                <a:cubicBezTo>
                  <a:pt x="1493" y="13876"/>
                  <a:pt x="1498" y="13877"/>
                  <a:pt x="1504" y="13878"/>
                </a:cubicBezTo>
                <a:cubicBezTo>
                  <a:pt x="1514" y="13901"/>
                  <a:pt x="1511" y="13913"/>
                  <a:pt x="1494" y="13913"/>
                </a:cubicBezTo>
                <a:cubicBezTo>
                  <a:pt x="1490" y="13913"/>
                  <a:pt x="1486" y="13913"/>
                  <a:pt x="1481" y="13912"/>
                </a:cubicBezTo>
                <a:cubicBezTo>
                  <a:pt x="1467" y="13888"/>
                  <a:pt x="1469" y="13876"/>
                  <a:pt x="1489" y="13876"/>
                </a:cubicBezTo>
                <a:close/>
                <a:moveTo>
                  <a:pt x="1023" y="13657"/>
                </a:moveTo>
                <a:lnTo>
                  <a:pt x="1023" y="13657"/>
                </a:lnTo>
                <a:cubicBezTo>
                  <a:pt x="1045" y="13684"/>
                  <a:pt x="1073" y="13703"/>
                  <a:pt x="1113" y="13713"/>
                </a:cubicBezTo>
                <a:lnTo>
                  <a:pt x="1073" y="13736"/>
                </a:lnTo>
                <a:cubicBezTo>
                  <a:pt x="1084" y="13736"/>
                  <a:pt x="1113" y="13736"/>
                  <a:pt x="1124" y="13730"/>
                </a:cubicBezTo>
                <a:lnTo>
                  <a:pt x="1124" y="13730"/>
                </a:lnTo>
                <a:cubicBezTo>
                  <a:pt x="1118" y="13758"/>
                  <a:pt x="1090" y="13798"/>
                  <a:pt x="1130" y="13809"/>
                </a:cubicBezTo>
                <a:cubicBezTo>
                  <a:pt x="1152" y="13843"/>
                  <a:pt x="1169" y="13883"/>
                  <a:pt x="1186" y="13917"/>
                </a:cubicBezTo>
                <a:cubicBezTo>
                  <a:pt x="1186" y="13872"/>
                  <a:pt x="1175" y="13826"/>
                  <a:pt x="1158" y="13775"/>
                </a:cubicBezTo>
                <a:cubicBezTo>
                  <a:pt x="1147" y="13781"/>
                  <a:pt x="1130" y="13787"/>
                  <a:pt x="1118" y="13792"/>
                </a:cubicBezTo>
                <a:cubicBezTo>
                  <a:pt x="1141" y="13753"/>
                  <a:pt x="1141" y="13719"/>
                  <a:pt x="1101" y="13696"/>
                </a:cubicBezTo>
                <a:lnTo>
                  <a:pt x="1135" y="13690"/>
                </a:lnTo>
                <a:cubicBezTo>
                  <a:pt x="1096" y="13685"/>
                  <a:pt x="1057" y="13679"/>
                  <a:pt x="1023" y="13657"/>
                </a:cubicBezTo>
                <a:close/>
                <a:moveTo>
                  <a:pt x="1845" y="13895"/>
                </a:moveTo>
                <a:lnTo>
                  <a:pt x="1845" y="13895"/>
                </a:lnTo>
                <a:cubicBezTo>
                  <a:pt x="1851" y="13901"/>
                  <a:pt x="1856" y="13912"/>
                  <a:pt x="1862" y="13923"/>
                </a:cubicBezTo>
                <a:cubicBezTo>
                  <a:pt x="1856" y="13917"/>
                  <a:pt x="1856" y="13917"/>
                  <a:pt x="1850" y="13912"/>
                </a:cubicBezTo>
                <a:cubicBezTo>
                  <a:pt x="1850" y="13907"/>
                  <a:pt x="1847" y="13903"/>
                  <a:pt x="1845" y="13895"/>
                </a:cubicBezTo>
                <a:close/>
                <a:moveTo>
                  <a:pt x="1862" y="13929"/>
                </a:moveTo>
                <a:cubicBezTo>
                  <a:pt x="1867" y="13929"/>
                  <a:pt x="1873" y="13934"/>
                  <a:pt x="1879" y="13940"/>
                </a:cubicBezTo>
                <a:cubicBezTo>
                  <a:pt x="1873" y="13940"/>
                  <a:pt x="1867" y="13946"/>
                  <a:pt x="1867" y="13946"/>
                </a:cubicBezTo>
                <a:cubicBezTo>
                  <a:pt x="1862" y="13940"/>
                  <a:pt x="1862" y="13934"/>
                  <a:pt x="1862" y="13929"/>
                </a:cubicBezTo>
                <a:close/>
                <a:moveTo>
                  <a:pt x="17249" y="13832"/>
                </a:moveTo>
                <a:cubicBezTo>
                  <a:pt x="17260" y="13838"/>
                  <a:pt x="17272" y="13843"/>
                  <a:pt x="17283" y="13849"/>
                </a:cubicBezTo>
                <a:cubicBezTo>
                  <a:pt x="17277" y="13855"/>
                  <a:pt x="17277" y="13861"/>
                  <a:pt x="17272" y="13872"/>
                </a:cubicBezTo>
                <a:cubicBezTo>
                  <a:pt x="17264" y="13868"/>
                  <a:pt x="17253" y="13864"/>
                  <a:pt x="17243" y="13864"/>
                </a:cubicBezTo>
                <a:cubicBezTo>
                  <a:pt x="17240" y="13864"/>
                  <a:pt x="17237" y="13864"/>
                  <a:pt x="17235" y="13865"/>
                </a:cubicBezTo>
                <a:lnTo>
                  <a:pt x="17235" y="13865"/>
                </a:lnTo>
                <a:cubicBezTo>
                  <a:pt x="17234" y="13865"/>
                  <a:pt x="17233" y="13864"/>
                  <a:pt x="17232" y="13864"/>
                </a:cubicBezTo>
                <a:lnTo>
                  <a:pt x="17232" y="13864"/>
                </a:lnTo>
                <a:cubicBezTo>
                  <a:pt x="17232" y="13865"/>
                  <a:pt x="17232" y="13865"/>
                  <a:pt x="17232" y="13866"/>
                </a:cubicBezTo>
                <a:cubicBezTo>
                  <a:pt x="17233" y="13866"/>
                  <a:pt x="17234" y="13865"/>
                  <a:pt x="17235" y="13865"/>
                </a:cubicBezTo>
                <a:lnTo>
                  <a:pt x="17235" y="13865"/>
                </a:lnTo>
                <a:cubicBezTo>
                  <a:pt x="17245" y="13871"/>
                  <a:pt x="17257" y="13879"/>
                  <a:pt x="17266" y="13883"/>
                </a:cubicBezTo>
                <a:cubicBezTo>
                  <a:pt x="17243" y="13923"/>
                  <a:pt x="17226" y="13963"/>
                  <a:pt x="17198" y="13997"/>
                </a:cubicBezTo>
                <a:cubicBezTo>
                  <a:pt x="17198" y="13985"/>
                  <a:pt x="17198" y="13980"/>
                  <a:pt x="17198" y="13968"/>
                </a:cubicBezTo>
                <a:cubicBezTo>
                  <a:pt x="17232" y="13951"/>
                  <a:pt x="17243" y="13900"/>
                  <a:pt x="17226" y="13866"/>
                </a:cubicBezTo>
                <a:lnTo>
                  <a:pt x="17226" y="13861"/>
                </a:lnTo>
                <a:cubicBezTo>
                  <a:pt x="17228" y="13861"/>
                  <a:pt x="17230" y="13863"/>
                  <a:pt x="17232" y="13864"/>
                </a:cubicBezTo>
                <a:lnTo>
                  <a:pt x="17232" y="13864"/>
                </a:lnTo>
                <a:cubicBezTo>
                  <a:pt x="17233" y="13859"/>
                  <a:pt x="17238" y="13854"/>
                  <a:pt x="17238" y="13849"/>
                </a:cubicBezTo>
                <a:cubicBezTo>
                  <a:pt x="17243" y="13843"/>
                  <a:pt x="17249" y="13838"/>
                  <a:pt x="17249" y="13832"/>
                </a:cubicBezTo>
                <a:close/>
                <a:moveTo>
                  <a:pt x="17300" y="13906"/>
                </a:moveTo>
                <a:cubicBezTo>
                  <a:pt x="17306" y="13906"/>
                  <a:pt x="17311" y="13906"/>
                  <a:pt x="17311" y="13912"/>
                </a:cubicBezTo>
                <a:cubicBezTo>
                  <a:pt x="17311" y="13912"/>
                  <a:pt x="17306" y="13917"/>
                  <a:pt x="17306" y="13917"/>
                </a:cubicBezTo>
                <a:cubicBezTo>
                  <a:pt x="17306" y="13934"/>
                  <a:pt x="17311" y="13951"/>
                  <a:pt x="17311" y="13968"/>
                </a:cubicBezTo>
                <a:cubicBezTo>
                  <a:pt x="17203" y="14059"/>
                  <a:pt x="17192" y="14224"/>
                  <a:pt x="17079" y="14309"/>
                </a:cubicBezTo>
                <a:cubicBezTo>
                  <a:pt x="17084" y="14314"/>
                  <a:pt x="17096" y="14320"/>
                  <a:pt x="17101" y="14326"/>
                </a:cubicBezTo>
                <a:cubicBezTo>
                  <a:pt x="17084" y="14331"/>
                  <a:pt x="17062" y="14343"/>
                  <a:pt x="17045" y="14348"/>
                </a:cubicBezTo>
                <a:cubicBezTo>
                  <a:pt x="17113" y="14235"/>
                  <a:pt x="17175" y="14116"/>
                  <a:pt x="17238" y="13991"/>
                </a:cubicBezTo>
                <a:cubicBezTo>
                  <a:pt x="17260" y="13963"/>
                  <a:pt x="17277" y="13934"/>
                  <a:pt x="17300" y="13906"/>
                </a:cubicBezTo>
                <a:close/>
                <a:moveTo>
                  <a:pt x="16309" y="14308"/>
                </a:moveTo>
                <a:cubicBezTo>
                  <a:pt x="16310" y="14308"/>
                  <a:pt x="16311" y="14308"/>
                  <a:pt x="16313" y="14309"/>
                </a:cubicBezTo>
                <a:cubicBezTo>
                  <a:pt x="16329" y="14319"/>
                  <a:pt x="16310" y="14355"/>
                  <a:pt x="16293" y="14355"/>
                </a:cubicBezTo>
                <a:cubicBezTo>
                  <a:pt x="16292" y="14355"/>
                  <a:pt x="16291" y="14354"/>
                  <a:pt x="16290" y="14354"/>
                </a:cubicBezTo>
                <a:cubicBezTo>
                  <a:pt x="16269" y="14338"/>
                  <a:pt x="16292" y="14308"/>
                  <a:pt x="16309" y="14308"/>
                </a:cubicBezTo>
                <a:close/>
                <a:moveTo>
                  <a:pt x="16591" y="14331"/>
                </a:moveTo>
                <a:cubicBezTo>
                  <a:pt x="16591" y="14354"/>
                  <a:pt x="16585" y="14365"/>
                  <a:pt x="16568" y="14377"/>
                </a:cubicBezTo>
                <a:cubicBezTo>
                  <a:pt x="16574" y="14360"/>
                  <a:pt x="16585" y="14343"/>
                  <a:pt x="16591" y="14331"/>
                </a:cubicBezTo>
                <a:close/>
                <a:moveTo>
                  <a:pt x="16908" y="14400"/>
                </a:moveTo>
                <a:cubicBezTo>
                  <a:pt x="16908" y="14400"/>
                  <a:pt x="16908" y="14405"/>
                  <a:pt x="16908" y="14405"/>
                </a:cubicBezTo>
                <a:lnTo>
                  <a:pt x="16903" y="14405"/>
                </a:lnTo>
                <a:cubicBezTo>
                  <a:pt x="16903" y="14405"/>
                  <a:pt x="16903" y="14400"/>
                  <a:pt x="16908" y="14400"/>
                </a:cubicBezTo>
                <a:close/>
                <a:moveTo>
                  <a:pt x="16931" y="14371"/>
                </a:moveTo>
                <a:cubicBezTo>
                  <a:pt x="16960" y="14371"/>
                  <a:pt x="16965" y="14382"/>
                  <a:pt x="16948" y="14405"/>
                </a:cubicBezTo>
                <a:cubicBezTo>
                  <a:pt x="16925" y="14405"/>
                  <a:pt x="16920" y="14394"/>
                  <a:pt x="16931" y="14371"/>
                </a:cubicBezTo>
                <a:close/>
                <a:moveTo>
                  <a:pt x="16920" y="14417"/>
                </a:moveTo>
                <a:cubicBezTo>
                  <a:pt x="16925" y="14434"/>
                  <a:pt x="16920" y="14456"/>
                  <a:pt x="16903" y="14456"/>
                </a:cubicBezTo>
                <a:cubicBezTo>
                  <a:pt x="16903" y="14456"/>
                  <a:pt x="16897" y="14451"/>
                  <a:pt x="16897" y="14451"/>
                </a:cubicBezTo>
                <a:cubicBezTo>
                  <a:pt x="16908" y="14439"/>
                  <a:pt x="16914" y="14428"/>
                  <a:pt x="16920" y="14417"/>
                </a:cubicBezTo>
                <a:close/>
                <a:moveTo>
                  <a:pt x="16506" y="14468"/>
                </a:moveTo>
                <a:cubicBezTo>
                  <a:pt x="16494" y="14479"/>
                  <a:pt x="16483" y="14502"/>
                  <a:pt x="16477" y="14513"/>
                </a:cubicBezTo>
                <a:cubicBezTo>
                  <a:pt x="16477" y="14513"/>
                  <a:pt x="16477" y="14519"/>
                  <a:pt x="16483" y="14524"/>
                </a:cubicBezTo>
                <a:cubicBezTo>
                  <a:pt x="16466" y="14541"/>
                  <a:pt x="16449" y="14558"/>
                  <a:pt x="16432" y="14575"/>
                </a:cubicBezTo>
                <a:cubicBezTo>
                  <a:pt x="16443" y="14536"/>
                  <a:pt x="16477" y="14513"/>
                  <a:pt x="16489" y="14479"/>
                </a:cubicBezTo>
                <a:cubicBezTo>
                  <a:pt x="16489" y="14479"/>
                  <a:pt x="16489" y="14479"/>
                  <a:pt x="16489" y="14473"/>
                </a:cubicBezTo>
                <a:cubicBezTo>
                  <a:pt x="16494" y="14473"/>
                  <a:pt x="16500" y="14468"/>
                  <a:pt x="16506" y="14468"/>
                </a:cubicBezTo>
                <a:close/>
                <a:moveTo>
                  <a:pt x="17172" y="14588"/>
                </a:moveTo>
                <a:cubicBezTo>
                  <a:pt x="17173" y="14590"/>
                  <a:pt x="17174" y="14591"/>
                  <a:pt x="17175" y="14592"/>
                </a:cubicBezTo>
                <a:lnTo>
                  <a:pt x="17172" y="14588"/>
                </a:lnTo>
                <a:close/>
                <a:moveTo>
                  <a:pt x="1964" y="14616"/>
                </a:moveTo>
                <a:cubicBezTo>
                  <a:pt x="1982" y="14616"/>
                  <a:pt x="2002" y="14627"/>
                  <a:pt x="1998" y="14643"/>
                </a:cubicBezTo>
                <a:cubicBezTo>
                  <a:pt x="1994" y="14648"/>
                  <a:pt x="1989" y="14650"/>
                  <a:pt x="1983" y="14650"/>
                </a:cubicBezTo>
                <a:cubicBezTo>
                  <a:pt x="1967" y="14650"/>
                  <a:pt x="1947" y="14637"/>
                  <a:pt x="1947" y="14621"/>
                </a:cubicBezTo>
                <a:cubicBezTo>
                  <a:pt x="1951" y="14618"/>
                  <a:pt x="1957" y="14616"/>
                  <a:pt x="1964" y="14616"/>
                </a:cubicBezTo>
                <a:close/>
                <a:moveTo>
                  <a:pt x="16053" y="14638"/>
                </a:moveTo>
                <a:cubicBezTo>
                  <a:pt x="16066" y="14638"/>
                  <a:pt x="16079" y="14660"/>
                  <a:pt x="16063" y="14672"/>
                </a:cubicBezTo>
                <a:cubicBezTo>
                  <a:pt x="16058" y="14680"/>
                  <a:pt x="16052" y="14684"/>
                  <a:pt x="16046" y="14684"/>
                </a:cubicBezTo>
                <a:cubicBezTo>
                  <a:pt x="16034" y="14684"/>
                  <a:pt x="16024" y="14665"/>
                  <a:pt x="16040" y="14649"/>
                </a:cubicBezTo>
                <a:cubicBezTo>
                  <a:pt x="16043" y="14641"/>
                  <a:pt x="16048" y="14638"/>
                  <a:pt x="16053" y="14638"/>
                </a:cubicBezTo>
                <a:close/>
                <a:moveTo>
                  <a:pt x="1995" y="14665"/>
                </a:moveTo>
                <a:cubicBezTo>
                  <a:pt x="2000" y="14665"/>
                  <a:pt x="2007" y="14670"/>
                  <a:pt x="2015" y="14678"/>
                </a:cubicBezTo>
                <a:cubicBezTo>
                  <a:pt x="2009" y="14678"/>
                  <a:pt x="2009" y="14683"/>
                  <a:pt x="2009" y="14689"/>
                </a:cubicBezTo>
                <a:cubicBezTo>
                  <a:pt x="2006" y="14694"/>
                  <a:pt x="2003" y="14697"/>
                  <a:pt x="1998" y="14697"/>
                </a:cubicBezTo>
                <a:cubicBezTo>
                  <a:pt x="1993" y="14697"/>
                  <a:pt x="1987" y="14693"/>
                  <a:pt x="1981" y="14683"/>
                </a:cubicBezTo>
                <a:cubicBezTo>
                  <a:pt x="1984" y="14671"/>
                  <a:pt x="1988" y="14665"/>
                  <a:pt x="1995" y="14665"/>
                </a:cubicBezTo>
                <a:close/>
                <a:moveTo>
                  <a:pt x="1101" y="13316"/>
                </a:moveTo>
                <a:lnTo>
                  <a:pt x="1101" y="13316"/>
                </a:lnTo>
                <a:cubicBezTo>
                  <a:pt x="1186" y="13435"/>
                  <a:pt x="1249" y="13571"/>
                  <a:pt x="1322" y="13702"/>
                </a:cubicBezTo>
                <a:cubicBezTo>
                  <a:pt x="1340" y="13724"/>
                  <a:pt x="1340" y="13770"/>
                  <a:pt x="1374" y="13775"/>
                </a:cubicBezTo>
                <a:cubicBezTo>
                  <a:pt x="1379" y="13764"/>
                  <a:pt x="1379" y="13741"/>
                  <a:pt x="1379" y="13730"/>
                </a:cubicBezTo>
                <a:cubicBezTo>
                  <a:pt x="1396" y="13724"/>
                  <a:pt x="1425" y="13724"/>
                  <a:pt x="1442" y="13724"/>
                </a:cubicBezTo>
                <a:cubicBezTo>
                  <a:pt x="1436" y="13741"/>
                  <a:pt x="1436" y="13758"/>
                  <a:pt x="1430" y="13775"/>
                </a:cubicBezTo>
                <a:cubicBezTo>
                  <a:pt x="1408" y="13775"/>
                  <a:pt x="1391" y="13787"/>
                  <a:pt x="1385" y="13809"/>
                </a:cubicBezTo>
                <a:cubicBezTo>
                  <a:pt x="1402" y="13883"/>
                  <a:pt x="1464" y="13940"/>
                  <a:pt x="1498" y="14008"/>
                </a:cubicBezTo>
                <a:cubicBezTo>
                  <a:pt x="1515" y="14042"/>
                  <a:pt x="1538" y="14093"/>
                  <a:pt x="1578" y="14110"/>
                </a:cubicBezTo>
                <a:cubicBezTo>
                  <a:pt x="1578" y="14070"/>
                  <a:pt x="1561" y="14031"/>
                  <a:pt x="1527" y="14014"/>
                </a:cubicBezTo>
                <a:cubicBezTo>
                  <a:pt x="1521" y="13980"/>
                  <a:pt x="1459" y="13934"/>
                  <a:pt x="1510" y="13912"/>
                </a:cubicBezTo>
                <a:lnTo>
                  <a:pt x="1510" y="13912"/>
                </a:lnTo>
                <a:cubicBezTo>
                  <a:pt x="1521" y="13934"/>
                  <a:pt x="1538" y="13946"/>
                  <a:pt x="1566" y="13946"/>
                </a:cubicBezTo>
                <a:cubicBezTo>
                  <a:pt x="1561" y="13957"/>
                  <a:pt x="1549" y="13968"/>
                  <a:pt x="1544" y="13974"/>
                </a:cubicBezTo>
                <a:cubicBezTo>
                  <a:pt x="1555" y="13980"/>
                  <a:pt x="1578" y="13991"/>
                  <a:pt x="1589" y="13997"/>
                </a:cubicBezTo>
                <a:cubicBezTo>
                  <a:pt x="1601" y="14008"/>
                  <a:pt x="1612" y="14025"/>
                  <a:pt x="1623" y="14042"/>
                </a:cubicBezTo>
                <a:cubicBezTo>
                  <a:pt x="1606" y="14048"/>
                  <a:pt x="1583" y="14048"/>
                  <a:pt x="1572" y="14053"/>
                </a:cubicBezTo>
                <a:cubicBezTo>
                  <a:pt x="1595" y="14059"/>
                  <a:pt x="1623" y="14070"/>
                  <a:pt x="1646" y="14076"/>
                </a:cubicBezTo>
                <a:cubicBezTo>
                  <a:pt x="1640" y="14082"/>
                  <a:pt x="1623" y="14093"/>
                  <a:pt x="1618" y="14093"/>
                </a:cubicBezTo>
                <a:cubicBezTo>
                  <a:pt x="1657" y="14144"/>
                  <a:pt x="1691" y="14201"/>
                  <a:pt x="1731" y="14258"/>
                </a:cubicBezTo>
                <a:cubicBezTo>
                  <a:pt x="1776" y="14275"/>
                  <a:pt x="1771" y="14331"/>
                  <a:pt x="1782" y="14371"/>
                </a:cubicBezTo>
                <a:cubicBezTo>
                  <a:pt x="1691" y="14320"/>
                  <a:pt x="1663" y="14212"/>
                  <a:pt x="1606" y="14139"/>
                </a:cubicBezTo>
                <a:cubicBezTo>
                  <a:pt x="1606" y="14126"/>
                  <a:pt x="1599" y="14121"/>
                  <a:pt x="1590" y="14121"/>
                </a:cubicBezTo>
                <a:cubicBezTo>
                  <a:pt x="1572" y="14121"/>
                  <a:pt x="1547" y="14144"/>
                  <a:pt x="1578" y="14156"/>
                </a:cubicBezTo>
                <a:cubicBezTo>
                  <a:pt x="1674" y="14297"/>
                  <a:pt x="1754" y="14439"/>
                  <a:pt x="1850" y="14581"/>
                </a:cubicBezTo>
                <a:cubicBezTo>
                  <a:pt x="1884" y="14626"/>
                  <a:pt x="1918" y="14678"/>
                  <a:pt x="1947" y="14729"/>
                </a:cubicBezTo>
                <a:cubicBezTo>
                  <a:pt x="1867" y="14666"/>
                  <a:pt x="1833" y="14575"/>
                  <a:pt x="1771" y="14496"/>
                </a:cubicBezTo>
                <a:lnTo>
                  <a:pt x="1748" y="14502"/>
                </a:lnTo>
                <a:cubicBezTo>
                  <a:pt x="1754" y="14496"/>
                  <a:pt x="1765" y="14479"/>
                  <a:pt x="1776" y="14473"/>
                </a:cubicBezTo>
                <a:cubicBezTo>
                  <a:pt x="1759" y="14468"/>
                  <a:pt x="1737" y="14451"/>
                  <a:pt x="1725" y="14445"/>
                </a:cubicBezTo>
                <a:cubicBezTo>
                  <a:pt x="1725" y="14434"/>
                  <a:pt x="1714" y="14417"/>
                  <a:pt x="1714" y="14405"/>
                </a:cubicBezTo>
                <a:cubicBezTo>
                  <a:pt x="1703" y="14400"/>
                  <a:pt x="1686" y="14394"/>
                  <a:pt x="1680" y="14394"/>
                </a:cubicBezTo>
                <a:cubicBezTo>
                  <a:pt x="1680" y="14382"/>
                  <a:pt x="1680" y="14371"/>
                  <a:pt x="1680" y="14360"/>
                </a:cubicBezTo>
                <a:cubicBezTo>
                  <a:pt x="1515" y="14144"/>
                  <a:pt x="1413" y="13889"/>
                  <a:pt x="1260" y="13668"/>
                </a:cubicBezTo>
                <a:cubicBezTo>
                  <a:pt x="1226" y="13543"/>
                  <a:pt x="1135" y="13441"/>
                  <a:pt x="1101" y="13316"/>
                </a:cubicBezTo>
                <a:close/>
                <a:moveTo>
                  <a:pt x="16392" y="14626"/>
                </a:moveTo>
                <a:lnTo>
                  <a:pt x="16392" y="14626"/>
                </a:lnTo>
                <a:cubicBezTo>
                  <a:pt x="16386" y="14649"/>
                  <a:pt x="16381" y="14666"/>
                  <a:pt x="16375" y="14683"/>
                </a:cubicBezTo>
                <a:cubicBezTo>
                  <a:pt x="16369" y="14689"/>
                  <a:pt x="16358" y="14695"/>
                  <a:pt x="16352" y="14695"/>
                </a:cubicBezTo>
                <a:cubicBezTo>
                  <a:pt x="16335" y="14729"/>
                  <a:pt x="16307" y="14757"/>
                  <a:pt x="16279" y="14780"/>
                </a:cubicBezTo>
                <a:cubicBezTo>
                  <a:pt x="16290" y="14751"/>
                  <a:pt x="16301" y="14729"/>
                  <a:pt x="16324" y="14712"/>
                </a:cubicBezTo>
                <a:cubicBezTo>
                  <a:pt x="16347" y="14683"/>
                  <a:pt x="16369" y="14655"/>
                  <a:pt x="16392" y="14626"/>
                </a:cubicBezTo>
                <a:close/>
                <a:moveTo>
                  <a:pt x="1720" y="14834"/>
                </a:moveTo>
                <a:cubicBezTo>
                  <a:pt x="1718" y="14835"/>
                  <a:pt x="1716" y="14836"/>
                  <a:pt x="1714" y="14836"/>
                </a:cubicBezTo>
                <a:lnTo>
                  <a:pt x="1720" y="14834"/>
                </a:lnTo>
                <a:close/>
                <a:moveTo>
                  <a:pt x="1998" y="14791"/>
                </a:moveTo>
                <a:lnTo>
                  <a:pt x="1998" y="14791"/>
                </a:lnTo>
                <a:cubicBezTo>
                  <a:pt x="2003" y="14802"/>
                  <a:pt x="2015" y="14808"/>
                  <a:pt x="2020" y="14819"/>
                </a:cubicBezTo>
                <a:cubicBezTo>
                  <a:pt x="2020" y="14825"/>
                  <a:pt x="2020" y="14836"/>
                  <a:pt x="2020" y="14842"/>
                </a:cubicBezTo>
                <a:lnTo>
                  <a:pt x="2015" y="14842"/>
                </a:lnTo>
                <a:cubicBezTo>
                  <a:pt x="2009" y="14848"/>
                  <a:pt x="2003" y="14848"/>
                  <a:pt x="1998" y="14853"/>
                </a:cubicBezTo>
                <a:cubicBezTo>
                  <a:pt x="2003" y="14831"/>
                  <a:pt x="1998" y="14814"/>
                  <a:pt x="1998" y="14791"/>
                </a:cubicBezTo>
                <a:close/>
                <a:moveTo>
                  <a:pt x="2060" y="14910"/>
                </a:moveTo>
                <a:lnTo>
                  <a:pt x="2060" y="14910"/>
                </a:lnTo>
                <a:cubicBezTo>
                  <a:pt x="2071" y="14922"/>
                  <a:pt x="2083" y="14927"/>
                  <a:pt x="2094" y="14939"/>
                </a:cubicBezTo>
                <a:cubicBezTo>
                  <a:pt x="2100" y="14950"/>
                  <a:pt x="2100" y="14961"/>
                  <a:pt x="2105" y="14967"/>
                </a:cubicBezTo>
                <a:cubicBezTo>
                  <a:pt x="2088" y="14950"/>
                  <a:pt x="2071" y="14927"/>
                  <a:pt x="2060" y="14910"/>
                </a:cubicBezTo>
                <a:close/>
                <a:moveTo>
                  <a:pt x="15826" y="14938"/>
                </a:moveTo>
                <a:cubicBezTo>
                  <a:pt x="15848" y="14938"/>
                  <a:pt x="15815" y="14992"/>
                  <a:pt x="15789" y="14992"/>
                </a:cubicBezTo>
                <a:cubicBezTo>
                  <a:pt x="15783" y="14992"/>
                  <a:pt x="15778" y="14990"/>
                  <a:pt x="15774" y="14984"/>
                </a:cubicBezTo>
                <a:cubicBezTo>
                  <a:pt x="15779" y="14967"/>
                  <a:pt x="15791" y="14950"/>
                  <a:pt x="15808" y="14944"/>
                </a:cubicBezTo>
                <a:cubicBezTo>
                  <a:pt x="15816" y="14940"/>
                  <a:pt x="15822" y="14938"/>
                  <a:pt x="15826" y="14938"/>
                </a:cubicBezTo>
                <a:close/>
                <a:moveTo>
                  <a:pt x="2389" y="15126"/>
                </a:moveTo>
                <a:cubicBezTo>
                  <a:pt x="2395" y="15131"/>
                  <a:pt x="2395" y="15131"/>
                  <a:pt x="2395" y="15137"/>
                </a:cubicBezTo>
                <a:cubicBezTo>
                  <a:pt x="2395" y="15137"/>
                  <a:pt x="2389" y="15131"/>
                  <a:pt x="2389" y="15126"/>
                </a:cubicBezTo>
                <a:close/>
                <a:moveTo>
                  <a:pt x="16388" y="15116"/>
                </a:moveTo>
                <a:cubicBezTo>
                  <a:pt x="16396" y="15116"/>
                  <a:pt x="16400" y="15124"/>
                  <a:pt x="16403" y="15143"/>
                </a:cubicBezTo>
                <a:cubicBezTo>
                  <a:pt x="16394" y="15152"/>
                  <a:pt x="16387" y="15157"/>
                  <a:pt x="16381" y="15157"/>
                </a:cubicBezTo>
                <a:cubicBezTo>
                  <a:pt x="16372" y="15157"/>
                  <a:pt x="16367" y="15148"/>
                  <a:pt x="16364" y="15131"/>
                </a:cubicBezTo>
                <a:cubicBezTo>
                  <a:pt x="16374" y="15121"/>
                  <a:pt x="16382" y="15116"/>
                  <a:pt x="16388" y="15116"/>
                </a:cubicBezTo>
                <a:close/>
                <a:moveTo>
                  <a:pt x="16322" y="15193"/>
                </a:moveTo>
                <a:cubicBezTo>
                  <a:pt x="16329" y="15193"/>
                  <a:pt x="16335" y="15199"/>
                  <a:pt x="16341" y="15211"/>
                </a:cubicBezTo>
                <a:cubicBezTo>
                  <a:pt x="16331" y="15221"/>
                  <a:pt x="16323" y="15225"/>
                  <a:pt x="16317" y="15225"/>
                </a:cubicBezTo>
                <a:cubicBezTo>
                  <a:pt x="16310" y="15225"/>
                  <a:pt x="16305" y="15218"/>
                  <a:pt x="16301" y="15205"/>
                </a:cubicBezTo>
                <a:cubicBezTo>
                  <a:pt x="16309" y="15197"/>
                  <a:pt x="16316" y="15193"/>
                  <a:pt x="16322" y="15193"/>
                </a:cubicBezTo>
                <a:close/>
                <a:moveTo>
                  <a:pt x="16279" y="14780"/>
                </a:moveTo>
                <a:lnTo>
                  <a:pt x="16279" y="14780"/>
                </a:lnTo>
                <a:cubicBezTo>
                  <a:pt x="16171" y="14956"/>
                  <a:pt x="16018" y="15097"/>
                  <a:pt x="15887" y="15256"/>
                </a:cubicBezTo>
                <a:lnTo>
                  <a:pt x="15881" y="15256"/>
                </a:lnTo>
                <a:cubicBezTo>
                  <a:pt x="15881" y="15256"/>
                  <a:pt x="15876" y="15245"/>
                  <a:pt x="15876" y="15239"/>
                </a:cubicBezTo>
                <a:cubicBezTo>
                  <a:pt x="15938" y="15165"/>
                  <a:pt x="16006" y="15092"/>
                  <a:pt x="16074" y="15024"/>
                </a:cubicBezTo>
                <a:cubicBezTo>
                  <a:pt x="16137" y="14939"/>
                  <a:pt x="16205" y="14853"/>
                  <a:pt x="16279" y="14780"/>
                </a:cubicBezTo>
                <a:close/>
                <a:moveTo>
                  <a:pt x="2054" y="14859"/>
                </a:moveTo>
                <a:cubicBezTo>
                  <a:pt x="2128" y="14944"/>
                  <a:pt x="2202" y="15029"/>
                  <a:pt x="2281" y="15114"/>
                </a:cubicBezTo>
                <a:cubicBezTo>
                  <a:pt x="2304" y="15148"/>
                  <a:pt x="2332" y="15182"/>
                  <a:pt x="2366" y="15211"/>
                </a:cubicBezTo>
                <a:cubicBezTo>
                  <a:pt x="2372" y="15234"/>
                  <a:pt x="2378" y="15251"/>
                  <a:pt x="2378" y="15273"/>
                </a:cubicBezTo>
                <a:cubicBezTo>
                  <a:pt x="2349" y="15245"/>
                  <a:pt x="2327" y="15217"/>
                  <a:pt x="2310" y="15182"/>
                </a:cubicBezTo>
                <a:lnTo>
                  <a:pt x="2287" y="15182"/>
                </a:lnTo>
                <a:cubicBezTo>
                  <a:pt x="2287" y="15177"/>
                  <a:pt x="2287" y="15171"/>
                  <a:pt x="2287" y="15171"/>
                </a:cubicBezTo>
                <a:cubicBezTo>
                  <a:pt x="2276" y="15165"/>
                  <a:pt x="2264" y="15165"/>
                  <a:pt x="2253" y="15160"/>
                </a:cubicBezTo>
                <a:cubicBezTo>
                  <a:pt x="2253" y="15154"/>
                  <a:pt x="2247" y="15148"/>
                  <a:pt x="2247" y="15143"/>
                </a:cubicBezTo>
                <a:cubicBezTo>
                  <a:pt x="2225" y="15063"/>
                  <a:pt x="2151" y="15024"/>
                  <a:pt x="2128" y="14944"/>
                </a:cubicBezTo>
                <a:cubicBezTo>
                  <a:pt x="2105" y="14927"/>
                  <a:pt x="2083" y="14910"/>
                  <a:pt x="2054" y="14899"/>
                </a:cubicBezTo>
                <a:cubicBezTo>
                  <a:pt x="2049" y="14893"/>
                  <a:pt x="2043" y="14887"/>
                  <a:pt x="2043" y="14876"/>
                </a:cubicBezTo>
                <a:cubicBezTo>
                  <a:pt x="2049" y="14876"/>
                  <a:pt x="2054" y="14870"/>
                  <a:pt x="2054" y="14859"/>
                </a:cubicBezTo>
                <a:close/>
                <a:moveTo>
                  <a:pt x="16236" y="15298"/>
                </a:moveTo>
                <a:cubicBezTo>
                  <a:pt x="16259" y="15298"/>
                  <a:pt x="16245" y="15340"/>
                  <a:pt x="16226" y="15340"/>
                </a:cubicBezTo>
                <a:cubicBezTo>
                  <a:pt x="16221" y="15340"/>
                  <a:pt x="16216" y="15337"/>
                  <a:pt x="16211" y="15330"/>
                </a:cubicBezTo>
                <a:cubicBezTo>
                  <a:pt x="16211" y="15324"/>
                  <a:pt x="16216" y="15307"/>
                  <a:pt x="16222" y="15302"/>
                </a:cubicBezTo>
                <a:cubicBezTo>
                  <a:pt x="16228" y="15299"/>
                  <a:pt x="16232" y="15298"/>
                  <a:pt x="16236" y="15298"/>
                </a:cubicBezTo>
                <a:close/>
                <a:moveTo>
                  <a:pt x="2418" y="15262"/>
                </a:moveTo>
                <a:cubicBezTo>
                  <a:pt x="2435" y="15279"/>
                  <a:pt x="2452" y="15296"/>
                  <a:pt x="2474" y="15319"/>
                </a:cubicBezTo>
                <a:cubicBezTo>
                  <a:pt x="2469" y="15324"/>
                  <a:pt x="2463" y="15336"/>
                  <a:pt x="2457" y="15347"/>
                </a:cubicBezTo>
                <a:lnTo>
                  <a:pt x="2457" y="15341"/>
                </a:lnTo>
                <a:cubicBezTo>
                  <a:pt x="2435" y="15324"/>
                  <a:pt x="2412" y="15307"/>
                  <a:pt x="2395" y="15290"/>
                </a:cubicBezTo>
                <a:cubicBezTo>
                  <a:pt x="2401" y="15279"/>
                  <a:pt x="2406" y="15268"/>
                  <a:pt x="2418" y="15262"/>
                </a:cubicBezTo>
                <a:close/>
                <a:moveTo>
                  <a:pt x="2656" y="15336"/>
                </a:moveTo>
                <a:lnTo>
                  <a:pt x="2667" y="15341"/>
                </a:lnTo>
                <a:cubicBezTo>
                  <a:pt x="2673" y="15347"/>
                  <a:pt x="2679" y="15353"/>
                  <a:pt x="2679" y="15358"/>
                </a:cubicBezTo>
                <a:cubicBezTo>
                  <a:pt x="2679" y="15364"/>
                  <a:pt x="2673" y="15381"/>
                  <a:pt x="2667" y="15387"/>
                </a:cubicBezTo>
                <a:cubicBezTo>
                  <a:pt x="2673" y="15387"/>
                  <a:pt x="2673" y="15392"/>
                  <a:pt x="2679" y="15392"/>
                </a:cubicBezTo>
                <a:cubicBezTo>
                  <a:pt x="2679" y="15397"/>
                  <a:pt x="2675" y="15402"/>
                  <a:pt x="2677" y="15406"/>
                </a:cubicBezTo>
                <a:lnTo>
                  <a:pt x="2677" y="15406"/>
                </a:lnTo>
                <a:cubicBezTo>
                  <a:pt x="2666" y="15391"/>
                  <a:pt x="2656" y="15380"/>
                  <a:pt x="2650" y="15370"/>
                </a:cubicBezTo>
                <a:lnTo>
                  <a:pt x="2656" y="15336"/>
                </a:lnTo>
                <a:close/>
                <a:moveTo>
                  <a:pt x="15870" y="15245"/>
                </a:moveTo>
                <a:cubicBezTo>
                  <a:pt x="15853" y="15319"/>
                  <a:pt x="15779" y="15353"/>
                  <a:pt x="15740" y="15409"/>
                </a:cubicBezTo>
                <a:lnTo>
                  <a:pt x="15734" y="15398"/>
                </a:lnTo>
                <a:cubicBezTo>
                  <a:pt x="15779" y="15353"/>
                  <a:pt x="15825" y="15302"/>
                  <a:pt x="15870" y="15245"/>
                </a:cubicBezTo>
                <a:close/>
                <a:moveTo>
                  <a:pt x="2429" y="15182"/>
                </a:moveTo>
                <a:lnTo>
                  <a:pt x="2429" y="15182"/>
                </a:lnTo>
                <a:cubicBezTo>
                  <a:pt x="2435" y="15188"/>
                  <a:pt x="2440" y="15194"/>
                  <a:pt x="2452" y="15200"/>
                </a:cubicBezTo>
                <a:cubicBezTo>
                  <a:pt x="2474" y="15239"/>
                  <a:pt x="2508" y="15268"/>
                  <a:pt x="2548" y="15296"/>
                </a:cubicBezTo>
                <a:cubicBezTo>
                  <a:pt x="2582" y="15336"/>
                  <a:pt x="2616" y="15375"/>
                  <a:pt x="2644" y="15421"/>
                </a:cubicBezTo>
                <a:cubicBezTo>
                  <a:pt x="2610" y="15392"/>
                  <a:pt x="2576" y="15358"/>
                  <a:pt x="2542" y="15330"/>
                </a:cubicBezTo>
                <a:cubicBezTo>
                  <a:pt x="2503" y="15279"/>
                  <a:pt x="2463" y="15228"/>
                  <a:pt x="2429" y="15182"/>
                </a:cubicBezTo>
                <a:close/>
                <a:moveTo>
                  <a:pt x="2684" y="15421"/>
                </a:moveTo>
                <a:lnTo>
                  <a:pt x="2684" y="15421"/>
                </a:lnTo>
                <a:cubicBezTo>
                  <a:pt x="2707" y="15426"/>
                  <a:pt x="2730" y="15438"/>
                  <a:pt x="2758" y="15449"/>
                </a:cubicBezTo>
                <a:cubicBezTo>
                  <a:pt x="2758" y="15449"/>
                  <a:pt x="2758" y="15455"/>
                  <a:pt x="2758" y="15461"/>
                </a:cubicBezTo>
                <a:cubicBezTo>
                  <a:pt x="2735" y="15461"/>
                  <a:pt x="2713" y="15461"/>
                  <a:pt x="2690" y="15466"/>
                </a:cubicBezTo>
                <a:cubicBezTo>
                  <a:pt x="2684" y="15455"/>
                  <a:pt x="2673" y="15449"/>
                  <a:pt x="2667" y="15443"/>
                </a:cubicBezTo>
                <a:lnTo>
                  <a:pt x="2690" y="15432"/>
                </a:lnTo>
                <a:cubicBezTo>
                  <a:pt x="2690" y="15432"/>
                  <a:pt x="2684" y="15421"/>
                  <a:pt x="2684" y="15421"/>
                </a:cubicBezTo>
                <a:close/>
                <a:moveTo>
                  <a:pt x="2480" y="15324"/>
                </a:moveTo>
                <a:cubicBezTo>
                  <a:pt x="2497" y="15341"/>
                  <a:pt x="2514" y="15358"/>
                  <a:pt x="2531" y="15370"/>
                </a:cubicBezTo>
                <a:cubicBezTo>
                  <a:pt x="2554" y="15398"/>
                  <a:pt x="2571" y="15432"/>
                  <a:pt x="2582" y="15466"/>
                </a:cubicBezTo>
                <a:cubicBezTo>
                  <a:pt x="2588" y="15466"/>
                  <a:pt x="2599" y="15472"/>
                  <a:pt x="2605" y="15472"/>
                </a:cubicBezTo>
                <a:cubicBezTo>
                  <a:pt x="2610" y="15478"/>
                  <a:pt x="2616" y="15483"/>
                  <a:pt x="2622" y="15495"/>
                </a:cubicBezTo>
                <a:cubicBezTo>
                  <a:pt x="2616" y="15489"/>
                  <a:pt x="2599" y="15483"/>
                  <a:pt x="2588" y="15483"/>
                </a:cubicBezTo>
                <a:cubicBezTo>
                  <a:pt x="2571" y="15449"/>
                  <a:pt x="2542" y="15421"/>
                  <a:pt x="2514" y="15392"/>
                </a:cubicBezTo>
                <a:cubicBezTo>
                  <a:pt x="2514" y="15392"/>
                  <a:pt x="2508" y="15387"/>
                  <a:pt x="2508" y="15387"/>
                </a:cubicBezTo>
                <a:cubicBezTo>
                  <a:pt x="2497" y="15375"/>
                  <a:pt x="2486" y="15370"/>
                  <a:pt x="2474" y="15358"/>
                </a:cubicBezTo>
                <a:cubicBezTo>
                  <a:pt x="2474" y="15347"/>
                  <a:pt x="2474" y="15336"/>
                  <a:pt x="2480" y="15324"/>
                </a:cubicBezTo>
                <a:close/>
                <a:moveTo>
                  <a:pt x="2719" y="15485"/>
                </a:moveTo>
                <a:lnTo>
                  <a:pt x="2730" y="15489"/>
                </a:lnTo>
                <a:cubicBezTo>
                  <a:pt x="2730" y="15489"/>
                  <a:pt x="2730" y="15495"/>
                  <a:pt x="2730" y="15495"/>
                </a:cubicBezTo>
                <a:cubicBezTo>
                  <a:pt x="2726" y="15491"/>
                  <a:pt x="2723" y="15488"/>
                  <a:pt x="2719" y="15485"/>
                </a:cubicBezTo>
                <a:close/>
                <a:moveTo>
                  <a:pt x="16182" y="15330"/>
                </a:moveTo>
                <a:cubicBezTo>
                  <a:pt x="16194" y="15347"/>
                  <a:pt x="16205" y="15358"/>
                  <a:pt x="16216" y="15370"/>
                </a:cubicBezTo>
                <a:cubicBezTo>
                  <a:pt x="16177" y="15421"/>
                  <a:pt x="16137" y="15466"/>
                  <a:pt x="16086" y="15506"/>
                </a:cubicBezTo>
                <a:lnTo>
                  <a:pt x="16086" y="15506"/>
                </a:lnTo>
                <a:cubicBezTo>
                  <a:pt x="16086" y="15505"/>
                  <a:pt x="16086" y="15505"/>
                  <a:pt x="16086" y="15505"/>
                </a:cubicBezTo>
                <a:lnTo>
                  <a:pt x="16086" y="15505"/>
                </a:lnTo>
                <a:cubicBezTo>
                  <a:pt x="16086" y="15505"/>
                  <a:pt x="16086" y="15505"/>
                  <a:pt x="16086" y="15506"/>
                </a:cubicBezTo>
                <a:cubicBezTo>
                  <a:pt x="16086" y="15506"/>
                  <a:pt x="16086" y="15506"/>
                  <a:pt x="16086" y="15506"/>
                </a:cubicBezTo>
                <a:lnTo>
                  <a:pt x="16086" y="15506"/>
                </a:lnTo>
                <a:cubicBezTo>
                  <a:pt x="16090" y="15514"/>
                  <a:pt x="16087" y="15523"/>
                  <a:pt x="16074" y="15529"/>
                </a:cubicBezTo>
                <a:cubicBezTo>
                  <a:pt x="16070" y="15532"/>
                  <a:pt x="16066" y="15533"/>
                  <a:pt x="16062" y="15533"/>
                </a:cubicBezTo>
                <a:cubicBezTo>
                  <a:pt x="16045" y="15533"/>
                  <a:pt x="16034" y="15508"/>
                  <a:pt x="16057" y="15495"/>
                </a:cubicBezTo>
                <a:cubicBezTo>
                  <a:pt x="16061" y="15493"/>
                  <a:pt x="16064" y="15492"/>
                  <a:pt x="16067" y="15492"/>
                </a:cubicBezTo>
                <a:cubicBezTo>
                  <a:pt x="16075" y="15492"/>
                  <a:pt x="16083" y="15498"/>
                  <a:pt x="16086" y="15505"/>
                </a:cubicBezTo>
                <a:lnTo>
                  <a:pt x="16086" y="15505"/>
                </a:lnTo>
                <a:cubicBezTo>
                  <a:pt x="16092" y="15437"/>
                  <a:pt x="16148" y="15392"/>
                  <a:pt x="16182" y="15330"/>
                </a:cubicBezTo>
                <a:close/>
                <a:moveTo>
                  <a:pt x="16012" y="15546"/>
                </a:moveTo>
                <a:lnTo>
                  <a:pt x="16012" y="15546"/>
                </a:lnTo>
                <a:cubicBezTo>
                  <a:pt x="16035" y="15557"/>
                  <a:pt x="16040" y="15568"/>
                  <a:pt x="16018" y="15585"/>
                </a:cubicBezTo>
                <a:cubicBezTo>
                  <a:pt x="15995" y="15574"/>
                  <a:pt x="15995" y="15563"/>
                  <a:pt x="16012" y="15546"/>
                </a:cubicBezTo>
                <a:close/>
                <a:moveTo>
                  <a:pt x="2690" y="15512"/>
                </a:moveTo>
                <a:cubicBezTo>
                  <a:pt x="2713" y="15534"/>
                  <a:pt x="2741" y="15551"/>
                  <a:pt x="2769" y="15574"/>
                </a:cubicBezTo>
                <a:cubicBezTo>
                  <a:pt x="2781" y="15591"/>
                  <a:pt x="2792" y="15608"/>
                  <a:pt x="2803" y="15625"/>
                </a:cubicBezTo>
                <a:cubicBezTo>
                  <a:pt x="2786" y="15608"/>
                  <a:pt x="2769" y="15591"/>
                  <a:pt x="2752" y="15574"/>
                </a:cubicBezTo>
                <a:lnTo>
                  <a:pt x="2747" y="15574"/>
                </a:lnTo>
                <a:cubicBezTo>
                  <a:pt x="2724" y="15551"/>
                  <a:pt x="2707" y="15534"/>
                  <a:pt x="2690" y="15512"/>
                </a:cubicBezTo>
                <a:close/>
                <a:moveTo>
                  <a:pt x="2752" y="15500"/>
                </a:moveTo>
                <a:cubicBezTo>
                  <a:pt x="2764" y="15506"/>
                  <a:pt x="2769" y="15506"/>
                  <a:pt x="2781" y="15512"/>
                </a:cubicBezTo>
                <a:cubicBezTo>
                  <a:pt x="2798" y="15529"/>
                  <a:pt x="2815" y="15546"/>
                  <a:pt x="2832" y="15557"/>
                </a:cubicBezTo>
                <a:cubicBezTo>
                  <a:pt x="2871" y="15574"/>
                  <a:pt x="2888" y="15614"/>
                  <a:pt x="2917" y="15642"/>
                </a:cubicBezTo>
                <a:cubicBezTo>
                  <a:pt x="2877" y="15608"/>
                  <a:pt x="2837" y="15574"/>
                  <a:pt x="2798" y="15546"/>
                </a:cubicBezTo>
                <a:cubicBezTo>
                  <a:pt x="2781" y="15529"/>
                  <a:pt x="2764" y="15512"/>
                  <a:pt x="2752" y="15500"/>
                </a:cubicBezTo>
                <a:close/>
                <a:moveTo>
                  <a:pt x="2803" y="15614"/>
                </a:moveTo>
                <a:lnTo>
                  <a:pt x="2803" y="15614"/>
                </a:lnTo>
                <a:cubicBezTo>
                  <a:pt x="2832" y="15636"/>
                  <a:pt x="2854" y="15665"/>
                  <a:pt x="2883" y="15687"/>
                </a:cubicBezTo>
                <a:cubicBezTo>
                  <a:pt x="2860" y="15676"/>
                  <a:pt x="2843" y="15659"/>
                  <a:pt x="2820" y="15648"/>
                </a:cubicBezTo>
                <a:cubicBezTo>
                  <a:pt x="2815" y="15636"/>
                  <a:pt x="2809" y="15625"/>
                  <a:pt x="2803" y="15614"/>
                </a:cubicBezTo>
                <a:close/>
                <a:moveTo>
                  <a:pt x="2917" y="15670"/>
                </a:moveTo>
                <a:cubicBezTo>
                  <a:pt x="2923" y="15676"/>
                  <a:pt x="2928" y="15676"/>
                  <a:pt x="2928" y="15682"/>
                </a:cubicBezTo>
                <a:cubicBezTo>
                  <a:pt x="2923" y="15687"/>
                  <a:pt x="2917" y="15693"/>
                  <a:pt x="2905" y="15704"/>
                </a:cubicBezTo>
                <a:lnTo>
                  <a:pt x="2894" y="15699"/>
                </a:lnTo>
                <a:cubicBezTo>
                  <a:pt x="2900" y="15687"/>
                  <a:pt x="2911" y="15676"/>
                  <a:pt x="2917" y="15670"/>
                </a:cubicBezTo>
                <a:close/>
                <a:moveTo>
                  <a:pt x="17005" y="14417"/>
                </a:moveTo>
                <a:lnTo>
                  <a:pt x="17005" y="14417"/>
                </a:lnTo>
                <a:cubicBezTo>
                  <a:pt x="16977" y="14513"/>
                  <a:pt x="16903" y="14581"/>
                  <a:pt x="16846" y="14666"/>
                </a:cubicBezTo>
                <a:cubicBezTo>
                  <a:pt x="16852" y="14672"/>
                  <a:pt x="16863" y="14678"/>
                  <a:pt x="16863" y="14683"/>
                </a:cubicBezTo>
                <a:cubicBezTo>
                  <a:pt x="16857" y="14683"/>
                  <a:pt x="16835" y="14672"/>
                  <a:pt x="16829" y="14672"/>
                </a:cubicBezTo>
                <a:cubicBezTo>
                  <a:pt x="16823" y="14683"/>
                  <a:pt x="16823" y="14712"/>
                  <a:pt x="16818" y="14723"/>
                </a:cubicBezTo>
                <a:cubicBezTo>
                  <a:pt x="16812" y="14734"/>
                  <a:pt x="16795" y="14746"/>
                  <a:pt x="16784" y="14751"/>
                </a:cubicBezTo>
                <a:cubicBezTo>
                  <a:pt x="16784" y="14763"/>
                  <a:pt x="16784" y="14780"/>
                  <a:pt x="16789" y="14791"/>
                </a:cubicBezTo>
                <a:cubicBezTo>
                  <a:pt x="16778" y="14791"/>
                  <a:pt x="16767" y="14797"/>
                  <a:pt x="16755" y="14797"/>
                </a:cubicBezTo>
                <a:cubicBezTo>
                  <a:pt x="16613" y="15029"/>
                  <a:pt x="16409" y="15217"/>
                  <a:pt x="16256" y="15432"/>
                </a:cubicBezTo>
                <a:cubicBezTo>
                  <a:pt x="16148" y="15512"/>
                  <a:pt x="16091" y="15631"/>
                  <a:pt x="15984" y="15710"/>
                </a:cubicBezTo>
                <a:cubicBezTo>
                  <a:pt x="16063" y="15585"/>
                  <a:pt x="16171" y="15478"/>
                  <a:pt x="16267" y="15364"/>
                </a:cubicBezTo>
                <a:cubicBezTo>
                  <a:pt x="16284" y="15341"/>
                  <a:pt x="16324" y="15324"/>
                  <a:pt x="16318" y="15290"/>
                </a:cubicBezTo>
                <a:cubicBezTo>
                  <a:pt x="16301" y="15290"/>
                  <a:pt x="16279" y="15296"/>
                  <a:pt x="16267" y="15302"/>
                </a:cubicBezTo>
                <a:cubicBezTo>
                  <a:pt x="16262" y="15285"/>
                  <a:pt x="16250" y="15262"/>
                  <a:pt x="16245" y="15245"/>
                </a:cubicBezTo>
                <a:cubicBezTo>
                  <a:pt x="16262" y="15245"/>
                  <a:pt x="16279" y="15239"/>
                  <a:pt x="16296" y="15234"/>
                </a:cubicBezTo>
                <a:cubicBezTo>
                  <a:pt x="16301" y="15256"/>
                  <a:pt x="16318" y="15268"/>
                  <a:pt x="16347" y="15268"/>
                </a:cubicBezTo>
                <a:cubicBezTo>
                  <a:pt x="16409" y="15222"/>
                  <a:pt x="16438" y="15148"/>
                  <a:pt x="16489" y="15092"/>
                </a:cubicBezTo>
                <a:cubicBezTo>
                  <a:pt x="16517" y="15063"/>
                  <a:pt x="16557" y="15029"/>
                  <a:pt x="16557" y="14984"/>
                </a:cubicBezTo>
                <a:lnTo>
                  <a:pt x="16557" y="14984"/>
                </a:lnTo>
                <a:cubicBezTo>
                  <a:pt x="16523" y="14995"/>
                  <a:pt x="16489" y="15024"/>
                  <a:pt x="16483" y="15063"/>
                </a:cubicBezTo>
                <a:cubicBezTo>
                  <a:pt x="16460" y="15077"/>
                  <a:pt x="16440" y="15129"/>
                  <a:pt x="16416" y="15129"/>
                </a:cubicBezTo>
                <a:cubicBezTo>
                  <a:pt x="16410" y="15129"/>
                  <a:pt x="16404" y="15126"/>
                  <a:pt x="16398" y="15120"/>
                </a:cubicBezTo>
                <a:cubicBezTo>
                  <a:pt x="16415" y="15097"/>
                  <a:pt x="16421" y="15075"/>
                  <a:pt x="16409" y="15052"/>
                </a:cubicBezTo>
                <a:cubicBezTo>
                  <a:pt x="16415" y="15052"/>
                  <a:pt x="16438" y="15058"/>
                  <a:pt x="16443" y="15063"/>
                </a:cubicBezTo>
                <a:lnTo>
                  <a:pt x="16443" y="15012"/>
                </a:lnTo>
                <a:cubicBezTo>
                  <a:pt x="16455" y="14995"/>
                  <a:pt x="16466" y="14984"/>
                  <a:pt x="16477" y="14967"/>
                </a:cubicBezTo>
                <a:cubicBezTo>
                  <a:pt x="16483" y="14978"/>
                  <a:pt x="16500" y="14995"/>
                  <a:pt x="16506" y="15007"/>
                </a:cubicBezTo>
                <a:cubicBezTo>
                  <a:pt x="16506" y="14984"/>
                  <a:pt x="16506" y="14956"/>
                  <a:pt x="16500" y="14933"/>
                </a:cubicBezTo>
                <a:cubicBezTo>
                  <a:pt x="16511" y="14933"/>
                  <a:pt x="16523" y="14944"/>
                  <a:pt x="16528" y="14950"/>
                </a:cubicBezTo>
                <a:cubicBezTo>
                  <a:pt x="16562" y="14893"/>
                  <a:pt x="16602" y="14842"/>
                  <a:pt x="16642" y="14791"/>
                </a:cubicBezTo>
                <a:cubicBezTo>
                  <a:pt x="16642" y="14740"/>
                  <a:pt x="16699" y="14723"/>
                  <a:pt x="16727" y="14700"/>
                </a:cubicBezTo>
                <a:lnTo>
                  <a:pt x="16727" y="14700"/>
                </a:lnTo>
                <a:cubicBezTo>
                  <a:pt x="16716" y="14802"/>
                  <a:pt x="16625" y="14865"/>
                  <a:pt x="16574" y="14944"/>
                </a:cubicBezTo>
                <a:cubicBezTo>
                  <a:pt x="16550" y="14956"/>
                  <a:pt x="16572" y="14983"/>
                  <a:pt x="16588" y="14983"/>
                </a:cubicBezTo>
                <a:cubicBezTo>
                  <a:pt x="16596" y="14983"/>
                  <a:pt x="16602" y="14977"/>
                  <a:pt x="16602" y="14961"/>
                </a:cubicBezTo>
                <a:cubicBezTo>
                  <a:pt x="16699" y="14831"/>
                  <a:pt x="16806" y="14700"/>
                  <a:pt x="16903" y="14564"/>
                </a:cubicBezTo>
                <a:cubicBezTo>
                  <a:pt x="16931" y="14513"/>
                  <a:pt x="16965" y="14462"/>
                  <a:pt x="17005" y="14417"/>
                </a:cubicBezTo>
                <a:close/>
                <a:moveTo>
                  <a:pt x="16216" y="15679"/>
                </a:moveTo>
                <a:cubicBezTo>
                  <a:pt x="16220" y="15679"/>
                  <a:pt x="16223" y="15680"/>
                  <a:pt x="16228" y="15682"/>
                </a:cubicBezTo>
                <a:cubicBezTo>
                  <a:pt x="16222" y="15693"/>
                  <a:pt x="16222" y="15710"/>
                  <a:pt x="16216" y="15716"/>
                </a:cubicBezTo>
                <a:cubicBezTo>
                  <a:pt x="16213" y="15717"/>
                  <a:pt x="16211" y="15717"/>
                  <a:pt x="16209" y="15717"/>
                </a:cubicBezTo>
                <a:cubicBezTo>
                  <a:pt x="16187" y="15717"/>
                  <a:pt x="16194" y="15679"/>
                  <a:pt x="16216" y="15679"/>
                </a:cubicBezTo>
                <a:close/>
                <a:moveTo>
                  <a:pt x="2972" y="15708"/>
                </a:moveTo>
                <a:cubicBezTo>
                  <a:pt x="2993" y="15708"/>
                  <a:pt x="3016" y="15735"/>
                  <a:pt x="2996" y="15750"/>
                </a:cubicBezTo>
                <a:cubicBezTo>
                  <a:pt x="2993" y="15751"/>
                  <a:pt x="2990" y="15752"/>
                  <a:pt x="2987" y="15752"/>
                </a:cubicBezTo>
                <a:cubicBezTo>
                  <a:pt x="2967" y="15752"/>
                  <a:pt x="2948" y="15725"/>
                  <a:pt x="2962" y="15710"/>
                </a:cubicBezTo>
                <a:cubicBezTo>
                  <a:pt x="2965" y="15709"/>
                  <a:pt x="2969" y="15708"/>
                  <a:pt x="2972" y="15708"/>
                </a:cubicBezTo>
                <a:close/>
                <a:moveTo>
                  <a:pt x="15921" y="15751"/>
                </a:moveTo>
                <a:cubicBezTo>
                  <a:pt x="15930" y="15751"/>
                  <a:pt x="15938" y="15757"/>
                  <a:pt x="15933" y="15773"/>
                </a:cubicBezTo>
                <a:cubicBezTo>
                  <a:pt x="15933" y="15782"/>
                  <a:pt x="15917" y="15792"/>
                  <a:pt x="15907" y="15792"/>
                </a:cubicBezTo>
                <a:cubicBezTo>
                  <a:pt x="15899" y="15792"/>
                  <a:pt x="15894" y="15787"/>
                  <a:pt x="15899" y="15773"/>
                </a:cubicBezTo>
                <a:cubicBezTo>
                  <a:pt x="15895" y="15760"/>
                  <a:pt x="15909" y="15751"/>
                  <a:pt x="15921" y="15751"/>
                </a:cubicBezTo>
                <a:close/>
                <a:moveTo>
                  <a:pt x="16182" y="15653"/>
                </a:moveTo>
                <a:cubicBezTo>
                  <a:pt x="16188" y="15676"/>
                  <a:pt x="16177" y="15693"/>
                  <a:pt x="16171" y="15716"/>
                </a:cubicBezTo>
                <a:cubicBezTo>
                  <a:pt x="16177" y="15716"/>
                  <a:pt x="16182" y="15727"/>
                  <a:pt x="16188" y="15727"/>
                </a:cubicBezTo>
                <a:cubicBezTo>
                  <a:pt x="16137" y="15750"/>
                  <a:pt x="16108" y="15807"/>
                  <a:pt x="16069" y="15829"/>
                </a:cubicBezTo>
                <a:cubicBezTo>
                  <a:pt x="16052" y="15812"/>
                  <a:pt x="16052" y="15795"/>
                  <a:pt x="16069" y="15778"/>
                </a:cubicBezTo>
                <a:cubicBezTo>
                  <a:pt x="16103" y="15733"/>
                  <a:pt x="16148" y="15699"/>
                  <a:pt x="16177" y="15653"/>
                </a:cubicBezTo>
                <a:close/>
                <a:moveTo>
                  <a:pt x="16040" y="15801"/>
                </a:moveTo>
                <a:lnTo>
                  <a:pt x="16057" y="15852"/>
                </a:lnTo>
                <a:cubicBezTo>
                  <a:pt x="16046" y="15875"/>
                  <a:pt x="16029" y="15886"/>
                  <a:pt x="16001" y="15886"/>
                </a:cubicBezTo>
                <a:cubicBezTo>
                  <a:pt x="15978" y="15869"/>
                  <a:pt x="15972" y="15835"/>
                  <a:pt x="15967" y="15807"/>
                </a:cubicBezTo>
                <a:lnTo>
                  <a:pt x="15967" y="15807"/>
                </a:lnTo>
                <a:cubicBezTo>
                  <a:pt x="15972" y="15818"/>
                  <a:pt x="15989" y="15846"/>
                  <a:pt x="15995" y="15858"/>
                </a:cubicBezTo>
                <a:cubicBezTo>
                  <a:pt x="16012" y="15841"/>
                  <a:pt x="16029" y="15818"/>
                  <a:pt x="16040" y="15801"/>
                </a:cubicBezTo>
                <a:close/>
                <a:moveTo>
                  <a:pt x="2911" y="15704"/>
                </a:moveTo>
                <a:cubicBezTo>
                  <a:pt x="2940" y="15750"/>
                  <a:pt x="2974" y="15790"/>
                  <a:pt x="3019" y="15818"/>
                </a:cubicBezTo>
                <a:cubicBezTo>
                  <a:pt x="3030" y="15846"/>
                  <a:pt x="3042" y="15869"/>
                  <a:pt x="3053" y="15892"/>
                </a:cubicBezTo>
                <a:cubicBezTo>
                  <a:pt x="3002" y="15841"/>
                  <a:pt x="2945" y="15790"/>
                  <a:pt x="2894" y="15733"/>
                </a:cubicBezTo>
                <a:lnTo>
                  <a:pt x="2911" y="15704"/>
                </a:lnTo>
                <a:close/>
                <a:moveTo>
                  <a:pt x="3921" y="15835"/>
                </a:moveTo>
                <a:cubicBezTo>
                  <a:pt x="3944" y="15858"/>
                  <a:pt x="3966" y="15880"/>
                  <a:pt x="3989" y="15909"/>
                </a:cubicBezTo>
                <a:cubicBezTo>
                  <a:pt x="3961" y="15897"/>
                  <a:pt x="3932" y="15875"/>
                  <a:pt x="3910" y="15852"/>
                </a:cubicBezTo>
                <a:cubicBezTo>
                  <a:pt x="3910" y="15846"/>
                  <a:pt x="3915" y="15841"/>
                  <a:pt x="3921" y="15835"/>
                </a:cubicBezTo>
                <a:close/>
                <a:moveTo>
                  <a:pt x="16120" y="15907"/>
                </a:moveTo>
                <a:lnTo>
                  <a:pt x="16120" y="15907"/>
                </a:lnTo>
                <a:cubicBezTo>
                  <a:pt x="16120" y="15907"/>
                  <a:pt x="16120" y="15908"/>
                  <a:pt x="16120" y="15909"/>
                </a:cubicBezTo>
                <a:cubicBezTo>
                  <a:pt x="16120" y="15908"/>
                  <a:pt x="16120" y="15907"/>
                  <a:pt x="16120" y="15907"/>
                </a:cubicBezTo>
                <a:close/>
                <a:moveTo>
                  <a:pt x="15700" y="15892"/>
                </a:moveTo>
                <a:cubicBezTo>
                  <a:pt x="15683" y="15920"/>
                  <a:pt x="15660" y="15948"/>
                  <a:pt x="15638" y="15977"/>
                </a:cubicBezTo>
                <a:cubicBezTo>
                  <a:pt x="15620" y="15977"/>
                  <a:pt x="15603" y="15983"/>
                  <a:pt x="15586" y="15988"/>
                </a:cubicBezTo>
                <a:cubicBezTo>
                  <a:pt x="15626" y="15954"/>
                  <a:pt x="15660" y="15920"/>
                  <a:pt x="15700" y="15892"/>
                </a:cubicBezTo>
                <a:close/>
                <a:moveTo>
                  <a:pt x="3059" y="15801"/>
                </a:moveTo>
                <a:cubicBezTo>
                  <a:pt x="3138" y="15863"/>
                  <a:pt x="3201" y="15954"/>
                  <a:pt x="3297" y="16000"/>
                </a:cubicBezTo>
                <a:cubicBezTo>
                  <a:pt x="3291" y="16000"/>
                  <a:pt x="3269" y="16011"/>
                  <a:pt x="3263" y="16017"/>
                </a:cubicBezTo>
                <a:cubicBezTo>
                  <a:pt x="3195" y="15943"/>
                  <a:pt x="3104" y="15886"/>
                  <a:pt x="3059" y="15801"/>
                </a:cubicBezTo>
                <a:close/>
                <a:moveTo>
                  <a:pt x="15118" y="15976"/>
                </a:moveTo>
                <a:cubicBezTo>
                  <a:pt x="15121" y="15976"/>
                  <a:pt x="15124" y="15976"/>
                  <a:pt x="15127" y="15977"/>
                </a:cubicBezTo>
                <a:cubicBezTo>
                  <a:pt x="15136" y="15994"/>
                  <a:pt x="15104" y="16018"/>
                  <a:pt x="15084" y="16018"/>
                </a:cubicBezTo>
                <a:cubicBezTo>
                  <a:pt x="15078" y="16018"/>
                  <a:pt x="15073" y="16016"/>
                  <a:pt x="15070" y="16011"/>
                </a:cubicBezTo>
                <a:cubicBezTo>
                  <a:pt x="15075" y="15991"/>
                  <a:pt x="15097" y="15976"/>
                  <a:pt x="15118" y="15976"/>
                </a:cubicBezTo>
                <a:close/>
                <a:moveTo>
                  <a:pt x="3319" y="16037"/>
                </a:moveTo>
                <a:cubicBezTo>
                  <a:pt x="3339" y="16037"/>
                  <a:pt x="3357" y="16060"/>
                  <a:pt x="3342" y="16079"/>
                </a:cubicBezTo>
                <a:cubicBezTo>
                  <a:pt x="3341" y="16079"/>
                  <a:pt x="3339" y="16080"/>
                  <a:pt x="3338" y="16080"/>
                </a:cubicBezTo>
                <a:cubicBezTo>
                  <a:pt x="3321" y="16080"/>
                  <a:pt x="3298" y="16055"/>
                  <a:pt x="3308" y="16039"/>
                </a:cubicBezTo>
                <a:cubicBezTo>
                  <a:pt x="3312" y="16037"/>
                  <a:pt x="3316" y="16037"/>
                  <a:pt x="3319" y="16037"/>
                </a:cubicBezTo>
                <a:close/>
                <a:moveTo>
                  <a:pt x="15926" y="16107"/>
                </a:moveTo>
                <a:cubicBezTo>
                  <a:pt x="15926" y="16107"/>
                  <a:pt x="15926" y="16107"/>
                  <a:pt x="15927" y="16107"/>
                </a:cubicBezTo>
                <a:cubicBezTo>
                  <a:pt x="15926" y="16107"/>
                  <a:pt x="15926" y="16107"/>
                  <a:pt x="15926" y="16107"/>
                </a:cubicBezTo>
                <a:close/>
                <a:moveTo>
                  <a:pt x="14571" y="16073"/>
                </a:moveTo>
                <a:cubicBezTo>
                  <a:pt x="14577" y="16073"/>
                  <a:pt x="14582" y="16085"/>
                  <a:pt x="14588" y="16085"/>
                </a:cubicBezTo>
                <a:cubicBezTo>
                  <a:pt x="14548" y="16107"/>
                  <a:pt x="14514" y="16130"/>
                  <a:pt x="14474" y="16153"/>
                </a:cubicBezTo>
                <a:cubicBezTo>
                  <a:pt x="14508" y="16124"/>
                  <a:pt x="14542" y="16096"/>
                  <a:pt x="14571" y="16073"/>
                </a:cubicBezTo>
                <a:close/>
                <a:moveTo>
                  <a:pt x="3371" y="16090"/>
                </a:moveTo>
                <a:cubicBezTo>
                  <a:pt x="3405" y="16113"/>
                  <a:pt x="3433" y="16136"/>
                  <a:pt x="3444" y="16170"/>
                </a:cubicBezTo>
                <a:cubicBezTo>
                  <a:pt x="3416" y="16153"/>
                  <a:pt x="3388" y="16136"/>
                  <a:pt x="3359" y="16113"/>
                </a:cubicBezTo>
                <a:cubicBezTo>
                  <a:pt x="3359" y="16107"/>
                  <a:pt x="3365" y="16096"/>
                  <a:pt x="3371" y="16090"/>
                </a:cubicBezTo>
                <a:close/>
                <a:moveTo>
                  <a:pt x="4250" y="16113"/>
                </a:moveTo>
                <a:lnTo>
                  <a:pt x="4250" y="16113"/>
                </a:lnTo>
                <a:cubicBezTo>
                  <a:pt x="4290" y="16141"/>
                  <a:pt x="4352" y="16153"/>
                  <a:pt x="4364" y="16204"/>
                </a:cubicBezTo>
                <a:cubicBezTo>
                  <a:pt x="4324" y="16175"/>
                  <a:pt x="4284" y="16147"/>
                  <a:pt x="4250" y="16113"/>
                </a:cubicBezTo>
                <a:close/>
                <a:moveTo>
                  <a:pt x="14855" y="16172"/>
                </a:moveTo>
                <a:cubicBezTo>
                  <a:pt x="14861" y="16172"/>
                  <a:pt x="14867" y="16177"/>
                  <a:pt x="14872" y="16187"/>
                </a:cubicBezTo>
                <a:cubicBezTo>
                  <a:pt x="14865" y="16200"/>
                  <a:pt x="14859" y="16207"/>
                  <a:pt x="14852" y="16207"/>
                </a:cubicBezTo>
                <a:cubicBezTo>
                  <a:pt x="14847" y="16207"/>
                  <a:pt x="14842" y="16202"/>
                  <a:pt x="14838" y="16192"/>
                </a:cubicBezTo>
                <a:cubicBezTo>
                  <a:pt x="14841" y="16180"/>
                  <a:pt x="14847" y="16172"/>
                  <a:pt x="14855" y="16172"/>
                </a:cubicBezTo>
                <a:close/>
                <a:moveTo>
                  <a:pt x="3480" y="16179"/>
                </a:moveTo>
                <a:cubicBezTo>
                  <a:pt x="3495" y="16179"/>
                  <a:pt x="3510" y="16206"/>
                  <a:pt x="3496" y="16221"/>
                </a:cubicBezTo>
                <a:cubicBezTo>
                  <a:pt x="3493" y="16222"/>
                  <a:pt x="3491" y="16223"/>
                  <a:pt x="3488" y="16223"/>
                </a:cubicBezTo>
                <a:cubicBezTo>
                  <a:pt x="3472" y="16223"/>
                  <a:pt x="3453" y="16196"/>
                  <a:pt x="3473" y="16181"/>
                </a:cubicBezTo>
                <a:cubicBezTo>
                  <a:pt x="3475" y="16180"/>
                  <a:pt x="3478" y="16179"/>
                  <a:pt x="3480" y="16179"/>
                </a:cubicBezTo>
                <a:close/>
                <a:moveTo>
                  <a:pt x="15416" y="16068"/>
                </a:moveTo>
                <a:cubicBezTo>
                  <a:pt x="15422" y="16085"/>
                  <a:pt x="15433" y="16107"/>
                  <a:pt x="15439" y="16124"/>
                </a:cubicBezTo>
                <a:cubicBezTo>
                  <a:pt x="15456" y="16102"/>
                  <a:pt x="15479" y="16096"/>
                  <a:pt x="15501" y="16096"/>
                </a:cubicBezTo>
                <a:cubicBezTo>
                  <a:pt x="15439" y="16141"/>
                  <a:pt x="15388" y="16204"/>
                  <a:pt x="15320" y="16255"/>
                </a:cubicBezTo>
                <a:cubicBezTo>
                  <a:pt x="15314" y="16232"/>
                  <a:pt x="15325" y="16209"/>
                  <a:pt x="15342" y="16192"/>
                </a:cubicBezTo>
                <a:cubicBezTo>
                  <a:pt x="15337" y="16181"/>
                  <a:pt x="15331" y="16175"/>
                  <a:pt x="15331" y="16164"/>
                </a:cubicBezTo>
                <a:cubicBezTo>
                  <a:pt x="15342" y="16164"/>
                  <a:pt x="15365" y="16164"/>
                  <a:pt x="15382" y="16170"/>
                </a:cubicBezTo>
                <a:cubicBezTo>
                  <a:pt x="15377" y="16164"/>
                  <a:pt x="15365" y="16147"/>
                  <a:pt x="15365" y="16141"/>
                </a:cubicBezTo>
                <a:lnTo>
                  <a:pt x="15365" y="16141"/>
                </a:lnTo>
                <a:cubicBezTo>
                  <a:pt x="15377" y="16147"/>
                  <a:pt x="15387" y="16150"/>
                  <a:pt x="15395" y="16150"/>
                </a:cubicBezTo>
                <a:cubicBezTo>
                  <a:pt x="15426" y="16150"/>
                  <a:pt x="15428" y="16113"/>
                  <a:pt x="15388" y="16090"/>
                </a:cubicBezTo>
                <a:cubicBezTo>
                  <a:pt x="15394" y="16085"/>
                  <a:pt x="15411" y="16073"/>
                  <a:pt x="15416" y="16068"/>
                </a:cubicBezTo>
                <a:close/>
                <a:moveTo>
                  <a:pt x="15291" y="16215"/>
                </a:moveTo>
                <a:cubicBezTo>
                  <a:pt x="15303" y="16249"/>
                  <a:pt x="15297" y="16278"/>
                  <a:pt x="15263" y="16295"/>
                </a:cubicBezTo>
                <a:cubicBezTo>
                  <a:pt x="15252" y="16283"/>
                  <a:pt x="15235" y="16266"/>
                  <a:pt x="15229" y="16261"/>
                </a:cubicBezTo>
                <a:cubicBezTo>
                  <a:pt x="15235" y="16261"/>
                  <a:pt x="15257" y="16266"/>
                  <a:pt x="15269" y="16272"/>
                </a:cubicBezTo>
                <a:cubicBezTo>
                  <a:pt x="15274" y="16255"/>
                  <a:pt x="15286" y="16232"/>
                  <a:pt x="15291" y="16215"/>
                </a:cubicBezTo>
                <a:close/>
                <a:moveTo>
                  <a:pt x="3575" y="16268"/>
                </a:moveTo>
                <a:cubicBezTo>
                  <a:pt x="3583" y="16268"/>
                  <a:pt x="3589" y="16275"/>
                  <a:pt x="3592" y="16289"/>
                </a:cubicBezTo>
                <a:cubicBezTo>
                  <a:pt x="3585" y="16296"/>
                  <a:pt x="3579" y="16299"/>
                  <a:pt x="3575" y="16299"/>
                </a:cubicBezTo>
                <a:cubicBezTo>
                  <a:pt x="3567" y="16299"/>
                  <a:pt x="3561" y="16291"/>
                  <a:pt x="3558" y="16278"/>
                </a:cubicBezTo>
                <a:cubicBezTo>
                  <a:pt x="3565" y="16271"/>
                  <a:pt x="3571" y="16268"/>
                  <a:pt x="3575" y="16268"/>
                </a:cubicBezTo>
                <a:close/>
                <a:moveTo>
                  <a:pt x="3059" y="15892"/>
                </a:moveTo>
                <a:cubicBezTo>
                  <a:pt x="3201" y="15983"/>
                  <a:pt x="3297" y="16124"/>
                  <a:pt x="3433" y="16221"/>
                </a:cubicBezTo>
                <a:cubicBezTo>
                  <a:pt x="3467" y="16243"/>
                  <a:pt x="3490" y="16278"/>
                  <a:pt x="3507" y="16312"/>
                </a:cubicBezTo>
                <a:cubicBezTo>
                  <a:pt x="3348" y="16181"/>
                  <a:pt x="3195" y="16045"/>
                  <a:pt x="3059" y="15897"/>
                </a:cubicBezTo>
                <a:lnTo>
                  <a:pt x="3059" y="15892"/>
                </a:lnTo>
                <a:close/>
                <a:moveTo>
                  <a:pt x="15195" y="16323"/>
                </a:moveTo>
                <a:lnTo>
                  <a:pt x="15206" y="16346"/>
                </a:lnTo>
                <a:cubicBezTo>
                  <a:pt x="15172" y="16368"/>
                  <a:pt x="15138" y="16385"/>
                  <a:pt x="15104" y="16408"/>
                </a:cubicBezTo>
                <a:cubicBezTo>
                  <a:pt x="15104" y="16391"/>
                  <a:pt x="15104" y="16374"/>
                  <a:pt x="15104" y="16357"/>
                </a:cubicBezTo>
                <a:cubicBezTo>
                  <a:pt x="15116" y="16363"/>
                  <a:pt x="15133" y="16368"/>
                  <a:pt x="15150" y="16374"/>
                </a:cubicBezTo>
                <a:cubicBezTo>
                  <a:pt x="15161" y="16357"/>
                  <a:pt x="15178" y="16340"/>
                  <a:pt x="15195" y="16323"/>
                </a:cubicBezTo>
                <a:close/>
                <a:moveTo>
                  <a:pt x="4667" y="16377"/>
                </a:moveTo>
                <a:cubicBezTo>
                  <a:pt x="4684" y="16377"/>
                  <a:pt x="4707" y="16405"/>
                  <a:pt x="4693" y="16419"/>
                </a:cubicBezTo>
                <a:cubicBezTo>
                  <a:pt x="4690" y="16421"/>
                  <a:pt x="4686" y="16422"/>
                  <a:pt x="4683" y="16422"/>
                </a:cubicBezTo>
                <a:cubicBezTo>
                  <a:pt x="4662" y="16422"/>
                  <a:pt x="4639" y="16394"/>
                  <a:pt x="4659" y="16380"/>
                </a:cubicBezTo>
                <a:cubicBezTo>
                  <a:pt x="4661" y="16378"/>
                  <a:pt x="4664" y="16377"/>
                  <a:pt x="4667" y="16377"/>
                </a:cubicBezTo>
                <a:close/>
                <a:moveTo>
                  <a:pt x="3972" y="16588"/>
                </a:moveTo>
                <a:cubicBezTo>
                  <a:pt x="3986" y="16588"/>
                  <a:pt x="4005" y="16611"/>
                  <a:pt x="4001" y="16624"/>
                </a:cubicBezTo>
                <a:cubicBezTo>
                  <a:pt x="3996" y="16630"/>
                  <a:pt x="3991" y="16632"/>
                  <a:pt x="3986" y="16632"/>
                </a:cubicBezTo>
                <a:cubicBezTo>
                  <a:pt x="3971" y="16632"/>
                  <a:pt x="3957" y="16612"/>
                  <a:pt x="3961" y="16595"/>
                </a:cubicBezTo>
                <a:cubicBezTo>
                  <a:pt x="3963" y="16590"/>
                  <a:pt x="3967" y="16588"/>
                  <a:pt x="3972" y="16588"/>
                </a:cubicBezTo>
                <a:close/>
                <a:moveTo>
                  <a:pt x="15893" y="15795"/>
                </a:moveTo>
                <a:cubicBezTo>
                  <a:pt x="15825" y="15897"/>
                  <a:pt x="15700" y="15965"/>
                  <a:pt x="15655" y="16073"/>
                </a:cubicBezTo>
                <a:cubicBezTo>
                  <a:pt x="15649" y="16073"/>
                  <a:pt x="15643" y="16062"/>
                  <a:pt x="15638" y="16056"/>
                </a:cubicBezTo>
                <a:cubicBezTo>
                  <a:pt x="15439" y="16249"/>
                  <a:pt x="15223" y="16414"/>
                  <a:pt x="15008" y="16584"/>
                </a:cubicBezTo>
                <a:cubicBezTo>
                  <a:pt x="15013" y="16584"/>
                  <a:pt x="15019" y="16595"/>
                  <a:pt x="15019" y="16595"/>
                </a:cubicBezTo>
                <a:cubicBezTo>
                  <a:pt x="14945" y="16607"/>
                  <a:pt x="14906" y="16675"/>
                  <a:pt x="14843" y="16714"/>
                </a:cubicBezTo>
                <a:cubicBezTo>
                  <a:pt x="14849" y="16669"/>
                  <a:pt x="14900" y="16658"/>
                  <a:pt x="14928" y="16629"/>
                </a:cubicBezTo>
                <a:cubicBezTo>
                  <a:pt x="15195" y="16414"/>
                  <a:pt x="15456" y="16192"/>
                  <a:pt x="15717" y="15965"/>
                </a:cubicBezTo>
                <a:cubicBezTo>
                  <a:pt x="15774" y="15909"/>
                  <a:pt x="15825" y="15841"/>
                  <a:pt x="15893" y="15795"/>
                </a:cubicBezTo>
                <a:close/>
                <a:moveTo>
                  <a:pt x="3654" y="16442"/>
                </a:moveTo>
                <a:lnTo>
                  <a:pt x="3654" y="16442"/>
                </a:lnTo>
                <a:cubicBezTo>
                  <a:pt x="3791" y="16499"/>
                  <a:pt x="3904" y="16612"/>
                  <a:pt x="4006" y="16720"/>
                </a:cubicBezTo>
                <a:cubicBezTo>
                  <a:pt x="3881" y="16635"/>
                  <a:pt x="3768" y="16539"/>
                  <a:pt x="3654" y="16442"/>
                </a:cubicBezTo>
                <a:close/>
                <a:moveTo>
                  <a:pt x="13439" y="16779"/>
                </a:moveTo>
                <a:cubicBezTo>
                  <a:pt x="13445" y="16779"/>
                  <a:pt x="13451" y="16784"/>
                  <a:pt x="13459" y="16794"/>
                </a:cubicBezTo>
                <a:cubicBezTo>
                  <a:pt x="13452" y="16807"/>
                  <a:pt x="13446" y="16814"/>
                  <a:pt x="13439" y="16814"/>
                </a:cubicBezTo>
                <a:cubicBezTo>
                  <a:pt x="13433" y="16814"/>
                  <a:pt x="13427" y="16809"/>
                  <a:pt x="13419" y="16800"/>
                </a:cubicBezTo>
                <a:cubicBezTo>
                  <a:pt x="13425" y="16787"/>
                  <a:pt x="13432" y="16779"/>
                  <a:pt x="13439" y="16779"/>
                </a:cubicBezTo>
                <a:close/>
                <a:moveTo>
                  <a:pt x="4006" y="16731"/>
                </a:moveTo>
                <a:lnTo>
                  <a:pt x="4006" y="16731"/>
                </a:lnTo>
                <a:cubicBezTo>
                  <a:pt x="4120" y="16765"/>
                  <a:pt x="4205" y="16851"/>
                  <a:pt x="4296" y="16913"/>
                </a:cubicBezTo>
                <a:cubicBezTo>
                  <a:pt x="4193" y="16868"/>
                  <a:pt x="4103" y="16788"/>
                  <a:pt x="4006" y="16731"/>
                </a:cubicBezTo>
                <a:close/>
                <a:moveTo>
                  <a:pt x="14838" y="16703"/>
                </a:moveTo>
                <a:lnTo>
                  <a:pt x="14838" y="16703"/>
                </a:lnTo>
                <a:cubicBezTo>
                  <a:pt x="14758" y="16794"/>
                  <a:pt x="14639" y="16851"/>
                  <a:pt x="14537" y="16919"/>
                </a:cubicBezTo>
                <a:cubicBezTo>
                  <a:pt x="14554" y="16873"/>
                  <a:pt x="14599" y="16856"/>
                  <a:pt x="14633" y="16828"/>
                </a:cubicBezTo>
                <a:cubicBezTo>
                  <a:pt x="14701" y="16783"/>
                  <a:pt x="14758" y="16731"/>
                  <a:pt x="14838" y="16703"/>
                </a:cubicBezTo>
                <a:close/>
                <a:moveTo>
                  <a:pt x="14514" y="16908"/>
                </a:moveTo>
                <a:cubicBezTo>
                  <a:pt x="14522" y="16908"/>
                  <a:pt x="14528" y="16915"/>
                  <a:pt x="14531" y="16930"/>
                </a:cubicBezTo>
                <a:cubicBezTo>
                  <a:pt x="14524" y="16940"/>
                  <a:pt x="14516" y="16944"/>
                  <a:pt x="14510" y="16944"/>
                </a:cubicBezTo>
                <a:cubicBezTo>
                  <a:pt x="14501" y="16944"/>
                  <a:pt x="14495" y="16937"/>
                  <a:pt x="14491" y="16924"/>
                </a:cubicBezTo>
                <a:cubicBezTo>
                  <a:pt x="14499" y="16914"/>
                  <a:pt x="14507" y="16908"/>
                  <a:pt x="14514" y="16908"/>
                </a:cubicBezTo>
                <a:close/>
                <a:moveTo>
                  <a:pt x="14656" y="16765"/>
                </a:moveTo>
                <a:lnTo>
                  <a:pt x="14656" y="16765"/>
                </a:lnTo>
                <a:cubicBezTo>
                  <a:pt x="14571" y="16822"/>
                  <a:pt x="14474" y="16862"/>
                  <a:pt x="14401" y="16936"/>
                </a:cubicBezTo>
                <a:cubicBezTo>
                  <a:pt x="14378" y="16953"/>
                  <a:pt x="14355" y="16953"/>
                  <a:pt x="14333" y="16953"/>
                </a:cubicBezTo>
                <a:cubicBezTo>
                  <a:pt x="14355" y="16930"/>
                  <a:pt x="14446" y="16913"/>
                  <a:pt x="14395" y="16873"/>
                </a:cubicBezTo>
                <a:lnTo>
                  <a:pt x="14395" y="16873"/>
                </a:lnTo>
                <a:cubicBezTo>
                  <a:pt x="14406" y="16879"/>
                  <a:pt x="14418" y="16885"/>
                  <a:pt x="14429" y="16890"/>
                </a:cubicBezTo>
                <a:cubicBezTo>
                  <a:pt x="14491" y="16834"/>
                  <a:pt x="14571" y="16788"/>
                  <a:pt x="14656" y="16765"/>
                </a:cubicBezTo>
                <a:close/>
                <a:moveTo>
                  <a:pt x="14667" y="16936"/>
                </a:moveTo>
                <a:cubicBezTo>
                  <a:pt x="14628" y="16947"/>
                  <a:pt x="14588" y="16958"/>
                  <a:pt x="14565" y="16998"/>
                </a:cubicBezTo>
                <a:cubicBezTo>
                  <a:pt x="14594" y="16998"/>
                  <a:pt x="14622" y="16992"/>
                  <a:pt x="14650" y="16992"/>
                </a:cubicBezTo>
                <a:cubicBezTo>
                  <a:pt x="14656" y="16975"/>
                  <a:pt x="14662" y="16947"/>
                  <a:pt x="14667" y="16936"/>
                </a:cubicBezTo>
                <a:close/>
                <a:moveTo>
                  <a:pt x="14151" y="17225"/>
                </a:moveTo>
                <a:cubicBezTo>
                  <a:pt x="14157" y="17231"/>
                  <a:pt x="14168" y="17242"/>
                  <a:pt x="14168" y="17248"/>
                </a:cubicBezTo>
                <a:cubicBezTo>
                  <a:pt x="14128" y="17263"/>
                  <a:pt x="14097" y="17308"/>
                  <a:pt x="14056" y="17308"/>
                </a:cubicBezTo>
                <a:cubicBezTo>
                  <a:pt x="14050" y="17308"/>
                  <a:pt x="14044" y="17307"/>
                  <a:pt x="14038" y="17304"/>
                </a:cubicBezTo>
                <a:lnTo>
                  <a:pt x="14032" y="17304"/>
                </a:lnTo>
                <a:cubicBezTo>
                  <a:pt x="14072" y="17276"/>
                  <a:pt x="14111" y="17248"/>
                  <a:pt x="14151" y="17225"/>
                </a:cubicBezTo>
                <a:close/>
                <a:moveTo>
                  <a:pt x="14497" y="16941"/>
                </a:moveTo>
                <a:lnTo>
                  <a:pt x="14497" y="16941"/>
                </a:lnTo>
                <a:cubicBezTo>
                  <a:pt x="14406" y="17026"/>
                  <a:pt x="14293" y="17072"/>
                  <a:pt x="14196" y="17140"/>
                </a:cubicBezTo>
                <a:cubicBezTo>
                  <a:pt x="14202" y="17140"/>
                  <a:pt x="14208" y="17151"/>
                  <a:pt x="14213" y="17151"/>
                </a:cubicBezTo>
                <a:lnTo>
                  <a:pt x="14174" y="17151"/>
                </a:lnTo>
                <a:cubicBezTo>
                  <a:pt x="14026" y="17231"/>
                  <a:pt x="13890" y="17333"/>
                  <a:pt x="13731" y="17395"/>
                </a:cubicBezTo>
                <a:cubicBezTo>
                  <a:pt x="13737" y="17401"/>
                  <a:pt x="13742" y="17412"/>
                  <a:pt x="13748" y="17418"/>
                </a:cubicBezTo>
                <a:cubicBezTo>
                  <a:pt x="13740" y="17416"/>
                  <a:pt x="13732" y="17415"/>
                  <a:pt x="13725" y="17415"/>
                </a:cubicBezTo>
                <a:cubicBezTo>
                  <a:pt x="13668" y="17415"/>
                  <a:pt x="13622" y="17465"/>
                  <a:pt x="13567" y="17480"/>
                </a:cubicBezTo>
                <a:cubicBezTo>
                  <a:pt x="13589" y="17441"/>
                  <a:pt x="13646" y="17441"/>
                  <a:pt x="13669" y="17407"/>
                </a:cubicBezTo>
                <a:cubicBezTo>
                  <a:pt x="13958" y="17282"/>
                  <a:pt x="14213" y="17061"/>
                  <a:pt x="14497" y="16941"/>
                </a:cubicBezTo>
                <a:close/>
                <a:moveTo>
                  <a:pt x="4301" y="16913"/>
                </a:moveTo>
                <a:cubicBezTo>
                  <a:pt x="4483" y="17055"/>
                  <a:pt x="4687" y="17151"/>
                  <a:pt x="4874" y="17287"/>
                </a:cubicBezTo>
                <a:cubicBezTo>
                  <a:pt x="4891" y="17276"/>
                  <a:pt x="4903" y="17270"/>
                  <a:pt x="4920" y="17259"/>
                </a:cubicBezTo>
                <a:cubicBezTo>
                  <a:pt x="4903" y="17242"/>
                  <a:pt x="4886" y="17225"/>
                  <a:pt x="4869" y="17208"/>
                </a:cubicBezTo>
                <a:lnTo>
                  <a:pt x="4869" y="17202"/>
                </a:lnTo>
                <a:cubicBezTo>
                  <a:pt x="4908" y="17219"/>
                  <a:pt x="4948" y="17242"/>
                  <a:pt x="4988" y="17265"/>
                </a:cubicBezTo>
                <a:cubicBezTo>
                  <a:pt x="4988" y="17270"/>
                  <a:pt x="4982" y="17282"/>
                  <a:pt x="4982" y="17282"/>
                </a:cubicBezTo>
                <a:cubicBezTo>
                  <a:pt x="4965" y="17276"/>
                  <a:pt x="4942" y="17265"/>
                  <a:pt x="4925" y="17253"/>
                </a:cubicBezTo>
                <a:cubicBezTo>
                  <a:pt x="4920" y="17265"/>
                  <a:pt x="4914" y="17287"/>
                  <a:pt x="4914" y="17299"/>
                </a:cubicBezTo>
                <a:cubicBezTo>
                  <a:pt x="5010" y="17367"/>
                  <a:pt x="5118" y="17418"/>
                  <a:pt x="5220" y="17480"/>
                </a:cubicBezTo>
                <a:cubicBezTo>
                  <a:pt x="5220" y="17486"/>
                  <a:pt x="5215" y="17492"/>
                  <a:pt x="5209" y="17497"/>
                </a:cubicBezTo>
                <a:cubicBezTo>
                  <a:pt x="4925" y="17339"/>
                  <a:pt x="4653" y="17163"/>
                  <a:pt x="4381" y="16987"/>
                </a:cubicBezTo>
                <a:cubicBezTo>
                  <a:pt x="4347" y="16964"/>
                  <a:pt x="4307" y="16953"/>
                  <a:pt x="4301" y="16913"/>
                </a:cubicBezTo>
                <a:close/>
                <a:moveTo>
                  <a:pt x="6828" y="17475"/>
                </a:moveTo>
                <a:cubicBezTo>
                  <a:pt x="6838" y="17475"/>
                  <a:pt x="6843" y="17482"/>
                  <a:pt x="6843" y="17497"/>
                </a:cubicBezTo>
                <a:cubicBezTo>
                  <a:pt x="6834" y="17501"/>
                  <a:pt x="6826" y="17503"/>
                  <a:pt x="6820" y="17503"/>
                </a:cubicBezTo>
                <a:cubicBezTo>
                  <a:pt x="6809" y="17503"/>
                  <a:pt x="6805" y="17496"/>
                  <a:pt x="6809" y="17480"/>
                </a:cubicBezTo>
                <a:cubicBezTo>
                  <a:pt x="6817" y="17477"/>
                  <a:pt x="6823" y="17475"/>
                  <a:pt x="6828" y="17475"/>
                </a:cubicBezTo>
                <a:close/>
                <a:moveTo>
                  <a:pt x="13612" y="17356"/>
                </a:moveTo>
                <a:cubicBezTo>
                  <a:pt x="13618" y="17356"/>
                  <a:pt x="13618" y="17361"/>
                  <a:pt x="13618" y="17367"/>
                </a:cubicBezTo>
                <a:cubicBezTo>
                  <a:pt x="13578" y="17395"/>
                  <a:pt x="13533" y="17424"/>
                  <a:pt x="13487" y="17452"/>
                </a:cubicBezTo>
                <a:cubicBezTo>
                  <a:pt x="13442" y="17452"/>
                  <a:pt x="13402" y="17486"/>
                  <a:pt x="13362" y="17509"/>
                </a:cubicBezTo>
                <a:cubicBezTo>
                  <a:pt x="13362" y="17503"/>
                  <a:pt x="13368" y="17486"/>
                  <a:pt x="13368" y="17480"/>
                </a:cubicBezTo>
                <a:cubicBezTo>
                  <a:pt x="13385" y="17475"/>
                  <a:pt x="13402" y="17469"/>
                  <a:pt x="13419" y="17463"/>
                </a:cubicBezTo>
                <a:cubicBezTo>
                  <a:pt x="13419" y="17452"/>
                  <a:pt x="13419" y="17435"/>
                  <a:pt x="13419" y="17424"/>
                </a:cubicBezTo>
                <a:lnTo>
                  <a:pt x="13430" y="17446"/>
                </a:lnTo>
                <a:cubicBezTo>
                  <a:pt x="13493" y="17412"/>
                  <a:pt x="13561" y="17401"/>
                  <a:pt x="13612" y="17356"/>
                </a:cubicBezTo>
                <a:close/>
                <a:moveTo>
                  <a:pt x="5249" y="17492"/>
                </a:moveTo>
                <a:lnTo>
                  <a:pt x="5249" y="17492"/>
                </a:lnTo>
                <a:cubicBezTo>
                  <a:pt x="5294" y="17509"/>
                  <a:pt x="5340" y="17531"/>
                  <a:pt x="5379" y="17560"/>
                </a:cubicBezTo>
                <a:cubicBezTo>
                  <a:pt x="5373" y="17561"/>
                  <a:pt x="5367" y="17562"/>
                  <a:pt x="5361" y="17562"/>
                </a:cubicBezTo>
                <a:cubicBezTo>
                  <a:pt x="5316" y="17562"/>
                  <a:pt x="5274" y="17527"/>
                  <a:pt x="5249" y="17492"/>
                </a:cubicBezTo>
                <a:close/>
                <a:moveTo>
                  <a:pt x="13487" y="17452"/>
                </a:moveTo>
                <a:cubicBezTo>
                  <a:pt x="13493" y="17463"/>
                  <a:pt x="13498" y="17486"/>
                  <a:pt x="13498" y="17492"/>
                </a:cubicBezTo>
                <a:cubicBezTo>
                  <a:pt x="13516" y="17492"/>
                  <a:pt x="13544" y="17480"/>
                  <a:pt x="13555" y="17475"/>
                </a:cubicBezTo>
                <a:lnTo>
                  <a:pt x="13555" y="17475"/>
                </a:lnTo>
                <a:cubicBezTo>
                  <a:pt x="13493" y="17526"/>
                  <a:pt x="13413" y="17571"/>
                  <a:pt x="13334" y="17583"/>
                </a:cubicBezTo>
                <a:cubicBezTo>
                  <a:pt x="13374" y="17554"/>
                  <a:pt x="13413" y="17537"/>
                  <a:pt x="13464" y="17526"/>
                </a:cubicBezTo>
                <a:cubicBezTo>
                  <a:pt x="13476" y="17503"/>
                  <a:pt x="13498" y="17480"/>
                  <a:pt x="13487" y="17452"/>
                </a:cubicBezTo>
                <a:close/>
                <a:moveTo>
                  <a:pt x="8477" y="17673"/>
                </a:moveTo>
                <a:cubicBezTo>
                  <a:pt x="8477" y="17673"/>
                  <a:pt x="8471" y="17679"/>
                  <a:pt x="8471" y="17679"/>
                </a:cubicBezTo>
                <a:lnTo>
                  <a:pt x="8471" y="17673"/>
                </a:lnTo>
                <a:close/>
                <a:moveTo>
                  <a:pt x="8704" y="17690"/>
                </a:moveTo>
                <a:lnTo>
                  <a:pt x="8727" y="17696"/>
                </a:lnTo>
                <a:lnTo>
                  <a:pt x="8710" y="17696"/>
                </a:lnTo>
                <a:cubicBezTo>
                  <a:pt x="8704" y="17696"/>
                  <a:pt x="8704" y="17690"/>
                  <a:pt x="8704" y="17690"/>
                </a:cubicBezTo>
                <a:close/>
                <a:moveTo>
                  <a:pt x="5652" y="17617"/>
                </a:moveTo>
                <a:lnTo>
                  <a:pt x="5652" y="17617"/>
                </a:lnTo>
                <a:cubicBezTo>
                  <a:pt x="5697" y="17639"/>
                  <a:pt x="5748" y="17656"/>
                  <a:pt x="5782" y="17702"/>
                </a:cubicBezTo>
                <a:cubicBezTo>
                  <a:pt x="5737" y="17679"/>
                  <a:pt x="5663" y="17679"/>
                  <a:pt x="5652" y="17617"/>
                </a:cubicBezTo>
                <a:close/>
                <a:moveTo>
                  <a:pt x="7774" y="17571"/>
                </a:moveTo>
                <a:lnTo>
                  <a:pt x="7774" y="17571"/>
                </a:lnTo>
                <a:cubicBezTo>
                  <a:pt x="7870" y="17588"/>
                  <a:pt x="7967" y="17605"/>
                  <a:pt x="8063" y="17622"/>
                </a:cubicBezTo>
                <a:cubicBezTo>
                  <a:pt x="8103" y="17628"/>
                  <a:pt x="8148" y="17639"/>
                  <a:pt x="8188" y="17656"/>
                </a:cubicBezTo>
                <a:cubicBezTo>
                  <a:pt x="8284" y="17656"/>
                  <a:pt x="8381" y="17673"/>
                  <a:pt x="8471" y="17702"/>
                </a:cubicBezTo>
                <a:cubicBezTo>
                  <a:pt x="8463" y="17702"/>
                  <a:pt x="8455" y="17702"/>
                  <a:pt x="8446" y="17702"/>
                </a:cubicBezTo>
                <a:cubicBezTo>
                  <a:pt x="8358" y="17702"/>
                  <a:pt x="8271" y="17677"/>
                  <a:pt x="8188" y="17656"/>
                </a:cubicBezTo>
                <a:cubicBezTo>
                  <a:pt x="8052" y="17634"/>
                  <a:pt x="7910" y="17605"/>
                  <a:pt x="7774" y="17571"/>
                </a:cubicBezTo>
                <a:close/>
                <a:moveTo>
                  <a:pt x="9141" y="17713"/>
                </a:moveTo>
                <a:cubicBezTo>
                  <a:pt x="9141" y="17713"/>
                  <a:pt x="9141" y="17719"/>
                  <a:pt x="9141" y="17719"/>
                </a:cubicBezTo>
                <a:lnTo>
                  <a:pt x="9135" y="17719"/>
                </a:lnTo>
                <a:cubicBezTo>
                  <a:pt x="9135" y="17719"/>
                  <a:pt x="9135" y="17719"/>
                  <a:pt x="9135" y="17713"/>
                </a:cubicBezTo>
                <a:close/>
                <a:moveTo>
                  <a:pt x="8613" y="17685"/>
                </a:moveTo>
                <a:cubicBezTo>
                  <a:pt x="8619" y="17696"/>
                  <a:pt x="8625" y="17707"/>
                  <a:pt x="8630" y="17719"/>
                </a:cubicBezTo>
                <a:cubicBezTo>
                  <a:pt x="8647" y="17719"/>
                  <a:pt x="8659" y="17724"/>
                  <a:pt x="8676" y="17724"/>
                </a:cubicBezTo>
                <a:cubicBezTo>
                  <a:pt x="8647" y="17724"/>
                  <a:pt x="8619" y="17719"/>
                  <a:pt x="8591" y="17713"/>
                </a:cubicBezTo>
                <a:cubicBezTo>
                  <a:pt x="8591" y="17702"/>
                  <a:pt x="8591" y="17696"/>
                  <a:pt x="8591" y="17685"/>
                </a:cubicBezTo>
                <a:close/>
                <a:moveTo>
                  <a:pt x="5379" y="17554"/>
                </a:moveTo>
                <a:cubicBezTo>
                  <a:pt x="5476" y="17617"/>
                  <a:pt x="5584" y="17668"/>
                  <a:pt x="5691" y="17713"/>
                </a:cubicBezTo>
                <a:lnTo>
                  <a:pt x="5686" y="17730"/>
                </a:lnTo>
                <a:cubicBezTo>
                  <a:pt x="5584" y="17679"/>
                  <a:pt x="5442" y="17651"/>
                  <a:pt x="5379" y="17554"/>
                </a:cubicBezTo>
                <a:close/>
                <a:moveTo>
                  <a:pt x="8514" y="17701"/>
                </a:moveTo>
                <a:cubicBezTo>
                  <a:pt x="8533" y="17701"/>
                  <a:pt x="8552" y="17704"/>
                  <a:pt x="8568" y="17707"/>
                </a:cubicBezTo>
                <a:cubicBezTo>
                  <a:pt x="8574" y="17719"/>
                  <a:pt x="8574" y="17724"/>
                  <a:pt x="8579" y="17730"/>
                </a:cubicBezTo>
                <a:lnTo>
                  <a:pt x="8568" y="17730"/>
                </a:lnTo>
                <a:cubicBezTo>
                  <a:pt x="8551" y="17719"/>
                  <a:pt x="8534" y="17719"/>
                  <a:pt x="8517" y="17719"/>
                </a:cubicBezTo>
                <a:cubicBezTo>
                  <a:pt x="8500" y="17713"/>
                  <a:pt x="8489" y="17713"/>
                  <a:pt x="8471" y="17707"/>
                </a:cubicBezTo>
                <a:cubicBezTo>
                  <a:pt x="8486" y="17703"/>
                  <a:pt x="8500" y="17701"/>
                  <a:pt x="8514" y="17701"/>
                </a:cubicBezTo>
                <a:close/>
                <a:moveTo>
                  <a:pt x="13048" y="17698"/>
                </a:moveTo>
                <a:cubicBezTo>
                  <a:pt x="13053" y="17698"/>
                  <a:pt x="13058" y="17699"/>
                  <a:pt x="13062" y="17702"/>
                </a:cubicBezTo>
                <a:cubicBezTo>
                  <a:pt x="13070" y="17723"/>
                  <a:pt x="13043" y="17742"/>
                  <a:pt x="13022" y="17742"/>
                </a:cubicBezTo>
                <a:cubicBezTo>
                  <a:pt x="13015" y="17742"/>
                  <a:pt x="13009" y="17740"/>
                  <a:pt x="13005" y="17736"/>
                </a:cubicBezTo>
                <a:cubicBezTo>
                  <a:pt x="13000" y="17713"/>
                  <a:pt x="13028" y="17698"/>
                  <a:pt x="13048" y="17698"/>
                </a:cubicBezTo>
                <a:close/>
                <a:moveTo>
                  <a:pt x="12882" y="17712"/>
                </a:moveTo>
                <a:cubicBezTo>
                  <a:pt x="12887" y="17712"/>
                  <a:pt x="12892" y="17713"/>
                  <a:pt x="12897" y="17713"/>
                </a:cubicBezTo>
                <a:cubicBezTo>
                  <a:pt x="12858" y="17726"/>
                  <a:pt x="12823" y="17759"/>
                  <a:pt x="12786" y="17759"/>
                </a:cubicBezTo>
                <a:cubicBezTo>
                  <a:pt x="12774" y="17759"/>
                  <a:pt x="12762" y="17755"/>
                  <a:pt x="12750" y="17747"/>
                </a:cubicBezTo>
                <a:cubicBezTo>
                  <a:pt x="12791" y="17737"/>
                  <a:pt x="12832" y="17712"/>
                  <a:pt x="12882" y="17712"/>
                </a:cubicBezTo>
                <a:close/>
                <a:moveTo>
                  <a:pt x="5861" y="17791"/>
                </a:moveTo>
                <a:cubicBezTo>
                  <a:pt x="5879" y="17791"/>
                  <a:pt x="5897" y="17806"/>
                  <a:pt x="5901" y="17821"/>
                </a:cubicBezTo>
                <a:cubicBezTo>
                  <a:pt x="5897" y="17830"/>
                  <a:pt x="5889" y="17834"/>
                  <a:pt x="5880" y="17834"/>
                </a:cubicBezTo>
                <a:cubicBezTo>
                  <a:pt x="5862" y="17834"/>
                  <a:pt x="5839" y="17819"/>
                  <a:pt x="5839" y="17804"/>
                </a:cubicBezTo>
                <a:cubicBezTo>
                  <a:pt x="5845" y="17794"/>
                  <a:pt x="5853" y="17791"/>
                  <a:pt x="5861" y="17791"/>
                </a:cubicBezTo>
                <a:close/>
                <a:moveTo>
                  <a:pt x="12840" y="17787"/>
                </a:moveTo>
                <a:lnTo>
                  <a:pt x="12852" y="17804"/>
                </a:lnTo>
                <a:cubicBezTo>
                  <a:pt x="12759" y="17840"/>
                  <a:pt x="12651" y="17914"/>
                  <a:pt x="12547" y="17914"/>
                </a:cubicBezTo>
                <a:cubicBezTo>
                  <a:pt x="12537" y="17914"/>
                  <a:pt x="12527" y="17913"/>
                  <a:pt x="12517" y="17912"/>
                </a:cubicBezTo>
                <a:cubicBezTo>
                  <a:pt x="12630" y="17883"/>
                  <a:pt x="12738" y="17838"/>
                  <a:pt x="12840" y="17787"/>
                </a:cubicBezTo>
                <a:close/>
                <a:moveTo>
                  <a:pt x="4534" y="17202"/>
                </a:moveTo>
                <a:cubicBezTo>
                  <a:pt x="4562" y="17248"/>
                  <a:pt x="4613" y="17259"/>
                  <a:pt x="4659" y="17282"/>
                </a:cubicBezTo>
                <a:cubicBezTo>
                  <a:pt x="4659" y="17265"/>
                  <a:pt x="4659" y="17242"/>
                  <a:pt x="4659" y="17231"/>
                </a:cubicBezTo>
                <a:cubicBezTo>
                  <a:pt x="4670" y="17242"/>
                  <a:pt x="4681" y="17253"/>
                  <a:pt x="4693" y="17265"/>
                </a:cubicBezTo>
                <a:cubicBezTo>
                  <a:pt x="4749" y="17276"/>
                  <a:pt x="4744" y="17344"/>
                  <a:pt x="4801" y="17356"/>
                </a:cubicBezTo>
                <a:cubicBezTo>
                  <a:pt x="4806" y="17356"/>
                  <a:pt x="4823" y="17344"/>
                  <a:pt x="4829" y="17344"/>
                </a:cubicBezTo>
                <a:cubicBezTo>
                  <a:pt x="4959" y="17412"/>
                  <a:pt x="5073" y="17509"/>
                  <a:pt x="5209" y="17554"/>
                </a:cubicBezTo>
                <a:cubicBezTo>
                  <a:pt x="5203" y="17565"/>
                  <a:pt x="5192" y="17583"/>
                  <a:pt x="5192" y="17594"/>
                </a:cubicBezTo>
                <a:cubicBezTo>
                  <a:pt x="5203" y="17605"/>
                  <a:pt x="5232" y="17628"/>
                  <a:pt x="5243" y="17634"/>
                </a:cubicBezTo>
                <a:cubicBezTo>
                  <a:pt x="5260" y="17628"/>
                  <a:pt x="5271" y="17622"/>
                  <a:pt x="5288" y="17611"/>
                </a:cubicBezTo>
                <a:lnTo>
                  <a:pt x="5254" y="17588"/>
                </a:lnTo>
                <a:lnTo>
                  <a:pt x="5254" y="17588"/>
                </a:lnTo>
                <a:cubicBezTo>
                  <a:pt x="5271" y="17594"/>
                  <a:pt x="5300" y="17605"/>
                  <a:pt x="5317" y="17611"/>
                </a:cubicBezTo>
                <a:lnTo>
                  <a:pt x="5283" y="17622"/>
                </a:lnTo>
                <a:cubicBezTo>
                  <a:pt x="5283" y="17634"/>
                  <a:pt x="5283" y="17651"/>
                  <a:pt x="5283" y="17662"/>
                </a:cubicBezTo>
                <a:cubicBezTo>
                  <a:pt x="5311" y="17668"/>
                  <a:pt x="5340" y="17685"/>
                  <a:pt x="5368" y="17696"/>
                </a:cubicBezTo>
                <a:lnTo>
                  <a:pt x="5385" y="17679"/>
                </a:lnTo>
                <a:cubicBezTo>
                  <a:pt x="5357" y="17662"/>
                  <a:pt x="5334" y="17639"/>
                  <a:pt x="5323" y="17617"/>
                </a:cubicBezTo>
                <a:lnTo>
                  <a:pt x="5323" y="17617"/>
                </a:lnTo>
                <a:cubicBezTo>
                  <a:pt x="5340" y="17639"/>
                  <a:pt x="5374" y="17651"/>
                  <a:pt x="5402" y="17656"/>
                </a:cubicBezTo>
                <a:cubicBezTo>
                  <a:pt x="5396" y="17673"/>
                  <a:pt x="5385" y="17690"/>
                  <a:pt x="5379" y="17707"/>
                </a:cubicBezTo>
                <a:lnTo>
                  <a:pt x="5459" y="17741"/>
                </a:lnTo>
                <a:cubicBezTo>
                  <a:pt x="5442" y="17724"/>
                  <a:pt x="5413" y="17690"/>
                  <a:pt x="5396" y="17673"/>
                </a:cubicBezTo>
                <a:lnTo>
                  <a:pt x="5396" y="17673"/>
                </a:lnTo>
                <a:cubicBezTo>
                  <a:pt x="5425" y="17679"/>
                  <a:pt x="5447" y="17690"/>
                  <a:pt x="5464" y="17713"/>
                </a:cubicBezTo>
                <a:cubicBezTo>
                  <a:pt x="5521" y="17724"/>
                  <a:pt x="5567" y="17758"/>
                  <a:pt x="5623" y="17781"/>
                </a:cubicBezTo>
                <a:lnTo>
                  <a:pt x="5618" y="17809"/>
                </a:lnTo>
                <a:cubicBezTo>
                  <a:pt x="5629" y="17804"/>
                  <a:pt x="5657" y="17792"/>
                  <a:pt x="5669" y="17787"/>
                </a:cubicBezTo>
                <a:lnTo>
                  <a:pt x="5669" y="17787"/>
                </a:lnTo>
                <a:cubicBezTo>
                  <a:pt x="5663" y="17809"/>
                  <a:pt x="5663" y="17826"/>
                  <a:pt x="5657" y="17844"/>
                </a:cubicBezTo>
                <a:cubicBezTo>
                  <a:pt x="5680" y="17838"/>
                  <a:pt x="5708" y="17832"/>
                  <a:pt x="5731" y="17826"/>
                </a:cubicBezTo>
                <a:cubicBezTo>
                  <a:pt x="5742" y="17832"/>
                  <a:pt x="5759" y="17844"/>
                  <a:pt x="5776" y="17855"/>
                </a:cubicBezTo>
                <a:cubicBezTo>
                  <a:pt x="5748" y="17855"/>
                  <a:pt x="5720" y="17861"/>
                  <a:pt x="5697" y="17872"/>
                </a:cubicBezTo>
                <a:cubicBezTo>
                  <a:pt x="5714" y="17872"/>
                  <a:pt x="5742" y="17883"/>
                  <a:pt x="5759" y="17889"/>
                </a:cubicBezTo>
                <a:cubicBezTo>
                  <a:pt x="5754" y="17895"/>
                  <a:pt x="5748" y="17917"/>
                  <a:pt x="5742" y="17923"/>
                </a:cubicBezTo>
                <a:cubicBezTo>
                  <a:pt x="5754" y="17917"/>
                  <a:pt x="5776" y="17906"/>
                  <a:pt x="5793" y="17895"/>
                </a:cubicBezTo>
                <a:cubicBezTo>
                  <a:pt x="5805" y="17917"/>
                  <a:pt x="5873" y="17934"/>
                  <a:pt x="5828" y="17962"/>
                </a:cubicBezTo>
                <a:lnTo>
                  <a:pt x="5828" y="17962"/>
                </a:lnTo>
                <a:cubicBezTo>
                  <a:pt x="5765" y="17959"/>
                  <a:pt x="5705" y="17894"/>
                  <a:pt x="5643" y="17894"/>
                </a:cubicBezTo>
                <a:cubicBezTo>
                  <a:pt x="5629" y="17894"/>
                  <a:pt x="5615" y="17898"/>
                  <a:pt x="5601" y="17906"/>
                </a:cubicBezTo>
                <a:cubicBezTo>
                  <a:pt x="5606" y="17895"/>
                  <a:pt x="5612" y="17883"/>
                  <a:pt x="5618" y="17872"/>
                </a:cubicBezTo>
                <a:cubicBezTo>
                  <a:pt x="5442" y="17775"/>
                  <a:pt x="5254" y="17702"/>
                  <a:pt x="5079" y="17600"/>
                </a:cubicBezTo>
                <a:cubicBezTo>
                  <a:pt x="5067" y="17605"/>
                  <a:pt x="5056" y="17611"/>
                  <a:pt x="5045" y="17622"/>
                </a:cubicBezTo>
                <a:cubicBezTo>
                  <a:pt x="5045" y="17617"/>
                  <a:pt x="5045" y="17600"/>
                  <a:pt x="5050" y="17594"/>
                </a:cubicBezTo>
                <a:cubicBezTo>
                  <a:pt x="4954" y="17554"/>
                  <a:pt x="4886" y="17458"/>
                  <a:pt x="4789" y="17446"/>
                </a:cubicBezTo>
                <a:cubicBezTo>
                  <a:pt x="4755" y="17373"/>
                  <a:pt x="4647" y="17367"/>
                  <a:pt x="4596" y="17304"/>
                </a:cubicBezTo>
                <a:cubicBezTo>
                  <a:pt x="4557" y="17270"/>
                  <a:pt x="4494" y="17270"/>
                  <a:pt x="4488" y="17208"/>
                </a:cubicBezTo>
                <a:lnTo>
                  <a:pt x="4534" y="17202"/>
                </a:lnTo>
                <a:close/>
                <a:moveTo>
                  <a:pt x="12523" y="17917"/>
                </a:moveTo>
                <a:lnTo>
                  <a:pt x="12523" y="17917"/>
                </a:lnTo>
                <a:cubicBezTo>
                  <a:pt x="12501" y="17952"/>
                  <a:pt x="12459" y="17967"/>
                  <a:pt x="12418" y="17967"/>
                </a:cubicBezTo>
                <a:cubicBezTo>
                  <a:pt x="12405" y="17967"/>
                  <a:pt x="12393" y="17965"/>
                  <a:pt x="12381" y="17963"/>
                </a:cubicBezTo>
                <a:cubicBezTo>
                  <a:pt x="12426" y="17946"/>
                  <a:pt x="12472" y="17929"/>
                  <a:pt x="12523" y="17917"/>
                </a:cubicBezTo>
                <a:close/>
                <a:moveTo>
                  <a:pt x="6276" y="17895"/>
                </a:moveTo>
                <a:cubicBezTo>
                  <a:pt x="6287" y="17906"/>
                  <a:pt x="6304" y="17917"/>
                  <a:pt x="6321" y="17923"/>
                </a:cubicBezTo>
                <a:cubicBezTo>
                  <a:pt x="6327" y="17917"/>
                  <a:pt x="6338" y="17906"/>
                  <a:pt x="6349" y="17895"/>
                </a:cubicBezTo>
                <a:lnTo>
                  <a:pt x="6349" y="17895"/>
                </a:lnTo>
                <a:lnTo>
                  <a:pt x="6344" y="17923"/>
                </a:lnTo>
                <a:cubicBezTo>
                  <a:pt x="6406" y="17946"/>
                  <a:pt x="6457" y="17991"/>
                  <a:pt x="6531" y="17997"/>
                </a:cubicBezTo>
                <a:cubicBezTo>
                  <a:pt x="6531" y="18002"/>
                  <a:pt x="6525" y="18008"/>
                  <a:pt x="6525" y="18008"/>
                </a:cubicBezTo>
                <a:cubicBezTo>
                  <a:pt x="6474" y="17997"/>
                  <a:pt x="6423" y="17980"/>
                  <a:pt x="6372" y="17968"/>
                </a:cubicBezTo>
                <a:cubicBezTo>
                  <a:pt x="6372" y="17969"/>
                  <a:pt x="6371" y="17971"/>
                  <a:pt x="6370" y="17972"/>
                </a:cubicBezTo>
                <a:lnTo>
                  <a:pt x="6370" y="17972"/>
                </a:lnTo>
                <a:cubicBezTo>
                  <a:pt x="6337" y="17934"/>
                  <a:pt x="6292" y="17928"/>
                  <a:pt x="6247" y="17917"/>
                </a:cubicBezTo>
                <a:cubicBezTo>
                  <a:pt x="6253" y="17912"/>
                  <a:pt x="6264" y="17900"/>
                  <a:pt x="6276" y="17895"/>
                </a:cubicBezTo>
                <a:close/>
                <a:moveTo>
                  <a:pt x="6174" y="17946"/>
                </a:moveTo>
                <a:cubicBezTo>
                  <a:pt x="6219" y="17957"/>
                  <a:pt x="6264" y="17968"/>
                  <a:pt x="6304" y="17997"/>
                </a:cubicBezTo>
                <a:cubicBezTo>
                  <a:pt x="6324" y="17992"/>
                  <a:pt x="6348" y="17995"/>
                  <a:pt x="6365" y="17982"/>
                </a:cubicBezTo>
                <a:lnTo>
                  <a:pt x="6365" y="17982"/>
                </a:lnTo>
                <a:cubicBezTo>
                  <a:pt x="6359" y="17991"/>
                  <a:pt x="6353" y="18001"/>
                  <a:pt x="6349" y="18008"/>
                </a:cubicBezTo>
                <a:cubicBezTo>
                  <a:pt x="6361" y="18014"/>
                  <a:pt x="6389" y="18025"/>
                  <a:pt x="6401" y="18036"/>
                </a:cubicBezTo>
                <a:cubicBezTo>
                  <a:pt x="6327" y="18025"/>
                  <a:pt x="6236" y="17991"/>
                  <a:pt x="6174" y="17946"/>
                </a:cubicBezTo>
                <a:close/>
                <a:moveTo>
                  <a:pt x="12358" y="17974"/>
                </a:moveTo>
                <a:cubicBezTo>
                  <a:pt x="12358" y="17980"/>
                  <a:pt x="12358" y="17985"/>
                  <a:pt x="12364" y="17991"/>
                </a:cubicBezTo>
                <a:cubicBezTo>
                  <a:pt x="12335" y="18002"/>
                  <a:pt x="12307" y="18014"/>
                  <a:pt x="12279" y="18019"/>
                </a:cubicBezTo>
                <a:cubicBezTo>
                  <a:pt x="12273" y="18019"/>
                  <a:pt x="12273" y="18014"/>
                  <a:pt x="12267" y="18008"/>
                </a:cubicBezTo>
                <a:cubicBezTo>
                  <a:pt x="12267" y="18014"/>
                  <a:pt x="12267" y="18019"/>
                  <a:pt x="12262" y="18025"/>
                </a:cubicBezTo>
                <a:cubicBezTo>
                  <a:pt x="12239" y="18031"/>
                  <a:pt x="12222" y="18042"/>
                  <a:pt x="12199" y="18048"/>
                </a:cubicBezTo>
                <a:cubicBezTo>
                  <a:pt x="12222" y="18031"/>
                  <a:pt x="12245" y="18014"/>
                  <a:pt x="12273" y="18002"/>
                </a:cubicBezTo>
                <a:cubicBezTo>
                  <a:pt x="12301" y="17991"/>
                  <a:pt x="12330" y="17980"/>
                  <a:pt x="12358" y="17974"/>
                </a:cubicBezTo>
                <a:close/>
                <a:moveTo>
                  <a:pt x="12114" y="18070"/>
                </a:moveTo>
                <a:cubicBezTo>
                  <a:pt x="12108" y="18076"/>
                  <a:pt x="12097" y="18076"/>
                  <a:pt x="12086" y="18082"/>
                </a:cubicBezTo>
                <a:cubicBezTo>
                  <a:pt x="12074" y="18076"/>
                  <a:pt x="12063" y="18070"/>
                  <a:pt x="12057" y="18070"/>
                </a:cubicBezTo>
                <a:close/>
                <a:moveTo>
                  <a:pt x="12148" y="18127"/>
                </a:moveTo>
                <a:cubicBezTo>
                  <a:pt x="12103" y="18150"/>
                  <a:pt x="12052" y="18173"/>
                  <a:pt x="12006" y="18195"/>
                </a:cubicBezTo>
                <a:cubicBezTo>
                  <a:pt x="12023" y="18178"/>
                  <a:pt x="12046" y="18161"/>
                  <a:pt x="12063" y="18150"/>
                </a:cubicBezTo>
                <a:cubicBezTo>
                  <a:pt x="12091" y="18139"/>
                  <a:pt x="12120" y="18133"/>
                  <a:pt x="12148" y="18127"/>
                </a:cubicBezTo>
                <a:close/>
                <a:moveTo>
                  <a:pt x="12999" y="17821"/>
                </a:moveTo>
                <a:cubicBezTo>
                  <a:pt x="12982" y="17838"/>
                  <a:pt x="12971" y="17861"/>
                  <a:pt x="12959" y="17889"/>
                </a:cubicBezTo>
                <a:cubicBezTo>
                  <a:pt x="12976" y="17878"/>
                  <a:pt x="12999" y="17861"/>
                  <a:pt x="13016" y="17855"/>
                </a:cubicBezTo>
                <a:cubicBezTo>
                  <a:pt x="13022" y="17861"/>
                  <a:pt x="13028" y="17883"/>
                  <a:pt x="13033" y="17889"/>
                </a:cubicBezTo>
                <a:cubicBezTo>
                  <a:pt x="13033" y="17878"/>
                  <a:pt x="13039" y="17849"/>
                  <a:pt x="13045" y="17838"/>
                </a:cubicBezTo>
                <a:cubicBezTo>
                  <a:pt x="13058" y="17838"/>
                  <a:pt x="13087" y="17823"/>
                  <a:pt x="13105" y="17823"/>
                </a:cubicBezTo>
                <a:cubicBezTo>
                  <a:pt x="13116" y="17823"/>
                  <a:pt x="13123" y="17829"/>
                  <a:pt x="13118" y="17849"/>
                </a:cubicBezTo>
                <a:cubicBezTo>
                  <a:pt x="13067" y="17912"/>
                  <a:pt x="12942" y="17895"/>
                  <a:pt x="12920" y="17980"/>
                </a:cubicBezTo>
                <a:cubicBezTo>
                  <a:pt x="12914" y="17974"/>
                  <a:pt x="12908" y="17957"/>
                  <a:pt x="12908" y="17951"/>
                </a:cubicBezTo>
                <a:cubicBezTo>
                  <a:pt x="12716" y="18014"/>
                  <a:pt x="12534" y="18104"/>
                  <a:pt x="12341" y="18161"/>
                </a:cubicBezTo>
                <a:cubicBezTo>
                  <a:pt x="12341" y="18178"/>
                  <a:pt x="12341" y="18190"/>
                  <a:pt x="12335" y="18201"/>
                </a:cubicBezTo>
                <a:cubicBezTo>
                  <a:pt x="12330" y="18195"/>
                  <a:pt x="12324" y="18184"/>
                  <a:pt x="12318" y="18178"/>
                </a:cubicBezTo>
                <a:cubicBezTo>
                  <a:pt x="12290" y="18195"/>
                  <a:pt x="12262" y="18201"/>
                  <a:pt x="12228" y="18207"/>
                </a:cubicBezTo>
                <a:cubicBezTo>
                  <a:pt x="12256" y="18195"/>
                  <a:pt x="12290" y="18178"/>
                  <a:pt x="12318" y="18167"/>
                </a:cubicBezTo>
                <a:cubicBezTo>
                  <a:pt x="12307" y="18150"/>
                  <a:pt x="12301" y="18139"/>
                  <a:pt x="12290" y="18122"/>
                </a:cubicBezTo>
                <a:cubicBezTo>
                  <a:pt x="12250" y="18156"/>
                  <a:pt x="12205" y="18178"/>
                  <a:pt x="12154" y="18195"/>
                </a:cubicBezTo>
                <a:cubicBezTo>
                  <a:pt x="12148" y="18207"/>
                  <a:pt x="12137" y="18218"/>
                  <a:pt x="12131" y="18229"/>
                </a:cubicBezTo>
                <a:cubicBezTo>
                  <a:pt x="12125" y="18224"/>
                  <a:pt x="12114" y="18212"/>
                  <a:pt x="12103" y="18207"/>
                </a:cubicBezTo>
                <a:cubicBezTo>
                  <a:pt x="12086" y="18224"/>
                  <a:pt x="12063" y="18246"/>
                  <a:pt x="12046" y="18263"/>
                </a:cubicBezTo>
                <a:cubicBezTo>
                  <a:pt x="12029" y="18263"/>
                  <a:pt x="12018" y="18263"/>
                  <a:pt x="12001" y="18269"/>
                </a:cubicBezTo>
                <a:cubicBezTo>
                  <a:pt x="11938" y="18269"/>
                  <a:pt x="11876" y="18320"/>
                  <a:pt x="11802" y="18320"/>
                </a:cubicBezTo>
                <a:cubicBezTo>
                  <a:pt x="11972" y="18263"/>
                  <a:pt x="12131" y="18190"/>
                  <a:pt x="12279" y="18093"/>
                </a:cubicBezTo>
                <a:cubicBezTo>
                  <a:pt x="12279" y="18087"/>
                  <a:pt x="12284" y="18087"/>
                  <a:pt x="12284" y="18087"/>
                </a:cubicBezTo>
                <a:cubicBezTo>
                  <a:pt x="12324" y="18070"/>
                  <a:pt x="12364" y="18059"/>
                  <a:pt x="12398" y="18036"/>
                </a:cubicBezTo>
                <a:cubicBezTo>
                  <a:pt x="12403" y="18048"/>
                  <a:pt x="12409" y="18065"/>
                  <a:pt x="12415" y="18076"/>
                </a:cubicBezTo>
                <a:cubicBezTo>
                  <a:pt x="12432" y="18070"/>
                  <a:pt x="12466" y="18065"/>
                  <a:pt x="12483" y="18065"/>
                </a:cubicBezTo>
                <a:cubicBezTo>
                  <a:pt x="12489" y="18048"/>
                  <a:pt x="12489" y="18031"/>
                  <a:pt x="12494" y="18019"/>
                </a:cubicBezTo>
                <a:lnTo>
                  <a:pt x="12494" y="18019"/>
                </a:lnTo>
                <a:lnTo>
                  <a:pt x="12455" y="18025"/>
                </a:lnTo>
                <a:cubicBezTo>
                  <a:pt x="12472" y="18019"/>
                  <a:pt x="12494" y="18002"/>
                  <a:pt x="12511" y="17997"/>
                </a:cubicBezTo>
                <a:lnTo>
                  <a:pt x="12511" y="17997"/>
                </a:lnTo>
                <a:cubicBezTo>
                  <a:pt x="12506" y="18002"/>
                  <a:pt x="12500" y="18019"/>
                  <a:pt x="12500" y="18031"/>
                </a:cubicBezTo>
                <a:cubicBezTo>
                  <a:pt x="12506" y="18036"/>
                  <a:pt x="12523" y="18048"/>
                  <a:pt x="12528" y="18053"/>
                </a:cubicBezTo>
                <a:cubicBezTo>
                  <a:pt x="12557" y="18036"/>
                  <a:pt x="12585" y="18025"/>
                  <a:pt x="12613" y="18014"/>
                </a:cubicBezTo>
                <a:lnTo>
                  <a:pt x="12608" y="17991"/>
                </a:lnTo>
                <a:cubicBezTo>
                  <a:pt x="12588" y="17995"/>
                  <a:pt x="12568" y="17999"/>
                  <a:pt x="12548" y="17999"/>
                </a:cubicBezTo>
                <a:cubicBezTo>
                  <a:pt x="12539" y="17999"/>
                  <a:pt x="12531" y="17998"/>
                  <a:pt x="12523" y="17997"/>
                </a:cubicBezTo>
                <a:cubicBezTo>
                  <a:pt x="12551" y="17997"/>
                  <a:pt x="12579" y="17980"/>
                  <a:pt x="12602" y="17963"/>
                </a:cubicBezTo>
                <a:cubicBezTo>
                  <a:pt x="12613" y="17980"/>
                  <a:pt x="12619" y="17997"/>
                  <a:pt x="12625" y="18014"/>
                </a:cubicBezTo>
                <a:cubicBezTo>
                  <a:pt x="12653" y="18002"/>
                  <a:pt x="12681" y="17991"/>
                  <a:pt x="12704" y="17980"/>
                </a:cubicBezTo>
                <a:cubicBezTo>
                  <a:pt x="12681" y="17980"/>
                  <a:pt x="12636" y="17974"/>
                  <a:pt x="12613" y="17974"/>
                </a:cubicBezTo>
                <a:cubicBezTo>
                  <a:pt x="12630" y="17961"/>
                  <a:pt x="12647" y="17955"/>
                  <a:pt x="12667" y="17955"/>
                </a:cubicBezTo>
                <a:cubicBezTo>
                  <a:pt x="12673" y="17955"/>
                  <a:pt x="12680" y="17956"/>
                  <a:pt x="12687" y="17957"/>
                </a:cubicBezTo>
                <a:cubicBezTo>
                  <a:pt x="12733" y="17917"/>
                  <a:pt x="12789" y="17906"/>
                  <a:pt x="12840" y="17883"/>
                </a:cubicBezTo>
                <a:lnTo>
                  <a:pt x="12863" y="17906"/>
                </a:lnTo>
                <a:cubicBezTo>
                  <a:pt x="12869" y="17895"/>
                  <a:pt x="12874" y="17866"/>
                  <a:pt x="12880" y="17855"/>
                </a:cubicBezTo>
                <a:cubicBezTo>
                  <a:pt x="12891" y="17866"/>
                  <a:pt x="12903" y="17883"/>
                  <a:pt x="12914" y="17900"/>
                </a:cubicBezTo>
                <a:cubicBezTo>
                  <a:pt x="12925" y="17878"/>
                  <a:pt x="12937" y="17855"/>
                  <a:pt x="12948" y="17832"/>
                </a:cubicBezTo>
                <a:cubicBezTo>
                  <a:pt x="12965" y="17826"/>
                  <a:pt x="12982" y="17826"/>
                  <a:pt x="12999" y="17821"/>
                </a:cubicBezTo>
                <a:close/>
                <a:moveTo>
                  <a:pt x="6849" y="18275"/>
                </a:moveTo>
                <a:lnTo>
                  <a:pt x="6849" y="18275"/>
                </a:lnTo>
                <a:cubicBezTo>
                  <a:pt x="6894" y="18280"/>
                  <a:pt x="6945" y="18297"/>
                  <a:pt x="6991" y="18309"/>
                </a:cubicBezTo>
                <a:cubicBezTo>
                  <a:pt x="6985" y="18314"/>
                  <a:pt x="6985" y="18331"/>
                  <a:pt x="6985" y="18337"/>
                </a:cubicBezTo>
                <a:cubicBezTo>
                  <a:pt x="6940" y="18314"/>
                  <a:pt x="6877" y="18326"/>
                  <a:pt x="6849" y="18275"/>
                </a:cubicBezTo>
                <a:close/>
                <a:moveTo>
                  <a:pt x="11995" y="18173"/>
                </a:moveTo>
                <a:cubicBezTo>
                  <a:pt x="11989" y="18184"/>
                  <a:pt x="11984" y="18195"/>
                  <a:pt x="11978" y="18212"/>
                </a:cubicBezTo>
                <a:cubicBezTo>
                  <a:pt x="11870" y="18246"/>
                  <a:pt x="11768" y="18297"/>
                  <a:pt x="11660" y="18337"/>
                </a:cubicBezTo>
                <a:lnTo>
                  <a:pt x="11655" y="18337"/>
                </a:lnTo>
                <a:lnTo>
                  <a:pt x="11683" y="18303"/>
                </a:lnTo>
                <a:cubicBezTo>
                  <a:pt x="11690" y="18305"/>
                  <a:pt x="11697" y="18305"/>
                  <a:pt x="11704" y="18305"/>
                </a:cubicBezTo>
                <a:cubicBezTo>
                  <a:pt x="11746" y="18305"/>
                  <a:pt x="11786" y="18278"/>
                  <a:pt x="11825" y="18263"/>
                </a:cubicBezTo>
                <a:lnTo>
                  <a:pt x="11802" y="18241"/>
                </a:lnTo>
                <a:lnTo>
                  <a:pt x="11853" y="18212"/>
                </a:lnTo>
                <a:cubicBezTo>
                  <a:pt x="11859" y="18211"/>
                  <a:pt x="11865" y="18210"/>
                  <a:pt x="11872" y="18210"/>
                </a:cubicBezTo>
                <a:cubicBezTo>
                  <a:pt x="11894" y="18210"/>
                  <a:pt x="11917" y="18218"/>
                  <a:pt x="11940" y="18218"/>
                </a:cubicBezTo>
                <a:cubicBezTo>
                  <a:pt x="11953" y="18218"/>
                  <a:pt x="11966" y="18215"/>
                  <a:pt x="11978" y="18207"/>
                </a:cubicBezTo>
                <a:cubicBezTo>
                  <a:pt x="11978" y="18201"/>
                  <a:pt x="11984" y="18184"/>
                  <a:pt x="11989" y="18173"/>
                </a:cubicBezTo>
                <a:close/>
                <a:moveTo>
                  <a:pt x="7416" y="18246"/>
                </a:moveTo>
                <a:cubicBezTo>
                  <a:pt x="7416" y="18258"/>
                  <a:pt x="7422" y="18269"/>
                  <a:pt x="7422" y="18280"/>
                </a:cubicBezTo>
                <a:cubicBezTo>
                  <a:pt x="7507" y="18292"/>
                  <a:pt x="7592" y="18314"/>
                  <a:pt x="7666" y="18365"/>
                </a:cubicBezTo>
                <a:cubicBezTo>
                  <a:pt x="7569" y="18343"/>
                  <a:pt x="7473" y="18297"/>
                  <a:pt x="7371" y="18292"/>
                </a:cubicBezTo>
                <a:cubicBezTo>
                  <a:pt x="7342" y="18286"/>
                  <a:pt x="7325" y="18275"/>
                  <a:pt x="7308" y="18258"/>
                </a:cubicBezTo>
                <a:cubicBezTo>
                  <a:pt x="7310" y="18257"/>
                  <a:pt x="7312" y="18257"/>
                  <a:pt x="7314" y="18257"/>
                </a:cubicBezTo>
                <a:cubicBezTo>
                  <a:pt x="7336" y="18257"/>
                  <a:pt x="7370" y="18276"/>
                  <a:pt x="7391" y="18276"/>
                </a:cubicBezTo>
                <a:cubicBezTo>
                  <a:pt x="7404" y="18276"/>
                  <a:pt x="7413" y="18269"/>
                  <a:pt x="7410" y="18246"/>
                </a:cubicBezTo>
                <a:close/>
                <a:moveTo>
                  <a:pt x="6421" y="18040"/>
                </a:moveTo>
                <a:cubicBezTo>
                  <a:pt x="6457" y="18040"/>
                  <a:pt x="6487" y="18071"/>
                  <a:pt x="6523" y="18071"/>
                </a:cubicBezTo>
                <a:cubicBezTo>
                  <a:pt x="6526" y="18071"/>
                  <a:pt x="6528" y="18071"/>
                  <a:pt x="6531" y="18070"/>
                </a:cubicBezTo>
                <a:cubicBezTo>
                  <a:pt x="6815" y="18207"/>
                  <a:pt x="7149" y="18241"/>
                  <a:pt x="7428" y="18371"/>
                </a:cubicBezTo>
                <a:cubicBezTo>
                  <a:pt x="7308" y="18365"/>
                  <a:pt x="7201" y="18309"/>
                  <a:pt x="7081" y="18280"/>
                </a:cubicBezTo>
                <a:cubicBezTo>
                  <a:pt x="7081" y="18286"/>
                  <a:pt x="7081" y="18297"/>
                  <a:pt x="7081" y="18303"/>
                </a:cubicBezTo>
                <a:cubicBezTo>
                  <a:pt x="7076" y="18292"/>
                  <a:pt x="7064" y="18286"/>
                  <a:pt x="7059" y="18275"/>
                </a:cubicBezTo>
                <a:cubicBezTo>
                  <a:pt x="6900" y="18218"/>
                  <a:pt x="6730" y="18184"/>
                  <a:pt x="6576" y="18110"/>
                </a:cubicBezTo>
                <a:cubicBezTo>
                  <a:pt x="6576" y="18116"/>
                  <a:pt x="6576" y="18133"/>
                  <a:pt x="6571" y="18139"/>
                </a:cubicBezTo>
                <a:cubicBezTo>
                  <a:pt x="6542" y="18076"/>
                  <a:pt x="6457" y="18076"/>
                  <a:pt x="6406" y="18042"/>
                </a:cubicBezTo>
                <a:cubicBezTo>
                  <a:pt x="6411" y="18041"/>
                  <a:pt x="6416" y="18040"/>
                  <a:pt x="6421" y="18040"/>
                </a:cubicBezTo>
                <a:close/>
                <a:moveTo>
                  <a:pt x="7439" y="18354"/>
                </a:moveTo>
                <a:cubicBezTo>
                  <a:pt x="7473" y="18354"/>
                  <a:pt x="7479" y="18365"/>
                  <a:pt x="7462" y="18394"/>
                </a:cubicBezTo>
                <a:cubicBezTo>
                  <a:pt x="7433" y="18394"/>
                  <a:pt x="7422" y="18377"/>
                  <a:pt x="7439" y="18354"/>
                </a:cubicBezTo>
                <a:close/>
                <a:moveTo>
                  <a:pt x="11590" y="18333"/>
                </a:moveTo>
                <a:cubicBezTo>
                  <a:pt x="11604" y="18333"/>
                  <a:pt x="11617" y="18335"/>
                  <a:pt x="11626" y="18337"/>
                </a:cubicBezTo>
                <a:cubicBezTo>
                  <a:pt x="11626" y="18341"/>
                  <a:pt x="11626" y="18345"/>
                  <a:pt x="11626" y="18348"/>
                </a:cubicBezTo>
                <a:cubicBezTo>
                  <a:pt x="11598" y="18360"/>
                  <a:pt x="11575" y="18365"/>
                  <a:pt x="11547" y="18377"/>
                </a:cubicBezTo>
                <a:cubicBezTo>
                  <a:pt x="11541" y="18371"/>
                  <a:pt x="11535" y="18365"/>
                  <a:pt x="11535" y="18360"/>
                </a:cubicBezTo>
                <a:lnTo>
                  <a:pt x="11513" y="18383"/>
                </a:lnTo>
                <a:lnTo>
                  <a:pt x="11484" y="18388"/>
                </a:lnTo>
                <a:lnTo>
                  <a:pt x="11479" y="18371"/>
                </a:lnTo>
                <a:lnTo>
                  <a:pt x="11473" y="18394"/>
                </a:lnTo>
                <a:cubicBezTo>
                  <a:pt x="11456" y="18394"/>
                  <a:pt x="11445" y="18400"/>
                  <a:pt x="11428" y="18400"/>
                </a:cubicBezTo>
                <a:cubicBezTo>
                  <a:pt x="11445" y="18383"/>
                  <a:pt x="11462" y="18371"/>
                  <a:pt x="11473" y="18354"/>
                </a:cubicBezTo>
                <a:cubicBezTo>
                  <a:pt x="11490" y="18354"/>
                  <a:pt x="11507" y="18348"/>
                  <a:pt x="11518" y="18343"/>
                </a:cubicBezTo>
                <a:cubicBezTo>
                  <a:pt x="11518" y="18343"/>
                  <a:pt x="11518" y="18348"/>
                  <a:pt x="11518" y="18348"/>
                </a:cubicBezTo>
                <a:cubicBezTo>
                  <a:pt x="11524" y="18348"/>
                  <a:pt x="11524" y="18343"/>
                  <a:pt x="11524" y="18343"/>
                </a:cubicBezTo>
                <a:cubicBezTo>
                  <a:pt x="11547" y="18336"/>
                  <a:pt x="11571" y="18333"/>
                  <a:pt x="11590" y="18333"/>
                </a:cubicBezTo>
                <a:close/>
                <a:moveTo>
                  <a:pt x="11620" y="18383"/>
                </a:moveTo>
                <a:cubicBezTo>
                  <a:pt x="11620" y="18388"/>
                  <a:pt x="11615" y="18400"/>
                  <a:pt x="11615" y="18411"/>
                </a:cubicBezTo>
                <a:cubicBezTo>
                  <a:pt x="11609" y="18405"/>
                  <a:pt x="11603" y="18394"/>
                  <a:pt x="11603" y="18388"/>
                </a:cubicBezTo>
                <a:cubicBezTo>
                  <a:pt x="11609" y="18383"/>
                  <a:pt x="11615" y="18383"/>
                  <a:pt x="11620" y="18383"/>
                </a:cubicBezTo>
                <a:close/>
                <a:moveTo>
                  <a:pt x="8267" y="18428"/>
                </a:moveTo>
                <a:cubicBezTo>
                  <a:pt x="8273" y="18434"/>
                  <a:pt x="8273" y="18445"/>
                  <a:pt x="8279" y="18451"/>
                </a:cubicBezTo>
                <a:cubicBezTo>
                  <a:pt x="8267" y="18451"/>
                  <a:pt x="8256" y="18451"/>
                  <a:pt x="8250" y="18445"/>
                </a:cubicBezTo>
                <a:cubicBezTo>
                  <a:pt x="8256" y="18439"/>
                  <a:pt x="8262" y="18434"/>
                  <a:pt x="8267" y="18428"/>
                </a:cubicBezTo>
                <a:close/>
                <a:moveTo>
                  <a:pt x="11530" y="18456"/>
                </a:moveTo>
                <a:lnTo>
                  <a:pt x="11524" y="18462"/>
                </a:lnTo>
                <a:lnTo>
                  <a:pt x="11501" y="18462"/>
                </a:lnTo>
                <a:cubicBezTo>
                  <a:pt x="11513" y="18462"/>
                  <a:pt x="11524" y="18456"/>
                  <a:pt x="11530" y="18456"/>
                </a:cubicBezTo>
                <a:close/>
                <a:moveTo>
                  <a:pt x="7505" y="18379"/>
                </a:moveTo>
                <a:cubicBezTo>
                  <a:pt x="7539" y="18379"/>
                  <a:pt x="7574" y="18391"/>
                  <a:pt x="7609" y="18400"/>
                </a:cubicBezTo>
                <a:cubicBezTo>
                  <a:pt x="7683" y="18417"/>
                  <a:pt x="7762" y="18428"/>
                  <a:pt x="7836" y="18468"/>
                </a:cubicBezTo>
                <a:cubicBezTo>
                  <a:pt x="7711" y="18468"/>
                  <a:pt x="7592" y="18417"/>
                  <a:pt x="7473" y="18383"/>
                </a:cubicBezTo>
                <a:cubicBezTo>
                  <a:pt x="7483" y="18380"/>
                  <a:pt x="7494" y="18379"/>
                  <a:pt x="7505" y="18379"/>
                </a:cubicBezTo>
                <a:close/>
                <a:moveTo>
                  <a:pt x="10979" y="18473"/>
                </a:moveTo>
                <a:cubicBezTo>
                  <a:pt x="10979" y="18479"/>
                  <a:pt x="10974" y="18485"/>
                  <a:pt x="10957" y="18490"/>
                </a:cubicBezTo>
                <a:cubicBezTo>
                  <a:pt x="10951" y="18485"/>
                  <a:pt x="10951" y="18479"/>
                  <a:pt x="10951" y="18479"/>
                </a:cubicBezTo>
                <a:cubicBezTo>
                  <a:pt x="10957" y="18479"/>
                  <a:pt x="10968" y="18473"/>
                  <a:pt x="10979" y="18473"/>
                </a:cubicBezTo>
                <a:close/>
                <a:moveTo>
                  <a:pt x="10923" y="18485"/>
                </a:moveTo>
                <a:cubicBezTo>
                  <a:pt x="10915" y="18489"/>
                  <a:pt x="10907" y="18493"/>
                  <a:pt x="10899" y="18493"/>
                </a:cubicBezTo>
                <a:cubicBezTo>
                  <a:pt x="10895" y="18493"/>
                  <a:pt x="10892" y="18492"/>
                  <a:pt x="10889" y="18490"/>
                </a:cubicBezTo>
                <a:lnTo>
                  <a:pt x="10889" y="18485"/>
                </a:lnTo>
                <a:close/>
                <a:moveTo>
                  <a:pt x="8301" y="18473"/>
                </a:moveTo>
                <a:cubicBezTo>
                  <a:pt x="8313" y="18479"/>
                  <a:pt x="8330" y="18485"/>
                  <a:pt x="8341" y="18490"/>
                </a:cubicBezTo>
                <a:lnTo>
                  <a:pt x="8341" y="18496"/>
                </a:lnTo>
                <a:cubicBezTo>
                  <a:pt x="8330" y="18490"/>
                  <a:pt x="8313" y="18485"/>
                  <a:pt x="8296" y="18479"/>
                </a:cubicBezTo>
                <a:cubicBezTo>
                  <a:pt x="8296" y="18479"/>
                  <a:pt x="8301" y="18479"/>
                  <a:pt x="8301" y="18473"/>
                </a:cubicBezTo>
                <a:close/>
                <a:moveTo>
                  <a:pt x="8449" y="18496"/>
                </a:moveTo>
                <a:cubicBezTo>
                  <a:pt x="8449" y="18502"/>
                  <a:pt x="8454" y="18502"/>
                  <a:pt x="8454" y="18502"/>
                </a:cubicBezTo>
                <a:cubicBezTo>
                  <a:pt x="8453" y="18504"/>
                  <a:pt x="8451" y="18504"/>
                  <a:pt x="8449" y="18504"/>
                </a:cubicBezTo>
                <a:cubicBezTo>
                  <a:pt x="8444" y="18504"/>
                  <a:pt x="8439" y="18502"/>
                  <a:pt x="8432" y="18502"/>
                </a:cubicBezTo>
                <a:cubicBezTo>
                  <a:pt x="8437" y="18502"/>
                  <a:pt x="8443" y="18496"/>
                  <a:pt x="8449" y="18496"/>
                </a:cubicBezTo>
                <a:close/>
                <a:moveTo>
                  <a:pt x="11314" y="18462"/>
                </a:moveTo>
                <a:cubicBezTo>
                  <a:pt x="11297" y="18473"/>
                  <a:pt x="11274" y="18490"/>
                  <a:pt x="11263" y="18507"/>
                </a:cubicBezTo>
                <a:cubicBezTo>
                  <a:pt x="11246" y="18513"/>
                  <a:pt x="11223" y="18519"/>
                  <a:pt x="11206" y="18519"/>
                </a:cubicBezTo>
                <a:cubicBezTo>
                  <a:pt x="11240" y="18507"/>
                  <a:pt x="11269" y="18490"/>
                  <a:pt x="11291" y="18468"/>
                </a:cubicBezTo>
                <a:cubicBezTo>
                  <a:pt x="11303" y="18468"/>
                  <a:pt x="11308" y="18462"/>
                  <a:pt x="11314" y="18462"/>
                </a:cubicBezTo>
                <a:close/>
                <a:moveTo>
                  <a:pt x="10253" y="18524"/>
                </a:moveTo>
                <a:cubicBezTo>
                  <a:pt x="10247" y="18536"/>
                  <a:pt x="10236" y="18541"/>
                  <a:pt x="10230" y="18547"/>
                </a:cubicBezTo>
                <a:cubicBezTo>
                  <a:pt x="10236" y="18541"/>
                  <a:pt x="10242" y="18536"/>
                  <a:pt x="10247" y="18524"/>
                </a:cubicBezTo>
                <a:close/>
                <a:moveTo>
                  <a:pt x="10906" y="18541"/>
                </a:moveTo>
                <a:cubicBezTo>
                  <a:pt x="10906" y="18541"/>
                  <a:pt x="10900" y="18541"/>
                  <a:pt x="10900" y="18547"/>
                </a:cubicBezTo>
                <a:cubicBezTo>
                  <a:pt x="10894" y="18547"/>
                  <a:pt x="10889" y="18547"/>
                  <a:pt x="10889" y="18541"/>
                </a:cubicBezTo>
                <a:close/>
                <a:moveTo>
                  <a:pt x="10531" y="18496"/>
                </a:moveTo>
                <a:cubicBezTo>
                  <a:pt x="10554" y="18502"/>
                  <a:pt x="10576" y="18513"/>
                  <a:pt x="10593" y="18519"/>
                </a:cubicBezTo>
                <a:cubicBezTo>
                  <a:pt x="10525" y="18564"/>
                  <a:pt x="10435" y="18553"/>
                  <a:pt x="10350" y="18558"/>
                </a:cubicBezTo>
                <a:cubicBezTo>
                  <a:pt x="10378" y="18553"/>
                  <a:pt x="10401" y="18541"/>
                  <a:pt x="10423" y="18524"/>
                </a:cubicBezTo>
                <a:lnTo>
                  <a:pt x="10429" y="18547"/>
                </a:lnTo>
                <a:cubicBezTo>
                  <a:pt x="10435" y="18541"/>
                  <a:pt x="10446" y="18536"/>
                  <a:pt x="10452" y="18530"/>
                </a:cubicBezTo>
                <a:lnTo>
                  <a:pt x="10469" y="18553"/>
                </a:lnTo>
                <a:lnTo>
                  <a:pt x="10474" y="18541"/>
                </a:lnTo>
                <a:cubicBezTo>
                  <a:pt x="10469" y="18536"/>
                  <a:pt x="10457" y="18524"/>
                  <a:pt x="10446" y="18513"/>
                </a:cubicBezTo>
                <a:lnTo>
                  <a:pt x="10469" y="18513"/>
                </a:lnTo>
                <a:cubicBezTo>
                  <a:pt x="10469" y="18513"/>
                  <a:pt x="10469" y="18513"/>
                  <a:pt x="10474" y="18507"/>
                </a:cubicBezTo>
                <a:lnTo>
                  <a:pt x="10503" y="18507"/>
                </a:lnTo>
                <a:cubicBezTo>
                  <a:pt x="10503" y="18519"/>
                  <a:pt x="10508" y="18536"/>
                  <a:pt x="10508" y="18547"/>
                </a:cubicBezTo>
                <a:cubicBezTo>
                  <a:pt x="10514" y="18541"/>
                  <a:pt x="10531" y="18530"/>
                  <a:pt x="10542" y="18524"/>
                </a:cubicBezTo>
                <a:cubicBezTo>
                  <a:pt x="10537" y="18519"/>
                  <a:pt x="10525" y="18507"/>
                  <a:pt x="10520" y="18502"/>
                </a:cubicBezTo>
                <a:lnTo>
                  <a:pt x="10531" y="18496"/>
                </a:lnTo>
                <a:close/>
                <a:moveTo>
                  <a:pt x="10826" y="18553"/>
                </a:moveTo>
                <a:cubicBezTo>
                  <a:pt x="10826" y="18553"/>
                  <a:pt x="10820" y="18558"/>
                  <a:pt x="10815" y="18558"/>
                </a:cubicBezTo>
                <a:lnTo>
                  <a:pt x="10798" y="18553"/>
                </a:lnTo>
                <a:close/>
                <a:moveTo>
                  <a:pt x="10934" y="18547"/>
                </a:moveTo>
                <a:cubicBezTo>
                  <a:pt x="10934" y="18553"/>
                  <a:pt x="10934" y="18553"/>
                  <a:pt x="10934" y="18553"/>
                </a:cubicBezTo>
                <a:cubicBezTo>
                  <a:pt x="10928" y="18553"/>
                  <a:pt x="10923" y="18558"/>
                  <a:pt x="10923" y="18558"/>
                </a:cubicBezTo>
                <a:cubicBezTo>
                  <a:pt x="10923" y="18553"/>
                  <a:pt x="10928" y="18553"/>
                  <a:pt x="10934" y="18547"/>
                </a:cubicBezTo>
                <a:close/>
                <a:moveTo>
                  <a:pt x="9005" y="18558"/>
                </a:moveTo>
                <a:cubicBezTo>
                  <a:pt x="8971" y="18564"/>
                  <a:pt x="8942" y="18564"/>
                  <a:pt x="8914" y="18564"/>
                </a:cubicBezTo>
                <a:cubicBezTo>
                  <a:pt x="8914" y="18558"/>
                  <a:pt x="8908" y="18558"/>
                  <a:pt x="8908" y="18558"/>
                </a:cubicBezTo>
                <a:close/>
                <a:moveTo>
                  <a:pt x="10094" y="18541"/>
                </a:moveTo>
                <a:cubicBezTo>
                  <a:pt x="10083" y="18547"/>
                  <a:pt x="10072" y="18558"/>
                  <a:pt x="10066" y="18570"/>
                </a:cubicBezTo>
                <a:cubicBezTo>
                  <a:pt x="10060" y="18564"/>
                  <a:pt x="10060" y="18558"/>
                  <a:pt x="10060" y="18553"/>
                </a:cubicBezTo>
                <a:cubicBezTo>
                  <a:pt x="10072" y="18553"/>
                  <a:pt x="10083" y="18547"/>
                  <a:pt x="10094" y="18541"/>
                </a:cubicBezTo>
                <a:close/>
                <a:moveTo>
                  <a:pt x="10054" y="18541"/>
                </a:moveTo>
                <a:lnTo>
                  <a:pt x="10054" y="18541"/>
                </a:lnTo>
                <a:cubicBezTo>
                  <a:pt x="10060" y="18547"/>
                  <a:pt x="10054" y="18558"/>
                  <a:pt x="10049" y="18570"/>
                </a:cubicBezTo>
                <a:cubicBezTo>
                  <a:pt x="10044" y="18571"/>
                  <a:pt x="10039" y="18571"/>
                  <a:pt x="10035" y="18571"/>
                </a:cubicBezTo>
                <a:cubicBezTo>
                  <a:pt x="10017" y="18571"/>
                  <a:pt x="10011" y="18561"/>
                  <a:pt x="10020" y="18547"/>
                </a:cubicBezTo>
                <a:cubicBezTo>
                  <a:pt x="10032" y="18547"/>
                  <a:pt x="10043" y="18547"/>
                  <a:pt x="10054" y="18541"/>
                </a:cubicBezTo>
                <a:close/>
                <a:moveTo>
                  <a:pt x="9822" y="18564"/>
                </a:moveTo>
                <a:cubicBezTo>
                  <a:pt x="9816" y="18570"/>
                  <a:pt x="9811" y="18575"/>
                  <a:pt x="9799" y="18575"/>
                </a:cubicBezTo>
                <a:cubicBezTo>
                  <a:pt x="9793" y="18575"/>
                  <a:pt x="9788" y="18570"/>
                  <a:pt x="9782" y="18570"/>
                </a:cubicBezTo>
                <a:cubicBezTo>
                  <a:pt x="9793" y="18564"/>
                  <a:pt x="9811" y="18564"/>
                  <a:pt x="9822" y="18564"/>
                </a:cubicBezTo>
                <a:close/>
                <a:moveTo>
                  <a:pt x="9958" y="18553"/>
                </a:moveTo>
                <a:cubicBezTo>
                  <a:pt x="9958" y="18558"/>
                  <a:pt x="9952" y="18564"/>
                  <a:pt x="9947" y="18575"/>
                </a:cubicBezTo>
                <a:lnTo>
                  <a:pt x="9947" y="18570"/>
                </a:lnTo>
                <a:cubicBezTo>
                  <a:pt x="9930" y="18570"/>
                  <a:pt x="9924" y="18564"/>
                  <a:pt x="9924" y="18553"/>
                </a:cubicBezTo>
                <a:close/>
                <a:moveTo>
                  <a:pt x="9464" y="18570"/>
                </a:moveTo>
                <a:cubicBezTo>
                  <a:pt x="9464" y="18574"/>
                  <a:pt x="9467" y="18577"/>
                  <a:pt x="9469" y="18581"/>
                </a:cubicBezTo>
                <a:lnTo>
                  <a:pt x="9464" y="18581"/>
                </a:lnTo>
                <a:cubicBezTo>
                  <a:pt x="9459" y="18581"/>
                  <a:pt x="9459" y="18575"/>
                  <a:pt x="9459" y="18570"/>
                </a:cubicBezTo>
                <a:close/>
                <a:moveTo>
                  <a:pt x="10225" y="18530"/>
                </a:moveTo>
                <a:lnTo>
                  <a:pt x="10225" y="18530"/>
                </a:lnTo>
                <a:cubicBezTo>
                  <a:pt x="10219" y="18536"/>
                  <a:pt x="10219" y="18547"/>
                  <a:pt x="10219" y="18553"/>
                </a:cubicBezTo>
                <a:cubicBezTo>
                  <a:pt x="10213" y="18558"/>
                  <a:pt x="10202" y="18558"/>
                  <a:pt x="10196" y="18564"/>
                </a:cubicBezTo>
                <a:cubicBezTo>
                  <a:pt x="10185" y="18570"/>
                  <a:pt x="10174" y="18570"/>
                  <a:pt x="10162" y="18581"/>
                </a:cubicBezTo>
                <a:cubicBezTo>
                  <a:pt x="10157" y="18575"/>
                  <a:pt x="10151" y="18575"/>
                  <a:pt x="10140" y="18575"/>
                </a:cubicBezTo>
                <a:cubicBezTo>
                  <a:pt x="10168" y="18558"/>
                  <a:pt x="10191" y="18536"/>
                  <a:pt x="10225" y="18530"/>
                </a:cubicBezTo>
                <a:close/>
                <a:moveTo>
                  <a:pt x="9584" y="18570"/>
                </a:moveTo>
                <a:cubicBezTo>
                  <a:pt x="9584" y="18575"/>
                  <a:pt x="9589" y="18581"/>
                  <a:pt x="9589" y="18587"/>
                </a:cubicBezTo>
                <a:cubicBezTo>
                  <a:pt x="9584" y="18581"/>
                  <a:pt x="9572" y="18581"/>
                  <a:pt x="9567" y="18581"/>
                </a:cubicBezTo>
                <a:cubicBezTo>
                  <a:pt x="9572" y="18575"/>
                  <a:pt x="9578" y="18575"/>
                  <a:pt x="9584" y="18570"/>
                </a:cubicBezTo>
                <a:close/>
                <a:moveTo>
                  <a:pt x="9704" y="18566"/>
                </a:moveTo>
                <a:cubicBezTo>
                  <a:pt x="9722" y="18566"/>
                  <a:pt x="9741" y="18568"/>
                  <a:pt x="9759" y="18570"/>
                </a:cubicBezTo>
                <a:lnTo>
                  <a:pt x="9759" y="18587"/>
                </a:lnTo>
                <a:lnTo>
                  <a:pt x="9640" y="18587"/>
                </a:lnTo>
                <a:cubicBezTo>
                  <a:pt x="9629" y="18587"/>
                  <a:pt x="9623" y="18581"/>
                  <a:pt x="9612" y="18581"/>
                </a:cubicBezTo>
                <a:cubicBezTo>
                  <a:pt x="9641" y="18570"/>
                  <a:pt x="9672" y="18566"/>
                  <a:pt x="9704" y="18566"/>
                </a:cubicBezTo>
                <a:close/>
                <a:moveTo>
                  <a:pt x="9567" y="18564"/>
                </a:moveTo>
                <a:cubicBezTo>
                  <a:pt x="9572" y="18574"/>
                  <a:pt x="9563" y="18593"/>
                  <a:pt x="9549" y="18593"/>
                </a:cubicBezTo>
                <a:cubicBezTo>
                  <a:pt x="9547" y="18593"/>
                  <a:pt x="9546" y="18593"/>
                  <a:pt x="9544" y="18592"/>
                </a:cubicBezTo>
                <a:lnTo>
                  <a:pt x="9544" y="18587"/>
                </a:lnTo>
                <a:cubicBezTo>
                  <a:pt x="9532" y="18587"/>
                  <a:pt x="9527" y="18575"/>
                  <a:pt x="9527" y="18570"/>
                </a:cubicBezTo>
                <a:cubicBezTo>
                  <a:pt x="9538" y="18570"/>
                  <a:pt x="9555" y="18564"/>
                  <a:pt x="9567" y="18564"/>
                </a:cubicBezTo>
                <a:close/>
                <a:moveTo>
                  <a:pt x="11314" y="18553"/>
                </a:moveTo>
                <a:cubicBezTo>
                  <a:pt x="11303" y="18564"/>
                  <a:pt x="11286" y="18587"/>
                  <a:pt x="11274" y="18598"/>
                </a:cubicBezTo>
                <a:cubicBezTo>
                  <a:pt x="11308" y="18581"/>
                  <a:pt x="11337" y="18570"/>
                  <a:pt x="11371" y="18570"/>
                </a:cubicBezTo>
                <a:cubicBezTo>
                  <a:pt x="11359" y="18564"/>
                  <a:pt x="11331" y="18558"/>
                  <a:pt x="11314" y="18553"/>
                </a:cubicBezTo>
                <a:close/>
                <a:moveTo>
                  <a:pt x="10622" y="18575"/>
                </a:moveTo>
                <a:cubicBezTo>
                  <a:pt x="10576" y="18587"/>
                  <a:pt x="10531" y="18598"/>
                  <a:pt x="10486" y="18615"/>
                </a:cubicBezTo>
                <a:cubicBezTo>
                  <a:pt x="10486" y="18604"/>
                  <a:pt x="10480" y="18598"/>
                  <a:pt x="10474" y="18587"/>
                </a:cubicBezTo>
                <a:lnTo>
                  <a:pt x="10622" y="18575"/>
                </a:lnTo>
                <a:close/>
                <a:moveTo>
                  <a:pt x="7864" y="18464"/>
                </a:moveTo>
                <a:cubicBezTo>
                  <a:pt x="7893" y="18464"/>
                  <a:pt x="7921" y="18479"/>
                  <a:pt x="7950" y="18479"/>
                </a:cubicBezTo>
                <a:cubicBezTo>
                  <a:pt x="8057" y="18496"/>
                  <a:pt x="8165" y="18513"/>
                  <a:pt x="8273" y="18530"/>
                </a:cubicBezTo>
                <a:cubicBezTo>
                  <a:pt x="8449" y="18553"/>
                  <a:pt x="8619" y="18575"/>
                  <a:pt x="8789" y="18598"/>
                </a:cubicBezTo>
                <a:cubicBezTo>
                  <a:pt x="8801" y="18604"/>
                  <a:pt x="8812" y="18609"/>
                  <a:pt x="8823" y="18621"/>
                </a:cubicBezTo>
                <a:cubicBezTo>
                  <a:pt x="8630" y="18609"/>
                  <a:pt x="8443" y="18581"/>
                  <a:pt x="8256" y="18547"/>
                </a:cubicBezTo>
                <a:lnTo>
                  <a:pt x="8239" y="18547"/>
                </a:lnTo>
                <a:lnTo>
                  <a:pt x="8182" y="18536"/>
                </a:lnTo>
                <a:lnTo>
                  <a:pt x="8176" y="18536"/>
                </a:lnTo>
                <a:cubicBezTo>
                  <a:pt x="8131" y="18530"/>
                  <a:pt x="8086" y="18519"/>
                  <a:pt x="8040" y="18513"/>
                </a:cubicBezTo>
                <a:cubicBezTo>
                  <a:pt x="8040" y="18519"/>
                  <a:pt x="8040" y="18524"/>
                  <a:pt x="8040" y="18530"/>
                </a:cubicBezTo>
                <a:cubicBezTo>
                  <a:pt x="7978" y="18485"/>
                  <a:pt x="7904" y="18490"/>
                  <a:pt x="7830" y="18473"/>
                </a:cubicBezTo>
                <a:cubicBezTo>
                  <a:pt x="7842" y="18467"/>
                  <a:pt x="7853" y="18464"/>
                  <a:pt x="7864" y="18464"/>
                </a:cubicBezTo>
                <a:close/>
                <a:moveTo>
                  <a:pt x="8829" y="18598"/>
                </a:moveTo>
                <a:cubicBezTo>
                  <a:pt x="8874" y="18604"/>
                  <a:pt x="8925" y="18609"/>
                  <a:pt x="8976" y="18615"/>
                </a:cubicBezTo>
                <a:lnTo>
                  <a:pt x="8993" y="18615"/>
                </a:lnTo>
                <a:cubicBezTo>
                  <a:pt x="9067" y="18621"/>
                  <a:pt x="9141" y="18615"/>
                  <a:pt x="9215" y="18632"/>
                </a:cubicBezTo>
                <a:cubicBezTo>
                  <a:pt x="9189" y="18637"/>
                  <a:pt x="9162" y="18639"/>
                  <a:pt x="9135" y="18639"/>
                </a:cubicBezTo>
                <a:cubicBezTo>
                  <a:pt x="9076" y="18639"/>
                  <a:pt x="9015" y="18630"/>
                  <a:pt x="8956" y="18630"/>
                </a:cubicBezTo>
                <a:cubicBezTo>
                  <a:pt x="8920" y="18630"/>
                  <a:pt x="8885" y="18633"/>
                  <a:pt x="8852" y="18644"/>
                </a:cubicBezTo>
                <a:cubicBezTo>
                  <a:pt x="8852" y="18634"/>
                  <a:pt x="8852" y="18626"/>
                  <a:pt x="8852" y="18621"/>
                </a:cubicBezTo>
                <a:lnTo>
                  <a:pt x="8835" y="18621"/>
                </a:lnTo>
                <a:cubicBezTo>
                  <a:pt x="8829" y="18615"/>
                  <a:pt x="8829" y="18604"/>
                  <a:pt x="8829" y="18598"/>
                </a:cubicBezTo>
                <a:close/>
                <a:moveTo>
                  <a:pt x="9256" y="18616"/>
                </a:moveTo>
                <a:cubicBezTo>
                  <a:pt x="9274" y="18616"/>
                  <a:pt x="9292" y="18636"/>
                  <a:pt x="9266" y="18649"/>
                </a:cubicBezTo>
                <a:cubicBezTo>
                  <a:pt x="9263" y="18651"/>
                  <a:pt x="9259" y="18652"/>
                  <a:pt x="9255" y="18652"/>
                </a:cubicBezTo>
                <a:cubicBezTo>
                  <a:pt x="9238" y="18652"/>
                  <a:pt x="9220" y="18635"/>
                  <a:pt x="9243" y="18621"/>
                </a:cubicBezTo>
                <a:cubicBezTo>
                  <a:pt x="9247" y="18617"/>
                  <a:pt x="9252" y="18616"/>
                  <a:pt x="9256" y="18616"/>
                </a:cubicBezTo>
                <a:close/>
                <a:moveTo>
                  <a:pt x="9901" y="18558"/>
                </a:moveTo>
                <a:lnTo>
                  <a:pt x="9901" y="18558"/>
                </a:lnTo>
                <a:cubicBezTo>
                  <a:pt x="9890" y="18581"/>
                  <a:pt x="9896" y="18598"/>
                  <a:pt x="9907" y="18615"/>
                </a:cubicBezTo>
                <a:cubicBezTo>
                  <a:pt x="9926" y="18619"/>
                  <a:pt x="9944" y="18621"/>
                  <a:pt x="9962" y="18621"/>
                </a:cubicBezTo>
                <a:cubicBezTo>
                  <a:pt x="10014" y="18621"/>
                  <a:pt x="10064" y="18609"/>
                  <a:pt x="10113" y="18609"/>
                </a:cubicBezTo>
                <a:cubicBezTo>
                  <a:pt x="10120" y="18609"/>
                  <a:pt x="10127" y="18609"/>
                  <a:pt x="10134" y="18609"/>
                </a:cubicBezTo>
                <a:cubicBezTo>
                  <a:pt x="10179" y="18604"/>
                  <a:pt x="10230" y="18615"/>
                  <a:pt x="10264" y="18581"/>
                </a:cubicBezTo>
                <a:cubicBezTo>
                  <a:pt x="10259" y="18581"/>
                  <a:pt x="10247" y="18575"/>
                  <a:pt x="10242" y="18575"/>
                </a:cubicBezTo>
                <a:cubicBezTo>
                  <a:pt x="10259" y="18575"/>
                  <a:pt x="10270" y="18575"/>
                  <a:pt x="10281" y="18570"/>
                </a:cubicBezTo>
                <a:lnTo>
                  <a:pt x="10281" y="18570"/>
                </a:lnTo>
                <a:cubicBezTo>
                  <a:pt x="10273" y="18583"/>
                  <a:pt x="10278" y="18611"/>
                  <a:pt x="10294" y="18611"/>
                </a:cubicBezTo>
                <a:cubicBezTo>
                  <a:pt x="10299" y="18611"/>
                  <a:pt x="10304" y="18609"/>
                  <a:pt x="10310" y="18604"/>
                </a:cubicBezTo>
                <a:cubicBezTo>
                  <a:pt x="10361" y="18598"/>
                  <a:pt x="10412" y="18592"/>
                  <a:pt x="10463" y="18587"/>
                </a:cubicBezTo>
                <a:lnTo>
                  <a:pt x="10463" y="18615"/>
                </a:lnTo>
                <a:lnTo>
                  <a:pt x="10452" y="18615"/>
                </a:lnTo>
                <a:cubicBezTo>
                  <a:pt x="10452" y="18609"/>
                  <a:pt x="10446" y="18598"/>
                  <a:pt x="10440" y="18592"/>
                </a:cubicBezTo>
                <a:cubicBezTo>
                  <a:pt x="10412" y="18604"/>
                  <a:pt x="10389" y="18615"/>
                  <a:pt x="10361" y="18626"/>
                </a:cubicBezTo>
                <a:cubicBezTo>
                  <a:pt x="10335" y="18621"/>
                  <a:pt x="10308" y="18615"/>
                  <a:pt x="10282" y="18615"/>
                </a:cubicBezTo>
                <a:cubicBezTo>
                  <a:pt x="10256" y="18615"/>
                  <a:pt x="10230" y="18621"/>
                  <a:pt x="10208" y="18638"/>
                </a:cubicBezTo>
                <a:lnTo>
                  <a:pt x="10191" y="18638"/>
                </a:lnTo>
                <a:cubicBezTo>
                  <a:pt x="10185" y="18632"/>
                  <a:pt x="10174" y="18621"/>
                  <a:pt x="10174" y="18621"/>
                </a:cubicBezTo>
                <a:cubicBezTo>
                  <a:pt x="10145" y="18626"/>
                  <a:pt x="10123" y="18632"/>
                  <a:pt x="10094" y="18638"/>
                </a:cubicBezTo>
                <a:cubicBezTo>
                  <a:pt x="9969" y="18644"/>
                  <a:pt x="9850" y="18649"/>
                  <a:pt x="9725" y="18661"/>
                </a:cubicBezTo>
                <a:cubicBezTo>
                  <a:pt x="9688" y="18652"/>
                  <a:pt x="9651" y="18650"/>
                  <a:pt x="9613" y="18650"/>
                </a:cubicBezTo>
                <a:cubicBezTo>
                  <a:pt x="9561" y="18650"/>
                  <a:pt x="9508" y="18654"/>
                  <a:pt x="9455" y="18654"/>
                </a:cubicBezTo>
                <a:cubicBezTo>
                  <a:pt x="9417" y="18654"/>
                  <a:pt x="9378" y="18652"/>
                  <a:pt x="9340" y="18644"/>
                </a:cubicBezTo>
                <a:cubicBezTo>
                  <a:pt x="9385" y="18638"/>
                  <a:pt x="9425" y="18632"/>
                  <a:pt x="9470" y="18632"/>
                </a:cubicBezTo>
                <a:lnTo>
                  <a:pt x="9470" y="18638"/>
                </a:lnTo>
                <a:cubicBezTo>
                  <a:pt x="9470" y="18638"/>
                  <a:pt x="9476" y="18632"/>
                  <a:pt x="9476" y="18632"/>
                </a:cubicBezTo>
                <a:cubicBezTo>
                  <a:pt x="9578" y="18626"/>
                  <a:pt x="9680" y="18626"/>
                  <a:pt x="9788" y="18626"/>
                </a:cubicBezTo>
                <a:cubicBezTo>
                  <a:pt x="9793" y="18626"/>
                  <a:pt x="9798" y="18625"/>
                  <a:pt x="9803" y="18625"/>
                </a:cubicBezTo>
                <a:cubicBezTo>
                  <a:pt x="9813" y="18625"/>
                  <a:pt x="9824" y="18626"/>
                  <a:pt x="9835" y="18626"/>
                </a:cubicBezTo>
                <a:cubicBezTo>
                  <a:pt x="9850" y="18626"/>
                  <a:pt x="9864" y="18624"/>
                  <a:pt x="9873" y="18609"/>
                </a:cubicBezTo>
                <a:lnTo>
                  <a:pt x="9833" y="18581"/>
                </a:lnTo>
                <a:cubicBezTo>
                  <a:pt x="9839" y="18575"/>
                  <a:pt x="9839" y="18570"/>
                  <a:pt x="9845" y="18564"/>
                </a:cubicBezTo>
                <a:cubicBezTo>
                  <a:pt x="9862" y="18564"/>
                  <a:pt x="9879" y="18564"/>
                  <a:pt x="9901" y="18558"/>
                </a:cubicBezTo>
                <a:close/>
                <a:moveTo>
                  <a:pt x="10184" y="18694"/>
                </a:moveTo>
                <a:lnTo>
                  <a:pt x="10184" y="18694"/>
                </a:lnTo>
                <a:cubicBezTo>
                  <a:pt x="10184" y="18694"/>
                  <a:pt x="10184" y="18695"/>
                  <a:pt x="10183" y="18695"/>
                </a:cubicBezTo>
                <a:lnTo>
                  <a:pt x="10183" y="18695"/>
                </a:lnTo>
                <a:lnTo>
                  <a:pt x="10185" y="18695"/>
                </a:lnTo>
                <a:cubicBezTo>
                  <a:pt x="10185" y="18694"/>
                  <a:pt x="10184" y="18694"/>
                  <a:pt x="10184" y="18694"/>
                </a:cubicBezTo>
                <a:close/>
                <a:moveTo>
                  <a:pt x="10183" y="18695"/>
                </a:moveTo>
                <a:lnTo>
                  <a:pt x="10134" y="18723"/>
                </a:lnTo>
                <a:cubicBezTo>
                  <a:pt x="10151" y="18723"/>
                  <a:pt x="10162" y="18723"/>
                  <a:pt x="10179" y="18717"/>
                </a:cubicBezTo>
                <a:cubicBezTo>
                  <a:pt x="10179" y="18711"/>
                  <a:pt x="10181" y="18703"/>
                  <a:pt x="10183" y="18695"/>
                </a:cubicBezTo>
                <a:close/>
                <a:moveTo>
                  <a:pt x="10972" y="18764"/>
                </a:moveTo>
                <a:lnTo>
                  <a:pt x="10972" y="18764"/>
                </a:lnTo>
                <a:cubicBezTo>
                  <a:pt x="10970" y="18771"/>
                  <a:pt x="10968" y="18779"/>
                  <a:pt x="10968" y="18785"/>
                </a:cubicBezTo>
                <a:lnTo>
                  <a:pt x="10972" y="18764"/>
                </a:lnTo>
                <a:close/>
                <a:moveTo>
                  <a:pt x="9260" y="18695"/>
                </a:moveTo>
                <a:lnTo>
                  <a:pt x="9260" y="18695"/>
                </a:lnTo>
                <a:cubicBezTo>
                  <a:pt x="9254" y="18712"/>
                  <a:pt x="9243" y="18740"/>
                  <a:pt x="9237" y="18751"/>
                </a:cubicBezTo>
                <a:lnTo>
                  <a:pt x="9311" y="18751"/>
                </a:lnTo>
                <a:cubicBezTo>
                  <a:pt x="9306" y="18763"/>
                  <a:pt x="9289" y="18785"/>
                  <a:pt x="9283" y="18797"/>
                </a:cubicBezTo>
                <a:cubicBezTo>
                  <a:pt x="9260" y="18797"/>
                  <a:pt x="9237" y="18797"/>
                  <a:pt x="9220" y="18780"/>
                </a:cubicBezTo>
                <a:cubicBezTo>
                  <a:pt x="9220" y="18746"/>
                  <a:pt x="9243" y="18717"/>
                  <a:pt x="9260" y="18695"/>
                </a:cubicBezTo>
                <a:close/>
                <a:moveTo>
                  <a:pt x="9345" y="18751"/>
                </a:moveTo>
                <a:cubicBezTo>
                  <a:pt x="9383" y="18751"/>
                  <a:pt x="9421" y="18754"/>
                  <a:pt x="9459" y="18754"/>
                </a:cubicBezTo>
                <a:cubicBezTo>
                  <a:pt x="9478" y="18754"/>
                  <a:pt x="9497" y="18753"/>
                  <a:pt x="9515" y="18751"/>
                </a:cubicBezTo>
                <a:lnTo>
                  <a:pt x="9515" y="18751"/>
                </a:lnTo>
                <a:cubicBezTo>
                  <a:pt x="9504" y="18774"/>
                  <a:pt x="9481" y="18774"/>
                  <a:pt x="9464" y="18785"/>
                </a:cubicBezTo>
                <a:cubicBezTo>
                  <a:pt x="9464" y="18791"/>
                  <a:pt x="9464" y="18802"/>
                  <a:pt x="9464" y="18808"/>
                </a:cubicBezTo>
                <a:cubicBezTo>
                  <a:pt x="9413" y="18785"/>
                  <a:pt x="9351" y="18802"/>
                  <a:pt x="9311" y="18785"/>
                </a:cubicBezTo>
                <a:cubicBezTo>
                  <a:pt x="9311" y="18763"/>
                  <a:pt x="9323" y="18751"/>
                  <a:pt x="9345" y="18751"/>
                </a:cubicBezTo>
                <a:close/>
                <a:moveTo>
                  <a:pt x="9508" y="18788"/>
                </a:moveTo>
                <a:cubicBezTo>
                  <a:pt x="9515" y="18788"/>
                  <a:pt x="9521" y="18792"/>
                  <a:pt x="9521" y="18802"/>
                </a:cubicBezTo>
                <a:cubicBezTo>
                  <a:pt x="9515" y="18808"/>
                  <a:pt x="9498" y="18819"/>
                  <a:pt x="9493" y="18819"/>
                </a:cubicBezTo>
                <a:cubicBezTo>
                  <a:pt x="9469" y="18808"/>
                  <a:pt x="9492" y="18788"/>
                  <a:pt x="9508" y="18788"/>
                </a:cubicBezTo>
                <a:close/>
                <a:moveTo>
                  <a:pt x="9106" y="0"/>
                </a:moveTo>
                <a:cubicBezTo>
                  <a:pt x="9089" y="0"/>
                  <a:pt x="9075" y="23"/>
                  <a:pt x="9062" y="28"/>
                </a:cubicBezTo>
                <a:cubicBezTo>
                  <a:pt x="9051" y="27"/>
                  <a:pt x="9041" y="26"/>
                  <a:pt x="9032" y="26"/>
                </a:cubicBezTo>
                <a:cubicBezTo>
                  <a:pt x="8978" y="26"/>
                  <a:pt x="8935" y="41"/>
                  <a:pt x="8891" y="85"/>
                </a:cubicBezTo>
                <a:cubicBezTo>
                  <a:pt x="8891" y="73"/>
                  <a:pt x="8891" y="50"/>
                  <a:pt x="8891" y="39"/>
                </a:cubicBezTo>
                <a:cubicBezTo>
                  <a:pt x="8886" y="50"/>
                  <a:pt x="8874" y="73"/>
                  <a:pt x="8869" y="85"/>
                </a:cubicBezTo>
                <a:cubicBezTo>
                  <a:pt x="8856" y="76"/>
                  <a:pt x="8841" y="49"/>
                  <a:pt x="8822" y="49"/>
                </a:cubicBezTo>
                <a:cubicBezTo>
                  <a:pt x="8815" y="49"/>
                  <a:pt x="8808" y="53"/>
                  <a:pt x="8801" y="62"/>
                </a:cubicBezTo>
                <a:cubicBezTo>
                  <a:pt x="8761" y="62"/>
                  <a:pt x="8715" y="56"/>
                  <a:pt x="8676" y="56"/>
                </a:cubicBezTo>
                <a:cubicBezTo>
                  <a:pt x="8715" y="79"/>
                  <a:pt x="8767" y="90"/>
                  <a:pt x="8812" y="96"/>
                </a:cubicBezTo>
                <a:lnTo>
                  <a:pt x="8823" y="56"/>
                </a:lnTo>
                <a:cubicBezTo>
                  <a:pt x="8834" y="82"/>
                  <a:pt x="8853" y="96"/>
                  <a:pt x="8874" y="96"/>
                </a:cubicBezTo>
                <a:cubicBezTo>
                  <a:pt x="8885" y="96"/>
                  <a:pt x="8897" y="92"/>
                  <a:pt x="8908" y="85"/>
                </a:cubicBezTo>
                <a:lnTo>
                  <a:pt x="8908" y="85"/>
                </a:lnTo>
                <a:lnTo>
                  <a:pt x="8903" y="119"/>
                </a:lnTo>
                <a:cubicBezTo>
                  <a:pt x="8925" y="85"/>
                  <a:pt x="8948" y="56"/>
                  <a:pt x="8982" y="33"/>
                </a:cubicBezTo>
                <a:cubicBezTo>
                  <a:pt x="9033" y="56"/>
                  <a:pt x="9045" y="107"/>
                  <a:pt x="9050" y="153"/>
                </a:cubicBezTo>
                <a:cubicBezTo>
                  <a:pt x="9096" y="164"/>
                  <a:pt x="9141" y="170"/>
                  <a:pt x="9186" y="175"/>
                </a:cubicBezTo>
                <a:cubicBezTo>
                  <a:pt x="8948" y="192"/>
                  <a:pt x="8715" y="204"/>
                  <a:pt x="8477" y="204"/>
                </a:cubicBezTo>
                <a:cubicBezTo>
                  <a:pt x="8483" y="192"/>
                  <a:pt x="8494" y="175"/>
                  <a:pt x="8506" y="170"/>
                </a:cubicBezTo>
                <a:cubicBezTo>
                  <a:pt x="8500" y="170"/>
                  <a:pt x="8489" y="164"/>
                  <a:pt x="8483" y="164"/>
                </a:cubicBezTo>
                <a:cubicBezTo>
                  <a:pt x="8479" y="196"/>
                  <a:pt x="8464" y="214"/>
                  <a:pt x="8439" y="214"/>
                </a:cubicBezTo>
                <a:cubicBezTo>
                  <a:pt x="8429" y="214"/>
                  <a:pt x="8417" y="210"/>
                  <a:pt x="8403" y="204"/>
                </a:cubicBezTo>
                <a:lnTo>
                  <a:pt x="8454" y="170"/>
                </a:lnTo>
                <a:cubicBezTo>
                  <a:pt x="8437" y="170"/>
                  <a:pt x="8420" y="175"/>
                  <a:pt x="8409" y="175"/>
                </a:cubicBezTo>
                <a:cubicBezTo>
                  <a:pt x="8403" y="192"/>
                  <a:pt x="8403" y="204"/>
                  <a:pt x="8392" y="215"/>
                </a:cubicBezTo>
                <a:cubicBezTo>
                  <a:pt x="8324" y="221"/>
                  <a:pt x="8250" y="221"/>
                  <a:pt x="8176" y="226"/>
                </a:cubicBezTo>
                <a:cubicBezTo>
                  <a:pt x="8173" y="226"/>
                  <a:pt x="8169" y="226"/>
                  <a:pt x="8166" y="226"/>
                </a:cubicBezTo>
                <a:cubicBezTo>
                  <a:pt x="8112" y="226"/>
                  <a:pt x="8048" y="251"/>
                  <a:pt x="7990" y="251"/>
                </a:cubicBezTo>
                <a:cubicBezTo>
                  <a:pt x="7959" y="251"/>
                  <a:pt x="7929" y="244"/>
                  <a:pt x="7904" y="221"/>
                </a:cubicBezTo>
                <a:cubicBezTo>
                  <a:pt x="7864" y="221"/>
                  <a:pt x="7819" y="215"/>
                  <a:pt x="7779" y="209"/>
                </a:cubicBezTo>
                <a:lnTo>
                  <a:pt x="7751" y="232"/>
                </a:lnTo>
                <a:cubicBezTo>
                  <a:pt x="7741" y="227"/>
                  <a:pt x="7730" y="224"/>
                  <a:pt x="7721" y="224"/>
                </a:cubicBezTo>
                <a:cubicBezTo>
                  <a:pt x="7699" y="224"/>
                  <a:pt x="7681" y="238"/>
                  <a:pt x="7677" y="266"/>
                </a:cubicBezTo>
                <a:cubicBezTo>
                  <a:pt x="7706" y="266"/>
                  <a:pt x="7728" y="266"/>
                  <a:pt x="7751" y="260"/>
                </a:cubicBezTo>
                <a:lnTo>
                  <a:pt x="7751" y="260"/>
                </a:lnTo>
                <a:cubicBezTo>
                  <a:pt x="7717" y="277"/>
                  <a:pt x="7683" y="283"/>
                  <a:pt x="7643" y="289"/>
                </a:cubicBezTo>
                <a:cubicBezTo>
                  <a:pt x="7649" y="277"/>
                  <a:pt x="7649" y="255"/>
                  <a:pt x="7654" y="243"/>
                </a:cubicBezTo>
                <a:lnTo>
                  <a:pt x="7654" y="243"/>
                </a:lnTo>
                <a:cubicBezTo>
                  <a:pt x="7637" y="249"/>
                  <a:pt x="7615" y="260"/>
                  <a:pt x="7598" y="272"/>
                </a:cubicBezTo>
                <a:cubicBezTo>
                  <a:pt x="7598" y="249"/>
                  <a:pt x="7598" y="226"/>
                  <a:pt x="7598" y="204"/>
                </a:cubicBezTo>
                <a:cubicBezTo>
                  <a:pt x="7626" y="198"/>
                  <a:pt x="7643" y="192"/>
                  <a:pt x="7666" y="187"/>
                </a:cubicBezTo>
                <a:cubicBezTo>
                  <a:pt x="7671" y="187"/>
                  <a:pt x="7683" y="192"/>
                  <a:pt x="7689" y="198"/>
                </a:cubicBezTo>
                <a:cubicBezTo>
                  <a:pt x="7745" y="192"/>
                  <a:pt x="7796" y="175"/>
                  <a:pt x="7853" y="147"/>
                </a:cubicBezTo>
                <a:lnTo>
                  <a:pt x="7898" y="175"/>
                </a:lnTo>
                <a:cubicBezTo>
                  <a:pt x="7898" y="164"/>
                  <a:pt x="7904" y="136"/>
                  <a:pt x="7904" y="124"/>
                </a:cubicBezTo>
                <a:cubicBezTo>
                  <a:pt x="7879" y="117"/>
                  <a:pt x="7854" y="114"/>
                  <a:pt x="7829" y="114"/>
                </a:cubicBezTo>
                <a:cubicBezTo>
                  <a:pt x="7758" y="114"/>
                  <a:pt x="7686" y="137"/>
                  <a:pt x="7615" y="141"/>
                </a:cubicBezTo>
                <a:lnTo>
                  <a:pt x="7620" y="113"/>
                </a:lnTo>
                <a:lnTo>
                  <a:pt x="7620" y="113"/>
                </a:lnTo>
                <a:cubicBezTo>
                  <a:pt x="7615" y="119"/>
                  <a:pt x="7609" y="136"/>
                  <a:pt x="7609" y="147"/>
                </a:cubicBezTo>
                <a:cubicBezTo>
                  <a:pt x="7558" y="147"/>
                  <a:pt x="7507" y="153"/>
                  <a:pt x="7462" y="175"/>
                </a:cubicBezTo>
                <a:cubicBezTo>
                  <a:pt x="7451" y="174"/>
                  <a:pt x="7440" y="173"/>
                  <a:pt x="7430" y="173"/>
                </a:cubicBezTo>
                <a:cubicBezTo>
                  <a:pt x="7404" y="173"/>
                  <a:pt x="7383" y="181"/>
                  <a:pt x="7371" y="209"/>
                </a:cubicBezTo>
                <a:cubicBezTo>
                  <a:pt x="7365" y="204"/>
                  <a:pt x="7359" y="187"/>
                  <a:pt x="7354" y="175"/>
                </a:cubicBezTo>
                <a:cubicBezTo>
                  <a:pt x="7354" y="187"/>
                  <a:pt x="7348" y="215"/>
                  <a:pt x="7348" y="226"/>
                </a:cubicBezTo>
                <a:cubicBezTo>
                  <a:pt x="7337" y="221"/>
                  <a:pt x="7308" y="209"/>
                  <a:pt x="7291" y="204"/>
                </a:cubicBezTo>
                <a:cubicBezTo>
                  <a:pt x="7291" y="209"/>
                  <a:pt x="7286" y="221"/>
                  <a:pt x="7286" y="226"/>
                </a:cubicBezTo>
                <a:cubicBezTo>
                  <a:pt x="7310" y="229"/>
                  <a:pt x="7336" y="233"/>
                  <a:pt x="7361" y="233"/>
                </a:cubicBezTo>
                <a:cubicBezTo>
                  <a:pt x="7396" y="233"/>
                  <a:pt x="7430" y="225"/>
                  <a:pt x="7456" y="192"/>
                </a:cubicBezTo>
                <a:cubicBezTo>
                  <a:pt x="7467" y="198"/>
                  <a:pt x="7490" y="209"/>
                  <a:pt x="7501" y="221"/>
                </a:cubicBezTo>
                <a:cubicBezTo>
                  <a:pt x="7530" y="209"/>
                  <a:pt x="7564" y="204"/>
                  <a:pt x="7592" y="198"/>
                </a:cubicBezTo>
                <a:lnTo>
                  <a:pt x="7592" y="198"/>
                </a:lnTo>
                <a:cubicBezTo>
                  <a:pt x="7586" y="215"/>
                  <a:pt x="7581" y="255"/>
                  <a:pt x="7575" y="272"/>
                </a:cubicBezTo>
                <a:lnTo>
                  <a:pt x="7530" y="255"/>
                </a:lnTo>
                <a:lnTo>
                  <a:pt x="7530" y="306"/>
                </a:lnTo>
                <a:cubicBezTo>
                  <a:pt x="7524" y="306"/>
                  <a:pt x="7507" y="317"/>
                  <a:pt x="7501" y="317"/>
                </a:cubicBezTo>
                <a:lnTo>
                  <a:pt x="7501" y="260"/>
                </a:lnTo>
                <a:cubicBezTo>
                  <a:pt x="7484" y="272"/>
                  <a:pt x="7473" y="294"/>
                  <a:pt x="7462" y="311"/>
                </a:cubicBezTo>
                <a:cubicBezTo>
                  <a:pt x="7450" y="317"/>
                  <a:pt x="7433" y="323"/>
                  <a:pt x="7416" y="328"/>
                </a:cubicBezTo>
                <a:cubicBezTo>
                  <a:pt x="7433" y="311"/>
                  <a:pt x="7456" y="306"/>
                  <a:pt x="7462" y="289"/>
                </a:cubicBezTo>
                <a:cubicBezTo>
                  <a:pt x="7454" y="283"/>
                  <a:pt x="7447" y="280"/>
                  <a:pt x="7440" y="280"/>
                </a:cubicBezTo>
                <a:cubicBezTo>
                  <a:pt x="7410" y="280"/>
                  <a:pt x="7392" y="336"/>
                  <a:pt x="7359" y="346"/>
                </a:cubicBezTo>
                <a:cubicBezTo>
                  <a:pt x="7337" y="346"/>
                  <a:pt x="7291" y="340"/>
                  <a:pt x="7269" y="340"/>
                </a:cubicBezTo>
                <a:cubicBezTo>
                  <a:pt x="7280" y="328"/>
                  <a:pt x="7297" y="306"/>
                  <a:pt x="7308" y="294"/>
                </a:cubicBezTo>
                <a:lnTo>
                  <a:pt x="7308" y="294"/>
                </a:lnTo>
                <a:cubicBezTo>
                  <a:pt x="7285" y="313"/>
                  <a:pt x="7257" y="324"/>
                  <a:pt x="7229" y="324"/>
                </a:cubicBezTo>
                <a:cubicBezTo>
                  <a:pt x="7224" y="324"/>
                  <a:pt x="7218" y="324"/>
                  <a:pt x="7212" y="323"/>
                </a:cubicBezTo>
                <a:lnTo>
                  <a:pt x="7212" y="323"/>
                </a:lnTo>
                <a:cubicBezTo>
                  <a:pt x="7229" y="328"/>
                  <a:pt x="7257" y="340"/>
                  <a:pt x="7269" y="346"/>
                </a:cubicBezTo>
                <a:cubicBezTo>
                  <a:pt x="7256" y="360"/>
                  <a:pt x="7243" y="367"/>
                  <a:pt x="7231" y="367"/>
                </a:cubicBezTo>
                <a:cubicBezTo>
                  <a:pt x="7211" y="367"/>
                  <a:pt x="7192" y="350"/>
                  <a:pt x="7178" y="328"/>
                </a:cubicBezTo>
                <a:cubicBezTo>
                  <a:pt x="7172" y="340"/>
                  <a:pt x="7161" y="363"/>
                  <a:pt x="7155" y="374"/>
                </a:cubicBezTo>
                <a:cubicBezTo>
                  <a:pt x="7093" y="402"/>
                  <a:pt x="7030" y="414"/>
                  <a:pt x="6968" y="436"/>
                </a:cubicBezTo>
                <a:cubicBezTo>
                  <a:pt x="6979" y="414"/>
                  <a:pt x="6996" y="391"/>
                  <a:pt x="7008" y="363"/>
                </a:cubicBezTo>
                <a:lnTo>
                  <a:pt x="7008" y="363"/>
                </a:lnTo>
                <a:cubicBezTo>
                  <a:pt x="6974" y="380"/>
                  <a:pt x="6957" y="408"/>
                  <a:pt x="6951" y="442"/>
                </a:cubicBezTo>
                <a:cubicBezTo>
                  <a:pt x="6934" y="431"/>
                  <a:pt x="6917" y="414"/>
                  <a:pt x="6906" y="397"/>
                </a:cubicBezTo>
                <a:lnTo>
                  <a:pt x="6906" y="397"/>
                </a:lnTo>
                <a:cubicBezTo>
                  <a:pt x="6911" y="419"/>
                  <a:pt x="6917" y="436"/>
                  <a:pt x="6917" y="453"/>
                </a:cubicBezTo>
                <a:cubicBezTo>
                  <a:pt x="6871" y="453"/>
                  <a:pt x="6832" y="476"/>
                  <a:pt x="6792" y="493"/>
                </a:cubicBezTo>
                <a:cubicBezTo>
                  <a:pt x="6792" y="482"/>
                  <a:pt x="6798" y="459"/>
                  <a:pt x="6798" y="448"/>
                </a:cubicBezTo>
                <a:lnTo>
                  <a:pt x="6798" y="448"/>
                </a:lnTo>
                <a:cubicBezTo>
                  <a:pt x="6786" y="453"/>
                  <a:pt x="6764" y="453"/>
                  <a:pt x="6752" y="459"/>
                </a:cubicBezTo>
                <a:cubicBezTo>
                  <a:pt x="6803" y="499"/>
                  <a:pt x="6741" y="521"/>
                  <a:pt x="6707" y="533"/>
                </a:cubicBezTo>
                <a:lnTo>
                  <a:pt x="6701" y="533"/>
                </a:lnTo>
                <a:lnTo>
                  <a:pt x="6690" y="516"/>
                </a:lnTo>
                <a:cubicBezTo>
                  <a:pt x="6690" y="521"/>
                  <a:pt x="6690" y="527"/>
                  <a:pt x="6690" y="538"/>
                </a:cubicBezTo>
                <a:cubicBezTo>
                  <a:pt x="6645" y="550"/>
                  <a:pt x="6599" y="567"/>
                  <a:pt x="6559" y="589"/>
                </a:cubicBezTo>
                <a:cubicBezTo>
                  <a:pt x="6531" y="601"/>
                  <a:pt x="6508" y="612"/>
                  <a:pt x="6486" y="624"/>
                </a:cubicBezTo>
                <a:cubicBezTo>
                  <a:pt x="6480" y="629"/>
                  <a:pt x="6474" y="629"/>
                  <a:pt x="6469" y="629"/>
                </a:cubicBezTo>
                <a:cubicBezTo>
                  <a:pt x="6463" y="633"/>
                  <a:pt x="6457" y="634"/>
                  <a:pt x="6450" y="634"/>
                </a:cubicBezTo>
                <a:cubicBezTo>
                  <a:pt x="6436" y="634"/>
                  <a:pt x="6421" y="629"/>
                  <a:pt x="6406" y="629"/>
                </a:cubicBezTo>
                <a:cubicBezTo>
                  <a:pt x="6401" y="641"/>
                  <a:pt x="6389" y="658"/>
                  <a:pt x="6384" y="675"/>
                </a:cubicBezTo>
                <a:cubicBezTo>
                  <a:pt x="6378" y="663"/>
                  <a:pt x="6367" y="652"/>
                  <a:pt x="6361" y="641"/>
                </a:cubicBezTo>
                <a:cubicBezTo>
                  <a:pt x="6344" y="652"/>
                  <a:pt x="6332" y="658"/>
                  <a:pt x="6315" y="663"/>
                </a:cubicBezTo>
                <a:cubicBezTo>
                  <a:pt x="6315" y="663"/>
                  <a:pt x="6310" y="663"/>
                  <a:pt x="6310" y="658"/>
                </a:cubicBezTo>
                <a:cubicBezTo>
                  <a:pt x="6298" y="658"/>
                  <a:pt x="6281" y="669"/>
                  <a:pt x="6276" y="680"/>
                </a:cubicBezTo>
                <a:cubicBezTo>
                  <a:pt x="6270" y="682"/>
                  <a:pt x="6265" y="685"/>
                  <a:pt x="6260" y="687"/>
                </a:cubicBezTo>
                <a:lnTo>
                  <a:pt x="6260" y="687"/>
                </a:lnTo>
                <a:cubicBezTo>
                  <a:pt x="6259" y="687"/>
                  <a:pt x="6259" y="686"/>
                  <a:pt x="6259" y="686"/>
                </a:cubicBezTo>
                <a:cubicBezTo>
                  <a:pt x="6259" y="686"/>
                  <a:pt x="6259" y="687"/>
                  <a:pt x="6259" y="687"/>
                </a:cubicBezTo>
                <a:lnTo>
                  <a:pt x="6259" y="687"/>
                </a:lnTo>
                <a:cubicBezTo>
                  <a:pt x="6259" y="687"/>
                  <a:pt x="6259" y="687"/>
                  <a:pt x="6260" y="687"/>
                </a:cubicBezTo>
                <a:lnTo>
                  <a:pt x="6260" y="687"/>
                </a:lnTo>
                <a:cubicBezTo>
                  <a:pt x="6265" y="693"/>
                  <a:pt x="6276" y="703"/>
                  <a:pt x="6281" y="709"/>
                </a:cubicBezTo>
                <a:cubicBezTo>
                  <a:pt x="6304" y="697"/>
                  <a:pt x="6338" y="692"/>
                  <a:pt x="6367" y="680"/>
                </a:cubicBezTo>
                <a:lnTo>
                  <a:pt x="6367" y="680"/>
                </a:lnTo>
                <a:cubicBezTo>
                  <a:pt x="6338" y="697"/>
                  <a:pt x="6310" y="709"/>
                  <a:pt x="6281" y="726"/>
                </a:cubicBezTo>
                <a:cubicBezTo>
                  <a:pt x="6287" y="737"/>
                  <a:pt x="6298" y="754"/>
                  <a:pt x="6304" y="771"/>
                </a:cubicBezTo>
                <a:cubicBezTo>
                  <a:pt x="6344" y="737"/>
                  <a:pt x="6395" y="714"/>
                  <a:pt x="6446" y="697"/>
                </a:cubicBezTo>
                <a:cubicBezTo>
                  <a:pt x="6446" y="686"/>
                  <a:pt x="6457" y="669"/>
                  <a:pt x="6463" y="663"/>
                </a:cubicBezTo>
                <a:cubicBezTo>
                  <a:pt x="6474" y="669"/>
                  <a:pt x="6486" y="680"/>
                  <a:pt x="6491" y="686"/>
                </a:cubicBezTo>
                <a:cubicBezTo>
                  <a:pt x="6514" y="663"/>
                  <a:pt x="6531" y="646"/>
                  <a:pt x="6554" y="624"/>
                </a:cubicBezTo>
                <a:cubicBezTo>
                  <a:pt x="6557" y="625"/>
                  <a:pt x="6561" y="626"/>
                  <a:pt x="6565" y="626"/>
                </a:cubicBezTo>
                <a:cubicBezTo>
                  <a:pt x="6575" y="626"/>
                  <a:pt x="6585" y="622"/>
                  <a:pt x="6593" y="618"/>
                </a:cubicBezTo>
                <a:cubicBezTo>
                  <a:pt x="6597" y="618"/>
                  <a:pt x="6601" y="618"/>
                  <a:pt x="6604" y="618"/>
                </a:cubicBezTo>
                <a:cubicBezTo>
                  <a:pt x="6668" y="618"/>
                  <a:pt x="6728" y="572"/>
                  <a:pt x="6792" y="567"/>
                </a:cubicBezTo>
                <a:lnTo>
                  <a:pt x="6792" y="567"/>
                </a:lnTo>
                <a:cubicBezTo>
                  <a:pt x="6628" y="629"/>
                  <a:pt x="6463" y="703"/>
                  <a:pt x="6315" y="799"/>
                </a:cubicBezTo>
                <a:cubicBezTo>
                  <a:pt x="6315" y="799"/>
                  <a:pt x="6315" y="799"/>
                  <a:pt x="6315" y="805"/>
                </a:cubicBezTo>
                <a:cubicBezTo>
                  <a:pt x="6276" y="816"/>
                  <a:pt x="6236" y="833"/>
                  <a:pt x="6196" y="856"/>
                </a:cubicBezTo>
                <a:cubicBezTo>
                  <a:pt x="6196" y="845"/>
                  <a:pt x="6185" y="822"/>
                  <a:pt x="6185" y="816"/>
                </a:cubicBezTo>
                <a:cubicBezTo>
                  <a:pt x="6168" y="816"/>
                  <a:pt x="6134" y="822"/>
                  <a:pt x="6111" y="828"/>
                </a:cubicBezTo>
                <a:cubicBezTo>
                  <a:pt x="6111" y="839"/>
                  <a:pt x="6106" y="856"/>
                  <a:pt x="6106" y="873"/>
                </a:cubicBezTo>
                <a:lnTo>
                  <a:pt x="6140" y="862"/>
                </a:lnTo>
                <a:lnTo>
                  <a:pt x="6140" y="862"/>
                </a:lnTo>
                <a:cubicBezTo>
                  <a:pt x="6128" y="873"/>
                  <a:pt x="6100" y="890"/>
                  <a:pt x="6088" y="896"/>
                </a:cubicBezTo>
                <a:cubicBezTo>
                  <a:pt x="6088" y="885"/>
                  <a:pt x="6094" y="868"/>
                  <a:pt x="6100" y="862"/>
                </a:cubicBezTo>
                <a:cubicBezTo>
                  <a:pt x="6094" y="856"/>
                  <a:pt x="6077" y="845"/>
                  <a:pt x="6071" y="839"/>
                </a:cubicBezTo>
                <a:cubicBezTo>
                  <a:pt x="6043" y="850"/>
                  <a:pt x="6015" y="862"/>
                  <a:pt x="5986" y="873"/>
                </a:cubicBezTo>
                <a:lnTo>
                  <a:pt x="5992" y="896"/>
                </a:lnTo>
                <a:cubicBezTo>
                  <a:pt x="6006" y="893"/>
                  <a:pt x="6020" y="892"/>
                  <a:pt x="6035" y="892"/>
                </a:cubicBezTo>
                <a:cubicBezTo>
                  <a:pt x="6049" y="892"/>
                  <a:pt x="6063" y="893"/>
                  <a:pt x="6077" y="896"/>
                </a:cubicBezTo>
                <a:cubicBezTo>
                  <a:pt x="6043" y="896"/>
                  <a:pt x="6015" y="907"/>
                  <a:pt x="5992" y="930"/>
                </a:cubicBezTo>
                <a:lnTo>
                  <a:pt x="5975" y="879"/>
                </a:lnTo>
                <a:cubicBezTo>
                  <a:pt x="5947" y="890"/>
                  <a:pt x="5918" y="902"/>
                  <a:pt x="5890" y="913"/>
                </a:cubicBezTo>
                <a:lnTo>
                  <a:pt x="5981" y="913"/>
                </a:lnTo>
                <a:cubicBezTo>
                  <a:pt x="5967" y="927"/>
                  <a:pt x="5949" y="937"/>
                  <a:pt x="5927" y="937"/>
                </a:cubicBezTo>
                <a:cubicBezTo>
                  <a:pt x="5922" y="937"/>
                  <a:pt x="5918" y="937"/>
                  <a:pt x="5913" y="936"/>
                </a:cubicBezTo>
                <a:cubicBezTo>
                  <a:pt x="5862" y="970"/>
                  <a:pt x="5805" y="981"/>
                  <a:pt x="5754" y="1009"/>
                </a:cubicBezTo>
                <a:lnTo>
                  <a:pt x="5737" y="981"/>
                </a:lnTo>
                <a:cubicBezTo>
                  <a:pt x="5731" y="998"/>
                  <a:pt x="5720" y="1021"/>
                  <a:pt x="5714" y="1038"/>
                </a:cubicBezTo>
                <a:cubicBezTo>
                  <a:pt x="5708" y="1021"/>
                  <a:pt x="5691" y="1009"/>
                  <a:pt x="5680" y="992"/>
                </a:cubicBezTo>
                <a:cubicBezTo>
                  <a:pt x="5674" y="1015"/>
                  <a:pt x="5663" y="1038"/>
                  <a:pt x="5646" y="1060"/>
                </a:cubicBezTo>
                <a:cubicBezTo>
                  <a:pt x="5629" y="1060"/>
                  <a:pt x="5612" y="1066"/>
                  <a:pt x="5595" y="1072"/>
                </a:cubicBezTo>
                <a:cubicBezTo>
                  <a:pt x="5612" y="1049"/>
                  <a:pt x="5629" y="1026"/>
                  <a:pt x="5635" y="1004"/>
                </a:cubicBezTo>
                <a:lnTo>
                  <a:pt x="5635" y="1004"/>
                </a:lnTo>
                <a:cubicBezTo>
                  <a:pt x="5623" y="1009"/>
                  <a:pt x="5595" y="1026"/>
                  <a:pt x="5584" y="1038"/>
                </a:cubicBezTo>
                <a:cubicBezTo>
                  <a:pt x="5578" y="1026"/>
                  <a:pt x="5567" y="1009"/>
                  <a:pt x="5567" y="998"/>
                </a:cubicBezTo>
                <a:cubicBezTo>
                  <a:pt x="5561" y="1015"/>
                  <a:pt x="5555" y="1043"/>
                  <a:pt x="5555" y="1055"/>
                </a:cubicBezTo>
                <a:cubicBezTo>
                  <a:pt x="5539" y="1055"/>
                  <a:pt x="5513" y="1066"/>
                  <a:pt x="5496" y="1066"/>
                </a:cubicBezTo>
                <a:cubicBezTo>
                  <a:pt x="5482" y="1066"/>
                  <a:pt x="5473" y="1060"/>
                  <a:pt x="5476" y="1038"/>
                </a:cubicBezTo>
                <a:lnTo>
                  <a:pt x="5476" y="1038"/>
                </a:lnTo>
                <a:lnTo>
                  <a:pt x="5481" y="1043"/>
                </a:lnTo>
                <a:cubicBezTo>
                  <a:pt x="5532" y="981"/>
                  <a:pt x="5652" y="998"/>
                  <a:pt x="5680" y="907"/>
                </a:cubicBezTo>
                <a:cubicBezTo>
                  <a:pt x="5680" y="919"/>
                  <a:pt x="5686" y="936"/>
                  <a:pt x="5691" y="941"/>
                </a:cubicBezTo>
                <a:cubicBezTo>
                  <a:pt x="5879" y="879"/>
                  <a:pt x="6060" y="788"/>
                  <a:pt x="6253" y="731"/>
                </a:cubicBezTo>
                <a:cubicBezTo>
                  <a:pt x="6259" y="715"/>
                  <a:pt x="6259" y="704"/>
                  <a:pt x="6259" y="687"/>
                </a:cubicBezTo>
                <a:lnTo>
                  <a:pt x="6259" y="687"/>
                </a:lnTo>
                <a:cubicBezTo>
                  <a:pt x="6099" y="750"/>
                  <a:pt x="5936" y="773"/>
                  <a:pt x="5782" y="839"/>
                </a:cubicBezTo>
                <a:cubicBezTo>
                  <a:pt x="5759" y="879"/>
                  <a:pt x="5714" y="868"/>
                  <a:pt x="5674" y="873"/>
                </a:cubicBezTo>
                <a:cubicBezTo>
                  <a:pt x="5635" y="902"/>
                  <a:pt x="5589" y="924"/>
                  <a:pt x="5544" y="941"/>
                </a:cubicBezTo>
                <a:cubicBezTo>
                  <a:pt x="5538" y="947"/>
                  <a:pt x="5527" y="958"/>
                  <a:pt x="5521" y="964"/>
                </a:cubicBezTo>
                <a:cubicBezTo>
                  <a:pt x="5498" y="964"/>
                  <a:pt x="5476" y="970"/>
                  <a:pt x="5447" y="970"/>
                </a:cubicBezTo>
                <a:cubicBezTo>
                  <a:pt x="5430" y="981"/>
                  <a:pt x="5413" y="992"/>
                  <a:pt x="5396" y="1009"/>
                </a:cubicBezTo>
                <a:cubicBezTo>
                  <a:pt x="5391" y="1004"/>
                  <a:pt x="5374" y="998"/>
                  <a:pt x="5368" y="998"/>
                </a:cubicBezTo>
                <a:lnTo>
                  <a:pt x="5374" y="1015"/>
                </a:lnTo>
                <a:cubicBezTo>
                  <a:pt x="5340" y="1026"/>
                  <a:pt x="5306" y="1038"/>
                  <a:pt x="5271" y="1055"/>
                </a:cubicBezTo>
                <a:cubicBezTo>
                  <a:pt x="5271" y="1049"/>
                  <a:pt x="5266" y="1043"/>
                  <a:pt x="5260" y="1038"/>
                </a:cubicBezTo>
                <a:cubicBezTo>
                  <a:pt x="5254" y="1049"/>
                  <a:pt x="5249" y="1066"/>
                  <a:pt x="5243" y="1072"/>
                </a:cubicBezTo>
                <a:cubicBezTo>
                  <a:pt x="5175" y="1072"/>
                  <a:pt x="5130" y="1146"/>
                  <a:pt x="5062" y="1151"/>
                </a:cubicBezTo>
                <a:cubicBezTo>
                  <a:pt x="4993" y="1236"/>
                  <a:pt x="4874" y="1242"/>
                  <a:pt x="4789" y="1304"/>
                </a:cubicBezTo>
                <a:cubicBezTo>
                  <a:pt x="4789" y="1316"/>
                  <a:pt x="4789" y="1338"/>
                  <a:pt x="4789" y="1344"/>
                </a:cubicBezTo>
                <a:cubicBezTo>
                  <a:pt x="4778" y="1344"/>
                  <a:pt x="4761" y="1333"/>
                  <a:pt x="4749" y="1333"/>
                </a:cubicBezTo>
                <a:cubicBezTo>
                  <a:pt x="4642" y="1395"/>
                  <a:pt x="4511" y="1424"/>
                  <a:pt x="4420" y="1514"/>
                </a:cubicBezTo>
                <a:cubicBezTo>
                  <a:pt x="4426" y="1520"/>
                  <a:pt x="4432" y="1537"/>
                  <a:pt x="4437" y="1543"/>
                </a:cubicBezTo>
                <a:cubicBezTo>
                  <a:pt x="4488" y="1514"/>
                  <a:pt x="4540" y="1480"/>
                  <a:pt x="4585" y="1446"/>
                </a:cubicBezTo>
                <a:cubicBezTo>
                  <a:pt x="4596" y="1446"/>
                  <a:pt x="4608" y="1452"/>
                  <a:pt x="4613" y="1452"/>
                </a:cubicBezTo>
                <a:cubicBezTo>
                  <a:pt x="4681" y="1395"/>
                  <a:pt x="4778" y="1367"/>
                  <a:pt x="4857" y="1327"/>
                </a:cubicBezTo>
                <a:cubicBezTo>
                  <a:pt x="4857" y="1321"/>
                  <a:pt x="4863" y="1304"/>
                  <a:pt x="4863" y="1293"/>
                </a:cubicBezTo>
                <a:cubicBezTo>
                  <a:pt x="4886" y="1293"/>
                  <a:pt x="4908" y="1293"/>
                  <a:pt x="4937" y="1287"/>
                </a:cubicBezTo>
                <a:cubicBezTo>
                  <a:pt x="4942" y="1276"/>
                  <a:pt x="4948" y="1248"/>
                  <a:pt x="4954" y="1236"/>
                </a:cubicBezTo>
                <a:cubicBezTo>
                  <a:pt x="4959" y="1242"/>
                  <a:pt x="4971" y="1259"/>
                  <a:pt x="4976" y="1265"/>
                </a:cubicBezTo>
                <a:cubicBezTo>
                  <a:pt x="4988" y="1259"/>
                  <a:pt x="4999" y="1236"/>
                  <a:pt x="5010" y="1231"/>
                </a:cubicBezTo>
                <a:cubicBezTo>
                  <a:pt x="5022" y="1242"/>
                  <a:pt x="5039" y="1253"/>
                  <a:pt x="5056" y="1265"/>
                </a:cubicBezTo>
                <a:cubicBezTo>
                  <a:pt x="5050" y="1253"/>
                  <a:pt x="5039" y="1236"/>
                  <a:pt x="5033" y="1225"/>
                </a:cubicBezTo>
                <a:cubicBezTo>
                  <a:pt x="5181" y="1168"/>
                  <a:pt x="5323" y="1117"/>
                  <a:pt x="5459" y="1043"/>
                </a:cubicBezTo>
                <a:cubicBezTo>
                  <a:pt x="5464" y="1077"/>
                  <a:pt x="5464" y="1106"/>
                  <a:pt x="5464" y="1134"/>
                </a:cubicBezTo>
                <a:cubicBezTo>
                  <a:pt x="5459" y="1123"/>
                  <a:pt x="5453" y="1106"/>
                  <a:pt x="5447" y="1094"/>
                </a:cubicBezTo>
                <a:cubicBezTo>
                  <a:pt x="5374" y="1117"/>
                  <a:pt x="5311" y="1157"/>
                  <a:pt x="5243" y="1191"/>
                </a:cubicBezTo>
                <a:cubicBezTo>
                  <a:pt x="5254" y="1197"/>
                  <a:pt x="5266" y="1214"/>
                  <a:pt x="5271" y="1219"/>
                </a:cubicBezTo>
                <a:cubicBezTo>
                  <a:pt x="5186" y="1276"/>
                  <a:pt x="5096" y="1321"/>
                  <a:pt x="4999" y="1361"/>
                </a:cubicBezTo>
                <a:cubicBezTo>
                  <a:pt x="5005" y="1327"/>
                  <a:pt x="5027" y="1310"/>
                  <a:pt x="5056" y="1293"/>
                </a:cubicBezTo>
                <a:lnTo>
                  <a:pt x="5056" y="1287"/>
                </a:lnTo>
                <a:cubicBezTo>
                  <a:pt x="5039" y="1293"/>
                  <a:pt x="5016" y="1304"/>
                  <a:pt x="4993" y="1310"/>
                </a:cubicBezTo>
                <a:cubicBezTo>
                  <a:pt x="4993" y="1333"/>
                  <a:pt x="4993" y="1355"/>
                  <a:pt x="4993" y="1378"/>
                </a:cubicBezTo>
                <a:cubicBezTo>
                  <a:pt x="4991" y="1379"/>
                  <a:pt x="4989" y="1379"/>
                  <a:pt x="4987" y="1379"/>
                </a:cubicBezTo>
                <a:cubicBezTo>
                  <a:pt x="4965" y="1379"/>
                  <a:pt x="4964" y="1348"/>
                  <a:pt x="4948" y="1333"/>
                </a:cubicBezTo>
                <a:cubicBezTo>
                  <a:pt x="4914" y="1361"/>
                  <a:pt x="4869" y="1384"/>
                  <a:pt x="4829" y="1407"/>
                </a:cubicBezTo>
                <a:lnTo>
                  <a:pt x="4908" y="1401"/>
                </a:lnTo>
                <a:lnTo>
                  <a:pt x="4908" y="1401"/>
                </a:lnTo>
                <a:cubicBezTo>
                  <a:pt x="4864" y="1419"/>
                  <a:pt x="4823" y="1471"/>
                  <a:pt x="4777" y="1471"/>
                </a:cubicBezTo>
                <a:cubicBezTo>
                  <a:pt x="4765" y="1471"/>
                  <a:pt x="4752" y="1467"/>
                  <a:pt x="4738" y="1458"/>
                </a:cubicBezTo>
                <a:cubicBezTo>
                  <a:pt x="4710" y="1475"/>
                  <a:pt x="4681" y="1492"/>
                  <a:pt x="4653" y="1514"/>
                </a:cubicBezTo>
                <a:cubicBezTo>
                  <a:pt x="4670" y="1503"/>
                  <a:pt x="4687" y="1497"/>
                  <a:pt x="4704" y="1492"/>
                </a:cubicBezTo>
                <a:lnTo>
                  <a:pt x="4715" y="1503"/>
                </a:lnTo>
                <a:cubicBezTo>
                  <a:pt x="4687" y="1520"/>
                  <a:pt x="4659" y="1537"/>
                  <a:pt x="4636" y="1554"/>
                </a:cubicBezTo>
                <a:cubicBezTo>
                  <a:pt x="4630" y="1548"/>
                  <a:pt x="4619" y="1531"/>
                  <a:pt x="4613" y="1526"/>
                </a:cubicBezTo>
                <a:lnTo>
                  <a:pt x="4613" y="1526"/>
                </a:lnTo>
                <a:cubicBezTo>
                  <a:pt x="4630" y="1560"/>
                  <a:pt x="4602" y="1571"/>
                  <a:pt x="4574" y="1577"/>
                </a:cubicBezTo>
                <a:cubicBezTo>
                  <a:pt x="4574" y="1571"/>
                  <a:pt x="4568" y="1548"/>
                  <a:pt x="4568" y="1537"/>
                </a:cubicBezTo>
                <a:cubicBezTo>
                  <a:pt x="4494" y="1594"/>
                  <a:pt x="4409" y="1639"/>
                  <a:pt x="4330" y="1690"/>
                </a:cubicBezTo>
                <a:cubicBezTo>
                  <a:pt x="4341" y="1685"/>
                  <a:pt x="4364" y="1673"/>
                  <a:pt x="4375" y="1668"/>
                </a:cubicBezTo>
                <a:lnTo>
                  <a:pt x="4398" y="1696"/>
                </a:lnTo>
                <a:cubicBezTo>
                  <a:pt x="4369" y="1713"/>
                  <a:pt x="4341" y="1730"/>
                  <a:pt x="4313" y="1747"/>
                </a:cubicBezTo>
                <a:cubicBezTo>
                  <a:pt x="4307" y="1736"/>
                  <a:pt x="4301" y="1719"/>
                  <a:pt x="4301" y="1707"/>
                </a:cubicBezTo>
                <a:cubicBezTo>
                  <a:pt x="4199" y="1764"/>
                  <a:pt x="4097" y="1821"/>
                  <a:pt x="4012" y="1894"/>
                </a:cubicBezTo>
                <a:cubicBezTo>
                  <a:pt x="4069" y="1872"/>
                  <a:pt x="4114" y="1832"/>
                  <a:pt x="4176" y="1815"/>
                </a:cubicBezTo>
                <a:lnTo>
                  <a:pt x="4176" y="1815"/>
                </a:lnTo>
                <a:cubicBezTo>
                  <a:pt x="4108" y="1883"/>
                  <a:pt x="4023" y="1929"/>
                  <a:pt x="3944" y="1968"/>
                </a:cubicBezTo>
                <a:cubicBezTo>
                  <a:pt x="3938" y="1963"/>
                  <a:pt x="3927" y="1963"/>
                  <a:pt x="3921" y="1963"/>
                </a:cubicBezTo>
                <a:cubicBezTo>
                  <a:pt x="3918" y="1962"/>
                  <a:pt x="3914" y="1962"/>
                  <a:pt x="3911" y="1962"/>
                </a:cubicBezTo>
                <a:cubicBezTo>
                  <a:pt x="3881" y="1962"/>
                  <a:pt x="3856" y="1982"/>
                  <a:pt x="3836" y="2002"/>
                </a:cubicBezTo>
                <a:cubicBezTo>
                  <a:pt x="3843" y="2005"/>
                  <a:pt x="3850" y="2006"/>
                  <a:pt x="3856" y="2006"/>
                </a:cubicBezTo>
                <a:cubicBezTo>
                  <a:pt x="3878" y="2006"/>
                  <a:pt x="3900" y="1995"/>
                  <a:pt x="3921" y="1991"/>
                </a:cubicBezTo>
                <a:lnTo>
                  <a:pt x="3921" y="1991"/>
                </a:lnTo>
                <a:cubicBezTo>
                  <a:pt x="3893" y="2019"/>
                  <a:pt x="3859" y="2042"/>
                  <a:pt x="3825" y="2065"/>
                </a:cubicBezTo>
                <a:cubicBezTo>
                  <a:pt x="3819" y="2053"/>
                  <a:pt x="3813" y="2036"/>
                  <a:pt x="3813" y="2025"/>
                </a:cubicBezTo>
                <a:cubicBezTo>
                  <a:pt x="3785" y="2042"/>
                  <a:pt x="3757" y="2065"/>
                  <a:pt x="3728" y="2082"/>
                </a:cubicBezTo>
                <a:lnTo>
                  <a:pt x="3796" y="2082"/>
                </a:lnTo>
                <a:cubicBezTo>
                  <a:pt x="3757" y="2110"/>
                  <a:pt x="3711" y="2138"/>
                  <a:pt x="3666" y="2161"/>
                </a:cubicBezTo>
                <a:cubicBezTo>
                  <a:pt x="3649" y="2150"/>
                  <a:pt x="3632" y="2133"/>
                  <a:pt x="3620" y="2121"/>
                </a:cubicBezTo>
                <a:cubicBezTo>
                  <a:pt x="3603" y="2212"/>
                  <a:pt x="3473" y="2235"/>
                  <a:pt x="3433" y="2320"/>
                </a:cubicBezTo>
                <a:cubicBezTo>
                  <a:pt x="3444" y="2314"/>
                  <a:pt x="3462" y="2297"/>
                  <a:pt x="3473" y="2292"/>
                </a:cubicBezTo>
                <a:cubicBezTo>
                  <a:pt x="3479" y="2297"/>
                  <a:pt x="3490" y="2303"/>
                  <a:pt x="3496" y="2309"/>
                </a:cubicBezTo>
                <a:cubicBezTo>
                  <a:pt x="3484" y="2314"/>
                  <a:pt x="3456" y="2331"/>
                  <a:pt x="3444" y="2337"/>
                </a:cubicBezTo>
                <a:cubicBezTo>
                  <a:pt x="3433" y="2348"/>
                  <a:pt x="3427" y="2360"/>
                  <a:pt x="3422" y="2377"/>
                </a:cubicBezTo>
                <a:cubicBezTo>
                  <a:pt x="3416" y="2360"/>
                  <a:pt x="3405" y="2337"/>
                  <a:pt x="3399" y="2320"/>
                </a:cubicBezTo>
                <a:cubicBezTo>
                  <a:pt x="3365" y="2343"/>
                  <a:pt x="3337" y="2365"/>
                  <a:pt x="3325" y="2405"/>
                </a:cubicBezTo>
                <a:cubicBezTo>
                  <a:pt x="3291" y="2428"/>
                  <a:pt x="3257" y="2445"/>
                  <a:pt x="3223" y="2462"/>
                </a:cubicBezTo>
                <a:lnTo>
                  <a:pt x="3206" y="2496"/>
                </a:lnTo>
                <a:cubicBezTo>
                  <a:pt x="3161" y="2519"/>
                  <a:pt x="3121" y="2547"/>
                  <a:pt x="3087" y="2581"/>
                </a:cubicBezTo>
                <a:cubicBezTo>
                  <a:pt x="3092" y="2567"/>
                  <a:pt x="3093" y="2549"/>
                  <a:pt x="3096" y="2537"/>
                </a:cubicBezTo>
                <a:lnTo>
                  <a:pt x="3096" y="2537"/>
                </a:lnTo>
                <a:cubicBezTo>
                  <a:pt x="3077" y="2584"/>
                  <a:pt x="3035" y="2612"/>
                  <a:pt x="3025" y="2666"/>
                </a:cubicBezTo>
                <a:cubicBezTo>
                  <a:pt x="3059" y="2638"/>
                  <a:pt x="3098" y="2609"/>
                  <a:pt x="3138" y="2592"/>
                </a:cubicBezTo>
                <a:lnTo>
                  <a:pt x="3138" y="2592"/>
                </a:lnTo>
                <a:cubicBezTo>
                  <a:pt x="3036" y="2700"/>
                  <a:pt x="2917" y="2797"/>
                  <a:pt x="2798" y="2887"/>
                </a:cubicBezTo>
                <a:cubicBezTo>
                  <a:pt x="2815" y="2865"/>
                  <a:pt x="2837" y="2848"/>
                  <a:pt x="2854" y="2825"/>
                </a:cubicBezTo>
                <a:cubicBezTo>
                  <a:pt x="2848" y="2822"/>
                  <a:pt x="2841" y="2821"/>
                  <a:pt x="2835" y="2821"/>
                </a:cubicBezTo>
                <a:cubicBezTo>
                  <a:pt x="2813" y="2821"/>
                  <a:pt x="2792" y="2833"/>
                  <a:pt x="2775" y="2842"/>
                </a:cubicBezTo>
                <a:cubicBezTo>
                  <a:pt x="2758" y="2865"/>
                  <a:pt x="2747" y="2893"/>
                  <a:pt x="2730" y="2916"/>
                </a:cubicBezTo>
                <a:cubicBezTo>
                  <a:pt x="2724" y="2910"/>
                  <a:pt x="2707" y="2904"/>
                  <a:pt x="2701" y="2904"/>
                </a:cubicBezTo>
                <a:cubicBezTo>
                  <a:pt x="2706" y="2931"/>
                  <a:pt x="2659" y="2998"/>
                  <a:pt x="2630" y="2998"/>
                </a:cubicBezTo>
                <a:cubicBezTo>
                  <a:pt x="2621" y="2998"/>
                  <a:pt x="2614" y="2992"/>
                  <a:pt x="2610" y="2978"/>
                </a:cubicBezTo>
                <a:cubicBezTo>
                  <a:pt x="2684" y="2859"/>
                  <a:pt x="2820" y="2791"/>
                  <a:pt x="2888" y="2666"/>
                </a:cubicBezTo>
                <a:lnTo>
                  <a:pt x="2917" y="2666"/>
                </a:lnTo>
                <a:cubicBezTo>
                  <a:pt x="2974" y="2604"/>
                  <a:pt x="3047" y="2553"/>
                  <a:pt x="3110" y="2502"/>
                </a:cubicBezTo>
                <a:cubicBezTo>
                  <a:pt x="3104" y="2485"/>
                  <a:pt x="3087" y="2456"/>
                  <a:pt x="3081" y="2439"/>
                </a:cubicBezTo>
                <a:cubicBezTo>
                  <a:pt x="3042" y="2468"/>
                  <a:pt x="3008" y="2507"/>
                  <a:pt x="3013" y="2558"/>
                </a:cubicBezTo>
                <a:cubicBezTo>
                  <a:pt x="2996" y="2564"/>
                  <a:pt x="2979" y="2575"/>
                  <a:pt x="2962" y="2581"/>
                </a:cubicBezTo>
                <a:cubicBezTo>
                  <a:pt x="2917" y="2581"/>
                  <a:pt x="2900" y="2638"/>
                  <a:pt x="2871" y="2655"/>
                </a:cubicBezTo>
                <a:lnTo>
                  <a:pt x="2849" y="2621"/>
                </a:lnTo>
                <a:lnTo>
                  <a:pt x="2849" y="2621"/>
                </a:lnTo>
                <a:cubicBezTo>
                  <a:pt x="2854" y="2632"/>
                  <a:pt x="2860" y="2649"/>
                  <a:pt x="2860" y="2660"/>
                </a:cubicBezTo>
                <a:cubicBezTo>
                  <a:pt x="2837" y="2666"/>
                  <a:pt x="2803" y="2672"/>
                  <a:pt x="2781" y="2672"/>
                </a:cubicBezTo>
                <a:cubicBezTo>
                  <a:pt x="2781" y="2694"/>
                  <a:pt x="2775" y="2711"/>
                  <a:pt x="2775" y="2734"/>
                </a:cubicBezTo>
                <a:cubicBezTo>
                  <a:pt x="2764" y="2729"/>
                  <a:pt x="2741" y="2729"/>
                  <a:pt x="2724" y="2723"/>
                </a:cubicBezTo>
                <a:lnTo>
                  <a:pt x="2724" y="2723"/>
                </a:lnTo>
                <a:cubicBezTo>
                  <a:pt x="2735" y="2729"/>
                  <a:pt x="2747" y="2740"/>
                  <a:pt x="2752" y="2746"/>
                </a:cubicBezTo>
                <a:cubicBezTo>
                  <a:pt x="2726" y="2761"/>
                  <a:pt x="2701" y="2786"/>
                  <a:pt x="2670" y="2786"/>
                </a:cubicBezTo>
                <a:cubicBezTo>
                  <a:pt x="2667" y="2786"/>
                  <a:pt x="2665" y="2786"/>
                  <a:pt x="2662" y="2785"/>
                </a:cubicBezTo>
                <a:lnTo>
                  <a:pt x="2662" y="2785"/>
                </a:lnTo>
                <a:cubicBezTo>
                  <a:pt x="2667" y="2791"/>
                  <a:pt x="2679" y="2797"/>
                  <a:pt x="2684" y="2802"/>
                </a:cubicBezTo>
                <a:cubicBezTo>
                  <a:pt x="2605" y="2865"/>
                  <a:pt x="2542" y="2950"/>
                  <a:pt x="2474" y="3024"/>
                </a:cubicBezTo>
                <a:cubicBezTo>
                  <a:pt x="2469" y="3012"/>
                  <a:pt x="2469" y="2995"/>
                  <a:pt x="2463" y="2984"/>
                </a:cubicBezTo>
                <a:lnTo>
                  <a:pt x="2463" y="2984"/>
                </a:lnTo>
                <a:cubicBezTo>
                  <a:pt x="2469" y="3046"/>
                  <a:pt x="2401" y="3126"/>
                  <a:pt x="2344" y="3126"/>
                </a:cubicBezTo>
                <a:cubicBezTo>
                  <a:pt x="2315" y="3126"/>
                  <a:pt x="2327" y="3160"/>
                  <a:pt x="2321" y="3177"/>
                </a:cubicBezTo>
                <a:cubicBezTo>
                  <a:pt x="2300" y="3198"/>
                  <a:pt x="2283" y="3218"/>
                  <a:pt x="2271" y="3239"/>
                </a:cubicBezTo>
                <a:lnTo>
                  <a:pt x="2271" y="3239"/>
                </a:lnTo>
                <a:cubicBezTo>
                  <a:pt x="2283" y="3235"/>
                  <a:pt x="2294" y="3233"/>
                  <a:pt x="2306" y="3233"/>
                </a:cubicBezTo>
                <a:cubicBezTo>
                  <a:pt x="2342" y="3233"/>
                  <a:pt x="2376" y="3252"/>
                  <a:pt x="2406" y="3273"/>
                </a:cubicBezTo>
                <a:cubicBezTo>
                  <a:pt x="2446" y="3245"/>
                  <a:pt x="2480" y="3216"/>
                  <a:pt x="2514" y="3188"/>
                </a:cubicBezTo>
                <a:lnTo>
                  <a:pt x="2514" y="3188"/>
                </a:lnTo>
                <a:cubicBezTo>
                  <a:pt x="2366" y="3370"/>
                  <a:pt x="2213" y="3557"/>
                  <a:pt x="2054" y="3733"/>
                </a:cubicBezTo>
                <a:cubicBezTo>
                  <a:pt x="2054" y="3721"/>
                  <a:pt x="2049" y="3699"/>
                  <a:pt x="2049" y="3687"/>
                </a:cubicBezTo>
                <a:cubicBezTo>
                  <a:pt x="2043" y="3687"/>
                  <a:pt x="2037" y="3693"/>
                  <a:pt x="2032" y="3699"/>
                </a:cubicBezTo>
                <a:cubicBezTo>
                  <a:pt x="2060" y="3738"/>
                  <a:pt x="2054" y="3767"/>
                  <a:pt x="2003" y="3784"/>
                </a:cubicBezTo>
                <a:cubicBezTo>
                  <a:pt x="2009" y="3767"/>
                  <a:pt x="2015" y="3738"/>
                  <a:pt x="2015" y="3727"/>
                </a:cubicBezTo>
                <a:lnTo>
                  <a:pt x="2015" y="3727"/>
                </a:lnTo>
                <a:cubicBezTo>
                  <a:pt x="2009" y="3738"/>
                  <a:pt x="1998" y="3750"/>
                  <a:pt x="1986" y="3761"/>
                </a:cubicBezTo>
                <a:cubicBezTo>
                  <a:pt x="1998" y="3772"/>
                  <a:pt x="2003" y="3784"/>
                  <a:pt x="2009" y="3801"/>
                </a:cubicBezTo>
                <a:cubicBezTo>
                  <a:pt x="1969" y="3858"/>
                  <a:pt x="1918" y="3909"/>
                  <a:pt x="1873" y="3965"/>
                </a:cubicBezTo>
                <a:cubicBezTo>
                  <a:pt x="1810" y="4028"/>
                  <a:pt x="1782" y="4158"/>
                  <a:pt x="1686" y="4164"/>
                </a:cubicBezTo>
                <a:cubicBezTo>
                  <a:pt x="1657" y="4198"/>
                  <a:pt x="1623" y="4226"/>
                  <a:pt x="1589" y="4249"/>
                </a:cubicBezTo>
                <a:cubicBezTo>
                  <a:pt x="1589" y="4260"/>
                  <a:pt x="1589" y="4277"/>
                  <a:pt x="1589" y="4283"/>
                </a:cubicBezTo>
                <a:cubicBezTo>
                  <a:pt x="1555" y="4300"/>
                  <a:pt x="1544" y="4334"/>
                  <a:pt x="1566" y="4363"/>
                </a:cubicBezTo>
                <a:cubicBezTo>
                  <a:pt x="1583" y="4346"/>
                  <a:pt x="1595" y="4323"/>
                  <a:pt x="1612" y="4306"/>
                </a:cubicBezTo>
                <a:lnTo>
                  <a:pt x="1612" y="4306"/>
                </a:lnTo>
                <a:cubicBezTo>
                  <a:pt x="1601" y="4340"/>
                  <a:pt x="1583" y="4374"/>
                  <a:pt x="1561" y="4402"/>
                </a:cubicBezTo>
                <a:cubicBezTo>
                  <a:pt x="1555" y="4397"/>
                  <a:pt x="1538" y="4374"/>
                  <a:pt x="1532" y="4368"/>
                </a:cubicBezTo>
                <a:cubicBezTo>
                  <a:pt x="1527" y="4385"/>
                  <a:pt x="1521" y="4408"/>
                  <a:pt x="1510" y="4425"/>
                </a:cubicBezTo>
                <a:cubicBezTo>
                  <a:pt x="1498" y="4408"/>
                  <a:pt x="1481" y="4397"/>
                  <a:pt x="1464" y="4380"/>
                </a:cubicBezTo>
                <a:cubicBezTo>
                  <a:pt x="1476" y="4357"/>
                  <a:pt x="1487" y="4340"/>
                  <a:pt x="1498" y="4317"/>
                </a:cubicBezTo>
                <a:cubicBezTo>
                  <a:pt x="1504" y="4317"/>
                  <a:pt x="1515" y="4312"/>
                  <a:pt x="1521" y="4312"/>
                </a:cubicBezTo>
                <a:cubicBezTo>
                  <a:pt x="1555" y="4260"/>
                  <a:pt x="1578" y="4209"/>
                  <a:pt x="1595" y="4158"/>
                </a:cubicBezTo>
                <a:cubicBezTo>
                  <a:pt x="1606" y="4153"/>
                  <a:pt x="1635" y="4141"/>
                  <a:pt x="1646" y="4136"/>
                </a:cubicBezTo>
                <a:cubicBezTo>
                  <a:pt x="1640" y="4130"/>
                  <a:pt x="1623" y="4107"/>
                  <a:pt x="1618" y="4102"/>
                </a:cubicBezTo>
                <a:cubicBezTo>
                  <a:pt x="1527" y="4153"/>
                  <a:pt x="1493" y="4249"/>
                  <a:pt x="1430" y="4323"/>
                </a:cubicBezTo>
                <a:lnTo>
                  <a:pt x="1413" y="4300"/>
                </a:lnTo>
                <a:lnTo>
                  <a:pt x="1413" y="4300"/>
                </a:lnTo>
                <a:cubicBezTo>
                  <a:pt x="1419" y="4312"/>
                  <a:pt x="1425" y="4329"/>
                  <a:pt x="1430" y="4334"/>
                </a:cubicBezTo>
                <a:cubicBezTo>
                  <a:pt x="1396" y="4374"/>
                  <a:pt x="1368" y="4414"/>
                  <a:pt x="1357" y="4465"/>
                </a:cubicBezTo>
                <a:cubicBezTo>
                  <a:pt x="1322" y="4487"/>
                  <a:pt x="1300" y="4516"/>
                  <a:pt x="1317" y="4555"/>
                </a:cubicBezTo>
                <a:cubicBezTo>
                  <a:pt x="1311" y="4550"/>
                  <a:pt x="1288" y="4544"/>
                  <a:pt x="1283" y="4544"/>
                </a:cubicBezTo>
                <a:cubicBezTo>
                  <a:pt x="1288" y="4550"/>
                  <a:pt x="1305" y="4567"/>
                  <a:pt x="1317" y="4578"/>
                </a:cubicBezTo>
                <a:cubicBezTo>
                  <a:pt x="1305" y="4584"/>
                  <a:pt x="1277" y="4601"/>
                  <a:pt x="1260" y="4607"/>
                </a:cubicBezTo>
                <a:cubicBezTo>
                  <a:pt x="1266" y="4612"/>
                  <a:pt x="1271" y="4618"/>
                  <a:pt x="1271" y="4624"/>
                </a:cubicBezTo>
                <a:cubicBezTo>
                  <a:pt x="1317" y="4590"/>
                  <a:pt x="1374" y="4544"/>
                  <a:pt x="1362" y="4482"/>
                </a:cubicBezTo>
                <a:cubicBezTo>
                  <a:pt x="1374" y="4476"/>
                  <a:pt x="1402" y="4465"/>
                  <a:pt x="1413" y="4459"/>
                </a:cubicBezTo>
                <a:cubicBezTo>
                  <a:pt x="1430" y="4436"/>
                  <a:pt x="1442" y="4408"/>
                  <a:pt x="1459" y="4380"/>
                </a:cubicBezTo>
                <a:cubicBezTo>
                  <a:pt x="1470" y="4397"/>
                  <a:pt x="1493" y="4425"/>
                  <a:pt x="1504" y="4442"/>
                </a:cubicBezTo>
                <a:cubicBezTo>
                  <a:pt x="1493" y="4448"/>
                  <a:pt x="1470" y="4459"/>
                  <a:pt x="1459" y="4465"/>
                </a:cubicBezTo>
                <a:cubicBezTo>
                  <a:pt x="1470" y="4476"/>
                  <a:pt x="1481" y="4487"/>
                  <a:pt x="1493" y="4499"/>
                </a:cubicBezTo>
                <a:cubicBezTo>
                  <a:pt x="1493" y="4504"/>
                  <a:pt x="1487" y="4521"/>
                  <a:pt x="1487" y="4533"/>
                </a:cubicBezTo>
                <a:cubicBezTo>
                  <a:pt x="1476" y="4521"/>
                  <a:pt x="1453" y="4499"/>
                  <a:pt x="1442" y="4493"/>
                </a:cubicBezTo>
                <a:lnTo>
                  <a:pt x="1442" y="4493"/>
                </a:lnTo>
                <a:cubicBezTo>
                  <a:pt x="1442" y="4510"/>
                  <a:pt x="1453" y="4533"/>
                  <a:pt x="1459" y="4555"/>
                </a:cubicBezTo>
                <a:cubicBezTo>
                  <a:pt x="1447" y="4567"/>
                  <a:pt x="1442" y="4584"/>
                  <a:pt x="1436" y="4595"/>
                </a:cubicBezTo>
                <a:cubicBezTo>
                  <a:pt x="1436" y="4578"/>
                  <a:pt x="1447" y="4555"/>
                  <a:pt x="1436" y="4538"/>
                </a:cubicBezTo>
                <a:cubicBezTo>
                  <a:pt x="1379" y="4550"/>
                  <a:pt x="1430" y="4618"/>
                  <a:pt x="1413" y="4652"/>
                </a:cubicBezTo>
                <a:cubicBezTo>
                  <a:pt x="1396" y="4669"/>
                  <a:pt x="1362" y="4697"/>
                  <a:pt x="1345" y="4714"/>
                </a:cubicBezTo>
                <a:cubicBezTo>
                  <a:pt x="1345" y="4697"/>
                  <a:pt x="1340" y="4669"/>
                  <a:pt x="1340" y="4658"/>
                </a:cubicBezTo>
                <a:cubicBezTo>
                  <a:pt x="1334" y="4692"/>
                  <a:pt x="1322" y="4720"/>
                  <a:pt x="1294" y="4748"/>
                </a:cubicBezTo>
                <a:cubicBezTo>
                  <a:pt x="1311" y="4737"/>
                  <a:pt x="1334" y="4726"/>
                  <a:pt x="1351" y="4714"/>
                </a:cubicBezTo>
                <a:lnTo>
                  <a:pt x="1351" y="4714"/>
                </a:lnTo>
                <a:cubicBezTo>
                  <a:pt x="1356" y="4763"/>
                  <a:pt x="1328" y="4778"/>
                  <a:pt x="1295" y="4778"/>
                </a:cubicBezTo>
                <a:cubicBezTo>
                  <a:pt x="1289" y="4778"/>
                  <a:pt x="1283" y="4778"/>
                  <a:pt x="1277" y="4777"/>
                </a:cubicBezTo>
                <a:lnTo>
                  <a:pt x="1277" y="4777"/>
                </a:lnTo>
                <a:cubicBezTo>
                  <a:pt x="1283" y="4788"/>
                  <a:pt x="1288" y="4811"/>
                  <a:pt x="1294" y="4822"/>
                </a:cubicBezTo>
                <a:cubicBezTo>
                  <a:pt x="1271" y="4885"/>
                  <a:pt x="1237" y="4941"/>
                  <a:pt x="1209" y="5004"/>
                </a:cubicBezTo>
                <a:cubicBezTo>
                  <a:pt x="1203" y="4975"/>
                  <a:pt x="1198" y="4953"/>
                  <a:pt x="1186" y="4924"/>
                </a:cubicBezTo>
                <a:lnTo>
                  <a:pt x="1186" y="4924"/>
                </a:lnTo>
                <a:cubicBezTo>
                  <a:pt x="1175" y="4958"/>
                  <a:pt x="1186" y="4992"/>
                  <a:pt x="1209" y="5021"/>
                </a:cubicBezTo>
                <a:lnTo>
                  <a:pt x="1186" y="5021"/>
                </a:lnTo>
                <a:cubicBezTo>
                  <a:pt x="1186" y="5015"/>
                  <a:pt x="1186" y="5009"/>
                  <a:pt x="1181" y="4998"/>
                </a:cubicBezTo>
                <a:cubicBezTo>
                  <a:pt x="1176" y="4997"/>
                  <a:pt x="1172" y="4997"/>
                  <a:pt x="1168" y="4997"/>
                </a:cubicBezTo>
                <a:cubicBezTo>
                  <a:pt x="1151" y="4997"/>
                  <a:pt x="1148" y="5008"/>
                  <a:pt x="1152" y="5026"/>
                </a:cubicBezTo>
                <a:lnTo>
                  <a:pt x="1141" y="5026"/>
                </a:lnTo>
                <a:cubicBezTo>
                  <a:pt x="1147" y="5026"/>
                  <a:pt x="1152" y="5026"/>
                  <a:pt x="1152" y="5032"/>
                </a:cubicBezTo>
                <a:lnTo>
                  <a:pt x="1158" y="5032"/>
                </a:lnTo>
                <a:lnTo>
                  <a:pt x="1192" y="5049"/>
                </a:lnTo>
                <a:cubicBezTo>
                  <a:pt x="1175" y="5072"/>
                  <a:pt x="1164" y="5094"/>
                  <a:pt x="1158" y="5117"/>
                </a:cubicBezTo>
                <a:cubicBezTo>
                  <a:pt x="1152" y="5117"/>
                  <a:pt x="1152" y="5112"/>
                  <a:pt x="1147" y="5112"/>
                </a:cubicBezTo>
                <a:cubicBezTo>
                  <a:pt x="1152" y="5117"/>
                  <a:pt x="1152" y="5117"/>
                  <a:pt x="1152" y="5117"/>
                </a:cubicBezTo>
                <a:cubicBezTo>
                  <a:pt x="1147" y="5134"/>
                  <a:pt x="1141" y="5151"/>
                  <a:pt x="1135" y="5168"/>
                </a:cubicBezTo>
                <a:cubicBezTo>
                  <a:pt x="1130" y="5163"/>
                  <a:pt x="1118" y="5146"/>
                  <a:pt x="1113" y="5134"/>
                </a:cubicBezTo>
                <a:cubicBezTo>
                  <a:pt x="1101" y="5146"/>
                  <a:pt x="1090" y="5163"/>
                  <a:pt x="1084" y="5174"/>
                </a:cubicBezTo>
                <a:cubicBezTo>
                  <a:pt x="1088" y="5173"/>
                  <a:pt x="1092" y="5173"/>
                  <a:pt x="1096" y="5173"/>
                </a:cubicBezTo>
                <a:cubicBezTo>
                  <a:pt x="1125" y="5173"/>
                  <a:pt x="1129" y="5193"/>
                  <a:pt x="1124" y="5214"/>
                </a:cubicBezTo>
                <a:cubicBezTo>
                  <a:pt x="1118" y="5219"/>
                  <a:pt x="1113" y="5219"/>
                  <a:pt x="1107" y="5219"/>
                </a:cubicBezTo>
                <a:cubicBezTo>
                  <a:pt x="1107" y="5225"/>
                  <a:pt x="1113" y="5236"/>
                  <a:pt x="1118" y="5242"/>
                </a:cubicBezTo>
                <a:cubicBezTo>
                  <a:pt x="1113" y="5248"/>
                  <a:pt x="1107" y="5253"/>
                  <a:pt x="1107" y="5259"/>
                </a:cubicBezTo>
                <a:cubicBezTo>
                  <a:pt x="1101" y="5270"/>
                  <a:pt x="1096" y="5282"/>
                  <a:pt x="1096" y="5293"/>
                </a:cubicBezTo>
                <a:lnTo>
                  <a:pt x="1061" y="5293"/>
                </a:lnTo>
                <a:cubicBezTo>
                  <a:pt x="1022" y="5378"/>
                  <a:pt x="965" y="5458"/>
                  <a:pt x="942" y="5554"/>
                </a:cubicBezTo>
                <a:cubicBezTo>
                  <a:pt x="920" y="5571"/>
                  <a:pt x="891" y="5594"/>
                  <a:pt x="863" y="5605"/>
                </a:cubicBezTo>
                <a:cubicBezTo>
                  <a:pt x="863" y="5543"/>
                  <a:pt x="903" y="5497"/>
                  <a:pt x="942" y="5458"/>
                </a:cubicBezTo>
                <a:cubicBezTo>
                  <a:pt x="942" y="5446"/>
                  <a:pt x="942" y="5429"/>
                  <a:pt x="937" y="5424"/>
                </a:cubicBezTo>
                <a:cubicBezTo>
                  <a:pt x="1010" y="5367"/>
                  <a:pt x="1010" y="5276"/>
                  <a:pt x="1073" y="5219"/>
                </a:cubicBezTo>
                <a:cubicBezTo>
                  <a:pt x="1079" y="5185"/>
                  <a:pt x="1084" y="5151"/>
                  <a:pt x="1079" y="5117"/>
                </a:cubicBezTo>
                <a:lnTo>
                  <a:pt x="1079" y="5117"/>
                </a:lnTo>
                <a:cubicBezTo>
                  <a:pt x="1073" y="5140"/>
                  <a:pt x="1067" y="5163"/>
                  <a:pt x="1061" y="5185"/>
                </a:cubicBezTo>
                <a:cubicBezTo>
                  <a:pt x="942" y="5299"/>
                  <a:pt x="903" y="5475"/>
                  <a:pt x="801" y="5611"/>
                </a:cubicBezTo>
                <a:cubicBezTo>
                  <a:pt x="819" y="5608"/>
                  <a:pt x="838" y="5607"/>
                  <a:pt x="857" y="5607"/>
                </a:cubicBezTo>
                <a:cubicBezTo>
                  <a:pt x="883" y="5607"/>
                  <a:pt x="908" y="5610"/>
                  <a:pt x="931" y="5616"/>
                </a:cubicBezTo>
                <a:lnTo>
                  <a:pt x="908" y="5690"/>
                </a:lnTo>
                <a:lnTo>
                  <a:pt x="857" y="5690"/>
                </a:lnTo>
                <a:cubicBezTo>
                  <a:pt x="857" y="5696"/>
                  <a:pt x="857" y="5707"/>
                  <a:pt x="857" y="5713"/>
                </a:cubicBezTo>
                <a:cubicBezTo>
                  <a:pt x="869" y="5707"/>
                  <a:pt x="891" y="5702"/>
                  <a:pt x="903" y="5696"/>
                </a:cubicBezTo>
                <a:lnTo>
                  <a:pt x="903" y="5696"/>
                </a:lnTo>
                <a:cubicBezTo>
                  <a:pt x="886" y="5753"/>
                  <a:pt x="863" y="5815"/>
                  <a:pt x="818" y="5855"/>
                </a:cubicBezTo>
                <a:cubicBezTo>
                  <a:pt x="818" y="5860"/>
                  <a:pt x="823" y="5872"/>
                  <a:pt x="823" y="5883"/>
                </a:cubicBezTo>
                <a:cubicBezTo>
                  <a:pt x="806" y="5923"/>
                  <a:pt x="789" y="5963"/>
                  <a:pt x="772" y="6008"/>
                </a:cubicBezTo>
                <a:cubicBezTo>
                  <a:pt x="763" y="6004"/>
                  <a:pt x="755" y="6001"/>
                  <a:pt x="746" y="6001"/>
                </a:cubicBezTo>
                <a:cubicBezTo>
                  <a:pt x="734" y="6001"/>
                  <a:pt x="722" y="6008"/>
                  <a:pt x="715" y="6025"/>
                </a:cubicBezTo>
                <a:lnTo>
                  <a:pt x="766" y="6025"/>
                </a:lnTo>
                <a:cubicBezTo>
                  <a:pt x="738" y="6087"/>
                  <a:pt x="715" y="6150"/>
                  <a:pt x="698" y="6212"/>
                </a:cubicBezTo>
                <a:lnTo>
                  <a:pt x="636" y="6201"/>
                </a:lnTo>
                <a:lnTo>
                  <a:pt x="636" y="6201"/>
                </a:lnTo>
                <a:cubicBezTo>
                  <a:pt x="636" y="6212"/>
                  <a:pt x="642" y="6241"/>
                  <a:pt x="647" y="6252"/>
                </a:cubicBezTo>
                <a:cubicBezTo>
                  <a:pt x="653" y="6246"/>
                  <a:pt x="676" y="6241"/>
                  <a:pt x="681" y="6235"/>
                </a:cubicBezTo>
                <a:lnTo>
                  <a:pt x="681" y="6235"/>
                </a:lnTo>
                <a:cubicBezTo>
                  <a:pt x="676" y="6263"/>
                  <a:pt x="670" y="6292"/>
                  <a:pt x="664" y="6320"/>
                </a:cubicBezTo>
                <a:cubicBezTo>
                  <a:pt x="647" y="6320"/>
                  <a:pt x="625" y="6326"/>
                  <a:pt x="608" y="6326"/>
                </a:cubicBezTo>
                <a:cubicBezTo>
                  <a:pt x="596" y="6365"/>
                  <a:pt x="579" y="6411"/>
                  <a:pt x="579" y="6451"/>
                </a:cubicBezTo>
                <a:cubicBezTo>
                  <a:pt x="596" y="6416"/>
                  <a:pt x="608" y="6377"/>
                  <a:pt x="636" y="6348"/>
                </a:cubicBezTo>
                <a:lnTo>
                  <a:pt x="636" y="6348"/>
                </a:lnTo>
                <a:cubicBezTo>
                  <a:pt x="636" y="6405"/>
                  <a:pt x="608" y="6451"/>
                  <a:pt x="585" y="6502"/>
                </a:cubicBezTo>
                <a:cubicBezTo>
                  <a:pt x="579" y="6502"/>
                  <a:pt x="562" y="6496"/>
                  <a:pt x="557" y="6496"/>
                </a:cubicBezTo>
                <a:cubicBezTo>
                  <a:pt x="545" y="6519"/>
                  <a:pt x="540" y="6547"/>
                  <a:pt x="534" y="6570"/>
                </a:cubicBezTo>
                <a:cubicBezTo>
                  <a:pt x="551" y="6547"/>
                  <a:pt x="568" y="6524"/>
                  <a:pt x="585" y="6507"/>
                </a:cubicBezTo>
                <a:lnTo>
                  <a:pt x="585" y="6507"/>
                </a:lnTo>
                <a:cubicBezTo>
                  <a:pt x="562" y="6609"/>
                  <a:pt x="528" y="6712"/>
                  <a:pt x="500" y="6814"/>
                </a:cubicBezTo>
                <a:cubicBezTo>
                  <a:pt x="500" y="6802"/>
                  <a:pt x="488" y="6780"/>
                  <a:pt x="483" y="6768"/>
                </a:cubicBezTo>
                <a:cubicBezTo>
                  <a:pt x="471" y="6780"/>
                  <a:pt x="460" y="6797"/>
                  <a:pt x="449" y="6808"/>
                </a:cubicBezTo>
                <a:cubicBezTo>
                  <a:pt x="449" y="6865"/>
                  <a:pt x="483" y="6916"/>
                  <a:pt x="460" y="6967"/>
                </a:cubicBezTo>
                <a:cubicBezTo>
                  <a:pt x="454" y="6938"/>
                  <a:pt x="443" y="6910"/>
                  <a:pt x="437" y="6882"/>
                </a:cubicBezTo>
                <a:cubicBezTo>
                  <a:pt x="420" y="6961"/>
                  <a:pt x="381" y="7046"/>
                  <a:pt x="403" y="7126"/>
                </a:cubicBezTo>
                <a:lnTo>
                  <a:pt x="381" y="7126"/>
                </a:lnTo>
                <a:cubicBezTo>
                  <a:pt x="381" y="7131"/>
                  <a:pt x="386" y="7143"/>
                  <a:pt x="386" y="7154"/>
                </a:cubicBezTo>
                <a:lnTo>
                  <a:pt x="358" y="7160"/>
                </a:lnTo>
                <a:lnTo>
                  <a:pt x="364" y="7171"/>
                </a:lnTo>
                <a:cubicBezTo>
                  <a:pt x="375" y="7165"/>
                  <a:pt x="398" y="7154"/>
                  <a:pt x="409" y="7148"/>
                </a:cubicBezTo>
                <a:lnTo>
                  <a:pt x="409" y="7148"/>
                </a:lnTo>
                <a:cubicBezTo>
                  <a:pt x="403" y="7165"/>
                  <a:pt x="392" y="7194"/>
                  <a:pt x="386" y="7205"/>
                </a:cubicBezTo>
                <a:cubicBezTo>
                  <a:pt x="381" y="7205"/>
                  <a:pt x="358" y="7199"/>
                  <a:pt x="352" y="7199"/>
                </a:cubicBezTo>
                <a:cubicBezTo>
                  <a:pt x="352" y="7211"/>
                  <a:pt x="358" y="7228"/>
                  <a:pt x="364" y="7239"/>
                </a:cubicBezTo>
                <a:cubicBezTo>
                  <a:pt x="369" y="7234"/>
                  <a:pt x="381" y="7228"/>
                  <a:pt x="386" y="7228"/>
                </a:cubicBezTo>
                <a:cubicBezTo>
                  <a:pt x="392" y="7290"/>
                  <a:pt x="364" y="7358"/>
                  <a:pt x="352" y="7421"/>
                </a:cubicBezTo>
                <a:cubicBezTo>
                  <a:pt x="347" y="7415"/>
                  <a:pt x="324" y="7409"/>
                  <a:pt x="313" y="7404"/>
                </a:cubicBezTo>
                <a:lnTo>
                  <a:pt x="313" y="7404"/>
                </a:lnTo>
                <a:cubicBezTo>
                  <a:pt x="330" y="7415"/>
                  <a:pt x="341" y="7421"/>
                  <a:pt x="358" y="7426"/>
                </a:cubicBezTo>
                <a:cubicBezTo>
                  <a:pt x="347" y="7466"/>
                  <a:pt x="341" y="7500"/>
                  <a:pt x="335" y="7540"/>
                </a:cubicBezTo>
                <a:cubicBezTo>
                  <a:pt x="330" y="7506"/>
                  <a:pt x="324" y="7477"/>
                  <a:pt x="307" y="7449"/>
                </a:cubicBezTo>
                <a:cubicBezTo>
                  <a:pt x="307" y="7477"/>
                  <a:pt x="296" y="7500"/>
                  <a:pt x="267" y="7512"/>
                </a:cubicBezTo>
                <a:cubicBezTo>
                  <a:pt x="279" y="7512"/>
                  <a:pt x="290" y="7517"/>
                  <a:pt x="296" y="7523"/>
                </a:cubicBezTo>
                <a:cubicBezTo>
                  <a:pt x="261" y="7608"/>
                  <a:pt x="256" y="7704"/>
                  <a:pt x="233" y="7801"/>
                </a:cubicBezTo>
                <a:cubicBezTo>
                  <a:pt x="250" y="7795"/>
                  <a:pt x="273" y="7790"/>
                  <a:pt x="284" y="7790"/>
                </a:cubicBezTo>
                <a:cubicBezTo>
                  <a:pt x="279" y="7875"/>
                  <a:pt x="267" y="7960"/>
                  <a:pt x="250" y="8045"/>
                </a:cubicBezTo>
                <a:cubicBezTo>
                  <a:pt x="233" y="7999"/>
                  <a:pt x="239" y="7948"/>
                  <a:pt x="250" y="7903"/>
                </a:cubicBezTo>
                <a:lnTo>
                  <a:pt x="250" y="7903"/>
                </a:lnTo>
                <a:cubicBezTo>
                  <a:pt x="171" y="7920"/>
                  <a:pt x="227" y="8243"/>
                  <a:pt x="159" y="8323"/>
                </a:cubicBezTo>
                <a:cubicBezTo>
                  <a:pt x="137" y="8312"/>
                  <a:pt x="114" y="8300"/>
                  <a:pt x="97" y="8289"/>
                </a:cubicBezTo>
                <a:cubicBezTo>
                  <a:pt x="103" y="8289"/>
                  <a:pt x="120" y="8283"/>
                  <a:pt x="125" y="8283"/>
                </a:cubicBezTo>
                <a:cubicBezTo>
                  <a:pt x="131" y="8255"/>
                  <a:pt x="142" y="8238"/>
                  <a:pt x="171" y="8232"/>
                </a:cubicBezTo>
                <a:cubicBezTo>
                  <a:pt x="159" y="8209"/>
                  <a:pt x="148" y="8192"/>
                  <a:pt x="142" y="8170"/>
                </a:cubicBezTo>
                <a:lnTo>
                  <a:pt x="142" y="8170"/>
                </a:lnTo>
                <a:lnTo>
                  <a:pt x="182" y="8175"/>
                </a:lnTo>
                <a:cubicBezTo>
                  <a:pt x="176" y="8170"/>
                  <a:pt x="154" y="8158"/>
                  <a:pt x="148" y="8153"/>
                </a:cubicBezTo>
                <a:cubicBezTo>
                  <a:pt x="159" y="8068"/>
                  <a:pt x="171" y="7971"/>
                  <a:pt x="108" y="7903"/>
                </a:cubicBezTo>
                <a:cubicBezTo>
                  <a:pt x="108" y="8016"/>
                  <a:pt x="86" y="8130"/>
                  <a:pt x="80" y="8243"/>
                </a:cubicBezTo>
                <a:cubicBezTo>
                  <a:pt x="74" y="8243"/>
                  <a:pt x="63" y="8255"/>
                  <a:pt x="57" y="8260"/>
                </a:cubicBezTo>
                <a:cubicBezTo>
                  <a:pt x="86" y="8289"/>
                  <a:pt x="63" y="8329"/>
                  <a:pt x="46" y="8357"/>
                </a:cubicBezTo>
                <a:cubicBezTo>
                  <a:pt x="80" y="8419"/>
                  <a:pt x="46" y="8487"/>
                  <a:pt x="46" y="8556"/>
                </a:cubicBezTo>
                <a:lnTo>
                  <a:pt x="23" y="8561"/>
                </a:lnTo>
                <a:cubicBezTo>
                  <a:pt x="35" y="8561"/>
                  <a:pt x="46" y="8573"/>
                  <a:pt x="52" y="8573"/>
                </a:cubicBezTo>
                <a:cubicBezTo>
                  <a:pt x="52" y="8646"/>
                  <a:pt x="35" y="8720"/>
                  <a:pt x="52" y="8794"/>
                </a:cubicBezTo>
                <a:cubicBezTo>
                  <a:pt x="63" y="8822"/>
                  <a:pt x="40" y="8845"/>
                  <a:pt x="29" y="8868"/>
                </a:cubicBezTo>
                <a:cubicBezTo>
                  <a:pt x="40" y="8879"/>
                  <a:pt x="52" y="8890"/>
                  <a:pt x="63" y="8902"/>
                </a:cubicBezTo>
                <a:cubicBezTo>
                  <a:pt x="52" y="8907"/>
                  <a:pt x="35" y="8913"/>
                  <a:pt x="23" y="8913"/>
                </a:cubicBezTo>
                <a:cubicBezTo>
                  <a:pt x="52" y="9123"/>
                  <a:pt x="0" y="9321"/>
                  <a:pt x="6" y="9526"/>
                </a:cubicBezTo>
                <a:cubicBezTo>
                  <a:pt x="35" y="9560"/>
                  <a:pt x="6" y="9599"/>
                  <a:pt x="0" y="9639"/>
                </a:cubicBezTo>
                <a:cubicBezTo>
                  <a:pt x="12" y="9685"/>
                  <a:pt x="18" y="9736"/>
                  <a:pt x="18" y="9787"/>
                </a:cubicBezTo>
                <a:lnTo>
                  <a:pt x="35" y="9815"/>
                </a:lnTo>
                <a:cubicBezTo>
                  <a:pt x="23" y="9838"/>
                  <a:pt x="18" y="9860"/>
                  <a:pt x="12" y="9883"/>
                </a:cubicBezTo>
                <a:cubicBezTo>
                  <a:pt x="18" y="9906"/>
                  <a:pt x="23" y="9923"/>
                  <a:pt x="29" y="9946"/>
                </a:cubicBezTo>
                <a:cubicBezTo>
                  <a:pt x="23" y="9951"/>
                  <a:pt x="12" y="9963"/>
                  <a:pt x="6" y="9968"/>
                </a:cubicBezTo>
                <a:lnTo>
                  <a:pt x="29" y="9968"/>
                </a:lnTo>
                <a:cubicBezTo>
                  <a:pt x="23" y="10008"/>
                  <a:pt x="23" y="10042"/>
                  <a:pt x="29" y="10076"/>
                </a:cubicBezTo>
                <a:cubicBezTo>
                  <a:pt x="23" y="10082"/>
                  <a:pt x="12" y="10082"/>
                  <a:pt x="12" y="10087"/>
                </a:cubicBezTo>
                <a:cubicBezTo>
                  <a:pt x="18" y="10093"/>
                  <a:pt x="29" y="10104"/>
                  <a:pt x="35" y="10110"/>
                </a:cubicBezTo>
                <a:cubicBezTo>
                  <a:pt x="12" y="10178"/>
                  <a:pt x="63" y="10246"/>
                  <a:pt x="46" y="10314"/>
                </a:cubicBezTo>
                <a:cubicBezTo>
                  <a:pt x="97" y="10405"/>
                  <a:pt x="69" y="10519"/>
                  <a:pt x="97" y="10621"/>
                </a:cubicBezTo>
                <a:cubicBezTo>
                  <a:pt x="103" y="10626"/>
                  <a:pt x="120" y="10632"/>
                  <a:pt x="131" y="10638"/>
                </a:cubicBezTo>
                <a:cubicBezTo>
                  <a:pt x="125" y="10643"/>
                  <a:pt x="108" y="10660"/>
                  <a:pt x="103" y="10666"/>
                </a:cubicBezTo>
                <a:cubicBezTo>
                  <a:pt x="131" y="10791"/>
                  <a:pt x="108" y="10921"/>
                  <a:pt x="159" y="11035"/>
                </a:cubicBezTo>
                <a:lnTo>
                  <a:pt x="193" y="11035"/>
                </a:lnTo>
                <a:cubicBezTo>
                  <a:pt x="182" y="10973"/>
                  <a:pt x="171" y="10916"/>
                  <a:pt x="154" y="10859"/>
                </a:cubicBezTo>
                <a:cubicBezTo>
                  <a:pt x="159" y="10853"/>
                  <a:pt x="165" y="10842"/>
                  <a:pt x="171" y="10836"/>
                </a:cubicBezTo>
                <a:cubicBezTo>
                  <a:pt x="137" y="10751"/>
                  <a:pt x="148" y="10655"/>
                  <a:pt x="137" y="10564"/>
                </a:cubicBezTo>
                <a:cubicBezTo>
                  <a:pt x="131" y="10558"/>
                  <a:pt x="114" y="10553"/>
                  <a:pt x="108" y="10547"/>
                </a:cubicBezTo>
                <a:cubicBezTo>
                  <a:pt x="114" y="10524"/>
                  <a:pt x="120" y="10502"/>
                  <a:pt x="131" y="10479"/>
                </a:cubicBezTo>
                <a:lnTo>
                  <a:pt x="86" y="10439"/>
                </a:lnTo>
                <a:cubicBezTo>
                  <a:pt x="97" y="10439"/>
                  <a:pt x="114" y="10428"/>
                  <a:pt x="120" y="10428"/>
                </a:cubicBezTo>
                <a:cubicBezTo>
                  <a:pt x="114" y="10417"/>
                  <a:pt x="103" y="10394"/>
                  <a:pt x="97" y="10388"/>
                </a:cubicBezTo>
                <a:cubicBezTo>
                  <a:pt x="114" y="10377"/>
                  <a:pt x="131" y="10365"/>
                  <a:pt x="148" y="10354"/>
                </a:cubicBezTo>
                <a:lnTo>
                  <a:pt x="148" y="10354"/>
                </a:lnTo>
                <a:cubicBezTo>
                  <a:pt x="137" y="10360"/>
                  <a:pt x="120" y="10360"/>
                  <a:pt x="108" y="10360"/>
                </a:cubicBezTo>
                <a:cubicBezTo>
                  <a:pt x="103" y="10207"/>
                  <a:pt x="103" y="10053"/>
                  <a:pt x="86" y="9900"/>
                </a:cubicBezTo>
                <a:lnTo>
                  <a:pt x="86" y="9900"/>
                </a:lnTo>
                <a:lnTo>
                  <a:pt x="171" y="9923"/>
                </a:lnTo>
                <a:cubicBezTo>
                  <a:pt x="159" y="9923"/>
                  <a:pt x="137" y="9929"/>
                  <a:pt x="125" y="9929"/>
                </a:cubicBezTo>
                <a:cubicBezTo>
                  <a:pt x="125" y="10002"/>
                  <a:pt x="137" y="10076"/>
                  <a:pt x="148" y="10150"/>
                </a:cubicBezTo>
                <a:lnTo>
                  <a:pt x="182" y="10133"/>
                </a:lnTo>
                <a:cubicBezTo>
                  <a:pt x="205" y="10235"/>
                  <a:pt x="216" y="10337"/>
                  <a:pt x="216" y="10439"/>
                </a:cubicBezTo>
                <a:cubicBezTo>
                  <a:pt x="188" y="10422"/>
                  <a:pt x="176" y="10394"/>
                  <a:pt x="176" y="10360"/>
                </a:cubicBezTo>
                <a:lnTo>
                  <a:pt x="171" y="10360"/>
                </a:lnTo>
                <a:lnTo>
                  <a:pt x="171" y="10428"/>
                </a:lnTo>
                <a:cubicBezTo>
                  <a:pt x="193" y="10439"/>
                  <a:pt x="210" y="10445"/>
                  <a:pt x="233" y="10451"/>
                </a:cubicBezTo>
                <a:cubicBezTo>
                  <a:pt x="227" y="10479"/>
                  <a:pt x="193" y="10468"/>
                  <a:pt x="176" y="10473"/>
                </a:cubicBezTo>
                <a:cubicBezTo>
                  <a:pt x="188" y="10519"/>
                  <a:pt x="193" y="10570"/>
                  <a:pt x="205" y="10615"/>
                </a:cubicBezTo>
                <a:cubicBezTo>
                  <a:pt x="210" y="10587"/>
                  <a:pt x="222" y="10564"/>
                  <a:pt x="227" y="10541"/>
                </a:cubicBezTo>
                <a:lnTo>
                  <a:pt x="227" y="10541"/>
                </a:lnTo>
                <a:cubicBezTo>
                  <a:pt x="227" y="10598"/>
                  <a:pt x="284" y="10678"/>
                  <a:pt x="222" y="10717"/>
                </a:cubicBezTo>
                <a:cubicBezTo>
                  <a:pt x="227" y="10751"/>
                  <a:pt x="233" y="10785"/>
                  <a:pt x="239" y="10819"/>
                </a:cubicBezTo>
                <a:cubicBezTo>
                  <a:pt x="239" y="10797"/>
                  <a:pt x="239" y="10780"/>
                  <a:pt x="239" y="10757"/>
                </a:cubicBezTo>
                <a:lnTo>
                  <a:pt x="256" y="10757"/>
                </a:lnTo>
                <a:cubicBezTo>
                  <a:pt x="261" y="10785"/>
                  <a:pt x="267" y="10819"/>
                  <a:pt x="273" y="10848"/>
                </a:cubicBezTo>
                <a:cubicBezTo>
                  <a:pt x="261" y="10848"/>
                  <a:pt x="244" y="10853"/>
                  <a:pt x="239" y="10853"/>
                </a:cubicBezTo>
                <a:cubicBezTo>
                  <a:pt x="279" y="10853"/>
                  <a:pt x="279" y="10882"/>
                  <a:pt x="273" y="10910"/>
                </a:cubicBezTo>
                <a:cubicBezTo>
                  <a:pt x="261" y="10910"/>
                  <a:pt x="244" y="10904"/>
                  <a:pt x="233" y="10904"/>
                </a:cubicBezTo>
                <a:cubicBezTo>
                  <a:pt x="261" y="10995"/>
                  <a:pt x="273" y="11086"/>
                  <a:pt x="290" y="11182"/>
                </a:cubicBezTo>
                <a:cubicBezTo>
                  <a:pt x="290" y="11165"/>
                  <a:pt x="290" y="11143"/>
                  <a:pt x="290" y="11131"/>
                </a:cubicBezTo>
                <a:lnTo>
                  <a:pt x="318" y="11120"/>
                </a:lnTo>
                <a:cubicBezTo>
                  <a:pt x="324" y="11154"/>
                  <a:pt x="330" y="11188"/>
                  <a:pt x="335" y="11222"/>
                </a:cubicBezTo>
                <a:cubicBezTo>
                  <a:pt x="330" y="11217"/>
                  <a:pt x="307" y="11217"/>
                  <a:pt x="301" y="11217"/>
                </a:cubicBezTo>
                <a:cubicBezTo>
                  <a:pt x="313" y="11330"/>
                  <a:pt x="330" y="11443"/>
                  <a:pt x="369" y="11551"/>
                </a:cubicBezTo>
                <a:cubicBezTo>
                  <a:pt x="369" y="11489"/>
                  <a:pt x="347" y="11432"/>
                  <a:pt x="352" y="11370"/>
                </a:cubicBezTo>
                <a:lnTo>
                  <a:pt x="352" y="11370"/>
                </a:lnTo>
                <a:cubicBezTo>
                  <a:pt x="392" y="11455"/>
                  <a:pt x="403" y="11546"/>
                  <a:pt x="415" y="11642"/>
                </a:cubicBezTo>
                <a:cubicBezTo>
                  <a:pt x="409" y="11648"/>
                  <a:pt x="403" y="11653"/>
                  <a:pt x="403" y="11659"/>
                </a:cubicBezTo>
                <a:cubicBezTo>
                  <a:pt x="386" y="11687"/>
                  <a:pt x="398" y="11721"/>
                  <a:pt x="409" y="11750"/>
                </a:cubicBezTo>
                <a:cubicBezTo>
                  <a:pt x="432" y="11727"/>
                  <a:pt x="426" y="11699"/>
                  <a:pt x="426" y="11665"/>
                </a:cubicBezTo>
                <a:lnTo>
                  <a:pt x="426" y="11665"/>
                </a:lnTo>
                <a:cubicBezTo>
                  <a:pt x="449" y="11704"/>
                  <a:pt x="454" y="11744"/>
                  <a:pt x="466" y="11784"/>
                </a:cubicBezTo>
                <a:lnTo>
                  <a:pt x="420" y="11784"/>
                </a:lnTo>
                <a:cubicBezTo>
                  <a:pt x="432" y="11818"/>
                  <a:pt x="437" y="11846"/>
                  <a:pt x="449" y="11880"/>
                </a:cubicBezTo>
                <a:cubicBezTo>
                  <a:pt x="454" y="11858"/>
                  <a:pt x="460" y="11835"/>
                  <a:pt x="471" y="11818"/>
                </a:cubicBezTo>
                <a:cubicBezTo>
                  <a:pt x="483" y="11869"/>
                  <a:pt x="488" y="11920"/>
                  <a:pt x="500" y="11971"/>
                </a:cubicBezTo>
                <a:cubicBezTo>
                  <a:pt x="483" y="11977"/>
                  <a:pt x="460" y="11988"/>
                  <a:pt x="443" y="11999"/>
                </a:cubicBezTo>
                <a:cubicBezTo>
                  <a:pt x="528" y="12045"/>
                  <a:pt x="505" y="12175"/>
                  <a:pt x="568" y="12243"/>
                </a:cubicBezTo>
                <a:cubicBezTo>
                  <a:pt x="562" y="12232"/>
                  <a:pt x="557" y="12204"/>
                  <a:pt x="551" y="12192"/>
                </a:cubicBezTo>
                <a:cubicBezTo>
                  <a:pt x="562" y="12192"/>
                  <a:pt x="574" y="12187"/>
                  <a:pt x="579" y="12181"/>
                </a:cubicBezTo>
                <a:cubicBezTo>
                  <a:pt x="579" y="12198"/>
                  <a:pt x="585" y="12226"/>
                  <a:pt x="585" y="12238"/>
                </a:cubicBezTo>
                <a:cubicBezTo>
                  <a:pt x="596" y="12249"/>
                  <a:pt x="602" y="12260"/>
                  <a:pt x="613" y="12272"/>
                </a:cubicBezTo>
                <a:cubicBezTo>
                  <a:pt x="602" y="12272"/>
                  <a:pt x="574" y="12278"/>
                  <a:pt x="557" y="12278"/>
                </a:cubicBezTo>
                <a:cubicBezTo>
                  <a:pt x="568" y="12312"/>
                  <a:pt x="574" y="12351"/>
                  <a:pt x="608" y="12368"/>
                </a:cubicBezTo>
                <a:cubicBezTo>
                  <a:pt x="619" y="12408"/>
                  <a:pt x="625" y="12448"/>
                  <a:pt x="625" y="12493"/>
                </a:cubicBezTo>
                <a:cubicBezTo>
                  <a:pt x="636" y="12499"/>
                  <a:pt x="647" y="12510"/>
                  <a:pt x="653" y="12521"/>
                </a:cubicBezTo>
                <a:cubicBezTo>
                  <a:pt x="659" y="12567"/>
                  <a:pt x="670" y="12612"/>
                  <a:pt x="693" y="12658"/>
                </a:cubicBezTo>
                <a:cubicBezTo>
                  <a:pt x="681" y="12652"/>
                  <a:pt x="659" y="12635"/>
                  <a:pt x="647" y="12629"/>
                </a:cubicBezTo>
                <a:lnTo>
                  <a:pt x="647" y="12629"/>
                </a:lnTo>
                <a:cubicBezTo>
                  <a:pt x="687" y="12663"/>
                  <a:pt x="704" y="12720"/>
                  <a:pt x="744" y="12748"/>
                </a:cubicBezTo>
                <a:cubicBezTo>
                  <a:pt x="732" y="12703"/>
                  <a:pt x="721" y="12663"/>
                  <a:pt x="715" y="12618"/>
                </a:cubicBezTo>
                <a:lnTo>
                  <a:pt x="715" y="12618"/>
                </a:lnTo>
                <a:cubicBezTo>
                  <a:pt x="783" y="12748"/>
                  <a:pt x="835" y="12890"/>
                  <a:pt x="874" y="13038"/>
                </a:cubicBezTo>
                <a:cubicBezTo>
                  <a:pt x="863" y="13009"/>
                  <a:pt x="852" y="12987"/>
                  <a:pt x="835" y="12964"/>
                </a:cubicBezTo>
                <a:cubicBezTo>
                  <a:pt x="818" y="12987"/>
                  <a:pt x="823" y="13015"/>
                  <a:pt x="823" y="13043"/>
                </a:cubicBezTo>
                <a:cubicBezTo>
                  <a:pt x="846" y="13066"/>
                  <a:pt x="863" y="13089"/>
                  <a:pt x="880" y="13112"/>
                </a:cubicBezTo>
                <a:cubicBezTo>
                  <a:pt x="874" y="13117"/>
                  <a:pt x="863" y="13129"/>
                  <a:pt x="857" y="13134"/>
                </a:cubicBezTo>
                <a:cubicBezTo>
                  <a:pt x="890" y="13140"/>
                  <a:pt x="956" y="13248"/>
                  <a:pt x="901" y="13248"/>
                </a:cubicBezTo>
                <a:cubicBezTo>
                  <a:pt x="900" y="13248"/>
                  <a:pt x="898" y="13248"/>
                  <a:pt x="897" y="13248"/>
                </a:cubicBezTo>
                <a:cubicBezTo>
                  <a:pt x="812" y="13134"/>
                  <a:pt x="789" y="12981"/>
                  <a:pt x="698" y="12873"/>
                </a:cubicBezTo>
                <a:cubicBezTo>
                  <a:pt x="704" y="12868"/>
                  <a:pt x="710" y="12856"/>
                  <a:pt x="710" y="12851"/>
                </a:cubicBezTo>
                <a:cubicBezTo>
                  <a:pt x="670" y="12771"/>
                  <a:pt x="653" y="12686"/>
                  <a:pt x="625" y="12607"/>
                </a:cubicBezTo>
                <a:cubicBezTo>
                  <a:pt x="608" y="12612"/>
                  <a:pt x="574" y="12618"/>
                  <a:pt x="557" y="12618"/>
                </a:cubicBezTo>
                <a:cubicBezTo>
                  <a:pt x="568" y="12663"/>
                  <a:pt x="591" y="12709"/>
                  <a:pt x="642" y="12720"/>
                </a:cubicBezTo>
                <a:cubicBezTo>
                  <a:pt x="647" y="12737"/>
                  <a:pt x="647" y="12760"/>
                  <a:pt x="647" y="12777"/>
                </a:cubicBezTo>
                <a:cubicBezTo>
                  <a:pt x="630" y="12817"/>
                  <a:pt x="676" y="12851"/>
                  <a:pt x="687" y="12890"/>
                </a:cubicBezTo>
                <a:lnTo>
                  <a:pt x="647" y="12896"/>
                </a:lnTo>
                <a:cubicBezTo>
                  <a:pt x="659" y="12896"/>
                  <a:pt x="676" y="12902"/>
                  <a:pt x="687" y="12902"/>
                </a:cubicBezTo>
                <a:cubicBezTo>
                  <a:pt x="681" y="12924"/>
                  <a:pt x="676" y="12958"/>
                  <a:pt x="670" y="12981"/>
                </a:cubicBezTo>
                <a:cubicBezTo>
                  <a:pt x="687" y="12987"/>
                  <a:pt x="704" y="12998"/>
                  <a:pt x="727" y="13004"/>
                </a:cubicBezTo>
                <a:cubicBezTo>
                  <a:pt x="715" y="13015"/>
                  <a:pt x="704" y="13038"/>
                  <a:pt x="698" y="13049"/>
                </a:cubicBezTo>
                <a:cubicBezTo>
                  <a:pt x="704" y="13043"/>
                  <a:pt x="721" y="13038"/>
                  <a:pt x="727" y="13032"/>
                </a:cubicBezTo>
                <a:cubicBezTo>
                  <a:pt x="732" y="13066"/>
                  <a:pt x="755" y="13100"/>
                  <a:pt x="732" y="13134"/>
                </a:cubicBezTo>
                <a:cubicBezTo>
                  <a:pt x="738" y="13129"/>
                  <a:pt x="749" y="13123"/>
                  <a:pt x="755" y="13117"/>
                </a:cubicBezTo>
                <a:cubicBezTo>
                  <a:pt x="789" y="13214"/>
                  <a:pt x="846" y="13299"/>
                  <a:pt x="886" y="13390"/>
                </a:cubicBezTo>
                <a:lnTo>
                  <a:pt x="852" y="13384"/>
                </a:lnTo>
                <a:lnTo>
                  <a:pt x="852" y="13384"/>
                </a:lnTo>
                <a:cubicBezTo>
                  <a:pt x="908" y="13401"/>
                  <a:pt x="959" y="13492"/>
                  <a:pt x="937" y="13548"/>
                </a:cubicBezTo>
                <a:cubicBezTo>
                  <a:pt x="931" y="13577"/>
                  <a:pt x="971" y="13577"/>
                  <a:pt x="982" y="13588"/>
                </a:cubicBezTo>
                <a:cubicBezTo>
                  <a:pt x="994" y="13614"/>
                  <a:pt x="1006" y="13636"/>
                  <a:pt x="1022" y="13656"/>
                </a:cubicBezTo>
                <a:lnTo>
                  <a:pt x="1022" y="13656"/>
                </a:lnTo>
                <a:cubicBezTo>
                  <a:pt x="1022" y="13599"/>
                  <a:pt x="1062" y="13571"/>
                  <a:pt x="1101" y="13537"/>
                </a:cubicBezTo>
                <a:cubicBezTo>
                  <a:pt x="1090" y="13497"/>
                  <a:pt x="1073" y="13452"/>
                  <a:pt x="1056" y="13412"/>
                </a:cubicBezTo>
                <a:lnTo>
                  <a:pt x="1056" y="13412"/>
                </a:lnTo>
                <a:cubicBezTo>
                  <a:pt x="1175" y="13611"/>
                  <a:pt x="1294" y="13821"/>
                  <a:pt x="1408" y="14031"/>
                </a:cubicBezTo>
                <a:cubicBezTo>
                  <a:pt x="1396" y="14025"/>
                  <a:pt x="1374" y="14025"/>
                  <a:pt x="1362" y="14019"/>
                </a:cubicBezTo>
                <a:lnTo>
                  <a:pt x="1362" y="14019"/>
                </a:lnTo>
                <a:cubicBezTo>
                  <a:pt x="1362" y="14025"/>
                  <a:pt x="1368" y="14036"/>
                  <a:pt x="1368" y="14036"/>
                </a:cubicBezTo>
                <a:cubicBezTo>
                  <a:pt x="1375" y="14036"/>
                  <a:pt x="1381" y="14035"/>
                  <a:pt x="1387" y="14035"/>
                </a:cubicBezTo>
                <a:cubicBezTo>
                  <a:pt x="1421" y="14035"/>
                  <a:pt x="1441" y="14050"/>
                  <a:pt x="1436" y="14093"/>
                </a:cubicBezTo>
                <a:cubicBezTo>
                  <a:pt x="1425" y="14087"/>
                  <a:pt x="1396" y="14076"/>
                  <a:pt x="1385" y="14065"/>
                </a:cubicBezTo>
                <a:lnTo>
                  <a:pt x="1385" y="14065"/>
                </a:lnTo>
                <a:cubicBezTo>
                  <a:pt x="1396" y="14076"/>
                  <a:pt x="1402" y="14093"/>
                  <a:pt x="1413" y="14104"/>
                </a:cubicBezTo>
                <a:cubicBezTo>
                  <a:pt x="1425" y="14099"/>
                  <a:pt x="1442" y="14099"/>
                  <a:pt x="1453" y="14099"/>
                </a:cubicBezTo>
                <a:cubicBezTo>
                  <a:pt x="1493" y="14156"/>
                  <a:pt x="1527" y="14224"/>
                  <a:pt x="1561" y="14286"/>
                </a:cubicBezTo>
                <a:cubicBezTo>
                  <a:pt x="1601" y="14365"/>
                  <a:pt x="1708" y="14434"/>
                  <a:pt x="1680" y="14530"/>
                </a:cubicBezTo>
                <a:cubicBezTo>
                  <a:pt x="1697" y="14570"/>
                  <a:pt x="1714" y="14609"/>
                  <a:pt x="1731" y="14649"/>
                </a:cubicBezTo>
                <a:cubicBezTo>
                  <a:pt x="1737" y="14655"/>
                  <a:pt x="1754" y="14661"/>
                  <a:pt x="1759" y="14666"/>
                </a:cubicBezTo>
                <a:cubicBezTo>
                  <a:pt x="1764" y="14694"/>
                  <a:pt x="1780" y="14715"/>
                  <a:pt x="1808" y="14715"/>
                </a:cubicBezTo>
                <a:cubicBezTo>
                  <a:pt x="1814" y="14715"/>
                  <a:pt x="1820" y="14714"/>
                  <a:pt x="1827" y="14712"/>
                </a:cubicBezTo>
                <a:cubicBezTo>
                  <a:pt x="1816" y="14689"/>
                  <a:pt x="1799" y="14672"/>
                  <a:pt x="1788" y="14649"/>
                </a:cubicBezTo>
                <a:lnTo>
                  <a:pt x="1788" y="14649"/>
                </a:lnTo>
                <a:cubicBezTo>
                  <a:pt x="1816" y="14672"/>
                  <a:pt x="1839" y="14700"/>
                  <a:pt x="1862" y="14729"/>
                </a:cubicBezTo>
                <a:cubicBezTo>
                  <a:pt x="1850" y="14734"/>
                  <a:pt x="1827" y="14740"/>
                  <a:pt x="1816" y="14746"/>
                </a:cubicBezTo>
                <a:cubicBezTo>
                  <a:pt x="1833" y="14757"/>
                  <a:pt x="1850" y="14768"/>
                  <a:pt x="1867" y="14785"/>
                </a:cubicBezTo>
                <a:cubicBezTo>
                  <a:pt x="1844" y="14791"/>
                  <a:pt x="1822" y="14802"/>
                  <a:pt x="1805" y="14814"/>
                </a:cubicBezTo>
                <a:cubicBezTo>
                  <a:pt x="1788" y="14791"/>
                  <a:pt x="1776" y="14774"/>
                  <a:pt x="1759" y="14757"/>
                </a:cubicBezTo>
                <a:lnTo>
                  <a:pt x="1759" y="14734"/>
                </a:lnTo>
                <a:cubicBezTo>
                  <a:pt x="1725" y="14689"/>
                  <a:pt x="1686" y="14649"/>
                  <a:pt x="1640" y="14615"/>
                </a:cubicBezTo>
                <a:cubicBezTo>
                  <a:pt x="1640" y="14598"/>
                  <a:pt x="1640" y="14570"/>
                  <a:pt x="1640" y="14558"/>
                </a:cubicBezTo>
                <a:cubicBezTo>
                  <a:pt x="1629" y="14564"/>
                  <a:pt x="1606" y="14570"/>
                  <a:pt x="1595" y="14575"/>
                </a:cubicBezTo>
                <a:cubicBezTo>
                  <a:pt x="1612" y="14672"/>
                  <a:pt x="1691" y="14740"/>
                  <a:pt x="1742" y="14825"/>
                </a:cubicBezTo>
                <a:lnTo>
                  <a:pt x="1720" y="14834"/>
                </a:lnTo>
                <a:lnTo>
                  <a:pt x="1720" y="14834"/>
                </a:lnTo>
                <a:cubicBezTo>
                  <a:pt x="1730" y="14831"/>
                  <a:pt x="1743" y="14831"/>
                  <a:pt x="1748" y="14831"/>
                </a:cubicBezTo>
                <a:cubicBezTo>
                  <a:pt x="1771" y="14876"/>
                  <a:pt x="1805" y="14916"/>
                  <a:pt x="1844" y="14944"/>
                </a:cubicBezTo>
                <a:cubicBezTo>
                  <a:pt x="1856" y="14984"/>
                  <a:pt x="1873" y="15012"/>
                  <a:pt x="1918" y="15012"/>
                </a:cubicBezTo>
                <a:cubicBezTo>
                  <a:pt x="1913" y="15018"/>
                  <a:pt x="1896" y="15035"/>
                  <a:pt x="1890" y="15041"/>
                </a:cubicBezTo>
                <a:cubicBezTo>
                  <a:pt x="1901" y="15035"/>
                  <a:pt x="1924" y="15029"/>
                  <a:pt x="1935" y="15024"/>
                </a:cubicBezTo>
                <a:cubicBezTo>
                  <a:pt x="1941" y="15041"/>
                  <a:pt x="1941" y="15069"/>
                  <a:pt x="1941" y="15086"/>
                </a:cubicBezTo>
                <a:cubicBezTo>
                  <a:pt x="1947" y="15086"/>
                  <a:pt x="1958" y="15080"/>
                  <a:pt x="1964" y="15080"/>
                </a:cubicBezTo>
                <a:cubicBezTo>
                  <a:pt x="1947" y="15024"/>
                  <a:pt x="1930" y="14956"/>
                  <a:pt x="1862" y="14944"/>
                </a:cubicBezTo>
                <a:lnTo>
                  <a:pt x="1862" y="14893"/>
                </a:lnTo>
                <a:cubicBezTo>
                  <a:pt x="1844" y="14865"/>
                  <a:pt x="1822" y="14842"/>
                  <a:pt x="1799" y="14819"/>
                </a:cubicBezTo>
                <a:cubicBezTo>
                  <a:pt x="1822" y="14814"/>
                  <a:pt x="1856" y="14808"/>
                  <a:pt x="1879" y="14802"/>
                </a:cubicBezTo>
                <a:cubicBezTo>
                  <a:pt x="1879" y="14814"/>
                  <a:pt x="1879" y="14836"/>
                  <a:pt x="1879" y="14848"/>
                </a:cubicBezTo>
                <a:cubicBezTo>
                  <a:pt x="1896" y="14842"/>
                  <a:pt x="1913" y="14836"/>
                  <a:pt x="1924" y="14825"/>
                </a:cubicBezTo>
                <a:cubicBezTo>
                  <a:pt x="1930" y="14831"/>
                  <a:pt x="1947" y="14842"/>
                  <a:pt x="1952" y="14848"/>
                </a:cubicBezTo>
                <a:cubicBezTo>
                  <a:pt x="1941" y="14853"/>
                  <a:pt x="1913" y="14865"/>
                  <a:pt x="1901" y="14876"/>
                </a:cubicBezTo>
                <a:cubicBezTo>
                  <a:pt x="1918" y="14876"/>
                  <a:pt x="1947" y="14882"/>
                  <a:pt x="1964" y="14882"/>
                </a:cubicBezTo>
                <a:cubicBezTo>
                  <a:pt x="1975" y="14893"/>
                  <a:pt x="1986" y="14904"/>
                  <a:pt x="1998" y="14916"/>
                </a:cubicBezTo>
                <a:cubicBezTo>
                  <a:pt x="1981" y="14910"/>
                  <a:pt x="1964" y="14893"/>
                  <a:pt x="1941" y="14893"/>
                </a:cubicBezTo>
                <a:cubicBezTo>
                  <a:pt x="1930" y="14950"/>
                  <a:pt x="2015" y="14927"/>
                  <a:pt x="2043" y="14961"/>
                </a:cubicBezTo>
                <a:cubicBezTo>
                  <a:pt x="2049" y="14978"/>
                  <a:pt x="2066" y="15018"/>
                  <a:pt x="2077" y="15041"/>
                </a:cubicBezTo>
                <a:cubicBezTo>
                  <a:pt x="2060" y="15035"/>
                  <a:pt x="2032" y="15029"/>
                  <a:pt x="2020" y="15029"/>
                </a:cubicBezTo>
                <a:cubicBezTo>
                  <a:pt x="2049" y="15041"/>
                  <a:pt x="2071" y="15069"/>
                  <a:pt x="2088" y="15097"/>
                </a:cubicBezTo>
                <a:cubicBezTo>
                  <a:pt x="2088" y="15086"/>
                  <a:pt x="2083" y="15052"/>
                  <a:pt x="2077" y="15041"/>
                </a:cubicBezTo>
                <a:lnTo>
                  <a:pt x="2077" y="15041"/>
                </a:lnTo>
                <a:cubicBezTo>
                  <a:pt x="2134" y="15052"/>
                  <a:pt x="2128" y="15092"/>
                  <a:pt x="2111" y="15131"/>
                </a:cubicBezTo>
                <a:cubicBezTo>
                  <a:pt x="2123" y="15131"/>
                  <a:pt x="2145" y="15126"/>
                  <a:pt x="2157" y="15126"/>
                </a:cubicBezTo>
                <a:cubicBezTo>
                  <a:pt x="2185" y="15148"/>
                  <a:pt x="2202" y="15165"/>
                  <a:pt x="2225" y="15188"/>
                </a:cubicBezTo>
                <a:cubicBezTo>
                  <a:pt x="2242" y="15217"/>
                  <a:pt x="2264" y="15239"/>
                  <a:pt x="2281" y="15268"/>
                </a:cubicBezTo>
                <a:cubicBezTo>
                  <a:pt x="2259" y="15268"/>
                  <a:pt x="2242" y="15262"/>
                  <a:pt x="2219" y="15262"/>
                </a:cubicBezTo>
                <a:cubicBezTo>
                  <a:pt x="2242" y="15279"/>
                  <a:pt x="2264" y="15285"/>
                  <a:pt x="2293" y="15285"/>
                </a:cubicBezTo>
                <a:cubicBezTo>
                  <a:pt x="2298" y="15290"/>
                  <a:pt x="2304" y="15296"/>
                  <a:pt x="2310" y="15307"/>
                </a:cubicBezTo>
                <a:cubicBezTo>
                  <a:pt x="2304" y="15319"/>
                  <a:pt x="2298" y="15330"/>
                  <a:pt x="2298" y="15341"/>
                </a:cubicBezTo>
                <a:cubicBezTo>
                  <a:pt x="2304" y="15336"/>
                  <a:pt x="2310" y="15324"/>
                  <a:pt x="2315" y="15319"/>
                </a:cubicBezTo>
                <a:cubicBezTo>
                  <a:pt x="2327" y="15341"/>
                  <a:pt x="2338" y="15358"/>
                  <a:pt x="2349" y="15375"/>
                </a:cubicBezTo>
                <a:cubicBezTo>
                  <a:pt x="2355" y="15364"/>
                  <a:pt x="2361" y="15353"/>
                  <a:pt x="2366" y="15336"/>
                </a:cubicBezTo>
                <a:cubicBezTo>
                  <a:pt x="2383" y="15358"/>
                  <a:pt x="2406" y="15375"/>
                  <a:pt x="2429" y="15392"/>
                </a:cubicBezTo>
                <a:cubicBezTo>
                  <a:pt x="2418" y="15398"/>
                  <a:pt x="2401" y="15404"/>
                  <a:pt x="2389" y="15409"/>
                </a:cubicBezTo>
                <a:cubicBezTo>
                  <a:pt x="2395" y="15421"/>
                  <a:pt x="2406" y="15438"/>
                  <a:pt x="2418" y="15443"/>
                </a:cubicBezTo>
                <a:cubicBezTo>
                  <a:pt x="2422" y="15421"/>
                  <a:pt x="2430" y="15414"/>
                  <a:pt x="2441" y="15414"/>
                </a:cubicBezTo>
                <a:cubicBezTo>
                  <a:pt x="2461" y="15414"/>
                  <a:pt x="2488" y="15440"/>
                  <a:pt x="2503" y="15455"/>
                </a:cubicBezTo>
                <a:cubicBezTo>
                  <a:pt x="2554" y="15506"/>
                  <a:pt x="2616" y="15551"/>
                  <a:pt x="2673" y="15597"/>
                </a:cubicBezTo>
                <a:cubicBezTo>
                  <a:pt x="2667" y="15614"/>
                  <a:pt x="2662" y="15625"/>
                  <a:pt x="2679" y="15642"/>
                </a:cubicBezTo>
                <a:cubicBezTo>
                  <a:pt x="2684" y="15636"/>
                  <a:pt x="2690" y="15625"/>
                  <a:pt x="2696" y="15614"/>
                </a:cubicBezTo>
                <a:cubicBezTo>
                  <a:pt x="2713" y="15625"/>
                  <a:pt x="2730" y="15636"/>
                  <a:pt x="2741" y="15648"/>
                </a:cubicBezTo>
                <a:cubicBezTo>
                  <a:pt x="2769" y="15676"/>
                  <a:pt x="2798" y="15704"/>
                  <a:pt x="2826" y="15733"/>
                </a:cubicBezTo>
                <a:cubicBezTo>
                  <a:pt x="2809" y="15733"/>
                  <a:pt x="2798" y="15733"/>
                  <a:pt x="2798" y="15750"/>
                </a:cubicBezTo>
                <a:cubicBezTo>
                  <a:pt x="2798" y="15756"/>
                  <a:pt x="2809" y="15761"/>
                  <a:pt x="2820" y="15767"/>
                </a:cubicBezTo>
                <a:cubicBezTo>
                  <a:pt x="2809" y="15778"/>
                  <a:pt x="2803" y="15784"/>
                  <a:pt x="2798" y="15795"/>
                </a:cubicBezTo>
                <a:cubicBezTo>
                  <a:pt x="2809" y="15795"/>
                  <a:pt x="2837" y="15807"/>
                  <a:pt x="2849" y="15807"/>
                </a:cubicBezTo>
                <a:cubicBezTo>
                  <a:pt x="2849" y="15801"/>
                  <a:pt x="2849" y="15778"/>
                  <a:pt x="2854" y="15767"/>
                </a:cubicBezTo>
                <a:cubicBezTo>
                  <a:pt x="2871" y="15784"/>
                  <a:pt x="2894" y="15807"/>
                  <a:pt x="2917" y="15824"/>
                </a:cubicBezTo>
                <a:cubicBezTo>
                  <a:pt x="2911" y="15841"/>
                  <a:pt x="2905" y="15858"/>
                  <a:pt x="2894" y="15875"/>
                </a:cubicBezTo>
                <a:cubicBezTo>
                  <a:pt x="2928" y="15903"/>
                  <a:pt x="2957" y="15937"/>
                  <a:pt x="2996" y="15960"/>
                </a:cubicBezTo>
                <a:cubicBezTo>
                  <a:pt x="2974" y="15926"/>
                  <a:pt x="2945" y="15897"/>
                  <a:pt x="2928" y="15863"/>
                </a:cubicBezTo>
                <a:lnTo>
                  <a:pt x="2928" y="15863"/>
                </a:lnTo>
                <a:cubicBezTo>
                  <a:pt x="2979" y="15886"/>
                  <a:pt x="3008" y="15931"/>
                  <a:pt x="3042" y="15971"/>
                </a:cubicBezTo>
                <a:cubicBezTo>
                  <a:pt x="3036" y="15983"/>
                  <a:pt x="3030" y="15994"/>
                  <a:pt x="3025" y="16000"/>
                </a:cubicBezTo>
                <a:lnTo>
                  <a:pt x="3076" y="16051"/>
                </a:lnTo>
                <a:cubicBezTo>
                  <a:pt x="3070" y="16028"/>
                  <a:pt x="3059" y="16000"/>
                  <a:pt x="3047" y="15977"/>
                </a:cubicBezTo>
                <a:lnTo>
                  <a:pt x="3047" y="15977"/>
                </a:lnTo>
                <a:cubicBezTo>
                  <a:pt x="3127" y="16045"/>
                  <a:pt x="3201" y="16119"/>
                  <a:pt x="3280" y="16192"/>
                </a:cubicBezTo>
                <a:cubicBezTo>
                  <a:pt x="3269" y="16192"/>
                  <a:pt x="3246" y="16187"/>
                  <a:pt x="3235" y="16187"/>
                </a:cubicBezTo>
                <a:cubicBezTo>
                  <a:pt x="3240" y="16204"/>
                  <a:pt x="3246" y="16221"/>
                  <a:pt x="3252" y="16238"/>
                </a:cubicBezTo>
                <a:cubicBezTo>
                  <a:pt x="3297" y="16266"/>
                  <a:pt x="3365" y="16255"/>
                  <a:pt x="3399" y="16300"/>
                </a:cubicBezTo>
                <a:cubicBezTo>
                  <a:pt x="3371" y="16295"/>
                  <a:pt x="3342" y="16289"/>
                  <a:pt x="3314" y="16278"/>
                </a:cubicBezTo>
                <a:lnTo>
                  <a:pt x="3314" y="16278"/>
                </a:lnTo>
                <a:cubicBezTo>
                  <a:pt x="3376" y="16334"/>
                  <a:pt x="3427" y="16408"/>
                  <a:pt x="3513" y="16425"/>
                </a:cubicBezTo>
                <a:lnTo>
                  <a:pt x="3501" y="16442"/>
                </a:lnTo>
                <a:cubicBezTo>
                  <a:pt x="3507" y="16442"/>
                  <a:pt x="3524" y="16448"/>
                  <a:pt x="3530" y="16448"/>
                </a:cubicBezTo>
                <a:lnTo>
                  <a:pt x="3524" y="16476"/>
                </a:lnTo>
                <a:lnTo>
                  <a:pt x="3535" y="16476"/>
                </a:lnTo>
                <a:cubicBezTo>
                  <a:pt x="3535" y="16465"/>
                  <a:pt x="3535" y="16442"/>
                  <a:pt x="3535" y="16425"/>
                </a:cubicBezTo>
                <a:cubicBezTo>
                  <a:pt x="3547" y="16436"/>
                  <a:pt x="3569" y="16465"/>
                  <a:pt x="3581" y="16476"/>
                </a:cubicBezTo>
                <a:cubicBezTo>
                  <a:pt x="3569" y="16482"/>
                  <a:pt x="3558" y="16493"/>
                  <a:pt x="3552" y="16504"/>
                </a:cubicBezTo>
                <a:cubicBezTo>
                  <a:pt x="3564" y="16504"/>
                  <a:pt x="3581" y="16510"/>
                  <a:pt x="3592" y="16510"/>
                </a:cubicBezTo>
                <a:cubicBezTo>
                  <a:pt x="3592" y="16504"/>
                  <a:pt x="3592" y="16487"/>
                  <a:pt x="3592" y="16482"/>
                </a:cubicBezTo>
                <a:cubicBezTo>
                  <a:pt x="3654" y="16504"/>
                  <a:pt x="3700" y="16561"/>
                  <a:pt x="3751" y="16601"/>
                </a:cubicBezTo>
                <a:cubicBezTo>
                  <a:pt x="3745" y="16607"/>
                  <a:pt x="3728" y="16618"/>
                  <a:pt x="3723" y="16629"/>
                </a:cubicBezTo>
                <a:cubicBezTo>
                  <a:pt x="3734" y="16618"/>
                  <a:pt x="3745" y="16612"/>
                  <a:pt x="3762" y="16601"/>
                </a:cubicBezTo>
                <a:cubicBezTo>
                  <a:pt x="3785" y="16629"/>
                  <a:pt x="3813" y="16652"/>
                  <a:pt x="3847" y="16675"/>
                </a:cubicBezTo>
                <a:cubicBezTo>
                  <a:pt x="3820" y="16665"/>
                  <a:pt x="3796" y="16656"/>
                  <a:pt x="3769" y="16656"/>
                </a:cubicBezTo>
                <a:cubicBezTo>
                  <a:pt x="3763" y="16656"/>
                  <a:pt x="3757" y="16657"/>
                  <a:pt x="3751" y="16658"/>
                </a:cubicBezTo>
                <a:cubicBezTo>
                  <a:pt x="3779" y="16669"/>
                  <a:pt x="3796" y="16686"/>
                  <a:pt x="3791" y="16714"/>
                </a:cubicBezTo>
                <a:cubicBezTo>
                  <a:pt x="3796" y="16714"/>
                  <a:pt x="3808" y="16703"/>
                  <a:pt x="3813" y="16697"/>
                </a:cubicBezTo>
                <a:cubicBezTo>
                  <a:pt x="3876" y="16771"/>
                  <a:pt x="3961" y="16822"/>
                  <a:pt x="4035" y="16879"/>
                </a:cubicBezTo>
                <a:cubicBezTo>
                  <a:pt x="4040" y="16868"/>
                  <a:pt x="4046" y="16845"/>
                  <a:pt x="4046" y="16828"/>
                </a:cubicBezTo>
                <a:cubicBezTo>
                  <a:pt x="4125" y="16873"/>
                  <a:pt x="4193" y="16924"/>
                  <a:pt x="4262" y="16981"/>
                </a:cubicBezTo>
                <a:cubicBezTo>
                  <a:pt x="4210" y="16975"/>
                  <a:pt x="4171" y="16947"/>
                  <a:pt x="4131" y="16913"/>
                </a:cubicBezTo>
                <a:lnTo>
                  <a:pt x="4131" y="16913"/>
                </a:lnTo>
                <a:cubicBezTo>
                  <a:pt x="4114" y="16992"/>
                  <a:pt x="4420" y="17089"/>
                  <a:pt x="4466" y="17191"/>
                </a:cubicBezTo>
                <a:cubicBezTo>
                  <a:pt x="4443" y="17202"/>
                  <a:pt x="4426" y="17214"/>
                  <a:pt x="4403" y="17231"/>
                </a:cubicBezTo>
                <a:cubicBezTo>
                  <a:pt x="4409" y="17219"/>
                  <a:pt x="4415" y="17208"/>
                  <a:pt x="4415" y="17197"/>
                </a:cubicBezTo>
                <a:cubicBezTo>
                  <a:pt x="4392" y="17185"/>
                  <a:pt x="4381" y="17163"/>
                  <a:pt x="4386" y="17134"/>
                </a:cubicBezTo>
                <a:lnTo>
                  <a:pt x="4318" y="17134"/>
                </a:lnTo>
                <a:lnTo>
                  <a:pt x="4341" y="17100"/>
                </a:lnTo>
                <a:lnTo>
                  <a:pt x="4307" y="17117"/>
                </a:lnTo>
                <a:cubicBezTo>
                  <a:pt x="4250" y="17080"/>
                  <a:pt x="4186" y="17038"/>
                  <a:pt x="4114" y="17038"/>
                </a:cubicBezTo>
                <a:cubicBezTo>
                  <a:pt x="4099" y="17038"/>
                  <a:pt x="4084" y="17040"/>
                  <a:pt x="4069" y="17044"/>
                </a:cubicBezTo>
                <a:cubicBezTo>
                  <a:pt x="4171" y="17095"/>
                  <a:pt x="4256" y="17168"/>
                  <a:pt x="4352" y="17225"/>
                </a:cubicBezTo>
                <a:cubicBezTo>
                  <a:pt x="4358" y="17231"/>
                  <a:pt x="4358" y="17242"/>
                  <a:pt x="4358" y="17248"/>
                </a:cubicBezTo>
                <a:cubicBezTo>
                  <a:pt x="4363" y="17246"/>
                  <a:pt x="4367" y="17246"/>
                  <a:pt x="4372" y="17246"/>
                </a:cubicBezTo>
                <a:cubicBezTo>
                  <a:pt x="4404" y="17246"/>
                  <a:pt x="4428" y="17280"/>
                  <a:pt x="4443" y="17304"/>
                </a:cubicBezTo>
                <a:cubicBezTo>
                  <a:pt x="4511" y="17304"/>
                  <a:pt x="4562" y="17361"/>
                  <a:pt x="4619" y="17395"/>
                </a:cubicBezTo>
                <a:lnTo>
                  <a:pt x="4613" y="17418"/>
                </a:lnTo>
                <a:lnTo>
                  <a:pt x="4636" y="17401"/>
                </a:lnTo>
                <a:cubicBezTo>
                  <a:pt x="4704" y="17435"/>
                  <a:pt x="4761" y="17480"/>
                  <a:pt x="4835" y="17497"/>
                </a:cubicBezTo>
                <a:cubicBezTo>
                  <a:pt x="4863" y="17503"/>
                  <a:pt x="4869" y="17531"/>
                  <a:pt x="4886" y="17554"/>
                </a:cubicBezTo>
                <a:cubicBezTo>
                  <a:pt x="4903" y="17548"/>
                  <a:pt x="4920" y="17543"/>
                  <a:pt x="4937" y="17543"/>
                </a:cubicBezTo>
                <a:cubicBezTo>
                  <a:pt x="4931" y="17548"/>
                  <a:pt x="4931" y="17565"/>
                  <a:pt x="4925" y="17577"/>
                </a:cubicBezTo>
                <a:cubicBezTo>
                  <a:pt x="5124" y="17651"/>
                  <a:pt x="5277" y="17787"/>
                  <a:pt x="5464" y="17878"/>
                </a:cubicBezTo>
                <a:cubicBezTo>
                  <a:pt x="5469" y="17876"/>
                  <a:pt x="5474" y="17876"/>
                  <a:pt x="5478" y="17876"/>
                </a:cubicBezTo>
                <a:cubicBezTo>
                  <a:pt x="5511" y="17876"/>
                  <a:pt x="5536" y="17909"/>
                  <a:pt x="5561" y="17929"/>
                </a:cubicBezTo>
                <a:cubicBezTo>
                  <a:pt x="5606" y="17946"/>
                  <a:pt x="5652" y="17963"/>
                  <a:pt x="5697" y="17985"/>
                </a:cubicBezTo>
                <a:cubicBezTo>
                  <a:pt x="5703" y="17985"/>
                  <a:pt x="5720" y="17985"/>
                  <a:pt x="5731" y="17980"/>
                </a:cubicBezTo>
                <a:cubicBezTo>
                  <a:pt x="5748" y="17997"/>
                  <a:pt x="5765" y="18014"/>
                  <a:pt x="5782" y="18031"/>
                </a:cubicBezTo>
                <a:cubicBezTo>
                  <a:pt x="5805" y="18036"/>
                  <a:pt x="5822" y="18042"/>
                  <a:pt x="5845" y="18048"/>
                </a:cubicBezTo>
                <a:cubicBezTo>
                  <a:pt x="5850" y="18053"/>
                  <a:pt x="5856" y="18070"/>
                  <a:pt x="5862" y="18076"/>
                </a:cubicBezTo>
                <a:lnTo>
                  <a:pt x="5867" y="18059"/>
                </a:lnTo>
                <a:cubicBezTo>
                  <a:pt x="5896" y="18076"/>
                  <a:pt x="5930" y="18093"/>
                  <a:pt x="5964" y="18104"/>
                </a:cubicBezTo>
                <a:cubicBezTo>
                  <a:pt x="5964" y="18110"/>
                  <a:pt x="5964" y="18122"/>
                  <a:pt x="5964" y="18127"/>
                </a:cubicBezTo>
                <a:cubicBezTo>
                  <a:pt x="5969" y="18127"/>
                  <a:pt x="5986" y="18122"/>
                  <a:pt x="5998" y="18116"/>
                </a:cubicBezTo>
                <a:cubicBezTo>
                  <a:pt x="6043" y="18167"/>
                  <a:pt x="6128" y="18156"/>
                  <a:pt x="6179" y="18201"/>
                </a:cubicBezTo>
                <a:cubicBezTo>
                  <a:pt x="6183" y="18201"/>
                  <a:pt x="6187" y="18201"/>
                  <a:pt x="6190" y="18201"/>
                </a:cubicBezTo>
                <a:cubicBezTo>
                  <a:pt x="6293" y="18201"/>
                  <a:pt x="6376" y="18275"/>
                  <a:pt x="6474" y="18297"/>
                </a:cubicBezTo>
                <a:cubicBezTo>
                  <a:pt x="6486" y="18292"/>
                  <a:pt x="6497" y="18280"/>
                  <a:pt x="6508" y="18269"/>
                </a:cubicBezTo>
                <a:cubicBezTo>
                  <a:pt x="6508" y="18280"/>
                  <a:pt x="6514" y="18297"/>
                  <a:pt x="6520" y="18309"/>
                </a:cubicBezTo>
                <a:cubicBezTo>
                  <a:pt x="6639" y="18343"/>
                  <a:pt x="6752" y="18422"/>
                  <a:pt x="6877" y="18428"/>
                </a:cubicBezTo>
                <a:cubicBezTo>
                  <a:pt x="6883" y="18422"/>
                  <a:pt x="6889" y="18405"/>
                  <a:pt x="6889" y="18394"/>
                </a:cubicBezTo>
                <a:cubicBezTo>
                  <a:pt x="6832" y="18383"/>
                  <a:pt x="6775" y="18365"/>
                  <a:pt x="6718" y="18354"/>
                </a:cubicBezTo>
                <a:cubicBezTo>
                  <a:pt x="6713" y="18348"/>
                  <a:pt x="6707" y="18331"/>
                  <a:pt x="6701" y="18326"/>
                </a:cubicBezTo>
                <a:cubicBezTo>
                  <a:pt x="6616" y="18320"/>
                  <a:pt x="6531" y="18263"/>
                  <a:pt x="6446" y="18229"/>
                </a:cubicBezTo>
                <a:cubicBezTo>
                  <a:pt x="6440" y="18235"/>
                  <a:pt x="6429" y="18246"/>
                  <a:pt x="6418" y="18252"/>
                </a:cubicBezTo>
                <a:cubicBezTo>
                  <a:pt x="6401" y="18235"/>
                  <a:pt x="6384" y="18218"/>
                  <a:pt x="6367" y="18201"/>
                </a:cubicBezTo>
                <a:cubicBezTo>
                  <a:pt x="6355" y="18207"/>
                  <a:pt x="6327" y="18218"/>
                  <a:pt x="6315" y="18224"/>
                </a:cubicBezTo>
                <a:cubicBezTo>
                  <a:pt x="6315" y="18212"/>
                  <a:pt x="6315" y="18195"/>
                  <a:pt x="6315" y="18184"/>
                </a:cubicBezTo>
                <a:lnTo>
                  <a:pt x="6270" y="18184"/>
                </a:lnTo>
                <a:cubicBezTo>
                  <a:pt x="6270" y="18167"/>
                  <a:pt x="6270" y="18150"/>
                  <a:pt x="6264" y="18127"/>
                </a:cubicBezTo>
                <a:cubicBezTo>
                  <a:pt x="6264" y="18139"/>
                  <a:pt x="6253" y="18156"/>
                  <a:pt x="6253" y="18167"/>
                </a:cubicBezTo>
                <a:cubicBezTo>
                  <a:pt x="6111" y="18099"/>
                  <a:pt x="5975" y="18031"/>
                  <a:pt x="5833" y="17974"/>
                </a:cubicBezTo>
                <a:lnTo>
                  <a:pt x="5896" y="17912"/>
                </a:lnTo>
                <a:lnTo>
                  <a:pt x="5896" y="17912"/>
                </a:lnTo>
                <a:cubicBezTo>
                  <a:pt x="5890" y="17923"/>
                  <a:pt x="5879" y="17940"/>
                  <a:pt x="5879" y="17951"/>
                </a:cubicBezTo>
                <a:cubicBezTo>
                  <a:pt x="5941" y="17985"/>
                  <a:pt x="6015" y="18008"/>
                  <a:pt x="6083" y="18036"/>
                </a:cubicBezTo>
                <a:cubicBezTo>
                  <a:pt x="6083" y="18025"/>
                  <a:pt x="6083" y="18008"/>
                  <a:pt x="6088" y="17997"/>
                </a:cubicBezTo>
                <a:cubicBezTo>
                  <a:pt x="6185" y="18025"/>
                  <a:pt x="6281" y="18059"/>
                  <a:pt x="6372" y="18104"/>
                </a:cubicBezTo>
                <a:cubicBezTo>
                  <a:pt x="6359" y="18112"/>
                  <a:pt x="6347" y="18115"/>
                  <a:pt x="6334" y="18115"/>
                </a:cubicBezTo>
                <a:cubicBezTo>
                  <a:pt x="6318" y="18115"/>
                  <a:pt x="6303" y="18111"/>
                  <a:pt x="6287" y="18104"/>
                </a:cubicBezTo>
                <a:lnTo>
                  <a:pt x="6281" y="18110"/>
                </a:lnTo>
                <a:cubicBezTo>
                  <a:pt x="6304" y="18122"/>
                  <a:pt x="6321" y="18133"/>
                  <a:pt x="6344" y="18144"/>
                </a:cubicBezTo>
                <a:cubicBezTo>
                  <a:pt x="6361" y="18127"/>
                  <a:pt x="6378" y="18110"/>
                  <a:pt x="6395" y="18099"/>
                </a:cubicBezTo>
                <a:lnTo>
                  <a:pt x="6395" y="18099"/>
                </a:lnTo>
                <a:cubicBezTo>
                  <a:pt x="6412" y="18116"/>
                  <a:pt x="6389" y="18139"/>
                  <a:pt x="6384" y="18161"/>
                </a:cubicBezTo>
                <a:cubicBezTo>
                  <a:pt x="6435" y="18167"/>
                  <a:pt x="6474" y="18184"/>
                  <a:pt x="6520" y="18195"/>
                </a:cubicBezTo>
                <a:cubicBezTo>
                  <a:pt x="6503" y="18178"/>
                  <a:pt x="6486" y="18161"/>
                  <a:pt x="6469" y="18144"/>
                </a:cubicBezTo>
                <a:lnTo>
                  <a:pt x="6469" y="18144"/>
                </a:lnTo>
                <a:cubicBezTo>
                  <a:pt x="6520" y="18167"/>
                  <a:pt x="6616" y="18156"/>
                  <a:pt x="6622" y="18229"/>
                </a:cubicBezTo>
                <a:cubicBezTo>
                  <a:pt x="6656" y="18241"/>
                  <a:pt x="6690" y="18252"/>
                  <a:pt x="6718" y="18258"/>
                </a:cubicBezTo>
                <a:cubicBezTo>
                  <a:pt x="6701" y="18252"/>
                  <a:pt x="6684" y="18241"/>
                  <a:pt x="6667" y="18229"/>
                </a:cubicBezTo>
                <a:lnTo>
                  <a:pt x="6673" y="18218"/>
                </a:lnTo>
                <a:cubicBezTo>
                  <a:pt x="6701" y="18229"/>
                  <a:pt x="6730" y="18235"/>
                  <a:pt x="6764" y="18241"/>
                </a:cubicBezTo>
                <a:cubicBezTo>
                  <a:pt x="6758" y="18252"/>
                  <a:pt x="6752" y="18269"/>
                  <a:pt x="6752" y="18280"/>
                </a:cubicBezTo>
                <a:cubicBezTo>
                  <a:pt x="6760" y="18261"/>
                  <a:pt x="6771" y="18254"/>
                  <a:pt x="6783" y="18254"/>
                </a:cubicBezTo>
                <a:cubicBezTo>
                  <a:pt x="6795" y="18254"/>
                  <a:pt x="6809" y="18263"/>
                  <a:pt x="6820" y="18275"/>
                </a:cubicBezTo>
                <a:cubicBezTo>
                  <a:pt x="6815" y="18280"/>
                  <a:pt x="6803" y="18297"/>
                  <a:pt x="6792" y="18303"/>
                </a:cubicBezTo>
                <a:cubicBezTo>
                  <a:pt x="6889" y="18320"/>
                  <a:pt x="6974" y="18354"/>
                  <a:pt x="7064" y="18383"/>
                </a:cubicBezTo>
                <a:cubicBezTo>
                  <a:pt x="7053" y="18377"/>
                  <a:pt x="7030" y="18365"/>
                  <a:pt x="7019" y="18360"/>
                </a:cubicBezTo>
                <a:lnTo>
                  <a:pt x="7025" y="18326"/>
                </a:lnTo>
                <a:cubicBezTo>
                  <a:pt x="7059" y="18337"/>
                  <a:pt x="7093" y="18348"/>
                  <a:pt x="7121" y="18354"/>
                </a:cubicBezTo>
                <a:cubicBezTo>
                  <a:pt x="7115" y="18365"/>
                  <a:pt x="7110" y="18383"/>
                  <a:pt x="7104" y="18388"/>
                </a:cubicBezTo>
                <a:cubicBezTo>
                  <a:pt x="7206" y="18428"/>
                  <a:pt x="7320" y="18462"/>
                  <a:pt x="7433" y="18479"/>
                </a:cubicBezTo>
                <a:cubicBezTo>
                  <a:pt x="7382" y="18451"/>
                  <a:pt x="7314" y="18445"/>
                  <a:pt x="7263" y="18411"/>
                </a:cubicBezTo>
                <a:lnTo>
                  <a:pt x="7263" y="18411"/>
                </a:lnTo>
                <a:cubicBezTo>
                  <a:pt x="7359" y="18417"/>
                  <a:pt x="7445" y="18445"/>
                  <a:pt x="7535" y="18479"/>
                </a:cubicBezTo>
                <a:cubicBezTo>
                  <a:pt x="7535" y="18485"/>
                  <a:pt x="7541" y="18496"/>
                  <a:pt x="7541" y="18502"/>
                </a:cubicBezTo>
                <a:cubicBezTo>
                  <a:pt x="7513" y="18483"/>
                  <a:pt x="7485" y="18465"/>
                  <a:pt x="7455" y="18465"/>
                </a:cubicBezTo>
                <a:cubicBezTo>
                  <a:pt x="7448" y="18465"/>
                  <a:pt x="7440" y="18466"/>
                  <a:pt x="7433" y="18468"/>
                </a:cubicBezTo>
                <a:cubicBezTo>
                  <a:pt x="7450" y="18490"/>
                  <a:pt x="7473" y="18507"/>
                  <a:pt x="7496" y="18530"/>
                </a:cubicBezTo>
                <a:cubicBezTo>
                  <a:pt x="7507" y="18519"/>
                  <a:pt x="7530" y="18507"/>
                  <a:pt x="7547" y="18502"/>
                </a:cubicBezTo>
                <a:cubicBezTo>
                  <a:pt x="7564" y="18524"/>
                  <a:pt x="7598" y="18530"/>
                  <a:pt x="7626" y="18536"/>
                </a:cubicBezTo>
                <a:cubicBezTo>
                  <a:pt x="7615" y="18507"/>
                  <a:pt x="7586" y="18496"/>
                  <a:pt x="7564" y="18479"/>
                </a:cubicBezTo>
                <a:cubicBezTo>
                  <a:pt x="7603" y="18479"/>
                  <a:pt x="7643" y="18490"/>
                  <a:pt x="7683" y="18502"/>
                </a:cubicBezTo>
                <a:cubicBezTo>
                  <a:pt x="7677" y="18513"/>
                  <a:pt x="7671" y="18524"/>
                  <a:pt x="7666" y="18536"/>
                </a:cubicBezTo>
                <a:cubicBezTo>
                  <a:pt x="7694" y="18547"/>
                  <a:pt x="7728" y="18553"/>
                  <a:pt x="7762" y="18564"/>
                </a:cubicBezTo>
                <a:cubicBezTo>
                  <a:pt x="7745" y="18541"/>
                  <a:pt x="7728" y="18524"/>
                  <a:pt x="7717" y="18507"/>
                </a:cubicBezTo>
                <a:lnTo>
                  <a:pt x="7717" y="18507"/>
                </a:lnTo>
                <a:cubicBezTo>
                  <a:pt x="7762" y="18524"/>
                  <a:pt x="7813" y="18541"/>
                  <a:pt x="7864" y="18558"/>
                </a:cubicBezTo>
                <a:lnTo>
                  <a:pt x="7864" y="18615"/>
                </a:lnTo>
                <a:cubicBezTo>
                  <a:pt x="7884" y="18602"/>
                  <a:pt x="7906" y="18598"/>
                  <a:pt x="7928" y="18598"/>
                </a:cubicBezTo>
                <a:cubicBezTo>
                  <a:pt x="7983" y="18598"/>
                  <a:pt x="8043" y="18625"/>
                  <a:pt x="8101" y="18625"/>
                </a:cubicBezTo>
                <a:cubicBezTo>
                  <a:pt x="8113" y="18625"/>
                  <a:pt x="8125" y="18624"/>
                  <a:pt x="8137" y="18621"/>
                </a:cubicBezTo>
                <a:lnTo>
                  <a:pt x="8086" y="18609"/>
                </a:lnTo>
                <a:cubicBezTo>
                  <a:pt x="8086" y="18604"/>
                  <a:pt x="8091" y="18587"/>
                  <a:pt x="8091" y="18581"/>
                </a:cubicBezTo>
                <a:cubicBezTo>
                  <a:pt x="8103" y="18587"/>
                  <a:pt x="8131" y="18598"/>
                  <a:pt x="8142" y="18604"/>
                </a:cubicBezTo>
                <a:lnTo>
                  <a:pt x="8188" y="18592"/>
                </a:lnTo>
                <a:lnTo>
                  <a:pt x="8188" y="18592"/>
                </a:lnTo>
                <a:cubicBezTo>
                  <a:pt x="8182" y="18604"/>
                  <a:pt x="8171" y="18632"/>
                  <a:pt x="8165" y="18644"/>
                </a:cubicBezTo>
                <a:cubicBezTo>
                  <a:pt x="8184" y="18650"/>
                  <a:pt x="8202" y="18654"/>
                  <a:pt x="8221" y="18654"/>
                </a:cubicBezTo>
                <a:cubicBezTo>
                  <a:pt x="8237" y="18654"/>
                  <a:pt x="8252" y="18651"/>
                  <a:pt x="8267" y="18644"/>
                </a:cubicBezTo>
                <a:cubicBezTo>
                  <a:pt x="8307" y="18649"/>
                  <a:pt x="8347" y="18666"/>
                  <a:pt x="8386" y="18683"/>
                </a:cubicBezTo>
                <a:cubicBezTo>
                  <a:pt x="8398" y="18678"/>
                  <a:pt x="8415" y="18672"/>
                  <a:pt x="8420" y="18672"/>
                </a:cubicBezTo>
                <a:cubicBezTo>
                  <a:pt x="8466" y="18689"/>
                  <a:pt x="8511" y="18695"/>
                  <a:pt x="8562" y="18700"/>
                </a:cubicBezTo>
                <a:cubicBezTo>
                  <a:pt x="8551" y="18706"/>
                  <a:pt x="8528" y="18723"/>
                  <a:pt x="8517" y="18729"/>
                </a:cubicBezTo>
                <a:cubicBezTo>
                  <a:pt x="8568" y="18706"/>
                  <a:pt x="8625" y="18717"/>
                  <a:pt x="8670" y="18695"/>
                </a:cubicBezTo>
                <a:cubicBezTo>
                  <a:pt x="8625" y="18683"/>
                  <a:pt x="8579" y="18672"/>
                  <a:pt x="8540" y="18661"/>
                </a:cubicBezTo>
                <a:cubicBezTo>
                  <a:pt x="8625" y="18661"/>
                  <a:pt x="8710" y="18666"/>
                  <a:pt x="8795" y="18678"/>
                </a:cubicBezTo>
                <a:cubicBezTo>
                  <a:pt x="8818" y="18683"/>
                  <a:pt x="8840" y="18683"/>
                  <a:pt x="8857" y="18689"/>
                </a:cubicBezTo>
                <a:cubicBezTo>
                  <a:pt x="8857" y="18689"/>
                  <a:pt x="8857" y="18689"/>
                  <a:pt x="8857" y="18683"/>
                </a:cubicBezTo>
                <a:cubicBezTo>
                  <a:pt x="8903" y="18689"/>
                  <a:pt x="8942" y="18700"/>
                  <a:pt x="8988" y="18706"/>
                </a:cubicBezTo>
                <a:cubicBezTo>
                  <a:pt x="8959" y="18706"/>
                  <a:pt x="8931" y="18706"/>
                  <a:pt x="8903" y="18712"/>
                </a:cubicBezTo>
                <a:cubicBezTo>
                  <a:pt x="8914" y="18740"/>
                  <a:pt x="8942" y="18746"/>
                  <a:pt x="8971" y="18757"/>
                </a:cubicBezTo>
                <a:cubicBezTo>
                  <a:pt x="8993" y="18751"/>
                  <a:pt x="9022" y="18746"/>
                  <a:pt x="9050" y="18740"/>
                </a:cubicBezTo>
                <a:cubicBezTo>
                  <a:pt x="9056" y="18746"/>
                  <a:pt x="9062" y="18763"/>
                  <a:pt x="9062" y="18768"/>
                </a:cubicBezTo>
                <a:cubicBezTo>
                  <a:pt x="9069" y="18755"/>
                  <a:pt x="9103" y="18747"/>
                  <a:pt x="9133" y="18747"/>
                </a:cubicBezTo>
                <a:cubicBezTo>
                  <a:pt x="9168" y="18747"/>
                  <a:pt x="9199" y="18758"/>
                  <a:pt x="9181" y="18785"/>
                </a:cubicBezTo>
                <a:cubicBezTo>
                  <a:pt x="9152" y="18791"/>
                  <a:pt x="9122" y="18794"/>
                  <a:pt x="9092" y="18794"/>
                </a:cubicBezTo>
                <a:cubicBezTo>
                  <a:pt x="9016" y="18794"/>
                  <a:pt x="8939" y="18780"/>
                  <a:pt x="8863" y="18780"/>
                </a:cubicBezTo>
                <a:cubicBezTo>
                  <a:pt x="8829" y="18780"/>
                  <a:pt x="8794" y="18783"/>
                  <a:pt x="8761" y="18791"/>
                </a:cubicBezTo>
                <a:cubicBezTo>
                  <a:pt x="8755" y="18785"/>
                  <a:pt x="8744" y="18774"/>
                  <a:pt x="8744" y="18768"/>
                </a:cubicBezTo>
                <a:cubicBezTo>
                  <a:pt x="8659" y="18768"/>
                  <a:pt x="8574" y="18746"/>
                  <a:pt x="8489" y="18734"/>
                </a:cubicBezTo>
                <a:cubicBezTo>
                  <a:pt x="8483" y="18751"/>
                  <a:pt x="8471" y="18785"/>
                  <a:pt x="8466" y="18802"/>
                </a:cubicBezTo>
                <a:cubicBezTo>
                  <a:pt x="8479" y="18804"/>
                  <a:pt x="8493" y="18805"/>
                  <a:pt x="8506" y="18805"/>
                </a:cubicBezTo>
                <a:cubicBezTo>
                  <a:pt x="8539" y="18805"/>
                  <a:pt x="8572" y="18798"/>
                  <a:pt x="8596" y="18774"/>
                </a:cubicBezTo>
                <a:cubicBezTo>
                  <a:pt x="8613" y="18780"/>
                  <a:pt x="8630" y="18785"/>
                  <a:pt x="8653" y="18791"/>
                </a:cubicBezTo>
                <a:cubicBezTo>
                  <a:pt x="8663" y="18807"/>
                  <a:pt x="8681" y="18810"/>
                  <a:pt x="8700" y="18810"/>
                </a:cubicBezTo>
                <a:cubicBezTo>
                  <a:pt x="8718" y="18810"/>
                  <a:pt x="8737" y="18807"/>
                  <a:pt x="8753" y="18807"/>
                </a:cubicBezTo>
                <a:cubicBezTo>
                  <a:pt x="8758" y="18807"/>
                  <a:pt x="8762" y="18807"/>
                  <a:pt x="8767" y="18808"/>
                </a:cubicBezTo>
                <a:lnTo>
                  <a:pt x="8755" y="18848"/>
                </a:lnTo>
                <a:cubicBezTo>
                  <a:pt x="8761" y="18842"/>
                  <a:pt x="8772" y="18819"/>
                  <a:pt x="8778" y="18814"/>
                </a:cubicBezTo>
                <a:cubicBezTo>
                  <a:pt x="8795" y="18825"/>
                  <a:pt x="8823" y="18848"/>
                  <a:pt x="8840" y="18865"/>
                </a:cubicBezTo>
                <a:cubicBezTo>
                  <a:pt x="8857" y="18853"/>
                  <a:pt x="8874" y="18842"/>
                  <a:pt x="8886" y="18831"/>
                </a:cubicBezTo>
                <a:cubicBezTo>
                  <a:pt x="8897" y="18842"/>
                  <a:pt x="8908" y="18859"/>
                  <a:pt x="8914" y="18870"/>
                </a:cubicBezTo>
                <a:cubicBezTo>
                  <a:pt x="8914" y="18865"/>
                  <a:pt x="8914" y="18848"/>
                  <a:pt x="8914" y="18836"/>
                </a:cubicBezTo>
                <a:cubicBezTo>
                  <a:pt x="8942" y="18848"/>
                  <a:pt x="8982" y="18848"/>
                  <a:pt x="9005" y="18882"/>
                </a:cubicBezTo>
                <a:cubicBezTo>
                  <a:pt x="9005" y="18870"/>
                  <a:pt x="9005" y="18859"/>
                  <a:pt x="8999" y="18848"/>
                </a:cubicBezTo>
                <a:lnTo>
                  <a:pt x="8999" y="18848"/>
                </a:lnTo>
                <a:cubicBezTo>
                  <a:pt x="9050" y="18856"/>
                  <a:pt x="9101" y="18858"/>
                  <a:pt x="9152" y="18858"/>
                </a:cubicBezTo>
                <a:cubicBezTo>
                  <a:pt x="9178" y="18858"/>
                  <a:pt x="9203" y="18857"/>
                  <a:pt x="9229" y="18857"/>
                </a:cubicBezTo>
                <a:cubicBezTo>
                  <a:pt x="9254" y="18857"/>
                  <a:pt x="9280" y="18858"/>
                  <a:pt x="9306" y="18859"/>
                </a:cubicBezTo>
                <a:cubicBezTo>
                  <a:pt x="9300" y="18870"/>
                  <a:pt x="9289" y="18882"/>
                  <a:pt x="9283" y="18893"/>
                </a:cubicBezTo>
                <a:cubicBezTo>
                  <a:pt x="9304" y="18869"/>
                  <a:pt x="9344" y="18856"/>
                  <a:pt x="9383" y="18856"/>
                </a:cubicBezTo>
                <a:cubicBezTo>
                  <a:pt x="9418" y="18856"/>
                  <a:pt x="9451" y="18866"/>
                  <a:pt x="9470" y="18887"/>
                </a:cubicBezTo>
                <a:cubicBezTo>
                  <a:pt x="9474" y="18891"/>
                  <a:pt x="9478" y="18893"/>
                  <a:pt x="9482" y="18893"/>
                </a:cubicBezTo>
                <a:cubicBezTo>
                  <a:pt x="9497" y="18893"/>
                  <a:pt x="9514" y="18875"/>
                  <a:pt x="9527" y="18870"/>
                </a:cubicBezTo>
                <a:cubicBezTo>
                  <a:pt x="9535" y="18871"/>
                  <a:pt x="9543" y="18872"/>
                  <a:pt x="9551" y="18872"/>
                </a:cubicBezTo>
                <a:cubicBezTo>
                  <a:pt x="9607" y="18872"/>
                  <a:pt x="9651" y="18853"/>
                  <a:pt x="9691" y="18808"/>
                </a:cubicBezTo>
                <a:cubicBezTo>
                  <a:pt x="9697" y="18819"/>
                  <a:pt x="9697" y="18842"/>
                  <a:pt x="9697" y="18853"/>
                </a:cubicBezTo>
                <a:cubicBezTo>
                  <a:pt x="9703" y="18842"/>
                  <a:pt x="9714" y="18819"/>
                  <a:pt x="9714" y="18808"/>
                </a:cubicBezTo>
                <a:cubicBezTo>
                  <a:pt x="9730" y="18820"/>
                  <a:pt x="9747" y="18844"/>
                  <a:pt x="9765" y="18844"/>
                </a:cubicBezTo>
                <a:cubicBezTo>
                  <a:pt x="9772" y="18844"/>
                  <a:pt x="9780" y="18840"/>
                  <a:pt x="9788" y="18831"/>
                </a:cubicBezTo>
                <a:cubicBezTo>
                  <a:pt x="9828" y="18831"/>
                  <a:pt x="9873" y="18836"/>
                  <a:pt x="9913" y="18836"/>
                </a:cubicBezTo>
                <a:cubicBezTo>
                  <a:pt x="9867" y="18814"/>
                  <a:pt x="9822" y="18802"/>
                  <a:pt x="9776" y="18797"/>
                </a:cubicBezTo>
                <a:lnTo>
                  <a:pt x="9765" y="18836"/>
                </a:lnTo>
                <a:cubicBezTo>
                  <a:pt x="9750" y="18814"/>
                  <a:pt x="9733" y="18799"/>
                  <a:pt x="9712" y="18799"/>
                </a:cubicBezTo>
                <a:cubicBezTo>
                  <a:pt x="9701" y="18799"/>
                  <a:pt x="9688" y="18804"/>
                  <a:pt x="9674" y="18814"/>
                </a:cubicBezTo>
                <a:lnTo>
                  <a:pt x="9680" y="18774"/>
                </a:lnTo>
                <a:lnTo>
                  <a:pt x="9680" y="18774"/>
                </a:lnTo>
                <a:cubicBezTo>
                  <a:pt x="9663" y="18808"/>
                  <a:pt x="9635" y="18842"/>
                  <a:pt x="9601" y="18859"/>
                </a:cubicBezTo>
                <a:cubicBezTo>
                  <a:pt x="9555" y="18836"/>
                  <a:pt x="9544" y="18785"/>
                  <a:pt x="9532" y="18740"/>
                </a:cubicBezTo>
                <a:cubicBezTo>
                  <a:pt x="9493" y="18729"/>
                  <a:pt x="9447" y="18723"/>
                  <a:pt x="9402" y="18717"/>
                </a:cubicBezTo>
                <a:cubicBezTo>
                  <a:pt x="9635" y="18706"/>
                  <a:pt x="9873" y="18695"/>
                  <a:pt x="10111" y="18695"/>
                </a:cubicBezTo>
                <a:cubicBezTo>
                  <a:pt x="10106" y="18700"/>
                  <a:pt x="10089" y="18717"/>
                  <a:pt x="10083" y="18729"/>
                </a:cubicBezTo>
                <a:lnTo>
                  <a:pt x="10100" y="18729"/>
                </a:lnTo>
                <a:cubicBezTo>
                  <a:pt x="10107" y="18698"/>
                  <a:pt x="10120" y="18681"/>
                  <a:pt x="10143" y="18681"/>
                </a:cubicBezTo>
                <a:cubicBezTo>
                  <a:pt x="10154" y="18681"/>
                  <a:pt x="10167" y="18685"/>
                  <a:pt x="10184" y="18694"/>
                </a:cubicBezTo>
                <a:lnTo>
                  <a:pt x="10184" y="18694"/>
                </a:lnTo>
                <a:cubicBezTo>
                  <a:pt x="10186" y="18688"/>
                  <a:pt x="10188" y="18682"/>
                  <a:pt x="10191" y="18678"/>
                </a:cubicBezTo>
                <a:cubicBezTo>
                  <a:pt x="10264" y="18672"/>
                  <a:pt x="10338" y="18672"/>
                  <a:pt x="10406" y="18666"/>
                </a:cubicBezTo>
                <a:cubicBezTo>
                  <a:pt x="10410" y="18666"/>
                  <a:pt x="10414" y="18667"/>
                  <a:pt x="10419" y="18667"/>
                </a:cubicBezTo>
                <a:cubicBezTo>
                  <a:pt x="10476" y="18667"/>
                  <a:pt x="10540" y="18644"/>
                  <a:pt x="10598" y="18644"/>
                </a:cubicBezTo>
                <a:cubicBezTo>
                  <a:pt x="10630" y="18644"/>
                  <a:pt x="10659" y="18651"/>
                  <a:pt x="10684" y="18672"/>
                </a:cubicBezTo>
                <a:cubicBezTo>
                  <a:pt x="10724" y="18678"/>
                  <a:pt x="10764" y="18678"/>
                  <a:pt x="10809" y="18683"/>
                </a:cubicBezTo>
                <a:cubicBezTo>
                  <a:pt x="10815" y="18683"/>
                  <a:pt x="10826" y="18672"/>
                  <a:pt x="10837" y="18666"/>
                </a:cubicBezTo>
                <a:cubicBezTo>
                  <a:pt x="10846" y="18669"/>
                  <a:pt x="10854" y="18670"/>
                  <a:pt x="10861" y="18670"/>
                </a:cubicBezTo>
                <a:cubicBezTo>
                  <a:pt x="10884" y="18670"/>
                  <a:pt x="10901" y="18657"/>
                  <a:pt x="10906" y="18626"/>
                </a:cubicBezTo>
                <a:lnTo>
                  <a:pt x="10906" y="18626"/>
                </a:lnTo>
                <a:cubicBezTo>
                  <a:pt x="10883" y="18632"/>
                  <a:pt x="10860" y="18632"/>
                  <a:pt x="10837" y="18632"/>
                </a:cubicBezTo>
                <a:cubicBezTo>
                  <a:pt x="10872" y="18621"/>
                  <a:pt x="10906" y="18615"/>
                  <a:pt x="10940" y="18604"/>
                </a:cubicBezTo>
                <a:lnTo>
                  <a:pt x="10940" y="18604"/>
                </a:lnTo>
                <a:cubicBezTo>
                  <a:pt x="10940" y="18615"/>
                  <a:pt x="10934" y="18644"/>
                  <a:pt x="10934" y="18655"/>
                </a:cubicBezTo>
                <a:cubicBezTo>
                  <a:pt x="10951" y="18644"/>
                  <a:pt x="10974" y="18638"/>
                  <a:pt x="10991" y="18626"/>
                </a:cubicBezTo>
                <a:lnTo>
                  <a:pt x="10991" y="18626"/>
                </a:lnTo>
                <a:cubicBezTo>
                  <a:pt x="10991" y="18649"/>
                  <a:pt x="10991" y="18672"/>
                  <a:pt x="10985" y="18695"/>
                </a:cubicBezTo>
                <a:cubicBezTo>
                  <a:pt x="10962" y="18700"/>
                  <a:pt x="10940" y="18706"/>
                  <a:pt x="10917" y="18712"/>
                </a:cubicBezTo>
                <a:cubicBezTo>
                  <a:pt x="10917" y="18706"/>
                  <a:pt x="10906" y="18700"/>
                  <a:pt x="10900" y="18700"/>
                </a:cubicBezTo>
                <a:cubicBezTo>
                  <a:pt x="10843" y="18706"/>
                  <a:pt x="10786" y="18723"/>
                  <a:pt x="10735" y="18746"/>
                </a:cubicBezTo>
                <a:cubicBezTo>
                  <a:pt x="10724" y="18740"/>
                  <a:pt x="10701" y="18729"/>
                  <a:pt x="10690" y="18723"/>
                </a:cubicBezTo>
                <a:cubicBezTo>
                  <a:pt x="10684" y="18734"/>
                  <a:pt x="10684" y="18757"/>
                  <a:pt x="10679" y="18768"/>
                </a:cubicBezTo>
                <a:cubicBezTo>
                  <a:pt x="10705" y="18778"/>
                  <a:pt x="10731" y="18781"/>
                  <a:pt x="10758" y="18781"/>
                </a:cubicBezTo>
                <a:cubicBezTo>
                  <a:pt x="10828" y="18781"/>
                  <a:pt x="10899" y="18757"/>
                  <a:pt x="10974" y="18757"/>
                </a:cubicBezTo>
                <a:lnTo>
                  <a:pt x="10972" y="18764"/>
                </a:lnTo>
                <a:lnTo>
                  <a:pt x="10972" y="18764"/>
                </a:lnTo>
                <a:cubicBezTo>
                  <a:pt x="10974" y="18759"/>
                  <a:pt x="10977" y="18754"/>
                  <a:pt x="10979" y="18751"/>
                </a:cubicBezTo>
                <a:cubicBezTo>
                  <a:pt x="11030" y="18746"/>
                  <a:pt x="11076" y="18740"/>
                  <a:pt x="11121" y="18717"/>
                </a:cubicBezTo>
                <a:cubicBezTo>
                  <a:pt x="11133" y="18721"/>
                  <a:pt x="11144" y="18722"/>
                  <a:pt x="11155" y="18722"/>
                </a:cubicBezTo>
                <a:cubicBezTo>
                  <a:pt x="11182" y="18722"/>
                  <a:pt x="11206" y="18711"/>
                  <a:pt x="11218" y="18683"/>
                </a:cubicBezTo>
                <a:cubicBezTo>
                  <a:pt x="11223" y="18695"/>
                  <a:pt x="11229" y="18712"/>
                  <a:pt x="11235" y="18723"/>
                </a:cubicBezTo>
                <a:cubicBezTo>
                  <a:pt x="11235" y="18706"/>
                  <a:pt x="11235" y="18683"/>
                  <a:pt x="11235" y="18672"/>
                </a:cubicBezTo>
                <a:cubicBezTo>
                  <a:pt x="11252" y="18678"/>
                  <a:pt x="11280" y="18689"/>
                  <a:pt x="11291" y="18695"/>
                </a:cubicBezTo>
                <a:cubicBezTo>
                  <a:pt x="11297" y="18689"/>
                  <a:pt x="11297" y="18678"/>
                  <a:pt x="11303" y="18672"/>
                </a:cubicBezTo>
                <a:cubicBezTo>
                  <a:pt x="11275" y="18669"/>
                  <a:pt x="11246" y="18665"/>
                  <a:pt x="11219" y="18665"/>
                </a:cubicBezTo>
                <a:cubicBezTo>
                  <a:pt x="11185" y="18665"/>
                  <a:pt x="11155" y="18672"/>
                  <a:pt x="11133" y="18700"/>
                </a:cubicBezTo>
                <a:cubicBezTo>
                  <a:pt x="11121" y="18695"/>
                  <a:pt x="11098" y="18683"/>
                  <a:pt x="11087" y="18678"/>
                </a:cubicBezTo>
                <a:cubicBezTo>
                  <a:pt x="11053" y="18683"/>
                  <a:pt x="11025" y="18689"/>
                  <a:pt x="10991" y="18700"/>
                </a:cubicBezTo>
                <a:cubicBezTo>
                  <a:pt x="10996" y="18678"/>
                  <a:pt x="11008" y="18644"/>
                  <a:pt x="11008" y="18621"/>
                </a:cubicBezTo>
                <a:lnTo>
                  <a:pt x="11053" y="18644"/>
                </a:lnTo>
                <a:lnTo>
                  <a:pt x="11053" y="18592"/>
                </a:lnTo>
                <a:cubicBezTo>
                  <a:pt x="11064" y="18587"/>
                  <a:pt x="11081" y="18581"/>
                  <a:pt x="11087" y="18575"/>
                </a:cubicBezTo>
                <a:lnTo>
                  <a:pt x="11087" y="18638"/>
                </a:lnTo>
                <a:cubicBezTo>
                  <a:pt x="11098" y="18621"/>
                  <a:pt x="11110" y="18598"/>
                  <a:pt x="11121" y="18581"/>
                </a:cubicBezTo>
                <a:cubicBezTo>
                  <a:pt x="11138" y="18575"/>
                  <a:pt x="11155" y="18570"/>
                  <a:pt x="11167" y="18570"/>
                </a:cubicBezTo>
                <a:cubicBezTo>
                  <a:pt x="11155" y="18581"/>
                  <a:pt x="11133" y="18587"/>
                  <a:pt x="11127" y="18609"/>
                </a:cubicBezTo>
                <a:cubicBezTo>
                  <a:pt x="11134" y="18615"/>
                  <a:pt x="11141" y="18617"/>
                  <a:pt x="11147" y="18617"/>
                </a:cubicBezTo>
                <a:cubicBezTo>
                  <a:pt x="11178" y="18617"/>
                  <a:pt x="11196" y="18557"/>
                  <a:pt x="11229" y="18547"/>
                </a:cubicBezTo>
                <a:cubicBezTo>
                  <a:pt x="11252" y="18547"/>
                  <a:pt x="11291" y="18553"/>
                  <a:pt x="11314" y="18553"/>
                </a:cubicBezTo>
                <a:cubicBezTo>
                  <a:pt x="11328" y="18537"/>
                  <a:pt x="11342" y="18530"/>
                  <a:pt x="11355" y="18530"/>
                </a:cubicBezTo>
                <a:cubicBezTo>
                  <a:pt x="11375" y="18530"/>
                  <a:pt x="11394" y="18544"/>
                  <a:pt x="11411" y="18564"/>
                </a:cubicBezTo>
                <a:cubicBezTo>
                  <a:pt x="11416" y="18553"/>
                  <a:pt x="11428" y="18536"/>
                  <a:pt x="11428" y="18524"/>
                </a:cubicBezTo>
                <a:cubicBezTo>
                  <a:pt x="11490" y="18496"/>
                  <a:pt x="11558" y="18485"/>
                  <a:pt x="11620" y="18462"/>
                </a:cubicBezTo>
                <a:lnTo>
                  <a:pt x="11620" y="18462"/>
                </a:lnTo>
                <a:cubicBezTo>
                  <a:pt x="11603" y="18485"/>
                  <a:pt x="11592" y="18507"/>
                  <a:pt x="11575" y="18530"/>
                </a:cubicBezTo>
                <a:cubicBezTo>
                  <a:pt x="11609" y="18519"/>
                  <a:pt x="11626" y="18485"/>
                  <a:pt x="11637" y="18456"/>
                </a:cubicBezTo>
                <a:cubicBezTo>
                  <a:pt x="11649" y="18468"/>
                  <a:pt x="11666" y="18485"/>
                  <a:pt x="11683" y="18502"/>
                </a:cubicBezTo>
                <a:cubicBezTo>
                  <a:pt x="11677" y="18479"/>
                  <a:pt x="11672" y="18462"/>
                  <a:pt x="11666" y="18445"/>
                </a:cubicBezTo>
                <a:cubicBezTo>
                  <a:pt x="11711" y="18445"/>
                  <a:pt x="11751" y="18422"/>
                  <a:pt x="11791" y="18405"/>
                </a:cubicBezTo>
                <a:lnTo>
                  <a:pt x="11791" y="18405"/>
                </a:lnTo>
                <a:cubicBezTo>
                  <a:pt x="11791" y="18417"/>
                  <a:pt x="11785" y="18439"/>
                  <a:pt x="11785" y="18451"/>
                </a:cubicBezTo>
                <a:cubicBezTo>
                  <a:pt x="11796" y="18445"/>
                  <a:pt x="11819" y="18445"/>
                  <a:pt x="11830" y="18439"/>
                </a:cubicBezTo>
                <a:cubicBezTo>
                  <a:pt x="11779" y="18400"/>
                  <a:pt x="11847" y="18377"/>
                  <a:pt x="11881" y="18365"/>
                </a:cubicBezTo>
                <a:lnTo>
                  <a:pt x="11887" y="18365"/>
                </a:lnTo>
                <a:lnTo>
                  <a:pt x="11893" y="18377"/>
                </a:lnTo>
                <a:cubicBezTo>
                  <a:pt x="11893" y="18377"/>
                  <a:pt x="11893" y="18365"/>
                  <a:pt x="11898" y="18360"/>
                </a:cubicBezTo>
                <a:cubicBezTo>
                  <a:pt x="11944" y="18348"/>
                  <a:pt x="11984" y="18326"/>
                  <a:pt x="12029" y="18309"/>
                </a:cubicBezTo>
                <a:cubicBezTo>
                  <a:pt x="12052" y="18297"/>
                  <a:pt x="12080" y="18286"/>
                  <a:pt x="12103" y="18275"/>
                </a:cubicBezTo>
                <a:lnTo>
                  <a:pt x="12114" y="18263"/>
                </a:lnTo>
                <a:cubicBezTo>
                  <a:pt x="12119" y="18262"/>
                  <a:pt x="12123" y="18262"/>
                  <a:pt x="12128" y="18262"/>
                </a:cubicBezTo>
                <a:cubicBezTo>
                  <a:pt x="12146" y="18262"/>
                  <a:pt x="12163" y="18269"/>
                  <a:pt x="12176" y="18269"/>
                </a:cubicBezTo>
                <a:cubicBezTo>
                  <a:pt x="12188" y="18252"/>
                  <a:pt x="12194" y="18241"/>
                  <a:pt x="12205" y="18224"/>
                </a:cubicBezTo>
                <a:cubicBezTo>
                  <a:pt x="12211" y="18235"/>
                  <a:pt x="12222" y="18246"/>
                  <a:pt x="12228" y="18252"/>
                </a:cubicBezTo>
                <a:cubicBezTo>
                  <a:pt x="12239" y="18246"/>
                  <a:pt x="12256" y="18241"/>
                  <a:pt x="12267" y="18235"/>
                </a:cubicBezTo>
                <a:cubicBezTo>
                  <a:pt x="12273" y="18235"/>
                  <a:pt x="12273" y="18235"/>
                  <a:pt x="12273" y="18241"/>
                </a:cubicBezTo>
                <a:cubicBezTo>
                  <a:pt x="12290" y="18241"/>
                  <a:pt x="12307" y="18229"/>
                  <a:pt x="12313" y="18218"/>
                </a:cubicBezTo>
                <a:cubicBezTo>
                  <a:pt x="12472" y="18150"/>
                  <a:pt x="12647" y="18127"/>
                  <a:pt x="12806" y="18059"/>
                </a:cubicBezTo>
                <a:cubicBezTo>
                  <a:pt x="12829" y="18019"/>
                  <a:pt x="12874" y="18031"/>
                  <a:pt x="12908" y="18025"/>
                </a:cubicBezTo>
                <a:cubicBezTo>
                  <a:pt x="12954" y="17997"/>
                  <a:pt x="12999" y="17974"/>
                  <a:pt x="13045" y="17957"/>
                </a:cubicBezTo>
                <a:cubicBezTo>
                  <a:pt x="13050" y="17951"/>
                  <a:pt x="13056" y="17940"/>
                  <a:pt x="13062" y="17934"/>
                </a:cubicBezTo>
                <a:cubicBezTo>
                  <a:pt x="13090" y="17929"/>
                  <a:pt x="13113" y="17929"/>
                  <a:pt x="13135" y="17929"/>
                </a:cubicBezTo>
                <a:cubicBezTo>
                  <a:pt x="13152" y="17917"/>
                  <a:pt x="13169" y="17906"/>
                  <a:pt x="13192" y="17889"/>
                </a:cubicBezTo>
                <a:cubicBezTo>
                  <a:pt x="13198" y="17895"/>
                  <a:pt x="13215" y="17900"/>
                  <a:pt x="13220" y="17900"/>
                </a:cubicBezTo>
                <a:lnTo>
                  <a:pt x="13209" y="17883"/>
                </a:lnTo>
                <a:cubicBezTo>
                  <a:pt x="13249" y="17872"/>
                  <a:pt x="13277" y="17861"/>
                  <a:pt x="13311" y="17844"/>
                </a:cubicBezTo>
                <a:cubicBezTo>
                  <a:pt x="13317" y="17844"/>
                  <a:pt x="13323" y="17855"/>
                  <a:pt x="13323" y="17861"/>
                </a:cubicBezTo>
                <a:cubicBezTo>
                  <a:pt x="13328" y="17849"/>
                  <a:pt x="13340" y="17832"/>
                  <a:pt x="13340" y="17826"/>
                </a:cubicBezTo>
                <a:cubicBezTo>
                  <a:pt x="13413" y="17821"/>
                  <a:pt x="13459" y="17753"/>
                  <a:pt x="13527" y="17747"/>
                </a:cubicBezTo>
                <a:cubicBezTo>
                  <a:pt x="13595" y="17662"/>
                  <a:pt x="13708" y="17651"/>
                  <a:pt x="13799" y="17588"/>
                </a:cubicBezTo>
                <a:cubicBezTo>
                  <a:pt x="13799" y="17583"/>
                  <a:pt x="13799" y="17560"/>
                  <a:pt x="13799" y="17548"/>
                </a:cubicBezTo>
                <a:cubicBezTo>
                  <a:pt x="13811" y="17554"/>
                  <a:pt x="13828" y="17560"/>
                  <a:pt x="13833" y="17565"/>
                </a:cubicBezTo>
                <a:cubicBezTo>
                  <a:pt x="13941" y="17497"/>
                  <a:pt x="14072" y="17469"/>
                  <a:pt x="14162" y="17384"/>
                </a:cubicBezTo>
                <a:cubicBezTo>
                  <a:pt x="14162" y="17373"/>
                  <a:pt x="14151" y="17361"/>
                  <a:pt x="14145" y="17350"/>
                </a:cubicBezTo>
                <a:cubicBezTo>
                  <a:pt x="14100" y="17384"/>
                  <a:pt x="14049" y="17418"/>
                  <a:pt x="13998" y="17452"/>
                </a:cubicBezTo>
                <a:cubicBezTo>
                  <a:pt x="13992" y="17446"/>
                  <a:pt x="13981" y="17446"/>
                  <a:pt x="13969" y="17446"/>
                </a:cubicBezTo>
                <a:cubicBezTo>
                  <a:pt x="13907" y="17503"/>
                  <a:pt x="13811" y="17531"/>
                  <a:pt x="13731" y="17571"/>
                </a:cubicBezTo>
                <a:cubicBezTo>
                  <a:pt x="13725" y="17577"/>
                  <a:pt x="13725" y="17594"/>
                  <a:pt x="13725" y="17600"/>
                </a:cubicBezTo>
                <a:cubicBezTo>
                  <a:pt x="13697" y="17605"/>
                  <a:pt x="13674" y="17605"/>
                  <a:pt x="13652" y="17605"/>
                </a:cubicBezTo>
                <a:cubicBezTo>
                  <a:pt x="13646" y="17622"/>
                  <a:pt x="13635" y="17645"/>
                  <a:pt x="13629" y="17662"/>
                </a:cubicBezTo>
                <a:cubicBezTo>
                  <a:pt x="13623" y="17651"/>
                  <a:pt x="13612" y="17639"/>
                  <a:pt x="13606" y="17634"/>
                </a:cubicBezTo>
                <a:cubicBezTo>
                  <a:pt x="13601" y="17639"/>
                  <a:pt x="13584" y="17656"/>
                  <a:pt x="13578" y="17668"/>
                </a:cubicBezTo>
                <a:cubicBezTo>
                  <a:pt x="13561" y="17656"/>
                  <a:pt x="13544" y="17645"/>
                  <a:pt x="13533" y="17634"/>
                </a:cubicBezTo>
                <a:lnTo>
                  <a:pt x="13533" y="17634"/>
                </a:lnTo>
                <a:cubicBezTo>
                  <a:pt x="13538" y="17639"/>
                  <a:pt x="13544" y="17662"/>
                  <a:pt x="13550" y="17668"/>
                </a:cubicBezTo>
                <a:cubicBezTo>
                  <a:pt x="13408" y="17724"/>
                  <a:pt x="13260" y="17781"/>
                  <a:pt x="13124" y="17849"/>
                </a:cubicBezTo>
                <a:cubicBezTo>
                  <a:pt x="13124" y="17821"/>
                  <a:pt x="13124" y="17792"/>
                  <a:pt x="13118" y="17764"/>
                </a:cubicBezTo>
                <a:lnTo>
                  <a:pt x="13118" y="17764"/>
                </a:lnTo>
                <a:cubicBezTo>
                  <a:pt x="13124" y="17770"/>
                  <a:pt x="13135" y="17792"/>
                  <a:pt x="13141" y="17804"/>
                </a:cubicBezTo>
                <a:cubicBezTo>
                  <a:pt x="13209" y="17775"/>
                  <a:pt x="13272" y="17741"/>
                  <a:pt x="13340" y="17707"/>
                </a:cubicBezTo>
                <a:cubicBezTo>
                  <a:pt x="13334" y="17702"/>
                  <a:pt x="13323" y="17685"/>
                  <a:pt x="13311" y="17679"/>
                </a:cubicBezTo>
                <a:cubicBezTo>
                  <a:pt x="13402" y="17622"/>
                  <a:pt x="13493" y="17577"/>
                  <a:pt x="13589" y="17537"/>
                </a:cubicBezTo>
                <a:lnTo>
                  <a:pt x="13589" y="17537"/>
                </a:lnTo>
                <a:cubicBezTo>
                  <a:pt x="13578" y="17571"/>
                  <a:pt x="13555" y="17588"/>
                  <a:pt x="13527" y="17605"/>
                </a:cubicBezTo>
                <a:lnTo>
                  <a:pt x="13527" y="17611"/>
                </a:lnTo>
                <a:cubicBezTo>
                  <a:pt x="13550" y="17600"/>
                  <a:pt x="13572" y="17594"/>
                  <a:pt x="13595" y="17583"/>
                </a:cubicBezTo>
                <a:cubicBezTo>
                  <a:pt x="13595" y="17560"/>
                  <a:pt x="13589" y="17543"/>
                  <a:pt x="13595" y="17520"/>
                </a:cubicBezTo>
                <a:cubicBezTo>
                  <a:pt x="13597" y="17520"/>
                  <a:pt x="13598" y="17519"/>
                  <a:pt x="13600" y="17519"/>
                </a:cubicBezTo>
                <a:cubicBezTo>
                  <a:pt x="13619" y="17519"/>
                  <a:pt x="13624" y="17550"/>
                  <a:pt x="13635" y="17565"/>
                </a:cubicBezTo>
                <a:cubicBezTo>
                  <a:pt x="13674" y="17537"/>
                  <a:pt x="13714" y="17514"/>
                  <a:pt x="13754" y="17492"/>
                </a:cubicBezTo>
                <a:lnTo>
                  <a:pt x="13680" y="17492"/>
                </a:lnTo>
                <a:cubicBezTo>
                  <a:pt x="13721" y="17478"/>
                  <a:pt x="13766" y="17424"/>
                  <a:pt x="13814" y="17424"/>
                </a:cubicBezTo>
                <a:cubicBezTo>
                  <a:pt x="13826" y="17424"/>
                  <a:pt x="13838" y="17427"/>
                  <a:pt x="13850" y="17435"/>
                </a:cubicBezTo>
                <a:cubicBezTo>
                  <a:pt x="13879" y="17418"/>
                  <a:pt x="13907" y="17401"/>
                  <a:pt x="13935" y="17384"/>
                </a:cubicBezTo>
                <a:lnTo>
                  <a:pt x="13935" y="17384"/>
                </a:lnTo>
                <a:cubicBezTo>
                  <a:pt x="13913" y="17390"/>
                  <a:pt x="13896" y="17395"/>
                  <a:pt x="13879" y="17407"/>
                </a:cubicBezTo>
                <a:lnTo>
                  <a:pt x="13873" y="17390"/>
                </a:lnTo>
                <a:cubicBezTo>
                  <a:pt x="13896" y="17373"/>
                  <a:pt x="13924" y="17361"/>
                  <a:pt x="13952" y="17344"/>
                </a:cubicBezTo>
                <a:cubicBezTo>
                  <a:pt x="13952" y="17350"/>
                  <a:pt x="13964" y="17367"/>
                  <a:pt x="13969" y="17373"/>
                </a:cubicBezTo>
                <a:cubicBezTo>
                  <a:pt x="13952" y="17339"/>
                  <a:pt x="13981" y="17327"/>
                  <a:pt x="14009" y="17316"/>
                </a:cubicBezTo>
                <a:cubicBezTo>
                  <a:pt x="14015" y="17327"/>
                  <a:pt x="14015" y="17350"/>
                  <a:pt x="14015" y="17356"/>
                </a:cubicBezTo>
                <a:cubicBezTo>
                  <a:pt x="14089" y="17299"/>
                  <a:pt x="14174" y="17259"/>
                  <a:pt x="14253" y="17208"/>
                </a:cubicBezTo>
                <a:lnTo>
                  <a:pt x="14253" y="17208"/>
                </a:lnTo>
                <a:cubicBezTo>
                  <a:pt x="14242" y="17214"/>
                  <a:pt x="14219" y="17225"/>
                  <a:pt x="14208" y="17225"/>
                </a:cubicBezTo>
                <a:lnTo>
                  <a:pt x="14191" y="17202"/>
                </a:lnTo>
                <a:cubicBezTo>
                  <a:pt x="14219" y="17185"/>
                  <a:pt x="14247" y="17168"/>
                  <a:pt x="14276" y="17151"/>
                </a:cubicBezTo>
                <a:cubicBezTo>
                  <a:pt x="14276" y="17157"/>
                  <a:pt x="14281" y="17180"/>
                  <a:pt x="14281" y="17185"/>
                </a:cubicBezTo>
                <a:cubicBezTo>
                  <a:pt x="14384" y="17134"/>
                  <a:pt x="14486" y="17078"/>
                  <a:pt x="14577" y="17004"/>
                </a:cubicBezTo>
                <a:lnTo>
                  <a:pt x="14577" y="17004"/>
                </a:lnTo>
                <a:cubicBezTo>
                  <a:pt x="14520" y="17021"/>
                  <a:pt x="14469" y="17066"/>
                  <a:pt x="14412" y="17078"/>
                </a:cubicBezTo>
                <a:cubicBezTo>
                  <a:pt x="14480" y="17015"/>
                  <a:pt x="14559" y="16970"/>
                  <a:pt x="14639" y="16930"/>
                </a:cubicBezTo>
                <a:cubicBezTo>
                  <a:pt x="14650" y="16930"/>
                  <a:pt x="14656" y="16936"/>
                  <a:pt x="14667" y="16936"/>
                </a:cubicBezTo>
                <a:cubicBezTo>
                  <a:pt x="14696" y="16936"/>
                  <a:pt x="14724" y="16919"/>
                  <a:pt x="14747" y="16896"/>
                </a:cubicBezTo>
                <a:cubicBezTo>
                  <a:pt x="14738" y="16893"/>
                  <a:pt x="14730" y="16891"/>
                  <a:pt x="14722" y="16891"/>
                </a:cubicBezTo>
                <a:cubicBezTo>
                  <a:pt x="14702" y="16891"/>
                  <a:pt x="14682" y="16899"/>
                  <a:pt x="14662" y="16907"/>
                </a:cubicBezTo>
                <a:cubicBezTo>
                  <a:pt x="14690" y="16879"/>
                  <a:pt x="14724" y="16851"/>
                  <a:pt x="14758" y="16834"/>
                </a:cubicBezTo>
                <a:cubicBezTo>
                  <a:pt x="14764" y="16845"/>
                  <a:pt x="14769" y="16856"/>
                  <a:pt x="14775" y="16873"/>
                </a:cubicBezTo>
                <a:cubicBezTo>
                  <a:pt x="14798" y="16851"/>
                  <a:pt x="14826" y="16834"/>
                  <a:pt x="14855" y="16817"/>
                </a:cubicBezTo>
                <a:lnTo>
                  <a:pt x="14786" y="16817"/>
                </a:lnTo>
                <a:cubicBezTo>
                  <a:pt x="14832" y="16788"/>
                  <a:pt x="14877" y="16760"/>
                  <a:pt x="14923" y="16737"/>
                </a:cubicBezTo>
                <a:cubicBezTo>
                  <a:pt x="14934" y="16748"/>
                  <a:pt x="14951" y="16765"/>
                  <a:pt x="14968" y="16777"/>
                </a:cubicBezTo>
                <a:cubicBezTo>
                  <a:pt x="14979" y="16680"/>
                  <a:pt x="15110" y="16658"/>
                  <a:pt x="15155" y="16578"/>
                </a:cubicBezTo>
                <a:lnTo>
                  <a:pt x="15155" y="16578"/>
                </a:lnTo>
                <a:cubicBezTo>
                  <a:pt x="15144" y="16584"/>
                  <a:pt x="15121" y="16601"/>
                  <a:pt x="15110" y="16607"/>
                </a:cubicBezTo>
                <a:cubicBezTo>
                  <a:pt x="15104" y="16601"/>
                  <a:pt x="15093" y="16590"/>
                  <a:pt x="15087" y="16584"/>
                </a:cubicBezTo>
                <a:cubicBezTo>
                  <a:pt x="15104" y="16578"/>
                  <a:pt x="15127" y="16567"/>
                  <a:pt x="15144" y="16561"/>
                </a:cubicBezTo>
                <a:cubicBezTo>
                  <a:pt x="15150" y="16550"/>
                  <a:pt x="15155" y="16533"/>
                  <a:pt x="15167" y="16522"/>
                </a:cubicBezTo>
                <a:cubicBezTo>
                  <a:pt x="15172" y="16533"/>
                  <a:pt x="15184" y="16561"/>
                  <a:pt x="15189" y="16573"/>
                </a:cubicBezTo>
                <a:cubicBezTo>
                  <a:pt x="15218" y="16556"/>
                  <a:pt x="15252" y="16533"/>
                  <a:pt x="15257" y="16493"/>
                </a:cubicBezTo>
                <a:cubicBezTo>
                  <a:pt x="15291" y="16470"/>
                  <a:pt x="15325" y="16453"/>
                  <a:pt x="15365" y="16431"/>
                </a:cubicBezTo>
                <a:lnTo>
                  <a:pt x="15382" y="16397"/>
                </a:lnTo>
                <a:cubicBezTo>
                  <a:pt x="15422" y="16380"/>
                  <a:pt x="15462" y="16351"/>
                  <a:pt x="15496" y="16317"/>
                </a:cubicBezTo>
                <a:lnTo>
                  <a:pt x="15496" y="16317"/>
                </a:lnTo>
                <a:cubicBezTo>
                  <a:pt x="15496" y="16329"/>
                  <a:pt x="15490" y="16357"/>
                  <a:pt x="15490" y="16368"/>
                </a:cubicBezTo>
                <a:cubicBezTo>
                  <a:pt x="15501" y="16317"/>
                  <a:pt x="15552" y="16283"/>
                  <a:pt x="15564" y="16232"/>
                </a:cubicBezTo>
                <a:lnTo>
                  <a:pt x="15564" y="16232"/>
                </a:lnTo>
                <a:cubicBezTo>
                  <a:pt x="15524" y="16261"/>
                  <a:pt x="15490" y="16283"/>
                  <a:pt x="15450" y="16306"/>
                </a:cubicBezTo>
                <a:cubicBezTo>
                  <a:pt x="15547" y="16198"/>
                  <a:pt x="15666" y="16096"/>
                  <a:pt x="15785" y="16011"/>
                </a:cubicBezTo>
                <a:lnTo>
                  <a:pt x="15785" y="16011"/>
                </a:lnTo>
                <a:cubicBezTo>
                  <a:pt x="15768" y="16028"/>
                  <a:pt x="15751" y="16051"/>
                  <a:pt x="15734" y="16073"/>
                </a:cubicBezTo>
                <a:cubicBezTo>
                  <a:pt x="15740" y="16075"/>
                  <a:pt x="15745" y="16076"/>
                  <a:pt x="15750" y="16076"/>
                </a:cubicBezTo>
                <a:cubicBezTo>
                  <a:pt x="15771" y="16076"/>
                  <a:pt x="15791" y="16061"/>
                  <a:pt x="15813" y="16056"/>
                </a:cubicBezTo>
                <a:cubicBezTo>
                  <a:pt x="15825" y="16028"/>
                  <a:pt x="15842" y="16005"/>
                  <a:pt x="15853" y="15983"/>
                </a:cubicBezTo>
                <a:cubicBezTo>
                  <a:pt x="15864" y="15983"/>
                  <a:pt x="15876" y="15988"/>
                  <a:pt x="15881" y="15994"/>
                </a:cubicBezTo>
                <a:cubicBezTo>
                  <a:pt x="15877" y="15967"/>
                  <a:pt x="15927" y="15900"/>
                  <a:pt x="15958" y="15900"/>
                </a:cubicBezTo>
                <a:cubicBezTo>
                  <a:pt x="15967" y="15900"/>
                  <a:pt x="15974" y="15906"/>
                  <a:pt x="15978" y="15920"/>
                </a:cubicBezTo>
                <a:cubicBezTo>
                  <a:pt x="15899" y="16034"/>
                  <a:pt x="15762" y="16107"/>
                  <a:pt x="15694" y="16232"/>
                </a:cubicBezTo>
                <a:lnTo>
                  <a:pt x="15666" y="16232"/>
                </a:lnTo>
                <a:cubicBezTo>
                  <a:pt x="15609" y="16295"/>
                  <a:pt x="15541" y="16340"/>
                  <a:pt x="15473" y="16397"/>
                </a:cubicBezTo>
                <a:cubicBezTo>
                  <a:pt x="15484" y="16408"/>
                  <a:pt x="15496" y="16442"/>
                  <a:pt x="15507" y="16459"/>
                </a:cubicBezTo>
                <a:cubicBezTo>
                  <a:pt x="15541" y="16425"/>
                  <a:pt x="15581" y="16391"/>
                  <a:pt x="15569" y="16340"/>
                </a:cubicBezTo>
                <a:cubicBezTo>
                  <a:pt x="15586" y="16329"/>
                  <a:pt x="15603" y="16323"/>
                  <a:pt x="15620" y="16312"/>
                </a:cubicBezTo>
                <a:cubicBezTo>
                  <a:pt x="15623" y="16312"/>
                  <a:pt x="15625" y="16312"/>
                  <a:pt x="15627" y="16312"/>
                </a:cubicBezTo>
                <a:cubicBezTo>
                  <a:pt x="15668" y="16312"/>
                  <a:pt x="15685" y="16259"/>
                  <a:pt x="15717" y="16238"/>
                </a:cubicBezTo>
                <a:lnTo>
                  <a:pt x="15740" y="16278"/>
                </a:lnTo>
                <a:cubicBezTo>
                  <a:pt x="15734" y="16266"/>
                  <a:pt x="15728" y="16243"/>
                  <a:pt x="15723" y="16232"/>
                </a:cubicBezTo>
                <a:cubicBezTo>
                  <a:pt x="15745" y="16232"/>
                  <a:pt x="15779" y="16221"/>
                  <a:pt x="15808" y="16221"/>
                </a:cubicBezTo>
                <a:cubicBezTo>
                  <a:pt x="15808" y="16204"/>
                  <a:pt x="15808" y="16181"/>
                  <a:pt x="15808" y="16164"/>
                </a:cubicBezTo>
                <a:cubicBezTo>
                  <a:pt x="15825" y="16164"/>
                  <a:pt x="15847" y="16170"/>
                  <a:pt x="15859" y="16170"/>
                </a:cubicBezTo>
                <a:cubicBezTo>
                  <a:pt x="15853" y="16164"/>
                  <a:pt x="15842" y="16158"/>
                  <a:pt x="15836" y="16153"/>
                </a:cubicBezTo>
                <a:cubicBezTo>
                  <a:pt x="15862" y="16137"/>
                  <a:pt x="15884" y="16107"/>
                  <a:pt x="15918" y="16107"/>
                </a:cubicBezTo>
                <a:cubicBezTo>
                  <a:pt x="15921" y="16107"/>
                  <a:pt x="15923" y="16107"/>
                  <a:pt x="15926" y="16107"/>
                </a:cubicBezTo>
                <a:lnTo>
                  <a:pt x="15926" y="16107"/>
                </a:lnTo>
                <a:cubicBezTo>
                  <a:pt x="15920" y="16106"/>
                  <a:pt x="15909" y="16096"/>
                  <a:pt x="15904" y="16090"/>
                </a:cubicBezTo>
                <a:cubicBezTo>
                  <a:pt x="15984" y="16028"/>
                  <a:pt x="16040" y="15943"/>
                  <a:pt x="16114" y="15875"/>
                </a:cubicBezTo>
                <a:cubicBezTo>
                  <a:pt x="16114" y="15885"/>
                  <a:pt x="16119" y="15899"/>
                  <a:pt x="16120" y="15907"/>
                </a:cubicBezTo>
                <a:lnTo>
                  <a:pt x="16120" y="15907"/>
                </a:lnTo>
                <a:cubicBezTo>
                  <a:pt x="16116" y="15850"/>
                  <a:pt x="16183" y="15773"/>
                  <a:pt x="16245" y="15773"/>
                </a:cubicBezTo>
                <a:cubicBezTo>
                  <a:pt x="16273" y="15767"/>
                  <a:pt x="16256" y="15733"/>
                  <a:pt x="16267" y="15716"/>
                </a:cubicBezTo>
                <a:cubicBezTo>
                  <a:pt x="16318" y="15670"/>
                  <a:pt x="16341" y="15619"/>
                  <a:pt x="16335" y="15551"/>
                </a:cubicBezTo>
                <a:lnTo>
                  <a:pt x="16335" y="15551"/>
                </a:lnTo>
                <a:cubicBezTo>
                  <a:pt x="16347" y="15557"/>
                  <a:pt x="16364" y="15574"/>
                  <a:pt x="16375" y="15580"/>
                </a:cubicBezTo>
                <a:cubicBezTo>
                  <a:pt x="16369" y="15568"/>
                  <a:pt x="16358" y="15546"/>
                  <a:pt x="16352" y="15534"/>
                </a:cubicBezTo>
                <a:cubicBezTo>
                  <a:pt x="16375" y="15529"/>
                  <a:pt x="16421" y="15540"/>
                  <a:pt x="16415" y="15500"/>
                </a:cubicBezTo>
                <a:cubicBezTo>
                  <a:pt x="16443" y="15466"/>
                  <a:pt x="16477" y="15438"/>
                  <a:pt x="16506" y="15409"/>
                </a:cubicBezTo>
                <a:lnTo>
                  <a:pt x="16506" y="15409"/>
                </a:lnTo>
                <a:cubicBezTo>
                  <a:pt x="16455" y="15426"/>
                  <a:pt x="16421" y="15455"/>
                  <a:pt x="16381" y="15483"/>
                </a:cubicBezTo>
                <a:cubicBezTo>
                  <a:pt x="16386" y="15489"/>
                  <a:pt x="16398" y="15512"/>
                  <a:pt x="16403" y="15517"/>
                </a:cubicBezTo>
                <a:cubicBezTo>
                  <a:pt x="16396" y="15515"/>
                  <a:pt x="16388" y="15514"/>
                  <a:pt x="16381" y="15514"/>
                </a:cubicBezTo>
                <a:cubicBezTo>
                  <a:pt x="16351" y="15514"/>
                  <a:pt x="16329" y="15532"/>
                  <a:pt x="16324" y="15568"/>
                </a:cubicBezTo>
                <a:lnTo>
                  <a:pt x="16307" y="15540"/>
                </a:lnTo>
                <a:lnTo>
                  <a:pt x="16307" y="15540"/>
                </a:lnTo>
                <a:cubicBezTo>
                  <a:pt x="16318" y="15574"/>
                  <a:pt x="16318" y="15614"/>
                  <a:pt x="16313" y="15653"/>
                </a:cubicBezTo>
                <a:cubicBezTo>
                  <a:pt x="16301" y="15657"/>
                  <a:pt x="16289" y="15659"/>
                  <a:pt x="16277" y="15659"/>
                </a:cubicBezTo>
                <a:cubicBezTo>
                  <a:pt x="16240" y="15659"/>
                  <a:pt x="16207" y="15641"/>
                  <a:pt x="16177" y="15619"/>
                </a:cubicBezTo>
                <a:cubicBezTo>
                  <a:pt x="16142" y="15648"/>
                  <a:pt x="16108" y="15676"/>
                  <a:pt x="16074" y="15710"/>
                </a:cubicBezTo>
                <a:cubicBezTo>
                  <a:pt x="16222" y="15523"/>
                  <a:pt x="16369" y="15341"/>
                  <a:pt x="16528" y="15165"/>
                </a:cubicBezTo>
                <a:cubicBezTo>
                  <a:pt x="16534" y="15177"/>
                  <a:pt x="16534" y="15200"/>
                  <a:pt x="16534" y="15211"/>
                </a:cubicBezTo>
                <a:cubicBezTo>
                  <a:pt x="16540" y="15205"/>
                  <a:pt x="16551" y="15200"/>
                  <a:pt x="16551" y="15194"/>
                </a:cubicBezTo>
                <a:cubicBezTo>
                  <a:pt x="16528" y="15160"/>
                  <a:pt x="16528" y="15126"/>
                  <a:pt x="16579" y="15114"/>
                </a:cubicBezTo>
                <a:lnTo>
                  <a:pt x="16579" y="15114"/>
                </a:lnTo>
                <a:cubicBezTo>
                  <a:pt x="16579" y="15126"/>
                  <a:pt x="16574" y="15154"/>
                  <a:pt x="16574" y="15171"/>
                </a:cubicBezTo>
                <a:cubicBezTo>
                  <a:pt x="16579" y="15154"/>
                  <a:pt x="16591" y="15143"/>
                  <a:pt x="16596" y="15131"/>
                </a:cubicBezTo>
                <a:cubicBezTo>
                  <a:pt x="16585" y="15120"/>
                  <a:pt x="16579" y="15109"/>
                  <a:pt x="16574" y="15097"/>
                </a:cubicBezTo>
                <a:cubicBezTo>
                  <a:pt x="16619" y="15035"/>
                  <a:pt x="16670" y="14984"/>
                  <a:pt x="16716" y="14927"/>
                </a:cubicBezTo>
                <a:cubicBezTo>
                  <a:pt x="16778" y="14865"/>
                  <a:pt x="16806" y="14740"/>
                  <a:pt x="16903" y="14729"/>
                </a:cubicBezTo>
                <a:cubicBezTo>
                  <a:pt x="16931" y="14700"/>
                  <a:pt x="16960" y="14672"/>
                  <a:pt x="16994" y="14643"/>
                </a:cubicBezTo>
                <a:cubicBezTo>
                  <a:pt x="16994" y="14638"/>
                  <a:pt x="16999" y="14621"/>
                  <a:pt x="16999" y="14609"/>
                </a:cubicBezTo>
                <a:cubicBezTo>
                  <a:pt x="17033" y="14592"/>
                  <a:pt x="17045" y="14564"/>
                  <a:pt x="17022" y="14530"/>
                </a:cubicBezTo>
                <a:lnTo>
                  <a:pt x="17022" y="14530"/>
                </a:lnTo>
                <a:cubicBezTo>
                  <a:pt x="17005" y="14547"/>
                  <a:pt x="16988" y="14570"/>
                  <a:pt x="16977" y="14587"/>
                </a:cubicBezTo>
                <a:cubicBezTo>
                  <a:pt x="16988" y="14553"/>
                  <a:pt x="17005" y="14519"/>
                  <a:pt x="17022" y="14490"/>
                </a:cubicBezTo>
                <a:cubicBezTo>
                  <a:pt x="17033" y="14502"/>
                  <a:pt x="17050" y="14519"/>
                  <a:pt x="17056" y="14530"/>
                </a:cubicBezTo>
                <a:cubicBezTo>
                  <a:pt x="17062" y="14507"/>
                  <a:pt x="17067" y="14490"/>
                  <a:pt x="17073" y="14468"/>
                </a:cubicBezTo>
                <a:cubicBezTo>
                  <a:pt x="17090" y="14485"/>
                  <a:pt x="17107" y="14502"/>
                  <a:pt x="17118" y="14519"/>
                </a:cubicBezTo>
                <a:cubicBezTo>
                  <a:pt x="17107" y="14536"/>
                  <a:pt x="17096" y="14558"/>
                  <a:pt x="17084" y="14575"/>
                </a:cubicBezTo>
                <a:cubicBezTo>
                  <a:pt x="17079" y="14581"/>
                  <a:pt x="17073" y="14581"/>
                  <a:pt x="17067" y="14587"/>
                </a:cubicBezTo>
                <a:cubicBezTo>
                  <a:pt x="17033" y="14632"/>
                  <a:pt x="17011" y="14683"/>
                  <a:pt x="16994" y="14740"/>
                </a:cubicBezTo>
                <a:cubicBezTo>
                  <a:pt x="16982" y="14746"/>
                  <a:pt x="16954" y="14751"/>
                  <a:pt x="16942" y="14757"/>
                </a:cubicBezTo>
                <a:cubicBezTo>
                  <a:pt x="16948" y="14768"/>
                  <a:pt x="16965" y="14785"/>
                  <a:pt x="16971" y="14797"/>
                </a:cubicBezTo>
                <a:cubicBezTo>
                  <a:pt x="17056" y="14746"/>
                  <a:pt x="17090" y="14643"/>
                  <a:pt x="17158" y="14570"/>
                </a:cubicBezTo>
                <a:lnTo>
                  <a:pt x="17172" y="14588"/>
                </a:lnTo>
                <a:lnTo>
                  <a:pt x="17172" y="14588"/>
                </a:lnTo>
                <a:cubicBezTo>
                  <a:pt x="17167" y="14581"/>
                  <a:pt x="17163" y="14568"/>
                  <a:pt x="17158" y="14558"/>
                </a:cubicBezTo>
                <a:cubicBezTo>
                  <a:pt x="17192" y="14524"/>
                  <a:pt x="17221" y="14479"/>
                  <a:pt x="17232" y="14434"/>
                </a:cubicBezTo>
                <a:cubicBezTo>
                  <a:pt x="17260" y="14411"/>
                  <a:pt x="17289" y="14377"/>
                  <a:pt x="17266" y="14337"/>
                </a:cubicBezTo>
                <a:lnTo>
                  <a:pt x="17266" y="14337"/>
                </a:lnTo>
                <a:cubicBezTo>
                  <a:pt x="17277" y="14343"/>
                  <a:pt x="17294" y="14348"/>
                  <a:pt x="17306" y="14354"/>
                </a:cubicBezTo>
                <a:cubicBezTo>
                  <a:pt x="17294" y="14343"/>
                  <a:pt x="17277" y="14326"/>
                  <a:pt x="17272" y="14314"/>
                </a:cubicBezTo>
                <a:cubicBezTo>
                  <a:pt x="17283" y="14309"/>
                  <a:pt x="17311" y="14297"/>
                  <a:pt x="17328" y="14292"/>
                </a:cubicBezTo>
                <a:cubicBezTo>
                  <a:pt x="17323" y="14286"/>
                  <a:pt x="17317" y="14275"/>
                  <a:pt x="17311" y="14269"/>
                </a:cubicBezTo>
                <a:cubicBezTo>
                  <a:pt x="17272" y="14309"/>
                  <a:pt x="17209" y="14348"/>
                  <a:pt x="17226" y="14417"/>
                </a:cubicBezTo>
                <a:cubicBezTo>
                  <a:pt x="17215" y="14422"/>
                  <a:pt x="17186" y="14428"/>
                  <a:pt x="17175" y="14434"/>
                </a:cubicBezTo>
                <a:cubicBezTo>
                  <a:pt x="17158" y="14462"/>
                  <a:pt x="17141" y="14490"/>
                  <a:pt x="17130" y="14519"/>
                </a:cubicBezTo>
                <a:cubicBezTo>
                  <a:pt x="17118" y="14502"/>
                  <a:pt x="17096" y="14468"/>
                  <a:pt x="17084" y="14451"/>
                </a:cubicBezTo>
                <a:cubicBezTo>
                  <a:pt x="17096" y="14445"/>
                  <a:pt x="17118" y="14439"/>
                  <a:pt x="17130" y="14434"/>
                </a:cubicBezTo>
                <a:cubicBezTo>
                  <a:pt x="17118" y="14417"/>
                  <a:pt x="17101" y="14405"/>
                  <a:pt x="17090" y="14394"/>
                </a:cubicBezTo>
                <a:cubicBezTo>
                  <a:pt x="17096" y="14388"/>
                  <a:pt x="17101" y="14371"/>
                  <a:pt x="17101" y="14365"/>
                </a:cubicBezTo>
                <a:cubicBezTo>
                  <a:pt x="17113" y="14377"/>
                  <a:pt x="17135" y="14394"/>
                  <a:pt x="17147" y="14405"/>
                </a:cubicBezTo>
                <a:cubicBezTo>
                  <a:pt x="17141" y="14382"/>
                  <a:pt x="17135" y="14360"/>
                  <a:pt x="17130" y="14343"/>
                </a:cubicBezTo>
                <a:cubicBezTo>
                  <a:pt x="17135" y="14326"/>
                  <a:pt x="17147" y="14314"/>
                  <a:pt x="17152" y="14297"/>
                </a:cubicBezTo>
                <a:lnTo>
                  <a:pt x="17152" y="14297"/>
                </a:lnTo>
                <a:cubicBezTo>
                  <a:pt x="17152" y="14320"/>
                  <a:pt x="17141" y="14337"/>
                  <a:pt x="17152" y="14360"/>
                </a:cubicBezTo>
                <a:cubicBezTo>
                  <a:pt x="17209" y="14348"/>
                  <a:pt x="17158" y="14280"/>
                  <a:pt x="17175" y="14241"/>
                </a:cubicBezTo>
                <a:cubicBezTo>
                  <a:pt x="17192" y="14229"/>
                  <a:pt x="17226" y="14195"/>
                  <a:pt x="17238" y="14184"/>
                </a:cubicBezTo>
                <a:cubicBezTo>
                  <a:pt x="17243" y="14195"/>
                  <a:pt x="17243" y="14224"/>
                  <a:pt x="17249" y="14241"/>
                </a:cubicBezTo>
                <a:cubicBezTo>
                  <a:pt x="17255" y="14207"/>
                  <a:pt x="17266" y="14173"/>
                  <a:pt x="17289" y="14150"/>
                </a:cubicBezTo>
                <a:lnTo>
                  <a:pt x="17289" y="14150"/>
                </a:lnTo>
                <a:cubicBezTo>
                  <a:pt x="17277" y="14156"/>
                  <a:pt x="17249" y="14173"/>
                  <a:pt x="17238" y="14178"/>
                </a:cubicBezTo>
                <a:cubicBezTo>
                  <a:pt x="17232" y="14127"/>
                  <a:pt x="17266" y="14116"/>
                  <a:pt x="17311" y="14116"/>
                </a:cubicBezTo>
                <a:cubicBezTo>
                  <a:pt x="17306" y="14104"/>
                  <a:pt x="17294" y="14087"/>
                  <a:pt x="17294" y="14076"/>
                </a:cubicBezTo>
                <a:cubicBezTo>
                  <a:pt x="17311" y="14014"/>
                  <a:pt x="17351" y="13951"/>
                  <a:pt x="17374" y="13895"/>
                </a:cubicBezTo>
                <a:cubicBezTo>
                  <a:pt x="17385" y="13917"/>
                  <a:pt x="17391" y="13946"/>
                  <a:pt x="17396" y="13974"/>
                </a:cubicBezTo>
                <a:cubicBezTo>
                  <a:pt x="17408" y="13940"/>
                  <a:pt x="17396" y="13906"/>
                  <a:pt x="17379" y="13878"/>
                </a:cubicBezTo>
                <a:cubicBezTo>
                  <a:pt x="17385" y="13878"/>
                  <a:pt x="17396" y="13872"/>
                  <a:pt x="17402" y="13872"/>
                </a:cubicBezTo>
                <a:cubicBezTo>
                  <a:pt x="17402" y="13878"/>
                  <a:pt x="17402" y="13889"/>
                  <a:pt x="17408" y="13900"/>
                </a:cubicBezTo>
                <a:cubicBezTo>
                  <a:pt x="17430" y="13900"/>
                  <a:pt x="17442" y="13895"/>
                  <a:pt x="17436" y="13872"/>
                </a:cubicBezTo>
                <a:lnTo>
                  <a:pt x="17442" y="13872"/>
                </a:lnTo>
                <a:cubicBezTo>
                  <a:pt x="17442" y="13872"/>
                  <a:pt x="17436" y="13866"/>
                  <a:pt x="17430" y="13866"/>
                </a:cubicBezTo>
                <a:lnTo>
                  <a:pt x="17425" y="13866"/>
                </a:lnTo>
                <a:lnTo>
                  <a:pt x="17391" y="13849"/>
                </a:lnTo>
                <a:cubicBezTo>
                  <a:pt x="17408" y="13826"/>
                  <a:pt x="17419" y="13804"/>
                  <a:pt x="17430" y="13781"/>
                </a:cubicBezTo>
                <a:cubicBezTo>
                  <a:pt x="17436" y="13764"/>
                  <a:pt x="17442" y="13741"/>
                  <a:pt x="17447" y="13724"/>
                </a:cubicBezTo>
                <a:cubicBezTo>
                  <a:pt x="17453" y="13736"/>
                  <a:pt x="17470" y="13753"/>
                  <a:pt x="17476" y="13758"/>
                </a:cubicBezTo>
                <a:cubicBezTo>
                  <a:pt x="17482" y="13753"/>
                  <a:pt x="17493" y="13730"/>
                  <a:pt x="17499" y="13719"/>
                </a:cubicBezTo>
                <a:lnTo>
                  <a:pt x="17499" y="13719"/>
                </a:lnTo>
                <a:cubicBezTo>
                  <a:pt x="17493" y="13719"/>
                  <a:pt x="17489" y="13720"/>
                  <a:pt x="17485" y="13720"/>
                </a:cubicBezTo>
                <a:cubicBezTo>
                  <a:pt x="17458" y="13720"/>
                  <a:pt x="17455" y="13704"/>
                  <a:pt x="17464" y="13685"/>
                </a:cubicBezTo>
                <a:cubicBezTo>
                  <a:pt x="17470" y="13679"/>
                  <a:pt x="17476" y="13679"/>
                  <a:pt x="17482" y="13673"/>
                </a:cubicBezTo>
                <a:cubicBezTo>
                  <a:pt x="17476" y="13668"/>
                  <a:pt x="17476" y="13662"/>
                  <a:pt x="17470" y="13656"/>
                </a:cubicBezTo>
                <a:cubicBezTo>
                  <a:pt x="17476" y="13651"/>
                  <a:pt x="17476" y="13645"/>
                  <a:pt x="17482" y="13639"/>
                </a:cubicBezTo>
                <a:cubicBezTo>
                  <a:pt x="17487" y="13628"/>
                  <a:pt x="17487" y="13617"/>
                  <a:pt x="17493" y="13605"/>
                </a:cubicBezTo>
                <a:cubicBezTo>
                  <a:pt x="17504" y="13605"/>
                  <a:pt x="17516" y="13600"/>
                  <a:pt x="17527" y="13600"/>
                </a:cubicBezTo>
                <a:cubicBezTo>
                  <a:pt x="17567" y="13514"/>
                  <a:pt x="17623" y="13441"/>
                  <a:pt x="17640" y="13344"/>
                </a:cubicBezTo>
                <a:cubicBezTo>
                  <a:pt x="17669" y="13327"/>
                  <a:pt x="17697" y="13304"/>
                  <a:pt x="17725" y="13293"/>
                </a:cubicBezTo>
                <a:lnTo>
                  <a:pt x="17725" y="13293"/>
                </a:lnTo>
                <a:cubicBezTo>
                  <a:pt x="17725" y="13356"/>
                  <a:pt x="17686" y="13401"/>
                  <a:pt x="17646" y="13441"/>
                </a:cubicBezTo>
                <a:cubicBezTo>
                  <a:pt x="17646" y="13446"/>
                  <a:pt x="17646" y="13463"/>
                  <a:pt x="17652" y="13475"/>
                </a:cubicBezTo>
                <a:cubicBezTo>
                  <a:pt x="17578" y="13526"/>
                  <a:pt x="17578" y="13622"/>
                  <a:pt x="17516" y="13679"/>
                </a:cubicBezTo>
                <a:cubicBezTo>
                  <a:pt x="17510" y="13713"/>
                  <a:pt x="17504" y="13747"/>
                  <a:pt x="17510" y="13781"/>
                </a:cubicBezTo>
                <a:cubicBezTo>
                  <a:pt x="17516" y="13758"/>
                  <a:pt x="17521" y="13736"/>
                  <a:pt x="17527" y="13713"/>
                </a:cubicBezTo>
                <a:cubicBezTo>
                  <a:pt x="17646" y="13600"/>
                  <a:pt x="17686" y="13418"/>
                  <a:pt x="17788" y="13287"/>
                </a:cubicBezTo>
                <a:lnTo>
                  <a:pt x="17788" y="13287"/>
                </a:lnTo>
                <a:cubicBezTo>
                  <a:pt x="17771" y="13290"/>
                  <a:pt x="17755" y="13291"/>
                  <a:pt x="17738" y="13291"/>
                </a:cubicBezTo>
                <a:cubicBezTo>
                  <a:pt x="17710" y="13291"/>
                  <a:pt x="17683" y="13287"/>
                  <a:pt x="17657" y="13276"/>
                </a:cubicBezTo>
                <a:lnTo>
                  <a:pt x="17680" y="13202"/>
                </a:lnTo>
                <a:cubicBezTo>
                  <a:pt x="17697" y="13202"/>
                  <a:pt x="17714" y="13202"/>
                  <a:pt x="17731" y="13208"/>
                </a:cubicBezTo>
                <a:cubicBezTo>
                  <a:pt x="17731" y="13202"/>
                  <a:pt x="17731" y="13185"/>
                  <a:pt x="17731" y="13180"/>
                </a:cubicBezTo>
                <a:cubicBezTo>
                  <a:pt x="17720" y="13185"/>
                  <a:pt x="17697" y="13197"/>
                  <a:pt x="17686" y="13202"/>
                </a:cubicBezTo>
                <a:cubicBezTo>
                  <a:pt x="17703" y="13140"/>
                  <a:pt x="17725" y="13083"/>
                  <a:pt x="17771" y="13038"/>
                </a:cubicBezTo>
                <a:cubicBezTo>
                  <a:pt x="17771" y="13032"/>
                  <a:pt x="17765" y="13021"/>
                  <a:pt x="17765" y="13015"/>
                </a:cubicBezTo>
                <a:cubicBezTo>
                  <a:pt x="17782" y="12975"/>
                  <a:pt x="17799" y="12930"/>
                  <a:pt x="17816" y="12890"/>
                </a:cubicBezTo>
                <a:cubicBezTo>
                  <a:pt x="17825" y="12894"/>
                  <a:pt x="17833" y="12897"/>
                  <a:pt x="17841" y="12897"/>
                </a:cubicBezTo>
                <a:cubicBezTo>
                  <a:pt x="17854" y="12897"/>
                  <a:pt x="17866" y="12889"/>
                  <a:pt x="17873" y="12868"/>
                </a:cubicBezTo>
                <a:lnTo>
                  <a:pt x="17822" y="12868"/>
                </a:lnTo>
                <a:cubicBezTo>
                  <a:pt x="17850" y="12811"/>
                  <a:pt x="17873" y="12748"/>
                  <a:pt x="17890" y="12680"/>
                </a:cubicBezTo>
                <a:cubicBezTo>
                  <a:pt x="17913" y="12686"/>
                  <a:pt x="17935" y="12692"/>
                  <a:pt x="17952" y="12697"/>
                </a:cubicBezTo>
                <a:cubicBezTo>
                  <a:pt x="17952" y="12686"/>
                  <a:pt x="17947" y="12658"/>
                  <a:pt x="17941" y="12641"/>
                </a:cubicBezTo>
                <a:cubicBezTo>
                  <a:pt x="17935" y="12646"/>
                  <a:pt x="17913" y="12658"/>
                  <a:pt x="17907" y="12658"/>
                </a:cubicBezTo>
                <a:cubicBezTo>
                  <a:pt x="17913" y="12629"/>
                  <a:pt x="17918" y="12601"/>
                  <a:pt x="17924" y="12573"/>
                </a:cubicBezTo>
                <a:lnTo>
                  <a:pt x="17981" y="12573"/>
                </a:lnTo>
                <a:cubicBezTo>
                  <a:pt x="17992" y="12527"/>
                  <a:pt x="18009" y="12487"/>
                  <a:pt x="18009" y="12442"/>
                </a:cubicBezTo>
                <a:lnTo>
                  <a:pt x="18009" y="12442"/>
                </a:lnTo>
                <a:cubicBezTo>
                  <a:pt x="17992" y="12482"/>
                  <a:pt x="17981" y="12516"/>
                  <a:pt x="17952" y="12550"/>
                </a:cubicBezTo>
                <a:cubicBezTo>
                  <a:pt x="17952" y="12493"/>
                  <a:pt x="17981" y="12442"/>
                  <a:pt x="18003" y="12397"/>
                </a:cubicBezTo>
                <a:lnTo>
                  <a:pt x="18032" y="12397"/>
                </a:lnTo>
                <a:cubicBezTo>
                  <a:pt x="18043" y="12374"/>
                  <a:pt x="18049" y="12351"/>
                  <a:pt x="18055" y="12329"/>
                </a:cubicBezTo>
                <a:lnTo>
                  <a:pt x="18055" y="12329"/>
                </a:lnTo>
                <a:cubicBezTo>
                  <a:pt x="18038" y="12346"/>
                  <a:pt x="18021" y="12368"/>
                  <a:pt x="18003" y="12391"/>
                </a:cubicBezTo>
                <a:cubicBezTo>
                  <a:pt x="18026" y="12289"/>
                  <a:pt x="18060" y="12187"/>
                  <a:pt x="18089" y="12085"/>
                </a:cubicBezTo>
                <a:cubicBezTo>
                  <a:pt x="18089" y="12096"/>
                  <a:pt x="18100" y="12119"/>
                  <a:pt x="18106" y="12124"/>
                </a:cubicBezTo>
                <a:cubicBezTo>
                  <a:pt x="18117" y="12113"/>
                  <a:pt x="18128" y="12102"/>
                  <a:pt x="18140" y="12085"/>
                </a:cubicBezTo>
                <a:cubicBezTo>
                  <a:pt x="18140" y="12034"/>
                  <a:pt x="18106" y="11982"/>
                  <a:pt x="18128" y="11926"/>
                </a:cubicBezTo>
                <a:lnTo>
                  <a:pt x="18128" y="11926"/>
                </a:lnTo>
                <a:cubicBezTo>
                  <a:pt x="18134" y="11954"/>
                  <a:pt x="18145" y="11982"/>
                  <a:pt x="18151" y="12011"/>
                </a:cubicBezTo>
                <a:cubicBezTo>
                  <a:pt x="18168" y="11931"/>
                  <a:pt x="18208" y="11852"/>
                  <a:pt x="18185" y="11773"/>
                </a:cubicBezTo>
                <a:lnTo>
                  <a:pt x="18208" y="11773"/>
                </a:lnTo>
                <a:cubicBezTo>
                  <a:pt x="18208" y="11767"/>
                  <a:pt x="18202" y="11750"/>
                  <a:pt x="18202" y="11744"/>
                </a:cubicBezTo>
                <a:lnTo>
                  <a:pt x="18230" y="11739"/>
                </a:lnTo>
                <a:lnTo>
                  <a:pt x="18225" y="11727"/>
                </a:lnTo>
                <a:cubicBezTo>
                  <a:pt x="18213" y="11733"/>
                  <a:pt x="18191" y="11744"/>
                  <a:pt x="18179" y="11744"/>
                </a:cubicBezTo>
                <a:cubicBezTo>
                  <a:pt x="18185" y="11733"/>
                  <a:pt x="18196" y="11704"/>
                  <a:pt x="18202" y="11687"/>
                </a:cubicBezTo>
                <a:cubicBezTo>
                  <a:pt x="18208" y="11693"/>
                  <a:pt x="18230" y="11693"/>
                  <a:pt x="18236" y="11699"/>
                </a:cubicBezTo>
                <a:cubicBezTo>
                  <a:pt x="18236" y="11687"/>
                  <a:pt x="18230" y="11670"/>
                  <a:pt x="18225" y="11659"/>
                </a:cubicBezTo>
                <a:cubicBezTo>
                  <a:pt x="18219" y="11665"/>
                  <a:pt x="18208" y="11670"/>
                  <a:pt x="18202" y="11670"/>
                </a:cubicBezTo>
                <a:cubicBezTo>
                  <a:pt x="18196" y="11602"/>
                  <a:pt x="18225" y="11540"/>
                  <a:pt x="18236" y="11478"/>
                </a:cubicBezTo>
                <a:cubicBezTo>
                  <a:pt x="18242" y="11478"/>
                  <a:pt x="18264" y="11489"/>
                  <a:pt x="18276" y="11489"/>
                </a:cubicBezTo>
                <a:cubicBezTo>
                  <a:pt x="18259" y="11483"/>
                  <a:pt x="18247" y="11478"/>
                  <a:pt x="18230" y="11466"/>
                </a:cubicBezTo>
                <a:cubicBezTo>
                  <a:pt x="18242" y="11432"/>
                  <a:pt x="18247" y="11398"/>
                  <a:pt x="18253" y="11358"/>
                </a:cubicBezTo>
                <a:cubicBezTo>
                  <a:pt x="18259" y="11392"/>
                  <a:pt x="18264" y="11421"/>
                  <a:pt x="18282" y="11449"/>
                </a:cubicBezTo>
                <a:cubicBezTo>
                  <a:pt x="18282" y="11421"/>
                  <a:pt x="18293" y="11398"/>
                  <a:pt x="18321" y="11387"/>
                </a:cubicBezTo>
                <a:cubicBezTo>
                  <a:pt x="18310" y="11387"/>
                  <a:pt x="18299" y="11381"/>
                  <a:pt x="18293" y="11375"/>
                </a:cubicBezTo>
                <a:cubicBezTo>
                  <a:pt x="18327" y="11285"/>
                  <a:pt x="18333" y="11188"/>
                  <a:pt x="18355" y="11097"/>
                </a:cubicBezTo>
                <a:cubicBezTo>
                  <a:pt x="18338" y="11097"/>
                  <a:pt x="18316" y="11103"/>
                  <a:pt x="18304" y="11109"/>
                </a:cubicBezTo>
                <a:cubicBezTo>
                  <a:pt x="18310" y="11024"/>
                  <a:pt x="18321" y="10933"/>
                  <a:pt x="18338" y="10848"/>
                </a:cubicBezTo>
                <a:cubicBezTo>
                  <a:pt x="18355" y="10899"/>
                  <a:pt x="18350" y="10950"/>
                  <a:pt x="18338" y="10995"/>
                </a:cubicBezTo>
                <a:cubicBezTo>
                  <a:pt x="18418" y="10978"/>
                  <a:pt x="18361" y="10655"/>
                  <a:pt x="18429" y="10575"/>
                </a:cubicBezTo>
                <a:cubicBezTo>
                  <a:pt x="18452" y="10587"/>
                  <a:pt x="18474" y="10598"/>
                  <a:pt x="18491" y="10609"/>
                </a:cubicBezTo>
                <a:cubicBezTo>
                  <a:pt x="18486" y="10609"/>
                  <a:pt x="18469" y="10609"/>
                  <a:pt x="18463" y="10615"/>
                </a:cubicBezTo>
                <a:cubicBezTo>
                  <a:pt x="18457" y="10643"/>
                  <a:pt x="18446" y="10660"/>
                  <a:pt x="18418" y="10666"/>
                </a:cubicBezTo>
                <a:cubicBezTo>
                  <a:pt x="18429" y="10689"/>
                  <a:pt x="18440" y="10706"/>
                  <a:pt x="18446" y="10729"/>
                </a:cubicBezTo>
                <a:lnTo>
                  <a:pt x="18406" y="10723"/>
                </a:lnTo>
                <a:lnTo>
                  <a:pt x="18406" y="10723"/>
                </a:lnTo>
                <a:cubicBezTo>
                  <a:pt x="18412" y="10729"/>
                  <a:pt x="18429" y="10740"/>
                  <a:pt x="18440" y="10746"/>
                </a:cubicBezTo>
                <a:cubicBezTo>
                  <a:pt x="18429" y="10831"/>
                  <a:pt x="18418" y="10927"/>
                  <a:pt x="18480" y="10995"/>
                </a:cubicBezTo>
                <a:cubicBezTo>
                  <a:pt x="18480" y="10882"/>
                  <a:pt x="18503" y="10768"/>
                  <a:pt x="18508" y="10655"/>
                </a:cubicBezTo>
                <a:cubicBezTo>
                  <a:pt x="18514" y="10649"/>
                  <a:pt x="18525" y="10643"/>
                  <a:pt x="18531" y="10638"/>
                </a:cubicBezTo>
                <a:cubicBezTo>
                  <a:pt x="18503" y="10609"/>
                  <a:pt x="18520" y="10570"/>
                  <a:pt x="18543" y="10541"/>
                </a:cubicBezTo>
                <a:cubicBezTo>
                  <a:pt x="18508" y="10479"/>
                  <a:pt x="18543" y="10411"/>
                  <a:pt x="18537" y="10343"/>
                </a:cubicBezTo>
                <a:lnTo>
                  <a:pt x="18565" y="10337"/>
                </a:lnTo>
                <a:cubicBezTo>
                  <a:pt x="18554" y="10337"/>
                  <a:pt x="18543" y="10326"/>
                  <a:pt x="18537" y="10326"/>
                </a:cubicBezTo>
                <a:cubicBezTo>
                  <a:pt x="18537" y="10252"/>
                  <a:pt x="18554" y="10178"/>
                  <a:pt x="18537" y="10104"/>
                </a:cubicBezTo>
                <a:cubicBezTo>
                  <a:pt x="18525" y="10076"/>
                  <a:pt x="18548" y="10053"/>
                  <a:pt x="18560" y="10031"/>
                </a:cubicBezTo>
                <a:cubicBezTo>
                  <a:pt x="18548" y="10019"/>
                  <a:pt x="18537" y="10008"/>
                  <a:pt x="18525" y="9997"/>
                </a:cubicBezTo>
                <a:cubicBezTo>
                  <a:pt x="18537" y="9991"/>
                  <a:pt x="18554" y="9985"/>
                  <a:pt x="18565" y="9985"/>
                </a:cubicBezTo>
                <a:cubicBezTo>
                  <a:pt x="18537" y="9775"/>
                  <a:pt x="18588" y="9577"/>
                  <a:pt x="18582" y="9373"/>
                </a:cubicBezTo>
                <a:cubicBezTo>
                  <a:pt x="18554" y="9338"/>
                  <a:pt x="18577" y="9293"/>
                  <a:pt x="18588" y="9259"/>
                </a:cubicBezTo>
                <a:cubicBezTo>
                  <a:pt x="18577" y="9208"/>
                  <a:pt x="18571" y="9163"/>
                  <a:pt x="18571" y="9112"/>
                </a:cubicBezTo>
                <a:lnTo>
                  <a:pt x="18554" y="9083"/>
                </a:lnTo>
                <a:cubicBezTo>
                  <a:pt x="18560" y="9060"/>
                  <a:pt x="18571" y="9038"/>
                  <a:pt x="18577" y="9015"/>
                </a:cubicBezTo>
                <a:cubicBezTo>
                  <a:pt x="18571" y="8992"/>
                  <a:pt x="18565" y="8970"/>
                  <a:pt x="18560" y="8947"/>
                </a:cubicBezTo>
                <a:cubicBezTo>
                  <a:pt x="18565" y="8941"/>
                  <a:pt x="18577" y="8930"/>
                  <a:pt x="18577" y="8924"/>
                </a:cubicBezTo>
                <a:lnTo>
                  <a:pt x="18560" y="8924"/>
                </a:lnTo>
                <a:cubicBezTo>
                  <a:pt x="18560" y="8890"/>
                  <a:pt x="18560" y="8856"/>
                  <a:pt x="18560" y="8816"/>
                </a:cubicBezTo>
                <a:cubicBezTo>
                  <a:pt x="18565" y="8816"/>
                  <a:pt x="18571" y="8811"/>
                  <a:pt x="18577" y="8811"/>
                </a:cubicBezTo>
                <a:cubicBezTo>
                  <a:pt x="18571" y="8805"/>
                  <a:pt x="18560" y="8788"/>
                  <a:pt x="18554" y="8782"/>
                </a:cubicBezTo>
                <a:cubicBezTo>
                  <a:pt x="18577" y="8720"/>
                  <a:pt x="18525" y="8652"/>
                  <a:pt x="18543" y="8584"/>
                </a:cubicBezTo>
                <a:cubicBezTo>
                  <a:pt x="18491" y="8487"/>
                  <a:pt x="18520" y="8380"/>
                  <a:pt x="18491" y="8277"/>
                </a:cubicBezTo>
                <a:cubicBezTo>
                  <a:pt x="18486" y="8272"/>
                  <a:pt x="18463" y="8266"/>
                  <a:pt x="18457" y="8260"/>
                </a:cubicBezTo>
                <a:cubicBezTo>
                  <a:pt x="18463" y="8255"/>
                  <a:pt x="18474" y="8238"/>
                  <a:pt x="18486" y="8232"/>
                </a:cubicBezTo>
                <a:cubicBezTo>
                  <a:pt x="18457" y="8107"/>
                  <a:pt x="18480" y="7971"/>
                  <a:pt x="18429" y="7858"/>
                </a:cubicBezTo>
                <a:cubicBezTo>
                  <a:pt x="18418" y="7858"/>
                  <a:pt x="18401" y="7863"/>
                  <a:pt x="18395" y="7863"/>
                </a:cubicBezTo>
                <a:cubicBezTo>
                  <a:pt x="18406" y="7920"/>
                  <a:pt x="18418" y="7977"/>
                  <a:pt x="18435" y="8039"/>
                </a:cubicBezTo>
                <a:cubicBezTo>
                  <a:pt x="18429" y="8045"/>
                  <a:pt x="18423" y="8056"/>
                  <a:pt x="18418" y="8062"/>
                </a:cubicBezTo>
                <a:cubicBezTo>
                  <a:pt x="18452" y="8141"/>
                  <a:pt x="18440" y="8243"/>
                  <a:pt x="18452" y="8334"/>
                </a:cubicBezTo>
                <a:cubicBezTo>
                  <a:pt x="18457" y="8334"/>
                  <a:pt x="18469" y="8346"/>
                  <a:pt x="18480" y="8346"/>
                </a:cubicBezTo>
                <a:cubicBezTo>
                  <a:pt x="18469" y="8374"/>
                  <a:pt x="18463" y="8397"/>
                  <a:pt x="18457" y="8419"/>
                </a:cubicBezTo>
                <a:lnTo>
                  <a:pt x="18503" y="8453"/>
                </a:lnTo>
                <a:cubicBezTo>
                  <a:pt x="18491" y="8459"/>
                  <a:pt x="18474" y="8465"/>
                  <a:pt x="18463" y="8470"/>
                </a:cubicBezTo>
                <a:cubicBezTo>
                  <a:pt x="18469" y="8476"/>
                  <a:pt x="18480" y="8499"/>
                  <a:pt x="18486" y="8510"/>
                </a:cubicBezTo>
                <a:cubicBezTo>
                  <a:pt x="18469" y="8521"/>
                  <a:pt x="18457" y="8527"/>
                  <a:pt x="18440" y="8538"/>
                </a:cubicBezTo>
                <a:cubicBezTo>
                  <a:pt x="18452" y="8538"/>
                  <a:pt x="18469" y="8538"/>
                  <a:pt x="18480" y="8533"/>
                </a:cubicBezTo>
                <a:cubicBezTo>
                  <a:pt x="18486" y="8692"/>
                  <a:pt x="18486" y="8845"/>
                  <a:pt x="18503" y="8998"/>
                </a:cubicBezTo>
                <a:cubicBezTo>
                  <a:pt x="18474" y="8987"/>
                  <a:pt x="18446" y="8981"/>
                  <a:pt x="18418" y="8970"/>
                </a:cubicBezTo>
                <a:lnTo>
                  <a:pt x="18463" y="8970"/>
                </a:lnTo>
                <a:cubicBezTo>
                  <a:pt x="18463" y="8890"/>
                  <a:pt x="18452" y="8822"/>
                  <a:pt x="18440" y="8748"/>
                </a:cubicBezTo>
                <a:lnTo>
                  <a:pt x="18406" y="8760"/>
                </a:lnTo>
                <a:cubicBezTo>
                  <a:pt x="18384" y="8658"/>
                  <a:pt x="18372" y="8556"/>
                  <a:pt x="18372" y="8453"/>
                </a:cubicBezTo>
                <a:lnTo>
                  <a:pt x="18372" y="8453"/>
                </a:lnTo>
                <a:cubicBezTo>
                  <a:pt x="18401" y="8470"/>
                  <a:pt x="18406" y="8504"/>
                  <a:pt x="18412" y="8533"/>
                </a:cubicBezTo>
                <a:lnTo>
                  <a:pt x="18418" y="8533"/>
                </a:lnTo>
                <a:lnTo>
                  <a:pt x="18418" y="8465"/>
                </a:lnTo>
                <a:cubicBezTo>
                  <a:pt x="18395" y="8459"/>
                  <a:pt x="18372" y="8453"/>
                  <a:pt x="18355" y="8442"/>
                </a:cubicBezTo>
                <a:cubicBezTo>
                  <a:pt x="18361" y="8414"/>
                  <a:pt x="18389" y="8425"/>
                  <a:pt x="18412" y="8419"/>
                </a:cubicBezTo>
                <a:cubicBezTo>
                  <a:pt x="18401" y="8374"/>
                  <a:pt x="18395" y="8329"/>
                  <a:pt x="18384" y="8283"/>
                </a:cubicBezTo>
                <a:cubicBezTo>
                  <a:pt x="18378" y="8306"/>
                  <a:pt x="18367" y="8329"/>
                  <a:pt x="18361" y="8357"/>
                </a:cubicBezTo>
                <a:cubicBezTo>
                  <a:pt x="18361" y="8295"/>
                  <a:pt x="18304" y="8215"/>
                  <a:pt x="18367" y="8175"/>
                </a:cubicBezTo>
                <a:cubicBezTo>
                  <a:pt x="18361" y="8141"/>
                  <a:pt x="18355" y="8113"/>
                  <a:pt x="18350" y="8079"/>
                </a:cubicBezTo>
                <a:cubicBezTo>
                  <a:pt x="18350" y="8096"/>
                  <a:pt x="18350" y="8119"/>
                  <a:pt x="18350" y="8136"/>
                </a:cubicBezTo>
                <a:lnTo>
                  <a:pt x="18333" y="8141"/>
                </a:lnTo>
                <a:cubicBezTo>
                  <a:pt x="18327" y="8107"/>
                  <a:pt x="18321" y="8079"/>
                  <a:pt x="18316" y="8051"/>
                </a:cubicBezTo>
                <a:cubicBezTo>
                  <a:pt x="18321" y="8045"/>
                  <a:pt x="18344" y="8045"/>
                  <a:pt x="18350" y="8039"/>
                </a:cubicBezTo>
                <a:lnTo>
                  <a:pt x="18350" y="8039"/>
                </a:lnTo>
                <a:cubicBezTo>
                  <a:pt x="18346" y="8040"/>
                  <a:pt x="18343" y="8040"/>
                  <a:pt x="18340" y="8040"/>
                </a:cubicBezTo>
                <a:cubicBezTo>
                  <a:pt x="18310" y="8040"/>
                  <a:pt x="18310" y="8014"/>
                  <a:pt x="18316" y="7982"/>
                </a:cubicBezTo>
                <a:cubicBezTo>
                  <a:pt x="18321" y="7982"/>
                  <a:pt x="18344" y="7988"/>
                  <a:pt x="18355" y="7994"/>
                </a:cubicBezTo>
                <a:cubicBezTo>
                  <a:pt x="18327" y="7903"/>
                  <a:pt x="18316" y="7807"/>
                  <a:pt x="18299" y="7716"/>
                </a:cubicBezTo>
                <a:cubicBezTo>
                  <a:pt x="18299" y="7727"/>
                  <a:pt x="18299" y="7750"/>
                  <a:pt x="18299" y="7767"/>
                </a:cubicBezTo>
                <a:lnTo>
                  <a:pt x="18264" y="7773"/>
                </a:lnTo>
                <a:cubicBezTo>
                  <a:pt x="18259" y="7744"/>
                  <a:pt x="18253" y="7710"/>
                  <a:pt x="18247" y="7676"/>
                </a:cubicBezTo>
                <a:cubicBezTo>
                  <a:pt x="18259" y="7676"/>
                  <a:pt x="18276" y="7676"/>
                  <a:pt x="18287" y="7682"/>
                </a:cubicBezTo>
                <a:cubicBezTo>
                  <a:pt x="18276" y="7568"/>
                  <a:pt x="18253" y="7449"/>
                  <a:pt x="18219" y="7341"/>
                </a:cubicBezTo>
                <a:lnTo>
                  <a:pt x="18219" y="7341"/>
                </a:lnTo>
                <a:cubicBezTo>
                  <a:pt x="18219" y="7404"/>
                  <a:pt x="18242" y="7466"/>
                  <a:pt x="18230" y="7523"/>
                </a:cubicBezTo>
                <a:cubicBezTo>
                  <a:pt x="18196" y="7438"/>
                  <a:pt x="18179" y="7347"/>
                  <a:pt x="18174" y="7256"/>
                </a:cubicBezTo>
                <a:cubicBezTo>
                  <a:pt x="18179" y="7251"/>
                  <a:pt x="18185" y="7245"/>
                  <a:pt x="18185" y="7239"/>
                </a:cubicBezTo>
                <a:lnTo>
                  <a:pt x="18185" y="7239"/>
                </a:lnTo>
                <a:cubicBezTo>
                  <a:pt x="18185" y="7279"/>
                  <a:pt x="18179" y="7319"/>
                  <a:pt x="18208" y="7347"/>
                </a:cubicBezTo>
                <a:cubicBezTo>
                  <a:pt x="18219" y="7324"/>
                  <a:pt x="18225" y="7296"/>
                  <a:pt x="18236" y="7268"/>
                </a:cubicBezTo>
                <a:cubicBezTo>
                  <a:pt x="18225" y="7262"/>
                  <a:pt x="18196" y="7245"/>
                  <a:pt x="18185" y="7234"/>
                </a:cubicBezTo>
                <a:cubicBezTo>
                  <a:pt x="18202" y="7211"/>
                  <a:pt x="18191" y="7177"/>
                  <a:pt x="18179" y="7148"/>
                </a:cubicBezTo>
                <a:cubicBezTo>
                  <a:pt x="18157" y="7171"/>
                  <a:pt x="18162" y="7199"/>
                  <a:pt x="18162" y="7228"/>
                </a:cubicBezTo>
                <a:cubicBezTo>
                  <a:pt x="18140" y="7194"/>
                  <a:pt x="18128" y="7154"/>
                  <a:pt x="18123" y="7109"/>
                </a:cubicBezTo>
                <a:lnTo>
                  <a:pt x="18123" y="7109"/>
                </a:lnTo>
                <a:cubicBezTo>
                  <a:pt x="18140" y="7114"/>
                  <a:pt x="18151" y="7114"/>
                  <a:pt x="18168" y="7114"/>
                </a:cubicBezTo>
                <a:cubicBezTo>
                  <a:pt x="18157" y="7080"/>
                  <a:pt x="18151" y="7052"/>
                  <a:pt x="18140" y="7018"/>
                </a:cubicBezTo>
                <a:cubicBezTo>
                  <a:pt x="18134" y="7041"/>
                  <a:pt x="18123" y="7063"/>
                  <a:pt x="18117" y="7080"/>
                </a:cubicBezTo>
                <a:cubicBezTo>
                  <a:pt x="18106" y="7029"/>
                  <a:pt x="18094" y="6978"/>
                  <a:pt x="18089" y="6927"/>
                </a:cubicBezTo>
                <a:cubicBezTo>
                  <a:pt x="18106" y="6921"/>
                  <a:pt x="18123" y="6910"/>
                  <a:pt x="18145" y="6899"/>
                </a:cubicBezTo>
                <a:cubicBezTo>
                  <a:pt x="18060" y="6853"/>
                  <a:pt x="18083" y="6723"/>
                  <a:pt x="18021" y="6655"/>
                </a:cubicBezTo>
                <a:lnTo>
                  <a:pt x="18021" y="6655"/>
                </a:lnTo>
                <a:cubicBezTo>
                  <a:pt x="18026" y="6666"/>
                  <a:pt x="18032" y="6694"/>
                  <a:pt x="18032" y="6706"/>
                </a:cubicBezTo>
                <a:cubicBezTo>
                  <a:pt x="18026" y="6706"/>
                  <a:pt x="18015" y="6712"/>
                  <a:pt x="18009" y="6717"/>
                </a:cubicBezTo>
                <a:cubicBezTo>
                  <a:pt x="18003" y="6700"/>
                  <a:pt x="18003" y="6672"/>
                  <a:pt x="18003" y="6655"/>
                </a:cubicBezTo>
                <a:cubicBezTo>
                  <a:pt x="17992" y="6649"/>
                  <a:pt x="17981" y="6638"/>
                  <a:pt x="17975" y="6626"/>
                </a:cubicBezTo>
                <a:cubicBezTo>
                  <a:pt x="17986" y="6621"/>
                  <a:pt x="18015" y="6621"/>
                  <a:pt x="18032" y="6621"/>
                </a:cubicBezTo>
                <a:cubicBezTo>
                  <a:pt x="18021" y="6587"/>
                  <a:pt x="18015" y="6547"/>
                  <a:pt x="17981" y="6524"/>
                </a:cubicBezTo>
                <a:cubicBezTo>
                  <a:pt x="17969" y="6485"/>
                  <a:pt x="17964" y="6445"/>
                  <a:pt x="17958" y="6405"/>
                </a:cubicBezTo>
                <a:cubicBezTo>
                  <a:pt x="17952" y="6399"/>
                  <a:pt x="17941" y="6382"/>
                  <a:pt x="17935" y="6377"/>
                </a:cubicBezTo>
                <a:cubicBezTo>
                  <a:pt x="17930" y="6331"/>
                  <a:pt x="17918" y="6286"/>
                  <a:pt x="17896" y="6241"/>
                </a:cubicBezTo>
                <a:lnTo>
                  <a:pt x="17896" y="6241"/>
                </a:lnTo>
                <a:cubicBezTo>
                  <a:pt x="17906" y="6246"/>
                  <a:pt x="17924" y="6255"/>
                  <a:pt x="17937" y="6265"/>
                </a:cubicBezTo>
                <a:lnTo>
                  <a:pt x="17937" y="6265"/>
                </a:lnTo>
                <a:cubicBezTo>
                  <a:pt x="17900" y="6231"/>
                  <a:pt x="17883" y="6177"/>
                  <a:pt x="17845" y="6150"/>
                </a:cubicBezTo>
                <a:lnTo>
                  <a:pt x="17845" y="6150"/>
                </a:lnTo>
                <a:cubicBezTo>
                  <a:pt x="17850" y="6195"/>
                  <a:pt x="17867" y="6235"/>
                  <a:pt x="17873" y="6280"/>
                </a:cubicBezTo>
                <a:cubicBezTo>
                  <a:pt x="17805" y="6150"/>
                  <a:pt x="17754" y="6008"/>
                  <a:pt x="17708" y="5860"/>
                </a:cubicBezTo>
                <a:lnTo>
                  <a:pt x="17708" y="5860"/>
                </a:lnTo>
                <a:cubicBezTo>
                  <a:pt x="17725" y="5883"/>
                  <a:pt x="17737" y="5912"/>
                  <a:pt x="17748" y="5934"/>
                </a:cubicBezTo>
                <a:cubicBezTo>
                  <a:pt x="17771" y="5912"/>
                  <a:pt x="17765" y="5883"/>
                  <a:pt x="17765" y="5855"/>
                </a:cubicBezTo>
                <a:cubicBezTo>
                  <a:pt x="17742" y="5832"/>
                  <a:pt x="17725" y="5809"/>
                  <a:pt x="17708" y="5787"/>
                </a:cubicBezTo>
                <a:cubicBezTo>
                  <a:pt x="17714" y="5781"/>
                  <a:pt x="17725" y="5770"/>
                  <a:pt x="17731" y="5764"/>
                </a:cubicBezTo>
                <a:cubicBezTo>
                  <a:pt x="17698" y="5758"/>
                  <a:pt x="17632" y="5650"/>
                  <a:pt x="17687" y="5650"/>
                </a:cubicBezTo>
                <a:cubicBezTo>
                  <a:pt x="17688" y="5650"/>
                  <a:pt x="17690" y="5650"/>
                  <a:pt x="17691" y="5651"/>
                </a:cubicBezTo>
                <a:cubicBezTo>
                  <a:pt x="17777" y="5764"/>
                  <a:pt x="17799" y="5917"/>
                  <a:pt x="17890" y="6025"/>
                </a:cubicBezTo>
                <a:cubicBezTo>
                  <a:pt x="17884" y="6031"/>
                  <a:pt x="17879" y="6042"/>
                  <a:pt x="17879" y="6048"/>
                </a:cubicBezTo>
                <a:cubicBezTo>
                  <a:pt x="17913" y="6127"/>
                  <a:pt x="17935" y="6212"/>
                  <a:pt x="17964" y="6292"/>
                </a:cubicBezTo>
                <a:cubicBezTo>
                  <a:pt x="17981" y="6286"/>
                  <a:pt x="18015" y="6280"/>
                  <a:pt x="18032" y="6280"/>
                </a:cubicBezTo>
                <a:cubicBezTo>
                  <a:pt x="18015" y="6235"/>
                  <a:pt x="17998" y="6190"/>
                  <a:pt x="17947" y="6178"/>
                </a:cubicBezTo>
                <a:cubicBezTo>
                  <a:pt x="17941" y="6161"/>
                  <a:pt x="17941" y="6138"/>
                  <a:pt x="17935" y="6121"/>
                </a:cubicBezTo>
                <a:cubicBezTo>
                  <a:pt x="17958" y="6082"/>
                  <a:pt x="17913" y="6048"/>
                  <a:pt x="17901" y="6008"/>
                </a:cubicBezTo>
                <a:lnTo>
                  <a:pt x="17941" y="6002"/>
                </a:lnTo>
                <a:cubicBezTo>
                  <a:pt x="17930" y="6002"/>
                  <a:pt x="17913" y="5997"/>
                  <a:pt x="17901" y="5997"/>
                </a:cubicBezTo>
                <a:cubicBezTo>
                  <a:pt x="17907" y="5974"/>
                  <a:pt x="17913" y="5940"/>
                  <a:pt x="17918" y="5917"/>
                </a:cubicBezTo>
                <a:cubicBezTo>
                  <a:pt x="17901" y="5912"/>
                  <a:pt x="17884" y="5900"/>
                  <a:pt x="17862" y="5894"/>
                </a:cubicBezTo>
                <a:cubicBezTo>
                  <a:pt x="17873" y="5883"/>
                  <a:pt x="17884" y="5860"/>
                  <a:pt x="17890" y="5849"/>
                </a:cubicBezTo>
                <a:lnTo>
                  <a:pt x="17890" y="5849"/>
                </a:lnTo>
                <a:cubicBezTo>
                  <a:pt x="17884" y="5855"/>
                  <a:pt x="17867" y="5860"/>
                  <a:pt x="17862" y="5866"/>
                </a:cubicBezTo>
                <a:cubicBezTo>
                  <a:pt x="17856" y="5832"/>
                  <a:pt x="17833" y="5798"/>
                  <a:pt x="17856" y="5764"/>
                </a:cubicBezTo>
                <a:lnTo>
                  <a:pt x="17856" y="5764"/>
                </a:lnTo>
                <a:cubicBezTo>
                  <a:pt x="17850" y="5770"/>
                  <a:pt x="17839" y="5775"/>
                  <a:pt x="17828" y="5781"/>
                </a:cubicBezTo>
                <a:cubicBezTo>
                  <a:pt x="17799" y="5685"/>
                  <a:pt x="17742" y="5599"/>
                  <a:pt x="17703" y="5509"/>
                </a:cubicBezTo>
                <a:lnTo>
                  <a:pt x="17737" y="5509"/>
                </a:lnTo>
                <a:cubicBezTo>
                  <a:pt x="17680" y="5497"/>
                  <a:pt x="17629" y="5407"/>
                  <a:pt x="17652" y="5350"/>
                </a:cubicBezTo>
                <a:cubicBezTo>
                  <a:pt x="17657" y="5321"/>
                  <a:pt x="17618" y="5321"/>
                  <a:pt x="17606" y="5304"/>
                </a:cubicBezTo>
                <a:cubicBezTo>
                  <a:pt x="17578" y="5242"/>
                  <a:pt x="17544" y="5202"/>
                  <a:pt x="17476" y="5185"/>
                </a:cubicBezTo>
                <a:lnTo>
                  <a:pt x="17516" y="5157"/>
                </a:lnTo>
                <a:lnTo>
                  <a:pt x="17516" y="5157"/>
                </a:lnTo>
                <a:cubicBezTo>
                  <a:pt x="17504" y="5163"/>
                  <a:pt x="17476" y="5163"/>
                  <a:pt x="17464" y="5163"/>
                </a:cubicBezTo>
                <a:cubicBezTo>
                  <a:pt x="17470" y="5140"/>
                  <a:pt x="17493" y="5100"/>
                  <a:pt x="17453" y="5089"/>
                </a:cubicBezTo>
                <a:cubicBezTo>
                  <a:pt x="17436" y="5055"/>
                  <a:pt x="17419" y="5015"/>
                  <a:pt x="17402" y="4975"/>
                </a:cubicBezTo>
                <a:lnTo>
                  <a:pt x="17402" y="4975"/>
                </a:lnTo>
                <a:cubicBezTo>
                  <a:pt x="17402" y="5026"/>
                  <a:pt x="17413" y="5072"/>
                  <a:pt x="17430" y="5117"/>
                </a:cubicBezTo>
                <a:cubicBezTo>
                  <a:pt x="17436" y="5117"/>
                  <a:pt x="17459" y="5112"/>
                  <a:pt x="17470" y="5106"/>
                </a:cubicBezTo>
                <a:lnTo>
                  <a:pt x="17470" y="5106"/>
                </a:lnTo>
                <a:cubicBezTo>
                  <a:pt x="17447" y="5146"/>
                  <a:pt x="17447" y="5174"/>
                  <a:pt x="17487" y="5197"/>
                </a:cubicBezTo>
                <a:lnTo>
                  <a:pt x="17453" y="5208"/>
                </a:lnTo>
                <a:cubicBezTo>
                  <a:pt x="17493" y="5208"/>
                  <a:pt x="17533" y="5219"/>
                  <a:pt x="17567" y="5242"/>
                </a:cubicBezTo>
                <a:cubicBezTo>
                  <a:pt x="17567" y="5293"/>
                  <a:pt x="17527" y="5327"/>
                  <a:pt x="17487" y="5355"/>
                </a:cubicBezTo>
                <a:cubicBezTo>
                  <a:pt x="17499" y="5401"/>
                  <a:pt x="17516" y="5446"/>
                  <a:pt x="17533" y="5486"/>
                </a:cubicBezTo>
                <a:cubicBezTo>
                  <a:pt x="17408" y="5282"/>
                  <a:pt x="17289" y="5077"/>
                  <a:pt x="17181" y="4868"/>
                </a:cubicBezTo>
                <a:cubicBezTo>
                  <a:pt x="17192" y="4868"/>
                  <a:pt x="17215" y="4873"/>
                  <a:pt x="17226" y="4879"/>
                </a:cubicBezTo>
                <a:cubicBezTo>
                  <a:pt x="17226" y="4873"/>
                  <a:pt x="17221" y="4862"/>
                  <a:pt x="17221" y="4856"/>
                </a:cubicBezTo>
                <a:cubicBezTo>
                  <a:pt x="17210" y="4859"/>
                  <a:pt x="17201" y="4860"/>
                  <a:pt x="17193" y="4860"/>
                </a:cubicBezTo>
                <a:cubicBezTo>
                  <a:pt x="17164" y="4860"/>
                  <a:pt x="17148" y="4843"/>
                  <a:pt x="17152" y="4799"/>
                </a:cubicBezTo>
                <a:lnTo>
                  <a:pt x="17152" y="4799"/>
                </a:lnTo>
                <a:cubicBezTo>
                  <a:pt x="17164" y="4811"/>
                  <a:pt x="17186" y="4822"/>
                  <a:pt x="17198" y="4828"/>
                </a:cubicBezTo>
                <a:cubicBezTo>
                  <a:pt x="17192" y="4816"/>
                  <a:pt x="17186" y="4805"/>
                  <a:pt x="17175" y="4794"/>
                </a:cubicBezTo>
                <a:cubicBezTo>
                  <a:pt x="17164" y="4799"/>
                  <a:pt x="17147" y="4799"/>
                  <a:pt x="17130" y="4799"/>
                </a:cubicBezTo>
                <a:cubicBezTo>
                  <a:pt x="17096" y="4737"/>
                  <a:pt x="17062" y="4675"/>
                  <a:pt x="17022" y="4612"/>
                </a:cubicBezTo>
                <a:cubicBezTo>
                  <a:pt x="16988" y="4533"/>
                  <a:pt x="16880" y="4459"/>
                  <a:pt x="16903" y="4363"/>
                </a:cubicBezTo>
                <a:cubicBezTo>
                  <a:pt x="16886" y="4329"/>
                  <a:pt x="16869" y="4289"/>
                  <a:pt x="16857" y="4249"/>
                </a:cubicBezTo>
                <a:cubicBezTo>
                  <a:pt x="16852" y="4243"/>
                  <a:pt x="16835" y="4238"/>
                  <a:pt x="16829" y="4232"/>
                </a:cubicBezTo>
                <a:cubicBezTo>
                  <a:pt x="16824" y="4199"/>
                  <a:pt x="16804" y="4178"/>
                  <a:pt x="16778" y="4178"/>
                </a:cubicBezTo>
                <a:cubicBezTo>
                  <a:pt x="16773" y="4178"/>
                  <a:pt x="16767" y="4179"/>
                  <a:pt x="16761" y="4181"/>
                </a:cubicBezTo>
                <a:cubicBezTo>
                  <a:pt x="16772" y="4204"/>
                  <a:pt x="16784" y="4226"/>
                  <a:pt x="16801" y="4243"/>
                </a:cubicBezTo>
                <a:cubicBezTo>
                  <a:pt x="16772" y="4221"/>
                  <a:pt x="16750" y="4192"/>
                  <a:pt x="16727" y="4164"/>
                </a:cubicBezTo>
                <a:cubicBezTo>
                  <a:pt x="16738" y="4158"/>
                  <a:pt x="16761" y="4153"/>
                  <a:pt x="16772" y="4147"/>
                </a:cubicBezTo>
                <a:cubicBezTo>
                  <a:pt x="16755" y="4136"/>
                  <a:pt x="16738" y="4124"/>
                  <a:pt x="16721" y="4113"/>
                </a:cubicBezTo>
                <a:cubicBezTo>
                  <a:pt x="16744" y="4102"/>
                  <a:pt x="16761" y="4090"/>
                  <a:pt x="16784" y="4085"/>
                </a:cubicBezTo>
                <a:cubicBezTo>
                  <a:pt x="16795" y="4102"/>
                  <a:pt x="16812" y="4119"/>
                  <a:pt x="16829" y="4136"/>
                </a:cubicBezTo>
                <a:lnTo>
                  <a:pt x="16829" y="4158"/>
                </a:lnTo>
                <a:cubicBezTo>
                  <a:pt x="16857" y="4209"/>
                  <a:pt x="16903" y="4249"/>
                  <a:pt x="16948" y="4283"/>
                </a:cubicBezTo>
                <a:cubicBezTo>
                  <a:pt x="16948" y="4294"/>
                  <a:pt x="16948" y="4323"/>
                  <a:pt x="16948" y="4334"/>
                </a:cubicBezTo>
                <a:cubicBezTo>
                  <a:pt x="16960" y="4334"/>
                  <a:pt x="16982" y="4329"/>
                  <a:pt x="16994" y="4323"/>
                </a:cubicBezTo>
                <a:cubicBezTo>
                  <a:pt x="16977" y="4221"/>
                  <a:pt x="16891" y="4153"/>
                  <a:pt x="16846" y="4068"/>
                </a:cubicBezTo>
                <a:lnTo>
                  <a:pt x="16874" y="4062"/>
                </a:lnTo>
                <a:cubicBezTo>
                  <a:pt x="16863" y="4062"/>
                  <a:pt x="16846" y="4062"/>
                  <a:pt x="16835" y="4068"/>
                </a:cubicBezTo>
                <a:cubicBezTo>
                  <a:pt x="16812" y="4022"/>
                  <a:pt x="16784" y="3982"/>
                  <a:pt x="16744" y="3948"/>
                </a:cubicBezTo>
                <a:cubicBezTo>
                  <a:pt x="16733" y="3914"/>
                  <a:pt x="16710" y="3880"/>
                  <a:pt x="16670" y="3880"/>
                </a:cubicBezTo>
                <a:cubicBezTo>
                  <a:pt x="16676" y="3875"/>
                  <a:pt x="16687" y="3858"/>
                  <a:pt x="16693" y="3852"/>
                </a:cubicBezTo>
                <a:lnTo>
                  <a:pt x="16693" y="3852"/>
                </a:lnTo>
                <a:cubicBezTo>
                  <a:pt x="16681" y="3858"/>
                  <a:pt x="16659" y="3869"/>
                  <a:pt x="16647" y="3875"/>
                </a:cubicBezTo>
                <a:cubicBezTo>
                  <a:pt x="16647" y="3858"/>
                  <a:pt x="16642" y="3829"/>
                  <a:pt x="16642" y="3812"/>
                </a:cubicBezTo>
                <a:cubicBezTo>
                  <a:pt x="16636" y="3812"/>
                  <a:pt x="16625" y="3812"/>
                  <a:pt x="16619" y="3818"/>
                </a:cubicBezTo>
                <a:cubicBezTo>
                  <a:pt x="16642" y="3869"/>
                  <a:pt x="16659" y="3937"/>
                  <a:pt x="16727" y="3948"/>
                </a:cubicBezTo>
                <a:lnTo>
                  <a:pt x="16727" y="4005"/>
                </a:lnTo>
                <a:cubicBezTo>
                  <a:pt x="16744" y="4028"/>
                  <a:pt x="16767" y="4051"/>
                  <a:pt x="16784" y="4073"/>
                </a:cubicBezTo>
                <a:cubicBezTo>
                  <a:pt x="16767" y="4079"/>
                  <a:pt x="16727" y="4090"/>
                  <a:pt x="16710" y="4096"/>
                </a:cubicBezTo>
                <a:cubicBezTo>
                  <a:pt x="16710" y="4085"/>
                  <a:pt x="16710" y="4056"/>
                  <a:pt x="16710" y="4045"/>
                </a:cubicBezTo>
                <a:cubicBezTo>
                  <a:pt x="16693" y="4056"/>
                  <a:pt x="16676" y="4062"/>
                  <a:pt x="16659" y="4073"/>
                </a:cubicBezTo>
                <a:cubicBezTo>
                  <a:pt x="16653" y="4068"/>
                  <a:pt x="16642" y="4056"/>
                  <a:pt x="16636" y="4051"/>
                </a:cubicBezTo>
                <a:cubicBezTo>
                  <a:pt x="16647" y="4045"/>
                  <a:pt x="16676" y="4028"/>
                  <a:pt x="16687" y="4022"/>
                </a:cubicBezTo>
                <a:cubicBezTo>
                  <a:pt x="16670" y="4016"/>
                  <a:pt x="16642" y="4016"/>
                  <a:pt x="16625" y="4016"/>
                </a:cubicBezTo>
                <a:cubicBezTo>
                  <a:pt x="16613" y="4005"/>
                  <a:pt x="16602" y="3994"/>
                  <a:pt x="16591" y="3982"/>
                </a:cubicBezTo>
                <a:lnTo>
                  <a:pt x="16591" y="3982"/>
                </a:lnTo>
                <a:cubicBezTo>
                  <a:pt x="16605" y="3987"/>
                  <a:pt x="16620" y="4001"/>
                  <a:pt x="16638" y="4001"/>
                </a:cubicBezTo>
                <a:cubicBezTo>
                  <a:pt x="16641" y="4001"/>
                  <a:pt x="16644" y="4000"/>
                  <a:pt x="16647" y="3999"/>
                </a:cubicBezTo>
                <a:cubicBezTo>
                  <a:pt x="16659" y="3943"/>
                  <a:pt x="16574" y="3965"/>
                  <a:pt x="16545" y="3937"/>
                </a:cubicBezTo>
                <a:cubicBezTo>
                  <a:pt x="16540" y="3914"/>
                  <a:pt x="16523" y="3875"/>
                  <a:pt x="16511" y="3858"/>
                </a:cubicBezTo>
                <a:cubicBezTo>
                  <a:pt x="16455" y="3841"/>
                  <a:pt x="16460" y="3807"/>
                  <a:pt x="16477" y="3767"/>
                </a:cubicBezTo>
                <a:lnTo>
                  <a:pt x="16432" y="3767"/>
                </a:lnTo>
                <a:cubicBezTo>
                  <a:pt x="16409" y="3750"/>
                  <a:pt x="16386" y="3727"/>
                  <a:pt x="16364" y="3704"/>
                </a:cubicBezTo>
                <a:cubicBezTo>
                  <a:pt x="16347" y="3682"/>
                  <a:pt x="16330" y="3653"/>
                  <a:pt x="16307" y="3631"/>
                </a:cubicBezTo>
                <a:lnTo>
                  <a:pt x="16369" y="3631"/>
                </a:lnTo>
                <a:cubicBezTo>
                  <a:pt x="16352" y="3614"/>
                  <a:pt x="16324" y="3614"/>
                  <a:pt x="16296" y="3614"/>
                </a:cubicBezTo>
                <a:cubicBezTo>
                  <a:pt x="16296" y="3602"/>
                  <a:pt x="16290" y="3597"/>
                  <a:pt x="16284" y="3591"/>
                </a:cubicBezTo>
                <a:cubicBezTo>
                  <a:pt x="16284" y="3580"/>
                  <a:pt x="16290" y="3568"/>
                  <a:pt x="16296" y="3557"/>
                </a:cubicBezTo>
                <a:lnTo>
                  <a:pt x="16296" y="3557"/>
                </a:lnTo>
                <a:cubicBezTo>
                  <a:pt x="16284" y="3563"/>
                  <a:pt x="16279" y="3568"/>
                  <a:pt x="16273" y="3574"/>
                </a:cubicBezTo>
                <a:cubicBezTo>
                  <a:pt x="16262" y="3557"/>
                  <a:pt x="16250" y="3540"/>
                  <a:pt x="16239" y="3517"/>
                </a:cubicBezTo>
                <a:cubicBezTo>
                  <a:pt x="16239" y="3529"/>
                  <a:pt x="16233" y="3546"/>
                  <a:pt x="16228" y="3557"/>
                </a:cubicBezTo>
                <a:cubicBezTo>
                  <a:pt x="16205" y="3534"/>
                  <a:pt x="16182" y="3517"/>
                  <a:pt x="16160" y="3500"/>
                </a:cubicBezTo>
                <a:cubicBezTo>
                  <a:pt x="16171" y="3494"/>
                  <a:pt x="16188" y="3489"/>
                  <a:pt x="16199" y="3489"/>
                </a:cubicBezTo>
                <a:cubicBezTo>
                  <a:pt x="16194" y="3477"/>
                  <a:pt x="16182" y="3460"/>
                  <a:pt x="16171" y="3449"/>
                </a:cubicBezTo>
                <a:cubicBezTo>
                  <a:pt x="16167" y="3474"/>
                  <a:pt x="16158" y="3483"/>
                  <a:pt x="16147" y="3483"/>
                </a:cubicBezTo>
                <a:cubicBezTo>
                  <a:pt x="16129" y="3483"/>
                  <a:pt x="16104" y="3456"/>
                  <a:pt x="16086" y="3438"/>
                </a:cubicBezTo>
                <a:cubicBezTo>
                  <a:pt x="16035" y="3387"/>
                  <a:pt x="15978" y="3341"/>
                  <a:pt x="15916" y="3296"/>
                </a:cubicBezTo>
                <a:cubicBezTo>
                  <a:pt x="15927" y="3285"/>
                  <a:pt x="15927" y="3268"/>
                  <a:pt x="15910" y="3256"/>
                </a:cubicBezTo>
                <a:cubicBezTo>
                  <a:pt x="15904" y="3262"/>
                  <a:pt x="15899" y="3273"/>
                  <a:pt x="15893" y="3285"/>
                </a:cubicBezTo>
                <a:cubicBezTo>
                  <a:pt x="15876" y="3273"/>
                  <a:pt x="15864" y="3256"/>
                  <a:pt x="15847" y="3245"/>
                </a:cubicBezTo>
                <a:cubicBezTo>
                  <a:pt x="15819" y="3216"/>
                  <a:pt x="15796" y="3188"/>
                  <a:pt x="15768" y="3165"/>
                </a:cubicBezTo>
                <a:cubicBezTo>
                  <a:pt x="15779" y="3165"/>
                  <a:pt x="15791" y="3160"/>
                  <a:pt x="15791" y="3148"/>
                </a:cubicBezTo>
                <a:cubicBezTo>
                  <a:pt x="15791" y="3137"/>
                  <a:pt x="15779" y="3131"/>
                  <a:pt x="15768" y="3131"/>
                </a:cubicBezTo>
                <a:cubicBezTo>
                  <a:pt x="15779" y="3120"/>
                  <a:pt x="15785" y="3109"/>
                  <a:pt x="15796" y="3103"/>
                </a:cubicBezTo>
                <a:cubicBezTo>
                  <a:pt x="15779" y="3097"/>
                  <a:pt x="15751" y="3092"/>
                  <a:pt x="15740" y="3086"/>
                </a:cubicBezTo>
                <a:cubicBezTo>
                  <a:pt x="15740" y="3097"/>
                  <a:pt x="15740" y="3120"/>
                  <a:pt x="15740" y="3126"/>
                </a:cubicBezTo>
                <a:cubicBezTo>
                  <a:pt x="15717" y="3109"/>
                  <a:pt x="15694" y="3092"/>
                  <a:pt x="15672" y="3075"/>
                </a:cubicBezTo>
                <a:cubicBezTo>
                  <a:pt x="15677" y="3058"/>
                  <a:pt x="15689" y="3041"/>
                  <a:pt x="15694" y="3024"/>
                </a:cubicBezTo>
                <a:cubicBezTo>
                  <a:pt x="15660" y="2990"/>
                  <a:pt x="15632" y="2955"/>
                  <a:pt x="15592" y="2933"/>
                </a:cubicBezTo>
                <a:lnTo>
                  <a:pt x="15592" y="2933"/>
                </a:lnTo>
                <a:cubicBezTo>
                  <a:pt x="15620" y="2967"/>
                  <a:pt x="15649" y="2995"/>
                  <a:pt x="15660" y="3035"/>
                </a:cubicBezTo>
                <a:cubicBezTo>
                  <a:pt x="15609" y="3012"/>
                  <a:pt x="15581" y="2961"/>
                  <a:pt x="15547" y="2921"/>
                </a:cubicBezTo>
                <a:cubicBezTo>
                  <a:pt x="15552" y="2916"/>
                  <a:pt x="15558" y="2904"/>
                  <a:pt x="15564" y="2893"/>
                </a:cubicBezTo>
                <a:cubicBezTo>
                  <a:pt x="15547" y="2876"/>
                  <a:pt x="15530" y="2859"/>
                  <a:pt x="15513" y="2842"/>
                </a:cubicBezTo>
                <a:lnTo>
                  <a:pt x="15513" y="2842"/>
                </a:lnTo>
                <a:cubicBezTo>
                  <a:pt x="15524" y="2870"/>
                  <a:pt x="15530" y="2893"/>
                  <a:pt x="15541" y="2921"/>
                </a:cubicBezTo>
                <a:cubicBezTo>
                  <a:pt x="15462" y="2853"/>
                  <a:pt x="15388" y="2774"/>
                  <a:pt x="15308" y="2706"/>
                </a:cubicBezTo>
                <a:cubicBezTo>
                  <a:pt x="15320" y="2706"/>
                  <a:pt x="15342" y="2706"/>
                  <a:pt x="15354" y="2711"/>
                </a:cubicBezTo>
                <a:cubicBezTo>
                  <a:pt x="15348" y="2694"/>
                  <a:pt x="15342" y="2672"/>
                  <a:pt x="15337" y="2655"/>
                </a:cubicBezTo>
                <a:cubicBezTo>
                  <a:pt x="15291" y="2632"/>
                  <a:pt x="15223" y="2643"/>
                  <a:pt x="15189" y="2592"/>
                </a:cubicBezTo>
                <a:lnTo>
                  <a:pt x="15189" y="2592"/>
                </a:lnTo>
                <a:cubicBezTo>
                  <a:pt x="15218" y="2604"/>
                  <a:pt x="15246" y="2609"/>
                  <a:pt x="15274" y="2615"/>
                </a:cubicBezTo>
                <a:cubicBezTo>
                  <a:pt x="15212" y="2564"/>
                  <a:pt x="15161" y="2490"/>
                  <a:pt x="15076" y="2468"/>
                </a:cubicBezTo>
                <a:lnTo>
                  <a:pt x="15087" y="2450"/>
                </a:lnTo>
                <a:cubicBezTo>
                  <a:pt x="15081" y="2450"/>
                  <a:pt x="15064" y="2450"/>
                  <a:pt x="15059" y="2445"/>
                </a:cubicBezTo>
                <a:lnTo>
                  <a:pt x="15064" y="2416"/>
                </a:lnTo>
                <a:lnTo>
                  <a:pt x="15053" y="2416"/>
                </a:lnTo>
                <a:cubicBezTo>
                  <a:pt x="15053" y="2433"/>
                  <a:pt x="15053" y="2456"/>
                  <a:pt x="15053" y="2468"/>
                </a:cubicBezTo>
                <a:cubicBezTo>
                  <a:pt x="15042" y="2456"/>
                  <a:pt x="15019" y="2433"/>
                  <a:pt x="15008" y="2422"/>
                </a:cubicBezTo>
                <a:cubicBezTo>
                  <a:pt x="15019" y="2416"/>
                  <a:pt x="15030" y="2399"/>
                  <a:pt x="15036" y="2394"/>
                </a:cubicBezTo>
                <a:cubicBezTo>
                  <a:pt x="15025" y="2394"/>
                  <a:pt x="15008" y="2388"/>
                  <a:pt x="14996" y="2388"/>
                </a:cubicBezTo>
                <a:cubicBezTo>
                  <a:pt x="14996" y="2394"/>
                  <a:pt x="14996" y="2405"/>
                  <a:pt x="14996" y="2416"/>
                </a:cubicBezTo>
                <a:cubicBezTo>
                  <a:pt x="14934" y="2388"/>
                  <a:pt x="14889" y="2337"/>
                  <a:pt x="14838" y="2297"/>
                </a:cubicBezTo>
                <a:cubicBezTo>
                  <a:pt x="14843" y="2286"/>
                  <a:pt x="14860" y="2275"/>
                  <a:pt x="14866" y="2269"/>
                </a:cubicBezTo>
                <a:lnTo>
                  <a:pt x="14866" y="2269"/>
                </a:lnTo>
                <a:cubicBezTo>
                  <a:pt x="14855" y="2275"/>
                  <a:pt x="14843" y="2286"/>
                  <a:pt x="14826" y="2292"/>
                </a:cubicBezTo>
                <a:cubicBezTo>
                  <a:pt x="14803" y="2269"/>
                  <a:pt x="14775" y="2246"/>
                  <a:pt x="14741" y="2224"/>
                </a:cubicBezTo>
                <a:lnTo>
                  <a:pt x="14741" y="2224"/>
                </a:lnTo>
                <a:cubicBezTo>
                  <a:pt x="14769" y="2235"/>
                  <a:pt x="14803" y="2241"/>
                  <a:pt x="14838" y="2241"/>
                </a:cubicBezTo>
                <a:cubicBezTo>
                  <a:pt x="14809" y="2229"/>
                  <a:pt x="14792" y="2207"/>
                  <a:pt x="14798" y="2178"/>
                </a:cubicBezTo>
                <a:lnTo>
                  <a:pt x="14798" y="2178"/>
                </a:lnTo>
                <a:cubicBezTo>
                  <a:pt x="14792" y="2184"/>
                  <a:pt x="14781" y="2195"/>
                  <a:pt x="14775" y="2195"/>
                </a:cubicBezTo>
                <a:cubicBezTo>
                  <a:pt x="14713" y="2121"/>
                  <a:pt x="14628" y="2076"/>
                  <a:pt x="14554" y="2014"/>
                </a:cubicBezTo>
                <a:cubicBezTo>
                  <a:pt x="14548" y="2025"/>
                  <a:pt x="14542" y="2053"/>
                  <a:pt x="14542" y="2065"/>
                </a:cubicBezTo>
                <a:cubicBezTo>
                  <a:pt x="14469" y="2019"/>
                  <a:pt x="14395" y="1968"/>
                  <a:pt x="14327" y="1911"/>
                </a:cubicBezTo>
                <a:lnTo>
                  <a:pt x="14327" y="1911"/>
                </a:lnTo>
                <a:cubicBezTo>
                  <a:pt x="14378" y="1923"/>
                  <a:pt x="14418" y="1951"/>
                  <a:pt x="14457" y="1980"/>
                </a:cubicBezTo>
                <a:cubicBezTo>
                  <a:pt x="14474" y="1906"/>
                  <a:pt x="14168" y="1804"/>
                  <a:pt x="14123" y="1707"/>
                </a:cubicBezTo>
                <a:cubicBezTo>
                  <a:pt x="14145" y="1690"/>
                  <a:pt x="14162" y="1679"/>
                  <a:pt x="14185" y="1668"/>
                </a:cubicBezTo>
                <a:lnTo>
                  <a:pt x="14185" y="1668"/>
                </a:lnTo>
                <a:cubicBezTo>
                  <a:pt x="14179" y="1673"/>
                  <a:pt x="14174" y="1690"/>
                  <a:pt x="14174" y="1696"/>
                </a:cubicBezTo>
                <a:cubicBezTo>
                  <a:pt x="14196" y="1713"/>
                  <a:pt x="14208" y="1730"/>
                  <a:pt x="14202" y="1758"/>
                </a:cubicBezTo>
                <a:lnTo>
                  <a:pt x="14270" y="1758"/>
                </a:lnTo>
                <a:lnTo>
                  <a:pt x="14247" y="1792"/>
                </a:lnTo>
                <a:lnTo>
                  <a:pt x="14281" y="1775"/>
                </a:lnTo>
                <a:cubicBezTo>
                  <a:pt x="14338" y="1818"/>
                  <a:pt x="14403" y="1860"/>
                  <a:pt x="14475" y="1860"/>
                </a:cubicBezTo>
                <a:cubicBezTo>
                  <a:pt x="14490" y="1860"/>
                  <a:pt x="14505" y="1859"/>
                  <a:pt x="14520" y="1855"/>
                </a:cubicBezTo>
                <a:cubicBezTo>
                  <a:pt x="14418" y="1804"/>
                  <a:pt x="14333" y="1730"/>
                  <a:pt x="14236" y="1673"/>
                </a:cubicBezTo>
                <a:cubicBezTo>
                  <a:pt x="14230" y="1662"/>
                  <a:pt x="14230" y="1650"/>
                  <a:pt x="14225" y="1645"/>
                </a:cubicBezTo>
                <a:cubicBezTo>
                  <a:pt x="14219" y="1646"/>
                  <a:pt x="14214" y="1647"/>
                  <a:pt x="14210" y="1647"/>
                </a:cubicBezTo>
                <a:cubicBezTo>
                  <a:pt x="14179" y="1647"/>
                  <a:pt x="14160" y="1618"/>
                  <a:pt x="14145" y="1594"/>
                </a:cubicBezTo>
                <a:cubicBezTo>
                  <a:pt x="14077" y="1588"/>
                  <a:pt x="14026" y="1531"/>
                  <a:pt x="13969" y="1503"/>
                </a:cubicBezTo>
                <a:lnTo>
                  <a:pt x="13975" y="1480"/>
                </a:lnTo>
                <a:lnTo>
                  <a:pt x="13947" y="1497"/>
                </a:lnTo>
                <a:cubicBezTo>
                  <a:pt x="13884" y="1458"/>
                  <a:pt x="13828" y="1412"/>
                  <a:pt x="13754" y="1395"/>
                </a:cubicBezTo>
                <a:cubicBezTo>
                  <a:pt x="13725" y="1389"/>
                  <a:pt x="13720" y="1361"/>
                  <a:pt x="13703" y="1344"/>
                </a:cubicBezTo>
                <a:cubicBezTo>
                  <a:pt x="13686" y="1344"/>
                  <a:pt x="13669" y="1350"/>
                  <a:pt x="13652" y="1355"/>
                </a:cubicBezTo>
                <a:cubicBezTo>
                  <a:pt x="13657" y="1344"/>
                  <a:pt x="13657" y="1327"/>
                  <a:pt x="13657" y="1316"/>
                </a:cubicBezTo>
                <a:cubicBezTo>
                  <a:pt x="13464" y="1242"/>
                  <a:pt x="13311" y="1106"/>
                  <a:pt x="13124" y="1021"/>
                </a:cubicBezTo>
                <a:cubicBezTo>
                  <a:pt x="13121" y="1021"/>
                  <a:pt x="13119" y="1021"/>
                  <a:pt x="13116" y="1021"/>
                </a:cubicBezTo>
                <a:cubicBezTo>
                  <a:pt x="13081" y="1021"/>
                  <a:pt x="13054" y="985"/>
                  <a:pt x="13028" y="964"/>
                </a:cubicBezTo>
                <a:cubicBezTo>
                  <a:pt x="12982" y="947"/>
                  <a:pt x="12937" y="936"/>
                  <a:pt x="12891" y="907"/>
                </a:cubicBezTo>
                <a:cubicBezTo>
                  <a:pt x="12880" y="907"/>
                  <a:pt x="12863" y="913"/>
                  <a:pt x="12857" y="913"/>
                </a:cubicBezTo>
                <a:cubicBezTo>
                  <a:pt x="12840" y="896"/>
                  <a:pt x="12823" y="879"/>
                  <a:pt x="12806" y="862"/>
                </a:cubicBezTo>
                <a:cubicBezTo>
                  <a:pt x="12784" y="856"/>
                  <a:pt x="12761" y="850"/>
                  <a:pt x="12744" y="845"/>
                </a:cubicBezTo>
                <a:cubicBezTo>
                  <a:pt x="12738" y="839"/>
                  <a:pt x="12733" y="822"/>
                  <a:pt x="12727" y="816"/>
                </a:cubicBezTo>
                <a:lnTo>
                  <a:pt x="12721" y="833"/>
                </a:lnTo>
                <a:cubicBezTo>
                  <a:pt x="12687" y="816"/>
                  <a:pt x="12659" y="799"/>
                  <a:pt x="12625" y="788"/>
                </a:cubicBezTo>
                <a:cubicBezTo>
                  <a:pt x="12625" y="782"/>
                  <a:pt x="12625" y="771"/>
                  <a:pt x="12625" y="765"/>
                </a:cubicBezTo>
                <a:cubicBezTo>
                  <a:pt x="12619" y="771"/>
                  <a:pt x="12602" y="777"/>
                  <a:pt x="12591" y="777"/>
                </a:cubicBezTo>
                <a:cubicBezTo>
                  <a:pt x="12540" y="726"/>
                  <a:pt x="12460" y="737"/>
                  <a:pt x="12409" y="692"/>
                </a:cubicBezTo>
                <a:cubicBezTo>
                  <a:pt x="12405" y="692"/>
                  <a:pt x="12402" y="692"/>
                  <a:pt x="12398" y="692"/>
                </a:cubicBezTo>
                <a:cubicBezTo>
                  <a:pt x="12295" y="692"/>
                  <a:pt x="12213" y="617"/>
                  <a:pt x="12108" y="595"/>
                </a:cubicBezTo>
                <a:cubicBezTo>
                  <a:pt x="12103" y="607"/>
                  <a:pt x="12086" y="618"/>
                  <a:pt x="12080" y="624"/>
                </a:cubicBezTo>
                <a:cubicBezTo>
                  <a:pt x="12080" y="612"/>
                  <a:pt x="12069" y="595"/>
                  <a:pt x="12069" y="584"/>
                </a:cubicBezTo>
                <a:cubicBezTo>
                  <a:pt x="11944" y="550"/>
                  <a:pt x="11836" y="470"/>
                  <a:pt x="11711" y="465"/>
                </a:cubicBezTo>
                <a:cubicBezTo>
                  <a:pt x="11706" y="476"/>
                  <a:pt x="11700" y="487"/>
                  <a:pt x="11700" y="499"/>
                </a:cubicBezTo>
                <a:cubicBezTo>
                  <a:pt x="11757" y="516"/>
                  <a:pt x="11813" y="527"/>
                  <a:pt x="11870" y="544"/>
                </a:cubicBezTo>
                <a:cubicBezTo>
                  <a:pt x="11876" y="550"/>
                  <a:pt x="11881" y="561"/>
                  <a:pt x="11887" y="567"/>
                </a:cubicBezTo>
                <a:cubicBezTo>
                  <a:pt x="11972" y="572"/>
                  <a:pt x="12057" y="629"/>
                  <a:pt x="12142" y="663"/>
                </a:cubicBezTo>
                <a:cubicBezTo>
                  <a:pt x="12148" y="658"/>
                  <a:pt x="12159" y="646"/>
                  <a:pt x="12171" y="641"/>
                </a:cubicBezTo>
                <a:cubicBezTo>
                  <a:pt x="12188" y="658"/>
                  <a:pt x="12205" y="675"/>
                  <a:pt x="12222" y="692"/>
                </a:cubicBezTo>
                <a:cubicBezTo>
                  <a:pt x="12233" y="686"/>
                  <a:pt x="12262" y="680"/>
                  <a:pt x="12273" y="675"/>
                </a:cubicBezTo>
                <a:lnTo>
                  <a:pt x="12273" y="675"/>
                </a:lnTo>
                <a:cubicBezTo>
                  <a:pt x="12273" y="680"/>
                  <a:pt x="12273" y="703"/>
                  <a:pt x="12267" y="709"/>
                </a:cubicBezTo>
                <a:lnTo>
                  <a:pt x="12318" y="709"/>
                </a:lnTo>
                <a:cubicBezTo>
                  <a:pt x="12318" y="726"/>
                  <a:pt x="12318" y="748"/>
                  <a:pt x="12318" y="765"/>
                </a:cubicBezTo>
                <a:cubicBezTo>
                  <a:pt x="12324" y="754"/>
                  <a:pt x="12330" y="737"/>
                  <a:pt x="12335" y="726"/>
                </a:cubicBezTo>
                <a:cubicBezTo>
                  <a:pt x="12472" y="794"/>
                  <a:pt x="12613" y="862"/>
                  <a:pt x="12755" y="919"/>
                </a:cubicBezTo>
                <a:cubicBezTo>
                  <a:pt x="12733" y="941"/>
                  <a:pt x="12716" y="964"/>
                  <a:pt x="12693" y="981"/>
                </a:cubicBezTo>
                <a:cubicBezTo>
                  <a:pt x="12698" y="975"/>
                  <a:pt x="12704" y="953"/>
                  <a:pt x="12710" y="941"/>
                </a:cubicBezTo>
                <a:cubicBezTo>
                  <a:pt x="12642" y="907"/>
                  <a:pt x="12574" y="885"/>
                  <a:pt x="12506" y="856"/>
                </a:cubicBezTo>
                <a:cubicBezTo>
                  <a:pt x="12506" y="868"/>
                  <a:pt x="12500" y="885"/>
                  <a:pt x="12500" y="896"/>
                </a:cubicBezTo>
                <a:cubicBezTo>
                  <a:pt x="12403" y="868"/>
                  <a:pt x="12307" y="833"/>
                  <a:pt x="12211" y="788"/>
                </a:cubicBezTo>
                <a:cubicBezTo>
                  <a:pt x="12226" y="780"/>
                  <a:pt x="12240" y="777"/>
                  <a:pt x="12254" y="777"/>
                </a:cubicBezTo>
                <a:cubicBezTo>
                  <a:pt x="12270" y="777"/>
                  <a:pt x="12286" y="782"/>
                  <a:pt x="12301" y="788"/>
                </a:cubicBezTo>
                <a:lnTo>
                  <a:pt x="12307" y="782"/>
                </a:lnTo>
                <a:cubicBezTo>
                  <a:pt x="12284" y="771"/>
                  <a:pt x="12267" y="765"/>
                  <a:pt x="12245" y="754"/>
                </a:cubicBezTo>
                <a:cubicBezTo>
                  <a:pt x="12228" y="765"/>
                  <a:pt x="12211" y="782"/>
                  <a:pt x="12194" y="799"/>
                </a:cubicBezTo>
                <a:cubicBezTo>
                  <a:pt x="12176" y="777"/>
                  <a:pt x="12194" y="754"/>
                  <a:pt x="12199" y="737"/>
                </a:cubicBezTo>
                <a:cubicBezTo>
                  <a:pt x="12154" y="726"/>
                  <a:pt x="12108" y="709"/>
                  <a:pt x="12063" y="697"/>
                </a:cubicBezTo>
                <a:lnTo>
                  <a:pt x="12063" y="697"/>
                </a:lnTo>
                <a:cubicBezTo>
                  <a:pt x="12086" y="714"/>
                  <a:pt x="12103" y="731"/>
                  <a:pt x="12120" y="748"/>
                </a:cubicBezTo>
                <a:cubicBezTo>
                  <a:pt x="12069" y="726"/>
                  <a:pt x="11972" y="737"/>
                  <a:pt x="11961" y="663"/>
                </a:cubicBezTo>
                <a:cubicBezTo>
                  <a:pt x="11933" y="652"/>
                  <a:pt x="11898" y="646"/>
                  <a:pt x="11870" y="635"/>
                </a:cubicBezTo>
                <a:lnTo>
                  <a:pt x="11870" y="635"/>
                </a:lnTo>
                <a:cubicBezTo>
                  <a:pt x="11887" y="646"/>
                  <a:pt x="11904" y="652"/>
                  <a:pt x="11921" y="663"/>
                </a:cubicBezTo>
                <a:lnTo>
                  <a:pt x="11915" y="675"/>
                </a:lnTo>
                <a:cubicBezTo>
                  <a:pt x="11887" y="669"/>
                  <a:pt x="11853" y="658"/>
                  <a:pt x="11825" y="652"/>
                </a:cubicBezTo>
                <a:cubicBezTo>
                  <a:pt x="11825" y="644"/>
                  <a:pt x="11827" y="634"/>
                  <a:pt x="11830" y="627"/>
                </a:cubicBezTo>
                <a:lnTo>
                  <a:pt x="11830" y="627"/>
                </a:lnTo>
                <a:cubicBezTo>
                  <a:pt x="11823" y="636"/>
                  <a:pt x="11815" y="640"/>
                  <a:pt x="11806" y="640"/>
                </a:cubicBezTo>
                <a:cubicBezTo>
                  <a:pt x="11793" y="640"/>
                  <a:pt x="11780" y="633"/>
                  <a:pt x="11768" y="624"/>
                </a:cubicBezTo>
                <a:cubicBezTo>
                  <a:pt x="11774" y="612"/>
                  <a:pt x="11785" y="601"/>
                  <a:pt x="11791" y="589"/>
                </a:cubicBezTo>
                <a:cubicBezTo>
                  <a:pt x="11700" y="572"/>
                  <a:pt x="11609" y="538"/>
                  <a:pt x="11518" y="516"/>
                </a:cubicBezTo>
                <a:lnTo>
                  <a:pt x="11518" y="516"/>
                </a:lnTo>
                <a:cubicBezTo>
                  <a:pt x="11530" y="521"/>
                  <a:pt x="11552" y="527"/>
                  <a:pt x="11564" y="533"/>
                </a:cubicBezTo>
                <a:lnTo>
                  <a:pt x="11558" y="567"/>
                </a:lnTo>
                <a:cubicBezTo>
                  <a:pt x="11530" y="555"/>
                  <a:pt x="11496" y="550"/>
                  <a:pt x="11462" y="538"/>
                </a:cubicBezTo>
                <a:cubicBezTo>
                  <a:pt x="11467" y="533"/>
                  <a:pt x="11479" y="516"/>
                  <a:pt x="11484" y="504"/>
                </a:cubicBezTo>
                <a:cubicBezTo>
                  <a:pt x="11376" y="465"/>
                  <a:pt x="11269" y="431"/>
                  <a:pt x="11155" y="414"/>
                </a:cubicBezTo>
                <a:lnTo>
                  <a:pt x="11155" y="414"/>
                </a:lnTo>
                <a:cubicBezTo>
                  <a:pt x="11206" y="442"/>
                  <a:pt x="11269" y="448"/>
                  <a:pt x="11320" y="487"/>
                </a:cubicBezTo>
                <a:cubicBezTo>
                  <a:pt x="11229" y="476"/>
                  <a:pt x="11138" y="448"/>
                  <a:pt x="11053" y="414"/>
                </a:cubicBezTo>
                <a:cubicBezTo>
                  <a:pt x="11053" y="408"/>
                  <a:pt x="11047" y="402"/>
                  <a:pt x="11042" y="397"/>
                </a:cubicBezTo>
                <a:lnTo>
                  <a:pt x="11042" y="397"/>
                </a:lnTo>
                <a:cubicBezTo>
                  <a:pt x="11069" y="410"/>
                  <a:pt x="11101" y="428"/>
                  <a:pt x="11133" y="428"/>
                </a:cubicBezTo>
                <a:cubicBezTo>
                  <a:pt x="11140" y="428"/>
                  <a:pt x="11148" y="427"/>
                  <a:pt x="11155" y="425"/>
                </a:cubicBezTo>
                <a:cubicBezTo>
                  <a:pt x="11133" y="402"/>
                  <a:pt x="11115" y="385"/>
                  <a:pt x="11093" y="368"/>
                </a:cubicBezTo>
                <a:cubicBezTo>
                  <a:pt x="11081" y="374"/>
                  <a:pt x="11053" y="385"/>
                  <a:pt x="11042" y="391"/>
                </a:cubicBezTo>
                <a:cubicBezTo>
                  <a:pt x="11025" y="368"/>
                  <a:pt x="10991" y="363"/>
                  <a:pt x="10957" y="357"/>
                </a:cubicBezTo>
                <a:lnTo>
                  <a:pt x="10957" y="357"/>
                </a:lnTo>
                <a:cubicBezTo>
                  <a:pt x="10968" y="391"/>
                  <a:pt x="10996" y="402"/>
                  <a:pt x="11025" y="414"/>
                </a:cubicBezTo>
                <a:cubicBezTo>
                  <a:pt x="10979" y="414"/>
                  <a:pt x="10940" y="402"/>
                  <a:pt x="10900" y="391"/>
                </a:cubicBezTo>
                <a:cubicBezTo>
                  <a:pt x="10911" y="380"/>
                  <a:pt x="10917" y="368"/>
                  <a:pt x="10923" y="357"/>
                </a:cubicBezTo>
                <a:cubicBezTo>
                  <a:pt x="10889" y="351"/>
                  <a:pt x="10854" y="340"/>
                  <a:pt x="10826" y="334"/>
                </a:cubicBezTo>
                <a:lnTo>
                  <a:pt x="10826" y="334"/>
                </a:lnTo>
                <a:cubicBezTo>
                  <a:pt x="10843" y="351"/>
                  <a:pt x="10854" y="368"/>
                  <a:pt x="10872" y="385"/>
                </a:cubicBezTo>
                <a:cubicBezTo>
                  <a:pt x="10820" y="368"/>
                  <a:pt x="10769" y="357"/>
                  <a:pt x="10724" y="334"/>
                </a:cubicBezTo>
                <a:lnTo>
                  <a:pt x="10724" y="277"/>
                </a:lnTo>
                <a:cubicBezTo>
                  <a:pt x="10704" y="290"/>
                  <a:pt x="10682" y="295"/>
                  <a:pt x="10659" y="295"/>
                </a:cubicBezTo>
                <a:cubicBezTo>
                  <a:pt x="10603" y="295"/>
                  <a:pt x="10541" y="268"/>
                  <a:pt x="10482" y="268"/>
                </a:cubicBezTo>
                <a:cubicBezTo>
                  <a:pt x="10470" y="268"/>
                  <a:pt x="10458" y="269"/>
                  <a:pt x="10446" y="272"/>
                </a:cubicBezTo>
                <a:lnTo>
                  <a:pt x="10497" y="283"/>
                </a:lnTo>
                <a:cubicBezTo>
                  <a:pt x="10497" y="289"/>
                  <a:pt x="10497" y="306"/>
                  <a:pt x="10497" y="311"/>
                </a:cubicBezTo>
                <a:cubicBezTo>
                  <a:pt x="10486" y="306"/>
                  <a:pt x="10457" y="294"/>
                  <a:pt x="10446" y="289"/>
                </a:cubicBezTo>
                <a:lnTo>
                  <a:pt x="10401" y="300"/>
                </a:lnTo>
                <a:cubicBezTo>
                  <a:pt x="10406" y="289"/>
                  <a:pt x="10418" y="260"/>
                  <a:pt x="10423" y="249"/>
                </a:cubicBezTo>
                <a:cubicBezTo>
                  <a:pt x="10406" y="243"/>
                  <a:pt x="10388" y="239"/>
                  <a:pt x="10369" y="239"/>
                </a:cubicBezTo>
                <a:cubicBezTo>
                  <a:pt x="10351" y="239"/>
                  <a:pt x="10333" y="243"/>
                  <a:pt x="10315" y="255"/>
                </a:cubicBezTo>
                <a:cubicBezTo>
                  <a:pt x="10276" y="243"/>
                  <a:pt x="10242" y="226"/>
                  <a:pt x="10202" y="215"/>
                </a:cubicBezTo>
                <a:cubicBezTo>
                  <a:pt x="10191" y="215"/>
                  <a:pt x="10174" y="221"/>
                  <a:pt x="10162" y="226"/>
                </a:cubicBezTo>
                <a:cubicBezTo>
                  <a:pt x="10123" y="204"/>
                  <a:pt x="10072" y="198"/>
                  <a:pt x="10026" y="192"/>
                </a:cubicBezTo>
                <a:cubicBezTo>
                  <a:pt x="10037" y="187"/>
                  <a:pt x="10060" y="170"/>
                  <a:pt x="10066" y="164"/>
                </a:cubicBezTo>
                <a:lnTo>
                  <a:pt x="10066" y="164"/>
                </a:lnTo>
                <a:cubicBezTo>
                  <a:pt x="10020" y="192"/>
                  <a:pt x="9964" y="175"/>
                  <a:pt x="9918" y="204"/>
                </a:cubicBezTo>
                <a:cubicBezTo>
                  <a:pt x="9964" y="209"/>
                  <a:pt x="10003" y="221"/>
                  <a:pt x="10049" y="238"/>
                </a:cubicBezTo>
                <a:cubicBezTo>
                  <a:pt x="9964" y="238"/>
                  <a:pt x="9879" y="226"/>
                  <a:pt x="9793" y="215"/>
                </a:cubicBezTo>
                <a:cubicBezTo>
                  <a:pt x="9773" y="215"/>
                  <a:pt x="9752" y="210"/>
                  <a:pt x="9731" y="205"/>
                </a:cubicBezTo>
                <a:lnTo>
                  <a:pt x="9731" y="205"/>
                </a:lnTo>
                <a:cubicBezTo>
                  <a:pt x="9731" y="206"/>
                  <a:pt x="9731" y="207"/>
                  <a:pt x="9731" y="209"/>
                </a:cubicBezTo>
                <a:cubicBezTo>
                  <a:pt x="9686" y="204"/>
                  <a:pt x="9646" y="192"/>
                  <a:pt x="9601" y="187"/>
                </a:cubicBezTo>
                <a:lnTo>
                  <a:pt x="9686" y="187"/>
                </a:lnTo>
                <a:cubicBezTo>
                  <a:pt x="9674" y="153"/>
                  <a:pt x="9646" y="153"/>
                  <a:pt x="9618" y="136"/>
                </a:cubicBezTo>
                <a:cubicBezTo>
                  <a:pt x="9589" y="141"/>
                  <a:pt x="9561" y="147"/>
                  <a:pt x="9532" y="153"/>
                </a:cubicBezTo>
                <a:cubicBezTo>
                  <a:pt x="9532" y="147"/>
                  <a:pt x="9527" y="130"/>
                  <a:pt x="9527" y="124"/>
                </a:cubicBezTo>
                <a:cubicBezTo>
                  <a:pt x="9516" y="137"/>
                  <a:pt x="9483" y="146"/>
                  <a:pt x="9453" y="146"/>
                </a:cubicBezTo>
                <a:cubicBezTo>
                  <a:pt x="9418" y="146"/>
                  <a:pt x="9389" y="135"/>
                  <a:pt x="9408" y="107"/>
                </a:cubicBezTo>
                <a:cubicBezTo>
                  <a:pt x="9434" y="103"/>
                  <a:pt x="9461" y="101"/>
                  <a:pt x="9488" y="101"/>
                </a:cubicBezTo>
                <a:cubicBezTo>
                  <a:pt x="9564" y="101"/>
                  <a:pt x="9641" y="114"/>
                  <a:pt x="9717" y="114"/>
                </a:cubicBezTo>
                <a:cubicBezTo>
                  <a:pt x="9754" y="114"/>
                  <a:pt x="9791" y="111"/>
                  <a:pt x="9828" y="102"/>
                </a:cubicBezTo>
                <a:cubicBezTo>
                  <a:pt x="9833" y="107"/>
                  <a:pt x="9839" y="119"/>
                  <a:pt x="9845" y="124"/>
                </a:cubicBezTo>
                <a:cubicBezTo>
                  <a:pt x="9930" y="124"/>
                  <a:pt x="10015" y="147"/>
                  <a:pt x="10100" y="158"/>
                </a:cubicBezTo>
                <a:cubicBezTo>
                  <a:pt x="10106" y="141"/>
                  <a:pt x="10117" y="107"/>
                  <a:pt x="10123" y="90"/>
                </a:cubicBezTo>
                <a:cubicBezTo>
                  <a:pt x="10110" y="89"/>
                  <a:pt x="10097" y="88"/>
                  <a:pt x="10084" y="88"/>
                </a:cubicBezTo>
                <a:cubicBezTo>
                  <a:pt x="10050" y="88"/>
                  <a:pt x="10017" y="95"/>
                  <a:pt x="9992" y="124"/>
                </a:cubicBezTo>
                <a:cubicBezTo>
                  <a:pt x="9975" y="119"/>
                  <a:pt x="9952" y="107"/>
                  <a:pt x="9935" y="102"/>
                </a:cubicBezTo>
                <a:cubicBezTo>
                  <a:pt x="9922" y="86"/>
                  <a:pt x="9905" y="82"/>
                  <a:pt x="9886" y="82"/>
                </a:cubicBezTo>
                <a:cubicBezTo>
                  <a:pt x="9868" y="82"/>
                  <a:pt x="9849" y="85"/>
                  <a:pt x="9831" y="85"/>
                </a:cubicBezTo>
                <a:cubicBezTo>
                  <a:pt x="9826" y="85"/>
                  <a:pt x="9821" y="85"/>
                  <a:pt x="9816" y="85"/>
                </a:cubicBezTo>
                <a:lnTo>
                  <a:pt x="9833" y="45"/>
                </a:lnTo>
                <a:lnTo>
                  <a:pt x="9833" y="45"/>
                </a:lnTo>
                <a:cubicBezTo>
                  <a:pt x="9828" y="50"/>
                  <a:pt x="9816" y="73"/>
                  <a:pt x="9811" y="79"/>
                </a:cubicBezTo>
                <a:cubicBezTo>
                  <a:pt x="9793" y="68"/>
                  <a:pt x="9765" y="45"/>
                  <a:pt x="9748" y="28"/>
                </a:cubicBezTo>
                <a:cubicBezTo>
                  <a:pt x="9731" y="39"/>
                  <a:pt x="9714" y="50"/>
                  <a:pt x="9697" y="62"/>
                </a:cubicBezTo>
                <a:cubicBezTo>
                  <a:pt x="9691" y="56"/>
                  <a:pt x="9680" y="33"/>
                  <a:pt x="9674" y="22"/>
                </a:cubicBezTo>
                <a:cubicBezTo>
                  <a:pt x="9674" y="33"/>
                  <a:pt x="9674" y="45"/>
                  <a:pt x="9674" y="56"/>
                </a:cubicBezTo>
                <a:cubicBezTo>
                  <a:pt x="9640" y="45"/>
                  <a:pt x="9601" y="45"/>
                  <a:pt x="9584" y="16"/>
                </a:cubicBezTo>
                <a:cubicBezTo>
                  <a:pt x="9584" y="22"/>
                  <a:pt x="9584" y="39"/>
                  <a:pt x="9584" y="45"/>
                </a:cubicBezTo>
                <a:cubicBezTo>
                  <a:pt x="9535" y="36"/>
                  <a:pt x="9486" y="35"/>
                  <a:pt x="9435" y="35"/>
                </a:cubicBezTo>
                <a:cubicBezTo>
                  <a:pt x="9410" y="35"/>
                  <a:pt x="9385" y="35"/>
                  <a:pt x="9359" y="35"/>
                </a:cubicBezTo>
                <a:cubicBezTo>
                  <a:pt x="9334" y="35"/>
                  <a:pt x="9308" y="35"/>
                  <a:pt x="9283" y="33"/>
                </a:cubicBezTo>
                <a:cubicBezTo>
                  <a:pt x="9288" y="28"/>
                  <a:pt x="9297" y="14"/>
                  <a:pt x="9303" y="7"/>
                </a:cubicBezTo>
                <a:lnTo>
                  <a:pt x="9303" y="7"/>
                </a:lnTo>
                <a:cubicBezTo>
                  <a:pt x="9283" y="29"/>
                  <a:pt x="9248" y="39"/>
                  <a:pt x="9212" y="39"/>
                </a:cubicBezTo>
                <a:cubicBezTo>
                  <a:pt x="9175" y="39"/>
                  <a:pt x="9138" y="28"/>
                  <a:pt x="9118" y="5"/>
                </a:cubicBezTo>
                <a:cubicBezTo>
                  <a:pt x="9114" y="2"/>
                  <a:pt x="9110" y="0"/>
                  <a:pt x="9106" y="0"/>
                </a:cubicBezTo>
                <a:close/>
              </a:path>
            </a:pathLst>
          </a:custGeom>
          <a:solidFill>
            <a:srgbClr val="2D2116"/>
          </a:solidFill>
          <a:ln>
            <a:noFill/>
          </a:ln>
        </p:spPr>
        <p:txBody>
          <a:bodyPr anchorCtr="0" anchor="ctr" bIns="274300" lIns="274300" spcFirstLastPara="1" rIns="274300" wrap="square" tIns="2743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5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HMW </a:t>
            </a:r>
            <a:r>
              <a:rPr lang="en" sz="15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provide </a:t>
            </a:r>
            <a:r>
              <a:rPr b="1" lang="en" sz="1500">
                <a:solidFill>
                  <a:srgbClr val="90B762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direct support</a:t>
            </a:r>
            <a:r>
              <a:rPr lang="en" sz="15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 to people going through specific traumas who are otherwise at a loss?</a:t>
            </a:r>
            <a:endParaRPr sz="1500">
              <a:solidFill>
                <a:srgbClr val="FFFFFF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486" name="Google Shape;486;p50"/>
          <p:cNvSpPr/>
          <p:nvPr/>
        </p:nvSpPr>
        <p:spPr>
          <a:xfrm flipH="1">
            <a:off x="3194355" y="1434800"/>
            <a:ext cx="2755299" cy="2800658"/>
          </a:xfrm>
          <a:custGeom>
            <a:rect b="b" l="l" r="r" t="t"/>
            <a:pathLst>
              <a:path extrusionOk="0" h="18894" w="18588">
                <a:moveTo>
                  <a:pt x="9306" y="5"/>
                </a:moveTo>
                <a:cubicBezTo>
                  <a:pt x="9305" y="6"/>
                  <a:pt x="9304" y="6"/>
                  <a:pt x="9303" y="7"/>
                </a:cubicBezTo>
                <a:lnTo>
                  <a:pt x="9303" y="7"/>
                </a:lnTo>
                <a:cubicBezTo>
                  <a:pt x="9304" y="7"/>
                  <a:pt x="9305" y="6"/>
                  <a:pt x="9306" y="5"/>
                </a:cubicBezTo>
                <a:close/>
                <a:moveTo>
                  <a:pt x="9101" y="68"/>
                </a:moveTo>
                <a:cubicBezTo>
                  <a:pt x="9121" y="79"/>
                  <a:pt x="9100" y="99"/>
                  <a:pt x="9085" y="99"/>
                </a:cubicBezTo>
                <a:cubicBezTo>
                  <a:pt x="9078" y="99"/>
                  <a:pt x="9073" y="95"/>
                  <a:pt x="9073" y="85"/>
                </a:cubicBezTo>
                <a:cubicBezTo>
                  <a:pt x="9079" y="79"/>
                  <a:pt x="9090" y="68"/>
                  <a:pt x="9101" y="68"/>
                </a:cubicBezTo>
                <a:close/>
                <a:moveTo>
                  <a:pt x="9130" y="79"/>
                </a:moveTo>
                <a:cubicBezTo>
                  <a:pt x="9181" y="102"/>
                  <a:pt x="9243" y="85"/>
                  <a:pt x="9283" y="102"/>
                </a:cubicBezTo>
                <a:cubicBezTo>
                  <a:pt x="9283" y="124"/>
                  <a:pt x="9272" y="136"/>
                  <a:pt x="9249" y="136"/>
                </a:cubicBezTo>
                <a:cubicBezTo>
                  <a:pt x="9211" y="136"/>
                  <a:pt x="9173" y="133"/>
                  <a:pt x="9135" y="133"/>
                </a:cubicBezTo>
                <a:cubicBezTo>
                  <a:pt x="9116" y="133"/>
                  <a:pt x="9098" y="134"/>
                  <a:pt x="9079" y="136"/>
                </a:cubicBezTo>
                <a:cubicBezTo>
                  <a:pt x="9084" y="113"/>
                  <a:pt x="9113" y="113"/>
                  <a:pt x="9130" y="102"/>
                </a:cubicBezTo>
                <a:cubicBezTo>
                  <a:pt x="9130" y="96"/>
                  <a:pt x="9130" y="85"/>
                  <a:pt x="9130" y="79"/>
                </a:cubicBezTo>
                <a:close/>
                <a:moveTo>
                  <a:pt x="9311" y="90"/>
                </a:moveTo>
                <a:cubicBezTo>
                  <a:pt x="9334" y="90"/>
                  <a:pt x="9357" y="90"/>
                  <a:pt x="9374" y="107"/>
                </a:cubicBezTo>
                <a:cubicBezTo>
                  <a:pt x="9374" y="141"/>
                  <a:pt x="9351" y="170"/>
                  <a:pt x="9334" y="192"/>
                </a:cubicBezTo>
                <a:cubicBezTo>
                  <a:pt x="9340" y="175"/>
                  <a:pt x="9351" y="147"/>
                  <a:pt x="9351" y="136"/>
                </a:cubicBezTo>
                <a:lnTo>
                  <a:pt x="9283" y="136"/>
                </a:lnTo>
                <a:cubicBezTo>
                  <a:pt x="9289" y="124"/>
                  <a:pt x="9300" y="102"/>
                  <a:pt x="9311" y="90"/>
                </a:cubicBezTo>
                <a:close/>
                <a:moveTo>
                  <a:pt x="9725" y="204"/>
                </a:moveTo>
                <a:cubicBezTo>
                  <a:pt x="9727" y="204"/>
                  <a:pt x="9729" y="205"/>
                  <a:pt x="9731" y="205"/>
                </a:cubicBezTo>
                <a:lnTo>
                  <a:pt x="9731" y="205"/>
                </a:lnTo>
                <a:cubicBezTo>
                  <a:pt x="9730" y="204"/>
                  <a:pt x="9729" y="204"/>
                  <a:pt x="9725" y="204"/>
                </a:cubicBezTo>
                <a:close/>
                <a:moveTo>
                  <a:pt x="9340" y="235"/>
                </a:moveTo>
                <a:cubicBezTo>
                  <a:pt x="9358" y="235"/>
                  <a:pt x="9380" y="252"/>
                  <a:pt x="9357" y="266"/>
                </a:cubicBezTo>
                <a:cubicBezTo>
                  <a:pt x="9353" y="270"/>
                  <a:pt x="9348" y="271"/>
                  <a:pt x="9343" y="271"/>
                </a:cubicBezTo>
                <a:cubicBezTo>
                  <a:pt x="9326" y="271"/>
                  <a:pt x="9306" y="251"/>
                  <a:pt x="9328" y="238"/>
                </a:cubicBezTo>
                <a:cubicBezTo>
                  <a:pt x="9331" y="236"/>
                  <a:pt x="9335" y="235"/>
                  <a:pt x="9340" y="235"/>
                </a:cubicBezTo>
                <a:close/>
                <a:moveTo>
                  <a:pt x="9742" y="245"/>
                </a:moveTo>
                <a:cubicBezTo>
                  <a:pt x="9742" y="251"/>
                  <a:pt x="9742" y="261"/>
                  <a:pt x="9742" y="266"/>
                </a:cubicBezTo>
                <a:cubicBezTo>
                  <a:pt x="9748" y="266"/>
                  <a:pt x="9754" y="266"/>
                  <a:pt x="9759" y="272"/>
                </a:cubicBezTo>
                <a:cubicBezTo>
                  <a:pt x="9765" y="277"/>
                  <a:pt x="9765" y="283"/>
                  <a:pt x="9765" y="289"/>
                </a:cubicBezTo>
                <a:cubicBezTo>
                  <a:pt x="9720" y="283"/>
                  <a:pt x="9669" y="277"/>
                  <a:pt x="9623" y="272"/>
                </a:cubicBezTo>
                <a:lnTo>
                  <a:pt x="9601" y="272"/>
                </a:lnTo>
                <a:cubicBezTo>
                  <a:pt x="9527" y="266"/>
                  <a:pt x="9453" y="272"/>
                  <a:pt x="9379" y="255"/>
                </a:cubicBezTo>
                <a:cubicBezTo>
                  <a:pt x="9405" y="250"/>
                  <a:pt x="9432" y="248"/>
                  <a:pt x="9459" y="248"/>
                </a:cubicBezTo>
                <a:cubicBezTo>
                  <a:pt x="9520" y="248"/>
                  <a:pt x="9583" y="257"/>
                  <a:pt x="9643" y="257"/>
                </a:cubicBezTo>
                <a:cubicBezTo>
                  <a:pt x="9677" y="257"/>
                  <a:pt x="9711" y="254"/>
                  <a:pt x="9742" y="245"/>
                </a:cubicBezTo>
                <a:close/>
                <a:moveTo>
                  <a:pt x="9135" y="300"/>
                </a:moveTo>
                <a:cubicBezTo>
                  <a:pt x="9141" y="306"/>
                  <a:pt x="9141" y="311"/>
                  <a:pt x="9141" y="311"/>
                </a:cubicBezTo>
                <a:lnTo>
                  <a:pt x="9130" y="311"/>
                </a:lnTo>
                <a:cubicBezTo>
                  <a:pt x="9130" y="311"/>
                  <a:pt x="9130" y="306"/>
                  <a:pt x="9130" y="300"/>
                </a:cubicBezTo>
                <a:close/>
                <a:moveTo>
                  <a:pt x="8108" y="277"/>
                </a:moveTo>
                <a:cubicBezTo>
                  <a:pt x="8114" y="283"/>
                  <a:pt x="8120" y="294"/>
                  <a:pt x="8120" y="306"/>
                </a:cubicBezTo>
                <a:lnTo>
                  <a:pt x="7972" y="317"/>
                </a:lnTo>
                <a:cubicBezTo>
                  <a:pt x="8018" y="306"/>
                  <a:pt x="8063" y="289"/>
                  <a:pt x="8108" y="277"/>
                </a:cubicBezTo>
                <a:close/>
                <a:moveTo>
                  <a:pt x="8959" y="294"/>
                </a:moveTo>
                <a:cubicBezTo>
                  <a:pt x="8971" y="300"/>
                  <a:pt x="8976" y="300"/>
                  <a:pt x="8988" y="306"/>
                </a:cubicBezTo>
                <a:cubicBezTo>
                  <a:pt x="8965" y="314"/>
                  <a:pt x="8941" y="317"/>
                  <a:pt x="8916" y="317"/>
                </a:cubicBezTo>
                <a:cubicBezTo>
                  <a:pt x="8891" y="317"/>
                  <a:pt x="8866" y="314"/>
                  <a:pt x="8840" y="311"/>
                </a:cubicBezTo>
                <a:lnTo>
                  <a:pt x="8840" y="300"/>
                </a:lnTo>
                <a:cubicBezTo>
                  <a:pt x="8880" y="294"/>
                  <a:pt x="8920" y="294"/>
                  <a:pt x="8959" y="294"/>
                </a:cubicBezTo>
                <a:close/>
                <a:moveTo>
                  <a:pt x="9033" y="300"/>
                </a:moveTo>
                <a:cubicBezTo>
                  <a:pt x="9028" y="306"/>
                  <a:pt x="9022" y="311"/>
                  <a:pt x="9016" y="317"/>
                </a:cubicBezTo>
                <a:cubicBezTo>
                  <a:pt x="9016" y="311"/>
                  <a:pt x="9011" y="306"/>
                  <a:pt x="9011" y="300"/>
                </a:cubicBezTo>
                <a:close/>
                <a:moveTo>
                  <a:pt x="8801" y="306"/>
                </a:moveTo>
                <a:cubicBezTo>
                  <a:pt x="8806" y="311"/>
                  <a:pt x="8812" y="311"/>
                  <a:pt x="8818" y="317"/>
                </a:cubicBezTo>
                <a:cubicBezTo>
                  <a:pt x="8806" y="317"/>
                  <a:pt x="8789" y="317"/>
                  <a:pt x="8778" y="323"/>
                </a:cubicBezTo>
                <a:cubicBezTo>
                  <a:pt x="8778" y="311"/>
                  <a:pt x="8789" y="311"/>
                  <a:pt x="8801" y="306"/>
                </a:cubicBezTo>
                <a:close/>
                <a:moveTo>
                  <a:pt x="9049" y="293"/>
                </a:moveTo>
                <a:cubicBezTo>
                  <a:pt x="9051" y="293"/>
                  <a:pt x="9054" y="294"/>
                  <a:pt x="9056" y="294"/>
                </a:cubicBezTo>
                <a:cubicBezTo>
                  <a:pt x="9067" y="300"/>
                  <a:pt x="9073" y="306"/>
                  <a:pt x="9073" y="317"/>
                </a:cubicBezTo>
                <a:cubicBezTo>
                  <a:pt x="9062" y="317"/>
                  <a:pt x="9045" y="317"/>
                  <a:pt x="9033" y="323"/>
                </a:cubicBezTo>
                <a:cubicBezTo>
                  <a:pt x="9028" y="308"/>
                  <a:pt x="9036" y="293"/>
                  <a:pt x="9049" y="293"/>
                </a:cubicBezTo>
                <a:close/>
                <a:moveTo>
                  <a:pt x="8869" y="226"/>
                </a:moveTo>
                <a:cubicBezTo>
                  <a:pt x="8906" y="235"/>
                  <a:pt x="8943" y="237"/>
                  <a:pt x="8981" y="237"/>
                </a:cubicBezTo>
                <a:cubicBezTo>
                  <a:pt x="9033" y="237"/>
                  <a:pt x="9086" y="233"/>
                  <a:pt x="9139" y="233"/>
                </a:cubicBezTo>
                <a:cubicBezTo>
                  <a:pt x="9177" y="233"/>
                  <a:pt x="9216" y="235"/>
                  <a:pt x="9254" y="243"/>
                </a:cubicBezTo>
                <a:cubicBezTo>
                  <a:pt x="9209" y="249"/>
                  <a:pt x="9169" y="255"/>
                  <a:pt x="9124" y="255"/>
                </a:cubicBezTo>
                <a:lnTo>
                  <a:pt x="9124" y="249"/>
                </a:lnTo>
                <a:cubicBezTo>
                  <a:pt x="9124" y="255"/>
                  <a:pt x="9118" y="255"/>
                  <a:pt x="9118" y="260"/>
                </a:cubicBezTo>
                <a:cubicBezTo>
                  <a:pt x="9067" y="263"/>
                  <a:pt x="9016" y="263"/>
                  <a:pt x="8964" y="263"/>
                </a:cubicBezTo>
                <a:cubicBezTo>
                  <a:pt x="8913" y="263"/>
                  <a:pt x="8860" y="263"/>
                  <a:pt x="8806" y="266"/>
                </a:cubicBezTo>
                <a:cubicBezTo>
                  <a:pt x="8803" y="267"/>
                  <a:pt x="8799" y="267"/>
                  <a:pt x="8796" y="267"/>
                </a:cubicBezTo>
                <a:cubicBezTo>
                  <a:pt x="8781" y="267"/>
                  <a:pt x="8765" y="263"/>
                  <a:pt x="8751" y="263"/>
                </a:cubicBezTo>
                <a:cubicBezTo>
                  <a:pt x="8739" y="263"/>
                  <a:pt x="8728" y="266"/>
                  <a:pt x="8721" y="277"/>
                </a:cubicBezTo>
                <a:lnTo>
                  <a:pt x="8761" y="306"/>
                </a:lnTo>
                <a:cubicBezTo>
                  <a:pt x="8755" y="311"/>
                  <a:pt x="8755" y="317"/>
                  <a:pt x="8750" y="323"/>
                </a:cubicBezTo>
                <a:cubicBezTo>
                  <a:pt x="8732" y="328"/>
                  <a:pt x="8715" y="328"/>
                  <a:pt x="8693" y="328"/>
                </a:cubicBezTo>
                <a:cubicBezTo>
                  <a:pt x="8704" y="311"/>
                  <a:pt x="8698" y="289"/>
                  <a:pt x="8687" y="272"/>
                </a:cubicBezTo>
                <a:cubicBezTo>
                  <a:pt x="8669" y="268"/>
                  <a:pt x="8651" y="266"/>
                  <a:pt x="8633" y="266"/>
                </a:cubicBezTo>
                <a:cubicBezTo>
                  <a:pt x="8574" y="266"/>
                  <a:pt x="8517" y="283"/>
                  <a:pt x="8460" y="283"/>
                </a:cubicBezTo>
                <a:cubicBezTo>
                  <a:pt x="8447" y="283"/>
                  <a:pt x="8434" y="283"/>
                  <a:pt x="8420" y="283"/>
                </a:cubicBezTo>
                <a:cubicBezTo>
                  <a:pt x="8387" y="283"/>
                  <a:pt x="8354" y="286"/>
                  <a:pt x="8330" y="306"/>
                </a:cubicBezTo>
                <a:cubicBezTo>
                  <a:pt x="8335" y="311"/>
                  <a:pt x="8347" y="311"/>
                  <a:pt x="8352" y="311"/>
                </a:cubicBezTo>
                <a:cubicBezTo>
                  <a:pt x="8335" y="317"/>
                  <a:pt x="8324" y="317"/>
                  <a:pt x="8313" y="317"/>
                </a:cubicBezTo>
                <a:cubicBezTo>
                  <a:pt x="8321" y="304"/>
                  <a:pt x="8317" y="281"/>
                  <a:pt x="8301" y="281"/>
                </a:cubicBezTo>
                <a:cubicBezTo>
                  <a:pt x="8297" y="281"/>
                  <a:pt x="8291" y="283"/>
                  <a:pt x="8284" y="289"/>
                </a:cubicBezTo>
                <a:cubicBezTo>
                  <a:pt x="8233" y="294"/>
                  <a:pt x="8182" y="300"/>
                  <a:pt x="8131" y="300"/>
                </a:cubicBezTo>
                <a:cubicBezTo>
                  <a:pt x="8131" y="294"/>
                  <a:pt x="8131" y="283"/>
                  <a:pt x="8131" y="272"/>
                </a:cubicBezTo>
                <a:lnTo>
                  <a:pt x="8142" y="272"/>
                </a:lnTo>
                <a:cubicBezTo>
                  <a:pt x="8142" y="277"/>
                  <a:pt x="8148" y="289"/>
                  <a:pt x="8154" y="294"/>
                </a:cubicBezTo>
                <a:cubicBezTo>
                  <a:pt x="8182" y="283"/>
                  <a:pt x="8205" y="272"/>
                  <a:pt x="8233" y="260"/>
                </a:cubicBezTo>
                <a:cubicBezTo>
                  <a:pt x="8260" y="266"/>
                  <a:pt x="8289" y="273"/>
                  <a:pt x="8317" y="273"/>
                </a:cubicBezTo>
                <a:cubicBezTo>
                  <a:pt x="8342" y="273"/>
                  <a:pt x="8365" y="268"/>
                  <a:pt x="8386" y="255"/>
                </a:cubicBezTo>
                <a:cubicBezTo>
                  <a:pt x="8392" y="255"/>
                  <a:pt x="8398" y="255"/>
                  <a:pt x="8403" y="249"/>
                </a:cubicBezTo>
                <a:cubicBezTo>
                  <a:pt x="8409" y="260"/>
                  <a:pt x="8420" y="266"/>
                  <a:pt x="8420" y="272"/>
                </a:cubicBezTo>
                <a:cubicBezTo>
                  <a:pt x="8449" y="260"/>
                  <a:pt x="8471" y="255"/>
                  <a:pt x="8500" y="249"/>
                </a:cubicBezTo>
                <a:cubicBezTo>
                  <a:pt x="8625" y="243"/>
                  <a:pt x="8744" y="243"/>
                  <a:pt x="8869" y="226"/>
                </a:cubicBezTo>
                <a:close/>
                <a:moveTo>
                  <a:pt x="9686" y="323"/>
                </a:moveTo>
                <a:cubicBezTo>
                  <a:pt x="9686" y="323"/>
                  <a:pt x="9691" y="328"/>
                  <a:pt x="9691" y="328"/>
                </a:cubicBezTo>
                <a:lnTo>
                  <a:pt x="9595" y="328"/>
                </a:lnTo>
                <a:cubicBezTo>
                  <a:pt x="9623" y="323"/>
                  <a:pt x="9657" y="323"/>
                  <a:pt x="9686" y="323"/>
                </a:cubicBezTo>
                <a:close/>
                <a:moveTo>
                  <a:pt x="9691" y="323"/>
                </a:moveTo>
                <a:cubicBezTo>
                  <a:pt x="9697" y="328"/>
                  <a:pt x="9697" y="328"/>
                  <a:pt x="9697" y="328"/>
                </a:cubicBezTo>
                <a:lnTo>
                  <a:pt x="9691" y="328"/>
                </a:lnTo>
                <a:cubicBezTo>
                  <a:pt x="9691" y="328"/>
                  <a:pt x="9691" y="328"/>
                  <a:pt x="9691" y="323"/>
                </a:cubicBezTo>
                <a:close/>
                <a:moveTo>
                  <a:pt x="8653" y="311"/>
                </a:moveTo>
                <a:cubicBezTo>
                  <a:pt x="8670" y="317"/>
                  <a:pt x="8681" y="323"/>
                  <a:pt x="8676" y="334"/>
                </a:cubicBezTo>
                <a:lnTo>
                  <a:pt x="8647" y="334"/>
                </a:lnTo>
                <a:cubicBezTo>
                  <a:pt x="8642" y="328"/>
                  <a:pt x="8647" y="323"/>
                  <a:pt x="8653" y="311"/>
                </a:cubicBezTo>
                <a:close/>
                <a:moveTo>
                  <a:pt x="7677" y="334"/>
                </a:moveTo>
                <a:cubicBezTo>
                  <a:pt x="7671" y="334"/>
                  <a:pt x="7666" y="340"/>
                  <a:pt x="7666" y="340"/>
                </a:cubicBezTo>
                <a:lnTo>
                  <a:pt x="7660" y="340"/>
                </a:lnTo>
                <a:cubicBezTo>
                  <a:pt x="7666" y="334"/>
                  <a:pt x="7671" y="334"/>
                  <a:pt x="7677" y="334"/>
                </a:cubicBezTo>
                <a:close/>
                <a:moveTo>
                  <a:pt x="7791" y="334"/>
                </a:moveTo>
                <a:lnTo>
                  <a:pt x="7774" y="340"/>
                </a:lnTo>
                <a:cubicBezTo>
                  <a:pt x="7774" y="340"/>
                  <a:pt x="7779" y="334"/>
                  <a:pt x="7779" y="334"/>
                </a:cubicBezTo>
                <a:close/>
                <a:moveTo>
                  <a:pt x="8557" y="311"/>
                </a:moveTo>
                <a:cubicBezTo>
                  <a:pt x="8579" y="311"/>
                  <a:pt x="8591" y="323"/>
                  <a:pt x="8579" y="340"/>
                </a:cubicBezTo>
                <a:lnTo>
                  <a:pt x="8545" y="340"/>
                </a:lnTo>
                <a:cubicBezTo>
                  <a:pt x="8545" y="334"/>
                  <a:pt x="8545" y="328"/>
                  <a:pt x="8557" y="311"/>
                </a:cubicBezTo>
                <a:close/>
                <a:moveTo>
                  <a:pt x="8534" y="317"/>
                </a:moveTo>
                <a:cubicBezTo>
                  <a:pt x="8540" y="323"/>
                  <a:pt x="8540" y="328"/>
                  <a:pt x="8540" y="334"/>
                </a:cubicBezTo>
                <a:cubicBezTo>
                  <a:pt x="8528" y="334"/>
                  <a:pt x="8517" y="340"/>
                  <a:pt x="8511" y="346"/>
                </a:cubicBezTo>
                <a:cubicBezTo>
                  <a:pt x="8517" y="340"/>
                  <a:pt x="8528" y="328"/>
                  <a:pt x="8534" y="317"/>
                </a:cubicBezTo>
                <a:close/>
                <a:moveTo>
                  <a:pt x="7711" y="346"/>
                </a:moveTo>
                <a:cubicBezTo>
                  <a:pt x="7706" y="346"/>
                  <a:pt x="7700" y="351"/>
                  <a:pt x="7689" y="351"/>
                </a:cubicBezTo>
                <a:cubicBezTo>
                  <a:pt x="7694" y="346"/>
                  <a:pt x="7694" y="346"/>
                  <a:pt x="7700" y="346"/>
                </a:cubicBezTo>
                <a:close/>
                <a:moveTo>
                  <a:pt x="8375" y="340"/>
                </a:moveTo>
                <a:cubicBezTo>
                  <a:pt x="8364" y="346"/>
                  <a:pt x="8358" y="351"/>
                  <a:pt x="8352" y="357"/>
                </a:cubicBezTo>
                <a:lnTo>
                  <a:pt x="8347" y="357"/>
                </a:lnTo>
                <a:cubicBezTo>
                  <a:pt x="8352" y="351"/>
                  <a:pt x="8364" y="346"/>
                  <a:pt x="8375" y="340"/>
                </a:cubicBezTo>
                <a:close/>
                <a:moveTo>
                  <a:pt x="8443" y="306"/>
                </a:moveTo>
                <a:cubicBezTo>
                  <a:pt x="8443" y="306"/>
                  <a:pt x="8454" y="311"/>
                  <a:pt x="8460" y="311"/>
                </a:cubicBezTo>
                <a:cubicBezTo>
                  <a:pt x="8432" y="328"/>
                  <a:pt x="8409" y="351"/>
                  <a:pt x="8375" y="357"/>
                </a:cubicBezTo>
                <a:cubicBezTo>
                  <a:pt x="8381" y="351"/>
                  <a:pt x="8381" y="340"/>
                  <a:pt x="8381" y="334"/>
                </a:cubicBezTo>
                <a:cubicBezTo>
                  <a:pt x="8392" y="328"/>
                  <a:pt x="8398" y="328"/>
                  <a:pt x="8403" y="323"/>
                </a:cubicBezTo>
                <a:cubicBezTo>
                  <a:pt x="8415" y="317"/>
                  <a:pt x="8426" y="317"/>
                  <a:pt x="8443" y="306"/>
                </a:cubicBezTo>
                <a:close/>
                <a:moveTo>
                  <a:pt x="8250" y="328"/>
                </a:moveTo>
                <a:cubicBezTo>
                  <a:pt x="8222" y="334"/>
                  <a:pt x="8199" y="346"/>
                  <a:pt x="8176" y="363"/>
                </a:cubicBezTo>
                <a:lnTo>
                  <a:pt x="8171" y="340"/>
                </a:lnTo>
                <a:cubicBezTo>
                  <a:pt x="8165" y="346"/>
                  <a:pt x="8154" y="351"/>
                  <a:pt x="8148" y="357"/>
                </a:cubicBezTo>
                <a:lnTo>
                  <a:pt x="8131" y="334"/>
                </a:lnTo>
                <a:lnTo>
                  <a:pt x="8120" y="346"/>
                </a:lnTo>
                <a:cubicBezTo>
                  <a:pt x="8131" y="351"/>
                  <a:pt x="8142" y="363"/>
                  <a:pt x="8154" y="374"/>
                </a:cubicBezTo>
                <a:lnTo>
                  <a:pt x="8097" y="374"/>
                </a:lnTo>
                <a:cubicBezTo>
                  <a:pt x="8097" y="368"/>
                  <a:pt x="8091" y="346"/>
                  <a:pt x="8091" y="340"/>
                </a:cubicBezTo>
                <a:cubicBezTo>
                  <a:pt x="8086" y="346"/>
                  <a:pt x="8069" y="357"/>
                  <a:pt x="8057" y="363"/>
                </a:cubicBezTo>
                <a:cubicBezTo>
                  <a:pt x="8063" y="368"/>
                  <a:pt x="8074" y="380"/>
                  <a:pt x="8080" y="385"/>
                </a:cubicBezTo>
                <a:lnTo>
                  <a:pt x="8069" y="385"/>
                </a:lnTo>
                <a:cubicBezTo>
                  <a:pt x="8046" y="385"/>
                  <a:pt x="8023" y="374"/>
                  <a:pt x="8006" y="368"/>
                </a:cubicBezTo>
                <a:cubicBezTo>
                  <a:pt x="8074" y="323"/>
                  <a:pt x="8165" y="334"/>
                  <a:pt x="8250" y="328"/>
                </a:cubicBezTo>
                <a:close/>
                <a:moveTo>
                  <a:pt x="10145" y="380"/>
                </a:moveTo>
                <a:cubicBezTo>
                  <a:pt x="10151" y="380"/>
                  <a:pt x="10157" y="380"/>
                  <a:pt x="10168" y="385"/>
                </a:cubicBezTo>
                <a:cubicBezTo>
                  <a:pt x="10162" y="385"/>
                  <a:pt x="10157" y="391"/>
                  <a:pt x="10151" y="391"/>
                </a:cubicBezTo>
                <a:cubicBezTo>
                  <a:pt x="10145" y="385"/>
                  <a:pt x="10145" y="385"/>
                  <a:pt x="10145" y="380"/>
                </a:cubicBezTo>
                <a:close/>
                <a:moveTo>
                  <a:pt x="7698" y="400"/>
                </a:moveTo>
                <a:cubicBezTo>
                  <a:pt x="7701" y="400"/>
                  <a:pt x="7704" y="401"/>
                  <a:pt x="7706" y="402"/>
                </a:cubicBezTo>
                <a:lnTo>
                  <a:pt x="7706" y="408"/>
                </a:lnTo>
                <a:lnTo>
                  <a:pt x="7677" y="408"/>
                </a:lnTo>
                <a:cubicBezTo>
                  <a:pt x="7681" y="404"/>
                  <a:pt x="7691" y="400"/>
                  <a:pt x="7698" y="400"/>
                </a:cubicBezTo>
                <a:close/>
                <a:moveTo>
                  <a:pt x="10253" y="391"/>
                </a:moveTo>
                <a:lnTo>
                  <a:pt x="10253" y="391"/>
                </a:lnTo>
                <a:cubicBezTo>
                  <a:pt x="10270" y="397"/>
                  <a:pt x="10287" y="402"/>
                  <a:pt x="10298" y="408"/>
                </a:cubicBezTo>
                <a:cubicBezTo>
                  <a:pt x="10281" y="408"/>
                  <a:pt x="10270" y="402"/>
                  <a:pt x="10253" y="391"/>
                </a:cubicBezTo>
                <a:close/>
                <a:moveTo>
                  <a:pt x="7637" y="402"/>
                </a:moveTo>
                <a:cubicBezTo>
                  <a:pt x="7643" y="408"/>
                  <a:pt x="7643" y="408"/>
                  <a:pt x="7649" y="414"/>
                </a:cubicBezTo>
                <a:cubicBezTo>
                  <a:pt x="7637" y="414"/>
                  <a:pt x="7626" y="414"/>
                  <a:pt x="7615" y="419"/>
                </a:cubicBezTo>
                <a:cubicBezTo>
                  <a:pt x="7615" y="414"/>
                  <a:pt x="7626" y="408"/>
                  <a:pt x="7637" y="402"/>
                </a:cubicBezTo>
                <a:close/>
                <a:moveTo>
                  <a:pt x="9776" y="272"/>
                </a:moveTo>
                <a:lnTo>
                  <a:pt x="9776" y="272"/>
                </a:lnTo>
                <a:cubicBezTo>
                  <a:pt x="9964" y="283"/>
                  <a:pt x="10151" y="311"/>
                  <a:pt x="10344" y="340"/>
                </a:cubicBezTo>
                <a:lnTo>
                  <a:pt x="10355" y="340"/>
                </a:lnTo>
                <a:cubicBezTo>
                  <a:pt x="10378" y="346"/>
                  <a:pt x="10395" y="351"/>
                  <a:pt x="10418" y="351"/>
                </a:cubicBezTo>
                <a:cubicBezTo>
                  <a:pt x="10463" y="363"/>
                  <a:pt x="10508" y="368"/>
                  <a:pt x="10554" y="374"/>
                </a:cubicBezTo>
                <a:cubicBezTo>
                  <a:pt x="10554" y="374"/>
                  <a:pt x="10554" y="363"/>
                  <a:pt x="10559" y="363"/>
                </a:cubicBezTo>
                <a:cubicBezTo>
                  <a:pt x="10616" y="408"/>
                  <a:pt x="10696" y="397"/>
                  <a:pt x="10764" y="414"/>
                </a:cubicBezTo>
                <a:cubicBezTo>
                  <a:pt x="10752" y="420"/>
                  <a:pt x="10741" y="422"/>
                  <a:pt x="10730" y="422"/>
                </a:cubicBezTo>
                <a:cubicBezTo>
                  <a:pt x="10701" y="422"/>
                  <a:pt x="10673" y="408"/>
                  <a:pt x="10645" y="408"/>
                </a:cubicBezTo>
                <a:cubicBezTo>
                  <a:pt x="10537" y="391"/>
                  <a:pt x="10429" y="374"/>
                  <a:pt x="10321" y="357"/>
                </a:cubicBezTo>
                <a:cubicBezTo>
                  <a:pt x="10151" y="334"/>
                  <a:pt x="9975" y="311"/>
                  <a:pt x="9805" y="294"/>
                </a:cubicBezTo>
                <a:cubicBezTo>
                  <a:pt x="9793" y="283"/>
                  <a:pt x="9782" y="277"/>
                  <a:pt x="9776" y="272"/>
                </a:cubicBezTo>
                <a:close/>
                <a:moveTo>
                  <a:pt x="7388" y="368"/>
                </a:moveTo>
                <a:lnTo>
                  <a:pt x="7388" y="368"/>
                </a:lnTo>
                <a:cubicBezTo>
                  <a:pt x="7359" y="385"/>
                  <a:pt x="7325" y="402"/>
                  <a:pt x="7303" y="425"/>
                </a:cubicBezTo>
                <a:cubicBezTo>
                  <a:pt x="7297" y="425"/>
                  <a:pt x="7286" y="431"/>
                  <a:pt x="7280" y="431"/>
                </a:cubicBezTo>
                <a:cubicBezTo>
                  <a:pt x="7303" y="419"/>
                  <a:pt x="7320" y="402"/>
                  <a:pt x="7337" y="380"/>
                </a:cubicBezTo>
                <a:cubicBezTo>
                  <a:pt x="7354" y="380"/>
                  <a:pt x="7371" y="374"/>
                  <a:pt x="7388" y="368"/>
                </a:cubicBezTo>
                <a:close/>
                <a:moveTo>
                  <a:pt x="7093" y="431"/>
                </a:moveTo>
                <a:cubicBezTo>
                  <a:pt x="7087" y="431"/>
                  <a:pt x="7076" y="436"/>
                  <a:pt x="7064" y="436"/>
                </a:cubicBezTo>
                <a:lnTo>
                  <a:pt x="7070" y="431"/>
                </a:lnTo>
                <a:close/>
                <a:moveTo>
                  <a:pt x="10321" y="436"/>
                </a:moveTo>
                <a:cubicBezTo>
                  <a:pt x="10333" y="436"/>
                  <a:pt x="10338" y="436"/>
                  <a:pt x="10350" y="442"/>
                </a:cubicBezTo>
                <a:cubicBezTo>
                  <a:pt x="10344" y="448"/>
                  <a:pt x="10338" y="453"/>
                  <a:pt x="10327" y="459"/>
                </a:cubicBezTo>
                <a:cubicBezTo>
                  <a:pt x="10327" y="453"/>
                  <a:pt x="10321" y="442"/>
                  <a:pt x="10321" y="436"/>
                </a:cubicBezTo>
                <a:close/>
                <a:moveTo>
                  <a:pt x="6979" y="482"/>
                </a:moveTo>
                <a:cubicBezTo>
                  <a:pt x="6985" y="487"/>
                  <a:pt x="6991" y="499"/>
                  <a:pt x="6996" y="504"/>
                </a:cubicBezTo>
                <a:cubicBezTo>
                  <a:pt x="6991" y="510"/>
                  <a:pt x="6985" y="510"/>
                  <a:pt x="6979" y="510"/>
                </a:cubicBezTo>
                <a:cubicBezTo>
                  <a:pt x="6979" y="504"/>
                  <a:pt x="6979" y="493"/>
                  <a:pt x="6979" y="482"/>
                </a:cubicBezTo>
                <a:close/>
                <a:moveTo>
                  <a:pt x="10764" y="425"/>
                </a:moveTo>
                <a:cubicBezTo>
                  <a:pt x="10883" y="425"/>
                  <a:pt x="11008" y="470"/>
                  <a:pt x="11121" y="504"/>
                </a:cubicBezTo>
                <a:cubicBezTo>
                  <a:pt x="11110" y="509"/>
                  <a:pt x="11098" y="511"/>
                  <a:pt x="11086" y="511"/>
                </a:cubicBezTo>
                <a:cubicBezTo>
                  <a:pt x="11052" y="511"/>
                  <a:pt x="11019" y="496"/>
                  <a:pt x="10985" y="487"/>
                </a:cubicBezTo>
                <a:cubicBezTo>
                  <a:pt x="10911" y="470"/>
                  <a:pt x="10832" y="465"/>
                  <a:pt x="10764" y="425"/>
                </a:cubicBezTo>
                <a:close/>
                <a:moveTo>
                  <a:pt x="7167" y="493"/>
                </a:moveTo>
                <a:cubicBezTo>
                  <a:pt x="7155" y="510"/>
                  <a:pt x="7138" y="521"/>
                  <a:pt x="7121" y="538"/>
                </a:cubicBezTo>
                <a:cubicBezTo>
                  <a:pt x="7110" y="544"/>
                  <a:pt x="7093" y="544"/>
                  <a:pt x="7076" y="550"/>
                </a:cubicBezTo>
                <a:cubicBezTo>
                  <a:pt x="7076" y="550"/>
                  <a:pt x="7076" y="544"/>
                  <a:pt x="7076" y="544"/>
                </a:cubicBezTo>
                <a:cubicBezTo>
                  <a:pt x="7076" y="550"/>
                  <a:pt x="7076" y="550"/>
                  <a:pt x="7070" y="550"/>
                </a:cubicBezTo>
                <a:cubicBezTo>
                  <a:pt x="7047" y="556"/>
                  <a:pt x="7025" y="559"/>
                  <a:pt x="7007" y="559"/>
                </a:cubicBezTo>
                <a:cubicBezTo>
                  <a:pt x="6994" y="559"/>
                  <a:pt x="6983" y="558"/>
                  <a:pt x="6974" y="555"/>
                </a:cubicBezTo>
                <a:cubicBezTo>
                  <a:pt x="6974" y="552"/>
                  <a:pt x="6974" y="548"/>
                  <a:pt x="6974" y="544"/>
                </a:cubicBezTo>
                <a:cubicBezTo>
                  <a:pt x="6996" y="533"/>
                  <a:pt x="7025" y="527"/>
                  <a:pt x="7047" y="521"/>
                </a:cubicBezTo>
                <a:cubicBezTo>
                  <a:pt x="7053" y="521"/>
                  <a:pt x="7059" y="527"/>
                  <a:pt x="7064" y="533"/>
                </a:cubicBezTo>
                <a:lnTo>
                  <a:pt x="7087" y="510"/>
                </a:lnTo>
                <a:lnTo>
                  <a:pt x="7115" y="504"/>
                </a:lnTo>
                <a:lnTo>
                  <a:pt x="7121" y="521"/>
                </a:lnTo>
                <a:lnTo>
                  <a:pt x="7127" y="499"/>
                </a:lnTo>
                <a:cubicBezTo>
                  <a:pt x="7138" y="499"/>
                  <a:pt x="7155" y="499"/>
                  <a:pt x="7167" y="493"/>
                </a:cubicBezTo>
                <a:close/>
                <a:moveTo>
                  <a:pt x="11609" y="555"/>
                </a:moveTo>
                <a:cubicBezTo>
                  <a:pt x="11655" y="572"/>
                  <a:pt x="11723" y="567"/>
                  <a:pt x="11745" y="618"/>
                </a:cubicBezTo>
                <a:cubicBezTo>
                  <a:pt x="11700" y="607"/>
                  <a:pt x="11655" y="595"/>
                  <a:pt x="11609" y="584"/>
                </a:cubicBezTo>
                <a:cubicBezTo>
                  <a:pt x="11609" y="572"/>
                  <a:pt x="11609" y="561"/>
                  <a:pt x="11609" y="555"/>
                </a:cubicBezTo>
                <a:close/>
                <a:moveTo>
                  <a:pt x="11836" y="618"/>
                </a:moveTo>
                <a:lnTo>
                  <a:pt x="11836" y="618"/>
                </a:lnTo>
                <a:cubicBezTo>
                  <a:pt x="11834" y="620"/>
                  <a:pt x="11832" y="623"/>
                  <a:pt x="11830" y="627"/>
                </a:cubicBezTo>
                <a:lnTo>
                  <a:pt x="11830" y="627"/>
                </a:lnTo>
                <a:cubicBezTo>
                  <a:pt x="11832" y="624"/>
                  <a:pt x="11834" y="621"/>
                  <a:pt x="11836" y="618"/>
                </a:cubicBezTo>
                <a:close/>
                <a:moveTo>
                  <a:pt x="10928" y="527"/>
                </a:moveTo>
                <a:lnTo>
                  <a:pt x="10928" y="527"/>
                </a:lnTo>
                <a:cubicBezTo>
                  <a:pt x="11030" y="550"/>
                  <a:pt x="11127" y="589"/>
                  <a:pt x="11229" y="601"/>
                </a:cubicBezTo>
                <a:cubicBezTo>
                  <a:pt x="11252" y="601"/>
                  <a:pt x="11269" y="618"/>
                  <a:pt x="11286" y="635"/>
                </a:cubicBezTo>
                <a:cubicBezTo>
                  <a:pt x="11284" y="635"/>
                  <a:pt x="11283" y="635"/>
                  <a:pt x="11282" y="635"/>
                </a:cubicBezTo>
                <a:cubicBezTo>
                  <a:pt x="11262" y="635"/>
                  <a:pt x="11229" y="614"/>
                  <a:pt x="11207" y="614"/>
                </a:cubicBezTo>
                <a:cubicBezTo>
                  <a:pt x="11193" y="614"/>
                  <a:pt x="11184" y="622"/>
                  <a:pt x="11184" y="646"/>
                </a:cubicBezTo>
                <a:cubicBezTo>
                  <a:pt x="11178" y="635"/>
                  <a:pt x="11178" y="624"/>
                  <a:pt x="11172" y="607"/>
                </a:cubicBezTo>
                <a:cubicBezTo>
                  <a:pt x="11087" y="601"/>
                  <a:pt x="11002" y="572"/>
                  <a:pt x="10928" y="527"/>
                </a:cubicBezTo>
                <a:close/>
                <a:moveTo>
                  <a:pt x="6940" y="550"/>
                </a:moveTo>
                <a:cubicBezTo>
                  <a:pt x="6940" y="550"/>
                  <a:pt x="6940" y="555"/>
                  <a:pt x="6940" y="555"/>
                </a:cubicBezTo>
                <a:lnTo>
                  <a:pt x="6911" y="589"/>
                </a:lnTo>
                <a:cubicBezTo>
                  <a:pt x="6904" y="588"/>
                  <a:pt x="6897" y="587"/>
                  <a:pt x="6891" y="587"/>
                </a:cubicBezTo>
                <a:cubicBezTo>
                  <a:pt x="6849" y="587"/>
                  <a:pt x="6814" y="615"/>
                  <a:pt x="6775" y="629"/>
                </a:cubicBezTo>
                <a:lnTo>
                  <a:pt x="6792" y="646"/>
                </a:lnTo>
                <a:lnTo>
                  <a:pt x="6747" y="675"/>
                </a:lnTo>
                <a:cubicBezTo>
                  <a:pt x="6738" y="678"/>
                  <a:pt x="6729" y="679"/>
                  <a:pt x="6721" y="679"/>
                </a:cubicBezTo>
                <a:cubicBezTo>
                  <a:pt x="6700" y="679"/>
                  <a:pt x="6680" y="672"/>
                  <a:pt x="6661" y="672"/>
                </a:cubicBezTo>
                <a:cubicBezTo>
                  <a:pt x="6647" y="672"/>
                  <a:pt x="6635" y="675"/>
                  <a:pt x="6622" y="686"/>
                </a:cubicBezTo>
                <a:cubicBezTo>
                  <a:pt x="6616" y="692"/>
                  <a:pt x="6610" y="709"/>
                  <a:pt x="6610" y="714"/>
                </a:cubicBezTo>
                <a:cubicBezTo>
                  <a:pt x="6605" y="720"/>
                  <a:pt x="6605" y="720"/>
                  <a:pt x="6605" y="720"/>
                </a:cubicBezTo>
                <a:cubicBezTo>
                  <a:pt x="6605" y="709"/>
                  <a:pt x="6610" y="692"/>
                  <a:pt x="6616" y="680"/>
                </a:cubicBezTo>
                <a:cubicBezTo>
                  <a:pt x="6724" y="641"/>
                  <a:pt x="6832" y="589"/>
                  <a:pt x="6940" y="550"/>
                </a:cubicBezTo>
                <a:close/>
                <a:moveTo>
                  <a:pt x="6593" y="686"/>
                </a:moveTo>
                <a:lnTo>
                  <a:pt x="6593" y="686"/>
                </a:lnTo>
                <a:cubicBezTo>
                  <a:pt x="6576" y="703"/>
                  <a:pt x="6554" y="720"/>
                  <a:pt x="6537" y="737"/>
                </a:cubicBezTo>
                <a:cubicBezTo>
                  <a:pt x="6508" y="743"/>
                  <a:pt x="6480" y="754"/>
                  <a:pt x="6452" y="760"/>
                </a:cubicBezTo>
                <a:cubicBezTo>
                  <a:pt x="6503" y="737"/>
                  <a:pt x="6548" y="714"/>
                  <a:pt x="6593" y="686"/>
                </a:cubicBezTo>
                <a:close/>
                <a:moveTo>
                  <a:pt x="6576" y="782"/>
                </a:moveTo>
                <a:cubicBezTo>
                  <a:pt x="6582" y="788"/>
                  <a:pt x="6588" y="788"/>
                  <a:pt x="6593" y="794"/>
                </a:cubicBezTo>
                <a:cubicBezTo>
                  <a:pt x="6588" y="788"/>
                  <a:pt x="6582" y="788"/>
                  <a:pt x="6576" y="788"/>
                </a:cubicBezTo>
                <a:cubicBezTo>
                  <a:pt x="6576" y="788"/>
                  <a:pt x="6576" y="782"/>
                  <a:pt x="6576" y="782"/>
                </a:cubicBezTo>
                <a:close/>
                <a:moveTo>
                  <a:pt x="6514" y="805"/>
                </a:moveTo>
                <a:cubicBezTo>
                  <a:pt x="6525" y="811"/>
                  <a:pt x="6537" y="811"/>
                  <a:pt x="6542" y="816"/>
                </a:cubicBezTo>
                <a:lnTo>
                  <a:pt x="6486" y="816"/>
                </a:lnTo>
                <a:cubicBezTo>
                  <a:pt x="6486" y="816"/>
                  <a:pt x="6486" y="811"/>
                  <a:pt x="6486" y="811"/>
                </a:cubicBezTo>
                <a:cubicBezTo>
                  <a:pt x="6491" y="811"/>
                  <a:pt x="6503" y="805"/>
                  <a:pt x="6514" y="805"/>
                </a:cubicBezTo>
                <a:close/>
                <a:moveTo>
                  <a:pt x="11133" y="499"/>
                </a:moveTo>
                <a:cubicBezTo>
                  <a:pt x="11156" y="499"/>
                  <a:pt x="11168" y="506"/>
                  <a:pt x="11162" y="521"/>
                </a:cubicBezTo>
                <a:lnTo>
                  <a:pt x="11162" y="521"/>
                </a:lnTo>
                <a:cubicBezTo>
                  <a:pt x="11161" y="521"/>
                  <a:pt x="11161" y="521"/>
                  <a:pt x="11161" y="521"/>
                </a:cubicBezTo>
                <a:lnTo>
                  <a:pt x="11161" y="521"/>
                </a:lnTo>
                <a:cubicBezTo>
                  <a:pt x="11161" y="522"/>
                  <a:pt x="11161" y="522"/>
                  <a:pt x="11162" y="522"/>
                </a:cubicBezTo>
                <a:lnTo>
                  <a:pt x="11162" y="522"/>
                </a:lnTo>
                <a:cubicBezTo>
                  <a:pt x="11162" y="522"/>
                  <a:pt x="11162" y="522"/>
                  <a:pt x="11162" y="521"/>
                </a:cubicBezTo>
                <a:lnTo>
                  <a:pt x="11162" y="521"/>
                </a:lnTo>
                <a:cubicBezTo>
                  <a:pt x="11281" y="533"/>
                  <a:pt x="11394" y="584"/>
                  <a:pt x="11507" y="612"/>
                </a:cubicBezTo>
                <a:cubicBezTo>
                  <a:pt x="11507" y="607"/>
                  <a:pt x="11507" y="595"/>
                  <a:pt x="11507" y="589"/>
                </a:cubicBezTo>
                <a:cubicBezTo>
                  <a:pt x="11518" y="601"/>
                  <a:pt x="11524" y="612"/>
                  <a:pt x="11530" y="618"/>
                </a:cubicBezTo>
                <a:cubicBezTo>
                  <a:pt x="11694" y="675"/>
                  <a:pt x="11859" y="709"/>
                  <a:pt x="12012" y="782"/>
                </a:cubicBezTo>
                <a:cubicBezTo>
                  <a:pt x="12018" y="777"/>
                  <a:pt x="12018" y="765"/>
                  <a:pt x="12018" y="754"/>
                </a:cubicBezTo>
                <a:cubicBezTo>
                  <a:pt x="12052" y="816"/>
                  <a:pt x="12131" y="816"/>
                  <a:pt x="12182" y="850"/>
                </a:cubicBezTo>
                <a:cubicBezTo>
                  <a:pt x="12177" y="852"/>
                  <a:pt x="12172" y="852"/>
                  <a:pt x="12167" y="852"/>
                </a:cubicBezTo>
                <a:cubicBezTo>
                  <a:pt x="12134" y="852"/>
                  <a:pt x="12106" y="826"/>
                  <a:pt x="12076" y="826"/>
                </a:cubicBezTo>
                <a:cubicBezTo>
                  <a:pt x="12072" y="826"/>
                  <a:pt x="12067" y="827"/>
                  <a:pt x="12063" y="828"/>
                </a:cubicBezTo>
                <a:cubicBezTo>
                  <a:pt x="11774" y="692"/>
                  <a:pt x="11445" y="652"/>
                  <a:pt x="11162" y="522"/>
                </a:cubicBezTo>
                <a:lnTo>
                  <a:pt x="11162" y="522"/>
                </a:lnTo>
                <a:cubicBezTo>
                  <a:pt x="11160" y="525"/>
                  <a:pt x="11158" y="529"/>
                  <a:pt x="11155" y="533"/>
                </a:cubicBezTo>
                <a:cubicBezTo>
                  <a:pt x="11127" y="533"/>
                  <a:pt x="11115" y="521"/>
                  <a:pt x="11133" y="499"/>
                </a:cubicBezTo>
                <a:close/>
                <a:moveTo>
                  <a:pt x="6401" y="839"/>
                </a:moveTo>
                <a:cubicBezTo>
                  <a:pt x="6378" y="856"/>
                  <a:pt x="6355" y="868"/>
                  <a:pt x="6327" y="885"/>
                </a:cubicBezTo>
                <a:cubicBezTo>
                  <a:pt x="6298" y="896"/>
                  <a:pt x="6270" y="907"/>
                  <a:pt x="6242" y="913"/>
                </a:cubicBezTo>
                <a:cubicBezTo>
                  <a:pt x="6242" y="907"/>
                  <a:pt x="6242" y="896"/>
                  <a:pt x="6236" y="890"/>
                </a:cubicBezTo>
                <a:cubicBezTo>
                  <a:pt x="6264" y="885"/>
                  <a:pt x="6293" y="873"/>
                  <a:pt x="6321" y="868"/>
                </a:cubicBezTo>
                <a:cubicBezTo>
                  <a:pt x="6327" y="868"/>
                  <a:pt x="6327" y="873"/>
                  <a:pt x="6332" y="873"/>
                </a:cubicBezTo>
                <a:cubicBezTo>
                  <a:pt x="6332" y="873"/>
                  <a:pt x="6332" y="868"/>
                  <a:pt x="6338" y="862"/>
                </a:cubicBezTo>
                <a:cubicBezTo>
                  <a:pt x="6361" y="856"/>
                  <a:pt x="6378" y="845"/>
                  <a:pt x="6401" y="839"/>
                </a:cubicBezTo>
                <a:close/>
                <a:moveTo>
                  <a:pt x="12194" y="856"/>
                </a:moveTo>
                <a:cubicBezTo>
                  <a:pt x="12273" y="868"/>
                  <a:pt x="12358" y="896"/>
                  <a:pt x="12420" y="947"/>
                </a:cubicBezTo>
                <a:cubicBezTo>
                  <a:pt x="12375" y="936"/>
                  <a:pt x="12330" y="919"/>
                  <a:pt x="12296" y="890"/>
                </a:cubicBezTo>
                <a:cubicBezTo>
                  <a:pt x="12269" y="896"/>
                  <a:pt x="12242" y="896"/>
                  <a:pt x="12225" y="915"/>
                </a:cubicBezTo>
                <a:lnTo>
                  <a:pt x="12225" y="915"/>
                </a:lnTo>
                <a:cubicBezTo>
                  <a:pt x="12231" y="907"/>
                  <a:pt x="12240" y="889"/>
                  <a:pt x="12245" y="885"/>
                </a:cubicBezTo>
                <a:cubicBezTo>
                  <a:pt x="12233" y="879"/>
                  <a:pt x="12205" y="862"/>
                  <a:pt x="12194" y="856"/>
                </a:cubicBezTo>
                <a:close/>
                <a:moveTo>
                  <a:pt x="12069" y="879"/>
                </a:moveTo>
                <a:cubicBezTo>
                  <a:pt x="12120" y="896"/>
                  <a:pt x="12171" y="907"/>
                  <a:pt x="12222" y="919"/>
                </a:cubicBezTo>
                <a:cubicBezTo>
                  <a:pt x="12256" y="953"/>
                  <a:pt x="12301" y="964"/>
                  <a:pt x="12347" y="975"/>
                </a:cubicBezTo>
                <a:cubicBezTo>
                  <a:pt x="12341" y="981"/>
                  <a:pt x="12330" y="987"/>
                  <a:pt x="12324" y="992"/>
                </a:cubicBezTo>
                <a:cubicBezTo>
                  <a:pt x="12307" y="987"/>
                  <a:pt x="12290" y="975"/>
                  <a:pt x="12279" y="964"/>
                </a:cubicBezTo>
                <a:cubicBezTo>
                  <a:pt x="12267" y="975"/>
                  <a:pt x="12256" y="981"/>
                  <a:pt x="12245" y="992"/>
                </a:cubicBezTo>
                <a:lnTo>
                  <a:pt x="12256" y="964"/>
                </a:lnTo>
                <a:cubicBezTo>
                  <a:pt x="12188" y="947"/>
                  <a:pt x="12137" y="902"/>
                  <a:pt x="12063" y="890"/>
                </a:cubicBezTo>
                <a:cubicBezTo>
                  <a:pt x="12069" y="890"/>
                  <a:pt x="12069" y="885"/>
                  <a:pt x="12069" y="879"/>
                </a:cubicBezTo>
                <a:close/>
                <a:moveTo>
                  <a:pt x="12716" y="1056"/>
                </a:moveTo>
                <a:cubicBezTo>
                  <a:pt x="12734" y="1056"/>
                  <a:pt x="12755" y="1070"/>
                  <a:pt x="12755" y="1089"/>
                </a:cubicBezTo>
                <a:cubicBezTo>
                  <a:pt x="12752" y="1095"/>
                  <a:pt x="12746" y="1098"/>
                  <a:pt x="12738" y="1098"/>
                </a:cubicBezTo>
                <a:cubicBezTo>
                  <a:pt x="12721" y="1098"/>
                  <a:pt x="12697" y="1082"/>
                  <a:pt x="12693" y="1066"/>
                </a:cubicBezTo>
                <a:cubicBezTo>
                  <a:pt x="12698" y="1059"/>
                  <a:pt x="12707" y="1056"/>
                  <a:pt x="12716" y="1056"/>
                </a:cubicBezTo>
                <a:close/>
                <a:moveTo>
                  <a:pt x="6189" y="923"/>
                </a:moveTo>
                <a:cubicBezTo>
                  <a:pt x="6197" y="923"/>
                  <a:pt x="6205" y="923"/>
                  <a:pt x="6213" y="924"/>
                </a:cubicBezTo>
                <a:cubicBezTo>
                  <a:pt x="6169" y="946"/>
                  <a:pt x="6125" y="963"/>
                  <a:pt x="6076" y="974"/>
                </a:cubicBezTo>
                <a:lnTo>
                  <a:pt x="6076" y="974"/>
                </a:lnTo>
                <a:cubicBezTo>
                  <a:pt x="6075" y="974"/>
                  <a:pt x="6073" y="974"/>
                  <a:pt x="6072" y="974"/>
                </a:cubicBezTo>
                <a:lnTo>
                  <a:pt x="6072" y="974"/>
                </a:lnTo>
                <a:cubicBezTo>
                  <a:pt x="6072" y="974"/>
                  <a:pt x="6072" y="975"/>
                  <a:pt x="6071" y="975"/>
                </a:cubicBezTo>
                <a:cubicBezTo>
                  <a:pt x="6073" y="975"/>
                  <a:pt x="6074" y="975"/>
                  <a:pt x="6076" y="974"/>
                </a:cubicBezTo>
                <a:lnTo>
                  <a:pt x="6076" y="974"/>
                </a:lnTo>
                <a:cubicBezTo>
                  <a:pt x="6078" y="975"/>
                  <a:pt x="6080" y="975"/>
                  <a:pt x="6083" y="975"/>
                </a:cubicBezTo>
                <a:cubicBezTo>
                  <a:pt x="5969" y="1009"/>
                  <a:pt x="5856" y="1055"/>
                  <a:pt x="5754" y="1106"/>
                </a:cubicBezTo>
                <a:lnTo>
                  <a:pt x="5742" y="1089"/>
                </a:lnTo>
                <a:cubicBezTo>
                  <a:pt x="5841" y="1047"/>
                  <a:pt x="5948" y="973"/>
                  <a:pt x="6052" y="973"/>
                </a:cubicBezTo>
                <a:cubicBezTo>
                  <a:pt x="6059" y="973"/>
                  <a:pt x="6066" y="973"/>
                  <a:pt x="6072" y="974"/>
                </a:cubicBezTo>
                <a:lnTo>
                  <a:pt x="6072" y="974"/>
                </a:lnTo>
                <a:cubicBezTo>
                  <a:pt x="6097" y="937"/>
                  <a:pt x="6144" y="923"/>
                  <a:pt x="6189" y="923"/>
                </a:cubicBezTo>
                <a:close/>
                <a:moveTo>
                  <a:pt x="5814" y="1128"/>
                </a:moveTo>
                <a:cubicBezTo>
                  <a:pt x="5826" y="1128"/>
                  <a:pt x="5838" y="1132"/>
                  <a:pt x="5850" y="1140"/>
                </a:cubicBezTo>
                <a:cubicBezTo>
                  <a:pt x="5809" y="1150"/>
                  <a:pt x="5768" y="1175"/>
                  <a:pt x="5718" y="1175"/>
                </a:cubicBezTo>
                <a:cubicBezTo>
                  <a:pt x="5713" y="1175"/>
                  <a:pt x="5708" y="1174"/>
                  <a:pt x="5703" y="1174"/>
                </a:cubicBezTo>
                <a:cubicBezTo>
                  <a:pt x="5741" y="1161"/>
                  <a:pt x="5777" y="1128"/>
                  <a:pt x="5814" y="1128"/>
                </a:cubicBezTo>
                <a:close/>
                <a:moveTo>
                  <a:pt x="10020" y="1157"/>
                </a:moveTo>
                <a:cubicBezTo>
                  <a:pt x="10026" y="1157"/>
                  <a:pt x="10032" y="1157"/>
                  <a:pt x="10032" y="1163"/>
                </a:cubicBezTo>
                <a:cubicBezTo>
                  <a:pt x="10044" y="1167"/>
                  <a:pt x="10056" y="1171"/>
                  <a:pt x="10068" y="1171"/>
                </a:cubicBezTo>
                <a:cubicBezTo>
                  <a:pt x="10073" y="1171"/>
                  <a:pt x="10078" y="1170"/>
                  <a:pt x="10083" y="1168"/>
                </a:cubicBezTo>
                <a:cubicBezTo>
                  <a:pt x="10100" y="1174"/>
                  <a:pt x="10111" y="1180"/>
                  <a:pt x="10128" y="1180"/>
                </a:cubicBezTo>
                <a:cubicBezTo>
                  <a:pt x="10114" y="1184"/>
                  <a:pt x="10099" y="1186"/>
                  <a:pt x="10086" y="1186"/>
                </a:cubicBezTo>
                <a:cubicBezTo>
                  <a:pt x="10066" y="1186"/>
                  <a:pt x="10048" y="1183"/>
                  <a:pt x="10032" y="1180"/>
                </a:cubicBezTo>
                <a:cubicBezTo>
                  <a:pt x="10026" y="1168"/>
                  <a:pt x="10026" y="1163"/>
                  <a:pt x="10020" y="1157"/>
                </a:cubicBezTo>
                <a:close/>
                <a:moveTo>
                  <a:pt x="5572" y="1151"/>
                </a:moveTo>
                <a:cubicBezTo>
                  <a:pt x="5579" y="1151"/>
                  <a:pt x="5585" y="1153"/>
                  <a:pt x="5589" y="1157"/>
                </a:cubicBezTo>
                <a:cubicBezTo>
                  <a:pt x="5597" y="1177"/>
                  <a:pt x="5576" y="1192"/>
                  <a:pt x="5555" y="1192"/>
                </a:cubicBezTo>
                <a:cubicBezTo>
                  <a:pt x="5547" y="1192"/>
                  <a:pt x="5539" y="1190"/>
                  <a:pt x="5532" y="1185"/>
                </a:cubicBezTo>
                <a:cubicBezTo>
                  <a:pt x="5524" y="1168"/>
                  <a:pt x="5551" y="1151"/>
                  <a:pt x="5572" y="1151"/>
                </a:cubicBezTo>
                <a:close/>
                <a:moveTo>
                  <a:pt x="9467" y="1190"/>
                </a:moveTo>
                <a:lnTo>
                  <a:pt x="9467" y="1190"/>
                </a:lnTo>
                <a:cubicBezTo>
                  <a:pt x="9468" y="1192"/>
                  <a:pt x="9469" y="1194"/>
                  <a:pt x="9470" y="1197"/>
                </a:cubicBezTo>
                <a:lnTo>
                  <a:pt x="9470" y="1191"/>
                </a:lnTo>
                <a:cubicBezTo>
                  <a:pt x="9469" y="1191"/>
                  <a:pt x="9468" y="1191"/>
                  <a:pt x="9467" y="1190"/>
                </a:cubicBezTo>
                <a:close/>
                <a:moveTo>
                  <a:pt x="10159" y="1184"/>
                </a:moveTo>
                <a:cubicBezTo>
                  <a:pt x="10245" y="1184"/>
                  <a:pt x="10331" y="1205"/>
                  <a:pt x="10412" y="1225"/>
                </a:cubicBezTo>
                <a:cubicBezTo>
                  <a:pt x="10399" y="1226"/>
                  <a:pt x="10387" y="1226"/>
                  <a:pt x="10375" y="1226"/>
                </a:cubicBezTo>
                <a:cubicBezTo>
                  <a:pt x="10291" y="1226"/>
                  <a:pt x="10207" y="1210"/>
                  <a:pt x="10128" y="1185"/>
                </a:cubicBezTo>
                <a:cubicBezTo>
                  <a:pt x="10138" y="1185"/>
                  <a:pt x="10149" y="1184"/>
                  <a:pt x="10159" y="1184"/>
                </a:cubicBezTo>
                <a:close/>
                <a:moveTo>
                  <a:pt x="8591" y="1236"/>
                </a:moveTo>
                <a:cubicBezTo>
                  <a:pt x="8596" y="1242"/>
                  <a:pt x="8608" y="1248"/>
                  <a:pt x="8619" y="1248"/>
                </a:cubicBezTo>
                <a:cubicBezTo>
                  <a:pt x="8608" y="1248"/>
                  <a:pt x="8596" y="1253"/>
                  <a:pt x="8585" y="1253"/>
                </a:cubicBezTo>
                <a:cubicBezTo>
                  <a:pt x="8585" y="1248"/>
                  <a:pt x="8585" y="1242"/>
                  <a:pt x="8591" y="1236"/>
                </a:cubicBezTo>
                <a:close/>
                <a:moveTo>
                  <a:pt x="8506" y="1259"/>
                </a:moveTo>
                <a:cubicBezTo>
                  <a:pt x="8494" y="1259"/>
                  <a:pt x="8489" y="1265"/>
                  <a:pt x="8477" y="1265"/>
                </a:cubicBezTo>
                <a:lnTo>
                  <a:pt x="8489" y="1259"/>
                </a:lnTo>
                <a:close/>
                <a:moveTo>
                  <a:pt x="9924" y="1163"/>
                </a:moveTo>
                <a:cubicBezTo>
                  <a:pt x="9952" y="1163"/>
                  <a:pt x="9981" y="1163"/>
                  <a:pt x="10015" y="1174"/>
                </a:cubicBezTo>
                <a:cubicBezTo>
                  <a:pt x="10009" y="1191"/>
                  <a:pt x="10009" y="1208"/>
                  <a:pt x="10009" y="1225"/>
                </a:cubicBezTo>
                <a:cubicBezTo>
                  <a:pt x="10043" y="1225"/>
                  <a:pt x="10083" y="1225"/>
                  <a:pt x="10117" y="1242"/>
                </a:cubicBezTo>
                <a:cubicBezTo>
                  <a:pt x="10123" y="1231"/>
                  <a:pt x="10128" y="1214"/>
                  <a:pt x="10128" y="1208"/>
                </a:cubicBezTo>
                <a:cubicBezTo>
                  <a:pt x="10128" y="1214"/>
                  <a:pt x="10128" y="1236"/>
                  <a:pt x="10128" y="1248"/>
                </a:cubicBezTo>
                <a:cubicBezTo>
                  <a:pt x="10179" y="1248"/>
                  <a:pt x="10230" y="1253"/>
                  <a:pt x="10276" y="1265"/>
                </a:cubicBezTo>
                <a:cubicBezTo>
                  <a:pt x="9981" y="1231"/>
                  <a:pt x="9680" y="1214"/>
                  <a:pt x="9374" y="1214"/>
                </a:cubicBezTo>
                <a:cubicBezTo>
                  <a:pt x="9243" y="1214"/>
                  <a:pt x="9118" y="1219"/>
                  <a:pt x="8988" y="1225"/>
                </a:cubicBezTo>
                <a:cubicBezTo>
                  <a:pt x="9022" y="1219"/>
                  <a:pt x="9050" y="1219"/>
                  <a:pt x="9084" y="1214"/>
                </a:cubicBezTo>
                <a:cubicBezTo>
                  <a:pt x="9084" y="1202"/>
                  <a:pt x="9090" y="1185"/>
                  <a:pt x="9090" y="1174"/>
                </a:cubicBezTo>
                <a:cubicBezTo>
                  <a:pt x="9096" y="1180"/>
                  <a:pt x="9101" y="1197"/>
                  <a:pt x="9107" y="1202"/>
                </a:cubicBezTo>
                <a:cubicBezTo>
                  <a:pt x="9193" y="1194"/>
                  <a:pt x="9276" y="1181"/>
                  <a:pt x="9359" y="1181"/>
                </a:cubicBezTo>
                <a:cubicBezTo>
                  <a:pt x="9395" y="1181"/>
                  <a:pt x="9431" y="1184"/>
                  <a:pt x="9467" y="1190"/>
                </a:cubicBezTo>
                <a:lnTo>
                  <a:pt x="9467" y="1190"/>
                </a:lnTo>
                <a:cubicBezTo>
                  <a:pt x="9464" y="1183"/>
                  <a:pt x="9463" y="1177"/>
                  <a:pt x="9459" y="1168"/>
                </a:cubicBezTo>
                <a:lnTo>
                  <a:pt x="9464" y="1168"/>
                </a:lnTo>
                <a:lnTo>
                  <a:pt x="9487" y="1191"/>
                </a:lnTo>
                <a:cubicBezTo>
                  <a:pt x="9532" y="1185"/>
                  <a:pt x="9578" y="1185"/>
                  <a:pt x="9623" y="1185"/>
                </a:cubicBezTo>
                <a:cubicBezTo>
                  <a:pt x="9623" y="1185"/>
                  <a:pt x="9623" y="1180"/>
                  <a:pt x="9623" y="1180"/>
                </a:cubicBezTo>
                <a:cubicBezTo>
                  <a:pt x="9714" y="1185"/>
                  <a:pt x="9805" y="1191"/>
                  <a:pt x="9896" y="1191"/>
                </a:cubicBezTo>
                <a:cubicBezTo>
                  <a:pt x="9930" y="1202"/>
                  <a:pt x="9964" y="1214"/>
                  <a:pt x="9998" y="1219"/>
                </a:cubicBezTo>
                <a:cubicBezTo>
                  <a:pt x="9992" y="1202"/>
                  <a:pt x="9981" y="1185"/>
                  <a:pt x="9975" y="1168"/>
                </a:cubicBezTo>
                <a:cubicBezTo>
                  <a:pt x="9958" y="1168"/>
                  <a:pt x="9941" y="1163"/>
                  <a:pt x="9924" y="1163"/>
                </a:cubicBezTo>
                <a:close/>
                <a:moveTo>
                  <a:pt x="12818" y="1185"/>
                </a:moveTo>
                <a:lnTo>
                  <a:pt x="12818" y="1185"/>
                </a:lnTo>
                <a:cubicBezTo>
                  <a:pt x="12863" y="1208"/>
                  <a:pt x="12937" y="1208"/>
                  <a:pt x="12948" y="1270"/>
                </a:cubicBezTo>
                <a:cubicBezTo>
                  <a:pt x="12903" y="1248"/>
                  <a:pt x="12852" y="1231"/>
                  <a:pt x="12818" y="1185"/>
                </a:cubicBezTo>
                <a:close/>
                <a:moveTo>
                  <a:pt x="8215" y="1238"/>
                </a:moveTo>
                <a:cubicBezTo>
                  <a:pt x="8225" y="1238"/>
                  <a:pt x="8233" y="1243"/>
                  <a:pt x="8233" y="1253"/>
                </a:cubicBezTo>
                <a:cubicBezTo>
                  <a:pt x="8230" y="1265"/>
                  <a:pt x="8218" y="1273"/>
                  <a:pt x="8207" y="1273"/>
                </a:cubicBezTo>
                <a:cubicBezTo>
                  <a:pt x="8197" y="1273"/>
                  <a:pt x="8188" y="1267"/>
                  <a:pt x="8188" y="1253"/>
                </a:cubicBezTo>
                <a:cubicBezTo>
                  <a:pt x="8191" y="1244"/>
                  <a:pt x="8204" y="1238"/>
                  <a:pt x="8215" y="1238"/>
                </a:cubicBezTo>
                <a:close/>
                <a:moveTo>
                  <a:pt x="8097" y="1304"/>
                </a:moveTo>
                <a:cubicBezTo>
                  <a:pt x="8097" y="1304"/>
                  <a:pt x="8097" y="1310"/>
                  <a:pt x="8103" y="1310"/>
                </a:cubicBezTo>
                <a:lnTo>
                  <a:pt x="8097" y="1310"/>
                </a:lnTo>
                <a:cubicBezTo>
                  <a:pt x="8097" y="1310"/>
                  <a:pt x="8097" y="1304"/>
                  <a:pt x="8097" y="1304"/>
                </a:cubicBezTo>
                <a:close/>
                <a:moveTo>
                  <a:pt x="13216" y="1332"/>
                </a:moveTo>
                <a:lnTo>
                  <a:pt x="13216" y="1332"/>
                </a:lnTo>
                <a:cubicBezTo>
                  <a:pt x="13216" y="1333"/>
                  <a:pt x="13215" y="1333"/>
                  <a:pt x="13215" y="1333"/>
                </a:cubicBezTo>
                <a:cubicBezTo>
                  <a:pt x="13216" y="1334"/>
                  <a:pt x="13217" y="1334"/>
                  <a:pt x="13218" y="1335"/>
                </a:cubicBezTo>
                <a:lnTo>
                  <a:pt x="13218" y="1335"/>
                </a:lnTo>
                <a:cubicBezTo>
                  <a:pt x="13217" y="1334"/>
                  <a:pt x="13217" y="1333"/>
                  <a:pt x="13216" y="1332"/>
                </a:cubicBezTo>
                <a:close/>
                <a:moveTo>
                  <a:pt x="10406" y="1236"/>
                </a:moveTo>
                <a:lnTo>
                  <a:pt x="10406" y="1236"/>
                </a:lnTo>
                <a:cubicBezTo>
                  <a:pt x="10599" y="1265"/>
                  <a:pt x="10792" y="1304"/>
                  <a:pt x="10979" y="1367"/>
                </a:cubicBezTo>
                <a:cubicBezTo>
                  <a:pt x="10923" y="1361"/>
                  <a:pt x="10866" y="1338"/>
                  <a:pt x="10803" y="1338"/>
                </a:cubicBezTo>
                <a:cubicBezTo>
                  <a:pt x="10792" y="1338"/>
                  <a:pt x="10781" y="1338"/>
                  <a:pt x="10769" y="1333"/>
                </a:cubicBezTo>
                <a:cubicBezTo>
                  <a:pt x="10769" y="1333"/>
                  <a:pt x="10769" y="1327"/>
                  <a:pt x="10764" y="1321"/>
                </a:cubicBezTo>
                <a:cubicBezTo>
                  <a:pt x="10645" y="1287"/>
                  <a:pt x="10520" y="1276"/>
                  <a:pt x="10406" y="1236"/>
                </a:cubicBezTo>
                <a:close/>
                <a:moveTo>
                  <a:pt x="12908" y="1163"/>
                </a:moveTo>
                <a:cubicBezTo>
                  <a:pt x="13008" y="1213"/>
                  <a:pt x="13146" y="1241"/>
                  <a:pt x="13216" y="1332"/>
                </a:cubicBezTo>
                <a:lnTo>
                  <a:pt x="13216" y="1332"/>
                </a:lnTo>
                <a:cubicBezTo>
                  <a:pt x="13222" y="1331"/>
                  <a:pt x="13227" y="1331"/>
                  <a:pt x="13233" y="1331"/>
                </a:cubicBezTo>
                <a:cubicBezTo>
                  <a:pt x="13278" y="1331"/>
                  <a:pt x="13320" y="1366"/>
                  <a:pt x="13345" y="1401"/>
                </a:cubicBezTo>
                <a:cubicBezTo>
                  <a:pt x="13301" y="1384"/>
                  <a:pt x="13257" y="1362"/>
                  <a:pt x="13218" y="1335"/>
                </a:cubicBezTo>
                <a:lnTo>
                  <a:pt x="13218" y="1335"/>
                </a:lnTo>
                <a:cubicBezTo>
                  <a:pt x="13219" y="1336"/>
                  <a:pt x="13220" y="1337"/>
                  <a:pt x="13220" y="1338"/>
                </a:cubicBezTo>
                <a:cubicBezTo>
                  <a:pt x="13118" y="1276"/>
                  <a:pt x="13016" y="1225"/>
                  <a:pt x="12903" y="1180"/>
                </a:cubicBezTo>
                <a:lnTo>
                  <a:pt x="12908" y="1163"/>
                </a:lnTo>
                <a:close/>
                <a:moveTo>
                  <a:pt x="11771" y="1387"/>
                </a:moveTo>
                <a:cubicBezTo>
                  <a:pt x="11784" y="1387"/>
                  <a:pt x="11789" y="1395"/>
                  <a:pt x="11785" y="1412"/>
                </a:cubicBezTo>
                <a:cubicBezTo>
                  <a:pt x="11778" y="1416"/>
                  <a:pt x="11772" y="1418"/>
                  <a:pt x="11767" y="1418"/>
                </a:cubicBezTo>
                <a:cubicBezTo>
                  <a:pt x="11757" y="1418"/>
                  <a:pt x="11753" y="1409"/>
                  <a:pt x="11757" y="1389"/>
                </a:cubicBezTo>
                <a:cubicBezTo>
                  <a:pt x="11762" y="1388"/>
                  <a:pt x="11767" y="1387"/>
                  <a:pt x="11771" y="1387"/>
                </a:cubicBezTo>
                <a:close/>
                <a:moveTo>
                  <a:pt x="5260" y="1310"/>
                </a:moveTo>
                <a:lnTo>
                  <a:pt x="5260" y="1310"/>
                </a:lnTo>
                <a:cubicBezTo>
                  <a:pt x="5220" y="1338"/>
                  <a:pt x="5181" y="1355"/>
                  <a:pt x="5135" y="1367"/>
                </a:cubicBezTo>
                <a:cubicBezTo>
                  <a:pt x="5124" y="1389"/>
                  <a:pt x="5101" y="1407"/>
                  <a:pt x="5107" y="1435"/>
                </a:cubicBezTo>
                <a:cubicBezTo>
                  <a:pt x="5152" y="1435"/>
                  <a:pt x="5192" y="1407"/>
                  <a:pt x="5232" y="1384"/>
                </a:cubicBezTo>
                <a:cubicBezTo>
                  <a:pt x="5232" y="1389"/>
                  <a:pt x="5232" y="1407"/>
                  <a:pt x="5232" y="1412"/>
                </a:cubicBezTo>
                <a:cubicBezTo>
                  <a:pt x="5215" y="1418"/>
                  <a:pt x="5192" y="1424"/>
                  <a:pt x="5175" y="1429"/>
                </a:cubicBezTo>
                <a:cubicBezTo>
                  <a:pt x="5175" y="1441"/>
                  <a:pt x="5181" y="1458"/>
                  <a:pt x="5181" y="1469"/>
                </a:cubicBezTo>
                <a:lnTo>
                  <a:pt x="5164" y="1446"/>
                </a:lnTo>
                <a:cubicBezTo>
                  <a:pt x="5101" y="1480"/>
                  <a:pt x="5033" y="1492"/>
                  <a:pt x="4982" y="1537"/>
                </a:cubicBezTo>
                <a:cubicBezTo>
                  <a:pt x="4982" y="1531"/>
                  <a:pt x="4976" y="1526"/>
                  <a:pt x="4976" y="1526"/>
                </a:cubicBezTo>
                <a:cubicBezTo>
                  <a:pt x="5022" y="1497"/>
                  <a:pt x="5062" y="1469"/>
                  <a:pt x="5107" y="1441"/>
                </a:cubicBezTo>
                <a:cubicBezTo>
                  <a:pt x="5101" y="1429"/>
                  <a:pt x="5101" y="1407"/>
                  <a:pt x="5096" y="1395"/>
                </a:cubicBezTo>
                <a:cubicBezTo>
                  <a:pt x="5084" y="1401"/>
                  <a:pt x="5056" y="1412"/>
                  <a:pt x="5039" y="1418"/>
                </a:cubicBezTo>
                <a:cubicBezTo>
                  <a:pt x="5101" y="1367"/>
                  <a:pt x="5181" y="1321"/>
                  <a:pt x="5260" y="1310"/>
                </a:cubicBezTo>
                <a:close/>
                <a:moveTo>
                  <a:pt x="4541" y="1585"/>
                </a:moveTo>
                <a:cubicBezTo>
                  <a:pt x="4548" y="1585"/>
                  <a:pt x="4555" y="1586"/>
                  <a:pt x="4562" y="1588"/>
                </a:cubicBezTo>
                <a:cubicBezTo>
                  <a:pt x="4523" y="1616"/>
                  <a:pt x="4483" y="1639"/>
                  <a:pt x="4443" y="1668"/>
                </a:cubicBezTo>
                <a:cubicBezTo>
                  <a:pt x="4437" y="1662"/>
                  <a:pt x="4432" y="1650"/>
                  <a:pt x="4426" y="1645"/>
                </a:cubicBezTo>
                <a:cubicBezTo>
                  <a:pt x="4466" y="1630"/>
                  <a:pt x="4497" y="1585"/>
                  <a:pt x="4541" y="1585"/>
                </a:cubicBezTo>
                <a:close/>
                <a:moveTo>
                  <a:pt x="12767" y="924"/>
                </a:moveTo>
                <a:cubicBezTo>
                  <a:pt x="12833" y="924"/>
                  <a:pt x="12892" y="996"/>
                  <a:pt x="12959" y="996"/>
                </a:cubicBezTo>
                <a:cubicBezTo>
                  <a:pt x="12972" y="996"/>
                  <a:pt x="12985" y="993"/>
                  <a:pt x="12999" y="987"/>
                </a:cubicBezTo>
                <a:lnTo>
                  <a:pt x="12999" y="987"/>
                </a:lnTo>
                <a:cubicBezTo>
                  <a:pt x="12994" y="992"/>
                  <a:pt x="12988" y="1009"/>
                  <a:pt x="12982" y="1015"/>
                </a:cubicBezTo>
                <a:cubicBezTo>
                  <a:pt x="13158" y="1117"/>
                  <a:pt x="13345" y="1191"/>
                  <a:pt x="13521" y="1293"/>
                </a:cubicBezTo>
                <a:cubicBezTo>
                  <a:pt x="13533" y="1282"/>
                  <a:pt x="13544" y="1276"/>
                  <a:pt x="13555" y="1270"/>
                </a:cubicBezTo>
                <a:lnTo>
                  <a:pt x="13555" y="1270"/>
                </a:lnTo>
                <a:cubicBezTo>
                  <a:pt x="13555" y="1276"/>
                  <a:pt x="13550" y="1293"/>
                  <a:pt x="13550" y="1299"/>
                </a:cubicBezTo>
                <a:cubicBezTo>
                  <a:pt x="13640" y="1333"/>
                  <a:pt x="13708" y="1429"/>
                  <a:pt x="13811" y="1441"/>
                </a:cubicBezTo>
                <a:cubicBezTo>
                  <a:pt x="13839" y="1520"/>
                  <a:pt x="13947" y="1526"/>
                  <a:pt x="14003" y="1588"/>
                </a:cubicBezTo>
                <a:cubicBezTo>
                  <a:pt x="14043" y="1616"/>
                  <a:pt x="14106" y="1622"/>
                  <a:pt x="14111" y="1685"/>
                </a:cubicBezTo>
                <a:lnTo>
                  <a:pt x="14066" y="1685"/>
                </a:lnTo>
                <a:cubicBezTo>
                  <a:pt x="14038" y="1639"/>
                  <a:pt x="13986" y="1628"/>
                  <a:pt x="13941" y="1611"/>
                </a:cubicBezTo>
                <a:cubicBezTo>
                  <a:pt x="13941" y="1622"/>
                  <a:pt x="13941" y="1650"/>
                  <a:pt x="13941" y="1662"/>
                </a:cubicBezTo>
                <a:cubicBezTo>
                  <a:pt x="13930" y="1650"/>
                  <a:pt x="13913" y="1639"/>
                  <a:pt x="13901" y="1628"/>
                </a:cubicBezTo>
                <a:cubicBezTo>
                  <a:pt x="13850" y="1616"/>
                  <a:pt x="13850" y="1543"/>
                  <a:pt x="13799" y="1531"/>
                </a:cubicBezTo>
                <a:cubicBezTo>
                  <a:pt x="13788" y="1537"/>
                  <a:pt x="13777" y="1543"/>
                  <a:pt x="13765" y="1548"/>
                </a:cubicBezTo>
                <a:cubicBezTo>
                  <a:pt x="13640" y="1475"/>
                  <a:pt x="13527" y="1384"/>
                  <a:pt x="13385" y="1338"/>
                </a:cubicBezTo>
                <a:cubicBezTo>
                  <a:pt x="13391" y="1327"/>
                  <a:pt x="13402" y="1310"/>
                  <a:pt x="13408" y="1299"/>
                </a:cubicBezTo>
                <a:cubicBezTo>
                  <a:pt x="13396" y="1287"/>
                  <a:pt x="13368" y="1265"/>
                  <a:pt x="13351" y="1253"/>
                </a:cubicBezTo>
                <a:cubicBezTo>
                  <a:pt x="13340" y="1259"/>
                  <a:pt x="13323" y="1270"/>
                  <a:pt x="13311" y="1276"/>
                </a:cubicBezTo>
                <a:lnTo>
                  <a:pt x="13340" y="1299"/>
                </a:lnTo>
                <a:cubicBezTo>
                  <a:pt x="13328" y="1293"/>
                  <a:pt x="13294" y="1287"/>
                  <a:pt x="13283" y="1282"/>
                </a:cubicBezTo>
                <a:lnTo>
                  <a:pt x="13317" y="1270"/>
                </a:lnTo>
                <a:cubicBezTo>
                  <a:pt x="13317" y="1259"/>
                  <a:pt x="13311" y="1242"/>
                  <a:pt x="13311" y="1231"/>
                </a:cubicBezTo>
                <a:cubicBezTo>
                  <a:pt x="13283" y="1219"/>
                  <a:pt x="13255" y="1208"/>
                  <a:pt x="13226" y="1197"/>
                </a:cubicBezTo>
                <a:lnTo>
                  <a:pt x="13215" y="1214"/>
                </a:lnTo>
                <a:cubicBezTo>
                  <a:pt x="13237" y="1231"/>
                  <a:pt x="13260" y="1248"/>
                  <a:pt x="13272" y="1276"/>
                </a:cubicBezTo>
                <a:cubicBezTo>
                  <a:pt x="13255" y="1248"/>
                  <a:pt x="13220" y="1236"/>
                  <a:pt x="13192" y="1236"/>
                </a:cubicBezTo>
                <a:cubicBezTo>
                  <a:pt x="13203" y="1219"/>
                  <a:pt x="13209" y="1202"/>
                  <a:pt x="13220" y="1185"/>
                </a:cubicBezTo>
                <a:cubicBezTo>
                  <a:pt x="13192" y="1174"/>
                  <a:pt x="13164" y="1157"/>
                  <a:pt x="13135" y="1146"/>
                </a:cubicBezTo>
                <a:lnTo>
                  <a:pt x="13135" y="1146"/>
                </a:lnTo>
                <a:cubicBezTo>
                  <a:pt x="13152" y="1163"/>
                  <a:pt x="13181" y="1197"/>
                  <a:pt x="13198" y="1214"/>
                </a:cubicBezTo>
                <a:cubicBezTo>
                  <a:pt x="13169" y="1214"/>
                  <a:pt x="13152" y="1202"/>
                  <a:pt x="13135" y="1180"/>
                </a:cubicBezTo>
                <a:cubicBezTo>
                  <a:pt x="13073" y="1168"/>
                  <a:pt x="13028" y="1134"/>
                  <a:pt x="12976" y="1111"/>
                </a:cubicBezTo>
                <a:lnTo>
                  <a:pt x="12982" y="1077"/>
                </a:lnTo>
                <a:lnTo>
                  <a:pt x="12982" y="1077"/>
                </a:lnTo>
                <a:cubicBezTo>
                  <a:pt x="12965" y="1083"/>
                  <a:pt x="12942" y="1094"/>
                  <a:pt x="12931" y="1100"/>
                </a:cubicBezTo>
                <a:cubicBezTo>
                  <a:pt x="12931" y="1083"/>
                  <a:pt x="12937" y="1066"/>
                  <a:pt x="12937" y="1049"/>
                </a:cubicBezTo>
                <a:lnTo>
                  <a:pt x="12937" y="1049"/>
                </a:lnTo>
                <a:cubicBezTo>
                  <a:pt x="12914" y="1055"/>
                  <a:pt x="12891" y="1060"/>
                  <a:pt x="12869" y="1066"/>
                </a:cubicBezTo>
                <a:cubicBezTo>
                  <a:pt x="12852" y="1055"/>
                  <a:pt x="12835" y="1043"/>
                  <a:pt x="12823" y="1032"/>
                </a:cubicBezTo>
                <a:cubicBezTo>
                  <a:pt x="12846" y="1032"/>
                  <a:pt x="12874" y="1032"/>
                  <a:pt x="12897" y="1021"/>
                </a:cubicBezTo>
                <a:cubicBezTo>
                  <a:pt x="12886" y="1015"/>
                  <a:pt x="12852" y="1009"/>
                  <a:pt x="12835" y="1004"/>
                </a:cubicBezTo>
                <a:cubicBezTo>
                  <a:pt x="12840" y="992"/>
                  <a:pt x="12852" y="975"/>
                  <a:pt x="12852" y="964"/>
                </a:cubicBezTo>
                <a:lnTo>
                  <a:pt x="12852" y="964"/>
                </a:lnTo>
                <a:cubicBezTo>
                  <a:pt x="12840" y="970"/>
                  <a:pt x="12818" y="987"/>
                  <a:pt x="12806" y="992"/>
                </a:cubicBezTo>
                <a:cubicBezTo>
                  <a:pt x="12789" y="975"/>
                  <a:pt x="12721" y="953"/>
                  <a:pt x="12767" y="930"/>
                </a:cubicBezTo>
                <a:lnTo>
                  <a:pt x="12767" y="924"/>
                </a:lnTo>
                <a:close/>
                <a:moveTo>
                  <a:pt x="5033" y="1412"/>
                </a:moveTo>
                <a:cubicBezTo>
                  <a:pt x="5005" y="1452"/>
                  <a:pt x="4954" y="1452"/>
                  <a:pt x="4925" y="1486"/>
                </a:cubicBezTo>
                <a:cubicBezTo>
                  <a:pt x="4636" y="1611"/>
                  <a:pt x="4381" y="1832"/>
                  <a:pt x="4097" y="1951"/>
                </a:cubicBezTo>
                <a:cubicBezTo>
                  <a:pt x="4188" y="1866"/>
                  <a:pt x="4301" y="1821"/>
                  <a:pt x="4398" y="1753"/>
                </a:cubicBezTo>
                <a:cubicBezTo>
                  <a:pt x="4398" y="1747"/>
                  <a:pt x="4386" y="1741"/>
                  <a:pt x="4381" y="1736"/>
                </a:cubicBezTo>
                <a:lnTo>
                  <a:pt x="4381" y="1736"/>
                </a:lnTo>
                <a:cubicBezTo>
                  <a:pt x="4398" y="1741"/>
                  <a:pt x="4409" y="1741"/>
                  <a:pt x="4420" y="1741"/>
                </a:cubicBezTo>
                <a:cubicBezTo>
                  <a:pt x="4568" y="1656"/>
                  <a:pt x="4704" y="1560"/>
                  <a:pt x="4863" y="1492"/>
                </a:cubicBezTo>
                <a:cubicBezTo>
                  <a:pt x="4863" y="1492"/>
                  <a:pt x="4852" y="1480"/>
                  <a:pt x="4846" y="1475"/>
                </a:cubicBezTo>
                <a:lnTo>
                  <a:pt x="4846" y="1475"/>
                </a:lnTo>
                <a:cubicBezTo>
                  <a:pt x="4854" y="1477"/>
                  <a:pt x="4862" y="1478"/>
                  <a:pt x="4870" y="1478"/>
                </a:cubicBezTo>
                <a:cubicBezTo>
                  <a:pt x="4927" y="1478"/>
                  <a:pt x="4978" y="1427"/>
                  <a:pt x="5033" y="1412"/>
                </a:cubicBezTo>
                <a:close/>
                <a:moveTo>
                  <a:pt x="4018" y="1900"/>
                </a:moveTo>
                <a:cubicBezTo>
                  <a:pt x="3989" y="1900"/>
                  <a:pt x="3961" y="1906"/>
                  <a:pt x="3932" y="1906"/>
                </a:cubicBezTo>
                <a:cubicBezTo>
                  <a:pt x="3927" y="1923"/>
                  <a:pt x="3921" y="1946"/>
                  <a:pt x="3921" y="1963"/>
                </a:cubicBezTo>
                <a:cubicBezTo>
                  <a:pt x="3961" y="1951"/>
                  <a:pt x="4001" y="1940"/>
                  <a:pt x="4018" y="1900"/>
                </a:cubicBezTo>
                <a:close/>
                <a:moveTo>
                  <a:pt x="13385" y="1389"/>
                </a:moveTo>
                <a:cubicBezTo>
                  <a:pt x="13674" y="1554"/>
                  <a:pt x="13947" y="1724"/>
                  <a:pt x="14219" y="1906"/>
                </a:cubicBezTo>
                <a:cubicBezTo>
                  <a:pt x="14253" y="1929"/>
                  <a:pt x="14293" y="1940"/>
                  <a:pt x="14298" y="1980"/>
                </a:cubicBezTo>
                <a:cubicBezTo>
                  <a:pt x="14117" y="1838"/>
                  <a:pt x="13913" y="1741"/>
                  <a:pt x="13725" y="1605"/>
                </a:cubicBezTo>
                <a:cubicBezTo>
                  <a:pt x="13708" y="1616"/>
                  <a:pt x="13691" y="1622"/>
                  <a:pt x="13680" y="1628"/>
                </a:cubicBezTo>
                <a:cubicBezTo>
                  <a:pt x="13697" y="1645"/>
                  <a:pt x="13714" y="1662"/>
                  <a:pt x="13731" y="1679"/>
                </a:cubicBezTo>
                <a:lnTo>
                  <a:pt x="13731" y="1690"/>
                </a:lnTo>
                <a:cubicBezTo>
                  <a:pt x="13691" y="1668"/>
                  <a:pt x="13652" y="1650"/>
                  <a:pt x="13612" y="1628"/>
                </a:cubicBezTo>
                <a:cubicBezTo>
                  <a:pt x="13612" y="1622"/>
                  <a:pt x="13618" y="1611"/>
                  <a:pt x="13618" y="1605"/>
                </a:cubicBezTo>
                <a:cubicBezTo>
                  <a:pt x="13635" y="1616"/>
                  <a:pt x="13657" y="1628"/>
                  <a:pt x="13674" y="1633"/>
                </a:cubicBezTo>
                <a:cubicBezTo>
                  <a:pt x="13680" y="1622"/>
                  <a:pt x="13686" y="1605"/>
                  <a:pt x="13686" y="1594"/>
                </a:cubicBezTo>
                <a:cubicBezTo>
                  <a:pt x="13589" y="1520"/>
                  <a:pt x="13481" y="1469"/>
                  <a:pt x="13374" y="1412"/>
                </a:cubicBezTo>
                <a:cubicBezTo>
                  <a:pt x="13379" y="1407"/>
                  <a:pt x="13385" y="1395"/>
                  <a:pt x="13385" y="1389"/>
                </a:cubicBezTo>
                <a:close/>
                <a:moveTo>
                  <a:pt x="4083" y="1949"/>
                </a:moveTo>
                <a:cubicBezTo>
                  <a:pt x="4092" y="1949"/>
                  <a:pt x="4099" y="1957"/>
                  <a:pt x="4103" y="1974"/>
                </a:cubicBezTo>
                <a:cubicBezTo>
                  <a:pt x="4096" y="1983"/>
                  <a:pt x="4088" y="1988"/>
                  <a:pt x="4082" y="1988"/>
                </a:cubicBezTo>
                <a:cubicBezTo>
                  <a:pt x="4073" y="1988"/>
                  <a:pt x="4066" y="1979"/>
                  <a:pt x="4063" y="1963"/>
                </a:cubicBezTo>
                <a:cubicBezTo>
                  <a:pt x="4070" y="1953"/>
                  <a:pt x="4077" y="1949"/>
                  <a:pt x="4083" y="1949"/>
                </a:cubicBezTo>
                <a:close/>
                <a:moveTo>
                  <a:pt x="5161" y="2073"/>
                </a:moveTo>
                <a:cubicBezTo>
                  <a:pt x="5167" y="2073"/>
                  <a:pt x="5173" y="2077"/>
                  <a:pt x="5181" y="2087"/>
                </a:cubicBezTo>
                <a:cubicBezTo>
                  <a:pt x="5174" y="2100"/>
                  <a:pt x="5168" y="2107"/>
                  <a:pt x="5161" y="2107"/>
                </a:cubicBezTo>
                <a:cubicBezTo>
                  <a:pt x="5155" y="2107"/>
                  <a:pt x="5148" y="2103"/>
                  <a:pt x="5141" y="2093"/>
                </a:cubicBezTo>
                <a:cubicBezTo>
                  <a:pt x="5147" y="2080"/>
                  <a:pt x="5154" y="2073"/>
                  <a:pt x="5161" y="2073"/>
                </a:cubicBezTo>
                <a:close/>
                <a:moveTo>
                  <a:pt x="4267" y="1934"/>
                </a:moveTo>
                <a:cubicBezTo>
                  <a:pt x="4250" y="1963"/>
                  <a:pt x="4159" y="1974"/>
                  <a:pt x="4205" y="2019"/>
                </a:cubicBezTo>
                <a:cubicBezTo>
                  <a:pt x="4193" y="2014"/>
                  <a:pt x="4182" y="2008"/>
                  <a:pt x="4171" y="2002"/>
                </a:cubicBezTo>
                <a:cubicBezTo>
                  <a:pt x="4108" y="2059"/>
                  <a:pt x="4035" y="2104"/>
                  <a:pt x="3949" y="2127"/>
                </a:cubicBezTo>
                <a:cubicBezTo>
                  <a:pt x="4035" y="2070"/>
                  <a:pt x="4125" y="2025"/>
                  <a:pt x="4205" y="1957"/>
                </a:cubicBezTo>
                <a:cubicBezTo>
                  <a:pt x="4222" y="1940"/>
                  <a:pt x="4245" y="1934"/>
                  <a:pt x="4267" y="1934"/>
                </a:cubicBezTo>
                <a:close/>
                <a:moveTo>
                  <a:pt x="14304" y="1974"/>
                </a:moveTo>
                <a:lnTo>
                  <a:pt x="14304" y="1974"/>
                </a:lnTo>
                <a:cubicBezTo>
                  <a:pt x="14406" y="2025"/>
                  <a:pt x="14497" y="2104"/>
                  <a:pt x="14588" y="2161"/>
                </a:cubicBezTo>
                <a:cubicBezTo>
                  <a:pt x="14480" y="2127"/>
                  <a:pt x="14395" y="2042"/>
                  <a:pt x="14304" y="1974"/>
                </a:cubicBezTo>
                <a:close/>
                <a:moveTo>
                  <a:pt x="4057" y="1980"/>
                </a:moveTo>
                <a:cubicBezTo>
                  <a:pt x="4040" y="2019"/>
                  <a:pt x="3995" y="2042"/>
                  <a:pt x="3961" y="2065"/>
                </a:cubicBezTo>
                <a:cubicBezTo>
                  <a:pt x="3893" y="2110"/>
                  <a:pt x="3836" y="2167"/>
                  <a:pt x="3757" y="2190"/>
                </a:cubicBezTo>
                <a:cubicBezTo>
                  <a:pt x="3836" y="2099"/>
                  <a:pt x="3955" y="2042"/>
                  <a:pt x="4057" y="1980"/>
                </a:cubicBezTo>
                <a:close/>
                <a:moveTo>
                  <a:pt x="14616" y="2256"/>
                </a:moveTo>
                <a:cubicBezTo>
                  <a:pt x="14630" y="2256"/>
                  <a:pt x="14649" y="2279"/>
                  <a:pt x="14645" y="2292"/>
                </a:cubicBezTo>
                <a:cubicBezTo>
                  <a:pt x="14640" y="2298"/>
                  <a:pt x="14635" y="2300"/>
                  <a:pt x="14630" y="2300"/>
                </a:cubicBezTo>
                <a:cubicBezTo>
                  <a:pt x="14615" y="2300"/>
                  <a:pt x="14601" y="2280"/>
                  <a:pt x="14605" y="2263"/>
                </a:cubicBezTo>
                <a:cubicBezTo>
                  <a:pt x="14608" y="2258"/>
                  <a:pt x="14612" y="2256"/>
                  <a:pt x="14616" y="2256"/>
                </a:cubicBezTo>
                <a:close/>
                <a:moveTo>
                  <a:pt x="14594" y="2172"/>
                </a:moveTo>
                <a:lnTo>
                  <a:pt x="14594" y="2172"/>
                </a:lnTo>
                <a:cubicBezTo>
                  <a:pt x="14718" y="2258"/>
                  <a:pt x="14832" y="2354"/>
                  <a:pt x="14945" y="2450"/>
                </a:cubicBezTo>
                <a:cubicBezTo>
                  <a:pt x="14809" y="2388"/>
                  <a:pt x="14696" y="2280"/>
                  <a:pt x="14594" y="2172"/>
                </a:cubicBezTo>
                <a:close/>
                <a:moveTo>
                  <a:pt x="13918" y="2465"/>
                </a:moveTo>
                <a:cubicBezTo>
                  <a:pt x="13939" y="2465"/>
                  <a:pt x="13961" y="2488"/>
                  <a:pt x="13947" y="2507"/>
                </a:cubicBezTo>
                <a:cubicBezTo>
                  <a:pt x="13944" y="2509"/>
                  <a:pt x="13940" y="2510"/>
                  <a:pt x="13937" y="2510"/>
                </a:cubicBezTo>
                <a:cubicBezTo>
                  <a:pt x="13916" y="2510"/>
                  <a:pt x="13892" y="2482"/>
                  <a:pt x="13907" y="2468"/>
                </a:cubicBezTo>
                <a:cubicBezTo>
                  <a:pt x="13911" y="2466"/>
                  <a:pt x="13914" y="2465"/>
                  <a:pt x="13918" y="2465"/>
                </a:cubicBezTo>
                <a:close/>
                <a:moveTo>
                  <a:pt x="3098" y="2530"/>
                </a:moveTo>
                <a:lnTo>
                  <a:pt x="3098" y="2530"/>
                </a:lnTo>
                <a:cubicBezTo>
                  <a:pt x="3097" y="2532"/>
                  <a:pt x="3097" y="2534"/>
                  <a:pt x="3096" y="2537"/>
                </a:cubicBezTo>
                <a:lnTo>
                  <a:pt x="3096" y="2537"/>
                </a:lnTo>
                <a:cubicBezTo>
                  <a:pt x="3097" y="2535"/>
                  <a:pt x="3098" y="2532"/>
                  <a:pt x="3098" y="2530"/>
                </a:cubicBezTo>
                <a:close/>
                <a:moveTo>
                  <a:pt x="3490" y="2479"/>
                </a:moveTo>
                <a:cubicBezTo>
                  <a:pt x="3490" y="2496"/>
                  <a:pt x="3490" y="2519"/>
                  <a:pt x="3490" y="2536"/>
                </a:cubicBezTo>
                <a:cubicBezTo>
                  <a:pt x="3479" y="2530"/>
                  <a:pt x="3467" y="2524"/>
                  <a:pt x="3450" y="2513"/>
                </a:cubicBezTo>
                <a:cubicBezTo>
                  <a:pt x="3433" y="2530"/>
                  <a:pt x="3422" y="2547"/>
                  <a:pt x="3405" y="2564"/>
                </a:cubicBezTo>
                <a:lnTo>
                  <a:pt x="3393" y="2541"/>
                </a:lnTo>
                <a:cubicBezTo>
                  <a:pt x="3427" y="2524"/>
                  <a:pt x="3462" y="2502"/>
                  <a:pt x="3490" y="2479"/>
                </a:cubicBezTo>
                <a:close/>
                <a:moveTo>
                  <a:pt x="15025" y="2591"/>
                </a:moveTo>
                <a:cubicBezTo>
                  <a:pt x="15033" y="2591"/>
                  <a:pt x="15038" y="2598"/>
                  <a:pt x="15042" y="2615"/>
                </a:cubicBezTo>
                <a:cubicBezTo>
                  <a:pt x="15035" y="2621"/>
                  <a:pt x="15030" y="2625"/>
                  <a:pt x="15025" y="2625"/>
                </a:cubicBezTo>
                <a:cubicBezTo>
                  <a:pt x="15017" y="2625"/>
                  <a:pt x="15011" y="2616"/>
                  <a:pt x="15008" y="2598"/>
                </a:cubicBezTo>
                <a:cubicBezTo>
                  <a:pt x="15014" y="2594"/>
                  <a:pt x="15020" y="2591"/>
                  <a:pt x="15025" y="2591"/>
                </a:cubicBezTo>
                <a:close/>
                <a:moveTo>
                  <a:pt x="3342" y="2598"/>
                </a:moveTo>
                <a:cubicBezTo>
                  <a:pt x="3348" y="2604"/>
                  <a:pt x="3365" y="2621"/>
                  <a:pt x="3371" y="2632"/>
                </a:cubicBezTo>
                <a:cubicBezTo>
                  <a:pt x="3365" y="2626"/>
                  <a:pt x="3342" y="2621"/>
                  <a:pt x="3331" y="2621"/>
                </a:cubicBezTo>
                <a:cubicBezTo>
                  <a:pt x="3325" y="2632"/>
                  <a:pt x="3314" y="2660"/>
                  <a:pt x="3308" y="2672"/>
                </a:cubicBezTo>
                <a:cubicBezTo>
                  <a:pt x="3297" y="2638"/>
                  <a:pt x="3303" y="2609"/>
                  <a:pt x="3342" y="2598"/>
                </a:cubicBezTo>
                <a:close/>
                <a:moveTo>
                  <a:pt x="15111" y="2667"/>
                </a:moveTo>
                <a:cubicBezTo>
                  <a:pt x="15128" y="2667"/>
                  <a:pt x="15141" y="2692"/>
                  <a:pt x="15127" y="2706"/>
                </a:cubicBezTo>
                <a:cubicBezTo>
                  <a:pt x="15123" y="2709"/>
                  <a:pt x="15118" y="2710"/>
                  <a:pt x="15114" y="2710"/>
                </a:cubicBezTo>
                <a:cubicBezTo>
                  <a:pt x="15097" y="2710"/>
                  <a:pt x="15085" y="2686"/>
                  <a:pt x="15099" y="2672"/>
                </a:cubicBezTo>
                <a:cubicBezTo>
                  <a:pt x="15103" y="2669"/>
                  <a:pt x="15107" y="2667"/>
                  <a:pt x="15111" y="2667"/>
                </a:cubicBezTo>
                <a:close/>
                <a:moveTo>
                  <a:pt x="3741" y="2688"/>
                </a:moveTo>
                <a:cubicBezTo>
                  <a:pt x="3746" y="2688"/>
                  <a:pt x="3751" y="2692"/>
                  <a:pt x="3757" y="2700"/>
                </a:cubicBezTo>
                <a:cubicBezTo>
                  <a:pt x="3754" y="2715"/>
                  <a:pt x="3747" y="2722"/>
                  <a:pt x="3741" y="2722"/>
                </a:cubicBezTo>
                <a:cubicBezTo>
                  <a:pt x="3734" y="2722"/>
                  <a:pt x="3728" y="2717"/>
                  <a:pt x="3723" y="2706"/>
                </a:cubicBezTo>
                <a:cubicBezTo>
                  <a:pt x="3729" y="2694"/>
                  <a:pt x="3735" y="2688"/>
                  <a:pt x="3741" y="2688"/>
                </a:cubicBezTo>
                <a:close/>
                <a:moveTo>
                  <a:pt x="14236" y="2683"/>
                </a:moveTo>
                <a:cubicBezTo>
                  <a:pt x="14276" y="2711"/>
                  <a:pt x="14316" y="2746"/>
                  <a:pt x="14355" y="2774"/>
                </a:cubicBezTo>
                <a:cubicBezTo>
                  <a:pt x="14310" y="2751"/>
                  <a:pt x="14247" y="2734"/>
                  <a:pt x="14236" y="2683"/>
                </a:cubicBezTo>
                <a:close/>
                <a:moveTo>
                  <a:pt x="15156" y="2721"/>
                </a:moveTo>
                <a:cubicBezTo>
                  <a:pt x="15187" y="2737"/>
                  <a:pt x="15214" y="2758"/>
                  <a:pt x="15240" y="2774"/>
                </a:cubicBezTo>
                <a:cubicBezTo>
                  <a:pt x="15240" y="2780"/>
                  <a:pt x="15229" y="2791"/>
                  <a:pt x="15229" y="2797"/>
                </a:cubicBezTo>
                <a:cubicBezTo>
                  <a:pt x="15196" y="2780"/>
                  <a:pt x="15168" y="2758"/>
                  <a:pt x="15156" y="2721"/>
                </a:cubicBezTo>
                <a:close/>
                <a:moveTo>
                  <a:pt x="4125" y="2740"/>
                </a:moveTo>
                <a:lnTo>
                  <a:pt x="4125" y="2740"/>
                </a:lnTo>
                <a:cubicBezTo>
                  <a:pt x="4091" y="2763"/>
                  <a:pt x="4063" y="2791"/>
                  <a:pt x="4029" y="2819"/>
                </a:cubicBezTo>
                <a:cubicBezTo>
                  <a:pt x="4023" y="2814"/>
                  <a:pt x="4018" y="2808"/>
                  <a:pt x="4012" y="2802"/>
                </a:cubicBezTo>
                <a:cubicBezTo>
                  <a:pt x="4052" y="2780"/>
                  <a:pt x="4086" y="2763"/>
                  <a:pt x="4125" y="2740"/>
                </a:cubicBezTo>
                <a:close/>
                <a:moveTo>
                  <a:pt x="3274" y="2638"/>
                </a:moveTo>
                <a:lnTo>
                  <a:pt x="3274" y="2638"/>
                </a:lnTo>
                <a:cubicBezTo>
                  <a:pt x="3286" y="2660"/>
                  <a:pt x="3269" y="2677"/>
                  <a:pt x="3257" y="2694"/>
                </a:cubicBezTo>
                <a:cubicBezTo>
                  <a:pt x="3257" y="2706"/>
                  <a:pt x="3263" y="2717"/>
                  <a:pt x="3269" y="2729"/>
                </a:cubicBezTo>
                <a:cubicBezTo>
                  <a:pt x="3252" y="2729"/>
                  <a:pt x="3229" y="2723"/>
                  <a:pt x="3218" y="2723"/>
                </a:cubicBezTo>
                <a:cubicBezTo>
                  <a:pt x="3223" y="2729"/>
                  <a:pt x="3229" y="2746"/>
                  <a:pt x="3235" y="2751"/>
                </a:cubicBezTo>
                <a:cubicBezTo>
                  <a:pt x="3222" y="2745"/>
                  <a:pt x="3211" y="2743"/>
                  <a:pt x="3202" y="2743"/>
                </a:cubicBezTo>
                <a:cubicBezTo>
                  <a:pt x="3168" y="2743"/>
                  <a:pt x="3166" y="2780"/>
                  <a:pt x="3206" y="2802"/>
                </a:cubicBezTo>
                <a:cubicBezTo>
                  <a:pt x="3201" y="2808"/>
                  <a:pt x="3189" y="2819"/>
                  <a:pt x="3184" y="2825"/>
                </a:cubicBezTo>
                <a:cubicBezTo>
                  <a:pt x="3172" y="2802"/>
                  <a:pt x="3166" y="2785"/>
                  <a:pt x="3155" y="2768"/>
                </a:cubicBezTo>
                <a:cubicBezTo>
                  <a:pt x="3138" y="2791"/>
                  <a:pt x="3121" y="2797"/>
                  <a:pt x="3093" y="2797"/>
                </a:cubicBezTo>
                <a:cubicBezTo>
                  <a:pt x="3161" y="2746"/>
                  <a:pt x="3212" y="2683"/>
                  <a:pt x="3274" y="2638"/>
                </a:cubicBezTo>
                <a:close/>
                <a:moveTo>
                  <a:pt x="15266" y="2811"/>
                </a:moveTo>
                <a:cubicBezTo>
                  <a:pt x="15282" y="2811"/>
                  <a:pt x="15301" y="2834"/>
                  <a:pt x="15291" y="2853"/>
                </a:cubicBezTo>
                <a:cubicBezTo>
                  <a:pt x="15289" y="2854"/>
                  <a:pt x="15287" y="2854"/>
                  <a:pt x="15285" y="2854"/>
                </a:cubicBezTo>
                <a:cubicBezTo>
                  <a:pt x="15264" y="2854"/>
                  <a:pt x="15242" y="2829"/>
                  <a:pt x="15257" y="2814"/>
                </a:cubicBezTo>
                <a:cubicBezTo>
                  <a:pt x="15260" y="2812"/>
                  <a:pt x="15263" y="2811"/>
                  <a:pt x="15266" y="2811"/>
                </a:cubicBezTo>
                <a:close/>
                <a:moveTo>
                  <a:pt x="3519" y="2871"/>
                </a:moveTo>
                <a:cubicBezTo>
                  <a:pt x="3524" y="2871"/>
                  <a:pt x="3527" y="2873"/>
                  <a:pt x="3530" y="2876"/>
                </a:cubicBezTo>
                <a:cubicBezTo>
                  <a:pt x="3524" y="2899"/>
                  <a:pt x="3496" y="2916"/>
                  <a:pt x="3473" y="2916"/>
                </a:cubicBezTo>
                <a:cubicBezTo>
                  <a:pt x="3464" y="2897"/>
                  <a:pt x="3499" y="2871"/>
                  <a:pt x="3519" y="2871"/>
                </a:cubicBezTo>
                <a:close/>
                <a:moveTo>
                  <a:pt x="4602" y="2655"/>
                </a:moveTo>
                <a:lnTo>
                  <a:pt x="4602" y="2655"/>
                </a:lnTo>
                <a:cubicBezTo>
                  <a:pt x="4562" y="2694"/>
                  <a:pt x="4500" y="2717"/>
                  <a:pt x="4466" y="2768"/>
                </a:cubicBezTo>
                <a:cubicBezTo>
                  <a:pt x="4454" y="2774"/>
                  <a:pt x="4449" y="2780"/>
                  <a:pt x="4437" y="2785"/>
                </a:cubicBezTo>
                <a:cubicBezTo>
                  <a:pt x="4432" y="2785"/>
                  <a:pt x="4432" y="2780"/>
                  <a:pt x="4426" y="2780"/>
                </a:cubicBezTo>
                <a:cubicBezTo>
                  <a:pt x="4318" y="2842"/>
                  <a:pt x="4233" y="2933"/>
                  <a:pt x="4120" y="2990"/>
                </a:cubicBezTo>
                <a:cubicBezTo>
                  <a:pt x="4267" y="2865"/>
                  <a:pt x="4432" y="2751"/>
                  <a:pt x="4602" y="2655"/>
                </a:cubicBezTo>
                <a:close/>
                <a:moveTo>
                  <a:pt x="3008" y="2904"/>
                </a:moveTo>
                <a:lnTo>
                  <a:pt x="3008" y="2904"/>
                </a:lnTo>
                <a:cubicBezTo>
                  <a:pt x="2968" y="2938"/>
                  <a:pt x="2934" y="2972"/>
                  <a:pt x="2888" y="2995"/>
                </a:cubicBezTo>
                <a:cubicBezTo>
                  <a:pt x="2911" y="2967"/>
                  <a:pt x="2934" y="2944"/>
                  <a:pt x="2957" y="2916"/>
                </a:cubicBezTo>
                <a:cubicBezTo>
                  <a:pt x="2974" y="2910"/>
                  <a:pt x="2991" y="2910"/>
                  <a:pt x="3008" y="2904"/>
                </a:cubicBezTo>
                <a:close/>
                <a:moveTo>
                  <a:pt x="15093" y="2581"/>
                </a:moveTo>
                <a:lnTo>
                  <a:pt x="15093" y="2581"/>
                </a:lnTo>
                <a:cubicBezTo>
                  <a:pt x="15252" y="2706"/>
                  <a:pt x="15405" y="2848"/>
                  <a:pt x="15541" y="2995"/>
                </a:cubicBezTo>
                <a:cubicBezTo>
                  <a:pt x="15399" y="2904"/>
                  <a:pt x="15297" y="2768"/>
                  <a:pt x="15167" y="2666"/>
                </a:cubicBezTo>
                <a:cubicBezTo>
                  <a:pt x="15133" y="2643"/>
                  <a:pt x="15110" y="2615"/>
                  <a:pt x="15093" y="2581"/>
                </a:cubicBezTo>
                <a:close/>
                <a:moveTo>
                  <a:pt x="14611" y="2978"/>
                </a:moveTo>
                <a:lnTo>
                  <a:pt x="14611" y="2978"/>
                </a:lnTo>
                <a:cubicBezTo>
                  <a:pt x="14645" y="2995"/>
                  <a:pt x="14667" y="3012"/>
                  <a:pt x="14690" y="3035"/>
                </a:cubicBezTo>
                <a:cubicBezTo>
                  <a:pt x="14690" y="3041"/>
                  <a:pt x="14684" y="3052"/>
                  <a:pt x="14679" y="3058"/>
                </a:cubicBezTo>
                <a:cubicBezTo>
                  <a:pt x="14656" y="3035"/>
                  <a:pt x="14633" y="3007"/>
                  <a:pt x="14611" y="2978"/>
                </a:cubicBezTo>
                <a:close/>
                <a:moveTo>
                  <a:pt x="2588" y="3007"/>
                </a:moveTo>
                <a:cubicBezTo>
                  <a:pt x="2616" y="3024"/>
                  <a:pt x="2622" y="3058"/>
                  <a:pt x="2627" y="3086"/>
                </a:cubicBezTo>
                <a:cubicBezTo>
                  <a:pt x="2616" y="3075"/>
                  <a:pt x="2605" y="3052"/>
                  <a:pt x="2593" y="3035"/>
                </a:cubicBezTo>
                <a:cubicBezTo>
                  <a:pt x="2582" y="3058"/>
                  <a:pt x="2565" y="3075"/>
                  <a:pt x="2548" y="3092"/>
                </a:cubicBezTo>
                <a:lnTo>
                  <a:pt x="2537" y="3041"/>
                </a:lnTo>
                <a:cubicBezTo>
                  <a:pt x="2548" y="3018"/>
                  <a:pt x="2565" y="3007"/>
                  <a:pt x="2588" y="3007"/>
                </a:cubicBezTo>
                <a:close/>
                <a:moveTo>
                  <a:pt x="15337" y="2876"/>
                </a:moveTo>
                <a:cubicBezTo>
                  <a:pt x="15405" y="2950"/>
                  <a:pt x="15496" y="3001"/>
                  <a:pt x="15541" y="3092"/>
                </a:cubicBezTo>
                <a:cubicBezTo>
                  <a:pt x="15456" y="3024"/>
                  <a:pt x="15399" y="2933"/>
                  <a:pt x="15297" y="2893"/>
                </a:cubicBezTo>
                <a:cubicBezTo>
                  <a:pt x="15308" y="2887"/>
                  <a:pt x="15325" y="2882"/>
                  <a:pt x="15337" y="2876"/>
                </a:cubicBezTo>
                <a:close/>
                <a:moveTo>
                  <a:pt x="3751" y="2184"/>
                </a:moveTo>
                <a:lnTo>
                  <a:pt x="3751" y="2184"/>
                </a:lnTo>
                <a:cubicBezTo>
                  <a:pt x="3745" y="2224"/>
                  <a:pt x="3694" y="2241"/>
                  <a:pt x="3666" y="2269"/>
                </a:cubicBezTo>
                <a:cubicBezTo>
                  <a:pt x="3399" y="2479"/>
                  <a:pt x="3138" y="2700"/>
                  <a:pt x="2877" y="2933"/>
                </a:cubicBezTo>
                <a:cubicBezTo>
                  <a:pt x="2820" y="2984"/>
                  <a:pt x="2769" y="3052"/>
                  <a:pt x="2701" y="3097"/>
                </a:cubicBezTo>
                <a:cubicBezTo>
                  <a:pt x="2769" y="2995"/>
                  <a:pt x="2894" y="2927"/>
                  <a:pt x="2940" y="2819"/>
                </a:cubicBezTo>
                <a:cubicBezTo>
                  <a:pt x="2945" y="2825"/>
                  <a:pt x="2951" y="2831"/>
                  <a:pt x="2957" y="2836"/>
                </a:cubicBezTo>
                <a:cubicBezTo>
                  <a:pt x="3155" y="2643"/>
                  <a:pt x="3371" y="2479"/>
                  <a:pt x="3586" y="2309"/>
                </a:cubicBezTo>
                <a:cubicBezTo>
                  <a:pt x="3581" y="2309"/>
                  <a:pt x="3575" y="2303"/>
                  <a:pt x="3575" y="2297"/>
                </a:cubicBezTo>
                <a:cubicBezTo>
                  <a:pt x="3649" y="2286"/>
                  <a:pt x="3688" y="2224"/>
                  <a:pt x="3751" y="2184"/>
                </a:cubicBezTo>
                <a:close/>
                <a:moveTo>
                  <a:pt x="2683" y="3103"/>
                </a:moveTo>
                <a:cubicBezTo>
                  <a:pt x="2691" y="3103"/>
                  <a:pt x="2698" y="3108"/>
                  <a:pt x="2696" y="3120"/>
                </a:cubicBezTo>
                <a:cubicBezTo>
                  <a:pt x="2696" y="3136"/>
                  <a:pt x="2680" y="3144"/>
                  <a:pt x="2668" y="3144"/>
                </a:cubicBezTo>
                <a:cubicBezTo>
                  <a:pt x="2658" y="3144"/>
                  <a:pt x="2651" y="3138"/>
                  <a:pt x="2656" y="3126"/>
                </a:cubicBezTo>
                <a:cubicBezTo>
                  <a:pt x="2656" y="3113"/>
                  <a:pt x="2671" y="3103"/>
                  <a:pt x="2683" y="3103"/>
                </a:cubicBezTo>
                <a:close/>
                <a:moveTo>
                  <a:pt x="4120" y="2984"/>
                </a:moveTo>
                <a:lnTo>
                  <a:pt x="4120" y="2984"/>
                </a:lnTo>
                <a:cubicBezTo>
                  <a:pt x="4057" y="3058"/>
                  <a:pt x="3978" y="3120"/>
                  <a:pt x="3893" y="3171"/>
                </a:cubicBezTo>
                <a:cubicBezTo>
                  <a:pt x="3955" y="3092"/>
                  <a:pt x="4040" y="3041"/>
                  <a:pt x="4120" y="2984"/>
                </a:cubicBezTo>
                <a:close/>
                <a:moveTo>
                  <a:pt x="15547" y="3001"/>
                </a:moveTo>
                <a:lnTo>
                  <a:pt x="15547" y="3001"/>
                </a:lnTo>
                <a:cubicBezTo>
                  <a:pt x="15598" y="3052"/>
                  <a:pt x="15655" y="3103"/>
                  <a:pt x="15706" y="3160"/>
                </a:cubicBezTo>
                <a:lnTo>
                  <a:pt x="15689" y="3182"/>
                </a:lnTo>
                <a:cubicBezTo>
                  <a:pt x="15660" y="3143"/>
                  <a:pt x="15620" y="3103"/>
                  <a:pt x="15575" y="3069"/>
                </a:cubicBezTo>
                <a:cubicBezTo>
                  <a:pt x="15569" y="3046"/>
                  <a:pt x="15558" y="3024"/>
                  <a:pt x="15547" y="3001"/>
                </a:cubicBezTo>
                <a:close/>
                <a:moveTo>
                  <a:pt x="15607" y="3140"/>
                </a:moveTo>
                <a:cubicBezTo>
                  <a:pt x="15627" y="3140"/>
                  <a:pt x="15647" y="3168"/>
                  <a:pt x="15632" y="3182"/>
                </a:cubicBezTo>
                <a:cubicBezTo>
                  <a:pt x="15629" y="3184"/>
                  <a:pt x="15625" y="3185"/>
                  <a:pt x="15622" y="3185"/>
                </a:cubicBezTo>
                <a:cubicBezTo>
                  <a:pt x="15601" y="3185"/>
                  <a:pt x="15578" y="3157"/>
                  <a:pt x="15598" y="3143"/>
                </a:cubicBezTo>
                <a:cubicBezTo>
                  <a:pt x="15601" y="3141"/>
                  <a:pt x="15604" y="3140"/>
                  <a:pt x="15607" y="3140"/>
                </a:cubicBezTo>
                <a:close/>
                <a:moveTo>
                  <a:pt x="2380" y="3175"/>
                </a:moveTo>
                <a:cubicBezTo>
                  <a:pt x="2405" y="3175"/>
                  <a:pt x="2397" y="3215"/>
                  <a:pt x="2378" y="3215"/>
                </a:cubicBezTo>
                <a:cubicBezTo>
                  <a:pt x="2374" y="3215"/>
                  <a:pt x="2371" y="3214"/>
                  <a:pt x="2366" y="3211"/>
                </a:cubicBezTo>
                <a:cubicBezTo>
                  <a:pt x="2366" y="3205"/>
                  <a:pt x="2372" y="3188"/>
                  <a:pt x="2372" y="3177"/>
                </a:cubicBezTo>
                <a:cubicBezTo>
                  <a:pt x="2375" y="3176"/>
                  <a:pt x="2378" y="3175"/>
                  <a:pt x="2380" y="3175"/>
                </a:cubicBezTo>
                <a:close/>
                <a:moveTo>
                  <a:pt x="15689" y="3188"/>
                </a:moveTo>
                <a:lnTo>
                  <a:pt x="15700" y="3194"/>
                </a:lnTo>
                <a:cubicBezTo>
                  <a:pt x="15694" y="3205"/>
                  <a:pt x="15689" y="3216"/>
                  <a:pt x="15683" y="3222"/>
                </a:cubicBezTo>
                <a:cubicBezTo>
                  <a:pt x="15677" y="3216"/>
                  <a:pt x="15672" y="3216"/>
                  <a:pt x="15666" y="3211"/>
                </a:cubicBezTo>
                <a:cubicBezTo>
                  <a:pt x="15672" y="3205"/>
                  <a:pt x="15683" y="3199"/>
                  <a:pt x="15689" y="3188"/>
                </a:cubicBezTo>
                <a:close/>
                <a:moveTo>
                  <a:pt x="2525" y="3069"/>
                </a:moveTo>
                <a:cubicBezTo>
                  <a:pt x="2542" y="3086"/>
                  <a:pt x="2542" y="3103"/>
                  <a:pt x="2525" y="3120"/>
                </a:cubicBezTo>
                <a:cubicBezTo>
                  <a:pt x="2486" y="3160"/>
                  <a:pt x="2446" y="3194"/>
                  <a:pt x="2412" y="3239"/>
                </a:cubicBezTo>
                <a:cubicBezTo>
                  <a:pt x="2401" y="3222"/>
                  <a:pt x="2418" y="3199"/>
                  <a:pt x="2418" y="3182"/>
                </a:cubicBezTo>
                <a:cubicBezTo>
                  <a:pt x="2418" y="3177"/>
                  <a:pt x="2412" y="3171"/>
                  <a:pt x="2406" y="3165"/>
                </a:cubicBezTo>
                <a:cubicBezTo>
                  <a:pt x="2452" y="3143"/>
                  <a:pt x="2486" y="3086"/>
                  <a:pt x="2525" y="3069"/>
                </a:cubicBezTo>
                <a:close/>
                <a:moveTo>
                  <a:pt x="2271" y="3239"/>
                </a:moveTo>
                <a:cubicBezTo>
                  <a:pt x="2271" y="3239"/>
                  <a:pt x="2270" y="3239"/>
                  <a:pt x="2270" y="3239"/>
                </a:cubicBezTo>
                <a:cubicBezTo>
                  <a:pt x="2270" y="3240"/>
                  <a:pt x="2270" y="3240"/>
                  <a:pt x="2270" y="3241"/>
                </a:cubicBezTo>
                <a:lnTo>
                  <a:pt x="2270" y="3241"/>
                </a:lnTo>
                <a:cubicBezTo>
                  <a:pt x="2270" y="3240"/>
                  <a:pt x="2271" y="3240"/>
                  <a:pt x="2271" y="3239"/>
                </a:cubicBezTo>
                <a:close/>
                <a:moveTo>
                  <a:pt x="15717" y="3205"/>
                </a:moveTo>
                <a:lnTo>
                  <a:pt x="15717" y="3205"/>
                </a:lnTo>
                <a:cubicBezTo>
                  <a:pt x="15740" y="3216"/>
                  <a:pt x="15757" y="3228"/>
                  <a:pt x="15779" y="3245"/>
                </a:cubicBezTo>
                <a:cubicBezTo>
                  <a:pt x="15785" y="3256"/>
                  <a:pt x="15791" y="3268"/>
                  <a:pt x="15796" y="3279"/>
                </a:cubicBezTo>
                <a:cubicBezTo>
                  <a:pt x="15768" y="3256"/>
                  <a:pt x="15745" y="3228"/>
                  <a:pt x="15717" y="3205"/>
                </a:cubicBezTo>
                <a:close/>
                <a:moveTo>
                  <a:pt x="2571" y="3307"/>
                </a:moveTo>
                <a:cubicBezTo>
                  <a:pt x="2593" y="3319"/>
                  <a:pt x="2599" y="3336"/>
                  <a:pt x="2576" y="3347"/>
                </a:cubicBezTo>
                <a:cubicBezTo>
                  <a:pt x="2554" y="3336"/>
                  <a:pt x="2554" y="3324"/>
                  <a:pt x="2571" y="3307"/>
                </a:cubicBezTo>
                <a:close/>
                <a:moveTo>
                  <a:pt x="15796" y="3268"/>
                </a:moveTo>
                <a:lnTo>
                  <a:pt x="15796" y="3268"/>
                </a:lnTo>
                <a:cubicBezTo>
                  <a:pt x="15813" y="3285"/>
                  <a:pt x="15830" y="3296"/>
                  <a:pt x="15847" y="3313"/>
                </a:cubicBezTo>
                <a:lnTo>
                  <a:pt x="15847" y="3319"/>
                </a:lnTo>
                <a:lnTo>
                  <a:pt x="15853" y="3319"/>
                </a:lnTo>
                <a:cubicBezTo>
                  <a:pt x="15870" y="3336"/>
                  <a:pt x="15893" y="3358"/>
                  <a:pt x="15910" y="3381"/>
                </a:cubicBezTo>
                <a:cubicBezTo>
                  <a:pt x="15881" y="3358"/>
                  <a:pt x="15859" y="3336"/>
                  <a:pt x="15830" y="3319"/>
                </a:cubicBezTo>
                <a:cubicBezTo>
                  <a:pt x="15813" y="3302"/>
                  <a:pt x="15802" y="3285"/>
                  <a:pt x="15796" y="3268"/>
                </a:cubicBezTo>
                <a:close/>
                <a:moveTo>
                  <a:pt x="15693" y="3264"/>
                </a:moveTo>
                <a:cubicBezTo>
                  <a:pt x="15728" y="3294"/>
                  <a:pt x="15763" y="3322"/>
                  <a:pt x="15802" y="3347"/>
                </a:cubicBezTo>
                <a:cubicBezTo>
                  <a:pt x="15813" y="3364"/>
                  <a:pt x="15830" y="3381"/>
                  <a:pt x="15847" y="3392"/>
                </a:cubicBezTo>
                <a:cubicBezTo>
                  <a:pt x="15836" y="3387"/>
                  <a:pt x="15825" y="3381"/>
                  <a:pt x="15813" y="3381"/>
                </a:cubicBezTo>
                <a:cubicBezTo>
                  <a:pt x="15796" y="3364"/>
                  <a:pt x="15779" y="3347"/>
                  <a:pt x="15762" y="3336"/>
                </a:cubicBezTo>
                <a:cubicBezTo>
                  <a:pt x="15730" y="3322"/>
                  <a:pt x="15716" y="3288"/>
                  <a:pt x="15693" y="3264"/>
                </a:cubicBezTo>
                <a:close/>
                <a:moveTo>
                  <a:pt x="2525" y="3360"/>
                </a:moveTo>
                <a:cubicBezTo>
                  <a:pt x="2543" y="3360"/>
                  <a:pt x="2555" y="3389"/>
                  <a:pt x="2537" y="3398"/>
                </a:cubicBezTo>
                <a:cubicBezTo>
                  <a:pt x="2534" y="3400"/>
                  <a:pt x="2530" y="3400"/>
                  <a:pt x="2527" y="3400"/>
                </a:cubicBezTo>
                <a:cubicBezTo>
                  <a:pt x="2509" y="3400"/>
                  <a:pt x="2494" y="3374"/>
                  <a:pt x="2514" y="3364"/>
                </a:cubicBezTo>
                <a:cubicBezTo>
                  <a:pt x="2518" y="3361"/>
                  <a:pt x="2522" y="3360"/>
                  <a:pt x="2525" y="3360"/>
                </a:cubicBezTo>
                <a:close/>
                <a:moveTo>
                  <a:pt x="15870" y="3398"/>
                </a:moveTo>
                <a:cubicBezTo>
                  <a:pt x="15876" y="3398"/>
                  <a:pt x="15881" y="3404"/>
                  <a:pt x="15887" y="3409"/>
                </a:cubicBezTo>
                <a:lnTo>
                  <a:pt x="15870" y="3404"/>
                </a:lnTo>
                <a:cubicBezTo>
                  <a:pt x="15870" y="3398"/>
                  <a:pt x="15870" y="3398"/>
                  <a:pt x="15870" y="3398"/>
                </a:cubicBezTo>
                <a:close/>
                <a:moveTo>
                  <a:pt x="15972" y="3398"/>
                </a:moveTo>
                <a:cubicBezTo>
                  <a:pt x="15984" y="3398"/>
                  <a:pt x="15995" y="3404"/>
                  <a:pt x="16006" y="3409"/>
                </a:cubicBezTo>
                <a:cubicBezTo>
                  <a:pt x="16009" y="3413"/>
                  <a:pt x="16012" y="3417"/>
                  <a:pt x="16014" y="3421"/>
                </a:cubicBezTo>
                <a:lnTo>
                  <a:pt x="16014" y="3421"/>
                </a:lnTo>
                <a:cubicBezTo>
                  <a:pt x="16007" y="3421"/>
                  <a:pt x="15994" y="3420"/>
                  <a:pt x="15989" y="3415"/>
                </a:cubicBezTo>
                <a:cubicBezTo>
                  <a:pt x="15984" y="3409"/>
                  <a:pt x="15978" y="3404"/>
                  <a:pt x="15972" y="3398"/>
                </a:cubicBezTo>
                <a:close/>
                <a:moveTo>
                  <a:pt x="15904" y="3426"/>
                </a:moveTo>
                <a:cubicBezTo>
                  <a:pt x="15916" y="3432"/>
                  <a:pt x="15921" y="3438"/>
                  <a:pt x="15933" y="3449"/>
                </a:cubicBezTo>
                <a:lnTo>
                  <a:pt x="15910" y="3460"/>
                </a:lnTo>
                <a:cubicBezTo>
                  <a:pt x="15910" y="3460"/>
                  <a:pt x="15916" y="3466"/>
                  <a:pt x="15916" y="3472"/>
                </a:cubicBezTo>
                <a:cubicBezTo>
                  <a:pt x="15893" y="3460"/>
                  <a:pt x="15864" y="3449"/>
                  <a:pt x="15842" y="3443"/>
                </a:cubicBezTo>
                <a:cubicBezTo>
                  <a:pt x="15842" y="3438"/>
                  <a:pt x="15842" y="3438"/>
                  <a:pt x="15842" y="3432"/>
                </a:cubicBezTo>
                <a:cubicBezTo>
                  <a:pt x="15864" y="3432"/>
                  <a:pt x="15881" y="3426"/>
                  <a:pt x="15904" y="3426"/>
                </a:cubicBezTo>
                <a:close/>
                <a:moveTo>
                  <a:pt x="2270" y="3241"/>
                </a:moveTo>
                <a:cubicBezTo>
                  <a:pt x="2253" y="3271"/>
                  <a:pt x="2246" y="3304"/>
                  <a:pt x="2253" y="3347"/>
                </a:cubicBezTo>
                <a:cubicBezTo>
                  <a:pt x="2242" y="3336"/>
                  <a:pt x="2225" y="3324"/>
                  <a:pt x="2213" y="3319"/>
                </a:cubicBezTo>
                <a:lnTo>
                  <a:pt x="2213" y="3319"/>
                </a:lnTo>
                <a:cubicBezTo>
                  <a:pt x="2219" y="3330"/>
                  <a:pt x="2230" y="3353"/>
                  <a:pt x="2236" y="3364"/>
                </a:cubicBezTo>
                <a:cubicBezTo>
                  <a:pt x="2228" y="3364"/>
                  <a:pt x="2218" y="3363"/>
                  <a:pt x="2207" y="3363"/>
                </a:cubicBezTo>
                <a:cubicBezTo>
                  <a:pt x="2186" y="3363"/>
                  <a:pt x="2164" y="3368"/>
                  <a:pt x="2168" y="3398"/>
                </a:cubicBezTo>
                <a:cubicBezTo>
                  <a:pt x="2140" y="3426"/>
                  <a:pt x="2111" y="3455"/>
                  <a:pt x="2083" y="3489"/>
                </a:cubicBezTo>
                <a:cubicBezTo>
                  <a:pt x="2128" y="3472"/>
                  <a:pt x="2168" y="3443"/>
                  <a:pt x="2208" y="3409"/>
                </a:cubicBezTo>
                <a:cubicBezTo>
                  <a:pt x="2196" y="3404"/>
                  <a:pt x="2185" y="3387"/>
                  <a:pt x="2179" y="3375"/>
                </a:cubicBezTo>
                <a:lnTo>
                  <a:pt x="2179" y="3375"/>
                </a:lnTo>
                <a:cubicBezTo>
                  <a:pt x="2189" y="3378"/>
                  <a:pt x="2198" y="3379"/>
                  <a:pt x="2206" y="3379"/>
                </a:cubicBezTo>
                <a:cubicBezTo>
                  <a:pt x="2233" y="3379"/>
                  <a:pt x="2254" y="3365"/>
                  <a:pt x="2259" y="3330"/>
                </a:cubicBezTo>
                <a:lnTo>
                  <a:pt x="2281" y="3358"/>
                </a:lnTo>
                <a:cubicBezTo>
                  <a:pt x="2270" y="3319"/>
                  <a:pt x="2265" y="3280"/>
                  <a:pt x="2270" y="3241"/>
                </a:cubicBezTo>
                <a:close/>
                <a:moveTo>
                  <a:pt x="3893" y="3165"/>
                </a:moveTo>
                <a:lnTo>
                  <a:pt x="3893" y="3165"/>
                </a:lnTo>
                <a:cubicBezTo>
                  <a:pt x="3876" y="3205"/>
                  <a:pt x="3842" y="3228"/>
                  <a:pt x="3808" y="3245"/>
                </a:cubicBezTo>
                <a:cubicBezTo>
                  <a:pt x="3813" y="3256"/>
                  <a:pt x="3819" y="3262"/>
                  <a:pt x="3825" y="3268"/>
                </a:cubicBezTo>
                <a:cubicBezTo>
                  <a:pt x="3819" y="3273"/>
                  <a:pt x="3813" y="3279"/>
                  <a:pt x="3808" y="3285"/>
                </a:cubicBezTo>
                <a:cubicBezTo>
                  <a:pt x="3796" y="3279"/>
                  <a:pt x="3791" y="3279"/>
                  <a:pt x="3779" y="3273"/>
                </a:cubicBezTo>
                <a:cubicBezTo>
                  <a:pt x="3683" y="3341"/>
                  <a:pt x="3609" y="3443"/>
                  <a:pt x="3501" y="3494"/>
                </a:cubicBezTo>
                <a:cubicBezTo>
                  <a:pt x="3620" y="3375"/>
                  <a:pt x="3751" y="3262"/>
                  <a:pt x="3893" y="3165"/>
                </a:cubicBezTo>
                <a:close/>
                <a:moveTo>
                  <a:pt x="15921" y="3483"/>
                </a:moveTo>
                <a:cubicBezTo>
                  <a:pt x="15933" y="3494"/>
                  <a:pt x="15938" y="3506"/>
                  <a:pt x="15944" y="3517"/>
                </a:cubicBezTo>
                <a:lnTo>
                  <a:pt x="15938" y="3551"/>
                </a:lnTo>
                <a:lnTo>
                  <a:pt x="15927" y="3546"/>
                </a:lnTo>
                <a:cubicBezTo>
                  <a:pt x="15927" y="3540"/>
                  <a:pt x="15921" y="3534"/>
                  <a:pt x="15916" y="3534"/>
                </a:cubicBezTo>
                <a:cubicBezTo>
                  <a:pt x="15921" y="3523"/>
                  <a:pt x="15927" y="3506"/>
                  <a:pt x="15933" y="3500"/>
                </a:cubicBezTo>
                <a:cubicBezTo>
                  <a:pt x="15927" y="3500"/>
                  <a:pt x="15927" y="3494"/>
                  <a:pt x="15921" y="3494"/>
                </a:cubicBezTo>
                <a:cubicBezTo>
                  <a:pt x="15921" y="3489"/>
                  <a:pt x="15921" y="3483"/>
                  <a:pt x="15921" y="3483"/>
                </a:cubicBezTo>
                <a:close/>
                <a:moveTo>
                  <a:pt x="2503" y="3387"/>
                </a:moveTo>
                <a:lnTo>
                  <a:pt x="2503" y="3387"/>
                </a:lnTo>
                <a:cubicBezTo>
                  <a:pt x="2497" y="3455"/>
                  <a:pt x="2446" y="3506"/>
                  <a:pt x="2412" y="3563"/>
                </a:cubicBezTo>
                <a:cubicBezTo>
                  <a:pt x="2401" y="3551"/>
                  <a:pt x="2383" y="3540"/>
                  <a:pt x="2372" y="3529"/>
                </a:cubicBezTo>
                <a:cubicBezTo>
                  <a:pt x="2412" y="3477"/>
                  <a:pt x="2457" y="3426"/>
                  <a:pt x="2503" y="3387"/>
                </a:cubicBezTo>
                <a:close/>
                <a:moveTo>
                  <a:pt x="16021" y="3429"/>
                </a:moveTo>
                <a:lnTo>
                  <a:pt x="16021" y="3429"/>
                </a:lnTo>
                <a:cubicBezTo>
                  <a:pt x="16040" y="3455"/>
                  <a:pt x="16063" y="3476"/>
                  <a:pt x="16086" y="3494"/>
                </a:cubicBezTo>
                <a:cubicBezTo>
                  <a:pt x="16086" y="3494"/>
                  <a:pt x="16086" y="3500"/>
                  <a:pt x="16091" y="3500"/>
                </a:cubicBezTo>
                <a:cubicBezTo>
                  <a:pt x="16103" y="3511"/>
                  <a:pt x="16114" y="3523"/>
                  <a:pt x="16125" y="3529"/>
                </a:cubicBezTo>
                <a:cubicBezTo>
                  <a:pt x="16125" y="3540"/>
                  <a:pt x="16120" y="3557"/>
                  <a:pt x="16120" y="3563"/>
                </a:cubicBezTo>
                <a:cubicBezTo>
                  <a:pt x="16103" y="3551"/>
                  <a:pt x="16086" y="3534"/>
                  <a:pt x="16069" y="3517"/>
                </a:cubicBezTo>
                <a:cubicBezTo>
                  <a:pt x="16048" y="3491"/>
                  <a:pt x="16032" y="3460"/>
                  <a:pt x="16021" y="3429"/>
                </a:cubicBezTo>
                <a:close/>
                <a:moveTo>
                  <a:pt x="2364" y="3554"/>
                </a:moveTo>
                <a:cubicBezTo>
                  <a:pt x="2368" y="3554"/>
                  <a:pt x="2373" y="3557"/>
                  <a:pt x="2378" y="3563"/>
                </a:cubicBezTo>
                <a:cubicBezTo>
                  <a:pt x="2378" y="3574"/>
                  <a:pt x="2372" y="3585"/>
                  <a:pt x="2372" y="3597"/>
                </a:cubicBezTo>
                <a:cubicBezTo>
                  <a:pt x="2367" y="3598"/>
                  <a:pt x="2363" y="3599"/>
                  <a:pt x="2360" y="3599"/>
                </a:cubicBezTo>
                <a:cubicBezTo>
                  <a:pt x="2333" y="3599"/>
                  <a:pt x="2345" y="3554"/>
                  <a:pt x="2364" y="3554"/>
                </a:cubicBezTo>
                <a:close/>
                <a:moveTo>
                  <a:pt x="16142" y="3546"/>
                </a:moveTo>
                <a:cubicBezTo>
                  <a:pt x="16160" y="3563"/>
                  <a:pt x="16182" y="3580"/>
                  <a:pt x="16205" y="3602"/>
                </a:cubicBezTo>
                <a:cubicBezTo>
                  <a:pt x="16199" y="3608"/>
                  <a:pt x="16188" y="3619"/>
                  <a:pt x="16182" y="3625"/>
                </a:cubicBezTo>
                <a:cubicBezTo>
                  <a:pt x="16165" y="3608"/>
                  <a:pt x="16142" y="3591"/>
                  <a:pt x="16125" y="3568"/>
                </a:cubicBezTo>
                <a:cubicBezTo>
                  <a:pt x="16131" y="3563"/>
                  <a:pt x="16137" y="3551"/>
                  <a:pt x="16142" y="3546"/>
                </a:cubicBezTo>
                <a:close/>
                <a:moveTo>
                  <a:pt x="2849" y="3483"/>
                </a:moveTo>
                <a:lnTo>
                  <a:pt x="2860" y="3494"/>
                </a:lnTo>
                <a:cubicBezTo>
                  <a:pt x="2815" y="3540"/>
                  <a:pt x="2769" y="3591"/>
                  <a:pt x="2724" y="3648"/>
                </a:cubicBezTo>
                <a:cubicBezTo>
                  <a:pt x="2741" y="3574"/>
                  <a:pt x="2815" y="3540"/>
                  <a:pt x="2849" y="3483"/>
                </a:cubicBezTo>
                <a:close/>
                <a:moveTo>
                  <a:pt x="2278" y="3670"/>
                </a:moveTo>
                <a:cubicBezTo>
                  <a:pt x="2285" y="3670"/>
                  <a:pt x="2290" y="3675"/>
                  <a:pt x="2293" y="3687"/>
                </a:cubicBezTo>
                <a:cubicBezTo>
                  <a:pt x="2285" y="3697"/>
                  <a:pt x="2279" y="3702"/>
                  <a:pt x="2273" y="3702"/>
                </a:cubicBezTo>
                <a:cubicBezTo>
                  <a:pt x="2266" y="3702"/>
                  <a:pt x="2259" y="3694"/>
                  <a:pt x="2253" y="3682"/>
                </a:cubicBezTo>
                <a:cubicBezTo>
                  <a:pt x="2264" y="3674"/>
                  <a:pt x="2272" y="3670"/>
                  <a:pt x="2278" y="3670"/>
                </a:cubicBezTo>
                <a:close/>
                <a:moveTo>
                  <a:pt x="15950" y="3466"/>
                </a:moveTo>
                <a:lnTo>
                  <a:pt x="15950" y="3466"/>
                </a:lnTo>
                <a:cubicBezTo>
                  <a:pt x="15989" y="3500"/>
                  <a:pt x="16023" y="3529"/>
                  <a:pt x="16057" y="3557"/>
                </a:cubicBezTo>
                <a:cubicBezTo>
                  <a:pt x="16097" y="3608"/>
                  <a:pt x="16131" y="3659"/>
                  <a:pt x="16171" y="3710"/>
                </a:cubicBezTo>
                <a:cubicBezTo>
                  <a:pt x="16165" y="3704"/>
                  <a:pt x="16154" y="3699"/>
                  <a:pt x="16148" y="3693"/>
                </a:cubicBezTo>
                <a:cubicBezTo>
                  <a:pt x="16120" y="3648"/>
                  <a:pt x="16086" y="3619"/>
                  <a:pt x="16052" y="3591"/>
                </a:cubicBezTo>
                <a:cubicBezTo>
                  <a:pt x="16012" y="3551"/>
                  <a:pt x="15984" y="3511"/>
                  <a:pt x="15950" y="3466"/>
                </a:cubicBezTo>
                <a:close/>
                <a:moveTo>
                  <a:pt x="16199" y="3750"/>
                </a:moveTo>
                <a:lnTo>
                  <a:pt x="16199" y="3750"/>
                </a:lnTo>
                <a:cubicBezTo>
                  <a:pt x="16205" y="3755"/>
                  <a:pt x="16205" y="3756"/>
                  <a:pt x="16211" y="3761"/>
                </a:cubicBezTo>
                <a:lnTo>
                  <a:pt x="16205" y="3761"/>
                </a:lnTo>
                <a:cubicBezTo>
                  <a:pt x="16205" y="3756"/>
                  <a:pt x="16205" y="3755"/>
                  <a:pt x="16199" y="3750"/>
                </a:cubicBezTo>
                <a:close/>
                <a:moveTo>
                  <a:pt x="2215" y="3737"/>
                </a:moveTo>
                <a:cubicBezTo>
                  <a:pt x="2222" y="3737"/>
                  <a:pt x="2227" y="3746"/>
                  <a:pt x="2230" y="3761"/>
                </a:cubicBezTo>
                <a:cubicBezTo>
                  <a:pt x="2220" y="3772"/>
                  <a:pt x="2211" y="3778"/>
                  <a:pt x="2205" y="3778"/>
                </a:cubicBezTo>
                <a:cubicBezTo>
                  <a:pt x="2198" y="3778"/>
                  <a:pt x="2194" y="3770"/>
                  <a:pt x="2191" y="3755"/>
                </a:cubicBezTo>
                <a:cubicBezTo>
                  <a:pt x="2201" y="3743"/>
                  <a:pt x="2209" y="3737"/>
                  <a:pt x="2215" y="3737"/>
                </a:cubicBezTo>
                <a:close/>
                <a:moveTo>
                  <a:pt x="16500" y="3795"/>
                </a:moveTo>
                <a:cubicBezTo>
                  <a:pt x="16500" y="3812"/>
                  <a:pt x="16506" y="3841"/>
                  <a:pt x="16511" y="3858"/>
                </a:cubicBezTo>
                <a:cubicBezTo>
                  <a:pt x="16528" y="3858"/>
                  <a:pt x="16557" y="3863"/>
                  <a:pt x="16568" y="3869"/>
                </a:cubicBezTo>
                <a:cubicBezTo>
                  <a:pt x="16540" y="3852"/>
                  <a:pt x="16517" y="3829"/>
                  <a:pt x="16500" y="3795"/>
                </a:cubicBezTo>
                <a:close/>
                <a:moveTo>
                  <a:pt x="2805" y="3900"/>
                </a:moveTo>
                <a:cubicBezTo>
                  <a:pt x="2811" y="3900"/>
                  <a:pt x="2816" y="3903"/>
                  <a:pt x="2820" y="3909"/>
                </a:cubicBezTo>
                <a:cubicBezTo>
                  <a:pt x="2815" y="3926"/>
                  <a:pt x="2803" y="3943"/>
                  <a:pt x="2786" y="3948"/>
                </a:cubicBezTo>
                <a:cubicBezTo>
                  <a:pt x="2778" y="3953"/>
                  <a:pt x="2772" y="3955"/>
                  <a:pt x="2768" y="3955"/>
                </a:cubicBezTo>
                <a:cubicBezTo>
                  <a:pt x="2746" y="3955"/>
                  <a:pt x="2779" y="3900"/>
                  <a:pt x="2805" y="3900"/>
                </a:cubicBezTo>
                <a:close/>
                <a:moveTo>
                  <a:pt x="16494" y="3920"/>
                </a:moveTo>
                <a:cubicBezTo>
                  <a:pt x="16511" y="3943"/>
                  <a:pt x="16528" y="3960"/>
                  <a:pt x="16540" y="3982"/>
                </a:cubicBezTo>
                <a:cubicBezTo>
                  <a:pt x="16528" y="3971"/>
                  <a:pt x="16517" y="3960"/>
                  <a:pt x="16506" y="3948"/>
                </a:cubicBezTo>
                <a:cubicBezTo>
                  <a:pt x="16500" y="3943"/>
                  <a:pt x="16500" y="3931"/>
                  <a:pt x="16494" y="3920"/>
                </a:cubicBezTo>
                <a:close/>
                <a:moveTo>
                  <a:pt x="16222" y="3619"/>
                </a:moveTo>
                <a:cubicBezTo>
                  <a:pt x="16245" y="3642"/>
                  <a:pt x="16273" y="3670"/>
                  <a:pt x="16290" y="3704"/>
                </a:cubicBezTo>
                <a:cubicBezTo>
                  <a:pt x="16296" y="3710"/>
                  <a:pt x="16301" y="3710"/>
                  <a:pt x="16313" y="3710"/>
                </a:cubicBezTo>
                <a:cubicBezTo>
                  <a:pt x="16313" y="3716"/>
                  <a:pt x="16313" y="3716"/>
                  <a:pt x="16313" y="3721"/>
                </a:cubicBezTo>
                <a:cubicBezTo>
                  <a:pt x="16318" y="3721"/>
                  <a:pt x="16335" y="3727"/>
                  <a:pt x="16341" y="3727"/>
                </a:cubicBezTo>
                <a:cubicBezTo>
                  <a:pt x="16347" y="3733"/>
                  <a:pt x="16347" y="3738"/>
                  <a:pt x="16352" y="3744"/>
                </a:cubicBezTo>
                <a:cubicBezTo>
                  <a:pt x="16375" y="3824"/>
                  <a:pt x="16449" y="3863"/>
                  <a:pt x="16472" y="3943"/>
                </a:cubicBezTo>
                <a:cubicBezTo>
                  <a:pt x="16494" y="3965"/>
                  <a:pt x="16517" y="3977"/>
                  <a:pt x="16545" y="3988"/>
                </a:cubicBezTo>
                <a:cubicBezTo>
                  <a:pt x="16551" y="3999"/>
                  <a:pt x="16551" y="4005"/>
                  <a:pt x="16557" y="4011"/>
                </a:cubicBezTo>
                <a:cubicBezTo>
                  <a:pt x="16551" y="4016"/>
                  <a:pt x="16545" y="4022"/>
                  <a:pt x="16540" y="4033"/>
                </a:cubicBezTo>
                <a:cubicBezTo>
                  <a:pt x="16472" y="3948"/>
                  <a:pt x="16392" y="3858"/>
                  <a:pt x="16318" y="3778"/>
                </a:cubicBezTo>
                <a:cubicBezTo>
                  <a:pt x="16296" y="3738"/>
                  <a:pt x="16267" y="3704"/>
                  <a:pt x="16228" y="3676"/>
                </a:cubicBezTo>
                <a:cubicBezTo>
                  <a:pt x="16228" y="3659"/>
                  <a:pt x="16222" y="3636"/>
                  <a:pt x="16222" y="3619"/>
                </a:cubicBezTo>
                <a:close/>
                <a:moveTo>
                  <a:pt x="16596" y="4039"/>
                </a:moveTo>
                <a:cubicBezTo>
                  <a:pt x="16596" y="4056"/>
                  <a:pt x="16596" y="4079"/>
                  <a:pt x="16602" y="4096"/>
                </a:cubicBezTo>
                <a:cubicBezTo>
                  <a:pt x="16591" y="4090"/>
                  <a:pt x="16585" y="4079"/>
                  <a:pt x="16579" y="4068"/>
                </a:cubicBezTo>
                <a:cubicBezTo>
                  <a:pt x="16579" y="4062"/>
                  <a:pt x="16579" y="4056"/>
                  <a:pt x="16579" y="4045"/>
                </a:cubicBezTo>
                <a:cubicBezTo>
                  <a:pt x="16585" y="4045"/>
                  <a:pt x="16596" y="4039"/>
                  <a:pt x="16596" y="4039"/>
                </a:cubicBezTo>
                <a:close/>
                <a:moveTo>
                  <a:pt x="2707" y="3636"/>
                </a:moveTo>
                <a:lnTo>
                  <a:pt x="2707" y="3642"/>
                </a:lnTo>
                <a:cubicBezTo>
                  <a:pt x="2707" y="3642"/>
                  <a:pt x="2713" y="3648"/>
                  <a:pt x="2713" y="3653"/>
                </a:cubicBezTo>
                <a:cubicBezTo>
                  <a:pt x="2650" y="3727"/>
                  <a:pt x="2582" y="3801"/>
                  <a:pt x="2514" y="3875"/>
                </a:cubicBezTo>
                <a:cubicBezTo>
                  <a:pt x="2452" y="3960"/>
                  <a:pt x="2389" y="4039"/>
                  <a:pt x="2315" y="4113"/>
                </a:cubicBezTo>
                <a:cubicBezTo>
                  <a:pt x="2423" y="3937"/>
                  <a:pt x="2571" y="3795"/>
                  <a:pt x="2707" y="3636"/>
                </a:cubicBezTo>
                <a:close/>
                <a:moveTo>
                  <a:pt x="3104" y="3886"/>
                </a:moveTo>
                <a:cubicBezTo>
                  <a:pt x="3059" y="3943"/>
                  <a:pt x="3008" y="3994"/>
                  <a:pt x="2957" y="4045"/>
                </a:cubicBezTo>
                <a:cubicBezTo>
                  <a:pt x="2974" y="4051"/>
                  <a:pt x="2996" y="4056"/>
                  <a:pt x="3013" y="4056"/>
                </a:cubicBezTo>
                <a:cubicBezTo>
                  <a:pt x="3047" y="4022"/>
                  <a:pt x="3081" y="3982"/>
                  <a:pt x="3115" y="3948"/>
                </a:cubicBezTo>
                <a:lnTo>
                  <a:pt x="3115" y="3948"/>
                </a:lnTo>
                <a:cubicBezTo>
                  <a:pt x="3070" y="3999"/>
                  <a:pt x="3019" y="4056"/>
                  <a:pt x="2974" y="4107"/>
                </a:cubicBezTo>
                <a:lnTo>
                  <a:pt x="2974" y="4113"/>
                </a:lnTo>
                <a:cubicBezTo>
                  <a:pt x="2962" y="4096"/>
                  <a:pt x="2957" y="4085"/>
                  <a:pt x="2945" y="4068"/>
                </a:cubicBezTo>
                <a:lnTo>
                  <a:pt x="2957" y="4068"/>
                </a:lnTo>
                <a:cubicBezTo>
                  <a:pt x="2957" y="4062"/>
                  <a:pt x="2951" y="4045"/>
                  <a:pt x="2945" y="4033"/>
                </a:cubicBezTo>
                <a:cubicBezTo>
                  <a:pt x="2991" y="3977"/>
                  <a:pt x="3042" y="3926"/>
                  <a:pt x="3104" y="3886"/>
                </a:cubicBezTo>
                <a:close/>
                <a:moveTo>
                  <a:pt x="16598" y="4190"/>
                </a:moveTo>
                <a:cubicBezTo>
                  <a:pt x="16604" y="4190"/>
                  <a:pt x="16610" y="4194"/>
                  <a:pt x="16619" y="4204"/>
                </a:cubicBezTo>
                <a:cubicBezTo>
                  <a:pt x="16616" y="4217"/>
                  <a:pt x="16610" y="4225"/>
                  <a:pt x="16603" y="4225"/>
                </a:cubicBezTo>
                <a:cubicBezTo>
                  <a:pt x="16598" y="4225"/>
                  <a:pt x="16592" y="4222"/>
                  <a:pt x="16585" y="4215"/>
                </a:cubicBezTo>
                <a:cubicBezTo>
                  <a:pt x="16585" y="4209"/>
                  <a:pt x="16591" y="4204"/>
                  <a:pt x="16591" y="4204"/>
                </a:cubicBezTo>
                <a:cubicBezTo>
                  <a:pt x="16591" y="4198"/>
                  <a:pt x="16591" y="4198"/>
                  <a:pt x="16585" y="4198"/>
                </a:cubicBezTo>
                <a:cubicBezTo>
                  <a:pt x="16590" y="4193"/>
                  <a:pt x="16594" y="4190"/>
                  <a:pt x="16598" y="4190"/>
                </a:cubicBezTo>
                <a:close/>
                <a:moveTo>
                  <a:pt x="2883" y="4096"/>
                </a:moveTo>
                <a:lnTo>
                  <a:pt x="2883" y="4096"/>
                </a:lnTo>
                <a:cubicBezTo>
                  <a:pt x="2905" y="4147"/>
                  <a:pt x="2837" y="4175"/>
                  <a:pt x="2849" y="4226"/>
                </a:cubicBezTo>
                <a:cubicBezTo>
                  <a:pt x="2837" y="4215"/>
                  <a:pt x="2826" y="4198"/>
                  <a:pt x="2820" y="4187"/>
                </a:cubicBezTo>
                <a:cubicBezTo>
                  <a:pt x="2832" y="4164"/>
                  <a:pt x="2854" y="4153"/>
                  <a:pt x="2871" y="4136"/>
                </a:cubicBezTo>
                <a:lnTo>
                  <a:pt x="2883" y="4096"/>
                </a:lnTo>
                <a:close/>
                <a:moveTo>
                  <a:pt x="2543" y="4204"/>
                </a:moveTo>
                <a:cubicBezTo>
                  <a:pt x="2555" y="4204"/>
                  <a:pt x="2566" y="4225"/>
                  <a:pt x="2554" y="4238"/>
                </a:cubicBezTo>
                <a:cubicBezTo>
                  <a:pt x="2550" y="4248"/>
                  <a:pt x="2545" y="4252"/>
                  <a:pt x="2539" y="4252"/>
                </a:cubicBezTo>
                <a:cubicBezTo>
                  <a:pt x="2527" y="4252"/>
                  <a:pt x="2515" y="4231"/>
                  <a:pt x="2531" y="4215"/>
                </a:cubicBezTo>
                <a:cubicBezTo>
                  <a:pt x="2534" y="4207"/>
                  <a:pt x="2539" y="4204"/>
                  <a:pt x="2543" y="4204"/>
                </a:cubicBezTo>
                <a:close/>
                <a:moveTo>
                  <a:pt x="2310" y="4113"/>
                </a:moveTo>
                <a:lnTo>
                  <a:pt x="2310" y="4113"/>
                </a:lnTo>
                <a:cubicBezTo>
                  <a:pt x="2304" y="4141"/>
                  <a:pt x="2287" y="4164"/>
                  <a:pt x="2270" y="4181"/>
                </a:cubicBezTo>
                <a:cubicBezTo>
                  <a:pt x="2247" y="4209"/>
                  <a:pt x="2225" y="4238"/>
                  <a:pt x="2202" y="4266"/>
                </a:cubicBezTo>
                <a:cubicBezTo>
                  <a:pt x="2208" y="4243"/>
                  <a:pt x="2213" y="4226"/>
                  <a:pt x="2219" y="4209"/>
                </a:cubicBezTo>
                <a:cubicBezTo>
                  <a:pt x="2225" y="4204"/>
                  <a:pt x="2236" y="4198"/>
                  <a:pt x="2242" y="4198"/>
                </a:cubicBezTo>
                <a:cubicBezTo>
                  <a:pt x="2259" y="4164"/>
                  <a:pt x="2281" y="4136"/>
                  <a:pt x="2310" y="4113"/>
                </a:cubicBezTo>
                <a:close/>
                <a:moveTo>
                  <a:pt x="16616" y="4239"/>
                </a:moveTo>
                <a:cubicBezTo>
                  <a:pt x="16632" y="4239"/>
                  <a:pt x="16653" y="4249"/>
                  <a:pt x="16653" y="4266"/>
                </a:cubicBezTo>
                <a:cubicBezTo>
                  <a:pt x="16648" y="4271"/>
                  <a:pt x="16642" y="4273"/>
                  <a:pt x="16635" y="4273"/>
                </a:cubicBezTo>
                <a:cubicBezTo>
                  <a:pt x="16617" y="4273"/>
                  <a:pt x="16598" y="4260"/>
                  <a:pt x="16602" y="4243"/>
                </a:cubicBezTo>
                <a:cubicBezTo>
                  <a:pt x="16605" y="4240"/>
                  <a:pt x="16610" y="4239"/>
                  <a:pt x="16616" y="4239"/>
                </a:cubicBezTo>
                <a:close/>
                <a:moveTo>
                  <a:pt x="2809" y="4221"/>
                </a:moveTo>
                <a:cubicBezTo>
                  <a:pt x="2820" y="4232"/>
                  <a:pt x="2809" y="4255"/>
                  <a:pt x="2798" y="4266"/>
                </a:cubicBezTo>
                <a:cubicBezTo>
                  <a:pt x="2790" y="4273"/>
                  <a:pt x="2776" y="4283"/>
                  <a:pt x="2765" y="4283"/>
                </a:cubicBezTo>
                <a:cubicBezTo>
                  <a:pt x="2759" y="4283"/>
                  <a:pt x="2754" y="4280"/>
                  <a:pt x="2752" y="4272"/>
                </a:cubicBezTo>
                <a:cubicBezTo>
                  <a:pt x="2764" y="4249"/>
                  <a:pt x="2781" y="4226"/>
                  <a:pt x="2809" y="4221"/>
                </a:cubicBezTo>
                <a:close/>
                <a:moveTo>
                  <a:pt x="2727" y="4300"/>
                </a:moveTo>
                <a:cubicBezTo>
                  <a:pt x="2728" y="4300"/>
                  <a:pt x="2729" y="4300"/>
                  <a:pt x="2730" y="4300"/>
                </a:cubicBezTo>
                <a:cubicBezTo>
                  <a:pt x="2747" y="4312"/>
                  <a:pt x="2735" y="4340"/>
                  <a:pt x="2724" y="4357"/>
                </a:cubicBezTo>
                <a:cubicBezTo>
                  <a:pt x="2721" y="4358"/>
                  <a:pt x="2719" y="4358"/>
                  <a:pt x="2717" y="4358"/>
                </a:cubicBezTo>
                <a:cubicBezTo>
                  <a:pt x="2693" y="4358"/>
                  <a:pt x="2702" y="4300"/>
                  <a:pt x="2727" y="4300"/>
                </a:cubicBezTo>
                <a:close/>
                <a:moveTo>
                  <a:pt x="2162" y="4323"/>
                </a:moveTo>
                <a:cubicBezTo>
                  <a:pt x="2151" y="4357"/>
                  <a:pt x="2111" y="4380"/>
                  <a:pt x="2105" y="4419"/>
                </a:cubicBezTo>
                <a:cubicBezTo>
                  <a:pt x="2100" y="4419"/>
                  <a:pt x="2094" y="4425"/>
                  <a:pt x="2088" y="4425"/>
                </a:cubicBezTo>
                <a:cubicBezTo>
                  <a:pt x="2094" y="4414"/>
                  <a:pt x="2111" y="4391"/>
                  <a:pt x="2117" y="4380"/>
                </a:cubicBezTo>
                <a:cubicBezTo>
                  <a:pt x="2117" y="4380"/>
                  <a:pt x="2111" y="4374"/>
                  <a:pt x="2111" y="4374"/>
                </a:cubicBezTo>
                <a:lnTo>
                  <a:pt x="2111" y="4368"/>
                </a:lnTo>
                <a:cubicBezTo>
                  <a:pt x="2128" y="4351"/>
                  <a:pt x="2140" y="4334"/>
                  <a:pt x="2162" y="4323"/>
                </a:cubicBezTo>
                <a:close/>
                <a:moveTo>
                  <a:pt x="2610" y="3188"/>
                </a:moveTo>
                <a:lnTo>
                  <a:pt x="2610" y="3188"/>
                </a:lnTo>
                <a:cubicBezTo>
                  <a:pt x="2525" y="3307"/>
                  <a:pt x="2423" y="3415"/>
                  <a:pt x="2327" y="3529"/>
                </a:cubicBezTo>
                <a:cubicBezTo>
                  <a:pt x="2310" y="3557"/>
                  <a:pt x="2270" y="3574"/>
                  <a:pt x="2276" y="3608"/>
                </a:cubicBezTo>
                <a:cubicBezTo>
                  <a:pt x="2287" y="3602"/>
                  <a:pt x="2310" y="3597"/>
                  <a:pt x="2321" y="3597"/>
                </a:cubicBezTo>
                <a:cubicBezTo>
                  <a:pt x="2327" y="3608"/>
                  <a:pt x="2344" y="3636"/>
                  <a:pt x="2349" y="3648"/>
                </a:cubicBezTo>
                <a:cubicBezTo>
                  <a:pt x="2332" y="3653"/>
                  <a:pt x="2315" y="3653"/>
                  <a:pt x="2298" y="3659"/>
                </a:cubicBezTo>
                <a:cubicBezTo>
                  <a:pt x="2287" y="3636"/>
                  <a:pt x="2270" y="3625"/>
                  <a:pt x="2247" y="3625"/>
                </a:cubicBezTo>
                <a:cubicBezTo>
                  <a:pt x="2185" y="3670"/>
                  <a:pt x="2157" y="3750"/>
                  <a:pt x="2100" y="3801"/>
                </a:cubicBezTo>
                <a:cubicBezTo>
                  <a:pt x="2077" y="3835"/>
                  <a:pt x="2037" y="3869"/>
                  <a:pt x="2032" y="3914"/>
                </a:cubicBezTo>
                <a:cubicBezTo>
                  <a:pt x="2071" y="3897"/>
                  <a:pt x="2100" y="3869"/>
                  <a:pt x="2105" y="3829"/>
                </a:cubicBezTo>
                <a:cubicBezTo>
                  <a:pt x="2128" y="3816"/>
                  <a:pt x="2147" y="3769"/>
                  <a:pt x="2175" y="3769"/>
                </a:cubicBezTo>
                <a:cubicBezTo>
                  <a:pt x="2181" y="3769"/>
                  <a:pt x="2189" y="3772"/>
                  <a:pt x="2196" y="3778"/>
                </a:cubicBezTo>
                <a:cubicBezTo>
                  <a:pt x="2179" y="3795"/>
                  <a:pt x="2174" y="3818"/>
                  <a:pt x="2185" y="3846"/>
                </a:cubicBezTo>
                <a:cubicBezTo>
                  <a:pt x="2174" y="3841"/>
                  <a:pt x="2157" y="3835"/>
                  <a:pt x="2145" y="3829"/>
                </a:cubicBezTo>
                <a:lnTo>
                  <a:pt x="2145" y="3880"/>
                </a:lnTo>
                <a:cubicBezTo>
                  <a:pt x="2140" y="3897"/>
                  <a:pt x="2128" y="3914"/>
                  <a:pt x="2117" y="3931"/>
                </a:cubicBezTo>
                <a:cubicBezTo>
                  <a:pt x="2105" y="3920"/>
                  <a:pt x="2094" y="3897"/>
                  <a:pt x="2088" y="3886"/>
                </a:cubicBezTo>
                <a:cubicBezTo>
                  <a:pt x="2088" y="3914"/>
                  <a:pt x="2088" y="3937"/>
                  <a:pt x="2088" y="3965"/>
                </a:cubicBezTo>
                <a:cubicBezTo>
                  <a:pt x="2083" y="3960"/>
                  <a:pt x="2071" y="3954"/>
                  <a:pt x="2066" y="3948"/>
                </a:cubicBezTo>
                <a:cubicBezTo>
                  <a:pt x="2026" y="3999"/>
                  <a:pt x="1986" y="4051"/>
                  <a:pt x="1952" y="4107"/>
                </a:cubicBezTo>
                <a:cubicBezTo>
                  <a:pt x="1952" y="4158"/>
                  <a:pt x="1896" y="4170"/>
                  <a:pt x="1862" y="4192"/>
                </a:cubicBezTo>
                <a:cubicBezTo>
                  <a:pt x="1879" y="4096"/>
                  <a:pt x="1969" y="4033"/>
                  <a:pt x="2020" y="3948"/>
                </a:cubicBezTo>
                <a:cubicBezTo>
                  <a:pt x="2044" y="3940"/>
                  <a:pt x="2021" y="3910"/>
                  <a:pt x="2005" y="3910"/>
                </a:cubicBezTo>
                <a:cubicBezTo>
                  <a:pt x="1998" y="3910"/>
                  <a:pt x="1992" y="3916"/>
                  <a:pt x="1992" y="3931"/>
                </a:cubicBezTo>
                <a:cubicBezTo>
                  <a:pt x="1890" y="4068"/>
                  <a:pt x="1788" y="4198"/>
                  <a:pt x="1691" y="4334"/>
                </a:cubicBezTo>
                <a:cubicBezTo>
                  <a:pt x="1657" y="4380"/>
                  <a:pt x="1623" y="4431"/>
                  <a:pt x="1583" y="4476"/>
                </a:cubicBezTo>
                <a:cubicBezTo>
                  <a:pt x="1618" y="4380"/>
                  <a:pt x="1691" y="4312"/>
                  <a:pt x="1742" y="4232"/>
                </a:cubicBezTo>
                <a:cubicBezTo>
                  <a:pt x="1737" y="4226"/>
                  <a:pt x="1731" y="4215"/>
                  <a:pt x="1725" y="4209"/>
                </a:cubicBezTo>
                <a:lnTo>
                  <a:pt x="1725" y="4209"/>
                </a:lnTo>
                <a:cubicBezTo>
                  <a:pt x="1737" y="4215"/>
                  <a:pt x="1754" y="4221"/>
                  <a:pt x="1765" y="4226"/>
                </a:cubicBezTo>
                <a:cubicBezTo>
                  <a:pt x="1765" y="4209"/>
                  <a:pt x="1771" y="4187"/>
                  <a:pt x="1771" y="4170"/>
                </a:cubicBezTo>
                <a:cubicBezTo>
                  <a:pt x="1782" y="4164"/>
                  <a:pt x="1799" y="4153"/>
                  <a:pt x="1805" y="4141"/>
                </a:cubicBezTo>
                <a:cubicBezTo>
                  <a:pt x="1805" y="4136"/>
                  <a:pt x="1805" y="4113"/>
                  <a:pt x="1805" y="4107"/>
                </a:cubicBezTo>
                <a:cubicBezTo>
                  <a:pt x="1810" y="4102"/>
                  <a:pt x="1827" y="4102"/>
                  <a:pt x="1833" y="4096"/>
                </a:cubicBezTo>
                <a:cubicBezTo>
                  <a:pt x="1975" y="3869"/>
                  <a:pt x="2179" y="3682"/>
                  <a:pt x="2332" y="3460"/>
                </a:cubicBezTo>
                <a:cubicBezTo>
                  <a:pt x="2440" y="3387"/>
                  <a:pt x="2503" y="3262"/>
                  <a:pt x="2610" y="3188"/>
                </a:cubicBezTo>
                <a:close/>
                <a:moveTo>
                  <a:pt x="1691" y="4442"/>
                </a:moveTo>
                <a:cubicBezTo>
                  <a:pt x="1691" y="4442"/>
                  <a:pt x="1697" y="4442"/>
                  <a:pt x="1697" y="4448"/>
                </a:cubicBezTo>
                <a:cubicBezTo>
                  <a:pt x="1686" y="4459"/>
                  <a:pt x="1680" y="4470"/>
                  <a:pt x="1674" y="4482"/>
                </a:cubicBezTo>
                <a:cubicBezTo>
                  <a:pt x="1669" y="4465"/>
                  <a:pt x="1674" y="4442"/>
                  <a:pt x="1691" y="4442"/>
                </a:cubicBezTo>
                <a:close/>
                <a:moveTo>
                  <a:pt x="1691" y="4493"/>
                </a:moveTo>
                <a:cubicBezTo>
                  <a:pt x="1691" y="4493"/>
                  <a:pt x="1686" y="4493"/>
                  <a:pt x="1686" y="4499"/>
                </a:cubicBezTo>
                <a:cubicBezTo>
                  <a:pt x="1686" y="4499"/>
                  <a:pt x="1686" y="4493"/>
                  <a:pt x="1680" y="4493"/>
                </a:cubicBezTo>
                <a:close/>
                <a:moveTo>
                  <a:pt x="1646" y="4493"/>
                </a:moveTo>
                <a:cubicBezTo>
                  <a:pt x="1669" y="4493"/>
                  <a:pt x="1674" y="4504"/>
                  <a:pt x="1663" y="4527"/>
                </a:cubicBezTo>
                <a:cubicBezTo>
                  <a:pt x="1635" y="4527"/>
                  <a:pt x="1629" y="4516"/>
                  <a:pt x="1646" y="4493"/>
                </a:cubicBezTo>
                <a:close/>
                <a:moveTo>
                  <a:pt x="2032" y="4516"/>
                </a:moveTo>
                <a:cubicBezTo>
                  <a:pt x="2026" y="4533"/>
                  <a:pt x="2015" y="4544"/>
                  <a:pt x="2003" y="4561"/>
                </a:cubicBezTo>
                <a:cubicBezTo>
                  <a:pt x="2003" y="4538"/>
                  <a:pt x="2015" y="4527"/>
                  <a:pt x="2032" y="4516"/>
                </a:cubicBezTo>
                <a:close/>
                <a:moveTo>
                  <a:pt x="2300" y="4538"/>
                </a:moveTo>
                <a:cubicBezTo>
                  <a:pt x="2301" y="4538"/>
                  <a:pt x="2303" y="4538"/>
                  <a:pt x="2304" y="4538"/>
                </a:cubicBezTo>
                <a:cubicBezTo>
                  <a:pt x="2320" y="4554"/>
                  <a:pt x="2302" y="4584"/>
                  <a:pt x="2285" y="4584"/>
                </a:cubicBezTo>
                <a:cubicBezTo>
                  <a:pt x="2284" y="4584"/>
                  <a:pt x="2283" y="4584"/>
                  <a:pt x="2281" y="4584"/>
                </a:cubicBezTo>
                <a:cubicBezTo>
                  <a:pt x="2265" y="4573"/>
                  <a:pt x="2279" y="4538"/>
                  <a:pt x="2300" y="4538"/>
                </a:cubicBezTo>
                <a:close/>
                <a:moveTo>
                  <a:pt x="2962" y="4124"/>
                </a:moveTo>
                <a:cubicBezTo>
                  <a:pt x="2832" y="4277"/>
                  <a:pt x="2701" y="4436"/>
                  <a:pt x="2582" y="4601"/>
                </a:cubicBezTo>
                <a:lnTo>
                  <a:pt x="2582" y="4595"/>
                </a:lnTo>
                <a:cubicBezTo>
                  <a:pt x="2622" y="4538"/>
                  <a:pt x="2679" y="4487"/>
                  <a:pt x="2690" y="4414"/>
                </a:cubicBezTo>
                <a:lnTo>
                  <a:pt x="2690" y="4414"/>
                </a:lnTo>
                <a:cubicBezTo>
                  <a:pt x="2679" y="4419"/>
                  <a:pt x="2650" y="4431"/>
                  <a:pt x="2633" y="4431"/>
                </a:cubicBezTo>
                <a:cubicBezTo>
                  <a:pt x="2639" y="4419"/>
                  <a:pt x="2639" y="4402"/>
                  <a:pt x="2639" y="4391"/>
                </a:cubicBezTo>
                <a:cubicBezTo>
                  <a:pt x="2656" y="4397"/>
                  <a:pt x="2667" y="4397"/>
                  <a:pt x="2679" y="4402"/>
                </a:cubicBezTo>
                <a:lnTo>
                  <a:pt x="2679" y="4363"/>
                </a:lnTo>
                <a:cubicBezTo>
                  <a:pt x="2684" y="4385"/>
                  <a:pt x="2690" y="4408"/>
                  <a:pt x="2696" y="4431"/>
                </a:cubicBezTo>
                <a:cubicBezTo>
                  <a:pt x="2798" y="4340"/>
                  <a:pt x="2860" y="4209"/>
                  <a:pt x="2962" y="4124"/>
                </a:cubicBezTo>
                <a:close/>
                <a:moveTo>
                  <a:pt x="2537" y="4601"/>
                </a:moveTo>
                <a:lnTo>
                  <a:pt x="2514" y="4629"/>
                </a:lnTo>
                <a:lnTo>
                  <a:pt x="2554" y="4635"/>
                </a:lnTo>
                <a:cubicBezTo>
                  <a:pt x="2542" y="4646"/>
                  <a:pt x="2537" y="4658"/>
                  <a:pt x="2531" y="4663"/>
                </a:cubicBezTo>
                <a:cubicBezTo>
                  <a:pt x="2525" y="4658"/>
                  <a:pt x="2520" y="4641"/>
                  <a:pt x="2520" y="4635"/>
                </a:cubicBezTo>
                <a:cubicBezTo>
                  <a:pt x="2508" y="4646"/>
                  <a:pt x="2491" y="4663"/>
                  <a:pt x="2486" y="4675"/>
                </a:cubicBezTo>
                <a:cubicBezTo>
                  <a:pt x="2469" y="4675"/>
                  <a:pt x="2452" y="4675"/>
                  <a:pt x="2440" y="4680"/>
                </a:cubicBezTo>
                <a:cubicBezTo>
                  <a:pt x="2469" y="4646"/>
                  <a:pt x="2503" y="4624"/>
                  <a:pt x="2537" y="4601"/>
                </a:cubicBezTo>
                <a:close/>
                <a:moveTo>
                  <a:pt x="16727" y="4953"/>
                </a:moveTo>
                <a:cubicBezTo>
                  <a:pt x="16727" y="4958"/>
                  <a:pt x="16733" y="4964"/>
                  <a:pt x="16733" y="4970"/>
                </a:cubicBezTo>
                <a:cubicBezTo>
                  <a:pt x="16727" y="4970"/>
                  <a:pt x="16721" y="4964"/>
                  <a:pt x="16716" y="4958"/>
                </a:cubicBezTo>
                <a:cubicBezTo>
                  <a:pt x="16716" y="4958"/>
                  <a:pt x="16727" y="4953"/>
                  <a:pt x="16727" y="4953"/>
                </a:cubicBezTo>
                <a:close/>
                <a:moveTo>
                  <a:pt x="1549" y="4544"/>
                </a:moveTo>
                <a:cubicBezTo>
                  <a:pt x="1487" y="4663"/>
                  <a:pt x="1419" y="4782"/>
                  <a:pt x="1357" y="4902"/>
                </a:cubicBezTo>
                <a:cubicBezTo>
                  <a:pt x="1334" y="4930"/>
                  <a:pt x="1317" y="4958"/>
                  <a:pt x="1294" y="4987"/>
                </a:cubicBezTo>
                <a:lnTo>
                  <a:pt x="1283" y="4987"/>
                </a:lnTo>
                <a:cubicBezTo>
                  <a:pt x="1288" y="4981"/>
                  <a:pt x="1288" y="4981"/>
                  <a:pt x="1294" y="4975"/>
                </a:cubicBezTo>
                <a:cubicBezTo>
                  <a:pt x="1288" y="4958"/>
                  <a:pt x="1288" y="4941"/>
                  <a:pt x="1283" y="4924"/>
                </a:cubicBezTo>
                <a:cubicBezTo>
                  <a:pt x="1391" y="4833"/>
                  <a:pt x="1402" y="4669"/>
                  <a:pt x="1515" y="4590"/>
                </a:cubicBezTo>
                <a:cubicBezTo>
                  <a:pt x="1510" y="4584"/>
                  <a:pt x="1498" y="4572"/>
                  <a:pt x="1493" y="4567"/>
                </a:cubicBezTo>
                <a:cubicBezTo>
                  <a:pt x="1515" y="4561"/>
                  <a:pt x="1532" y="4555"/>
                  <a:pt x="1549" y="4544"/>
                </a:cubicBezTo>
                <a:close/>
                <a:moveTo>
                  <a:pt x="16735" y="4980"/>
                </a:moveTo>
                <a:lnTo>
                  <a:pt x="16735" y="4980"/>
                </a:lnTo>
                <a:cubicBezTo>
                  <a:pt x="16737" y="4982"/>
                  <a:pt x="16741" y="4983"/>
                  <a:pt x="16744" y="4987"/>
                </a:cubicBezTo>
                <a:cubicBezTo>
                  <a:pt x="16744" y="4990"/>
                  <a:pt x="16744" y="4994"/>
                  <a:pt x="16745" y="4998"/>
                </a:cubicBezTo>
                <a:lnTo>
                  <a:pt x="16745" y="4998"/>
                </a:lnTo>
                <a:cubicBezTo>
                  <a:pt x="16742" y="4993"/>
                  <a:pt x="16738" y="4987"/>
                  <a:pt x="16735" y="4980"/>
                </a:cubicBezTo>
                <a:close/>
                <a:moveTo>
                  <a:pt x="17100" y="4985"/>
                </a:moveTo>
                <a:cubicBezTo>
                  <a:pt x="17104" y="4985"/>
                  <a:pt x="17108" y="4986"/>
                  <a:pt x="17113" y="4987"/>
                </a:cubicBezTo>
                <a:cubicBezTo>
                  <a:pt x="17127" y="5010"/>
                  <a:pt x="17125" y="5022"/>
                  <a:pt x="17108" y="5022"/>
                </a:cubicBezTo>
                <a:cubicBezTo>
                  <a:pt x="17105" y="5022"/>
                  <a:pt x="17100" y="5022"/>
                  <a:pt x="17096" y="5021"/>
                </a:cubicBezTo>
                <a:cubicBezTo>
                  <a:pt x="17081" y="4997"/>
                  <a:pt x="17083" y="4985"/>
                  <a:pt x="17100" y="4985"/>
                </a:cubicBezTo>
                <a:close/>
                <a:moveTo>
                  <a:pt x="1396" y="4902"/>
                </a:moveTo>
                <a:cubicBezTo>
                  <a:pt x="1396" y="4907"/>
                  <a:pt x="1396" y="4919"/>
                  <a:pt x="1396" y="4924"/>
                </a:cubicBezTo>
                <a:cubicBezTo>
                  <a:pt x="1368" y="4947"/>
                  <a:pt x="1357" y="4998"/>
                  <a:pt x="1374" y="5032"/>
                </a:cubicBezTo>
                <a:cubicBezTo>
                  <a:pt x="1362" y="5026"/>
                  <a:pt x="1345" y="5015"/>
                  <a:pt x="1334" y="5009"/>
                </a:cubicBezTo>
                <a:cubicBezTo>
                  <a:pt x="1351" y="4970"/>
                  <a:pt x="1374" y="4936"/>
                  <a:pt x="1396" y="4902"/>
                </a:cubicBezTo>
                <a:close/>
                <a:moveTo>
                  <a:pt x="1254" y="5026"/>
                </a:moveTo>
                <a:cubicBezTo>
                  <a:pt x="1254" y="5038"/>
                  <a:pt x="1254" y="5043"/>
                  <a:pt x="1254" y="5055"/>
                </a:cubicBezTo>
                <a:cubicBezTo>
                  <a:pt x="1249" y="5055"/>
                  <a:pt x="1243" y="5055"/>
                  <a:pt x="1237" y="5060"/>
                </a:cubicBezTo>
                <a:cubicBezTo>
                  <a:pt x="1243" y="5049"/>
                  <a:pt x="1249" y="5038"/>
                  <a:pt x="1254" y="5026"/>
                </a:cubicBezTo>
                <a:close/>
                <a:moveTo>
                  <a:pt x="1322" y="5026"/>
                </a:moveTo>
                <a:cubicBezTo>
                  <a:pt x="1340" y="5026"/>
                  <a:pt x="1351" y="5032"/>
                  <a:pt x="1362" y="5032"/>
                </a:cubicBezTo>
                <a:cubicBezTo>
                  <a:pt x="1362" y="5038"/>
                  <a:pt x="1362" y="5043"/>
                  <a:pt x="1362" y="5043"/>
                </a:cubicBezTo>
                <a:cubicBezTo>
                  <a:pt x="1357" y="5049"/>
                  <a:pt x="1351" y="5060"/>
                  <a:pt x="1345" y="5066"/>
                </a:cubicBezTo>
                <a:cubicBezTo>
                  <a:pt x="1334" y="5060"/>
                  <a:pt x="1322" y="5049"/>
                  <a:pt x="1317" y="5049"/>
                </a:cubicBezTo>
                <a:cubicBezTo>
                  <a:pt x="1317" y="5038"/>
                  <a:pt x="1322" y="5032"/>
                  <a:pt x="1322" y="5026"/>
                </a:cubicBezTo>
                <a:close/>
                <a:moveTo>
                  <a:pt x="17158" y="5072"/>
                </a:moveTo>
                <a:cubicBezTo>
                  <a:pt x="17167" y="5091"/>
                  <a:pt x="17165" y="5102"/>
                  <a:pt x="17148" y="5102"/>
                </a:cubicBezTo>
                <a:cubicBezTo>
                  <a:pt x="17144" y="5102"/>
                  <a:pt x="17140" y="5101"/>
                  <a:pt x="17135" y="5100"/>
                </a:cubicBezTo>
                <a:cubicBezTo>
                  <a:pt x="17124" y="5077"/>
                  <a:pt x="17135" y="5072"/>
                  <a:pt x="17158" y="5072"/>
                </a:cubicBezTo>
                <a:close/>
                <a:moveTo>
                  <a:pt x="1203" y="5146"/>
                </a:moveTo>
                <a:lnTo>
                  <a:pt x="1203" y="5151"/>
                </a:lnTo>
                <a:cubicBezTo>
                  <a:pt x="1203" y="5151"/>
                  <a:pt x="1203" y="5157"/>
                  <a:pt x="1198" y="5163"/>
                </a:cubicBezTo>
                <a:cubicBezTo>
                  <a:pt x="1198" y="5157"/>
                  <a:pt x="1203" y="5151"/>
                  <a:pt x="1203" y="5146"/>
                </a:cubicBezTo>
                <a:close/>
                <a:moveTo>
                  <a:pt x="1340" y="5077"/>
                </a:moveTo>
                <a:cubicBezTo>
                  <a:pt x="1340" y="5089"/>
                  <a:pt x="1334" y="5100"/>
                  <a:pt x="1334" y="5112"/>
                </a:cubicBezTo>
                <a:cubicBezTo>
                  <a:pt x="1328" y="5117"/>
                  <a:pt x="1328" y="5123"/>
                  <a:pt x="1322" y="5123"/>
                </a:cubicBezTo>
                <a:lnTo>
                  <a:pt x="1317" y="5129"/>
                </a:lnTo>
                <a:lnTo>
                  <a:pt x="1322" y="5129"/>
                </a:lnTo>
                <a:cubicBezTo>
                  <a:pt x="1311" y="5140"/>
                  <a:pt x="1305" y="5151"/>
                  <a:pt x="1300" y="5163"/>
                </a:cubicBezTo>
                <a:lnTo>
                  <a:pt x="1266" y="5163"/>
                </a:lnTo>
                <a:cubicBezTo>
                  <a:pt x="1266" y="5157"/>
                  <a:pt x="1271" y="5151"/>
                  <a:pt x="1271" y="5151"/>
                </a:cubicBezTo>
                <a:cubicBezTo>
                  <a:pt x="1277" y="5146"/>
                  <a:pt x="1294" y="5134"/>
                  <a:pt x="1300" y="5129"/>
                </a:cubicBezTo>
                <a:lnTo>
                  <a:pt x="1305" y="5106"/>
                </a:lnTo>
                <a:cubicBezTo>
                  <a:pt x="1317" y="5094"/>
                  <a:pt x="1328" y="5083"/>
                  <a:pt x="1340" y="5077"/>
                </a:cubicBezTo>
                <a:close/>
                <a:moveTo>
                  <a:pt x="1260" y="5094"/>
                </a:moveTo>
                <a:lnTo>
                  <a:pt x="1260" y="5094"/>
                </a:lnTo>
                <a:cubicBezTo>
                  <a:pt x="1243" y="5134"/>
                  <a:pt x="1226" y="5174"/>
                  <a:pt x="1209" y="5208"/>
                </a:cubicBezTo>
                <a:lnTo>
                  <a:pt x="1203" y="5208"/>
                </a:lnTo>
                <a:cubicBezTo>
                  <a:pt x="1215" y="5168"/>
                  <a:pt x="1237" y="5134"/>
                  <a:pt x="1260" y="5094"/>
                </a:cubicBezTo>
                <a:close/>
                <a:moveTo>
                  <a:pt x="16778" y="5043"/>
                </a:moveTo>
                <a:cubicBezTo>
                  <a:pt x="16789" y="5077"/>
                  <a:pt x="16806" y="5112"/>
                  <a:pt x="16835" y="5129"/>
                </a:cubicBezTo>
                <a:cubicBezTo>
                  <a:pt x="16852" y="5157"/>
                  <a:pt x="16863" y="5180"/>
                  <a:pt x="16880" y="5208"/>
                </a:cubicBezTo>
                <a:cubicBezTo>
                  <a:pt x="16880" y="5214"/>
                  <a:pt x="16874" y="5219"/>
                  <a:pt x="16874" y="5225"/>
                </a:cubicBezTo>
                <a:cubicBezTo>
                  <a:pt x="16835" y="5168"/>
                  <a:pt x="16801" y="5112"/>
                  <a:pt x="16767" y="5049"/>
                </a:cubicBezTo>
                <a:cubicBezTo>
                  <a:pt x="16767" y="5049"/>
                  <a:pt x="16778" y="5049"/>
                  <a:pt x="16778" y="5043"/>
                </a:cubicBezTo>
                <a:close/>
                <a:moveTo>
                  <a:pt x="17207" y="5187"/>
                </a:moveTo>
                <a:cubicBezTo>
                  <a:pt x="17225" y="5187"/>
                  <a:pt x="17252" y="5219"/>
                  <a:pt x="17221" y="5231"/>
                </a:cubicBezTo>
                <a:cubicBezTo>
                  <a:pt x="17215" y="5225"/>
                  <a:pt x="17203" y="5214"/>
                  <a:pt x="17192" y="5208"/>
                </a:cubicBezTo>
                <a:cubicBezTo>
                  <a:pt x="17192" y="5193"/>
                  <a:pt x="17199" y="5187"/>
                  <a:pt x="17207" y="5187"/>
                </a:cubicBezTo>
                <a:close/>
                <a:moveTo>
                  <a:pt x="16897" y="5248"/>
                </a:moveTo>
                <a:cubicBezTo>
                  <a:pt x="16908" y="5265"/>
                  <a:pt x="16914" y="5276"/>
                  <a:pt x="16925" y="5293"/>
                </a:cubicBezTo>
                <a:cubicBezTo>
                  <a:pt x="16920" y="5299"/>
                  <a:pt x="16920" y="5304"/>
                  <a:pt x="16920" y="5310"/>
                </a:cubicBezTo>
                <a:cubicBezTo>
                  <a:pt x="16908" y="5299"/>
                  <a:pt x="16903" y="5287"/>
                  <a:pt x="16897" y="5270"/>
                </a:cubicBezTo>
                <a:lnTo>
                  <a:pt x="16897" y="5248"/>
                </a:lnTo>
                <a:close/>
                <a:moveTo>
                  <a:pt x="17561" y="5338"/>
                </a:moveTo>
                <a:cubicBezTo>
                  <a:pt x="17567" y="5338"/>
                  <a:pt x="17584" y="5350"/>
                  <a:pt x="17589" y="5355"/>
                </a:cubicBezTo>
                <a:cubicBezTo>
                  <a:pt x="17588" y="5366"/>
                  <a:pt x="17581" y="5370"/>
                  <a:pt x="17574" y="5370"/>
                </a:cubicBezTo>
                <a:cubicBezTo>
                  <a:pt x="17557" y="5370"/>
                  <a:pt x="17537" y="5350"/>
                  <a:pt x="17561" y="5338"/>
                </a:cubicBezTo>
                <a:close/>
                <a:moveTo>
                  <a:pt x="16948" y="5333"/>
                </a:moveTo>
                <a:cubicBezTo>
                  <a:pt x="16948" y="5344"/>
                  <a:pt x="16954" y="5355"/>
                  <a:pt x="16960" y="5367"/>
                </a:cubicBezTo>
                <a:lnTo>
                  <a:pt x="16954" y="5378"/>
                </a:lnTo>
                <a:lnTo>
                  <a:pt x="16954" y="5373"/>
                </a:lnTo>
                <a:lnTo>
                  <a:pt x="16948" y="5373"/>
                </a:lnTo>
                <a:cubicBezTo>
                  <a:pt x="16942" y="5361"/>
                  <a:pt x="16931" y="5344"/>
                  <a:pt x="16925" y="5333"/>
                </a:cubicBezTo>
                <a:close/>
                <a:moveTo>
                  <a:pt x="17260" y="5236"/>
                </a:moveTo>
                <a:cubicBezTo>
                  <a:pt x="17294" y="5293"/>
                  <a:pt x="17323" y="5350"/>
                  <a:pt x="17345" y="5407"/>
                </a:cubicBezTo>
                <a:cubicBezTo>
                  <a:pt x="17283" y="5378"/>
                  <a:pt x="17255" y="5310"/>
                  <a:pt x="17215" y="5259"/>
                </a:cubicBezTo>
                <a:cubicBezTo>
                  <a:pt x="17226" y="5253"/>
                  <a:pt x="17243" y="5242"/>
                  <a:pt x="17260" y="5236"/>
                </a:cubicBezTo>
                <a:close/>
                <a:moveTo>
                  <a:pt x="2196" y="5129"/>
                </a:moveTo>
                <a:lnTo>
                  <a:pt x="2196" y="5129"/>
                </a:lnTo>
                <a:cubicBezTo>
                  <a:pt x="2191" y="5163"/>
                  <a:pt x="2168" y="5191"/>
                  <a:pt x="2162" y="5219"/>
                </a:cubicBezTo>
                <a:cubicBezTo>
                  <a:pt x="2145" y="5248"/>
                  <a:pt x="2128" y="5276"/>
                  <a:pt x="2105" y="5310"/>
                </a:cubicBezTo>
                <a:cubicBezTo>
                  <a:pt x="2094" y="5321"/>
                  <a:pt x="2088" y="5338"/>
                  <a:pt x="2077" y="5355"/>
                </a:cubicBezTo>
                <a:cubicBezTo>
                  <a:pt x="2066" y="5378"/>
                  <a:pt x="2054" y="5395"/>
                  <a:pt x="2043" y="5418"/>
                </a:cubicBezTo>
                <a:cubicBezTo>
                  <a:pt x="2049" y="5373"/>
                  <a:pt x="2060" y="5327"/>
                  <a:pt x="2100" y="5304"/>
                </a:cubicBezTo>
                <a:cubicBezTo>
                  <a:pt x="2100" y="5299"/>
                  <a:pt x="2100" y="5282"/>
                  <a:pt x="2100" y="5276"/>
                </a:cubicBezTo>
                <a:cubicBezTo>
                  <a:pt x="2117" y="5253"/>
                  <a:pt x="2140" y="5236"/>
                  <a:pt x="2134" y="5214"/>
                </a:cubicBezTo>
                <a:cubicBezTo>
                  <a:pt x="2157" y="5197"/>
                  <a:pt x="2174" y="5174"/>
                  <a:pt x="2168" y="5146"/>
                </a:cubicBezTo>
                <a:cubicBezTo>
                  <a:pt x="2174" y="5146"/>
                  <a:pt x="2191" y="5134"/>
                  <a:pt x="2196" y="5129"/>
                </a:cubicBezTo>
                <a:close/>
                <a:moveTo>
                  <a:pt x="17343" y="5410"/>
                </a:moveTo>
                <a:cubicBezTo>
                  <a:pt x="17352" y="5410"/>
                  <a:pt x="17360" y="5414"/>
                  <a:pt x="17362" y="5424"/>
                </a:cubicBezTo>
                <a:cubicBezTo>
                  <a:pt x="17366" y="5440"/>
                  <a:pt x="17351" y="5451"/>
                  <a:pt x="17338" y="5451"/>
                </a:cubicBezTo>
                <a:cubicBezTo>
                  <a:pt x="17330" y="5451"/>
                  <a:pt x="17323" y="5446"/>
                  <a:pt x="17323" y="5435"/>
                </a:cubicBezTo>
                <a:cubicBezTo>
                  <a:pt x="17319" y="5418"/>
                  <a:pt x="17331" y="5410"/>
                  <a:pt x="17343" y="5410"/>
                </a:cubicBezTo>
                <a:close/>
                <a:moveTo>
                  <a:pt x="16994" y="5424"/>
                </a:moveTo>
                <a:cubicBezTo>
                  <a:pt x="16999" y="5435"/>
                  <a:pt x="16999" y="5441"/>
                  <a:pt x="17005" y="5452"/>
                </a:cubicBezTo>
                <a:cubicBezTo>
                  <a:pt x="16999" y="5452"/>
                  <a:pt x="16994" y="5446"/>
                  <a:pt x="16988" y="5446"/>
                </a:cubicBezTo>
                <a:cubicBezTo>
                  <a:pt x="16988" y="5441"/>
                  <a:pt x="16988" y="5435"/>
                  <a:pt x="16994" y="5424"/>
                </a:cubicBezTo>
                <a:close/>
                <a:moveTo>
                  <a:pt x="17374" y="5480"/>
                </a:moveTo>
                <a:cubicBezTo>
                  <a:pt x="17381" y="5480"/>
                  <a:pt x="17388" y="5485"/>
                  <a:pt x="17391" y="5497"/>
                </a:cubicBezTo>
                <a:cubicBezTo>
                  <a:pt x="17383" y="5505"/>
                  <a:pt x="17376" y="5509"/>
                  <a:pt x="17370" y="5509"/>
                </a:cubicBezTo>
                <a:cubicBezTo>
                  <a:pt x="17363" y="5509"/>
                  <a:pt x="17357" y="5504"/>
                  <a:pt x="17351" y="5492"/>
                </a:cubicBezTo>
                <a:cubicBezTo>
                  <a:pt x="17359" y="5484"/>
                  <a:pt x="17367" y="5480"/>
                  <a:pt x="17374" y="5480"/>
                </a:cubicBezTo>
                <a:close/>
                <a:moveTo>
                  <a:pt x="17016" y="5469"/>
                </a:moveTo>
                <a:cubicBezTo>
                  <a:pt x="17022" y="5480"/>
                  <a:pt x="17028" y="5497"/>
                  <a:pt x="17039" y="5509"/>
                </a:cubicBezTo>
                <a:cubicBezTo>
                  <a:pt x="17033" y="5509"/>
                  <a:pt x="17022" y="5514"/>
                  <a:pt x="17022" y="5514"/>
                </a:cubicBezTo>
                <a:cubicBezTo>
                  <a:pt x="17016" y="5503"/>
                  <a:pt x="17011" y="5497"/>
                  <a:pt x="17005" y="5486"/>
                </a:cubicBezTo>
                <a:cubicBezTo>
                  <a:pt x="17011" y="5480"/>
                  <a:pt x="17011" y="5475"/>
                  <a:pt x="17016" y="5469"/>
                </a:cubicBezTo>
                <a:close/>
                <a:moveTo>
                  <a:pt x="16728" y="5450"/>
                </a:moveTo>
                <a:cubicBezTo>
                  <a:pt x="16745" y="5450"/>
                  <a:pt x="16781" y="5507"/>
                  <a:pt x="16750" y="5520"/>
                </a:cubicBezTo>
                <a:cubicBezTo>
                  <a:pt x="16738" y="5503"/>
                  <a:pt x="16733" y="5480"/>
                  <a:pt x="16721" y="5463"/>
                </a:cubicBezTo>
                <a:cubicBezTo>
                  <a:pt x="16721" y="5454"/>
                  <a:pt x="16724" y="5450"/>
                  <a:pt x="16728" y="5450"/>
                </a:cubicBezTo>
                <a:close/>
                <a:moveTo>
                  <a:pt x="17516" y="5367"/>
                </a:moveTo>
                <a:cubicBezTo>
                  <a:pt x="17538" y="5367"/>
                  <a:pt x="17550" y="5384"/>
                  <a:pt x="17567" y="5395"/>
                </a:cubicBezTo>
                <a:cubicBezTo>
                  <a:pt x="17572" y="5395"/>
                  <a:pt x="17584" y="5390"/>
                  <a:pt x="17589" y="5390"/>
                </a:cubicBezTo>
                <a:cubicBezTo>
                  <a:pt x="17595" y="5441"/>
                  <a:pt x="17635" y="5492"/>
                  <a:pt x="17640" y="5537"/>
                </a:cubicBezTo>
                <a:cubicBezTo>
                  <a:pt x="17635" y="5538"/>
                  <a:pt x="17630" y="5539"/>
                  <a:pt x="17625" y="5539"/>
                </a:cubicBezTo>
                <a:cubicBezTo>
                  <a:pt x="17610" y="5539"/>
                  <a:pt x="17599" y="5532"/>
                  <a:pt x="17595" y="5514"/>
                </a:cubicBezTo>
                <a:cubicBezTo>
                  <a:pt x="17567" y="5469"/>
                  <a:pt x="17550" y="5418"/>
                  <a:pt x="17516" y="5367"/>
                </a:cubicBezTo>
                <a:close/>
                <a:moveTo>
                  <a:pt x="1061" y="5537"/>
                </a:moveTo>
                <a:cubicBezTo>
                  <a:pt x="1061" y="5543"/>
                  <a:pt x="1056" y="5548"/>
                  <a:pt x="1056" y="5548"/>
                </a:cubicBezTo>
                <a:cubicBezTo>
                  <a:pt x="1056" y="5543"/>
                  <a:pt x="1056" y="5537"/>
                  <a:pt x="1050" y="5537"/>
                </a:cubicBezTo>
                <a:close/>
                <a:moveTo>
                  <a:pt x="16647" y="4158"/>
                </a:moveTo>
                <a:lnTo>
                  <a:pt x="16647" y="4158"/>
                </a:lnTo>
                <a:cubicBezTo>
                  <a:pt x="16727" y="4221"/>
                  <a:pt x="16761" y="4317"/>
                  <a:pt x="16823" y="4397"/>
                </a:cubicBezTo>
                <a:lnTo>
                  <a:pt x="16846" y="4385"/>
                </a:lnTo>
                <a:lnTo>
                  <a:pt x="16846" y="4385"/>
                </a:lnTo>
                <a:cubicBezTo>
                  <a:pt x="16840" y="4391"/>
                  <a:pt x="16829" y="4408"/>
                  <a:pt x="16818" y="4414"/>
                </a:cubicBezTo>
                <a:cubicBezTo>
                  <a:pt x="16835" y="4425"/>
                  <a:pt x="16857" y="4436"/>
                  <a:pt x="16869" y="4442"/>
                </a:cubicBezTo>
                <a:cubicBezTo>
                  <a:pt x="16869" y="4453"/>
                  <a:pt x="16880" y="4476"/>
                  <a:pt x="16880" y="4482"/>
                </a:cubicBezTo>
                <a:cubicBezTo>
                  <a:pt x="16891" y="4487"/>
                  <a:pt x="16908" y="4493"/>
                  <a:pt x="16914" y="4499"/>
                </a:cubicBezTo>
                <a:cubicBezTo>
                  <a:pt x="16914" y="4504"/>
                  <a:pt x="16914" y="4521"/>
                  <a:pt x="16914" y="4527"/>
                </a:cubicBezTo>
                <a:cubicBezTo>
                  <a:pt x="17079" y="4743"/>
                  <a:pt x="17181" y="4998"/>
                  <a:pt x="17334" y="5219"/>
                </a:cubicBezTo>
                <a:cubicBezTo>
                  <a:pt x="17368" y="5344"/>
                  <a:pt x="17459" y="5446"/>
                  <a:pt x="17493" y="5571"/>
                </a:cubicBezTo>
                <a:cubicBezTo>
                  <a:pt x="17408" y="5452"/>
                  <a:pt x="17345" y="5316"/>
                  <a:pt x="17272" y="5185"/>
                </a:cubicBezTo>
                <a:lnTo>
                  <a:pt x="17272" y="5191"/>
                </a:lnTo>
                <a:cubicBezTo>
                  <a:pt x="17255" y="5163"/>
                  <a:pt x="17255" y="5123"/>
                  <a:pt x="17221" y="5117"/>
                </a:cubicBezTo>
                <a:cubicBezTo>
                  <a:pt x="17221" y="5129"/>
                  <a:pt x="17215" y="5151"/>
                  <a:pt x="17215" y="5163"/>
                </a:cubicBezTo>
                <a:cubicBezTo>
                  <a:pt x="17198" y="5163"/>
                  <a:pt x="17169" y="5168"/>
                  <a:pt x="17152" y="5168"/>
                </a:cubicBezTo>
                <a:cubicBezTo>
                  <a:pt x="17158" y="5151"/>
                  <a:pt x="17158" y="5134"/>
                  <a:pt x="17164" y="5117"/>
                </a:cubicBezTo>
                <a:cubicBezTo>
                  <a:pt x="17186" y="5117"/>
                  <a:pt x="17203" y="5106"/>
                  <a:pt x="17209" y="5077"/>
                </a:cubicBezTo>
                <a:cubicBezTo>
                  <a:pt x="17192" y="5009"/>
                  <a:pt x="17130" y="4953"/>
                  <a:pt x="17096" y="4885"/>
                </a:cubicBezTo>
                <a:cubicBezTo>
                  <a:pt x="17079" y="4845"/>
                  <a:pt x="17062" y="4794"/>
                  <a:pt x="17016" y="4782"/>
                </a:cubicBezTo>
                <a:lnTo>
                  <a:pt x="17016" y="4782"/>
                </a:lnTo>
                <a:cubicBezTo>
                  <a:pt x="17016" y="4816"/>
                  <a:pt x="17033" y="4856"/>
                  <a:pt x="17067" y="4879"/>
                </a:cubicBezTo>
                <a:cubicBezTo>
                  <a:pt x="17073" y="4913"/>
                  <a:pt x="17135" y="4958"/>
                  <a:pt x="17090" y="4981"/>
                </a:cubicBezTo>
                <a:cubicBezTo>
                  <a:pt x="17073" y="4953"/>
                  <a:pt x="17056" y="4941"/>
                  <a:pt x="17028" y="4941"/>
                </a:cubicBezTo>
                <a:cubicBezTo>
                  <a:pt x="17033" y="4936"/>
                  <a:pt x="17045" y="4919"/>
                  <a:pt x="17056" y="4913"/>
                </a:cubicBezTo>
                <a:cubicBezTo>
                  <a:pt x="17045" y="4907"/>
                  <a:pt x="17016" y="4902"/>
                  <a:pt x="17005" y="4896"/>
                </a:cubicBezTo>
                <a:cubicBezTo>
                  <a:pt x="16994" y="4879"/>
                  <a:pt x="16982" y="4862"/>
                  <a:pt x="16971" y="4845"/>
                </a:cubicBezTo>
                <a:cubicBezTo>
                  <a:pt x="16988" y="4845"/>
                  <a:pt x="17011" y="4839"/>
                  <a:pt x="17022" y="4839"/>
                </a:cubicBezTo>
                <a:cubicBezTo>
                  <a:pt x="16999" y="4828"/>
                  <a:pt x="16977" y="4822"/>
                  <a:pt x="16948" y="4811"/>
                </a:cubicBezTo>
                <a:cubicBezTo>
                  <a:pt x="16954" y="4811"/>
                  <a:pt x="16971" y="4799"/>
                  <a:pt x="16977" y="4794"/>
                </a:cubicBezTo>
                <a:cubicBezTo>
                  <a:pt x="16937" y="4743"/>
                  <a:pt x="16903" y="4686"/>
                  <a:pt x="16863" y="4635"/>
                </a:cubicBezTo>
                <a:cubicBezTo>
                  <a:pt x="16818" y="4618"/>
                  <a:pt x="16823" y="4561"/>
                  <a:pt x="16812" y="4521"/>
                </a:cubicBezTo>
                <a:lnTo>
                  <a:pt x="16812" y="4521"/>
                </a:lnTo>
                <a:cubicBezTo>
                  <a:pt x="16903" y="4567"/>
                  <a:pt x="16931" y="4675"/>
                  <a:pt x="16988" y="4754"/>
                </a:cubicBezTo>
                <a:cubicBezTo>
                  <a:pt x="16988" y="4764"/>
                  <a:pt x="16994" y="4767"/>
                  <a:pt x="17001" y="4767"/>
                </a:cubicBezTo>
                <a:cubicBezTo>
                  <a:pt x="17020" y="4767"/>
                  <a:pt x="17049" y="4744"/>
                  <a:pt x="17016" y="4731"/>
                </a:cubicBezTo>
                <a:cubicBezTo>
                  <a:pt x="16925" y="4595"/>
                  <a:pt x="16840" y="4448"/>
                  <a:pt x="16744" y="4312"/>
                </a:cubicBezTo>
                <a:cubicBezTo>
                  <a:pt x="16710" y="4260"/>
                  <a:pt x="16676" y="4215"/>
                  <a:pt x="16647" y="4158"/>
                </a:cubicBezTo>
                <a:close/>
                <a:moveTo>
                  <a:pt x="17606" y="5548"/>
                </a:moveTo>
                <a:cubicBezTo>
                  <a:pt x="17618" y="5548"/>
                  <a:pt x="17646" y="5554"/>
                  <a:pt x="17657" y="5554"/>
                </a:cubicBezTo>
                <a:cubicBezTo>
                  <a:pt x="17674" y="5571"/>
                  <a:pt x="17680" y="5594"/>
                  <a:pt x="17674" y="5616"/>
                </a:cubicBezTo>
                <a:cubicBezTo>
                  <a:pt x="17660" y="5625"/>
                  <a:pt x="17645" y="5628"/>
                  <a:pt x="17629" y="5628"/>
                </a:cubicBezTo>
                <a:cubicBezTo>
                  <a:pt x="17613" y="5628"/>
                  <a:pt x="17598" y="5625"/>
                  <a:pt x="17584" y="5622"/>
                </a:cubicBezTo>
                <a:cubicBezTo>
                  <a:pt x="17595" y="5616"/>
                  <a:pt x="17629" y="5616"/>
                  <a:pt x="17640" y="5611"/>
                </a:cubicBezTo>
                <a:cubicBezTo>
                  <a:pt x="17629" y="5594"/>
                  <a:pt x="17618" y="5571"/>
                  <a:pt x="17606" y="5548"/>
                </a:cubicBezTo>
                <a:close/>
                <a:moveTo>
                  <a:pt x="17525" y="5633"/>
                </a:moveTo>
                <a:cubicBezTo>
                  <a:pt x="17529" y="5633"/>
                  <a:pt x="17533" y="5635"/>
                  <a:pt x="17538" y="5639"/>
                </a:cubicBezTo>
                <a:cubicBezTo>
                  <a:pt x="17552" y="5648"/>
                  <a:pt x="17551" y="5679"/>
                  <a:pt x="17538" y="5679"/>
                </a:cubicBezTo>
                <a:cubicBezTo>
                  <a:pt x="17535" y="5679"/>
                  <a:pt x="17531" y="5678"/>
                  <a:pt x="17527" y="5673"/>
                </a:cubicBezTo>
                <a:cubicBezTo>
                  <a:pt x="17508" y="5669"/>
                  <a:pt x="17509" y="5633"/>
                  <a:pt x="17525" y="5633"/>
                </a:cubicBezTo>
                <a:close/>
                <a:moveTo>
                  <a:pt x="17028" y="5526"/>
                </a:moveTo>
                <a:lnTo>
                  <a:pt x="17028" y="5526"/>
                </a:lnTo>
                <a:cubicBezTo>
                  <a:pt x="17084" y="5565"/>
                  <a:pt x="17096" y="5645"/>
                  <a:pt x="17135" y="5702"/>
                </a:cubicBezTo>
                <a:lnTo>
                  <a:pt x="17118" y="5707"/>
                </a:lnTo>
                <a:cubicBezTo>
                  <a:pt x="17090" y="5645"/>
                  <a:pt x="17062" y="5582"/>
                  <a:pt x="17028" y="5526"/>
                </a:cubicBezTo>
                <a:close/>
                <a:moveTo>
                  <a:pt x="1451" y="5986"/>
                </a:moveTo>
                <a:cubicBezTo>
                  <a:pt x="1455" y="5986"/>
                  <a:pt x="1460" y="5988"/>
                  <a:pt x="1464" y="5991"/>
                </a:cubicBezTo>
                <a:cubicBezTo>
                  <a:pt x="1479" y="6010"/>
                  <a:pt x="1457" y="6033"/>
                  <a:pt x="1439" y="6033"/>
                </a:cubicBezTo>
                <a:cubicBezTo>
                  <a:pt x="1436" y="6033"/>
                  <a:pt x="1433" y="6032"/>
                  <a:pt x="1430" y="6031"/>
                </a:cubicBezTo>
                <a:cubicBezTo>
                  <a:pt x="1412" y="6012"/>
                  <a:pt x="1431" y="5986"/>
                  <a:pt x="1451" y="5986"/>
                </a:cubicBezTo>
                <a:close/>
                <a:moveTo>
                  <a:pt x="17572" y="5900"/>
                </a:moveTo>
                <a:lnTo>
                  <a:pt x="17572" y="5900"/>
                </a:lnTo>
                <a:cubicBezTo>
                  <a:pt x="17589" y="5929"/>
                  <a:pt x="17606" y="5963"/>
                  <a:pt x="17623" y="5991"/>
                </a:cubicBezTo>
                <a:cubicBezTo>
                  <a:pt x="17623" y="6008"/>
                  <a:pt x="17618" y="6025"/>
                  <a:pt x="17618" y="6042"/>
                </a:cubicBezTo>
                <a:cubicBezTo>
                  <a:pt x="17601" y="5997"/>
                  <a:pt x="17584" y="5951"/>
                  <a:pt x="17572" y="5900"/>
                </a:cubicBezTo>
                <a:close/>
                <a:moveTo>
                  <a:pt x="17937" y="6265"/>
                </a:moveTo>
                <a:cubicBezTo>
                  <a:pt x="17938" y="6266"/>
                  <a:pt x="17940" y="6268"/>
                  <a:pt x="17941" y="6269"/>
                </a:cubicBezTo>
                <a:cubicBezTo>
                  <a:pt x="17940" y="6268"/>
                  <a:pt x="17938" y="6266"/>
                  <a:pt x="17937" y="6265"/>
                </a:cubicBezTo>
                <a:close/>
                <a:moveTo>
                  <a:pt x="786" y="6307"/>
                </a:moveTo>
                <a:cubicBezTo>
                  <a:pt x="789" y="6307"/>
                  <a:pt x="792" y="6307"/>
                  <a:pt x="795" y="6309"/>
                </a:cubicBezTo>
                <a:cubicBezTo>
                  <a:pt x="810" y="6319"/>
                  <a:pt x="803" y="6356"/>
                  <a:pt x="781" y="6356"/>
                </a:cubicBezTo>
                <a:cubicBezTo>
                  <a:pt x="778" y="6356"/>
                  <a:pt x="775" y="6355"/>
                  <a:pt x="772" y="6354"/>
                </a:cubicBezTo>
                <a:cubicBezTo>
                  <a:pt x="752" y="6344"/>
                  <a:pt x="763" y="6307"/>
                  <a:pt x="786" y="6307"/>
                </a:cubicBezTo>
                <a:close/>
                <a:moveTo>
                  <a:pt x="17691" y="6161"/>
                </a:moveTo>
                <a:cubicBezTo>
                  <a:pt x="17714" y="6241"/>
                  <a:pt x="17754" y="6309"/>
                  <a:pt x="17777" y="6388"/>
                </a:cubicBezTo>
                <a:cubicBezTo>
                  <a:pt x="17754" y="6388"/>
                  <a:pt x="17742" y="6365"/>
                  <a:pt x="17731" y="6348"/>
                </a:cubicBezTo>
                <a:lnTo>
                  <a:pt x="17697" y="6348"/>
                </a:lnTo>
                <a:cubicBezTo>
                  <a:pt x="17703" y="6337"/>
                  <a:pt x="17714" y="6314"/>
                  <a:pt x="17720" y="6303"/>
                </a:cubicBezTo>
                <a:cubicBezTo>
                  <a:pt x="17708" y="6303"/>
                  <a:pt x="17697" y="6309"/>
                  <a:pt x="17686" y="6309"/>
                </a:cubicBezTo>
                <a:cubicBezTo>
                  <a:pt x="17716" y="6274"/>
                  <a:pt x="17708" y="6250"/>
                  <a:pt x="17688" y="6250"/>
                </a:cubicBezTo>
                <a:cubicBezTo>
                  <a:pt x="17678" y="6250"/>
                  <a:pt x="17665" y="6256"/>
                  <a:pt x="17652" y="6269"/>
                </a:cubicBezTo>
                <a:cubicBezTo>
                  <a:pt x="17646" y="6258"/>
                  <a:pt x="17640" y="6241"/>
                  <a:pt x="17640" y="6235"/>
                </a:cubicBezTo>
                <a:cubicBezTo>
                  <a:pt x="17657" y="6235"/>
                  <a:pt x="17680" y="6229"/>
                  <a:pt x="17697" y="6229"/>
                </a:cubicBezTo>
                <a:cubicBezTo>
                  <a:pt x="17686" y="6207"/>
                  <a:pt x="17686" y="6184"/>
                  <a:pt x="17691" y="6161"/>
                </a:cubicBezTo>
                <a:close/>
                <a:moveTo>
                  <a:pt x="1669" y="6116"/>
                </a:moveTo>
                <a:cubicBezTo>
                  <a:pt x="1674" y="6116"/>
                  <a:pt x="1680" y="6121"/>
                  <a:pt x="1686" y="6121"/>
                </a:cubicBezTo>
                <a:cubicBezTo>
                  <a:pt x="1646" y="6212"/>
                  <a:pt x="1606" y="6303"/>
                  <a:pt x="1566" y="6394"/>
                </a:cubicBezTo>
                <a:cubicBezTo>
                  <a:pt x="1589" y="6331"/>
                  <a:pt x="1606" y="6263"/>
                  <a:pt x="1646" y="6207"/>
                </a:cubicBezTo>
                <a:lnTo>
                  <a:pt x="1606" y="6207"/>
                </a:lnTo>
                <a:cubicBezTo>
                  <a:pt x="1618" y="6201"/>
                  <a:pt x="1635" y="6195"/>
                  <a:pt x="1652" y="6190"/>
                </a:cubicBezTo>
                <a:cubicBezTo>
                  <a:pt x="1657" y="6161"/>
                  <a:pt x="1663" y="6138"/>
                  <a:pt x="1669" y="6116"/>
                </a:cubicBezTo>
                <a:close/>
                <a:moveTo>
                  <a:pt x="1010" y="5588"/>
                </a:moveTo>
                <a:lnTo>
                  <a:pt x="1010" y="5588"/>
                </a:lnTo>
                <a:cubicBezTo>
                  <a:pt x="999" y="5628"/>
                  <a:pt x="988" y="5668"/>
                  <a:pt x="971" y="5713"/>
                </a:cubicBezTo>
                <a:lnTo>
                  <a:pt x="976" y="5713"/>
                </a:lnTo>
                <a:cubicBezTo>
                  <a:pt x="948" y="5781"/>
                  <a:pt x="925" y="5849"/>
                  <a:pt x="886" y="5912"/>
                </a:cubicBezTo>
                <a:lnTo>
                  <a:pt x="914" y="5934"/>
                </a:lnTo>
                <a:cubicBezTo>
                  <a:pt x="920" y="5917"/>
                  <a:pt x="937" y="5889"/>
                  <a:pt x="948" y="5872"/>
                </a:cubicBezTo>
                <a:lnTo>
                  <a:pt x="982" y="5860"/>
                </a:lnTo>
                <a:lnTo>
                  <a:pt x="982" y="5889"/>
                </a:lnTo>
                <a:lnTo>
                  <a:pt x="937" y="5894"/>
                </a:lnTo>
                <a:cubicBezTo>
                  <a:pt x="937" y="5929"/>
                  <a:pt x="931" y="5963"/>
                  <a:pt x="931" y="5997"/>
                </a:cubicBezTo>
                <a:cubicBezTo>
                  <a:pt x="886" y="6025"/>
                  <a:pt x="874" y="6070"/>
                  <a:pt x="869" y="6121"/>
                </a:cubicBezTo>
                <a:cubicBezTo>
                  <a:pt x="874" y="6173"/>
                  <a:pt x="812" y="6218"/>
                  <a:pt x="835" y="6275"/>
                </a:cubicBezTo>
                <a:cubicBezTo>
                  <a:pt x="812" y="6263"/>
                  <a:pt x="789" y="6258"/>
                  <a:pt x="766" y="6252"/>
                </a:cubicBezTo>
                <a:cubicBezTo>
                  <a:pt x="744" y="6297"/>
                  <a:pt x="721" y="6348"/>
                  <a:pt x="715" y="6405"/>
                </a:cubicBezTo>
                <a:cubicBezTo>
                  <a:pt x="698" y="6428"/>
                  <a:pt x="681" y="6445"/>
                  <a:pt x="670" y="6468"/>
                </a:cubicBezTo>
                <a:cubicBezTo>
                  <a:pt x="710" y="6348"/>
                  <a:pt x="732" y="6224"/>
                  <a:pt x="801" y="6116"/>
                </a:cubicBezTo>
                <a:lnTo>
                  <a:pt x="801" y="6116"/>
                </a:lnTo>
                <a:cubicBezTo>
                  <a:pt x="789" y="6155"/>
                  <a:pt x="778" y="6195"/>
                  <a:pt x="766" y="6241"/>
                </a:cubicBezTo>
                <a:cubicBezTo>
                  <a:pt x="778" y="6241"/>
                  <a:pt x="801" y="6246"/>
                  <a:pt x="812" y="6246"/>
                </a:cubicBezTo>
                <a:cubicBezTo>
                  <a:pt x="818" y="6155"/>
                  <a:pt x="874" y="6076"/>
                  <a:pt x="886" y="5985"/>
                </a:cubicBezTo>
                <a:lnTo>
                  <a:pt x="886" y="5985"/>
                </a:lnTo>
                <a:cubicBezTo>
                  <a:pt x="835" y="6014"/>
                  <a:pt x="823" y="6076"/>
                  <a:pt x="789" y="6121"/>
                </a:cubicBezTo>
                <a:cubicBezTo>
                  <a:pt x="829" y="5974"/>
                  <a:pt x="891" y="5826"/>
                  <a:pt x="959" y="5685"/>
                </a:cubicBezTo>
                <a:cubicBezTo>
                  <a:pt x="965" y="5685"/>
                  <a:pt x="965" y="5685"/>
                  <a:pt x="965" y="5679"/>
                </a:cubicBezTo>
                <a:cubicBezTo>
                  <a:pt x="971" y="5679"/>
                  <a:pt x="971" y="5673"/>
                  <a:pt x="971" y="5668"/>
                </a:cubicBezTo>
                <a:cubicBezTo>
                  <a:pt x="982" y="5639"/>
                  <a:pt x="999" y="5616"/>
                  <a:pt x="1010" y="5588"/>
                </a:cubicBezTo>
                <a:close/>
                <a:moveTo>
                  <a:pt x="17731" y="6405"/>
                </a:moveTo>
                <a:cubicBezTo>
                  <a:pt x="17771" y="6405"/>
                  <a:pt x="17794" y="6422"/>
                  <a:pt x="17794" y="6462"/>
                </a:cubicBezTo>
                <a:cubicBezTo>
                  <a:pt x="17782" y="6468"/>
                  <a:pt x="17760" y="6473"/>
                  <a:pt x="17748" y="6479"/>
                </a:cubicBezTo>
                <a:cubicBezTo>
                  <a:pt x="17754" y="6473"/>
                  <a:pt x="17771" y="6456"/>
                  <a:pt x="17777" y="6445"/>
                </a:cubicBezTo>
                <a:cubicBezTo>
                  <a:pt x="17765" y="6434"/>
                  <a:pt x="17742" y="6416"/>
                  <a:pt x="17731" y="6405"/>
                </a:cubicBezTo>
                <a:close/>
                <a:moveTo>
                  <a:pt x="17447" y="6473"/>
                </a:moveTo>
                <a:cubicBezTo>
                  <a:pt x="17470" y="6473"/>
                  <a:pt x="17487" y="6536"/>
                  <a:pt x="17459" y="6541"/>
                </a:cubicBezTo>
                <a:cubicBezTo>
                  <a:pt x="17442" y="6530"/>
                  <a:pt x="17436" y="6496"/>
                  <a:pt x="17447" y="6473"/>
                </a:cubicBezTo>
                <a:close/>
                <a:moveTo>
                  <a:pt x="1504" y="6547"/>
                </a:moveTo>
                <a:cubicBezTo>
                  <a:pt x="1504" y="6553"/>
                  <a:pt x="1504" y="6553"/>
                  <a:pt x="1504" y="6553"/>
                </a:cubicBezTo>
                <a:lnTo>
                  <a:pt x="1498" y="6553"/>
                </a:lnTo>
                <a:lnTo>
                  <a:pt x="1498" y="6547"/>
                </a:lnTo>
                <a:close/>
                <a:moveTo>
                  <a:pt x="17828" y="6530"/>
                </a:moveTo>
                <a:cubicBezTo>
                  <a:pt x="17833" y="6570"/>
                  <a:pt x="17839" y="6609"/>
                  <a:pt x="17850" y="6643"/>
                </a:cubicBezTo>
                <a:cubicBezTo>
                  <a:pt x="17833" y="6638"/>
                  <a:pt x="17816" y="6632"/>
                  <a:pt x="17799" y="6626"/>
                </a:cubicBezTo>
                <a:cubicBezTo>
                  <a:pt x="17811" y="6615"/>
                  <a:pt x="17816" y="6604"/>
                  <a:pt x="17828" y="6592"/>
                </a:cubicBezTo>
                <a:cubicBezTo>
                  <a:pt x="17822" y="6575"/>
                  <a:pt x="17811" y="6553"/>
                  <a:pt x="17799" y="6536"/>
                </a:cubicBezTo>
                <a:lnTo>
                  <a:pt x="17828" y="6530"/>
                </a:lnTo>
                <a:close/>
                <a:moveTo>
                  <a:pt x="749" y="6428"/>
                </a:moveTo>
                <a:lnTo>
                  <a:pt x="749" y="6428"/>
                </a:lnTo>
                <a:cubicBezTo>
                  <a:pt x="732" y="6530"/>
                  <a:pt x="681" y="6626"/>
                  <a:pt x="687" y="6734"/>
                </a:cubicBezTo>
                <a:cubicBezTo>
                  <a:pt x="681" y="6729"/>
                  <a:pt x="664" y="6717"/>
                  <a:pt x="659" y="6712"/>
                </a:cubicBezTo>
                <a:cubicBezTo>
                  <a:pt x="687" y="6615"/>
                  <a:pt x="693" y="6507"/>
                  <a:pt x="749" y="6428"/>
                </a:cubicBezTo>
                <a:close/>
                <a:moveTo>
                  <a:pt x="654" y="6762"/>
                </a:moveTo>
                <a:cubicBezTo>
                  <a:pt x="656" y="6762"/>
                  <a:pt x="657" y="6762"/>
                  <a:pt x="659" y="6763"/>
                </a:cubicBezTo>
                <a:cubicBezTo>
                  <a:pt x="676" y="6780"/>
                  <a:pt x="659" y="6814"/>
                  <a:pt x="636" y="6814"/>
                </a:cubicBezTo>
                <a:cubicBezTo>
                  <a:pt x="620" y="6798"/>
                  <a:pt x="634" y="6762"/>
                  <a:pt x="654" y="6762"/>
                </a:cubicBezTo>
                <a:close/>
                <a:moveTo>
                  <a:pt x="17550" y="6780"/>
                </a:moveTo>
                <a:lnTo>
                  <a:pt x="17550" y="6780"/>
                </a:lnTo>
                <a:cubicBezTo>
                  <a:pt x="17572" y="6797"/>
                  <a:pt x="17567" y="6808"/>
                  <a:pt x="17544" y="6814"/>
                </a:cubicBezTo>
                <a:cubicBezTo>
                  <a:pt x="17527" y="6797"/>
                  <a:pt x="17527" y="6785"/>
                  <a:pt x="17550" y="6780"/>
                </a:cubicBezTo>
                <a:close/>
                <a:moveTo>
                  <a:pt x="642" y="6842"/>
                </a:moveTo>
                <a:cubicBezTo>
                  <a:pt x="636" y="6882"/>
                  <a:pt x="625" y="6916"/>
                  <a:pt x="602" y="6944"/>
                </a:cubicBezTo>
                <a:cubicBezTo>
                  <a:pt x="602" y="6910"/>
                  <a:pt x="608" y="6876"/>
                  <a:pt x="613" y="6842"/>
                </a:cubicBezTo>
                <a:close/>
                <a:moveTo>
                  <a:pt x="17550" y="5690"/>
                </a:moveTo>
                <a:lnTo>
                  <a:pt x="17550" y="5690"/>
                </a:lnTo>
                <a:cubicBezTo>
                  <a:pt x="17623" y="5787"/>
                  <a:pt x="17640" y="5929"/>
                  <a:pt x="17725" y="6008"/>
                </a:cubicBezTo>
                <a:cubicBezTo>
                  <a:pt x="17720" y="6014"/>
                  <a:pt x="17708" y="6019"/>
                  <a:pt x="17703" y="6019"/>
                </a:cubicBezTo>
                <a:cubicBezTo>
                  <a:pt x="17816" y="6269"/>
                  <a:pt x="17896" y="6530"/>
                  <a:pt x="17975" y="6791"/>
                </a:cubicBezTo>
                <a:cubicBezTo>
                  <a:pt x="17981" y="6791"/>
                  <a:pt x="17986" y="6785"/>
                  <a:pt x="17992" y="6785"/>
                </a:cubicBezTo>
                <a:cubicBezTo>
                  <a:pt x="17975" y="6859"/>
                  <a:pt x="18021" y="6921"/>
                  <a:pt x="18038" y="6990"/>
                </a:cubicBezTo>
                <a:cubicBezTo>
                  <a:pt x="17998" y="6967"/>
                  <a:pt x="18003" y="6921"/>
                  <a:pt x="17986" y="6882"/>
                </a:cubicBezTo>
                <a:cubicBezTo>
                  <a:pt x="17884" y="6558"/>
                  <a:pt x="17765" y="6235"/>
                  <a:pt x="17640" y="5912"/>
                </a:cubicBezTo>
                <a:cubicBezTo>
                  <a:pt x="17612" y="5838"/>
                  <a:pt x="17567" y="5770"/>
                  <a:pt x="17550" y="5690"/>
                </a:cubicBezTo>
                <a:close/>
                <a:moveTo>
                  <a:pt x="594" y="6970"/>
                </a:moveTo>
                <a:cubicBezTo>
                  <a:pt x="596" y="6970"/>
                  <a:pt x="599" y="6971"/>
                  <a:pt x="602" y="6973"/>
                </a:cubicBezTo>
                <a:cubicBezTo>
                  <a:pt x="622" y="6982"/>
                  <a:pt x="607" y="7014"/>
                  <a:pt x="591" y="7014"/>
                </a:cubicBezTo>
                <a:cubicBezTo>
                  <a:pt x="589" y="7014"/>
                  <a:pt x="587" y="7014"/>
                  <a:pt x="585" y="7012"/>
                </a:cubicBezTo>
                <a:cubicBezTo>
                  <a:pt x="565" y="7002"/>
                  <a:pt x="576" y="6970"/>
                  <a:pt x="594" y="6970"/>
                </a:cubicBezTo>
                <a:close/>
                <a:moveTo>
                  <a:pt x="670" y="6473"/>
                </a:moveTo>
                <a:lnTo>
                  <a:pt x="670" y="6473"/>
                </a:lnTo>
                <a:cubicBezTo>
                  <a:pt x="659" y="6643"/>
                  <a:pt x="579" y="6791"/>
                  <a:pt x="551" y="6955"/>
                </a:cubicBezTo>
                <a:cubicBezTo>
                  <a:pt x="545" y="6995"/>
                  <a:pt x="528" y="7029"/>
                  <a:pt x="505" y="7063"/>
                </a:cubicBezTo>
                <a:cubicBezTo>
                  <a:pt x="545" y="6865"/>
                  <a:pt x="596" y="6666"/>
                  <a:pt x="670" y="6473"/>
                </a:cubicBezTo>
                <a:close/>
                <a:moveTo>
                  <a:pt x="557" y="7092"/>
                </a:moveTo>
                <a:cubicBezTo>
                  <a:pt x="579" y="7097"/>
                  <a:pt x="585" y="7114"/>
                  <a:pt x="562" y="7131"/>
                </a:cubicBezTo>
                <a:cubicBezTo>
                  <a:pt x="540" y="7120"/>
                  <a:pt x="540" y="7109"/>
                  <a:pt x="557" y="7092"/>
                </a:cubicBezTo>
                <a:close/>
                <a:moveTo>
                  <a:pt x="1118" y="7211"/>
                </a:moveTo>
                <a:lnTo>
                  <a:pt x="1118" y="7211"/>
                </a:lnTo>
                <a:cubicBezTo>
                  <a:pt x="1107" y="7245"/>
                  <a:pt x="1096" y="7279"/>
                  <a:pt x="1079" y="7307"/>
                </a:cubicBezTo>
                <a:cubicBezTo>
                  <a:pt x="1079" y="7275"/>
                  <a:pt x="1089" y="7248"/>
                  <a:pt x="1095" y="7216"/>
                </a:cubicBezTo>
                <a:lnTo>
                  <a:pt x="1095" y="7216"/>
                </a:lnTo>
                <a:cubicBezTo>
                  <a:pt x="1104" y="7216"/>
                  <a:pt x="1113" y="7216"/>
                  <a:pt x="1118" y="7211"/>
                </a:cubicBezTo>
                <a:close/>
                <a:moveTo>
                  <a:pt x="18026" y="6995"/>
                </a:moveTo>
                <a:lnTo>
                  <a:pt x="18026" y="6995"/>
                </a:lnTo>
                <a:cubicBezTo>
                  <a:pt x="18083" y="7103"/>
                  <a:pt x="18094" y="7234"/>
                  <a:pt x="18117" y="7353"/>
                </a:cubicBezTo>
                <a:cubicBezTo>
                  <a:pt x="18083" y="7319"/>
                  <a:pt x="18083" y="7268"/>
                  <a:pt x="18066" y="7222"/>
                </a:cubicBezTo>
                <a:lnTo>
                  <a:pt x="18072" y="7222"/>
                </a:lnTo>
                <a:cubicBezTo>
                  <a:pt x="18049" y="7148"/>
                  <a:pt x="18021" y="7075"/>
                  <a:pt x="18026" y="6995"/>
                </a:cubicBezTo>
                <a:close/>
                <a:moveTo>
                  <a:pt x="18116" y="7357"/>
                </a:moveTo>
                <a:cubicBezTo>
                  <a:pt x="18119" y="7357"/>
                  <a:pt x="18124" y="7357"/>
                  <a:pt x="18128" y="7358"/>
                </a:cubicBezTo>
                <a:cubicBezTo>
                  <a:pt x="18138" y="7382"/>
                  <a:pt x="18135" y="7394"/>
                  <a:pt x="18118" y="7394"/>
                </a:cubicBezTo>
                <a:cubicBezTo>
                  <a:pt x="18114" y="7394"/>
                  <a:pt x="18110" y="7393"/>
                  <a:pt x="18106" y="7392"/>
                </a:cubicBezTo>
                <a:cubicBezTo>
                  <a:pt x="18096" y="7369"/>
                  <a:pt x="18099" y="7357"/>
                  <a:pt x="18116" y="7357"/>
                </a:cubicBezTo>
                <a:close/>
                <a:moveTo>
                  <a:pt x="18021" y="7194"/>
                </a:moveTo>
                <a:cubicBezTo>
                  <a:pt x="18043" y="7290"/>
                  <a:pt x="18049" y="7398"/>
                  <a:pt x="18089" y="7495"/>
                </a:cubicBezTo>
                <a:cubicBezTo>
                  <a:pt x="18100" y="7517"/>
                  <a:pt x="18094" y="7540"/>
                  <a:pt x="18083" y="7557"/>
                </a:cubicBezTo>
                <a:lnTo>
                  <a:pt x="18083" y="7563"/>
                </a:lnTo>
                <a:cubicBezTo>
                  <a:pt x="18068" y="7538"/>
                  <a:pt x="18079" y="7466"/>
                  <a:pt x="18045" y="7466"/>
                </a:cubicBezTo>
                <a:cubicBezTo>
                  <a:pt x="18040" y="7466"/>
                  <a:pt x="18034" y="7468"/>
                  <a:pt x="18026" y="7472"/>
                </a:cubicBezTo>
                <a:cubicBezTo>
                  <a:pt x="18038" y="7466"/>
                  <a:pt x="18049" y="7455"/>
                  <a:pt x="18055" y="7449"/>
                </a:cubicBezTo>
                <a:cubicBezTo>
                  <a:pt x="18026" y="7370"/>
                  <a:pt x="18009" y="7279"/>
                  <a:pt x="18021" y="7194"/>
                </a:cubicBezTo>
                <a:close/>
                <a:moveTo>
                  <a:pt x="454" y="7597"/>
                </a:moveTo>
                <a:cubicBezTo>
                  <a:pt x="483" y="7597"/>
                  <a:pt x="471" y="7636"/>
                  <a:pt x="449" y="7642"/>
                </a:cubicBezTo>
                <a:cubicBezTo>
                  <a:pt x="420" y="7642"/>
                  <a:pt x="437" y="7597"/>
                  <a:pt x="454" y="7597"/>
                </a:cubicBezTo>
                <a:close/>
                <a:moveTo>
                  <a:pt x="460" y="7256"/>
                </a:moveTo>
                <a:cubicBezTo>
                  <a:pt x="466" y="7404"/>
                  <a:pt x="420" y="7557"/>
                  <a:pt x="375" y="7693"/>
                </a:cubicBezTo>
                <a:cubicBezTo>
                  <a:pt x="392" y="7546"/>
                  <a:pt x="420" y="7398"/>
                  <a:pt x="460" y="7256"/>
                </a:cubicBezTo>
                <a:close/>
                <a:moveTo>
                  <a:pt x="1016" y="7631"/>
                </a:moveTo>
                <a:cubicBezTo>
                  <a:pt x="1016" y="7682"/>
                  <a:pt x="1033" y="7744"/>
                  <a:pt x="993" y="7778"/>
                </a:cubicBezTo>
                <a:cubicBezTo>
                  <a:pt x="999" y="7727"/>
                  <a:pt x="1005" y="7682"/>
                  <a:pt x="1016" y="7631"/>
                </a:cubicBezTo>
                <a:close/>
                <a:moveTo>
                  <a:pt x="18304" y="7812"/>
                </a:moveTo>
                <a:cubicBezTo>
                  <a:pt x="18304" y="7858"/>
                  <a:pt x="18344" y="7914"/>
                  <a:pt x="18310" y="7954"/>
                </a:cubicBezTo>
                <a:cubicBezTo>
                  <a:pt x="18299" y="7909"/>
                  <a:pt x="18287" y="7863"/>
                  <a:pt x="18276" y="7818"/>
                </a:cubicBezTo>
                <a:cubicBezTo>
                  <a:pt x="18282" y="7818"/>
                  <a:pt x="18299" y="7812"/>
                  <a:pt x="18304" y="7812"/>
                </a:cubicBezTo>
                <a:close/>
                <a:moveTo>
                  <a:pt x="364" y="7699"/>
                </a:moveTo>
                <a:lnTo>
                  <a:pt x="364" y="7699"/>
                </a:lnTo>
                <a:cubicBezTo>
                  <a:pt x="381" y="7812"/>
                  <a:pt x="347" y="7926"/>
                  <a:pt x="330" y="8039"/>
                </a:cubicBezTo>
                <a:cubicBezTo>
                  <a:pt x="324" y="7926"/>
                  <a:pt x="352" y="7812"/>
                  <a:pt x="364" y="7699"/>
                </a:cubicBezTo>
                <a:close/>
                <a:moveTo>
                  <a:pt x="958" y="8117"/>
                </a:moveTo>
                <a:cubicBezTo>
                  <a:pt x="960" y="8117"/>
                  <a:pt x="963" y="8117"/>
                  <a:pt x="965" y="8119"/>
                </a:cubicBezTo>
                <a:cubicBezTo>
                  <a:pt x="986" y="8129"/>
                  <a:pt x="973" y="8170"/>
                  <a:pt x="952" y="8170"/>
                </a:cubicBezTo>
                <a:cubicBezTo>
                  <a:pt x="951" y="8170"/>
                  <a:pt x="949" y="8170"/>
                  <a:pt x="948" y="8170"/>
                </a:cubicBezTo>
                <a:cubicBezTo>
                  <a:pt x="928" y="8155"/>
                  <a:pt x="939" y="8117"/>
                  <a:pt x="958" y="8117"/>
                </a:cubicBezTo>
                <a:close/>
                <a:moveTo>
                  <a:pt x="18134" y="7398"/>
                </a:moveTo>
                <a:lnTo>
                  <a:pt x="18134" y="7398"/>
                </a:lnTo>
                <a:cubicBezTo>
                  <a:pt x="18179" y="7512"/>
                  <a:pt x="18179" y="7631"/>
                  <a:pt x="18208" y="7750"/>
                </a:cubicBezTo>
                <a:lnTo>
                  <a:pt x="18213" y="7750"/>
                </a:lnTo>
                <a:cubicBezTo>
                  <a:pt x="18213" y="7744"/>
                  <a:pt x="18225" y="7738"/>
                  <a:pt x="18230" y="7738"/>
                </a:cubicBezTo>
                <a:cubicBezTo>
                  <a:pt x="18225" y="7750"/>
                  <a:pt x="18219" y="7761"/>
                  <a:pt x="18213" y="7773"/>
                </a:cubicBezTo>
                <a:cubicBezTo>
                  <a:pt x="18242" y="7937"/>
                  <a:pt x="18287" y="8102"/>
                  <a:pt x="18287" y="8277"/>
                </a:cubicBezTo>
                <a:lnTo>
                  <a:pt x="18316" y="8266"/>
                </a:lnTo>
                <a:lnTo>
                  <a:pt x="18316" y="8266"/>
                </a:lnTo>
                <a:cubicBezTo>
                  <a:pt x="18276" y="8323"/>
                  <a:pt x="18316" y="8397"/>
                  <a:pt x="18304" y="8459"/>
                </a:cubicBezTo>
                <a:cubicBezTo>
                  <a:pt x="18276" y="8425"/>
                  <a:pt x="18299" y="8374"/>
                  <a:pt x="18276" y="8334"/>
                </a:cubicBezTo>
                <a:cubicBezTo>
                  <a:pt x="18264" y="8022"/>
                  <a:pt x="18145" y="7704"/>
                  <a:pt x="18134" y="7398"/>
                </a:cubicBezTo>
                <a:close/>
                <a:moveTo>
                  <a:pt x="18219" y="8368"/>
                </a:moveTo>
                <a:cubicBezTo>
                  <a:pt x="18230" y="8419"/>
                  <a:pt x="18242" y="8470"/>
                  <a:pt x="18259" y="8516"/>
                </a:cubicBezTo>
                <a:cubicBezTo>
                  <a:pt x="18242" y="8561"/>
                  <a:pt x="18253" y="8612"/>
                  <a:pt x="18264" y="8658"/>
                </a:cubicBezTo>
                <a:cubicBezTo>
                  <a:pt x="18259" y="8652"/>
                  <a:pt x="18242" y="8646"/>
                  <a:pt x="18236" y="8641"/>
                </a:cubicBezTo>
                <a:cubicBezTo>
                  <a:pt x="18236" y="8624"/>
                  <a:pt x="18242" y="8607"/>
                  <a:pt x="18242" y="8590"/>
                </a:cubicBezTo>
                <a:cubicBezTo>
                  <a:pt x="18230" y="8584"/>
                  <a:pt x="18213" y="8578"/>
                  <a:pt x="18202" y="8573"/>
                </a:cubicBezTo>
                <a:lnTo>
                  <a:pt x="18230" y="8567"/>
                </a:lnTo>
                <a:cubicBezTo>
                  <a:pt x="18219" y="8499"/>
                  <a:pt x="18236" y="8431"/>
                  <a:pt x="18208" y="8368"/>
                </a:cubicBezTo>
                <a:close/>
                <a:moveTo>
                  <a:pt x="18299" y="8465"/>
                </a:moveTo>
                <a:cubicBezTo>
                  <a:pt x="18327" y="8538"/>
                  <a:pt x="18338" y="8629"/>
                  <a:pt x="18327" y="8709"/>
                </a:cubicBezTo>
                <a:lnTo>
                  <a:pt x="18321" y="8709"/>
                </a:lnTo>
                <a:cubicBezTo>
                  <a:pt x="18310" y="8663"/>
                  <a:pt x="18304" y="8618"/>
                  <a:pt x="18316" y="8567"/>
                </a:cubicBezTo>
                <a:cubicBezTo>
                  <a:pt x="18301" y="8552"/>
                  <a:pt x="18290" y="8529"/>
                  <a:pt x="18270" y="8519"/>
                </a:cubicBezTo>
                <a:lnTo>
                  <a:pt x="18270" y="8519"/>
                </a:lnTo>
                <a:cubicBezTo>
                  <a:pt x="18280" y="8521"/>
                  <a:pt x="18290" y="8521"/>
                  <a:pt x="18299" y="8521"/>
                </a:cubicBezTo>
                <a:cubicBezTo>
                  <a:pt x="18299" y="8510"/>
                  <a:pt x="18299" y="8476"/>
                  <a:pt x="18299" y="8465"/>
                </a:cubicBezTo>
                <a:close/>
                <a:moveTo>
                  <a:pt x="18338" y="9004"/>
                </a:moveTo>
                <a:lnTo>
                  <a:pt x="18338" y="9004"/>
                </a:lnTo>
                <a:cubicBezTo>
                  <a:pt x="18367" y="9009"/>
                  <a:pt x="18372" y="9060"/>
                  <a:pt x="18350" y="9072"/>
                </a:cubicBezTo>
                <a:cubicBezTo>
                  <a:pt x="18321" y="9072"/>
                  <a:pt x="18321" y="9021"/>
                  <a:pt x="18338" y="9004"/>
                </a:cubicBezTo>
                <a:close/>
                <a:moveTo>
                  <a:pt x="335" y="8045"/>
                </a:moveTo>
                <a:lnTo>
                  <a:pt x="335" y="8045"/>
                </a:lnTo>
                <a:cubicBezTo>
                  <a:pt x="296" y="8266"/>
                  <a:pt x="301" y="8499"/>
                  <a:pt x="267" y="8726"/>
                </a:cubicBezTo>
                <a:lnTo>
                  <a:pt x="313" y="8754"/>
                </a:lnTo>
                <a:cubicBezTo>
                  <a:pt x="318" y="8731"/>
                  <a:pt x="324" y="8709"/>
                  <a:pt x="330" y="8680"/>
                </a:cubicBezTo>
                <a:lnTo>
                  <a:pt x="341" y="8680"/>
                </a:lnTo>
                <a:cubicBezTo>
                  <a:pt x="341" y="8726"/>
                  <a:pt x="341" y="8771"/>
                  <a:pt x="341" y="8816"/>
                </a:cubicBezTo>
                <a:lnTo>
                  <a:pt x="318" y="8816"/>
                </a:lnTo>
                <a:cubicBezTo>
                  <a:pt x="318" y="8799"/>
                  <a:pt x="318" y="8777"/>
                  <a:pt x="318" y="8754"/>
                </a:cubicBezTo>
                <a:cubicBezTo>
                  <a:pt x="307" y="8754"/>
                  <a:pt x="284" y="8760"/>
                  <a:pt x="273" y="8765"/>
                </a:cubicBezTo>
                <a:cubicBezTo>
                  <a:pt x="256" y="8885"/>
                  <a:pt x="256" y="9004"/>
                  <a:pt x="256" y="9123"/>
                </a:cubicBezTo>
                <a:lnTo>
                  <a:pt x="233" y="9123"/>
                </a:lnTo>
                <a:cubicBezTo>
                  <a:pt x="244" y="8794"/>
                  <a:pt x="273" y="8470"/>
                  <a:pt x="307" y="8147"/>
                </a:cubicBezTo>
                <a:cubicBezTo>
                  <a:pt x="313" y="8107"/>
                  <a:pt x="307" y="8068"/>
                  <a:pt x="335" y="8045"/>
                </a:cubicBezTo>
                <a:close/>
                <a:moveTo>
                  <a:pt x="18293" y="9174"/>
                </a:moveTo>
                <a:cubicBezTo>
                  <a:pt x="18293" y="9225"/>
                  <a:pt x="18327" y="9287"/>
                  <a:pt x="18276" y="9327"/>
                </a:cubicBezTo>
                <a:cubicBezTo>
                  <a:pt x="18276" y="9276"/>
                  <a:pt x="18270" y="9219"/>
                  <a:pt x="18293" y="9174"/>
                </a:cubicBezTo>
                <a:close/>
                <a:moveTo>
                  <a:pt x="18355" y="9242"/>
                </a:moveTo>
                <a:cubicBezTo>
                  <a:pt x="18361" y="9356"/>
                  <a:pt x="18401" y="9497"/>
                  <a:pt x="18344" y="9599"/>
                </a:cubicBezTo>
                <a:cubicBezTo>
                  <a:pt x="18355" y="9480"/>
                  <a:pt x="18350" y="9361"/>
                  <a:pt x="18338" y="9248"/>
                </a:cubicBezTo>
                <a:lnTo>
                  <a:pt x="18355" y="9242"/>
                </a:lnTo>
                <a:close/>
                <a:moveTo>
                  <a:pt x="250" y="9151"/>
                </a:moveTo>
                <a:cubicBezTo>
                  <a:pt x="256" y="9202"/>
                  <a:pt x="256" y="9248"/>
                  <a:pt x="250" y="9299"/>
                </a:cubicBezTo>
                <a:cubicBezTo>
                  <a:pt x="250" y="9299"/>
                  <a:pt x="250" y="9298"/>
                  <a:pt x="250" y="9298"/>
                </a:cubicBezTo>
                <a:lnTo>
                  <a:pt x="250" y="9298"/>
                </a:lnTo>
                <a:cubicBezTo>
                  <a:pt x="239" y="9415"/>
                  <a:pt x="245" y="9527"/>
                  <a:pt x="256" y="9645"/>
                </a:cubicBezTo>
                <a:lnTo>
                  <a:pt x="233" y="9645"/>
                </a:lnTo>
                <a:cubicBezTo>
                  <a:pt x="233" y="9533"/>
                  <a:pt x="194" y="9398"/>
                  <a:pt x="248" y="9297"/>
                </a:cubicBezTo>
                <a:lnTo>
                  <a:pt x="248" y="9297"/>
                </a:lnTo>
                <a:cubicBezTo>
                  <a:pt x="249" y="9297"/>
                  <a:pt x="249" y="9298"/>
                  <a:pt x="250" y="9298"/>
                </a:cubicBezTo>
                <a:lnTo>
                  <a:pt x="250" y="9298"/>
                </a:lnTo>
                <a:cubicBezTo>
                  <a:pt x="250" y="9297"/>
                  <a:pt x="250" y="9295"/>
                  <a:pt x="250" y="9293"/>
                </a:cubicBezTo>
                <a:lnTo>
                  <a:pt x="250" y="9293"/>
                </a:lnTo>
                <a:cubicBezTo>
                  <a:pt x="250" y="9294"/>
                  <a:pt x="249" y="9295"/>
                  <a:pt x="248" y="9297"/>
                </a:cubicBezTo>
                <a:lnTo>
                  <a:pt x="248" y="9297"/>
                </a:lnTo>
                <a:cubicBezTo>
                  <a:pt x="217" y="9257"/>
                  <a:pt x="228" y="9190"/>
                  <a:pt x="250" y="9151"/>
                </a:cubicBezTo>
                <a:close/>
                <a:moveTo>
                  <a:pt x="324" y="9565"/>
                </a:moveTo>
                <a:cubicBezTo>
                  <a:pt x="324" y="9617"/>
                  <a:pt x="335" y="9673"/>
                  <a:pt x="307" y="9719"/>
                </a:cubicBezTo>
                <a:cubicBezTo>
                  <a:pt x="307" y="9668"/>
                  <a:pt x="273" y="9605"/>
                  <a:pt x="324" y="9565"/>
                </a:cubicBezTo>
                <a:close/>
                <a:moveTo>
                  <a:pt x="18350" y="9594"/>
                </a:moveTo>
                <a:lnTo>
                  <a:pt x="18350" y="9594"/>
                </a:lnTo>
                <a:cubicBezTo>
                  <a:pt x="18378" y="9634"/>
                  <a:pt x="18372" y="9696"/>
                  <a:pt x="18344" y="9741"/>
                </a:cubicBezTo>
                <a:cubicBezTo>
                  <a:pt x="18338" y="9690"/>
                  <a:pt x="18344" y="9639"/>
                  <a:pt x="18350" y="9594"/>
                </a:cubicBezTo>
                <a:close/>
                <a:moveTo>
                  <a:pt x="244" y="9815"/>
                </a:moveTo>
                <a:lnTo>
                  <a:pt x="244" y="9815"/>
                </a:lnTo>
                <a:cubicBezTo>
                  <a:pt x="273" y="9821"/>
                  <a:pt x="273" y="9866"/>
                  <a:pt x="256" y="9883"/>
                </a:cubicBezTo>
                <a:cubicBezTo>
                  <a:pt x="227" y="9883"/>
                  <a:pt x="222" y="9832"/>
                  <a:pt x="244" y="9815"/>
                </a:cubicBezTo>
                <a:close/>
                <a:moveTo>
                  <a:pt x="154" y="8346"/>
                </a:moveTo>
                <a:lnTo>
                  <a:pt x="176" y="8385"/>
                </a:lnTo>
                <a:cubicBezTo>
                  <a:pt x="154" y="8431"/>
                  <a:pt x="165" y="8482"/>
                  <a:pt x="171" y="8527"/>
                </a:cubicBezTo>
                <a:cubicBezTo>
                  <a:pt x="182" y="8521"/>
                  <a:pt x="205" y="8510"/>
                  <a:pt x="216" y="8504"/>
                </a:cubicBezTo>
                <a:lnTo>
                  <a:pt x="216" y="8504"/>
                </a:lnTo>
                <a:cubicBezTo>
                  <a:pt x="210" y="8521"/>
                  <a:pt x="205" y="8538"/>
                  <a:pt x="199" y="8556"/>
                </a:cubicBezTo>
                <a:cubicBezTo>
                  <a:pt x="216" y="8607"/>
                  <a:pt x="148" y="8641"/>
                  <a:pt x="165" y="8692"/>
                </a:cubicBezTo>
                <a:lnTo>
                  <a:pt x="171" y="8692"/>
                </a:lnTo>
                <a:cubicBezTo>
                  <a:pt x="176" y="8697"/>
                  <a:pt x="188" y="8709"/>
                  <a:pt x="193" y="8714"/>
                </a:cubicBezTo>
                <a:cubicBezTo>
                  <a:pt x="193" y="8856"/>
                  <a:pt x="159" y="9004"/>
                  <a:pt x="182" y="9146"/>
                </a:cubicBezTo>
                <a:lnTo>
                  <a:pt x="137" y="9146"/>
                </a:lnTo>
                <a:cubicBezTo>
                  <a:pt x="137" y="9163"/>
                  <a:pt x="125" y="9197"/>
                  <a:pt x="125" y="9214"/>
                </a:cubicBezTo>
                <a:cubicBezTo>
                  <a:pt x="137" y="9225"/>
                  <a:pt x="148" y="9231"/>
                  <a:pt x="165" y="9242"/>
                </a:cubicBezTo>
                <a:lnTo>
                  <a:pt x="171" y="9202"/>
                </a:lnTo>
                <a:cubicBezTo>
                  <a:pt x="171" y="9219"/>
                  <a:pt x="176" y="9248"/>
                  <a:pt x="182" y="9265"/>
                </a:cubicBezTo>
                <a:cubicBezTo>
                  <a:pt x="171" y="9259"/>
                  <a:pt x="159" y="9248"/>
                  <a:pt x="154" y="9242"/>
                </a:cubicBezTo>
                <a:cubicBezTo>
                  <a:pt x="142" y="9248"/>
                  <a:pt x="125" y="9253"/>
                  <a:pt x="120" y="9259"/>
                </a:cubicBezTo>
                <a:cubicBezTo>
                  <a:pt x="125" y="9293"/>
                  <a:pt x="125" y="9321"/>
                  <a:pt x="125" y="9350"/>
                </a:cubicBezTo>
                <a:lnTo>
                  <a:pt x="148" y="9356"/>
                </a:lnTo>
                <a:cubicBezTo>
                  <a:pt x="154" y="9327"/>
                  <a:pt x="159" y="9299"/>
                  <a:pt x="176" y="9276"/>
                </a:cubicBezTo>
                <a:lnTo>
                  <a:pt x="176" y="9276"/>
                </a:lnTo>
                <a:cubicBezTo>
                  <a:pt x="165" y="9304"/>
                  <a:pt x="165" y="9338"/>
                  <a:pt x="176" y="9367"/>
                </a:cubicBezTo>
                <a:lnTo>
                  <a:pt x="120" y="9367"/>
                </a:lnTo>
                <a:cubicBezTo>
                  <a:pt x="125" y="9395"/>
                  <a:pt x="125" y="9424"/>
                  <a:pt x="125" y="9452"/>
                </a:cubicBezTo>
                <a:cubicBezTo>
                  <a:pt x="137" y="9435"/>
                  <a:pt x="154" y="9390"/>
                  <a:pt x="159" y="9373"/>
                </a:cubicBezTo>
                <a:lnTo>
                  <a:pt x="159" y="9373"/>
                </a:lnTo>
                <a:cubicBezTo>
                  <a:pt x="171" y="9395"/>
                  <a:pt x="171" y="9418"/>
                  <a:pt x="154" y="9446"/>
                </a:cubicBezTo>
                <a:cubicBezTo>
                  <a:pt x="171" y="9503"/>
                  <a:pt x="159" y="9560"/>
                  <a:pt x="165" y="9617"/>
                </a:cubicBezTo>
                <a:lnTo>
                  <a:pt x="137" y="9628"/>
                </a:lnTo>
                <a:cubicBezTo>
                  <a:pt x="148" y="9634"/>
                  <a:pt x="171" y="9651"/>
                  <a:pt x="182" y="9662"/>
                </a:cubicBezTo>
                <a:cubicBezTo>
                  <a:pt x="165" y="9668"/>
                  <a:pt x="148" y="9673"/>
                  <a:pt x="125" y="9679"/>
                </a:cubicBezTo>
                <a:cubicBezTo>
                  <a:pt x="148" y="9696"/>
                  <a:pt x="159" y="9713"/>
                  <a:pt x="176" y="9736"/>
                </a:cubicBezTo>
                <a:cubicBezTo>
                  <a:pt x="176" y="9753"/>
                  <a:pt x="171" y="9770"/>
                  <a:pt x="171" y="9787"/>
                </a:cubicBezTo>
                <a:cubicBezTo>
                  <a:pt x="159" y="9764"/>
                  <a:pt x="142" y="9741"/>
                  <a:pt x="120" y="9724"/>
                </a:cubicBezTo>
                <a:lnTo>
                  <a:pt x="120" y="9724"/>
                </a:lnTo>
                <a:cubicBezTo>
                  <a:pt x="125" y="9741"/>
                  <a:pt x="131" y="9775"/>
                  <a:pt x="137" y="9787"/>
                </a:cubicBezTo>
                <a:cubicBezTo>
                  <a:pt x="125" y="9792"/>
                  <a:pt x="103" y="9792"/>
                  <a:pt x="91" y="9792"/>
                </a:cubicBezTo>
                <a:cubicBezTo>
                  <a:pt x="103" y="9798"/>
                  <a:pt x="131" y="9815"/>
                  <a:pt x="142" y="9821"/>
                </a:cubicBezTo>
                <a:cubicBezTo>
                  <a:pt x="133" y="9840"/>
                  <a:pt x="139" y="9890"/>
                  <a:pt x="115" y="9890"/>
                </a:cubicBezTo>
                <a:cubicBezTo>
                  <a:pt x="111" y="9890"/>
                  <a:pt x="105" y="9888"/>
                  <a:pt x="97" y="9883"/>
                </a:cubicBezTo>
                <a:cubicBezTo>
                  <a:pt x="63" y="9815"/>
                  <a:pt x="120" y="9707"/>
                  <a:pt x="46" y="9651"/>
                </a:cubicBezTo>
                <a:lnTo>
                  <a:pt x="80" y="9651"/>
                </a:lnTo>
                <a:cubicBezTo>
                  <a:pt x="86" y="9452"/>
                  <a:pt x="69" y="9248"/>
                  <a:pt x="80" y="9049"/>
                </a:cubicBezTo>
                <a:cubicBezTo>
                  <a:pt x="69" y="9043"/>
                  <a:pt x="57" y="9038"/>
                  <a:pt x="40" y="9032"/>
                </a:cubicBezTo>
                <a:cubicBezTo>
                  <a:pt x="52" y="9026"/>
                  <a:pt x="63" y="9021"/>
                  <a:pt x="69" y="9021"/>
                </a:cubicBezTo>
                <a:cubicBezTo>
                  <a:pt x="63" y="8924"/>
                  <a:pt x="114" y="8816"/>
                  <a:pt x="80" y="8726"/>
                </a:cubicBezTo>
                <a:cubicBezTo>
                  <a:pt x="131" y="8658"/>
                  <a:pt x="91" y="8561"/>
                  <a:pt x="120" y="8487"/>
                </a:cubicBezTo>
                <a:cubicBezTo>
                  <a:pt x="131" y="8436"/>
                  <a:pt x="103" y="8380"/>
                  <a:pt x="154" y="8346"/>
                </a:cubicBezTo>
                <a:close/>
                <a:moveTo>
                  <a:pt x="273" y="10184"/>
                </a:moveTo>
                <a:lnTo>
                  <a:pt x="273" y="10184"/>
                </a:lnTo>
                <a:cubicBezTo>
                  <a:pt x="284" y="10229"/>
                  <a:pt x="290" y="10275"/>
                  <a:pt x="284" y="10320"/>
                </a:cubicBezTo>
                <a:cubicBezTo>
                  <a:pt x="301" y="10337"/>
                  <a:pt x="313" y="10365"/>
                  <a:pt x="341" y="10371"/>
                </a:cubicBezTo>
                <a:cubicBezTo>
                  <a:pt x="358" y="10326"/>
                  <a:pt x="341" y="10280"/>
                  <a:pt x="330" y="10235"/>
                </a:cubicBezTo>
                <a:lnTo>
                  <a:pt x="330" y="10235"/>
                </a:lnTo>
                <a:cubicBezTo>
                  <a:pt x="341" y="10241"/>
                  <a:pt x="352" y="10246"/>
                  <a:pt x="358" y="10246"/>
                </a:cubicBezTo>
                <a:cubicBezTo>
                  <a:pt x="358" y="10263"/>
                  <a:pt x="358" y="10280"/>
                  <a:pt x="352" y="10303"/>
                </a:cubicBezTo>
                <a:cubicBezTo>
                  <a:pt x="369" y="10303"/>
                  <a:pt x="381" y="10309"/>
                  <a:pt x="392" y="10314"/>
                </a:cubicBezTo>
                <a:lnTo>
                  <a:pt x="369" y="10320"/>
                </a:lnTo>
                <a:cubicBezTo>
                  <a:pt x="375" y="10388"/>
                  <a:pt x="364" y="10456"/>
                  <a:pt x="386" y="10524"/>
                </a:cubicBezTo>
                <a:lnTo>
                  <a:pt x="375" y="10524"/>
                </a:lnTo>
                <a:cubicBezTo>
                  <a:pt x="364" y="10473"/>
                  <a:pt x="352" y="10422"/>
                  <a:pt x="341" y="10371"/>
                </a:cubicBezTo>
                <a:cubicBezTo>
                  <a:pt x="330" y="10371"/>
                  <a:pt x="307" y="10365"/>
                  <a:pt x="296" y="10365"/>
                </a:cubicBezTo>
                <a:cubicBezTo>
                  <a:pt x="296" y="10382"/>
                  <a:pt x="296" y="10411"/>
                  <a:pt x="296" y="10428"/>
                </a:cubicBezTo>
                <a:cubicBezTo>
                  <a:pt x="273" y="10348"/>
                  <a:pt x="256" y="10258"/>
                  <a:pt x="273" y="10184"/>
                </a:cubicBezTo>
                <a:close/>
                <a:moveTo>
                  <a:pt x="18480" y="8997"/>
                </a:moveTo>
                <a:cubicBezTo>
                  <a:pt x="18484" y="8997"/>
                  <a:pt x="18490" y="8999"/>
                  <a:pt x="18497" y="9004"/>
                </a:cubicBezTo>
                <a:cubicBezTo>
                  <a:pt x="18531" y="9077"/>
                  <a:pt x="18474" y="9185"/>
                  <a:pt x="18548" y="9236"/>
                </a:cubicBezTo>
                <a:lnTo>
                  <a:pt x="18514" y="9236"/>
                </a:lnTo>
                <a:cubicBezTo>
                  <a:pt x="18508" y="9441"/>
                  <a:pt x="18525" y="9639"/>
                  <a:pt x="18514" y="9843"/>
                </a:cubicBezTo>
                <a:cubicBezTo>
                  <a:pt x="18531" y="9849"/>
                  <a:pt x="18543" y="9855"/>
                  <a:pt x="18554" y="9860"/>
                </a:cubicBezTo>
                <a:cubicBezTo>
                  <a:pt x="18548" y="9866"/>
                  <a:pt x="18531" y="9872"/>
                  <a:pt x="18525" y="9872"/>
                </a:cubicBezTo>
                <a:lnTo>
                  <a:pt x="18520" y="9872"/>
                </a:lnTo>
                <a:cubicBezTo>
                  <a:pt x="18531" y="9968"/>
                  <a:pt x="18474" y="10076"/>
                  <a:pt x="18514" y="10167"/>
                </a:cubicBezTo>
                <a:cubicBezTo>
                  <a:pt x="18457" y="10229"/>
                  <a:pt x="18503" y="10331"/>
                  <a:pt x="18474" y="10405"/>
                </a:cubicBezTo>
                <a:cubicBezTo>
                  <a:pt x="18463" y="10456"/>
                  <a:pt x="18491" y="10513"/>
                  <a:pt x="18435" y="10547"/>
                </a:cubicBezTo>
                <a:lnTo>
                  <a:pt x="18412" y="10507"/>
                </a:lnTo>
                <a:cubicBezTo>
                  <a:pt x="18440" y="10462"/>
                  <a:pt x="18429" y="10411"/>
                  <a:pt x="18423" y="10365"/>
                </a:cubicBezTo>
                <a:lnTo>
                  <a:pt x="18423" y="10365"/>
                </a:lnTo>
                <a:cubicBezTo>
                  <a:pt x="18412" y="10371"/>
                  <a:pt x="18389" y="10382"/>
                  <a:pt x="18378" y="10382"/>
                </a:cubicBezTo>
                <a:cubicBezTo>
                  <a:pt x="18384" y="10371"/>
                  <a:pt x="18389" y="10354"/>
                  <a:pt x="18395" y="10337"/>
                </a:cubicBezTo>
                <a:cubicBezTo>
                  <a:pt x="18378" y="10280"/>
                  <a:pt x="18446" y="10252"/>
                  <a:pt x="18429" y="10201"/>
                </a:cubicBezTo>
                <a:cubicBezTo>
                  <a:pt x="18423" y="10195"/>
                  <a:pt x="18406" y="10184"/>
                  <a:pt x="18401" y="10178"/>
                </a:cubicBezTo>
                <a:cubicBezTo>
                  <a:pt x="18406" y="10036"/>
                  <a:pt x="18440" y="9889"/>
                  <a:pt x="18418" y="9747"/>
                </a:cubicBezTo>
                <a:lnTo>
                  <a:pt x="18457" y="9747"/>
                </a:lnTo>
                <a:cubicBezTo>
                  <a:pt x="18463" y="9730"/>
                  <a:pt x="18469" y="9696"/>
                  <a:pt x="18474" y="9679"/>
                </a:cubicBezTo>
                <a:cubicBezTo>
                  <a:pt x="18457" y="9668"/>
                  <a:pt x="18446" y="9662"/>
                  <a:pt x="18435" y="9651"/>
                </a:cubicBezTo>
                <a:lnTo>
                  <a:pt x="18429" y="9690"/>
                </a:lnTo>
                <a:cubicBezTo>
                  <a:pt x="18423" y="9673"/>
                  <a:pt x="18418" y="9639"/>
                  <a:pt x="18418" y="9628"/>
                </a:cubicBezTo>
                <a:lnTo>
                  <a:pt x="18418" y="9628"/>
                </a:lnTo>
                <a:cubicBezTo>
                  <a:pt x="18423" y="9634"/>
                  <a:pt x="18440" y="9645"/>
                  <a:pt x="18446" y="9651"/>
                </a:cubicBezTo>
                <a:cubicBezTo>
                  <a:pt x="18452" y="9645"/>
                  <a:pt x="18469" y="9634"/>
                  <a:pt x="18480" y="9634"/>
                </a:cubicBezTo>
                <a:cubicBezTo>
                  <a:pt x="18474" y="9599"/>
                  <a:pt x="18469" y="9571"/>
                  <a:pt x="18469" y="9537"/>
                </a:cubicBezTo>
                <a:lnTo>
                  <a:pt x="18446" y="9537"/>
                </a:lnTo>
                <a:cubicBezTo>
                  <a:pt x="18440" y="9565"/>
                  <a:pt x="18435" y="9594"/>
                  <a:pt x="18418" y="9617"/>
                </a:cubicBezTo>
                <a:cubicBezTo>
                  <a:pt x="18435" y="9588"/>
                  <a:pt x="18429" y="9554"/>
                  <a:pt x="18418" y="9526"/>
                </a:cubicBezTo>
                <a:lnTo>
                  <a:pt x="18474" y="9526"/>
                </a:lnTo>
                <a:cubicBezTo>
                  <a:pt x="18474" y="9497"/>
                  <a:pt x="18474" y="9469"/>
                  <a:pt x="18469" y="9435"/>
                </a:cubicBezTo>
                <a:cubicBezTo>
                  <a:pt x="18463" y="9458"/>
                  <a:pt x="18446" y="9503"/>
                  <a:pt x="18435" y="9520"/>
                </a:cubicBezTo>
                <a:cubicBezTo>
                  <a:pt x="18429" y="9497"/>
                  <a:pt x="18429" y="9475"/>
                  <a:pt x="18440" y="9446"/>
                </a:cubicBezTo>
                <a:cubicBezTo>
                  <a:pt x="18423" y="9390"/>
                  <a:pt x="18435" y="9333"/>
                  <a:pt x="18429" y="9276"/>
                </a:cubicBezTo>
                <a:lnTo>
                  <a:pt x="18457" y="9265"/>
                </a:lnTo>
                <a:cubicBezTo>
                  <a:pt x="18446" y="9259"/>
                  <a:pt x="18423" y="9242"/>
                  <a:pt x="18418" y="9231"/>
                </a:cubicBezTo>
                <a:cubicBezTo>
                  <a:pt x="18435" y="9225"/>
                  <a:pt x="18452" y="9219"/>
                  <a:pt x="18469" y="9214"/>
                </a:cubicBezTo>
                <a:cubicBezTo>
                  <a:pt x="18452" y="9197"/>
                  <a:pt x="18435" y="9180"/>
                  <a:pt x="18418" y="9157"/>
                </a:cubicBezTo>
                <a:cubicBezTo>
                  <a:pt x="18418" y="9140"/>
                  <a:pt x="18423" y="9123"/>
                  <a:pt x="18429" y="9106"/>
                </a:cubicBezTo>
                <a:cubicBezTo>
                  <a:pt x="18440" y="9129"/>
                  <a:pt x="18452" y="9151"/>
                  <a:pt x="18474" y="9168"/>
                </a:cubicBezTo>
                <a:cubicBezTo>
                  <a:pt x="18469" y="9151"/>
                  <a:pt x="18463" y="9117"/>
                  <a:pt x="18463" y="9100"/>
                </a:cubicBezTo>
                <a:lnTo>
                  <a:pt x="18503" y="9100"/>
                </a:lnTo>
                <a:cubicBezTo>
                  <a:pt x="18491" y="9095"/>
                  <a:pt x="18469" y="9077"/>
                  <a:pt x="18457" y="9072"/>
                </a:cubicBezTo>
                <a:cubicBezTo>
                  <a:pt x="18462" y="9053"/>
                  <a:pt x="18455" y="8997"/>
                  <a:pt x="18480" y="8997"/>
                </a:cubicBezTo>
                <a:close/>
                <a:moveTo>
                  <a:pt x="976" y="10536"/>
                </a:moveTo>
                <a:lnTo>
                  <a:pt x="976" y="10536"/>
                </a:lnTo>
                <a:cubicBezTo>
                  <a:pt x="993" y="10553"/>
                  <a:pt x="993" y="10564"/>
                  <a:pt x="971" y="10570"/>
                </a:cubicBezTo>
                <a:cubicBezTo>
                  <a:pt x="948" y="10553"/>
                  <a:pt x="954" y="10541"/>
                  <a:pt x="976" y="10536"/>
                </a:cubicBezTo>
                <a:close/>
                <a:moveTo>
                  <a:pt x="18367" y="9770"/>
                </a:moveTo>
                <a:cubicBezTo>
                  <a:pt x="18355" y="10099"/>
                  <a:pt x="18327" y="10422"/>
                  <a:pt x="18287" y="10746"/>
                </a:cubicBezTo>
                <a:cubicBezTo>
                  <a:pt x="18287" y="10780"/>
                  <a:pt x="18293" y="10819"/>
                  <a:pt x="18259" y="10848"/>
                </a:cubicBezTo>
                <a:cubicBezTo>
                  <a:pt x="18304" y="10621"/>
                  <a:pt x="18293" y="10394"/>
                  <a:pt x="18327" y="10167"/>
                </a:cubicBezTo>
                <a:cubicBezTo>
                  <a:pt x="18316" y="10156"/>
                  <a:pt x="18299" y="10144"/>
                  <a:pt x="18287" y="10138"/>
                </a:cubicBezTo>
                <a:cubicBezTo>
                  <a:pt x="18276" y="10161"/>
                  <a:pt x="18270" y="10184"/>
                  <a:pt x="18264" y="10207"/>
                </a:cubicBezTo>
                <a:lnTo>
                  <a:pt x="18259" y="10207"/>
                </a:lnTo>
                <a:cubicBezTo>
                  <a:pt x="18259" y="10167"/>
                  <a:pt x="18259" y="10121"/>
                  <a:pt x="18259" y="10076"/>
                </a:cubicBezTo>
                <a:cubicBezTo>
                  <a:pt x="18264" y="10076"/>
                  <a:pt x="18276" y="10070"/>
                  <a:pt x="18276" y="10070"/>
                </a:cubicBezTo>
                <a:cubicBezTo>
                  <a:pt x="18276" y="10093"/>
                  <a:pt x="18276" y="10116"/>
                  <a:pt x="18282" y="10138"/>
                </a:cubicBezTo>
                <a:cubicBezTo>
                  <a:pt x="18293" y="10133"/>
                  <a:pt x="18310" y="10127"/>
                  <a:pt x="18321" y="10127"/>
                </a:cubicBezTo>
                <a:cubicBezTo>
                  <a:pt x="18338" y="10008"/>
                  <a:pt x="18338" y="9889"/>
                  <a:pt x="18344" y="9770"/>
                </a:cubicBezTo>
                <a:close/>
                <a:moveTo>
                  <a:pt x="290" y="10933"/>
                </a:moveTo>
                <a:lnTo>
                  <a:pt x="290" y="10933"/>
                </a:lnTo>
                <a:cubicBezTo>
                  <a:pt x="301" y="10978"/>
                  <a:pt x="313" y="11024"/>
                  <a:pt x="324" y="11069"/>
                </a:cubicBezTo>
                <a:lnTo>
                  <a:pt x="296" y="11080"/>
                </a:lnTo>
                <a:cubicBezTo>
                  <a:pt x="290" y="11029"/>
                  <a:pt x="256" y="10978"/>
                  <a:pt x="290" y="10933"/>
                </a:cubicBezTo>
                <a:close/>
                <a:moveTo>
                  <a:pt x="18264" y="10853"/>
                </a:moveTo>
                <a:lnTo>
                  <a:pt x="18264" y="10853"/>
                </a:lnTo>
                <a:cubicBezTo>
                  <a:pt x="18270" y="10961"/>
                  <a:pt x="18242" y="11075"/>
                  <a:pt x="18230" y="11188"/>
                </a:cubicBezTo>
                <a:cubicBezTo>
                  <a:pt x="18213" y="11075"/>
                  <a:pt x="18247" y="10961"/>
                  <a:pt x="18264" y="10853"/>
                </a:cubicBezTo>
                <a:close/>
                <a:moveTo>
                  <a:pt x="17595" y="11183"/>
                </a:moveTo>
                <a:lnTo>
                  <a:pt x="17595" y="11183"/>
                </a:lnTo>
                <a:cubicBezTo>
                  <a:pt x="17589" y="11205"/>
                  <a:pt x="17584" y="11234"/>
                  <a:pt x="17578" y="11256"/>
                </a:cubicBezTo>
                <a:lnTo>
                  <a:pt x="17578" y="11239"/>
                </a:lnTo>
                <a:cubicBezTo>
                  <a:pt x="17584" y="11222"/>
                  <a:pt x="17589" y="11205"/>
                  <a:pt x="17595" y="11183"/>
                </a:cubicBezTo>
                <a:close/>
                <a:moveTo>
                  <a:pt x="18145" y="11245"/>
                </a:moveTo>
                <a:lnTo>
                  <a:pt x="18145" y="11245"/>
                </a:lnTo>
                <a:cubicBezTo>
                  <a:pt x="18174" y="11251"/>
                  <a:pt x="18157" y="11290"/>
                  <a:pt x="18140" y="11296"/>
                </a:cubicBezTo>
                <a:cubicBezTo>
                  <a:pt x="18111" y="11296"/>
                  <a:pt x="18128" y="11251"/>
                  <a:pt x="18145" y="11245"/>
                </a:cubicBezTo>
                <a:close/>
                <a:moveTo>
                  <a:pt x="290" y="10428"/>
                </a:moveTo>
                <a:cubicBezTo>
                  <a:pt x="318" y="10468"/>
                  <a:pt x="296" y="10519"/>
                  <a:pt x="324" y="10553"/>
                </a:cubicBezTo>
                <a:cubicBezTo>
                  <a:pt x="335" y="10870"/>
                  <a:pt x="454" y="11182"/>
                  <a:pt x="466" y="11495"/>
                </a:cubicBezTo>
                <a:cubicBezTo>
                  <a:pt x="420" y="11381"/>
                  <a:pt x="415" y="11256"/>
                  <a:pt x="386" y="11143"/>
                </a:cubicBezTo>
                <a:cubicBezTo>
                  <a:pt x="382" y="11143"/>
                  <a:pt x="375" y="11146"/>
                  <a:pt x="372" y="11149"/>
                </a:cubicBezTo>
                <a:lnTo>
                  <a:pt x="372" y="11149"/>
                </a:lnTo>
                <a:cubicBezTo>
                  <a:pt x="376" y="11140"/>
                  <a:pt x="381" y="11130"/>
                  <a:pt x="381" y="11120"/>
                </a:cubicBezTo>
                <a:cubicBezTo>
                  <a:pt x="358" y="10950"/>
                  <a:pt x="313" y="10785"/>
                  <a:pt x="307" y="10615"/>
                </a:cubicBezTo>
                <a:lnTo>
                  <a:pt x="284" y="10621"/>
                </a:lnTo>
                <a:cubicBezTo>
                  <a:pt x="318" y="10570"/>
                  <a:pt x="284" y="10496"/>
                  <a:pt x="290" y="10428"/>
                </a:cubicBezTo>
                <a:close/>
                <a:moveTo>
                  <a:pt x="476" y="11493"/>
                </a:moveTo>
                <a:cubicBezTo>
                  <a:pt x="479" y="11493"/>
                  <a:pt x="484" y="11494"/>
                  <a:pt x="488" y="11495"/>
                </a:cubicBezTo>
                <a:cubicBezTo>
                  <a:pt x="498" y="11514"/>
                  <a:pt x="495" y="11530"/>
                  <a:pt x="476" y="11530"/>
                </a:cubicBezTo>
                <a:cubicBezTo>
                  <a:pt x="473" y="11530"/>
                  <a:pt x="469" y="11529"/>
                  <a:pt x="466" y="11529"/>
                </a:cubicBezTo>
                <a:cubicBezTo>
                  <a:pt x="452" y="11505"/>
                  <a:pt x="457" y="11493"/>
                  <a:pt x="476" y="11493"/>
                </a:cubicBezTo>
                <a:close/>
                <a:moveTo>
                  <a:pt x="18225" y="11199"/>
                </a:moveTo>
                <a:lnTo>
                  <a:pt x="18225" y="11199"/>
                </a:lnTo>
                <a:cubicBezTo>
                  <a:pt x="18202" y="11347"/>
                  <a:pt x="18174" y="11495"/>
                  <a:pt x="18140" y="11636"/>
                </a:cubicBezTo>
                <a:cubicBezTo>
                  <a:pt x="18128" y="11489"/>
                  <a:pt x="18174" y="11336"/>
                  <a:pt x="18225" y="11199"/>
                </a:cubicBezTo>
                <a:close/>
                <a:moveTo>
                  <a:pt x="375" y="11546"/>
                </a:moveTo>
                <a:cubicBezTo>
                  <a:pt x="369" y="11574"/>
                  <a:pt x="364" y="11602"/>
                  <a:pt x="352" y="11631"/>
                </a:cubicBezTo>
                <a:cubicBezTo>
                  <a:pt x="364" y="11636"/>
                  <a:pt x="386" y="11653"/>
                  <a:pt x="403" y="11659"/>
                </a:cubicBezTo>
                <a:cubicBezTo>
                  <a:pt x="403" y="11619"/>
                  <a:pt x="403" y="11574"/>
                  <a:pt x="375" y="11546"/>
                </a:cubicBezTo>
                <a:close/>
                <a:moveTo>
                  <a:pt x="17516" y="11585"/>
                </a:moveTo>
                <a:cubicBezTo>
                  <a:pt x="17516" y="11619"/>
                  <a:pt x="17510" y="11648"/>
                  <a:pt x="17504" y="11682"/>
                </a:cubicBezTo>
                <a:lnTo>
                  <a:pt x="17482" y="11682"/>
                </a:lnTo>
                <a:cubicBezTo>
                  <a:pt x="17487" y="11648"/>
                  <a:pt x="17499" y="11614"/>
                  <a:pt x="17516" y="11585"/>
                </a:cubicBezTo>
                <a:close/>
                <a:moveTo>
                  <a:pt x="514" y="11336"/>
                </a:moveTo>
                <a:cubicBezTo>
                  <a:pt x="525" y="11365"/>
                  <a:pt x="517" y="11426"/>
                  <a:pt x="549" y="11426"/>
                </a:cubicBezTo>
                <a:cubicBezTo>
                  <a:pt x="554" y="11426"/>
                  <a:pt x="560" y="11425"/>
                  <a:pt x="568" y="11421"/>
                </a:cubicBezTo>
                <a:lnTo>
                  <a:pt x="568" y="11421"/>
                </a:lnTo>
                <a:cubicBezTo>
                  <a:pt x="557" y="11426"/>
                  <a:pt x="551" y="11438"/>
                  <a:pt x="540" y="11443"/>
                </a:cubicBezTo>
                <a:cubicBezTo>
                  <a:pt x="574" y="11523"/>
                  <a:pt x="591" y="11614"/>
                  <a:pt x="579" y="11699"/>
                </a:cubicBezTo>
                <a:cubicBezTo>
                  <a:pt x="557" y="11597"/>
                  <a:pt x="545" y="11495"/>
                  <a:pt x="511" y="11398"/>
                </a:cubicBezTo>
                <a:cubicBezTo>
                  <a:pt x="501" y="11377"/>
                  <a:pt x="505" y="11357"/>
                  <a:pt x="514" y="11336"/>
                </a:cubicBezTo>
                <a:close/>
                <a:moveTo>
                  <a:pt x="18038" y="11761"/>
                </a:moveTo>
                <a:lnTo>
                  <a:pt x="18038" y="11761"/>
                </a:lnTo>
                <a:cubicBezTo>
                  <a:pt x="18060" y="11773"/>
                  <a:pt x="18060" y="11784"/>
                  <a:pt x="18043" y="11801"/>
                </a:cubicBezTo>
                <a:cubicBezTo>
                  <a:pt x="18021" y="11795"/>
                  <a:pt x="18015" y="11778"/>
                  <a:pt x="18038" y="11761"/>
                </a:cubicBezTo>
                <a:close/>
                <a:moveTo>
                  <a:pt x="1215" y="11744"/>
                </a:moveTo>
                <a:cubicBezTo>
                  <a:pt x="1226" y="11784"/>
                  <a:pt x="1243" y="11824"/>
                  <a:pt x="1254" y="11863"/>
                </a:cubicBezTo>
                <a:cubicBezTo>
                  <a:pt x="1249" y="11863"/>
                  <a:pt x="1237" y="11869"/>
                  <a:pt x="1237" y="11869"/>
                </a:cubicBezTo>
                <a:cubicBezTo>
                  <a:pt x="1226" y="11829"/>
                  <a:pt x="1220" y="11790"/>
                  <a:pt x="1215" y="11744"/>
                </a:cubicBezTo>
                <a:close/>
                <a:moveTo>
                  <a:pt x="477" y="11534"/>
                </a:moveTo>
                <a:lnTo>
                  <a:pt x="477" y="11534"/>
                </a:lnTo>
                <a:cubicBezTo>
                  <a:pt x="511" y="11568"/>
                  <a:pt x="511" y="11619"/>
                  <a:pt x="522" y="11665"/>
                </a:cubicBezTo>
                <a:cubicBezTo>
                  <a:pt x="540" y="11739"/>
                  <a:pt x="574" y="11812"/>
                  <a:pt x="568" y="11892"/>
                </a:cubicBezTo>
                <a:cubicBezTo>
                  <a:pt x="511" y="11784"/>
                  <a:pt x="500" y="11653"/>
                  <a:pt x="477" y="11534"/>
                </a:cubicBezTo>
                <a:close/>
                <a:moveTo>
                  <a:pt x="18007" y="11878"/>
                </a:moveTo>
                <a:cubicBezTo>
                  <a:pt x="18009" y="11878"/>
                  <a:pt x="18012" y="11879"/>
                  <a:pt x="18015" y="11880"/>
                </a:cubicBezTo>
                <a:cubicBezTo>
                  <a:pt x="18035" y="11890"/>
                  <a:pt x="18024" y="11922"/>
                  <a:pt x="18006" y="11922"/>
                </a:cubicBezTo>
                <a:cubicBezTo>
                  <a:pt x="18003" y="11922"/>
                  <a:pt x="18001" y="11921"/>
                  <a:pt x="17998" y="11920"/>
                </a:cubicBezTo>
                <a:cubicBezTo>
                  <a:pt x="17978" y="11910"/>
                  <a:pt x="17989" y="11878"/>
                  <a:pt x="18007" y="11878"/>
                </a:cubicBezTo>
                <a:close/>
                <a:moveTo>
                  <a:pt x="17998" y="11948"/>
                </a:moveTo>
                <a:cubicBezTo>
                  <a:pt x="17998" y="11982"/>
                  <a:pt x="17992" y="12017"/>
                  <a:pt x="17986" y="12051"/>
                </a:cubicBezTo>
                <a:lnTo>
                  <a:pt x="17958" y="12051"/>
                </a:lnTo>
                <a:cubicBezTo>
                  <a:pt x="17964" y="12011"/>
                  <a:pt x="17975" y="11977"/>
                  <a:pt x="17998" y="11948"/>
                </a:cubicBezTo>
                <a:close/>
                <a:moveTo>
                  <a:pt x="1050" y="12079"/>
                </a:moveTo>
                <a:cubicBezTo>
                  <a:pt x="1073" y="12096"/>
                  <a:pt x="1067" y="12107"/>
                  <a:pt x="1044" y="12113"/>
                </a:cubicBezTo>
                <a:cubicBezTo>
                  <a:pt x="1027" y="12096"/>
                  <a:pt x="1027" y="12085"/>
                  <a:pt x="1050" y="12079"/>
                </a:cubicBezTo>
                <a:close/>
                <a:moveTo>
                  <a:pt x="17964" y="12079"/>
                </a:moveTo>
                <a:cubicBezTo>
                  <a:pt x="17974" y="12095"/>
                  <a:pt x="17965" y="12131"/>
                  <a:pt x="17945" y="12131"/>
                </a:cubicBezTo>
                <a:cubicBezTo>
                  <a:pt x="17944" y="12131"/>
                  <a:pt x="17943" y="12130"/>
                  <a:pt x="17941" y="12130"/>
                </a:cubicBezTo>
                <a:cubicBezTo>
                  <a:pt x="17924" y="12113"/>
                  <a:pt x="17941" y="12079"/>
                  <a:pt x="17964" y="12079"/>
                </a:cubicBezTo>
                <a:close/>
                <a:moveTo>
                  <a:pt x="749" y="12249"/>
                </a:moveTo>
                <a:lnTo>
                  <a:pt x="749" y="12249"/>
                </a:lnTo>
                <a:cubicBezTo>
                  <a:pt x="766" y="12255"/>
                  <a:pt x="783" y="12260"/>
                  <a:pt x="801" y="12266"/>
                </a:cubicBezTo>
                <a:cubicBezTo>
                  <a:pt x="789" y="12278"/>
                  <a:pt x="778" y="12289"/>
                  <a:pt x="766" y="12300"/>
                </a:cubicBezTo>
                <a:cubicBezTo>
                  <a:pt x="778" y="12317"/>
                  <a:pt x="789" y="12340"/>
                  <a:pt x="801" y="12357"/>
                </a:cubicBezTo>
                <a:lnTo>
                  <a:pt x="772" y="12363"/>
                </a:lnTo>
                <a:cubicBezTo>
                  <a:pt x="766" y="12323"/>
                  <a:pt x="761" y="12283"/>
                  <a:pt x="749" y="12249"/>
                </a:cubicBezTo>
                <a:close/>
                <a:moveTo>
                  <a:pt x="1135" y="12351"/>
                </a:moveTo>
                <a:cubicBezTo>
                  <a:pt x="1152" y="12368"/>
                  <a:pt x="1164" y="12397"/>
                  <a:pt x="1152" y="12419"/>
                </a:cubicBezTo>
                <a:cubicBezTo>
                  <a:pt x="1124" y="12419"/>
                  <a:pt x="1113" y="12357"/>
                  <a:pt x="1135" y="12351"/>
                </a:cubicBezTo>
                <a:close/>
                <a:moveTo>
                  <a:pt x="18094" y="11829"/>
                </a:moveTo>
                <a:lnTo>
                  <a:pt x="18094" y="11829"/>
                </a:lnTo>
                <a:cubicBezTo>
                  <a:pt x="18049" y="12028"/>
                  <a:pt x="17998" y="12226"/>
                  <a:pt x="17930" y="12419"/>
                </a:cubicBezTo>
                <a:cubicBezTo>
                  <a:pt x="17941" y="12249"/>
                  <a:pt x="18021" y="12102"/>
                  <a:pt x="18049" y="11937"/>
                </a:cubicBezTo>
                <a:cubicBezTo>
                  <a:pt x="18049" y="11897"/>
                  <a:pt x="18072" y="11863"/>
                  <a:pt x="18094" y="11829"/>
                </a:cubicBezTo>
                <a:close/>
                <a:moveTo>
                  <a:pt x="17913" y="12158"/>
                </a:moveTo>
                <a:cubicBezTo>
                  <a:pt x="17918" y="12164"/>
                  <a:pt x="17935" y="12175"/>
                  <a:pt x="17941" y="12181"/>
                </a:cubicBezTo>
                <a:cubicBezTo>
                  <a:pt x="17913" y="12278"/>
                  <a:pt x="17907" y="12385"/>
                  <a:pt x="17850" y="12465"/>
                </a:cubicBezTo>
                <a:cubicBezTo>
                  <a:pt x="17867" y="12363"/>
                  <a:pt x="17918" y="12266"/>
                  <a:pt x="17913" y="12158"/>
                </a:cubicBezTo>
                <a:close/>
                <a:moveTo>
                  <a:pt x="852" y="12414"/>
                </a:moveTo>
                <a:cubicBezTo>
                  <a:pt x="846" y="12425"/>
                  <a:pt x="829" y="12442"/>
                  <a:pt x="823" y="12448"/>
                </a:cubicBezTo>
                <a:cubicBezTo>
                  <a:pt x="835" y="12459"/>
                  <a:pt x="857" y="12476"/>
                  <a:pt x="869" y="12487"/>
                </a:cubicBezTo>
                <a:cubicBezTo>
                  <a:pt x="865" y="12488"/>
                  <a:pt x="861" y="12488"/>
                  <a:pt x="857" y="12488"/>
                </a:cubicBezTo>
                <a:cubicBezTo>
                  <a:pt x="824" y="12488"/>
                  <a:pt x="806" y="12466"/>
                  <a:pt x="806" y="12431"/>
                </a:cubicBezTo>
                <a:cubicBezTo>
                  <a:pt x="818" y="12431"/>
                  <a:pt x="840" y="12419"/>
                  <a:pt x="852" y="12414"/>
                </a:cubicBezTo>
                <a:close/>
                <a:moveTo>
                  <a:pt x="17819" y="12537"/>
                </a:moveTo>
                <a:cubicBezTo>
                  <a:pt x="17822" y="12537"/>
                  <a:pt x="17824" y="12537"/>
                  <a:pt x="17828" y="12539"/>
                </a:cubicBezTo>
                <a:cubicBezTo>
                  <a:pt x="17848" y="12549"/>
                  <a:pt x="17832" y="12586"/>
                  <a:pt x="17812" y="12586"/>
                </a:cubicBezTo>
                <a:cubicBezTo>
                  <a:pt x="17810" y="12586"/>
                  <a:pt x="17807" y="12585"/>
                  <a:pt x="17805" y="12584"/>
                </a:cubicBezTo>
                <a:cubicBezTo>
                  <a:pt x="17790" y="12574"/>
                  <a:pt x="17797" y="12537"/>
                  <a:pt x="17819" y="12537"/>
                </a:cubicBezTo>
                <a:close/>
                <a:moveTo>
                  <a:pt x="823" y="12510"/>
                </a:moveTo>
                <a:cubicBezTo>
                  <a:pt x="846" y="12510"/>
                  <a:pt x="863" y="12527"/>
                  <a:pt x="869" y="12544"/>
                </a:cubicBezTo>
                <a:lnTo>
                  <a:pt x="903" y="12544"/>
                </a:lnTo>
                <a:cubicBezTo>
                  <a:pt x="897" y="12556"/>
                  <a:pt x="886" y="12578"/>
                  <a:pt x="880" y="12590"/>
                </a:cubicBezTo>
                <a:cubicBezTo>
                  <a:pt x="891" y="12590"/>
                  <a:pt x="908" y="12590"/>
                  <a:pt x="914" y="12584"/>
                </a:cubicBezTo>
                <a:lnTo>
                  <a:pt x="914" y="12584"/>
                </a:lnTo>
                <a:cubicBezTo>
                  <a:pt x="882" y="12620"/>
                  <a:pt x="892" y="12644"/>
                  <a:pt x="914" y="12644"/>
                </a:cubicBezTo>
                <a:cubicBezTo>
                  <a:pt x="924" y="12644"/>
                  <a:pt x="936" y="12640"/>
                  <a:pt x="948" y="12629"/>
                </a:cubicBezTo>
                <a:cubicBezTo>
                  <a:pt x="954" y="12635"/>
                  <a:pt x="959" y="12652"/>
                  <a:pt x="959" y="12658"/>
                </a:cubicBezTo>
                <a:cubicBezTo>
                  <a:pt x="942" y="12663"/>
                  <a:pt x="920" y="12663"/>
                  <a:pt x="903" y="12663"/>
                </a:cubicBezTo>
                <a:cubicBezTo>
                  <a:pt x="914" y="12686"/>
                  <a:pt x="914" y="12709"/>
                  <a:pt x="908" y="12731"/>
                </a:cubicBezTo>
                <a:cubicBezTo>
                  <a:pt x="886" y="12652"/>
                  <a:pt x="846" y="12584"/>
                  <a:pt x="823" y="12510"/>
                </a:cubicBezTo>
                <a:close/>
                <a:moveTo>
                  <a:pt x="17156" y="12863"/>
                </a:moveTo>
                <a:cubicBezTo>
                  <a:pt x="17160" y="12863"/>
                  <a:pt x="17165" y="12864"/>
                  <a:pt x="17169" y="12868"/>
                </a:cubicBezTo>
                <a:cubicBezTo>
                  <a:pt x="17183" y="12881"/>
                  <a:pt x="17164" y="12906"/>
                  <a:pt x="17144" y="12906"/>
                </a:cubicBezTo>
                <a:cubicBezTo>
                  <a:pt x="17139" y="12906"/>
                  <a:pt x="17134" y="12905"/>
                  <a:pt x="17130" y="12902"/>
                </a:cubicBezTo>
                <a:cubicBezTo>
                  <a:pt x="17116" y="12888"/>
                  <a:pt x="17136" y="12863"/>
                  <a:pt x="17156" y="12863"/>
                </a:cubicBezTo>
                <a:close/>
                <a:moveTo>
                  <a:pt x="976" y="12851"/>
                </a:moveTo>
                <a:cubicBezTo>
                  <a:pt x="993" y="12896"/>
                  <a:pt x="1016" y="12941"/>
                  <a:pt x="1022" y="12992"/>
                </a:cubicBezTo>
                <a:cubicBezTo>
                  <a:pt x="1005" y="12964"/>
                  <a:pt x="988" y="12930"/>
                  <a:pt x="971" y="12902"/>
                </a:cubicBezTo>
                <a:cubicBezTo>
                  <a:pt x="976" y="12885"/>
                  <a:pt x="976" y="12868"/>
                  <a:pt x="976" y="12851"/>
                </a:cubicBezTo>
                <a:close/>
                <a:moveTo>
                  <a:pt x="562" y="11897"/>
                </a:moveTo>
                <a:lnTo>
                  <a:pt x="562" y="11897"/>
                </a:lnTo>
                <a:cubicBezTo>
                  <a:pt x="596" y="11920"/>
                  <a:pt x="596" y="11965"/>
                  <a:pt x="608" y="12005"/>
                </a:cubicBezTo>
                <a:cubicBezTo>
                  <a:pt x="715" y="12334"/>
                  <a:pt x="829" y="12658"/>
                  <a:pt x="954" y="12975"/>
                </a:cubicBezTo>
                <a:cubicBezTo>
                  <a:pt x="982" y="13055"/>
                  <a:pt x="1033" y="13123"/>
                  <a:pt x="1050" y="13202"/>
                </a:cubicBezTo>
                <a:cubicBezTo>
                  <a:pt x="976" y="13106"/>
                  <a:pt x="954" y="12964"/>
                  <a:pt x="869" y="12879"/>
                </a:cubicBezTo>
                <a:cubicBezTo>
                  <a:pt x="874" y="12879"/>
                  <a:pt x="886" y="12873"/>
                  <a:pt x="897" y="12868"/>
                </a:cubicBezTo>
                <a:cubicBezTo>
                  <a:pt x="783" y="12618"/>
                  <a:pt x="704" y="12357"/>
                  <a:pt x="619" y="12096"/>
                </a:cubicBezTo>
                <a:cubicBezTo>
                  <a:pt x="619" y="12102"/>
                  <a:pt x="608" y="12102"/>
                  <a:pt x="608" y="12102"/>
                </a:cubicBezTo>
                <a:cubicBezTo>
                  <a:pt x="619" y="12028"/>
                  <a:pt x="574" y="11965"/>
                  <a:pt x="562" y="11897"/>
                </a:cubicBezTo>
                <a:close/>
                <a:moveTo>
                  <a:pt x="1056" y="13210"/>
                </a:moveTo>
                <a:cubicBezTo>
                  <a:pt x="1059" y="13210"/>
                  <a:pt x="1063" y="13211"/>
                  <a:pt x="1067" y="13214"/>
                </a:cubicBezTo>
                <a:cubicBezTo>
                  <a:pt x="1086" y="13218"/>
                  <a:pt x="1085" y="13254"/>
                  <a:pt x="1069" y="13254"/>
                </a:cubicBezTo>
                <a:cubicBezTo>
                  <a:pt x="1065" y="13254"/>
                  <a:pt x="1061" y="13252"/>
                  <a:pt x="1056" y="13248"/>
                </a:cubicBezTo>
                <a:cubicBezTo>
                  <a:pt x="1041" y="13243"/>
                  <a:pt x="1039" y="13210"/>
                  <a:pt x="1056" y="13210"/>
                </a:cubicBezTo>
                <a:close/>
                <a:moveTo>
                  <a:pt x="17930" y="12425"/>
                </a:moveTo>
                <a:lnTo>
                  <a:pt x="17930" y="12425"/>
                </a:lnTo>
                <a:cubicBezTo>
                  <a:pt x="17890" y="12544"/>
                  <a:pt x="17862" y="12669"/>
                  <a:pt x="17799" y="12777"/>
                </a:cubicBezTo>
                <a:cubicBezTo>
                  <a:pt x="17805" y="12737"/>
                  <a:pt x="17816" y="12692"/>
                  <a:pt x="17828" y="12652"/>
                </a:cubicBezTo>
                <a:cubicBezTo>
                  <a:pt x="17816" y="12652"/>
                  <a:pt x="17799" y="12646"/>
                  <a:pt x="17788" y="12646"/>
                </a:cubicBezTo>
                <a:cubicBezTo>
                  <a:pt x="17777" y="12737"/>
                  <a:pt x="17720" y="12817"/>
                  <a:pt x="17708" y="12902"/>
                </a:cubicBezTo>
                <a:cubicBezTo>
                  <a:pt x="17760" y="12879"/>
                  <a:pt x="17771" y="12817"/>
                  <a:pt x="17805" y="12771"/>
                </a:cubicBezTo>
                <a:lnTo>
                  <a:pt x="17805" y="12771"/>
                </a:lnTo>
                <a:cubicBezTo>
                  <a:pt x="17771" y="12919"/>
                  <a:pt x="17703" y="13060"/>
                  <a:pt x="17635" y="13202"/>
                </a:cubicBezTo>
                <a:cubicBezTo>
                  <a:pt x="17635" y="13208"/>
                  <a:pt x="17629" y="13208"/>
                  <a:pt x="17629" y="13214"/>
                </a:cubicBezTo>
                <a:cubicBezTo>
                  <a:pt x="17629" y="13214"/>
                  <a:pt x="17623" y="13219"/>
                  <a:pt x="17623" y="13225"/>
                </a:cubicBezTo>
                <a:cubicBezTo>
                  <a:pt x="17612" y="13253"/>
                  <a:pt x="17601" y="13276"/>
                  <a:pt x="17584" y="13304"/>
                </a:cubicBezTo>
                <a:cubicBezTo>
                  <a:pt x="17595" y="13265"/>
                  <a:pt x="17612" y="13219"/>
                  <a:pt x="17623" y="13180"/>
                </a:cubicBezTo>
                <a:lnTo>
                  <a:pt x="17618" y="13180"/>
                </a:lnTo>
                <a:cubicBezTo>
                  <a:pt x="17646" y="13112"/>
                  <a:pt x="17674" y="13043"/>
                  <a:pt x="17714" y="12981"/>
                </a:cubicBezTo>
                <a:lnTo>
                  <a:pt x="17686" y="12958"/>
                </a:lnTo>
                <a:cubicBezTo>
                  <a:pt x="17674" y="12975"/>
                  <a:pt x="17657" y="13004"/>
                  <a:pt x="17652" y="13021"/>
                </a:cubicBezTo>
                <a:lnTo>
                  <a:pt x="17618" y="13032"/>
                </a:lnTo>
                <a:lnTo>
                  <a:pt x="17618" y="13004"/>
                </a:lnTo>
                <a:cubicBezTo>
                  <a:pt x="17629" y="13004"/>
                  <a:pt x="17646" y="12998"/>
                  <a:pt x="17657" y="12998"/>
                </a:cubicBezTo>
                <a:cubicBezTo>
                  <a:pt x="17657" y="12964"/>
                  <a:pt x="17663" y="12930"/>
                  <a:pt x="17669" y="12890"/>
                </a:cubicBezTo>
                <a:cubicBezTo>
                  <a:pt x="17708" y="12868"/>
                  <a:pt x="17725" y="12817"/>
                  <a:pt x="17725" y="12771"/>
                </a:cubicBezTo>
                <a:cubicBezTo>
                  <a:pt x="17725" y="12714"/>
                  <a:pt x="17782" y="12675"/>
                  <a:pt x="17760" y="12618"/>
                </a:cubicBezTo>
                <a:lnTo>
                  <a:pt x="17760" y="12618"/>
                </a:lnTo>
                <a:cubicBezTo>
                  <a:pt x="17782" y="12624"/>
                  <a:pt x="17805" y="12635"/>
                  <a:pt x="17828" y="12641"/>
                </a:cubicBezTo>
                <a:cubicBezTo>
                  <a:pt x="17856" y="12590"/>
                  <a:pt x="17873" y="12539"/>
                  <a:pt x="17879" y="12487"/>
                </a:cubicBezTo>
                <a:cubicBezTo>
                  <a:pt x="17896" y="12465"/>
                  <a:pt x="17913" y="12442"/>
                  <a:pt x="17930" y="12425"/>
                </a:cubicBezTo>
                <a:close/>
                <a:moveTo>
                  <a:pt x="971" y="13259"/>
                </a:moveTo>
                <a:cubicBezTo>
                  <a:pt x="986" y="13259"/>
                  <a:pt x="1002" y="13262"/>
                  <a:pt x="1016" y="13265"/>
                </a:cubicBezTo>
                <a:cubicBezTo>
                  <a:pt x="999" y="13270"/>
                  <a:pt x="971" y="13276"/>
                  <a:pt x="954" y="13276"/>
                </a:cubicBezTo>
                <a:cubicBezTo>
                  <a:pt x="971" y="13299"/>
                  <a:pt x="982" y="13316"/>
                  <a:pt x="993" y="13339"/>
                </a:cubicBezTo>
                <a:cubicBezTo>
                  <a:pt x="976" y="13339"/>
                  <a:pt x="954" y="13333"/>
                  <a:pt x="937" y="13333"/>
                </a:cubicBezTo>
                <a:cubicBezTo>
                  <a:pt x="925" y="13316"/>
                  <a:pt x="920" y="13293"/>
                  <a:pt x="925" y="13270"/>
                </a:cubicBezTo>
                <a:cubicBezTo>
                  <a:pt x="940" y="13262"/>
                  <a:pt x="955" y="13259"/>
                  <a:pt x="971" y="13259"/>
                </a:cubicBezTo>
                <a:close/>
                <a:moveTo>
                  <a:pt x="17538" y="13344"/>
                </a:moveTo>
                <a:cubicBezTo>
                  <a:pt x="17544" y="13350"/>
                  <a:pt x="17544" y="13356"/>
                  <a:pt x="17544" y="13356"/>
                </a:cubicBezTo>
                <a:lnTo>
                  <a:pt x="17544" y="13361"/>
                </a:lnTo>
                <a:cubicBezTo>
                  <a:pt x="17544" y="13361"/>
                  <a:pt x="17538" y="13356"/>
                  <a:pt x="17533" y="13356"/>
                </a:cubicBezTo>
                <a:cubicBezTo>
                  <a:pt x="17538" y="13350"/>
                  <a:pt x="17538" y="13350"/>
                  <a:pt x="17538" y="13344"/>
                </a:cubicBezTo>
                <a:close/>
                <a:moveTo>
                  <a:pt x="1476" y="13191"/>
                </a:moveTo>
                <a:cubicBezTo>
                  <a:pt x="1504" y="13253"/>
                  <a:pt x="1538" y="13310"/>
                  <a:pt x="1572" y="13373"/>
                </a:cubicBezTo>
                <a:cubicBezTo>
                  <a:pt x="1510" y="13333"/>
                  <a:pt x="1504" y="13253"/>
                  <a:pt x="1459" y="13197"/>
                </a:cubicBezTo>
                <a:lnTo>
                  <a:pt x="1476" y="13191"/>
                </a:lnTo>
                <a:close/>
                <a:moveTo>
                  <a:pt x="1223" y="13385"/>
                </a:moveTo>
                <a:cubicBezTo>
                  <a:pt x="1232" y="13385"/>
                  <a:pt x="1240" y="13393"/>
                  <a:pt x="1243" y="13407"/>
                </a:cubicBezTo>
                <a:cubicBezTo>
                  <a:pt x="1236" y="13413"/>
                  <a:pt x="1231" y="13416"/>
                  <a:pt x="1225" y="13416"/>
                </a:cubicBezTo>
                <a:cubicBezTo>
                  <a:pt x="1217" y="13416"/>
                  <a:pt x="1210" y="13409"/>
                  <a:pt x="1203" y="13395"/>
                </a:cubicBezTo>
                <a:cubicBezTo>
                  <a:pt x="1210" y="13389"/>
                  <a:pt x="1217" y="13385"/>
                  <a:pt x="1223" y="13385"/>
                </a:cubicBezTo>
                <a:close/>
                <a:moveTo>
                  <a:pt x="1572" y="13384"/>
                </a:moveTo>
                <a:cubicBezTo>
                  <a:pt x="1578" y="13390"/>
                  <a:pt x="1583" y="13401"/>
                  <a:pt x="1589" y="13407"/>
                </a:cubicBezTo>
                <a:cubicBezTo>
                  <a:pt x="1583" y="13418"/>
                  <a:pt x="1583" y="13424"/>
                  <a:pt x="1583" y="13429"/>
                </a:cubicBezTo>
                <a:cubicBezTo>
                  <a:pt x="1572" y="13412"/>
                  <a:pt x="1566" y="13401"/>
                  <a:pt x="1561" y="13390"/>
                </a:cubicBezTo>
                <a:cubicBezTo>
                  <a:pt x="1561" y="13384"/>
                  <a:pt x="1572" y="13384"/>
                  <a:pt x="1572" y="13384"/>
                </a:cubicBezTo>
                <a:close/>
                <a:moveTo>
                  <a:pt x="1844" y="13378"/>
                </a:moveTo>
                <a:cubicBezTo>
                  <a:pt x="1862" y="13390"/>
                  <a:pt x="1867" y="13401"/>
                  <a:pt x="1873" y="13424"/>
                </a:cubicBezTo>
                <a:cubicBezTo>
                  <a:pt x="1876" y="13440"/>
                  <a:pt x="1873" y="13447"/>
                  <a:pt x="1867" y="13447"/>
                </a:cubicBezTo>
                <a:cubicBezTo>
                  <a:pt x="1850" y="13447"/>
                  <a:pt x="1810" y="13387"/>
                  <a:pt x="1844" y="13378"/>
                </a:cubicBezTo>
                <a:close/>
                <a:moveTo>
                  <a:pt x="1606" y="13446"/>
                </a:moveTo>
                <a:cubicBezTo>
                  <a:pt x="1606" y="13458"/>
                  <a:pt x="1606" y="13463"/>
                  <a:pt x="1601" y="13469"/>
                </a:cubicBezTo>
                <a:cubicBezTo>
                  <a:pt x="1601" y="13463"/>
                  <a:pt x="1595" y="13452"/>
                  <a:pt x="1589" y="13446"/>
                </a:cubicBezTo>
                <a:close/>
                <a:moveTo>
                  <a:pt x="1253" y="13445"/>
                </a:moveTo>
                <a:cubicBezTo>
                  <a:pt x="1262" y="13445"/>
                  <a:pt x="1271" y="13451"/>
                  <a:pt x="1271" y="13463"/>
                </a:cubicBezTo>
                <a:cubicBezTo>
                  <a:pt x="1278" y="13476"/>
                  <a:pt x="1266" y="13486"/>
                  <a:pt x="1254" y="13486"/>
                </a:cubicBezTo>
                <a:cubicBezTo>
                  <a:pt x="1245" y="13486"/>
                  <a:pt x="1237" y="13481"/>
                  <a:pt x="1237" y="13469"/>
                </a:cubicBezTo>
                <a:cubicBezTo>
                  <a:pt x="1231" y="13453"/>
                  <a:pt x="1242" y="13445"/>
                  <a:pt x="1253" y="13445"/>
                </a:cubicBezTo>
                <a:close/>
                <a:moveTo>
                  <a:pt x="974" y="13348"/>
                </a:moveTo>
                <a:cubicBezTo>
                  <a:pt x="989" y="13348"/>
                  <a:pt x="1000" y="13355"/>
                  <a:pt x="1005" y="13373"/>
                </a:cubicBezTo>
                <a:cubicBezTo>
                  <a:pt x="1033" y="13418"/>
                  <a:pt x="1050" y="13475"/>
                  <a:pt x="1084" y="13520"/>
                </a:cubicBezTo>
                <a:cubicBezTo>
                  <a:pt x="1061" y="13520"/>
                  <a:pt x="1044" y="13503"/>
                  <a:pt x="1027" y="13492"/>
                </a:cubicBezTo>
                <a:cubicBezTo>
                  <a:pt x="1022" y="13492"/>
                  <a:pt x="1016" y="13497"/>
                  <a:pt x="1010" y="13497"/>
                </a:cubicBezTo>
                <a:cubicBezTo>
                  <a:pt x="1005" y="13446"/>
                  <a:pt x="965" y="13395"/>
                  <a:pt x="959" y="13350"/>
                </a:cubicBezTo>
                <a:cubicBezTo>
                  <a:pt x="965" y="13349"/>
                  <a:pt x="970" y="13348"/>
                  <a:pt x="974" y="13348"/>
                </a:cubicBezTo>
                <a:close/>
                <a:moveTo>
                  <a:pt x="1023" y="13517"/>
                </a:moveTo>
                <a:cubicBezTo>
                  <a:pt x="1037" y="13517"/>
                  <a:pt x="1058" y="13537"/>
                  <a:pt x="1039" y="13548"/>
                </a:cubicBezTo>
                <a:cubicBezTo>
                  <a:pt x="1033" y="13548"/>
                  <a:pt x="1016" y="13537"/>
                  <a:pt x="1010" y="13531"/>
                </a:cubicBezTo>
                <a:cubicBezTo>
                  <a:pt x="1010" y="13521"/>
                  <a:pt x="1016" y="13517"/>
                  <a:pt x="1023" y="13517"/>
                </a:cubicBezTo>
                <a:close/>
                <a:moveTo>
                  <a:pt x="1646" y="13520"/>
                </a:moveTo>
                <a:cubicBezTo>
                  <a:pt x="1652" y="13537"/>
                  <a:pt x="1663" y="13554"/>
                  <a:pt x="1669" y="13565"/>
                </a:cubicBezTo>
                <a:cubicBezTo>
                  <a:pt x="1663" y="13565"/>
                  <a:pt x="1657" y="13565"/>
                  <a:pt x="1652" y="13560"/>
                </a:cubicBezTo>
                <a:cubicBezTo>
                  <a:pt x="1646" y="13554"/>
                  <a:pt x="1640" y="13543"/>
                  <a:pt x="1635" y="13531"/>
                </a:cubicBezTo>
                <a:lnTo>
                  <a:pt x="1640" y="13520"/>
                </a:lnTo>
                <a:close/>
                <a:moveTo>
                  <a:pt x="1674" y="13588"/>
                </a:moveTo>
                <a:cubicBezTo>
                  <a:pt x="1686" y="13600"/>
                  <a:pt x="1691" y="13617"/>
                  <a:pt x="1697" y="13628"/>
                </a:cubicBezTo>
                <a:lnTo>
                  <a:pt x="1697" y="13651"/>
                </a:lnTo>
                <a:cubicBezTo>
                  <a:pt x="1686" y="13634"/>
                  <a:pt x="1680" y="13617"/>
                  <a:pt x="1669" y="13605"/>
                </a:cubicBezTo>
                <a:cubicBezTo>
                  <a:pt x="1674" y="13600"/>
                  <a:pt x="1674" y="13594"/>
                  <a:pt x="1674" y="13588"/>
                </a:cubicBezTo>
                <a:close/>
                <a:moveTo>
                  <a:pt x="1022" y="13656"/>
                </a:moveTo>
                <a:cubicBezTo>
                  <a:pt x="1022" y="13656"/>
                  <a:pt x="1022" y="13656"/>
                  <a:pt x="1022" y="13656"/>
                </a:cubicBezTo>
                <a:cubicBezTo>
                  <a:pt x="1022" y="13657"/>
                  <a:pt x="1023" y="13657"/>
                  <a:pt x="1023" y="13657"/>
                </a:cubicBezTo>
                <a:lnTo>
                  <a:pt x="1023" y="13657"/>
                </a:lnTo>
                <a:cubicBezTo>
                  <a:pt x="1023" y="13657"/>
                  <a:pt x="1022" y="13656"/>
                  <a:pt x="1022" y="13656"/>
                </a:cubicBezTo>
                <a:close/>
                <a:moveTo>
                  <a:pt x="1254" y="13486"/>
                </a:moveTo>
                <a:lnTo>
                  <a:pt x="1254" y="13486"/>
                </a:lnTo>
                <a:cubicBezTo>
                  <a:pt x="1315" y="13514"/>
                  <a:pt x="1344" y="13579"/>
                  <a:pt x="1382" y="13635"/>
                </a:cubicBezTo>
                <a:lnTo>
                  <a:pt x="1382" y="13635"/>
                </a:lnTo>
                <a:cubicBezTo>
                  <a:pt x="1366" y="13646"/>
                  <a:pt x="1350" y="13651"/>
                  <a:pt x="1340" y="13662"/>
                </a:cubicBezTo>
                <a:cubicBezTo>
                  <a:pt x="1305" y="13605"/>
                  <a:pt x="1271" y="13548"/>
                  <a:pt x="1254" y="13486"/>
                </a:cubicBezTo>
                <a:close/>
                <a:moveTo>
                  <a:pt x="1708" y="13668"/>
                </a:moveTo>
                <a:lnTo>
                  <a:pt x="1703" y="13673"/>
                </a:lnTo>
                <a:cubicBezTo>
                  <a:pt x="1703" y="13673"/>
                  <a:pt x="1703" y="13673"/>
                  <a:pt x="1703" y="13668"/>
                </a:cubicBezTo>
                <a:close/>
                <a:moveTo>
                  <a:pt x="1379" y="13668"/>
                </a:moveTo>
                <a:lnTo>
                  <a:pt x="1379" y="13668"/>
                </a:lnTo>
                <a:cubicBezTo>
                  <a:pt x="1385" y="13673"/>
                  <a:pt x="1396" y="13679"/>
                  <a:pt x="1402" y="13685"/>
                </a:cubicBezTo>
                <a:cubicBezTo>
                  <a:pt x="1402" y="13702"/>
                  <a:pt x="1395" y="13708"/>
                  <a:pt x="1387" y="13708"/>
                </a:cubicBezTo>
                <a:cubicBezTo>
                  <a:pt x="1369" y="13708"/>
                  <a:pt x="1344" y="13675"/>
                  <a:pt x="1379" y="13668"/>
                </a:cubicBezTo>
                <a:close/>
                <a:moveTo>
                  <a:pt x="17396" y="13736"/>
                </a:moveTo>
                <a:lnTo>
                  <a:pt x="17396" y="13747"/>
                </a:lnTo>
                <a:lnTo>
                  <a:pt x="17391" y="13747"/>
                </a:lnTo>
                <a:cubicBezTo>
                  <a:pt x="17396" y="13741"/>
                  <a:pt x="17396" y="13736"/>
                  <a:pt x="17396" y="13736"/>
                </a:cubicBezTo>
                <a:close/>
                <a:moveTo>
                  <a:pt x="17391" y="13764"/>
                </a:moveTo>
                <a:lnTo>
                  <a:pt x="17385" y="13770"/>
                </a:lnTo>
                <a:lnTo>
                  <a:pt x="17385" y="13764"/>
                </a:lnTo>
                <a:close/>
                <a:moveTo>
                  <a:pt x="17391" y="13685"/>
                </a:moveTo>
                <a:cubicBezTo>
                  <a:pt x="17379" y="13730"/>
                  <a:pt x="17362" y="13764"/>
                  <a:pt x="17334" y="13798"/>
                </a:cubicBezTo>
                <a:cubicBezTo>
                  <a:pt x="17357" y="13758"/>
                  <a:pt x="17374" y="13724"/>
                  <a:pt x="17385" y="13685"/>
                </a:cubicBezTo>
                <a:close/>
                <a:moveTo>
                  <a:pt x="17300" y="13730"/>
                </a:moveTo>
                <a:cubicBezTo>
                  <a:pt x="17308" y="13730"/>
                  <a:pt x="17315" y="13733"/>
                  <a:pt x="17321" y="13733"/>
                </a:cubicBezTo>
                <a:cubicBezTo>
                  <a:pt x="17324" y="13733"/>
                  <a:pt x="17326" y="13732"/>
                  <a:pt x="17328" y="13730"/>
                </a:cubicBezTo>
                <a:lnTo>
                  <a:pt x="17328" y="13730"/>
                </a:lnTo>
                <a:cubicBezTo>
                  <a:pt x="17328" y="13736"/>
                  <a:pt x="17328" y="13741"/>
                  <a:pt x="17323" y="13747"/>
                </a:cubicBezTo>
                <a:cubicBezTo>
                  <a:pt x="17317" y="13753"/>
                  <a:pt x="17306" y="13758"/>
                  <a:pt x="17300" y="13764"/>
                </a:cubicBezTo>
                <a:lnTo>
                  <a:pt x="17289" y="13787"/>
                </a:lnTo>
                <a:cubicBezTo>
                  <a:pt x="17277" y="13798"/>
                  <a:pt x="17266" y="13809"/>
                  <a:pt x="17255" y="13821"/>
                </a:cubicBezTo>
                <a:cubicBezTo>
                  <a:pt x="17260" y="13809"/>
                  <a:pt x="17266" y="13798"/>
                  <a:pt x="17266" y="13781"/>
                </a:cubicBezTo>
                <a:cubicBezTo>
                  <a:pt x="17266" y="13775"/>
                  <a:pt x="17272" y="13775"/>
                  <a:pt x="17272" y="13770"/>
                </a:cubicBezTo>
                <a:lnTo>
                  <a:pt x="17277" y="13770"/>
                </a:lnTo>
                <a:cubicBezTo>
                  <a:pt x="17277" y="13770"/>
                  <a:pt x="17277" y="13764"/>
                  <a:pt x="17277" y="13764"/>
                </a:cubicBezTo>
                <a:cubicBezTo>
                  <a:pt x="17283" y="13753"/>
                  <a:pt x="17294" y="13741"/>
                  <a:pt x="17300" y="13730"/>
                </a:cubicBezTo>
                <a:close/>
                <a:moveTo>
                  <a:pt x="1459" y="13792"/>
                </a:moveTo>
                <a:cubicBezTo>
                  <a:pt x="1470" y="13815"/>
                  <a:pt x="1459" y="13826"/>
                  <a:pt x="1436" y="13826"/>
                </a:cubicBezTo>
                <a:cubicBezTo>
                  <a:pt x="1425" y="13804"/>
                  <a:pt x="1430" y="13792"/>
                  <a:pt x="1459" y="13792"/>
                </a:cubicBezTo>
                <a:close/>
                <a:moveTo>
                  <a:pt x="1720" y="13673"/>
                </a:moveTo>
                <a:cubicBezTo>
                  <a:pt x="1759" y="13730"/>
                  <a:pt x="1793" y="13787"/>
                  <a:pt x="1827" y="13849"/>
                </a:cubicBezTo>
                <a:lnTo>
                  <a:pt x="1822" y="13849"/>
                </a:lnTo>
                <a:cubicBezTo>
                  <a:pt x="1822" y="13849"/>
                  <a:pt x="1816" y="13849"/>
                  <a:pt x="1816" y="13855"/>
                </a:cubicBezTo>
                <a:cubicBezTo>
                  <a:pt x="1805" y="13821"/>
                  <a:pt x="1788" y="13787"/>
                  <a:pt x="1759" y="13770"/>
                </a:cubicBezTo>
                <a:cubicBezTo>
                  <a:pt x="1742" y="13741"/>
                  <a:pt x="1725" y="13713"/>
                  <a:pt x="1714" y="13690"/>
                </a:cubicBezTo>
                <a:cubicBezTo>
                  <a:pt x="1714" y="13685"/>
                  <a:pt x="1720" y="13679"/>
                  <a:pt x="1720" y="13673"/>
                </a:cubicBezTo>
                <a:close/>
                <a:moveTo>
                  <a:pt x="17357" y="13838"/>
                </a:moveTo>
                <a:cubicBezTo>
                  <a:pt x="17357" y="13843"/>
                  <a:pt x="17351" y="13855"/>
                  <a:pt x="17340" y="13866"/>
                </a:cubicBezTo>
                <a:cubicBezTo>
                  <a:pt x="17340" y="13861"/>
                  <a:pt x="17345" y="13849"/>
                  <a:pt x="17345" y="13843"/>
                </a:cubicBezTo>
                <a:cubicBezTo>
                  <a:pt x="17351" y="13838"/>
                  <a:pt x="17357" y="13838"/>
                  <a:pt x="17357" y="13838"/>
                </a:cubicBezTo>
                <a:close/>
                <a:moveTo>
                  <a:pt x="1489" y="13876"/>
                </a:moveTo>
                <a:cubicBezTo>
                  <a:pt x="1493" y="13876"/>
                  <a:pt x="1498" y="13877"/>
                  <a:pt x="1504" y="13878"/>
                </a:cubicBezTo>
                <a:cubicBezTo>
                  <a:pt x="1514" y="13901"/>
                  <a:pt x="1511" y="13913"/>
                  <a:pt x="1494" y="13913"/>
                </a:cubicBezTo>
                <a:cubicBezTo>
                  <a:pt x="1490" y="13913"/>
                  <a:pt x="1486" y="13913"/>
                  <a:pt x="1481" y="13912"/>
                </a:cubicBezTo>
                <a:cubicBezTo>
                  <a:pt x="1467" y="13888"/>
                  <a:pt x="1469" y="13876"/>
                  <a:pt x="1489" y="13876"/>
                </a:cubicBezTo>
                <a:close/>
                <a:moveTo>
                  <a:pt x="1023" y="13657"/>
                </a:moveTo>
                <a:lnTo>
                  <a:pt x="1023" y="13657"/>
                </a:lnTo>
                <a:cubicBezTo>
                  <a:pt x="1045" y="13684"/>
                  <a:pt x="1073" y="13703"/>
                  <a:pt x="1113" y="13713"/>
                </a:cubicBezTo>
                <a:lnTo>
                  <a:pt x="1073" y="13736"/>
                </a:lnTo>
                <a:cubicBezTo>
                  <a:pt x="1084" y="13736"/>
                  <a:pt x="1113" y="13736"/>
                  <a:pt x="1124" y="13730"/>
                </a:cubicBezTo>
                <a:lnTo>
                  <a:pt x="1124" y="13730"/>
                </a:lnTo>
                <a:cubicBezTo>
                  <a:pt x="1118" y="13758"/>
                  <a:pt x="1090" y="13798"/>
                  <a:pt x="1130" y="13809"/>
                </a:cubicBezTo>
                <a:cubicBezTo>
                  <a:pt x="1152" y="13843"/>
                  <a:pt x="1169" y="13883"/>
                  <a:pt x="1186" y="13917"/>
                </a:cubicBezTo>
                <a:cubicBezTo>
                  <a:pt x="1186" y="13872"/>
                  <a:pt x="1175" y="13826"/>
                  <a:pt x="1158" y="13775"/>
                </a:cubicBezTo>
                <a:cubicBezTo>
                  <a:pt x="1147" y="13781"/>
                  <a:pt x="1130" y="13787"/>
                  <a:pt x="1118" y="13792"/>
                </a:cubicBezTo>
                <a:cubicBezTo>
                  <a:pt x="1141" y="13753"/>
                  <a:pt x="1141" y="13719"/>
                  <a:pt x="1101" y="13696"/>
                </a:cubicBezTo>
                <a:lnTo>
                  <a:pt x="1135" y="13690"/>
                </a:lnTo>
                <a:cubicBezTo>
                  <a:pt x="1096" y="13685"/>
                  <a:pt x="1057" y="13679"/>
                  <a:pt x="1023" y="13657"/>
                </a:cubicBezTo>
                <a:close/>
                <a:moveTo>
                  <a:pt x="1845" y="13895"/>
                </a:moveTo>
                <a:lnTo>
                  <a:pt x="1845" y="13895"/>
                </a:lnTo>
                <a:cubicBezTo>
                  <a:pt x="1851" y="13901"/>
                  <a:pt x="1856" y="13912"/>
                  <a:pt x="1862" y="13923"/>
                </a:cubicBezTo>
                <a:cubicBezTo>
                  <a:pt x="1856" y="13917"/>
                  <a:pt x="1856" y="13917"/>
                  <a:pt x="1850" y="13912"/>
                </a:cubicBezTo>
                <a:cubicBezTo>
                  <a:pt x="1850" y="13907"/>
                  <a:pt x="1847" y="13903"/>
                  <a:pt x="1845" y="13895"/>
                </a:cubicBezTo>
                <a:close/>
                <a:moveTo>
                  <a:pt x="1862" y="13929"/>
                </a:moveTo>
                <a:cubicBezTo>
                  <a:pt x="1867" y="13929"/>
                  <a:pt x="1873" y="13934"/>
                  <a:pt x="1879" y="13940"/>
                </a:cubicBezTo>
                <a:cubicBezTo>
                  <a:pt x="1873" y="13940"/>
                  <a:pt x="1867" y="13946"/>
                  <a:pt x="1867" y="13946"/>
                </a:cubicBezTo>
                <a:cubicBezTo>
                  <a:pt x="1862" y="13940"/>
                  <a:pt x="1862" y="13934"/>
                  <a:pt x="1862" y="13929"/>
                </a:cubicBezTo>
                <a:close/>
                <a:moveTo>
                  <a:pt x="17249" y="13832"/>
                </a:moveTo>
                <a:cubicBezTo>
                  <a:pt x="17260" y="13838"/>
                  <a:pt x="17272" y="13843"/>
                  <a:pt x="17283" y="13849"/>
                </a:cubicBezTo>
                <a:cubicBezTo>
                  <a:pt x="17277" y="13855"/>
                  <a:pt x="17277" y="13861"/>
                  <a:pt x="17272" y="13872"/>
                </a:cubicBezTo>
                <a:cubicBezTo>
                  <a:pt x="17264" y="13868"/>
                  <a:pt x="17253" y="13864"/>
                  <a:pt x="17243" y="13864"/>
                </a:cubicBezTo>
                <a:cubicBezTo>
                  <a:pt x="17240" y="13864"/>
                  <a:pt x="17237" y="13864"/>
                  <a:pt x="17235" y="13865"/>
                </a:cubicBezTo>
                <a:lnTo>
                  <a:pt x="17235" y="13865"/>
                </a:lnTo>
                <a:cubicBezTo>
                  <a:pt x="17234" y="13865"/>
                  <a:pt x="17233" y="13864"/>
                  <a:pt x="17232" y="13864"/>
                </a:cubicBezTo>
                <a:lnTo>
                  <a:pt x="17232" y="13864"/>
                </a:lnTo>
                <a:cubicBezTo>
                  <a:pt x="17232" y="13865"/>
                  <a:pt x="17232" y="13865"/>
                  <a:pt x="17232" y="13866"/>
                </a:cubicBezTo>
                <a:cubicBezTo>
                  <a:pt x="17233" y="13866"/>
                  <a:pt x="17234" y="13865"/>
                  <a:pt x="17235" y="13865"/>
                </a:cubicBezTo>
                <a:lnTo>
                  <a:pt x="17235" y="13865"/>
                </a:lnTo>
                <a:cubicBezTo>
                  <a:pt x="17245" y="13871"/>
                  <a:pt x="17257" y="13879"/>
                  <a:pt x="17266" y="13883"/>
                </a:cubicBezTo>
                <a:cubicBezTo>
                  <a:pt x="17243" y="13923"/>
                  <a:pt x="17226" y="13963"/>
                  <a:pt x="17198" y="13997"/>
                </a:cubicBezTo>
                <a:cubicBezTo>
                  <a:pt x="17198" y="13985"/>
                  <a:pt x="17198" y="13980"/>
                  <a:pt x="17198" y="13968"/>
                </a:cubicBezTo>
                <a:cubicBezTo>
                  <a:pt x="17232" y="13951"/>
                  <a:pt x="17243" y="13900"/>
                  <a:pt x="17226" y="13866"/>
                </a:cubicBezTo>
                <a:lnTo>
                  <a:pt x="17226" y="13861"/>
                </a:lnTo>
                <a:cubicBezTo>
                  <a:pt x="17228" y="13861"/>
                  <a:pt x="17230" y="13863"/>
                  <a:pt x="17232" y="13864"/>
                </a:cubicBezTo>
                <a:lnTo>
                  <a:pt x="17232" y="13864"/>
                </a:lnTo>
                <a:cubicBezTo>
                  <a:pt x="17233" y="13859"/>
                  <a:pt x="17238" y="13854"/>
                  <a:pt x="17238" y="13849"/>
                </a:cubicBezTo>
                <a:cubicBezTo>
                  <a:pt x="17243" y="13843"/>
                  <a:pt x="17249" y="13838"/>
                  <a:pt x="17249" y="13832"/>
                </a:cubicBezTo>
                <a:close/>
                <a:moveTo>
                  <a:pt x="17300" y="13906"/>
                </a:moveTo>
                <a:cubicBezTo>
                  <a:pt x="17306" y="13906"/>
                  <a:pt x="17311" y="13906"/>
                  <a:pt x="17311" y="13912"/>
                </a:cubicBezTo>
                <a:cubicBezTo>
                  <a:pt x="17311" y="13912"/>
                  <a:pt x="17306" y="13917"/>
                  <a:pt x="17306" y="13917"/>
                </a:cubicBezTo>
                <a:cubicBezTo>
                  <a:pt x="17306" y="13934"/>
                  <a:pt x="17311" y="13951"/>
                  <a:pt x="17311" y="13968"/>
                </a:cubicBezTo>
                <a:cubicBezTo>
                  <a:pt x="17203" y="14059"/>
                  <a:pt x="17192" y="14224"/>
                  <a:pt x="17079" y="14309"/>
                </a:cubicBezTo>
                <a:cubicBezTo>
                  <a:pt x="17084" y="14314"/>
                  <a:pt x="17096" y="14320"/>
                  <a:pt x="17101" y="14326"/>
                </a:cubicBezTo>
                <a:cubicBezTo>
                  <a:pt x="17084" y="14331"/>
                  <a:pt x="17062" y="14343"/>
                  <a:pt x="17045" y="14348"/>
                </a:cubicBezTo>
                <a:cubicBezTo>
                  <a:pt x="17113" y="14235"/>
                  <a:pt x="17175" y="14116"/>
                  <a:pt x="17238" y="13991"/>
                </a:cubicBezTo>
                <a:cubicBezTo>
                  <a:pt x="17260" y="13963"/>
                  <a:pt x="17277" y="13934"/>
                  <a:pt x="17300" y="13906"/>
                </a:cubicBezTo>
                <a:close/>
                <a:moveTo>
                  <a:pt x="16309" y="14308"/>
                </a:moveTo>
                <a:cubicBezTo>
                  <a:pt x="16310" y="14308"/>
                  <a:pt x="16311" y="14308"/>
                  <a:pt x="16313" y="14309"/>
                </a:cubicBezTo>
                <a:cubicBezTo>
                  <a:pt x="16329" y="14319"/>
                  <a:pt x="16310" y="14355"/>
                  <a:pt x="16293" y="14355"/>
                </a:cubicBezTo>
                <a:cubicBezTo>
                  <a:pt x="16292" y="14355"/>
                  <a:pt x="16291" y="14354"/>
                  <a:pt x="16290" y="14354"/>
                </a:cubicBezTo>
                <a:cubicBezTo>
                  <a:pt x="16269" y="14338"/>
                  <a:pt x="16292" y="14308"/>
                  <a:pt x="16309" y="14308"/>
                </a:cubicBezTo>
                <a:close/>
                <a:moveTo>
                  <a:pt x="16591" y="14331"/>
                </a:moveTo>
                <a:cubicBezTo>
                  <a:pt x="16591" y="14354"/>
                  <a:pt x="16585" y="14365"/>
                  <a:pt x="16568" y="14377"/>
                </a:cubicBezTo>
                <a:cubicBezTo>
                  <a:pt x="16574" y="14360"/>
                  <a:pt x="16585" y="14343"/>
                  <a:pt x="16591" y="14331"/>
                </a:cubicBezTo>
                <a:close/>
                <a:moveTo>
                  <a:pt x="16908" y="14400"/>
                </a:moveTo>
                <a:cubicBezTo>
                  <a:pt x="16908" y="14400"/>
                  <a:pt x="16908" y="14405"/>
                  <a:pt x="16908" y="14405"/>
                </a:cubicBezTo>
                <a:lnTo>
                  <a:pt x="16903" y="14405"/>
                </a:lnTo>
                <a:cubicBezTo>
                  <a:pt x="16903" y="14405"/>
                  <a:pt x="16903" y="14400"/>
                  <a:pt x="16908" y="14400"/>
                </a:cubicBezTo>
                <a:close/>
                <a:moveTo>
                  <a:pt x="16931" y="14371"/>
                </a:moveTo>
                <a:cubicBezTo>
                  <a:pt x="16960" y="14371"/>
                  <a:pt x="16965" y="14382"/>
                  <a:pt x="16948" y="14405"/>
                </a:cubicBezTo>
                <a:cubicBezTo>
                  <a:pt x="16925" y="14405"/>
                  <a:pt x="16920" y="14394"/>
                  <a:pt x="16931" y="14371"/>
                </a:cubicBezTo>
                <a:close/>
                <a:moveTo>
                  <a:pt x="16920" y="14417"/>
                </a:moveTo>
                <a:cubicBezTo>
                  <a:pt x="16925" y="14434"/>
                  <a:pt x="16920" y="14456"/>
                  <a:pt x="16903" y="14456"/>
                </a:cubicBezTo>
                <a:cubicBezTo>
                  <a:pt x="16903" y="14456"/>
                  <a:pt x="16897" y="14451"/>
                  <a:pt x="16897" y="14451"/>
                </a:cubicBezTo>
                <a:cubicBezTo>
                  <a:pt x="16908" y="14439"/>
                  <a:pt x="16914" y="14428"/>
                  <a:pt x="16920" y="14417"/>
                </a:cubicBezTo>
                <a:close/>
                <a:moveTo>
                  <a:pt x="16506" y="14468"/>
                </a:moveTo>
                <a:cubicBezTo>
                  <a:pt x="16494" y="14479"/>
                  <a:pt x="16483" y="14502"/>
                  <a:pt x="16477" y="14513"/>
                </a:cubicBezTo>
                <a:cubicBezTo>
                  <a:pt x="16477" y="14513"/>
                  <a:pt x="16477" y="14519"/>
                  <a:pt x="16483" y="14524"/>
                </a:cubicBezTo>
                <a:cubicBezTo>
                  <a:pt x="16466" y="14541"/>
                  <a:pt x="16449" y="14558"/>
                  <a:pt x="16432" y="14575"/>
                </a:cubicBezTo>
                <a:cubicBezTo>
                  <a:pt x="16443" y="14536"/>
                  <a:pt x="16477" y="14513"/>
                  <a:pt x="16489" y="14479"/>
                </a:cubicBezTo>
                <a:cubicBezTo>
                  <a:pt x="16489" y="14479"/>
                  <a:pt x="16489" y="14479"/>
                  <a:pt x="16489" y="14473"/>
                </a:cubicBezTo>
                <a:cubicBezTo>
                  <a:pt x="16494" y="14473"/>
                  <a:pt x="16500" y="14468"/>
                  <a:pt x="16506" y="14468"/>
                </a:cubicBezTo>
                <a:close/>
                <a:moveTo>
                  <a:pt x="17172" y="14588"/>
                </a:moveTo>
                <a:cubicBezTo>
                  <a:pt x="17173" y="14590"/>
                  <a:pt x="17174" y="14591"/>
                  <a:pt x="17175" y="14592"/>
                </a:cubicBezTo>
                <a:lnTo>
                  <a:pt x="17172" y="14588"/>
                </a:lnTo>
                <a:close/>
                <a:moveTo>
                  <a:pt x="1964" y="14616"/>
                </a:moveTo>
                <a:cubicBezTo>
                  <a:pt x="1982" y="14616"/>
                  <a:pt x="2002" y="14627"/>
                  <a:pt x="1998" y="14643"/>
                </a:cubicBezTo>
                <a:cubicBezTo>
                  <a:pt x="1994" y="14648"/>
                  <a:pt x="1989" y="14650"/>
                  <a:pt x="1983" y="14650"/>
                </a:cubicBezTo>
                <a:cubicBezTo>
                  <a:pt x="1967" y="14650"/>
                  <a:pt x="1947" y="14637"/>
                  <a:pt x="1947" y="14621"/>
                </a:cubicBezTo>
                <a:cubicBezTo>
                  <a:pt x="1951" y="14618"/>
                  <a:pt x="1957" y="14616"/>
                  <a:pt x="1964" y="14616"/>
                </a:cubicBezTo>
                <a:close/>
                <a:moveTo>
                  <a:pt x="16053" y="14638"/>
                </a:moveTo>
                <a:cubicBezTo>
                  <a:pt x="16066" y="14638"/>
                  <a:pt x="16079" y="14660"/>
                  <a:pt x="16063" y="14672"/>
                </a:cubicBezTo>
                <a:cubicBezTo>
                  <a:pt x="16058" y="14680"/>
                  <a:pt x="16052" y="14684"/>
                  <a:pt x="16046" y="14684"/>
                </a:cubicBezTo>
                <a:cubicBezTo>
                  <a:pt x="16034" y="14684"/>
                  <a:pt x="16024" y="14665"/>
                  <a:pt x="16040" y="14649"/>
                </a:cubicBezTo>
                <a:cubicBezTo>
                  <a:pt x="16043" y="14641"/>
                  <a:pt x="16048" y="14638"/>
                  <a:pt x="16053" y="14638"/>
                </a:cubicBezTo>
                <a:close/>
                <a:moveTo>
                  <a:pt x="1995" y="14665"/>
                </a:moveTo>
                <a:cubicBezTo>
                  <a:pt x="2000" y="14665"/>
                  <a:pt x="2007" y="14670"/>
                  <a:pt x="2015" y="14678"/>
                </a:cubicBezTo>
                <a:cubicBezTo>
                  <a:pt x="2009" y="14678"/>
                  <a:pt x="2009" y="14683"/>
                  <a:pt x="2009" y="14689"/>
                </a:cubicBezTo>
                <a:cubicBezTo>
                  <a:pt x="2006" y="14694"/>
                  <a:pt x="2003" y="14697"/>
                  <a:pt x="1998" y="14697"/>
                </a:cubicBezTo>
                <a:cubicBezTo>
                  <a:pt x="1993" y="14697"/>
                  <a:pt x="1987" y="14693"/>
                  <a:pt x="1981" y="14683"/>
                </a:cubicBezTo>
                <a:cubicBezTo>
                  <a:pt x="1984" y="14671"/>
                  <a:pt x="1988" y="14665"/>
                  <a:pt x="1995" y="14665"/>
                </a:cubicBezTo>
                <a:close/>
                <a:moveTo>
                  <a:pt x="1101" y="13316"/>
                </a:moveTo>
                <a:lnTo>
                  <a:pt x="1101" y="13316"/>
                </a:lnTo>
                <a:cubicBezTo>
                  <a:pt x="1186" y="13435"/>
                  <a:pt x="1249" y="13571"/>
                  <a:pt x="1322" y="13702"/>
                </a:cubicBezTo>
                <a:cubicBezTo>
                  <a:pt x="1340" y="13724"/>
                  <a:pt x="1340" y="13770"/>
                  <a:pt x="1374" y="13775"/>
                </a:cubicBezTo>
                <a:cubicBezTo>
                  <a:pt x="1379" y="13764"/>
                  <a:pt x="1379" y="13741"/>
                  <a:pt x="1379" y="13730"/>
                </a:cubicBezTo>
                <a:cubicBezTo>
                  <a:pt x="1396" y="13724"/>
                  <a:pt x="1425" y="13724"/>
                  <a:pt x="1442" y="13724"/>
                </a:cubicBezTo>
                <a:cubicBezTo>
                  <a:pt x="1436" y="13741"/>
                  <a:pt x="1436" y="13758"/>
                  <a:pt x="1430" y="13775"/>
                </a:cubicBezTo>
                <a:cubicBezTo>
                  <a:pt x="1408" y="13775"/>
                  <a:pt x="1391" y="13787"/>
                  <a:pt x="1385" y="13809"/>
                </a:cubicBezTo>
                <a:cubicBezTo>
                  <a:pt x="1402" y="13883"/>
                  <a:pt x="1464" y="13940"/>
                  <a:pt x="1498" y="14008"/>
                </a:cubicBezTo>
                <a:cubicBezTo>
                  <a:pt x="1515" y="14042"/>
                  <a:pt x="1538" y="14093"/>
                  <a:pt x="1578" y="14110"/>
                </a:cubicBezTo>
                <a:cubicBezTo>
                  <a:pt x="1578" y="14070"/>
                  <a:pt x="1561" y="14031"/>
                  <a:pt x="1527" y="14014"/>
                </a:cubicBezTo>
                <a:cubicBezTo>
                  <a:pt x="1521" y="13980"/>
                  <a:pt x="1459" y="13934"/>
                  <a:pt x="1510" y="13912"/>
                </a:cubicBezTo>
                <a:lnTo>
                  <a:pt x="1510" y="13912"/>
                </a:lnTo>
                <a:cubicBezTo>
                  <a:pt x="1521" y="13934"/>
                  <a:pt x="1538" y="13946"/>
                  <a:pt x="1566" y="13946"/>
                </a:cubicBezTo>
                <a:cubicBezTo>
                  <a:pt x="1561" y="13957"/>
                  <a:pt x="1549" y="13968"/>
                  <a:pt x="1544" y="13974"/>
                </a:cubicBezTo>
                <a:cubicBezTo>
                  <a:pt x="1555" y="13980"/>
                  <a:pt x="1578" y="13991"/>
                  <a:pt x="1589" y="13997"/>
                </a:cubicBezTo>
                <a:cubicBezTo>
                  <a:pt x="1601" y="14008"/>
                  <a:pt x="1612" y="14025"/>
                  <a:pt x="1623" y="14042"/>
                </a:cubicBezTo>
                <a:cubicBezTo>
                  <a:pt x="1606" y="14048"/>
                  <a:pt x="1583" y="14048"/>
                  <a:pt x="1572" y="14053"/>
                </a:cubicBezTo>
                <a:cubicBezTo>
                  <a:pt x="1595" y="14059"/>
                  <a:pt x="1623" y="14070"/>
                  <a:pt x="1646" y="14076"/>
                </a:cubicBezTo>
                <a:cubicBezTo>
                  <a:pt x="1640" y="14082"/>
                  <a:pt x="1623" y="14093"/>
                  <a:pt x="1618" y="14093"/>
                </a:cubicBezTo>
                <a:cubicBezTo>
                  <a:pt x="1657" y="14144"/>
                  <a:pt x="1691" y="14201"/>
                  <a:pt x="1731" y="14258"/>
                </a:cubicBezTo>
                <a:cubicBezTo>
                  <a:pt x="1776" y="14275"/>
                  <a:pt x="1771" y="14331"/>
                  <a:pt x="1782" y="14371"/>
                </a:cubicBezTo>
                <a:cubicBezTo>
                  <a:pt x="1691" y="14320"/>
                  <a:pt x="1663" y="14212"/>
                  <a:pt x="1606" y="14139"/>
                </a:cubicBezTo>
                <a:cubicBezTo>
                  <a:pt x="1606" y="14126"/>
                  <a:pt x="1599" y="14121"/>
                  <a:pt x="1590" y="14121"/>
                </a:cubicBezTo>
                <a:cubicBezTo>
                  <a:pt x="1572" y="14121"/>
                  <a:pt x="1547" y="14144"/>
                  <a:pt x="1578" y="14156"/>
                </a:cubicBezTo>
                <a:cubicBezTo>
                  <a:pt x="1674" y="14297"/>
                  <a:pt x="1754" y="14439"/>
                  <a:pt x="1850" y="14581"/>
                </a:cubicBezTo>
                <a:cubicBezTo>
                  <a:pt x="1884" y="14626"/>
                  <a:pt x="1918" y="14678"/>
                  <a:pt x="1947" y="14729"/>
                </a:cubicBezTo>
                <a:cubicBezTo>
                  <a:pt x="1867" y="14666"/>
                  <a:pt x="1833" y="14575"/>
                  <a:pt x="1771" y="14496"/>
                </a:cubicBezTo>
                <a:lnTo>
                  <a:pt x="1748" y="14502"/>
                </a:lnTo>
                <a:cubicBezTo>
                  <a:pt x="1754" y="14496"/>
                  <a:pt x="1765" y="14479"/>
                  <a:pt x="1776" y="14473"/>
                </a:cubicBezTo>
                <a:cubicBezTo>
                  <a:pt x="1759" y="14468"/>
                  <a:pt x="1737" y="14451"/>
                  <a:pt x="1725" y="14445"/>
                </a:cubicBezTo>
                <a:cubicBezTo>
                  <a:pt x="1725" y="14434"/>
                  <a:pt x="1714" y="14417"/>
                  <a:pt x="1714" y="14405"/>
                </a:cubicBezTo>
                <a:cubicBezTo>
                  <a:pt x="1703" y="14400"/>
                  <a:pt x="1686" y="14394"/>
                  <a:pt x="1680" y="14394"/>
                </a:cubicBezTo>
                <a:cubicBezTo>
                  <a:pt x="1680" y="14382"/>
                  <a:pt x="1680" y="14371"/>
                  <a:pt x="1680" y="14360"/>
                </a:cubicBezTo>
                <a:cubicBezTo>
                  <a:pt x="1515" y="14144"/>
                  <a:pt x="1413" y="13889"/>
                  <a:pt x="1260" y="13668"/>
                </a:cubicBezTo>
                <a:cubicBezTo>
                  <a:pt x="1226" y="13543"/>
                  <a:pt x="1135" y="13441"/>
                  <a:pt x="1101" y="13316"/>
                </a:cubicBezTo>
                <a:close/>
                <a:moveTo>
                  <a:pt x="16392" y="14626"/>
                </a:moveTo>
                <a:lnTo>
                  <a:pt x="16392" y="14626"/>
                </a:lnTo>
                <a:cubicBezTo>
                  <a:pt x="16386" y="14649"/>
                  <a:pt x="16381" y="14666"/>
                  <a:pt x="16375" y="14683"/>
                </a:cubicBezTo>
                <a:cubicBezTo>
                  <a:pt x="16369" y="14689"/>
                  <a:pt x="16358" y="14695"/>
                  <a:pt x="16352" y="14695"/>
                </a:cubicBezTo>
                <a:cubicBezTo>
                  <a:pt x="16335" y="14729"/>
                  <a:pt x="16307" y="14757"/>
                  <a:pt x="16279" y="14780"/>
                </a:cubicBezTo>
                <a:cubicBezTo>
                  <a:pt x="16290" y="14751"/>
                  <a:pt x="16301" y="14729"/>
                  <a:pt x="16324" y="14712"/>
                </a:cubicBezTo>
                <a:cubicBezTo>
                  <a:pt x="16347" y="14683"/>
                  <a:pt x="16369" y="14655"/>
                  <a:pt x="16392" y="14626"/>
                </a:cubicBezTo>
                <a:close/>
                <a:moveTo>
                  <a:pt x="1720" y="14834"/>
                </a:moveTo>
                <a:cubicBezTo>
                  <a:pt x="1718" y="14835"/>
                  <a:pt x="1716" y="14836"/>
                  <a:pt x="1714" y="14836"/>
                </a:cubicBezTo>
                <a:lnTo>
                  <a:pt x="1720" y="14834"/>
                </a:lnTo>
                <a:close/>
                <a:moveTo>
                  <a:pt x="1998" y="14791"/>
                </a:moveTo>
                <a:lnTo>
                  <a:pt x="1998" y="14791"/>
                </a:lnTo>
                <a:cubicBezTo>
                  <a:pt x="2003" y="14802"/>
                  <a:pt x="2015" y="14808"/>
                  <a:pt x="2020" y="14819"/>
                </a:cubicBezTo>
                <a:cubicBezTo>
                  <a:pt x="2020" y="14825"/>
                  <a:pt x="2020" y="14836"/>
                  <a:pt x="2020" y="14842"/>
                </a:cubicBezTo>
                <a:lnTo>
                  <a:pt x="2015" y="14842"/>
                </a:lnTo>
                <a:cubicBezTo>
                  <a:pt x="2009" y="14848"/>
                  <a:pt x="2003" y="14848"/>
                  <a:pt x="1998" y="14853"/>
                </a:cubicBezTo>
                <a:cubicBezTo>
                  <a:pt x="2003" y="14831"/>
                  <a:pt x="1998" y="14814"/>
                  <a:pt x="1998" y="14791"/>
                </a:cubicBezTo>
                <a:close/>
                <a:moveTo>
                  <a:pt x="2060" y="14910"/>
                </a:moveTo>
                <a:lnTo>
                  <a:pt x="2060" y="14910"/>
                </a:lnTo>
                <a:cubicBezTo>
                  <a:pt x="2071" y="14922"/>
                  <a:pt x="2083" y="14927"/>
                  <a:pt x="2094" y="14939"/>
                </a:cubicBezTo>
                <a:cubicBezTo>
                  <a:pt x="2100" y="14950"/>
                  <a:pt x="2100" y="14961"/>
                  <a:pt x="2105" y="14967"/>
                </a:cubicBezTo>
                <a:cubicBezTo>
                  <a:pt x="2088" y="14950"/>
                  <a:pt x="2071" y="14927"/>
                  <a:pt x="2060" y="14910"/>
                </a:cubicBezTo>
                <a:close/>
                <a:moveTo>
                  <a:pt x="15826" y="14938"/>
                </a:moveTo>
                <a:cubicBezTo>
                  <a:pt x="15848" y="14938"/>
                  <a:pt x="15815" y="14992"/>
                  <a:pt x="15789" y="14992"/>
                </a:cubicBezTo>
                <a:cubicBezTo>
                  <a:pt x="15783" y="14992"/>
                  <a:pt x="15778" y="14990"/>
                  <a:pt x="15774" y="14984"/>
                </a:cubicBezTo>
                <a:cubicBezTo>
                  <a:pt x="15779" y="14967"/>
                  <a:pt x="15791" y="14950"/>
                  <a:pt x="15808" y="14944"/>
                </a:cubicBezTo>
                <a:cubicBezTo>
                  <a:pt x="15816" y="14940"/>
                  <a:pt x="15822" y="14938"/>
                  <a:pt x="15826" y="14938"/>
                </a:cubicBezTo>
                <a:close/>
                <a:moveTo>
                  <a:pt x="2389" y="15126"/>
                </a:moveTo>
                <a:cubicBezTo>
                  <a:pt x="2395" y="15131"/>
                  <a:pt x="2395" y="15131"/>
                  <a:pt x="2395" y="15137"/>
                </a:cubicBezTo>
                <a:cubicBezTo>
                  <a:pt x="2395" y="15137"/>
                  <a:pt x="2389" y="15131"/>
                  <a:pt x="2389" y="15126"/>
                </a:cubicBezTo>
                <a:close/>
                <a:moveTo>
                  <a:pt x="16388" y="15116"/>
                </a:moveTo>
                <a:cubicBezTo>
                  <a:pt x="16396" y="15116"/>
                  <a:pt x="16400" y="15124"/>
                  <a:pt x="16403" y="15143"/>
                </a:cubicBezTo>
                <a:cubicBezTo>
                  <a:pt x="16394" y="15152"/>
                  <a:pt x="16387" y="15157"/>
                  <a:pt x="16381" y="15157"/>
                </a:cubicBezTo>
                <a:cubicBezTo>
                  <a:pt x="16372" y="15157"/>
                  <a:pt x="16367" y="15148"/>
                  <a:pt x="16364" y="15131"/>
                </a:cubicBezTo>
                <a:cubicBezTo>
                  <a:pt x="16374" y="15121"/>
                  <a:pt x="16382" y="15116"/>
                  <a:pt x="16388" y="15116"/>
                </a:cubicBezTo>
                <a:close/>
                <a:moveTo>
                  <a:pt x="16322" y="15193"/>
                </a:moveTo>
                <a:cubicBezTo>
                  <a:pt x="16329" y="15193"/>
                  <a:pt x="16335" y="15199"/>
                  <a:pt x="16341" y="15211"/>
                </a:cubicBezTo>
                <a:cubicBezTo>
                  <a:pt x="16331" y="15221"/>
                  <a:pt x="16323" y="15225"/>
                  <a:pt x="16317" y="15225"/>
                </a:cubicBezTo>
                <a:cubicBezTo>
                  <a:pt x="16310" y="15225"/>
                  <a:pt x="16305" y="15218"/>
                  <a:pt x="16301" y="15205"/>
                </a:cubicBezTo>
                <a:cubicBezTo>
                  <a:pt x="16309" y="15197"/>
                  <a:pt x="16316" y="15193"/>
                  <a:pt x="16322" y="15193"/>
                </a:cubicBezTo>
                <a:close/>
                <a:moveTo>
                  <a:pt x="16279" y="14780"/>
                </a:moveTo>
                <a:lnTo>
                  <a:pt x="16279" y="14780"/>
                </a:lnTo>
                <a:cubicBezTo>
                  <a:pt x="16171" y="14956"/>
                  <a:pt x="16018" y="15097"/>
                  <a:pt x="15887" y="15256"/>
                </a:cubicBezTo>
                <a:lnTo>
                  <a:pt x="15881" y="15256"/>
                </a:lnTo>
                <a:cubicBezTo>
                  <a:pt x="15881" y="15256"/>
                  <a:pt x="15876" y="15245"/>
                  <a:pt x="15876" y="15239"/>
                </a:cubicBezTo>
                <a:cubicBezTo>
                  <a:pt x="15938" y="15165"/>
                  <a:pt x="16006" y="15092"/>
                  <a:pt x="16074" y="15024"/>
                </a:cubicBezTo>
                <a:cubicBezTo>
                  <a:pt x="16137" y="14939"/>
                  <a:pt x="16205" y="14853"/>
                  <a:pt x="16279" y="14780"/>
                </a:cubicBezTo>
                <a:close/>
                <a:moveTo>
                  <a:pt x="2054" y="14859"/>
                </a:moveTo>
                <a:cubicBezTo>
                  <a:pt x="2128" y="14944"/>
                  <a:pt x="2202" y="15029"/>
                  <a:pt x="2281" y="15114"/>
                </a:cubicBezTo>
                <a:cubicBezTo>
                  <a:pt x="2304" y="15148"/>
                  <a:pt x="2332" y="15182"/>
                  <a:pt x="2366" y="15211"/>
                </a:cubicBezTo>
                <a:cubicBezTo>
                  <a:pt x="2372" y="15234"/>
                  <a:pt x="2378" y="15251"/>
                  <a:pt x="2378" y="15273"/>
                </a:cubicBezTo>
                <a:cubicBezTo>
                  <a:pt x="2349" y="15245"/>
                  <a:pt x="2327" y="15217"/>
                  <a:pt x="2310" y="15182"/>
                </a:cubicBezTo>
                <a:lnTo>
                  <a:pt x="2287" y="15182"/>
                </a:lnTo>
                <a:cubicBezTo>
                  <a:pt x="2287" y="15177"/>
                  <a:pt x="2287" y="15171"/>
                  <a:pt x="2287" y="15171"/>
                </a:cubicBezTo>
                <a:cubicBezTo>
                  <a:pt x="2276" y="15165"/>
                  <a:pt x="2264" y="15165"/>
                  <a:pt x="2253" y="15160"/>
                </a:cubicBezTo>
                <a:cubicBezTo>
                  <a:pt x="2253" y="15154"/>
                  <a:pt x="2247" y="15148"/>
                  <a:pt x="2247" y="15143"/>
                </a:cubicBezTo>
                <a:cubicBezTo>
                  <a:pt x="2225" y="15063"/>
                  <a:pt x="2151" y="15024"/>
                  <a:pt x="2128" y="14944"/>
                </a:cubicBezTo>
                <a:cubicBezTo>
                  <a:pt x="2105" y="14927"/>
                  <a:pt x="2083" y="14910"/>
                  <a:pt x="2054" y="14899"/>
                </a:cubicBezTo>
                <a:cubicBezTo>
                  <a:pt x="2049" y="14893"/>
                  <a:pt x="2043" y="14887"/>
                  <a:pt x="2043" y="14876"/>
                </a:cubicBezTo>
                <a:cubicBezTo>
                  <a:pt x="2049" y="14876"/>
                  <a:pt x="2054" y="14870"/>
                  <a:pt x="2054" y="14859"/>
                </a:cubicBezTo>
                <a:close/>
                <a:moveTo>
                  <a:pt x="16236" y="15298"/>
                </a:moveTo>
                <a:cubicBezTo>
                  <a:pt x="16259" y="15298"/>
                  <a:pt x="16245" y="15340"/>
                  <a:pt x="16226" y="15340"/>
                </a:cubicBezTo>
                <a:cubicBezTo>
                  <a:pt x="16221" y="15340"/>
                  <a:pt x="16216" y="15337"/>
                  <a:pt x="16211" y="15330"/>
                </a:cubicBezTo>
                <a:cubicBezTo>
                  <a:pt x="16211" y="15324"/>
                  <a:pt x="16216" y="15307"/>
                  <a:pt x="16222" y="15302"/>
                </a:cubicBezTo>
                <a:cubicBezTo>
                  <a:pt x="16228" y="15299"/>
                  <a:pt x="16232" y="15298"/>
                  <a:pt x="16236" y="15298"/>
                </a:cubicBezTo>
                <a:close/>
                <a:moveTo>
                  <a:pt x="2418" y="15262"/>
                </a:moveTo>
                <a:cubicBezTo>
                  <a:pt x="2435" y="15279"/>
                  <a:pt x="2452" y="15296"/>
                  <a:pt x="2474" y="15319"/>
                </a:cubicBezTo>
                <a:cubicBezTo>
                  <a:pt x="2469" y="15324"/>
                  <a:pt x="2463" y="15336"/>
                  <a:pt x="2457" y="15347"/>
                </a:cubicBezTo>
                <a:lnTo>
                  <a:pt x="2457" y="15341"/>
                </a:lnTo>
                <a:cubicBezTo>
                  <a:pt x="2435" y="15324"/>
                  <a:pt x="2412" y="15307"/>
                  <a:pt x="2395" y="15290"/>
                </a:cubicBezTo>
                <a:cubicBezTo>
                  <a:pt x="2401" y="15279"/>
                  <a:pt x="2406" y="15268"/>
                  <a:pt x="2418" y="15262"/>
                </a:cubicBezTo>
                <a:close/>
                <a:moveTo>
                  <a:pt x="2656" y="15336"/>
                </a:moveTo>
                <a:lnTo>
                  <a:pt x="2667" y="15341"/>
                </a:lnTo>
                <a:cubicBezTo>
                  <a:pt x="2673" y="15347"/>
                  <a:pt x="2679" y="15353"/>
                  <a:pt x="2679" y="15358"/>
                </a:cubicBezTo>
                <a:cubicBezTo>
                  <a:pt x="2679" y="15364"/>
                  <a:pt x="2673" y="15381"/>
                  <a:pt x="2667" y="15387"/>
                </a:cubicBezTo>
                <a:cubicBezTo>
                  <a:pt x="2673" y="15387"/>
                  <a:pt x="2673" y="15392"/>
                  <a:pt x="2679" y="15392"/>
                </a:cubicBezTo>
                <a:cubicBezTo>
                  <a:pt x="2679" y="15397"/>
                  <a:pt x="2675" y="15402"/>
                  <a:pt x="2677" y="15406"/>
                </a:cubicBezTo>
                <a:lnTo>
                  <a:pt x="2677" y="15406"/>
                </a:lnTo>
                <a:cubicBezTo>
                  <a:pt x="2666" y="15391"/>
                  <a:pt x="2656" y="15380"/>
                  <a:pt x="2650" y="15370"/>
                </a:cubicBezTo>
                <a:lnTo>
                  <a:pt x="2656" y="15336"/>
                </a:lnTo>
                <a:close/>
                <a:moveTo>
                  <a:pt x="15870" y="15245"/>
                </a:moveTo>
                <a:cubicBezTo>
                  <a:pt x="15853" y="15319"/>
                  <a:pt x="15779" y="15353"/>
                  <a:pt x="15740" y="15409"/>
                </a:cubicBezTo>
                <a:lnTo>
                  <a:pt x="15734" y="15398"/>
                </a:lnTo>
                <a:cubicBezTo>
                  <a:pt x="15779" y="15353"/>
                  <a:pt x="15825" y="15302"/>
                  <a:pt x="15870" y="15245"/>
                </a:cubicBezTo>
                <a:close/>
                <a:moveTo>
                  <a:pt x="2429" y="15182"/>
                </a:moveTo>
                <a:lnTo>
                  <a:pt x="2429" y="15182"/>
                </a:lnTo>
                <a:cubicBezTo>
                  <a:pt x="2435" y="15188"/>
                  <a:pt x="2440" y="15194"/>
                  <a:pt x="2452" y="15200"/>
                </a:cubicBezTo>
                <a:cubicBezTo>
                  <a:pt x="2474" y="15239"/>
                  <a:pt x="2508" y="15268"/>
                  <a:pt x="2548" y="15296"/>
                </a:cubicBezTo>
                <a:cubicBezTo>
                  <a:pt x="2582" y="15336"/>
                  <a:pt x="2616" y="15375"/>
                  <a:pt x="2644" y="15421"/>
                </a:cubicBezTo>
                <a:cubicBezTo>
                  <a:pt x="2610" y="15392"/>
                  <a:pt x="2576" y="15358"/>
                  <a:pt x="2542" y="15330"/>
                </a:cubicBezTo>
                <a:cubicBezTo>
                  <a:pt x="2503" y="15279"/>
                  <a:pt x="2463" y="15228"/>
                  <a:pt x="2429" y="15182"/>
                </a:cubicBezTo>
                <a:close/>
                <a:moveTo>
                  <a:pt x="2684" y="15421"/>
                </a:moveTo>
                <a:lnTo>
                  <a:pt x="2684" y="15421"/>
                </a:lnTo>
                <a:cubicBezTo>
                  <a:pt x="2707" y="15426"/>
                  <a:pt x="2730" y="15438"/>
                  <a:pt x="2758" y="15449"/>
                </a:cubicBezTo>
                <a:cubicBezTo>
                  <a:pt x="2758" y="15449"/>
                  <a:pt x="2758" y="15455"/>
                  <a:pt x="2758" y="15461"/>
                </a:cubicBezTo>
                <a:cubicBezTo>
                  <a:pt x="2735" y="15461"/>
                  <a:pt x="2713" y="15461"/>
                  <a:pt x="2690" y="15466"/>
                </a:cubicBezTo>
                <a:cubicBezTo>
                  <a:pt x="2684" y="15455"/>
                  <a:pt x="2673" y="15449"/>
                  <a:pt x="2667" y="15443"/>
                </a:cubicBezTo>
                <a:lnTo>
                  <a:pt x="2690" y="15432"/>
                </a:lnTo>
                <a:cubicBezTo>
                  <a:pt x="2690" y="15432"/>
                  <a:pt x="2684" y="15421"/>
                  <a:pt x="2684" y="15421"/>
                </a:cubicBezTo>
                <a:close/>
                <a:moveTo>
                  <a:pt x="2480" y="15324"/>
                </a:moveTo>
                <a:cubicBezTo>
                  <a:pt x="2497" y="15341"/>
                  <a:pt x="2514" y="15358"/>
                  <a:pt x="2531" y="15370"/>
                </a:cubicBezTo>
                <a:cubicBezTo>
                  <a:pt x="2554" y="15398"/>
                  <a:pt x="2571" y="15432"/>
                  <a:pt x="2582" y="15466"/>
                </a:cubicBezTo>
                <a:cubicBezTo>
                  <a:pt x="2588" y="15466"/>
                  <a:pt x="2599" y="15472"/>
                  <a:pt x="2605" y="15472"/>
                </a:cubicBezTo>
                <a:cubicBezTo>
                  <a:pt x="2610" y="15478"/>
                  <a:pt x="2616" y="15483"/>
                  <a:pt x="2622" y="15495"/>
                </a:cubicBezTo>
                <a:cubicBezTo>
                  <a:pt x="2616" y="15489"/>
                  <a:pt x="2599" y="15483"/>
                  <a:pt x="2588" y="15483"/>
                </a:cubicBezTo>
                <a:cubicBezTo>
                  <a:pt x="2571" y="15449"/>
                  <a:pt x="2542" y="15421"/>
                  <a:pt x="2514" y="15392"/>
                </a:cubicBezTo>
                <a:cubicBezTo>
                  <a:pt x="2514" y="15392"/>
                  <a:pt x="2508" y="15387"/>
                  <a:pt x="2508" y="15387"/>
                </a:cubicBezTo>
                <a:cubicBezTo>
                  <a:pt x="2497" y="15375"/>
                  <a:pt x="2486" y="15370"/>
                  <a:pt x="2474" y="15358"/>
                </a:cubicBezTo>
                <a:cubicBezTo>
                  <a:pt x="2474" y="15347"/>
                  <a:pt x="2474" y="15336"/>
                  <a:pt x="2480" y="15324"/>
                </a:cubicBezTo>
                <a:close/>
                <a:moveTo>
                  <a:pt x="2719" y="15485"/>
                </a:moveTo>
                <a:lnTo>
                  <a:pt x="2730" y="15489"/>
                </a:lnTo>
                <a:cubicBezTo>
                  <a:pt x="2730" y="15489"/>
                  <a:pt x="2730" y="15495"/>
                  <a:pt x="2730" y="15495"/>
                </a:cubicBezTo>
                <a:cubicBezTo>
                  <a:pt x="2726" y="15491"/>
                  <a:pt x="2723" y="15488"/>
                  <a:pt x="2719" y="15485"/>
                </a:cubicBezTo>
                <a:close/>
                <a:moveTo>
                  <a:pt x="16182" y="15330"/>
                </a:moveTo>
                <a:cubicBezTo>
                  <a:pt x="16194" y="15347"/>
                  <a:pt x="16205" y="15358"/>
                  <a:pt x="16216" y="15370"/>
                </a:cubicBezTo>
                <a:cubicBezTo>
                  <a:pt x="16177" y="15421"/>
                  <a:pt x="16137" y="15466"/>
                  <a:pt x="16086" y="15506"/>
                </a:cubicBezTo>
                <a:lnTo>
                  <a:pt x="16086" y="15506"/>
                </a:lnTo>
                <a:cubicBezTo>
                  <a:pt x="16086" y="15505"/>
                  <a:pt x="16086" y="15505"/>
                  <a:pt x="16086" y="15505"/>
                </a:cubicBezTo>
                <a:lnTo>
                  <a:pt x="16086" y="15505"/>
                </a:lnTo>
                <a:cubicBezTo>
                  <a:pt x="16086" y="15505"/>
                  <a:pt x="16086" y="15505"/>
                  <a:pt x="16086" y="15506"/>
                </a:cubicBezTo>
                <a:cubicBezTo>
                  <a:pt x="16086" y="15506"/>
                  <a:pt x="16086" y="15506"/>
                  <a:pt x="16086" y="15506"/>
                </a:cubicBezTo>
                <a:lnTo>
                  <a:pt x="16086" y="15506"/>
                </a:lnTo>
                <a:cubicBezTo>
                  <a:pt x="16090" y="15514"/>
                  <a:pt x="16087" y="15523"/>
                  <a:pt x="16074" y="15529"/>
                </a:cubicBezTo>
                <a:cubicBezTo>
                  <a:pt x="16070" y="15532"/>
                  <a:pt x="16066" y="15533"/>
                  <a:pt x="16062" y="15533"/>
                </a:cubicBezTo>
                <a:cubicBezTo>
                  <a:pt x="16045" y="15533"/>
                  <a:pt x="16034" y="15508"/>
                  <a:pt x="16057" y="15495"/>
                </a:cubicBezTo>
                <a:cubicBezTo>
                  <a:pt x="16061" y="15493"/>
                  <a:pt x="16064" y="15492"/>
                  <a:pt x="16067" y="15492"/>
                </a:cubicBezTo>
                <a:cubicBezTo>
                  <a:pt x="16075" y="15492"/>
                  <a:pt x="16083" y="15498"/>
                  <a:pt x="16086" y="15505"/>
                </a:cubicBezTo>
                <a:lnTo>
                  <a:pt x="16086" y="15505"/>
                </a:lnTo>
                <a:cubicBezTo>
                  <a:pt x="16092" y="15437"/>
                  <a:pt x="16148" y="15392"/>
                  <a:pt x="16182" y="15330"/>
                </a:cubicBezTo>
                <a:close/>
                <a:moveTo>
                  <a:pt x="16012" y="15546"/>
                </a:moveTo>
                <a:lnTo>
                  <a:pt x="16012" y="15546"/>
                </a:lnTo>
                <a:cubicBezTo>
                  <a:pt x="16035" y="15557"/>
                  <a:pt x="16040" y="15568"/>
                  <a:pt x="16018" y="15585"/>
                </a:cubicBezTo>
                <a:cubicBezTo>
                  <a:pt x="15995" y="15574"/>
                  <a:pt x="15995" y="15563"/>
                  <a:pt x="16012" y="15546"/>
                </a:cubicBezTo>
                <a:close/>
                <a:moveTo>
                  <a:pt x="2690" y="15512"/>
                </a:moveTo>
                <a:cubicBezTo>
                  <a:pt x="2713" y="15534"/>
                  <a:pt x="2741" y="15551"/>
                  <a:pt x="2769" y="15574"/>
                </a:cubicBezTo>
                <a:cubicBezTo>
                  <a:pt x="2781" y="15591"/>
                  <a:pt x="2792" y="15608"/>
                  <a:pt x="2803" y="15625"/>
                </a:cubicBezTo>
                <a:cubicBezTo>
                  <a:pt x="2786" y="15608"/>
                  <a:pt x="2769" y="15591"/>
                  <a:pt x="2752" y="15574"/>
                </a:cubicBezTo>
                <a:lnTo>
                  <a:pt x="2747" y="15574"/>
                </a:lnTo>
                <a:cubicBezTo>
                  <a:pt x="2724" y="15551"/>
                  <a:pt x="2707" y="15534"/>
                  <a:pt x="2690" y="15512"/>
                </a:cubicBezTo>
                <a:close/>
                <a:moveTo>
                  <a:pt x="2752" y="15500"/>
                </a:moveTo>
                <a:cubicBezTo>
                  <a:pt x="2764" y="15506"/>
                  <a:pt x="2769" y="15506"/>
                  <a:pt x="2781" y="15512"/>
                </a:cubicBezTo>
                <a:cubicBezTo>
                  <a:pt x="2798" y="15529"/>
                  <a:pt x="2815" y="15546"/>
                  <a:pt x="2832" y="15557"/>
                </a:cubicBezTo>
                <a:cubicBezTo>
                  <a:pt x="2871" y="15574"/>
                  <a:pt x="2888" y="15614"/>
                  <a:pt x="2917" y="15642"/>
                </a:cubicBezTo>
                <a:cubicBezTo>
                  <a:pt x="2877" y="15608"/>
                  <a:pt x="2837" y="15574"/>
                  <a:pt x="2798" y="15546"/>
                </a:cubicBezTo>
                <a:cubicBezTo>
                  <a:pt x="2781" y="15529"/>
                  <a:pt x="2764" y="15512"/>
                  <a:pt x="2752" y="15500"/>
                </a:cubicBezTo>
                <a:close/>
                <a:moveTo>
                  <a:pt x="2803" y="15614"/>
                </a:moveTo>
                <a:lnTo>
                  <a:pt x="2803" y="15614"/>
                </a:lnTo>
                <a:cubicBezTo>
                  <a:pt x="2832" y="15636"/>
                  <a:pt x="2854" y="15665"/>
                  <a:pt x="2883" y="15687"/>
                </a:cubicBezTo>
                <a:cubicBezTo>
                  <a:pt x="2860" y="15676"/>
                  <a:pt x="2843" y="15659"/>
                  <a:pt x="2820" y="15648"/>
                </a:cubicBezTo>
                <a:cubicBezTo>
                  <a:pt x="2815" y="15636"/>
                  <a:pt x="2809" y="15625"/>
                  <a:pt x="2803" y="15614"/>
                </a:cubicBezTo>
                <a:close/>
                <a:moveTo>
                  <a:pt x="2917" y="15670"/>
                </a:moveTo>
                <a:cubicBezTo>
                  <a:pt x="2923" y="15676"/>
                  <a:pt x="2928" y="15676"/>
                  <a:pt x="2928" y="15682"/>
                </a:cubicBezTo>
                <a:cubicBezTo>
                  <a:pt x="2923" y="15687"/>
                  <a:pt x="2917" y="15693"/>
                  <a:pt x="2905" y="15704"/>
                </a:cubicBezTo>
                <a:lnTo>
                  <a:pt x="2894" y="15699"/>
                </a:lnTo>
                <a:cubicBezTo>
                  <a:pt x="2900" y="15687"/>
                  <a:pt x="2911" y="15676"/>
                  <a:pt x="2917" y="15670"/>
                </a:cubicBezTo>
                <a:close/>
                <a:moveTo>
                  <a:pt x="17005" y="14417"/>
                </a:moveTo>
                <a:lnTo>
                  <a:pt x="17005" y="14417"/>
                </a:lnTo>
                <a:cubicBezTo>
                  <a:pt x="16977" y="14513"/>
                  <a:pt x="16903" y="14581"/>
                  <a:pt x="16846" y="14666"/>
                </a:cubicBezTo>
                <a:cubicBezTo>
                  <a:pt x="16852" y="14672"/>
                  <a:pt x="16863" y="14678"/>
                  <a:pt x="16863" y="14683"/>
                </a:cubicBezTo>
                <a:cubicBezTo>
                  <a:pt x="16857" y="14683"/>
                  <a:pt x="16835" y="14672"/>
                  <a:pt x="16829" y="14672"/>
                </a:cubicBezTo>
                <a:cubicBezTo>
                  <a:pt x="16823" y="14683"/>
                  <a:pt x="16823" y="14712"/>
                  <a:pt x="16818" y="14723"/>
                </a:cubicBezTo>
                <a:cubicBezTo>
                  <a:pt x="16812" y="14734"/>
                  <a:pt x="16795" y="14746"/>
                  <a:pt x="16784" y="14751"/>
                </a:cubicBezTo>
                <a:cubicBezTo>
                  <a:pt x="16784" y="14763"/>
                  <a:pt x="16784" y="14780"/>
                  <a:pt x="16789" y="14791"/>
                </a:cubicBezTo>
                <a:cubicBezTo>
                  <a:pt x="16778" y="14791"/>
                  <a:pt x="16767" y="14797"/>
                  <a:pt x="16755" y="14797"/>
                </a:cubicBezTo>
                <a:cubicBezTo>
                  <a:pt x="16613" y="15029"/>
                  <a:pt x="16409" y="15217"/>
                  <a:pt x="16256" y="15432"/>
                </a:cubicBezTo>
                <a:cubicBezTo>
                  <a:pt x="16148" y="15512"/>
                  <a:pt x="16091" y="15631"/>
                  <a:pt x="15984" y="15710"/>
                </a:cubicBezTo>
                <a:cubicBezTo>
                  <a:pt x="16063" y="15585"/>
                  <a:pt x="16171" y="15478"/>
                  <a:pt x="16267" y="15364"/>
                </a:cubicBezTo>
                <a:cubicBezTo>
                  <a:pt x="16284" y="15341"/>
                  <a:pt x="16324" y="15324"/>
                  <a:pt x="16318" y="15290"/>
                </a:cubicBezTo>
                <a:cubicBezTo>
                  <a:pt x="16301" y="15290"/>
                  <a:pt x="16279" y="15296"/>
                  <a:pt x="16267" y="15302"/>
                </a:cubicBezTo>
                <a:cubicBezTo>
                  <a:pt x="16262" y="15285"/>
                  <a:pt x="16250" y="15262"/>
                  <a:pt x="16245" y="15245"/>
                </a:cubicBezTo>
                <a:cubicBezTo>
                  <a:pt x="16262" y="15245"/>
                  <a:pt x="16279" y="15239"/>
                  <a:pt x="16296" y="15234"/>
                </a:cubicBezTo>
                <a:cubicBezTo>
                  <a:pt x="16301" y="15256"/>
                  <a:pt x="16318" y="15268"/>
                  <a:pt x="16347" y="15268"/>
                </a:cubicBezTo>
                <a:cubicBezTo>
                  <a:pt x="16409" y="15222"/>
                  <a:pt x="16438" y="15148"/>
                  <a:pt x="16489" y="15092"/>
                </a:cubicBezTo>
                <a:cubicBezTo>
                  <a:pt x="16517" y="15063"/>
                  <a:pt x="16557" y="15029"/>
                  <a:pt x="16557" y="14984"/>
                </a:cubicBezTo>
                <a:lnTo>
                  <a:pt x="16557" y="14984"/>
                </a:lnTo>
                <a:cubicBezTo>
                  <a:pt x="16523" y="14995"/>
                  <a:pt x="16489" y="15024"/>
                  <a:pt x="16483" y="15063"/>
                </a:cubicBezTo>
                <a:cubicBezTo>
                  <a:pt x="16460" y="15077"/>
                  <a:pt x="16440" y="15129"/>
                  <a:pt x="16416" y="15129"/>
                </a:cubicBezTo>
                <a:cubicBezTo>
                  <a:pt x="16410" y="15129"/>
                  <a:pt x="16404" y="15126"/>
                  <a:pt x="16398" y="15120"/>
                </a:cubicBezTo>
                <a:cubicBezTo>
                  <a:pt x="16415" y="15097"/>
                  <a:pt x="16421" y="15075"/>
                  <a:pt x="16409" y="15052"/>
                </a:cubicBezTo>
                <a:cubicBezTo>
                  <a:pt x="16415" y="15052"/>
                  <a:pt x="16438" y="15058"/>
                  <a:pt x="16443" y="15063"/>
                </a:cubicBezTo>
                <a:lnTo>
                  <a:pt x="16443" y="15012"/>
                </a:lnTo>
                <a:cubicBezTo>
                  <a:pt x="16455" y="14995"/>
                  <a:pt x="16466" y="14984"/>
                  <a:pt x="16477" y="14967"/>
                </a:cubicBezTo>
                <a:cubicBezTo>
                  <a:pt x="16483" y="14978"/>
                  <a:pt x="16500" y="14995"/>
                  <a:pt x="16506" y="15007"/>
                </a:cubicBezTo>
                <a:cubicBezTo>
                  <a:pt x="16506" y="14984"/>
                  <a:pt x="16506" y="14956"/>
                  <a:pt x="16500" y="14933"/>
                </a:cubicBezTo>
                <a:cubicBezTo>
                  <a:pt x="16511" y="14933"/>
                  <a:pt x="16523" y="14944"/>
                  <a:pt x="16528" y="14950"/>
                </a:cubicBezTo>
                <a:cubicBezTo>
                  <a:pt x="16562" y="14893"/>
                  <a:pt x="16602" y="14842"/>
                  <a:pt x="16642" y="14791"/>
                </a:cubicBezTo>
                <a:cubicBezTo>
                  <a:pt x="16642" y="14740"/>
                  <a:pt x="16699" y="14723"/>
                  <a:pt x="16727" y="14700"/>
                </a:cubicBezTo>
                <a:lnTo>
                  <a:pt x="16727" y="14700"/>
                </a:lnTo>
                <a:cubicBezTo>
                  <a:pt x="16716" y="14802"/>
                  <a:pt x="16625" y="14865"/>
                  <a:pt x="16574" y="14944"/>
                </a:cubicBezTo>
                <a:cubicBezTo>
                  <a:pt x="16550" y="14956"/>
                  <a:pt x="16572" y="14983"/>
                  <a:pt x="16588" y="14983"/>
                </a:cubicBezTo>
                <a:cubicBezTo>
                  <a:pt x="16596" y="14983"/>
                  <a:pt x="16602" y="14977"/>
                  <a:pt x="16602" y="14961"/>
                </a:cubicBezTo>
                <a:cubicBezTo>
                  <a:pt x="16699" y="14831"/>
                  <a:pt x="16806" y="14700"/>
                  <a:pt x="16903" y="14564"/>
                </a:cubicBezTo>
                <a:cubicBezTo>
                  <a:pt x="16931" y="14513"/>
                  <a:pt x="16965" y="14462"/>
                  <a:pt x="17005" y="14417"/>
                </a:cubicBezTo>
                <a:close/>
                <a:moveTo>
                  <a:pt x="16216" y="15679"/>
                </a:moveTo>
                <a:cubicBezTo>
                  <a:pt x="16220" y="15679"/>
                  <a:pt x="16223" y="15680"/>
                  <a:pt x="16228" y="15682"/>
                </a:cubicBezTo>
                <a:cubicBezTo>
                  <a:pt x="16222" y="15693"/>
                  <a:pt x="16222" y="15710"/>
                  <a:pt x="16216" y="15716"/>
                </a:cubicBezTo>
                <a:cubicBezTo>
                  <a:pt x="16213" y="15717"/>
                  <a:pt x="16211" y="15717"/>
                  <a:pt x="16209" y="15717"/>
                </a:cubicBezTo>
                <a:cubicBezTo>
                  <a:pt x="16187" y="15717"/>
                  <a:pt x="16194" y="15679"/>
                  <a:pt x="16216" y="15679"/>
                </a:cubicBezTo>
                <a:close/>
                <a:moveTo>
                  <a:pt x="2972" y="15708"/>
                </a:moveTo>
                <a:cubicBezTo>
                  <a:pt x="2993" y="15708"/>
                  <a:pt x="3016" y="15735"/>
                  <a:pt x="2996" y="15750"/>
                </a:cubicBezTo>
                <a:cubicBezTo>
                  <a:pt x="2993" y="15751"/>
                  <a:pt x="2990" y="15752"/>
                  <a:pt x="2987" y="15752"/>
                </a:cubicBezTo>
                <a:cubicBezTo>
                  <a:pt x="2967" y="15752"/>
                  <a:pt x="2948" y="15725"/>
                  <a:pt x="2962" y="15710"/>
                </a:cubicBezTo>
                <a:cubicBezTo>
                  <a:pt x="2965" y="15709"/>
                  <a:pt x="2969" y="15708"/>
                  <a:pt x="2972" y="15708"/>
                </a:cubicBezTo>
                <a:close/>
                <a:moveTo>
                  <a:pt x="15921" y="15751"/>
                </a:moveTo>
                <a:cubicBezTo>
                  <a:pt x="15930" y="15751"/>
                  <a:pt x="15938" y="15757"/>
                  <a:pt x="15933" y="15773"/>
                </a:cubicBezTo>
                <a:cubicBezTo>
                  <a:pt x="15933" y="15782"/>
                  <a:pt x="15917" y="15792"/>
                  <a:pt x="15907" y="15792"/>
                </a:cubicBezTo>
                <a:cubicBezTo>
                  <a:pt x="15899" y="15792"/>
                  <a:pt x="15894" y="15787"/>
                  <a:pt x="15899" y="15773"/>
                </a:cubicBezTo>
                <a:cubicBezTo>
                  <a:pt x="15895" y="15760"/>
                  <a:pt x="15909" y="15751"/>
                  <a:pt x="15921" y="15751"/>
                </a:cubicBezTo>
                <a:close/>
                <a:moveTo>
                  <a:pt x="16182" y="15653"/>
                </a:moveTo>
                <a:cubicBezTo>
                  <a:pt x="16188" y="15676"/>
                  <a:pt x="16177" y="15693"/>
                  <a:pt x="16171" y="15716"/>
                </a:cubicBezTo>
                <a:cubicBezTo>
                  <a:pt x="16177" y="15716"/>
                  <a:pt x="16182" y="15727"/>
                  <a:pt x="16188" y="15727"/>
                </a:cubicBezTo>
                <a:cubicBezTo>
                  <a:pt x="16137" y="15750"/>
                  <a:pt x="16108" y="15807"/>
                  <a:pt x="16069" y="15829"/>
                </a:cubicBezTo>
                <a:cubicBezTo>
                  <a:pt x="16052" y="15812"/>
                  <a:pt x="16052" y="15795"/>
                  <a:pt x="16069" y="15778"/>
                </a:cubicBezTo>
                <a:cubicBezTo>
                  <a:pt x="16103" y="15733"/>
                  <a:pt x="16148" y="15699"/>
                  <a:pt x="16177" y="15653"/>
                </a:cubicBezTo>
                <a:close/>
                <a:moveTo>
                  <a:pt x="16040" y="15801"/>
                </a:moveTo>
                <a:lnTo>
                  <a:pt x="16057" y="15852"/>
                </a:lnTo>
                <a:cubicBezTo>
                  <a:pt x="16046" y="15875"/>
                  <a:pt x="16029" y="15886"/>
                  <a:pt x="16001" y="15886"/>
                </a:cubicBezTo>
                <a:cubicBezTo>
                  <a:pt x="15978" y="15869"/>
                  <a:pt x="15972" y="15835"/>
                  <a:pt x="15967" y="15807"/>
                </a:cubicBezTo>
                <a:lnTo>
                  <a:pt x="15967" y="15807"/>
                </a:lnTo>
                <a:cubicBezTo>
                  <a:pt x="15972" y="15818"/>
                  <a:pt x="15989" y="15846"/>
                  <a:pt x="15995" y="15858"/>
                </a:cubicBezTo>
                <a:cubicBezTo>
                  <a:pt x="16012" y="15841"/>
                  <a:pt x="16029" y="15818"/>
                  <a:pt x="16040" y="15801"/>
                </a:cubicBezTo>
                <a:close/>
                <a:moveTo>
                  <a:pt x="2911" y="15704"/>
                </a:moveTo>
                <a:cubicBezTo>
                  <a:pt x="2940" y="15750"/>
                  <a:pt x="2974" y="15790"/>
                  <a:pt x="3019" y="15818"/>
                </a:cubicBezTo>
                <a:cubicBezTo>
                  <a:pt x="3030" y="15846"/>
                  <a:pt x="3042" y="15869"/>
                  <a:pt x="3053" y="15892"/>
                </a:cubicBezTo>
                <a:cubicBezTo>
                  <a:pt x="3002" y="15841"/>
                  <a:pt x="2945" y="15790"/>
                  <a:pt x="2894" y="15733"/>
                </a:cubicBezTo>
                <a:lnTo>
                  <a:pt x="2911" y="15704"/>
                </a:lnTo>
                <a:close/>
                <a:moveTo>
                  <a:pt x="3921" y="15835"/>
                </a:moveTo>
                <a:cubicBezTo>
                  <a:pt x="3944" y="15858"/>
                  <a:pt x="3966" y="15880"/>
                  <a:pt x="3989" y="15909"/>
                </a:cubicBezTo>
                <a:cubicBezTo>
                  <a:pt x="3961" y="15897"/>
                  <a:pt x="3932" y="15875"/>
                  <a:pt x="3910" y="15852"/>
                </a:cubicBezTo>
                <a:cubicBezTo>
                  <a:pt x="3910" y="15846"/>
                  <a:pt x="3915" y="15841"/>
                  <a:pt x="3921" y="15835"/>
                </a:cubicBezTo>
                <a:close/>
                <a:moveTo>
                  <a:pt x="16120" y="15907"/>
                </a:moveTo>
                <a:lnTo>
                  <a:pt x="16120" y="15907"/>
                </a:lnTo>
                <a:cubicBezTo>
                  <a:pt x="16120" y="15907"/>
                  <a:pt x="16120" y="15908"/>
                  <a:pt x="16120" y="15909"/>
                </a:cubicBezTo>
                <a:cubicBezTo>
                  <a:pt x="16120" y="15908"/>
                  <a:pt x="16120" y="15907"/>
                  <a:pt x="16120" y="15907"/>
                </a:cubicBezTo>
                <a:close/>
                <a:moveTo>
                  <a:pt x="15700" y="15892"/>
                </a:moveTo>
                <a:cubicBezTo>
                  <a:pt x="15683" y="15920"/>
                  <a:pt x="15660" y="15948"/>
                  <a:pt x="15638" y="15977"/>
                </a:cubicBezTo>
                <a:cubicBezTo>
                  <a:pt x="15620" y="15977"/>
                  <a:pt x="15603" y="15983"/>
                  <a:pt x="15586" y="15988"/>
                </a:cubicBezTo>
                <a:cubicBezTo>
                  <a:pt x="15626" y="15954"/>
                  <a:pt x="15660" y="15920"/>
                  <a:pt x="15700" y="15892"/>
                </a:cubicBezTo>
                <a:close/>
                <a:moveTo>
                  <a:pt x="3059" y="15801"/>
                </a:moveTo>
                <a:cubicBezTo>
                  <a:pt x="3138" y="15863"/>
                  <a:pt x="3201" y="15954"/>
                  <a:pt x="3297" y="16000"/>
                </a:cubicBezTo>
                <a:cubicBezTo>
                  <a:pt x="3291" y="16000"/>
                  <a:pt x="3269" y="16011"/>
                  <a:pt x="3263" y="16017"/>
                </a:cubicBezTo>
                <a:cubicBezTo>
                  <a:pt x="3195" y="15943"/>
                  <a:pt x="3104" y="15886"/>
                  <a:pt x="3059" y="15801"/>
                </a:cubicBezTo>
                <a:close/>
                <a:moveTo>
                  <a:pt x="15118" y="15976"/>
                </a:moveTo>
                <a:cubicBezTo>
                  <a:pt x="15121" y="15976"/>
                  <a:pt x="15124" y="15976"/>
                  <a:pt x="15127" y="15977"/>
                </a:cubicBezTo>
                <a:cubicBezTo>
                  <a:pt x="15136" y="15994"/>
                  <a:pt x="15104" y="16018"/>
                  <a:pt x="15084" y="16018"/>
                </a:cubicBezTo>
                <a:cubicBezTo>
                  <a:pt x="15078" y="16018"/>
                  <a:pt x="15073" y="16016"/>
                  <a:pt x="15070" y="16011"/>
                </a:cubicBezTo>
                <a:cubicBezTo>
                  <a:pt x="15075" y="15991"/>
                  <a:pt x="15097" y="15976"/>
                  <a:pt x="15118" y="15976"/>
                </a:cubicBezTo>
                <a:close/>
                <a:moveTo>
                  <a:pt x="3319" y="16037"/>
                </a:moveTo>
                <a:cubicBezTo>
                  <a:pt x="3339" y="16037"/>
                  <a:pt x="3357" y="16060"/>
                  <a:pt x="3342" y="16079"/>
                </a:cubicBezTo>
                <a:cubicBezTo>
                  <a:pt x="3341" y="16079"/>
                  <a:pt x="3339" y="16080"/>
                  <a:pt x="3338" y="16080"/>
                </a:cubicBezTo>
                <a:cubicBezTo>
                  <a:pt x="3321" y="16080"/>
                  <a:pt x="3298" y="16055"/>
                  <a:pt x="3308" y="16039"/>
                </a:cubicBezTo>
                <a:cubicBezTo>
                  <a:pt x="3312" y="16037"/>
                  <a:pt x="3316" y="16037"/>
                  <a:pt x="3319" y="16037"/>
                </a:cubicBezTo>
                <a:close/>
                <a:moveTo>
                  <a:pt x="15926" y="16107"/>
                </a:moveTo>
                <a:cubicBezTo>
                  <a:pt x="15926" y="16107"/>
                  <a:pt x="15926" y="16107"/>
                  <a:pt x="15927" y="16107"/>
                </a:cubicBezTo>
                <a:cubicBezTo>
                  <a:pt x="15926" y="16107"/>
                  <a:pt x="15926" y="16107"/>
                  <a:pt x="15926" y="16107"/>
                </a:cubicBezTo>
                <a:close/>
                <a:moveTo>
                  <a:pt x="14571" y="16073"/>
                </a:moveTo>
                <a:cubicBezTo>
                  <a:pt x="14577" y="16073"/>
                  <a:pt x="14582" y="16085"/>
                  <a:pt x="14588" y="16085"/>
                </a:cubicBezTo>
                <a:cubicBezTo>
                  <a:pt x="14548" y="16107"/>
                  <a:pt x="14514" y="16130"/>
                  <a:pt x="14474" y="16153"/>
                </a:cubicBezTo>
                <a:cubicBezTo>
                  <a:pt x="14508" y="16124"/>
                  <a:pt x="14542" y="16096"/>
                  <a:pt x="14571" y="16073"/>
                </a:cubicBezTo>
                <a:close/>
                <a:moveTo>
                  <a:pt x="3371" y="16090"/>
                </a:moveTo>
                <a:cubicBezTo>
                  <a:pt x="3405" y="16113"/>
                  <a:pt x="3433" y="16136"/>
                  <a:pt x="3444" y="16170"/>
                </a:cubicBezTo>
                <a:cubicBezTo>
                  <a:pt x="3416" y="16153"/>
                  <a:pt x="3388" y="16136"/>
                  <a:pt x="3359" y="16113"/>
                </a:cubicBezTo>
                <a:cubicBezTo>
                  <a:pt x="3359" y="16107"/>
                  <a:pt x="3365" y="16096"/>
                  <a:pt x="3371" y="16090"/>
                </a:cubicBezTo>
                <a:close/>
                <a:moveTo>
                  <a:pt x="4250" y="16113"/>
                </a:moveTo>
                <a:lnTo>
                  <a:pt x="4250" y="16113"/>
                </a:lnTo>
                <a:cubicBezTo>
                  <a:pt x="4290" y="16141"/>
                  <a:pt x="4352" y="16153"/>
                  <a:pt x="4364" y="16204"/>
                </a:cubicBezTo>
                <a:cubicBezTo>
                  <a:pt x="4324" y="16175"/>
                  <a:pt x="4284" y="16147"/>
                  <a:pt x="4250" y="16113"/>
                </a:cubicBezTo>
                <a:close/>
                <a:moveTo>
                  <a:pt x="14855" y="16172"/>
                </a:moveTo>
                <a:cubicBezTo>
                  <a:pt x="14861" y="16172"/>
                  <a:pt x="14867" y="16177"/>
                  <a:pt x="14872" y="16187"/>
                </a:cubicBezTo>
                <a:cubicBezTo>
                  <a:pt x="14865" y="16200"/>
                  <a:pt x="14859" y="16207"/>
                  <a:pt x="14852" y="16207"/>
                </a:cubicBezTo>
                <a:cubicBezTo>
                  <a:pt x="14847" y="16207"/>
                  <a:pt x="14842" y="16202"/>
                  <a:pt x="14838" y="16192"/>
                </a:cubicBezTo>
                <a:cubicBezTo>
                  <a:pt x="14841" y="16180"/>
                  <a:pt x="14847" y="16172"/>
                  <a:pt x="14855" y="16172"/>
                </a:cubicBezTo>
                <a:close/>
                <a:moveTo>
                  <a:pt x="3480" y="16179"/>
                </a:moveTo>
                <a:cubicBezTo>
                  <a:pt x="3495" y="16179"/>
                  <a:pt x="3510" y="16206"/>
                  <a:pt x="3496" y="16221"/>
                </a:cubicBezTo>
                <a:cubicBezTo>
                  <a:pt x="3493" y="16222"/>
                  <a:pt x="3491" y="16223"/>
                  <a:pt x="3488" y="16223"/>
                </a:cubicBezTo>
                <a:cubicBezTo>
                  <a:pt x="3472" y="16223"/>
                  <a:pt x="3453" y="16196"/>
                  <a:pt x="3473" y="16181"/>
                </a:cubicBezTo>
                <a:cubicBezTo>
                  <a:pt x="3475" y="16180"/>
                  <a:pt x="3478" y="16179"/>
                  <a:pt x="3480" y="16179"/>
                </a:cubicBezTo>
                <a:close/>
                <a:moveTo>
                  <a:pt x="15416" y="16068"/>
                </a:moveTo>
                <a:cubicBezTo>
                  <a:pt x="15422" y="16085"/>
                  <a:pt x="15433" y="16107"/>
                  <a:pt x="15439" y="16124"/>
                </a:cubicBezTo>
                <a:cubicBezTo>
                  <a:pt x="15456" y="16102"/>
                  <a:pt x="15479" y="16096"/>
                  <a:pt x="15501" y="16096"/>
                </a:cubicBezTo>
                <a:cubicBezTo>
                  <a:pt x="15439" y="16141"/>
                  <a:pt x="15388" y="16204"/>
                  <a:pt x="15320" y="16255"/>
                </a:cubicBezTo>
                <a:cubicBezTo>
                  <a:pt x="15314" y="16232"/>
                  <a:pt x="15325" y="16209"/>
                  <a:pt x="15342" y="16192"/>
                </a:cubicBezTo>
                <a:cubicBezTo>
                  <a:pt x="15337" y="16181"/>
                  <a:pt x="15331" y="16175"/>
                  <a:pt x="15331" y="16164"/>
                </a:cubicBezTo>
                <a:cubicBezTo>
                  <a:pt x="15342" y="16164"/>
                  <a:pt x="15365" y="16164"/>
                  <a:pt x="15382" y="16170"/>
                </a:cubicBezTo>
                <a:cubicBezTo>
                  <a:pt x="15377" y="16164"/>
                  <a:pt x="15365" y="16147"/>
                  <a:pt x="15365" y="16141"/>
                </a:cubicBezTo>
                <a:lnTo>
                  <a:pt x="15365" y="16141"/>
                </a:lnTo>
                <a:cubicBezTo>
                  <a:pt x="15377" y="16147"/>
                  <a:pt x="15387" y="16150"/>
                  <a:pt x="15395" y="16150"/>
                </a:cubicBezTo>
                <a:cubicBezTo>
                  <a:pt x="15426" y="16150"/>
                  <a:pt x="15428" y="16113"/>
                  <a:pt x="15388" y="16090"/>
                </a:cubicBezTo>
                <a:cubicBezTo>
                  <a:pt x="15394" y="16085"/>
                  <a:pt x="15411" y="16073"/>
                  <a:pt x="15416" y="16068"/>
                </a:cubicBezTo>
                <a:close/>
                <a:moveTo>
                  <a:pt x="15291" y="16215"/>
                </a:moveTo>
                <a:cubicBezTo>
                  <a:pt x="15303" y="16249"/>
                  <a:pt x="15297" y="16278"/>
                  <a:pt x="15263" y="16295"/>
                </a:cubicBezTo>
                <a:cubicBezTo>
                  <a:pt x="15252" y="16283"/>
                  <a:pt x="15235" y="16266"/>
                  <a:pt x="15229" y="16261"/>
                </a:cubicBezTo>
                <a:cubicBezTo>
                  <a:pt x="15235" y="16261"/>
                  <a:pt x="15257" y="16266"/>
                  <a:pt x="15269" y="16272"/>
                </a:cubicBezTo>
                <a:cubicBezTo>
                  <a:pt x="15274" y="16255"/>
                  <a:pt x="15286" y="16232"/>
                  <a:pt x="15291" y="16215"/>
                </a:cubicBezTo>
                <a:close/>
                <a:moveTo>
                  <a:pt x="3575" y="16268"/>
                </a:moveTo>
                <a:cubicBezTo>
                  <a:pt x="3583" y="16268"/>
                  <a:pt x="3589" y="16275"/>
                  <a:pt x="3592" y="16289"/>
                </a:cubicBezTo>
                <a:cubicBezTo>
                  <a:pt x="3585" y="16296"/>
                  <a:pt x="3579" y="16299"/>
                  <a:pt x="3575" y="16299"/>
                </a:cubicBezTo>
                <a:cubicBezTo>
                  <a:pt x="3567" y="16299"/>
                  <a:pt x="3561" y="16291"/>
                  <a:pt x="3558" y="16278"/>
                </a:cubicBezTo>
                <a:cubicBezTo>
                  <a:pt x="3565" y="16271"/>
                  <a:pt x="3571" y="16268"/>
                  <a:pt x="3575" y="16268"/>
                </a:cubicBezTo>
                <a:close/>
                <a:moveTo>
                  <a:pt x="3059" y="15892"/>
                </a:moveTo>
                <a:cubicBezTo>
                  <a:pt x="3201" y="15983"/>
                  <a:pt x="3297" y="16124"/>
                  <a:pt x="3433" y="16221"/>
                </a:cubicBezTo>
                <a:cubicBezTo>
                  <a:pt x="3467" y="16243"/>
                  <a:pt x="3490" y="16278"/>
                  <a:pt x="3507" y="16312"/>
                </a:cubicBezTo>
                <a:cubicBezTo>
                  <a:pt x="3348" y="16181"/>
                  <a:pt x="3195" y="16045"/>
                  <a:pt x="3059" y="15897"/>
                </a:cubicBezTo>
                <a:lnTo>
                  <a:pt x="3059" y="15892"/>
                </a:lnTo>
                <a:close/>
                <a:moveTo>
                  <a:pt x="15195" y="16323"/>
                </a:moveTo>
                <a:lnTo>
                  <a:pt x="15206" y="16346"/>
                </a:lnTo>
                <a:cubicBezTo>
                  <a:pt x="15172" y="16368"/>
                  <a:pt x="15138" y="16385"/>
                  <a:pt x="15104" y="16408"/>
                </a:cubicBezTo>
                <a:cubicBezTo>
                  <a:pt x="15104" y="16391"/>
                  <a:pt x="15104" y="16374"/>
                  <a:pt x="15104" y="16357"/>
                </a:cubicBezTo>
                <a:cubicBezTo>
                  <a:pt x="15116" y="16363"/>
                  <a:pt x="15133" y="16368"/>
                  <a:pt x="15150" y="16374"/>
                </a:cubicBezTo>
                <a:cubicBezTo>
                  <a:pt x="15161" y="16357"/>
                  <a:pt x="15178" y="16340"/>
                  <a:pt x="15195" y="16323"/>
                </a:cubicBezTo>
                <a:close/>
                <a:moveTo>
                  <a:pt x="4667" y="16377"/>
                </a:moveTo>
                <a:cubicBezTo>
                  <a:pt x="4684" y="16377"/>
                  <a:pt x="4707" y="16405"/>
                  <a:pt x="4693" y="16419"/>
                </a:cubicBezTo>
                <a:cubicBezTo>
                  <a:pt x="4690" y="16421"/>
                  <a:pt x="4686" y="16422"/>
                  <a:pt x="4683" y="16422"/>
                </a:cubicBezTo>
                <a:cubicBezTo>
                  <a:pt x="4662" y="16422"/>
                  <a:pt x="4639" y="16394"/>
                  <a:pt x="4659" y="16380"/>
                </a:cubicBezTo>
                <a:cubicBezTo>
                  <a:pt x="4661" y="16378"/>
                  <a:pt x="4664" y="16377"/>
                  <a:pt x="4667" y="16377"/>
                </a:cubicBezTo>
                <a:close/>
                <a:moveTo>
                  <a:pt x="3972" y="16588"/>
                </a:moveTo>
                <a:cubicBezTo>
                  <a:pt x="3986" y="16588"/>
                  <a:pt x="4005" y="16611"/>
                  <a:pt x="4001" y="16624"/>
                </a:cubicBezTo>
                <a:cubicBezTo>
                  <a:pt x="3996" y="16630"/>
                  <a:pt x="3991" y="16632"/>
                  <a:pt x="3986" y="16632"/>
                </a:cubicBezTo>
                <a:cubicBezTo>
                  <a:pt x="3971" y="16632"/>
                  <a:pt x="3957" y="16612"/>
                  <a:pt x="3961" y="16595"/>
                </a:cubicBezTo>
                <a:cubicBezTo>
                  <a:pt x="3963" y="16590"/>
                  <a:pt x="3967" y="16588"/>
                  <a:pt x="3972" y="16588"/>
                </a:cubicBezTo>
                <a:close/>
                <a:moveTo>
                  <a:pt x="15893" y="15795"/>
                </a:moveTo>
                <a:cubicBezTo>
                  <a:pt x="15825" y="15897"/>
                  <a:pt x="15700" y="15965"/>
                  <a:pt x="15655" y="16073"/>
                </a:cubicBezTo>
                <a:cubicBezTo>
                  <a:pt x="15649" y="16073"/>
                  <a:pt x="15643" y="16062"/>
                  <a:pt x="15638" y="16056"/>
                </a:cubicBezTo>
                <a:cubicBezTo>
                  <a:pt x="15439" y="16249"/>
                  <a:pt x="15223" y="16414"/>
                  <a:pt x="15008" y="16584"/>
                </a:cubicBezTo>
                <a:cubicBezTo>
                  <a:pt x="15013" y="16584"/>
                  <a:pt x="15019" y="16595"/>
                  <a:pt x="15019" y="16595"/>
                </a:cubicBezTo>
                <a:cubicBezTo>
                  <a:pt x="14945" y="16607"/>
                  <a:pt x="14906" y="16675"/>
                  <a:pt x="14843" y="16714"/>
                </a:cubicBezTo>
                <a:cubicBezTo>
                  <a:pt x="14849" y="16669"/>
                  <a:pt x="14900" y="16658"/>
                  <a:pt x="14928" y="16629"/>
                </a:cubicBezTo>
                <a:cubicBezTo>
                  <a:pt x="15195" y="16414"/>
                  <a:pt x="15456" y="16192"/>
                  <a:pt x="15717" y="15965"/>
                </a:cubicBezTo>
                <a:cubicBezTo>
                  <a:pt x="15774" y="15909"/>
                  <a:pt x="15825" y="15841"/>
                  <a:pt x="15893" y="15795"/>
                </a:cubicBezTo>
                <a:close/>
                <a:moveTo>
                  <a:pt x="3654" y="16442"/>
                </a:moveTo>
                <a:lnTo>
                  <a:pt x="3654" y="16442"/>
                </a:lnTo>
                <a:cubicBezTo>
                  <a:pt x="3791" y="16499"/>
                  <a:pt x="3904" y="16612"/>
                  <a:pt x="4006" y="16720"/>
                </a:cubicBezTo>
                <a:cubicBezTo>
                  <a:pt x="3881" y="16635"/>
                  <a:pt x="3768" y="16539"/>
                  <a:pt x="3654" y="16442"/>
                </a:cubicBezTo>
                <a:close/>
                <a:moveTo>
                  <a:pt x="13439" y="16779"/>
                </a:moveTo>
                <a:cubicBezTo>
                  <a:pt x="13445" y="16779"/>
                  <a:pt x="13451" y="16784"/>
                  <a:pt x="13459" y="16794"/>
                </a:cubicBezTo>
                <a:cubicBezTo>
                  <a:pt x="13452" y="16807"/>
                  <a:pt x="13446" y="16814"/>
                  <a:pt x="13439" y="16814"/>
                </a:cubicBezTo>
                <a:cubicBezTo>
                  <a:pt x="13433" y="16814"/>
                  <a:pt x="13427" y="16809"/>
                  <a:pt x="13419" y="16800"/>
                </a:cubicBezTo>
                <a:cubicBezTo>
                  <a:pt x="13425" y="16787"/>
                  <a:pt x="13432" y="16779"/>
                  <a:pt x="13439" y="16779"/>
                </a:cubicBezTo>
                <a:close/>
                <a:moveTo>
                  <a:pt x="4006" y="16731"/>
                </a:moveTo>
                <a:lnTo>
                  <a:pt x="4006" y="16731"/>
                </a:lnTo>
                <a:cubicBezTo>
                  <a:pt x="4120" y="16765"/>
                  <a:pt x="4205" y="16851"/>
                  <a:pt x="4296" y="16913"/>
                </a:cubicBezTo>
                <a:cubicBezTo>
                  <a:pt x="4193" y="16868"/>
                  <a:pt x="4103" y="16788"/>
                  <a:pt x="4006" y="16731"/>
                </a:cubicBezTo>
                <a:close/>
                <a:moveTo>
                  <a:pt x="14838" y="16703"/>
                </a:moveTo>
                <a:lnTo>
                  <a:pt x="14838" y="16703"/>
                </a:lnTo>
                <a:cubicBezTo>
                  <a:pt x="14758" y="16794"/>
                  <a:pt x="14639" y="16851"/>
                  <a:pt x="14537" y="16919"/>
                </a:cubicBezTo>
                <a:cubicBezTo>
                  <a:pt x="14554" y="16873"/>
                  <a:pt x="14599" y="16856"/>
                  <a:pt x="14633" y="16828"/>
                </a:cubicBezTo>
                <a:cubicBezTo>
                  <a:pt x="14701" y="16783"/>
                  <a:pt x="14758" y="16731"/>
                  <a:pt x="14838" y="16703"/>
                </a:cubicBezTo>
                <a:close/>
                <a:moveTo>
                  <a:pt x="14514" y="16908"/>
                </a:moveTo>
                <a:cubicBezTo>
                  <a:pt x="14522" y="16908"/>
                  <a:pt x="14528" y="16915"/>
                  <a:pt x="14531" y="16930"/>
                </a:cubicBezTo>
                <a:cubicBezTo>
                  <a:pt x="14524" y="16940"/>
                  <a:pt x="14516" y="16944"/>
                  <a:pt x="14510" y="16944"/>
                </a:cubicBezTo>
                <a:cubicBezTo>
                  <a:pt x="14501" y="16944"/>
                  <a:pt x="14495" y="16937"/>
                  <a:pt x="14491" y="16924"/>
                </a:cubicBezTo>
                <a:cubicBezTo>
                  <a:pt x="14499" y="16914"/>
                  <a:pt x="14507" y="16908"/>
                  <a:pt x="14514" y="16908"/>
                </a:cubicBezTo>
                <a:close/>
                <a:moveTo>
                  <a:pt x="14656" y="16765"/>
                </a:moveTo>
                <a:lnTo>
                  <a:pt x="14656" y="16765"/>
                </a:lnTo>
                <a:cubicBezTo>
                  <a:pt x="14571" y="16822"/>
                  <a:pt x="14474" y="16862"/>
                  <a:pt x="14401" y="16936"/>
                </a:cubicBezTo>
                <a:cubicBezTo>
                  <a:pt x="14378" y="16953"/>
                  <a:pt x="14355" y="16953"/>
                  <a:pt x="14333" y="16953"/>
                </a:cubicBezTo>
                <a:cubicBezTo>
                  <a:pt x="14355" y="16930"/>
                  <a:pt x="14446" y="16913"/>
                  <a:pt x="14395" y="16873"/>
                </a:cubicBezTo>
                <a:lnTo>
                  <a:pt x="14395" y="16873"/>
                </a:lnTo>
                <a:cubicBezTo>
                  <a:pt x="14406" y="16879"/>
                  <a:pt x="14418" y="16885"/>
                  <a:pt x="14429" y="16890"/>
                </a:cubicBezTo>
                <a:cubicBezTo>
                  <a:pt x="14491" y="16834"/>
                  <a:pt x="14571" y="16788"/>
                  <a:pt x="14656" y="16765"/>
                </a:cubicBezTo>
                <a:close/>
                <a:moveTo>
                  <a:pt x="14667" y="16936"/>
                </a:moveTo>
                <a:cubicBezTo>
                  <a:pt x="14628" y="16947"/>
                  <a:pt x="14588" y="16958"/>
                  <a:pt x="14565" y="16998"/>
                </a:cubicBezTo>
                <a:cubicBezTo>
                  <a:pt x="14594" y="16998"/>
                  <a:pt x="14622" y="16992"/>
                  <a:pt x="14650" y="16992"/>
                </a:cubicBezTo>
                <a:cubicBezTo>
                  <a:pt x="14656" y="16975"/>
                  <a:pt x="14662" y="16947"/>
                  <a:pt x="14667" y="16936"/>
                </a:cubicBezTo>
                <a:close/>
                <a:moveTo>
                  <a:pt x="14151" y="17225"/>
                </a:moveTo>
                <a:cubicBezTo>
                  <a:pt x="14157" y="17231"/>
                  <a:pt x="14168" y="17242"/>
                  <a:pt x="14168" y="17248"/>
                </a:cubicBezTo>
                <a:cubicBezTo>
                  <a:pt x="14128" y="17263"/>
                  <a:pt x="14097" y="17308"/>
                  <a:pt x="14056" y="17308"/>
                </a:cubicBezTo>
                <a:cubicBezTo>
                  <a:pt x="14050" y="17308"/>
                  <a:pt x="14044" y="17307"/>
                  <a:pt x="14038" y="17304"/>
                </a:cubicBezTo>
                <a:lnTo>
                  <a:pt x="14032" y="17304"/>
                </a:lnTo>
                <a:cubicBezTo>
                  <a:pt x="14072" y="17276"/>
                  <a:pt x="14111" y="17248"/>
                  <a:pt x="14151" y="17225"/>
                </a:cubicBezTo>
                <a:close/>
                <a:moveTo>
                  <a:pt x="14497" y="16941"/>
                </a:moveTo>
                <a:lnTo>
                  <a:pt x="14497" y="16941"/>
                </a:lnTo>
                <a:cubicBezTo>
                  <a:pt x="14406" y="17026"/>
                  <a:pt x="14293" y="17072"/>
                  <a:pt x="14196" y="17140"/>
                </a:cubicBezTo>
                <a:cubicBezTo>
                  <a:pt x="14202" y="17140"/>
                  <a:pt x="14208" y="17151"/>
                  <a:pt x="14213" y="17151"/>
                </a:cubicBezTo>
                <a:lnTo>
                  <a:pt x="14174" y="17151"/>
                </a:lnTo>
                <a:cubicBezTo>
                  <a:pt x="14026" y="17231"/>
                  <a:pt x="13890" y="17333"/>
                  <a:pt x="13731" y="17395"/>
                </a:cubicBezTo>
                <a:cubicBezTo>
                  <a:pt x="13737" y="17401"/>
                  <a:pt x="13742" y="17412"/>
                  <a:pt x="13748" y="17418"/>
                </a:cubicBezTo>
                <a:cubicBezTo>
                  <a:pt x="13740" y="17416"/>
                  <a:pt x="13732" y="17415"/>
                  <a:pt x="13725" y="17415"/>
                </a:cubicBezTo>
                <a:cubicBezTo>
                  <a:pt x="13668" y="17415"/>
                  <a:pt x="13622" y="17465"/>
                  <a:pt x="13567" y="17480"/>
                </a:cubicBezTo>
                <a:cubicBezTo>
                  <a:pt x="13589" y="17441"/>
                  <a:pt x="13646" y="17441"/>
                  <a:pt x="13669" y="17407"/>
                </a:cubicBezTo>
                <a:cubicBezTo>
                  <a:pt x="13958" y="17282"/>
                  <a:pt x="14213" y="17061"/>
                  <a:pt x="14497" y="16941"/>
                </a:cubicBezTo>
                <a:close/>
                <a:moveTo>
                  <a:pt x="4301" y="16913"/>
                </a:moveTo>
                <a:cubicBezTo>
                  <a:pt x="4483" y="17055"/>
                  <a:pt x="4687" y="17151"/>
                  <a:pt x="4874" y="17287"/>
                </a:cubicBezTo>
                <a:cubicBezTo>
                  <a:pt x="4891" y="17276"/>
                  <a:pt x="4903" y="17270"/>
                  <a:pt x="4920" y="17259"/>
                </a:cubicBezTo>
                <a:cubicBezTo>
                  <a:pt x="4903" y="17242"/>
                  <a:pt x="4886" y="17225"/>
                  <a:pt x="4869" y="17208"/>
                </a:cubicBezTo>
                <a:lnTo>
                  <a:pt x="4869" y="17202"/>
                </a:lnTo>
                <a:cubicBezTo>
                  <a:pt x="4908" y="17219"/>
                  <a:pt x="4948" y="17242"/>
                  <a:pt x="4988" y="17265"/>
                </a:cubicBezTo>
                <a:cubicBezTo>
                  <a:pt x="4988" y="17270"/>
                  <a:pt x="4982" y="17282"/>
                  <a:pt x="4982" y="17282"/>
                </a:cubicBezTo>
                <a:cubicBezTo>
                  <a:pt x="4965" y="17276"/>
                  <a:pt x="4942" y="17265"/>
                  <a:pt x="4925" y="17253"/>
                </a:cubicBezTo>
                <a:cubicBezTo>
                  <a:pt x="4920" y="17265"/>
                  <a:pt x="4914" y="17287"/>
                  <a:pt x="4914" y="17299"/>
                </a:cubicBezTo>
                <a:cubicBezTo>
                  <a:pt x="5010" y="17367"/>
                  <a:pt x="5118" y="17418"/>
                  <a:pt x="5220" y="17480"/>
                </a:cubicBezTo>
                <a:cubicBezTo>
                  <a:pt x="5220" y="17486"/>
                  <a:pt x="5215" y="17492"/>
                  <a:pt x="5209" y="17497"/>
                </a:cubicBezTo>
                <a:cubicBezTo>
                  <a:pt x="4925" y="17339"/>
                  <a:pt x="4653" y="17163"/>
                  <a:pt x="4381" y="16987"/>
                </a:cubicBezTo>
                <a:cubicBezTo>
                  <a:pt x="4347" y="16964"/>
                  <a:pt x="4307" y="16953"/>
                  <a:pt x="4301" y="16913"/>
                </a:cubicBezTo>
                <a:close/>
                <a:moveTo>
                  <a:pt x="6828" y="17475"/>
                </a:moveTo>
                <a:cubicBezTo>
                  <a:pt x="6838" y="17475"/>
                  <a:pt x="6843" y="17482"/>
                  <a:pt x="6843" y="17497"/>
                </a:cubicBezTo>
                <a:cubicBezTo>
                  <a:pt x="6834" y="17501"/>
                  <a:pt x="6826" y="17503"/>
                  <a:pt x="6820" y="17503"/>
                </a:cubicBezTo>
                <a:cubicBezTo>
                  <a:pt x="6809" y="17503"/>
                  <a:pt x="6805" y="17496"/>
                  <a:pt x="6809" y="17480"/>
                </a:cubicBezTo>
                <a:cubicBezTo>
                  <a:pt x="6817" y="17477"/>
                  <a:pt x="6823" y="17475"/>
                  <a:pt x="6828" y="17475"/>
                </a:cubicBezTo>
                <a:close/>
                <a:moveTo>
                  <a:pt x="13612" y="17356"/>
                </a:moveTo>
                <a:cubicBezTo>
                  <a:pt x="13618" y="17356"/>
                  <a:pt x="13618" y="17361"/>
                  <a:pt x="13618" y="17367"/>
                </a:cubicBezTo>
                <a:cubicBezTo>
                  <a:pt x="13578" y="17395"/>
                  <a:pt x="13533" y="17424"/>
                  <a:pt x="13487" y="17452"/>
                </a:cubicBezTo>
                <a:cubicBezTo>
                  <a:pt x="13442" y="17452"/>
                  <a:pt x="13402" y="17486"/>
                  <a:pt x="13362" y="17509"/>
                </a:cubicBezTo>
                <a:cubicBezTo>
                  <a:pt x="13362" y="17503"/>
                  <a:pt x="13368" y="17486"/>
                  <a:pt x="13368" y="17480"/>
                </a:cubicBezTo>
                <a:cubicBezTo>
                  <a:pt x="13385" y="17475"/>
                  <a:pt x="13402" y="17469"/>
                  <a:pt x="13419" y="17463"/>
                </a:cubicBezTo>
                <a:cubicBezTo>
                  <a:pt x="13419" y="17452"/>
                  <a:pt x="13419" y="17435"/>
                  <a:pt x="13419" y="17424"/>
                </a:cubicBezTo>
                <a:lnTo>
                  <a:pt x="13430" y="17446"/>
                </a:lnTo>
                <a:cubicBezTo>
                  <a:pt x="13493" y="17412"/>
                  <a:pt x="13561" y="17401"/>
                  <a:pt x="13612" y="17356"/>
                </a:cubicBezTo>
                <a:close/>
                <a:moveTo>
                  <a:pt x="5249" y="17492"/>
                </a:moveTo>
                <a:lnTo>
                  <a:pt x="5249" y="17492"/>
                </a:lnTo>
                <a:cubicBezTo>
                  <a:pt x="5294" y="17509"/>
                  <a:pt x="5340" y="17531"/>
                  <a:pt x="5379" y="17560"/>
                </a:cubicBezTo>
                <a:cubicBezTo>
                  <a:pt x="5373" y="17561"/>
                  <a:pt x="5367" y="17562"/>
                  <a:pt x="5361" y="17562"/>
                </a:cubicBezTo>
                <a:cubicBezTo>
                  <a:pt x="5316" y="17562"/>
                  <a:pt x="5274" y="17527"/>
                  <a:pt x="5249" y="17492"/>
                </a:cubicBezTo>
                <a:close/>
                <a:moveTo>
                  <a:pt x="13487" y="17452"/>
                </a:moveTo>
                <a:cubicBezTo>
                  <a:pt x="13493" y="17463"/>
                  <a:pt x="13498" y="17486"/>
                  <a:pt x="13498" y="17492"/>
                </a:cubicBezTo>
                <a:cubicBezTo>
                  <a:pt x="13516" y="17492"/>
                  <a:pt x="13544" y="17480"/>
                  <a:pt x="13555" y="17475"/>
                </a:cubicBezTo>
                <a:lnTo>
                  <a:pt x="13555" y="17475"/>
                </a:lnTo>
                <a:cubicBezTo>
                  <a:pt x="13493" y="17526"/>
                  <a:pt x="13413" y="17571"/>
                  <a:pt x="13334" y="17583"/>
                </a:cubicBezTo>
                <a:cubicBezTo>
                  <a:pt x="13374" y="17554"/>
                  <a:pt x="13413" y="17537"/>
                  <a:pt x="13464" y="17526"/>
                </a:cubicBezTo>
                <a:cubicBezTo>
                  <a:pt x="13476" y="17503"/>
                  <a:pt x="13498" y="17480"/>
                  <a:pt x="13487" y="17452"/>
                </a:cubicBezTo>
                <a:close/>
                <a:moveTo>
                  <a:pt x="8477" y="17673"/>
                </a:moveTo>
                <a:cubicBezTo>
                  <a:pt x="8477" y="17673"/>
                  <a:pt x="8471" y="17679"/>
                  <a:pt x="8471" y="17679"/>
                </a:cubicBezTo>
                <a:lnTo>
                  <a:pt x="8471" y="17673"/>
                </a:lnTo>
                <a:close/>
                <a:moveTo>
                  <a:pt x="8704" y="17690"/>
                </a:moveTo>
                <a:lnTo>
                  <a:pt x="8727" y="17696"/>
                </a:lnTo>
                <a:lnTo>
                  <a:pt x="8710" y="17696"/>
                </a:lnTo>
                <a:cubicBezTo>
                  <a:pt x="8704" y="17696"/>
                  <a:pt x="8704" y="17690"/>
                  <a:pt x="8704" y="17690"/>
                </a:cubicBezTo>
                <a:close/>
                <a:moveTo>
                  <a:pt x="5652" y="17617"/>
                </a:moveTo>
                <a:lnTo>
                  <a:pt x="5652" y="17617"/>
                </a:lnTo>
                <a:cubicBezTo>
                  <a:pt x="5697" y="17639"/>
                  <a:pt x="5748" y="17656"/>
                  <a:pt x="5782" y="17702"/>
                </a:cubicBezTo>
                <a:cubicBezTo>
                  <a:pt x="5737" y="17679"/>
                  <a:pt x="5663" y="17679"/>
                  <a:pt x="5652" y="17617"/>
                </a:cubicBezTo>
                <a:close/>
                <a:moveTo>
                  <a:pt x="7774" y="17571"/>
                </a:moveTo>
                <a:lnTo>
                  <a:pt x="7774" y="17571"/>
                </a:lnTo>
                <a:cubicBezTo>
                  <a:pt x="7870" y="17588"/>
                  <a:pt x="7967" y="17605"/>
                  <a:pt x="8063" y="17622"/>
                </a:cubicBezTo>
                <a:cubicBezTo>
                  <a:pt x="8103" y="17628"/>
                  <a:pt x="8148" y="17639"/>
                  <a:pt x="8188" y="17656"/>
                </a:cubicBezTo>
                <a:cubicBezTo>
                  <a:pt x="8284" y="17656"/>
                  <a:pt x="8381" y="17673"/>
                  <a:pt x="8471" y="17702"/>
                </a:cubicBezTo>
                <a:cubicBezTo>
                  <a:pt x="8463" y="17702"/>
                  <a:pt x="8455" y="17702"/>
                  <a:pt x="8446" y="17702"/>
                </a:cubicBezTo>
                <a:cubicBezTo>
                  <a:pt x="8358" y="17702"/>
                  <a:pt x="8271" y="17677"/>
                  <a:pt x="8188" y="17656"/>
                </a:cubicBezTo>
                <a:cubicBezTo>
                  <a:pt x="8052" y="17634"/>
                  <a:pt x="7910" y="17605"/>
                  <a:pt x="7774" y="17571"/>
                </a:cubicBezTo>
                <a:close/>
                <a:moveTo>
                  <a:pt x="9141" y="17713"/>
                </a:moveTo>
                <a:cubicBezTo>
                  <a:pt x="9141" y="17713"/>
                  <a:pt x="9141" y="17719"/>
                  <a:pt x="9141" y="17719"/>
                </a:cubicBezTo>
                <a:lnTo>
                  <a:pt x="9135" y="17719"/>
                </a:lnTo>
                <a:cubicBezTo>
                  <a:pt x="9135" y="17719"/>
                  <a:pt x="9135" y="17719"/>
                  <a:pt x="9135" y="17713"/>
                </a:cubicBezTo>
                <a:close/>
                <a:moveTo>
                  <a:pt x="8613" y="17685"/>
                </a:moveTo>
                <a:cubicBezTo>
                  <a:pt x="8619" y="17696"/>
                  <a:pt x="8625" y="17707"/>
                  <a:pt x="8630" y="17719"/>
                </a:cubicBezTo>
                <a:cubicBezTo>
                  <a:pt x="8647" y="17719"/>
                  <a:pt x="8659" y="17724"/>
                  <a:pt x="8676" y="17724"/>
                </a:cubicBezTo>
                <a:cubicBezTo>
                  <a:pt x="8647" y="17724"/>
                  <a:pt x="8619" y="17719"/>
                  <a:pt x="8591" y="17713"/>
                </a:cubicBezTo>
                <a:cubicBezTo>
                  <a:pt x="8591" y="17702"/>
                  <a:pt x="8591" y="17696"/>
                  <a:pt x="8591" y="17685"/>
                </a:cubicBezTo>
                <a:close/>
                <a:moveTo>
                  <a:pt x="5379" y="17554"/>
                </a:moveTo>
                <a:cubicBezTo>
                  <a:pt x="5476" y="17617"/>
                  <a:pt x="5584" y="17668"/>
                  <a:pt x="5691" y="17713"/>
                </a:cubicBezTo>
                <a:lnTo>
                  <a:pt x="5686" y="17730"/>
                </a:lnTo>
                <a:cubicBezTo>
                  <a:pt x="5584" y="17679"/>
                  <a:pt x="5442" y="17651"/>
                  <a:pt x="5379" y="17554"/>
                </a:cubicBezTo>
                <a:close/>
                <a:moveTo>
                  <a:pt x="8514" y="17701"/>
                </a:moveTo>
                <a:cubicBezTo>
                  <a:pt x="8533" y="17701"/>
                  <a:pt x="8552" y="17704"/>
                  <a:pt x="8568" y="17707"/>
                </a:cubicBezTo>
                <a:cubicBezTo>
                  <a:pt x="8574" y="17719"/>
                  <a:pt x="8574" y="17724"/>
                  <a:pt x="8579" y="17730"/>
                </a:cubicBezTo>
                <a:lnTo>
                  <a:pt x="8568" y="17730"/>
                </a:lnTo>
                <a:cubicBezTo>
                  <a:pt x="8551" y="17719"/>
                  <a:pt x="8534" y="17719"/>
                  <a:pt x="8517" y="17719"/>
                </a:cubicBezTo>
                <a:cubicBezTo>
                  <a:pt x="8500" y="17713"/>
                  <a:pt x="8489" y="17713"/>
                  <a:pt x="8471" y="17707"/>
                </a:cubicBezTo>
                <a:cubicBezTo>
                  <a:pt x="8486" y="17703"/>
                  <a:pt x="8500" y="17701"/>
                  <a:pt x="8514" y="17701"/>
                </a:cubicBezTo>
                <a:close/>
                <a:moveTo>
                  <a:pt x="13048" y="17698"/>
                </a:moveTo>
                <a:cubicBezTo>
                  <a:pt x="13053" y="17698"/>
                  <a:pt x="13058" y="17699"/>
                  <a:pt x="13062" y="17702"/>
                </a:cubicBezTo>
                <a:cubicBezTo>
                  <a:pt x="13070" y="17723"/>
                  <a:pt x="13043" y="17742"/>
                  <a:pt x="13022" y="17742"/>
                </a:cubicBezTo>
                <a:cubicBezTo>
                  <a:pt x="13015" y="17742"/>
                  <a:pt x="13009" y="17740"/>
                  <a:pt x="13005" y="17736"/>
                </a:cubicBezTo>
                <a:cubicBezTo>
                  <a:pt x="13000" y="17713"/>
                  <a:pt x="13028" y="17698"/>
                  <a:pt x="13048" y="17698"/>
                </a:cubicBezTo>
                <a:close/>
                <a:moveTo>
                  <a:pt x="12882" y="17712"/>
                </a:moveTo>
                <a:cubicBezTo>
                  <a:pt x="12887" y="17712"/>
                  <a:pt x="12892" y="17713"/>
                  <a:pt x="12897" y="17713"/>
                </a:cubicBezTo>
                <a:cubicBezTo>
                  <a:pt x="12858" y="17726"/>
                  <a:pt x="12823" y="17759"/>
                  <a:pt x="12786" y="17759"/>
                </a:cubicBezTo>
                <a:cubicBezTo>
                  <a:pt x="12774" y="17759"/>
                  <a:pt x="12762" y="17755"/>
                  <a:pt x="12750" y="17747"/>
                </a:cubicBezTo>
                <a:cubicBezTo>
                  <a:pt x="12791" y="17737"/>
                  <a:pt x="12832" y="17712"/>
                  <a:pt x="12882" y="17712"/>
                </a:cubicBezTo>
                <a:close/>
                <a:moveTo>
                  <a:pt x="5861" y="17791"/>
                </a:moveTo>
                <a:cubicBezTo>
                  <a:pt x="5879" y="17791"/>
                  <a:pt x="5897" y="17806"/>
                  <a:pt x="5901" y="17821"/>
                </a:cubicBezTo>
                <a:cubicBezTo>
                  <a:pt x="5897" y="17830"/>
                  <a:pt x="5889" y="17834"/>
                  <a:pt x="5880" y="17834"/>
                </a:cubicBezTo>
                <a:cubicBezTo>
                  <a:pt x="5862" y="17834"/>
                  <a:pt x="5839" y="17819"/>
                  <a:pt x="5839" y="17804"/>
                </a:cubicBezTo>
                <a:cubicBezTo>
                  <a:pt x="5845" y="17794"/>
                  <a:pt x="5853" y="17791"/>
                  <a:pt x="5861" y="17791"/>
                </a:cubicBezTo>
                <a:close/>
                <a:moveTo>
                  <a:pt x="12840" y="17787"/>
                </a:moveTo>
                <a:lnTo>
                  <a:pt x="12852" y="17804"/>
                </a:lnTo>
                <a:cubicBezTo>
                  <a:pt x="12759" y="17840"/>
                  <a:pt x="12651" y="17914"/>
                  <a:pt x="12547" y="17914"/>
                </a:cubicBezTo>
                <a:cubicBezTo>
                  <a:pt x="12537" y="17914"/>
                  <a:pt x="12527" y="17913"/>
                  <a:pt x="12517" y="17912"/>
                </a:cubicBezTo>
                <a:cubicBezTo>
                  <a:pt x="12630" y="17883"/>
                  <a:pt x="12738" y="17838"/>
                  <a:pt x="12840" y="17787"/>
                </a:cubicBezTo>
                <a:close/>
                <a:moveTo>
                  <a:pt x="4534" y="17202"/>
                </a:moveTo>
                <a:cubicBezTo>
                  <a:pt x="4562" y="17248"/>
                  <a:pt x="4613" y="17259"/>
                  <a:pt x="4659" y="17282"/>
                </a:cubicBezTo>
                <a:cubicBezTo>
                  <a:pt x="4659" y="17265"/>
                  <a:pt x="4659" y="17242"/>
                  <a:pt x="4659" y="17231"/>
                </a:cubicBezTo>
                <a:cubicBezTo>
                  <a:pt x="4670" y="17242"/>
                  <a:pt x="4681" y="17253"/>
                  <a:pt x="4693" y="17265"/>
                </a:cubicBezTo>
                <a:cubicBezTo>
                  <a:pt x="4749" y="17276"/>
                  <a:pt x="4744" y="17344"/>
                  <a:pt x="4801" y="17356"/>
                </a:cubicBezTo>
                <a:cubicBezTo>
                  <a:pt x="4806" y="17356"/>
                  <a:pt x="4823" y="17344"/>
                  <a:pt x="4829" y="17344"/>
                </a:cubicBezTo>
                <a:cubicBezTo>
                  <a:pt x="4959" y="17412"/>
                  <a:pt x="5073" y="17509"/>
                  <a:pt x="5209" y="17554"/>
                </a:cubicBezTo>
                <a:cubicBezTo>
                  <a:pt x="5203" y="17565"/>
                  <a:pt x="5192" y="17583"/>
                  <a:pt x="5192" y="17594"/>
                </a:cubicBezTo>
                <a:cubicBezTo>
                  <a:pt x="5203" y="17605"/>
                  <a:pt x="5232" y="17628"/>
                  <a:pt x="5243" y="17634"/>
                </a:cubicBezTo>
                <a:cubicBezTo>
                  <a:pt x="5260" y="17628"/>
                  <a:pt x="5271" y="17622"/>
                  <a:pt x="5288" y="17611"/>
                </a:cubicBezTo>
                <a:lnTo>
                  <a:pt x="5254" y="17588"/>
                </a:lnTo>
                <a:lnTo>
                  <a:pt x="5254" y="17588"/>
                </a:lnTo>
                <a:cubicBezTo>
                  <a:pt x="5271" y="17594"/>
                  <a:pt x="5300" y="17605"/>
                  <a:pt x="5317" y="17611"/>
                </a:cubicBezTo>
                <a:lnTo>
                  <a:pt x="5283" y="17622"/>
                </a:lnTo>
                <a:cubicBezTo>
                  <a:pt x="5283" y="17634"/>
                  <a:pt x="5283" y="17651"/>
                  <a:pt x="5283" y="17662"/>
                </a:cubicBezTo>
                <a:cubicBezTo>
                  <a:pt x="5311" y="17668"/>
                  <a:pt x="5340" y="17685"/>
                  <a:pt x="5368" y="17696"/>
                </a:cubicBezTo>
                <a:lnTo>
                  <a:pt x="5385" y="17679"/>
                </a:lnTo>
                <a:cubicBezTo>
                  <a:pt x="5357" y="17662"/>
                  <a:pt x="5334" y="17639"/>
                  <a:pt x="5323" y="17617"/>
                </a:cubicBezTo>
                <a:lnTo>
                  <a:pt x="5323" y="17617"/>
                </a:lnTo>
                <a:cubicBezTo>
                  <a:pt x="5340" y="17639"/>
                  <a:pt x="5374" y="17651"/>
                  <a:pt x="5402" y="17656"/>
                </a:cubicBezTo>
                <a:cubicBezTo>
                  <a:pt x="5396" y="17673"/>
                  <a:pt x="5385" y="17690"/>
                  <a:pt x="5379" y="17707"/>
                </a:cubicBezTo>
                <a:lnTo>
                  <a:pt x="5459" y="17741"/>
                </a:lnTo>
                <a:cubicBezTo>
                  <a:pt x="5442" y="17724"/>
                  <a:pt x="5413" y="17690"/>
                  <a:pt x="5396" y="17673"/>
                </a:cubicBezTo>
                <a:lnTo>
                  <a:pt x="5396" y="17673"/>
                </a:lnTo>
                <a:cubicBezTo>
                  <a:pt x="5425" y="17679"/>
                  <a:pt x="5447" y="17690"/>
                  <a:pt x="5464" y="17713"/>
                </a:cubicBezTo>
                <a:cubicBezTo>
                  <a:pt x="5521" y="17724"/>
                  <a:pt x="5567" y="17758"/>
                  <a:pt x="5623" y="17781"/>
                </a:cubicBezTo>
                <a:lnTo>
                  <a:pt x="5618" y="17809"/>
                </a:lnTo>
                <a:cubicBezTo>
                  <a:pt x="5629" y="17804"/>
                  <a:pt x="5657" y="17792"/>
                  <a:pt x="5669" y="17787"/>
                </a:cubicBezTo>
                <a:lnTo>
                  <a:pt x="5669" y="17787"/>
                </a:lnTo>
                <a:cubicBezTo>
                  <a:pt x="5663" y="17809"/>
                  <a:pt x="5663" y="17826"/>
                  <a:pt x="5657" y="17844"/>
                </a:cubicBezTo>
                <a:cubicBezTo>
                  <a:pt x="5680" y="17838"/>
                  <a:pt x="5708" y="17832"/>
                  <a:pt x="5731" y="17826"/>
                </a:cubicBezTo>
                <a:cubicBezTo>
                  <a:pt x="5742" y="17832"/>
                  <a:pt x="5759" y="17844"/>
                  <a:pt x="5776" y="17855"/>
                </a:cubicBezTo>
                <a:cubicBezTo>
                  <a:pt x="5748" y="17855"/>
                  <a:pt x="5720" y="17861"/>
                  <a:pt x="5697" y="17872"/>
                </a:cubicBezTo>
                <a:cubicBezTo>
                  <a:pt x="5714" y="17872"/>
                  <a:pt x="5742" y="17883"/>
                  <a:pt x="5759" y="17889"/>
                </a:cubicBezTo>
                <a:cubicBezTo>
                  <a:pt x="5754" y="17895"/>
                  <a:pt x="5748" y="17917"/>
                  <a:pt x="5742" y="17923"/>
                </a:cubicBezTo>
                <a:cubicBezTo>
                  <a:pt x="5754" y="17917"/>
                  <a:pt x="5776" y="17906"/>
                  <a:pt x="5793" y="17895"/>
                </a:cubicBezTo>
                <a:cubicBezTo>
                  <a:pt x="5805" y="17917"/>
                  <a:pt x="5873" y="17934"/>
                  <a:pt x="5828" y="17962"/>
                </a:cubicBezTo>
                <a:lnTo>
                  <a:pt x="5828" y="17962"/>
                </a:lnTo>
                <a:cubicBezTo>
                  <a:pt x="5765" y="17959"/>
                  <a:pt x="5705" y="17894"/>
                  <a:pt x="5643" y="17894"/>
                </a:cubicBezTo>
                <a:cubicBezTo>
                  <a:pt x="5629" y="17894"/>
                  <a:pt x="5615" y="17898"/>
                  <a:pt x="5601" y="17906"/>
                </a:cubicBezTo>
                <a:cubicBezTo>
                  <a:pt x="5606" y="17895"/>
                  <a:pt x="5612" y="17883"/>
                  <a:pt x="5618" y="17872"/>
                </a:cubicBezTo>
                <a:cubicBezTo>
                  <a:pt x="5442" y="17775"/>
                  <a:pt x="5254" y="17702"/>
                  <a:pt x="5079" y="17600"/>
                </a:cubicBezTo>
                <a:cubicBezTo>
                  <a:pt x="5067" y="17605"/>
                  <a:pt x="5056" y="17611"/>
                  <a:pt x="5045" y="17622"/>
                </a:cubicBezTo>
                <a:cubicBezTo>
                  <a:pt x="5045" y="17617"/>
                  <a:pt x="5045" y="17600"/>
                  <a:pt x="5050" y="17594"/>
                </a:cubicBezTo>
                <a:cubicBezTo>
                  <a:pt x="4954" y="17554"/>
                  <a:pt x="4886" y="17458"/>
                  <a:pt x="4789" y="17446"/>
                </a:cubicBezTo>
                <a:cubicBezTo>
                  <a:pt x="4755" y="17373"/>
                  <a:pt x="4647" y="17367"/>
                  <a:pt x="4596" y="17304"/>
                </a:cubicBezTo>
                <a:cubicBezTo>
                  <a:pt x="4557" y="17270"/>
                  <a:pt x="4494" y="17270"/>
                  <a:pt x="4488" y="17208"/>
                </a:cubicBezTo>
                <a:lnTo>
                  <a:pt x="4534" y="17202"/>
                </a:lnTo>
                <a:close/>
                <a:moveTo>
                  <a:pt x="12523" y="17917"/>
                </a:moveTo>
                <a:lnTo>
                  <a:pt x="12523" y="17917"/>
                </a:lnTo>
                <a:cubicBezTo>
                  <a:pt x="12501" y="17952"/>
                  <a:pt x="12459" y="17967"/>
                  <a:pt x="12418" y="17967"/>
                </a:cubicBezTo>
                <a:cubicBezTo>
                  <a:pt x="12405" y="17967"/>
                  <a:pt x="12393" y="17965"/>
                  <a:pt x="12381" y="17963"/>
                </a:cubicBezTo>
                <a:cubicBezTo>
                  <a:pt x="12426" y="17946"/>
                  <a:pt x="12472" y="17929"/>
                  <a:pt x="12523" y="17917"/>
                </a:cubicBezTo>
                <a:close/>
                <a:moveTo>
                  <a:pt x="6276" y="17895"/>
                </a:moveTo>
                <a:cubicBezTo>
                  <a:pt x="6287" y="17906"/>
                  <a:pt x="6304" y="17917"/>
                  <a:pt x="6321" y="17923"/>
                </a:cubicBezTo>
                <a:cubicBezTo>
                  <a:pt x="6327" y="17917"/>
                  <a:pt x="6338" y="17906"/>
                  <a:pt x="6349" y="17895"/>
                </a:cubicBezTo>
                <a:lnTo>
                  <a:pt x="6349" y="17895"/>
                </a:lnTo>
                <a:lnTo>
                  <a:pt x="6344" y="17923"/>
                </a:lnTo>
                <a:cubicBezTo>
                  <a:pt x="6406" y="17946"/>
                  <a:pt x="6457" y="17991"/>
                  <a:pt x="6531" y="17997"/>
                </a:cubicBezTo>
                <a:cubicBezTo>
                  <a:pt x="6531" y="18002"/>
                  <a:pt x="6525" y="18008"/>
                  <a:pt x="6525" y="18008"/>
                </a:cubicBezTo>
                <a:cubicBezTo>
                  <a:pt x="6474" y="17997"/>
                  <a:pt x="6423" y="17980"/>
                  <a:pt x="6372" y="17968"/>
                </a:cubicBezTo>
                <a:cubicBezTo>
                  <a:pt x="6372" y="17969"/>
                  <a:pt x="6371" y="17971"/>
                  <a:pt x="6370" y="17972"/>
                </a:cubicBezTo>
                <a:lnTo>
                  <a:pt x="6370" y="17972"/>
                </a:lnTo>
                <a:cubicBezTo>
                  <a:pt x="6337" y="17934"/>
                  <a:pt x="6292" y="17928"/>
                  <a:pt x="6247" y="17917"/>
                </a:cubicBezTo>
                <a:cubicBezTo>
                  <a:pt x="6253" y="17912"/>
                  <a:pt x="6264" y="17900"/>
                  <a:pt x="6276" y="17895"/>
                </a:cubicBezTo>
                <a:close/>
                <a:moveTo>
                  <a:pt x="6174" y="17946"/>
                </a:moveTo>
                <a:cubicBezTo>
                  <a:pt x="6219" y="17957"/>
                  <a:pt x="6264" y="17968"/>
                  <a:pt x="6304" y="17997"/>
                </a:cubicBezTo>
                <a:cubicBezTo>
                  <a:pt x="6324" y="17992"/>
                  <a:pt x="6348" y="17995"/>
                  <a:pt x="6365" y="17982"/>
                </a:cubicBezTo>
                <a:lnTo>
                  <a:pt x="6365" y="17982"/>
                </a:lnTo>
                <a:cubicBezTo>
                  <a:pt x="6359" y="17991"/>
                  <a:pt x="6353" y="18001"/>
                  <a:pt x="6349" y="18008"/>
                </a:cubicBezTo>
                <a:cubicBezTo>
                  <a:pt x="6361" y="18014"/>
                  <a:pt x="6389" y="18025"/>
                  <a:pt x="6401" y="18036"/>
                </a:cubicBezTo>
                <a:cubicBezTo>
                  <a:pt x="6327" y="18025"/>
                  <a:pt x="6236" y="17991"/>
                  <a:pt x="6174" y="17946"/>
                </a:cubicBezTo>
                <a:close/>
                <a:moveTo>
                  <a:pt x="12358" y="17974"/>
                </a:moveTo>
                <a:cubicBezTo>
                  <a:pt x="12358" y="17980"/>
                  <a:pt x="12358" y="17985"/>
                  <a:pt x="12364" y="17991"/>
                </a:cubicBezTo>
                <a:cubicBezTo>
                  <a:pt x="12335" y="18002"/>
                  <a:pt x="12307" y="18014"/>
                  <a:pt x="12279" y="18019"/>
                </a:cubicBezTo>
                <a:cubicBezTo>
                  <a:pt x="12273" y="18019"/>
                  <a:pt x="12273" y="18014"/>
                  <a:pt x="12267" y="18008"/>
                </a:cubicBezTo>
                <a:cubicBezTo>
                  <a:pt x="12267" y="18014"/>
                  <a:pt x="12267" y="18019"/>
                  <a:pt x="12262" y="18025"/>
                </a:cubicBezTo>
                <a:cubicBezTo>
                  <a:pt x="12239" y="18031"/>
                  <a:pt x="12222" y="18042"/>
                  <a:pt x="12199" y="18048"/>
                </a:cubicBezTo>
                <a:cubicBezTo>
                  <a:pt x="12222" y="18031"/>
                  <a:pt x="12245" y="18014"/>
                  <a:pt x="12273" y="18002"/>
                </a:cubicBezTo>
                <a:cubicBezTo>
                  <a:pt x="12301" y="17991"/>
                  <a:pt x="12330" y="17980"/>
                  <a:pt x="12358" y="17974"/>
                </a:cubicBezTo>
                <a:close/>
                <a:moveTo>
                  <a:pt x="12114" y="18070"/>
                </a:moveTo>
                <a:cubicBezTo>
                  <a:pt x="12108" y="18076"/>
                  <a:pt x="12097" y="18076"/>
                  <a:pt x="12086" y="18082"/>
                </a:cubicBezTo>
                <a:cubicBezTo>
                  <a:pt x="12074" y="18076"/>
                  <a:pt x="12063" y="18070"/>
                  <a:pt x="12057" y="18070"/>
                </a:cubicBezTo>
                <a:close/>
                <a:moveTo>
                  <a:pt x="12148" y="18127"/>
                </a:moveTo>
                <a:cubicBezTo>
                  <a:pt x="12103" y="18150"/>
                  <a:pt x="12052" y="18173"/>
                  <a:pt x="12006" y="18195"/>
                </a:cubicBezTo>
                <a:cubicBezTo>
                  <a:pt x="12023" y="18178"/>
                  <a:pt x="12046" y="18161"/>
                  <a:pt x="12063" y="18150"/>
                </a:cubicBezTo>
                <a:cubicBezTo>
                  <a:pt x="12091" y="18139"/>
                  <a:pt x="12120" y="18133"/>
                  <a:pt x="12148" y="18127"/>
                </a:cubicBezTo>
                <a:close/>
                <a:moveTo>
                  <a:pt x="12999" y="17821"/>
                </a:moveTo>
                <a:cubicBezTo>
                  <a:pt x="12982" y="17838"/>
                  <a:pt x="12971" y="17861"/>
                  <a:pt x="12959" y="17889"/>
                </a:cubicBezTo>
                <a:cubicBezTo>
                  <a:pt x="12976" y="17878"/>
                  <a:pt x="12999" y="17861"/>
                  <a:pt x="13016" y="17855"/>
                </a:cubicBezTo>
                <a:cubicBezTo>
                  <a:pt x="13022" y="17861"/>
                  <a:pt x="13028" y="17883"/>
                  <a:pt x="13033" y="17889"/>
                </a:cubicBezTo>
                <a:cubicBezTo>
                  <a:pt x="13033" y="17878"/>
                  <a:pt x="13039" y="17849"/>
                  <a:pt x="13045" y="17838"/>
                </a:cubicBezTo>
                <a:cubicBezTo>
                  <a:pt x="13058" y="17838"/>
                  <a:pt x="13087" y="17823"/>
                  <a:pt x="13105" y="17823"/>
                </a:cubicBezTo>
                <a:cubicBezTo>
                  <a:pt x="13116" y="17823"/>
                  <a:pt x="13123" y="17829"/>
                  <a:pt x="13118" y="17849"/>
                </a:cubicBezTo>
                <a:cubicBezTo>
                  <a:pt x="13067" y="17912"/>
                  <a:pt x="12942" y="17895"/>
                  <a:pt x="12920" y="17980"/>
                </a:cubicBezTo>
                <a:cubicBezTo>
                  <a:pt x="12914" y="17974"/>
                  <a:pt x="12908" y="17957"/>
                  <a:pt x="12908" y="17951"/>
                </a:cubicBezTo>
                <a:cubicBezTo>
                  <a:pt x="12716" y="18014"/>
                  <a:pt x="12534" y="18104"/>
                  <a:pt x="12341" y="18161"/>
                </a:cubicBezTo>
                <a:cubicBezTo>
                  <a:pt x="12341" y="18178"/>
                  <a:pt x="12341" y="18190"/>
                  <a:pt x="12335" y="18201"/>
                </a:cubicBezTo>
                <a:cubicBezTo>
                  <a:pt x="12330" y="18195"/>
                  <a:pt x="12324" y="18184"/>
                  <a:pt x="12318" y="18178"/>
                </a:cubicBezTo>
                <a:cubicBezTo>
                  <a:pt x="12290" y="18195"/>
                  <a:pt x="12262" y="18201"/>
                  <a:pt x="12228" y="18207"/>
                </a:cubicBezTo>
                <a:cubicBezTo>
                  <a:pt x="12256" y="18195"/>
                  <a:pt x="12290" y="18178"/>
                  <a:pt x="12318" y="18167"/>
                </a:cubicBezTo>
                <a:cubicBezTo>
                  <a:pt x="12307" y="18150"/>
                  <a:pt x="12301" y="18139"/>
                  <a:pt x="12290" y="18122"/>
                </a:cubicBezTo>
                <a:cubicBezTo>
                  <a:pt x="12250" y="18156"/>
                  <a:pt x="12205" y="18178"/>
                  <a:pt x="12154" y="18195"/>
                </a:cubicBezTo>
                <a:cubicBezTo>
                  <a:pt x="12148" y="18207"/>
                  <a:pt x="12137" y="18218"/>
                  <a:pt x="12131" y="18229"/>
                </a:cubicBezTo>
                <a:cubicBezTo>
                  <a:pt x="12125" y="18224"/>
                  <a:pt x="12114" y="18212"/>
                  <a:pt x="12103" y="18207"/>
                </a:cubicBezTo>
                <a:cubicBezTo>
                  <a:pt x="12086" y="18224"/>
                  <a:pt x="12063" y="18246"/>
                  <a:pt x="12046" y="18263"/>
                </a:cubicBezTo>
                <a:cubicBezTo>
                  <a:pt x="12029" y="18263"/>
                  <a:pt x="12018" y="18263"/>
                  <a:pt x="12001" y="18269"/>
                </a:cubicBezTo>
                <a:cubicBezTo>
                  <a:pt x="11938" y="18269"/>
                  <a:pt x="11876" y="18320"/>
                  <a:pt x="11802" y="18320"/>
                </a:cubicBezTo>
                <a:cubicBezTo>
                  <a:pt x="11972" y="18263"/>
                  <a:pt x="12131" y="18190"/>
                  <a:pt x="12279" y="18093"/>
                </a:cubicBezTo>
                <a:cubicBezTo>
                  <a:pt x="12279" y="18087"/>
                  <a:pt x="12284" y="18087"/>
                  <a:pt x="12284" y="18087"/>
                </a:cubicBezTo>
                <a:cubicBezTo>
                  <a:pt x="12324" y="18070"/>
                  <a:pt x="12364" y="18059"/>
                  <a:pt x="12398" y="18036"/>
                </a:cubicBezTo>
                <a:cubicBezTo>
                  <a:pt x="12403" y="18048"/>
                  <a:pt x="12409" y="18065"/>
                  <a:pt x="12415" y="18076"/>
                </a:cubicBezTo>
                <a:cubicBezTo>
                  <a:pt x="12432" y="18070"/>
                  <a:pt x="12466" y="18065"/>
                  <a:pt x="12483" y="18065"/>
                </a:cubicBezTo>
                <a:cubicBezTo>
                  <a:pt x="12489" y="18048"/>
                  <a:pt x="12489" y="18031"/>
                  <a:pt x="12494" y="18019"/>
                </a:cubicBezTo>
                <a:lnTo>
                  <a:pt x="12494" y="18019"/>
                </a:lnTo>
                <a:lnTo>
                  <a:pt x="12455" y="18025"/>
                </a:lnTo>
                <a:cubicBezTo>
                  <a:pt x="12472" y="18019"/>
                  <a:pt x="12494" y="18002"/>
                  <a:pt x="12511" y="17997"/>
                </a:cubicBezTo>
                <a:lnTo>
                  <a:pt x="12511" y="17997"/>
                </a:lnTo>
                <a:cubicBezTo>
                  <a:pt x="12506" y="18002"/>
                  <a:pt x="12500" y="18019"/>
                  <a:pt x="12500" y="18031"/>
                </a:cubicBezTo>
                <a:cubicBezTo>
                  <a:pt x="12506" y="18036"/>
                  <a:pt x="12523" y="18048"/>
                  <a:pt x="12528" y="18053"/>
                </a:cubicBezTo>
                <a:cubicBezTo>
                  <a:pt x="12557" y="18036"/>
                  <a:pt x="12585" y="18025"/>
                  <a:pt x="12613" y="18014"/>
                </a:cubicBezTo>
                <a:lnTo>
                  <a:pt x="12608" y="17991"/>
                </a:lnTo>
                <a:cubicBezTo>
                  <a:pt x="12588" y="17995"/>
                  <a:pt x="12568" y="17999"/>
                  <a:pt x="12548" y="17999"/>
                </a:cubicBezTo>
                <a:cubicBezTo>
                  <a:pt x="12539" y="17999"/>
                  <a:pt x="12531" y="17998"/>
                  <a:pt x="12523" y="17997"/>
                </a:cubicBezTo>
                <a:cubicBezTo>
                  <a:pt x="12551" y="17997"/>
                  <a:pt x="12579" y="17980"/>
                  <a:pt x="12602" y="17963"/>
                </a:cubicBezTo>
                <a:cubicBezTo>
                  <a:pt x="12613" y="17980"/>
                  <a:pt x="12619" y="17997"/>
                  <a:pt x="12625" y="18014"/>
                </a:cubicBezTo>
                <a:cubicBezTo>
                  <a:pt x="12653" y="18002"/>
                  <a:pt x="12681" y="17991"/>
                  <a:pt x="12704" y="17980"/>
                </a:cubicBezTo>
                <a:cubicBezTo>
                  <a:pt x="12681" y="17980"/>
                  <a:pt x="12636" y="17974"/>
                  <a:pt x="12613" y="17974"/>
                </a:cubicBezTo>
                <a:cubicBezTo>
                  <a:pt x="12630" y="17961"/>
                  <a:pt x="12647" y="17955"/>
                  <a:pt x="12667" y="17955"/>
                </a:cubicBezTo>
                <a:cubicBezTo>
                  <a:pt x="12673" y="17955"/>
                  <a:pt x="12680" y="17956"/>
                  <a:pt x="12687" y="17957"/>
                </a:cubicBezTo>
                <a:cubicBezTo>
                  <a:pt x="12733" y="17917"/>
                  <a:pt x="12789" y="17906"/>
                  <a:pt x="12840" y="17883"/>
                </a:cubicBezTo>
                <a:lnTo>
                  <a:pt x="12863" y="17906"/>
                </a:lnTo>
                <a:cubicBezTo>
                  <a:pt x="12869" y="17895"/>
                  <a:pt x="12874" y="17866"/>
                  <a:pt x="12880" y="17855"/>
                </a:cubicBezTo>
                <a:cubicBezTo>
                  <a:pt x="12891" y="17866"/>
                  <a:pt x="12903" y="17883"/>
                  <a:pt x="12914" y="17900"/>
                </a:cubicBezTo>
                <a:cubicBezTo>
                  <a:pt x="12925" y="17878"/>
                  <a:pt x="12937" y="17855"/>
                  <a:pt x="12948" y="17832"/>
                </a:cubicBezTo>
                <a:cubicBezTo>
                  <a:pt x="12965" y="17826"/>
                  <a:pt x="12982" y="17826"/>
                  <a:pt x="12999" y="17821"/>
                </a:cubicBezTo>
                <a:close/>
                <a:moveTo>
                  <a:pt x="6849" y="18275"/>
                </a:moveTo>
                <a:lnTo>
                  <a:pt x="6849" y="18275"/>
                </a:lnTo>
                <a:cubicBezTo>
                  <a:pt x="6894" y="18280"/>
                  <a:pt x="6945" y="18297"/>
                  <a:pt x="6991" y="18309"/>
                </a:cubicBezTo>
                <a:cubicBezTo>
                  <a:pt x="6985" y="18314"/>
                  <a:pt x="6985" y="18331"/>
                  <a:pt x="6985" y="18337"/>
                </a:cubicBezTo>
                <a:cubicBezTo>
                  <a:pt x="6940" y="18314"/>
                  <a:pt x="6877" y="18326"/>
                  <a:pt x="6849" y="18275"/>
                </a:cubicBezTo>
                <a:close/>
                <a:moveTo>
                  <a:pt x="11995" y="18173"/>
                </a:moveTo>
                <a:cubicBezTo>
                  <a:pt x="11989" y="18184"/>
                  <a:pt x="11984" y="18195"/>
                  <a:pt x="11978" y="18212"/>
                </a:cubicBezTo>
                <a:cubicBezTo>
                  <a:pt x="11870" y="18246"/>
                  <a:pt x="11768" y="18297"/>
                  <a:pt x="11660" y="18337"/>
                </a:cubicBezTo>
                <a:lnTo>
                  <a:pt x="11655" y="18337"/>
                </a:lnTo>
                <a:lnTo>
                  <a:pt x="11683" y="18303"/>
                </a:lnTo>
                <a:cubicBezTo>
                  <a:pt x="11690" y="18305"/>
                  <a:pt x="11697" y="18305"/>
                  <a:pt x="11704" y="18305"/>
                </a:cubicBezTo>
                <a:cubicBezTo>
                  <a:pt x="11746" y="18305"/>
                  <a:pt x="11786" y="18278"/>
                  <a:pt x="11825" y="18263"/>
                </a:cubicBezTo>
                <a:lnTo>
                  <a:pt x="11802" y="18241"/>
                </a:lnTo>
                <a:lnTo>
                  <a:pt x="11853" y="18212"/>
                </a:lnTo>
                <a:cubicBezTo>
                  <a:pt x="11859" y="18211"/>
                  <a:pt x="11865" y="18210"/>
                  <a:pt x="11872" y="18210"/>
                </a:cubicBezTo>
                <a:cubicBezTo>
                  <a:pt x="11894" y="18210"/>
                  <a:pt x="11917" y="18218"/>
                  <a:pt x="11940" y="18218"/>
                </a:cubicBezTo>
                <a:cubicBezTo>
                  <a:pt x="11953" y="18218"/>
                  <a:pt x="11966" y="18215"/>
                  <a:pt x="11978" y="18207"/>
                </a:cubicBezTo>
                <a:cubicBezTo>
                  <a:pt x="11978" y="18201"/>
                  <a:pt x="11984" y="18184"/>
                  <a:pt x="11989" y="18173"/>
                </a:cubicBezTo>
                <a:close/>
                <a:moveTo>
                  <a:pt x="7416" y="18246"/>
                </a:moveTo>
                <a:cubicBezTo>
                  <a:pt x="7416" y="18258"/>
                  <a:pt x="7422" y="18269"/>
                  <a:pt x="7422" y="18280"/>
                </a:cubicBezTo>
                <a:cubicBezTo>
                  <a:pt x="7507" y="18292"/>
                  <a:pt x="7592" y="18314"/>
                  <a:pt x="7666" y="18365"/>
                </a:cubicBezTo>
                <a:cubicBezTo>
                  <a:pt x="7569" y="18343"/>
                  <a:pt x="7473" y="18297"/>
                  <a:pt x="7371" y="18292"/>
                </a:cubicBezTo>
                <a:cubicBezTo>
                  <a:pt x="7342" y="18286"/>
                  <a:pt x="7325" y="18275"/>
                  <a:pt x="7308" y="18258"/>
                </a:cubicBezTo>
                <a:cubicBezTo>
                  <a:pt x="7310" y="18257"/>
                  <a:pt x="7312" y="18257"/>
                  <a:pt x="7314" y="18257"/>
                </a:cubicBezTo>
                <a:cubicBezTo>
                  <a:pt x="7336" y="18257"/>
                  <a:pt x="7370" y="18276"/>
                  <a:pt x="7391" y="18276"/>
                </a:cubicBezTo>
                <a:cubicBezTo>
                  <a:pt x="7404" y="18276"/>
                  <a:pt x="7413" y="18269"/>
                  <a:pt x="7410" y="18246"/>
                </a:cubicBezTo>
                <a:close/>
                <a:moveTo>
                  <a:pt x="6421" y="18040"/>
                </a:moveTo>
                <a:cubicBezTo>
                  <a:pt x="6457" y="18040"/>
                  <a:pt x="6487" y="18071"/>
                  <a:pt x="6523" y="18071"/>
                </a:cubicBezTo>
                <a:cubicBezTo>
                  <a:pt x="6526" y="18071"/>
                  <a:pt x="6528" y="18071"/>
                  <a:pt x="6531" y="18070"/>
                </a:cubicBezTo>
                <a:cubicBezTo>
                  <a:pt x="6815" y="18207"/>
                  <a:pt x="7149" y="18241"/>
                  <a:pt x="7428" y="18371"/>
                </a:cubicBezTo>
                <a:cubicBezTo>
                  <a:pt x="7308" y="18365"/>
                  <a:pt x="7201" y="18309"/>
                  <a:pt x="7081" y="18280"/>
                </a:cubicBezTo>
                <a:cubicBezTo>
                  <a:pt x="7081" y="18286"/>
                  <a:pt x="7081" y="18297"/>
                  <a:pt x="7081" y="18303"/>
                </a:cubicBezTo>
                <a:cubicBezTo>
                  <a:pt x="7076" y="18292"/>
                  <a:pt x="7064" y="18286"/>
                  <a:pt x="7059" y="18275"/>
                </a:cubicBezTo>
                <a:cubicBezTo>
                  <a:pt x="6900" y="18218"/>
                  <a:pt x="6730" y="18184"/>
                  <a:pt x="6576" y="18110"/>
                </a:cubicBezTo>
                <a:cubicBezTo>
                  <a:pt x="6576" y="18116"/>
                  <a:pt x="6576" y="18133"/>
                  <a:pt x="6571" y="18139"/>
                </a:cubicBezTo>
                <a:cubicBezTo>
                  <a:pt x="6542" y="18076"/>
                  <a:pt x="6457" y="18076"/>
                  <a:pt x="6406" y="18042"/>
                </a:cubicBezTo>
                <a:cubicBezTo>
                  <a:pt x="6411" y="18041"/>
                  <a:pt x="6416" y="18040"/>
                  <a:pt x="6421" y="18040"/>
                </a:cubicBezTo>
                <a:close/>
                <a:moveTo>
                  <a:pt x="7439" y="18354"/>
                </a:moveTo>
                <a:cubicBezTo>
                  <a:pt x="7473" y="18354"/>
                  <a:pt x="7479" y="18365"/>
                  <a:pt x="7462" y="18394"/>
                </a:cubicBezTo>
                <a:cubicBezTo>
                  <a:pt x="7433" y="18394"/>
                  <a:pt x="7422" y="18377"/>
                  <a:pt x="7439" y="18354"/>
                </a:cubicBezTo>
                <a:close/>
                <a:moveTo>
                  <a:pt x="11590" y="18333"/>
                </a:moveTo>
                <a:cubicBezTo>
                  <a:pt x="11604" y="18333"/>
                  <a:pt x="11617" y="18335"/>
                  <a:pt x="11626" y="18337"/>
                </a:cubicBezTo>
                <a:cubicBezTo>
                  <a:pt x="11626" y="18341"/>
                  <a:pt x="11626" y="18345"/>
                  <a:pt x="11626" y="18348"/>
                </a:cubicBezTo>
                <a:cubicBezTo>
                  <a:pt x="11598" y="18360"/>
                  <a:pt x="11575" y="18365"/>
                  <a:pt x="11547" y="18377"/>
                </a:cubicBezTo>
                <a:cubicBezTo>
                  <a:pt x="11541" y="18371"/>
                  <a:pt x="11535" y="18365"/>
                  <a:pt x="11535" y="18360"/>
                </a:cubicBezTo>
                <a:lnTo>
                  <a:pt x="11513" y="18383"/>
                </a:lnTo>
                <a:lnTo>
                  <a:pt x="11484" y="18388"/>
                </a:lnTo>
                <a:lnTo>
                  <a:pt x="11479" y="18371"/>
                </a:lnTo>
                <a:lnTo>
                  <a:pt x="11473" y="18394"/>
                </a:lnTo>
                <a:cubicBezTo>
                  <a:pt x="11456" y="18394"/>
                  <a:pt x="11445" y="18400"/>
                  <a:pt x="11428" y="18400"/>
                </a:cubicBezTo>
                <a:cubicBezTo>
                  <a:pt x="11445" y="18383"/>
                  <a:pt x="11462" y="18371"/>
                  <a:pt x="11473" y="18354"/>
                </a:cubicBezTo>
                <a:cubicBezTo>
                  <a:pt x="11490" y="18354"/>
                  <a:pt x="11507" y="18348"/>
                  <a:pt x="11518" y="18343"/>
                </a:cubicBezTo>
                <a:cubicBezTo>
                  <a:pt x="11518" y="18343"/>
                  <a:pt x="11518" y="18348"/>
                  <a:pt x="11518" y="18348"/>
                </a:cubicBezTo>
                <a:cubicBezTo>
                  <a:pt x="11524" y="18348"/>
                  <a:pt x="11524" y="18343"/>
                  <a:pt x="11524" y="18343"/>
                </a:cubicBezTo>
                <a:cubicBezTo>
                  <a:pt x="11547" y="18336"/>
                  <a:pt x="11571" y="18333"/>
                  <a:pt x="11590" y="18333"/>
                </a:cubicBezTo>
                <a:close/>
                <a:moveTo>
                  <a:pt x="11620" y="18383"/>
                </a:moveTo>
                <a:cubicBezTo>
                  <a:pt x="11620" y="18388"/>
                  <a:pt x="11615" y="18400"/>
                  <a:pt x="11615" y="18411"/>
                </a:cubicBezTo>
                <a:cubicBezTo>
                  <a:pt x="11609" y="18405"/>
                  <a:pt x="11603" y="18394"/>
                  <a:pt x="11603" y="18388"/>
                </a:cubicBezTo>
                <a:cubicBezTo>
                  <a:pt x="11609" y="18383"/>
                  <a:pt x="11615" y="18383"/>
                  <a:pt x="11620" y="18383"/>
                </a:cubicBezTo>
                <a:close/>
                <a:moveTo>
                  <a:pt x="8267" y="18428"/>
                </a:moveTo>
                <a:cubicBezTo>
                  <a:pt x="8273" y="18434"/>
                  <a:pt x="8273" y="18445"/>
                  <a:pt x="8279" y="18451"/>
                </a:cubicBezTo>
                <a:cubicBezTo>
                  <a:pt x="8267" y="18451"/>
                  <a:pt x="8256" y="18451"/>
                  <a:pt x="8250" y="18445"/>
                </a:cubicBezTo>
                <a:cubicBezTo>
                  <a:pt x="8256" y="18439"/>
                  <a:pt x="8262" y="18434"/>
                  <a:pt x="8267" y="18428"/>
                </a:cubicBezTo>
                <a:close/>
                <a:moveTo>
                  <a:pt x="11530" y="18456"/>
                </a:moveTo>
                <a:lnTo>
                  <a:pt x="11524" y="18462"/>
                </a:lnTo>
                <a:lnTo>
                  <a:pt x="11501" y="18462"/>
                </a:lnTo>
                <a:cubicBezTo>
                  <a:pt x="11513" y="18462"/>
                  <a:pt x="11524" y="18456"/>
                  <a:pt x="11530" y="18456"/>
                </a:cubicBezTo>
                <a:close/>
                <a:moveTo>
                  <a:pt x="7505" y="18379"/>
                </a:moveTo>
                <a:cubicBezTo>
                  <a:pt x="7539" y="18379"/>
                  <a:pt x="7574" y="18391"/>
                  <a:pt x="7609" y="18400"/>
                </a:cubicBezTo>
                <a:cubicBezTo>
                  <a:pt x="7683" y="18417"/>
                  <a:pt x="7762" y="18428"/>
                  <a:pt x="7836" y="18468"/>
                </a:cubicBezTo>
                <a:cubicBezTo>
                  <a:pt x="7711" y="18468"/>
                  <a:pt x="7592" y="18417"/>
                  <a:pt x="7473" y="18383"/>
                </a:cubicBezTo>
                <a:cubicBezTo>
                  <a:pt x="7483" y="18380"/>
                  <a:pt x="7494" y="18379"/>
                  <a:pt x="7505" y="18379"/>
                </a:cubicBezTo>
                <a:close/>
                <a:moveTo>
                  <a:pt x="10979" y="18473"/>
                </a:moveTo>
                <a:cubicBezTo>
                  <a:pt x="10979" y="18479"/>
                  <a:pt x="10974" y="18485"/>
                  <a:pt x="10957" y="18490"/>
                </a:cubicBezTo>
                <a:cubicBezTo>
                  <a:pt x="10951" y="18485"/>
                  <a:pt x="10951" y="18479"/>
                  <a:pt x="10951" y="18479"/>
                </a:cubicBezTo>
                <a:cubicBezTo>
                  <a:pt x="10957" y="18479"/>
                  <a:pt x="10968" y="18473"/>
                  <a:pt x="10979" y="18473"/>
                </a:cubicBezTo>
                <a:close/>
                <a:moveTo>
                  <a:pt x="10923" y="18485"/>
                </a:moveTo>
                <a:cubicBezTo>
                  <a:pt x="10915" y="18489"/>
                  <a:pt x="10907" y="18493"/>
                  <a:pt x="10899" y="18493"/>
                </a:cubicBezTo>
                <a:cubicBezTo>
                  <a:pt x="10895" y="18493"/>
                  <a:pt x="10892" y="18492"/>
                  <a:pt x="10889" y="18490"/>
                </a:cubicBezTo>
                <a:lnTo>
                  <a:pt x="10889" y="18485"/>
                </a:lnTo>
                <a:close/>
                <a:moveTo>
                  <a:pt x="8301" y="18473"/>
                </a:moveTo>
                <a:cubicBezTo>
                  <a:pt x="8313" y="18479"/>
                  <a:pt x="8330" y="18485"/>
                  <a:pt x="8341" y="18490"/>
                </a:cubicBezTo>
                <a:lnTo>
                  <a:pt x="8341" y="18496"/>
                </a:lnTo>
                <a:cubicBezTo>
                  <a:pt x="8330" y="18490"/>
                  <a:pt x="8313" y="18485"/>
                  <a:pt x="8296" y="18479"/>
                </a:cubicBezTo>
                <a:cubicBezTo>
                  <a:pt x="8296" y="18479"/>
                  <a:pt x="8301" y="18479"/>
                  <a:pt x="8301" y="18473"/>
                </a:cubicBezTo>
                <a:close/>
                <a:moveTo>
                  <a:pt x="8449" y="18496"/>
                </a:moveTo>
                <a:cubicBezTo>
                  <a:pt x="8449" y="18502"/>
                  <a:pt x="8454" y="18502"/>
                  <a:pt x="8454" y="18502"/>
                </a:cubicBezTo>
                <a:cubicBezTo>
                  <a:pt x="8453" y="18504"/>
                  <a:pt x="8451" y="18504"/>
                  <a:pt x="8449" y="18504"/>
                </a:cubicBezTo>
                <a:cubicBezTo>
                  <a:pt x="8444" y="18504"/>
                  <a:pt x="8439" y="18502"/>
                  <a:pt x="8432" y="18502"/>
                </a:cubicBezTo>
                <a:cubicBezTo>
                  <a:pt x="8437" y="18502"/>
                  <a:pt x="8443" y="18496"/>
                  <a:pt x="8449" y="18496"/>
                </a:cubicBezTo>
                <a:close/>
                <a:moveTo>
                  <a:pt x="11314" y="18462"/>
                </a:moveTo>
                <a:cubicBezTo>
                  <a:pt x="11297" y="18473"/>
                  <a:pt x="11274" y="18490"/>
                  <a:pt x="11263" y="18507"/>
                </a:cubicBezTo>
                <a:cubicBezTo>
                  <a:pt x="11246" y="18513"/>
                  <a:pt x="11223" y="18519"/>
                  <a:pt x="11206" y="18519"/>
                </a:cubicBezTo>
                <a:cubicBezTo>
                  <a:pt x="11240" y="18507"/>
                  <a:pt x="11269" y="18490"/>
                  <a:pt x="11291" y="18468"/>
                </a:cubicBezTo>
                <a:cubicBezTo>
                  <a:pt x="11303" y="18468"/>
                  <a:pt x="11308" y="18462"/>
                  <a:pt x="11314" y="18462"/>
                </a:cubicBezTo>
                <a:close/>
                <a:moveTo>
                  <a:pt x="10253" y="18524"/>
                </a:moveTo>
                <a:cubicBezTo>
                  <a:pt x="10247" y="18536"/>
                  <a:pt x="10236" y="18541"/>
                  <a:pt x="10230" y="18547"/>
                </a:cubicBezTo>
                <a:cubicBezTo>
                  <a:pt x="10236" y="18541"/>
                  <a:pt x="10242" y="18536"/>
                  <a:pt x="10247" y="18524"/>
                </a:cubicBezTo>
                <a:close/>
                <a:moveTo>
                  <a:pt x="10906" y="18541"/>
                </a:moveTo>
                <a:cubicBezTo>
                  <a:pt x="10906" y="18541"/>
                  <a:pt x="10900" y="18541"/>
                  <a:pt x="10900" y="18547"/>
                </a:cubicBezTo>
                <a:cubicBezTo>
                  <a:pt x="10894" y="18547"/>
                  <a:pt x="10889" y="18547"/>
                  <a:pt x="10889" y="18541"/>
                </a:cubicBezTo>
                <a:close/>
                <a:moveTo>
                  <a:pt x="10531" y="18496"/>
                </a:moveTo>
                <a:cubicBezTo>
                  <a:pt x="10554" y="18502"/>
                  <a:pt x="10576" y="18513"/>
                  <a:pt x="10593" y="18519"/>
                </a:cubicBezTo>
                <a:cubicBezTo>
                  <a:pt x="10525" y="18564"/>
                  <a:pt x="10435" y="18553"/>
                  <a:pt x="10350" y="18558"/>
                </a:cubicBezTo>
                <a:cubicBezTo>
                  <a:pt x="10378" y="18553"/>
                  <a:pt x="10401" y="18541"/>
                  <a:pt x="10423" y="18524"/>
                </a:cubicBezTo>
                <a:lnTo>
                  <a:pt x="10429" y="18547"/>
                </a:lnTo>
                <a:cubicBezTo>
                  <a:pt x="10435" y="18541"/>
                  <a:pt x="10446" y="18536"/>
                  <a:pt x="10452" y="18530"/>
                </a:cubicBezTo>
                <a:lnTo>
                  <a:pt x="10469" y="18553"/>
                </a:lnTo>
                <a:lnTo>
                  <a:pt x="10474" y="18541"/>
                </a:lnTo>
                <a:cubicBezTo>
                  <a:pt x="10469" y="18536"/>
                  <a:pt x="10457" y="18524"/>
                  <a:pt x="10446" y="18513"/>
                </a:cubicBezTo>
                <a:lnTo>
                  <a:pt x="10469" y="18513"/>
                </a:lnTo>
                <a:cubicBezTo>
                  <a:pt x="10469" y="18513"/>
                  <a:pt x="10469" y="18513"/>
                  <a:pt x="10474" y="18507"/>
                </a:cubicBezTo>
                <a:lnTo>
                  <a:pt x="10503" y="18507"/>
                </a:lnTo>
                <a:cubicBezTo>
                  <a:pt x="10503" y="18519"/>
                  <a:pt x="10508" y="18536"/>
                  <a:pt x="10508" y="18547"/>
                </a:cubicBezTo>
                <a:cubicBezTo>
                  <a:pt x="10514" y="18541"/>
                  <a:pt x="10531" y="18530"/>
                  <a:pt x="10542" y="18524"/>
                </a:cubicBezTo>
                <a:cubicBezTo>
                  <a:pt x="10537" y="18519"/>
                  <a:pt x="10525" y="18507"/>
                  <a:pt x="10520" y="18502"/>
                </a:cubicBezTo>
                <a:lnTo>
                  <a:pt x="10531" y="18496"/>
                </a:lnTo>
                <a:close/>
                <a:moveTo>
                  <a:pt x="10826" y="18553"/>
                </a:moveTo>
                <a:cubicBezTo>
                  <a:pt x="10826" y="18553"/>
                  <a:pt x="10820" y="18558"/>
                  <a:pt x="10815" y="18558"/>
                </a:cubicBezTo>
                <a:lnTo>
                  <a:pt x="10798" y="18553"/>
                </a:lnTo>
                <a:close/>
                <a:moveTo>
                  <a:pt x="10934" y="18547"/>
                </a:moveTo>
                <a:cubicBezTo>
                  <a:pt x="10934" y="18553"/>
                  <a:pt x="10934" y="18553"/>
                  <a:pt x="10934" y="18553"/>
                </a:cubicBezTo>
                <a:cubicBezTo>
                  <a:pt x="10928" y="18553"/>
                  <a:pt x="10923" y="18558"/>
                  <a:pt x="10923" y="18558"/>
                </a:cubicBezTo>
                <a:cubicBezTo>
                  <a:pt x="10923" y="18553"/>
                  <a:pt x="10928" y="18553"/>
                  <a:pt x="10934" y="18547"/>
                </a:cubicBezTo>
                <a:close/>
                <a:moveTo>
                  <a:pt x="9005" y="18558"/>
                </a:moveTo>
                <a:cubicBezTo>
                  <a:pt x="8971" y="18564"/>
                  <a:pt x="8942" y="18564"/>
                  <a:pt x="8914" y="18564"/>
                </a:cubicBezTo>
                <a:cubicBezTo>
                  <a:pt x="8914" y="18558"/>
                  <a:pt x="8908" y="18558"/>
                  <a:pt x="8908" y="18558"/>
                </a:cubicBezTo>
                <a:close/>
                <a:moveTo>
                  <a:pt x="10094" y="18541"/>
                </a:moveTo>
                <a:cubicBezTo>
                  <a:pt x="10083" y="18547"/>
                  <a:pt x="10072" y="18558"/>
                  <a:pt x="10066" y="18570"/>
                </a:cubicBezTo>
                <a:cubicBezTo>
                  <a:pt x="10060" y="18564"/>
                  <a:pt x="10060" y="18558"/>
                  <a:pt x="10060" y="18553"/>
                </a:cubicBezTo>
                <a:cubicBezTo>
                  <a:pt x="10072" y="18553"/>
                  <a:pt x="10083" y="18547"/>
                  <a:pt x="10094" y="18541"/>
                </a:cubicBezTo>
                <a:close/>
                <a:moveTo>
                  <a:pt x="10054" y="18541"/>
                </a:moveTo>
                <a:lnTo>
                  <a:pt x="10054" y="18541"/>
                </a:lnTo>
                <a:cubicBezTo>
                  <a:pt x="10060" y="18547"/>
                  <a:pt x="10054" y="18558"/>
                  <a:pt x="10049" y="18570"/>
                </a:cubicBezTo>
                <a:cubicBezTo>
                  <a:pt x="10044" y="18571"/>
                  <a:pt x="10039" y="18571"/>
                  <a:pt x="10035" y="18571"/>
                </a:cubicBezTo>
                <a:cubicBezTo>
                  <a:pt x="10017" y="18571"/>
                  <a:pt x="10011" y="18561"/>
                  <a:pt x="10020" y="18547"/>
                </a:cubicBezTo>
                <a:cubicBezTo>
                  <a:pt x="10032" y="18547"/>
                  <a:pt x="10043" y="18547"/>
                  <a:pt x="10054" y="18541"/>
                </a:cubicBezTo>
                <a:close/>
                <a:moveTo>
                  <a:pt x="9822" y="18564"/>
                </a:moveTo>
                <a:cubicBezTo>
                  <a:pt x="9816" y="18570"/>
                  <a:pt x="9811" y="18575"/>
                  <a:pt x="9799" y="18575"/>
                </a:cubicBezTo>
                <a:cubicBezTo>
                  <a:pt x="9793" y="18575"/>
                  <a:pt x="9788" y="18570"/>
                  <a:pt x="9782" y="18570"/>
                </a:cubicBezTo>
                <a:cubicBezTo>
                  <a:pt x="9793" y="18564"/>
                  <a:pt x="9811" y="18564"/>
                  <a:pt x="9822" y="18564"/>
                </a:cubicBezTo>
                <a:close/>
                <a:moveTo>
                  <a:pt x="9958" y="18553"/>
                </a:moveTo>
                <a:cubicBezTo>
                  <a:pt x="9958" y="18558"/>
                  <a:pt x="9952" y="18564"/>
                  <a:pt x="9947" y="18575"/>
                </a:cubicBezTo>
                <a:lnTo>
                  <a:pt x="9947" y="18570"/>
                </a:lnTo>
                <a:cubicBezTo>
                  <a:pt x="9930" y="18570"/>
                  <a:pt x="9924" y="18564"/>
                  <a:pt x="9924" y="18553"/>
                </a:cubicBezTo>
                <a:close/>
                <a:moveTo>
                  <a:pt x="9464" y="18570"/>
                </a:moveTo>
                <a:cubicBezTo>
                  <a:pt x="9464" y="18574"/>
                  <a:pt x="9467" y="18577"/>
                  <a:pt x="9469" y="18581"/>
                </a:cubicBezTo>
                <a:lnTo>
                  <a:pt x="9464" y="18581"/>
                </a:lnTo>
                <a:cubicBezTo>
                  <a:pt x="9459" y="18581"/>
                  <a:pt x="9459" y="18575"/>
                  <a:pt x="9459" y="18570"/>
                </a:cubicBezTo>
                <a:close/>
                <a:moveTo>
                  <a:pt x="10225" y="18530"/>
                </a:moveTo>
                <a:lnTo>
                  <a:pt x="10225" y="18530"/>
                </a:lnTo>
                <a:cubicBezTo>
                  <a:pt x="10219" y="18536"/>
                  <a:pt x="10219" y="18547"/>
                  <a:pt x="10219" y="18553"/>
                </a:cubicBezTo>
                <a:cubicBezTo>
                  <a:pt x="10213" y="18558"/>
                  <a:pt x="10202" y="18558"/>
                  <a:pt x="10196" y="18564"/>
                </a:cubicBezTo>
                <a:cubicBezTo>
                  <a:pt x="10185" y="18570"/>
                  <a:pt x="10174" y="18570"/>
                  <a:pt x="10162" y="18581"/>
                </a:cubicBezTo>
                <a:cubicBezTo>
                  <a:pt x="10157" y="18575"/>
                  <a:pt x="10151" y="18575"/>
                  <a:pt x="10140" y="18575"/>
                </a:cubicBezTo>
                <a:cubicBezTo>
                  <a:pt x="10168" y="18558"/>
                  <a:pt x="10191" y="18536"/>
                  <a:pt x="10225" y="18530"/>
                </a:cubicBezTo>
                <a:close/>
                <a:moveTo>
                  <a:pt x="9584" y="18570"/>
                </a:moveTo>
                <a:cubicBezTo>
                  <a:pt x="9584" y="18575"/>
                  <a:pt x="9589" y="18581"/>
                  <a:pt x="9589" y="18587"/>
                </a:cubicBezTo>
                <a:cubicBezTo>
                  <a:pt x="9584" y="18581"/>
                  <a:pt x="9572" y="18581"/>
                  <a:pt x="9567" y="18581"/>
                </a:cubicBezTo>
                <a:cubicBezTo>
                  <a:pt x="9572" y="18575"/>
                  <a:pt x="9578" y="18575"/>
                  <a:pt x="9584" y="18570"/>
                </a:cubicBezTo>
                <a:close/>
                <a:moveTo>
                  <a:pt x="9704" y="18566"/>
                </a:moveTo>
                <a:cubicBezTo>
                  <a:pt x="9722" y="18566"/>
                  <a:pt x="9741" y="18568"/>
                  <a:pt x="9759" y="18570"/>
                </a:cubicBezTo>
                <a:lnTo>
                  <a:pt x="9759" y="18587"/>
                </a:lnTo>
                <a:lnTo>
                  <a:pt x="9640" y="18587"/>
                </a:lnTo>
                <a:cubicBezTo>
                  <a:pt x="9629" y="18587"/>
                  <a:pt x="9623" y="18581"/>
                  <a:pt x="9612" y="18581"/>
                </a:cubicBezTo>
                <a:cubicBezTo>
                  <a:pt x="9641" y="18570"/>
                  <a:pt x="9672" y="18566"/>
                  <a:pt x="9704" y="18566"/>
                </a:cubicBezTo>
                <a:close/>
                <a:moveTo>
                  <a:pt x="9567" y="18564"/>
                </a:moveTo>
                <a:cubicBezTo>
                  <a:pt x="9572" y="18574"/>
                  <a:pt x="9563" y="18593"/>
                  <a:pt x="9549" y="18593"/>
                </a:cubicBezTo>
                <a:cubicBezTo>
                  <a:pt x="9547" y="18593"/>
                  <a:pt x="9546" y="18593"/>
                  <a:pt x="9544" y="18592"/>
                </a:cubicBezTo>
                <a:lnTo>
                  <a:pt x="9544" y="18587"/>
                </a:lnTo>
                <a:cubicBezTo>
                  <a:pt x="9532" y="18587"/>
                  <a:pt x="9527" y="18575"/>
                  <a:pt x="9527" y="18570"/>
                </a:cubicBezTo>
                <a:cubicBezTo>
                  <a:pt x="9538" y="18570"/>
                  <a:pt x="9555" y="18564"/>
                  <a:pt x="9567" y="18564"/>
                </a:cubicBezTo>
                <a:close/>
                <a:moveTo>
                  <a:pt x="11314" y="18553"/>
                </a:moveTo>
                <a:cubicBezTo>
                  <a:pt x="11303" y="18564"/>
                  <a:pt x="11286" y="18587"/>
                  <a:pt x="11274" y="18598"/>
                </a:cubicBezTo>
                <a:cubicBezTo>
                  <a:pt x="11308" y="18581"/>
                  <a:pt x="11337" y="18570"/>
                  <a:pt x="11371" y="18570"/>
                </a:cubicBezTo>
                <a:cubicBezTo>
                  <a:pt x="11359" y="18564"/>
                  <a:pt x="11331" y="18558"/>
                  <a:pt x="11314" y="18553"/>
                </a:cubicBezTo>
                <a:close/>
                <a:moveTo>
                  <a:pt x="10622" y="18575"/>
                </a:moveTo>
                <a:cubicBezTo>
                  <a:pt x="10576" y="18587"/>
                  <a:pt x="10531" y="18598"/>
                  <a:pt x="10486" y="18615"/>
                </a:cubicBezTo>
                <a:cubicBezTo>
                  <a:pt x="10486" y="18604"/>
                  <a:pt x="10480" y="18598"/>
                  <a:pt x="10474" y="18587"/>
                </a:cubicBezTo>
                <a:lnTo>
                  <a:pt x="10622" y="18575"/>
                </a:lnTo>
                <a:close/>
                <a:moveTo>
                  <a:pt x="7864" y="18464"/>
                </a:moveTo>
                <a:cubicBezTo>
                  <a:pt x="7893" y="18464"/>
                  <a:pt x="7921" y="18479"/>
                  <a:pt x="7950" y="18479"/>
                </a:cubicBezTo>
                <a:cubicBezTo>
                  <a:pt x="8057" y="18496"/>
                  <a:pt x="8165" y="18513"/>
                  <a:pt x="8273" y="18530"/>
                </a:cubicBezTo>
                <a:cubicBezTo>
                  <a:pt x="8449" y="18553"/>
                  <a:pt x="8619" y="18575"/>
                  <a:pt x="8789" y="18598"/>
                </a:cubicBezTo>
                <a:cubicBezTo>
                  <a:pt x="8801" y="18604"/>
                  <a:pt x="8812" y="18609"/>
                  <a:pt x="8823" y="18621"/>
                </a:cubicBezTo>
                <a:cubicBezTo>
                  <a:pt x="8630" y="18609"/>
                  <a:pt x="8443" y="18581"/>
                  <a:pt x="8256" y="18547"/>
                </a:cubicBezTo>
                <a:lnTo>
                  <a:pt x="8239" y="18547"/>
                </a:lnTo>
                <a:lnTo>
                  <a:pt x="8182" y="18536"/>
                </a:lnTo>
                <a:lnTo>
                  <a:pt x="8176" y="18536"/>
                </a:lnTo>
                <a:cubicBezTo>
                  <a:pt x="8131" y="18530"/>
                  <a:pt x="8086" y="18519"/>
                  <a:pt x="8040" y="18513"/>
                </a:cubicBezTo>
                <a:cubicBezTo>
                  <a:pt x="8040" y="18519"/>
                  <a:pt x="8040" y="18524"/>
                  <a:pt x="8040" y="18530"/>
                </a:cubicBezTo>
                <a:cubicBezTo>
                  <a:pt x="7978" y="18485"/>
                  <a:pt x="7904" y="18490"/>
                  <a:pt x="7830" y="18473"/>
                </a:cubicBezTo>
                <a:cubicBezTo>
                  <a:pt x="7842" y="18467"/>
                  <a:pt x="7853" y="18464"/>
                  <a:pt x="7864" y="18464"/>
                </a:cubicBezTo>
                <a:close/>
                <a:moveTo>
                  <a:pt x="8829" y="18598"/>
                </a:moveTo>
                <a:cubicBezTo>
                  <a:pt x="8874" y="18604"/>
                  <a:pt x="8925" y="18609"/>
                  <a:pt x="8976" y="18615"/>
                </a:cubicBezTo>
                <a:lnTo>
                  <a:pt x="8993" y="18615"/>
                </a:lnTo>
                <a:cubicBezTo>
                  <a:pt x="9067" y="18621"/>
                  <a:pt x="9141" y="18615"/>
                  <a:pt x="9215" y="18632"/>
                </a:cubicBezTo>
                <a:cubicBezTo>
                  <a:pt x="9189" y="18637"/>
                  <a:pt x="9162" y="18639"/>
                  <a:pt x="9135" y="18639"/>
                </a:cubicBezTo>
                <a:cubicBezTo>
                  <a:pt x="9076" y="18639"/>
                  <a:pt x="9015" y="18630"/>
                  <a:pt x="8956" y="18630"/>
                </a:cubicBezTo>
                <a:cubicBezTo>
                  <a:pt x="8920" y="18630"/>
                  <a:pt x="8885" y="18633"/>
                  <a:pt x="8852" y="18644"/>
                </a:cubicBezTo>
                <a:cubicBezTo>
                  <a:pt x="8852" y="18634"/>
                  <a:pt x="8852" y="18626"/>
                  <a:pt x="8852" y="18621"/>
                </a:cubicBezTo>
                <a:lnTo>
                  <a:pt x="8835" y="18621"/>
                </a:lnTo>
                <a:cubicBezTo>
                  <a:pt x="8829" y="18615"/>
                  <a:pt x="8829" y="18604"/>
                  <a:pt x="8829" y="18598"/>
                </a:cubicBezTo>
                <a:close/>
                <a:moveTo>
                  <a:pt x="9256" y="18616"/>
                </a:moveTo>
                <a:cubicBezTo>
                  <a:pt x="9274" y="18616"/>
                  <a:pt x="9292" y="18636"/>
                  <a:pt x="9266" y="18649"/>
                </a:cubicBezTo>
                <a:cubicBezTo>
                  <a:pt x="9263" y="18651"/>
                  <a:pt x="9259" y="18652"/>
                  <a:pt x="9255" y="18652"/>
                </a:cubicBezTo>
                <a:cubicBezTo>
                  <a:pt x="9238" y="18652"/>
                  <a:pt x="9220" y="18635"/>
                  <a:pt x="9243" y="18621"/>
                </a:cubicBezTo>
                <a:cubicBezTo>
                  <a:pt x="9247" y="18617"/>
                  <a:pt x="9252" y="18616"/>
                  <a:pt x="9256" y="18616"/>
                </a:cubicBezTo>
                <a:close/>
                <a:moveTo>
                  <a:pt x="9901" y="18558"/>
                </a:moveTo>
                <a:lnTo>
                  <a:pt x="9901" y="18558"/>
                </a:lnTo>
                <a:cubicBezTo>
                  <a:pt x="9890" y="18581"/>
                  <a:pt x="9896" y="18598"/>
                  <a:pt x="9907" y="18615"/>
                </a:cubicBezTo>
                <a:cubicBezTo>
                  <a:pt x="9926" y="18619"/>
                  <a:pt x="9944" y="18621"/>
                  <a:pt x="9962" y="18621"/>
                </a:cubicBezTo>
                <a:cubicBezTo>
                  <a:pt x="10014" y="18621"/>
                  <a:pt x="10064" y="18609"/>
                  <a:pt x="10113" y="18609"/>
                </a:cubicBezTo>
                <a:cubicBezTo>
                  <a:pt x="10120" y="18609"/>
                  <a:pt x="10127" y="18609"/>
                  <a:pt x="10134" y="18609"/>
                </a:cubicBezTo>
                <a:cubicBezTo>
                  <a:pt x="10179" y="18604"/>
                  <a:pt x="10230" y="18615"/>
                  <a:pt x="10264" y="18581"/>
                </a:cubicBezTo>
                <a:cubicBezTo>
                  <a:pt x="10259" y="18581"/>
                  <a:pt x="10247" y="18575"/>
                  <a:pt x="10242" y="18575"/>
                </a:cubicBezTo>
                <a:cubicBezTo>
                  <a:pt x="10259" y="18575"/>
                  <a:pt x="10270" y="18575"/>
                  <a:pt x="10281" y="18570"/>
                </a:cubicBezTo>
                <a:lnTo>
                  <a:pt x="10281" y="18570"/>
                </a:lnTo>
                <a:cubicBezTo>
                  <a:pt x="10273" y="18583"/>
                  <a:pt x="10278" y="18611"/>
                  <a:pt x="10294" y="18611"/>
                </a:cubicBezTo>
                <a:cubicBezTo>
                  <a:pt x="10299" y="18611"/>
                  <a:pt x="10304" y="18609"/>
                  <a:pt x="10310" y="18604"/>
                </a:cubicBezTo>
                <a:cubicBezTo>
                  <a:pt x="10361" y="18598"/>
                  <a:pt x="10412" y="18592"/>
                  <a:pt x="10463" y="18587"/>
                </a:cubicBezTo>
                <a:lnTo>
                  <a:pt x="10463" y="18615"/>
                </a:lnTo>
                <a:lnTo>
                  <a:pt x="10452" y="18615"/>
                </a:lnTo>
                <a:cubicBezTo>
                  <a:pt x="10452" y="18609"/>
                  <a:pt x="10446" y="18598"/>
                  <a:pt x="10440" y="18592"/>
                </a:cubicBezTo>
                <a:cubicBezTo>
                  <a:pt x="10412" y="18604"/>
                  <a:pt x="10389" y="18615"/>
                  <a:pt x="10361" y="18626"/>
                </a:cubicBezTo>
                <a:cubicBezTo>
                  <a:pt x="10335" y="18621"/>
                  <a:pt x="10308" y="18615"/>
                  <a:pt x="10282" y="18615"/>
                </a:cubicBezTo>
                <a:cubicBezTo>
                  <a:pt x="10256" y="18615"/>
                  <a:pt x="10230" y="18621"/>
                  <a:pt x="10208" y="18638"/>
                </a:cubicBezTo>
                <a:lnTo>
                  <a:pt x="10191" y="18638"/>
                </a:lnTo>
                <a:cubicBezTo>
                  <a:pt x="10185" y="18632"/>
                  <a:pt x="10174" y="18621"/>
                  <a:pt x="10174" y="18621"/>
                </a:cubicBezTo>
                <a:cubicBezTo>
                  <a:pt x="10145" y="18626"/>
                  <a:pt x="10123" y="18632"/>
                  <a:pt x="10094" y="18638"/>
                </a:cubicBezTo>
                <a:cubicBezTo>
                  <a:pt x="9969" y="18644"/>
                  <a:pt x="9850" y="18649"/>
                  <a:pt x="9725" y="18661"/>
                </a:cubicBezTo>
                <a:cubicBezTo>
                  <a:pt x="9688" y="18652"/>
                  <a:pt x="9651" y="18650"/>
                  <a:pt x="9613" y="18650"/>
                </a:cubicBezTo>
                <a:cubicBezTo>
                  <a:pt x="9561" y="18650"/>
                  <a:pt x="9508" y="18654"/>
                  <a:pt x="9455" y="18654"/>
                </a:cubicBezTo>
                <a:cubicBezTo>
                  <a:pt x="9417" y="18654"/>
                  <a:pt x="9378" y="18652"/>
                  <a:pt x="9340" y="18644"/>
                </a:cubicBezTo>
                <a:cubicBezTo>
                  <a:pt x="9385" y="18638"/>
                  <a:pt x="9425" y="18632"/>
                  <a:pt x="9470" y="18632"/>
                </a:cubicBezTo>
                <a:lnTo>
                  <a:pt x="9470" y="18638"/>
                </a:lnTo>
                <a:cubicBezTo>
                  <a:pt x="9470" y="18638"/>
                  <a:pt x="9476" y="18632"/>
                  <a:pt x="9476" y="18632"/>
                </a:cubicBezTo>
                <a:cubicBezTo>
                  <a:pt x="9578" y="18626"/>
                  <a:pt x="9680" y="18626"/>
                  <a:pt x="9788" y="18626"/>
                </a:cubicBezTo>
                <a:cubicBezTo>
                  <a:pt x="9793" y="18626"/>
                  <a:pt x="9798" y="18625"/>
                  <a:pt x="9803" y="18625"/>
                </a:cubicBezTo>
                <a:cubicBezTo>
                  <a:pt x="9813" y="18625"/>
                  <a:pt x="9824" y="18626"/>
                  <a:pt x="9835" y="18626"/>
                </a:cubicBezTo>
                <a:cubicBezTo>
                  <a:pt x="9850" y="18626"/>
                  <a:pt x="9864" y="18624"/>
                  <a:pt x="9873" y="18609"/>
                </a:cubicBezTo>
                <a:lnTo>
                  <a:pt x="9833" y="18581"/>
                </a:lnTo>
                <a:cubicBezTo>
                  <a:pt x="9839" y="18575"/>
                  <a:pt x="9839" y="18570"/>
                  <a:pt x="9845" y="18564"/>
                </a:cubicBezTo>
                <a:cubicBezTo>
                  <a:pt x="9862" y="18564"/>
                  <a:pt x="9879" y="18564"/>
                  <a:pt x="9901" y="18558"/>
                </a:cubicBezTo>
                <a:close/>
                <a:moveTo>
                  <a:pt x="10184" y="18694"/>
                </a:moveTo>
                <a:lnTo>
                  <a:pt x="10184" y="18694"/>
                </a:lnTo>
                <a:cubicBezTo>
                  <a:pt x="10184" y="18694"/>
                  <a:pt x="10184" y="18695"/>
                  <a:pt x="10183" y="18695"/>
                </a:cubicBezTo>
                <a:lnTo>
                  <a:pt x="10183" y="18695"/>
                </a:lnTo>
                <a:lnTo>
                  <a:pt x="10185" y="18695"/>
                </a:lnTo>
                <a:cubicBezTo>
                  <a:pt x="10185" y="18694"/>
                  <a:pt x="10184" y="18694"/>
                  <a:pt x="10184" y="18694"/>
                </a:cubicBezTo>
                <a:close/>
                <a:moveTo>
                  <a:pt x="10183" y="18695"/>
                </a:moveTo>
                <a:lnTo>
                  <a:pt x="10134" y="18723"/>
                </a:lnTo>
                <a:cubicBezTo>
                  <a:pt x="10151" y="18723"/>
                  <a:pt x="10162" y="18723"/>
                  <a:pt x="10179" y="18717"/>
                </a:cubicBezTo>
                <a:cubicBezTo>
                  <a:pt x="10179" y="18711"/>
                  <a:pt x="10181" y="18703"/>
                  <a:pt x="10183" y="18695"/>
                </a:cubicBezTo>
                <a:close/>
                <a:moveTo>
                  <a:pt x="10972" y="18764"/>
                </a:moveTo>
                <a:lnTo>
                  <a:pt x="10972" y="18764"/>
                </a:lnTo>
                <a:cubicBezTo>
                  <a:pt x="10970" y="18771"/>
                  <a:pt x="10968" y="18779"/>
                  <a:pt x="10968" y="18785"/>
                </a:cubicBezTo>
                <a:lnTo>
                  <a:pt x="10972" y="18764"/>
                </a:lnTo>
                <a:close/>
                <a:moveTo>
                  <a:pt x="9260" y="18695"/>
                </a:moveTo>
                <a:lnTo>
                  <a:pt x="9260" y="18695"/>
                </a:lnTo>
                <a:cubicBezTo>
                  <a:pt x="9254" y="18712"/>
                  <a:pt x="9243" y="18740"/>
                  <a:pt x="9237" y="18751"/>
                </a:cubicBezTo>
                <a:lnTo>
                  <a:pt x="9311" y="18751"/>
                </a:lnTo>
                <a:cubicBezTo>
                  <a:pt x="9306" y="18763"/>
                  <a:pt x="9289" y="18785"/>
                  <a:pt x="9283" y="18797"/>
                </a:cubicBezTo>
                <a:cubicBezTo>
                  <a:pt x="9260" y="18797"/>
                  <a:pt x="9237" y="18797"/>
                  <a:pt x="9220" y="18780"/>
                </a:cubicBezTo>
                <a:cubicBezTo>
                  <a:pt x="9220" y="18746"/>
                  <a:pt x="9243" y="18717"/>
                  <a:pt x="9260" y="18695"/>
                </a:cubicBezTo>
                <a:close/>
                <a:moveTo>
                  <a:pt x="9345" y="18751"/>
                </a:moveTo>
                <a:cubicBezTo>
                  <a:pt x="9383" y="18751"/>
                  <a:pt x="9421" y="18754"/>
                  <a:pt x="9459" y="18754"/>
                </a:cubicBezTo>
                <a:cubicBezTo>
                  <a:pt x="9478" y="18754"/>
                  <a:pt x="9497" y="18753"/>
                  <a:pt x="9515" y="18751"/>
                </a:cubicBezTo>
                <a:lnTo>
                  <a:pt x="9515" y="18751"/>
                </a:lnTo>
                <a:cubicBezTo>
                  <a:pt x="9504" y="18774"/>
                  <a:pt x="9481" y="18774"/>
                  <a:pt x="9464" y="18785"/>
                </a:cubicBezTo>
                <a:cubicBezTo>
                  <a:pt x="9464" y="18791"/>
                  <a:pt x="9464" y="18802"/>
                  <a:pt x="9464" y="18808"/>
                </a:cubicBezTo>
                <a:cubicBezTo>
                  <a:pt x="9413" y="18785"/>
                  <a:pt x="9351" y="18802"/>
                  <a:pt x="9311" y="18785"/>
                </a:cubicBezTo>
                <a:cubicBezTo>
                  <a:pt x="9311" y="18763"/>
                  <a:pt x="9323" y="18751"/>
                  <a:pt x="9345" y="18751"/>
                </a:cubicBezTo>
                <a:close/>
                <a:moveTo>
                  <a:pt x="9508" y="18788"/>
                </a:moveTo>
                <a:cubicBezTo>
                  <a:pt x="9515" y="18788"/>
                  <a:pt x="9521" y="18792"/>
                  <a:pt x="9521" y="18802"/>
                </a:cubicBezTo>
                <a:cubicBezTo>
                  <a:pt x="9515" y="18808"/>
                  <a:pt x="9498" y="18819"/>
                  <a:pt x="9493" y="18819"/>
                </a:cubicBezTo>
                <a:cubicBezTo>
                  <a:pt x="9469" y="18808"/>
                  <a:pt x="9492" y="18788"/>
                  <a:pt x="9508" y="18788"/>
                </a:cubicBezTo>
                <a:close/>
                <a:moveTo>
                  <a:pt x="9106" y="0"/>
                </a:moveTo>
                <a:cubicBezTo>
                  <a:pt x="9089" y="0"/>
                  <a:pt x="9075" y="23"/>
                  <a:pt x="9062" y="28"/>
                </a:cubicBezTo>
                <a:cubicBezTo>
                  <a:pt x="9051" y="27"/>
                  <a:pt x="9041" y="26"/>
                  <a:pt x="9032" y="26"/>
                </a:cubicBezTo>
                <a:cubicBezTo>
                  <a:pt x="8978" y="26"/>
                  <a:pt x="8935" y="41"/>
                  <a:pt x="8891" y="85"/>
                </a:cubicBezTo>
                <a:cubicBezTo>
                  <a:pt x="8891" y="73"/>
                  <a:pt x="8891" y="50"/>
                  <a:pt x="8891" y="39"/>
                </a:cubicBezTo>
                <a:cubicBezTo>
                  <a:pt x="8886" y="50"/>
                  <a:pt x="8874" y="73"/>
                  <a:pt x="8869" y="85"/>
                </a:cubicBezTo>
                <a:cubicBezTo>
                  <a:pt x="8856" y="76"/>
                  <a:pt x="8841" y="49"/>
                  <a:pt x="8822" y="49"/>
                </a:cubicBezTo>
                <a:cubicBezTo>
                  <a:pt x="8815" y="49"/>
                  <a:pt x="8808" y="53"/>
                  <a:pt x="8801" y="62"/>
                </a:cubicBezTo>
                <a:cubicBezTo>
                  <a:pt x="8761" y="62"/>
                  <a:pt x="8715" y="56"/>
                  <a:pt x="8676" y="56"/>
                </a:cubicBezTo>
                <a:cubicBezTo>
                  <a:pt x="8715" y="79"/>
                  <a:pt x="8767" y="90"/>
                  <a:pt x="8812" y="96"/>
                </a:cubicBezTo>
                <a:lnTo>
                  <a:pt x="8823" y="56"/>
                </a:lnTo>
                <a:cubicBezTo>
                  <a:pt x="8834" y="82"/>
                  <a:pt x="8853" y="96"/>
                  <a:pt x="8874" y="96"/>
                </a:cubicBezTo>
                <a:cubicBezTo>
                  <a:pt x="8885" y="96"/>
                  <a:pt x="8897" y="92"/>
                  <a:pt x="8908" y="85"/>
                </a:cubicBezTo>
                <a:lnTo>
                  <a:pt x="8908" y="85"/>
                </a:lnTo>
                <a:lnTo>
                  <a:pt x="8903" y="119"/>
                </a:lnTo>
                <a:cubicBezTo>
                  <a:pt x="8925" y="85"/>
                  <a:pt x="8948" y="56"/>
                  <a:pt x="8982" y="33"/>
                </a:cubicBezTo>
                <a:cubicBezTo>
                  <a:pt x="9033" y="56"/>
                  <a:pt x="9045" y="107"/>
                  <a:pt x="9050" y="153"/>
                </a:cubicBezTo>
                <a:cubicBezTo>
                  <a:pt x="9096" y="164"/>
                  <a:pt x="9141" y="170"/>
                  <a:pt x="9186" y="175"/>
                </a:cubicBezTo>
                <a:cubicBezTo>
                  <a:pt x="8948" y="192"/>
                  <a:pt x="8715" y="204"/>
                  <a:pt x="8477" y="204"/>
                </a:cubicBezTo>
                <a:cubicBezTo>
                  <a:pt x="8483" y="192"/>
                  <a:pt x="8494" y="175"/>
                  <a:pt x="8506" y="170"/>
                </a:cubicBezTo>
                <a:cubicBezTo>
                  <a:pt x="8500" y="170"/>
                  <a:pt x="8489" y="164"/>
                  <a:pt x="8483" y="164"/>
                </a:cubicBezTo>
                <a:cubicBezTo>
                  <a:pt x="8479" y="196"/>
                  <a:pt x="8464" y="214"/>
                  <a:pt x="8439" y="214"/>
                </a:cubicBezTo>
                <a:cubicBezTo>
                  <a:pt x="8429" y="214"/>
                  <a:pt x="8417" y="210"/>
                  <a:pt x="8403" y="204"/>
                </a:cubicBezTo>
                <a:lnTo>
                  <a:pt x="8454" y="170"/>
                </a:lnTo>
                <a:cubicBezTo>
                  <a:pt x="8437" y="170"/>
                  <a:pt x="8420" y="175"/>
                  <a:pt x="8409" y="175"/>
                </a:cubicBezTo>
                <a:cubicBezTo>
                  <a:pt x="8403" y="192"/>
                  <a:pt x="8403" y="204"/>
                  <a:pt x="8392" y="215"/>
                </a:cubicBezTo>
                <a:cubicBezTo>
                  <a:pt x="8324" y="221"/>
                  <a:pt x="8250" y="221"/>
                  <a:pt x="8176" y="226"/>
                </a:cubicBezTo>
                <a:cubicBezTo>
                  <a:pt x="8173" y="226"/>
                  <a:pt x="8169" y="226"/>
                  <a:pt x="8166" y="226"/>
                </a:cubicBezTo>
                <a:cubicBezTo>
                  <a:pt x="8112" y="226"/>
                  <a:pt x="8048" y="251"/>
                  <a:pt x="7990" y="251"/>
                </a:cubicBezTo>
                <a:cubicBezTo>
                  <a:pt x="7959" y="251"/>
                  <a:pt x="7929" y="244"/>
                  <a:pt x="7904" y="221"/>
                </a:cubicBezTo>
                <a:cubicBezTo>
                  <a:pt x="7864" y="221"/>
                  <a:pt x="7819" y="215"/>
                  <a:pt x="7779" y="209"/>
                </a:cubicBezTo>
                <a:lnTo>
                  <a:pt x="7751" y="232"/>
                </a:lnTo>
                <a:cubicBezTo>
                  <a:pt x="7741" y="227"/>
                  <a:pt x="7730" y="224"/>
                  <a:pt x="7721" y="224"/>
                </a:cubicBezTo>
                <a:cubicBezTo>
                  <a:pt x="7699" y="224"/>
                  <a:pt x="7681" y="238"/>
                  <a:pt x="7677" y="266"/>
                </a:cubicBezTo>
                <a:cubicBezTo>
                  <a:pt x="7706" y="266"/>
                  <a:pt x="7728" y="266"/>
                  <a:pt x="7751" y="260"/>
                </a:cubicBezTo>
                <a:lnTo>
                  <a:pt x="7751" y="260"/>
                </a:lnTo>
                <a:cubicBezTo>
                  <a:pt x="7717" y="277"/>
                  <a:pt x="7683" y="283"/>
                  <a:pt x="7643" y="289"/>
                </a:cubicBezTo>
                <a:cubicBezTo>
                  <a:pt x="7649" y="277"/>
                  <a:pt x="7649" y="255"/>
                  <a:pt x="7654" y="243"/>
                </a:cubicBezTo>
                <a:lnTo>
                  <a:pt x="7654" y="243"/>
                </a:lnTo>
                <a:cubicBezTo>
                  <a:pt x="7637" y="249"/>
                  <a:pt x="7615" y="260"/>
                  <a:pt x="7598" y="272"/>
                </a:cubicBezTo>
                <a:cubicBezTo>
                  <a:pt x="7598" y="249"/>
                  <a:pt x="7598" y="226"/>
                  <a:pt x="7598" y="204"/>
                </a:cubicBezTo>
                <a:cubicBezTo>
                  <a:pt x="7626" y="198"/>
                  <a:pt x="7643" y="192"/>
                  <a:pt x="7666" y="187"/>
                </a:cubicBezTo>
                <a:cubicBezTo>
                  <a:pt x="7671" y="187"/>
                  <a:pt x="7683" y="192"/>
                  <a:pt x="7689" y="198"/>
                </a:cubicBezTo>
                <a:cubicBezTo>
                  <a:pt x="7745" y="192"/>
                  <a:pt x="7796" y="175"/>
                  <a:pt x="7853" y="147"/>
                </a:cubicBezTo>
                <a:lnTo>
                  <a:pt x="7898" y="175"/>
                </a:lnTo>
                <a:cubicBezTo>
                  <a:pt x="7898" y="164"/>
                  <a:pt x="7904" y="136"/>
                  <a:pt x="7904" y="124"/>
                </a:cubicBezTo>
                <a:cubicBezTo>
                  <a:pt x="7879" y="117"/>
                  <a:pt x="7854" y="114"/>
                  <a:pt x="7829" y="114"/>
                </a:cubicBezTo>
                <a:cubicBezTo>
                  <a:pt x="7758" y="114"/>
                  <a:pt x="7686" y="137"/>
                  <a:pt x="7615" y="141"/>
                </a:cubicBezTo>
                <a:lnTo>
                  <a:pt x="7620" y="113"/>
                </a:lnTo>
                <a:lnTo>
                  <a:pt x="7620" y="113"/>
                </a:lnTo>
                <a:cubicBezTo>
                  <a:pt x="7615" y="119"/>
                  <a:pt x="7609" y="136"/>
                  <a:pt x="7609" y="147"/>
                </a:cubicBezTo>
                <a:cubicBezTo>
                  <a:pt x="7558" y="147"/>
                  <a:pt x="7507" y="153"/>
                  <a:pt x="7462" y="175"/>
                </a:cubicBezTo>
                <a:cubicBezTo>
                  <a:pt x="7451" y="174"/>
                  <a:pt x="7440" y="173"/>
                  <a:pt x="7430" y="173"/>
                </a:cubicBezTo>
                <a:cubicBezTo>
                  <a:pt x="7404" y="173"/>
                  <a:pt x="7383" y="181"/>
                  <a:pt x="7371" y="209"/>
                </a:cubicBezTo>
                <a:cubicBezTo>
                  <a:pt x="7365" y="204"/>
                  <a:pt x="7359" y="187"/>
                  <a:pt x="7354" y="175"/>
                </a:cubicBezTo>
                <a:cubicBezTo>
                  <a:pt x="7354" y="187"/>
                  <a:pt x="7348" y="215"/>
                  <a:pt x="7348" y="226"/>
                </a:cubicBezTo>
                <a:cubicBezTo>
                  <a:pt x="7337" y="221"/>
                  <a:pt x="7308" y="209"/>
                  <a:pt x="7291" y="204"/>
                </a:cubicBezTo>
                <a:cubicBezTo>
                  <a:pt x="7291" y="209"/>
                  <a:pt x="7286" y="221"/>
                  <a:pt x="7286" y="226"/>
                </a:cubicBezTo>
                <a:cubicBezTo>
                  <a:pt x="7310" y="229"/>
                  <a:pt x="7336" y="233"/>
                  <a:pt x="7361" y="233"/>
                </a:cubicBezTo>
                <a:cubicBezTo>
                  <a:pt x="7396" y="233"/>
                  <a:pt x="7430" y="225"/>
                  <a:pt x="7456" y="192"/>
                </a:cubicBezTo>
                <a:cubicBezTo>
                  <a:pt x="7467" y="198"/>
                  <a:pt x="7490" y="209"/>
                  <a:pt x="7501" y="221"/>
                </a:cubicBezTo>
                <a:cubicBezTo>
                  <a:pt x="7530" y="209"/>
                  <a:pt x="7564" y="204"/>
                  <a:pt x="7592" y="198"/>
                </a:cubicBezTo>
                <a:lnTo>
                  <a:pt x="7592" y="198"/>
                </a:lnTo>
                <a:cubicBezTo>
                  <a:pt x="7586" y="215"/>
                  <a:pt x="7581" y="255"/>
                  <a:pt x="7575" y="272"/>
                </a:cubicBezTo>
                <a:lnTo>
                  <a:pt x="7530" y="255"/>
                </a:lnTo>
                <a:lnTo>
                  <a:pt x="7530" y="306"/>
                </a:lnTo>
                <a:cubicBezTo>
                  <a:pt x="7524" y="306"/>
                  <a:pt x="7507" y="317"/>
                  <a:pt x="7501" y="317"/>
                </a:cubicBezTo>
                <a:lnTo>
                  <a:pt x="7501" y="260"/>
                </a:lnTo>
                <a:cubicBezTo>
                  <a:pt x="7484" y="272"/>
                  <a:pt x="7473" y="294"/>
                  <a:pt x="7462" y="311"/>
                </a:cubicBezTo>
                <a:cubicBezTo>
                  <a:pt x="7450" y="317"/>
                  <a:pt x="7433" y="323"/>
                  <a:pt x="7416" y="328"/>
                </a:cubicBezTo>
                <a:cubicBezTo>
                  <a:pt x="7433" y="311"/>
                  <a:pt x="7456" y="306"/>
                  <a:pt x="7462" y="289"/>
                </a:cubicBezTo>
                <a:cubicBezTo>
                  <a:pt x="7454" y="283"/>
                  <a:pt x="7447" y="280"/>
                  <a:pt x="7440" y="280"/>
                </a:cubicBezTo>
                <a:cubicBezTo>
                  <a:pt x="7410" y="280"/>
                  <a:pt x="7392" y="336"/>
                  <a:pt x="7359" y="346"/>
                </a:cubicBezTo>
                <a:cubicBezTo>
                  <a:pt x="7337" y="346"/>
                  <a:pt x="7291" y="340"/>
                  <a:pt x="7269" y="340"/>
                </a:cubicBezTo>
                <a:cubicBezTo>
                  <a:pt x="7280" y="328"/>
                  <a:pt x="7297" y="306"/>
                  <a:pt x="7308" y="294"/>
                </a:cubicBezTo>
                <a:lnTo>
                  <a:pt x="7308" y="294"/>
                </a:lnTo>
                <a:cubicBezTo>
                  <a:pt x="7285" y="313"/>
                  <a:pt x="7257" y="324"/>
                  <a:pt x="7229" y="324"/>
                </a:cubicBezTo>
                <a:cubicBezTo>
                  <a:pt x="7224" y="324"/>
                  <a:pt x="7218" y="324"/>
                  <a:pt x="7212" y="323"/>
                </a:cubicBezTo>
                <a:lnTo>
                  <a:pt x="7212" y="323"/>
                </a:lnTo>
                <a:cubicBezTo>
                  <a:pt x="7229" y="328"/>
                  <a:pt x="7257" y="340"/>
                  <a:pt x="7269" y="346"/>
                </a:cubicBezTo>
                <a:cubicBezTo>
                  <a:pt x="7256" y="360"/>
                  <a:pt x="7243" y="367"/>
                  <a:pt x="7231" y="367"/>
                </a:cubicBezTo>
                <a:cubicBezTo>
                  <a:pt x="7211" y="367"/>
                  <a:pt x="7192" y="350"/>
                  <a:pt x="7178" y="328"/>
                </a:cubicBezTo>
                <a:cubicBezTo>
                  <a:pt x="7172" y="340"/>
                  <a:pt x="7161" y="363"/>
                  <a:pt x="7155" y="374"/>
                </a:cubicBezTo>
                <a:cubicBezTo>
                  <a:pt x="7093" y="402"/>
                  <a:pt x="7030" y="414"/>
                  <a:pt x="6968" y="436"/>
                </a:cubicBezTo>
                <a:cubicBezTo>
                  <a:pt x="6979" y="414"/>
                  <a:pt x="6996" y="391"/>
                  <a:pt x="7008" y="363"/>
                </a:cubicBezTo>
                <a:lnTo>
                  <a:pt x="7008" y="363"/>
                </a:lnTo>
                <a:cubicBezTo>
                  <a:pt x="6974" y="380"/>
                  <a:pt x="6957" y="408"/>
                  <a:pt x="6951" y="442"/>
                </a:cubicBezTo>
                <a:cubicBezTo>
                  <a:pt x="6934" y="431"/>
                  <a:pt x="6917" y="414"/>
                  <a:pt x="6906" y="397"/>
                </a:cubicBezTo>
                <a:lnTo>
                  <a:pt x="6906" y="397"/>
                </a:lnTo>
                <a:cubicBezTo>
                  <a:pt x="6911" y="419"/>
                  <a:pt x="6917" y="436"/>
                  <a:pt x="6917" y="453"/>
                </a:cubicBezTo>
                <a:cubicBezTo>
                  <a:pt x="6871" y="453"/>
                  <a:pt x="6832" y="476"/>
                  <a:pt x="6792" y="493"/>
                </a:cubicBezTo>
                <a:cubicBezTo>
                  <a:pt x="6792" y="482"/>
                  <a:pt x="6798" y="459"/>
                  <a:pt x="6798" y="448"/>
                </a:cubicBezTo>
                <a:lnTo>
                  <a:pt x="6798" y="448"/>
                </a:lnTo>
                <a:cubicBezTo>
                  <a:pt x="6786" y="453"/>
                  <a:pt x="6764" y="453"/>
                  <a:pt x="6752" y="459"/>
                </a:cubicBezTo>
                <a:cubicBezTo>
                  <a:pt x="6803" y="499"/>
                  <a:pt x="6741" y="521"/>
                  <a:pt x="6707" y="533"/>
                </a:cubicBezTo>
                <a:lnTo>
                  <a:pt x="6701" y="533"/>
                </a:lnTo>
                <a:lnTo>
                  <a:pt x="6690" y="516"/>
                </a:lnTo>
                <a:cubicBezTo>
                  <a:pt x="6690" y="521"/>
                  <a:pt x="6690" y="527"/>
                  <a:pt x="6690" y="538"/>
                </a:cubicBezTo>
                <a:cubicBezTo>
                  <a:pt x="6645" y="550"/>
                  <a:pt x="6599" y="567"/>
                  <a:pt x="6559" y="589"/>
                </a:cubicBezTo>
                <a:cubicBezTo>
                  <a:pt x="6531" y="601"/>
                  <a:pt x="6508" y="612"/>
                  <a:pt x="6486" y="624"/>
                </a:cubicBezTo>
                <a:cubicBezTo>
                  <a:pt x="6480" y="629"/>
                  <a:pt x="6474" y="629"/>
                  <a:pt x="6469" y="629"/>
                </a:cubicBezTo>
                <a:cubicBezTo>
                  <a:pt x="6463" y="633"/>
                  <a:pt x="6457" y="634"/>
                  <a:pt x="6450" y="634"/>
                </a:cubicBezTo>
                <a:cubicBezTo>
                  <a:pt x="6436" y="634"/>
                  <a:pt x="6421" y="629"/>
                  <a:pt x="6406" y="629"/>
                </a:cubicBezTo>
                <a:cubicBezTo>
                  <a:pt x="6401" y="641"/>
                  <a:pt x="6389" y="658"/>
                  <a:pt x="6384" y="675"/>
                </a:cubicBezTo>
                <a:cubicBezTo>
                  <a:pt x="6378" y="663"/>
                  <a:pt x="6367" y="652"/>
                  <a:pt x="6361" y="641"/>
                </a:cubicBezTo>
                <a:cubicBezTo>
                  <a:pt x="6344" y="652"/>
                  <a:pt x="6332" y="658"/>
                  <a:pt x="6315" y="663"/>
                </a:cubicBezTo>
                <a:cubicBezTo>
                  <a:pt x="6315" y="663"/>
                  <a:pt x="6310" y="663"/>
                  <a:pt x="6310" y="658"/>
                </a:cubicBezTo>
                <a:cubicBezTo>
                  <a:pt x="6298" y="658"/>
                  <a:pt x="6281" y="669"/>
                  <a:pt x="6276" y="680"/>
                </a:cubicBezTo>
                <a:cubicBezTo>
                  <a:pt x="6270" y="682"/>
                  <a:pt x="6265" y="685"/>
                  <a:pt x="6260" y="687"/>
                </a:cubicBezTo>
                <a:lnTo>
                  <a:pt x="6260" y="687"/>
                </a:lnTo>
                <a:cubicBezTo>
                  <a:pt x="6259" y="687"/>
                  <a:pt x="6259" y="686"/>
                  <a:pt x="6259" y="686"/>
                </a:cubicBezTo>
                <a:cubicBezTo>
                  <a:pt x="6259" y="686"/>
                  <a:pt x="6259" y="687"/>
                  <a:pt x="6259" y="687"/>
                </a:cubicBezTo>
                <a:lnTo>
                  <a:pt x="6259" y="687"/>
                </a:lnTo>
                <a:cubicBezTo>
                  <a:pt x="6259" y="687"/>
                  <a:pt x="6259" y="687"/>
                  <a:pt x="6260" y="687"/>
                </a:cubicBezTo>
                <a:lnTo>
                  <a:pt x="6260" y="687"/>
                </a:lnTo>
                <a:cubicBezTo>
                  <a:pt x="6265" y="693"/>
                  <a:pt x="6276" y="703"/>
                  <a:pt x="6281" y="709"/>
                </a:cubicBezTo>
                <a:cubicBezTo>
                  <a:pt x="6304" y="697"/>
                  <a:pt x="6338" y="692"/>
                  <a:pt x="6367" y="680"/>
                </a:cubicBezTo>
                <a:lnTo>
                  <a:pt x="6367" y="680"/>
                </a:lnTo>
                <a:cubicBezTo>
                  <a:pt x="6338" y="697"/>
                  <a:pt x="6310" y="709"/>
                  <a:pt x="6281" y="726"/>
                </a:cubicBezTo>
                <a:cubicBezTo>
                  <a:pt x="6287" y="737"/>
                  <a:pt x="6298" y="754"/>
                  <a:pt x="6304" y="771"/>
                </a:cubicBezTo>
                <a:cubicBezTo>
                  <a:pt x="6344" y="737"/>
                  <a:pt x="6395" y="714"/>
                  <a:pt x="6446" y="697"/>
                </a:cubicBezTo>
                <a:cubicBezTo>
                  <a:pt x="6446" y="686"/>
                  <a:pt x="6457" y="669"/>
                  <a:pt x="6463" y="663"/>
                </a:cubicBezTo>
                <a:cubicBezTo>
                  <a:pt x="6474" y="669"/>
                  <a:pt x="6486" y="680"/>
                  <a:pt x="6491" y="686"/>
                </a:cubicBezTo>
                <a:cubicBezTo>
                  <a:pt x="6514" y="663"/>
                  <a:pt x="6531" y="646"/>
                  <a:pt x="6554" y="624"/>
                </a:cubicBezTo>
                <a:cubicBezTo>
                  <a:pt x="6557" y="625"/>
                  <a:pt x="6561" y="626"/>
                  <a:pt x="6565" y="626"/>
                </a:cubicBezTo>
                <a:cubicBezTo>
                  <a:pt x="6575" y="626"/>
                  <a:pt x="6585" y="622"/>
                  <a:pt x="6593" y="618"/>
                </a:cubicBezTo>
                <a:cubicBezTo>
                  <a:pt x="6597" y="618"/>
                  <a:pt x="6601" y="618"/>
                  <a:pt x="6604" y="618"/>
                </a:cubicBezTo>
                <a:cubicBezTo>
                  <a:pt x="6668" y="618"/>
                  <a:pt x="6728" y="572"/>
                  <a:pt x="6792" y="567"/>
                </a:cubicBezTo>
                <a:lnTo>
                  <a:pt x="6792" y="567"/>
                </a:lnTo>
                <a:cubicBezTo>
                  <a:pt x="6628" y="629"/>
                  <a:pt x="6463" y="703"/>
                  <a:pt x="6315" y="799"/>
                </a:cubicBezTo>
                <a:cubicBezTo>
                  <a:pt x="6315" y="799"/>
                  <a:pt x="6315" y="799"/>
                  <a:pt x="6315" y="805"/>
                </a:cubicBezTo>
                <a:cubicBezTo>
                  <a:pt x="6276" y="816"/>
                  <a:pt x="6236" y="833"/>
                  <a:pt x="6196" y="856"/>
                </a:cubicBezTo>
                <a:cubicBezTo>
                  <a:pt x="6196" y="845"/>
                  <a:pt x="6185" y="822"/>
                  <a:pt x="6185" y="816"/>
                </a:cubicBezTo>
                <a:cubicBezTo>
                  <a:pt x="6168" y="816"/>
                  <a:pt x="6134" y="822"/>
                  <a:pt x="6111" y="828"/>
                </a:cubicBezTo>
                <a:cubicBezTo>
                  <a:pt x="6111" y="839"/>
                  <a:pt x="6106" y="856"/>
                  <a:pt x="6106" y="873"/>
                </a:cubicBezTo>
                <a:lnTo>
                  <a:pt x="6140" y="862"/>
                </a:lnTo>
                <a:lnTo>
                  <a:pt x="6140" y="862"/>
                </a:lnTo>
                <a:cubicBezTo>
                  <a:pt x="6128" y="873"/>
                  <a:pt x="6100" y="890"/>
                  <a:pt x="6088" y="896"/>
                </a:cubicBezTo>
                <a:cubicBezTo>
                  <a:pt x="6088" y="885"/>
                  <a:pt x="6094" y="868"/>
                  <a:pt x="6100" y="862"/>
                </a:cubicBezTo>
                <a:cubicBezTo>
                  <a:pt x="6094" y="856"/>
                  <a:pt x="6077" y="845"/>
                  <a:pt x="6071" y="839"/>
                </a:cubicBezTo>
                <a:cubicBezTo>
                  <a:pt x="6043" y="850"/>
                  <a:pt x="6015" y="862"/>
                  <a:pt x="5986" y="873"/>
                </a:cubicBezTo>
                <a:lnTo>
                  <a:pt x="5992" y="896"/>
                </a:lnTo>
                <a:cubicBezTo>
                  <a:pt x="6006" y="893"/>
                  <a:pt x="6020" y="892"/>
                  <a:pt x="6035" y="892"/>
                </a:cubicBezTo>
                <a:cubicBezTo>
                  <a:pt x="6049" y="892"/>
                  <a:pt x="6063" y="893"/>
                  <a:pt x="6077" y="896"/>
                </a:cubicBezTo>
                <a:cubicBezTo>
                  <a:pt x="6043" y="896"/>
                  <a:pt x="6015" y="907"/>
                  <a:pt x="5992" y="930"/>
                </a:cubicBezTo>
                <a:lnTo>
                  <a:pt x="5975" y="879"/>
                </a:lnTo>
                <a:cubicBezTo>
                  <a:pt x="5947" y="890"/>
                  <a:pt x="5918" y="902"/>
                  <a:pt x="5890" y="913"/>
                </a:cubicBezTo>
                <a:lnTo>
                  <a:pt x="5981" y="913"/>
                </a:lnTo>
                <a:cubicBezTo>
                  <a:pt x="5967" y="927"/>
                  <a:pt x="5949" y="937"/>
                  <a:pt x="5927" y="937"/>
                </a:cubicBezTo>
                <a:cubicBezTo>
                  <a:pt x="5922" y="937"/>
                  <a:pt x="5918" y="937"/>
                  <a:pt x="5913" y="936"/>
                </a:cubicBezTo>
                <a:cubicBezTo>
                  <a:pt x="5862" y="970"/>
                  <a:pt x="5805" y="981"/>
                  <a:pt x="5754" y="1009"/>
                </a:cubicBezTo>
                <a:lnTo>
                  <a:pt x="5737" y="981"/>
                </a:lnTo>
                <a:cubicBezTo>
                  <a:pt x="5731" y="998"/>
                  <a:pt x="5720" y="1021"/>
                  <a:pt x="5714" y="1038"/>
                </a:cubicBezTo>
                <a:cubicBezTo>
                  <a:pt x="5708" y="1021"/>
                  <a:pt x="5691" y="1009"/>
                  <a:pt x="5680" y="992"/>
                </a:cubicBezTo>
                <a:cubicBezTo>
                  <a:pt x="5674" y="1015"/>
                  <a:pt x="5663" y="1038"/>
                  <a:pt x="5646" y="1060"/>
                </a:cubicBezTo>
                <a:cubicBezTo>
                  <a:pt x="5629" y="1060"/>
                  <a:pt x="5612" y="1066"/>
                  <a:pt x="5595" y="1072"/>
                </a:cubicBezTo>
                <a:cubicBezTo>
                  <a:pt x="5612" y="1049"/>
                  <a:pt x="5629" y="1026"/>
                  <a:pt x="5635" y="1004"/>
                </a:cubicBezTo>
                <a:lnTo>
                  <a:pt x="5635" y="1004"/>
                </a:lnTo>
                <a:cubicBezTo>
                  <a:pt x="5623" y="1009"/>
                  <a:pt x="5595" y="1026"/>
                  <a:pt x="5584" y="1038"/>
                </a:cubicBezTo>
                <a:cubicBezTo>
                  <a:pt x="5578" y="1026"/>
                  <a:pt x="5567" y="1009"/>
                  <a:pt x="5567" y="998"/>
                </a:cubicBezTo>
                <a:cubicBezTo>
                  <a:pt x="5561" y="1015"/>
                  <a:pt x="5555" y="1043"/>
                  <a:pt x="5555" y="1055"/>
                </a:cubicBezTo>
                <a:cubicBezTo>
                  <a:pt x="5539" y="1055"/>
                  <a:pt x="5513" y="1066"/>
                  <a:pt x="5496" y="1066"/>
                </a:cubicBezTo>
                <a:cubicBezTo>
                  <a:pt x="5482" y="1066"/>
                  <a:pt x="5473" y="1060"/>
                  <a:pt x="5476" y="1038"/>
                </a:cubicBezTo>
                <a:lnTo>
                  <a:pt x="5476" y="1038"/>
                </a:lnTo>
                <a:lnTo>
                  <a:pt x="5481" y="1043"/>
                </a:lnTo>
                <a:cubicBezTo>
                  <a:pt x="5532" y="981"/>
                  <a:pt x="5652" y="998"/>
                  <a:pt x="5680" y="907"/>
                </a:cubicBezTo>
                <a:cubicBezTo>
                  <a:pt x="5680" y="919"/>
                  <a:pt x="5686" y="936"/>
                  <a:pt x="5691" y="941"/>
                </a:cubicBezTo>
                <a:cubicBezTo>
                  <a:pt x="5879" y="879"/>
                  <a:pt x="6060" y="788"/>
                  <a:pt x="6253" y="731"/>
                </a:cubicBezTo>
                <a:cubicBezTo>
                  <a:pt x="6259" y="715"/>
                  <a:pt x="6259" y="704"/>
                  <a:pt x="6259" y="687"/>
                </a:cubicBezTo>
                <a:lnTo>
                  <a:pt x="6259" y="687"/>
                </a:lnTo>
                <a:cubicBezTo>
                  <a:pt x="6099" y="750"/>
                  <a:pt x="5936" y="773"/>
                  <a:pt x="5782" y="839"/>
                </a:cubicBezTo>
                <a:cubicBezTo>
                  <a:pt x="5759" y="879"/>
                  <a:pt x="5714" y="868"/>
                  <a:pt x="5674" y="873"/>
                </a:cubicBezTo>
                <a:cubicBezTo>
                  <a:pt x="5635" y="902"/>
                  <a:pt x="5589" y="924"/>
                  <a:pt x="5544" y="941"/>
                </a:cubicBezTo>
                <a:cubicBezTo>
                  <a:pt x="5538" y="947"/>
                  <a:pt x="5527" y="958"/>
                  <a:pt x="5521" y="964"/>
                </a:cubicBezTo>
                <a:cubicBezTo>
                  <a:pt x="5498" y="964"/>
                  <a:pt x="5476" y="970"/>
                  <a:pt x="5447" y="970"/>
                </a:cubicBezTo>
                <a:cubicBezTo>
                  <a:pt x="5430" y="981"/>
                  <a:pt x="5413" y="992"/>
                  <a:pt x="5396" y="1009"/>
                </a:cubicBezTo>
                <a:cubicBezTo>
                  <a:pt x="5391" y="1004"/>
                  <a:pt x="5374" y="998"/>
                  <a:pt x="5368" y="998"/>
                </a:cubicBezTo>
                <a:lnTo>
                  <a:pt x="5374" y="1015"/>
                </a:lnTo>
                <a:cubicBezTo>
                  <a:pt x="5340" y="1026"/>
                  <a:pt x="5306" y="1038"/>
                  <a:pt x="5271" y="1055"/>
                </a:cubicBezTo>
                <a:cubicBezTo>
                  <a:pt x="5271" y="1049"/>
                  <a:pt x="5266" y="1043"/>
                  <a:pt x="5260" y="1038"/>
                </a:cubicBezTo>
                <a:cubicBezTo>
                  <a:pt x="5254" y="1049"/>
                  <a:pt x="5249" y="1066"/>
                  <a:pt x="5243" y="1072"/>
                </a:cubicBezTo>
                <a:cubicBezTo>
                  <a:pt x="5175" y="1072"/>
                  <a:pt x="5130" y="1146"/>
                  <a:pt x="5062" y="1151"/>
                </a:cubicBezTo>
                <a:cubicBezTo>
                  <a:pt x="4993" y="1236"/>
                  <a:pt x="4874" y="1242"/>
                  <a:pt x="4789" y="1304"/>
                </a:cubicBezTo>
                <a:cubicBezTo>
                  <a:pt x="4789" y="1316"/>
                  <a:pt x="4789" y="1338"/>
                  <a:pt x="4789" y="1344"/>
                </a:cubicBezTo>
                <a:cubicBezTo>
                  <a:pt x="4778" y="1344"/>
                  <a:pt x="4761" y="1333"/>
                  <a:pt x="4749" y="1333"/>
                </a:cubicBezTo>
                <a:cubicBezTo>
                  <a:pt x="4642" y="1395"/>
                  <a:pt x="4511" y="1424"/>
                  <a:pt x="4420" y="1514"/>
                </a:cubicBezTo>
                <a:cubicBezTo>
                  <a:pt x="4426" y="1520"/>
                  <a:pt x="4432" y="1537"/>
                  <a:pt x="4437" y="1543"/>
                </a:cubicBezTo>
                <a:cubicBezTo>
                  <a:pt x="4488" y="1514"/>
                  <a:pt x="4540" y="1480"/>
                  <a:pt x="4585" y="1446"/>
                </a:cubicBezTo>
                <a:cubicBezTo>
                  <a:pt x="4596" y="1446"/>
                  <a:pt x="4608" y="1452"/>
                  <a:pt x="4613" y="1452"/>
                </a:cubicBezTo>
                <a:cubicBezTo>
                  <a:pt x="4681" y="1395"/>
                  <a:pt x="4778" y="1367"/>
                  <a:pt x="4857" y="1327"/>
                </a:cubicBezTo>
                <a:cubicBezTo>
                  <a:pt x="4857" y="1321"/>
                  <a:pt x="4863" y="1304"/>
                  <a:pt x="4863" y="1293"/>
                </a:cubicBezTo>
                <a:cubicBezTo>
                  <a:pt x="4886" y="1293"/>
                  <a:pt x="4908" y="1293"/>
                  <a:pt x="4937" y="1287"/>
                </a:cubicBezTo>
                <a:cubicBezTo>
                  <a:pt x="4942" y="1276"/>
                  <a:pt x="4948" y="1248"/>
                  <a:pt x="4954" y="1236"/>
                </a:cubicBezTo>
                <a:cubicBezTo>
                  <a:pt x="4959" y="1242"/>
                  <a:pt x="4971" y="1259"/>
                  <a:pt x="4976" y="1265"/>
                </a:cubicBezTo>
                <a:cubicBezTo>
                  <a:pt x="4988" y="1259"/>
                  <a:pt x="4999" y="1236"/>
                  <a:pt x="5010" y="1231"/>
                </a:cubicBezTo>
                <a:cubicBezTo>
                  <a:pt x="5022" y="1242"/>
                  <a:pt x="5039" y="1253"/>
                  <a:pt x="5056" y="1265"/>
                </a:cubicBezTo>
                <a:cubicBezTo>
                  <a:pt x="5050" y="1253"/>
                  <a:pt x="5039" y="1236"/>
                  <a:pt x="5033" y="1225"/>
                </a:cubicBezTo>
                <a:cubicBezTo>
                  <a:pt x="5181" y="1168"/>
                  <a:pt x="5323" y="1117"/>
                  <a:pt x="5459" y="1043"/>
                </a:cubicBezTo>
                <a:cubicBezTo>
                  <a:pt x="5464" y="1077"/>
                  <a:pt x="5464" y="1106"/>
                  <a:pt x="5464" y="1134"/>
                </a:cubicBezTo>
                <a:cubicBezTo>
                  <a:pt x="5459" y="1123"/>
                  <a:pt x="5453" y="1106"/>
                  <a:pt x="5447" y="1094"/>
                </a:cubicBezTo>
                <a:cubicBezTo>
                  <a:pt x="5374" y="1117"/>
                  <a:pt x="5311" y="1157"/>
                  <a:pt x="5243" y="1191"/>
                </a:cubicBezTo>
                <a:cubicBezTo>
                  <a:pt x="5254" y="1197"/>
                  <a:pt x="5266" y="1214"/>
                  <a:pt x="5271" y="1219"/>
                </a:cubicBezTo>
                <a:cubicBezTo>
                  <a:pt x="5186" y="1276"/>
                  <a:pt x="5096" y="1321"/>
                  <a:pt x="4999" y="1361"/>
                </a:cubicBezTo>
                <a:cubicBezTo>
                  <a:pt x="5005" y="1327"/>
                  <a:pt x="5027" y="1310"/>
                  <a:pt x="5056" y="1293"/>
                </a:cubicBezTo>
                <a:lnTo>
                  <a:pt x="5056" y="1287"/>
                </a:lnTo>
                <a:cubicBezTo>
                  <a:pt x="5039" y="1293"/>
                  <a:pt x="5016" y="1304"/>
                  <a:pt x="4993" y="1310"/>
                </a:cubicBezTo>
                <a:cubicBezTo>
                  <a:pt x="4993" y="1333"/>
                  <a:pt x="4993" y="1355"/>
                  <a:pt x="4993" y="1378"/>
                </a:cubicBezTo>
                <a:cubicBezTo>
                  <a:pt x="4991" y="1379"/>
                  <a:pt x="4989" y="1379"/>
                  <a:pt x="4987" y="1379"/>
                </a:cubicBezTo>
                <a:cubicBezTo>
                  <a:pt x="4965" y="1379"/>
                  <a:pt x="4964" y="1348"/>
                  <a:pt x="4948" y="1333"/>
                </a:cubicBezTo>
                <a:cubicBezTo>
                  <a:pt x="4914" y="1361"/>
                  <a:pt x="4869" y="1384"/>
                  <a:pt x="4829" y="1407"/>
                </a:cubicBezTo>
                <a:lnTo>
                  <a:pt x="4908" y="1401"/>
                </a:lnTo>
                <a:lnTo>
                  <a:pt x="4908" y="1401"/>
                </a:lnTo>
                <a:cubicBezTo>
                  <a:pt x="4864" y="1419"/>
                  <a:pt x="4823" y="1471"/>
                  <a:pt x="4777" y="1471"/>
                </a:cubicBezTo>
                <a:cubicBezTo>
                  <a:pt x="4765" y="1471"/>
                  <a:pt x="4752" y="1467"/>
                  <a:pt x="4738" y="1458"/>
                </a:cubicBezTo>
                <a:cubicBezTo>
                  <a:pt x="4710" y="1475"/>
                  <a:pt x="4681" y="1492"/>
                  <a:pt x="4653" y="1514"/>
                </a:cubicBezTo>
                <a:cubicBezTo>
                  <a:pt x="4670" y="1503"/>
                  <a:pt x="4687" y="1497"/>
                  <a:pt x="4704" y="1492"/>
                </a:cubicBezTo>
                <a:lnTo>
                  <a:pt x="4715" y="1503"/>
                </a:lnTo>
                <a:cubicBezTo>
                  <a:pt x="4687" y="1520"/>
                  <a:pt x="4659" y="1537"/>
                  <a:pt x="4636" y="1554"/>
                </a:cubicBezTo>
                <a:cubicBezTo>
                  <a:pt x="4630" y="1548"/>
                  <a:pt x="4619" y="1531"/>
                  <a:pt x="4613" y="1526"/>
                </a:cubicBezTo>
                <a:lnTo>
                  <a:pt x="4613" y="1526"/>
                </a:lnTo>
                <a:cubicBezTo>
                  <a:pt x="4630" y="1560"/>
                  <a:pt x="4602" y="1571"/>
                  <a:pt x="4574" y="1577"/>
                </a:cubicBezTo>
                <a:cubicBezTo>
                  <a:pt x="4574" y="1571"/>
                  <a:pt x="4568" y="1548"/>
                  <a:pt x="4568" y="1537"/>
                </a:cubicBezTo>
                <a:cubicBezTo>
                  <a:pt x="4494" y="1594"/>
                  <a:pt x="4409" y="1639"/>
                  <a:pt x="4330" y="1690"/>
                </a:cubicBezTo>
                <a:cubicBezTo>
                  <a:pt x="4341" y="1685"/>
                  <a:pt x="4364" y="1673"/>
                  <a:pt x="4375" y="1668"/>
                </a:cubicBezTo>
                <a:lnTo>
                  <a:pt x="4398" y="1696"/>
                </a:lnTo>
                <a:cubicBezTo>
                  <a:pt x="4369" y="1713"/>
                  <a:pt x="4341" y="1730"/>
                  <a:pt x="4313" y="1747"/>
                </a:cubicBezTo>
                <a:cubicBezTo>
                  <a:pt x="4307" y="1736"/>
                  <a:pt x="4301" y="1719"/>
                  <a:pt x="4301" y="1707"/>
                </a:cubicBezTo>
                <a:cubicBezTo>
                  <a:pt x="4199" y="1764"/>
                  <a:pt x="4097" y="1821"/>
                  <a:pt x="4012" y="1894"/>
                </a:cubicBezTo>
                <a:cubicBezTo>
                  <a:pt x="4069" y="1872"/>
                  <a:pt x="4114" y="1832"/>
                  <a:pt x="4176" y="1815"/>
                </a:cubicBezTo>
                <a:lnTo>
                  <a:pt x="4176" y="1815"/>
                </a:lnTo>
                <a:cubicBezTo>
                  <a:pt x="4108" y="1883"/>
                  <a:pt x="4023" y="1929"/>
                  <a:pt x="3944" y="1968"/>
                </a:cubicBezTo>
                <a:cubicBezTo>
                  <a:pt x="3938" y="1963"/>
                  <a:pt x="3927" y="1963"/>
                  <a:pt x="3921" y="1963"/>
                </a:cubicBezTo>
                <a:cubicBezTo>
                  <a:pt x="3918" y="1962"/>
                  <a:pt x="3914" y="1962"/>
                  <a:pt x="3911" y="1962"/>
                </a:cubicBezTo>
                <a:cubicBezTo>
                  <a:pt x="3881" y="1962"/>
                  <a:pt x="3856" y="1982"/>
                  <a:pt x="3836" y="2002"/>
                </a:cubicBezTo>
                <a:cubicBezTo>
                  <a:pt x="3843" y="2005"/>
                  <a:pt x="3850" y="2006"/>
                  <a:pt x="3856" y="2006"/>
                </a:cubicBezTo>
                <a:cubicBezTo>
                  <a:pt x="3878" y="2006"/>
                  <a:pt x="3900" y="1995"/>
                  <a:pt x="3921" y="1991"/>
                </a:cubicBezTo>
                <a:lnTo>
                  <a:pt x="3921" y="1991"/>
                </a:lnTo>
                <a:cubicBezTo>
                  <a:pt x="3893" y="2019"/>
                  <a:pt x="3859" y="2042"/>
                  <a:pt x="3825" y="2065"/>
                </a:cubicBezTo>
                <a:cubicBezTo>
                  <a:pt x="3819" y="2053"/>
                  <a:pt x="3813" y="2036"/>
                  <a:pt x="3813" y="2025"/>
                </a:cubicBezTo>
                <a:cubicBezTo>
                  <a:pt x="3785" y="2042"/>
                  <a:pt x="3757" y="2065"/>
                  <a:pt x="3728" y="2082"/>
                </a:cubicBezTo>
                <a:lnTo>
                  <a:pt x="3796" y="2082"/>
                </a:lnTo>
                <a:cubicBezTo>
                  <a:pt x="3757" y="2110"/>
                  <a:pt x="3711" y="2138"/>
                  <a:pt x="3666" y="2161"/>
                </a:cubicBezTo>
                <a:cubicBezTo>
                  <a:pt x="3649" y="2150"/>
                  <a:pt x="3632" y="2133"/>
                  <a:pt x="3620" y="2121"/>
                </a:cubicBezTo>
                <a:cubicBezTo>
                  <a:pt x="3603" y="2212"/>
                  <a:pt x="3473" y="2235"/>
                  <a:pt x="3433" y="2320"/>
                </a:cubicBezTo>
                <a:cubicBezTo>
                  <a:pt x="3444" y="2314"/>
                  <a:pt x="3462" y="2297"/>
                  <a:pt x="3473" y="2292"/>
                </a:cubicBezTo>
                <a:cubicBezTo>
                  <a:pt x="3479" y="2297"/>
                  <a:pt x="3490" y="2303"/>
                  <a:pt x="3496" y="2309"/>
                </a:cubicBezTo>
                <a:cubicBezTo>
                  <a:pt x="3484" y="2314"/>
                  <a:pt x="3456" y="2331"/>
                  <a:pt x="3444" y="2337"/>
                </a:cubicBezTo>
                <a:cubicBezTo>
                  <a:pt x="3433" y="2348"/>
                  <a:pt x="3427" y="2360"/>
                  <a:pt x="3422" y="2377"/>
                </a:cubicBezTo>
                <a:cubicBezTo>
                  <a:pt x="3416" y="2360"/>
                  <a:pt x="3405" y="2337"/>
                  <a:pt x="3399" y="2320"/>
                </a:cubicBezTo>
                <a:cubicBezTo>
                  <a:pt x="3365" y="2343"/>
                  <a:pt x="3337" y="2365"/>
                  <a:pt x="3325" y="2405"/>
                </a:cubicBezTo>
                <a:cubicBezTo>
                  <a:pt x="3291" y="2428"/>
                  <a:pt x="3257" y="2445"/>
                  <a:pt x="3223" y="2462"/>
                </a:cubicBezTo>
                <a:lnTo>
                  <a:pt x="3206" y="2496"/>
                </a:lnTo>
                <a:cubicBezTo>
                  <a:pt x="3161" y="2519"/>
                  <a:pt x="3121" y="2547"/>
                  <a:pt x="3087" y="2581"/>
                </a:cubicBezTo>
                <a:cubicBezTo>
                  <a:pt x="3092" y="2567"/>
                  <a:pt x="3093" y="2549"/>
                  <a:pt x="3096" y="2537"/>
                </a:cubicBezTo>
                <a:lnTo>
                  <a:pt x="3096" y="2537"/>
                </a:lnTo>
                <a:cubicBezTo>
                  <a:pt x="3077" y="2584"/>
                  <a:pt x="3035" y="2612"/>
                  <a:pt x="3025" y="2666"/>
                </a:cubicBezTo>
                <a:cubicBezTo>
                  <a:pt x="3059" y="2638"/>
                  <a:pt x="3098" y="2609"/>
                  <a:pt x="3138" y="2592"/>
                </a:cubicBezTo>
                <a:lnTo>
                  <a:pt x="3138" y="2592"/>
                </a:lnTo>
                <a:cubicBezTo>
                  <a:pt x="3036" y="2700"/>
                  <a:pt x="2917" y="2797"/>
                  <a:pt x="2798" y="2887"/>
                </a:cubicBezTo>
                <a:cubicBezTo>
                  <a:pt x="2815" y="2865"/>
                  <a:pt x="2837" y="2848"/>
                  <a:pt x="2854" y="2825"/>
                </a:cubicBezTo>
                <a:cubicBezTo>
                  <a:pt x="2848" y="2822"/>
                  <a:pt x="2841" y="2821"/>
                  <a:pt x="2835" y="2821"/>
                </a:cubicBezTo>
                <a:cubicBezTo>
                  <a:pt x="2813" y="2821"/>
                  <a:pt x="2792" y="2833"/>
                  <a:pt x="2775" y="2842"/>
                </a:cubicBezTo>
                <a:cubicBezTo>
                  <a:pt x="2758" y="2865"/>
                  <a:pt x="2747" y="2893"/>
                  <a:pt x="2730" y="2916"/>
                </a:cubicBezTo>
                <a:cubicBezTo>
                  <a:pt x="2724" y="2910"/>
                  <a:pt x="2707" y="2904"/>
                  <a:pt x="2701" y="2904"/>
                </a:cubicBezTo>
                <a:cubicBezTo>
                  <a:pt x="2706" y="2931"/>
                  <a:pt x="2659" y="2998"/>
                  <a:pt x="2630" y="2998"/>
                </a:cubicBezTo>
                <a:cubicBezTo>
                  <a:pt x="2621" y="2998"/>
                  <a:pt x="2614" y="2992"/>
                  <a:pt x="2610" y="2978"/>
                </a:cubicBezTo>
                <a:cubicBezTo>
                  <a:pt x="2684" y="2859"/>
                  <a:pt x="2820" y="2791"/>
                  <a:pt x="2888" y="2666"/>
                </a:cubicBezTo>
                <a:lnTo>
                  <a:pt x="2917" y="2666"/>
                </a:lnTo>
                <a:cubicBezTo>
                  <a:pt x="2974" y="2604"/>
                  <a:pt x="3047" y="2553"/>
                  <a:pt x="3110" y="2502"/>
                </a:cubicBezTo>
                <a:cubicBezTo>
                  <a:pt x="3104" y="2485"/>
                  <a:pt x="3087" y="2456"/>
                  <a:pt x="3081" y="2439"/>
                </a:cubicBezTo>
                <a:cubicBezTo>
                  <a:pt x="3042" y="2468"/>
                  <a:pt x="3008" y="2507"/>
                  <a:pt x="3013" y="2558"/>
                </a:cubicBezTo>
                <a:cubicBezTo>
                  <a:pt x="2996" y="2564"/>
                  <a:pt x="2979" y="2575"/>
                  <a:pt x="2962" y="2581"/>
                </a:cubicBezTo>
                <a:cubicBezTo>
                  <a:pt x="2917" y="2581"/>
                  <a:pt x="2900" y="2638"/>
                  <a:pt x="2871" y="2655"/>
                </a:cubicBezTo>
                <a:lnTo>
                  <a:pt x="2849" y="2621"/>
                </a:lnTo>
                <a:lnTo>
                  <a:pt x="2849" y="2621"/>
                </a:lnTo>
                <a:cubicBezTo>
                  <a:pt x="2854" y="2632"/>
                  <a:pt x="2860" y="2649"/>
                  <a:pt x="2860" y="2660"/>
                </a:cubicBezTo>
                <a:cubicBezTo>
                  <a:pt x="2837" y="2666"/>
                  <a:pt x="2803" y="2672"/>
                  <a:pt x="2781" y="2672"/>
                </a:cubicBezTo>
                <a:cubicBezTo>
                  <a:pt x="2781" y="2694"/>
                  <a:pt x="2775" y="2711"/>
                  <a:pt x="2775" y="2734"/>
                </a:cubicBezTo>
                <a:cubicBezTo>
                  <a:pt x="2764" y="2729"/>
                  <a:pt x="2741" y="2729"/>
                  <a:pt x="2724" y="2723"/>
                </a:cubicBezTo>
                <a:lnTo>
                  <a:pt x="2724" y="2723"/>
                </a:lnTo>
                <a:cubicBezTo>
                  <a:pt x="2735" y="2729"/>
                  <a:pt x="2747" y="2740"/>
                  <a:pt x="2752" y="2746"/>
                </a:cubicBezTo>
                <a:cubicBezTo>
                  <a:pt x="2726" y="2761"/>
                  <a:pt x="2701" y="2786"/>
                  <a:pt x="2670" y="2786"/>
                </a:cubicBezTo>
                <a:cubicBezTo>
                  <a:pt x="2667" y="2786"/>
                  <a:pt x="2665" y="2786"/>
                  <a:pt x="2662" y="2785"/>
                </a:cubicBezTo>
                <a:lnTo>
                  <a:pt x="2662" y="2785"/>
                </a:lnTo>
                <a:cubicBezTo>
                  <a:pt x="2667" y="2791"/>
                  <a:pt x="2679" y="2797"/>
                  <a:pt x="2684" y="2802"/>
                </a:cubicBezTo>
                <a:cubicBezTo>
                  <a:pt x="2605" y="2865"/>
                  <a:pt x="2542" y="2950"/>
                  <a:pt x="2474" y="3024"/>
                </a:cubicBezTo>
                <a:cubicBezTo>
                  <a:pt x="2469" y="3012"/>
                  <a:pt x="2469" y="2995"/>
                  <a:pt x="2463" y="2984"/>
                </a:cubicBezTo>
                <a:lnTo>
                  <a:pt x="2463" y="2984"/>
                </a:lnTo>
                <a:cubicBezTo>
                  <a:pt x="2469" y="3046"/>
                  <a:pt x="2401" y="3126"/>
                  <a:pt x="2344" y="3126"/>
                </a:cubicBezTo>
                <a:cubicBezTo>
                  <a:pt x="2315" y="3126"/>
                  <a:pt x="2327" y="3160"/>
                  <a:pt x="2321" y="3177"/>
                </a:cubicBezTo>
                <a:cubicBezTo>
                  <a:pt x="2300" y="3198"/>
                  <a:pt x="2283" y="3218"/>
                  <a:pt x="2271" y="3239"/>
                </a:cubicBezTo>
                <a:lnTo>
                  <a:pt x="2271" y="3239"/>
                </a:lnTo>
                <a:cubicBezTo>
                  <a:pt x="2283" y="3235"/>
                  <a:pt x="2294" y="3233"/>
                  <a:pt x="2306" y="3233"/>
                </a:cubicBezTo>
                <a:cubicBezTo>
                  <a:pt x="2342" y="3233"/>
                  <a:pt x="2376" y="3252"/>
                  <a:pt x="2406" y="3273"/>
                </a:cubicBezTo>
                <a:cubicBezTo>
                  <a:pt x="2446" y="3245"/>
                  <a:pt x="2480" y="3216"/>
                  <a:pt x="2514" y="3188"/>
                </a:cubicBezTo>
                <a:lnTo>
                  <a:pt x="2514" y="3188"/>
                </a:lnTo>
                <a:cubicBezTo>
                  <a:pt x="2366" y="3370"/>
                  <a:pt x="2213" y="3557"/>
                  <a:pt x="2054" y="3733"/>
                </a:cubicBezTo>
                <a:cubicBezTo>
                  <a:pt x="2054" y="3721"/>
                  <a:pt x="2049" y="3699"/>
                  <a:pt x="2049" y="3687"/>
                </a:cubicBezTo>
                <a:cubicBezTo>
                  <a:pt x="2043" y="3687"/>
                  <a:pt x="2037" y="3693"/>
                  <a:pt x="2032" y="3699"/>
                </a:cubicBezTo>
                <a:cubicBezTo>
                  <a:pt x="2060" y="3738"/>
                  <a:pt x="2054" y="3767"/>
                  <a:pt x="2003" y="3784"/>
                </a:cubicBezTo>
                <a:cubicBezTo>
                  <a:pt x="2009" y="3767"/>
                  <a:pt x="2015" y="3738"/>
                  <a:pt x="2015" y="3727"/>
                </a:cubicBezTo>
                <a:lnTo>
                  <a:pt x="2015" y="3727"/>
                </a:lnTo>
                <a:cubicBezTo>
                  <a:pt x="2009" y="3738"/>
                  <a:pt x="1998" y="3750"/>
                  <a:pt x="1986" y="3761"/>
                </a:cubicBezTo>
                <a:cubicBezTo>
                  <a:pt x="1998" y="3772"/>
                  <a:pt x="2003" y="3784"/>
                  <a:pt x="2009" y="3801"/>
                </a:cubicBezTo>
                <a:cubicBezTo>
                  <a:pt x="1969" y="3858"/>
                  <a:pt x="1918" y="3909"/>
                  <a:pt x="1873" y="3965"/>
                </a:cubicBezTo>
                <a:cubicBezTo>
                  <a:pt x="1810" y="4028"/>
                  <a:pt x="1782" y="4158"/>
                  <a:pt x="1686" y="4164"/>
                </a:cubicBezTo>
                <a:cubicBezTo>
                  <a:pt x="1657" y="4198"/>
                  <a:pt x="1623" y="4226"/>
                  <a:pt x="1589" y="4249"/>
                </a:cubicBezTo>
                <a:cubicBezTo>
                  <a:pt x="1589" y="4260"/>
                  <a:pt x="1589" y="4277"/>
                  <a:pt x="1589" y="4283"/>
                </a:cubicBezTo>
                <a:cubicBezTo>
                  <a:pt x="1555" y="4300"/>
                  <a:pt x="1544" y="4334"/>
                  <a:pt x="1566" y="4363"/>
                </a:cubicBezTo>
                <a:cubicBezTo>
                  <a:pt x="1583" y="4346"/>
                  <a:pt x="1595" y="4323"/>
                  <a:pt x="1612" y="4306"/>
                </a:cubicBezTo>
                <a:lnTo>
                  <a:pt x="1612" y="4306"/>
                </a:lnTo>
                <a:cubicBezTo>
                  <a:pt x="1601" y="4340"/>
                  <a:pt x="1583" y="4374"/>
                  <a:pt x="1561" y="4402"/>
                </a:cubicBezTo>
                <a:cubicBezTo>
                  <a:pt x="1555" y="4397"/>
                  <a:pt x="1538" y="4374"/>
                  <a:pt x="1532" y="4368"/>
                </a:cubicBezTo>
                <a:cubicBezTo>
                  <a:pt x="1527" y="4385"/>
                  <a:pt x="1521" y="4408"/>
                  <a:pt x="1510" y="4425"/>
                </a:cubicBezTo>
                <a:cubicBezTo>
                  <a:pt x="1498" y="4408"/>
                  <a:pt x="1481" y="4397"/>
                  <a:pt x="1464" y="4380"/>
                </a:cubicBezTo>
                <a:cubicBezTo>
                  <a:pt x="1476" y="4357"/>
                  <a:pt x="1487" y="4340"/>
                  <a:pt x="1498" y="4317"/>
                </a:cubicBezTo>
                <a:cubicBezTo>
                  <a:pt x="1504" y="4317"/>
                  <a:pt x="1515" y="4312"/>
                  <a:pt x="1521" y="4312"/>
                </a:cubicBezTo>
                <a:cubicBezTo>
                  <a:pt x="1555" y="4260"/>
                  <a:pt x="1578" y="4209"/>
                  <a:pt x="1595" y="4158"/>
                </a:cubicBezTo>
                <a:cubicBezTo>
                  <a:pt x="1606" y="4153"/>
                  <a:pt x="1635" y="4141"/>
                  <a:pt x="1646" y="4136"/>
                </a:cubicBezTo>
                <a:cubicBezTo>
                  <a:pt x="1640" y="4130"/>
                  <a:pt x="1623" y="4107"/>
                  <a:pt x="1618" y="4102"/>
                </a:cubicBezTo>
                <a:cubicBezTo>
                  <a:pt x="1527" y="4153"/>
                  <a:pt x="1493" y="4249"/>
                  <a:pt x="1430" y="4323"/>
                </a:cubicBezTo>
                <a:lnTo>
                  <a:pt x="1413" y="4300"/>
                </a:lnTo>
                <a:lnTo>
                  <a:pt x="1413" y="4300"/>
                </a:lnTo>
                <a:cubicBezTo>
                  <a:pt x="1419" y="4312"/>
                  <a:pt x="1425" y="4329"/>
                  <a:pt x="1430" y="4334"/>
                </a:cubicBezTo>
                <a:cubicBezTo>
                  <a:pt x="1396" y="4374"/>
                  <a:pt x="1368" y="4414"/>
                  <a:pt x="1357" y="4465"/>
                </a:cubicBezTo>
                <a:cubicBezTo>
                  <a:pt x="1322" y="4487"/>
                  <a:pt x="1300" y="4516"/>
                  <a:pt x="1317" y="4555"/>
                </a:cubicBezTo>
                <a:cubicBezTo>
                  <a:pt x="1311" y="4550"/>
                  <a:pt x="1288" y="4544"/>
                  <a:pt x="1283" y="4544"/>
                </a:cubicBezTo>
                <a:cubicBezTo>
                  <a:pt x="1288" y="4550"/>
                  <a:pt x="1305" y="4567"/>
                  <a:pt x="1317" y="4578"/>
                </a:cubicBezTo>
                <a:cubicBezTo>
                  <a:pt x="1305" y="4584"/>
                  <a:pt x="1277" y="4601"/>
                  <a:pt x="1260" y="4607"/>
                </a:cubicBezTo>
                <a:cubicBezTo>
                  <a:pt x="1266" y="4612"/>
                  <a:pt x="1271" y="4618"/>
                  <a:pt x="1271" y="4624"/>
                </a:cubicBezTo>
                <a:cubicBezTo>
                  <a:pt x="1317" y="4590"/>
                  <a:pt x="1374" y="4544"/>
                  <a:pt x="1362" y="4482"/>
                </a:cubicBezTo>
                <a:cubicBezTo>
                  <a:pt x="1374" y="4476"/>
                  <a:pt x="1402" y="4465"/>
                  <a:pt x="1413" y="4459"/>
                </a:cubicBezTo>
                <a:cubicBezTo>
                  <a:pt x="1430" y="4436"/>
                  <a:pt x="1442" y="4408"/>
                  <a:pt x="1459" y="4380"/>
                </a:cubicBezTo>
                <a:cubicBezTo>
                  <a:pt x="1470" y="4397"/>
                  <a:pt x="1493" y="4425"/>
                  <a:pt x="1504" y="4442"/>
                </a:cubicBezTo>
                <a:cubicBezTo>
                  <a:pt x="1493" y="4448"/>
                  <a:pt x="1470" y="4459"/>
                  <a:pt x="1459" y="4465"/>
                </a:cubicBezTo>
                <a:cubicBezTo>
                  <a:pt x="1470" y="4476"/>
                  <a:pt x="1481" y="4487"/>
                  <a:pt x="1493" y="4499"/>
                </a:cubicBezTo>
                <a:cubicBezTo>
                  <a:pt x="1493" y="4504"/>
                  <a:pt x="1487" y="4521"/>
                  <a:pt x="1487" y="4533"/>
                </a:cubicBezTo>
                <a:cubicBezTo>
                  <a:pt x="1476" y="4521"/>
                  <a:pt x="1453" y="4499"/>
                  <a:pt x="1442" y="4493"/>
                </a:cubicBezTo>
                <a:lnTo>
                  <a:pt x="1442" y="4493"/>
                </a:lnTo>
                <a:cubicBezTo>
                  <a:pt x="1442" y="4510"/>
                  <a:pt x="1453" y="4533"/>
                  <a:pt x="1459" y="4555"/>
                </a:cubicBezTo>
                <a:cubicBezTo>
                  <a:pt x="1447" y="4567"/>
                  <a:pt x="1442" y="4584"/>
                  <a:pt x="1436" y="4595"/>
                </a:cubicBezTo>
                <a:cubicBezTo>
                  <a:pt x="1436" y="4578"/>
                  <a:pt x="1447" y="4555"/>
                  <a:pt x="1436" y="4538"/>
                </a:cubicBezTo>
                <a:cubicBezTo>
                  <a:pt x="1379" y="4550"/>
                  <a:pt x="1430" y="4618"/>
                  <a:pt x="1413" y="4652"/>
                </a:cubicBezTo>
                <a:cubicBezTo>
                  <a:pt x="1396" y="4669"/>
                  <a:pt x="1362" y="4697"/>
                  <a:pt x="1345" y="4714"/>
                </a:cubicBezTo>
                <a:cubicBezTo>
                  <a:pt x="1345" y="4697"/>
                  <a:pt x="1340" y="4669"/>
                  <a:pt x="1340" y="4658"/>
                </a:cubicBezTo>
                <a:cubicBezTo>
                  <a:pt x="1334" y="4692"/>
                  <a:pt x="1322" y="4720"/>
                  <a:pt x="1294" y="4748"/>
                </a:cubicBezTo>
                <a:cubicBezTo>
                  <a:pt x="1311" y="4737"/>
                  <a:pt x="1334" y="4726"/>
                  <a:pt x="1351" y="4714"/>
                </a:cubicBezTo>
                <a:lnTo>
                  <a:pt x="1351" y="4714"/>
                </a:lnTo>
                <a:cubicBezTo>
                  <a:pt x="1356" y="4763"/>
                  <a:pt x="1328" y="4778"/>
                  <a:pt x="1295" y="4778"/>
                </a:cubicBezTo>
                <a:cubicBezTo>
                  <a:pt x="1289" y="4778"/>
                  <a:pt x="1283" y="4778"/>
                  <a:pt x="1277" y="4777"/>
                </a:cubicBezTo>
                <a:lnTo>
                  <a:pt x="1277" y="4777"/>
                </a:lnTo>
                <a:cubicBezTo>
                  <a:pt x="1283" y="4788"/>
                  <a:pt x="1288" y="4811"/>
                  <a:pt x="1294" y="4822"/>
                </a:cubicBezTo>
                <a:cubicBezTo>
                  <a:pt x="1271" y="4885"/>
                  <a:pt x="1237" y="4941"/>
                  <a:pt x="1209" y="5004"/>
                </a:cubicBezTo>
                <a:cubicBezTo>
                  <a:pt x="1203" y="4975"/>
                  <a:pt x="1198" y="4953"/>
                  <a:pt x="1186" y="4924"/>
                </a:cubicBezTo>
                <a:lnTo>
                  <a:pt x="1186" y="4924"/>
                </a:lnTo>
                <a:cubicBezTo>
                  <a:pt x="1175" y="4958"/>
                  <a:pt x="1186" y="4992"/>
                  <a:pt x="1209" y="5021"/>
                </a:cubicBezTo>
                <a:lnTo>
                  <a:pt x="1186" y="5021"/>
                </a:lnTo>
                <a:cubicBezTo>
                  <a:pt x="1186" y="5015"/>
                  <a:pt x="1186" y="5009"/>
                  <a:pt x="1181" y="4998"/>
                </a:cubicBezTo>
                <a:cubicBezTo>
                  <a:pt x="1176" y="4997"/>
                  <a:pt x="1172" y="4997"/>
                  <a:pt x="1168" y="4997"/>
                </a:cubicBezTo>
                <a:cubicBezTo>
                  <a:pt x="1151" y="4997"/>
                  <a:pt x="1148" y="5008"/>
                  <a:pt x="1152" y="5026"/>
                </a:cubicBezTo>
                <a:lnTo>
                  <a:pt x="1141" y="5026"/>
                </a:lnTo>
                <a:cubicBezTo>
                  <a:pt x="1147" y="5026"/>
                  <a:pt x="1152" y="5026"/>
                  <a:pt x="1152" y="5032"/>
                </a:cubicBezTo>
                <a:lnTo>
                  <a:pt x="1158" y="5032"/>
                </a:lnTo>
                <a:lnTo>
                  <a:pt x="1192" y="5049"/>
                </a:lnTo>
                <a:cubicBezTo>
                  <a:pt x="1175" y="5072"/>
                  <a:pt x="1164" y="5094"/>
                  <a:pt x="1158" y="5117"/>
                </a:cubicBezTo>
                <a:cubicBezTo>
                  <a:pt x="1152" y="5117"/>
                  <a:pt x="1152" y="5112"/>
                  <a:pt x="1147" y="5112"/>
                </a:cubicBezTo>
                <a:cubicBezTo>
                  <a:pt x="1152" y="5117"/>
                  <a:pt x="1152" y="5117"/>
                  <a:pt x="1152" y="5117"/>
                </a:cubicBezTo>
                <a:cubicBezTo>
                  <a:pt x="1147" y="5134"/>
                  <a:pt x="1141" y="5151"/>
                  <a:pt x="1135" y="5168"/>
                </a:cubicBezTo>
                <a:cubicBezTo>
                  <a:pt x="1130" y="5163"/>
                  <a:pt x="1118" y="5146"/>
                  <a:pt x="1113" y="5134"/>
                </a:cubicBezTo>
                <a:cubicBezTo>
                  <a:pt x="1101" y="5146"/>
                  <a:pt x="1090" y="5163"/>
                  <a:pt x="1084" y="5174"/>
                </a:cubicBezTo>
                <a:cubicBezTo>
                  <a:pt x="1088" y="5173"/>
                  <a:pt x="1092" y="5173"/>
                  <a:pt x="1096" y="5173"/>
                </a:cubicBezTo>
                <a:cubicBezTo>
                  <a:pt x="1125" y="5173"/>
                  <a:pt x="1129" y="5193"/>
                  <a:pt x="1124" y="5214"/>
                </a:cubicBezTo>
                <a:cubicBezTo>
                  <a:pt x="1118" y="5219"/>
                  <a:pt x="1113" y="5219"/>
                  <a:pt x="1107" y="5219"/>
                </a:cubicBezTo>
                <a:cubicBezTo>
                  <a:pt x="1107" y="5225"/>
                  <a:pt x="1113" y="5236"/>
                  <a:pt x="1118" y="5242"/>
                </a:cubicBezTo>
                <a:cubicBezTo>
                  <a:pt x="1113" y="5248"/>
                  <a:pt x="1107" y="5253"/>
                  <a:pt x="1107" y="5259"/>
                </a:cubicBezTo>
                <a:cubicBezTo>
                  <a:pt x="1101" y="5270"/>
                  <a:pt x="1096" y="5282"/>
                  <a:pt x="1096" y="5293"/>
                </a:cubicBezTo>
                <a:lnTo>
                  <a:pt x="1061" y="5293"/>
                </a:lnTo>
                <a:cubicBezTo>
                  <a:pt x="1022" y="5378"/>
                  <a:pt x="965" y="5458"/>
                  <a:pt x="942" y="5554"/>
                </a:cubicBezTo>
                <a:cubicBezTo>
                  <a:pt x="920" y="5571"/>
                  <a:pt x="891" y="5594"/>
                  <a:pt x="863" y="5605"/>
                </a:cubicBezTo>
                <a:cubicBezTo>
                  <a:pt x="863" y="5543"/>
                  <a:pt x="903" y="5497"/>
                  <a:pt x="942" y="5458"/>
                </a:cubicBezTo>
                <a:cubicBezTo>
                  <a:pt x="942" y="5446"/>
                  <a:pt x="942" y="5429"/>
                  <a:pt x="937" y="5424"/>
                </a:cubicBezTo>
                <a:cubicBezTo>
                  <a:pt x="1010" y="5367"/>
                  <a:pt x="1010" y="5276"/>
                  <a:pt x="1073" y="5219"/>
                </a:cubicBezTo>
                <a:cubicBezTo>
                  <a:pt x="1079" y="5185"/>
                  <a:pt x="1084" y="5151"/>
                  <a:pt x="1079" y="5117"/>
                </a:cubicBezTo>
                <a:lnTo>
                  <a:pt x="1079" y="5117"/>
                </a:lnTo>
                <a:cubicBezTo>
                  <a:pt x="1073" y="5140"/>
                  <a:pt x="1067" y="5163"/>
                  <a:pt x="1061" y="5185"/>
                </a:cubicBezTo>
                <a:cubicBezTo>
                  <a:pt x="942" y="5299"/>
                  <a:pt x="903" y="5475"/>
                  <a:pt x="801" y="5611"/>
                </a:cubicBezTo>
                <a:cubicBezTo>
                  <a:pt x="819" y="5608"/>
                  <a:pt x="838" y="5607"/>
                  <a:pt x="857" y="5607"/>
                </a:cubicBezTo>
                <a:cubicBezTo>
                  <a:pt x="883" y="5607"/>
                  <a:pt x="908" y="5610"/>
                  <a:pt x="931" y="5616"/>
                </a:cubicBezTo>
                <a:lnTo>
                  <a:pt x="908" y="5690"/>
                </a:lnTo>
                <a:lnTo>
                  <a:pt x="857" y="5690"/>
                </a:lnTo>
                <a:cubicBezTo>
                  <a:pt x="857" y="5696"/>
                  <a:pt x="857" y="5707"/>
                  <a:pt x="857" y="5713"/>
                </a:cubicBezTo>
                <a:cubicBezTo>
                  <a:pt x="869" y="5707"/>
                  <a:pt x="891" y="5702"/>
                  <a:pt x="903" y="5696"/>
                </a:cubicBezTo>
                <a:lnTo>
                  <a:pt x="903" y="5696"/>
                </a:lnTo>
                <a:cubicBezTo>
                  <a:pt x="886" y="5753"/>
                  <a:pt x="863" y="5815"/>
                  <a:pt x="818" y="5855"/>
                </a:cubicBezTo>
                <a:cubicBezTo>
                  <a:pt x="818" y="5860"/>
                  <a:pt x="823" y="5872"/>
                  <a:pt x="823" y="5883"/>
                </a:cubicBezTo>
                <a:cubicBezTo>
                  <a:pt x="806" y="5923"/>
                  <a:pt x="789" y="5963"/>
                  <a:pt x="772" y="6008"/>
                </a:cubicBezTo>
                <a:cubicBezTo>
                  <a:pt x="763" y="6004"/>
                  <a:pt x="755" y="6001"/>
                  <a:pt x="746" y="6001"/>
                </a:cubicBezTo>
                <a:cubicBezTo>
                  <a:pt x="734" y="6001"/>
                  <a:pt x="722" y="6008"/>
                  <a:pt x="715" y="6025"/>
                </a:cubicBezTo>
                <a:lnTo>
                  <a:pt x="766" y="6025"/>
                </a:lnTo>
                <a:cubicBezTo>
                  <a:pt x="738" y="6087"/>
                  <a:pt x="715" y="6150"/>
                  <a:pt x="698" y="6212"/>
                </a:cubicBezTo>
                <a:lnTo>
                  <a:pt x="636" y="6201"/>
                </a:lnTo>
                <a:lnTo>
                  <a:pt x="636" y="6201"/>
                </a:lnTo>
                <a:cubicBezTo>
                  <a:pt x="636" y="6212"/>
                  <a:pt x="642" y="6241"/>
                  <a:pt x="647" y="6252"/>
                </a:cubicBezTo>
                <a:cubicBezTo>
                  <a:pt x="653" y="6246"/>
                  <a:pt x="676" y="6241"/>
                  <a:pt x="681" y="6235"/>
                </a:cubicBezTo>
                <a:lnTo>
                  <a:pt x="681" y="6235"/>
                </a:lnTo>
                <a:cubicBezTo>
                  <a:pt x="676" y="6263"/>
                  <a:pt x="670" y="6292"/>
                  <a:pt x="664" y="6320"/>
                </a:cubicBezTo>
                <a:cubicBezTo>
                  <a:pt x="647" y="6320"/>
                  <a:pt x="625" y="6326"/>
                  <a:pt x="608" y="6326"/>
                </a:cubicBezTo>
                <a:cubicBezTo>
                  <a:pt x="596" y="6365"/>
                  <a:pt x="579" y="6411"/>
                  <a:pt x="579" y="6451"/>
                </a:cubicBezTo>
                <a:cubicBezTo>
                  <a:pt x="596" y="6416"/>
                  <a:pt x="608" y="6377"/>
                  <a:pt x="636" y="6348"/>
                </a:cubicBezTo>
                <a:lnTo>
                  <a:pt x="636" y="6348"/>
                </a:lnTo>
                <a:cubicBezTo>
                  <a:pt x="636" y="6405"/>
                  <a:pt x="608" y="6451"/>
                  <a:pt x="585" y="6502"/>
                </a:cubicBezTo>
                <a:cubicBezTo>
                  <a:pt x="579" y="6502"/>
                  <a:pt x="562" y="6496"/>
                  <a:pt x="557" y="6496"/>
                </a:cubicBezTo>
                <a:cubicBezTo>
                  <a:pt x="545" y="6519"/>
                  <a:pt x="540" y="6547"/>
                  <a:pt x="534" y="6570"/>
                </a:cubicBezTo>
                <a:cubicBezTo>
                  <a:pt x="551" y="6547"/>
                  <a:pt x="568" y="6524"/>
                  <a:pt x="585" y="6507"/>
                </a:cubicBezTo>
                <a:lnTo>
                  <a:pt x="585" y="6507"/>
                </a:lnTo>
                <a:cubicBezTo>
                  <a:pt x="562" y="6609"/>
                  <a:pt x="528" y="6712"/>
                  <a:pt x="500" y="6814"/>
                </a:cubicBezTo>
                <a:cubicBezTo>
                  <a:pt x="500" y="6802"/>
                  <a:pt x="488" y="6780"/>
                  <a:pt x="483" y="6768"/>
                </a:cubicBezTo>
                <a:cubicBezTo>
                  <a:pt x="471" y="6780"/>
                  <a:pt x="460" y="6797"/>
                  <a:pt x="449" y="6808"/>
                </a:cubicBezTo>
                <a:cubicBezTo>
                  <a:pt x="449" y="6865"/>
                  <a:pt x="483" y="6916"/>
                  <a:pt x="460" y="6967"/>
                </a:cubicBezTo>
                <a:cubicBezTo>
                  <a:pt x="454" y="6938"/>
                  <a:pt x="443" y="6910"/>
                  <a:pt x="437" y="6882"/>
                </a:cubicBezTo>
                <a:cubicBezTo>
                  <a:pt x="420" y="6961"/>
                  <a:pt x="381" y="7046"/>
                  <a:pt x="403" y="7126"/>
                </a:cubicBezTo>
                <a:lnTo>
                  <a:pt x="381" y="7126"/>
                </a:lnTo>
                <a:cubicBezTo>
                  <a:pt x="381" y="7131"/>
                  <a:pt x="386" y="7143"/>
                  <a:pt x="386" y="7154"/>
                </a:cubicBezTo>
                <a:lnTo>
                  <a:pt x="358" y="7160"/>
                </a:lnTo>
                <a:lnTo>
                  <a:pt x="364" y="7171"/>
                </a:lnTo>
                <a:cubicBezTo>
                  <a:pt x="375" y="7165"/>
                  <a:pt x="398" y="7154"/>
                  <a:pt x="409" y="7148"/>
                </a:cubicBezTo>
                <a:lnTo>
                  <a:pt x="409" y="7148"/>
                </a:lnTo>
                <a:cubicBezTo>
                  <a:pt x="403" y="7165"/>
                  <a:pt x="392" y="7194"/>
                  <a:pt x="386" y="7205"/>
                </a:cubicBezTo>
                <a:cubicBezTo>
                  <a:pt x="381" y="7205"/>
                  <a:pt x="358" y="7199"/>
                  <a:pt x="352" y="7199"/>
                </a:cubicBezTo>
                <a:cubicBezTo>
                  <a:pt x="352" y="7211"/>
                  <a:pt x="358" y="7228"/>
                  <a:pt x="364" y="7239"/>
                </a:cubicBezTo>
                <a:cubicBezTo>
                  <a:pt x="369" y="7234"/>
                  <a:pt x="381" y="7228"/>
                  <a:pt x="386" y="7228"/>
                </a:cubicBezTo>
                <a:cubicBezTo>
                  <a:pt x="392" y="7290"/>
                  <a:pt x="364" y="7358"/>
                  <a:pt x="352" y="7421"/>
                </a:cubicBezTo>
                <a:cubicBezTo>
                  <a:pt x="347" y="7415"/>
                  <a:pt x="324" y="7409"/>
                  <a:pt x="313" y="7404"/>
                </a:cubicBezTo>
                <a:lnTo>
                  <a:pt x="313" y="7404"/>
                </a:lnTo>
                <a:cubicBezTo>
                  <a:pt x="330" y="7415"/>
                  <a:pt x="341" y="7421"/>
                  <a:pt x="358" y="7426"/>
                </a:cubicBezTo>
                <a:cubicBezTo>
                  <a:pt x="347" y="7466"/>
                  <a:pt x="341" y="7500"/>
                  <a:pt x="335" y="7540"/>
                </a:cubicBezTo>
                <a:cubicBezTo>
                  <a:pt x="330" y="7506"/>
                  <a:pt x="324" y="7477"/>
                  <a:pt x="307" y="7449"/>
                </a:cubicBezTo>
                <a:cubicBezTo>
                  <a:pt x="307" y="7477"/>
                  <a:pt x="296" y="7500"/>
                  <a:pt x="267" y="7512"/>
                </a:cubicBezTo>
                <a:cubicBezTo>
                  <a:pt x="279" y="7512"/>
                  <a:pt x="290" y="7517"/>
                  <a:pt x="296" y="7523"/>
                </a:cubicBezTo>
                <a:cubicBezTo>
                  <a:pt x="261" y="7608"/>
                  <a:pt x="256" y="7704"/>
                  <a:pt x="233" y="7801"/>
                </a:cubicBezTo>
                <a:cubicBezTo>
                  <a:pt x="250" y="7795"/>
                  <a:pt x="273" y="7790"/>
                  <a:pt x="284" y="7790"/>
                </a:cubicBezTo>
                <a:cubicBezTo>
                  <a:pt x="279" y="7875"/>
                  <a:pt x="267" y="7960"/>
                  <a:pt x="250" y="8045"/>
                </a:cubicBezTo>
                <a:cubicBezTo>
                  <a:pt x="233" y="7999"/>
                  <a:pt x="239" y="7948"/>
                  <a:pt x="250" y="7903"/>
                </a:cubicBezTo>
                <a:lnTo>
                  <a:pt x="250" y="7903"/>
                </a:lnTo>
                <a:cubicBezTo>
                  <a:pt x="171" y="7920"/>
                  <a:pt x="227" y="8243"/>
                  <a:pt x="159" y="8323"/>
                </a:cubicBezTo>
                <a:cubicBezTo>
                  <a:pt x="137" y="8312"/>
                  <a:pt x="114" y="8300"/>
                  <a:pt x="97" y="8289"/>
                </a:cubicBezTo>
                <a:cubicBezTo>
                  <a:pt x="103" y="8289"/>
                  <a:pt x="120" y="8283"/>
                  <a:pt x="125" y="8283"/>
                </a:cubicBezTo>
                <a:cubicBezTo>
                  <a:pt x="131" y="8255"/>
                  <a:pt x="142" y="8238"/>
                  <a:pt x="171" y="8232"/>
                </a:cubicBezTo>
                <a:cubicBezTo>
                  <a:pt x="159" y="8209"/>
                  <a:pt x="148" y="8192"/>
                  <a:pt x="142" y="8170"/>
                </a:cubicBezTo>
                <a:lnTo>
                  <a:pt x="142" y="8170"/>
                </a:lnTo>
                <a:lnTo>
                  <a:pt x="182" y="8175"/>
                </a:lnTo>
                <a:cubicBezTo>
                  <a:pt x="176" y="8170"/>
                  <a:pt x="154" y="8158"/>
                  <a:pt x="148" y="8153"/>
                </a:cubicBezTo>
                <a:cubicBezTo>
                  <a:pt x="159" y="8068"/>
                  <a:pt x="171" y="7971"/>
                  <a:pt x="108" y="7903"/>
                </a:cubicBezTo>
                <a:cubicBezTo>
                  <a:pt x="108" y="8016"/>
                  <a:pt x="86" y="8130"/>
                  <a:pt x="80" y="8243"/>
                </a:cubicBezTo>
                <a:cubicBezTo>
                  <a:pt x="74" y="8243"/>
                  <a:pt x="63" y="8255"/>
                  <a:pt x="57" y="8260"/>
                </a:cubicBezTo>
                <a:cubicBezTo>
                  <a:pt x="86" y="8289"/>
                  <a:pt x="63" y="8329"/>
                  <a:pt x="46" y="8357"/>
                </a:cubicBezTo>
                <a:cubicBezTo>
                  <a:pt x="80" y="8419"/>
                  <a:pt x="46" y="8487"/>
                  <a:pt x="46" y="8556"/>
                </a:cubicBezTo>
                <a:lnTo>
                  <a:pt x="23" y="8561"/>
                </a:lnTo>
                <a:cubicBezTo>
                  <a:pt x="35" y="8561"/>
                  <a:pt x="46" y="8573"/>
                  <a:pt x="52" y="8573"/>
                </a:cubicBezTo>
                <a:cubicBezTo>
                  <a:pt x="52" y="8646"/>
                  <a:pt x="35" y="8720"/>
                  <a:pt x="52" y="8794"/>
                </a:cubicBezTo>
                <a:cubicBezTo>
                  <a:pt x="63" y="8822"/>
                  <a:pt x="40" y="8845"/>
                  <a:pt x="29" y="8868"/>
                </a:cubicBezTo>
                <a:cubicBezTo>
                  <a:pt x="40" y="8879"/>
                  <a:pt x="52" y="8890"/>
                  <a:pt x="63" y="8902"/>
                </a:cubicBezTo>
                <a:cubicBezTo>
                  <a:pt x="52" y="8907"/>
                  <a:pt x="35" y="8913"/>
                  <a:pt x="23" y="8913"/>
                </a:cubicBezTo>
                <a:cubicBezTo>
                  <a:pt x="52" y="9123"/>
                  <a:pt x="0" y="9321"/>
                  <a:pt x="6" y="9526"/>
                </a:cubicBezTo>
                <a:cubicBezTo>
                  <a:pt x="35" y="9560"/>
                  <a:pt x="6" y="9599"/>
                  <a:pt x="0" y="9639"/>
                </a:cubicBezTo>
                <a:cubicBezTo>
                  <a:pt x="12" y="9685"/>
                  <a:pt x="18" y="9736"/>
                  <a:pt x="18" y="9787"/>
                </a:cubicBezTo>
                <a:lnTo>
                  <a:pt x="35" y="9815"/>
                </a:lnTo>
                <a:cubicBezTo>
                  <a:pt x="23" y="9838"/>
                  <a:pt x="18" y="9860"/>
                  <a:pt x="12" y="9883"/>
                </a:cubicBezTo>
                <a:cubicBezTo>
                  <a:pt x="18" y="9906"/>
                  <a:pt x="23" y="9923"/>
                  <a:pt x="29" y="9946"/>
                </a:cubicBezTo>
                <a:cubicBezTo>
                  <a:pt x="23" y="9951"/>
                  <a:pt x="12" y="9963"/>
                  <a:pt x="6" y="9968"/>
                </a:cubicBezTo>
                <a:lnTo>
                  <a:pt x="29" y="9968"/>
                </a:lnTo>
                <a:cubicBezTo>
                  <a:pt x="23" y="10008"/>
                  <a:pt x="23" y="10042"/>
                  <a:pt x="29" y="10076"/>
                </a:cubicBezTo>
                <a:cubicBezTo>
                  <a:pt x="23" y="10082"/>
                  <a:pt x="12" y="10082"/>
                  <a:pt x="12" y="10087"/>
                </a:cubicBezTo>
                <a:cubicBezTo>
                  <a:pt x="18" y="10093"/>
                  <a:pt x="29" y="10104"/>
                  <a:pt x="35" y="10110"/>
                </a:cubicBezTo>
                <a:cubicBezTo>
                  <a:pt x="12" y="10178"/>
                  <a:pt x="63" y="10246"/>
                  <a:pt x="46" y="10314"/>
                </a:cubicBezTo>
                <a:cubicBezTo>
                  <a:pt x="97" y="10405"/>
                  <a:pt x="69" y="10519"/>
                  <a:pt x="97" y="10621"/>
                </a:cubicBezTo>
                <a:cubicBezTo>
                  <a:pt x="103" y="10626"/>
                  <a:pt x="120" y="10632"/>
                  <a:pt x="131" y="10638"/>
                </a:cubicBezTo>
                <a:cubicBezTo>
                  <a:pt x="125" y="10643"/>
                  <a:pt x="108" y="10660"/>
                  <a:pt x="103" y="10666"/>
                </a:cubicBezTo>
                <a:cubicBezTo>
                  <a:pt x="131" y="10791"/>
                  <a:pt x="108" y="10921"/>
                  <a:pt x="159" y="11035"/>
                </a:cubicBezTo>
                <a:lnTo>
                  <a:pt x="193" y="11035"/>
                </a:lnTo>
                <a:cubicBezTo>
                  <a:pt x="182" y="10973"/>
                  <a:pt x="171" y="10916"/>
                  <a:pt x="154" y="10859"/>
                </a:cubicBezTo>
                <a:cubicBezTo>
                  <a:pt x="159" y="10853"/>
                  <a:pt x="165" y="10842"/>
                  <a:pt x="171" y="10836"/>
                </a:cubicBezTo>
                <a:cubicBezTo>
                  <a:pt x="137" y="10751"/>
                  <a:pt x="148" y="10655"/>
                  <a:pt x="137" y="10564"/>
                </a:cubicBezTo>
                <a:cubicBezTo>
                  <a:pt x="131" y="10558"/>
                  <a:pt x="114" y="10553"/>
                  <a:pt x="108" y="10547"/>
                </a:cubicBezTo>
                <a:cubicBezTo>
                  <a:pt x="114" y="10524"/>
                  <a:pt x="120" y="10502"/>
                  <a:pt x="131" y="10479"/>
                </a:cubicBezTo>
                <a:lnTo>
                  <a:pt x="86" y="10439"/>
                </a:lnTo>
                <a:cubicBezTo>
                  <a:pt x="97" y="10439"/>
                  <a:pt x="114" y="10428"/>
                  <a:pt x="120" y="10428"/>
                </a:cubicBezTo>
                <a:cubicBezTo>
                  <a:pt x="114" y="10417"/>
                  <a:pt x="103" y="10394"/>
                  <a:pt x="97" y="10388"/>
                </a:cubicBezTo>
                <a:cubicBezTo>
                  <a:pt x="114" y="10377"/>
                  <a:pt x="131" y="10365"/>
                  <a:pt x="148" y="10354"/>
                </a:cubicBezTo>
                <a:lnTo>
                  <a:pt x="148" y="10354"/>
                </a:lnTo>
                <a:cubicBezTo>
                  <a:pt x="137" y="10360"/>
                  <a:pt x="120" y="10360"/>
                  <a:pt x="108" y="10360"/>
                </a:cubicBezTo>
                <a:cubicBezTo>
                  <a:pt x="103" y="10207"/>
                  <a:pt x="103" y="10053"/>
                  <a:pt x="86" y="9900"/>
                </a:cubicBezTo>
                <a:lnTo>
                  <a:pt x="86" y="9900"/>
                </a:lnTo>
                <a:lnTo>
                  <a:pt x="171" y="9923"/>
                </a:lnTo>
                <a:cubicBezTo>
                  <a:pt x="159" y="9923"/>
                  <a:pt x="137" y="9929"/>
                  <a:pt x="125" y="9929"/>
                </a:cubicBezTo>
                <a:cubicBezTo>
                  <a:pt x="125" y="10002"/>
                  <a:pt x="137" y="10076"/>
                  <a:pt x="148" y="10150"/>
                </a:cubicBezTo>
                <a:lnTo>
                  <a:pt x="182" y="10133"/>
                </a:lnTo>
                <a:cubicBezTo>
                  <a:pt x="205" y="10235"/>
                  <a:pt x="216" y="10337"/>
                  <a:pt x="216" y="10439"/>
                </a:cubicBezTo>
                <a:cubicBezTo>
                  <a:pt x="188" y="10422"/>
                  <a:pt x="176" y="10394"/>
                  <a:pt x="176" y="10360"/>
                </a:cubicBezTo>
                <a:lnTo>
                  <a:pt x="171" y="10360"/>
                </a:lnTo>
                <a:lnTo>
                  <a:pt x="171" y="10428"/>
                </a:lnTo>
                <a:cubicBezTo>
                  <a:pt x="193" y="10439"/>
                  <a:pt x="210" y="10445"/>
                  <a:pt x="233" y="10451"/>
                </a:cubicBezTo>
                <a:cubicBezTo>
                  <a:pt x="227" y="10479"/>
                  <a:pt x="193" y="10468"/>
                  <a:pt x="176" y="10473"/>
                </a:cubicBezTo>
                <a:cubicBezTo>
                  <a:pt x="188" y="10519"/>
                  <a:pt x="193" y="10570"/>
                  <a:pt x="205" y="10615"/>
                </a:cubicBezTo>
                <a:cubicBezTo>
                  <a:pt x="210" y="10587"/>
                  <a:pt x="222" y="10564"/>
                  <a:pt x="227" y="10541"/>
                </a:cubicBezTo>
                <a:lnTo>
                  <a:pt x="227" y="10541"/>
                </a:lnTo>
                <a:cubicBezTo>
                  <a:pt x="227" y="10598"/>
                  <a:pt x="284" y="10678"/>
                  <a:pt x="222" y="10717"/>
                </a:cubicBezTo>
                <a:cubicBezTo>
                  <a:pt x="227" y="10751"/>
                  <a:pt x="233" y="10785"/>
                  <a:pt x="239" y="10819"/>
                </a:cubicBezTo>
                <a:cubicBezTo>
                  <a:pt x="239" y="10797"/>
                  <a:pt x="239" y="10780"/>
                  <a:pt x="239" y="10757"/>
                </a:cubicBezTo>
                <a:lnTo>
                  <a:pt x="256" y="10757"/>
                </a:lnTo>
                <a:cubicBezTo>
                  <a:pt x="261" y="10785"/>
                  <a:pt x="267" y="10819"/>
                  <a:pt x="273" y="10848"/>
                </a:cubicBezTo>
                <a:cubicBezTo>
                  <a:pt x="261" y="10848"/>
                  <a:pt x="244" y="10853"/>
                  <a:pt x="239" y="10853"/>
                </a:cubicBezTo>
                <a:cubicBezTo>
                  <a:pt x="279" y="10853"/>
                  <a:pt x="279" y="10882"/>
                  <a:pt x="273" y="10910"/>
                </a:cubicBezTo>
                <a:cubicBezTo>
                  <a:pt x="261" y="10910"/>
                  <a:pt x="244" y="10904"/>
                  <a:pt x="233" y="10904"/>
                </a:cubicBezTo>
                <a:cubicBezTo>
                  <a:pt x="261" y="10995"/>
                  <a:pt x="273" y="11086"/>
                  <a:pt x="290" y="11182"/>
                </a:cubicBezTo>
                <a:cubicBezTo>
                  <a:pt x="290" y="11165"/>
                  <a:pt x="290" y="11143"/>
                  <a:pt x="290" y="11131"/>
                </a:cubicBezTo>
                <a:lnTo>
                  <a:pt x="318" y="11120"/>
                </a:lnTo>
                <a:cubicBezTo>
                  <a:pt x="324" y="11154"/>
                  <a:pt x="330" y="11188"/>
                  <a:pt x="335" y="11222"/>
                </a:cubicBezTo>
                <a:cubicBezTo>
                  <a:pt x="330" y="11217"/>
                  <a:pt x="307" y="11217"/>
                  <a:pt x="301" y="11217"/>
                </a:cubicBezTo>
                <a:cubicBezTo>
                  <a:pt x="313" y="11330"/>
                  <a:pt x="330" y="11443"/>
                  <a:pt x="369" y="11551"/>
                </a:cubicBezTo>
                <a:cubicBezTo>
                  <a:pt x="369" y="11489"/>
                  <a:pt x="347" y="11432"/>
                  <a:pt x="352" y="11370"/>
                </a:cubicBezTo>
                <a:lnTo>
                  <a:pt x="352" y="11370"/>
                </a:lnTo>
                <a:cubicBezTo>
                  <a:pt x="392" y="11455"/>
                  <a:pt x="403" y="11546"/>
                  <a:pt x="415" y="11642"/>
                </a:cubicBezTo>
                <a:cubicBezTo>
                  <a:pt x="409" y="11648"/>
                  <a:pt x="403" y="11653"/>
                  <a:pt x="403" y="11659"/>
                </a:cubicBezTo>
                <a:cubicBezTo>
                  <a:pt x="386" y="11687"/>
                  <a:pt x="398" y="11721"/>
                  <a:pt x="409" y="11750"/>
                </a:cubicBezTo>
                <a:cubicBezTo>
                  <a:pt x="432" y="11727"/>
                  <a:pt x="426" y="11699"/>
                  <a:pt x="426" y="11665"/>
                </a:cubicBezTo>
                <a:lnTo>
                  <a:pt x="426" y="11665"/>
                </a:lnTo>
                <a:cubicBezTo>
                  <a:pt x="449" y="11704"/>
                  <a:pt x="454" y="11744"/>
                  <a:pt x="466" y="11784"/>
                </a:cubicBezTo>
                <a:lnTo>
                  <a:pt x="420" y="11784"/>
                </a:lnTo>
                <a:cubicBezTo>
                  <a:pt x="432" y="11818"/>
                  <a:pt x="437" y="11846"/>
                  <a:pt x="449" y="11880"/>
                </a:cubicBezTo>
                <a:cubicBezTo>
                  <a:pt x="454" y="11858"/>
                  <a:pt x="460" y="11835"/>
                  <a:pt x="471" y="11818"/>
                </a:cubicBezTo>
                <a:cubicBezTo>
                  <a:pt x="483" y="11869"/>
                  <a:pt x="488" y="11920"/>
                  <a:pt x="500" y="11971"/>
                </a:cubicBezTo>
                <a:cubicBezTo>
                  <a:pt x="483" y="11977"/>
                  <a:pt x="460" y="11988"/>
                  <a:pt x="443" y="11999"/>
                </a:cubicBezTo>
                <a:cubicBezTo>
                  <a:pt x="528" y="12045"/>
                  <a:pt x="505" y="12175"/>
                  <a:pt x="568" y="12243"/>
                </a:cubicBezTo>
                <a:cubicBezTo>
                  <a:pt x="562" y="12232"/>
                  <a:pt x="557" y="12204"/>
                  <a:pt x="551" y="12192"/>
                </a:cubicBezTo>
                <a:cubicBezTo>
                  <a:pt x="562" y="12192"/>
                  <a:pt x="574" y="12187"/>
                  <a:pt x="579" y="12181"/>
                </a:cubicBezTo>
                <a:cubicBezTo>
                  <a:pt x="579" y="12198"/>
                  <a:pt x="585" y="12226"/>
                  <a:pt x="585" y="12238"/>
                </a:cubicBezTo>
                <a:cubicBezTo>
                  <a:pt x="596" y="12249"/>
                  <a:pt x="602" y="12260"/>
                  <a:pt x="613" y="12272"/>
                </a:cubicBezTo>
                <a:cubicBezTo>
                  <a:pt x="602" y="12272"/>
                  <a:pt x="574" y="12278"/>
                  <a:pt x="557" y="12278"/>
                </a:cubicBezTo>
                <a:cubicBezTo>
                  <a:pt x="568" y="12312"/>
                  <a:pt x="574" y="12351"/>
                  <a:pt x="608" y="12368"/>
                </a:cubicBezTo>
                <a:cubicBezTo>
                  <a:pt x="619" y="12408"/>
                  <a:pt x="625" y="12448"/>
                  <a:pt x="625" y="12493"/>
                </a:cubicBezTo>
                <a:cubicBezTo>
                  <a:pt x="636" y="12499"/>
                  <a:pt x="647" y="12510"/>
                  <a:pt x="653" y="12521"/>
                </a:cubicBezTo>
                <a:cubicBezTo>
                  <a:pt x="659" y="12567"/>
                  <a:pt x="670" y="12612"/>
                  <a:pt x="693" y="12658"/>
                </a:cubicBezTo>
                <a:cubicBezTo>
                  <a:pt x="681" y="12652"/>
                  <a:pt x="659" y="12635"/>
                  <a:pt x="647" y="12629"/>
                </a:cubicBezTo>
                <a:lnTo>
                  <a:pt x="647" y="12629"/>
                </a:lnTo>
                <a:cubicBezTo>
                  <a:pt x="687" y="12663"/>
                  <a:pt x="704" y="12720"/>
                  <a:pt x="744" y="12748"/>
                </a:cubicBezTo>
                <a:cubicBezTo>
                  <a:pt x="732" y="12703"/>
                  <a:pt x="721" y="12663"/>
                  <a:pt x="715" y="12618"/>
                </a:cubicBezTo>
                <a:lnTo>
                  <a:pt x="715" y="12618"/>
                </a:lnTo>
                <a:cubicBezTo>
                  <a:pt x="783" y="12748"/>
                  <a:pt x="835" y="12890"/>
                  <a:pt x="874" y="13038"/>
                </a:cubicBezTo>
                <a:cubicBezTo>
                  <a:pt x="863" y="13009"/>
                  <a:pt x="852" y="12987"/>
                  <a:pt x="835" y="12964"/>
                </a:cubicBezTo>
                <a:cubicBezTo>
                  <a:pt x="818" y="12987"/>
                  <a:pt x="823" y="13015"/>
                  <a:pt x="823" y="13043"/>
                </a:cubicBezTo>
                <a:cubicBezTo>
                  <a:pt x="846" y="13066"/>
                  <a:pt x="863" y="13089"/>
                  <a:pt x="880" y="13112"/>
                </a:cubicBezTo>
                <a:cubicBezTo>
                  <a:pt x="874" y="13117"/>
                  <a:pt x="863" y="13129"/>
                  <a:pt x="857" y="13134"/>
                </a:cubicBezTo>
                <a:cubicBezTo>
                  <a:pt x="890" y="13140"/>
                  <a:pt x="956" y="13248"/>
                  <a:pt x="901" y="13248"/>
                </a:cubicBezTo>
                <a:cubicBezTo>
                  <a:pt x="900" y="13248"/>
                  <a:pt x="898" y="13248"/>
                  <a:pt x="897" y="13248"/>
                </a:cubicBezTo>
                <a:cubicBezTo>
                  <a:pt x="812" y="13134"/>
                  <a:pt x="789" y="12981"/>
                  <a:pt x="698" y="12873"/>
                </a:cubicBezTo>
                <a:cubicBezTo>
                  <a:pt x="704" y="12868"/>
                  <a:pt x="710" y="12856"/>
                  <a:pt x="710" y="12851"/>
                </a:cubicBezTo>
                <a:cubicBezTo>
                  <a:pt x="670" y="12771"/>
                  <a:pt x="653" y="12686"/>
                  <a:pt x="625" y="12607"/>
                </a:cubicBezTo>
                <a:cubicBezTo>
                  <a:pt x="608" y="12612"/>
                  <a:pt x="574" y="12618"/>
                  <a:pt x="557" y="12618"/>
                </a:cubicBezTo>
                <a:cubicBezTo>
                  <a:pt x="568" y="12663"/>
                  <a:pt x="591" y="12709"/>
                  <a:pt x="642" y="12720"/>
                </a:cubicBezTo>
                <a:cubicBezTo>
                  <a:pt x="647" y="12737"/>
                  <a:pt x="647" y="12760"/>
                  <a:pt x="647" y="12777"/>
                </a:cubicBezTo>
                <a:cubicBezTo>
                  <a:pt x="630" y="12817"/>
                  <a:pt x="676" y="12851"/>
                  <a:pt x="687" y="12890"/>
                </a:cubicBezTo>
                <a:lnTo>
                  <a:pt x="647" y="12896"/>
                </a:lnTo>
                <a:cubicBezTo>
                  <a:pt x="659" y="12896"/>
                  <a:pt x="676" y="12902"/>
                  <a:pt x="687" y="12902"/>
                </a:cubicBezTo>
                <a:cubicBezTo>
                  <a:pt x="681" y="12924"/>
                  <a:pt x="676" y="12958"/>
                  <a:pt x="670" y="12981"/>
                </a:cubicBezTo>
                <a:cubicBezTo>
                  <a:pt x="687" y="12987"/>
                  <a:pt x="704" y="12998"/>
                  <a:pt x="727" y="13004"/>
                </a:cubicBezTo>
                <a:cubicBezTo>
                  <a:pt x="715" y="13015"/>
                  <a:pt x="704" y="13038"/>
                  <a:pt x="698" y="13049"/>
                </a:cubicBezTo>
                <a:cubicBezTo>
                  <a:pt x="704" y="13043"/>
                  <a:pt x="721" y="13038"/>
                  <a:pt x="727" y="13032"/>
                </a:cubicBezTo>
                <a:cubicBezTo>
                  <a:pt x="732" y="13066"/>
                  <a:pt x="755" y="13100"/>
                  <a:pt x="732" y="13134"/>
                </a:cubicBezTo>
                <a:cubicBezTo>
                  <a:pt x="738" y="13129"/>
                  <a:pt x="749" y="13123"/>
                  <a:pt x="755" y="13117"/>
                </a:cubicBezTo>
                <a:cubicBezTo>
                  <a:pt x="789" y="13214"/>
                  <a:pt x="846" y="13299"/>
                  <a:pt x="886" y="13390"/>
                </a:cubicBezTo>
                <a:lnTo>
                  <a:pt x="852" y="13384"/>
                </a:lnTo>
                <a:lnTo>
                  <a:pt x="852" y="13384"/>
                </a:lnTo>
                <a:cubicBezTo>
                  <a:pt x="908" y="13401"/>
                  <a:pt x="959" y="13492"/>
                  <a:pt x="937" y="13548"/>
                </a:cubicBezTo>
                <a:cubicBezTo>
                  <a:pt x="931" y="13577"/>
                  <a:pt x="971" y="13577"/>
                  <a:pt x="982" y="13588"/>
                </a:cubicBezTo>
                <a:cubicBezTo>
                  <a:pt x="994" y="13614"/>
                  <a:pt x="1006" y="13636"/>
                  <a:pt x="1022" y="13656"/>
                </a:cubicBezTo>
                <a:lnTo>
                  <a:pt x="1022" y="13656"/>
                </a:lnTo>
                <a:cubicBezTo>
                  <a:pt x="1022" y="13599"/>
                  <a:pt x="1062" y="13571"/>
                  <a:pt x="1101" y="13537"/>
                </a:cubicBezTo>
                <a:cubicBezTo>
                  <a:pt x="1090" y="13497"/>
                  <a:pt x="1073" y="13452"/>
                  <a:pt x="1056" y="13412"/>
                </a:cubicBezTo>
                <a:lnTo>
                  <a:pt x="1056" y="13412"/>
                </a:lnTo>
                <a:cubicBezTo>
                  <a:pt x="1175" y="13611"/>
                  <a:pt x="1294" y="13821"/>
                  <a:pt x="1408" y="14031"/>
                </a:cubicBezTo>
                <a:cubicBezTo>
                  <a:pt x="1396" y="14025"/>
                  <a:pt x="1374" y="14025"/>
                  <a:pt x="1362" y="14019"/>
                </a:cubicBezTo>
                <a:lnTo>
                  <a:pt x="1362" y="14019"/>
                </a:lnTo>
                <a:cubicBezTo>
                  <a:pt x="1362" y="14025"/>
                  <a:pt x="1368" y="14036"/>
                  <a:pt x="1368" y="14036"/>
                </a:cubicBezTo>
                <a:cubicBezTo>
                  <a:pt x="1375" y="14036"/>
                  <a:pt x="1381" y="14035"/>
                  <a:pt x="1387" y="14035"/>
                </a:cubicBezTo>
                <a:cubicBezTo>
                  <a:pt x="1421" y="14035"/>
                  <a:pt x="1441" y="14050"/>
                  <a:pt x="1436" y="14093"/>
                </a:cubicBezTo>
                <a:cubicBezTo>
                  <a:pt x="1425" y="14087"/>
                  <a:pt x="1396" y="14076"/>
                  <a:pt x="1385" y="14065"/>
                </a:cubicBezTo>
                <a:lnTo>
                  <a:pt x="1385" y="14065"/>
                </a:lnTo>
                <a:cubicBezTo>
                  <a:pt x="1396" y="14076"/>
                  <a:pt x="1402" y="14093"/>
                  <a:pt x="1413" y="14104"/>
                </a:cubicBezTo>
                <a:cubicBezTo>
                  <a:pt x="1425" y="14099"/>
                  <a:pt x="1442" y="14099"/>
                  <a:pt x="1453" y="14099"/>
                </a:cubicBezTo>
                <a:cubicBezTo>
                  <a:pt x="1493" y="14156"/>
                  <a:pt x="1527" y="14224"/>
                  <a:pt x="1561" y="14286"/>
                </a:cubicBezTo>
                <a:cubicBezTo>
                  <a:pt x="1601" y="14365"/>
                  <a:pt x="1708" y="14434"/>
                  <a:pt x="1680" y="14530"/>
                </a:cubicBezTo>
                <a:cubicBezTo>
                  <a:pt x="1697" y="14570"/>
                  <a:pt x="1714" y="14609"/>
                  <a:pt x="1731" y="14649"/>
                </a:cubicBezTo>
                <a:cubicBezTo>
                  <a:pt x="1737" y="14655"/>
                  <a:pt x="1754" y="14661"/>
                  <a:pt x="1759" y="14666"/>
                </a:cubicBezTo>
                <a:cubicBezTo>
                  <a:pt x="1764" y="14694"/>
                  <a:pt x="1780" y="14715"/>
                  <a:pt x="1808" y="14715"/>
                </a:cubicBezTo>
                <a:cubicBezTo>
                  <a:pt x="1814" y="14715"/>
                  <a:pt x="1820" y="14714"/>
                  <a:pt x="1827" y="14712"/>
                </a:cubicBezTo>
                <a:cubicBezTo>
                  <a:pt x="1816" y="14689"/>
                  <a:pt x="1799" y="14672"/>
                  <a:pt x="1788" y="14649"/>
                </a:cubicBezTo>
                <a:lnTo>
                  <a:pt x="1788" y="14649"/>
                </a:lnTo>
                <a:cubicBezTo>
                  <a:pt x="1816" y="14672"/>
                  <a:pt x="1839" y="14700"/>
                  <a:pt x="1862" y="14729"/>
                </a:cubicBezTo>
                <a:cubicBezTo>
                  <a:pt x="1850" y="14734"/>
                  <a:pt x="1827" y="14740"/>
                  <a:pt x="1816" y="14746"/>
                </a:cubicBezTo>
                <a:cubicBezTo>
                  <a:pt x="1833" y="14757"/>
                  <a:pt x="1850" y="14768"/>
                  <a:pt x="1867" y="14785"/>
                </a:cubicBezTo>
                <a:cubicBezTo>
                  <a:pt x="1844" y="14791"/>
                  <a:pt x="1822" y="14802"/>
                  <a:pt x="1805" y="14814"/>
                </a:cubicBezTo>
                <a:cubicBezTo>
                  <a:pt x="1788" y="14791"/>
                  <a:pt x="1776" y="14774"/>
                  <a:pt x="1759" y="14757"/>
                </a:cubicBezTo>
                <a:lnTo>
                  <a:pt x="1759" y="14734"/>
                </a:lnTo>
                <a:cubicBezTo>
                  <a:pt x="1725" y="14689"/>
                  <a:pt x="1686" y="14649"/>
                  <a:pt x="1640" y="14615"/>
                </a:cubicBezTo>
                <a:cubicBezTo>
                  <a:pt x="1640" y="14598"/>
                  <a:pt x="1640" y="14570"/>
                  <a:pt x="1640" y="14558"/>
                </a:cubicBezTo>
                <a:cubicBezTo>
                  <a:pt x="1629" y="14564"/>
                  <a:pt x="1606" y="14570"/>
                  <a:pt x="1595" y="14575"/>
                </a:cubicBezTo>
                <a:cubicBezTo>
                  <a:pt x="1612" y="14672"/>
                  <a:pt x="1691" y="14740"/>
                  <a:pt x="1742" y="14825"/>
                </a:cubicBezTo>
                <a:lnTo>
                  <a:pt x="1720" y="14834"/>
                </a:lnTo>
                <a:lnTo>
                  <a:pt x="1720" y="14834"/>
                </a:lnTo>
                <a:cubicBezTo>
                  <a:pt x="1730" y="14831"/>
                  <a:pt x="1743" y="14831"/>
                  <a:pt x="1748" y="14831"/>
                </a:cubicBezTo>
                <a:cubicBezTo>
                  <a:pt x="1771" y="14876"/>
                  <a:pt x="1805" y="14916"/>
                  <a:pt x="1844" y="14944"/>
                </a:cubicBezTo>
                <a:cubicBezTo>
                  <a:pt x="1856" y="14984"/>
                  <a:pt x="1873" y="15012"/>
                  <a:pt x="1918" y="15012"/>
                </a:cubicBezTo>
                <a:cubicBezTo>
                  <a:pt x="1913" y="15018"/>
                  <a:pt x="1896" y="15035"/>
                  <a:pt x="1890" y="15041"/>
                </a:cubicBezTo>
                <a:cubicBezTo>
                  <a:pt x="1901" y="15035"/>
                  <a:pt x="1924" y="15029"/>
                  <a:pt x="1935" y="15024"/>
                </a:cubicBezTo>
                <a:cubicBezTo>
                  <a:pt x="1941" y="15041"/>
                  <a:pt x="1941" y="15069"/>
                  <a:pt x="1941" y="15086"/>
                </a:cubicBezTo>
                <a:cubicBezTo>
                  <a:pt x="1947" y="15086"/>
                  <a:pt x="1958" y="15080"/>
                  <a:pt x="1964" y="15080"/>
                </a:cubicBezTo>
                <a:cubicBezTo>
                  <a:pt x="1947" y="15024"/>
                  <a:pt x="1930" y="14956"/>
                  <a:pt x="1862" y="14944"/>
                </a:cubicBezTo>
                <a:lnTo>
                  <a:pt x="1862" y="14893"/>
                </a:lnTo>
                <a:cubicBezTo>
                  <a:pt x="1844" y="14865"/>
                  <a:pt x="1822" y="14842"/>
                  <a:pt x="1799" y="14819"/>
                </a:cubicBezTo>
                <a:cubicBezTo>
                  <a:pt x="1822" y="14814"/>
                  <a:pt x="1856" y="14808"/>
                  <a:pt x="1879" y="14802"/>
                </a:cubicBezTo>
                <a:cubicBezTo>
                  <a:pt x="1879" y="14814"/>
                  <a:pt x="1879" y="14836"/>
                  <a:pt x="1879" y="14848"/>
                </a:cubicBezTo>
                <a:cubicBezTo>
                  <a:pt x="1896" y="14842"/>
                  <a:pt x="1913" y="14836"/>
                  <a:pt x="1924" y="14825"/>
                </a:cubicBezTo>
                <a:cubicBezTo>
                  <a:pt x="1930" y="14831"/>
                  <a:pt x="1947" y="14842"/>
                  <a:pt x="1952" y="14848"/>
                </a:cubicBezTo>
                <a:cubicBezTo>
                  <a:pt x="1941" y="14853"/>
                  <a:pt x="1913" y="14865"/>
                  <a:pt x="1901" y="14876"/>
                </a:cubicBezTo>
                <a:cubicBezTo>
                  <a:pt x="1918" y="14876"/>
                  <a:pt x="1947" y="14882"/>
                  <a:pt x="1964" y="14882"/>
                </a:cubicBezTo>
                <a:cubicBezTo>
                  <a:pt x="1975" y="14893"/>
                  <a:pt x="1986" y="14904"/>
                  <a:pt x="1998" y="14916"/>
                </a:cubicBezTo>
                <a:cubicBezTo>
                  <a:pt x="1981" y="14910"/>
                  <a:pt x="1964" y="14893"/>
                  <a:pt x="1941" y="14893"/>
                </a:cubicBezTo>
                <a:cubicBezTo>
                  <a:pt x="1930" y="14950"/>
                  <a:pt x="2015" y="14927"/>
                  <a:pt x="2043" y="14961"/>
                </a:cubicBezTo>
                <a:cubicBezTo>
                  <a:pt x="2049" y="14978"/>
                  <a:pt x="2066" y="15018"/>
                  <a:pt x="2077" y="15041"/>
                </a:cubicBezTo>
                <a:cubicBezTo>
                  <a:pt x="2060" y="15035"/>
                  <a:pt x="2032" y="15029"/>
                  <a:pt x="2020" y="15029"/>
                </a:cubicBezTo>
                <a:cubicBezTo>
                  <a:pt x="2049" y="15041"/>
                  <a:pt x="2071" y="15069"/>
                  <a:pt x="2088" y="15097"/>
                </a:cubicBezTo>
                <a:cubicBezTo>
                  <a:pt x="2088" y="15086"/>
                  <a:pt x="2083" y="15052"/>
                  <a:pt x="2077" y="15041"/>
                </a:cubicBezTo>
                <a:lnTo>
                  <a:pt x="2077" y="15041"/>
                </a:lnTo>
                <a:cubicBezTo>
                  <a:pt x="2134" y="15052"/>
                  <a:pt x="2128" y="15092"/>
                  <a:pt x="2111" y="15131"/>
                </a:cubicBezTo>
                <a:cubicBezTo>
                  <a:pt x="2123" y="15131"/>
                  <a:pt x="2145" y="15126"/>
                  <a:pt x="2157" y="15126"/>
                </a:cubicBezTo>
                <a:cubicBezTo>
                  <a:pt x="2185" y="15148"/>
                  <a:pt x="2202" y="15165"/>
                  <a:pt x="2225" y="15188"/>
                </a:cubicBezTo>
                <a:cubicBezTo>
                  <a:pt x="2242" y="15217"/>
                  <a:pt x="2264" y="15239"/>
                  <a:pt x="2281" y="15268"/>
                </a:cubicBezTo>
                <a:cubicBezTo>
                  <a:pt x="2259" y="15268"/>
                  <a:pt x="2242" y="15262"/>
                  <a:pt x="2219" y="15262"/>
                </a:cubicBezTo>
                <a:cubicBezTo>
                  <a:pt x="2242" y="15279"/>
                  <a:pt x="2264" y="15285"/>
                  <a:pt x="2293" y="15285"/>
                </a:cubicBezTo>
                <a:cubicBezTo>
                  <a:pt x="2298" y="15290"/>
                  <a:pt x="2304" y="15296"/>
                  <a:pt x="2310" y="15307"/>
                </a:cubicBezTo>
                <a:cubicBezTo>
                  <a:pt x="2304" y="15319"/>
                  <a:pt x="2298" y="15330"/>
                  <a:pt x="2298" y="15341"/>
                </a:cubicBezTo>
                <a:cubicBezTo>
                  <a:pt x="2304" y="15336"/>
                  <a:pt x="2310" y="15324"/>
                  <a:pt x="2315" y="15319"/>
                </a:cubicBezTo>
                <a:cubicBezTo>
                  <a:pt x="2327" y="15341"/>
                  <a:pt x="2338" y="15358"/>
                  <a:pt x="2349" y="15375"/>
                </a:cubicBezTo>
                <a:cubicBezTo>
                  <a:pt x="2355" y="15364"/>
                  <a:pt x="2361" y="15353"/>
                  <a:pt x="2366" y="15336"/>
                </a:cubicBezTo>
                <a:cubicBezTo>
                  <a:pt x="2383" y="15358"/>
                  <a:pt x="2406" y="15375"/>
                  <a:pt x="2429" y="15392"/>
                </a:cubicBezTo>
                <a:cubicBezTo>
                  <a:pt x="2418" y="15398"/>
                  <a:pt x="2401" y="15404"/>
                  <a:pt x="2389" y="15409"/>
                </a:cubicBezTo>
                <a:cubicBezTo>
                  <a:pt x="2395" y="15421"/>
                  <a:pt x="2406" y="15438"/>
                  <a:pt x="2418" y="15443"/>
                </a:cubicBezTo>
                <a:cubicBezTo>
                  <a:pt x="2422" y="15421"/>
                  <a:pt x="2430" y="15414"/>
                  <a:pt x="2441" y="15414"/>
                </a:cubicBezTo>
                <a:cubicBezTo>
                  <a:pt x="2461" y="15414"/>
                  <a:pt x="2488" y="15440"/>
                  <a:pt x="2503" y="15455"/>
                </a:cubicBezTo>
                <a:cubicBezTo>
                  <a:pt x="2554" y="15506"/>
                  <a:pt x="2616" y="15551"/>
                  <a:pt x="2673" y="15597"/>
                </a:cubicBezTo>
                <a:cubicBezTo>
                  <a:pt x="2667" y="15614"/>
                  <a:pt x="2662" y="15625"/>
                  <a:pt x="2679" y="15642"/>
                </a:cubicBezTo>
                <a:cubicBezTo>
                  <a:pt x="2684" y="15636"/>
                  <a:pt x="2690" y="15625"/>
                  <a:pt x="2696" y="15614"/>
                </a:cubicBezTo>
                <a:cubicBezTo>
                  <a:pt x="2713" y="15625"/>
                  <a:pt x="2730" y="15636"/>
                  <a:pt x="2741" y="15648"/>
                </a:cubicBezTo>
                <a:cubicBezTo>
                  <a:pt x="2769" y="15676"/>
                  <a:pt x="2798" y="15704"/>
                  <a:pt x="2826" y="15733"/>
                </a:cubicBezTo>
                <a:cubicBezTo>
                  <a:pt x="2809" y="15733"/>
                  <a:pt x="2798" y="15733"/>
                  <a:pt x="2798" y="15750"/>
                </a:cubicBezTo>
                <a:cubicBezTo>
                  <a:pt x="2798" y="15756"/>
                  <a:pt x="2809" y="15761"/>
                  <a:pt x="2820" y="15767"/>
                </a:cubicBezTo>
                <a:cubicBezTo>
                  <a:pt x="2809" y="15778"/>
                  <a:pt x="2803" y="15784"/>
                  <a:pt x="2798" y="15795"/>
                </a:cubicBezTo>
                <a:cubicBezTo>
                  <a:pt x="2809" y="15795"/>
                  <a:pt x="2837" y="15807"/>
                  <a:pt x="2849" y="15807"/>
                </a:cubicBezTo>
                <a:cubicBezTo>
                  <a:pt x="2849" y="15801"/>
                  <a:pt x="2849" y="15778"/>
                  <a:pt x="2854" y="15767"/>
                </a:cubicBezTo>
                <a:cubicBezTo>
                  <a:pt x="2871" y="15784"/>
                  <a:pt x="2894" y="15807"/>
                  <a:pt x="2917" y="15824"/>
                </a:cubicBezTo>
                <a:cubicBezTo>
                  <a:pt x="2911" y="15841"/>
                  <a:pt x="2905" y="15858"/>
                  <a:pt x="2894" y="15875"/>
                </a:cubicBezTo>
                <a:cubicBezTo>
                  <a:pt x="2928" y="15903"/>
                  <a:pt x="2957" y="15937"/>
                  <a:pt x="2996" y="15960"/>
                </a:cubicBezTo>
                <a:cubicBezTo>
                  <a:pt x="2974" y="15926"/>
                  <a:pt x="2945" y="15897"/>
                  <a:pt x="2928" y="15863"/>
                </a:cubicBezTo>
                <a:lnTo>
                  <a:pt x="2928" y="15863"/>
                </a:lnTo>
                <a:cubicBezTo>
                  <a:pt x="2979" y="15886"/>
                  <a:pt x="3008" y="15931"/>
                  <a:pt x="3042" y="15971"/>
                </a:cubicBezTo>
                <a:cubicBezTo>
                  <a:pt x="3036" y="15983"/>
                  <a:pt x="3030" y="15994"/>
                  <a:pt x="3025" y="16000"/>
                </a:cubicBezTo>
                <a:lnTo>
                  <a:pt x="3076" y="16051"/>
                </a:lnTo>
                <a:cubicBezTo>
                  <a:pt x="3070" y="16028"/>
                  <a:pt x="3059" y="16000"/>
                  <a:pt x="3047" y="15977"/>
                </a:cubicBezTo>
                <a:lnTo>
                  <a:pt x="3047" y="15977"/>
                </a:lnTo>
                <a:cubicBezTo>
                  <a:pt x="3127" y="16045"/>
                  <a:pt x="3201" y="16119"/>
                  <a:pt x="3280" y="16192"/>
                </a:cubicBezTo>
                <a:cubicBezTo>
                  <a:pt x="3269" y="16192"/>
                  <a:pt x="3246" y="16187"/>
                  <a:pt x="3235" y="16187"/>
                </a:cubicBezTo>
                <a:cubicBezTo>
                  <a:pt x="3240" y="16204"/>
                  <a:pt x="3246" y="16221"/>
                  <a:pt x="3252" y="16238"/>
                </a:cubicBezTo>
                <a:cubicBezTo>
                  <a:pt x="3297" y="16266"/>
                  <a:pt x="3365" y="16255"/>
                  <a:pt x="3399" y="16300"/>
                </a:cubicBezTo>
                <a:cubicBezTo>
                  <a:pt x="3371" y="16295"/>
                  <a:pt x="3342" y="16289"/>
                  <a:pt x="3314" y="16278"/>
                </a:cubicBezTo>
                <a:lnTo>
                  <a:pt x="3314" y="16278"/>
                </a:lnTo>
                <a:cubicBezTo>
                  <a:pt x="3376" y="16334"/>
                  <a:pt x="3427" y="16408"/>
                  <a:pt x="3513" y="16425"/>
                </a:cubicBezTo>
                <a:lnTo>
                  <a:pt x="3501" y="16442"/>
                </a:lnTo>
                <a:cubicBezTo>
                  <a:pt x="3507" y="16442"/>
                  <a:pt x="3524" y="16448"/>
                  <a:pt x="3530" y="16448"/>
                </a:cubicBezTo>
                <a:lnTo>
                  <a:pt x="3524" y="16476"/>
                </a:lnTo>
                <a:lnTo>
                  <a:pt x="3535" y="16476"/>
                </a:lnTo>
                <a:cubicBezTo>
                  <a:pt x="3535" y="16465"/>
                  <a:pt x="3535" y="16442"/>
                  <a:pt x="3535" y="16425"/>
                </a:cubicBezTo>
                <a:cubicBezTo>
                  <a:pt x="3547" y="16436"/>
                  <a:pt x="3569" y="16465"/>
                  <a:pt x="3581" y="16476"/>
                </a:cubicBezTo>
                <a:cubicBezTo>
                  <a:pt x="3569" y="16482"/>
                  <a:pt x="3558" y="16493"/>
                  <a:pt x="3552" y="16504"/>
                </a:cubicBezTo>
                <a:cubicBezTo>
                  <a:pt x="3564" y="16504"/>
                  <a:pt x="3581" y="16510"/>
                  <a:pt x="3592" y="16510"/>
                </a:cubicBezTo>
                <a:cubicBezTo>
                  <a:pt x="3592" y="16504"/>
                  <a:pt x="3592" y="16487"/>
                  <a:pt x="3592" y="16482"/>
                </a:cubicBezTo>
                <a:cubicBezTo>
                  <a:pt x="3654" y="16504"/>
                  <a:pt x="3700" y="16561"/>
                  <a:pt x="3751" y="16601"/>
                </a:cubicBezTo>
                <a:cubicBezTo>
                  <a:pt x="3745" y="16607"/>
                  <a:pt x="3728" y="16618"/>
                  <a:pt x="3723" y="16629"/>
                </a:cubicBezTo>
                <a:cubicBezTo>
                  <a:pt x="3734" y="16618"/>
                  <a:pt x="3745" y="16612"/>
                  <a:pt x="3762" y="16601"/>
                </a:cubicBezTo>
                <a:cubicBezTo>
                  <a:pt x="3785" y="16629"/>
                  <a:pt x="3813" y="16652"/>
                  <a:pt x="3847" y="16675"/>
                </a:cubicBezTo>
                <a:cubicBezTo>
                  <a:pt x="3820" y="16665"/>
                  <a:pt x="3796" y="16656"/>
                  <a:pt x="3769" y="16656"/>
                </a:cubicBezTo>
                <a:cubicBezTo>
                  <a:pt x="3763" y="16656"/>
                  <a:pt x="3757" y="16657"/>
                  <a:pt x="3751" y="16658"/>
                </a:cubicBezTo>
                <a:cubicBezTo>
                  <a:pt x="3779" y="16669"/>
                  <a:pt x="3796" y="16686"/>
                  <a:pt x="3791" y="16714"/>
                </a:cubicBezTo>
                <a:cubicBezTo>
                  <a:pt x="3796" y="16714"/>
                  <a:pt x="3808" y="16703"/>
                  <a:pt x="3813" y="16697"/>
                </a:cubicBezTo>
                <a:cubicBezTo>
                  <a:pt x="3876" y="16771"/>
                  <a:pt x="3961" y="16822"/>
                  <a:pt x="4035" y="16879"/>
                </a:cubicBezTo>
                <a:cubicBezTo>
                  <a:pt x="4040" y="16868"/>
                  <a:pt x="4046" y="16845"/>
                  <a:pt x="4046" y="16828"/>
                </a:cubicBezTo>
                <a:cubicBezTo>
                  <a:pt x="4125" y="16873"/>
                  <a:pt x="4193" y="16924"/>
                  <a:pt x="4262" y="16981"/>
                </a:cubicBezTo>
                <a:cubicBezTo>
                  <a:pt x="4210" y="16975"/>
                  <a:pt x="4171" y="16947"/>
                  <a:pt x="4131" y="16913"/>
                </a:cubicBezTo>
                <a:lnTo>
                  <a:pt x="4131" y="16913"/>
                </a:lnTo>
                <a:cubicBezTo>
                  <a:pt x="4114" y="16992"/>
                  <a:pt x="4420" y="17089"/>
                  <a:pt x="4466" y="17191"/>
                </a:cubicBezTo>
                <a:cubicBezTo>
                  <a:pt x="4443" y="17202"/>
                  <a:pt x="4426" y="17214"/>
                  <a:pt x="4403" y="17231"/>
                </a:cubicBezTo>
                <a:cubicBezTo>
                  <a:pt x="4409" y="17219"/>
                  <a:pt x="4415" y="17208"/>
                  <a:pt x="4415" y="17197"/>
                </a:cubicBezTo>
                <a:cubicBezTo>
                  <a:pt x="4392" y="17185"/>
                  <a:pt x="4381" y="17163"/>
                  <a:pt x="4386" y="17134"/>
                </a:cubicBezTo>
                <a:lnTo>
                  <a:pt x="4318" y="17134"/>
                </a:lnTo>
                <a:lnTo>
                  <a:pt x="4341" y="17100"/>
                </a:lnTo>
                <a:lnTo>
                  <a:pt x="4307" y="17117"/>
                </a:lnTo>
                <a:cubicBezTo>
                  <a:pt x="4250" y="17080"/>
                  <a:pt x="4186" y="17038"/>
                  <a:pt x="4114" y="17038"/>
                </a:cubicBezTo>
                <a:cubicBezTo>
                  <a:pt x="4099" y="17038"/>
                  <a:pt x="4084" y="17040"/>
                  <a:pt x="4069" y="17044"/>
                </a:cubicBezTo>
                <a:cubicBezTo>
                  <a:pt x="4171" y="17095"/>
                  <a:pt x="4256" y="17168"/>
                  <a:pt x="4352" y="17225"/>
                </a:cubicBezTo>
                <a:cubicBezTo>
                  <a:pt x="4358" y="17231"/>
                  <a:pt x="4358" y="17242"/>
                  <a:pt x="4358" y="17248"/>
                </a:cubicBezTo>
                <a:cubicBezTo>
                  <a:pt x="4363" y="17246"/>
                  <a:pt x="4367" y="17246"/>
                  <a:pt x="4372" y="17246"/>
                </a:cubicBezTo>
                <a:cubicBezTo>
                  <a:pt x="4404" y="17246"/>
                  <a:pt x="4428" y="17280"/>
                  <a:pt x="4443" y="17304"/>
                </a:cubicBezTo>
                <a:cubicBezTo>
                  <a:pt x="4511" y="17304"/>
                  <a:pt x="4562" y="17361"/>
                  <a:pt x="4619" y="17395"/>
                </a:cubicBezTo>
                <a:lnTo>
                  <a:pt x="4613" y="17418"/>
                </a:lnTo>
                <a:lnTo>
                  <a:pt x="4636" y="17401"/>
                </a:lnTo>
                <a:cubicBezTo>
                  <a:pt x="4704" y="17435"/>
                  <a:pt x="4761" y="17480"/>
                  <a:pt x="4835" y="17497"/>
                </a:cubicBezTo>
                <a:cubicBezTo>
                  <a:pt x="4863" y="17503"/>
                  <a:pt x="4869" y="17531"/>
                  <a:pt x="4886" y="17554"/>
                </a:cubicBezTo>
                <a:cubicBezTo>
                  <a:pt x="4903" y="17548"/>
                  <a:pt x="4920" y="17543"/>
                  <a:pt x="4937" y="17543"/>
                </a:cubicBezTo>
                <a:cubicBezTo>
                  <a:pt x="4931" y="17548"/>
                  <a:pt x="4931" y="17565"/>
                  <a:pt x="4925" y="17577"/>
                </a:cubicBezTo>
                <a:cubicBezTo>
                  <a:pt x="5124" y="17651"/>
                  <a:pt x="5277" y="17787"/>
                  <a:pt x="5464" y="17878"/>
                </a:cubicBezTo>
                <a:cubicBezTo>
                  <a:pt x="5469" y="17876"/>
                  <a:pt x="5474" y="17876"/>
                  <a:pt x="5478" y="17876"/>
                </a:cubicBezTo>
                <a:cubicBezTo>
                  <a:pt x="5511" y="17876"/>
                  <a:pt x="5536" y="17909"/>
                  <a:pt x="5561" y="17929"/>
                </a:cubicBezTo>
                <a:cubicBezTo>
                  <a:pt x="5606" y="17946"/>
                  <a:pt x="5652" y="17963"/>
                  <a:pt x="5697" y="17985"/>
                </a:cubicBezTo>
                <a:cubicBezTo>
                  <a:pt x="5703" y="17985"/>
                  <a:pt x="5720" y="17985"/>
                  <a:pt x="5731" y="17980"/>
                </a:cubicBezTo>
                <a:cubicBezTo>
                  <a:pt x="5748" y="17997"/>
                  <a:pt x="5765" y="18014"/>
                  <a:pt x="5782" y="18031"/>
                </a:cubicBezTo>
                <a:cubicBezTo>
                  <a:pt x="5805" y="18036"/>
                  <a:pt x="5822" y="18042"/>
                  <a:pt x="5845" y="18048"/>
                </a:cubicBezTo>
                <a:cubicBezTo>
                  <a:pt x="5850" y="18053"/>
                  <a:pt x="5856" y="18070"/>
                  <a:pt x="5862" y="18076"/>
                </a:cubicBezTo>
                <a:lnTo>
                  <a:pt x="5867" y="18059"/>
                </a:lnTo>
                <a:cubicBezTo>
                  <a:pt x="5896" y="18076"/>
                  <a:pt x="5930" y="18093"/>
                  <a:pt x="5964" y="18104"/>
                </a:cubicBezTo>
                <a:cubicBezTo>
                  <a:pt x="5964" y="18110"/>
                  <a:pt x="5964" y="18122"/>
                  <a:pt x="5964" y="18127"/>
                </a:cubicBezTo>
                <a:cubicBezTo>
                  <a:pt x="5969" y="18127"/>
                  <a:pt x="5986" y="18122"/>
                  <a:pt x="5998" y="18116"/>
                </a:cubicBezTo>
                <a:cubicBezTo>
                  <a:pt x="6043" y="18167"/>
                  <a:pt x="6128" y="18156"/>
                  <a:pt x="6179" y="18201"/>
                </a:cubicBezTo>
                <a:cubicBezTo>
                  <a:pt x="6183" y="18201"/>
                  <a:pt x="6187" y="18201"/>
                  <a:pt x="6190" y="18201"/>
                </a:cubicBezTo>
                <a:cubicBezTo>
                  <a:pt x="6293" y="18201"/>
                  <a:pt x="6376" y="18275"/>
                  <a:pt x="6474" y="18297"/>
                </a:cubicBezTo>
                <a:cubicBezTo>
                  <a:pt x="6486" y="18292"/>
                  <a:pt x="6497" y="18280"/>
                  <a:pt x="6508" y="18269"/>
                </a:cubicBezTo>
                <a:cubicBezTo>
                  <a:pt x="6508" y="18280"/>
                  <a:pt x="6514" y="18297"/>
                  <a:pt x="6520" y="18309"/>
                </a:cubicBezTo>
                <a:cubicBezTo>
                  <a:pt x="6639" y="18343"/>
                  <a:pt x="6752" y="18422"/>
                  <a:pt x="6877" y="18428"/>
                </a:cubicBezTo>
                <a:cubicBezTo>
                  <a:pt x="6883" y="18422"/>
                  <a:pt x="6889" y="18405"/>
                  <a:pt x="6889" y="18394"/>
                </a:cubicBezTo>
                <a:cubicBezTo>
                  <a:pt x="6832" y="18383"/>
                  <a:pt x="6775" y="18365"/>
                  <a:pt x="6718" y="18354"/>
                </a:cubicBezTo>
                <a:cubicBezTo>
                  <a:pt x="6713" y="18348"/>
                  <a:pt x="6707" y="18331"/>
                  <a:pt x="6701" y="18326"/>
                </a:cubicBezTo>
                <a:cubicBezTo>
                  <a:pt x="6616" y="18320"/>
                  <a:pt x="6531" y="18263"/>
                  <a:pt x="6446" y="18229"/>
                </a:cubicBezTo>
                <a:cubicBezTo>
                  <a:pt x="6440" y="18235"/>
                  <a:pt x="6429" y="18246"/>
                  <a:pt x="6418" y="18252"/>
                </a:cubicBezTo>
                <a:cubicBezTo>
                  <a:pt x="6401" y="18235"/>
                  <a:pt x="6384" y="18218"/>
                  <a:pt x="6367" y="18201"/>
                </a:cubicBezTo>
                <a:cubicBezTo>
                  <a:pt x="6355" y="18207"/>
                  <a:pt x="6327" y="18218"/>
                  <a:pt x="6315" y="18224"/>
                </a:cubicBezTo>
                <a:cubicBezTo>
                  <a:pt x="6315" y="18212"/>
                  <a:pt x="6315" y="18195"/>
                  <a:pt x="6315" y="18184"/>
                </a:cubicBezTo>
                <a:lnTo>
                  <a:pt x="6270" y="18184"/>
                </a:lnTo>
                <a:cubicBezTo>
                  <a:pt x="6270" y="18167"/>
                  <a:pt x="6270" y="18150"/>
                  <a:pt x="6264" y="18127"/>
                </a:cubicBezTo>
                <a:cubicBezTo>
                  <a:pt x="6264" y="18139"/>
                  <a:pt x="6253" y="18156"/>
                  <a:pt x="6253" y="18167"/>
                </a:cubicBezTo>
                <a:cubicBezTo>
                  <a:pt x="6111" y="18099"/>
                  <a:pt x="5975" y="18031"/>
                  <a:pt x="5833" y="17974"/>
                </a:cubicBezTo>
                <a:lnTo>
                  <a:pt x="5896" y="17912"/>
                </a:lnTo>
                <a:lnTo>
                  <a:pt x="5896" y="17912"/>
                </a:lnTo>
                <a:cubicBezTo>
                  <a:pt x="5890" y="17923"/>
                  <a:pt x="5879" y="17940"/>
                  <a:pt x="5879" y="17951"/>
                </a:cubicBezTo>
                <a:cubicBezTo>
                  <a:pt x="5941" y="17985"/>
                  <a:pt x="6015" y="18008"/>
                  <a:pt x="6083" y="18036"/>
                </a:cubicBezTo>
                <a:cubicBezTo>
                  <a:pt x="6083" y="18025"/>
                  <a:pt x="6083" y="18008"/>
                  <a:pt x="6088" y="17997"/>
                </a:cubicBezTo>
                <a:cubicBezTo>
                  <a:pt x="6185" y="18025"/>
                  <a:pt x="6281" y="18059"/>
                  <a:pt x="6372" y="18104"/>
                </a:cubicBezTo>
                <a:cubicBezTo>
                  <a:pt x="6359" y="18112"/>
                  <a:pt x="6347" y="18115"/>
                  <a:pt x="6334" y="18115"/>
                </a:cubicBezTo>
                <a:cubicBezTo>
                  <a:pt x="6318" y="18115"/>
                  <a:pt x="6303" y="18111"/>
                  <a:pt x="6287" y="18104"/>
                </a:cubicBezTo>
                <a:lnTo>
                  <a:pt x="6281" y="18110"/>
                </a:lnTo>
                <a:cubicBezTo>
                  <a:pt x="6304" y="18122"/>
                  <a:pt x="6321" y="18133"/>
                  <a:pt x="6344" y="18144"/>
                </a:cubicBezTo>
                <a:cubicBezTo>
                  <a:pt x="6361" y="18127"/>
                  <a:pt x="6378" y="18110"/>
                  <a:pt x="6395" y="18099"/>
                </a:cubicBezTo>
                <a:lnTo>
                  <a:pt x="6395" y="18099"/>
                </a:lnTo>
                <a:cubicBezTo>
                  <a:pt x="6412" y="18116"/>
                  <a:pt x="6389" y="18139"/>
                  <a:pt x="6384" y="18161"/>
                </a:cubicBezTo>
                <a:cubicBezTo>
                  <a:pt x="6435" y="18167"/>
                  <a:pt x="6474" y="18184"/>
                  <a:pt x="6520" y="18195"/>
                </a:cubicBezTo>
                <a:cubicBezTo>
                  <a:pt x="6503" y="18178"/>
                  <a:pt x="6486" y="18161"/>
                  <a:pt x="6469" y="18144"/>
                </a:cubicBezTo>
                <a:lnTo>
                  <a:pt x="6469" y="18144"/>
                </a:lnTo>
                <a:cubicBezTo>
                  <a:pt x="6520" y="18167"/>
                  <a:pt x="6616" y="18156"/>
                  <a:pt x="6622" y="18229"/>
                </a:cubicBezTo>
                <a:cubicBezTo>
                  <a:pt x="6656" y="18241"/>
                  <a:pt x="6690" y="18252"/>
                  <a:pt x="6718" y="18258"/>
                </a:cubicBezTo>
                <a:cubicBezTo>
                  <a:pt x="6701" y="18252"/>
                  <a:pt x="6684" y="18241"/>
                  <a:pt x="6667" y="18229"/>
                </a:cubicBezTo>
                <a:lnTo>
                  <a:pt x="6673" y="18218"/>
                </a:lnTo>
                <a:cubicBezTo>
                  <a:pt x="6701" y="18229"/>
                  <a:pt x="6730" y="18235"/>
                  <a:pt x="6764" y="18241"/>
                </a:cubicBezTo>
                <a:cubicBezTo>
                  <a:pt x="6758" y="18252"/>
                  <a:pt x="6752" y="18269"/>
                  <a:pt x="6752" y="18280"/>
                </a:cubicBezTo>
                <a:cubicBezTo>
                  <a:pt x="6760" y="18261"/>
                  <a:pt x="6771" y="18254"/>
                  <a:pt x="6783" y="18254"/>
                </a:cubicBezTo>
                <a:cubicBezTo>
                  <a:pt x="6795" y="18254"/>
                  <a:pt x="6809" y="18263"/>
                  <a:pt x="6820" y="18275"/>
                </a:cubicBezTo>
                <a:cubicBezTo>
                  <a:pt x="6815" y="18280"/>
                  <a:pt x="6803" y="18297"/>
                  <a:pt x="6792" y="18303"/>
                </a:cubicBezTo>
                <a:cubicBezTo>
                  <a:pt x="6889" y="18320"/>
                  <a:pt x="6974" y="18354"/>
                  <a:pt x="7064" y="18383"/>
                </a:cubicBezTo>
                <a:cubicBezTo>
                  <a:pt x="7053" y="18377"/>
                  <a:pt x="7030" y="18365"/>
                  <a:pt x="7019" y="18360"/>
                </a:cubicBezTo>
                <a:lnTo>
                  <a:pt x="7025" y="18326"/>
                </a:lnTo>
                <a:cubicBezTo>
                  <a:pt x="7059" y="18337"/>
                  <a:pt x="7093" y="18348"/>
                  <a:pt x="7121" y="18354"/>
                </a:cubicBezTo>
                <a:cubicBezTo>
                  <a:pt x="7115" y="18365"/>
                  <a:pt x="7110" y="18383"/>
                  <a:pt x="7104" y="18388"/>
                </a:cubicBezTo>
                <a:cubicBezTo>
                  <a:pt x="7206" y="18428"/>
                  <a:pt x="7320" y="18462"/>
                  <a:pt x="7433" y="18479"/>
                </a:cubicBezTo>
                <a:cubicBezTo>
                  <a:pt x="7382" y="18451"/>
                  <a:pt x="7314" y="18445"/>
                  <a:pt x="7263" y="18411"/>
                </a:cubicBezTo>
                <a:lnTo>
                  <a:pt x="7263" y="18411"/>
                </a:lnTo>
                <a:cubicBezTo>
                  <a:pt x="7359" y="18417"/>
                  <a:pt x="7445" y="18445"/>
                  <a:pt x="7535" y="18479"/>
                </a:cubicBezTo>
                <a:cubicBezTo>
                  <a:pt x="7535" y="18485"/>
                  <a:pt x="7541" y="18496"/>
                  <a:pt x="7541" y="18502"/>
                </a:cubicBezTo>
                <a:cubicBezTo>
                  <a:pt x="7513" y="18483"/>
                  <a:pt x="7485" y="18465"/>
                  <a:pt x="7455" y="18465"/>
                </a:cubicBezTo>
                <a:cubicBezTo>
                  <a:pt x="7448" y="18465"/>
                  <a:pt x="7440" y="18466"/>
                  <a:pt x="7433" y="18468"/>
                </a:cubicBezTo>
                <a:cubicBezTo>
                  <a:pt x="7450" y="18490"/>
                  <a:pt x="7473" y="18507"/>
                  <a:pt x="7496" y="18530"/>
                </a:cubicBezTo>
                <a:cubicBezTo>
                  <a:pt x="7507" y="18519"/>
                  <a:pt x="7530" y="18507"/>
                  <a:pt x="7547" y="18502"/>
                </a:cubicBezTo>
                <a:cubicBezTo>
                  <a:pt x="7564" y="18524"/>
                  <a:pt x="7598" y="18530"/>
                  <a:pt x="7626" y="18536"/>
                </a:cubicBezTo>
                <a:cubicBezTo>
                  <a:pt x="7615" y="18507"/>
                  <a:pt x="7586" y="18496"/>
                  <a:pt x="7564" y="18479"/>
                </a:cubicBezTo>
                <a:cubicBezTo>
                  <a:pt x="7603" y="18479"/>
                  <a:pt x="7643" y="18490"/>
                  <a:pt x="7683" y="18502"/>
                </a:cubicBezTo>
                <a:cubicBezTo>
                  <a:pt x="7677" y="18513"/>
                  <a:pt x="7671" y="18524"/>
                  <a:pt x="7666" y="18536"/>
                </a:cubicBezTo>
                <a:cubicBezTo>
                  <a:pt x="7694" y="18547"/>
                  <a:pt x="7728" y="18553"/>
                  <a:pt x="7762" y="18564"/>
                </a:cubicBezTo>
                <a:cubicBezTo>
                  <a:pt x="7745" y="18541"/>
                  <a:pt x="7728" y="18524"/>
                  <a:pt x="7717" y="18507"/>
                </a:cubicBezTo>
                <a:lnTo>
                  <a:pt x="7717" y="18507"/>
                </a:lnTo>
                <a:cubicBezTo>
                  <a:pt x="7762" y="18524"/>
                  <a:pt x="7813" y="18541"/>
                  <a:pt x="7864" y="18558"/>
                </a:cubicBezTo>
                <a:lnTo>
                  <a:pt x="7864" y="18615"/>
                </a:lnTo>
                <a:cubicBezTo>
                  <a:pt x="7884" y="18602"/>
                  <a:pt x="7906" y="18598"/>
                  <a:pt x="7928" y="18598"/>
                </a:cubicBezTo>
                <a:cubicBezTo>
                  <a:pt x="7983" y="18598"/>
                  <a:pt x="8043" y="18625"/>
                  <a:pt x="8101" y="18625"/>
                </a:cubicBezTo>
                <a:cubicBezTo>
                  <a:pt x="8113" y="18625"/>
                  <a:pt x="8125" y="18624"/>
                  <a:pt x="8137" y="18621"/>
                </a:cubicBezTo>
                <a:lnTo>
                  <a:pt x="8086" y="18609"/>
                </a:lnTo>
                <a:cubicBezTo>
                  <a:pt x="8086" y="18604"/>
                  <a:pt x="8091" y="18587"/>
                  <a:pt x="8091" y="18581"/>
                </a:cubicBezTo>
                <a:cubicBezTo>
                  <a:pt x="8103" y="18587"/>
                  <a:pt x="8131" y="18598"/>
                  <a:pt x="8142" y="18604"/>
                </a:cubicBezTo>
                <a:lnTo>
                  <a:pt x="8188" y="18592"/>
                </a:lnTo>
                <a:lnTo>
                  <a:pt x="8188" y="18592"/>
                </a:lnTo>
                <a:cubicBezTo>
                  <a:pt x="8182" y="18604"/>
                  <a:pt x="8171" y="18632"/>
                  <a:pt x="8165" y="18644"/>
                </a:cubicBezTo>
                <a:cubicBezTo>
                  <a:pt x="8184" y="18650"/>
                  <a:pt x="8202" y="18654"/>
                  <a:pt x="8221" y="18654"/>
                </a:cubicBezTo>
                <a:cubicBezTo>
                  <a:pt x="8237" y="18654"/>
                  <a:pt x="8252" y="18651"/>
                  <a:pt x="8267" y="18644"/>
                </a:cubicBezTo>
                <a:cubicBezTo>
                  <a:pt x="8307" y="18649"/>
                  <a:pt x="8347" y="18666"/>
                  <a:pt x="8386" y="18683"/>
                </a:cubicBezTo>
                <a:cubicBezTo>
                  <a:pt x="8398" y="18678"/>
                  <a:pt x="8415" y="18672"/>
                  <a:pt x="8420" y="18672"/>
                </a:cubicBezTo>
                <a:cubicBezTo>
                  <a:pt x="8466" y="18689"/>
                  <a:pt x="8511" y="18695"/>
                  <a:pt x="8562" y="18700"/>
                </a:cubicBezTo>
                <a:cubicBezTo>
                  <a:pt x="8551" y="18706"/>
                  <a:pt x="8528" y="18723"/>
                  <a:pt x="8517" y="18729"/>
                </a:cubicBezTo>
                <a:cubicBezTo>
                  <a:pt x="8568" y="18706"/>
                  <a:pt x="8625" y="18717"/>
                  <a:pt x="8670" y="18695"/>
                </a:cubicBezTo>
                <a:cubicBezTo>
                  <a:pt x="8625" y="18683"/>
                  <a:pt x="8579" y="18672"/>
                  <a:pt x="8540" y="18661"/>
                </a:cubicBezTo>
                <a:cubicBezTo>
                  <a:pt x="8625" y="18661"/>
                  <a:pt x="8710" y="18666"/>
                  <a:pt x="8795" y="18678"/>
                </a:cubicBezTo>
                <a:cubicBezTo>
                  <a:pt x="8818" y="18683"/>
                  <a:pt x="8840" y="18683"/>
                  <a:pt x="8857" y="18689"/>
                </a:cubicBezTo>
                <a:cubicBezTo>
                  <a:pt x="8857" y="18689"/>
                  <a:pt x="8857" y="18689"/>
                  <a:pt x="8857" y="18683"/>
                </a:cubicBezTo>
                <a:cubicBezTo>
                  <a:pt x="8903" y="18689"/>
                  <a:pt x="8942" y="18700"/>
                  <a:pt x="8988" y="18706"/>
                </a:cubicBezTo>
                <a:cubicBezTo>
                  <a:pt x="8959" y="18706"/>
                  <a:pt x="8931" y="18706"/>
                  <a:pt x="8903" y="18712"/>
                </a:cubicBezTo>
                <a:cubicBezTo>
                  <a:pt x="8914" y="18740"/>
                  <a:pt x="8942" y="18746"/>
                  <a:pt x="8971" y="18757"/>
                </a:cubicBezTo>
                <a:cubicBezTo>
                  <a:pt x="8993" y="18751"/>
                  <a:pt x="9022" y="18746"/>
                  <a:pt x="9050" y="18740"/>
                </a:cubicBezTo>
                <a:cubicBezTo>
                  <a:pt x="9056" y="18746"/>
                  <a:pt x="9062" y="18763"/>
                  <a:pt x="9062" y="18768"/>
                </a:cubicBezTo>
                <a:cubicBezTo>
                  <a:pt x="9069" y="18755"/>
                  <a:pt x="9103" y="18747"/>
                  <a:pt x="9133" y="18747"/>
                </a:cubicBezTo>
                <a:cubicBezTo>
                  <a:pt x="9168" y="18747"/>
                  <a:pt x="9199" y="18758"/>
                  <a:pt x="9181" y="18785"/>
                </a:cubicBezTo>
                <a:cubicBezTo>
                  <a:pt x="9152" y="18791"/>
                  <a:pt x="9122" y="18794"/>
                  <a:pt x="9092" y="18794"/>
                </a:cubicBezTo>
                <a:cubicBezTo>
                  <a:pt x="9016" y="18794"/>
                  <a:pt x="8939" y="18780"/>
                  <a:pt x="8863" y="18780"/>
                </a:cubicBezTo>
                <a:cubicBezTo>
                  <a:pt x="8829" y="18780"/>
                  <a:pt x="8794" y="18783"/>
                  <a:pt x="8761" y="18791"/>
                </a:cubicBezTo>
                <a:cubicBezTo>
                  <a:pt x="8755" y="18785"/>
                  <a:pt x="8744" y="18774"/>
                  <a:pt x="8744" y="18768"/>
                </a:cubicBezTo>
                <a:cubicBezTo>
                  <a:pt x="8659" y="18768"/>
                  <a:pt x="8574" y="18746"/>
                  <a:pt x="8489" y="18734"/>
                </a:cubicBezTo>
                <a:cubicBezTo>
                  <a:pt x="8483" y="18751"/>
                  <a:pt x="8471" y="18785"/>
                  <a:pt x="8466" y="18802"/>
                </a:cubicBezTo>
                <a:cubicBezTo>
                  <a:pt x="8479" y="18804"/>
                  <a:pt x="8493" y="18805"/>
                  <a:pt x="8506" y="18805"/>
                </a:cubicBezTo>
                <a:cubicBezTo>
                  <a:pt x="8539" y="18805"/>
                  <a:pt x="8572" y="18798"/>
                  <a:pt x="8596" y="18774"/>
                </a:cubicBezTo>
                <a:cubicBezTo>
                  <a:pt x="8613" y="18780"/>
                  <a:pt x="8630" y="18785"/>
                  <a:pt x="8653" y="18791"/>
                </a:cubicBezTo>
                <a:cubicBezTo>
                  <a:pt x="8663" y="18807"/>
                  <a:pt x="8681" y="18810"/>
                  <a:pt x="8700" y="18810"/>
                </a:cubicBezTo>
                <a:cubicBezTo>
                  <a:pt x="8718" y="18810"/>
                  <a:pt x="8737" y="18807"/>
                  <a:pt x="8753" y="18807"/>
                </a:cubicBezTo>
                <a:cubicBezTo>
                  <a:pt x="8758" y="18807"/>
                  <a:pt x="8762" y="18807"/>
                  <a:pt x="8767" y="18808"/>
                </a:cubicBezTo>
                <a:lnTo>
                  <a:pt x="8755" y="18848"/>
                </a:lnTo>
                <a:cubicBezTo>
                  <a:pt x="8761" y="18842"/>
                  <a:pt x="8772" y="18819"/>
                  <a:pt x="8778" y="18814"/>
                </a:cubicBezTo>
                <a:cubicBezTo>
                  <a:pt x="8795" y="18825"/>
                  <a:pt x="8823" y="18848"/>
                  <a:pt x="8840" y="18865"/>
                </a:cubicBezTo>
                <a:cubicBezTo>
                  <a:pt x="8857" y="18853"/>
                  <a:pt x="8874" y="18842"/>
                  <a:pt x="8886" y="18831"/>
                </a:cubicBezTo>
                <a:cubicBezTo>
                  <a:pt x="8897" y="18842"/>
                  <a:pt x="8908" y="18859"/>
                  <a:pt x="8914" y="18870"/>
                </a:cubicBezTo>
                <a:cubicBezTo>
                  <a:pt x="8914" y="18865"/>
                  <a:pt x="8914" y="18848"/>
                  <a:pt x="8914" y="18836"/>
                </a:cubicBezTo>
                <a:cubicBezTo>
                  <a:pt x="8942" y="18848"/>
                  <a:pt x="8982" y="18848"/>
                  <a:pt x="9005" y="18882"/>
                </a:cubicBezTo>
                <a:cubicBezTo>
                  <a:pt x="9005" y="18870"/>
                  <a:pt x="9005" y="18859"/>
                  <a:pt x="8999" y="18848"/>
                </a:cubicBezTo>
                <a:lnTo>
                  <a:pt x="8999" y="18848"/>
                </a:lnTo>
                <a:cubicBezTo>
                  <a:pt x="9050" y="18856"/>
                  <a:pt x="9101" y="18858"/>
                  <a:pt x="9152" y="18858"/>
                </a:cubicBezTo>
                <a:cubicBezTo>
                  <a:pt x="9178" y="18858"/>
                  <a:pt x="9203" y="18857"/>
                  <a:pt x="9229" y="18857"/>
                </a:cubicBezTo>
                <a:cubicBezTo>
                  <a:pt x="9254" y="18857"/>
                  <a:pt x="9280" y="18858"/>
                  <a:pt x="9306" y="18859"/>
                </a:cubicBezTo>
                <a:cubicBezTo>
                  <a:pt x="9300" y="18870"/>
                  <a:pt x="9289" y="18882"/>
                  <a:pt x="9283" y="18893"/>
                </a:cubicBezTo>
                <a:cubicBezTo>
                  <a:pt x="9304" y="18869"/>
                  <a:pt x="9344" y="18856"/>
                  <a:pt x="9383" y="18856"/>
                </a:cubicBezTo>
                <a:cubicBezTo>
                  <a:pt x="9418" y="18856"/>
                  <a:pt x="9451" y="18866"/>
                  <a:pt x="9470" y="18887"/>
                </a:cubicBezTo>
                <a:cubicBezTo>
                  <a:pt x="9474" y="18891"/>
                  <a:pt x="9478" y="18893"/>
                  <a:pt x="9482" y="18893"/>
                </a:cubicBezTo>
                <a:cubicBezTo>
                  <a:pt x="9497" y="18893"/>
                  <a:pt x="9514" y="18875"/>
                  <a:pt x="9527" y="18870"/>
                </a:cubicBezTo>
                <a:cubicBezTo>
                  <a:pt x="9535" y="18871"/>
                  <a:pt x="9543" y="18872"/>
                  <a:pt x="9551" y="18872"/>
                </a:cubicBezTo>
                <a:cubicBezTo>
                  <a:pt x="9607" y="18872"/>
                  <a:pt x="9651" y="18853"/>
                  <a:pt x="9691" y="18808"/>
                </a:cubicBezTo>
                <a:cubicBezTo>
                  <a:pt x="9697" y="18819"/>
                  <a:pt x="9697" y="18842"/>
                  <a:pt x="9697" y="18853"/>
                </a:cubicBezTo>
                <a:cubicBezTo>
                  <a:pt x="9703" y="18842"/>
                  <a:pt x="9714" y="18819"/>
                  <a:pt x="9714" y="18808"/>
                </a:cubicBezTo>
                <a:cubicBezTo>
                  <a:pt x="9730" y="18820"/>
                  <a:pt x="9747" y="18844"/>
                  <a:pt x="9765" y="18844"/>
                </a:cubicBezTo>
                <a:cubicBezTo>
                  <a:pt x="9772" y="18844"/>
                  <a:pt x="9780" y="18840"/>
                  <a:pt x="9788" y="18831"/>
                </a:cubicBezTo>
                <a:cubicBezTo>
                  <a:pt x="9828" y="18831"/>
                  <a:pt x="9873" y="18836"/>
                  <a:pt x="9913" y="18836"/>
                </a:cubicBezTo>
                <a:cubicBezTo>
                  <a:pt x="9867" y="18814"/>
                  <a:pt x="9822" y="18802"/>
                  <a:pt x="9776" y="18797"/>
                </a:cubicBezTo>
                <a:lnTo>
                  <a:pt x="9765" y="18836"/>
                </a:lnTo>
                <a:cubicBezTo>
                  <a:pt x="9750" y="18814"/>
                  <a:pt x="9733" y="18799"/>
                  <a:pt x="9712" y="18799"/>
                </a:cubicBezTo>
                <a:cubicBezTo>
                  <a:pt x="9701" y="18799"/>
                  <a:pt x="9688" y="18804"/>
                  <a:pt x="9674" y="18814"/>
                </a:cubicBezTo>
                <a:lnTo>
                  <a:pt x="9680" y="18774"/>
                </a:lnTo>
                <a:lnTo>
                  <a:pt x="9680" y="18774"/>
                </a:lnTo>
                <a:cubicBezTo>
                  <a:pt x="9663" y="18808"/>
                  <a:pt x="9635" y="18842"/>
                  <a:pt x="9601" y="18859"/>
                </a:cubicBezTo>
                <a:cubicBezTo>
                  <a:pt x="9555" y="18836"/>
                  <a:pt x="9544" y="18785"/>
                  <a:pt x="9532" y="18740"/>
                </a:cubicBezTo>
                <a:cubicBezTo>
                  <a:pt x="9493" y="18729"/>
                  <a:pt x="9447" y="18723"/>
                  <a:pt x="9402" y="18717"/>
                </a:cubicBezTo>
                <a:cubicBezTo>
                  <a:pt x="9635" y="18706"/>
                  <a:pt x="9873" y="18695"/>
                  <a:pt x="10111" y="18695"/>
                </a:cubicBezTo>
                <a:cubicBezTo>
                  <a:pt x="10106" y="18700"/>
                  <a:pt x="10089" y="18717"/>
                  <a:pt x="10083" y="18729"/>
                </a:cubicBezTo>
                <a:lnTo>
                  <a:pt x="10100" y="18729"/>
                </a:lnTo>
                <a:cubicBezTo>
                  <a:pt x="10107" y="18698"/>
                  <a:pt x="10120" y="18681"/>
                  <a:pt x="10143" y="18681"/>
                </a:cubicBezTo>
                <a:cubicBezTo>
                  <a:pt x="10154" y="18681"/>
                  <a:pt x="10167" y="18685"/>
                  <a:pt x="10184" y="18694"/>
                </a:cubicBezTo>
                <a:lnTo>
                  <a:pt x="10184" y="18694"/>
                </a:lnTo>
                <a:cubicBezTo>
                  <a:pt x="10186" y="18688"/>
                  <a:pt x="10188" y="18682"/>
                  <a:pt x="10191" y="18678"/>
                </a:cubicBezTo>
                <a:cubicBezTo>
                  <a:pt x="10264" y="18672"/>
                  <a:pt x="10338" y="18672"/>
                  <a:pt x="10406" y="18666"/>
                </a:cubicBezTo>
                <a:cubicBezTo>
                  <a:pt x="10410" y="18666"/>
                  <a:pt x="10414" y="18667"/>
                  <a:pt x="10419" y="18667"/>
                </a:cubicBezTo>
                <a:cubicBezTo>
                  <a:pt x="10476" y="18667"/>
                  <a:pt x="10540" y="18644"/>
                  <a:pt x="10598" y="18644"/>
                </a:cubicBezTo>
                <a:cubicBezTo>
                  <a:pt x="10630" y="18644"/>
                  <a:pt x="10659" y="18651"/>
                  <a:pt x="10684" y="18672"/>
                </a:cubicBezTo>
                <a:cubicBezTo>
                  <a:pt x="10724" y="18678"/>
                  <a:pt x="10764" y="18678"/>
                  <a:pt x="10809" y="18683"/>
                </a:cubicBezTo>
                <a:cubicBezTo>
                  <a:pt x="10815" y="18683"/>
                  <a:pt x="10826" y="18672"/>
                  <a:pt x="10837" y="18666"/>
                </a:cubicBezTo>
                <a:cubicBezTo>
                  <a:pt x="10846" y="18669"/>
                  <a:pt x="10854" y="18670"/>
                  <a:pt x="10861" y="18670"/>
                </a:cubicBezTo>
                <a:cubicBezTo>
                  <a:pt x="10884" y="18670"/>
                  <a:pt x="10901" y="18657"/>
                  <a:pt x="10906" y="18626"/>
                </a:cubicBezTo>
                <a:lnTo>
                  <a:pt x="10906" y="18626"/>
                </a:lnTo>
                <a:cubicBezTo>
                  <a:pt x="10883" y="18632"/>
                  <a:pt x="10860" y="18632"/>
                  <a:pt x="10837" y="18632"/>
                </a:cubicBezTo>
                <a:cubicBezTo>
                  <a:pt x="10872" y="18621"/>
                  <a:pt x="10906" y="18615"/>
                  <a:pt x="10940" y="18604"/>
                </a:cubicBezTo>
                <a:lnTo>
                  <a:pt x="10940" y="18604"/>
                </a:lnTo>
                <a:cubicBezTo>
                  <a:pt x="10940" y="18615"/>
                  <a:pt x="10934" y="18644"/>
                  <a:pt x="10934" y="18655"/>
                </a:cubicBezTo>
                <a:cubicBezTo>
                  <a:pt x="10951" y="18644"/>
                  <a:pt x="10974" y="18638"/>
                  <a:pt x="10991" y="18626"/>
                </a:cubicBezTo>
                <a:lnTo>
                  <a:pt x="10991" y="18626"/>
                </a:lnTo>
                <a:cubicBezTo>
                  <a:pt x="10991" y="18649"/>
                  <a:pt x="10991" y="18672"/>
                  <a:pt x="10985" y="18695"/>
                </a:cubicBezTo>
                <a:cubicBezTo>
                  <a:pt x="10962" y="18700"/>
                  <a:pt x="10940" y="18706"/>
                  <a:pt x="10917" y="18712"/>
                </a:cubicBezTo>
                <a:cubicBezTo>
                  <a:pt x="10917" y="18706"/>
                  <a:pt x="10906" y="18700"/>
                  <a:pt x="10900" y="18700"/>
                </a:cubicBezTo>
                <a:cubicBezTo>
                  <a:pt x="10843" y="18706"/>
                  <a:pt x="10786" y="18723"/>
                  <a:pt x="10735" y="18746"/>
                </a:cubicBezTo>
                <a:cubicBezTo>
                  <a:pt x="10724" y="18740"/>
                  <a:pt x="10701" y="18729"/>
                  <a:pt x="10690" y="18723"/>
                </a:cubicBezTo>
                <a:cubicBezTo>
                  <a:pt x="10684" y="18734"/>
                  <a:pt x="10684" y="18757"/>
                  <a:pt x="10679" y="18768"/>
                </a:cubicBezTo>
                <a:cubicBezTo>
                  <a:pt x="10705" y="18778"/>
                  <a:pt x="10731" y="18781"/>
                  <a:pt x="10758" y="18781"/>
                </a:cubicBezTo>
                <a:cubicBezTo>
                  <a:pt x="10828" y="18781"/>
                  <a:pt x="10899" y="18757"/>
                  <a:pt x="10974" y="18757"/>
                </a:cubicBezTo>
                <a:lnTo>
                  <a:pt x="10972" y="18764"/>
                </a:lnTo>
                <a:lnTo>
                  <a:pt x="10972" y="18764"/>
                </a:lnTo>
                <a:cubicBezTo>
                  <a:pt x="10974" y="18759"/>
                  <a:pt x="10977" y="18754"/>
                  <a:pt x="10979" y="18751"/>
                </a:cubicBezTo>
                <a:cubicBezTo>
                  <a:pt x="11030" y="18746"/>
                  <a:pt x="11076" y="18740"/>
                  <a:pt x="11121" y="18717"/>
                </a:cubicBezTo>
                <a:cubicBezTo>
                  <a:pt x="11133" y="18721"/>
                  <a:pt x="11144" y="18722"/>
                  <a:pt x="11155" y="18722"/>
                </a:cubicBezTo>
                <a:cubicBezTo>
                  <a:pt x="11182" y="18722"/>
                  <a:pt x="11206" y="18711"/>
                  <a:pt x="11218" y="18683"/>
                </a:cubicBezTo>
                <a:cubicBezTo>
                  <a:pt x="11223" y="18695"/>
                  <a:pt x="11229" y="18712"/>
                  <a:pt x="11235" y="18723"/>
                </a:cubicBezTo>
                <a:cubicBezTo>
                  <a:pt x="11235" y="18706"/>
                  <a:pt x="11235" y="18683"/>
                  <a:pt x="11235" y="18672"/>
                </a:cubicBezTo>
                <a:cubicBezTo>
                  <a:pt x="11252" y="18678"/>
                  <a:pt x="11280" y="18689"/>
                  <a:pt x="11291" y="18695"/>
                </a:cubicBezTo>
                <a:cubicBezTo>
                  <a:pt x="11297" y="18689"/>
                  <a:pt x="11297" y="18678"/>
                  <a:pt x="11303" y="18672"/>
                </a:cubicBezTo>
                <a:cubicBezTo>
                  <a:pt x="11275" y="18669"/>
                  <a:pt x="11246" y="18665"/>
                  <a:pt x="11219" y="18665"/>
                </a:cubicBezTo>
                <a:cubicBezTo>
                  <a:pt x="11185" y="18665"/>
                  <a:pt x="11155" y="18672"/>
                  <a:pt x="11133" y="18700"/>
                </a:cubicBezTo>
                <a:cubicBezTo>
                  <a:pt x="11121" y="18695"/>
                  <a:pt x="11098" y="18683"/>
                  <a:pt x="11087" y="18678"/>
                </a:cubicBezTo>
                <a:cubicBezTo>
                  <a:pt x="11053" y="18683"/>
                  <a:pt x="11025" y="18689"/>
                  <a:pt x="10991" y="18700"/>
                </a:cubicBezTo>
                <a:cubicBezTo>
                  <a:pt x="10996" y="18678"/>
                  <a:pt x="11008" y="18644"/>
                  <a:pt x="11008" y="18621"/>
                </a:cubicBezTo>
                <a:lnTo>
                  <a:pt x="11053" y="18644"/>
                </a:lnTo>
                <a:lnTo>
                  <a:pt x="11053" y="18592"/>
                </a:lnTo>
                <a:cubicBezTo>
                  <a:pt x="11064" y="18587"/>
                  <a:pt x="11081" y="18581"/>
                  <a:pt x="11087" y="18575"/>
                </a:cubicBezTo>
                <a:lnTo>
                  <a:pt x="11087" y="18638"/>
                </a:lnTo>
                <a:cubicBezTo>
                  <a:pt x="11098" y="18621"/>
                  <a:pt x="11110" y="18598"/>
                  <a:pt x="11121" y="18581"/>
                </a:cubicBezTo>
                <a:cubicBezTo>
                  <a:pt x="11138" y="18575"/>
                  <a:pt x="11155" y="18570"/>
                  <a:pt x="11167" y="18570"/>
                </a:cubicBezTo>
                <a:cubicBezTo>
                  <a:pt x="11155" y="18581"/>
                  <a:pt x="11133" y="18587"/>
                  <a:pt x="11127" y="18609"/>
                </a:cubicBezTo>
                <a:cubicBezTo>
                  <a:pt x="11134" y="18615"/>
                  <a:pt x="11141" y="18617"/>
                  <a:pt x="11147" y="18617"/>
                </a:cubicBezTo>
                <a:cubicBezTo>
                  <a:pt x="11178" y="18617"/>
                  <a:pt x="11196" y="18557"/>
                  <a:pt x="11229" y="18547"/>
                </a:cubicBezTo>
                <a:cubicBezTo>
                  <a:pt x="11252" y="18547"/>
                  <a:pt x="11291" y="18553"/>
                  <a:pt x="11314" y="18553"/>
                </a:cubicBezTo>
                <a:cubicBezTo>
                  <a:pt x="11328" y="18537"/>
                  <a:pt x="11342" y="18530"/>
                  <a:pt x="11355" y="18530"/>
                </a:cubicBezTo>
                <a:cubicBezTo>
                  <a:pt x="11375" y="18530"/>
                  <a:pt x="11394" y="18544"/>
                  <a:pt x="11411" y="18564"/>
                </a:cubicBezTo>
                <a:cubicBezTo>
                  <a:pt x="11416" y="18553"/>
                  <a:pt x="11428" y="18536"/>
                  <a:pt x="11428" y="18524"/>
                </a:cubicBezTo>
                <a:cubicBezTo>
                  <a:pt x="11490" y="18496"/>
                  <a:pt x="11558" y="18485"/>
                  <a:pt x="11620" y="18462"/>
                </a:cubicBezTo>
                <a:lnTo>
                  <a:pt x="11620" y="18462"/>
                </a:lnTo>
                <a:cubicBezTo>
                  <a:pt x="11603" y="18485"/>
                  <a:pt x="11592" y="18507"/>
                  <a:pt x="11575" y="18530"/>
                </a:cubicBezTo>
                <a:cubicBezTo>
                  <a:pt x="11609" y="18519"/>
                  <a:pt x="11626" y="18485"/>
                  <a:pt x="11637" y="18456"/>
                </a:cubicBezTo>
                <a:cubicBezTo>
                  <a:pt x="11649" y="18468"/>
                  <a:pt x="11666" y="18485"/>
                  <a:pt x="11683" y="18502"/>
                </a:cubicBezTo>
                <a:cubicBezTo>
                  <a:pt x="11677" y="18479"/>
                  <a:pt x="11672" y="18462"/>
                  <a:pt x="11666" y="18445"/>
                </a:cubicBezTo>
                <a:cubicBezTo>
                  <a:pt x="11711" y="18445"/>
                  <a:pt x="11751" y="18422"/>
                  <a:pt x="11791" y="18405"/>
                </a:cubicBezTo>
                <a:lnTo>
                  <a:pt x="11791" y="18405"/>
                </a:lnTo>
                <a:cubicBezTo>
                  <a:pt x="11791" y="18417"/>
                  <a:pt x="11785" y="18439"/>
                  <a:pt x="11785" y="18451"/>
                </a:cubicBezTo>
                <a:cubicBezTo>
                  <a:pt x="11796" y="18445"/>
                  <a:pt x="11819" y="18445"/>
                  <a:pt x="11830" y="18439"/>
                </a:cubicBezTo>
                <a:cubicBezTo>
                  <a:pt x="11779" y="18400"/>
                  <a:pt x="11847" y="18377"/>
                  <a:pt x="11881" y="18365"/>
                </a:cubicBezTo>
                <a:lnTo>
                  <a:pt x="11887" y="18365"/>
                </a:lnTo>
                <a:lnTo>
                  <a:pt x="11893" y="18377"/>
                </a:lnTo>
                <a:cubicBezTo>
                  <a:pt x="11893" y="18377"/>
                  <a:pt x="11893" y="18365"/>
                  <a:pt x="11898" y="18360"/>
                </a:cubicBezTo>
                <a:cubicBezTo>
                  <a:pt x="11944" y="18348"/>
                  <a:pt x="11984" y="18326"/>
                  <a:pt x="12029" y="18309"/>
                </a:cubicBezTo>
                <a:cubicBezTo>
                  <a:pt x="12052" y="18297"/>
                  <a:pt x="12080" y="18286"/>
                  <a:pt x="12103" y="18275"/>
                </a:cubicBezTo>
                <a:lnTo>
                  <a:pt x="12114" y="18263"/>
                </a:lnTo>
                <a:cubicBezTo>
                  <a:pt x="12119" y="18262"/>
                  <a:pt x="12123" y="18262"/>
                  <a:pt x="12128" y="18262"/>
                </a:cubicBezTo>
                <a:cubicBezTo>
                  <a:pt x="12146" y="18262"/>
                  <a:pt x="12163" y="18269"/>
                  <a:pt x="12176" y="18269"/>
                </a:cubicBezTo>
                <a:cubicBezTo>
                  <a:pt x="12188" y="18252"/>
                  <a:pt x="12194" y="18241"/>
                  <a:pt x="12205" y="18224"/>
                </a:cubicBezTo>
                <a:cubicBezTo>
                  <a:pt x="12211" y="18235"/>
                  <a:pt x="12222" y="18246"/>
                  <a:pt x="12228" y="18252"/>
                </a:cubicBezTo>
                <a:cubicBezTo>
                  <a:pt x="12239" y="18246"/>
                  <a:pt x="12256" y="18241"/>
                  <a:pt x="12267" y="18235"/>
                </a:cubicBezTo>
                <a:cubicBezTo>
                  <a:pt x="12273" y="18235"/>
                  <a:pt x="12273" y="18235"/>
                  <a:pt x="12273" y="18241"/>
                </a:cubicBezTo>
                <a:cubicBezTo>
                  <a:pt x="12290" y="18241"/>
                  <a:pt x="12307" y="18229"/>
                  <a:pt x="12313" y="18218"/>
                </a:cubicBezTo>
                <a:cubicBezTo>
                  <a:pt x="12472" y="18150"/>
                  <a:pt x="12647" y="18127"/>
                  <a:pt x="12806" y="18059"/>
                </a:cubicBezTo>
                <a:cubicBezTo>
                  <a:pt x="12829" y="18019"/>
                  <a:pt x="12874" y="18031"/>
                  <a:pt x="12908" y="18025"/>
                </a:cubicBezTo>
                <a:cubicBezTo>
                  <a:pt x="12954" y="17997"/>
                  <a:pt x="12999" y="17974"/>
                  <a:pt x="13045" y="17957"/>
                </a:cubicBezTo>
                <a:cubicBezTo>
                  <a:pt x="13050" y="17951"/>
                  <a:pt x="13056" y="17940"/>
                  <a:pt x="13062" y="17934"/>
                </a:cubicBezTo>
                <a:cubicBezTo>
                  <a:pt x="13090" y="17929"/>
                  <a:pt x="13113" y="17929"/>
                  <a:pt x="13135" y="17929"/>
                </a:cubicBezTo>
                <a:cubicBezTo>
                  <a:pt x="13152" y="17917"/>
                  <a:pt x="13169" y="17906"/>
                  <a:pt x="13192" y="17889"/>
                </a:cubicBezTo>
                <a:cubicBezTo>
                  <a:pt x="13198" y="17895"/>
                  <a:pt x="13215" y="17900"/>
                  <a:pt x="13220" y="17900"/>
                </a:cubicBezTo>
                <a:lnTo>
                  <a:pt x="13209" y="17883"/>
                </a:lnTo>
                <a:cubicBezTo>
                  <a:pt x="13249" y="17872"/>
                  <a:pt x="13277" y="17861"/>
                  <a:pt x="13311" y="17844"/>
                </a:cubicBezTo>
                <a:cubicBezTo>
                  <a:pt x="13317" y="17844"/>
                  <a:pt x="13323" y="17855"/>
                  <a:pt x="13323" y="17861"/>
                </a:cubicBezTo>
                <a:cubicBezTo>
                  <a:pt x="13328" y="17849"/>
                  <a:pt x="13340" y="17832"/>
                  <a:pt x="13340" y="17826"/>
                </a:cubicBezTo>
                <a:cubicBezTo>
                  <a:pt x="13413" y="17821"/>
                  <a:pt x="13459" y="17753"/>
                  <a:pt x="13527" y="17747"/>
                </a:cubicBezTo>
                <a:cubicBezTo>
                  <a:pt x="13595" y="17662"/>
                  <a:pt x="13708" y="17651"/>
                  <a:pt x="13799" y="17588"/>
                </a:cubicBezTo>
                <a:cubicBezTo>
                  <a:pt x="13799" y="17583"/>
                  <a:pt x="13799" y="17560"/>
                  <a:pt x="13799" y="17548"/>
                </a:cubicBezTo>
                <a:cubicBezTo>
                  <a:pt x="13811" y="17554"/>
                  <a:pt x="13828" y="17560"/>
                  <a:pt x="13833" y="17565"/>
                </a:cubicBezTo>
                <a:cubicBezTo>
                  <a:pt x="13941" y="17497"/>
                  <a:pt x="14072" y="17469"/>
                  <a:pt x="14162" y="17384"/>
                </a:cubicBezTo>
                <a:cubicBezTo>
                  <a:pt x="14162" y="17373"/>
                  <a:pt x="14151" y="17361"/>
                  <a:pt x="14145" y="17350"/>
                </a:cubicBezTo>
                <a:cubicBezTo>
                  <a:pt x="14100" y="17384"/>
                  <a:pt x="14049" y="17418"/>
                  <a:pt x="13998" y="17452"/>
                </a:cubicBezTo>
                <a:cubicBezTo>
                  <a:pt x="13992" y="17446"/>
                  <a:pt x="13981" y="17446"/>
                  <a:pt x="13969" y="17446"/>
                </a:cubicBezTo>
                <a:cubicBezTo>
                  <a:pt x="13907" y="17503"/>
                  <a:pt x="13811" y="17531"/>
                  <a:pt x="13731" y="17571"/>
                </a:cubicBezTo>
                <a:cubicBezTo>
                  <a:pt x="13725" y="17577"/>
                  <a:pt x="13725" y="17594"/>
                  <a:pt x="13725" y="17600"/>
                </a:cubicBezTo>
                <a:cubicBezTo>
                  <a:pt x="13697" y="17605"/>
                  <a:pt x="13674" y="17605"/>
                  <a:pt x="13652" y="17605"/>
                </a:cubicBezTo>
                <a:cubicBezTo>
                  <a:pt x="13646" y="17622"/>
                  <a:pt x="13635" y="17645"/>
                  <a:pt x="13629" y="17662"/>
                </a:cubicBezTo>
                <a:cubicBezTo>
                  <a:pt x="13623" y="17651"/>
                  <a:pt x="13612" y="17639"/>
                  <a:pt x="13606" y="17634"/>
                </a:cubicBezTo>
                <a:cubicBezTo>
                  <a:pt x="13601" y="17639"/>
                  <a:pt x="13584" y="17656"/>
                  <a:pt x="13578" y="17668"/>
                </a:cubicBezTo>
                <a:cubicBezTo>
                  <a:pt x="13561" y="17656"/>
                  <a:pt x="13544" y="17645"/>
                  <a:pt x="13533" y="17634"/>
                </a:cubicBezTo>
                <a:lnTo>
                  <a:pt x="13533" y="17634"/>
                </a:lnTo>
                <a:cubicBezTo>
                  <a:pt x="13538" y="17639"/>
                  <a:pt x="13544" y="17662"/>
                  <a:pt x="13550" y="17668"/>
                </a:cubicBezTo>
                <a:cubicBezTo>
                  <a:pt x="13408" y="17724"/>
                  <a:pt x="13260" y="17781"/>
                  <a:pt x="13124" y="17849"/>
                </a:cubicBezTo>
                <a:cubicBezTo>
                  <a:pt x="13124" y="17821"/>
                  <a:pt x="13124" y="17792"/>
                  <a:pt x="13118" y="17764"/>
                </a:cubicBezTo>
                <a:lnTo>
                  <a:pt x="13118" y="17764"/>
                </a:lnTo>
                <a:cubicBezTo>
                  <a:pt x="13124" y="17770"/>
                  <a:pt x="13135" y="17792"/>
                  <a:pt x="13141" y="17804"/>
                </a:cubicBezTo>
                <a:cubicBezTo>
                  <a:pt x="13209" y="17775"/>
                  <a:pt x="13272" y="17741"/>
                  <a:pt x="13340" y="17707"/>
                </a:cubicBezTo>
                <a:cubicBezTo>
                  <a:pt x="13334" y="17702"/>
                  <a:pt x="13323" y="17685"/>
                  <a:pt x="13311" y="17679"/>
                </a:cubicBezTo>
                <a:cubicBezTo>
                  <a:pt x="13402" y="17622"/>
                  <a:pt x="13493" y="17577"/>
                  <a:pt x="13589" y="17537"/>
                </a:cubicBezTo>
                <a:lnTo>
                  <a:pt x="13589" y="17537"/>
                </a:lnTo>
                <a:cubicBezTo>
                  <a:pt x="13578" y="17571"/>
                  <a:pt x="13555" y="17588"/>
                  <a:pt x="13527" y="17605"/>
                </a:cubicBezTo>
                <a:lnTo>
                  <a:pt x="13527" y="17611"/>
                </a:lnTo>
                <a:cubicBezTo>
                  <a:pt x="13550" y="17600"/>
                  <a:pt x="13572" y="17594"/>
                  <a:pt x="13595" y="17583"/>
                </a:cubicBezTo>
                <a:cubicBezTo>
                  <a:pt x="13595" y="17560"/>
                  <a:pt x="13589" y="17543"/>
                  <a:pt x="13595" y="17520"/>
                </a:cubicBezTo>
                <a:cubicBezTo>
                  <a:pt x="13597" y="17520"/>
                  <a:pt x="13598" y="17519"/>
                  <a:pt x="13600" y="17519"/>
                </a:cubicBezTo>
                <a:cubicBezTo>
                  <a:pt x="13619" y="17519"/>
                  <a:pt x="13624" y="17550"/>
                  <a:pt x="13635" y="17565"/>
                </a:cubicBezTo>
                <a:cubicBezTo>
                  <a:pt x="13674" y="17537"/>
                  <a:pt x="13714" y="17514"/>
                  <a:pt x="13754" y="17492"/>
                </a:cubicBezTo>
                <a:lnTo>
                  <a:pt x="13680" y="17492"/>
                </a:lnTo>
                <a:cubicBezTo>
                  <a:pt x="13721" y="17478"/>
                  <a:pt x="13766" y="17424"/>
                  <a:pt x="13814" y="17424"/>
                </a:cubicBezTo>
                <a:cubicBezTo>
                  <a:pt x="13826" y="17424"/>
                  <a:pt x="13838" y="17427"/>
                  <a:pt x="13850" y="17435"/>
                </a:cubicBezTo>
                <a:cubicBezTo>
                  <a:pt x="13879" y="17418"/>
                  <a:pt x="13907" y="17401"/>
                  <a:pt x="13935" y="17384"/>
                </a:cubicBezTo>
                <a:lnTo>
                  <a:pt x="13935" y="17384"/>
                </a:lnTo>
                <a:cubicBezTo>
                  <a:pt x="13913" y="17390"/>
                  <a:pt x="13896" y="17395"/>
                  <a:pt x="13879" y="17407"/>
                </a:cubicBezTo>
                <a:lnTo>
                  <a:pt x="13873" y="17390"/>
                </a:lnTo>
                <a:cubicBezTo>
                  <a:pt x="13896" y="17373"/>
                  <a:pt x="13924" y="17361"/>
                  <a:pt x="13952" y="17344"/>
                </a:cubicBezTo>
                <a:cubicBezTo>
                  <a:pt x="13952" y="17350"/>
                  <a:pt x="13964" y="17367"/>
                  <a:pt x="13969" y="17373"/>
                </a:cubicBezTo>
                <a:cubicBezTo>
                  <a:pt x="13952" y="17339"/>
                  <a:pt x="13981" y="17327"/>
                  <a:pt x="14009" y="17316"/>
                </a:cubicBezTo>
                <a:cubicBezTo>
                  <a:pt x="14015" y="17327"/>
                  <a:pt x="14015" y="17350"/>
                  <a:pt x="14015" y="17356"/>
                </a:cubicBezTo>
                <a:cubicBezTo>
                  <a:pt x="14089" y="17299"/>
                  <a:pt x="14174" y="17259"/>
                  <a:pt x="14253" y="17208"/>
                </a:cubicBezTo>
                <a:lnTo>
                  <a:pt x="14253" y="17208"/>
                </a:lnTo>
                <a:cubicBezTo>
                  <a:pt x="14242" y="17214"/>
                  <a:pt x="14219" y="17225"/>
                  <a:pt x="14208" y="17225"/>
                </a:cubicBezTo>
                <a:lnTo>
                  <a:pt x="14191" y="17202"/>
                </a:lnTo>
                <a:cubicBezTo>
                  <a:pt x="14219" y="17185"/>
                  <a:pt x="14247" y="17168"/>
                  <a:pt x="14276" y="17151"/>
                </a:cubicBezTo>
                <a:cubicBezTo>
                  <a:pt x="14276" y="17157"/>
                  <a:pt x="14281" y="17180"/>
                  <a:pt x="14281" y="17185"/>
                </a:cubicBezTo>
                <a:cubicBezTo>
                  <a:pt x="14384" y="17134"/>
                  <a:pt x="14486" y="17078"/>
                  <a:pt x="14577" y="17004"/>
                </a:cubicBezTo>
                <a:lnTo>
                  <a:pt x="14577" y="17004"/>
                </a:lnTo>
                <a:cubicBezTo>
                  <a:pt x="14520" y="17021"/>
                  <a:pt x="14469" y="17066"/>
                  <a:pt x="14412" y="17078"/>
                </a:cubicBezTo>
                <a:cubicBezTo>
                  <a:pt x="14480" y="17015"/>
                  <a:pt x="14559" y="16970"/>
                  <a:pt x="14639" y="16930"/>
                </a:cubicBezTo>
                <a:cubicBezTo>
                  <a:pt x="14650" y="16930"/>
                  <a:pt x="14656" y="16936"/>
                  <a:pt x="14667" y="16936"/>
                </a:cubicBezTo>
                <a:cubicBezTo>
                  <a:pt x="14696" y="16936"/>
                  <a:pt x="14724" y="16919"/>
                  <a:pt x="14747" y="16896"/>
                </a:cubicBezTo>
                <a:cubicBezTo>
                  <a:pt x="14738" y="16893"/>
                  <a:pt x="14730" y="16891"/>
                  <a:pt x="14722" y="16891"/>
                </a:cubicBezTo>
                <a:cubicBezTo>
                  <a:pt x="14702" y="16891"/>
                  <a:pt x="14682" y="16899"/>
                  <a:pt x="14662" y="16907"/>
                </a:cubicBezTo>
                <a:cubicBezTo>
                  <a:pt x="14690" y="16879"/>
                  <a:pt x="14724" y="16851"/>
                  <a:pt x="14758" y="16834"/>
                </a:cubicBezTo>
                <a:cubicBezTo>
                  <a:pt x="14764" y="16845"/>
                  <a:pt x="14769" y="16856"/>
                  <a:pt x="14775" y="16873"/>
                </a:cubicBezTo>
                <a:cubicBezTo>
                  <a:pt x="14798" y="16851"/>
                  <a:pt x="14826" y="16834"/>
                  <a:pt x="14855" y="16817"/>
                </a:cubicBezTo>
                <a:lnTo>
                  <a:pt x="14786" y="16817"/>
                </a:lnTo>
                <a:cubicBezTo>
                  <a:pt x="14832" y="16788"/>
                  <a:pt x="14877" y="16760"/>
                  <a:pt x="14923" y="16737"/>
                </a:cubicBezTo>
                <a:cubicBezTo>
                  <a:pt x="14934" y="16748"/>
                  <a:pt x="14951" y="16765"/>
                  <a:pt x="14968" y="16777"/>
                </a:cubicBezTo>
                <a:cubicBezTo>
                  <a:pt x="14979" y="16680"/>
                  <a:pt x="15110" y="16658"/>
                  <a:pt x="15155" y="16578"/>
                </a:cubicBezTo>
                <a:lnTo>
                  <a:pt x="15155" y="16578"/>
                </a:lnTo>
                <a:cubicBezTo>
                  <a:pt x="15144" y="16584"/>
                  <a:pt x="15121" y="16601"/>
                  <a:pt x="15110" y="16607"/>
                </a:cubicBezTo>
                <a:cubicBezTo>
                  <a:pt x="15104" y="16601"/>
                  <a:pt x="15093" y="16590"/>
                  <a:pt x="15087" y="16584"/>
                </a:cubicBezTo>
                <a:cubicBezTo>
                  <a:pt x="15104" y="16578"/>
                  <a:pt x="15127" y="16567"/>
                  <a:pt x="15144" y="16561"/>
                </a:cubicBezTo>
                <a:cubicBezTo>
                  <a:pt x="15150" y="16550"/>
                  <a:pt x="15155" y="16533"/>
                  <a:pt x="15167" y="16522"/>
                </a:cubicBezTo>
                <a:cubicBezTo>
                  <a:pt x="15172" y="16533"/>
                  <a:pt x="15184" y="16561"/>
                  <a:pt x="15189" y="16573"/>
                </a:cubicBezTo>
                <a:cubicBezTo>
                  <a:pt x="15218" y="16556"/>
                  <a:pt x="15252" y="16533"/>
                  <a:pt x="15257" y="16493"/>
                </a:cubicBezTo>
                <a:cubicBezTo>
                  <a:pt x="15291" y="16470"/>
                  <a:pt x="15325" y="16453"/>
                  <a:pt x="15365" y="16431"/>
                </a:cubicBezTo>
                <a:lnTo>
                  <a:pt x="15382" y="16397"/>
                </a:lnTo>
                <a:cubicBezTo>
                  <a:pt x="15422" y="16380"/>
                  <a:pt x="15462" y="16351"/>
                  <a:pt x="15496" y="16317"/>
                </a:cubicBezTo>
                <a:lnTo>
                  <a:pt x="15496" y="16317"/>
                </a:lnTo>
                <a:cubicBezTo>
                  <a:pt x="15496" y="16329"/>
                  <a:pt x="15490" y="16357"/>
                  <a:pt x="15490" y="16368"/>
                </a:cubicBezTo>
                <a:cubicBezTo>
                  <a:pt x="15501" y="16317"/>
                  <a:pt x="15552" y="16283"/>
                  <a:pt x="15564" y="16232"/>
                </a:cubicBezTo>
                <a:lnTo>
                  <a:pt x="15564" y="16232"/>
                </a:lnTo>
                <a:cubicBezTo>
                  <a:pt x="15524" y="16261"/>
                  <a:pt x="15490" y="16283"/>
                  <a:pt x="15450" y="16306"/>
                </a:cubicBezTo>
                <a:cubicBezTo>
                  <a:pt x="15547" y="16198"/>
                  <a:pt x="15666" y="16096"/>
                  <a:pt x="15785" y="16011"/>
                </a:cubicBezTo>
                <a:lnTo>
                  <a:pt x="15785" y="16011"/>
                </a:lnTo>
                <a:cubicBezTo>
                  <a:pt x="15768" y="16028"/>
                  <a:pt x="15751" y="16051"/>
                  <a:pt x="15734" y="16073"/>
                </a:cubicBezTo>
                <a:cubicBezTo>
                  <a:pt x="15740" y="16075"/>
                  <a:pt x="15745" y="16076"/>
                  <a:pt x="15750" y="16076"/>
                </a:cubicBezTo>
                <a:cubicBezTo>
                  <a:pt x="15771" y="16076"/>
                  <a:pt x="15791" y="16061"/>
                  <a:pt x="15813" y="16056"/>
                </a:cubicBezTo>
                <a:cubicBezTo>
                  <a:pt x="15825" y="16028"/>
                  <a:pt x="15842" y="16005"/>
                  <a:pt x="15853" y="15983"/>
                </a:cubicBezTo>
                <a:cubicBezTo>
                  <a:pt x="15864" y="15983"/>
                  <a:pt x="15876" y="15988"/>
                  <a:pt x="15881" y="15994"/>
                </a:cubicBezTo>
                <a:cubicBezTo>
                  <a:pt x="15877" y="15967"/>
                  <a:pt x="15927" y="15900"/>
                  <a:pt x="15958" y="15900"/>
                </a:cubicBezTo>
                <a:cubicBezTo>
                  <a:pt x="15967" y="15900"/>
                  <a:pt x="15974" y="15906"/>
                  <a:pt x="15978" y="15920"/>
                </a:cubicBezTo>
                <a:cubicBezTo>
                  <a:pt x="15899" y="16034"/>
                  <a:pt x="15762" y="16107"/>
                  <a:pt x="15694" y="16232"/>
                </a:cubicBezTo>
                <a:lnTo>
                  <a:pt x="15666" y="16232"/>
                </a:lnTo>
                <a:cubicBezTo>
                  <a:pt x="15609" y="16295"/>
                  <a:pt x="15541" y="16340"/>
                  <a:pt x="15473" y="16397"/>
                </a:cubicBezTo>
                <a:cubicBezTo>
                  <a:pt x="15484" y="16408"/>
                  <a:pt x="15496" y="16442"/>
                  <a:pt x="15507" y="16459"/>
                </a:cubicBezTo>
                <a:cubicBezTo>
                  <a:pt x="15541" y="16425"/>
                  <a:pt x="15581" y="16391"/>
                  <a:pt x="15569" y="16340"/>
                </a:cubicBezTo>
                <a:cubicBezTo>
                  <a:pt x="15586" y="16329"/>
                  <a:pt x="15603" y="16323"/>
                  <a:pt x="15620" y="16312"/>
                </a:cubicBezTo>
                <a:cubicBezTo>
                  <a:pt x="15623" y="16312"/>
                  <a:pt x="15625" y="16312"/>
                  <a:pt x="15627" y="16312"/>
                </a:cubicBezTo>
                <a:cubicBezTo>
                  <a:pt x="15668" y="16312"/>
                  <a:pt x="15685" y="16259"/>
                  <a:pt x="15717" y="16238"/>
                </a:cubicBezTo>
                <a:lnTo>
                  <a:pt x="15740" y="16278"/>
                </a:lnTo>
                <a:cubicBezTo>
                  <a:pt x="15734" y="16266"/>
                  <a:pt x="15728" y="16243"/>
                  <a:pt x="15723" y="16232"/>
                </a:cubicBezTo>
                <a:cubicBezTo>
                  <a:pt x="15745" y="16232"/>
                  <a:pt x="15779" y="16221"/>
                  <a:pt x="15808" y="16221"/>
                </a:cubicBezTo>
                <a:cubicBezTo>
                  <a:pt x="15808" y="16204"/>
                  <a:pt x="15808" y="16181"/>
                  <a:pt x="15808" y="16164"/>
                </a:cubicBezTo>
                <a:cubicBezTo>
                  <a:pt x="15825" y="16164"/>
                  <a:pt x="15847" y="16170"/>
                  <a:pt x="15859" y="16170"/>
                </a:cubicBezTo>
                <a:cubicBezTo>
                  <a:pt x="15853" y="16164"/>
                  <a:pt x="15842" y="16158"/>
                  <a:pt x="15836" y="16153"/>
                </a:cubicBezTo>
                <a:cubicBezTo>
                  <a:pt x="15862" y="16137"/>
                  <a:pt x="15884" y="16107"/>
                  <a:pt x="15918" y="16107"/>
                </a:cubicBezTo>
                <a:cubicBezTo>
                  <a:pt x="15921" y="16107"/>
                  <a:pt x="15923" y="16107"/>
                  <a:pt x="15926" y="16107"/>
                </a:cubicBezTo>
                <a:lnTo>
                  <a:pt x="15926" y="16107"/>
                </a:lnTo>
                <a:cubicBezTo>
                  <a:pt x="15920" y="16106"/>
                  <a:pt x="15909" y="16096"/>
                  <a:pt x="15904" y="16090"/>
                </a:cubicBezTo>
                <a:cubicBezTo>
                  <a:pt x="15984" y="16028"/>
                  <a:pt x="16040" y="15943"/>
                  <a:pt x="16114" y="15875"/>
                </a:cubicBezTo>
                <a:cubicBezTo>
                  <a:pt x="16114" y="15885"/>
                  <a:pt x="16119" y="15899"/>
                  <a:pt x="16120" y="15907"/>
                </a:cubicBezTo>
                <a:lnTo>
                  <a:pt x="16120" y="15907"/>
                </a:lnTo>
                <a:cubicBezTo>
                  <a:pt x="16116" y="15850"/>
                  <a:pt x="16183" y="15773"/>
                  <a:pt x="16245" y="15773"/>
                </a:cubicBezTo>
                <a:cubicBezTo>
                  <a:pt x="16273" y="15767"/>
                  <a:pt x="16256" y="15733"/>
                  <a:pt x="16267" y="15716"/>
                </a:cubicBezTo>
                <a:cubicBezTo>
                  <a:pt x="16318" y="15670"/>
                  <a:pt x="16341" y="15619"/>
                  <a:pt x="16335" y="15551"/>
                </a:cubicBezTo>
                <a:lnTo>
                  <a:pt x="16335" y="15551"/>
                </a:lnTo>
                <a:cubicBezTo>
                  <a:pt x="16347" y="15557"/>
                  <a:pt x="16364" y="15574"/>
                  <a:pt x="16375" y="15580"/>
                </a:cubicBezTo>
                <a:cubicBezTo>
                  <a:pt x="16369" y="15568"/>
                  <a:pt x="16358" y="15546"/>
                  <a:pt x="16352" y="15534"/>
                </a:cubicBezTo>
                <a:cubicBezTo>
                  <a:pt x="16375" y="15529"/>
                  <a:pt x="16421" y="15540"/>
                  <a:pt x="16415" y="15500"/>
                </a:cubicBezTo>
                <a:cubicBezTo>
                  <a:pt x="16443" y="15466"/>
                  <a:pt x="16477" y="15438"/>
                  <a:pt x="16506" y="15409"/>
                </a:cubicBezTo>
                <a:lnTo>
                  <a:pt x="16506" y="15409"/>
                </a:lnTo>
                <a:cubicBezTo>
                  <a:pt x="16455" y="15426"/>
                  <a:pt x="16421" y="15455"/>
                  <a:pt x="16381" y="15483"/>
                </a:cubicBezTo>
                <a:cubicBezTo>
                  <a:pt x="16386" y="15489"/>
                  <a:pt x="16398" y="15512"/>
                  <a:pt x="16403" y="15517"/>
                </a:cubicBezTo>
                <a:cubicBezTo>
                  <a:pt x="16396" y="15515"/>
                  <a:pt x="16388" y="15514"/>
                  <a:pt x="16381" y="15514"/>
                </a:cubicBezTo>
                <a:cubicBezTo>
                  <a:pt x="16351" y="15514"/>
                  <a:pt x="16329" y="15532"/>
                  <a:pt x="16324" y="15568"/>
                </a:cubicBezTo>
                <a:lnTo>
                  <a:pt x="16307" y="15540"/>
                </a:lnTo>
                <a:lnTo>
                  <a:pt x="16307" y="15540"/>
                </a:lnTo>
                <a:cubicBezTo>
                  <a:pt x="16318" y="15574"/>
                  <a:pt x="16318" y="15614"/>
                  <a:pt x="16313" y="15653"/>
                </a:cubicBezTo>
                <a:cubicBezTo>
                  <a:pt x="16301" y="15657"/>
                  <a:pt x="16289" y="15659"/>
                  <a:pt x="16277" y="15659"/>
                </a:cubicBezTo>
                <a:cubicBezTo>
                  <a:pt x="16240" y="15659"/>
                  <a:pt x="16207" y="15641"/>
                  <a:pt x="16177" y="15619"/>
                </a:cubicBezTo>
                <a:cubicBezTo>
                  <a:pt x="16142" y="15648"/>
                  <a:pt x="16108" y="15676"/>
                  <a:pt x="16074" y="15710"/>
                </a:cubicBezTo>
                <a:cubicBezTo>
                  <a:pt x="16222" y="15523"/>
                  <a:pt x="16369" y="15341"/>
                  <a:pt x="16528" y="15165"/>
                </a:cubicBezTo>
                <a:cubicBezTo>
                  <a:pt x="16534" y="15177"/>
                  <a:pt x="16534" y="15200"/>
                  <a:pt x="16534" y="15211"/>
                </a:cubicBezTo>
                <a:cubicBezTo>
                  <a:pt x="16540" y="15205"/>
                  <a:pt x="16551" y="15200"/>
                  <a:pt x="16551" y="15194"/>
                </a:cubicBezTo>
                <a:cubicBezTo>
                  <a:pt x="16528" y="15160"/>
                  <a:pt x="16528" y="15126"/>
                  <a:pt x="16579" y="15114"/>
                </a:cubicBezTo>
                <a:lnTo>
                  <a:pt x="16579" y="15114"/>
                </a:lnTo>
                <a:cubicBezTo>
                  <a:pt x="16579" y="15126"/>
                  <a:pt x="16574" y="15154"/>
                  <a:pt x="16574" y="15171"/>
                </a:cubicBezTo>
                <a:cubicBezTo>
                  <a:pt x="16579" y="15154"/>
                  <a:pt x="16591" y="15143"/>
                  <a:pt x="16596" y="15131"/>
                </a:cubicBezTo>
                <a:cubicBezTo>
                  <a:pt x="16585" y="15120"/>
                  <a:pt x="16579" y="15109"/>
                  <a:pt x="16574" y="15097"/>
                </a:cubicBezTo>
                <a:cubicBezTo>
                  <a:pt x="16619" y="15035"/>
                  <a:pt x="16670" y="14984"/>
                  <a:pt x="16716" y="14927"/>
                </a:cubicBezTo>
                <a:cubicBezTo>
                  <a:pt x="16778" y="14865"/>
                  <a:pt x="16806" y="14740"/>
                  <a:pt x="16903" y="14729"/>
                </a:cubicBezTo>
                <a:cubicBezTo>
                  <a:pt x="16931" y="14700"/>
                  <a:pt x="16960" y="14672"/>
                  <a:pt x="16994" y="14643"/>
                </a:cubicBezTo>
                <a:cubicBezTo>
                  <a:pt x="16994" y="14638"/>
                  <a:pt x="16999" y="14621"/>
                  <a:pt x="16999" y="14609"/>
                </a:cubicBezTo>
                <a:cubicBezTo>
                  <a:pt x="17033" y="14592"/>
                  <a:pt x="17045" y="14564"/>
                  <a:pt x="17022" y="14530"/>
                </a:cubicBezTo>
                <a:lnTo>
                  <a:pt x="17022" y="14530"/>
                </a:lnTo>
                <a:cubicBezTo>
                  <a:pt x="17005" y="14547"/>
                  <a:pt x="16988" y="14570"/>
                  <a:pt x="16977" y="14587"/>
                </a:cubicBezTo>
                <a:cubicBezTo>
                  <a:pt x="16988" y="14553"/>
                  <a:pt x="17005" y="14519"/>
                  <a:pt x="17022" y="14490"/>
                </a:cubicBezTo>
                <a:cubicBezTo>
                  <a:pt x="17033" y="14502"/>
                  <a:pt x="17050" y="14519"/>
                  <a:pt x="17056" y="14530"/>
                </a:cubicBezTo>
                <a:cubicBezTo>
                  <a:pt x="17062" y="14507"/>
                  <a:pt x="17067" y="14490"/>
                  <a:pt x="17073" y="14468"/>
                </a:cubicBezTo>
                <a:cubicBezTo>
                  <a:pt x="17090" y="14485"/>
                  <a:pt x="17107" y="14502"/>
                  <a:pt x="17118" y="14519"/>
                </a:cubicBezTo>
                <a:cubicBezTo>
                  <a:pt x="17107" y="14536"/>
                  <a:pt x="17096" y="14558"/>
                  <a:pt x="17084" y="14575"/>
                </a:cubicBezTo>
                <a:cubicBezTo>
                  <a:pt x="17079" y="14581"/>
                  <a:pt x="17073" y="14581"/>
                  <a:pt x="17067" y="14587"/>
                </a:cubicBezTo>
                <a:cubicBezTo>
                  <a:pt x="17033" y="14632"/>
                  <a:pt x="17011" y="14683"/>
                  <a:pt x="16994" y="14740"/>
                </a:cubicBezTo>
                <a:cubicBezTo>
                  <a:pt x="16982" y="14746"/>
                  <a:pt x="16954" y="14751"/>
                  <a:pt x="16942" y="14757"/>
                </a:cubicBezTo>
                <a:cubicBezTo>
                  <a:pt x="16948" y="14768"/>
                  <a:pt x="16965" y="14785"/>
                  <a:pt x="16971" y="14797"/>
                </a:cubicBezTo>
                <a:cubicBezTo>
                  <a:pt x="17056" y="14746"/>
                  <a:pt x="17090" y="14643"/>
                  <a:pt x="17158" y="14570"/>
                </a:cubicBezTo>
                <a:lnTo>
                  <a:pt x="17172" y="14588"/>
                </a:lnTo>
                <a:lnTo>
                  <a:pt x="17172" y="14588"/>
                </a:lnTo>
                <a:cubicBezTo>
                  <a:pt x="17167" y="14581"/>
                  <a:pt x="17163" y="14568"/>
                  <a:pt x="17158" y="14558"/>
                </a:cubicBezTo>
                <a:cubicBezTo>
                  <a:pt x="17192" y="14524"/>
                  <a:pt x="17221" y="14479"/>
                  <a:pt x="17232" y="14434"/>
                </a:cubicBezTo>
                <a:cubicBezTo>
                  <a:pt x="17260" y="14411"/>
                  <a:pt x="17289" y="14377"/>
                  <a:pt x="17266" y="14337"/>
                </a:cubicBezTo>
                <a:lnTo>
                  <a:pt x="17266" y="14337"/>
                </a:lnTo>
                <a:cubicBezTo>
                  <a:pt x="17277" y="14343"/>
                  <a:pt x="17294" y="14348"/>
                  <a:pt x="17306" y="14354"/>
                </a:cubicBezTo>
                <a:cubicBezTo>
                  <a:pt x="17294" y="14343"/>
                  <a:pt x="17277" y="14326"/>
                  <a:pt x="17272" y="14314"/>
                </a:cubicBezTo>
                <a:cubicBezTo>
                  <a:pt x="17283" y="14309"/>
                  <a:pt x="17311" y="14297"/>
                  <a:pt x="17328" y="14292"/>
                </a:cubicBezTo>
                <a:cubicBezTo>
                  <a:pt x="17323" y="14286"/>
                  <a:pt x="17317" y="14275"/>
                  <a:pt x="17311" y="14269"/>
                </a:cubicBezTo>
                <a:cubicBezTo>
                  <a:pt x="17272" y="14309"/>
                  <a:pt x="17209" y="14348"/>
                  <a:pt x="17226" y="14417"/>
                </a:cubicBezTo>
                <a:cubicBezTo>
                  <a:pt x="17215" y="14422"/>
                  <a:pt x="17186" y="14428"/>
                  <a:pt x="17175" y="14434"/>
                </a:cubicBezTo>
                <a:cubicBezTo>
                  <a:pt x="17158" y="14462"/>
                  <a:pt x="17141" y="14490"/>
                  <a:pt x="17130" y="14519"/>
                </a:cubicBezTo>
                <a:cubicBezTo>
                  <a:pt x="17118" y="14502"/>
                  <a:pt x="17096" y="14468"/>
                  <a:pt x="17084" y="14451"/>
                </a:cubicBezTo>
                <a:cubicBezTo>
                  <a:pt x="17096" y="14445"/>
                  <a:pt x="17118" y="14439"/>
                  <a:pt x="17130" y="14434"/>
                </a:cubicBezTo>
                <a:cubicBezTo>
                  <a:pt x="17118" y="14417"/>
                  <a:pt x="17101" y="14405"/>
                  <a:pt x="17090" y="14394"/>
                </a:cubicBezTo>
                <a:cubicBezTo>
                  <a:pt x="17096" y="14388"/>
                  <a:pt x="17101" y="14371"/>
                  <a:pt x="17101" y="14365"/>
                </a:cubicBezTo>
                <a:cubicBezTo>
                  <a:pt x="17113" y="14377"/>
                  <a:pt x="17135" y="14394"/>
                  <a:pt x="17147" y="14405"/>
                </a:cubicBezTo>
                <a:cubicBezTo>
                  <a:pt x="17141" y="14382"/>
                  <a:pt x="17135" y="14360"/>
                  <a:pt x="17130" y="14343"/>
                </a:cubicBezTo>
                <a:cubicBezTo>
                  <a:pt x="17135" y="14326"/>
                  <a:pt x="17147" y="14314"/>
                  <a:pt x="17152" y="14297"/>
                </a:cubicBezTo>
                <a:lnTo>
                  <a:pt x="17152" y="14297"/>
                </a:lnTo>
                <a:cubicBezTo>
                  <a:pt x="17152" y="14320"/>
                  <a:pt x="17141" y="14337"/>
                  <a:pt x="17152" y="14360"/>
                </a:cubicBezTo>
                <a:cubicBezTo>
                  <a:pt x="17209" y="14348"/>
                  <a:pt x="17158" y="14280"/>
                  <a:pt x="17175" y="14241"/>
                </a:cubicBezTo>
                <a:cubicBezTo>
                  <a:pt x="17192" y="14229"/>
                  <a:pt x="17226" y="14195"/>
                  <a:pt x="17238" y="14184"/>
                </a:cubicBezTo>
                <a:cubicBezTo>
                  <a:pt x="17243" y="14195"/>
                  <a:pt x="17243" y="14224"/>
                  <a:pt x="17249" y="14241"/>
                </a:cubicBezTo>
                <a:cubicBezTo>
                  <a:pt x="17255" y="14207"/>
                  <a:pt x="17266" y="14173"/>
                  <a:pt x="17289" y="14150"/>
                </a:cubicBezTo>
                <a:lnTo>
                  <a:pt x="17289" y="14150"/>
                </a:lnTo>
                <a:cubicBezTo>
                  <a:pt x="17277" y="14156"/>
                  <a:pt x="17249" y="14173"/>
                  <a:pt x="17238" y="14178"/>
                </a:cubicBezTo>
                <a:cubicBezTo>
                  <a:pt x="17232" y="14127"/>
                  <a:pt x="17266" y="14116"/>
                  <a:pt x="17311" y="14116"/>
                </a:cubicBezTo>
                <a:cubicBezTo>
                  <a:pt x="17306" y="14104"/>
                  <a:pt x="17294" y="14087"/>
                  <a:pt x="17294" y="14076"/>
                </a:cubicBezTo>
                <a:cubicBezTo>
                  <a:pt x="17311" y="14014"/>
                  <a:pt x="17351" y="13951"/>
                  <a:pt x="17374" y="13895"/>
                </a:cubicBezTo>
                <a:cubicBezTo>
                  <a:pt x="17385" y="13917"/>
                  <a:pt x="17391" y="13946"/>
                  <a:pt x="17396" y="13974"/>
                </a:cubicBezTo>
                <a:cubicBezTo>
                  <a:pt x="17408" y="13940"/>
                  <a:pt x="17396" y="13906"/>
                  <a:pt x="17379" y="13878"/>
                </a:cubicBezTo>
                <a:cubicBezTo>
                  <a:pt x="17385" y="13878"/>
                  <a:pt x="17396" y="13872"/>
                  <a:pt x="17402" y="13872"/>
                </a:cubicBezTo>
                <a:cubicBezTo>
                  <a:pt x="17402" y="13878"/>
                  <a:pt x="17402" y="13889"/>
                  <a:pt x="17408" y="13900"/>
                </a:cubicBezTo>
                <a:cubicBezTo>
                  <a:pt x="17430" y="13900"/>
                  <a:pt x="17442" y="13895"/>
                  <a:pt x="17436" y="13872"/>
                </a:cubicBezTo>
                <a:lnTo>
                  <a:pt x="17442" y="13872"/>
                </a:lnTo>
                <a:cubicBezTo>
                  <a:pt x="17442" y="13872"/>
                  <a:pt x="17436" y="13866"/>
                  <a:pt x="17430" y="13866"/>
                </a:cubicBezTo>
                <a:lnTo>
                  <a:pt x="17425" y="13866"/>
                </a:lnTo>
                <a:lnTo>
                  <a:pt x="17391" y="13849"/>
                </a:lnTo>
                <a:cubicBezTo>
                  <a:pt x="17408" y="13826"/>
                  <a:pt x="17419" y="13804"/>
                  <a:pt x="17430" y="13781"/>
                </a:cubicBezTo>
                <a:cubicBezTo>
                  <a:pt x="17436" y="13764"/>
                  <a:pt x="17442" y="13741"/>
                  <a:pt x="17447" y="13724"/>
                </a:cubicBezTo>
                <a:cubicBezTo>
                  <a:pt x="17453" y="13736"/>
                  <a:pt x="17470" y="13753"/>
                  <a:pt x="17476" y="13758"/>
                </a:cubicBezTo>
                <a:cubicBezTo>
                  <a:pt x="17482" y="13753"/>
                  <a:pt x="17493" y="13730"/>
                  <a:pt x="17499" y="13719"/>
                </a:cubicBezTo>
                <a:lnTo>
                  <a:pt x="17499" y="13719"/>
                </a:lnTo>
                <a:cubicBezTo>
                  <a:pt x="17493" y="13719"/>
                  <a:pt x="17489" y="13720"/>
                  <a:pt x="17485" y="13720"/>
                </a:cubicBezTo>
                <a:cubicBezTo>
                  <a:pt x="17458" y="13720"/>
                  <a:pt x="17455" y="13704"/>
                  <a:pt x="17464" y="13685"/>
                </a:cubicBezTo>
                <a:cubicBezTo>
                  <a:pt x="17470" y="13679"/>
                  <a:pt x="17476" y="13679"/>
                  <a:pt x="17482" y="13673"/>
                </a:cubicBezTo>
                <a:cubicBezTo>
                  <a:pt x="17476" y="13668"/>
                  <a:pt x="17476" y="13662"/>
                  <a:pt x="17470" y="13656"/>
                </a:cubicBezTo>
                <a:cubicBezTo>
                  <a:pt x="17476" y="13651"/>
                  <a:pt x="17476" y="13645"/>
                  <a:pt x="17482" y="13639"/>
                </a:cubicBezTo>
                <a:cubicBezTo>
                  <a:pt x="17487" y="13628"/>
                  <a:pt x="17487" y="13617"/>
                  <a:pt x="17493" y="13605"/>
                </a:cubicBezTo>
                <a:cubicBezTo>
                  <a:pt x="17504" y="13605"/>
                  <a:pt x="17516" y="13600"/>
                  <a:pt x="17527" y="13600"/>
                </a:cubicBezTo>
                <a:cubicBezTo>
                  <a:pt x="17567" y="13514"/>
                  <a:pt x="17623" y="13441"/>
                  <a:pt x="17640" y="13344"/>
                </a:cubicBezTo>
                <a:cubicBezTo>
                  <a:pt x="17669" y="13327"/>
                  <a:pt x="17697" y="13304"/>
                  <a:pt x="17725" y="13293"/>
                </a:cubicBezTo>
                <a:lnTo>
                  <a:pt x="17725" y="13293"/>
                </a:lnTo>
                <a:cubicBezTo>
                  <a:pt x="17725" y="13356"/>
                  <a:pt x="17686" y="13401"/>
                  <a:pt x="17646" y="13441"/>
                </a:cubicBezTo>
                <a:cubicBezTo>
                  <a:pt x="17646" y="13446"/>
                  <a:pt x="17646" y="13463"/>
                  <a:pt x="17652" y="13475"/>
                </a:cubicBezTo>
                <a:cubicBezTo>
                  <a:pt x="17578" y="13526"/>
                  <a:pt x="17578" y="13622"/>
                  <a:pt x="17516" y="13679"/>
                </a:cubicBezTo>
                <a:cubicBezTo>
                  <a:pt x="17510" y="13713"/>
                  <a:pt x="17504" y="13747"/>
                  <a:pt x="17510" y="13781"/>
                </a:cubicBezTo>
                <a:cubicBezTo>
                  <a:pt x="17516" y="13758"/>
                  <a:pt x="17521" y="13736"/>
                  <a:pt x="17527" y="13713"/>
                </a:cubicBezTo>
                <a:cubicBezTo>
                  <a:pt x="17646" y="13600"/>
                  <a:pt x="17686" y="13418"/>
                  <a:pt x="17788" y="13287"/>
                </a:cubicBezTo>
                <a:lnTo>
                  <a:pt x="17788" y="13287"/>
                </a:lnTo>
                <a:cubicBezTo>
                  <a:pt x="17771" y="13290"/>
                  <a:pt x="17755" y="13291"/>
                  <a:pt x="17738" y="13291"/>
                </a:cubicBezTo>
                <a:cubicBezTo>
                  <a:pt x="17710" y="13291"/>
                  <a:pt x="17683" y="13287"/>
                  <a:pt x="17657" y="13276"/>
                </a:cubicBezTo>
                <a:lnTo>
                  <a:pt x="17680" y="13202"/>
                </a:lnTo>
                <a:cubicBezTo>
                  <a:pt x="17697" y="13202"/>
                  <a:pt x="17714" y="13202"/>
                  <a:pt x="17731" y="13208"/>
                </a:cubicBezTo>
                <a:cubicBezTo>
                  <a:pt x="17731" y="13202"/>
                  <a:pt x="17731" y="13185"/>
                  <a:pt x="17731" y="13180"/>
                </a:cubicBezTo>
                <a:cubicBezTo>
                  <a:pt x="17720" y="13185"/>
                  <a:pt x="17697" y="13197"/>
                  <a:pt x="17686" y="13202"/>
                </a:cubicBezTo>
                <a:cubicBezTo>
                  <a:pt x="17703" y="13140"/>
                  <a:pt x="17725" y="13083"/>
                  <a:pt x="17771" y="13038"/>
                </a:cubicBezTo>
                <a:cubicBezTo>
                  <a:pt x="17771" y="13032"/>
                  <a:pt x="17765" y="13021"/>
                  <a:pt x="17765" y="13015"/>
                </a:cubicBezTo>
                <a:cubicBezTo>
                  <a:pt x="17782" y="12975"/>
                  <a:pt x="17799" y="12930"/>
                  <a:pt x="17816" y="12890"/>
                </a:cubicBezTo>
                <a:cubicBezTo>
                  <a:pt x="17825" y="12894"/>
                  <a:pt x="17833" y="12897"/>
                  <a:pt x="17841" y="12897"/>
                </a:cubicBezTo>
                <a:cubicBezTo>
                  <a:pt x="17854" y="12897"/>
                  <a:pt x="17866" y="12889"/>
                  <a:pt x="17873" y="12868"/>
                </a:cubicBezTo>
                <a:lnTo>
                  <a:pt x="17822" y="12868"/>
                </a:lnTo>
                <a:cubicBezTo>
                  <a:pt x="17850" y="12811"/>
                  <a:pt x="17873" y="12748"/>
                  <a:pt x="17890" y="12680"/>
                </a:cubicBezTo>
                <a:cubicBezTo>
                  <a:pt x="17913" y="12686"/>
                  <a:pt x="17935" y="12692"/>
                  <a:pt x="17952" y="12697"/>
                </a:cubicBezTo>
                <a:cubicBezTo>
                  <a:pt x="17952" y="12686"/>
                  <a:pt x="17947" y="12658"/>
                  <a:pt x="17941" y="12641"/>
                </a:cubicBezTo>
                <a:cubicBezTo>
                  <a:pt x="17935" y="12646"/>
                  <a:pt x="17913" y="12658"/>
                  <a:pt x="17907" y="12658"/>
                </a:cubicBezTo>
                <a:cubicBezTo>
                  <a:pt x="17913" y="12629"/>
                  <a:pt x="17918" y="12601"/>
                  <a:pt x="17924" y="12573"/>
                </a:cubicBezTo>
                <a:lnTo>
                  <a:pt x="17981" y="12573"/>
                </a:lnTo>
                <a:cubicBezTo>
                  <a:pt x="17992" y="12527"/>
                  <a:pt x="18009" y="12487"/>
                  <a:pt x="18009" y="12442"/>
                </a:cubicBezTo>
                <a:lnTo>
                  <a:pt x="18009" y="12442"/>
                </a:lnTo>
                <a:cubicBezTo>
                  <a:pt x="17992" y="12482"/>
                  <a:pt x="17981" y="12516"/>
                  <a:pt x="17952" y="12550"/>
                </a:cubicBezTo>
                <a:cubicBezTo>
                  <a:pt x="17952" y="12493"/>
                  <a:pt x="17981" y="12442"/>
                  <a:pt x="18003" y="12397"/>
                </a:cubicBezTo>
                <a:lnTo>
                  <a:pt x="18032" y="12397"/>
                </a:lnTo>
                <a:cubicBezTo>
                  <a:pt x="18043" y="12374"/>
                  <a:pt x="18049" y="12351"/>
                  <a:pt x="18055" y="12329"/>
                </a:cubicBezTo>
                <a:lnTo>
                  <a:pt x="18055" y="12329"/>
                </a:lnTo>
                <a:cubicBezTo>
                  <a:pt x="18038" y="12346"/>
                  <a:pt x="18021" y="12368"/>
                  <a:pt x="18003" y="12391"/>
                </a:cubicBezTo>
                <a:cubicBezTo>
                  <a:pt x="18026" y="12289"/>
                  <a:pt x="18060" y="12187"/>
                  <a:pt x="18089" y="12085"/>
                </a:cubicBezTo>
                <a:cubicBezTo>
                  <a:pt x="18089" y="12096"/>
                  <a:pt x="18100" y="12119"/>
                  <a:pt x="18106" y="12124"/>
                </a:cubicBezTo>
                <a:cubicBezTo>
                  <a:pt x="18117" y="12113"/>
                  <a:pt x="18128" y="12102"/>
                  <a:pt x="18140" y="12085"/>
                </a:cubicBezTo>
                <a:cubicBezTo>
                  <a:pt x="18140" y="12034"/>
                  <a:pt x="18106" y="11982"/>
                  <a:pt x="18128" y="11926"/>
                </a:cubicBezTo>
                <a:lnTo>
                  <a:pt x="18128" y="11926"/>
                </a:lnTo>
                <a:cubicBezTo>
                  <a:pt x="18134" y="11954"/>
                  <a:pt x="18145" y="11982"/>
                  <a:pt x="18151" y="12011"/>
                </a:cubicBezTo>
                <a:cubicBezTo>
                  <a:pt x="18168" y="11931"/>
                  <a:pt x="18208" y="11852"/>
                  <a:pt x="18185" y="11773"/>
                </a:cubicBezTo>
                <a:lnTo>
                  <a:pt x="18208" y="11773"/>
                </a:lnTo>
                <a:cubicBezTo>
                  <a:pt x="18208" y="11767"/>
                  <a:pt x="18202" y="11750"/>
                  <a:pt x="18202" y="11744"/>
                </a:cubicBezTo>
                <a:lnTo>
                  <a:pt x="18230" y="11739"/>
                </a:lnTo>
                <a:lnTo>
                  <a:pt x="18225" y="11727"/>
                </a:lnTo>
                <a:cubicBezTo>
                  <a:pt x="18213" y="11733"/>
                  <a:pt x="18191" y="11744"/>
                  <a:pt x="18179" y="11744"/>
                </a:cubicBezTo>
                <a:cubicBezTo>
                  <a:pt x="18185" y="11733"/>
                  <a:pt x="18196" y="11704"/>
                  <a:pt x="18202" y="11687"/>
                </a:cubicBezTo>
                <a:cubicBezTo>
                  <a:pt x="18208" y="11693"/>
                  <a:pt x="18230" y="11693"/>
                  <a:pt x="18236" y="11699"/>
                </a:cubicBezTo>
                <a:cubicBezTo>
                  <a:pt x="18236" y="11687"/>
                  <a:pt x="18230" y="11670"/>
                  <a:pt x="18225" y="11659"/>
                </a:cubicBezTo>
                <a:cubicBezTo>
                  <a:pt x="18219" y="11665"/>
                  <a:pt x="18208" y="11670"/>
                  <a:pt x="18202" y="11670"/>
                </a:cubicBezTo>
                <a:cubicBezTo>
                  <a:pt x="18196" y="11602"/>
                  <a:pt x="18225" y="11540"/>
                  <a:pt x="18236" y="11478"/>
                </a:cubicBezTo>
                <a:cubicBezTo>
                  <a:pt x="18242" y="11478"/>
                  <a:pt x="18264" y="11489"/>
                  <a:pt x="18276" y="11489"/>
                </a:cubicBezTo>
                <a:cubicBezTo>
                  <a:pt x="18259" y="11483"/>
                  <a:pt x="18247" y="11478"/>
                  <a:pt x="18230" y="11466"/>
                </a:cubicBezTo>
                <a:cubicBezTo>
                  <a:pt x="18242" y="11432"/>
                  <a:pt x="18247" y="11398"/>
                  <a:pt x="18253" y="11358"/>
                </a:cubicBezTo>
                <a:cubicBezTo>
                  <a:pt x="18259" y="11392"/>
                  <a:pt x="18264" y="11421"/>
                  <a:pt x="18282" y="11449"/>
                </a:cubicBezTo>
                <a:cubicBezTo>
                  <a:pt x="18282" y="11421"/>
                  <a:pt x="18293" y="11398"/>
                  <a:pt x="18321" y="11387"/>
                </a:cubicBezTo>
                <a:cubicBezTo>
                  <a:pt x="18310" y="11387"/>
                  <a:pt x="18299" y="11381"/>
                  <a:pt x="18293" y="11375"/>
                </a:cubicBezTo>
                <a:cubicBezTo>
                  <a:pt x="18327" y="11285"/>
                  <a:pt x="18333" y="11188"/>
                  <a:pt x="18355" y="11097"/>
                </a:cubicBezTo>
                <a:cubicBezTo>
                  <a:pt x="18338" y="11097"/>
                  <a:pt x="18316" y="11103"/>
                  <a:pt x="18304" y="11109"/>
                </a:cubicBezTo>
                <a:cubicBezTo>
                  <a:pt x="18310" y="11024"/>
                  <a:pt x="18321" y="10933"/>
                  <a:pt x="18338" y="10848"/>
                </a:cubicBezTo>
                <a:cubicBezTo>
                  <a:pt x="18355" y="10899"/>
                  <a:pt x="18350" y="10950"/>
                  <a:pt x="18338" y="10995"/>
                </a:cubicBezTo>
                <a:cubicBezTo>
                  <a:pt x="18418" y="10978"/>
                  <a:pt x="18361" y="10655"/>
                  <a:pt x="18429" y="10575"/>
                </a:cubicBezTo>
                <a:cubicBezTo>
                  <a:pt x="18452" y="10587"/>
                  <a:pt x="18474" y="10598"/>
                  <a:pt x="18491" y="10609"/>
                </a:cubicBezTo>
                <a:cubicBezTo>
                  <a:pt x="18486" y="10609"/>
                  <a:pt x="18469" y="10609"/>
                  <a:pt x="18463" y="10615"/>
                </a:cubicBezTo>
                <a:cubicBezTo>
                  <a:pt x="18457" y="10643"/>
                  <a:pt x="18446" y="10660"/>
                  <a:pt x="18418" y="10666"/>
                </a:cubicBezTo>
                <a:cubicBezTo>
                  <a:pt x="18429" y="10689"/>
                  <a:pt x="18440" y="10706"/>
                  <a:pt x="18446" y="10729"/>
                </a:cubicBezTo>
                <a:lnTo>
                  <a:pt x="18406" y="10723"/>
                </a:lnTo>
                <a:lnTo>
                  <a:pt x="18406" y="10723"/>
                </a:lnTo>
                <a:cubicBezTo>
                  <a:pt x="18412" y="10729"/>
                  <a:pt x="18429" y="10740"/>
                  <a:pt x="18440" y="10746"/>
                </a:cubicBezTo>
                <a:cubicBezTo>
                  <a:pt x="18429" y="10831"/>
                  <a:pt x="18418" y="10927"/>
                  <a:pt x="18480" y="10995"/>
                </a:cubicBezTo>
                <a:cubicBezTo>
                  <a:pt x="18480" y="10882"/>
                  <a:pt x="18503" y="10768"/>
                  <a:pt x="18508" y="10655"/>
                </a:cubicBezTo>
                <a:cubicBezTo>
                  <a:pt x="18514" y="10649"/>
                  <a:pt x="18525" y="10643"/>
                  <a:pt x="18531" y="10638"/>
                </a:cubicBezTo>
                <a:cubicBezTo>
                  <a:pt x="18503" y="10609"/>
                  <a:pt x="18520" y="10570"/>
                  <a:pt x="18543" y="10541"/>
                </a:cubicBezTo>
                <a:cubicBezTo>
                  <a:pt x="18508" y="10479"/>
                  <a:pt x="18543" y="10411"/>
                  <a:pt x="18537" y="10343"/>
                </a:cubicBezTo>
                <a:lnTo>
                  <a:pt x="18565" y="10337"/>
                </a:lnTo>
                <a:cubicBezTo>
                  <a:pt x="18554" y="10337"/>
                  <a:pt x="18543" y="10326"/>
                  <a:pt x="18537" y="10326"/>
                </a:cubicBezTo>
                <a:cubicBezTo>
                  <a:pt x="18537" y="10252"/>
                  <a:pt x="18554" y="10178"/>
                  <a:pt x="18537" y="10104"/>
                </a:cubicBezTo>
                <a:cubicBezTo>
                  <a:pt x="18525" y="10076"/>
                  <a:pt x="18548" y="10053"/>
                  <a:pt x="18560" y="10031"/>
                </a:cubicBezTo>
                <a:cubicBezTo>
                  <a:pt x="18548" y="10019"/>
                  <a:pt x="18537" y="10008"/>
                  <a:pt x="18525" y="9997"/>
                </a:cubicBezTo>
                <a:cubicBezTo>
                  <a:pt x="18537" y="9991"/>
                  <a:pt x="18554" y="9985"/>
                  <a:pt x="18565" y="9985"/>
                </a:cubicBezTo>
                <a:cubicBezTo>
                  <a:pt x="18537" y="9775"/>
                  <a:pt x="18588" y="9577"/>
                  <a:pt x="18582" y="9373"/>
                </a:cubicBezTo>
                <a:cubicBezTo>
                  <a:pt x="18554" y="9338"/>
                  <a:pt x="18577" y="9293"/>
                  <a:pt x="18588" y="9259"/>
                </a:cubicBezTo>
                <a:cubicBezTo>
                  <a:pt x="18577" y="9208"/>
                  <a:pt x="18571" y="9163"/>
                  <a:pt x="18571" y="9112"/>
                </a:cubicBezTo>
                <a:lnTo>
                  <a:pt x="18554" y="9083"/>
                </a:lnTo>
                <a:cubicBezTo>
                  <a:pt x="18560" y="9060"/>
                  <a:pt x="18571" y="9038"/>
                  <a:pt x="18577" y="9015"/>
                </a:cubicBezTo>
                <a:cubicBezTo>
                  <a:pt x="18571" y="8992"/>
                  <a:pt x="18565" y="8970"/>
                  <a:pt x="18560" y="8947"/>
                </a:cubicBezTo>
                <a:cubicBezTo>
                  <a:pt x="18565" y="8941"/>
                  <a:pt x="18577" y="8930"/>
                  <a:pt x="18577" y="8924"/>
                </a:cubicBezTo>
                <a:lnTo>
                  <a:pt x="18560" y="8924"/>
                </a:lnTo>
                <a:cubicBezTo>
                  <a:pt x="18560" y="8890"/>
                  <a:pt x="18560" y="8856"/>
                  <a:pt x="18560" y="8816"/>
                </a:cubicBezTo>
                <a:cubicBezTo>
                  <a:pt x="18565" y="8816"/>
                  <a:pt x="18571" y="8811"/>
                  <a:pt x="18577" y="8811"/>
                </a:cubicBezTo>
                <a:cubicBezTo>
                  <a:pt x="18571" y="8805"/>
                  <a:pt x="18560" y="8788"/>
                  <a:pt x="18554" y="8782"/>
                </a:cubicBezTo>
                <a:cubicBezTo>
                  <a:pt x="18577" y="8720"/>
                  <a:pt x="18525" y="8652"/>
                  <a:pt x="18543" y="8584"/>
                </a:cubicBezTo>
                <a:cubicBezTo>
                  <a:pt x="18491" y="8487"/>
                  <a:pt x="18520" y="8380"/>
                  <a:pt x="18491" y="8277"/>
                </a:cubicBezTo>
                <a:cubicBezTo>
                  <a:pt x="18486" y="8272"/>
                  <a:pt x="18463" y="8266"/>
                  <a:pt x="18457" y="8260"/>
                </a:cubicBezTo>
                <a:cubicBezTo>
                  <a:pt x="18463" y="8255"/>
                  <a:pt x="18474" y="8238"/>
                  <a:pt x="18486" y="8232"/>
                </a:cubicBezTo>
                <a:cubicBezTo>
                  <a:pt x="18457" y="8107"/>
                  <a:pt x="18480" y="7971"/>
                  <a:pt x="18429" y="7858"/>
                </a:cubicBezTo>
                <a:cubicBezTo>
                  <a:pt x="18418" y="7858"/>
                  <a:pt x="18401" y="7863"/>
                  <a:pt x="18395" y="7863"/>
                </a:cubicBezTo>
                <a:cubicBezTo>
                  <a:pt x="18406" y="7920"/>
                  <a:pt x="18418" y="7977"/>
                  <a:pt x="18435" y="8039"/>
                </a:cubicBezTo>
                <a:cubicBezTo>
                  <a:pt x="18429" y="8045"/>
                  <a:pt x="18423" y="8056"/>
                  <a:pt x="18418" y="8062"/>
                </a:cubicBezTo>
                <a:cubicBezTo>
                  <a:pt x="18452" y="8141"/>
                  <a:pt x="18440" y="8243"/>
                  <a:pt x="18452" y="8334"/>
                </a:cubicBezTo>
                <a:cubicBezTo>
                  <a:pt x="18457" y="8334"/>
                  <a:pt x="18469" y="8346"/>
                  <a:pt x="18480" y="8346"/>
                </a:cubicBezTo>
                <a:cubicBezTo>
                  <a:pt x="18469" y="8374"/>
                  <a:pt x="18463" y="8397"/>
                  <a:pt x="18457" y="8419"/>
                </a:cubicBezTo>
                <a:lnTo>
                  <a:pt x="18503" y="8453"/>
                </a:lnTo>
                <a:cubicBezTo>
                  <a:pt x="18491" y="8459"/>
                  <a:pt x="18474" y="8465"/>
                  <a:pt x="18463" y="8470"/>
                </a:cubicBezTo>
                <a:cubicBezTo>
                  <a:pt x="18469" y="8476"/>
                  <a:pt x="18480" y="8499"/>
                  <a:pt x="18486" y="8510"/>
                </a:cubicBezTo>
                <a:cubicBezTo>
                  <a:pt x="18469" y="8521"/>
                  <a:pt x="18457" y="8527"/>
                  <a:pt x="18440" y="8538"/>
                </a:cubicBezTo>
                <a:cubicBezTo>
                  <a:pt x="18452" y="8538"/>
                  <a:pt x="18469" y="8538"/>
                  <a:pt x="18480" y="8533"/>
                </a:cubicBezTo>
                <a:cubicBezTo>
                  <a:pt x="18486" y="8692"/>
                  <a:pt x="18486" y="8845"/>
                  <a:pt x="18503" y="8998"/>
                </a:cubicBezTo>
                <a:cubicBezTo>
                  <a:pt x="18474" y="8987"/>
                  <a:pt x="18446" y="8981"/>
                  <a:pt x="18418" y="8970"/>
                </a:cubicBezTo>
                <a:lnTo>
                  <a:pt x="18463" y="8970"/>
                </a:lnTo>
                <a:cubicBezTo>
                  <a:pt x="18463" y="8890"/>
                  <a:pt x="18452" y="8822"/>
                  <a:pt x="18440" y="8748"/>
                </a:cubicBezTo>
                <a:lnTo>
                  <a:pt x="18406" y="8760"/>
                </a:lnTo>
                <a:cubicBezTo>
                  <a:pt x="18384" y="8658"/>
                  <a:pt x="18372" y="8556"/>
                  <a:pt x="18372" y="8453"/>
                </a:cubicBezTo>
                <a:lnTo>
                  <a:pt x="18372" y="8453"/>
                </a:lnTo>
                <a:cubicBezTo>
                  <a:pt x="18401" y="8470"/>
                  <a:pt x="18406" y="8504"/>
                  <a:pt x="18412" y="8533"/>
                </a:cubicBezTo>
                <a:lnTo>
                  <a:pt x="18418" y="8533"/>
                </a:lnTo>
                <a:lnTo>
                  <a:pt x="18418" y="8465"/>
                </a:lnTo>
                <a:cubicBezTo>
                  <a:pt x="18395" y="8459"/>
                  <a:pt x="18372" y="8453"/>
                  <a:pt x="18355" y="8442"/>
                </a:cubicBezTo>
                <a:cubicBezTo>
                  <a:pt x="18361" y="8414"/>
                  <a:pt x="18389" y="8425"/>
                  <a:pt x="18412" y="8419"/>
                </a:cubicBezTo>
                <a:cubicBezTo>
                  <a:pt x="18401" y="8374"/>
                  <a:pt x="18395" y="8329"/>
                  <a:pt x="18384" y="8283"/>
                </a:cubicBezTo>
                <a:cubicBezTo>
                  <a:pt x="18378" y="8306"/>
                  <a:pt x="18367" y="8329"/>
                  <a:pt x="18361" y="8357"/>
                </a:cubicBezTo>
                <a:cubicBezTo>
                  <a:pt x="18361" y="8295"/>
                  <a:pt x="18304" y="8215"/>
                  <a:pt x="18367" y="8175"/>
                </a:cubicBezTo>
                <a:cubicBezTo>
                  <a:pt x="18361" y="8141"/>
                  <a:pt x="18355" y="8113"/>
                  <a:pt x="18350" y="8079"/>
                </a:cubicBezTo>
                <a:cubicBezTo>
                  <a:pt x="18350" y="8096"/>
                  <a:pt x="18350" y="8119"/>
                  <a:pt x="18350" y="8136"/>
                </a:cubicBezTo>
                <a:lnTo>
                  <a:pt x="18333" y="8141"/>
                </a:lnTo>
                <a:cubicBezTo>
                  <a:pt x="18327" y="8107"/>
                  <a:pt x="18321" y="8079"/>
                  <a:pt x="18316" y="8051"/>
                </a:cubicBezTo>
                <a:cubicBezTo>
                  <a:pt x="18321" y="8045"/>
                  <a:pt x="18344" y="8045"/>
                  <a:pt x="18350" y="8039"/>
                </a:cubicBezTo>
                <a:lnTo>
                  <a:pt x="18350" y="8039"/>
                </a:lnTo>
                <a:cubicBezTo>
                  <a:pt x="18346" y="8040"/>
                  <a:pt x="18343" y="8040"/>
                  <a:pt x="18340" y="8040"/>
                </a:cubicBezTo>
                <a:cubicBezTo>
                  <a:pt x="18310" y="8040"/>
                  <a:pt x="18310" y="8014"/>
                  <a:pt x="18316" y="7982"/>
                </a:cubicBezTo>
                <a:cubicBezTo>
                  <a:pt x="18321" y="7982"/>
                  <a:pt x="18344" y="7988"/>
                  <a:pt x="18355" y="7994"/>
                </a:cubicBezTo>
                <a:cubicBezTo>
                  <a:pt x="18327" y="7903"/>
                  <a:pt x="18316" y="7807"/>
                  <a:pt x="18299" y="7716"/>
                </a:cubicBezTo>
                <a:cubicBezTo>
                  <a:pt x="18299" y="7727"/>
                  <a:pt x="18299" y="7750"/>
                  <a:pt x="18299" y="7767"/>
                </a:cubicBezTo>
                <a:lnTo>
                  <a:pt x="18264" y="7773"/>
                </a:lnTo>
                <a:cubicBezTo>
                  <a:pt x="18259" y="7744"/>
                  <a:pt x="18253" y="7710"/>
                  <a:pt x="18247" y="7676"/>
                </a:cubicBezTo>
                <a:cubicBezTo>
                  <a:pt x="18259" y="7676"/>
                  <a:pt x="18276" y="7676"/>
                  <a:pt x="18287" y="7682"/>
                </a:cubicBezTo>
                <a:cubicBezTo>
                  <a:pt x="18276" y="7568"/>
                  <a:pt x="18253" y="7449"/>
                  <a:pt x="18219" y="7341"/>
                </a:cubicBezTo>
                <a:lnTo>
                  <a:pt x="18219" y="7341"/>
                </a:lnTo>
                <a:cubicBezTo>
                  <a:pt x="18219" y="7404"/>
                  <a:pt x="18242" y="7466"/>
                  <a:pt x="18230" y="7523"/>
                </a:cubicBezTo>
                <a:cubicBezTo>
                  <a:pt x="18196" y="7438"/>
                  <a:pt x="18179" y="7347"/>
                  <a:pt x="18174" y="7256"/>
                </a:cubicBezTo>
                <a:cubicBezTo>
                  <a:pt x="18179" y="7251"/>
                  <a:pt x="18185" y="7245"/>
                  <a:pt x="18185" y="7239"/>
                </a:cubicBezTo>
                <a:lnTo>
                  <a:pt x="18185" y="7239"/>
                </a:lnTo>
                <a:cubicBezTo>
                  <a:pt x="18185" y="7279"/>
                  <a:pt x="18179" y="7319"/>
                  <a:pt x="18208" y="7347"/>
                </a:cubicBezTo>
                <a:cubicBezTo>
                  <a:pt x="18219" y="7324"/>
                  <a:pt x="18225" y="7296"/>
                  <a:pt x="18236" y="7268"/>
                </a:cubicBezTo>
                <a:cubicBezTo>
                  <a:pt x="18225" y="7262"/>
                  <a:pt x="18196" y="7245"/>
                  <a:pt x="18185" y="7234"/>
                </a:cubicBezTo>
                <a:cubicBezTo>
                  <a:pt x="18202" y="7211"/>
                  <a:pt x="18191" y="7177"/>
                  <a:pt x="18179" y="7148"/>
                </a:cubicBezTo>
                <a:cubicBezTo>
                  <a:pt x="18157" y="7171"/>
                  <a:pt x="18162" y="7199"/>
                  <a:pt x="18162" y="7228"/>
                </a:cubicBezTo>
                <a:cubicBezTo>
                  <a:pt x="18140" y="7194"/>
                  <a:pt x="18128" y="7154"/>
                  <a:pt x="18123" y="7109"/>
                </a:cubicBezTo>
                <a:lnTo>
                  <a:pt x="18123" y="7109"/>
                </a:lnTo>
                <a:cubicBezTo>
                  <a:pt x="18140" y="7114"/>
                  <a:pt x="18151" y="7114"/>
                  <a:pt x="18168" y="7114"/>
                </a:cubicBezTo>
                <a:cubicBezTo>
                  <a:pt x="18157" y="7080"/>
                  <a:pt x="18151" y="7052"/>
                  <a:pt x="18140" y="7018"/>
                </a:cubicBezTo>
                <a:cubicBezTo>
                  <a:pt x="18134" y="7041"/>
                  <a:pt x="18123" y="7063"/>
                  <a:pt x="18117" y="7080"/>
                </a:cubicBezTo>
                <a:cubicBezTo>
                  <a:pt x="18106" y="7029"/>
                  <a:pt x="18094" y="6978"/>
                  <a:pt x="18089" y="6927"/>
                </a:cubicBezTo>
                <a:cubicBezTo>
                  <a:pt x="18106" y="6921"/>
                  <a:pt x="18123" y="6910"/>
                  <a:pt x="18145" y="6899"/>
                </a:cubicBezTo>
                <a:cubicBezTo>
                  <a:pt x="18060" y="6853"/>
                  <a:pt x="18083" y="6723"/>
                  <a:pt x="18021" y="6655"/>
                </a:cubicBezTo>
                <a:lnTo>
                  <a:pt x="18021" y="6655"/>
                </a:lnTo>
                <a:cubicBezTo>
                  <a:pt x="18026" y="6666"/>
                  <a:pt x="18032" y="6694"/>
                  <a:pt x="18032" y="6706"/>
                </a:cubicBezTo>
                <a:cubicBezTo>
                  <a:pt x="18026" y="6706"/>
                  <a:pt x="18015" y="6712"/>
                  <a:pt x="18009" y="6717"/>
                </a:cubicBezTo>
                <a:cubicBezTo>
                  <a:pt x="18003" y="6700"/>
                  <a:pt x="18003" y="6672"/>
                  <a:pt x="18003" y="6655"/>
                </a:cubicBezTo>
                <a:cubicBezTo>
                  <a:pt x="17992" y="6649"/>
                  <a:pt x="17981" y="6638"/>
                  <a:pt x="17975" y="6626"/>
                </a:cubicBezTo>
                <a:cubicBezTo>
                  <a:pt x="17986" y="6621"/>
                  <a:pt x="18015" y="6621"/>
                  <a:pt x="18032" y="6621"/>
                </a:cubicBezTo>
                <a:cubicBezTo>
                  <a:pt x="18021" y="6587"/>
                  <a:pt x="18015" y="6547"/>
                  <a:pt x="17981" y="6524"/>
                </a:cubicBezTo>
                <a:cubicBezTo>
                  <a:pt x="17969" y="6485"/>
                  <a:pt x="17964" y="6445"/>
                  <a:pt x="17958" y="6405"/>
                </a:cubicBezTo>
                <a:cubicBezTo>
                  <a:pt x="17952" y="6399"/>
                  <a:pt x="17941" y="6382"/>
                  <a:pt x="17935" y="6377"/>
                </a:cubicBezTo>
                <a:cubicBezTo>
                  <a:pt x="17930" y="6331"/>
                  <a:pt x="17918" y="6286"/>
                  <a:pt x="17896" y="6241"/>
                </a:cubicBezTo>
                <a:lnTo>
                  <a:pt x="17896" y="6241"/>
                </a:lnTo>
                <a:cubicBezTo>
                  <a:pt x="17906" y="6246"/>
                  <a:pt x="17924" y="6255"/>
                  <a:pt x="17937" y="6265"/>
                </a:cubicBezTo>
                <a:lnTo>
                  <a:pt x="17937" y="6265"/>
                </a:lnTo>
                <a:cubicBezTo>
                  <a:pt x="17900" y="6231"/>
                  <a:pt x="17883" y="6177"/>
                  <a:pt x="17845" y="6150"/>
                </a:cubicBezTo>
                <a:lnTo>
                  <a:pt x="17845" y="6150"/>
                </a:lnTo>
                <a:cubicBezTo>
                  <a:pt x="17850" y="6195"/>
                  <a:pt x="17867" y="6235"/>
                  <a:pt x="17873" y="6280"/>
                </a:cubicBezTo>
                <a:cubicBezTo>
                  <a:pt x="17805" y="6150"/>
                  <a:pt x="17754" y="6008"/>
                  <a:pt x="17708" y="5860"/>
                </a:cubicBezTo>
                <a:lnTo>
                  <a:pt x="17708" y="5860"/>
                </a:lnTo>
                <a:cubicBezTo>
                  <a:pt x="17725" y="5883"/>
                  <a:pt x="17737" y="5912"/>
                  <a:pt x="17748" y="5934"/>
                </a:cubicBezTo>
                <a:cubicBezTo>
                  <a:pt x="17771" y="5912"/>
                  <a:pt x="17765" y="5883"/>
                  <a:pt x="17765" y="5855"/>
                </a:cubicBezTo>
                <a:cubicBezTo>
                  <a:pt x="17742" y="5832"/>
                  <a:pt x="17725" y="5809"/>
                  <a:pt x="17708" y="5787"/>
                </a:cubicBezTo>
                <a:cubicBezTo>
                  <a:pt x="17714" y="5781"/>
                  <a:pt x="17725" y="5770"/>
                  <a:pt x="17731" y="5764"/>
                </a:cubicBezTo>
                <a:cubicBezTo>
                  <a:pt x="17698" y="5758"/>
                  <a:pt x="17632" y="5650"/>
                  <a:pt x="17687" y="5650"/>
                </a:cubicBezTo>
                <a:cubicBezTo>
                  <a:pt x="17688" y="5650"/>
                  <a:pt x="17690" y="5650"/>
                  <a:pt x="17691" y="5651"/>
                </a:cubicBezTo>
                <a:cubicBezTo>
                  <a:pt x="17777" y="5764"/>
                  <a:pt x="17799" y="5917"/>
                  <a:pt x="17890" y="6025"/>
                </a:cubicBezTo>
                <a:cubicBezTo>
                  <a:pt x="17884" y="6031"/>
                  <a:pt x="17879" y="6042"/>
                  <a:pt x="17879" y="6048"/>
                </a:cubicBezTo>
                <a:cubicBezTo>
                  <a:pt x="17913" y="6127"/>
                  <a:pt x="17935" y="6212"/>
                  <a:pt x="17964" y="6292"/>
                </a:cubicBezTo>
                <a:cubicBezTo>
                  <a:pt x="17981" y="6286"/>
                  <a:pt x="18015" y="6280"/>
                  <a:pt x="18032" y="6280"/>
                </a:cubicBezTo>
                <a:cubicBezTo>
                  <a:pt x="18015" y="6235"/>
                  <a:pt x="17998" y="6190"/>
                  <a:pt x="17947" y="6178"/>
                </a:cubicBezTo>
                <a:cubicBezTo>
                  <a:pt x="17941" y="6161"/>
                  <a:pt x="17941" y="6138"/>
                  <a:pt x="17935" y="6121"/>
                </a:cubicBezTo>
                <a:cubicBezTo>
                  <a:pt x="17958" y="6082"/>
                  <a:pt x="17913" y="6048"/>
                  <a:pt x="17901" y="6008"/>
                </a:cubicBezTo>
                <a:lnTo>
                  <a:pt x="17941" y="6002"/>
                </a:lnTo>
                <a:cubicBezTo>
                  <a:pt x="17930" y="6002"/>
                  <a:pt x="17913" y="5997"/>
                  <a:pt x="17901" y="5997"/>
                </a:cubicBezTo>
                <a:cubicBezTo>
                  <a:pt x="17907" y="5974"/>
                  <a:pt x="17913" y="5940"/>
                  <a:pt x="17918" y="5917"/>
                </a:cubicBezTo>
                <a:cubicBezTo>
                  <a:pt x="17901" y="5912"/>
                  <a:pt x="17884" y="5900"/>
                  <a:pt x="17862" y="5894"/>
                </a:cubicBezTo>
                <a:cubicBezTo>
                  <a:pt x="17873" y="5883"/>
                  <a:pt x="17884" y="5860"/>
                  <a:pt x="17890" y="5849"/>
                </a:cubicBezTo>
                <a:lnTo>
                  <a:pt x="17890" y="5849"/>
                </a:lnTo>
                <a:cubicBezTo>
                  <a:pt x="17884" y="5855"/>
                  <a:pt x="17867" y="5860"/>
                  <a:pt x="17862" y="5866"/>
                </a:cubicBezTo>
                <a:cubicBezTo>
                  <a:pt x="17856" y="5832"/>
                  <a:pt x="17833" y="5798"/>
                  <a:pt x="17856" y="5764"/>
                </a:cubicBezTo>
                <a:lnTo>
                  <a:pt x="17856" y="5764"/>
                </a:lnTo>
                <a:cubicBezTo>
                  <a:pt x="17850" y="5770"/>
                  <a:pt x="17839" y="5775"/>
                  <a:pt x="17828" y="5781"/>
                </a:cubicBezTo>
                <a:cubicBezTo>
                  <a:pt x="17799" y="5685"/>
                  <a:pt x="17742" y="5599"/>
                  <a:pt x="17703" y="5509"/>
                </a:cubicBezTo>
                <a:lnTo>
                  <a:pt x="17737" y="5509"/>
                </a:lnTo>
                <a:cubicBezTo>
                  <a:pt x="17680" y="5497"/>
                  <a:pt x="17629" y="5407"/>
                  <a:pt x="17652" y="5350"/>
                </a:cubicBezTo>
                <a:cubicBezTo>
                  <a:pt x="17657" y="5321"/>
                  <a:pt x="17618" y="5321"/>
                  <a:pt x="17606" y="5304"/>
                </a:cubicBezTo>
                <a:cubicBezTo>
                  <a:pt x="17578" y="5242"/>
                  <a:pt x="17544" y="5202"/>
                  <a:pt x="17476" y="5185"/>
                </a:cubicBezTo>
                <a:lnTo>
                  <a:pt x="17516" y="5157"/>
                </a:lnTo>
                <a:lnTo>
                  <a:pt x="17516" y="5157"/>
                </a:lnTo>
                <a:cubicBezTo>
                  <a:pt x="17504" y="5163"/>
                  <a:pt x="17476" y="5163"/>
                  <a:pt x="17464" y="5163"/>
                </a:cubicBezTo>
                <a:cubicBezTo>
                  <a:pt x="17470" y="5140"/>
                  <a:pt x="17493" y="5100"/>
                  <a:pt x="17453" y="5089"/>
                </a:cubicBezTo>
                <a:cubicBezTo>
                  <a:pt x="17436" y="5055"/>
                  <a:pt x="17419" y="5015"/>
                  <a:pt x="17402" y="4975"/>
                </a:cubicBezTo>
                <a:lnTo>
                  <a:pt x="17402" y="4975"/>
                </a:lnTo>
                <a:cubicBezTo>
                  <a:pt x="17402" y="5026"/>
                  <a:pt x="17413" y="5072"/>
                  <a:pt x="17430" y="5117"/>
                </a:cubicBezTo>
                <a:cubicBezTo>
                  <a:pt x="17436" y="5117"/>
                  <a:pt x="17459" y="5112"/>
                  <a:pt x="17470" y="5106"/>
                </a:cubicBezTo>
                <a:lnTo>
                  <a:pt x="17470" y="5106"/>
                </a:lnTo>
                <a:cubicBezTo>
                  <a:pt x="17447" y="5146"/>
                  <a:pt x="17447" y="5174"/>
                  <a:pt x="17487" y="5197"/>
                </a:cubicBezTo>
                <a:lnTo>
                  <a:pt x="17453" y="5208"/>
                </a:lnTo>
                <a:cubicBezTo>
                  <a:pt x="17493" y="5208"/>
                  <a:pt x="17533" y="5219"/>
                  <a:pt x="17567" y="5242"/>
                </a:cubicBezTo>
                <a:cubicBezTo>
                  <a:pt x="17567" y="5293"/>
                  <a:pt x="17527" y="5327"/>
                  <a:pt x="17487" y="5355"/>
                </a:cubicBezTo>
                <a:cubicBezTo>
                  <a:pt x="17499" y="5401"/>
                  <a:pt x="17516" y="5446"/>
                  <a:pt x="17533" y="5486"/>
                </a:cubicBezTo>
                <a:cubicBezTo>
                  <a:pt x="17408" y="5282"/>
                  <a:pt x="17289" y="5077"/>
                  <a:pt x="17181" y="4868"/>
                </a:cubicBezTo>
                <a:cubicBezTo>
                  <a:pt x="17192" y="4868"/>
                  <a:pt x="17215" y="4873"/>
                  <a:pt x="17226" y="4879"/>
                </a:cubicBezTo>
                <a:cubicBezTo>
                  <a:pt x="17226" y="4873"/>
                  <a:pt x="17221" y="4862"/>
                  <a:pt x="17221" y="4856"/>
                </a:cubicBezTo>
                <a:cubicBezTo>
                  <a:pt x="17210" y="4859"/>
                  <a:pt x="17201" y="4860"/>
                  <a:pt x="17193" y="4860"/>
                </a:cubicBezTo>
                <a:cubicBezTo>
                  <a:pt x="17164" y="4860"/>
                  <a:pt x="17148" y="4843"/>
                  <a:pt x="17152" y="4799"/>
                </a:cubicBezTo>
                <a:lnTo>
                  <a:pt x="17152" y="4799"/>
                </a:lnTo>
                <a:cubicBezTo>
                  <a:pt x="17164" y="4811"/>
                  <a:pt x="17186" y="4822"/>
                  <a:pt x="17198" y="4828"/>
                </a:cubicBezTo>
                <a:cubicBezTo>
                  <a:pt x="17192" y="4816"/>
                  <a:pt x="17186" y="4805"/>
                  <a:pt x="17175" y="4794"/>
                </a:cubicBezTo>
                <a:cubicBezTo>
                  <a:pt x="17164" y="4799"/>
                  <a:pt x="17147" y="4799"/>
                  <a:pt x="17130" y="4799"/>
                </a:cubicBezTo>
                <a:cubicBezTo>
                  <a:pt x="17096" y="4737"/>
                  <a:pt x="17062" y="4675"/>
                  <a:pt x="17022" y="4612"/>
                </a:cubicBezTo>
                <a:cubicBezTo>
                  <a:pt x="16988" y="4533"/>
                  <a:pt x="16880" y="4459"/>
                  <a:pt x="16903" y="4363"/>
                </a:cubicBezTo>
                <a:cubicBezTo>
                  <a:pt x="16886" y="4329"/>
                  <a:pt x="16869" y="4289"/>
                  <a:pt x="16857" y="4249"/>
                </a:cubicBezTo>
                <a:cubicBezTo>
                  <a:pt x="16852" y="4243"/>
                  <a:pt x="16835" y="4238"/>
                  <a:pt x="16829" y="4232"/>
                </a:cubicBezTo>
                <a:cubicBezTo>
                  <a:pt x="16824" y="4199"/>
                  <a:pt x="16804" y="4178"/>
                  <a:pt x="16778" y="4178"/>
                </a:cubicBezTo>
                <a:cubicBezTo>
                  <a:pt x="16773" y="4178"/>
                  <a:pt x="16767" y="4179"/>
                  <a:pt x="16761" y="4181"/>
                </a:cubicBezTo>
                <a:cubicBezTo>
                  <a:pt x="16772" y="4204"/>
                  <a:pt x="16784" y="4226"/>
                  <a:pt x="16801" y="4243"/>
                </a:cubicBezTo>
                <a:cubicBezTo>
                  <a:pt x="16772" y="4221"/>
                  <a:pt x="16750" y="4192"/>
                  <a:pt x="16727" y="4164"/>
                </a:cubicBezTo>
                <a:cubicBezTo>
                  <a:pt x="16738" y="4158"/>
                  <a:pt x="16761" y="4153"/>
                  <a:pt x="16772" y="4147"/>
                </a:cubicBezTo>
                <a:cubicBezTo>
                  <a:pt x="16755" y="4136"/>
                  <a:pt x="16738" y="4124"/>
                  <a:pt x="16721" y="4113"/>
                </a:cubicBezTo>
                <a:cubicBezTo>
                  <a:pt x="16744" y="4102"/>
                  <a:pt x="16761" y="4090"/>
                  <a:pt x="16784" y="4085"/>
                </a:cubicBezTo>
                <a:cubicBezTo>
                  <a:pt x="16795" y="4102"/>
                  <a:pt x="16812" y="4119"/>
                  <a:pt x="16829" y="4136"/>
                </a:cubicBezTo>
                <a:lnTo>
                  <a:pt x="16829" y="4158"/>
                </a:lnTo>
                <a:cubicBezTo>
                  <a:pt x="16857" y="4209"/>
                  <a:pt x="16903" y="4249"/>
                  <a:pt x="16948" y="4283"/>
                </a:cubicBezTo>
                <a:cubicBezTo>
                  <a:pt x="16948" y="4294"/>
                  <a:pt x="16948" y="4323"/>
                  <a:pt x="16948" y="4334"/>
                </a:cubicBezTo>
                <a:cubicBezTo>
                  <a:pt x="16960" y="4334"/>
                  <a:pt x="16982" y="4329"/>
                  <a:pt x="16994" y="4323"/>
                </a:cubicBezTo>
                <a:cubicBezTo>
                  <a:pt x="16977" y="4221"/>
                  <a:pt x="16891" y="4153"/>
                  <a:pt x="16846" y="4068"/>
                </a:cubicBezTo>
                <a:lnTo>
                  <a:pt x="16874" y="4062"/>
                </a:lnTo>
                <a:cubicBezTo>
                  <a:pt x="16863" y="4062"/>
                  <a:pt x="16846" y="4062"/>
                  <a:pt x="16835" y="4068"/>
                </a:cubicBezTo>
                <a:cubicBezTo>
                  <a:pt x="16812" y="4022"/>
                  <a:pt x="16784" y="3982"/>
                  <a:pt x="16744" y="3948"/>
                </a:cubicBezTo>
                <a:cubicBezTo>
                  <a:pt x="16733" y="3914"/>
                  <a:pt x="16710" y="3880"/>
                  <a:pt x="16670" y="3880"/>
                </a:cubicBezTo>
                <a:cubicBezTo>
                  <a:pt x="16676" y="3875"/>
                  <a:pt x="16687" y="3858"/>
                  <a:pt x="16693" y="3852"/>
                </a:cubicBezTo>
                <a:lnTo>
                  <a:pt x="16693" y="3852"/>
                </a:lnTo>
                <a:cubicBezTo>
                  <a:pt x="16681" y="3858"/>
                  <a:pt x="16659" y="3869"/>
                  <a:pt x="16647" y="3875"/>
                </a:cubicBezTo>
                <a:cubicBezTo>
                  <a:pt x="16647" y="3858"/>
                  <a:pt x="16642" y="3829"/>
                  <a:pt x="16642" y="3812"/>
                </a:cubicBezTo>
                <a:cubicBezTo>
                  <a:pt x="16636" y="3812"/>
                  <a:pt x="16625" y="3812"/>
                  <a:pt x="16619" y="3818"/>
                </a:cubicBezTo>
                <a:cubicBezTo>
                  <a:pt x="16642" y="3869"/>
                  <a:pt x="16659" y="3937"/>
                  <a:pt x="16727" y="3948"/>
                </a:cubicBezTo>
                <a:lnTo>
                  <a:pt x="16727" y="4005"/>
                </a:lnTo>
                <a:cubicBezTo>
                  <a:pt x="16744" y="4028"/>
                  <a:pt x="16767" y="4051"/>
                  <a:pt x="16784" y="4073"/>
                </a:cubicBezTo>
                <a:cubicBezTo>
                  <a:pt x="16767" y="4079"/>
                  <a:pt x="16727" y="4090"/>
                  <a:pt x="16710" y="4096"/>
                </a:cubicBezTo>
                <a:cubicBezTo>
                  <a:pt x="16710" y="4085"/>
                  <a:pt x="16710" y="4056"/>
                  <a:pt x="16710" y="4045"/>
                </a:cubicBezTo>
                <a:cubicBezTo>
                  <a:pt x="16693" y="4056"/>
                  <a:pt x="16676" y="4062"/>
                  <a:pt x="16659" y="4073"/>
                </a:cubicBezTo>
                <a:cubicBezTo>
                  <a:pt x="16653" y="4068"/>
                  <a:pt x="16642" y="4056"/>
                  <a:pt x="16636" y="4051"/>
                </a:cubicBezTo>
                <a:cubicBezTo>
                  <a:pt x="16647" y="4045"/>
                  <a:pt x="16676" y="4028"/>
                  <a:pt x="16687" y="4022"/>
                </a:cubicBezTo>
                <a:cubicBezTo>
                  <a:pt x="16670" y="4016"/>
                  <a:pt x="16642" y="4016"/>
                  <a:pt x="16625" y="4016"/>
                </a:cubicBezTo>
                <a:cubicBezTo>
                  <a:pt x="16613" y="4005"/>
                  <a:pt x="16602" y="3994"/>
                  <a:pt x="16591" y="3982"/>
                </a:cubicBezTo>
                <a:lnTo>
                  <a:pt x="16591" y="3982"/>
                </a:lnTo>
                <a:cubicBezTo>
                  <a:pt x="16605" y="3987"/>
                  <a:pt x="16620" y="4001"/>
                  <a:pt x="16638" y="4001"/>
                </a:cubicBezTo>
                <a:cubicBezTo>
                  <a:pt x="16641" y="4001"/>
                  <a:pt x="16644" y="4000"/>
                  <a:pt x="16647" y="3999"/>
                </a:cubicBezTo>
                <a:cubicBezTo>
                  <a:pt x="16659" y="3943"/>
                  <a:pt x="16574" y="3965"/>
                  <a:pt x="16545" y="3937"/>
                </a:cubicBezTo>
                <a:cubicBezTo>
                  <a:pt x="16540" y="3914"/>
                  <a:pt x="16523" y="3875"/>
                  <a:pt x="16511" y="3858"/>
                </a:cubicBezTo>
                <a:cubicBezTo>
                  <a:pt x="16455" y="3841"/>
                  <a:pt x="16460" y="3807"/>
                  <a:pt x="16477" y="3767"/>
                </a:cubicBezTo>
                <a:lnTo>
                  <a:pt x="16432" y="3767"/>
                </a:lnTo>
                <a:cubicBezTo>
                  <a:pt x="16409" y="3750"/>
                  <a:pt x="16386" y="3727"/>
                  <a:pt x="16364" y="3704"/>
                </a:cubicBezTo>
                <a:cubicBezTo>
                  <a:pt x="16347" y="3682"/>
                  <a:pt x="16330" y="3653"/>
                  <a:pt x="16307" y="3631"/>
                </a:cubicBezTo>
                <a:lnTo>
                  <a:pt x="16369" y="3631"/>
                </a:lnTo>
                <a:cubicBezTo>
                  <a:pt x="16352" y="3614"/>
                  <a:pt x="16324" y="3614"/>
                  <a:pt x="16296" y="3614"/>
                </a:cubicBezTo>
                <a:cubicBezTo>
                  <a:pt x="16296" y="3602"/>
                  <a:pt x="16290" y="3597"/>
                  <a:pt x="16284" y="3591"/>
                </a:cubicBezTo>
                <a:cubicBezTo>
                  <a:pt x="16284" y="3580"/>
                  <a:pt x="16290" y="3568"/>
                  <a:pt x="16296" y="3557"/>
                </a:cubicBezTo>
                <a:lnTo>
                  <a:pt x="16296" y="3557"/>
                </a:lnTo>
                <a:cubicBezTo>
                  <a:pt x="16284" y="3563"/>
                  <a:pt x="16279" y="3568"/>
                  <a:pt x="16273" y="3574"/>
                </a:cubicBezTo>
                <a:cubicBezTo>
                  <a:pt x="16262" y="3557"/>
                  <a:pt x="16250" y="3540"/>
                  <a:pt x="16239" y="3517"/>
                </a:cubicBezTo>
                <a:cubicBezTo>
                  <a:pt x="16239" y="3529"/>
                  <a:pt x="16233" y="3546"/>
                  <a:pt x="16228" y="3557"/>
                </a:cubicBezTo>
                <a:cubicBezTo>
                  <a:pt x="16205" y="3534"/>
                  <a:pt x="16182" y="3517"/>
                  <a:pt x="16160" y="3500"/>
                </a:cubicBezTo>
                <a:cubicBezTo>
                  <a:pt x="16171" y="3494"/>
                  <a:pt x="16188" y="3489"/>
                  <a:pt x="16199" y="3489"/>
                </a:cubicBezTo>
                <a:cubicBezTo>
                  <a:pt x="16194" y="3477"/>
                  <a:pt x="16182" y="3460"/>
                  <a:pt x="16171" y="3449"/>
                </a:cubicBezTo>
                <a:cubicBezTo>
                  <a:pt x="16167" y="3474"/>
                  <a:pt x="16158" y="3483"/>
                  <a:pt x="16147" y="3483"/>
                </a:cubicBezTo>
                <a:cubicBezTo>
                  <a:pt x="16129" y="3483"/>
                  <a:pt x="16104" y="3456"/>
                  <a:pt x="16086" y="3438"/>
                </a:cubicBezTo>
                <a:cubicBezTo>
                  <a:pt x="16035" y="3387"/>
                  <a:pt x="15978" y="3341"/>
                  <a:pt x="15916" y="3296"/>
                </a:cubicBezTo>
                <a:cubicBezTo>
                  <a:pt x="15927" y="3285"/>
                  <a:pt x="15927" y="3268"/>
                  <a:pt x="15910" y="3256"/>
                </a:cubicBezTo>
                <a:cubicBezTo>
                  <a:pt x="15904" y="3262"/>
                  <a:pt x="15899" y="3273"/>
                  <a:pt x="15893" y="3285"/>
                </a:cubicBezTo>
                <a:cubicBezTo>
                  <a:pt x="15876" y="3273"/>
                  <a:pt x="15864" y="3256"/>
                  <a:pt x="15847" y="3245"/>
                </a:cubicBezTo>
                <a:cubicBezTo>
                  <a:pt x="15819" y="3216"/>
                  <a:pt x="15796" y="3188"/>
                  <a:pt x="15768" y="3165"/>
                </a:cubicBezTo>
                <a:cubicBezTo>
                  <a:pt x="15779" y="3165"/>
                  <a:pt x="15791" y="3160"/>
                  <a:pt x="15791" y="3148"/>
                </a:cubicBezTo>
                <a:cubicBezTo>
                  <a:pt x="15791" y="3137"/>
                  <a:pt x="15779" y="3131"/>
                  <a:pt x="15768" y="3131"/>
                </a:cubicBezTo>
                <a:cubicBezTo>
                  <a:pt x="15779" y="3120"/>
                  <a:pt x="15785" y="3109"/>
                  <a:pt x="15796" y="3103"/>
                </a:cubicBezTo>
                <a:cubicBezTo>
                  <a:pt x="15779" y="3097"/>
                  <a:pt x="15751" y="3092"/>
                  <a:pt x="15740" y="3086"/>
                </a:cubicBezTo>
                <a:cubicBezTo>
                  <a:pt x="15740" y="3097"/>
                  <a:pt x="15740" y="3120"/>
                  <a:pt x="15740" y="3126"/>
                </a:cubicBezTo>
                <a:cubicBezTo>
                  <a:pt x="15717" y="3109"/>
                  <a:pt x="15694" y="3092"/>
                  <a:pt x="15672" y="3075"/>
                </a:cubicBezTo>
                <a:cubicBezTo>
                  <a:pt x="15677" y="3058"/>
                  <a:pt x="15689" y="3041"/>
                  <a:pt x="15694" y="3024"/>
                </a:cubicBezTo>
                <a:cubicBezTo>
                  <a:pt x="15660" y="2990"/>
                  <a:pt x="15632" y="2955"/>
                  <a:pt x="15592" y="2933"/>
                </a:cubicBezTo>
                <a:lnTo>
                  <a:pt x="15592" y="2933"/>
                </a:lnTo>
                <a:cubicBezTo>
                  <a:pt x="15620" y="2967"/>
                  <a:pt x="15649" y="2995"/>
                  <a:pt x="15660" y="3035"/>
                </a:cubicBezTo>
                <a:cubicBezTo>
                  <a:pt x="15609" y="3012"/>
                  <a:pt x="15581" y="2961"/>
                  <a:pt x="15547" y="2921"/>
                </a:cubicBezTo>
                <a:cubicBezTo>
                  <a:pt x="15552" y="2916"/>
                  <a:pt x="15558" y="2904"/>
                  <a:pt x="15564" y="2893"/>
                </a:cubicBezTo>
                <a:cubicBezTo>
                  <a:pt x="15547" y="2876"/>
                  <a:pt x="15530" y="2859"/>
                  <a:pt x="15513" y="2842"/>
                </a:cubicBezTo>
                <a:lnTo>
                  <a:pt x="15513" y="2842"/>
                </a:lnTo>
                <a:cubicBezTo>
                  <a:pt x="15524" y="2870"/>
                  <a:pt x="15530" y="2893"/>
                  <a:pt x="15541" y="2921"/>
                </a:cubicBezTo>
                <a:cubicBezTo>
                  <a:pt x="15462" y="2853"/>
                  <a:pt x="15388" y="2774"/>
                  <a:pt x="15308" y="2706"/>
                </a:cubicBezTo>
                <a:cubicBezTo>
                  <a:pt x="15320" y="2706"/>
                  <a:pt x="15342" y="2706"/>
                  <a:pt x="15354" y="2711"/>
                </a:cubicBezTo>
                <a:cubicBezTo>
                  <a:pt x="15348" y="2694"/>
                  <a:pt x="15342" y="2672"/>
                  <a:pt x="15337" y="2655"/>
                </a:cubicBezTo>
                <a:cubicBezTo>
                  <a:pt x="15291" y="2632"/>
                  <a:pt x="15223" y="2643"/>
                  <a:pt x="15189" y="2592"/>
                </a:cubicBezTo>
                <a:lnTo>
                  <a:pt x="15189" y="2592"/>
                </a:lnTo>
                <a:cubicBezTo>
                  <a:pt x="15218" y="2604"/>
                  <a:pt x="15246" y="2609"/>
                  <a:pt x="15274" y="2615"/>
                </a:cubicBezTo>
                <a:cubicBezTo>
                  <a:pt x="15212" y="2564"/>
                  <a:pt x="15161" y="2490"/>
                  <a:pt x="15076" y="2468"/>
                </a:cubicBezTo>
                <a:lnTo>
                  <a:pt x="15087" y="2450"/>
                </a:lnTo>
                <a:cubicBezTo>
                  <a:pt x="15081" y="2450"/>
                  <a:pt x="15064" y="2450"/>
                  <a:pt x="15059" y="2445"/>
                </a:cubicBezTo>
                <a:lnTo>
                  <a:pt x="15064" y="2416"/>
                </a:lnTo>
                <a:lnTo>
                  <a:pt x="15053" y="2416"/>
                </a:lnTo>
                <a:cubicBezTo>
                  <a:pt x="15053" y="2433"/>
                  <a:pt x="15053" y="2456"/>
                  <a:pt x="15053" y="2468"/>
                </a:cubicBezTo>
                <a:cubicBezTo>
                  <a:pt x="15042" y="2456"/>
                  <a:pt x="15019" y="2433"/>
                  <a:pt x="15008" y="2422"/>
                </a:cubicBezTo>
                <a:cubicBezTo>
                  <a:pt x="15019" y="2416"/>
                  <a:pt x="15030" y="2399"/>
                  <a:pt x="15036" y="2394"/>
                </a:cubicBezTo>
                <a:cubicBezTo>
                  <a:pt x="15025" y="2394"/>
                  <a:pt x="15008" y="2388"/>
                  <a:pt x="14996" y="2388"/>
                </a:cubicBezTo>
                <a:cubicBezTo>
                  <a:pt x="14996" y="2394"/>
                  <a:pt x="14996" y="2405"/>
                  <a:pt x="14996" y="2416"/>
                </a:cubicBezTo>
                <a:cubicBezTo>
                  <a:pt x="14934" y="2388"/>
                  <a:pt x="14889" y="2337"/>
                  <a:pt x="14838" y="2297"/>
                </a:cubicBezTo>
                <a:cubicBezTo>
                  <a:pt x="14843" y="2286"/>
                  <a:pt x="14860" y="2275"/>
                  <a:pt x="14866" y="2269"/>
                </a:cubicBezTo>
                <a:lnTo>
                  <a:pt x="14866" y="2269"/>
                </a:lnTo>
                <a:cubicBezTo>
                  <a:pt x="14855" y="2275"/>
                  <a:pt x="14843" y="2286"/>
                  <a:pt x="14826" y="2292"/>
                </a:cubicBezTo>
                <a:cubicBezTo>
                  <a:pt x="14803" y="2269"/>
                  <a:pt x="14775" y="2246"/>
                  <a:pt x="14741" y="2224"/>
                </a:cubicBezTo>
                <a:lnTo>
                  <a:pt x="14741" y="2224"/>
                </a:lnTo>
                <a:cubicBezTo>
                  <a:pt x="14769" y="2235"/>
                  <a:pt x="14803" y="2241"/>
                  <a:pt x="14838" y="2241"/>
                </a:cubicBezTo>
                <a:cubicBezTo>
                  <a:pt x="14809" y="2229"/>
                  <a:pt x="14792" y="2207"/>
                  <a:pt x="14798" y="2178"/>
                </a:cubicBezTo>
                <a:lnTo>
                  <a:pt x="14798" y="2178"/>
                </a:lnTo>
                <a:cubicBezTo>
                  <a:pt x="14792" y="2184"/>
                  <a:pt x="14781" y="2195"/>
                  <a:pt x="14775" y="2195"/>
                </a:cubicBezTo>
                <a:cubicBezTo>
                  <a:pt x="14713" y="2121"/>
                  <a:pt x="14628" y="2076"/>
                  <a:pt x="14554" y="2014"/>
                </a:cubicBezTo>
                <a:cubicBezTo>
                  <a:pt x="14548" y="2025"/>
                  <a:pt x="14542" y="2053"/>
                  <a:pt x="14542" y="2065"/>
                </a:cubicBezTo>
                <a:cubicBezTo>
                  <a:pt x="14469" y="2019"/>
                  <a:pt x="14395" y="1968"/>
                  <a:pt x="14327" y="1911"/>
                </a:cubicBezTo>
                <a:lnTo>
                  <a:pt x="14327" y="1911"/>
                </a:lnTo>
                <a:cubicBezTo>
                  <a:pt x="14378" y="1923"/>
                  <a:pt x="14418" y="1951"/>
                  <a:pt x="14457" y="1980"/>
                </a:cubicBezTo>
                <a:cubicBezTo>
                  <a:pt x="14474" y="1906"/>
                  <a:pt x="14168" y="1804"/>
                  <a:pt x="14123" y="1707"/>
                </a:cubicBezTo>
                <a:cubicBezTo>
                  <a:pt x="14145" y="1690"/>
                  <a:pt x="14162" y="1679"/>
                  <a:pt x="14185" y="1668"/>
                </a:cubicBezTo>
                <a:lnTo>
                  <a:pt x="14185" y="1668"/>
                </a:lnTo>
                <a:cubicBezTo>
                  <a:pt x="14179" y="1673"/>
                  <a:pt x="14174" y="1690"/>
                  <a:pt x="14174" y="1696"/>
                </a:cubicBezTo>
                <a:cubicBezTo>
                  <a:pt x="14196" y="1713"/>
                  <a:pt x="14208" y="1730"/>
                  <a:pt x="14202" y="1758"/>
                </a:cubicBezTo>
                <a:lnTo>
                  <a:pt x="14270" y="1758"/>
                </a:lnTo>
                <a:lnTo>
                  <a:pt x="14247" y="1792"/>
                </a:lnTo>
                <a:lnTo>
                  <a:pt x="14281" y="1775"/>
                </a:lnTo>
                <a:cubicBezTo>
                  <a:pt x="14338" y="1818"/>
                  <a:pt x="14403" y="1860"/>
                  <a:pt x="14475" y="1860"/>
                </a:cubicBezTo>
                <a:cubicBezTo>
                  <a:pt x="14490" y="1860"/>
                  <a:pt x="14505" y="1859"/>
                  <a:pt x="14520" y="1855"/>
                </a:cubicBezTo>
                <a:cubicBezTo>
                  <a:pt x="14418" y="1804"/>
                  <a:pt x="14333" y="1730"/>
                  <a:pt x="14236" y="1673"/>
                </a:cubicBezTo>
                <a:cubicBezTo>
                  <a:pt x="14230" y="1662"/>
                  <a:pt x="14230" y="1650"/>
                  <a:pt x="14225" y="1645"/>
                </a:cubicBezTo>
                <a:cubicBezTo>
                  <a:pt x="14219" y="1646"/>
                  <a:pt x="14214" y="1647"/>
                  <a:pt x="14210" y="1647"/>
                </a:cubicBezTo>
                <a:cubicBezTo>
                  <a:pt x="14179" y="1647"/>
                  <a:pt x="14160" y="1618"/>
                  <a:pt x="14145" y="1594"/>
                </a:cubicBezTo>
                <a:cubicBezTo>
                  <a:pt x="14077" y="1588"/>
                  <a:pt x="14026" y="1531"/>
                  <a:pt x="13969" y="1503"/>
                </a:cubicBezTo>
                <a:lnTo>
                  <a:pt x="13975" y="1480"/>
                </a:lnTo>
                <a:lnTo>
                  <a:pt x="13947" y="1497"/>
                </a:lnTo>
                <a:cubicBezTo>
                  <a:pt x="13884" y="1458"/>
                  <a:pt x="13828" y="1412"/>
                  <a:pt x="13754" y="1395"/>
                </a:cubicBezTo>
                <a:cubicBezTo>
                  <a:pt x="13725" y="1389"/>
                  <a:pt x="13720" y="1361"/>
                  <a:pt x="13703" y="1344"/>
                </a:cubicBezTo>
                <a:cubicBezTo>
                  <a:pt x="13686" y="1344"/>
                  <a:pt x="13669" y="1350"/>
                  <a:pt x="13652" y="1355"/>
                </a:cubicBezTo>
                <a:cubicBezTo>
                  <a:pt x="13657" y="1344"/>
                  <a:pt x="13657" y="1327"/>
                  <a:pt x="13657" y="1316"/>
                </a:cubicBezTo>
                <a:cubicBezTo>
                  <a:pt x="13464" y="1242"/>
                  <a:pt x="13311" y="1106"/>
                  <a:pt x="13124" y="1021"/>
                </a:cubicBezTo>
                <a:cubicBezTo>
                  <a:pt x="13121" y="1021"/>
                  <a:pt x="13119" y="1021"/>
                  <a:pt x="13116" y="1021"/>
                </a:cubicBezTo>
                <a:cubicBezTo>
                  <a:pt x="13081" y="1021"/>
                  <a:pt x="13054" y="985"/>
                  <a:pt x="13028" y="964"/>
                </a:cubicBezTo>
                <a:cubicBezTo>
                  <a:pt x="12982" y="947"/>
                  <a:pt x="12937" y="936"/>
                  <a:pt x="12891" y="907"/>
                </a:cubicBezTo>
                <a:cubicBezTo>
                  <a:pt x="12880" y="907"/>
                  <a:pt x="12863" y="913"/>
                  <a:pt x="12857" y="913"/>
                </a:cubicBezTo>
                <a:cubicBezTo>
                  <a:pt x="12840" y="896"/>
                  <a:pt x="12823" y="879"/>
                  <a:pt x="12806" y="862"/>
                </a:cubicBezTo>
                <a:cubicBezTo>
                  <a:pt x="12784" y="856"/>
                  <a:pt x="12761" y="850"/>
                  <a:pt x="12744" y="845"/>
                </a:cubicBezTo>
                <a:cubicBezTo>
                  <a:pt x="12738" y="839"/>
                  <a:pt x="12733" y="822"/>
                  <a:pt x="12727" y="816"/>
                </a:cubicBezTo>
                <a:lnTo>
                  <a:pt x="12721" y="833"/>
                </a:lnTo>
                <a:cubicBezTo>
                  <a:pt x="12687" y="816"/>
                  <a:pt x="12659" y="799"/>
                  <a:pt x="12625" y="788"/>
                </a:cubicBezTo>
                <a:cubicBezTo>
                  <a:pt x="12625" y="782"/>
                  <a:pt x="12625" y="771"/>
                  <a:pt x="12625" y="765"/>
                </a:cubicBezTo>
                <a:cubicBezTo>
                  <a:pt x="12619" y="771"/>
                  <a:pt x="12602" y="777"/>
                  <a:pt x="12591" y="777"/>
                </a:cubicBezTo>
                <a:cubicBezTo>
                  <a:pt x="12540" y="726"/>
                  <a:pt x="12460" y="737"/>
                  <a:pt x="12409" y="692"/>
                </a:cubicBezTo>
                <a:cubicBezTo>
                  <a:pt x="12405" y="692"/>
                  <a:pt x="12402" y="692"/>
                  <a:pt x="12398" y="692"/>
                </a:cubicBezTo>
                <a:cubicBezTo>
                  <a:pt x="12295" y="692"/>
                  <a:pt x="12213" y="617"/>
                  <a:pt x="12108" y="595"/>
                </a:cubicBezTo>
                <a:cubicBezTo>
                  <a:pt x="12103" y="607"/>
                  <a:pt x="12086" y="618"/>
                  <a:pt x="12080" y="624"/>
                </a:cubicBezTo>
                <a:cubicBezTo>
                  <a:pt x="12080" y="612"/>
                  <a:pt x="12069" y="595"/>
                  <a:pt x="12069" y="584"/>
                </a:cubicBezTo>
                <a:cubicBezTo>
                  <a:pt x="11944" y="550"/>
                  <a:pt x="11836" y="470"/>
                  <a:pt x="11711" y="465"/>
                </a:cubicBezTo>
                <a:cubicBezTo>
                  <a:pt x="11706" y="476"/>
                  <a:pt x="11700" y="487"/>
                  <a:pt x="11700" y="499"/>
                </a:cubicBezTo>
                <a:cubicBezTo>
                  <a:pt x="11757" y="516"/>
                  <a:pt x="11813" y="527"/>
                  <a:pt x="11870" y="544"/>
                </a:cubicBezTo>
                <a:cubicBezTo>
                  <a:pt x="11876" y="550"/>
                  <a:pt x="11881" y="561"/>
                  <a:pt x="11887" y="567"/>
                </a:cubicBezTo>
                <a:cubicBezTo>
                  <a:pt x="11972" y="572"/>
                  <a:pt x="12057" y="629"/>
                  <a:pt x="12142" y="663"/>
                </a:cubicBezTo>
                <a:cubicBezTo>
                  <a:pt x="12148" y="658"/>
                  <a:pt x="12159" y="646"/>
                  <a:pt x="12171" y="641"/>
                </a:cubicBezTo>
                <a:cubicBezTo>
                  <a:pt x="12188" y="658"/>
                  <a:pt x="12205" y="675"/>
                  <a:pt x="12222" y="692"/>
                </a:cubicBezTo>
                <a:cubicBezTo>
                  <a:pt x="12233" y="686"/>
                  <a:pt x="12262" y="680"/>
                  <a:pt x="12273" y="675"/>
                </a:cubicBezTo>
                <a:lnTo>
                  <a:pt x="12273" y="675"/>
                </a:lnTo>
                <a:cubicBezTo>
                  <a:pt x="12273" y="680"/>
                  <a:pt x="12273" y="703"/>
                  <a:pt x="12267" y="709"/>
                </a:cubicBezTo>
                <a:lnTo>
                  <a:pt x="12318" y="709"/>
                </a:lnTo>
                <a:cubicBezTo>
                  <a:pt x="12318" y="726"/>
                  <a:pt x="12318" y="748"/>
                  <a:pt x="12318" y="765"/>
                </a:cubicBezTo>
                <a:cubicBezTo>
                  <a:pt x="12324" y="754"/>
                  <a:pt x="12330" y="737"/>
                  <a:pt x="12335" y="726"/>
                </a:cubicBezTo>
                <a:cubicBezTo>
                  <a:pt x="12472" y="794"/>
                  <a:pt x="12613" y="862"/>
                  <a:pt x="12755" y="919"/>
                </a:cubicBezTo>
                <a:cubicBezTo>
                  <a:pt x="12733" y="941"/>
                  <a:pt x="12716" y="964"/>
                  <a:pt x="12693" y="981"/>
                </a:cubicBezTo>
                <a:cubicBezTo>
                  <a:pt x="12698" y="975"/>
                  <a:pt x="12704" y="953"/>
                  <a:pt x="12710" y="941"/>
                </a:cubicBezTo>
                <a:cubicBezTo>
                  <a:pt x="12642" y="907"/>
                  <a:pt x="12574" y="885"/>
                  <a:pt x="12506" y="856"/>
                </a:cubicBezTo>
                <a:cubicBezTo>
                  <a:pt x="12506" y="868"/>
                  <a:pt x="12500" y="885"/>
                  <a:pt x="12500" y="896"/>
                </a:cubicBezTo>
                <a:cubicBezTo>
                  <a:pt x="12403" y="868"/>
                  <a:pt x="12307" y="833"/>
                  <a:pt x="12211" y="788"/>
                </a:cubicBezTo>
                <a:cubicBezTo>
                  <a:pt x="12226" y="780"/>
                  <a:pt x="12240" y="777"/>
                  <a:pt x="12254" y="777"/>
                </a:cubicBezTo>
                <a:cubicBezTo>
                  <a:pt x="12270" y="777"/>
                  <a:pt x="12286" y="782"/>
                  <a:pt x="12301" y="788"/>
                </a:cubicBezTo>
                <a:lnTo>
                  <a:pt x="12307" y="782"/>
                </a:lnTo>
                <a:cubicBezTo>
                  <a:pt x="12284" y="771"/>
                  <a:pt x="12267" y="765"/>
                  <a:pt x="12245" y="754"/>
                </a:cubicBezTo>
                <a:cubicBezTo>
                  <a:pt x="12228" y="765"/>
                  <a:pt x="12211" y="782"/>
                  <a:pt x="12194" y="799"/>
                </a:cubicBezTo>
                <a:cubicBezTo>
                  <a:pt x="12176" y="777"/>
                  <a:pt x="12194" y="754"/>
                  <a:pt x="12199" y="737"/>
                </a:cubicBezTo>
                <a:cubicBezTo>
                  <a:pt x="12154" y="726"/>
                  <a:pt x="12108" y="709"/>
                  <a:pt x="12063" y="697"/>
                </a:cubicBezTo>
                <a:lnTo>
                  <a:pt x="12063" y="697"/>
                </a:lnTo>
                <a:cubicBezTo>
                  <a:pt x="12086" y="714"/>
                  <a:pt x="12103" y="731"/>
                  <a:pt x="12120" y="748"/>
                </a:cubicBezTo>
                <a:cubicBezTo>
                  <a:pt x="12069" y="726"/>
                  <a:pt x="11972" y="737"/>
                  <a:pt x="11961" y="663"/>
                </a:cubicBezTo>
                <a:cubicBezTo>
                  <a:pt x="11933" y="652"/>
                  <a:pt x="11898" y="646"/>
                  <a:pt x="11870" y="635"/>
                </a:cubicBezTo>
                <a:lnTo>
                  <a:pt x="11870" y="635"/>
                </a:lnTo>
                <a:cubicBezTo>
                  <a:pt x="11887" y="646"/>
                  <a:pt x="11904" y="652"/>
                  <a:pt x="11921" y="663"/>
                </a:cubicBezTo>
                <a:lnTo>
                  <a:pt x="11915" y="675"/>
                </a:lnTo>
                <a:cubicBezTo>
                  <a:pt x="11887" y="669"/>
                  <a:pt x="11853" y="658"/>
                  <a:pt x="11825" y="652"/>
                </a:cubicBezTo>
                <a:cubicBezTo>
                  <a:pt x="11825" y="644"/>
                  <a:pt x="11827" y="634"/>
                  <a:pt x="11830" y="627"/>
                </a:cubicBezTo>
                <a:lnTo>
                  <a:pt x="11830" y="627"/>
                </a:lnTo>
                <a:cubicBezTo>
                  <a:pt x="11823" y="636"/>
                  <a:pt x="11815" y="640"/>
                  <a:pt x="11806" y="640"/>
                </a:cubicBezTo>
                <a:cubicBezTo>
                  <a:pt x="11793" y="640"/>
                  <a:pt x="11780" y="633"/>
                  <a:pt x="11768" y="624"/>
                </a:cubicBezTo>
                <a:cubicBezTo>
                  <a:pt x="11774" y="612"/>
                  <a:pt x="11785" y="601"/>
                  <a:pt x="11791" y="589"/>
                </a:cubicBezTo>
                <a:cubicBezTo>
                  <a:pt x="11700" y="572"/>
                  <a:pt x="11609" y="538"/>
                  <a:pt x="11518" y="516"/>
                </a:cubicBezTo>
                <a:lnTo>
                  <a:pt x="11518" y="516"/>
                </a:lnTo>
                <a:cubicBezTo>
                  <a:pt x="11530" y="521"/>
                  <a:pt x="11552" y="527"/>
                  <a:pt x="11564" y="533"/>
                </a:cubicBezTo>
                <a:lnTo>
                  <a:pt x="11558" y="567"/>
                </a:lnTo>
                <a:cubicBezTo>
                  <a:pt x="11530" y="555"/>
                  <a:pt x="11496" y="550"/>
                  <a:pt x="11462" y="538"/>
                </a:cubicBezTo>
                <a:cubicBezTo>
                  <a:pt x="11467" y="533"/>
                  <a:pt x="11479" y="516"/>
                  <a:pt x="11484" y="504"/>
                </a:cubicBezTo>
                <a:cubicBezTo>
                  <a:pt x="11376" y="465"/>
                  <a:pt x="11269" y="431"/>
                  <a:pt x="11155" y="414"/>
                </a:cubicBezTo>
                <a:lnTo>
                  <a:pt x="11155" y="414"/>
                </a:lnTo>
                <a:cubicBezTo>
                  <a:pt x="11206" y="442"/>
                  <a:pt x="11269" y="448"/>
                  <a:pt x="11320" y="487"/>
                </a:cubicBezTo>
                <a:cubicBezTo>
                  <a:pt x="11229" y="476"/>
                  <a:pt x="11138" y="448"/>
                  <a:pt x="11053" y="414"/>
                </a:cubicBezTo>
                <a:cubicBezTo>
                  <a:pt x="11053" y="408"/>
                  <a:pt x="11047" y="402"/>
                  <a:pt x="11042" y="397"/>
                </a:cubicBezTo>
                <a:lnTo>
                  <a:pt x="11042" y="397"/>
                </a:lnTo>
                <a:cubicBezTo>
                  <a:pt x="11069" y="410"/>
                  <a:pt x="11101" y="428"/>
                  <a:pt x="11133" y="428"/>
                </a:cubicBezTo>
                <a:cubicBezTo>
                  <a:pt x="11140" y="428"/>
                  <a:pt x="11148" y="427"/>
                  <a:pt x="11155" y="425"/>
                </a:cubicBezTo>
                <a:cubicBezTo>
                  <a:pt x="11133" y="402"/>
                  <a:pt x="11115" y="385"/>
                  <a:pt x="11093" y="368"/>
                </a:cubicBezTo>
                <a:cubicBezTo>
                  <a:pt x="11081" y="374"/>
                  <a:pt x="11053" y="385"/>
                  <a:pt x="11042" y="391"/>
                </a:cubicBezTo>
                <a:cubicBezTo>
                  <a:pt x="11025" y="368"/>
                  <a:pt x="10991" y="363"/>
                  <a:pt x="10957" y="357"/>
                </a:cubicBezTo>
                <a:lnTo>
                  <a:pt x="10957" y="357"/>
                </a:lnTo>
                <a:cubicBezTo>
                  <a:pt x="10968" y="391"/>
                  <a:pt x="10996" y="402"/>
                  <a:pt x="11025" y="414"/>
                </a:cubicBezTo>
                <a:cubicBezTo>
                  <a:pt x="10979" y="414"/>
                  <a:pt x="10940" y="402"/>
                  <a:pt x="10900" y="391"/>
                </a:cubicBezTo>
                <a:cubicBezTo>
                  <a:pt x="10911" y="380"/>
                  <a:pt x="10917" y="368"/>
                  <a:pt x="10923" y="357"/>
                </a:cubicBezTo>
                <a:cubicBezTo>
                  <a:pt x="10889" y="351"/>
                  <a:pt x="10854" y="340"/>
                  <a:pt x="10826" y="334"/>
                </a:cubicBezTo>
                <a:lnTo>
                  <a:pt x="10826" y="334"/>
                </a:lnTo>
                <a:cubicBezTo>
                  <a:pt x="10843" y="351"/>
                  <a:pt x="10854" y="368"/>
                  <a:pt x="10872" y="385"/>
                </a:cubicBezTo>
                <a:cubicBezTo>
                  <a:pt x="10820" y="368"/>
                  <a:pt x="10769" y="357"/>
                  <a:pt x="10724" y="334"/>
                </a:cubicBezTo>
                <a:lnTo>
                  <a:pt x="10724" y="277"/>
                </a:lnTo>
                <a:cubicBezTo>
                  <a:pt x="10704" y="290"/>
                  <a:pt x="10682" y="295"/>
                  <a:pt x="10659" y="295"/>
                </a:cubicBezTo>
                <a:cubicBezTo>
                  <a:pt x="10603" y="295"/>
                  <a:pt x="10541" y="268"/>
                  <a:pt x="10482" y="268"/>
                </a:cubicBezTo>
                <a:cubicBezTo>
                  <a:pt x="10470" y="268"/>
                  <a:pt x="10458" y="269"/>
                  <a:pt x="10446" y="272"/>
                </a:cubicBezTo>
                <a:lnTo>
                  <a:pt x="10497" y="283"/>
                </a:lnTo>
                <a:cubicBezTo>
                  <a:pt x="10497" y="289"/>
                  <a:pt x="10497" y="306"/>
                  <a:pt x="10497" y="311"/>
                </a:cubicBezTo>
                <a:cubicBezTo>
                  <a:pt x="10486" y="306"/>
                  <a:pt x="10457" y="294"/>
                  <a:pt x="10446" y="289"/>
                </a:cubicBezTo>
                <a:lnTo>
                  <a:pt x="10401" y="300"/>
                </a:lnTo>
                <a:cubicBezTo>
                  <a:pt x="10406" y="289"/>
                  <a:pt x="10418" y="260"/>
                  <a:pt x="10423" y="249"/>
                </a:cubicBezTo>
                <a:cubicBezTo>
                  <a:pt x="10406" y="243"/>
                  <a:pt x="10388" y="239"/>
                  <a:pt x="10369" y="239"/>
                </a:cubicBezTo>
                <a:cubicBezTo>
                  <a:pt x="10351" y="239"/>
                  <a:pt x="10333" y="243"/>
                  <a:pt x="10315" y="255"/>
                </a:cubicBezTo>
                <a:cubicBezTo>
                  <a:pt x="10276" y="243"/>
                  <a:pt x="10242" y="226"/>
                  <a:pt x="10202" y="215"/>
                </a:cubicBezTo>
                <a:cubicBezTo>
                  <a:pt x="10191" y="215"/>
                  <a:pt x="10174" y="221"/>
                  <a:pt x="10162" y="226"/>
                </a:cubicBezTo>
                <a:cubicBezTo>
                  <a:pt x="10123" y="204"/>
                  <a:pt x="10072" y="198"/>
                  <a:pt x="10026" y="192"/>
                </a:cubicBezTo>
                <a:cubicBezTo>
                  <a:pt x="10037" y="187"/>
                  <a:pt x="10060" y="170"/>
                  <a:pt x="10066" y="164"/>
                </a:cubicBezTo>
                <a:lnTo>
                  <a:pt x="10066" y="164"/>
                </a:lnTo>
                <a:cubicBezTo>
                  <a:pt x="10020" y="192"/>
                  <a:pt x="9964" y="175"/>
                  <a:pt x="9918" y="204"/>
                </a:cubicBezTo>
                <a:cubicBezTo>
                  <a:pt x="9964" y="209"/>
                  <a:pt x="10003" y="221"/>
                  <a:pt x="10049" y="238"/>
                </a:cubicBezTo>
                <a:cubicBezTo>
                  <a:pt x="9964" y="238"/>
                  <a:pt x="9879" y="226"/>
                  <a:pt x="9793" y="215"/>
                </a:cubicBezTo>
                <a:cubicBezTo>
                  <a:pt x="9773" y="215"/>
                  <a:pt x="9752" y="210"/>
                  <a:pt x="9731" y="205"/>
                </a:cubicBezTo>
                <a:lnTo>
                  <a:pt x="9731" y="205"/>
                </a:lnTo>
                <a:cubicBezTo>
                  <a:pt x="9731" y="206"/>
                  <a:pt x="9731" y="207"/>
                  <a:pt x="9731" y="209"/>
                </a:cubicBezTo>
                <a:cubicBezTo>
                  <a:pt x="9686" y="204"/>
                  <a:pt x="9646" y="192"/>
                  <a:pt x="9601" y="187"/>
                </a:cubicBezTo>
                <a:lnTo>
                  <a:pt x="9686" y="187"/>
                </a:lnTo>
                <a:cubicBezTo>
                  <a:pt x="9674" y="153"/>
                  <a:pt x="9646" y="153"/>
                  <a:pt x="9618" y="136"/>
                </a:cubicBezTo>
                <a:cubicBezTo>
                  <a:pt x="9589" y="141"/>
                  <a:pt x="9561" y="147"/>
                  <a:pt x="9532" y="153"/>
                </a:cubicBezTo>
                <a:cubicBezTo>
                  <a:pt x="9532" y="147"/>
                  <a:pt x="9527" y="130"/>
                  <a:pt x="9527" y="124"/>
                </a:cubicBezTo>
                <a:cubicBezTo>
                  <a:pt x="9516" y="137"/>
                  <a:pt x="9483" y="146"/>
                  <a:pt x="9453" y="146"/>
                </a:cubicBezTo>
                <a:cubicBezTo>
                  <a:pt x="9418" y="146"/>
                  <a:pt x="9389" y="135"/>
                  <a:pt x="9408" y="107"/>
                </a:cubicBezTo>
                <a:cubicBezTo>
                  <a:pt x="9434" y="103"/>
                  <a:pt x="9461" y="101"/>
                  <a:pt x="9488" y="101"/>
                </a:cubicBezTo>
                <a:cubicBezTo>
                  <a:pt x="9564" y="101"/>
                  <a:pt x="9641" y="114"/>
                  <a:pt x="9717" y="114"/>
                </a:cubicBezTo>
                <a:cubicBezTo>
                  <a:pt x="9754" y="114"/>
                  <a:pt x="9791" y="111"/>
                  <a:pt x="9828" y="102"/>
                </a:cubicBezTo>
                <a:cubicBezTo>
                  <a:pt x="9833" y="107"/>
                  <a:pt x="9839" y="119"/>
                  <a:pt x="9845" y="124"/>
                </a:cubicBezTo>
                <a:cubicBezTo>
                  <a:pt x="9930" y="124"/>
                  <a:pt x="10015" y="147"/>
                  <a:pt x="10100" y="158"/>
                </a:cubicBezTo>
                <a:cubicBezTo>
                  <a:pt x="10106" y="141"/>
                  <a:pt x="10117" y="107"/>
                  <a:pt x="10123" y="90"/>
                </a:cubicBezTo>
                <a:cubicBezTo>
                  <a:pt x="10110" y="89"/>
                  <a:pt x="10097" y="88"/>
                  <a:pt x="10084" y="88"/>
                </a:cubicBezTo>
                <a:cubicBezTo>
                  <a:pt x="10050" y="88"/>
                  <a:pt x="10017" y="95"/>
                  <a:pt x="9992" y="124"/>
                </a:cubicBezTo>
                <a:cubicBezTo>
                  <a:pt x="9975" y="119"/>
                  <a:pt x="9952" y="107"/>
                  <a:pt x="9935" y="102"/>
                </a:cubicBezTo>
                <a:cubicBezTo>
                  <a:pt x="9922" y="86"/>
                  <a:pt x="9905" y="82"/>
                  <a:pt x="9886" y="82"/>
                </a:cubicBezTo>
                <a:cubicBezTo>
                  <a:pt x="9868" y="82"/>
                  <a:pt x="9849" y="85"/>
                  <a:pt x="9831" y="85"/>
                </a:cubicBezTo>
                <a:cubicBezTo>
                  <a:pt x="9826" y="85"/>
                  <a:pt x="9821" y="85"/>
                  <a:pt x="9816" y="85"/>
                </a:cubicBezTo>
                <a:lnTo>
                  <a:pt x="9833" y="45"/>
                </a:lnTo>
                <a:lnTo>
                  <a:pt x="9833" y="45"/>
                </a:lnTo>
                <a:cubicBezTo>
                  <a:pt x="9828" y="50"/>
                  <a:pt x="9816" y="73"/>
                  <a:pt x="9811" y="79"/>
                </a:cubicBezTo>
                <a:cubicBezTo>
                  <a:pt x="9793" y="68"/>
                  <a:pt x="9765" y="45"/>
                  <a:pt x="9748" y="28"/>
                </a:cubicBezTo>
                <a:cubicBezTo>
                  <a:pt x="9731" y="39"/>
                  <a:pt x="9714" y="50"/>
                  <a:pt x="9697" y="62"/>
                </a:cubicBezTo>
                <a:cubicBezTo>
                  <a:pt x="9691" y="56"/>
                  <a:pt x="9680" y="33"/>
                  <a:pt x="9674" y="22"/>
                </a:cubicBezTo>
                <a:cubicBezTo>
                  <a:pt x="9674" y="33"/>
                  <a:pt x="9674" y="45"/>
                  <a:pt x="9674" y="56"/>
                </a:cubicBezTo>
                <a:cubicBezTo>
                  <a:pt x="9640" y="45"/>
                  <a:pt x="9601" y="45"/>
                  <a:pt x="9584" y="16"/>
                </a:cubicBezTo>
                <a:cubicBezTo>
                  <a:pt x="9584" y="22"/>
                  <a:pt x="9584" y="39"/>
                  <a:pt x="9584" y="45"/>
                </a:cubicBezTo>
                <a:cubicBezTo>
                  <a:pt x="9535" y="36"/>
                  <a:pt x="9486" y="35"/>
                  <a:pt x="9435" y="35"/>
                </a:cubicBezTo>
                <a:cubicBezTo>
                  <a:pt x="9410" y="35"/>
                  <a:pt x="9385" y="35"/>
                  <a:pt x="9359" y="35"/>
                </a:cubicBezTo>
                <a:cubicBezTo>
                  <a:pt x="9334" y="35"/>
                  <a:pt x="9308" y="35"/>
                  <a:pt x="9283" y="33"/>
                </a:cubicBezTo>
                <a:cubicBezTo>
                  <a:pt x="9288" y="28"/>
                  <a:pt x="9297" y="14"/>
                  <a:pt x="9303" y="7"/>
                </a:cubicBezTo>
                <a:lnTo>
                  <a:pt x="9303" y="7"/>
                </a:lnTo>
                <a:cubicBezTo>
                  <a:pt x="9283" y="29"/>
                  <a:pt x="9248" y="39"/>
                  <a:pt x="9212" y="39"/>
                </a:cubicBezTo>
                <a:cubicBezTo>
                  <a:pt x="9175" y="39"/>
                  <a:pt x="9138" y="28"/>
                  <a:pt x="9118" y="5"/>
                </a:cubicBezTo>
                <a:cubicBezTo>
                  <a:pt x="9114" y="2"/>
                  <a:pt x="9110" y="0"/>
                  <a:pt x="9106" y="0"/>
                </a:cubicBezTo>
                <a:close/>
              </a:path>
            </a:pathLst>
          </a:custGeom>
          <a:solidFill>
            <a:srgbClr val="2D2116"/>
          </a:solidFill>
          <a:ln>
            <a:noFill/>
          </a:ln>
        </p:spPr>
        <p:txBody>
          <a:bodyPr anchorCtr="0" anchor="ctr" bIns="274300" lIns="274300" spcFirstLastPara="1" rIns="274300" wrap="square" tIns="2743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6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HMW </a:t>
            </a:r>
            <a:r>
              <a:rPr lang="en" sz="16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make the process of fostering deeper connections more</a:t>
            </a:r>
            <a:r>
              <a:rPr b="1" lang="en" sz="16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 </a:t>
            </a:r>
            <a:r>
              <a:rPr b="1" lang="en" sz="1600">
                <a:solidFill>
                  <a:schemeClr val="accent3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common and open</a:t>
            </a:r>
            <a:r>
              <a:rPr b="1" lang="en" sz="16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 </a:t>
            </a:r>
            <a:r>
              <a:rPr lang="en" sz="16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?</a:t>
            </a:r>
            <a:endParaRPr sz="1600">
              <a:solidFill>
                <a:srgbClr val="FFFFFF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90" name="Shape 4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" name="Google Shape;491;p51"/>
          <p:cNvSpPr/>
          <p:nvPr/>
        </p:nvSpPr>
        <p:spPr>
          <a:xfrm rot="10800000">
            <a:off x="3249314" y="1266734"/>
            <a:ext cx="2543904" cy="1385796"/>
          </a:xfrm>
          <a:custGeom>
            <a:rect b="b" l="l" r="r" t="t"/>
            <a:pathLst>
              <a:path extrusionOk="0" h="13670" w="25094">
                <a:moveTo>
                  <a:pt x="12260" y="81"/>
                </a:moveTo>
                <a:lnTo>
                  <a:pt x="12260" y="81"/>
                </a:lnTo>
                <a:cubicBezTo>
                  <a:pt x="12286" y="100"/>
                  <a:pt x="12262" y="127"/>
                  <a:pt x="12241" y="127"/>
                </a:cubicBezTo>
                <a:cubicBezTo>
                  <a:pt x="12231" y="127"/>
                  <a:pt x="12222" y="120"/>
                  <a:pt x="12220" y="104"/>
                </a:cubicBezTo>
                <a:cubicBezTo>
                  <a:pt x="12231" y="98"/>
                  <a:pt x="12248" y="87"/>
                  <a:pt x="12260" y="81"/>
                </a:cubicBezTo>
                <a:close/>
                <a:moveTo>
                  <a:pt x="12299" y="104"/>
                </a:moveTo>
                <a:cubicBezTo>
                  <a:pt x="12367" y="126"/>
                  <a:pt x="12453" y="109"/>
                  <a:pt x="12509" y="132"/>
                </a:cubicBezTo>
                <a:cubicBezTo>
                  <a:pt x="12504" y="157"/>
                  <a:pt x="12491" y="173"/>
                  <a:pt x="12465" y="173"/>
                </a:cubicBezTo>
                <a:cubicBezTo>
                  <a:pt x="12461" y="173"/>
                  <a:pt x="12457" y="172"/>
                  <a:pt x="12453" y="172"/>
                </a:cubicBezTo>
                <a:cubicBezTo>
                  <a:pt x="12437" y="173"/>
                  <a:pt x="12421" y="173"/>
                  <a:pt x="12406" y="173"/>
                </a:cubicBezTo>
                <a:cubicBezTo>
                  <a:pt x="12363" y="173"/>
                  <a:pt x="12321" y="170"/>
                  <a:pt x="12278" y="170"/>
                </a:cubicBezTo>
                <a:cubicBezTo>
                  <a:pt x="12262" y="170"/>
                  <a:pt x="12247" y="170"/>
                  <a:pt x="12231" y="172"/>
                </a:cubicBezTo>
                <a:cubicBezTo>
                  <a:pt x="12243" y="149"/>
                  <a:pt x="12271" y="143"/>
                  <a:pt x="12299" y="132"/>
                </a:cubicBezTo>
                <a:cubicBezTo>
                  <a:pt x="12299" y="126"/>
                  <a:pt x="12299" y="109"/>
                  <a:pt x="12299" y="104"/>
                </a:cubicBezTo>
                <a:close/>
                <a:moveTo>
                  <a:pt x="12563" y="119"/>
                </a:moveTo>
                <a:cubicBezTo>
                  <a:pt x="12585" y="119"/>
                  <a:pt x="12607" y="126"/>
                  <a:pt x="12628" y="143"/>
                </a:cubicBezTo>
                <a:cubicBezTo>
                  <a:pt x="12628" y="183"/>
                  <a:pt x="12600" y="217"/>
                  <a:pt x="12577" y="245"/>
                </a:cubicBezTo>
                <a:cubicBezTo>
                  <a:pt x="12583" y="228"/>
                  <a:pt x="12594" y="194"/>
                  <a:pt x="12600" y="172"/>
                </a:cubicBezTo>
                <a:lnTo>
                  <a:pt x="12600" y="172"/>
                </a:lnTo>
                <a:cubicBezTo>
                  <a:pt x="12566" y="177"/>
                  <a:pt x="12538" y="177"/>
                  <a:pt x="12504" y="177"/>
                </a:cubicBezTo>
                <a:cubicBezTo>
                  <a:pt x="12515" y="160"/>
                  <a:pt x="12532" y="132"/>
                  <a:pt x="12543" y="121"/>
                </a:cubicBezTo>
                <a:cubicBezTo>
                  <a:pt x="12550" y="119"/>
                  <a:pt x="12557" y="119"/>
                  <a:pt x="12563" y="119"/>
                </a:cubicBezTo>
                <a:close/>
                <a:moveTo>
                  <a:pt x="12587" y="298"/>
                </a:moveTo>
                <a:cubicBezTo>
                  <a:pt x="12611" y="298"/>
                  <a:pt x="12638" y="322"/>
                  <a:pt x="12606" y="336"/>
                </a:cubicBezTo>
                <a:cubicBezTo>
                  <a:pt x="12600" y="341"/>
                  <a:pt x="12593" y="344"/>
                  <a:pt x="12586" y="344"/>
                </a:cubicBezTo>
                <a:cubicBezTo>
                  <a:pt x="12562" y="344"/>
                  <a:pt x="12537" y="320"/>
                  <a:pt x="12572" y="302"/>
                </a:cubicBezTo>
                <a:cubicBezTo>
                  <a:pt x="12576" y="299"/>
                  <a:pt x="12581" y="298"/>
                  <a:pt x="12587" y="298"/>
                </a:cubicBezTo>
                <a:close/>
                <a:moveTo>
                  <a:pt x="13128" y="308"/>
                </a:moveTo>
                <a:cubicBezTo>
                  <a:pt x="13128" y="313"/>
                  <a:pt x="13128" y="331"/>
                  <a:pt x="13128" y="342"/>
                </a:cubicBezTo>
                <a:lnTo>
                  <a:pt x="13150" y="342"/>
                </a:lnTo>
                <a:cubicBezTo>
                  <a:pt x="13150" y="353"/>
                  <a:pt x="13156" y="359"/>
                  <a:pt x="13156" y="365"/>
                </a:cubicBezTo>
                <a:cubicBezTo>
                  <a:pt x="13094" y="359"/>
                  <a:pt x="13026" y="353"/>
                  <a:pt x="12958" y="348"/>
                </a:cubicBezTo>
                <a:cubicBezTo>
                  <a:pt x="12952" y="348"/>
                  <a:pt x="12952" y="348"/>
                  <a:pt x="12946" y="342"/>
                </a:cubicBezTo>
                <a:lnTo>
                  <a:pt x="12935" y="342"/>
                </a:lnTo>
                <a:cubicBezTo>
                  <a:pt x="12901" y="340"/>
                  <a:pt x="12867" y="340"/>
                  <a:pt x="12833" y="340"/>
                </a:cubicBezTo>
                <a:cubicBezTo>
                  <a:pt x="12765" y="340"/>
                  <a:pt x="12698" y="340"/>
                  <a:pt x="12634" y="325"/>
                </a:cubicBezTo>
                <a:cubicBezTo>
                  <a:pt x="12669" y="319"/>
                  <a:pt x="12705" y="316"/>
                  <a:pt x="12742" y="316"/>
                </a:cubicBezTo>
                <a:cubicBezTo>
                  <a:pt x="12820" y="316"/>
                  <a:pt x="12900" y="326"/>
                  <a:pt x="12978" y="326"/>
                </a:cubicBezTo>
                <a:cubicBezTo>
                  <a:pt x="13030" y="326"/>
                  <a:pt x="13080" y="322"/>
                  <a:pt x="13128" y="308"/>
                </a:cubicBezTo>
                <a:close/>
                <a:moveTo>
                  <a:pt x="12311" y="387"/>
                </a:moveTo>
                <a:cubicBezTo>
                  <a:pt x="12311" y="393"/>
                  <a:pt x="12311" y="399"/>
                  <a:pt x="12311" y="399"/>
                </a:cubicBezTo>
                <a:lnTo>
                  <a:pt x="12299" y="399"/>
                </a:lnTo>
                <a:lnTo>
                  <a:pt x="12299" y="387"/>
                </a:lnTo>
                <a:close/>
                <a:moveTo>
                  <a:pt x="10915" y="353"/>
                </a:moveTo>
                <a:cubicBezTo>
                  <a:pt x="10921" y="365"/>
                  <a:pt x="10926" y="376"/>
                  <a:pt x="10932" y="387"/>
                </a:cubicBezTo>
                <a:cubicBezTo>
                  <a:pt x="10870" y="393"/>
                  <a:pt x="10801" y="399"/>
                  <a:pt x="10733" y="404"/>
                </a:cubicBezTo>
                <a:cubicBezTo>
                  <a:pt x="10796" y="393"/>
                  <a:pt x="10858" y="370"/>
                  <a:pt x="10915" y="353"/>
                </a:cubicBezTo>
                <a:close/>
                <a:moveTo>
                  <a:pt x="12135" y="382"/>
                </a:moveTo>
                <a:cubicBezTo>
                  <a:pt x="12146" y="382"/>
                  <a:pt x="12158" y="387"/>
                  <a:pt x="12169" y="387"/>
                </a:cubicBezTo>
                <a:cubicBezTo>
                  <a:pt x="12163" y="393"/>
                  <a:pt x="12152" y="399"/>
                  <a:pt x="12146" y="404"/>
                </a:cubicBezTo>
                <a:cubicBezTo>
                  <a:pt x="12141" y="393"/>
                  <a:pt x="12141" y="387"/>
                  <a:pt x="12135" y="382"/>
                </a:cubicBezTo>
                <a:close/>
                <a:moveTo>
                  <a:pt x="12067" y="382"/>
                </a:moveTo>
                <a:cubicBezTo>
                  <a:pt x="12078" y="382"/>
                  <a:pt x="12089" y="387"/>
                  <a:pt x="12101" y="387"/>
                </a:cubicBezTo>
                <a:cubicBezTo>
                  <a:pt x="12064" y="404"/>
                  <a:pt x="12025" y="409"/>
                  <a:pt x="11986" y="409"/>
                </a:cubicBezTo>
                <a:cubicBezTo>
                  <a:pt x="11960" y="409"/>
                  <a:pt x="11933" y="407"/>
                  <a:pt x="11908" y="404"/>
                </a:cubicBezTo>
                <a:lnTo>
                  <a:pt x="11908" y="382"/>
                </a:lnTo>
                <a:close/>
                <a:moveTo>
                  <a:pt x="11851" y="393"/>
                </a:moveTo>
                <a:cubicBezTo>
                  <a:pt x="11857" y="399"/>
                  <a:pt x="11862" y="399"/>
                  <a:pt x="11874" y="404"/>
                </a:cubicBezTo>
                <a:cubicBezTo>
                  <a:pt x="11857" y="410"/>
                  <a:pt x="11834" y="410"/>
                  <a:pt x="11817" y="410"/>
                </a:cubicBezTo>
                <a:cubicBezTo>
                  <a:pt x="11823" y="404"/>
                  <a:pt x="11834" y="399"/>
                  <a:pt x="11851" y="393"/>
                </a:cubicBezTo>
                <a:close/>
                <a:moveTo>
                  <a:pt x="12194" y="375"/>
                </a:moveTo>
                <a:cubicBezTo>
                  <a:pt x="12197" y="375"/>
                  <a:pt x="12200" y="375"/>
                  <a:pt x="12203" y="376"/>
                </a:cubicBezTo>
                <a:cubicBezTo>
                  <a:pt x="12214" y="382"/>
                  <a:pt x="12220" y="393"/>
                  <a:pt x="12220" y="404"/>
                </a:cubicBezTo>
                <a:cubicBezTo>
                  <a:pt x="12203" y="404"/>
                  <a:pt x="12186" y="410"/>
                  <a:pt x="12169" y="410"/>
                </a:cubicBezTo>
                <a:cubicBezTo>
                  <a:pt x="12164" y="395"/>
                  <a:pt x="12172" y="375"/>
                  <a:pt x="12194" y="375"/>
                </a:cubicBezTo>
                <a:close/>
                <a:moveTo>
                  <a:pt x="11942" y="291"/>
                </a:moveTo>
                <a:cubicBezTo>
                  <a:pt x="11995" y="301"/>
                  <a:pt x="12048" y="304"/>
                  <a:pt x="12102" y="304"/>
                </a:cubicBezTo>
                <a:cubicBezTo>
                  <a:pt x="12168" y="304"/>
                  <a:pt x="12234" y="300"/>
                  <a:pt x="12300" y="300"/>
                </a:cubicBezTo>
                <a:cubicBezTo>
                  <a:pt x="12355" y="300"/>
                  <a:pt x="12409" y="303"/>
                  <a:pt x="12464" y="313"/>
                </a:cubicBezTo>
                <a:cubicBezTo>
                  <a:pt x="12407" y="319"/>
                  <a:pt x="12350" y="325"/>
                  <a:pt x="12294" y="331"/>
                </a:cubicBezTo>
                <a:cubicBezTo>
                  <a:pt x="12294" y="325"/>
                  <a:pt x="12294" y="325"/>
                  <a:pt x="12294" y="319"/>
                </a:cubicBezTo>
                <a:cubicBezTo>
                  <a:pt x="12288" y="325"/>
                  <a:pt x="12282" y="325"/>
                  <a:pt x="12277" y="331"/>
                </a:cubicBezTo>
                <a:cubicBezTo>
                  <a:pt x="12141" y="336"/>
                  <a:pt x="12004" y="336"/>
                  <a:pt x="11862" y="342"/>
                </a:cubicBezTo>
                <a:cubicBezTo>
                  <a:pt x="11858" y="343"/>
                  <a:pt x="11853" y="343"/>
                  <a:pt x="11847" y="343"/>
                </a:cubicBezTo>
                <a:cubicBezTo>
                  <a:pt x="11830" y="343"/>
                  <a:pt x="11811" y="340"/>
                  <a:pt x="11793" y="340"/>
                </a:cubicBezTo>
                <a:cubicBezTo>
                  <a:pt x="11774" y="340"/>
                  <a:pt x="11756" y="343"/>
                  <a:pt x="11743" y="359"/>
                </a:cubicBezTo>
                <a:cubicBezTo>
                  <a:pt x="11755" y="365"/>
                  <a:pt x="11783" y="387"/>
                  <a:pt x="11794" y="393"/>
                </a:cubicBezTo>
                <a:cubicBezTo>
                  <a:pt x="11794" y="399"/>
                  <a:pt x="11789" y="404"/>
                  <a:pt x="11789" y="416"/>
                </a:cubicBezTo>
                <a:cubicBezTo>
                  <a:pt x="11760" y="416"/>
                  <a:pt x="11738" y="421"/>
                  <a:pt x="11709" y="421"/>
                </a:cubicBezTo>
                <a:cubicBezTo>
                  <a:pt x="11721" y="399"/>
                  <a:pt x="11715" y="370"/>
                  <a:pt x="11698" y="348"/>
                </a:cubicBezTo>
                <a:cubicBezTo>
                  <a:pt x="11678" y="344"/>
                  <a:pt x="11657" y="343"/>
                  <a:pt x="11637" y="343"/>
                </a:cubicBezTo>
                <a:cubicBezTo>
                  <a:pt x="11555" y="343"/>
                  <a:pt x="11473" y="365"/>
                  <a:pt x="11392" y="365"/>
                </a:cubicBezTo>
                <a:cubicBezTo>
                  <a:pt x="11371" y="365"/>
                  <a:pt x="11348" y="363"/>
                  <a:pt x="11325" y="363"/>
                </a:cubicBezTo>
                <a:cubicBezTo>
                  <a:pt x="11285" y="363"/>
                  <a:pt x="11245" y="368"/>
                  <a:pt x="11216" y="393"/>
                </a:cubicBezTo>
                <a:cubicBezTo>
                  <a:pt x="11227" y="399"/>
                  <a:pt x="11238" y="399"/>
                  <a:pt x="11244" y="404"/>
                </a:cubicBezTo>
                <a:lnTo>
                  <a:pt x="11193" y="404"/>
                </a:lnTo>
                <a:cubicBezTo>
                  <a:pt x="11202" y="391"/>
                  <a:pt x="11197" y="359"/>
                  <a:pt x="11180" y="359"/>
                </a:cubicBezTo>
                <a:cubicBezTo>
                  <a:pt x="11174" y="359"/>
                  <a:pt x="11167" y="362"/>
                  <a:pt x="11159" y="370"/>
                </a:cubicBezTo>
                <a:cubicBezTo>
                  <a:pt x="11091" y="376"/>
                  <a:pt x="11017" y="382"/>
                  <a:pt x="10949" y="387"/>
                </a:cubicBezTo>
                <a:cubicBezTo>
                  <a:pt x="10949" y="376"/>
                  <a:pt x="10949" y="365"/>
                  <a:pt x="10949" y="348"/>
                </a:cubicBezTo>
                <a:lnTo>
                  <a:pt x="10960" y="348"/>
                </a:lnTo>
                <a:cubicBezTo>
                  <a:pt x="10966" y="359"/>
                  <a:pt x="10977" y="370"/>
                  <a:pt x="10977" y="376"/>
                </a:cubicBezTo>
                <a:cubicBezTo>
                  <a:pt x="11017" y="365"/>
                  <a:pt x="11051" y="348"/>
                  <a:pt x="11091" y="336"/>
                </a:cubicBezTo>
                <a:cubicBezTo>
                  <a:pt x="11125" y="345"/>
                  <a:pt x="11160" y="352"/>
                  <a:pt x="11194" y="352"/>
                </a:cubicBezTo>
                <a:cubicBezTo>
                  <a:pt x="11228" y="352"/>
                  <a:pt x="11261" y="345"/>
                  <a:pt x="11289" y="325"/>
                </a:cubicBezTo>
                <a:lnTo>
                  <a:pt x="11318" y="325"/>
                </a:lnTo>
                <a:cubicBezTo>
                  <a:pt x="11329" y="331"/>
                  <a:pt x="11335" y="342"/>
                  <a:pt x="11341" y="348"/>
                </a:cubicBezTo>
                <a:cubicBezTo>
                  <a:pt x="11380" y="336"/>
                  <a:pt x="11414" y="331"/>
                  <a:pt x="11448" y="319"/>
                </a:cubicBezTo>
                <a:cubicBezTo>
                  <a:pt x="11613" y="313"/>
                  <a:pt x="11777" y="308"/>
                  <a:pt x="11942" y="291"/>
                </a:cubicBezTo>
                <a:close/>
                <a:moveTo>
                  <a:pt x="13048" y="410"/>
                </a:moveTo>
                <a:cubicBezTo>
                  <a:pt x="13048" y="416"/>
                  <a:pt x="13054" y="416"/>
                  <a:pt x="13054" y="421"/>
                </a:cubicBezTo>
                <a:cubicBezTo>
                  <a:pt x="13014" y="421"/>
                  <a:pt x="12969" y="421"/>
                  <a:pt x="12923" y="416"/>
                </a:cubicBezTo>
                <a:cubicBezTo>
                  <a:pt x="12963" y="410"/>
                  <a:pt x="13003" y="410"/>
                  <a:pt x="13048" y="410"/>
                </a:cubicBezTo>
                <a:close/>
                <a:moveTo>
                  <a:pt x="11647" y="399"/>
                </a:moveTo>
                <a:cubicBezTo>
                  <a:pt x="11675" y="399"/>
                  <a:pt x="11687" y="410"/>
                  <a:pt x="11681" y="427"/>
                </a:cubicBezTo>
                <a:lnTo>
                  <a:pt x="11641" y="427"/>
                </a:lnTo>
                <a:cubicBezTo>
                  <a:pt x="11636" y="421"/>
                  <a:pt x="11641" y="410"/>
                  <a:pt x="11647" y="399"/>
                </a:cubicBezTo>
                <a:close/>
                <a:moveTo>
                  <a:pt x="10484" y="427"/>
                </a:moveTo>
                <a:cubicBezTo>
                  <a:pt x="10478" y="433"/>
                  <a:pt x="10467" y="433"/>
                  <a:pt x="10461" y="433"/>
                </a:cubicBezTo>
                <a:cubicBezTo>
                  <a:pt x="10467" y="433"/>
                  <a:pt x="10467" y="427"/>
                  <a:pt x="10472" y="427"/>
                </a:cubicBezTo>
                <a:close/>
                <a:moveTo>
                  <a:pt x="10331" y="427"/>
                </a:moveTo>
                <a:lnTo>
                  <a:pt x="10331" y="427"/>
                </a:lnTo>
                <a:cubicBezTo>
                  <a:pt x="10325" y="433"/>
                  <a:pt x="10319" y="433"/>
                  <a:pt x="10314" y="438"/>
                </a:cubicBezTo>
                <a:cubicBezTo>
                  <a:pt x="10314" y="438"/>
                  <a:pt x="10314" y="433"/>
                  <a:pt x="10308" y="433"/>
                </a:cubicBezTo>
                <a:cubicBezTo>
                  <a:pt x="10319" y="433"/>
                  <a:pt x="10325" y="427"/>
                  <a:pt x="10331" y="427"/>
                </a:cubicBezTo>
                <a:close/>
                <a:moveTo>
                  <a:pt x="11494" y="404"/>
                </a:moveTo>
                <a:cubicBezTo>
                  <a:pt x="11494" y="410"/>
                  <a:pt x="11494" y="421"/>
                  <a:pt x="11494" y="427"/>
                </a:cubicBezTo>
                <a:cubicBezTo>
                  <a:pt x="11482" y="427"/>
                  <a:pt x="11465" y="433"/>
                  <a:pt x="11454" y="438"/>
                </a:cubicBezTo>
                <a:cubicBezTo>
                  <a:pt x="11465" y="433"/>
                  <a:pt x="11482" y="416"/>
                  <a:pt x="11494" y="404"/>
                </a:cubicBezTo>
                <a:close/>
                <a:moveTo>
                  <a:pt x="11516" y="399"/>
                </a:moveTo>
                <a:cubicBezTo>
                  <a:pt x="11550" y="399"/>
                  <a:pt x="11562" y="410"/>
                  <a:pt x="11550" y="433"/>
                </a:cubicBezTo>
                <a:cubicBezTo>
                  <a:pt x="11539" y="433"/>
                  <a:pt x="11522" y="433"/>
                  <a:pt x="11505" y="438"/>
                </a:cubicBezTo>
                <a:cubicBezTo>
                  <a:pt x="11499" y="427"/>
                  <a:pt x="11505" y="416"/>
                  <a:pt x="11516" y="399"/>
                </a:cubicBezTo>
                <a:close/>
                <a:moveTo>
                  <a:pt x="10376" y="444"/>
                </a:moveTo>
                <a:cubicBezTo>
                  <a:pt x="10365" y="444"/>
                  <a:pt x="10359" y="444"/>
                  <a:pt x="10353" y="450"/>
                </a:cubicBezTo>
                <a:cubicBezTo>
                  <a:pt x="10353" y="444"/>
                  <a:pt x="10359" y="444"/>
                  <a:pt x="10359" y="444"/>
                </a:cubicBezTo>
                <a:close/>
                <a:moveTo>
                  <a:pt x="11386" y="393"/>
                </a:moveTo>
                <a:cubicBezTo>
                  <a:pt x="11352" y="416"/>
                  <a:pt x="11318" y="444"/>
                  <a:pt x="11278" y="455"/>
                </a:cubicBezTo>
                <a:cubicBezTo>
                  <a:pt x="11278" y="444"/>
                  <a:pt x="11284" y="433"/>
                  <a:pt x="11284" y="427"/>
                </a:cubicBezTo>
                <a:cubicBezTo>
                  <a:pt x="11295" y="421"/>
                  <a:pt x="11301" y="416"/>
                  <a:pt x="11312" y="410"/>
                </a:cubicBezTo>
                <a:cubicBezTo>
                  <a:pt x="11329" y="404"/>
                  <a:pt x="11346" y="399"/>
                  <a:pt x="11363" y="393"/>
                </a:cubicBezTo>
                <a:close/>
                <a:moveTo>
                  <a:pt x="11272" y="433"/>
                </a:moveTo>
                <a:lnTo>
                  <a:pt x="11244" y="461"/>
                </a:lnTo>
                <a:lnTo>
                  <a:pt x="11233" y="461"/>
                </a:lnTo>
                <a:cubicBezTo>
                  <a:pt x="11244" y="450"/>
                  <a:pt x="11261" y="444"/>
                  <a:pt x="11272" y="433"/>
                </a:cubicBezTo>
                <a:close/>
                <a:moveTo>
                  <a:pt x="11108" y="421"/>
                </a:moveTo>
                <a:lnTo>
                  <a:pt x="11108" y="421"/>
                </a:lnTo>
                <a:cubicBezTo>
                  <a:pt x="11074" y="427"/>
                  <a:pt x="11040" y="438"/>
                  <a:pt x="11006" y="461"/>
                </a:cubicBezTo>
                <a:lnTo>
                  <a:pt x="11000" y="438"/>
                </a:lnTo>
                <a:cubicBezTo>
                  <a:pt x="10989" y="444"/>
                  <a:pt x="10977" y="450"/>
                  <a:pt x="10966" y="455"/>
                </a:cubicBezTo>
                <a:lnTo>
                  <a:pt x="10949" y="427"/>
                </a:lnTo>
                <a:lnTo>
                  <a:pt x="10932" y="438"/>
                </a:lnTo>
                <a:cubicBezTo>
                  <a:pt x="10943" y="450"/>
                  <a:pt x="10960" y="467"/>
                  <a:pt x="10977" y="478"/>
                </a:cubicBezTo>
                <a:lnTo>
                  <a:pt x="10943" y="478"/>
                </a:lnTo>
                <a:cubicBezTo>
                  <a:pt x="10943" y="478"/>
                  <a:pt x="10943" y="484"/>
                  <a:pt x="10943" y="484"/>
                </a:cubicBezTo>
                <a:lnTo>
                  <a:pt x="10898" y="484"/>
                </a:lnTo>
                <a:lnTo>
                  <a:pt x="10892" y="433"/>
                </a:lnTo>
                <a:cubicBezTo>
                  <a:pt x="10881" y="444"/>
                  <a:pt x="10858" y="455"/>
                  <a:pt x="10847" y="461"/>
                </a:cubicBezTo>
                <a:lnTo>
                  <a:pt x="10875" y="489"/>
                </a:lnTo>
                <a:cubicBezTo>
                  <a:pt x="10870" y="495"/>
                  <a:pt x="10864" y="495"/>
                  <a:pt x="10864" y="495"/>
                </a:cubicBezTo>
                <a:cubicBezTo>
                  <a:pt x="10836" y="489"/>
                  <a:pt x="10801" y="478"/>
                  <a:pt x="10779" y="472"/>
                </a:cubicBezTo>
                <a:cubicBezTo>
                  <a:pt x="10875" y="410"/>
                  <a:pt x="10994" y="427"/>
                  <a:pt x="11108" y="421"/>
                </a:cubicBezTo>
                <a:close/>
                <a:moveTo>
                  <a:pt x="13667" y="484"/>
                </a:moveTo>
                <a:cubicBezTo>
                  <a:pt x="13678" y="484"/>
                  <a:pt x="13684" y="484"/>
                  <a:pt x="13695" y="489"/>
                </a:cubicBezTo>
                <a:cubicBezTo>
                  <a:pt x="13689" y="489"/>
                  <a:pt x="13684" y="495"/>
                  <a:pt x="13672" y="495"/>
                </a:cubicBezTo>
                <a:cubicBezTo>
                  <a:pt x="13672" y="495"/>
                  <a:pt x="13667" y="489"/>
                  <a:pt x="13667" y="484"/>
                </a:cubicBezTo>
                <a:close/>
                <a:moveTo>
                  <a:pt x="10362" y="510"/>
                </a:moveTo>
                <a:cubicBezTo>
                  <a:pt x="10367" y="510"/>
                  <a:pt x="10371" y="511"/>
                  <a:pt x="10376" y="512"/>
                </a:cubicBezTo>
                <a:lnTo>
                  <a:pt x="10376" y="518"/>
                </a:lnTo>
                <a:cubicBezTo>
                  <a:pt x="10359" y="518"/>
                  <a:pt x="10348" y="523"/>
                  <a:pt x="10331" y="523"/>
                </a:cubicBezTo>
                <a:cubicBezTo>
                  <a:pt x="10339" y="515"/>
                  <a:pt x="10350" y="510"/>
                  <a:pt x="10362" y="510"/>
                </a:cubicBezTo>
                <a:close/>
                <a:moveTo>
                  <a:pt x="13814" y="501"/>
                </a:moveTo>
                <a:lnTo>
                  <a:pt x="13877" y="518"/>
                </a:lnTo>
                <a:cubicBezTo>
                  <a:pt x="13877" y="518"/>
                  <a:pt x="13877" y="523"/>
                  <a:pt x="13877" y="523"/>
                </a:cubicBezTo>
                <a:cubicBezTo>
                  <a:pt x="13854" y="518"/>
                  <a:pt x="13837" y="512"/>
                  <a:pt x="13814" y="501"/>
                </a:cubicBezTo>
                <a:close/>
                <a:moveTo>
                  <a:pt x="10280" y="518"/>
                </a:moveTo>
                <a:cubicBezTo>
                  <a:pt x="10285" y="523"/>
                  <a:pt x="10291" y="523"/>
                  <a:pt x="10291" y="529"/>
                </a:cubicBezTo>
                <a:cubicBezTo>
                  <a:pt x="10280" y="529"/>
                  <a:pt x="10262" y="535"/>
                  <a:pt x="10251" y="535"/>
                </a:cubicBezTo>
                <a:cubicBezTo>
                  <a:pt x="10251" y="529"/>
                  <a:pt x="10262" y="523"/>
                  <a:pt x="10280" y="518"/>
                </a:cubicBezTo>
                <a:close/>
                <a:moveTo>
                  <a:pt x="13167" y="342"/>
                </a:moveTo>
                <a:lnTo>
                  <a:pt x="13167" y="342"/>
                </a:lnTo>
                <a:cubicBezTo>
                  <a:pt x="13423" y="359"/>
                  <a:pt x="13678" y="393"/>
                  <a:pt x="13933" y="433"/>
                </a:cubicBezTo>
                <a:cubicBezTo>
                  <a:pt x="13939" y="438"/>
                  <a:pt x="13945" y="438"/>
                  <a:pt x="13950" y="438"/>
                </a:cubicBezTo>
                <a:cubicBezTo>
                  <a:pt x="13979" y="438"/>
                  <a:pt x="14007" y="444"/>
                  <a:pt x="14030" y="450"/>
                </a:cubicBezTo>
                <a:lnTo>
                  <a:pt x="14036" y="450"/>
                </a:lnTo>
                <a:cubicBezTo>
                  <a:pt x="14098" y="461"/>
                  <a:pt x="14160" y="472"/>
                  <a:pt x="14223" y="478"/>
                </a:cubicBezTo>
                <a:cubicBezTo>
                  <a:pt x="14223" y="472"/>
                  <a:pt x="14223" y="467"/>
                  <a:pt x="14223" y="461"/>
                </a:cubicBezTo>
                <a:cubicBezTo>
                  <a:pt x="14302" y="518"/>
                  <a:pt x="14410" y="501"/>
                  <a:pt x="14501" y="523"/>
                </a:cubicBezTo>
                <a:cubicBezTo>
                  <a:pt x="14484" y="534"/>
                  <a:pt x="14467" y="538"/>
                  <a:pt x="14450" y="538"/>
                </a:cubicBezTo>
                <a:cubicBezTo>
                  <a:pt x="14414" y="538"/>
                  <a:pt x="14376" y="522"/>
                  <a:pt x="14342" y="518"/>
                </a:cubicBezTo>
                <a:cubicBezTo>
                  <a:pt x="14194" y="495"/>
                  <a:pt x="14053" y="478"/>
                  <a:pt x="13905" y="455"/>
                </a:cubicBezTo>
                <a:cubicBezTo>
                  <a:pt x="13672" y="427"/>
                  <a:pt x="13440" y="399"/>
                  <a:pt x="13207" y="370"/>
                </a:cubicBezTo>
                <a:cubicBezTo>
                  <a:pt x="13196" y="365"/>
                  <a:pt x="13179" y="353"/>
                  <a:pt x="13167" y="342"/>
                </a:cubicBezTo>
                <a:close/>
                <a:moveTo>
                  <a:pt x="9945" y="472"/>
                </a:moveTo>
                <a:lnTo>
                  <a:pt x="9945" y="472"/>
                </a:lnTo>
                <a:cubicBezTo>
                  <a:pt x="9899" y="489"/>
                  <a:pt x="9860" y="512"/>
                  <a:pt x="9826" y="546"/>
                </a:cubicBezTo>
                <a:cubicBezTo>
                  <a:pt x="9814" y="546"/>
                  <a:pt x="9809" y="552"/>
                  <a:pt x="9797" y="552"/>
                </a:cubicBezTo>
                <a:cubicBezTo>
                  <a:pt x="9826" y="535"/>
                  <a:pt x="9848" y="512"/>
                  <a:pt x="9871" y="489"/>
                </a:cubicBezTo>
                <a:cubicBezTo>
                  <a:pt x="9894" y="484"/>
                  <a:pt x="9922" y="478"/>
                  <a:pt x="9945" y="472"/>
                </a:cubicBezTo>
                <a:close/>
                <a:moveTo>
                  <a:pt x="9519" y="546"/>
                </a:moveTo>
                <a:cubicBezTo>
                  <a:pt x="9525" y="552"/>
                  <a:pt x="9536" y="552"/>
                  <a:pt x="9542" y="552"/>
                </a:cubicBezTo>
                <a:lnTo>
                  <a:pt x="9508" y="557"/>
                </a:lnTo>
                <a:lnTo>
                  <a:pt x="9514" y="546"/>
                </a:lnTo>
                <a:close/>
                <a:moveTo>
                  <a:pt x="13905" y="552"/>
                </a:moveTo>
                <a:cubicBezTo>
                  <a:pt x="13916" y="557"/>
                  <a:pt x="13933" y="557"/>
                  <a:pt x="13945" y="557"/>
                </a:cubicBezTo>
                <a:cubicBezTo>
                  <a:pt x="13933" y="569"/>
                  <a:pt x="13922" y="580"/>
                  <a:pt x="13916" y="586"/>
                </a:cubicBezTo>
                <a:cubicBezTo>
                  <a:pt x="13911" y="574"/>
                  <a:pt x="13905" y="563"/>
                  <a:pt x="13905" y="552"/>
                </a:cubicBezTo>
                <a:close/>
                <a:moveTo>
                  <a:pt x="14501" y="540"/>
                </a:moveTo>
                <a:cubicBezTo>
                  <a:pt x="14660" y="540"/>
                  <a:pt x="14830" y="603"/>
                  <a:pt x="14983" y="643"/>
                </a:cubicBezTo>
                <a:cubicBezTo>
                  <a:pt x="14967" y="647"/>
                  <a:pt x="14951" y="649"/>
                  <a:pt x="14936" y="649"/>
                </a:cubicBezTo>
                <a:cubicBezTo>
                  <a:pt x="14891" y="649"/>
                  <a:pt x="14848" y="634"/>
                  <a:pt x="14802" y="626"/>
                </a:cubicBezTo>
                <a:cubicBezTo>
                  <a:pt x="14699" y="597"/>
                  <a:pt x="14592" y="592"/>
                  <a:pt x="14501" y="540"/>
                </a:cubicBezTo>
                <a:close/>
                <a:moveTo>
                  <a:pt x="9394" y="620"/>
                </a:moveTo>
                <a:cubicBezTo>
                  <a:pt x="9400" y="626"/>
                  <a:pt x="9406" y="637"/>
                  <a:pt x="9411" y="648"/>
                </a:cubicBezTo>
                <a:lnTo>
                  <a:pt x="9389" y="654"/>
                </a:lnTo>
                <a:cubicBezTo>
                  <a:pt x="9389" y="643"/>
                  <a:pt x="9394" y="631"/>
                  <a:pt x="9394" y="620"/>
                </a:cubicBezTo>
                <a:close/>
                <a:moveTo>
                  <a:pt x="15000" y="631"/>
                </a:moveTo>
                <a:lnTo>
                  <a:pt x="15000" y="631"/>
                </a:lnTo>
                <a:cubicBezTo>
                  <a:pt x="15040" y="637"/>
                  <a:pt x="15051" y="648"/>
                  <a:pt x="15028" y="682"/>
                </a:cubicBezTo>
                <a:cubicBezTo>
                  <a:pt x="14989" y="682"/>
                  <a:pt x="14977" y="665"/>
                  <a:pt x="15000" y="631"/>
                </a:cubicBezTo>
                <a:close/>
                <a:moveTo>
                  <a:pt x="9650" y="631"/>
                </a:moveTo>
                <a:lnTo>
                  <a:pt x="9650" y="631"/>
                </a:lnTo>
                <a:cubicBezTo>
                  <a:pt x="9627" y="648"/>
                  <a:pt x="9604" y="665"/>
                  <a:pt x="9587" y="688"/>
                </a:cubicBezTo>
                <a:cubicBezTo>
                  <a:pt x="9565" y="694"/>
                  <a:pt x="9548" y="699"/>
                  <a:pt x="9525" y="699"/>
                </a:cubicBezTo>
                <a:cubicBezTo>
                  <a:pt x="9525" y="699"/>
                  <a:pt x="9519" y="699"/>
                  <a:pt x="9519" y="705"/>
                </a:cubicBezTo>
                <a:cubicBezTo>
                  <a:pt x="9491" y="711"/>
                  <a:pt x="9465" y="714"/>
                  <a:pt x="9443" y="714"/>
                </a:cubicBezTo>
                <a:cubicBezTo>
                  <a:pt x="9420" y="714"/>
                  <a:pt x="9400" y="711"/>
                  <a:pt x="9383" y="705"/>
                </a:cubicBezTo>
                <a:cubicBezTo>
                  <a:pt x="9383" y="705"/>
                  <a:pt x="9383" y="699"/>
                  <a:pt x="9383" y="694"/>
                </a:cubicBezTo>
                <a:cubicBezTo>
                  <a:pt x="9417" y="682"/>
                  <a:pt x="9451" y="671"/>
                  <a:pt x="9485" y="665"/>
                </a:cubicBezTo>
                <a:cubicBezTo>
                  <a:pt x="9497" y="671"/>
                  <a:pt x="9502" y="677"/>
                  <a:pt x="9508" y="682"/>
                </a:cubicBezTo>
                <a:cubicBezTo>
                  <a:pt x="9514" y="671"/>
                  <a:pt x="9525" y="660"/>
                  <a:pt x="9536" y="654"/>
                </a:cubicBezTo>
                <a:cubicBezTo>
                  <a:pt x="9548" y="648"/>
                  <a:pt x="9559" y="648"/>
                  <a:pt x="9576" y="643"/>
                </a:cubicBezTo>
                <a:lnTo>
                  <a:pt x="9582" y="671"/>
                </a:lnTo>
                <a:cubicBezTo>
                  <a:pt x="9587" y="665"/>
                  <a:pt x="9587" y="654"/>
                  <a:pt x="9593" y="643"/>
                </a:cubicBezTo>
                <a:cubicBezTo>
                  <a:pt x="9610" y="637"/>
                  <a:pt x="9627" y="637"/>
                  <a:pt x="9650" y="631"/>
                </a:cubicBezTo>
                <a:close/>
                <a:moveTo>
                  <a:pt x="15647" y="705"/>
                </a:moveTo>
                <a:cubicBezTo>
                  <a:pt x="15704" y="728"/>
                  <a:pt x="15794" y="716"/>
                  <a:pt x="15823" y="784"/>
                </a:cubicBezTo>
                <a:cubicBezTo>
                  <a:pt x="15760" y="773"/>
                  <a:pt x="15704" y="756"/>
                  <a:pt x="15641" y="739"/>
                </a:cubicBezTo>
                <a:cubicBezTo>
                  <a:pt x="15641" y="728"/>
                  <a:pt x="15647" y="711"/>
                  <a:pt x="15647" y="705"/>
                </a:cubicBezTo>
                <a:close/>
                <a:moveTo>
                  <a:pt x="14733" y="665"/>
                </a:moveTo>
                <a:lnTo>
                  <a:pt x="14733" y="665"/>
                </a:lnTo>
                <a:cubicBezTo>
                  <a:pt x="14870" y="694"/>
                  <a:pt x="14994" y="745"/>
                  <a:pt x="15136" y="762"/>
                </a:cubicBezTo>
                <a:cubicBezTo>
                  <a:pt x="15170" y="762"/>
                  <a:pt x="15193" y="779"/>
                  <a:pt x="15216" y="801"/>
                </a:cubicBezTo>
                <a:cubicBezTo>
                  <a:pt x="15214" y="802"/>
                  <a:pt x="15212" y="802"/>
                  <a:pt x="15210" y="802"/>
                </a:cubicBezTo>
                <a:cubicBezTo>
                  <a:pt x="15181" y="802"/>
                  <a:pt x="15134" y="776"/>
                  <a:pt x="15104" y="776"/>
                </a:cubicBezTo>
                <a:cubicBezTo>
                  <a:pt x="15086" y="776"/>
                  <a:pt x="15074" y="785"/>
                  <a:pt x="15074" y="813"/>
                </a:cubicBezTo>
                <a:cubicBezTo>
                  <a:pt x="15074" y="801"/>
                  <a:pt x="15068" y="784"/>
                  <a:pt x="15063" y="767"/>
                </a:cubicBezTo>
                <a:cubicBezTo>
                  <a:pt x="14949" y="756"/>
                  <a:pt x="14830" y="728"/>
                  <a:pt x="14733" y="665"/>
                </a:cubicBezTo>
                <a:close/>
                <a:moveTo>
                  <a:pt x="9338" y="705"/>
                </a:moveTo>
                <a:lnTo>
                  <a:pt x="9338" y="711"/>
                </a:lnTo>
                <a:lnTo>
                  <a:pt x="9343" y="711"/>
                </a:lnTo>
                <a:lnTo>
                  <a:pt x="9304" y="756"/>
                </a:lnTo>
                <a:cubicBezTo>
                  <a:pt x="9292" y="753"/>
                  <a:pt x="9281" y="752"/>
                  <a:pt x="9270" y="752"/>
                </a:cubicBezTo>
                <a:cubicBezTo>
                  <a:pt x="9215" y="752"/>
                  <a:pt x="9164" y="783"/>
                  <a:pt x="9116" y="807"/>
                </a:cubicBezTo>
                <a:cubicBezTo>
                  <a:pt x="9122" y="813"/>
                  <a:pt x="9133" y="824"/>
                  <a:pt x="9139" y="830"/>
                </a:cubicBezTo>
                <a:cubicBezTo>
                  <a:pt x="9122" y="841"/>
                  <a:pt x="9099" y="858"/>
                  <a:pt x="9077" y="870"/>
                </a:cubicBezTo>
                <a:cubicBezTo>
                  <a:pt x="9067" y="872"/>
                  <a:pt x="9058" y="873"/>
                  <a:pt x="9048" y="873"/>
                </a:cubicBezTo>
                <a:cubicBezTo>
                  <a:pt x="9017" y="873"/>
                  <a:pt x="8986" y="862"/>
                  <a:pt x="8956" y="862"/>
                </a:cubicBezTo>
                <a:cubicBezTo>
                  <a:pt x="8939" y="862"/>
                  <a:pt x="8923" y="865"/>
                  <a:pt x="8906" y="875"/>
                </a:cubicBezTo>
                <a:cubicBezTo>
                  <a:pt x="8906" y="887"/>
                  <a:pt x="8895" y="909"/>
                  <a:pt x="8895" y="921"/>
                </a:cubicBezTo>
                <a:lnTo>
                  <a:pt x="8884" y="921"/>
                </a:lnTo>
                <a:cubicBezTo>
                  <a:pt x="8889" y="904"/>
                  <a:pt x="8895" y="887"/>
                  <a:pt x="8906" y="870"/>
                </a:cubicBezTo>
                <a:cubicBezTo>
                  <a:pt x="9048" y="824"/>
                  <a:pt x="9190" y="756"/>
                  <a:pt x="9338" y="705"/>
                </a:cubicBezTo>
                <a:close/>
                <a:moveTo>
                  <a:pt x="8872" y="881"/>
                </a:moveTo>
                <a:cubicBezTo>
                  <a:pt x="8850" y="909"/>
                  <a:pt x="8821" y="926"/>
                  <a:pt x="8799" y="949"/>
                </a:cubicBezTo>
                <a:cubicBezTo>
                  <a:pt x="8759" y="955"/>
                  <a:pt x="8719" y="966"/>
                  <a:pt x="8685" y="977"/>
                </a:cubicBezTo>
                <a:cubicBezTo>
                  <a:pt x="8748" y="949"/>
                  <a:pt x="8810" y="915"/>
                  <a:pt x="8872" y="881"/>
                </a:cubicBezTo>
                <a:close/>
                <a:moveTo>
                  <a:pt x="8855" y="1006"/>
                </a:moveTo>
                <a:cubicBezTo>
                  <a:pt x="8861" y="1011"/>
                  <a:pt x="8867" y="1011"/>
                  <a:pt x="8872" y="1017"/>
                </a:cubicBezTo>
                <a:cubicBezTo>
                  <a:pt x="8867" y="1017"/>
                  <a:pt x="8855" y="1011"/>
                  <a:pt x="8850" y="1011"/>
                </a:cubicBezTo>
                <a:cubicBezTo>
                  <a:pt x="8850" y="1011"/>
                  <a:pt x="8855" y="1006"/>
                  <a:pt x="8855" y="1006"/>
                </a:cubicBezTo>
                <a:close/>
                <a:moveTo>
                  <a:pt x="8765" y="1034"/>
                </a:moveTo>
                <a:cubicBezTo>
                  <a:pt x="8782" y="1040"/>
                  <a:pt x="8799" y="1045"/>
                  <a:pt x="8810" y="1045"/>
                </a:cubicBezTo>
                <a:cubicBezTo>
                  <a:pt x="8782" y="1045"/>
                  <a:pt x="8753" y="1045"/>
                  <a:pt x="8725" y="1051"/>
                </a:cubicBezTo>
                <a:cubicBezTo>
                  <a:pt x="8725" y="1051"/>
                  <a:pt x="8731" y="1045"/>
                  <a:pt x="8731" y="1045"/>
                </a:cubicBezTo>
                <a:cubicBezTo>
                  <a:pt x="8742" y="1040"/>
                  <a:pt x="8753" y="1034"/>
                  <a:pt x="8765" y="1034"/>
                </a:cubicBezTo>
                <a:close/>
                <a:moveTo>
                  <a:pt x="15046" y="654"/>
                </a:moveTo>
                <a:lnTo>
                  <a:pt x="15046" y="654"/>
                </a:lnTo>
                <a:cubicBezTo>
                  <a:pt x="15210" y="671"/>
                  <a:pt x="15358" y="739"/>
                  <a:pt x="15516" y="773"/>
                </a:cubicBezTo>
                <a:cubicBezTo>
                  <a:pt x="15516" y="767"/>
                  <a:pt x="15516" y="750"/>
                  <a:pt x="15511" y="745"/>
                </a:cubicBezTo>
                <a:lnTo>
                  <a:pt x="15511" y="745"/>
                </a:lnTo>
                <a:cubicBezTo>
                  <a:pt x="15522" y="756"/>
                  <a:pt x="15533" y="767"/>
                  <a:pt x="15545" y="779"/>
                </a:cubicBezTo>
                <a:cubicBezTo>
                  <a:pt x="15760" y="853"/>
                  <a:pt x="15987" y="892"/>
                  <a:pt x="16197" y="989"/>
                </a:cubicBezTo>
                <a:lnTo>
                  <a:pt x="16203" y="955"/>
                </a:lnTo>
                <a:cubicBezTo>
                  <a:pt x="16243" y="1034"/>
                  <a:pt x="16356" y="1034"/>
                  <a:pt x="16424" y="1079"/>
                </a:cubicBezTo>
                <a:cubicBezTo>
                  <a:pt x="16419" y="1081"/>
                  <a:pt x="16414" y="1081"/>
                  <a:pt x="16409" y="1081"/>
                </a:cubicBezTo>
                <a:cubicBezTo>
                  <a:pt x="16363" y="1081"/>
                  <a:pt x="16321" y="1044"/>
                  <a:pt x="16275" y="1044"/>
                </a:cubicBezTo>
                <a:cubicBezTo>
                  <a:pt x="16270" y="1044"/>
                  <a:pt x="16265" y="1044"/>
                  <a:pt x="16260" y="1045"/>
                </a:cubicBezTo>
                <a:cubicBezTo>
                  <a:pt x="15874" y="870"/>
                  <a:pt x="15420" y="824"/>
                  <a:pt x="15046" y="654"/>
                </a:cubicBezTo>
                <a:close/>
                <a:moveTo>
                  <a:pt x="8617" y="1079"/>
                </a:moveTo>
                <a:lnTo>
                  <a:pt x="8617" y="1079"/>
                </a:lnTo>
                <a:cubicBezTo>
                  <a:pt x="8583" y="1096"/>
                  <a:pt x="8549" y="1114"/>
                  <a:pt x="8515" y="1136"/>
                </a:cubicBezTo>
                <a:cubicBezTo>
                  <a:pt x="8481" y="1148"/>
                  <a:pt x="8441" y="1159"/>
                  <a:pt x="8401" y="1170"/>
                </a:cubicBezTo>
                <a:cubicBezTo>
                  <a:pt x="8401" y="1165"/>
                  <a:pt x="8396" y="1153"/>
                  <a:pt x="8396" y="1148"/>
                </a:cubicBezTo>
                <a:cubicBezTo>
                  <a:pt x="8430" y="1136"/>
                  <a:pt x="8470" y="1125"/>
                  <a:pt x="8509" y="1114"/>
                </a:cubicBezTo>
                <a:cubicBezTo>
                  <a:pt x="8509" y="1114"/>
                  <a:pt x="8515" y="1119"/>
                  <a:pt x="8521" y="1125"/>
                </a:cubicBezTo>
                <a:cubicBezTo>
                  <a:pt x="8526" y="1119"/>
                  <a:pt x="8526" y="1114"/>
                  <a:pt x="8526" y="1102"/>
                </a:cubicBezTo>
                <a:cubicBezTo>
                  <a:pt x="8555" y="1096"/>
                  <a:pt x="8589" y="1085"/>
                  <a:pt x="8617" y="1079"/>
                </a:cubicBezTo>
                <a:close/>
                <a:moveTo>
                  <a:pt x="8327" y="1178"/>
                </a:moveTo>
                <a:cubicBezTo>
                  <a:pt x="8341" y="1178"/>
                  <a:pt x="8354" y="1179"/>
                  <a:pt x="8367" y="1182"/>
                </a:cubicBezTo>
                <a:cubicBezTo>
                  <a:pt x="8305" y="1210"/>
                  <a:pt x="8243" y="1233"/>
                  <a:pt x="8180" y="1244"/>
                </a:cubicBezTo>
                <a:cubicBezTo>
                  <a:pt x="8212" y="1198"/>
                  <a:pt x="8270" y="1178"/>
                  <a:pt x="8327" y="1178"/>
                </a:cubicBezTo>
                <a:close/>
                <a:moveTo>
                  <a:pt x="16430" y="1091"/>
                </a:moveTo>
                <a:lnTo>
                  <a:pt x="16430" y="1091"/>
                </a:lnTo>
                <a:cubicBezTo>
                  <a:pt x="16538" y="1102"/>
                  <a:pt x="16651" y="1142"/>
                  <a:pt x="16736" y="1204"/>
                </a:cubicBezTo>
                <a:cubicBezTo>
                  <a:pt x="16674" y="1187"/>
                  <a:pt x="16617" y="1170"/>
                  <a:pt x="16566" y="1136"/>
                </a:cubicBezTo>
                <a:cubicBezTo>
                  <a:pt x="16532" y="1142"/>
                  <a:pt x="16492" y="1136"/>
                  <a:pt x="16470" y="1170"/>
                </a:cubicBezTo>
                <a:cubicBezTo>
                  <a:pt x="16515" y="1216"/>
                  <a:pt x="16577" y="1227"/>
                  <a:pt x="16640" y="1238"/>
                </a:cubicBezTo>
                <a:cubicBezTo>
                  <a:pt x="16628" y="1244"/>
                  <a:pt x="16611" y="1261"/>
                  <a:pt x="16606" y="1267"/>
                </a:cubicBezTo>
                <a:cubicBezTo>
                  <a:pt x="16583" y="1255"/>
                  <a:pt x="16566" y="1238"/>
                  <a:pt x="16543" y="1227"/>
                </a:cubicBezTo>
                <a:cubicBezTo>
                  <a:pt x="16532" y="1238"/>
                  <a:pt x="16515" y="1250"/>
                  <a:pt x="16504" y="1267"/>
                </a:cubicBezTo>
                <a:lnTo>
                  <a:pt x="16515" y="1233"/>
                </a:lnTo>
                <a:cubicBezTo>
                  <a:pt x="16424" y="1204"/>
                  <a:pt x="16350" y="1148"/>
                  <a:pt x="16254" y="1136"/>
                </a:cubicBezTo>
                <a:cubicBezTo>
                  <a:pt x="16260" y="1131"/>
                  <a:pt x="16260" y="1125"/>
                  <a:pt x="16265" y="1119"/>
                </a:cubicBezTo>
                <a:cubicBezTo>
                  <a:pt x="16333" y="1136"/>
                  <a:pt x="16402" y="1153"/>
                  <a:pt x="16470" y="1170"/>
                </a:cubicBezTo>
                <a:cubicBezTo>
                  <a:pt x="16475" y="1159"/>
                  <a:pt x="16492" y="1136"/>
                  <a:pt x="16498" y="1125"/>
                </a:cubicBezTo>
                <a:cubicBezTo>
                  <a:pt x="16481" y="1114"/>
                  <a:pt x="16447" y="1096"/>
                  <a:pt x="16430" y="1091"/>
                </a:cubicBezTo>
                <a:close/>
                <a:moveTo>
                  <a:pt x="9145" y="728"/>
                </a:moveTo>
                <a:lnTo>
                  <a:pt x="9145" y="728"/>
                </a:lnTo>
                <a:cubicBezTo>
                  <a:pt x="8918" y="807"/>
                  <a:pt x="8697" y="898"/>
                  <a:pt x="8498" y="1023"/>
                </a:cubicBezTo>
                <a:cubicBezTo>
                  <a:pt x="8498" y="1028"/>
                  <a:pt x="8498" y="1028"/>
                  <a:pt x="8498" y="1028"/>
                </a:cubicBezTo>
                <a:cubicBezTo>
                  <a:pt x="8441" y="1051"/>
                  <a:pt x="8390" y="1068"/>
                  <a:pt x="8339" y="1096"/>
                </a:cubicBezTo>
                <a:cubicBezTo>
                  <a:pt x="8333" y="1085"/>
                  <a:pt x="8328" y="1057"/>
                  <a:pt x="8322" y="1045"/>
                </a:cubicBezTo>
                <a:cubicBezTo>
                  <a:pt x="8299" y="1051"/>
                  <a:pt x="8248" y="1057"/>
                  <a:pt x="8226" y="1062"/>
                </a:cubicBezTo>
                <a:cubicBezTo>
                  <a:pt x="8220" y="1079"/>
                  <a:pt x="8220" y="1102"/>
                  <a:pt x="8214" y="1119"/>
                </a:cubicBezTo>
                <a:lnTo>
                  <a:pt x="8265" y="1108"/>
                </a:lnTo>
                <a:lnTo>
                  <a:pt x="8265" y="1108"/>
                </a:lnTo>
                <a:cubicBezTo>
                  <a:pt x="8243" y="1119"/>
                  <a:pt x="8209" y="1142"/>
                  <a:pt x="8192" y="1148"/>
                </a:cubicBezTo>
                <a:cubicBezTo>
                  <a:pt x="8197" y="1142"/>
                  <a:pt x="8203" y="1119"/>
                  <a:pt x="8209" y="1108"/>
                </a:cubicBezTo>
                <a:lnTo>
                  <a:pt x="8169" y="1074"/>
                </a:lnTo>
                <a:cubicBezTo>
                  <a:pt x="8129" y="1096"/>
                  <a:pt x="8095" y="1114"/>
                  <a:pt x="8055" y="1125"/>
                </a:cubicBezTo>
                <a:lnTo>
                  <a:pt x="8061" y="1153"/>
                </a:lnTo>
                <a:cubicBezTo>
                  <a:pt x="8084" y="1150"/>
                  <a:pt x="8107" y="1147"/>
                  <a:pt x="8129" y="1147"/>
                </a:cubicBezTo>
                <a:cubicBezTo>
                  <a:pt x="8145" y="1147"/>
                  <a:pt x="8160" y="1148"/>
                  <a:pt x="8175" y="1153"/>
                </a:cubicBezTo>
                <a:cubicBezTo>
                  <a:pt x="8170" y="1153"/>
                  <a:pt x="8166" y="1152"/>
                  <a:pt x="8162" y="1152"/>
                </a:cubicBezTo>
                <a:cubicBezTo>
                  <a:pt x="8126" y="1152"/>
                  <a:pt x="8091" y="1173"/>
                  <a:pt x="8061" y="1193"/>
                </a:cubicBezTo>
                <a:cubicBezTo>
                  <a:pt x="8055" y="1170"/>
                  <a:pt x="8044" y="1148"/>
                  <a:pt x="8038" y="1125"/>
                </a:cubicBezTo>
                <a:cubicBezTo>
                  <a:pt x="7999" y="1142"/>
                  <a:pt x="7965" y="1159"/>
                  <a:pt x="7925" y="1170"/>
                </a:cubicBezTo>
                <a:cubicBezTo>
                  <a:pt x="7959" y="1170"/>
                  <a:pt x="8016" y="1176"/>
                  <a:pt x="8050" y="1176"/>
                </a:cubicBezTo>
                <a:cubicBezTo>
                  <a:pt x="8028" y="1193"/>
                  <a:pt x="8006" y="1201"/>
                  <a:pt x="7980" y="1201"/>
                </a:cubicBezTo>
                <a:cubicBezTo>
                  <a:pt x="7971" y="1201"/>
                  <a:pt x="7963" y="1200"/>
                  <a:pt x="7953" y="1199"/>
                </a:cubicBezTo>
                <a:cubicBezTo>
                  <a:pt x="7891" y="1250"/>
                  <a:pt x="7811" y="1261"/>
                  <a:pt x="7743" y="1295"/>
                </a:cubicBezTo>
                <a:lnTo>
                  <a:pt x="7715" y="1261"/>
                </a:lnTo>
                <a:cubicBezTo>
                  <a:pt x="7709" y="1278"/>
                  <a:pt x="7698" y="1312"/>
                  <a:pt x="7692" y="1329"/>
                </a:cubicBezTo>
                <a:cubicBezTo>
                  <a:pt x="7675" y="1312"/>
                  <a:pt x="7658" y="1295"/>
                  <a:pt x="7647" y="1272"/>
                </a:cubicBezTo>
                <a:cubicBezTo>
                  <a:pt x="7630" y="1306"/>
                  <a:pt x="7613" y="1329"/>
                  <a:pt x="7601" y="1357"/>
                </a:cubicBezTo>
                <a:cubicBezTo>
                  <a:pt x="7573" y="1363"/>
                  <a:pt x="7550" y="1369"/>
                  <a:pt x="7528" y="1374"/>
                </a:cubicBezTo>
                <a:cubicBezTo>
                  <a:pt x="7550" y="1352"/>
                  <a:pt x="7573" y="1323"/>
                  <a:pt x="7584" y="1289"/>
                </a:cubicBezTo>
                <a:lnTo>
                  <a:pt x="7584" y="1289"/>
                </a:lnTo>
                <a:cubicBezTo>
                  <a:pt x="7562" y="1301"/>
                  <a:pt x="7528" y="1323"/>
                  <a:pt x="7511" y="1335"/>
                </a:cubicBezTo>
                <a:cubicBezTo>
                  <a:pt x="7505" y="1323"/>
                  <a:pt x="7488" y="1295"/>
                  <a:pt x="7482" y="1284"/>
                </a:cubicBezTo>
                <a:cubicBezTo>
                  <a:pt x="7482" y="1301"/>
                  <a:pt x="7477" y="1335"/>
                  <a:pt x="7471" y="1357"/>
                </a:cubicBezTo>
                <a:cubicBezTo>
                  <a:pt x="7469" y="1357"/>
                  <a:pt x="7467" y="1357"/>
                  <a:pt x="7464" y="1357"/>
                </a:cubicBezTo>
                <a:cubicBezTo>
                  <a:pt x="7443" y="1357"/>
                  <a:pt x="7412" y="1368"/>
                  <a:pt x="7390" y="1368"/>
                </a:cubicBezTo>
                <a:cubicBezTo>
                  <a:pt x="7372" y="1368"/>
                  <a:pt x="7362" y="1361"/>
                  <a:pt x="7369" y="1335"/>
                </a:cubicBezTo>
                <a:cubicBezTo>
                  <a:pt x="7437" y="1261"/>
                  <a:pt x="7601" y="1278"/>
                  <a:pt x="7636" y="1165"/>
                </a:cubicBezTo>
                <a:cubicBezTo>
                  <a:pt x="7641" y="1176"/>
                  <a:pt x="7647" y="1199"/>
                  <a:pt x="7653" y="1210"/>
                </a:cubicBezTo>
                <a:cubicBezTo>
                  <a:pt x="7908" y="1125"/>
                  <a:pt x="8158" y="1011"/>
                  <a:pt x="8413" y="932"/>
                </a:cubicBezTo>
                <a:cubicBezTo>
                  <a:pt x="8418" y="915"/>
                  <a:pt x="8418" y="898"/>
                  <a:pt x="8424" y="881"/>
                </a:cubicBezTo>
                <a:cubicBezTo>
                  <a:pt x="8430" y="887"/>
                  <a:pt x="8441" y="904"/>
                  <a:pt x="8447" y="909"/>
                </a:cubicBezTo>
                <a:cubicBezTo>
                  <a:pt x="8487" y="892"/>
                  <a:pt x="8526" y="881"/>
                  <a:pt x="8566" y="875"/>
                </a:cubicBezTo>
                <a:lnTo>
                  <a:pt x="8566" y="875"/>
                </a:lnTo>
                <a:cubicBezTo>
                  <a:pt x="8526" y="892"/>
                  <a:pt x="8492" y="909"/>
                  <a:pt x="8453" y="926"/>
                </a:cubicBezTo>
                <a:cubicBezTo>
                  <a:pt x="8464" y="949"/>
                  <a:pt x="8475" y="966"/>
                  <a:pt x="8487" y="983"/>
                </a:cubicBezTo>
                <a:cubicBezTo>
                  <a:pt x="8538" y="943"/>
                  <a:pt x="8606" y="915"/>
                  <a:pt x="8674" y="892"/>
                </a:cubicBezTo>
                <a:cubicBezTo>
                  <a:pt x="8679" y="881"/>
                  <a:pt x="8691" y="858"/>
                  <a:pt x="8702" y="853"/>
                </a:cubicBezTo>
                <a:cubicBezTo>
                  <a:pt x="8708" y="858"/>
                  <a:pt x="8725" y="870"/>
                  <a:pt x="8736" y="875"/>
                </a:cubicBezTo>
                <a:cubicBezTo>
                  <a:pt x="8765" y="853"/>
                  <a:pt x="8793" y="824"/>
                  <a:pt x="8821" y="801"/>
                </a:cubicBezTo>
                <a:cubicBezTo>
                  <a:pt x="8826" y="803"/>
                  <a:pt x="8832" y="804"/>
                  <a:pt x="8837" y="804"/>
                </a:cubicBezTo>
                <a:cubicBezTo>
                  <a:pt x="8851" y="804"/>
                  <a:pt x="8866" y="800"/>
                  <a:pt x="8878" y="796"/>
                </a:cubicBezTo>
                <a:cubicBezTo>
                  <a:pt x="8963" y="796"/>
                  <a:pt x="9048" y="733"/>
                  <a:pt x="9145" y="728"/>
                </a:cubicBezTo>
                <a:close/>
                <a:moveTo>
                  <a:pt x="17136" y="1342"/>
                </a:moveTo>
                <a:cubicBezTo>
                  <a:pt x="17161" y="1342"/>
                  <a:pt x="17190" y="1363"/>
                  <a:pt x="17190" y="1386"/>
                </a:cubicBezTo>
                <a:cubicBezTo>
                  <a:pt x="17185" y="1394"/>
                  <a:pt x="17176" y="1398"/>
                  <a:pt x="17166" y="1398"/>
                </a:cubicBezTo>
                <a:cubicBezTo>
                  <a:pt x="17141" y="1398"/>
                  <a:pt x="17109" y="1378"/>
                  <a:pt x="17105" y="1357"/>
                </a:cubicBezTo>
                <a:cubicBezTo>
                  <a:pt x="17112" y="1347"/>
                  <a:pt x="17124" y="1342"/>
                  <a:pt x="17136" y="1342"/>
                </a:cubicBezTo>
                <a:close/>
                <a:moveTo>
                  <a:pt x="8143" y="1247"/>
                </a:moveTo>
                <a:cubicBezTo>
                  <a:pt x="8157" y="1247"/>
                  <a:pt x="8172" y="1248"/>
                  <a:pt x="8186" y="1250"/>
                </a:cubicBezTo>
                <a:cubicBezTo>
                  <a:pt x="8033" y="1289"/>
                  <a:pt x="7885" y="1346"/>
                  <a:pt x="7743" y="1414"/>
                </a:cubicBezTo>
                <a:lnTo>
                  <a:pt x="7732" y="1392"/>
                </a:lnTo>
                <a:cubicBezTo>
                  <a:pt x="7861" y="1340"/>
                  <a:pt x="8003" y="1247"/>
                  <a:pt x="8143" y="1247"/>
                </a:cubicBezTo>
                <a:close/>
                <a:moveTo>
                  <a:pt x="7827" y="1445"/>
                </a:moveTo>
                <a:cubicBezTo>
                  <a:pt x="7843" y="1445"/>
                  <a:pt x="7858" y="1449"/>
                  <a:pt x="7874" y="1460"/>
                </a:cubicBezTo>
                <a:cubicBezTo>
                  <a:pt x="7816" y="1481"/>
                  <a:pt x="7758" y="1511"/>
                  <a:pt x="7692" y="1511"/>
                </a:cubicBezTo>
                <a:cubicBezTo>
                  <a:pt x="7686" y="1511"/>
                  <a:pt x="7681" y="1511"/>
                  <a:pt x="7675" y="1511"/>
                </a:cubicBezTo>
                <a:cubicBezTo>
                  <a:pt x="7723" y="1493"/>
                  <a:pt x="7775" y="1445"/>
                  <a:pt x="7827" y="1445"/>
                </a:cubicBezTo>
                <a:close/>
                <a:moveTo>
                  <a:pt x="12756" y="1521"/>
                </a:moveTo>
                <a:cubicBezTo>
                  <a:pt x="12757" y="1524"/>
                  <a:pt x="12758" y="1526"/>
                  <a:pt x="12759" y="1528"/>
                </a:cubicBezTo>
                <a:lnTo>
                  <a:pt x="12759" y="1522"/>
                </a:lnTo>
                <a:cubicBezTo>
                  <a:pt x="12758" y="1522"/>
                  <a:pt x="12757" y="1522"/>
                  <a:pt x="12756" y="1521"/>
                </a:cubicBezTo>
                <a:close/>
                <a:moveTo>
                  <a:pt x="7496" y="1474"/>
                </a:moveTo>
                <a:cubicBezTo>
                  <a:pt x="7506" y="1474"/>
                  <a:pt x="7515" y="1477"/>
                  <a:pt x="7522" y="1482"/>
                </a:cubicBezTo>
                <a:cubicBezTo>
                  <a:pt x="7531" y="1508"/>
                  <a:pt x="7496" y="1528"/>
                  <a:pt x="7467" y="1528"/>
                </a:cubicBezTo>
                <a:cubicBezTo>
                  <a:pt x="7458" y="1528"/>
                  <a:pt x="7449" y="1526"/>
                  <a:pt x="7443" y="1522"/>
                </a:cubicBezTo>
                <a:cubicBezTo>
                  <a:pt x="7434" y="1496"/>
                  <a:pt x="7467" y="1474"/>
                  <a:pt x="7496" y="1474"/>
                </a:cubicBezTo>
                <a:close/>
                <a:moveTo>
                  <a:pt x="13502" y="1477"/>
                </a:moveTo>
                <a:lnTo>
                  <a:pt x="13502" y="1477"/>
                </a:lnTo>
                <a:cubicBezTo>
                  <a:pt x="13508" y="1477"/>
                  <a:pt x="13514" y="1482"/>
                  <a:pt x="13519" y="1482"/>
                </a:cubicBezTo>
                <a:cubicBezTo>
                  <a:pt x="13536" y="1494"/>
                  <a:pt x="13559" y="1494"/>
                  <a:pt x="13587" y="1494"/>
                </a:cubicBezTo>
                <a:cubicBezTo>
                  <a:pt x="13604" y="1499"/>
                  <a:pt x="13621" y="1505"/>
                  <a:pt x="13644" y="1511"/>
                </a:cubicBezTo>
                <a:cubicBezTo>
                  <a:pt x="13654" y="1510"/>
                  <a:pt x="13664" y="1510"/>
                  <a:pt x="13673" y="1510"/>
                </a:cubicBezTo>
                <a:cubicBezTo>
                  <a:pt x="13794" y="1510"/>
                  <a:pt x="13914" y="1541"/>
                  <a:pt x="14030" y="1567"/>
                </a:cubicBezTo>
                <a:cubicBezTo>
                  <a:pt x="14017" y="1568"/>
                  <a:pt x="14003" y="1568"/>
                  <a:pt x="13990" y="1568"/>
                </a:cubicBezTo>
                <a:cubicBezTo>
                  <a:pt x="13873" y="1568"/>
                  <a:pt x="13756" y="1546"/>
                  <a:pt x="13644" y="1511"/>
                </a:cubicBezTo>
                <a:cubicBezTo>
                  <a:pt x="13627" y="1515"/>
                  <a:pt x="13610" y="1517"/>
                  <a:pt x="13594" y="1517"/>
                </a:cubicBezTo>
                <a:cubicBezTo>
                  <a:pt x="13568" y="1517"/>
                  <a:pt x="13542" y="1512"/>
                  <a:pt x="13514" y="1505"/>
                </a:cubicBezTo>
                <a:cubicBezTo>
                  <a:pt x="13514" y="1494"/>
                  <a:pt x="13508" y="1488"/>
                  <a:pt x="13502" y="1477"/>
                </a:cubicBezTo>
                <a:close/>
                <a:moveTo>
                  <a:pt x="11999" y="1573"/>
                </a:moveTo>
                <a:cubicBezTo>
                  <a:pt x="11965" y="1573"/>
                  <a:pt x="11931" y="1573"/>
                  <a:pt x="11897" y="1579"/>
                </a:cubicBezTo>
                <a:lnTo>
                  <a:pt x="11919" y="1573"/>
                </a:lnTo>
                <a:close/>
                <a:moveTo>
                  <a:pt x="11562" y="1584"/>
                </a:moveTo>
                <a:cubicBezTo>
                  <a:pt x="11573" y="1590"/>
                  <a:pt x="11590" y="1596"/>
                  <a:pt x="11602" y="1596"/>
                </a:cubicBezTo>
                <a:lnTo>
                  <a:pt x="11556" y="1601"/>
                </a:lnTo>
                <a:cubicBezTo>
                  <a:pt x="11556" y="1596"/>
                  <a:pt x="11562" y="1590"/>
                  <a:pt x="11562" y="1584"/>
                </a:cubicBezTo>
                <a:close/>
                <a:moveTo>
                  <a:pt x="11426" y="1607"/>
                </a:moveTo>
                <a:cubicBezTo>
                  <a:pt x="11437" y="1607"/>
                  <a:pt x="11443" y="1607"/>
                  <a:pt x="11448" y="1613"/>
                </a:cubicBezTo>
                <a:lnTo>
                  <a:pt x="11414" y="1613"/>
                </a:lnTo>
                <a:cubicBezTo>
                  <a:pt x="11420" y="1613"/>
                  <a:pt x="11426" y="1607"/>
                  <a:pt x="11426" y="1607"/>
                </a:cubicBezTo>
                <a:close/>
                <a:moveTo>
                  <a:pt x="13372" y="1482"/>
                </a:moveTo>
                <a:cubicBezTo>
                  <a:pt x="13411" y="1482"/>
                  <a:pt x="13451" y="1488"/>
                  <a:pt x="13491" y="1499"/>
                </a:cubicBezTo>
                <a:cubicBezTo>
                  <a:pt x="13485" y="1522"/>
                  <a:pt x="13485" y="1545"/>
                  <a:pt x="13480" y="1567"/>
                </a:cubicBezTo>
                <a:cubicBezTo>
                  <a:pt x="13492" y="1566"/>
                  <a:pt x="13505" y="1565"/>
                  <a:pt x="13518" y="1565"/>
                </a:cubicBezTo>
                <a:cubicBezTo>
                  <a:pt x="13556" y="1565"/>
                  <a:pt x="13594" y="1572"/>
                  <a:pt x="13633" y="1584"/>
                </a:cubicBezTo>
                <a:cubicBezTo>
                  <a:pt x="13633" y="1573"/>
                  <a:pt x="13644" y="1550"/>
                  <a:pt x="13644" y="1539"/>
                </a:cubicBezTo>
                <a:cubicBezTo>
                  <a:pt x="13644" y="1550"/>
                  <a:pt x="13644" y="1579"/>
                  <a:pt x="13644" y="1590"/>
                </a:cubicBezTo>
                <a:cubicBezTo>
                  <a:pt x="13712" y="1590"/>
                  <a:pt x="13780" y="1601"/>
                  <a:pt x="13848" y="1613"/>
                </a:cubicBezTo>
                <a:cubicBezTo>
                  <a:pt x="13445" y="1573"/>
                  <a:pt x="13037" y="1550"/>
                  <a:pt x="12623" y="1550"/>
                </a:cubicBezTo>
                <a:cubicBezTo>
                  <a:pt x="12463" y="1550"/>
                  <a:pt x="12299" y="1555"/>
                  <a:pt x="12139" y="1561"/>
                </a:cubicBezTo>
                <a:lnTo>
                  <a:pt x="12139" y="1561"/>
                </a:lnTo>
                <a:cubicBezTo>
                  <a:pt x="12170" y="1559"/>
                  <a:pt x="12204" y="1555"/>
                  <a:pt x="12237" y="1550"/>
                </a:cubicBezTo>
                <a:cubicBezTo>
                  <a:pt x="12237" y="1539"/>
                  <a:pt x="12243" y="1511"/>
                  <a:pt x="12243" y="1499"/>
                </a:cubicBezTo>
                <a:cubicBezTo>
                  <a:pt x="12248" y="1511"/>
                  <a:pt x="12260" y="1528"/>
                  <a:pt x="12265" y="1539"/>
                </a:cubicBezTo>
                <a:cubicBezTo>
                  <a:pt x="12384" y="1531"/>
                  <a:pt x="12502" y="1511"/>
                  <a:pt x="12620" y="1511"/>
                </a:cubicBezTo>
                <a:cubicBezTo>
                  <a:pt x="12665" y="1511"/>
                  <a:pt x="12711" y="1514"/>
                  <a:pt x="12756" y="1521"/>
                </a:cubicBezTo>
                <a:lnTo>
                  <a:pt x="12756" y="1521"/>
                </a:lnTo>
                <a:cubicBezTo>
                  <a:pt x="12751" y="1512"/>
                  <a:pt x="12747" y="1503"/>
                  <a:pt x="12742" y="1494"/>
                </a:cubicBezTo>
                <a:lnTo>
                  <a:pt x="12753" y="1494"/>
                </a:lnTo>
                <a:cubicBezTo>
                  <a:pt x="12759" y="1499"/>
                  <a:pt x="12770" y="1511"/>
                  <a:pt x="12782" y="1522"/>
                </a:cubicBezTo>
                <a:cubicBezTo>
                  <a:pt x="12844" y="1516"/>
                  <a:pt x="12901" y="1516"/>
                  <a:pt x="12963" y="1511"/>
                </a:cubicBezTo>
                <a:cubicBezTo>
                  <a:pt x="12963" y="1511"/>
                  <a:pt x="12963" y="1511"/>
                  <a:pt x="12963" y="1505"/>
                </a:cubicBezTo>
                <a:cubicBezTo>
                  <a:pt x="13088" y="1516"/>
                  <a:pt x="13207" y="1522"/>
                  <a:pt x="13326" y="1522"/>
                </a:cubicBezTo>
                <a:cubicBezTo>
                  <a:pt x="13377" y="1533"/>
                  <a:pt x="13423" y="1550"/>
                  <a:pt x="13468" y="1556"/>
                </a:cubicBezTo>
                <a:cubicBezTo>
                  <a:pt x="13463" y="1533"/>
                  <a:pt x="13445" y="1516"/>
                  <a:pt x="13434" y="1494"/>
                </a:cubicBezTo>
                <a:cubicBezTo>
                  <a:pt x="13411" y="1488"/>
                  <a:pt x="13389" y="1482"/>
                  <a:pt x="13372" y="1482"/>
                </a:cubicBezTo>
                <a:close/>
                <a:moveTo>
                  <a:pt x="17275" y="1511"/>
                </a:moveTo>
                <a:lnTo>
                  <a:pt x="17275" y="1511"/>
                </a:lnTo>
                <a:cubicBezTo>
                  <a:pt x="17338" y="1539"/>
                  <a:pt x="17434" y="1539"/>
                  <a:pt x="17451" y="1618"/>
                </a:cubicBezTo>
                <a:cubicBezTo>
                  <a:pt x="17389" y="1590"/>
                  <a:pt x="17315" y="1567"/>
                  <a:pt x="17275" y="1511"/>
                </a:cubicBezTo>
                <a:close/>
                <a:moveTo>
                  <a:pt x="11060" y="1580"/>
                </a:moveTo>
                <a:cubicBezTo>
                  <a:pt x="11074" y="1580"/>
                  <a:pt x="11085" y="1586"/>
                  <a:pt x="11085" y="1601"/>
                </a:cubicBezTo>
                <a:cubicBezTo>
                  <a:pt x="11082" y="1616"/>
                  <a:pt x="11065" y="1625"/>
                  <a:pt x="11050" y="1625"/>
                </a:cubicBezTo>
                <a:cubicBezTo>
                  <a:pt x="11036" y="1625"/>
                  <a:pt x="11023" y="1618"/>
                  <a:pt x="11023" y="1601"/>
                </a:cubicBezTo>
                <a:cubicBezTo>
                  <a:pt x="11026" y="1589"/>
                  <a:pt x="11044" y="1580"/>
                  <a:pt x="11060" y="1580"/>
                </a:cubicBezTo>
                <a:close/>
                <a:moveTo>
                  <a:pt x="10898" y="1664"/>
                </a:moveTo>
                <a:cubicBezTo>
                  <a:pt x="10898" y="1664"/>
                  <a:pt x="10904" y="1670"/>
                  <a:pt x="10909" y="1675"/>
                </a:cubicBezTo>
                <a:lnTo>
                  <a:pt x="10904" y="1675"/>
                </a:lnTo>
                <a:cubicBezTo>
                  <a:pt x="10904" y="1670"/>
                  <a:pt x="10898" y="1670"/>
                  <a:pt x="10898" y="1664"/>
                </a:cubicBezTo>
                <a:close/>
                <a:moveTo>
                  <a:pt x="17406" y="1471"/>
                </a:moveTo>
                <a:cubicBezTo>
                  <a:pt x="17542" y="1533"/>
                  <a:pt x="17735" y="1573"/>
                  <a:pt x="17820" y="1698"/>
                </a:cubicBezTo>
                <a:cubicBezTo>
                  <a:pt x="17689" y="1618"/>
                  <a:pt x="17542" y="1550"/>
                  <a:pt x="17394" y="1499"/>
                </a:cubicBezTo>
                <a:lnTo>
                  <a:pt x="17394" y="1494"/>
                </a:lnTo>
                <a:lnTo>
                  <a:pt x="17406" y="1471"/>
                </a:lnTo>
                <a:close/>
                <a:moveTo>
                  <a:pt x="14024" y="1573"/>
                </a:moveTo>
                <a:lnTo>
                  <a:pt x="14024" y="1573"/>
                </a:lnTo>
                <a:cubicBezTo>
                  <a:pt x="14285" y="1607"/>
                  <a:pt x="14552" y="1664"/>
                  <a:pt x="14802" y="1738"/>
                </a:cubicBezTo>
                <a:cubicBezTo>
                  <a:pt x="14728" y="1732"/>
                  <a:pt x="14655" y="1703"/>
                  <a:pt x="14586" y="1703"/>
                </a:cubicBezTo>
                <a:cubicBezTo>
                  <a:pt x="14580" y="1703"/>
                  <a:pt x="14575" y="1703"/>
                  <a:pt x="14569" y="1704"/>
                </a:cubicBezTo>
                <a:cubicBezTo>
                  <a:pt x="14552" y="1704"/>
                  <a:pt x="14535" y="1698"/>
                  <a:pt x="14518" y="1698"/>
                </a:cubicBezTo>
                <a:cubicBezTo>
                  <a:pt x="14518" y="1692"/>
                  <a:pt x="14512" y="1687"/>
                  <a:pt x="14512" y="1681"/>
                </a:cubicBezTo>
                <a:cubicBezTo>
                  <a:pt x="14353" y="1635"/>
                  <a:pt x="14183" y="1624"/>
                  <a:pt x="14024" y="1573"/>
                </a:cubicBezTo>
                <a:close/>
                <a:moveTo>
                  <a:pt x="17839" y="1685"/>
                </a:moveTo>
                <a:cubicBezTo>
                  <a:pt x="17901" y="1685"/>
                  <a:pt x="17960" y="1731"/>
                  <a:pt x="17996" y="1777"/>
                </a:cubicBezTo>
                <a:cubicBezTo>
                  <a:pt x="17933" y="1755"/>
                  <a:pt x="17877" y="1721"/>
                  <a:pt x="17820" y="1687"/>
                </a:cubicBezTo>
                <a:cubicBezTo>
                  <a:pt x="17826" y="1685"/>
                  <a:pt x="17833" y="1685"/>
                  <a:pt x="17839" y="1685"/>
                </a:cubicBezTo>
                <a:close/>
                <a:moveTo>
                  <a:pt x="15868" y="1762"/>
                </a:moveTo>
                <a:cubicBezTo>
                  <a:pt x="15887" y="1762"/>
                  <a:pt x="15895" y="1773"/>
                  <a:pt x="15891" y="1794"/>
                </a:cubicBezTo>
                <a:cubicBezTo>
                  <a:pt x="15881" y="1798"/>
                  <a:pt x="15872" y="1800"/>
                  <a:pt x="15866" y="1800"/>
                </a:cubicBezTo>
                <a:cubicBezTo>
                  <a:pt x="15851" y="1800"/>
                  <a:pt x="15846" y="1790"/>
                  <a:pt x="15846" y="1766"/>
                </a:cubicBezTo>
                <a:cubicBezTo>
                  <a:pt x="15854" y="1763"/>
                  <a:pt x="15862" y="1762"/>
                  <a:pt x="15868" y="1762"/>
                </a:cubicBezTo>
                <a:close/>
                <a:moveTo>
                  <a:pt x="7074" y="1681"/>
                </a:moveTo>
                <a:cubicBezTo>
                  <a:pt x="7023" y="1715"/>
                  <a:pt x="6966" y="1743"/>
                  <a:pt x="6904" y="1755"/>
                </a:cubicBezTo>
                <a:cubicBezTo>
                  <a:pt x="6887" y="1782"/>
                  <a:pt x="6861" y="1804"/>
                  <a:pt x="6863" y="1840"/>
                </a:cubicBezTo>
                <a:lnTo>
                  <a:pt x="6863" y="1840"/>
                </a:lnTo>
                <a:cubicBezTo>
                  <a:pt x="6861" y="1827"/>
                  <a:pt x="6853" y="1804"/>
                  <a:pt x="6853" y="1794"/>
                </a:cubicBezTo>
                <a:cubicBezTo>
                  <a:pt x="6830" y="1800"/>
                  <a:pt x="6796" y="1811"/>
                  <a:pt x="6773" y="1817"/>
                </a:cubicBezTo>
                <a:cubicBezTo>
                  <a:pt x="6858" y="1755"/>
                  <a:pt x="6966" y="1698"/>
                  <a:pt x="7068" y="1681"/>
                </a:cubicBezTo>
                <a:close/>
                <a:moveTo>
                  <a:pt x="7034" y="1777"/>
                </a:moveTo>
                <a:lnTo>
                  <a:pt x="7034" y="1817"/>
                </a:lnTo>
                <a:cubicBezTo>
                  <a:pt x="7006" y="1823"/>
                  <a:pt x="6983" y="1828"/>
                  <a:pt x="6960" y="1834"/>
                </a:cubicBezTo>
                <a:cubicBezTo>
                  <a:pt x="6960" y="1851"/>
                  <a:pt x="6960" y="1868"/>
                  <a:pt x="6960" y="1885"/>
                </a:cubicBezTo>
                <a:lnTo>
                  <a:pt x="6943" y="1857"/>
                </a:lnTo>
                <a:cubicBezTo>
                  <a:pt x="6864" y="1896"/>
                  <a:pt x="6767" y="1914"/>
                  <a:pt x="6694" y="1970"/>
                </a:cubicBezTo>
                <a:lnTo>
                  <a:pt x="6688" y="1959"/>
                </a:lnTo>
                <a:cubicBezTo>
                  <a:pt x="6750" y="1919"/>
                  <a:pt x="6807" y="1885"/>
                  <a:pt x="6864" y="1845"/>
                </a:cubicBezTo>
                <a:cubicBezTo>
                  <a:pt x="6932" y="1845"/>
                  <a:pt x="6983" y="1806"/>
                  <a:pt x="7034" y="1777"/>
                </a:cubicBezTo>
                <a:close/>
                <a:moveTo>
                  <a:pt x="6102" y="2034"/>
                </a:moveTo>
                <a:cubicBezTo>
                  <a:pt x="6112" y="2034"/>
                  <a:pt x="6122" y="2035"/>
                  <a:pt x="6132" y="2038"/>
                </a:cubicBezTo>
                <a:cubicBezTo>
                  <a:pt x="6081" y="2072"/>
                  <a:pt x="6024" y="2106"/>
                  <a:pt x="5973" y="2140"/>
                </a:cubicBezTo>
                <a:cubicBezTo>
                  <a:pt x="5967" y="2129"/>
                  <a:pt x="5950" y="2118"/>
                  <a:pt x="5945" y="2106"/>
                </a:cubicBezTo>
                <a:cubicBezTo>
                  <a:pt x="5998" y="2087"/>
                  <a:pt x="6044" y="2034"/>
                  <a:pt x="6102" y="2034"/>
                </a:cubicBezTo>
                <a:close/>
                <a:moveTo>
                  <a:pt x="17202" y="1176"/>
                </a:moveTo>
                <a:cubicBezTo>
                  <a:pt x="17292" y="1176"/>
                  <a:pt x="17374" y="1267"/>
                  <a:pt x="17462" y="1267"/>
                </a:cubicBezTo>
                <a:cubicBezTo>
                  <a:pt x="17479" y="1267"/>
                  <a:pt x="17496" y="1264"/>
                  <a:pt x="17514" y="1255"/>
                </a:cubicBezTo>
                <a:lnTo>
                  <a:pt x="17514" y="1255"/>
                </a:lnTo>
                <a:cubicBezTo>
                  <a:pt x="17508" y="1261"/>
                  <a:pt x="17497" y="1284"/>
                  <a:pt x="17491" y="1295"/>
                </a:cubicBezTo>
                <a:cubicBezTo>
                  <a:pt x="17729" y="1420"/>
                  <a:pt x="17985" y="1516"/>
                  <a:pt x="18217" y="1641"/>
                </a:cubicBezTo>
                <a:cubicBezTo>
                  <a:pt x="18234" y="1635"/>
                  <a:pt x="18251" y="1624"/>
                  <a:pt x="18263" y="1613"/>
                </a:cubicBezTo>
                <a:lnTo>
                  <a:pt x="18263" y="1613"/>
                </a:lnTo>
                <a:cubicBezTo>
                  <a:pt x="18263" y="1624"/>
                  <a:pt x="18263" y="1641"/>
                  <a:pt x="18257" y="1653"/>
                </a:cubicBezTo>
                <a:cubicBezTo>
                  <a:pt x="18382" y="1698"/>
                  <a:pt x="18472" y="1823"/>
                  <a:pt x="18609" y="1834"/>
                </a:cubicBezTo>
                <a:cubicBezTo>
                  <a:pt x="18654" y="1936"/>
                  <a:pt x="18796" y="1942"/>
                  <a:pt x="18870" y="2021"/>
                </a:cubicBezTo>
                <a:cubicBezTo>
                  <a:pt x="18921" y="2061"/>
                  <a:pt x="19011" y="2067"/>
                  <a:pt x="19017" y="2140"/>
                </a:cubicBezTo>
                <a:lnTo>
                  <a:pt x="18955" y="2146"/>
                </a:lnTo>
                <a:cubicBezTo>
                  <a:pt x="18921" y="2089"/>
                  <a:pt x="18847" y="2072"/>
                  <a:pt x="18790" y="2050"/>
                </a:cubicBezTo>
                <a:cubicBezTo>
                  <a:pt x="18790" y="2067"/>
                  <a:pt x="18785" y="2101"/>
                  <a:pt x="18785" y="2118"/>
                </a:cubicBezTo>
                <a:cubicBezTo>
                  <a:pt x="18768" y="2101"/>
                  <a:pt x="18756" y="2084"/>
                  <a:pt x="18739" y="2072"/>
                </a:cubicBezTo>
                <a:cubicBezTo>
                  <a:pt x="18665" y="2055"/>
                  <a:pt x="18671" y="1965"/>
                  <a:pt x="18592" y="1953"/>
                </a:cubicBezTo>
                <a:cubicBezTo>
                  <a:pt x="18586" y="1959"/>
                  <a:pt x="18563" y="1965"/>
                  <a:pt x="18552" y="1970"/>
                </a:cubicBezTo>
                <a:cubicBezTo>
                  <a:pt x="18382" y="1879"/>
                  <a:pt x="18229" y="1760"/>
                  <a:pt x="18041" y="1704"/>
                </a:cubicBezTo>
                <a:cubicBezTo>
                  <a:pt x="18047" y="1687"/>
                  <a:pt x="18064" y="1664"/>
                  <a:pt x="18070" y="1653"/>
                </a:cubicBezTo>
                <a:cubicBezTo>
                  <a:pt x="18053" y="1635"/>
                  <a:pt x="18013" y="1607"/>
                  <a:pt x="17996" y="1596"/>
                </a:cubicBezTo>
                <a:cubicBezTo>
                  <a:pt x="17973" y="1607"/>
                  <a:pt x="17956" y="1618"/>
                  <a:pt x="17939" y="1624"/>
                </a:cubicBezTo>
                <a:lnTo>
                  <a:pt x="17979" y="1653"/>
                </a:lnTo>
                <a:cubicBezTo>
                  <a:pt x="17962" y="1647"/>
                  <a:pt x="17922" y="1635"/>
                  <a:pt x="17899" y="1630"/>
                </a:cubicBezTo>
                <a:cubicBezTo>
                  <a:pt x="17911" y="1624"/>
                  <a:pt x="17933" y="1618"/>
                  <a:pt x="17945" y="1613"/>
                </a:cubicBezTo>
                <a:cubicBezTo>
                  <a:pt x="17945" y="1601"/>
                  <a:pt x="17945" y="1579"/>
                  <a:pt x="17939" y="1567"/>
                </a:cubicBezTo>
                <a:cubicBezTo>
                  <a:pt x="17905" y="1550"/>
                  <a:pt x="17865" y="1539"/>
                  <a:pt x="17826" y="1522"/>
                </a:cubicBezTo>
                <a:lnTo>
                  <a:pt x="17809" y="1545"/>
                </a:lnTo>
                <a:cubicBezTo>
                  <a:pt x="17837" y="1567"/>
                  <a:pt x="17871" y="1590"/>
                  <a:pt x="17888" y="1618"/>
                </a:cubicBezTo>
                <a:cubicBezTo>
                  <a:pt x="17860" y="1590"/>
                  <a:pt x="17820" y="1573"/>
                  <a:pt x="17780" y="1567"/>
                </a:cubicBezTo>
                <a:cubicBezTo>
                  <a:pt x="17792" y="1550"/>
                  <a:pt x="17803" y="1528"/>
                  <a:pt x="17814" y="1505"/>
                </a:cubicBezTo>
                <a:cubicBezTo>
                  <a:pt x="17780" y="1494"/>
                  <a:pt x="17741" y="1477"/>
                  <a:pt x="17707" y="1460"/>
                </a:cubicBezTo>
                <a:lnTo>
                  <a:pt x="17707" y="1460"/>
                </a:lnTo>
                <a:cubicBezTo>
                  <a:pt x="17724" y="1482"/>
                  <a:pt x="17763" y="1528"/>
                  <a:pt x="17786" y="1545"/>
                </a:cubicBezTo>
                <a:cubicBezTo>
                  <a:pt x="17746" y="1545"/>
                  <a:pt x="17718" y="1528"/>
                  <a:pt x="17701" y="1499"/>
                </a:cubicBezTo>
                <a:cubicBezTo>
                  <a:pt x="17621" y="1482"/>
                  <a:pt x="17559" y="1443"/>
                  <a:pt x="17485" y="1414"/>
                </a:cubicBezTo>
                <a:lnTo>
                  <a:pt x="17491" y="1374"/>
                </a:lnTo>
                <a:lnTo>
                  <a:pt x="17491" y="1374"/>
                </a:lnTo>
                <a:cubicBezTo>
                  <a:pt x="17474" y="1380"/>
                  <a:pt x="17440" y="1392"/>
                  <a:pt x="17423" y="1403"/>
                </a:cubicBezTo>
                <a:cubicBezTo>
                  <a:pt x="17429" y="1380"/>
                  <a:pt x="17429" y="1357"/>
                  <a:pt x="17434" y="1329"/>
                </a:cubicBezTo>
                <a:lnTo>
                  <a:pt x="17434" y="1329"/>
                </a:lnTo>
                <a:cubicBezTo>
                  <a:pt x="17400" y="1340"/>
                  <a:pt x="17372" y="1346"/>
                  <a:pt x="17338" y="1357"/>
                </a:cubicBezTo>
                <a:cubicBezTo>
                  <a:pt x="17321" y="1340"/>
                  <a:pt x="17298" y="1329"/>
                  <a:pt x="17275" y="1312"/>
                </a:cubicBezTo>
                <a:lnTo>
                  <a:pt x="17275" y="1312"/>
                </a:lnTo>
                <a:cubicBezTo>
                  <a:pt x="17285" y="1314"/>
                  <a:pt x="17295" y="1314"/>
                  <a:pt x="17304" y="1314"/>
                </a:cubicBezTo>
                <a:cubicBezTo>
                  <a:pt x="17332" y="1314"/>
                  <a:pt x="17358" y="1308"/>
                  <a:pt x="17383" y="1295"/>
                </a:cubicBezTo>
                <a:cubicBezTo>
                  <a:pt x="17360" y="1289"/>
                  <a:pt x="17321" y="1278"/>
                  <a:pt x="17298" y="1272"/>
                </a:cubicBezTo>
                <a:cubicBezTo>
                  <a:pt x="17304" y="1261"/>
                  <a:pt x="17315" y="1238"/>
                  <a:pt x="17321" y="1227"/>
                </a:cubicBezTo>
                <a:lnTo>
                  <a:pt x="17321" y="1227"/>
                </a:lnTo>
                <a:cubicBezTo>
                  <a:pt x="17304" y="1233"/>
                  <a:pt x="17270" y="1255"/>
                  <a:pt x="17258" y="1261"/>
                </a:cubicBezTo>
                <a:cubicBezTo>
                  <a:pt x="17236" y="1238"/>
                  <a:pt x="17145" y="1210"/>
                  <a:pt x="17202" y="1176"/>
                </a:cubicBezTo>
                <a:close/>
                <a:moveTo>
                  <a:pt x="5417" y="2418"/>
                </a:moveTo>
                <a:lnTo>
                  <a:pt x="5417" y="2418"/>
                </a:lnTo>
                <a:cubicBezTo>
                  <a:pt x="5383" y="2424"/>
                  <a:pt x="5343" y="2430"/>
                  <a:pt x="5304" y="2430"/>
                </a:cubicBezTo>
                <a:cubicBezTo>
                  <a:pt x="5298" y="2447"/>
                  <a:pt x="5292" y="2481"/>
                  <a:pt x="5287" y="2504"/>
                </a:cubicBezTo>
                <a:cubicBezTo>
                  <a:pt x="5338" y="2487"/>
                  <a:pt x="5394" y="2470"/>
                  <a:pt x="5417" y="2418"/>
                </a:cubicBezTo>
                <a:close/>
                <a:moveTo>
                  <a:pt x="6767" y="1817"/>
                </a:moveTo>
                <a:lnTo>
                  <a:pt x="6767" y="1817"/>
                </a:lnTo>
                <a:cubicBezTo>
                  <a:pt x="6733" y="1862"/>
                  <a:pt x="6660" y="1862"/>
                  <a:pt x="6626" y="1908"/>
                </a:cubicBezTo>
                <a:cubicBezTo>
                  <a:pt x="6228" y="2061"/>
                  <a:pt x="5894" y="2345"/>
                  <a:pt x="5508" y="2504"/>
                </a:cubicBezTo>
                <a:cubicBezTo>
                  <a:pt x="5627" y="2396"/>
                  <a:pt x="5780" y="2339"/>
                  <a:pt x="5911" y="2248"/>
                </a:cubicBezTo>
                <a:cubicBezTo>
                  <a:pt x="5905" y="2243"/>
                  <a:pt x="5894" y="2237"/>
                  <a:pt x="5888" y="2231"/>
                </a:cubicBezTo>
                <a:lnTo>
                  <a:pt x="5939" y="2231"/>
                </a:lnTo>
                <a:cubicBezTo>
                  <a:pt x="6143" y="2129"/>
                  <a:pt x="6325" y="1999"/>
                  <a:pt x="6540" y="1919"/>
                </a:cubicBezTo>
                <a:cubicBezTo>
                  <a:pt x="6535" y="1914"/>
                  <a:pt x="6523" y="1896"/>
                  <a:pt x="6518" y="1891"/>
                </a:cubicBezTo>
                <a:lnTo>
                  <a:pt x="6518" y="1891"/>
                </a:lnTo>
                <a:cubicBezTo>
                  <a:pt x="6528" y="1894"/>
                  <a:pt x="6539" y="1895"/>
                  <a:pt x="6549" y="1895"/>
                </a:cubicBezTo>
                <a:cubicBezTo>
                  <a:pt x="6623" y="1895"/>
                  <a:pt x="6693" y="1832"/>
                  <a:pt x="6767" y="1817"/>
                </a:cubicBezTo>
                <a:close/>
                <a:moveTo>
                  <a:pt x="18041" y="1772"/>
                </a:moveTo>
                <a:cubicBezTo>
                  <a:pt x="18427" y="1976"/>
                  <a:pt x="18802" y="2197"/>
                  <a:pt x="19165" y="2424"/>
                </a:cubicBezTo>
                <a:cubicBezTo>
                  <a:pt x="19210" y="2453"/>
                  <a:pt x="19261" y="2470"/>
                  <a:pt x="19272" y="2521"/>
                </a:cubicBezTo>
                <a:cubicBezTo>
                  <a:pt x="19029" y="2339"/>
                  <a:pt x="18745" y="2214"/>
                  <a:pt x="18495" y="2044"/>
                </a:cubicBezTo>
                <a:cubicBezTo>
                  <a:pt x="18478" y="2055"/>
                  <a:pt x="18455" y="2067"/>
                  <a:pt x="18433" y="2072"/>
                </a:cubicBezTo>
                <a:cubicBezTo>
                  <a:pt x="18461" y="2095"/>
                  <a:pt x="18484" y="2118"/>
                  <a:pt x="18507" y="2140"/>
                </a:cubicBezTo>
                <a:lnTo>
                  <a:pt x="18507" y="2146"/>
                </a:lnTo>
                <a:cubicBezTo>
                  <a:pt x="18450" y="2123"/>
                  <a:pt x="18393" y="2101"/>
                  <a:pt x="18342" y="2072"/>
                </a:cubicBezTo>
                <a:cubicBezTo>
                  <a:pt x="18342" y="2061"/>
                  <a:pt x="18348" y="2050"/>
                  <a:pt x="18353" y="2044"/>
                </a:cubicBezTo>
                <a:cubicBezTo>
                  <a:pt x="18376" y="2055"/>
                  <a:pt x="18404" y="2072"/>
                  <a:pt x="18427" y="2084"/>
                </a:cubicBezTo>
                <a:cubicBezTo>
                  <a:pt x="18433" y="2067"/>
                  <a:pt x="18444" y="2038"/>
                  <a:pt x="18444" y="2027"/>
                </a:cubicBezTo>
                <a:cubicBezTo>
                  <a:pt x="18314" y="1936"/>
                  <a:pt x="18166" y="1868"/>
                  <a:pt x="18024" y="1794"/>
                </a:cubicBezTo>
                <a:cubicBezTo>
                  <a:pt x="18030" y="1789"/>
                  <a:pt x="18036" y="1777"/>
                  <a:pt x="18041" y="1772"/>
                </a:cubicBezTo>
                <a:close/>
                <a:moveTo>
                  <a:pt x="5489" y="2497"/>
                </a:moveTo>
                <a:cubicBezTo>
                  <a:pt x="5502" y="2497"/>
                  <a:pt x="5510" y="2507"/>
                  <a:pt x="5514" y="2526"/>
                </a:cubicBezTo>
                <a:cubicBezTo>
                  <a:pt x="5504" y="2539"/>
                  <a:pt x="5494" y="2544"/>
                  <a:pt x="5485" y="2544"/>
                </a:cubicBezTo>
                <a:cubicBezTo>
                  <a:pt x="5473" y="2544"/>
                  <a:pt x="5463" y="2534"/>
                  <a:pt x="5457" y="2515"/>
                </a:cubicBezTo>
                <a:cubicBezTo>
                  <a:pt x="5469" y="2503"/>
                  <a:pt x="5480" y="2497"/>
                  <a:pt x="5489" y="2497"/>
                </a:cubicBezTo>
                <a:close/>
                <a:moveTo>
                  <a:pt x="6940" y="2656"/>
                </a:moveTo>
                <a:cubicBezTo>
                  <a:pt x="6947" y="2656"/>
                  <a:pt x="6956" y="2662"/>
                  <a:pt x="6966" y="2674"/>
                </a:cubicBezTo>
                <a:cubicBezTo>
                  <a:pt x="6959" y="2690"/>
                  <a:pt x="6951" y="2699"/>
                  <a:pt x="6940" y="2699"/>
                </a:cubicBezTo>
                <a:cubicBezTo>
                  <a:pt x="6933" y="2699"/>
                  <a:pt x="6924" y="2695"/>
                  <a:pt x="6915" y="2685"/>
                </a:cubicBezTo>
                <a:cubicBezTo>
                  <a:pt x="6921" y="2666"/>
                  <a:pt x="6930" y="2656"/>
                  <a:pt x="6940" y="2656"/>
                </a:cubicBezTo>
                <a:close/>
                <a:moveTo>
                  <a:pt x="5735" y="2481"/>
                </a:moveTo>
                <a:cubicBezTo>
                  <a:pt x="5712" y="2509"/>
                  <a:pt x="5587" y="2532"/>
                  <a:pt x="5650" y="2583"/>
                </a:cubicBezTo>
                <a:cubicBezTo>
                  <a:pt x="5638" y="2577"/>
                  <a:pt x="5621" y="2572"/>
                  <a:pt x="5610" y="2560"/>
                </a:cubicBezTo>
                <a:cubicBezTo>
                  <a:pt x="5519" y="2634"/>
                  <a:pt x="5417" y="2696"/>
                  <a:pt x="5304" y="2725"/>
                </a:cubicBezTo>
                <a:cubicBezTo>
                  <a:pt x="5417" y="2651"/>
                  <a:pt x="5548" y="2594"/>
                  <a:pt x="5650" y="2504"/>
                </a:cubicBezTo>
                <a:cubicBezTo>
                  <a:pt x="5672" y="2481"/>
                  <a:pt x="5706" y="2481"/>
                  <a:pt x="5735" y="2481"/>
                </a:cubicBezTo>
                <a:close/>
                <a:moveTo>
                  <a:pt x="19284" y="2515"/>
                </a:moveTo>
                <a:lnTo>
                  <a:pt x="19284" y="2515"/>
                </a:lnTo>
                <a:cubicBezTo>
                  <a:pt x="19420" y="2577"/>
                  <a:pt x="19539" y="2674"/>
                  <a:pt x="19664" y="2748"/>
                </a:cubicBezTo>
                <a:cubicBezTo>
                  <a:pt x="19516" y="2708"/>
                  <a:pt x="19403" y="2600"/>
                  <a:pt x="19284" y="2515"/>
                </a:cubicBezTo>
                <a:close/>
                <a:moveTo>
                  <a:pt x="5457" y="2532"/>
                </a:moveTo>
                <a:cubicBezTo>
                  <a:pt x="5428" y="2589"/>
                  <a:pt x="5366" y="2611"/>
                  <a:pt x="5321" y="2645"/>
                </a:cubicBezTo>
                <a:cubicBezTo>
                  <a:pt x="5230" y="2702"/>
                  <a:pt x="5150" y="2776"/>
                  <a:pt x="5048" y="2804"/>
                </a:cubicBezTo>
                <a:cubicBezTo>
                  <a:pt x="5156" y="2691"/>
                  <a:pt x="5315" y="2617"/>
                  <a:pt x="5457" y="2532"/>
                </a:cubicBezTo>
                <a:close/>
                <a:moveTo>
                  <a:pt x="19701" y="2871"/>
                </a:moveTo>
                <a:cubicBezTo>
                  <a:pt x="19721" y="2871"/>
                  <a:pt x="19742" y="2901"/>
                  <a:pt x="19738" y="2918"/>
                </a:cubicBezTo>
                <a:cubicBezTo>
                  <a:pt x="19734" y="2925"/>
                  <a:pt x="19728" y="2928"/>
                  <a:pt x="19721" y="2928"/>
                </a:cubicBezTo>
                <a:cubicBezTo>
                  <a:pt x="19701" y="2928"/>
                  <a:pt x="19677" y="2901"/>
                  <a:pt x="19681" y="2884"/>
                </a:cubicBezTo>
                <a:cubicBezTo>
                  <a:pt x="19687" y="2875"/>
                  <a:pt x="19694" y="2871"/>
                  <a:pt x="19701" y="2871"/>
                </a:cubicBezTo>
                <a:close/>
                <a:moveTo>
                  <a:pt x="19675" y="2765"/>
                </a:moveTo>
                <a:lnTo>
                  <a:pt x="19675" y="2765"/>
                </a:lnTo>
                <a:cubicBezTo>
                  <a:pt x="19834" y="2872"/>
                  <a:pt x="19993" y="2992"/>
                  <a:pt x="20146" y="3116"/>
                </a:cubicBezTo>
                <a:cubicBezTo>
                  <a:pt x="19965" y="3043"/>
                  <a:pt x="19806" y="2901"/>
                  <a:pt x="19675" y="2765"/>
                </a:cubicBezTo>
                <a:close/>
                <a:moveTo>
                  <a:pt x="18761" y="3143"/>
                </a:moveTo>
                <a:cubicBezTo>
                  <a:pt x="18789" y="3143"/>
                  <a:pt x="18821" y="3176"/>
                  <a:pt x="18796" y="3196"/>
                </a:cubicBezTo>
                <a:cubicBezTo>
                  <a:pt x="18792" y="3198"/>
                  <a:pt x="18787" y="3200"/>
                  <a:pt x="18782" y="3200"/>
                </a:cubicBezTo>
                <a:cubicBezTo>
                  <a:pt x="18755" y="3200"/>
                  <a:pt x="18726" y="3164"/>
                  <a:pt x="18750" y="3145"/>
                </a:cubicBezTo>
                <a:cubicBezTo>
                  <a:pt x="18754" y="3143"/>
                  <a:pt x="18758" y="3143"/>
                  <a:pt x="18761" y="3143"/>
                </a:cubicBezTo>
                <a:close/>
                <a:moveTo>
                  <a:pt x="4691" y="3179"/>
                </a:moveTo>
                <a:cubicBezTo>
                  <a:pt x="4696" y="3201"/>
                  <a:pt x="4696" y="3224"/>
                  <a:pt x="4696" y="3247"/>
                </a:cubicBezTo>
                <a:cubicBezTo>
                  <a:pt x="4674" y="3236"/>
                  <a:pt x="4657" y="3230"/>
                  <a:pt x="4640" y="3218"/>
                </a:cubicBezTo>
                <a:cubicBezTo>
                  <a:pt x="4617" y="3241"/>
                  <a:pt x="4594" y="3264"/>
                  <a:pt x="4577" y="3281"/>
                </a:cubicBezTo>
                <a:lnTo>
                  <a:pt x="4560" y="3253"/>
                </a:lnTo>
                <a:cubicBezTo>
                  <a:pt x="4606" y="3230"/>
                  <a:pt x="4651" y="3201"/>
                  <a:pt x="4691" y="3179"/>
                </a:cubicBezTo>
                <a:close/>
                <a:moveTo>
                  <a:pt x="20256" y="3301"/>
                </a:moveTo>
                <a:cubicBezTo>
                  <a:pt x="20266" y="3301"/>
                  <a:pt x="20273" y="3310"/>
                  <a:pt x="20277" y="3326"/>
                </a:cubicBezTo>
                <a:cubicBezTo>
                  <a:pt x="20267" y="3336"/>
                  <a:pt x="20259" y="3340"/>
                  <a:pt x="20252" y="3340"/>
                </a:cubicBezTo>
                <a:cubicBezTo>
                  <a:pt x="20242" y="3340"/>
                  <a:pt x="20235" y="3331"/>
                  <a:pt x="20231" y="3315"/>
                </a:cubicBezTo>
                <a:cubicBezTo>
                  <a:pt x="20241" y="3305"/>
                  <a:pt x="20249" y="3301"/>
                  <a:pt x="20256" y="3301"/>
                </a:cubicBezTo>
                <a:close/>
                <a:moveTo>
                  <a:pt x="4487" y="3326"/>
                </a:moveTo>
                <a:cubicBezTo>
                  <a:pt x="4498" y="3338"/>
                  <a:pt x="4521" y="3360"/>
                  <a:pt x="4532" y="3372"/>
                </a:cubicBezTo>
                <a:cubicBezTo>
                  <a:pt x="4521" y="3366"/>
                  <a:pt x="4492" y="3355"/>
                  <a:pt x="4475" y="3355"/>
                </a:cubicBezTo>
                <a:cubicBezTo>
                  <a:pt x="4470" y="3372"/>
                  <a:pt x="4453" y="3406"/>
                  <a:pt x="4447" y="3423"/>
                </a:cubicBezTo>
                <a:cubicBezTo>
                  <a:pt x="4424" y="3377"/>
                  <a:pt x="4441" y="3343"/>
                  <a:pt x="4487" y="3326"/>
                </a:cubicBezTo>
                <a:close/>
                <a:moveTo>
                  <a:pt x="20375" y="3402"/>
                </a:moveTo>
                <a:cubicBezTo>
                  <a:pt x="20399" y="3402"/>
                  <a:pt x="20420" y="3437"/>
                  <a:pt x="20396" y="3451"/>
                </a:cubicBezTo>
                <a:cubicBezTo>
                  <a:pt x="20392" y="3454"/>
                  <a:pt x="20387" y="3455"/>
                  <a:pt x="20383" y="3455"/>
                </a:cubicBezTo>
                <a:cubicBezTo>
                  <a:pt x="20360" y="3455"/>
                  <a:pt x="20343" y="3420"/>
                  <a:pt x="20362" y="3406"/>
                </a:cubicBezTo>
                <a:cubicBezTo>
                  <a:pt x="20366" y="3403"/>
                  <a:pt x="20371" y="3402"/>
                  <a:pt x="20375" y="3402"/>
                </a:cubicBezTo>
                <a:close/>
                <a:moveTo>
                  <a:pt x="5026" y="3441"/>
                </a:moveTo>
                <a:cubicBezTo>
                  <a:pt x="5033" y="3441"/>
                  <a:pt x="5041" y="3447"/>
                  <a:pt x="5048" y="3457"/>
                </a:cubicBezTo>
                <a:cubicBezTo>
                  <a:pt x="5042" y="3476"/>
                  <a:pt x="5034" y="3484"/>
                  <a:pt x="5025" y="3484"/>
                </a:cubicBezTo>
                <a:cubicBezTo>
                  <a:pt x="5018" y="3484"/>
                  <a:pt x="5011" y="3478"/>
                  <a:pt x="5003" y="3468"/>
                </a:cubicBezTo>
                <a:cubicBezTo>
                  <a:pt x="5009" y="3449"/>
                  <a:pt x="5017" y="3441"/>
                  <a:pt x="5026" y="3441"/>
                </a:cubicBezTo>
                <a:close/>
                <a:moveTo>
                  <a:pt x="19187" y="3423"/>
                </a:moveTo>
                <a:lnTo>
                  <a:pt x="19187" y="3423"/>
                </a:lnTo>
                <a:cubicBezTo>
                  <a:pt x="19238" y="3457"/>
                  <a:pt x="19295" y="3496"/>
                  <a:pt x="19346" y="3536"/>
                </a:cubicBezTo>
                <a:cubicBezTo>
                  <a:pt x="19290" y="3502"/>
                  <a:pt x="19204" y="3485"/>
                  <a:pt x="19187" y="3423"/>
                </a:cubicBezTo>
                <a:close/>
                <a:moveTo>
                  <a:pt x="20430" y="3462"/>
                </a:moveTo>
                <a:lnTo>
                  <a:pt x="20430" y="3462"/>
                </a:lnTo>
                <a:cubicBezTo>
                  <a:pt x="20470" y="3485"/>
                  <a:pt x="20509" y="3514"/>
                  <a:pt x="20549" y="3536"/>
                </a:cubicBezTo>
                <a:cubicBezTo>
                  <a:pt x="20543" y="3542"/>
                  <a:pt x="20538" y="3559"/>
                  <a:pt x="20532" y="3570"/>
                </a:cubicBezTo>
                <a:cubicBezTo>
                  <a:pt x="20487" y="3542"/>
                  <a:pt x="20453" y="3514"/>
                  <a:pt x="20430" y="3462"/>
                </a:cubicBezTo>
                <a:close/>
                <a:moveTo>
                  <a:pt x="5542" y="3502"/>
                </a:moveTo>
                <a:lnTo>
                  <a:pt x="5542" y="3502"/>
                </a:lnTo>
                <a:cubicBezTo>
                  <a:pt x="5502" y="3542"/>
                  <a:pt x="5457" y="3576"/>
                  <a:pt x="5417" y="3610"/>
                </a:cubicBezTo>
                <a:cubicBezTo>
                  <a:pt x="5411" y="3604"/>
                  <a:pt x="5400" y="3593"/>
                  <a:pt x="5394" y="3587"/>
                </a:cubicBezTo>
                <a:cubicBezTo>
                  <a:pt x="5445" y="3559"/>
                  <a:pt x="5496" y="3531"/>
                  <a:pt x="5542" y="3502"/>
                </a:cubicBezTo>
                <a:close/>
                <a:moveTo>
                  <a:pt x="4401" y="3377"/>
                </a:moveTo>
                <a:cubicBezTo>
                  <a:pt x="4413" y="3406"/>
                  <a:pt x="4396" y="3428"/>
                  <a:pt x="4373" y="3451"/>
                </a:cubicBezTo>
                <a:cubicBezTo>
                  <a:pt x="4379" y="3462"/>
                  <a:pt x="4384" y="3479"/>
                  <a:pt x="4390" y="3491"/>
                </a:cubicBezTo>
                <a:lnTo>
                  <a:pt x="4322" y="3485"/>
                </a:lnTo>
                <a:lnTo>
                  <a:pt x="4345" y="3519"/>
                </a:lnTo>
                <a:cubicBezTo>
                  <a:pt x="4330" y="3514"/>
                  <a:pt x="4317" y="3512"/>
                  <a:pt x="4306" y="3512"/>
                </a:cubicBezTo>
                <a:cubicBezTo>
                  <a:pt x="4256" y="3512"/>
                  <a:pt x="4255" y="3558"/>
                  <a:pt x="4311" y="3582"/>
                </a:cubicBezTo>
                <a:cubicBezTo>
                  <a:pt x="4305" y="3593"/>
                  <a:pt x="4282" y="3604"/>
                  <a:pt x="4277" y="3616"/>
                </a:cubicBezTo>
                <a:cubicBezTo>
                  <a:pt x="4265" y="3593"/>
                  <a:pt x="4254" y="3565"/>
                  <a:pt x="4243" y="3542"/>
                </a:cubicBezTo>
                <a:cubicBezTo>
                  <a:pt x="4224" y="3566"/>
                  <a:pt x="4201" y="3577"/>
                  <a:pt x="4174" y="3577"/>
                </a:cubicBezTo>
                <a:cubicBezTo>
                  <a:pt x="4169" y="3577"/>
                  <a:pt x="4163" y="3577"/>
                  <a:pt x="4157" y="3576"/>
                </a:cubicBezTo>
                <a:cubicBezTo>
                  <a:pt x="4248" y="3519"/>
                  <a:pt x="4316" y="3440"/>
                  <a:pt x="4401" y="3377"/>
                </a:cubicBezTo>
                <a:close/>
                <a:moveTo>
                  <a:pt x="20573" y="3581"/>
                </a:moveTo>
                <a:cubicBezTo>
                  <a:pt x="20600" y="3581"/>
                  <a:pt x="20633" y="3612"/>
                  <a:pt x="20617" y="3633"/>
                </a:cubicBezTo>
                <a:cubicBezTo>
                  <a:pt x="20613" y="3634"/>
                  <a:pt x="20609" y="3635"/>
                  <a:pt x="20605" y="3635"/>
                </a:cubicBezTo>
                <a:cubicBezTo>
                  <a:pt x="20579" y="3635"/>
                  <a:pt x="20551" y="3606"/>
                  <a:pt x="20566" y="3582"/>
                </a:cubicBezTo>
                <a:cubicBezTo>
                  <a:pt x="20568" y="3581"/>
                  <a:pt x="20570" y="3581"/>
                  <a:pt x="20573" y="3581"/>
                </a:cubicBezTo>
                <a:close/>
                <a:moveTo>
                  <a:pt x="4729" y="3675"/>
                </a:moveTo>
                <a:cubicBezTo>
                  <a:pt x="4737" y="3675"/>
                  <a:pt x="4744" y="3677"/>
                  <a:pt x="4748" y="3684"/>
                </a:cubicBezTo>
                <a:cubicBezTo>
                  <a:pt x="4737" y="3709"/>
                  <a:pt x="4709" y="3730"/>
                  <a:pt x="4679" y="3730"/>
                </a:cubicBezTo>
                <a:cubicBezTo>
                  <a:pt x="4675" y="3730"/>
                  <a:pt x="4672" y="3730"/>
                  <a:pt x="4668" y="3729"/>
                </a:cubicBezTo>
                <a:cubicBezTo>
                  <a:pt x="4659" y="3707"/>
                  <a:pt x="4702" y="3675"/>
                  <a:pt x="4729" y="3675"/>
                </a:cubicBezTo>
                <a:close/>
                <a:moveTo>
                  <a:pt x="20345" y="3287"/>
                </a:moveTo>
                <a:lnTo>
                  <a:pt x="20345" y="3287"/>
                </a:lnTo>
                <a:cubicBezTo>
                  <a:pt x="20560" y="3451"/>
                  <a:pt x="20770" y="3627"/>
                  <a:pt x="20952" y="3814"/>
                </a:cubicBezTo>
                <a:cubicBezTo>
                  <a:pt x="20759" y="3706"/>
                  <a:pt x="20629" y="3525"/>
                  <a:pt x="20447" y="3400"/>
                </a:cubicBezTo>
                <a:cubicBezTo>
                  <a:pt x="20402" y="3372"/>
                  <a:pt x="20373" y="3332"/>
                  <a:pt x="20345" y="3287"/>
                </a:cubicBezTo>
                <a:close/>
                <a:moveTo>
                  <a:pt x="6189" y="3394"/>
                </a:moveTo>
                <a:cubicBezTo>
                  <a:pt x="6132" y="3451"/>
                  <a:pt x="6053" y="3479"/>
                  <a:pt x="6007" y="3542"/>
                </a:cubicBezTo>
                <a:lnTo>
                  <a:pt x="5967" y="3570"/>
                </a:lnTo>
                <a:cubicBezTo>
                  <a:pt x="5962" y="3565"/>
                  <a:pt x="5956" y="3565"/>
                  <a:pt x="5950" y="3559"/>
                </a:cubicBezTo>
                <a:cubicBezTo>
                  <a:pt x="5809" y="3644"/>
                  <a:pt x="5689" y="3752"/>
                  <a:pt x="5542" y="3826"/>
                </a:cubicBezTo>
                <a:cubicBezTo>
                  <a:pt x="5740" y="3667"/>
                  <a:pt x="5962" y="3519"/>
                  <a:pt x="6189" y="3394"/>
                </a:cubicBezTo>
                <a:close/>
                <a:moveTo>
                  <a:pt x="4044" y="3718"/>
                </a:moveTo>
                <a:cubicBezTo>
                  <a:pt x="3993" y="3763"/>
                  <a:pt x="3942" y="3803"/>
                  <a:pt x="3885" y="3837"/>
                </a:cubicBezTo>
                <a:cubicBezTo>
                  <a:pt x="3913" y="3803"/>
                  <a:pt x="3942" y="3769"/>
                  <a:pt x="3976" y="3735"/>
                </a:cubicBezTo>
                <a:cubicBezTo>
                  <a:pt x="3999" y="3729"/>
                  <a:pt x="4021" y="3723"/>
                  <a:pt x="4044" y="3718"/>
                </a:cubicBezTo>
                <a:close/>
                <a:moveTo>
                  <a:pt x="19698" y="3797"/>
                </a:moveTo>
                <a:lnTo>
                  <a:pt x="19698" y="3797"/>
                </a:lnTo>
                <a:cubicBezTo>
                  <a:pt x="19738" y="3814"/>
                  <a:pt x="19772" y="3843"/>
                  <a:pt x="19800" y="3865"/>
                </a:cubicBezTo>
                <a:lnTo>
                  <a:pt x="19789" y="3894"/>
                </a:lnTo>
                <a:cubicBezTo>
                  <a:pt x="19755" y="3865"/>
                  <a:pt x="19721" y="3837"/>
                  <a:pt x="19698" y="3797"/>
                </a:cubicBezTo>
                <a:close/>
                <a:moveTo>
                  <a:pt x="20680" y="3667"/>
                </a:moveTo>
                <a:cubicBezTo>
                  <a:pt x="20770" y="3757"/>
                  <a:pt x="20895" y="3826"/>
                  <a:pt x="20958" y="3939"/>
                </a:cubicBezTo>
                <a:cubicBezTo>
                  <a:pt x="20844" y="3860"/>
                  <a:pt x="20759" y="3740"/>
                  <a:pt x="20629" y="3684"/>
                </a:cubicBezTo>
                <a:cubicBezTo>
                  <a:pt x="20640" y="3678"/>
                  <a:pt x="20663" y="3667"/>
                  <a:pt x="20680" y="3667"/>
                </a:cubicBezTo>
                <a:close/>
                <a:moveTo>
                  <a:pt x="3477" y="3854"/>
                </a:moveTo>
                <a:cubicBezTo>
                  <a:pt x="3511" y="3877"/>
                  <a:pt x="3522" y="3922"/>
                  <a:pt x="3528" y="3956"/>
                </a:cubicBezTo>
                <a:cubicBezTo>
                  <a:pt x="3516" y="3939"/>
                  <a:pt x="3499" y="3905"/>
                  <a:pt x="3488" y="3894"/>
                </a:cubicBezTo>
                <a:cubicBezTo>
                  <a:pt x="3465" y="3916"/>
                  <a:pt x="3443" y="3939"/>
                  <a:pt x="3426" y="3962"/>
                </a:cubicBezTo>
                <a:cubicBezTo>
                  <a:pt x="3420" y="3945"/>
                  <a:pt x="3409" y="3911"/>
                  <a:pt x="3403" y="3894"/>
                </a:cubicBezTo>
                <a:cubicBezTo>
                  <a:pt x="3420" y="3871"/>
                  <a:pt x="3448" y="3854"/>
                  <a:pt x="3477" y="3854"/>
                </a:cubicBezTo>
                <a:close/>
                <a:moveTo>
                  <a:pt x="5037" y="2793"/>
                </a:moveTo>
                <a:lnTo>
                  <a:pt x="5037" y="2793"/>
                </a:lnTo>
                <a:cubicBezTo>
                  <a:pt x="5031" y="2850"/>
                  <a:pt x="4963" y="2867"/>
                  <a:pt x="4929" y="2901"/>
                </a:cubicBezTo>
                <a:cubicBezTo>
                  <a:pt x="4566" y="3179"/>
                  <a:pt x="4209" y="3462"/>
                  <a:pt x="3862" y="3752"/>
                </a:cubicBezTo>
                <a:cubicBezTo>
                  <a:pt x="3783" y="3820"/>
                  <a:pt x="3721" y="3911"/>
                  <a:pt x="3624" y="3967"/>
                </a:cubicBezTo>
                <a:cubicBezTo>
                  <a:pt x="3715" y="3837"/>
                  <a:pt x="3879" y="3752"/>
                  <a:pt x="3948" y="3610"/>
                </a:cubicBezTo>
                <a:cubicBezTo>
                  <a:pt x="3953" y="3616"/>
                  <a:pt x="3965" y="3627"/>
                  <a:pt x="3970" y="3633"/>
                </a:cubicBezTo>
                <a:cubicBezTo>
                  <a:pt x="4231" y="3389"/>
                  <a:pt x="4526" y="3173"/>
                  <a:pt x="4816" y="2957"/>
                </a:cubicBezTo>
                <a:lnTo>
                  <a:pt x="4799" y="2946"/>
                </a:lnTo>
                <a:cubicBezTo>
                  <a:pt x="4901" y="2929"/>
                  <a:pt x="4957" y="2844"/>
                  <a:pt x="5037" y="2793"/>
                </a:cubicBezTo>
                <a:close/>
                <a:moveTo>
                  <a:pt x="3605" y="3972"/>
                </a:moveTo>
                <a:cubicBezTo>
                  <a:pt x="3616" y="3972"/>
                  <a:pt x="3623" y="3979"/>
                  <a:pt x="3618" y="3996"/>
                </a:cubicBezTo>
                <a:cubicBezTo>
                  <a:pt x="3618" y="4015"/>
                  <a:pt x="3599" y="4027"/>
                  <a:pt x="3584" y="4027"/>
                </a:cubicBezTo>
                <a:cubicBezTo>
                  <a:pt x="3572" y="4027"/>
                  <a:pt x="3562" y="4019"/>
                  <a:pt x="3567" y="4001"/>
                </a:cubicBezTo>
                <a:cubicBezTo>
                  <a:pt x="3571" y="3985"/>
                  <a:pt x="3591" y="3972"/>
                  <a:pt x="3605" y="3972"/>
                </a:cubicBezTo>
                <a:close/>
                <a:moveTo>
                  <a:pt x="5536" y="3820"/>
                </a:moveTo>
                <a:cubicBezTo>
                  <a:pt x="5451" y="3916"/>
                  <a:pt x="5349" y="3996"/>
                  <a:pt x="5235" y="4058"/>
                </a:cubicBezTo>
                <a:cubicBezTo>
                  <a:pt x="5321" y="3962"/>
                  <a:pt x="5428" y="3894"/>
                  <a:pt x="5536" y="3820"/>
                </a:cubicBezTo>
                <a:close/>
                <a:moveTo>
                  <a:pt x="20958" y="3820"/>
                </a:moveTo>
                <a:cubicBezTo>
                  <a:pt x="21031" y="3888"/>
                  <a:pt x="21105" y="3950"/>
                  <a:pt x="21179" y="4024"/>
                </a:cubicBezTo>
                <a:cubicBezTo>
                  <a:pt x="21168" y="4036"/>
                  <a:pt x="21162" y="4047"/>
                  <a:pt x="21156" y="4058"/>
                </a:cubicBezTo>
                <a:cubicBezTo>
                  <a:pt x="21111" y="4001"/>
                  <a:pt x="21065" y="3950"/>
                  <a:pt x="21003" y="3911"/>
                </a:cubicBezTo>
                <a:cubicBezTo>
                  <a:pt x="20992" y="3882"/>
                  <a:pt x="20975" y="3848"/>
                  <a:pt x="20958" y="3820"/>
                </a:cubicBezTo>
                <a:close/>
                <a:moveTo>
                  <a:pt x="21046" y="3998"/>
                </a:moveTo>
                <a:cubicBezTo>
                  <a:pt x="21075" y="3998"/>
                  <a:pt x="21101" y="4039"/>
                  <a:pt x="21077" y="4058"/>
                </a:cubicBezTo>
                <a:cubicBezTo>
                  <a:pt x="21073" y="4060"/>
                  <a:pt x="21070" y="4060"/>
                  <a:pt x="21066" y="4060"/>
                </a:cubicBezTo>
                <a:cubicBezTo>
                  <a:pt x="21039" y="4060"/>
                  <a:pt x="21006" y="4026"/>
                  <a:pt x="21031" y="4001"/>
                </a:cubicBezTo>
                <a:cubicBezTo>
                  <a:pt x="21036" y="3999"/>
                  <a:pt x="21041" y="3998"/>
                  <a:pt x="21046" y="3998"/>
                </a:cubicBezTo>
                <a:close/>
                <a:moveTo>
                  <a:pt x="5258" y="4075"/>
                </a:moveTo>
                <a:lnTo>
                  <a:pt x="5258" y="4075"/>
                </a:lnTo>
                <a:cubicBezTo>
                  <a:pt x="5258" y="4075"/>
                  <a:pt x="5264" y="4081"/>
                  <a:pt x="5264" y="4081"/>
                </a:cubicBezTo>
                <a:cubicBezTo>
                  <a:pt x="5264" y="4081"/>
                  <a:pt x="5258" y="4081"/>
                  <a:pt x="5258" y="4075"/>
                </a:cubicBezTo>
                <a:close/>
                <a:moveTo>
                  <a:pt x="21156" y="4064"/>
                </a:moveTo>
                <a:cubicBezTo>
                  <a:pt x="21162" y="4070"/>
                  <a:pt x="21168" y="4070"/>
                  <a:pt x="21173" y="4075"/>
                </a:cubicBezTo>
                <a:cubicBezTo>
                  <a:pt x="21168" y="4081"/>
                  <a:pt x="21151" y="4098"/>
                  <a:pt x="21145" y="4104"/>
                </a:cubicBezTo>
                <a:cubicBezTo>
                  <a:pt x="21139" y="4104"/>
                  <a:pt x="21133" y="4098"/>
                  <a:pt x="21122" y="4092"/>
                </a:cubicBezTo>
                <a:cubicBezTo>
                  <a:pt x="21133" y="4087"/>
                  <a:pt x="21145" y="4075"/>
                  <a:pt x="21156" y="4064"/>
                </a:cubicBezTo>
                <a:close/>
                <a:moveTo>
                  <a:pt x="3195" y="4069"/>
                </a:moveTo>
                <a:cubicBezTo>
                  <a:pt x="3225" y="4069"/>
                  <a:pt x="3217" y="4121"/>
                  <a:pt x="3192" y="4121"/>
                </a:cubicBezTo>
                <a:cubicBezTo>
                  <a:pt x="3187" y="4121"/>
                  <a:pt x="3182" y="4119"/>
                  <a:pt x="3176" y="4115"/>
                </a:cubicBezTo>
                <a:lnTo>
                  <a:pt x="3187" y="4070"/>
                </a:lnTo>
                <a:cubicBezTo>
                  <a:pt x="3190" y="4069"/>
                  <a:pt x="3193" y="4069"/>
                  <a:pt x="3195" y="4069"/>
                </a:cubicBezTo>
                <a:close/>
                <a:moveTo>
                  <a:pt x="3392" y="3928"/>
                </a:moveTo>
                <a:cubicBezTo>
                  <a:pt x="3414" y="3950"/>
                  <a:pt x="3414" y="3973"/>
                  <a:pt x="3386" y="3996"/>
                </a:cubicBezTo>
                <a:cubicBezTo>
                  <a:pt x="3340" y="4047"/>
                  <a:pt x="3284" y="4092"/>
                  <a:pt x="3238" y="4149"/>
                </a:cubicBezTo>
                <a:cubicBezTo>
                  <a:pt x="3221" y="4126"/>
                  <a:pt x="3244" y="4104"/>
                  <a:pt x="3250" y="4075"/>
                </a:cubicBezTo>
                <a:cubicBezTo>
                  <a:pt x="3244" y="4070"/>
                  <a:pt x="3233" y="4058"/>
                  <a:pt x="3227" y="4058"/>
                </a:cubicBezTo>
                <a:cubicBezTo>
                  <a:pt x="3289" y="4024"/>
                  <a:pt x="3335" y="3956"/>
                  <a:pt x="3392" y="3928"/>
                </a:cubicBezTo>
                <a:close/>
                <a:moveTo>
                  <a:pt x="21190" y="4081"/>
                </a:moveTo>
                <a:cubicBezTo>
                  <a:pt x="21219" y="4098"/>
                  <a:pt x="21247" y="4115"/>
                  <a:pt x="21275" y="4132"/>
                </a:cubicBezTo>
                <a:cubicBezTo>
                  <a:pt x="21281" y="4149"/>
                  <a:pt x="21292" y="4160"/>
                  <a:pt x="21304" y="4172"/>
                </a:cubicBezTo>
                <a:cubicBezTo>
                  <a:pt x="21264" y="4143"/>
                  <a:pt x="21230" y="4109"/>
                  <a:pt x="21190" y="4081"/>
                </a:cubicBezTo>
                <a:close/>
                <a:moveTo>
                  <a:pt x="3454" y="4240"/>
                </a:moveTo>
                <a:lnTo>
                  <a:pt x="3454" y="4240"/>
                </a:lnTo>
                <a:cubicBezTo>
                  <a:pt x="3488" y="4251"/>
                  <a:pt x="3488" y="4268"/>
                  <a:pt x="3465" y="4291"/>
                </a:cubicBezTo>
                <a:cubicBezTo>
                  <a:pt x="3431" y="4279"/>
                  <a:pt x="3431" y="4257"/>
                  <a:pt x="3454" y="4240"/>
                </a:cubicBezTo>
                <a:close/>
                <a:moveTo>
                  <a:pt x="21298" y="4160"/>
                </a:moveTo>
                <a:lnTo>
                  <a:pt x="21298" y="4160"/>
                </a:lnTo>
                <a:cubicBezTo>
                  <a:pt x="21321" y="4183"/>
                  <a:pt x="21343" y="4200"/>
                  <a:pt x="21366" y="4223"/>
                </a:cubicBezTo>
                <a:cubicBezTo>
                  <a:pt x="21366" y="4223"/>
                  <a:pt x="21372" y="4228"/>
                  <a:pt x="21372" y="4228"/>
                </a:cubicBezTo>
                <a:cubicBezTo>
                  <a:pt x="21400" y="4251"/>
                  <a:pt x="21429" y="4279"/>
                  <a:pt x="21457" y="4302"/>
                </a:cubicBezTo>
                <a:cubicBezTo>
                  <a:pt x="21417" y="4279"/>
                  <a:pt x="21377" y="4251"/>
                  <a:pt x="21343" y="4223"/>
                </a:cubicBezTo>
                <a:cubicBezTo>
                  <a:pt x="21326" y="4206"/>
                  <a:pt x="21309" y="4183"/>
                  <a:pt x="21298" y="4160"/>
                </a:cubicBezTo>
                <a:close/>
                <a:moveTo>
                  <a:pt x="21163" y="4159"/>
                </a:moveTo>
                <a:cubicBezTo>
                  <a:pt x="21209" y="4198"/>
                  <a:pt x="21259" y="4232"/>
                  <a:pt x="21309" y="4262"/>
                </a:cubicBezTo>
                <a:cubicBezTo>
                  <a:pt x="21326" y="4285"/>
                  <a:pt x="21343" y="4308"/>
                  <a:pt x="21366" y="4325"/>
                </a:cubicBezTo>
                <a:cubicBezTo>
                  <a:pt x="21355" y="4319"/>
                  <a:pt x="21338" y="4314"/>
                  <a:pt x="21326" y="4308"/>
                </a:cubicBezTo>
                <a:cubicBezTo>
                  <a:pt x="21304" y="4285"/>
                  <a:pt x="21281" y="4268"/>
                  <a:pt x="21258" y="4251"/>
                </a:cubicBezTo>
                <a:cubicBezTo>
                  <a:pt x="21215" y="4232"/>
                  <a:pt x="21193" y="4189"/>
                  <a:pt x="21163" y="4159"/>
                </a:cubicBezTo>
                <a:close/>
                <a:moveTo>
                  <a:pt x="21400" y="4325"/>
                </a:moveTo>
                <a:cubicBezTo>
                  <a:pt x="21406" y="4331"/>
                  <a:pt x="21417" y="4336"/>
                  <a:pt x="21423" y="4342"/>
                </a:cubicBezTo>
                <a:cubicBezTo>
                  <a:pt x="21417" y="4342"/>
                  <a:pt x="21406" y="4336"/>
                  <a:pt x="21400" y="4336"/>
                </a:cubicBezTo>
                <a:cubicBezTo>
                  <a:pt x="21400" y="4331"/>
                  <a:pt x="21400" y="4331"/>
                  <a:pt x="21400" y="4325"/>
                </a:cubicBezTo>
                <a:close/>
                <a:moveTo>
                  <a:pt x="3393" y="4304"/>
                </a:moveTo>
                <a:cubicBezTo>
                  <a:pt x="3416" y="4304"/>
                  <a:pt x="3432" y="4339"/>
                  <a:pt x="3403" y="4353"/>
                </a:cubicBezTo>
                <a:cubicBezTo>
                  <a:pt x="3398" y="4356"/>
                  <a:pt x="3394" y="4357"/>
                  <a:pt x="3390" y="4357"/>
                </a:cubicBezTo>
                <a:cubicBezTo>
                  <a:pt x="3367" y="4357"/>
                  <a:pt x="3351" y="4322"/>
                  <a:pt x="3380" y="4308"/>
                </a:cubicBezTo>
                <a:cubicBezTo>
                  <a:pt x="3385" y="4305"/>
                  <a:pt x="3389" y="4304"/>
                  <a:pt x="3393" y="4304"/>
                </a:cubicBezTo>
                <a:close/>
                <a:moveTo>
                  <a:pt x="21451" y="4365"/>
                </a:moveTo>
                <a:lnTo>
                  <a:pt x="21485" y="4393"/>
                </a:lnTo>
                <a:lnTo>
                  <a:pt x="21451" y="4410"/>
                </a:lnTo>
                <a:cubicBezTo>
                  <a:pt x="21455" y="4414"/>
                  <a:pt x="21456" y="4418"/>
                  <a:pt x="21459" y="4420"/>
                </a:cubicBezTo>
                <a:lnTo>
                  <a:pt x="21459" y="4420"/>
                </a:lnTo>
                <a:cubicBezTo>
                  <a:pt x="21426" y="4409"/>
                  <a:pt x="21393" y="4398"/>
                  <a:pt x="21360" y="4387"/>
                </a:cubicBezTo>
                <a:cubicBezTo>
                  <a:pt x="21360" y="4382"/>
                  <a:pt x="21360" y="4376"/>
                  <a:pt x="21360" y="4376"/>
                </a:cubicBezTo>
                <a:cubicBezTo>
                  <a:pt x="21389" y="4370"/>
                  <a:pt x="21417" y="4370"/>
                  <a:pt x="21451" y="4365"/>
                </a:cubicBezTo>
                <a:close/>
                <a:moveTo>
                  <a:pt x="5230" y="4053"/>
                </a:moveTo>
                <a:lnTo>
                  <a:pt x="5230" y="4053"/>
                </a:lnTo>
                <a:cubicBezTo>
                  <a:pt x="5213" y="4104"/>
                  <a:pt x="5167" y="4132"/>
                  <a:pt x="5122" y="4155"/>
                </a:cubicBezTo>
                <a:cubicBezTo>
                  <a:pt x="5128" y="4160"/>
                  <a:pt x="5133" y="4172"/>
                  <a:pt x="5145" y="4183"/>
                </a:cubicBezTo>
                <a:lnTo>
                  <a:pt x="5122" y="4200"/>
                </a:lnTo>
                <a:cubicBezTo>
                  <a:pt x="5105" y="4200"/>
                  <a:pt x="5094" y="4194"/>
                  <a:pt x="5082" y="4189"/>
                </a:cubicBezTo>
                <a:cubicBezTo>
                  <a:pt x="4952" y="4279"/>
                  <a:pt x="4855" y="4404"/>
                  <a:pt x="4708" y="4472"/>
                </a:cubicBezTo>
                <a:cubicBezTo>
                  <a:pt x="4867" y="4314"/>
                  <a:pt x="5043" y="4172"/>
                  <a:pt x="5230" y="4053"/>
                </a:cubicBezTo>
                <a:close/>
                <a:moveTo>
                  <a:pt x="21474" y="4438"/>
                </a:moveTo>
                <a:cubicBezTo>
                  <a:pt x="21485" y="4455"/>
                  <a:pt x="21497" y="4472"/>
                  <a:pt x="21502" y="4484"/>
                </a:cubicBezTo>
                <a:lnTo>
                  <a:pt x="21497" y="4529"/>
                </a:lnTo>
                <a:lnTo>
                  <a:pt x="21480" y="4518"/>
                </a:lnTo>
                <a:cubicBezTo>
                  <a:pt x="21474" y="4512"/>
                  <a:pt x="21468" y="4506"/>
                  <a:pt x="21463" y="4501"/>
                </a:cubicBezTo>
                <a:cubicBezTo>
                  <a:pt x="21468" y="4489"/>
                  <a:pt x="21480" y="4472"/>
                  <a:pt x="21485" y="4461"/>
                </a:cubicBezTo>
                <a:cubicBezTo>
                  <a:pt x="21480" y="4461"/>
                  <a:pt x="21474" y="4455"/>
                  <a:pt x="21474" y="4455"/>
                </a:cubicBezTo>
                <a:cubicBezTo>
                  <a:pt x="21474" y="4450"/>
                  <a:pt x="21474" y="4444"/>
                  <a:pt x="21474" y="4438"/>
                </a:cubicBezTo>
                <a:close/>
                <a:moveTo>
                  <a:pt x="21542" y="4325"/>
                </a:moveTo>
                <a:lnTo>
                  <a:pt x="21542" y="4325"/>
                </a:lnTo>
                <a:cubicBezTo>
                  <a:pt x="21559" y="4331"/>
                  <a:pt x="21570" y="4336"/>
                  <a:pt x="21587" y="4342"/>
                </a:cubicBezTo>
                <a:cubicBezTo>
                  <a:pt x="21616" y="4382"/>
                  <a:pt x="21655" y="4421"/>
                  <a:pt x="21695" y="4455"/>
                </a:cubicBezTo>
                <a:cubicBezTo>
                  <a:pt x="21695" y="4455"/>
                  <a:pt x="21695" y="4461"/>
                  <a:pt x="21701" y="4461"/>
                </a:cubicBezTo>
                <a:cubicBezTo>
                  <a:pt x="21718" y="4472"/>
                  <a:pt x="21729" y="4484"/>
                  <a:pt x="21746" y="4501"/>
                </a:cubicBezTo>
                <a:cubicBezTo>
                  <a:pt x="21746" y="4512"/>
                  <a:pt x="21741" y="4529"/>
                  <a:pt x="21741" y="4546"/>
                </a:cubicBezTo>
                <a:cubicBezTo>
                  <a:pt x="21718" y="4523"/>
                  <a:pt x="21695" y="4501"/>
                  <a:pt x="21673" y="4478"/>
                </a:cubicBezTo>
                <a:cubicBezTo>
                  <a:pt x="21638" y="4444"/>
                  <a:pt x="21616" y="4404"/>
                  <a:pt x="21599" y="4359"/>
                </a:cubicBezTo>
                <a:cubicBezTo>
                  <a:pt x="21593" y="4359"/>
                  <a:pt x="21576" y="4353"/>
                  <a:pt x="21570" y="4353"/>
                </a:cubicBezTo>
                <a:cubicBezTo>
                  <a:pt x="21559" y="4348"/>
                  <a:pt x="21553" y="4336"/>
                  <a:pt x="21542" y="4325"/>
                </a:cubicBezTo>
                <a:close/>
                <a:moveTo>
                  <a:pt x="3363" y="4336"/>
                </a:moveTo>
                <a:cubicBezTo>
                  <a:pt x="3357" y="4427"/>
                  <a:pt x="3284" y="4489"/>
                  <a:pt x="3238" y="4563"/>
                </a:cubicBezTo>
                <a:cubicBezTo>
                  <a:pt x="3221" y="4546"/>
                  <a:pt x="3204" y="4535"/>
                  <a:pt x="3187" y="4518"/>
                </a:cubicBezTo>
                <a:cubicBezTo>
                  <a:pt x="3238" y="4450"/>
                  <a:pt x="3295" y="4393"/>
                  <a:pt x="3363" y="4336"/>
                </a:cubicBezTo>
                <a:close/>
                <a:moveTo>
                  <a:pt x="3176" y="4552"/>
                </a:moveTo>
                <a:cubicBezTo>
                  <a:pt x="3183" y="4552"/>
                  <a:pt x="3191" y="4555"/>
                  <a:pt x="3199" y="4563"/>
                </a:cubicBezTo>
                <a:cubicBezTo>
                  <a:pt x="3193" y="4575"/>
                  <a:pt x="3187" y="4597"/>
                  <a:pt x="3182" y="4603"/>
                </a:cubicBezTo>
                <a:cubicBezTo>
                  <a:pt x="3174" y="4606"/>
                  <a:pt x="3167" y="4608"/>
                  <a:pt x="3162" y="4608"/>
                </a:cubicBezTo>
                <a:cubicBezTo>
                  <a:pt x="3130" y="4608"/>
                  <a:pt x="3147" y="4552"/>
                  <a:pt x="3176" y="4552"/>
                </a:cubicBezTo>
                <a:close/>
                <a:moveTo>
                  <a:pt x="21769" y="4518"/>
                </a:moveTo>
                <a:cubicBezTo>
                  <a:pt x="21797" y="4540"/>
                  <a:pt x="21826" y="4563"/>
                  <a:pt x="21854" y="4586"/>
                </a:cubicBezTo>
                <a:cubicBezTo>
                  <a:pt x="21843" y="4597"/>
                  <a:pt x="21837" y="4609"/>
                  <a:pt x="21826" y="4620"/>
                </a:cubicBezTo>
                <a:cubicBezTo>
                  <a:pt x="21797" y="4597"/>
                  <a:pt x="21775" y="4575"/>
                  <a:pt x="21746" y="4552"/>
                </a:cubicBezTo>
                <a:cubicBezTo>
                  <a:pt x="21752" y="4540"/>
                  <a:pt x="21758" y="4529"/>
                  <a:pt x="21769" y="4518"/>
                </a:cubicBezTo>
                <a:close/>
                <a:moveTo>
                  <a:pt x="3834" y="4455"/>
                </a:moveTo>
                <a:lnTo>
                  <a:pt x="3851" y="4467"/>
                </a:lnTo>
                <a:cubicBezTo>
                  <a:pt x="3783" y="4529"/>
                  <a:pt x="3721" y="4597"/>
                  <a:pt x="3664" y="4665"/>
                </a:cubicBezTo>
                <a:cubicBezTo>
                  <a:pt x="3687" y="4575"/>
                  <a:pt x="3783" y="4529"/>
                  <a:pt x="3834" y="4455"/>
                </a:cubicBezTo>
                <a:close/>
                <a:moveTo>
                  <a:pt x="21514" y="4421"/>
                </a:moveTo>
                <a:cubicBezTo>
                  <a:pt x="21559" y="4455"/>
                  <a:pt x="21604" y="4495"/>
                  <a:pt x="21655" y="4535"/>
                </a:cubicBezTo>
                <a:cubicBezTo>
                  <a:pt x="21707" y="4597"/>
                  <a:pt x="21758" y="4660"/>
                  <a:pt x="21809" y="4728"/>
                </a:cubicBezTo>
                <a:cubicBezTo>
                  <a:pt x="21797" y="4716"/>
                  <a:pt x="21786" y="4711"/>
                  <a:pt x="21775" y="4705"/>
                </a:cubicBezTo>
                <a:cubicBezTo>
                  <a:pt x="21741" y="4654"/>
                  <a:pt x="21695" y="4614"/>
                  <a:pt x="21644" y="4575"/>
                </a:cubicBezTo>
                <a:cubicBezTo>
                  <a:pt x="21599" y="4523"/>
                  <a:pt x="21553" y="4472"/>
                  <a:pt x="21514" y="4421"/>
                </a:cubicBezTo>
                <a:close/>
                <a:moveTo>
                  <a:pt x="3055" y="4695"/>
                </a:moveTo>
                <a:cubicBezTo>
                  <a:pt x="3064" y="4695"/>
                  <a:pt x="3071" y="4703"/>
                  <a:pt x="3074" y="4722"/>
                </a:cubicBezTo>
                <a:cubicBezTo>
                  <a:pt x="3064" y="4732"/>
                  <a:pt x="3056" y="4736"/>
                  <a:pt x="3049" y="4736"/>
                </a:cubicBezTo>
                <a:cubicBezTo>
                  <a:pt x="3039" y="4736"/>
                  <a:pt x="3032" y="4727"/>
                  <a:pt x="3028" y="4711"/>
                </a:cubicBezTo>
                <a:cubicBezTo>
                  <a:pt x="3039" y="4700"/>
                  <a:pt x="3048" y="4695"/>
                  <a:pt x="3055" y="4695"/>
                </a:cubicBezTo>
                <a:close/>
                <a:moveTo>
                  <a:pt x="21848" y="4779"/>
                </a:moveTo>
                <a:lnTo>
                  <a:pt x="21848" y="4779"/>
                </a:lnTo>
                <a:cubicBezTo>
                  <a:pt x="21854" y="4784"/>
                  <a:pt x="21860" y="4790"/>
                  <a:pt x="21860" y="4796"/>
                </a:cubicBezTo>
                <a:cubicBezTo>
                  <a:pt x="21854" y="4790"/>
                  <a:pt x="21854" y="4784"/>
                  <a:pt x="21848" y="4779"/>
                </a:cubicBezTo>
                <a:close/>
                <a:moveTo>
                  <a:pt x="2969" y="4781"/>
                </a:moveTo>
                <a:cubicBezTo>
                  <a:pt x="2979" y="4781"/>
                  <a:pt x="2986" y="4791"/>
                  <a:pt x="2989" y="4813"/>
                </a:cubicBezTo>
                <a:cubicBezTo>
                  <a:pt x="2978" y="4826"/>
                  <a:pt x="2969" y="4833"/>
                  <a:pt x="2961" y="4833"/>
                </a:cubicBezTo>
                <a:cubicBezTo>
                  <a:pt x="2952" y="4833"/>
                  <a:pt x="2944" y="4823"/>
                  <a:pt x="2938" y="4801"/>
                </a:cubicBezTo>
                <a:cubicBezTo>
                  <a:pt x="2951" y="4788"/>
                  <a:pt x="2961" y="4781"/>
                  <a:pt x="2969" y="4781"/>
                </a:cubicBezTo>
                <a:close/>
                <a:moveTo>
                  <a:pt x="2716" y="4762"/>
                </a:moveTo>
                <a:lnTo>
                  <a:pt x="2716" y="4762"/>
                </a:lnTo>
                <a:cubicBezTo>
                  <a:pt x="2705" y="4779"/>
                  <a:pt x="2694" y="4790"/>
                  <a:pt x="2677" y="4807"/>
                </a:cubicBezTo>
                <a:cubicBezTo>
                  <a:pt x="2687" y="4818"/>
                  <a:pt x="2693" y="4826"/>
                  <a:pt x="2699" y="4835"/>
                </a:cubicBezTo>
                <a:lnTo>
                  <a:pt x="2699" y="4835"/>
                </a:lnTo>
                <a:cubicBezTo>
                  <a:pt x="2705" y="4812"/>
                  <a:pt x="2711" y="4779"/>
                  <a:pt x="2716" y="4762"/>
                </a:cubicBezTo>
                <a:close/>
                <a:moveTo>
                  <a:pt x="3777" y="4987"/>
                </a:moveTo>
                <a:cubicBezTo>
                  <a:pt x="3784" y="4987"/>
                  <a:pt x="3789" y="4989"/>
                  <a:pt x="3794" y="4994"/>
                </a:cubicBezTo>
                <a:cubicBezTo>
                  <a:pt x="3789" y="5023"/>
                  <a:pt x="3772" y="5040"/>
                  <a:pt x="3743" y="5057"/>
                </a:cubicBezTo>
                <a:cubicBezTo>
                  <a:pt x="3733" y="5062"/>
                  <a:pt x="3726" y="5064"/>
                  <a:pt x="3721" y="5064"/>
                </a:cubicBezTo>
                <a:cubicBezTo>
                  <a:pt x="3691" y="5064"/>
                  <a:pt x="3741" y="4987"/>
                  <a:pt x="3777" y="4987"/>
                </a:cubicBezTo>
                <a:close/>
                <a:moveTo>
                  <a:pt x="22246" y="4994"/>
                </a:moveTo>
                <a:lnTo>
                  <a:pt x="22246" y="4994"/>
                </a:lnTo>
                <a:cubicBezTo>
                  <a:pt x="22268" y="5017"/>
                  <a:pt x="22291" y="5045"/>
                  <a:pt x="22308" y="5068"/>
                </a:cubicBezTo>
                <a:cubicBezTo>
                  <a:pt x="22291" y="5057"/>
                  <a:pt x="22274" y="5045"/>
                  <a:pt x="22257" y="5034"/>
                </a:cubicBezTo>
                <a:cubicBezTo>
                  <a:pt x="22257" y="5023"/>
                  <a:pt x="22251" y="5006"/>
                  <a:pt x="22246" y="4994"/>
                </a:cubicBezTo>
                <a:close/>
                <a:moveTo>
                  <a:pt x="21877" y="4609"/>
                </a:moveTo>
                <a:cubicBezTo>
                  <a:pt x="21911" y="4643"/>
                  <a:pt x="21945" y="4677"/>
                  <a:pt x="21968" y="4722"/>
                </a:cubicBezTo>
                <a:cubicBezTo>
                  <a:pt x="21979" y="4722"/>
                  <a:pt x="21985" y="4722"/>
                  <a:pt x="21996" y="4728"/>
                </a:cubicBezTo>
                <a:lnTo>
                  <a:pt x="22002" y="4739"/>
                </a:lnTo>
                <a:cubicBezTo>
                  <a:pt x="22013" y="4739"/>
                  <a:pt x="22030" y="4745"/>
                  <a:pt x="22041" y="4750"/>
                </a:cubicBezTo>
                <a:cubicBezTo>
                  <a:pt x="22047" y="4756"/>
                  <a:pt x="22047" y="4767"/>
                  <a:pt x="22053" y="4773"/>
                </a:cubicBezTo>
                <a:cubicBezTo>
                  <a:pt x="22087" y="4870"/>
                  <a:pt x="22183" y="4926"/>
                  <a:pt x="22212" y="5023"/>
                </a:cubicBezTo>
                <a:cubicBezTo>
                  <a:pt x="22246" y="5051"/>
                  <a:pt x="22280" y="5068"/>
                  <a:pt x="22314" y="5085"/>
                </a:cubicBezTo>
                <a:cubicBezTo>
                  <a:pt x="22319" y="5091"/>
                  <a:pt x="22325" y="5102"/>
                  <a:pt x="22331" y="5108"/>
                </a:cubicBezTo>
                <a:cubicBezTo>
                  <a:pt x="22319" y="5114"/>
                  <a:pt x="22314" y="5125"/>
                  <a:pt x="22314" y="5136"/>
                </a:cubicBezTo>
                <a:cubicBezTo>
                  <a:pt x="22212" y="5028"/>
                  <a:pt x="22115" y="4915"/>
                  <a:pt x="22013" y="4813"/>
                </a:cubicBezTo>
                <a:cubicBezTo>
                  <a:pt x="21973" y="4762"/>
                  <a:pt x="21939" y="4722"/>
                  <a:pt x="21888" y="4682"/>
                </a:cubicBezTo>
                <a:cubicBezTo>
                  <a:pt x="21882" y="4660"/>
                  <a:pt x="21882" y="4631"/>
                  <a:pt x="21877" y="4609"/>
                </a:cubicBezTo>
                <a:close/>
                <a:moveTo>
                  <a:pt x="22387" y="5142"/>
                </a:moveTo>
                <a:cubicBezTo>
                  <a:pt x="22387" y="5170"/>
                  <a:pt x="22387" y="5199"/>
                  <a:pt x="22393" y="5221"/>
                </a:cubicBezTo>
                <a:cubicBezTo>
                  <a:pt x="22382" y="5210"/>
                  <a:pt x="22370" y="5199"/>
                  <a:pt x="22359" y="5187"/>
                </a:cubicBezTo>
                <a:cubicBezTo>
                  <a:pt x="22359" y="5176"/>
                  <a:pt x="22365" y="5170"/>
                  <a:pt x="22365" y="5159"/>
                </a:cubicBezTo>
                <a:cubicBezTo>
                  <a:pt x="22370" y="5153"/>
                  <a:pt x="22382" y="5148"/>
                  <a:pt x="22387" y="5142"/>
                </a:cubicBezTo>
                <a:close/>
                <a:moveTo>
                  <a:pt x="4180" y="4977"/>
                </a:moveTo>
                <a:lnTo>
                  <a:pt x="4180" y="4977"/>
                </a:lnTo>
                <a:cubicBezTo>
                  <a:pt x="4112" y="5045"/>
                  <a:pt x="4044" y="5108"/>
                  <a:pt x="3976" y="5176"/>
                </a:cubicBezTo>
                <a:cubicBezTo>
                  <a:pt x="4004" y="5182"/>
                  <a:pt x="4027" y="5187"/>
                  <a:pt x="4050" y="5193"/>
                </a:cubicBezTo>
                <a:cubicBezTo>
                  <a:pt x="4101" y="5142"/>
                  <a:pt x="4146" y="5097"/>
                  <a:pt x="4192" y="5051"/>
                </a:cubicBezTo>
                <a:lnTo>
                  <a:pt x="4192" y="5051"/>
                </a:lnTo>
                <a:cubicBezTo>
                  <a:pt x="4129" y="5119"/>
                  <a:pt x="4061" y="5193"/>
                  <a:pt x="3999" y="5261"/>
                </a:cubicBezTo>
                <a:cubicBezTo>
                  <a:pt x="3987" y="5244"/>
                  <a:pt x="3976" y="5221"/>
                  <a:pt x="3965" y="5204"/>
                </a:cubicBezTo>
                <a:lnTo>
                  <a:pt x="3982" y="5204"/>
                </a:lnTo>
                <a:cubicBezTo>
                  <a:pt x="3976" y="5193"/>
                  <a:pt x="3970" y="5176"/>
                  <a:pt x="3965" y="5165"/>
                </a:cubicBezTo>
                <a:cubicBezTo>
                  <a:pt x="4027" y="5091"/>
                  <a:pt x="4095" y="5023"/>
                  <a:pt x="4180" y="4977"/>
                </a:cubicBezTo>
                <a:close/>
                <a:moveTo>
                  <a:pt x="3635" y="4660"/>
                </a:moveTo>
                <a:cubicBezTo>
                  <a:pt x="3641" y="4665"/>
                  <a:pt x="3647" y="4671"/>
                  <a:pt x="3647" y="4677"/>
                </a:cubicBezTo>
                <a:cubicBezTo>
                  <a:pt x="3562" y="4773"/>
                  <a:pt x="3471" y="4864"/>
                  <a:pt x="3374" y="4960"/>
                </a:cubicBezTo>
                <a:cubicBezTo>
                  <a:pt x="3295" y="5068"/>
                  <a:pt x="3210" y="5170"/>
                  <a:pt x="3108" y="5267"/>
                </a:cubicBezTo>
                <a:cubicBezTo>
                  <a:pt x="3255" y="5045"/>
                  <a:pt x="3460" y="4858"/>
                  <a:pt x="3635" y="4660"/>
                </a:cubicBezTo>
                <a:close/>
                <a:moveTo>
                  <a:pt x="22385" y="5342"/>
                </a:moveTo>
                <a:cubicBezTo>
                  <a:pt x="22392" y="5342"/>
                  <a:pt x="22402" y="5349"/>
                  <a:pt x="22416" y="5363"/>
                </a:cubicBezTo>
                <a:cubicBezTo>
                  <a:pt x="22410" y="5378"/>
                  <a:pt x="22402" y="5385"/>
                  <a:pt x="22393" y="5385"/>
                </a:cubicBezTo>
                <a:cubicBezTo>
                  <a:pt x="22385" y="5385"/>
                  <a:pt x="22375" y="5380"/>
                  <a:pt x="22365" y="5369"/>
                </a:cubicBezTo>
                <a:lnTo>
                  <a:pt x="22370" y="5369"/>
                </a:lnTo>
                <a:cubicBezTo>
                  <a:pt x="22370" y="5363"/>
                  <a:pt x="22376" y="5358"/>
                  <a:pt x="22376" y="5358"/>
                </a:cubicBezTo>
                <a:lnTo>
                  <a:pt x="22370" y="5352"/>
                </a:lnTo>
                <a:cubicBezTo>
                  <a:pt x="22375" y="5345"/>
                  <a:pt x="22379" y="5342"/>
                  <a:pt x="22385" y="5342"/>
                </a:cubicBezTo>
                <a:close/>
                <a:moveTo>
                  <a:pt x="3879" y="5238"/>
                </a:moveTo>
                <a:cubicBezTo>
                  <a:pt x="3908" y="5306"/>
                  <a:pt x="3817" y="5340"/>
                  <a:pt x="3828" y="5409"/>
                </a:cubicBezTo>
                <a:cubicBezTo>
                  <a:pt x="3817" y="5392"/>
                  <a:pt x="3800" y="5369"/>
                  <a:pt x="3794" y="5352"/>
                </a:cubicBezTo>
                <a:cubicBezTo>
                  <a:pt x="3806" y="5323"/>
                  <a:pt x="3840" y="5312"/>
                  <a:pt x="3862" y="5295"/>
                </a:cubicBezTo>
                <a:cubicBezTo>
                  <a:pt x="3868" y="5278"/>
                  <a:pt x="3874" y="5250"/>
                  <a:pt x="3879" y="5238"/>
                </a:cubicBezTo>
                <a:close/>
                <a:moveTo>
                  <a:pt x="3418" y="5384"/>
                </a:moveTo>
                <a:cubicBezTo>
                  <a:pt x="3437" y="5384"/>
                  <a:pt x="3453" y="5409"/>
                  <a:pt x="3437" y="5426"/>
                </a:cubicBezTo>
                <a:cubicBezTo>
                  <a:pt x="3430" y="5437"/>
                  <a:pt x="3423" y="5441"/>
                  <a:pt x="3415" y="5441"/>
                </a:cubicBezTo>
                <a:cubicBezTo>
                  <a:pt x="3397" y="5441"/>
                  <a:pt x="3381" y="5413"/>
                  <a:pt x="3397" y="5397"/>
                </a:cubicBezTo>
                <a:cubicBezTo>
                  <a:pt x="3403" y="5388"/>
                  <a:pt x="3411" y="5384"/>
                  <a:pt x="3418" y="5384"/>
                </a:cubicBezTo>
                <a:close/>
                <a:moveTo>
                  <a:pt x="22411" y="5402"/>
                </a:moveTo>
                <a:cubicBezTo>
                  <a:pt x="22434" y="5402"/>
                  <a:pt x="22460" y="5416"/>
                  <a:pt x="22455" y="5437"/>
                </a:cubicBezTo>
                <a:cubicBezTo>
                  <a:pt x="22448" y="5442"/>
                  <a:pt x="22439" y="5445"/>
                  <a:pt x="22430" y="5445"/>
                </a:cubicBezTo>
                <a:cubicBezTo>
                  <a:pt x="22409" y="5445"/>
                  <a:pt x="22387" y="5432"/>
                  <a:pt x="22387" y="5409"/>
                </a:cubicBezTo>
                <a:cubicBezTo>
                  <a:pt x="22394" y="5404"/>
                  <a:pt x="22402" y="5402"/>
                  <a:pt x="22411" y="5402"/>
                </a:cubicBezTo>
                <a:close/>
                <a:moveTo>
                  <a:pt x="3108" y="5267"/>
                </a:moveTo>
                <a:cubicBezTo>
                  <a:pt x="3096" y="5301"/>
                  <a:pt x="3074" y="5329"/>
                  <a:pt x="3051" y="5352"/>
                </a:cubicBezTo>
                <a:cubicBezTo>
                  <a:pt x="3017" y="5386"/>
                  <a:pt x="2989" y="5426"/>
                  <a:pt x="2960" y="5460"/>
                </a:cubicBezTo>
                <a:cubicBezTo>
                  <a:pt x="2966" y="5437"/>
                  <a:pt x="2972" y="5409"/>
                  <a:pt x="2977" y="5386"/>
                </a:cubicBezTo>
                <a:cubicBezTo>
                  <a:pt x="2989" y="5380"/>
                  <a:pt x="3000" y="5375"/>
                  <a:pt x="3006" y="5375"/>
                </a:cubicBezTo>
                <a:cubicBezTo>
                  <a:pt x="3034" y="5329"/>
                  <a:pt x="3068" y="5295"/>
                  <a:pt x="3108" y="5267"/>
                </a:cubicBezTo>
                <a:close/>
                <a:moveTo>
                  <a:pt x="3777" y="5397"/>
                </a:moveTo>
                <a:lnTo>
                  <a:pt x="3777" y="5397"/>
                </a:lnTo>
                <a:cubicBezTo>
                  <a:pt x="3794" y="5414"/>
                  <a:pt x="3777" y="5443"/>
                  <a:pt x="3766" y="5460"/>
                </a:cubicBezTo>
                <a:cubicBezTo>
                  <a:pt x="3755" y="5467"/>
                  <a:pt x="3735" y="5479"/>
                  <a:pt x="3718" y="5479"/>
                </a:cubicBezTo>
                <a:cubicBezTo>
                  <a:pt x="3710" y="5479"/>
                  <a:pt x="3702" y="5475"/>
                  <a:pt x="3698" y="5465"/>
                </a:cubicBezTo>
                <a:cubicBezTo>
                  <a:pt x="3715" y="5437"/>
                  <a:pt x="3743" y="5409"/>
                  <a:pt x="3777" y="5397"/>
                </a:cubicBezTo>
                <a:close/>
                <a:moveTo>
                  <a:pt x="3666" y="5499"/>
                </a:moveTo>
                <a:cubicBezTo>
                  <a:pt x="3667" y="5499"/>
                  <a:pt x="3668" y="5499"/>
                  <a:pt x="3670" y="5499"/>
                </a:cubicBezTo>
                <a:cubicBezTo>
                  <a:pt x="3692" y="5522"/>
                  <a:pt x="3675" y="5556"/>
                  <a:pt x="3658" y="5573"/>
                </a:cubicBezTo>
                <a:cubicBezTo>
                  <a:pt x="3654" y="5574"/>
                  <a:pt x="3651" y="5575"/>
                  <a:pt x="3648" y="5575"/>
                </a:cubicBezTo>
                <a:cubicBezTo>
                  <a:pt x="3617" y="5575"/>
                  <a:pt x="3632" y="5499"/>
                  <a:pt x="3666" y="5499"/>
                </a:cubicBezTo>
                <a:close/>
                <a:moveTo>
                  <a:pt x="2898" y="5528"/>
                </a:moveTo>
                <a:cubicBezTo>
                  <a:pt x="2890" y="5558"/>
                  <a:pt x="2866" y="5580"/>
                  <a:pt x="2846" y="5607"/>
                </a:cubicBezTo>
                <a:lnTo>
                  <a:pt x="2846" y="5607"/>
                </a:lnTo>
                <a:cubicBezTo>
                  <a:pt x="2841" y="5601"/>
                  <a:pt x="2835" y="5596"/>
                  <a:pt x="2835" y="5596"/>
                </a:cubicBezTo>
                <a:cubicBezTo>
                  <a:pt x="2852" y="5567"/>
                  <a:pt x="2875" y="5550"/>
                  <a:pt x="2898" y="5528"/>
                </a:cubicBezTo>
                <a:close/>
                <a:moveTo>
                  <a:pt x="2836" y="5622"/>
                </a:moveTo>
                <a:cubicBezTo>
                  <a:pt x="2831" y="5631"/>
                  <a:pt x="2827" y="5641"/>
                  <a:pt x="2824" y="5653"/>
                </a:cubicBezTo>
                <a:cubicBezTo>
                  <a:pt x="2818" y="5658"/>
                  <a:pt x="2807" y="5664"/>
                  <a:pt x="2807" y="5664"/>
                </a:cubicBezTo>
                <a:cubicBezTo>
                  <a:pt x="2811" y="5655"/>
                  <a:pt x="2825" y="5637"/>
                  <a:pt x="2836" y="5622"/>
                </a:cubicBezTo>
                <a:close/>
                <a:moveTo>
                  <a:pt x="3505" y="4081"/>
                </a:moveTo>
                <a:lnTo>
                  <a:pt x="3505" y="4081"/>
                </a:lnTo>
                <a:cubicBezTo>
                  <a:pt x="3392" y="4240"/>
                  <a:pt x="3250" y="4376"/>
                  <a:pt x="3119" y="4518"/>
                </a:cubicBezTo>
                <a:cubicBezTo>
                  <a:pt x="3096" y="4552"/>
                  <a:pt x="3045" y="4575"/>
                  <a:pt x="3057" y="4620"/>
                </a:cubicBezTo>
                <a:cubicBezTo>
                  <a:pt x="3068" y="4614"/>
                  <a:pt x="3102" y="4609"/>
                  <a:pt x="3119" y="4603"/>
                </a:cubicBezTo>
                <a:cubicBezTo>
                  <a:pt x="3125" y="4620"/>
                  <a:pt x="3148" y="4654"/>
                  <a:pt x="3153" y="4671"/>
                </a:cubicBezTo>
                <a:cubicBezTo>
                  <a:pt x="3131" y="4677"/>
                  <a:pt x="3108" y="4682"/>
                  <a:pt x="3085" y="4688"/>
                </a:cubicBezTo>
                <a:cubicBezTo>
                  <a:pt x="3074" y="4660"/>
                  <a:pt x="3051" y="4643"/>
                  <a:pt x="3017" y="4643"/>
                </a:cubicBezTo>
                <a:cubicBezTo>
                  <a:pt x="2932" y="4699"/>
                  <a:pt x="2892" y="4801"/>
                  <a:pt x="2818" y="4870"/>
                </a:cubicBezTo>
                <a:cubicBezTo>
                  <a:pt x="2784" y="4909"/>
                  <a:pt x="2728" y="4955"/>
                  <a:pt x="2728" y="5011"/>
                </a:cubicBezTo>
                <a:cubicBezTo>
                  <a:pt x="2779" y="4989"/>
                  <a:pt x="2818" y="4955"/>
                  <a:pt x="2824" y="4904"/>
                </a:cubicBezTo>
                <a:cubicBezTo>
                  <a:pt x="2856" y="4885"/>
                  <a:pt x="2884" y="4823"/>
                  <a:pt x="2918" y="4823"/>
                </a:cubicBezTo>
                <a:cubicBezTo>
                  <a:pt x="2926" y="4823"/>
                  <a:pt x="2934" y="4827"/>
                  <a:pt x="2943" y="4836"/>
                </a:cubicBezTo>
                <a:cubicBezTo>
                  <a:pt x="2921" y="4864"/>
                  <a:pt x="2915" y="4892"/>
                  <a:pt x="2926" y="4921"/>
                </a:cubicBezTo>
                <a:cubicBezTo>
                  <a:pt x="2915" y="4921"/>
                  <a:pt x="2892" y="4909"/>
                  <a:pt x="2881" y="4904"/>
                </a:cubicBezTo>
                <a:lnTo>
                  <a:pt x="2881" y="4966"/>
                </a:lnTo>
                <a:cubicBezTo>
                  <a:pt x="2864" y="4989"/>
                  <a:pt x="2852" y="5011"/>
                  <a:pt x="2835" y="5028"/>
                </a:cubicBezTo>
                <a:cubicBezTo>
                  <a:pt x="2824" y="5017"/>
                  <a:pt x="2807" y="4989"/>
                  <a:pt x="2801" y="4977"/>
                </a:cubicBezTo>
                <a:cubicBezTo>
                  <a:pt x="2801" y="5011"/>
                  <a:pt x="2801" y="5040"/>
                  <a:pt x="2801" y="5074"/>
                </a:cubicBezTo>
                <a:cubicBezTo>
                  <a:pt x="2796" y="5068"/>
                  <a:pt x="2779" y="5057"/>
                  <a:pt x="2767" y="5051"/>
                </a:cubicBezTo>
                <a:cubicBezTo>
                  <a:pt x="2722" y="5125"/>
                  <a:pt x="2665" y="5187"/>
                  <a:pt x="2614" y="5255"/>
                </a:cubicBezTo>
                <a:cubicBezTo>
                  <a:pt x="2614" y="5318"/>
                  <a:pt x="2540" y="5340"/>
                  <a:pt x="2495" y="5369"/>
                </a:cubicBezTo>
                <a:cubicBezTo>
                  <a:pt x="2518" y="5244"/>
                  <a:pt x="2643" y="5159"/>
                  <a:pt x="2711" y="5057"/>
                </a:cubicBezTo>
                <a:cubicBezTo>
                  <a:pt x="2742" y="5041"/>
                  <a:pt x="2712" y="5007"/>
                  <a:pt x="2690" y="5007"/>
                </a:cubicBezTo>
                <a:cubicBezTo>
                  <a:pt x="2679" y="5007"/>
                  <a:pt x="2671" y="5014"/>
                  <a:pt x="2671" y="5034"/>
                </a:cubicBezTo>
                <a:cubicBezTo>
                  <a:pt x="2540" y="5204"/>
                  <a:pt x="2399" y="5369"/>
                  <a:pt x="2268" y="5545"/>
                </a:cubicBezTo>
                <a:cubicBezTo>
                  <a:pt x="2223" y="5607"/>
                  <a:pt x="2177" y="5675"/>
                  <a:pt x="2126" y="5732"/>
                </a:cubicBezTo>
                <a:cubicBezTo>
                  <a:pt x="2166" y="5607"/>
                  <a:pt x="2262" y="5522"/>
                  <a:pt x="2336" y="5414"/>
                </a:cubicBezTo>
                <a:cubicBezTo>
                  <a:pt x="2330" y="5409"/>
                  <a:pt x="2319" y="5397"/>
                  <a:pt x="2313" y="5392"/>
                </a:cubicBezTo>
                <a:lnTo>
                  <a:pt x="2313" y="5392"/>
                </a:lnTo>
                <a:cubicBezTo>
                  <a:pt x="2325" y="5397"/>
                  <a:pt x="2353" y="5403"/>
                  <a:pt x="2365" y="5409"/>
                </a:cubicBezTo>
                <a:cubicBezTo>
                  <a:pt x="2365" y="5392"/>
                  <a:pt x="2370" y="5358"/>
                  <a:pt x="2376" y="5340"/>
                </a:cubicBezTo>
                <a:cubicBezTo>
                  <a:pt x="2387" y="5329"/>
                  <a:pt x="2410" y="5312"/>
                  <a:pt x="2421" y="5306"/>
                </a:cubicBezTo>
                <a:cubicBezTo>
                  <a:pt x="2421" y="5295"/>
                  <a:pt x="2421" y="5272"/>
                  <a:pt x="2421" y="5255"/>
                </a:cubicBezTo>
                <a:cubicBezTo>
                  <a:pt x="2427" y="5255"/>
                  <a:pt x="2450" y="5250"/>
                  <a:pt x="2461" y="5250"/>
                </a:cubicBezTo>
                <a:cubicBezTo>
                  <a:pt x="2654" y="4955"/>
                  <a:pt x="2926" y="4716"/>
                  <a:pt x="3136" y="4433"/>
                </a:cubicBezTo>
                <a:cubicBezTo>
                  <a:pt x="3278" y="4336"/>
                  <a:pt x="3357" y="4177"/>
                  <a:pt x="3505" y="4081"/>
                </a:cubicBezTo>
                <a:close/>
                <a:moveTo>
                  <a:pt x="2257" y="5681"/>
                </a:moveTo>
                <a:cubicBezTo>
                  <a:pt x="2262" y="5681"/>
                  <a:pt x="2268" y="5687"/>
                  <a:pt x="2268" y="5692"/>
                </a:cubicBezTo>
                <a:cubicBezTo>
                  <a:pt x="2257" y="5704"/>
                  <a:pt x="2245" y="5715"/>
                  <a:pt x="2240" y="5732"/>
                </a:cubicBezTo>
                <a:cubicBezTo>
                  <a:pt x="2234" y="5709"/>
                  <a:pt x="2240" y="5687"/>
                  <a:pt x="2257" y="5681"/>
                </a:cubicBezTo>
                <a:close/>
                <a:moveTo>
                  <a:pt x="2262" y="5749"/>
                </a:moveTo>
                <a:cubicBezTo>
                  <a:pt x="2262" y="5749"/>
                  <a:pt x="2257" y="5755"/>
                  <a:pt x="2257" y="5755"/>
                </a:cubicBezTo>
                <a:cubicBezTo>
                  <a:pt x="2257" y="5755"/>
                  <a:pt x="2251" y="5749"/>
                  <a:pt x="2251" y="5749"/>
                </a:cubicBezTo>
                <a:close/>
                <a:moveTo>
                  <a:pt x="2206" y="5748"/>
                </a:moveTo>
                <a:cubicBezTo>
                  <a:pt x="2231" y="5748"/>
                  <a:pt x="2237" y="5764"/>
                  <a:pt x="2217" y="5789"/>
                </a:cubicBezTo>
                <a:cubicBezTo>
                  <a:pt x="2213" y="5789"/>
                  <a:pt x="2210" y="5790"/>
                  <a:pt x="2207" y="5790"/>
                </a:cubicBezTo>
                <a:cubicBezTo>
                  <a:pt x="2186" y="5790"/>
                  <a:pt x="2180" y="5774"/>
                  <a:pt x="2194" y="5749"/>
                </a:cubicBezTo>
                <a:cubicBezTo>
                  <a:pt x="2199" y="5748"/>
                  <a:pt x="2203" y="5748"/>
                  <a:pt x="2206" y="5748"/>
                </a:cubicBezTo>
                <a:close/>
                <a:moveTo>
                  <a:pt x="2716" y="5783"/>
                </a:moveTo>
                <a:lnTo>
                  <a:pt x="2716" y="5783"/>
                </a:lnTo>
                <a:cubicBezTo>
                  <a:pt x="2705" y="5800"/>
                  <a:pt x="2694" y="5817"/>
                  <a:pt x="2682" y="5840"/>
                </a:cubicBezTo>
                <a:cubicBezTo>
                  <a:pt x="2682" y="5811"/>
                  <a:pt x="2699" y="5794"/>
                  <a:pt x="2716" y="5783"/>
                </a:cubicBezTo>
                <a:close/>
                <a:moveTo>
                  <a:pt x="3087" y="5810"/>
                </a:moveTo>
                <a:cubicBezTo>
                  <a:pt x="3090" y="5810"/>
                  <a:pt x="3093" y="5810"/>
                  <a:pt x="3096" y="5811"/>
                </a:cubicBezTo>
                <a:cubicBezTo>
                  <a:pt x="3125" y="5828"/>
                  <a:pt x="3091" y="5868"/>
                  <a:pt x="3062" y="5868"/>
                </a:cubicBezTo>
                <a:cubicBezTo>
                  <a:pt x="3042" y="5848"/>
                  <a:pt x="3063" y="5810"/>
                  <a:pt x="3087" y="5810"/>
                </a:cubicBezTo>
                <a:close/>
                <a:moveTo>
                  <a:pt x="3987" y="5272"/>
                </a:moveTo>
                <a:cubicBezTo>
                  <a:pt x="3806" y="5471"/>
                  <a:pt x="3635" y="5675"/>
                  <a:pt x="3471" y="5885"/>
                </a:cubicBezTo>
                <a:cubicBezTo>
                  <a:pt x="3522" y="5806"/>
                  <a:pt x="3596" y="5738"/>
                  <a:pt x="3618" y="5647"/>
                </a:cubicBezTo>
                <a:lnTo>
                  <a:pt x="3618" y="5647"/>
                </a:lnTo>
                <a:cubicBezTo>
                  <a:pt x="3601" y="5653"/>
                  <a:pt x="3562" y="5664"/>
                  <a:pt x="3545" y="5670"/>
                </a:cubicBezTo>
                <a:cubicBezTo>
                  <a:pt x="3545" y="5658"/>
                  <a:pt x="3550" y="5630"/>
                  <a:pt x="3550" y="5618"/>
                </a:cubicBezTo>
                <a:cubicBezTo>
                  <a:pt x="3567" y="5624"/>
                  <a:pt x="3584" y="5624"/>
                  <a:pt x="3601" y="5630"/>
                </a:cubicBezTo>
                <a:lnTo>
                  <a:pt x="3601" y="5584"/>
                </a:lnTo>
                <a:cubicBezTo>
                  <a:pt x="3607" y="5613"/>
                  <a:pt x="3618" y="5641"/>
                  <a:pt x="3624" y="5670"/>
                </a:cubicBezTo>
                <a:cubicBezTo>
                  <a:pt x="3760" y="5550"/>
                  <a:pt x="3845" y="5386"/>
                  <a:pt x="3987" y="5272"/>
                </a:cubicBezTo>
                <a:close/>
                <a:moveTo>
                  <a:pt x="3409" y="5891"/>
                </a:moveTo>
                <a:lnTo>
                  <a:pt x="3380" y="5925"/>
                </a:lnTo>
                <a:cubicBezTo>
                  <a:pt x="3397" y="5925"/>
                  <a:pt x="3414" y="5931"/>
                  <a:pt x="3431" y="5931"/>
                </a:cubicBezTo>
                <a:cubicBezTo>
                  <a:pt x="3421" y="5946"/>
                  <a:pt x="3411" y="5956"/>
                  <a:pt x="3401" y="5966"/>
                </a:cubicBezTo>
                <a:lnTo>
                  <a:pt x="3401" y="5966"/>
                </a:lnTo>
                <a:cubicBezTo>
                  <a:pt x="3396" y="5955"/>
                  <a:pt x="3391" y="5941"/>
                  <a:pt x="3386" y="5931"/>
                </a:cubicBezTo>
                <a:cubicBezTo>
                  <a:pt x="3374" y="5942"/>
                  <a:pt x="3352" y="5970"/>
                  <a:pt x="3340" y="5987"/>
                </a:cubicBezTo>
                <a:lnTo>
                  <a:pt x="3278" y="5987"/>
                </a:lnTo>
                <a:cubicBezTo>
                  <a:pt x="3318" y="5953"/>
                  <a:pt x="3363" y="5919"/>
                  <a:pt x="3409" y="5891"/>
                </a:cubicBezTo>
                <a:close/>
                <a:moveTo>
                  <a:pt x="22563" y="6311"/>
                </a:moveTo>
                <a:cubicBezTo>
                  <a:pt x="22569" y="6316"/>
                  <a:pt x="22575" y="6328"/>
                  <a:pt x="22575" y="6333"/>
                </a:cubicBezTo>
                <a:cubicBezTo>
                  <a:pt x="22569" y="6328"/>
                  <a:pt x="22558" y="6322"/>
                  <a:pt x="22552" y="6316"/>
                </a:cubicBezTo>
                <a:cubicBezTo>
                  <a:pt x="22558" y="6316"/>
                  <a:pt x="22563" y="6311"/>
                  <a:pt x="22563" y="6311"/>
                </a:cubicBezTo>
                <a:close/>
                <a:moveTo>
                  <a:pt x="22569" y="6339"/>
                </a:moveTo>
                <a:lnTo>
                  <a:pt x="22569" y="6339"/>
                </a:lnTo>
                <a:cubicBezTo>
                  <a:pt x="22575" y="6345"/>
                  <a:pt x="22580" y="6350"/>
                  <a:pt x="22586" y="6356"/>
                </a:cubicBezTo>
                <a:cubicBezTo>
                  <a:pt x="22586" y="6362"/>
                  <a:pt x="22592" y="6373"/>
                  <a:pt x="22597" y="6379"/>
                </a:cubicBezTo>
                <a:lnTo>
                  <a:pt x="22592" y="6379"/>
                </a:lnTo>
                <a:cubicBezTo>
                  <a:pt x="22586" y="6367"/>
                  <a:pt x="22580" y="6350"/>
                  <a:pt x="22569" y="6339"/>
                </a:cubicBezTo>
                <a:close/>
                <a:moveTo>
                  <a:pt x="2070" y="5817"/>
                </a:moveTo>
                <a:lnTo>
                  <a:pt x="2070" y="5817"/>
                </a:lnTo>
                <a:cubicBezTo>
                  <a:pt x="1979" y="5970"/>
                  <a:pt x="1894" y="6123"/>
                  <a:pt x="1809" y="6277"/>
                </a:cubicBezTo>
                <a:cubicBezTo>
                  <a:pt x="1780" y="6311"/>
                  <a:pt x="1752" y="6350"/>
                  <a:pt x="1723" y="6384"/>
                </a:cubicBezTo>
                <a:lnTo>
                  <a:pt x="1706" y="6384"/>
                </a:lnTo>
                <a:cubicBezTo>
                  <a:pt x="1712" y="6379"/>
                  <a:pt x="1718" y="6373"/>
                  <a:pt x="1718" y="6367"/>
                </a:cubicBezTo>
                <a:cubicBezTo>
                  <a:pt x="1718" y="6350"/>
                  <a:pt x="1712" y="6328"/>
                  <a:pt x="1706" y="6305"/>
                </a:cubicBezTo>
                <a:cubicBezTo>
                  <a:pt x="1854" y="6192"/>
                  <a:pt x="1871" y="5976"/>
                  <a:pt x="2024" y="5874"/>
                </a:cubicBezTo>
                <a:cubicBezTo>
                  <a:pt x="2013" y="5868"/>
                  <a:pt x="2001" y="5857"/>
                  <a:pt x="1990" y="5851"/>
                </a:cubicBezTo>
                <a:cubicBezTo>
                  <a:pt x="2018" y="5840"/>
                  <a:pt x="2041" y="5828"/>
                  <a:pt x="2070" y="5817"/>
                </a:cubicBezTo>
                <a:close/>
                <a:moveTo>
                  <a:pt x="23077" y="6349"/>
                </a:moveTo>
                <a:cubicBezTo>
                  <a:pt x="23081" y="6349"/>
                  <a:pt x="23086" y="6350"/>
                  <a:pt x="23091" y="6350"/>
                </a:cubicBezTo>
                <a:cubicBezTo>
                  <a:pt x="23106" y="6380"/>
                  <a:pt x="23103" y="6397"/>
                  <a:pt x="23076" y="6397"/>
                </a:cubicBezTo>
                <a:cubicBezTo>
                  <a:pt x="23072" y="6397"/>
                  <a:pt x="23068" y="6397"/>
                  <a:pt x="23063" y="6396"/>
                </a:cubicBezTo>
                <a:cubicBezTo>
                  <a:pt x="23043" y="6366"/>
                  <a:pt x="23049" y="6349"/>
                  <a:pt x="23077" y="6349"/>
                </a:cubicBezTo>
                <a:close/>
                <a:moveTo>
                  <a:pt x="1865" y="6271"/>
                </a:moveTo>
                <a:cubicBezTo>
                  <a:pt x="1865" y="6282"/>
                  <a:pt x="1865" y="6294"/>
                  <a:pt x="1865" y="6305"/>
                </a:cubicBezTo>
                <a:cubicBezTo>
                  <a:pt x="1820" y="6333"/>
                  <a:pt x="1803" y="6396"/>
                  <a:pt x="1826" y="6441"/>
                </a:cubicBezTo>
                <a:cubicBezTo>
                  <a:pt x="1814" y="6436"/>
                  <a:pt x="1791" y="6419"/>
                  <a:pt x="1774" y="6413"/>
                </a:cubicBezTo>
                <a:cubicBezTo>
                  <a:pt x="1803" y="6362"/>
                  <a:pt x="1831" y="6316"/>
                  <a:pt x="1865" y="6271"/>
                </a:cubicBezTo>
                <a:close/>
                <a:moveTo>
                  <a:pt x="1667" y="6436"/>
                </a:moveTo>
                <a:cubicBezTo>
                  <a:pt x="1667" y="6447"/>
                  <a:pt x="1667" y="6458"/>
                  <a:pt x="1667" y="6470"/>
                </a:cubicBezTo>
                <a:cubicBezTo>
                  <a:pt x="1661" y="6470"/>
                  <a:pt x="1650" y="6475"/>
                  <a:pt x="1644" y="6475"/>
                </a:cubicBezTo>
                <a:cubicBezTo>
                  <a:pt x="1650" y="6464"/>
                  <a:pt x="1661" y="6453"/>
                  <a:pt x="1667" y="6436"/>
                </a:cubicBezTo>
                <a:close/>
                <a:moveTo>
                  <a:pt x="1763" y="6430"/>
                </a:moveTo>
                <a:cubicBezTo>
                  <a:pt x="1780" y="6436"/>
                  <a:pt x="1803" y="6441"/>
                  <a:pt x="1820" y="6441"/>
                </a:cubicBezTo>
                <a:cubicBezTo>
                  <a:pt x="1814" y="6447"/>
                  <a:pt x="1814" y="6453"/>
                  <a:pt x="1814" y="6458"/>
                </a:cubicBezTo>
                <a:cubicBezTo>
                  <a:pt x="1803" y="6464"/>
                  <a:pt x="1797" y="6475"/>
                  <a:pt x="1791" y="6487"/>
                </a:cubicBezTo>
                <a:cubicBezTo>
                  <a:pt x="1780" y="6475"/>
                  <a:pt x="1763" y="6464"/>
                  <a:pt x="1752" y="6458"/>
                </a:cubicBezTo>
                <a:cubicBezTo>
                  <a:pt x="1757" y="6453"/>
                  <a:pt x="1757" y="6441"/>
                  <a:pt x="1763" y="6430"/>
                </a:cubicBezTo>
                <a:close/>
                <a:moveTo>
                  <a:pt x="23153" y="6458"/>
                </a:moveTo>
                <a:cubicBezTo>
                  <a:pt x="23163" y="6487"/>
                  <a:pt x="23160" y="6499"/>
                  <a:pt x="23139" y="6499"/>
                </a:cubicBezTo>
                <a:cubicBezTo>
                  <a:pt x="23135" y="6499"/>
                  <a:pt x="23131" y="6499"/>
                  <a:pt x="23125" y="6498"/>
                </a:cubicBezTo>
                <a:cubicBezTo>
                  <a:pt x="23108" y="6470"/>
                  <a:pt x="23119" y="6458"/>
                  <a:pt x="23153" y="6458"/>
                </a:cubicBezTo>
                <a:close/>
                <a:moveTo>
                  <a:pt x="1548" y="6532"/>
                </a:moveTo>
                <a:cubicBezTo>
                  <a:pt x="1548" y="6534"/>
                  <a:pt x="1549" y="6536"/>
                  <a:pt x="1550" y="6537"/>
                </a:cubicBezTo>
                <a:lnTo>
                  <a:pt x="1550" y="6537"/>
                </a:lnTo>
                <a:lnTo>
                  <a:pt x="1548" y="6532"/>
                </a:lnTo>
                <a:close/>
                <a:moveTo>
                  <a:pt x="1604" y="6589"/>
                </a:moveTo>
                <a:cubicBezTo>
                  <a:pt x="1599" y="6594"/>
                  <a:pt x="1593" y="6600"/>
                  <a:pt x="1593" y="6606"/>
                </a:cubicBezTo>
                <a:cubicBezTo>
                  <a:pt x="1593" y="6600"/>
                  <a:pt x="1599" y="6594"/>
                  <a:pt x="1599" y="6589"/>
                </a:cubicBezTo>
                <a:close/>
                <a:moveTo>
                  <a:pt x="1786" y="6498"/>
                </a:moveTo>
                <a:cubicBezTo>
                  <a:pt x="1780" y="6515"/>
                  <a:pt x="1774" y="6526"/>
                  <a:pt x="1774" y="6543"/>
                </a:cubicBezTo>
                <a:cubicBezTo>
                  <a:pt x="1769" y="6549"/>
                  <a:pt x="1769" y="6555"/>
                  <a:pt x="1763" y="6560"/>
                </a:cubicBezTo>
                <a:lnTo>
                  <a:pt x="1757" y="6560"/>
                </a:lnTo>
                <a:cubicBezTo>
                  <a:pt x="1757" y="6566"/>
                  <a:pt x="1757" y="6566"/>
                  <a:pt x="1757" y="6566"/>
                </a:cubicBezTo>
                <a:cubicBezTo>
                  <a:pt x="1746" y="6583"/>
                  <a:pt x="1735" y="6594"/>
                  <a:pt x="1729" y="6611"/>
                </a:cubicBezTo>
                <a:lnTo>
                  <a:pt x="1684" y="6611"/>
                </a:lnTo>
                <a:cubicBezTo>
                  <a:pt x="1689" y="6606"/>
                  <a:pt x="1689" y="6600"/>
                  <a:pt x="1695" y="6594"/>
                </a:cubicBezTo>
                <a:lnTo>
                  <a:pt x="1689" y="6594"/>
                </a:lnTo>
                <a:cubicBezTo>
                  <a:pt x="1701" y="6589"/>
                  <a:pt x="1718" y="6577"/>
                  <a:pt x="1729" y="6572"/>
                </a:cubicBezTo>
                <a:lnTo>
                  <a:pt x="1735" y="6538"/>
                </a:lnTo>
                <a:cubicBezTo>
                  <a:pt x="1752" y="6526"/>
                  <a:pt x="1769" y="6509"/>
                  <a:pt x="1786" y="6498"/>
                </a:cubicBezTo>
                <a:close/>
                <a:moveTo>
                  <a:pt x="22637" y="6430"/>
                </a:moveTo>
                <a:cubicBezTo>
                  <a:pt x="22654" y="6470"/>
                  <a:pt x="22671" y="6515"/>
                  <a:pt x="22711" y="6538"/>
                </a:cubicBezTo>
                <a:cubicBezTo>
                  <a:pt x="22734" y="6572"/>
                  <a:pt x="22756" y="6606"/>
                  <a:pt x="22773" y="6640"/>
                </a:cubicBezTo>
                <a:lnTo>
                  <a:pt x="22762" y="6657"/>
                </a:lnTo>
                <a:cubicBezTo>
                  <a:pt x="22711" y="6589"/>
                  <a:pt x="22665" y="6515"/>
                  <a:pt x="22626" y="6436"/>
                </a:cubicBezTo>
                <a:cubicBezTo>
                  <a:pt x="22626" y="6436"/>
                  <a:pt x="22631" y="6430"/>
                  <a:pt x="22637" y="6430"/>
                </a:cubicBezTo>
                <a:close/>
                <a:moveTo>
                  <a:pt x="23219" y="6609"/>
                </a:moveTo>
                <a:cubicBezTo>
                  <a:pt x="23243" y="6609"/>
                  <a:pt x="23276" y="6651"/>
                  <a:pt x="23233" y="6662"/>
                </a:cubicBezTo>
                <a:cubicBezTo>
                  <a:pt x="23227" y="6657"/>
                  <a:pt x="23210" y="6645"/>
                  <a:pt x="23199" y="6640"/>
                </a:cubicBezTo>
                <a:cubicBezTo>
                  <a:pt x="23199" y="6617"/>
                  <a:pt x="23208" y="6609"/>
                  <a:pt x="23219" y="6609"/>
                </a:cubicBezTo>
                <a:close/>
                <a:moveTo>
                  <a:pt x="1678" y="6526"/>
                </a:moveTo>
                <a:cubicBezTo>
                  <a:pt x="1655" y="6572"/>
                  <a:pt x="1627" y="6623"/>
                  <a:pt x="1610" y="6668"/>
                </a:cubicBezTo>
                <a:lnTo>
                  <a:pt x="1599" y="6668"/>
                </a:lnTo>
                <a:cubicBezTo>
                  <a:pt x="1616" y="6617"/>
                  <a:pt x="1644" y="6572"/>
                  <a:pt x="1678" y="6526"/>
                </a:cubicBezTo>
                <a:close/>
                <a:moveTo>
                  <a:pt x="22802" y="6685"/>
                </a:moveTo>
                <a:cubicBezTo>
                  <a:pt x="22813" y="6708"/>
                  <a:pt x="22824" y="6725"/>
                  <a:pt x="22836" y="6748"/>
                </a:cubicBezTo>
                <a:cubicBezTo>
                  <a:pt x="22830" y="6753"/>
                  <a:pt x="22830" y="6765"/>
                  <a:pt x="22824" y="6770"/>
                </a:cubicBezTo>
                <a:lnTo>
                  <a:pt x="22796" y="6714"/>
                </a:lnTo>
                <a:lnTo>
                  <a:pt x="22796" y="6685"/>
                </a:lnTo>
                <a:close/>
                <a:moveTo>
                  <a:pt x="23687" y="6804"/>
                </a:moveTo>
                <a:lnTo>
                  <a:pt x="23687" y="6804"/>
                </a:lnTo>
                <a:cubicBezTo>
                  <a:pt x="23698" y="6810"/>
                  <a:pt x="23715" y="6821"/>
                  <a:pt x="23726" y="6827"/>
                </a:cubicBezTo>
                <a:cubicBezTo>
                  <a:pt x="23725" y="6842"/>
                  <a:pt x="23715" y="6848"/>
                  <a:pt x="23705" y="6848"/>
                </a:cubicBezTo>
                <a:cubicBezTo>
                  <a:pt x="23685" y="6848"/>
                  <a:pt x="23660" y="6823"/>
                  <a:pt x="23687" y="6804"/>
                </a:cubicBezTo>
                <a:close/>
                <a:moveTo>
                  <a:pt x="22836" y="6793"/>
                </a:moveTo>
                <a:cubicBezTo>
                  <a:pt x="22847" y="6793"/>
                  <a:pt x="22853" y="6799"/>
                  <a:pt x="22864" y="6799"/>
                </a:cubicBezTo>
                <a:lnTo>
                  <a:pt x="22887" y="6838"/>
                </a:lnTo>
                <a:lnTo>
                  <a:pt x="22881" y="6850"/>
                </a:lnTo>
                <a:lnTo>
                  <a:pt x="22870" y="6850"/>
                </a:lnTo>
                <a:lnTo>
                  <a:pt x="22836" y="6793"/>
                </a:lnTo>
                <a:close/>
                <a:moveTo>
                  <a:pt x="23284" y="6674"/>
                </a:moveTo>
                <a:cubicBezTo>
                  <a:pt x="23329" y="6742"/>
                  <a:pt x="23369" y="6816"/>
                  <a:pt x="23403" y="6889"/>
                </a:cubicBezTo>
                <a:cubicBezTo>
                  <a:pt x="23312" y="6855"/>
                  <a:pt x="23278" y="6765"/>
                  <a:pt x="23221" y="6702"/>
                </a:cubicBezTo>
                <a:cubicBezTo>
                  <a:pt x="23244" y="6691"/>
                  <a:pt x="23267" y="6679"/>
                  <a:pt x="23284" y="6674"/>
                </a:cubicBezTo>
                <a:close/>
                <a:moveTo>
                  <a:pt x="2955" y="6560"/>
                </a:moveTo>
                <a:lnTo>
                  <a:pt x="2955" y="6560"/>
                </a:lnTo>
                <a:cubicBezTo>
                  <a:pt x="2938" y="6600"/>
                  <a:pt x="2915" y="6634"/>
                  <a:pt x="2904" y="6674"/>
                </a:cubicBezTo>
                <a:cubicBezTo>
                  <a:pt x="2881" y="6714"/>
                  <a:pt x="2852" y="6753"/>
                  <a:pt x="2830" y="6787"/>
                </a:cubicBezTo>
                <a:cubicBezTo>
                  <a:pt x="2813" y="6810"/>
                  <a:pt x="2801" y="6827"/>
                  <a:pt x="2790" y="6850"/>
                </a:cubicBezTo>
                <a:lnTo>
                  <a:pt x="2745" y="6929"/>
                </a:lnTo>
                <a:cubicBezTo>
                  <a:pt x="2750" y="6872"/>
                  <a:pt x="2762" y="6816"/>
                  <a:pt x="2818" y="6787"/>
                </a:cubicBezTo>
                <a:cubicBezTo>
                  <a:pt x="2818" y="6776"/>
                  <a:pt x="2818" y="6759"/>
                  <a:pt x="2824" y="6748"/>
                </a:cubicBezTo>
                <a:cubicBezTo>
                  <a:pt x="2847" y="6725"/>
                  <a:pt x="2875" y="6702"/>
                  <a:pt x="2870" y="6668"/>
                </a:cubicBezTo>
                <a:cubicBezTo>
                  <a:pt x="2892" y="6645"/>
                  <a:pt x="2915" y="6623"/>
                  <a:pt x="2909" y="6583"/>
                </a:cubicBezTo>
                <a:cubicBezTo>
                  <a:pt x="2921" y="6577"/>
                  <a:pt x="2943" y="6566"/>
                  <a:pt x="2955" y="6560"/>
                </a:cubicBezTo>
                <a:close/>
                <a:moveTo>
                  <a:pt x="23400" y="6892"/>
                </a:moveTo>
                <a:cubicBezTo>
                  <a:pt x="23412" y="6892"/>
                  <a:pt x="23423" y="6898"/>
                  <a:pt x="23426" y="6912"/>
                </a:cubicBezTo>
                <a:cubicBezTo>
                  <a:pt x="23429" y="6932"/>
                  <a:pt x="23411" y="6944"/>
                  <a:pt x="23395" y="6944"/>
                </a:cubicBezTo>
                <a:cubicBezTo>
                  <a:pt x="23383" y="6944"/>
                  <a:pt x="23371" y="6938"/>
                  <a:pt x="23369" y="6923"/>
                </a:cubicBezTo>
                <a:cubicBezTo>
                  <a:pt x="23366" y="6904"/>
                  <a:pt x="23383" y="6892"/>
                  <a:pt x="23400" y="6892"/>
                </a:cubicBezTo>
                <a:close/>
                <a:moveTo>
                  <a:pt x="22926" y="6918"/>
                </a:moveTo>
                <a:cubicBezTo>
                  <a:pt x="22932" y="6923"/>
                  <a:pt x="22938" y="6935"/>
                  <a:pt x="22943" y="6946"/>
                </a:cubicBezTo>
                <a:lnTo>
                  <a:pt x="22921" y="6946"/>
                </a:lnTo>
                <a:cubicBezTo>
                  <a:pt x="22921" y="6935"/>
                  <a:pt x="22926" y="6923"/>
                  <a:pt x="22926" y="6918"/>
                </a:cubicBezTo>
                <a:close/>
                <a:moveTo>
                  <a:pt x="23440" y="6983"/>
                </a:moveTo>
                <a:cubicBezTo>
                  <a:pt x="23450" y="6983"/>
                  <a:pt x="23459" y="6992"/>
                  <a:pt x="23465" y="7009"/>
                </a:cubicBezTo>
                <a:cubicBezTo>
                  <a:pt x="23456" y="7018"/>
                  <a:pt x="23447" y="7023"/>
                  <a:pt x="23440" y="7023"/>
                </a:cubicBezTo>
                <a:cubicBezTo>
                  <a:pt x="23430" y="7023"/>
                  <a:pt x="23421" y="7014"/>
                  <a:pt x="23414" y="6997"/>
                </a:cubicBezTo>
                <a:cubicBezTo>
                  <a:pt x="23424" y="6988"/>
                  <a:pt x="23432" y="6983"/>
                  <a:pt x="23440" y="6983"/>
                </a:cubicBezTo>
                <a:close/>
                <a:moveTo>
                  <a:pt x="22955" y="6969"/>
                </a:moveTo>
                <a:cubicBezTo>
                  <a:pt x="22966" y="6986"/>
                  <a:pt x="22977" y="7003"/>
                  <a:pt x="22983" y="7020"/>
                </a:cubicBezTo>
                <a:cubicBezTo>
                  <a:pt x="22983" y="7020"/>
                  <a:pt x="22972" y="7026"/>
                  <a:pt x="22966" y="7026"/>
                </a:cubicBezTo>
                <a:cubicBezTo>
                  <a:pt x="22960" y="7014"/>
                  <a:pt x="22955" y="7003"/>
                  <a:pt x="22943" y="6992"/>
                </a:cubicBezTo>
                <a:cubicBezTo>
                  <a:pt x="22949" y="6986"/>
                  <a:pt x="22955" y="6975"/>
                  <a:pt x="22955" y="6969"/>
                </a:cubicBezTo>
                <a:close/>
                <a:moveTo>
                  <a:pt x="22566" y="6947"/>
                </a:moveTo>
                <a:cubicBezTo>
                  <a:pt x="22588" y="6947"/>
                  <a:pt x="22638" y="7023"/>
                  <a:pt x="22597" y="7037"/>
                </a:cubicBezTo>
                <a:cubicBezTo>
                  <a:pt x="22586" y="7014"/>
                  <a:pt x="22569" y="6992"/>
                  <a:pt x="22558" y="6963"/>
                </a:cubicBezTo>
                <a:cubicBezTo>
                  <a:pt x="22558" y="6952"/>
                  <a:pt x="22561" y="6947"/>
                  <a:pt x="22566" y="6947"/>
                </a:cubicBezTo>
                <a:close/>
                <a:moveTo>
                  <a:pt x="23637" y="6843"/>
                </a:moveTo>
                <a:cubicBezTo>
                  <a:pt x="23661" y="6843"/>
                  <a:pt x="23677" y="6868"/>
                  <a:pt x="23698" y="6878"/>
                </a:cubicBezTo>
                <a:cubicBezTo>
                  <a:pt x="23704" y="6878"/>
                  <a:pt x="23721" y="6872"/>
                  <a:pt x="23726" y="6872"/>
                </a:cubicBezTo>
                <a:cubicBezTo>
                  <a:pt x="23732" y="6935"/>
                  <a:pt x="23789" y="7003"/>
                  <a:pt x="23795" y="7060"/>
                </a:cubicBezTo>
                <a:cubicBezTo>
                  <a:pt x="23787" y="7063"/>
                  <a:pt x="23780" y="7064"/>
                  <a:pt x="23774" y="7064"/>
                </a:cubicBezTo>
                <a:cubicBezTo>
                  <a:pt x="23755" y="7064"/>
                  <a:pt x="23741" y="7052"/>
                  <a:pt x="23732" y="7031"/>
                </a:cubicBezTo>
                <a:cubicBezTo>
                  <a:pt x="23698" y="6969"/>
                  <a:pt x="23670" y="6906"/>
                  <a:pt x="23630" y="6844"/>
                </a:cubicBezTo>
                <a:cubicBezTo>
                  <a:pt x="23633" y="6844"/>
                  <a:pt x="23635" y="6843"/>
                  <a:pt x="23637" y="6843"/>
                </a:cubicBezTo>
                <a:close/>
                <a:moveTo>
                  <a:pt x="1400" y="7082"/>
                </a:moveTo>
                <a:cubicBezTo>
                  <a:pt x="1400" y="7082"/>
                  <a:pt x="1406" y="7088"/>
                  <a:pt x="1406" y="7088"/>
                </a:cubicBezTo>
                <a:cubicBezTo>
                  <a:pt x="1406" y="7094"/>
                  <a:pt x="1400" y="7099"/>
                  <a:pt x="1400" y="7099"/>
                </a:cubicBezTo>
                <a:cubicBezTo>
                  <a:pt x="1400" y="7094"/>
                  <a:pt x="1394" y="7088"/>
                  <a:pt x="1394" y="7082"/>
                </a:cubicBezTo>
                <a:close/>
                <a:moveTo>
                  <a:pt x="22455" y="5301"/>
                </a:moveTo>
                <a:lnTo>
                  <a:pt x="22455" y="5301"/>
                </a:lnTo>
                <a:cubicBezTo>
                  <a:pt x="22563" y="5380"/>
                  <a:pt x="22614" y="5499"/>
                  <a:pt x="22694" y="5601"/>
                </a:cubicBezTo>
                <a:cubicBezTo>
                  <a:pt x="22699" y="5596"/>
                  <a:pt x="22716" y="5596"/>
                  <a:pt x="22728" y="5590"/>
                </a:cubicBezTo>
                <a:lnTo>
                  <a:pt x="22728" y="5590"/>
                </a:lnTo>
                <a:cubicBezTo>
                  <a:pt x="22716" y="5601"/>
                  <a:pt x="22699" y="5618"/>
                  <a:pt x="22688" y="5630"/>
                </a:cubicBezTo>
                <a:cubicBezTo>
                  <a:pt x="22705" y="5636"/>
                  <a:pt x="22739" y="5658"/>
                  <a:pt x="22756" y="5664"/>
                </a:cubicBezTo>
                <a:cubicBezTo>
                  <a:pt x="22762" y="5675"/>
                  <a:pt x="22768" y="5704"/>
                  <a:pt x="22773" y="5715"/>
                </a:cubicBezTo>
                <a:cubicBezTo>
                  <a:pt x="22785" y="5721"/>
                  <a:pt x="22807" y="5726"/>
                  <a:pt x="22824" y="5732"/>
                </a:cubicBezTo>
                <a:cubicBezTo>
                  <a:pt x="22819" y="5743"/>
                  <a:pt x="22819" y="5760"/>
                  <a:pt x="22819" y="5772"/>
                </a:cubicBezTo>
                <a:cubicBezTo>
                  <a:pt x="23040" y="6044"/>
                  <a:pt x="23182" y="6373"/>
                  <a:pt x="23386" y="6657"/>
                </a:cubicBezTo>
                <a:cubicBezTo>
                  <a:pt x="23431" y="6816"/>
                  <a:pt x="23556" y="6940"/>
                  <a:pt x="23602" y="7105"/>
                </a:cubicBezTo>
                <a:cubicBezTo>
                  <a:pt x="23488" y="6952"/>
                  <a:pt x="23403" y="6776"/>
                  <a:pt x="23307" y="6611"/>
                </a:cubicBezTo>
                <a:cubicBezTo>
                  <a:pt x="23284" y="6583"/>
                  <a:pt x="23278" y="6526"/>
                  <a:pt x="23233" y="6521"/>
                </a:cubicBezTo>
                <a:cubicBezTo>
                  <a:pt x="23227" y="6532"/>
                  <a:pt x="23227" y="6566"/>
                  <a:pt x="23221" y="6577"/>
                </a:cubicBezTo>
                <a:cubicBezTo>
                  <a:pt x="23204" y="6583"/>
                  <a:pt x="23165" y="6583"/>
                  <a:pt x="23142" y="6589"/>
                </a:cubicBezTo>
                <a:cubicBezTo>
                  <a:pt x="23148" y="6566"/>
                  <a:pt x="23153" y="6543"/>
                  <a:pt x="23153" y="6521"/>
                </a:cubicBezTo>
                <a:cubicBezTo>
                  <a:pt x="23187" y="6521"/>
                  <a:pt x="23210" y="6504"/>
                  <a:pt x="23221" y="6475"/>
                </a:cubicBezTo>
                <a:cubicBezTo>
                  <a:pt x="23193" y="6379"/>
                  <a:pt x="23108" y="6311"/>
                  <a:pt x="23068" y="6226"/>
                </a:cubicBezTo>
                <a:cubicBezTo>
                  <a:pt x="23040" y="6175"/>
                  <a:pt x="23017" y="6112"/>
                  <a:pt x="22960" y="6089"/>
                </a:cubicBezTo>
                <a:lnTo>
                  <a:pt x="22960" y="6089"/>
                </a:lnTo>
                <a:cubicBezTo>
                  <a:pt x="22960" y="6140"/>
                  <a:pt x="22977" y="6192"/>
                  <a:pt x="23029" y="6214"/>
                </a:cubicBezTo>
                <a:cubicBezTo>
                  <a:pt x="23034" y="6260"/>
                  <a:pt x="23114" y="6316"/>
                  <a:pt x="23051" y="6345"/>
                </a:cubicBezTo>
                <a:cubicBezTo>
                  <a:pt x="23034" y="6316"/>
                  <a:pt x="23012" y="6299"/>
                  <a:pt x="22972" y="6299"/>
                </a:cubicBezTo>
                <a:cubicBezTo>
                  <a:pt x="22983" y="6288"/>
                  <a:pt x="23000" y="6271"/>
                  <a:pt x="23006" y="6265"/>
                </a:cubicBezTo>
                <a:lnTo>
                  <a:pt x="22943" y="6243"/>
                </a:lnTo>
                <a:cubicBezTo>
                  <a:pt x="22926" y="6220"/>
                  <a:pt x="22915" y="6197"/>
                  <a:pt x="22898" y="6180"/>
                </a:cubicBezTo>
                <a:cubicBezTo>
                  <a:pt x="22915" y="6175"/>
                  <a:pt x="22949" y="6169"/>
                  <a:pt x="22966" y="6163"/>
                </a:cubicBezTo>
                <a:cubicBezTo>
                  <a:pt x="22932" y="6158"/>
                  <a:pt x="22898" y="6146"/>
                  <a:pt x="22864" y="6135"/>
                </a:cubicBezTo>
                <a:cubicBezTo>
                  <a:pt x="22875" y="6129"/>
                  <a:pt x="22892" y="6118"/>
                  <a:pt x="22904" y="6112"/>
                </a:cubicBezTo>
                <a:cubicBezTo>
                  <a:pt x="22847" y="6044"/>
                  <a:pt x="22802" y="5970"/>
                  <a:pt x="22751" y="5902"/>
                </a:cubicBezTo>
                <a:cubicBezTo>
                  <a:pt x="22688" y="5879"/>
                  <a:pt x="22699" y="5811"/>
                  <a:pt x="22682" y="5760"/>
                </a:cubicBezTo>
                <a:lnTo>
                  <a:pt x="22682" y="5760"/>
                </a:lnTo>
                <a:cubicBezTo>
                  <a:pt x="22802" y="5817"/>
                  <a:pt x="22841" y="5959"/>
                  <a:pt x="22915" y="6055"/>
                </a:cubicBezTo>
                <a:cubicBezTo>
                  <a:pt x="22917" y="6071"/>
                  <a:pt x="22927" y="6077"/>
                  <a:pt x="22939" y="6077"/>
                </a:cubicBezTo>
                <a:cubicBezTo>
                  <a:pt x="22966" y="6077"/>
                  <a:pt x="22998" y="6048"/>
                  <a:pt x="22955" y="6033"/>
                </a:cubicBezTo>
                <a:cubicBezTo>
                  <a:pt x="22830" y="5851"/>
                  <a:pt x="22716" y="5670"/>
                  <a:pt x="22586" y="5494"/>
                </a:cubicBezTo>
                <a:cubicBezTo>
                  <a:pt x="22541" y="5431"/>
                  <a:pt x="22495" y="5369"/>
                  <a:pt x="22455" y="5301"/>
                </a:cubicBezTo>
                <a:close/>
                <a:moveTo>
                  <a:pt x="23749" y="7077"/>
                </a:moveTo>
                <a:cubicBezTo>
                  <a:pt x="23766" y="7077"/>
                  <a:pt x="23806" y="7082"/>
                  <a:pt x="23823" y="7082"/>
                </a:cubicBezTo>
                <a:cubicBezTo>
                  <a:pt x="23846" y="7105"/>
                  <a:pt x="23851" y="7133"/>
                  <a:pt x="23840" y="7162"/>
                </a:cubicBezTo>
                <a:cubicBezTo>
                  <a:pt x="23824" y="7172"/>
                  <a:pt x="23807" y="7175"/>
                  <a:pt x="23788" y="7175"/>
                </a:cubicBezTo>
                <a:cubicBezTo>
                  <a:pt x="23766" y="7175"/>
                  <a:pt x="23742" y="7171"/>
                  <a:pt x="23721" y="7167"/>
                </a:cubicBezTo>
                <a:cubicBezTo>
                  <a:pt x="23738" y="7167"/>
                  <a:pt x="23777" y="7162"/>
                  <a:pt x="23800" y="7156"/>
                </a:cubicBezTo>
                <a:cubicBezTo>
                  <a:pt x="23783" y="7128"/>
                  <a:pt x="23766" y="7105"/>
                  <a:pt x="23749" y="7077"/>
                </a:cubicBezTo>
                <a:close/>
                <a:moveTo>
                  <a:pt x="23642" y="7183"/>
                </a:moveTo>
                <a:cubicBezTo>
                  <a:pt x="23647" y="7183"/>
                  <a:pt x="23652" y="7185"/>
                  <a:pt x="23658" y="7190"/>
                </a:cubicBezTo>
                <a:cubicBezTo>
                  <a:pt x="23682" y="7200"/>
                  <a:pt x="23682" y="7241"/>
                  <a:pt x="23661" y="7241"/>
                </a:cubicBezTo>
                <a:cubicBezTo>
                  <a:pt x="23657" y="7241"/>
                  <a:pt x="23653" y="7239"/>
                  <a:pt x="23647" y="7236"/>
                </a:cubicBezTo>
                <a:cubicBezTo>
                  <a:pt x="23619" y="7226"/>
                  <a:pt x="23622" y="7183"/>
                  <a:pt x="23642" y="7183"/>
                </a:cubicBezTo>
                <a:close/>
                <a:moveTo>
                  <a:pt x="22972" y="7037"/>
                </a:moveTo>
                <a:lnTo>
                  <a:pt x="22972" y="7037"/>
                </a:lnTo>
                <a:cubicBezTo>
                  <a:pt x="23051" y="7094"/>
                  <a:pt x="23063" y="7196"/>
                  <a:pt x="23119" y="7264"/>
                </a:cubicBezTo>
                <a:lnTo>
                  <a:pt x="23102" y="7275"/>
                </a:lnTo>
                <a:cubicBezTo>
                  <a:pt x="23063" y="7196"/>
                  <a:pt x="23017" y="7116"/>
                  <a:pt x="22972" y="7037"/>
                </a:cubicBezTo>
                <a:close/>
                <a:moveTo>
                  <a:pt x="23709" y="7531"/>
                </a:moveTo>
                <a:cubicBezTo>
                  <a:pt x="23738" y="7565"/>
                  <a:pt x="23760" y="7604"/>
                  <a:pt x="23783" y="7644"/>
                </a:cubicBezTo>
                <a:cubicBezTo>
                  <a:pt x="23777" y="7667"/>
                  <a:pt x="23777" y="7689"/>
                  <a:pt x="23772" y="7706"/>
                </a:cubicBezTo>
                <a:cubicBezTo>
                  <a:pt x="23749" y="7650"/>
                  <a:pt x="23726" y="7593"/>
                  <a:pt x="23709" y="7531"/>
                </a:cubicBezTo>
                <a:close/>
                <a:moveTo>
                  <a:pt x="1939" y="7661"/>
                </a:moveTo>
                <a:cubicBezTo>
                  <a:pt x="1945" y="7661"/>
                  <a:pt x="1951" y="7662"/>
                  <a:pt x="1956" y="7667"/>
                </a:cubicBezTo>
                <a:cubicBezTo>
                  <a:pt x="1975" y="7690"/>
                  <a:pt x="1951" y="7722"/>
                  <a:pt x="1925" y="7722"/>
                </a:cubicBezTo>
                <a:cubicBezTo>
                  <a:pt x="1920" y="7722"/>
                  <a:pt x="1915" y="7721"/>
                  <a:pt x="1911" y="7718"/>
                </a:cubicBezTo>
                <a:cubicBezTo>
                  <a:pt x="1888" y="7695"/>
                  <a:pt x="1913" y="7661"/>
                  <a:pt x="1939" y="7661"/>
                </a:cubicBezTo>
                <a:close/>
                <a:moveTo>
                  <a:pt x="1039" y="8068"/>
                </a:moveTo>
                <a:cubicBezTo>
                  <a:pt x="1042" y="8068"/>
                  <a:pt x="1045" y="8069"/>
                  <a:pt x="1048" y="8070"/>
                </a:cubicBezTo>
                <a:cubicBezTo>
                  <a:pt x="1073" y="8089"/>
                  <a:pt x="1059" y="8135"/>
                  <a:pt x="1032" y="8135"/>
                </a:cubicBezTo>
                <a:cubicBezTo>
                  <a:pt x="1028" y="8135"/>
                  <a:pt x="1024" y="8134"/>
                  <a:pt x="1020" y="8132"/>
                </a:cubicBezTo>
                <a:cubicBezTo>
                  <a:pt x="994" y="8116"/>
                  <a:pt x="1011" y="8068"/>
                  <a:pt x="1039" y="8068"/>
                </a:cubicBezTo>
                <a:close/>
                <a:moveTo>
                  <a:pt x="23874" y="7860"/>
                </a:moveTo>
                <a:lnTo>
                  <a:pt x="23874" y="7860"/>
                </a:lnTo>
                <a:cubicBezTo>
                  <a:pt x="23902" y="7962"/>
                  <a:pt x="23959" y="8047"/>
                  <a:pt x="23987" y="8149"/>
                </a:cubicBezTo>
                <a:cubicBezTo>
                  <a:pt x="23953" y="8149"/>
                  <a:pt x="23936" y="8121"/>
                  <a:pt x="23919" y="8098"/>
                </a:cubicBezTo>
                <a:lnTo>
                  <a:pt x="23874" y="8098"/>
                </a:lnTo>
                <a:cubicBezTo>
                  <a:pt x="23885" y="8081"/>
                  <a:pt x="23897" y="8053"/>
                  <a:pt x="23902" y="8041"/>
                </a:cubicBezTo>
                <a:lnTo>
                  <a:pt x="23902" y="8041"/>
                </a:lnTo>
                <a:cubicBezTo>
                  <a:pt x="23897" y="8041"/>
                  <a:pt x="23874" y="8047"/>
                  <a:pt x="23863" y="8047"/>
                </a:cubicBezTo>
                <a:cubicBezTo>
                  <a:pt x="23905" y="8004"/>
                  <a:pt x="23892" y="7972"/>
                  <a:pt x="23862" y="7972"/>
                </a:cubicBezTo>
                <a:cubicBezTo>
                  <a:pt x="23848" y="7972"/>
                  <a:pt x="23830" y="7980"/>
                  <a:pt x="23812" y="7996"/>
                </a:cubicBezTo>
                <a:cubicBezTo>
                  <a:pt x="23806" y="7984"/>
                  <a:pt x="23800" y="7962"/>
                  <a:pt x="23795" y="7950"/>
                </a:cubicBezTo>
                <a:cubicBezTo>
                  <a:pt x="23823" y="7950"/>
                  <a:pt x="23851" y="7950"/>
                  <a:pt x="23880" y="7945"/>
                </a:cubicBezTo>
                <a:cubicBezTo>
                  <a:pt x="23863" y="7916"/>
                  <a:pt x="23857" y="7888"/>
                  <a:pt x="23874" y="7860"/>
                </a:cubicBezTo>
                <a:close/>
                <a:moveTo>
                  <a:pt x="2234" y="7820"/>
                </a:moveTo>
                <a:cubicBezTo>
                  <a:pt x="2240" y="7826"/>
                  <a:pt x="2251" y="7826"/>
                  <a:pt x="2257" y="7831"/>
                </a:cubicBezTo>
                <a:cubicBezTo>
                  <a:pt x="2200" y="7945"/>
                  <a:pt x="2149" y="8064"/>
                  <a:pt x="2098" y="8183"/>
                </a:cubicBezTo>
                <a:cubicBezTo>
                  <a:pt x="2121" y="8092"/>
                  <a:pt x="2149" y="8013"/>
                  <a:pt x="2200" y="7933"/>
                </a:cubicBezTo>
                <a:lnTo>
                  <a:pt x="2200" y="7933"/>
                </a:lnTo>
                <a:lnTo>
                  <a:pt x="2143" y="7939"/>
                </a:lnTo>
                <a:cubicBezTo>
                  <a:pt x="2166" y="7928"/>
                  <a:pt x="2189" y="7922"/>
                  <a:pt x="2206" y="7916"/>
                </a:cubicBezTo>
                <a:cubicBezTo>
                  <a:pt x="2217" y="7882"/>
                  <a:pt x="2223" y="7854"/>
                  <a:pt x="2234" y="7820"/>
                </a:cubicBezTo>
                <a:close/>
                <a:moveTo>
                  <a:pt x="23938" y="8171"/>
                </a:moveTo>
                <a:cubicBezTo>
                  <a:pt x="23981" y="8171"/>
                  <a:pt x="24004" y="8198"/>
                  <a:pt x="24004" y="8240"/>
                </a:cubicBezTo>
                <a:cubicBezTo>
                  <a:pt x="23993" y="8245"/>
                  <a:pt x="23965" y="8257"/>
                  <a:pt x="23948" y="8262"/>
                </a:cubicBezTo>
                <a:cubicBezTo>
                  <a:pt x="23959" y="8257"/>
                  <a:pt x="23976" y="8234"/>
                  <a:pt x="23982" y="8223"/>
                </a:cubicBezTo>
                <a:cubicBezTo>
                  <a:pt x="23970" y="8211"/>
                  <a:pt x="23942" y="8183"/>
                  <a:pt x="23925" y="8172"/>
                </a:cubicBezTo>
                <a:cubicBezTo>
                  <a:pt x="23929" y="8171"/>
                  <a:pt x="23934" y="8171"/>
                  <a:pt x="23938" y="8171"/>
                </a:cubicBezTo>
                <a:close/>
                <a:moveTo>
                  <a:pt x="1338" y="7150"/>
                </a:moveTo>
                <a:cubicBezTo>
                  <a:pt x="1326" y="7201"/>
                  <a:pt x="1309" y="7258"/>
                  <a:pt x="1287" y="7309"/>
                </a:cubicBezTo>
                <a:lnTo>
                  <a:pt x="1298" y="7309"/>
                </a:lnTo>
                <a:cubicBezTo>
                  <a:pt x="1258" y="7400"/>
                  <a:pt x="1224" y="7485"/>
                  <a:pt x="1173" y="7565"/>
                </a:cubicBezTo>
                <a:lnTo>
                  <a:pt x="1207" y="7593"/>
                </a:lnTo>
                <a:cubicBezTo>
                  <a:pt x="1218" y="7570"/>
                  <a:pt x="1241" y="7536"/>
                  <a:pt x="1252" y="7514"/>
                </a:cubicBezTo>
                <a:lnTo>
                  <a:pt x="1298" y="7502"/>
                </a:lnTo>
                <a:lnTo>
                  <a:pt x="1298" y="7536"/>
                </a:lnTo>
                <a:cubicBezTo>
                  <a:pt x="1287" y="7536"/>
                  <a:pt x="1258" y="7542"/>
                  <a:pt x="1241" y="7542"/>
                </a:cubicBezTo>
                <a:cubicBezTo>
                  <a:pt x="1241" y="7587"/>
                  <a:pt x="1235" y="7633"/>
                  <a:pt x="1230" y="7678"/>
                </a:cubicBezTo>
                <a:cubicBezTo>
                  <a:pt x="1173" y="7712"/>
                  <a:pt x="1156" y="7769"/>
                  <a:pt x="1150" y="7831"/>
                </a:cubicBezTo>
                <a:cubicBezTo>
                  <a:pt x="1156" y="7905"/>
                  <a:pt x="1077" y="7956"/>
                  <a:pt x="1105" y="8030"/>
                </a:cubicBezTo>
                <a:cubicBezTo>
                  <a:pt x="1077" y="8019"/>
                  <a:pt x="1048" y="8007"/>
                  <a:pt x="1014" y="8001"/>
                </a:cubicBezTo>
                <a:cubicBezTo>
                  <a:pt x="980" y="8064"/>
                  <a:pt x="957" y="8126"/>
                  <a:pt x="946" y="8200"/>
                </a:cubicBezTo>
                <a:cubicBezTo>
                  <a:pt x="923" y="8223"/>
                  <a:pt x="901" y="8251"/>
                  <a:pt x="878" y="8274"/>
                </a:cubicBezTo>
                <a:cubicBezTo>
                  <a:pt x="935" y="8126"/>
                  <a:pt x="969" y="7962"/>
                  <a:pt x="1054" y="7826"/>
                </a:cubicBezTo>
                <a:lnTo>
                  <a:pt x="1054" y="7826"/>
                </a:lnTo>
                <a:cubicBezTo>
                  <a:pt x="1043" y="7877"/>
                  <a:pt x="1026" y="7928"/>
                  <a:pt x="1014" y="7984"/>
                </a:cubicBezTo>
                <a:cubicBezTo>
                  <a:pt x="1031" y="7984"/>
                  <a:pt x="1060" y="7990"/>
                  <a:pt x="1071" y="7996"/>
                </a:cubicBezTo>
                <a:cubicBezTo>
                  <a:pt x="1082" y="7877"/>
                  <a:pt x="1156" y="7780"/>
                  <a:pt x="1173" y="7661"/>
                </a:cubicBezTo>
                <a:lnTo>
                  <a:pt x="1173" y="7661"/>
                </a:lnTo>
                <a:cubicBezTo>
                  <a:pt x="1105" y="7701"/>
                  <a:pt x="1094" y="7780"/>
                  <a:pt x="1043" y="7837"/>
                </a:cubicBezTo>
                <a:cubicBezTo>
                  <a:pt x="1094" y="7644"/>
                  <a:pt x="1184" y="7457"/>
                  <a:pt x="1275" y="7281"/>
                </a:cubicBezTo>
                <a:cubicBezTo>
                  <a:pt x="1275" y="7275"/>
                  <a:pt x="1281" y="7275"/>
                  <a:pt x="1281" y="7270"/>
                </a:cubicBezTo>
                <a:cubicBezTo>
                  <a:pt x="1287" y="7264"/>
                  <a:pt x="1287" y="7258"/>
                  <a:pt x="1287" y="7253"/>
                </a:cubicBezTo>
                <a:cubicBezTo>
                  <a:pt x="1304" y="7219"/>
                  <a:pt x="1321" y="7184"/>
                  <a:pt x="1338" y="7150"/>
                </a:cubicBezTo>
                <a:close/>
                <a:moveTo>
                  <a:pt x="23539" y="8257"/>
                </a:moveTo>
                <a:cubicBezTo>
                  <a:pt x="23573" y="8257"/>
                  <a:pt x="23596" y="8336"/>
                  <a:pt x="23562" y="8348"/>
                </a:cubicBezTo>
                <a:cubicBezTo>
                  <a:pt x="23534" y="8325"/>
                  <a:pt x="23528" y="8285"/>
                  <a:pt x="23539" y="8257"/>
                </a:cubicBezTo>
                <a:close/>
                <a:moveTo>
                  <a:pt x="2013" y="8382"/>
                </a:moveTo>
                <a:cubicBezTo>
                  <a:pt x="2013" y="8382"/>
                  <a:pt x="2013" y="8387"/>
                  <a:pt x="2013" y="8387"/>
                </a:cubicBezTo>
                <a:cubicBezTo>
                  <a:pt x="2007" y="8387"/>
                  <a:pt x="2001" y="8382"/>
                  <a:pt x="2001" y="8382"/>
                </a:cubicBezTo>
                <a:close/>
                <a:moveTo>
                  <a:pt x="24050" y="8331"/>
                </a:moveTo>
                <a:cubicBezTo>
                  <a:pt x="24056" y="8382"/>
                  <a:pt x="24067" y="8427"/>
                  <a:pt x="24078" y="8478"/>
                </a:cubicBezTo>
                <a:cubicBezTo>
                  <a:pt x="24056" y="8472"/>
                  <a:pt x="24038" y="8461"/>
                  <a:pt x="24010" y="8455"/>
                </a:cubicBezTo>
                <a:lnTo>
                  <a:pt x="24016" y="8455"/>
                </a:lnTo>
                <a:cubicBezTo>
                  <a:pt x="24027" y="8438"/>
                  <a:pt x="24044" y="8427"/>
                  <a:pt x="24056" y="8410"/>
                </a:cubicBezTo>
                <a:cubicBezTo>
                  <a:pt x="24044" y="8387"/>
                  <a:pt x="24033" y="8359"/>
                  <a:pt x="24016" y="8336"/>
                </a:cubicBezTo>
                <a:lnTo>
                  <a:pt x="24050" y="8331"/>
                </a:lnTo>
                <a:close/>
                <a:moveTo>
                  <a:pt x="991" y="8228"/>
                </a:moveTo>
                <a:cubicBezTo>
                  <a:pt x="969" y="8359"/>
                  <a:pt x="895" y="8484"/>
                  <a:pt x="906" y="8620"/>
                </a:cubicBezTo>
                <a:cubicBezTo>
                  <a:pt x="895" y="8609"/>
                  <a:pt x="872" y="8597"/>
                  <a:pt x="861" y="8586"/>
                </a:cubicBezTo>
                <a:cubicBezTo>
                  <a:pt x="906" y="8467"/>
                  <a:pt x="912" y="8331"/>
                  <a:pt x="991" y="8228"/>
                </a:cubicBezTo>
                <a:close/>
                <a:moveTo>
                  <a:pt x="23687" y="8648"/>
                </a:moveTo>
                <a:lnTo>
                  <a:pt x="23687" y="8648"/>
                </a:lnTo>
                <a:cubicBezTo>
                  <a:pt x="23709" y="8671"/>
                  <a:pt x="23709" y="8688"/>
                  <a:pt x="23675" y="8694"/>
                </a:cubicBezTo>
                <a:cubicBezTo>
                  <a:pt x="23653" y="8671"/>
                  <a:pt x="23653" y="8654"/>
                  <a:pt x="23687" y="8648"/>
                </a:cubicBezTo>
                <a:close/>
                <a:moveTo>
                  <a:pt x="857" y="8654"/>
                </a:moveTo>
                <a:cubicBezTo>
                  <a:pt x="858" y="8654"/>
                  <a:pt x="860" y="8654"/>
                  <a:pt x="861" y="8654"/>
                </a:cubicBezTo>
                <a:cubicBezTo>
                  <a:pt x="888" y="8670"/>
                  <a:pt x="869" y="8717"/>
                  <a:pt x="843" y="8717"/>
                </a:cubicBezTo>
                <a:cubicBezTo>
                  <a:pt x="841" y="8717"/>
                  <a:pt x="840" y="8717"/>
                  <a:pt x="838" y="8716"/>
                </a:cubicBezTo>
                <a:cubicBezTo>
                  <a:pt x="817" y="8700"/>
                  <a:pt x="831" y="8654"/>
                  <a:pt x="857" y="8654"/>
                </a:cubicBezTo>
                <a:close/>
                <a:moveTo>
                  <a:pt x="838" y="8756"/>
                </a:moveTo>
                <a:cubicBezTo>
                  <a:pt x="833" y="8807"/>
                  <a:pt x="821" y="8847"/>
                  <a:pt x="787" y="8887"/>
                </a:cubicBezTo>
                <a:cubicBezTo>
                  <a:pt x="793" y="8841"/>
                  <a:pt x="799" y="8796"/>
                  <a:pt x="799" y="8756"/>
                </a:cubicBezTo>
                <a:close/>
                <a:moveTo>
                  <a:pt x="23675" y="7253"/>
                </a:moveTo>
                <a:lnTo>
                  <a:pt x="23675" y="7253"/>
                </a:lnTo>
                <a:cubicBezTo>
                  <a:pt x="23772" y="7377"/>
                  <a:pt x="23800" y="7559"/>
                  <a:pt x="23914" y="7661"/>
                </a:cubicBezTo>
                <a:cubicBezTo>
                  <a:pt x="23908" y="7667"/>
                  <a:pt x="23891" y="7672"/>
                  <a:pt x="23885" y="7678"/>
                </a:cubicBezTo>
                <a:cubicBezTo>
                  <a:pt x="24033" y="7996"/>
                  <a:pt x="24141" y="8331"/>
                  <a:pt x="24254" y="8660"/>
                </a:cubicBezTo>
                <a:cubicBezTo>
                  <a:pt x="24260" y="8660"/>
                  <a:pt x="24265" y="8654"/>
                  <a:pt x="24271" y="8654"/>
                </a:cubicBezTo>
                <a:lnTo>
                  <a:pt x="24271" y="8654"/>
                </a:lnTo>
                <a:cubicBezTo>
                  <a:pt x="24254" y="8745"/>
                  <a:pt x="24317" y="8830"/>
                  <a:pt x="24339" y="8921"/>
                </a:cubicBezTo>
                <a:cubicBezTo>
                  <a:pt x="24288" y="8892"/>
                  <a:pt x="24294" y="8830"/>
                  <a:pt x="24271" y="8779"/>
                </a:cubicBezTo>
                <a:cubicBezTo>
                  <a:pt x="24129" y="8359"/>
                  <a:pt x="23970" y="7950"/>
                  <a:pt x="23800" y="7542"/>
                </a:cubicBezTo>
                <a:cubicBezTo>
                  <a:pt x="23766" y="7440"/>
                  <a:pt x="23698" y="7355"/>
                  <a:pt x="23675" y="7253"/>
                </a:cubicBezTo>
                <a:close/>
                <a:moveTo>
                  <a:pt x="779" y="8923"/>
                </a:moveTo>
                <a:cubicBezTo>
                  <a:pt x="784" y="8923"/>
                  <a:pt x="788" y="8924"/>
                  <a:pt x="793" y="8926"/>
                </a:cubicBezTo>
                <a:cubicBezTo>
                  <a:pt x="818" y="8937"/>
                  <a:pt x="798" y="8979"/>
                  <a:pt x="773" y="8979"/>
                </a:cubicBezTo>
                <a:cubicBezTo>
                  <a:pt x="770" y="8979"/>
                  <a:pt x="767" y="8979"/>
                  <a:pt x="765" y="8977"/>
                </a:cubicBezTo>
                <a:cubicBezTo>
                  <a:pt x="740" y="8963"/>
                  <a:pt x="754" y="8923"/>
                  <a:pt x="779" y="8923"/>
                </a:cubicBezTo>
                <a:close/>
                <a:moveTo>
                  <a:pt x="876" y="8304"/>
                </a:moveTo>
                <a:cubicBezTo>
                  <a:pt x="855" y="8512"/>
                  <a:pt x="758" y="8700"/>
                  <a:pt x="719" y="8904"/>
                </a:cubicBezTo>
                <a:cubicBezTo>
                  <a:pt x="713" y="8949"/>
                  <a:pt x="691" y="8994"/>
                  <a:pt x="662" y="9034"/>
                </a:cubicBezTo>
                <a:cubicBezTo>
                  <a:pt x="712" y="8791"/>
                  <a:pt x="783" y="8542"/>
                  <a:pt x="876" y="8304"/>
                </a:cubicBezTo>
                <a:close/>
                <a:moveTo>
                  <a:pt x="730" y="9074"/>
                </a:moveTo>
                <a:lnTo>
                  <a:pt x="730" y="9074"/>
                </a:lnTo>
                <a:cubicBezTo>
                  <a:pt x="759" y="9085"/>
                  <a:pt x="765" y="9102"/>
                  <a:pt x="736" y="9125"/>
                </a:cubicBezTo>
                <a:cubicBezTo>
                  <a:pt x="708" y="9114"/>
                  <a:pt x="702" y="9097"/>
                  <a:pt x="730" y="9074"/>
                </a:cubicBezTo>
                <a:close/>
                <a:moveTo>
                  <a:pt x="1485" y="9227"/>
                </a:moveTo>
                <a:cubicBezTo>
                  <a:pt x="1474" y="9267"/>
                  <a:pt x="1462" y="9312"/>
                  <a:pt x="1440" y="9346"/>
                </a:cubicBezTo>
                <a:cubicBezTo>
                  <a:pt x="1434" y="9306"/>
                  <a:pt x="1445" y="9267"/>
                  <a:pt x="1451" y="9227"/>
                </a:cubicBezTo>
                <a:close/>
                <a:moveTo>
                  <a:pt x="24328" y="8921"/>
                </a:moveTo>
                <a:cubicBezTo>
                  <a:pt x="24402" y="9062"/>
                  <a:pt x="24419" y="9227"/>
                  <a:pt x="24447" y="9380"/>
                </a:cubicBezTo>
                <a:cubicBezTo>
                  <a:pt x="24407" y="9335"/>
                  <a:pt x="24402" y="9272"/>
                  <a:pt x="24385" y="9221"/>
                </a:cubicBezTo>
                <a:cubicBezTo>
                  <a:pt x="24362" y="9119"/>
                  <a:pt x="24322" y="9023"/>
                  <a:pt x="24328" y="8921"/>
                </a:cubicBezTo>
                <a:close/>
                <a:moveTo>
                  <a:pt x="24464" y="9386"/>
                </a:moveTo>
                <a:cubicBezTo>
                  <a:pt x="24487" y="9426"/>
                  <a:pt x="24475" y="9437"/>
                  <a:pt x="24436" y="9437"/>
                </a:cubicBezTo>
                <a:cubicBezTo>
                  <a:pt x="24419" y="9397"/>
                  <a:pt x="24430" y="9386"/>
                  <a:pt x="24464" y="9386"/>
                </a:cubicBezTo>
                <a:close/>
                <a:moveTo>
                  <a:pt x="24317" y="9176"/>
                </a:moveTo>
                <a:cubicBezTo>
                  <a:pt x="24351" y="9306"/>
                  <a:pt x="24356" y="9437"/>
                  <a:pt x="24407" y="9562"/>
                </a:cubicBezTo>
                <a:cubicBezTo>
                  <a:pt x="24424" y="9590"/>
                  <a:pt x="24413" y="9619"/>
                  <a:pt x="24402" y="9647"/>
                </a:cubicBezTo>
                <a:cubicBezTo>
                  <a:pt x="24387" y="9617"/>
                  <a:pt x="24402" y="9527"/>
                  <a:pt x="24354" y="9527"/>
                </a:cubicBezTo>
                <a:cubicBezTo>
                  <a:pt x="24347" y="9527"/>
                  <a:pt x="24338" y="9529"/>
                  <a:pt x="24328" y="9533"/>
                </a:cubicBezTo>
                <a:cubicBezTo>
                  <a:pt x="24339" y="9528"/>
                  <a:pt x="24356" y="9516"/>
                  <a:pt x="24368" y="9505"/>
                </a:cubicBezTo>
                <a:cubicBezTo>
                  <a:pt x="24328" y="9397"/>
                  <a:pt x="24305" y="9289"/>
                  <a:pt x="24317" y="9176"/>
                </a:cubicBezTo>
                <a:close/>
                <a:moveTo>
                  <a:pt x="594" y="9715"/>
                </a:moveTo>
                <a:cubicBezTo>
                  <a:pt x="628" y="9721"/>
                  <a:pt x="611" y="9772"/>
                  <a:pt x="583" y="9777"/>
                </a:cubicBezTo>
                <a:cubicBezTo>
                  <a:pt x="549" y="9777"/>
                  <a:pt x="566" y="9721"/>
                  <a:pt x="594" y="9715"/>
                </a:cubicBezTo>
                <a:close/>
                <a:moveTo>
                  <a:pt x="594" y="9284"/>
                </a:moveTo>
                <a:lnTo>
                  <a:pt x="594" y="9284"/>
                </a:lnTo>
                <a:cubicBezTo>
                  <a:pt x="606" y="9471"/>
                  <a:pt x="543" y="9664"/>
                  <a:pt x="481" y="9840"/>
                </a:cubicBezTo>
                <a:cubicBezTo>
                  <a:pt x="509" y="9653"/>
                  <a:pt x="549" y="9465"/>
                  <a:pt x="594" y="9284"/>
                </a:cubicBezTo>
                <a:close/>
                <a:moveTo>
                  <a:pt x="1349" y="9766"/>
                </a:moveTo>
                <a:cubicBezTo>
                  <a:pt x="1349" y="9823"/>
                  <a:pt x="1372" y="9902"/>
                  <a:pt x="1321" y="9953"/>
                </a:cubicBezTo>
                <a:cubicBezTo>
                  <a:pt x="1326" y="9891"/>
                  <a:pt x="1338" y="9828"/>
                  <a:pt x="1349" y="9766"/>
                </a:cubicBezTo>
                <a:close/>
                <a:moveTo>
                  <a:pt x="24697" y="9965"/>
                </a:moveTo>
                <a:cubicBezTo>
                  <a:pt x="24697" y="10027"/>
                  <a:pt x="24748" y="10095"/>
                  <a:pt x="24702" y="10152"/>
                </a:cubicBezTo>
                <a:cubicBezTo>
                  <a:pt x="24685" y="10095"/>
                  <a:pt x="24674" y="10033"/>
                  <a:pt x="24657" y="9976"/>
                </a:cubicBezTo>
                <a:cubicBezTo>
                  <a:pt x="24668" y="9970"/>
                  <a:pt x="24685" y="9965"/>
                  <a:pt x="24697" y="9965"/>
                </a:cubicBezTo>
                <a:close/>
                <a:moveTo>
                  <a:pt x="469" y="9857"/>
                </a:moveTo>
                <a:cubicBezTo>
                  <a:pt x="498" y="9999"/>
                  <a:pt x="447" y="10146"/>
                  <a:pt x="424" y="10288"/>
                </a:cubicBezTo>
                <a:cubicBezTo>
                  <a:pt x="418" y="10141"/>
                  <a:pt x="458" y="9999"/>
                  <a:pt x="469" y="9857"/>
                </a:cubicBezTo>
                <a:close/>
                <a:moveTo>
                  <a:pt x="1276" y="10383"/>
                </a:moveTo>
                <a:cubicBezTo>
                  <a:pt x="1280" y="10383"/>
                  <a:pt x="1283" y="10383"/>
                  <a:pt x="1287" y="10384"/>
                </a:cubicBezTo>
                <a:cubicBezTo>
                  <a:pt x="1312" y="10400"/>
                  <a:pt x="1296" y="10448"/>
                  <a:pt x="1267" y="10448"/>
                </a:cubicBezTo>
                <a:cubicBezTo>
                  <a:pt x="1264" y="10448"/>
                  <a:pt x="1261" y="10448"/>
                  <a:pt x="1258" y="10447"/>
                </a:cubicBezTo>
                <a:cubicBezTo>
                  <a:pt x="1232" y="10431"/>
                  <a:pt x="1244" y="10383"/>
                  <a:pt x="1276" y="10383"/>
                </a:cubicBezTo>
                <a:close/>
                <a:moveTo>
                  <a:pt x="24464" y="9437"/>
                </a:moveTo>
                <a:lnTo>
                  <a:pt x="24464" y="9437"/>
                </a:lnTo>
                <a:cubicBezTo>
                  <a:pt x="24526" y="9579"/>
                  <a:pt x="24532" y="9738"/>
                  <a:pt x="24572" y="9885"/>
                </a:cubicBezTo>
                <a:cubicBezTo>
                  <a:pt x="24578" y="9880"/>
                  <a:pt x="24589" y="9874"/>
                  <a:pt x="24595" y="9868"/>
                </a:cubicBezTo>
                <a:lnTo>
                  <a:pt x="24595" y="9868"/>
                </a:lnTo>
                <a:cubicBezTo>
                  <a:pt x="24589" y="9885"/>
                  <a:pt x="24583" y="9902"/>
                  <a:pt x="24578" y="9914"/>
                </a:cubicBezTo>
                <a:cubicBezTo>
                  <a:pt x="24612" y="10129"/>
                  <a:pt x="24674" y="10339"/>
                  <a:pt x="24680" y="10555"/>
                </a:cubicBezTo>
                <a:cubicBezTo>
                  <a:pt x="24685" y="10555"/>
                  <a:pt x="24702" y="10549"/>
                  <a:pt x="24714" y="10543"/>
                </a:cubicBezTo>
                <a:lnTo>
                  <a:pt x="24714" y="10543"/>
                </a:lnTo>
                <a:cubicBezTo>
                  <a:pt x="24663" y="10617"/>
                  <a:pt x="24714" y="10714"/>
                  <a:pt x="24702" y="10793"/>
                </a:cubicBezTo>
                <a:cubicBezTo>
                  <a:pt x="24663" y="10748"/>
                  <a:pt x="24691" y="10680"/>
                  <a:pt x="24657" y="10634"/>
                </a:cubicBezTo>
                <a:cubicBezTo>
                  <a:pt x="24646" y="10231"/>
                  <a:pt x="24481" y="9828"/>
                  <a:pt x="24464" y="9437"/>
                </a:cubicBezTo>
                <a:close/>
                <a:moveTo>
                  <a:pt x="24589" y="10674"/>
                </a:moveTo>
                <a:cubicBezTo>
                  <a:pt x="24600" y="10742"/>
                  <a:pt x="24617" y="10804"/>
                  <a:pt x="24634" y="10867"/>
                </a:cubicBezTo>
                <a:cubicBezTo>
                  <a:pt x="24651" y="10872"/>
                  <a:pt x="24680" y="10872"/>
                  <a:pt x="24691" y="10878"/>
                </a:cubicBezTo>
                <a:cubicBezTo>
                  <a:pt x="24691" y="10855"/>
                  <a:pt x="24697" y="10821"/>
                  <a:pt x="24697" y="10799"/>
                </a:cubicBezTo>
                <a:cubicBezTo>
                  <a:pt x="24731" y="10895"/>
                  <a:pt x="24748" y="11009"/>
                  <a:pt x="24725" y="11111"/>
                </a:cubicBezTo>
                <a:cubicBezTo>
                  <a:pt x="24714" y="11054"/>
                  <a:pt x="24702" y="10997"/>
                  <a:pt x="24714" y="10935"/>
                </a:cubicBezTo>
                <a:cubicBezTo>
                  <a:pt x="24691" y="10912"/>
                  <a:pt x="24674" y="10878"/>
                  <a:pt x="24634" y="10872"/>
                </a:cubicBezTo>
                <a:lnTo>
                  <a:pt x="24634" y="10872"/>
                </a:lnTo>
                <a:cubicBezTo>
                  <a:pt x="24617" y="10929"/>
                  <a:pt x="24634" y="10986"/>
                  <a:pt x="24646" y="11043"/>
                </a:cubicBezTo>
                <a:cubicBezTo>
                  <a:pt x="24634" y="11043"/>
                  <a:pt x="24617" y="11031"/>
                  <a:pt x="24606" y="11031"/>
                </a:cubicBezTo>
                <a:cubicBezTo>
                  <a:pt x="24612" y="11009"/>
                  <a:pt x="24612" y="10986"/>
                  <a:pt x="24612" y="10958"/>
                </a:cubicBezTo>
                <a:cubicBezTo>
                  <a:pt x="24595" y="10952"/>
                  <a:pt x="24578" y="10946"/>
                  <a:pt x="24560" y="10941"/>
                </a:cubicBezTo>
                <a:lnTo>
                  <a:pt x="24600" y="10935"/>
                </a:lnTo>
                <a:cubicBezTo>
                  <a:pt x="24583" y="10850"/>
                  <a:pt x="24606" y="10759"/>
                  <a:pt x="24572" y="10674"/>
                </a:cubicBezTo>
                <a:close/>
                <a:moveTo>
                  <a:pt x="47" y="11553"/>
                </a:moveTo>
                <a:lnTo>
                  <a:pt x="47" y="11553"/>
                </a:lnTo>
                <a:cubicBezTo>
                  <a:pt x="46" y="11553"/>
                  <a:pt x="45" y="11553"/>
                  <a:pt x="44" y="11553"/>
                </a:cubicBezTo>
                <a:cubicBezTo>
                  <a:pt x="45" y="11554"/>
                  <a:pt x="46" y="11554"/>
                  <a:pt x="47" y="11554"/>
                </a:cubicBezTo>
                <a:lnTo>
                  <a:pt x="47" y="11554"/>
                </a:lnTo>
                <a:cubicBezTo>
                  <a:pt x="47" y="11554"/>
                  <a:pt x="47" y="11553"/>
                  <a:pt x="47" y="11553"/>
                </a:cubicBezTo>
                <a:close/>
                <a:moveTo>
                  <a:pt x="24753" y="11497"/>
                </a:moveTo>
                <a:cubicBezTo>
                  <a:pt x="24787" y="11497"/>
                  <a:pt x="24793" y="11565"/>
                  <a:pt x="24765" y="11582"/>
                </a:cubicBezTo>
                <a:cubicBezTo>
                  <a:pt x="24725" y="11576"/>
                  <a:pt x="24725" y="11514"/>
                  <a:pt x="24753" y="11497"/>
                </a:cubicBezTo>
                <a:close/>
                <a:moveTo>
                  <a:pt x="435" y="10294"/>
                </a:moveTo>
                <a:lnTo>
                  <a:pt x="435" y="10294"/>
                </a:lnTo>
                <a:cubicBezTo>
                  <a:pt x="373" y="10577"/>
                  <a:pt x="384" y="10872"/>
                  <a:pt x="339" y="11162"/>
                </a:cubicBezTo>
                <a:lnTo>
                  <a:pt x="401" y="11202"/>
                </a:lnTo>
                <a:cubicBezTo>
                  <a:pt x="407" y="11173"/>
                  <a:pt x="418" y="11139"/>
                  <a:pt x="430" y="11111"/>
                </a:cubicBezTo>
                <a:lnTo>
                  <a:pt x="435" y="11105"/>
                </a:lnTo>
                <a:cubicBezTo>
                  <a:pt x="441" y="11167"/>
                  <a:pt x="441" y="11224"/>
                  <a:pt x="435" y="11281"/>
                </a:cubicBezTo>
                <a:lnTo>
                  <a:pt x="407" y="11281"/>
                </a:lnTo>
                <a:cubicBezTo>
                  <a:pt x="407" y="11258"/>
                  <a:pt x="407" y="11230"/>
                  <a:pt x="407" y="11202"/>
                </a:cubicBezTo>
                <a:cubicBezTo>
                  <a:pt x="396" y="11202"/>
                  <a:pt x="362" y="11207"/>
                  <a:pt x="350" y="11213"/>
                </a:cubicBezTo>
                <a:cubicBezTo>
                  <a:pt x="328" y="11366"/>
                  <a:pt x="328" y="11519"/>
                  <a:pt x="322" y="11672"/>
                </a:cubicBezTo>
                <a:cubicBezTo>
                  <a:pt x="316" y="11672"/>
                  <a:pt x="299" y="11672"/>
                  <a:pt x="294" y="11667"/>
                </a:cubicBezTo>
                <a:cubicBezTo>
                  <a:pt x="311" y="11253"/>
                  <a:pt x="345" y="10838"/>
                  <a:pt x="396" y="10424"/>
                </a:cubicBezTo>
                <a:cubicBezTo>
                  <a:pt x="396" y="10379"/>
                  <a:pt x="390" y="10322"/>
                  <a:pt x="435" y="10294"/>
                </a:cubicBezTo>
                <a:close/>
                <a:moveTo>
                  <a:pt x="24685" y="11706"/>
                </a:moveTo>
                <a:cubicBezTo>
                  <a:pt x="24685" y="11769"/>
                  <a:pt x="24731" y="11854"/>
                  <a:pt x="24663" y="11899"/>
                </a:cubicBezTo>
                <a:cubicBezTo>
                  <a:pt x="24663" y="11837"/>
                  <a:pt x="24651" y="11763"/>
                  <a:pt x="24685" y="11706"/>
                </a:cubicBezTo>
                <a:close/>
                <a:moveTo>
                  <a:pt x="24776" y="11797"/>
                </a:moveTo>
                <a:lnTo>
                  <a:pt x="24776" y="11797"/>
                </a:lnTo>
                <a:cubicBezTo>
                  <a:pt x="24782" y="11945"/>
                  <a:pt x="24833" y="12121"/>
                  <a:pt x="24759" y="12251"/>
                </a:cubicBezTo>
                <a:cubicBezTo>
                  <a:pt x="24776" y="12104"/>
                  <a:pt x="24770" y="11950"/>
                  <a:pt x="24753" y="11803"/>
                </a:cubicBezTo>
                <a:lnTo>
                  <a:pt x="24776" y="11797"/>
                </a:lnTo>
                <a:close/>
                <a:moveTo>
                  <a:pt x="322" y="11706"/>
                </a:moveTo>
                <a:cubicBezTo>
                  <a:pt x="328" y="11769"/>
                  <a:pt x="322" y="11831"/>
                  <a:pt x="316" y="11899"/>
                </a:cubicBezTo>
                <a:lnTo>
                  <a:pt x="316" y="11899"/>
                </a:lnTo>
                <a:cubicBezTo>
                  <a:pt x="318" y="11895"/>
                  <a:pt x="320" y="11891"/>
                  <a:pt x="322" y="11888"/>
                </a:cubicBezTo>
                <a:lnTo>
                  <a:pt x="322" y="11888"/>
                </a:lnTo>
                <a:cubicBezTo>
                  <a:pt x="305" y="12041"/>
                  <a:pt x="311" y="12189"/>
                  <a:pt x="328" y="12342"/>
                </a:cubicBezTo>
                <a:lnTo>
                  <a:pt x="305" y="12342"/>
                </a:lnTo>
                <a:cubicBezTo>
                  <a:pt x="299" y="12204"/>
                  <a:pt x="251" y="12029"/>
                  <a:pt x="316" y="11899"/>
                </a:cubicBezTo>
                <a:lnTo>
                  <a:pt x="316" y="11899"/>
                </a:lnTo>
                <a:cubicBezTo>
                  <a:pt x="316" y="11899"/>
                  <a:pt x="316" y="11899"/>
                  <a:pt x="316" y="11899"/>
                </a:cubicBezTo>
                <a:cubicBezTo>
                  <a:pt x="316" y="11899"/>
                  <a:pt x="316" y="11899"/>
                  <a:pt x="316" y="11899"/>
                </a:cubicBezTo>
                <a:lnTo>
                  <a:pt x="316" y="11899"/>
                </a:lnTo>
                <a:cubicBezTo>
                  <a:pt x="316" y="11899"/>
                  <a:pt x="316" y="11899"/>
                  <a:pt x="316" y="11899"/>
                </a:cubicBezTo>
                <a:lnTo>
                  <a:pt x="316" y="11899"/>
                </a:lnTo>
                <a:cubicBezTo>
                  <a:pt x="271" y="11842"/>
                  <a:pt x="288" y="11763"/>
                  <a:pt x="322" y="11706"/>
                </a:cubicBezTo>
                <a:close/>
                <a:moveTo>
                  <a:pt x="418" y="12240"/>
                </a:moveTo>
                <a:cubicBezTo>
                  <a:pt x="418" y="12302"/>
                  <a:pt x="430" y="12376"/>
                  <a:pt x="401" y="12433"/>
                </a:cubicBezTo>
                <a:cubicBezTo>
                  <a:pt x="401" y="12370"/>
                  <a:pt x="350" y="12285"/>
                  <a:pt x="418" y="12240"/>
                </a:cubicBezTo>
                <a:close/>
                <a:moveTo>
                  <a:pt x="24765" y="12245"/>
                </a:moveTo>
                <a:lnTo>
                  <a:pt x="24765" y="12245"/>
                </a:lnTo>
                <a:cubicBezTo>
                  <a:pt x="24810" y="12297"/>
                  <a:pt x="24799" y="12376"/>
                  <a:pt x="24759" y="12433"/>
                </a:cubicBezTo>
                <a:cubicBezTo>
                  <a:pt x="24753" y="12370"/>
                  <a:pt x="24759" y="12308"/>
                  <a:pt x="24765" y="12245"/>
                </a:cubicBezTo>
                <a:close/>
                <a:moveTo>
                  <a:pt x="316" y="12563"/>
                </a:moveTo>
                <a:cubicBezTo>
                  <a:pt x="356" y="12563"/>
                  <a:pt x="356" y="12626"/>
                  <a:pt x="333" y="12648"/>
                </a:cubicBezTo>
                <a:cubicBezTo>
                  <a:pt x="294" y="12643"/>
                  <a:pt x="288" y="12580"/>
                  <a:pt x="316" y="12563"/>
                </a:cubicBezTo>
                <a:close/>
                <a:moveTo>
                  <a:pt x="356" y="13028"/>
                </a:moveTo>
                <a:lnTo>
                  <a:pt x="356" y="13028"/>
                </a:lnTo>
                <a:cubicBezTo>
                  <a:pt x="373" y="13085"/>
                  <a:pt x="379" y="13148"/>
                  <a:pt x="367" y="13204"/>
                </a:cubicBezTo>
                <a:cubicBezTo>
                  <a:pt x="390" y="13227"/>
                  <a:pt x="407" y="13267"/>
                  <a:pt x="447" y="13272"/>
                </a:cubicBezTo>
                <a:cubicBezTo>
                  <a:pt x="469" y="13210"/>
                  <a:pt x="447" y="13153"/>
                  <a:pt x="435" y="13097"/>
                </a:cubicBezTo>
                <a:lnTo>
                  <a:pt x="435" y="13097"/>
                </a:lnTo>
                <a:cubicBezTo>
                  <a:pt x="447" y="13102"/>
                  <a:pt x="464" y="13108"/>
                  <a:pt x="475" y="13114"/>
                </a:cubicBezTo>
                <a:cubicBezTo>
                  <a:pt x="475" y="13136"/>
                  <a:pt x="469" y="13159"/>
                  <a:pt x="469" y="13182"/>
                </a:cubicBezTo>
                <a:cubicBezTo>
                  <a:pt x="487" y="13187"/>
                  <a:pt x="504" y="13193"/>
                  <a:pt x="521" y="13199"/>
                </a:cubicBezTo>
                <a:lnTo>
                  <a:pt x="487" y="13204"/>
                </a:lnTo>
                <a:cubicBezTo>
                  <a:pt x="498" y="13295"/>
                  <a:pt x="481" y="13380"/>
                  <a:pt x="515" y="13465"/>
                </a:cubicBezTo>
                <a:lnTo>
                  <a:pt x="498" y="13465"/>
                </a:lnTo>
                <a:cubicBezTo>
                  <a:pt x="481" y="13397"/>
                  <a:pt x="464" y="13335"/>
                  <a:pt x="447" y="13272"/>
                </a:cubicBezTo>
                <a:cubicBezTo>
                  <a:pt x="435" y="13272"/>
                  <a:pt x="407" y="13267"/>
                  <a:pt x="390" y="13267"/>
                </a:cubicBezTo>
                <a:cubicBezTo>
                  <a:pt x="390" y="13284"/>
                  <a:pt x="390" y="13324"/>
                  <a:pt x="390" y="13341"/>
                </a:cubicBezTo>
                <a:cubicBezTo>
                  <a:pt x="356" y="13244"/>
                  <a:pt x="333" y="13131"/>
                  <a:pt x="356" y="13028"/>
                </a:cubicBezTo>
                <a:close/>
                <a:moveTo>
                  <a:pt x="1298" y="13471"/>
                </a:moveTo>
                <a:lnTo>
                  <a:pt x="1298" y="13471"/>
                </a:lnTo>
                <a:cubicBezTo>
                  <a:pt x="1326" y="13494"/>
                  <a:pt x="1326" y="13511"/>
                  <a:pt x="1292" y="13522"/>
                </a:cubicBezTo>
                <a:cubicBezTo>
                  <a:pt x="1264" y="13499"/>
                  <a:pt x="1269" y="13482"/>
                  <a:pt x="1298" y="13471"/>
                </a:cubicBezTo>
                <a:close/>
                <a:moveTo>
                  <a:pt x="12282" y="0"/>
                </a:moveTo>
                <a:cubicBezTo>
                  <a:pt x="12261" y="0"/>
                  <a:pt x="12243" y="25"/>
                  <a:pt x="12226" y="30"/>
                </a:cubicBezTo>
                <a:cubicBezTo>
                  <a:pt x="12214" y="29"/>
                  <a:pt x="12204" y="29"/>
                  <a:pt x="12193" y="29"/>
                </a:cubicBezTo>
                <a:cubicBezTo>
                  <a:pt x="12113" y="29"/>
                  <a:pt x="12054" y="49"/>
                  <a:pt x="11999" y="109"/>
                </a:cubicBezTo>
                <a:cubicBezTo>
                  <a:pt x="11993" y="92"/>
                  <a:pt x="11993" y="64"/>
                  <a:pt x="11987" y="47"/>
                </a:cubicBezTo>
                <a:cubicBezTo>
                  <a:pt x="11982" y="64"/>
                  <a:pt x="11970" y="92"/>
                  <a:pt x="11965" y="109"/>
                </a:cubicBezTo>
                <a:cubicBezTo>
                  <a:pt x="11948" y="93"/>
                  <a:pt x="11925" y="61"/>
                  <a:pt x="11898" y="61"/>
                </a:cubicBezTo>
                <a:cubicBezTo>
                  <a:pt x="11889" y="61"/>
                  <a:pt x="11879" y="65"/>
                  <a:pt x="11868" y="75"/>
                </a:cubicBezTo>
                <a:cubicBezTo>
                  <a:pt x="11811" y="75"/>
                  <a:pt x="11755" y="70"/>
                  <a:pt x="11698" y="70"/>
                </a:cubicBezTo>
                <a:cubicBezTo>
                  <a:pt x="11760" y="104"/>
                  <a:pt x="11823" y="115"/>
                  <a:pt x="11885" y="126"/>
                </a:cubicBezTo>
                <a:cubicBezTo>
                  <a:pt x="11891" y="109"/>
                  <a:pt x="11897" y="81"/>
                  <a:pt x="11897" y="70"/>
                </a:cubicBezTo>
                <a:cubicBezTo>
                  <a:pt x="11915" y="102"/>
                  <a:pt x="11938" y="121"/>
                  <a:pt x="11967" y="121"/>
                </a:cubicBezTo>
                <a:cubicBezTo>
                  <a:pt x="11983" y="121"/>
                  <a:pt x="12001" y="116"/>
                  <a:pt x="12021" y="104"/>
                </a:cubicBezTo>
                <a:lnTo>
                  <a:pt x="12021" y="104"/>
                </a:lnTo>
                <a:lnTo>
                  <a:pt x="12010" y="149"/>
                </a:lnTo>
                <a:cubicBezTo>
                  <a:pt x="12038" y="104"/>
                  <a:pt x="12072" y="70"/>
                  <a:pt x="12118" y="41"/>
                </a:cubicBezTo>
                <a:cubicBezTo>
                  <a:pt x="12186" y="70"/>
                  <a:pt x="12203" y="132"/>
                  <a:pt x="12209" y="194"/>
                </a:cubicBezTo>
                <a:cubicBezTo>
                  <a:pt x="12271" y="206"/>
                  <a:pt x="12333" y="217"/>
                  <a:pt x="12396" y="223"/>
                </a:cubicBezTo>
                <a:cubicBezTo>
                  <a:pt x="12072" y="240"/>
                  <a:pt x="11755" y="257"/>
                  <a:pt x="11431" y="257"/>
                </a:cubicBezTo>
                <a:cubicBezTo>
                  <a:pt x="11443" y="245"/>
                  <a:pt x="11460" y="223"/>
                  <a:pt x="11471" y="211"/>
                </a:cubicBezTo>
                <a:cubicBezTo>
                  <a:pt x="11465" y="211"/>
                  <a:pt x="11454" y="211"/>
                  <a:pt x="11443" y="206"/>
                </a:cubicBezTo>
                <a:cubicBezTo>
                  <a:pt x="11435" y="246"/>
                  <a:pt x="11415" y="271"/>
                  <a:pt x="11383" y="271"/>
                </a:cubicBezTo>
                <a:cubicBezTo>
                  <a:pt x="11369" y="271"/>
                  <a:pt x="11353" y="267"/>
                  <a:pt x="11335" y="257"/>
                </a:cubicBezTo>
                <a:cubicBezTo>
                  <a:pt x="11352" y="245"/>
                  <a:pt x="11386" y="223"/>
                  <a:pt x="11403" y="211"/>
                </a:cubicBezTo>
                <a:lnTo>
                  <a:pt x="11403" y="211"/>
                </a:lnTo>
                <a:cubicBezTo>
                  <a:pt x="11380" y="217"/>
                  <a:pt x="11363" y="217"/>
                  <a:pt x="11341" y="217"/>
                </a:cubicBezTo>
                <a:cubicBezTo>
                  <a:pt x="11335" y="240"/>
                  <a:pt x="11329" y="257"/>
                  <a:pt x="11323" y="274"/>
                </a:cubicBezTo>
                <a:cubicBezTo>
                  <a:pt x="11227" y="279"/>
                  <a:pt x="11125" y="279"/>
                  <a:pt x="11028" y="285"/>
                </a:cubicBezTo>
                <a:cubicBezTo>
                  <a:pt x="11025" y="285"/>
                  <a:pt x="11021" y="285"/>
                  <a:pt x="11017" y="285"/>
                </a:cubicBezTo>
                <a:cubicBezTo>
                  <a:pt x="10940" y="285"/>
                  <a:pt x="10851" y="317"/>
                  <a:pt x="10773" y="317"/>
                </a:cubicBezTo>
                <a:cubicBezTo>
                  <a:pt x="10731" y="317"/>
                  <a:pt x="10692" y="308"/>
                  <a:pt x="10660" y="279"/>
                </a:cubicBezTo>
                <a:cubicBezTo>
                  <a:pt x="10603" y="274"/>
                  <a:pt x="10546" y="274"/>
                  <a:pt x="10489" y="262"/>
                </a:cubicBezTo>
                <a:cubicBezTo>
                  <a:pt x="10484" y="268"/>
                  <a:pt x="10461" y="285"/>
                  <a:pt x="10455" y="291"/>
                </a:cubicBezTo>
                <a:cubicBezTo>
                  <a:pt x="10441" y="286"/>
                  <a:pt x="10427" y="283"/>
                  <a:pt x="10415" y="283"/>
                </a:cubicBezTo>
                <a:cubicBezTo>
                  <a:pt x="10384" y="283"/>
                  <a:pt x="10361" y="300"/>
                  <a:pt x="10353" y="336"/>
                </a:cubicBezTo>
                <a:cubicBezTo>
                  <a:pt x="10387" y="336"/>
                  <a:pt x="10421" y="331"/>
                  <a:pt x="10455" y="331"/>
                </a:cubicBezTo>
                <a:cubicBezTo>
                  <a:pt x="10410" y="348"/>
                  <a:pt x="10359" y="359"/>
                  <a:pt x="10308" y="365"/>
                </a:cubicBezTo>
                <a:cubicBezTo>
                  <a:pt x="10314" y="353"/>
                  <a:pt x="10319" y="319"/>
                  <a:pt x="10319" y="302"/>
                </a:cubicBezTo>
                <a:lnTo>
                  <a:pt x="10319" y="302"/>
                </a:lnTo>
                <a:cubicBezTo>
                  <a:pt x="10297" y="313"/>
                  <a:pt x="10268" y="325"/>
                  <a:pt x="10245" y="336"/>
                </a:cubicBezTo>
                <a:cubicBezTo>
                  <a:pt x="10245" y="308"/>
                  <a:pt x="10245" y="279"/>
                  <a:pt x="10251" y="251"/>
                </a:cubicBezTo>
                <a:cubicBezTo>
                  <a:pt x="10280" y="245"/>
                  <a:pt x="10314" y="240"/>
                  <a:pt x="10342" y="234"/>
                </a:cubicBezTo>
                <a:cubicBezTo>
                  <a:pt x="10348" y="234"/>
                  <a:pt x="10359" y="240"/>
                  <a:pt x="10365" y="245"/>
                </a:cubicBezTo>
                <a:cubicBezTo>
                  <a:pt x="10444" y="240"/>
                  <a:pt x="10518" y="211"/>
                  <a:pt x="10586" y="183"/>
                </a:cubicBezTo>
                <a:cubicBezTo>
                  <a:pt x="10603" y="189"/>
                  <a:pt x="10637" y="206"/>
                  <a:pt x="10654" y="217"/>
                </a:cubicBezTo>
                <a:cubicBezTo>
                  <a:pt x="10654" y="200"/>
                  <a:pt x="10660" y="172"/>
                  <a:pt x="10665" y="155"/>
                </a:cubicBezTo>
                <a:cubicBezTo>
                  <a:pt x="10631" y="144"/>
                  <a:pt x="10598" y="141"/>
                  <a:pt x="10564" y="141"/>
                </a:cubicBezTo>
                <a:cubicBezTo>
                  <a:pt x="10467" y="141"/>
                  <a:pt x="10370" y="172"/>
                  <a:pt x="10274" y="172"/>
                </a:cubicBezTo>
                <a:lnTo>
                  <a:pt x="10280" y="138"/>
                </a:lnTo>
                <a:lnTo>
                  <a:pt x="10280" y="138"/>
                </a:lnTo>
                <a:cubicBezTo>
                  <a:pt x="10274" y="149"/>
                  <a:pt x="10262" y="172"/>
                  <a:pt x="10262" y="183"/>
                </a:cubicBezTo>
                <a:cubicBezTo>
                  <a:pt x="10194" y="183"/>
                  <a:pt x="10126" y="189"/>
                  <a:pt x="10064" y="223"/>
                </a:cubicBezTo>
                <a:cubicBezTo>
                  <a:pt x="10050" y="220"/>
                  <a:pt x="10035" y="218"/>
                  <a:pt x="10022" y="218"/>
                </a:cubicBezTo>
                <a:cubicBezTo>
                  <a:pt x="9986" y="218"/>
                  <a:pt x="9955" y="230"/>
                  <a:pt x="9939" y="262"/>
                </a:cubicBezTo>
                <a:cubicBezTo>
                  <a:pt x="9933" y="251"/>
                  <a:pt x="9922" y="228"/>
                  <a:pt x="9916" y="217"/>
                </a:cubicBezTo>
                <a:cubicBezTo>
                  <a:pt x="9916" y="234"/>
                  <a:pt x="9916" y="268"/>
                  <a:pt x="9911" y="285"/>
                </a:cubicBezTo>
                <a:cubicBezTo>
                  <a:pt x="9894" y="274"/>
                  <a:pt x="9854" y="262"/>
                  <a:pt x="9837" y="251"/>
                </a:cubicBezTo>
                <a:cubicBezTo>
                  <a:pt x="9831" y="262"/>
                  <a:pt x="9831" y="274"/>
                  <a:pt x="9826" y="279"/>
                </a:cubicBezTo>
                <a:cubicBezTo>
                  <a:pt x="9861" y="285"/>
                  <a:pt x="9900" y="292"/>
                  <a:pt x="9937" y="292"/>
                </a:cubicBezTo>
                <a:cubicBezTo>
                  <a:pt x="9982" y="292"/>
                  <a:pt x="10024" y="281"/>
                  <a:pt x="10053" y="240"/>
                </a:cubicBezTo>
                <a:cubicBezTo>
                  <a:pt x="10070" y="251"/>
                  <a:pt x="10098" y="262"/>
                  <a:pt x="10115" y="274"/>
                </a:cubicBezTo>
                <a:cubicBezTo>
                  <a:pt x="10160" y="262"/>
                  <a:pt x="10200" y="257"/>
                  <a:pt x="10240" y="245"/>
                </a:cubicBezTo>
                <a:lnTo>
                  <a:pt x="10240" y="245"/>
                </a:lnTo>
                <a:cubicBezTo>
                  <a:pt x="10234" y="268"/>
                  <a:pt x="10223" y="319"/>
                  <a:pt x="10217" y="342"/>
                </a:cubicBezTo>
                <a:cubicBezTo>
                  <a:pt x="10200" y="336"/>
                  <a:pt x="10172" y="325"/>
                  <a:pt x="10155" y="319"/>
                </a:cubicBezTo>
                <a:cubicBezTo>
                  <a:pt x="10155" y="342"/>
                  <a:pt x="10155" y="359"/>
                  <a:pt x="10155" y="382"/>
                </a:cubicBezTo>
                <a:cubicBezTo>
                  <a:pt x="10143" y="387"/>
                  <a:pt x="10126" y="399"/>
                  <a:pt x="10115" y="399"/>
                </a:cubicBezTo>
                <a:lnTo>
                  <a:pt x="10115" y="325"/>
                </a:lnTo>
                <a:cubicBezTo>
                  <a:pt x="10098" y="342"/>
                  <a:pt x="10081" y="376"/>
                  <a:pt x="10064" y="393"/>
                </a:cubicBezTo>
                <a:cubicBezTo>
                  <a:pt x="10047" y="399"/>
                  <a:pt x="10024" y="404"/>
                  <a:pt x="10001" y="410"/>
                </a:cubicBezTo>
                <a:cubicBezTo>
                  <a:pt x="10024" y="393"/>
                  <a:pt x="10053" y="387"/>
                  <a:pt x="10064" y="359"/>
                </a:cubicBezTo>
                <a:cubicBezTo>
                  <a:pt x="10053" y="351"/>
                  <a:pt x="10044" y="348"/>
                  <a:pt x="10035" y="348"/>
                </a:cubicBezTo>
                <a:cubicBezTo>
                  <a:pt x="9993" y="348"/>
                  <a:pt x="9969" y="424"/>
                  <a:pt x="9922" y="438"/>
                </a:cubicBezTo>
                <a:cubicBezTo>
                  <a:pt x="9894" y="433"/>
                  <a:pt x="9837" y="433"/>
                  <a:pt x="9803" y="427"/>
                </a:cubicBezTo>
                <a:cubicBezTo>
                  <a:pt x="9820" y="416"/>
                  <a:pt x="9843" y="382"/>
                  <a:pt x="9860" y="370"/>
                </a:cubicBezTo>
                <a:lnTo>
                  <a:pt x="9860" y="370"/>
                </a:lnTo>
                <a:cubicBezTo>
                  <a:pt x="9820" y="393"/>
                  <a:pt x="9775" y="410"/>
                  <a:pt x="9729" y="410"/>
                </a:cubicBezTo>
                <a:cubicBezTo>
                  <a:pt x="9746" y="416"/>
                  <a:pt x="9786" y="427"/>
                  <a:pt x="9809" y="433"/>
                </a:cubicBezTo>
                <a:cubicBezTo>
                  <a:pt x="9788" y="453"/>
                  <a:pt x="9768" y="462"/>
                  <a:pt x="9750" y="462"/>
                </a:cubicBezTo>
                <a:cubicBezTo>
                  <a:pt x="9723" y="462"/>
                  <a:pt x="9698" y="443"/>
                  <a:pt x="9678" y="416"/>
                </a:cubicBezTo>
                <a:cubicBezTo>
                  <a:pt x="9672" y="427"/>
                  <a:pt x="9655" y="455"/>
                  <a:pt x="9650" y="472"/>
                </a:cubicBezTo>
                <a:cubicBezTo>
                  <a:pt x="9570" y="506"/>
                  <a:pt x="9479" y="523"/>
                  <a:pt x="9394" y="546"/>
                </a:cubicBezTo>
                <a:cubicBezTo>
                  <a:pt x="9411" y="518"/>
                  <a:pt x="9434" y="489"/>
                  <a:pt x="9451" y="461"/>
                </a:cubicBezTo>
                <a:lnTo>
                  <a:pt x="9451" y="461"/>
                </a:lnTo>
                <a:cubicBezTo>
                  <a:pt x="9406" y="478"/>
                  <a:pt x="9383" y="518"/>
                  <a:pt x="9372" y="557"/>
                </a:cubicBezTo>
                <a:cubicBezTo>
                  <a:pt x="9349" y="540"/>
                  <a:pt x="9332" y="523"/>
                  <a:pt x="9309" y="501"/>
                </a:cubicBezTo>
                <a:lnTo>
                  <a:pt x="9309" y="501"/>
                </a:lnTo>
                <a:cubicBezTo>
                  <a:pt x="9315" y="523"/>
                  <a:pt x="9326" y="552"/>
                  <a:pt x="9332" y="574"/>
                </a:cubicBezTo>
                <a:cubicBezTo>
                  <a:pt x="9326" y="574"/>
                  <a:pt x="9321" y="574"/>
                  <a:pt x="9316" y="574"/>
                </a:cubicBezTo>
                <a:cubicBezTo>
                  <a:pt x="9260" y="574"/>
                  <a:pt x="9208" y="599"/>
                  <a:pt x="9162" y="620"/>
                </a:cubicBezTo>
                <a:cubicBezTo>
                  <a:pt x="9162" y="609"/>
                  <a:pt x="9167" y="580"/>
                  <a:pt x="9167" y="569"/>
                </a:cubicBezTo>
                <a:cubicBezTo>
                  <a:pt x="9156" y="569"/>
                  <a:pt x="9122" y="574"/>
                  <a:pt x="9111" y="574"/>
                </a:cubicBezTo>
                <a:cubicBezTo>
                  <a:pt x="9179" y="631"/>
                  <a:pt x="9088" y="654"/>
                  <a:pt x="9043" y="671"/>
                </a:cubicBezTo>
                <a:lnTo>
                  <a:pt x="9037" y="671"/>
                </a:lnTo>
                <a:lnTo>
                  <a:pt x="9026" y="654"/>
                </a:lnTo>
                <a:cubicBezTo>
                  <a:pt x="9026" y="660"/>
                  <a:pt x="9026" y="671"/>
                  <a:pt x="9026" y="677"/>
                </a:cubicBezTo>
                <a:cubicBezTo>
                  <a:pt x="8963" y="694"/>
                  <a:pt x="8901" y="722"/>
                  <a:pt x="8844" y="745"/>
                </a:cubicBezTo>
                <a:cubicBezTo>
                  <a:pt x="8810" y="756"/>
                  <a:pt x="8776" y="773"/>
                  <a:pt x="8748" y="790"/>
                </a:cubicBezTo>
                <a:cubicBezTo>
                  <a:pt x="8742" y="796"/>
                  <a:pt x="8736" y="796"/>
                  <a:pt x="8731" y="801"/>
                </a:cubicBezTo>
                <a:cubicBezTo>
                  <a:pt x="8725" y="803"/>
                  <a:pt x="8719" y="803"/>
                  <a:pt x="8713" y="803"/>
                </a:cubicBezTo>
                <a:cubicBezTo>
                  <a:pt x="8689" y="803"/>
                  <a:pt x="8662" y="796"/>
                  <a:pt x="8640" y="796"/>
                </a:cubicBezTo>
                <a:cubicBezTo>
                  <a:pt x="8628" y="813"/>
                  <a:pt x="8623" y="835"/>
                  <a:pt x="8606" y="853"/>
                </a:cubicBezTo>
                <a:cubicBezTo>
                  <a:pt x="8600" y="841"/>
                  <a:pt x="8589" y="824"/>
                  <a:pt x="8577" y="813"/>
                </a:cubicBezTo>
                <a:cubicBezTo>
                  <a:pt x="8560" y="824"/>
                  <a:pt x="8538" y="835"/>
                  <a:pt x="8515" y="841"/>
                </a:cubicBezTo>
                <a:cubicBezTo>
                  <a:pt x="8515" y="841"/>
                  <a:pt x="8515" y="835"/>
                  <a:pt x="8509" y="835"/>
                </a:cubicBezTo>
                <a:cubicBezTo>
                  <a:pt x="8507" y="835"/>
                  <a:pt x="8505" y="834"/>
                  <a:pt x="8502" y="834"/>
                </a:cubicBezTo>
                <a:cubicBezTo>
                  <a:pt x="8486" y="834"/>
                  <a:pt x="8469" y="849"/>
                  <a:pt x="8464" y="864"/>
                </a:cubicBezTo>
                <a:cubicBezTo>
                  <a:pt x="8243" y="949"/>
                  <a:pt x="8010" y="983"/>
                  <a:pt x="7794" y="1068"/>
                </a:cubicBezTo>
                <a:cubicBezTo>
                  <a:pt x="7766" y="1114"/>
                  <a:pt x="7704" y="1102"/>
                  <a:pt x="7653" y="1114"/>
                </a:cubicBezTo>
                <a:cubicBezTo>
                  <a:pt x="7596" y="1142"/>
                  <a:pt x="7539" y="1176"/>
                  <a:pt x="7471" y="1193"/>
                </a:cubicBezTo>
                <a:cubicBezTo>
                  <a:pt x="7465" y="1204"/>
                  <a:pt x="7454" y="1221"/>
                  <a:pt x="7448" y="1227"/>
                </a:cubicBezTo>
                <a:cubicBezTo>
                  <a:pt x="7414" y="1227"/>
                  <a:pt x="7380" y="1233"/>
                  <a:pt x="7346" y="1233"/>
                </a:cubicBezTo>
                <a:cubicBezTo>
                  <a:pt x="7323" y="1250"/>
                  <a:pt x="7301" y="1267"/>
                  <a:pt x="7272" y="1278"/>
                </a:cubicBezTo>
                <a:cubicBezTo>
                  <a:pt x="7267" y="1278"/>
                  <a:pt x="7244" y="1272"/>
                  <a:pt x="7233" y="1267"/>
                </a:cubicBezTo>
                <a:lnTo>
                  <a:pt x="7233" y="1267"/>
                </a:lnTo>
                <a:lnTo>
                  <a:pt x="7244" y="1295"/>
                </a:lnTo>
                <a:cubicBezTo>
                  <a:pt x="7199" y="1306"/>
                  <a:pt x="7153" y="1323"/>
                  <a:pt x="7108" y="1340"/>
                </a:cubicBezTo>
                <a:cubicBezTo>
                  <a:pt x="7108" y="1340"/>
                  <a:pt x="7096" y="1329"/>
                  <a:pt x="7091" y="1323"/>
                </a:cubicBezTo>
                <a:cubicBezTo>
                  <a:pt x="7085" y="1329"/>
                  <a:pt x="7074" y="1352"/>
                  <a:pt x="7068" y="1363"/>
                </a:cubicBezTo>
                <a:cubicBezTo>
                  <a:pt x="6972" y="1369"/>
                  <a:pt x="6915" y="1454"/>
                  <a:pt x="6818" y="1465"/>
                </a:cubicBezTo>
                <a:cubicBezTo>
                  <a:pt x="6728" y="1573"/>
                  <a:pt x="6569" y="1584"/>
                  <a:pt x="6455" y="1664"/>
                </a:cubicBezTo>
                <a:cubicBezTo>
                  <a:pt x="6455" y="1675"/>
                  <a:pt x="6455" y="1704"/>
                  <a:pt x="6450" y="1715"/>
                </a:cubicBezTo>
                <a:lnTo>
                  <a:pt x="6404" y="1698"/>
                </a:lnTo>
                <a:cubicBezTo>
                  <a:pt x="6262" y="1783"/>
                  <a:pt x="6081" y="1817"/>
                  <a:pt x="5962" y="1931"/>
                </a:cubicBezTo>
                <a:cubicBezTo>
                  <a:pt x="5967" y="1942"/>
                  <a:pt x="5979" y="1959"/>
                  <a:pt x="5984" y="1970"/>
                </a:cubicBezTo>
                <a:cubicBezTo>
                  <a:pt x="6053" y="1931"/>
                  <a:pt x="6121" y="1891"/>
                  <a:pt x="6183" y="1845"/>
                </a:cubicBezTo>
                <a:cubicBezTo>
                  <a:pt x="6194" y="1845"/>
                  <a:pt x="6211" y="1851"/>
                  <a:pt x="6223" y="1851"/>
                </a:cubicBezTo>
                <a:cubicBezTo>
                  <a:pt x="6308" y="1777"/>
                  <a:pt x="6438" y="1743"/>
                  <a:pt x="6546" y="1692"/>
                </a:cubicBezTo>
                <a:lnTo>
                  <a:pt x="6552" y="1647"/>
                </a:lnTo>
                <a:cubicBezTo>
                  <a:pt x="6586" y="1647"/>
                  <a:pt x="6620" y="1647"/>
                  <a:pt x="6654" y="1641"/>
                </a:cubicBezTo>
                <a:cubicBezTo>
                  <a:pt x="6660" y="1624"/>
                  <a:pt x="6677" y="1590"/>
                  <a:pt x="6682" y="1573"/>
                </a:cubicBezTo>
                <a:cubicBezTo>
                  <a:pt x="6688" y="1584"/>
                  <a:pt x="6705" y="1601"/>
                  <a:pt x="6711" y="1613"/>
                </a:cubicBezTo>
                <a:cubicBezTo>
                  <a:pt x="6722" y="1601"/>
                  <a:pt x="6745" y="1579"/>
                  <a:pt x="6756" y="1567"/>
                </a:cubicBezTo>
                <a:cubicBezTo>
                  <a:pt x="6773" y="1579"/>
                  <a:pt x="6796" y="1596"/>
                  <a:pt x="6813" y="1613"/>
                </a:cubicBezTo>
                <a:cubicBezTo>
                  <a:pt x="6807" y="1601"/>
                  <a:pt x="6796" y="1573"/>
                  <a:pt x="6790" y="1562"/>
                </a:cubicBezTo>
                <a:cubicBezTo>
                  <a:pt x="6983" y="1488"/>
                  <a:pt x="7176" y="1420"/>
                  <a:pt x="7363" y="1329"/>
                </a:cubicBezTo>
                <a:cubicBezTo>
                  <a:pt x="7369" y="1369"/>
                  <a:pt x="7369" y="1403"/>
                  <a:pt x="7369" y="1443"/>
                </a:cubicBezTo>
                <a:cubicBezTo>
                  <a:pt x="7363" y="1431"/>
                  <a:pt x="7352" y="1403"/>
                  <a:pt x="7346" y="1392"/>
                </a:cubicBezTo>
                <a:cubicBezTo>
                  <a:pt x="7250" y="1426"/>
                  <a:pt x="7165" y="1471"/>
                  <a:pt x="7074" y="1516"/>
                </a:cubicBezTo>
                <a:cubicBezTo>
                  <a:pt x="7085" y="1522"/>
                  <a:pt x="7102" y="1539"/>
                  <a:pt x="7108" y="1550"/>
                </a:cubicBezTo>
                <a:cubicBezTo>
                  <a:pt x="6994" y="1624"/>
                  <a:pt x="6870" y="1681"/>
                  <a:pt x="6739" y="1732"/>
                </a:cubicBezTo>
                <a:cubicBezTo>
                  <a:pt x="6750" y="1687"/>
                  <a:pt x="6784" y="1664"/>
                  <a:pt x="6818" y="1647"/>
                </a:cubicBezTo>
                <a:lnTo>
                  <a:pt x="6818" y="1641"/>
                </a:lnTo>
                <a:cubicBezTo>
                  <a:pt x="6790" y="1653"/>
                  <a:pt x="6762" y="1658"/>
                  <a:pt x="6733" y="1670"/>
                </a:cubicBezTo>
                <a:cubicBezTo>
                  <a:pt x="6733" y="1698"/>
                  <a:pt x="6733" y="1726"/>
                  <a:pt x="6733" y="1755"/>
                </a:cubicBezTo>
                <a:cubicBezTo>
                  <a:pt x="6731" y="1755"/>
                  <a:pt x="6728" y="1755"/>
                  <a:pt x="6726" y="1755"/>
                </a:cubicBezTo>
                <a:cubicBezTo>
                  <a:pt x="6694" y="1755"/>
                  <a:pt x="6693" y="1719"/>
                  <a:pt x="6677" y="1698"/>
                </a:cubicBezTo>
                <a:cubicBezTo>
                  <a:pt x="6626" y="1732"/>
                  <a:pt x="6569" y="1760"/>
                  <a:pt x="6518" y="1794"/>
                </a:cubicBezTo>
                <a:cubicBezTo>
                  <a:pt x="6552" y="1794"/>
                  <a:pt x="6586" y="1789"/>
                  <a:pt x="6620" y="1789"/>
                </a:cubicBezTo>
                <a:cubicBezTo>
                  <a:pt x="6562" y="1811"/>
                  <a:pt x="6504" y="1879"/>
                  <a:pt x="6440" y="1879"/>
                </a:cubicBezTo>
                <a:cubicBezTo>
                  <a:pt x="6423" y="1879"/>
                  <a:pt x="6405" y="1874"/>
                  <a:pt x="6387" y="1862"/>
                </a:cubicBezTo>
                <a:cubicBezTo>
                  <a:pt x="6348" y="1879"/>
                  <a:pt x="6314" y="1902"/>
                  <a:pt x="6274" y="1925"/>
                </a:cubicBezTo>
                <a:cubicBezTo>
                  <a:pt x="6296" y="1919"/>
                  <a:pt x="6325" y="1914"/>
                  <a:pt x="6348" y="1902"/>
                </a:cubicBezTo>
                <a:lnTo>
                  <a:pt x="6359" y="1919"/>
                </a:lnTo>
                <a:cubicBezTo>
                  <a:pt x="6325" y="1942"/>
                  <a:pt x="6285" y="1959"/>
                  <a:pt x="6251" y="1982"/>
                </a:cubicBezTo>
                <a:cubicBezTo>
                  <a:pt x="6245" y="1970"/>
                  <a:pt x="6234" y="1953"/>
                  <a:pt x="6228" y="1942"/>
                </a:cubicBezTo>
                <a:lnTo>
                  <a:pt x="6228" y="1942"/>
                </a:lnTo>
                <a:cubicBezTo>
                  <a:pt x="6245" y="1987"/>
                  <a:pt x="6211" y="2004"/>
                  <a:pt x="6172" y="2010"/>
                </a:cubicBezTo>
                <a:cubicBezTo>
                  <a:pt x="6166" y="1999"/>
                  <a:pt x="6166" y="1976"/>
                  <a:pt x="6160" y="1959"/>
                </a:cubicBezTo>
                <a:cubicBezTo>
                  <a:pt x="6064" y="2033"/>
                  <a:pt x="5950" y="2089"/>
                  <a:pt x="5837" y="2152"/>
                </a:cubicBezTo>
                <a:cubicBezTo>
                  <a:pt x="5854" y="2146"/>
                  <a:pt x="5888" y="2135"/>
                  <a:pt x="5899" y="2129"/>
                </a:cubicBezTo>
                <a:lnTo>
                  <a:pt x="5928" y="2163"/>
                </a:lnTo>
                <a:cubicBezTo>
                  <a:pt x="5888" y="2180"/>
                  <a:pt x="5854" y="2203"/>
                  <a:pt x="5814" y="2226"/>
                </a:cubicBezTo>
                <a:cubicBezTo>
                  <a:pt x="5809" y="2214"/>
                  <a:pt x="5803" y="2192"/>
                  <a:pt x="5797" y="2180"/>
                </a:cubicBezTo>
                <a:cubicBezTo>
                  <a:pt x="5661" y="2243"/>
                  <a:pt x="5525" y="2322"/>
                  <a:pt x="5406" y="2418"/>
                </a:cubicBezTo>
                <a:cubicBezTo>
                  <a:pt x="5485" y="2390"/>
                  <a:pt x="5548" y="2333"/>
                  <a:pt x="5633" y="2316"/>
                </a:cubicBezTo>
                <a:lnTo>
                  <a:pt x="5633" y="2316"/>
                </a:lnTo>
                <a:cubicBezTo>
                  <a:pt x="5542" y="2396"/>
                  <a:pt x="5428" y="2458"/>
                  <a:pt x="5321" y="2509"/>
                </a:cubicBezTo>
                <a:cubicBezTo>
                  <a:pt x="5309" y="2504"/>
                  <a:pt x="5298" y="2504"/>
                  <a:pt x="5287" y="2504"/>
                </a:cubicBezTo>
                <a:cubicBezTo>
                  <a:pt x="5282" y="2503"/>
                  <a:pt x="5278" y="2503"/>
                  <a:pt x="5274" y="2503"/>
                </a:cubicBezTo>
                <a:cubicBezTo>
                  <a:pt x="5239" y="2503"/>
                  <a:pt x="5204" y="2524"/>
                  <a:pt x="5179" y="2549"/>
                </a:cubicBezTo>
                <a:cubicBezTo>
                  <a:pt x="5191" y="2554"/>
                  <a:pt x="5202" y="2556"/>
                  <a:pt x="5214" y="2556"/>
                </a:cubicBezTo>
                <a:cubicBezTo>
                  <a:pt x="5240" y="2556"/>
                  <a:pt x="5265" y="2546"/>
                  <a:pt x="5292" y="2538"/>
                </a:cubicBezTo>
                <a:lnTo>
                  <a:pt x="5292" y="2538"/>
                </a:lnTo>
                <a:cubicBezTo>
                  <a:pt x="5253" y="2577"/>
                  <a:pt x="5207" y="2606"/>
                  <a:pt x="5156" y="2634"/>
                </a:cubicBezTo>
                <a:cubicBezTo>
                  <a:pt x="5150" y="2617"/>
                  <a:pt x="5145" y="2600"/>
                  <a:pt x="5139" y="2583"/>
                </a:cubicBezTo>
                <a:cubicBezTo>
                  <a:pt x="5105" y="2606"/>
                  <a:pt x="5065" y="2634"/>
                  <a:pt x="5026" y="2657"/>
                </a:cubicBezTo>
                <a:lnTo>
                  <a:pt x="5122" y="2657"/>
                </a:lnTo>
                <a:cubicBezTo>
                  <a:pt x="5065" y="2691"/>
                  <a:pt x="5003" y="2725"/>
                  <a:pt x="4940" y="2759"/>
                </a:cubicBezTo>
                <a:cubicBezTo>
                  <a:pt x="4918" y="2742"/>
                  <a:pt x="4901" y="2725"/>
                  <a:pt x="4878" y="2702"/>
                </a:cubicBezTo>
                <a:cubicBezTo>
                  <a:pt x="4861" y="2827"/>
                  <a:pt x="4685" y="2855"/>
                  <a:pt x="4628" y="2963"/>
                </a:cubicBezTo>
                <a:cubicBezTo>
                  <a:pt x="4640" y="2952"/>
                  <a:pt x="4674" y="2929"/>
                  <a:pt x="4685" y="2923"/>
                </a:cubicBezTo>
                <a:cubicBezTo>
                  <a:pt x="4691" y="2929"/>
                  <a:pt x="4708" y="2940"/>
                  <a:pt x="4713" y="2946"/>
                </a:cubicBezTo>
                <a:cubicBezTo>
                  <a:pt x="4696" y="2957"/>
                  <a:pt x="4662" y="2975"/>
                  <a:pt x="4640" y="2980"/>
                </a:cubicBezTo>
                <a:cubicBezTo>
                  <a:pt x="4634" y="2997"/>
                  <a:pt x="4623" y="3014"/>
                  <a:pt x="4611" y="3031"/>
                </a:cubicBezTo>
                <a:cubicBezTo>
                  <a:pt x="4606" y="3014"/>
                  <a:pt x="4589" y="2980"/>
                  <a:pt x="4583" y="2963"/>
                </a:cubicBezTo>
                <a:cubicBezTo>
                  <a:pt x="4543" y="2992"/>
                  <a:pt x="4498" y="3020"/>
                  <a:pt x="4487" y="3065"/>
                </a:cubicBezTo>
                <a:cubicBezTo>
                  <a:pt x="4441" y="3094"/>
                  <a:pt x="4396" y="3122"/>
                  <a:pt x="4345" y="3145"/>
                </a:cubicBezTo>
                <a:cubicBezTo>
                  <a:pt x="4339" y="3156"/>
                  <a:pt x="4328" y="3179"/>
                  <a:pt x="4322" y="3184"/>
                </a:cubicBezTo>
                <a:cubicBezTo>
                  <a:pt x="4265" y="3213"/>
                  <a:pt x="4214" y="3253"/>
                  <a:pt x="4163" y="3292"/>
                </a:cubicBezTo>
                <a:cubicBezTo>
                  <a:pt x="4169" y="3275"/>
                  <a:pt x="4174" y="3241"/>
                  <a:pt x="4174" y="3224"/>
                </a:cubicBezTo>
                <a:lnTo>
                  <a:pt x="4174" y="3224"/>
                </a:lnTo>
                <a:cubicBezTo>
                  <a:pt x="4157" y="3292"/>
                  <a:pt x="4089" y="3332"/>
                  <a:pt x="4072" y="3400"/>
                </a:cubicBezTo>
                <a:cubicBezTo>
                  <a:pt x="4123" y="3366"/>
                  <a:pt x="4174" y="3332"/>
                  <a:pt x="4226" y="3304"/>
                </a:cubicBezTo>
                <a:lnTo>
                  <a:pt x="4226" y="3304"/>
                </a:lnTo>
                <a:cubicBezTo>
                  <a:pt x="4095" y="3445"/>
                  <a:pt x="3936" y="3570"/>
                  <a:pt x="3772" y="3684"/>
                </a:cubicBezTo>
                <a:cubicBezTo>
                  <a:pt x="3800" y="3661"/>
                  <a:pt x="3823" y="3633"/>
                  <a:pt x="3845" y="3604"/>
                </a:cubicBezTo>
                <a:cubicBezTo>
                  <a:pt x="3839" y="3602"/>
                  <a:pt x="3832" y="3601"/>
                  <a:pt x="3826" y="3601"/>
                </a:cubicBezTo>
                <a:cubicBezTo>
                  <a:pt x="3798" y="3601"/>
                  <a:pt x="3770" y="3618"/>
                  <a:pt x="3738" y="3627"/>
                </a:cubicBezTo>
                <a:cubicBezTo>
                  <a:pt x="3721" y="3661"/>
                  <a:pt x="3704" y="3689"/>
                  <a:pt x="3681" y="3723"/>
                </a:cubicBezTo>
                <a:lnTo>
                  <a:pt x="3641" y="3706"/>
                </a:lnTo>
                <a:lnTo>
                  <a:pt x="3641" y="3706"/>
                </a:lnTo>
                <a:cubicBezTo>
                  <a:pt x="3650" y="3737"/>
                  <a:pt x="3583" y="3827"/>
                  <a:pt x="3542" y="3827"/>
                </a:cubicBezTo>
                <a:cubicBezTo>
                  <a:pt x="3531" y="3827"/>
                  <a:pt x="3521" y="3820"/>
                  <a:pt x="3516" y="3803"/>
                </a:cubicBezTo>
                <a:cubicBezTo>
                  <a:pt x="3618" y="3650"/>
                  <a:pt x="3800" y="3559"/>
                  <a:pt x="3896" y="3400"/>
                </a:cubicBezTo>
                <a:lnTo>
                  <a:pt x="3931" y="3400"/>
                </a:lnTo>
                <a:cubicBezTo>
                  <a:pt x="4010" y="3321"/>
                  <a:pt x="4106" y="3264"/>
                  <a:pt x="4197" y="3196"/>
                </a:cubicBezTo>
                <a:lnTo>
                  <a:pt x="4152" y="3116"/>
                </a:lnTo>
                <a:cubicBezTo>
                  <a:pt x="4101" y="3150"/>
                  <a:pt x="4055" y="3196"/>
                  <a:pt x="4061" y="3264"/>
                </a:cubicBezTo>
                <a:cubicBezTo>
                  <a:pt x="4038" y="3275"/>
                  <a:pt x="4016" y="3287"/>
                  <a:pt x="3993" y="3298"/>
                </a:cubicBezTo>
                <a:cubicBezTo>
                  <a:pt x="3991" y="3298"/>
                  <a:pt x="3988" y="3298"/>
                  <a:pt x="3986" y="3298"/>
                </a:cubicBezTo>
                <a:cubicBezTo>
                  <a:pt x="3929" y="3298"/>
                  <a:pt x="3906" y="3367"/>
                  <a:pt x="3868" y="3394"/>
                </a:cubicBezTo>
                <a:lnTo>
                  <a:pt x="3840" y="3349"/>
                </a:lnTo>
                <a:lnTo>
                  <a:pt x="3840" y="3349"/>
                </a:lnTo>
                <a:cubicBezTo>
                  <a:pt x="3845" y="3360"/>
                  <a:pt x="3851" y="3389"/>
                  <a:pt x="3857" y="3400"/>
                </a:cubicBezTo>
                <a:cubicBezTo>
                  <a:pt x="3823" y="3406"/>
                  <a:pt x="3777" y="3411"/>
                  <a:pt x="3743" y="3411"/>
                </a:cubicBezTo>
                <a:cubicBezTo>
                  <a:pt x="3743" y="3440"/>
                  <a:pt x="3743" y="3462"/>
                  <a:pt x="3738" y="3491"/>
                </a:cubicBezTo>
                <a:cubicBezTo>
                  <a:pt x="3721" y="3485"/>
                  <a:pt x="3692" y="3485"/>
                  <a:pt x="3675" y="3479"/>
                </a:cubicBezTo>
                <a:lnTo>
                  <a:pt x="3675" y="3479"/>
                </a:lnTo>
                <a:cubicBezTo>
                  <a:pt x="3681" y="3485"/>
                  <a:pt x="3698" y="3496"/>
                  <a:pt x="3704" y="3502"/>
                </a:cubicBezTo>
                <a:cubicBezTo>
                  <a:pt x="3672" y="3528"/>
                  <a:pt x="3636" y="3560"/>
                  <a:pt x="3590" y="3560"/>
                </a:cubicBezTo>
                <a:cubicBezTo>
                  <a:pt x="3586" y="3560"/>
                  <a:pt x="3583" y="3559"/>
                  <a:pt x="3579" y="3559"/>
                </a:cubicBezTo>
                <a:lnTo>
                  <a:pt x="3579" y="3559"/>
                </a:lnTo>
                <a:cubicBezTo>
                  <a:pt x="3590" y="3565"/>
                  <a:pt x="3607" y="3576"/>
                  <a:pt x="3613" y="3582"/>
                </a:cubicBezTo>
                <a:cubicBezTo>
                  <a:pt x="3511" y="3661"/>
                  <a:pt x="3426" y="3769"/>
                  <a:pt x="3329" y="3860"/>
                </a:cubicBezTo>
                <a:cubicBezTo>
                  <a:pt x="3323" y="3848"/>
                  <a:pt x="3323" y="3826"/>
                  <a:pt x="3318" y="3814"/>
                </a:cubicBezTo>
                <a:lnTo>
                  <a:pt x="3318" y="3814"/>
                </a:lnTo>
                <a:cubicBezTo>
                  <a:pt x="3329" y="3888"/>
                  <a:pt x="3233" y="3990"/>
                  <a:pt x="3153" y="3990"/>
                </a:cubicBezTo>
                <a:cubicBezTo>
                  <a:pt x="3119" y="3996"/>
                  <a:pt x="3131" y="4041"/>
                  <a:pt x="3125" y="4064"/>
                </a:cubicBezTo>
                <a:cubicBezTo>
                  <a:pt x="3057" y="4121"/>
                  <a:pt x="3023" y="4183"/>
                  <a:pt x="3034" y="4274"/>
                </a:cubicBezTo>
                <a:cubicBezTo>
                  <a:pt x="3017" y="4262"/>
                  <a:pt x="2994" y="4245"/>
                  <a:pt x="2983" y="4240"/>
                </a:cubicBezTo>
                <a:lnTo>
                  <a:pt x="2983" y="4240"/>
                </a:lnTo>
                <a:cubicBezTo>
                  <a:pt x="2989" y="4251"/>
                  <a:pt x="3006" y="4279"/>
                  <a:pt x="3011" y="4297"/>
                </a:cubicBezTo>
                <a:cubicBezTo>
                  <a:pt x="2977" y="4302"/>
                  <a:pt x="2915" y="4285"/>
                  <a:pt x="2921" y="4342"/>
                </a:cubicBezTo>
                <a:cubicBezTo>
                  <a:pt x="2887" y="4382"/>
                  <a:pt x="2841" y="4416"/>
                  <a:pt x="2807" y="4455"/>
                </a:cubicBezTo>
                <a:cubicBezTo>
                  <a:pt x="2870" y="4433"/>
                  <a:pt x="2921" y="4399"/>
                  <a:pt x="2972" y="4359"/>
                </a:cubicBezTo>
                <a:cubicBezTo>
                  <a:pt x="2960" y="4348"/>
                  <a:pt x="2943" y="4325"/>
                  <a:pt x="2938" y="4314"/>
                </a:cubicBezTo>
                <a:lnTo>
                  <a:pt x="2938" y="4314"/>
                </a:lnTo>
                <a:cubicBezTo>
                  <a:pt x="2951" y="4318"/>
                  <a:pt x="2964" y="4320"/>
                  <a:pt x="2975" y="4320"/>
                </a:cubicBezTo>
                <a:cubicBezTo>
                  <a:pt x="3011" y="4320"/>
                  <a:pt x="3035" y="4299"/>
                  <a:pt x="3040" y="4251"/>
                </a:cubicBezTo>
                <a:lnTo>
                  <a:pt x="3074" y="4291"/>
                </a:lnTo>
                <a:cubicBezTo>
                  <a:pt x="3057" y="4240"/>
                  <a:pt x="3051" y="4189"/>
                  <a:pt x="3057" y="4143"/>
                </a:cubicBezTo>
                <a:cubicBezTo>
                  <a:pt x="3076" y="4135"/>
                  <a:pt x="3095" y="4132"/>
                  <a:pt x="3113" y="4132"/>
                </a:cubicBezTo>
                <a:cubicBezTo>
                  <a:pt x="3160" y="4132"/>
                  <a:pt x="3203" y="4155"/>
                  <a:pt x="3244" y="4183"/>
                </a:cubicBezTo>
                <a:cubicBezTo>
                  <a:pt x="3295" y="4149"/>
                  <a:pt x="3340" y="4109"/>
                  <a:pt x="3386" y="4070"/>
                </a:cubicBezTo>
                <a:lnTo>
                  <a:pt x="3386" y="4070"/>
                </a:lnTo>
                <a:cubicBezTo>
                  <a:pt x="3187" y="4308"/>
                  <a:pt x="2983" y="4540"/>
                  <a:pt x="2767" y="4767"/>
                </a:cubicBezTo>
                <a:lnTo>
                  <a:pt x="2762" y="4711"/>
                </a:lnTo>
                <a:cubicBezTo>
                  <a:pt x="2756" y="4716"/>
                  <a:pt x="2745" y="4722"/>
                  <a:pt x="2739" y="4728"/>
                </a:cubicBezTo>
                <a:cubicBezTo>
                  <a:pt x="2773" y="4773"/>
                  <a:pt x="2773" y="4813"/>
                  <a:pt x="2700" y="4835"/>
                </a:cubicBezTo>
                <a:lnTo>
                  <a:pt x="2700" y="4835"/>
                </a:lnTo>
                <a:cubicBezTo>
                  <a:pt x="2699" y="4835"/>
                  <a:pt x="2699" y="4835"/>
                  <a:pt x="2699" y="4835"/>
                </a:cubicBezTo>
                <a:lnTo>
                  <a:pt x="2699" y="4835"/>
                </a:lnTo>
                <a:cubicBezTo>
                  <a:pt x="2699" y="4835"/>
                  <a:pt x="2699" y="4835"/>
                  <a:pt x="2699" y="4836"/>
                </a:cubicBezTo>
                <a:cubicBezTo>
                  <a:pt x="2699" y="4835"/>
                  <a:pt x="2699" y="4835"/>
                  <a:pt x="2700" y="4835"/>
                </a:cubicBezTo>
                <a:lnTo>
                  <a:pt x="2700" y="4835"/>
                </a:lnTo>
                <a:cubicBezTo>
                  <a:pt x="2703" y="4841"/>
                  <a:pt x="2706" y="4846"/>
                  <a:pt x="2711" y="4853"/>
                </a:cubicBezTo>
                <a:cubicBezTo>
                  <a:pt x="2648" y="4926"/>
                  <a:pt x="2580" y="4994"/>
                  <a:pt x="2523" y="5068"/>
                </a:cubicBezTo>
                <a:cubicBezTo>
                  <a:pt x="2438" y="5148"/>
                  <a:pt x="2399" y="5312"/>
                  <a:pt x="2268" y="5323"/>
                </a:cubicBezTo>
                <a:cubicBezTo>
                  <a:pt x="2228" y="5363"/>
                  <a:pt x="2189" y="5397"/>
                  <a:pt x="2143" y="5431"/>
                </a:cubicBezTo>
                <a:cubicBezTo>
                  <a:pt x="2143" y="5443"/>
                  <a:pt x="2138" y="5465"/>
                  <a:pt x="2138" y="5477"/>
                </a:cubicBezTo>
                <a:cubicBezTo>
                  <a:pt x="2092" y="5499"/>
                  <a:pt x="2075" y="5539"/>
                  <a:pt x="2109" y="5579"/>
                </a:cubicBezTo>
                <a:cubicBezTo>
                  <a:pt x="2126" y="5550"/>
                  <a:pt x="2149" y="5528"/>
                  <a:pt x="2172" y="5505"/>
                </a:cubicBezTo>
                <a:lnTo>
                  <a:pt x="2172" y="5505"/>
                </a:lnTo>
                <a:cubicBezTo>
                  <a:pt x="2149" y="5545"/>
                  <a:pt x="2126" y="5590"/>
                  <a:pt x="2104" y="5630"/>
                </a:cubicBezTo>
                <a:cubicBezTo>
                  <a:pt x="2092" y="5618"/>
                  <a:pt x="2070" y="5590"/>
                  <a:pt x="2058" y="5579"/>
                </a:cubicBezTo>
                <a:cubicBezTo>
                  <a:pt x="2052" y="5607"/>
                  <a:pt x="2047" y="5630"/>
                  <a:pt x="2035" y="5658"/>
                </a:cubicBezTo>
                <a:cubicBezTo>
                  <a:pt x="2013" y="5636"/>
                  <a:pt x="1996" y="5618"/>
                  <a:pt x="1973" y="5596"/>
                </a:cubicBezTo>
                <a:cubicBezTo>
                  <a:pt x="1990" y="5567"/>
                  <a:pt x="2001" y="5545"/>
                  <a:pt x="2018" y="5516"/>
                </a:cubicBezTo>
                <a:cubicBezTo>
                  <a:pt x="2024" y="5516"/>
                  <a:pt x="2035" y="5511"/>
                  <a:pt x="2047" y="5511"/>
                </a:cubicBezTo>
                <a:cubicBezTo>
                  <a:pt x="2092" y="5448"/>
                  <a:pt x="2121" y="5380"/>
                  <a:pt x="2143" y="5312"/>
                </a:cubicBezTo>
                <a:cubicBezTo>
                  <a:pt x="2160" y="5306"/>
                  <a:pt x="2194" y="5295"/>
                  <a:pt x="2211" y="5289"/>
                </a:cubicBezTo>
                <a:cubicBezTo>
                  <a:pt x="2206" y="5278"/>
                  <a:pt x="2183" y="5250"/>
                  <a:pt x="2172" y="5238"/>
                </a:cubicBezTo>
                <a:cubicBezTo>
                  <a:pt x="2058" y="5306"/>
                  <a:pt x="2007" y="5431"/>
                  <a:pt x="1922" y="5528"/>
                </a:cubicBezTo>
                <a:lnTo>
                  <a:pt x="1899" y="5499"/>
                </a:lnTo>
                <a:lnTo>
                  <a:pt x="1899" y="5499"/>
                </a:lnTo>
                <a:cubicBezTo>
                  <a:pt x="1905" y="5511"/>
                  <a:pt x="1916" y="5533"/>
                  <a:pt x="1922" y="5539"/>
                </a:cubicBezTo>
                <a:cubicBezTo>
                  <a:pt x="1882" y="5590"/>
                  <a:pt x="1843" y="5641"/>
                  <a:pt x="1826" y="5704"/>
                </a:cubicBezTo>
                <a:cubicBezTo>
                  <a:pt x="1780" y="5732"/>
                  <a:pt x="1752" y="5772"/>
                  <a:pt x="1774" y="5823"/>
                </a:cubicBezTo>
                <a:cubicBezTo>
                  <a:pt x="1763" y="5817"/>
                  <a:pt x="1735" y="5811"/>
                  <a:pt x="1723" y="5806"/>
                </a:cubicBezTo>
                <a:lnTo>
                  <a:pt x="1723" y="5806"/>
                </a:lnTo>
                <a:lnTo>
                  <a:pt x="1769" y="5851"/>
                </a:lnTo>
                <a:cubicBezTo>
                  <a:pt x="1752" y="5862"/>
                  <a:pt x="1718" y="5879"/>
                  <a:pt x="1695" y="5885"/>
                </a:cubicBezTo>
                <a:cubicBezTo>
                  <a:pt x="1701" y="5897"/>
                  <a:pt x="1706" y="5908"/>
                  <a:pt x="1712" y="5914"/>
                </a:cubicBezTo>
                <a:cubicBezTo>
                  <a:pt x="1769" y="5862"/>
                  <a:pt x="1848" y="5811"/>
                  <a:pt x="1831" y="5726"/>
                </a:cubicBezTo>
                <a:cubicBezTo>
                  <a:pt x="1848" y="5721"/>
                  <a:pt x="1882" y="5709"/>
                  <a:pt x="1899" y="5704"/>
                </a:cubicBezTo>
                <a:cubicBezTo>
                  <a:pt x="1922" y="5670"/>
                  <a:pt x="1945" y="5636"/>
                  <a:pt x="1962" y="5596"/>
                </a:cubicBezTo>
                <a:cubicBezTo>
                  <a:pt x="1979" y="5618"/>
                  <a:pt x="2007" y="5658"/>
                  <a:pt x="2024" y="5681"/>
                </a:cubicBezTo>
                <a:cubicBezTo>
                  <a:pt x="2007" y="5687"/>
                  <a:pt x="1979" y="5698"/>
                  <a:pt x="1962" y="5704"/>
                </a:cubicBezTo>
                <a:cubicBezTo>
                  <a:pt x="1979" y="5721"/>
                  <a:pt x="1996" y="5738"/>
                  <a:pt x="2013" y="5749"/>
                </a:cubicBezTo>
                <a:cubicBezTo>
                  <a:pt x="2013" y="5760"/>
                  <a:pt x="2001" y="5783"/>
                  <a:pt x="2001" y="5789"/>
                </a:cubicBezTo>
                <a:cubicBezTo>
                  <a:pt x="1984" y="5777"/>
                  <a:pt x="1956" y="5755"/>
                  <a:pt x="1939" y="5738"/>
                </a:cubicBezTo>
                <a:lnTo>
                  <a:pt x="1939" y="5738"/>
                </a:lnTo>
                <a:cubicBezTo>
                  <a:pt x="1945" y="5766"/>
                  <a:pt x="1956" y="5794"/>
                  <a:pt x="1962" y="5823"/>
                </a:cubicBezTo>
                <a:cubicBezTo>
                  <a:pt x="1950" y="5840"/>
                  <a:pt x="1945" y="5857"/>
                  <a:pt x="1933" y="5874"/>
                </a:cubicBezTo>
                <a:cubicBezTo>
                  <a:pt x="1933" y="5851"/>
                  <a:pt x="1945" y="5823"/>
                  <a:pt x="1933" y="5800"/>
                </a:cubicBezTo>
                <a:cubicBezTo>
                  <a:pt x="1854" y="5811"/>
                  <a:pt x="1922" y="5902"/>
                  <a:pt x="1899" y="5948"/>
                </a:cubicBezTo>
                <a:cubicBezTo>
                  <a:pt x="1877" y="5970"/>
                  <a:pt x="1837" y="6004"/>
                  <a:pt x="1814" y="6027"/>
                </a:cubicBezTo>
                <a:cubicBezTo>
                  <a:pt x="1809" y="6004"/>
                  <a:pt x="1803" y="5970"/>
                  <a:pt x="1803" y="5948"/>
                </a:cubicBezTo>
                <a:cubicBezTo>
                  <a:pt x="1797" y="5993"/>
                  <a:pt x="1774" y="6033"/>
                  <a:pt x="1746" y="6067"/>
                </a:cubicBezTo>
                <a:cubicBezTo>
                  <a:pt x="1763" y="6055"/>
                  <a:pt x="1797" y="6038"/>
                  <a:pt x="1814" y="6027"/>
                </a:cubicBezTo>
                <a:lnTo>
                  <a:pt x="1814" y="6027"/>
                </a:lnTo>
                <a:cubicBezTo>
                  <a:pt x="1824" y="6087"/>
                  <a:pt x="1786" y="6107"/>
                  <a:pt x="1737" y="6107"/>
                </a:cubicBezTo>
                <a:cubicBezTo>
                  <a:pt x="1731" y="6107"/>
                  <a:pt x="1724" y="6107"/>
                  <a:pt x="1718" y="6106"/>
                </a:cubicBezTo>
                <a:lnTo>
                  <a:pt x="1718" y="6106"/>
                </a:lnTo>
                <a:lnTo>
                  <a:pt x="1740" y="6163"/>
                </a:lnTo>
                <a:cubicBezTo>
                  <a:pt x="1712" y="6243"/>
                  <a:pt x="1667" y="6316"/>
                  <a:pt x="1627" y="6396"/>
                </a:cubicBezTo>
                <a:cubicBezTo>
                  <a:pt x="1621" y="6362"/>
                  <a:pt x="1610" y="6328"/>
                  <a:pt x="1599" y="6294"/>
                </a:cubicBezTo>
                <a:lnTo>
                  <a:pt x="1599" y="6294"/>
                </a:lnTo>
                <a:cubicBezTo>
                  <a:pt x="1582" y="6339"/>
                  <a:pt x="1599" y="6379"/>
                  <a:pt x="1621" y="6419"/>
                </a:cubicBezTo>
                <a:lnTo>
                  <a:pt x="1593" y="6419"/>
                </a:lnTo>
                <a:cubicBezTo>
                  <a:pt x="1599" y="6413"/>
                  <a:pt x="1593" y="6401"/>
                  <a:pt x="1587" y="6390"/>
                </a:cubicBezTo>
                <a:cubicBezTo>
                  <a:pt x="1582" y="6389"/>
                  <a:pt x="1577" y="6389"/>
                  <a:pt x="1572" y="6389"/>
                </a:cubicBezTo>
                <a:cubicBezTo>
                  <a:pt x="1550" y="6389"/>
                  <a:pt x="1543" y="6401"/>
                  <a:pt x="1548" y="6424"/>
                </a:cubicBezTo>
                <a:lnTo>
                  <a:pt x="1536" y="6424"/>
                </a:lnTo>
                <a:cubicBezTo>
                  <a:pt x="1542" y="6424"/>
                  <a:pt x="1548" y="6430"/>
                  <a:pt x="1553" y="6430"/>
                </a:cubicBezTo>
                <a:cubicBezTo>
                  <a:pt x="1553" y="6430"/>
                  <a:pt x="1553" y="6430"/>
                  <a:pt x="1553" y="6436"/>
                </a:cubicBezTo>
                <a:lnTo>
                  <a:pt x="1559" y="6436"/>
                </a:lnTo>
                <a:cubicBezTo>
                  <a:pt x="1576" y="6441"/>
                  <a:pt x="1593" y="6447"/>
                  <a:pt x="1604" y="6458"/>
                </a:cubicBezTo>
                <a:cubicBezTo>
                  <a:pt x="1582" y="6481"/>
                  <a:pt x="1565" y="6509"/>
                  <a:pt x="1553" y="6538"/>
                </a:cubicBezTo>
                <a:cubicBezTo>
                  <a:pt x="1553" y="6538"/>
                  <a:pt x="1551" y="6538"/>
                  <a:pt x="1550" y="6537"/>
                </a:cubicBezTo>
                <a:lnTo>
                  <a:pt x="1550" y="6537"/>
                </a:lnTo>
                <a:lnTo>
                  <a:pt x="1553" y="6543"/>
                </a:lnTo>
                <a:cubicBezTo>
                  <a:pt x="1548" y="6566"/>
                  <a:pt x="1536" y="6589"/>
                  <a:pt x="1530" y="6606"/>
                </a:cubicBezTo>
                <a:cubicBezTo>
                  <a:pt x="1519" y="6600"/>
                  <a:pt x="1502" y="6577"/>
                  <a:pt x="1491" y="6566"/>
                </a:cubicBezTo>
                <a:cubicBezTo>
                  <a:pt x="1485" y="6577"/>
                  <a:pt x="1468" y="6600"/>
                  <a:pt x="1457" y="6611"/>
                </a:cubicBezTo>
                <a:cubicBezTo>
                  <a:pt x="1462" y="6611"/>
                  <a:pt x="1466" y="6611"/>
                  <a:pt x="1470" y="6611"/>
                </a:cubicBezTo>
                <a:cubicBezTo>
                  <a:pt x="1514" y="6611"/>
                  <a:pt x="1519" y="6637"/>
                  <a:pt x="1513" y="6662"/>
                </a:cubicBezTo>
                <a:cubicBezTo>
                  <a:pt x="1502" y="6668"/>
                  <a:pt x="1496" y="6674"/>
                  <a:pt x="1485" y="6674"/>
                </a:cubicBezTo>
                <a:cubicBezTo>
                  <a:pt x="1491" y="6679"/>
                  <a:pt x="1496" y="6691"/>
                  <a:pt x="1502" y="6697"/>
                </a:cubicBezTo>
                <a:cubicBezTo>
                  <a:pt x="1496" y="6708"/>
                  <a:pt x="1491" y="6714"/>
                  <a:pt x="1491" y="6725"/>
                </a:cubicBezTo>
                <a:cubicBezTo>
                  <a:pt x="1479" y="6736"/>
                  <a:pt x="1474" y="6748"/>
                  <a:pt x="1468" y="6765"/>
                </a:cubicBezTo>
                <a:cubicBezTo>
                  <a:pt x="1457" y="6765"/>
                  <a:pt x="1440" y="6765"/>
                  <a:pt x="1428" y="6770"/>
                </a:cubicBezTo>
                <a:cubicBezTo>
                  <a:pt x="1372" y="6878"/>
                  <a:pt x="1292" y="6975"/>
                  <a:pt x="1269" y="7094"/>
                </a:cubicBezTo>
                <a:cubicBezTo>
                  <a:pt x="1235" y="7122"/>
                  <a:pt x="1201" y="7150"/>
                  <a:pt x="1156" y="7162"/>
                </a:cubicBezTo>
                <a:cubicBezTo>
                  <a:pt x="1156" y="7082"/>
                  <a:pt x="1213" y="7026"/>
                  <a:pt x="1269" y="6975"/>
                </a:cubicBezTo>
                <a:cubicBezTo>
                  <a:pt x="1269" y="6963"/>
                  <a:pt x="1264" y="6940"/>
                  <a:pt x="1264" y="6929"/>
                </a:cubicBezTo>
                <a:cubicBezTo>
                  <a:pt x="1355" y="6861"/>
                  <a:pt x="1360" y="6742"/>
                  <a:pt x="1440" y="6668"/>
                </a:cubicBezTo>
                <a:cubicBezTo>
                  <a:pt x="1451" y="6623"/>
                  <a:pt x="1457" y="6583"/>
                  <a:pt x="1451" y="6538"/>
                </a:cubicBezTo>
                <a:lnTo>
                  <a:pt x="1451" y="6538"/>
                </a:lnTo>
                <a:cubicBezTo>
                  <a:pt x="1440" y="6566"/>
                  <a:pt x="1434" y="6594"/>
                  <a:pt x="1428" y="6623"/>
                </a:cubicBezTo>
                <a:cubicBezTo>
                  <a:pt x="1264" y="6770"/>
                  <a:pt x="1213" y="6997"/>
                  <a:pt x="1077" y="7167"/>
                </a:cubicBezTo>
                <a:cubicBezTo>
                  <a:pt x="1097" y="7165"/>
                  <a:pt x="1119" y="7164"/>
                  <a:pt x="1141" y="7164"/>
                </a:cubicBezTo>
                <a:cubicBezTo>
                  <a:pt x="1178" y="7164"/>
                  <a:pt x="1217" y="7168"/>
                  <a:pt x="1252" y="7179"/>
                </a:cubicBezTo>
                <a:lnTo>
                  <a:pt x="1218" y="7275"/>
                </a:lnTo>
                <a:lnTo>
                  <a:pt x="1150" y="7275"/>
                </a:lnTo>
                <a:cubicBezTo>
                  <a:pt x="1150" y="7281"/>
                  <a:pt x="1150" y="7298"/>
                  <a:pt x="1150" y="7304"/>
                </a:cubicBezTo>
                <a:cubicBezTo>
                  <a:pt x="1167" y="7298"/>
                  <a:pt x="1201" y="7287"/>
                  <a:pt x="1218" y="7281"/>
                </a:cubicBezTo>
                <a:lnTo>
                  <a:pt x="1218" y="7281"/>
                </a:lnTo>
                <a:cubicBezTo>
                  <a:pt x="1190" y="7355"/>
                  <a:pt x="1162" y="7428"/>
                  <a:pt x="1099" y="7485"/>
                </a:cubicBezTo>
                <a:cubicBezTo>
                  <a:pt x="1099" y="7497"/>
                  <a:pt x="1105" y="7508"/>
                  <a:pt x="1111" y="7514"/>
                </a:cubicBezTo>
                <a:cubicBezTo>
                  <a:pt x="1088" y="7570"/>
                  <a:pt x="1065" y="7621"/>
                  <a:pt x="1043" y="7678"/>
                </a:cubicBezTo>
                <a:cubicBezTo>
                  <a:pt x="1029" y="7673"/>
                  <a:pt x="1015" y="7670"/>
                  <a:pt x="1002" y="7670"/>
                </a:cubicBezTo>
                <a:cubicBezTo>
                  <a:pt x="984" y="7670"/>
                  <a:pt x="970" y="7677"/>
                  <a:pt x="963" y="7701"/>
                </a:cubicBezTo>
                <a:lnTo>
                  <a:pt x="1031" y="7701"/>
                </a:lnTo>
                <a:cubicBezTo>
                  <a:pt x="991" y="7780"/>
                  <a:pt x="957" y="7860"/>
                  <a:pt x="935" y="7939"/>
                </a:cubicBezTo>
                <a:cubicBezTo>
                  <a:pt x="906" y="7933"/>
                  <a:pt x="884" y="7928"/>
                  <a:pt x="855" y="7922"/>
                </a:cubicBezTo>
                <a:lnTo>
                  <a:pt x="855" y="7922"/>
                </a:lnTo>
                <a:cubicBezTo>
                  <a:pt x="855" y="7939"/>
                  <a:pt x="867" y="7973"/>
                  <a:pt x="867" y="7990"/>
                </a:cubicBezTo>
                <a:cubicBezTo>
                  <a:pt x="884" y="7990"/>
                  <a:pt x="906" y="7979"/>
                  <a:pt x="918" y="7973"/>
                </a:cubicBezTo>
                <a:lnTo>
                  <a:pt x="918" y="7973"/>
                </a:lnTo>
                <a:cubicBezTo>
                  <a:pt x="912" y="8007"/>
                  <a:pt x="901" y="8041"/>
                  <a:pt x="895" y="8081"/>
                </a:cubicBezTo>
                <a:cubicBezTo>
                  <a:pt x="867" y="8081"/>
                  <a:pt x="844" y="8081"/>
                  <a:pt x="816" y="8087"/>
                </a:cubicBezTo>
                <a:cubicBezTo>
                  <a:pt x="799" y="8138"/>
                  <a:pt x="782" y="8189"/>
                  <a:pt x="776" y="8251"/>
                </a:cubicBezTo>
                <a:cubicBezTo>
                  <a:pt x="799" y="8200"/>
                  <a:pt x="816" y="8155"/>
                  <a:pt x="855" y="8115"/>
                </a:cubicBezTo>
                <a:lnTo>
                  <a:pt x="855" y="8115"/>
                </a:lnTo>
                <a:cubicBezTo>
                  <a:pt x="855" y="8183"/>
                  <a:pt x="821" y="8245"/>
                  <a:pt x="787" y="8308"/>
                </a:cubicBezTo>
                <a:lnTo>
                  <a:pt x="748" y="8308"/>
                </a:lnTo>
                <a:cubicBezTo>
                  <a:pt x="736" y="8336"/>
                  <a:pt x="725" y="8365"/>
                  <a:pt x="719" y="8399"/>
                </a:cubicBezTo>
                <a:cubicBezTo>
                  <a:pt x="742" y="8370"/>
                  <a:pt x="765" y="8342"/>
                  <a:pt x="793" y="8319"/>
                </a:cubicBezTo>
                <a:lnTo>
                  <a:pt x="793" y="8319"/>
                </a:lnTo>
                <a:cubicBezTo>
                  <a:pt x="759" y="8450"/>
                  <a:pt x="713" y="8580"/>
                  <a:pt x="679" y="8711"/>
                </a:cubicBezTo>
                <a:cubicBezTo>
                  <a:pt x="674" y="8694"/>
                  <a:pt x="662" y="8665"/>
                  <a:pt x="651" y="8654"/>
                </a:cubicBezTo>
                <a:cubicBezTo>
                  <a:pt x="640" y="8671"/>
                  <a:pt x="617" y="8688"/>
                  <a:pt x="600" y="8705"/>
                </a:cubicBezTo>
                <a:cubicBezTo>
                  <a:pt x="600" y="8773"/>
                  <a:pt x="651" y="8841"/>
                  <a:pt x="617" y="8909"/>
                </a:cubicBezTo>
                <a:cubicBezTo>
                  <a:pt x="606" y="8870"/>
                  <a:pt x="600" y="8836"/>
                  <a:pt x="589" y="8801"/>
                </a:cubicBezTo>
                <a:cubicBezTo>
                  <a:pt x="566" y="8898"/>
                  <a:pt x="509" y="9006"/>
                  <a:pt x="538" y="9108"/>
                </a:cubicBezTo>
                <a:lnTo>
                  <a:pt x="515" y="9108"/>
                </a:lnTo>
                <a:cubicBezTo>
                  <a:pt x="515" y="9119"/>
                  <a:pt x="521" y="9136"/>
                  <a:pt x="521" y="9142"/>
                </a:cubicBezTo>
                <a:lnTo>
                  <a:pt x="481" y="9153"/>
                </a:lnTo>
                <a:lnTo>
                  <a:pt x="492" y="9165"/>
                </a:lnTo>
                <a:cubicBezTo>
                  <a:pt x="509" y="9159"/>
                  <a:pt x="538" y="9148"/>
                  <a:pt x="555" y="9142"/>
                </a:cubicBezTo>
                <a:lnTo>
                  <a:pt x="555" y="9142"/>
                </a:lnTo>
                <a:cubicBezTo>
                  <a:pt x="543" y="9159"/>
                  <a:pt x="532" y="9193"/>
                  <a:pt x="521" y="9216"/>
                </a:cubicBezTo>
                <a:cubicBezTo>
                  <a:pt x="509" y="9210"/>
                  <a:pt x="487" y="9204"/>
                  <a:pt x="475" y="9204"/>
                </a:cubicBezTo>
                <a:cubicBezTo>
                  <a:pt x="475" y="9216"/>
                  <a:pt x="487" y="9238"/>
                  <a:pt x="487" y="9250"/>
                </a:cubicBezTo>
                <a:cubicBezTo>
                  <a:pt x="498" y="9250"/>
                  <a:pt x="515" y="9238"/>
                  <a:pt x="526" y="9238"/>
                </a:cubicBezTo>
                <a:cubicBezTo>
                  <a:pt x="532" y="9318"/>
                  <a:pt x="492" y="9403"/>
                  <a:pt x="481" y="9488"/>
                </a:cubicBezTo>
                <a:lnTo>
                  <a:pt x="424" y="9465"/>
                </a:lnTo>
                <a:lnTo>
                  <a:pt x="424" y="9465"/>
                </a:lnTo>
                <a:cubicBezTo>
                  <a:pt x="447" y="9477"/>
                  <a:pt x="464" y="9488"/>
                  <a:pt x="481" y="9494"/>
                </a:cubicBezTo>
                <a:cubicBezTo>
                  <a:pt x="469" y="9539"/>
                  <a:pt x="458" y="9590"/>
                  <a:pt x="452" y="9636"/>
                </a:cubicBezTo>
                <a:cubicBezTo>
                  <a:pt x="447" y="9596"/>
                  <a:pt x="435" y="9556"/>
                  <a:pt x="413" y="9516"/>
                </a:cubicBezTo>
                <a:cubicBezTo>
                  <a:pt x="413" y="9556"/>
                  <a:pt x="396" y="9584"/>
                  <a:pt x="362" y="9602"/>
                </a:cubicBezTo>
                <a:cubicBezTo>
                  <a:pt x="373" y="9602"/>
                  <a:pt x="396" y="9613"/>
                  <a:pt x="401" y="9613"/>
                </a:cubicBezTo>
                <a:cubicBezTo>
                  <a:pt x="356" y="9726"/>
                  <a:pt x="345" y="9851"/>
                  <a:pt x="316" y="9970"/>
                </a:cubicBezTo>
                <a:cubicBezTo>
                  <a:pt x="333" y="9970"/>
                  <a:pt x="367" y="9959"/>
                  <a:pt x="384" y="9959"/>
                </a:cubicBezTo>
                <a:cubicBezTo>
                  <a:pt x="379" y="10067"/>
                  <a:pt x="362" y="10180"/>
                  <a:pt x="339" y="10288"/>
                </a:cubicBezTo>
                <a:cubicBezTo>
                  <a:pt x="316" y="10226"/>
                  <a:pt x="322" y="10163"/>
                  <a:pt x="339" y="10101"/>
                </a:cubicBezTo>
                <a:lnTo>
                  <a:pt x="339" y="10101"/>
                </a:lnTo>
                <a:cubicBezTo>
                  <a:pt x="237" y="10123"/>
                  <a:pt x="311" y="10538"/>
                  <a:pt x="214" y="10640"/>
                </a:cubicBezTo>
                <a:cubicBezTo>
                  <a:pt x="186" y="10623"/>
                  <a:pt x="157" y="10611"/>
                  <a:pt x="129" y="10594"/>
                </a:cubicBezTo>
                <a:cubicBezTo>
                  <a:pt x="140" y="10594"/>
                  <a:pt x="163" y="10589"/>
                  <a:pt x="174" y="10589"/>
                </a:cubicBezTo>
                <a:cubicBezTo>
                  <a:pt x="174" y="10555"/>
                  <a:pt x="197" y="10526"/>
                  <a:pt x="231" y="10521"/>
                </a:cubicBezTo>
                <a:cubicBezTo>
                  <a:pt x="220" y="10492"/>
                  <a:pt x="203" y="10470"/>
                  <a:pt x="191" y="10441"/>
                </a:cubicBezTo>
                <a:lnTo>
                  <a:pt x="191" y="10441"/>
                </a:lnTo>
                <a:lnTo>
                  <a:pt x="248" y="10447"/>
                </a:lnTo>
                <a:cubicBezTo>
                  <a:pt x="237" y="10441"/>
                  <a:pt x="214" y="10424"/>
                  <a:pt x="203" y="10419"/>
                </a:cubicBezTo>
                <a:cubicBezTo>
                  <a:pt x="220" y="10311"/>
                  <a:pt x="231" y="10192"/>
                  <a:pt x="152" y="10106"/>
                </a:cubicBezTo>
                <a:cubicBezTo>
                  <a:pt x="152" y="10248"/>
                  <a:pt x="118" y="10390"/>
                  <a:pt x="106" y="10538"/>
                </a:cubicBezTo>
                <a:cubicBezTo>
                  <a:pt x="101" y="10543"/>
                  <a:pt x="89" y="10555"/>
                  <a:pt x="78" y="10555"/>
                </a:cubicBezTo>
                <a:cubicBezTo>
                  <a:pt x="118" y="10594"/>
                  <a:pt x="89" y="10645"/>
                  <a:pt x="67" y="10685"/>
                </a:cubicBezTo>
                <a:cubicBezTo>
                  <a:pt x="106" y="10765"/>
                  <a:pt x="67" y="10850"/>
                  <a:pt x="67" y="10935"/>
                </a:cubicBezTo>
                <a:lnTo>
                  <a:pt x="38" y="10941"/>
                </a:lnTo>
                <a:cubicBezTo>
                  <a:pt x="44" y="10946"/>
                  <a:pt x="67" y="10958"/>
                  <a:pt x="72" y="10963"/>
                </a:cubicBezTo>
                <a:cubicBezTo>
                  <a:pt x="72" y="11054"/>
                  <a:pt x="55" y="11150"/>
                  <a:pt x="72" y="11241"/>
                </a:cubicBezTo>
                <a:cubicBezTo>
                  <a:pt x="84" y="11275"/>
                  <a:pt x="55" y="11304"/>
                  <a:pt x="44" y="11332"/>
                </a:cubicBezTo>
                <a:cubicBezTo>
                  <a:pt x="55" y="11349"/>
                  <a:pt x="72" y="11366"/>
                  <a:pt x="84" y="11383"/>
                </a:cubicBezTo>
                <a:cubicBezTo>
                  <a:pt x="72" y="11383"/>
                  <a:pt x="50" y="11394"/>
                  <a:pt x="38" y="11394"/>
                </a:cubicBezTo>
                <a:cubicBezTo>
                  <a:pt x="45" y="11448"/>
                  <a:pt x="48" y="11500"/>
                  <a:pt x="47" y="11553"/>
                </a:cubicBezTo>
                <a:lnTo>
                  <a:pt x="47" y="11553"/>
                </a:lnTo>
                <a:cubicBezTo>
                  <a:pt x="56" y="11550"/>
                  <a:pt x="73" y="11542"/>
                  <a:pt x="78" y="11542"/>
                </a:cubicBezTo>
                <a:cubicBezTo>
                  <a:pt x="67" y="11417"/>
                  <a:pt x="140" y="11281"/>
                  <a:pt x="89" y="11162"/>
                </a:cubicBezTo>
                <a:cubicBezTo>
                  <a:pt x="163" y="11082"/>
                  <a:pt x="106" y="10958"/>
                  <a:pt x="146" y="10855"/>
                </a:cubicBezTo>
                <a:cubicBezTo>
                  <a:pt x="157" y="10799"/>
                  <a:pt x="123" y="10719"/>
                  <a:pt x="197" y="10680"/>
                </a:cubicBezTo>
                <a:lnTo>
                  <a:pt x="226" y="10731"/>
                </a:lnTo>
                <a:cubicBezTo>
                  <a:pt x="186" y="10787"/>
                  <a:pt x="208" y="10850"/>
                  <a:pt x="214" y="10912"/>
                </a:cubicBezTo>
                <a:cubicBezTo>
                  <a:pt x="226" y="10906"/>
                  <a:pt x="260" y="10895"/>
                  <a:pt x="277" y="10884"/>
                </a:cubicBezTo>
                <a:lnTo>
                  <a:pt x="277" y="10884"/>
                </a:lnTo>
                <a:cubicBezTo>
                  <a:pt x="265" y="10906"/>
                  <a:pt x="260" y="10929"/>
                  <a:pt x="254" y="10946"/>
                </a:cubicBezTo>
                <a:cubicBezTo>
                  <a:pt x="271" y="11014"/>
                  <a:pt x="186" y="11054"/>
                  <a:pt x="208" y="11122"/>
                </a:cubicBezTo>
                <a:lnTo>
                  <a:pt x="243" y="11150"/>
                </a:lnTo>
                <a:cubicBezTo>
                  <a:pt x="237" y="11332"/>
                  <a:pt x="191" y="11519"/>
                  <a:pt x="226" y="11701"/>
                </a:cubicBezTo>
                <a:lnTo>
                  <a:pt x="169" y="11701"/>
                </a:lnTo>
                <a:cubicBezTo>
                  <a:pt x="163" y="11724"/>
                  <a:pt x="152" y="11769"/>
                  <a:pt x="146" y="11792"/>
                </a:cubicBezTo>
                <a:cubicBezTo>
                  <a:pt x="169" y="11803"/>
                  <a:pt x="186" y="11814"/>
                  <a:pt x="203" y="11826"/>
                </a:cubicBezTo>
                <a:lnTo>
                  <a:pt x="208" y="11775"/>
                </a:lnTo>
                <a:cubicBezTo>
                  <a:pt x="214" y="11797"/>
                  <a:pt x="220" y="11837"/>
                  <a:pt x="226" y="11854"/>
                </a:cubicBezTo>
                <a:cubicBezTo>
                  <a:pt x="214" y="11848"/>
                  <a:pt x="197" y="11831"/>
                  <a:pt x="186" y="11826"/>
                </a:cubicBezTo>
                <a:cubicBezTo>
                  <a:pt x="174" y="11831"/>
                  <a:pt x="152" y="11843"/>
                  <a:pt x="140" y="11848"/>
                </a:cubicBezTo>
                <a:cubicBezTo>
                  <a:pt x="146" y="11888"/>
                  <a:pt x="152" y="11928"/>
                  <a:pt x="152" y="11967"/>
                </a:cubicBezTo>
                <a:lnTo>
                  <a:pt x="180" y="11973"/>
                </a:lnTo>
                <a:cubicBezTo>
                  <a:pt x="191" y="11933"/>
                  <a:pt x="197" y="11899"/>
                  <a:pt x="220" y="11871"/>
                </a:cubicBezTo>
                <a:lnTo>
                  <a:pt x="220" y="11871"/>
                </a:lnTo>
                <a:cubicBezTo>
                  <a:pt x="203" y="11905"/>
                  <a:pt x="208" y="11945"/>
                  <a:pt x="220" y="11984"/>
                </a:cubicBezTo>
                <a:lnTo>
                  <a:pt x="146" y="11984"/>
                </a:lnTo>
                <a:cubicBezTo>
                  <a:pt x="146" y="12019"/>
                  <a:pt x="152" y="12058"/>
                  <a:pt x="152" y="12098"/>
                </a:cubicBezTo>
                <a:cubicBezTo>
                  <a:pt x="163" y="12070"/>
                  <a:pt x="186" y="12019"/>
                  <a:pt x="197" y="11990"/>
                </a:cubicBezTo>
                <a:lnTo>
                  <a:pt x="197" y="11990"/>
                </a:lnTo>
                <a:cubicBezTo>
                  <a:pt x="214" y="12019"/>
                  <a:pt x="208" y="12053"/>
                  <a:pt x="191" y="12081"/>
                </a:cubicBezTo>
                <a:cubicBezTo>
                  <a:pt x="214" y="12155"/>
                  <a:pt x="203" y="12228"/>
                  <a:pt x="208" y="12302"/>
                </a:cubicBezTo>
                <a:lnTo>
                  <a:pt x="169" y="12314"/>
                </a:lnTo>
                <a:cubicBezTo>
                  <a:pt x="186" y="12325"/>
                  <a:pt x="214" y="12348"/>
                  <a:pt x="226" y="12359"/>
                </a:cubicBezTo>
                <a:cubicBezTo>
                  <a:pt x="203" y="12370"/>
                  <a:pt x="180" y="12376"/>
                  <a:pt x="157" y="12382"/>
                </a:cubicBezTo>
                <a:cubicBezTo>
                  <a:pt x="180" y="12404"/>
                  <a:pt x="203" y="12427"/>
                  <a:pt x="226" y="12455"/>
                </a:cubicBezTo>
                <a:cubicBezTo>
                  <a:pt x="220" y="12472"/>
                  <a:pt x="214" y="12501"/>
                  <a:pt x="214" y="12524"/>
                </a:cubicBezTo>
                <a:cubicBezTo>
                  <a:pt x="197" y="12489"/>
                  <a:pt x="174" y="12461"/>
                  <a:pt x="146" y="12444"/>
                </a:cubicBezTo>
                <a:lnTo>
                  <a:pt x="146" y="12444"/>
                </a:lnTo>
                <a:cubicBezTo>
                  <a:pt x="152" y="12461"/>
                  <a:pt x="163" y="12501"/>
                  <a:pt x="163" y="12524"/>
                </a:cubicBezTo>
                <a:cubicBezTo>
                  <a:pt x="152" y="12524"/>
                  <a:pt x="123" y="12524"/>
                  <a:pt x="106" y="12529"/>
                </a:cubicBezTo>
                <a:cubicBezTo>
                  <a:pt x="123" y="12535"/>
                  <a:pt x="157" y="12558"/>
                  <a:pt x="174" y="12563"/>
                </a:cubicBezTo>
                <a:cubicBezTo>
                  <a:pt x="165" y="12587"/>
                  <a:pt x="171" y="12656"/>
                  <a:pt x="139" y="12656"/>
                </a:cubicBezTo>
                <a:cubicBezTo>
                  <a:pt x="134" y="12656"/>
                  <a:pt x="126" y="12654"/>
                  <a:pt x="118" y="12648"/>
                </a:cubicBezTo>
                <a:cubicBezTo>
                  <a:pt x="67" y="12558"/>
                  <a:pt x="146" y="12421"/>
                  <a:pt x="44" y="12353"/>
                </a:cubicBezTo>
                <a:lnTo>
                  <a:pt x="50" y="12348"/>
                </a:lnTo>
                <a:lnTo>
                  <a:pt x="95" y="12348"/>
                </a:lnTo>
                <a:cubicBezTo>
                  <a:pt x="101" y="12092"/>
                  <a:pt x="78" y="11837"/>
                  <a:pt x="89" y="11582"/>
                </a:cubicBezTo>
                <a:cubicBezTo>
                  <a:pt x="79" y="11571"/>
                  <a:pt x="63" y="11560"/>
                  <a:pt x="47" y="11554"/>
                </a:cubicBezTo>
                <a:lnTo>
                  <a:pt x="47" y="11554"/>
                </a:lnTo>
                <a:cubicBezTo>
                  <a:pt x="46" y="11764"/>
                  <a:pt x="1" y="11969"/>
                  <a:pt x="10" y="12177"/>
                </a:cubicBezTo>
                <a:cubicBezTo>
                  <a:pt x="50" y="12223"/>
                  <a:pt x="16" y="12274"/>
                  <a:pt x="4" y="12319"/>
                </a:cubicBezTo>
                <a:cubicBezTo>
                  <a:pt x="16" y="12382"/>
                  <a:pt x="27" y="12444"/>
                  <a:pt x="27" y="12506"/>
                </a:cubicBezTo>
                <a:cubicBezTo>
                  <a:pt x="33" y="12518"/>
                  <a:pt x="44" y="12535"/>
                  <a:pt x="50" y="12546"/>
                </a:cubicBezTo>
                <a:cubicBezTo>
                  <a:pt x="38" y="12575"/>
                  <a:pt x="27" y="12603"/>
                  <a:pt x="21" y="12631"/>
                </a:cubicBezTo>
                <a:cubicBezTo>
                  <a:pt x="27" y="12660"/>
                  <a:pt x="33" y="12688"/>
                  <a:pt x="38" y="12716"/>
                </a:cubicBezTo>
                <a:cubicBezTo>
                  <a:pt x="33" y="12722"/>
                  <a:pt x="21" y="12739"/>
                  <a:pt x="16" y="12745"/>
                </a:cubicBezTo>
                <a:lnTo>
                  <a:pt x="44" y="12745"/>
                </a:lnTo>
                <a:cubicBezTo>
                  <a:pt x="38" y="12790"/>
                  <a:pt x="38" y="12836"/>
                  <a:pt x="44" y="12881"/>
                </a:cubicBezTo>
                <a:cubicBezTo>
                  <a:pt x="38" y="12887"/>
                  <a:pt x="27" y="12887"/>
                  <a:pt x="16" y="12892"/>
                </a:cubicBezTo>
                <a:cubicBezTo>
                  <a:pt x="27" y="12898"/>
                  <a:pt x="44" y="12915"/>
                  <a:pt x="50" y="12926"/>
                </a:cubicBezTo>
                <a:cubicBezTo>
                  <a:pt x="21" y="13011"/>
                  <a:pt x="89" y="13097"/>
                  <a:pt x="67" y="13182"/>
                </a:cubicBezTo>
                <a:cubicBezTo>
                  <a:pt x="140" y="13301"/>
                  <a:pt x="95" y="13448"/>
                  <a:pt x="135" y="13579"/>
                </a:cubicBezTo>
                <a:cubicBezTo>
                  <a:pt x="146" y="13585"/>
                  <a:pt x="169" y="13590"/>
                  <a:pt x="180" y="13596"/>
                </a:cubicBezTo>
                <a:cubicBezTo>
                  <a:pt x="174" y="13607"/>
                  <a:pt x="157" y="13624"/>
                  <a:pt x="146" y="13636"/>
                </a:cubicBezTo>
                <a:cubicBezTo>
                  <a:pt x="146" y="13647"/>
                  <a:pt x="152" y="13658"/>
                  <a:pt x="152" y="13670"/>
                </a:cubicBezTo>
                <a:cubicBezTo>
                  <a:pt x="169" y="13664"/>
                  <a:pt x="186" y="13658"/>
                  <a:pt x="203" y="13653"/>
                </a:cubicBezTo>
                <a:cubicBezTo>
                  <a:pt x="197" y="13602"/>
                  <a:pt x="197" y="13550"/>
                  <a:pt x="191" y="13505"/>
                </a:cubicBezTo>
                <a:lnTo>
                  <a:pt x="186" y="13505"/>
                </a:lnTo>
                <a:lnTo>
                  <a:pt x="146" y="13488"/>
                </a:lnTo>
                <a:lnTo>
                  <a:pt x="174" y="13397"/>
                </a:lnTo>
                <a:cubicBezTo>
                  <a:pt x="157" y="13386"/>
                  <a:pt x="129" y="13358"/>
                  <a:pt x="118" y="13346"/>
                </a:cubicBezTo>
                <a:cubicBezTo>
                  <a:pt x="129" y="13346"/>
                  <a:pt x="152" y="13335"/>
                  <a:pt x="163" y="13329"/>
                </a:cubicBezTo>
                <a:cubicBezTo>
                  <a:pt x="157" y="13318"/>
                  <a:pt x="140" y="13295"/>
                  <a:pt x="135" y="13278"/>
                </a:cubicBezTo>
                <a:cubicBezTo>
                  <a:pt x="157" y="13267"/>
                  <a:pt x="180" y="13255"/>
                  <a:pt x="197" y="13238"/>
                </a:cubicBezTo>
                <a:lnTo>
                  <a:pt x="197" y="13238"/>
                </a:lnTo>
                <a:cubicBezTo>
                  <a:pt x="186" y="13244"/>
                  <a:pt x="157" y="13244"/>
                  <a:pt x="140" y="13244"/>
                </a:cubicBezTo>
                <a:cubicBezTo>
                  <a:pt x="140" y="13051"/>
                  <a:pt x="135" y="12853"/>
                  <a:pt x="112" y="12654"/>
                </a:cubicBezTo>
                <a:lnTo>
                  <a:pt x="112" y="12654"/>
                </a:lnTo>
                <a:cubicBezTo>
                  <a:pt x="152" y="12665"/>
                  <a:pt x="191" y="12677"/>
                  <a:pt x="231" y="12688"/>
                </a:cubicBezTo>
                <a:cubicBezTo>
                  <a:pt x="214" y="12688"/>
                  <a:pt x="186" y="12694"/>
                  <a:pt x="169" y="12694"/>
                </a:cubicBezTo>
                <a:cubicBezTo>
                  <a:pt x="169" y="12790"/>
                  <a:pt x="186" y="12881"/>
                  <a:pt x="197" y="12977"/>
                </a:cubicBezTo>
                <a:cubicBezTo>
                  <a:pt x="208" y="12972"/>
                  <a:pt x="231" y="12966"/>
                  <a:pt x="243" y="12960"/>
                </a:cubicBezTo>
                <a:cubicBezTo>
                  <a:pt x="271" y="13085"/>
                  <a:pt x="288" y="13216"/>
                  <a:pt x="294" y="13346"/>
                </a:cubicBezTo>
                <a:cubicBezTo>
                  <a:pt x="254" y="13324"/>
                  <a:pt x="243" y="13289"/>
                  <a:pt x="237" y="13250"/>
                </a:cubicBezTo>
                <a:lnTo>
                  <a:pt x="231" y="13244"/>
                </a:lnTo>
                <a:cubicBezTo>
                  <a:pt x="231" y="13272"/>
                  <a:pt x="231" y="13306"/>
                  <a:pt x="231" y="13335"/>
                </a:cubicBezTo>
                <a:cubicBezTo>
                  <a:pt x="260" y="13346"/>
                  <a:pt x="288" y="13352"/>
                  <a:pt x="316" y="13363"/>
                </a:cubicBezTo>
                <a:cubicBezTo>
                  <a:pt x="305" y="13397"/>
                  <a:pt x="265" y="13386"/>
                  <a:pt x="237" y="13392"/>
                </a:cubicBezTo>
                <a:cubicBezTo>
                  <a:pt x="254" y="13454"/>
                  <a:pt x="260" y="13511"/>
                  <a:pt x="277" y="13567"/>
                </a:cubicBezTo>
                <a:cubicBezTo>
                  <a:pt x="282" y="13539"/>
                  <a:pt x="294" y="13505"/>
                  <a:pt x="305" y="13477"/>
                </a:cubicBezTo>
                <a:cubicBezTo>
                  <a:pt x="305" y="13522"/>
                  <a:pt x="333" y="13579"/>
                  <a:pt x="333" y="13624"/>
                </a:cubicBezTo>
                <a:lnTo>
                  <a:pt x="407" y="13624"/>
                </a:lnTo>
                <a:cubicBezTo>
                  <a:pt x="407" y="13607"/>
                  <a:pt x="407" y="13596"/>
                  <a:pt x="407" y="13585"/>
                </a:cubicBezTo>
                <a:cubicBezTo>
                  <a:pt x="396" y="13585"/>
                  <a:pt x="379" y="13590"/>
                  <a:pt x="373" y="13596"/>
                </a:cubicBezTo>
                <a:cubicBezTo>
                  <a:pt x="424" y="13522"/>
                  <a:pt x="373" y="13431"/>
                  <a:pt x="384" y="13346"/>
                </a:cubicBezTo>
                <a:lnTo>
                  <a:pt x="384" y="13346"/>
                </a:lnTo>
                <a:cubicBezTo>
                  <a:pt x="424" y="13397"/>
                  <a:pt x="390" y="13460"/>
                  <a:pt x="430" y="13505"/>
                </a:cubicBezTo>
                <a:cubicBezTo>
                  <a:pt x="430" y="13545"/>
                  <a:pt x="430" y="13585"/>
                  <a:pt x="435" y="13619"/>
                </a:cubicBezTo>
                <a:lnTo>
                  <a:pt x="538" y="13619"/>
                </a:lnTo>
                <a:cubicBezTo>
                  <a:pt x="544" y="13617"/>
                  <a:pt x="549" y="13616"/>
                  <a:pt x="554" y="13616"/>
                </a:cubicBezTo>
                <a:cubicBezTo>
                  <a:pt x="568" y="13616"/>
                  <a:pt x="577" y="13622"/>
                  <a:pt x="577" y="13630"/>
                </a:cubicBezTo>
                <a:cubicBezTo>
                  <a:pt x="579" y="13634"/>
                  <a:pt x="591" y="13636"/>
                  <a:pt x="604" y="13636"/>
                </a:cubicBezTo>
                <a:cubicBezTo>
                  <a:pt x="627" y="13636"/>
                  <a:pt x="655" y="13631"/>
                  <a:pt x="662" y="13624"/>
                </a:cubicBezTo>
                <a:cubicBezTo>
                  <a:pt x="672" y="13615"/>
                  <a:pt x="699" y="13598"/>
                  <a:pt x="719" y="13598"/>
                </a:cubicBezTo>
                <a:cubicBezTo>
                  <a:pt x="723" y="13598"/>
                  <a:pt x="727" y="13599"/>
                  <a:pt x="730" y="13602"/>
                </a:cubicBezTo>
                <a:cubicBezTo>
                  <a:pt x="740" y="13611"/>
                  <a:pt x="779" y="13627"/>
                  <a:pt x="805" y="13627"/>
                </a:cubicBezTo>
                <a:cubicBezTo>
                  <a:pt x="811" y="13627"/>
                  <a:pt x="817" y="13626"/>
                  <a:pt x="821" y="13624"/>
                </a:cubicBezTo>
                <a:cubicBezTo>
                  <a:pt x="844" y="13613"/>
                  <a:pt x="935" y="13585"/>
                  <a:pt x="980" y="13585"/>
                </a:cubicBezTo>
                <a:lnTo>
                  <a:pt x="997" y="13602"/>
                </a:lnTo>
                <a:cubicBezTo>
                  <a:pt x="1003" y="13610"/>
                  <a:pt x="1010" y="13613"/>
                  <a:pt x="1017" y="13613"/>
                </a:cubicBezTo>
                <a:cubicBezTo>
                  <a:pt x="1034" y="13613"/>
                  <a:pt x="1053" y="13595"/>
                  <a:pt x="1072" y="13595"/>
                </a:cubicBezTo>
                <a:cubicBezTo>
                  <a:pt x="1081" y="13595"/>
                  <a:pt x="1090" y="13600"/>
                  <a:pt x="1099" y="13613"/>
                </a:cubicBezTo>
                <a:lnTo>
                  <a:pt x="1116" y="13636"/>
                </a:lnTo>
                <a:cubicBezTo>
                  <a:pt x="1154" y="13619"/>
                  <a:pt x="1194" y="13608"/>
                  <a:pt x="1220" y="13608"/>
                </a:cubicBezTo>
                <a:cubicBezTo>
                  <a:pt x="1229" y="13608"/>
                  <a:pt x="1237" y="13610"/>
                  <a:pt x="1241" y="13613"/>
                </a:cubicBezTo>
                <a:cubicBezTo>
                  <a:pt x="1255" y="13617"/>
                  <a:pt x="1287" y="13633"/>
                  <a:pt x="1302" y="13633"/>
                </a:cubicBezTo>
                <a:cubicBezTo>
                  <a:pt x="1305" y="13633"/>
                  <a:pt x="1308" y="13632"/>
                  <a:pt x="1309" y="13630"/>
                </a:cubicBezTo>
                <a:cubicBezTo>
                  <a:pt x="1315" y="13624"/>
                  <a:pt x="1332" y="13602"/>
                  <a:pt x="1343" y="13602"/>
                </a:cubicBezTo>
                <a:cubicBezTo>
                  <a:pt x="1346" y="13603"/>
                  <a:pt x="1350" y="13604"/>
                  <a:pt x="1354" y="13604"/>
                </a:cubicBezTo>
                <a:cubicBezTo>
                  <a:pt x="1368" y="13604"/>
                  <a:pt x="1386" y="13597"/>
                  <a:pt x="1394" y="13585"/>
                </a:cubicBezTo>
                <a:cubicBezTo>
                  <a:pt x="1400" y="13573"/>
                  <a:pt x="1530" y="13573"/>
                  <a:pt x="1604" y="13562"/>
                </a:cubicBezTo>
                <a:lnTo>
                  <a:pt x="1689" y="13585"/>
                </a:lnTo>
                <a:cubicBezTo>
                  <a:pt x="1719" y="13592"/>
                  <a:pt x="1752" y="13597"/>
                  <a:pt x="1787" y="13597"/>
                </a:cubicBezTo>
                <a:cubicBezTo>
                  <a:pt x="1833" y="13597"/>
                  <a:pt x="1882" y="13588"/>
                  <a:pt x="1928" y="13562"/>
                </a:cubicBezTo>
                <a:lnTo>
                  <a:pt x="1967" y="13539"/>
                </a:lnTo>
                <a:cubicBezTo>
                  <a:pt x="2035" y="13550"/>
                  <a:pt x="2104" y="13567"/>
                  <a:pt x="2115" y="13579"/>
                </a:cubicBezTo>
                <a:cubicBezTo>
                  <a:pt x="2117" y="13581"/>
                  <a:pt x="2126" y="13583"/>
                  <a:pt x="2137" y="13583"/>
                </a:cubicBezTo>
                <a:cubicBezTo>
                  <a:pt x="2154" y="13583"/>
                  <a:pt x="2175" y="13579"/>
                  <a:pt x="2189" y="13562"/>
                </a:cubicBezTo>
                <a:cubicBezTo>
                  <a:pt x="2194" y="13553"/>
                  <a:pt x="2206" y="13550"/>
                  <a:pt x="2219" y="13550"/>
                </a:cubicBezTo>
                <a:cubicBezTo>
                  <a:pt x="2252" y="13550"/>
                  <a:pt x="2299" y="13569"/>
                  <a:pt x="2314" y="13569"/>
                </a:cubicBezTo>
                <a:cubicBezTo>
                  <a:pt x="2317" y="13569"/>
                  <a:pt x="2319" y="13569"/>
                  <a:pt x="2319" y="13567"/>
                </a:cubicBezTo>
                <a:cubicBezTo>
                  <a:pt x="2323" y="13559"/>
                  <a:pt x="2339" y="13542"/>
                  <a:pt x="2350" y="13542"/>
                </a:cubicBezTo>
                <a:cubicBezTo>
                  <a:pt x="2354" y="13542"/>
                  <a:pt x="2357" y="13544"/>
                  <a:pt x="2359" y="13550"/>
                </a:cubicBezTo>
                <a:cubicBezTo>
                  <a:pt x="2363" y="13562"/>
                  <a:pt x="2374" y="13575"/>
                  <a:pt x="2386" y="13575"/>
                </a:cubicBezTo>
                <a:cubicBezTo>
                  <a:pt x="2392" y="13575"/>
                  <a:pt x="2398" y="13572"/>
                  <a:pt x="2404" y="13562"/>
                </a:cubicBezTo>
                <a:cubicBezTo>
                  <a:pt x="2409" y="13556"/>
                  <a:pt x="2420" y="13554"/>
                  <a:pt x="2435" y="13554"/>
                </a:cubicBezTo>
                <a:cubicBezTo>
                  <a:pt x="2470" y="13554"/>
                  <a:pt x="2524" y="13564"/>
                  <a:pt x="2561" y="13564"/>
                </a:cubicBezTo>
                <a:cubicBezTo>
                  <a:pt x="2570" y="13564"/>
                  <a:pt x="2579" y="13564"/>
                  <a:pt x="2586" y="13562"/>
                </a:cubicBezTo>
                <a:lnTo>
                  <a:pt x="2648" y="13573"/>
                </a:lnTo>
                <a:lnTo>
                  <a:pt x="2722" y="13585"/>
                </a:lnTo>
                <a:cubicBezTo>
                  <a:pt x="2803" y="13556"/>
                  <a:pt x="2872" y="13543"/>
                  <a:pt x="2895" y="13543"/>
                </a:cubicBezTo>
                <a:cubicBezTo>
                  <a:pt x="2900" y="13543"/>
                  <a:pt x="2903" y="13544"/>
                  <a:pt x="2904" y="13545"/>
                </a:cubicBezTo>
                <a:cubicBezTo>
                  <a:pt x="2908" y="13554"/>
                  <a:pt x="2928" y="13571"/>
                  <a:pt x="2938" y="13571"/>
                </a:cubicBezTo>
                <a:cubicBezTo>
                  <a:pt x="2940" y="13571"/>
                  <a:pt x="2942" y="13570"/>
                  <a:pt x="2943" y="13567"/>
                </a:cubicBezTo>
                <a:cubicBezTo>
                  <a:pt x="2949" y="13556"/>
                  <a:pt x="2983" y="13522"/>
                  <a:pt x="3000" y="13522"/>
                </a:cubicBezTo>
                <a:lnTo>
                  <a:pt x="3011" y="13528"/>
                </a:lnTo>
                <a:lnTo>
                  <a:pt x="3062" y="13573"/>
                </a:lnTo>
                <a:cubicBezTo>
                  <a:pt x="3136" y="13562"/>
                  <a:pt x="3238" y="13562"/>
                  <a:pt x="3284" y="13562"/>
                </a:cubicBezTo>
                <a:cubicBezTo>
                  <a:pt x="3290" y="13562"/>
                  <a:pt x="3297" y="13563"/>
                  <a:pt x="3306" y="13563"/>
                </a:cubicBezTo>
                <a:cubicBezTo>
                  <a:pt x="3340" y="13563"/>
                  <a:pt x="3389" y="13559"/>
                  <a:pt x="3433" y="13559"/>
                </a:cubicBezTo>
                <a:cubicBezTo>
                  <a:pt x="3470" y="13559"/>
                  <a:pt x="3503" y="13562"/>
                  <a:pt x="3516" y="13573"/>
                </a:cubicBezTo>
                <a:lnTo>
                  <a:pt x="3562" y="13528"/>
                </a:lnTo>
                <a:cubicBezTo>
                  <a:pt x="3563" y="13526"/>
                  <a:pt x="3566" y="13525"/>
                  <a:pt x="3570" y="13525"/>
                </a:cubicBezTo>
                <a:cubicBezTo>
                  <a:pt x="3587" y="13525"/>
                  <a:pt x="3624" y="13539"/>
                  <a:pt x="3647" y="13539"/>
                </a:cubicBezTo>
                <a:lnTo>
                  <a:pt x="3738" y="13539"/>
                </a:lnTo>
                <a:cubicBezTo>
                  <a:pt x="3840" y="13533"/>
                  <a:pt x="3976" y="13516"/>
                  <a:pt x="4050" y="13505"/>
                </a:cubicBezTo>
                <a:lnTo>
                  <a:pt x="4101" y="13556"/>
                </a:lnTo>
                <a:lnTo>
                  <a:pt x="4112" y="13562"/>
                </a:lnTo>
                <a:cubicBezTo>
                  <a:pt x="4146" y="13556"/>
                  <a:pt x="4197" y="13556"/>
                  <a:pt x="4226" y="13556"/>
                </a:cubicBezTo>
                <a:cubicBezTo>
                  <a:pt x="4242" y="13556"/>
                  <a:pt x="4273" y="13560"/>
                  <a:pt x="4297" y="13560"/>
                </a:cubicBezTo>
                <a:cubicBezTo>
                  <a:pt x="4316" y="13560"/>
                  <a:pt x="4331" y="13558"/>
                  <a:pt x="4333" y="13550"/>
                </a:cubicBezTo>
                <a:cubicBezTo>
                  <a:pt x="4333" y="13547"/>
                  <a:pt x="4342" y="13545"/>
                  <a:pt x="4355" y="13545"/>
                </a:cubicBezTo>
                <a:cubicBezTo>
                  <a:pt x="4386" y="13545"/>
                  <a:pt x="4440" y="13555"/>
                  <a:pt x="4464" y="13579"/>
                </a:cubicBezTo>
                <a:lnTo>
                  <a:pt x="4515" y="13539"/>
                </a:lnTo>
                <a:lnTo>
                  <a:pt x="4532" y="13522"/>
                </a:lnTo>
                <a:cubicBezTo>
                  <a:pt x="4577" y="13533"/>
                  <a:pt x="4634" y="13539"/>
                  <a:pt x="4657" y="13545"/>
                </a:cubicBezTo>
                <a:cubicBezTo>
                  <a:pt x="4679" y="13545"/>
                  <a:pt x="4753" y="13556"/>
                  <a:pt x="4782" y="13556"/>
                </a:cubicBezTo>
                <a:lnTo>
                  <a:pt x="4867" y="13556"/>
                </a:lnTo>
                <a:cubicBezTo>
                  <a:pt x="4889" y="13550"/>
                  <a:pt x="4906" y="13539"/>
                  <a:pt x="4923" y="13533"/>
                </a:cubicBezTo>
                <a:lnTo>
                  <a:pt x="4935" y="13533"/>
                </a:lnTo>
                <a:cubicBezTo>
                  <a:pt x="4943" y="13536"/>
                  <a:pt x="4956" y="13538"/>
                  <a:pt x="4970" y="13538"/>
                </a:cubicBezTo>
                <a:cubicBezTo>
                  <a:pt x="4983" y="13538"/>
                  <a:pt x="4997" y="13536"/>
                  <a:pt x="5009" y="13533"/>
                </a:cubicBezTo>
                <a:cubicBezTo>
                  <a:pt x="5012" y="13531"/>
                  <a:pt x="5017" y="13530"/>
                  <a:pt x="5023" y="13530"/>
                </a:cubicBezTo>
                <a:cubicBezTo>
                  <a:pt x="5051" y="13530"/>
                  <a:pt x="5106" y="13549"/>
                  <a:pt x="5133" y="13567"/>
                </a:cubicBezTo>
                <a:lnTo>
                  <a:pt x="5128" y="13511"/>
                </a:lnTo>
                <a:cubicBezTo>
                  <a:pt x="5150" y="13511"/>
                  <a:pt x="5224" y="13528"/>
                  <a:pt x="5292" y="13550"/>
                </a:cubicBezTo>
                <a:lnTo>
                  <a:pt x="5406" y="13550"/>
                </a:lnTo>
                <a:cubicBezTo>
                  <a:pt x="5462" y="13533"/>
                  <a:pt x="5519" y="13511"/>
                  <a:pt x="5536" y="13505"/>
                </a:cubicBezTo>
                <a:cubicBezTo>
                  <a:pt x="5537" y="13504"/>
                  <a:pt x="5539" y="13504"/>
                  <a:pt x="5541" y="13504"/>
                </a:cubicBezTo>
                <a:cubicBezTo>
                  <a:pt x="5557" y="13504"/>
                  <a:pt x="5595" y="13526"/>
                  <a:pt x="5616" y="13556"/>
                </a:cubicBezTo>
                <a:lnTo>
                  <a:pt x="5672" y="13539"/>
                </a:lnTo>
                <a:cubicBezTo>
                  <a:pt x="5693" y="13532"/>
                  <a:pt x="5723" y="13527"/>
                  <a:pt x="5745" y="13527"/>
                </a:cubicBezTo>
                <a:cubicBezTo>
                  <a:pt x="5759" y="13527"/>
                  <a:pt x="5770" y="13529"/>
                  <a:pt x="5775" y="13533"/>
                </a:cubicBezTo>
                <a:cubicBezTo>
                  <a:pt x="5787" y="13546"/>
                  <a:pt x="5797" y="13550"/>
                  <a:pt x="5806" y="13550"/>
                </a:cubicBezTo>
                <a:cubicBezTo>
                  <a:pt x="5831" y="13550"/>
                  <a:pt x="5847" y="13518"/>
                  <a:pt x="5873" y="13518"/>
                </a:cubicBezTo>
                <a:cubicBezTo>
                  <a:pt x="5877" y="13518"/>
                  <a:pt x="5882" y="13519"/>
                  <a:pt x="5888" y="13522"/>
                </a:cubicBezTo>
                <a:lnTo>
                  <a:pt x="5928" y="13539"/>
                </a:lnTo>
                <a:cubicBezTo>
                  <a:pt x="5984" y="13539"/>
                  <a:pt x="6058" y="13550"/>
                  <a:pt x="6092" y="13562"/>
                </a:cubicBezTo>
                <a:lnTo>
                  <a:pt x="6104" y="13550"/>
                </a:lnTo>
                <a:lnTo>
                  <a:pt x="6160" y="13505"/>
                </a:lnTo>
                <a:cubicBezTo>
                  <a:pt x="6210" y="13522"/>
                  <a:pt x="6257" y="13532"/>
                  <a:pt x="6285" y="13532"/>
                </a:cubicBezTo>
                <a:cubicBezTo>
                  <a:pt x="6295" y="13532"/>
                  <a:pt x="6303" y="13531"/>
                  <a:pt x="6308" y="13528"/>
                </a:cubicBezTo>
                <a:cubicBezTo>
                  <a:pt x="6316" y="13524"/>
                  <a:pt x="6346" y="13510"/>
                  <a:pt x="6366" y="13510"/>
                </a:cubicBezTo>
                <a:cubicBezTo>
                  <a:pt x="6373" y="13510"/>
                  <a:pt x="6379" y="13512"/>
                  <a:pt x="6382" y="13516"/>
                </a:cubicBezTo>
                <a:cubicBezTo>
                  <a:pt x="6393" y="13533"/>
                  <a:pt x="6433" y="13573"/>
                  <a:pt x="6433" y="13573"/>
                </a:cubicBezTo>
                <a:cubicBezTo>
                  <a:pt x="6438" y="13573"/>
                  <a:pt x="6478" y="13556"/>
                  <a:pt x="6512" y="13545"/>
                </a:cubicBezTo>
                <a:cubicBezTo>
                  <a:pt x="6534" y="13534"/>
                  <a:pt x="6601" y="13530"/>
                  <a:pt x="6659" y="13530"/>
                </a:cubicBezTo>
                <a:cubicBezTo>
                  <a:pt x="6692" y="13530"/>
                  <a:pt x="6722" y="13531"/>
                  <a:pt x="6739" y="13533"/>
                </a:cubicBezTo>
                <a:cubicBezTo>
                  <a:pt x="6751" y="13535"/>
                  <a:pt x="6766" y="13535"/>
                  <a:pt x="6783" y="13535"/>
                </a:cubicBezTo>
                <a:cubicBezTo>
                  <a:pt x="6814" y="13535"/>
                  <a:pt x="6851" y="13534"/>
                  <a:pt x="6882" y="13534"/>
                </a:cubicBezTo>
                <a:cubicBezTo>
                  <a:pt x="6911" y="13534"/>
                  <a:pt x="6936" y="13535"/>
                  <a:pt x="6949" y="13539"/>
                </a:cubicBezTo>
                <a:cubicBezTo>
                  <a:pt x="6953" y="13540"/>
                  <a:pt x="6959" y="13541"/>
                  <a:pt x="6964" y="13541"/>
                </a:cubicBezTo>
                <a:cubicBezTo>
                  <a:pt x="7001" y="13541"/>
                  <a:pt x="7057" y="13518"/>
                  <a:pt x="7093" y="13518"/>
                </a:cubicBezTo>
                <a:cubicBezTo>
                  <a:pt x="7101" y="13518"/>
                  <a:pt x="7108" y="13519"/>
                  <a:pt x="7114" y="13522"/>
                </a:cubicBezTo>
                <a:lnTo>
                  <a:pt x="7114" y="13516"/>
                </a:lnTo>
                <a:lnTo>
                  <a:pt x="7204" y="13426"/>
                </a:lnTo>
                <a:cubicBezTo>
                  <a:pt x="7323" y="13465"/>
                  <a:pt x="7443" y="13494"/>
                  <a:pt x="7471" y="13494"/>
                </a:cubicBezTo>
                <a:cubicBezTo>
                  <a:pt x="7480" y="13494"/>
                  <a:pt x="7492" y="13493"/>
                  <a:pt x="7504" y="13493"/>
                </a:cubicBezTo>
                <a:cubicBezTo>
                  <a:pt x="7528" y="13493"/>
                  <a:pt x="7550" y="13496"/>
                  <a:pt x="7550" y="13511"/>
                </a:cubicBezTo>
                <a:cubicBezTo>
                  <a:pt x="7549" y="13517"/>
                  <a:pt x="7553" y="13519"/>
                  <a:pt x="7561" y="13519"/>
                </a:cubicBezTo>
                <a:cubicBezTo>
                  <a:pt x="7589" y="13519"/>
                  <a:pt x="7664" y="13486"/>
                  <a:pt x="7687" y="13477"/>
                </a:cubicBezTo>
                <a:cubicBezTo>
                  <a:pt x="7696" y="13473"/>
                  <a:pt x="7709" y="13472"/>
                  <a:pt x="7724" y="13472"/>
                </a:cubicBezTo>
                <a:cubicBezTo>
                  <a:pt x="7752" y="13472"/>
                  <a:pt x="7785" y="13477"/>
                  <a:pt x="7800" y="13477"/>
                </a:cubicBezTo>
                <a:cubicBezTo>
                  <a:pt x="7805" y="13478"/>
                  <a:pt x="7811" y="13478"/>
                  <a:pt x="7818" y="13478"/>
                </a:cubicBezTo>
                <a:cubicBezTo>
                  <a:pt x="7837" y="13478"/>
                  <a:pt x="7862" y="13475"/>
                  <a:pt x="7876" y="13475"/>
                </a:cubicBezTo>
                <a:cubicBezTo>
                  <a:pt x="7880" y="13475"/>
                  <a:pt x="7884" y="13476"/>
                  <a:pt x="7885" y="13477"/>
                </a:cubicBezTo>
                <a:cubicBezTo>
                  <a:pt x="7885" y="13486"/>
                  <a:pt x="7904" y="13502"/>
                  <a:pt x="7917" y="13502"/>
                </a:cubicBezTo>
                <a:cubicBezTo>
                  <a:pt x="7920" y="13502"/>
                  <a:pt x="7923" y="13502"/>
                  <a:pt x="7925" y="13499"/>
                </a:cubicBezTo>
                <a:cubicBezTo>
                  <a:pt x="7936" y="13488"/>
                  <a:pt x="7999" y="13460"/>
                  <a:pt x="8050" y="13460"/>
                </a:cubicBezTo>
                <a:lnTo>
                  <a:pt x="8089" y="13477"/>
                </a:lnTo>
                <a:lnTo>
                  <a:pt x="8214" y="13516"/>
                </a:lnTo>
                <a:lnTo>
                  <a:pt x="8243" y="13499"/>
                </a:lnTo>
                <a:cubicBezTo>
                  <a:pt x="8276" y="13481"/>
                  <a:pt x="8305" y="13470"/>
                  <a:pt x="8317" y="13470"/>
                </a:cubicBezTo>
                <a:cubicBezTo>
                  <a:pt x="8319" y="13470"/>
                  <a:pt x="8321" y="13470"/>
                  <a:pt x="8322" y="13471"/>
                </a:cubicBezTo>
                <a:cubicBezTo>
                  <a:pt x="8328" y="13482"/>
                  <a:pt x="8379" y="13511"/>
                  <a:pt x="8407" y="13528"/>
                </a:cubicBezTo>
                <a:lnTo>
                  <a:pt x="8475" y="13477"/>
                </a:lnTo>
                <a:lnTo>
                  <a:pt x="8481" y="13471"/>
                </a:lnTo>
                <a:cubicBezTo>
                  <a:pt x="8498" y="13471"/>
                  <a:pt x="8526" y="13482"/>
                  <a:pt x="8549" y="13494"/>
                </a:cubicBezTo>
                <a:cubicBezTo>
                  <a:pt x="8555" y="13498"/>
                  <a:pt x="8571" y="13499"/>
                  <a:pt x="8593" y="13499"/>
                </a:cubicBezTo>
                <a:cubicBezTo>
                  <a:pt x="8637" y="13499"/>
                  <a:pt x="8702" y="13492"/>
                  <a:pt x="8748" y="13477"/>
                </a:cubicBezTo>
                <a:lnTo>
                  <a:pt x="8753" y="13471"/>
                </a:lnTo>
                <a:lnTo>
                  <a:pt x="8782" y="13448"/>
                </a:lnTo>
                <a:cubicBezTo>
                  <a:pt x="8810" y="13460"/>
                  <a:pt x="8833" y="13505"/>
                  <a:pt x="8821" y="13545"/>
                </a:cubicBezTo>
                <a:lnTo>
                  <a:pt x="8906" y="13505"/>
                </a:lnTo>
                <a:lnTo>
                  <a:pt x="8969" y="13471"/>
                </a:lnTo>
                <a:cubicBezTo>
                  <a:pt x="8969" y="13496"/>
                  <a:pt x="8969" y="13509"/>
                  <a:pt x="8970" y="13509"/>
                </a:cubicBezTo>
                <a:cubicBezTo>
                  <a:pt x="8971" y="13509"/>
                  <a:pt x="8972" y="13504"/>
                  <a:pt x="8975" y="13494"/>
                </a:cubicBezTo>
                <a:cubicBezTo>
                  <a:pt x="8976" y="13487"/>
                  <a:pt x="8982" y="13484"/>
                  <a:pt x="8991" y="13484"/>
                </a:cubicBezTo>
                <a:cubicBezTo>
                  <a:pt x="9017" y="13484"/>
                  <a:pt x="9064" y="13506"/>
                  <a:pt x="9075" y="13506"/>
                </a:cubicBezTo>
                <a:cubicBezTo>
                  <a:pt x="9076" y="13506"/>
                  <a:pt x="9076" y="13505"/>
                  <a:pt x="9077" y="13505"/>
                </a:cubicBezTo>
                <a:cubicBezTo>
                  <a:pt x="9082" y="13505"/>
                  <a:pt x="9122" y="13499"/>
                  <a:pt x="9156" y="13494"/>
                </a:cubicBezTo>
                <a:cubicBezTo>
                  <a:pt x="9159" y="13493"/>
                  <a:pt x="9162" y="13493"/>
                  <a:pt x="9166" y="13493"/>
                </a:cubicBezTo>
                <a:cubicBezTo>
                  <a:pt x="9210" y="13493"/>
                  <a:pt x="9323" y="13523"/>
                  <a:pt x="9355" y="13528"/>
                </a:cubicBezTo>
                <a:cubicBezTo>
                  <a:pt x="9357" y="13528"/>
                  <a:pt x="9360" y="13528"/>
                  <a:pt x="9363" y="13528"/>
                </a:cubicBezTo>
                <a:cubicBezTo>
                  <a:pt x="9400" y="13528"/>
                  <a:pt x="9461" y="13503"/>
                  <a:pt x="9483" y="13503"/>
                </a:cubicBezTo>
                <a:cubicBezTo>
                  <a:pt x="9487" y="13503"/>
                  <a:pt x="9489" y="13504"/>
                  <a:pt x="9491" y="13505"/>
                </a:cubicBezTo>
                <a:cubicBezTo>
                  <a:pt x="9502" y="13516"/>
                  <a:pt x="9542" y="13545"/>
                  <a:pt x="9542" y="13545"/>
                </a:cubicBezTo>
                <a:cubicBezTo>
                  <a:pt x="9548" y="13545"/>
                  <a:pt x="9565" y="13533"/>
                  <a:pt x="9576" y="13522"/>
                </a:cubicBezTo>
                <a:cubicBezTo>
                  <a:pt x="9590" y="13513"/>
                  <a:pt x="9638" y="13504"/>
                  <a:pt x="9670" y="13504"/>
                </a:cubicBezTo>
                <a:cubicBezTo>
                  <a:pt x="9678" y="13504"/>
                  <a:pt x="9684" y="13504"/>
                  <a:pt x="9689" y="13505"/>
                </a:cubicBezTo>
                <a:lnTo>
                  <a:pt x="9712" y="13505"/>
                </a:lnTo>
                <a:cubicBezTo>
                  <a:pt x="9729" y="13505"/>
                  <a:pt x="9758" y="13488"/>
                  <a:pt x="9758" y="13488"/>
                </a:cubicBezTo>
                <a:lnTo>
                  <a:pt x="9803" y="13516"/>
                </a:lnTo>
                <a:cubicBezTo>
                  <a:pt x="9826" y="13511"/>
                  <a:pt x="9857" y="13508"/>
                  <a:pt x="9889" y="13508"/>
                </a:cubicBezTo>
                <a:cubicBezTo>
                  <a:pt x="9922" y="13508"/>
                  <a:pt x="9956" y="13511"/>
                  <a:pt x="9984" y="13516"/>
                </a:cubicBezTo>
                <a:lnTo>
                  <a:pt x="10036" y="13533"/>
                </a:lnTo>
                <a:lnTo>
                  <a:pt x="10053" y="13539"/>
                </a:lnTo>
                <a:cubicBezTo>
                  <a:pt x="10081" y="13539"/>
                  <a:pt x="10115" y="13528"/>
                  <a:pt x="10126" y="13522"/>
                </a:cubicBezTo>
                <a:cubicBezTo>
                  <a:pt x="10143" y="13511"/>
                  <a:pt x="10206" y="13505"/>
                  <a:pt x="10223" y="13494"/>
                </a:cubicBezTo>
                <a:cubicBezTo>
                  <a:pt x="10227" y="13492"/>
                  <a:pt x="10233" y="13491"/>
                  <a:pt x="10242" y="13491"/>
                </a:cubicBezTo>
                <a:cubicBezTo>
                  <a:pt x="10285" y="13491"/>
                  <a:pt x="10381" y="13511"/>
                  <a:pt x="10433" y="13511"/>
                </a:cubicBezTo>
                <a:lnTo>
                  <a:pt x="10489" y="13516"/>
                </a:lnTo>
                <a:lnTo>
                  <a:pt x="10540" y="13516"/>
                </a:lnTo>
                <a:cubicBezTo>
                  <a:pt x="10573" y="13527"/>
                  <a:pt x="10603" y="13531"/>
                  <a:pt x="10624" y="13531"/>
                </a:cubicBezTo>
                <a:cubicBezTo>
                  <a:pt x="10635" y="13531"/>
                  <a:pt x="10644" y="13530"/>
                  <a:pt x="10648" y="13528"/>
                </a:cubicBezTo>
                <a:cubicBezTo>
                  <a:pt x="10658" y="13518"/>
                  <a:pt x="10702" y="13504"/>
                  <a:pt x="10743" y="13504"/>
                </a:cubicBezTo>
                <a:cubicBezTo>
                  <a:pt x="10749" y="13504"/>
                  <a:pt x="10756" y="13504"/>
                  <a:pt x="10762" y="13505"/>
                </a:cubicBezTo>
                <a:lnTo>
                  <a:pt x="10790" y="13516"/>
                </a:lnTo>
                <a:cubicBezTo>
                  <a:pt x="10810" y="13523"/>
                  <a:pt x="10828" y="13539"/>
                  <a:pt x="10839" y="13539"/>
                </a:cubicBezTo>
                <a:cubicBezTo>
                  <a:pt x="10848" y="13539"/>
                  <a:pt x="10853" y="13531"/>
                  <a:pt x="10853" y="13505"/>
                </a:cubicBezTo>
                <a:cubicBezTo>
                  <a:pt x="10853" y="13505"/>
                  <a:pt x="10875" y="13499"/>
                  <a:pt x="10887" y="13499"/>
                </a:cubicBezTo>
                <a:cubicBezTo>
                  <a:pt x="10947" y="13504"/>
                  <a:pt x="11004" y="13515"/>
                  <a:pt x="11060" y="13515"/>
                </a:cubicBezTo>
                <a:cubicBezTo>
                  <a:pt x="11078" y="13515"/>
                  <a:pt x="11096" y="13513"/>
                  <a:pt x="11114" y="13511"/>
                </a:cubicBezTo>
                <a:lnTo>
                  <a:pt x="11170" y="13505"/>
                </a:lnTo>
                <a:cubicBezTo>
                  <a:pt x="11210" y="13522"/>
                  <a:pt x="11255" y="13533"/>
                  <a:pt x="11267" y="13533"/>
                </a:cubicBezTo>
                <a:cubicBezTo>
                  <a:pt x="11270" y="13535"/>
                  <a:pt x="11274" y="13535"/>
                  <a:pt x="11280" y="13535"/>
                </a:cubicBezTo>
                <a:cubicBezTo>
                  <a:pt x="11303" y="13535"/>
                  <a:pt x="11341" y="13527"/>
                  <a:pt x="11369" y="13522"/>
                </a:cubicBezTo>
                <a:cubicBezTo>
                  <a:pt x="11374" y="13521"/>
                  <a:pt x="11385" y="13521"/>
                  <a:pt x="11399" y="13521"/>
                </a:cubicBezTo>
                <a:cubicBezTo>
                  <a:pt x="11461" y="13521"/>
                  <a:pt x="11594" y="13530"/>
                  <a:pt x="11636" y="13539"/>
                </a:cubicBezTo>
                <a:cubicBezTo>
                  <a:pt x="11641" y="13541"/>
                  <a:pt x="11648" y="13542"/>
                  <a:pt x="11656" y="13542"/>
                </a:cubicBezTo>
                <a:cubicBezTo>
                  <a:pt x="11718" y="13542"/>
                  <a:pt x="11837" y="13488"/>
                  <a:pt x="11862" y="13488"/>
                </a:cubicBezTo>
                <a:cubicBezTo>
                  <a:pt x="11897" y="13488"/>
                  <a:pt x="12021" y="13477"/>
                  <a:pt x="12061" y="13460"/>
                </a:cubicBezTo>
                <a:cubicBezTo>
                  <a:pt x="12066" y="13458"/>
                  <a:pt x="12072" y="13457"/>
                  <a:pt x="12078" y="13457"/>
                </a:cubicBezTo>
                <a:cubicBezTo>
                  <a:pt x="12127" y="13457"/>
                  <a:pt x="12204" y="13511"/>
                  <a:pt x="12214" y="13511"/>
                </a:cubicBezTo>
                <a:cubicBezTo>
                  <a:pt x="12223" y="13511"/>
                  <a:pt x="12259" y="13489"/>
                  <a:pt x="12286" y="13489"/>
                </a:cubicBezTo>
                <a:cubicBezTo>
                  <a:pt x="12296" y="13489"/>
                  <a:pt x="12305" y="13492"/>
                  <a:pt x="12311" y="13499"/>
                </a:cubicBezTo>
                <a:lnTo>
                  <a:pt x="12339" y="13505"/>
                </a:lnTo>
                <a:cubicBezTo>
                  <a:pt x="12342" y="13506"/>
                  <a:pt x="12344" y="13506"/>
                  <a:pt x="12347" y="13506"/>
                </a:cubicBezTo>
                <a:cubicBezTo>
                  <a:pt x="12373" y="13506"/>
                  <a:pt x="12407" y="13487"/>
                  <a:pt x="12429" y="13487"/>
                </a:cubicBezTo>
                <a:cubicBezTo>
                  <a:pt x="12431" y="13487"/>
                  <a:pt x="12433" y="13488"/>
                  <a:pt x="12436" y="13488"/>
                </a:cubicBezTo>
                <a:lnTo>
                  <a:pt x="12492" y="13499"/>
                </a:lnTo>
                <a:cubicBezTo>
                  <a:pt x="12518" y="13479"/>
                  <a:pt x="12552" y="13459"/>
                  <a:pt x="12571" y="13459"/>
                </a:cubicBezTo>
                <a:cubicBezTo>
                  <a:pt x="12574" y="13459"/>
                  <a:pt x="12576" y="13459"/>
                  <a:pt x="12577" y="13460"/>
                </a:cubicBezTo>
                <a:lnTo>
                  <a:pt x="12594" y="13465"/>
                </a:lnTo>
                <a:lnTo>
                  <a:pt x="12617" y="13477"/>
                </a:lnTo>
                <a:cubicBezTo>
                  <a:pt x="12632" y="13492"/>
                  <a:pt x="12650" y="13499"/>
                  <a:pt x="12665" y="13499"/>
                </a:cubicBezTo>
                <a:cubicBezTo>
                  <a:pt x="12673" y="13499"/>
                  <a:pt x="12680" y="13498"/>
                  <a:pt x="12685" y="13494"/>
                </a:cubicBezTo>
                <a:cubicBezTo>
                  <a:pt x="12692" y="13487"/>
                  <a:pt x="12711" y="13479"/>
                  <a:pt x="12724" y="13479"/>
                </a:cubicBezTo>
                <a:cubicBezTo>
                  <a:pt x="12731" y="13479"/>
                  <a:pt x="12736" y="13482"/>
                  <a:pt x="12736" y="13488"/>
                </a:cubicBezTo>
                <a:cubicBezTo>
                  <a:pt x="12736" y="13497"/>
                  <a:pt x="12762" y="13502"/>
                  <a:pt x="12787" y="13502"/>
                </a:cubicBezTo>
                <a:cubicBezTo>
                  <a:pt x="12808" y="13502"/>
                  <a:pt x="12828" y="13499"/>
                  <a:pt x="12833" y="13494"/>
                </a:cubicBezTo>
                <a:cubicBezTo>
                  <a:pt x="12846" y="13485"/>
                  <a:pt x="12882" y="13473"/>
                  <a:pt x="12906" y="13473"/>
                </a:cubicBezTo>
                <a:cubicBezTo>
                  <a:pt x="12913" y="13473"/>
                  <a:pt x="12920" y="13474"/>
                  <a:pt x="12923" y="13477"/>
                </a:cubicBezTo>
                <a:cubicBezTo>
                  <a:pt x="12935" y="13494"/>
                  <a:pt x="12975" y="13533"/>
                  <a:pt x="12986" y="13533"/>
                </a:cubicBezTo>
                <a:lnTo>
                  <a:pt x="12986" y="13528"/>
                </a:lnTo>
                <a:cubicBezTo>
                  <a:pt x="13003" y="13502"/>
                  <a:pt x="13022" y="13494"/>
                  <a:pt x="13043" y="13494"/>
                </a:cubicBezTo>
                <a:cubicBezTo>
                  <a:pt x="13077" y="13494"/>
                  <a:pt x="13113" y="13516"/>
                  <a:pt x="13145" y="13516"/>
                </a:cubicBezTo>
                <a:lnTo>
                  <a:pt x="13167" y="13511"/>
                </a:lnTo>
                <a:cubicBezTo>
                  <a:pt x="13202" y="13505"/>
                  <a:pt x="13247" y="13499"/>
                  <a:pt x="13264" y="13499"/>
                </a:cubicBezTo>
                <a:cubicBezTo>
                  <a:pt x="13275" y="13505"/>
                  <a:pt x="13321" y="13505"/>
                  <a:pt x="13349" y="13516"/>
                </a:cubicBezTo>
                <a:cubicBezTo>
                  <a:pt x="13353" y="13518"/>
                  <a:pt x="13360" y="13519"/>
                  <a:pt x="13367" y="13519"/>
                </a:cubicBezTo>
                <a:cubicBezTo>
                  <a:pt x="13402" y="13519"/>
                  <a:pt x="13466" y="13506"/>
                  <a:pt x="13514" y="13506"/>
                </a:cubicBezTo>
                <a:cubicBezTo>
                  <a:pt x="13529" y="13506"/>
                  <a:pt x="13543" y="13507"/>
                  <a:pt x="13553" y="13511"/>
                </a:cubicBezTo>
                <a:lnTo>
                  <a:pt x="13610" y="13499"/>
                </a:lnTo>
                <a:cubicBezTo>
                  <a:pt x="13614" y="13499"/>
                  <a:pt x="13618" y="13498"/>
                  <a:pt x="13622" y="13498"/>
                </a:cubicBezTo>
                <a:cubicBezTo>
                  <a:pt x="13649" y="13498"/>
                  <a:pt x="13679" y="13512"/>
                  <a:pt x="13706" y="13512"/>
                </a:cubicBezTo>
                <a:cubicBezTo>
                  <a:pt x="13710" y="13512"/>
                  <a:pt x="13714" y="13511"/>
                  <a:pt x="13718" y="13511"/>
                </a:cubicBezTo>
                <a:lnTo>
                  <a:pt x="13769" y="13499"/>
                </a:lnTo>
                <a:cubicBezTo>
                  <a:pt x="13820" y="13505"/>
                  <a:pt x="13894" y="13516"/>
                  <a:pt x="13939" y="13516"/>
                </a:cubicBezTo>
                <a:lnTo>
                  <a:pt x="13985" y="13511"/>
                </a:lnTo>
                <a:lnTo>
                  <a:pt x="14058" y="13499"/>
                </a:lnTo>
                <a:cubicBezTo>
                  <a:pt x="14138" y="13494"/>
                  <a:pt x="14217" y="13488"/>
                  <a:pt x="14228" y="13488"/>
                </a:cubicBezTo>
                <a:cubicBezTo>
                  <a:pt x="14245" y="13488"/>
                  <a:pt x="14285" y="13511"/>
                  <a:pt x="14308" y="13533"/>
                </a:cubicBezTo>
                <a:cubicBezTo>
                  <a:pt x="14314" y="13539"/>
                  <a:pt x="14324" y="13541"/>
                  <a:pt x="14337" y="13541"/>
                </a:cubicBezTo>
                <a:cubicBezTo>
                  <a:pt x="14365" y="13541"/>
                  <a:pt x="14404" y="13531"/>
                  <a:pt x="14423" y="13531"/>
                </a:cubicBezTo>
                <a:cubicBezTo>
                  <a:pt x="14428" y="13531"/>
                  <a:pt x="14431" y="13532"/>
                  <a:pt x="14433" y="13533"/>
                </a:cubicBezTo>
                <a:cubicBezTo>
                  <a:pt x="14446" y="13542"/>
                  <a:pt x="14479" y="13554"/>
                  <a:pt x="14496" y="13554"/>
                </a:cubicBezTo>
                <a:cubicBezTo>
                  <a:pt x="14501" y="13554"/>
                  <a:pt x="14505" y="13553"/>
                  <a:pt x="14506" y="13550"/>
                </a:cubicBezTo>
                <a:lnTo>
                  <a:pt x="14506" y="13545"/>
                </a:lnTo>
                <a:cubicBezTo>
                  <a:pt x="14501" y="13528"/>
                  <a:pt x="14478" y="13494"/>
                  <a:pt x="14484" y="13488"/>
                </a:cubicBezTo>
                <a:lnTo>
                  <a:pt x="14529" y="13471"/>
                </a:lnTo>
                <a:cubicBezTo>
                  <a:pt x="14541" y="13499"/>
                  <a:pt x="14558" y="13528"/>
                  <a:pt x="14575" y="13533"/>
                </a:cubicBezTo>
                <a:cubicBezTo>
                  <a:pt x="14586" y="13533"/>
                  <a:pt x="14620" y="13528"/>
                  <a:pt x="14637" y="13516"/>
                </a:cubicBezTo>
                <a:cubicBezTo>
                  <a:pt x="14646" y="13508"/>
                  <a:pt x="14674" y="13496"/>
                  <a:pt x="14695" y="13496"/>
                </a:cubicBezTo>
                <a:cubicBezTo>
                  <a:pt x="14701" y="13496"/>
                  <a:pt x="14707" y="13497"/>
                  <a:pt x="14711" y="13499"/>
                </a:cubicBezTo>
                <a:cubicBezTo>
                  <a:pt x="14714" y="13503"/>
                  <a:pt x="14719" y="13504"/>
                  <a:pt x="14726" y="13504"/>
                </a:cubicBezTo>
                <a:cubicBezTo>
                  <a:pt x="14742" y="13504"/>
                  <a:pt x="14763" y="13492"/>
                  <a:pt x="14767" y="13460"/>
                </a:cubicBezTo>
                <a:lnTo>
                  <a:pt x="14841" y="13488"/>
                </a:lnTo>
                <a:lnTo>
                  <a:pt x="14847" y="13488"/>
                </a:lnTo>
                <a:cubicBezTo>
                  <a:pt x="14838" y="13507"/>
                  <a:pt x="14855" y="13518"/>
                  <a:pt x="14891" y="13518"/>
                </a:cubicBezTo>
                <a:cubicBezTo>
                  <a:pt x="14898" y="13518"/>
                  <a:pt x="14906" y="13517"/>
                  <a:pt x="14915" y="13516"/>
                </a:cubicBezTo>
                <a:cubicBezTo>
                  <a:pt x="14917" y="13516"/>
                  <a:pt x="14920" y="13516"/>
                  <a:pt x="14923" y="13516"/>
                </a:cubicBezTo>
                <a:cubicBezTo>
                  <a:pt x="14970" y="13516"/>
                  <a:pt x="15068" y="13557"/>
                  <a:pt x="15088" y="13557"/>
                </a:cubicBezTo>
                <a:cubicBezTo>
                  <a:pt x="15089" y="13557"/>
                  <a:pt x="15090" y="13556"/>
                  <a:pt x="15091" y="13556"/>
                </a:cubicBezTo>
                <a:lnTo>
                  <a:pt x="15091" y="13545"/>
                </a:lnTo>
                <a:lnTo>
                  <a:pt x="15091" y="13494"/>
                </a:lnTo>
                <a:cubicBezTo>
                  <a:pt x="15131" y="13505"/>
                  <a:pt x="15182" y="13522"/>
                  <a:pt x="15193" y="13528"/>
                </a:cubicBezTo>
                <a:cubicBezTo>
                  <a:pt x="15201" y="13536"/>
                  <a:pt x="15222" y="13551"/>
                  <a:pt x="15235" y="13551"/>
                </a:cubicBezTo>
                <a:cubicBezTo>
                  <a:pt x="15239" y="13551"/>
                  <a:pt x="15243" y="13549"/>
                  <a:pt x="15244" y="13545"/>
                </a:cubicBezTo>
                <a:cubicBezTo>
                  <a:pt x="15244" y="13532"/>
                  <a:pt x="15262" y="13514"/>
                  <a:pt x="15286" y="13514"/>
                </a:cubicBezTo>
                <a:cubicBezTo>
                  <a:pt x="15294" y="13514"/>
                  <a:pt x="15303" y="13516"/>
                  <a:pt x="15312" y="13522"/>
                </a:cubicBezTo>
                <a:cubicBezTo>
                  <a:pt x="15319" y="13526"/>
                  <a:pt x="15331" y="13528"/>
                  <a:pt x="15346" y="13528"/>
                </a:cubicBezTo>
                <a:cubicBezTo>
                  <a:pt x="15396" y="13528"/>
                  <a:pt x="15479" y="13511"/>
                  <a:pt x="15505" y="13511"/>
                </a:cubicBezTo>
                <a:cubicBezTo>
                  <a:pt x="15539" y="13511"/>
                  <a:pt x="15630" y="13545"/>
                  <a:pt x="15636" y="13556"/>
                </a:cubicBezTo>
                <a:cubicBezTo>
                  <a:pt x="15637" y="13560"/>
                  <a:pt x="15643" y="13561"/>
                  <a:pt x="15651" y="13561"/>
                </a:cubicBezTo>
                <a:cubicBezTo>
                  <a:pt x="15680" y="13561"/>
                  <a:pt x="15740" y="13542"/>
                  <a:pt x="15749" y="13533"/>
                </a:cubicBezTo>
                <a:cubicBezTo>
                  <a:pt x="15754" y="13528"/>
                  <a:pt x="15773" y="13521"/>
                  <a:pt x="15793" y="13521"/>
                </a:cubicBezTo>
                <a:cubicBezTo>
                  <a:pt x="15815" y="13521"/>
                  <a:pt x="15839" y="13529"/>
                  <a:pt x="15851" y="13556"/>
                </a:cubicBezTo>
                <a:lnTo>
                  <a:pt x="15919" y="13539"/>
                </a:lnTo>
                <a:cubicBezTo>
                  <a:pt x="15987" y="13522"/>
                  <a:pt x="15874" y="13488"/>
                  <a:pt x="15925" y="13482"/>
                </a:cubicBezTo>
                <a:lnTo>
                  <a:pt x="15976" y="13477"/>
                </a:lnTo>
                <a:cubicBezTo>
                  <a:pt x="16038" y="13477"/>
                  <a:pt x="16180" y="13482"/>
                  <a:pt x="16294" y="13482"/>
                </a:cubicBezTo>
                <a:lnTo>
                  <a:pt x="16396" y="13482"/>
                </a:lnTo>
                <a:cubicBezTo>
                  <a:pt x="16430" y="13482"/>
                  <a:pt x="16466" y="13480"/>
                  <a:pt x="16502" y="13480"/>
                </a:cubicBezTo>
                <a:cubicBezTo>
                  <a:pt x="16520" y="13480"/>
                  <a:pt x="16538" y="13480"/>
                  <a:pt x="16555" y="13482"/>
                </a:cubicBezTo>
                <a:lnTo>
                  <a:pt x="16594" y="13482"/>
                </a:lnTo>
                <a:cubicBezTo>
                  <a:pt x="16600" y="13483"/>
                  <a:pt x="16607" y="13483"/>
                  <a:pt x="16613" y="13483"/>
                </a:cubicBezTo>
                <a:cubicBezTo>
                  <a:pt x="16658" y="13483"/>
                  <a:pt x="16719" y="13467"/>
                  <a:pt x="16759" y="13443"/>
                </a:cubicBezTo>
                <a:lnTo>
                  <a:pt x="16804" y="13494"/>
                </a:lnTo>
                <a:lnTo>
                  <a:pt x="16833" y="13522"/>
                </a:lnTo>
                <a:cubicBezTo>
                  <a:pt x="16838" y="13499"/>
                  <a:pt x="16861" y="13460"/>
                  <a:pt x="16889" y="13437"/>
                </a:cubicBezTo>
                <a:lnTo>
                  <a:pt x="16912" y="13460"/>
                </a:lnTo>
                <a:lnTo>
                  <a:pt x="16946" y="13494"/>
                </a:lnTo>
                <a:cubicBezTo>
                  <a:pt x="16986" y="13482"/>
                  <a:pt x="17048" y="13471"/>
                  <a:pt x="17082" y="13460"/>
                </a:cubicBezTo>
                <a:cubicBezTo>
                  <a:pt x="17116" y="13454"/>
                  <a:pt x="17224" y="13437"/>
                  <a:pt x="17253" y="13426"/>
                </a:cubicBezTo>
                <a:cubicBezTo>
                  <a:pt x="17257" y="13423"/>
                  <a:pt x="17263" y="13421"/>
                  <a:pt x="17271" y="13421"/>
                </a:cubicBezTo>
                <a:cubicBezTo>
                  <a:pt x="17307" y="13421"/>
                  <a:pt x="17378" y="13448"/>
                  <a:pt x="17406" y="13448"/>
                </a:cubicBezTo>
                <a:cubicBezTo>
                  <a:pt x="17433" y="13453"/>
                  <a:pt x="17505" y="13461"/>
                  <a:pt x="17541" y="13461"/>
                </a:cubicBezTo>
                <a:cubicBezTo>
                  <a:pt x="17549" y="13461"/>
                  <a:pt x="17556" y="13461"/>
                  <a:pt x="17559" y="13460"/>
                </a:cubicBezTo>
                <a:cubicBezTo>
                  <a:pt x="17576" y="13448"/>
                  <a:pt x="17650" y="13431"/>
                  <a:pt x="17695" y="13420"/>
                </a:cubicBezTo>
                <a:lnTo>
                  <a:pt x="17729" y="13403"/>
                </a:lnTo>
                <a:lnTo>
                  <a:pt x="17792" y="13375"/>
                </a:lnTo>
                <a:cubicBezTo>
                  <a:pt x="17813" y="13401"/>
                  <a:pt x="17835" y="13420"/>
                  <a:pt x="17844" y="13420"/>
                </a:cubicBezTo>
                <a:cubicBezTo>
                  <a:pt x="17847" y="13420"/>
                  <a:pt x="17848" y="13418"/>
                  <a:pt x="17848" y="13414"/>
                </a:cubicBezTo>
                <a:cubicBezTo>
                  <a:pt x="17853" y="13400"/>
                  <a:pt x="17883" y="13372"/>
                  <a:pt x="17917" y="13372"/>
                </a:cubicBezTo>
                <a:cubicBezTo>
                  <a:pt x="17923" y="13372"/>
                  <a:pt x="17928" y="13373"/>
                  <a:pt x="17933" y="13375"/>
                </a:cubicBezTo>
                <a:cubicBezTo>
                  <a:pt x="17968" y="13386"/>
                  <a:pt x="18098" y="13414"/>
                  <a:pt x="18138" y="13414"/>
                </a:cubicBezTo>
                <a:cubicBezTo>
                  <a:pt x="18177" y="13414"/>
                  <a:pt x="18314" y="13363"/>
                  <a:pt x="18387" y="13363"/>
                </a:cubicBezTo>
                <a:lnTo>
                  <a:pt x="18450" y="13363"/>
                </a:lnTo>
                <a:cubicBezTo>
                  <a:pt x="18462" y="13364"/>
                  <a:pt x="18475" y="13365"/>
                  <a:pt x="18487" y="13365"/>
                </a:cubicBezTo>
                <a:cubicBezTo>
                  <a:pt x="18535" y="13365"/>
                  <a:pt x="18581" y="13358"/>
                  <a:pt x="18631" y="13358"/>
                </a:cubicBezTo>
                <a:lnTo>
                  <a:pt x="18671" y="13358"/>
                </a:lnTo>
                <a:cubicBezTo>
                  <a:pt x="18690" y="13348"/>
                  <a:pt x="18717" y="13344"/>
                  <a:pt x="18744" y="13344"/>
                </a:cubicBezTo>
                <a:cubicBezTo>
                  <a:pt x="18765" y="13344"/>
                  <a:pt x="18786" y="13347"/>
                  <a:pt x="18802" y="13352"/>
                </a:cubicBezTo>
                <a:lnTo>
                  <a:pt x="18824" y="13341"/>
                </a:lnTo>
                <a:cubicBezTo>
                  <a:pt x="18845" y="13330"/>
                  <a:pt x="18860" y="13325"/>
                  <a:pt x="18873" y="13325"/>
                </a:cubicBezTo>
                <a:cubicBezTo>
                  <a:pt x="18895" y="13325"/>
                  <a:pt x="18906" y="13342"/>
                  <a:pt x="18909" y="13375"/>
                </a:cubicBezTo>
                <a:cubicBezTo>
                  <a:pt x="18943" y="13375"/>
                  <a:pt x="19017" y="13346"/>
                  <a:pt x="19080" y="13312"/>
                </a:cubicBezTo>
                <a:lnTo>
                  <a:pt x="19170" y="13369"/>
                </a:lnTo>
                <a:lnTo>
                  <a:pt x="19182" y="13375"/>
                </a:lnTo>
                <a:cubicBezTo>
                  <a:pt x="19182" y="13375"/>
                  <a:pt x="19183" y="13376"/>
                  <a:pt x="19184" y="13376"/>
                </a:cubicBezTo>
                <a:cubicBezTo>
                  <a:pt x="19190" y="13376"/>
                  <a:pt x="19199" y="13360"/>
                  <a:pt x="19199" y="13341"/>
                </a:cubicBezTo>
                <a:cubicBezTo>
                  <a:pt x="19199" y="13332"/>
                  <a:pt x="19210" y="13328"/>
                  <a:pt x="19227" y="13328"/>
                </a:cubicBezTo>
                <a:cubicBezTo>
                  <a:pt x="19265" y="13328"/>
                  <a:pt x="19327" y="13344"/>
                  <a:pt x="19346" y="13352"/>
                </a:cubicBezTo>
                <a:cubicBezTo>
                  <a:pt x="19354" y="13353"/>
                  <a:pt x="19366" y="13354"/>
                  <a:pt x="19381" y="13354"/>
                </a:cubicBezTo>
                <a:cubicBezTo>
                  <a:pt x="19421" y="13354"/>
                  <a:pt x="19479" y="13349"/>
                  <a:pt x="19499" y="13341"/>
                </a:cubicBezTo>
                <a:cubicBezTo>
                  <a:pt x="19524" y="13336"/>
                  <a:pt x="19594" y="13322"/>
                  <a:pt x="19628" y="13322"/>
                </a:cubicBezTo>
                <a:cubicBezTo>
                  <a:pt x="19634" y="13322"/>
                  <a:pt x="19638" y="13323"/>
                  <a:pt x="19641" y="13324"/>
                </a:cubicBezTo>
                <a:cubicBezTo>
                  <a:pt x="19643" y="13324"/>
                  <a:pt x="19646" y="13324"/>
                  <a:pt x="19649" y="13324"/>
                </a:cubicBezTo>
                <a:cubicBezTo>
                  <a:pt x="19677" y="13324"/>
                  <a:pt x="19744" y="13306"/>
                  <a:pt x="19791" y="13306"/>
                </a:cubicBezTo>
                <a:cubicBezTo>
                  <a:pt x="19796" y="13306"/>
                  <a:pt x="19801" y="13306"/>
                  <a:pt x="19806" y="13306"/>
                </a:cubicBezTo>
                <a:cubicBezTo>
                  <a:pt x="19817" y="13308"/>
                  <a:pt x="19832" y="13308"/>
                  <a:pt x="19850" y="13308"/>
                </a:cubicBezTo>
                <a:cubicBezTo>
                  <a:pt x="19898" y="13308"/>
                  <a:pt x="19963" y="13305"/>
                  <a:pt x="20000" y="13305"/>
                </a:cubicBezTo>
                <a:cubicBezTo>
                  <a:pt x="20014" y="13305"/>
                  <a:pt x="20024" y="13305"/>
                  <a:pt x="20027" y="13306"/>
                </a:cubicBezTo>
                <a:cubicBezTo>
                  <a:pt x="20047" y="13316"/>
                  <a:pt x="20083" y="13343"/>
                  <a:pt x="20096" y="13343"/>
                </a:cubicBezTo>
                <a:cubicBezTo>
                  <a:pt x="20099" y="13343"/>
                  <a:pt x="20100" y="13342"/>
                  <a:pt x="20101" y="13341"/>
                </a:cubicBezTo>
                <a:cubicBezTo>
                  <a:pt x="20104" y="13334"/>
                  <a:pt x="20116" y="13325"/>
                  <a:pt x="20127" y="13325"/>
                </a:cubicBezTo>
                <a:cubicBezTo>
                  <a:pt x="20134" y="13325"/>
                  <a:pt x="20142" y="13329"/>
                  <a:pt x="20146" y="13341"/>
                </a:cubicBezTo>
                <a:lnTo>
                  <a:pt x="20163" y="13346"/>
                </a:lnTo>
                <a:lnTo>
                  <a:pt x="20186" y="13358"/>
                </a:lnTo>
                <a:cubicBezTo>
                  <a:pt x="20220" y="13352"/>
                  <a:pt x="20299" y="13346"/>
                  <a:pt x="20356" y="13341"/>
                </a:cubicBezTo>
                <a:lnTo>
                  <a:pt x="20390" y="13324"/>
                </a:lnTo>
                <a:lnTo>
                  <a:pt x="20436" y="13295"/>
                </a:lnTo>
                <a:cubicBezTo>
                  <a:pt x="20470" y="13312"/>
                  <a:pt x="20509" y="13324"/>
                  <a:pt x="20526" y="13324"/>
                </a:cubicBezTo>
                <a:cubicBezTo>
                  <a:pt x="20538" y="13324"/>
                  <a:pt x="20577" y="13306"/>
                  <a:pt x="20589" y="13301"/>
                </a:cubicBezTo>
                <a:cubicBezTo>
                  <a:pt x="20590" y="13300"/>
                  <a:pt x="20593" y="13300"/>
                  <a:pt x="20597" y="13300"/>
                </a:cubicBezTo>
                <a:cubicBezTo>
                  <a:pt x="20623" y="13300"/>
                  <a:pt x="20691" y="13314"/>
                  <a:pt x="20731" y="13324"/>
                </a:cubicBezTo>
                <a:cubicBezTo>
                  <a:pt x="20734" y="13324"/>
                  <a:pt x="20738" y="13324"/>
                  <a:pt x="20743" y="13324"/>
                </a:cubicBezTo>
                <a:cubicBezTo>
                  <a:pt x="20796" y="13324"/>
                  <a:pt x="20913" y="13295"/>
                  <a:pt x="20924" y="13295"/>
                </a:cubicBezTo>
                <a:cubicBezTo>
                  <a:pt x="20924" y="13295"/>
                  <a:pt x="20925" y="13295"/>
                  <a:pt x="20925" y="13295"/>
                </a:cubicBezTo>
                <a:cubicBezTo>
                  <a:pt x="20938" y="13295"/>
                  <a:pt x="20979" y="13338"/>
                  <a:pt x="20993" y="13338"/>
                </a:cubicBezTo>
                <a:cubicBezTo>
                  <a:pt x="20995" y="13338"/>
                  <a:pt x="20997" y="13337"/>
                  <a:pt x="20997" y="13335"/>
                </a:cubicBezTo>
                <a:cubicBezTo>
                  <a:pt x="20997" y="13318"/>
                  <a:pt x="21043" y="13278"/>
                  <a:pt x="21082" y="13278"/>
                </a:cubicBezTo>
                <a:lnTo>
                  <a:pt x="21116" y="13278"/>
                </a:lnTo>
                <a:lnTo>
                  <a:pt x="21162" y="13284"/>
                </a:lnTo>
                <a:cubicBezTo>
                  <a:pt x="21204" y="13298"/>
                  <a:pt x="21257" y="13308"/>
                  <a:pt x="21294" y="13308"/>
                </a:cubicBezTo>
                <a:cubicBezTo>
                  <a:pt x="21302" y="13308"/>
                  <a:pt x="21309" y="13307"/>
                  <a:pt x="21315" y="13306"/>
                </a:cubicBezTo>
                <a:cubicBezTo>
                  <a:pt x="21349" y="13301"/>
                  <a:pt x="21457" y="13272"/>
                  <a:pt x="21485" y="13267"/>
                </a:cubicBezTo>
                <a:cubicBezTo>
                  <a:pt x="21488" y="13266"/>
                  <a:pt x="21491" y="13266"/>
                  <a:pt x="21495" y="13266"/>
                </a:cubicBezTo>
                <a:cubicBezTo>
                  <a:pt x="21514" y="13266"/>
                  <a:pt x="21545" y="13273"/>
                  <a:pt x="21564" y="13273"/>
                </a:cubicBezTo>
                <a:cubicBezTo>
                  <a:pt x="21574" y="13273"/>
                  <a:pt x="21580" y="13272"/>
                  <a:pt x="21582" y="13267"/>
                </a:cubicBezTo>
                <a:cubicBezTo>
                  <a:pt x="21587" y="13255"/>
                  <a:pt x="21604" y="13210"/>
                  <a:pt x="21616" y="13210"/>
                </a:cubicBezTo>
                <a:lnTo>
                  <a:pt x="21621" y="13216"/>
                </a:lnTo>
                <a:cubicBezTo>
                  <a:pt x="21653" y="13240"/>
                  <a:pt x="21682" y="13266"/>
                  <a:pt x="21724" y="13266"/>
                </a:cubicBezTo>
                <a:cubicBezTo>
                  <a:pt x="21742" y="13266"/>
                  <a:pt x="21762" y="13262"/>
                  <a:pt x="21786" y="13250"/>
                </a:cubicBezTo>
                <a:lnTo>
                  <a:pt x="21809" y="13238"/>
                </a:lnTo>
                <a:cubicBezTo>
                  <a:pt x="21854" y="13244"/>
                  <a:pt x="21905" y="13250"/>
                  <a:pt x="21928" y="13250"/>
                </a:cubicBezTo>
                <a:cubicBezTo>
                  <a:pt x="21931" y="13249"/>
                  <a:pt x="21935" y="13249"/>
                  <a:pt x="21939" y="13249"/>
                </a:cubicBezTo>
                <a:cubicBezTo>
                  <a:pt x="21967" y="13249"/>
                  <a:pt x="22015" y="13262"/>
                  <a:pt x="22024" y="13267"/>
                </a:cubicBezTo>
                <a:lnTo>
                  <a:pt x="22041" y="13261"/>
                </a:lnTo>
                <a:lnTo>
                  <a:pt x="22087" y="13255"/>
                </a:lnTo>
                <a:cubicBezTo>
                  <a:pt x="22124" y="13247"/>
                  <a:pt x="22174" y="13242"/>
                  <a:pt x="22213" y="13242"/>
                </a:cubicBezTo>
                <a:cubicBezTo>
                  <a:pt x="22228" y="13242"/>
                  <a:pt x="22241" y="13243"/>
                  <a:pt x="22251" y="13244"/>
                </a:cubicBezTo>
                <a:lnTo>
                  <a:pt x="22291" y="13244"/>
                </a:lnTo>
                <a:lnTo>
                  <a:pt x="22319" y="13250"/>
                </a:lnTo>
                <a:cubicBezTo>
                  <a:pt x="22346" y="13230"/>
                  <a:pt x="22373" y="13219"/>
                  <a:pt x="22393" y="13219"/>
                </a:cubicBezTo>
                <a:cubicBezTo>
                  <a:pt x="22403" y="13219"/>
                  <a:pt x="22410" y="13222"/>
                  <a:pt x="22416" y="13227"/>
                </a:cubicBezTo>
                <a:cubicBezTo>
                  <a:pt x="22425" y="13240"/>
                  <a:pt x="22450" y="13253"/>
                  <a:pt x="22472" y="13253"/>
                </a:cubicBezTo>
                <a:cubicBezTo>
                  <a:pt x="22478" y="13253"/>
                  <a:pt x="22484" y="13252"/>
                  <a:pt x="22490" y="13250"/>
                </a:cubicBezTo>
                <a:cubicBezTo>
                  <a:pt x="22503" y="13237"/>
                  <a:pt x="22552" y="13214"/>
                  <a:pt x="22582" y="13214"/>
                </a:cubicBezTo>
                <a:cubicBezTo>
                  <a:pt x="22591" y="13214"/>
                  <a:pt x="22599" y="13216"/>
                  <a:pt x="22603" y="13221"/>
                </a:cubicBezTo>
                <a:cubicBezTo>
                  <a:pt x="22626" y="13238"/>
                  <a:pt x="22694" y="13255"/>
                  <a:pt x="22756" y="13261"/>
                </a:cubicBezTo>
                <a:lnTo>
                  <a:pt x="22807" y="13267"/>
                </a:lnTo>
                <a:lnTo>
                  <a:pt x="22853" y="13272"/>
                </a:lnTo>
                <a:cubicBezTo>
                  <a:pt x="22887" y="13261"/>
                  <a:pt x="22943" y="13250"/>
                  <a:pt x="22983" y="13244"/>
                </a:cubicBezTo>
                <a:lnTo>
                  <a:pt x="23012" y="13233"/>
                </a:lnTo>
                <a:lnTo>
                  <a:pt x="23029" y="13227"/>
                </a:lnTo>
                <a:cubicBezTo>
                  <a:pt x="23051" y="13227"/>
                  <a:pt x="23125" y="13216"/>
                  <a:pt x="23199" y="13199"/>
                </a:cubicBezTo>
                <a:lnTo>
                  <a:pt x="23267" y="13244"/>
                </a:lnTo>
                <a:lnTo>
                  <a:pt x="23301" y="13267"/>
                </a:lnTo>
                <a:cubicBezTo>
                  <a:pt x="23375" y="13261"/>
                  <a:pt x="23431" y="13238"/>
                  <a:pt x="23437" y="13216"/>
                </a:cubicBezTo>
                <a:cubicBezTo>
                  <a:pt x="23439" y="13208"/>
                  <a:pt x="23451" y="13205"/>
                  <a:pt x="23467" y="13205"/>
                </a:cubicBezTo>
                <a:cubicBezTo>
                  <a:pt x="23495" y="13205"/>
                  <a:pt x="23534" y="13214"/>
                  <a:pt x="23545" y="13221"/>
                </a:cubicBezTo>
                <a:cubicBezTo>
                  <a:pt x="23568" y="13227"/>
                  <a:pt x="23653" y="13233"/>
                  <a:pt x="23681" y="13238"/>
                </a:cubicBezTo>
                <a:cubicBezTo>
                  <a:pt x="23683" y="13239"/>
                  <a:pt x="23686" y="13239"/>
                  <a:pt x="23688" y="13239"/>
                </a:cubicBezTo>
                <a:cubicBezTo>
                  <a:pt x="23718" y="13239"/>
                  <a:pt x="23773" y="13215"/>
                  <a:pt x="23786" y="13215"/>
                </a:cubicBezTo>
                <a:cubicBezTo>
                  <a:pt x="23788" y="13215"/>
                  <a:pt x="23788" y="13215"/>
                  <a:pt x="23789" y="13216"/>
                </a:cubicBezTo>
                <a:cubicBezTo>
                  <a:pt x="23795" y="13216"/>
                  <a:pt x="23817" y="13233"/>
                  <a:pt x="23834" y="13244"/>
                </a:cubicBezTo>
                <a:cubicBezTo>
                  <a:pt x="23843" y="13253"/>
                  <a:pt x="23908" y="13267"/>
                  <a:pt x="23933" y="13267"/>
                </a:cubicBezTo>
                <a:cubicBezTo>
                  <a:pt x="23942" y="13267"/>
                  <a:pt x="23946" y="13265"/>
                  <a:pt x="23942" y="13261"/>
                </a:cubicBezTo>
                <a:cubicBezTo>
                  <a:pt x="23931" y="13250"/>
                  <a:pt x="23929" y="13239"/>
                  <a:pt x="23943" y="13239"/>
                </a:cubicBezTo>
                <a:cubicBezTo>
                  <a:pt x="23949" y="13239"/>
                  <a:pt x="23960" y="13242"/>
                  <a:pt x="23976" y="13250"/>
                </a:cubicBezTo>
                <a:lnTo>
                  <a:pt x="24033" y="13204"/>
                </a:lnTo>
                <a:cubicBezTo>
                  <a:pt x="24042" y="13195"/>
                  <a:pt x="24059" y="13193"/>
                  <a:pt x="24080" y="13193"/>
                </a:cubicBezTo>
                <a:cubicBezTo>
                  <a:pt x="24111" y="13193"/>
                  <a:pt x="24150" y="13199"/>
                  <a:pt x="24180" y="13199"/>
                </a:cubicBezTo>
                <a:lnTo>
                  <a:pt x="24220" y="13199"/>
                </a:lnTo>
                <a:cubicBezTo>
                  <a:pt x="24248" y="13221"/>
                  <a:pt x="24282" y="13244"/>
                  <a:pt x="24288" y="13244"/>
                </a:cubicBezTo>
                <a:cubicBezTo>
                  <a:pt x="24299" y="13244"/>
                  <a:pt x="24368" y="13244"/>
                  <a:pt x="24441" y="13255"/>
                </a:cubicBezTo>
                <a:lnTo>
                  <a:pt x="24492" y="13204"/>
                </a:lnTo>
                <a:lnTo>
                  <a:pt x="24498" y="13193"/>
                </a:lnTo>
                <a:cubicBezTo>
                  <a:pt x="24543" y="13208"/>
                  <a:pt x="24581" y="13216"/>
                  <a:pt x="24598" y="13216"/>
                </a:cubicBezTo>
                <a:cubicBezTo>
                  <a:pt x="24607" y="13216"/>
                  <a:pt x="24610" y="13214"/>
                  <a:pt x="24606" y="13210"/>
                </a:cubicBezTo>
                <a:cubicBezTo>
                  <a:pt x="24600" y="13193"/>
                  <a:pt x="24589" y="13153"/>
                  <a:pt x="24595" y="13148"/>
                </a:cubicBezTo>
                <a:cubicBezTo>
                  <a:pt x="24600" y="13142"/>
                  <a:pt x="24651" y="13136"/>
                  <a:pt x="24697" y="13131"/>
                </a:cubicBezTo>
                <a:cubicBezTo>
                  <a:pt x="24699" y="13129"/>
                  <a:pt x="24701" y="13128"/>
                  <a:pt x="24704" y="13128"/>
                </a:cubicBezTo>
                <a:cubicBezTo>
                  <a:pt x="24711" y="13128"/>
                  <a:pt x="24719" y="13131"/>
                  <a:pt x="24731" y="13131"/>
                </a:cubicBezTo>
                <a:cubicBezTo>
                  <a:pt x="24736" y="13080"/>
                  <a:pt x="24736" y="13028"/>
                  <a:pt x="24748" y="12977"/>
                </a:cubicBezTo>
                <a:lnTo>
                  <a:pt x="24691" y="12938"/>
                </a:lnTo>
                <a:cubicBezTo>
                  <a:pt x="24680" y="12966"/>
                  <a:pt x="24668" y="13000"/>
                  <a:pt x="24663" y="13028"/>
                </a:cubicBezTo>
                <a:lnTo>
                  <a:pt x="24651" y="13034"/>
                </a:lnTo>
                <a:cubicBezTo>
                  <a:pt x="24646" y="12972"/>
                  <a:pt x="24646" y="12915"/>
                  <a:pt x="24651" y="12858"/>
                </a:cubicBezTo>
                <a:cubicBezTo>
                  <a:pt x="24657" y="12858"/>
                  <a:pt x="24668" y="12858"/>
                  <a:pt x="24680" y="12853"/>
                </a:cubicBezTo>
                <a:cubicBezTo>
                  <a:pt x="24680" y="12881"/>
                  <a:pt x="24680" y="12909"/>
                  <a:pt x="24680" y="12938"/>
                </a:cubicBezTo>
                <a:cubicBezTo>
                  <a:pt x="24697" y="12938"/>
                  <a:pt x="24725" y="12932"/>
                  <a:pt x="24736" y="12926"/>
                </a:cubicBezTo>
                <a:cubicBezTo>
                  <a:pt x="24759" y="12773"/>
                  <a:pt x="24759" y="12620"/>
                  <a:pt x="24765" y="12467"/>
                </a:cubicBezTo>
                <a:cubicBezTo>
                  <a:pt x="24770" y="12467"/>
                  <a:pt x="24787" y="12467"/>
                  <a:pt x="24793" y="12472"/>
                </a:cubicBezTo>
                <a:cubicBezTo>
                  <a:pt x="24787" y="12694"/>
                  <a:pt x="24770" y="12909"/>
                  <a:pt x="24753" y="13131"/>
                </a:cubicBezTo>
                <a:cubicBezTo>
                  <a:pt x="24782" y="13136"/>
                  <a:pt x="24810" y="13142"/>
                  <a:pt x="24833" y="13148"/>
                </a:cubicBezTo>
                <a:cubicBezTo>
                  <a:pt x="24850" y="13102"/>
                  <a:pt x="24895" y="13068"/>
                  <a:pt x="24878" y="13017"/>
                </a:cubicBezTo>
                <a:lnTo>
                  <a:pt x="24844" y="12994"/>
                </a:lnTo>
                <a:cubicBezTo>
                  <a:pt x="24850" y="12807"/>
                  <a:pt x="24895" y="12620"/>
                  <a:pt x="24861" y="12438"/>
                </a:cubicBezTo>
                <a:lnTo>
                  <a:pt x="24918" y="12438"/>
                </a:lnTo>
                <a:cubicBezTo>
                  <a:pt x="24924" y="12416"/>
                  <a:pt x="24935" y="12370"/>
                  <a:pt x="24941" y="12348"/>
                </a:cubicBezTo>
                <a:cubicBezTo>
                  <a:pt x="24918" y="12336"/>
                  <a:pt x="24901" y="12331"/>
                  <a:pt x="24884" y="12319"/>
                </a:cubicBezTo>
                <a:lnTo>
                  <a:pt x="24878" y="12365"/>
                </a:lnTo>
                <a:cubicBezTo>
                  <a:pt x="24873" y="12348"/>
                  <a:pt x="24867" y="12308"/>
                  <a:pt x="24861" y="12285"/>
                </a:cubicBezTo>
                <a:lnTo>
                  <a:pt x="24861" y="12285"/>
                </a:lnTo>
                <a:cubicBezTo>
                  <a:pt x="24873" y="12297"/>
                  <a:pt x="24890" y="12308"/>
                  <a:pt x="24901" y="12314"/>
                </a:cubicBezTo>
                <a:cubicBezTo>
                  <a:pt x="24912" y="12308"/>
                  <a:pt x="24935" y="12297"/>
                  <a:pt x="24946" y="12291"/>
                </a:cubicBezTo>
                <a:cubicBezTo>
                  <a:pt x="24935" y="12251"/>
                  <a:pt x="24935" y="12211"/>
                  <a:pt x="24935" y="12172"/>
                </a:cubicBezTo>
                <a:lnTo>
                  <a:pt x="24901" y="12166"/>
                </a:lnTo>
                <a:cubicBezTo>
                  <a:pt x="24895" y="12206"/>
                  <a:pt x="24890" y="12240"/>
                  <a:pt x="24867" y="12274"/>
                </a:cubicBezTo>
                <a:cubicBezTo>
                  <a:pt x="24884" y="12234"/>
                  <a:pt x="24878" y="12194"/>
                  <a:pt x="24867" y="12160"/>
                </a:cubicBezTo>
                <a:lnTo>
                  <a:pt x="24941" y="12160"/>
                </a:lnTo>
                <a:cubicBezTo>
                  <a:pt x="24941" y="12121"/>
                  <a:pt x="24935" y="12081"/>
                  <a:pt x="24935" y="12047"/>
                </a:cubicBezTo>
                <a:cubicBezTo>
                  <a:pt x="24924" y="12070"/>
                  <a:pt x="24901" y="12126"/>
                  <a:pt x="24890" y="12155"/>
                </a:cubicBezTo>
                <a:cubicBezTo>
                  <a:pt x="24873" y="12121"/>
                  <a:pt x="24878" y="12087"/>
                  <a:pt x="24895" y="12058"/>
                </a:cubicBezTo>
                <a:cubicBezTo>
                  <a:pt x="24873" y="11984"/>
                  <a:pt x="24884" y="11911"/>
                  <a:pt x="24878" y="11837"/>
                </a:cubicBezTo>
                <a:lnTo>
                  <a:pt x="24918" y="11826"/>
                </a:lnTo>
                <a:cubicBezTo>
                  <a:pt x="24901" y="11814"/>
                  <a:pt x="24873" y="11792"/>
                  <a:pt x="24861" y="11780"/>
                </a:cubicBezTo>
                <a:cubicBezTo>
                  <a:pt x="24884" y="11775"/>
                  <a:pt x="24907" y="11763"/>
                  <a:pt x="24929" y="11758"/>
                </a:cubicBezTo>
                <a:cubicBezTo>
                  <a:pt x="24907" y="11735"/>
                  <a:pt x="24884" y="11712"/>
                  <a:pt x="24861" y="11689"/>
                </a:cubicBezTo>
                <a:cubicBezTo>
                  <a:pt x="24867" y="11667"/>
                  <a:pt x="24873" y="11644"/>
                  <a:pt x="24873" y="11621"/>
                </a:cubicBezTo>
                <a:cubicBezTo>
                  <a:pt x="24890" y="11650"/>
                  <a:pt x="24912" y="11678"/>
                  <a:pt x="24941" y="11701"/>
                </a:cubicBezTo>
                <a:cubicBezTo>
                  <a:pt x="24935" y="11678"/>
                  <a:pt x="24924" y="11638"/>
                  <a:pt x="24924" y="11616"/>
                </a:cubicBezTo>
                <a:lnTo>
                  <a:pt x="24980" y="11616"/>
                </a:lnTo>
                <a:cubicBezTo>
                  <a:pt x="24963" y="11604"/>
                  <a:pt x="24929" y="11587"/>
                  <a:pt x="24912" y="11576"/>
                </a:cubicBezTo>
                <a:cubicBezTo>
                  <a:pt x="24922" y="11552"/>
                  <a:pt x="24915" y="11483"/>
                  <a:pt x="24947" y="11483"/>
                </a:cubicBezTo>
                <a:cubicBezTo>
                  <a:pt x="24953" y="11483"/>
                  <a:pt x="24960" y="11486"/>
                  <a:pt x="24969" y="11491"/>
                </a:cubicBezTo>
                <a:cubicBezTo>
                  <a:pt x="25020" y="11582"/>
                  <a:pt x="24941" y="11718"/>
                  <a:pt x="25043" y="11792"/>
                </a:cubicBezTo>
                <a:lnTo>
                  <a:pt x="24992" y="11792"/>
                </a:lnTo>
                <a:cubicBezTo>
                  <a:pt x="24986" y="12047"/>
                  <a:pt x="25009" y="12302"/>
                  <a:pt x="24997" y="12563"/>
                </a:cubicBezTo>
                <a:cubicBezTo>
                  <a:pt x="25014" y="12569"/>
                  <a:pt x="25031" y="12580"/>
                  <a:pt x="25048" y="12586"/>
                </a:cubicBezTo>
                <a:cubicBezTo>
                  <a:pt x="25037" y="12592"/>
                  <a:pt x="25020" y="12597"/>
                  <a:pt x="25009" y="12597"/>
                </a:cubicBezTo>
                <a:cubicBezTo>
                  <a:pt x="25020" y="12722"/>
                  <a:pt x="24946" y="12858"/>
                  <a:pt x="24997" y="12977"/>
                </a:cubicBezTo>
                <a:cubicBezTo>
                  <a:pt x="24952" y="13028"/>
                  <a:pt x="24958" y="13102"/>
                  <a:pt x="24958" y="13170"/>
                </a:cubicBezTo>
                <a:cubicBezTo>
                  <a:pt x="24980" y="13170"/>
                  <a:pt x="25003" y="13170"/>
                  <a:pt x="25026" y="13176"/>
                </a:cubicBezTo>
                <a:cubicBezTo>
                  <a:pt x="25026" y="13085"/>
                  <a:pt x="25043" y="12989"/>
                  <a:pt x="25020" y="12898"/>
                </a:cubicBezTo>
                <a:cubicBezTo>
                  <a:pt x="25014" y="12864"/>
                  <a:pt x="25043" y="12836"/>
                  <a:pt x="25054" y="12807"/>
                </a:cubicBezTo>
                <a:cubicBezTo>
                  <a:pt x="25037" y="12790"/>
                  <a:pt x="25026" y="12773"/>
                  <a:pt x="25009" y="12756"/>
                </a:cubicBezTo>
                <a:cubicBezTo>
                  <a:pt x="25020" y="12750"/>
                  <a:pt x="25048" y="12745"/>
                  <a:pt x="25060" y="12745"/>
                </a:cubicBezTo>
                <a:cubicBezTo>
                  <a:pt x="25026" y="12478"/>
                  <a:pt x="25094" y="12223"/>
                  <a:pt x="25082" y="11962"/>
                </a:cubicBezTo>
                <a:cubicBezTo>
                  <a:pt x="25048" y="11916"/>
                  <a:pt x="25082" y="11865"/>
                  <a:pt x="25088" y="11820"/>
                </a:cubicBezTo>
                <a:cubicBezTo>
                  <a:pt x="25077" y="11758"/>
                  <a:pt x="25071" y="11695"/>
                  <a:pt x="25071" y="11627"/>
                </a:cubicBezTo>
                <a:cubicBezTo>
                  <a:pt x="25065" y="11621"/>
                  <a:pt x="25054" y="11604"/>
                  <a:pt x="25048" y="11593"/>
                </a:cubicBezTo>
                <a:cubicBezTo>
                  <a:pt x="25060" y="11565"/>
                  <a:pt x="25065" y="11536"/>
                  <a:pt x="25077" y="11508"/>
                </a:cubicBezTo>
                <a:cubicBezTo>
                  <a:pt x="25071" y="11480"/>
                  <a:pt x="25060" y="11451"/>
                  <a:pt x="25054" y="11423"/>
                </a:cubicBezTo>
                <a:cubicBezTo>
                  <a:pt x="25060" y="11417"/>
                  <a:pt x="25077" y="11400"/>
                  <a:pt x="25082" y="11394"/>
                </a:cubicBezTo>
                <a:lnTo>
                  <a:pt x="25054" y="11394"/>
                </a:lnTo>
                <a:cubicBezTo>
                  <a:pt x="25060" y="11349"/>
                  <a:pt x="25060" y="11304"/>
                  <a:pt x="25054" y="11258"/>
                </a:cubicBezTo>
                <a:cubicBezTo>
                  <a:pt x="25060" y="11253"/>
                  <a:pt x="25071" y="11247"/>
                  <a:pt x="25077" y="11247"/>
                </a:cubicBezTo>
                <a:lnTo>
                  <a:pt x="25043" y="11213"/>
                </a:lnTo>
                <a:cubicBezTo>
                  <a:pt x="25077" y="11128"/>
                  <a:pt x="25009" y="11043"/>
                  <a:pt x="25031" y="10958"/>
                </a:cubicBezTo>
                <a:cubicBezTo>
                  <a:pt x="24958" y="10833"/>
                  <a:pt x="25003" y="10691"/>
                  <a:pt x="24963" y="10560"/>
                </a:cubicBezTo>
                <a:cubicBezTo>
                  <a:pt x="24952" y="10555"/>
                  <a:pt x="24924" y="10549"/>
                  <a:pt x="24912" y="10543"/>
                </a:cubicBezTo>
                <a:cubicBezTo>
                  <a:pt x="24924" y="10532"/>
                  <a:pt x="24941" y="10515"/>
                  <a:pt x="24952" y="10504"/>
                </a:cubicBezTo>
                <a:cubicBezTo>
                  <a:pt x="24918" y="10350"/>
                  <a:pt x="24941" y="10175"/>
                  <a:pt x="24873" y="10027"/>
                </a:cubicBezTo>
                <a:cubicBezTo>
                  <a:pt x="24861" y="10033"/>
                  <a:pt x="24838" y="10033"/>
                  <a:pt x="24827" y="10033"/>
                </a:cubicBezTo>
                <a:cubicBezTo>
                  <a:pt x="24844" y="10106"/>
                  <a:pt x="24861" y="10186"/>
                  <a:pt x="24884" y="10260"/>
                </a:cubicBezTo>
                <a:cubicBezTo>
                  <a:pt x="24878" y="10265"/>
                  <a:pt x="24867" y="10282"/>
                  <a:pt x="24861" y="10288"/>
                </a:cubicBezTo>
                <a:cubicBezTo>
                  <a:pt x="24907" y="10390"/>
                  <a:pt x="24895" y="10521"/>
                  <a:pt x="24907" y="10634"/>
                </a:cubicBezTo>
                <a:lnTo>
                  <a:pt x="24946" y="10657"/>
                </a:lnTo>
                <a:lnTo>
                  <a:pt x="24918" y="10748"/>
                </a:lnTo>
                <a:cubicBezTo>
                  <a:pt x="24929" y="10759"/>
                  <a:pt x="24958" y="10782"/>
                  <a:pt x="24975" y="10793"/>
                </a:cubicBezTo>
                <a:cubicBezTo>
                  <a:pt x="24963" y="10799"/>
                  <a:pt x="24941" y="10804"/>
                  <a:pt x="24929" y="10810"/>
                </a:cubicBezTo>
                <a:cubicBezTo>
                  <a:pt x="24935" y="10821"/>
                  <a:pt x="24952" y="10850"/>
                  <a:pt x="24958" y="10861"/>
                </a:cubicBezTo>
                <a:cubicBezTo>
                  <a:pt x="24935" y="10872"/>
                  <a:pt x="24912" y="10884"/>
                  <a:pt x="24890" y="10901"/>
                </a:cubicBezTo>
                <a:cubicBezTo>
                  <a:pt x="24907" y="10895"/>
                  <a:pt x="24935" y="10895"/>
                  <a:pt x="24946" y="10895"/>
                </a:cubicBezTo>
                <a:cubicBezTo>
                  <a:pt x="24952" y="11088"/>
                  <a:pt x="24952" y="11287"/>
                  <a:pt x="24975" y="11485"/>
                </a:cubicBezTo>
                <a:cubicBezTo>
                  <a:pt x="24941" y="11474"/>
                  <a:pt x="24901" y="11463"/>
                  <a:pt x="24861" y="11451"/>
                </a:cubicBezTo>
                <a:cubicBezTo>
                  <a:pt x="24878" y="11451"/>
                  <a:pt x="24907" y="11445"/>
                  <a:pt x="24924" y="11445"/>
                </a:cubicBezTo>
                <a:cubicBezTo>
                  <a:pt x="24924" y="11349"/>
                  <a:pt x="24907" y="11258"/>
                  <a:pt x="24895" y="11162"/>
                </a:cubicBezTo>
                <a:cubicBezTo>
                  <a:pt x="24884" y="11167"/>
                  <a:pt x="24861" y="11179"/>
                  <a:pt x="24850" y="11179"/>
                </a:cubicBezTo>
                <a:cubicBezTo>
                  <a:pt x="24816" y="11054"/>
                  <a:pt x="24804" y="10923"/>
                  <a:pt x="24799" y="10793"/>
                </a:cubicBezTo>
                <a:lnTo>
                  <a:pt x="24799" y="10793"/>
                </a:lnTo>
                <a:cubicBezTo>
                  <a:pt x="24838" y="10816"/>
                  <a:pt x="24850" y="10850"/>
                  <a:pt x="24856" y="10889"/>
                </a:cubicBezTo>
                <a:lnTo>
                  <a:pt x="24861" y="10895"/>
                </a:lnTo>
                <a:cubicBezTo>
                  <a:pt x="24861" y="10867"/>
                  <a:pt x="24861" y="10833"/>
                  <a:pt x="24861" y="10804"/>
                </a:cubicBezTo>
                <a:cubicBezTo>
                  <a:pt x="24833" y="10793"/>
                  <a:pt x="24804" y="10787"/>
                  <a:pt x="24776" y="10776"/>
                </a:cubicBezTo>
                <a:cubicBezTo>
                  <a:pt x="24787" y="10742"/>
                  <a:pt x="24827" y="10753"/>
                  <a:pt x="24856" y="10748"/>
                </a:cubicBezTo>
                <a:cubicBezTo>
                  <a:pt x="24838" y="10685"/>
                  <a:pt x="24833" y="10628"/>
                  <a:pt x="24816" y="10572"/>
                </a:cubicBezTo>
                <a:cubicBezTo>
                  <a:pt x="24804" y="10600"/>
                  <a:pt x="24799" y="10634"/>
                  <a:pt x="24787" y="10663"/>
                </a:cubicBezTo>
                <a:cubicBezTo>
                  <a:pt x="24787" y="10589"/>
                  <a:pt x="24714" y="10487"/>
                  <a:pt x="24799" y="10436"/>
                </a:cubicBezTo>
                <a:cubicBezTo>
                  <a:pt x="24787" y="10390"/>
                  <a:pt x="24782" y="10350"/>
                  <a:pt x="24770" y="10311"/>
                </a:cubicBezTo>
                <a:cubicBezTo>
                  <a:pt x="24770" y="10333"/>
                  <a:pt x="24770" y="10356"/>
                  <a:pt x="24770" y="10384"/>
                </a:cubicBezTo>
                <a:lnTo>
                  <a:pt x="24753" y="10384"/>
                </a:lnTo>
                <a:cubicBezTo>
                  <a:pt x="24742" y="10345"/>
                  <a:pt x="24731" y="10311"/>
                  <a:pt x="24725" y="10271"/>
                </a:cubicBezTo>
                <a:cubicBezTo>
                  <a:pt x="24736" y="10265"/>
                  <a:pt x="24759" y="10265"/>
                  <a:pt x="24776" y="10260"/>
                </a:cubicBezTo>
                <a:lnTo>
                  <a:pt x="24776" y="10260"/>
                </a:lnTo>
                <a:cubicBezTo>
                  <a:pt x="24772" y="10260"/>
                  <a:pt x="24769" y="10260"/>
                  <a:pt x="24766" y="10260"/>
                </a:cubicBezTo>
                <a:cubicBezTo>
                  <a:pt x="24719" y="10260"/>
                  <a:pt x="24720" y="10223"/>
                  <a:pt x="24725" y="10186"/>
                </a:cubicBezTo>
                <a:lnTo>
                  <a:pt x="24725" y="10186"/>
                </a:lnTo>
                <a:cubicBezTo>
                  <a:pt x="24736" y="10192"/>
                  <a:pt x="24765" y="10197"/>
                  <a:pt x="24776" y="10197"/>
                </a:cubicBezTo>
                <a:cubicBezTo>
                  <a:pt x="24742" y="10084"/>
                  <a:pt x="24725" y="9965"/>
                  <a:pt x="24702" y="9845"/>
                </a:cubicBezTo>
                <a:lnTo>
                  <a:pt x="24702" y="9908"/>
                </a:lnTo>
                <a:lnTo>
                  <a:pt x="24663" y="9919"/>
                </a:lnTo>
                <a:cubicBezTo>
                  <a:pt x="24651" y="9880"/>
                  <a:pt x="24646" y="9834"/>
                  <a:pt x="24634" y="9794"/>
                </a:cubicBezTo>
                <a:cubicBezTo>
                  <a:pt x="24651" y="9794"/>
                  <a:pt x="24674" y="9800"/>
                  <a:pt x="24685" y="9800"/>
                </a:cubicBezTo>
                <a:cubicBezTo>
                  <a:pt x="24668" y="9653"/>
                  <a:pt x="24646" y="9505"/>
                  <a:pt x="24589" y="9369"/>
                </a:cubicBezTo>
                <a:lnTo>
                  <a:pt x="24589" y="9369"/>
                </a:lnTo>
                <a:cubicBezTo>
                  <a:pt x="24589" y="9448"/>
                  <a:pt x="24623" y="9522"/>
                  <a:pt x="24612" y="9602"/>
                </a:cubicBezTo>
                <a:cubicBezTo>
                  <a:pt x="24566" y="9494"/>
                  <a:pt x="24543" y="9375"/>
                  <a:pt x="24532" y="9255"/>
                </a:cubicBezTo>
                <a:cubicBezTo>
                  <a:pt x="24538" y="9250"/>
                  <a:pt x="24543" y="9238"/>
                  <a:pt x="24549" y="9233"/>
                </a:cubicBezTo>
                <a:lnTo>
                  <a:pt x="24549" y="9233"/>
                </a:lnTo>
                <a:cubicBezTo>
                  <a:pt x="24543" y="9284"/>
                  <a:pt x="24543" y="9335"/>
                  <a:pt x="24583" y="9375"/>
                </a:cubicBezTo>
                <a:cubicBezTo>
                  <a:pt x="24589" y="9341"/>
                  <a:pt x="24600" y="9306"/>
                  <a:pt x="24612" y="9272"/>
                </a:cubicBezTo>
                <a:cubicBezTo>
                  <a:pt x="24595" y="9261"/>
                  <a:pt x="24566" y="9238"/>
                  <a:pt x="24549" y="9233"/>
                </a:cubicBezTo>
                <a:lnTo>
                  <a:pt x="24549" y="9233"/>
                </a:lnTo>
                <a:cubicBezTo>
                  <a:pt x="24549" y="9233"/>
                  <a:pt x="24549" y="9233"/>
                  <a:pt x="24549" y="9233"/>
                </a:cubicBezTo>
                <a:cubicBezTo>
                  <a:pt x="24566" y="9193"/>
                  <a:pt x="24555" y="9153"/>
                  <a:pt x="24538" y="9114"/>
                </a:cubicBezTo>
                <a:cubicBezTo>
                  <a:pt x="24509" y="9148"/>
                  <a:pt x="24515" y="9187"/>
                  <a:pt x="24515" y="9221"/>
                </a:cubicBezTo>
                <a:cubicBezTo>
                  <a:pt x="24487" y="9176"/>
                  <a:pt x="24475" y="9125"/>
                  <a:pt x="24464" y="9068"/>
                </a:cubicBezTo>
                <a:lnTo>
                  <a:pt x="24464" y="9068"/>
                </a:lnTo>
                <a:cubicBezTo>
                  <a:pt x="24481" y="9074"/>
                  <a:pt x="24504" y="9074"/>
                  <a:pt x="24521" y="9074"/>
                </a:cubicBezTo>
                <a:cubicBezTo>
                  <a:pt x="24509" y="9028"/>
                  <a:pt x="24498" y="8989"/>
                  <a:pt x="24487" y="8949"/>
                </a:cubicBezTo>
                <a:cubicBezTo>
                  <a:pt x="24475" y="8977"/>
                  <a:pt x="24464" y="9006"/>
                  <a:pt x="24458" y="9034"/>
                </a:cubicBezTo>
                <a:cubicBezTo>
                  <a:pt x="24441" y="8966"/>
                  <a:pt x="24430" y="8898"/>
                  <a:pt x="24419" y="8836"/>
                </a:cubicBezTo>
                <a:cubicBezTo>
                  <a:pt x="24441" y="8824"/>
                  <a:pt x="24470" y="8813"/>
                  <a:pt x="24492" y="8796"/>
                </a:cubicBezTo>
                <a:cubicBezTo>
                  <a:pt x="24379" y="8739"/>
                  <a:pt x="24413" y="8575"/>
                  <a:pt x="24328" y="8484"/>
                </a:cubicBezTo>
                <a:lnTo>
                  <a:pt x="24328" y="8484"/>
                </a:lnTo>
                <a:cubicBezTo>
                  <a:pt x="24334" y="8501"/>
                  <a:pt x="24339" y="8535"/>
                  <a:pt x="24345" y="8552"/>
                </a:cubicBezTo>
                <a:cubicBezTo>
                  <a:pt x="24339" y="8552"/>
                  <a:pt x="24317" y="8563"/>
                  <a:pt x="24311" y="8563"/>
                </a:cubicBezTo>
                <a:cubicBezTo>
                  <a:pt x="24311" y="8546"/>
                  <a:pt x="24305" y="8506"/>
                  <a:pt x="24305" y="8489"/>
                </a:cubicBezTo>
                <a:cubicBezTo>
                  <a:pt x="24288" y="8478"/>
                  <a:pt x="24277" y="8461"/>
                  <a:pt x="24265" y="8450"/>
                </a:cubicBezTo>
                <a:cubicBezTo>
                  <a:pt x="24282" y="8444"/>
                  <a:pt x="24322" y="8444"/>
                  <a:pt x="24345" y="8444"/>
                </a:cubicBezTo>
                <a:cubicBezTo>
                  <a:pt x="24328" y="8399"/>
                  <a:pt x="24317" y="8348"/>
                  <a:pt x="24271" y="8325"/>
                </a:cubicBezTo>
                <a:cubicBezTo>
                  <a:pt x="24260" y="8274"/>
                  <a:pt x="24254" y="8223"/>
                  <a:pt x="24248" y="8166"/>
                </a:cubicBezTo>
                <a:cubicBezTo>
                  <a:pt x="24237" y="8160"/>
                  <a:pt x="24220" y="8143"/>
                  <a:pt x="24209" y="8132"/>
                </a:cubicBezTo>
                <a:cubicBezTo>
                  <a:pt x="24203" y="8075"/>
                  <a:pt x="24186" y="8013"/>
                  <a:pt x="24163" y="7956"/>
                </a:cubicBezTo>
                <a:lnTo>
                  <a:pt x="24163" y="7956"/>
                </a:lnTo>
                <a:cubicBezTo>
                  <a:pt x="24175" y="7967"/>
                  <a:pt x="24209" y="7984"/>
                  <a:pt x="24220" y="7990"/>
                </a:cubicBezTo>
                <a:cubicBezTo>
                  <a:pt x="24163" y="7950"/>
                  <a:pt x="24146" y="7877"/>
                  <a:pt x="24084" y="7843"/>
                </a:cubicBezTo>
                <a:lnTo>
                  <a:pt x="24084" y="7843"/>
                </a:lnTo>
                <a:cubicBezTo>
                  <a:pt x="24101" y="7894"/>
                  <a:pt x="24118" y="7950"/>
                  <a:pt x="24124" y="8007"/>
                </a:cubicBezTo>
                <a:cubicBezTo>
                  <a:pt x="24038" y="7843"/>
                  <a:pt x="23965" y="7655"/>
                  <a:pt x="23908" y="7474"/>
                </a:cubicBezTo>
                <a:lnTo>
                  <a:pt x="23908" y="7474"/>
                </a:lnTo>
                <a:cubicBezTo>
                  <a:pt x="23925" y="7502"/>
                  <a:pt x="23942" y="7536"/>
                  <a:pt x="23965" y="7565"/>
                </a:cubicBezTo>
                <a:cubicBezTo>
                  <a:pt x="23993" y="7536"/>
                  <a:pt x="23976" y="7497"/>
                  <a:pt x="23976" y="7462"/>
                </a:cubicBezTo>
                <a:cubicBezTo>
                  <a:pt x="23953" y="7434"/>
                  <a:pt x="23931" y="7406"/>
                  <a:pt x="23908" y="7377"/>
                </a:cubicBezTo>
                <a:cubicBezTo>
                  <a:pt x="23914" y="7372"/>
                  <a:pt x="23925" y="7355"/>
                  <a:pt x="23936" y="7349"/>
                </a:cubicBezTo>
                <a:cubicBezTo>
                  <a:pt x="23892" y="7343"/>
                  <a:pt x="23804" y="7201"/>
                  <a:pt x="23881" y="7201"/>
                </a:cubicBezTo>
                <a:cubicBezTo>
                  <a:pt x="23882" y="7201"/>
                  <a:pt x="23884" y="7201"/>
                  <a:pt x="23885" y="7201"/>
                </a:cubicBezTo>
                <a:cubicBezTo>
                  <a:pt x="23999" y="7349"/>
                  <a:pt x="24021" y="7542"/>
                  <a:pt x="24146" y="7684"/>
                </a:cubicBezTo>
                <a:cubicBezTo>
                  <a:pt x="24141" y="7689"/>
                  <a:pt x="24135" y="7706"/>
                  <a:pt x="24135" y="7712"/>
                </a:cubicBezTo>
                <a:cubicBezTo>
                  <a:pt x="24186" y="7814"/>
                  <a:pt x="24209" y="7916"/>
                  <a:pt x="24248" y="8019"/>
                </a:cubicBezTo>
                <a:cubicBezTo>
                  <a:pt x="24271" y="8019"/>
                  <a:pt x="24317" y="8013"/>
                  <a:pt x="24339" y="8007"/>
                </a:cubicBezTo>
                <a:cubicBezTo>
                  <a:pt x="24322" y="7950"/>
                  <a:pt x="24294" y="7894"/>
                  <a:pt x="24226" y="7877"/>
                </a:cubicBezTo>
                <a:cubicBezTo>
                  <a:pt x="24220" y="7854"/>
                  <a:pt x="24220" y="7826"/>
                  <a:pt x="24214" y="7803"/>
                </a:cubicBezTo>
                <a:cubicBezTo>
                  <a:pt x="24243" y="7752"/>
                  <a:pt x="24175" y="7706"/>
                  <a:pt x="24163" y="7661"/>
                </a:cubicBezTo>
                <a:lnTo>
                  <a:pt x="24220" y="7650"/>
                </a:lnTo>
                <a:lnTo>
                  <a:pt x="24163" y="7650"/>
                </a:lnTo>
                <a:cubicBezTo>
                  <a:pt x="24169" y="7616"/>
                  <a:pt x="24180" y="7570"/>
                  <a:pt x="24186" y="7542"/>
                </a:cubicBezTo>
                <a:cubicBezTo>
                  <a:pt x="24163" y="7531"/>
                  <a:pt x="24141" y="7525"/>
                  <a:pt x="24112" y="7514"/>
                </a:cubicBezTo>
                <a:cubicBezTo>
                  <a:pt x="24124" y="7497"/>
                  <a:pt x="24141" y="7468"/>
                  <a:pt x="24146" y="7457"/>
                </a:cubicBezTo>
                <a:lnTo>
                  <a:pt x="24146" y="7457"/>
                </a:lnTo>
                <a:cubicBezTo>
                  <a:pt x="24141" y="7462"/>
                  <a:pt x="24118" y="7474"/>
                  <a:pt x="24112" y="7480"/>
                </a:cubicBezTo>
                <a:cubicBezTo>
                  <a:pt x="24101" y="7434"/>
                  <a:pt x="24078" y="7389"/>
                  <a:pt x="24101" y="7349"/>
                </a:cubicBezTo>
                <a:lnTo>
                  <a:pt x="24101" y="7349"/>
                </a:lnTo>
                <a:cubicBezTo>
                  <a:pt x="24095" y="7355"/>
                  <a:pt x="24078" y="7366"/>
                  <a:pt x="24067" y="7372"/>
                </a:cubicBezTo>
                <a:cubicBezTo>
                  <a:pt x="24021" y="7247"/>
                  <a:pt x="23948" y="7139"/>
                  <a:pt x="23891" y="7020"/>
                </a:cubicBezTo>
                <a:cubicBezTo>
                  <a:pt x="23902" y="7020"/>
                  <a:pt x="23931" y="7026"/>
                  <a:pt x="23942" y="7026"/>
                </a:cubicBezTo>
                <a:cubicBezTo>
                  <a:pt x="23863" y="7009"/>
                  <a:pt x="23795" y="6889"/>
                  <a:pt x="23823" y="6816"/>
                </a:cubicBezTo>
                <a:cubicBezTo>
                  <a:pt x="23834" y="6782"/>
                  <a:pt x="23783" y="6782"/>
                  <a:pt x="23766" y="6765"/>
                </a:cubicBezTo>
                <a:cubicBezTo>
                  <a:pt x="23732" y="6685"/>
                  <a:pt x="23681" y="6634"/>
                  <a:pt x="23590" y="6611"/>
                </a:cubicBezTo>
                <a:cubicBezTo>
                  <a:pt x="23602" y="6600"/>
                  <a:pt x="23630" y="6583"/>
                  <a:pt x="23641" y="6577"/>
                </a:cubicBezTo>
                <a:cubicBezTo>
                  <a:pt x="23624" y="6577"/>
                  <a:pt x="23590" y="6583"/>
                  <a:pt x="23573" y="6583"/>
                </a:cubicBezTo>
                <a:cubicBezTo>
                  <a:pt x="23579" y="6555"/>
                  <a:pt x="23613" y="6504"/>
                  <a:pt x="23562" y="6487"/>
                </a:cubicBezTo>
                <a:cubicBezTo>
                  <a:pt x="23534" y="6441"/>
                  <a:pt x="23511" y="6390"/>
                  <a:pt x="23488" y="6345"/>
                </a:cubicBezTo>
                <a:lnTo>
                  <a:pt x="23488" y="6345"/>
                </a:lnTo>
                <a:cubicBezTo>
                  <a:pt x="23488" y="6407"/>
                  <a:pt x="23505" y="6464"/>
                  <a:pt x="23522" y="6526"/>
                </a:cubicBezTo>
                <a:cubicBezTo>
                  <a:pt x="23539" y="6521"/>
                  <a:pt x="23568" y="6515"/>
                  <a:pt x="23579" y="6509"/>
                </a:cubicBezTo>
                <a:lnTo>
                  <a:pt x="23579" y="6509"/>
                </a:lnTo>
                <a:cubicBezTo>
                  <a:pt x="23551" y="6555"/>
                  <a:pt x="23551" y="6600"/>
                  <a:pt x="23607" y="6628"/>
                </a:cubicBezTo>
                <a:lnTo>
                  <a:pt x="23556" y="6640"/>
                </a:lnTo>
                <a:cubicBezTo>
                  <a:pt x="23613" y="6640"/>
                  <a:pt x="23664" y="6657"/>
                  <a:pt x="23709" y="6679"/>
                </a:cubicBezTo>
                <a:cubicBezTo>
                  <a:pt x="23709" y="6748"/>
                  <a:pt x="23658" y="6793"/>
                  <a:pt x="23607" y="6827"/>
                </a:cubicBezTo>
                <a:cubicBezTo>
                  <a:pt x="23624" y="6884"/>
                  <a:pt x="23641" y="6940"/>
                  <a:pt x="23664" y="6997"/>
                </a:cubicBezTo>
                <a:cubicBezTo>
                  <a:pt x="23499" y="6736"/>
                  <a:pt x="23341" y="6470"/>
                  <a:pt x="23193" y="6203"/>
                </a:cubicBezTo>
                <a:lnTo>
                  <a:pt x="23193" y="6203"/>
                </a:lnTo>
                <a:cubicBezTo>
                  <a:pt x="23204" y="6209"/>
                  <a:pt x="23238" y="6214"/>
                  <a:pt x="23250" y="6214"/>
                </a:cubicBezTo>
                <a:cubicBezTo>
                  <a:pt x="23250" y="6209"/>
                  <a:pt x="23244" y="6197"/>
                  <a:pt x="23244" y="6192"/>
                </a:cubicBezTo>
                <a:cubicBezTo>
                  <a:pt x="23233" y="6194"/>
                  <a:pt x="23222" y="6195"/>
                  <a:pt x="23212" y="6195"/>
                </a:cubicBezTo>
                <a:cubicBezTo>
                  <a:pt x="23169" y="6195"/>
                  <a:pt x="23143" y="6173"/>
                  <a:pt x="23148" y="6118"/>
                </a:cubicBezTo>
                <a:lnTo>
                  <a:pt x="23148" y="6118"/>
                </a:lnTo>
                <a:cubicBezTo>
                  <a:pt x="23165" y="6129"/>
                  <a:pt x="23199" y="6146"/>
                  <a:pt x="23216" y="6158"/>
                </a:cubicBezTo>
                <a:cubicBezTo>
                  <a:pt x="23204" y="6140"/>
                  <a:pt x="23193" y="6123"/>
                  <a:pt x="23182" y="6106"/>
                </a:cubicBezTo>
                <a:cubicBezTo>
                  <a:pt x="23165" y="6118"/>
                  <a:pt x="23142" y="6118"/>
                  <a:pt x="23125" y="6118"/>
                </a:cubicBezTo>
                <a:cubicBezTo>
                  <a:pt x="23074" y="6038"/>
                  <a:pt x="23029" y="5959"/>
                  <a:pt x="22977" y="5879"/>
                </a:cubicBezTo>
                <a:cubicBezTo>
                  <a:pt x="22932" y="5777"/>
                  <a:pt x="22779" y="5687"/>
                  <a:pt x="22819" y="5562"/>
                </a:cubicBezTo>
                <a:cubicBezTo>
                  <a:pt x="22796" y="5516"/>
                  <a:pt x="22773" y="5465"/>
                  <a:pt x="22751" y="5414"/>
                </a:cubicBezTo>
                <a:cubicBezTo>
                  <a:pt x="22745" y="5409"/>
                  <a:pt x="22722" y="5397"/>
                  <a:pt x="22711" y="5397"/>
                </a:cubicBezTo>
                <a:cubicBezTo>
                  <a:pt x="22706" y="5356"/>
                  <a:pt x="22683" y="5330"/>
                  <a:pt x="22648" y="5330"/>
                </a:cubicBezTo>
                <a:cubicBezTo>
                  <a:pt x="22640" y="5330"/>
                  <a:pt x="22630" y="5331"/>
                  <a:pt x="22620" y="5335"/>
                </a:cubicBezTo>
                <a:cubicBezTo>
                  <a:pt x="22637" y="5363"/>
                  <a:pt x="22654" y="5386"/>
                  <a:pt x="22677" y="5414"/>
                </a:cubicBezTo>
                <a:cubicBezTo>
                  <a:pt x="22637" y="5386"/>
                  <a:pt x="22603" y="5346"/>
                  <a:pt x="22575" y="5312"/>
                </a:cubicBezTo>
                <a:cubicBezTo>
                  <a:pt x="22586" y="5306"/>
                  <a:pt x="22620" y="5295"/>
                  <a:pt x="22637" y="5289"/>
                </a:cubicBezTo>
                <a:cubicBezTo>
                  <a:pt x="22614" y="5272"/>
                  <a:pt x="22592" y="5261"/>
                  <a:pt x="22569" y="5244"/>
                </a:cubicBezTo>
                <a:cubicBezTo>
                  <a:pt x="22597" y="5233"/>
                  <a:pt x="22626" y="5216"/>
                  <a:pt x="22654" y="5204"/>
                </a:cubicBezTo>
                <a:cubicBezTo>
                  <a:pt x="22671" y="5233"/>
                  <a:pt x="22694" y="5250"/>
                  <a:pt x="22711" y="5272"/>
                </a:cubicBezTo>
                <a:lnTo>
                  <a:pt x="22711" y="5301"/>
                </a:lnTo>
                <a:cubicBezTo>
                  <a:pt x="22756" y="5363"/>
                  <a:pt x="22813" y="5414"/>
                  <a:pt x="22875" y="5460"/>
                </a:cubicBezTo>
                <a:cubicBezTo>
                  <a:pt x="22875" y="5477"/>
                  <a:pt x="22870" y="5511"/>
                  <a:pt x="22870" y="5528"/>
                </a:cubicBezTo>
                <a:cubicBezTo>
                  <a:pt x="22887" y="5528"/>
                  <a:pt x="22921" y="5516"/>
                  <a:pt x="22932" y="5511"/>
                </a:cubicBezTo>
                <a:cubicBezTo>
                  <a:pt x="22909" y="5386"/>
                  <a:pt x="22802" y="5295"/>
                  <a:pt x="22739" y="5187"/>
                </a:cubicBezTo>
                <a:lnTo>
                  <a:pt x="22773" y="5176"/>
                </a:lnTo>
                <a:lnTo>
                  <a:pt x="22728" y="5182"/>
                </a:lnTo>
                <a:cubicBezTo>
                  <a:pt x="22694" y="5125"/>
                  <a:pt x="22654" y="5074"/>
                  <a:pt x="22597" y="5034"/>
                </a:cubicBezTo>
                <a:cubicBezTo>
                  <a:pt x="22586" y="4989"/>
                  <a:pt x="22558" y="4949"/>
                  <a:pt x="22501" y="4949"/>
                </a:cubicBezTo>
                <a:cubicBezTo>
                  <a:pt x="22507" y="4943"/>
                  <a:pt x="22524" y="4921"/>
                  <a:pt x="22535" y="4915"/>
                </a:cubicBezTo>
                <a:lnTo>
                  <a:pt x="22535" y="4915"/>
                </a:lnTo>
                <a:cubicBezTo>
                  <a:pt x="22518" y="4921"/>
                  <a:pt x="22484" y="4932"/>
                  <a:pt x="22467" y="4938"/>
                </a:cubicBezTo>
                <a:cubicBezTo>
                  <a:pt x="22467" y="4921"/>
                  <a:pt x="22461" y="4881"/>
                  <a:pt x="22461" y="4858"/>
                </a:cubicBezTo>
                <a:cubicBezTo>
                  <a:pt x="22455" y="4858"/>
                  <a:pt x="22438" y="4864"/>
                  <a:pt x="22433" y="4864"/>
                </a:cubicBezTo>
                <a:cubicBezTo>
                  <a:pt x="22455" y="4932"/>
                  <a:pt x="22484" y="5023"/>
                  <a:pt x="22575" y="5034"/>
                </a:cubicBezTo>
                <a:lnTo>
                  <a:pt x="22575" y="5102"/>
                </a:lnTo>
                <a:cubicBezTo>
                  <a:pt x="22597" y="5136"/>
                  <a:pt x="22626" y="5170"/>
                  <a:pt x="22654" y="5199"/>
                </a:cubicBezTo>
                <a:cubicBezTo>
                  <a:pt x="22631" y="5204"/>
                  <a:pt x="22580" y="5216"/>
                  <a:pt x="22552" y="5221"/>
                </a:cubicBezTo>
                <a:cubicBezTo>
                  <a:pt x="22552" y="5204"/>
                  <a:pt x="22552" y="5176"/>
                  <a:pt x="22546" y="5159"/>
                </a:cubicBezTo>
                <a:cubicBezTo>
                  <a:pt x="22529" y="5170"/>
                  <a:pt x="22507" y="5182"/>
                  <a:pt x="22484" y="5187"/>
                </a:cubicBezTo>
                <a:cubicBezTo>
                  <a:pt x="22478" y="5182"/>
                  <a:pt x="22461" y="5170"/>
                  <a:pt x="22450" y="5165"/>
                </a:cubicBezTo>
                <a:cubicBezTo>
                  <a:pt x="22467" y="5153"/>
                  <a:pt x="22507" y="5136"/>
                  <a:pt x="22524" y="5131"/>
                </a:cubicBezTo>
                <a:cubicBezTo>
                  <a:pt x="22495" y="5125"/>
                  <a:pt x="22461" y="5119"/>
                  <a:pt x="22433" y="5119"/>
                </a:cubicBezTo>
                <a:cubicBezTo>
                  <a:pt x="22421" y="5102"/>
                  <a:pt x="22404" y="5091"/>
                  <a:pt x="22393" y="5074"/>
                </a:cubicBezTo>
                <a:lnTo>
                  <a:pt x="22393" y="5074"/>
                </a:lnTo>
                <a:cubicBezTo>
                  <a:pt x="22416" y="5085"/>
                  <a:pt x="22438" y="5102"/>
                  <a:pt x="22467" y="5102"/>
                </a:cubicBezTo>
                <a:cubicBezTo>
                  <a:pt x="22478" y="5028"/>
                  <a:pt x="22370" y="5057"/>
                  <a:pt x="22331" y="5017"/>
                </a:cubicBezTo>
                <a:cubicBezTo>
                  <a:pt x="22319" y="4994"/>
                  <a:pt x="22297" y="4943"/>
                  <a:pt x="22285" y="4915"/>
                </a:cubicBezTo>
                <a:lnTo>
                  <a:pt x="22285" y="4915"/>
                </a:lnTo>
                <a:cubicBezTo>
                  <a:pt x="22302" y="4921"/>
                  <a:pt x="22342" y="4926"/>
                  <a:pt x="22365" y="4932"/>
                </a:cubicBezTo>
                <a:cubicBezTo>
                  <a:pt x="22319" y="4909"/>
                  <a:pt x="22291" y="4881"/>
                  <a:pt x="22268" y="4841"/>
                </a:cubicBezTo>
                <a:lnTo>
                  <a:pt x="22268" y="4841"/>
                </a:lnTo>
                <a:cubicBezTo>
                  <a:pt x="22268" y="4858"/>
                  <a:pt x="22280" y="4898"/>
                  <a:pt x="22280" y="4915"/>
                </a:cubicBezTo>
                <a:cubicBezTo>
                  <a:pt x="22212" y="4898"/>
                  <a:pt x="22212" y="4853"/>
                  <a:pt x="22240" y="4801"/>
                </a:cubicBezTo>
                <a:lnTo>
                  <a:pt x="22172" y="4801"/>
                </a:lnTo>
                <a:cubicBezTo>
                  <a:pt x="22143" y="4779"/>
                  <a:pt x="22115" y="4750"/>
                  <a:pt x="22087" y="4722"/>
                </a:cubicBezTo>
                <a:cubicBezTo>
                  <a:pt x="22058" y="4688"/>
                  <a:pt x="22036" y="4660"/>
                  <a:pt x="22007" y="4626"/>
                </a:cubicBezTo>
                <a:cubicBezTo>
                  <a:pt x="22036" y="4626"/>
                  <a:pt x="22064" y="4631"/>
                  <a:pt x="22092" y="4631"/>
                </a:cubicBezTo>
                <a:cubicBezTo>
                  <a:pt x="22064" y="4609"/>
                  <a:pt x="22030" y="4603"/>
                  <a:pt x="21996" y="4603"/>
                </a:cubicBezTo>
                <a:cubicBezTo>
                  <a:pt x="21990" y="4597"/>
                  <a:pt x="21979" y="4586"/>
                  <a:pt x="21973" y="4575"/>
                </a:cubicBezTo>
                <a:cubicBezTo>
                  <a:pt x="21979" y="4563"/>
                  <a:pt x="21985" y="4546"/>
                  <a:pt x="21990" y="4529"/>
                </a:cubicBezTo>
                <a:lnTo>
                  <a:pt x="21990" y="4529"/>
                </a:lnTo>
                <a:cubicBezTo>
                  <a:pt x="21979" y="4540"/>
                  <a:pt x="21968" y="4546"/>
                  <a:pt x="21962" y="4557"/>
                </a:cubicBezTo>
                <a:cubicBezTo>
                  <a:pt x="21945" y="4535"/>
                  <a:pt x="21928" y="4512"/>
                  <a:pt x="21916" y="4484"/>
                </a:cubicBezTo>
                <a:cubicBezTo>
                  <a:pt x="21911" y="4501"/>
                  <a:pt x="21905" y="4518"/>
                  <a:pt x="21894" y="4535"/>
                </a:cubicBezTo>
                <a:cubicBezTo>
                  <a:pt x="21871" y="4506"/>
                  <a:pt x="21837" y="4484"/>
                  <a:pt x="21809" y="4461"/>
                </a:cubicBezTo>
                <a:cubicBezTo>
                  <a:pt x="21820" y="4455"/>
                  <a:pt x="21848" y="4450"/>
                  <a:pt x="21865" y="4444"/>
                </a:cubicBezTo>
                <a:cubicBezTo>
                  <a:pt x="21854" y="4433"/>
                  <a:pt x="21837" y="4410"/>
                  <a:pt x="21826" y="4399"/>
                </a:cubicBezTo>
                <a:cubicBezTo>
                  <a:pt x="21818" y="4427"/>
                  <a:pt x="21805" y="4437"/>
                  <a:pt x="21789" y="4437"/>
                </a:cubicBezTo>
                <a:cubicBezTo>
                  <a:pt x="21762" y="4437"/>
                  <a:pt x="21728" y="4404"/>
                  <a:pt x="21707" y="4382"/>
                </a:cubicBezTo>
                <a:cubicBezTo>
                  <a:pt x="21638" y="4314"/>
                  <a:pt x="21559" y="4257"/>
                  <a:pt x="21480" y="4200"/>
                </a:cubicBezTo>
                <a:cubicBezTo>
                  <a:pt x="21491" y="4183"/>
                  <a:pt x="21491" y="4166"/>
                  <a:pt x="21468" y="4149"/>
                </a:cubicBezTo>
                <a:cubicBezTo>
                  <a:pt x="21463" y="4155"/>
                  <a:pt x="21457" y="4172"/>
                  <a:pt x="21451" y="4183"/>
                </a:cubicBezTo>
                <a:cubicBezTo>
                  <a:pt x="21429" y="4166"/>
                  <a:pt x="21406" y="4155"/>
                  <a:pt x="21383" y="4138"/>
                </a:cubicBezTo>
                <a:cubicBezTo>
                  <a:pt x="21349" y="4098"/>
                  <a:pt x="21315" y="4064"/>
                  <a:pt x="21275" y="4030"/>
                </a:cubicBezTo>
                <a:cubicBezTo>
                  <a:pt x="21292" y="4030"/>
                  <a:pt x="21309" y="4030"/>
                  <a:pt x="21309" y="4007"/>
                </a:cubicBezTo>
                <a:cubicBezTo>
                  <a:pt x="21309" y="4001"/>
                  <a:pt x="21298" y="3990"/>
                  <a:pt x="21281" y="3984"/>
                </a:cubicBezTo>
                <a:cubicBezTo>
                  <a:pt x="21292" y="3973"/>
                  <a:pt x="21304" y="3962"/>
                  <a:pt x="21315" y="3950"/>
                </a:cubicBezTo>
                <a:cubicBezTo>
                  <a:pt x="21298" y="3945"/>
                  <a:pt x="21258" y="3939"/>
                  <a:pt x="21241" y="3933"/>
                </a:cubicBezTo>
                <a:cubicBezTo>
                  <a:pt x="21241" y="3945"/>
                  <a:pt x="21236" y="3973"/>
                  <a:pt x="21236" y="3984"/>
                </a:cubicBezTo>
                <a:cubicBezTo>
                  <a:pt x="21207" y="3962"/>
                  <a:pt x="21179" y="3939"/>
                  <a:pt x="21151" y="3916"/>
                </a:cubicBezTo>
                <a:cubicBezTo>
                  <a:pt x="21156" y="3894"/>
                  <a:pt x="21168" y="3871"/>
                  <a:pt x="21179" y="3848"/>
                </a:cubicBezTo>
                <a:cubicBezTo>
                  <a:pt x="21139" y="3809"/>
                  <a:pt x="21099" y="3769"/>
                  <a:pt x="21043" y="3740"/>
                </a:cubicBezTo>
                <a:lnTo>
                  <a:pt x="21043" y="3740"/>
                </a:lnTo>
                <a:cubicBezTo>
                  <a:pt x="21077" y="3780"/>
                  <a:pt x="21116" y="3814"/>
                  <a:pt x="21133" y="3865"/>
                </a:cubicBezTo>
                <a:cubicBezTo>
                  <a:pt x="21071" y="3831"/>
                  <a:pt x="21026" y="3775"/>
                  <a:pt x="20980" y="3723"/>
                </a:cubicBezTo>
                <a:cubicBezTo>
                  <a:pt x="20986" y="3712"/>
                  <a:pt x="20997" y="3695"/>
                  <a:pt x="21003" y="3689"/>
                </a:cubicBezTo>
                <a:cubicBezTo>
                  <a:pt x="20980" y="3667"/>
                  <a:pt x="20958" y="3644"/>
                  <a:pt x="20935" y="3621"/>
                </a:cubicBezTo>
                <a:lnTo>
                  <a:pt x="20935" y="3621"/>
                </a:lnTo>
                <a:cubicBezTo>
                  <a:pt x="20946" y="3655"/>
                  <a:pt x="20958" y="3689"/>
                  <a:pt x="20975" y="3718"/>
                </a:cubicBezTo>
                <a:cubicBezTo>
                  <a:pt x="20861" y="3633"/>
                  <a:pt x="20765" y="3536"/>
                  <a:pt x="20657" y="3445"/>
                </a:cubicBezTo>
                <a:lnTo>
                  <a:pt x="20657" y="3445"/>
                </a:lnTo>
                <a:lnTo>
                  <a:pt x="20719" y="3451"/>
                </a:lnTo>
                <a:cubicBezTo>
                  <a:pt x="20714" y="3428"/>
                  <a:pt x="20702" y="3406"/>
                  <a:pt x="20697" y="3383"/>
                </a:cubicBezTo>
                <a:cubicBezTo>
                  <a:pt x="20634" y="3349"/>
                  <a:pt x="20543" y="3366"/>
                  <a:pt x="20498" y="3304"/>
                </a:cubicBezTo>
                <a:lnTo>
                  <a:pt x="20498" y="3304"/>
                </a:lnTo>
                <a:cubicBezTo>
                  <a:pt x="20538" y="3309"/>
                  <a:pt x="20572" y="3321"/>
                  <a:pt x="20612" y="3332"/>
                </a:cubicBezTo>
                <a:cubicBezTo>
                  <a:pt x="20532" y="3258"/>
                  <a:pt x="20453" y="3167"/>
                  <a:pt x="20345" y="3145"/>
                </a:cubicBezTo>
                <a:lnTo>
                  <a:pt x="20356" y="3122"/>
                </a:lnTo>
                <a:cubicBezTo>
                  <a:pt x="20345" y="3122"/>
                  <a:pt x="20328" y="3116"/>
                  <a:pt x="20322" y="3116"/>
                </a:cubicBezTo>
                <a:lnTo>
                  <a:pt x="20333" y="3077"/>
                </a:lnTo>
                <a:lnTo>
                  <a:pt x="20311" y="3077"/>
                </a:lnTo>
                <a:cubicBezTo>
                  <a:pt x="20311" y="3094"/>
                  <a:pt x="20311" y="3128"/>
                  <a:pt x="20311" y="3139"/>
                </a:cubicBezTo>
                <a:cubicBezTo>
                  <a:pt x="20294" y="3128"/>
                  <a:pt x="20271" y="3099"/>
                  <a:pt x="20254" y="3082"/>
                </a:cubicBezTo>
                <a:lnTo>
                  <a:pt x="20288" y="3048"/>
                </a:lnTo>
                <a:cubicBezTo>
                  <a:pt x="20277" y="3043"/>
                  <a:pt x="20248" y="3037"/>
                  <a:pt x="20237" y="3037"/>
                </a:cubicBezTo>
                <a:cubicBezTo>
                  <a:pt x="20237" y="3043"/>
                  <a:pt x="20231" y="3065"/>
                  <a:pt x="20231" y="3071"/>
                </a:cubicBezTo>
                <a:cubicBezTo>
                  <a:pt x="20152" y="3043"/>
                  <a:pt x="20090" y="2969"/>
                  <a:pt x="20021" y="2923"/>
                </a:cubicBezTo>
                <a:cubicBezTo>
                  <a:pt x="20027" y="2912"/>
                  <a:pt x="20050" y="2895"/>
                  <a:pt x="20061" y="2884"/>
                </a:cubicBezTo>
                <a:lnTo>
                  <a:pt x="20061" y="2884"/>
                </a:lnTo>
                <a:cubicBezTo>
                  <a:pt x="20044" y="2895"/>
                  <a:pt x="20027" y="2906"/>
                  <a:pt x="20010" y="2918"/>
                </a:cubicBezTo>
                <a:cubicBezTo>
                  <a:pt x="19970" y="2884"/>
                  <a:pt x="19931" y="2855"/>
                  <a:pt x="19891" y="2827"/>
                </a:cubicBezTo>
                <a:lnTo>
                  <a:pt x="19891" y="2827"/>
                </a:lnTo>
                <a:cubicBezTo>
                  <a:pt x="19931" y="2844"/>
                  <a:pt x="19976" y="2850"/>
                  <a:pt x="20016" y="2850"/>
                </a:cubicBezTo>
                <a:cubicBezTo>
                  <a:pt x="19982" y="2833"/>
                  <a:pt x="19965" y="2804"/>
                  <a:pt x="19965" y="2770"/>
                </a:cubicBezTo>
                <a:cubicBezTo>
                  <a:pt x="19959" y="2776"/>
                  <a:pt x="19942" y="2793"/>
                  <a:pt x="19931" y="2799"/>
                </a:cubicBezTo>
                <a:cubicBezTo>
                  <a:pt x="19846" y="2702"/>
                  <a:pt x="19738" y="2640"/>
                  <a:pt x="19636" y="2560"/>
                </a:cubicBezTo>
                <a:cubicBezTo>
                  <a:pt x="19630" y="2577"/>
                  <a:pt x="19624" y="2611"/>
                  <a:pt x="19619" y="2628"/>
                </a:cubicBezTo>
                <a:cubicBezTo>
                  <a:pt x="19516" y="2572"/>
                  <a:pt x="19426" y="2504"/>
                  <a:pt x="19329" y="2435"/>
                </a:cubicBezTo>
                <a:lnTo>
                  <a:pt x="19329" y="2435"/>
                </a:lnTo>
                <a:cubicBezTo>
                  <a:pt x="19397" y="2447"/>
                  <a:pt x="19454" y="2481"/>
                  <a:pt x="19505" y="2521"/>
                </a:cubicBezTo>
                <a:cubicBezTo>
                  <a:pt x="19533" y="2424"/>
                  <a:pt x="19114" y="2294"/>
                  <a:pt x="19057" y="2169"/>
                </a:cubicBezTo>
                <a:cubicBezTo>
                  <a:pt x="19085" y="2152"/>
                  <a:pt x="19108" y="2135"/>
                  <a:pt x="19136" y="2118"/>
                </a:cubicBezTo>
                <a:lnTo>
                  <a:pt x="19136" y="2118"/>
                </a:lnTo>
                <a:cubicBezTo>
                  <a:pt x="19131" y="2129"/>
                  <a:pt x="19125" y="2146"/>
                  <a:pt x="19125" y="2157"/>
                </a:cubicBezTo>
                <a:cubicBezTo>
                  <a:pt x="19153" y="2175"/>
                  <a:pt x="19170" y="2203"/>
                  <a:pt x="19159" y="2237"/>
                </a:cubicBezTo>
                <a:lnTo>
                  <a:pt x="19250" y="2237"/>
                </a:lnTo>
                <a:lnTo>
                  <a:pt x="19221" y="2282"/>
                </a:lnTo>
                <a:cubicBezTo>
                  <a:pt x="19233" y="2277"/>
                  <a:pt x="19255" y="2265"/>
                  <a:pt x="19272" y="2260"/>
                </a:cubicBezTo>
                <a:cubicBezTo>
                  <a:pt x="19348" y="2311"/>
                  <a:pt x="19435" y="2363"/>
                  <a:pt x="19530" y="2363"/>
                </a:cubicBezTo>
                <a:cubicBezTo>
                  <a:pt x="19550" y="2363"/>
                  <a:pt x="19570" y="2361"/>
                  <a:pt x="19590" y="2356"/>
                </a:cubicBezTo>
                <a:cubicBezTo>
                  <a:pt x="19454" y="2294"/>
                  <a:pt x="19335" y="2197"/>
                  <a:pt x="19204" y="2123"/>
                </a:cubicBezTo>
                <a:cubicBezTo>
                  <a:pt x="19199" y="2118"/>
                  <a:pt x="19199" y="2101"/>
                  <a:pt x="19193" y="2095"/>
                </a:cubicBezTo>
                <a:cubicBezTo>
                  <a:pt x="19188" y="2096"/>
                  <a:pt x="19182" y="2097"/>
                  <a:pt x="19177" y="2097"/>
                </a:cubicBezTo>
                <a:cubicBezTo>
                  <a:pt x="19135" y="2097"/>
                  <a:pt x="19106" y="2057"/>
                  <a:pt x="19085" y="2021"/>
                </a:cubicBezTo>
                <a:cubicBezTo>
                  <a:pt x="18989" y="2021"/>
                  <a:pt x="18926" y="1948"/>
                  <a:pt x="18847" y="1908"/>
                </a:cubicBezTo>
                <a:lnTo>
                  <a:pt x="18853" y="1879"/>
                </a:lnTo>
                <a:lnTo>
                  <a:pt x="18853" y="1879"/>
                </a:lnTo>
                <a:cubicBezTo>
                  <a:pt x="18847" y="1885"/>
                  <a:pt x="18830" y="1896"/>
                  <a:pt x="18819" y="1902"/>
                </a:cubicBezTo>
                <a:cubicBezTo>
                  <a:pt x="18733" y="1857"/>
                  <a:pt x="18654" y="1800"/>
                  <a:pt x="18558" y="1772"/>
                </a:cubicBezTo>
                <a:cubicBezTo>
                  <a:pt x="18518" y="1766"/>
                  <a:pt x="18507" y="1732"/>
                  <a:pt x="18484" y="1704"/>
                </a:cubicBezTo>
                <a:cubicBezTo>
                  <a:pt x="18461" y="1709"/>
                  <a:pt x="18438" y="1715"/>
                  <a:pt x="18416" y="1721"/>
                </a:cubicBezTo>
                <a:cubicBezTo>
                  <a:pt x="18421" y="1709"/>
                  <a:pt x="18427" y="1687"/>
                  <a:pt x="18427" y="1670"/>
                </a:cubicBezTo>
                <a:cubicBezTo>
                  <a:pt x="18166" y="1579"/>
                  <a:pt x="17956" y="1403"/>
                  <a:pt x="17707" y="1289"/>
                </a:cubicBezTo>
                <a:cubicBezTo>
                  <a:pt x="17699" y="1292"/>
                  <a:pt x="17693" y="1293"/>
                  <a:pt x="17686" y="1293"/>
                </a:cubicBezTo>
                <a:cubicBezTo>
                  <a:pt x="17641" y="1293"/>
                  <a:pt x="17611" y="1246"/>
                  <a:pt x="17576" y="1221"/>
                </a:cubicBezTo>
                <a:cubicBezTo>
                  <a:pt x="17508" y="1204"/>
                  <a:pt x="17446" y="1182"/>
                  <a:pt x="17389" y="1153"/>
                </a:cubicBezTo>
                <a:lnTo>
                  <a:pt x="17343" y="1153"/>
                </a:lnTo>
                <a:cubicBezTo>
                  <a:pt x="17321" y="1136"/>
                  <a:pt x="17298" y="1114"/>
                  <a:pt x="17275" y="1091"/>
                </a:cubicBezTo>
                <a:cubicBezTo>
                  <a:pt x="17247" y="1085"/>
                  <a:pt x="17219" y="1079"/>
                  <a:pt x="17190" y="1074"/>
                </a:cubicBezTo>
                <a:cubicBezTo>
                  <a:pt x="17185" y="1062"/>
                  <a:pt x="17173" y="1045"/>
                  <a:pt x="17173" y="1034"/>
                </a:cubicBezTo>
                <a:lnTo>
                  <a:pt x="17156" y="1057"/>
                </a:lnTo>
                <a:cubicBezTo>
                  <a:pt x="17116" y="1034"/>
                  <a:pt x="17077" y="1011"/>
                  <a:pt x="17026" y="1000"/>
                </a:cubicBezTo>
                <a:cubicBezTo>
                  <a:pt x="17031" y="989"/>
                  <a:pt x="17031" y="977"/>
                  <a:pt x="17031" y="972"/>
                </a:cubicBezTo>
                <a:cubicBezTo>
                  <a:pt x="17020" y="972"/>
                  <a:pt x="16997" y="983"/>
                  <a:pt x="16986" y="983"/>
                </a:cubicBezTo>
                <a:cubicBezTo>
                  <a:pt x="16918" y="921"/>
                  <a:pt x="16804" y="938"/>
                  <a:pt x="16736" y="875"/>
                </a:cubicBezTo>
                <a:cubicBezTo>
                  <a:pt x="16729" y="876"/>
                  <a:pt x="16721" y="876"/>
                  <a:pt x="16713" y="876"/>
                </a:cubicBezTo>
                <a:cubicBezTo>
                  <a:pt x="16577" y="876"/>
                  <a:pt x="16468" y="783"/>
                  <a:pt x="16333" y="756"/>
                </a:cubicBezTo>
                <a:cubicBezTo>
                  <a:pt x="16328" y="762"/>
                  <a:pt x="16305" y="779"/>
                  <a:pt x="16294" y="784"/>
                </a:cubicBezTo>
                <a:cubicBezTo>
                  <a:pt x="16288" y="773"/>
                  <a:pt x="16282" y="750"/>
                  <a:pt x="16277" y="739"/>
                </a:cubicBezTo>
                <a:cubicBezTo>
                  <a:pt x="16112" y="699"/>
                  <a:pt x="15965" y="597"/>
                  <a:pt x="15794" y="586"/>
                </a:cubicBezTo>
                <a:cubicBezTo>
                  <a:pt x="15789" y="597"/>
                  <a:pt x="15783" y="620"/>
                  <a:pt x="15777" y="626"/>
                </a:cubicBezTo>
                <a:cubicBezTo>
                  <a:pt x="15857" y="648"/>
                  <a:pt x="15936" y="671"/>
                  <a:pt x="16016" y="682"/>
                </a:cubicBezTo>
                <a:cubicBezTo>
                  <a:pt x="16016" y="694"/>
                  <a:pt x="16027" y="705"/>
                  <a:pt x="16033" y="716"/>
                </a:cubicBezTo>
                <a:cubicBezTo>
                  <a:pt x="16152" y="728"/>
                  <a:pt x="16265" y="796"/>
                  <a:pt x="16379" y="835"/>
                </a:cubicBezTo>
                <a:cubicBezTo>
                  <a:pt x="16385" y="830"/>
                  <a:pt x="16407" y="818"/>
                  <a:pt x="16413" y="813"/>
                </a:cubicBezTo>
                <a:cubicBezTo>
                  <a:pt x="16441" y="835"/>
                  <a:pt x="16464" y="858"/>
                  <a:pt x="16487" y="881"/>
                </a:cubicBezTo>
                <a:cubicBezTo>
                  <a:pt x="16504" y="870"/>
                  <a:pt x="16538" y="858"/>
                  <a:pt x="16560" y="853"/>
                </a:cubicBezTo>
                <a:lnTo>
                  <a:pt x="16560" y="853"/>
                </a:lnTo>
                <a:cubicBezTo>
                  <a:pt x="16555" y="864"/>
                  <a:pt x="16555" y="887"/>
                  <a:pt x="16549" y="898"/>
                </a:cubicBezTo>
                <a:lnTo>
                  <a:pt x="16611" y="898"/>
                </a:lnTo>
                <a:cubicBezTo>
                  <a:pt x="16617" y="921"/>
                  <a:pt x="16617" y="943"/>
                  <a:pt x="16617" y="972"/>
                </a:cubicBezTo>
                <a:cubicBezTo>
                  <a:pt x="16623" y="955"/>
                  <a:pt x="16634" y="932"/>
                  <a:pt x="16640" y="921"/>
                </a:cubicBezTo>
                <a:cubicBezTo>
                  <a:pt x="16827" y="1006"/>
                  <a:pt x="17014" y="1096"/>
                  <a:pt x="17207" y="1165"/>
                </a:cubicBezTo>
                <a:cubicBezTo>
                  <a:pt x="17179" y="1193"/>
                  <a:pt x="17150" y="1221"/>
                  <a:pt x="17122" y="1250"/>
                </a:cubicBezTo>
                <a:cubicBezTo>
                  <a:pt x="17128" y="1233"/>
                  <a:pt x="17139" y="1210"/>
                  <a:pt x="17145" y="1193"/>
                </a:cubicBezTo>
                <a:cubicBezTo>
                  <a:pt x="17060" y="1148"/>
                  <a:pt x="16963" y="1119"/>
                  <a:pt x="16867" y="1091"/>
                </a:cubicBezTo>
                <a:cubicBezTo>
                  <a:pt x="16867" y="1102"/>
                  <a:pt x="16867" y="1125"/>
                  <a:pt x="16867" y="1136"/>
                </a:cubicBezTo>
                <a:cubicBezTo>
                  <a:pt x="16731" y="1102"/>
                  <a:pt x="16600" y="1057"/>
                  <a:pt x="16475" y="1000"/>
                </a:cubicBezTo>
                <a:cubicBezTo>
                  <a:pt x="16494" y="989"/>
                  <a:pt x="16512" y="985"/>
                  <a:pt x="16531" y="985"/>
                </a:cubicBezTo>
                <a:cubicBezTo>
                  <a:pt x="16552" y="985"/>
                  <a:pt x="16573" y="991"/>
                  <a:pt x="16594" y="1000"/>
                </a:cubicBezTo>
                <a:lnTo>
                  <a:pt x="16600" y="994"/>
                </a:lnTo>
                <a:cubicBezTo>
                  <a:pt x="16572" y="977"/>
                  <a:pt x="16543" y="966"/>
                  <a:pt x="16515" y="955"/>
                </a:cubicBezTo>
                <a:cubicBezTo>
                  <a:pt x="16498" y="972"/>
                  <a:pt x="16475" y="994"/>
                  <a:pt x="16453" y="1011"/>
                </a:cubicBezTo>
                <a:cubicBezTo>
                  <a:pt x="16424" y="989"/>
                  <a:pt x="16453" y="960"/>
                  <a:pt x="16458" y="932"/>
                </a:cubicBezTo>
                <a:cubicBezTo>
                  <a:pt x="16396" y="921"/>
                  <a:pt x="16339" y="898"/>
                  <a:pt x="16277" y="881"/>
                </a:cubicBezTo>
                <a:lnTo>
                  <a:pt x="16277" y="881"/>
                </a:lnTo>
                <a:cubicBezTo>
                  <a:pt x="16299" y="909"/>
                  <a:pt x="16322" y="932"/>
                  <a:pt x="16350" y="955"/>
                </a:cubicBezTo>
                <a:cubicBezTo>
                  <a:pt x="16277" y="921"/>
                  <a:pt x="16152" y="938"/>
                  <a:pt x="16141" y="841"/>
                </a:cubicBezTo>
                <a:cubicBezTo>
                  <a:pt x="16095" y="830"/>
                  <a:pt x="16055" y="813"/>
                  <a:pt x="16010" y="801"/>
                </a:cubicBezTo>
                <a:lnTo>
                  <a:pt x="16010" y="801"/>
                </a:lnTo>
                <a:cubicBezTo>
                  <a:pt x="16033" y="818"/>
                  <a:pt x="16055" y="830"/>
                  <a:pt x="16078" y="841"/>
                </a:cubicBezTo>
                <a:lnTo>
                  <a:pt x="16072" y="858"/>
                </a:lnTo>
                <a:cubicBezTo>
                  <a:pt x="16033" y="847"/>
                  <a:pt x="15993" y="835"/>
                  <a:pt x="15953" y="824"/>
                </a:cubicBezTo>
                <a:cubicBezTo>
                  <a:pt x="15953" y="813"/>
                  <a:pt x="15965" y="790"/>
                  <a:pt x="15965" y="779"/>
                </a:cubicBezTo>
                <a:lnTo>
                  <a:pt x="15965" y="779"/>
                </a:lnTo>
                <a:cubicBezTo>
                  <a:pt x="15953" y="801"/>
                  <a:pt x="15939" y="810"/>
                  <a:pt x="15924" y="810"/>
                </a:cubicBezTo>
                <a:cubicBezTo>
                  <a:pt x="15908" y="810"/>
                  <a:pt x="15891" y="801"/>
                  <a:pt x="15874" y="790"/>
                </a:cubicBezTo>
                <a:cubicBezTo>
                  <a:pt x="15880" y="779"/>
                  <a:pt x="15897" y="756"/>
                  <a:pt x="15908" y="750"/>
                </a:cubicBezTo>
                <a:cubicBezTo>
                  <a:pt x="15783" y="728"/>
                  <a:pt x="15664" y="688"/>
                  <a:pt x="15539" y="648"/>
                </a:cubicBezTo>
                <a:lnTo>
                  <a:pt x="15539" y="648"/>
                </a:lnTo>
                <a:cubicBezTo>
                  <a:pt x="15556" y="660"/>
                  <a:pt x="15585" y="671"/>
                  <a:pt x="15602" y="677"/>
                </a:cubicBezTo>
                <a:lnTo>
                  <a:pt x="15596" y="722"/>
                </a:lnTo>
                <a:cubicBezTo>
                  <a:pt x="15550" y="705"/>
                  <a:pt x="15511" y="694"/>
                  <a:pt x="15465" y="682"/>
                </a:cubicBezTo>
                <a:cubicBezTo>
                  <a:pt x="15471" y="671"/>
                  <a:pt x="15488" y="648"/>
                  <a:pt x="15494" y="643"/>
                </a:cubicBezTo>
                <a:cubicBezTo>
                  <a:pt x="15352" y="592"/>
                  <a:pt x="15199" y="546"/>
                  <a:pt x="15046" y="523"/>
                </a:cubicBezTo>
                <a:lnTo>
                  <a:pt x="15046" y="523"/>
                </a:lnTo>
                <a:cubicBezTo>
                  <a:pt x="15119" y="563"/>
                  <a:pt x="15204" y="569"/>
                  <a:pt x="15272" y="614"/>
                </a:cubicBezTo>
                <a:cubicBezTo>
                  <a:pt x="15148" y="603"/>
                  <a:pt x="15028" y="569"/>
                  <a:pt x="14915" y="523"/>
                </a:cubicBezTo>
                <a:cubicBezTo>
                  <a:pt x="14909" y="512"/>
                  <a:pt x="14904" y="506"/>
                  <a:pt x="14898" y="501"/>
                </a:cubicBezTo>
                <a:lnTo>
                  <a:pt x="14898" y="501"/>
                </a:lnTo>
                <a:cubicBezTo>
                  <a:pt x="14934" y="519"/>
                  <a:pt x="14973" y="540"/>
                  <a:pt x="15013" y="540"/>
                </a:cubicBezTo>
                <a:cubicBezTo>
                  <a:pt x="15024" y="540"/>
                  <a:pt x="15035" y="538"/>
                  <a:pt x="15046" y="535"/>
                </a:cubicBezTo>
                <a:cubicBezTo>
                  <a:pt x="15023" y="512"/>
                  <a:pt x="14994" y="489"/>
                  <a:pt x="14966" y="461"/>
                </a:cubicBezTo>
                <a:cubicBezTo>
                  <a:pt x="14949" y="472"/>
                  <a:pt x="14915" y="489"/>
                  <a:pt x="14898" y="495"/>
                </a:cubicBezTo>
                <a:cubicBezTo>
                  <a:pt x="14870" y="467"/>
                  <a:pt x="14824" y="455"/>
                  <a:pt x="14785" y="455"/>
                </a:cubicBezTo>
                <a:cubicBezTo>
                  <a:pt x="14802" y="489"/>
                  <a:pt x="14836" y="506"/>
                  <a:pt x="14870" y="523"/>
                </a:cubicBezTo>
                <a:cubicBezTo>
                  <a:pt x="14819" y="523"/>
                  <a:pt x="14762" y="512"/>
                  <a:pt x="14705" y="495"/>
                </a:cubicBezTo>
                <a:cubicBezTo>
                  <a:pt x="14716" y="478"/>
                  <a:pt x="14728" y="467"/>
                  <a:pt x="14733" y="450"/>
                </a:cubicBezTo>
                <a:cubicBezTo>
                  <a:pt x="14694" y="438"/>
                  <a:pt x="14648" y="433"/>
                  <a:pt x="14603" y="421"/>
                </a:cubicBezTo>
                <a:lnTo>
                  <a:pt x="14603" y="421"/>
                </a:lnTo>
                <a:cubicBezTo>
                  <a:pt x="14626" y="444"/>
                  <a:pt x="14648" y="467"/>
                  <a:pt x="14665" y="484"/>
                </a:cubicBezTo>
                <a:cubicBezTo>
                  <a:pt x="14597" y="467"/>
                  <a:pt x="14529" y="450"/>
                  <a:pt x="14467" y="427"/>
                </a:cubicBezTo>
                <a:lnTo>
                  <a:pt x="14467" y="348"/>
                </a:lnTo>
                <a:cubicBezTo>
                  <a:pt x="14439" y="365"/>
                  <a:pt x="14408" y="372"/>
                  <a:pt x="14376" y="372"/>
                </a:cubicBezTo>
                <a:cubicBezTo>
                  <a:pt x="14304" y="372"/>
                  <a:pt x="14225" y="340"/>
                  <a:pt x="14150" y="340"/>
                </a:cubicBezTo>
                <a:cubicBezTo>
                  <a:pt x="14130" y="340"/>
                  <a:pt x="14111" y="342"/>
                  <a:pt x="14092" y="348"/>
                </a:cubicBezTo>
                <a:cubicBezTo>
                  <a:pt x="14109" y="348"/>
                  <a:pt x="14149" y="353"/>
                  <a:pt x="14166" y="359"/>
                </a:cubicBezTo>
                <a:cubicBezTo>
                  <a:pt x="14166" y="370"/>
                  <a:pt x="14160" y="387"/>
                  <a:pt x="14160" y="399"/>
                </a:cubicBezTo>
                <a:cubicBezTo>
                  <a:pt x="14143" y="387"/>
                  <a:pt x="14104" y="376"/>
                  <a:pt x="14087" y="370"/>
                </a:cubicBezTo>
                <a:cubicBezTo>
                  <a:pt x="14070" y="370"/>
                  <a:pt x="14053" y="376"/>
                  <a:pt x="14030" y="382"/>
                </a:cubicBezTo>
                <a:lnTo>
                  <a:pt x="14064" y="313"/>
                </a:lnTo>
                <a:cubicBezTo>
                  <a:pt x="14037" y="307"/>
                  <a:pt x="14009" y="301"/>
                  <a:pt x="13983" y="301"/>
                </a:cubicBezTo>
                <a:cubicBezTo>
                  <a:pt x="13960" y="301"/>
                  <a:pt x="13938" y="306"/>
                  <a:pt x="13916" y="319"/>
                </a:cubicBezTo>
                <a:cubicBezTo>
                  <a:pt x="13865" y="308"/>
                  <a:pt x="13809" y="291"/>
                  <a:pt x="13758" y="268"/>
                </a:cubicBezTo>
                <a:cubicBezTo>
                  <a:pt x="13746" y="274"/>
                  <a:pt x="13724" y="279"/>
                  <a:pt x="13712" y="279"/>
                </a:cubicBezTo>
                <a:cubicBezTo>
                  <a:pt x="13650" y="257"/>
                  <a:pt x="13587" y="251"/>
                  <a:pt x="13525" y="245"/>
                </a:cubicBezTo>
                <a:cubicBezTo>
                  <a:pt x="13536" y="234"/>
                  <a:pt x="13565" y="217"/>
                  <a:pt x="13582" y="206"/>
                </a:cubicBezTo>
                <a:lnTo>
                  <a:pt x="13582" y="206"/>
                </a:lnTo>
                <a:cubicBezTo>
                  <a:pt x="13519" y="240"/>
                  <a:pt x="13440" y="223"/>
                  <a:pt x="13377" y="251"/>
                </a:cubicBezTo>
                <a:cubicBezTo>
                  <a:pt x="13440" y="268"/>
                  <a:pt x="13497" y="279"/>
                  <a:pt x="13553" y="296"/>
                </a:cubicBezTo>
                <a:cubicBezTo>
                  <a:pt x="13440" y="296"/>
                  <a:pt x="13326" y="285"/>
                  <a:pt x="13207" y="274"/>
                </a:cubicBezTo>
                <a:cubicBezTo>
                  <a:pt x="13179" y="268"/>
                  <a:pt x="13150" y="262"/>
                  <a:pt x="13122" y="257"/>
                </a:cubicBezTo>
                <a:lnTo>
                  <a:pt x="13122" y="257"/>
                </a:lnTo>
                <a:cubicBezTo>
                  <a:pt x="13122" y="257"/>
                  <a:pt x="13122" y="261"/>
                  <a:pt x="13126" y="262"/>
                </a:cubicBezTo>
                <a:lnTo>
                  <a:pt x="13126" y="262"/>
                </a:lnTo>
                <a:cubicBezTo>
                  <a:pt x="13065" y="257"/>
                  <a:pt x="13008" y="245"/>
                  <a:pt x="12952" y="234"/>
                </a:cubicBezTo>
                <a:lnTo>
                  <a:pt x="13065" y="234"/>
                </a:lnTo>
                <a:cubicBezTo>
                  <a:pt x="13054" y="194"/>
                  <a:pt x="13009" y="189"/>
                  <a:pt x="12975" y="172"/>
                </a:cubicBezTo>
                <a:cubicBezTo>
                  <a:pt x="12941" y="177"/>
                  <a:pt x="12901" y="189"/>
                  <a:pt x="12861" y="194"/>
                </a:cubicBezTo>
                <a:cubicBezTo>
                  <a:pt x="12861" y="183"/>
                  <a:pt x="12855" y="166"/>
                  <a:pt x="12850" y="155"/>
                </a:cubicBezTo>
                <a:cubicBezTo>
                  <a:pt x="12837" y="173"/>
                  <a:pt x="12792" y="184"/>
                  <a:pt x="12753" y="184"/>
                </a:cubicBezTo>
                <a:cubicBezTo>
                  <a:pt x="12706" y="184"/>
                  <a:pt x="12666" y="169"/>
                  <a:pt x="12691" y="132"/>
                </a:cubicBezTo>
                <a:cubicBezTo>
                  <a:pt x="12725" y="127"/>
                  <a:pt x="12759" y="125"/>
                  <a:pt x="12794" y="125"/>
                </a:cubicBezTo>
                <a:cubicBezTo>
                  <a:pt x="12903" y="125"/>
                  <a:pt x="13014" y="145"/>
                  <a:pt x="13124" y="145"/>
                </a:cubicBezTo>
                <a:cubicBezTo>
                  <a:pt x="13169" y="145"/>
                  <a:pt x="13214" y="141"/>
                  <a:pt x="13258" y="132"/>
                </a:cubicBezTo>
                <a:cubicBezTo>
                  <a:pt x="13264" y="138"/>
                  <a:pt x="13275" y="149"/>
                  <a:pt x="13281" y="155"/>
                </a:cubicBezTo>
                <a:cubicBezTo>
                  <a:pt x="13394" y="160"/>
                  <a:pt x="13508" y="183"/>
                  <a:pt x="13621" y="200"/>
                </a:cubicBezTo>
                <a:lnTo>
                  <a:pt x="13655" y="115"/>
                </a:lnTo>
                <a:cubicBezTo>
                  <a:pt x="13635" y="111"/>
                  <a:pt x="13615" y="109"/>
                  <a:pt x="13595" y="109"/>
                </a:cubicBezTo>
                <a:cubicBezTo>
                  <a:pt x="13552" y="109"/>
                  <a:pt x="13510" y="120"/>
                  <a:pt x="13480" y="155"/>
                </a:cubicBezTo>
                <a:cubicBezTo>
                  <a:pt x="13451" y="149"/>
                  <a:pt x="13428" y="138"/>
                  <a:pt x="13406" y="132"/>
                </a:cubicBezTo>
                <a:cubicBezTo>
                  <a:pt x="13387" y="108"/>
                  <a:pt x="13362" y="103"/>
                  <a:pt x="13336" y="103"/>
                </a:cubicBezTo>
                <a:cubicBezTo>
                  <a:pt x="13315" y="103"/>
                  <a:pt x="13294" y="106"/>
                  <a:pt x="13273" y="106"/>
                </a:cubicBezTo>
                <a:cubicBezTo>
                  <a:pt x="13264" y="106"/>
                  <a:pt x="13255" y="105"/>
                  <a:pt x="13247" y="104"/>
                </a:cubicBezTo>
                <a:lnTo>
                  <a:pt x="13264" y="53"/>
                </a:lnTo>
                <a:lnTo>
                  <a:pt x="13264" y="53"/>
                </a:lnTo>
                <a:cubicBezTo>
                  <a:pt x="13253" y="64"/>
                  <a:pt x="13241" y="92"/>
                  <a:pt x="13236" y="104"/>
                </a:cubicBezTo>
                <a:cubicBezTo>
                  <a:pt x="13207" y="81"/>
                  <a:pt x="13167" y="53"/>
                  <a:pt x="13145" y="30"/>
                </a:cubicBezTo>
                <a:cubicBezTo>
                  <a:pt x="13128" y="47"/>
                  <a:pt x="13105" y="64"/>
                  <a:pt x="13082" y="81"/>
                </a:cubicBezTo>
                <a:cubicBezTo>
                  <a:pt x="13077" y="64"/>
                  <a:pt x="13054" y="41"/>
                  <a:pt x="13048" y="24"/>
                </a:cubicBezTo>
                <a:cubicBezTo>
                  <a:pt x="13048" y="35"/>
                  <a:pt x="13048" y="58"/>
                  <a:pt x="13048" y="64"/>
                </a:cubicBezTo>
                <a:cubicBezTo>
                  <a:pt x="13009" y="58"/>
                  <a:pt x="12952" y="58"/>
                  <a:pt x="12923" y="13"/>
                </a:cubicBezTo>
                <a:lnTo>
                  <a:pt x="12923" y="13"/>
                </a:lnTo>
                <a:cubicBezTo>
                  <a:pt x="12929" y="24"/>
                  <a:pt x="12929" y="41"/>
                  <a:pt x="12929" y="53"/>
                </a:cubicBezTo>
                <a:cubicBezTo>
                  <a:pt x="12861" y="44"/>
                  <a:pt x="12793" y="43"/>
                  <a:pt x="12725" y="43"/>
                </a:cubicBezTo>
                <a:cubicBezTo>
                  <a:pt x="12691" y="43"/>
                  <a:pt x="12657" y="43"/>
                  <a:pt x="12623" y="43"/>
                </a:cubicBezTo>
                <a:cubicBezTo>
                  <a:pt x="12589" y="43"/>
                  <a:pt x="12555" y="43"/>
                  <a:pt x="12521" y="41"/>
                </a:cubicBezTo>
                <a:cubicBezTo>
                  <a:pt x="12526" y="30"/>
                  <a:pt x="12543" y="13"/>
                  <a:pt x="12549" y="1"/>
                </a:cubicBezTo>
                <a:lnTo>
                  <a:pt x="12549" y="1"/>
                </a:lnTo>
                <a:cubicBezTo>
                  <a:pt x="12522" y="31"/>
                  <a:pt x="12470" y="47"/>
                  <a:pt x="12419" y="47"/>
                </a:cubicBezTo>
                <a:cubicBezTo>
                  <a:pt x="12372" y="47"/>
                  <a:pt x="12326" y="34"/>
                  <a:pt x="12299" y="7"/>
                </a:cubicBezTo>
                <a:cubicBezTo>
                  <a:pt x="12293" y="2"/>
                  <a:pt x="12287" y="0"/>
                  <a:pt x="12282" y="0"/>
                </a:cubicBezTo>
                <a:close/>
              </a:path>
            </a:pathLst>
          </a:custGeom>
          <a:solidFill>
            <a:srgbClr val="F08B6B">
              <a:alpha val="425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2" name="Google Shape;492;p51"/>
          <p:cNvSpPr txBox="1"/>
          <p:nvPr>
            <p:ph type="title"/>
          </p:nvPr>
        </p:nvSpPr>
        <p:spPr>
          <a:xfrm>
            <a:off x="1666800" y="2560100"/>
            <a:ext cx="5810400" cy="169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Solutions and Experience Prototypes</a:t>
            </a:r>
            <a:endParaRPr/>
          </a:p>
        </p:txBody>
      </p:sp>
      <p:sp>
        <p:nvSpPr>
          <p:cNvPr id="493" name="Google Shape;493;p51"/>
          <p:cNvSpPr txBox="1"/>
          <p:nvPr>
            <p:ph idx="2" type="title"/>
          </p:nvPr>
        </p:nvSpPr>
        <p:spPr>
          <a:xfrm>
            <a:off x="3492425" y="1400500"/>
            <a:ext cx="2057700" cy="1005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sp>
        <p:nvSpPr>
          <p:cNvPr id="494" name="Google Shape;494;p51"/>
          <p:cNvSpPr/>
          <p:nvPr/>
        </p:nvSpPr>
        <p:spPr>
          <a:xfrm rot="10800000">
            <a:off x="257314" y="-121260"/>
            <a:ext cx="3263688" cy="1772059"/>
          </a:xfrm>
          <a:custGeom>
            <a:rect b="b" l="l" r="r" t="t"/>
            <a:pathLst>
              <a:path extrusionOk="0" h="15884" w="29255">
                <a:moveTo>
                  <a:pt x="14565" y="94"/>
                </a:moveTo>
                <a:cubicBezTo>
                  <a:pt x="14596" y="114"/>
                  <a:pt x="14563" y="144"/>
                  <a:pt x="14537" y="144"/>
                </a:cubicBezTo>
                <a:cubicBezTo>
                  <a:pt x="14526" y="144"/>
                  <a:pt x="14516" y="138"/>
                  <a:pt x="14514" y="122"/>
                </a:cubicBezTo>
                <a:cubicBezTo>
                  <a:pt x="14525" y="111"/>
                  <a:pt x="14554" y="100"/>
                  <a:pt x="14565" y="94"/>
                </a:cubicBezTo>
                <a:close/>
                <a:moveTo>
                  <a:pt x="14610" y="117"/>
                </a:moveTo>
                <a:cubicBezTo>
                  <a:pt x="14690" y="145"/>
                  <a:pt x="14786" y="128"/>
                  <a:pt x="14854" y="156"/>
                </a:cubicBezTo>
                <a:cubicBezTo>
                  <a:pt x="14849" y="186"/>
                  <a:pt x="14831" y="203"/>
                  <a:pt x="14804" y="203"/>
                </a:cubicBezTo>
                <a:cubicBezTo>
                  <a:pt x="14800" y="203"/>
                  <a:pt x="14796" y="203"/>
                  <a:pt x="14792" y="202"/>
                </a:cubicBezTo>
                <a:cubicBezTo>
                  <a:pt x="14731" y="202"/>
                  <a:pt x="14673" y="197"/>
                  <a:pt x="14616" y="197"/>
                </a:cubicBezTo>
                <a:cubicBezTo>
                  <a:pt x="14588" y="197"/>
                  <a:pt x="14559" y="198"/>
                  <a:pt x="14531" y="202"/>
                </a:cubicBezTo>
                <a:cubicBezTo>
                  <a:pt x="14542" y="168"/>
                  <a:pt x="14582" y="168"/>
                  <a:pt x="14605" y="151"/>
                </a:cubicBezTo>
                <a:cubicBezTo>
                  <a:pt x="14605" y="139"/>
                  <a:pt x="14610" y="128"/>
                  <a:pt x="14610" y="117"/>
                </a:cubicBezTo>
                <a:close/>
                <a:moveTo>
                  <a:pt x="14912" y="138"/>
                </a:moveTo>
                <a:cubicBezTo>
                  <a:pt x="14940" y="138"/>
                  <a:pt x="14967" y="149"/>
                  <a:pt x="14991" y="168"/>
                </a:cubicBezTo>
                <a:cubicBezTo>
                  <a:pt x="14996" y="219"/>
                  <a:pt x="14957" y="259"/>
                  <a:pt x="14928" y="293"/>
                </a:cubicBezTo>
                <a:cubicBezTo>
                  <a:pt x="14939" y="270"/>
                  <a:pt x="14951" y="230"/>
                  <a:pt x="14962" y="207"/>
                </a:cubicBezTo>
                <a:lnTo>
                  <a:pt x="14849" y="207"/>
                </a:lnTo>
                <a:cubicBezTo>
                  <a:pt x="14860" y="190"/>
                  <a:pt x="14883" y="156"/>
                  <a:pt x="14894" y="139"/>
                </a:cubicBezTo>
                <a:cubicBezTo>
                  <a:pt x="14900" y="138"/>
                  <a:pt x="14906" y="138"/>
                  <a:pt x="14912" y="138"/>
                </a:cubicBezTo>
                <a:close/>
                <a:moveTo>
                  <a:pt x="14943" y="354"/>
                </a:moveTo>
                <a:cubicBezTo>
                  <a:pt x="14970" y="354"/>
                  <a:pt x="14998" y="382"/>
                  <a:pt x="14962" y="400"/>
                </a:cubicBezTo>
                <a:cubicBezTo>
                  <a:pt x="14957" y="405"/>
                  <a:pt x="14950" y="407"/>
                  <a:pt x="14943" y="407"/>
                </a:cubicBezTo>
                <a:cubicBezTo>
                  <a:pt x="14914" y="407"/>
                  <a:pt x="14881" y="374"/>
                  <a:pt x="14922" y="361"/>
                </a:cubicBezTo>
                <a:cubicBezTo>
                  <a:pt x="14928" y="356"/>
                  <a:pt x="14936" y="354"/>
                  <a:pt x="14943" y="354"/>
                </a:cubicBezTo>
                <a:close/>
                <a:moveTo>
                  <a:pt x="12993" y="383"/>
                </a:moveTo>
                <a:cubicBezTo>
                  <a:pt x="12999" y="389"/>
                  <a:pt x="13005" y="406"/>
                  <a:pt x="13010" y="417"/>
                </a:cubicBezTo>
                <a:cubicBezTo>
                  <a:pt x="12937" y="423"/>
                  <a:pt x="12857" y="429"/>
                  <a:pt x="12778" y="434"/>
                </a:cubicBezTo>
                <a:cubicBezTo>
                  <a:pt x="12852" y="417"/>
                  <a:pt x="12920" y="400"/>
                  <a:pt x="12993" y="383"/>
                </a:cubicBezTo>
                <a:close/>
                <a:moveTo>
                  <a:pt x="15094" y="377"/>
                </a:moveTo>
                <a:cubicBezTo>
                  <a:pt x="15202" y="377"/>
                  <a:pt x="15314" y="396"/>
                  <a:pt x="15420" y="396"/>
                </a:cubicBezTo>
                <a:cubicBezTo>
                  <a:pt x="15471" y="396"/>
                  <a:pt x="15521" y="392"/>
                  <a:pt x="15569" y="378"/>
                </a:cubicBezTo>
                <a:cubicBezTo>
                  <a:pt x="15569" y="383"/>
                  <a:pt x="15569" y="406"/>
                  <a:pt x="15569" y="412"/>
                </a:cubicBezTo>
                <a:cubicBezTo>
                  <a:pt x="15581" y="412"/>
                  <a:pt x="15586" y="417"/>
                  <a:pt x="15598" y="417"/>
                </a:cubicBezTo>
                <a:cubicBezTo>
                  <a:pt x="15603" y="429"/>
                  <a:pt x="15603" y="434"/>
                  <a:pt x="15603" y="446"/>
                </a:cubicBezTo>
                <a:cubicBezTo>
                  <a:pt x="15530" y="434"/>
                  <a:pt x="15450" y="423"/>
                  <a:pt x="15376" y="417"/>
                </a:cubicBezTo>
                <a:lnTo>
                  <a:pt x="15359" y="412"/>
                </a:lnTo>
                <a:lnTo>
                  <a:pt x="15342" y="412"/>
                </a:lnTo>
                <a:cubicBezTo>
                  <a:pt x="15229" y="400"/>
                  <a:pt x="15110" y="412"/>
                  <a:pt x="14996" y="383"/>
                </a:cubicBezTo>
                <a:cubicBezTo>
                  <a:pt x="15028" y="378"/>
                  <a:pt x="15061" y="377"/>
                  <a:pt x="15094" y="377"/>
                </a:cubicBezTo>
                <a:close/>
                <a:moveTo>
                  <a:pt x="12307" y="451"/>
                </a:moveTo>
                <a:cubicBezTo>
                  <a:pt x="12301" y="457"/>
                  <a:pt x="12295" y="457"/>
                  <a:pt x="12290" y="463"/>
                </a:cubicBezTo>
                <a:cubicBezTo>
                  <a:pt x="12290" y="463"/>
                  <a:pt x="12284" y="457"/>
                  <a:pt x="12284" y="457"/>
                </a:cubicBezTo>
                <a:cubicBezTo>
                  <a:pt x="12290" y="457"/>
                  <a:pt x="12301" y="451"/>
                  <a:pt x="12307" y="451"/>
                </a:cubicBezTo>
                <a:close/>
                <a:moveTo>
                  <a:pt x="12488" y="457"/>
                </a:moveTo>
                <a:cubicBezTo>
                  <a:pt x="12477" y="463"/>
                  <a:pt x="12466" y="463"/>
                  <a:pt x="12460" y="463"/>
                </a:cubicBezTo>
                <a:cubicBezTo>
                  <a:pt x="12466" y="463"/>
                  <a:pt x="12466" y="457"/>
                  <a:pt x="12471" y="457"/>
                </a:cubicBezTo>
                <a:close/>
                <a:moveTo>
                  <a:pt x="14412" y="440"/>
                </a:moveTo>
                <a:cubicBezTo>
                  <a:pt x="14429" y="446"/>
                  <a:pt x="14440" y="446"/>
                  <a:pt x="14452" y="446"/>
                </a:cubicBezTo>
                <a:cubicBezTo>
                  <a:pt x="14440" y="451"/>
                  <a:pt x="14435" y="457"/>
                  <a:pt x="14423" y="463"/>
                </a:cubicBezTo>
                <a:cubicBezTo>
                  <a:pt x="14417" y="457"/>
                  <a:pt x="14417" y="451"/>
                  <a:pt x="14412" y="440"/>
                </a:cubicBezTo>
                <a:close/>
                <a:moveTo>
                  <a:pt x="14332" y="434"/>
                </a:moveTo>
                <a:cubicBezTo>
                  <a:pt x="14349" y="440"/>
                  <a:pt x="14361" y="440"/>
                  <a:pt x="14372" y="446"/>
                </a:cubicBezTo>
                <a:cubicBezTo>
                  <a:pt x="14335" y="460"/>
                  <a:pt x="14298" y="464"/>
                  <a:pt x="14261" y="464"/>
                </a:cubicBezTo>
                <a:cubicBezTo>
                  <a:pt x="14223" y="464"/>
                  <a:pt x="14185" y="460"/>
                  <a:pt x="14145" y="457"/>
                </a:cubicBezTo>
                <a:cubicBezTo>
                  <a:pt x="14145" y="451"/>
                  <a:pt x="14145" y="446"/>
                  <a:pt x="14151" y="434"/>
                </a:cubicBezTo>
                <a:close/>
                <a:moveTo>
                  <a:pt x="14077" y="446"/>
                </a:moveTo>
                <a:cubicBezTo>
                  <a:pt x="14088" y="451"/>
                  <a:pt x="14100" y="451"/>
                  <a:pt x="14105" y="457"/>
                </a:cubicBezTo>
                <a:cubicBezTo>
                  <a:pt x="14105" y="457"/>
                  <a:pt x="14111" y="457"/>
                  <a:pt x="14111" y="463"/>
                </a:cubicBezTo>
                <a:cubicBezTo>
                  <a:pt x="14088" y="463"/>
                  <a:pt x="14066" y="463"/>
                  <a:pt x="14043" y="468"/>
                </a:cubicBezTo>
                <a:cubicBezTo>
                  <a:pt x="14049" y="457"/>
                  <a:pt x="14066" y="446"/>
                  <a:pt x="14077" y="446"/>
                </a:cubicBezTo>
                <a:close/>
                <a:moveTo>
                  <a:pt x="14616" y="446"/>
                </a:moveTo>
                <a:cubicBezTo>
                  <a:pt x="14616" y="457"/>
                  <a:pt x="14616" y="463"/>
                  <a:pt x="14616" y="468"/>
                </a:cubicBezTo>
                <a:lnTo>
                  <a:pt x="14605" y="468"/>
                </a:lnTo>
                <a:cubicBezTo>
                  <a:pt x="14605" y="457"/>
                  <a:pt x="14605" y="451"/>
                  <a:pt x="14605" y="446"/>
                </a:cubicBezTo>
                <a:close/>
                <a:moveTo>
                  <a:pt x="12341" y="468"/>
                </a:moveTo>
                <a:lnTo>
                  <a:pt x="12358" y="474"/>
                </a:lnTo>
                <a:lnTo>
                  <a:pt x="12330" y="474"/>
                </a:lnTo>
                <a:cubicBezTo>
                  <a:pt x="12335" y="474"/>
                  <a:pt x="12335" y="474"/>
                  <a:pt x="12341" y="468"/>
                </a:cubicBezTo>
                <a:close/>
                <a:moveTo>
                  <a:pt x="14479" y="432"/>
                </a:moveTo>
                <a:cubicBezTo>
                  <a:pt x="14483" y="432"/>
                  <a:pt x="14487" y="433"/>
                  <a:pt x="14491" y="434"/>
                </a:cubicBezTo>
                <a:cubicBezTo>
                  <a:pt x="14508" y="440"/>
                  <a:pt x="14514" y="451"/>
                  <a:pt x="14508" y="468"/>
                </a:cubicBezTo>
                <a:cubicBezTo>
                  <a:pt x="14491" y="468"/>
                  <a:pt x="14469" y="474"/>
                  <a:pt x="14452" y="474"/>
                </a:cubicBezTo>
                <a:cubicBezTo>
                  <a:pt x="14447" y="455"/>
                  <a:pt x="14458" y="432"/>
                  <a:pt x="14479" y="432"/>
                </a:cubicBezTo>
                <a:close/>
                <a:moveTo>
                  <a:pt x="13844" y="451"/>
                </a:moveTo>
                <a:cubicBezTo>
                  <a:pt x="13873" y="451"/>
                  <a:pt x="13884" y="463"/>
                  <a:pt x="13884" y="480"/>
                </a:cubicBezTo>
                <a:lnTo>
                  <a:pt x="13833" y="480"/>
                </a:lnTo>
                <a:cubicBezTo>
                  <a:pt x="13833" y="474"/>
                  <a:pt x="13833" y="463"/>
                  <a:pt x="13844" y="451"/>
                </a:cubicBezTo>
                <a:close/>
                <a:moveTo>
                  <a:pt x="14191" y="327"/>
                </a:moveTo>
                <a:cubicBezTo>
                  <a:pt x="14266" y="344"/>
                  <a:pt x="14343" y="347"/>
                  <a:pt x="14420" y="347"/>
                </a:cubicBezTo>
                <a:cubicBezTo>
                  <a:pt x="14469" y="347"/>
                  <a:pt x="14519" y="346"/>
                  <a:pt x="14568" y="346"/>
                </a:cubicBezTo>
                <a:cubicBezTo>
                  <a:pt x="14646" y="346"/>
                  <a:pt x="14722" y="349"/>
                  <a:pt x="14798" y="366"/>
                </a:cubicBezTo>
                <a:cubicBezTo>
                  <a:pt x="14730" y="372"/>
                  <a:pt x="14667" y="378"/>
                  <a:pt x="14599" y="383"/>
                </a:cubicBezTo>
                <a:cubicBezTo>
                  <a:pt x="14599" y="378"/>
                  <a:pt x="14599" y="378"/>
                  <a:pt x="14599" y="372"/>
                </a:cubicBezTo>
                <a:cubicBezTo>
                  <a:pt x="14593" y="378"/>
                  <a:pt x="14588" y="378"/>
                  <a:pt x="14582" y="383"/>
                </a:cubicBezTo>
                <a:cubicBezTo>
                  <a:pt x="14529" y="385"/>
                  <a:pt x="14475" y="386"/>
                  <a:pt x="14422" y="386"/>
                </a:cubicBezTo>
                <a:cubicBezTo>
                  <a:pt x="14314" y="386"/>
                  <a:pt x="14206" y="383"/>
                  <a:pt x="14100" y="383"/>
                </a:cubicBezTo>
                <a:cubicBezTo>
                  <a:pt x="14095" y="384"/>
                  <a:pt x="14091" y="384"/>
                  <a:pt x="14086" y="384"/>
                </a:cubicBezTo>
                <a:cubicBezTo>
                  <a:pt x="14065" y="384"/>
                  <a:pt x="14042" y="380"/>
                  <a:pt x="14020" y="380"/>
                </a:cubicBezTo>
                <a:cubicBezTo>
                  <a:pt x="13996" y="380"/>
                  <a:pt x="13974" y="385"/>
                  <a:pt x="13958" y="406"/>
                </a:cubicBezTo>
                <a:cubicBezTo>
                  <a:pt x="13969" y="412"/>
                  <a:pt x="14003" y="434"/>
                  <a:pt x="14015" y="446"/>
                </a:cubicBezTo>
                <a:cubicBezTo>
                  <a:pt x="14015" y="451"/>
                  <a:pt x="14009" y="463"/>
                  <a:pt x="14009" y="468"/>
                </a:cubicBezTo>
                <a:cubicBezTo>
                  <a:pt x="13975" y="474"/>
                  <a:pt x="13947" y="474"/>
                  <a:pt x="13918" y="480"/>
                </a:cubicBezTo>
                <a:cubicBezTo>
                  <a:pt x="13930" y="446"/>
                  <a:pt x="13930" y="417"/>
                  <a:pt x="13901" y="389"/>
                </a:cubicBezTo>
                <a:cubicBezTo>
                  <a:pt x="13876" y="384"/>
                  <a:pt x="13849" y="382"/>
                  <a:pt x="13823" y="382"/>
                </a:cubicBezTo>
                <a:cubicBezTo>
                  <a:pt x="13740" y="382"/>
                  <a:pt x="13653" y="401"/>
                  <a:pt x="13568" y="401"/>
                </a:cubicBezTo>
                <a:cubicBezTo>
                  <a:pt x="13560" y="401"/>
                  <a:pt x="13552" y="401"/>
                  <a:pt x="13544" y="400"/>
                </a:cubicBezTo>
                <a:cubicBezTo>
                  <a:pt x="13519" y="400"/>
                  <a:pt x="13493" y="399"/>
                  <a:pt x="13467" y="399"/>
                </a:cubicBezTo>
                <a:cubicBezTo>
                  <a:pt x="13422" y="399"/>
                  <a:pt x="13378" y="403"/>
                  <a:pt x="13345" y="429"/>
                </a:cubicBezTo>
                <a:cubicBezTo>
                  <a:pt x="13351" y="434"/>
                  <a:pt x="13362" y="440"/>
                  <a:pt x="13374" y="446"/>
                </a:cubicBezTo>
                <a:lnTo>
                  <a:pt x="13311" y="446"/>
                </a:lnTo>
                <a:cubicBezTo>
                  <a:pt x="13324" y="428"/>
                  <a:pt x="13320" y="390"/>
                  <a:pt x="13297" y="390"/>
                </a:cubicBezTo>
                <a:cubicBezTo>
                  <a:pt x="13290" y="390"/>
                  <a:pt x="13281" y="393"/>
                  <a:pt x="13271" y="400"/>
                </a:cubicBezTo>
                <a:cubicBezTo>
                  <a:pt x="13192" y="412"/>
                  <a:pt x="13113" y="417"/>
                  <a:pt x="13027" y="417"/>
                </a:cubicBezTo>
                <a:cubicBezTo>
                  <a:pt x="13033" y="406"/>
                  <a:pt x="13033" y="389"/>
                  <a:pt x="13033" y="378"/>
                </a:cubicBezTo>
                <a:lnTo>
                  <a:pt x="13033" y="372"/>
                </a:lnTo>
                <a:lnTo>
                  <a:pt x="13044" y="372"/>
                </a:lnTo>
                <a:cubicBezTo>
                  <a:pt x="13050" y="383"/>
                  <a:pt x="13061" y="400"/>
                  <a:pt x="13067" y="406"/>
                </a:cubicBezTo>
                <a:cubicBezTo>
                  <a:pt x="13107" y="395"/>
                  <a:pt x="13152" y="378"/>
                  <a:pt x="13192" y="361"/>
                </a:cubicBezTo>
                <a:cubicBezTo>
                  <a:pt x="13232" y="372"/>
                  <a:pt x="13273" y="381"/>
                  <a:pt x="13313" y="381"/>
                </a:cubicBezTo>
                <a:cubicBezTo>
                  <a:pt x="13354" y="381"/>
                  <a:pt x="13393" y="372"/>
                  <a:pt x="13430" y="349"/>
                </a:cubicBezTo>
                <a:lnTo>
                  <a:pt x="13464" y="349"/>
                </a:lnTo>
                <a:lnTo>
                  <a:pt x="13493" y="378"/>
                </a:lnTo>
                <a:cubicBezTo>
                  <a:pt x="13532" y="372"/>
                  <a:pt x="13572" y="361"/>
                  <a:pt x="13612" y="349"/>
                </a:cubicBezTo>
                <a:cubicBezTo>
                  <a:pt x="13805" y="349"/>
                  <a:pt x="13998" y="349"/>
                  <a:pt x="14191" y="327"/>
                </a:cubicBezTo>
                <a:close/>
                <a:moveTo>
                  <a:pt x="13663" y="457"/>
                </a:moveTo>
                <a:cubicBezTo>
                  <a:pt x="13663" y="463"/>
                  <a:pt x="13669" y="468"/>
                  <a:pt x="13669" y="480"/>
                </a:cubicBezTo>
                <a:cubicBezTo>
                  <a:pt x="13646" y="480"/>
                  <a:pt x="13635" y="485"/>
                  <a:pt x="13617" y="491"/>
                </a:cubicBezTo>
                <a:cubicBezTo>
                  <a:pt x="13629" y="480"/>
                  <a:pt x="13646" y="468"/>
                  <a:pt x="13663" y="457"/>
                </a:cubicBezTo>
                <a:close/>
                <a:moveTo>
                  <a:pt x="13691" y="446"/>
                </a:moveTo>
                <a:cubicBezTo>
                  <a:pt x="13731" y="446"/>
                  <a:pt x="13748" y="463"/>
                  <a:pt x="13731" y="485"/>
                </a:cubicBezTo>
                <a:cubicBezTo>
                  <a:pt x="13714" y="485"/>
                  <a:pt x="13697" y="485"/>
                  <a:pt x="13680" y="491"/>
                </a:cubicBezTo>
                <a:cubicBezTo>
                  <a:pt x="13674" y="480"/>
                  <a:pt x="13674" y="468"/>
                  <a:pt x="13691" y="446"/>
                </a:cubicBezTo>
                <a:close/>
                <a:moveTo>
                  <a:pt x="15473" y="491"/>
                </a:moveTo>
                <a:cubicBezTo>
                  <a:pt x="15478" y="497"/>
                  <a:pt x="15478" y="503"/>
                  <a:pt x="15484" y="503"/>
                </a:cubicBezTo>
                <a:cubicBezTo>
                  <a:pt x="15433" y="503"/>
                  <a:pt x="15382" y="503"/>
                  <a:pt x="15331" y="497"/>
                </a:cubicBezTo>
                <a:cubicBezTo>
                  <a:pt x="15382" y="491"/>
                  <a:pt x="15427" y="491"/>
                  <a:pt x="15473" y="491"/>
                </a:cubicBezTo>
                <a:close/>
                <a:moveTo>
                  <a:pt x="15489" y="499"/>
                </a:moveTo>
                <a:lnTo>
                  <a:pt x="15496" y="503"/>
                </a:lnTo>
                <a:lnTo>
                  <a:pt x="15490" y="503"/>
                </a:lnTo>
                <a:cubicBezTo>
                  <a:pt x="15490" y="503"/>
                  <a:pt x="15490" y="501"/>
                  <a:pt x="15489" y="499"/>
                </a:cubicBezTo>
                <a:close/>
                <a:moveTo>
                  <a:pt x="13402" y="480"/>
                </a:moveTo>
                <a:cubicBezTo>
                  <a:pt x="13396" y="491"/>
                  <a:pt x="13385" y="503"/>
                  <a:pt x="13374" y="508"/>
                </a:cubicBezTo>
                <a:lnTo>
                  <a:pt x="13362" y="508"/>
                </a:lnTo>
                <a:cubicBezTo>
                  <a:pt x="13374" y="503"/>
                  <a:pt x="13391" y="491"/>
                  <a:pt x="13402" y="480"/>
                </a:cubicBezTo>
                <a:close/>
                <a:moveTo>
                  <a:pt x="13538" y="434"/>
                </a:moveTo>
                <a:cubicBezTo>
                  <a:pt x="13498" y="463"/>
                  <a:pt x="13459" y="497"/>
                  <a:pt x="13408" y="508"/>
                </a:cubicBezTo>
                <a:cubicBezTo>
                  <a:pt x="13413" y="491"/>
                  <a:pt x="13419" y="480"/>
                  <a:pt x="13419" y="474"/>
                </a:cubicBezTo>
                <a:cubicBezTo>
                  <a:pt x="13430" y="468"/>
                  <a:pt x="13442" y="457"/>
                  <a:pt x="13453" y="451"/>
                </a:cubicBezTo>
                <a:cubicBezTo>
                  <a:pt x="13470" y="451"/>
                  <a:pt x="13493" y="446"/>
                  <a:pt x="13510" y="434"/>
                </a:cubicBezTo>
                <a:close/>
                <a:moveTo>
                  <a:pt x="13078" y="461"/>
                </a:moveTo>
                <a:cubicBezTo>
                  <a:pt x="13123" y="461"/>
                  <a:pt x="13169" y="463"/>
                  <a:pt x="13215" y="463"/>
                </a:cubicBezTo>
                <a:cubicBezTo>
                  <a:pt x="13169" y="468"/>
                  <a:pt x="13130" y="485"/>
                  <a:pt x="13095" y="508"/>
                </a:cubicBezTo>
                <a:lnTo>
                  <a:pt x="13084" y="480"/>
                </a:lnTo>
                <a:cubicBezTo>
                  <a:pt x="13078" y="485"/>
                  <a:pt x="13056" y="497"/>
                  <a:pt x="13050" y="503"/>
                </a:cubicBezTo>
                <a:lnTo>
                  <a:pt x="13027" y="463"/>
                </a:lnTo>
                <a:lnTo>
                  <a:pt x="13010" y="480"/>
                </a:lnTo>
                <a:cubicBezTo>
                  <a:pt x="13022" y="491"/>
                  <a:pt x="13044" y="508"/>
                  <a:pt x="13056" y="525"/>
                </a:cubicBezTo>
                <a:lnTo>
                  <a:pt x="13022" y="525"/>
                </a:lnTo>
                <a:cubicBezTo>
                  <a:pt x="13022" y="525"/>
                  <a:pt x="13022" y="531"/>
                  <a:pt x="13016" y="531"/>
                </a:cubicBezTo>
                <a:lnTo>
                  <a:pt x="12971" y="531"/>
                </a:lnTo>
                <a:cubicBezTo>
                  <a:pt x="12965" y="514"/>
                  <a:pt x="12965" y="485"/>
                  <a:pt x="12965" y="474"/>
                </a:cubicBezTo>
                <a:cubicBezTo>
                  <a:pt x="12948" y="480"/>
                  <a:pt x="12925" y="497"/>
                  <a:pt x="12908" y="508"/>
                </a:cubicBezTo>
                <a:cubicBezTo>
                  <a:pt x="12920" y="514"/>
                  <a:pt x="12937" y="531"/>
                  <a:pt x="12942" y="537"/>
                </a:cubicBezTo>
                <a:lnTo>
                  <a:pt x="12925" y="548"/>
                </a:lnTo>
                <a:cubicBezTo>
                  <a:pt x="12891" y="537"/>
                  <a:pt x="12857" y="525"/>
                  <a:pt x="12829" y="514"/>
                </a:cubicBezTo>
                <a:cubicBezTo>
                  <a:pt x="12901" y="468"/>
                  <a:pt x="12988" y="461"/>
                  <a:pt x="13078" y="461"/>
                </a:cubicBezTo>
                <a:close/>
                <a:moveTo>
                  <a:pt x="12343" y="551"/>
                </a:moveTo>
                <a:cubicBezTo>
                  <a:pt x="12348" y="551"/>
                  <a:pt x="12353" y="552"/>
                  <a:pt x="12358" y="554"/>
                </a:cubicBezTo>
                <a:lnTo>
                  <a:pt x="12358" y="559"/>
                </a:lnTo>
                <a:cubicBezTo>
                  <a:pt x="12341" y="559"/>
                  <a:pt x="12324" y="565"/>
                  <a:pt x="12307" y="565"/>
                </a:cubicBezTo>
                <a:cubicBezTo>
                  <a:pt x="12315" y="557"/>
                  <a:pt x="12330" y="551"/>
                  <a:pt x="12343" y="551"/>
                </a:cubicBezTo>
                <a:close/>
                <a:moveTo>
                  <a:pt x="12250" y="554"/>
                </a:moveTo>
                <a:cubicBezTo>
                  <a:pt x="12256" y="559"/>
                  <a:pt x="12256" y="565"/>
                  <a:pt x="12261" y="571"/>
                </a:cubicBezTo>
                <a:cubicBezTo>
                  <a:pt x="12244" y="571"/>
                  <a:pt x="12227" y="576"/>
                  <a:pt x="12210" y="576"/>
                </a:cubicBezTo>
                <a:cubicBezTo>
                  <a:pt x="12210" y="565"/>
                  <a:pt x="12222" y="559"/>
                  <a:pt x="12250" y="554"/>
                </a:cubicBezTo>
                <a:close/>
                <a:moveTo>
                  <a:pt x="11859" y="497"/>
                </a:moveTo>
                <a:lnTo>
                  <a:pt x="11859" y="497"/>
                </a:lnTo>
                <a:cubicBezTo>
                  <a:pt x="11808" y="520"/>
                  <a:pt x="11756" y="542"/>
                  <a:pt x="11717" y="576"/>
                </a:cubicBezTo>
                <a:cubicBezTo>
                  <a:pt x="11705" y="582"/>
                  <a:pt x="11694" y="582"/>
                  <a:pt x="11683" y="582"/>
                </a:cubicBezTo>
                <a:cubicBezTo>
                  <a:pt x="11717" y="565"/>
                  <a:pt x="11745" y="542"/>
                  <a:pt x="11768" y="514"/>
                </a:cubicBezTo>
                <a:cubicBezTo>
                  <a:pt x="11796" y="508"/>
                  <a:pt x="11825" y="503"/>
                  <a:pt x="11859" y="497"/>
                </a:cubicBezTo>
                <a:close/>
                <a:moveTo>
                  <a:pt x="11388" y="576"/>
                </a:moveTo>
                <a:cubicBezTo>
                  <a:pt x="11371" y="582"/>
                  <a:pt x="11359" y="582"/>
                  <a:pt x="11348" y="588"/>
                </a:cubicBezTo>
                <a:cubicBezTo>
                  <a:pt x="11348" y="582"/>
                  <a:pt x="11354" y="576"/>
                  <a:pt x="11354" y="576"/>
                </a:cubicBezTo>
                <a:close/>
                <a:moveTo>
                  <a:pt x="16199" y="593"/>
                </a:moveTo>
                <a:cubicBezTo>
                  <a:pt x="16205" y="593"/>
                  <a:pt x="16216" y="593"/>
                  <a:pt x="16227" y="599"/>
                </a:cubicBezTo>
                <a:cubicBezTo>
                  <a:pt x="16222" y="605"/>
                  <a:pt x="16210" y="605"/>
                  <a:pt x="16205" y="605"/>
                </a:cubicBezTo>
                <a:cubicBezTo>
                  <a:pt x="16199" y="605"/>
                  <a:pt x="16199" y="599"/>
                  <a:pt x="16193" y="593"/>
                </a:cubicBezTo>
                <a:close/>
                <a:moveTo>
                  <a:pt x="16369" y="616"/>
                </a:moveTo>
                <a:lnTo>
                  <a:pt x="16369" y="616"/>
                </a:lnTo>
                <a:cubicBezTo>
                  <a:pt x="16392" y="622"/>
                  <a:pt x="16420" y="627"/>
                  <a:pt x="16443" y="639"/>
                </a:cubicBezTo>
                <a:cubicBezTo>
                  <a:pt x="16443" y="639"/>
                  <a:pt x="16437" y="639"/>
                  <a:pt x="16437" y="644"/>
                </a:cubicBezTo>
                <a:cubicBezTo>
                  <a:pt x="16415" y="639"/>
                  <a:pt x="16392" y="627"/>
                  <a:pt x="16369" y="616"/>
                </a:cubicBezTo>
                <a:close/>
                <a:moveTo>
                  <a:pt x="15615" y="417"/>
                </a:moveTo>
                <a:cubicBezTo>
                  <a:pt x="15915" y="440"/>
                  <a:pt x="16210" y="491"/>
                  <a:pt x="16505" y="542"/>
                </a:cubicBezTo>
                <a:lnTo>
                  <a:pt x="16528" y="542"/>
                </a:lnTo>
                <a:lnTo>
                  <a:pt x="16625" y="559"/>
                </a:lnTo>
                <a:cubicBezTo>
                  <a:pt x="16698" y="576"/>
                  <a:pt x="16766" y="588"/>
                  <a:pt x="16840" y="599"/>
                </a:cubicBezTo>
                <a:cubicBezTo>
                  <a:pt x="16840" y="593"/>
                  <a:pt x="16846" y="582"/>
                  <a:pt x="16846" y="576"/>
                </a:cubicBezTo>
                <a:cubicBezTo>
                  <a:pt x="16937" y="644"/>
                  <a:pt x="17061" y="633"/>
                  <a:pt x="17164" y="661"/>
                </a:cubicBezTo>
                <a:cubicBezTo>
                  <a:pt x="17147" y="671"/>
                  <a:pt x="17130" y="675"/>
                  <a:pt x="17112" y="675"/>
                </a:cubicBezTo>
                <a:cubicBezTo>
                  <a:pt x="17070" y="675"/>
                  <a:pt x="17026" y="654"/>
                  <a:pt x="16982" y="650"/>
                </a:cubicBezTo>
                <a:cubicBezTo>
                  <a:pt x="16812" y="622"/>
                  <a:pt x="16642" y="593"/>
                  <a:pt x="16477" y="571"/>
                </a:cubicBezTo>
                <a:cubicBezTo>
                  <a:pt x="16477" y="565"/>
                  <a:pt x="16477" y="559"/>
                  <a:pt x="16477" y="559"/>
                </a:cubicBezTo>
                <a:cubicBezTo>
                  <a:pt x="16477" y="559"/>
                  <a:pt x="16471" y="565"/>
                  <a:pt x="16471" y="565"/>
                </a:cubicBezTo>
                <a:cubicBezTo>
                  <a:pt x="16205" y="525"/>
                  <a:pt x="15932" y="485"/>
                  <a:pt x="15666" y="451"/>
                </a:cubicBezTo>
                <a:cubicBezTo>
                  <a:pt x="15649" y="440"/>
                  <a:pt x="15632" y="429"/>
                  <a:pt x="15615" y="417"/>
                </a:cubicBezTo>
                <a:close/>
                <a:moveTo>
                  <a:pt x="11212" y="656"/>
                </a:moveTo>
                <a:cubicBezTo>
                  <a:pt x="11217" y="661"/>
                  <a:pt x="11223" y="678"/>
                  <a:pt x="11234" y="690"/>
                </a:cubicBezTo>
                <a:cubicBezTo>
                  <a:pt x="11223" y="690"/>
                  <a:pt x="11212" y="690"/>
                  <a:pt x="11206" y="695"/>
                </a:cubicBezTo>
                <a:cubicBezTo>
                  <a:pt x="11206" y="678"/>
                  <a:pt x="11212" y="667"/>
                  <a:pt x="11212" y="656"/>
                </a:cubicBezTo>
                <a:close/>
                <a:moveTo>
                  <a:pt x="16471" y="678"/>
                </a:moveTo>
                <a:cubicBezTo>
                  <a:pt x="16488" y="678"/>
                  <a:pt x="16505" y="684"/>
                  <a:pt x="16517" y="690"/>
                </a:cubicBezTo>
                <a:cubicBezTo>
                  <a:pt x="16505" y="695"/>
                  <a:pt x="16494" y="707"/>
                  <a:pt x="16483" y="718"/>
                </a:cubicBezTo>
                <a:cubicBezTo>
                  <a:pt x="16477" y="707"/>
                  <a:pt x="16477" y="690"/>
                  <a:pt x="16471" y="678"/>
                </a:cubicBezTo>
                <a:close/>
                <a:moveTo>
                  <a:pt x="11507" y="678"/>
                </a:moveTo>
                <a:cubicBezTo>
                  <a:pt x="11478" y="695"/>
                  <a:pt x="11456" y="718"/>
                  <a:pt x="11433" y="741"/>
                </a:cubicBezTo>
                <a:cubicBezTo>
                  <a:pt x="11410" y="746"/>
                  <a:pt x="11388" y="752"/>
                  <a:pt x="11365" y="752"/>
                </a:cubicBezTo>
                <a:lnTo>
                  <a:pt x="11359" y="752"/>
                </a:lnTo>
                <a:cubicBezTo>
                  <a:pt x="11359" y="752"/>
                  <a:pt x="11359" y="752"/>
                  <a:pt x="11354" y="758"/>
                </a:cubicBezTo>
                <a:cubicBezTo>
                  <a:pt x="11322" y="764"/>
                  <a:pt x="11293" y="766"/>
                  <a:pt x="11266" y="766"/>
                </a:cubicBezTo>
                <a:cubicBezTo>
                  <a:pt x="11239" y="766"/>
                  <a:pt x="11215" y="764"/>
                  <a:pt x="11195" y="758"/>
                </a:cubicBezTo>
                <a:cubicBezTo>
                  <a:pt x="11195" y="752"/>
                  <a:pt x="11195" y="746"/>
                  <a:pt x="11195" y="741"/>
                </a:cubicBezTo>
                <a:cubicBezTo>
                  <a:pt x="11234" y="729"/>
                  <a:pt x="11280" y="718"/>
                  <a:pt x="11320" y="707"/>
                </a:cubicBezTo>
                <a:cubicBezTo>
                  <a:pt x="11325" y="712"/>
                  <a:pt x="11331" y="718"/>
                  <a:pt x="11337" y="729"/>
                </a:cubicBezTo>
                <a:cubicBezTo>
                  <a:pt x="11348" y="718"/>
                  <a:pt x="11359" y="707"/>
                  <a:pt x="11376" y="695"/>
                </a:cubicBezTo>
                <a:lnTo>
                  <a:pt x="11422" y="690"/>
                </a:lnTo>
                <a:lnTo>
                  <a:pt x="11427" y="718"/>
                </a:lnTo>
                <a:cubicBezTo>
                  <a:pt x="11433" y="712"/>
                  <a:pt x="11433" y="695"/>
                  <a:pt x="11439" y="684"/>
                </a:cubicBezTo>
                <a:cubicBezTo>
                  <a:pt x="11461" y="678"/>
                  <a:pt x="11484" y="678"/>
                  <a:pt x="11507" y="678"/>
                </a:cubicBezTo>
                <a:close/>
                <a:moveTo>
                  <a:pt x="17164" y="678"/>
                </a:moveTo>
                <a:cubicBezTo>
                  <a:pt x="17351" y="678"/>
                  <a:pt x="17544" y="758"/>
                  <a:pt x="17725" y="809"/>
                </a:cubicBezTo>
                <a:cubicBezTo>
                  <a:pt x="17711" y="813"/>
                  <a:pt x="17696" y="814"/>
                  <a:pt x="17681" y="814"/>
                </a:cubicBezTo>
                <a:cubicBezTo>
                  <a:pt x="17627" y="814"/>
                  <a:pt x="17573" y="794"/>
                  <a:pt x="17515" y="781"/>
                </a:cubicBezTo>
                <a:cubicBezTo>
                  <a:pt x="17396" y="752"/>
                  <a:pt x="17271" y="741"/>
                  <a:pt x="17164" y="678"/>
                </a:cubicBezTo>
                <a:close/>
                <a:moveTo>
                  <a:pt x="17748" y="798"/>
                </a:moveTo>
                <a:cubicBezTo>
                  <a:pt x="17793" y="798"/>
                  <a:pt x="17805" y="820"/>
                  <a:pt x="17782" y="854"/>
                </a:cubicBezTo>
                <a:cubicBezTo>
                  <a:pt x="17731" y="854"/>
                  <a:pt x="17720" y="832"/>
                  <a:pt x="17748" y="798"/>
                </a:cubicBezTo>
                <a:close/>
                <a:moveTo>
                  <a:pt x="18497" y="894"/>
                </a:moveTo>
                <a:cubicBezTo>
                  <a:pt x="18565" y="928"/>
                  <a:pt x="18667" y="917"/>
                  <a:pt x="18707" y="990"/>
                </a:cubicBezTo>
                <a:cubicBezTo>
                  <a:pt x="18633" y="973"/>
                  <a:pt x="18559" y="956"/>
                  <a:pt x="18491" y="934"/>
                </a:cubicBezTo>
                <a:cubicBezTo>
                  <a:pt x="18491" y="928"/>
                  <a:pt x="18497" y="905"/>
                  <a:pt x="18497" y="894"/>
                </a:cubicBezTo>
                <a:close/>
                <a:moveTo>
                  <a:pt x="11149" y="758"/>
                </a:moveTo>
                <a:lnTo>
                  <a:pt x="11104" y="809"/>
                </a:lnTo>
                <a:cubicBezTo>
                  <a:pt x="11092" y="806"/>
                  <a:pt x="11080" y="805"/>
                  <a:pt x="11069" y="805"/>
                </a:cubicBezTo>
                <a:cubicBezTo>
                  <a:pt x="11004" y="805"/>
                  <a:pt x="10945" y="842"/>
                  <a:pt x="10883" y="866"/>
                </a:cubicBezTo>
                <a:cubicBezTo>
                  <a:pt x="10894" y="877"/>
                  <a:pt x="10905" y="888"/>
                  <a:pt x="10911" y="894"/>
                </a:cubicBezTo>
                <a:cubicBezTo>
                  <a:pt x="10888" y="911"/>
                  <a:pt x="10860" y="922"/>
                  <a:pt x="10837" y="939"/>
                </a:cubicBezTo>
                <a:cubicBezTo>
                  <a:pt x="10828" y="942"/>
                  <a:pt x="10819" y="943"/>
                  <a:pt x="10809" y="943"/>
                </a:cubicBezTo>
                <a:cubicBezTo>
                  <a:pt x="10771" y="943"/>
                  <a:pt x="10733" y="927"/>
                  <a:pt x="10696" y="927"/>
                </a:cubicBezTo>
                <a:cubicBezTo>
                  <a:pt x="10677" y="927"/>
                  <a:pt x="10657" y="931"/>
                  <a:pt x="10639" y="945"/>
                </a:cubicBezTo>
                <a:cubicBezTo>
                  <a:pt x="10633" y="956"/>
                  <a:pt x="10627" y="979"/>
                  <a:pt x="10622" y="990"/>
                </a:cubicBezTo>
                <a:cubicBezTo>
                  <a:pt x="10622" y="996"/>
                  <a:pt x="10616" y="996"/>
                  <a:pt x="10610" y="996"/>
                </a:cubicBezTo>
                <a:cubicBezTo>
                  <a:pt x="10622" y="979"/>
                  <a:pt x="10627" y="956"/>
                  <a:pt x="10639" y="939"/>
                </a:cubicBezTo>
                <a:cubicBezTo>
                  <a:pt x="10809" y="883"/>
                  <a:pt x="10973" y="815"/>
                  <a:pt x="11149" y="758"/>
                </a:cubicBezTo>
                <a:close/>
                <a:moveTo>
                  <a:pt x="17436" y="826"/>
                </a:moveTo>
                <a:lnTo>
                  <a:pt x="17436" y="826"/>
                </a:lnTo>
                <a:cubicBezTo>
                  <a:pt x="17595" y="866"/>
                  <a:pt x="17742" y="928"/>
                  <a:pt x="17901" y="945"/>
                </a:cubicBezTo>
                <a:cubicBezTo>
                  <a:pt x="17941" y="951"/>
                  <a:pt x="17969" y="973"/>
                  <a:pt x="17992" y="1002"/>
                </a:cubicBezTo>
                <a:cubicBezTo>
                  <a:pt x="17963" y="1002"/>
                  <a:pt x="17906" y="967"/>
                  <a:pt x="17869" y="967"/>
                </a:cubicBezTo>
                <a:cubicBezTo>
                  <a:pt x="17848" y="967"/>
                  <a:pt x="17833" y="978"/>
                  <a:pt x="17833" y="1013"/>
                </a:cubicBezTo>
                <a:cubicBezTo>
                  <a:pt x="17827" y="996"/>
                  <a:pt x="17822" y="973"/>
                  <a:pt x="17816" y="956"/>
                </a:cubicBezTo>
                <a:cubicBezTo>
                  <a:pt x="17680" y="939"/>
                  <a:pt x="17549" y="900"/>
                  <a:pt x="17436" y="826"/>
                </a:cubicBezTo>
                <a:close/>
                <a:moveTo>
                  <a:pt x="10599" y="951"/>
                </a:moveTo>
                <a:lnTo>
                  <a:pt x="10599" y="951"/>
                </a:lnTo>
                <a:cubicBezTo>
                  <a:pt x="10571" y="979"/>
                  <a:pt x="10542" y="1002"/>
                  <a:pt x="10508" y="1025"/>
                </a:cubicBezTo>
                <a:lnTo>
                  <a:pt x="10372" y="1053"/>
                </a:lnTo>
                <a:cubicBezTo>
                  <a:pt x="10451" y="1025"/>
                  <a:pt x="10525" y="990"/>
                  <a:pt x="10599" y="951"/>
                </a:cubicBezTo>
                <a:close/>
                <a:moveTo>
                  <a:pt x="10576" y="1093"/>
                </a:moveTo>
                <a:cubicBezTo>
                  <a:pt x="10582" y="1098"/>
                  <a:pt x="10588" y="1104"/>
                  <a:pt x="10593" y="1110"/>
                </a:cubicBezTo>
                <a:cubicBezTo>
                  <a:pt x="10588" y="1104"/>
                  <a:pt x="10576" y="1098"/>
                  <a:pt x="10571" y="1098"/>
                </a:cubicBezTo>
                <a:cubicBezTo>
                  <a:pt x="10571" y="1098"/>
                  <a:pt x="10571" y="1093"/>
                  <a:pt x="10576" y="1093"/>
                </a:cubicBezTo>
                <a:close/>
                <a:moveTo>
                  <a:pt x="10469" y="1121"/>
                </a:moveTo>
                <a:cubicBezTo>
                  <a:pt x="10486" y="1127"/>
                  <a:pt x="10508" y="1138"/>
                  <a:pt x="10520" y="1138"/>
                </a:cubicBezTo>
                <a:lnTo>
                  <a:pt x="10423" y="1138"/>
                </a:lnTo>
                <a:cubicBezTo>
                  <a:pt x="10423" y="1138"/>
                  <a:pt x="10429" y="1138"/>
                  <a:pt x="10429" y="1132"/>
                </a:cubicBezTo>
                <a:cubicBezTo>
                  <a:pt x="10440" y="1132"/>
                  <a:pt x="10457" y="1127"/>
                  <a:pt x="10469" y="1121"/>
                </a:cubicBezTo>
                <a:close/>
                <a:moveTo>
                  <a:pt x="10293" y="1172"/>
                </a:moveTo>
                <a:lnTo>
                  <a:pt x="10293" y="1172"/>
                </a:lnTo>
                <a:cubicBezTo>
                  <a:pt x="10253" y="1189"/>
                  <a:pt x="10219" y="1212"/>
                  <a:pt x="10179" y="1234"/>
                </a:cubicBezTo>
                <a:cubicBezTo>
                  <a:pt x="10134" y="1251"/>
                  <a:pt x="10088" y="1263"/>
                  <a:pt x="10043" y="1274"/>
                </a:cubicBezTo>
                <a:cubicBezTo>
                  <a:pt x="10043" y="1268"/>
                  <a:pt x="10037" y="1251"/>
                  <a:pt x="10037" y="1246"/>
                </a:cubicBezTo>
                <a:cubicBezTo>
                  <a:pt x="10077" y="1234"/>
                  <a:pt x="10122" y="1217"/>
                  <a:pt x="10168" y="1206"/>
                </a:cubicBezTo>
                <a:cubicBezTo>
                  <a:pt x="10173" y="1212"/>
                  <a:pt x="10179" y="1217"/>
                  <a:pt x="10185" y="1223"/>
                </a:cubicBezTo>
                <a:cubicBezTo>
                  <a:pt x="10185" y="1217"/>
                  <a:pt x="10191" y="1206"/>
                  <a:pt x="10191" y="1200"/>
                </a:cubicBezTo>
                <a:cubicBezTo>
                  <a:pt x="10225" y="1189"/>
                  <a:pt x="10259" y="1178"/>
                  <a:pt x="10293" y="1172"/>
                </a:cubicBezTo>
                <a:close/>
                <a:moveTo>
                  <a:pt x="17799" y="826"/>
                </a:moveTo>
                <a:lnTo>
                  <a:pt x="17799" y="826"/>
                </a:lnTo>
                <a:cubicBezTo>
                  <a:pt x="17986" y="843"/>
                  <a:pt x="18162" y="928"/>
                  <a:pt x="18344" y="973"/>
                </a:cubicBezTo>
                <a:lnTo>
                  <a:pt x="18344" y="939"/>
                </a:lnTo>
                <a:cubicBezTo>
                  <a:pt x="18355" y="956"/>
                  <a:pt x="18366" y="968"/>
                  <a:pt x="18378" y="985"/>
                </a:cubicBezTo>
                <a:cubicBezTo>
                  <a:pt x="18627" y="1070"/>
                  <a:pt x="18894" y="1127"/>
                  <a:pt x="19132" y="1240"/>
                </a:cubicBezTo>
                <a:cubicBezTo>
                  <a:pt x="19132" y="1229"/>
                  <a:pt x="19138" y="1212"/>
                  <a:pt x="19138" y="1200"/>
                </a:cubicBezTo>
                <a:cubicBezTo>
                  <a:pt x="19189" y="1291"/>
                  <a:pt x="19320" y="1291"/>
                  <a:pt x="19399" y="1348"/>
                </a:cubicBezTo>
                <a:cubicBezTo>
                  <a:pt x="19393" y="1349"/>
                  <a:pt x="19387" y="1349"/>
                  <a:pt x="19381" y="1349"/>
                </a:cubicBezTo>
                <a:cubicBezTo>
                  <a:pt x="19320" y="1349"/>
                  <a:pt x="19273" y="1302"/>
                  <a:pt x="19215" y="1302"/>
                </a:cubicBezTo>
                <a:cubicBezTo>
                  <a:pt x="19212" y="1302"/>
                  <a:pt x="19209" y="1302"/>
                  <a:pt x="19206" y="1303"/>
                </a:cubicBezTo>
                <a:cubicBezTo>
                  <a:pt x="18758" y="1093"/>
                  <a:pt x="18236" y="1030"/>
                  <a:pt x="17799" y="826"/>
                </a:cubicBezTo>
                <a:close/>
                <a:moveTo>
                  <a:pt x="9945" y="1285"/>
                </a:moveTo>
                <a:cubicBezTo>
                  <a:pt x="9965" y="1285"/>
                  <a:pt x="9985" y="1287"/>
                  <a:pt x="10003" y="1291"/>
                </a:cubicBezTo>
                <a:cubicBezTo>
                  <a:pt x="9935" y="1320"/>
                  <a:pt x="9856" y="1342"/>
                  <a:pt x="9782" y="1359"/>
                </a:cubicBezTo>
                <a:cubicBezTo>
                  <a:pt x="9817" y="1307"/>
                  <a:pt x="9881" y="1285"/>
                  <a:pt x="9945" y="1285"/>
                </a:cubicBezTo>
                <a:close/>
                <a:moveTo>
                  <a:pt x="10917" y="781"/>
                </a:moveTo>
                <a:cubicBezTo>
                  <a:pt x="10650" y="860"/>
                  <a:pt x="10395" y="968"/>
                  <a:pt x="10156" y="1110"/>
                </a:cubicBezTo>
                <a:lnTo>
                  <a:pt x="10156" y="1115"/>
                </a:lnTo>
                <a:cubicBezTo>
                  <a:pt x="10094" y="1132"/>
                  <a:pt x="10032" y="1155"/>
                  <a:pt x="9969" y="1189"/>
                </a:cubicBezTo>
                <a:cubicBezTo>
                  <a:pt x="9964" y="1172"/>
                  <a:pt x="9952" y="1144"/>
                  <a:pt x="9947" y="1127"/>
                </a:cubicBezTo>
                <a:cubicBezTo>
                  <a:pt x="9924" y="1132"/>
                  <a:pt x="9867" y="1138"/>
                  <a:pt x="9839" y="1144"/>
                </a:cubicBezTo>
                <a:cubicBezTo>
                  <a:pt x="9833" y="1166"/>
                  <a:pt x="9827" y="1189"/>
                  <a:pt x="9822" y="1212"/>
                </a:cubicBezTo>
                <a:lnTo>
                  <a:pt x="9878" y="1200"/>
                </a:lnTo>
                <a:lnTo>
                  <a:pt x="9878" y="1200"/>
                </a:lnTo>
                <a:cubicBezTo>
                  <a:pt x="9861" y="1212"/>
                  <a:pt x="9816" y="1234"/>
                  <a:pt x="9793" y="1246"/>
                </a:cubicBezTo>
                <a:cubicBezTo>
                  <a:pt x="9799" y="1234"/>
                  <a:pt x="9810" y="1206"/>
                  <a:pt x="9816" y="1195"/>
                </a:cubicBezTo>
                <a:cubicBezTo>
                  <a:pt x="9805" y="1189"/>
                  <a:pt x="9782" y="1166"/>
                  <a:pt x="9771" y="1161"/>
                </a:cubicBezTo>
                <a:cubicBezTo>
                  <a:pt x="9725" y="1183"/>
                  <a:pt x="9686" y="1200"/>
                  <a:pt x="9640" y="1217"/>
                </a:cubicBezTo>
                <a:lnTo>
                  <a:pt x="9640" y="1251"/>
                </a:lnTo>
                <a:cubicBezTo>
                  <a:pt x="9668" y="1244"/>
                  <a:pt x="9696" y="1240"/>
                  <a:pt x="9724" y="1240"/>
                </a:cubicBezTo>
                <a:cubicBezTo>
                  <a:pt x="9742" y="1240"/>
                  <a:pt x="9759" y="1241"/>
                  <a:pt x="9776" y="1246"/>
                </a:cubicBezTo>
                <a:cubicBezTo>
                  <a:pt x="9731" y="1246"/>
                  <a:pt x="9686" y="1268"/>
                  <a:pt x="9646" y="1297"/>
                </a:cubicBezTo>
                <a:cubicBezTo>
                  <a:pt x="9634" y="1268"/>
                  <a:pt x="9629" y="1246"/>
                  <a:pt x="9617" y="1217"/>
                </a:cubicBezTo>
                <a:cubicBezTo>
                  <a:pt x="9572" y="1234"/>
                  <a:pt x="9527" y="1251"/>
                  <a:pt x="9487" y="1268"/>
                </a:cubicBezTo>
                <a:cubicBezTo>
                  <a:pt x="9521" y="1268"/>
                  <a:pt x="9595" y="1268"/>
                  <a:pt x="9629" y="1274"/>
                </a:cubicBezTo>
                <a:cubicBezTo>
                  <a:pt x="9605" y="1293"/>
                  <a:pt x="9574" y="1304"/>
                  <a:pt x="9538" y="1304"/>
                </a:cubicBezTo>
                <a:cubicBezTo>
                  <a:pt x="9531" y="1304"/>
                  <a:pt x="9523" y="1303"/>
                  <a:pt x="9515" y="1303"/>
                </a:cubicBezTo>
                <a:cubicBezTo>
                  <a:pt x="9442" y="1354"/>
                  <a:pt x="9351" y="1371"/>
                  <a:pt x="9271" y="1405"/>
                </a:cubicBezTo>
                <a:lnTo>
                  <a:pt x="9237" y="1371"/>
                </a:lnTo>
                <a:cubicBezTo>
                  <a:pt x="9232" y="1388"/>
                  <a:pt x="9215" y="1427"/>
                  <a:pt x="9209" y="1444"/>
                </a:cubicBezTo>
                <a:cubicBezTo>
                  <a:pt x="9192" y="1427"/>
                  <a:pt x="9175" y="1405"/>
                  <a:pt x="9158" y="1382"/>
                </a:cubicBezTo>
                <a:cubicBezTo>
                  <a:pt x="9141" y="1416"/>
                  <a:pt x="9118" y="1444"/>
                  <a:pt x="9101" y="1478"/>
                </a:cubicBezTo>
                <a:cubicBezTo>
                  <a:pt x="9073" y="1484"/>
                  <a:pt x="9044" y="1490"/>
                  <a:pt x="9016" y="1495"/>
                </a:cubicBezTo>
                <a:cubicBezTo>
                  <a:pt x="9044" y="1467"/>
                  <a:pt x="9067" y="1433"/>
                  <a:pt x="9084" y="1399"/>
                </a:cubicBezTo>
                <a:lnTo>
                  <a:pt x="9084" y="1399"/>
                </a:lnTo>
                <a:cubicBezTo>
                  <a:pt x="9061" y="1410"/>
                  <a:pt x="9016" y="1433"/>
                  <a:pt x="8993" y="1444"/>
                </a:cubicBezTo>
                <a:cubicBezTo>
                  <a:pt x="8988" y="1433"/>
                  <a:pt x="8976" y="1405"/>
                  <a:pt x="8971" y="1388"/>
                </a:cubicBezTo>
                <a:cubicBezTo>
                  <a:pt x="8965" y="1410"/>
                  <a:pt x="8954" y="1450"/>
                  <a:pt x="8948" y="1473"/>
                </a:cubicBezTo>
                <a:cubicBezTo>
                  <a:pt x="8946" y="1472"/>
                  <a:pt x="8944" y="1472"/>
                  <a:pt x="8942" y="1472"/>
                </a:cubicBezTo>
                <a:cubicBezTo>
                  <a:pt x="8921" y="1472"/>
                  <a:pt x="8884" y="1485"/>
                  <a:pt x="8859" y="1485"/>
                </a:cubicBezTo>
                <a:cubicBezTo>
                  <a:pt x="8838" y="1485"/>
                  <a:pt x="8825" y="1476"/>
                  <a:pt x="8834" y="1444"/>
                </a:cubicBezTo>
                <a:cubicBezTo>
                  <a:pt x="8920" y="1359"/>
                  <a:pt x="9107" y="1382"/>
                  <a:pt x="9152" y="1251"/>
                </a:cubicBezTo>
                <a:cubicBezTo>
                  <a:pt x="9158" y="1263"/>
                  <a:pt x="9164" y="1291"/>
                  <a:pt x="9169" y="1303"/>
                </a:cubicBezTo>
                <a:cubicBezTo>
                  <a:pt x="9470" y="1212"/>
                  <a:pt x="9759" y="1087"/>
                  <a:pt x="10066" y="1002"/>
                </a:cubicBezTo>
                <a:cubicBezTo>
                  <a:pt x="10066" y="979"/>
                  <a:pt x="10071" y="962"/>
                  <a:pt x="10071" y="939"/>
                </a:cubicBezTo>
                <a:cubicBezTo>
                  <a:pt x="10083" y="945"/>
                  <a:pt x="10094" y="968"/>
                  <a:pt x="10105" y="973"/>
                </a:cubicBezTo>
                <a:cubicBezTo>
                  <a:pt x="10145" y="956"/>
                  <a:pt x="10196" y="945"/>
                  <a:pt x="10242" y="934"/>
                </a:cubicBezTo>
                <a:lnTo>
                  <a:pt x="10242" y="934"/>
                </a:lnTo>
                <a:cubicBezTo>
                  <a:pt x="10196" y="956"/>
                  <a:pt x="10151" y="973"/>
                  <a:pt x="10105" y="990"/>
                </a:cubicBezTo>
                <a:cubicBezTo>
                  <a:pt x="10117" y="1019"/>
                  <a:pt x="10128" y="1042"/>
                  <a:pt x="10145" y="1064"/>
                </a:cubicBezTo>
                <a:cubicBezTo>
                  <a:pt x="10208" y="1013"/>
                  <a:pt x="10287" y="979"/>
                  <a:pt x="10361" y="956"/>
                </a:cubicBezTo>
                <a:cubicBezTo>
                  <a:pt x="10372" y="945"/>
                  <a:pt x="10389" y="922"/>
                  <a:pt x="10395" y="911"/>
                </a:cubicBezTo>
                <a:cubicBezTo>
                  <a:pt x="10406" y="917"/>
                  <a:pt x="10429" y="934"/>
                  <a:pt x="10440" y="939"/>
                </a:cubicBezTo>
                <a:cubicBezTo>
                  <a:pt x="10474" y="911"/>
                  <a:pt x="10503" y="883"/>
                  <a:pt x="10537" y="854"/>
                </a:cubicBezTo>
                <a:cubicBezTo>
                  <a:pt x="10543" y="856"/>
                  <a:pt x="10550" y="857"/>
                  <a:pt x="10557" y="857"/>
                </a:cubicBezTo>
                <a:cubicBezTo>
                  <a:pt x="10573" y="857"/>
                  <a:pt x="10589" y="853"/>
                  <a:pt x="10605" y="849"/>
                </a:cubicBezTo>
                <a:cubicBezTo>
                  <a:pt x="10608" y="849"/>
                  <a:pt x="10612" y="849"/>
                  <a:pt x="10616" y="849"/>
                </a:cubicBezTo>
                <a:cubicBezTo>
                  <a:pt x="10714" y="849"/>
                  <a:pt x="10813" y="781"/>
                  <a:pt x="10917" y="781"/>
                </a:cubicBezTo>
                <a:close/>
                <a:moveTo>
                  <a:pt x="20299" y="1485"/>
                </a:moveTo>
                <a:cubicBezTo>
                  <a:pt x="20286" y="1491"/>
                  <a:pt x="20280" y="1497"/>
                  <a:pt x="20277" y="1503"/>
                </a:cubicBezTo>
                <a:lnTo>
                  <a:pt x="20277" y="1503"/>
                </a:lnTo>
                <a:cubicBezTo>
                  <a:pt x="20284" y="1497"/>
                  <a:pt x="20291" y="1491"/>
                  <a:pt x="20299" y="1485"/>
                </a:cubicBezTo>
                <a:close/>
                <a:moveTo>
                  <a:pt x="9730" y="1359"/>
                </a:moveTo>
                <a:cubicBezTo>
                  <a:pt x="9751" y="1359"/>
                  <a:pt x="9772" y="1361"/>
                  <a:pt x="9793" y="1365"/>
                </a:cubicBezTo>
                <a:cubicBezTo>
                  <a:pt x="9612" y="1405"/>
                  <a:pt x="9442" y="1467"/>
                  <a:pt x="9271" y="1541"/>
                </a:cubicBezTo>
                <a:lnTo>
                  <a:pt x="9260" y="1518"/>
                </a:lnTo>
                <a:cubicBezTo>
                  <a:pt x="9405" y="1463"/>
                  <a:pt x="9568" y="1359"/>
                  <a:pt x="9730" y="1359"/>
                </a:cubicBezTo>
                <a:close/>
                <a:moveTo>
                  <a:pt x="19405" y="1359"/>
                </a:moveTo>
                <a:lnTo>
                  <a:pt x="19405" y="1359"/>
                </a:lnTo>
                <a:cubicBezTo>
                  <a:pt x="19530" y="1382"/>
                  <a:pt x="19660" y="1427"/>
                  <a:pt x="19762" y="1501"/>
                </a:cubicBezTo>
                <a:lnTo>
                  <a:pt x="19757" y="1501"/>
                </a:lnTo>
                <a:cubicBezTo>
                  <a:pt x="19688" y="1484"/>
                  <a:pt x="19620" y="1456"/>
                  <a:pt x="19564" y="1416"/>
                </a:cubicBezTo>
                <a:cubicBezTo>
                  <a:pt x="19524" y="1427"/>
                  <a:pt x="19473" y="1422"/>
                  <a:pt x="19450" y="1456"/>
                </a:cubicBezTo>
                <a:cubicBezTo>
                  <a:pt x="19501" y="1507"/>
                  <a:pt x="19575" y="1524"/>
                  <a:pt x="19643" y="1541"/>
                </a:cubicBezTo>
                <a:cubicBezTo>
                  <a:pt x="19632" y="1546"/>
                  <a:pt x="19615" y="1564"/>
                  <a:pt x="19603" y="1569"/>
                </a:cubicBezTo>
                <a:cubicBezTo>
                  <a:pt x="19581" y="1558"/>
                  <a:pt x="19558" y="1541"/>
                  <a:pt x="19535" y="1524"/>
                </a:cubicBezTo>
                <a:cubicBezTo>
                  <a:pt x="19518" y="1541"/>
                  <a:pt x="19501" y="1552"/>
                  <a:pt x="19484" y="1569"/>
                </a:cubicBezTo>
                <a:lnTo>
                  <a:pt x="19496" y="1529"/>
                </a:lnTo>
                <a:cubicBezTo>
                  <a:pt x="19393" y="1490"/>
                  <a:pt x="19314" y="1422"/>
                  <a:pt x="19201" y="1410"/>
                </a:cubicBezTo>
                <a:cubicBezTo>
                  <a:pt x="19206" y="1405"/>
                  <a:pt x="19206" y="1399"/>
                  <a:pt x="19212" y="1393"/>
                </a:cubicBezTo>
                <a:cubicBezTo>
                  <a:pt x="19291" y="1416"/>
                  <a:pt x="19371" y="1439"/>
                  <a:pt x="19444" y="1456"/>
                </a:cubicBezTo>
                <a:cubicBezTo>
                  <a:pt x="19456" y="1444"/>
                  <a:pt x="19479" y="1416"/>
                  <a:pt x="19484" y="1405"/>
                </a:cubicBezTo>
                <a:cubicBezTo>
                  <a:pt x="19467" y="1393"/>
                  <a:pt x="19427" y="1371"/>
                  <a:pt x="19405" y="1359"/>
                </a:cubicBezTo>
                <a:close/>
                <a:moveTo>
                  <a:pt x="9366" y="1581"/>
                </a:moveTo>
                <a:cubicBezTo>
                  <a:pt x="9385" y="1581"/>
                  <a:pt x="9405" y="1586"/>
                  <a:pt x="9425" y="1598"/>
                </a:cubicBezTo>
                <a:cubicBezTo>
                  <a:pt x="9360" y="1618"/>
                  <a:pt x="9290" y="1651"/>
                  <a:pt x="9221" y="1651"/>
                </a:cubicBezTo>
                <a:cubicBezTo>
                  <a:pt x="9211" y="1651"/>
                  <a:pt x="9202" y="1650"/>
                  <a:pt x="9192" y="1649"/>
                </a:cubicBezTo>
                <a:cubicBezTo>
                  <a:pt x="9248" y="1631"/>
                  <a:pt x="9305" y="1581"/>
                  <a:pt x="9366" y="1581"/>
                </a:cubicBezTo>
                <a:close/>
                <a:moveTo>
                  <a:pt x="8983" y="1607"/>
                </a:moveTo>
                <a:cubicBezTo>
                  <a:pt x="8994" y="1607"/>
                  <a:pt x="9003" y="1609"/>
                  <a:pt x="9010" y="1615"/>
                </a:cubicBezTo>
                <a:cubicBezTo>
                  <a:pt x="9019" y="1650"/>
                  <a:pt x="8977" y="1671"/>
                  <a:pt x="8942" y="1671"/>
                </a:cubicBezTo>
                <a:cubicBezTo>
                  <a:pt x="8931" y="1671"/>
                  <a:pt x="8922" y="1669"/>
                  <a:pt x="8914" y="1666"/>
                </a:cubicBezTo>
                <a:cubicBezTo>
                  <a:pt x="8905" y="1631"/>
                  <a:pt x="8949" y="1607"/>
                  <a:pt x="8983" y="1607"/>
                </a:cubicBezTo>
                <a:close/>
                <a:moveTo>
                  <a:pt x="20218" y="1674"/>
                </a:moveTo>
                <a:cubicBezTo>
                  <a:pt x="20247" y="1674"/>
                  <a:pt x="20284" y="1698"/>
                  <a:pt x="20284" y="1722"/>
                </a:cubicBezTo>
                <a:cubicBezTo>
                  <a:pt x="20277" y="1735"/>
                  <a:pt x="20265" y="1740"/>
                  <a:pt x="20253" y="1740"/>
                </a:cubicBezTo>
                <a:cubicBezTo>
                  <a:pt x="20225" y="1740"/>
                  <a:pt x="20192" y="1716"/>
                  <a:pt x="20188" y="1688"/>
                </a:cubicBezTo>
                <a:cubicBezTo>
                  <a:pt x="20194" y="1678"/>
                  <a:pt x="20205" y="1674"/>
                  <a:pt x="20218" y="1674"/>
                </a:cubicBezTo>
                <a:close/>
                <a:moveTo>
                  <a:pt x="15983" y="1745"/>
                </a:moveTo>
                <a:lnTo>
                  <a:pt x="16000" y="1751"/>
                </a:lnTo>
                <a:cubicBezTo>
                  <a:pt x="16023" y="1768"/>
                  <a:pt x="16052" y="1768"/>
                  <a:pt x="16080" y="1768"/>
                </a:cubicBezTo>
                <a:cubicBezTo>
                  <a:pt x="16103" y="1773"/>
                  <a:pt x="16125" y="1779"/>
                  <a:pt x="16148" y="1785"/>
                </a:cubicBezTo>
                <a:cubicBezTo>
                  <a:pt x="16127" y="1792"/>
                  <a:pt x="16105" y="1795"/>
                  <a:pt x="16084" y="1795"/>
                </a:cubicBezTo>
                <a:cubicBezTo>
                  <a:pt x="16054" y="1795"/>
                  <a:pt x="16024" y="1789"/>
                  <a:pt x="15995" y="1779"/>
                </a:cubicBezTo>
                <a:cubicBezTo>
                  <a:pt x="15989" y="1768"/>
                  <a:pt x="15989" y="1756"/>
                  <a:pt x="15983" y="1745"/>
                </a:cubicBezTo>
                <a:close/>
                <a:moveTo>
                  <a:pt x="13720" y="1825"/>
                </a:moveTo>
                <a:cubicBezTo>
                  <a:pt x="13731" y="1836"/>
                  <a:pt x="13748" y="1842"/>
                  <a:pt x="13765" y="1842"/>
                </a:cubicBezTo>
                <a:cubicBezTo>
                  <a:pt x="13742" y="1847"/>
                  <a:pt x="13725" y="1847"/>
                  <a:pt x="13708" y="1847"/>
                </a:cubicBezTo>
                <a:cubicBezTo>
                  <a:pt x="13714" y="1842"/>
                  <a:pt x="13714" y="1836"/>
                  <a:pt x="13720" y="1825"/>
                </a:cubicBezTo>
                <a:close/>
                <a:moveTo>
                  <a:pt x="13561" y="1853"/>
                </a:moveTo>
                <a:cubicBezTo>
                  <a:pt x="13566" y="1853"/>
                  <a:pt x="13578" y="1853"/>
                  <a:pt x="13583" y="1859"/>
                </a:cubicBezTo>
                <a:lnTo>
                  <a:pt x="13544" y="1859"/>
                </a:lnTo>
                <a:cubicBezTo>
                  <a:pt x="13549" y="1859"/>
                  <a:pt x="13555" y="1853"/>
                  <a:pt x="13561" y="1853"/>
                </a:cubicBezTo>
                <a:close/>
                <a:moveTo>
                  <a:pt x="13127" y="1813"/>
                </a:moveTo>
                <a:cubicBezTo>
                  <a:pt x="13145" y="1813"/>
                  <a:pt x="13161" y="1822"/>
                  <a:pt x="13158" y="1842"/>
                </a:cubicBezTo>
                <a:cubicBezTo>
                  <a:pt x="13155" y="1856"/>
                  <a:pt x="13137" y="1864"/>
                  <a:pt x="13119" y="1864"/>
                </a:cubicBezTo>
                <a:cubicBezTo>
                  <a:pt x="13101" y="1864"/>
                  <a:pt x="13084" y="1856"/>
                  <a:pt x="13084" y="1836"/>
                </a:cubicBezTo>
                <a:cubicBezTo>
                  <a:pt x="13090" y="1822"/>
                  <a:pt x="13110" y="1813"/>
                  <a:pt x="13127" y="1813"/>
                </a:cubicBezTo>
                <a:close/>
                <a:moveTo>
                  <a:pt x="16177" y="1790"/>
                </a:moveTo>
                <a:cubicBezTo>
                  <a:pt x="16315" y="1790"/>
                  <a:pt x="16458" y="1827"/>
                  <a:pt x="16596" y="1864"/>
                </a:cubicBezTo>
                <a:cubicBezTo>
                  <a:pt x="16443" y="1864"/>
                  <a:pt x="16290" y="1836"/>
                  <a:pt x="16148" y="1790"/>
                </a:cubicBezTo>
                <a:cubicBezTo>
                  <a:pt x="16158" y="1790"/>
                  <a:pt x="16167" y="1790"/>
                  <a:pt x="16177" y="1790"/>
                </a:cubicBezTo>
                <a:close/>
                <a:moveTo>
                  <a:pt x="15093" y="1745"/>
                </a:moveTo>
                <a:cubicBezTo>
                  <a:pt x="15098" y="1745"/>
                  <a:pt x="15104" y="1745"/>
                  <a:pt x="15104" y="1751"/>
                </a:cubicBezTo>
                <a:cubicBezTo>
                  <a:pt x="15115" y="1762"/>
                  <a:pt x="15127" y="1773"/>
                  <a:pt x="15138" y="1785"/>
                </a:cubicBezTo>
                <a:cubicBezTo>
                  <a:pt x="15206" y="1779"/>
                  <a:pt x="15280" y="1779"/>
                  <a:pt x="15354" y="1773"/>
                </a:cubicBezTo>
                <a:cubicBezTo>
                  <a:pt x="15496" y="1785"/>
                  <a:pt x="15637" y="1790"/>
                  <a:pt x="15774" y="1796"/>
                </a:cubicBezTo>
                <a:cubicBezTo>
                  <a:pt x="15830" y="1813"/>
                  <a:pt x="15887" y="1830"/>
                  <a:pt x="15944" y="1842"/>
                </a:cubicBezTo>
                <a:cubicBezTo>
                  <a:pt x="15932" y="1813"/>
                  <a:pt x="15915" y="1790"/>
                  <a:pt x="15904" y="1768"/>
                </a:cubicBezTo>
                <a:cubicBezTo>
                  <a:pt x="15876" y="1762"/>
                  <a:pt x="15853" y="1756"/>
                  <a:pt x="15825" y="1751"/>
                </a:cubicBezTo>
                <a:cubicBezTo>
                  <a:pt x="15870" y="1751"/>
                  <a:pt x="15921" y="1756"/>
                  <a:pt x="15966" y="1773"/>
                </a:cubicBezTo>
                <a:cubicBezTo>
                  <a:pt x="15961" y="1802"/>
                  <a:pt x="15961" y="1825"/>
                  <a:pt x="15955" y="1853"/>
                </a:cubicBezTo>
                <a:cubicBezTo>
                  <a:pt x="15968" y="1852"/>
                  <a:pt x="15982" y="1851"/>
                  <a:pt x="15996" y="1851"/>
                </a:cubicBezTo>
                <a:cubicBezTo>
                  <a:pt x="16041" y="1851"/>
                  <a:pt x="16088" y="1858"/>
                  <a:pt x="16131" y="1876"/>
                </a:cubicBezTo>
                <a:cubicBezTo>
                  <a:pt x="16131" y="1864"/>
                  <a:pt x="16142" y="1836"/>
                  <a:pt x="16148" y="1825"/>
                </a:cubicBezTo>
                <a:lnTo>
                  <a:pt x="16148" y="1881"/>
                </a:lnTo>
                <a:cubicBezTo>
                  <a:pt x="16227" y="1887"/>
                  <a:pt x="16301" y="1898"/>
                  <a:pt x="16381" y="1915"/>
                </a:cubicBezTo>
                <a:cubicBezTo>
                  <a:pt x="15910" y="1859"/>
                  <a:pt x="15439" y="1825"/>
                  <a:pt x="14957" y="1819"/>
                </a:cubicBezTo>
                <a:cubicBezTo>
                  <a:pt x="14854" y="1816"/>
                  <a:pt x="14754" y="1815"/>
                  <a:pt x="14653" y="1815"/>
                </a:cubicBezTo>
                <a:cubicBezTo>
                  <a:pt x="14565" y="1815"/>
                  <a:pt x="14477" y="1816"/>
                  <a:pt x="14389" y="1818"/>
                </a:cubicBezTo>
                <a:lnTo>
                  <a:pt x="14389" y="1818"/>
                </a:lnTo>
                <a:cubicBezTo>
                  <a:pt x="14427" y="1816"/>
                  <a:pt x="14465" y="1812"/>
                  <a:pt x="14503" y="1807"/>
                </a:cubicBezTo>
                <a:cubicBezTo>
                  <a:pt x="14503" y="1790"/>
                  <a:pt x="14514" y="1762"/>
                  <a:pt x="14514" y="1751"/>
                </a:cubicBezTo>
                <a:lnTo>
                  <a:pt x="14537" y="1796"/>
                </a:lnTo>
                <a:cubicBezTo>
                  <a:pt x="14662" y="1789"/>
                  <a:pt x="14788" y="1772"/>
                  <a:pt x="14912" y="1772"/>
                </a:cubicBezTo>
                <a:cubicBezTo>
                  <a:pt x="14978" y="1772"/>
                  <a:pt x="15044" y="1777"/>
                  <a:pt x="15110" y="1790"/>
                </a:cubicBezTo>
                <a:lnTo>
                  <a:pt x="15110" y="1785"/>
                </a:lnTo>
                <a:cubicBezTo>
                  <a:pt x="15110" y="1779"/>
                  <a:pt x="15098" y="1762"/>
                  <a:pt x="15093" y="1745"/>
                </a:cubicBezTo>
                <a:close/>
                <a:moveTo>
                  <a:pt x="12942" y="1910"/>
                </a:moveTo>
                <a:cubicBezTo>
                  <a:pt x="12942" y="1910"/>
                  <a:pt x="12948" y="1915"/>
                  <a:pt x="12954" y="1921"/>
                </a:cubicBezTo>
                <a:lnTo>
                  <a:pt x="12948" y="1921"/>
                </a:lnTo>
                <a:cubicBezTo>
                  <a:pt x="12942" y="1915"/>
                  <a:pt x="12942" y="1910"/>
                  <a:pt x="12942" y="1910"/>
                </a:cubicBezTo>
                <a:close/>
                <a:moveTo>
                  <a:pt x="20381" y="1876"/>
                </a:moveTo>
                <a:cubicBezTo>
                  <a:pt x="20449" y="1910"/>
                  <a:pt x="20568" y="1910"/>
                  <a:pt x="20579" y="2000"/>
                </a:cubicBezTo>
                <a:cubicBezTo>
                  <a:pt x="20511" y="1966"/>
                  <a:pt x="20426" y="1938"/>
                  <a:pt x="20381" y="1876"/>
                </a:cubicBezTo>
                <a:close/>
                <a:moveTo>
                  <a:pt x="16591" y="1870"/>
                </a:moveTo>
                <a:cubicBezTo>
                  <a:pt x="16891" y="1915"/>
                  <a:pt x="17198" y="1983"/>
                  <a:pt x="17487" y="2080"/>
                </a:cubicBezTo>
                <a:cubicBezTo>
                  <a:pt x="17402" y="2074"/>
                  <a:pt x="17311" y="2034"/>
                  <a:pt x="17220" y="2034"/>
                </a:cubicBezTo>
                <a:cubicBezTo>
                  <a:pt x="17198" y="2034"/>
                  <a:pt x="17181" y="2029"/>
                  <a:pt x="17158" y="2029"/>
                </a:cubicBezTo>
                <a:cubicBezTo>
                  <a:pt x="17158" y="2017"/>
                  <a:pt x="17158" y="2012"/>
                  <a:pt x="17152" y="2006"/>
                </a:cubicBezTo>
                <a:cubicBezTo>
                  <a:pt x="16971" y="1949"/>
                  <a:pt x="16772" y="1938"/>
                  <a:pt x="16591" y="1870"/>
                </a:cubicBezTo>
                <a:close/>
                <a:moveTo>
                  <a:pt x="20534" y="1830"/>
                </a:moveTo>
                <a:cubicBezTo>
                  <a:pt x="20693" y="1904"/>
                  <a:pt x="20914" y="1961"/>
                  <a:pt x="21010" y="2103"/>
                </a:cubicBezTo>
                <a:cubicBezTo>
                  <a:pt x="20857" y="2006"/>
                  <a:pt x="20693" y="1927"/>
                  <a:pt x="20523" y="1859"/>
                </a:cubicBezTo>
                <a:lnTo>
                  <a:pt x="20534" y="1830"/>
                </a:lnTo>
                <a:close/>
                <a:moveTo>
                  <a:pt x="8483" y="1836"/>
                </a:moveTo>
                <a:lnTo>
                  <a:pt x="8483" y="1842"/>
                </a:lnTo>
                <a:cubicBezTo>
                  <a:pt x="8426" y="1876"/>
                  <a:pt x="8358" y="1910"/>
                  <a:pt x="8284" y="1921"/>
                </a:cubicBezTo>
                <a:cubicBezTo>
                  <a:pt x="8267" y="1955"/>
                  <a:pt x="8227" y="1983"/>
                  <a:pt x="8239" y="2023"/>
                </a:cubicBezTo>
                <a:cubicBezTo>
                  <a:pt x="8312" y="2023"/>
                  <a:pt x="8375" y="1983"/>
                  <a:pt x="8437" y="1949"/>
                </a:cubicBezTo>
                <a:lnTo>
                  <a:pt x="8437" y="1949"/>
                </a:lnTo>
                <a:cubicBezTo>
                  <a:pt x="8437" y="1961"/>
                  <a:pt x="8437" y="1983"/>
                  <a:pt x="8432" y="1995"/>
                </a:cubicBezTo>
                <a:cubicBezTo>
                  <a:pt x="8409" y="2000"/>
                  <a:pt x="8381" y="2006"/>
                  <a:pt x="8352" y="2012"/>
                </a:cubicBezTo>
                <a:cubicBezTo>
                  <a:pt x="8352" y="2034"/>
                  <a:pt x="8352" y="2051"/>
                  <a:pt x="8352" y="2074"/>
                </a:cubicBezTo>
                <a:lnTo>
                  <a:pt x="8329" y="2040"/>
                </a:lnTo>
                <a:cubicBezTo>
                  <a:pt x="8233" y="2091"/>
                  <a:pt x="8125" y="2103"/>
                  <a:pt x="8040" y="2171"/>
                </a:cubicBezTo>
                <a:cubicBezTo>
                  <a:pt x="8040" y="2165"/>
                  <a:pt x="8034" y="2154"/>
                  <a:pt x="8034" y="2154"/>
                </a:cubicBezTo>
                <a:cubicBezTo>
                  <a:pt x="8103" y="2108"/>
                  <a:pt x="8171" y="2068"/>
                  <a:pt x="8239" y="2029"/>
                </a:cubicBezTo>
                <a:cubicBezTo>
                  <a:pt x="8233" y="2012"/>
                  <a:pt x="8227" y="1978"/>
                  <a:pt x="8227" y="1966"/>
                </a:cubicBezTo>
                <a:cubicBezTo>
                  <a:pt x="8205" y="1972"/>
                  <a:pt x="8159" y="1983"/>
                  <a:pt x="8137" y="1989"/>
                </a:cubicBezTo>
                <a:cubicBezTo>
                  <a:pt x="8233" y="1921"/>
                  <a:pt x="8358" y="1859"/>
                  <a:pt x="8483" y="1836"/>
                </a:cubicBezTo>
                <a:close/>
                <a:moveTo>
                  <a:pt x="18737" y="2134"/>
                </a:moveTo>
                <a:cubicBezTo>
                  <a:pt x="18755" y="2134"/>
                  <a:pt x="18762" y="2147"/>
                  <a:pt x="18758" y="2171"/>
                </a:cubicBezTo>
                <a:cubicBezTo>
                  <a:pt x="18746" y="2176"/>
                  <a:pt x="18736" y="2178"/>
                  <a:pt x="18728" y="2178"/>
                </a:cubicBezTo>
                <a:cubicBezTo>
                  <a:pt x="18710" y="2178"/>
                  <a:pt x="18703" y="2166"/>
                  <a:pt x="18707" y="2142"/>
                </a:cubicBezTo>
                <a:cubicBezTo>
                  <a:pt x="18719" y="2137"/>
                  <a:pt x="18729" y="2134"/>
                  <a:pt x="18737" y="2134"/>
                </a:cubicBezTo>
                <a:close/>
                <a:moveTo>
                  <a:pt x="21031" y="2090"/>
                </a:moveTo>
                <a:cubicBezTo>
                  <a:pt x="21103" y="2090"/>
                  <a:pt x="21173" y="2142"/>
                  <a:pt x="21209" y="2205"/>
                </a:cubicBezTo>
                <a:cubicBezTo>
                  <a:pt x="21141" y="2171"/>
                  <a:pt x="21073" y="2137"/>
                  <a:pt x="21010" y="2091"/>
                </a:cubicBezTo>
                <a:cubicBezTo>
                  <a:pt x="21017" y="2090"/>
                  <a:pt x="21024" y="2090"/>
                  <a:pt x="21031" y="2090"/>
                </a:cubicBezTo>
                <a:close/>
                <a:moveTo>
                  <a:pt x="7346" y="2229"/>
                </a:moveTo>
                <a:cubicBezTo>
                  <a:pt x="7356" y="2229"/>
                  <a:pt x="7366" y="2230"/>
                  <a:pt x="7376" y="2233"/>
                </a:cubicBezTo>
                <a:cubicBezTo>
                  <a:pt x="7320" y="2273"/>
                  <a:pt x="7257" y="2312"/>
                  <a:pt x="7189" y="2346"/>
                </a:cubicBezTo>
                <a:cubicBezTo>
                  <a:pt x="7183" y="2341"/>
                  <a:pt x="7172" y="2324"/>
                  <a:pt x="7161" y="2312"/>
                </a:cubicBezTo>
                <a:cubicBezTo>
                  <a:pt x="7225" y="2293"/>
                  <a:pt x="7277" y="2229"/>
                  <a:pt x="7346" y="2229"/>
                </a:cubicBezTo>
                <a:close/>
                <a:moveTo>
                  <a:pt x="6537" y="2670"/>
                </a:moveTo>
                <a:cubicBezTo>
                  <a:pt x="6491" y="2676"/>
                  <a:pt x="6446" y="2676"/>
                  <a:pt x="6400" y="2681"/>
                </a:cubicBezTo>
                <a:cubicBezTo>
                  <a:pt x="6395" y="2704"/>
                  <a:pt x="6383" y="2744"/>
                  <a:pt x="6378" y="2761"/>
                </a:cubicBezTo>
                <a:cubicBezTo>
                  <a:pt x="6440" y="2749"/>
                  <a:pt x="6503" y="2727"/>
                  <a:pt x="6537" y="2670"/>
                </a:cubicBezTo>
                <a:close/>
                <a:moveTo>
                  <a:pt x="8125" y="1989"/>
                </a:moveTo>
                <a:lnTo>
                  <a:pt x="8125" y="1989"/>
                </a:lnTo>
                <a:cubicBezTo>
                  <a:pt x="8086" y="2046"/>
                  <a:pt x="8000" y="2040"/>
                  <a:pt x="7961" y="2097"/>
                </a:cubicBezTo>
                <a:cubicBezTo>
                  <a:pt x="7495" y="2261"/>
                  <a:pt x="7093" y="2590"/>
                  <a:pt x="6639" y="2761"/>
                </a:cubicBezTo>
                <a:cubicBezTo>
                  <a:pt x="6781" y="2636"/>
                  <a:pt x="6962" y="2573"/>
                  <a:pt x="7121" y="2477"/>
                </a:cubicBezTo>
                <a:cubicBezTo>
                  <a:pt x="7115" y="2471"/>
                  <a:pt x="7098" y="2460"/>
                  <a:pt x="7093" y="2454"/>
                </a:cubicBezTo>
                <a:cubicBezTo>
                  <a:pt x="7115" y="2454"/>
                  <a:pt x="7132" y="2460"/>
                  <a:pt x="7155" y="2460"/>
                </a:cubicBezTo>
                <a:cubicBezTo>
                  <a:pt x="7388" y="2341"/>
                  <a:pt x="7609" y="2193"/>
                  <a:pt x="7859" y="2103"/>
                </a:cubicBezTo>
                <a:cubicBezTo>
                  <a:pt x="7853" y="2097"/>
                  <a:pt x="7842" y="2080"/>
                  <a:pt x="7836" y="2068"/>
                </a:cubicBezTo>
                <a:lnTo>
                  <a:pt x="7836" y="2068"/>
                </a:lnTo>
                <a:cubicBezTo>
                  <a:pt x="7850" y="2072"/>
                  <a:pt x="7863" y="2074"/>
                  <a:pt x="7876" y="2074"/>
                </a:cubicBezTo>
                <a:cubicBezTo>
                  <a:pt x="7962" y="2074"/>
                  <a:pt x="8042" y="2004"/>
                  <a:pt x="8125" y="1989"/>
                </a:cubicBezTo>
                <a:close/>
                <a:moveTo>
                  <a:pt x="6620" y="2755"/>
                </a:moveTo>
                <a:cubicBezTo>
                  <a:pt x="6634" y="2755"/>
                  <a:pt x="6644" y="2767"/>
                  <a:pt x="6650" y="2789"/>
                </a:cubicBezTo>
                <a:cubicBezTo>
                  <a:pt x="6635" y="2804"/>
                  <a:pt x="6623" y="2811"/>
                  <a:pt x="6613" y="2811"/>
                </a:cubicBezTo>
                <a:cubicBezTo>
                  <a:pt x="6601" y="2811"/>
                  <a:pt x="6591" y="2800"/>
                  <a:pt x="6582" y="2778"/>
                </a:cubicBezTo>
                <a:cubicBezTo>
                  <a:pt x="6597" y="2763"/>
                  <a:pt x="6610" y="2755"/>
                  <a:pt x="6620" y="2755"/>
                </a:cubicBezTo>
                <a:close/>
                <a:moveTo>
                  <a:pt x="6911" y="2738"/>
                </a:moveTo>
                <a:cubicBezTo>
                  <a:pt x="6877" y="2778"/>
                  <a:pt x="6735" y="2795"/>
                  <a:pt x="6809" y="2863"/>
                </a:cubicBezTo>
                <a:cubicBezTo>
                  <a:pt x="6792" y="2851"/>
                  <a:pt x="6775" y="2846"/>
                  <a:pt x="6758" y="2834"/>
                </a:cubicBezTo>
                <a:cubicBezTo>
                  <a:pt x="6656" y="2920"/>
                  <a:pt x="6537" y="2982"/>
                  <a:pt x="6400" y="3016"/>
                </a:cubicBezTo>
                <a:cubicBezTo>
                  <a:pt x="6537" y="2931"/>
                  <a:pt x="6684" y="2868"/>
                  <a:pt x="6809" y="2766"/>
                </a:cubicBezTo>
                <a:cubicBezTo>
                  <a:pt x="6837" y="2744"/>
                  <a:pt x="6871" y="2738"/>
                  <a:pt x="6911" y="2738"/>
                </a:cubicBezTo>
                <a:close/>
                <a:moveTo>
                  <a:pt x="8312" y="2975"/>
                </a:moveTo>
                <a:cubicBezTo>
                  <a:pt x="8321" y="2975"/>
                  <a:pt x="8331" y="2981"/>
                  <a:pt x="8341" y="2993"/>
                </a:cubicBezTo>
                <a:cubicBezTo>
                  <a:pt x="8331" y="3013"/>
                  <a:pt x="8322" y="3023"/>
                  <a:pt x="8310" y="3023"/>
                </a:cubicBezTo>
                <a:cubicBezTo>
                  <a:pt x="8301" y="3023"/>
                  <a:pt x="8291" y="3017"/>
                  <a:pt x="8278" y="3005"/>
                </a:cubicBezTo>
                <a:cubicBezTo>
                  <a:pt x="8288" y="2985"/>
                  <a:pt x="8300" y="2975"/>
                  <a:pt x="8312" y="2975"/>
                </a:cubicBezTo>
                <a:close/>
                <a:moveTo>
                  <a:pt x="21266" y="2193"/>
                </a:moveTo>
                <a:cubicBezTo>
                  <a:pt x="21708" y="2443"/>
                  <a:pt x="22140" y="2710"/>
                  <a:pt x="22565" y="2988"/>
                </a:cubicBezTo>
                <a:cubicBezTo>
                  <a:pt x="22610" y="3016"/>
                  <a:pt x="22673" y="3039"/>
                  <a:pt x="22684" y="3095"/>
                </a:cubicBezTo>
                <a:cubicBezTo>
                  <a:pt x="22406" y="2880"/>
                  <a:pt x="22077" y="2727"/>
                  <a:pt x="21788" y="2522"/>
                </a:cubicBezTo>
                <a:cubicBezTo>
                  <a:pt x="21765" y="2534"/>
                  <a:pt x="21742" y="2545"/>
                  <a:pt x="21720" y="2556"/>
                </a:cubicBezTo>
                <a:cubicBezTo>
                  <a:pt x="21742" y="2585"/>
                  <a:pt x="21771" y="2613"/>
                  <a:pt x="21799" y="2636"/>
                </a:cubicBezTo>
                <a:lnTo>
                  <a:pt x="21799" y="2647"/>
                </a:lnTo>
                <a:cubicBezTo>
                  <a:pt x="21731" y="2619"/>
                  <a:pt x="21669" y="2585"/>
                  <a:pt x="21612" y="2551"/>
                </a:cubicBezTo>
                <a:cubicBezTo>
                  <a:pt x="21612" y="2545"/>
                  <a:pt x="21618" y="2528"/>
                  <a:pt x="21618" y="2522"/>
                </a:cubicBezTo>
                <a:cubicBezTo>
                  <a:pt x="21652" y="2539"/>
                  <a:pt x="21680" y="2551"/>
                  <a:pt x="21708" y="2568"/>
                </a:cubicBezTo>
                <a:cubicBezTo>
                  <a:pt x="21714" y="2551"/>
                  <a:pt x="21725" y="2517"/>
                  <a:pt x="21731" y="2505"/>
                </a:cubicBezTo>
                <a:cubicBezTo>
                  <a:pt x="21578" y="2398"/>
                  <a:pt x="21408" y="2312"/>
                  <a:pt x="21249" y="2222"/>
                </a:cubicBezTo>
                <a:cubicBezTo>
                  <a:pt x="21249" y="2216"/>
                  <a:pt x="21260" y="2205"/>
                  <a:pt x="21266" y="2193"/>
                </a:cubicBezTo>
                <a:close/>
                <a:moveTo>
                  <a:pt x="6582" y="2800"/>
                </a:moveTo>
                <a:lnTo>
                  <a:pt x="6582" y="2800"/>
                </a:lnTo>
                <a:cubicBezTo>
                  <a:pt x="6548" y="2863"/>
                  <a:pt x="6480" y="2891"/>
                  <a:pt x="6417" y="2925"/>
                </a:cubicBezTo>
                <a:cubicBezTo>
                  <a:pt x="6315" y="2988"/>
                  <a:pt x="6219" y="3073"/>
                  <a:pt x="6100" y="3101"/>
                </a:cubicBezTo>
                <a:cubicBezTo>
                  <a:pt x="6230" y="2971"/>
                  <a:pt x="6417" y="2891"/>
                  <a:pt x="6582" y="2800"/>
                </a:cubicBezTo>
                <a:close/>
                <a:moveTo>
                  <a:pt x="22696" y="3090"/>
                </a:moveTo>
                <a:cubicBezTo>
                  <a:pt x="22854" y="3164"/>
                  <a:pt x="22991" y="3283"/>
                  <a:pt x="23138" y="3373"/>
                </a:cubicBezTo>
                <a:cubicBezTo>
                  <a:pt x="22968" y="3317"/>
                  <a:pt x="22837" y="3192"/>
                  <a:pt x="22696" y="3090"/>
                </a:cubicBezTo>
                <a:close/>
                <a:moveTo>
                  <a:pt x="23175" y="3515"/>
                </a:moveTo>
                <a:cubicBezTo>
                  <a:pt x="23198" y="3515"/>
                  <a:pt x="23226" y="3550"/>
                  <a:pt x="23218" y="3572"/>
                </a:cubicBezTo>
                <a:cubicBezTo>
                  <a:pt x="23212" y="3580"/>
                  <a:pt x="23206" y="3583"/>
                  <a:pt x="23199" y="3583"/>
                </a:cubicBezTo>
                <a:cubicBezTo>
                  <a:pt x="23176" y="3583"/>
                  <a:pt x="23151" y="3548"/>
                  <a:pt x="23155" y="3527"/>
                </a:cubicBezTo>
                <a:cubicBezTo>
                  <a:pt x="23160" y="3519"/>
                  <a:pt x="23167" y="3515"/>
                  <a:pt x="23175" y="3515"/>
                </a:cubicBezTo>
                <a:close/>
                <a:moveTo>
                  <a:pt x="5674" y="3527"/>
                </a:moveTo>
                <a:lnTo>
                  <a:pt x="5674" y="3606"/>
                </a:lnTo>
                <a:cubicBezTo>
                  <a:pt x="5657" y="3600"/>
                  <a:pt x="5634" y="3589"/>
                  <a:pt x="5612" y="3578"/>
                </a:cubicBezTo>
                <a:cubicBezTo>
                  <a:pt x="5589" y="3606"/>
                  <a:pt x="5561" y="3629"/>
                  <a:pt x="5538" y="3651"/>
                </a:cubicBezTo>
                <a:lnTo>
                  <a:pt x="5521" y="3617"/>
                </a:lnTo>
                <a:cubicBezTo>
                  <a:pt x="5572" y="3589"/>
                  <a:pt x="5623" y="3561"/>
                  <a:pt x="5674" y="3527"/>
                </a:cubicBezTo>
                <a:close/>
                <a:moveTo>
                  <a:pt x="5430" y="3697"/>
                </a:moveTo>
                <a:lnTo>
                  <a:pt x="5481" y="3754"/>
                </a:lnTo>
                <a:cubicBezTo>
                  <a:pt x="5464" y="3748"/>
                  <a:pt x="5436" y="3737"/>
                  <a:pt x="5419" y="3731"/>
                </a:cubicBezTo>
                <a:cubicBezTo>
                  <a:pt x="5407" y="3748"/>
                  <a:pt x="5390" y="3788"/>
                  <a:pt x="5385" y="3810"/>
                </a:cubicBezTo>
                <a:cubicBezTo>
                  <a:pt x="5362" y="3759"/>
                  <a:pt x="5379" y="3720"/>
                  <a:pt x="5430" y="3697"/>
                </a:cubicBezTo>
                <a:close/>
                <a:moveTo>
                  <a:pt x="23144" y="3390"/>
                </a:moveTo>
                <a:lnTo>
                  <a:pt x="23144" y="3390"/>
                </a:lnTo>
                <a:cubicBezTo>
                  <a:pt x="23337" y="3521"/>
                  <a:pt x="23513" y="3668"/>
                  <a:pt x="23688" y="3810"/>
                </a:cubicBezTo>
                <a:cubicBezTo>
                  <a:pt x="23479" y="3720"/>
                  <a:pt x="23303" y="3549"/>
                  <a:pt x="23144" y="3390"/>
                </a:cubicBezTo>
                <a:close/>
                <a:moveTo>
                  <a:pt x="22072" y="3809"/>
                </a:moveTo>
                <a:cubicBezTo>
                  <a:pt x="22104" y="3809"/>
                  <a:pt x="22142" y="3847"/>
                  <a:pt x="22111" y="3873"/>
                </a:cubicBezTo>
                <a:cubicBezTo>
                  <a:pt x="22106" y="3875"/>
                  <a:pt x="22101" y="3876"/>
                  <a:pt x="22096" y="3876"/>
                </a:cubicBezTo>
                <a:cubicBezTo>
                  <a:pt x="22065" y="3876"/>
                  <a:pt x="22031" y="3835"/>
                  <a:pt x="22060" y="3810"/>
                </a:cubicBezTo>
                <a:cubicBezTo>
                  <a:pt x="22064" y="3809"/>
                  <a:pt x="22068" y="3809"/>
                  <a:pt x="22072" y="3809"/>
                </a:cubicBezTo>
                <a:close/>
                <a:moveTo>
                  <a:pt x="6060" y="3844"/>
                </a:moveTo>
                <a:cubicBezTo>
                  <a:pt x="6069" y="3844"/>
                  <a:pt x="6078" y="3851"/>
                  <a:pt x="6088" y="3867"/>
                </a:cubicBezTo>
                <a:cubicBezTo>
                  <a:pt x="6079" y="3886"/>
                  <a:pt x="6070" y="3896"/>
                  <a:pt x="6060" y="3896"/>
                </a:cubicBezTo>
                <a:cubicBezTo>
                  <a:pt x="6051" y="3896"/>
                  <a:pt x="6042" y="3888"/>
                  <a:pt x="6032" y="3873"/>
                </a:cubicBezTo>
                <a:cubicBezTo>
                  <a:pt x="6041" y="3854"/>
                  <a:pt x="6050" y="3844"/>
                  <a:pt x="6060" y="3844"/>
                </a:cubicBezTo>
                <a:close/>
                <a:moveTo>
                  <a:pt x="5334" y="3759"/>
                </a:moveTo>
                <a:lnTo>
                  <a:pt x="5334" y="3759"/>
                </a:lnTo>
                <a:cubicBezTo>
                  <a:pt x="5345" y="3793"/>
                  <a:pt x="5322" y="3822"/>
                  <a:pt x="5300" y="3844"/>
                </a:cubicBezTo>
                <a:cubicBezTo>
                  <a:pt x="5305" y="3861"/>
                  <a:pt x="5311" y="3873"/>
                  <a:pt x="5317" y="3890"/>
                </a:cubicBezTo>
                <a:lnTo>
                  <a:pt x="5237" y="3884"/>
                </a:lnTo>
                <a:lnTo>
                  <a:pt x="5237" y="3884"/>
                </a:lnTo>
                <a:cubicBezTo>
                  <a:pt x="5243" y="3890"/>
                  <a:pt x="5254" y="3912"/>
                  <a:pt x="5260" y="3924"/>
                </a:cubicBezTo>
                <a:cubicBezTo>
                  <a:pt x="5241" y="3916"/>
                  <a:pt x="5224" y="3912"/>
                  <a:pt x="5211" y="3912"/>
                </a:cubicBezTo>
                <a:cubicBezTo>
                  <a:pt x="5159" y="3912"/>
                  <a:pt x="5157" y="3966"/>
                  <a:pt x="5220" y="3998"/>
                </a:cubicBezTo>
                <a:cubicBezTo>
                  <a:pt x="5209" y="4003"/>
                  <a:pt x="5192" y="4020"/>
                  <a:pt x="5181" y="4032"/>
                </a:cubicBezTo>
                <a:cubicBezTo>
                  <a:pt x="5164" y="4003"/>
                  <a:pt x="5152" y="3975"/>
                  <a:pt x="5141" y="3947"/>
                </a:cubicBezTo>
                <a:cubicBezTo>
                  <a:pt x="5116" y="3971"/>
                  <a:pt x="5091" y="3987"/>
                  <a:pt x="5059" y="3987"/>
                </a:cubicBezTo>
                <a:cubicBezTo>
                  <a:pt x="5054" y="3987"/>
                  <a:pt x="5049" y="3987"/>
                  <a:pt x="5044" y="3986"/>
                </a:cubicBezTo>
                <a:cubicBezTo>
                  <a:pt x="5146" y="3918"/>
                  <a:pt x="5226" y="3827"/>
                  <a:pt x="5334" y="3759"/>
                </a:cubicBezTo>
                <a:close/>
                <a:moveTo>
                  <a:pt x="6661" y="3929"/>
                </a:moveTo>
                <a:lnTo>
                  <a:pt x="6661" y="3929"/>
                </a:lnTo>
                <a:cubicBezTo>
                  <a:pt x="6610" y="3969"/>
                  <a:pt x="6559" y="4009"/>
                  <a:pt x="6508" y="4049"/>
                </a:cubicBezTo>
                <a:cubicBezTo>
                  <a:pt x="6503" y="4043"/>
                  <a:pt x="6491" y="4032"/>
                  <a:pt x="6486" y="4026"/>
                </a:cubicBezTo>
                <a:cubicBezTo>
                  <a:pt x="6548" y="3992"/>
                  <a:pt x="6605" y="3964"/>
                  <a:pt x="6661" y="3929"/>
                </a:cubicBezTo>
                <a:close/>
                <a:moveTo>
                  <a:pt x="23815" y="4025"/>
                </a:moveTo>
                <a:cubicBezTo>
                  <a:pt x="23827" y="4025"/>
                  <a:pt x="23835" y="4037"/>
                  <a:pt x="23842" y="4060"/>
                </a:cubicBezTo>
                <a:cubicBezTo>
                  <a:pt x="23830" y="4069"/>
                  <a:pt x="23820" y="4074"/>
                  <a:pt x="23811" y="4074"/>
                </a:cubicBezTo>
                <a:cubicBezTo>
                  <a:pt x="23798" y="4074"/>
                  <a:pt x="23788" y="4063"/>
                  <a:pt x="23785" y="4043"/>
                </a:cubicBezTo>
                <a:cubicBezTo>
                  <a:pt x="23797" y="4031"/>
                  <a:pt x="23807" y="4025"/>
                  <a:pt x="23815" y="4025"/>
                </a:cubicBezTo>
                <a:close/>
                <a:moveTo>
                  <a:pt x="5706" y="4111"/>
                </a:moveTo>
                <a:cubicBezTo>
                  <a:pt x="5717" y="4111"/>
                  <a:pt x="5726" y="4114"/>
                  <a:pt x="5731" y="4122"/>
                </a:cubicBezTo>
                <a:cubicBezTo>
                  <a:pt x="5716" y="4153"/>
                  <a:pt x="5682" y="4174"/>
                  <a:pt x="5647" y="4174"/>
                </a:cubicBezTo>
                <a:cubicBezTo>
                  <a:pt x="5643" y="4174"/>
                  <a:pt x="5639" y="4174"/>
                  <a:pt x="5634" y="4173"/>
                </a:cubicBezTo>
                <a:cubicBezTo>
                  <a:pt x="5621" y="4147"/>
                  <a:pt x="5672" y="4111"/>
                  <a:pt x="5706" y="4111"/>
                </a:cubicBezTo>
                <a:close/>
                <a:moveTo>
                  <a:pt x="23949" y="4145"/>
                </a:moveTo>
                <a:cubicBezTo>
                  <a:pt x="23976" y="4145"/>
                  <a:pt x="23996" y="4188"/>
                  <a:pt x="23972" y="4202"/>
                </a:cubicBezTo>
                <a:cubicBezTo>
                  <a:pt x="23967" y="4206"/>
                  <a:pt x="23962" y="4208"/>
                  <a:pt x="23957" y="4208"/>
                </a:cubicBezTo>
                <a:cubicBezTo>
                  <a:pt x="23932" y="4208"/>
                  <a:pt x="23909" y="4169"/>
                  <a:pt x="23932" y="4151"/>
                </a:cubicBezTo>
                <a:cubicBezTo>
                  <a:pt x="23938" y="4147"/>
                  <a:pt x="23944" y="4145"/>
                  <a:pt x="23949" y="4145"/>
                </a:cubicBezTo>
                <a:close/>
                <a:moveTo>
                  <a:pt x="4903" y="4145"/>
                </a:moveTo>
                <a:lnTo>
                  <a:pt x="4903" y="4145"/>
                </a:lnTo>
                <a:cubicBezTo>
                  <a:pt x="4846" y="4196"/>
                  <a:pt x="4783" y="4242"/>
                  <a:pt x="4721" y="4281"/>
                </a:cubicBezTo>
                <a:cubicBezTo>
                  <a:pt x="4755" y="4242"/>
                  <a:pt x="4789" y="4202"/>
                  <a:pt x="4823" y="4162"/>
                </a:cubicBezTo>
                <a:cubicBezTo>
                  <a:pt x="4851" y="4156"/>
                  <a:pt x="4880" y="4151"/>
                  <a:pt x="4903" y="4145"/>
                </a:cubicBezTo>
                <a:close/>
                <a:moveTo>
                  <a:pt x="22565" y="4145"/>
                </a:moveTo>
                <a:lnTo>
                  <a:pt x="22565" y="4145"/>
                </a:lnTo>
                <a:cubicBezTo>
                  <a:pt x="22627" y="4190"/>
                  <a:pt x="22690" y="4236"/>
                  <a:pt x="22747" y="4281"/>
                </a:cubicBezTo>
                <a:cubicBezTo>
                  <a:pt x="22684" y="4242"/>
                  <a:pt x="22588" y="4225"/>
                  <a:pt x="22565" y="4145"/>
                </a:cubicBezTo>
                <a:close/>
                <a:moveTo>
                  <a:pt x="7416" y="3822"/>
                </a:moveTo>
                <a:cubicBezTo>
                  <a:pt x="7348" y="3878"/>
                  <a:pt x="7257" y="3918"/>
                  <a:pt x="7200" y="3986"/>
                </a:cubicBezTo>
                <a:cubicBezTo>
                  <a:pt x="7183" y="3998"/>
                  <a:pt x="7166" y="4003"/>
                  <a:pt x="7155" y="4015"/>
                </a:cubicBezTo>
                <a:cubicBezTo>
                  <a:pt x="7149" y="4009"/>
                  <a:pt x="7144" y="4009"/>
                  <a:pt x="7138" y="4009"/>
                </a:cubicBezTo>
                <a:cubicBezTo>
                  <a:pt x="6968" y="4100"/>
                  <a:pt x="6826" y="4225"/>
                  <a:pt x="6650" y="4310"/>
                </a:cubicBezTo>
                <a:cubicBezTo>
                  <a:pt x="6888" y="4128"/>
                  <a:pt x="7149" y="3958"/>
                  <a:pt x="7416" y="3822"/>
                </a:cubicBezTo>
                <a:close/>
                <a:moveTo>
                  <a:pt x="24012" y="4225"/>
                </a:moveTo>
                <a:lnTo>
                  <a:pt x="24012" y="4225"/>
                </a:lnTo>
                <a:cubicBezTo>
                  <a:pt x="24057" y="4247"/>
                  <a:pt x="24103" y="4281"/>
                  <a:pt x="24154" y="4310"/>
                </a:cubicBezTo>
                <a:cubicBezTo>
                  <a:pt x="24142" y="4315"/>
                  <a:pt x="24137" y="4338"/>
                  <a:pt x="24131" y="4344"/>
                </a:cubicBezTo>
                <a:cubicBezTo>
                  <a:pt x="24080" y="4310"/>
                  <a:pt x="24035" y="4276"/>
                  <a:pt x="24012" y="4225"/>
                </a:cubicBezTo>
                <a:close/>
                <a:moveTo>
                  <a:pt x="4244" y="4287"/>
                </a:moveTo>
                <a:cubicBezTo>
                  <a:pt x="4284" y="4321"/>
                  <a:pt x="4295" y="4372"/>
                  <a:pt x="4301" y="4412"/>
                </a:cubicBezTo>
                <a:cubicBezTo>
                  <a:pt x="4290" y="4395"/>
                  <a:pt x="4267" y="4355"/>
                  <a:pt x="4256" y="4338"/>
                </a:cubicBezTo>
                <a:cubicBezTo>
                  <a:pt x="4233" y="4361"/>
                  <a:pt x="4205" y="4389"/>
                  <a:pt x="4182" y="4417"/>
                </a:cubicBezTo>
                <a:cubicBezTo>
                  <a:pt x="4176" y="4395"/>
                  <a:pt x="4165" y="4361"/>
                  <a:pt x="4159" y="4338"/>
                </a:cubicBezTo>
                <a:cubicBezTo>
                  <a:pt x="4176" y="4310"/>
                  <a:pt x="4210" y="4293"/>
                  <a:pt x="4244" y="4287"/>
                </a:cubicBezTo>
                <a:close/>
                <a:moveTo>
                  <a:pt x="24177" y="4360"/>
                </a:moveTo>
                <a:cubicBezTo>
                  <a:pt x="24210" y="4360"/>
                  <a:pt x="24243" y="4397"/>
                  <a:pt x="24222" y="4423"/>
                </a:cubicBezTo>
                <a:cubicBezTo>
                  <a:pt x="24219" y="4424"/>
                  <a:pt x="24216" y="4425"/>
                  <a:pt x="24212" y="4425"/>
                </a:cubicBezTo>
                <a:cubicBezTo>
                  <a:pt x="24184" y="4425"/>
                  <a:pt x="24151" y="4386"/>
                  <a:pt x="24171" y="4361"/>
                </a:cubicBezTo>
                <a:cubicBezTo>
                  <a:pt x="24173" y="4360"/>
                  <a:pt x="24175" y="4360"/>
                  <a:pt x="24177" y="4360"/>
                </a:cubicBezTo>
                <a:close/>
                <a:moveTo>
                  <a:pt x="6088" y="3095"/>
                </a:moveTo>
                <a:cubicBezTo>
                  <a:pt x="6077" y="3158"/>
                  <a:pt x="6003" y="3175"/>
                  <a:pt x="5958" y="3215"/>
                </a:cubicBezTo>
                <a:cubicBezTo>
                  <a:pt x="5527" y="3527"/>
                  <a:pt x="5107" y="3850"/>
                  <a:pt x="4698" y="4185"/>
                </a:cubicBezTo>
                <a:cubicBezTo>
                  <a:pt x="4602" y="4264"/>
                  <a:pt x="4522" y="4366"/>
                  <a:pt x="4415" y="4429"/>
                </a:cubicBezTo>
                <a:cubicBezTo>
                  <a:pt x="4517" y="4276"/>
                  <a:pt x="4715" y="4179"/>
                  <a:pt x="4795" y="4020"/>
                </a:cubicBezTo>
                <a:cubicBezTo>
                  <a:pt x="4806" y="4026"/>
                  <a:pt x="4817" y="4043"/>
                  <a:pt x="4823" y="4049"/>
                </a:cubicBezTo>
                <a:cubicBezTo>
                  <a:pt x="5135" y="3765"/>
                  <a:pt x="5481" y="3527"/>
                  <a:pt x="5827" y="3283"/>
                </a:cubicBezTo>
                <a:lnTo>
                  <a:pt x="5805" y="3260"/>
                </a:lnTo>
                <a:cubicBezTo>
                  <a:pt x="5924" y="3243"/>
                  <a:pt x="5998" y="3152"/>
                  <a:pt x="6088" y="3095"/>
                </a:cubicBezTo>
                <a:close/>
                <a:moveTo>
                  <a:pt x="4391" y="4435"/>
                </a:moveTo>
                <a:cubicBezTo>
                  <a:pt x="4404" y="4435"/>
                  <a:pt x="4414" y="4443"/>
                  <a:pt x="4409" y="4463"/>
                </a:cubicBezTo>
                <a:cubicBezTo>
                  <a:pt x="4409" y="4485"/>
                  <a:pt x="4385" y="4498"/>
                  <a:pt x="4366" y="4498"/>
                </a:cubicBezTo>
                <a:cubicBezTo>
                  <a:pt x="4351" y="4498"/>
                  <a:pt x="4339" y="4489"/>
                  <a:pt x="4346" y="4468"/>
                </a:cubicBezTo>
                <a:cubicBezTo>
                  <a:pt x="4350" y="4449"/>
                  <a:pt x="4373" y="4435"/>
                  <a:pt x="4391" y="4435"/>
                </a:cubicBezTo>
                <a:close/>
                <a:moveTo>
                  <a:pt x="6650" y="4298"/>
                </a:moveTo>
                <a:lnTo>
                  <a:pt x="6650" y="4298"/>
                </a:lnTo>
                <a:cubicBezTo>
                  <a:pt x="6548" y="4406"/>
                  <a:pt x="6423" y="4497"/>
                  <a:pt x="6287" y="4565"/>
                </a:cubicBezTo>
                <a:cubicBezTo>
                  <a:pt x="6389" y="4457"/>
                  <a:pt x="6520" y="4378"/>
                  <a:pt x="6650" y="4298"/>
                </a:cubicBezTo>
                <a:close/>
                <a:moveTo>
                  <a:pt x="3907" y="4536"/>
                </a:moveTo>
                <a:cubicBezTo>
                  <a:pt x="3946" y="4536"/>
                  <a:pt x="3939" y="4595"/>
                  <a:pt x="3908" y="4595"/>
                </a:cubicBezTo>
                <a:cubicBezTo>
                  <a:pt x="3902" y="4595"/>
                  <a:pt x="3895" y="4593"/>
                  <a:pt x="3887" y="4588"/>
                </a:cubicBezTo>
                <a:cubicBezTo>
                  <a:pt x="3893" y="4576"/>
                  <a:pt x="3898" y="4554"/>
                  <a:pt x="3898" y="4537"/>
                </a:cubicBezTo>
                <a:cubicBezTo>
                  <a:pt x="3901" y="4536"/>
                  <a:pt x="3904" y="4536"/>
                  <a:pt x="3907" y="4536"/>
                </a:cubicBezTo>
                <a:close/>
                <a:moveTo>
                  <a:pt x="6315" y="4593"/>
                </a:moveTo>
                <a:cubicBezTo>
                  <a:pt x="6321" y="4593"/>
                  <a:pt x="6321" y="4593"/>
                  <a:pt x="6327" y="4599"/>
                </a:cubicBezTo>
                <a:lnTo>
                  <a:pt x="6321" y="4599"/>
                </a:lnTo>
                <a:cubicBezTo>
                  <a:pt x="6321" y="4599"/>
                  <a:pt x="6315" y="4593"/>
                  <a:pt x="6315" y="4593"/>
                </a:cubicBezTo>
                <a:close/>
                <a:moveTo>
                  <a:pt x="4142" y="4378"/>
                </a:moveTo>
                <a:cubicBezTo>
                  <a:pt x="4171" y="4406"/>
                  <a:pt x="4165" y="4429"/>
                  <a:pt x="4137" y="4451"/>
                </a:cubicBezTo>
                <a:cubicBezTo>
                  <a:pt x="4080" y="4514"/>
                  <a:pt x="4012" y="4565"/>
                  <a:pt x="3961" y="4633"/>
                </a:cubicBezTo>
                <a:cubicBezTo>
                  <a:pt x="3944" y="4605"/>
                  <a:pt x="3966" y="4576"/>
                  <a:pt x="3972" y="4548"/>
                </a:cubicBezTo>
                <a:cubicBezTo>
                  <a:pt x="3966" y="4542"/>
                  <a:pt x="3955" y="4525"/>
                  <a:pt x="3949" y="4520"/>
                </a:cubicBezTo>
                <a:cubicBezTo>
                  <a:pt x="4023" y="4486"/>
                  <a:pt x="4080" y="4406"/>
                  <a:pt x="4142" y="4378"/>
                </a:cubicBezTo>
                <a:close/>
                <a:moveTo>
                  <a:pt x="23921" y="4015"/>
                </a:moveTo>
                <a:lnTo>
                  <a:pt x="23921" y="4015"/>
                </a:lnTo>
                <a:cubicBezTo>
                  <a:pt x="24165" y="4208"/>
                  <a:pt x="24403" y="4417"/>
                  <a:pt x="24613" y="4644"/>
                </a:cubicBezTo>
                <a:cubicBezTo>
                  <a:pt x="24392" y="4508"/>
                  <a:pt x="24239" y="4298"/>
                  <a:pt x="24035" y="4145"/>
                </a:cubicBezTo>
                <a:cubicBezTo>
                  <a:pt x="23984" y="4111"/>
                  <a:pt x="23949" y="4066"/>
                  <a:pt x="23921" y="4015"/>
                </a:cubicBezTo>
                <a:close/>
                <a:moveTo>
                  <a:pt x="23149" y="4599"/>
                </a:moveTo>
                <a:lnTo>
                  <a:pt x="23149" y="4599"/>
                </a:lnTo>
                <a:cubicBezTo>
                  <a:pt x="23201" y="4616"/>
                  <a:pt x="23235" y="4650"/>
                  <a:pt x="23274" y="4678"/>
                </a:cubicBezTo>
                <a:cubicBezTo>
                  <a:pt x="23269" y="4684"/>
                  <a:pt x="23263" y="4701"/>
                  <a:pt x="23257" y="4712"/>
                </a:cubicBezTo>
                <a:cubicBezTo>
                  <a:pt x="23218" y="4678"/>
                  <a:pt x="23178" y="4639"/>
                  <a:pt x="23149" y="4599"/>
                </a:cubicBezTo>
                <a:close/>
                <a:moveTo>
                  <a:pt x="24296" y="4457"/>
                </a:moveTo>
                <a:cubicBezTo>
                  <a:pt x="24403" y="4571"/>
                  <a:pt x="24545" y="4650"/>
                  <a:pt x="24613" y="4786"/>
                </a:cubicBezTo>
                <a:cubicBezTo>
                  <a:pt x="24485" y="4691"/>
                  <a:pt x="24395" y="4552"/>
                  <a:pt x="24245" y="4483"/>
                </a:cubicBezTo>
                <a:lnTo>
                  <a:pt x="24245" y="4483"/>
                </a:lnTo>
                <a:cubicBezTo>
                  <a:pt x="24260" y="4477"/>
                  <a:pt x="24286" y="4467"/>
                  <a:pt x="24296" y="4457"/>
                </a:cubicBezTo>
                <a:close/>
                <a:moveTo>
                  <a:pt x="4210" y="4741"/>
                </a:moveTo>
                <a:cubicBezTo>
                  <a:pt x="4250" y="4758"/>
                  <a:pt x="4250" y="4781"/>
                  <a:pt x="4216" y="4803"/>
                </a:cubicBezTo>
                <a:cubicBezTo>
                  <a:pt x="4182" y="4786"/>
                  <a:pt x="4182" y="4764"/>
                  <a:pt x="4210" y="4741"/>
                </a:cubicBezTo>
                <a:close/>
                <a:moveTo>
                  <a:pt x="4136" y="4815"/>
                </a:moveTo>
                <a:cubicBezTo>
                  <a:pt x="4163" y="4815"/>
                  <a:pt x="4181" y="4857"/>
                  <a:pt x="4148" y="4871"/>
                </a:cubicBezTo>
                <a:cubicBezTo>
                  <a:pt x="4142" y="4875"/>
                  <a:pt x="4137" y="4877"/>
                  <a:pt x="4132" y="4877"/>
                </a:cubicBezTo>
                <a:cubicBezTo>
                  <a:pt x="4105" y="4877"/>
                  <a:pt x="4086" y="4835"/>
                  <a:pt x="4120" y="4820"/>
                </a:cubicBezTo>
                <a:cubicBezTo>
                  <a:pt x="4125" y="4817"/>
                  <a:pt x="4131" y="4815"/>
                  <a:pt x="4136" y="4815"/>
                </a:cubicBezTo>
                <a:close/>
                <a:moveTo>
                  <a:pt x="24625" y="4644"/>
                </a:moveTo>
                <a:cubicBezTo>
                  <a:pt x="24704" y="4729"/>
                  <a:pt x="24795" y="4803"/>
                  <a:pt x="24874" y="4888"/>
                </a:cubicBezTo>
                <a:cubicBezTo>
                  <a:pt x="24863" y="4905"/>
                  <a:pt x="24852" y="4917"/>
                  <a:pt x="24846" y="4928"/>
                </a:cubicBezTo>
                <a:cubicBezTo>
                  <a:pt x="24795" y="4860"/>
                  <a:pt x="24738" y="4803"/>
                  <a:pt x="24670" y="4752"/>
                </a:cubicBezTo>
                <a:cubicBezTo>
                  <a:pt x="24653" y="4718"/>
                  <a:pt x="24636" y="4684"/>
                  <a:pt x="24625" y="4644"/>
                </a:cubicBezTo>
                <a:close/>
                <a:moveTo>
                  <a:pt x="24718" y="4857"/>
                </a:moveTo>
                <a:cubicBezTo>
                  <a:pt x="24750" y="4857"/>
                  <a:pt x="24785" y="4903"/>
                  <a:pt x="24755" y="4928"/>
                </a:cubicBezTo>
                <a:cubicBezTo>
                  <a:pt x="24752" y="4929"/>
                  <a:pt x="24748" y="4930"/>
                  <a:pt x="24745" y="4930"/>
                </a:cubicBezTo>
                <a:cubicBezTo>
                  <a:pt x="24712" y="4930"/>
                  <a:pt x="24673" y="4886"/>
                  <a:pt x="24704" y="4860"/>
                </a:cubicBezTo>
                <a:cubicBezTo>
                  <a:pt x="24708" y="4858"/>
                  <a:pt x="24713" y="4857"/>
                  <a:pt x="24718" y="4857"/>
                </a:cubicBezTo>
                <a:close/>
                <a:moveTo>
                  <a:pt x="24846" y="4934"/>
                </a:moveTo>
                <a:cubicBezTo>
                  <a:pt x="24852" y="4939"/>
                  <a:pt x="24857" y="4945"/>
                  <a:pt x="24863" y="4945"/>
                </a:cubicBezTo>
                <a:cubicBezTo>
                  <a:pt x="24857" y="4956"/>
                  <a:pt x="24840" y="4973"/>
                  <a:pt x="24835" y="4985"/>
                </a:cubicBezTo>
                <a:cubicBezTo>
                  <a:pt x="24823" y="4979"/>
                  <a:pt x="24818" y="4973"/>
                  <a:pt x="24806" y="4968"/>
                </a:cubicBezTo>
                <a:cubicBezTo>
                  <a:pt x="24823" y="4956"/>
                  <a:pt x="24835" y="4945"/>
                  <a:pt x="24846" y="4934"/>
                </a:cubicBezTo>
                <a:close/>
                <a:moveTo>
                  <a:pt x="24818" y="5019"/>
                </a:moveTo>
                <a:cubicBezTo>
                  <a:pt x="24823" y="5025"/>
                  <a:pt x="24823" y="5025"/>
                  <a:pt x="24829" y="5030"/>
                </a:cubicBezTo>
                <a:cubicBezTo>
                  <a:pt x="24823" y="5025"/>
                  <a:pt x="24818" y="5025"/>
                  <a:pt x="24818" y="5019"/>
                </a:cubicBezTo>
                <a:close/>
                <a:moveTo>
                  <a:pt x="6287" y="4565"/>
                </a:moveTo>
                <a:lnTo>
                  <a:pt x="6287" y="4565"/>
                </a:lnTo>
                <a:cubicBezTo>
                  <a:pt x="6264" y="4622"/>
                  <a:pt x="6207" y="4650"/>
                  <a:pt x="6151" y="4678"/>
                </a:cubicBezTo>
                <a:lnTo>
                  <a:pt x="6179" y="4712"/>
                </a:lnTo>
                <a:lnTo>
                  <a:pt x="6151" y="4735"/>
                </a:lnTo>
                <a:cubicBezTo>
                  <a:pt x="6134" y="4729"/>
                  <a:pt x="6122" y="4724"/>
                  <a:pt x="6105" y="4724"/>
                </a:cubicBezTo>
                <a:cubicBezTo>
                  <a:pt x="5952" y="4820"/>
                  <a:pt x="5833" y="4968"/>
                  <a:pt x="5663" y="5042"/>
                </a:cubicBezTo>
                <a:cubicBezTo>
                  <a:pt x="5850" y="4860"/>
                  <a:pt x="6060" y="4701"/>
                  <a:pt x="6287" y="4565"/>
                </a:cubicBezTo>
                <a:close/>
                <a:moveTo>
                  <a:pt x="24886" y="4956"/>
                </a:moveTo>
                <a:lnTo>
                  <a:pt x="24886" y="4956"/>
                </a:lnTo>
                <a:cubicBezTo>
                  <a:pt x="24920" y="4973"/>
                  <a:pt x="24954" y="4996"/>
                  <a:pt x="24982" y="5019"/>
                </a:cubicBezTo>
                <a:cubicBezTo>
                  <a:pt x="24993" y="5036"/>
                  <a:pt x="25005" y="5053"/>
                  <a:pt x="25010" y="5070"/>
                </a:cubicBezTo>
                <a:cubicBezTo>
                  <a:pt x="24971" y="5030"/>
                  <a:pt x="24931" y="4990"/>
                  <a:pt x="24886" y="4956"/>
                </a:cubicBezTo>
                <a:close/>
                <a:moveTo>
                  <a:pt x="4103" y="4854"/>
                </a:moveTo>
                <a:cubicBezTo>
                  <a:pt x="4091" y="4956"/>
                  <a:pt x="4006" y="5030"/>
                  <a:pt x="3949" y="5110"/>
                </a:cubicBezTo>
                <a:cubicBezTo>
                  <a:pt x="3932" y="5093"/>
                  <a:pt x="3910" y="5076"/>
                  <a:pt x="3893" y="5059"/>
                </a:cubicBezTo>
                <a:cubicBezTo>
                  <a:pt x="3955" y="4985"/>
                  <a:pt x="4023" y="4911"/>
                  <a:pt x="4103" y="4854"/>
                </a:cubicBezTo>
                <a:close/>
                <a:moveTo>
                  <a:pt x="3874" y="5101"/>
                </a:moveTo>
                <a:cubicBezTo>
                  <a:pt x="3882" y="5101"/>
                  <a:pt x="3890" y="5105"/>
                  <a:pt x="3898" y="5115"/>
                </a:cubicBezTo>
                <a:cubicBezTo>
                  <a:pt x="3898" y="5127"/>
                  <a:pt x="3887" y="5149"/>
                  <a:pt x="3887" y="5161"/>
                </a:cubicBezTo>
                <a:cubicBezTo>
                  <a:pt x="3879" y="5164"/>
                  <a:pt x="3872" y="5165"/>
                  <a:pt x="3867" y="5165"/>
                </a:cubicBezTo>
                <a:cubicBezTo>
                  <a:pt x="3827" y="5165"/>
                  <a:pt x="3845" y="5101"/>
                  <a:pt x="3874" y="5101"/>
                </a:cubicBezTo>
                <a:close/>
                <a:moveTo>
                  <a:pt x="25010" y="5053"/>
                </a:moveTo>
                <a:lnTo>
                  <a:pt x="25010" y="5053"/>
                </a:lnTo>
                <a:cubicBezTo>
                  <a:pt x="25039" y="5076"/>
                  <a:pt x="25067" y="5098"/>
                  <a:pt x="25090" y="5127"/>
                </a:cubicBezTo>
                <a:cubicBezTo>
                  <a:pt x="25090" y="5127"/>
                  <a:pt x="25096" y="5132"/>
                  <a:pt x="25096" y="5132"/>
                </a:cubicBezTo>
                <a:cubicBezTo>
                  <a:pt x="25130" y="5161"/>
                  <a:pt x="25158" y="5189"/>
                  <a:pt x="25186" y="5223"/>
                </a:cubicBezTo>
                <a:cubicBezTo>
                  <a:pt x="25147" y="5189"/>
                  <a:pt x="25101" y="5161"/>
                  <a:pt x="25062" y="5127"/>
                </a:cubicBezTo>
                <a:cubicBezTo>
                  <a:pt x="25039" y="5104"/>
                  <a:pt x="25022" y="5081"/>
                  <a:pt x="25010" y="5053"/>
                </a:cubicBezTo>
                <a:close/>
                <a:moveTo>
                  <a:pt x="4647" y="5002"/>
                </a:moveTo>
                <a:lnTo>
                  <a:pt x="4659" y="5019"/>
                </a:lnTo>
                <a:cubicBezTo>
                  <a:pt x="4585" y="5087"/>
                  <a:pt x="4511" y="5161"/>
                  <a:pt x="4437" y="5240"/>
                </a:cubicBezTo>
                <a:cubicBezTo>
                  <a:pt x="4471" y="5138"/>
                  <a:pt x="4585" y="5087"/>
                  <a:pt x="4647" y="5002"/>
                </a:cubicBezTo>
                <a:close/>
                <a:moveTo>
                  <a:pt x="24837" y="5037"/>
                </a:moveTo>
                <a:cubicBezTo>
                  <a:pt x="24897" y="5085"/>
                  <a:pt x="24956" y="5129"/>
                  <a:pt x="25016" y="5172"/>
                </a:cubicBezTo>
                <a:cubicBezTo>
                  <a:pt x="25039" y="5200"/>
                  <a:pt x="25062" y="5223"/>
                  <a:pt x="25090" y="5246"/>
                </a:cubicBezTo>
                <a:cubicBezTo>
                  <a:pt x="25073" y="5234"/>
                  <a:pt x="25056" y="5229"/>
                  <a:pt x="25039" y="5223"/>
                </a:cubicBezTo>
                <a:cubicBezTo>
                  <a:pt x="25016" y="5195"/>
                  <a:pt x="24988" y="5178"/>
                  <a:pt x="24959" y="5155"/>
                </a:cubicBezTo>
                <a:cubicBezTo>
                  <a:pt x="24901" y="5134"/>
                  <a:pt x="24877" y="5072"/>
                  <a:pt x="24837" y="5037"/>
                </a:cubicBezTo>
                <a:close/>
                <a:moveTo>
                  <a:pt x="25124" y="5246"/>
                </a:moveTo>
                <a:cubicBezTo>
                  <a:pt x="25133" y="5250"/>
                  <a:pt x="25139" y="5259"/>
                  <a:pt x="25147" y="5265"/>
                </a:cubicBezTo>
                <a:lnTo>
                  <a:pt x="25147" y="5265"/>
                </a:lnTo>
                <a:cubicBezTo>
                  <a:pt x="25141" y="5262"/>
                  <a:pt x="25132" y="5261"/>
                  <a:pt x="25124" y="5257"/>
                </a:cubicBezTo>
                <a:cubicBezTo>
                  <a:pt x="25124" y="5251"/>
                  <a:pt x="25124" y="5251"/>
                  <a:pt x="25124" y="5246"/>
                </a:cubicBezTo>
                <a:close/>
                <a:moveTo>
                  <a:pt x="3730" y="5262"/>
                </a:moveTo>
                <a:cubicBezTo>
                  <a:pt x="3742" y="5262"/>
                  <a:pt x="3750" y="5272"/>
                  <a:pt x="3756" y="5291"/>
                </a:cubicBezTo>
                <a:cubicBezTo>
                  <a:pt x="3744" y="5303"/>
                  <a:pt x="3733" y="5309"/>
                  <a:pt x="3723" y="5309"/>
                </a:cubicBezTo>
                <a:cubicBezTo>
                  <a:pt x="3711" y="5309"/>
                  <a:pt x="3700" y="5299"/>
                  <a:pt x="3694" y="5280"/>
                </a:cubicBezTo>
                <a:cubicBezTo>
                  <a:pt x="3709" y="5268"/>
                  <a:pt x="3720" y="5262"/>
                  <a:pt x="3730" y="5262"/>
                </a:cubicBezTo>
                <a:close/>
                <a:moveTo>
                  <a:pt x="25181" y="5291"/>
                </a:moveTo>
                <a:cubicBezTo>
                  <a:pt x="25198" y="5303"/>
                  <a:pt x="25209" y="5314"/>
                  <a:pt x="25220" y="5331"/>
                </a:cubicBezTo>
                <a:lnTo>
                  <a:pt x="25186" y="5348"/>
                </a:lnTo>
                <a:cubicBezTo>
                  <a:pt x="25186" y="5354"/>
                  <a:pt x="25192" y="5359"/>
                  <a:pt x="25198" y="5365"/>
                </a:cubicBezTo>
                <a:cubicBezTo>
                  <a:pt x="25158" y="5348"/>
                  <a:pt x="25118" y="5331"/>
                  <a:pt x="25079" y="5314"/>
                </a:cubicBezTo>
                <a:cubicBezTo>
                  <a:pt x="25079" y="5308"/>
                  <a:pt x="25079" y="5308"/>
                  <a:pt x="25079" y="5303"/>
                </a:cubicBezTo>
                <a:cubicBezTo>
                  <a:pt x="25113" y="5297"/>
                  <a:pt x="25147" y="5297"/>
                  <a:pt x="25181" y="5291"/>
                </a:cubicBezTo>
                <a:close/>
                <a:moveTo>
                  <a:pt x="3629" y="5361"/>
                </a:moveTo>
                <a:cubicBezTo>
                  <a:pt x="3640" y="5361"/>
                  <a:pt x="3648" y="5374"/>
                  <a:pt x="3654" y="5399"/>
                </a:cubicBezTo>
                <a:cubicBezTo>
                  <a:pt x="3639" y="5414"/>
                  <a:pt x="3627" y="5421"/>
                  <a:pt x="3618" y="5421"/>
                </a:cubicBezTo>
                <a:cubicBezTo>
                  <a:pt x="3606" y="5421"/>
                  <a:pt x="3598" y="5410"/>
                  <a:pt x="3592" y="5388"/>
                </a:cubicBezTo>
                <a:cubicBezTo>
                  <a:pt x="3607" y="5370"/>
                  <a:pt x="3619" y="5361"/>
                  <a:pt x="3629" y="5361"/>
                </a:cubicBezTo>
                <a:close/>
                <a:moveTo>
                  <a:pt x="25209" y="5376"/>
                </a:moveTo>
                <a:cubicBezTo>
                  <a:pt x="25220" y="5399"/>
                  <a:pt x="25237" y="5416"/>
                  <a:pt x="25243" y="5433"/>
                </a:cubicBezTo>
                <a:lnTo>
                  <a:pt x="25232" y="5484"/>
                </a:lnTo>
                <a:lnTo>
                  <a:pt x="25215" y="5473"/>
                </a:lnTo>
                <a:cubicBezTo>
                  <a:pt x="25209" y="5467"/>
                  <a:pt x="25203" y="5461"/>
                  <a:pt x="25198" y="5456"/>
                </a:cubicBezTo>
                <a:cubicBezTo>
                  <a:pt x="25203" y="5439"/>
                  <a:pt x="25215" y="5422"/>
                  <a:pt x="25220" y="5405"/>
                </a:cubicBezTo>
                <a:cubicBezTo>
                  <a:pt x="25215" y="5405"/>
                  <a:pt x="25209" y="5399"/>
                  <a:pt x="25209" y="5399"/>
                </a:cubicBezTo>
                <a:cubicBezTo>
                  <a:pt x="25209" y="5393"/>
                  <a:pt x="25209" y="5388"/>
                  <a:pt x="25209" y="5376"/>
                </a:cubicBezTo>
                <a:close/>
                <a:moveTo>
                  <a:pt x="25289" y="5251"/>
                </a:moveTo>
                <a:lnTo>
                  <a:pt x="25289" y="5251"/>
                </a:lnTo>
                <a:cubicBezTo>
                  <a:pt x="25306" y="5257"/>
                  <a:pt x="25328" y="5269"/>
                  <a:pt x="25345" y="5269"/>
                </a:cubicBezTo>
                <a:cubicBezTo>
                  <a:pt x="25379" y="5320"/>
                  <a:pt x="25419" y="5365"/>
                  <a:pt x="25464" y="5405"/>
                </a:cubicBezTo>
                <a:cubicBezTo>
                  <a:pt x="25464" y="5405"/>
                  <a:pt x="25470" y="5410"/>
                  <a:pt x="25470" y="5410"/>
                </a:cubicBezTo>
                <a:cubicBezTo>
                  <a:pt x="25487" y="5427"/>
                  <a:pt x="25510" y="5444"/>
                  <a:pt x="25527" y="5456"/>
                </a:cubicBezTo>
                <a:cubicBezTo>
                  <a:pt x="25521" y="5473"/>
                  <a:pt x="25521" y="5495"/>
                  <a:pt x="25515" y="5507"/>
                </a:cubicBezTo>
                <a:cubicBezTo>
                  <a:pt x="25493" y="5484"/>
                  <a:pt x="25464" y="5461"/>
                  <a:pt x="25436" y="5433"/>
                </a:cubicBezTo>
                <a:cubicBezTo>
                  <a:pt x="25402" y="5393"/>
                  <a:pt x="25374" y="5348"/>
                  <a:pt x="25357" y="5291"/>
                </a:cubicBezTo>
                <a:cubicBezTo>
                  <a:pt x="25351" y="5291"/>
                  <a:pt x="25328" y="5286"/>
                  <a:pt x="25323" y="5286"/>
                </a:cubicBezTo>
                <a:cubicBezTo>
                  <a:pt x="25311" y="5274"/>
                  <a:pt x="25300" y="5263"/>
                  <a:pt x="25289" y="5251"/>
                </a:cubicBezTo>
                <a:close/>
                <a:moveTo>
                  <a:pt x="25549" y="5478"/>
                </a:moveTo>
                <a:cubicBezTo>
                  <a:pt x="25584" y="5507"/>
                  <a:pt x="25618" y="5529"/>
                  <a:pt x="25652" y="5564"/>
                </a:cubicBezTo>
                <a:cubicBezTo>
                  <a:pt x="25640" y="5575"/>
                  <a:pt x="25629" y="5592"/>
                  <a:pt x="25612" y="5603"/>
                </a:cubicBezTo>
                <a:cubicBezTo>
                  <a:pt x="25584" y="5575"/>
                  <a:pt x="25555" y="5547"/>
                  <a:pt x="25527" y="5518"/>
                </a:cubicBezTo>
                <a:cubicBezTo>
                  <a:pt x="25532" y="5501"/>
                  <a:pt x="25544" y="5490"/>
                  <a:pt x="25549" y="5478"/>
                </a:cubicBezTo>
                <a:close/>
                <a:moveTo>
                  <a:pt x="4563" y="5622"/>
                </a:moveTo>
                <a:cubicBezTo>
                  <a:pt x="4571" y="5622"/>
                  <a:pt x="4579" y="5625"/>
                  <a:pt x="4585" y="5632"/>
                </a:cubicBezTo>
                <a:cubicBezTo>
                  <a:pt x="4573" y="5660"/>
                  <a:pt x="4556" y="5683"/>
                  <a:pt x="4528" y="5700"/>
                </a:cubicBezTo>
                <a:cubicBezTo>
                  <a:pt x="4516" y="5705"/>
                  <a:pt x="4507" y="5708"/>
                  <a:pt x="4501" y="5708"/>
                </a:cubicBezTo>
                <a:cubicBezTo>
                  <a:pt x="4464" y="5708"/>
                  <a:pt x="4521" y="5622"/>
                  <a:pt x="4563" y="5622"/>
                </a:cubicBezTo>
                <a:close/>
                <a:moveTo>
                  <a:pt x="25254" y="5359"/>
                </a:moveTo>
                <a:lnTo>
                  <a:pt x="25254" y="5359"/>
                </a:lnTo>
                <a:cubicBezTo>
                  <a:pt x="25311" y="5405"/>
                  <a:pt x="25362" y="5450"/>
                  <a:pt x="25419" y="5495"/>
                </a:cubicBezTo>
                <a:cubicBezTo>
                  <a:pt x="25476" y="5569"/>
                  <a:pt x="25538" y="5649"/>
                  <a:pt x="25595" y="5722"/>
                </a:cubicBezTo>
                <a:cubicBezTo>
                  <a:pt x="25584" y="5711"/>
                  <a:pt x="25567" y="5705"/>
                  <a:pt x="25555" y="5700"/>
                </a:cubicBezTo>
                <a:cubicBezTo>
                  <a:pt x="25515" y="5637"/>
                  <a:pt x="25464" y="5592"/>
                  <a:pt x="25408" y="5547"/>
                </a:cubicBezTo>
                <a:cubicBezTo>
                  <a:pt x="25351" y="5484"/>
                  <a:pt x="25300" y="5427"/>
                  <a:pt x="25254" y="5359"/>
                </a:cubicBezTo>
                <a:close/>
                <a:moveTo>
                  <a:pt x="25640" y="5785"/>
                </a:moveTo>
                <a:lnTo>
                  <a:pt x="25640" y="5785"/>
                </a:lnTo>
                <a:cubicBezTo>
                  <a:pt x="25646" y="5791"/>
                  <a:pt x="25652" y="5796"/>
                  <a:pt x="25657" y="5802"/>
                </a:cubicBezTo>
                <a:cubicBezTo>
                  <a:pt x="25652" y="5802"/>
                  <a:pt x="25652" y="5808"/>
                  <a:pt x="25652" y="5808"/>
                </a:cubicBezTo>
                <a:cubicBezTo>
                  <a:pt x="25646" y="5796"/>
                  <a:pt x="25646" y="5791"/>
                  <a:pt x="25640" y="5785"/>
                </a:cubicBezTo>
                <a:close/>
                <a:moveTo>
                  <a:pt x="4409" y="5234"/>
                </a:moveTo>
                <a:cubicBezTo>
                  <a:pt x="4415" y="5240"/>
                  <a:pt x="4420" y="5251"/>
                  <a:pt x="4426" y="5257"/>
                </a:cubicBezTo>
                <a:cubicBezTo>
                  <a:pt x="4324" y="5365"/>
                  <a:pt x="4210" y="5473"/>
                  <a:pt x="4103" y="5581"/>
                </a:cubicBezTo>
                <a:cubicBezTo>
                  <a:pt x="4006" y="5705"/>
                  <a:pt x="3898" y="5825"/>
                  <a:pt x="3779" y="5932"/>
                </a:cubicBezTo>
                <a:cubicBezTo>
                  <a:pt x="3955" y="5677"/>
                  <a:pt x="4199" y="5461"/>
                  <a:pt x="4409" y="5234"/>
                </a:cubicBezTo>
                <a:close/>
                <a:moveTo>
                  <a:pt x="5033" y="5615"/>
                </a:moveTo>
                <a:cubicBezTo>
                  <a:pt x="4954" y="5694"/>
                  <a:pt x="4874" y="5768"/>
                  <a:pt x="4795" y="5847"/>
                </a:cubicBezTo>
                <a:cubicBezTo>
                  <a:pt x="4823" y="5853"/>
                  <a:pt x="4851" y="5859"/>
                  <a:pt x="4885" y="5864"/>
                </a:cubicBezTo>
                <a:cubicBezTo>
                  <a:pt x="4937" y="5813"/>
                  <a:pt x="4993" y="5756"/>
                  <a:pt x="5050" y="5705"/>
                </a:cubicBezTo>
                <a:lnTo>
                  <a:pt x="5050" y="5705"/>
                </a:lnTo>
                <a:cubicBezTo>
                  <a:pt x="4976" y="5785"/>
                  <a:pt x="4897" y="5864"/>
                  <a:pt x="4823" y="5944"/>
                </a:cubicBezTo>
                <a:lnTo>
                  <a:pt x="4817" y="5944"/>
                </a:lnTo>
                <a:cubicBezTo>
                  <a:pt x="4806" y="5921"/>
                  <a:pt x="4795" y="5898"/>
                  <a:pt x="4778" y="5881"/>
                </a:cubicBezTo>
                <a:lnTo>
                  <a:pt x="4800" y="5881"/>
                </a:lnTo>
                <a:cubicBezTo>
                  <a:pt x="4795" y="5864"/>
                  <a:pt x="4783" y="5842"/>
                  <a:pt x="4778" y="5830"/>
                </a:cubicBezTo>
                <a:cubicBezTo>
                  <a:pt x="4851" y="5745"/>
                  <a:pt x="4937" y="5671"/>
                  <a:pt x="5033" y="5615"/>
                </a:cubicBezTo>
                <a:close/>
                <a:moveTo>
                  <a:pt x="4681" y="5915"/>
                </a:moveTo>
                <a:lnTo>
                  <a:pt x="4681" y="5915"/>
                </a:lnTo>
                <a:cubicBezTo>
                  <a:pt x="4710" y="5995"/>
                  <a:pt x="4602" y="6029"/>
                  <a:pt x="4613" y="6108"/>
                </a:cubicBezTo>
                <a:cubicBezTo>
                  <a:pt x="4607" y="6097"/>
                  <a:pt x="4585" y="6063"/>
                  <a:pt x="4573" y="6046"/>
                </a:cubicBezTo>
                <a:cubicBezTo>
                  <a:pt x="4590" y="6012"/>
                  <a:pt x="4630" y="6000"/>
                  <a:pt x="4659" y="5978"/>
                </a:cubicBezTo>
                <a:cubicBezTo>
                  <a:pt x="4664" y="5966"/>
                  <a:pt x="4676" y="5932"/>
                  <a:pt x="4681" y="5915"/>
                </a:cubicBezTo>
                <a:close/>
                <a:moveTo>
                  <a:pt x="26100" y="6046"/>
                </a:moveTo>
                <a:lnTo>
                  <a:pt x="26100" y="6046"/>
                </a:lnTo>
                <a:cubicBezTo>
                  <a:pt x="26123" y="6074"/>
                  <a:pt x="26145" y="6103"/>
                  <a:pt x="26168" y="6137"/>
                </a:cubicBezTo>
                <a:cubicBezTo>
                  <a:pt x="26151" y="6120"/>
                  <a:pt x="26128" y="6108"/>
                  <a:pt x="26111" y="6091"/>
                </a:cubicBezTo>
                <a:cubicBezTo>
                  <a:pt x="26106" y="6074"/>
                  <a:pt x="26106" y="6063"/>
                  <a:pt x="26100" y="6046"/>
                </a:cubicBezTo>
                <a:close/>
                <a:moveTo>
                  <a:pt x="4140" y="6073"/>
                </a:moveTo>
                <a:cubicBezTo>
                  <a:pt x="4162" y="6073"/>
                  <a:pt x="4178" y="6105"/>
                  <a:pt x="4154" y="6125"/>
                </a:cubicBezTo>
                <a:cubicBezTo>
                  <a:pt x="4147" y="6138"/>
                  <a:pt x="4139" y="6143"/>
                  <a:pt x="4131" y="6143"/>
                </a:cubicBezTo>
                <a:cubicBezTo>
                  <a:pt x="4111" y="6143"/>
                  <a:pt x="4094" y="6111"/>
                  <a:pt x="4114" y="6091"/>
                </a:cubicBezTo>
                <a:cubicBezTo>
                  <a:pt x="4122" y="6078"/>
                  <a:pt x="4131" y="6073"/>
                  <a:pt x="4140" y="6073"/>
                </a:cubicBezTo>
                <a:close/>
                <a:moveTo>
                  <a:pt x="3773" y="5927"/>
                </a:moveTo>
                <a:lnTo>
                  <a:pt x="3773" y="5927"/>
                </a:lnTo>
                <a:cubicBezTo>
                  <a:pt x="3762" y="5966"/>
                  <a:pt x="3739" y="6000"/>
                  <a:pt x="3711" y="6029"/>
                </a:cubicBezTo>
                <a:cubicBezTo>
                  <a:pt x="3671" y="6069"/>
                  <a:pt x="3637" y="6108"/>
                  <a:pt x="3598" y="6148"/>
                </a:cubicBezTo>
                <a:cubicBezTo>
                  <a:pt x="3609" y="6120"/>
                  <a:pt x="3620" y="6097"/>
                  <a:pt x="3626" y="6069"/>
                </a:cubicBezTo>
                <a:cubicBezTo>
                  <a:pt x="3637" y="6063"/>
                  <a:pt x="3654" y="6057"/>
                  <a:pt x="3660" y="6051"/>
                </a:cubicBezTo>
                <a:cubicBezTo>
                  <a:pt x="3688" y="6000"/>
                  <a:pt x="3728" y="5961"/>
                  <a:pt x="3773" y="5927"/>
                </a:cubicBezTo>
                <a:close/>
                <a:moveTo>
                  <a:pt x="4556" y="6097"/>
                </a:moveTo>
                <a:cubicBezTo>
                  <a:pt x="4573" y="6120"/>
                  <a:pt x="4556" y="6154"/>
                  <a:pt x="4539" y="6171"/>
                </a:cubicBezTo>
                <a:cubicBezTo>
                  <a:pt x="4528" y="6178"/>
                  <a:pt x="4505" y="6193"/>
                  <a:pt x="4487" y="6193"/>
                </a:cubicBezTo>
                <a:cubicBezTo>
                  <a:pt x="4478" y="6193"/>
                  <a:pt x="4470" y="6188"/>
                  <a:pt x="4466" y="6176"/>
                </a:cubicBezTo>
                <a:cubicBezTo>
                  <a:pt x="4483" y="6142"/>
                  <a:pt x="4517" y="6108"/>
                  <a:pt x="4556" y="6097"/>
                </a:cubicBezTo>
                <a:close/>
                <a:moveTo>
                  <a:pt x="25674" y="5586"/>
                </a:moveTo>
                <a:lnTo>
                  <a:pt x="25674" y="5586"/>
                </a:lnTo>
                <a:cubicBezTo>
                  <a:pt x="25714" y="5626"/>
                  <a:pt x="25754" y="5671"/>
                  <a:pt x="25776" y="5722"/>
                </a:cubicBezTo>
                <a:cubicBezTo>
                  <a:pt x="25788" y="5722"/>
                  <a:pt x="25799" y="5722"/>
                  <a:pt x="25810" y="5728"/>
                </a:cubicBezTo>
                <a:lnTo>
                  <a:pt x="25816" y="5739"/>
                </a:lnTo>
                <a:cubicBezTo>
                  <a:pt x="25828" y="5745"/>
                  <a:pt x="25850" y="5751"/>
                  <a:pt x="25867" y="5756"/>
                </a:cubicBezTo>
                <a:cubicBezTo>
                  <a:pt x="25867" y="5768"/>
                  <a:pt x="25873" y="5773"/>
                  <a:pt x="25879" y="5785"/>
                </a:cubicBezTo>
                <a:cubicBezTo>
                  <a:pt x="25913" y="5898"/>
                  <a:pt x="26026" y="5961"/>
                  <a:pt x="26054" y="6080"/>
                </a:cubicBezTo>
                <a:cubicBezTo>
                  <a:pt x="26094" y="6108"/>
                  <a:pt x="26134" y="6131"/>
                  <a:pt x="26174" y="6148"/>
                </a:cubicBezTo>
                <a:cubicBezTo>
                  <a:pt x="26185" y="6159"/>
                  <a:pt x="26191" y="6171"/>
                  <a:pt x="26191" y="6182"/>
                </a:cubicBezTo>
                <a:cubicBezTo>
                  <a:pt x="26179" y="6188"/>
                  <a:pt x="26174" y="6199"/>
                  <a:pt x="26168" y="6210"/>
                </a:cubicBezTo>
                <a:cubicBezTo>
                  <a:pt x="26054" y="6086"/>
                  <a:pt x="25941" y="5955"/>
                  <a:pt x="25828" y="5825"/>
                </a:cubicBezTo>
                <a:cubicBezTo>
                  <a:pt x="25788" y="5768"/>
                  <a:pt x="25742" y="5717"/>
                  <a:pt x="25686" y="5677"/>
                </a:cubicBezTo>
                <a:cubicBezTo>
                  <a:pt x="25686" y="5649"/>
                  <a:pt x="25680" y="5615"/>
                  <a:pt x="25674" y="5586"/>
                </a:cubicBezTo>
                <a:close/>
                <a:moveTo>
                  <a:pt x="4428" y="6216"/>
                </a:moveTo>
                <a:cubicBezTo>
                  <a:pt x="4429" y="6216"/>
                  <a:pt x="4430" y="6216"/>
                  <a:pt x="4432" y="6216"/>
                </a:cubicBezTo>
                <a:cubicBezTo>
                  <a:pt x="4454" y="6239"/>
                  <a:pt x="4437" y="6278"/>
                  <a:pt x="4415" y="6301"/>
                </a:cubicBezTo>
                <a:cubicBezTo>
                  <a:pt x="4411" y="6302"/>
                  <a:pt x="4407" y="6303"/>
                  <a:pt x="4404" y="6303"/>
                </a:cubicBezTo>
                <a:cubicBezTo>
                  <a:pt x="4367" y="6303"/>
                  <a:pt x="4383" y="6216"/>
                  <a:pt x="4428" y="6216"/>
                </a:cubicBezTo>
                <a:close/>
                <a:moveTo>
                  <a:pt x="26259" y="6222"/>
                </a:moveTo>
                <a:lnTo>
                  <a:pt x="26259" y="6222"/>
                </a:lnTo>
                <a:cubicBezTo>
                  <a:pt x="26253" y="6256"/>
                  <a:pt x="26259" y="6284"/>
                  <a:pt x="26259" y="6312"/>
                </a:cubicBezTo>
                <a:cubicBezTo>
                  <a:pt x="26247" y="6301"/>
                  <a:pt x="26236" y="6284"/>
                  <a:pt x="26225" y="6273"/>
                </a:cubicBezTo>
                <a:cubicBezTo>
                  <a:pt x="26225" y="6261"/>
                  <a:pt x="26230" y="6250"/>
                  <a:pt x="26230" y="6239"/>
                </a:cubicBezTo>
                <a:cubicBezTo>
                  <a:pt x="26242" y="6233"/>
                  <a:pt x="26253" y="6227"/>
                  <a:pt x="26259" y="6222"/>
                </a:cubicBezTo>
                <a:close/>
                <a:moveTo>
                  <a:pt x="3529" y="6233"/>
                </a:moveTo>
                <a:cubicBezTo>
                  <a:pt x="3512" y="6284"/>
                  <a:pt x="3456" y="6318"/>
                  <a:pt x="3439" y="6375"/>
                </a:cubicBezTo>
                <a:cubicBezTo>
                  <a:pt x="3427" y="6381"/>
                  <a:pt x="3422" y="6386"/>
                  <a:pt x="3416" y="6386"/>
                </a:cubicBezTo>
                <a:cubicBezTo>
                  <a:pt x="3427" y="6369"/>
                  <a:pt x="3450" y="6341"/>
                  <a:pt x="3461" y="6324"/>
                </a:cubicBezTo>
                <a:cubicBezTo>
                  <a:pt x="3461" y="6318"/>
                  <a:pt x="3456" y="6312"/>
                  <a:pt x="3450" y="6307"/>
                </a:cubicBezTo>
                <a:cubicBezTo>
                  <a:pt x="3473" y="6278"/>
                  <a:pt x="3501" y="6250"/>
                  <a:pt x="3529" y="6233"/>
                </a:cubicBezTo>
                <a:close/>
                <a:moveTo>
                  <a:pt x="4273" y="4559"/>
                </a:moveTo>
                <a:lnTo>
                  <a:pt x="4273" y="4559"/>
                </a:lnTo>
                <a:cubicBezTo>
                  <a:pt x="4137" y="4741"/>
                  <a:pt x="3972" y="4894"/>
                  <a:pt x="3813" y="5059"/>
                </a:cubicBezTo>
                <a:cubicBezTo>
                  <a:pt x="3790" y="5098"/>
                  <a:pt x="3728" y="5121"/>
                  <a:pt x="3734" y="5172"/>
                </a:cubicBezTo>
                <a:cubicBezTo>
                  <a:pt x="3756" y="5172"/>
                  <a:pt x="3790" y="5161"/>
                  <a:pt x="3813" y="5161"/>
                </a:cubicBezTo>
                <a:lnTo>
                  <a:pt x="3853" y="5240"/>
                </a:lnTo>
                <a:cubicBezTo>
                  <a:pt x="3824" y="5246"/>
                  <a:pt x="3796" y="5246"/>
                  <a:pt x="3768" y="5251"/>
                </a:cubicBezTo>
                <a:cubicBezTo>
                  <a:pt x="3756" y="5217"/>
                  <a:pt x="3728" y="5200"/>
                  <a:pt x="3688" y="5200"/>
                </a:cubicBezTo>
                <a:cubicBezTo>
                  <a:pt x="3592" y="5269"/>
                  <a:pt x="3541" y="5382"/>
                  <a:pt x="3456" y="5461"/>
                </a:cubicBezTo>
                <a:cubicBezTo>
                  <a:pt x="3410" y="5507"/>
                  <a:pt x="3348" y="5558"/>
                  <a:pt x="3348" y="5620"/>
                </a:cubicBezTo>
                <a:cubicBezTo>
                  <a:pt x="3405" y="5603"/>
                  <a:pt x="3456" y="5564"/>
                  <a:pt x="3461" y="5501"/>
                </a:cubicBezTo>
                <a:cubicBezTo>
                  <a:pt x="3497" y="5483"/>
                  <a:pt x="3530" y="5411"/>
                  <a:pt x="3570" y="5411"/>
                </a:cubicBezTo>
                <a:cubicBezTo>
                  <a:pt x="3581" y="5411"/>
                  <a:pt x="3592" y="5416"/>
                  <a:pt x="3603" y="5427"/>
                </a:cubicBezTo>
                <a:cubicBezTo>
                  <a:pt x="3575" y="5456"/>
                  <a:pt x="3569" y="5490"/>
                  <a:pt x="3581" y="5524"/>
                </a:cubicBezTo>
                <a:cubicBezTo>
                  <a:pt x="3569" y="5518"/>
                  <a:pt x="3541" y="5512"/>
                  <a:pt x="3524" y="5507"/>
                </a:cubicBezTo>
                <a:cubicBezTo>
                  <a:pt x="3524" y="5524"/>
                  <a:pt x="3524" y="5558"/>
                  <a:pt x="3524" y="5581"/>
                </a:cubicBezTo>
                <a:cubicBezTo>
                  <a:pt x="3507" y="5603"/>
                  <a:pt x="3490" y="5626"/>
                  <a:pt x="3473" y="5649"/>
                </a:cubicBezTo>
                <a:cubicBezTo>
                  <a:pt x="3461" y="5637"/>
                  <a:pt x="3439" y="5603"/>
                  <a:pt x="3427" y="5586"/>
                </a:cubicBezTo>
                <a:lnTo>
                  <a:pt x="3427" y="5586"/>
                </a:lnTo>
                <a:cubicBezTo>
                  <a:pt x="3433" y="5626"/>
                  <a:pt x="3433" y="5666"/>
                  <a:pt x="3433" y="5700"/>
                </a:cubicBezTo>
                <a:cubicBezTo>
                  <a:pt x="3422" y="5694"/>
                  <a:pt x="3399" y="5683"/>
                  <a:pt x="3393" y="5671"/>
                </a:cubicBezTo>
                <a:cubicBezTo>
                  <a:pt x="3337" y="5756"/>
                  <a:pt x="3268" y="5830"/>
                  <a:pt x="3212" y="5910"/>
                </a:cubicBezTo>
                <a:cubicBezTo>
                  <a:pt x="3212" y="5983"/>
                  <a:pt x="3121" y="6000"/>
                  <a:pt x="3070" y="6040"/>
                </a:cubicBezTo>
                <a:cubicBezTo>
                  <a:pt x="3093" y="5887"/>
                  <a:pt x="3240" y="5796"/>
                  <a:pt x="3325" y="5677"/>
                </a:cubicBezTo>
                <a:cubicBezTo>
                  <a:pt x="3361" y="5661"/>
                  <a:pt x="3328" y="5618"/>
                  <a:pt x="3302" y="5618"/>
                </a:cubicBezTo>
                <a:cubicBezTo>
                  <a:pt x="3291" y="5618"/>
                  <a:pt x="3282" y="5626"/>
                  <a:pt x="3280" y="5649"/>
                </a:cubicBezTo>
                <a:cubicBezTo>
                  <a:pt x="3121" y="5847"/>
                  <a:pt x="2951" y="6034"/>
                  <a:pt x="2798" y="6239"/>
                </a:cubicBezTo>
                <a:cubicBezTo>
                  <a:pt x="2741" y="6312"/>
                  <a:pt x="2690" y="6386"/>
                  <a:pt x="2627" y="6449"/>
                </a:cubicBezTo>
                <a:cubicBezTo>
                  <a:pt x="2678" y="6307"/>
                  <a:pt x="2792" y="6210"/>
                  <a:pt x="2883" y="6086"/>
                </a:cubicBezTo>
                <a:lnTo>
                  <a:pt x="2883" y="6086"/>
                </a:lnTo>
                <a:lnTo>
                  <a:pt x="2877" y="6091"/>
                </a:lnTo>
                <a:lnTo>
                  <a:pt x="2854" y="6057"/>
                </a:lnTo>
                <a:lnTo>
                  <a:pt x="2854" y="6057"/>
                </a:lnTo>
                <a:cubicBezTo>
                  <a:pt x="2866" y="6063"/>
                  <a:pt x="2900" y="6074"/>
                  <a:pt x="2911" y="6080"/>
                </a:cubicBezTo>
                <a:cubicBezTo>
                  <a:pt x="2917" y="6063"/>
                  <a:pt x="2922" y="6017"/>
                  <a:pt x="2928" y="6000"/>
                </a:cubicBezTo>
                <a:cubicBezTo>
                  <a:pt x="2939" y="5989"/>
                  <a:pt x="2968" y="5972"/>
                  <a:pt x="2979" y="5961"/>
                </a:cubicBezTo>
                <a:lnTo>
                  <a:pt x="2979" y="5904"/>
                </a:lnTo>
                <a:cubicBezTo>
                  <a:pt x="2990" y="5904"/>
                  <a:pt x="3019" y="5898"/>
                  <a:pt x="3030" y="5893"/>
                </a:cubicBezTo>
                <a:cubicBezTo>
                  <a:pt x="3257" y="5552"/>
                  <a:pt x="3586" y="5280"/>
                  <a:pt x="3836" y="4956"/>
                </a:cubicBezTo>
                <a:cubicBezTo>
                  <a:pt x="4006" y="4849"/>
                  <a:pt x="4103" y="4667"/>
                  <a:pt x="4273" y="4559"/>
                </a:cubicBezTo>
                <a:close/>
                <a:moveTo>
                  <a:pt x="2781" y="6392"/>
                </a:moveTo>
                <a:cubicBezTo>
                  <a:pt x="2786" y="6398"/>
                  <a:pt x="2786" y="6403"/>
                  <a:pt x="2792" y="6403"/>
                </a:cubicBezTo>
                <a:cubicBezTo>
                  <a:pt x="2781" y="6420"/>
                  <a:pt x="2763" y="6437"/>
                  <a:pt x="2758" y="6454"/>
                </a:cubicBezTo>
                <a:cubicBezTo>
                  <a:pt x="2752" y="6432"/>
                  <a:pt x="2758" y="6398"/>
                  <a:pt x="2781" y="6392"/>
                </a:cubicBezTo>
                <a:close/>
                <a:moveTo>
                  <a:pt x="2786" y="6471"/>
                </a:moveTo>
                <a:cubicBezTo>
                  <a:pt x="2786" y="6471"/>
                  <a:pt x="2781" y="6477"/>
                  <a:pt x="2775" y="6477"/>
                </a:cubicBezTo>
                <a:cubicBezTo>
                  <a:pt x="2775" y="6477"/>
                  <a:pt x="2769" y="6477"/>
                  <a:pt x="2769" y="6471"/>
                </a:cubicBezTo>
                <a:close/>
                <a:moveTo>
                  <a:pt x="26252" y="6456"/>
                </a:moveTo>
                <a:cubicBezTo>
                  <a:pt x="26261" y="6456"/>
                  <a:pt x="26271" y="6463"/>
                  <a:pt x="26281" y="6477"/>
                </a:cubicBezTo>
                <a:cubicBezTo>
                  <a:pt x="26275" y="6496"/>
                  <a:pt x="26267" y="6504"/>
                  <a:pt x="26258" y="6504"/>
                </a:cubicBezTo>
                <a:cubicBezTo>
                  <a:pt x="26250" y="6504"/>
                  <a:pt x="26241" y="6499"/>
                  <a:pt x="26230" y="6488"/>
                </a:cubicBezTo>
                <a:cubicBezTo>
                  <a:pt x="26236" y="6483"/>
                  <a:pt x="26236" y="6477"/>
                  <a:pt x="26242" y="6471"/>
                </a:cubicBezTo>
                <a:lnTo>
                  <a:pt x="26236" y="6466"/>
                </a:lnTo>
                <a:cubicBezTo>
                  <a:pt x="26241" y="6459"/>
                  <a:pt x="26246" y="6456"/>
                  <a:pt x="26252" y="6456"/>
                </a:cubicBezTo>
                <a:close/>
                <a:moveTo>
                  <a:pt x="2707" y="6471"/>
                </a:moveTo>
                <a:cubicBezTo>
                  <a:pt x="2746" y="6471"/>
                  <a:pt x="2758" y="6488"/>
                  <a:pt x="2735" y="6522"/>
                </a:cubicBezTo>
                <a:cubicBezTo>
                  <a:pt x="2695" y="6522"/>
                  <a:pt x="2690" y="6505"/>
                  <a:pt x="2707" y="6471"/>
                </a:cubicBezTo>
                <a:close/>
                <a:moveTo>
                  <a:pt x="26279" y="6525"/>
                </a:moveTo>
                <a:cubicBezTo>
                  <a:pt x="26305" y="6525"/>
                  <a:pt x="26337" y="6543"/>
                  <a:pt x="26332" y="6568"/>
                </a:cubicBezTo>
                <a:cubicBezTo>
                  <a:pt x="26326" y="6574"/>
                  <a:pt x="26317" y="6577"/>
                  <a:pt x="26307" y="6577"/>
                </a:cubicBezTo>
                <a:cubicBezTo>
                  <a:pt x="26280" y="6577"/>
                  <a:pt x="26249" y="6558"/>
                  <a:pt x="26253" y="6534"/>
                </a:cubicBezTo>
                <a:cubicBezTo>
                  <a:pt x="26259" y="6527"/>
                  <a:pt x="26269" y="6525"/>
                  <a:pt x="26279" y="6525"/>
                </a:cubicBezTo>
                <a:close/>
                <a:moveTo>
                  <a:pt x="3314" y="6522"/>
                </a:moveTo>
                <a:lnTo>
                  <a:pt x="3314" y="6522"/>
                </a:lnTo>
                <a:cubicBezTo>
                  <a:pt x="3302" y="6545"/>
                  <a:pt x="3285" y="6568"/>
                  <a:pt x="3268" y="6585"/>
                </a:cubicBezTo>
                <a:cubicBezTo>
                  <a:pt x="3274" y="6556"/>
                  <a:pt x="3291" y="6534"/>
                  <a:pt x="3314" y="6522"/>
                </a:cubicBezTo>
                <a:close/>
                <a:moveTo>
                  <a:pt x="3742" y="6561"/>
                </a:moveTo>
                <a:cubicBezTo>
                  <a:pt x="3745" y="6561"/>
                  <a:pt x="3748" y="6561"/>
                  <a:pt x="3751" y="6562"/>
                </a:cubicBezTo>
                <a:cubicBezTo>
                  <a:pt x="3785" y="6585"/>
                  <a:pt x="3745" y="6630"/>
                  <a:pt x="3711" y="6630"/>
                </a:cubicBezTo>
                <a:cubicBezTo>
                  <a:pt x="3685" y="6610"/>
                  <a:pt x="3711" y="6561"/>
                  <a:pt x="3742" y="6561"/>
                </a:cubicBezTo>
                <a:close/>
                <a:moveTo>
                  <a:pt x="4806" y="5961"/>
                </a:moveTo>
                <a:lnTo>
                  <a:pt x="4806" y="5961"/>
                </a:lnTo>
                <a:cubicBezTo>
                  <a:pt x="4590" y="6182"/>
                  <a:pt x="4386" y="6415"/>
                  <a:pt x="4188" y="6659"/>
                </a:cubicBezTo>
                <a:cubicBezTo>
                  <a:pt x="4250" y="6568"/>
                  <a:pt x="4341" y="6488"/>
                  <a:pt x="4364" y="6386"/>
                </a:cubicBezTo>
                <a:lnTo>
                  <a:pt x="4364" y="6386"/>
                </a:lnTo>
                <a:cubicBezTo>
                  <a:pt x="4341" y="6392"/>
                  <a:pt x="4301" y="6403"/>
                  <a:pt x="4278" y="6415"/>
                </a:cubicBezTo>
                <a:cubicBezTo>
                  <a:pt x="4278" y="6398"/>
                  <a:pt x="4284" y="6364"/>
                  <a:pt x="4284" y="6352"/>
                </a:cubicBezTo>
                <a:cubicBezTo>
                  <a:pt x="4307" y="6358"/>
                  <a:pt x="4329" y="6364"/>
                  <a:pt x="4352" y="6369"/>
                </a:cubicBezTo>
                <a:lnTo>
                  <a:pt x="4346" y="6312"/>
                </a:lnTo>
                <a:lnTo>
                  <a:pt x="4346" y="6312"/>
                </a:lnTo>
                <a:cubicBezTo>
                  <a:pt x="4358" y="6347"/>
                  <a:pt x="4364" y="6375"/>
                  <a:pt x="4375" y="6409"/>
                </a:cubicBezTo>
                <a:cubicBezTo>
                  <a:pt x="4534" y="6273"/>
                  <a:pt x="4636" y="6086"/>
                  <a:pt x="4806" y="5961"/>
                </a:cubicBezTo>
                <a:close/>
                <a:moveTo>
                  <a:pt x="4114" y="6664"/>
                </a:moveTo>
                <a:lnTo>
                  <a:pt x="4085" y="6704"/>
                </a:lnTo>
                <a:cubicBezTo>
                  <a:pt x="4103" y="6704"/>
                  <a:pt x="4125" y="6710"/>
                  <a:pt x="4142" y="6715"/>
                </a:cubicBezTo>
                <a:cubicBezTo>
                  <a:pt x="4131" y="6727"/>
                  <a:pt x="4114" y="6744"/>
                  <a:pt x="4103" y="6761"/>
                </a:cubicBezTo>
                <a:cubicBezTo>
                  <a:pt x="4097" y="6744"/>
                  <a:pt x="4091" y="6721"/>
                  <a:pt x="4085" y="6710"/>
                </a:cubicBezTo>
                <a:cubicBezTo>
                  <a:pt x="4074" y="6727"/>
                  <a:pt x="4046" y="6761"/>
                  <a:pt x="4034" y="6778"/>
                </a:cubicBezTo>
                <a:lnTo>
                  <a:pt x="3961" y="6778"/>
                </a:lnTo>
                <a:cubicBezTo>
                  <a:pt x="4006" y="6732"/>
                  <a:pt x="4063" y="6698"/>
                  <a:pt x="4114" y="6664"/>
                </a:cubicBezTo>
                <a:close/>
                <a:moveTo>
                  <a:pt x="2559" y="6551"/>
                </a:moveTo>
                <a:lnTo>
                  <a:pt x="2559" y="6551"/>
                </a:lnTo>
                <a:cubicBezTo>
                  <a:pt x="2451" y="6727"/>
                  <a:pt x="2344" y="6903"/>
                  <a:pt x="2241" y="7078"/>
                </a:cubicBezTo>
                <a:cubicBezTo>
                  <a:pt x="2207" y="7118"/>
                  <a:pt x="2179" y="7164"/>
                  <a:pt x="2145" y="7203"/>
                </a:cubicBezTo>
                <a:lnTo>
                  <a:pt x="2122" y="7203"/>
                </a:lnTo>
                <a:cubicBezTo>
                  <a:pt x="2128" y="7198"/>
                  <a:pt x="2134" y="7192"/>
                  <a:pt x="2139" y="7186"/>
                </a:cubicBezTo>
                <a:cubicBezTo>
                  <a:pt x="2134" y="7158"/>
                  <a:pt x="2128" y="7135"/>
                  <a:pt x="2128" y="7112"/>
                </a:cubicBezTo>
                <a:cubicBezTo>
                  <a:pt x="2298" y="6976"/>
                  <a:pt x="2321" y="6732"/>
                  <a:pt x="2502" y="6613"/>
                </a:cubicBezTo>
                <a:cubicBezTo>
                  <a:pt x="2497" y="6608"/>
                  <a:pt x="2474" y="6590"/>
                  <a:pt x="2468" y="6585"/>
                </a:cubicBezTo>
                <a:cubicBezTo>
                  <a:pt x="2497" y="6573"/>
                  <a:pt x="2531" y="6562"/>
                  <a:pt x="2559" y="6551"/>
                </a:cubicBezTo>
                <a:close/>
                <a:moveTo>
                  <a:pt x="2304" y="7073"/>
                </a:moveTo>
                <a:cubicBezTo>
                  <a:pt x="2304" y="7084"/>
                  <a:pt x="2304" y="7095"/>
                  <a:pt x="2304" y="7112"/>
                </a:cubicBezTo>
                <a:cubicBezTo>
                  <a:pt x="2253" y="7141"/>
                  <a:pt x="2236" y="7215"/>
                  <a:pt x="2259" y="7271"/>
                </a:cubicBezTo>
                <a:cubicBezTo>
                  <a:pt x="2241" y="7260"/>
                  <a:pt x="2219" y="7249"/>
                  <a:pt x="2196" y="7237"/>
                </a:cubicBezTo>
                <a:cubicBezTo>
                  <a:pt x="2230" y="7181"/>
                  <a:pt x="2264" y="7124"/>
                  <a:pt x="2304" y="7073"/>
                </a:cubicBezTo>
                <a:close/>
                <a:moveTo>
                  <a:pt x="2077" y="7266"/>
                </a:moveTo>
                <a:cubicBezTo>
                  <a:pt x="2077" y="7277"/>
                  <a:pt x="2077" y="7288"/>
                  <a:pt x="2077" y="7300"/>
                </a:cubicBezTo>
                <a:cubicBezTo>
                  <a:pt x="2066" y="7305"/>
                  <a:pt x="2060" y="7305"/>
                  <a:pt x="2049" y="7311"/>
                </a:cubicBezTo>
                <a:cubicBezTo>
                  <a:pt x="2060" y="7294"/>
                  <a:pt x="2066" y="7277"/>
                  <a:pt x="2077" y="7266"/>
                </a:cubicBezTo>
                <a:close/>
                <a:moveTo>
                  <a:pt x="2185" y="7260"/>
                </a:moveTo>
                <a:cubicBezTo>
                  <a:pt x="2207" y="7260"/>
                  <a:pt x="2230" y="7271"/>
                  <a:pt x="2247" y="7271"/>
                </a:cubicBezTo>
                <a:cubicBezTo>
                  <a:pt x="2247" y="7277"/>
                  <a:pt x="2241" y="7283"/>
                  <a:pt x="2241" y="7288"/>
                </a:cubicBezTo>
                <a:cubicBezTo>
                  <a:pt x="2230" y="7300"/>
                  <a:pt x="2224" y="7311"/>
                  <a:pt x="2219" y="7322"/>
                </a:cubicBezTo>
                <a:cubicBezTo>
                  <a:pt x="2202" y="7311"/>
                  <a:pt x="2185" y="7300"/>
                  <a:pt x="2168" y="7288"/>
                </a:cubicBezTo>
                <a:cubicBezTo>
                  <a:pt x="2173" y="7277"/>
                  <a:pt x="2179" y="7271"/>
                  <a:pt x="2185" y="7260"/>
                </a:cubicBezTo>
                <a:close/>
                <a:moveTo>
                  <a:pt x="1929" y="7379"/>
                </a:moveTo>
                <a:cubicBezTo>
                  <a:pt x="1929" y="7381"/>
                  <a:pt x="1930" y="7383"/>
                  <a:pt x="1932" y="7383"/>
                </a:cubicBezTo>
                <a:lnTo>
                  <a:pt x="1932" y="7383"/>
                </a:lnTo>
                <a:lnTo>
                  <a:pt x="1929" y="7379"/>
                </a:lnTo>
                <a:close/>
                <a:moveTo>
                  <a:pt x="1992" y="7436"/>
                </a:moveTo>
                <a:cubicBezTo>
                  <a:pt x="1992" y="7436"/>
                  <a:pt x="1998" y="7442"/>
                  <a:pt x="1998" y="7442"/>
                </a:cubicBezTo>
                <a:cubicBezTo>
                  <a:pt x="1992" y="7447"/>
                  <a:pt x="1992" y="7453"/>
                  <a:pt x="1986" y="7453"/>
                </a:cubicBezTo>
                <a:cubicBezTo>
                  <a:pt x="1986" y="7447"/>
                  <a:pt x="1992" y="7442"/>
                  <a:pt x="1992" y="7436"/>
                </a:cubicBezTo>
                <a:close/>
                <a:moveTo>
                  <a:pt x="2213" y="7334"/>
                </a:moveTo>
                <a:cubicBezTo>
                  <a:pt x="2202" y="7351"/>
                  <a:pt x="2196" y="7373"/>
                  <a:pt x="2196" y="7391"/>
                </a:cubicBezTo>
                <a:cubicBezTo>
                  <a:pt x="2190" y="7396"/>
                  <a:pt x="2190" y="7402"/>
                  <a:pt x="2185" y="7408"/>
                </a:cubicBezTo>
                <a:cubicBezTo>
                  <a:pt x="2179" y="7408"/>
                  <a:pt x="2179" y="7408"/>
                  <a:pt x="2173" y="7413"/>
                </a:cubicBezTo>
                <a:cubicBezTo>
                  <a:pt x="2173" y="7413"/>
                  <a:pt x="2179" y="7413"/>
                  <a:pt x="2179" y="7419"/>
                </a:cubicBezTo>
                <a:cubicBezTo>
                  <a:pt x="2168" y="7436"/>
                  <a:pt x="2156" y="7453"/>
                  <a:pt x="2145" y="7470"/>
                </a:cubicBezTo>
                <a:cubicBezTo>
                  <a:pt x="2128" y="7464"/>
                  <a:pt x="2105" y="7464"/>
                  <a:pt x="2094" y="7464"/>
                </a:cubicBezTo>
                <a:cubicBezTo>
                  <a:pt x="2094" y="7459"/>
                  <a:pt x="2100" y="7453"/>
                  <a:pt x="2100" y="7447"/>
                </a:cubicBezTo>
                <a:lnTo>
                  <a:pt x="2100" y="7442"/>
                </a:lnTo>
                <a:cubicBezTo>
                  <a:pt x="2111" y="7436"/>
                  <a:pt x="2134" y="7425"/>
                  <a:pt x="2145" y="7419"/>
                </a:cubicBezTo>
                <a:lnTo>
                  <a:pt x="2156" y="7379"/>
                </a:lnTo>
                <a:cubicBezTo>
                  <a:pt x="2173" y="7368"/>
                  <a:pt x="2196" y="7351"/>
                  <a:pt x="2213" y="7334"/>
                </a:cubicBezTo>
                <a:close/>
                <a:moveTo>
                  <a:pt x="2083" y="7362"/>
                </a:moveTo>
                <a:lnTo>
                  <a:pt x="2083" y="7362"/>
                </a:lnTo>
                <a:cubicBezTo>
                  <a:pt x="2054" y="7419"/>
                  <a:pt x="2026" y="7476"/>
                  <a:pt x="2003" y="7532"/>
                </a:cubicBezTo>
                <a:lnTo>
                  <a:pt x="1998" y="7532"/>
                </a:lnTo>
                <a:cubicBezTo>
                  <a:pt x="2009" y="7470"/>
                  <a:pt x="2049" y="7419"/>
                  <a:pt x="2083" y="7362"/>
                </a:cubicBezTo>
                <a:close/>
                <a:moveTo>
                  <a:pt x="26440" y="7589"/>
                </a:moveTo>
                <a:cubicBezTo>
                  <a:pt x="26440" y="7595"/>
                  <a:pt x="26446" y="7606"/>
                  <a:pt x="26452" y="7617"/>
                </a:cubicBezTo>
                <a:cubicBezTo>
                  <a:pt x="26440" y="7606"/>
                  <a:pt x="26429" y="7600"/>
                  <a:pt x="26423" y="7595"/>
                </a:cubicBezTo>
                <a:cubicBezTo>
                  <a:pt x="26429" y="7589"/>
                  <a:pt x="26435" y="7589"/>
                  <a:pt x="26440" y="7589"/>
                </a:cubicBezTo>
                <a:close/>
                <a:moveTo>
                  <a:pt x="26446" y="7617"/>
                </a:moveTo>
                <a:cubicBezTo>
                  <a:pt x="26452" y="7623"/>
                  <a:pt x="26452" y="7634"/>
                  <a:pt x="26457" y="7640"/>
                </a:cubicBezTo>
                <a:lnTo>
                  <a:pt x="26463" y="7640"/>
                </a:lnTo>
                <a:cubicBezTo>
                  <a:pt x="26463" y="7651"/>
                  <a:pt x="26469" y="7657"/>
                  <a:pt x="26469" y="7669"/>
                </a:cubicBezTo>
                <a:cubicBezTo>
                  <a:pt x="26463" y="7651"/>
                  <a:pt x="26452" y="7634"/>
                  <a:pt x="26446" y="7617"/>
                </a:cubicBezTo>
                <a:close/>
                <a:moveTo>
                  <a:pt x="27024" y="7642"/>
                </a:moveTo>
                <a:cubicBezTo>
                  <a:pt x="27031" y="7642"/>
                  <a:pt x="27038" y="7644"/>
                  <a:pt x="27047" y="7646"/>
                </a:cubicBezTo>
                <a:cubicBezTo>
                  <a:pt x="27067" y="7681"/>
                  <a:pt x="27061" y="7698"/>
                  <a:pt x="27029" y="7698"/>
                </a:cubicBezTo>
                <a:cubicBezTo>
                  <a:pt x="27024" y="7698"/>
                  <a:pt x="27019" y="7698"/>
                  <a:pt x="27013" y="7697"/>
                </a:cubicBezTo>
                <a:cubicBezTo>
                  <a:pt x="26995" y="7661"/>
                  <a:pt x="26999" y="7642"/>
                  <a:pt x="27024" y="7642"/>
                </a:cubicBezTo>
                <a:close/>
                <a:moveTo>
                  <a:pt x="27102" y="7775"/>
                </a:moveTo>
                <a:cubicBezTo>
                  <a:pt x="27106" y="7775"/>
                  <a:pt x="27110" y="7776"/>
                  <a:pt x="27115" y="7776"/>
                </a:cubicBezTo>
                <a:cubicBezTo>
                  <a:pt x="27130" y="7806"/>
                  <a:pt x="27124" y="7823"/>
                  <a:pt x="27095" y="7823"/>
                </a:cubicBezTo>
                <a:cubicBezTo>
                  <a:pt x="27091" y="7823"/>
                  <a:pt x="27086" y="7822"/>
                  <a:pt x="27081" y="7822"/>
                </a:cubicBezTo>
                <a:cubicBezTo>
                  <a:pt x="27067" y="7792"/>
                  <a:pt x="27073" y="7775"/>
                  <a:pt x="27102" y="7775"/>
                </a:cubicBezTo>
                <a:close/>
                <a:moveTo>
                  <a:pt x="3569" y="7436"/>
                </a:moveTo>
                <a:lnTo>
                  <a:pt x="3569" y="7436"/>
                </a:lnTo>
                <a:cubicBezTo>
                  <a:pt x="3552" y="7481"/>
                  <a:pt x="3518" y="7521"/>
                  <a:pt x="3507" y="7566"/>
                </a:cubicBezTo>
                <a:cubicBezTo>
                  <a:pt x="3478" y="7612"/>
                  <a:pt x="3450" y="7657"/>
                  <a:pt x="3422" y="7697"/>
                </a:cubicBezTo>
                <a:cubicBezTo>
                  <a:pt x="3399" y="7720"/>
                  <a:pt x="3388" y="7742"/>
                  <a:pt x="3376" y="7771"/>
                </a:cubicBezTo>
                <a:cubicBezTo>
                  <a:pt x="3354" y="7799"/>
                  <a:pt x="3337" y="7827"/>
                  <a:pt x="3320" y="7861"/>
                </a:cubicBezTo>
                <a:cubicBezTo>
                  <a:pt x="3325" y="7793"/>
                  <a:pt x="3342" y="7731"/>
                  <a:pt x="3405" y="7697"/>
                </a:cubicBezTo>
                <a:cubicBezTo>
                  <a:pt x="3405" y="7686"/>
                  <a:pt x="3410" y="7657"/>
                  <a:pt x="3410" y="7651"/>
                </a:cubicBezTo>
                <a:cubicBezTo>
                  <a:pt x="3439" y="7623"/>
                  <a:pt x="3473" y="7600"/>
                  <a:pt x="3467" y="7555"/>
                </a:cubicBezTo>
                <a:cubicBezTo>
                  <a:pt x="3495" y="7532"/>
                  <a:pt x="3524" y="7504"/>
                  <a:pt x="3518" y="7459"/>
                </a:cubicBezTo>
                <a:cubicBezTo>
                  <a:pt x="3529" y="7453"/>
                  <a:pt x="3558" y="7442"/>
                  <a:pt x="3569" y="7436"/>
                </a:cubicBezTo>
                <a:close/>
                <a:moveTo>
                  <a:pt x="26514" y="7725"/>
                </a:moveTo>
                <a:cubicBezTo>
                  <a:pt x="26537" y="7776"/>
                  <a:pt x="26559" y="7827"/>
                  <a:pt x="26605" y="7850"/>
                </a:cubicBezTo>
                <a:cubicBezTo>
                  <a:pt x="26628" y="7890"/>
                  <a:pt x="26650" y="7935"/>
                  <a:pt x="26673" y="7975"/>
                </a:cubicBezTo>
                <a:cubicBezTo>
                  <a:pt x="26667" y="7981"/>
                  <a:pt x="26667" y="7986"/>
                  <a:pt x="26662" y="7998"/>
                </a:cubicBezTo>
                <a:cubicBezTo>
                  <a:pt x="26605" y="7912"/>
                  <a:pt x="26554" y="7822"/>
                  <a:pt x="26503" y="7737"/>
                </a:cubicBezTo>
                <a:cubicBezTo>
                  <a:pt x="26508" y="7731"/>
                  <a:pt x="26514" y="7725"/>
                  <a:pt x="26514" y="7725"/>
                </a:cubicBezTo>
                <a:close/>
                <a:moveTo>
                  <a:pt x="27192" y="7951"/>
                </a:moveTo>
                <a:cubicBezTo>
                  <a:pt x="27219" y="7951"/>
                  <a:pt x="27259" y="7999"/>
                  <a:pt x="27212" y="8015"/>
                </a:cubicBezTo>
                <a:cubicBezTo>
                  <a:pt x="27201" y="8003"/>
                  <a:pt x="27178" y="7992"/>
                  <a:pt x="27172" y="7986"/>
                </a:cubicBezTo>
                <a:cubicBezTo>
                  <a:pt x="27170" y="7960"/>
                  <a:pt x="27180" y="7951"/>
                  <a:pt x="27192" y="7951"/>
                </a:cubicBezTo>
                <a:close/>
                <a:moveTo>
                  <a:pt x="1748" y="8009"/>
                </a:moveTo>
                <a:cubicBezTo>
                  <a:pt x="1754" y="8009"/>
                  <a:pt x="1754" y="8015"/>
                  <a:pt x="1759" y="8015"/>
                </a:cubicBezTo>
                <a:cubicBezTo>
                  <a:pt x="1754" y="8020"/>
                  <a:pt x="1754" y="8026"/>
                  <a:pt x="1748" y="8032"/>
                </a:cubicBezTo>
                <a:cubicBezTo>
                  <a:pt x="1748" y="8020"/>
                  <a:pt x="1748" y="8015"/>
                  <a:pt x="1742" y="8009"/>
                </a:cubicBezTo>
                <a:close/>
                <a:moveTo>
                  <a:pt x="26707" y="8032"/>
                </a:moveTo>
                <a:lnTo>
                  <a:pt x="26741" y="8100"/>
                </a:lnTo>
                <a:cubicBezTo>
                  <a:pt x="26741" y="8111"/>
                  <a:pt x="26735" y="8117"/>
                  <a:pt x="26730" y="8128"/>
                </a:cubicBezTo>
                <a:cubicBezTo>
                  <a:pt x="26724" y="8105"/>
                  <a:pt x="26713" y="8083"/>
                  <a:pt x="26701" y="8066"/>
                </a:cubicBezTo>
                <a:lnTo>
                  <a:pt x="26701" y="8032"/>
                </a:lnTo>
                <a:close/>
                <a:moveTo>
                  <a:pt x="26747" y="8156"/>
                </a:moveTo>
                <a:cubicBezTo>
                  <a:pt x="26758" y="8156"/>
                  <a:pt x="26764" y="8162"/>
                  <a:pt x="26775" y="8162"/>
                </a:cubicBezTo>
                <a:lnTo>
                  <a:pt x="26798" y="8208"/>
                </a:lnTo>
                <a:lnTo>
                  <a:pt x="26792" y="8225"/>
                </a:lnTo>
                <a:lnTo>
                  <a:pt x="26781" y="8225"/>
                </a:lnTo>
                <a:cubicBezTo>
                  <a:pt x="26769" y="8202"/>
                  <a:pt x="26758" y="8179"/>
                  <a:pt x="26747" y="8156"/>
                </a:cubicBezTo>
                <a:close/>
                <a:moveTo>
                  <a:pt x="27734" y="8191"/>
                </a:moveTo>
                <a:cubicBezTo>
                  <a:pt x="27745" y="8196"/>
                  <a:pt x="27768" y="8208"/>
                  <a:pt x="27779" y="8219"/>
                </a:cubicBezTo>
                <a:cubicBezTo>
                  <a:pt x="27778" y="8235"/>
                  <a:pt x="27768" y="8241"/>
                  <a:pt x="27758" y="8241"/>
                </a:cubicBezTo>
                <a:cubicBezTo>
                  <a:pt x="27734" y="8241"/>
                  <a:pt x="27703" y="8210"/>
                  <a:pt x="27734" y="8191"/>
                </a:cubicBezTo>
                <a:close/>
                <a:moveTo>
                  <a:pt x="26849" y="8298"/>
                </a:moveTo>
                <a:cubicBezTo>
                  <a:pt x="26854" y="8315"/>
                  <a:pt x="26860" y="8327"/>
                  <a:pt x="26866" y="8338"/>
                </a:cubicBezTo>
                <a:cubicBezTo>
                  <a:pt x="26854" y="8338"/>
                  <a:pt x="26843" y="8332"/>
                  <a:pt x="26837" y="8332"/>
                </a:cubicBezTo>
                <a:cubicBezTo>
                  <a:pt x="26843" y="8321"/>
                  <a:pt x="26843" y="8310"/>
                  <a:pt x="26849" y="8298"/>
                </a:cubicBezTo>
                <a:close/>
                <a:moveTo>
                  <a:pt x="27269" y="8026"/>
                </a:moveTo>
                <a:cubicBezTo>
                  <a:pt x="27319" y="8105"/>
                  <a:pt x="27364" y="8195"/>
                  <a:pt x="27398" y="8285"/>
                </a:cubicBezTo>
                <a:lnTo>
                  <a:pt x="27398" y="8285"/>
                </a:lnTo>
                <a:cubicBezTo>
                  <a:pt x="27398" y="8285"/>
                  <a:pt x="27397" y="8285"/>
                  <a:pt x="27397" y="8285"/>
                </a:cubicBezTo>
                <a:cubicBezTo>
                  <a:pt x="27396" y="8285"/>
                  <a:pt x="27396" y="8285"/>
                  <a:pt x="27395" y="8285"/>
                </a:cubicBezTo>
                <a:lnTo>
                  <a:pt x="27395" y="8285"/>
                </a:lnTo>
                <a:cubicBezTo>
                  <a:pt x="27396" y="8286"/>
                  <a:pt x="27398" y="8286"/>
                  <a:pt x="27399" y="8287"/>
                </a:cubicBezTo>
                <a:cubicBezTo>
                  <a:pt x="27399" y="8286"/>
                  <a:pt x="27399" y="8286"/>
                  <a:pt x="27398" y="8285"/>
                </a:cubicBezTo>
                <a:lnTo>
                  <a:pt x="27398" y="8285"/>
                </a:lnTo>
                <a:cubicBezTo>
                  <a:pt x="27412" y="8286"/>
                  <a:pt x="27425" y="8293"/>
                  <a:pt x="27428" y="8310"/>
                </a:cubicBezTo>
                <a:cubicBezTo>
                  <a:pt x="27431" y="8332"/>
                  <a:pt x="27410" y="8346"/>
                  <a:pt x="27392" y="8346"/>
                </a:cubicBezTo>
                <a:cubicBezTo>
                  <a:pt x="27378" y="8346"/>
                  <a:pt x="27365" y="8338"/>
                  <a:pt x="27365" y="8321"/>
                </a:cubicBezTo>
                <a:cubicBezTo>
                  <a:pt x="27359" y="8299"/>
                  <a:pt x="27377" y="8286"/>
                  <a:pt x="27395" y="8285"/>
                </a:cubicBezTo>
                <a:lnTo>
                  <a:pt x="27395" y="8285"/>
                </a:lnTo>
                <a:cubicBezTo>
                  <a:pt x="27302" y="8239"/>
                  <a:pt x="27262" y="8133"/>
                  <a:pt x="27195" y="8060"/>
                </a:cubicBezTo>
                <a:cubicBezTo>
                  <a:pt x="27223" y="8049"/>
                  <a:pt x="27246" y="8037"/>
                  <a:pt x="27269" y="8026"/>
                </a:cubicBezTo>
                <a:close/>
                <a:moveTo>
                  <a:pt x="26877" y="8361"/>
                </a:moveTo>
                <a:cubicBezTo>
                  <a:pt x="26889" y="8383"/>
                  <a:pt x="26900" y="8400"/>
                  <a:pt x="26911" y="8423"/>
                </a:cubicBezTo>
                <a:cubicBezTo>
                  <a:pt x="26906" y="8423"/>
                  <a:pt x="26894" y="8429"/>
                  <a:pt x="26889" y="8429"/>
                </a:cubicBezTo>
                <a:cubicBezTo>
                  <a:pt x="26883" y="8417"/>
                  <a:pt x="26871" y="8400"/>
                  <a:pt x="26866" y="8389"/>
                </a:cubicBezTo>
                <a:cubicBezTo>
                  <a:pt x="26871" y="8383"/>
                  <a:pt x="26877" y="8372"/>
                  <a:pt x="26877" y="8361"/>
                </a:cubicBezTo>
                <a:close/>
                <a:moveTo>
                  <a:pt x="26423" y="8330"/>
                </a:moveTo>
                <a:cubicBezTo>
                  <a:pt x="26449" y="8330"/>
                  <a:pt x="26508" y="8416"/>
                  <a:pt x="26463" y="8434"/>
                </a:cubicBezTo>
                <a:cubicBezTo>
                  <a:pt x="26446" y="8406"/>
                  <a:pt x="26429" y="8378"/>
                  <a:pt x="26412" y="8349"/>
                </a:cubicBezTo>
                <a:cubicBezTo>
                  <a:pt x="26412" y="8336"/>
                  <a:pt x="26416" y="8330"/>
                  <a:pt x="26423" y="8330"/>
                </a:cubicBezTo>
                <a:close/>
                <a:moveTo>
                  <a:pt x="27441" y="8392"/>
                </a:moveTo>
                <a:cubicBezTo>
                  <a:pt x="27455" y="8392"/>
                  <a:pt x="27466" y="8403"/>
                  <a:pt x="27473" y="8423"/>
                </a:cubicBezTo>
                <a:cubicBezTo>
                  <a:pt x="27462" y="8432"/>
                  <a:pt x="27451" y="8437"/>
                  <a:pt x="27442" y="8437"/>
                </a:cubicBezTo>
                <a:cubicBezTo>
                  <a:pt x="27428" y="8437"/>
                  <a:pt x="27417" y="8427"/>
                  <a:pt x="27411" y="8406"/>
                </a:cubicBezTo>
                <a:cubicBezTo>
                  <a:pt x="27422" y="8397"/>
                  <a:pt x="27432" y="8392"/>
                  <a:pt x="27441" y="8392"/>
                </a:cubicBezTo>
                <a:close/>
                <a:moveTo>
                  <a:pt x="28013" y="8460"/>
                </a:moveTo>
                <a:cubicBezTo>
                  <a:pt x="28017" y="8461"/>
                  <a:pt x="28020" y="8462"/>
                  <a:pt x="28023" y="8463"/>
                </a:cubicBezTo>
                <a:cubicBezTo>
                  <a:pt x="28020" y="8462"/>
                  <a:pt x="28017" y="8461"/>
                  <a:pt x="28013" y="8460"/>
                </a:cubicBezTo>
                <a:close/>
                <a:moveTo>
                  <a:pt x="27673" y="8235"/>
                </a:moveTo>
                <a:cubicBezTo>
                  <a:pt x="27703" y="8235"/>
                  <a:pt x="27724" y="8266"/>
                  <a:pt x="27745" y="8281"/>
                </a:cubicBezTo>
                <a:cubicBezTo>
                  <a:pt x="27757" y="8276"/>
                  <a:pt x="27768" y="8270"/>
                  <a:pt x="27779" y="8270"/>
                </a:cubicBezTo>
                <a:cubicBezTo>
                  <a:pt x="27785" y="8344"/>
                  <a:pt x="27847" y="8423"/>
                  <a:pt x="27853" y="8486"/>
                </a:cubicBezTo>
                <a:cubicBezTo>
                  <a:pt x="27843" y="8491"/>
                  <a:pt x="27833" y="8493"/>
                  <a:pt x="27825" y="8493"/>
                </a:cubicBezTo>
                <a:cubicBezTo>
                  <a:pt x="27806" y="8493"/>
                  <a:pt x="27791" y="8481"/>
                  <a:pt x="27779" y="8457"/>
                </a:cubicBezTo>
                <a:cubicBezTo>
                  <a:pt x="27740" y="8383"/>
                  <a:pt x="27711" y="8304"/>
                  <a:pt x="27666" y="8236"/>
                </a:cubicBezTo>
                <a:cubicBezTo>
                  <a:pt x="27668" y="8235"/>
                  <a:pt x="27671" y="8235"/>
                  <a:pt x="27673" y="8235"/>
                </a:cubicBezTo>
                <a:close/>
                <a:moveTo>
                  <a:pt x="26332" y="6409"/>
                </a:moveTo>
                <a:lnTo>
                  <a:pt x="26332" y="6409"/>
                </a:lnTo>
                <a:cubicBezTo>
                  <a:pt x="26457" y="6505"/>
                  <a:pt x="26514" y="6647"/>
                  <a:pt x="26605" y="6766"/>
                </a:cubicBezTo>
                <a:cubicBezTo>
                  <a:pt x="26616" y="6761"/>
                  <a:pt x="26633" y="6755"/>
                  <a:pt x="26645" y="6749"/>
                </a:cubicBezTo>
                <a:lnTo>
                  <a:pt x="26645" y="6749"/>
                </a:lnTo>
                <a:cubicBezTo>
                  <a:pt x="26633" y="6761"/>
                  <a:pt x="26611" y="6783"/>
                  <a:pt x="26599" y="6795"/>
                </a:cubicBezTo>
                <a:cubicBezTo>
                  <a:pt x="26616" y="6806"/>
                  <a:pt x="26656" y="6829"/>
                  <a:pt x="26673" y="6840"/>
                </a:cubicBezTo>
                <a:cubicBezTo>
                  <a:pt x="26679" y="6851"/>
                  <a:pt x="26690" y="6886"/>
                  <a:pt x="26696" y="6897"/>
                </a:cubicBezTo>
                <a:cubicBezTo>
                  <a:pt x="26707" y="6903"/>
                  <a:pt x="26735" y="6914"/>
                  <a:pt x="26752" y="6920"/>
                </a:cubicBezTo>
                <a:cubicBezTo>
                  <a:pt x="26747" y="6931"/>
                  <a:pt x="26747" y="6954"/>
                  <a:pt x="26747" y="6965"/>
                </a:cubicBezTo>
                <a:cubicBezTo>
                  <a:pt x="27002" y="7288"/>
                  <a:pt x="27155" y="7674"/>
                  <a:pt x="27388" y="8009"/>
                </a:cubicBezTo>
                <a:cubicBezTo>
                  <a:pt x="27439" y="8196"/>
                  <a:pt x="27581" y="8349"/>
                  <a:pt x="27632" y="8537"/>
                </a:cubicBezTo>
                <a:cubicBezTo>
                  <a:pt x="27501" y="8355"/>
                  <a:pt x="27405" y="8151"/>
                  <a:pt x="27291" y="7958"/>
                </a:cubicBezTo>
                <a:cubicBezTo>
                  <a:pt x="27269" y="7918"/>
                  <a:pt x="27263" y="7856"/>
                  <a:pt x="27212" y="7844"/>
                </a:cubicBezTo>
                <a:cubicBezTo>
                  <a:pt x="27206" y="7861"/>
                  <a:pt x="27201" y="7901"/>
                  <a:pt x="27201" y="7918"/>
                </a:cubicBezTo>
                <a:cubicBezTo>
                  <a:pt x="27178" y="7918"/>
                  <a:pt x="27127" y="7924"/>
                  <a:pt x="27104" y="7924"/>
                </a:cubicBezTo>
                <a:cubicBezTo>
                  <a:pt x="27110" y="7901"/>
                  <a:pt x="27115" y="7873"/>
                  <a:pt x="27121" y="7844"/>
                </a:cubicBezTo>
                <a:cubicBezTo>
                  <a:pt x="27155" y="7844"/>
                  <a:pt x="27184" y="7827"/>
                  <a:pt x="27195" y="7793"/>
                </a:cubicBezTo>
                <a:cubicBezTo>
                  <a:pt x="27167" y="7686"/>
                  <a:pt x="27070" y="7600"/>
                  <a:pt x="27025" y="7498"/>
                </a:cubicBezTo>
                <a:cubicBezTo>
                  <a:pt x="26996" y="7442"/>
                  <a:pt x="26968" y="7368"/>
                  <a:pt x="26906" y="7339"/>
                </a:cubicBezTo>
                <a:lnTo>
                  <a:pt x="26906" y="7339"/>
                </a:lnTo>
                <a:cubicBezTo>
                  <a:pt x="26906" y="7402"/>
                  <a:pt x="26923" y="7459"/>
                  <a:pt x="26979" y="7487"/>
                </a:cubicBezTo>
                <a:cubicBezTo>
                  <a:pt x="26985" y="7538"/>
                  <a:pt x="27081" y="7606"/>
                  <a:pt x="27008" y="7640"/>
                </a:cubicBezTo>
                <a:cubicBezTo>
                  <a:pt x="26985" y="7600"/>
                  <a:pt x="26957" y="7583"/>
                  <a:pt x="26917" y="7583"/>
                </a:cubicBezTo>
                <a:cubicBezTo>
                  <a:pt x="26923" y="7572"/>
                  <a:pt x="26945" y="7555"/>
                  <a:pt x="26957" y="7544"/>
                </a:cubicBezTo>
                <a:cubicBezTo>
                  <a:pt x="26934" y="7538"/>
                  <a:pt x="26900" y="7521"/>
                  <a:pt x="26883" y="7515"/>
                </a:cubicBezTo>
                <a:cubicBezTo>
                  <a:pt x="26866" y="7493"/>
                  <a:pt x="26849" y="7464"/>
                  <a:pt x="26832" y="7442"/>
                </a:cubicBezTo>
                <a:cubicBezTo>
                  <a:pt x="26849" y="7436"/>
                  <a:pt x="26889" y="7430"/>
                  <a:pt x="26906" y="7425"/>
                </a:cubicBezTo>
                <a:cubicBezTo>
                  <a:pt x="26871" y="7413"/>
                  <a:pt x="26832" y="7402"/>
                  <a:pt x="26792" y="7391"/>
                </a:cubicBezTo>
                <a:cubicBezTo>
                  <a:pt x="26803" y="7385"/>
                  <a:pt x="26826" y="7368"/>
                  <a:pt x="26832" y="7362"/>
                </a:cubicBezTo>
                <a:cubicBezTo>
                  <a:pt x="26775" y="7283"/>
                  <a:pt x="26724" y="7198"/>
                  <a:pt x="26667" y="7118"/>
                </a:cubicBezTo>
                <a:cubicBezTo>
                  <a:pt x="26593" y="7090"/>
                  <a:pt x="26605" y="7010"/>
                  <a:pt x="26588" y="6948"/>
                </a:cubicBezTo>
                <a:lnTo>
                  <a:pt x="26588" y="6948"/>
                </a:lnTo>
                <a:cubicBezTo>
                  <a:pt x="26724" y="7022"/>
                  <a:pt x="26764" y="7186"/>
                  <a:pt x="26854" y="7300"/>
                </a:cubicBezTo>
                <a:cubicBezTo>
                  <a:pt x="26854" y="7317"/>
                  <a:pt x="26865" y="7324"/>
                  <a:pt x="26878" y="7324"/>
                </a:cubicBezTo>
                <a:cubicBezTo>
                  <a:pt x="26907" y="7324"/>
                  <a:pt x="26947" y="7291"/>
                  <a:pt x="26900" y="7271"/>
                </a:cubicBezTo>
                <a:cubicBezTo>
                  <a:pt x="26758" y="7061"/>
                  <a:pt x="26628" y="6846"/>
                  <a:pt x="26486" y="6636"/>
                </a:cubicBezTo>
                <a:cubicBezTo>
                  <a:pt x="26429" y="6562"/>
                  <a:pt x="26378" y="6488"/>
                  <a:pt x="26332" y="6409"/>
                </a:cubicBezTo>
                <a:close/>
                <a:moveTo>
                  <a:pt x="27802" y="8508"/>
                </a:moveTo>
                <a:cubicBezTo>
                  <a:pt x="27825" y="8508"/>
                  <a:pt x="27864" y="8514"/>
                  <a:pt x="27887" y="8514"/>
                </a:cubicBezTo>
                <a:cubicBezTo>
                  <a:pt x="27910" y="8542"/>
                  <a:pt x="27915" y="8576"/>
                  <a:pt x="27904" y="8610"/>
                </a:cubicBezTo>
                <a:cubicBezTo>
                  <a:pt x="27887" y="8622"/>
                  <a:pt x="27867" y="8626"/>
                  <a:pt x="27846" y="8626"/>
                </a:cubicBezTo>
                <a:cubicBezTo>
                  <a:pt x="27818" y="8626"/>
                  <a:pt x="27788" y="8619"/>
                  <a:pt x="27762" y="8616"/>
                </a:cubicBezTo>
                <a:cubicBezTo>
                  <a:pt x="27785" y="8610"/>
                  <a:pt x="27836" y="8605"/>
                  <a:pt x="27859" y="8605"/>
                </a:cubicBezTo>
                <a:cubicBezTo>
                  <a:pt x="27836" y="8571"/>
                  <a:pt x="27819" y="8542"/>
                  <a:pt x="27802" y="8508"/>
                </a:cubicBezTo>
                <a:close/>
                <a:moveTo>
                  <a:pt x="27675" y="8630"/>
                </a:moveTo>
                <a:cubicBezTo>
                  <a:pt x="27680" y="8630"/>
                  <a:pt x="27687" y="8632"/>
                  <a:pt x="27694" y="8639"/>
                </a:cubicBezTo>
                <a:cubicBezTo>
                  <a:pt x="27722" y="8653"/>
                  <a:pt x="27720" y="8697"/>
                  <a:pt x="27696" y="8697"/>
                </a:cubicBezTo>
                <a:cubicBezTo>
                  <a:pt x="27691" y="8697"/>
                  <a:pt x="27684" y="8695"/>
                  <a:pt x="27677" y="8690"/>
                </a:cubicBezTo>
                <a:cubicBezTo>
                  <a:pt x="27649" y="8681"/>
                  <a:pt x="27652" y="8630"/>
                  <a:pt x="27675" y="8630"/>
                </a:cubicBezTo>
                <a:close/>
                <a:moveTo>
                  <a:pt x="26894" y="8446"/>
                </a:moveTo>
                <a:lnTo>
                  <a:pt x="26894" y="8446"/>
                </a:lnTo>
                <a:cubicBezTo>
                  <a:pt x="26985" y="8508"/>
                  <a:pt x="27002" y="8627"/>
                  <a:pt x="27064" y="8712"/>
                </a:cubicBezTo>
                <a:lnTo>
                  <a:pt x="27042" y="8724"/>
                </a:lnTo>
                <a:cubicBezTo>
                  <a:pt x="26996" y="8627"/>
                  <a:pt x="26945" y="8537"/>
                  <a:pt x="26894" y="8446"/>
                </a:cubicBezTo>
                <a:close/>
                <a:moveTo>
                  <a:pt x="2364" y="8695"/>
                </a:moveTo>
                <a:cubicBezTo>
                  <a:pt x="2371" y="8695"/>
                  <a:pt x="2377" y="8697"/>
                  <a:pt x="2383" y="8701"/>
                </a:cubicBezTo>
                <a:cubicBezTo>
                  <a:pt x="2406" y="8729"/>
                  <a:pt x="2373" y="8764"/>
                  <a:pt x="2345" y="8764"/>
                </a:cubicBezTo>
                <a:cubicBezTo>
                  <a:pt x="2338" y="8764"/>
                  <a:pt x="2332" y="8762"/>
                  <a:pt x="2327" y="8758"/>
                </a:cubicBezTo>
                <a:cubicBezTo>
                  <a:pt x="2298" y="8734"/>
                  <a:pt x="2332" y="8695"/>
                  <a:pt x="2364" y="8695"/>
                </a:cubicBezTo>
                <a:close/>
                <a:moveTo>
                  <a:pt x="1304" y="9152"/>
                </a:moveTo>
                <a:cubicBezTo>
                  <a:pt x="1308" y="9152"/>
                  <a:pt x="1312" y="9153"/>
                  <a:pt x="1317" y="9155"/>
                </a:cubicBezTo>
                <a:cubicBezTo>
                  <a:pt x="1348" y="9176"/>
                  <a:pt x="1327" y="9230"/>
                  <a:pt x="1292" y="9230"/>
                </a:cubicBezTo>
                <a:cubicBezTo>
                  <a:pt x="1289" y="9230"/>
                  <a:pt x="1286" y="9230"/>
                  <a:pt x="1283" y="9229"/>
                </a:cubicBezTo>
                <a:cubicBezTo>
                  <a:pt x="1252" y="9209"/>
                  <a:pt x="1272" y="9152"/>
                  <a:pt x="1304" y="9152"/>
                </a:cubicBezTo>
                <a:close/>
                <a:moveTo>
                  <a:pt x="27745" y="9036"/>
                </a:moveTo>
                <a:cubicBezTo>
                  <a:pt x="27779" y="9076"/>
                  <a:pt x="27802" y="9121"/>
                  <a:pt x="27825" y="9172"/>
                </a:cubicBezTo>
                <a:cubicBezTo>
                  <a:pt x="27825" y="9195"/>
                  <a:pt x="27819" y="9217"/>
                  <a:pt x="27813" y="9246"/>
                </a:cubicBezTo>
                <a:cubicBezTo>
                  <a:pt x="27791" y="9178"/>
                  <a:pt x="27762" y="9104"/>
                  <a:pt x="27745" y="9036"/>
                </a:cubicBezTo>
                <a:close/>
                <a:moveTo>
                  <a:pt x="2707" y="8888"/>
                </a:moveTo>
                <a:lnTo>
                  <a:pt x="2729" y="8900"/>
                </a:lnTo>
                <a:cubicBezTo>
                  <a:pt x="2661" y="9036"/>
                  <a:pt x="2599" y="9166"/>
                  <a:pt x="2537" y="9303"/>
                </a:cubicBezTo>
                <a:cubicBezTo>
                  <a:pt x="2565" y="9206"/>
                  <a:pt x="2605" y="9110"/>
                  <a:pt x="2661" y="9025"/>
                </a:cubicBezTo>
                <a:lnTo>
                  <a:pt x="2599" y="9025"/>
                </a:lnTo>
                <a:cubicBezTo>
                  <a:pt x="2622" y="9013"/>
                  <a:pt x="2644" y="9008"/>
                  <a:pt x="2673" y="8996"/>
                </a:cubicBezTo>
                <a:cubicBezTo>
                  <a:pt x="2684" y="8962"/>
                  <a:pt x="2695" y="8928"/>
                  <a:pt x="2707" y="8888"/>
                </a:cubicBezTo>
                <a:close/>
                <a:moveTo>
                  <a:pt x="1674" y="8088"/>
                </a:moveTo>
                <a:lnTo>
                  <a:pt x="1674" y="8088"/>
                </a:lnTo>
                <a:cubicBezTo>
                  <a:pt x="1657" y="8151"/>
                  <a:pt x="1634" y="8213"/>
                  <a:pt x="1612" y="8270"/>
                </a:cubicBezTo>
                <a:cubicBezTo>
                  <a:pt x="1617" y="8270"/>
                  <a:pt x="1617" y="8276"/>
                  <a:pt x="1623" y="8276"/>
                </a:cubicBezTo>
                <a:cubicBezTo>
                  <a:pt x="1578" y="8378"/>
                  <a:pt x="1532" y="8480"/>
                  <a:pt x="1470" y="8571"/>
                </a:cubicBezTo>
                <a:lnTo>
                  <a:pt x="1510" y="8599"/>
                </a:lnTo>
                <a:cubicBezTo>
                  <a:pt x="1527" y="8576"/>
                  <a:pt x="1555" y="8531"/>
                  <a:pt x="1566" y="8508"/>
                </a:cubicBezTo>
                <a:lnTo>
                  <a:pt x="1617" y="8497"/>
                </a:lnTo>
                <a:lnTo>
                  <a:pt x="1617" y="8537"/>
                </a:lnTo>
                <a:cubicBezTo>
                  <a:pt x="1606" y="8537"/>
                  <a:pt x="1572" y="8542"/>
                  <a:pt x="1555" y="8542"/>
                </a:cubicBezTo>
                <a:cubicBezTo>
                  <a:pt x="1549" y="8593"/>
                  <a:pt x="1544" y="8650"/>
                  <a:pt x="1538" y="8701"/>
                </a:cubicBezTo>
                <a:cubicBezTo>
                  <a:pt x="1470" y="8741"/>
                  <a:pt x="1447" y="8809"/>
                  <a:pt x="1441" y="8877"/>
                </a:cubicBezTo>
                <a:cubicBezTo>
                  <a:pt x="1441" y="8962"/>
                  <a:pt x="1351" y="9025"/>
                  <a:pt x="1385" y="9110"/>
                </a:cubicBezTo>
                <a:cubicBezTo>
                  <a:pt x="1351" y="9098"/>
                  <a:pt x="1317" y="9081"/>
                  <a:pt x="1277" y="9070"/>
                </a:cubicBezTo>
                <a:cubicBezTo>
                  <a:pt x="1237" y="9144"/>
                  <a:pt x="1203" y="9217"/>
                  <a:pt x="1192" y="9303"/>
                </a:cubicBezTo>
                <a:cubicBezTo>
                  <a:pt x="1169" y="9331"/>
                  <a:pt x="1141" y="9359"/>
                  <a:pt x="1112" y="9393"/>
                </a:cubicBezTo>
                <a:cubicBezTo>
                  <a:pt x="1180" y="9217"/>
                  <a:pt x="1226" y="9030"/>
                  <a:pt x="1328" y="8871"/>
                </a:cubicBezTo>
                <a:lnTo>
                  <a:pt x="1328" y="8871"/>
                </a:lnTo>
                <a:cubicBezTo>
                  <a:pt x="1317" y="8928"/>
                  <a:pt x="1294" y="8991"/>
                  <a:pt x="1277" y="9053"/>
                </a:cubicBezTo>
                <a:cubicBezTo>
                  <a:pt x="1294" y="9053"/>
                  <a:pt x="1328" y="9064"/>
                  <a:pt x="1345" y="9064"/>
                </a:cubicBezTo>
                <a:cubicBezTo>
                  <a:pt x="1356" y="8928"/>
                  <a:pt x="1453" y="8815"/>
                  <a:pt x="1476" y="8684"/>
                </a:cubicBezTo>
                <a:lnTo>
                  <a:pt x="1476" y="8684"/>
                </a:lnTo>
                <a:cubicBezTo>
                  <a:pt x="1390" y="8724"/>
                  <a:pt x="1373" y="8815"/>
                  <a:pt x="1317" y="8877"/>
                </a:cubicBezTo>
                <a:cubicBezTo>
                  <a:pt x="1379" y="8656"/>
                  <a:pt x="1487" y="8446"/>
                  <a:pt x="1600" y="8236"/>
                </a:cubicBezTo>
                <a:cubicBezTo>
                  <a:pt x="1600" y="8236"/>
                  <a:pt x="1606" y="8230"/>
                  <a:pt x="1606" y="8225"/>
                </a:cubicBezTo>
                <a:cubicBezTo>
                  <a:pt x="1612" y="8219"/>
                  <a:pt x="1612" y="8213"/>
                  <a:pt x="1612" y="8208"/>
                </a:cubicBezTo>
                <a:cubicBezTo>
                  <a:pt x="1634" y="8168"/>
                  <a:pt x="1657" y="8128"/>
                  <a:pt x="1674" y="8088"/>
                </a:cubicBezTo>
                <a:close/>
                <a:moveTo>
                  <a:pt x="2434" y="9535"/>
                </a:moveTo>
                <a:cubicBezTo>
                  <a:pt x="2434" y="9535"/>
                  <a:pt x="2429" y="9541"/>
                  <a:pt x="2429" y="9541"/>
                </a:cubicBezTo>
                <a:cubicBezTo>
                  <a:pt x="2423" y="9541"/>
                  <a:pt x="2423" y="9535"/>
                  <a:pt x="2417" y="9535"/>
                </a:cubicBezTo>
                <a:close/>
                <a:moveTo>
                  <a:pt x="27927" y="9427"/>
                </a:moveTo>
                <a:cubicBezTo>
                  <a:pt x="27955" y="9541"/>
                  <a:pt x="28018" y="9643"/>
                  <a:pt x="28052" y="9762"/>
                </a:cubicBezTo>
                <a:cubicBezTo>
                  <a:pt x="28012" y="9762"/>
                  <a:pt x="27995" y="9734"/>
                  <a:pt x="27978" y="9700"/>
                </a:cubicBezTo>
                <a:lnTo>
                  <a:pt x="27921" y="9700"/>
                </a:lnTo>
                <a:cubicBezTo>
                  <a:pt x="27932" y="9683"/>
                  <a:pt x="27950" y="9649"/>
                  <a:pt x="27961" y="9632"/>
                </a:cubicBezTo>
                <a:lnTo>
                  <a:pt x="27961" y="9632"/>
                </a:lnTo>
                <a:cubicBezTo>
                  <a:pt x="27950" y="9637"/>
                  <a:pt x="27921" y="9637"/>
                  <a:pt x="27910" y="9643"/>
                </a:cubicBezTo>
                <a:cubicBezTo>
                  <a:pt x="27960" y="9592"/>
                  <a:pt x="27947" y="9555"/>
                  <a:pt x="27911" y="9555"/>
                </a:cubicBezTo>
                <a:cubicBezTo>
                  <a:pt x="27895" y="9555"/>
                  <a:pt x="27874" y="9563"/>
                  <a:pt x="27853" y="9581"/>
                </a:cubicBezTo>
                <a:cubicBezTo>
                  <a:pt x="27847" y="9569"/>
                  <a:pt x="27842" y="9541"/>
                  <a:pt x="27836" y="9530"/>
                </a:cubicBezTo>
                <a:cubicBezTo>
                  <a:pt x="27864" y="9530"/>
                  <a:pt x="27898" y="9524"/>
                  <a:pt x="27927" y="9524"/>
                </a:cubicBezTo>
                <a:cubicBezTo>
                  <a:pt x="27910" y="9490"/>
                  <a:pt x="27910" y="9456"/>
                  <a:pt x="27927" y="9427"/>
                </a:cubicBezTo>
                <a:close/>
                <a:moveTo>
                  <a:pt x="1249" y="9337"/>
                </a:moveTo>
                <a:cubicBezTo>
                  <a:pt x="1215" y="9490"/>
                  <a:pt x="1129" y="9632"/>
                  <a:pt x="1135" y="9791"/>
                </a:cubicBezTo>
                <a:cubicBezTo>
                  <a:pt x="1124" y="9779"/>
                  <a:pt x="1101" y="9762"/>
                  <a:pt x="1090" y="9751"/>
                </a:cubicBezTo>
                <a:cubicBezTo>
                  <a:pt x="1141" y="9615"/>
                  <a:pt x="1158" y="9456"/>
                  <a:pt x="1249" y="9337"/>
                </a:cubicBezTo>
                <a:close/>
                <a:moveTo>
                  <a:pt x="27993" y="9790"/>
                </a:moveTo>
                <a:cubicBezTo>
                  <a:pt x="28046" y="9790"/>
                  <a:pt x="28074" y="9818"/>
                  <a:pt x="28074" y="9870"/>
                </a:cubicBezTo>
                <a:cubicBezTo>
                  <a:pt x="28057" y="9876"/>
                  <a:pt x="28023" y="9893"/>
                  <a:pt x="28006" y="9898"/>
                </a:cubicBezTo>
                <a:cubicBezTo>
                  <a:pt x="28012" y="9887"/>
                  <a:pt x="28035" y="9859"/>
                  <a:pt x="28046" y="9847"/>
                </a:cubicBezTo>
                <a:cubicBezTo>
                  <a:pt x="28029" y="9836"/>
                  <a:pt x="28001" y="9802"/>
                  <a:pt x="27978" y="9791"/>
                </a:cubicBezTo>
                <a:cubicBezTo>
                  <a:pt x="27983" y="9790"/>
                  <a:pt x="27988" y="9790"/>
                  <a:pt x="27993" y="9790"/>
                </a:cubicBezTo>
                <a:close/>
                <a:moveTo>
                  <a:pt x="1084" y="9830"/>
                </a:moveTo>
                <a:cubicBezTo>
                  <a:pt x="1086" y="9830"/>
                  <a:pt x="1088" y="9830"/>
                  <a:pt x="1090" y="9830"/>
                </a:cubicBezTo>
                <a:cubicBezTo>
                  <a:pt x="1117" y="9852"/>
                  <a:pt x="1097" y="9904"/>
                  <a:pt x="1061" y="9904"/>
                </a:cubicBezTo>
                <a:cubicBezTo>
                  <a:pt x="1059" y="9904"/>
                  <a:pt x="1058" y="9904"/>
                  <a:pt x="1056" y="9904"/>
                </a:cubicBezTo>
                <a:cubicBezTo>
                  <a:pt x="1034" y="9882"/>
                  <a:pt x="1048" y="9830"/>
                  <a:pt x="1084" y="9830"/>
                </a:cubicBezTo>
                <a:close/>
                <a:moveTo>
                  <a:pt x="27530" y="9881"/>
                </a:moveTo>
                <a:cubicBezTo>
                  <a:pt x="27569" y="9881"/>
                  <a:pt x="27592" y="9978"/>
                  <a:pt x="27552" y="9983"/>
                </a:cubicBezTo>
                <a:cubicBezTo>
                  <a:pt x="27524" y="9961"/>
                  <a:pt x="27513" y="9915"/>
                  <a:pt x="27530" y="9881"/>
                </a:cubicBezTo>
                <a:close/>
                <a:moveTo>
                  <a:pt x="1016" y="9944"/>
                </a:moveTo>
                <a:cubicBezTo>
                  <a:pt x="1027" y="9944"/>
                  <a:pt x="1050" y="9944"/>
                  <a:pt x="1061" y="9949"/>
                </a:cubicBezTo>
                <a:cubicBezTo>
                  <a:pt x="1050" y="10006"/>
                  <a:pt x="1039" y="10057"/>
                  <a:pt x="999" y="10103"/>
                </a:cubicBezTo>
                <a:cubicBezTo>
                  <a:pt x="999" y="10046"/>
                  <a:pt x="1010" y="9995"/>
                  <a:pt x="1016" y="9944"/>
                </a:cubicBezTo>
                <a:close/>
                <a:moveTo>
                  <a:pt x="28125" y="9978"/>
                </a:moveTo>
                <a:cubicBezTo>
                  <a:pt x="28131" y="10034"/>
                  <a:pt x="28142" y="10091"/>
                  <a:pt x="28154" y="10148"/>
                </a:cubicBezTo>
                <a:cubicBezTo>
                  <a:pt x="28131" y="10137"/>
                  <a:pt x="28103" y="10131"/>
                  <a:pt x="28074" y="10120"/>
                </a:cubicBezTo>
                <a:cubicBezTo>
                  <a:pt x="28091" y="10103"/>
                  <a:pt x="28108" y="10086"/>
                  <a:pt x="28131" y="10069"/>
                </a:cubicBezTo>
                <a:cubicBezTo>
                  <a:pt x="28114" y="10040"/>
                  <a:pt x="28097" y="10012"/>
                  <a:pt x="28086" y="9983"/>
                </a:cubicBezTo>
                <a:lnTo>
                  <a:pt x="28125" y="9978"/>
                </a:lnTo>
                <a:close/>
                <a:moveTo>
                  <a:pt x="986" y="10139"/>
                </a:moveTo>
                <a:cubicBezTo>
                  <a:pt x="990" y="10139"/>
                  <a:pt x="995" y="10140"/>
                  <a:pt x="999" y="10142"/>
                </a:cubicBezTo>
                <a:cubicBezTo>
                  <a:pt x="1029" y="10157"/>
                  <a:pt x="1007" y="10202"/>
                  <a:pt x="978" y="10202"/>
                </a:cubicBezTo>
                <a:cubicBezTo>
                  <a:pt x="974" y="10202"/>
                  <a:pt x="969" y="10201"/>
                  <a:pt x="965" y="10199"/>
                </a:cubicBezTo>
                <a:cubicBezTo>
                  <a:pt x="935" y="10184"/>
                  <a:pt x="957" y="10139"/>
                  <a:pt x="986" y="10139"/>
                </a:cubicBezTo>
                <a:close/>
                <a:moveTo>
                  <a:pt x="1118" y="9399"/>
                </a:moveTo>
                <a:lnTo>
                  <a:pt x="1118" y="9399"/>
                </a:lnTo>
                <a:cubicBezTo>
                  <a:pt x="1090" y="9649"/>
                  <a:pt x="959" y="9870"/>
                  <a:pt x="914" y="10114"/>
                </a:cubicBezTo>
                <a:cubicBezTo>
                  <a:pt x="908" y="10171"/>
                  <a:pt x="880" y="10222"/>
                  <a:pt x="840" y="10273"/>
                </a:cubicBezTo>
                <a:cubicBezTo>
                  <a:pt x="908" y="9978"/>
                  <a:pt x="999" y="9677"/>
                  <a:pt x="1118" y="9399"/>
                </a:cubicBezTo>
                <a:close/>
                <a:moveTo>
                  <a:pt x="925" y="10318"/>
                </a:moveTo>
                <a:lnTo>
                  <a:pt x="925" y="10318"/>
                </a:lnTo>
                <a:cubicBezTo>
                  <a:pt x="959" y="10330"/>
                  <a:pt x="965" y="10347"/>
                  <a:pt x="931" y="10375"/>
                </a:cubicBezTo>
                <a:cubicBezTo>
                  <a:pt x="897" y="10358"/>
                  <a:pt x="891" y="10341"/>
                  <a:pt x="925" y="10318"/>
                </a:cubicBezTo>
                <a:close/>
                <a:moveTo>
                  <a:pt x="27689" y="10341"/>
                </a:moveTo>
                <a:lnTo>
                  <a:pt x="27689" y="10341"/>
                </a:lnTo>
                <a:cubicBezTo>
                  <a:pt x="27723" y="10369"/>
                  <a:pt x="27717" y="10386"/>
                  <a:pt x="27677" y="10392"/>
                </a:cubicBezTo>
                <a:cubicBezTo>
                  <a:pt x="27649" y="10364"/>
                  <a:pt x="27654" y="10347"/>
                  <a:pt x="27689" y="10341"/>
                </a:cubicBezTo>
                <a:close/>
                <a:moveTo>
                  <a:pt x="1805" y="10511"/>
                </a:moveTo>
                <a:cubicBezTo>
                  <a:pt x="1788" y="10562"/>
                  <a:pt x="1771" y="10608"/>
                  <a:pt x="1742" y="10653"/>
                </a:cubicBezTo>
                <a:cubicBezTo>
                  <a:pt x="1742" y="10602"/>
                  <a:pt x="1754" y="10556"/>
                  <a:pt x="1765" y="10511"/>
                </a:cubicBezTo>
                <a:close/>
                <a:moveTo>
                  <a:pt x="27706" y="8712"/>
                </a:moveTo>
                <a:cubicBezTo>
                  <a:pt x="27819" y="8860"/>
                  <a:pt x="27847" y="9070"/>
                  <a:pt x="27978" y="9195"/>
                </a:cubicBezTo>
                <a:cubicBezTo>
                  <a:pt x="27972" y="9200"/>
                  <a:pt x="27950" y="9206"/>
                  <a:pt x="27944" y="9212"/>
                </a:cubicBezTo>
                <a:cubicBezTo>
                  <a:pt x="28114" y="9586"/>
                  <a:pt x="28228" y="9978"/>
                  <a:pt x="28352" y="10369"/>
                </a:cubicBezTo>
                <a:cubicBezTo>
                  <a:pt x="28358" y="10364"/>
                  <a:pt x="28369" y="10358"/>
                  <a:pt x="28375" y="10358"/>
                </a:cubicBezTo>
                <a:lnTo>
                  <a:pt x="28375" y="10358"/>
                </a:lnTo>
                <a:cubicBezTo>
                  <a:pt x="28352" y="10466"/>
                  <a:pt x="28420" y="10562"/>
                  <a:pt x="28443" y="10670"/>
                </a:cubicBezTo>
                <a:cubicBezTo>
                  <a:pt x="28386" y="10636"/>
                  <a:pt x="28392" y="10562"/>
                  <a:pt x="28369" y="10505"/>
                </a:cubicBezTo>
                <a:cubicBezTo>
                  <a:pt x="28211" y="10012"/>
                  <a:pt x="28035" y="9530"/>
                  <a:pt x="27853" y="9047"/>
                </a:cubicBezTo>
                <a:cubicBezTo>
                  <a:pt x="27808" y="8934"/>
                  <a:pt x="27734" y="8832"/>
                  <a:pt x="27706" y="8712"/>
                </a:cubicBezTo>
                <a:close/>
                <a:moveTo>
                  <a:pt x="749" y="11061"/>
                </a:moveTo>
                <a:lnTo>
                  <a:pt x="749" y="11061"/>
                </a:lnTo>
                <a:cubicBezTo>
                  <a:pt x="789" y="11067"/>
                  <a:pt x="766" y="11130"/>
                  <a:pt x="738" y="11135"/>
                </a:cubicBezTo>
                <a:cubicBezTo>
                  <a:pt x="693" y="11130"/>
                  <a:pt x="721" y="11067"/>
                  <a:pt x="749" y="11061"/>
                </a:cubicBezTo>
                <a:close/>
                <a:moveTo>
                  <a:pt x="761" y="10556"/>
                </a:moveTo>
                <a:cubicBezTo>
                  <a:pt x="772" y="10772"/>
                  <a:pt x="693" y="10999"/>
                  <a:pt x="613" y="11203"/>
                </a:cubicBezTo>
                <a:cubicBezTo>
                  <a:pt x="647" y="10988"/>
                  <a:pt x="704" y="10772"/>
                  <a:pt x="761" y="10556"/>
                </a:cubicBezTo>
                <a:close/>
                <a:moveTo>
                  <a:pt x="28432" y="10676"/>
                </a:moveTo>
                <a:lnTo>
                  <a:pt x="28432" y="10676"/>
                </a:lnTo>
                <a:cubicBezTo>
                  <a:pt x="28517" y="10834"/>
                  <a:pt x="28528" y="11033"/>
                  <a:pt x="28562" y="11209"/>
                </a:cubicBezTo>
                <a:cubicBezTo>
                  <a:pt x="28511" y="11158"/>
                  <a:pt x="28511" y="11084"/>
                  <a:pt x="28494" y="11022"/>
                </a:cubicBezTo>
                <a:cubicBezTo>
                  <a:pt x="28466" y="10903"/>
                  <a:pt x="28420" y="10789"/>
                  <a:pt x="28432" y="10676"/>
                </a:cubicBezTo>
                <a:close/>
                <a:moveTo>
                  <a:pt x="28570" y="11219"/>
                </a:moveTo>
                <a:cubicBezTo>
                  <a:pt x="28574" y="11219"/>
                  <a:pt x="28579" y="11220"/>
                  <a:pt x="28585" y="11220"/>
                </a:cubicBezTo>
                <a:cubicBezTo>
                  <a:pt x="28600" y="11255"/>
                  <a:pt x="28593" y="11272"/>
                  <a:pt x="28561" y="11272"/>
                </a:cubicBezTo>
                <a:cubicBezTo>
                  <a:pt x="28556" y="11272"/>
                  <a:pt x="28551" y="11272"/>
                  <a:pt x="28545" y="11271"/>
                </a:cubicBezTo>
                <a:cubicBezTo>
                  <a:pt x="28530" y="11237"/>
                  <a:pt x="28537" y="11219"/>
                  <a:pt x="28570" y="11219"/>
                </a:cubicBezTo>
                <a:close/>
                <a:moveTo>
                  <a:pt x="1629" y="11135"/>
                </a:moveTo>
                <a:cubicBezTo>
                  <a:pt x="1623" y="11209"/>
                  <a:pt x="1651" y="11300"/>
                  <a:pt x="1589" y="11351"/>
                </a:cubicBezTo>
                <a:cubicBezTo>
                  <a:pt x="1600" y="11283"/>
                  <a:pt x="1617" y="11209"/>
                  <a:pt x="1629" y="11135"/>
                </a:cubicBezTo>
                <a:close/>
                <a:moveTo>
                  <a:pt x="28415" y="10971"/>
                </a:moveTo>
                <a:lnTo>
                  <a:pt x="28415" y="10971"/>
                </a:lnTo>
                <a:cubicBezTo>
                  <a:pt x="28449" y="11118"/>
                  <a:pt x="28454" y="11277"/>
                  <a:pt x="28517" y="11419"/>
                </a:cubicBezTo>
                <a:cubicBezTo>
                  <a:pt x="28528" y="11453"/>
                  <a:pt x="28523" y="11487"/>
                  <a:pt x="28506" y="11521"/>
                </a:cubicBezTo>
                <a:cubicBezTo>
                  <a:pt x="28486" y="11487"/>
                  <a:pt x="28504" y="11381"/>
                  <a:pt x="28452" y="11381"/>
                </a:cubicBezTo>
                <a:cubicBezTo>
                  <a:pt x="28444" y="11381"/>
                  <a:pt x="28433" y="11384"/>
                  <a:pt x="28420" y="11391"/>
                </a:cubicBezTo>
                <a:cubicBezTo>
                  <a:pt x="28437" y="11379"/>
                  <a:pt x="28449" y="11362"/>
                  <a:pt x="28466" y="11351"/>
                </a:cubicBezTo>
                <a:cubicBezTo>
                  <a:pt x="28420" y="11232"/>
                  <a:pt x="28398" y="11101"/>
                  <a:pt x="28415" y="10971"/>
                </a:cubicBezTo>
                <a:close/>
                <a:moveTo>
                  <a:pt x="602" y="11220"/>
                </a:moveTo>
                <a:cubicBezTo>
                  <a:pt x="630" y="11385"/>
                  <a:pt x="568" y="11555"/>
                  <a:pt x="539" y="11720"/>
                </a:cubicBezTo>
                <a:cubicBezTo>
                  <a:pt x="534" y="11555"/>
                  <a:pt x="585" y="11385"/>
                  <a:pt x="602" y="11220"/>
                </a:cubicBezTo>
                <a:close/>
                <a:moveTo>
                  <a:pt x="1526" y="11853"/>
                </a:moveTo>
                <a:cubicBezTo>
                  <a:pt x="1529" y="11853"/>
                  <a:pt x="1534" y="11854"/>
                  <a:pt x="1538" y="11856"/>
                </a:cubicBezTo>
                <a:cubicBezTo>
                  <a:pt x="1568" y="11876"/>
                  <a:pt x="1554" y="11932"/>
                  <a:pt x="1518" y="11932"/>
                </a:cubicBezTo>
                <a:cubicBezTo>
                  <a:pt x="1514" y="11932"/>
                  <a:pt x="1509" y="11931"/>
                  <a:pt x="1504" y="11930"/>
                </a:cubicBezTo>
                <a:cubicBezTo>
                  <a:pt x="1479" y="11909"/>
                  <a:pt x="1494" y="11853"/>
                  <a:pt x="1526" y="11853"/>
                </a:cubicBezTo>
                <a:close/>
                <a:moveTo>
                  <a:pt x="28840" y="11895"/>
                </a:moveTo>
                <a:cubicBezTo>
                  <a:pt x="28840" y="11969"/>
                  <a:pt x="28897" y="12049"/>
                  <a:pt x="28846" y="12117"/>
                </a:cubicBezTo>
                <a:cubicBezTo>
                  <a:pt x="28823" y="12049"/>
                  <a:pt x="28812" y="11975"/>
                  <a:pt x="28795" y="11907"/>
                </a:cubicBezTo>
                <a:cubicBezTo>
                  <a:pt x="28806" y="11907"/>
                  <a:pt x="28829" y="11901"/>
                  <a:pt x="28840" y="11895"/>
                </a:cubicBezTo>
                <a:close/>
                <a:moveTo>
                  <a:pt x="28579" y="11271"/>
                </a:moveTo>
                <a:cubicBezTo>
                  <a:pt x="28647" y="11442"/>
                  <a:pt x="28647" y="11623"/>
                  <a:pt x="28693" y="11799"/>
                </a:cubicBezTo>
                <a:cubicBezTo>
                  <a:pt x="28704" y="11793"/>
                  <a:pt x="28715" y="11788"/>
                  <a:pt x="28727" y="11782"/>
                </a:cubicBezTo>
                <a:lnTo>
                  <a:pt x="28727" y="11782"/>
                </a:lnTo>
                <a:cubicBezTo>
                  <a:pt x="28715" y="11799"/>
                  <a:pt x="28710" y="11816"/>
                  <a:pt x="28698" y="11833"/>
                </a:cubicBezTo>
                <a:cubicBezTo>
                  <a:pt x="28733" y="12088"/>
                  <a:pt x="28801" y="12332"/>
                  <a:pt x="28806" y="12588"/>
                </a:cubicBezTo>
                <a:cubicBezTo>
                  <a:pt x="28812" y="12582"/>
                  <a:pt x="28835" y="12576"/>
                  <a:pt x="28846" y="12576"/>
                </a:cubicBezTo>
                <a:cubicBezTo>
                  <a:pt x="28784" y="12656"/>
                  <a:pt x="28840" y="12769"/>
                  <a:pt x="28823" y="12860"/>
                </a:cubicBezTo>
                <a:cubicBezTo>
                  <a:pt x="28784" y="12803"/>
                  <a:pt x="28818" y="12730"/>
                  <a:pt x="28778" y="12678"/>
                </a:cubicBezTo>
                <a:cubicBezTo>
                  <a:pt x="28772" y="12208"/>
                  <a:pt x="28591" y="11737"/>
                  <a:pt x="28579" y="11271"/>
                </a:cubicBezTo>
                <a:close/>
                <a:moveTo>
                  <a:pt x="28693" y="12724"/>
                </a:moveTo>
                <a:cubicBezTo>
                  <a:pt x="28710" y="12798"/>
                  <a:pt x="28727" y="12877"/>
                  <a:pt x="28744" y="12951"/>
                </a:cubicBezTo>
                <a:cubicBezTo>
                  <a:pt x="28746" y="12951"/>
                  <a:pt x="28747" y="12951"/>
                  <a:pt x="28749" y="12951"/>
                </a:cubicBezTo>
                <a:lnTo>
                  <a:pt x="28749" y="12951"/>
                </a:lnTo>
                <a:cubicBezTo>
                  <a:pt x="28721" y="13019"/>
                  <a:pt x="28744" y="13087"/>
                  <a:pt x="28755" y="13155"/>
                </a:cubicBezTo>
                <a:cubicBezTo>
                  <a:pt x="28744" y="13149"/>
                  <a:pt x="28721" y="13138"/>
                  <a:pt x="28710" y="13132"/>
                </a:cubicBezTo>
                <a:cubicBezTo>
                  <a:pt x="28715" y="13110"/>
                  <a:pt x="28715" y="13081"/>
                  <a:pt x="28721" y="13053"/>
                </a:cubicBezTo>
                <a:cubicBezTo>
                  <a:pt x="28698" y="13047"/>
                  <a:pt x="28681" y="13042"/>
                  <a:pt x="28659" y="13036"/>
                </a:cubicBezTo>
                <a:lnTo>
                  <a:pt x="28704" y="13025"/>
                </a:lnTo>
                <a:cubicBezTo>
                  <a:pt x="28687" y="12922"/>
                  <a:pt x="28715" y="12820"/>
                  <a:pt x="28676" y="12724"/>
                </a:cubicBezTo>
                <a:close/>
                <a:moveTo>
                  <a:pt x="65" y="13188"/>
                </a:moveTo>
                <a:cubicBezTo>
                  <a:pt x="64" y="13188"/>
                  <a:pt x="63" y="13189"/>
                  <a:pt x="63" y="13189"/>
                </a:cubicBezTo>
                <a:cubicBezTo>
                  <a:pt x="63" y="13189"/>
                  <a:pt x="64" y="13190"/>
                  <a:pt x="65" y="13190"/>
                </a:cubicBezTo>
                <a:lnTo>
                  <a:pt x="65" y="13190"/>
                </a:lnTo>
                <a:cubicBezTo>
                  <a:pt x="65" y="13190"/>
                  <a:pt x="65" y="13189"/>
                  <a:pt x="65" y="13188"/>
                </a:cubicBezTo>
                <a:close/>
                <a:moveTo>
                  <a:pt x="28818" y="12871"/>
                </a:moveTo>
                <a:cubicBezTo>
                  <a:pt x="28852" y="12985"/>
                  <a:pt x="28874" y="13115"/>
                  <a:pt x="28846" y="13235"/>
                </a:cubicBezTo>
                <a:cubicBezTo>
                  <a:pt x="28829" y="13166"/>
                  <a:pt x="28823" y="13098"/>
                  <a:pt x="28835" y="13030"/>
                </a:cubicBezTo>
                <a:cubicBezTo>
                  <a:pt x="28812" y="13002"/>
                  <a:pt x="28795" y="12958"/>
                  <a:pt x="28752" y="12951"/>
                </a:cubicBezTo>
                <a:lnTo>
                  <a:pt x="28752" y="12951"/>
                </a:lnTo>
                <a:cubicBezTo>
                  <a:pt x="28770" y="12952"/>
                  <a:pt x="28797" y="12956"/>
                  <a:pt x="28812" y="12956"/>
                </a:cubicBezTo>
                <a:cubicBezTo>
                  <a:pt x="28812" y="12939"/>
                  <a:pt x="28818" y="12894"/>
                  <a:pt x="28818" y="12871"/>
                </a:cubicBezTo>
                <a:close/>
                <a:moveTo>
                  <a:pt x="551" y="11731"/>
                </a:moveTo>
                <a:lnTo>
                  <a:pt x="551" y="11731"/>
                </a:lnTo>
                <a:cubicBezTo>
                  <a:pt x="471" y="12060"/>
                  <a:pt x="477" y="12406"/>
                  <a:pt x="420" y="12741"/>
                </a:cubicBezTo>
                <a:cubicBezTo>
                  <a:pt x="443" y="12758"/>
                  <a:pt x="466" y="12769"/>
                  <a:pt x="488" y="12786"/>
                </a:cubicBezTo>
                <a:cubicBezTo>
                  <a:pt x="500" y="12752"/>
                  <a:pt x="511" y="12718"/>
                  <a:pt x="522" y="12678"/>
                </a:cubicBezTo>
                <a:lnTo>
                  <a:pt x="534" y="12678"/>
                </a:lnTo>
                <a:cubicBezTo>
                  <a:pt x="534" y="12747"/>
                  <a:pt x="534" y="12815"/>
                  <a:pt x="528" y="12877"/>
                </a:cubicBezTo>
                <a:cubicBezTo>
                  <a:pt x="522" y="12883"/>
                  <a:pt x="505" y="12883"/>
                  <a:pt x="500" y="12883"/>
                </a:cubicBezTo>
                <a:cubicBezTo>
                  <a:pt x="500" y="12854"/>
                  <a:pt x="500" y="12820"/>
                  <a:pt x="500" y="12786"/>
                </a:cubicBezTo>
                <a:lnTo>
                  <a:pt x="432" y="12798"/>
                </a:lnTo>
                <a:cubicBezTo>
                  <a:pt x="398" y="12979"/>
                  <a:pt x="398" y="13155"/>
                  <a:pt x="392" y="13337"/>
                </a:cubicBezTo>
                <a:cubicBezTo>
                  <a:pt x="380" y="13337"/>
                  <a:pt x="363" y="13331"/>
                  <a:pt x="358" y="13331"/>
                </a:cubicBezTo>
                <a:cubicBezTo>
                  <a:pt x="380" y="12843"/>
                  <a:pt x="437" y="12361"/>
                  <a:pt x="500" y="11878"/>
                </a:cubicBezTo>
                <a:cubicBezTo>
                  <a:pt x="505" y="11827"/>
                  <a:pt x="500" y="11765"/>
                  <a:pt x="551" y="11731"/>
                </a:cubicBezTo>
                <a:close/>
                <a:moveTo>
                  <a:pt x="386" y="13376"/>
                </a:moveTo>
                <a:lnTo>
                  <a:pt x="386" y="13376"/>
                </a:lnTo>
                <a:cubicBezTo>
                  <a:pt x="392" y="13450"/>
                  <a:pt x="386" y="13524"/>
                  <a:pt x="375" y="13598"/>
                </a:cubicBezTo>
                <a:cubicBezTo>
                  <a:pt x="324" y="13530"/>
                  <a:pt x="346" y="13439"/>
                  <a:pt x="386" y="13376"/>
                </a:cubicBezTo>
                <a:close/>
                <a:moveTo>
                  <a:pt x="28869" y="13683"/>
                </a:moveTo>
                <a:cubicBezTo>
                  <a:pt x="28914" y="13683"/>
                  <a:pt x="28914" y="13762"/>
                  <a:pt x="28880" y="13779"/>
                </a:cubicBezTo>
                <a:cubicBezTo>
                  <a:pt x="28835" y="13774"/>
                  <a:pt x="28835" y="13700"/>
                  <a:pt x="28869" y="13683"/>
                </a:cubicBezTo>
                <a:close/>
                <a:moveTo>
                  <a:pt x="386" y="13586"/>
                </a:moveTo>
                <a:cubicBezTo>
                  <a:pt x="363" y="13762"/>
                  <a:pt x="363" y="13938"/>
                  <a:pt x="380" y="14114"/>
                </a:cubicBezTo>
                <a:lnTo>
                  <a:pt x="352" y="14114"/>
                </a:lnTo>
                <a:cubicBezTo>
                  <a:pt x="346" y="13949"/>
                  <a:pt x="295" y="13734"/>
                  <a:pt x="386" y="13586"/>
                </a:cubicBezTo>
                <a:close/>
                <a:moveTo>
                  <a:pt x="28784" y="13927"/>
                </a:moveTo>
                <a:cubicBezTo>
                  <a:pt x="28784" y="14000"/>
                  <a:pt x="28835" y="14097"/>
                  <a:pt x="28755" y="14154"/>
                </a:cubicBezTo>
                <a:cubicBezTo>
                  <a:pt x="28761" y="14080"/>
                  <a:pt x="28744" y="13995"/>
                  <a:pt x="28784" y="13927"/>
                </a:cubicBezTo>
                <a:close/>
                <a:moveTo>
                  <a:pt x="488" y="14000"/>
                </a:moveTo>
                <a:lnTo>
                  <a:pt x="488" y="14000"/>
                </a:lnTo>
                <a:cubicBezTo>
                  <a:pt x="483" y="14074"/>
                  <a:pt x="500" y="14154"/>
                  <a:pt x="460" y="14227"/>
                </a:cubicBezTo>
                <a:cubicBezTo>
                  <a:pt x="460" y="14148"/>
                  <a:pt x="409" y="14052"/>
                  <a:pt x="488" y="14000"/>
                </a:cubicBezTo>
                <a:close/>
                <a:moveTo>
                  <a:pt x="363" y="14375"/>
                </a:moveTo>
                <a:cubicBezTo>
                  <a:pt x="409" y="14375"/>
                  <a:pt x="409" y="14449"/>
                  <a:pt x="375" y="14471"/>
                </a:cubicBezTo>
                <a:cubicBezTo>
                  <a:pt x="329" y="14471"/>
                  <a:pt x="329" y="14392"/>
                  <a:pt x="363" y="14375"/>
                </a:cubicBezTo>
                <a:close/>
                <a:moveTo>
                  <a:pt x="28891" y="14035"/>
                </a:moveTo>
                <a:cubicBezTo>
                  <a:pt x="28897" y="14205"/>
                  <a:pt x="28948" y="14415"/>
                  <a:pt x="28857" y="14562"/>
                </a:cubicBezTo>
                <a:cubicBezTo>
                  <a:pt x="28880" y="14386"/>
                  <a:pt x="28880" y="14210"/>
                  <a:pt x="28863" y="14040"/>
                </a:cubicBezTo>
                <a:lnTo>
                  <a:pt x="28891" y="14035"/>
                </a:lnTo>
                <a:close/>
                <a:moveTo>
                  <a:pt x="28869" y="14557"/>
                </a:moveTo>
                <a:lnTo>
                  <a:pt x="28869" y="14557"/>
                </a:lnTo>
                <a:cubicBezTo>
                  <a:pt x="28920" y="14619"/>
                  <a:pt x="28903" y="14710"/>
                  <a:pt x="28857" y="14778"/>
                </a:cubicBezTo>
                <a:cubicBezTo>
                  <a:pt x="28852" y="14704"/>
                  <a:pt x="28857" y="14630"/>
                  <a:pt x="28869" y="14557"/>
                </a:cubicBezTo>
                <a:close/>
                <a:moveTo>
                  <a:pt x="398" y="14920"/>
                </a:moveTo>
                <a:lnTo>
                  <a:pt x="398" y="14920"/>
                </a:lnTo>
                <a:cubicBezTo>
                  <a:pt x="415" y="14988"/>
                  <a:pt x="420" y="15056"/>
                  <a:pt x="409" y="15124"/>
                </a:cubicBezTo>
                <a:cubicBezTo>
                  <a:pt x="431" y="15152"/>
                  <a:pt x="448" y="15191"/>
                  <a:pt x="493" y="15203"/>
                </a:cubicBezTo>
                <a:lnTo>
                  <a:pt x="493" y="15203"/>
                </a:lnTo>
                <a:cubicBezTo>
                  <a:pt x="475" y="15202"/>
                  <a:pt x="447" y="15197"/>
                  <a:pt x="432" y="15192"/>
                </a:cubicBezTo>
                <a:cubicBezTo>
                  <a:pt x="432" y="15215"/>
                  <a:pt x="426" y="15260"/>
                  <a:pt x="426" y="15283"/>
                </a:cubicBezTo>
                <a:cubicBezTo>
                  <a:pt x="392" y="15169"/>
                  <a:pt x="369" y="15033"/>
                  <a:pt x="398" y="14920"/>
                </a:cubicBezTo>
                <a:close/>
                <a:moveTo>
                  <a:pt x="488" y="14999"/>
                </a:moveTo>
                <a:lnTo>
                  <a:pt x="488" y="14999"/>
                </a:lnTo>
                <a:cubicBezTo>
                  <a:pt x="500" y="15005"/>
                  <a:pt x="522" y="15010"/>
                  <a:pt x="534" y="15016"/>
                </a:cubicBezTo>
                <a:cubicBezTo>
                  <a:pt x="528" y="15044"/>
                  <a:pt x="528" y="15073"/>
                  <a:pt x="522" y="15096"/>
                </a:cubicBezTo>
                <a:cubicBezTo>
                  <a:pt x="545" y="15101"/>
                  <a:pt x="562" y="15113"/>
                  <a:pt x="585" y="15118"/>
                </a:cubicBezTo>
                <a:lnTo>
                  <a:pt x="539" y="15124"/>
                </a:lnTo>
                <a:cubicBezTo>
                  <a:pt x="556" y="15226"/>
                  <a:pt x="528" y="15328"/>
                  <a:pt x="568" y="15430"/>
                </a:cubicBezTo>
                <a:lnTo>
                  <a:pt x="551" y="15430"/>
                </a:lnTo>
                <a:cubicBezTo>
                  <a:pt x="534" y="15351"/>
                  <a:pt x="517" y="15277"/>
                  <a:pt x="500" y="15203"/>
                </a:cubicBezTo>
                <a:cubicBezTo>
                  <a:pt x="498" y="15203"/>
                  <a:pt x="496" y="15203"/>
                  <a:pt x="494" y="15203"/>
                </a:cubicBezTo>
                <a:lnTo>
                  <a:pt x="494" y="15203"/>
                </a:lnTo>
                <a:cubicBezTo>
                  <a:pt x="522" y="15135"/>
                  <a:pt x="500" y="15061"/>
                  <a:pt x="488" y="14999"/>
                </a:cubicBezTo>
                <a:close/>
                <a:moveTo>
                  <a:pt x="1487" y="15453"/>
                </a:moveTo>
                <a:lnTo>
                  <a:pt x="1487" y="15453"/>
                </a:lnTo>
                <a:cubicBezTo>
                  <a:pt x="1515" y="15481"/>
                  <a:pt x="1515" y="15498"/>
                  <a:pt x="1481" y="15510"/>
                </a:cubicBezTo>
                <a:cubicBezTo>
                  <a:pt x="1447" y="15487"/>
                  <a:pt x="1453" y="15464"/>
                  <a:pt x="1487" y="15453"/>
                </a:cubicBezTo>
                <a:close/>
                <a:moveTo>
                  <a:pt x="14589" y="0"/>
                </a:moveTo>
                <a:cubicBezTo>
                  <a:pt x="14564" y="0"/>
                  <a:pt x="14542" y="33"/>
                  <a:pt x="14520" y="37"/>
                </a:cubicBezTo>
                <a:cubicBezTo>
                  <a:pt x="14500" y="35"/>
                  <a:pt x="14481" y="34"/>
                  <a:pt x="14463" y="34"/>
                </a:cubicBezTo>
                <a:cubicBezTo>
                  <a:pt x="14381" y="34"/>
                  <a:pt x="14313" y="57"/>
                  <a:pt x="14253" y="122"/>
                </a:cubicBezTo>
                <a:cubicBezTo>
                  <a:pt x="14253" y="105"/>
                  <a:pt x="14247" y="71"/>
                  <a:pt x="14247" y="54"/>
                </a:cubicBezTo>
                <a:cubicBezTo>
                  <a:pt x="14242" y="71"/>
                  <a:pt x="14225" y="105"/>
                  <a:pt x="14219" y="122"/>
                </a:cubicBezTo>
                <a:cubicBezTo>
                  <a:pt x="14198" y="105"/>
                  <a:pt x="14170" y="67"/>
                  <a:pt x="14139" y="67"/>
                </a:cubicBezTo>
                <a:cubicBezTo>
                  <a:pt x="14128" y="67"/>
                  <a:pt x="14117" y="71"/>
                  <a:pt x="14105" y="83"/>
                </a:cubicBezTo>
                <a:cubicBezTo>
                  <a:pt x="14043" y="83"/>
                  <a:pt x="13975" y="77"/>
                  <a:pt x="13913" y="71"/>
                </a:cubicBezTo>
                <a:lnTo>
                  <a:pt x="13913" y="71"/>
                </a:lnTo>
                <a:cubicBezTo>
                  <a:pt x="13975" y="111"/>
                  <a:pt x="14054" y="122"/>
                  <a:pt x="14128" y="139"/>
                </a:cubicBezTo>
                <a:cubicBezTo>
                  <a:pt x="14128" y="122"/>
                  <a:pt x="14139" y="88"/>
                  <a:pt x="14139" y="77"/>
                </a:cubicBezTo>
                <a:cubicBezTo>
                  <a:pt x="14162" y="114"/>
                  <a:pt x="14189" y="137"/>
                  <a:pt x="14223" y="137"/>
                </a:cubicBezTo>
                <a:cubicBezTo>
                  <a:pt x="14240" y="137"/>
                  <a:pt x="14260" y="130"/>
                  <a:pt x="14281" y="117"/>
                </a:cubicBezTo>
                <a:lnTo>
                  <a:pt x="14281" y="117"/>
                </a:lnTo>
                <a:lnTo>
                  <a:pt x="14270" y="168"/>
                </a:lnTo>
                <a:cubicBezTo>
                  <a:pt x="14304" y="117"/>
                  <a:pt x="14344" y="77"/>
                  <a:pt x="14395" y="43"/>
                </a:cubicBezTo>
                <a:cubicBezTo>
                  <a:pt x="14474" y="83"/>
                  <a:pt x="14491" y="156"/>
                  <a:pt x="14503" y="230"/>
                </a:cubicBezTo>
                <a:cubicBezTo>
                  <a:pt x="14571" y="242"/>
                  <a:pt x="14644" y="253"/>
                  <a:pt x="14713" y="264"/>
                </a:cubicBezTo>
                <a:cubicBezTo>
                  <a:pt x="14407" y="273"/>
                  <a:pt x="14105" y="283"/>
                  <a:pt x="13800" y="283"/>
                </a:cubicBezTo>
                <a:cubicBezTo>
                  <a:pt x="13732" y="283"/>
                  <a:pt x="13664" y="282"/>
                  <a:pt x="13595" y="281"/>
                </a:cubicBezTo>
                <a:cubicBezTo>
                  <a:pt x="13606" y="270"/>
                  <a:pt x="13629" y="242"/>
                  <a:pt x="13640" y="230"/>
                </a:cubicBezTo>
                <a:cubicBezTo>
                  <a:pt x="13635" y="230"/>
                  <a:pt x="13617" y="224"/>
                  <a:pt x="13612" y="224"/>
                </a:cubicBezTo>
                <a:cubicBezTo>
                  <a:pt x="13597" y="270"/>
                  <a:pt x="13574" y="298"/>
                  <a:pt x="13540" y="298"/>
                </a:cubicBezTo>
                <a:cubicBezTo>
                  <a:pt x="13524" y="298"/>
                  <a:pt x="13504" y="291"/>
                  <a:pt x="13481" y="276"/>
                </a:cubicBezTo>
                <a:cubicBezTo>
                  <a:pt x="13498" y="264"/>
                  <a:pt x="13538" y="242"/>
                  <a:pt x="13555" y="230"/>
                </a:cubicBezTo>
                <a:cubicBezTo>
                  <a:pt x="13532" y="230"/>
                  <a:pt x="13510" y="236"/>
                  <a:pt x="13487" y="236"/>
                </a:cubicBezTo>
                <a:cubicBezTo>
                  <a:pt x="13481" y="259"/>
                  <a:pt x="13476" y="281"/>
                  <a:pt x="13464" y="298"/>
                </a:cubicBezTo>
                <a:cubicBezTo>
                  <a:pt x="13351" y="304"/>
                  <a:pt x="13237" y="298"/>
                  <a:pt x="13124" y="310"/>
                </a:cubicBezTo>
                <a:cubicBezTo>
                  <a:pt x="13116" y="309"/>
                  <a:pt x="13107" y="309"/>
                  <a:pt x="13099" y="309"/>
                </a:cubicBezTo>
                <a:cubicBezTo>
                  <a:pt x="13016" y="309"/>
                  <a:pt x="12920" y="337"/>
                  <a:pt x="12834" y="337"/>
                </a:cubicBezTo>
                <a:cubicBezTo>
                  <a:pt x="12782" y="337"/>
                  <a:pt x="12733" y="327"/>
                  <a:pt x="12693" y="293"/>
                </a:cubicBezTo>
                <a:cubicBezTo>
                  <a:pt x="12630" y="287"/>
                  <a:pt x="12562" y="281"/>
                  <a:pt x="12494" y="270"/>
                </a:cubicBezTo>
                <a:cubicBezTo>
                  <a:pt x="12483" y="276"/>
                  <a:pt x="12460" y="287"/>
                  <a:pt x="12454" y="298"/>
                </a:cubicBezTo>
                <a:cubicBezTo>
                  <a:pt x="12438" y="292"/>
                  <a:pt x="12422" y="289"/>
                  <a:pt x="12408" y="289"/>
                </a:cubicBezTo>
                <a:cubicBezTo>
                  <a:pt x="12372" y="289"/>
                  <a:pt x="12343" y="309"/>
                  <a:pt x="12335" y="349"/>
                </a:cubicBezTo>
                <a:cubicBezTo>
                  <a:pt x="12375" y="349"/>
                  <a:pt x="12415" y="344"/>
                  <a:pt x="12454" y="344"/>
                </a:cubicBezTo>
                <a:cubicBezTo>
                  <a:pt x="12398" y="361"/>
                  <a:pt x="12341" y="378"/>
                  <a:pt x="12284" y="383"/>
                </a:cubicBezTo>
                <a:cubicBezTo>
                  <a:pt x="12290" y="366"/>
                  <a:pt x="12295" y="332"/>
                  <a:pt x="12295" y="310"/>
                </a:cubicBezTo>
                <a:lnTo>
                  <a:pt x="12295" y="310"/>
                </a:lnTo>
                <a:cubicBezTo>
                  <a:pt x="12267" y="327"/>
                  <a:pt x="12239" y="338"/>
                  <a:pt x="12205" y="349"/>
                </a:cubicBezTo>
                <a:cubicBezTo>
                  <a:pt x="12210" y="321"/>
                  <a:pt x="12210" y="281"/>
                  <a:pt x="12216" y="247"/>
                </a:cubicBezTo>
                <a:cubicBezTo>
                  <a:pt x="12250" y="242"/>
                  <a:pt x="12290" y="236"/>
                  <a:pt x="12324" y="230"/>
                </a:cubicBezTo>
                <a:cubicBezTo>
                  <a:pt x="12330" y="230"/>
                  <a:pt x="12347" y="242"/>
                  <a:pt x="12352" y="242"/>
                </a:cubicBezTo>
                <a:cubicBezTo>
                  <a:pt x="12443" y="236"/>
                  <a:pt x="12528" y="213"/>
                  <a:pt x="12613" y="179"/>
                </a:cubicBezTo>
                <a:cubicBezTo>
                  <a:pt x="12630" y="185"/>
                  <a:pt x="12670" y="207"/>
                  <a:pt x="12687" y="219"/>
                </a:cubicBezTo>
                <a:cubicBezTo>
                  <a:pt x="12693" y="202"/>
                  <a:pt x="12698" y="162"/>
                  <a:pt x="12704" y="145"/>
                </a:cubicBezTo>
                <a:cubicBezTo>
                  <a:pt x="12660" y="132"/>
                  <a:pt x="12616" y="127"/>
                  <a:pt x="12573" y="127"/>
                </a:cubicBezTo>
                <a:cubicBezTo>
                  <a:pt x="12463" y="127"/>
                  <a:pt x="12354" y="156"/>
                  <a:pt x="12244" y="156"/>
                </a:cubicBezTo>
                <a:lnTo>
                  <a:pt x="12250" y="117"/>
                </a:lnTo>
                <a:lnTo>
                  <a:pt x="12250" y="117"/>
                </a:lnTo>
                <a:cubicBezTo>
                  <a:pt x="12244" y="128"/>
                  <a:pt x="12233" y="156"/>
                  <a:pt x="12227" y="168"/>
                </a:cubicBezTo>
                <a:cubicBezTo>
                  <a:pt x="12154" y="168"/>
                  <a:pt x="12074" y="173"/>
                  <a:pt x="12000" y="207"/>
                </a:cubicBezTo>
                <a:cubicBezTo>
                  <a:pt x="11985" y="204"/>
                  <a:pt x="11970" y="203"/>
                  <a:pt x="11955" y="203"/>
                </a:cubicBezTo>
                <a:cubicBezTo>
                  <a:pt x="11913" y="203"/>
                  <a:pt x="11874" y="217"/>
                  <a:pt x="11853" y="259"/>
                </a:cubicBezTo>
                <a:cubicBezTo>
                  <a:pt x="11847" y="247"/>
                  <a:pt x="11836" y="219"/>
                  <a:pt x="11830" y="202"/>
                </a:cubicBezTo>
                <a:cubicBezTo>
                  <a:pt x="11830" y="224"/>
                  <a:pt x="11825" y="259"/>
                  <a:pt x="11825" y="281"/>
                </a:cubicBezTo>
                <a:cubicBezTo>
                  <a:pt x="11802" y="270"/>
                  <a:pt x="11756" y="253"/>
                  <a:pt x="11734" y="242"/>
                </a:cubicBezTo>
                <a:cubicBezTo>
                  <a:pt x="11728" y="253"/>
                  <a:pt x="11722" y="270"/>
                  <a:pt x="11722" y="276"/>
                </a:cubicBezTo>
                <a:cubicBezTo>
                  <a:pt x="11765" y="281"/>
                  <a:pt x="11811" y="290"/>
                  <a:pt x="11855" y="290"/>
                </a:cubicBezTo>
                <a:cubicBezTo>
                  <a:pt x="11905" y="290"/>
                  <a:pt x="11953" y="278"/>
                  <a:pt x="11989" y="236"/>
                </a:cubicBezTo>
                <a:cubicBezTo>
                  <a:pt x="12006" y="242"/>
                  <a:pt x="12040" y="264"/>
                  <a:pt x="12063" y="270"/>
                </a:cubicBezTo>
                <a:cubicBezTo>
                  <a:pt x="12108" y="264"/>
                  <a:pt x="12159" y="253"/>
                  <a:pt x="12205" y="242"/>
                </a:cubicBezTo>
                <a:lnTo>
                  <a:pt x="12205" y="242"/>
                </a:lnTo>
                <a:cubicBezTo>
                  <a:pt x="12199" y="270"/>
                  <a:pt x="12182" y="327"/>
                  <a:pt x="12176" y="355"/>
                </a:cubicBezTo>
                <a:lnTo>
                  <a:pt x="12103" y="327"/>
                </a:lnTo>
                <a:lnTo>
                  <a:pt x="12103" y="400"/>
                </a:lnTo>
                <a:cubicBezTo>
                  <a:pt x="12091" y="406"/>
                  <a:pt x="12069" y="417"/>
                  <a:pt x="12057" y="423"/>
                </a:cubicBezTo>
                <a:cubicBezTo>
                  <a:pt x="12057" y="400"/>
                  <a:pt x="12057" y="355"/>
                  <a:pt x="12057" y="332"/>
                </a:cubicBezTo>
                <a:cubicBezTo>
                  <a:pt x="12040" y="355"/>
                  <a:pt x="12017" y="389"/>
                  <a:pt x="12000" y="412"/>
                </a:cubicBezTo>
                <a:cubicBezTo>
                  <a:pt x="11978" y="417"/>
                  <a:pt x="11949" y="423"/>
                  <a:pt x="11927" y="429"/>
                </a:cubicBezTo>
                <a:cubicBezTo>
                  <a:pt x="11949" y="412"/>
                  <a:pt x="11983" y="400"/>
                  <a:pt x="11995" y="372"/>
                </a:cubicBezTo>
                <a:cubicBezTo>
                  <a:pt x="11983" y="363"/>
                  <a:pt x="11972" y="359"/>
                  <a:pt x="11962" y="359"/>
                </a:cubicBezTo>
                <a:cubicBezTo>
                  <a:pt x="11916" y="359"/>
                  <a:pt x="11887" y="443"/>
                  <a:pt x="11836" y="457"/>
                </a:cubicBezTo>
                <a:cubicBezTo>
                  <a:pt x="11796" y="457"/>
                  <a:pt x="11728" y="451"/>
                  <a:pt x="11694" y="446"/>
                </a:cubicBezTo>
                <a:cubicBezTo>
                  <a:pt x="11711" y="429"/>
                  <a:pt x="11739" y="395"/>
                  <a:pt x="11756" y="378"/>
                </a:cubicBezTo>
                <a:lnTo>
                  <a:pt x="11756" y="378"/>
                </a:lnTo>
                <a:cubicBezTo>
                  <a:pt x="11711" y="406"/>
                  <a:pt x="11660" y="423"/>
                  <a:pt x="11603" y="423"/>
                </a:cubicBezTo>
                <a:cubicBezTo>
                  <a:pt x="11626" y="429"/>
                  <a:pt x="11671" y="446"/>
                  <a:pt x="11694" y="451"/>
                </a:cubicBezTo>
                <a:cubicBezTo>
                  <a:pt x="11672" y="474"/>
                  <a:pt x="11651" y="483"/>
                  <a:pt x="11631" y="483"/>
                </a:cubicBezTo>
                <a:cubicBezTo>
                  <a:pt x="11599" y="483"/>
                  <a:pt x="11571" y="460"/>
                  <a:pt x="11547" y="429"/>
                </a:cubicBezTo>
                <a:cubicBezTo>
                  <a:pt x="11535" y="446"/>
                  <a:pt x="11524" y="474"/>
                  <a:pt x="11512" y="491"/>
                </a:cubicBezTo>
                <a:cubicBezTo>
                  <a:pt x="11416" y="531"/>
                  <a:pt x="11314" y="548"/>
                  <a:pt x="11212" y="576"/>
                </a:cubicBezTo>
                <a:cubicBezTo>
                  <a:pt x="11234" y="542"/>
                  <a:pt x="11263" y="508"/>
                  <a:pt x="11286" y="474"/>
                </a:cubicBezTo>
                <a:lnTo>
                  <a:pt x="11286" y="474"/>
                </a:lnTo>
                <a:cubicBezTo>
                  <a:pt x="11229" y="497"/>
                  <a:pt x="11206" y="542"/>
                  <a:pt x="11189" y="588"/>
                </a:cubicBezTo>
                <a:cubicBezTo>
                  <a:pt x="11166" y="565"/>
                  <a:pt x="11138" y="542"/>
                  <a:pt x="11115" y="520"/>
                </a:cubicBezTo>
                <a:lnTo>
                  <a:pt x="11115" y="520"/>
                </a:lnTo>
                <a:cubicBezTo>
                  <a:pt x="11127" y="548"/>
                  <a:pt x="11132" y="576"/>
                  <a:pt x="11138" y="605"/>
                </a:cubicBezTo>
                <a:cubicBezTo>
                  <a:pt x="11133" y="604"/>
                  <a:pt x="11128" y="604"/>
                  <a:pt x="11123" y="604"/>
                </a:cubicBezTo>
                <a:cubicBezTo>
                  <a:pt x="11061" y="604"/>
                  <a:pt x="11002" y="635"/>
                  <a:pt x="10939" y="661"/>
                </a:cubicBezTo>
                <a:cubicBezTo>
                  <a:pt x="10945" y="644"/>
                  <a:pt x="10951" y="610"/>
                  <a:pt x="10951" y="593"/>
                </a:cubicBezTo>
                <a:lnTo>
                  <a:pt x="10951" y="593"/>
                </a:lnTo>
                <a:cubicBezTo>
                  <a:pt x="10934" y="599"/>
                  <a:pt x="10900" y="599"/>
                  <a:pt x="10883" y="605"/>
                </a:cubicBezTo>
                <a:cubicBezTo>
                  <a:pt x="10962" y="673"/>
                  <a:pt x="10854" y="695"/>
                  <a:pt x="10803" y="712"/>
                </a:cubicBezTo>
                <a:lnTo>
                  <a:pt x="10798" y="712"/>
                </a:lnTo>
                <a:lnTo>
                  <a:pt x="10781" y="695"/>
                </a:lnTo>
                <a:cubicBezTo>
                  <a:pt x="10781" y="701"/>
                  <a:pt x="10781" y="712"/>
                  <a:pt x="10781" y="718"/>
                </a:cubicBezTo>
                <a:cubicBezTo>
                  <a:pt x="10707" y="741"/>
                  <a:pt x="10639" y="769"/>
                  <a:pt x="10571" y="798"/>
                </a:cubicBezTo>
                <a:cubicBezTo>
                  <a:pt x="10531" y="809"/>
                  <a:pt x="10491" y="826"/>
                  <a:pt x="10457" y="843"/>
                </a:cubicBezTo>
                <a:cubicBezTo>
                  <a:pt x="10446" y="849"/>
                  <a:pt x="10440" y="854"/>
                  <a:pt x="10434" y="854"/>
                </a:cubicBezTo>
                <a:cubicBezTo>
                  <a:pt x="10426" y="857"/>
                  <a:pt x="10417" y="858"/>
                  <a:pt x="10409" y="858"/>
                </a:cubicBezTo>
                <a:cubicBezTo>
                  <a:pt x="10383" y="858"/>
                  <a:pt x="10358" y="849"/>
                  <a:pt x="10332" y="849"/>
                </a:cubicBezTo>
                <a:cubicBezTo>
                  <a:pt x="10321" y="871"/>
                  <a:pt x="10304" y="894"/>
                  <a:pt x="10293" y="911"/>
                </a:cubicBezTo>
                <a:cubicBezTo>
                  <a:pt x="10281" y="900"/>
                  <a:pt x="10264" y="883"/>
                  <a:pt x="10259" y="871"/>
                </a:cubicBezTo>
                <a:cubicBezTo>
                  <a:pt x="10236" y="877"/>
                  <a:pt x="10208" y="888"/>
                  <a:pt x="10185" y="900"/>
                </a:cubicBezTo>
                <a:cubicBezTo>
                  <a:pt x="10185" y="894"/>
                  <a:pt x="10179" y="894"/>
                  <a:pt x="10173" y="894"/>
                </a:cubicBezTo>
                <a:cubicBezTo>
                  <a:pt x="10170" y="892"/>
                  <a:pt x="10167" y="891"/>
                  <a:pt x="10163" y="891"/>
                </a:cubicBezTo>
                <a:cubicBezTo>
                  <a:pt x="10146" y="891"/>
                  <a:pt x="10126" y="909"/>
                  <a:pt x="10117" y="922"/>
                </a:cubicBezTo>
                <a:cubicBezTo>
                  <a:pt x="9861" y="1013"/>
                  <a:pt x="9589" y="1047"/>
                  <a:pt x="9339" y="1144"/>
                </a:cubicBezTo>
                <a:cubicBezTo>
                  <a:pt x="9305" y="1200"/>
                  <a:pt x="9226" y="1183"/>
                  <a:pt x="9169" y="1195"/>
                </a:cubicBezTo>
                <a:cubicBezTo>
                  <a:pt x="9101" y="1229"/>
                  <a:pt x="9033" y="1263"/>
                  <a:pt x="8959" y="1285"/>
                </a:cubicBezTo>
                <a:cubicBezTo>
                  <a:pt x="8954" y="1297"/>
                  <a:pt x="8937" y="1314"/>
                  <a:pt x="8925" y="1325"/>
                </a:cubicBezTo>
                <a:lnTo>
                  <a:pt x="8812" y="1325"/>
                </a:lnTo>
                <a:cubicBezTo>
                  <a:pt x="8783" y="1348"/>
                  <a:pt x="8755" y="1365"/>
                  <a:pt x="8727" y="1382"/>
                </a:cubicBezTo>
                <a:cubicBezTo>
                  <a:pt x="8715" y="1376"/>
                  <a:pt x="8693" y="1371"/>
                  <a:pt x="8681" y="1365"/>
                </a:cubicBezTo>
                <a:lnTo>
                  <a:pt x="8681" y="1365"/>
                </a:lnTo>
                <a:lnTo>
                  <a:pt x="8693" y="1393"/>
                </a:lnTo>
                <a:cubicBezTo>
                  <a:pt x="8636" y="1410"/>
                  <a:pt x="8585" y="1427"/>
                  <a:pt x="8534" y="1450"/>
                </a:cubicBezTo>
                <a:cubicBezTo>
                  <a:pt x="8528" y="1444"/>
                  <a:pt x="8517" y="1433"/>
                  <a:pt x="8511" y="1427"/>
                </a:cubicBezTo>
                <a:cubicBezTo>
                  <a:pt x="8505" y="1439"/>
                  <a:pt x="8494" y="1461"/>
                  <a:pt x="8483" y="1473"/>
                </a:cubicBezTo>
                <a:cubicBezTo>
                  <a:pt x="8375" y="1478"/>
                  <a:pt x="8301" y="1581"/>
                  <a:pt x="8193" y="1586"/>
                </a:cubicBezTo>
                <a:cubicBezTo>
                  <a:pt x="8080" y="1711"/>
                  <a:pt x="7898" y="1722"/>
                  <a:pt x="7762" y="1813"/>
                </a:cubicBezTo>
                <a:cubicBezTo>
                  <a:pt x="7762" y="1830"/>
                  <a:pt x="7756" y="1859"/>
                  <a:pt x="7756" y="1870"/>
                </a:cubicBezTo>
                <a:cubicBezTo>
                  <a:pt x="7745" y="1864"/>
                  <a:pt x="7717" y="1853"/>
                  <a:pt x="7700" y="1847"/>
                </a:cubicBezTo>
                <a:cubicBezTo>
                  <a:pt x="7529" y="1944"/>
                  <a:pt x="7325" y="1983"/>
                  <a:pt x="7178" y="2114"/>
                </a:cubicBezTo>
                <a:cubicBezTo>
                  <a:pt x="7183" y="2125"/>
                  <a:pt x="7195" y="2148"/>
                  <a:pt x="7200" y="2159"/>
                </a:cubicBezTo>
                <a:cubicBezTo>
                  <a:pt x="7286" y="2114"/>
                  <a:pt x="7365" y="2068"/>
                  <a:pt x="7439" y="2017"/>
                </a:cubicBezTo>
                <a:cubicBezTo>
                  <a:pt x="7450" y="2017"/>
                  <a:pt x="7473" y="2023"/>
                  <a:pt x="7484" y="2023"/>
                </a:cubicBezTo>
                <a:cubicBezTo>
                  <a:pt x="7586" y="1938"/>
                  <a:pt x="7739" y="1904"/>
                  <a:pt x="7870" y="1847"/>
                </a:cubicBezTo>
                <a:cubicBezTo>
                  <a:pt x="7870" y="1836"/>
                  <a:pt x="7876" y="1807"/>
                  <a:pt x="7876" y="1796"/>
                </a:cubicBezTo>
                <a:cubicBezTo>
                  <a:pt x="7915" y="1796"/>
                  <a:pt x="7955" y="1790"/>
                  <a:pt x="7995" y="1790"/>
                </a:cubicBezTo>
                <a:cubicBezTo>
                  <a:pt x="8000" y="1768"/>
                  <a:pt x="8017" y="1734"/>
                  <a:pt x="8029" y="1711"/>
                </a:cubicBezTo>
                <a:lnTo>
                  <a:pt x="8063" y="1756"/>
                </a:lnTo>
                <a:cubicBezTo>
                  <a:pt x="8074" y="1739"/>
                  <a:pt x="8103" y="1717"/>
                  <a:pt x="8114" y="1705"/>
                </a:cubicBezTo>
                <a:cubicBezTo>
                  <a:pt x="8137" y="1722"/>
                  <a:pt x="8159" y="1739"/>
                  <a:pt x="8182" y="1756"/>
                </a:cubicBezTo>
                <a:cubicBezTo>
                  <a:pt x="8176" y="1745"/>
                  <a:pt x="8159" y="1717"/>
                  <a:pt x="8154" y="1700"/>
                </a:cubicBezTo>
                <a:cubicBezTo>
                  <a:pt x="8381" y="1620"/>
                  <a:pt x="8608" y="1541"/>
                  <a:pt x="8829" y="1444"/>
                </a:cubicBezTo>
                <a:cubicBezTo>
                  <a:pt x="8829" y="1484"/>
                  <a:pt x="8834" y="1529"/>
                  <a:pt x="8834" y="1575"/>
                </a:cubicBezTo>
                <a:cubicBezTo>
                  <a:pt x="8829" y="1558"/>
                  <a:pt x="8812" y="1529"/>
                  <a:pt x="8806" y="1512"/>
                </a:cubicBezTo>
                <a:cubicBezTo>
                  <a:pt x="8693" y="1546"/>
                  <a:pt x="8590" y="1603"/>
                  <a:pt x="8488" y="1654"/>
                </a:cubicBezTo>
                <a:cubicBezTo>
                  <a:pt x="8494" y="1660"/>
                  <a:pt x="8517" y="1683"/>
                  <a:pt x="8528" y="1694"/>
                </a:cubicBezTo>
                <a:cubicBezTo>
                  <a:pt x="8392" y="1773"/>
                  <a:pt x="8244" y="1842"/>
                  <a:pt x="8091" y="1893"/>
                </a:cubicBezTo>
                <a:cubicBezTo>
                  <a:pt x="8103" y="1847"/>
                  <a:pt x="8142" y="1819"/>
                  <a:pt x="8188" y="1796"/>
                </a:cubicBezTo>
                <a:lnTo>
                  <a:pt x="8188" y="1790"/>
                </a:lnTo>
                <a:cubicBezTo>
                  <a:pt x="8154" y="1802"/>
                  <a:pt x="8120" y="1813"/>
                  <a:pt x="8086" y="1825"/>
                </a:cubicBezTo>
                <a:cubicBezTo>
                  <a:pt x="8086" y="1859"/>
                  <a:pt x="8086" y="1893"/>
                  <a:pt x="8086" y="1927"/>
                </a:cubicBezTo>
                <a:cubicBezTo>
                  <a:pt x="8040" y="1927"/>
                  <a:pt x="8040" y="1881"/>
                  <a:pt x="8017" y="1853"/>
                </a:cubicBezTo>
                <a:cubicBezTo>
                  <a:pt x="7961" y="1893"/>
                  <a:pt x="7893" y="1927"/>
                  <a:pt x="7830" y="1961"/>
                </a:cubicBezTo>
                <a:lnTo>
                  <a:pt x="7949" y="1961"/>
                </a:lnTo>
                <a:cubicBezTo>
                  <a:pt x="7882" y="1983"/>
                  <a:pt x="7811" y="2059"/>
                  <a:pt x="7737" y="2059"/>
                </a:cubicBezTo>
                <a:cubicBezTo>
                  <a:pt x="7717" y="2059"/>
                  <a:pt x="7697" y="2053"/>
                  <a:pt x="7677" y="2040"/>
                </a:cubicBezTo>
                <a:cubicBezTo>
                  <a:pt x="7632" y="2063"/>
                  <a:pt x="7592" y="2086"/>
                  <a:pt x="7547" y="2114"/>
                </a:cubicBezTo>
                <a:cubicBezTo>
                  <a:pt x="7575" y="2103"/>
                  <a:pt x="7603" y="2097"/>
                  <a:pt x="7632" y="2086"/>
                </a:cubicBezTo>
                <a:lnTo>
                  <a:pt x="7643" y="2103"/>
                </a:lnTo>
                <a:cubicBezTo>
                  <a:pt x="7598" y="2131"/>
                  <a:pt x="7558" y="2154"/>
                  <a:pt x="7518" y="2176"/>
                </a:cubicBezTo>
                <a:cubicBezTo>
                  <a:pt x="7512" y="2165"/>
                  <a:pt x="7495" y="2142"/>
                  <a:pt x="7490" y="2131"/>
                </a:cubicBezTo>
                <a:lnTo>
                  <a:pt x="7490" y="2131"/>
                </a:lnTo>
                <a:cubicBezTo>
                  <a:pt x="7512" y="2182"/>
                  <a:pt x="7467" y="2199"/>
                  <a:pt x="7422" y="2210"/>
                </a:cubicBezTo>
                <a:cubicBezTo>
                  <a:pt x="7422" y="2193"/>
                  <a:pt x="7416" y="2165"/>
                  <a:pt x="7416" y="2148"/>
                </a:cubicBezTo>
                <a:cubicBezTo>
                  <a:pt x="7291" y="2233"/>
                  <a:pt x="7161" y="2295"/>
                  <a:pt x="7030" y="2369"/>
                </a:cubicBezTo>
                <a:cubicBezTo>
                  <a:pt x="7053" y="2358"/>
                  <a:pt x="7087" y="2346"/>
                  <a:pt x="7104" y="2341"/>
                </a:cubicBezTo>
                <a:lnTo>
                  <a:pt x="7138" y="2381"/>
                </a:lnTo>
                <a:cubicBezTo>
                  <a:pt x="7093" y="2403"/>
                  <a:pt x="7047" y="2426"/>
                  <a:pt x="6996" y="2454"/>
                </a:cubicBezTo>
                <a:cubicBezTo>
                  <a:pt x="6996" y="2437"/>
                  <a:pt x="6990" y="2409"/>
                  <a:pt x="6985" y="2398"/>
                </a:cubicBezTo>
                <a:cubicBezTo>
                  <a:pt x="6826" y="2471"/>
                  <a:pt x="6661" y="2556"/>
                  <a:pt x="6520" y="2664"/>
                </a:cubicBezTo>
                <a:cubicBezTo>
                  <a:pt x="6610" y="2636"/>
                  <a:pt x="6690" y="2573"/>
                  <a:pt x="6786" y="2551"/>
                </a:cubicBezTo>
                <a:lnTo>
                  <a:pt x="6786" y="2551"/>
                </a:lnTo>
                <a:cubicBezTo>
                  <a:pt x="6678" y="2647"/>
                  <a:pt x="6548" y="2715"/>
                  <a:pt x="6417" y="2772"/>
                </a:cubicBezTo>
                <a:cubicBezTo>
                  <a:pt x="6406" y="2766"/>
                  <a:pt x="6389" y="2766"/>
                  <a:pt x="6378" y="2761"/>
                </a:cubicBezTo>
                <a:cubicBezTo>
                  <a:pt x="6332" y="2761"/>
                  <a:pt x="6287" y="2789"/>
                  <a:pt x="6247" y="2817"/>
                </a:cubicBezTo>
                <a:cubicBezTo>
                  <a:pt x="6260" y="2822"/>
                  <a:pt x="6274" y="2824"/>
                  <a:pt x="6287" y="2824"/>
                </a:cubicBezTo>
                <a:cubicBezTo>
                  <a:pt x="6319" y="2824"/>
                  <a:pt x="6351" y="2812"/>
                  <a:pt x="6383" y="2800"/>
                </a:cubicBezTo>
                <a:lnTo>
                  <a:pt x="6383" y="2800"/>
                </a:lnTo>
                <a:cubicBezTo>
                  <a:pt x="6338" y="2851"/>
                  <a:pt x="6281" y="2886"/>
                  <a:pt x="6225" y="2914"/>
                </a:cubicBezTo>
                <a:cubicBezTo>
                  <a:pt x="6219" y="2891"/>
                  <a:pt x="6213" y="2874"/>
                  <a:pt x="6207" y="2851"/>
                </a:cubicBezTo>
                <a:cubicBezTo>
                  <a:pt x="6162" y="2886"/>
                  <a:pt x="6117" y="2908"/>
                  <a:pt x="6071" y="2937"/>
                </a:cubicBezTo>
                <a:lnTo>
                  <a:pt x="6185" y="2937"/>
                </a:lnTo>
                <a:cubicBezTo>
                  <a:pt x="6117" y="2982"/>
                  <a:pt x="6043" y="3016"/>
                  <a:pt x="5969" y="3050"/>
                </a:cubicBezTo>
                <a:cubicBezTo>
                  <a:pt x="5946" y="3033"/>
                  <a:pt x="5924" y="3010"/>
                  <a:pt x="5901" y="2993"/>
                </a:cubicBezTo>
                <a:cubicBezTo>
                  <a:pt x="5873" y="3129"/>
                  <a:pt x="5674" y="3164"/>
                  <a:pt x="5600" y="3283"/>
                </a:cubicBezTo>
                <a:cubicBezTo>
                  <a:pt x="5617" y="3271"/>
                  <a:pt x="5651" y="3249"/>
                  <a:pt x="5668" y="3237"/>
                </a:cubicBezTo>
                <a:lnTo>
                  <a:pt x="5703" y="3271"/>
                </a:lnTo>
                <a:cubicBezTo>
                  <a:pt x="5680" y="3283"/>
                  <a:pt x="5634" y="3300"/>
                  <a:pt x="5617" y="3305"/>
                </a:cubicBezTo>
                <a:cubicBezTo>
                  <a:pt x="5606" y="3328"/>
                  <a:pt x="5595" y="3345"/>
                  <a:pt x="5583" y="3362"/>
                </a:cubicBezTo>
                <a:cubicBezTo>
                  <a:pt x="5572" y="3345"/>
                  <a:pt x="5555" y="3305"/>
                  <a:pt x="5544" y="3283"/>
                </a:cubicBezTo>
                <a:cubicBezTo>
                  <a:pt x="5498" y="3317"/>
                  <a:pt x="5447" y="3351"/>
                  <a:pt x="5436" y="3407"/>
                </a:cubicBezTo>
                <a:cubicBezTo>
                  <a:pt x="5379" y="3436"/>
                  <a:pt x="5322" y="3464"/>
                  <a:pt x="5266" y="3493"/>
                </a:cubicBezTo>
                <a:cubicBezTo>
                  <a:pt x="5260" y="3504"/>
                  <a:pt x="5243" y="3527"/>
                  <a:pt x="5237" y="3544"/>
                </a:cubicBezTo>
                <a:cubicBezTo>
                  <a:pt x="5169" y="3572"/>
                  <a:pt x="5107" y="3612"/>
                  <a:pt x="5056" y="3663"/>
                </a:cubicBezTo>
                <a:cubicBezTo>
                  <a:pt x="5056" y="3640"/>
                  <a:pt x="5061" y="3606"/>
                  <a:pt x="5067" y="3583"/>
                </a:cubicBezTo>
                <a:lnTo>
                  <a:pt x="5067" y="3583"/>
                </a:lnTo>
                <a:cubicBezTo>
                  <a:pt x="5044" y="3663"/>
                  <a:pt x="4965" y="3708"/>
                  <a:pt x="4948" y="3782"/>
                </a:cubicBezTo>
                <a:cubicBezTo>
                  <a:pt x="5005" y="3748"/>
                  <a:pt x="5061" y="3708"/>
                  <a:pt x="5129" y="3680"/>
                </a:cubicBezTo>
                <a:lnTo>
                  <a:pt x="5129" y="3680"/>
                </a:lnTo>
                <a:cubicBezTo>
                  <a:pt x="4965" y="3839"/>
                  <a:pt x="4778" y="3981"/>
                  <a:pt x="4590" y="4111"/>
                </a:cubicBezTo>
                <a:cubicBezTo>
                  <a:pt x="4619" y="4083"/>
                  <a:pt x="4647" y="4049"/>
                  <a:pt x="4676" y="4020"/>
                </a:cubicBezTo>
                <a:cubicBezTo>
                  <a:pt x="4666" y="4017"/>
                  <a:pt x="4656" y="4015"/>
                  <a:pt x="4646" y="4015"/>
                </a:cubicBezTo>
                <a:cubicBezTo>
                  <a:pt x="4613" y="4015"/>
                  <a:pt x="4582" y="4034"/>
                  <a:pt x="4551" y="4043"/>
                </a:cubicBezTo>
                <a:cubicBezTo>
                  <a:pt x="4528" y="4077"/>
                  <a:pt x="4505" y="4117"/>
                  <a:pt x="4477" y="4151"/>
                </a:cubicBezTo>
                <a:lnTo>
                  <a:pt x="4437" y="4134"/>
                </a:lnTo>
                <a:lnTo>
                  <a:pt x="4437" y="4134"/>
                </a:lnTo>
                <a:cubicBezTo>
                  <a:pt x="4442" y="4169"/>
                  <a:pt x="4364" y="4270"/>
                  <a:pt x="4315" y="4270"/>
                </a:cubicBezTo>
                <a:cubicBezTo>
                  <a:pt x="4302" y="4270"/>
                  <a:pt x="4290" y="4262"/>
                  <a:pt x="4284" y="4242"/>
                </a:cubicBezTo>
                <a:cubicBezTo>
                  <a:pt x="4409" y="4066"/>
                  <a:pt x="4624" y="3964"/>
                  <a:pt x="4738" y="3782"/>
                </a:cubicBezTo>
                <a:lnTo>
                  <a:pt x="4778" y="3782"/>
                </a:lnTo>
                <a:cubicBezTo>
                  <a:pt x="4874" y="3691"/>
                  <a:pt x="4988" y="3623"/>
                  <a:pt x="5090" y="3544"/>
                </a:cubicBezTo>
                <a:lnTo>
                  <a:pt x="5039" y="3453"/>
                </a:lnTo>
                <a:cubicBezTo>
                  <a:pt x="4982" y="3493"/>
                  <a:pt x="4925" y="3549"/>
                  <a:pt x="4931" y="3623"/>
                </a:cubicBezTo>
                <a:cubicBezTo>
                  <a:pt x="4908" y="3640"/>
                  <a:pt x="4880" y="3651"/>
                  <a:pt x="4851" y="3663"/>
                </a:cubicBezTo>
                <a:cubicBezTo>
                  <a:pt x="4849" y="3663"/>
                  <a:pt x="4847" y="3663"/>
                  <a:pt x="4845" y="3663"/>
                </a:cubicBezTo>
                <a:cubicBezTo>
                  <a:pt x="4782" y="3663"/>
                  <a:pt x="4753" y="3743"/>
                  <a:pt x="4704" y="3771"/>
                </a:cubicBezTo>
                <a:lnTo>
                  <a:pt x="4670" y="3714"/>
                </a:lnTo>
                <a:lnTo>
                  <a:pt x="4670" y="3714"/>
                </a:lnTo>
                <a:cubicBezTo>
                  <a:pt x="4676" y="3731"/>
                  <a:pt x="4687" y="3765"/>
                  <a:pt x="4693" y="3776"/>
                </a:cubicBezTo>
                <a:cubicBezTo>
                  <a:pt x="4653" y="3782"/>
                  <a:pt x="4596" y="3793"/>
                  <a:pt x="4562" y="3793"/>
                </a:cubicBezTo>
                <a:cubicBezTo>
                  <a:pt x="4556" y="3822"/>
                  <a:pt x="4556" y="3850"/>
                  <a:pt x="4551" y="3878"/>
                </a:cubicBezTo>
                <a:cubicBezTo>
                  <a:pt x="4534" y="3878"/>
                  <a:pt x="4494" y="3873"/>
                  <a:pt x="4477" y="3867"/>
                </a:cubicBezTo>
                <a:lnTo>
                  <a:pt x="4477" y="3867"/>
                </a:lnTo>
                <a:cubicBezTo>
                  <a:pt x="4488" y="3873"/>
                  <a:pt x="4505" y="3890"/>
                  <a:pt x="4517" y="3895"/>
                </a:cubicBezTo>
                <a:cubicBezTo>
                  <a:pt x="4476" y="3921"/>
                  <a:pt x="4436" y="3960"/>
                  <a:pt x="4387" y="3960"/>
                </a:cubicBezTo>
                <a:cubicBezTo>
                  <a:pt x="4381" y="3960"/>
                  <a:pt x="4375" y="3959"/>
                  <a:pt x="4369" y="3958"/>
                </a:cubicBezTo>
                <a:lnTo>
                  <a:pt x="4369" y="3958"/>
                </a:lnTo>
                <a:cubicBezTo>
                  <a:pt x="4375" y="3964"/>
                  <a:pt x="4398" y="3975"/>
                  <a:pt x="4403" y="3981"/>
                </a:cubicBezTo>
                <a:cubicBezTo>
                  <a:pt x="4278" y="4077"/>
                  <a:pt x="4182" y="4202"/>
                  <a:pt x="4068" y="4304"/>
                </a:cubicBezTo>
                <a:cubicBezTo>
                  <a:pt x="4063" y="4287"/>
                  <a:pt x="4057" y="4259"/>
                  <a:pt x="4051" y="4247"/>
                </a:cubicBezTo>
                <a:lnTo>
                  <a:pt x="4051" y="4247"/>
                </a:lnTo>
                <a:cubicBezTo>
                  <a:pt x="4063" y="4338"/>
                  <a:pt x="3955" y="4451"/>
                  <a:pt x="3859" y="4451"/>
                </a:cubicBezTo>
                <a:cubicBezTo>
                  <a:pt x="3813" y="4457"/>
                  <a:pt x="3830" y="4508"/>
                  <a:pt x="3819" y="4531"/>
                </a:cubicBezTo>
                <a:cubicBezTo>
                  <a:pt x="3739" y="4605"/>
                  <a:pt x="3700" y="4673"/>
                  <a:pt x="3711" y="4781"/>
                </a:cubicBezTo>
                <a:cubicBezTo>
                  <a:pt x="3694" y="4769"/>
                  <a:pt x="3666" y="4747"/>
                  <a:pt x="3649" y="4735"/>
                </a:cubicBezTo>
                <a:lnTo>
                  <a:pt x="3649" y="4735"/>
                </a:lnTo>
                <a:lnTo>
                  <a:pt x="3683" y="4803"/>
                </a:lnTo>
                <a:cubicBezTo>
                  <a:pt x="3649" y="4809"/>
                  <a:pt x="3575" y="4792"/>
                  <a:pt x="3581" y="4854"/>
                </a:cubicBezTo>
                <a:cubicBezTo>
                  <a:pt x="3535" y="4900"/>
                  <a:pt x="3484" y="4939"/>
                  <a:pt x="3439" y="4985"/>
                </a:cubicBezTo>
                <a:cubicBezTo>
                  <a:pt x="3512" y="4962"/>
                  <a:pt x="3575" y="4922"/>
                  <a:pt x="3637" y="4877"/>
                </a:cubicBezTo>
                <a:cubicBezTo>
                  <a:pt x="3626" y="4866"/>
                  <a:pt x="3603" y="4837"/>
                  <a:pt x="3598" y="4826"/>
                </a:cubicBezTo>
                <a:lnTo>
                  <a:pt x="3598" y="4826"/>
                </a:lnTo>
                <a:cubicBezTo>
                  <a:pt x="3612" y="4830"/>
                  <a:pt x="3626" y="4832"/>
                  <a:pt x="3639" y="4832"/>
                </a:cubicBezTo>
                <a:cubicBezTo>
                  <a:pt x="3682" y="4832"/>
                  <a:pt x="3714" y="4809"/>
                  <a:pt x="3722" y="4752"/>
                </a:cubicBezTo>
                <a:lnTo>
                  <a:pt x="3756" y="4798"/>
                </a:lnTo>
                <a:cubicBezTo>
                  <a:pt x="3739" y="4741"/>
                  <a:pt x="3734" y="4684"/>
                  <a:pt x="3745" y="4627"/>
                </a:cubicBezTo>
                <a:cubicBezTo>
                  <a:pt x="3765" y="4620"/>
                  <a:pt x="3785" y="4617"/>
                  <a:pt x="3803" y="4617"/>
                </a:cubicBezTo>
                <a:cubicBezTo>
                  <a:pt x="3859" y="4617"/>
                  <a:pt x="3908" y="4645"/>
                  <a:pt x="3955" y="4678"/>
                </a:cubicBezTo>
                <a:cubicBezTo>
                  <a:pt x="4017" y="4639"/>
                  <a:pt x="4074" y="4593"/>
                  <a:pt x="4125" y="4548"/>
                </a:cubicBezTo>
                <a:lnTo>
                  <a:pt x="4125" y="4548"/>
                </a:lnTo>
                <a:cubicBezTo>
                  <a:pt x="3887" y="4820"/>
                  <a:pt x="3649" y="5087"/>
                  <a:pt x="3393" y="5348"/>
                </a:cubicBezTo>
                <a:cubicBezTo>
                  <a:pt x="3388" y="5331"/>
                  <a:pt x="3382" y="5297"/>
                  <a:pt x="3382" y="5280"/>
                </a:cubicBezTo>
                <a:cubicBezTo>
                  <a:pt x="3376" y="5286"/>
                  <a:pt x="3365" y="5297"/>
                  <a:pt x="3359" y="5297"/>
                </a:cubicBezTo>
                <a:cubicBezTo>
                  <a:pt x="3399" y="5354"/>
                  <a:pt x="3393" y="5405"/>
                  <a:pt x="3314" y="5422"/>
                </a:cubicBezTo>
                <a:cubicBezTo>
                  <a:pt x="3314" y="5405"/>
                  <a:pt x="3325" y="5359"/>
                  <a:pt x="3325" y="5342"/>
                </a:cubicBezTo>
                <a:lnTo>
                  <a:pt x="3325" y="5342"/>
                </a:lnTo>
                <a:cubicBezTo>
                  <a:pt x="3314" y="5359"/>
                  <a:pt x="3302" y="5376"/>
                  <a:pt x="3285" y="5393"/>
                </a:cubicBezTo>
                <a:cubicBezTo>
                  <a:pt x="3302" y="5410"/>
                  <a:pt x="3314" y="5427"/>
                  <a:pt x="3320" y="5450"/>
                </a:cubicBezTo>
                <a:cubicBezTo>
                  <a:pt x="3251" y="5535"/>
                  <a:pt x="3172" y="5609"/>
                  <a:pt x="3098" y="5694"/>
                </a:cubicBezTo>
                <a:cubicBezTo>
                  <a:pt x="2996" y="5785"/>
                  <a:pt x="2951" y="5978"/>
                  <a:pt x="2798" y="5989"/>
                </a:cubicBezTo>
                <a:cubicBezTo>
                  <a:pt x="2746" y="6029"/>
                  <a:pt x="2701" y="6069"/>
                  <a:pt x="2650" y="6108"/>
                </a:cubicBezTo>
                <a:cubicBezTo>
                  <a:pt x="2644" y="6125"/>
                  <a:pt x="2639" y="6148"/>
                  <a:pt x="2639" y="6159"/>
                </a:cubicBezTo>
                <a:cubicBezTo>
                  <a:pt x="2588" y="6188"/>
                  <a:pt x="2565" y="6233"/>
                  <a:pt x="2605" y="6278"/>
                </a:cubicBezTo>
                <a:lnTo>
                  <a:pt x="2678" y="6193"/>
                </a:lnTo>
                <a:lnTo>
                  <a:pt x="2678" y="6193"/>
                </a:lnTo>
                <a:cubicBezTo>
                  <a:pt x="2656" y="6244"/>
                  <a:pt x="2627" y="6290"/>
                  <a:pt x="2593" y="6335"/>
                </a:cubicBezTo>
                <a:cubicBezTo>
                  <a:pt x="2582" y="6324"/>
                  <a:pt x="2559" y="6295"/>
                  <a:pt x="2548" y="6278"/>
                </a:cubicBezTo>
                <a:cubicBezTo>
                  <a:pt x="2537" y="6307"/>
                  <a:pt x="2531" y="6341"/>
                  <a:pt x="2520" y="6369"/>
                </a:cubicBezTo>
                <a:cubicBezTo>
                  <a:pt x="2497" y="6347"/>
                  <a:pt x="2468" y="6318"/>
                  <a:pt x="2446" y="6295"/>
                </a:cubicBezTo>
                <a:cubicBezTo>
                  <a:pt x="2463" y="6267"/>
                  <a:pt x="2480" y="6233"/>
                  <a:pt x="2502" y="6205"/>
                </a:cubicBezTo>
                <a:cubicBezTo>
                  <a:pt x="2508" y="6205"/>
                  <a:pt x="2525" y="6199"/>
                  <a:pt x="2531" y="6193"/>
                </a:cubicBezTo>
                <a:cubicBezTo>
                  <a:pt x="2588" y="6125"/>
                  <a:pt x="2627" y="6051"/>
                  <a:pt x="2650" y="5966"/>
                </a:cubicBezTo>
                <a:cubicBezTo>
                  <a:pt x="2673" y="5961"/>
                  <a:pt x="2712" y="5949"/>
                  <a:pt x="2735" y="5944"/>
                </a:cubicBezTo>
                <a:lnTo>
                  <a:pt x="2690" y="5887"/>
                </a:lnTo>
                <a:cubicBezTo>
                  <a:pt x="2548" y="5961"/>
                  <a:pt x="2491" y="6108"/>
                  <a:pt x="2389" y="6216"/>
                </a:cubicBezTo>
                <a:lnTo>
                  <a:pt x="2366" y="6182"/>
                </a:lnTo>
                <a:lnTo>
                  <a:pt x="2389" y="6227"/>
                </a:lnTo>
                <a:cubicBezTo>
                  <a:pt x="2338" y="6284"/>
                  <a:pt x="2293" y="6347"/>
                  <a:pt x="2270" y="6420"/>
                </a:cubicBezTo>
                <a:cubicBezTo>
                  <a:pt x="2219" y="6454"/>
                  <a:pt x="2185" y="6500"/>
                  <a:pt x="2207" y="6556"/>
                </a:cubicBezTo>
                <a:cubicBezTo>
                  <a:pt x="2196" y="6551"/>
                  <a:pt x="2162" y="6539"/>
                  <a:pt x="2151" y="6534"/>
                </a:cubicBezTo>
                <a:lnTo>
                  <a:pt x="2151" y="6534"/>
                </a:lnTo>
                <a:cubicBezTo>
                  <a:pt x="2162" y="6551"/>
                  <a:pt x="2190" y="6579"/>
                  <a:pt x="2202" y="6590"/>
                </a:cubicBezTo>
                <a:cubicBezTo>
                  <a:pt x="2185" y="6602"/>
                  <a:pt x="2139" y="6619"/>
                  <a:pt x="2117" y="6630"/>
                </a:cubicBezTo>
                <a:cubicBezTo>
                  <a:pt x="2122" y="6636"/>
                  <a:pt x="2128" y="6653"/>
                  <a:pt x="2134" y="6659"/>
                </a:cubicBezTo>
                <a:cubicBezTo>
                  <a:pt x="2202" y="6608"/>
                  <a:pt x="2298" y="6545"/>
                  <a:pt x="2281" y="6449"/>
                </a:cubicBezTo>
                <a:cubicBezTo>
                  <a:pt x="2298" y="6437"/>
                  <a:pt x="2338" y="6426"/>
                  <a:pt x="2361" y="6420"/>
                </a:cubicBezTo>
                <a:cubicBezTo>
                  <a:pt x="2383" y="6381"/>
                  <a:pt x="2412" y="6341"/>
                  <a:pt x="2434" y="6301"/>
                </a:cubicBezTo>
                <a:cubicBezTo>
                  <a:pt x="2451" y="6324"/>
                  <a:pt x="2485" y="6369"/>
                  <a:pt x="2502" y="6398"/>
                </a:cubicBezTo>
                <a:cubicBezTo>
                  <a:pt x="2485" y="6403"/>
                  <a:pt x="2446" y="6415"/>
                  <a:pt x="2429" y="6426"/>
                </a:cubicBezTo>
                <a:cubicBezTo>
                  <a:pt x="2451" y="6443"/>
                  <a:pt x="2468" y="6460"/>
                  <a:pt x="2491" y="6477"/>
                </a:cubicBezTo>
                <a:cubicBezTo>
                  <a:pt x="2485" y="6488"/>
                  <a:pt x="2474" y="6511"/>
                  <a:pt x="2474" y="6522"/>
                </a:cubicBezTo>
                <a:cubicBezTo>
                  <a:pt x="2457" y="6511"/>
                  <a:pt x="2423" y="6477"/>
                  <a:pt x="2406" y="6466"/>
                </a:cubicBezTo>
                <a:lnTo>
                  <a:pt x="2406" y="6466"/>
                </a:lnTo>
                <a:cubicBezTo>
                  <a:pt x="2406" y="6494"/>
                  <a:pt x="2417" y="6528"/>
                  <a:pt x="2429" y="6556"/>
                </a:cubicBezTo>
                <a:cubicBezTo>
                  <a:pt x="2417" y="6579"/>
                  <a:pt x="2406" y="6602"/>
                  <a:pt x="2395" y="6625"/>
                </a:cubicBezTo>
                <a:cubicBezTo>
                  <a:pt x="2395" y="6590"/>
                  <a:pt x="2412" y="6562"/>
                  <a:pt x="2395" y="6534"/>
                </a:cubicBezTo>
                <a:cubicBezTo>
                  <a:pt x="2304" y="6545"/>
                  <a:pt x="2383" y="6653"/>
                  <a:pt x="2355" y="6704"/>
                </a:cubicBezTo>
                <a:cubicBezTo>
                  <a:pt x="2327" y="6727"/>
                  <a:pt x="2276" y="6772"/>
                  <a:pt x="2247" y="6795"/>
                </a:cubicBezTo>
                <a:cubicBezTo>
                  <a:pt x="2247" y="6772"/>
                  <a:pt x="2241" y="6727"/>
                  <a:pt x="2236" y="6704"/>
                </a:cubicBezTo>
                <a:cubicBezTo>
                  <a:pt x="2230" y="6755"/>
                  <a:pt x="2207" y="6806"/>
                  <a:pt x="2168" y="6840"/>
                </a:cubicBezTo>
                <a:cubicBezTo>
                  <a:pt x="2190" y="6829"/>
                  <a:pt x="2230" y="6806"/>
                  <a:pt x="2253" y="6795"/>
                </a:cubicBezTo>
                <a:lnTo>
                  <a:pt x="2253" y="6795"/>
                </a:lnTo>
                <a:cubicBezTo>
                  <a:pt x="2258" y="6865"/>
                  <a:pt x="2214" y="6887"/>
                  <a:pt x="2156" y="6887"/>
                </a:cubicBezTo>
                <a:cubicBezTo>
                  <a:pt x="2149" y="6887"/>
                  <a:pt x="2141" y="6886"/>
                  <a:pt x="2134" y="6886"/>
                </a:cubicBezTo>
                <a:lnTo>
                  <a:pt x="2134" y="6886"/>
                </a:lnTo>
                <a:cubicBezTo>
                  <a:pt x="2139" y="6903"/>
                  <a:pt x="2156" y="6937"/>
                  <a:pt x="2162" y="6954"/>
                </a:cubicBezTo>
                <a:cubicBezTo>
                  <a:pt x="2128" y="7044"/>
                  <a:pt x="2071" y="7130"/>
                  <a:pt x="2026" y="7220"/>
                </a:cubicBezTo>
                <a:cubicBezTo>
                  <a:pt x="2020" y="7181"/>
                  <a:pt x="2009" y="7141"/>
                  <a:pt x="1998" y="7101"/>
                </a:cubicBezTo>
                <a:lnTo>
                  <a:pt x="1998" y="7101"/>
                </a:lnTo>
                <a:cubicBezTo>
                  <a:pt x="1975" y="7152"/>
                  <a:pt x="1998" y="7203"/>
                  <a:pt x="2020" y="7249"/>
                </a:cubicBezTo>
                <a:lnTo>
                  <a:pt x="1986" y="7249"/>
                </a:lnTo>
                <a:cubicBezTo>
                  <a:pt x="1992" y="7237"/>
                  <a:pt x="1986" y="7226"/>
                  <a:pt x="1975" y="7209"/>
                </a:cubicBezTo>
                <a:cubicBezTo>
                  <a:pt x="1970" y="7208"/>
                  <a:pt x="1966" y="7208"/>
                  <a:pt x="1963" y="7208"/>
                </a:cubicBezTo>
                <a:cubicBezTo>
                  <a:pt x="1937" y="7208"/>
                  <a:pt x="1925" y="7224"/>
                  <a:pt x="1935" y="7249"/>
                </a:cubicBezTo>
                <a:lnTo>
                  <a:pt x="1918" y="7249"/>
                </a:lnTo>
                <a:cubicBezTo>
                  <a:pt x="1924" y="7254"/>
                  <a:pt x="1929" y="7254"/>
                  <a:pt x="1935" y="7260"/>
                </a:cubicBezTo>
                <a:cubicBezTo>
                  <a:pt x="1935" y="7260"/>
                  <a:pt x="1941" y="7260"/>
                  <a:pt x="1941" y="7266"/>
                </a:cubicBezTo>
                <a:lnTo>
                  <a:pt x="1946" y="7266"/>
                </a:lnTo>
                <a:cubicBezTo>
                  <a:pt x="1963" y="7271"/>
                  <a:pt x="1986" y="7283"/>
                  <a:pt x="2003" y="7288"/>
                </a:cubicBezTo>
                <a:cubicBezTo>
                  <a:pt x="1969" y="7317"/>
                  <a:pt x="1952" y="7351"/>
                  <a:pt x="1941" y="7385"/>
                </a:cubicBezTo>
                <a:cubicBezTo>
                  <a:pt x="1937" y="7385"/>
                  <a:pt x="1934" y="7385"/>
                  <a:pt x="1932" y="7383"/>
                </a:cubicBezTo>
                <a:lnTo>
                  <a:pt x="1932" y="7383"/>
                </a:lnTo>
                <a:lnTo>
                  <a:pt x="1935" y="7391"/>
                </a:lnTo>
                <a:cubicBezTo>
                  <a:pt x="1929" y="7413"/>
                  <a:pt x="1918" y="7442"/>
                  <a:pt x="1907" y="7464"/>
                </a:cubicBezTo>
                <a:cubicBezTo>
                  <a:pt x="1901" y="7453"/>
                  <a:pt x="1878" y="7425"/>
                  <a:pt x="1867" y="7413"/>
                </a:cubicBezTo>
                <a:lnTo>
                  <a:pt x="1827" y="7470"/>
                </a:lnTo>
                <a:cubicBezTo>
                  <a:pt x="1833" y="7469"/>
                  <a:pt x="1838" y="7469"/>
                  <a:pt x="1842" y="7469"/>
                </a:cubicBezTo>
                <a:cubicBezTo>
                  <a:pt x="1891" y="7469"/>
                  <a:pt x="1895" y="7496"/>
                  <a:pt x="1890" y="7532"/>
                </a:cubicBezTo>
                <a:cubicBezTo>
                  <a:pt x="1878" y="7532"/>
                  <a:pt x="1867" y="7538"/>
                  <a:pt x="1861" y="7544"/>
                </a:cubicBezTo>
                <a:cubicBezTo>
                  <a:pt x="1861" y="7549"/>
                  <a:pt x="1867" y="7561"/>
                  <a:pt x="1873" y="7572"/>
                </a:cubicBezTo>
                <a:cubicBezTo>
                  <a:pt x="1867" y="7578"/>
                  <a:pt x="1861" y="7589"/>
                  <a:pt x="1856" y="7600"/>
                </a:cubicBezTo>
                <a:cubicBezTo>
                  <a:pt x="1850" y="7612"/>
                  <a:pt x="1844" y="7629"/>
                  <a:pt x="1839" y="7646"/>
                </a:cubicBezTo>
                <a:cubicBezTo>
                  <a:pt x="1822" y="7646"/>
                  <a:pt x="1805" y="7651"/>
                  <a:pt x="1788" y="7651"/>
                </a:cubicBezTo>
                <a:cubicBezTo>
                  <a:pt x="1720" y="7776"/>
                  <a:pt x="1629" y="7890"/>
                  <a:pt x="1595" y="8032"/>
                </a:cubicBezTo>
                <a:cubicBezTo>
                  <a:pt x="1555" y="8054"/>
                  <a:pt x="1515" y="8088"/>
                  <a:pt x="1464" y="8105"/>
                </a:cubicBezTo>
                <a:cubicBezTo>
                  <a:pt x="1464" y="8015"/>
                  <a:pt x="1532" y="7947"/>
                  <a:pt x="1595" y="7890"/>
                </a:cubicBezTo>
                <a:cubicBezTo>
                  <a:pt x="1595" y="7878"/>
                  <a:pt x="1589" y="7850"/>
                  <a:pt x="1589" y="7839"/>
                </a:cubicBezTo>
                <a:cubicBezTo>
                  <a:pt x="1702" y="7759"/>
                  <a:pt x="1702" y="7623"/>
                  <a:pt x="1805" y="7532"/>
                </a:cubicBezTo>
                <a:cubicBezTo>
                  <a:pt x="1816" y="7487"/>
                  <a:pt x="1822" y="7436"/>
                  <a:pt x="1816" y="7385"/>
                </a:cubicBezTo>
                <a:lnTo>
                  <a:pt x="1816" y="7385"/>
                </a:lnTo>
                <a:cubicBezTo>
                  <a:pt x="1810" y="7413"/>
                  <a:pt x="1799" y="7447"/>
                  <a:pt x="1793" y="7481"/>
                </a:cubicBezTo>
                <a:cubicBezTo>
                  <a:pt x="1595" y="7651"/>
                  <a:pt x="1527" y="7912"/>
                  <a:pt x="1368" y="8111"/>
                </a:cubicBezTo>
                <a:cubicBezTo>
                  <a:pt x="1390" y="8109"/>
                  <a:pt x="1413" y="8108"/>
                  <a:pt x="1436" y="8108"/>
                </a:cubicBezTo>
                <a:cubicBezTo>
                  <a:pt x="1481" y="8108"/>
                  <a:pt x="1527" y="8113"/>
                  <a:pt x="1572" y="8128"/>
                </a:cubicBezTo>
                <a:cubicBezTo>
                  <a:pt x="1561" y="8162"/>
                  <a:pt x="1544" y="8202"/>
                  <a:pt x="1532" y="8236"/>
                </a:cubicBezTo>
                <a:lnTo>
                  <a:pt x="1453" y="8236"/>
                </a:lnTo>
                <a:cubicBezTo>
                  <a:pt x="1453" y="8242"/>
                  <a:pt x="1447" y="8259"/>
                  <a:pt x="1447" y="8270"/>
                </a:cubicBezTo>
                <a:cubicBezTo>
                  <a:pt x="1470" y="8264"/>
                  <a:pt x="1510" y="8247"/>
                  <a:pt x="1527" y="8242"/>
                </a:cubicBezTo>
                <a:lnTo>
                  <a:pt x="1527" y="8242"/>
                </a:lnTo>
                <a:cubicBezTo>
                  <a:pt x="1493" y="8327"/>
                  <a:pt x="1459" y="8417"/>
                  <a:pt x="1385" y="8480"/>
                </a:cubicBezTo>
                <a:cubicBezTo>
                  <a:pt x="1390" y="8491"/>
                  <a:pt x="1396" y="8508"/>
                  <a:pt x="1396" y="8514"/>
                </a:cubicBezTo>
                <a:cubicBezTo>
                  <a:pt x="1368" y="8576"/>
                  <a:pt x="1339" y="8639"/>
                  <a:pt x="1317" y="8701"/>
                </a:cubicBezTo>
                <a:cubicBezTo>
                  <a:pt x="1302" y="8695"/>
                  <a:pt x="1286" y="8691"/>
                  <a:pt x="1273" y="8691"/>
                </a:cubicBezTo>
                <a:cubicBezTo>
                  <a:pt x="1251" y="8691"/>
                  <a:pt x="1233" y="8701"/>
                  <a:pt x="1226" y="8730"/>
                </a:cubicBezTo>
                <a:lnTo>
                  <a:pt x="1305" y="8730"/>
                </a:lnTo>
                <a:cubicBezTo>
                  <a:pt x="1254" y="8820"/>
                  <a:pt x="1215" y="8911"/>
                  <a:pt x="1186" y="9008"/>
                </a:cubicBezTo>
                <a:cubicBezTo>
                  <a:pt x="1152" y="8996"/>
                  <a:pt x="1124" y="8991"/>
                  <a:pt x="1090" y="8985"/>
                </a:cubicBezTo>
                <a:lnTo>
                  <a:pt x="1090" y="8985"/>
                </a:lnTo>
                <a:cubicBezTo>
                  <a:pt x="1095" y="9002"/>
                  <a:pt x="1101" y="9047"/>
                  <a:pt x="1107" y="9064"/>
                </a:cubicBezTo>
                <a:cubicBezTo>
                  <a:pt x="1118" y="9059"/>
                  <a:pt x="1152" y="9047"/>
                  <a:pt x="1169" y="9042"/>
                </a:cubicBezTo>
                <a:lnTo>
                  <a:pt x="1169" y="9042"/>
                </a:lnTo>
                <a:cubicBezTo>
                  <a:pt x="1158" y="9081"/>
                  <a:pt x="1146" y="9127"/>
                  <a:pt x="1135" y="9166"/>
                </a:cubicBezTo>
                <a:cubicBezTo>
                  <a:pt x="1107" y="9166"/>
                  <a:pt x="1073" y="9166"/>
                  <a:pt x="1044" y="9172"/>
                </a:cubicBezTo>
                <a:cubicBezTo>
                  <a:pt x="1027" y="9234"/>
                  <a:pt x="999" y="9291"/>
                  <a:pt x="993" y="9359"/>
                </a:cubicBezTo>
                <a:cubicBezTo>
                  <a:pt x="1022" y="9308"/>
                  <a:pt x="1044" y="9252"/>
                  <a:pt x="1084" y="9206"/>
                </a:cubicBezTo>
                <a:lnTo>
                  <a:pt x="1084" y="9206"/>
                </a:lnTo>
                <a:cubicBezTo>
                  <a:pt x="1084" y="9286"/>
                  <a:pt x="1044" y="9359"/>
                  <a:pt x="1010" y="9433"/>
                </a:cubicBezTo>
                <a:cubicBezTo>
                  <a:pt x="993" y="9427"/>
                  <a:pt x="971" y="9427"/>
                  <a:pt x="959" y="9427"/>
                </a:cubicBezTo>
                <a:cubicBezTo>
                  <a:pt x="948" y="9461"/>
                  <a:pt x="931" y="9495"/>
                  <a:pt x="919" y="9530"/>
                </a:cubicBezTo>
                <a:cubicBezTo>
                  <a:pt x="948" y="9501"/>
                  <a:pt x="982" y="9467"/>
                  <a:pt x="1010" y="9439"/>
                </a:cubicBezTo>
                <a:lnTo>
                  <a:pt x="1010" y="9439"/>
                </a:lnTo>
                <a:cubicBezTo>
                  <a:pt x="971" y="9592"/>
                  <a:pt x="914" y="9745"/>
                  <a:pt x="868" y="9893"/>
                </a:cubicBezTo>
                <a:lnTo>
                  <a:pt x="840" y="9830"/>
                </a:lnTo>
                <a:cubicBezTo>
                  <a:pt x="823" y="9847"/>
                  <a:pt x="800" y="9870"/>
                  <a:pt x="778" y="9887"/>
                </a:cubicBezTo>
                <a:cubicBezTo>
                  <a:pt x="778" y="9966"/>
                  <a:pt x="834" y="10046"/>
                  <a:pt x="795" y="10125"/>
                </a:cubicBezTo>
                <a:cubicBezTo>
                  <a:pt x="783" y="10080"/>
                  <a:pt x="772" y="10040"/>
                  <a:pt x="766" y="9995"/>
                </a:cubicBezTo>
                <a:cubicBezTo>
                  <a:pt x="732" y="10114"/>
                  <a:pt x="664" y="10233"/>
                  <a:pt x="698" y="10358"/>
                </a:cubicBezTo>
                <a:lnTo>
                  <a:pt x="664" y="10358"/>
                </a:lnTo>
                <a:cubicBezTo>
                  <a:pt x="670" y="10364"/>
                  <a:pt x="676" y="10386"/>
                  <a:pt x="676" y="10392"/>
                </a:cubicBezTo>
                <a:lnTo>
                  <a:pt x="630" y="10403"/>
                </a:lnTo>
                <a:lnTo>
                  <a:pt x="641" y="10420"/>
                </a:lnTo>
                <a:cubicBezTo>
                  <a:pt x="659" y="10415"/>
                  <a:pt x="693" y="10398"/>
                  <a:pt x="710" y="10392"/>
                </a:cubicBezTo>
                <a:lnTo>
                  <a:pt x="710" y="10392"/>
                </a:lnTo>
                <a:cubicBezTo>
                  <a:pt x="704" y="10415"/>
                  <a:pt x="687" y="10454"/>
                  <a:pt x="676" y="10477"/>
                </a:cubicBezTo>
                <a:cubicBezTo>
                  <a:pt x="659" y="10471"/>
                  <a:pt x="630" y="10466"/>
                  <a:pt x="619" y="10460"/>
                </a:cubicBezTo>
                <a:lnTo>
                  <a:pt x="619" y="10460"/>
                </a:lnTo>
                <a:cubicBezTo>
                  <a:pt x="624" y="10477"/>
                  <a:pt x="630" y="10505"/>
                  <a:pt x="636" y="10522"/>
                </a:cubicBezTo>
                <a:cubicBezTo>
                  <a:pt x="641" y="10517"/>
                  <a:pt x="664" y="10505"/>
                  <a:pt x="676" y="10505"/>
                </a:cubicBezTo>
                <a:cubicBezTo>
                  <a:pt x="681" y="10602"/>
                  <a:pt x="636" y="10698"/>
                  <a:pt x="619" y="10795"/>
                </a:cubicBezTo>
                <a:cubicBezTo>
                  <a:pt x="602" y="10789"/>
                  <a:pt x="573" y="10778"/>
                  <a:pt x="556" y="10766"/>
                </a:cubicBezTo>
                <a:lnTo>
                  <a:pt x="556" y="10766"/>
                </a:lnTo>
                <a:cubicBezTo>
                  <a:pt x="579" y="10783"/>
                  <a:pt x="596" y="10795"/>
                  <a:pt x="619" y="10806"/>
                </a:cubicBezTo>
                <a:cubicBezTo>
                  <a:pt x="602" y="10857"/>
                  <a:pt x="590" y="10914"/>
                  <a:pt x="579" y="10965"/>
                </a:cubicBezTo>
                <a:cubicBezTo>
                  <a:pt x="573" y="10920"/>
                  <a:pt x="562" y="10874"/>
                  <a:pt x="539" y="10829"/>
                </a:cubicBezTo>
                <a:cubicBezTo>
                  <a:pt x="539" y="10874"/>
                  <a:pt x="522" y="10908"/>
                  <a:pt x="483" y="10925"/>
                </a:cubicBezTo>
                <a:cubicBezTo>
                  <a:pt x="494" y="10925"/>
                  <a:pt x="517" y="10937"/>
                  <a:pt x="528" y="10942"/>
                </a:cubicBezTo>
                <a:cubicBezTo>
                  <a:pt x="466" y="11073"/>
                  <a:pt x="454" y="11215"/>
                  <a:pt x="420" y="11356"/>
                </a:cubicBezTo>
                <a:cubicBezTo>
                  <a:pt x="437" y="11351"/>
                  <a:pt x="477" y="11345"/>
                  <a:pt x="500" y="11339"/>
                </a:cubicBezTo>
                <a:lnTo>
                  <a:pt x="500" y="11339"/>
                </a:lnTo>
                <a:cubicBezTo>
                  <a:pt x="488" y="11470"/>
                  <a:pt x="466" y="11595"/>
                  <a:pt x="437" y="11725"/>
                </a:cubicBezTo>
                <a:cubicBezTo>
                  <a:pt x="409" y="11652"/>
                  <a:pt x="420" y="11578"/>
                  <a:pt x="437" y="11510"/>
                </a:cubicBezTo>
                <a:lnTo>
                  <a:pt x="437" y="11510"/>
                </a:lnTo>
                <a:cubicBezTo>
                  <a:pt x="318" y="11532"/>
                  <a:pt x="392" y="12015"/>
                  <a:pt x="284" y="12134"/>
                </a:cubicBezTo>
                <a:cubicBezTo>
                  <a:pt x="250" y="12117"/>
                  <a:pt x="216" y="12100"/>
                  <a:pt x="182" y="12083"/>
                </a:cubicBezTo>
                <a:cubicBezTo>
                  <a:pt x="199" y="12077"/>
                  <a:pt x="222" y="12077"/>
                  <a:pt x="233" y="12071"/>
                </a:cubicBezTo>
                <a:cubicBezTo>
                  <a:pt x="239" y="12032"/>
                  <a:pt x="261" y="12003"/>
                  <a:pt x="307" y="11992"/>
                </a:cubicBezTo>
                <a:cubicBezTo>
                  <a:pt x="290" y="11964"/>
                  <a:pt x="273" y="11935"/>
                  <a:pt x="261" y="11901"/>
                </a:cubicBezTo>
                <a:lnTo>
                  <a:pt x="261" y="11901"/>
                </a:lnTo>
                <a:lnTo>
                  <a:pt x="324" y="11913"/>
                </a:lnTo>
                <a:cubicBezTo>
                  <a:pt x="312" y="11901"/>
                  <a:pt x="284" y="11884"/>
                  <a:pt x="273" y="11873"/>
                </a:cubicBezTo>
                <a:cubicBezTo>
                  <a:pt x="295" y="11748"/>
                  <a:pt x="307" y="11612"/>
                  <a:pt x="216" y="11510"/>
                </a:cubicBezTo>
                <a:cubicBezTo>
                  <a:pt x="216" y="11674"/>
                  <a:pt x="171" y="11839"/>
                  <a:pt x="159" y="12009"/>
                </a:cubicBezTo>
                <a:cubicBezTo>
                  <a:pt x="154" y="12015"/>
                  <a:pt x="137" y="12026"/>
                  <a:pt x="131" y="12032"/>
                </a:cubicBezTo>
                <a:cubicBezTo>
                  <a:pt x="171" y="12077"/>
                  <a:pt x="137" y="12134"/>
                  <a:pt x="108" y="12179"/>
                </a:cubicBezTo>
                <a:cubicBezTo>
                  <a:pt x="154" y="12276"/>
                  <a:pt x="102" y="12378"/>
                  <a:pt x="102" y="12474"/>
                </a:cubicBezTo>
                <a:lnTo>
                  <a:pt x="68" y="12480"/>
                </a:lnTo>
                <a:cubicBezTo>
                  <a:pt x="80" y="12486"/>
                  <a:pt x="97" y="12497"/>
                  <a:pt x="108" y="12503"/>
                </a:cubicBezTo>
                <a:cubicBezTo>
                  <a:pt x="102" y="12610"/>
                  <a:pt x="80" y="12724"/>
                  <a:pt x="102" y="12832"/>
                </a:cubicBezTo>
                <a:cubicBezTo>
                  <a:pt x="114" y="12871"/>
                  <a:pt x="80" y="12900"/>
                  <a:pt x="63" y="12934"/>
                </a:cubicBezTo>
                <a:cubicBezTo>
                  <a:pt x="80" y="12956"/>
                  <a:pt x="97" y="12974"/>
                  <a:pt x="114" y="12996"/>
                </a:cubicBezTo>
                <a:cubicBezTo>
                  <a:pt x="102" y="12996"/>
                  <a:pt x="74" y="13008"/>
                  <a:pt x="57" y="13008"/>
                </a:cubicBezTo>
                <a:cubicBezTo>
                  <a:pt x="64" y="13068"/>
                  <a:pt x="66" y="13128"/>
                  <a:pt x="65" y="13188"/>
                </a:cubicBezTo>
                <a:lnTo>
                  <a:pt x="65" y="13188"/>
                </a:lnTo>
                <a:cubicBezTo>
                  <a:pt x="77" y="13183"/>
                  <a:pt x="97" y="13177"/>
                  <a:pt x="108" y="13172"/>
                </a:cubicBezTo>
                <a:cubicBezTo>
                  <a:pt x="97" y="13030"/>
                  <a:pt x="188" y="12871"/>
                  <a:pt x="131" y="12735"/>
                </a:cubicBezTo>
                <a:cubicBezTo>
                  <a:pt x="222" y="12639"/>
                  <a:pt x="154" y="12491"/>
                  <a:pt x="205" y="12378"/>
                </a:cubicBezTo>
                <a:cubicBezTo>
                  <a:pt x="222" y="12310"/>
                  <a:pt x="182" y="12219"/>
                  <a:pt x="261" y="12174"/>
                </a:cubicBezTo>
                <a:lnTo>
                  <a:pt x="295" y="12230"/>
                </a:lnTo>
                <a:cubicBezTo>
                  <a:pt x="256" y="12298"/>
                  <a:pt x="273" y="12372"/>
                  <a:pt x="278" y="12446"/>
                </a:cubicBezTo>
                <a:cubicBezTo>
                  <a:pt x="295" y="12440"/>
                  <a:pt x="335" y="12423"/>
                  <a:pt x="352" y="12417"/>
                </a:cubicBezTo>
                <a:lnTo>
                  <a:pt x="352" y="12417"/>
                </a:lnTo>
                <a:cubicBezTo>
                  <a:pt x="346" y="12440"/>
                  <a:pt x="335" y="12463"/>
                  <a:pt x="329" y="12486"/>
                </a:cubicBezTo>
                <a:cubicBezTo>
                  <a:pt x="346" y="12565"/>
                  <a:pt x="244" y="12610"/>
                  <a:pt x="267" y="12690"/>
                </a:cubicBezTo>
                <a:cubicBezTo>
                  <a:pt x="278" y="12696"/>
                  <a:pt x="301" y="12713"/>
                  <a:pt x="312" y="12718"/>
                </a:cubicBezTo>
                <a:cubicBezTo>
                  <a:pt x="301" y="12934"/>
                  <a:pt x="244" y="13149"/>
                  <a:pt x="278" y="13365"/>
                </a:cubicBezTo>
                <a:lnTo>
                  <a:pt x="210" y="13365"/>
                </a:lnTo>
                <a:cubicBezTo>
                  <a:pt x="205" y="13388"/>
                  <a:pt x="193" y="13444"/>
                  <a:pt x="188" y="13467"/>
                </a:cubicBezTo>
                <a:cubicBezTo>
                  <a:pt x="205" y="13478"/>
                  <a:pt x="227" y="13496"/>
                  <a:pt x="250" y="13507"/>
                </a:cubicBezTo>
                <a:lnTo>
                  <a:pt x="261" y="13450"/>
                </a:lnTo>
                <a:cubicBezTo>
                  <a:pt x="261" y="13473"/>
                  <a:pt x="267" y="13518"/>
                  <a:pt x="273" y="13541"/>
                </a:cubicBezTo>
                <a:cubicBezTo>
                  <a:pt x="261" y="13535"/>
                  <a:pt x="239" y="13518"/>
                  <a:pt x="233" y="13507"/>
                </a:cubicBezTo>
                <a:cubicBezTo>
                  <a:pt x="216" y="13513"/>
                  <a:pt x="193" y="13530"/>
                  <a:pt x="176" y="13535"/>
                </a:cubicBezTo>
                <a:cubicBezTo>
                  <a:pt x="182" y="13581"/>
                  <a:pt x="188" y="13626"/>
                  <a:pt x="188" y="13671"/>
                </a:cubicBezTo>
                <a:lnTo>
                  <a:pt x="222" y="13677"/>
                </a:lnTo>
                <a:cubicBezTo>
                  <a:pt x="233" y="13637"/>
                  <a:pt x="244" y="13592"/>
                  <a:pt x="267" y="13558"/>
                </a:cubicBezTo>
                <a:lnTo>
                  <a:pt x="267" y="13558"/>
                </a:lnTo>
                <a:cubicBezTo>
                  <a:pt x="244" y="13603"/>
                  <a:pt x="256" y="13649"/>
                  <a:pt x="267" y="13694"/>
                </a:cubicBezTo>
                <a:cubicBezTo>
                  <a:pt x="239" y="13694"/>
                  <a:pt x="210" y="13688"/>
                  <a:pt x="182" y="13688"/>
                </a:cubicBezTo>
                <a:cubicBezTo>
                  <a:pt x="182" y="13734"/>
                  <a:pt x="182" y="13779"/>
                  <a:pt x="182" y="13825"/>
                </a:cubicBezTo>
                <a:cubicBezTo>
                  <a:pt x="199" y="13791"/>
                  <a:pt x="227" y="13728"/>
                  <a:pt x="239" y="13700"/>
                </a:cubicBezTo>
                <a:lnTo>
                  <a:pt x="239" y="13700"/>
                </a:lnTo>
                <a:cubicBezTo>
                  <a:pt x="256" y="13739"/>
                  <a:pt x="250" y="13774"/>
                  <a:pt x="227" y="13808"/>
                </a:cubicBezTo>
                <a:cubicBezTo>
                  <a:pt x="256" y="13893"/>
                  <a:pt x="239" y="13978"/>
                  <a:pt x="244" y="14063"/>
                </a:cubicBezTo>
                <a:lnTo>
                  <a:pt x="199" y="14080"/>
                </a:lnTo>
                <a:cubicBezTo>
                  <a:pt x="216" y="14091"/>
                  <a:pt x="250" y="14120"/>
                  <a:pt x="267" y="14137"/>
                </a:cubicBezTo>
                <a:cubicBezTo>
                  <a:pt x="239" y="14142"/>
                  <a:pt x="210" y="14148"/>
                  <a:pt x="182" y="14159"/>
                </a:cubicBezTo>
                <a:cubicBezTo>
                  <a:pt x="210" y="14182"/>
                  <a:pt x="233" y="14210"/>
                  <a:pt x="261" y="14239"/>
                </a:cubicBezTo>
                <a:cubicBezTo>
                  <a:pt x="256" y="14267"/>
                  <a:pt x="250" y="14296"/>
                  <a:pt x="244" y="14324"/>
                </a:cubicBezTo>
                <a:cubicBezTo>
                  <a:pt x="227" y="14284"/>
                  <a:pt x="205" y="14250"/>
                  <a:pt x="171" y="14227"/>
                </a:cubicBezTo>
                <a:lnTo>
                  <a:pt x="171" y="14227"/>
                </a:lnTo>
                <a:cubicBezTo>
                  <a:pt x="176" y="14250"/>
                  <a:pt x="188" y="14301"/>
                  <a:pt x="188" y="14324"/>
                </a:cubicBezTo>
                <a:lnTo>
                  <a:pt x="125" y="14324"/>
                </a:lnTo>
                <a:cubicBezTo>
                  <a:pt x="142" y="14335"/>
                  <a:pt x="182" y="14358"/>
                  <a:pt x="199" y="14369"/>
                </a:cubicBezTo>
                <a:cubicBezTo>
                  <a:pt x="185" y="14398"/>
                  <a:pt x="194" y="14477"/>
                  <a:pt x="159" y="14477"/>
                </a:cubicBezTo>
                <a:cubicBezTo>
                  <a:pt x="151" y="14477"/>
                  <a:pt x="142" y="14473"/>
                  <a:pt x="131" y="14466"/>
                </a:cubicBezTo>
                <a:cubicBezTo>
                  <a:pt x="74" y="14364"/>
                  <a:pt x="171" y="14205"/>
                  <a:pt x="57" y="14120"/>
                </a:cubicBezTo>
                <a:lnTo>
                  <a:pt x="108" y="14120"/>
                </a:lnTo>
                <a:cubicBezTo>
                  <a:pt x="125" y="13819"/>
                  <a:pt x="102" y="13518"/>
                  <a:pt x="119" y="13217"/>
                </a:cubicBezTo>
                <a:cubicBezTo>
                  <a:pt x="103" y="13212"/>
                  <a:pt x="87" y="13201"/>
                  <a:pt x="65" y="13190"/>
                </a:cubicBezTo>
                <a:lnTo>
                  <a:pt x="65" y="13190"/>
                </a:lnTo>
                <a:cubicBezTo>
                  <a:pt x="61" y="13436"/>
                  <a:pt x="7" y="13675"/>
                  <a:pt x="12" y="13921"/>
                </a:cubicBezTo>
                <a:cubicBezTo>
                  <a:pt x="51" y="13972"/>
                  <a:pt x="12" y="14035"/>
                  <a:pt x="0" y="14086"/>
                </a:cubicBezTo>
                <a:cubicBezTo>
                  <a:pt x="12" y="14159"/>
                  <a:pt x="23" y="14233"/>
                  <a:pt x="17" y="14307"/>
                </a:cubicBezTo>
                <a:lnTo>
                  <a:pt x="46" y="14347"/>
                </a:lnTo>
                <a:cubicBezTo>
                  <a:pt x="34" y="14381"/>
                  <a:pt x="23" y="14415"/>
                  <a:pt x="6" y="14449"/>
                </a:cubicBezTo>
                <a:cubicBezTo>
                  <a:pt x="17" y="14483"/>
                  <a:pt x="23" y="14511"/>
                  <a:pt x="29" y="14545"/>
                </a:cubicBezTo>
                <a:cubicBezTo>
                  <a:pt x="23" y="14557"/>
                  <a:pt x="6" y="14574"/>
                  <a:pt x="0" y="14579"/>
                </a:cubicBezTo>
                <a:lnTo>
                  <a:pt x="34" y="14579"/>
                </a:lnTo>
                <a:cubicBezTo>
                  <a:pt x="29" y="14636"/>
                  <a:pt x="23" y="14687"/>
                  <a:pt x="34" y="14744"/>
                </a:cubicBezTo>
                <a:cubicBezTo>
                  <a:pt x="23" y="14744"/>
                  <a:pt x="6" y="14749"/>
                  <a:pt x="0" y="14749"/>
                </a:cubicBezTo>
                <a:cubicBezTo>
                  <a:pt x="12" y="14761"/>
                  <a:pt x="29" y="14783"/>
                  <a:pt x="40" y="14795"/>
                </a:cubicBezTo>
                <a:cubicBezTo>
                  <a:pt x="0" y="14891"/>
                  <a:pt x="80" y="14993"/>
                  <a:pt x="51" y="15090"/>
                </a:cubicBezTo>
                <a:cubicBezTo>
                  <a:pt x="131" y="15232"/>
                  <a:pt x="80" y="15402"/>
                  <a:pt x="119" y="15555"/>
                </a:cubicBezTo>
                <a:cubicBezTo>
                  <a:pt x="137" y="15561"/>
                  <a:pt x="165" y="15572"/>
                  <a:pt x="176" y="15578"/>
                </a:cubicBezTo>
                <a:cubicBezTo>
                  <a:pt x="165" y="15589"/>
                  <a:pt x="148" y="15606"/>
                  <a:pt x="137" y="15618"/>
                </a:cubicBezTo>
                <a:cubicBezTo>
                  <a:pt x="137" y="15635"/>
                  <a:pt x="137" y="15646"/>
                  <a:pt x="142" y="15663"/>
                </a:cubicBezTo>
                <a:cubicBezTo>
                  <a:pt x="159" y="15657"/>
                  <a:pt x="176" y="15652"/>
                  <a:pt x="199" y="15646"/>
                </a:cubicBezTo>
                <a:cubicBezTo>
                  <a:pt x="193" y="15583"/>
                  <a:pt x="193" y="15527"/>
                  <a:pt x="193" y="15470"/>
                </a:cubicBezTo>
                <a:lnTo>
                  <a:pt x="182" y="15470"/>
                </a:lnTo>
                <a:cubicBezTo>
                  <a:pt x="171" y="15459"/>
                  <a:pt x="148" y="15447"/>
                  <a:pt x="137" y="15442"/>
                </a:cubicBezTo>
                <a:cubicBezTo>
                  <a:pt x="148" y="15408"/>
                  <a:pt x="159" y="15374"/>
                  <a:pt x="171" y="15339"/>
                </a:cubicBezTo>
                <a:cubicBezTo>
                  <a:pt x="154" y="15322"/>
                  <a:pt x="119" y="15294"/>
                  <a:pt x="102" y="15283"/>
                </a:cubicBezTo>
                <a:cubicBezTo>
                  <a:pt x="119" y="15277"/>
                  <a:pt x="148" y="15266"/>
                  <a:pt x="159" y="15266"/>
                </a:cubicBezTo>
                <a:cubicBezTo>
                  <a:pt x="154" y="15249"/>
                  <a:pt x="137" y="15220"/>
                  <a:pt x="125" y="15203"/>
                </a:cubicBezTo>
                <a:cubicBezTo>
                  <a:pt x="154" y="15186"/>
                  <a:pt x="176" y="15175"/>
                  <a:pt x="205" y="15158"/>
                </a:cubicBezTo>
                <a:cubicBezTo>
                  <a:pt x="188" y="15158"/>
                  <a:pt x="154" y="15164"/>
                  <a:pt x="137" y="15164"/>
                </a:cubicBezTo>
                <a:cubicBezTo>
                  <a:pt x="137" y="14937"/>
                  <a:pt x="142" y="14704"/>
                  <a:pt x="119" y="14477"/>
                </a:cubicBezTo>
                <a:lnTo>
                  <a:pt x="119" y="14477"/>
                </a:lnTo>
                <a:cubicBezTo>
                  <a:pt x="165" y="14488"/>
                  <a:pt x="205" y="14505"/>
                  <a:pt x="250" y="14517"/>
                </a:cubicBezTo>
                <a:cubicBezTo>
                  <a:pt x="233" y="14517"/>
                  <a:pt x="199" y="14522"/>
                  <a:pt x="182" y="14522"/>
                </a:cubicBezTo>
                <a:cubicBezTo>
                  <a:pt x="176" y="14630"/>
                  <a:pt x="193" y="14744"/>
                  <a:pt x="205" y="14852"/>
                </a:cubicBezTo>
                <a:cubicBezTo>
                  <a:pt x="222" y="14846"/>
                  <a:pt x="244" y="14835"/>
                  <a:pt x="261" y="14835"/>
                </a:cubicBezTo>
                <a:cubicBezTo>
                  <a:pt x="295" y="14982"/>
                  <a:pt x="307" y="15135"/>
                  <a:pt x="307" y="15288"/>
                </a:cubicBezTo>
                <a:cubicBezTo>
                  <a:pt x="261" y="15260"/>
                  <a:pt x="250" y="15215"/>
                  <a:pt x="250" y="15169"/>
                </a:cubicBezTo>
                <a:lnTo>
                  <a:pt x="239" y="15169"/>
                </a:lnTo>
                <a:cubicBezTo>
                  <a:pt x="239" y="15198"/>
                  <a:pt x="239" y="15237"/>
                  <a:pt x="239" y="15271"/>
                </a:cubicBezTo>
                <a:cubicBezTo>
                  <a:pt x="273" y="15283"/>
                  <a:pt x="301" y="15294"/>
                  <a:pt x="335" y="15305"/>
                </a:cubicBezTo>
                <a:cubicBezTo>
                  <a:pt x="324" y="15345"/>
                  <a:pt x="273" y="15334"/>
                  <a:pt x="244" y="15339"/>
                </a:cubicBezTo>
                <a:cubicBezTo>
                  <a:pt x="261" y="15408"/>
                  <a:pt x="267" y="15476"/>
                  <a:pt x="284" y="15544"/>
                </a:cubicBezTo>
                <a:cubicBezTo>
                  <a:pt x="295" y="15510"/>
                  <a:pt x="312" y="15470"/>
                  <a:pt x="324" y="15436"/>
                </a:cubicBezTo>
                <a:cubicBezTo>
                  <a:pt x="324" y="15493"/>
                  <a:pt x="352" y="15555"/>
                  <a:pt x="352" y="15612"/>
                </a:cubicBezTo>
                <a:cubicBezTo>
                  <a:pt x="380" y="15612"/>
                  <a:pt x="409" y="15606"/>
                  <a:pt x="437" y="15606"/>
                </a:cubicBezTo>
                <a:cubicBezTo>
                  <a:pt x="437" y="15595"/>
                  <a:pt x="437" y="15578"/>
                  <a:pt x="437" y="15561"/>
                </a:cubicBezTo>
                <a:cubicBezTo>
                  <a:pt x="426" y="15566"/>
                  <a:pt x="409" y="15572"/>
                  <a:pt x="398" y="15572"/>
                </a:cubicBezTo>
                <a:cubicBezTo>
                  <a:pt x="460" y="15493"/>
                  <a:pt x="403" y="15385"/>
                  <a:pt x="415" y="15288"/>
                </a:cubicBezTo>
                <a:lnTo>
                  <a:pt x="415" y="15288"/>
                </a:lnTo>
                <a:cubicBezTo>
                  <a:pt x="460" y="15345"/>
                  <a:pt x="420" y="15419"/>
                  <a:pt x="466" y="15470"/>
                </a:cubicBezTo>
                <a:cubicBezTo>
                  <a:pt x="466" y="15515"/>
                  <a:pt x="466" y="15561"/>
                  <a:pt x="471" y="15606"/>
                </a:cubicBezTo>
                <a:lnTo>
                  <a:pt x="590" y="15606"/>
                </a:lnTo>
                <a:cubicBezTo>
                  <a:pt x="598" y="15602"/>
                  <a:pt x="606" y="15600"/>
                  <a:pt x="614" y="15600"/>
                </a:cubicBezTo>
                <a:cubicBezTo>
                  <a:pt x="626" y="15600"/>
                  <a:pt x="636" y="15607"/>
                  <a:pt x="636" y="15618"/>
                </a:cubicBezTo>
                <a:cubicBezTo>
                  <a:pt x="638" y="15625"/>
                  <a:pt x="654" y="15628"/>
                  <a:pt x="671" y="15628"/>
                </a:cubicBezTo>
                <a:cubicBezTo>
                  <a:pt x="696" y="15628"/>
                  <a:pt x="726" y="15622"/>
                  <a:pt x="732" y="15612"/>
                </a:cubicBezTo>
                <a:cubicBezTo>
                  <a:pt x="741" y="15603"/>
                  <a:pt x="777" y="15586"/>
                  <a:pt x="799" y="15586"/>
                </a:cubicBezTo>
                <a:cubicBezTo>
                  <a:pt x="804" y="15586"/>
                  <a:pt x="808" y="15587"/>
                  <a:pt x="812" y="15589"/>
                </a:cubicBezTo>
                <a:cubicBezTo>
                  <a:pt x="826" y="15603"/>
                  <a:pt x="869" y="15621"/>
                  <a:pt x="901" y="15621"/>
                </a:cubicBezTo>
                <a:cubicBezTo>
                  <a:pt x="908" y="15621"/>
                  <a:pt x="914" y="15620"/>
                  <a:pt x="919" y="15618"/>
                </a:cubicBezTo>
                <a:cubicBezTo>
                  <a:pt x="942" y="15606"/>
                  <a:pt x="1056" y="15578"/>
                  <a:pt x="1107" y="15578"/>
                </a:cubicBezTo>
                <a:lnTo>
                  <a:pt x="1124" y="15595"/>
                </a:lnTo>
                <a:cubicBezTo>
                  <a:pt x="1132" y="15605"/>
                  <a:pt x="1140" y="15609"/>
                  <a:pt x="1149" y="15609"/>
                </a:cubicBezTo>
                <a:cubicBezTo>
                  <a:pt x="1168" y="15609"/>
                  <a:pt x="1189" y="15592"/>
                  <a:pt x="1210" y="15592"/>
                </a:cubicBezTo>
                <a:cubicBezTo>
                  <a:pt x="1221" y="15592"/>
                  <a:pt x="1232" y="15597"/>
                  <a:pt x="1243" y="15612"/>
                </a:cubicBezTo>
                <a:lnTo>
                  <a:pt x="1260" y="15635"/>
                </a:lnTo>
                <a:cubicBezTo>
                  <a:pt x="1306" y="15618"/>
                  <a:pt x="1354" y="15607"/>
                  <a:pt x="1384" y="15607"/>
                </a:cubicBezTo>
                <a:cubicBezTo>
                  <a:pt x="1395" y="15607"/>
                  <a:pt x="1403" y="15609"/>
                  <a:pt x="1407" y="15612"/>
                </a:cubicBezTo>
                <a:cubicBezTo>
                  <a:pt x="1426" y="15621"/>
                  <a:pt x="1465" y="15643"/>
                  <a:pt x="1481" y="15643"/>
                </a:cubicBezTo>
                <a:cubicBezTo>
                  <a:pt x="1484" y="15643"/>
                  <a:pt x="1486" y="15642"/>
                  <a:pt x="1487" y="15640"/>
                </a:cubicBezTo>
                <a:cubicBezTo>
                  <a:pt x="1492" y="15630"/>
                  <a:pt x="1511" y="15605"/>
                  <a:pt x="1523" y="15605"/>
                </a:cubicBezTo>
                <a:cubicBezTo>
                  <a:pt x="1524" y="15605"/>
                  <a:pt x="1526" y="15606"/>
                  <a:pt x="1527" y="15606"/>
                </a:cubicBezTo>
                <a:cubicBezTo>
                  <a:pt x="1529" y="15608"/>
                  <a:pt x="1534" y="15608"/>
                  <a:pt x="1540" y="15608"/>
                </a:cubicBezTo>
                <a:cubicBezTo>
                  <a:pt x="1556" y="15608"/>
                  <a:pt x="1580" y="15602"/>
                  <a:pt x="1589" y="15589"/>
                </a:cubicBezTo>
                <a:cubicBezTo>
                  <a:pt x="1595" y="15566"/>
                  <a:pt x="1748" y="15578"/>
                  <a:pt x="1833" y="15561"/>
                </a:cubicBezTo>
                <a:lnTo>
                  <a:pt x="1929" y="15589"/>
                </a:lnTo>
                <a:cubicBezTo>
                  <a:pt x="1968" y="15600"/>
                  <a:pt x="2012" y="15608"/>
                  <a:pt x="2059" y="15608"/>
                </a:cubicBezTo>
                <a:cubicBezTo>
                  <a:pt x="2109" y="15608"/>
                  <a:pt x="2160" y="15599"/>
                  <a:pt x="2207" y="15572"/>
                </a:cubicBezTo>
                <a:lnTo>
                  <a:pt x="2253" y="15544"/>
                </a:lnTo>
                <a:cubicBezTo>
                  <a:pt x="2338" y="15561"/>
                  <a:pt x="2417" y="15583"/>
                  <a:pt x="2429" y="15589"/>
                </a:cubicBezTo>
                <a:cubicBezTo>
                  <a:pt x="2434" y="15594"/>
                  <a:pt x="2446" y="15598"/>
                  <a:pt x="2460" y="15598"/>
                </a:cubicBezTo>
                <a:cubicBezTo>
                  <a:pt x="2479" y="15598"/>
                  <a:pt x="2501" y="15591"/>
                  <a:pt x="2514" y="15572"/>
                </a:cubicBezTo>
                <a:cubicBezTo>
                  <a:pt x="2520" y="15565"/>
                  <a:pt x="2531" y="15562"/>
                  <a:pt x="2543" y="15562"/>
                </a:cubicBezTo>
                <a:cubicBezTo>
                  <a:pt x="2584" y="15562"/>
                  <a:pt x="2647" y="15591"/>
                  <a:pt x="2663" y="15591"/>
                </a:cubicBezTo>
                <a:cubicBezTo>
                  <a:pt x="2665" y="15591"/>
                  <a:pt x="2667" y="15590"/>
                  <a:pt x="2667" y="15589"/>
                </a:cubicBezTo>
                <a:cubicBezTo>
                  <a:pt x="2675" y="15577"/>
                  <a:pt x="2696" y="15558"/>
                  <a:pt x="2706" y="15558"/>
                </a:cubicBezTo>
                <a:cubicBezTo>
                  <a:pt x="2710" y="15558"/>
                  <a:pt x="2712" y="15560"/>
                  <a:pt x="2712" y="15566"/>
                </a:cubicBezTo>
                <a:cubicBezTo>
                  <a:pt x="2716" y="15582"/>
                  <a:pt x="2730" y="15597"/>
                  <a:pt x="2744" y="15597"/>
                </a:cubicBezTo>
                <a:cubicBezTo>
                  <a:pt x="2751" y="15597"/>
                  <a:pt x="2758" y="15593"/>
                  <a:pt x="2763" y="15583"/>
                </a:cubicBezTo>
                <a:cubicBezTo>
                  <a:pt x="2769" y="15576"/>
                  <a:pt x="2781" y="15574"/>
                  <a:pt x="2798" y="15574"/>
                </a:cubicBezTo>
                <a:cubicBezTo>
                  <a:pt x="2841" y="15574"/>
                  <a:pt x="2910" y="15591"/>
                  <a:pt x="2957" y="15591"/>
                </a:cubicBezTo>
                <a:cubicBezTo>
                  <a:pt x="2965" y="15591"/>
                  <a:pt x="2973" y="15590"/>
                  <a:pt x="2979" y="15589"/>
                </a:cubicBezTo>
                <a:lnTo>
                  <a:pt x="3047" y="15600"/>
                </a:lnTo>
                <a:lnTo>
                  <a:pt x="3138" y="15612"/>
                </a:lnTo>
                <a:cubicBezTo>
                  <a:pt x="3223" y="15590"/>
                  <a:pt x="3300" y="15574"/>
                  <a:pt x="3333" y="15574"/>
                </a:cubicBezTo>
                <a:cubicBezTo>
                  <a:pt x="3341" y="15574"/>
                  <a:pt x="3347" y="15575"/>
                  <a:pt x="3348" y="15578"/>
                </a:cubicBezTo>
                <a:cubicBezTo>
                  <a:pt x="3352" y="15587"/>
                  <a:pt x="3372" y="15604"/>
                  <a:pt x="3385" y="15604"/>
                </a:cubicBezTo>
                <a:cubicBezTo>
                  <a:pt x="3388" y="15604"/>
                  <a:pt x="3391" y="15603"/>
                  <a:pt x="3393" y="15600"/>
                </a:cubicBezTo>
                <a:cubicBezTo>
                  <a:pt x="3405" y="15589"/>
                  <a:pt x="3444" y="15549"/>
                  <a:pt x="3461" y="15549"/>
                </a:cubicBezTo>
                <a:lnTo>
                  <a:pt x="3473" y="15555"/>
                </a:lnTo>
                <a:lnTo>
                  <a:pt x="3535" y="15606"/>
                </a:lnTo>
                <a:cubicBezTo>
                  <a:pt x="3578" y="15603"/>
                  <a:pt x="3627" y="15602"/>
                  <a:pt x="3673" y="15602"/>
                </a:cubicBezTo>
                <a:cubicBezTo>
                  <a:pt x="3720" y="15602"/>
                  <a:pt x="3762" y="15603"/>
                  <a:pt x="3790" y="15606"/>
                </a:cubicBezTo>
                <a:cubicBezTo>
                  <a:pt x="3797" y="15607"/>
                  <a:pt x="3806" y="15607"/>
                  <a:pt x="3816" y="15607"/>
                </a:cubicBezTo>
                <a:cubicBezTo>
                  <a:pt x="3854" y="15607"/>
                  <a:pt x="3913" y="15603"/>
                  <a:pt x="3964" y="15603"/>
                </a:cubicBezTo>
                <a:cubicBezTo>
                  <a:pt x="4008" y="15603"/>
                  <a:pt x="4047" y="15606"/>
                  <a:pt x="4063" y="15618"/>
                </a:cubicBezTo>
                <a:lnTo>
                  <a:pt x="4114" y="15566"/>
                </a:lnTo>
                <a:cubicBezTo>
                  <a:pt x="4115" y="15566"/>
                  <a:pt x="4117" y="15566"/>
                  <a:pt x="4119" y="15566"/>
                </a:cubicBezTo>
                <a:cubicBezTo>
                  <a:pt x="4138" y="15566"/>
                  <a:pt x="4186" y="15583"/>
                  <a:pt x="4216" y="15583"/>
                </a:cubicBezTo>
                <a:lnTo>
                  <a:pt x="4324" y="15583"/>
                </a:lnTo>
                <a:cubicBezTo>
                  <a:pt x="4437" y="15578"/>
                  <a:pt x="4602" y="15566"/>
                  <a:pt x="4687" y="15555"/>
                </a:cubicBezTo>
                <a:lnTo>
                  <a:pt x="4744" y="15612"/>
                </a:lnTo>
                <a:lnTo>
                  <a:pt x="4755" y="15623"/>
                </a:lnTo>
                <a:cubicBezTo>
                  <a:pt x="4795" y="15618"/>
                  <a:pt x="4857" y="15612"/>
                  <a:pt x="4891" y="15612"/>
                </a:cubicBezTo>
                <a:cubicBezTo>
                  <a:pt x="4912" y="15615"/>
                  <a:pt x="4953" y="15623"/>
                  <a:pt x="4983" y="15623"/>
                </a:cubicBezTo>
                <a:cubicBezTo>
                  <a:pt x="5000" y="15623"/>
                  <a:pt x="5014" y="15620"/>
                  <a:pt x="5016" y="15612"/>
                </a:cubicBezTo>
                <a:cubicBezTo>
                  <a:pt x="5016" y="15607"/>
                  <a:pt x="5026" y="15604"/>
                  <a:pt x="5042" y="15604"/>
                </a:cubicBezTo>
                <a:cubicBezTo>
                  <a:pt x="5077" y="15604"/>
                  <a:pt x="5141" y="15618"/>
                  <a:pt x="5169" y="15646"/>
                </a:cubicBezTo>
                <a:lnTo>
                  <a:pt x="5226" y="15600"/>
                </a:lnTo>
                <a:lnTo>
                  <a:pt x="5249" y="15583"/>
                </a:lnTo>
                <a:cubicBezTo>
                  <a:pt x="5305" y="15595"/>
                  <a:pt x="5368" y="15606"/>
                  <a:pt x="5390" y="15612"/>
                </a:cubicBezTo>
                <a:cubicBezTo>
                  <a:pt x="5419" y="15612"/>
                  <a:pt x="5510" y="15623"/>
                  <a:pt x="5538" y="15629"/>
                </a:cubicBezTo>
                <a:lnTo>
                  <a:pt x="5640" y="15629"/>
                </a:lnTo>
                <a:cubicBezTo>
                  <a:pt x="5663" y="15623"/>
                  <a:pt x="5685" y="15606"/>
                  <a:pt x="5708" y="15606"/>
                </a:cubicBezTo>
                <a:lnTo>
                  <a:pt x="5720" y="15600"/>
                </a:lnTo>
                <a:cubicBezTo>
                  <a:pt x="5731" y="15606"/>
                  <a:pt x="5745" y="15609"/>
                  <a:pt x="5759" y="15609"/>
                </a:cubicBezTo>
                <a:cubicBezTo>
                  <a:pt x="5773" y="15609"/>
                  <a:pt x="5788" y="15606"/>
                  <a:pt x="5799" y="15600"/>
                </a:cubicBezTo>
                <a:cubicBezTo>
                  <a:pt x="5801" y="15600"/>
                  <a:pt x="5804" y="15600"/>
                  <a:pt x="5807" y="15600"/>
                </a:cubicBezTo>
                <a:cubicBezTo>
                  <a:pt x="5841" y="15600"/>
                  <a:pt x="5910" y="15626"/>
                  <a:pt x="5946" y="15652"/>
                </a:cubicBezTo>
                <a:lnTo>
                  <a:pt x="5946" y="15583"/>
                </a:lnTo>
                <a:cubicBezTo>
                  <a:pt x="5969" y="15583"/>
                  <a:pt x="6054" y="15606"/>
                  <a:pt x="6134" y="15629"/>
                </a:cubicBezTo>
                <a:lnTo>
                  <a:pt x="6213" y="15635"/>
                </a:lnTo>
                <a:lnTo>
                  <a:pt x="6270" y="15640"/>
                </a:lnTo>
                <a:cubicBezTo>
                  <a:pt x="6338" y="15612"/>
                  <a:pt x="6400" y="15589"/>
                  <a:pt x="6417" y="15583"/>
                </a:cubicBezTo>
                <a:cubicBezTo>
                  <a:pt x="6419" y="15583"/>
                  <a:pt x="6421" y="15583"/>
                  <a:pt x="6423" y="15583"/>
                </a:cubicBezTo>
                <a:cubicBezTo>
                  <a:pt x="6443" y="15583"/>
                  <a:pt x="6487" y="15610"/>
                  <a:pt x="6508" y="15646"/>
                </a:cubicBezTo>
                <a:lnTo>
                  <a:pt x="6582" y="15629"/>
                </a:lnTo>
                <a:cubicBezTo>
                  <a:pt x="6603" y="15622"/>
                  <a:pt x="6637" y="15617"/>
                  <a:pt x="6664" y="15617"/>
                </a:cubicBezTo>
                <a:cubicBezTo>
                  <a:pt x="6681" y="15617"/>
                  <a:pt x="6695" y="15619"/>
                  <a:pt x="6701" y="15623"/>
                </a:cubicBezTo>
                <a:cubicBezTo>
                  <a:pt x="6715" y="15637"/>
                  <a:pt x="6727" y="15642"/>
                  <a:pt x="6737" y="15642"/>
                </a:cubicBezTo>
                <a:cubicBezTo>
                  <a:pt x="6764" y="15642"/>
                  <a:pt x="6782" y="15608"/>
                  <a:pt x="6813" y="15608"/>
                </a:cubicBezTo>
                <a:cubicBezTo>
                  <a:pt x="6819" y="15608"/>
                  <a:pt x="6825" y="15609"/>
                  <a:pt x="6832" y="15612"/>
                </a:cubicBezTo>
                <a:lnTo>
                  <a:pt x="6877" y="15635"/>
                </a:lnTo>
                <a:cubicBezTo>
                  <a:pt x="6945" y="15640"/>
                  <a:pt x="7030" y="15652"/>
                  <a:pt x="7070" y="15663"/>
                </a:cubicBezTo>
                <a:lnTo>
                  <a:pt x="7081" y="15652"/>
                </a:lnTo>
                <a:lnTo>
                  <a:pt x="7149" y="15600"/>
                </a:lnTo>
                <a:cubicBezTo>
                  <a:pt x="7216" y="15624"/>
                  <a:pt x="7278" y="15636"/>
                  <a:pt x="7307" y="15636"/>
                </a:cubicBezTo>
                <a:cubicBezTo>
                  <a:pt x="7312" y="15636"/>
                  <a:pt x="7317" y="15635"/>
                  <a:pt x="7320" y="15635"/>
                </a:cubicBezTo>
                <a:cubicBezTo>
                  <a:pt x="7328" y="15626"/>
                  <a:pt x="7362" y="15611"/>
                  <a:pt x="7385" y="15611"/>
                </a:cubicBezTo>
                <a:cubicBezTo>
                  <a:pt x="7393" y="15611"/>
                  <a:pt x="7400" y="15613"/>
                  <a:pt x="7405" y="15618"/>
                </a:cubicBezTo>
                <a:cubicBezTo>
                  <a:pt x="7422" y="15635"/>
                  <a:pt x="7467" y="15686"/>
                  <a:pt x="7467" y="15686"/>
                </a:cubicBezTo>
                <a:cubicBezTo>
                  <a:pt x="7473" y="15686"/>
                  <a:pt x="7518" y="15669"/>
                  <a:pt x="7558" y="15652"/>
                </a:cubicBezTo>
                <a:cubicBezTo>
                  <a:pt x="7580" y="15642"/>
                  <a:pt x="7643" y="15638"/>
                  <a:pt x="7704" y="15638"/>
                </a:cubicBezTo>
                <a:cubicBezTo>
                  <a:pt x="7753" y="15638"/>
                  <a:pt x="7802" y="15641"/>
                  <a:pt x="7825" y="15646"/>
                </a:cubicBezTo>
                <a:cubicBezTo>
                  <a:pt x="7839" y="15647"/>
                  <a:pt x="7859" y="15648"/>
                  <a:pt x="7881" y="15648"/>
                </a:cubicBezTo>
                <a:cubicBezTo>
                  <a:pt x="7903" y="15648"/>
                  <a:pt x="7928" y="15647"/>
                  <a:pt x="7953" y="15647"/>
                </a:cubicBezTo>
                <a:cubicBezTo>
                  <a:pt x="8002" y="15647"/>
                  <a:pt x="8049" y="15649"/>
                  <a:pt x="8068" y="15657"/>
                </a:cubicBezTo>
                <a:cubicBezTo>
                  <a:pt x="8075" y="15660"/>
                  <a:pt x="8083" y="15661"/>
                  <a:pt x="8092" y="15661"/>
                </a:cubicBezTo>
                <a:cubicBezTo>
                  <a:pt x="8135" y="15661"/>
                  <a:pt x="8200" y="15637"/>
                  <a:pt x="8240" y="15637"/>
                </a:cubicBezTo>
                <a:cubicBezTo>
                  <a:pt x="8248" y="15637"/>
                  <a:pt x="8256" y="15638"/>
                  <a:pt x="8261" y="15640"/>
                </a:cubicBezTo>
                <a:lnTo>
                  <a:pt x="8364" y="15532"/>
                </a:lnTo>
                <a:cubicBezTo>
                  <a:pt x="8500" y="15578"/>
                  <a:pt x="8642" y="15618"/>
                  <a:pt x="8676" y="15618"/>
                </a:cubicBezTo>
                <a:cubicBezTo>
                  <a:pt x="8685" y="15618"/>
                  <a:pt x="8697" y="15617"/>
                  <a:pt x="8709" y="15617"/>
                </a:cubicBezTo>
                <a:cubicBezTo>
                  <a:pt x="8740" y="15617"/>
                  <a:pt x="8770" y="15620"/>
                  <a:pt x="8766" y="15640"/>
                </a:cubicBezTo>
                <a:cubicBezTo>
                  <a:pt x="8765" y="15647"/>
                  <a:pt x="8770" y="15650"/>
                  <a:pt x="8779" y="15650"/>
                </a:cubicBezTo>
                <a:cubicBezTo>
                  <a:pt x="8813" y="15650"/>
                  <a:pt x="8904" y="15609"/>
                  <a:pt x="8931" y="15600"/>
                </a:cubicBezTo>
                <a:cubicBezTo>
                  <a:pt x="8941" y="15597"/>
                  <a:pt x="8956" y="15596"/>
                  <a:pt x="8971" y="15596"/>
                </a:cubicBezTo>
                <a:cubicBezTo>
                  <a:pt x="9006" y="15596"/>
                  <a:pt x="9046" y="15602"/>
                  <a:pt x="9061" y="15606"/>
                </a:cubicBezTo>
                <a:cubicBezTo>
                  <a:pt x="9065" y="15607"/>
                  <a:pt x="9069" y="15607"/>
                  <a:pt x="9074" y="15607"/>
                </a:cubicBezTo>
                <a:cubicBezTo>
                  <a:pt x="9094" y="15607"/>
                  <a:pt x="9124" y="15602"/>
                  <a:pt x="9143" y="15602"/>
                </a:cubicBezTo>
                <a:cubicBezTo>
                  <a:pt x="9151" y="15602"/>
                  <a:pt x="9156" y="15603"/>
                  <a:pt x="9158" y="15606"/>
                </a:cubicBezTo>
                <a:cubicBezTo>
                  <a:pt x="9163" y="15616"/>
                  <a:pt x="9183" y="15637"/>
                  <a:pt x="9197" y="15637"/>
                </a:cubicBezTo>
                <a:cubicBezTo>
                  <a:pt x="9199" y="15637"/>
                  <a:pt x="9201" y="15636"/>
                  <a:pt x="9203" y="15635"/>
                </a:cubicBezTo>
                <a:cubicBezTo>
                  <a:pt x="9215" y="15623"/>
                  <a:pt x="9294" y="15589"/>
                  <a:pt x="9351" y="15589"/>
                </a:cubicBezTo>
                <a:lnTo>
                  <a:pt x="9402" y="15612"/>
                </a:lnTo>
                <a:lnTo>
                  <a:pt x="9544" y="15657"/>
                </a:lnTo>
                <a:lnTo>
                  <a:pt x="9578" y="15640"/>
                </a:lnTo>
                <a:cubicBezTo>
                  <a:pt x="9613" y="15622"/>
                  <a:pt x="9645" y="15608"/>
                  <a:pt x="9660" y="15608"/>
                </a:cubicBezTo>
                <a:cubicBezTo>
                  <a:pt x="9664" y="15608"/>
                  <a:pt x="9667" y="15609"/>
                  <a:pt x="9669" y="15612"/>
                </a:cubicBezTo>
                <a:cubicBezTo>
                  <a:pt x="9674" y="15623"/>
                  <a:pt x="9737" y="15663"/>
                  <a:pt x="9771" y="15680"/>
                </a:cubicBezTo>
                <a:lnTo>
                  <a:pt x="9850" y="15623"/>
                </a:lnTo>
                <a:lnTo>
                  <a:pt x="9856" y="15618"/>
                </a:lnTo>
                <a:cubicBezTo>
                  <a:pt x="9878" y="15618"/>
                  <a:pt x="9907" y="15629"/>
                  <a:pt x="9930" y="15640"/>
                </a:cubicBezTo>
                <a:cubicBezTo>
                  <a:pt x="9938" y="15645"/>
                  <a:pt x="9963" y="15647"/>
                  <a:pt x="9996" y="15647"/>
                </a:cubicBezTo>
                <a:cubicBezTo>
                  <a:pt x="10047" y="15647"/>
                  <a:pt x="10116" y="15641"/>
                  <a:pt x="10168" y="15623"/>
                </a:cubicBezTo>
                <a:lnTo>
                  <a:pt x="10173" y="15618"/>
                </a:lnTo>
                <a:lnTo>
                  <a:pt x="10202" y="15595"/>
                </a:lnTo>
                <a:cubicBezTo>
                  <a:pt x="10242" y="15606"/>
                  <a:pt x="10264" y="15663"/>
                  <a:pt x="10253" y="15708"/>
                </a:cubicBezTo>
                <a:lnTo>
                  <a:pt x="10349" y="15663"/>
                </a:lnTo>
                <a:lnTo>
                  <a:pt x="10423" y="15629"/>
                </a:lnTo>
                <a:lnTo>
                  <a:pt x="10423" y="15629"/>
                </a:lnTo>
                <a:cubicBezTo>
                  <a:pt x="10420" y="15656"/>
                  <a:pt x="10420" y="15671"/>
                  <a:pt x="10423" y="15671"/>
                </a:cubicBezTo>
                <a:cubicBezTo>
                  <a:pt x="10424" y="15671"/>
                  <a:pt x="10427" y="15665"/>
                  <a:pt x="10429" y="15652"/>
                </a:cubicBezTo>
                <a:cubicBezTo>
                  <a:pt x="10430" y="15644"/>
                  <a:pt x="10437" y="15641"/>
                  <a:pt x="10447" y="15641"/>
                </a:cubicBezTo>
                <a:cubicBezTo>
                  <a:pt x="10477" y="15641"/>
                  <a:pt x="10536" y="15669"/>
                  <a:pt x="10546" y="15669"/>
                </a:cubicBezTo>
                <a:cubicBezTo>
                  <a:pt x="10547" y="15669"/>
                  <a:pt x="10548" y="15669"/>
                  <a:pt x="10548" y="15669"/>
                </a:cubicBezTo>
                <a:cubicBezTo>
                  <a:pt x="10554" y="15669"/>
                  <a:pt x="10605" y="15663"/>
                  <a:pt x="10644" y="15657"/>
                </a:cubicBezTo>
                <a:cubicBezTo>
                  <a:pt x="10647" y="15657"/>
                  <a:pt x="10650" y="15657"/>
                  <a:pt x="10654" y="15657"/>
                </a:cubicBezTo>
                <a:cubicBezTo>
                  <a:pt x="10704" y="15657"/>
                  <a:pt x="10840" y="15692"/>
                  <a:pt x="10877" y="15703"/>
                </a:cubicBezTo>
                <a:cubicBezTo>
                  <a:pt x="10880" y="15703"/>
                  <a:pt x="10883" y="15703"/>
                  <a:pt x="10886" y="15703"/>
                </a:cubicBezTo>
                <a:cubicBezTo>
                  <a:pt x="10924" y="15703"/>
                  <a:pt x="10996" y="15678"/>
                  <a:pt x="11022" y="15678"/>
                </a:cubicBezTo>
                <a:cubicBezTo>
                  <a:pt x="11026" y="15678"/>
                  <a:pt x="11029" y="15678"/>
                  <a:pt x="11030" y="15680"/>
                </a:cubicBezTo>
                <a:cubicBezTo>
                  <a:pt x="11047" y="15691"/>
                  <a:pt x="11087" y="15720"/>
                  <a:pt x="11093" y="15725"/>
                </a:cubicBezTo>
                <a:cubicBezTo>
                  <a:pt x="11093" y="15725"/>
                  <a:pt x="11115" y="15714"/>
                  <a:pt x="11132" y="15697"/>
                </a:cubicBezTo>
                <a:cubicBezTo>
                  <a:pt x="11145" y="15688"/>
                  <a:pt x="11195" y="15676"/>
                  <a:pt x="11233" y="15676"/>
                </a:cubicBezTo>
                <a:cubicBezTo>
                  <a:pt x="11245" y="15676"/>
                  <a:pt x="11255" y="15677"/>
                  <a:pt x="11263" y="15680"/>
                </a:cubicBezTo>
                <a:lnTo>
                  <a:pt x="11291" y="15686"/>
                </a:lnTo>
                <a:cubicBezTo>
                  <a:pt x="11308" y="15686"/>
                  <a:pt x="11342" y="15663"/>
                  <a:pt x="11342" y="15663"/>
                </a:cubicBezTo>
                <a:lnTo>
                  <a:pt x="11393" y="15703"/>
                </a:lnTo>
                <a:cubicBezTo>
                  <a:pt x="11420" y="15695"/>
                  <a:pt x="11453" y="15690"/>
                  <a:pt x="11488" y="15690"/>
                </a:cubicBezTo>
                <a:cubicBezTo>
                  <a:pt x="11528" y="15690"/>
                  <a:pt x="11570" y="15696"/>
                  <a:pt x="11603" y="15708"/>
                </a:cubicBezTo>
                <a:lnTo>
                  <a:pt x="11666" y="15725"/>
                </a:lnTo>
                <a:lnTo>
                  <a:pt x="11688" y="15731"/>
                </a:lnTo>
                <a:cubicBezTo>
                  <a:pt x="11717" y="15731"/>
                  <a:pt x="11756" y="15720"/>
                  <a:pt x="11773" y="15708"/>
                </a:cubicBezTo>
                <a:cubicBezTo>
                  <a:pt x="11791" y="15697"/>
                  <a:pt x="11864" y="15697"/>
                  <a:pt x="11887" y="15686"/>
                </a:cubicBezTo>
                <a:cubicBezTo>
                  <a:pt x="11891" y="15684"/>
                  <a:pt x="11898" y="15683"/>
                  <a:pt x="11907" y="15683"/>
                </a:cubicBezTo>
                <a:cubicBezTo>
                  <a:pt x="11956" y="15683"/>
                  <a:pt x="12068" y="15704"/>
                  <a:pt x="12125" y="15708"/>
                </a:cubicBezTo>
                <a:lnTo>
                  <a:pt x="12193" y="15714"/>
                </a:lnTo>
                <a:lnTo>
                  <a:pt x="12250" y="15720"/>
                </a:lnTo>
                <a:cubicBezTo>
                  <a:pt x="12286" y="15730"/>
                  <a:pt x="12324" y="15734"/>
                  <a:pt x="12350" y="15734"/>
                </a:cubicBezTo>
                <a:cubicBezTo>
                  <a:pt x="12365" y="15734"/>
                  <a:pt x="12376" y="15733"/>
                  <a:pt x="12381" y="15731"/>
                </a:cubicBezTo>
                <a:cubicBezTo>
                  <a:pt x="12390" y="15722"/>
                  <a:pt x="12436" y="15705"/>
                  <a:pt x="12477" y="15705"/>
                </a:cubicBezTo>
                <a:cubicBezTo>
                  <a:pt x="12487" y="15705"/>
                  <a:pt x="12497" y="15706"/>
                  <a:pt x="12505" y="15708"/>
                </a:cubicBezTo>
                <a:lnTo>
                  <a:pt x="12545" y="15720"/>
                </a:lnTo>
                <a:cubicBezTo>
                  <a:pt x="12565" y="15730"/>
                  <a:pt x="12585" y="15749"/>
                  <a:pt x="12598" y="15749"/>
                </a:cubicBezTo>
                <a:cubicBezTo>
                  <a:pt x="12607" y="15749"/>
                  <a:pt x="12613" y="15739"/>
                  <a:pt x="12613" y="15708"/>
                </a:cubicBezTo>
                <a:cubicBezTo>
                  <a:pt x="12613" y="15708"/>
                  <a:pt x="12642" y="15703"/>
                  <a:pt x="12659" y="15703"/>
                </a:cubicBezTo>
                <a:cubicBezTo>
                  <a:pt x="12732" y="15712"/>
                  <a:pt x="12810" y="15726"/>
                  <a:pt x="12884" y="15726"/>
                </a:cubicBezTo>
                <a:cubicBezTo>
                  <a:pt x="12896" y="15726"/>
                  <a:pt x="12908" y="15726"/>
                  <a:pt x="12920" y="15725"/>
                </a:cubicBezTo>
                <a:lnTo>
                  <a:pt x="12982" y="15714"/>
                </a:lnTo>
                <a:cubicBezTo>
                  <a:pt x="13033" y="15737"/>
                  <a:pt x="13084" y="15754"/>
                  <a:pt x="13101" y="15754"/>
                </a:cubicBezTo>
                <a:cubicBezTo>
                  <a:pt x="13103" y="15755"/>
                  <a:pt x="13108" y="15755"/>
                  <a:pt x="13113" y="15755"/>
                </a:cubicBezTo>
                <a:cubicBezTo>
                  <a:pt x="13137" y="15755"/>
                  <a:pt x="13187" y="15747"/>
                  <a:pt x="13215" y="15742"/>
                </a:cubicBezTo>
                <a:cubicBezTo>
                  <a:pt x="13222" y="15740"/>
                  <a:pt x="13238" y="15739"/>
                  <a:pt x="13260" y="15739"/>
                </a:cubicBezTo>
                <a:cubicBezTo>
                  <a:pt x="13336" y="15739"/>
                  <a:pt x="13478" y="15753"/>
                  <a:pt x="13527" y="15771"/>
                </a:cubicBezTo>
                <a:cubicBezTo>
                  <a:pt x="13533" y="15772"/>
                  <a:pt x="13540" y="15773"/>
                  <a:pt x="13548" y="15773"/>
                </a:cubicBezTo>
                <a:cubicBezTo>
                  <a:pt x="13617" y="15773"/>
                  <a:pt x="13747" y="15714"/>
                  <a:pt x="13789" y="15714"/>
                </a:cubicBezTo>
                <a:cubicBezTo>
                  <a:pt x="13790" y="15714"/>
                  <a:pt x="13792" y="15714"/>
                  <a:pt x="13793" y="15714"/>
                </a:cubicBezTo>
                <a:cubicBezTo>
                  <a:pt x="13833" y="15714"/>
                  <a:pt x="13975" y="15703"/>
                  <a:pt x="14026" y="15680"/>
                </a:cubicBezTo>
                <a:cubicBezTo>
                  <a:pt x="14031" y="15678"/>
                  <a:pt x="14036" y="15678"/>
                  <a:pt x="14041" y="15678"/>
                </a:cubicBezTo>
                <a:cubicBezTo>
                  <a:pt x="14097" y="15678"/>
                  <a:pt x="14192" y="15748"/>
                  <a:pt x="14202" y="15748"/>
                </a:cubicBezTo>
                <a:cubicBezTo>
                  <a:pt x="14210" y="15744"/>
                  <a:pt x="14249" y="15723"/>
                  <a:pt x="14283" y="15723"/>
                </a:cubicBezTo>
                <a:cubicBezTo>
                  <a:pt x="14298" y="15723"/>
                  <a:pt x="14311" y="15727"/>
                  <a:pt x="14321" y="15737"/>
                </a:cubicBezTo>
                <a:lnTo>
                  <a:pt x="14349" y="15742"/>
                </a:lnTo>
                <a:cubicBezTo>
                  <a:pt x="14352" y="15743"/>
                  <a:pt x="14355" y="15743"/>
                  <a:pt x="14358" y="15743"/>
                </a:cubicBezTo>
                <a:cubicBezTo>
                  <a:pt x="14386" y="15743"/>
                  <a:pt x="14423" y="15723"/>
                  <a:pt x="14449" y="15723"/>
                </a:cubicBezTo>
                <a:cubicBezTo>
                  <a:pt x="14454" y="15723"/>
                  <a:pt x="14459" y="15724"/>
                  <a:pt x="14463" y="15725"/>
                </a:cubicBezTo>
                <a:lnTo>
                  <a:pt x="14525" y="15742"/>
                </a:lnTo>
                <a:cubicBezTo>
                  <a:pt x="14559" y="15714"/>
                  <a:pt x="14605" y="15691"/>
                  <a:pt x="14633" y="15691"/>
                </a:cubicBezTo>
                <a:lnTo>
                  <a:pt x="14644" y="15703"/>
                </a:lnTo>
                <a:lnTo>
                  <a:pt x="14673" y="15720"/>
                </a:lnTo>
                <a:cubicBezTo>
                  <a:pt x="14692" y="15735"/>
                  <a:pt x="14713" y="15745"/>
                  <a:pt x="14730" y="15745"/>
                </a:cubicBezTo>
                <a:cubicBezTo>
                  <a:pt x="14739" y="15745"/>
                  <a:pt x="14747" y="15742"/>
                  <a:pt x="14752" y="15737"/>
                </a:cubicBezTo>
                <a:cubicBezTo>
                  <a:pt x="14763" y="15729"/>
                  <a:pt x="14783" y="15722"/>
                  <a:pt x="14797" y="15722"/>
                </a:cubicBezTo>
                <a:cubicBezTo>
                  <a:pt x="14806" y="15722"/>
                  <a:pt x="14813" y="15725"/>
                  <a:pt x="14815" y="15731"/>
                </a:cubicBezTo>
                <a:cubicBezTo>
                  <a:pt x="14815" y="15744"/>
                  <a:pt x="14848" y="15750"/>
                  <a:pt x="14879" y="15750"/>
                </a:cubicBezTo>
                <a:cubicBezTo>
                  <a:pt x="14900" y="15750"/>
                  <a:pt x="14921" y="15747"/>
                  <a:pt x="14928" y="15742"/>
                </a:cubicBezTo>
                <a:cubicBezTo>
                  <a:pt x="14940" y="15730"/>
                  <a:pt x="14978" y="15718"/>
                  <a:pt x="15005" y="15718"/>
                </a:cubicBezTo>
                <a:cubicBezTo>
                  <a:pt x="15016" y="15718"/>
                  <a:pt x="15025" y="15720"/>
                  <a:pt x="15030" y="15725"/>
                </a:cubicBezTo>
                <a:cubicBezTo>
                  <a:pt x="15042" y="15742"/>
                  <a:pt x="15093" y="15793"/>
                  <a:pt x="15098" y="15793"/>
                </a:cubicBezTo>
                <a:lnTo>
                  <a:pt x="15104" y="15788"/>
                </a:lnTo>
                <a:cubicBezTo>
                  <a:pt x="15123" y="15758"/>
                  <a:pt x="15145" y="15749"/>
                  <a:pt x="15167" y="15749"/>
                </a:cubicBezTo>
                <a:cubicBezTo>
                  <a:pt x="15203" y="15749"/>
                  <a:pt x="15241" y="15771"/>
                  <a:pt x="15278" y="15771"/>
                </a:cubicBezTo>
                <a:cubicBezTo>
                  <a:pt x="15280" y="15771"/>
                  <a:pt x="15283" y="15771"/>
                  <a:pt x="15286" y="15771"/>
                </a:cubicBezTo>
                <a:lnTo>
                  <a:pt x="15314" y="15771"/>
                </a:lnTo>
                <a:cubicBezTo>
                  <a:pt x="15343" y="15762"/>
                  <a:pt x="15378" y="15757"/>
                  <a:pt x="15402" y="15757"/>
                </a:cubicBezTo>
                <a:cubicBezTo>
                  <a:pt x="15410" y="15757"/>
                  <a:pt x="15417" y="15758"/>
                  <a:pt x="15422" y="15759"/>
                </a:cubicBezTo>
                <a:cubicBezTo>
                  <a:pt x="15444" y="15759"/>
                  <a:pt x="15496" y="15765"/>
                  <a:pt x="15530" y="15776"/>
                </a:cubicBezTo>
                <a:cubicBezTo>
                  <a:pt x="15536" y="15780"/>
                  <a:pt x="15547" y="15781"/>
                  <a:pt x="15562" y="15781"/>
                </a:cubicBezTo>
                <a:cubicBezTo>
                  <a:pt x="15602" y="15781"/>
                  <a:pt x="15667" y="15771"/>
                  <a:pt x="15716" y="15771"/>
                </a:cubicBezTo>
                <a:cubicBezTo>
                  <a:pt x="15734" y="15771"/>
                  <a:pt x="15750" y="15773"/>
                  <a:pt x="15762" y="15776"/>
                </a:cubicBezTo>
                <a:lnTo>
                  <a:pt x="15830" y="15765"/>
                </a:lnTo>
                <a:cubicBezTo>
                  <a:pt x="15834" y="15765"/>
                  <a:pt x="15838" y="15764"/>
                  <a:pt x="15841" y="15764"/>
                </a:cubicBezTo>
                <a:cubicBezTo>
                  <a:pt x="15875" y="15764"/>
                  <a:pt x="15915" y="15783"/>
                  <a:pt x="15945" y="15783"/>
                </a:cubicBezTo>
                <a:cubicBezTo>
                  <a:pt x="15949" y="15783"/>
                  <a:pt x="15952" y="15783"/>
                  <a:pt x="15955" y="15782"/>
                </a:cubicBezTo>
                <a:lnTo>
                  <a:pt x="16012" y="15765"/>
                </a:lnTo>
                <a:cubicBezTo>
                  <a:pt x="16074" y="15776"/>
                  <a:pt x="16165" y="15788"/>
                  <a:pt x="16216" y="15793"/>
                </a:cubicBezTo>
                <a:lnTo>
                  <a:pt x="16267" y="15788"/>
                </a:lnTo>
                <a:lnTo>
                  <a:pt x="16352" y="15776"/>
                </a:lnTo>
                <a:cubicBezTo>
                  <a:pt x="16449" y="15776"/>
                  <a:pt x="16539" y="15771"/>
                  <a:pt x="16557" y="15765"/>
                </a:cubicBezTo>
                <a:cubicBezTo>
                  <a:pt x="16568" y="15765"/>
                  <a:pt x="16619" y="15799"/>
                  <a:pt x="16642" y="15822"/>
                </a:cubicBezTo>
                <a:cubicBezTo>
                  <a:pt x="16648" y="15830"/>
                  <a:pt x="16660" y="15832"/>
                  <a:pt x="16676" y="15832"/>
                </a:cubicBezTo>
                <a:cubicBezTo>
                  <a:pt x="16709" y="15832"/>
                  <a:pt x="16756" y="15820"/>
                  <a:pt x="16778" y="15820"/>
                </a:cubicBezTo>
                <a:cubicBezTo>
                  <a:pt x="16783" y="15820"/>
                  <a:pt x="16787" y="15820"/>
                  <a:pt x="16789" y="15822"/>
                </a:cubicBezTo>
                <a:cubicBezTo>
                  <a:pt x="16808" y="15831"/>
                  <a:pt x="16847" y="15853"/>
                  <a:pt x="16869" y="15853"/>
                </a:cubicBezTo>
                <a:cubicBezTo>
                  <a:pt x="16874" y="15853"/>
                  <a:pt x="16877" y="15852"/>
                  <a:pt x="16880" y="15850"/>
                </a:cubicBezTo>
                <a:lnTo>
                  <a:pt x="16874" y="15839"/>
                </a:lnTo>
                <a:cubicBezTo>
                  <a:pt x="16869" y="15816"/>
                  <a:pt x="16846" y="15776"/>
                  <a:pt x="16846" y="15776"/>
                </a:cubicBezTo>
                <a:lnTo>
                  <a:pt x="16903" y="15754"/>
                </a:lnTo>
                <a:cubicBezTo>
                  <a:pt x="16914" y="15788"/>
                  <a:pt x="16937" y="15822"/>
                  <a:pt x="16954" y="15827"/>
                </a:cubicBezTo>
                <a:cubicBezTo>
                  <a:pt x="16956" y="15828"/>
                  <a:pt x="16959" y="15829"/>
                  <a:pt x="16962" y="15829"/>
                </a:cubicBezTo>
                <a:cubicBezTo>
                  <a:pt x="16981" y="15829"/>
                  <a:pt x="17013" y="15815"/>
                  <a:pt x="17027" y="15810"/>
                </a:cubicBezTo>
                <a:cubicBezTo>
                  <a:pt x="17041" y="15802"/>
                  <a:pt x="17074" y="15790"/>
                  <a:pt x="17096" y="15790"/>
                </a:cubicBezTo>
                <a:cubicBezTo>
                  <a:pt x="17103" y="15790"/>
                  <a:pt x="17109" y="15791"/>
                  <a:pt x="17113" y="15793"/>
                </a:cubicBezTo>
                <a:cubicBezTo>
                  <a:pt x="17116" y="15796"/>
                  <a:pt x="17122" y="15797"/>
                  <a:pt x="17128" y="15797"/>
                </a:cubicBezTo>
                <a:cubicBezTo>
                  <a:pt x="17148" y="15797"/>
                  <a:pt x="17176" y="15782"/>
                  <a:pt x="17181" y="15742"/>
                </a:cubicBezTo>
                <a:lnTo>
                  <a:pt x="17271" y="15776"/>
                </a:lnTo>
                <a:lnTo>
                  <a:pt x="17271" y="15782"/>
                </a:lnTo>
                <a:cubicBezTo>
                  <a:pt x="17262" y="15802"/>
                  <a:pt x="17286" y="15817"/>
                  <a:pt x="17330" y="15817"/>
                </a:cubicBezTo>
                <a:cubicBezTo>
                  <a:pt x="17336" y="15817"/>
                  <a:pt x="17343" y="15817"/>
                  <a:pt x="17351" y="15816"/>
                </a:cubicBezTo>
                <a:cubicBezTo>
                  <a:pt x="17353" y="15816"/>
                  <a:pt x="17356" y="15816"/>
                  <a:pt x="17359" y="15816"/>
                </a:cubicBezTo>
                <a:cubicBezTo>
                  <a:pt x="17414" y="15816"/>
                  <a:pt x="17523" y="15863"/>
                  <a:pt x="17550" y="15863"/>
                </a:cubicBezTo>
                <a:cubicBezTo>
                  <a:pt x="17552" y="15863"/>
                  <a:pt x="17554" y="15862"/>
                  <a:pt x="17555" y="15861"/>
                </a:cubicBezTo>
                <a:lnTo>
                  <a:pt x="17555" y="15856"/>
                </a:lnTo>
                <a:lnTo>
                  <a:pt x="17555" y="15793"/>
                </a:lnTo>
                <a:cubicBezTo>
                  <a:pt x="17606" y="15805"/>
                  <a:pt x="17663" y="15827"/>
                  <a:pt x="17674" y="15839"/>
                </a:cubicBezTo>
                <a:cubicBezTo>
                  <a:pt x="17682" y="15847"/>
                  <a:pt x="17706" y="15860"/>
                  <a:pt x="17722" y="15860"/>
                </a:cubicBezTo>
                <a:cubicBezTo>
                  <a:pt x="17729" y="15860"/>
                  <a:pt x="17735" y="15857"/>
                  <a:pt x="17737" y="15850"/>
                </a:cubicBezTo>
                <a:cubicBezTo>
                  <a:pt x="17737" y="15838"/>
                  <a:pt x="17758" y="15819"/>
                  <a:pt x="17785" y="15819"/>
                </a:cubicBezTo>
                <a:cubicBezTo>
                  <a:pt x="17795" y="15819"/>
                  <a:pt x="17806" y="15821"/>
                  <a:pt x="17816" y="15827"/>
                </a:cubicBezTo>
                <a:cubicBezTo>
                  <a:pt x="17825" y="15833"/>
                  <a:pt x="17840" y="15835"/>
                  <a:pt x="17859" y="15835"/>
                </a:cubicBezTo>
                <a:cubicBezTo>
                  <a:pt x="17917" y="15835"/>
                  <a:pt x="18008" y="15816"/>
                  <a:pt x="18037" y="15816"/>
                </a:cubicBezTo>
                <a:cubicBezTo>
                  <a:pt x="18077" y="15816"/>
                  <a:pt x="18185" y="15861"/>
                  <a:pt x="18191" y="15879"/>
                </a:cubicBezTo>
                <a:cubicBezTo>
                  <a:pt x="18193" y="15882"/>
                  <a:pt x="18200" y="15884"/>
                  <a:pt x="18210" y="15884"/>
                </a:cubicBezTo>
                <a:cubicBezTo>
                  <a:pt x="18245" y="15884"/>
                  <a:pt x="18313" y="15865"/>
                  <a:pt x="18327" y="15856"/>
                </a:cubicBezTo>
                <a:cubicBezTo>
                  <a:pt x="18332" y="15848"/>
                  <a:pt x="18351" y="15841"/>
                  <a:pt x="18373" y="15841"/>
                </a:cubicBezTo>
                <a:cubicBezTo>
                  <a:pt x="18399" y="15841"/>
                  <a:pt x="18428" y="15851"/>
                  <a:pt x="18440" y="15879"/>
                </a:cubicBezTo>
                <a:lnTo>
                  <a:pt x="18520" y="15867"/>
                </a:lnTo>
                <a:cubicBezTo>
                  <a:pt x="18605" y="15850"/>
                  <a:pt x="18469" y="15805"/>
                  <a:pt x="18531" y="15799"/>
                </a:cubicBezTo>
                <a:lnTo>
                  <a:pt x="18593" y="15793"/>
                </a:lnTo>
                <a:cubicBezTo>
                  <a:pt x="18661" y="15793"/>
                  <a:pt x="18826" y="15799"/>
                  <a:pt x="18962" y="15805"/>
                </a:cubicBezTo>
                <a:lnTo>
                  <a:pt x="19081" y="15805"/>
                </a:lnTo>
                <a:cubicBezTo>
                  <a:pt x="19144" y="15805"/>
                  <a:pt x="19201" y="15805"/>
                  <a:pt x="19263" y="15810"/>
                </a:cubicBezTo>
                <a:lnTo>
                  <a:pt x="19314" y="15810"/>
                </a:lnTo>
                <a:cubicBezTo>
                  <a:pt x="19325" y="15813"/>
                  <a:pt x="19337" y="15814"/>
                  <a:pt x="19350" y="15814"/>
                </a:cubicBezTo>
                <a:cubicBezTo>
                  <a:pt x="19401" y="15814"/>
                  <a:pt x="19466" y="15798"/>
                  <a:pt x="19507" y="15771"/>
                </a:cubicBezTo>
                <a:lnTo>
                  <a:pt x="19558" y="15833"/>
                </a:lnTo>
                <a:lnTo>
                  <a:pt x="19592" y="15867"/>
                </a:lnTo>
                <a:cubicBezTo>
                  <a:pt x="19598" y="15833"/>
                  <a:pt x="19626" y="15788"/>
                  <a:pt x="19654" y="15765"/>
                </a:cubicBezTo>
                <a:lnTo>
                  <a:pt x="19677" y="15793"/>
                </a:lnTo>
                <a:lnTo>
                  <a:pt x="19722" y="15833"/>
                </a:lnTo>
                <a:cubicBezTo>
                  <a:pt x="19768" y="15822"/>
                  <a:pt x="19842" y="15810"/>
                  <a:pt x="19881" y="15799"/>
                </a:cubicBezTo>
                <a:cubicBezTo>
                  <a:pt x="19921" y="15793"/>
                  <a:pt x="20046" y="15776"/>
                  <a:pt x="20080" y="15759"/>
                </a:cubicBezTo>
                <a:cubicBezTo>
                  <a:pt x="20083" y="15758"/>
                  <a:pt x="20087" y="15758"/>
                  <a:pt x="20092" y="15758"/>
                </a:cubicBezTo>
                <a:cubicBezTo>
                  <a:pt x="20132" y="15758"/>
                  <a:pt x="20226" y="15794"/>
                  <a:pt x="20262" y="15799"/>
                </a:cubicBezTo>
                <a:cubicBezTo>
                  <a:pt x="20296" y="15799"/>
                  <a:pt x="20384" y="15812"/>
                  <a:pt x="20423" y="15812"/>
                </a:cubicBezTo>
                <a:cubicBezTo>
                  <a:pt x="20429" y="15812"/>
                  <a:pt x="20434" y="15811"/>
                  <a:pt x="20437" y="15810"/>
                </a:cubicBezTo>
                <a:cubicBezTo>
                  <a:pt x="20460" y="15799"/>
                  <a:pt x="20540" y="15782"/>
                  <a:pt x="20596" y="15771"/>
                </a:cubicBezTo>
                <a:lnTo>
                  <a:pt x="20636" y="15754"/>
                </a:lnTo>
                <a:lnTo>
                  <a:pt x="20710" y="15714"/>
                </a:lnTo>
                <a:cubicBezTo>
                  <a:pt x="20736" y="15749"/>
                  <a:pt x="20759" y="15771"/>
                  <a:pt x="20771" y="15771"/>
                </a:cubicBezTo>
                <a:cubicBezTo>
                  <a:pt x="20774" y="15771"/>
                  <a:pt x="20777" y="15769"/>
                  <a:pt x="20778" y="15765"/>
                </a:cubicBezTo>
                <a:cubicBezTo>
                  <a:pt x="20778" y="15751"/>
                  <a:pt x="20814" y="15716"/>
                  <a:pt x="20853" y="15716"/>
                </a:cubicBezTo>
                <a:cubicBezTo>
                  <a:pt x="20860" y="15716"/>
                  <a:pt x="20867" y="15717"/>
                  <a:pt x="20874" y="15720"/>
                </a:cubicBezTo>
                <a:cubicBezTo>
                  <a:pt x="20920" y="15731"/>
                  <a:pt x="21067" y="15771"/>
                  <a:pt x="21113" y="15776"/>
                </a:cubicBezTo>
                <a:cubicBezTo>
                  <a:pt x="21158" y="15776"/>
                  <a:pt x="21317" y="15714"/>
                  <a:pt x="21402" y="15714"/>
                </a:cubicBezTo>
                <a:lnTo>
                  <a:pt x="21476" y="15720"/>
                </a:lnTo>
                <a:cubicBezTo>
                  <a:pt x="21490" y="15721"/>
                  <a:pt x="21505" y="15721"/>
                  <a:pt x="21519" y="15721"/>
                </a:cubicBezTo>
                <a:cubicBezTo>
                  <a:pt x="21577" y="15721"/>
                  <a:pt x="21631" y="15714"/>
                  <a:pt x="21686" y="15714"/>
                </a:cubicBezTo>
                <a:lnTo>
                  <a:pt x="21737" y="15720"/>
                </a:lnTo>
                <a:cubicBezTo>
                  <a:pt x="21760" y="15706"/>
                  <a:pt x="21793" y="15701"/>
                  <a:pt x="21825" y="15701"/>
                </a:cubicBezTo>
                <a:cubicBezTo>
                  <a:pt x="21848" y="15701"/>
                  <a:pt x="21871" y="15704"/>
                  <a:pt x="21890" y="15708"/>
                </a:cubicBezTo>
                <a:lnTo>
                  <a:pt x="21913" y="15697"/>
                </a:lnTo>
                <a:cubicBezTo>
                  <a:pt x="21936" y="15687"/>
                  <a:pt x="21955" y="15682"/>
                  <a:pt x="21968" y="15682"/>
                </a:cubicBezTo>
                <a:cubicBezTo>
                  <a:pt x="21994" y="15682"/>
                  <a:pt x="22005" y="15700"/>
                  <a:pt x="22009" y="15737"/>
                </a:cubicBezTo>
                <a:lnTo>
                  <a:pt x="22009" y="15742"/>
                </a:lnTo>
                <a:cubicBezTo>
                  <a:pt x="22012" y="15743"/>
                  <a:pt x="22015" y="15743"/>
                  <a:pt x="22019" y="15743"/>
                </a:cubicBezTo>
                <a:cubicBezTo>
                  <a:pt x="22062" y="15743"/>
                  <a:pt x="22145" y="15711"/>
                  <a:pt x="22213" y="15669"/>
                </a:cubicBezTo>
                <a:lnTo>
                  <a:pt x="22315" y="15737"/>
                </a:lnTo>
                <a:lnTo>
                  <a:pt x="22327" y="15748"/>
                </a:lnTo>
                <a:cubicBezTo>
                  <a:pt x="22328" y="15749"/>
                  <a:pt x="22330" y="15749"/>
                  <a:pt x="22331" y="15749"/>
                </a:cubicBezTo>
                <a:cubicBezTo>
                  <a:pt x="22341" y="15749"/>
                  <a:pt x="22349" y="15733"/>
                  <a:pt x="22349" y="15708"/>
                </a:cubicBezTo>
                <a:cubicBezTo>
                  <a:pt x="22351" y="15700"/>
                  <a:pt x="22363" y="15697"/>
                  <a:pt x="22380" y="15697"/>
                </a:cubicBezTo>
                <a:cubicBezTo>
                  <a:pt x="22423" y="15697"/>
                  <a:pt x="22499" y="15717"/>
                  <a:pt x="22520" y="15725"/>
                </a:cubicBezTo>
                <a:cubicBezTo>
                  <a:pt x="22530" y="15727"/>
                  <a:pt x="22546" y="15728"/>
                  <a:pt x="22566" y="15728"/>
                </a:cubicBezTo>
                <a:cubicBezTo>
                  <a:pt x="22613" y="15728"/>
                  <a:pt x="22677" y="15724"/>
                  <a:pt x="22701" y="15720"/>
                </a:cubicBezTo>
                <a:cubicBezTo>
                  <a:pt x="22732" y="15715"/>
                  <a:pt x="22816" y="15696"/>
                  <a:pt x="22854" y="15696"/>
                </a:cubicBezTo>
                <a:cubicBezTo>
                  <a:pt x="22859" y="15696"/>
                  <a:pt x="22863" y="15696"/>
                  <a:pt x="22866" y="15697"/>
                </a:cubicBezTo>
                <a:cubicBezTo>
                  <a:pt x="22868" y="15697"/>
                  <a:pt x="22872" y="15698"/>
                  <a:pt x="22876" y="15698"/>
                </a:cubicBezTo>
                <a:cubicBezTo>
                  <a:pt x="22910" y="15698"/>
                  <a:pt x="22989" y="15679"/>
                  <a:pt x="23042" y="15679"/>
                </a:cubicBezTo>
                <a:cubicBezTo>
                  <a:pt x="23048" y="15679"/>
                  <a:pt x="23053" y="15679"/>
                  <a:pt x="23059" y="15680"/>
                </a:cubicBezTo>
                <a:cubicBezTo>
                  <a:pt x="23121" y="15686"/>
                  <a:pt x="23297" y="15680"/>
                  <a:pt x="23320" y="15691"/>
                </a:cubicBezTo>
                <a:cubicBezTo>
                  <a:pt x="23343" y="15701"/>
                  <a:pt x="23382" y="15729"/>
                  <a:pt x="23398" y="15729"/>
                </a:cubicBezTo>
                <a:cubicBezTo>
                  <a:pt x="23401" y="15729"/>
                  <a:pt x="23404" y="15728"/>
                  <a:pt x="23405" y="15725"/>
                </a:cubicBezTo>
                <a:cubicBezTo>
                  <a:pt x="23408" y="15719"/>
                  <a:pt x="23420" y="15711"/>
                  <a:pt x="23432" y="15711"/>
                </a:cubicBezTo>
                <a:cubicBezTo>
                  <a:pt x="23441" y="15711"/>
                  <a:pt x="23451" y="15716"/>
                  <a:pt x="23456" y="15731"/>
                </a:cubicBezTo>
                <a:lnTo>
                  <a:pt x="23473" y="15737"/>
                </a:lnTo>
                <a:lnTo>
                  <a:pt x="23501" y="15748"/>
                </a:lnTo>
                <a:cubicBezTo>
                  <a:pt x="23541" y="15742"/>
                  <a:pt x="23632" y="15737"/>
                  <a:pt x="23700" y="15737"/>
                </a:cubicBezTo>
                <a:lnTo>
                  <a:pt x="23740" y="15714"/>
                </a:lnTo>
                <a:lnTo>
                  <a:pt x="23796" y="15686"/>
                </a:lnTo>
                <a:cubicBezTo>
                  <a:pt x="23836" y="15703"/>
                  <a:pt x="23881" y="15720"/>
                  <a:pt x="23898" y="15720"/>
                </a:cubicBezTo>
                <a:cubicBezTo>
                  <a:pt x="23915" y="15720"/>
                  <a:pt x="23961" y="15703"/>
                  <a:pt x="23978" y="15697"/>
                </a:cubicBezTo>
                <a:cubicBezTo>
                  <a:pt x="23980" y="15695"/>
                  <a:pt x="23986" y="15694"/>
                  <a:pt x="23993" y="15694"/>
                </a:cubicBezTo>
                <a:cubicBezTo>
                  <a:pt x="24026" y="15694"/>
                  <a:pt x="24101" y="15710"/>
                  <a:pt x="24142" y="15720"/>
                </a:cubicBezTo>
                <a:cubicBezTo>
                  <a:pt x="24150" y="15721"/>
                  <a:pt x="24159" y="15722"/>
                  <a:pt x="24170" y="15722"/>
                </a:cubicBezTo>
                <a:cubicBezTo>
                  <a:pt x="24234" y="15722"/>
                  <a:pt x="24349" y="15697"/>
                  <a:pt x="24364" y="15697"/>
                </a:cubicBezTo>
                <a:cubicBezTo>
                  <a:pt x="24364" y="15697"/>
                  <a:pt x="24365" y="15697"/>
                  <a:pt x="24365" y="15697"/>
                </a:cubicBezTo>
                <a:cubicBezTo>
                  <a:pt x="24378" y="15697"/>
                  <a:pt x="24427" y="15747"/>
                  <a:pt x="24443" y="15747"/>
                </a:cubicBezTo>
                <a:cubicBezTo>
                  <a:pt x="24446" y="15747"/>
                  <a:pt x="24448" y="15745"/>
                  <a:pt x="24449" y="15742"/>
                </a:cubicBezTo>
                <a:cubicBezTo>
                  <a:pt x="24454" y="15720"/>
                  <a:pt x="24500" y="15674"/>
                  <a:pt x="24551" y="15674"/>
                </a:cubicBezTo>
                <a:lnTo>
                  <a:pt x="24591" y="15680"/>
                </a:lnTo>
                <a:lnTo>
                  <a:pt x="24642" y="15686"/>
                </a:lnTo>
                <a:cubicBezTo>
                  <a:pt x="24689" y="15704"/>
                  <a:pt x="24751" y="15715"/>
                  <a:pt x="24794" y="15715"/>
                </a:cubicBezTo>
                <a:cubicBezTo>
                  <a:pt x="24803" y="15715"/>
                  <a:pt x="24811" y="15715"/>
                  <a:pt x="24818" y="15714"/>
                </a:cubicBezTo>
                <a:cubicBezTo>
                  <a:pt x="24857" y="15708"/>
                  <a:pt x="24988" y="15680"/>
                  <a:pt x="25016" y="15674"/>
                </a:cubicBezTo>
                <a:cubicBezTo>
                  <a:pt x="25019" y="15674"/>
                  <a:pt x="25023" y="15673"/>
                  <a:pt x="25027" y="15673"/>
                </a:cubicBezTo>
                <a:cubicBezTo>
                  <a:pt x="25055" y="15673"/>
                  <a:pt x="25097" y="15685"/>
                  <a:pt x="25118" y="15685"/>
                </a:cubicBezTo>
                <a:cubicBezTo>
                  <a:pt x="25125" y="15685"/>
                  <a:pt x="25130" y="15684"/>
                  <a:pt x="25130" y="15680"/>
                </a:cubicBezTo>
                <a:cubicBezTo>
                  <a:pt x="25135" y="15663"/>
                  <a:pt x="25164" y="15612"/>
                  <a:pt x="25175" y="15612"/>
                </a:cubicBezTo>
                <a:lnTo>
                  <a:pt x="25181" y="15618"/>
                </a:lnTo>
                <a:cubicBezTo>
                  <a:pt x="25218" y="15646"/>
                  <a:pt x="25251" y="15681"/>
                  <a:pt x="25302" y="15681"/>
                </a:cubicBezTo>
                <a:cubicBezTo>
                  <a:pt x="25321" y="15681"/>
                  <a:pt x="25343" y="15676"/>
                  <a:pt x="25368" y="15663"/>
                </a:cubicBezTo>
                <a:lnTo>
                  <a:pt x="25396" y="15646"/>
                </a:lnTo>
                <a:cubicBezTo>
                  <a:pt x="25447" y="15657"/>
                  <a:pt x="25510" y="15663"/>
                  <a:pt x="25532" y="15663"/>
                </a:cubicBezTo>
                <a:cubicBezTo>
                  <a:pt x="25535" y="15662"/>
                  <a:pt x="25538" y="15662"/>
                  <a:pt x="25541" y="15662"/>
                </a:cubicBezTo>
                <a:cubicBezTo>
                  <a:pt x="25574" y="15662"/>
                  <a:pt x="25636" y="15686"/>
                  <a:pt x="25652" y="15686"/>
                </a:cubicBezTo>
                <a:lnTo>
                  <a:pt x="25663" y="15680"/>
                </a:lnTo>
                <a:lnTo>
                  <a:pt x="25720" y="15674"/>
                </a:lnTo>
                <a:cubicBezTo>
                  <a:pt x="25761" y="15666"/>
                  <a:pt x="25821" y="15661"/>
                  <a:pt x="25868" y="15661"/>
                </a:cubicBezTo>
                <a:cubicBezTo>
                  <a:pt x="25885" y="15661"/>
                  <a:pt x="25900" y="15661"/>
                  <a:pt x="25913" y="15663"/>
                </a:cubicBezTo>
                <a:lnTo>
                  <a:pt x="25958" y="15669"/>
                </a:lnTo>
                <a:lnTo>
                  <a:pt x="25992" y="15674"/>
                </a:lnTo>
                <a:cubicBezTo>
                  <a:pt x="26021" y="15652"/>
                  <a:pt x="26053" y="15640"/>
                  <a:pt x="26075" y="15640"/>
                </a:cubicBezTo>
                <a:cubicBezTo>
                  <a:pt x="26087" y="15640"/>
                  <a:pt x="26096" y="15644"/>
                  <a:pt x="26100" y="15652"/>
                </a:cubicBezTo>
                <a:cubicBezTo>
                  <a:pt x="26113" y="15664"/>
                  <a:pt x="26145" y="15680"/>
                  <a:pt x="26169" y="15680"/>
                </a:cubicBezTo>
                <a:cubicBezTo>
                  <a:pt x="26178" y="15680"/>
                  <a:pt x="26185" y="15679"/>
                  <a:pt x="26191" y="15674"/>
                </a:cubicBezTo>
                <a:cubicBezTo>
                  <a:pt x="26208" y="15661"/>
                  <a:pt x="26265" y="15638"/>
                  <a:pt x="26301" y="15638"/>
                </a:cubicBezTo>
                <a:cubicBezTo>
                  <a:pt x="26312" y="15638"/>
                  <a:pt x="26321" y="15641"/>
                  <a:pt x="26327" y="15646"/>
                </a:cubicBezTo>
                <a:cubicBezTo>
                  <a:pt x="26350" y="15669"/>
                  <a:pt x="26429" y="15691"/>
                  <a:pt x="26503" y="15697"/>
                </a:cubicBezTo>
                <a:lnTo>
                  <a:pt x="26559" y="15708"/>
                </a:lnTo>
                <a:lnTo>
                  <a:pt x="26611" y="15714"/>
                </a:lnTo>
                <a:cubicBezTo>
                  <a:pt x="26656" y="15703"/>
                  <a:pt x="26718" y="15686"/>
                  <a:pt x="26764" y="15686"/>
                </a:cubicBezTo>
                <a:lnTo>
                  <a:pt x="26798" y="15669"/>
                </a:lnTo>
                <a:lnTo>
                  <a:pt x="26815" y="15663"/>
                </a:lnTo>
                <a:cubicBezTo>
                  <a:pt x="26820" y="15664"/>
                  <a:pt x="26826" y="15664"/>
                  <a:pt x="26835" y="15664"/>
                </a:cubicBezTo>
                <a:cubicBezTo>
                  <a:pt x="26874" y="15664"/>
                  <a:pt x="26948" y="15653"/>
                  <a:pt x="27013" y="15635"/>
                </a:cubicBezTo>
                <a:lnTo>
                  <a:pt x="27093" y="15691"/>
                </a:lnTo>
                <a:lnTo>
                  <a:pt x="27138" y="15714"/>
                </a:lnTo>
                <a:cubicBezTo>
                  <a:pt x="27218" y="15714"/>
                  <a:pt x="27291" y="15691"/>
                  <a:pt x="27297" y="15663"/>
                </a:cubicBezTo>
                <a:cubicBezTo>
                  <a:pt x="27297" y="15653"/>
                  <a:pt x="27310" y="15649"/>
                  <a:pt x="27327" y="15649"/>
                </a:cubicBezTo>
                <a:cubicBezTo>
                  <a:pt x="27359" y="15649"/>
                  <a:pt x="27407" y="15661"/>
                  <a:pt x="27422" y="15669"/>
                </a:cubicBezTo>
                <a:cubicBezTo>
                  <a:pt x="27450" y="15680"/>
                  <a:pt x="27547" y="15686"/>
                  <a:pt x="27581" y="15691"/>
                </a:cubicBezTo>
                <a:cubicBezTo>
                  <a:pt x="27583" y="15692"/>
                  <a:pt x="27586" y="15692"/>
                  <a:pt x="27589" y="15692"/>
                </a:cubicBezTo>
                <a:cubicBezTo>
                  <a:pt x="27624" y="15692"/>
                  <a:pt x="27684" y="15668"/>
                  <a:pt x="27702" y="15668"/>
                </a:cubicBezTo>
                <a:cubicBezTo>
                  <a:pt x="27703" y="15668"/>
                  <a:pt x="27705" y="15668"/>
                  <a:pt x="27706" y="15669"/>
                </a:cubicBezTo>
                <a:cubicBezTo>
                  <a:pt x="27711" y="15669"/>
                  <a:pt x="27740" y="15691"/>
                  <a:pt x="27757" y="15703"/>
                </a:cubicBezTo>
                <a:cubicBezTo>
                  <a:pt x="27770" y="15711"/>
                  <a:pt x="27852" y="15731"/>
                  <a:pt x="27877" y="15731"/>
                </a:cubicBezTo>
                <a:cubicBezTo>
                  <a:pt x="27884" y="15731"/>
                  <a:pt x="27886" y="15729"/>
                  <a:pt x="27881" y="15725"/>
                </a:cubicBezTo>
                <a:cubicBezTo>
                  <a:pt x="27870" y="15714"/>
                  <a:pt x="27869" y="15701"/>
                  <a:pt x="27885" y="15701"/>
                </a:cubicBezTo>
                <a:cubicBezTo>
                  <a:pt x="27894" y="15701"/>
                  <a:pt x="27907" y="15704"/>
                  <a:pt x="27927" y="15714"/>
                </a:cubicBezTo>
                <a:lnTo>
                  <a:pt x="27989" y="15657"/>
                </a:lnTo>
                <a:cubicBezTo>
                  <a:pt x="27999" y="15650"/>
                  <a:pt x="28014" y="15647"/>
                  <a:pt x="28034" y="15647"/>
                </a:cubicBezTo>
                <a:cubicBezTo>
                  <a:pt x="28072" y="15647"/>
                  <a:pt x="28124" y="15657"/>
                  <a:pt x="28165" y="15657"/>
                </a:cubicBezTo>
                <a:lnTo>
                  <a:pt x="28211" y="15663"/>
                </a:lnTo>
                <a:cubicBezTo>
                  <a:pt x="28245" y="15691"/>
                  <a:pt x="28279" y="15714"/>
                  <a:pt x="28290" y="15714"/>
                </a:cubicBezTo>
                <a:cubicBezTo>
                  <a:pt x="28301" y="15714"/>
                  <a:pt x="28386" y="15720"/>
                  <a:pt x="28466" y="15725"/>
                </a:cubicBezTo>
                <a:lnTo>
                  <a:pt x="28523" y="15669"/>
                </a:lnTo>
                <a:lnTo>
                  <a:pt x="28534" y="15663"/>
                </a:lnTo>
                <a:cubicBezTo>
                  <a:pt x="28587" y="15678"/>
                  <a:pt x="28630" y="15688"/>
                  <a:pt x="28649" y="15688"/>
                </a:cubicBezTo>
                <a:cubicBezTo>
                  <a:pt x="28659" y="15688"/>
                  <a:pt x="28663" y="15686"/>
                  <a:pt x="28659" y="15680"/>
                </a:cubicBezTo>
                <a:cubicBezTo>
                  <a:pt x="28653" y="15663"/>
                  <a:pt x="28636" y="15618"/>
                  <a:pt x="28647" y="15612"/>
                </a:cubicBezTo>
                <a:cubicBezTo>
                  <a:pt x="28653" y="15600"/>
                  <a:pt x="28710" y="15595"/>
                  <a:pt x="28767" y="15589"/>
                </a:cubicBezTo>
                <a:lnTo>
                  <a:pt x="28806" y="15589"/>
                </a:lnTo>
                <a:cubicBezTo>
                  <a:pt x="28812" y="15532"/>
                  <a:pt x="28818" y="15470"/>
                  <a:pt x="28829" y="15413"/>
                </a:cubicBezTo>
                <a:cubicBezTo>
                  <a:pt x="28806" y="15396"/>
                  <a:pt x="28784" y="15385"/>
                  <a:pt x="28761" y="15368"/>
                </a:cubicBezTo>
                <a:cubicBezTo>
                  <a:pt x="28750" y="15402"/>
                  <a:pt x="28738" y="15436"/>
                  <a:pt x="28727" y="15470"/>
                </a:cubicBezTo>
                <a:lnTo>
                  <a:pt x="28715" y="15476"/>
                </a:lnTo>
                <a:cubicBezTo>
                  <a:pt x="28715" y="15408"/>
                  <a:pt x="28715" y="15339"/>
                  <a:pt x="28721" y="15271"/>
                </a:cubicBezTo>
                <a:lnTo>
                  <a:pt x="28750" y="15271"/>
                </a:lnTo>
                <a:cubicBezTo>
                  <a:pt x="28750" y="15300"/>
                  <a:pt x="28750" y="15334"/>
                  <a:pt x="28750" y="15368"/>
                </a:cubicBezTo>
                <a:lnTo>
                  <a:pt x="28818" y="15357"/>
                </a:lnTo>
                <a:cubicBezTo>
                  <a:pt x="28852" y="15175"/>
                  <a:pt x="28852" y="14999"/>
                  <a:pt x="28863" y="14818"/>
                </a:cubicBezTo>
                <a:cubicBezTo>
                  <a:pt x="28869" y="14818"/>
                  <a:pt x="28886" y="14823"/>
                  <a:pt x="28897" y="14823"/>
                </a:cubicBezTo>
                <a:cubicBezTo>
                  <a:pt x="28880" y="15078"/>
                  <a:pt x="28857" y="15339"/>
                  <a:pt x="28829" y="15595"/>
                </a:cubicBezTo>
                <a:cubicBezTo>
                  <a:pt x="28863" y="15600"/>
                  <a:pt x="28897" y="15606"/>
                  <a:pt x="28925" y="15612"/>
                </a:cubicBezTo>
                <a:cubicBezTo>
                  <a:pt x="28948" y="15561"/>
                  <a:pt x="28999" y="15521"/>
                  <a:pt x="28982" y="15464"/>
                </a:cubicBezTo>
                <a:cubicBezTo>
                  <a:pt x="28971" y="15453"/>
                  <a:pt x="28948" y="15442"/>
                  <a:pt x="28942" y="15430"/>
                </a:cubicBezTo>
                <a:cubicBezTo>
                  <a:pt x="28954" y="15215"/>
                  <a:pt x="29011" y="15005"/>
                  <a:pt x="28976" y="14783"/>
                </a:cubicBezTo>
                <a:cubicBezTo>
                  <a:pt x="28994" y="14783"/>
                  <a:pt x="29028" y="14789"/>
                  <a:pt x="29045" y="14789"/>
                </a:cubicBezTo>
                <a:cubicBezTo>
                  <a:pt x="29050" y="14761"/>
                  <a:pt x="29062" y="14710"/>
                  <a:pt x="29067" y="14687"/>
                </a:cubicBezTo>
                <a:cubicBezTo>
                  <a:pt x="29045" y="14670"/>
                  <a:pt x="29022" y="14659"/>
                  <a:pt x="29005" y="14647"/>
                </a:cubicBezTo>
                <a:lnTo>
                  <a:pt x="28994" y="14698"/>
                </a:lnTo>
                <a:cubicBezTo>
                  <a:pt x="28988" y="14676"/>
                  <a:pt x="28982" y="14630"/>
                  <a:pt x="28976" y="14608"/>
                </a:cubicBezTo>
                <a:lnTo>
                  <a:pt x="28976" y="14608"/>
                </a:lnTo>
                <a:cubicBezTo>
                  <a:pt x="28988" y="14619"/>
                  <a:pt x="29011" y="14636"/>
                  <a:pt x="29022" y="14647"/>
                </a:cubicBezTo>
                <a:cubicBezTo>
                  <a:pt x="29033" y="14636"/>
                  <a:pt x="29062" y="14625"/>
                  <a:pt x="29073" y="14619"/>
                </a:cubicBezTo>
                <a:cubicBezTo>
                  <a:pt x="29067" y="14574"/>
                  <a:pt x="29067" y="14528"/>
                  <a:pt x="29062" y="14483"/>
                </a:cubicBezTo>
                <a:lnTo>
                  <a:pt x="29028" y="14471"/>
                </a:lnTo>
                <a:cubicBezTo>
                  <a:pt x="29022" y="14517"/>
                  <a:pt x="29011" y="14557"/>
                  <a:pt x="28982" y="14596"/>
                </a:cubicBezTo>
                <a:cubicBezTo>
                  <a:pt x="29005" y="14551"/>
                  <a:pt x="28999" y="14505"/>
                  <a:pt x="28982" y="14460"/>
                </a:cubicBezTo>
                <a:lnTo>
                  <a:pt x="29073" y="14460"/>
                </a:lnTo>
                <a:cubicBezTo>
                  <a:pt x="29067" y="14420"/>
                  <a:pt x="29067" y="14375"/>
                  <a:pt x="29067" y="14330"/>
                </a:cubicBezTo>
                <a:cubicBezTo>
                  <a:pt x="29056" y="14358"/>
                  <a:pt x="29028" y="14420"/>
                  <a:pt x="29011" y="14454"/>
                </a:cubicBezTo>
                <a:cubicBezTo>
                  <a:pt x="28999" y="14415"/>
                  <a:pt x="28999" y="14381"/>
                  <a:pt x="29022" y="14341"/>
                </a:cubicBezTo>
                <a:cubicBezTo>
                  <a:pt x="28994" y="14256"/>
                  <a:pt x="29011" y="14171"/>
                  <a:pt x="29005" y="14086"/>
                </a:cubicBezTo>
                <a:lnTo>
                  <a:pt x="29050" y="14074"/>
                </a:lnTo>
                <a:cubicBezTo>
                  <a:pt x="29033" y="14063"/>
                  <a:pt x="29005" y="14035"/>
                  <a:pt x="28988" y="14017"/>
                </a:cubicBezTo>
                <a:cubicBezTo>
                  <a:pt x="29011" y="14012"/>
                  <a:pt x="29039" y="14006"/>
                  <a:pt x="29067" y="13995"/>
                </a:cubicBezTo>
                <a:cubicBezTo>
                  <a:pt x="29045" y="13966"/>
                  <a:pt x="29016" y="13938"/>
                  <a:pt x="28994" y="13910"/>
                </a:cubicBezTo>
                <a:cubicBezTo>
                  <a:pt x="28999" y="13887"/>
                  <a:pt x="29005" y="13859"/>
                  <a:pt x="29005" y="13830"/>
                </a:cubicBezTo>
                <a:cubicBezTo>
                  <a:pt x="29022" y="13870"/>
                  <a:pt x="29050" y="13898"/>
                  <a:pt x="29079" y="13927"/>
                </a:cubicBezTo>
                <a:cubicBezTo>
                  <a:pt x="29073" y="13904"/>
                  <a:pt x="29067" y="13853"/>
                  <a:pt x="29062" y="13830"/>
                </a:cubicBezTo>
                <a:lnTo>
                  <a:pt x="29130" y="13830"/>
                </a:lnTo>
                <a:cubicBezTo>
                  <a:pt x="29107" y="13819"/>
                  <a:pt x="29073" y="13796"/>
                  <a:pt x="29050" y="13785"/>
                </a:cubicBezTo>
                <a:cubicBezTo>
                  <a:pt x="29064" y="13757"/>
                  <a:pt x="29055" y="13677"/>
                  <a:pt x="29090" y="13677"/>
                </a:cubicBezTo>
                <a:cubicBezTo>
                  <a:pt x="29098" y="13677"/>
                  <a:pt x="29107" y="13681"/>
                  <a:pt x="29118" y="13688"/>
                </a:cubicBezTo>
                <a:cubicBezTo>
                  <a:pt x="29175" y="13791"/>
                  <a:pt x="29079" y="13949"/>
                  <a:pt x="29198" y="14035"/>
                </a:cubicBezTo>
                <a:lnTo>
                  <a:pt x="29141" y="14035"/>
                </a:lnTo>
                <a:cubicBezTo>
                  <a:pt x="29124" y="14335"/>
                  <a:pt x="29147" y="14636"/>
                  <a:pt x="29130" y="14931"/>
                </a:cubicBezTo>
                <a:cubicBezTo>
                  <a:pt x="29147" y="14942"/>
                  <a:pt x="29164" y="14954"/>
                  <a:pt x="29186" y="14965"/>
                </a:cubicBezTo>
                <a:cubicBezTo>
                  <a:pt x="29175" y="14971"/>
                  <a:pt x="29152" y="14976"/>
                  <a:pt x="29141" y="14976"/>
                </a:cubicBezTo>
                <a:cubicBezTo>
                  <a:pt x="29152" y="15124"/>
                  <a:pt x="29062" y="15277"/>
                  <a:pt x="29118" y="15419"/>
                </a:cubicBezTo>
                <a:cubicBezTo>
                  <a:pt x="29062" y="15481"/>
                  <a:pt x="29067" y="15566"/>
                  <a:pt x="29067" y="15646"/>
                </a:cubicBezTo>
                <a:cubicBezTo>
                  <a:pt x="29096" y="15646"/>
                  <a:pt x="29118" y="15646"/>
                  <a:pt x="29141" y="15652"/>
                </a:cubicBezTo>
                <a:cubicBezTo>
                  <a:pt x="29147" y="15544"/>
                  <a:pt x="29169" y="15436"/>
                  <a:pt x="29147" y="15328"/>
                </a:cubicBezTo>
                <a:cubicBezTo>
                  <a:pt x="29135" y="15288"/>
                  <a:pt x="29175" y="15254"/>
                  <a:pt x="29192" y="15220"/>
                </a:cubicBezTo>
                <a:cubicBezTo>
                  <a:pt x="29169" y="15203"/>
                  <a:pt x="29152" y="15181"/>
                  <a:pt x="29141" y="15164"/>
                </a:cubicBezTo>
                <a:cubicBezTo>
                  <a:pt x="29152" y="15158"/>
                  <a:pt x="29181" y="15152"/>
                  <a:pt x="29198" y="15147"/>
                </a:cubicBezTo>
                <a:cubicBezTo>
                  <a:pt x="29164" y="14840"/>
                  <a:pt x="29249" y="14539"/>
                  <a:pt x="29243" y="14233"/>
                </a:cubicBezTo>
                <a:cubicBezTo>
                  <a:pt x="29198" y="14182"/>
                  <a:pt x="29243" y="14125"/>
                  <a:pt x="29254" y="14069"/>
                </a:cubicBezTo>
                <a:cubicBezTo>
                  <a:pt x="29243" y="13995"/>
                  <a:pt x="29232" y="13927"/>
                  <a:pt x="29237" y="13853"/>
                </a:cubicBezTo>
                <a:lnTo>
                  <a:pt x="29209" y="13808"/>
                </a:lnTo>
                <a:cubicBezTo>
                  <a:pt x="29220" y="13774"/>
                  <a:pt x="29232" y="13739"/>
                  <a:pt x="29249" y="13705"/>
                </a:cubicBezTo>
                <a:cubicBezTo>
                  <a:pt x="29237" y="13677"/>
                  <a:pt x="29232" y="13643"/>
                  <a:pt x="29220" y="13609"/>
                </a:cubicBezTo>
                <a:cubicBezTo>
                  <a:pt x="29232" y="13603"/>
                  <a:pt x="29243" y="13581"/>
                  <a:pt x="29254" y="13575"/>
                </a:cubicBezTo>
                <a:lnTo>
                  <a:pt x="29220" y="13575"/>
                </a:lnTo>
                <a:cubicBezTo>
                  <a:pt x="29226" y="13518"/>
                  <a:pt x="29226" y="13467"/>
                  <a:pt x="29220" y="13416"/>
                </a:cubicBezTo>
                <a:cubicBezTo>
                  <a:pt x="29232" y="13410"/>
                  <a:pt x="29243" y="13405"/>
                  <a:pt x="29254" y="13405"/>
                </a:cubicBezTo>
                <a:cubicBezTo>
                  <a:pt x="29243" y="13393"/>
                  <a:pt x="29226" y="13371"/>
                  <a:pt x="29215" y="13365"/>
                </a:cubicBezTo>
                <a:cubicBezTo>
                  <a:pt x="29254" y="13263"/>
                  <a:pt x="29175" y="13161"/>
                  <a:pt x="29203" y="13064"/>
                </a:cubicBezTo>
                <a:cubicBezTo>
                  <a:pt x="29124" y="12922"/>
                  <a:pt x="29175" y="12758"/>
                  <a:pt x="29135" y="12605"/>
                </a:cubicBezTo>
                <a:cubicBezTo>
                  <a:pt x="29118" y="12599"/>
                  <a:pt x="29090" y="12582"/>
                  <a:pt x="29079" y="12576"/>
                </a:cubicBezTo>
                <a:cubicBezTo>
                  <a:pt x="29084" y="12571"/>
                  <a:pt x="29107" y="12548"/>
                  <a:pt x="29118" y="12537"/>
                </a:cubicBezTo>
                <a:cubicBezTo>
                  <a:pt x="29084" y="12355"/>
                  <a:pt x="29118" y="12151"/>
                  <a:pt x="29039" y="11981"/>
                </a:cubicBezTo>
                <a:cubicBezTo>
                  <a:pt x="29028" y="11981"/>
                  <a:pt x="28999" y="11986"/>
                  <a:pt x="28988" y="11986"/>
                </a:cubicBezTo>
                <a:cubicBezTo>
                  <a:pt x="29005" y="12071"/>
                  <a:pt x="29022" y="12162"/>
                  <a:pt x="29045" y="12247"/>
                </a:cubicBezTo>
                <a:cubicBezTo>
                  <a:pt x="29039" y="12253"/>
                  <a:pt x="29028" y="12270"/>
                  <a:pt x="29022" y="12281"/>
                </a:cubicBezTo>
                <a:cubicBezTo>
                  <a:pt x="29067" y="12406"/>
                  <a:pt x="29050" y="12554"/>
                  <a:pt x="29062" y="12684"/>
                </a:cubicBezTo>
                <a:cubicBezTo>
                  <a:pt x="29073" y="12690"/>
                  <a:pt x="29096" y="12707"/>
                  <a:pt x="29107" y="12713"/>
                </a:cubicBezTo>
                <a:cubicBezTo>
                  <a:pt x="29096" y="12747"/>
                  <a:pt x="29084" y="12781"/>
                  <a:pt x="29073" y="12815"/>
                </a:cubicBezTo>
                <a:cubicBezTo>
                  <a:pt x="29090" y="12832"/>
                  <a:pt x="29124" y="12860"/>
                  <a:pt x="29141" y="12871"/>
                </a:cubicBezTo>
                <a:cubicBezTo>
                  <a:pt x="29124" y="12877"/>
                  <a:pt x="29101" y="12883"/>
                  <a:pt x="29084" y="12888"/>
                </a:cubicBezTo>
                <a:cubicBezTo>
                  <a:pt x="29096" y="12905"/>
                  <a:pt x="29113" y="12934"/>
                  <a:pt x="29118" y="12951"/>
                </a:cubicBezTo>
                <a:cubicBezTo>
                  <a:pt x="29096" y="12968"/>
                  <a:pt x="29067" y="12979"/>
                  <a:pt x="29045" y="12996"/>
                </a:cubicBezTo>
                <a:cubicBezTo>
                  <a:pt x="29062" y="12991"/>
                  <a:pt x="29090" y="12991"/>
                  <a:pt x="29107" y="12991"/>
                </a:cubicBezTo>
                <a:cubicBezTo>
                  <a:pt x="29107" y="13217"/>
                  <a:pt x="29107" y="13450"/>
                  <a:pt x="29130" y="13677"/>
                </a:cubicBezTo>
                <a:cubicBezTo>
                  <a:pt x="29084" y="13666"/>
                  <a:pt x="29039" y="13649"/>
                  <a:pt x="28994" y="13637"/>
                </a:cubicBezTo>
                <a:cubicBezTo>
                  <a:pt x="29011" y="13637"/>
                  <a:pt x="29050" y="13632"/>
                  <a:pt x="29067" y="13632"/>
                </a:cubicBezTo>
                <a:cubicBezTo>
                  <a:pt x="29067" y="13518"/>
                  <a:pt x="29050" y="13410"/>
                  <a:pt x="29039" y="13303"/>
                </a:cubicBezTo>
                <a:cubicBezTo>
                  <a:pt x="29028" y="13308"/>
                  <a:pt x="28999" y="13314"/>
                  <a:pt x="28988" y="13320"/>
                </a:cubicBezTo>
                <a:cubicBezTo>
                  <a:pt x="28954" y="13172"/>
                  <a:pt x="28937" y="13019"/>
                  <a:pt x="28937" y="12866"/>
                </a:cubicBezTo>
                <a:lnTo>
                  <a:pt x="28937" y="12866"/>
                </a:lnTo>
                <a:cubicBezTo>
                  <a:pt x="28982" y="12894"/>
                  <a:pt x="28994" y="12934"/>
                  <a:pt x="28999" y="12985"/>
                </a:cubicBezTo>
                <a:lnTo>
                  <a:pt x="29011" y="12985"/>
                </a:lnTo>
                <a:cubicBezTo>
                  <a:pt x="29011" y="12951"/>
                  <a:pt x="29011" y="12917"/>
                  <a:pt x="29011" y="12883"/>
                </a:cubicBezTo>
                <a:cubicBezTo>
                  <a:pt x="28976" y="12871"/>
                  <a:pt x="28942" y="12860"/>
                  <a:pt x="28908" y="12849"/>
                </a:cubicBezTo>
                <a:cubicBezTo>
                  <a:pt x="28925" y="12809"/>
                  <a:pt x="28971" y="12820"/>
                  <a:pt x="29005" y="12815"/>
                </a:cubicBezTo>
                <a:cubicBezTo>
                  <a:pt x="28982" y="12747"/>
                  <a:pt x="28976" y="12678"/>
                  <a:pt x="28959" y="12610"/>
                </a:cubicBezTo>
                <a:cubicBezTo>
                  <a:pt x="28948" y="12644"/>
                  <a:pt x="28937" y="12678"/>
                  <a:pt x="28925" y="12718"/>
                </a:cubicBezTo>
                <a:cubicBezTo>
                  <a:pt x="28925" y="12627"/>
                  <a:pt x="28840" y="12508"/>
                  <a:pt x="28937" y="12446"/>
                </a:cubicBezTo>
                <a:cubicBezTo>
                  <a:pt x="28931" y="12400"/>
                  <a:pt x="28920" y="12349"/>
                  <a:pt x="28914" y="12304"/>
                </a:cubicBezTo>
                <a:cubicBezTo>
                  <a:pt x="28908" y="12332"/>
                  <a:pt x="28908" y="12361"/>
                  <a:pt x="28908" y="12389"/>
                </a:cubicBezTo>
                <a:lnTo>
                  <a:pt x="28886" y="12389"/>
                </a:lnTo>
                <a:cubicBezTo>
                  <a:pt x="28880" y="12349"/>
                  <a:pt x="28869" y="12304"/>
                  <a:pt x="28857" y="12259"/>
                </a:cubicBezTo>
                <a:cubicBezTo>
                  <a:pt x="28874" y="12253"/>
                  <a:pt x="28903" y="12247"/>
                  <a:pt x="28914" y="12247"/>
                </a:cubicBezTo>
                <a:cubicBezTo>
                  <a:pt x="28852" y="12247"/>
                  <a:pt x="28852" y="12208"/>
                  <a:pt x="28857" y="12156"/>
                </a:cubicBezTo>
                <a:lnTo>
                  <a:pt x="28857" y="12156"/>
                </a:lnTo>
                <a:cubicBezTo>
                  <a:pt x="28874" y="12162"/>
                  <a:pt x="28903" y="12168"/>
                  <a:pt x="28920" y="12174"/>
                </a:cubicBezTo>
                <a:cubicBezTo>
                  <a:pt x="28880" y="12037"/>
                  <a:pt x="28863" y="11901"/>
                  <a:pt x="28840" y="11759"/>
                </a:cubicBezTo>
                <a:cubicBezTo>
                  <a:pt x="28840" y="11776"/>
                  <a:pt x="28840" y="11816"/>
                  <a:pt x="28840" y="11833"/>
                </a:cubicBezTo>
                <a:lnTo>
                  <a:pt x="28789" y="11850"/>
                </a:lnTo>
                <a:cubicBezTo>
                  <a:pt x="28784" y="11799"/>
                  <a:pt x="28772" y="11748"/>
                  <a:pt x="28767" y="11703"/>
                </a:cubicBezTo>
                <a:cubicBezTo>
                  <a:pt x="28784" y="11703"/>
                  <a:pt x="28812" y="11703"/>
                  <a:pt x="28823" y="11708"/>
                </a:cubicBezTo>
                <a:cubicBezTo>
                  <a:pt x="28806" y="11538"/>
                  <a:pt x="28778" y="11362"/>
                  <a:pt x="28721" y="11203"/>
                </a:cubicBezTo>
                <a:lnTo>
                  <a:pt x="28721" y="11203"/>
                </a:lnTo>
                <a:cubicBezTo>
                  <a:pt x="28721" y="11294"/>
                  <a:pt x="28755" y="11385"/>
                  <a:pt x="28744" y="11476"/>
                </a:cubicBezTo>
                <a:cubicBezTo>
                  <a:pt x="28687" y="11345"/>
                  <a:pt x="28664" y="11209"/>
                  <a:pt x="28653" y="11073"/>
                </a:cubicBezTo>
                <a:cubicBezTo>
                  <a:pt x="28664" y="11061"/>
                  <a:pt x="28670" y="11050"/>
                  <a:pt x="28676" y="11044"/>
                </a:cubicBezTo>
                <a:lnTo>
                  <a:pt x="28676" y="11044"/>
                </a:lnTo>
                <a:cubicBezTo>
                  <a:pt x="28670" y="11101"/>
                  <a:pt x="28664" y="11164"/>
                  <a:pt x="28710" y="11209"/>
                </a:cubicBezTo>
                <a:cubicBezTo>
                  <a:pt x="28727" y="11169"/>
                  <a:pt x="28738" y="11130"/>
                  <a:pt x="28750" y="11090"/>
                </a:cubicBezTo>
                <a:cubicBezTo>
                  <a:pt x="28733" y="11078"/>
                  <a:pt x="28693" y="11056"/>
                  <a:pt x="28676" y="11039"/>
                </a:cubicBezTo>
                <a:cubicBezTo>
                  <a:pt x="28698" y="10999"/>
                  <a:pt x="28687" y="10954"/>
                  <a:pt x="28670" y="10908"/>
                </a:cubicBezTo>
                <a:cubicBezTo>
                  <a:pt x="28636" y="10942"/>
                  <a:pt x="28636" y="10988"/>
                  <a:pt x="28636" y="11027"/>
                </a:cubicBezTo>
                <a:cubicBezTo>
                  <a:pt x="28608" y="10976"/>
                  <a:pt x="28591" y="10914"/>
                  <a:pt x="28579" y="10852"/>
                </a:cubicBezTo>
                <a:cubicBezTo>
                  <a:pt x="28602" y="10852"/>
                  <a:pt x="28625" y="10857"/>
                  <a:pt x="28647" y="10857"/>
                </a:cubicBezTo>
                <a:cubicBezTo>
                  <a:pt x="28636" y="10806"/>
                  <a:pt x="28625" y="10761"/>
                  <a:pt x="28613" y="10710"/>
                </a:cubicBezTo>
                <a:cubicBezTo>
                  <a:pt x="28596" y="10744"/>
                  <a:pt x="28585" y="10778"/>
                  <a:pt x="28574" y="10806"/>
                </a:cubicBezTo>
                <a:cubicBezTo>
                  <a:pt x="28557" y="10732"/>
                  <a:pt x="28545" y="10653"/>
                  <a:pt x="28534" y="10579"/>
                </a:cubicBezTo>
                <a:cubicBezTo>
                  <a:pt x="28562" y="10562"/>
                  <a:pt x="28591" y="10551"/>
                  <a:pt x="28619" y="10539"/>
                </a:cubicBezTo>
                <a:cubicBezTo>
                  <a:pt x="28489" y="10466"/>
                  <a:pt x="28528" y="10273"/>
                  <a:pt x="28432" y="10171"/>
                </a:cubicBezTo>
                <a:lnTo>
                  <a:pt x="28432" y="10171"/>
                </a:lnTo>
                <a:cubicBezTo>
                  <a:pt x="28437" y="10188"/>
                  <a:pt x="28449" y="10227"/>
                  <a:pt x="28454" y="10244"/>
                </a:cubicBezTo>
                <a:cubicBezTo>
                  <a:pt x="28443" y="10250"/>
                  <a:pt x="28420" y="10256"/>
                  <a:pt x="28415" y="10261"/>
                </a:cubicBezTo>
                <a:cubicBezTo>
                  <a:pt x="28409" y="10239"/>
                  <a:pt x="28409" y="10193"/>
                  <a:pt x="28403" y="10176"/>
                </a:cubicBezTo>
                <a:cubicBezTo>
                  <a:pt x="28392" y="10159"/>
                  <a:pt x="28375" y="10142"/>
                  <a:pt x="28364" y="10125"/>
                </a:cubicBezTo>
                <a:cubicBezTo>
                  <a:pt x="28386" y="10125"/>
                  <a:pt x="28432" y="10120"/>
                  <a:pt x="28454" y="10120"/>
                </a:cubicBezTo>
                <a:cubicBezTo>
                  <a:pt x="28437" y="10069"/>
                  <a:pt x="28426" y="10012"/>
                  <a:pt x="28375" y="9978"/>
                </a:cubicBezTo>
                <a:cubicBezTo>
                  <a:pt x="28358" y="9921"/>
                  <a:pt x="28352" y="9859"/>
                  <a:pt x="28347" y="9796"/>
                </a:cubicBezTo>
                <a:cubicBezTo>
                  <a:pt x="28335" y="9791"/>
                  <a:pt x="28318" y="9768"/>
                  <a:pt x="28307" y="9756"/>
                </a:cubicBezTo>
                <a:cubicBezTo>
                  <a:pt x="28301" y="9688"/>
                  <a:pt x="28279" y="9620"/>
                  <a:pt x="28250" y="9552"/>
                </a:cubicBezTo>
                <a:lnTo>
                  <a:pt x="28250" y="9552"/>
                </a:lnTo>
                <a:cubicBezTo>
                  <a:pt x="28273" y="9564"/>
                  <a:pt x="28307" y="9581"/>
                  <a:pt x="28324" y="9592"/>
                </a:cubicBezTo>
                <a:cubicBezTo>
                  <a:pt x="28256" y="9541"/>
                  <a:pt x="28239" y="9456"/>
                  <a:pt x="28171" y="9410"/>
                </a:cubicBezTo>
                <a:lnTo>
                  <a:pt x="28171" y="9410"/>
                </a:lnTo>
                <a:cubicBezTo>
                  <a:pt x="28182" y="9478"/>
                  <a:pt x="28199" y="9547"/>
                  <a:pt x="28211" y="9609"/>
                </a:cubicBezTo>
                <a:cubicBezTo>
                  <a:pt x="28108" y="9410"/>
                  <a:pt x="28029" y="9195"/>
                  <a:pt x="27967" y="8979"/>
                </a:cubicBezTo>
                <a:lnTo>
                  <a:pt x="27967" y="8979"/>
                </a:lnTo>
                <a:cubicBezTo>
                  <a:pt x="27989" y="9019"/>
                  <a:pt x="28006" y="9053"/>
                  <a:pt x="28029" y="9087"/>
                </a:cubicBezTo>
                <a:cubicBezTo>
                  <a:pt x="28063" y="9059"/>
                  <a:pt x="28052" y="9013"/>
                  <a:pt x="28052" y="8968"/>
                </a:cubicBezTo>
                <a:cubicBezTo>
                  <a:pt x="28023" y="8939"/>
                  <a:pt x="27995" y="8905"/>
                  <a:pt x="27972" y="8871"/>
                </a:cubicBezTo>
                <a:cubicBezTo>
                  <a:pt x="27978" y="8860"/>
                  <a:pt x="27995" y="8843"/>
                  <a:pt x="28001" y="8837"/>
                </a:cubicBezTo>
                <a:cubicBezTo>
                  <a:pt x="27951" y="8832"/>
                  <a:pt x="27854" y="8667"/>
                  <a:pt x="27941" y="8667"/>
                </a:cubicBezTo>
                <a:cubicBezTo>
                  <a:pt x="27943" y="8667"/>
                  <a:pt x="27946" y="8667"/>
                  <a:pt x="27950" y="8667"/>
                </a:cubicBezTo>
                <a:cubicBezTo>
                  <a:pt x="28074" y="8837"/>
                  <a:pt x="28103" y="9064"/>
                  <a:pt x="28245" y="9229"/>
                </a:cubicBezTo>
                <a:cubicBezTo>
                  <a:pt x="28239" y="9240"/>
                  <a:pt x="28228" y="9257"/>
                  <a:pt x="28228" y="9269"/>
                </a:cubicBezTo>
                <a:cubicBezTo>
                  <a:pt x="28284" y="9382"/>
                  <a:pt x="28313" y="9507"/>
                  <a:pt x="28352" y="9626"/>
                </a:cubicBezTo>
                <a:cubicBezTo>
                  <a:pt x="28381" y="9620"/>
                  <a:pt x="28437" y="9615"/>
                  <a:pt x="28460" y="9615"/>
                </a:cubicBezTo>
                <a:cubicBezTo>
                  <a:pt x="28443" y="9547"/>
                  <a:pt x="28409" y="9478"/>
                  <a:pt x="28330" y="9456"/>
                </a:cubicBezTo>
                <a:cubicBezTo>
                  <a:pt x="28324" y="9433"/>
                  <a:pt x="28324" y="9405"/>
                  <a:pt x="28318" y="9371"/>
                </a:cubicBezTo>
                <a:cubicBezTo>
                  <a:pt x="28352" y="9314"/>
                  <a:pt x="28279" y="9257"/>
                  <a:pt x="28262" y="9206"/>
                </a:cubicBezTo>
                <a:lnTo>
                  <a:pt x="28330" y="9195"/>
                </a:lnTo>
                <a:cubicBezTo>
                  <a:pt x="28313" y="9195"/>
                  <a:pt x="28279" y="9189"/>
                  <a:pt x="28262" y="9189"/>
                </a:cubicBezTo>
                <a:cubicBezTo>
                  <a:pt x="28273" y="9155"/>
                  <a:pt x="28284" y="9104"/>
                  <a:pt x="28296" y="9070"/>
                </a:cubicBezTo>
                <a:cubicBezTo>
                  <a:pt x="28267" y="9059"/>
                  <a:pt x="28239" y="9042"/>
                  <a:pt x="28211" y="9030"/>
                </a:cubicBezTo>
                <a:cubicBezTo>
                  <a:pt x="28222" y="9013"/>
                  <a:pt x="28239" y="8985"/>
                  <a:pt x="28250" y="8968"/>
                </a:cubicBezTo>
                <a:lnTo>
                  <a:pt x="28250" y="8968"/>
                </a:lnTo>
                <a:cubicBezTo>
                  <a:pt x="28239" y="8973"/>
                  <a:pt x="28216" y="8985"/>
                  <a:pt x="28211" y="8991"/>
                </a:cubicBezTo>
                <a:cubicBezTo>
                  <a:pt x="28199" y="8945"/>
                  <a:pt x="28171" y="8888"/>
                  <a:pt x="28199" y="8843"/>
                </a:cubicBezTo>
                <a:lnTo>
                  <a:pt x="28199" y="8843"/>
                </a:lnTo>
                <a:cubicBezTo>
                  <a:pt x="28188" y="8849"/>
                  <a:pt x="28171" y="8860"/>
                  <a:pt x="28159" y="8866"/>
                </a:cubicBezTo>
                <a:cubicBezTo>
                  <a:pt x="28108" y="8718"/>
                  <a:pt x="28023" y="8593"/>
                  <a:pt x="27961" y="8452"/>
                </a:cubicBezTo>
                <a:cubicBezTo>
                  <a:pt x="27975" y="8452"/>
                  <a:pt x="27997" y="8455"/>
                  <a:pt x="28013" y="8460"/>
                </a:cubicBezTo>
                <a:lnTo>
                  <a:pt x="28013" y="8460"/>
                </a:lnTo>
                <a:cubicBezTo>
                  <a:pt x="27927" y="8430"/>
                  <a:pt x="27854" y="8295"/>
                  <a:pt x="27887" y="8213"/>
                </a:cubicBezTo>
                <a:cubicBezTo>
                  <a:pt x="27898" y="8173"/>
                  <a:pt x="27842" y="8173"/>
                  <a:pt x="27819" y="8151"/>
                </a:cubicBezTo>
                <a:cubicBezTo>
                  <a:pt x="27779" y="8060"/>
                  <a:pt x="27728" y="7998"/>
                  <a:pt x="27620" y="7969"/>
                </a:cubicBezTo>
                <a:cubicBezTo>
                  <a:pt x="27632" y="7958"/>
                  <a:pt x="27666" y="7941"/>
                  <a:pt x="27683" y="7930"/>
                </a:cubicBezTo>
                <a:cubicBezTo>
                  <a:pt x="27660" y="7930"/>
                  <a:pt x="27620" y="7935"/>
                  <a:pt x="27603" y="7935"/>
                </a:cubicBezTo>
                <a:cubicBezTo>
                  <a:pt x="27609" y="7901"/>
                  <a:pt x="27654" y="7844"/>
                  <a:pt x="27592" y="7827"/>
                </a:cubicBezTo>
                <a:cubicBezTo>
                  <a:pt x="27558" y="7771"/>
                  <a:pt x="27535" y="7714"/>
                  <a:pt x="27507" y="7657"/>
                </a:cubicBezTo>
                <a:lnTo>
                  <a:pt x="27507" y="7657"/>
                </a:lnTo>
                <a:cubicBezTo>
                  <a:pt x="27507" y="7731"/>
                  <a:pt x="27524" y="7799"/>
                  <a:pt x="27547" y="7867"/>
                </a:cubicBezTo>
                <a:cubicBezTo>
                  <a:pt x="27564" y="7861"/>
                  <a:pt x="27598" y="7856"/>
                  <a:pt x="27609" y="7850"/>
                </a:cubicBezTo>
                <a:lnTo>
                  <a:pt x="27609" y="7850"/>
                </a:lnTo>
                <a:cubicBezTo>
                  <a:pt x="27575" y="7907"/>
                  <a:pt x="27575" y="7952"/>
                  <a:pt x="27637" y="7986"/>
                </a:cubicBezTo>
                <a:lnTo>
                  <a:pt x="27581" y="8003"/>
                </a:lnTo>
                <a:cubicBezTo>
                  <a:pt x="27643" y="8003"/>
                  <a:pt x="27706" y="8020"/>
                  <a:pt x="27757" y="8054"/>
                </a:cubicBezTo>
                <a:cubicBezTo>
                  <a:pt x="27757" y="8134"/>
                  <a:pt x="27694" y="8179"/>
                  <a:pt x="27632" y="8225"/>
                </a:cubicBezTo>
                <a:cubicBezTo>
                  <a:pt x="27649" y="8293"/>
                  <a:pt x="27677" y="8355"/>
                  <a:pt x="27700" y="8417"/>
                </a:cubicBezTo>
                <a:cubicBezTo>
                  <a:pt x="27513" y="8111"/>
                  <a:pt x="27331" y="7805"/>
                  <a:pt x="27167" y="7481"/>
                </a:cubicBezTo>
                <a:lnTo>
                  <a:pt x="27167" y="7481"/>
                </a:lnTo>
                <a:cubicBezTo>
                  <a:pt x="27184" y="7487"/>
                  <a:pt x="27218" y="7498"/>
                  <a:pt x="27235" y="7498"/>
                </a:cubicBezTo>
                <a:lnTo>
                  <a:pt x="27223" y="7470"/>
                </a:lnTo>
                <a:cubicBezTo>
                  <a:pt x="27209" y="7473"/>
                  <a:pt x="27196" y="7475"/>
                  <a:pt x="27184" y="7475"/>
                </a:cubicBezTo>
                <a:cubicBezTo>
                  <a:pt x="27139" y="7475"/>
                  <a:pt x="27111" y="7448"/>
                  <a:pt x="27115" y="7385"/>
                </a:cubicBezTo>
                <a:lnTo>
                  <a:pt x="27115" y="7385"/>
                </a:lnTo>
                <a:cubicBezTo>
                  <a:pt x="27138" y="7396"/>
                  <a:pt x="27178" y="7419"/>
                  <a:pt x="27195" y="7430"/>
                </a:cubicBezTo>
                <a:cubicBezTo>
                  <a:pt x="27184" y="7413"/>
                  <a:pt x="27172" y="7396"/>
                  <a:pt x="27161" y="7373"/>
                </a:cubicBezTo>
                <a:cubicBezTo>
                  <a:pt x="27138" y="7379"/>
                  <a:pt x="27115" y="7385"/>
                  <a:pt x="27093" y="7385"/>
                </a:cubicBezTo>
                <a:cubicBezTo>
                  <a:pt x="27030" y="7294"/>
                  <a:pt x="26985" y="7192"/>
                  <a:pt x="26923" y="7101"/>
                </a:cubicBezTo>
                <a:cubicBezTo>
                  <a:pt x="26871" y="6976"/>
                  <a:pt x="26701" y="6869"/>
                  <a:pt x="26741" y="6732"/>
                </a:cubicBezTo>
                <a:cubicBezTo>
                  <a:pt x="26718" y="6670"/>
                  <a:pt x="26696" y="6613"/>
                  <a:pt x="26673" y="6556"/>
                </a:cubicBezTo>
                <a:cubicBezTo>
                  <a:pt x="26662" y="6551"/>
                  <a:pt x="26639" y="6534"/>
                  <a:pt x="26628" y="6528"/>
                </a:cubicBezTo>
                <a:cubicBezTo>
                  <a:pt x="26618" y="6486"/>
                  <a:pt x="26593" y="6456"/>
                  <a:pt x="26550" y="6456"/>
                </a:cubicBezTo>
                <a:cubicBezTo>
                  <a:pt x="26541" y="6456"/>
                  <a:pt x="26531" y="6457"/>
                  <a:pt x="26520" y="6460"/>
                </a:cubicBezTo>
                <a:cubicBezTo>
                  <a:pt x="26542" y="6488"/>
                  <a:pt x="26559" y="6522"/>
                  <a:pt x="26582" y="6551"/>
                </a:cubicBezTo>
                <a:cubicBezTo>
                  <a:pt x="26537" y="6517"/>
                  <a:pt x="26503" y="6471"/>
                  <a:pt x="26463" y="6426"/>
                </a:cubicBezTo>
                <a:cubicBezTo>
                  <a:pt x="26486" y="6420"/>
                  <a:pt x="26520" y="6415"/>
                  <a:pt x="26542" y="6409"/>
                </a:cubicBezTo>
                <a:cubicBezTo>
                  <a:pt x="26514" y="6386"/>
                  <a:pt x="26486" y="6369"/>
                  <a:pt x="26463" y="6347"/>
                </a:cubicBezTo>
                <a:cubicBezTo>
                  <a:pt x="26491" y="6335"/>
                  <a:pt x="26525" y="6324"/>
                  <a:pt x="26559" y="6312"/>
                </a:cubicBezTo>
                <a:cubicBezTo>
                  <a:pt x="26582" y="6341"/>
                  <a:pt x="26605" y="6364"/>
                  <a:pt x="26628" y="6392"/>
                </a:cubicBezTo>
                <a:cubicBezTo>
                  <a:pt x="26628" y="6398"/>
                  <a:pt x="26628" y="6415"/>
                  <a:pt x="26628" y="6420"/>
                </a:cubicBezTo>
                <a:cubicBezTo>
                  <a:pt x="26679" y="6500"/>
                  <a:pt x="26741" y="6556"/>
                  <a:pt x="26809" y="6608"/>
                </a:cubicBezTo>
                <a:cubicBezTo>
                  <a:pt x="26809" y="6630"/>
                  <a:pt x="26809" y="6670"/>
                  <a:pt x="26809" y="6693"/>
                </a:cubicBezTo>
                <a:cubicBezTo>
                  <a:pt x="26826" y="6687"/>
                  <a:pt x="26860" y="6676"/>
                  <a:pt x="26883" y="6670"/>
                </a:cubicBezTo>
                <a:cubicBezTo>
                  <a:pt x="26854" y="6522"/>
                  <a:pt x="26730" y="6420"/>
                  <a:pt x="26656" y="6290"/>
                </a:cubicBezTo>
                <a:lnTo>
                  <a:pt x="26701" y="6278"/>
                </a:lnTo>
                <a:cubicBezTo>
                  <a:pt x="26684" y="6278"/>
                  <a:pt x="26656" y="6284"/>
                  <a:pt x="26645" y="6284"/>
                </a:cubicBezTo>
                <a:cubicBezTo>
                  <a:pt x="26611" y="6216"/>
                  <a:pt x="26565" y="6159"/>
                  <a:pt x="26497" y="6108"/>
                </a:cubicBezTo>
                <a:cubicBezTo>
                  <a:pt x="26486" y="6057"/>
                  <a:pt x="26452" y="6006"/>
                  <a:pt x="26384" y="6006"/>
                </a:cubicBezTo>
                <a:cubicBezTo>
                  <a:pt x="26395" y="5995"/>
                  <a:pt x="26418" y="5972"/>
                  <a:pt x="26429" y="5966"/>
                </a:cubicBezTo>
                <a:lnTo>
                  <a:pt x="26429" y="5966"/>
                </a:lnTo>
                <a:cubicBezTo>
                  <a:pt x="26406" y="5972"/>
                  <a:pt x="26372" y="5983"/>
                  <a:pt x="26350" y="5995"/>
                </a:cubicBezTo>
                <a:cubicBezTo>
                  <a:pt x="26350" y="5972"/>
                  <a:pt x="26350" y="5921"/>
                  <a:pt x="26344" y="5898"/>
                </a:cubicBezTo>
                <a:cubicBezTo>
                  <a:pt x="26338" y="5904"/>
                  <a:pt x="26315" y="5904"/>
                  <a:pt x="26310" y="5904"/>
                </a:cubicBezTo>
                <a:cubicBezTo>
                  <a:pt x="26338" y="5989"/>
                  <a:pt x="26367" y="6091"/>
                  <a:pt x="26469" y="6108"/>
                </a:cubicBezTo>
                <a:cubicBezTo>
                  <a:pt x="26469" y="6131"/>
                  <a:pt x="26469" y="6171"/>
                  <a:pt x="26469" y="6188"/>
                </a:cubicBezTo>
                <a:cubicBezTo>
                  <a:pt x="26497" y="6227"/>
                  <a:pt x="26531" y="6261"/>
                  <a:pt x="26559" y="6301"/>
                </a:cubicBezTo>
                <a:cubicBezTo>
                  <a:pt x="26531" y="6307"/>
                  <a:pt x="26474" y="6318"/>
                  <a:pt x="26440" y="6324"/>
                </a:cubicBezTo>
                <a:cubicBezTo>
                  <a:pt x="26440" y="6307"/>
                  <a:pt x="26440" y="6267"/>
                  <a:pt x="26440" y="6250"/>
                </a:cubicBezTo>
                <a:cubicBezTo>
                  <a:pt x="26412" y="6261"/>
                  <a:pt x="26389" y="6273"/>
                  <a:pt x="26367" y="6284"/>
                </a:cubicBezTo>
                <a:cubicBezTo>
                  <a:pt x="26355" y="6278"/>
                  <a:pt x="26332" y="6261"/>
                  <a:pt x="26327" y="6256"/>
                </a:cubicBezTo>
                <a:cubicBezTo>
                  <a:pt x="26344" y="6244"/>
                  <a:pt x="26389" y="6227"/>
                  <a:pt x="26406" y="6216"/>
                </a:cubicBezTo>
                <a:cubicBezTo>
                  <a:pt x="26378" y="6210"/>
                  <a:pt x="26338" y="6205"/>
                  <a:pt x="26310" y="6205"/>
                </a:cubicBezTo>
                <a:cubicBezTo>
                  <a:pt x="26287" y="6188"/>
                  <a:pt x="26270" y="6165"/>
                  <a:pt x="26259" y="6148"/>
                </a:cubicBezTo>
                <a:lnTo>
                  <a:pt x="26259" y="6148"/>
                </a:lnTo>
                <a:cubicBezTo>
                  <a:pt x="26285" y="6158"/>
                  <a:pt x="26306" y="6183"/>
                  <a:pt x="26335" y="6183"/>
                </a:cubicBezTo>
                <a:cubicBezTo>
                  <a:pt x="26338" y="6183"/>
                  <a:pt x="26341" y="6182"/>
                  <a:pt x="26344" y="6182"/>
                </a:cubicBezTo>
                <a:cubicBezTo>
                  <a:pt x="26361" y="6097"/>
                  <a:pt x="26230" y="6131"/>
                  <a:pt x="26185" y="6086"/>
                </a:cubicBezTo>
                <a:cubicBezTo>
                  <a:pt x="26174" y="6051"/>
                  <a:pt x="26151" y="5989"/>
                  <a:pt x="26134" y="5961"/>
                </a:cubicBezTo>
                <a:lnTo>
                  <a:pt x="26134" y="5961"/>
                </a:lnTo>
                <a:cubicBezTo>
                  <a:pt x="26157" y="5966"/>
                  <a:pt x="26208" y="5978"/>
                  <a:pt x="26230" y="5983"/>
                </a:cubicBezTo>
                <a:cubicBezTo>
                  <a:pt x="26179" y="5955"/>
                  <a:pt x="26140" y="5921"/>
                  <a:pt x="26117" y="5876"/>
                </a:cubicBezTo>
                <a:lnTo>
                  <a:pt x="26117" y="5876"/>
                </a:lnTo>
                <a:lnTo>
                  <a:pt x="26134" y="5966"/>
                </a:lnTo>
                <a:cubicBezTo>
                  <a:pt x="26049" y="5944"/>
                  <a:pt x="26054" y="5887"/>
                  <a:pt x="26083" y="5830"/>
                </a:cubicBezTo>
                <a:lnTo>
                  <a:pt x="26009" y="5830"/>
                </a:lnTo>
                <a:cubicBezTo>
                  <a:pt x="25975" y="5802"/>
                  <a:pt x="25941" y="5768"/>
                  <a:pt x="25907" y="5734"/>
                </a:cubicBezTo>
                <a:cubicBezTo>
                  <a:pt x="25879" y="5694"/>
                  <a:pt x="25850" y="5660"/>
                  <a:pt x="25822" y="5620"/>
                </a:cubicBezTo>
                <a:cubicBezTo>
                  <a:pt x="25856" y="5620"/>
                  <a:pt x="25884" y="5626"/>
                  <a:pt x="25918" y="5626"/>
                </a:cubicBezTo>
                <a:cubicBezTo>
                  <a:pt x="25896" y="5604"/>
                  <a:pt x="25864" y="5596"/>
                  <a:pt x="25832" y="5596"/>
                </a:cubicBezTo>
                <a:cubicBezTo>
                  <a:pt x="25823" y="5596"/>
                  <a:pt x="25814" y="5596"/>
                  <a:pt x="25805" y="5598"/>
                </a:cubicBezTo>
                <a:cubicBezTo>
                  <a:pt x="25799" y="5586"/>
                  <a:pt x="25788" y="5575"/>
                  <a:pt x="25782" y="5564"/>
                </a:cubicBezTo>
                <a:cubicBezTo>
                  <a:pt x="25788" y="5541"/>
                  <a:pt x="25793" y="5524"/>
                  <a:pt x="25799" y="5507"/>
                </a:cubicBezTo>
                <a:lnTo>
                  <a:pt x="25799" y="5507"/>
                </a:lnTo>
                <a:cubicBezTo>
                  <a:pt x="25788" y="5518"/>
                  <a:pt x="25776" y="5529"/>
                  <a:pt x="25765" y="5535"/>
                </a:cubicBezTo>
                <a:cubicBezTo>
                  <a:pt x="25748" y="5512"/>
                  <a:pt x="25731" y="5484"/>
                  <a:pt x="25720" y="5456"/>
                </a:cubicBezTo>
                <a:cubicBezTo>
                  <a:pt x="25714" y="5473"/>
                  <a:pt x="25703" y="5490"/>
                  <a:pt x="25691" y="5507"/>
                </a:cubicBezTo>
                <a:cubicBezTo>
                  <a:pt x="25663" y="5478"/>
                  <a:pt x="25623" y="5450"/>
                  <a:pt x="25589" y="5422"/>
                </a:cubicBezTo>
                <a:cubicBezTo>
                  <a:pt x="25606" y="5416"/>
                  <a:pt x="25640" y="5410"/>
                  <a:pt x="25657" y="5405"/>
                </a:cubicBezTo>
                <a:cubicBezTo>
                  <a:pt x="25646" y="5388"/>
                  <a:pt x="25623" y="5359"/>
                  <a:pt x="25612" y="5348"/>
                </a:cubicBezTo>
                <a:cubicBezTo>
                  <a:pt x="25604" y="5383"/>
                  <a:pt x="25589" y="5395"/>
                  <a:pt x="25571" y="5395"/>
                </a:cubicBezTo>
                <a:cubicBezTo>
                  <a:pt x="25540" y="5395"/>
                  <a:pt x="25501" y="5356"/>
                  <a:pt x="25476" y="5331"/>
                </a:cubicBezTo>
                <a:cubicBezTo>
                  <a:pt x="25396" y="5251"/>
                  <a:pt x="25306" y="5178"/>
                  <a:pt x="25215" y="5115"/>
                </a:cubicBezTo>
                <a:cubicBezTo>
                  <a:pt x="25226" y="5093"/>
                  <a:pt x="25232" y="5070"/>
                  <a:pt x="25203" y="5047"/>
                </a:cubicBezTo>
                <a:cubicBezTo>
                  <a:pt x="25198" y="5059"/>
                  <a:pt x="25192" y="5076"/>
                  <a:pt x="25181" y="5093"/>
                </a:cubicBezTo>
                <a:cubicBezTo>
                  <a:pt x="25158" y="5070"/>
                  <a:pt x="25130" y="5053"/>
                  <a:pt x="25107" y="5036"/>
                </a:cubicBezTo>
                <a:cubicBezTo>
                  <a:pt x="25067" y="4990"/>
                  <a:pt x="25028" y="4951"/>
                  <a:pt x="24982" y="4905"/>
                </a:cubicBezTo>
                <a:lnTo>
                  <a:pt x="24982" y="4905"/>
                </a:lnTo>
                <a:cubicBezTo>
                  <a:pt x="24986" y="4907"/>
                  <a:pt x="24991" y="4908"/>
                  <a:pt x="24996" y="4908"/>
                </a:cubicBezTo>
                <a:cubicBezTo>
                  <a:pt x="25009" y="4908"/>
                  <a:pt x="25022" y="4901"/>
                  <a:pt x="25022" y="4888"/>
                </a:cubicBezTo>
                <a:cubicBezTo>
                  <a:pt x="25016" y="4871"/>
                  <a:pt x="25005" y="4866"/>
                  <a:pt x="24988" y="4860"/>
                </a:cubicBezTo>
                <a:cubicBezTo>
                  <a:pt x="25005" y="4843"/>
                  <a:pt x="25016" y="4832"/>
                  <a:pt x="25028" y="4820"/>
                </a:cubicBezTo>
                <a:cubicBezTo>
                  <a:pt x="25005" y="4815"/>
                  <a:pt x="24965" y="4798"/>
                  <a:pt x="24942" y="4792"/>
                </a:cubicBezTo>
                <a:cubicBezTo>
                  <a:pt x="24942" y="4809"/>
                  <a:pt x="24937" y="4837"/>
                  <a:pt x="24937" y="4854"/>
                </a:cubicBezTo>
                <a:cubicBezTo>
                  <a:pt x="24903" y="4826"/>
                  <a:pt x="24869" y="4798"/>
                  <a:pt x="24835" y="4769"/>
                </a:cubicBezTo>
                <a:cubicBezTo>
                  <a:pt x="24846" y="4747"/>
                  <a:pt x="24863" y="4718"/>
                  <a:pt x="24874" y="4695"/>
                </a:cubicBezTo>
                <a:cubicBezTo>
                  <a:pt x="24823" y="4650"/>
                  <a:pt x="24778" y="4599"/>
                  <a:pt x="24715" y="4565"/>
                </a:cubicBezTo>
                <a:lnTo>
                  <a:pt x="24715" y="4565"/>
                </a:lnTo>
                <a:cubicBezTo>
                  <a:pt x="24755" y="4610"/>
                  <a:pt x="24801" y="4656"/>
                  <a:pt x="24823" y="4712"/>
                </a:cubicBezTo>
                <a:cubicBezTo>
                  <a:pt x="24744" y="4673"/>
                  <a:pt x="24698" y="4605"/>
                  <a:pt x="24642" y="4542"/>
                </a:cubicBezTo>
                <a:cubicBezTo>
                  <a:pt x="24653" y="4531"/>
                  <a:pt x="24664" y="4514"/>
                  <a:pt x="24670" y="4503"/>
                </a:cubicBezTo>
                <a:cubicBezTo>
                  <a:pt x="24647" y="4474"/>
                  <a:pt x="24619" y="4451"/>
                  <a:pt x="24591" y="4423"/>
                </a:cubicBezTo>
                <a:lnTo>
                  <a:pt x="24591" y="4423"/>
                </a:lnTo>
                <a:cubicBezTo>
                  <a:pt x="24608" y="4463"/>
                  <a:pt x="24619" y="4503"/>
                  <a:pt x="24636" y="4537"/>
                </a:cubicBezTo>
                <a:cubicBezTo>
                  <a:pt x="24511" y="4434"/>
                  <a:pt x="24392" y="4321"/>
                  <a:pt x="24273" y="4213"/>
                </a:cubicBezTo>
                <a:cubicBezTo>
                  <a:pt x="24296" y="4213"/>
                  <a:pt x="24330" y="4219"/>
                  <a:pt x="24347" y="4219"/>
                </a:cubicBezTo>
                <a:cubicBezTo>
                  <a:pt x="24341" y="4196"/>
                  <a:pt x="24330" y="4168"/>
                  <a:pt x="24324" y="4139"/>
                </a:cubicBezTo>
                <a:cubicBezTo>
                  <a:pt x="24245" y="4100"/>
                  <a:pt x="24148" y="4117"/>
                  <a:pt x="24091" y="4043"/>
                </a:cubicBezTo>
                <a:lnTo>
                  <a:pt x="24091" y="4043"/>
                </a:lnTo>
                <a:cubicBezTo>
                  <a:pt x="24137" y="4054"/>
                  <a:pt x="24182" y="4066"/>
                  <a:pt x="24222" y="4077"/>
                </a:cubicBezTo>
                <a:cubicBezTo>
                  <a:pt x="24131" y="3998"/>
                  <a:pt x="24046" y="3884"/>
                  <a:pt x="23915" y="3856"/>
                </a:cubicBezTo>
                <a:lnTo>
                  <a:pt x="23932" y="3827"/>
                </a:lnTo>
                <a:cubicBezTo>
                  <a:pt x="23921" y="3827"/>
                  <a:pt x="23898" y="3822"/>
                  <a:pt x="23893" y="3822"/>
                </a:cubicBezTo>
                <a:lnTo>
                  <a:pt x="23904" y="3776"/>
                </a:lnTo>
                <a:lnTo>
                  <a:pt x="23881" y="3776"/>
                </a:lnTo>
                <a:cubicBezTo>
                  <a:pt x="23881" y="3793"/>
                  <a:pt x="23876" y="3833"/>
                  <a:pt x="23876" y="3850"/>
                </a:cubicBezTo>
                <a:cubicBezTo>
                  <a:pt x="23864" y="3833"/>
                  <a:pt x="23830" y="3799"/>
                  <a:pt x="23813" y="3782"/>
                </a:cubicBezTo>
                <a:cubicBezTo>
                  <a:pt x="23825" y="3771"/>
                  <a:pt x="23842" y="3748"/>
                  <a:pt x="23853" y="3737"/>
                </a:cubicBezTo>
                <a:cubicBezTo>
                  <a:pt x="23836" y="3737"/>
                  <a:pt x="23808" y="3731"/>
                  <a:pt x="23791" y="3725"/>
                </a:cubicBezTo>
                <a:cubicBezTo>
                  <a:pt x="23791" y="3737"/>
                  <a:pt x="23791" y="3759"/>
                  <a:pt x="23791" y="3771"/>
                </a:cubicBezTo>
                <a:cubicBezTo>
                  <a:pt x="23694" y="3731"/>
                  <a:pt x="23626" y="3646"/>
                  <a:pt x="23541" y="3589"/>
                </a:cubicBezTo>
                <a:cubicBezTo>
                  <a:pt x="23558" y="3578"/>
                  <a:pt x="23581" y="3555"/>
                  <a:pt x="23592" y="3544"/>
                </a:cubicBezTo>
                <a:lnTo>
                  <a:pt x="23592" y="3544"/>
                </a:lnTo>
                <a:cubicBezTo>
                  <a:pt x="23569" y="3561"/>
                  <a:pt x="23552" y="3572"/>
                  <a:pt x="23530" y="3583"/>
                </a:cubicBezTo>
                <a:cubicBezTo>
                  <a:pt x="23490" y="3544"/>
                  <a:pt x="23445" y="3510"/>
                  <a:pt x="23393" y="3476"/>
                </a:cubicBezTo>
                <a:lnTo>
                  <a:pt x="23393" y="3476"/>
                </a:lnTo>
                <a:cubicBezTo>
                  <a:pt x="23445" y="3493"/>
                  <a:pt x="23490" y="3504"/>
                  <a:pt x="23541" y="3504"/>
                </a:cubicBezTo>
                <a:cubicBezTo>
                  <a:pt x="23501" y="3481"/>
                  <a:pt x="23479" y="3453"/>
                  <a:pt x="23484" y="3413"/>
                </a:cubicBezTo>
                <a:lnTo>
                  <a:pt x="23484" y="3413"/>
                </a:lnTo>
                <a:cubicBezTo>
                  <a:pt x="23473" y="3419"/>
                  <a:pt x="23456" y="3430"/>
                  <a:pt x="23445" y="3442"/>
                </a:cubicBezTo>
                <a:cubicBezTo>
                  <a:pt x="23348" y="3328"/>
                  <a:pt x="23218" y="3254"/>
                  <a:pt x="23104" y="3158"/>
                </a:cubicBezTo>
                <a:cubicBezTo>
                  <a:pt x="23098" y="3181"/>
                  <a:pt x="23087" y="3215"/>
                  <a:pt x="23081" y="3237"/>
                </a:cubicBezTo>
                <a:cubicBezTo>
                  <a:pt x="22968" y="3164"/>
                  <a:pt x="22854" y="3084"/>
                  <a:pt x="22752" y="3005"/>
                </a:cubicBezTo>
                <a:lnTo>
                  <a:pt x="22752" y="3005"/>
                </a:lnTo>
                <a:cubicBezTo>
                  <a:pt x="22826" y="3016"/>
                  <a:pt x="22894" y="3061"/>
                  <a:pt x="22951" y="3107"/>
                </a:cubicBezTo>
                <a:cubicBezTo>
                  <a:pt x="22985" y="2993"/>
                  <a:pt x="22497" y="2834"/>
                  <a:pt x="22435" y="2687"/>
                </a:cubicBezTo>
                <a:cubicBezTo>
                  <a:pt x="22469" y="2670"/>
                  <a:pt x="22497" y="2653"/>
                  <a:pt x="22531" y="2630"/>
                </a:cubicBezTo>
                <a:lnTo>
                  <a:pt x="22531" y="2630"/>
                </a:lnTo>
                <a:cubicBezTo>
                  <a:pt x="22525" y="2642"/>
                  <a:pt x="22520" y="2664"/>
                  <a:pt x="22514" y="2676"/>
                </a:cubicBezTo>
                <a:cubicBezTo>
                  <a:pt x="22548" y="2698"/>
                  <a:pt x="22565" y="2732"/>
                  <a:pt x="22554" y="2772"/>
                </a:cubicBezTo>
                <a:lnTo>
                  <a:pt x="22662" y="2772"/>
                </a:lnTo>
                <a:lnTo>
                  <a:pt x="22627" y="2823"/>
                </a:lnTo>
                <a:cubicBezTo>
                  <a:pt x="22639" y="2817"/>
                  <a:pt x="22667" y="2806"/>
                  <a:pt x="22684" y="2795"/>
                </a:cubicBezTo>
                <a:cubicBezTo>
                  <a:pt x="22776" y="2862"/>
                  <a:pt x="22880" y="2926"/>
                  <a:pt x="22993" y="2926"/>
                </a:cubicBezTo>
                <a:cubicBezTo>
                  <a:pt x="23013" y="2926"/>
                  <a:pt x="23033" y="2924"/>
                  <a:pt x="23053" y="2920"/>
                </a:cubicBezTo>
                <a:cubicBezTo>
                  <a:pt x="22894" y="2840"/>
                  <a:pt x="22758" y="2727"/>
                  <a:pt x="22610" y="2642"/>
                </a:cubicBezTo>
                <a:cubicBezTo>
                  <a:pt x="22605" y="2630"/>
                  <a:pt x="22605" y="2613"/>
                  <a:pt x="22599" y="2602"/>
                </a:cubicBezTo>
                <a:cubicBezTo>
                  <a:pt x="22591" y="2604"/>
                  <a:pt x="22584" y="2605"/>
                  <a:pt x="22577" y="2605"/>
                </a:cubicBezTo>
                <a:cubicBezTo>
                  <a:pt x="22527" y="2605"/>
                  <a:pt x="22494" y="2556"/>
                  <a:pt x="22474" y="2517"/>
                </a:cubicBezTo>
                <a:cubicBezTo>
                  <a:pt x="22361" y="2511"/>
                  <a:pt x="22287" y="2426"/>
                  <a:pt x="22196" y="2381"/>
                </a:cubicBezTo>
                <a:lnTo>
                  <a:pt x="22208" y="2346"/>
                </a:lnTo>
                <a:lnTo>
                  <a:pt x="22208" y="2346"/>
                </a:lnTo>
                <a:cubicBezTo>
                  <a:pt x="22196" y="2352"/>
                  <a:pt x="22174" y="2364"/>
                  <a:pt x="22168" y="2369"/>
                </a:cubicBezTo>
                <a:cubicBezTo>
                  <a:pt x="22066" y="2318"/>
                  <a:pt x="21975" y="2244"/>
                  <a:pt x="21862" y="2216"/>
                </a:cubicBezTo>
                <a:cubicBezTo>
                  <a:pt x="21822" y="2205"/>
                  <a:pt x="21805" y="2165"/>
                  <a:pt x="21782" y="2131"/>
                </a:cubicBezTo>
                <a:cubicBezTo>
                  <a:pt x="21754" y="2137"/>
                  <a:pt x="21731" y="2142"/>
                  <a:pt x="21703" y="2148"/>
                </a:cubicBezTo>
                <a:cubicBezTo>
                  <a:pt x="21708" y="2137"/>
                  <a:pt x="21714" y="2108"/>
                  <a:pt x="21714" y="2097"/>
                </a:cubicBezTo>
                <a:cubicBezTo>
                  <a:pt x="21413" y="1983"/>
                  <a:pt x="21169" y="1768"/>
                  <a:pt x="20880" y="1632"/>
                </a:cubicBezTo>
                <a:cubicBezTo>
                  <a:pt x="20872" y="1634"/>
                  <a:pt x="20865" y="1634"/>
                  <a:pt x="20858" y="1634"/>
                </a:cubicBezTo>
                <a:cubicBezTo>
                  <a:pt x="20804" y="1634"/>
                  <a:pt x="20773" y="1582"/>
                  <a:pt x="20732" y="1552"/>
                </a:cubicBezTo>
                <a:cubicBezTo>
                  <a:pt x="20659" y="1529"/>
                  <a:pt x="20585" y="1501"/>
                  <a:pt x="20517" y="1467"/>
                </a:cubicBezTo>
                <a:lnTo>
                  <a:pt x="20466" y="1467"/>
                </a:lnTo>
                <a:cubicBezTo>
                  <a:pt x="20437" y="1444"/>
                  <a:pt x="20409" y="1416"/>
                  <a:pt x="20386" y="1388"/>
                </a:cubicBezTo>
                <a:cubicBezTo>
                  <a:pt x="20352" y="1382"/>
                  <a:pt x="20318" y="1376"/>
                  <a:pt x="20284" y="1365"/>
                </a:cubicBezTo>
                <a:cubicBezTo>
                  <a:pt x="20279" y="1354"/>
                  <a:pt x="20267" y="1331"/>
                  <a:pt x="20262" y="1325"/>
                </a:cubicBezTo>
                <a:lnTo>
                  <a:pt x="20250" y="1348"/>
                </a:lnTo>
                <a:cubicBezTo>
                  <a:pt x="20205" y="1320"/>
                  <a:pt x="20154" y="1297"/>
                  <a:pt x="20097" y="1274"/>
                </a:cubicBezTo>
                <a:cubicBezTo>
                  <a:pt x="20103" y="1268"/>
                  <a:pt x="20103" y="1251"/>
                  <a:pt x="20103" y="1246"/>
                </a:cubicBezTo>
                <a:cubicBezTo>
                  <a:pt x="20091" y="1246"/>
                  <a:pt x="20063" y="1257"/>
                  <a:pt x="20046" y="1257"/>
                </a:cubicBezTo>
                <a:cubicBezTo>
                  <a:pt x="19972" y="1178"/>
                  <a:pt x="19842" y="1200"/>
                  <a:pt x="19762" y="1127"/>
                </a:cubicBezTo>
                <a:cubicBezTo>
                  <a:pt x="19758" y="1127"/>
                  <a:pt x="19754" y="1127"/>
                  <a:pt x="19750" y="1127"/>
                </a:cubicBezTo>
                <a:cubicBezTo>
                  <a:pt x="19586" y="1127"/>
                  <a:pt x="19458" y="1012"/>
                  <a:pt x="19297" y="979"/>
                </a:cubicBezTo>
                <a:cubicBezTo>
                  <a:pt x="19286" y="985"/>
                  <a:pt x="19263" y="1002"/>
                  <a:pt x="19252" y="1013"/>
                </a:cubicBezTo>
                <a:cubicBezTo>
                  <a:pt x="19246" y="1002"/>
                  <a:pt x="19235" y="973"/>
                  <a:pt x="19229" y="956"/>
                </a:cubicBezTo>
                <a:cubicBezTo>
                  <a:pt x="19042" y="905"/>
                  <a:pt x="18871" y="781"/>
                  <a:pt x="18673" y="769"/>
                </a:cubicBezTo>
                <a:cubicBezTo>
                  <a:pt x="18667" y="781"/>
                  <a:pt x="18656" y="803"/>
                  <a:pt x="18650" y="815"/>
                </a:cubicBezTo>
                <a:cubicBezTo>
                  <a:pt x="18741" y="843"/>
                  <a:pt x="18832" y="866"/>
                  <a:pt x="18922" y="888"/>
                </a:cubicBezTo>
                <a:cubicBezTo>
                  <a:pt x="18928" y="894"/>
                  <a:pt x="18940" y="917"/>
                  <a:pt x="18945" y="922"/>
                </a:cubicBezTo>
                <a:cubicBezTo>
                  <a:pt x="19081" y="939"/>
                  <a:pt x="19218" y="1025"/>
                  <a:pt x="19342" y="1076"/>
                </a:cubicBezTo>
                <a:cubicBezTo>
                  <a:pt x="19354" y="1070"/>
                  <a:pt x="19376" y="1053"/>
                  <a:pt x="19388" y="1047"/>
                </a:cubicBezTo>
                <a:cubicBezTo>
                  <a:pt x="19416" y="1076"/>
                  <a:pt x="19444" y="1098"/>
                  <a:pt x="19473" y="1127"/>
                </a:cubicBezTo>
                <a:cubicBezTo>
                  <a:pt x="19496" y="1115"/>
                  <a:pt x="19535" y="1104"/>
                  <a:pt x="19558" y="1093"/>
                </a:cubicBezTo>
                <a:lnTo>
                  <a:pt x="19558" y="1093"/>
                </a:lnTo>
                <a:cubicBezTo>
                  <a:pt x="19552" y="1110"/>
                  <a:pt x="19547" y="1138"/>
                  <a:pt x="19547" y="1149"/>
                </a:cubicBezTo>
                <a:lnTo>
                  <a:pt x="19620" y="1149"/>
                </a:lnTo>
                <a:cubicBezTo>
                  <a:pt x="19620" y="1178"/>
                  <a:pt x="19626" y="1206"/>
                  <a:pt x="19626" y="1234"/>
                </a:cubicBezTo>
                <a:cubicBezTo>
                  <a:pt x="19632" y="1217"/>
                  <a:pt x="19643" y="1189"/>
                  <a:pt x="19649" y="1178"/>
                </a:cubicBezTo>
                <a:cubicBezTo>
                  <a:pt x="19864" y="1280"/>
                  <a:pt x="20080" y="1388"/>
                  <a:pt x="20307" y="1478"/>
                </a:cubicBezTo>
                <a:cubicBezTo>
                  <a:pt x="20304" y="1481"/>
                  <a:pt x="20301" y="1483"/>
                  <a:pt x="20299" y="1485"/>
                </a:cubicBezTo>
                <a:lnTo>
                  <a:pt x="20299" y="1485"/>
                </a:lnTo>
                <a:cubicBezTo>
                  <a:pt x="20299" y="1485"/>
                  <a:pt x="20300" y="1484"/>
                  <a:pt x="20301" y="1484"/>
                </a:cubicBezTo>
                <a:cubicBezTo>
                  <a:pt x="20407" y="1484"/>
                  <a:pt x="20500" y="1593"/>
                  <a:pt x="20605" y="1593"/>
                </a:cubicBezTo>
                <a:cubicBezTo>
                  <a:pt x="20624" y="1593"/>
                  <a:pt x="20644" y="1589"/>
                  <a:pt x="20664" y="1581"/>
                </a:cubicBezTo>
                <a:lnTo>
                  <a:pt x="20664" y="1581"/>
                </a:lnTo>
                <a:cubicBezTo>
                  <a:pt x="20659" y="1592"/>
                  <a:pt x="20647" y="1615"/>
                  <a:pt x="20636" y="1626"/>
                </a:cubicBezTo>
                <a:cubicBezTo>
                  <a:pt x="20914" y="1773"/>
                  <a:pt x="21203" y="1893"/>
                  <a:pt x="21476" y="2051"/>
                </a:cubicBezTo>
                <a:cubicBezTo>
                  <a:pt x="21493" y="2040"/>
                  <a:pt x="21515" y="2029"/>
                  <a:pt x="21532" y="2017"/>
                </a:cubicBezTo>
                <a:lnTo>
                  <a:pt x="21532" y="2017"/>
                </a:lnTo>
                <a:cubicBezTo>
                  <a:pt x="21527" y="2029"/>
                  <a:pt x="21527" y="2051"/>
                  <a:pt x="21527" y="2063"/>
                </a:cubicBezTo>
                <a:cubicBezTo>
                  <a:pt x="21669" y="2120"/>
                  <a:pt x="21771" y="2261"/>
                  <a:pt x="21930" y="2284"/>
                </a:cubicBezTo>
                <a:cubicBezTo>
                  <a:pt x="21975" y="2398"/>
                  <a:pt x="22145" y="2409"/>
                  <a:pt x="22230" y="2505"/>
                </a:cubicBezTo>
                <a:cubicBezTo>
                  <a:pt x="22287" y="2551"/>
                  <a:pt x="22389" y="2556"/>
                  <a:pt x="22395" y="2647"/>
                </a:cubicBezTo>
                <a:lnTo>
                  <a:pt x="22327" y="2653"/>
                </a:lnTo>
                <a:cubicBezTo>
                  <a:pt x="22281" y="2585"/>
                  <a:pt x="22202" y="2568"/>
                  <a:pt x="22134" y="2534"/>
                </a:cubicBezTo>
                <a:cubicBezTo>
                  <a:pt x="22134" y="2556"/>
                  <a:pt x="22128" y="2590"/>
                  <a:pt x="22128" y="2613"/>
                </a:cubicBezTo>
                <a:cubicBezTo>
                  <a:pt x="22111" y="2596"/>
                  <a:pt x="22088" y="2573"/>
                  <a:pt x="22071" y="2556"/>
                </a:cubicBezTo>
                <a:cubicBezTo>
                  <a:pt x="21986" y="2539"/>
                  <a:pt x="21992" y="2432"/>
                  <a:pt x="21907" y="2415"/>
                </a:cubicBezTo>
                <a:cubicBezTo>
                  <a:pt x="21896" y="2420"/>
                  <a:pt x="21873" y="2432"/>
                  <a:pt x="21862" y="2437"/>
                </a:cubicBezTo>
                <a:cubicBezTo>
                  <a:pt x="21663" y="2329"/>
                  <a:pt x="21487" y="2182"/>
                  <a:pt x="21271" y="2108"/>
                </a:cubicBezTo>
                <a:cubicBezTo>
                  <a:pt x="21277" y="2097"/>
                  <a:pt x="21294" y="2068"/>
                  <a:pt x="21300" y="2051"/>
                </a:cubicBezTo>
                <a:cubicBezTo>
                  <a:pt x="21277" y="2034"/>
                  <a:pt x="21237" y="2006"/>
                  <a:pt x="21215" y="1989"/>
                </a:cubicBezTo>
                <a:cubicBezTo>
                  <a:pt x="21192" y="2000"/>
                  <a:pt x="21169" y="2012"/>
                  <a:pt x="21152" y="2023"/>
                </a:cubicBezTo>
                <a:lnTo>
                  <a:pt x="21198" y="2057"/>
                </a:lnTo>
                <a:cubicBezTo>
                  <a:pt x="21175" y="2046"/>
                  <a:pt x="21130" y="2034"/>
                  <a:pt x="21107" y="2023"/>
                </a:cubicBezTo>
                <a:cubicBezTo>
                  <a:pt x="21118" y="2017"/>
                  <a:pt x="21147" y="2012"/>
                  <a:pt x="21158" y="2006"/>
                </a:cubicBezTo>
                <a:cubicBezTo>
                  <a:pt x="21158" y="1989"/>
                  <a:pt x="21158" y="1961"/>
                  <a:pt x="21152" y="1949"/>
                </a:cubicBezTo>
                <a:cubicBezTo>
                  <a:pt x="21107" y="1932"/>
                  <a:pt x="21067" y="1915"/>
                  <a:pt x="21022" y="1893"/>
                </a:cubicBezTo>
                <a:lnTo>
                  <a:pt x="20999" y="1921"/>
                </a:lnTo>
                <a:cubicBezTo>
                  <a:pt x="21033" y="1949"/>
                  <a:pt x="21073" y="1972"/>
                  <a:pt x="21090" y="2012"/>
                </a:cubicBezTo>
                <a:cubicBezTo>
                  <a:pt x="21062" y="1978"/>
                  <a:pt x="21016" y="1961"/>
                  <a:pt x="20965" y="1949"/>
                </a:cubicBezTo>
                <a:cubicBezTo>
                  <a:pt x="20982" y="1927"/>
                  <a:pt x="20993" y="1904"/>
                  <a:pt x="21005" y="1881"/>
                </a:cubicBezTo>
                <a:cubicBezTo>
                  <a:pt x="20965" y="1859"/>
                  <a:pt x="20925" y="1842"/>
                  <a:pt x="20880" y="1819"/>
                </a:cubicBezTo>
                <a:lnTo>
                  <a:pt x="20880" y="1819"/>
                </a:lnTo>
                <a:cubicBezTo>
                  <a:pt x="20903" y="1847"/>
                  <a:pt x="20948" y="1898"/>
                  <a:pt x="20971" y="1927"/>
                </a:cubicBezTo>
                <a:cubicBezTo>
                  <a:pt x="20931" y="1921"/>
                  <a:pt x="20897" y="1904"/>
                  <a:pt x="20874" y="1864"/>
                </a:cubicBezTo>
                <a:cubicBezTo>
                  <a:pt x="20784" y="1847"/>
                  <a:pt x="20710" y="1796"/>
                  <a:pt x="20625" y="1762"/>
                </a:cubicBezTo>
                <a:lnTo>
                  <a:pt x="20636" y="1717"/>
                </a:lnTo>
                <a:lnTo>
                  <a:pt x="20636" y="1717"/>
                </a:lnTo>
                <a:cubicBezTo>
                  <a:pt x="20613" y="1722"/>
                  <a:pt x="20574" y="1739"/>
                  <a:pt x="20551" y="1745"/>
                </a:cubicBezTo>
                <a:cubicBezTo>
                  <a:pt x="20557" y="1722"/>
                  <a:pt x="20562" y="1694"/>
                  <a:pt x="20568" y="1666"/>
                </a:cubicBezTo>
                <a:lnTo>
                  <a:pt x="20568" y="1666"/>
                </a:lnTo>
                <a:cubicBezTo>
                  <a:pt x="20534" y="1677"/>
                  <a:pt x="20494" y="1683"/>
                  <a:pt x="20454" y="1694"/>
                </a:cubicBezTo>
                <a:cubicBezTo>
                  <a:pt x="20432" y="1677"/>
                  <a:pt x="20409" y="1660"/>
                  <a:pt x="20386" y="1643"/>
                </a:cubicBezTo>
                <a:cubicBezTo>
                  <a:pt x="20426" y="1643"/>
                  <a:pt x="20471" y="1643"/>
                  <a:pt x="20505" y="1626"/>
                </a:cubicBezTo>
                <a:lnTo>
                  <a:pt x="20409" y="1598"/>
                </a:lnTo>
                <a:cubicBezTo>
                  <a:pt x="20420" y="1581"/>
                  <a:pt x="20432" y="1552"/>
                  <a:pt x="20437" y="1541"/>
                </a:cubicBezTo>
                <a:lnTo>
                  <a:pt x="20437" y="1541"/>
                </a:lnTo>
                <a:cubicBezTo>
                  <a:pt x="20420" y="1552"/>
                  <a:pt x="20381" y="1569"/>
                  <a:pt x="20358" y="1581"/>
                </a:cubicBezTo>
                <a:cubicBezTo>
                  <a:pt x="20340" y="1558"/>
                  <a:pt x="20265" y="1531"/>
                  <a:pt x="20277" y="1503"/>
                </a:cubicBezTo>
                <a:lnTo>
                  <a:pt x="20277" y="1503"/>
                </a:lnTo>
                <a:cubicBezTo>
                  <a:pt x="20253" y="1524"/>
                  <a:pt x="20229" y="1545"/>
                  <a:pt x="20205" y="1569"/>
                </a:cubicBezTo>
                <a:cubicBezTo>
                  <a:pt x="20216" y="1552"/>
                  <a:pt x="20227" y="1524"/>
                  <a:pt x="20233" y="1507"/>
                </a:cubicBezTo>
                <a:cubicBezTo>
                  <a:pt x="20131" y="1456"/>
                  <a:pt x="20023" y="1416"/>
                  <a:pt x="19910" y="1376"/>
                </a:cubicBezTo>
                <a:cubicBezTo>
                  <a:pt x="19910" y="1393"/>
                  <a:pt x="19910" y="1422"/>
                  <a:pt x="19904" y="1433"/>
                </a:cubicBezTo>
                <a:cubicBezTo>
                  <a:pt x="19751" y="1393"/>
                  <a:pt x="19603" y="1331"/>
                  <a:pt x="19456" y="1263"/>
                </a:cubicBezTo>
                <a:cubicBezTo>
                  <a:pt x="19476" y="1253"/>
                  <a:pt x="19497" y="1248"/>
                  <a:pt x="19518" y="1248"/>
                </a:cubicBezTo>
                <a:cubicBezTo>
                  <a:pt x="19545" y="1248"/>
                  <a:pt x="19572" y="1256"/>
                  <a:pt x="19598" y="1268"/>
                </a:cubicBezTo>
                <a:lnTo>
                  <a:pt x="19603" y="1263"/>
                </a:lnTo>
                <a:cubicBezTo>
                  <a:pt x="19569" y="1246"/>
                  <a:pt x="19535" y="1229"/>
                  <a:pt x="19507" y="1212"/>
                </a:cubicBezTo>
                <a:cubicBezTo>
                  <a:pt x="19479" y="1234"/>
                  <a:pt x="19456" y="1257"/>
                  <a:pt x="19427" y="1280"/>
                </a:cubicBezTo>
                <a:cubicBezTo>
                  <a:pt x="19393" y="1246"/>
                  <a:pt x="19427" y="1217"/>
                  <a:pt x="19439" y="1183"/>
                </a:cubicBezTo>
                <a:cubicBezTo>
                  <a:pt x="19365" y="1172"/>
                  <a:pt x="19297" y="1144"/>
                  <a:pt x="19223" y="1127"/>
                </a:cubicBezTo>
                <a:lnTo>
                  <a:pt x="19223" y="1127"/>
                </a:lnTo>
                <a:cubicBezTo>
                  <a:pt x="19252" y="1155"/>
                  <a:pt x="19280" y="1178"/>
                  <a:pt x="19308" y="1206"/>
                </a:cubicBezTo>
                <a:cubicBezTo>
                  <a:pt x="19229" y="1166"/>
                  <a:pt x="19076" y="1183"/>
                  <a:pt x="19064" y="1070"/>
                </a:cubicBezTo>
                <a:cubicBezTo>
                  <a:pt x="19013" y="1053"/>
                  <a:pt x="18968" y="1042"/>
                  <a:pt x="18917" y="1025"/>
                </a:cubicBezTo>
                <a:lnTo>
                  <a:pt x="18917" y="1025"/>
                </a:lnTo>
                <a:cubicBezTo>
                  <a:pt x="18945" y="1042"/>
                  <a:pt x="18968" y="1053"/>
                  <a:pt x="18996" y="1070"/>
                </a:cubicBezTo>
                <a:lnTo>
                  <a:pt x="18991" y="1087"/>
                </a:lnTo>
                <a:cubicBezTo>
                  <a:pt x="18940" y="1076"/>
                  <a:pt x="18894" y="1064"/>
                  <a:pt x="18849" y="1047"/>
                </a:cubicBezTo>
                <a:cubicBezTo>
                  <a:pt x="18854" y="1036"/>
                  <a:pt x="18860" y="1008"/>
                  <a:pt x="18866" y="996"/>
                </a:cubicBezTo>
                <a:lnTo>
                  <a:pt x="18866" y="996"/>
                </a:lnTo>
                <a:cubicBezTo>
                  <a:pt x="18853" y="1023"/>
                  <a:pt x="18837" y="1032"/>
                  <a:pt x="18820" y="1032"/>
                </a:cubicBezTo>
                <a:cubicBezTo>
                  <a:pt x="18800" y="1032"/>
                  <a:pt x="18779" y="1020"/>
                  <a:pt x="18758" y="1007"/>
                </a:cubicBezTo>
                <a:lnTo>
                  <a:pt x="18798" y="962"/>
                </a:lnTo>
                <a:cubicBezTo>
                  <a:pt x="18656" y="928"/>
                  <a:pt x="18514" y="883"/>
                  <a:pt x="18372" y="837"/>
                </a:cubicBezTo>
                <a:lnTo>
                  <a:pt x="18372" y="837"/>
                </a:lnTo>
                <a:cubicBezTo>
                  <a:pt x="18389" y="843"/>
                  <a:pt x="18423" y="860"/>
                  <a:pt x="18446" y="871"/>
                </a:cubicBezTo>
                <a:lnTo>
                  <a:pt x="18435" y="917"/>
                </a:lnTo>
                <a:cubicBezTo>
                  <a:pt x="18383" y="905"/>
                  <a:pt x="18332" y="888"/>
                  <a:pt x="18287" y="871"/>
                </a:cubicBezTo>
                <a:cubicBezTo>
                  <a:pt x="18293" y="860"/>
                  <a:pt x="18310" y="837"/>
                  <a:pt x="18321" y="826"/>
                </a:cubicBezTo>
                <a:cubicBezTo>
                  <a:pt x="18151" y="764"/>
                  <a:pt x="17975" y="707"/>
                  <a:pt x="17799" y="678"/>
                </a:cubicBezTo>
                <a:lnTo>
                  <a:pt x="17799" y="678"/>
                </a:lnTo>
                <a:cubicBezTo>
                  <a:pt x="17884" y="724"/>
                  <a:pt x="17981" y="735"/>
                  <a:pt x="18060" y="786"/>
                </a:cubicBezTo>
                <a:cubicBezTo>
                  <a:pt x="17918" y="775"/>
                  <a:pt x="17776" y="729"/>
                  <a:pt x="17640" y="678"/>
                </a:cubicBezTo>
                <a:cubicBezTo>
                  <a:pt x="17640" y="667"/>
                  <a:pt x="17635" y="656"/>
                  <a:pt x="17629" y="644"/>
                </a:cubicBezTo>
                <a:lnTo>
                  <a:pt x="17629" y="644"/>
                </a:lnTo>
                <a:cubicBezTo>
                  <a:pt x="17671" y="672"/>
                  <a:pt x="17716" y="700"/>
                  <a:pt x="17765" y="700"/>
                </a:cubicBezTo>
                <a:cubicBezTo>
                  <a:pt x="17776" y="700"/>
                  <a:pt x="17788" y="699"/>
                  <a:pt x="17799" y="695"/>
                </a:cubicBezTo>
                <a:cubicBezTo>
                  <a:pt x="17771" y="667"/>
                  <a:pt x="17737" y="633"/>
                  <a:pt x="17703" y="605"/>
                </a:cubicBezTo>
                <a:cubicBezTo>
                  <a:pt x="17686" y="616"/>
                  <a:pt x="17646" y="633"/>
                  <a:pt x="17623" y="644"/>
                </a:cubicBezTo>
                <a:cubicBezTo>
                  <a:pt x="17595" y="610"/>
                  <a:pt x="17544" y="593"/>
                  <a:pt x="17493" y="588"/>
                </a:cubicBezTo>
                <a:lnTo>
                  <a:pt x="17493" y="588"/>
                </a:lnTo>
                <a:cubicBezTo>
                  <a:pt x="17510" y="633"/>
                  <a:pt x="17555" y="656"/>
                  <a:pt x="17595" y="673"/>
                </a:cubicBezTo>
                <a:cubicBezTo>
                  <a:pt x="17532" y="673"/>
                  <a:pt x="17464" y="656"/>
                  <a:pt x="17408" y="639"/>
                </a:cubicBezTo>
                <a:cubicBezTo>
                  <a:pt x="17419" y="622"/>
                  <a:pt x="17430" y="605"/>
                  <a:pt x="17436" y="582"/>
                </a:cubicBezTo>
                <a:cubicBezTo>
                  <a:pt x="17385" y="576"/>
                  <a:pt x="17334" y="559"/>
                  <a:pt x="17283" y="548"/>
                </a:cubicBezTo>
                <a:lnTo>
                  <a:pt x="17283" y="548"/>
                </a:lnTo>
                <a:cubicBezTo>
                  <a:pt x="17311" y="576"/>
                  <a:pt x="17334" y="599"/>
                  <a:pt x="17357" y="627"/>
                </a:cubicBezTo>
                <a:cubicBezTo>
                  <a:pt x="17277" y="605"/>
                  <a:pt x="17203" y="582"/>
                  <a:pt x="17124" y="554"/>
                </a:cubicBezTo>
                <a:cubicBezTo>
                  <a:pt x="17124" y="520"/>
                  <a:pt x="17124" y="491"/>
                  <a:pt x="17124" y="463"/>
                </a:cubicBezTo>
                <a:cubicBezTo>
                  <a:pt x="17094" y="481"/>
                  <a:pt x="17061" y="487"/>
                  <a:pt x="17027" y="487"/>
                </a:cubicBezTo>
                <a:cubicBezTo>
                  <a:pt x="16938" y="487"/>
                  <a:pt x="16838" y="441"/>
                  <a:pt x="16742" y="441"/>
                </a:cubicBezTo>
                <a:cubicBezTo>
                  <a:pt x="16725" y="441"/>
                  <a:pt x="16709" y="443"/>
                  <a:pt x="16693" y="446"/>
                </a:cubicBezTo>
                <a:cubicBezTo>
                  <a:pt x="16715" y="451"/>
                  <a:pt x="16755" y="463"/>
                  <a:pt x="16778" y="463"/>
                </a:cubicBezTo>
                <a:cubicBezTo>
                  <a:pt x="16772" y="474"/>
                  <a:pt x="16772" y="497"/>
                  <a:pt x="16772" y="508"/>
                </a:cubicBezTo>
                <a:cubicBezTo>
                  <a:pt x="16749" y="503"/>
                  <a:pt x="16710" y="480"/>
                  <a:pt x="16687" y="474"/>
                </a:cubicBezTo>
                <a:cubicBezTo>
                  <a:pt x="16664" y="480"/>
                  <a:pt x="16642" y="485"/>
                  <a:pt x="16619" y="485"/>
                </a:cubicBezTo>
                <a:cubicBezTo>
                  <a:pt x="16630" y="468"/>
                  <a:pt x="16647" y="429"/>
                  <a:pt x="16659" y="412"/>
                </a:cubicBezTo>
                <a:cubicBezTo>
                  <a:pt x="16627" y="402"/>
                  <a:pt x="16593" y="394"/>
                  <a:pt x="16561" y="394"/>
                </a:cubicBezTo>
                <a:cubicBezTo>
                  <a:pt x="16536" y="394"/>
                  <a:pt x="16511" y="399"/>
                  <a:pt x="16488" y="412"/>
                </a:cubicBezTo>
                <a:cubicBezTo>
                  <a:pt x="16426" y="395"/>
                  <a:pt x="16364" y="378"/>
                  <a:pt x="16307" y="349"/>
                </a:cubicBezTo>
                <a:cubicBezTo>
                  <a:pt x="16290" y="355"/>
                  <a:pt x="16261" y="361"/>
                  <a:pt x="16250" y="366"/>
                </a:cubicBezTo>
                <a:cubicBezTo>
                  <a:pt x="16182" y="338"/>
                  <a:pt x="16108" y="321"/>
                  <a:pt x="16029" y="315"/>
                </a:cubicBezTo>
                <a:lnTo>
                  <a:pt x="16097" y="276"/>
                </a:lnTo>
                <a:lnTo>
                  <a:pt x="16097" y="276"/>
                </a:lnTo>
                <a:cubicBezTo>
                  <a:pt x="16023" y="310"/>
                  <a:pt x="15938" y="287"/>
                  <a:pt x="15864" y="321"/>
                </a:cubicBezTo>
                <a:cubicBezTo>
                  <a:pt x="15932" y="338"/>
                  <a:pt x="16000" y="355"/>
                  <a:pt x="16069" y="378"/>
                </a:cubicBezTo>
                <a:cubicBezTo>
                  <a:pt x="15932" y="372"/>
                  <a:pt x="15796" y="361"/>
                  <a:pt x="15666" y="344"/>
                </a:cubicBezTo>
                <a:cubicBezTo>
                  <a:pt x="15626" y="338"/>
                  <a:pt x="15598" y="327"/>
                  <a:pt x="15564" y="321"/>
                </a:cubicBezTo>
                <a:cubicBezTo>
                  <a:pt x="15564" y="321"/>
                  <a:pt x="15564" y="327"/>
                  <a:pt x="15564" y="327"/>
                </a:cubicBezTo>
                <a:cubicBezTo>
                  <a:pt x="15501" y="315"/>
                  <a:pt x="15433" y="304"/>
                  <a:pt x="15365" y="293"/>
                </a:cubicBezTo>
                <a:lnTo>
                  <a:pt x="15496" y="293"/>
                </a:lnTo>
                <a:cubicBezTo>
                  <a:pt x="15478" y="247"/>
                  <a:pt x="15433" y="242"/>
                  <a:pt x="15393" y="219"/>
                </a:cubicBezTo>
                <a:cubicBezTo>
                  <a:pt x="15348" y="224"/>
                  <a:pt x="15308" y="236"/>
                  <a:pt x="15263" y="242"/>
                </a:cubicBezTo>
                <a:cubicBezTo>
                  <a:pt x="15257" y="230"/>
                  <a:pt x="15252" y="207"/>
                  <a:pt x="15246" y="196"/>
                </a:cubicBezTo>
                <a:cubicBezTo>
                  <a:pt x="15233" y="215"/>
                  <a:pt x="15181" y="227"/>
                  <a:pt x="15133" y="227"/>
                </a:cubicBezTo>
                <a:cubicBezTo>
                  <a:pt x="15079" y="227"/>
                  <a:pt x="15031" y="210"/>
                  <a:pt x="15059" y="168"/>
                </a:cubicBezTo>
                <a:cubicBezTo>
                  <a:pt x="15097" y="162"/>
                  <a:pt x="15136" y="160"/>
                  <a:pt x="15174" y="160"/>
                </a:cubicBezTo>
                <a:cubicBezTo>
                  <a:pt x="15315" y="160"/>
                  <a:pt x="15456" y="190"/>
                  <a:pt x="15594" y="190"/>
                </a:cubicBezTo>
                <a:cubicBezTo>
                  <a:pt x="15637" y="190"/>
                  <a:pt x="15680" y="187"/>
                  <a:pt x="15722" y="179"/>
                </a:cubicBezTo>
                <a:cubicBezTo>
                  <a:pt x="15734" y="185"/>
                  <a:pt x="15745" y="202"/>
                  <a:pt x="15751" y="207"/>
                </a:cubicBezTo>
                <a:cubicBezTo>
                  <a:pt x="15887" y="213"/>
                  <a:pt x="16012" y="247"/>
                  <a:pt x="16148" y="264"/>
                </a:cubicBezTo>
                <a:cubicBezTo>
                  <a:pt x="16154" y="242"/>
                  <a:pt x="16176" y="190"/>
                  <a:pt x="16182" y="168"/>
                </a:cubicBezTo>
                <a:cubicBezTo>
                  <a:pt x="16158" y="164"/>
                  <a:pt x="16132" y="160"/>
                  <a:pt x="16106" y="160"/>
                </a:cubicBezTo>
                <a:cubicBezTo>
                  <a:pt x="16060" y="160"/>
                  <a:pt x="16014" y="171"/>
                  <a:pt x="15978" y="207"/>
                </a:cubicBezTo>
                <a:cubicBezTo>
                  <a:pt x="15949" y="196"/>
                  <a:pt x="15921" y="190"/>
                  <a:pt x="15893" y="179"/>
                </a:cubicBezTo>
                <a:cubicBezTo>
                  <a:pt x="15874" y="153"/>
                  <a:pt x="15846" y="147"/>
                  <a:pt x="15815" y="147"/>
                </a:cubicBezTo>
                <a:cubicBezTo>
                  <a:pt x="15793" y="147"/>
                  <a:pt x="15771" y="150"/>
                  <a:pt x="15750" y="150"/>
                </a:cubicBezTo>
                <a:cubicBezTo>
                  <a:pt x="15736" y="150"/>
                  <a:pt x="15723" y="149"/>
                  <a:pt x="15711" y="145"/>
                </a:cubicBezTo>
                <a:lnTo>
                  <a:pt x="15728" y="88"/>
                </a:lnTo>
                <a:lnTo>
                  <a:pt x="15728" y="88"/>
                </a:lnTo>
                <a:cubicBezTo>
                  <a:pt x="15722" y="100"/>
                  <a:pt x="15705" y="128"/>
                  <a:pt x="15694" y="145"/>
                </a:cubicBezTo>
                <a:cubicBezTo>
                  <a:pt x="15666" y="117"/>
                  <a:pt x="15626" y="88"/>
                  <a:pt x="15598" y="60"/>
                </a:cubicBezTo>
                <a:cubicBezTo>
                  <a:pt x="15575" y="77"/>
                  <a:pt x="15547" y="94"/>
                  <a:pt x="15524" y="117"/>
                </a:cubicBezTo>
                <a:cubicBezTo>
                  <a:pt x="15513" y="100"/>
                  <a:pt x="15490" y="66"/>
                  <a:pt x="15478" y="54"/>
                </a:cubicBezTo>
                <a:lnTo>
                  <a:pt x="15478" y="54"/>
                </a:lnTo>
                <a:cubicBezTo>
                  <a:pt x="15484" y="66"/>
                  <a:pt x="15484" y="88"/>
                  <a:pt x="15484" y="100"/>
                </a:cubicBezTo>
                <a:cubicBezTo>
                  <a:pt x="15433" y="83"/>
                  <a:pt x="15371" y="83"/>
                  <a:pt x="15337" y="37"/>
                </a:cubicBezTo>
                <a:lnTo>
                  <a:pt x="15337" y="37"/>
                </a:lnTo>
                <a:cubicBezTo>
                  <a:pt x="15342" y="49"/>
                  <a:pt x="15342" y="66"/>
                  <a:pt x="15342" y="77"/>
                </a:cubicBezTo>
                <a:cubicBezTo>
                  <a:pt x="15183" y="54"/>
                  <a:pt x="15025" y="71"/>
                  <a:pt x="14866" y="54"/>
                </a:cubicBezTo>
                <a:cubicBezTo>
                  <a:pt x="14877" y="43"/>
                  <a:pt x="14894" y="20"/>
                  <a:pt x="14900" y="9"/>
                </a:cubicBezTo>
                <a:lnTo>
                  <a:pt x="14900" y="9"/>
                </a:lnTo>
                <a:cubicBezTo>
                  <a:pt x="14869" y="43"/>
                  <a:pt x="14812" y="60"/>
                  <a:pt x="14755" y="60"/>
                </a:cubicBezTo>
                <a:cubicBezTo>
                  <a:pt x="14698" y="60"/>
                  <a:pt x="14642" y="43"/>
                  <a:pt x="14610" y="9"/>
                </a:cubicBezTo>
                <a:cubicBezTo>
                  <a:pt x="14603" y="3"/>
                  <a:pt x="14596" y="0"/>
                  <a:pt x="14589" y="0"/>
                </a:cubicBezTo>
                <a:close/>
              </a:path>
            </a:pathLst>
          </a:custGeom>
          <a:solidFill>
            <a:srgbClr val="B3BCA5">
              <a:alpha val="456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5" name="Google Shape;495;p51"/>
          <p:cNvSpPr/>
          <p:nvPr/>
        </p:nvSpPr>
        <p:spPr>
          <a:xfrm rot="-4339292">
            <a:off x="1941454" y="441541"/>
            <a:ext cx="2111537" cy="1620984"/>
          </a:xfrm>
          <a:custGeom>
            <a:rect b="b" l="l" r="r" t="t"/>
            <a:pathLst>
              <a:path extrusionOk="0" h="15990" w="20829">
                <a:moveTo>
                  <a:pt x="534" y="670"/>
                </a:moveTo>
                <a:lnTo>
                  <a:pt x="534" y="670"/>
                </a:lnTo>
                <a:cubicBezTo>
                  <a:pt x="556" y="704"/>
                  <a:pt x="573" y="744"/>
                  <a:pt x="596" y="784"/>
                </a:cubicBezTo>
                <a:cubicBezTo>
                  <a:pt x="585" y="801"/>
                  <a:pt x="562" y="846"/>
                  <a:pt x="551" y="863"/>
                </a:cubicBezTo>
                <a:cubicBezTo>
                  <a:pt x="488" y="812"/>
                  <a:pt x="517" y="738"/>
                  <a:pt x="534" y="670"/>
                </a:cubicBezTo>
                <a:close/>
                <a:moveTo>
                  <a:pt x="744" y="892"/>
                </a:moveTo>
                <a:lnTo>
                  <a:pt x="744" y="892"/>
                </a:lnTo>
                <a:cubicBezTo>
                  <a:pt x="829" y="1028"/>
                  <a:pt x="925" y="1187"/>
                  <a:pt x="931" y="1357"/>
                </a:cubicBezTo>
                <a:cubicBezTo>
                  <a:pt x="874" y="1300"/>
                  <a:pt x="851" y="1232"/>
                  <a:pt x="834" y="1158"/>
                </a:cubicBezTo>
                <a:cubicBezTo>
                  <a:pt x="812" y="1067"/>
                  <a:pt x="721" y="994"/>
                  <a:pt x="744" y="892"/>
                </a:cubicBezTo>
                <a:close/>
                <a:moveTo>
                  <a:pt x="1470" y="1652"/>
                </a:moveTo>
                <a:lnTo>
                  <a:pt x="1470" y="1652"/>
                </a:lnTo>
                <a:cubicBezTo>
                  <a:pt x="1544" y="1720"/>
                  <a:pt x="1595" y="1822"/>
                  <a:pt x="1583" y="1924"/>
                </a:cubicBezTo>
                <a:cubicBezTo>
                  <a:pt x="1549" y="1839"/>
                  <a:pt x="1436" y="1748"/>
                  <a:pt x="1470" y="1652"/>
                </a:cubicBezTo>
                <a:close/>
                <a:moveTo>
                  <a:pt x="182" y="2106"/>
                </a:moveTo>
                <a:lnTo>
                  <a:pt x="182" y="2106"/>
                </a:lnTo>
                <a:cubicBezTo>
                  <a:pt x="233" y="2123"/>
                  <a:pt x="239" y="2145"/>
                  <a:pt x="205" y="2191"/>
                </a:cubicBezTo>
                <a:cubicBezTo>
                  <a:pt x="148" y="2174"/>
                  <a:pt x="142" y="2151"/>
                  <a:pt x="182" y="2106"/>
                </a:cubicBezTo>
                <a:close/>
                <a:moveTo>
                  <a:pt x="1163" y="1782"/>
                </a:moveTo>
                <a:lnTo>
                  <a:pt x="1163" y="1782"/>
                </a:lnTo>
                <a:cubicBezTo>
                  <a:pt x="1215" y="1930"/>
                  <a:pt x="1311" y="2060"/>
                  <a:pt x="1345" y="2219"/>
                </a:cubicBezTo>
                <a:cubicBezTo>
                  <a:pt x="1254" y="2100"/>
                  <a:pt x="1101" y="1935"/>
                  <a:pt x="1163" y="1782"/>
                </a:cubicBezTo>
                <a:close/>
                <a:moveTo>
                  <a:pt x="935" y="2389"/>
                </a:moveTo>
                <a:cubicBezTo>
                  <a:pt x="984" y="2389"/>
                  <a:pt x="1020" y="2476"/>
                  <a:pt x="976" y="2509"/>
                </a:cubicBezTo>
                <a:cubicBezTo>
                  <a:pt x="919" y="2509"/>
                  <a:pt x="880" y="2418"/>
                  <a:pt x="931" y="2389"/>
                </a:cubicBezTo>
                <a:cubicBezTo>
                  <a:pt x="932" y="2389"/>
                  <a:pt x="934" y="2389"/>
                  <a:pt x="935" y="2389"/>
                </a:cubicBezTo>
                <a:close/>
                <a:moveTo>
                  <a:pt x="346" y="2094"/>
                </a:moveTo>
                <a:cubicBezTo>
                  <a:pt x="346" y="2140"/>
                  <a:pt x="341" y="2179"/>
                  <a:pt x="341" y="2225"/>
                </a:cubicBezTo>
                <a:cubicBezTo>
                  <a:pt x="403" y="2287"/>
                  <a:pt x="375" y="2384"/>
                  <a:pt x="392" y="2463"/>
                </a:cubicBezTo>
                <a:cubicBezTo>
                  <a:pt x="380" y="2435"/>
                  <a:pt x="352" y="2372"/>
                  <a:pt x="341" y="2338"/>
                </a:cubicBezTo>
                <a:lnTo>
                  <a:pt x="341" y="2338"/>
                </a:lnTo>
                <a:cubicBezTo>
                  <a:pt x="244" y="2429"/>
                  <a:pt x="335" y="2582"/>
                  <a:pt x="443" y="2611"/>
                </a:cubicBezTo>
                <a:cubicBezTo>
                  <a:pt x="415" y="2622"/>
                  <a:pt x="358" y="2645"/>
                  <a:pt x="335" y="2650"/>
                </a:cubicBezTo>
                <a:cubicBezTo>
                  <a:pt x="273" y="2548"/>
                  <a:pt x="233" y="2435"/>
                  <a:pt x="210" y="2316"/>
                </a:cubicBezTo>
                <a:cubicBezTo>
                  <a:pt x="233" y="2310"/>
                  <a:pt x="278" y="2293"/>
                  <a:pt x="301" y="2287"/>
                </a:cubicBezTo>
                <a:cubicBezTo>
                  <a:pt x="278" y="2231"/>
                  <a:pt x="261" y="2168"/>
                  <a:pt x="239" y="2117"/>
                </a:cubicBezTo>
                <a:cubicBezTo>
                  <a:pt x="273" y="2106"/>
                  <a:pt x="312" y="2100"/>
                  <a:pt x="346" y="2094"/>
                </a:cubicBezTo>
                <a:close/>
                <a:moveTo>
                  <a:pt x="1844" y="2372"/>
                </a:moveTo>
                <a:lnTo>
                  <a:pt x="1844" y="2372"/>
                </a:lnTo>
                <a:cubicBezTo>
                  <a:pt x="1907" y="2457"/>
                  <a:pt x="1969" y="2548"/>
                  <a:pt x="1986" y="2656"/>
                </a:cubicBezTo>
                <a:cubicBezTo>
                  <a:pt x="1918" y="2577"/>
                  <a:pt x="1856" y="2480"/>
                  <a:pt x="1844" y="2372"/>
                </a:cubicBezTo>
                <a:close/>
                <a:moveTo>
                  <a:pt x="613" y="2594"/>
                </a:moveTo>
                <a:lnTo>
                  <a:pt x="613" y="2594"/>
                </a:lnTo>
                <a:cubicBezTo>
                  <a:pt x="585" y="2673"/>
                  <a:pt x="556" y="2753"/>
                  <a:pt x="528" y="2838"/>
                </a:cubicBezTo>
                <a:cubicBezTo>
                  <a:pt x="551" y="2843"/>
                  <a:pt x="596" y="2866"/>
                  <a:pt x="619" y="2872"/>
                </a:cubicBezTo>
                <a:cubicBezTo>
                  <a:pt x="562" y="2940"/>
                  <a:pt x="432" y="3008"/>
                  <a:pt x="545" y="3087"/>
                </a:cubicBezTo>
                <a:lnTo>
                  <a:pt x="511" y="3150"/>
                </a:lnTo>
                <a:cubicBezTo>
                  <a:pt x="420" y="3031"/>
                  <a:pt x="397" y="2883"/>
                  <a:pt x="352" y="2753"/>
                </a:cubicBezTo>
                <a:cubicBezTo>
                  <a:pt x="318" y="2690"/>
                  <a:pt x="403" y="2662"/>
                  <a:pt x="432" y="2622"/>
                </a:cubicBezTo>
                <a:cubicBezTo>
                  <a:pt x="466" y="2662"/>
                  <a:pt x="494" y="2707"/>
                  <a:pt x="522" y="2747"/>
                </a:cubicBezTo>
                <a:cubicBezTo>
                  <a:pt x="551" y="2696"/>
                  <a:pt x="585" y="2645"/>
                  <a:pt x="613" y="2594"/>
                </a:cubicBezTo>
                <a:close/>
                <a:moveTo>
                  <a:pt x="2212" y="3825"/>
                </a:moveTo>
                <a:cubicBezTo>
                  <a:pt x="2264" y="3825"/>
                  <a:pt x="2268" y="3922"/>
                  <a:pt x="2219" y="3938"/>
                </a:cubicBezTo>
                <a:cubicBezTo>
                  <a:pt x="2156" y="3938"/>
                  <a:pt x="2145" y="3836"/>
                  <a:pt x="2207" y="3825"/>
                </a:cubicBezTo>
                <a:cubicBezTo>
                  <a:pt x="2209" y="3825"/>
                  <a:pt x="2210" y="3825"/>
                  <a:pt x="2212" y="3825"/>
                </a:cubicBezTo>
                <a:close/>
                <a:moveTo>
                  <a:pt x="1786" y="5407"/>
                </a:moveTo>
                <a:cubicBezTo>
                  <a:pt x="1839" y="5407"/>
                  <a:pt x="1881" y="5489"/>
                  <a:pt x="1827" y="5516"/>
                </a:cubicBezTo>
                <a:cubicBezTo>
                  <a:pt x="1823" y="5517"/>
                  <a:pt x="1818" y="5518"/>
                  <a:pt x="1814" y="5518"/>
                </a:cubicBezTo>
                <a:cubicBezTo>
                  <a:pt x="1764" y="5518"/>
                  <a:pt x="1729" y="5434"/>
                  <a:pt x="1776" y="5408"/>
                </a:cubicBezTo>
                <a:cubicBezTo>
                  <a:pt x="1780" y="5407"/>
                  <a:pt x="1783" y="5407"/>
                  <a:pt x="1786" y="5407"/>
                </a:cubicBezTo>
                <a:close/>
                <a:moveTo>
                  <a:pt x="857" y="3859"/>
                </a:moveTo>
                <a:cubicBezTo>
                  <a:pt x="948" y="4148"/>
                  <a:pt x="1146" y="4398"/>
                  <a:pt x="1243" y="4693"/>
                </a:cubicBezTo>
                <a:lnTo>
                  <a:pt x="1311" y="4670"/>
                </a:lnTo>
                <a:cubicBezTo>
                  <a:pt x="1300" y="4636"/>
                  <a:pt x="1271" y="4568"/>
                  <a:pt x="1254" y="4528"/>
                </a:cubicBezTo>
                <a:lnTo>
                  <a:pt x="1288" y="4460"/>
                </a:lnTo>
                <a:lnTo>
                  <a:pt x="1334" y="4500"/>
                </a:lnTo>
                <a:cubicBezTo>
                  <a:pt x="1322" y="4517"/>
                  <a:pt x="1294" y="4551"/>
                  <a:pt x="1283" y="4574"/>
                </a:cubicBezTo>
                <a:cubicBezTo>
                  <a:pt x="1339" y="4625"/>
                  <a:pt x="1396" y="4682"/>
                  <a:pt x="1447" y="4738"/>
                </a:cubicBezTo>
                <a:cubicBezTo>
                  <a:pt x="1436" y="4846"/>
                  <a:pt x="1493" y="4937"/>
                  <a:pt x="1566" y="5011"/>
                </a:cubicBezTo>
                <a:cubicBezTo>
                  <a:pt x="1668" y="5084"/>
                  <a:pt x="1651" y="5249"/>
                  <a:pt x="1782" y="5289"/>
                </a:cubicBezTo>
                <a:cubicBezTo>
                  <a:pt x="1737" y="5317"/>
                  <a:pt x="1691" y="5340"/>
                  <a:pt x="1651" y="5368"/>
                </a:cubicBezTo>
                <a:cubicBezTo>
                  <a:pt x="1691" y="5482"/>
                  <a:pt x="1754" y="5589"/>
                  <a:pt x="1839" y="5680"/>
                </a:cubicBezTo>
                <a:cubicBezTo>
                  <a:pt x="1850" y="5737"/>
                  <a:pt x="1861" y="5794"/>
                  <a:pt x="1873" y="5850"/>
                </a:cubicBezTo>
                <a:cubicBezTo>
                  <a:pt x="1725" y="5612"/>
                  <a:pt x="1549" y="5391"/>
                  <a:pt x="1464" y="5124"/>
                </a:cubicBezTo>
                <a:lnTo>
                  <a:pt x="1464" y="5124"/>
                </a:lnTo>
                <a:cubicBezTo>
                  <a:pt x="1521" y="5198"/>
                  <a:pt x="1566" y="5277"/>
                  <a:pt x="1623" y="5351"/>
                </a:cubicBezTo>
                <a:lnTo>
                  <a:pt x="1697" y="5294"/>
                </a:lnTo>
                <a:cubicBezTo>
                  <a:pt x="1555" y="5153"/>
                  <a:pt x="1504" y="4943"/>
                  <a:pt x="1373" y="4795"/>
                </a:cubicBezTo>
                <a:lnTo>
                  <a:pt x="1373" y="4795"/>
                </a:lnTo>
                <a:cubicBezTo>
                  <a:pt x="1345" y="4926"/>
                  <a:pt x="1436" y="5028"/>
                  <a:pt x="1458" y="5147"/>
                </a:cubicBezTo>
                <a:cubicBezTo>
                  <a:pt x="1180" y="4767"/>
                  <a:pt x="999" y="4301"/>
                  <a:pt x="806" y="3876"/>
                </a:cubicBezTo>
                <a:cubicBezTo>
                  <a:pt x="817" y="3870"/>
                  <a:pt x="846" y="3859"/>
                  <a:pt x="857" y="3859"/>
                </a:cubicBezTo>
                <a:close/>
                <a:moveTo>
                  <a:pt x="1924" y="5652"/>
                </a:moveTo>
                <a:cubicBezTo>
                  <a:pt x="2071" y="5833"/>
                  <a:pt x="2156" y="6060"/>
                  <a:pt x="2349" y="6202"/>
                </a:cubicBezTo>
                <a:cubicBezTo>
                  <a:pt x="2327" y="6202"/>
                  <a:pt x="2287" y="6214"/>
                  <a:pt x="2264" y="6219"/>
                </a:cubicBezTo>
                <a:cubicBezTo>
                  <a:pt x="2151" y="6032"/>
                  <a:pt x="1980" y="5867"/>
                  <a:pt x="1924" y="5652"/>
                </a:cubicBezTo>
                <a:close/>
                <a:moveTo>
                  <a:pt x="4282" y="6133"/>
                </a:moveTo>
                <a:cubicBezTo>
                  <a:pt x="4326" y="6133"/>
                  <a:pt x="4371" y="6199"/>
                  <a:pt x="4324" y="6225"/>
                </a:cubicBezTo>
                <a:cubicBezTo>
                  <a:pt x="4319" y="6227"/>
                  <a:pt x="4315" y="6227"/>
                  <a:pt x="4311" y="6227"/>
                </a:cubicBezTo>
                <a:cubicBezTo>
                  <a:pt x="4269" y="6227"/>
                  <a:pt x="4226" y="6160"/>
                  <a:pt x="4273" y="6134"/>
                </a:cubicBezTo>
                <a:cubicBezTo>
                  <a:pt x="4276" y="6133"/>
                  <a:pt x="4279" y="6133"/>
                  <a:pt x="4282" y="6133"/>
                </a:cubicBezTo>
                <a:close/>
                <a:moveTo>
                  <a:pt x="3773" y="6151"/>
                </a:moveTo>
                <a:cubicBezTo>
                  <a:pt x="3813" y="6214"/>
                  <a:pt x="3853" y="6276"/>
                  <a:pt x="3881" y="6344"/>
                </a:cubicBezTo>
                <a:cubicBezTo>
                  <a:pt x="3824" y="6304"/>
                  <a:pt x="3779" y="6248"/>
                  <a:pt x="3739" y="6191"/>
                </a:cubicBezTo>
                <a:cubicBezTo>
                  <a:pt x="3745" y="6179"/>
                  <a:pt x="3762" y="6162"/>
                  <a:pt x="3773" y="6151"/>
                </a:cubicBezTo>
                <a:close/>
                <a:moveTo>
                  <a:pt x="2364" y="6292"/>
                </a:moveTo>
                <a:cubicBezTo>
                  <a:pt x="2407" y="6292"/>
                  <a:pt x="2449" y="6363"/>
                  <a:pt x="2412" y="6395"/>
                </a:cubicBezTo>
                <a:cubicBezTo>
                  <a:pt x="2410" y="6395"/>
                  <a:pt x="2408" y="6395"/>
                  <a:pt x="2406" y="6395"/>
                </a:cubicBezTo>
                <a:cubicBezTo>
                  <a:pt x="2357" y="6395"/>
                  <a:pt x="2317" y="6326"/>
                  <a:pt x="2355" y="6293"/>
                </a:cubicBezTo>
                <a:cubicBezTo>
                  <a:pt x="2358" y="6292"/>
                  <a:pt x="2361" y="6292"/>
                  <a:pt x="2364" y="6292"/>
                </a:cubicBezTo>
                <a:close/>
                <a:moveTo>
                  <a:pt x="2463" y="6435"/>
                </a:moveTo>
                <a:cubicBezTo>
                  <a:pt x="2519" y="6497"/>
                  <a:pt x="2565" y="6560"/>
                  <a:pt x="2582" y="6645"/>
                </a:cubicBezTo>
                <a:cubicBezTo>
                  <a:pt x="2525" y="6594"/>
                  <a:pt x="2474" y="6537"/>
                  <a:pt x="2417" y="6480"/>
                </a:cubicBezTo>
                <a:cubicBezTo>
                  <a:pt x="2429" y="6469"/>
                  <a:pt x="2451" y="6446"/>
                  <a:pt x="2463" y="6435"/>
                </a:cubicBezTo>
                <a:close/>
                <a:moveTo>
                  <a:pt x="2649" y="6681"/>
                </a:moveTo>
                <a:cubicBezTo>
                  <a:pt x="2691" y="6681"/>
                  <a:pt x="2713" y="6755"/>
                  <a:pt x="2673" y="6775"/>
                </a:cubicBezTo>
                <a:cubicBezTo>
                  <a:pt x="2668" y="6777"/>
                  <a:pt x="2664" y="6777"/>
                  <a:pt x="2659" y="6777"/>
                </a:cubicBezTo>
                <a:cubicBezTo>
                  <a:pt x="2615" y="6777"/>
                  <a:pt x="2586" y="6705"/>
                  <a:pt x="2633" y="6684"/>
                </a:cubicBezTo>
                <a:cubicBezTo>
                  <a:pt x="2639" y="6682"/>
                  <a:pt x="2644" y="6681"/>
                  <a:pt x="2649" y="6681"/>
                </a:cubicBezTo>
                <a:close/>
                <a:moveTo>
                  <a:pt x="1891" y="5869"/>
                </a:moveTo>
                <a:cubicBezTo>
                  <a:pt x="2148" y="6123"/>
                  <a:pt x="2289" y="6471"/>
                  <a:pt x="2531" y="6753"/>
                </a:cubicBezTo>
                <a:cubicBezTo>
                  <a:pt x="2588" y="6815"/>
                  <a:pt x="2622" y="6894"/>
                  <a:pt x="2644" y="6974"/>
                </a:cubicBezTo>
                <a:cubicBezTo>
                  <a:pt x="2369" y="6626"/>
                  <a:pt x="2105" y="6256"/>
                  <a:pt x="1891" y="5869"/>
                </a:cubicBezTo>
                <a:close/>
                <a:moveTo>
                  <a:pt x="2808" y="6919"/>
                </a:moveTo>
                <a:cubicBezTo>
                  <a:pt x="2828" y="6919"/>
                  <a:pt x="2837" y="6937"/>
                  <a:pt x="2837" y="6974"/>
                </a:cubicBezTo>
                <a:cubicBezTo>
                  <a:pt x="2821" y="6984"/>
                  <a:pt x="2808" y="6989"/>
                  <a:pt x="2798" y="6989"/>
                </a:cubicBezTo>
                <a:cubicBezTo>
                  <a:pt x="2779" y="6989"/>
                  <a:pt x="2769" y="6971"/>
                  <a:pt x="2769" y="6934"/>
                </a:cubicBezTo>
                <a:cubicBezTo>
                  <a:pt x="2785" y="6924"/>
                  <a:pt x="2798" y="6919"/>
                  <a:pt x="2808" y="6919"/>
                </a:cubicBezTo>
                <a:close/>
                <a:moveTo>
                  <a:pt x="4341" y="6923"/>
                </a:moveTo>
                <a:cubicBezTo>
                  <a:pt x="4415" y="6997"/>
                  <a:pt x="4545" y="7053"/>
                  <a:pt x="4551" y="7172"/>
                </a:cubicBezTo>
                <a:cubicBezTo>
                  <a:pt x="4483" y="7087"/>
                  <a:pt x="4409" y="7008"/>
                  <a:pt x="4341" y="6923"/>
                </a:cubicBezTo>
                <a:close/>
                <a:moveTo>
                  <a:pt x="5103" y="7698"/>
                </a:moveTo>
                <a:cubicBezTo>
                  <a:pt x="5150" y="7698"/>
                  <a:pt x="5192" y="7771"/>
                  <a:pt x="5141" y="7802"/>
                </a:cubicBezTo>
                <a:cubicBezTo>
                  <a:pt x="5138" y="7803"/>
                  <a:pt x="5134" y="7803"/>
                  <a:pt x="5131" y="7803"/>
                </a:cubicBezTo>
                <a:cubicBezTo>
                  <a:pt x="5083" y="7803"/>
                  <a:pt x="5037" y="7727"/>
                  <a:pt x="5090" y="7700"/>
                </a:cubicBezTo>
                <a:cubicBezTo>
                  <a:pt x="5094" y="7699"/>
                  <a:pt x="5099" y="7698"/>
                  <a:pt x="5103" y="7698"/>
                </a:cubicBezTo>
                <a:close/>
                <a:moveTo>
                  <a:pt x="3500" y="7806"/>
                </a:moveTo>
                <a:cubicBezTo>
                  <a:pt x="3536" y="7806"/>
                  <a:pt x="3565" y="7867"/>
                  <a:pt x="3546" y="7899"/>
                </a:cubicBezTo>
                <a:cubicBezTo>
                  <a:pt x="3538" y="7908"/>
                  <a:pt x="3530" y="7912"/>
                  <a:pt x="3522" y="7912"/>
                </a:cubicBezTo>
                <a:cubicBezTo>
                  <a:pt x="3489" y="7912"/>
                  <a:pt x="3459" y="7851"/>
                  <a:pt x="3473" y="7819"/>
                </a:cubicBezTo>
                <a:cubicBezTo>
                  <a:pt x="3482" y="7810"/>
                  <a:pt x="3491" y="7806"/>
                  <a:pt x="3500" y="7806"/>
                </a:cubicBezTo>
                <a:close/>
                <a:moveTo>
                  <a:pt x="2900" y="7331"/>
                </a:moveTo>
                <a:cubicBezTo>
                  <a:pt x="3166" y="7524"/>
                  <a:pt x="3354" y="7825"/>
                  <a:pt x="3518" y="8097"/>
                </a:cubicBezTo>
                <a:cubicBezTo>
                  <a:pt x="3302" y="7859"/>
                  <a:pt x="3098" y="7598"/>
                  <a:pt x="2900" y="7331"/>
                </a:cubicBezTo>
                <a:close/>
                <a:moveTo>
                  <a:pt x="3524" y="8126"/>
                </a:moveTo>
                <a:lnTo>
                  <a:pt x="3524" y="8126"/>
                </a:lnTo>
                <a:cubicBezTo>
                  <a:pt x="3745" y="8256"/>
                  <a:pt x="3887" y="8477"/>
                  <a:pt x="4051" y="8670"/>
                </a:cubicBezTo>
                <a:cubicBezTo>
                  <a:pt x="3853" y="8511"/>
                  <a:pt x="3705" y="8301"/>
                  <a:pt x="3524" y="8126"/>
                </a:cubicBezTo>
                <a:close/>
                <a:moveTo>
                  <a:pt x="4068" y="8659"/>
                </a:moveTo>
                <a:lnTo>
                  <a:pt x="4068" y="8659"/>
                </a:lnTo>
                <a:cubicBezTo>
                  <a:pt x="4386" y="9056"/>
                  <a:pt x="4783" y="9374"/>
                  <a:pt x="5118" y="9748"/>
                </a:cubicBezTo>
                <a:lnTo>
                  <a:pt x="5232" y="9720"/>
                </a:lnTo>
                <a:cubicBezTo>
                  <a:pt x="5203" y="9675"/>
                  <a:pt x="5175" y="9629"/>
                  <a:pt x="5141" y="9584"/>
                </a:cubicBezTo>
                <a:lnTo>
                  <a:pt x="5146" y="9567"/>
                </a:lnTo>
                <a:cubicBezTo>
                  <a:pt x="5226" y="9629"/>
                  <a:pt x="5305" y="9692"/>
                  <a:pt x="5379" y="9760"/>
                </a:cubicBezTo>
                <a:cubicBezTo>
                  <a:pt x="5373" y="9771"/>
                  <a:pt x="5362" y="9788"/>
                  <a:pt x="5356" y="9799"/>
                </a:cubicBezTo>
                <a:cubicBezTo>
                  <a:pt x="5317" y="9771"/>
                  <a:pt x="5283" y="9737"/>
                  <a:pt x="5243" y="9709"/>
                </a:cubicBezTo>
                <a:cubicBezTo>
                  <a:pt x="5232" y="9731"/>
                  <a:pt x="5209" y="9777"/>
                  <a:pt x="5198" y="9794"/>
                </a:cubicBezTo>
                <a:cubicBezTo>
                  <a:pt x="5373" y="9992"/>
                  <a:pt x="5583" y="10162"/>
                  <a:pt x="5776" y="10344"/>
                </a:cubicBezTo>
                <a:cubicBezTo>
                  <a:pt x="5771" y="10350"/>
                  <a:pt x="5754" y="10367"/>
                  <a:pt x="5742" y="10378"/>
                </a:cubicBezTo>
                <a:cubicBezTo>
                  <a:pt x="5203" y="9890"/>
                  <a:pt x="4698" y="9380"/>
                  <a:pt x="4199" y="8858"/>
                </a:cubicBezTo>
                <a:cubicBezTo>
                  <a:pt x="4142" y="8801"/>
                  <a:pt x="4063" y="8750"/>
                  <a:pt x="4068" y="8659"/>
                </a:cubicBezTo>
                <a:close/>
                <a:moveTo>
                  <a:pt x="5827" y="10384"/>
                </a:moveTo>
                <a:cubicBezTo>
                  <a:pt x="5918" y="10446"/>
                  <a:pt x="5998" y="10520"/>
                  <a:pt x="6071" y="10599"/>
                </a:cubicBezTo>
                <a:cubicBezTo>
                  <a:pt x="5952" y="10594"/>
                  <a:pt x="5861" y="10486"/>
                  <a:pt x="5827" y="10384"/>
                </a:cubicBezTo>
                <a:close/>
                <a:moveTo>
                  <a:pt x="6639" y="10855"/>
                </a:moveTo>
                <a:lnTo>
                  <a:pt x="6639" y="10855"/>
                </a:lnTo>
                <a:cubicBezTo>
                  <a:pt x="6718" y="10928"/>
                  <a:pt x="6826" y="10991"/>
                  <a:pt x="6871" y="11099"/>
                </a:cubicBezTo>
                <a:cubicBezTo>
                  <a:pt x="6786" y="11025"/>
                  <a:pt x="6627" y="10991"/>
                  <a:pt x="6639" y="10855"/>
                </a:cubicBezTo>
                <a:close/>
                <a:moveTo>
                  <a:pt x="6071" y="10582"/>
                </a:moveTo>
                <a:cubicBezTo>
                  <a:pt x="6253" y="10770"/>
                  <a:pt x="6457" y="10934"/>
                  <a:pt x="6673" y="11082"/>
                </a:cubicBezTo>
                <a:lnTo>
                  <a:pt x="6650" y="11116"/>
                </a:lnTo>
                <a:cubicBezTo>
                  <a:pt x="6451" y="10963"/>
                  <a:pt x="6162" y="10821"/>
                  <a:pt x="6071" y="10582"/>
                </a:cubicBezTo>
                <a:close/>
                <a:moveTo>
                  <a:pt x="9217" y="11124"/>
                </a:moveTo>
                <a:cubicBezTo>
                  <a:pt x="9253" y="11124"/>
                  <a:pt x="9263" y="11147"/>
                  <a:pt x="9249" y="11189"/>
                </a:cubicBezTo>
                <a:cubicBezTo>
                  <a:pt x="9242" y="11190"/>
                  <a:pt x="9235" y="11190"/>
                  <a:pt x="9230" y="11190"/>
                </a:cubicBezTo>
                <a:cubicBezTo>
                  <a:pt x="9187" y="11190"/>
                  <a:pt x="9172" y="11172"/>
                  <a:pt x="9192" y="11127"/>
                </a:cubicBezTo>
                <a:cubicBezTo>
                  <a:pt x="9201" y="11125"/>
                  <a:pt x="9210" y="11124"/>
                  <a:pt x="9217" y="11124"/>
                </a:cubicBezTo>
                <a:close/>
                <a:moveTo>
                  <a:pt x="6993" y="11328"/>
                </a:moveTo>
                <a:cubicBezTo>
                  <a:pt x="7036" y="11328"/>
                  <a:pt x="7086" y="11377"/>
                  <a:pt x="7081" y="11416"/>
                </a:cubicBezTo>
                <a:cubicBezTo>
                  <a:pt x="7072" y="11429"/>
                  <a:pt x="7059" y="11434"/>
                  <a:pt x="7045" y="11434"/>
                </a:cubicBezTo>
                <a:cubicBezTo>
                  <a:pt x="7002" y="11434"/>
                  <a:pt x="6948" y="11382"/>
                  <a:pt x="6956" y="11343"/>
                </a:cubicBezTo>
                <a:cubicBezTo>
                  <a:pt x="6967" y="11332"/>
                  <a:pt x="6979" y="11328"/>
                  <a:pt x="6993" y="11328"/>
                </a:cubicBezTo>
                <a:close/>
                <a:moveTo>
                  <a:pt x="4324" y="9391"/>
                </a:moveTo>
                <a:lnTo>
                  <a:pt x="4426" y="9408"/>
                </a:lnTo>
                <a:cubicBezTo>
                  <a:pt x="4460" y="9521"/>
                  <a:pt x="4568" y="9567"/>
                  <a:pt x="4653" y="9635"/>
                </a:cubicBezTo>
                <a:cubicBezTo>
                  <a:pt x="4664" y="9606"/>
                  <a:pt x="4676" y="9550"/>
                  <a:pt x="4681" y="9521"/>
                </a:cubicBezTo>
                <a:lnTo>
                  <a:pt x="4687" y="9521"/>
                </a:lnTo>
                <a:cubicBezTo>
                  <a:pt x="4704" y="9550"/>
                  <a:pt x="4727" y="9584"/>
                  <a:pt x="4749" y="9618"/>
                </a:cubicBezTo>
                <a:cubicBezTo>
                  <a:pt x="4857" y="9669"/>
                  <a:pt x="4817" y="9816"/>
                  <a:pt x="4931" y="9867"/>
                </a:cubicBezTo>
                <a:cubicBezTo>
                  <a:pt x="4948" y="9867"/>
                  <a:pt x="4982" y="9856"/>
                  <a:pt x="5005" y="9850"/>
                </a:cubicBezTo>
                <a:cubicBezTo>
                  <a:pt x="5243" y="10066"/>
                  <a:pt x="5436" y="10327"/>
                  <a:pt x="5714" y="10497"/>
                </a:cubicBezTo>
                <a:cubicBezTo>
                  <a:pt x="5703" y="10514"/>
                  <a:pt x="5668" y="10548"/>
                  <a:pt x="5651" y="10565"/>
                </a:cubicBezTo>
                <a:cubicBezTo>
                  <a:pt x="5680" y="10599"/>
                  <a:pt x="5725" y="10662"/>
                  <a:pt x="5754" y="10690"/>
                </a:cubicBezTo>
                <a:cubicBezTo>
                  <a:pt x="5788" y="10679"/>
                  <a:pt x="5816" y="10667"/>
                  <a:pt x="5850" y="10656"/>
                </a:cubicBezTo>
                <a:lnTo>
                  <a:pt x="5799" y="10594"/>
                </a:lnTo>
                <a:lnTo>
                  <a:pt x="5799" y="10594"/>
                </a:lnTo>
                <a:cubicBezTo>
                  <a:pt x="5827" y="10611"/>
                  <a:pt x="5884" y="10645"/>
                  <a:pt x="5912" y="10667"/>
                </a:cubicBezTo>
                <a:lnTo>
                  <a:pt x="5839" y="10679"/>
                </a:lnTo>
                <a:cubicBezTo>
                  <a:pt x="5833" y="10696"/>
                  <a:pt x="5827" y="10741"/>
                  <a:pt x="5822" y="10758"/>
                </a:cubicBezTo>
                <a:cubicBezTo>
                  <a:pt x="5878" y="10798"/>
                  <a:pt x="5935" y="10838"/>
                  <a:pt x="5986" y="10877"/>
                </a:cubicBezTo>
                <a:lnTo>
                  <a:pt x="6026" y="10849"/>
                </a:lnTo>
                <a:cubicBezTo>
                  <a:pt x="5986" y="10798"/>
                  <a:pt x="5946" y="10747"/>
                  <a:pt x="5929" y="10684"/>
                </a:cubicBezTo>
                <a:lnTo>
                  <a:pt x="5929" y="10684"/>
                </a:lnTo>
                <a:cubicBezTo>
                  <a:pt x="5958" y="10747"/>
                  <a:pt x="6020" y="10787"/>
                  <a:pt x="6083" y="10809"/>
                </a:cubicBezTo>
                <a:cubicBezTo>
                  <a:pt x="6054" y="10843"/>
                  <a:pt x="6032" y="10872"/>
                  <a:pt x="6003" y="10906"/>
                </a:cubicBezTo>
                <a:cubicBezTo>
                  <a:pt x="6054" y="10945"/>
                  <a:pt x="6105" y="10985"/>
                  <a:pt x="6156" y="11025"/>
                </a:cubicBezTo>
                <a:cubicBezTo>
                  <a:pt x="6134" y="10985"/>
                  <a:pt x="6088" y="10894"/>
                  <a:pt x="6066" y="10849"/>
                </a:cubicBezTo>
                <a:lnTo>
                  <a:pt x="6066" y="10849"/>
                </a:lnTo>
                <a:cubicBezTo>
                  <a:pt x="6122" y="10866"/>
                  <a:pt x="6162" y="10906"/>
                  <a:pt x="6185" y="10963"/>
                </a:cubicBezTo>
                <a:cubicBezTo>
                  <a:pt x="6304" y="11014"/>
                  <a:pt x="6389" y="11116"/>
                  <a:pt x="6491" y="11184"/>
                </a:cubicBezTo>
                <a:lnTo>
                  <a:pt x="6468" y="11252"/>
                </a:lnTo>
                <a:cubicBezTo>
                  <a:pt x="6497" y="11246"/>
                  <a:pt x="6559" y="11235"/>
                  <a:pt x="6588" y="11229"/>
                </a:cubicBezTo>
                <a:lnTo>
                  <a:pt x="6588" y="11229"/>
                </a:lnTo>
                <a:cubicBezTo>
                  <a:pt x="6571" y="11263"/>
                  <a:pt x="6554" y="11303"/>
                  <a:pt x="6542" y="11343"/>
                </a:cubicBezTo>
                <a:cubicBezTo>
                  <a:pt x="6593" y="11337"/>
                  <a:pt x="6650" y="11337"/>
                  <a:pt x="6707" y="11337"/>
                </a:cubicBezTo>
                <a:cubicBezTo>
                  <a:pt x="6729" y="11365"/>
                  <a:pt x="6758" y="11394"/>
                  <a:pt x="6786" y="11428"/>
                </a:cubicBezTo>
                <a:cubicBezTo>
                  <a:pt x="6750" y="11417"/>
                  <a:pt x="6711" y="11411"/>
                  <a:pt x="6672" y="11411"/>
                </a:cubicBezTo>
                <a:cubicBezTo>
                  <a:pt x="6651" y="11411"/>
                  <a:pt x="6630" y="11412"/>
                  <a:pt x="6610" y="11416"/>
                </a:cubicBezTo>
                <a:cubicBezTo>
                  <a:pt x="6644" y="11433"/>
                  <a:pt x="6707" y="11473"/>
                  <a:pt x="6735" y="11490"/>
                </a:cubicBezTo>
                <a:cubicBezTo>
                  <a:pt x="6724" y="11507"/>
                  <a:pt x="6695" y="11541"/>
                  <a:pt x="6684" y="11564"/>
                </a:cubicBezTo>
                <a:cubicBezTo>
                  <a:pt x="6712" y="11553"/>
                  <a:pt x="6769" y="11536"/>
                  <a:pt x="6803" y="11524"/>
                </a:cubicBezTo>
                <a:cubicBezTo>
                  <a:pt x="6826" y="11570"/>
                  <a:pt x="6962" y="11649"/>
                  <a:pt x="6854" y="11683"/>
                </a:cubicBezTo>
                <a:cubicBezTo>
                  <a:pt x="6699" y="11652"/>
                  <a:pt x="6601" y="11438"/>
                  <a:pt x="6435" y="11438"/>
                </a:cubicBezTo>
                <a:cubicBezTo>
                  <a:pt x="6418" y="11438"/>
                  <a:pt x="6401" y="11440"/>
                  <a:pt x="6383" y="11445"/>
                </a:cubicBezTo>
                <a:cubicBezTo>
                  <a:pt x="6395" y="11428"/>
                  <a:pt x="6423" y="11399"/>
                  <a:pt x="6434" y="11382"/>
                </a:cubicBezTo>
                <a:cubicBezTo>
                  <a:pt x="6100" y="11087"/>
                  <a:pt x="5737" y="10832"/>
                  <a:pt x="5407" y="10526"/>
                </a:cubicBezTo>
                <a:cubicBezTo>
                  <a:pt x="5379" y="10537"/>
                  <a:pt x="5351" y="10548"/>
                  <a:pt x="5322" y="10560"/>
                </a:cubicBezTo>
                <a:cubicBezTo>
                  <a:pt x="5328" y="10543"/>
                  <a:pt x="5339" y="10514"/>
                  <a:pt x="5345" y="10497"/>
                </a:cubicBezTo>
                <a:cubicBezTo>
                  <a:pt x="5163" y="10372"/>
                  <a:pt x="5067" y="10128"/>
                  <a:pt x="4857" y="10060"/>
                </a:cubicBezTo>
                <a:cubicBezTo>
                  <a:pt x="4829" y="9879"/>
                  <a:pt x="4602" y="9816"/>
                  <a:pt x="4511" y="9652"/>
                </a:cubicBezTo>
                <a:cubicBezTo>
                  <a:pt x="4443" y="9567"/>
                  <a:pt x="4307" y="9527"/>
                  <a:pt x="4324" y="9391"/>
                </a:cubicBezTo>
                <a:close/>
                <a:moveTo>
                  <a:pt x="7847" y="11763"/>
                </a:moveTo>
                <a:cubicBezTo>
                  <a:pt x="7876" y="11791"/>
                  <a:pt x="7904" y="11819"/>
                  <a:pt x="7932" y="11848"/>
                </a:cubicBezTo>
                <a:cubicBezTo>
                  <a:pt x="7961" y="11831"/>
                  <a:pt x="7983" y="11814"/>
                  <a:pt x="8012" y="11797"/>
                </a:cubicBezTo>
                <a:lnTo>
                  <a:pt x="8012" y="11797"/>
                </a:lnTo>
                <a:lnTo>
                  <a:pt x="7983" y="11853"/>
                </a:lnTo>
                <a:cubicBezTo>
                  <a:pt x="8114" y="11933"/>
                  <a:pt x="8205" y="12058"/>
                  <a:pt x="8358" y="12109"/>
                </a:cubicBezTo>
                <a:cubicBezTo>
                  <a:pt x="8352" y="12114"/>
                  <a:pt x="8341" y="12120"/>
                  <a:pt x="8341" y="12126"/>
                </a:cubicBezTo>
                <a:cubicBezTo>
                  <a:pt x="8239" y="12075"/>
                  <a:pt x="8137" y="12024"/>
                  <a:pt x="8034" y="11972"/>
                </a:cubicBezTo>
                <a:cubicBezTo>
                  <a:pt x="8017" y="11989"/>
                  <a:pt x="7978" y="12018"/>
                  <a:pt x="7961" y="12035"/>
                </a:cubicBezTo>
                <a:cubicBezTo>
                  <a:pt x="7989" y="12058"/>
                  <a:pt x="8034" y="12103"/>
                  <a:pt x="8063" y="12126"/>
                </a:cubicBezTo>
                <a:cubicBezTo>
                  <a:pt x="7898" y="12058"/>
                  <a:pt x="7728" y="11955"/>
                  <a:pt x="7615" y="11814"/>
                </a:cubicBezTo>
                <a:lnTo>
                  <a:pt x="7615" y="11814"/>
                </a:lnTo>
                <a:cubicBezTo>
                  <a:pt x="7705" y="11859"/>
                  <a:pt x="7790" y="11921"/>
                  <a:pt x="7859" y="11995"/>
                </a:cubicBezTo>
                <a:cubicBezTo>
                  <a:pt x="7887" y="11995"/>
                  <a:pt x="7917" y="12001"/>
                  <a:pt x="7946" y="12001"/>
                </a:cubicBezTo>
                <a:cubicBezTo>
                  <a:pt x="7975" y="12001"/>
                  <a:pt x="8003" y="11995"/>
                  <a:pt x="8029" y="11972"/>
                </a:cubicBezTo>
                <a:cubicBezTo>
                  <a:pt x="7972" y="11882"/>
                  <a:pt x="7876" y="11836"/>
                  <a:pt x="7785" y="11791"/>
                </a:cubicBezTo>
                <a:cubicBezTo>
                  <a:pt x="7802" y="11785"/>
                  <a:pt x="7836" y="11768"/>
                  <a:pt x="7847" y="11763"/>
                </a:cubicBezTo>
                <a:close/>
                <a:moveTo>
                  <a:pt x="12069" y="12199"/>
                </a:moveTo>
                <a:lnTo>
                  <a:pt x="12069" y="12199"/>
                </a:lnTo>
                <a:cubicBezTo>
                  <a:pt x="12284" y="12239"/>
                  <a:pt x="12483" y="12324"/>
                  <a:pt x="12670" y="12432"/>
                </a:cubicBezTo>
                <a:cubicBezTo>
                  <a:pt x="12460" y="12392"/>
                  <a:pt x="12261" y="12296"/>
                  <a:pt x="12069" y="12199"/>
                </a:cubicBezTo>
                <a:close/>
                <a:moveTo>
                  <a:pt x="11592" y="12455"/>
                </a:moveTo>
                <a:cubicBezTo>
                  <a:pt x="11677" y="12489"/>
                  <a:pt x="11762" y="12517"/>
                  <a:pt x="11847" y="12551"/>
                </a:cubicBezTo>
                <a:cubicBezTo>
                  <a:pt x="11847" y="12563"/>
                  <a:pt x="11836" y="12585"/>
                  <a:pt x="11836" y="12597"/>
                </a:cubicBezTo>
                <a:cubicBezTo>
                  <a:pt x="11751" y="12551"/>
                  <a:pt x="11671" y="12500"/>
                  <a:pt x="11586" y="12455"/>
                </a:cubicBezTo>
                <a:close/>
                <a:moveTo>
                  <a:pt x="8908" y="12863"/>
                </a:moveTo>
                <a:cubicBezTo>
                  <a:pt x="9005" y="12903"/>
                  <a:pt x="9095" y="12954"/>
                  <a:pt x="9192" y="12999"/>
                </a:cubicBezTo>
                <a:cubicBezTo>
                  <a:pt x="9186" y="13016"/>
                  <a:pt x="9169" y="13045"/>
                  <a:pt x="9164" y="13062"/>
                </a:cubicBezTo>
                <a:cubicBezTo>
                  <a:pt x="9078" y="12994"/>
                  <a:pt x="8937" y="12982"/>
                  <a:pt x="8908" y="12863"/>
                </a:cubicBezTo>
                <a:close/>
                <a:moveTo>
                  <a:pt x="11931" y="13197"/>
                </a:moveTo>
                <a:cubicBezTo>
                  <a:pt x="11975" y="13197"/>
                  <a:pt x="11987" y="13220"/>
                  <a:pt x="11966" y="13266"/>
                </a:cubicBezTo>
                <a:cubicBezTo>
                  <a:pt x="11961" y="13267"/>
                  <a:pt x="11955" y="13267"/>
                  <a:pt x="11951" y="13267"/>
                </a:cubicBezTo>
                <a:cubicBezTo>
                  <a:pt x="11907" y="13267"/>
                  <a:pt x="11895" y="13244"/>
                  <a:pt x="11915" y="13198"/>
                </a:cubicBezTo>
                <a:cubicBezTo>
                  <a:pt x="11921" y="13197"/>
                  <a:pt x="11926" y="13197"/>
                  <a:pt x="11931" y="13197"/>
                </a:cubicBezTo>
                <a:close/>
                <a:moveTo>
                  <a:pt x="8063" y="12137"/>
                </a:moveTo>
                <a:cubicBezTo>
                  <a:pt x="8165" y="12143"/>
                  <a:pt x="8216" y="12256"/>
                  <a:pt x="8318" y="12262"/>
                </a:cubicBezTo>
                <a:cubicBezTo>
                  <a:pt x="8868" y="12699"/>
                  <a:pt x="9566" y="12937"/>
                  <a:pt x="10111" y="13363"/>
                </a:cubicBezTo>
                <a:cubicBezTo>
                  <a:pt x="9856" y="13277"/>
                  <a:pt x="9646" y="13107"/>
                  <a:pt x="9402" y="12994"/>
                </a:cubicBezTo>
                <a:cubicBezTo>
                  <a:pt x="9402" y="13005"/>
                  <a:pt x="9396" y="13028"/>
                  <a:pt x="9396" y="13039"/>
                </a:cubicBezTo>
                <a:cubicBezTo>
                  <a:pt x="9385" y="13011"/>
                  <a:pt x="9373" y="12988"/>
                  <a:pt x="9356" y="12965"/>
                </a:cubicBezTo>
                <a:cubicBezTo>
                  <a:pt x="9039" y="12767"/>
                  <a:pt x="8693" y="12614"/>
                  <a:pt x="8398" y="12375"/>
                </a:cubicBezTo>
                <a:cubicBezTo>
                  <a:pt x="8392" y="12387"/>
                  <a:pt x="8381" y="12415"/>
                  <a:pt x="8375" y="12432"/>
                </a:cubicBezTo>
                <a:cubicBezTo>
                  <a:pt x="8341" y="12284"/>
                  <a:pt x="8159" y="12245"/>
                  <a:pt x="8063" y="12143"/>
                </a:cubicBezTo>
                <a:lnTo>
                  <a:pt x="8063" y="12137"/>
                </a:lnTo>
                <a:close/>
                <a:moveTo>
                  <a:pt x="15842" y="13300"/>
                </a:moveTo>
                <a:lnTo>
                  <a:pt x="15842" y="13300"/>
                </a:lnTo>
                <a:cubicBezTo>
                  <a:pt x="15830" y="13328"/>
                  <a:pt x="15802" y="13374"/>
                  <a:pt x="15791" y="13397"/>
                </a:cubicBezTo>
                <a:cubicBezTo>
                  <a:pt x="15786" y="13397"/>
                  <a:pt x="15782" y="13397"/>
                  <a:pt x="15778" y="13397"/>
                </a:cubicBezTo>
                <a:cubicBezTo>
                  <a:pt x="15727" y="13397"/>
                  <a:pt x="15685" y="13366"/>
                  <a:pt x="15643" y="13345"/>
                </a:cubicBezTo>
                <a:cubicBezTo>
                  <a:pt x="15620" y="13351"/>
                  <a:pt x="15569" y="13363"/>
                  <a:pt x="15547" y="13368"/>
                </a:cubicBezTo>
                <a:cubicBezTo>
                  <a:pt x="15575" y="13333"/>
                  <a:pt x="15609" y="13325"/>
                  <a:pt x="15645" y="13325"/>
                </a:cubicBezTo>
                <a:cubicBezTo>
                  <a:pt x="15677" y="13325"/>
                  <a:pt x="15711" y="13332"/>
                  <a:pt x="15745" y="13332"/>
                </a:cubicBezTo>
                <a:cubicBezTo>
                  <a:pt x="15778" y="13332"/>
                  <a:pt x="15811" y="13325"/>
                  <a:pt x="15842" y="13300"/>
                </a:cubicBezTo>
                <a:close/>
                <a:moveTo>
                  <a:pt x="10139" y="13323"/>
                </a:moveTo>
                <a:lnTo>
                  <a:pt x="10139" y="13323"/>
                </a:lnTo>
                <a:cubicBezTo>
                  <a:pt x="10208" y="13340"/>
                  <a:pt x="10219" y="13368"/>
                  <a:pt x="10173" y="13414"/>
                </a:cubicBezTo>
                <a:cubicBezTo>
                  <a:pt x="10105" y="13397"/>
                  <a:pt x="10094" y="13368"/>
                  <a:pt x="10139" y="13323"/>
                </a:cubicBezTo>
                <a:close/>
                <a:moveTo>
                  <a:pt x="15938" y="13346"/>
                </a:moveTo>
                <a:cubicBezTo>
                  <a:pt x="15950" y="13346"/>
                  <a:pt x="15962" y="13348"/>
                  <a:pt x="15972" y="13351"/>
                </a:cubicBezTo>
                <a:cubicBezTo>
                  <a:pt x="16000" y="13363"/>
                  <a:pt x="16069" y="13397"/>
                  <a:pt x="16035" y="13436"/>
                </a:cubicBezTo>
                <a:cubicBezTo>
                  <a:pt x="16027" y="13437"/>
                  <a:pt x="16020" y="13437"/>
                  <a:pt x="16013" y="13437"/>
                </a:cubicBezTo>
                <a:cubicBezTo>
                  <a:pt x="15961" y="13437"/>
                  <a:pt x="15905" y="13420"/>
                  <a:pt x="15870" y="13385"/>
                </a:cubicBezTo>
                <a:cubicBezTo>
                  <a:pt x="15878" y="13357"/>
                  <a:pt x="15909" y="13346"/>
                  <a:pt x="15938" y="13346"/>
                </a:cubicBezTo>
                <a:close/>
                <a:moveTo>
                  <a:pt x="9895" y="13050"/>
                </a:moveTo>
                <a:lnTo>
                  <a:pt x="9895" y="13050"/>
                </a:lnTo>
                <a:cubicBezTo>
                  <a:pt x="9943" y="13054"/>
                  <a:pt x="10019" y="13136"/>
                  <a:pt x="10071" y="13136"/>
                </a:cubicBezTo>
                <a:cubicBezTo>
                  <a:pt x="10094" y="13136"/>
                  <a:pt x="10112" y="13121"/>
                  <a:pt x="10122" y="13079"/>
                </a:cubicBezTo>
                <a:cubicBezTo>
                  <a:pt x="10122" y="13107"/>
                  <a:pt x="10122" y="13136"/>
                  <a:pt x="10122" y="13164"/>
                </a:cubicBezTo>
                <a:cubicBezTo>
                  <a:pt x="10304" y="13226"/>
                  <a:pt x="10474" y="13323"/>
                  <a:pt x="10610" y="13459"/>
                </a:cubicBezTo>
                <a:cubicBezTo>
                  <a:pt x="10406" y="13363"/>
                  <a:pt x="10219" y="13226"/>
                  <a:pt x="10003" y="13153"/>
                </a:cubicBezTo>
                <a:cubicBezTo>
                  <a:pt x="9947" y="13136"/>
                  <a:pt x="9918" y="13096"/>
                  <a:pt x="9895" y="13050"/>
                </a:cubicBezTo>
                <a:close/>
                <a:moveTo>
                  <a:pt x="16196" y="13398"/>
                </a:moveTo>
                <a:cubicBezTo>
                  <a:pt x="16207" y="13398"/>
                  <a:pt x="16218" y="13400"/>
                  <a:pt x="16227" y="13402"/>
                </a:cubicBezTo>
                <a:cubicBezTo>
                  <a:pt x="16266" y="13437"/>
                  <a:pt x="16206" y="13475"/>
                  <a:pt x="16158" y="13475"/>
                </a:cubicBezTo>
                <a:cubicBezTo>
                  <a:pt x="16135" y="13475"/>
                  <a:pt x="16115" y="13467"/>
                  <a:pt x="16108" y="13448"/>
                </a:cubicBezTo>
                <a:cubicBezTo>
                  <a:pt x="16117" y="13413"/>
                  <a:pt x="16159" y="13398"/>
                  <a:pt x="16196" y="13398"/>
                </a:cubicBezTo>
                <a:close/>
                <a:moveTo>
                  <a:pt x="19978" y="13431"/>
                </a:moveTo>
                <a:cubicBezTo>
                  <a:pt x="19885" y="13475"/>
                  <a:pt x="19783" y="13491"/>
                  <a:pt x="19678" y="13491"/>
                </a:cubicBezTo>
                <a:cubicBezTo>
                  <a:pt x="19648" y="13491"/>
                  <a:pt x="19617" y="13490"/>
                  <a:pt x="19586" y="13487"/>
                </a:cubicBezTo>
                <a:cubicBezTo>
                  <a:pt x="19717" y="13448"/>
                  <a:pt x="19847" y="13431"/>
                  <a:pt x="19978" y="13431"/>
                </a:cubicBezTo>
                <a:close/>
                <a:moveTo>
                  <a:pt x="12513" y="13441"/>
                </a:moveTo>
                <a:cubicBezTo>
                  <a:pt x="12561" y="13441"/>
                  <a:pt x="12615" y="13469"/>
                  <a:pt x="12636" y="13516"/>
                </a:cubicBezTo>
                <a:cubicBezTo>
                  <a:pt x="12628" y="13526"/>
                  <a:pt x="12615" y="13531"/>
                  <a:pt x="12600" y="13531"/>
                </a:cubicBezTo>
                <a:cubicBezTo>
                  <a:pt x="12550" y="13531"/>
                  <a:pt x="12478" y="13481"/>
                  <a:pt x="12500" y="13442"/>
                </a:cubicBezTo>
                <a:cubicBezTo>
                  <a:pt x="12504" y="13441"/>
                  <a:pt x="12508" y="13441"/>
                  <a:pt x="12513" y="13441"/>
                </a:cubicBezTo>
                <a:close/>
                <a:moveTo>
                  <a:pt x="10215" y="13402"/>
                </a:moveTo>
                <a:cubicBezTo>
                  <a:pt x="10311" y="13402"/>
                  <a:pt x="10393" y="13461"/>
                  <a:pt x="10480" y="13504"/>
                </a:cubicBezTo>
                <a:cubicBezTo>
                  <a:pt x="10633" y="13578"/>
                  <a:pt x="10809" y="13635"/>
                  <a:pt x="10934" y="13760"/>
                </a:cubicBezTo>
                <a:cubicBezTo>
                  <a:pt x="10673" y="13697"/>
                  <a:pt x="10434" y="13533"/>
                  <a:pt x="10202" y="13402"/>
                </a:cubicBezTo>
                <a:cubicBezTo>
                  <a:pt x="10206" y="13402"/>
                  <a:pt x="10211" y="13402"/>
                  <a:pt x="10215" y="13402"/>
                </a:cubicBezTo>
                <a:close/>
                <a:moveTo>
                  <a:pt x="15291" y="13697"/>
                </a:moveTo>
                <a:cubicBezTo>
                  <a:pt x="15318" y="13697"/>
                  <a:pt x="15346" y="13705"/>
                  <a:pt x="15376" y="13720"/>
                </a:cubicBezTo>
                <a:cubicBezTo>
                  <a:pt x="15435" y="13757"/>
                  <a:pt x="15403" y="13776"/>
                  <a:pt x="15356" y="13776"/>
                </a:cubicBezTo>
                <a:cubicBezTo>
                  <a:pt x="15303" y="13776"/>
                  <a:pt x="15230" y="13751"/>
                  <a:pt x="15252" y="13703"/>
                </a:cubicBezTo>
                <a:cubicBezTo>
                  <a:pt x="15265" y="13699"/>
                  <a:pt x="15278" y="13697"/>
                  <a:pt x="15291" y="13697"/>
                </a:cubicBezTo>
                <a:close/>
                <a:moveTo>
                  <a:pt x="16174" y="13848"/>
                </a:moveTo>
                <a:cubicBezTo>
                  <a:pt x="16178" y="13848"/>
                  <a:pt x="16183" y="13849"/>
                  <a:pt x="16188" y="13850"/>
                </a:cubicBezTo>
                <a:cubicBezTo>
                  <a:pt x="16190" y="13850"/>
                  <a:pt x="16192" y="13850"/>
                  <a:pt x="16194" y="13850"/>
                </a:cubicBezTo>
                <a:cubicBezTo>
                  <a:pt x="16254" y="13850"/>
                  <a:pt x="16231" y="13926"/>
                  <a:pt x="16184" y="13926"/>
                </a:cubicBezTo>
                <a:cubicBezTo>
                  <a:pt x="16180" y="13926"/>
                  <a:pt x="16175" y="13926"/>
                  <a:pt x="16171" y="13924"/>
                </a:cubicBezTo>
                <a:cubicBezTo>
                  <a:pt x="16108" y="13924"/>
                  <a:pt x="16127" y="13848"/>
                  <a:pt x="16174" y="13848"/>
                </a:cubicBezTo>
                <a:close/>
                <a:moveTo>
                  <a:pt x="17088" y="13973"/>
                </a:moveTo>
                <a:cubicBezTo>
                  <a:pt x="17115" y="13973"/>
                  <a:pt x="17143" y="13986"/>
                  <a:pt x="17152" y="14009"/>
                </a:cubicBezTo>
                <a:cubicBezTo>
                  <a:pt x="17147" y="14034"/>
                  <a:pt x="17123" y="14046"/>
                  <a:pt x="17097" y="14046"/>
                </a:cubicBezTo>
                <a:cubicBezTo>
                  <a:pt x="17070" y="14046"/>
                  <a:pt x="17042" y="14033"/>
                  <a:pt x="17033" y="14009"/>
                </a:cubicBezTo>
                <a:cubicBezTo>
                  <a:pt x="17039" y="13985"/>
                  <a:pt x="17063" y="13973"/>
                  <a:pt x="17088" y="13973"/>
                </a:cubicBezTo>
                <a:close/>
                <a:moveTo>
                  <a:pt x="11887" y="13890"/>
                </a:moveTo>
                <a:cubicBezTo>
                  <a:pt x="11887" y="13924"/>
                  <a:pt x="11893" y="13958"/>
                  <a:pt x="11893" y="13992"/>
                </a:cubicBezTo>
                <a:cubicBezTo>
                  <a:pt x="11944" y="14004"/>
                  <a:pt x="11989" y="14015"/>
                  <a:pt x="12040" y="14026"/>
                </a:cubicBezTo>
                <a:lnTo>
                  <a:pt x="12006" y="14077"/>
                </a:lnTo>
                <a:cubicBezTo>
                  <a:pt x="11932" y="14032"/>
                  <a:pt x="11859" y="13992"/>
                  <a:pt x="11785" y="13953"/>
                </a:cubicBezTo>
                <a:cubicBezTo>
                  <a:pt x="11819" y="13930"/>
                  <a:pt x="11853" y="13913"/>
                  <a:pt x="11887" y="13890"/>
                </a:cubicBezTo>
                <a:close/>
                <a:moveTo>
                  <a:pt x="12205" y="14021"/>
                </a:moveTo>
                <a:cubicBezTo>
                  <a:pt x="12210" y="14043"/>
                  <a:pt x="12216" y="14089"/>
                  <a:pt x="12222" y="14111"/>
                </a:cubicBezTo>
                <a:cubicBezTo>
                  <a:pt x="12256" y="14111"/>
                  <a:pt x="12318" y="14100"/>
                  <a:pt x="12352" y="14094"/>
                </a:cubicBezTo>
                <a:lnTo>
                  <a:pt x="12352" y="14094"/>
                </a:lnTo>
                <a:cubicBezTo>
                  <a:pt x="12322" y="14134"/>
                  <a:pt x="12289" y="14155"/>
                  <a:pt x="12254" y="14155"/>
                </a:cubicBezTo>
                <a:cubicBezTo>
                  <a:pt x="12228" y="14155"/>
                  <a:pt x="12202" y="14144"/>
                  <a:pt x="12176" y="14123"/>
                </a:cubicBezTo>
                <a:cubicBezTo>
                  <a:pt x="12182" y="14094"/>
                  <a:pt x="12199" y="14043"/>
                  <a:pt x="12205" y="14021"/>
                </a:cubicBezTo>
                <a:close/>
                <a:moveTo>
                  <a:pt x="14406" y="14066"/>
                </a:moveTo>
                <a:cubicBezTo>
                  <a:pt x="14554" y="14106"/>
                  <a:pt x="14701" y="14140"/>
                  <a:pt x="14854" y="14168"/>
                </a:cubicBezTo>
                <a:cubicBezTo>
                  <a:pt x="14828" y="14175"/>
                  <a:pt x="14803" y="14178"/>
                  <a:pt x="14777" y="14178"/>
                </a:cubicBezTo>
                <a:cubicBezTo>
                  <a:pt x="14651" y="14178"/>
                  <a:pt x="14528" y="14110"/>
                  <a:pt x="14400" y="14100"/>
                </a:cubicBezTo>
                <a:lnTo>
                  <a:pt x="14406" y="14066"/>
                </a:lnTo>
                <a:close/>
                <a:moveTo>
                  <a:pt x="12500" y="14117"/>
                </a:moveTo>
                <a:lnTo>
                  <a:pt x="12545" y="14219"/>
                </a:lnTo>
                <a:cubicBezTo>
                  <a:pt x="12556" y="14202"/>
                  <a:pt x="12573" y="14174"/>
                  <a:pt x="12579" y="14157"/>
                </a:cubicBezTo>
                <a:cubicBezTo>
                  <a:pt x="12587" y="14226"/>
                  <a:pt x="12616" y="14257"/>
                  <a:pt x="12645" y="14257"/>
                </a:cubicBezTo>
                <a:cubicBezTo>
                  <a:pt x="12676" y="14257"/>
                  <a:pt x="12707" y="14217"/>
                  <a:pt x="12704" y="14151"/>
                </a:cubicBezTo>
                <a:lnTo>
                  <a:pt x="12704" y="14151"/>
                </a:lnTo>
                <a:cubicBezTo>
                  <a:pt x="12721" y="14157"/>
                  <a:pt x="12761" y="14174"/>
                  <a:pt x="12778" y="14180"/>
                </a:cubicBezTo>
                <a:cubicBezTo>
                  <a:pt x="12749" y="14214"/>
                  <a:pt x="12727" y="14253"/>
                  <a:pt x="12698" y="14287"/>
                </a:cubicBezTo>
                <a:cubicBezTo>
                  <a:pt x="12755" y="14299"/>
                  <a:pt x="12795" y="14327"/>
                  <a:pt x="12817" y="14372"/>
                </a:cubicBezTo>
                <a:cubicBezTo>
                  <a:pt x="12659" y="14299"/>
                  <a:pt x="12483" y="14270"/>
                  <a:pt x="12318" y="14197"/>
                </a:cubicBezTo>
                <a:cubicBezTo>
                  <a:pt x="12338" y="14173"/>
                  <a:pt x="12364" y="14166"/>
                  <a:pt x="12393" y="14166"/>
                </a:cubicBezTo>
                <a:cubicBezTo>
                  <a:pt x="12412" y="14166"/>
                  <a:pt x="12433" y="14169"/>
                  <a:pt x="12454" y="14174"/>
                </a:cubicBezTo>
                <a:cubicBezTo>
                  <a:pt x="12466" y="14151"/>
                  <a:pt x="12483" y="14134"/>
                  <a:pt x="12500" y="14117"/>
                </a:cubicBezTo>
                <a:close/>
                <a:moveTo>
                  <a:pt x="14877" y="14180"/>
                </a:moveTo>
                <a:cubicBezTo>
                  <a:pt x="15093" y="14219"/>
                  <a:pt x="15308" y="14276"/>
                  <a:pt x="15524" y="14327"/>
                </a:cubicBezTo>
                <a:cubicBezTo>
                  <a:pt x="15751" y="14355"/>
                  <a:pt x="15983" y="14389"/>
                  <a:pt x="16205" y="14452"/>
                </a:cubicBezTo>
                <a:cubicBezTo>
                  <a:pt x="15751" y="14435"/>
                  <a:pt x="15308" y="14299"/>
                  <a:pt x="14860" y="14208"/>
                </a:cubicBezTo>
                <a:cubicBezTo>
                  <a:pt x="14866" y="14202"/>
                  <a:pt x="14871" y="14185"/>
                  <a:pt x="14877" y="14180"/>
                </a:cubicBezTo>
                <a:close/>
                <a:moveTo>
                  <a:pt x="16269" y="14449"/>
                </a:moveTo>
                <a:cubicBezTo>
                  <a:pt x="16307" y="14449"/>
                  <a:pt x="16345" y="14456"/>
                  <a:pt x="16381" y="14463"/>
                </a:cubicBezTo>
                <a:cubicBezTo>
                  <a:pt x="16460" y="14480"/>
                  <a:pt x="16539" y="14492"/>
                  <a:pt x="16619" y="14509"/>
                </a:cubicBezTo>
                <a:cubicBezTo>
                  <a:pt x="16574" y="14514"/>
                  <a:pt x="16534" y="14526"/>
                  <a:pt x="16488" y="14537"/>
                </a:cubicBezTo>
                <a:cubicBezTo>
                  <a:pt x="16477" y="14531"/>
                  <a:pt x="16454" y="14514"/>
                  <a:pt x="16443" y="14509"/>
                </a:cubicBezTo>
                <a:cubicBezTo>
                  <a:pt x="16364" y="14503"/>
                  <a:pt x="16278" y="14492"/>
                  <a:pt x="16205" y="14458"/>
                </a:cubicBezTo>
                <a:cubicBezTo>
                  <a:pt x="16226" y="14451"/>
                  <a:pt x="16247" y="14449"/>
                  <a:pt x="16269" y="14449"/>
                </a:cubicBezTo>
                <a:close/>
                <a:moveTo>
                  <a:pt x="13124" y="14424"/>
                </a:moveTo>
                <a:lnTo>
                  <a:pt x="13124" y="14424"/>
                </a:lnTo>
                <a:cubicBezTo>
                  <a:pt x="13226" y="14458"/>
                  <a:pt x="13328" y="14497"/>
                  <a:pt x="13430" y="14548"/>
                </a:cubicBezTo>
                <a:cubicBezTo>
                  <a:pt x="13351" y="14537"/>
                  <a:pt x="13277" y="14526"/>
                  <a:pt x="13198" y="14509"/>
                </a:cubicBezTo>
                <a:cubicBezTo>
                  <a:pt x="13175" y="14480"/>
                  <a:pt x="13147" y="14452"/>
                  <a:pt x="13124" y="14424"/>
                </a:cubicBezTo>
                <a:close/>
                <a:moveTo>
                  <a:pt x="16820" y="14525"/>
                </a:moveTo>
                <a:cubicBezTo>
                  <a:pt x="16869" y="14525"/>
                  <a:pt x="16918" y="14538"/>
                  <a:pt x="16965" y="14538"/>
                </a:cubicBezTo>
                <a:cubicBezTo>
                  <a:pt x="16982" y="14538"/>
                  <a:pt x="16999" y="14536"/>
                  <a:pt x="17016" y="14531"/>
                </a:cubicBezTo>
                <a:cubicBezTo>
                  <a:pt x="17096" y="14548"/>
                  <a:pt x="17175" y="14565"/>
                  <a:pt x="17249" y="14588"/>
                </a:cubicBezTo>
                <a:cubicBezTo>
                  <a:pt x="17090" y="14582"/>
                  <a:pt x="16920" y="14588"/>
                  <a:pt x="16766" y="14531"/>
                </a:cubicBezTo>
                <a:cubicBezTo>
                  <a:pt x="16784" y="14527"/>
                  <a:pt x="16802" y="14525"/>
                  <a:pt x="16820" y="14525"/>
                </a:cubicBezTo>
                <a:close/>
                <a:moveTo>
                  <a:pt x="17347" y="14571"/>
                </a:moveTo>
                <a:cubicBezTo>
                  <a:pt x="17433" y="14571"/>
                  <a:pt x="17521" y="14590"/>
                  <a:pt x="17606" y="14594"/>
                </a:cubicBezTo>
                <a:cubicBezTo>
                  <a:pt x="17782" y="14605"/>
                  <a:pt x="17952" y="14605"/>
                  <a:pt x="18128" y="14633"/>
                </a:cubicBezTo>
                <a:cubicBezTo>
                  <a:pt x="18040" y="14637"/>
                  <a:pt x="17951" y="14639"/>
                  <a:pt x="17861" y="14639"/>
                </a:cubicBezTo>
                <a:cubicBezTo>
                  <a:pt x="17652" y="14639"/>
                  <a:pt x="17442" y="14626"/>
                  <a:pt x="17243" y="14582"/>
                </a:cubicBezTo>
                <a:cubicBezTo>
                  <a:pt x="17277" y="14574"/>
                  <a:pt x="17312" y="14571"/>
                  <a:pt x="17347" y="14571"/>
                </a:cubicBezTo>
                <a:close/>
                <a:moveTo>
                  <a:pt x="18513" y="14624"/>
                </a:moveTo>
                <a:cubicBezTo>
                  <a:pt x="18561" y="14624"/>
                  <a:pt x="18610" y="14628"/>
                  <a:pt x="18657" y="14628"/>
                </a:cubicBezTo>
                <a:cubicBezTo>
                  <a:pt x="18666" y="14628"/>
                  <a:pt x="18675" y="14628"/>
                  <a:pt x="18684" y="14628"/>
                </a:cubicBezTo>
                <a:lnTo>
                  <a:pt x="18684" y="14628"/>
                </a:lnTo>
                <a:cubicBezTo>
                  <a:pt x="18603" y="14653"/>
                  <a:pt x="18519" y="14666"/>
                  <a:pt x="18434" y="14666"/>
                </a:cubicBezTo>
                <a:cubicBezTo>
                  <a:pt x="18406" y="14666"/>
                  <a:pt x="18378" y="14665"/>
                  <a:pt x="18349" y="14662"/>
                </a:cubicBezTo>
                <a:cubicBezTo>
                  <a:pt x="18398" y="14631"/>
                  <a:pt x="18454" y="14624"/>
                  <a:pt x="18513" y="14624"/>
                </a:cubicBezTo>
                <a:close/>
                <a:moveTo>
                  <a:pt x="18254" y="14608"/>
                </a:moveTo>
                <a:cubicBezTo>
                  <a:pt x="18276" y="14608"/>
                  <a:pt x="18297" y="14617"/>
                  <a:pt x="18304" y="14639"/>
                </a:cubicBezTo>
                <a:cubicBezTo>
                  <a:pt x="18301" y="14667"/>
                  <a:pt x="18274" y="14681"/>
                  <a:pt x="18247" y="14681"/>
                </a:cubicBezTo>
                <a:cubicBezTo>
                  <a:pt x="18224" y="14681"/>
                  <a:pt x="18201" y="14671"/>
                  <a:pt x="18191" y="14650"/>
                </a:cubicBezTo>
                <a:cubicBezTo>
                  <a:pt x="18194" y="14625"/>
                  <a:pt x="18225" y="14608"/>
                  <a:pt x="18254" y="14608"/>
                </a:cubicBezTo>
                <a:close/>
                <a:moveTo>
                  <a:pt x="10973" y="13768"/>
                </a:moveTo>
                <a:cubicBezTo>
                  <a:pt x="11044" y="13768"/>
                  <a:pt x="11107" y="13827"/>
                  <a:pt x="11178" y="13850"/>
                </a:cubicBezTo>
                <a:cubicBezTo>
                  <a:pt x="11887" y="14140"/>
                  <a:pt x="12596" y="14401"/>
                  <a:pt x="13317" y="14650"/>
                </a:cubicBezTo>
                <a:cubicBezTo>
                  <a:pt x="13487" y="14707"/>
                  <a:pt x="13674" y="14724"/>
                  <a:pt x="13833" y="14809"/>
                </a:cubicBezTo>
                <a:cubicBezTo>
                  <a:pt x="13583" y="14799"/>
                  <a:pt x="13333" y="14648"/>
                  <a:pt x="13083" y="14648"/>
                </a:cubicBezTo>
                <a:cubicBezTo>
                  <a:pt x="13066" y="14648"/>
                  <a:pt x="13050" y="14649"/>
                  <a:pt x="13033" y="14650"/>
                </a:cubicBezTo>
                <a:cubicBezTo>
                  <a:pt x="13039" y="14639"/>
                  <a:pt x="13050" y="14611"/>
                  <a:pt x="13050" y="14599"/>
                </a:cubicBezTo>
                <a:cubicBezTo>
                  <a:pt x="12466" y="14429"/>
                  <a:pt x="11915" y="14191"/>
                  <a:pt x="11354" y="13958"/>
                </a:cubicBezTo>
                <a:cubicBezTo>
                  <a:pt x="11354" y="13970"/>
                  <a:pt x="11348" y="13987"/>
                  <a:pt x="11342" y="13992"/>
                </a:cubicBezTo>
                <a:cubicBezTo>
                  <a:pt x="11240" y="13867"/>
                  <a:pt x="11064" y="13850"/>
                  <a:pt x="10928" y="13777"/>
                </a:cubicBezTo>
                <a:cubicBezTo>
                  <a:pt x="10944" y="13771"/>
                  <a:pt x="10959" y="13768"/>
                  <a:pt x="10973" y="13768"/>
                </a:cubicBezTo>
                <a:close/>
                <a:moveTo>
                  <a:pt x="14408" y="14760"/>
                </a:moveTo>
                <a:cubicBezTo>
                  <a:pt x="14419" y="14760"/>
                  <a:pt x="14431" y="14763"/>
                  <a:pt x="14446" y="14770"/>
                </a:cubicBezTo>
                <a:cubicBezTo>
                  <a:pt x="14446" y="14808"/>
                  <a:pt x="14433" y="14827"/>
                  <a:pt x="14405" y="14827"/>
                </a:cubicBezTo>
                <a:cubicBezTo>
                  <a:pt x="14396" y="14827"/>
                  <a:pt x="14385" y="14825"/>
                  <a:pt x="14372" y="14821"/>
                </a:cubicBezTo>
                <a:cubicBezTo>
                  <a:pt x="14368" y="14780"/>
                  <a:pt x="14381" y="14760"/>
                  <a:pt x="14408" y="14760"/>
                </a:cubicBezTo>
                <a:close/>
                <a:moveTo>
                  <a:pt x="13906" y="14786"/>
                </a:moveTo>
                <a:cubicBezTo>
                  <a:pt x="13948" y="14786"/>
                  <a:pt x="13992" y="14846"/>
                  <a:pt x="13930" y="14860"/>
                </a:cubicBezTo>
                <a:cubicBezTo>
                  <a:pt x="13924" y="14863"/>
                  <a:pt x="13917" y="14865"/>
                  <a:pt x="13911" y="14865"/>
                </a:cubicBezTo>
                <a:cubicBezTo>
                  <a:pt x="13867" y="14865"/>
                  <a:pt x="13820" y="14807"/>
                  <a:pt x="13884" y="14792"/>
                </a:cubicBezTo>
                <a:cubicBezTo>
                  <a:pt x="13891" y="14788"/>
                  <a:pt x="13898" y="14786"/>
                  <a:pt x="13906" y="14786"/>
                </a:cubicBezTo>
                <a:close/>
                <a:moveTo>
                  <a:pt x="14558" y="14790"/>
                </a:moveTo>
                <a:cubicBezTo>
                  <a:pt x="14566" y="14790"/>
                  <a:pt x="14574" y="14792"/>
                  <a:pt x="14582" y="14798"/>
                </a:cubicBezTo>
                <a:cubicBezTo>
                  <a:pt x="14626" y="14818"/>
                  <a:pt x="14599" y="14883"/>
                  <a:pt x="14558" y="14883"/>
                </a:cubicBezTo>
                <a:cubicBezTo>
                  <a:pt x="14551" y="14883"/>
                  <a:pt x="14544" y="14881"/>
                  <a:pt x="14537" y="14877"/>
                </a:cubicBezTo>
                <a:cubicBezTo>
                  <a:pt x="14494" y="14854"/>
                  <a:pt x="14519" y="14790"/>
                  <a:pt x="14558" y="14790"/>
                </a:cubicBezTo>
                <a:close/>
                <a:moveTo>
                  <a:pt x="14764" y="14837"/>
                </a:moveTo>
                <a:cubicBezTo>
                  <a:pt x="14854" y="14837"/>
                  <a:pt x="14946" y="14857"/>
                  <a:pt x="15036" y="14860"/>
                </a:cubicBezTo>
                <a:cubicBezTo>
                  <a:pt x="15025" y="14894"/>
                  <a:pt x="15013" y="14934"/>
                  <a:pt x="15008" y="14974"/>
                </a:cubicBezTo>
                <a:cubicBezTo>
                  <a:pt x="14866" y="14951"/>
                  <a:pt x="14730" y="14917"/>
                  <a:pt x="14593" y="14872"/>
                </a:cubicBezTo>
                <a:cubicBezTo>
                  <a:pt x="14649" y="14845"/>
                  <a:pt x="14706" y="14837"/>
                  <a:pt x="14764" y="14837"/>
                </a:cubicBezTo>
                <a:close/>
                <a:moveTo>
                  <a:pt x="15144" y="14900"/>
                </a:moveTo>
                <a:lnTo>
                  <a:pt x="15144" y="14900"/>
                </a:lnTo>
                <a:cubicBezTo>
                  <a:pt x="15200" y="14943"/>
                  <a:pt x="15155" y="14974"/>
                  <a:pt x="15114" y="14974"/>
                </a:cubicBezTo>
                <a:cubicBezTo>
                  <a:pt x="15085" y="14974"/>
                  <a:pt x="15059" y="14958"/>
                  <a:pt x="15076" y="14917"/>
                </a:cubicBezTo>
                <a:cubicBezTo>
                  <a:pt x="15093" y="14911"/>
                  <a:pt x="15127" y="14906"/>
                  <a:pt x="15144" y="14900"/>
                </a:cubicBezTo>
                <a:close/>
                <a:moveTo>
                  <a:pt x="15410" y="14957"/>
                </a:moveTo>
                <a:lnTo>
                  <a:pt x="15410" y="14957"/>
                </a:lnTo>
                <a:cubicBezTo>
                  <a:pt x="15461" y="14974"/>
                  <a:pt x="15473" y="15002"/>
                  <a:pt x="15433" y="15042"/>
                </a:cubicBezTo>
                <a:cubicBezTo>
                  <a:pt x="15376" y="15025"/>
                  <a:pt x="15371" y="14997"/>
                  <a:pt x="15410" y="14957"/>
                </a:cubicBezTo>
                <a:close/>
                <a:moveTo>
                  <a:pt x="15615" y="15002"/>
                </a:moveTo>
                <a:lnTo>
                  <a:pt x="15615" y="15002"/>
                </a:lnTo>
                <a:cubicBezTo>
                  <a:pt x="15683" y="15014"/>
                  <a:pt x="15694" y="15042"/>
                  <a:pt x="15643" y="15087"/>
                </a:cubicBezTo>
                <a:cubicBezTo>
                  <a:pt x="15575" y="15070"/>
                  <a:pt x="15564" y="15048"/>
                  <a:pt x="15615" y="15002"/>
                </a:cubicBezTo>
                <a:close/>
                <a:moveTo>
                  <a:pt x="13895" y="14957"/>
                </a:moveTo>
                <a:lnTo>
                  <a:pt x="13827" y="15070"/>
                </a:lnTo>
                <a:cubicBezTo>
                  <a:pt x="13878" y="15082"/>
                  <a:pt x="13935" y="15093"/>
                  <a:pt x="13986" y="15104"/>
                </a:cubicBezTo>
                <a:cubicBezTo>
                  <a:pt x="13964" y="15121"/>
                  <a:pt x="13924" y="15167"/>
                  <a:pt x="13901" y="15184"/>
                </a:cubicBezTo>
                <a:cubicBezTo>
                  <a:pt x="13844" y="15184"/>
                  <a:pt x="13805" y="15161"/>
                  <a:pt x="13776" y="15116"/>
                </a:cubicBezTo>
                <a:cubicBezTo>
                  <a:pt x="13782" y="15048"/>
                  <a:pt x="13844" y="15002"/>
                  <a:pt x="13895" y="14957"/>
                </a:cubicBezTo>
                <a:close/>
                <a:moveTo>
                  <a:pt x="19895" y="15205"/>
                </a:moveTo>
                <a:cubicBezTo>
                  <a:pt x="19895" y="15206"/>
                  <a:pt x="19894" y="15206"/>
                  <a:pt x="19893" y="15207"/>
                </a:cubicBezTo>
                <a:lnTo>
                  <a:pt x="19898" y="15207"/>
                </a:lnTo>
                <a:cubicBezTo>
                  <a:pt x="19897" y="15206"/>
                  <a:pt x="19896" y="15206"/>
                  <a:pt x="19895" y="15205"/>
                </a:cubicBezTo>
                <a:close/>
                <a:moveTo>
                  <a:pt x="14026" y="15121"/>
                </a:moveTo>
                <a:cubicBezTo>
                  <a:pt x="14036" y="15121"/>
                  <a:pt x="14047" y="15123"/>
                  <a:pt x="14060" y="15127"/>
                </a:cubicBezTo>
                <a:cubicBezTo>
                  <a:pt x="14179" y="15150"/>
                  <a:pt x="14298" y="15195"/>
                  <a:pt x="14423" y="15207"/>
                </a:cubicBezTo>
                <a:cubicBezTo>
                  <a:pt x="14395" y="15246"/>
                  <a:pt x="14338" y="15241"/>
                  <a:pt x="14298" y="15258"/>
                </a:cubicBezTo>
                <a:cubicBezTo>
                  <a:pt x="14293" y="15269"/>
                  <a:pt x="14287" y="15292"/>
                  <a:pt x="14281" y="15297"/>
                </a:cubicBezTo>
                <a:cubicBezTo>
                  <a:pt x="14185" y="15235"/>
                  <a:pt x="14043" y="15235"/>
                  <a:pt x="13964" y="15178"/>
                </a:cubicBezTo>
                <a:cubicBezTo>
                  <a:pt x="13976" y="15140"/>
                  <a:pt x="13995" y="15121"/>
                  <a:pt x="14026" y="15121"/>
                </a:cubicBezTo>
                <a:close/>
                <a:moveTo>
                  <a:pt x="17592" y="15246"/>
                </a:moveTo>
                <a:cubicBezTo>
                  <a:pt x="17604" y="15246"/>
                  <a:pt x="17615" y="15249"/>
                  <a:pt x="17623" y="15258"/>
                </a:cubicBezTo>
                <a:cubicBezTo>
                  <a:pt x="17627" y="15295"/>
                  <a:pt x="17586" y="15329"/>
                  <a:pt x="17550" y="15329"/>
                </a:cubicBezTo>
                <a:cubicBezTo>
                  <a:pt x="17537" y="15329"/>
                  <a:pt x="17524" y="15325"/>
                  <a:pt x="17515" y="15314"/>
                </a:cubicBezTo>
                <a:cubicBezTo>
                  <a:pt x="17511" y="15280"/>
                  <a:pt x="17555" y="15246"/>
                  <a:pt x="17592" y="15246"/>
                </a:cubicBezTo>
                <a:close/>
                <a:moveTo>
                  <a:pt x="14377" y="15283"/>
                </a:moveTo>
                <a:cubicBezTo>
                  <a:pt x="14398" y="15283"/>
                  <a:pt x="14416" y="15295"/>
                  <a:pt x="14412" y="15326"/>
                </a:cubicBezTo>
                <a:cubicBezTo>
                  <a:pt x="14395" y="15331"/>
                  <a:pt x="14361" y="15343"/>
                  <a:pt x="14344" y="15348"/>
                </a:cubicBezTo>
                <a:cubicBezTo>
                  <a:pt x="14305" y="15314"/>
                  <a:pt x="14344" y="15283"/>
                  <a:pt x="14377" y="15283"/>
                </a:cubicBezTo>
                <a:close/>
                <a:moveTo>
                  <a:pt x="17708" y="15280"/>
                </a:moveTo>
                <a:cubicBezTo>
                  <a:pt x="17737" y="15326"/>
                  <a:pt x="17720" y="15348"/>
                  <a:pt x="17663" y="15348"/>
                </a:cubicBezTo>
                <a:cubicBezTo>
                  <a:pt x="17629" y="15303"/>
                  <a:pt x="17646" y="15280"/>
                  <a:pt x="17708" y="15280"/>
                </a:cubicBezTo>
                <a:close/>
                <a:moveTo>
                  <a:pt x="20103" y="15099"/>
                </a:moveTo>
                <a:lnTo>
                  <a:pt x="20103" y="15099"/>
                </a:lnTo>
                <a:cubicBezTo>
                  <a:pt x="20069" y="15144"/>
                  <a:pt x="20035" y="15195"/>
                  <a:pt x="20000" y="15252"/>
                </a:cubicBezTo>
                <a:cubicBezTo>
                  <a:pt x="19636" y="15291"/>
                  <a:pt x="19272" y="15392"/>
                  <a:pt x="18905" y="15392"/>
                </a:cubicBezTo>
                <a:cubicBezTo>
                  <a:pt x="18843" y="15392"/>
                  <a:pt x="18781" y="15389"/>
                  <a:pt x="18718" y="15382"/>
                </a:cubicBezTo>
                <a:cubicBezTo>
                  <a:pt x="18798" y="15343"/>
                  <a:pt x="18871" y="15303"/>
                  <a:pt x="18922" y="15241"/>
                </a:cubicBezTo>
                <a:cubicBezTo>
                  <a:pt x="18928" y="15258"/>
                  <a:pt x="18939" y="15297"/>
                  <a:pt x="18945" y="15314"/>
                </a:cubicBezTo>
                <a:lnTo>
                  <a:pt x="18996" y="15280"/>
                </a:lnTo>
                <a:cubicBezTo>
                  <a:pt x="19029" y="15294"/>
                  <a:pt x="19063" y="15301"/>
                  <a:pt x="19096" y="15301"/>
                </a:cubicBezTo>
                <a:cubicBezTo>
                  <a:pt x="19133" y="15301"/>
                  <a:pt x="19171" y="15292"/>
                  <a:pt x="19206" y="15275"/>
                </a:cubicBezTo>
                <a:cubicBezTo>
                  <a:pt x="19240" y="15281"/>
                  <a:pt x="19274" y="15283"/>
                  <a:pt x="19308" y="15283"/>
                </a:cubicBezTo>
                <a:cubicBezTo>
                  <a:pt x="19465" y="15283"/>
                  <a:pt x="19618" y="15226"/>
                  <a:pt x="19768" y="15184"/>
                </a:cubicBezTo>
                <a:cubicBezTo>
                  <a:pt x="19751" y="15167"/>
                  <a:pt x="19722" y="15127"/>
                  <a:pt x="19705" y="15110"/>
                </a:cubicBezTo>
                <a:cubicBezTo>
                  <a:pt x="19740" y="15110"/>
                  <a:pt x="19779" y="15116"/>
                  <a:pt x="19813" y="15116"/>
                </a:cubicBezTo>
                <a:cubicBezTo>
                  <a:pt x="19835" y="15149"/>
                  <a:pt x="19858" y="15188"/>
                  <a:pt x="19895" y="15205"/>
                </a:cubicBezTo>
                <a:lnTo>
                  <a:pt x="19895" y="15205"/>
                </a:lnTo>
                <a:cubicBezTo>
                  <a:pt x="19968" y="15171"/>
                  <a:pt x="20035" y="15132"/>
                  <a:pt x="20103" y="15099"/>
                </a:cubicBezTo>
                <a:close/>
                <a:moveTo>
                  <a:pt x="15269" y="14889"/>
                </a:moveTo>
                <a:cubicBezTo>
                  <a:pt x="15291" y="14917"/>
                  <a:pt x="15320" y="14951"/>
                  <a:pt x="15348" y="14980"/>
                </a:cubicBezTo>
                <a:cubicBezTo>
                  <a:pt x="15314" y="15019"/>
                  <a:pt x="15308" y="15065"/>
                  <a:pt x="15337" y="15110"/>
                </a:cubicBezTo>
                <a:cubicBezTo>
                  <a:pt x="15490" y="15184"/>
                  <a:pt x="15671" y="15155"/>
                  <a:pt x="15830" y="15201"/>
                </a:cubicBezTo>
                <a:cubicBezTo>
                  <a:pt x="15890" y="15212"/>
                  <a:pt x="15960" y="15233"/>
                  <a:pt x="16025" y="15233"/>
                </a:cubicBezTo>
                <a:cubicBezTo>
                  <a:pt x="16059" y="15233"/>
                  <a:pt x="16091" y="15228"/>
                  <a:pt x="16120" y="15212"/>
                </a:cubicBezTo>
                <a:cubicBezTo>
                  <a:pt x="16071" y="15175"/>
                  <a:pt x="16013" y="15147"/>
                  <a:pt x="15952" y="15147"/>
                </a:cubicBezTo>
                <a:cubicBezTo>
                  <a:pt x="15929" y="15147"/>
                  <a:pt x="15905" y="15152"/>
                  <a:pt x="15881" y="15161"/>
                </a:cubicBezTo>
                <a:cubicBezTo>
                  <a:pt x="15819" y="15121"/>
                  <a:pt x="15654" y="15155"/>
                  <a:pt x="15683" y="15048"/>
                </a:cubicBezTo>
                <a:lnTo>
                  <a:pt x="15683" y="15048"/>
                </a:lnTo>
                <a:cubicBezTo>
                  <a:pt x="15696" y="15050"/>
                  <a:pt x="15709" y="15052"/>
                  <a:pt x="15722" y="15052"/>
                </a:cubicBezTo>
                <a:cubicBezTo>
                  <a:pt x="15763" y="15052"/>
                  <a:pt x="15799" y="15037"/>
                  <a:pt x="15825" y="15002"/>
                </a:cubicBezTo>
                <a:cubicBezTo>
                  <a:pt x="15830" y="15019"/>
                  <a:pt x="15836" y="15065"/>
                  <a:pt x="15842" y="15082"/>
                </a:cubicBezTo>
                <a:cubicBezTo>
                  <a:pt x="15864" y="15070"/>
                  <a:pt x="15910" y="15042"/>
                  <a:pt x="15938" y="15031"/>
                </a:cubicBezTo>
                <a:cubicBezTo>
                  <a:pt x="15978" y="15031"/>
                  <a:pt x="16023" y="15036"/>
                  <a:pt x="16069" y="15042"/>
                </a:cubicBezTo>
                <a:cubicBezTo>
                  <a:pt x="16052" y="15065"/>
                  <a:pt x="16029" y="15116"/>
                  <a:pt x="16012" y="15138"/>
                </a:cubicBezTo>
                <a:cubicBezTo>
                  <a:pt x="16063" y="15110"/>
                  <a:pt x="16114" y="15082"/>
                  <a:pt x="16159" y="15048"/>
                </a:cubicBezTo>
                <a:lnTo>
                  <a:pt x="16159" y="15048"/>
                </a:lnTo>
                <a:cubicBezTo>
                  <a:pt x="16159" y="15065"/>
                  <a:pt x="16154" y="15104"/>
                  <a:pt x="16154" y="15121"/>
                </a:cubicBezTo>
                <a:cubicBezTo>
                  <a:pt x="16296" y="15127"/>
                  <a:pt x="16437" y="15150"/>
                  <a:pt x="16585" y="15167"/>
                </a:cubicBezTo>
                <a:cubicBezTo>
                  <a:pt x="16607" y="15154"/>
                  <a:pt x="16628" y="15149"/>
                  <a:pt x="16649" y="15149"/>
                </a:cubicBezTo>
                <a:cubicBezTo>
                  <a:pt x="16720" y="15149"/>
                  <a:pt x="16786" y="15210"/>
                  <a:pt x="16852" y="15241"/>
                </a:cubicBezTo>
                <a:cubicBezTo>
                  <a:pt x="16796" y="15261"/>
                  <a:pt x="16740" y="15269"/>
                  <a:pt x="16683" y="15269"/>
                </a:cubicBezTo>
                <a:cubicBezTo>
                  <a:pt x="16526" y="15269"/>
                  <a:pt x="16365" y="15208"/>
                  <a:pt x="16210" y="15195"/>
                </a:cubicBezTo>
                <a:cubicBezTo>
                  <a:pt x="16202" y="15190"/>
                  <a:pt x="16195" y="15188"/>
                  <a:pt x="16188" y="15188"/>
                </a:cubicBezTo>
                <a:cubicBezTo>
                  <a:pt x="16144" y="15188"/>
                  <a:pt x="16125" y="15284"/>
                  <a:pt x="16174" y="15284"/>
                </a:cubicBezTo>
                <a:cubicBezTo>
                  <a:pt x="16182" y="15284"/>
                  <a:pt x="16192" y="15281"/>
                  <a:pt x="16205" y="15275"/>
                </a:cubicBezTo>
                <a:cubicBezTo>
                  <a:pt x="16568" y="15320"/>
                  <a:pt x="16931" y="15382"/>
                  <a:pt x="17300" y="15416"/>
                </a:cubicBezTo>
                <a:lnTo>
                  <a:pt x="17305" y="15416"/>
                </a:lnTo>
                <a:cubicBezTo>
                  <a:pt x="17436" y="15428"/>
                  <a:pt x="17566" y="15433"/>
                  <a:pt x="17697" y="15462"/>
                </a:cubicBezTo>
                <a:cubicBezTo>
                  <a:pt x="17644" y="15473"/>
                  <a:pt x="17591" y="15477"/>
                  <a:pt x="17538" y="15477"/>
                </a:cubicBezTo>
                <a:cubicBezTo>
                  <a:pt x="17376" y="15477"/>
                  <a:pt x="17213" y="15436"/>
                  <a:pt x="17050" y="15428"/>
                </a:cubicBezTo>
                <a:cubicBezTo>
                  <a:pt x="17044" y="15439"/>
                  <a:pt x="17033" y="15467"/>
                  <a:pt x="17027" y="15485"/>
                </a:cubicBezTo>
                <a:lnTo>
                  <a:pt x="17016" y="15394"/>
                </a:lnTo>
                <a:cubicBezTo>
                  <a:pt x="16988" y="15405"/>
                  <a:pt x="16931" y="15422"/>
                  <a:pt x="16903" y="15433"/>
                </a:cubicBezTo>
                <a:cubicBezTo>
                  <a:pt x="16880" y="15428"/>
                  <a:pt x="16835" y="15411"/>
                  <a:pt x="16812" y="15399"/>
                </a:cubicBezTo>
                <a:cubicBezTo>
                  <a:pt x="16795" y="15411"/>
                  <a:pt x="16761" y="15433"/>
                  <a:pt x="16744" y="15445"/>
                </a:cubicBezTo>
                <a:cubicBezTo>
                  <a:pt x="16732" y="15433"/>
                  <a:pt x="16704" y="15405"/>
                  <a:pt x="16693" y="15394"/>
                </a:cubicBezTo>
                <a:cubicBezTo>
                  <a:pt x="16091" y="15371"/>
                  <a:pt x="15513" y="15178"/>
                  <a:pt x="14922" y="15121"/>
                </a:cubicBezTo>
                <a:cubicBezTo>
                  <a:pt x="14661" y="14997"/>
                  <a:pt x="14361" y="15014"/>
                  <a:pt x="14094" y="14889"/>
                </a:cubicBezTo>
                <a:lnTo>
                  <a:pt x="14094" y="14889"/>
                </a:lnTo>
                <a:cubicBezTo>
                  <a:pt x="14423" y="14917"/>
                  <a:pt x="14741" y="15002"/>
                  <a:pt x="15064" y="15065"/>
                </a:cubicBezTo>
                <a:cubicBezTo>
                  <a:pt x="15112" y="15069"/>
                  <a:pt x="15162" y="15097"/>
                  <a:pt x="15209" y="15097"/>
                </a:cubicBezTo>
                <a:cubicBezTo>
                  <a:pt x="15229" y="15097"/>
                  <a:pt x="15249" y="15092"/>
                  <a:pt x="15269" y="15076"/>
                </a:cubicBezTo>
                <a:cubicBezTo>
                  <a:pt x="15246" y="15059"/>
                  <a:pt x="15212" y="15019"/>
                  <a:pt x="15195" y="14997"/>
                </a:cubicBezTo>
                <a:lnTo>
                  <a:pt x="15269" y="14889"/>
                </a:lnTo>
                <a:close/>
                <a:moveTo>
                  <a:pt x="573" y="1"/>
                </a:moveTo>
                <a:cubicBezTo>
                  <a:pt x="545" y="57"/>
                  <a:pt x="483" y="160"/>
                  <a:pt x="454" y="211"/>
                </a:cubicBezTo>
                <a:cubicBezTo>
                  <a:pt x="483" y="211"/>
                  <a:pt x="539" y="205"/>
                  <a:pt x="568" y="205"/>
                </a:cubicBezTo>
                <a:cubicBezTo>
                  <a:pt x="607" y="284"/>
                  <a:pt x="670" y="358"/>
                  <a:pt x="693" y="443"/>
                </a:cubicBezTo>
                <a:cubicBezTo>
                  <a:pt x="664" y="466"/>
                  <a:pt x="636" y="483"/>
                  <a:pt x="613" y="506"/>
                </a:cubicBezTo>
                <a:cubicBezTo>
                  <a:pt x="658" y="648"/>
                  <a:pt x="761" y="778"/>
                  <a:pt x="738" y="931"/>
                </a:cubicBezTo>
                <a:cubicBezTo>
                  <a:pt x="613" y="772"/>
                  <a:pt x="573" y="568"/>
                  <a:pt x="466" y="392"/>
                </a:cubicBezTo>
                <a:cubicBezTo>
                  <a:pt x="460" y="426"/>
                  <a:pt x="454" y="489"/>
                  <a:pt x="449" y="523"/>
                </a:cubicBezTo>
                <a:cubicBezTo>
                  <a:pt x="443" y="494"/>
                  <a:pt x="426" y="432"/>
                  <a:pt x="415" y="404"/>
                </a:cubicBezTo>
                <a:lnTo>
                  <a:pt x="290" y="392"/>
                </a:lnTo>
                <a:lnTo>
                  <a:pt x="290" y="392"/>
                </a:lnTo>
                <a:cubicBezTo>
                  <a:pt x="312" y="585"/>
                  <a:pt x="329" y="784"/>
                  <a:pt x="403" y="965"/>
                </a:cubicBezTo>
                <a:cubicBezTo>
                  <a:pt x="392" y="982"/>
                  <a:pt x="369" y="1016"/>
                  <a:pt x="358" y="1033"/>
                </a:cubicBezTo>
                <a:cubicBezTo>
                  <a:pt x="335" y="1039"/>
                  <a:pt x="290" y="1050"/>
                  <a:pt x="267" y="1056"/>
                </a:cubicBezTo>
                <a:cubicBezTo>
                  <a:pt x="267" y="1011"/>
                  <a:pt x="261" y="971"/>
                  <a:pt x="250" y="926"/>
                </a:cubicBezTo>
                <a:lnTo>
                  <a:pt x="250" y="926"/>
                </a:lnTo>
                <a:cubicBezTo>
                  <a:pt x="267" y="943"/>
                  <a:pt x="301" y="977"/>
                  <a:pt x="318" y="994"/>
                </a:cubicBezTo>
                <a:cubicBezTo>
                  <a:pt x="415" y="943"/>
                  <a:pt x="324" y="857"/>
                  <a:pt x="284" y="801"/>
                </a:cubicBezTo>
                <a:lnTo>
                  <a:pt x="205" y="835"/>
                </a:lnTo>
                <a:cubicBezTo>
                  <a:pt x="193" y="733"/>
                  <a:pt x="171" y="625"/>
                  <a:pt x="63" y="585"/>
                </a:cubicBezTo>
                <a:lnTo>
                  <a:pt x="0" y="727"/>
                </a:lnTo>
                <a:cubicBezTo>
                  <a:pt x="108" y="818"/>
                  <a:pt x="108" y="971"/>
                  <a:pt x="63" y="1090"/>
                </a:cubicBezTo>
                <a:cubicBezTo>
                  <a:pt x="108" y="1118"/>
                  <a:pt x="102" y="1170"/>
                  <a:pt x="97" y="1215"/>
                </a:cubicBezTo>
                <a:cubicBezTo>
                  <a:pt x="114" y="1209"/>
                  <a:pt x="154" y="1204"/>
                  <a:pt x="171" y="1204"/>
                </a:cubicBezTo>
                <a:cubicBezTo>
                  <a:pt x="142" y="1249"/>
                  <a:pt x="108" y="1300"/>
                  <a:pt x="85" y="1351"/>
                </a:cubicBezTo>
                <a:cubicBezTo>
                  <a:pt x="97" y="1402"/>
                  <a:pt x="119" y="1453"/>
                  <a:pt x="136" y="1504"/>
                </a:cubicBezTo>
                <a:cubicBezTo>
                  <a:pt x="159" y="1504"/>
                  <a:pt x="205" y="1516"/>
                  <a:pt x="227" y="1521"/>
                </a:cubicBezTo>
                <a:lnTo>
                  <a:pt x="154" y="1612"/>
                </a:lnTo>
                <a:cubicBezTo>
                  <a:pt x="182" y="1618"/>
                  <a:pt x="233" y="1629"/>
                  <a:pt x="256" y="1635"/>
                </a:cubicBezTo>
                <a:cubicBezTo>
                  <a:pt x="239" y="1663"/>
                  <a:pt x="199" y="1720"/>
                  <a:pt x="182" y="1754"/>
                </a:cubicBezTo>
                <a:cubicBezTo>
                  <a:pt x="210" y="1862"/>
                  <a:pt x="256" y="1975"/>
                  <a:pt x="363" y="2032"/>
                </a:cubicBezTo>
                <a:cubicBezTo>
                  <a:pt x="346" y="2044"/>
                  <a:pt x="326" y="2048"/>
                  <a:pt x="306" y="2048"/>
                </a:cubicBezTo>
                <a:cubicBezTo>
                  <a:pt x="270" y="2048"/>
                  <a:pt x="232" y="2034"/>
                  <a:pt x="199" y="2026"/>
                </a:cubicBezTo>
                <a:cubicBezTo>
                  <a:pt x="188" y="2049"/>
                  <a:pt x="176" y="2089"/>
                  <a:pt x="165" y="2111"/>
                </a:cubicBezTo>
                <a:cubicBezTo>
                  <a:pt x="136" y="2055"/>
                  <a:pt x="108" y="2004"/>
                  <a:pt x="80" y="1947"/>
                </a:cubicBezTo>
                <a:lnTo>
                  <a:pt x="80" y="1947"/>
                </a:lnTo>
                <a:cubicBezTo>
                  <a:pt x="114" y="2196"/>
                  <a:pt x="210" y="2429"/>
                  <a:pt x="261" y="2673"/>
                </a:cubicBezTo>
                <a:cubicBezTo>
                  <a:pt x="239" y="2696"/>
                  <a:pt x="222" y="2713"/>
                  <a:pt x="199" y="2735"/>
                </a:cubicBezTo>
                <a:cubicBezTo>
                  <a:pt x="239" y="2770"/>
                  <a:pt x="273" y="2804"/>
                  <a:pt x="312" y="2843"/>
                </a:cubicBezTo>
                <a:cubicBezTo>
                  <a:pt x="301" y="2877"/>
                  <a:pt x="284" y="2911"/>
                  <a:pt x="273" y="2951"/>
                </a:cubicBezTo>
                <a:cubicBezTo>
                  <a:pt x="307" y="2974"/>
                  <a:pt x="346" y="2996"/>
                  <a:pt x="380" y="3025"/>
                </a:cubicBezTo>
                <a:cubicBezTo>
                  <a:pt x="352" y="3036"/>
                  <a:pt x="295" y="3065"/>
                  <a:pt x="267" y="3076"/>
                </a:cubicBezTo>
                <a:cubicBezTo>
                  <a:pt x="312" y="3070"/>
                  <a:pt x="358" y="3065"/>
                  <a:pt x="403" y="3059"/>
                </a:cubicBezTo>
                <a:lnTo>
                  <a:pt x="403" y="3059"/>
                </a:lnTo>
                <a:cubicBezTo>
                  <a:pt x="432" y="3138"/>
                  <a:pt x="420" y="3223"/>
                  <a:pt x="392" y="3303"/>
                </a:cubicBezTo>
                <a:cubicBezTo>
                  <a:pt x="443" y="3314"/>
                  <a:pt x="494" y="3326"/>
                  <a:pt x="528" y="3371"/>
                </a:cubicBezTo>
                <a:cubicBezTo>
                  <a:pt x="505" y="3411"/>
                  <a:pt x="483" y="3445"/>
                  <a:pt x="454" y="3484"/>
                </a:cubicBezTo>
                <a:cubicBezTo>
                  <a:pt x="534" y="3677"/>
                  <a:pt x="590" y="3887"/>
                  <a:pt x="721" y="4052"/>
                </a:cubicBezTo>
                <a:cubicBezTo>
                  <a:pt x="715" y="4120"/>
                  <a:pt x="715" y="4194"/>
                  <a:pt x="693" y="4267"/>
                </a:cubicBezTo>
                <a:cubicBezTo>
                  <a:pt x="585" y="4177"/>
                  <a:pt x="568" y="4046"/>
                  <a:pt x="562" y="3916"/>
                </a:cubicBezTo>
                <a:cubicBezTo>
                  <a:pt x="545" y="3904"/>
                  <a:pt x="511" y="3887"/>
                  <a:pt x="494" y="3876"/>
                </a:cubicBezTo>
                <a:cubicBezTo>
                  <a:pt x="500" y="3677"/>
                  <a:pt x="346" y="3547"/>
                  <a:pt x="335" y="3354"/>
                </a:cubicBezTo>
                <a:cubicBezTo>
                  <a:pt x="290" y="3297"/>
                  <a:pt x="233" y="3240"/>
                  <a:pt x="171" y="3201"/>
                </a:cubicBezTo>
                <a:lnTo>
                  <a:pt x="171" y="3201"/>
                </a:lnTo>
                <a:cubicBezTo>
                  <a:pt x="199" y="3240"/>
                  <a:pt x="233" y="3280"/>
                  <a:pt x="261" y="3320"/>
                </a:cubicBezTo>
                <a:cubicBezTo>
                  <a:pt x="278" y="3694"/>
                  <a:pt x="528" y="4018"/>
                  <a:pt x="613" y="4375"/>
                </a:cubicBezTo>
                <a:cubicBezTo>
                  <a:pt x="664" y="4290"/>
                  <a:pt x="732" y="4222"/>
                  <a:pt x="812" y="4165"/>
                </a:cubicBezTo>
                <a:cubicBezTo>
                  <a:pt x="846" y="4216"/>
                  <a:pt x="874" y="4267"/>
                  <a:pt x="902" y="4318"/>
                </a:cubicBezTo>
                <a:lnTo>
                  <a:pt x="829" y="4398"/>
                </a:lnTo>
                <a:cubicBezTo>
                  <a:pt x="840" y="4409"/>
                  <a:pt x="857" y="4426"/>
                  <a:pt x="868" y="4432"/>
                </a:cubicBezTo>
                <a:cubicBezTo>
                  <a:pt x="880" y="4404"/>
                  <a:pt x="897" y="4353"/>
                  <a:pt x="908" y="4324"/>
                </a:cubicBezTo>
                <a:cubicBezTo>
                  <a:pt x="976" y="4438"/>
                  <a:pt x="1050" y="4562"/>
                  <a:pt x="1056" y="4704"/>
                </a:cubicBezTo>
                <a:cubicBezTo>
                  <a:pt x="1067" y="4704"/>
                  <a:pt x="1095" y="4716"/>
                  <a:pt x="1107" y="4721"/>
                </a:cubicBezTo>
                <a:cubicBezTo>
                  <a:pt x="1152" y="4812"/>
                  <a:pt x="1197" y="4903"/>
                  <a:pt x="1249" y="4988"/>
                </a:cubicBezTo>
                <a:cubicBezTo>
                  <a:pt x="1197" y="5016"/>
                  <a:pt x="1158" y="5050"/>
                  <a:pt x="1197" y="5113"/>
                </a:cubicBezTo>
                <a:cubicBezTo>
                  <a:pt x="1220" y="5090"/>
                  <a:pt x="1254" y="5050"/>
                  <a:pt x="1271" y="5028"/>
                </a:cubicBezTo>
                <a:cubicBezTo>
                  <a:pt x="1328" y="5164"/>
                  <a:pt x="1402" y="5294"/>
                  <a:pt x="1487" y="5414"/>
                </a:cubicBezTo>
                <a:cubicBezTo>
                  <a:pt x="1453" y="5442"/>
                  <a:pt x="1413" y="5470"/>
                  <a:pt x="1373" y="5499"/>
                </a:cubicBezTo>
                <a:cubicBezTo>
                  <a:pt x="1402" y="5510"/>
                  <a:pt x="1453" y="5544"/>
                  <a:pt x="1481" y="5555"/>
                </a:cubicBezTo>
                <a:cubicBezTo>
                  <a:pt x="1487" y="5533"/>
                  <a:pt x="1504" y="5493"/>
                  <a:pt x="1510" y="5470"/>
                </a:cubicBezTo>
                <a:cubicBezTo>
                  <a:pt x="1549" y="5521"/>
                  <a:pt x="1589" y="5572"/>
                  <a:pt x="1623" y="5623"/>
                </a:cubicBezTo>
                <a:cubicBezTo>
                  <a:pt x="1600" y="5652"/>
                  <a:pt x="1578" y="5686"/>
                  <a:pt x="1549" y="5720"/>
                </a:cubicBezTo>
                <a:cubicBezTo>
                  <a:pt x="1606" y="5805"/>
                  <a:pt x="1651" y="5890"/>
                  <a:pt x="1725" y="5958"/>
                </a:cubicBezTo>
                <a:cubicBezTo>
                  <a:pt x="1685" y="5879"/>
                  <a:pt x="1640" y="5799"/>
                  <a:pt x="1629" y="5709"/>
                </a:cubicBezTo>
                <a:lnTo>
                  <a:pt x="1629" y="5709"/>
                </a:lnTo>
                <a:cubicBezTo>
                  <a:pt x="1719" y="5788"/>
                  <a:pt x="1765" y="5901"/>
                  <a:pt x="1816" y="6009"/>
                </a:cubicBezTo>
                <a:cubicBezTo>
                  <a:pt x="1805" y="6021"/>
                  <a:pt x="1782" y="6043"/>
                  <a:pt x="1771" y="6060"/>
                </a:cubicBezTo>
                <a:cubicBezTo>
                  <a:pt x="1799" y="6106"/>
                  <a:pt x="1827" y="6151"/>
                  <a:pt x="1856" y="6197"/>
                </a:cubicBezTo>
                <a:cubicBezTo>
                  <a:pt x="1850" y="6134"/>
                  <a:pt x="1839" y="6077"/>
                  <a:pt x="1833" y="6015"/>
                </a:cubicBezTo>
                <a:lnTo>
                  <a:pt x="1833" y="6015"/>
                </a:lnTo>
                <a:cubicBezTo>
                  <a:pt x="1969" y="6202"/>
                  <a:pt x="2094" y="6401"/>
                  <a:pt x="2224" y="6594"/>
                </a:cubicBezTo>
                <a:cubicBezTo>
                  <a:pt x="2202" y="6588"/>
                  <a:pt x="2156" y="6571"/>
                  <a:pt x="2128" y="6565"/>
                </a:cubicBezTo>
                <a:lnTo>
                  <a:pt x="2128" y="6565"/>
                </a:lnTo>
                <a:cubicBezTo>
                  <a:pt x="2134" y="6605"/>
                  <a:pt x="2139" y="6645"/>
                  <a:pt x="2139" y="6684"/>
                </a:cubicBezTo>
                <a:cubicBezTo>
                  <a:pt x="2230" y="6764"/>
                  <a:pt x="2378" y="6770"/>
                  <a:pt x="2429" y="6894"/>
                </a:cubicBezTo>
                <a:cubicBezTo>
                  <a:pt x="2372" y="6866"/>
                  <a:pt x="2315" y="6832"/>
                  <a:pt x="2259" y="6804"/>
                </a:cubicBezTo>
                <a:lnTo>
                  <a:pt x="2259" y="6804"/>
                </a:lnTo>
                <a:cubicBezTo>
                  <a:pt x="2361" y="6951"/>
                  <a:pt x="2446" y="7138"/>
                  <a:pt x="2616" y="7218"/>
                </a:cubicBezTo>
                <a:lnTo>
                  <a:pt x="2582" y="7252"/>
                </a:lnTo>
                <a:cubicBezTo>
                  <a:pt x="2599" y="7258"/>
                  <a:pt x="2622" y="7269"/>
                  <a:pt x="2639" y="7275"/>
                </a:cubicBezTo>
                <a:lnTo>
                  <a:pt x="2610" y="7331"/>
                </a:lnTo>
                <a:lnTo>
                  <a:pt x="2639" y="7337"/>
                </a:lnTo>
                <a:cubicBezTo>
                  <a:pt x="2644" y="7314"/>
                  <a:pt x="2661" y="7258"/>
                  <a:pt x="2667" y="7235"/>
                </a:cubicBezTo>
                <a:cubicBezTo>
                  <a:pt x="2684" y="7263"/>
                  <a:pt x="2718" y="7320"/>
                  <a:pt x="2729" y="7354"/>
                </a:cubicBezTo>
                <a:cubicBezTo>
                  <a:pt x="2712" y="7365"/>
                  <a:pt x="2678" y="7388"/>
                  <a:pt x="2661" y="7399"/>
                </a:cubicBezTo>
                <a:cubicBezTo>
                  <a:pt x="2684" y="7411"/>
                  <a:pt x="2724" y="7428"/>
                  <a:pt x="2746" y="7439"/>
                </a:cubicBezTo>
                <a:lnTo>
                  <a:pt x="2763" y="7377"/>
                </a:lnTo>
                <a:cubicBezTo>
                  <a:pt x="2883" y="7462"/>
                  <a:pt x="2951" y="7604"/>
                  <a:pt x="3047" y="7711"/>
                </a:cubicBezTo>
                <a:cubicBezTo>
                  <a:pt x="3024" y="7723"/>
                  <a:pt x="2985" y="7745"/>
                  <a:pt x="2962" y="7757"/>
                </a:cubicBezTo>
                <a:cubicBezTo>
                  <a:pt x="2996" y="7745"/>
                  <a:pt x="3030" y="7734"/>
                  <a:pt x="3064" y="7723"/>
                </a:cubicBezTo>
                <a:cubicBezTo>
                  <a:pt x="3110" y="7791"/>
                  <a:pt x="3161" y="7853"/>
                  <a:pt x="3212" y="7916"/>
                </a:cubicBezTo>
                <a:cubicBezTo>
                  <a:pt x="3155" y="7876"/>
                  <a:pt x="3093" y="7848"/>
                  <a:pt x="3019" y="7831"/>
                </a:cubicBezTo>
                <a:lnTo>
                  <a:pt x="3019" y="7831"/>
                </a:lnTo>
                <a:cubicBezTo>
                  <a:pt x="3076" y="7876"/>
                  <a:pt x="3093" y="7921"/>
                  <a:pt x="3076" y="7984"/>
                </a:cubicBezTo>
                <a:cubicBezTo>
                  <a:pt x="3087" y="7978"/>
                  <a:pt x="3121" y="7961"/>
                  <a:pt x="3138" y="7950"/>
                </a:cubicBezTo>
                <a:cubicBezTo>
                  <a:pt x="3234" y="8143"/>
                  <a:pt x="3388" y="8290"/>
                  <a:pt x="3518" y="8455"/>
                </a:cubicBezTo>
                <a:cubicBezTo>
                  <a:pt x="3529" y="8432"/>
                  <a:pt x="3558" y="8381"/>
                  <a:pt x="3569" y="8353"/>
                </a:cubicBezTo>
                <a:cubicBezTo>
                  <a:pt x="3711" y="8489"/>
                  <a:pt x="3836" y="8636"/>
                  <a:pt x="3955" y="8784"/>
                </a:cubicBezTo>
                <a:cubicBezTo>
                  <a:pt x="3853" y="8744"/>
                  <a:pt x="3779" y="8665"/>
                  <a:pt x="3711" y="8580"/>
                </a:cubicBezTo>
                <a:lnTo>
                  <a:pt x="3711" y="8580"/>
                </a:lnTo>
                <a:cubicBezTo>
                  <a:pt x="3632" y="8733"/>
                  <a:pt x="4256" y="9101"/>
                  <a:pt x="4290" y="9334"/>
                </a:cubicBezTo>
                <a:cubicBezTo>
                  <a:pt x="4244" y="9351"/>
                  <a:pt x="4193" y="9374"/>
                  <a:pt x="4148" y="9391"/>
                </a:cubicBezTo>
                <a:cubicBezTo>
                  <a:pt x="4154" y="9374"/>
                  <a:pt x="4171" y="9345"/>
                  <a:pt x="4182" y="9328"/>
                </a:cubicBezTo>
                <a:cubicBezTo>
                  <a:pt x="4137" y="9289"/>
                  <a:pt x="4125" y="9238"/>
                  <a:pt x="4154" y="9181"/>
                </a:cubicBezTo>
                <a:cubicBezTo>
                  <a:pt x="4102" y="9170"/>
                  <a:pt x="4057" y="9158"/>
                  <a:pt x="4006" y="9147"/>
                </a:cubicBezTo>
                <a:lnTo>
                  <a:pt x="4074" y="9079"/>
                </a:lnTo>
                <a:lnTo>
                  <a:pt x="4074" y="9079"/>
                </a:lnTo>
                <a:cubicBezTo>
                  <a:pt x="4051" y="9084"/>
                  <a:pt x="4006" y="9096"/>
                  <a:pt x="3983" y="9101"/>
                </a:cubicBezTo>
                <a:cubicBezTo>
                  <a:pt x="3864" y="8965"/>
                  <a:pt x="3717" y="8818"/>
                  <a:pt x="3512" y="8818"/>
                </a:cubicBezTo>
                <a:cubicBezTo>
                  <a:pt x="3705" y="8977"/>
                  <a:pt x="3859" y="9181"/>
                  <a:pt x="4040" y="9351"/>
                </a:cubicBezTo>
                <a:cubicBezTo>
                  <a:pt x="4040" y="9368"/>
                  <a:pt x="4040" y="9397"/>
                  <a:pt x="4040" y="9408"/>
                </a:cubicBezTo>
                <a:cubicBezTo>
                  <a:pt x="4043" y="9408"/>
                  <a:pt x="4045" y="9408"/>
                  <a:pt x="4048" y="9408"/>
                </a:cubicBezTo>
                <a:cubicBezTo>
                  <a:pt x="4133" y="9408"/>
                  <a:pt x="4171" y="9501"/>
                  <a:pt x="4193" y="9567"/>
                </a:cubicBezTo>
                <a:cubicBezTo>
                  <a:pt x="4341" y="9606"/>
                  <a:pt x="4415" y="9754"/>
                  <a:pt x="4528" y="9850"/>
                </a:cubicBezTo>
                <a:lnTo>
                  <a:pt x="4505" y="9896"/>
                </a:lnTo>
                <a:cubicBezTo>
                  <a:pt x="4522" y="9890"/>
                  <a:pt x="4551" y="9879"/>
                  <a:pt x="4568" y="9873"/>
                </a:cubicBezTo>
                <a:cubicBezTo>
                  <a:pt x="4687" y="9981"/>
                  <a:pt x="4795" y="10106"/>
                  <a:pt x="4937" y="10180"/>
                </a:cubicBezTo>
                <a:cubicBezTo>
                  <a:pt x="4993" y="10208"/>
                  <a:pt x="4999" y="10276"/>
                  <a:pt x="5022" y="10327"/>
                </a:cubicBezTo>
                <a:lnTo>
                  <a:pt x="5135" y="10327"/>
                </a:lnTo>
                <a:cubicBezTo>
                  <a:pt x="5129" y="10344"/>
                  <a:pt x="5112" y="10384"/>
                  <a:pt x="5101" y="10401"/>
                </a:cubicBezTo>
                <a:cubicBezTo>
                  <a:pt x="5487" y="10656"/>
                  <a:pt x="5754" y="11031"/>
                  <a:pt x="6111" y="11309"/>
                </a:cubicBezTo>
                <a:cubicBezTo>
                  <a:pt x="6207" y="11309"/>
                  <a:pt x="6242" y="11411"/>
                  <a:pt x="6293" y="11473"/>
                </a:cubicBezTo>
                <a:cubicBezTo>
                  <a:pt x="6389" y="11530"/>
                  <a:pt x="6480" y="11587"/>
                  <a:pt x="6565" y="11660"/>
                </a:cubicBezTo>
                <a:cubicBezTo>
                  <a:pt x="6582" y="11660"/>
                  <a:pt x="6616" y="11666"/>
                  <a:pt x="6633" y="11672"/>
                </a:cubicBezTo>
                <a:cubicBezTo>
                  <a:pt x="6661" y="11711"/>
                  <a:pt x="6690" y="11757"/>
                  <a:pt x="6718" y="11802"/>
                </a:cubicBezTo>
                <a:cubicBezTo>
                  <a:pt x="6764" y="11825"/>
                  <a:pt x="6809" y="11848"/>
                  <a:pt x="6854" y="11870"/>
                </a:cubicBezTo>
                <a:cubicBezTo>
                  <a:pt x="6854" y="11887"/>
                  <a:pt x="6866" y="11921"/>
                  <a:pt x="6866" y="11938"/>
                </a:cubicBezTo>
                <a:lnTo>
                  <a:pt x="6894" y="11899"/>
                </a:lnTo>
                <a:cubicBezTo>
                  <a:pt x="6951" y="11955"/>
                  <a:pt x="7013" y="12012"/>
                  <a:pt x="7081" y="12052"/>
                </a:cubicBezTo>
                <a:cubicBezTo>
                  <a:pt x="7076" y="12063"/>
                  <a:pt x="7070" y="12086"/>
                  <a:pt x="7064" y="12097"/>
                </a:cubicBezTo>
                <a:cubicBezTo>
                  <a:pt x="7081" y="12097"/>
                  <a:pt x="7127" y="12092"/>
                  <a:pt x="7144" y="12092"/>
                </a:cubicBezTo>
                <a:cubicBezTo>
                  <a:pt x="7223" y="12228"/>
                  <a:pt x="7410" y="12239"/>
                  <a:pt x="7495" y="12364"/>
                </a:cubicBezTo>
                <a:cubicBezTo>
                  <a:pt x="7734" y="12404"/>
                  <a:pt x="7881" y="12619"/>
                  <a:pt x="8091" y="12716"/>
                </a:cubicBezTo>
                <a:cubicBezTo>
                  <a:pt x="8114" y="12710"/>
                  <a:pt x="8154" y="12687"/>
                  <a:pt x="8171" y="12676"/>
                </a:cubicBezTo>
                <a:cubicBezTo>
                  <a:pt x="8171" y="12699"/>
                  <a:pt x="8176" y="12744"/>
                  <a:pt x="8182" y="12767"/>
                </a:cubicBezTo>
                <a:cubicBezTo>
                  <a:pt x="8426" y="12897"/>
                  <a:pt x="8625" y="13124"/>
                  <a:pt x="8891" y="13198"/>
                </a:cubicBezTo>
                <a:cubicBezTo>
                  <a:pt x="8903" y="13187"/>
                  <a:pt x="8920" y="13153"/>
                  <a:pt x="8931" y="13136"/>
                </a:cubicBezTo>
                <a:cubicBezTo>
                  <a:pt x="8817" y="13073"/>
                  <a:pt x="8698" y="13011"/>
                  <a:pt x="8579" y="12954"/>
                </a:cubicBezTo>
                <a:cubicBezTo>
                  <a:pt x="8573" y="12937"/>
                  <a:pt x="8568" y="12909"/>
                  <a:pt x="8562" y="12897"/>
                </a:cubicBezTo>
                <a:cubicBezTo>
                  <a:pt x="8375" y="12835"/>
                  <a:pt x="8222" y="12676"/>
                  <a:pt x="8057" y="12563"/>
                </a:cubicBezTo>
                <a:cubicBezTo>
                  <a:pt x="8040" y="12568"/>
                  <a:pt x="8006" y="12580"/>
                  <a:pt x="7989" y="12591"/>
                </a:cubicBezTo>
                <a:cubicBezTo>
                  <a:pt x="7961" y="12545"/>
                  <a:pt x="7927" y="12500"/>
                  <a:pt x="7898" y="12455"/>
                </a:cubicBezTo>
                <a:cubicBezTo>
                  <a:pt x="7864" y="12460"/>
                  <a:pt x="7807" y="12466"/>
                  <a:pt x="7773" y="12472"/>
                </a:cubicBezTo>
                <a:lnTo>
                  <a:pt x="7802" y="12398"/>
                </a:lnTo>
                <a:cubicBezTo>
                  <a:pt x="7779" y="12392"/>
                  <a:pt x="7728" y="12381"/>
                  <a:pt x="7700" y="12375"/>
                </a:cubicBezTo>
                <a:cubicBezTo>
                  <a:pt x="7705" y="12336"/>
                  <a:pt x="7711" y="12290"/>
                  <a:pt x="7722" y="12250"/>
                </a:cubicBezTo>
                <a:lnTo>
                  <a:pt x="7722" y="12250"/>
                </a:lnTo>
                <a:cubicBezTo>
                  <a:pt x="7705" y="12273"/>
                  <a:pt x="7683" y="12307"/>
                  <a:pt x="7671" y="12330"/>
                </a:cubicBezTo>
                <a:cubicBezTo>
                  <a:pt x="7405" y="12114"/>
                  <a:pt x="7138" y="11893"/>
                  <a:pt x="6854" y="11706"/>
                </a:cubicBezTo>
                <a:cubicBezTo>
                  <a:pt x="6911" y="11666"/>
                  <a:pt x="6968" y="11632"/>
                  <a:pt x="7019" y="11598"/>
                </a:cubicBezTo>
                <a:lnTo>
                  <a:pt x="7019" y="11598"/>
                </a:lnTo>
                <a:cubicBezTo>
                  <a:pt x="7007" y="11615"/>
                  <a:pt x="6979" y="11660"/>
                  <a:pt x="6962" y="11677"/>
                </a:cubicBezTo>
                <a:cubicBezTo>
                  <a:pt x="7087" y="11785"/>
                  <a:pt x="7229" y="11870"/>
                  <a:pt x="7371" y="11961"/>
                </a:cubicBezTo>
                <a:cubicBezTo>
                  <a:pt x="7376" y="11938"/>
                  <a:pt x="7388" y="11899"/>
                  <a:pt x="7393" y="11882"/>
                </a:cubicBezTo>
                <a:cubicBezTo>
                  <a:pt x="7592" y="11984"/>
                  <a:pt x="7785" y="12114"/>
                  <a:pt x="7961" y="12256"/>
                </a:cubicBezTo>
                <a:cubicBezTo>
                  <a:pt x="7944" y="12262"/>
                  <a:pt x="7928" y="12264"/>
                  <a:pt x="7911" y="12264"/>
                </a:cubicBezTo>
                <a:cubicBezTo>
                  <a:pt x="7862" y="12264"/>
                  <a:pt x="7815" y="12241"/>
                  <a:pt x="7768" y="12211"/>
                </a:cubicBezTo>
                <a:lnTo>
                  <a:pt x="7756" y="12222"/>
                </a:lnTo>
                <a:cubicBezTo>
                  <a:pt x="7796" y="12250"/>
                  <a:pt x="7836" y="12284"/>
                  <a:pt x="7876" y="12319"/>
                </a:cubicBezTo>
                <a:cubicBezTo>
                  <a:pt x="7921" y="12296"/>
                  <a:pt x="7961" y="12267"/>
                  <a:pt x="8006" y="12245"/>
                </a:cubicBezTo>
                <a:lnTo>
                  <a:pt x="8006" y="12245"/>
                </a:lnTo>
                <a:cubicBezTo>
                  <a:pt x="8040" y="12296"/>
                  <a:pt x="7983" y="12336"/>
                  <a:pt x="7961" y="12375"/>
                </a:cubicBezTo>
                <a:cubicBezTo>
                  <a:pt x="8057" y="12421"/>
                  <a:pt x="8142" y="12477"/>
                  <a:pt x="8239" y="12523"/>
                </a:cubicBezTo>
                <a:cubicBezTo>
                  <a:pt x="8205" y="12477"/>
                  <a:pt x="8176" y="12426"/>
                  <a:pt x="8142" y="12381"/>
                </a:cubicBezTo>
                <a:lnTo>
                  <a:pt x="8142" y="12381"/>
                </a:lnTo>
                <a:cubicBezTo>
                  <a:pt x="8244" y="12466"/>
                  <a:pt x="8460" y="12483"/>
                  <a:pt x="8437" y="12648"/>
                </a:cubicBezTo>
                <a:cubicBezTo>
                  <a:pt x="8500" y="12687"/>
                  <a:pt x="8568" y="12721"/>
                  <a:pt x="8630" y="12755"/>
                </a:cubicBezTo>
                <a:cubicBezTo>
                  <a:pt x="8596" y="12727"/>
                  <a:pt x="8568" y="12699"/>
                  <a:pt x="8534" y="12670"/>
                </a:cubicBezTo>
                <a:lnTo>
                  <a:pt x="8551" y="12648"/>
                </a:lnTo>
                <a:cubicBezTo>
                  <a:pt x="8613" y="12676"/>
                  <a:pt x="8670" y="12710"/>
                  <a:pt x="8732" y="12744"/>
                </a:cubicBezTo>
                <a:cubicBezTo>
                  <a:pt x="8721" y="12761"/>
                  <a:pt x="8704" y="12795"/>
                  <a:pt x="8693" y="12812"/>
                </a:cubicBezTo>
                <a:cubicBezTo>
                  <a:pt x="8715" y="12785"/>
                  <a:pt x="8736" y="12774"/>
                  <a:pt x="8757" y="12774"/>
                </a:cubicBezTo>
                <a:cubicBezTo>
                  <a:pt x="8789" y="12774"/>
                  <a:pt x="8818" y="12800"/>
                  <a:pt x="8846" y="12835"/>
                </a:cubicBezTo>
                <a:cubicBezTo>
                  <a:pt x="8829" y="12846"/>
                  <a:pt x="8789" y="12875"/>
                  <a:pt x="8772" y="12886"/>
                </a:cubicBezTo>
                <a:cubicBezTo>
                  <a:pt x="8965" y="12971"/>
                  <a:pt x="9141" y="13085"/>
                  <a:pt x="9322" y="13187"/>
                </a:cubicBezTo>
                <a:cubicBezTo>
                  <a:pt x="9300" y="13170"/>
                  <a:pt x="9254" y="13136"/>
                  <a:pt x="9237" y="13119"/>
                </a:cubicBezTo>
                <a:lnTo>
                  <a:pt x="9260" y="13050"/>
                </a:lnTo>
                <a:cubicBezTo>
                  <a:pt x="9328" y="13085"/>
                  <a:pt x="9390" y="13124"/>
                  <a:pt x="9453" y="13164"/>
                </a:cubicBezTo>
                <a:cubicBezTo>
                  <a:pt x="9442" y="13175"/>
                  <a:pt x="9407" y="13204"/>
                  <a:pt x="9396" y="13221"/>
                </a:cubicBezTo>
                <a:cubicBezTo>
                  <a:pt x="9606" y="13357"/>
                  <a:pt x="9827" y="13493"/>
                  <a:pt x="10066" y="13578"/>
                </a:cubicBezTo>
                <a:cubicBezTo>
                  <a:pt x="9964" y="13493"/>
                  <a:pt x="9827" y="13448"/>
                  <a:pt x="9737" y="13345"/>
                </a:cubicBezTo>
                <a:lnTo>
                  <a:pt x="9737" y="13345"/>
                </a:lnTo>
                <a:cubicBezTo>
                  <a:pt x="9929" y="13408"/>
                  <a:pt x="10111" y="13516"/>
                  <a:pt x="10281" y="13629"/>
                </a:cubicBezTo>
                <a:cubicBezTo>
                  <a:pt x="10287" y="13726"/>
                  <a:pt x="10372" y="13771"/>
                  <a:pt x="10457" y="13799"/>
                </a:cubicBezTo>
                <a:cubicBezTo>
                  <a:pt x="10446" y="13726"/>
                  <a:pt x="10389" y="13686"/>
                  <a:pt x="10344" y="13646"/>
                </a:cubicBezTo>
                <a:lnTo>
                  <a:pt x="10344" y="13646"/>
                </a:lnTo>
                <a:cubicBezTo>
                  <a:pt x="10434" y="13663"/>
                  <a:pt x="10514" y="13709"/>
                  <a:pt x="10593" y="13754"/>
                </a:cubicBezTo>
                <a:cubicBezTo>
                  <a:pt x="10576" y="13777"/>
                  <a:pt x="10554" y="13799"/>
                  <a:pt x="10531" y="13822"/>
                </a:cubicBezTo>
                <a:cubicBezTo>
                  <a:pt x="10599" y="13850"/>
                  <a:pt x="10667" y="13885"/>
                  <a:pt x="10729" y="13919"/>
                </a:cubicBezTo>
                <a:cubicBezTo>
                  <a:pt x="10707" y="13873"/>
                  <a:pt x="10678" y="13828"/>
                  <a:pt x="10656" y="13782"/>
                </a:cubicBezTo>
                <a:lnTo>
                  <a:pt x="10656" y="13782"/>
                </a:lnTo>
                <a:cubicBezTo>
                  <a:pt x="10758" y="13839"/>
                  <a:pt x="10860" y="13896"/>
                  <a:pt x="10956" y="13958"/>
                </a:cubicBezTo>
                <a:cubicBezTo>
                  <a:pt x="10945" y="14004"/>
                  <a:pt x="10934" y="14049"/>
                  <a:pt x="10928" y="14089"/>
                </a:cubicBezTo>
                <a:cubicBezTo>
                  <a:pt x="10956" y="14078"/>
                  <a:pt x="10983" y="14074"/>
                  <a:pt x="11011" y="14074"/>
                </a:cubicBezTo>
                <a:cubicBezTo>
                  <a:pt x="11176" y="14074"/>
                  <a:pt x="11332" y="14236"/>
                  <a:pt x="11505" y="14236"/>
                </a:cubicBezTo>
                <a:cubicBezTo>
                  <a:pt x="11507" y="14236"/>
                  <a:pt x="11510" y="14236"/>
                  <a:pt x="11512" y="14236"/>
                </a:cubicBezTo>
                <a:cubicBezTo>
                  <a:pt x="11490" y="14219"/>
                  <a:pt x="11439" y="14197"/>
                  <a:pt x="11410" y="14185"/>
                </a:cubicBezTo>
                <a:cubicBezTo>
                  <a:pt x="11416" y="14168"/>
                  <a:pt x="11422" y="14140"/>
                  <a:pt x="11427" y="14123"/>
                </a:cubicBezTo>
                <a:cubicBezTo>
                  <a:pt x="11456" y="14140"/>
                  <a:pt x="11507" y="14180"/>
                  <a:pt x="11535" y="14197"/>
                </a:cubicBezTo>
                <a:lnTo>
                  <a:pt x="11632" y="14197"/>
                </a:lnTo>
                <a:cubicBezTo>
                  <a:pt x="11615" y="14225"/>
                  <a:pt x="11575" y="14276"/>
                  <a:pt x="11558" y="14299"/>
                </a:cubicBezTo>
                <a:cubicBezTo>
                  <a:pt x="11614" y="14325"/>
                  <a:pt x="11670" y="14354"/>
                  <a:pt x="11731" y="14354"/>
                </a:cubicBezTo>
                <a:cubicBezTo>
                  <a:pt x="11750" y="14354"/>
                  <a:pt x="11770" y="14351"/>
                  <a:pt x="11790" y="14344"/>
                </a:cubicBezTo>
                <a:cubicBezTo>
                  <a:pt x="11870" y="14384"/>
                  <a:pt x="11944" y="14435"/>
                  <a:pt x="12023" y="14486"/>
                </a:cubicBezTo>
                <a:cubicBezTo>
                  <a:pt x="12040" y="14486"/>
                  <a:pt x="12086" y="14486"/>
                  <a:pt x="12103" y="14480"/>
                </a:cubicBezTo>
                <a:cubicBezTo>
                  <a:pt x="12193" y="14543"/>
                  <a:pt x="12290" y="14582"/>
                  <a:pt x="12386" y="14616"/>
                </a:cubicBezTo>
                <a:cubicBezTo>
                  <a:pt x="12364" y="14628"/>
                  <a:pt x="12307" y="14645"/>
                  <a:pt x="12284" y="14656"/>
                </a:cubicBezTo>
                <a:cubicBezTo>
                  <a:pt x="12308" y="14650"/>
                  <a:pt x="12332" y="14648"/>
                  <a:pt x="12356" y="14648"/>
                </a:cubicBezTo>
                <a:cubicBezTo>
                  <a:pt x="12422" y="14648"/>
                  <a:pt x="12487" y="14664"/>
                  <a:pt x="12553" y="14664"/>
                </a:cubicBezTo>
                <a:cubicBezTo>
                  <a:pt x="12577" y="14664"/>
                  <a:pt x="12601" y="14662"/>
                  <a:pt x="12625" y="14656"/>
                </a:cubicBezTo>
                <a:cubicBezTo>
                  <a:pt x="12534" y="14611"/>
                  <a:pt x="12443" y="14565"/>
                  <a:pt x="12358" y="14514"/>
                </a:cubicBezTo>
                <a:lnTo>
                  <a:pt x="12358" y="14514"/>
                </a:lnTo>
                <a:cubicBezTo>
                  <a:pt x="12676" y="14588"/>
                  <a:pt x="12993" y="14707"/>
                  <a:pt x="13300" y="14843"/>
                </a:cubicBezTo>
                <a:cubicBezTo>
                  <a:pt x="13237" y="14832"/>
                  <a:pt x="13181" y="14815"/>
                  <a:pt x="13118" y="14804"/>
                </a:cubicBezTo>
                <a:lnTo>
                  <a:pt x="13118" y="14804"/>
                </a:lnTo>
                <a:cubicBezTo>
                  <a:pt x="13124" y="14872"/>
                  <a:pt x="13192" y="14900"/>
                  <a:pt x="13237" y="14940"/>
                </a:cubicBezTo>
                <a:cubicBezTo>
                  <a:pt x="13300" y="14940"/>
                  <a:pt x="13362" y="14940"/>
                  <a:pt x="13425" y="14946"/>
                </a:cubicBezTo>
                <a:cubicBezTo>
                  <a:pt x="13430" y="14963"/>
                  <a:pt x="13430" y="14997"/>
                  <a:pt x="13436" y="15008"/>
                </a:cubicBezTo>
                <a:cubicBezTo>
                  <a:pt x="13449" y="14996"/>
                  <a:pt x="13477" y="14991"/>
                  <a:pt x="13510" y="14991"/>
                </a:cubicBezTo>
                <a:cubicBezTo>
                  <a:pt x="13608" y="14991"/>
                  <a:pt x="13752" y="15038"/>
                  <a:pt x="13680" y="15110"/>
                </a:cubicBezTo>
                <a:cubicBezTo>
                  <a:pt x="13373" y="15093"/>
                  <a:pt x="13084" y="14911"/>
                  <a:pt x="12772" y="14906"/>
                </a:cubicBezTo>
                <a:cubicBezTo>
                  <a:pt x="12761" y="14894"/>
                  <a:pt x="12749" y="14866"/>
                  <a:pt x="12744" y="14855"/>
                </a:cubicBezTo>
                <a:cubicBezTo>
                  <a:pt x="12556" y="14809"/>
                  <a:pt x="12392" y="14724"/>
                  <a:pt x="12216" y="14656"/>
                </a:cubicBezTo>
                <a:lnTo>
                  <a:pt x="12131" y="14787"/>
                </a:lnTo>
                <a:cubicBezTo>
                  <a:pt x="12185" y="14809"/>
                  <a:pt x="12243" y="14828"/>
                  <a:pt x="12299" y="14828"/>
                </a:cubicBezTo>
                <a:cubicBezTo>
                  <a:pt x="12343" y="14828"/>
                  <a:pt x="12386" y="14816"/>
                  <a:pt x="12426" y="14787"/>
                </a:cubicBezTo>
                <a:cubicBezTo>
                  <a:pt x="12466" y="14809"/>
                  <a:pt x="12500" y="14832"/>
                  <a:pt x="12534" y="14855"/>
                </a:cubicBezTo>
                <a:cubicBezTo>
                  <a:pt x="12579" y="14946"/>
                  <a:pt x="12704" y="14917"/>
                  <a:pt x="12783" y="14951"/>
                </a:cubicBezTo>
                <a:lnTo>
                  <a:pt x="12732" y="15036"/>
                </a:lnTo>
                <a:cubicBezTo>
                  <a:pt x="12749" y="15019"/>
                  <a:pt x="12783" y="14980"/>
                  <a:pt x="12800" y="14963"/>
                </a:cubicBezTo>
                <a:cubicBezTo>
                  <a:pt x="12829" y="15008"/>
                  <a:pt x="12880" y="15065"/>
                  <a:pt x="12908" y="15116"/>
                </a:cubicBezTo>
                <a:cubicBezTo>
                  <a:pt x="12948" y="15093"/>
                  <a:pt x="12988" y="15076"/>
                  <a:pt x="13027" y="15053"/>
                </a:cubicBezTo>
                <a:cubicBezTo>
                  <a:pt x="13039" y="15082"/>
                  <a:pt x="13056" y="15133"/>
                  <a:pt x="13067" y="15161"/>
                </a:cubicBezTo>
                <a:cubicBezTo>
                  <a:pt x="13067" y="15144"/>
                  <a:pt x="13073" y="15104"/>
                  <a:pt x="13078" y="15087"/>
                </a:cubicBezTo>
                <a:cubicBezTo>
                  <a:pt x="13141" y="15127"/>
                  <a:pt x="13232" y="15144"/>
                  <a:pt x="13260" y="15224"/>
                </a:cubicBezTo>
                <a:cubicBezTo>
                  <a:pt x="13260" y="15207"/>
                  <a:pt x="13266" y="15172"/>
                  <a:pt x="13266" y="15155"/>
                </a:cubicBezTo>
                <a:cubicBezTo>
                  <a:pt x="13476" y="15241"/>
                  <a:pt x="13703" y="15263"/>
                  <a:pt x="13918" y="15331"/>
                </a:cubicBezTo>
                <a:cubicBezTo>
                  <a:pt x="13901" y="15343"/>
                  <a:pt x="13867" y="15371"/>
                  <a:pt x="13856" y="15382"/>
                </a:cubicBezTo>
                <a:cubicBezTo>
                  <a:pt x="13889" y="15358"/>
                  <a:pt x="13937" y="15347"/>
                  <a:pt x="13989" y="15347"/>
                </a:cubicBezTo>
                <a:cubicBezTo>
                  <a:pt x="14093" y="15347"/>
                  <a:pt x="14211" y="15393"/>
                  <a:pt x="14253" y="15473"/>
                </a:cubicBezTo>
                <a:cubicBezTo>
                  <a:pt x="14264" y="15485"/>
                  <a:pt x="14275" y="15490"/>
                  <a:pt x="14287" y="15490"/>
                </a:cubicBezTo>
                <a:cubicBezTo>
                  <a:pt x="14319" y="15490"/>
                  <a:pt x="14356" y="15456"/>
                  <a:pt x="14389" y="15456"/>
                </a:cubicBezTo>
                <a:cubicBezTo>
                  <a:pt x="14445" y="15474"/>
                  <a:pt x="14497" y="15484"/>
                  <a:pt x="14548" y="15484"/>
                </a:cubicBezTo>
                <a:cubicBezTo>
                  <a:pt x="14626" y="15484"/>
                  <a:pt x="14701" y="15460"/>
                  <a:pt x="14781" y="15405"/>
                </a:cubicBezTo>
                <a:lnTo>
                  <a:pt x="14781" y="15405"/>
                </a:lnTo>
                <a:cubicBezTo>
                  <a:pt x="14775" y="15433"/>
                  <a:pt x="14769" y="15485"/>
                  <a:pt x="14769" y="15507"/>
                </a:cubicBezTo>
                <a:cubicBezTo>
                  <a:pt x="14781" y="15485"/>
                  <a:pt x="14815" y="15439"/>
                  <a:pt x="14832" y="15416"/>
                </a:cubicBezTo>
                <a:cubicBezTo>
                  <a:pt x="14859" y="15453"/>
                  <a:pt x="14882" y="15522"/>
                  <a:pt x="14929" y="15522"/>
                </a:cubicBezTo>
                <a:cubicBezTo>
                  <a:pt x="14940" y="15522"/>
                  <a:pt x="14953" y="15517"/>
                  <a:pt x="14968" y="15507"/>
                </a:cubicBezTo>
                <a:cubicBezTo>
                  <a:pt x="15059" y="15524"/>
                  <a:pt x="15149" y="15553"/>
                  <a:pt x="15240" y="15575"/>
                </a:cubicBezTo>
                <a:cubicBezTo>
                  <a:pt x="15155" y="15507"/>
                  <a:pt x="15059" y="15462"/>
                  <a:pt x="14962" y="15422"/>
                </a:cubicBezTo>
                <a:cubicBezTo>
                  <a:pt x="14951" y="15439"/>
                  <a:pt x="14928" y="15485"/>
                  <a:pt x="14922" y="15507"/>
                </a:cubicBezTo>
                <a:cubicBezTo>
                  <a:pt x="14900" y="15437"/>
                  <a:pt x="14861" y="15394"/>
                  <a:pt x="14800" y="15394"/>
                </a:cubicBezTo>
                <a:cubicBezTo>
                  <a:pt x="14782" y="15394"/>
                  <a:pt x="14763" y="15397"/>
                  <a:pt x="14741" y="15405"/>
                </a:cubicBezTo>
                <a:lnTo>
                  <a:pt x="14769" y="15337"/>
                </a:lnTo>
                <a:lnTo>
                  <a:pt x="14769" y="15337"/>
                </a:lnTo>
                <a:cubicBezTo>
                  <a:pt x="14713" y="15399"/>
                  <a:pt x="14639" y="15450"/>
                  <a:pt x="14559" y="15479"/>
                </a:cubicBezTo>
                <a:cubicBezTo>
                  <a:pt x="14469" y="15399"/>
                  <a:pt x="14463" y="15292"/>
                  <a:pt x="14469" y="15178"/>
                </a:cubicBezTo>
                <a:cubicBezTo>
                  <a:pt x="14378" y="15138"/>
                  <a:pt x="14281" y="15104"/>
                  <a:pt x="14191" y="15070"/>
                </a:cubicBezTo>
                <a:lnTo>
                  <a:pt x="14191" y="15070"/>
                </a:lnTo>
                <a:cubicBezTo>
                  <a:pt x="14707" y="15155"/>
                  <a:pt x="15223" y="15246"/>
                  <a:pt x="15739" y="15365"/>
                </a:cubicBezTo>
                <a:cubicBezTo>
                  <a:pt x="15717" y="15382"/>
                  <a:pt x="15677" y="15411"/>
                  <a:pt x="15660" y="15422"/>
                </a:cubicBezTo>
                <a:cubicBezTo>
                  <a:pt x="15666" y="15428"/>
                  <a:pt x="15688" y="15439"/>
                  <a:pt x="15700" y="15445"/>
                </a:cubicBezTo>
                <a:cubicBezTo>
                  <a:pt x="15724" y="15390"/>
                  <a:pt x="15758" y="15356"/>
                  <a:pt x="15800" y="15356"/>
                </a:cubicBezTo>
                <a:cubicBezTo>
                  <a:pt x="15827" y="15356"/>
                  <a:pt x="15859" y="15371"/>
                  <a:pt x="15893" y="15405"/>
                </a:cubicBezTo>
                <a:cubicBezTo>
                  <a:pt x="15859" y="15416"/>
                  <a:pt x="15802" y="15439"/>
                  <a:pt x="15774" y="15450"/>
                </a:cubicBezTo>
                <a:cubicBezTo>
                  <a:pt x="15802" y="15450"/>
                  <a:pt x="15836" y="15456"/>
                  <a:pt x="15870" y="15462"/>
                </a:cubicBezTo>
                <a:cubicBezTo>
                  <a:pt x="15881" y="15428"/>
                  <a:pt x="15898" y="15399"/>
                  <a:pt x="15921" y="15377"/>
                </a:cubicBezTo>
                <a:cubicBezTo>
                  <a:pt x="16074" y="15399"/>
                  <a:pt x="16233" y="15439"/>
                  <a:pt x="16392" y="15462"/>
                </a:cubicBezTo>
                <a:cubicBezTo>
                  <a:pt x="16579" y="15519"/>
                  <a:pt x="16857" y="15433"/>
                  <a:pt x="16982" y="15609"/>
                </a:cubicBezTo>
                <a:cubicBezTo>
                  <a:pt x="17067" y="15638"/>
                  <a:pt x="17158" y="15666"/>
                  <a:pt x="17243" y="15700"/>
                </a:cubicBezTo>
                <a:cubicBezTo>
                  <a:pt x="17260" y="15689"/>
                  <a:pt x="17294" y="15677"/>
                  <a:pt x="17311" y="15672"/>
                </a:cubicBezTo>
                <a:cubicBezTo>
                  <a:pt x="17340" y="15687"/>
                  <a:pt x="17368" y="15696"/>
                  <a:pt x="17393" y="15696"/>
                </a:cubicBezTo>
                <a:cubicBezTo>
                  <a:pt x="17433" y="15696"/>
                  <a:pt x="17466" y="15675"/>
                  <a:pt x="17487" y="15626"/>
                </a:cubicBezTo>
                <a:cubicBezTo>
                  <a:pt x="17436" y="15615"/>
                  <a:pt x="17379" y="15609"/>
                  <a:pt x="17328" y="15598"/>
                </a:cubicBezTo>
                <a:cubicBezTo>
                  <a:pt x="17375" y="15591"/>
                  <a:pt x="17423" y="15589"/>
                  <a:pt x="17471" y="15589"/>
                </a:cubicBezTo>
                <a:cubicBezTo>
                  <a:pt x="17505" y="15589"/>
                  <a:pt x="17539" y="15590"/>
                  <a:pt x="17572" y="15592"/>
                </a:cubicBezTo>
                <a:cubicBezTo>
                  <a:pt x="17561" y="15615"/>
                  <a:pt x="17544" y="15666"/>
                  <a:pt x="17532" y="15694"/>
                </a:cubicBezTo>
                <a:cubicBezTo>
                  <a:pt x="17578" y="15683"/>
                  <a:pt x="17623" y="15672"/>
                  <a:pt x="17669" y="15660"/>
                </a:cubicBezTo>
                <a:lnTo>
                  <a:pt x="17669" y="15660"/>
                </a:lnTo>
                <a:cubicBezTo>
                  <a:pt x="17652" y="15706"/>
                  <a:pt x="17640" y="15757"/>
                  <a:pt x="17623" y="15808"/>
                </a:cubicBezTo>
                <a:cubicBezTo>
                  <a:pt x="17572" y="15802"/>
                  <a:pt x="17521" y="15802"/>
                  <a:pt x="17470" y="15802"/>
                </a:cubicBezTo>
                <a:cubicBezTo>
                  <a:pt x="17459" y="15797"/>
                  <a:pt x="17442" y="15780"/>
                  <a:pt x="17436" y="15774"/>
                </a:cubicBezTo>
                <a:cubicBezTo>
                  <a:pt x="17394" y="15768"/>
                  <a:pt x="17353" y="15766"/>
                  <a:pt x="17312" y="15766"/>
                </a:cubicBezTo>
                <a:cubicBezTo>
                  <a:pt x="17225" y="15766"/>
                  <a:pt x="17141" y="15777"/>
                  <a:pt x="17056" y="15797"/>
                </a:cubicBezTo>
                <a:cubicBezTo>
                  <a:pt x="17033" y="15780"/>
                  <a:pt x="16988" y="15740"/>
                  <a:pt x="16965" y="15717"/>
                </a:cubicBezTo>
                <a:cubicBezTo>
                  <a:pt x="16954" y="15746"/>
                  <a:pt x="16937" y="15791"/>
                  <a:pt x="16925" y="15819"/>
                </a:cubicBezTo>
                <a:cubicBezTo>
                  <a:pt x="17118" y="15933"/>
                  <a:pt x="17351" y="15887"/>
                  <a:pt x="17561" y="15933"/>
                </a:cubicBezTo>
                <a:lnTo>
                  <a:pt x="17538" y="15989"/>
                </a:lnTo>
                <a:cubicBezTo>
                  <a:pt x="17549" y="15972"/>
                  <a:pt x="17566" y="15938"/>
                  <a:pt x="17578" y="15921"/>
                </a:cubicBezTo>
                <a:cubicBezTo>
                  <a:pt x="17640" y="15935"/>
                  <a:pt x="17705" y="15944"/>
                  <a:pt x="17769" y="15944"/>
                </a:cubicBezTo>
                <a:cubicBezTo>
                  <a:pt x="17815" y="15944"/>
                  <a:pt x="17862" y="15939"/>
                  <a:pt x="17907" y="15927"/>
                </a:cubicBezTo>
                <a:cubicBezTo>
                  <a:pt x="17943" y="15943"/>
                  <a:pt x="17981" y="15954"/>
                  <a:pt x="18017" y="15954"/>
                </a:cubicBezTo>
                <a:cubicBezTo>
                  <a:pt x="18059" y="15954"/>
                  <a:pt x="18097" y="15939"/>
                  <a:pt x="18128" y="15899"/>
                </a:cubicBezTo>
                <a:cubicBezTo>
                  <a:pt x="18134" y="15921"/>
                  <a:pt x="18139" y="15961"/>
                  <a:pt x="18145" y="15984"/>
                </a:cubicBezTo>
                <a:cubicBezTo>
                  <a:pt x="18151" y="15955"/>
                  <a:pt x="18168" y="15904"/>
                  <a:pt x="18174" y="15876"/>
                </a:cubicBezTo>
                <a:cubicBezTo>
                  <a:pt x="18202" y="15893"/>
                  <a:pt x="18259" y="15933"/>
                  <a:pt x="18287" y="15955"/>
                </a:cubicBezTo>
                <a:cubicBezTo>
                  <a:pt x="18293" y="15944"/>
                  <a:pt x="18310" y="15921"/>
                  <a:pt x="18315" y="15910"/>
                </a:cubicBezTo>
                <a:cubicBezTo>
                  <a:pt x="18237" y="15882"/>
                  <a:pt x="18152" y="15844"/>
                  <a:pt x="18071" y="15844"/>
                </a:cubicBezTo>
                <a:cubicBezTo>
                  <a:pt x="18024" y="15844"/>
                  <a:pt x="17977" y="15857"/>
                  <a:pt x="17935" y="15893"/>
                </a:cubicBezTo>
                <a:cubicBezTo>
                  <a:pt x="17913" y="15876"/>
                  <a:pt x="17867" y="15836"/>
                  <a:pt x="17844" y="15819"/>
                </a:cubicBezTo>
                <a:cubicBezTo>
                  <a:pt x="17810" y="15816"/>
                  <a:pt x="17776" y="15815"/>
                  <a:pt x="17742" y="15815"/>
                </a:cubicBezTo>
                <a:cubicBezTo>
                  <a:pt x="17707" y="15815"/>
                  <a:pt x="17671" y="15816"/>
                  <a:pt x="17635" y="15819"/>
                </a:cubicBezTo>
                <a:cubicBezTo>
                  <a:pt x="17657" y="15780"/>
                  <a:pt x="17691" y="15700"/>
                  <a:pt x="17714" y="15660"/>
                </a:cubicBezTo>
                <a:lnTo>
                  <a:pt x="17799" y="15728"/>
                </a:lnTo>
                <a:cubicBezTo>
                  <a:pt x="17810" y="15689"/>
                  <a:pt x="17816" y="15655"/>
                  <a:pt x="17827" y="15615"/>
                </a:cubicBezTo>
                <a:lnTo>
                  <a:pt x="17901" y="15598"/>
                </a:lnTo>
                <a:lnTo>
                  <a:pt x="17901" y="15598"/>
                </a:lnTo>
                <a:cubicBezTo>
                  <a:pt x="17890" y="15632"/>
                  <a:pt x="17878" y="15694"/>
                  <a:pt x="17867" y="15728"/>
                </a:cubicBezTo>
                <a:cubicBezTo>
                  <a:pt x="17901" y="15700"/>
                  <a:pt x="17941" y="15660"/>
                  <a:pt x="17975" y="15632"/>
                </a:cubicBezTo>
                <a:cubicBezTo>
                  <a:pt x="18009" y="15626"/>
                  <a:pt x="18043" y="15626"/>
                  <a:pt x="18083" y="15626"/>
                </a:cubicBezTo>
                <a:cubicBezTo>
                  <a:pt x="18043" y="15643"/>
                  <a:pt x="17992" y="15649"/>
                  <a:pt x="17964" y="15689"/>
                </a:cubicBezTo>
                <a:cubicBezTo>
                  <a:pt x="17981" y="15710"/>
                  <a:pt x="17999" y="15718"/>
                  <a:pt x="18016" y="15718"/>
                </a:cubicBezTo>
                <a:cubicBezTo>
                  <a:pt x="18079" y="15718"/>
                  <a:pt x="18144" y="15614"/>
                  <a:pt x="18219" y="15609"/>
                </a:cubicBezTo>
                <a:cubicBezTo>
                  <a:pt x="18264" y="15626"/>
                  <a:pt x="18355" y="15655"/>
                  <a:pt x="18406" y="15666"/>
                </a:cubicBezTo>
                <a:cubicBezTo>
                  <a:pt x="18378" y="15689"/>
                  <a:pt x="18327" y="15728"/>
                  <a:pt x="18298" y="15746"/>
                </a:cubicBezTo>
                <a:cubicBezTo>
                  <a:pt x="18344" y="15728"/>
                  <a:pt x="18391" y="15719"/>
                  <a:pt x="18437" y="15719"/>
                </a:cubicBezTo>
                <a:cubicBezTo>
                  <a:pt x="18464" y="15719"/>
                  <a:pt x="18492" y="15722"/>
                  <a:pt x="18520" y="15728"/>
                </a:cubicBezTo>
                <a:cubicBezTo>
                  <a:pt x="18491" y="15711"/>
                  <a:pt x="18435" y="15677"/>
                  <a:pt x="18406" y="15660"/>
                </a:cubicBezTo>
                <a:cubicBezTo>
                  <a:pt x="18436" y="15640"/>
                  <a:pt x="18462" y="15630"/>
                  <a:pt x="18485" y="15630"/>
                </a:cubicBezTo>
                <a:cubicBezTo>
                  <a:pt x="18536" y="15630"/>
                  <a:pt x="18573" y="15677"/>
                  <a:pt x="18605" y="15740"/>
                </a:cubicBezTo>
                <a:cubicBezTo>
                  <a:pt x="18622" y="15717"/>
                  <a:pt x="18650" y="15672"/>
                  <a:pt x="18667" y="15655"/>
                </a:cubicBezTo>
                <a:cubicBezTo>
                  <a:pt x="18815" y="15626"/>
                  <a:pt x="18962" y="15632"/>
                  <a:pt x="19110" y="15615"/>
                </a:cubicBezTo>
                <a:lnTo>
                  <a:pt x="19110" y="15615"/>
                </a:lnTo>
                <a:cubicBezTo>
                  <a:pt x="19064" y="15660"/>
                  <a:pt x="19025" y="15700"/>
                  <a:pt x="18979" y="15746"/>
                </a:cubicBezTo>
                <a:cubicBezTo>
                  <a:pt x="19059" y="15734"/>
                  <a:pt x="19110" y="15672"/>
                  <a:pt x="19149" y="15604"/>
                </a:cubicBezTo>
                <a:cubicBezTo>
                  <a:pt x="19172" y="15643"/>
                  <a:pt x="19200" y="15683"/>
                  <a:pt x="19223" y="15728"/>
                </a:cubicBezTo>
                <a:cubicBezTo>
                  <a:pt x="19223" y="15683"/>
                  <a:pt x="19218" y="15638"/>
                  <a:pt x="19218" y="15598"/>
                </a:cubicBezTo>
                <a:lnTo>
                  <a:pt x="19218" y="15598"/>
                </a:lnTo>
                <a:cubicBezTo>
                  <a:pt x="19246" y="15606"/>
                  <a:pt x="19276" y="15610"/>
                  <a:pt x="19305" y="15610"/>
                </a:cubicBezTo>
                <a:cubicBezTo>
                  <a:pt x="19375" y="15610"/>
                  <a:pt x="19445" y="15591"/>
                  <a:pt x="19513" y="15575"/>
                </a:cubicBezTo>
                <a:lnTo>
                  <a:pt x="19513" y="15575"/>
                </a:lnTo>
                <a:cubicBezTo>
                  <a:pt x="19501" y="15598"/>
                  <a:pt x="19484" y="15643"/>
                  <a:pt x="19473" y="15666"/>
                </a:cubicBezTo>
                <a:cubicBezTo>
                  <a:pt x="19501" y="15666"/>
                  <a:pt x="19552" y="15672"/>
                  <a:pt x="19575" y="15672"/>
                </a:cubicBezTo>
                <a:cubicBezTo>
                  <a:pt x="19484" y="15553"/>
                  <a:pt x="19637" y="15547"/>
                  <a:pt x="19717" y="15541"/>
                </a:cubicBezTo>
                <a:cubicBezTo>
                  <a:pt x="20069" y="15507"/>
                  <a:pt x="20409" y="15388"/>
                  <a:pt x="20755" y="15326"/>
                </a:cubicBezTo>
                <a:cubicBezTo>
                  <a:pt x="20744" y="15286"/>
                  <a:pt x="20732" y="15252"/>
                  <a:pt x="20721" y="15212"/>
                </a:cubicBezTo>
                <a:cubicBezTo>
                  <a:pt x="20619" y="15263"/>
                  <a:pt x="20505" y="15292"/>
                  <a:pt x="20386" y="15303"/>
                </a:cubicBezTo>
                <a:cubicBezTo>
                  <a:pt x="20369" y="15320"/>
                  <a:pt x="20341" y="15348"/>
                  <a:pt x="20324" y="15365"/>
                </a:cubicBezTo>
                <a:cubicBezTo>
                  <a:pt x="20313" y="15348"/>
                  <a:pt x="20290" y="15320"/>
                  <a:pt x="20279" y="15303"/>
                </a:cubicBezTo>
                <a:cubicBezTo>
                  <a:pt x="20222" y="15337"/>
                  <a:pt x="20171" y="15371"/>
                  <a:pt x="20114" y="15405"/>
                </a:cubicBezTo>
                <a:cubicBezTo>
                  <a:pt x="20090" y="15395"/>
                  <a:pt x="20066" y="15390"/>
                  <a:pt x="20042" y="15390"/>
                </a:cubicBezTo>
                <a:cubicBezTo>
                  <a:pt x="19988" y="15390"/>
                  <a:pt x="19935" y="15415"/>
                  <a:pt x="19887" y="15450"/>
                </a:cubicBezTo>
                <a:cubicBezTo>
                  <a:pt x="19853" y="15446"/>
                  <a:pt x="19820" y="15444"/>
                  <a:pt x="19786" y="15444"/>
                </a:cubicBezTo>
                <a:cubicBezTo>
                  <a:pt x="19576" y="15444"/>
                  <a:pt x="19361" y="15519"/>
                  <a:pt x="19148" y="15519"/>
                </a:cubicBezTo>
                <a:cubicBezTo>
                  <a:pt x="19094" y="15519"/>
                  <a:pt x="19039" y="15514"/>
                  <a:pt x="18985" y="15502"/>
                </a:cubicBezTo>
                <a:cubicBezTo>
                  <a:pt x="18957" y="15524"/>
                  <a:pt x="18934" y="15547"/>
                  <a:pt x="18905" y="15575"/>
                </a:cubicBezTo>
                <a:cubicBezTo>
                  <a:pt x="18816" y="15541"/>
                  <a:pt x="18723" y="15532"/>
                  <a:pt x="18629" y="15532"/>
                </a:cubicBezTo>
                <a:cubicBezTo>
                  <a:pt x="18516" y="15532"/>
                  <a:pt x="18401" y="15545"/>
                  <a:pt x="18289" y="15545"/>
                </a:cubicBezTo>
                <a:cubicBezTo>
                  <a:pt x="18187" y="15545"/>
                  <a:pt x="18087" y="15534"/>
                  <a:pt x="17992" y="15490"/>
                </a:cubicBezTo>
                <a:cubicBezTo>
                  <a:pt x="17992" y="15507"/>
                  <a:pt x="17986" y="15536"/>
                  <a:pt x="17981" y="15553"/>
                </a:cubicBezTo>
                <a:cubicBezTo>
                  <a:pt x="17947" y="15524"/>
                  <a:pt x="17913" y="15496"/>
                  <a:pt x="17878" y="15473"/>
                </a:cubicBezTo>
                <a:cubicBezTo>
                  <a:pt x="18820" y="15462"/>
                  <a:pt x="19813" y="15479"/>
                  <a:pt x="20715" y="15144"/>
                </a:cubicBezTo>
                <a:cubicBezTo>
                  <a:pt x="20738" y="15093"/>
                  <a:pt x="20766" y="15014"/>
                  <a:pt x="20710" y="14968"/>
                </a:cubicBezTo>
                <a:cubicBezTo>
                  <a:pt x="20693" y="15002"/>
                  <a:pt x="20664" y="15070"/>
                  <a:pt x="20647" y="15104"/>
                </a:cubicBezTo>
                <a:cubicBezTo>
                  <a:pt x="20449" y="15144"/>
                  <a:pt x="20250" y="15189"/>
                  <a:pt x="20063" y="15246"/>
                </a:cubicBezTo>
                <a:cubicBezTo>
                  <a:pt x="20120" y="15207"/>
                  <a:pt x="20182" y="15172"/>
                  <a:pt x="20250" y="15144"/>
                </a:cubicBezTo>
                <a:cubicBezTo>
                  <a:pt x="20205" y="15104"/>
                  <a:pt x="20159" y="15065"/>
                  <a:pt x="20114" y="15019"/>
                </a:cubicBezTo>
                <a:lnTo>
                  <a:pt x="20114" y="15019"/>
                </a:lnTo>
                <a:cubicBezTo>
                  <a:pt x="20160" y="15054"/>
                  <a:pt x="20208" y="15080"/>
                  <a:pt x="20259" y="15080"/>
                </a:cubicBezTo>
                <a:cubicBezTo>
                  <a:pt x="20284" y="15080"/>
                  <a:pt x="20309" y="15074"/>
                  <a:pt x="20335" y="15059"/>
                </a:cubicBezTo>
                <a:cubicBezTo>
                  <a:pt x="20307" y="15042"/>
                  <a:pt x="20256" y="15008"/>
                  <a:pt x="20227" y="14991"/>
                </a:cubicBezTo>
                <a:lnTo>
                  <a:pt x="20227" y="14991"/>
                </a:lnTo>
                <a:cubicBezTo>
                  <a:pt x="20273" y="15002"/>
                  <a:pt x="20313" y="15008"/>
                  <a:pt x="20358" y="15019"/>
                </a:cubicBezTo>
                <a:cubicBezTo>
                  <a:pt x="20347" y="15042"/>
                  <a:pt x="20324" y="15087"/>
                  <a:pt x="20313" y="15110"/>
                </a:cubicBezTo>
                <a:cubicBezTo>
                  <a:pt x="20409" y="15093"/>
                  <a:pt x="20505" y="15082"/>
                  <a:pt x="20602" y="15070"/>
                </a:cubicBezTo>
                <a:cubicBezTo>
                  <a:pt x="20585" y="15059"/>
                  <a:pt x="20551" y="15031"/>
                  <a:pt x="20534" y="15019"/>
                </a:cubicBezTo>
                <a:cubicBezTo>
                  <a:pt x="20608" y="14991"/>
                  <a:pt x="20681" y="14963"/>
                  <a:pt x="20761" y="14940"/>
                </a:cubicBezTo>
                <a:lnTo>
                  <a:pt x="20693" y="14894"/>
                </a:lnTo>
                <a:lnTo>
                  <a:pt x="20693" y="14894"/>
                </a:lnTo>
                <a:cubicBezTo>
                  <a:pt x="20710" y="14900"/>
                  <a:pt x="20744" y="14911"/>
                  <a:pt x="20755" y="14917"/>
                </a:cubicBezTo>
                <a:cubicBezTo>
                  <a:pt x="20710" y="14736"/>
                  <a:pt x="20829" y="14492"/>
                  <a:pt x="20715" y="14350"/>
                </a:cubicBezTo>
                <a:cubicBezTo>
                  <a:pt x="20732" y="14225"/>
                  <a:pt x="20761" y="14094"/>
                  <a:pt x="20755" y="13964"/>
                </a:cubicBezTo>
                <a:cubicBezTo>
                  <a:pt x="20721" y="13930"/>
                  <a:pt x="20681" y="13896"/>
                  <a:pt x="20642" y="13873"/>
                </a:cubicBezTo>
                <a:cubicBezTo>
                  <a:pt x="20687" y="13850"/>
                  <a:pt x="20732" y="13828"/>
                  <a:pt x="20772" y="13805"/>
                </a:cubicBezTo>
                <a:cubicBezTo>
                  <a:pt x="20778" y="13697"/>
                  <a:pt x="20778" y="13584"/>
                  <a:pt x="20766" y="13476"/>
                </a:cubicBezTo>
                <a:cubicBezTo>
                  <a:pt x="20738" y="13470"/>
                  <a:pt x="20681" y="13453"/>
                  <a:pt x="20659" y="13448"/>
                </a:cubicBezTo>
                <a:cubicBezTo>
                  <a:pt x="20681" y="13408"/>
                  <a:pt x="20710" y="13363"/>
                  <a:pt x="20732" y="13323"/>
                </a:cubicBezTo>
                <a:cubicBezTo>
                  <a:pt x="20640" y="13305"/>
                  <a:pt x="20548" y="13298"/>
                  <a:pt x="20456" y="13298"/>
                </a:cubicBezTo>
                <a:cubicBezTo>
                  <a:pt x="20068" y="13298"/>
                  <a:pt x="19675" y="13424"/>
                  <a:pt x="19286" y="13442"/>
                </a:cubicBezTo>
                <a:cubicBezTo>
                  <a:pt x="19223" y="13469"/>
                  <a:pt x="19151" y="13475"/>
                  <a:pt x="19078" y="13475"/>
                </a:cubicBezTo>
                <a:cubicBezTo>
                  <a:pt x="19012" y="13475"/>
                  <a:pt x="18944" y="13470"/>
                  <a:pt x="18879" y="13470"/>
                </a:cubicBezTo>
                <a:cubicBezTo>
                  <a:pt x="18790" y="13470"/>
                  <a:pt x="18706" y="13480"/>
                  <a:pt x="18639" y="13527"/>
                </a:cubicBezTo>
                <a:cubicBezTo>
                  <a:pt x="18694" y="13558"/>
                  <a:pt x="18750" y="13567"/>
                  <a:pt x="18807" y="13567"/>
                </a:cubicBezTo>
                <a:cubicBezTo>
                  <a:pt x="18895" y="13567"/>
                  <a:pt x="18986" y="13544"/>
                  <a:pt x="19076" y="13544"/>
                </a:cubicBezTo>
                <a:cubicBezTo>
                  <a:pt x="18999" y="13568"/>
                  <a:pt x="18918" y="13609"/>
                  <a:pt x="18838" y="13609"/>
                </a:cubicBezTo>
                <a:cubicBezTo>
                  <a:pt x="18805" y="13609"/>
                  <a:pt x="18773" y="13602"/>
                  <a:pt x="18741" y="13584"/>
                </a:cubicBezTo>
                <a:cubicBezTo>
                  <a:pt x="18724" y="13589"/>
                  <a:pt x="18690" y="13601"/>
                  <a:pt x="18673" y="13606"/>
                </a:cubicBezTo>
                <a:cubicBezTo>
                  <a:pt x="18643" y="13600"/>
                  <a:pt x="18611" y="13587"/>
                  <a:pt x="18580" y="13587"/>
                </a:cubicBezTo>
                <a:cubicBezTo>
                  <a:pt x="18559" y="13587"/>
                  <a:pt x="18538" y="13593"/>
                  <a:pt x="18520" y="13612"/>
                </a:cubicBezTo>
                <a:cubicBezTo>
                  <a:pt x="18490" y="13600"/>
                  <a:pt x="18460" y="13592"/>
                  <a:pt x="18432" y="13592"/>
                </a:cubicBezTo>
                <a:cubicBezTo>
                  <a:pt x="18407" y="13592"/>
                  <a:pt x="18382" y="13599"/>
                  <a:pt x="18361" y="13618"/>
                </a:cubicBezTo>
                <a:cubicBezTo>
                  <a:pt x="18344" y="13606"/>
                  <a:pt x="18310" y="13589"/>
                  <a:pt x="18293" y="13578"/>
                </a:cubicBezTo>
                <a:cubicBezTo>
                  <a:pt x="18378" y="13561"/>
                  <a:pt x="18474" y="13578"/>
                  <a:pt x="18554" y="13533"/>
                </a:cubicBezTo>
                <a:cubicBezTo>
                  <a:pt x="18077" y="13448"/>
                  <a:pt x="17538" y="13510"/>
                  <a:pt x="17050" y="13425"/>
                </a:cubicBezTo>
                <a:cubicBezTo>
                  <a:pt x="17039" y="13442"/>
                  <a:pt x="17005" y="13476"/>
                  <a:pt x="16988" y="13493"/>
                </a:cubicBezTo>
                <a:cubicBezTo>
                  <a:pt x="17022" y="13499"/>
                  <a:pt x="17084" y="13504"/>
                  <a:pt x="17113" y="13510"/>
                </a:cubicBezTo>
                <a:cubicBezTo>
                  <a:pt x="17130" y="13538"/>
                  <a:pt x="17147" y="13567"/>
                  <a:pt x="17164" y="13595"/>
                </a:cubicBezTo>
                <a:cubicBezTo>
                  <a:pt x="17078" y="13572"/>
                  <a:pt x="16993" y="13533"/>
                  <a:pt x="16914" y="13493"/>
                </a:cubicBezTo>
                <a:lnTo>
                  <a:pt x="16914" y="13493"/>
                </a:lnTo>
                <a:lnTo>
                  <a:pt x="16982" y="13504"/>
                </a:lnTo>
                <a:cubicBezTo>
                  <a:pt x="16971" y="13470"/>
                  <a:pt x="16965" y="13442"/>
                  <a:pt x="16954" y="13414"/>
                </a:cubicBezTo>
                <a:cubicBezTo>
                  <a:pt x="16937" y="13415"/>
                  <a:pt x="16920" y="13416"/>
                  <a:pt x="16902" y="13416"/>
                </a:cubicBezTo>
                <a:cubicBezTo>
                  <a:pt x="16777" y="13416"/>
                  <a:pt x="16649" y="13380"/>
                  <a:pt x="16524" y="13380"/>
                </a:cubicBezTo>
                <a:cubicBezTo>
                  <a:pt x="16474" y="13380"/>
                  <a:pt x="16424" y="13386"/>
                  <a:pt x="16375" y="13402"/>
                </a:cubicBezTo>
                <a:cubicBezTo>
                  <a:pt x="16403" y="13425"/>
                  <a:pt x="16449" y="13470"/>
                  <a:pt x="16471" y="13487"/>
                </a:cubicBezTo>
                <a:cubicBezTo>
                  <a:pt x="16454" y="13499"/>
                  <a:pt x="16409" y="13516"/>
                  <a:pt x="16386" y="13527"/>
                </a:cubicBezTo>
                <a:cubicBezTo>
                  <a:pt x="16381" y="13493"/>
                  <a:pt x="16369" y="13465"/>
                  <a:pt x="16364" y="13436"/>
                </a:cubicBezTo>
                <a:lnTo>
                  <a:pt x="16296" y="13482"/>
                </a:lnTo>
                <a:cubicBezTo>
                  <a:pt x="16330" y="13442"/>
                  <a:pt x="16364" y="13408"/>
                  <a:pt x="16403" y="13374"/>
                </a:cubicBezTo>
                <a:cubicBezTo>
                  <a:pt x="16103" y="13277"/>
                  <a:pt x="15774" y="13300"/>
                  <a:pt x="15484" y="13181"/>
                </a:cubicBezTo>
                <a:cubicBezTo>
                  <a:pt x="15467" y="13209"/>
                  <a:pt x="15450" y="13249"/>
                  <a:pt x="15433" y="13283"/>
                </a:cubicBezTo>
                <a:cubicBezTo>
                  <a:pt x="15427" y="13277"/>
                  <a:pt x="15422" y="13260"/>
                  <a:pt x="15416" y="13255"/>
                </a:cubicBezTo>
                <a:cubicBezTo>
                  <a:pt x="15405" y="13272"/>
                  <a:pt x="15382" y="13300"/>
                  <a:pt x="15365" y="13317"/>
                </a:cubicBezTo>
                <a:cubicBezTo>
                  <a:pt x="15212" y="13294"/>
                  <a:pt x="15053" y="13249"/>
                  <a:pt x="14911" y="13170"/>
                </a:cubicBezTo>
                <a:lnTo>
                  <a:pt x="14911" y="13170"/>
                </a:lnTo>
                <a:cubicBezTo>
                  <a:pt x="15070" y="13204"/>
                  <a:pt x="15223" y="13249"/>
                  <a:pt x="15382" y="13289"/>
                </a:cubicBezTo>
                <a:cubicBezTo>
                  <a:pt x="15365" y="13243"/>
                  <a:pt x="15354" y="13204"/>
                  <a:pt x="15337" y="13170"/>
                </a:cubicBezTo>
                <a:cubicBezTo>
                  <a:pt x="14610" y="12988"/>
                  <a:pt x="13907" y="12699"/>
                  <a:pt x="13186" y="12534"/>
                </a:cubicBezTo>
                <a:cubicBezTo>
                  <a:pt x="13112" y="12494"/>
                  <a:pt x="13044" y="12455"/>
                  <a:pt x="12971" y="12421"/>
                </a:cubicBezTo>
                <a:lnTo>
                  <a:pt x="12971" y="12421"/>
                </a:lnTo>
                <a:cubicBezTo>
                  <a:pt x="12976" y="12460"/>
                  <a:pt x="12988" y="12500"/>
                  <a:pt x="12999" y="12540"/>
                </a:cubicBezTo>
                <a:cubicBezTo>
                  <a:pt x="13237" y="12653"/>
                  <a:pt x="13510" y="12687"/>
                  <a:pt x="13725" y="12841"/>
                </a:cubicBezTo>
                <a:cubicBezTo>
                  <a:pt x="13362" y="12744"/>
                  <a:pt x="13005" y="12614"/>
                  <a:pt x="12670" y="12443"/>
                </a:cubicBezTo>
                <a:cubicBezTo>
                  <a:pt x="12683" y="12441"/>
                  <a:pt x="12696" y="12440"/>
                  <a:pt x="12709" y="12440"/>
                </a:cubicBezTo>
                <a:cubicBezTo>
                  <a:pt x="12784" y="12440"/>
                  <a:pt x="12851" y="12478"/>
                  <a:pt x="12914" y="12517"/>
                </a:cubicBezTo>
                <a:cubicBezTo>
                  <a:pt x="12931" y="12477"/>
                  <a:pt x="12942" y="12438"/>
                  <a:pt x="12959" y="12398"/>
                </a:cubicBezTo>
                <a:cubicBezTo>
                  <a:pt x="12874" y="12387"/>
                  <a:pt x="12795" y="12358"/>
                  <a:pt x="12727" y="12313"/>
                </a:cubicBezTo>
                <a:cubicBezTo>
                  <a:pt x="12715" y="12330"/>
                  <a:pt x="12693" y="12364"/>
                  <a:pt x="12687" y="12381"/>
                </a:cubicBezTo>
                <a:cubicBezTo>
                  <a:pt x="12687" y="12358"/>
                  <a:pt x="12698" y="12319"/>
                  <a:pt x="12704" y="12296"/>
                </a:cubicBezTo>
                <a:cubicBezTo>
                  <a:pt x="12227" y="12177"/>
                  <a:pt x="11836" y="11853"/>
                  <a:pt x="11371" y="11723"/>
                </a:cubicBezTo>
                <a:cubicBezTo>
                  <a:pt x="11365" y="11751"/>
                  <a:pt x="11342" y="11791"/>
                  <a:pt x="11354" y="11825"/>
                </a:cubicBezTo>
                <a:cubicBezTo>
                  <a:pt x="11586" y="11961"/>
                  <a:pt x="11853" y="12041"/>
                  <a:pt x="12086" y="12188"/>
                </a:cubicBezTo>
                <a:cubicBezTo>
                  <a:pt x="11683" y="12041"/>
                  <a:pt x="11280" y="11848"/>
                  <a:pt x="10911" y="11626"/>
                </a:cubicBezTo>
                <a:lnTo>
                  <a:pt x="10911" y="11626"/>
                </a:lnTo>
                <a:cubicBezTo>
                  <a:pt x="11047" y="11666"/>
                  <a:pt x="11166" y="11768"/>
                  <a:pt x="11308" y="11768"/>
                </a:cubicBezTo>
                <a:cubicBezTo>
                  <a:pt x="11325" y="11751"/>
                  <a:pt x="11348" y="11700"/>
                  <a:pt x="11359" y="11677"/>
                </a:cubicBezTo>
                <a:cubicBezTo>
                  <a:pt x="10327" y="11167"/>
                  <a:pt x="9311" y="10531"/>
                  <a:pt x="8381" y="9839"/>
                </a:cubicBezTo>
                <a:cubicBezTo>
                  <a:pt x="8346" y="9856"/>
                  <a:pt x="8318" y="9879"/>
                  <a:pt x="8284" y="9902"/>
                </a:cubicBezTo>
                <a:cubicBezTo>
                  <a:pt x="8301" y="9879"/>
                  <a:pt x="8324" y="9828"/>
                  <a:pt x="8341" y="9805"/>
                </a:cubicBezTo>
                <a:cubicBezTo>
                  <a:pt x="8295" y="9799"/>
                  <a:pt x="8250" y="9794"/>
                  <a:pt x="8205" y="9794"/>
                </a:cubicBezTo>
                <a:cubicBezTo>
                  <a:pt x="8216" y="9782"/>
                  <a:pt x="8233" y="9760"/>
                  <a:pt x="8239" y="9748"/>
                </a:cubicBezTo>
                <a:cubicBezTo>
                  <a:pt x="8074" y="9680"/>
                  <a:pt x="7949" y="9544"/>
                  <a:pt x="7807" y="9431"/>
                </a:cubicBezTo>
                <a:cubicBezTo>
                  <a:pt x="7756" y="9397"/>
                  <a:pt x="7688" y="9380"/>
                  <a:pt x="7683" y="9306"/>
                </a:cubicBezTo>
                <a:cubicBezTo>
                  <a:pt x="7564" y="9260"/>
                  <a:pt x="7507" y="9130"/>
                  <a:pt x="7393" y="9067"/>
                </a:cubicBezTo>
                <a:cubicBezTo>
                  <a:pt x="7337" y="9016"/>
                  <a:pt x="7234" y="9005"/>
                  <a:pt x="7217" y="8920"/>
                </a:cubicBezTo>
                <a:cubicBezTo>
                  <a:pt x="6951" y="8812"/>
                  <a:pt x="6843" y="8426"/>
                  <a:pt x="6537" y="8404"/>
                </a:cubicBezTo>
                <a:cubicBezTo>
                  <a:pt x="6537" y="8381"/>
                  <a:pt x="6537" y="8336"/>
                  <a:pt x="6537" y="8313"/>
                </a:cubicBezTo>
                <a:cubicBezTo>
                  <a:pt x="6514" y="8301"/>
                  <a:pt x="6463" y="8279"/>
                  <a:pt x="6440" y="8267"/>
                </a:cubicBezTo>
                <a:cubicBezTo>
                  <a:pt x="6338" y="8069"/>
                  <a:pt x="6111" y="7961"/>
                  <a:pt x="5969" y="7791"/>
                </a:cubicBezTo>
                <a:cubicBezTo>
                  <a:pt x="5759" y="7496"/>
                  <a:pt x="5442" y="7280"/>
                  <a:pt x="5237" y="6985"/>
                </a:cubicBezTo>
                <a:cubicBezTo>
                  <a:pt x="5226" y="6997"/>
                  <a:pt x="5209" y="7019"/>
                  <a:pt x="5203" y="7025"/>
                </a:cubicBezTo>
                <a:cubicBezTo>
                  <a:pt x="5175" y="6974"/>
                  <a:pt x="5129" y="6928"/>
                  <a:pt x="5078" y="6900"/>
                </a:cubicBezTo>
                <a:cubicBezTo>
                  <a:pt x="5056" y="6838"/>
                  <a:pt x="5033" y="6775"/>
                  <a:pt x="5010" y="6719"/>
                </a:cubicBezTo>
                <a:cubicBezTo>
                  <a:pt x="4988" y="6724"/>
                  <a:pt x="4948" y="6747"/>
                  <a:pt x="4925" y="6758"/>
                </a:cubicBezTo>
                <a:cubicBezTo>
                  <a:pt x="4925" y="6741"/>
                  <a:pt x="4931" y="6707"/>
                  <a:pt x="4931" y="6690"/>
                </a:cubicBezTo>
                <a:cubicBezTo>
                  <a:pt x="4897" y="6667"/>
                  <a:pt x="4840" y="6662"/>
                  <a:pt x="4851" y="6599"/>
                </a:cubicBezTo>
                <a:cubicBezTo>
                  <a:pt x="4800" y="6537"/>
                  <a:pt x="4744" y="6492"/>
                  <a:pt x="4676" y="6452"/>
                </a:cubicBezTo>
                <a:cubicBezTo>
                  <a:pt x="4676" y="6423"/>
                  <a:pt x="4670" y="6395"/>
                  <a:pt x="4670" y="6361"/>
                </a:cubicBezTo>
                <a:cubicBezTo>
                  <a:pt x="4647" y="6350"/>
                  <a:pt x="4596" y="6316"/>
                  <a:pt x="4568" y="6299"/>
                </a:cubicBezTo>
                <a:cubicBezTo>
                  <a:pt x="4556" y="6310"/>
                  <a:pt x="4534" y="6338"/>
                  <a:pt x="4517" y="6355"/>
                </a:cubicBezTo>
                <a:cubicBezTo>
                  <a:pt x="4528" y="6327"/>
                  <a:pt x="4556" y="6270"/>
                  <a:pt x="4568" y="6242"/>
                </a:cubicBezTo>
                <a:lnTo>
                  <a:pt x="4568" y="6242"/>
                </a:lnTo>
                <a:cubicBezTo>
                  <a:pt x="4545" y="6253"/>
                  <a:pt x="4505" y="6265"/>
                  <a:pt x="4483" y="6276"/>
                </a:cubicBezTo>
                <a:cubicBezTo>
                  <a:pt x="4528" y="6185"/>
                  <a:pt x="4432" y="6134"/>
                  <a:pt x="4358" y="6111"/>
                </a:cubicBezTo>
                <a:cubicBezTo>
                  <a:pt x="4363" y="6094"/>
                  <a:pt x="4369" y="6049"/>
                  <a:pt x="4369" y="6026"/>
                </a:cubicBezTo>
                <a:cubicBezTo>
                  <a:pt x="4346" y="6015"/>
                  <a:pt x="4301" y="5992"/>
                  <a:pt x="4273" y="5981"/>
                </a:cubicBezTo>
                <a:cubicBezTo>
                  <a:pt x="4284" y="5970"/>
                  <a:pt x="4301" y="5941"/>
                  <a:pt x="4312" y="5930"/>
                </a:cubicBezTo>
                <a:cubicBezTo>
                  <a:pt x="4210" y="5833"/>
                  <a:pt x="4137" y="5709"/>
                  <a:pt x="4006" y="5646"/>
                </a:cubicBezTo>
                <a:cubicBezTo>
                  <a:pt x="3981" y="5577"/>
                  <a:pt x="3982" y="5469"/>
                  <a:pt x="3904" y="5469"/>
                </a:cubicBezTo>
                <a:cubicBezTo>
                  <a:pt x="3892" y="5469"/>
                  <a:pt x="3879" y="5471"/>
                  <a:pt x="3864" y="5476"/>
                </a:cubicBezTo>
                <a:cubicBezTo>
                  <a:pt x="3853" y="5260"/>
                  <a:pt x="3671" y="5136"/>
                  <a:pt x="3563" y="4971"/>
                </a:cubicBezTo>
                <a:cubicBezTo>
                  <a:pt x="3473" y="4823"/>
                  <a:pt x="3388" y="4670"/>
                  <a:pt x="3280" y="4540"/>
                </a:cubicBezTo>
                <a:cubicBezTo>
                  <a:pt x="3257" y="4545"/>
                  <a:pt x="3217" y="4557"/>
                  <a:pt x="3195" y="4562"/>
                </a:cubicBezTo>
                <a:cubicBezTo>
                  <a:pt x="3206" y="4551"/>
                  <a:pt x="3229" y="4523"/>
                  <a:pt x="3240" y="4506"/>
                </a:cubicBezTo>
                <a:cubicBezTo>
                  <a:pt x="3081" y="4279"/>
                  <a:pt x="2905" y="4075"/>
                  <a:pt x="2820" y="3814"/>
                </a:cubicBezTo>
                <a:cubicBezTo>
                  <a:pt x="2803" y="3831"/>
                  <a:pt x="2780" y="3865"/>
                  <a:pt x="2763" y="3882"/>
                </a:cubicBezTo>
                <a:cubicBezTo>
                  <a:pt x="2775" y="3848"/>
                  <a:pt x="2786" y="3814"/>
                  <a:pt x="2798" y="3785"/>
                </a:cubicBezTo>
                <a:cubicBezTo>
                  <a:pt x="2741" y="3700"/>
                  <a:pt x="2684" y="3615"/>
                  <a:pt x="2633" y="3530"/>
                </a:cubicBezTo>
                <a:cubicBezTo>
                  <a:pt x="2616" y="3530"/>
                  <a:pt x="2571" y="3541"/>
                  <a:pt x="2554" y="3541"/>
                </a:cubicBezTo>
                <a:cubicBezTo>
                  <a:pt x="2554" y="3518"/>
                  <a:pt x="2559" y="3479"/>
                  <a:pt x="2559" y="3456"/>
                </a:cubicBezTo>
                <a:cubicBezTo>
                  <a:pt x="2519" y="3411"/>
                  <a:pt x="2485" y="3360"/>
                  <a:pt x="2446" y="3314"/>
                </a:cubicBezTo>
                <a:cubicBezTo>
                  <a:pt x="2451" y="3292"/>
                  <a:pt x="2463" y="3246"/>
                  <a:pt x="2468" y="3223"/>
                </a:cubicBezTo>
                <a:cubicBezTo>
                  <a:pt x="2446" y="3218"/>
                  <a:pt x="2389" y="3212"/>
                  <a:pt x="2366" y="3212"/>
                </a:cubicBezTo>
                <a:cubicBezTo>
                  <a:pt x="2366" y="3184"/>
                  <a:pt x="2366" y="3133"/>
                  <a:pt x="2372" y="3110"/>
                </a:cubicBezTo>
                <a:cubicBezTo>
                  <a:pt x="2259" y="3002"/>
                  <a:pt x="2213" y="2883"/>
                  <a:pt x="2185" y="2741"/>
                </a:cubicBezTo>
                <a:cubicBezTo>
                  <a:pt x="2131" y="2805"/>
                  <a:pt x="2078" y="2884"/>
                  <a:pt x="2142" y="2955"/>
                </a:cubicBezTo>
                <a:lnTo>
                  <a:pt x="2142" y="2955"/>
                </a:lnTo>
                <a:cubicBezTo>
                  <a:pt x="2072" y="2883"/>
                  <a:pt x="2030" y="2792"/>
                  <a:pt x="1998" y="2696"/>
                </a:cubicBezTo>
                <a:lnTo>
                  <a:pt x="1998" y="2696"/>
                </a:lnTo>
                <a:cubicBezTo>
                  <a:pt x="2026" y="2741"/>
                  <a:pt x="2054" y="2787"/>
                  <a:pt x="2083" y="2838"/>
                </a:cubicBezTo>
                <a:cubicBezTo>
                  <a:pt x="2224" y="2753"/>
                  <a:pt x="2071" y="2616"/>
                  <a:pt x="2032" y="2514"/>
                </a:cubicBezTo>
                <a:lnTo>
                  <a:pt x="1980" y="2497"/>
                </a:lnTo>
                <a:cubicBezTo>
                  <a:pt x="1998" y="2276"/>
                  <a:pt x="1816" y="2134"/>
                  <a:pt x="1714" y="1964"/>
                </a:cubicBezTo>
                <a:lnTo>
                  <a:pt x="1714" y="1964"/>
                </a:lnTo>
                <a:cubicBezTo>
                  <a:pt x="1646" y="2038"/>
                  <a:pt x="1737" y="2128"/>
                  <a:pt x="1748" y="2208"/>
                </a:cubicBezTo>
                <a:cubicBezTo>
                  <a:pt x="1685" y="2134"/>
                  <a:pt x="1640" y="2038"/>
                  <a:pt x="1600" y="1947"/>
                </a:cubicBezTo>
                <a:lnTo>
                  <a:pt x="1600" y="1947"/>
                </a:lnTo>
                <a:cubicBezTo>
                  <a:pt x="1623" y="1953"/>
                  <a:pt x="1674" y="1958"/>
                  <a:pt x="1702" y="1964"/>
                </a:cubicBezTo>
                <a:cubicBezTo>
                  <a:pt x="1640" y="1822"/>
                  <a:pt x="1572" y="1686"/>
                  <a:pt x="1487" y="1567"/>
                </a:cubicBezTo>
                <a:cubicBezTo>
                  <a:pt x="1476" y="1578"/>
                  <a:pt x="1453" y="1601"/>
                  <a:pt x="1441" y="1618"/>
                </a:cubicBezTo>
                <a:lnTo>
                  <a:pt x="1419" y="1623"/>
                </a:lnTo>
                <a:cubicBezTo>
                  <a:pt x="1356" y="1459"/>
                  <a:pt x="1232" y="1323"/>
                  <a:pt x="1209" y="1147"/>
                </a:cubicBezTo>
                <a:lnTo>
                  <a:pt x="1209" y="1147"/>
                </a:lnTo>
                <a:cubicBezTo>
                  <a:pt x="1288" y="1238"/>
                  <a:pt x="1328" y="1357"/>
                  <a:pt x="1419" y="1442"/>
                </a:cubicBezTo>
                <a:cubicBezTo>
                  <a:pt x="1328" y="1215"/>
                  <a:pt x="1215" y="954"/>
                  <a:pt x="1044" y="778"/>
                </a:cubicBezTo>
                <a:lnTo>
                  <a:pt x="1044" y="778"/>
                </a:lnTo>
                <a:cubicBezTo>
                  <a:pt x="1078" y="863"/>
                  <a:pt x="1146" y="943"/>
                  <a:pt x="1135" y="1045"/>
                </a:cubicBezTo>
                <a:cubicBezTo>
                  <a:pt x="1067" y="948"/>
                  <a:pt x="1016" y="846"/>
                  <a:pt x="959" y="738"/>
                </a:cubicBezTo>
                <a:cubicBezTo>
                  <a:pt x="988" y="699"/>
                  <a:pt x="1016" y="665"/>
                  <a:pt x="1039" y="625"/>
                </a:cubicBezTo>
                <a:cubicBezTo>
                  <a:pt x="993" y="574"/>
                  <a:pt x="942" y="523"/>
                  <a:pt x="885" y="483"/>
                </a:cubicBezTo>
                <a:lnTo>
                  <a:pt x="885" y="483"/>
                </a:lnTo>
                <a:cubicBezTo>
                  <a:pt x="908" y="562"/>
                  <a:pt x="942" y="636"/>
                  <a:pt x="965" y="716"/>
                </a:cubicBezTo>
                <a:cubicBezTo>
                  <a:pt x="812" y="494"/>
                  <a:pt x="715" y="239"/>
                  <a:pt x="573" y="6"/>
                </a:cubicBezTo>
                <a:lnTo>
                  <a:pt x="573" y="1"/>
                </a:lnTo>
                <a:close/>
              </a:path>
            </a:pathLst>
          </a:custGeom>
          <a:solidFill>
            <a:srgbClr val="FFCEA6">
              <a:alpha val="618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6" name="Google Shape;496;p51"/>
          <p:cNvGrpSpPr/>
          <p:nvPr/>
        </p:nvGrpSpPr>
        <p:grpSpPr>
          <a:xfrm>
            <a:off x="-5650200" y="2652524"/>
            <a:ext cx="17029875" cy="3982118"/>
            <a:chOff x="-5650200" y="2042924"/>
            <a:chExt cx="17029875" cy="3982118"/>
          </a:xfrm>
        </p:grpSpPr>
        <p:sp>
          <p:nvSpPr>
            <p:cNvPr id="497" name="Google Shape;497;p51"/>
            <p:cNvSpPr/>
            <p:nvPr/>
          </p:nvSpPr>
          <p:spPr>
            <a:xfrm>
              <a:off x="-818410" y="2042924"/>
              <a:ext cx="3471831" cy="3105578"/>
            </a:xfrm>
            <a:custGeom>
              <a:rect b="b" l="l" r="r" t="t"/>
              <a:pathLst>
                <a:path extrusionOk="0" h="21589" w="19927">
                  <a:moveTo>
                    <a:pt x="3660" y="5"/>
                  </a:moveTo>
                  <a:cubicBezTo>
                    <a:pt x="3659" y="6"/>
                    <a:pt x="3659" y="7"/>
                    <a:pt x="3658" y="7"/>
                  </a:cubicBezTo>
                  <a:lnTo>
                    <a:pt x="3658" y="7"/>
                  </a:lnTo>
                  <a:cubicBezTo>
                    <a:pt x="3658" y="7"/>
                    <a:pt x="3659" y="6"/>
                    <a:pt x="3660" y="5"/>
                  </a:cubicBezTo>
                  <a:close/>
                  <a:moveTo>
                    <a:pt x="1515" y="323"/>
                  </a:moveTo>
                  <a:lnTo>
                    <a:pt x="1515" y="323"/>
                  </a:lnTo>
                  <a:cubicBezTo>
                    <a:pt x="1481" y="346"/>
                    <a:pt x="1447" y="357"/>
                    <a:pt x="1407" y="357"/>
                  </a:cubicBezTo>
                  <a:cubicBezTo>
                    <a:pt x="1423" y="357"/>
                    <a:pt x="1453" y="366"/>
                    <a:pt x="1471" y="372"/>
                  </a:cubicBezTo>
                  <a:lnTo>
                    <a:pt x="1471" y="372"/>
                  </a:lnTo>
                  <a:cubicBezTo>
                    <a:pt x="1482" y="356"/>
                    <a:pt x="1504" y="334"/>
                    <a:pt x="1515" y="323"/>
                  </a:cubicBezTo>
                  <a:close/>
                  <a:moveTo>
                    <a:pt x="1471" y="372"/>
                  </a:moveTo>
                  <a:cubicBezTo>
                    <a:pt x="1470" y="373"/>
                    <a:pt x="1470" y="373"/>
                    <a:pt x="1470" y="374"/>
                  </a:cubicBezTo>
                  <a:cubicBezTo>
                    <a:pt x="1472" y="374"/>
                    <a:pt x="1473" y="374"/>
                    <a:pt x="1475" y="374"/>
                  </a:cubicBezTo>
                  <a:lnTo>
                    <a:pt x="1475" y="374"/>
                  </a:lnTo>
                  <a:cubicBezTo>
                    <a:pt x="1475" y="374"/>
                    <a:pt x="1475" y="374"/>
                    <a:pt x="1475" y="374"/>
                  </a:cubicBezTo>
                  <a:cubicBezTo>
                    <a:pt x="1474" y="373"/>
                    <a:pt x="1472" y="373"/>
                    <a:pt x="1471" y="372"/>
                  </a:cubicBezTo>
                  <a:close/>
                  <a:moveTo>
                    <a:pt x="3448" y="0"/>
                  </a:moveTo>
                  <a:cubicBezTo>
                    <a:pt x="3432" y="0"/>
                    <a:pt x="3417" y="23"/>
                    <a:pt x="3399" y="28"/>
                  </a:cubicBezTo>
                  <a:cubicBezTo>
                    <a:pt x="3388" y="27"/>
                    <a:pt x="3378" y="27"/>
                    <a:pt x="3368" y="27"/>
                  </a:cubicBezTo>
                  <a:cubicBezTo>
                    <a:pt x="3309" y="27"/>
                    <a:pt x="3262" y="43"/>
                    <a:pt x="3223" y="96"/>
                  </a:cubicBezTo>
                  <a:cubicBezTo>
                    <a:pt x="3217" y="79"/>
                    <a:pt x="3217" y="56"/>
                    <a:pt x="3217" y="45"/>
                  </a:cubicBezTo>
                  <a:cubicBezTo>
                    <a:pt x="3212" y="56"/>
                    <a:pt x="3200" y="79"/>
                    <a:pt x="3195" y="96"/>
                  </a:cubicBezTo>
                  <a:cubicBezTo>
                    <a:pt x="3178" y="83"/>
                    <a:pt x="3161" y="55"/>
                    <a:pt x="3142" y="55"/>
                  </a:cubicBezTo>
                  <a:cubicBezTo>
                    <a:pt x="3135" y="55"/>
                    <a:pt x="3128" y="59"/>
                    <a:pt x="3121" y="68"/>
                  </a:cubicBezTo>
                  <a:cubicBezTo>
                    <a:pt x="3075" y="68"/>
                    <a:pt x="3030" y="62"/>
                    <a:pt x="2985" y="62"/>
                  </a:cubicBezTo>
                  <a:cubicBezTo>
                    <a:pt x="3030" y="90"/>
                    <a:pt x="3081" y="102"/>
                    <a:pt x="3132" y="107"/>
                  </a:cubicBezTo>
                  <a:cubicBezTo>
                    <a:pt x="3138" y="96"/>
                    <a:pt x="3138" y="73"/>
                    <a:pt x="3144" y="62"/>
                  </a:cubicBezTo>
                  <a:cubicBezTo>
                    <a:pt x="3158" y="88"/>
                    <a:pt x="3176" y="104"/>
                    <a:pt x="3199" y="104"/>
                  </a:cubicBezTo>
                  <a:cubicBezTo>
                    <a:pt x="3211" y="104"/>
                    <a:pt x="3224" y="100"/>
                    <a:pt x="3240" y="90"/>
                  </a:cubicBezTo>
                  <a:lnTo>
                    <a:pt x="3240" y="90"/>
                  </a:lnTo>
                  <a:lnTo>
                    <a:pt x="3234" y="130"/>
                  </a:lnTo>
                  <a:cubicBezTo>
                    <a:pt x="3251" y="90"/>
                    <a:pt x="3280" y="62"/>
                    <a:pt x="3319" y="33"/>
                  </a:cubicBezTo>
                  <a:cubicBezTo>
                    <a:pt x="3370" y="62"/>
                    <a:pt x="3382" y="119"/>
                    <a:pt x="3393" y="170"/>
                  </a:cubicBezTo>
                  <a:cubicBezTo>
                    <a:pt x="3439" y="181"/>
                    <a:pt x="3490" y="187"/>
                    <a:pt x="3535" y="192"/>
                  </a:cubicBezTo>
                  <a:cubicBezTo>
                    <a:pt x="3280" y="209"/>
                    <a:pt x="3024" y="221"/>
                    <a:pt x="2769" y="221"/>
                  </a:cubicBezTo>
                  <a:cubicBezTo>
                    <a:pt x="2780" y="209"/>
                    <a:pt x="2792" y="192"/>
                    <a:pt x="2803" y="181"/>
                  </a:cubicBezTo>
                  <a:lnTo>
                    <a:pt x="2780" y="181"/>
                  </a:lnTo>
                  <a:cubicBezTo>
                    <a:pt x="2772" y="213"/>
                    <a:pt x="2756" y="233"/>
                    <a:pt x="2732" y="233"/>
                  </a:cubicBezTo>
                  <a:cubicBezTo>
                    <a:pt x="2721" y="233"/>
                    <a:pt x="2709" y="229"/>
                    <a:pt x="2695" y="221"/>
                  </a:cubicBezTo>
                  <a:cubicBezTo>
                    <a:pt x="2707" y="209"/>
                    <a:pt x="2735" y="192"/>
                    <a:pt x="2746" y="187"/>
                  </a:cubicBezTo>
                  <a:cubicBezTo>
                    <a:pt x="2729" y="187"/>
                    <a:pt x="2712" y="187"/>
                    <a:pt x="2695" y="192"/>
                  </a:cubicBezTo>
                  <a:cubicBezTo>
                    <a:pt x="2695" y="209"/>
                    <a:pt x="2690" y="221"/>
                    <a:pt x="2684" y="238"/>
                  </a:cubicBezTo>
                  <a:cubicBezTo>
                    <a:pt x="2605" y="243"/>
                    <a:pt x="2531" y="243"/>
                    <a:pt x="2451" y="249"/>
                  </a:cubicBezTo>
                  <a:cubicBezTo>
                    <a:pt x="2447" y="249"/>
                    <a:pt x="2443" y="249"/>
                    <a:pt x="2439" y="249"/>
                  </a:cubicBezTo>
                  <a:cubicBezTo>
                    <a:pt x="2378" y="249"/>
                    <a:pt x="2307" y="274"/>
                    <a:pt x="2246" y="274"/>
                  </a:cubicBezTo>
                  <a:cubicBezTo>
                    <a:pt x="2212" y="274"/>
                    <a:pt x="2181" y="266"/>
                    <a:pt x="2156" y="243"/>
                  </a:cubicBezTo>
                  <a:cubicBezTo>
                    <a:pt x="2111" y="238"/>
                    <a:pt x="2065" y="238"/>
                    <a:pt x="2020" y="226"/>
                  </a:cubicBezTo>
                  <a:cubicBezTo>
                    <a:pt x="2014" y="232"/>
                    <a:pt x="1997" y="243"/>
                    <a:pt x="1992" y="249"/>
                  </a:cubicBezTo>
                  <a:cubicBezTo>
                    <a:pt x="1982" y="246"/>
                    <a:pt x="1973" y="245"/>
                    <a:pt x="1964" y="245"/>
                  </a:cubicBezTo>
                  <a:cubicBezTo>
                    <a:pt x="1937" y="245"/>
                    <a:pt x="1917" y="259"/>
                    <a:pt x="1912" y="289"/>
                  </a:cubicBezTo>
                  <a:cubicBezTo>
                    <a:pt x="1941" y="289"/>
                    <a:pt x="1963" y="289"/>
                    <a:pt x="1992" y="283"/>
                  </a:cubicBezTo>
                  <a:lnTo>
                    <a:pt x="1992" y="283"/>
                  </a:lnTo>
                  <a:cubicBezTo>
                    <a:pt x="1952" y="300"/>
                    <a:pt x="1912" y="312"/>
                    <a:pt x="1873" y="317"/>
                  </a:cubicBezTo>
                  <a:cubicBezTo>
                    <a:pt x="1878" y="300"/>
                    <a:pt x="1884" y="277"/>
                    <a:pt x="1884" y="260"/>
                  </a:cubicBezTo>
                  <a:lnTo>
                    <a:pt x="1884" y="260"/>
                  </a:lnTo>
                  <a:cubicBezTo>
                    <a:pt x="1861" y="272"/>
                    <a:pt x="1844" y="283"/>
                    <a:pt x="1822" y="294"/>
                  </a:cubicBezTo>
                  <a:cubicBezTo>
                    <a:pt x="1822" y="266"/>
                    <a:pt x="1827" y="243"/>
                    <a:pt x="1827" y="221"/>
                  </a:cubicBezTo>
                  <a:cubicBezTo>
                    <a:pt x="1850" y="215"/>
                    <a:pt x="1878" y="209"/>
                    <a:pt x="1901" y="204"/>
                  </a:cubicBezTo>
                  <a:cubicBezTo>
                    <a:pt x="1907" y="204"/>
                    <a:pt x="1912" y="209"/>
                    <a:pt x="1918" y="215"/>
                  </a:cubicBezTo>
                  <a:cubicBezTo>
                    <a:pt x="1980" y="209"/>
                    <a:pt x="2043" y="187"/>
                    <a:pt x="2100" y="158"/>
                  </a:cubicBezTo>
                  <a:cubicBezTo>
                    <a:pt x="2111" y="164"/>
                    <a:pt x="2139" y="181"/>
                    <a:pt x="2151" y="187"/>
                  </a:cubicBezTo>
                  <a:cubicBezTo>
                    <a:pt x="2151" y="175"/>
                    <a:pt x="2156" y="147"/>
                    <a:pt x="2156" y="136"/>
                  </a:cubicBezTo>
                  <a:cubicBezTo>
                    <a:pt x="2129" y="126"/>
                    <a:pt x="2101" y="123"/>
                    <a:pt x="2074" y="123"/>
                  </a:cubicBezTo>
                  <a:cubicBezTo>
                    <a:pt x="1999" y="123"/>
                    <a:pt x="1923" y="148"/>
                    <a:pt x="1844" y="153"/>
                  </a:cubicBezTo>
                  <a:lnTo>
                    <a:pt x="1850" y="119"/>
                  </a:lnTo>
                  <a:lnTo>
                    <a:pt x="1850" y="119"/>
                  </a:lnTo>
                  <a:cubicBezTo>
                    <a:pt x="1844" y="130"/>
                    <a:pt x="1839" y="147"/>
                    <a:pt x="1833" y="158"/>
                  </a:cubicBezTo>
                  <a:cubicBezTo>
                    <a:pt x="1782" y="158"/>
                    <a:pt x="1731" y="170"/>
                    <a:pt x="1680" y="192"/>
                  </a:cubicBezTo>
                  <a:cubicBezTo>
                    <a:pt x="1669" y="191"/>
                    <a:pt x="1659" y="190"/>
                    <a:pt x="1649" y="190"/>
                  </a:cubicBezTo>
                  <a:cubicBezTo>
                    <a:pt x="1620" y="190"/>
                    <a:pt x="1594" y="199"/>
                    <a:pt x="1578" y="232"/>
                  </a:cubicBezTo>
                  <a:cubicBezTo>
                    <a:pt x="1572" y="221"/>
                    <a:pt x="1566" y="198"/>
                    <a:pt x="1561" y="192"/>
                  </a:cubicBezTo>
                  <a:cubicBezTo>
                    <a:pt x="1561" y="204"/>
                    <a:pt x="1561" y="232"/>
                    <a:pt x="1561" y="243"/>
                  </a:cubicBezTo>
                  <a:cubicBezTo>
                    <a:pt x="1544" y="238"/>
                    <a:pt x="1515" y="226"/>
                    <a:pt x="1498" y="221"/>
                  </a:cubicBezTo>
                  <a:cubicBezTo>
                    <a:pt x="1498" y="226"/>
                    <a:pt x="1492" y="238"/>
                    <a:pt x="1487" y="243"/>
                  </a:cubicBezTo>
                  <a:cubicBezTo>
                    <a:pt x="1514" y="248"/>
                    <a:pt x="1545" y="254"/>
                    <a:pt x="1574" y="254"/>
                  </a:cubicBezTo>
                  <a:cubicBezTo>
                    <a:pt x="1611" y="254"/>
                    <a:pt x="1646" y="244"/>
                    <a:pt x="1668" y="209"/>
                  </a:cubicBezTo>
                  <a:cubicBezTo>
                    <a:pt x="1685" y="215"/>
                    <a:pt x="1708" y="232"/>
                    <a:pt x="1719" y="238"/>
                  </a:cubicBezTo>
                  <a:cubicBezTo>
                    <a:pt x="1753" y="232"/>
                    <a:pt x="1787" y="221"/>
                    <a:pt x="1822" y="215"/>
                  </a:cubicBezTo>
                  <a:lnTo>
                    <a:pt x="1822" y="215"/>
                  </a:lnTo>
                  <a:cubicBezTo>
                    <a:pt x="1816" y="238"/>
                    <a:pt x="1804" y="277"/>
                    <a:pt x="1799" y="300"/>
                  </a:cubicBezTo>
                  <a:cubicBezTo>
                    <a:pt x="1787" y="294"/>
                    <a:pt x="1765" y="283"/>
                    <a:pt x="1753" y="277"/>
                  </a:cubicBezTo>
                  <a:lnTo>
                    <a:pt x="1753" y="334"/>
                  </a:lnTo>
                  <a:cubicBezTo>
                    <a:pt x="1742" y="340"/>
                    <a:pt x="1725" y="346"/>
                    <a:pt x="1719" y="351"/>
                  </a:cubicBezTo>
                  <a:cubicBezTo>
                    <a:pt x="1719" y="334"/>
                    <a:pt x="1719" y="300"/>
                    <a:pt x="1719" y="283"/>
                  </a:cubicBezTo>
                  <a:cubicBezTo>
                    <a:pt x="1708" y="300"/>
                    <a:pt x="1691" y="323"/>
                    <a:pt x="1680" y="346"/>
                  </a:cubicBezTo>
                  <a:cubicBezTo>
                    <a:pt x="1663" y="346"/>
                    <a:pt x="1646" y="351"/>
                    <a:pt x="1629" y="357"/>
                  </a:cubicBezTo>
                  <a:cubicBezTo>
                    <a:pt x="1646" y="346"/>
                    <a:pt x="1668" y="334"/>
                    <a:pt x="1680" y="312"/>
                  </a:cubicBezTo>
                  <a:cubicBezTo>
                    <a:pt x="1672" y="306"/>
                    <a:pt x="1665" y="304"/>
                    <a:pt x="1658" y="304"/>
                  </a:cubicBezTo>
                  <a:cubicBezTo>
                    <a:pt x="1623" y="304"/>
                    <a:pt x="1604" y="370"/>
                    <a:pt x="1566" y="380"/>
                  </a:cubicBezTo>
                  <a:cubicBezTo>
                    <a:pt x="1545" y="380"/>
                    <a:pt x="1504" y="375"/>
                    <a:pt x="1475" y="374"/>
                  </a:cubicBezTo>
                  <a:lnTo>
                    <a:pt x="1475" y="374"/>
                  </a:lnTo>
                  <a:cubicBezTo>
                    <a:pt x="1459" y="392"/>
                    <a:pt x="1445" y="399"/>
                    <a:pt x="1430" y="399"/>
                  </a:cubicBezTo>
                  <a:cubicBezTo>
                    <a:pt x="1408" y="399"/>
                    <a:pt x="1388" y="383"/>
                    <a:pt x="1368" y="363"/>
                  </a:cubicBezTo>
                  <a:cubicBezTo>
                    <a:pt x="1362" y="374"/>
                    <a:pt x="1351" y="397"/>
                    <a:pt x="1345" y="408"/>
                  </a:cubicBezTo>
                  <a:cubicBezTo>
                    <a:pt x="1283" y="436"/>
                    <a:pt x="1209" y="453"/>
                    <a:pt x="1141" y="476"/>
                  </a:cubicBezTo>
                  <a:cubicBezTo>
                    <a:pt x="1158" y="448"/>
                    <a:pt x="1175" y="425"/>
                    <a:pt x="1192" y="402"/>
                  </a:cubicBezTo>
                  <a:lnTo>
                    <a:pt x="1192" y="402"/>
                  </a:lnTo>
                  <a:cubicBezTo>
                    <a:pt x="1152" y="414"/>
                    <a:pt x="1135" y="448"/>
                    <a:pt x="1124" y="482"/>
                  </a:cubicBezTo>
                  <a:cubicBezTo>
                    <a:pt x="1112" y="470"/>
                    <a:pt x="1095" y="453"/>
                    <a:pt x="1078" y="436"/>
                  </a:cubicBezTo>
                  <a:lnTo>
                    <a:pt x="1078" y="436"/>
                  </a:lnTo>
                  <a:cubicBezTo>
                    <a:pt x="1084" y="453"/>
                    <a:pt x="1090" y="476"/>
                    <a:pt x="1095" y="499"/>
                  </a:cubicBezTo>
                  <a:cubicBezTo>
                    <a:pt x="1091" y="498"/>
                    <a:pt x="1086" y="498"/>
                    <a:pt x="1082" y="498"/>
                  </a:cubicBezTo>
                  <a:cubicBezTo>
                    <a:pt x="1036" y="498"/>
                    <a:pt x="995" y="523"/>
                    <a:pt x="959" y="538"/>
                  </a:cubicBezTo>
                  <a:cubicBezTo>
                    <a:pt x="959" y="527"/>
                    <a:pt x="965" y="504"/>
                    <a:pt x="965" y="493"/>
                  </a:cubicBezTo>
                  <a:cubicBezTo>
                    <a:pt x="953" y="493"/>
                    <a:pt x="925" y="499"/>
                    <a:pt x="914" y="499"/>
                  </a:cubicBezTo>
                  <a:cubicBezTo>
                    <a:pt x="970" y="544"/>
                    <a:pt x="902" y="567"/>
                    <a:pt x="863" y="578"/>
                  </a:cubicBezTo>
                  <a:cubicBezTo>
                    <a:pt x="863" y="578"/>
                    <a:pt x="863" y="578"/>
                    <a:pt x="857" y="584"/>
                  </a:cubicBezTo>
                  <a:lnTo>
                    <a:pt x="851" y="567"/>
                  </a:lnTo>
                  <a:cubicBezTo>
                    <a:pt x="851" y="572"/>
                    <a:pt x="846" y="578"/>
                    <a:pt x="846" y="584"/>
                  </a:cubicBezTo>
                  <a:cubicBezTo>
                    <a:pt x="800" y="601"/>
                    <a:pt x="749" y="624"/>
                    <a:pt x="704" y="646"/>
                  </a:cubicBezTo>
                  <a:cubicBezTo>
                    <a:pt x="675" y="652"/>
                    <a:pt x="653" y="663"/>
                    <a:pt x="624" y="680"/>
                  </a:cubicBezTo>
                  <a:cubicBezTo>
                    <a:pt x="619" y="686"/>
                    <a:pt x="619" y="686"/>
                    <a:pt x="613" y="692"/>
                  </a:cubicBezTo>
                  <a:cubicBezTo>
                    <a:pt x="608" y="693"/>
                    <a:pt x="604" y="693"/>
                    <a:pt x="599" y="693"/>
                  </a:cubicBezTo>
                  <a:cubicBezTo>
                    <a:pt x="581" y="693"/>
                    <a:pt x="563" y="686"/>
                    <a:pt x="545" y="686"/>
                  </a:cubicBezTo>
                  <a:cubicBezTo>
                    <a:pt x="534" y="703"/>
                    <a:pt x="522" y="720"/>
                    <a:pt x="517" y="737"/>
                  </a:cubicBezTo>
                  <a:cubicBezTo>
                    <a:pt x="511" y="726"/>
                    <a:pt x="500" y="709"/>
                    <a:pt x="494" y="703"/>
                  </a:cubicBezTo>
                  <a:cubicBezTo>
                    <a:pt x="477" y="714"/>
                    <a:pt x="460" y="720"/>
                    <a:pt x="443" y="726"/>
                  </a:cubicBezTo>
                  <a:cubicBezTo>
                    <a:pt x="443" y="726"/>
                    <a:pt x="437" y="720"/>
                    <a:pt x="437" y="720"/>
                  </a:cubicBezTo>
                  <a:cubicBezTo>
                    <a:pt x="437" y="720"/>
                    <a:pt x="436" y="720"/>
                    <a:pt x="436" y="720"/>
                  </a:cubicBezTo>
                  <a:cubicBezTo>
                    <a:pt x="408" y="720"/>
                    <a:pt x="28" y="834"/>
                    <a:pt x="23" y="845"/>
                  </a:cubicBezTo>
                  <a:cubicBezTo>
                    <a:pt x="23" y="845"/>
                    <a:pt x="0" y="17322"/>
                    <a:pt x="17" y="21526"/>
                  </a:cubicBezTo>
                  <a:lnTo>
                    <a:pt x="19927" y="21588"/>
                  </a:lnTo>
                  <a:lnTo>
                    <a:pt x="19927" y="12595"/>
                  </a:lnTo>
                  <a:lnTo>
                    <a:pt x="19927" y="12590"/>
                  </a:lnTo>
                  <a:cubicBezTo>
                    <a:pt x="19910" y="12578"/>
                    <a:pt x="19893" y="12573"/>
                    <a:pt x="19876" y="12567"/>
                  </a:cubicBezTo>
                  <a:lnTo>
                    <a:pt x="19859" y="12550"/>
                  </a:lnTo>
                  <a:cubicBezTo>
                    <a:pt x="19847" y="12539"/>
                    <a:pt x="19842" y="12510"/>
                    <a:pt x="19830" y="12493"/>
                  </a:cubicBezTo>
                  <a:cubicBezTo>
                    <a:pt x="19813" y="12476"/>
                    <a:pt x="19790" y="12470"/>
                    <a:pt x="19768" y="12459"/>
                  </a:cubicBezTo>
                  <a:lnTo>
                    <a:pt x="19722" y="12431"/>
                  </a:lnTo>
                  <a:cubicBezTo>
                    <a:pt x="19677" y="12391"/>
                    <a:pt x="19632" y="12351"/>
                    <a:pt x="19620" y="12346"/>
                  </a:cubicBezTo>
                  <a:lnTo>
                    <a:pt x="19620" y="12340"/>
                  </a:lnTo>
                  <a:cubicBezTo>
                    <a:pt x="19620" y="12323"/>
                    <a:pt x="19615" y="12306"/>
                    <a:pt x="19603" y="12300"/>
                  </a:cubicBezTo>
                  <a:lnTo>
                    <a:pt x="19581" y="12278"/>
                  </a:lnTo>
                  <a:lnTo>
                    <a:pt x="19575" y="12278"/>
                  </a:lnTo>
                  <a:cubicBezTo>
                    <a:pt x="19564" y="12266"/>
                    <a:pt x="19552" y="12261"/>
                    <a:pt x="19546" y="12249"/>
                  </a:cubicBezTo>
                  <a:lnTo>
                    <a:pt x="19529" y="12238"/>
                  </a:lnTo>
                  <a:lnTo>
                    <a:pt x="19518" y="12221"/>
                  </a:lnTo>
                  <a:cubicBezTo>
                    <a:pt x="19484" y="12192"/>
                    <a:pt x="19473" y="12141"/>
                    <a:pt x="19484" y="12124"/>
                  </a:cubicBezTo>
                  <a:cubicBezTo>
                    <a:pt x="19484" y="12122"/>
                    <a:pt x="19474" y="12120"/>
                    <a:pt x="19458" y="12120"/>
                  </a:cubicBezTo>
                  <a:cubicBezTo>
                    <a:pt x="19442" y="12120"/>
                    <a:pt x="19419" y="12122"/>
                    <a:pt x="19393" y="12124"/>
                  </a:cubicBezTo>
                  <a:lnTo>
                    <a:pt x="19286" y="12034"/>
                  </a:lnTo>
                  <a:cubicBezTo>
                    <a:pt x="19286" y="12028"/>
                    <a:pt x="19280" y="12028"/>
                    <a:pt x="19280" y="12028"/>
                  </a:cubicBezTo>
                  <a:lnTo>
                    <a:pt x="19212" y="11977"/>
                  </a:lnTo>
                  <a:cubicBezTo>
                    <a:pt x="19195" y="11954"/>
                    <a:pt x="19178" y="11931"/>
                    <a:pt x="19161" y="11914"/>
                  </a:cubicBezTo>
                  <a:lnTo>
                    <a:pt x="19144" y="11880"/>
                  </a:lnTo>
                  <a:cubicBezTo>
                    <a:pt x="19136" y="11857"/>
                    <a:pt x="19133" y="11834"/>
                    <a:pt x="19120" y="11834"/>
                  </a:cubicBezTo>
                  <a:cubicBezTo>
                    <a:pt x="19114" y="11834"/>
                    <a:pt x="19105" y="11839"/>
                    <a:pt x="19093" y="11852"/>
                  </a:cubicBezTo>
                  <a:cubicBezTo>
                    <a:pt x="19093" y="11852"/>
                    <a:pt x="19064" y="11835"/>
                    <a:pt x="19064" y="11829"/>
                  </a:cubicBezTo>
                  <a:cubicBezTo>
                    <a:pt x="19076" y="11790"/>
                    <a:pt x="19030" y="11812"/>
                    <a:pt x="19030" y="11790"/>
                  </a:cubicBezTo>
                  <a:cubicBezTo>
                    <a:pt x="19030" y="11744"/>
                    <a:pt x="19002" y="11761"/>
                    <a:pt x="18985" y="11750"/>
                  </a:cubicBezTo>
                  <a:cubicBezTo>
                    <a:pt x="18968" y="11744"/>
                    <a:pt x="18962" y="11716"/>
                    <a:pt x="18951" y="11704"/>
                  </a:cubicBezTo>
                  <a:lnTo>
                    <a:pt x="18934" y="11693"/>
                  </a:lnTo>
                  <a:cubicBezTo>
                    <a:pt x="18905" y="11687"/>
                    <a:pt x="18894" y="11670"/>
                    <a:pt x="18900" y="11653"/>
                  </a:cubicBezTo>
                  <a:lnTo>
                    <a:pt x="18900" y="11636"/>
                  </a:lnTo>
                  <a:lnTo>
                    <a:pt x="18900" y="11631"/>
                  </a:lnTo>
                  <a:cubicBezTo>
                    <a:pt x="18898" y="11629"/>
                    <a:pt x="18894" y="11629"/>
                    <a:pt x="18889" y="11629"/>
                  </a:cubicBezTo>
                  <a:cubicBezTo>
                    <a:pt x="18884" y="11629"/>
                    <a:pt x="18878" y="11629"/>
                    <a:pt x="18871" y="11629"/>
                  </a:cubicBezTo>
                  <a:cubicBezTo>
                    <a:pt x="18859" y="11629"/>
                    <a:pt x="18846" y="11628"/>
                    <a:pt x="18843" y="11619"/>
                  </a:cubicBezTo>
                  <a:cubicBezTo>
                    <a:pt x="18832" y="11608"/>
                    <a:pt x="18809" y="11568"/>
                    <a:pt x="18786" y="11540"/>
                  </a:cubicBezTo>
                  <a:lnTo>
                    <a:pt x="18758" y="11540"/>
                  </a:lnTo>
                  <a:cubicBezTo>
                    <a:pt x="18753" y="11541"/>
                    <a:pt x="18749" y="11541"/>
                    <a:pt x="18745" y="11541"/>
                  </a:cubicBezTo>
                  <a:cubicBezTo>
                    <a:pt x="18709" y="11541"/>
                    <a:pt x="18694" y="11519"/>
                    <a:pt x="18684" y="11483"/>
                  </a:cubicBezTo>
                  <a:cubicBezTo>
                    <a:pt x="18678" y="11455"/>
                    <a:pt x="18667" y="11426"/>
                    <a:pt x="18661" y="11398"/>
                  </a:cubicBezTo>
                  <a:lnTo>
                    <a:pt x="18605" y="11370"/>
                  </a:lnTo>
                  <a:lnTo>
                    <a:pt x="18576" y="11375"/>
                  </a:lnTo>
                  <a:cubicBezTo>
                    <a:pt x="18576" y="11358"/>
                    <a:pt x="18576" y="11307"/>
                    <a:pt x="18576" y="11296"/>
                  </a:cubicBezTo>
                  <a:cubicBezTo>
                    <a:pt x="18576" y="11290"/>
                    <a:pt x="18574" y="11288"/>
                    <a:pt x="18569" y="11288"/>
                  </a:cubicBezTo>
                  <a:cubicBezTo>
                    <a:pt x="18560" y="11288"/>
                    <a:pt x="18544" y="11296"/>
                    <a:pt x="18525" y="11307"/>
                  </a:cubicBezTo>
                  <a:lnTo>
                    <a:pt x="18514" y="11273"/>
                  </a:lnTo>
                  <a:lnTo>
                    <a:pt x="18508" y="11222"/>
                  </a:lnTo>
                  <a:cubicBezTo>
                    <a:pt x="18474" y="11194"/>
                    <a:pt x="18440" y="11165"/>
                    <a:pt x="18434" y="11160"/>
                  </a:cubicBezTo>
                  <a:lnTo>
                    <a:pt x="18423" y="11160"/>
                  </a:lnTo>
                  <a:cubicBezTo>
                    <a:pt x="18417" y="11161"/>
                    <a:pt x="18411" y="11162"/>
                    <a:pt x="18406" y="11162"/>
                  </a:cubicBezTo>
                  <a:cubicBezTo>
                    <a:pt x="18360" y="11162"/>
                    <a:pt x="18335" y="11121"/>
                    <a:pt x="18310" y="11080"/>
                  </a:cubicBezTo>
                  <a:cubicBezTo>
                    <a:pt x="18293" y="11058"/>
                    <a:pt x="18276" y="11035"/>
                    <a:pt x="18259" y="11012"/>
                  </a:cubicBezTo>
                  <a:lnTo>
                    <a:pt x="18242" y="10967"/>
                  </a:lnTo>
                  <a:cubicBezTo>
                    <a:pt x="18233" y="10978"/>
                    <a:pt x="18224" y="10983"/>
                    <a:pt x="18216" y="10983"/>
                  </a:cubicBezTo>
                  <a:cubicBezTo>
                    <a:pt x="18204" y="10983"/>
                    <a:pt x="18194" y="10971"/>
                    <a:pt x="18190" y="10950"/>
                  </a:cubicBezTo>
                  <a:lnTo>
                    <a:pt x="18173" y="10927"/>
                  </a:lnTo>
                  <a:cubicBezTo>
                    <a:pt x="18162" y="10904"/>
                    <a:pt x="18122" y="10916"/>
                    <a:pt x="18128" y="10870"/>
                  </a:cubicBezTo>
                  <a:cubicBezTo>
                    <a:pt x="18111" y="10870"/>
                    <a:pt x="18054" y="10853"/>
                    <a:pt x="18037" y="10836"/>
                  </a:cubicBezTo>
                  <a:cubicBezTo>
                    <a:pt x="18020" y="10819"/>
                    <a:pt x="17986" y="10729"/>
                    <a:pt x="17964" y="10717"/>
                  </a:cubicBezTo>
                  <a:cubicBezTo>
                    <a:pt x="17946" y="10706"/>
                    <a:pt x="17895" y="10672"/>
                    <a:pt x="17901" y="10649"/>
                  </a:cubicBezTo>
                  <a:cubicBezTo>
                    <a:pt x="17901" y="10632"/>
                    <a:pt x="17867" y="10632"/>
                    <a:pt x="17856" y="10615"/>
                  </a:cubicBezTo>
                  <a:cubicBezTo>
                    <a:pt x="17839" y="10604"/>
                    <a:pt x="17822" y="10570"/>
                    <a:pt x="17810" y="10536"/>
                  </a:cubicBezTo>
                  <a:lnTo>
                    <a:pt x="17759" y="10536"/>
                  </a:lnTo>
                  <a:cubicBezTo>
                    <a:pt x="17759" y="10519"/>
                    <a:pt x="17714" y="10502"/>
                    <a:pt x="17714" y="10485"/>
                  </a:cubicBezTo>
                  <a:cubicBezTo>
                    <a:pt x="17714" y="10462"/>
                    <a:pt x="17697" y="10388"/>
                    <a:pt x="17674" y="10382"/>
                  </a:cubicBezTo>
                  <a:cubicBezTo>
                    <a:pt x="17657" y="10377"/>
                    <a:pt x="17595" y="10343"/>
                    <a:pt x="17578" y="10326"/>
                  </a:cubicBezTo>
                  <a:cubicBezTo>
                    <a:pt x="17566" y="10303"/>
                    <a:pt x="17561" y="10263"/>
                    <a:pt x="17566" y="10235"/>
                  </a:cubicBezTo>
                  <a:lnTo>
                    <a:pt x="17561" y="10195"/>
                  </a:lnTo>
                  <a:cubicBezTo>
                    <a:pt x="17558" y="10193"/>
                    <a:pt x="17555" y="10192"/>
                    <a:pt x="17551" y="10192"/>
                  </a:cubicBezTo>
                  <a:cubicBezTo>
                    <a:pt x="17540" y="10192"/>
                    <a:pt x="17525" y="10204"/>
                    <a:pt x="17521" y="10212"/>
                  </a:cubicBezTo>
                  <a:cubicBezTo>
                    <a:pt x="17517" y="10221"/>
                    <a:pt x="17507" y="10226"/>
                    <a:pt x="17492" y="10226"/>
                  </a:cubicBezTo>
                  <a:cubicBezTo>
                    <a:pt x="17487" y="10226"/>
                    <a:pt x="17482" y="10225"/>
                    <a:pt x="17476" y="10224"/>
                  </a:cubicBezTo>
                  <a:lnTo>
                    <a:pt x="17453" y="10212"/>
                  </a:lnTo>
                  <a:cubicBezTo>
                    <a:pt x="17430" y="10201"/>
                    <a:pt x="17430" y="10178"/>
                    <a:pt x="17424" y="10156"/>
                  </a:cubicBezTo>
                  <a:cubicBezTo>
                    <a:pt x="17413" y="10133"/>
                    <a:pt x="17390" y="10099"/>
                    <a:pt x="17368" y="10099"/>
                  </a:cubicBezTo>
                  <a:cubicBezTo>
                    <a:pt x="17322" y="10099"/>
                    <a:pt x="17311" y="10048"/>
                    <a:pt x="17294" y="10019"/>
                  </a:cubicBezTo>
                  <a:cubicBezTo>
                    <a:pt x="17268" y="9973"/>
                    <a:pt x="17233" y="9945"/>
                    <a:pt x="17188" y="9945"/>
                  </a:cubicBezTo>
                  <a:cubicBezTo>
                    <a:pt x="17183" y="9945"/>
                    <a:pt x="17179" y="9945"/>
                    <a:pt x="17175" y="9946"/>
                  </a:cubicBezTo>
                  <a:lnTo>
                    <a:pt x="17169" y="9946"/>
                  </a:lnTo>
                  <a:cubicBezTo>
                    <a:pt x="17152" y="9940"/>
                    <a:pt x="17141" y="9917"/>
                    <a:pt x="17135" y="9889"/>
                  </a:cubicBezTo>
                  <a:lnTo>
                    <a:pt x="17135" y="9866"/>
                  </a:lnTo>
                  <a:cubicBezTo>
                    <a:pt x="17141" y="9826"/>
                    <a:pt x="17118" y="9826"/>
                    <a:pt x="17101" y="9821"/>
                  </a:cubicBezTo>
                  <a:cubicBezTo>
                    <a:pt x="17084" y="9815"/>
                    <a:pt x="17073" y="9792"/>
                    <a:pt x="17067" y="9792"/>
                  </a:cubicBezTo>
                  <a:cubicBezTo>
                    <a:pt x="17064" y="9793"/>
                    <a:pt x="17060" y="9793"/>
                    <a:pt x="17058" y="9793"/>
                  </a:cubicBezTo>
                  <a:cubicBezTo>
                    <a:pt x="17027" y="9793"/>
                    <a:pt x="17027" y="9767"/>
                    <a:pt x="17022" y="9741"/>
                  </a:cubicBezTo>
                  <a:cubicBezTo>
                    <a:pt x="17022" y="9724"/>
                    <a:pt x="17016" y="9713"/>
                    <a:pt x="17010" y="9702"/>
                  </a:cubicBezTo>
                  <a:cubicBezTo>
                    <a:pt x="17010" y="9698"/>
                    <a:pt x="17002" y="9694"/>
                    <a:pt x="16997" y="9694"/>
                  </a:cubicBezTo>
                  <a:cubicBezTo>
                    <a:pt x="16995" y="9694"/>
                    <a:pt x="16993" y="9694"/>
                    <a:pt x="16993" y="9696"/>
                  </a:cubicBezTo>
                  <a:lnTo>
                    <a:pt x="16988" y="9707"/>
                  </a:lnTo>
                  <a:cubicBezTo>
                    <a:pt x="16985" y="9713"/>
                    <a:pt x="16982" y="9716"/>
                    <a:pt x="16978" y="9716"/>
                  </a:cubicBezTo>
                  <a:cubicBezTo>
                    <a:pt x="16975" y="9716"/>
                    <a:pt x="16971" y="9713"/>
                    <a:pt x="16965" y="9707"/>
                  </a:cubicBezTo>
                  <a:lnTo>
                    <a:pt x="16959" y="9690"/>
                  </a:lnTo>
                  <a:cubicBezTo>
                    <a:pt x="16948" y="9668"/>
                    <a:pt x="16914" y="9634"/>
                    <a:pt x="16885" y="9600"/>
                  </a:cubicBezTo>
                  <a:lnTo>
                    <a:pt x="16863" y="9577"/>
                  </a:lnTo>
                  <a:cubicBezTo>
                    <a:pt x="16846" y="9548"/>
                    <a:pt x="16817" y="9509"/>
                    <a:pt x="16800" y="9497"/>
                  </a:cubicBezTo>
                  <a:cubicBezTo>
                    <a:pt x="16790" y="9508"/>
                    <a:pt x="16781" y="9515"/>
                    <a:pt x="16773" y="9515"/>
                  </a:cubicBezTo>
                  <a:cubicBezTo>
                    <a:pt x="16763" y="9515"/>
                    <a:pt x="16755" y="9505"/>
                    <a:pt x="16749" y="9480"/>
                  </a:cubicBezTo>
                  <a:lnTo>
                    <a:pt x="16744" y="9458"/>
                  </a:lnTo>
                  <a:cubicBezTo>
                    <a:pt x="16721" y="9435"/>
                    <a:pt x="16659" y="9384"/>
                    <a:pt x="16602" y="9339"/>
                  </a:cubicBezTo>
                  <a:lnTo>
                    <a:pt x="16556" y="9293"/>
                  </a:lnTo>
                  <a:cubicBezTo>
                    <a:pt x="16539" y="9282"/>
                    <a:pt x="16534" y="9236"/>
                    <a:pt x="16528" y="9236"/>
                  </a:cubicBezTo>
                  <a:cubicBezTo>
                    <a:pt x="16523" y="9237"/>
                    <a:pt x="16519" y="9238"/>
                    <a:pt x="16515" y="9238"/>
                  </a:cubicBezTo>
                  <a:cubicBezTo>
                    <a:pt x="16468" y="9238"/>
                    <a:pt x="16481" y="9177"/>
                    <a:pt x="16466" y="9151"/>
                  </a:cubicBezTo>
                  <a:cubicBezTo>
                    <a:pt x="16460" y="9146"/>
                    <a:pt x="16483" y="9117"/>
                    <a:pt x="16460" y="9106"/>
                  </a:cubicBezTo>
                  <a:cubicBezTo>
                    <a:pt x="16454" y="9102"/>
                    <a:pt x="16450" y="9100"/>
                    <a:pt x="16447" y="9100"/>
                  </a:cubicBezTo>
                  <a:cubicBezTo>
                    <a:pt x="16435" y="9100"/>
                    <a:pt x="16452" y="9134"/>
                    <a:pt x="16443" y="9134"/>
                  </a:cubicBezTo>
                  <a:lnTo>
                    <a:pt x="16409" y="9129"/>
                  </a:lnTo>
                  <a:cubicBezTo>
                    <a:pt x="16369" y="9117"/>
                    <a:pt x="16341" y="9095"/>
                    <a:pt x="16346" y="9083"/>
                  </a:cubicBezTo>
                  <a:lnTo>
                    <a:pt x="16352" y="9072"/>
                  </a:lnTo>
                  <a:lnTo>
                    <a:pt x="16358" y="9060"/>
                  </a:lnTo>
                  <a:cubicBezTo>
                    <a:pt x="16363" y="9043"/>
                    <a:pt x="16346" y="9032"/>
                    <a:pt x="16318" y="9032"/>
                  </a:cubicBezTo>
                  <a:lnTo>
                    <a:pt x="16284" y="8987"/>
                  </a:lnTo>
                  <a:cubicBezTo>
                    <a:pt x="16278" y="8975"/>
                    <a:pt x="16267" y="8964"/>
                    <a:pt x="16256" y="8953"/>
                  </a:cubicBezTo>
                  <a:lnTo>
                    <a:pt x="16233" y="8936"/>
                  </a:lnTo>
                  <a:cubicBezTo>
                    <a:pt x="16210" y="8919"/>
                    <a:pt x="16182" y="8873"/>
                    <a:pt x="16176" y="8839"/>
                  </a:cubicBezTo>
                  <a:lnTo>
                    <a:pt x="16142" y="8834"/>
                  </a:lnTo>
                  <a:lnTo>
                    <a:pt x="16137" y="8834"/>
                  </a:lnTo>
                  <a:cubicBezTo>
                    <a:pt x="16131" y="8828"/>
                    <a:pt x="16063" y="8828"/>
                    <a:pt x="16040" y="8811"/>
                  </a:cubicBezTo>
                  <a:cubicBezTo>
                    <a:pt x="16023" y="8800"/>
                    <a:pt x="16023" y="8731"/>
                    <a:pt x="16034" y="8709"/>
                  </a:cubicBezTo>
                  <a:cubicBezTo>
                    <a:pt x="16040" y="8686"/>
                    <a:pt x="16006" y="8658"/>
                    <a:pt x="15949" y="8646"/>
                  </a:cubicBezTo>
                  <a:lnTo>
                    <a:pt x="15915" y="8601"/>
                  </a:lnTo>
                  <a:cubicBezTo>
                    <a:pt x="15904" y="8584"/>
                    <a:pt x="15898" y="8556"/>
                    <a:pt x="15881" y="8550"/>
                  </a:cubicBezTo>
                  <a:cubicBezTo>
                    <a:pt x="15879" y="8547"/>
                    <a:pt x="15876" y="8547"/>
                    <a:pt x="15872" y="8547"/>
                  </a:cubicBezTo>
                  <a:cubicBezTo>
                    <a:pt x="15862" y="8547"/>
                    <a:pt x="15850" y="8553"/>
                    <a:pt x="15842" y="8553"/>
                  </a:cubicBezTo>
                  <a:cubicBezTo>
                    <a:pt x="15839" y="8553"/>
                    <a:pt x="15837" y="8552"/>
                    <a:pt x="15836" y="8550"/>
                  </a:cubicBezTo>
                  <a:lnTo>
                    <a:pt x="15807" y="8516"/>
                  </a:lnTo>
                  <a:cubicBezTo>
                    <a:pt x="15805" y="8516"/>
                    <a:pt x="15802" y="8516"/>
                    <a:pt x="15800" y="8516"/>
                  </a:cubicBezTo>
                  <a:cubicBezTo>
                    <a:pt x="15770" y="8516"/>
                    <a:pt x="15751" y="8486"/>
                    <a:pt x="15751" y="8470"/>
                  </a:cubicBezTo>
                  <a:cubicBezTo>
                    <a:pt x="15751" y="8453"/>
                    <a:pt x="15739" y="8402"/>
                    <a:pt x="15728" y="8391"/>
                  </a:cubicBezTo>
                  <a:cubicBezTo>
                    <a:pt x="15717" y="8380"/>
                    <a:pt x="15700" y="8363"/>
                    <a:pt x="15694" y="8346"/>
                  </a:cubicBezTo>
                  <a:lnTo>
                    <a:pt x="15683" y="8340"/>
                  </a:lnTo>
                  <a:cubicBezTo>
                    <a:pt x="15666" y="8334"/>
                    <a:pt x="15643" y="8334"/>
                    <a:pt x="15626" y="8329"/>
                  </a:cubicBezTo>
                  <a:lnTo>
                    <a:pt x="15586" y="8312"/>
                  </a:lnTo>
                  <a:cubicBezTo>
                    <a:pt x="15591" y="8276"/>
                    <a:pt x="15578" y="8254"/>
                    <a:pt x="15571" y="8254"/>
                  </a:cubicBezTo>
                  <a:cubicBezTo>
                    <a:pt x="15570" y="8254"/>
                    <a:pt x="15570" y="8254"/>
                    <a:pt x="15569" y="8255"/>
                  </a:cubicBezTo>
                  <a:cubicBezTo>
                    <a:pt x="15569" y="8255"/>
                    <a:pt x="15568" y="8255"/>
                    <a:pt x="15567" y="8255"/>
                  </a:cubicBezTo>
                  <a:cubicBezTo>
                    <a:pt x="15555" y="8255"/>
                    <a:pt x="15535" y="8208"/>
                    <a:pt x="15524" y="8187"/>
                  </a:cubicBezTo>
                  <a:cubicBezTo>
                    <a:pt x="15507" y="8175"/>
                    <a:pt x="15490" y="8147"/>
                    <a:pt x="15478" y="8136"/>
                  </a:cubicBezTo>
                  <a:lnTo>
                    <a:pt x="15484" y="8124"/>
                  </a:lnTo>
                  <a:lnTo>
                    <a:pt x="15495" y="8085"/>
                  </a:lnTo>
                  <a:cubicBezTo>
                    <a:pt x="15479" y="8076"/>
                    <a:pt x="15456" y="8071"/>
                    <a:pt x="15441" y="8071"/>
                  </a:cubicBezTo>
                  <a:cubicBezTo>
                    <a:pt x="15435" y="8071"/>
                    <a:pt x="15430" y="8072"/>
                    <a:pt x="15427" y="8073"/>
                  </a:cubicBezTo>
                  <a:lnTo>
                    <a:pt x="15416" y="8079"/>
                  </a:lnTo>
                  <a:lnTo>
                    <a:pt x="15410" y="8079"/>
                  </a:lnTo>
                  <a:cubicBezTo>
                    <a:pt x="15410" y="8073"/>
                    <a:pt x="15382" y="8062"/>
                    <a:pt x="15359" y="8056"/>
                  </a:cubicBezTo>
                  <a:lnTo>
                    <a:pt x="15342" y="8022"/>
                  </a:lnTo>
                  <a:lnTo>
                    <a:pt x="15331" y="7994"/>
                  </a:lnTo>
                  <a:cubicBezTo>
                    <a:pt x="15308" y="7977"/>
                    <a:pt x="15297" y="7931"/>
                    <a:pt x="15302" y="7926"/>
                  </a:cubicBezTo>
                  <a:cubicBezTo>
                    <a:pt x="15297" y="7926"/>
                    <a:pt x="15285" y="7948"/>
                    <a:pt x="15268" y="7977"/>
                  </a:cubicBezTo>
                  <a:lnTo>
                    <a:pt x="15234" y="7937"/>
                  </a:lnTo>
                  <a:lnTo>
                    <a:pt x="15229" y="7926"/>
                  </a:lnTo>
                  <a:cubicBezTo>
                    <a:pt x="15233" y="7911"/>
                    <a:pt x="15224" y="7901"/>
                    <a:pt x="15207" y="7901"/>
                  </a:cubicBezTo>
                  <a:cubicBezTo>
                    <a:pt x="15199" y="7901"/>
                    <a:pt x="15189" y="7903"/>
                    <a:pt x="15178" y="7909"/>
                  </a:cubicBezTo>
                  <a:lnTo>
                    <a:pt x="15166" y="7858"/>
                  </a:lnTo>
                  <a:lnTo>
                    <a:pt x="15155" y="7812"/>
                  </a:lnTo>
                  <a:cubicBezTo>
                    <a:pt x="15127" y="7795"/>
                    <a:pt x="15087" y="7756"/>
                    <a:pt x="15076" y="7744"/>
                  </a:cubicBezTo>
                  <a:cubicBezTo>
                    <a:pt x="15064" y="7733"/>
                    <a:pt x="15041" y="7704"/>
                    <a:pt x="15024" y="7682"/>
                  </a:cubicBezTo>
                  <a:lnTo>
                    <a:pt x="15002" y="7670"/>
                  </a:lnTo>
                  <a:cubicBezTo>
                    <a:pt x="14985" y="7653"/>
                    <a:pt x="14945" y="7642"/>
                    <a:pt x="14939" y="7625"/>
                  </a:cubicBezTo>
                  <a:cubicBezTo>
                    <a:pt x="14936" y="7591"/>
                    <a:pt x="14923" y="7582"/>
                    <a:pt x="14908" y="7582"/>
                  </a:cubicBezTo>
                  <a:cubicBezTo>
                    <a:pt x="14897" y="7582"/>
                    <a:pt x="14886" y="7586"/>
                    <a:pt x="14877" y="7591"/>
                  </a:cubicBezTo>
                  <a:lnTo>
                    <a:pt x="14854" y="7597"/>
                  </a:lnTo>
                  <a:cubicBezTo>
                    <a:pt x="14832" y="7619"/>
                    <a:pt x="14798" y="7636"/>
                    <a:pt x="14792" y="7636"/>
                  </a:cubicBezTo>
                  <a:cubicBezTo>
                    <a:pt x="14786" y="7636"/>
                    <a:pt x="14780" y="7619"/>
                    <a:pt x="14780" y="7602"/>
                  </a:cubicBezTo>
                  <a:lnTo>
                    <a:pt x="14792" y="7591"/>
                  </a:lnTo>
                  <a:lnTo>
                    <a:pt x="14798" y="7585"/>
                  </a:lnTo>
                  <a:cubicBezTo>
                    <a:pt x="14809" y="7580"/>
                    <a:pt x="14786" y="7517"/>
                    <a:pt x="14809" y="7512"/>
                  </a:cubicBezTo>
                  <a:cubicBezTo>
                    <a:pt x="14832" y="7506"/>
                    <a:pt x="14803" y="7495"/>
                    <a:pt x="14752" y="7478"/>
                  </a:cubicBezTo>
                  <a:lnTo>
                    <a:pt x="14741" y="7449"/>
                  </a:lnTo>
                  <a:cubicBezTo>
                    <a:pt x="14712" y="7398"/>
                    <a:pt x="14678" y="7370"/>
                    <a:pt x="14644" y="7336"/>
                  </a:cubicBezTo>
                  <a:lnTo>
                    <a:pt x="14605" y="7296"/>
                  </a:lnTo>
                  <a:cubicBezTo>
                    <a:pt x="14554" y="7256"/>
                    <a:pt x="14491" y="7211"/>
                    <a:pt x="14468" y="7188"/>
                  </a:cubicBezTo>
                  <a:lnTo>
                    <a:pt x="14463" y="7160"/>
                  </a:lnTo>
                  <a:cubicBezTo>
                    <a:pt x="14455" y="7130"/>
                    <a:pt x="14443" y="7124"/>
                    <a:pt x="14429" y="7124"/>
                  </a:cubicBezTo>
                  <a:cubicBezTo>
                    <a:pt x="14419" y="7124"/>
                    <a:pt x="14407" y="7128"/>
                    <a:pt x="14396" y="7128"/>
                  </a:cubicBezTo>
                  <a:cubicBezTo>
                    <a:pt x="14391" y="7128"/>
                    <a:pt x="14387" y="7127"/>
                    <a:pt x="14383" y="7126"/>
                  </a:cubicBezTo>
                  <a:cubicBezTo>
                    <a:pt x="14383" y="7126"/>
                    <a:pt x="14383" y="7103"/>
                    <a:pt x="14378" y="7097"/>
                  </a:cubicBezTo>
                  <a:cubicBezTo>
                    <a:pt x="14361" y="7063"/>
                    <a:pt x="14338" y="7001"/>
                    <a:pt x="14310" y="7001"/>
                  </a:cubicBezTo>
                  <a:cubicBezTo>
                    <a:pt x="14270" y="6990"/>
                    <a:pt x="14287" y="6961"/>
                    <a:pt x="14281" y="6944"/>
                  </a:cubicBezTo>
                  <a:lnTo>
                    <a:pt x="14281" y="6938"/>
                  </a:lnTo>
                  <a:cubicBezTo>
                    <a:pt x="14276" y="6933"/>
                    <a:pt x="14247" y="6927"/>
                    <a:pt x="14241" y="6927"/>
                  </a:cubicBezTo>
                  <a:cubicBezTo>
                    <a:pt x="14230" y="6927"/>
                    <a:pt x="14134" y="6791"/>
                    <a:pt x="14083" y="6780"/>
                  </a:cubicBezTo>
                  <a:cubicBezTo>
                    <a:pt x="14026" y="6763"/>
                    <a:pt x="13992" y="6706"/>
                    <a:pt x="13992" y="6695"/>
                  </a:cubicBezTo>
                  <a:cubicBezTo>
                    <a:pt x="13992" y="6678"/>
                    <a:pt x="13963" y="6666"/>
                    <a:pt x="13952" y="6666"/>
                  </a:cubicBezTo>
                  <a:cubicBezTo>
                    <a:pt x="13946" y="6666"/>
                    <a:pt x="13924" y="6609"/>
                    <a:pt x="13918" y="6587"/>
                  </a:cubicBezTo>
                  <a:cubicBezTo>
                    <a:pt x="13912" y="6570"/>
                    <a:pt x="13827" y="6519"/>
                    <a:pt x="13805" y="6490"/>
                  </a:cubicBezTo>
                  <a:cubicBezTo>
                    <a:pt x="13788" y="6462"/>
                    <a:pt x="13765" y="6439"/>
                    <a:pt x="13759" y="6434"/>
                  </a:cubicBezTo>
                  <a:lnTo>
                    <a:pt x="13754" y="6434"/>
                  </a:lnTo>
                  <a:cubicBezTo>
                    <a:pt x="13714" y="6434"/>
                    <a:pt x="13714" y="6411"/>
                    <a:pt x="13731" y="6382"/>
                  </a:cubicBezTo>
                  <a:lnTo>
                    <a:pt x="13737" y="6377"/>
                  </a:lnTo>
                  <a:cubicBezTo>
                    <a:pt x="13731" y="6371"/>
                    <a:pt x="13691" y="6354"/>
                    <a:pt x="13651" y="6343"/>
                  </a:cubicBezTo>
                  <a:lnTo>
                    <a:pt x="13629" y="6320"/>
                  </a:lnTo>
                  <a:cubicBezTo>
                    <a:pt x="13607" y="6298"/>
                    <a:pt x="13585" y="6290"/>
                    <a:pt x="13563" y="6290"/>
                  </a:cubicBezTo>
                  <a:cubicBezTo>
                    <a:pt x="13556" y="6290"/>
                    <a:pt x="13550" y="6290"/>
                    <a:pt x="13544" y="6292"/>
                  </a:cubicBezTo>
                  <a:lnTo>
                    <a:pt x="13538" y="6292"/>
                  </a:lnTo>
                  <a:cubicBezTo>
                    <a:pt x="13538" y="6280"/>
                    <a:pt x="13538" y="6263"/>
                    <a:pt x="13544" y="6252"/>
                  </a:cubicBezTo>
                  <a:cubicBezTo>
                    <a:pt x="13544" y="6246"/>
                    <a:pt x="13515" y="6241"/>
                    <a:pt x="13504" y="6241"/>
                  </a:cubicBezTo>
                  <a:cubicBezTo>
                    <a:pt x="13493" y="6241"/>
                    <a:pt x="13441" y="6195"/>
                    <a:pt x="13436" y="6173"/>
                  </a:cubicBezTo>
                  <a:cubicBezTo>
                    <a:pt x="13424" y="6156"/>
                    <a:pt x="13407" y="6059"/>
                    <a:pt x="13385" y="6042"/>
                  </a:cubicBezTo>
                  <a:cubicBezTo>
                    <a:pt x="13368" y="6025"/>
                    <a:pt x="13345" y="6014"/>
                    <a:pt x="13334" y="6014"/>
                  </a:cubicBezTo>
                  <a:lnTo>
                    <a:pt x="13328" y="6014"/>
                  </a:lnTo>
                  <a:cubicBezTo>
                    <a:pt x="13320" y="6018"/>
                    <a:pt x="13312" y="6022"/>
                    <a:pt x="13306" y="6022"/>
                  </a:cubicBezTo>
                  <a:cubicBezTo>
                    <a:pt x="13303" y="6022"/>
                    <a:pt x="13301" y="6021"/>
                    <a:pt x="13300" y="6019"/>
                  </a:cubicBezTo>
                  <a:cubicBezTo>
                    <a:pt x="13288" y="6002"/>
                    <a:pt x="13283" y="5968"/>
                    <a:pt x="13271" y="5963"/>
                  </a:cubicBezTo>
                  <a:lnTo>
                    <a:pt x="13249" y="5951"/>
                  </a:lnTo>
                  <a:cubicBezTo>
                    <a:pt x="13237" y="5934"/>
                    <a:pt x="13180" y="5895"/>
                    <a:pt x="13169" y="5872"/>
                  </a:cubicBezTo>
                  <a:cubicBezTo>
                    <a:pt x="13163" y="5855"/>
                    <a:pt x="13135" y="5826"/>
                    <a:pt x="13112" y="5821"/>
                  </a:cubicBezTo>
                  <a:lnTo>
                    <a:pt x="13101" y="5787"/>
                  </a:lnTo>
                  <a:lnTo>
                    <a:pt x="13090" y="5764"/>
                  </a:lnTo>
                  <a:cubicBezTo>
                    <a:pt x="13061" y="5741"/>
                    <a:pt x="13022" y="5713"/>
                    <a:pt x="12993" y="5702"/>
                  </a:cubicBezTo>
                  <a:lnTo>
                    <a:pt x="12976" y="5685"/>
                  </a:lnTo>
                  <a:cubicBezTo>
                    <a:pt x="12954" y="5662"/>
                    <a:pt x="12937" y="5634"/>
                    <a:pt x="12919" y="5611"/>
                  </a:cubicBezTo>
                  <a:cubicBezTo>
                    <a:pt x="12897" y="5594"/>
                    <a:pt x="12868" y="5577"/>
                    <a:pt x="12851" y="5554"/>
                  </a:cubicBezTo>
                  <a:lnTo>
                    <a:pt x="12817" y="5520"/>
                  </a:lnTo>
                  <a:cubicBezTo>
                    <a:pt x="12772" y="5509"/>
                    <a:pt x="12710" y="5418"/>
                    <a:pt x="12698" y="5384"/>
                  </a:cubicBezTo>
                  <a:cubicBezTo>
                    <a:pt x="12695" y="5367"/>
                    <a:pt x="12684" y="5359"/>
                    <a:pt x="12672" y="5359"/>
                  </a:cubicBezTo>
                  <a:cubicBezTo>
                    <a:pt x="12663" y="5359"/>
                    <a:pt x="12654" y="5363"/>
                    <a:pt x="12647" y="5373"/>
                  </a:cubicBezTo>
                  <a:lnTo>
                    <a:pt x="12636" y="5333"/>
                  </a:lnTo>
                  <a:cubicBezTo>
                    <a:pt x="12626" y="5309"/>
                    <a:pt x="12625" y="5297"/>
                    <a:pt x="12608" y="5297"/>
                  </a:cubicBezTo>
                  <a:cubicBezTo>
                    <a:pt x="12605" y="5297"/>
                    <a:pt x="12601" y="5298"/>
                    <a:pt x="12596" y="5299"/>
                  </a:cubicBezTo>
                  <a:cubicBezTo>
                    <a:pt x="12592" y="5300"/>
                    <a:pt x="12589" y="5301"/>
                    <a:pt x="12585" y="5301"/>
                  </a:cubicBezTo>
                  <a:cubicBezTo>
                    <a:pt x="12574" y="5301"/>
                    <a:pt x="12566" y="5292"/>
                    <a:pt x="12562" y="5270"/>
                  </a:cubicBezTo>
                  <a:cubicBezTo>
                    <a:pt x="12562" y="5259"/>
                    <a:pt x="12534" y="5236"/>
                    <a:pt x="12517" y="5236"/>
                  </a:cubicBezTo>
                  <a:lnTo>
                    <a:pt x="12460" y="5225"/>
                  </a:lnTo>
                  <a:cubicBezTo>
                    <a:pt x="12483" y="5191"/>
                    <a:pt x="12466" y="5168"/>
                    <a:pt x="12449" y="5168"/>
                  </a:cubicBezTo>
                  <a:cubicBezTo>
                    <a:pt x="12437" y="5168"/>
                    <a:pt x="12415" y="5157"/>
                    <a:pt x="12397" y="5134"/>
                  </a:cubicBezTo>
                  <a:lnTo>
                    <a:pt x="12386" y="5123"/>
                  </a:lnTo>
                  <a:lnTo>
                    <a:pt x="12386" y="5117"/>
                  </a:lnTo>
                  <a:cubicBezTo>
                    <a:pt x="12380" y="5123"/>
                    <a:pt x="12363" y="5134"/>
                    <a:pt x="12346" y="5151"/>
                  </a:cubicBezTo>
                  <a:lnTo>
                    <a:pt x="12335" y="5129"/>
                  </a:lnTo>
                  <a:cubicBezTo>
                    <a:pt x="12324" y="5089"/>
                    <a:pt x="12369" y="5117"/>
                    <a:pt x="12369" y="5089"/>
                  </a:cubicBezTo>
                  <a:lnTo>
                    <a:pt x="12369" y="5083"/>
                  </a:lnTo>
                  <a:cubicBezTo>
                    <a:pt x="12375" y="5077"/>
                    <a:pt x="12352" y="5072"/>
                    <a:pt x="12329" y="5072"/>
                  </a:cubicBezTo>
                  <a:lnTo>
                    <a:pt x="12312" y="5066"/>
                  </a:lnTo>
                  <a:lnTo>
                    <a:pt x="12307" y="5066"/>
                  </a:lnTo>
                  <a:cubicBezTo>
                    <a:pt x="12301" y="5055"/>
                    <a:pt x="12312" y="5038"/>
                    <a:pt x="12324" y="5038"/>
                  </a:cubicBezTo>
                  <a:cubicBezTo>
                    <a:pt x="12335" y="5038"/>
                    <a:pt x="12307" y="5009"/>
                    <a:pt x="12301" y="5004"/>
                  </a:cubicBezTo>
                  <a:cubicBezTo>
                    <a:pt x="12295" y="4992"/>
                    <a:pt x="12256" y="4970"/>
                    <a:pt x="12216" y="4947"/>
                  </a:cubicBezTo>
                  <a:lnTo>
                    <a:pt x="12171" y="4896"/>
                  </a:lnTo>
                  <a:cubicBezTo>
                    <a:pt x="12148" y="4873"/>
                    <a:pt x="12102" y="4862"/>
                    <a:pt x="12091" y="4834"/>
                  </a:cubicBezTo>
                  <a:cubicBezTo>
                    <a:pt x="12074" y="4794"/>
                    <a:pt x="12057" y="4771"/>
                    <a:pt x="12012" y="4760"/>
                  </a:cubicBezTo>
                  <a:cubicBezTo>
                    <a:pt x="11989" y="4748"/>
                    <a:pt x="11955" y="4714"/>
                    <a:pt x="11949" y="4686"/>
                  </a:cubicBezTo>
                  <a:lnTo>
                    <a:pt x="11938" y="4646"/>
                  </a:lnTo>
                  <a:cubicBezTo>
                    <a:pt x="11910" y="4624"/>
                    <a:pt x="11870" y="4607"/>
                    <a:pt x="11841" y="4607"/>
                  </a:cubicBezTo>
                  <a:lnTo>
                    <a:pt x="11824" y="4595"/>
                  </a:lnTo>
                  <a:lnTo>
                    <a:pt x="11802" y="4584"/>
                  </a:lnTo>
                  <a:cubicBezTo>
                    <a:pt x="11790" y="4556"/>
                    <a:pt x="11751" y="4521"/>
                    <a:pt x="11717" y="4510"/>
                  </a:cubicBezTo>
                  <a:lnTo>
                    <a:pt x="11694" y="4476"/>
                  </a:lnTo>
                  <a:cubicBezTo>
                    <a:pt x="11671" y="4431"/>
                    <a:pt x="11626" y="4397"/>
                    <a:pt x="11575" y="4363"/>
                  </a:cubicBezTo>
                  <a:cubicBezTo>
                    <a:pt x="11569" y="4334"/>
                    <a:pt x="11529" y="4334"/>
                    <a:pt x="11495" y="4329"/>
                  </a:cubicBezTo>
                  <a:cubicBezTo>
                    <a:pt x="11495" y="4323"/>
                    <a:pt x="11490" y="4323"/>
                    <a:pt x="11484" y="4323"/>
                  </a:cubicBezTo>
                  <a:lnTo>
                    <a:pt x="11473" y="4317"/>
                  </a:lnTo>
                  <a:cubicBezTo>
                    <a:pt x="11473" y="4312"/>
                    <a:pt x="11467" y="4306"/>
                    <a:pt x="11456" y="4295"/>
                  </a:cubicBezTo>
                  <a:cubicBezTo>
                    <a:pt x="11450" y="4272"/>
                    <a:pt x="11433" y="4238"/>
                    <a:pt x="11427" y="4221"/>
                  </a:cubicBezTo>
                  <a:lnTo>
                    <a:pt x="11427" y="4221"/>
                  </a:lnTo>
                  <a:cubicBezTo>
                    <a:pt x="11444" y="4226"/>
                    <a:pt x="11473" y="4232"/>
                    <a:pt x="11490" y="4238"/>
                  </a:cubicBezTo>
                  <a:cubicBezTo>
                    <a:pt x="11456" y="4215"/>
                    <a:pt x="11433" y="4192"/>
                    <a:pt x="11416" y="4158"/>
                  </a:cubicBezTo>
                  <a:lnTo>
                    <a:pt x="11416" y="4158"/>
                  </a:lnTo>
                  <a:cubicBezTo>
                    <a:pt x="11416" y="4170"/>
                    <a:pt x="11422" y="4204"/>
                    <a:pt x="11427" y="4221"/>
                  </a:cubicBezTo>
                  <a:cubicBezTo>
                    <a:pt x="11410" y="4221"/>
                    <a:pt x="11399" y="4215"/>
                    <a:pt x="11393" y="4204"/>
                  </a:cubicBezTo>
                  <a:lnTo>
                    <a:pt x="11399" y="4164"/>
                  </a:lnTo>
                  <a:cubicBezTo>
                    <a:pt x="11399" y="4164"/>
                    <a:pt x="11388" y="4158"/>
                    <a:pt x="11382" y="4158"/>
                  </a:cubicBezTo>
                  <a:cubicBezTo>
                    <a:pt x="11382" y="4147"/>
                    <a:pt x="11388" y="4136"/>
                    <a:pt x="11388" y="4124"/>
                  </a:cubicBezTo>
                  <a:lnTo>
                    <a:pt x="11336" y="4124"/>
                  </a:lnTo>
                  <a:cubicBezTo>
                    <a:pt x="11314" y="4102"/>
                    <a:pt x="11291" y="4079"/>
                    <a:pt x="11268" y="4056"/>
                  </a:cubicBezTo>
                  <a:cubicBezTo>
                    <a:pt x="11246" y="4028"/>
                    <a:pt x="11229" y="3999"/>
                    <a:pt x="11206" y="3971"/>
                  </a:cubicBezTo>
                  <a:lnTo>
                    <a:pt x="11206" y="3971"/>
                  </a:lnTo>
                  <a:cubicBezTo>
                    <a:pt x="11229" y="3977"/>
                    <a:pt x="11251" y="3977"/>
                    <a:pt x="11274" y="3977"/>
                  </a:cubicBezTo>
                  <a:cubicBezTo>
                    <a:pt x="11251" y="3960"/>
                    <a:pt x="11223" y="3954"/>
                    <a:pt x="11195" y="3954"/>
                  </a:cubicBezTo>
                  <a:cubicBezTo>
                    <a:pt x="11189" y="3948"/>
                    <a:pt x="11183" y="3937"/>
                    <a:pt x="11178" y="3931"/>
                  </a:cubicBezTo>
                  <a:cubicBezTo>
                    <a:pt x="11183" y="3920"/>
                    <a:pt x="11189" y="3903"/>
                    <a:pt x="11195" y="3892"/>
                  </a:cubicBezTo>
                  <a:lnTo>
                    <a:pt x="11195" y="3892"/>
                  </a:lnTo>
                  <a:cubicBezTo>
                    <a:pt x="11183" y="3897"/>
                    <a:pt x="11178" y="3909"/>
                    <a:pt x="11172" y="3914"/>
                  </a:cubicBezTo>
                  <a:cubicBezTo>
                    <a:pt x="11155" y="3892"/>
                    <a:pt x="11149" y="3875"/>
                    <a:pt x="11138" y="3852"/>
                  </a:cubicBezTo>
                  <a:cubicBezTo>
                    <a:pt x="11132" y="3869"/>
                    <a:pt x="11127" y="3880"/>
                    <a:pt x="11121" y="3892"/>
                  </a:cubicBezTo>
                  <a:cubicBezTo>
                    <a:pt x="11098" y="3869"/>
                    <a:pt x="11070" y="3852"/>
                    <a:pt x="11047" y="3829"/>
                  </a:cubicBezTo>
                  <a:cubicBezTo>
                    <a:pt x="11058" y="3829"/>
                    <a:pt x="11081" y="3818"/>
                    <a:pt x="11093" y="3818"/>
                  </a:cubicBezTo>
                  <a:cubicBezTo>
                    <a:pt x="11087" y="3807"/>
                    <a:pt x="11070" y="3784"/>
                    <a:pt x="11064" y="3778"/>
                  </a:cubicBezTo>
                  <a:cubicBezTo>
                    <a:pt x="11058" y="3802"/>
                    <a:pt x="11048" y="3811"/>
                    <a:pt x="11036" y="3811"/>
                  </a:cubicBezTo>
                  <a:cubicBezTo>
                    <a:pt x="11014" y="3811"/>
                    <a:pt x="10986" y="3782"/>
                    <a:pt x="10968" y="3767"/>
                  </a:cubicBezTo>
                  <a:cubicBezTo>
                    <a:pt x="10911" y="3704"/>
                    <a:pt x="10849" y="3659"/>
                    <a:pt x="10786" y="3608"/>
                  </a:cubicBezTo>
                  <a:cubicBezTo>
                    <a:pt x="10797" y="3597"/>
                    <a:pt x="10797" y="3580"/>
                    <a:pt x="10780" y="3563"/>
                  </a:cubicBezTo>
                  <a:cubicBezTo>
                    <a:pt x="10775" y="3568"/>
                    <a:pt x="10769" y="3580"/>
                    <a:pt x="10763" y="3591"/>
                  </a:cubicBezTo>
                  <a:cubicBezTo>
                    <a:pt x="10746" y="3580"/>
                    <a:pt x="10729" y="3568"/>
                    <a:pt x="10712" y="3551"/>
                  </a:cubicBezTo>
                  <a:cubicBezTo>
                    <a:pt x="10684" y="3523"/>
                    <a:pt x="10656" y="3489"/>
                    <a:pt x="10622" y="3460"/>
                  </a:cubicBezTo>
                  <a:cubicBezTo>
                    <a:pt x="10639" y="3460"/>
                    <a:pt x="10650" y="3460"/>
                    <a:pt x="10650" y="3443"/>
                  </a:cubicBezTo>
                  <a:cubicBezTo>
                    <a:pt x="10650" y="3432"/>
                    <a:pt x="10639" y="3426"/>
                    <a:pt x="10627" y="3421"/>
                  </a:cubicBezTo>
                  <a:cubicBezTo>
                    <a:pt x="10639" y="3415"/>
                    <a:pt x="10644" y="3404"/>
                    <a:pt x="10656" y="3392"/>
                  </a:cubicBezTo>
                  <a:cubicBezTo>
                    <a:pt x="10639" y="3392"/>
                    <a:pt x="10610" y="3381"/>
                    <a:pt x="10599" y="3375"/>
                  </a:cubicBezTo>
                  <a:cubicBezTo>
                    <a:pt x="10593" y="3387"/>
                    <a:pt x="10593" y="3409"/>
                    <a:pt x="10593" y="3421"/>
                  </a:cubicBezTo>
                  <a:cubicBezTo>
                    <a:pt x="10571" y="3404"/>
                    <a:pt x="10548" y="3381"/>
                    <a:pt x="10519" y="3358"/>
                  </a:cubicBezTo>
                  <a:cubicBezTo>
                    <a:pt x="10531" y="3341"/>
                    <a:pt x="10536" y="3324"/>
                    <a:pt x="10548" y="3307"/>
                  </a:cubicBezTo>
                  <a:cubicBezTo>
                    <a:pt x="10514" y="3273"/>
                    <a:pt x="10480" y="3234"/>
                    <a:pt x="10440" y="3211"/>
                  </a:cubicBezTo>
                  <a:lnTo>
                    <a:pt x="10440" y="3211"/>
                  </a:lnTo>
                  <a:cubicBezTo>
                    <a:pt x="10463" y="3245"/>
                    <a:pt x="10497" y="3279"/>
                    <a:pt x="10514" y="3319"/>
                  </a:cubicBezTo>
                  <a:cubicBezTo>
                    <a:pt x="10457" y="3290"/>
                    <a:pt x="10423" y="3245"/>
                    <a:pt x="10389" y="3199"/>
                  </a:cubicBezTo>
                  <a:cubicBezTo>
                    <a:pt x="10395" y="3188"/>
                    <a:pt x="10400" y="3177"/>
                    <a:pt x="10406" y="3165"/>
                  </a:cubicBezTo>
                  <a:cubicBezTo>
                    <a:pt x="10389" y="3148"/>
                    <a:pt x="10372" y="3126"/>
                    <a:pt x="10349" y="3109"/>
                  </a:cubicBezTo>
                  <a:lnTo>
                    <a:pt x="10349" y="3109"/>
                  </a:lnTo>
                  <a:cubicBezTo>
                    <a:pt x="10361" y="3137"/>
                    <a:pt x="10372" y="3165"/>
                    <a:pt x="10383" y="3194"/>
                  </a:cubicBezTo>
                  <a:cubicBezTo>
                    <a:pt x="10298" y="3120"/>
                    <a:pt x="10219" y="3035"/>
                    <a:pt x="10134" y="2955"/>
                  </a:cubicBezTo>
                  <a:lnTo>
                    <a:pt x="10134" y="2955"/>
                  </a:lnTo>
                  <a:cubicBezTo>
                    <a:pt x="10145" y="2961"/>
                    <a:pt x="10168" y="2961"/>
                    <a:pt x="10179" y="2961"/>
                  </a:cubicBezTo>
                  <a:cubicBezTo>
                    <a:pt x="10173" y="2944"/>
                    <a:pt x="10168" y="2927"/>
                    <a:pt x="10162" y="2904"/>
                  </a:cubicBezTo>
                  <a:cubicBezTo>
                    <a:pt x="10111" y="2876"/>
                    <a:pt x="10043" y="2887"/>
                    <a:pt x="10003" y="2836"/>
                  </a:cubicBezTo>
                  <a:lnTo>
                    <a:pt x="10003" y="2836"/>
                  </a:lnTo>
                  <a:cubicBezTo>
                    <a:pt x="10037" y="2842"/>
                    <a:pt x="10066" y="2853"/>
                    <a:pt x="10094" y="2859"/>
                  </a:cubicBezTo>
                  <a:cubicBezTo>
                    <a:pt x="10032" y="2802"/>
                    <a:pt x="9969" y="2723"/>
                    <a:pt x="9878" y="2700"/>
                  </a:cubicBezTo>
                  <a:lnTo>
                    <a:pt x="9890" y="2683"/>
                  </a:lnTo>
                  <a:cubicBezTo>
                    <a:pt x="9884" y="2683"/>
                    <a:pt x="9873" y="2677"/>
                    <a:pt x="9861" y="2677"/>
                  </a:cubicBezTo>
                  <a:lnTo>
                    <a:pt x="9873" y="2643"/>
                  </a:lnTo>
                  <a:lnTo>
                    <a:pt x="9856" y="2643"/>
                  </a:lnTo>
                  <a:cubicBezTo>
                    <a:pt x="9856" y="2660"/>
                    <a:pt x="9856" y="2689"/>
                    <a:pt x="9856" y="2700"/>
                  </a:cubicBezTo>
                  <a:cubicBezTo>
                    <a:pt x="9844" y="2689"/>
                    <a:pt x="9822" y="2660"/>
                    <a:pt x="9810" y="2649"/>
                  </a:cubicBezTo>
                  <a:cubicBezTo>
                    <a:pt x="9816" y="2643"/>
                    <a:pt x="9827" y="2626"/>
                    <a:pt x="9839" y="2621"/>
                  </a:cubicBezTo>
                  <a:cubicBezTo>
                    <a:pt x="9827" y="2615"/>
                    <a:pt x="9805" y="2609"/>
                    <a:pt x="9793" y="2609"/>
                  </a:cubicBezTo>
                  <a:cubicBezTo>
                    <a:pt x="9793" y="2615"/>
                    <a:pt x="9793" y="2632"/>
                    <a:pt x="9793" y="2643"/>
                  </a:cubicBezTo>
                  <a:cubicBezTo>
                    <a:pt x="9725" y="2615"/>
                    <a:pt x="9680" y="2553"/>
                    <a:pt x="9623" y="2513"/>
                  </a:cubicBezTo>
                  <a:cubicBezTo>
                    <a:pt x="9629" y="2502"/>
                    <a:pt x="9646" y="2490"/>
                    <a:pt x="9657" y="2479"/>
                  </a:cubicBezTo>
                  <a:lnTo>
                    <a:pt x="9657" y="2479"/>
                  </a:lnTo>
                  <a:cubicBezTo>
                    <a:pt x="9640" y="2490"/>
                    <a:pt x="9629" y="2502"/>
                    <a:pt x="9612" y="2507"/>
                  </a:cubicBezTo>
                  <a:cubicBezTo>
                    <a:pt x="9583" y="2479"/>
                    <a:pt x="9555" y="2456"/>
                    <a:pt x="9521" y="2434"/>
                  </a:cubicBezTo>
                  <a:lnTo>
                    <a:pt x="9521" y="2434"/>
                  </a:lnTo>
                  <a:cubicBezTo>
                    <a:pt x="9555" y="2445"/>
                    <a:pt x="9589" y="2451"/>
                    <a:pt x="9623" y="2451"/>
                  </a:cubicBezTo>
                  <a:cubicBezTo>
                    <a:pt x="9589" y="2434"/>
                    <a:pt x="9578" y="2411"/>
                    <a:pt x="9578" y="2382"/>
                  </a:cubicBezTo>
                  <a:cubicBezTo>
                    <a:pt x="9572" y="2388"/>
                    <a:pt x="9561" y="2399"/>
                    <a:pt x="9555" y="2405"/>
                  </a:cubicBezTo>
                  <a:cubicBezTo>
                    <a:pt x="9487" y="2326"/>
                    <a:pt x="9396" y="2269"/>
                    <a:pt x="9317" y="2201"/>
                  </a:cubicBezTo>
                  <a:cubicBezTo>
                    <a:pt x="9317" y="2218"/>
                    <a:pt x="9305" y="2246"/>
                    <a:pt x="9305" y="2258"/>
                  </a:cubicBezTo>
                  <a:cubicBezTo>
                    <a:pt x="9220" y="2212"/>
                    <a:pt x="9146" y="2155"/>
                    <a:pt x="9073" y="2093"/>
                  </a:cubicBezTo>
                  <a:lnTo>
                    <a:pt x="9073" y="2093"/>
                  </a:lnTo>
                  <a:cubicBezTo>
                    <a:pt x="9129" y="2104"/>
                    <a:pt x="9175" y="2133"/>
                    <a:pt x="9214" y="2167"/>
                  </a:cubicBezTo>
                  <a:cubicBezTo>
                    <a:pt x="9232" y="2082"/>
                    <a:pt x="8897" y="1974"/>
                    <a:pt x="8857" y="1866"/>
                  </a:cubicBezTo>
                  <a:cubicBezTo>
                    <a:pt x="8874" y="1855"/>
                    <a:pt x="8897" y="1838"/>
                    <a:pt x="8919" y="1821"/>
                  </a:cubicBezTo>
                  <a:lnTo>
                    <a:pt x="8919" y="1821"/>
                  </a:lnTo>
                  <a:cubicBezTo>
                    <a:pt x="8914" y="1832"/>
                    <a:pt x="8908" y="1849"/>
                    <a:pt x="8908" y="1855"/>
                  </a:cubicBezTo>
                  <a:cubicBezTo>
                    <a:pt x="8931" y="1872"/>
                    <a:pt x="8948" y="1894"/>
                    <a:pt x="8936" y="1929"/>
                  </a:cubicBezTo>
                  <a:lnTo>
                    <a:pt x="9010" y="1929"/>
                  </a:lnTo>
                  <a:lnTo>
                    <a:pt x="8988" y="1968"/>
                  </a:lnTo>
                  <a:cubicBezTo>
                    <a:pt x="8993" y="1963"/>
                    <a:pt x="9016" y="1951"/>
                    <a:pt x="9027" y="1946"/>
                  </a:cubicBezTo>
                  <a:cubicBezTo>
                    <a:pt x="9090" y="1989"/>
                    <a:pt x="9160" y="2036"/>
                    <a:pt x="9238" y="2036"/>
                  </a:cubicBezTo>
                  <a:cubicBezTo>
                    <a:pt x="9253" y="2036"/>
                    <a:pt x="9268" y="2034"/>
                    <a:pt x="9283" y="2031"/>
                  </a:cubicBezTo>
                  <a:cubicBezTo>
                    <a:pt x="9169" y="1974"/>
                    <a:pt x="9078" y="1894"/>
                    <a:pt x="8971" y="1832"/>
                  </a:cubicBezTo>
                  <a:cubicBezTo>
                    <a:pt x="8971" y="1821"/>
                    <a:pt x="8971" y="1809"/>
                    <a:pt x="8965" y="1804"/>
                  </a:cubicBezTo>
                  <a:cubicBezTo>
                    <a:pt x="8960" y="1805"/>
                    <a:pt x="8956" y="1806"/>
                    <a:pt x="8951" y="1806"/>
                  </a:cubicBezTo>
                  <a:cubicBezTo>
                    <a:pt x="8919" y="1806"/>
                    <a:pt x="8895" y="1771"/>
                    <a:pt x="8880" y="1741"/>
                  </a:cubicBezTo>
                  <a:cubicBezTo>
                    <a:pt x="8800" y="1741"/>
                    <a:pt x="8749" y="1679"/>
                    <a:pt x="8687" y="1645"/>
                  </a:cubicBezTo>
                  <a:lnTo>
                    <a:pt x="8693" y="1622"/>
                  </a:lnTo>
                  <a:cubicBezTo>
                    <a:pt x="8687" y="1622"/>
                    <a:pt x="8675" y="1633"/>
                    <a:pt x="8664" y="1639"/>
                  </a:cubicBezTo>
                  <a:cubicBezTo>
                    <a:pt x="8596" y="1599"/>
                    <a:pt x="8534" y="1548"/>
                    <a:pt x="8454" y="1531"/>
                  </a:cubicBezTo>
                  <a:cubicBezTo>
                    <a:pt x="8426" y="1526"/>
                    <a:pt x="8414" y="1492"/>
                    <a:pt x="8397" y="1469"/>
                  </a:cubicBezTo>
                  <a:cubicBezTo>
                    <a:pt x="8380" y="1475"/>
                    <a:pt x="8363" y="1480"/>
                    <a:pt x="8346" y="1480"/>
                  </a:cubicBezTo>
                  <a:cubicBezTo>
                    <a:pt x="8346" y="1475"/>
                    <a:pt x="8352" y="1452"/>
                    <a:pt x="8352" y="1441"/>
                  </a:cubicBezTo>
                  <a:cubicBezTo>
                    <a:pt x="8142" y="1361"/>
                    <a:pt x="7978" y="1214"/>
                    <a:pt x="7779" y="1117"/>
                  </a:cubicBezTo>
                  <a:cubicBezTo>
                    <a:pt x="7774" y="1118"/>
                    <a:pt x="7768" y="1119"/>
                    <a:pt x="7763" y="1119"/>
                  </a:cubicBezTo>
                  <a:cubicBezTo>
                    <a:pt x="7723" y="1119"/>
                    <a:pt x="7702" y="1080"/>
                    <a:pt x="7671" y="1055"/>
                  </a:cubicBezTo>
                  <a:cubicBezTo>
                    <a:pt x="7620" y="1043"/>
                    <a:pt x="7569" y="1021"/>
                    <a:pt x="7524" y="998"/>
                  </a:cubicBezTo>
                  <a:lnTo>
                    <a:pt x="7490" y="998"/>
                  </a:lnTo>
                  <a:cubicBezTo>
                    <a:pt x="7473" y="981"/>
                    <a:pt x="7456" y="964"/>
                    <a:pt x="7433" y="941"/>
                  </a:cubicBezTo>
                  <a:cubicBezTo>
                    <a:pt x="7410" y="936"/>
                    <a:pt x="7388" y="936"/>
                    <a:pt x="7365" y="930"/>
                  </a:cubicBezTo>
                  <a:cubicBezTo>
                    <a:pt x="7359" y="919"/>
                    <a:pt x="7353" y="907"/>
                    <a:pt x="7353" y="896"/>
                  </a:cubicBezTo>
                  <a:lnTo>
                    <a:pt x="7342" y="919"/>
                  </a:lnTo>
                  <a:cubicBezTo>
                    <a:pt x="7308" y="896"/>
                    <a:pt x="7274" y="879"/>
                    <a:pt x="7240" y="868"/>
                  </a:cubicBezTo>
                  <a:cubicBezTo>
                    <a:pt x="7240" y="856"/>
                    <a:pt x="7240" y="845"/>
                    <a:pt x="7240" y="839"/>
                  </a:cubicBezTo>
                  <a:cubicBezTo>
                    <a:pt x="7234" y="845"/>
                    <a:pt x="7212" y="851"/>
                    <a:pt x="7200" y="851"/>
                  </a:cubicBezTo>
                  <a:cubicBezTo>
                    <a:pt x="7149" y="799"/>
                    <a:pt x="7064" y="811"/>
                    <a:pt x="7007" y="760"/>
                  </a:cubicBezTo>
                  <a:cubicBezTo>
                    <a:pt x="7004" y="760"/>
                    <a:pt x="7000" y="760"/>
                    <a:pt x="6996" y="760"/>
                  </a:cubicBezTo>
                  <a:cubicBezTo>
                    <a:pt x="6882" y="760"/>
                    <a:pt x="6794" y="680"/>
                    <a:pt x="6684" y="658"/>
                  </a:cubicBezTo>
                  <a:cubicBezTo>
                    <a:pt x="6678" y="663"/>
                    <a:pt x="6661" y="675"/>
                    <a:pt x="6650" y="686"/>
                  </a:cubicBezTo>
                  <a:cubicBezTo>
                    <a:pt x="6650" y="675"/>
                    <a:pt x="6639" y="652"/>
                    <a:pt x="6639" y="641"/>
                  </a:cubicBezTo>
                  <a:cubicBezTo>
                    <a:pt x="6508" y="607"/>
                    <a:pt x="6389" y="521"/>
                    <a:pt x="6253" y="510"/>
                  </a:cubicBezTo>
                  <a:cubicBezTo>
                    <a:pt x="6253" y="521"/>
                    <a:pt x="6247" y="538"/>
                    <a:pt x="6241" y="544"/>
                  </a:cubicBezTo>
                  <a:cubicBezTo>
                    <a:pt x="6304" y="567"/>
                    <a:pt x="6366" y="584"/>
                    <a:pt x="6429" y="595"/>
                  </a:cubicBezTo>
                  <a:cubicBezTo>
                    <a:pt x="6429" y="601"/>
                    <a:pt x="6440" y="618"/>
                    <a:pt x="6440" y="624"/>
                  </a:cubicBezTo>
                  <a:cubicBezTo>
                    <a:pt x="6536" y="629"/>
                    <a:pt x="6627" y="692"/>
                    <a:pt x="6718" y="726"/>
                  </a:cubicBezTo>
                  <a:cubicBezTo>
                    <a:pt x="6724" y="726"/>
                    <a:pt x="6741" y="714"/>
                    <a:pt x="6746" y="709"/>
                  </a:cubicBezTo>
                  <a:cubicBezTo>
                    <a:pt x="6769" y="726"/>
                    <a:pt x="6786" y="743"/>
                    <a:pt x="6809" y="760"/>
                  </a:cubicBezTo>
                  <a:cubicBezTo>
                    <a:pt x="6820" y="754"/>
                    <a:pt x="6849" y="743"/>
                    <a:pt x="6860" y="737"/>
                  </a:cubicBezTo>
                  <a:lnTo>
                    <a:pt x="6860" y="737"/>
                  </a:lnTo>
                  <a:cubicBezTo>
                    <a:pt x="6860" y="748"/>
                    <a:pt x="6860" y="771"/>
                    <a:pt x="6854" y="777"/>
                  </a:cubicBezTo>
                  <a:lnTo>
                    <a:pt x="6905" y="777"/>
                  </a:lnTo>
                  <a:cubicBezTo>
                    <a:pt x="6905" y="799"/>
                    <a:pt x="6911" y="822"/>
                    <a:pt x="6911" y="839"/>
                  </a:cubicBezTo>
                  <a:cubicBezTo>
                    <a:pt x="6917" y="828"/>
                    <a:pt x="6922" y="811"/>
                    <a:pt x="6928" y="799"/>
                  </a:cubicBezTo>
                  <a:cubicBezTo>
                    <a:pt x="7075" y="873"/>
                    <a:pt x="7223" y="947"/>
                    <a:pt x="7382" y="1009"/>
                  </a:cubicBezTo>
                  <a:cubicBezTo>
                    <a:pt x="7359" y="1032"/>
                    <a:pt x="7336" y="1055"/>
                    <a:pt x="7314" y="1077"/>
                  </a:cubicBezTo>
                  <a:cubicBezTo>
                    <a:pt x="7319" y="1066"/>
                    <a:pt x="7325" y="1043"/>
                    <a:pt x="7331" y="1032"/>
                  </a:cubicBezTo>
                  <a:cubicBezTo>
                    <a:pt x="7263" y="998"/>
                    <a:pt x="7183" y="970"/>
                    <a:pt x="7110" y="941"/>
                  </a:cubicBezTo>
                  <a:cubicBezTo>
                    <a:pt x="7110" y="953"/>
                    <a:pt x="7110" y="970"/>
                    <a:pt x="7110" y="981"/>
                  </a:cubicBezTo>
                  <a:cubicBezTo>
                    <a:pt x="7002" y="953"/>
                    <a:pt x="6894" y="913"/>
                    <a:pt x="6797" y="862"/>
                  </a:cubicBezTo>
                  <a:cubicBezTo>
                    <a:pt x="6810" y="854"/>
                    <a:pt x="6824" y="851"/>
                    <a:pt x="6839" y="851"/>
                  </a:cubicBezTo>
                  <a:cubicBezTo>
                    <a:pt x="6857" y="851"/>
                    <a:pt x="6875" y="856"/>
                    <a:pt x="6894" y="862"/>
                  </a:cubicBezTo>
                  <a:lnTo>
                    <a:pt x="6900" y="862"/>
                  </a:lnTo>
                  <a:cubicBezTo>
                    <a:pt x="6877" y="851"/>
                    <a:pt x="6854" y="839"/>
                    <a:pt x="6831" y="828"/>
                  </a:cubicBezTo>
                  <a:cubicBezTo>
                    <a:pt x="6814" y="845"/>
                    <a:pt x="6797" y="862"/>
                    <a:pt x="6775" y="873"/>
                  </a:cubicBezTo>
                  <a:cubicBezTo>
                    <a:pt x="6758" y="856"/>
                    <a:pt x="6780" y="828"/>
                    <a:pt x="6786" y="805"/>
                  </a:cubicBezTo>
                  <a:cubicBezTo>
                    <a:pt x="6735" y="794"/>
                    <a:pt x="6684" y="777"/>
                    <a:pt x="6639" y="765"/>
                  </a:cubicBezTo>
                  <a:lnTo>
                    <a:pt x="6639" y="765"/>
                  </a:lnTo>
                  <a:cubicBezTo>
                    <a:pt x="6656" y="788"/>
                    <a:pt x="6678" y="805"/>
                    <a:pt x="6695" y="822"/>
                  </a:cubicBezTo>
                  <a:cubicBezTo>
                    <a:pt x="6639" y="794"/>
                    <a:pt x="6536" y="811"/>
                    <a:pt x="6531" y="726"/>
                  </a:cubicBezTo>
                  <a:lnTo>
                    <a:pt x="6423" y="697"/>
                  </a:lnTo>
                  <a:lnTo>
                    <a:pt x="6423" y="697"/>
                  </a:lnTo>
                  <a:cubicBezTo>
                    <a:pt x="6446" y="709"/>
                    <a:pt x="6463" y="720"/>
                    <a:pt x="6480" y="726"/>
                  </a:cubicBezTo>
                  <a:lnTo>
                    <a:pt x="6474" y="743"/>
                  </a:lnTo>
                  <a:cubicBezTo>
                    <a:pt x="6446" y="731"/>
                    <a:pt x="6412" y="726"/>
                    <a:pt x="6378" y="714"/>
                  </a:cubicBezTo>
                  <a:cubicBezTo>
                    <a:pt x="6383" y="703"/>
                    <a:pt x="6389" y="686"/>
                    <a:pt x="6389" y="675"/>
                  </a:cubicBezTo>
                  <a:lnTo>
                    <a:pt x="6389" y="675"/>
                  </a:lnTo>
                  <a:cubicBezTo>
                    <a:pt x="6381" y="694"/>
                    <a:pt x="6370" y="701"/>
                    <a:pt x="6358" y="701"/>
                  </a:cubicBezTo>
                  <a:cubicBezTo>
                    <a:pt x="6345" y="701"/>
                    <a:pt x="6330" y="692"/>
                    <a:pt x="6315" y="680"/>
                  </a:cubicBezTo>
                  <a:cubicBezTo>
                    <a:pt x="6321" y="675"/>
                    <a:pt x="6338" y="658"/>
                    <a:pt x="6344" y="652"/>
                  </a:cubicBezTo>
                  <a:cubicBezTo>
                    <a:pt x="6247" y="629"/>
                    <a:pt x="6151" y="595"/>
                    <a:pt x="6049" y="567"/>
                  </a:cubicBezTo>
                  <a:lnTo>
                    <a:pt x="6049" y="567"/>
                  </a:lnTo>
                  <a:cubicBezTo>
                    <a:pt x="6066" y="572"/>
                    <a:pt x="6088" y="584"/>
                    <a:pt x="6100" y="590"/>
                  </a:cubicBezTo>
                  <a:lnTo>
                    <a:pt x="6094" y="624"/>
                  </a:lnTo>
                  <a:lnTo>
                    <a:pt x="5992" y="590"/>
                  </a:lnTo>
                  <a:cubicBezTo>
                    <a:pt x="5997" y="584"/>
                    <a:pt x="6009" y="567"/>
                    <a:pt x="6014" y="555"/>
                  </a:cubicBezTo>
                  <a:cubicBezTo>
                    <a:pt x="5895" y="510"/>
                    <a:pt x="5776" y="476"/>
                    <a:pt x="5657" y="459"/>
                  </a:cubicBezTo>
                  <a:lnTo>
                    <a:pt x="5657" y="459"/>
                  </a:lnTo>
                  <a:cubicBezTo>
                    <a:pt x="5714" y="487"/>
                    <a:pt x="5782" y="499"/>
                    <a:pt x="5833" y="533"/>
                  </a:cubicBezTo>
                  <a:cubicBezTo>
                    <a:pt x="5736" y="527"/>
                    <a:pt x="5640" y="493"/>
                    <a:pt x="5549" y="459"/>
                  </a:cubicBezTo>
                  <a:cubicBezTo>
                    <a:pt x="5544" y="448"/>
                    <a:pt x="5544" y="442"/>
                    <a:pt x="5538" y="436"/>
                  </a:cubicBezTo>
                  <a:lnTo>
                    <a:pt x="5538" y="436"/>
                  </a:lnTo>
                  <a:cubicBezTo>
                    <a:pt x="5564" y="453"/>
                    <a:pt x="5593" y="471"/>
                    <a:pt x="5625" y="471"/>
                  </a:cubicBezTo>
                  <a:cubicBezTo>
                    <a:pt x="5635" y="471"/>
                    <a:pt x="5646" y="469"/>
                    <a:pt x="5657" y="465"/>
                  </a:cubicBezTo>
                  <a:cubicBezTo>
                    <a:pt x="5634" y="448"/>
                    <a:pt x="5612" y="425"/>
                    <a:pt x="5589" y="402"/>
                  </a:cubicBezTo>
                  <a:cubicBezTo>
                    <a:pt x="5572" y="414"/>
                    <a:pt x="5549" y="425"/>
                    <a:pt x="5532" y="436"/>
                  </a:cubicBezTo>
                  <a:cubicBezTo>
                    <a:pt x="5515" y="408"/>
                    <a:pt x="5481" y="397"/>
                    <a:pt x="5447" y="397"/>
                  </a:cubicBezTo>
                  <a:cubicBezTo>
                    <a:pt x="5458" y="431"/>
                    <a:pt x="5487" y="442"/>
                    <a:pt x="5515" y="453"/>
                  </a:cubicBezTo>
                  <a:cubicBezTo>
                    <a:pt x="5507" y="454"/>
                    <a:pt x="5499" y="455"/>
                    <a:pt x="5491" y="455"/>
                  </a:cubicBezTo>
                  <a:cubicBezTo>
                    <a:pt x="5454" y="455"/>
                    <a:pt x="5417" y="445"/>
                    <a:pt x="5385" y="431"/>
                  </a:cubicBezTo>
                  <a:cubicBezTo>
                    <a:pt x="5390" y="419"/>
                    <a:pt x="5396" y="402"/>
                    <a:pt x="5407" y="391"/>
                  </a:cubicBezTo>
                  <a:cubicBezTo>
                    <a:pt x="5368" y="385"/>
                    <a:pt x="5334" y="374"/>
                    <a:pt x="5300" y="368"/>
                  </a:cubicBezTo>
                  <a:lnTo>
                    <a:pt x="5300" y="368"/>
                  </a:lnTo>
                  <a:cubicBezTo>
                    <a:pt x="5317" y="385"/>
                    <a:pt x="5334" y="408"/>
                    <a:pt x="5351" y="425"/>
                  </a:cubicBezTo>
                  <a:cubicBezTo>
                    <a:pt x="5294" y="408"/>
                    <a:pt x="5243" y="391"/>
                    <a:pt x="5192" y="374"/>
                  </a:cubicBezTo>
                  <a:lnTo>
                    <a:pt x="5192" y="306"/>
                  </a:lnTo>
                  <a:cubicBezTo>
                    <a:pt x="5168" y="321"/>
                    <a:pt x="5144" y="326"/>
                    <a:pt x="5118" y="326"/>
                  </a:cubicBezTo>
                  <a:cubicBezTo>
                    <a:pt x="5058" y="326"/>
                    <a:pt x="4994" y="296"/>
                    <a:pt x="4933" y="296"/>
                  </a:cubicBezTo>
                  <a:cubicBezTo>
                    <a:pt x="4921" y="296"/>
                    <a:pt x="4909" y="297"/>
                    <a:pt x="4897" y="300"/>
                  </a:cubicBezTo>
                  <a:cubicBezTo>
                    <a:pt x="4908" y="306"/>
                    <a:pt x="4936" y="312"/>
                    <a:pt x="4948" y="312"/>
                  </a:cubicBezTo>
                  <a:cubicBezTo>
                    <a:pt x="4948" y="323"/>
                    <a:pt x="4948" y="334"/>
                    <a:pt x="4948" y="346"/>
                  </a:cubicBezTo>
                  <a:cubicBezTo>
                    <a:pt x="4931" y="340"/>
                    <a:pt x="4902" y="329"/>
                    <a:pt x="4891" y="323"/>
                  </a:cubicBezTo>
                  <a:cubicBezTo>
                    <a:pt x="4874" y="323"/>
                    <a:pt x="4857" y="329"/>
                    <a:pt x="4846" y="334"/>
                  </a:cubicBezTo>
                  <a:cubicBezTo>
                    <a:pt x="4851" y="317"/>
                    <a:pt x="4863" y="289"/>
                    <a:pt x="4868" y="272"/>
                  </a:cubicBezTo>
                  <a:cubicBezTo>
                    <a:pt x="4847" y="269"/>
                    <a:pt x="4825" y="264"/>
                    <a:pt x="4804" y="264"/>
                  </a:cubicBezTo>
                  <a:cubicBezTo>
                    <a:pt x="4787" y="264"/>
                    <a:pt x="4770" y="267"/>
                    <a:pt x="4755" y="277"/>
                  </a:cubicBezTo>
                  <a:cubicBezTo>
                    <a:pt x="4709" y="266"/>
                    <a:pt x="4670" y="255"/>
                    <a:pt x="4630" y="238"/>
                  </a:cubicBezTo>
                  <a:cubicBezTo>
                    <a:pt x="4619" y="238"/>
                    <a:pt x="4596" y="243"/>
                    <a:pt x="4590" y="249"/>
                  </a:cubicBezTo>
                  <a:cubicBezTo>
                    <a:pt x="4539" y="226"/>
                    <a:pt x="4494" y="215"/>
                    <a:pt x="4437" y="215"/>
                  </a:cubicBezTo>
                  <a:cubicBezTo>
                    <a:pt x="4448" y="204"/>
                    <a:pt x="4471" y="192"/>
                    <a:pt x="4488" y="181"/>
                  </a:cubicBezTo>
                  <a:lnTo>
                    <a:pt x="4488" y="181"/>
                  </a:lnTo>
                  <a:cubicBezTo>
                    <a:pt x="4437" y="209"/>
                    <a:pt x="4375" y="192"/>
                    <a:pt x="4324" y="221"/>
                  </a:cubicBezTo>
                  <a:cubicBezTo>
                    <a:pt x="4369" y="232"/>
                    <a:pt x="4420" y="243"/>
                    <a:pt x="4466" y="260"/>
                  </a:cubicBezTo>
                  <a:cubicBezTo>
                    <a:pt x="4375" y="260"/>
                    <a:pt x="4278" y="249"/>
                    <a:pt x="4187" y="238"/>
                  </a:cubicBezTo>
                  <a:cubicBezTo>
                    <a:pt x="4165" y="232"/>
                    <a:pt x="4142" y="232"/>
                    <a:pt x="4119" y="221"/>
                  </a:cubicBezTo>
                  <a:cubicBezTo>
                    <a:pt x="4119" y="226"/>
                    <a:pt x="4119" y="226"/>
                    <a:pt x="4119" y="232"/>
                  </a:cubicBezTo>
                  <a:cubicBezTo>
                    <a:pt x="4074" y="221"/>
                    <a:pt x="4029" y="215"/>
                    <a:pt x="3983" y="204"/>
                  </a:cubicBezTo>
                  <a:lnTo>
                    <a:pt x="4074" y="204"/>
                  </a:lnTo>
                  <a:cubicBezTo>
                    <a:pt x="4063" y="170"/>
                    <a:pt x="4029" y="164"/>
                    <a:pt x="4000" y="153"/>
                  </a:cubicBezTo>
                  <a:cubicBezTo>
                    <a:pt x="3972" y="158"/>
                    <a:pt x="3944" y="164"/>
                    <a:pt x="3909" y="170"/>
                  </a:cubicBezTo>
                  <a:cubicBezTo>
                    <a:pt x="3909" y="158"/>
                    <a:pt x="3904" y="147"/>
                    <a:pt x="3898" y="136"/>
                  </a:cubicBezTo>
                  <a:cubicBezTo>
                    <a:pt x="3890" y="152"/>
                    <a:pt x="3855" y="161"/>
                    <a:pt x="3823" y="161"/>
                  </a:cubicBezTo>
                  <a:cubicBezTo>
                    <a:pt x="3787" y="161"/>
                    <a:pt x="3755" y="149"/>
                    <a:pt x="3773" y="119"/>
                  </a:cubicBezTo>
                  <a:cubicBezTo>
                    <a:pt x="3805" y="113"/>
                    <a:pt x="3837" y="110"/>
                    <a:pt x="3869" y="110"/>
                  </a:cubicBezTo>
                  <a:cubicBezTo>
                    <a:pt x="3951" y="110"/>
                    <a:pt x="4035" y="124"/>
                    <a:pt x="4117" y="124"/>
                  </a:cubicBezTo>
                  <a:cubicBezTo>
                    <a:pt x="4154" y="124"/>
                    <a:pt x="4191" y="121"/>
                    <a:pt x="4227" y="113"/>
                  </a:cubicBezTo>
                  <a:cubicBezTo>
                    <a:pt x="4233" y="119"/>
                    <a:pt x="4239" y="130"/>
                    <a:pt x="4244" y="136"/>
                  </a:cubicBezTo>
                  <a:cubicBezTo>
                    <a:pt x="4335" y="141"/>
                    <a:pt x="4426" y="164"/>
                    <a:pt x="4517" y="175"/>
                  </a:cubicBezTo>
                  <a:cubicBezTo>
                    <a:pt x="4522" y="158"/>
                    <a:pt x="4534" y="119"/>
                    <a:pt x="4545" y="102"/>
                  </a:cubicBezTo>
                  <a:cubicBezTo>
                    <a:pt x="4528" y="100"/>
                    <a:pt x="4510" y="98"/>
                    <a:pt x="4493" y="98"/>
                  </a:cubicBezTo>
                  <a:cubicBezTo>
                    <a:pt x="4459" y="98"/>
                    <a:pt x="4426" y="105"/>
                    <a:pt x="4403" y="136"/>
                  </a:cubicBezTo>
                  <a:cubicBezTo>
                    <a:pt x="4380" y="130"/>
                    <a:pt x="4363" y="124"/>
                    <a:pt x="4346" y="113"/>
                  </a:cubicBezTo>
                  <a:cubicBezTo>
                    <a:pt x="4331" y="95"/>
                    <a:pt x="4311" y="91"/>
                    <a:pt x="4289" y="91"/>
                  </a:cubicBezTo>
                  <a:cubicBezTo>
                    <a:pt x="4273" y="91"/>
                    <a:pt x="4256" y="93"/>
                    <a:pt x="4241" y="93"/>
                  </a:cubicBezTo>
                  <a:cubicBezTo>
                    <a:pt x="4232" y="93"/>
                    <a:pt x="4224" y="92"/>
                    <a:pt x="4216" y="90"/>
                  </a:cubicBezTo>
                  <a:lnTo>
                    <a:pt x="4233" y="45"/>
                  </a:lnTo>
                  <a:lnTo>
                    <a:pt x="4233" y="45"/>
                  </a:lnTo>
                  <a:cubicBezTo>
                    <a:pt x="4227" y="56"/>
                    <a:pt x="4216" y="79"/>
                    <a:pt x="4210" y="90"/>
                  </a:cubicBezTo>
                  <a:cubicBezTo>
                    <a:pt x="4187" y="73"/>
                    <a:pt x="4159" y="51"/>
                    <a:pt x="4142" y="28"/>
                  </a:cubicBezTo>
                  <a:cubicBezTo>
                    <a:pt x="4125" y="45"/>
                    <a:pt x="4108" y="56"/>
                    <a:pt x="4091" y="73"/>
                  </a:cubicBezTo>
                  <a:cubicBezTo>
                    <a:pt x="4080" y="62"/>
                    <a:pt x="4068" y="39"/>
                    <a:pt x="4063" y="28"/>
                  </a:cubicBezTo>
                  <a:cubicBezTo>
                    <a:pt x="4063" y="33"/>
                    <a:pt x="4063" y="51"/>
                    <a:pt x="4063" y="62"/>
                  </a:cubicBezTo>
                  <a:cubicBezTo>
                    <a:pt x="4029" y="51"/>
                    <a:pt x="3983" y="51"/>
                    <a:pt x="3961" y="16"/>
                  </a:cubicBezTo>
                  <a:lnTo>
                    <a:pt x="3961" y="16"/>
                  </a:lnTo>
                  <a:cubicBezTo>
                    <a:pt x="3961" y="22"/>
                    <a:pt x="3966" y="39"/>
                    <a:pt x="3966" y="45"/>
                  </a:cubicBezTo>
                  <a:cubicBezTo>
                    <a:pt x="3912" y="39"/>
                    <a:pt x="3857" y="39"/>
                    <a:pt x="3802" y="39"/>
                  </a:cubicBezTo>
                  <a:cubicBezTo>
                    <a:pt x="3746" y="39"/>
                    <a:pt x="3691" y="39"/>
                    <a:pt x="3637" y="33"/>
                  </a:cubicBezTo>
                  <a:cubicBezTo>
                    <a:pt x="3642" y="28"/>
                    <a:pt x="3652" y="14"/>
                    <a:pt x="3658" y="7"/>
                  </a:cubicBezTo>
                  <a:lnTo>
                    <a:pt x="3658" y="7"/>
                  </a:lnTo>
                  <a:cubicBezTo>
                    <a:pt x="3637" y="29"/>
                    <a:pt x="3598" y="41"/>
                    <a:pt x="3559" y="41"/>
                  </a:cubicBezTo>
                  <a:cubicBezTo>
                    <a:pt x="3521" y="41"/>
                    <a:pt x="3483" y="30"/>
                    <a:pt x="3461" y="5"/>
                  </a:cubicBezTo>
                  <a:cubicBezTo>
                    <a:pt x="3457" y="2"/>
                    <a:pt x="3453" y="0"/>
                    <a:pt x="3448" y="0"/>
                  </a:cubicBezTo>
                  <a:close/>
                </a:path>
              </a:pathLst>
            </a:custGeom>
            <a:solidFill>
              <a:srgbClr val="FFCEA6">
                <a:alpha val="606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51"/>
            <p:cNvSpPr/>
            <p:nvPr/>
          </p:nvSpPr>
          <p:spPr>
            <a:xfrm>
              <a:off x="7907850" y="2753987"/>
              <a:ext cx="3471825" cy="2039772"/>
            </a:xfrm>
            <a:custGeom>
              <a:rect b="b" l="l" r="r" t="t"/>
              <a:pathLst>
                <a:path extrusionOk="0" h="14616" w="20540">
                  <a:moveTo>
                    <a:pt x="6180" y="5498"/>
                  </a:moveTo>
                  <a:cubicBezTo>
                    <a:pt x="6182" y="5498"/>
                    <a:pt x="6184" y="5498"/>
                    <a:pt x="6187" y="5499"/>
                  </a:cubicBezTo>
                  <a:lnTo>
                    <a:pt x="6187" y="5499"/>
                  </a:lnTo>
                  <a:cubicBezTo>
                    <a:pt x="6186" y="5498"/>
                    <a:pt x="6186" y="5498"/>
                    <a:pt x="6185" y="5498"/>
                  </a:cubicBezTo>
                  <a:close/>
                  <a:moveTo>
                    <a:pt x="6187" y="5499"/>
                  </a:moveTo>
                  <a:cubicBezTo>
                    <a:pt x="6188" y="5499"/>
                    <a:pt x="6190" y="5499"/>
                    <a:pt x="6191" y="5500"/>
                  </a:cubicBezTo>
                  <a:lnTo>
                    <a:pt x="6191" y="5500"/>
                  </a:lnTo>
                  <a:cubicBezTo>
                    <a:pt x="6190" y="5499"/>
                    <a:pt x="6188" y="5499"/>
                    <a:pt x="6187" y="5499"/>
                  </a:cubicBezTo>
                  <a:close/>
                  <a:moveTo>
                    <a:pt x="19405" y="0"/>
                  </a:moveTo>
                  <a:lnTo>
                    <a:pt x="19417" y="34"/>
                  </a:lnTo>
                  <a:cubicBezTo>
                    <a:pt x="19396" y="36"/>
                    <a:pt x="19374" y="36"/>
                    <a:pt x="19353" y="36"/>
                  </a:cubicBezTo>
                  <a:cubicBezTo>
                    <a:pt x="19283" y="36"/>
                    <a:pt x="19212" y="30"/>
                    <a:pt x="19142" y="30"/>
                  </a:cubicBezTo>
                  <a:cubicBezTo>
                    <a:pt x="19075" y="30"/>
                    <a:pt x="19010" y="36"/>
                    <a:pt x="18946" y="57"/>
                  </a:cubicBezTo>
                  <a:cubicBezTo>
                    <a:pt x="18951" y="74"/>
                    <a:pt x="18963" y="102"/>
                    <a:pt x="18968" y="119"/>
                  </a:cubicBezTo>
                  <a:cubicBezTo>
                    <a:pt x="18985" y="108"/>
                    <a:pt x="19025" y="85"/>
                    <a:pt x="19042" y="80"/>
                  </a:cubicBezTo>
                  <a:cubicBezTo>
                    <a:pt x="19133" y="102"/>
                    <a:pt x="19218" y="114"/>
                    <a:pt x="19314" y="114"/>
                  </a:cubicBezTo>
                  <a:cubicBezTo>
                    <a:pt x="19320" y="108"/>
                    <a:pt x="19337" y="102"/>
                    <a:pt x="19343" y="97"/>
                  </a:cubicBezTo>
                  <a:cubicBezTo>
                    <a:pt x="19383" y="102"/>
                    <a:pt x="19417" y="102"/>
                    <a:pt x="19456" y="108"/>
                  </a:cubicBezTo>
                  <a:cubicBezTo>
                    <a:pt x="19462" y="131"/>
                    <a:pt x="19468" y="153"/>
                    <a:pt x="19473" y="176"/>
                  </a:cubicBezTo>
                  <a:cubicBezTo>
                    <a:pt x="19462" y="170"/>
                    <a:pt x="19456" y="170"/>
                    <a:pt x="19451" y="170"/>
                  </a:cubicBezTo>
                  <a:cubicBezTo>
                    <a:pt x="19445" y="170"/>
                    <a:pt x="19439" y="176"/>
                    <a:pt x="19428" y="176"/>
                  </a:cubicBezTo>
                  <a:cubicBezTo>
                    <a:pt x="19411" y="176"/>
                    <a:pt x="19394" y="170"/>
                    <a:pt x="19377" y="165"/>
                  </a:cubicBezTo>
                  <a:lnTo>
                    <a:pt x="19377" y="165"/>
                  </a:lnTo>
                  <a:cubicBezTo>
                    <a:pt x="19383" y="170"/>
                    <a:pt x="19388" y="187"/>
                    <a:pt x="19394" y="199"/>
                  </a:cubicBezTo>
                  <a:cubicBezTo>
                    <a:pt x="19388" y="199"/>
                    <a:pt x="19383" y="204"/>
                    <a:pt x="19383" y="204"/>
                  </a:cubicBezTo>
                  <a:cubicBezTo>
                    <a:pt x="19371" y="204"/>
                    <a:pt x="19354" y="210"/>
                    <a:pt x="19343" y="221"/>
                  </a:cubicBezTo>
                  <a:cubicBezTo>
                    <a:pt x="19303" y="216"/>
                    <a:pt x="19263" y="216"/>
                    <a:pt x="19224" y="204"/>
                  </a:cubicBezTo>
                  <a:cubicBezTo>
                    <a:pt x="19263" y="204"/>
                    <a:pt x="19303" y="204"/>
                    <a:pt x="19343" y="199"/>
                  </a:cubicBezTo>
                  <a:cubicBezTo>
                    <a:pt x="19331" y="168"/>
                    <a:pt x="19305" y="153"/>
                    <a:pt x="19272" y="153"/>
                  </a:cubicBezTo>
                  <a:cubicBezTo>
                    <a:pt x="19255" y="153"/>
                    <a:pt x="19237" y="157"/>
                    <a:pt x="19218" y="165"/>
                  </a:cubicBezTo>
                  <a:cubicBezTo>
                    <a:pt x="19207" y="159"/>
                    <a:pt x="19184" y="148"/>
                    <a:pt x="19173" y="142"/>
                  </a:cubicBezTo>
                  <a:cubicBezTo>
                    <a:pt x="19105" y="159"/>
                    <a:pt x="19036" y="170"/>
                    <a:pt x="18968" y="182"/>
                  </a:cubicBezTo>
                  <a:cubicBezTo>
                    <a:pt x="18922" y="223"/>
                    <a:pt x="18858" y="232"/>
                    <a:pt x="18788" y="232"/>
                  </a:cubicBezTo>
                  <a:cubicBezTo>
                    <a:pt x="18724" y="232"/>
                    <a:pt x="18654" y="224"/>
                    <a:pt x="18590" y="224"/>
                  </a:cubicBezTo>
                  <a:cubicBezTo>
                    <a:pt x="18570" y="224"/>
                    <a:pt x="18550" y="225"/>
                    <a:pt x="18531" y="227"/>
                  </a:cubicBezTo>
                  <a:cubicBezTo>
                    <a:pt x="18412" y="233"/>
                    <a:pt x="18299" y="244"/>
                    <a:pt x="18180" y="250"/>
                  </a:cubicBezTo>
                  <a:cubicBezTo>
                    <a:pt x="18168" y="233"/>
                    <a:pt x="18157" y="216"/>
                    <a:pt x="18151" y="199"/>
                  </a:cubicBezTo>
                  <a:lnTo>
                    <a:pt x="18078" y="199"/>
                  </a:lnTo>
                  <a:cubicBezTo>
                    <a:pt x="18100" y="204"/>
                    <a:pt x="18140" y="221"/>
                    <a:pt x="18163" y="233"/>
                  </a:cubicBezTo>
                  <a:cubicBezTo>
                    <a:pt x="18139" y="247"/>
                    <a:pt x="18118" y="253"/>
                    <a:pt x="18099" y="253"/>
                  </a:cubicBezTo>
                  <a:cubicBezTo>
                    <a:pt x="18065" y="253"/>
                    <a:pt x="18039" y="232"/>
                    <a:pt x="18021" y="199"/>
                  </a:cubicBezTo>
                  <a:cubicBezTo>
                    <a:pt x="18015" y="199"/>
                    <a:pt x="17998" y="204"/>
                    <a:pt x="17992" y="204"/>
                  </a:cubicBezTo>
                  <a:cubicBezTo>
                    <a:pt x="18004" y="216"/>
                    <a:pt x="18032" y="233"/>
                    <a:pt x="18044" y="244"/>
                  </a:cubicBezTo>
                  <a:cubicBezTo>
                    <a:pt x="17663" y="278"/>
                    <a:pt x="17278" y="301"/>
                    <a:pt x="16892" y="318"/>
                  </a:cubicBezTo>
                  <a:cubicBezTo>
                    <a:pt x="16965" y="301"/>
                    <a:pt x="17039" y="289"/>
                    <a:pt x="17107" y="272"/>
                  </a:cubicBezTo>
                  <a:cubicBezTo>
                    <a:pt x="17113" y="210"/>
                    <a:pt x="17124" y="148"/>
                    <a:pt x="17192" y="108"/>
                  </a:cubicBezTo>
                  <a:cubicBezTo>
                    <a:pt x="17255" y="131"/>
                    <a:pt x="17300" y="165"/>
                    <a:pt x="17340" y="204"/>
                  </a:cubicBezTo>
                  <a:lnTo>
                    <a:pt x="17323" y="159"/>
                  </a:lnTo>
                  <a:lnTo>
                    <a:pt x="17323" y="159"/>
                  </a:lnTo>
                  <a:cubicBezTo>
                    <a:pt x="17343" y="167"/>
                    <a:pt x="17361" y="171"/>
                    <a:pt x="17378" y="171"/>
                  </a:cubicBezTo>
                  <a:cubicBezTo>
                    <a:pt x="17416" y="171"/>
                    <a:pt x="17443" y="149"/>
                    <a:pt x="17459" y="114"/>
                  </a:cubicBezTo>
                  <a:cubicBezTo>
                    <a:pt x="17465" y="125"/>
                    <a:pt x="17476" y="153"/>
                    <a:pt x="17482" y="165"/>
                  </a:cubicBezTo>
                  <a:cubicBezTo>
                    <a:pt x="17556" y="148"/>
                    <a:pt x="17635" y="131"/>
                    <a:pt x="17697" y="91"/>
                  </a:cubicBezTo>
                  <a:lnTo>
                    <a:pt x="17697" y="91"/>
                  </a:lnTo>
                  <a:cubicBezTo>
                    <a:pt x="17629" y="102"/>
                    <a:pt x="17561" y="108"/>
                    <a:pt x="17499" y="114"/>
                  </a:cubicBezTo>
                  <a:cubicBezTo>
                    <a:pt x="17488" y="106"/>
                    <a:pt x="17477" y="103"/>
                    <a:pt x="17467" y="103"/>
                  </a:cubicBezTo>
                  <a:cubicBezTo>
                    <a:pt x="17433" y="103"/>
                    <a:pt x="17407" y="141"/>
                    <a:pt x="17385" y="159"/>
                  </a:cubicBezTo>
                  <a:cubicBezTo>
                    <a:pt x="17380" y="142"/>
                    <a:pt x="17357" y="119"/>
                    <a:pt x="17351" y="102"/>
                  </a:cubicBezTo>
                  <a:cubicBezTo>
                    <a:pt x="17351" y="119"/>
                    <a:pt x="17351" y="148"/>
                    <a:pt x="17351" y="165"/>
                  </a:cubicBezTo>
                  <a:cubicBezTo>
                    <a:pt x="17292" y="121"/>
                    <a:pt x="17230" y="105"/>
                    <a:pt x="17162" y="105"/>
                  </a:cubicBezTo>
                  <a:cubicBezTo>
                    <a:pt x="17132" y="105"/>
                    <a:pt x="17101" y="108"/>
                    <a:pt x="17068" y="114"/>
                  </a:cubicBezTo>
                  <a:cubicBezTo>
                    <a:pt x="17047" y="109"/>
                    <a:pt x="17022" y="86"/>
                    <a:pt x="16997" y="86"/>
                  </a:cubicBezTo>
                  <a:cubicBezTo>
                    <a:pt x="16989" y="86"/>
                    <a:pt x="16980" y="89"/>
                    <a:pt x="16971" y="97"/>
                  </a:cubicBezTo>
                  <a:cubicBezTo>
                    <a:pt x="16939" y="132"/>
                    <a:pt x="16869" y="151"/>
                    <a:pt x="16801" y="151"/>
                  </a:cubicBezTo>
                  <a:cubicBezTo>
                    <a:pt x="16751" y="151"/>
                    <a:pt x="16702" y="141"/>
                    <a:pt x="16670" y="119"/>
                  </a:cubicBezTo>
                  <a:lnTo>
                    <a:pt x="16670" y="119"/>
                  </a:lnTo>
                  <a:cubicBezTo>
                    <a:pt x="16682" y="131"/>
                    <a:pt x="16704" y="148"/>
                    <a:pt x="16716" y="153"/>
                  </a:cubicBezTo>
                  <a:cubicBezTo>
                    <a:pt x="16551" y="182"/>
                    <a:pt x="16387" y="182"/>
                    <a:pt x="16228" y="216"/>
                  </a:cubicBezTo>
                  <a:lnTo>
                    <a:pt x="16228" y="176"/>
                  </a:lnTo>
                  <a:cubicBezTo>
                    <a:pt x="16200" y="221"/>
                    <a:pt x="16137" y="227"/>
                    <a:pt x="16086" y="238"/>
                  </a:cubicBezTo>
                  <a:cubicBezTo>
                    <a:pt x="16086" y="233"/>
                    <a:pt x="16080" y="210"/>
                    <a:pt x="16080" y="199"/>
                  </a:cubicBezTo>
                  <a:cubicBezTo>
                    <a:pt x="16075" y="216"/>
                    <a:pt x="16058" y="244"/>
                    <a:pt x="16046" y="255"/>
                  </a:cubicBezTo>
                  <a:cubicBezTo>
                    <a:pt x="16018" y="244"/>
                    <a:pt x="15990" y="233"/>
                    <a:pt x="15961" y="216"/>
                  </a:cubicBezTo>
                  <a:cubicBezTo>
                    <a:pt x="15939" y="244"/>
                    <a:pt x="15899" y="272"/>
                    <a:pt x="15870" y="295"/>
                  </a:cubicBezTo>
                  <a:cubicBezTo>
                    <a:pt x="15859" y="284"/>
                    <a:pt x="15842" y="261"/>
                    <a:pt x="15831" y="250"/>
                  </a:cubicBezTo>
                  <a:lnTo>
                    <a:pt x="15831" y="250"/>
                  </a:lnTo>
                  <a:lnTo>
                    <a:pt x="15859" y="301"/>
                  </a:lnTo>
                  <a:cubicBezTo>
                    <a:pt x="15802" y="318"/>
                    <a:pt x="15712" y="289"/>
                    <a:pt x="15672" y="341"/>
                  </a:cubicBezTo>
                  <a:cubicBezTo>
                    <a:pt x="15643" y="352"/>
                    <a:pt x="15615" y="363"/>
                    <a:pt x="15587" y="375"/>
                  </a:cubicBezTo>
                  <a:cubicBezTo>
                    <a:pt x="15554" y="351"/>
                    <a:pt x="15517" y="343"/>
                    <a:pt x="15478" y="343"/>
                  </a:cubicBezTo>
                  <a:cubicBezTo>
                    <a:pt x="15443" y="343"/>
                    <a:pt x="15406" y="349"/>
                    <a:pt x="15371" y="358"/>
                  </a:cubicBezTo>
                  <a:cubicBezTo>
                    <a:pt x="15388" y="375"/>
                    <a:pt x="15411" y="414"/>
                    <a:pt x="15422" y="437"/>
                  </a:cubicBezTo>
                  <a:cubicBezTo>
                    <a:pt x="15558" y="409"/>
                    <a:pt x="15683" y="369"/>
                    <a:pt x="15819" y="352"/>
                  </a:cubicBezTo>
                  <a:cubicBezTo>
                    <a:pt x="15825" y="346"/>
                    <a:pt x="15842" y="335"/>
                    <a:pt x="15848" y="329"/>
                  </a:cubicBezTo>
                  <a:cubicBezTo>
                    <a:pt x="15862" y="330"/>
                    <a:pt x="15876" y="330"/>
                    <a:pt x="15890" y="330"/>
                  </a:cubicBezTo>
                  <a:cubicBezTo>
                    <a:pt x="16088" y="330"/>
                    <a:pt x="16282" y="266"/>
                    <a:pt x="16480" y="266"/>
                  </a:cubicBezTo>
                  <a:cubicBezTo>
                    <a:pt x="16494" y="266"/>
                    <a:pt x="16509" y="266"/>
                    <a:pt x="16523" y="267"/>
                  </a:cubicBezTo>
                  <a:cubicBezTo>
                    <a:pt x="16567" y="304"/>
                    <a:pt x="16491" y="321"/>
                    <a:pt x="16422" y="321"/>
                  </a:cubicBezTo>
                  <a:cubicBezTo>
                    <a:pt x="16385" y="321"/>
                    <a:pt x="16350" y="316"/>
                    <a:pt x="16336" y="307"/>
                  </a:cubicBezTo>
                  <a:cubicBezTo>
                    <a:pt x="16336" y="312"/>
                    <a:pt x="16330" y="335"/>
                    <a:pt x="16324" y="341"/>
                  </a:cubicBezTo>
                  <a:cubicBezTo>
                    <a:pt x="16279" y="341"/>
                    <a:pt x="16234" y="341"/>
                    <a:pt x="16188" y="335"/>
                  </a:cubicBezTo>
                  <a:cubicBezTo>
                    <a:pt x="16148" y="352"/>
                    <a:pt x="16103" y="369"/>
                    <a:pt x="16092" y="403"/>
                  </a:cubicBezTo>
                  <a:cubicBezTo>
                    <a:pt x="16137" y="403"/>
                    <a:pt x="16182" y="397"/>
                    <a:pt x="16228" y="392"/>
                  </a:cubicBezTo>
                  <a:lnTo>
                    <a:pt x="16228" y="392"/>
                  </a:lnTo>
                  <a:cubicBezTo>
                    <a:pt x="15995" y="454"/>
                    <a:pt x="15751" y="499"/>
                    <a:pt x="15513" y="522"/>
                  </a:cubicBezTo>
                  <a:cubicBezTo>
                    <a:pt x="15581" y="499"/>
                    <a:pt x="15649" y="482"/>
                    <a:pt x="15717" y="460"/>
                  </a:cubicBezTo>
                  <a:cubicBezTo>
                    <a:pt x="15678" y="448"/>
                    <a:pt x="15636" y="448"/>
                    <a:pt x="15595" y="448"/>
                  </a:cubicBezTo>
                  <a:cubicBezTo>
                    <a:pt x="15554" y="448"/>
                    <a:pt x="15513" y="448"/>
                    <a:pt x="15473" y="437"/>
                  </a:cubicBezTo>
                  <a:lnTo>
                    <a:pt x="15473" y="437"/>
                  </a:lnTo>
                  <a:cubicBezTo>
                    <a:pt x="15490" y="448"/>
                    <a:pt x="15524" y="460"/>
                    <a:pt x="15547" y="471"/>
                  </a:cubicBezTo>
                  <a:cubicBezTo>
                    <a:pt x="15468" y="482"/>
                    <a:pt x="15394" y="499"/>
                    <a:pt x="15331" y="528"/>
                  </a:cubicBezTo>
                  <a:cubicBezTo>
                    <a:pt x="15314" y="522"/>
                    <a:pt x="15286" y="522"/>
                    <a:pt x="15269" y="516"/>
                  </a:cubicBezTo>
                  <a:cubicBezTo>
                    <a:pt x="15212" y="545"/>
                    <a:pt x="15150" y="568"/>
                    <a:pt x="15087" y="585"/>
                  </a:cubicBezTo>
                  <a:cubicBezTo>
                    <a:pt x="15070" y="579"/>
                    <a:pt x="15052" y="577"/>
                    <a:pt x="15035" y="577"/>
                  </a:cubicBezTo>
                  <a:cubicBezTo>
                    <a:pt x="14994" y="577"/>
                    <a:pt x="14953" y="588"/>
                    <a:pt x="14917" y="596"/>
                  </a:cubicBezTo>
                  <a:cubicBezTo>
                    <a:pt x="14929" y="613"/>
                    <a:pt x="14951" y="641"/>
                    <a:pt x="14963" y="658"/>
                  </a:cubicBezTo>
                  <a:cubicBezTo>
                    <a:pt x="14940" y="658"/>
                    <a:pt x="14917" y="658"/>
                    <a:pt x="14889" y="653"/>
                  </a:cubicBezTo>
                  <a:cubicBezTo>
                    <a:pt x="14872" y="664"/>
                    <a:pt x="14826" y="681"/>
                    <a:pt x="14809" y="687"/>
                  </a:cubicBezTo>
                  <a:cubicBezTo>
                    <a:pt x="14804" y="681"/>
                    <a:pt x="14804" y="664"/>
                    <a:pt x="14798" y="653"/>
                  </a:cubicBezTo>
                  <a:cubicBezTo>
                    <a:pt x="14821" y="647"/>
                    <a:pt x="14861" y="636"/>
                    <a:pt x="14878" y="630"/>
                  </a:cubicBezTo>
                  <a:cubicBezTo>
                    <a:pt x="14870" y="629"/>
                    <a:pt x="14863" y="629"/>
                    <a:pt x="14856" y="629"/>
                  </a:cubicBezTo>
                  <a:cubicBezTo>
                    <a:pt x="14743" y="629"/>
                    <a:pt x="14627" y="694"/>
                    <a:pt x="14518" y="694"/>
                  </a:cubicBezTo>
                  <a:cubicBezTo>
                    <a:pt x="14492" y="694"/>
                    <a:pt x="14466" y="690"/>
                    <a:pt x="14441" y="681"/>
                  </a:cubicBezTo>
                  <a:lnTo>
                    <a:pt x="14441" y="681"/>
                  </a:lnTo>
                  <a:cubicBezTo>
                    <a:pt x="14446" y="704"/>
                    <a:pt x="14446" y="732"/>
                    <a:pt x="14452" y="755"/>
                  </a:cubicBezTo>
                  <a:cubicBezTo>
                    <a:pt x="14373" y="783"/>
                    <a:pt x="14299" y="811"/>
                    <a:pt x="14219" y="834"/>
                  </a:cubicBezTo>
                  <a:cubicBezTo>
                    <a:pt x="14242" y="811"/>
                    <a:pt x="14265" y="789"/>
                    <a:pt x="14287" y="766"/>
                  </a:cubicBezTo>
                  <a:lnTo>
                    <a:pt x="14287" y="766"/>
                  </a:lnTo>
                  <a:cubicBezTo>
                    <a:pt x="14236" y="777"/>
                    <a:pt x="14185" y="794"/>
                    <a:pt x="14134" y="806"/>
                  </a:cubicBezTo>
                  <a:cubicBezTo>
                    <a:pt x="14146" y="823"/>
                    <a:pt x="14163" y="834"/>
                    <a:pt x="14174" y="851"/>
                  </a:cubicBezTo>
                  <a:cubicBezTo>
                    <a:pt x="14112" y="868"/>
                    <a:pt x="14049" y="891"/>
                    <a:pt x="13981" y="897"/>
                  </a:cubicBezTo>
                  <a:cubicBezTo>
                    <a:pt x="14021" y="874"/>
                    <a:pt x="14066" y="857"/>
                    <a:pt x="14078" y="817"/>
                  </a:cubicBezTo>
                  <a:lnTo>
                    <a:pt x="14078" y="817"/>
                  </a:lnTo>
                  <a:cubicBezTo>
                    <a:pt x="14015" y="829"/>
                    <a:pt x="13947" y="846"/>
                    <a:pt x="13936" y="902"/>
                  </a:cubicBezTo>
                  <a:cubicBezTo>
                    <a:pt x="13799" y="959"/>
                    <a:pt x="13663" y="1004"/>
                    <a:pt x="13516" y="1027"/>
                  </a:cubicBezTo>
                  <a:cubicBezTo>
                    <a:pt x="13595" y="982"/>
                    <a:pt x="13692" y="959"/>
                    <a:pt x="13777" y="919"/>
                  </a:cubicBezTo>
                  <a:lnTo>
                    <a:pt x="13777" y="919"/>
                  </a:lnTo>
                  <a:cubicBezTo>
                    <a:pt x="13595" y="953"/>
                    <a:pt x="13419" y="1016"/>
                    <a:pt x="13260" y="1084"/>
                  </a:cubicBezTo>
                  <a:cubicBezTo>
                    <a:pt x="13266" y="1090"/>
                    <a:pt x="13289" y="1107"/>
                    <a:pt x="13300" y="1118"/>
                  </a:cubicBezTo>
                  <a:cubicBezTo>
                    <a:pt x="13249" y="1135"/>
                    <a:pt x="13198" y="1152"/>
                    <a:pt x="13153" y="1169"/>
                  </a:cubicBezTo>
                  <a:lnTo>
                    <a:pt x="13136" y="1129"/>
                  </a:lnTo>
                  <a:cubicBezTo>
                    <a:pt x="13153" y="1124"/>
                    <a:pt x="13187" y="1107"/>
                    <a:pt x="13204" y="1095"/>
                  </a:cubicBezTo>
                  <a:lnTo>
                    <a:pt x="13204" y="1095"/>
                  </a:lnTo>
                  <a:cubicBezTo>
                    <a:pt x="13062" y="1146"/>
                    <a:pt x="12926" y="1197"/>
                    <a:pt x="12778" y="1231"/>
                  </a:cubicBezTo>
                  <a:cubicBezTo>
                    <a:pt x="12795" y="1243"/>
                    <a:pt x="12818" y="1260"/>
                    <a:pt x="12829" y="1271"/>
                  </a:cubicBezTo>
                  <a:cubicBezTo>
                    <a:pt x="12806" y="1284"/>
                    <a:pt x="12783" y="1297"/>
                    <a:pt x="12762" y="1297"/>
                  </a:cubicBezTo>
                  <a:cubicBezTo>
                    <a:pt x="12746" y="1297"/>
                    <a:pt x="12730" y="1290"/>
                    <a:pt x="12716" y="1271"/>
                  </a:cubicBezTo>
                  <a:lnTo>
                    <a:pt x="12716" y="1271"/>
                  </a:lnTo>
                  <a:cubicBezTo>
                    <a:pt x="12721" y="1282"/>
                    <a:pt x="12733" y="1305"/>
                    <a:pt x="12738" y="1311"/>
                  </a:cubicBezTo>
                  <a:cubicBezTo>
                    <a:pt x="12693" y="1328"/>
                    <a:pt x="12648" y="1345"/>
                    <a:pt x="12602" y="1356"/>
                  </a:cubicBezTo>
                  <a:lnTo>
                    <a:pt x="12591" y="1339"/>
                  </a:lnTo>
                  <a:cubicBezTo>
                    <a:pt x="12614" y="1328"/>
                    <a:pt x="12642" y="1311"/>
                    <a:pt x="12665" y="1299"/>
                  </a:cubicBezTo>
                  <a:lnTo>
                    <a:pt x="12665" y="1299"/>
                  </a:lnTo>
                  <a:cubicBezTo>
                    <a:pt x="12619" y="1316"/>
                    <a:pt x="12568" y="1333"/>
                    <a:pt x="12517" y="1350"/>
                  </a:cubicBezTo>
                  <a:cubicBezTo>
                    <a:pt x="12517" y="1441"/>
                    <a:pt x="12364" y="1441"/>
                    <a:pt x="12285" y="1481"/>
                  </a:cubicBezTo>
                  <a:cubicBezTo>
                    <a:pt x="12307" y="1458"/>
                    <a:pt x="12336" y="1430"/>
                    <a:pt x="12358" y="1407"/>
                  </a:cubicBezTo>
                  <a:lnTo>
                    <a:pt x="12358" y="1407"/>
                  </a:lnTo>
                  <a:cubicBezTo>
                    <a:pt x="12290" y="1430"/>
                    <a:pt x="12222" y="1458"/>
                    <a:pt x="12148" y="1475"/>
                  </a:cubicBezTo>
                  <a:cubicBezTo>
                    <a:pt x="12160" y="1498"/>
                    <a:pt x="12199" y="1526"/>
                    <a:pt x="12171" y="1555"/>
                  </a:cubicBezTo>
                  <a:cubicBezTo>
                    <a:pt x="12143" y="1538"/>
                    <a:pt x="12114" y="1521"/>
                    <a:pt x="12086" y="1504"/>
                  </a:cubicBezTo>
                  <a:cubicBezTo>
                    <a:pt x="12052" y="1521"/>
                    <a:pt x="12024" y="1538"/>
                    <a:pt x="11990" y="1549"/>
                  </a:cubicBezTo>
                  <a:lnTo>
                    <a:pt x="11995" y="1555"/>
                  </a:lnTo>
                  <a:cubicBezTo>
                    <a:pt x="12025" y="1544"/>
                    <a:pt x="12057" y="1535"/>
                    <a:pt x="12090" y="1535"/>
                  </a:cubicBezTo>
                  <a:cubicBezTo>
                    <a:pt x="12107" y="1535"/>
                    <a:pt x="12125" y="1537"/>
                    <a:pt x="12143" y="1543"/>
                  </a:cubicBezTo>
                  <a:cubicBezTo>
                    <a:pt x="12001" y="1611"/>
                    <a:pt x="11853" y="1674"/>
                    <a:pt x="11700" y="1719"/>
                  </a:cubicBezTo>
                  <a:cubicBezTo>
                    <a:pt x="11695" y="1708"/>
                    <a:pt x="11689" y="1685"/>
                    <a:pt x="11689" y="1674"/>
                  </a:cubicBezTo>
                  <a:cubicBezTo>
                    <a:pt x="11581" y="1719"/>
                    <a:pt x="11468" y="1759"/>
                    <a:pt x="11371" y="1810"/>
                  </a:cubicBezTo>
                  <a:cubicBezTo>
                    <a:pt x="11377" y="1821"/>
                    <a:pt x="11399" y="1850"/>
                    <a:pt x="11405" y="1861"/>
                  </a:cubicBezTo>
                  <a:cubicBezTo>
                    <a:pt x="11365" y="1838"/>
                    <a:pt x="11331" y="1816"/>
                    <a:pt x="11292" y="1787"/>
                  </a:cubicBezTo>
                  <a:cubicBezTo>
                    <a:pt x="11513" y="1697"/>
                    <a:pt x="11723" y="1589"/>
                    <a:pt x="11933" y="1487"/>
                  </a:cubicBezTo>
                  <a:cubicBezTo>
                    <a:pt x="11938" y="1498"/>
                    <a:pt x="11956" y="1521"/>
                    <a:pt x="11967" y="1532"/>
                  </a:cubicBezTo>
                  <a:cubicBezTo>
                    <a:pt x="11961" y="1509"/>
                    <a:pt x="11961" y="1481"/>
                    <a:pt x="11961" y="1458"/>
                  </a:cubicBezTo>
                  <a:cubicBezTo>
                    <a:pt x="11978" y="1458"/>
                    <a:pt x="12018" y="1453"/>
                    <a:pt x="12035" y="1453"/>
                  </a:cubicBezTo>
                  <a:cubicBezTo>
                    <a:pt x="12029" y="1441"/>
                    <a:pt x="12024" y="1419"/>
                    <a:pt x="12018" y="1407"/>
                  </a:cubicBezTo>
                  <a:lnTo>
                    <a:pt x="12018" y="1407"/>
                  </a:lnTo>
                  <a:cubicBezTo>
                    <a:pt x="12041" y="1413"/>
                    <a:pt x="12086" y="1419"/>
                    <a:pt x="12109" y="1424"/>
                  </a:cubicBezTo>
                  <a:cubicBezTo>
                    <a:pt x="12137" y="1402"/>
                    <a:pt x="12160" y="1379"/>
                    <a:pt x="12188" y="1356"/>
                  </a:cubicBezTo>
                  <a:cubicBezTo>
                    <a:pt x="12199" y="1362"/>
                    <a:pt x="12222" y="1368"/>
                    <a:pt x="12234" y="1373"/>
                  </a:cubicBezTo>
                  <a:cubicBezTo>
                    <a:pt x="12364" y="1322"/>
                    <a:pt x="12489" y="1237"/>
                    <a:pt x="12625" y="1214"/>
                  </a:cubicBezTo>
                  <a:cubicBezTo>
                    <a:pt x="12631" y="1209"/>
                    <a:pt x="12642" y="1192"/>
                    <a:pt x="12648" y="1180"/>
                  </a:cubicBezTo>
                  <a:cubicBezTo>
                    <a:pt x="12738" y="1158"/>
                    <a:pt x="12824" y="1129"/>
                    <a:pt x="12914" y="1101"/>
                  </a:cubicBezTo>
                  <a:cubicBezTo>
                    <a:pt x="12909" y="1090"/>
                    <a:pt x="12897" y="1072"/>
                    <a:pt x="12892" y="1061"/>
                  </a:cubicBezTo>
                  <a:cubicBezTo>
                    <a:pt x="12687" y="1090"/>
                    <a:pt x="12529" y="1209"/>
                    <a:pt x="12336" y="1265"/>
                  </a:cubicBezTo>
                  <a:cubicBezTo>
                    <a:pt x="12336" y="1277"/>
                    <a:pt x="12330" y="1305"/>
                    <a:pt x="12324" y="1316"/>
                  </a:cubicBezTo>
                  <a:cubicBezTo>
                    <a:pt x="12313" y="1311"/>
                    <a:pt x="12285" y="1294"/>
                    <a:pt x="12273" y="1288"/>
                  </a:cubicBezTo>
                  <a:cubicBezTo>
                    <a:pt x="12109" y="1333"/>
                    <a:pt x="11990" y="1441"/>
                    <a:pt x="11808" y="1453"/>
                  </a:cubicBezTo>
                  <a:cubicBezTo>
                    <a:pt x="11734" y="1521"/>
                    <a:pt x="11604" y="1515"/>
                    <a:pt x="11530" y="1583"/>
                  </a:cubicBezTo>
                  <a:cubicBezTo>
                    <a:pt x="11519" y="1583"/>
                    <a:pt x="11490" y="1577"/>
                    <a:pt x="11473" y="1577"/>
                  </a:cubicBezTo>
                  <a:cubicBezTo>
                    <a:pt x="11473" y="1583"/>
                    <a:pt x="11479" y="1600"/>
                    <a:pt x="11485" y="1606"/>
                  </a:cubicBezTo>
                  <a:cubicBezTo>
                    <a:pt x="11428" y="1623"/>
                    <a:pt x="11382" y="1651"/>
                    <a:pt x="11337" y="1680"/>
                  </a:cubicBezTo>
                  <a:lnTo>
                    <a:pt x="11320" y="1657"/>
                  </a:lnTo>
                  <a:cubicBezTo>
                    <a:pt x="11314" y="1668"/>
                    <a:pt x="11309" y="1685"/>
                    <a:pt x="11303" y="1691"/>
                  </a:cubicBezTo>
                  <a:cubicBezTo>
                    <a:pt x="11269" y="1702"/>
                    <a:pt x="11235" y="1714"/>
                    <a:pt x="11201" y="1725"/>
                  </a:cubicBezTo>
                  <a:cubicBezTo>
                    <a:pt x="11178" y="1748"/>
                    <a:pt x="11156" y="1770"/>
                    <a:pt x="11127" y="1793"/>
                  </a:cubicBezTo>
                  <a:cubicBezTo>
                    <a:pt x="11116" y="1793"/>
                    <a:pt x="11087" y="1799"/>
                    <a:pt x="11076" y="1799"/>
                  </a:cubicBezTo>
                  <a:cubicBezTo>
                    <a:pt x="11008" y="1833"/>
                    <a:pt x="10940" y="1861"/>
                    <a:pt x="10866" y="1884"/>
                  </a:cubicBezTo>
                  <a:cubicBezTo>
                    <a:pt x="10823" y="1916"/>
                    <a:pt x="10795" y="1969"/>
                    <a:pt x="10729" y="1969"/>
                  </a:cubicBezTo>
                  <a:cubicBezTo>
                    <a:pt x="10725" y="1969"/>
                    <a:pt x="10722" y="1969"/>
                    <a:pt x="10719" y="1969"/>
                  </a:cubicBezTo>
                  <a:cubicBezTo>
                    <a:pt x="10441" y="2105"/>
                    <a:pt x="10214" y="2304"/>
                    <a:pt x="9919" y="2423"/>
                  </a:cubicBezTo>
                  <a:cubicBezTo>
                    <a:pt x="9924" y="2434"/>
                    <a:pt x="9930" y="2457"/>
                    <a:pt x="9936" y="2468"/>
                  </a:cubicBezTo>
                  <a:cubicBezTo>
                    <a:pt x="9907" y="2463"/>
                    <a:pt x="9879" y="2463"/>
                    <a:pt x="9851" y="2463"/>
                  </a:cubicBezTo>
                  <a:cubicBezTo>
                    <a:pt x="9834" y="2485"/>
                    <a:pt x="9822" y="2525"/>
                    <a:pt x="9777" y="2536"/>
                  </a:cubicBezTo>
                  <a:cubicBezTo>
                    <a:pt x="9669" y="2570"/>
                    <a:pt x="9578" y="2638"/>
                    <a:pt x="9487" y="2690"/>
                  </a:cubicBezTo>
                  <a:cubicBezTo>
                    <a:pt x="9476" y="2684"/>
                    <a:pt x="9453" y="2678"/>
                    <a:pt x="9442" y="2672"/>
                  </a:cubicBezTo>
                  <a:lnTo>
                    <a:pt x="9442" y="2672"/>
                  </a:lnTo>
                  <a:lnTo>
                    <a:pt x="9453" y="2701"/>
                  </a:lnTo>
                  <a:cubicBezTo>
                    <a:pt x="9368" y="2746"/>
                    <a:pt x="9300" y="2826"/>
                    <a:pt x="9187" y="2843"/>
                  </a:cubicBezTo>
                  <a:cubicBezTo>
                    <a:pt x="9165" y="2875"/>
                    <a:pt x="9133" y="2923"/>
                    <a:pt x="9077" y="2923"/>
                  </a:cubicBezTo>
                  <a:cubicBezTo>
                    <a:pt x="9074" y="2923"/>
                    <a:pt x="9071" y="2922"/>
                    <a:pt x="9068" y="2922"/>
                  </a:cubicBezTo>
                  <a:cubicBezTo>
                    <a:pt x="9068" y="2928"/>
                    <a:pt x="9062" y="2945"/>
                    <a:pt x="9062" y="2951"/>
                  </a:cubicBezTo>
                  <a:cubicBezTo>
                    <a:pt x="8914" y="3041"/>
                    <a:pt x="8790" y="3143"/>
                    <a:pt x="8636" y="3223"/>
                  </a:cubicBezTo>
                  <a:cubicBezTo>
                    <a:pt x="8650" y="3224"/>
                    <a:pt x="8664" y="3225"/>
                    <a:pt x="8677" y="3225"/>
                  </a:cubicBezTo>
                  <a:cubicBezTo>
                    <a:pt x="8806" y="3225"/>
                    <a:pt x="8912" y="3154"/>
                    <a:pt x="8999" y="3092"/>
                  </a:cubicBezTo>
                  <a:cubicBezTo>
                    <a:pt x="9016" y="3098"/>
                    <a:pt x="9051" y="3104"/>
                    <a:pt x="9068" y="3109"/>
                  </a:cubicBezTo>
                  <a:lnTo>
                    <a:pt x="9022" y="3070"/>
                  </a:lnTo>
                  <a:cubicBezTo>
                    <a:pt x="9056" y="3064"/>
                    <a:pt x="9096" y="3064"/>
                    <a:pt x="9130" y="3058"/>
                  </a:cubicBezTo>
                  <a:cubicBezTo>
                    <a:pt x="9113" y="3024"/>
                    <a:pt x="9130" y="2996"/>
                    <a:pt x="9164" y="2973"/>
                  </a:cubicBezTo>
                  <a:cubicBezTo>
                    <a:pt x="9158" y="2968"/>
                    <a:pt x="9147" y="2945"/>
                    <a:pt x="9141" y="2939"/>
                  </a:cubicBezTo>
                  <a:lnTo>
                    <a:pt x="9141" y="2939"/>
                  </a:lnTo>
                  <a:cubicBezTo>
                    <a:pt x="9175" y="2951"/>
                    <a:pt x="9209" y="2968"/>
                    <a:pt x="9243" y="2979"/>
                  </a:cubicBezTo>
                  <a:cubicBezTo>
                    <a:pt x="9198" y="3109"/>
                    <a:pt x="8716" y="3280"/>
                    <a:pt x="8761" y="3370"/>
                  </a:cubicBezTo>
                  <a:cubicBezTo>
                    <a:pt x="8818" y="3331"/>
                    <a:pt x="8880" y="3291"/>
                    <a:pt x="8960" y="3268"/>
                  </a:cubicBezTo>
                  <a:lnTo>
                    <a:pt x="8960" y="3268"/>
                  </a:lnTo>
                  <a:cubicBezTo>
                    <a:pt x="8858" y="3348"/>
                    <a:pt x="8755" y="3421"/>
                    <a:pt x="8642" y="3490"/>
                  </a:cubicBezTo>
                  <a:cubicBezTo>
                    <a:pt x="8636" y="3478"/>
                    <a:pt x="8619" y="3444"/>
                    <a:pt x="8614" y="3433"/>
                  </a:cubicBezTo>
                  <a:cubicBezTo>
                    <a:pt x="8506" y="3518"/>
                    <a:pt x="8381" y="3592"/>
                    <a:pt x="8296" y="3694"/>
                  </a:cubicBezTo>
                  <a:cubicBezTo>
                    <a:pt x="8285" y="3688"/>
                    <a:pt x="8262" y="3677"/>
                    <a:pt x="8251" y="3671"/>
                  </a:cubicBezTo>
                  <a:lnTo>
                    <a:pt x="8251" y="3671"/>
                  </a:lnTo>
                  <a:cubicBezTo>
                    <a:pt x="8262" y="3705"/>
                    <a:pt x="8245" y="3733"/>
                    <a:pt x="8205" y="3756"/>
                  </a:cubicBezTo>
                  <a:cubicBezTo>
                    <a:pt x="8256" y="3751"/>
                    <a:pt x="8302" y="3739"/>
                    <a:pt x="8353" y="3722"/>
                  </a:cubicBezTo>
                  <a:lnTo>
                    <a:pt x="8353" y="3722"/>
                  </a:lnTo>
                  <a:cubicBezTo>
                    <a:pt x="8307" y="3751"/>
                    <a:pt x="8262" y="3785"/>
                    <a:pt x="8222" y="3819"/>
                  </a:cubicBezTo>
                  <a:cubicBezTo>
                    <a:pt x="8199" y="3813"/>
                    <a:pt x="8177" y="3802"/>
                    <a:pt x="8154" y="3796"/>
                  </a:cubicBezTo>
                  <a:lnTo>
                    <a:pt x="8154" y="3796"/>
                  </a:lnTo>
                  <a:cubicBezTo>
                    <a:pt x="8171" y="3802"/>
                    <a:pt x="8199" y="3819"/>
                    <a:pt x="8211" y="3824"/>
                  </a:cubicBezTo>
                  <a:cubicBezTo>
                    <a:pt x="8131" y="3881"/>
                    <a:pt x="8075" y="3955"/>
                    <a:pt x="7978" y="4000"/>
                  </a:cubicBezTo>
                  <a:cubicBezTo>
                    <a:pt x="7978" y="3989"/>
                    <a:pt x="7972" y="3972"/>
                    <a:pt x="7972" y="3960"/>
                  </a:cubicBezTo>
                  <a:cubicBezTo>
                    <a:pt x="7955" y="3966"/>
                    <a:pt x="7927" y="3972"/>
                    <a:pt x="7910" y="3977"/>
                  </a:cubicBezTo>
                  <a:cubicBezTo>
                    <a:pt x="7921" y="3983"/>
                    <a:pt x="7944" y="4000"/>
                    <a:pt x="7955" y="4012"/>
                  </a:cubicBezTo>
                  <a:cubicBezTo>
                    <a:pt x="7938" y="4029"/>
                    <a:pt x="7910" y="4057"/>
                    <a:pt x="7899" y="4074"/>
                  </a:cubicBezTo>
                  <a:cubicBezTo>
                    <a:pt x="7893" y="4057"/>
                    <a:pt x="7887" y="4029"/>
                    <a:pt x="7887" y="4012"/>
                  </a:cubicBezTo>
                  <a:lnTo>
                    <a:pt x="7865" y="4012"/>
                  </a:lnTo>
                  <a:lnTo>
                    <a:pt x="7882" y="4051"/>
                  </a:lnTo>
                  <a:cubicBezTo>
                    <a:pt x="7870" y="4051"/>
                    <a:pt x="7848" y="4057"/>
                    <a:pt x="7842" y="4063"/>
                  </a:cubicBezTo>
                  <a:lnTo>
                    <a:pt x="7859" y="4080"/>
                  </a:lnTo>
                  <a:cubicBezTo>
                    <a:pt x="7729" y="4114"/>
                    <a:pt x="7655" y="4216"/>
                    <a:pt x="7570" y="4290"/>
                  </a:cubicBezTo>
                  <a:cubicBezTo>
                    <a:pt x="7609" y="4278"/>
                    <a:pt x="7655" y="4267"/>
                    <a:pt x="7700" y="4255"/>
                  </a:cubicBezTo>
                  <a:lnTo>
                    <a:pt x="7700" y="4255"/>
                  </a:lnTo>
                  <a:cubicBezTo>
                    <a:pt x="7649" y="4318"/>
                    <a:pt x="7547" y="4312"/>
                    <a:pt x="7473" y="4352"/>
                  </a:cubicBezTo>
                  <a:cubicBezTo>
                    <a:pt x="7468" y="4375"/>
                    <a:pt x="7462" y="4397"/>
                    <a:pt x="7456" y="4420"/>
                  </a:cubicBezTo>
                  <a:cubicBezTo>
                    <a:pt x="7473" y="4420"/>
                    <a:pt x="7513" y="4414"/>
                    <a:pt x="7530" y="4409"/>
                  </a:cubicBezTo>
                  <a:lnTo>
                    <a:pt x="7530" y="4409"/>
                  </a:lnTo>
                  <a:cubicBezTo>
                    <a:pt x="7416" y="4511"/>
                    <a:pt x="7314" y="4619"/>
                    <a:pt x="7195" y="4715"/>
                  </a:cubicBezTo>
                  <a:cubicBezTo>
                    <a:pt x="7207" y="4681"/>
                    <a:pt x="7218" y="4647"/>
                    <a:pt x="7229" y="4613"/>
                  </a:cubicBezTo>
                  <a:lnTo>
                    <a:pt x="7229" y="4613"/>
                  </a:lnTo>
                  <a:cubicBezTo>
                    <a:pt x="7201" y="4636"/>
                    <a:pt x="7178" y="4664"/>
                    <a:pt x="7155" y="4687"/>
                  </a:cubicBezTo>
                  <a:cubicBezTo>
                    <a:pt x="7161" y="4692"/>
                    <a:pt x="7178" y="4709"/>
                    <a:pt x="7190" y="4715"/>
                  </a:cubicBezTo>
                  <a:cubicBezTo>
                    <a:pt x="7144" y="4777"/>
                    <a:pt x="7099" y="4840"/>
                    <a:pt x="7025" y="4874"/>
                  </a:cubicBezTo>
                  <a:cubicBezTo>
                    <a:pt x="7042" y="4829"/>
                    <a:pt x="7082" y="4783"/>
                    <a:pt x="7116" y="4743"/>
                  </a:cubicBezTo>
                  <a:lnTo>
                    <a:pt x="7116" y="4743"/>
                  </a:lnTo>
                  <a:cubicBezTo>
                    <a:pt x="7059" y="4777"/>
                    <a:pt x="7014" y="4823"/>
                    <a:pt x="6968" y="4863"/>
                  </a:cubicBezTo>
                  <a:cubicBezTo>
                    <a:pt x="6980" y="4874"/>
                    <a:pt x="6991" y="4885"/>
                    <a:pt x="6997" y="4897"/>
                  </a:cubicBezTo>
                  <a:cubicBezTo>
                    <a:pt x="6968" y="4908"/>
                    <a:pt x="6940" y="4919"/>
                    <a:pt x="6911" y="4931"/>
                  </a:cubicBezTo>
                  <a:cubicBezTo>
                    <a:pt x="6911" y="4936"/>
                    <a:pt x="6911" y="4942"/>
                    <a:pt x="6917" y="4948"/>
                  </a:cubicBezTo>
                  <a:cubicBezTo>
                    <a:pt x="6900" y="4948"/>
                    <a:pt x="6889" y="4948"/>
                    <a:pt x="6877" y="4942"/>
                  </a:cubicBezTo>
                  <a:cubicBezTo>
                    <a:pt x="6866" y="4953"/>
                    <a:pt x="6860" y="4970"/>
                    <a:pt x="6838" y="4976"/>
                  </a:cubicBezTo>
                  <a:cubicBezTo>
                    <a:pt x="6798" y="4982"/>
                    <a:pt x="6764" y="4999"/>
                    <a:pt x="6730" y="5016"/>
                  </a:cubicBezTo>
                  <a:cubicBezTo>
                    <a:pt x="6724" y="5027"/>
                    <a:pt x="6713" y="5044"/>
                    <a:pt x="6707" y="5055"/>
                  </a:cubicBezTo>
                  <a:cubicBezTo>
                    <a:pt x="6730" y="5050"/>
                    <a:pt x="6753" y="5044"/>
                    <a:pt x="6770" y="5033"/>
                  </a:cubicBezTo>
                  <a:lnTo>
                    <a:pt x="6770" y="5010"/>
                  </a:lnTo>
                  <a:cubicBezTo>
                    <a:pt x="6775" y="5010"/>
                    <a:pt x="6781" y="5016"/>
                    <a:pt x="6792" y="5016"/>
                  </a:cubicBezTo>
                  <a:cubicBezTo>
                    <a:pt x="6798" y="5010"/>
                    <a:pt x="6798" y="5004"/>
                    <a:pt x="6804" y="4999"/>
                  </a:cubicBezTo>
                  <a:cubicBezTo>
                    <a:pt x="6815" y="4999"/>
                    <a:pt x="6832" y="4999"/>
                    <a:pt x="6843" y="4993"/>
                  </a:cubicBezTo>
                  <a:cubicBezTo>
                    <a:pt x="6860" y="5004"/>
                    <a:pt x="6883" y="5021"/>
                    <a:pt x="6900" y="5033"/>
                  </a:cubicBezTo>
                  <a:cubicBezTo>
                    <a:pt x="6877" y="5044"/>
                    <a:pt x="6855" y="5055"/>
                    <a:pt x="6838" y="5061"/>
                  </a:cubicBezTo>
                  <a:lnTo>
                    <a:pt x="6815" y="5055"/>
                  </a:lnTo>
                  <a:cubicBezTo>
                    <a:pt x="6798" y="5055"/>
                    <a:pt x="6787" y="5061"/>
                    <a:pt x="6781" y="5073"/>
                  </a:cubicBezTo>
                  <a:cubicBezTo>
                    <a:pt x="6781" y="5073"/>
                    <a:pt x="6775" y="5078"/>
                    <a:pt x="6775" y="5084"/>
                  </a:cubicBezTo>
                  <a:cubicBezTo>
                    <a:pt x="6770" y="5084"/>
                    <a:pt x="6770" y="5090"/>
                    <a:pt x="6764" y="5090"/>
                  </a:cubicBezTo>
                  <a:cubicBezTo>
                    <a:pt x="6747" y="5112"/>
                    <a:pt x="6724" y="5135"/>
                    <a:pt x="6707" y="5158"/>
                  </a:cubicBezTo>
                  <a:cubicBezTo>
                    <a:pt x="6702" y="5158"/>
                    <a:pt x="6696" y="5163"/>
                    <a:pt x="6696" y="5169"/>
                  </a:cubicBezTo>
                  <a:lnTo>
                    <a:pt x="6702" y="5169"/>
                  </a:lnTo>
                  <a:cubicBezTo>
                    <a:pt x="6702" y="5163"/>
                    <a:pt x="6707" y="5163"/>
                    <a:pt x="6713" y="5163"/>
                  </a:cubicBezTo>
                  <a:cubicBezTo>
                    <a:pt x="6724" y="5152"/>
                    <a:pt x="6736" y="5146"/>
                    <a:pt x="6753" y="5141"/>
                  </a:cubicBezTo>
                  <a:cubicBezTo>
                    <a:pt x="6775" y="5129"/>
                    <a:pt x="6804" y="5118"/>
                    <a:pt x="6826" y="5107"/>
                  </a:cubicBezTo>
                  <a:lnTo>
                    <a:pt x="6826" y="5107"/>
                  </a:lnTo>
                  <a:cubicBezTo>
                    <a:pt x="6821" y="5112"/>
                    <a:pt x="6815" y="5118"/>
                    <a:pt x="6809" y="5124"/>
                  </a:cubicBezTo>
                  <a:cubicBezTo>
                    <a:pt x="6792" y="5129"/>
                    <a:pt x="6775" y="5141"/>
                    <a:pt x="6758" y="5152"/>
                  </a:cubicBezTo>
                  <a:cubicBezTo>
                    <a:pt x="6747" y="5152"/>
                    <a:pt x="6741" y="5158"/>
                    <a:pt x="6730" y="5163"/>
                  </a:cubicBezTo>
                  <a:cubicBezTo>
                    <a:pt x="6724" y="5163"/>
                    <a:pt x="6719" y="5169"/>
                    <a:pt x="6713" y="5169"/>
                  </a:cubicBezTo>
                  <a:cubicBezTo>
                    <a:pt x="6702" y="5175"/>
                    <a:pt x="6685" y="5186"/>
                    <a:pt x="6673" y="5192"/>
                  </a:cubicBezTo>
                  <a:cubicBezTo>
                    <a:pt x="6673" y="5192"/>
                    <a:pt x="6673" y="5186"/>
                    <a:pt x="6673" y="5186"/>
                  </a:cubicBezTo>
                  <a:cubicBezTo>
                    <a:pt x="6662" y="5192"/>
                    <a:pt x="6656" y="5203"/>
                    <a:pt x="6656" y="5209"/>
                  </a:cubicBezTo>
                  <a:cubicBezTo>
                    <a:pt x="6645" y="5220"/>
                    <a:pt x="6633" y="5226"/>
                    <a:pt x="6622" y="5237"/>
                  </a:cubicBezTo>
                  <a:cubicBezTo>
                    <a:pt x="6611" y="5254"/>
                    <a:pt x="6599" y="5277"/>
                    <a:pt x="6565" y="5277"/>
                  </a:cubicBezTo>
                  <a:cubicBezTo>
                    <a:pt x="6571" y="5277"/>
                    <a:pt x="6582" y="5288"/>
                    <a:pt x="6582" y="5294"/>
                  </a:cubicBezTo>
                  <a:cubicBezTo>
                    <a:pt x="6577" y="5288"/>
                    <a:pt x="6560" y="5282"/>
                    <a:pt x="6548" y="5282"/>
                  </a:cubicBezTo>
                  <a:cubicBezTo>
                    <a:pt x="6548" y="5288"/>
                    <a:pt x="6548" y="5305"/>
                    <a:pt x="6543" y="5316"/>
                  </a:cubicBezTo>
                  <a:cubicBezTo>
                    <a:pt x="6543" y="5316"/>
                    <a:pt x="6531" y="5316"/>
                    <a:pt x="6526" y="5311"/>
                  </a:cubicBezTo>
                  <a:cubicBezTo>
                    <a:pt x="6543" y="5282"/>
                    <a:pt x="6554" y="5243"/>
                    <a:pt x="6605" y="5237"/>
                  </a:cubicBezTo>
                  <a:lnTo>
                    <a:pt x="6605" y="5220"/>
                  </a:lnTo>
                  <a:cubicBezTo>
                    <a:pt x="6565" y="5243"/>
                    <a:pt x="6526" y="5260"/>
                    <a:pt x="6486" y="5282"/>
                  </a:cubicBezTo>
                  <a:cubicBezTo>
                    <a:pt x="6486" y="5282"/>
                    <a:pt x="6486" y="5288"/>
                    <a:pt x="6480" y="5288"/>
                  </a:cubicBezTo>
                  <a:cubicBezTo>
                    <a:pt x="6475" y="5294"/>
                    <a:pt x="6469" y="5294"/>
                    <a:pt x="6463" y="5299"/>
                  </a:cubicBezTo>
                  <a:lnTo>
                    <a:pt x="6458" y="5299"/>
                  </a:lnTo>
                  <a:cubicBezTo>
                    <a:pt x="6452" y="5311"/>
                    <a:pt x="6441" y="5316"/>
                    <a:pt x="6435" y="5328"/>
                  </a:cubicBezTo>
                  <a:cubicBezTo>
                    <a:pt x="6435" y="5322"/>
                    <a:pt x="6441" y="5316"/>
                    <a:pt x="6441" y="5311"/>
                  </a:cubicBezTo>
                  <a:cubicBezTo>
                    <a:pt x="6441" y="5305"/>
                    <a:pt x="6441" y="5294"/>
                    <a:pt x="6446" y="5288"/>
                  </a:cubicBezTo>
                  <a:lnTo>
                    <a:pt x="6446" y="5288"/>
                  </a:lnTo>
                  <a:cubicBezTo>
                    <a:pt x="6418" y="5294"/>
                    <a:pt x="6412" y="5305"/>
                    <a:pt x="6412" y="5316"/>
                  </a:cubicBezTo>
                  <a:cubicBezTo>
                    <a:pt x="6418" y="5316"/>
                    <a:pt x="6424" y="5311"/>
                    <a:pt x="6435" y="5311"/>
                  </a:cubicBezTo>
                  <a:cubicBezTo>
                    <a:pt x="6424" y="5316"/>
                    <a:pt x="6418" y="5316"/>
                    <a:pt x="6412" y="5322"/>
                  </a:cubicBezTo>
                  <a:cubicBezTo>
                    <a:pt x="6412" y="5328"/>
                    <a:pt x="6418" y="5339"/>
                    <a:pt x="6418" y="5345"/>
                  </a:cubicBezTo>
                  <a:lnTo>
                    <a:pt x="6384" y="5345"/>
                  </a:lnTo>
                  <a:cubicBezTo>
                    <a:pt x="6367" y="5356"/>
                    <a:pt x="6350" y="5368"/>
                    <a:pt x="6338" y="5379"/>
                  </a:cubicBezTo>
                  <a:cubicBezTo>
                    <a:pt x="6321" y="5396"/>
                    <a:pt x="6310" y="5407"/>
                    <a:pt x="6293" y="5424"/>
                  </a:cubicBezTo>
                  <a:cubicBezTo>
                    <a:pt x="6310" y="5424"/>
                    <a:pt x="6327" y="5424"/>
                    <a:pt x="6338" y="5419"/>
                  </a:cubicBezTo>
                  <a:lnTo>
                    <a:pt x="6338" y="5419"/>
                  </a:lnTo>
                  <a:cubicBezTo>
                    <a:pt x="6330" y="5427"/>
                    <a:pt x="6316" y="5432"/>
                    <a:pt x="6302" y="5432"/>
                  </a:cubicBezTo>
                  <a:cubicBezTo>
                    <a:pt x="6297" y="5432"/>
                    <a:pt x="6292" y="5431"/>
                    <a:pt x="6287" y="5430"/>
                  </a:cubicBezTo>
                  <a:cubicBezTo>
                    <a:pt x="6282" y="5436"/>
                    <a:pt x="6276" y="5441"/>
                    <a:pt x="6276" y="5447"/>
                  </a:cubicBezTo>
                  <a:cubicBezTo>
                    <a:pt x="6276" y="5453"/>
                    <a:pt x="6282" y="5458"/>
                    <a:pt x="6282" y="5470"/>
                  </a:cubicBezTo>
                  <a:cubicBezTo>
                    <a:pt x="6276" y="5464"/>
                    <a:pt x="6270" y="5458"/>
                    <a:pt x="6265" y="5453"/>
                  </a:cubicBezTo>
                  <a:cubicBezTo>
                    <a:pt x="6259" y="5464"/>
                    <a:pt x="6253" y="5475"/>
                    <a:pt x="6242" y="5487"/>
                  </a:cubicBezTo>
                  <a:cubicBezTo>
                    <a:pt x="6242" y="5481"/>
                    <a:pt x="6236" y="5475"/>
                    <a:pt x="6231" y="5464"/>
                  </a:cubicBezTo>
                  <a:cubicBezTo>
                    <a:pt x="6225" y="5470"/>
                    <a:pt x="6219" y="5475"/>
                    <a:pt x="6214" y="5481"/>
                  </a:cubicBezTo>
                  <a:cubicBezTo>
                    <a:pt x="6214" y="5490"/>
                    <a:pt x="6202" y="5500"/>
                    <a:pt x="6192" y="5500"/>
                  </a:cubicBezTo>
                  <a:cubicBezTo>
                    <a:pt x="6192" y="5500"/>
                    <a:pt x="6192" y="5500"/>
                    <a:pt x="6191" y="5500"/>
                  </a:cubicBezTo>
                  <a:lnTo>
                    <a:pt x="6191" y="5500"/>
                  </a:lnTo>
                  <a:cubicBezTo>
                    <a:pt x="6200" y="5502"/>
                    <a:pt x="6210" y="5505"/>
                    <a:pt x="6214" y="5509"/>
                  </a:cubicBezTo>
                  <a:cubicBezTo>
                    <a:pt x="6208" y="5515"/>
                    <a:pt x="6197" y="5521"/>
                    <a:pt x="6191" y="5526"/>
                  </a:cubicBezTo>
                  <a:cubicBezTo>
                    <a:pt x="6187" y="5514"/>
                    <a:pt x="6180" y="5510"/>
                    <a:pt x="6172" y="5510"/>
                  </a:cubicBezTo>
                  <a:cubicBezTo>
                    <a:pt x="6158" y="5510"/>
                    <a:pt x="6140" y="5525"/>
                    <a:pt x="6129" y="5532"/>
                  </a:cubicBezTo>
                  <a:cubicBezTo>
                    <a:pt x="6089" y="5566"/>
                    <a:pt x="6043" y="5589"/>
                    <a:pt x="5998" y="5617"/>
                  </a:cubicBezTo>
                  <a:cubicBezTo>
                    <a:pt x="6009" y="5623"/>
                    <a:pt x="6009" y="5634"/>
                    <a:pt x="5998" y="5640"/>
                  </a:cubicBezTo>
                  <a:cubicBezTo>
                    <a:pt x="5992" y="5640"/>
                    <a:pt x="5987" y="5634"/>
                    <a:pt x="5987" y="5623"/>
                  </a:cubicBezTo>
                  <a:cubicBezTo>
                    <a:pt x="5970" y="5634"/>
                    <a:pt x="5958" y="5640"/>
                    <a:pt x="5947" y="5646"/>
                  </a:cubicBezTo>
                  <a:cubicBezTo>
                    <a:pt x="5936" y="5657"/>
                    <a:pt x="5919" y="5674"/>
                    <a:pt x="5902" y="5685"/>
                  </a:cubicBezTo>
                  <a:cubicBezTo>
                    <a:pt x="5896" y="5691"/>
                    <a:pt x="5890" y="5691"/>
                    <a:pt x="5890" y="5697"/>
                  </a:cubicBezTo>
                  <a:cubicBezTo>
                    <a:pt x="5896" y="5697"/>
                    <a:pt x="5907" y="5697"/>
                    <a:pt x="5907" y="5702"/>
                  </a:cubicBezTo>
                  <a:cubicBezTo>
                    <a:pt x="5907" y="5708"/>
                    <a:pt x="5902" y="5714"/>
                    <a:pt x="5890" y="5714"/>
                  </a:cubicBezTo>
                  <a:cubicBezTo>
                    <a:pt x="5896" y="5719"/>
                    <a:pt x="5902" y="5725"/>
                    <a:pt x="5907" y="5731"/>
                  </a:cubicBezTo>
                  <a:cubicBezTo>
                    <a:pt x="5902" y="5731"/>
                    <a:pt x="5879" y="5736"/>
                    <a:pt x="5868" y="5736"/>
                  </a:cubicBezTo>
                  <a:cubicBezTo>
                    <a:pt x="5868" y="5731"/>
                    <a:pt x="5868" y="5719"/>
                    <a:pt x="5868" y="5714"/>
                  </a:cubicBezTo>
                  <a:cubicBezTo>
                    <a:pt x="5850" y="5725"/>
                    <a:pt x="5833" y="5736"/>
                    <a:pt x="5816" y="5748"/>
                  </a:cubicBezTo>
                  <a:lnTo>
                    <a:pt x="5833" y="5776"/>
                  </a:lnTo>
                  <a:cubicBezTo>
                    <a:pt x="5811" y="5793"/>
                    <a:pt x="5788" y="5816"/>
                    <a:pt x="5760" y="5827"/>
                  </a:cubicBezTo>
                  <a:cubicBezTo>
                    <a:pt x="5777" y="5810"/>
                    <a:pt x="5799" y="5793"/>
                    <a:pt x="5811" y="5770"/>
                  </a:cubicBezTo>
                  <a:cubicBezTo>
                    <a:pt x="5799" y="5770"/>
                    <a:pt x="5794" y="5776"/>
                    <a:pt x="5782" y="5782"/>
                  </a:cubicBezTo>
                  <a:cubicBezTo>
                    <a:pt x="5771" y="5804"/>
                    <a:pt x="5754" y="5827"/>
                    <a:pt x="5737" y="5850"/>
                  </a:cubicBezTo>
                  <a:lnTo>
                    <a:pt x="5731" y="5855"/>
                  </a:lnTo>
                  <a:cubicBezTo>
                    <a:pt x="5005" y="6837"/>
                    <a:pt x="4319" y="7779"/>
                    <a:pt x="3609" y="8806"/>
                  </a:cubicBezTo>
                  <a:cubicBezTo>
                    <a:pt x="2316" y="10667"/>
                    <a:pt x="1079" y="12596"/>
                    <a:pt x="1" y="14610"/>
                  </a:cubicBezTo>
                  <a:lnTo>
                    <a:pt x="7462" y="14610"/>
                  </a:lnTo>
                  <a:cubicBezTo>
                    <a:pt x="7439" y="14570"/>
                    <a:pt x="7354" y="14576"/>
                    <a:pt x="7320" y="14542"/>
                  </a:cubicBezTo>
                  <a:cubicBezTo>
                    <a:pt x="7318" y="14531"/>
                    <a:pt x="7323" y="14528"/>
                    <a:pt x="7332" y="14528"/>
                  </a:cubicBezTo>
                  <a:cubicBezTo>
                    <a:pt x="7345" y="14528"/>
                    <a:pt x="7366" y="14536"/>
                    <a:pt x="7377" y="14536"/>
                  </a:cubicBezTo>
                  <a:cubicBezTo>
                    <a:pt x="7377" y="14542"/>
                    <a:pt x="7382" y="14559"/>
                    <a:pt x="7382" y="14570"/>
                  </a:cubicBezTo>
                  <a:cubicBezTo>
                    <a:pt x="7388" y="14565"/>
                    <a:pt x="7394" y="14553"/>
                    <a:pt x="7399" y="14548"/>
                  </a:cubicBezTo>
                  <a:cubicBezTo>
                    <a:pt x="7411" y="14553"/>
                    <a:pt x="7428" y="14559"/>
                    <a:pt x="7439" y="14565"/>
                  </a:cubicBezTo>
                  <a:cubicBezTo>
                    <a:pt x="7433" y="14553"/>
                    <a:pt x="7422" y="14536"/>
                    <a:pt x="7411" y="14525"/>
                  </a:cubicBezTo>
                  <a:lnTo>
                    <a:pt x="7411" y="14525"/>
                  </a:lnTo>
                  <a:lnTo>
                    <a:pt x="7451" y="14536"/>
                  </a:lnTo>
                  <a:cubicBezTo>
                    <a:pt x="7456" y="14548"/>
                    <a:pt x="7468" y="14559"/>
                    <a:pt x="7473" y="14570"/>
                  </a:cubicBezTo>
                  <a:lnTo>
                    <a:pt x="7502" y="14548"/>
                  </a:lnTo>
                  <a:cubicBezTo>
                    <a:pt x="7502" y="14553"/>
                    <a:pt x="7513" y="14570"/>
                    <a:pt x="7513" y="14576"/>
                  </a:cubicBezTo>
                  <a:lnTo>
                    <a:pt x="7530" y="14565"/>
                  </a:lnTo>
                  <a:cubicBezTo>
                    <a:pt x="7570" y="14582"/>
                    <a:pt x="7609" y="14587"/>
                    <a:pt x="7643" y="14604"/>
                  </a:cubicBezTo>
                  <a:cubicBezTo>
                    <a:pt x="7660" y="14604"/>
                    <a:pt x="7672" y="14604"/>
                    <a:pt x="7689" y="14610"/>
                  </a:cubicBezTo>
                  <a:lnTo>
                    <a:pt x="7814" y="14610"/>
                  </a:lnTo>
                  <a:cubicBezTo>
                    <a:pt x="7797" y="14604"/>
                    <a:pt x="7780" y="14599"/>
                    <a:pt x="7774" y="14587"/>
                  </a:cubicBezTo>
                  <a:lnTo>
                    <a:pt x="7774" y="14587"/>
                  </a:lnTo>
                  <a:cubicBezTo>
                    <a:pt x="7808" y="14593"/>
                    <a:pt x="7836" y="14599"/>
                    <a:pt x="7870" y="14610"/>
                  </a:cubicBezTo>
                  <a:lnTo>
                    <a:pt x="12336" y="14610"/>
                  </a:lnTo>
                  <a:cubicBezTo>
                    <a:pt x="12353" y="14604"/>
                    <a:pt x="12375" y="14593"/>
                    <a:pt x="12398" y="14587"/>
                  </a:cubicBezTo>
                  <a:lnTo>
                    <a:pt x="12392" y="14570"/>
                  </a:lnTo>
                  <a:lnTo>
                    <a:pt x="12392" y="14570"/>
                  </a:lnTo>
                  <a:cubicBezTo>
                    <a:pt x="12404" y="14576"/>
                    <a:pt x="12409" y="14582"/>
                    <a:pt x="12415" y="14587"/>
                  </a:cubicBezTo>
                  <a:cubicBezTo>
                    <a:pt x="12426" y="14582"/>
                    <a:pt x="12438" y="14576"/>
                    <a:pt x="12449" y="14570"/>
                  </a:cubicBezTo>
                  <a:cubicBezTo>
                    <a:pt x="12455" y="14576"/>
                    <a:pt x="12466" y="14582"/>
                    <a:pt x="12466" y="14582"/>
                  </a:cubicBezTo>
                  <a:cubicBezTo>
                    <a:pt x="12438" y="14593"/>
                    <a:pt x="12404" y="14593"/>
                    <a:pt x="12381" y="14610"/>
                  </a:cubicBezTo>
                  <a:lnTo>
                    <a:pt x="12478" y="14610"/>
                  </a:lnTo>
                  <a:cubicBezTo>
                    <a:pt x="12495" y="14604"/>
                    <a:pt x="12506" y="14604"/>
                    <a:pt x="12523" y="14599"/>
                  </a:cubicBezTo>
                  <a:lnTo>
                    <a:pt x="12523" y="14599"/>
                  </a:lnTo>
                  <a:cubicBezTo>
                    <a:pt x="12517" y="14604"/>
                    <a:pt x="12512" y="14610"/>
                    <a:pt x="12500" y="14610"/>
                  </a:cubicBezTo>
                  <a:lnTo>
                    <a:pt x="12721" y="14610"/>
                  </a:lnTo>
                  <a:cubicBezTo>
                    <a:pt x="12721" y="14610"/>
                    <a:pt x="12721" y="14610"/>
                    <a:pt x="12716" y="14616"/>
                  </a:cubicBezTo>
                  <a:lnTo>
                    <a:pt x="20540" y="14616"/>
                  </a:lnTo>
                  <a:lnTo>
                    <a:pt x="20540" y="85"/>
                  </a:lnTo>
                  <a:lnTo>
                    <a:pt x="19961" y="85"/>
                  </a:lnTo>
                  <a:cubicBezTo>
                    <a:pt x="19961" y="80"/>
                    <a:pt x="19956" y="68"/>
                    <a:pt x="19950" y="63"/>
                  </a:cubicBezTo>
                  <a:cubicBezTo>
                    <a:pt x="19939" y="68"/>
                    <a:pt x="19916" y="74"/>
                    <a:pt x="19899" y="85"/>
                  </a:cubicBezTo>
                  <a:lnTo>
                    <a:pt x="19859" y="85"/>
                  </a:lnTo>
                  <a:cubicBezTo>
                    <a:pt x="19853" y="68"/>
                    <a:pt x="19848" y="51"/>
                    <a:pt x="19848" y="34"/>
                  </a:cubicBezTo>
                  <a:cubicBezTo>
                    <a:pt x="19842" y="51"/>
                    <a:pt x="19831" y="74"/>
                    <a:pt x="19831" y="85"/>
                  </a:cubicBezTo>
                  <a:cubicBezTo>
                    <a:pt x="19806" y="57"/>
                    <a:pt x="19773" y="46"/>
                    <a:pt x="19737" y="46"/>
                  </a:cubicBezTo>
                  <a:cubicBezTo>
                    <a:pt x="19716" y="46"/>
                    <a:pt x="19693" y="50"/>
                    <a:pt x="19672" y="57"/>
                  </a:cubicBezTo>
                  <a:cubicBezTo>
                    <a:pt x="19619" y="42"/>
                    <a:pt x="19566" y="37"/>
                    <a:pt x="19513" y="37"/>
                  </a:cubicBezTo>
                  <a:cubicBezTo>
                    <a:pt x="19487" y="37"/>
                    <a:pt x="19460" y="38"/>
                    <a:pt x="19434" y="40"/>
                  </a:cubicBezTo>
                  <a:cubicBezTo>
                    <a:pt x="19428" y="29"/>
                    <a:pt x="19411" y="6"/>
                    <a:pt x="19405" y="0"/>
                  </a:cubicBezTo>
                  <a:close/>
                </a:path>
              </a:pathLst>
            </a:custGeom>
            <a:solidFill>
              <a:srgbClr val="FFCEA6">
                <a:alpha val="606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51"/>
            <p:cNvSpPr/>
            <p:nvPr/>
          </p:nvSpPr>
          <p:spPr>
            <a:xfrm>
              <a:off x="-5650200" y="3231500"/>
              <a:ext cx="10719571" cy="2378416"/>
            </a:xfrm>
            <a:custGeom>
              <a:rect b="b" l="l" r="r" t="t"/>
              <a:pathLst>
                <a:path extrusionOk="0" h="16534" w="54963">
                  <a:moveTo>
                    <a:pt x="5107" y="142"/>
                  </a:moveTo>
                  <a:lnTo>
                    <a:pt x="5107" y="142"/>
                  </a:lnTo>
                  <a:cubicBezTo>
                    <a:pt x="5102" y="144"/>
                    <a:pt x="5095" y="147"/>
                    <a:pt x="5089" y="151"/>
                  </a:cubicBezTo>
                  <a:lnTo>
                    <a:pt x="5089" y="151"/>
                  </a:lnTo>
                  <a:cubicBezTo>
                    <a:pt x="5095" y="149"/>
                    <a:pt x="5101" y="146"/>
                    <a:pt x="5107" y="142"/>
                  </a:cubicBezTo>
                  <a:close/>
                  <a:moveTo>
                    <a:pt x="10344" y="1442"/>
                  </a:moveTo>
                  <a:lnTo>
                    <a:pt x="10344" y="1442"/>
                  </a:lnTo>
                  <a:cubicBezTo>
                    <a:pt x="10343" y="1442"/>
                    <a:pt x="10342" y="1443"/>
                    <a:pt x="10341" y="1444"/>
                  </a:cubicBezTo>
                  <a:lnTo>
                    <a:pt x="10341" y="1444"/>
                  </a:lnTo>
                  <a:cubicBezTo>
                    <a:pt x="10342" y="1443"/>
                    <a:pt x="10343" y="1443"/>
                    <a:pt x="10344" y="1442"/>
                  </a:cubicBezTo>
                  <a:close/>
                  <a:moveTo>
                    <a:pt x="38979" y="3677"/>
                  </a:moveTo>
                  <a:cubicBezTo>
                    <a:pt x="38979" y="3683"/>
                    <a:pt x="38978" y="3689"/>
                    <a:pt x="38976" y="3694"/>
                  </a:cubicBezTo>
                  <a:lnTo>
                    <a:pt x="38976" y="3694"/>
                  </a:lnTo>
                  <a:cubicBezTo>
                    <a:pt x="38993" y="3688"/>
                    <a:pt x="39014" y="3683"/>
                    <a:pt x="39025" y="3677"/>
                  </a:cubicBezTo>
                  <a:close/>
                  <a:moveTo>
                    <a:pt x="38976" y="3694"/>
                  </a:moveTo>
                  <a:lnTo>
                    <a:pt x="38976" y="3694"/>
                  </a:lnTo>
                  <a:cubicBezTo>
                    <a:pt x="38975" y="3694"/>
                    <a:pt x="38974" y="3694"/>
                    <a:pt x="38974" y="3694"/>
                  </a:cubicBezTo>
                  <a:cubicBezTo>
                    <a:pt x="38974" y="3694"/>
                    <a:pt x="38975" y="3695"/>
                    <a:pt x="38975" y="3695"/>
                  </a:cubicBezTo>
                  <a:lnTo>
                    <a:pt x="38975" y="3695"/>
                  </a:lnTo>
                  <a:cubicBezTo>
                    <a:pt x="38975" y="3694"/>
                    <a:pt x="38976" y="3694"/>
                    <a:pt x="38976" y="3694"/>
                  </a:cubicBezTo>
                  <a:close/>
                  <a:moveTo>
                    <a:pt x="35223" y="4562"/>
                  </a:moveTo>
                  <a:cubicBezTo>
                    <a:pt x="35223" y="4564"/>
                    <a:pt x="35224" y="4565"/>
                    <a:pt x="35225" y="4567"/>
                  </a:cubicBezTo>
                  <a:lnTo>
                    <a:pt x="35225" y="4567"/>
                  </a:lnTo>
                  <a:cubicBezTo>
                    <a:pt x="35224" y="4566"/>
                    <a:pt x="35224" y="4564"/>
                    <a:pt x="35223" y="4562"/>
                  </a:cubicBezTo>
                  <a:close/>
                  <a:moveTo>
                    <a:pt x="34948" y="4672"/>
                  </a:moveTo>
                  <a:cubicBezTo>
                    <a:pt x="34945" y="4674"/>
                    <a:pt x="34942" y="4675"/>
                    <a:pt x="34940" y="4676"/>
                  </a:cubicBezTo>
                  <a:cubicBezTo>
                    <a:pt x="34942" y="4675"/>
                    <a:pt x="34945" y="4673"/>
                    <a:pt x="34948" y="4672"/>
                  </a:cubicBezTo>
                  <a:close/>
                  <a:moveTo>
                    <a:pt x="34628" y="4812"/>
                  </a:moveTo>
                  <a:cubicBezTo>
                    <a:pt x="34599" y="4812"/>
                    <a:pt x="34571" y="4818"/>
                    <a:pt x="34542" y="4818"/>
                  </a:cubicBezTo>
                  <a:cubicBezTo>
                    <a:pt x="34542" y="4823"/>
                    <a:pt x="34537" y="4846"/>
                    <a:pt x="34531" y="4852"/>
                  </a:cubicBezTo>
                  <a:cubicBezTo>
                    <a:pt x="34571" y="4846"/>
                    <a:pt x="34611" y="4835"/>
                    <a:pt x="34628" y="4812"/>
                  </a:cubicBezTo>
                  <a:close/>
                  <a:moveTo>
                    <a:pt x="47061" y="6116"/>
                  </a:moveTo>
                  <a:cubicBezTo>
                    <a:pt x="47062" y="6116"/>
                    <a:pt x="47063" y="6116"/>
                    <a:pt x="47065" y="6117"/>
                  </a:cubicBezTo>
                  <a:cubicBezTo>
                    <a:pt x="47064" y="6116"/>
                    <a:pt x="47062" y="6116"/>
                    <a:pt x="47061" y="6116"/>
                  </a:cubicBezTo>
                  <a:close/>
                  <a:moveTo>
                    <a:pt x="31110" y="7240"/>
                  </a:moveTo>
                  <a:lnTo>
                    <a:pt x="31110" y="7240"/>
                  </a:lnTo>
                  <a:cubicBezTo>
                    <a:pt x="31104" y="7252"/>
                    <a:pt x="31098" y="7269"/>
                    <a:pt x="31098" y="7280"/>
                  </a:cubicBezTo>
                  <a:cubicBezTo>
                    <a:pt x="31070" y="7280"/>
                    <a:pt x="31042" y="7280"/>
                    <a:pt x="31013" y="7286"/>
                  </a:cubicBezTo>
                  <a:cubicBezTo>
                    <a:pt x="31030" y="7257"/>
                    <a:pt x="31070" y="7252"/>
                    <a:pt x="31110" y="7240"/>
                  </a:cubicBezTo>
                  <a:close/>
                  <a:moveTo>
                    <a:pt x="24048" y="8266"/>
                  </a:moveTo>
                  <a:cubicBezTo>
                    <a:pt x="24049" y="8267"/>
                    <a:pt x="24050" y="8267"/>
                    <a:pt x="24052" y="8267"/>
                  </a:cubicBezTo>
                  <a:cubicBezTo>
                    <a:pt x="24050" y="8267"/>
                    <a:pt x="24049" y="8266"/>
                    <a:pt x="24048" y="8266"/>
                  </a:cubicBezTo>
                  <a:close/>
                  <a:moveTo>
                    <a:pt x="21153" y="7615"/>
                  </a:moveTo>
                  <a:cubicBezTo>
                    <a:pt x="21165" y="7621"/>
                    <a:pt x="21192" y="7626"/>
                    <a:pt x="21203" y="7632"/>
                  </a:cubicBezTo>
                  <a:cubicBezTo>
                    <a:pt x="21203" y="7637"/>
                    <a:pt x="21209" y="7655"/>
                    <a:pt x="21215" y="7660"/>
                  </a:cubicBezTo>
                  <a:cubicBezTo>
                    <a:pt x="21226" y="7660"/>
                    <a:pt x="21243" y="7666"/>
                    <a:pt x="21249" y="7666"/>
                  </a:cubicBezTo>
                  <a:cubicBezTo>
                    <a:pt x="21249" y="7672"/>
                    <a:pt x="21249" y="7683"/>
                    <a:pt x="21249" y="7689"/>
                  </a:cubicBezTo>
                  <a:cubicBezTo>
                    <a:pt x="21413" y="7825"/>
                    <a:pt x="21515" y="7995"/>
                    <a:pt x="21663" y="8142"/>
                  </a:cubicBezTo>
                  <a:cubicBezTo>
                    <a:pt x="21697" y="8228"/>
                    <a:pt x="21788" y="8290"/>
                    <a:pt x="21822" y="8375"/>
                  </a:cubicBezTo>
                  <a:cubicBezTo>
                    <a:pt x="21737" y="8296"/>
                    <a:pt x="21674" y="8205"/>
                    <a:pt x="21606" y="8120"/>
                  </a:cubicBezTo>
                  <a:cubicBezTo>
                    <a:pt x="21589" y="8103"/>
                    <a:pt x="21583" y="8074"/>
                    <a:pt x="21549" y="8069"/>
                  </a:cubicBezTo>
                  <a:cubicBezTo>
                    <a:pt x="21549" y="8080"/>
                    <a:pt x="21544" y="8097"/>
                    <a:pt x="21544" y="8103"/>
                  </a:cubicBezTo>
                  <a:cubicBezTo>
                    <a:pt x="21532" y="8103"/>
                    <a:pt x="21498" y="8103"/>
                    <a:pt x="21487" y="8108"/>
                  </a:cubicBezTo>
                  <a:cubicBezTo>
                    <a:pt x="21487" y="8097"/>
                    <a:pt x="21493" y="8086"/>
                    <a:pt x="21493" y="8069"/>
                  </a:cubicBezTo>
                  <a:cubicBezTo>
                    <a:pt x="21515" y="8069"/>
                    <a:pt x="21532" y="8063"/>
                    <a:pt x="21544" y="8046"/>
                  </a:cubicBezTo>
                  <a:cubicBezTo>
                    <a:pt x="21521" y="8001"/>
                    <a:pt x="21459" y="7961"/>
                    <a:pt x="21430" y="7921"/>
                  </a:cubicBezTo>
                  <a:cubicBezTo>
                    <a:pt x="21408" y="7893"/>
                    <a:pt x="21391" y="7864"/>
                    <a:pt x="21351" y="7853"/>
                  </a:cubicBezTo>
                  <a:lnTo>
                    <a:pt x="21351" y="7853"/>
                  </a:lnTo>
                  <a:cubicBezTo>
                    <a:pt x="21351" y="7876"/>
                    <a:pt x="21368" y="7904"/>
                    <a:pt x="21402" y="7916"/>
                  </a:cubicBezTo>
                  <a:cubicBezTo>
                    <a:pt x="21408" y="7938"/>
                    <a:pt x="21464" y="7967"/>
                    <a:pt x="21419" y="7984"/>
                  </a:cubicBezTo>
                  <a:cubicBezTo>
                    <a:pt x="21408" y="7967"/>
                    <a:pt x="21391" y="7955"/>
                    <a:pt x="21362" y="7955"/>
                  </a:cubicBezTo>
                  <a:cubicBezTo>
                    <a:pt x="21368" y="7955"/>
                    <a:pt x="21379" y="7944"/>
                    <a:pt x="21385" y="7938"/>
                  </a:cubicBezTo>
                  <a:cubicBezTo>
                    <a:pt x="21374" y="7938"/>
                    <a:pt x="21351" y="7933"/>
                    <a:pt x="21339" y="7927"/>
                  </a:cubicBezTo>
                  <a:cubicBezTo>
                    <a:pt x="21328" y="7916"/>
                    <a:pt x="21317" y="7904"/>
                    <a:pt x="21305" y="7898"/>
                  </a:cubicBezTo>
                  <a:cubicBezTo>
                    <a:pt x="21317" y="7893"/>
                    <a:pt x="21345" y="7893"/>
                    <a:pt x="21356" y="7887"/>
                  </a:cubicBezTo>
                  <a:cubicBezTo>
                    <a:pt x="21334" y="7881"/>
                    <a:pt x="21305" y="7876"/>
                    <a:pt x="21283" y="7870"/>
                  </a:cubicBezTo>
                  <a:cubicBezTo>
                    <a:pt x="21288" y="7870"/>
                    <a:pt x="21305" y="7864"/>
                    <a:pt x="21311" y="7859"/>
                  </a:cubicBezTo>
                  <a:cubicBezTo>
                    <a:pt x="21271" y="7825"/>
                    <a:pt x="21237" y="7791"/>
                    <a:pt x="21198" y="7757"/>
                  </a:cubicBezTo>
                  <a:cubicBezTo>
                    <a:pt x="21152" y="7745"/>
                    <a:pt x="21158" y="7706"/>
                    <a:pt x="21147" y="7677"/>
                  </a:cubicBezTo>
                  <a:lnTo>
                    <a:pt x="21147" y="7677"/>
                  </a:lnTo>
                  <a:cubicBezTo>
                    <a:pt x="21237" y="7711"/>
                    <a:pt x="21266" y="7785"/>
                    <a:pt x="21317" y="7836"/>
                  </a:cubicBezTo>
                  <a:cubicBezTo>
                    <a:pt x="21318" y="7842"/>
                    <a:pt x="21324" y="7845"/>
                    <a:pt x="21332" y="7845"/>
                  </a:cubicBezTo>
                  <a:cubicBezTo>
                    <a:pt x="21351" y="7845"/>
                    <a:pt x="21378" y="7827"/>
                    <a:pt x="21345" y="7819"/>
                  </a:cubicBezTo>
                  <a:cubicBezTo>
                    <a:pt x="21279" y="7753"/>
                    <a:pt x="21218" y="7683"/>
                    <a:pt x="21153" y="7615"/>
                  </a:cubicBezTo>
                  <a:close/>
                  <a:moveTo>
                    <a:pt x="26168" y="8455"/>
                  </a:moveTo>
                  <a:lnTo>
                    <a:pt x="26162" y="8477"/>
                  </a:lnTo>
                  <a:cubicBezTo>
                    <a:pt x="26177" y="8471"/>
                    <a:pt x="26190" y="8468"/>
                    <a:pt x="26202" y="8468"/>
                  </a:cubicBezTo>
                  <a:cubicBezTo>
                    <a:pt x="26222" y="8468"/>
                    <a:pt x="26239" y="8476"/>
                    <a:pt x="26253" y="8494"/>
                  </a:cubicBezTo>
                  <a:cubicBezTo>
                    <a:pt x="26253" y="8489"/>
                    <a:pt x="26259" y="8472"/>
                    <a:pt x="26259" y="8466"/>
                  </a:cubicBezTo>
                  <a:cubicBezTo>
                    <a:pt x="26310" y="8472"/>
                    <a:pt x="26355" y="8477"/>
                    <a:pt x="26395" y="8494"/>
                  </a:cubicBezTo>
                  <a:cubicBezTo>
                    <a:pt x="26355" y="8494"/>
                    <a:pt x="26315" y="8489"/>
                    <a:pt x="26276" y="8489"/>
                  </a:cubicBezTo>
                  <a:cubicBezTo>
                    <a:pt x="26268" y="8495"/>
                    <a:pt x="26261" y="8497"/>
                    <a:pt x="26254" y="8497"/>
                  </a:cubicBezTo>
                  <a:cubicBezTo>
                    <a:pt x="26235" y="8497"/>
                    <a:pt x="26218" y="8480"/>
                    <a:pt x="26202" y="8472"/>
                  </a:cubicBezTo>
                  <a:cubicBezTo>
                    <a:pt x="26202" y="8483"/>
                    <a:pt x="26191" y="8494"/>
                    <a:pt x="26185" y="8506"/>
                  </a:cubicBezTo>
                  <a:cubicBezTo>
                    <a:pt x="26185" y="8494"/>
                    <a:pt x="26179" y="8483"/>
                    <a:pt x="26179" y="8472"/>
                  </a:cubicBezTo>
                  <a:cubicBezTo>
                    <a:pt x="26153" y="8491"/>
                    <a:pt x="26125" y="8503"/>
                    <a:pt x="26093" y="8509"/>
                  </a:cubicBezTo>
                  <a:lnTo>
                    <a:pt x="26093" y="8509"/>
                  </a:lnTo>
                  <a:cubicBezTo>
                    <a:pt x="26125" y="8493"/>
                    <a:pt x="26152" y="8476"/>
                    <a:pt x="26168" y="8455"/>
                  </a:cubicBezTo>
                  <a:close/>
                  <a:moveTo>
                    <a:pt x="54503" y="13629"/>
                  </a:moveTo>
                  <a:lnTo>
                    <a:pt x="54503" y="13657"/>
                  </a:lnTo>
                  <a:lnTo>
                    <a:pt x="54503" y="13663"/>
                  </a:lnTo>
                  <a:cubicBezTo>
                    <a:pt x="54526" y="13669"/>
                    <a:pt x="54537" y="13691"/>
                    <a:pt x="54531" y="13708"/>
                  </a:cubicBezTo>
                  <a:lnTo>
                    <a:pt x="54526" y="13720"/>
                  </a:lnTo>
                  <a:cubicBezTo>
                    <a:pt x="54526" y="13725"/>
                    <a:pt x="54520" y="13731"/>
                    <a:pt x="54526" y="13737"/>
                  </a:cubicBezTo>
                  <a:lnTo>
                    <a:pt x="54531" y="13748"/>
                  </a:lnTo>
                  <a:cubicBezTo>
                    <a:pt x="54537" y="13765"/>
                    <a:pt x="54531" y="13777"/>
                    <a:pt x="54520" y="13777"/>
                  </a:cubicBezTo>
                  <a:lnTo>
                    <a:pt x="54520" y="13771"/>
                  </a:lnTo>
                  <a:lnTo>
                    <a:pt x="54509" y="13754"/>
                  </a:lnTo>
                  <a:cubicBezTo>
                    <a:pt x="54486" y="13742"/>
                    <a:pt x="54457" y="13714"/>
                    <a:pt x="54457" y="13708"/>
                  </a:cubicBezTo>
                  <a:cubicBezTo>
                    <a:pt x="54452" y="13703"/>
                    <a:pt x="54480" y="13697"/>
                    <a:pt x="54486" y="13691"/>
                  </a:cubicBezTo>
                  <a:cubicBezTo>
                    <a:pt x="54497" y="13691"/>
                    <a:pt x="54480" y="13669"/>
                    <a:pt x="54475" y="13663"/>
                  </a:cubicBezTo>
                  <a:cubicBezTo>
                    <a:pt x="54463" y="13652"/>
                    <a:pt x="54475" y="13635"/>
                    <a:pt x="54503" y="13629"/>
                  </a:cubicBezTo>
                  <a:close/>
                  <a:moveTo>
                    <a:pt x="54639" y="13725"/>
                  </a:moveTo>
                  <a:cubicBezTo>
                    <a:pt x="54656" y="13725"/>
                    <a:pt x="54684" y="13760"/>
                    <a:pt x="54696" y="13765"/>
                  </a:cubicBezTo>
                  <a:cubicBezTo>
                    <a:pt x="54712" y="13776"/>
                    <a:pt x="54680" y="13841"/>
                    <a:pt x="54652" y="13845"/>
                  </a:cubicBezTo>
                  <a:lnTo>
                    <a:pt x="54652" y="13845"/>
                  </a:lnTo>
                  <a:cubicBezTo>
                    <a:pt x="54625" y="13843"/>
                    <a:pt x="54593" y="13822"/>
                    <a:pt x="54577" y="13822"/>
                  </a:cubicBezTo>
                  <a:cubicBezTo>
                    <a:pt x="54554" y="13816"/>
                    <a:pt x="54599" y="13788"/>
                    <a:pt x="54616" y="13777"/>
                  </a:cubicBezTo>
                  <a:cubicBezTo>
                    <a:pt x="54633" y="13765"/>
                    <a:pt x="54633" y="13754"/>
                    <a:pt x="54622" y="13748"/>
                  </a:cubicBezTo>
                  <a:cubicBezTo>
                    <a:pt x="54605" y="13742"/>
                    <a:pt x="54577" y="13725"/>
                    <a:pt x="54577" y="13725"/>
                  </a:cubicBezTo>
                  <a:close/>
                  <a:moveTo>
                    <a:pt x="1492" y="1"/>
                  </a:moveTo>
                  <a:cubicBezTo>
                    <a:pt x="1487" y="12"/>
                    <a:pt x="1470" y="35"/>
                    <a:pt x="1458" y="46"/>
                  </a:cubicBezTo>
                  <a:cubicBezTo>
                    <a:pt x="1423" y="44"/>
                    <a:pt x="1387" y="43"/>
                    <a:pt x="1351" y="43"/>
                  </a:cubicBezTo>
                  <a:cubicBezTo>
                    <a:pt x="1279" y="43"/>
                    <a:pt x="1209" y="48"/>
                    <a:pt x="1141" y="63"/>
                  </a:cubicBezTo>
                  <a:cubicBezTo>
                    <a:pt x="1113" y="59"/>
                    <a:pt x="1084" y="55"/>
                    <a:pt x="1056" y="55"/>
                  </a:cubicBezTo>
                  <a:cubicBezTo>
                    <a:pt x="1009" y="55"/>
                    <a:pt x="965" y="65"/>
                    <a:pt x="936" y="97"/>
                  </a:cubicBezTo>
                  <a:cubicBezTo>
                    <a:pt x="931" y="86"/>
                    <a:pt x="919" y="57"/>
                    <a:pt x="914" y="46"/>
                  </a:cubicBezTo>
                  <a:cubicBezTo>
                    <a:pt x="908" y="57"/>
                    <a:pt x="902" y="80"/>
                    <a:pt x="897" y="97"/>
                  </a:cubicBezTo>
                  <a:lnTo>
                    <a:pt x="840" y="97"/>
                  </a:lnTo>
                  <a:cubicBezTo>
                    <a:pt x="817" y="91"/>
                    <a:pt x="789" y="80"/>
                    <a:pt x="772" y="74"/>
                  </a:cubicBezTo>
                  <a:cubicBezTo>
                    <a:pt x="772" y="80"/>
                    <a:pt x="761" y="91"/>
                    <a:pt x="755" y="97"/>
                  </a:cubicBezTo>
                  <a:lnTo>
                    <a:pt x="0" y="97"/>
                  </a:lnTo>
                  <a:lnTo>
                    <a:pt x="0" y="16523"/>
                  </a:lnTo>
                  <a:lnTo>
                    <a:pt x="10633" y="16523"/>
                  </a:lnTo>
                  <a:cubicBezTo>
                    <a:pt x="10622" y="16517"/>
                    <a:pt x="10610" y="16511"/>
                    <a:pt x="10605" y="16506"/>
                  </a:cubicBezTo>
                  <a:lnTo>
                    <a:pt x="10605" y="16506"/>
                  </a:lnTo>
                  <a:cubicBezTo>
                    <a:pt x="10622" y="16511"/>
                    <a:pt x="10644" y="16517"/>
                    <a:pt x="10661" y="16523"/>
                  </a:cubicBezTo>
                  <a:lnTo>
                    <a:pt x="10792" y="16523"/>
                  </a:lnTo>
                  <a:cubicBezTo>
                    <a:pt x="10758" y="16500"/>
                    <a:pt x="10712" y="16494"/>
                    <a:pt x="10678" y="16489"/>
                  </a:cubicBezTo>
                  <a:cubicBezTo>
                    <a:pt x="10684" y="16489"/>
                    <a:pt x="10695" y="16477"/>
                    <a:pt x="10701" y="16477"/>
                  </a:cubicBezTo>
                  <a:lnTo>
                    <a:pt x="10746" y="16494"/>
                  </a:lnTo>
                  <a:lnTo>
                    <a:pt x="10775" y="16477"/>
                  </a:lnTo>
                  <a:lnTo>
                    <a:pt x="10775" y="16477"/>
                  </a:lnTo>
                  <a:lnTo>
                    <a:pt x="10769" y="16494"/>
                  </a:lnTo>
                  <a:cubicBezTo>
                    <a:pt x="10798" y="16500"/>
                    <a:pt x="10826" y="16511"/>
                    <a:pt x="10854" y="16523"/>
                  </a:cubicBezTo>
                  <a:lnTo>
                    <a:pt x="16761" y="16523"/>
                  </a:lnTo>
                  <a:cubicBezTo>
                    <a:pt x="16800" y="16506"/>
                    <a:pt x="16846" y="16500"/>
                    <a:pt x="16891" y="16489"/>
                  </a:cubicBezTo>
                  <a:lnTo>
                    <a:pt x="16891" y="16489"/>
                  </a:lnTo>
                  <a:cubicBezTo>
                    <a:pt x="16880" y="16506"/>
                    <a:pt x="16857" y="16517"/>
                    <a:pt x="16834" y="16523"/>
                  </a:cubicBezTo>
                  <a:lnTo>
                    <a:pt x="17005" y="16523"/>
                  </a:lnTo>
                  <a:cubicBezTo>
                    <a:pt x="17017" y="16519"/>
                    <a:pt x="17029" y="16515"/>
                    <a:pt x="17041" y="16515"/>
                  </a:cubicBezTo>
                  <a:cubicBezTo>
                    <a:pt x="17046" y="16515"/>
                    <a:pt x="17051" y="16515"/>
                    <a:pt x="17056" y="16517"/>
                  </a:cubicBezTo>
                  <a:cubicBezTo>
                    <a:pt x="17107" y="16489"/>
                    <a:pt x="17164" y="16483"/>
                    <a:pt x="17215" y="16466"/>
                  </a:cubicBezTo>
                  <a:lnTo>
                    <a:pt x="17232" y="16483"/>
                  </a:lnTo>
                  <a:lnTo>
                    <a:pt x="17249" y="16449"/>
                  </a:lnTo>
                  <a:cubicBezTo>
                    <a:pt x="17260" y="16460"/>
                    <a:pt x="17271" y="16466"/>
                    <a:pt x="17283" y="16477"/>
                  </a:cubicBezTo>
                  <a:cubicBezTo>
                    <a:pt x="17294" y="16460"/>
                    <a:pt x="17305" y="16449"/>
                    <a:pt x="17317" y="16432"/>
                  </a:cubicBezTo>
                  <a:cubicBezTo>
                    <a:pt x="17334" y="16432"/>
                    <a:pt x="17351" y="16426"/>
                    <a:pt x="17373" y="16426"/>
                  </a:cubicBezTo>
                  <a:cubicBezTo>
                    <a:pt x="17351" y="16438"/>
                    <a:pt x="17339" y="16455"/>
                    <a:pt x="17328" y="16472"/>
                  </a:cubicBezTo>
                  <a:cubicBezTo>
                    <a:pt x="17345" y="16466"/>
                    <a:pt x="17373" y="16455"/>
                    <a:pt x="17385" y="16449"/>
                  </a:cubicBezTo>
                  <a:cubicBezTo>
                    <a:pt x="17390" y="16455"/>
                    <a:pt x="17396" y="16466"/>
                    <a:pt x="17402" y="16472"/>
                  </a:cubicBezTo>
                  <a:cubicBezTo>
                    <a:pt x="17408" y="16466"/>
                    <a:pt x="17408" y="16443"/>
                    <a:pt x="17413" y="16438"/>
                  </a:cubicBezTo>
                  <a:cubicBezTo>
                    <a:pt x="17426" y="16438"/>
                    <a:pt x="17452" y="16430"/>
                    <a:pt x="17470" y="16430"/>
                  </a:cubicBezTo>
                  <a:cubicBezTo>
                    <a:pt x="17483" y="16430"/>
                    <a:pt x="17492" y="16434"/>
                    <a:pt x="17487" y="16449"/>
                  </a:cubicBezTo>
                  <a:cubicBezTo>
                    <a:pt x="17442" y="16483"/>
                    <a:pt x="17334" y="16477"/>
                    <a:pt x="17300" y="16523"/>
                  </a:cubicBezTo>
                  <a:lnTo>
                    <a:pt x="45964" y="16523"/>
                  </a:lnTo>
                  <a:lnTo>
                    <a:pt x="45964" y="16534"/>
                  </a:lnTo>
                  <a:lnTo>
                    <a:pt x="54843" y="16534"/>
                  </a:lnTo>
                  <a:lnTo>
                    <a:pt x="54843" y="14003"/>
                  </a:lnTo>
                  <a:cubicBezTo>
                    <a:pt x="54855" y="14015"/>
                    <a:pt x="54866" y="14021"/>
                    <a:pt x="54866" y="14038"/>
                  </a:cubicBezTo>
                  <a:cubicBezTo>
                    <a:pt x="54866" y="14043"/>
                    <a:pt x="54894" y="14043"/>
                    <a:pt x="54906" y="14049"/>
                  </a:cubicBezTo>
                  <a:lnTo>
                    <a:pt x="54917" y="14055"/>
                  </a:lnTo>
                  <a:cubicBezTo>
                    <a:pt x="54921" y="14060"/>
                    <a:pt x="54924" y="14062"/>
                    <a:pt x="54927" y="14062"/>
                  </a:cubicBezTo>
                  <a:cubicBezTo>
                    <a:pt x="54934" y="14062"/>
                    <a:pt x="54940" y="14051"/>
                    <a:pt x="54940" y="14043"/>
                  </a:cubicBezTo>
                  <a:cubicBezTo>
                    <a:pt x="54940" y="14038"/>
                    <a:pt x="54951" y="14009"/>
                    <a:pt x="54957" y="14003"/>
                  </a:cubicBezTo>
                  <a:cubicBezTo>
                    <a:pt x="54962" y="13992"/>
                    <a:pt x="54911" y="13986"/>
                    <a:pt x="54889" y="13986"/>
                  </a:cubicBezTo>
                  <a:lnTo>
                    <a:pt x="54877" y="13998"/>
                  </a:lnTo>
                  <a:cubicBezTo>
                    <a:pt x="54855" y="13998"/>
                    <a:pt x="54872" y="13986"/>
                    <a:pt x="54889" y="13981"/>
                  </a:cubicBezTo>
                  <a:cubicBezTo>
                    <a:pt x="54900" y="13981"/>
                    <a:pt x="54866" y="13941"/>
                    <a:pt x="54849" y="13935"/>
                  </a:cubicBezTo>
                  <a:cubicBezTo>
                    <a:pt x="54843" y="13935"/>
                    <a:pt x="54838" y="13935"/>
                    <a:pt x="54826" y="13930"/>
                  </a:cubicBezTo>
                  <a:cubicBezTo>
                    <a:pt x="54815" y="13924"/>
                    <a:pt x="54798" y="13913"/>
                    <a:pt x="54792" y="13907"/>
                  </a:cubicBezTo>
                  <a:cubicBezTo>
                    <a:pt x="54792" y="13901"/>
                    <a:pt x="54781" y="13867"/>
                    <a:pt x="54775" y="13833"/>
                  </a:cubicBezTo>
                  <a:lnTo>
                    <a:pt x="54804" y="13822"/>
                  </a:lnTo>
                  <a:lnTo>
                    <a:pt x="54815" y="13816"/>
                  </a:lnTo>
                  <a:lnTo>
                    <a:pt x="54826" y="13816"/>
                  </a:lnTo>
                  <a:lnTo>
                    <a:pt x="54826" y="11144"/>
                  </a:lnTo>
                  <a:cubicBezTo>
                    <a:pt x="54809" y="11138"/>
                    <a:pt x="54798" y="11133"/>
                    <a:pt x="54781" y="11127"/>
                  </a:cubicBezTo>
                  <a:lnTo>
                    <a:pt x="54764" y="11121"/>
                  </a:lnTo>
                  <a:cubicBezTo>
                    <a:pt x="54753" y="11116"/>
                    <a:pt x="54747" y="11093"/>
                    <a:pt x="54736" y="11087"/>
                  </a:cubicBezTo>
                  <a:cubicBezTo>
                    <a:pt x="54718" y="11076"/>
                    <a:pt x="54696" y="11076"/>
                    <a:pt x="54679" y="11064"/>
                  </a:cubicBezTo>
                  <a:lnTo>
                    <a:pt x="54639" y="11047"/>
                  </a:lnTo>
                  <a:cubicBezTo>
                    <a:pt x="54594" y="11025"/>
                    <a:pt x="54554" y="11002"/>
                    <a:pt x="54548" y="10996"/>
                  </a:cubicBezTo>
                  <a:cubicBezTo>
                    <a:pt x="54543" y="10985"/>
                    <a:pt x="54537" y="10974"/>
                    <a:pt x="54531" y="10968"/>
                  </a:cubicBezTo>
                  <a:lnTo>
                    <a:pt x="54509" y="10957"/>
                  </a:lnTo>
                  <a:lnTo>
                    <a:pt x="54503" y="10957"/>
                  </a:lnTo>
                  <a:cubicBezTo>
                    <a:pt x="54497" y="10951"/>
                    <a:pt x="54486" y="10945"/>
                    <a:pt x="54475" y="10940"/>
                  </a:cubicBezTo>
                  <a:lnTo>
                    <a:pt x="54457" y="10928"/>
                  </a:lnTo>
                  <a:lnTo>
                    <a:pt x="54452" y="10923"/>
                  </a:lnTo>
                  <a:cubicBezTo>
                    <a:pt x="54418" y="10906"/>
                    <a:pt x="54412" y="10872"/>
                    <a:pt x="54418" y="10866"/>
                  </a:cubicBezTo>
                  <a:cubicBezTo>
                    <a:pt x="54421" y="10863"/>
                    <a:pt x="54411" y="10862"/>
                    <a:pt x="54395" y="10862"/>
                  </a:cubicBezTo>
                  <a:cubicBezTo>
                    <a:pt x="54379" y="10862"/>
                    <a:pt x="54358" y="10863"/>
                    <a:pt x="54338" y="10866"/>
                  </a:cubicBezTo>
                  <a:lnTo>
                    <a:pt x="54236" y="10809"/>
                  </a:lnTo>
                  <a:cubicBezTo>
                    <a:pt x="54236" y="10809"/>
                    <a:pt x="54231" y="10803"/>
                    <a:pt x="54231" y="10803"/>
                  </a:cubicBezTo>
                  <a:lnTo>
                    <a:pt x="54168" y="10775"/>
                  </a:lnTo>
                  <a:cubicBezTo>
                    <a:pt x="54157" y="10764"/>
                    <a:pt x="54134" y="10747"/>
                    <a:pt x="54117" y="10741"/>
                  </a:cubicBezTo>
                  <a:lnTo>
                    <a:pt x="54106" y="10718"/>
                  </a:lnTo>
                  <a:cubicBezTo>
                    <a:pt x="54098" y="10703"/>
                    <a:pt x="54096" y="10688"/>
                    <a:pt x="54085" y="10688"/>
                  </a:cubicBezTo>
                  <a:cubicBezTo>
                    <a:pt x="54079" y="10688"/>
                    <a:pt x="54072" y="10692"/>
                    <a:pt x="54060" y="10701"/>
                  </a:cubicBezTo>
                  <a:cubicBezTo>
                    <a:pt x="54055" y="10701"/>
                    <a:pt x="54032" y="10690"/>
                    <a:pt x="54032" y="10684"/>
                  </a:cubicBezTo>
                  <a:cubicBezTo>
                    <a:pt x="54043" y="10662"/>
                    <a:pt x="54004" y="10679"/>
                    <a:pt x="54004" y="10662"/>
                  </a:cubicBezTo>
                  <a:cubicBezTo>
                    <a:pt x="54004" y="10639"/>
                    <a:pt x="53975" y="10645"/>
                    <a:pt x="53958" y="10639"/>
                  </a:cubicBezTo>
                  <a:cubicBezTo>
                    <a:pt x="53941" y="10633"/>
                    <a:pt x="53935" y="10616"/>
                    <a:pt x="53924" y="10611"/>
                  </a:cubicBezTo>
                  <a:lnTo>
                    <a:pt x="53907" y="10605"/>
                  </a:lnTo>
                  <a:cubicBezTo>
                    <a:pt x="53884" y="10605"/>
                    <a:pt x="53873" y="10594"/>
                    <a:pt x="53879" y="10582"/>
                  </a:cubicBezTo>
                  <a:lnTo>
                    <a:pt x="53879" y="10571"/>
                  </a:lnTo>
                  <a:cubicBezTo>
                    <a:pt x="53876" y="10568"/>
                    <a:pt x="53865" y="10568"/>
                    <a:pt x="53853" y="10568"/>
                  </a:cubicBezTo>
                  <a:cubicBezTo>
                    <a:pt x="53842" y="10568"/>
                    <a:pt x="53831" y="10568"/>
                    <a:pt x="53828" y="10565"/>
                  </a:cubicBezTo>
                  <a:cubicBezTo>
                    <a:pt x="53822" y="10554"/>
                    <a:pt x="53794" y="10531"/>
                    <a:pt x="53777" y="10514"/>
                  </a:cubicBezTo>
                  <a:lnTo>
                    <a:pt x="53748" y="10514"/>
                  </a:lnTo>
                  <a:cubicBezTo>
                    <a:pt x="53743" y="10515"/>
                    <a:pt x="53738" y="10515"/>
                    <a:pt x="53734" y="10515"/>
                  </a:cubicBezTo>
                  <a:cubicBezTo>
                    <a:pt x="53704" y="10515"/>
                    <a:pt x="53691" y="10500"/>
                    <a:pt x="53686" y="10480"/>
                  </a:cubicBezTo>
                  <a:cubicBezTo>
                    <a:pt x="53674" y="10463"/>
                    <a:pt x="53669" y="10446"/>
                    <a:pt x="53657" y="10429"/>
                  </a:cubicBezTo>
                  <a:lnTo>
                    <a:pt x="53606" y="10412"/>
                  </a:lnTo>
                  <a:lnTo>
                    <a:pt x="53584" y="10418"/>
                  </a:lnTo>
                  <a:cubicBezTo>
                    <a:pt x="53578" y="10401"/>
                    <a:pt x="53584" y="10372"/>
                    <a:pt x="53584" y="10367"/>
                  </a:cubicBezTo>
                  <a:cubicBezTo>
                    <a:pt x="53584" y="10362"/>
                    <a:pt x="53580" y="10360"/>
                    <a:pt x="53575" y="10360"/>
                  </a:cubicBezTo>
                  <a:cubicBezTo>
                    <a:pt x="53566" y="10360"/>
                    <a:pt x="53550" y="10365"/>
                    <a:pt x="53533" y="10372"/>
                  </a:cubicBezTo>
                  <a:lnTo>
                    <a:pt x="53527" y="10350"/>
                  </a:lnTo>
                  <a:lnTo>
                    <a:pt x="53521" y="10321"/>
                  </a:lnTo>
                  <a:cubicBezTo>
                    <a:pt x="53487" y="10304"/>
                    <a:pt x="53459" y="10287"/>
                    <a:pt x="53453" y="10281"/>
                  </a:cubicBezTo>
                  <a:lnTo>
                    <a:pt x="53442" y="10287"/>
                  </a:lnTo>
                  <a:cubicBezTo>
                    <a:pt x="53437" y="10288"/>
                    <a:pt x="53433" y="10288"/>
                    <a:pt x="53429" y="10288"/>
                  </a:cubicBezTo>
                  <a:cubicBezTo>
                    <a:pt x="53386" y="10288"/>
                    <a:pt x="53360" y="10262"/>
                    <a:pt x="53340" y="10236"/>
                  </a:cubicBezTo>
                  <a:cubicBezTo>
                    <a:pt x="53323" y="10225"/>
                    <a:pt x="53306" y="10213"/>
                    <a:pt x="53294" y="10196"/>
                  </a:cubicBezTo>
                  <a:lnTo>
                    <a:pt x="53272" y="10174"/>
                  </a:lnTo>
                  <a:cubicBezTo>
                    <a:pt x="53266" y="10178"/>
                    <a:pt x="53260" y="10180"/>
                    <a:pt x="53254" y="10180"/>
                  </a:cubicBezTo>
                  <a:cubicBezTo>
                    <a:pt x="53243" y="10180"/>
                    <a:pt x="53234" y="10173"/>
                    <a:pt x="53226" y="10162"/>
                  </a:cubicBezTo>
                  <a:lnTo>
                    <a:pt x="53215" y="10145"/>
                  </a:lnTo>
                  <a:cubicBezTo>
                    <a:pt x="53204" y="10134"/>
                    <a:pt x="53170" y="10140"/>
                    <a:pt x="53170" y="10111"/>
                  </a:cubicBezTo>
                  <a:cubicBezTo>
                    <a:pt x="53153" y="10111"/>
                    <a:pt x="53101" y="10100"/>
                    <a:pt x="53090" y="10089"/>
                  </a:cubicBezTo>
                  <a:cubicBezTo>
                    <a:pt x="53073" y="10077"/>
                    <a:pt x="53039" y="10026"/>
                    <a:pt x="53022" y="10020"/>
                  </a:cubicBezTo>
                  <a:cubicBezTo>
                    <a:pt x="52999" y="10015"/>
                    <a:pt x="52960" y="9992"/>
                    <a:pt x="52960" y="9981"/>
                  </a:cubicBezTo>
                  <a:cubicBezTo>
                    <a:pt x="52965" y="9969"/>
                    <a:pt x="52931" y="9969"/>
                    <a:pt x="52920" y="9964"/>
                  </a:cubicBezTo>
                  <a:cubicBezTo>
                    <a:pt x="52909" y="9952"/>
                    <a:pt x="52892" y="9930"/>
                    <a:pt x="52880" y="9913"/>
                  </a:cubicBezTo>
                  <a:lnTo>
                    <a:pt x="52835" y="9913"/>
                  </a:lnTo>
                  <a:cubicBezTo>
                    <a:pt x="52829" y="9901"/>
                    <a:pt x="52789" y="9890"/>
                    <a:pt x="52789" y="9879"/>
                  </a:cubicBezTo>
                  <a:cubicBezTo>
                    <a:pt x="52789" y="9867"/>
                    <a:pt x="52772" y="9828"/>
                    <a:pt x="52755" y="9822"/>
                  </a:cubicBezTo>
                  <a:cubicBezTo>
                    <a:pt x="52738" y="9816"/>
                    <a:pt x="52676" y="9794"/>
                    <a:pt x="52665" y="9782"/>
                  </a:cubicBezTo>
                  <a:cubicBezTo>
                    <a:pt x="52653" y="9771"/>
                    <a:pt x="52648" y="9748"/>
                    <a:pt x="52653" y="9731"/>
                  </a:cubicBezTo>
                  <a:lnTo>
                    <a:pt x="52648" y="9708"/>
                  </a:lnTo>
                  <a:cubicBezTo>
                    <a:pt x="52645" y="9707"/>
                    <a:pt x="52643" y="9707"/>
                    <a:pt x="52641" y="9707"/>
                  </a:cubicBezTo>
                  <a:cubicBezTo>
                    <a:pt x="52630" y="9707"/>
                    <a:pt x="52618" y="9715"/>
                    <a:pt x="52613" y="9720"/>
                  </a:cubicBezTo>
                  <a:cubicBezTo>
                    <a:pt x="52608" y="9725"/>
                    <a:pt x="52591" y="9725"/>
                    <a:pt x="52568" y="9725"/>
                  </a:cubicBezTo>
                  <a:lnTo>
                    <a:pt x="52551" y="9720"/>
                  </a:lnTo>
                  <a:cubicBezTo>
                    <a:pt x="52528" y="9714"/>
                    <a:pt x="52528" y="9697"/>
                    <a:pt x="52523" y="9680"/>
                  </a:cubicBezTo>
                  <a:cubicBezTo>
                    <a:pt x="52511" y="9669"/>
                    <a:pt x="52489" y="9652"/>
                    <a:pt x="52472" y="9652"/>
                  </a:cubicBezTo>
                  <a:cubicBezTo>
                    <a:pt x="52426" y="9646"/>
                    <a:pt x="52421" y="9618"/>
                    <a:pt x="52404" y="9601"/>
                  </a:cubicBezTo>
                  <a:cubicBezTo>
                    <a:pt x="52375" y="9567"/>
                    <a:pt x="52341" y="9555"/>
                    <a:pt x="52296" y="9555"/>
                  </a:cubicBezTo>
                  <a:lnTo>
                    <a:pt x="52284" y="9555"/>
                  </a:lnTo>
                  <a:cubicBezTo>
                    <a:pt x="52273" y="9555"/>
                    <a:pt x="52262" y="9538"/>
                    <a:pt x="52256" y="9521"/>
                  </a:cubicBezTo>
                  <a:lnTo>
                    <a:pt x="52262" y="9510"/>
                  </a:lnTo>
                  <a:cubicBezTo>
                    <a:pt x="52262" y="9481"/>
                    <a:pt x="52245" y="9487"/>
                    <a:pt x="52222" y="9481"/>
                  </a:cubicBezTo>
                  <a:cubicBezTo>
                    <a:pt x="52211" y="9476"/>
                    <a:pt x="52199" y="9464"/>
                    <a:pt x="52194" y="9464"/>
                  </a:cubicBezTo>
                  <a:cubicBezTo>
                    <a:pt x="52189" y="9465"/>
                    <a:pt x="52185" y="9466"/>
                    <a:pt x="52182" y="9466"/>
                  </a:cubicBezTo>
                  <a:cubicBezTo>
                    <a:pt x="52159" y="9466"/>
                    <a:pt x="52159" y="9451"/>
                    <a:pt x="52154" y="9436"/>
                  </a:cubicBezTo>
                  <a:cubicBezTo>
                    <a:pt x="52154" y="9425"/>
                    <a:pt x="52148" y="9413"/>
                    <a:pt x="52143" y="9408"/>
                  </a:cubicBezTo>
                  <a:cubicBezTo>
                    <a:pt x="52143" y="9402"/>
                    <a:pt x="52126" y="9402"/>
                    <a:pt x="52126" y="9402"/>
                  </a:cubicBezTo>
                  <a:lnTo>
                    <a:pt x="52120" y="9408"/>
                  </a:lnTo>
                  <a:cubicBezTo>
                    <a:pt x="52120" y="9413"/>
                    <a:pt x="52117" y="9416"/>
                    <a:pt x="52113" y="9416"/>
                  </a:cubicBezTo>
                  <a:cubicBezTo>
                    <a:pt x="52110" y="9416"/>
                    <a:pt x="52106" y="9413"/>
                    <a:pt x="52103" y="9408"/>
                  </a:cubicBezTo>
                  <a:lnTo>
                    <a:pt x="52097" y="9402"/>
                  </a:lnTo>
                  <a:cubicBezTo>
                    <a:pt x="52086" y="9385"/>
                    <a:pt x="52057" y="9368"/>
                    <a:pt x="52029" y="9345"/>
                  </a:cubicBezTo>
                  <a:lnTo>
                    <a:pt x="52012" y="9334"/>
                  </a:lnTo>
                  <a:cubicBezTo>
                    <a:pt x="51989" y="9317"/>
                    <a:pt x="51967" y="9294"/>
                    <a:pt x="51950" y="9283"/>
                  </a:cubicBezTo>
                  <a:cubicBezTo>
                    <a:pt x="51939" y="9291"/>
                    <a:pt x="51931" y="9295"/>
                    <a:pt x="51924" y="9295"/>
                  </a:cubicBezTo>
                  <a:cubicBezTo>
                    <a:pt x="51916" y="9295"/>
                    <a:pt x="51910" y="9289"/>
                    <a:pt x="51904" y="9277"/>
                  </a:cubicBezTo>
                  <a:lnTo>
                    <a:pt x="51899" y="9260"/>
                  </a:lnTo>
                  <a:cubicBezTo>
                    <a:pt x="51876" y="9249"/>
                    <a:pt x="51819" y="9215"/>
                    <a:pt x="51768" y="9186"/>
                  </a:cubicBezTo>
                  <a:lnTo>
                    <a:pt x="51723" y="9164"/>
                  </a:lnTo>
                  <a:cubicBezTo>
                    <a:pt x="51711" y="9152"/>
                    <a:pt x="51706" y="9130"/>
                    <a:pt x="51700" y="9130"/>
                  </a:cubicBezTo>
                  <a:cubicBezTo>
                    <a:pt x="51696" y="9130"/>
                    <a:pt x="51693" y="9130"/>
                    <a:pt x="51690" y="9130"/>
                  </a:cubicBezTo>
                  <a:cubicBezTo>
                    <a:pt x="51645" y="9130"/>
                    <a:pt x="51654" y="9095"/>
                    <a:pt x="51638" y="9079"/>
                  </a:cubicBezTo>
                  <a:cubicBezTo>
                    <a:pt x="51638" y="9073"/>
                    <a:pt x="51660" y="9056"/>
                    <a:pt x="51638" y="9050"/>
                  </a:cubicBezTo>
                  <a:cubicBezTo>
                    <a:pt x="51632" y="9048"/>
                    <a:pt x="51628" y="9048"/>
                    <a:pt x="51625" y="9048"/>
                  </a:cubicBezTo>
                  <a:cubicBezTo>
                    <a:pt x="51612" y="9048"/>
                    <a:pt x="51630" y="9067"/>
                    <a:pt x="51621" y="9067"/>
                  </a:cubicBezTo>
                  <a:lnTo>
                    <a:pt x="51587" y="9062"/>
                  </a:lnTo>
                  <a:cubicBezTo>
                    <a:pt x="51552" y="9056"/>
                    <a:pt x="51524" y="9045"/>
                    <a:pt x="51530" y="9033"/>
                  </a:cubicBezTo>
                  <a:lnTo>
                    <a:pt x="51535" y="9028"/>
                  </a:lnTo>
                  <a:lnTo>
                    <a:pt x="51541" y="9022"/>
                  </a:lnTo>
                  <a:cubicBezTo>
                    <a:pt x="51547" y="9016"/>
                    <a:pt x="51530" y="9005"/>
                    <a:pt x="51501" y="9005"/>
                  </a:cubicBezTo>
                  <a:lnTo>
                    <a:pt x="51473" y="8977"/>
                  </a:lnTo>
                  <a:cubicBezTo>
                    <a:pt x="51467" y="8971"/>
                    <a:pt x="51456" y="8965"/>
                    <a:pt x="51445" y="8959"/>
                  </a:cubicBezTo>
                  <a:lnTo>
                    <a:pt x="51428" y="8948"/>
                  </a:lnTo>
                  <a:cubicBezTo>
                    <a:pt x="51405" y="8937"/>
                    <a:pt x="51377" y="8914"/>
                    <a:pt x="51371" y="8891"/>
                  </a:cubicBezTo>
                  <a:lnTo>
                    <a:pt x="51343" y="8886"/>
                  </a:lnTo>
                  <a:lnTo>
                    <a:pt x="51337" y="8886"/>
                  </a:lnTo>
                  <a:cubicBezTo>
                    <a:pt x="51331" y="8886"/>
                    <a:pt x="51269" y="8880"/>
                    <a:pt x="51252" y="8874"/>
                  </a:cubicBezTo>
                  <a:cubicBezTo>
                    <a:pt x="51229" y="8863"/>
                    <a:pt x="51235" y="8823"/>
                    <a:pt x="51240" y="8812"/>
                  </a:cubicBezTo>
                  <a:cubicBezTo>
                    <a:pt x="51246" y="8795"/>
                    <a:pt x="51212" y="8784"/>
                    <a:pt x="51167" y="8772"/>
                  </a:cubicBezTo>
                  <a:lnTo>
                    <a:pt x="51133" y="8750"/>
                  </a:lnTo>
                  <a:cubicBezTo>
                    <a:pt x="51121" y="8738"/>
                    <a:pt x="51116" y="8721"/>
                    <a:pt x="51104" y="8716"/>
                  </a:cubicBezTo>
                  <a:cubicBezTo>
                    <a:pt x="51102" y="8714"/>
                    <a:pt x="51099" y="8714"/>
                    <a:pt x="51095" y="8714"/>
                  </a:cubicBezTo>
                  <a:cubicBezTo>
                    <a:pt x="51085" y="8714"/>
                    <a:pt x="51073" y="8717"/>
                    <a:pt x="51065" y="8717"/>
                  </a:cubicBezTo>
                  <a:cubicBezTo>
                    <a:pt x="51062" y="8717"/>
                    <a:pt x="51060" y="8717"/>
                    <a:pt x="51059" y="8716"/>
                  </a:cubicBezTo>
                  <a:lnTo>
                    <a:pt x="51036" y="8698"/>
                  </a:lnTo>
                  <a:cubicBezTo>
                    <a:pt x="51002" y="8698"/>
                    <a:pt x="50979" y="8676"/>
                    <a:pt x="50979" y="8664"/>
                  </a:cubicBezTo>
                  <a:cubicBezTo>
                    <a:pt x="50985" y="8659"/>
                    <a:pt x="50974" y="8625"/>
                    <a:pt x="50962" y="8619"/>
                  </a:cubicBezTo>
                  <a:cubicBezTo>
                    <a:pt x="50951" y="8613"/>
                    <a:pt x="50934" y="8602"/>
                    <a:pt x="50928" y="8596"/>
                  </a:cubicBezTo>
                  <a:lnTo>
                    <a:pt x="50917" y="8591"/>
                  </a:lnTo>
                  <a:cubicBezTo>
                    <a:pt x="50900" y="8585"/>
                    <a:pt x="50883" y="8585"/>
                    <a:pt x="50866" y="8579"/>
                  </a:cubicBezTo>
                  <a:lnTo>
                    <a:pt x="50832" y="8574"/>
                  </a:lnTo>
                  <a:cubicBezTo>
                    <a:pt x="50832" y="8554"/>
                    <a:pt x="50823" y="8539"/>
                    <a:pt x="50814" y="8539"/>
                  </a:cubicBezTo>
                  <a:cubicBezTo>
                    <a:pt x="50812" y="8539"/>
                    <a:pt x="50811" y="8539"/>
                    <a:pt x="50809" y="8540"/>
                  </a:cubicBezTo>
                  <a:cubicBezTo>
                    <a:pt x="50809" y="8540"/>
                    <a:pt x="50808" y="8540"/>
                    <a:pt x="50808" y="8540"/>
                  </a:cubicBezTo>
                  <a:cubicBezTo>
                    <a:pt x="50800" y="8540"/>
                    <a:pt x="50780" y="8510"/>
                    <a:pt x="50770" y="8500"/>
                  </a:cubicBezTo>
                  <a:cubicBezTo>
                    <a:pt x="50758" y="8489"/>
                    <a:pt x="50741" y="8477"/>
                    <a:pt x="50735" y="8466"/>
                  </a:cubicBezTo>
                  <a:lnTo>
                    <a:pt x="50735" y="8460"/>
                  </a:lnTo>
                  <a:lnTo>
                    <a:pt x="50747" y="8437"/>
                  </a:lnTo>
                  <a:cubicBezTo>
                    <a:pt x="50731" y="8433"/>
                    <a:pt x="50712" y="8429"/>
                    <a:pt x="50698" y="8429"/>
                  </a:cubicBezTo>
                  <a:cubicBezTo>
                    <a:pt x="50693" y="8429"/>
                    <a:pt x="50688" y="8430"/>
                    <a:pt x="50684" y="8432"/>
                  </a:cubicBezTo>
                  <a:lnTo>
                    <a:pt x="50673" y="8432"/>
                  </a:lnTo>
                  <a:cubicBezTo>
                    <a:pt x="50667" y="8432"/>
                    <a:pt x="50645" y="8420"/>
                    <a:pt x="50622" y="8415"/>
                  </a:cubicBezTo>
                  <a:lnTo>
                    <a:pt x="50611" y="8398"/>
                  </a:lnTo>
                  <a:lnTo>
                    <a:pt x="50599" y="8381"/>
                  </a:lnTo>
                  <a:cubicBezTo>
                    <a:pt x="50577" y="8369"/>
                    <a:pt x="50565" y="8347"/>
                    <a:pt x="50571" y="8341"/>
                  </a:cubicBezTo>
                  <a:lnTo>
                    <a:pt x="50571" y="8341"/>
                  </a:lnTo>
                  <a:cubicBezTo>
                    <a:pt x="50571" y="8341"/>
                    <a:pt x="50559" y="8353"/>
                    <a:pt x="50543" y="8369"/>
                  </a:cubicBezTo>
                  <a:lnTo>
                    <a:pt x="50509" y="8347"/>
                  </a:lnTo>
                  <a:lnTo>
                    <a:pt x="50503" y="8341"/>
                  </a:lnTo>
                  <a:cubicBezTo>
                    <a:pt x="50507" y="8330"/>
                    <a:pt x="50498" y="8324"/>
                    <a:pt x="50483" y="8324"/>
                  </a:cubicBezTo>
                  <a:cubicBezTo>
                    <a:pt x="50474" y="8324"/>
                    <a:pt x="50464" y="8326"/>
                    <a:pt x="50452" y="8330"/>
                  </a:cubicBezTo>
                  <a:lnTo>
                    <a:pt x="50446" y="8296"/>
                  </a:lnTo>
                  <a:lnTo>
                    <a:pt x="50435" y="8273"/>
                  </a:lnTo>
                  <a:cubicBezTo>
                    <a:pt x="50406" y="8262"/>
                    <a:pt x="50372" y="8239"/>
                    <a:pt x="50361" y="8233"/>
                  </a:cubicBezTo>
                  <a:cubicBezTo>
                    <a:pt x="50350" y="8222"/>
                    <a:pt x="50333" y="8211"/>
                    <a:pt x="50316" y="8194"/>
                  </a:cubicBezTo>
                  <a:lnTo>
                    <a:pt x="50299" y="8188"/>
                  </a:lnTo>
                  <a:cubicBezTo>
                    <a:pt x="50276" y="8176"/>
                    <a:pt x="50242" y="8171"/>
                    <a:pt x="50242" y="8159"/>
                  </a:cubicBezTo>
                  <a:cubicBezTo>
                    <a:pt x="50235" y="8138"/>
                    <a:pt x="50221" y="8132"/>
                    <a:pt x="50206" y="8132"/>
                  </a:cubicBezTo>
                  <a:cubicBezTo>
                    <a:pt x="50197" y="8132"/>
                    <a:pt x="50188" y="8135"/>
                    <a:pt x="50179" y="8137"/>
                  </a:cubicBezTo>
                  <a:lnTo>
                    <a:pt x="50157" y="8142"/>
                  </a:lnTo>
                  <a:cubicBezTo>
                    <a:pt x="50140" y="8154"/>
                    <a:pt x="50106" y="8165"/>
                    <a:pt x="50100" y="8165"/>
                  </a:cubicBezTo>
                  <a:cubicBezTo>
                    <a:pt x="50094" y="8165"/>
                    <a:pt x="50089" y="8154"/>
                    <a:pt x="50094" y="8148"/>
                  </a:cubicBezTo>
                  <a:lnTo>
                    <a:pt x="50100" y="8137"/>
                  </a:lnTo>
                  <a:lnTo>
                    <a:pt x="50106" y="8137"/>
                  </a:lnTo>
                  <a:cubicBezTo>
                    <a:pt x="50117" y="8131"/>
                    <a:pt x="50094" y="8091"/>
                    <a:pt x="50111" y="8091"/>
                  </a:cubicBezTo>
                  <a:cubicBezTo>
                    <a:pt x="50134" y="8086"/>
                    <a:pt x="50111" y="8080"/>
                    <a:pt x="50066" y="8069"/>
                  </a:cubicBezTo>
                  <a:lnTo>
                    <a:pt x="50049" y="8052"/>
                  </a:lnTo>
                  <a:cubicBezTo>
                    <a:pt x="50026" y="8023"/>
                    <a:pt x="49998" y="8006"/>
                    <a:pt x="49964" y="7984"/>
                  </a:cubicBezTo>
                  <a:lnTo>
                    <a:pt x="49924" y="7961"/>
                  </a:lnTo>
                  <a:cubicBezTo>
                    <a:pt x="49879" y="7938"/>
                    <a:pt x="49822" y="7910"/>
                    <a:pt x="49805" y="7893"/>
                  </a:cubicBezTo>
                  <a:lnTo>
                    <a:pt x="49799" y="7881"/>
                  </a:lnTo>
                  <a:cubicBezTo>
                    <a:pt x="49794" y="7862"/>
                    <a:pt x="49781" y="7857"/>
                    <a:pt x="49767" y="7857"/>
                  </a:cubicBezTo>
                  <a:cubicBezTo>
                    <a:pt x="49756" y="7857"/>
                    <a:pt x="49745" y="7860"/>
                    <a:pt x="49735" y="7860"/>
                  </a:cubicBezTo>
                  <a:cubicBezTo>
                    <a:pt x="49731" y="7860"/>
                    <a:pt x="49728" y="7859"/>
                    <a:pt x="49726" y="7859"/>
                  </a:cubicBezTo>
                  <a:cubicBezTo>
                    <a:pt x="49726" y="7859"/>
                    <a:pt x="49726" y="7847"/>
                    <a:pt x="49726" y="7842"/>
                  </a:cubicBezTo>
                  <a:cubicBezTo>
                    <a:pt x="49703" y="7819"/>
                    <a:pt x="49686" y="7785"/>
                    <a:pt x="49663" y="7779"/>
                  </a:cubicBezTo>
                  <a:cubicBezTo>
                    <a:pt x="49623" y="7779"/>
                    <a:pt x="49635" y="7762"/>
                    <a:pt x="49629" y="7745"/>
                  </a:cubicBezTo>
                  <a:cubicBezTo>
                    <a:pt x="49629" y="7740"/>
                    <a:pt x="49601" y="7740"/>
                    <a:pt x="49595" y="7740"/>
                  </a:cubicBezTo>
                  <a:cubicBezTo>
                    <a:pt x="49584" y="7740"/>
                    <a:pt x="49499" y="7655"/>
                    <a:pt x="49448" y="7649"/>
                  </a:cubicBezTo>
                  <a:cubicBezTo>
                    <a:pt x="49402" y="7637"/>
                    <a:pt x="49362" y="7609"/>
                    <a:pt x="49368" y="7598"/>
                  </a:cubicBezTo>
                  <a:cubicBezTo>
                    <a:pt x="49368" y="7586"/>
                    <a:pt x="49340" y="7581"/>
                    <a:pt x="49328" y="7581"/>
                  </a:cubicBezTo>
                  <a:cubicBezTo>
                    <a:pt x="49323" y="7581"/>
                    <a:pt x="49306" y="7547"/>
                    <a:pt x="49300" y="7535"/>
                  </a:cubicBezTo>
                  <a:cubicBezTo>
                    <a:pt x="49294" y="7524"/>
                    <a:pt x="49215" y="7490"/>
                    <a:pt x="49198" y="7473"/>
                  </a:cubicBezTo>
                  <a:cubicBezTo>
                    <a:pt x="49175" y="7456"/>
                    <a:pt x="49158" y="7445"/>
                    <a:pt x="49152" y="7439"/>
                  </a:cubicBezTo>
                  <a:lnTo>
                    <a:pt x="49147" y="7439"/>
                  </a:lnTo>
                  <a:cubicBezTo>
                    <a:pt x="49113" y="7439"/>
                    <a:pt x="49107" y="7428"/>
                    <a:pt x="49130" y="7411"/>
                  </a:cubicBezTo>
                  <a:cubicBezTo>
                    <a:pt x="49124" y="7405"/>
                    <a:pt x="49090" y="7394"/>
                    <a:pt x="49056" y="7388"/>
                  </a:cubicBezTo>
                  <a:lnTo>
                    <a:pt x="49033" y="7371"/>
                  </a:lnTo>
                  <a:cubicBezTo>
                    <a:pt x="49005" y="7354"/>
                    <a:pt x="48982" y="7354"/>
                    <a:pt x="48954" y="7354"/>
                  </a:cubicBezTo>
                  <a:lnTo>
                    <a:pt x="48948" y="7354"/>
                  </a:lnTo>
                  <a:cubicBezTo>
                    <a:pt x="48948" y="7348"/>
                    <a:pt x="48948" y="7337"/>
                    <a:pt x="48954" y="7331"/>
                  </a:cubicBezTo>
                  <a:cubicBezTo>
                    <a:pt x="48954" y="7325"/>
                    <a:pt x="48926" y="7325"/>
                    <a:pt x="48920" y="7325"/>
                  </a:cubicBezTo>
                  <a:cubicBezTo>
                    <a:pt x="48908" y="7325"/>
                    <a:pt x="48863" y="7297"/>
                    <a:pt x="48852" y="7286"/>
                  </a:cubicBezTo>
                  <a:cubicBezTo>
                    <a:pt x="48846" y="7274"/>
                    <a:pt x="48829" y="7218"/>
                    <a:pt x="48812" y="7206"/>
                  </a:cubicBezTo>
                  <a:cubicBezTo>
                    <a:pt x="48789" y="7195"/>
                    <a:pt x="48772" y="7189"/>
                    <a:pt x="48761" y="7189"/>
                  </a:cubicBezTo>
                  <a:lnTo>
                    <a:pt x="48755" y="7189"/>
                  </a:lnTo>
                  <a:cubicBezTo>
                    <a:pt x="48748" y="7189"/>
                    <a:pt x="48740" y="7192"/>
                    <a:pt x="48736" y="7192"/>
                  </a:cubicBezTo>
                  <a:cubicBezTo>
                    <a:pt x="48734" y="7192"/>
                    <a:pt x="48733" y="7191"/>
                    <a:pt x="48733" y="7189"/>
                  </a:cubicBezTo>
                  <a:cubicBezTo>
                    <a:pt x="48721" y="7178"/>
                    <a:pt x="48716" y="7161"/>
                    <a:pt x="48704" y="7155"/>
                  </a:cubicBezTo>
                  <a:lnTo>
                    <a:pt x="48682" y="7150"/>
                  </a:lnTo>
                  <a:cubicBezTo>
                    <a:pt x="48670" y="7138"/>
                    <a:pt x="48619" y="7115"/>
                    <a:pt x="48608" y="7104"/>
                  </a:cubicBezTo>
                  <a:cubicBezTo>
                    <a:pt x="48602" y="7093"/>
                    <a:pt x="48579" y="7076"/>
                    <a:pt x="48557" y="7070"/>
                  </a:cubicBezTo>
                  <a:lnTo>
                    <a:pt x="48545" y="7053"/>
                  </a:lnTo>
                  <a:lnTo>
                    <a:pt x="48540" y="7036"/>
                  </a:lnTo>
                  <a:cubicBezTo>
                    <a:pt x="48511" y="7025"/>
                    <a:pt x="48472" y="7008"/>
                    <a:pt x="48449" y="7002"/>
                  </a:cubicBezTo>
                  <a:lnTo>
                    <a:pt x="48432" y="6991"/>
                  </a:lnTo>
                  <a:cubicBezTo>
                    <a:pt x="48409" y="6979"/>
                    <a:pt x="48398" y="6957"/>
                    <a:pt x="48381" y="6945"/>
                  </a:cubicBezTo>
                  <a:cubicBezTo>
                    <a:pt x="48358" y="6934"/>
                    <a:pt x="48335" y="6928"/>
                    <a:pt x="48318" y="6911"/>
                  </a:cubicBezTo>
                  <a:lnTo>
                    <a:pt x="48284" y="6889"/>
                  </a:lnTo>
                  <a:cubicBezTo>
                    <a:pt x="48245" y="6883"/>
                    <a:pt x="48188" y="6826"/>
                    <a:pt x="48177" y="6809"/>
                  </a:cubicBezTo>
                  <a:cubicBezTo>
                    <a:pt x="48173" y="6798"/>
                    <a:pt x="48162" y="6792"/>
                    <a:pt x="48149" y="6792"/>
                  </a:cubicBezTo>
                  <a:cubicBezTo>
                    <a:pt x="48142" y="6792"/>
                    <a:pt x="48134" y="6794"/>
                    <a:pt x="48126" y="6798"/>
                  </a:cubicBezTo>
                  <a:lnTo>
                    <a:pt x="48120" y="6781"/>
                  </a:lnTo>
                  <a:cubicBezTo>
                    <a:pt x="48111" y="6763"/>
                    <a:pt x="48109" y="6756"/>
                    <a:pt x="48096" y="6756"/>
                  </a:cubicBezTo>
                  <a:cubicBezTo>
                    <a:pt x="48092" y="6756"/>
                    <a:pt x="48087" y="6757"/>
                    <a:pt x="48080" y="6758"/>
                  </a:cubicBezTo>
                  <a:cubicBezTo>
                    <a:pt x="48076" y="6759"/>
                    <a:pt x="48072" y="6760"/>
                    <a:pt x="48069" y="6760"/>
                  </a:cubicBezTo>
                  <a:cubicBezTo>
                    <a:pt x="48060" y="6760"/>
                    <a:pt x="48056" y="6754"/>
                    <a:pt x="48052" y="6741"/>
                  </a:cubicBezTo>
                  <a:cubicBezTo>
                    <a:pt x="48052" y="6735"/>
                    <a:pt x="48029" y="6724"/>
                    <a:pt x="48012" y="6718"/>
                  </a:cubicBezTo>
                  <a:lnTo>
                    <a:pt x="47955" y="6713"/>
                  </a:lnTo>
                  <a:cubicBezTo>
                    <a:pt x="47978" y="6696"/>
                    <a:pt x="47961" y="6679"/>
                    <a:pt x="47950" y="6679"/>
                  </a:cubicBezTo>
                  <a:cubicBezTo>
                    <a:pt x="47938" y="6679"/>
                    <a:pt x="47916" y="6673"/>
                    <a:pt x="47904" y="6662"/>
                  </a:cubicBezTo>
                  <a:lnTo>
                    <a:pt x="47887" y="6650"/>
                  </a:lnTo>
                  <a:cubicBezTo>
                    <a:pt x="47882" y="6650"/>
                    <a:pt x="47865" y="6656"/>
                    <a:pt x="47853" y="6667"/>
                  </a:cubicBezTo>
                  <a:lnTo>
                    <a:pt x="47842" y="6650"/>
                  </a:lnTo>
                  <a:cubicBezTo>
                    <a:pt x="47836" y="6642"/>
                    <a:pt x="47845" y="6642"/>
                    <a:pt x="47855" y="6642"/>
                  </a:cubicBezTo>
                  <a:cubicBezTo>
                    <a:pt x="47865" y="6642"/>
                    <a:pt x="47876" y="6642"/>
                    <a:pt x="47876" y="6633"/>
                  </a:cubicBezTo>
                  <a:lnTo>
                    <a:pt x="47876" y="6628"/>
                  </a:lnTo>
                  <a:cubicBezTo>
                    <a:pt x="47876" y="6622"/>
                    <a:pt x="47859" y="6622"/>
                    <a:pt x="47842" y="6622"/>
                  </a:cubicBezTo>
                  <a:lnTo>
                    <a:pt x="47819" y="6616"/>
                  </a:lnTo>
                  <a:lnTo>
                    <a:pt x="47813" y="6616"/>
                  </a:lnTo>
                  <a:cubicBezTo>
                    <a:pt x="47813" y="6611"/>
                    <a:pt x="47825" y="6599"/>
                    <a:pt x="47830" y="6599"/>
                  </a:cubicBezTo>
                  <a:cubicBezTo>
                    <a:pt x="47842" y="6599"/>
                    <a:pt x="47819" y="6582"/>
                    <a:pt x="47813" y="6576"/>
                  </a:cubicBezTo>
                  <a:cubicBezTo>
                    <a:pt x="47802" y="6576"/>
                    <a:pt x="47768" y="6559"/>
                    <a:pt x="47734" y="6548"/>
                  </a:cubicBezTo>
                  <a:lnTo>
                    <a:pt x="47694" y="6514"/>
                  </a:lnTo>
                  <a:cubicBezTo>
                    <a:pt x="47672" y="6497"/>
                    <a:pt x="47632" y="6497"/>
                    <a:pt x="47621" y="6480"/>
                  </a:cubicBezTo>
                  <a:cubicBezTo>
                    <a:pt x="47604" y="6452"/>
                    <a:pt x="47587" y="6440"/>
                    <a:pt x="47547" y="6429"/>
                  </a:cubicBezTo>
                  <a:cubicBezTo>
                    <a:pt x="47524" y="6429"/>
                    <a:pt x="47490" y="6406"/>
                    <a:pt x="47484" y="6389"/>
                  </a:cubicBezTo>
                  <a:lnTo>
                    <a:pt x="47479" y="6361"/>
                  </a:lnTo>
                  <a:cubicBezTo>
                    <a:pt x="47456" y="6350"/>
                    <a:pt x="47416" y="6344"/>
                    <a:pt x="47388" y="6344"/>
                  </a:cubicBezTo>
                  <a:lnTo>
                    <a:pt x="47371" y="6333"/>
                  </a:lnTo>
                  <a:lnTo>
                    <a:pt x="47354" y="6327"/>
                  </a:lnTo>
                  <a:cubicBezTo>
                    <a:pt x="47343" y="6310"/>
                    <a:pt x="47303" y="6293"/>
                    <a:pt x="47274" y="6281"/>
                  </a:cubicBezTo>
                  <a:lnTo>
                    <a:pt x="47252" y="6259"/>
                  </a:lnTo>
                  <a:cubicBezTo>
                    <a:pt x="47229" y="6236"/>
                    <a:pt x="47189" y="6213"/>
                    <a:pt x="47138" y="6196"/>
                  </a:cubicBezTo>
                  <a:cubicBezTo>
                    <a:pt x="47138" y="6174"/>
                    <a:pt x="47104" y="6174"/>
                    <a:pt x="47070" y="6174"/>
                  </a:cubicBezTo>
                  <a:cubicBezTo>
                    <a:pt x="47070" y="6168"/>
                    <a:pt x="47065" y="6168"/>
                    <a:pt x="47065" y="6168"/>
                  </a:cubicBezTo>
                  <a:lnTo>
                    <a:pt x="47053" y="6162"/>
                  </a:lnTo>
                  <a:cubicBezTo>
                    <a:pt x="47053" y="6162"/>
                    <a:pt x="47042" y="6157"/>
                    <a:pt x="47036" y="6151"/>
                  </a:cubicBezTo>
                  <a:cubicBezTo>
                    <a:pt x="47025" y="6140"/>
                    <a:pt x="47013" y="6117"/>
                    <a:pt x="47008" y="6106"/>
                  </a:cubicBezTo>
                  <a:lnTo>
                    <a:pt x="47008" y="6106"/>
                  </a:lnTo>
                  <a:cubicBezTo>
                    <a:pt x="47023" y="6111"/>
                    <a:pt x="47048" y="6111"/>
                    <a:pt x="47061" y="6116"/>
                  </a:cubicBezTo>
                  <a:lnTo>
                    <a:pt x="47061" y="6116"/>
                  </a:lnTo>
                  <a:cubicBezTo>
                    <a:pt x="47034" y="6104"/>
                    <a:pt x="47013" y="6088"/>
                    <a:pt x="46996" y="6066"/>
                  </a:cubicBezTo>
                  <a:lnTo>
                    <a:pt x="46996" y="6066"/>
                  </a:lnTo>
                  <a:cubicBezTo>
                    <a:pt x="46996" y="6077"/>
                    <a:pt x="47002" y="6100"/>
                    <a:pt x="47008" y="6106"/>
                  </a:cubicBezTo>
                  <a:cubicBezTo>
                    <a:pt x="46991" y="6106"/>
                    <a:pt x="46985" y="6100"/>
                    <a:pt x="46974" y="6100"/>
                  </a:cubicBezTo>
                  <a:lnTo>
                    <a:pt x="46979" y="6072"/>
                  </a:lnTo>
                  <a:cubicBezTo>
                    <a:pt x="46979" y="6072"/>
                    <a:pt x="46974" y="6072"/>
                    <a:pt x="46962" y="6066"/>
                  </a:cubicBezTo>
                  <a:cubicBezTo>
                    <a:pt x="46962" y="6060"/>
                    <a:pt x="46968" y="6054"/>
                    <a:pt x="46974" y="6049"/>
                  </a:cubicBezTo>
                  <a:lnTo>
                    <a:pt x="46923" y="6049"/>
                  </a:lnTo>
                  <a:cubicBezTo>
                    <a:pt x="46900" y="6037"/>
                    <a:pt x="46883" y="6020"/>
                    <a:pt x="46860" y="6009"/>
                  </a:cubicBezTo>
                  <a:cubicBezTo>
                    <a:pt x="46843" y="5992"/>
                    <a:pt x="46821" y="5975"/>
                    <a:pt x="46804" y="5958"/>
                  </a:cubicBezTo>
                  <a:lnTo>
                    <a:pt x="46866" y="5958"/>
                  </a:lnTo>
                  <a:cubicBezTo>
                    <a:pt x="46843" y="5947"/>
                    <a:pt x="46821" y="5947"/>
                    <a:pt x="46792" y="5947"/>
                  </a:cubicBezTo>
                  <a:cubicBezTo>
                    <a:pt x="46786" y="5941"/>
                    <a:pt x="46786" y="5935"/>
                    <a:pt x="46781" y="5930"/>
                  </a:cubicBezTo>
                  <a:cubicBezTo>
                    <a:pt x="46781" y="5924"/>
                    <a:pt x="46786" y="5918"/>
                    <a:pt x="46786" y="5907"/>
                  </a:cubicBezTo>
                  <a:lnTo>
                    <a:pt x="46786" y="5907"/>
                  </a:lnTo>
                  <a:cubicBezTo>
                    <a:pt x="46781" y="5913"/>
                    <a:pt x="46775" y="5918"/>
                    <a:pt x="46769" y="5924"/>
                  </a:cubicBezTo>
                  <a:cubicBezTo>
                    <a:pt x="46758" y="5907"/>
                    <a:pt x="46747" y="5896"/>
                    <a:pt x="46735" y="5884"/>
                  </a:cubicBezTo>
                  <a:cubicBezTo>
                    <a:pt x="46730" y="5896"/>
                    <a:pt x="46730" y="5901"/>
                    <a:pt x="46718" y="5907"/>
                  </a:cubicBezTo>
                  <a:cubicBezTo>
                    <a:pt x="46701" y="5896"/>
                    <a:pt x="46679" y="5884"/>
                    <a:pt x="46656" y="5873"/>
                  </a:cubicBezTo>
                  <a:cubicBezTo>
                    <a:pt x="46667" y="5873"/>
                    <a:pt x="46684" y="5867"/>
                    <a:pt x="46696" y="5862"/>
                  </a:cubicBezTo>
                  <a:cubicBezTo>
                    <a:pt x="46690" y="5856"/>
                    <a:pt x="46673" y="5845"/>
                    <a:pt x="46667" y="5839"/>
                  </a:cubicBezTo>
                  <a:cubicBezTo>
                    <a:pt x="46663" y="5856"/>
                    <a:pt x="46654" y="5862"/>
                    <a:pt x="46644" y="5862"/>
                  </a:cubicBezTo>
                  <a:cubicBezTo>
                    <a:pt x="46625" y="5862"/>
                    <a:pt x="46600" y="5844"/>
                    <a:pt x="46582" y="5833"/>
                  </a:cubicBezTo>
                  <a:cubicBezTo>
                    <a:pt x="46531" y="5799"/>
                    <a:pt x="46474" y="5771"/>
                    <a:pt x="46412" y="5737"/>
                  </a:cubicBezTo>
                  <a:cubicBezTo>
                    <a:pt x="46423" y="5731"/>
                    <a:pt x="46423" y="5720"/>
                    <a:pt x="46406" y="5708"/>
                  </a:cubicBezTo>
                  <a:cubicBezTo>
                    <a:pt x="46406" y="5714"/>
                    <a:pt x="46401" y="5720"/>
                    <a:pt x="46395" y="5731"/>
                  </a:cubicBezTo>
                  <a:lnTo>
                    <a:pt x="46344" y="5708"/>
                  </a:lnTo>
                  <a:cubicBezTo>
                    <a:pt x="46321" y="5686"/>
                    <a:pt x="46293" y="5669"/>
                    <a:pt x="46265" y="5652"/>
                  </a:cubicBezTo>
                  <a:cubicBezTo>
                    <a:pt x="46276" y="5652"/>
                    <a:pt x="46287" y="5652"/>
                    <a:pt x="46287" y="5640"/>
                  </a:cubicBezTo>
                  <a:cubicBezTo>
                    <a:pt x="46287" y="5635"/>
                    <a:pt x="46282" y="5629"/>
                    <a:pt x="46270" y="5629"/>
                  </a:cubicBezTo>
                  <a:cubicBezTo>
                    <a:pt x="46276" y="5623"/>
                    <a:pt x="46287" y="5618"/>
                    <a:pt x="46293" y="5612"/>
                  </a:cubicBezTo>
                  <a:cubicBezTo>
                    <a:pt x="46282" y="5606"/>
                    <a:pt x="46253" y="5601"/>
                    <a:pt x="46242" y="5601"/>
                  </a:cubicBezTo>
                  <a:cubicBezTo>
                    <a:pt x="46236" y="5606"/>
                    <a:pt x="46236" y="5623"/>
                    <a:pt x="46236" y="5629"/>
                  </a:cubicBezTo>
                  <a:cubicBezTo>
                    <a:pt x="46213" y="5618"/>
                    <a:pt x="46191" y="5601"/>
                    <a:pt x="46168" y="5589"/>
                  </a:cubicBezTo>
                  <a:cubicBezTo>
                    <a:pt x="46179" y="5578"/>
                    <a:pt x="46185" y="5567"/>
                    <a:pt x="46196" y="5555"/>
                  </a:cubicBezTo>
                  <a:cubicBezTo>
                    <a:pt x="46162" y="5538"/>
                    <a:pt x="46134" y="5515"/>
                    <a:pt x="46094" y="5498"/>
                  </a:cubicBezTo>
                  <a:lnTo>
                    <a:pt x="46094" y="5498"/>
                  </a:lnTo>
                  <a:cubicBezTo>
                    <a:pt x="46117" y="5521"/>
                    <a:pt x="46145" y="5538"/>
                    <a:pt x="46162" y="5567"/>
                  </a:cubicBezTo>
                  <a:cubicBezTo>
                    <a:pt x="46111" y="5550"/>
                    <a:pt x="46083" y="5515"/>
                    <a:pt x="46049" y="5493"/>
                  </a:cubicBezTo>
                  <a:cubicBezTo>
                    <a:pt x="46055" y="5487"/>
                    <a:pt x="46060" y="5476"/>
                    <a:pt x="46066" y="5476"/>
                  </a:cubicBezTo>
                  <a:cubicBezTo>
                    <a:pt x="46049" y="5464"/>
                    <a:pt x="46032" y="5447"/>
                    <a:pt x="46015" y="5442"/>
                  </a:cubicBezTo>
                  <a:lnTo>
                    <a:pt x="46015" y="5442"/>
                  </a:lnTo>
                  <a:cubicBezTo>
                    <a:pt x="46021" y="5453"/>
                    <a:pt x="46032" y="5476"/>
                    <a:pt x="46043" y="5487"/>
                  </a:cubicBezTo>
                  <a:cubicBezTo>
                    <a:pt x="45964" y="5447"/>
                    <a:pt x="45890" y="5396"/>
                    <a:pt x="45811" y="5345"/>
                  </a:cubicBezTo>
                  <a:lnTo>
                    <a:pt x="45811" y="5345"/>
                  </a:lnTo>
                  <a:cubicBezTo>
                    <a:pt x="45822" y="5351"/>
                    <a:pt x="45845" y="5351"/>
                    <a:pt x="45856" y="5351"/>
                  </a:cubicBezTo>
                  <a:cubicBezTo>
                    <a:pt x="45850" y="5340"/>
                    <a:pt x="45845" y="5328"/>
                    <a:pt x="45839" y="5317"/>
                  </a:cubicBezTo>
                  <a:cubicBezTo>
                    <a:pt x="45794" y="5300"/>
                    <a:pt x="45731" y="5306"/>
                    <a:pt x="45697" y="5277"/>
                  </a:cubicBezTo>
                  <a:cubicBezTo>
                    <a:pt x="45725" y="5277"/>
                    <a:pt x="45748" y="5283"/>
                    <a:pt x="45777" y="5289"/>
                  </a:cubicBezTo>
                  <a:cubicBezTo>
                    <a:pt x="45720" y="5254"/>
                    <a:pt x="45663" y="5203"/>
                    <a:pt x="45584" y="5192"/>
                  </a:cubicBezTo>
                  <a:lnTo>
                    <a:pt x="45589" y="5181"/>
                  </a:lnTo>
                  <a:lnTo>
                    <a:pt x="45567" y="5181"/>
                  </a:lnTo>
                  <a:lnTo>
                    <a:pt x="45572" y="5158"/>
                  </a:lnTo>
                  <a:lnTo>
                    <a:pt x="45555" y="5158"/>
                  </a:lnTo>
                  <a:cubicBezTo>
                    <a:pt x="45555" y="5169"/>
                    <a:pt x="45555" y="5186"/>
                    <a:pt x="45555" y="5192"/>
                  </a:cubicBezTo>
                  <a:cubicBezTo>
                    <a:pt x="45544" y="5186"/>
                    <a:pt x="45527" y="5169"/>
                    <a:pt x="45516" y="5164"/>
                  </a:cubicBezTo>
                  <a:cubicBezTo>
                    <a:pt x="45521" y="5158"/>
                    <a:pt x="45533" y="5147"/>
                    <a:pt x="45538" y="5141"/>
                  </a:cubicBezTo>
                  <a:lnTo>
                    <a:pt x="45504" y="5141"/>
                  </a:lnTo>
                  <a:cubicBezTo>
                    <a:pt x="45499" y="5141"/>
                    <a:pt x="45499" y="5152"/>
                    <a:pt x="45499" y="5158"/>
                  </a:cubicBezTo>
                  <a:cubicBezTo>
                    <a:pt x="45436" y="5141"/>
                    <a:pt x="45396" y="5107"/>
                    <a:pt x="45345" y="5079"/>
                  </a:cubicBezTo>
                  <a:cubicBezTo>
                    <a:pt x="45351" y="5073"/>
                    <a:pt x="45368" y="5067"/>
                    <a:pt x="45374" y="5062"/>
                  </a:cubicBezTo>
                  <a:lnTo>
                    <a:pt x="45374" y="5062"/>
                  </a:lnTo>
                  <a:cubicBezTo>
                    <a:pt x="45362" y="5067"/>
                    <a:pt x="45351" y="5073"/>
                    <a:pt x="45334" y="5079"/>
                  </a:cubicBezTo>
                  <a:cubicBezTo>
                    <a:pt x="45306" y="5062"/>
                    <a:pt x="45277" y="5045"/>
                    <a:pt x="45249" y="5028"/>
                  </a:cubicBezTo>
                  <a:lnTo>
                    <a:pt x="45249" y="5028"/>
                  </a:lnTo>
                  <a:cubicBezTo>
                    <a:pt x="45270" y="5036"/>
                    <a:pt x="45293" y="5041"/>
                    <a:pt x="45318" y="5041"/>
                  </a:cubicBezTo>
                  <a:cubicBezTo>
                    <a:pt x="45327" y="5041"/>
                    <a:pt x="45336" y="5040"/>
                    <a:pt x="45345" y="5039"/>
                  </a:cubicBezTo>
                  <a:cubicBezTo>
                    <a:pt x="45317" y="5033"/>
                    <a:pt x="45300" y="5022"/>
                    <a:pt x="45306" y="4999"/>
                  </a:cubicBezTo>
                  <a:lnTo>
                    <a:pt x="45306" y="4999"/>
                  </a:lnTo>
                  <a:cubicBezTo>
                    <a:pt x="45300" y="5005"/>
                    <a:pt x="45289" y="5011"/>
                    <a:pt x="45283" y="5016"/>
                  </a:cubicBezTo>
                  <a:cubicBezTo>
                    <a:pt x="45221" y="4965"/>
                    <a:pt x="45135" y="4931"/>
                    <a:pt x="45062" y="4891"/>
                  </a:cubicBezTo>
                  <a:cubicBezTo>
                    <a:pt x="45062" y="4903"/>
                    <a:pt x="45056" y="4920"/>
                    <a:pt x="45050" y="4925"/>
                  </a:cubicBezTo>
                  <a:cubicBezTo>
                    <a:pt x="44977" y="4897"/>
                    <a:pt x="44908" y="4863"/>
                    <a:pt x="44840" y="4829"/>
                  </a:cubicBezTo>
                  <a:lnTo>
                    <a:pt x="44840" y="4829"/>
                  </a:lnTo>
                  <a:cubicBezTo>
                    <a:pt x="44891" y="4835"/>
                    <a:pt x="44931" y="4852"/>
                    <a:pt x="44965" y="4869"/>
                  </a:cubicBezTo>
                  <a:cubicBezTo>
                    <a:pt x="44988" y="4823"/>
                    <a:pt x="44676" y="4755"/>
                    <a:pt x="44636" y="4693"/>
                  </a:cubicBezTo>
                  <a:cubicBezTo>
                    <a:pt x="44659" y="4681"/>
                    <a:pt x="44676" y="4676"/>
                    <a:pt x="44693" y="4664"/>
                  </a:cubicBezTo>
                  <a:lnTo>
                    <a:pt x="44693" y="4664"/>
                  </a:lnTo>
                  <a:cubicBezTo>
                    <a:pt x="44693" y="4670"/>
                    <a:pt x="44687" y="4681"/>
                    <a:pt x="44687" y="4681"/>
                  </a:cubicBezTo>
                  <a:cubicBezTo>
                    <a:pt x="44710" y="4693"/>
                    <a:pt x="44721" y="4710"/>
                    <a:pt x="44716" y="4727"/>
                  </a:cubicBezTo>
                  <a:lnTo>
                    <a:pt x="44778" y="4727"/>
                  </a:lnTo>
                  <a:lnTo>
                    <a:pt x="44755" y="4750"/>
                  </a:lnTo>
                  <a:cubicBezTo>
                    <a:pt x="44767" y="4744"/>
                    <a:pt x="44784" y="4738"/>
                    <a:pt x="44795" y="4738"/>
                  </a:cubicBezTo>
                  <a:cubicBezTo>
                    <a:pt x="44854" y="4763"/>
                    <a:pt x="44921" y="4791"/>
                    <a:pt x="44993" y="4791"/>
                  </a:cubicBezTo>
                  <a:cubicBezTo>
                    <a:pt x="45005" y="4791"/>
                    <a:pt x="45016" y="4791"/>
                    <a:pt x="45028" y="4789"/>
                  </a:cubicBezTo>
                  <a:cubicBezTo>
                    <a:pt x="44925" y="4755"/>
                    <a:pt x="44840" y="4704"/>
                    <a:pt x="44744" y="4670"/>
                  </a:cubicBezTo>
                  <a:cubicBezTo>
                    <a:pt x="44744" y="4664"/>
                    <a:pt x="44738" y="4653"/>
                    <a:pt x="44738" y="4653"/>
                  </a:cubicBezTo>
                  <a:cubicBezTo>
                    <a:pt x="44734" y="4654"/>
                    <a:pt x="44730" y="4654"/>
                    <a:pt x="44726" y="4654"/>
                  </a:cubicBezTo>
                  <a:cubicBezTo>
                    <a:pt x="44694" y="4654"/>
                    <a:pt x="44674" y="4634"/>
                    <a:pt x="44659" y="4613"/>
                  </a:cubicBezTo>
                  <a:cubicBezTo>
                    <a:pt x="44591" y="4613"/>
                    <a:pt x="44540" y="4574"/>
                    <a:pt x="44483" y="4557"/>
                  </a:cubicBezTo>
                  <a:lnTo>
                    <a:pt x="44489" y="4540"/>
                  </a:lnTo>
                  <a:lnTo>
                    <a:pt x="44489" y="4540"/>
                  </a:lnTo>
                  <a:cubicBezTo>
                    <a:pt x="44483" y="4545"/>
                    <a:pt x="44472" y="4551"/>
                    <a:pt x="44466" y="4551"/>
                  </a:cubicBezTo>
                  <a:cubicBezTo>
                    <a:pt x="44398" y="4528"/>
                    <a:pt x="44341" y="4500"/>
                    <a:pt x="44267" y="4489"/>
                  </a:cubicBezTo>
                  <a:cubicBezTo>
                    <a:pt x="44245" y="4483"/>
                    <a:pt x="44233" y="4466"/>
                    <a:pt x="44216" y="4449"/>
                  </a:cubicBezTo>
                  <a:cubicBezTo>
                    <a:pt x="44199" y="4454"/>
                    <a:pt x="44188" y="4454"/>
                    <a:pt x="44171" y="4460"/>
                  </a:cubicBezTo>
                  <a:cubicBezTo>
                    <a:pt x="44171" y="4454"/>
                    <a:pt x="44171" y="4443"/>
                    <a:pt x="44177" y="4432"/>
                  </a:cubicBezTo>
                  <a:cubicBezTo>
                    <a:pt x="43984" y="4386"/>
                    <a:pt x="43830" y="4296"/>
                    <a:pt x="43643" y="4239"/>
                  </a:cubicBezTo>
                  <a:cubicBezTo>
                    <a:pt x="43640" y="4239"/>
                    <a:pt x="43636" y="4240"/>
                    <a:pt x="43633" y="4240"/>
                  </a:cubicBezTo>
                  <a:cubicBezTo>
                    <a:pt x="43598" y="4240"/>
                    <a:pt x="43573" y="4215"/>
                    <a:pt x="43547" y="4199"/>
                  </a:cubicBezTo>
                  <a:cubicBezTo>
                    <a:pt x="43501" y="4193"/>
                    <a:pt x="43456" y="4182"/>
                    <a:pt x="43411" y="4165"/>
                  </a:cubicBezTo>
                  <a:lnTo>
                    <a:pt x="43382" y="4165"/>
                  </a:lnTo>
                  <a:cubicBezTo>
                    <a:pt x="43365" y="4154"/>
                    <a:pt x="43348" y="4142"/>
                    <a:pt x="43331" y="4131"/>
                  </a:cubicBezTo>
                  <a:cubicBezTo>
                    <a:pt x="43308" y="4131"/>
                    <a:pt x="43286" y="4125"/>
                    <a:pt x="43263" y="4125"/>
                  </a:cubicBezTo>
                  <a:cubicBezTo>
                    <a:pt x="43263" y="4120"/>
                    <a:pt x="43257" y="4108"/>
                    <a:pt x="43252" y="4103"/>
                  </a:cubicBezTo>
                  <a:lnTo>
                    <a:pt x="43246" y="4114"/>
                  </a:lnTo>
                  <a:cubicBezTo>
                    <a:pt x="43212" y="4103"/>
                    <a:pt x="43184" y="4091"/>
                    <a:pt x="43150" y="4086"/>
                  </a:cubicBezTo>
                  <a:cubicBezTo>
                    <a:pt x="43150" y="4080"/>
                    <a:pt x="43150" y="4074"/>
                    <a:pt x="43150" y="4069"/>
                  </a:cubicBezTo>
                  <a:cubicBezTo>
                    <a:pt x="43144" y="4074"/>
                    <a:pt x="43127" y="4074"/>
                    <a:pt x="43116" y="4080"/>
                  </a:cubicBezTo>
                  <a:cubicBezTo>
                    <a:pt x="43070" y="4046"/>
                    <a:pt x="42985" y="4052"/>
                    <a:pt x="42934" y="4023"/>
                  </a:cubicBezTo>
                  <a:cubicBezTo>
                    <a:pt x="42929" y="4024"/>
                    <a:pt x="42924" y="4024"/>
                    <a:pt x="42919" y="4024"/>
                  </a:cubicBezTo>
                  <a:cubicBezTo>
                    <a:pt x="42818" y="4024"/>
                    <a:pt x="42736" y="3972"/>
                    <a:pt x="42639" y="3961"/>
                  </a:cubicBezTo>
                  <a:cubicBezTo>
                    <a:pt x="42633" y="3967"/>
                    <a:pt x="42616" y="3972"/>
                    <a:pt x="42611" y="3978"/>
                  </a:cubicBezTo>
                  <a:cubicBezTo>
                    <a:pt x="42611" y="3972"/>
                    <a:pt x="42599" y="3955"/>
                    <a:pt x="42599" y="3950"/>
                  </a:cubicBezTo>
                  <a:cubicBezTo>
                    <a:pt x="42480" y="3932"/>
                    <a:pt x="42372" y="3876"/>
                    <a:pt x="42247" y="3870"/>
                  </a:cubicBezTo>
                  <a:cubicBezTo>
                    <a:pt x="42242" y="3876"/>
                    <a:pt x="42236" y="3887"/>
                    <a:pt x="42236" y="3893"/>
                  </a:cubicBezTo>
                  <a:cubicBezTo>
                    <a:pt x="42293" y="3904"/>
                    <a:pt x="42350" y="3915"/>
                    <a:pt x="42406" y="3921"/>
                  </a:cubicBezTo>
                  <a:cubicBezTo>
                    <a:pt x="42406" y="3927"/>
                    <a:pt x="42418" y="3932"/>
                    <a:pt x="42418" y="3938"/>
                  </a:cubicBezTo>
                  <a:cubicBezTo>
                    <a:pt x="42508" y="3944"/>
                    <a:pt x="42588" y="3978"/>
                    <a:pt x="42673" y="4001"/>
                  </a:cubicBezTo>
                  <a:cubicBezTo>
                    <a:pt x="42679" y="4001"/>
                    <a:pt x="42696" y="3995"/>
                    <a:pt x="42701" y="3989"/>
                  </a:cubicBezTo>
                  <a:cubicBezTo>
                    <a:pt x="42718" y="4001"/>
                    <a:pt x="42735" y="4012"/>
                    <a:pt x="42752" y="4023"/>
                  </a:cubicBezTo>
                  <a:cubicBezTo>
                    <a:pt x="42764" y="4018"/>
                    <a:pt x="42792" y="4012"/>
                    <a:pt x="42803" y="4012"/>
                  </a:cubicBezTo>
                  <a:cubicBezTo>
                    <a:pt x="42803" y="4018"/>
                    <a:pt x="42803" y="4029"/>
                    <a:pt x="42803" y="4035"/>
                  </a:cubicBezTo>
                  <a:lnTo>
                    <a:pt x="42849" y="4035"/>
                  </a:lnTo>
                  <a:cubicBezTo>
                    <a:pt x="42849" y="4046"/>
                    <a:pt x="42849" y="4057"/>
                    <a:pt x="42849" y="4069"/>
                  </a:cubicBezTo>
                  <a:cubicBezTo>
                    <a:pt x="42855" y="4063"/>
                    <a:pt x="42860" y="4052"/>
                    <a:pt x="42866" y="4046"/>
                  </a:cubicBezTo>
                  <a:cubicBezTo>
                    <a:pt x="43002" y="4091"/>
                    <a:pt x="43138" y="4137"/>
                    <a:pt x="43286" y="4171"/>
                  </a:cubicBezTo>
                  <a:cubicBezTo>
                    <a:pt x="43263" y="4188"/>
                    <a:pt x="43240" y="4199"/>
                    <a:pt x="43223" y="4216"/>
                  </a:cubicBezTo>
                  <a:cubicBezTo>
                    <a:pt x="43229" y="4205"/>
                    <a:pt x="43235" y="4193"/>
                    <a:pt x="43240" y="4188"/>
                  </a:cubicBezTo>
                  <a:cubicBezTo>
                    <a:pt x="43172" y="4165"/>
                    <a:pt x="43104" y="4148"/>
                    <a:pt x="43036" y="4131"/>
                  </a:cubicBezTo>
                  <a:cubicBezTo>
                    <a:pt x="43036" y="4137"/>
                    <a:pt x="43036" y="4148"/>
                    <a:pt x="43030" y="4154"/>
                  </a:cubicBezTo>
                  <a:cubicBezTo>
                    <a:pt x="42934" y="4142"/>
                    <a:pt x="42838" y="4114"/>
                    <a:pt x="42747" y="4086"/>
                  </a:cubicBezTo>
                  <a:cubicBezTo>
                    <a:pt x="42759" y="4081"/>
                    <a:pt x="42771" y="4079"/>
                    <a:pt x="42783" y="4079"/>
                  </a:cubicBezTo>
                  <a:cubicBezTo>
                    <a:pt x="42800" y="4079"/>
                    <a:pt x="42818" y="4082"/>
                    <a:pt x="42838" y="4086"/>
                  </a:cubicBezTo>
                  <a:lnTo>
                    <a:pt x="42838" y="4080"/>
                  </a:lnTo>
                  <a:cubicBezTo>
                    <a:pt x="42821" y="4074"/>
                    <a:pt x="42798" y="4069"/>
                    <a:pt x="42775" y="4063"/>
                  </a:cubicBezTo>
                  <a:cubicBezTo>
                    <a:pt x="42764" y="4074"/>
                    <a:pt x="42747" y="4080"/>
                    <a:pt x="42730" y="4091"/>
                  </a:cubicBezTo>
                  <a:cubicBezTo>
                    <a:pt x="42707" y="4080"/>
                    <a:pt x="42730" y="4063"/>
                    <a:pt x="42735" y="4052"/>
                  </a:cubicBezTo>
                  <a:cubicBezTo>
                    <a:pt x="42690" y="4046"/>
                    <a:pt x="42645" y="4035"/>
                    <a:pt x="42599" y="4023"/>
                  </a:cubicBezTo>
                  <a:lnTo>
                    <a:pt x="42599" y="4023"/>
                  </a:lnTo>
                  <a:cubicBezTo>
                    <a:pt x="42616" y="4035"/>
                    <a:pt x="42633" y="4052"/>
                    <a:pt x="42656" y="4063"/>
                  </a:cubicBezTo>
                  <a:cubicBezTo>
                    <a:pt x="42599" y="4046"/>
                    <a:pt x="42508" y="4052"/>
                    <a:pt x="42497" y="4001"/>
                  </a:cubicBezTo>
                  <a:lnTo>
                    <a:pt x="42406" y="3984"/>
                  </a:lnTo>
                  <a:lnTo>
                    <a:pt x="42406" y="3984"/>
                  </a:lnTo>
                  <a:cubicBezTo>
                    <a:pt x="42423" y="3989"/>
                    <a:pt x="42440" y="3995"/>
                    <a:pt x="42457" y="4001"/>
                  </a:cubicBezTo>
                  <a:lnTo>
                    <a:pt x="42452" y="4012"/>
                  </a:lnTo>
                  <a:cubicBezTo>
                    <a:pt x="42423" y="4006"/>
                    <a:pt x="42395" y="4001"/>
                    <a:pt x="42361" y="3995"/>
                  </a:cubicBezTo>
                  <a:cubicBezTo>
                    <a:pt x="42367" y="3989"/>
                    <a:pt x="42372" y="3978"/>
                    <a:pt x="42372" y="3972"/>
                  </a:cubicBezTo>
                  <a:lnTo>
                    <a:pt x="42372" y="3972"/>
                  </a:lnTo>
                  <a:cubicBezTo>
                    <a:pt x="42364" y="3984"/>
                    <a:pt x="42352" y="3988"/>
                    <a:pt x="42340" y="3988"/>
                  </a:cubicBezTo>
                  <a:cubicBezTo>
                    <a:pt x="42328" y="3988"/>
                    <a:pt x="42316" y="3984"/>
                    <a:pt x="42304" y="3978"/>
                  </a:cubicBezTo>
                  <a:cubicBezTo>
                    <a:pt x="42310" y="3972"/>
                    <a:pt x="42327" y="3961"/>
                    <a:pt x="42333" y="3955"/>
                  </a:cubicBezTo>
                  <a:cubicBezTo>
                    <a:pt x="42242" y="3944"/>
                    <a:pt x="42151" y="3921"/>
                    <a:pt x="42060" y="3904"/>
                  </a:cubicBezTo>
                  <a:lnTo>
                    <a:pt x="42060" y="3904"/>
                  </a:lnTo>
                  <a:cubicBezTo>
                    <a:pt x="42072" y="3910"/>
                    <a:pt x="42094" y="3915"/>
                    <a:pt x="42106" y="3921"/>
                  </a:cubicBezTo>
                  <a:lnTo>
                    <a:pt x="42100" y="3938"/>
                  </a:lnTo>
                  <a:lnTo>
                    <a:pt x="42003" y="3921"/>
                  </a:lnTo>
                  <a:cubicBezTo>
                    <a:pt x="42009" y="3915"/>
                    <a:pt x="42020" y="3904"/>
                    <a:pt x="42026" y="3898"/>
                  </a:cubicBezTo>
                  <a:cubicBezTo>
                    <a:pt x="41918" y="3876"/>
                    <a:pt x="41811" y="3847"/>
                    <a:pt x="41697" y="3842"/>
                  </a:cubicBezTo>
                  <a:lnTo>
                    <a:pt x="41697" y="3842"/>
                  </a:lnTo>
                  <a:cubicBezTo>
                    <a:pt x="41748" y="3859"/>
                    <a:pt x="41816" y="3864"/>
                    <a:pt x="41862" y="3887"/>
                  </a:cubicBezTo>
                  <a:cubicBezTo>
                    <a:pt x="41771" y="3881"/>
                    <a:pt x="41686" y="3864"/>
                    <a:pt x="41601" y="3842"/>
                  </a:cubicBezTo>
                  <a:cubicBezTo>
                    <a:pt x="41595" y="3836"/>
                    <a:pt x="41595" y="3830"/>
                    <a:pt x="41589" y="3825"/>
                  </a:cubicBezTo>
                  <a:lnTo>
                    <a:pt x="41589" y="3825"/>
                  </a:lnTo>
                  <a:cubicBezTo>
                    <a:pt x="41617" y="3839"/>
                    <a:pt x="41645" y="3849"/>
                    <a:pt x="41676" y="3849"/>
                  </a:cubicBezTo>
                  <a:cubicBezTo>
                    <a:pt x="41683" y="3849"/>
                    <a:pt x="41690" y="3848"/>
                    <a:pt x="41697" y="3847"/>
                  </a:cubicBezTo>
                  <a:cubicBezTo>
                    <a:pt x="41680" y="3830"/>
                    <a:pt x="41657" y="3819"/>
                    <a:pt x="41640" y="3808"/>
                  </a:cubicBezTo>
                  <a:cubicBezTo>
                    <a:pt x="41623" y="3813"/>
                    <a:pt x="41601" y="3819"/>
                    <a:pt x="41589" y="3825"/>
                  </a:cubicBezTo>
                  <a:cubicBezTo>
                    <a:pt x="41572" y="3808"/>
                    <a:pt x="41538" y="3802"/>
                    <a:pt x="41504" y="3802"/>
                  </a:cubicBezTo>
                  <a:cubicBezTo>
                    <a:pt x="41516" y="3819"/>
                    <a:pt x="41544" y="3830"/>
                    <a:pt x="41572" y="3836"/>
                  </a:cubicBezTo>
                  <a:cubicBezTo>
                    <a:pt x="41564" y="3837"/>
                    <a:pt x="41555" y="3838"/>
                    <a:pt x="41547" y="3838"/>
                  </a:cubicBezTo>
                  <a:cubicBezTo>
                    <a:pt x="41512" y="3838"/>
                    <a:pt x="41480" y="3829"/>
                    <a:pt x="41447" y="3825"/>
                  </a:cubicBezTo>
                  <a:cubicBezTo>
                    <a:pt x="41459" y="3813"/>
                    <a:pt x="41464" y="3808"/>
                    <a:pt x="41470" y="3802"/>
                  </a:cubicBezTo>
                  <a:cubicBezTo>
                    <a:pt x="41436" y="3796"/>
                    <a:pt x="41408" y="3791"/>
                    <a:pt x="41374" y="3785"/>
                  </a:cubicBezTo>
                  <a:lnTo>
                    <a:pt x="41374" y="3785"/>
                  </a:lnTo>
                  <a:cubicBezTo>
                    <a:pt x="41391" y="3796"/>
                    <a:pt x="41408" y="3808"/>
                    <a:pt x="41419" y="3819"/>
                  </a:cubicBezTo>
                  <a:cubicBezTo>
                    <a:pt x="41368" y="3808"/>
                    <a:pt x="41323" y="3796"/>
                    <a:pt x="41272" y="3785"/>
                  </a:cubicBezTo>
                  <a:lnTo>
                    <a:pt x="41272" y="3745"/>
                  </a:lnTo>
                  <a:cubicBezTo>
                    <a:pt x="41251" y="3754"/>
                    <a:pt x="41228" y="3757"/>
                    <a:pt x="41205" y="3757"/>
                  </a:cubicBezTo>
                  <a:cubicBezTo>
                    <a:pt x="41153" y="3757"/>
                    <a:pt x="41096" y="3742"/>
                    <a:pt x="41041" y="3742"/>
                  </a:cubicBezTo>
                  <a:cubicBezTo>
                    <a:pt x="41027" y="3742"/>
                    <a:pt x="41013" y="3743"/>
                    <a:pt x="40999" y="3745"/>
                  </a:cubicBezTo>
                  <a:cubicBezTo>
                    <a:pt x="41011" y="3745"/>
                    <a:pt x="41039" y="3751"/>
                    <a:pt x="41050" y="3751"/>
                  </a:cubicBezTo>
                  <a:cubicBezTo>
                    <a:pt x="41050" y="3757"/>
                    <a:pt x="41050" y="3768"/>
                    <a:pt x="41050" y="3774"/>
                  </a:cubicBezTo>
                  <a:cubicBezTo>
                    <a:pt x="41033" y="3768"/>
                    <a:pt x="41011" y="3762"/>
                    <a:pt x="40994" y="3757"/>
                  </a:cubicBezTo>
                  <a:cubicBezTo>
                    <a:pt x="40982" y="3757"/>
                    <a:pt x="40965" y="3762"/>
                    <a:pt x="40954" y="3762"/>
                  </a:cubicBezTo>
                  <a:cubicBezTo>
                    <a:pt x="40959" y="3757"/>
                    <a:pt x="40971" y="3740"/>
                    <a:pt x="40977" y="3728"/>
                  </a:cubicBezTo>
                  <a:cubicBezTo>
                    <a:pt x="40959" y="3725"/>
                    <a:pt x="40941" y="3723"/>
                    <a:pt x="40923" y="3723"/>
                  </a:cubicBezTo>
                  <a:cubicBezTo>
                    <a:pt x="40904" y="3723"/>
                    <a:pt x="40886" y="3725"/>
                    <a:pt x="40869" y="3734"/>
                  </a:cubicBezTo>
                  <a:cubicBezTo>
                    <a:pt x="40829" y="3723"/>
                    <a:pt x="40795" y="3717"/>
                    <a:pt x="40755" y="3706"/>
                  </a:cubicBezTo>
                  <a:cubicBezTo>
                    <a:pt x="40744" y="3706"/>
                    <a:pt x="40727" y="3711"/>
                    <a:pt x="40721" y="3711"/>
                  </a:cubicBezTo>
                  <a:cubicBezTo>
                    <a:pt x="40676" y="3700"/>
                    <a:pt x="40630" y="3694"/>
                    <a:pt x="40579" y="3694"/>
                  </a:cubicBezTo>
                  <a:cubicBezTo>
                    <a:pt x="40591" y="3689"/>
                    <a:pt x="40613" y="3677"/>
                    <a:pt x="40625" y="3672"/>
                  </a:cubicBezTo>
                  <a:lnTo>
                    <a:pt x="40625" y="3672"/>
                  </a:lnTo>
                  <a:cubicBezTo>
                    <a:pt x="40579" y="3689"/>
                    <a:pt x="40523" y="3683"/>
                    <a:pt x="40477" y="3700"/>
                  </a:cubicBezTo>
                  <a:cubicBezTo>
                    <a:pt x="40517" y="3706"/>
                    <a:pt x="40562" y="3711"/>
                    <a:pt x="40608" y="3723"/>
                  </a:cubicBezTo>
                  <a:cubicBezTo>
                    <a:pt x="40523" y="3723"/>
                    <a:pt x="40438" y="3717"/>
                    <a:pt x="40352" y="3706"/>
                  </a:cubicBezTo>
                  <a:cubicBezTo>
                    <a:pt x="40330" y="3706"/>
                    <a:pt x="40307" y="3700"/>
                    <a:pt x="40284" y="3700"/>
                  </a:cubicBezTo>
                  <a:lnTo>
                    <a:pt x="40290" y="3700"/>
                  </a:lnTo>
                  <a:cubicBezTo>
                    <a:pt x="40245" y="3700"/>
                    <a:pt x="40205" y="3694"/>
                    <a:pt x="40165" y="3689"/>
                  </a:cubicBezTo>
                  <a:lnTo>
                    <a:pt x="40245" y="3689"/>
                  </a:lnTo>
                  <a:cubicBezTo>
                    <a:pt x="40233" y="3666"/>
                    <a:pt x="40205" y="3666"/>
                    <a:pt x="40182" y="3654"/>
                  </a:cubicBezTo>
                  <a:cubicBezTo>
                    <a:pt x="40154" y="3660"/>
                    <a:pt x="40125" y="3660"/>
                    <a:pt x="40097" y="3666"/>
                  </a:cubicBezTo>
                  <a:cubicBezTo>
                    <a:pt x="40097" y="3660"/>
                    <a:pt x="40091" y="3654"/>
                    <a:pt x="40086" y="3649"/>
                  </a:cubicBezTo>
                  <a:cubicBezTo>
                    <a:pt x="40078" y="3656"/>
                    <a:pt x="40048" y="3662"/>
                    <a:pt x="40019" y="3662"/>
                  </a:cubicBezTo>
                  <a:cubicBezTo>
                    <a:pt x="39985" y="3662"/>
                    <a:pt x="39953" y="3654"/>
                    <a:pt x="39972" y="3632"/>
                  </a:cubicBezTo>
                  <a:cubicBezTo>
                    <a:pt x="39993" y="3630"/>
                    <a:pt x="40013" y="3629"/>
                    <a:pt x="40034" y="3629"/>
                  </a:cubicBezTo>
                  <a:cubicBezTo>
                    <a:pt x="40115" y="3629"/>
                    <a:pt x="40197" y="3640"/>
                    <a:pt x="40279" y="3640"/>
                  </a:cubicBezTo>
                  <a:cubicBezTo>
                    <a:pt x="40315" y="3640"/>
                    <a:pt x="40351" y="3638"/>
                    <a:pt x="40386" y="3632"/>
                  </a:cubicBezTo>
                  <a:cubicBezTo>
                    <a:pt x="40392" y="3637"/>
                    <a:pt x="40403" y="3643"/>
                    <a:pt x="40403" y="3649"/>
                  </a:cubicBezTo>
                  <a:cubicBezTo>
                    <a:pt x="40489" y="3649"/>
                    <a:pt x="40574" y="3660"/>
                    <a:pt x="40653" y="3672"/>
                  </a:cubicBezTo>
                  <a:cubicBezTo>
                    <a:pt x="40659" y="3660"/>
                    <a:pt x="40676" y="3637"/>
                    <a:pt x="40681" y="3626"/>
                  </a:cubicBezTo>
                  <a:cubicBezTo>
                    <a:pt x="40664" y="3624"/>
                    <a:pt x="40648" y="3623"/>
                    <a:pt x="40633" y="3623"/>
                  </a:cubicBezTo>
                  <a:cubicBezTo>
                    <a:pt x="40601" y="3623"/>
                    <a:pt x="40574" y="3628"/>
                    <a:pt x="40551" y="3643"/>
                  </a:cubicBezTo>
                  <a:cubicBezTo>
                    <a:pt x="40528" y="3643"/>
                    <a:pt x="40511" y="3637"/>
                    <a:pt x="40494" y="3632"/>
                  </a:cubicBezTo>
                  <a:cubicBezTo>
                    <a:pt x="40482" y="3622"/>
                    <a:pt x="40465" y="3620"/>
                    <a:pt x="40448" y="3620"/>
                  </a:cubicBezTo>
                  <a:cubicBezTo>
                    <a:pt x="40431" y="3620"/>
                    <a:pt x="40414" y="3622"/>
                    <a:pt x="40398" y="3622"/>
                  </a:cubicBezTo>
                  <a:cubicBezTo>
                    <a:pt x="40392" y="3622"/>
                    <a:pt x="40386" y="3621"/>
                    <a:pt x="40381" y="3620"/>
                  </a:cubicBezTo>
                  <a:lnTo>
                    <a:pt x="40392" y="3592"/>
                  </a:lnTo>
                  <a:lnTo>
                    <a:pt x="40392" y="3592"/>
                  </a:lnTo>
                  <a:cubicBezTo>
                    <a:pt x="40386" y="3598"/>
                    <a:pt x="40375" y="3615"/>
                    <a:pt x="40369" y="3620"/>
                  </a:cubicBezTo>
                  <a:cubicBezTo>
                    <a:pt x="40352" y="3609"/>
                    <a:pt x="40324" y="3598"/>
                    <a:pt x="40307" y="3581"/>
                  </a:cubicBezTo>
                  <a:cubicBezTo>
                    <a:pt x="40290" y="3592"/>
                    <a:pt x="40273" y="3598"/>
                    <a:pt x="40262" y="3609"/>
                  </a:cubicBezTo>
                  <a:cubicBezTo>
                    <a:pt x="40256" y="3603"/>
                    <a:pt x="40239" y="3586"/>
                    <a:pt x="40233" y="3581"/>
                  </a:cubicBezTo>
                  <a:cubicBezTo>
                    <a:pt x="40233" y="3586"/>
                    <a:pt x="40233" y="3598"/>
                    <a:pt x="40233" y="3603"/>
                  </a:cubicBezTo>
                  <a:cubicBezTo>
                    <a:pt x="40205" y="3598"/>
                    <a:pt x="40165" y="3598"/>
                    <a:pt x="40142" y="3575"/>
                  </a:cubicBezTo>
                  <a:lnTo>
                    <a:pt x="40142" y="3575"/>
                  </a:lnTo>
                  <a:cubicBezTo>
                    <a:pt x="40142" y="3581"/>
                    <a:pt x="40148" y="3586"/>
                    <a:pt x="40148" y="3592"/>
                  </a:cubicBezTo>
                  <a:cubicBezTo>
                    <a:pt x="40097" y="3589"/>
                    <a:pt x="40046" y="3589"/>
                    <a:pt x="39996" y="3589"/>
                  </a:cubicBezTo>
                  <a:cubicBezTo>
                    <a:pt x="39945" y="3589"/>
                    <a:pt x="39896" y="3589"/>
                    <a:pt x="39847" y="3586"/>
                  </a:cubicBezTo>
                  <a:cubicBezTo>
                    <a:pt x="39847" y="3581"/>
                    <a:pt x="39859" y="3575"/>
                    <a:pt x="39864" y="3569"/>
                  </a:cubicBezTo>
                  <a:lnTo>
                    <a:pt x="39864" y="3569"/>
                  </a:lnTo>
                  <a:cubicBezTo>
                    <a:pt x="39847" y="3584"/>
                    <a:pt x="39812" y="3591"/>
                    <a:pt x="39776" y="3591"/>
                  </a:cubicBezTo>
                  <a:cubicBezTo>
                    <a:pt x="39740" y="3591"/>
                    <a:pt x="39703" y="3584"/>
                    <a:pt x="39683" y="3569"/>
                  </a:cubicBezTo>
                  <a:cubicBezTo>
                    <a:pt x="39678" y="3567"/>
                    <a:pt x="39674" y="3566"/>
                    <a:pt x="39670" y="3566"/>
                  </a:cubicBezTo>
                  <a:cubicBezTo>
                    <a:pt x="39653" y="3566"/>
                    <a:pt x="39640" y="3581"/>
                    <a:pt x="39626" y="3581"/>
                  </a:cubicBezTo>
                  <a:cubicBezTo>
                    <a:pt x="39558" y="3581"/>
                    <a:pt x="39507" y="3586"/>
                    <a:pt x="39462" y="3620"/>
                  </a:cubicBezTo>
                  <a:cubicBezTo>
                    <a:pt x="39462" y="3615"/>
                    <a:pt x="39456" y="3598"/>
                    <a:pt x="39456" y="3592"/>
                  </a:cubicBezTo>
                  <a:cubicBezTo>
                    <a:pt x="39450" y="3598"/>
                    <a:pt x="39445" y="3615"/>
                    <a:pt x="39439" y="3620"/>
                  </a:cubicBezTo>
                  <a:cubicBezTo>
                    <a:pt x="39421" y="3616"/>
                    <a:pt x="39404" y="3598"/>
                    <a:pt x="39384" y="3598"/>
                  </a:cubicBezTo>
                  <a:cubicBezTo>
                    <a:pt x="39378" y="3598"/>
                    <a:pt x="39372" y="3600"/>
                    <a:pt x="39365" y="3603"/>
                  </a:cubicBezTo>
                  <a:lnTo>
                    <a:pt x="39246" y="3603"/>
                  </a:lnTo>
                  <a:cubicBezTo>
                    <a:pt x="39286" y="3620"/>
                    <a:pt x="39337" y="3626"/>
                    <a:pt x="39382" y="3632"/>
                  </a:cubicBezTo>
                  <a:cubicBezTo>
                    <a:pt x="39382" y="3626"/>
                    <a:pt x="39388" y="3609"/>
                    <a:pt x="39388" y="3603"/>
                  </a:cubicBezTo>
                  <a:cubicBezTo>
                    <a:pt x="39403" y="3619"/>
                    <a:pt x="39421" y="3629"/>
                    <a:pt x="39442" y="3629"/>
                  </a:cubicBezTo>
                  <a:cubicBezTo>
                    <a:pt x="39453" y="3629"/>
                    <a:pt x="39465" y="3626"/>
                    <a:pt x="39479" y="3620"/>
                  </a:cubicBezTo>
                  <a:lnTo>
                    <a:pt x="39479" y="3620"/>
                  </a:lnTo>
                  <a:lnTo>
                    <a:pt x="39473" y="3643"/>
                  </a:lnTo>
                  <a:cubicBezTo>
                    <a:pt x="39490" y="3620"/>
                    <a:pt x="39518" y="3598"/>
                    <a:pt x="39552" y="3586"/>
                  </a:cubicBezTo>
                  <a:cubicBezTo>
                    <a:pt x="39598" y="3603"/>
                    <a:pt x="39609" y="3637"/>
                    <a:pt x="39620" y="3666"/>
                  </a:cubicBezTo>
                  <a:cubicBezTo>
                    <a:pt x="39666" y="3672"/>
                    <a:pt x="39706" y="3677"/>
                    <a:pt x="39751" y="3677"/>
                  </a:cubicBezTo>
                  <a:cubicBezTo>
                    <a:pt x="39518" y="3689"/>
                    <a:pt x="39280" y="3694"/>
                    <a:pt x="39047" y="3700"/>
                  </a:cubicBezTo>
                  <a:cubicBezTo>
                    <a:pt x="39053" y="3694"/>
                    <a:pt x="39070" y="3683"/>
                    <a:pt x="39076" y="3677"/>
                  </a:cubicBezTo>
                  <a:cubicBezTo>
                    <a:pt x="39070" y="3677"/>
                    <a:pt x="39059" y="3672"/>
                    <a:pt x="39059" y="3672"/>
                  </a:cubicBezTo>
                  <a:cubicBezTo>
                    <a:pt x="39051" y="3691"/>
                    <a:pt x="39036" y="3705"/>
                    <a:pt x="39012" y="3705"/>
                  </a:cubicBezTo>
                  <a:cubicBezTo>
                    <a:pt x="39002" y="3705"/>
                    <a:pt x="38989" y="3702"/>
                    <a:pt x="38975" y="3695"/>
                  </a:cubicBezTo>
                  <a:lnTo>
                    <a:pt x="38975" y="3695"/>
                  </a:lnTo>
                  <a:cubicBezTo>
                    <a:pt x="38973" y="3699"/>
                    <a:pt x="38971" y="3703"/>
                    <a:pt x="38968" y="3706"/>
                  </a:cubicBezTo>
                  <a:cubicBezTo>
                    <a:pt x="38894" y="3711"/>
                    <a:pt x="38826" y="3711"/>
                    <a:pt x="38752" y="3711"/>
                  </a:cubicBezTo>
                  <a:cubicBezTo>
                    <a:pt x="38696" y="3711"/>
                    <a:pt x="38626" y="3729"/>
                    <a:pt x="38565" y="3729"/>
                  </a:cubicBezTo>
                  <a:cubicBezTo>
                    <a:pt x="38534" y="3729"/>
                    <a:pt x="38505" y="3724"/>
                    <a:pt x="38480" y="3711"/>
                  </a:cubicBezTo>
                  <a:cubicBezTo>
                    <a:pt x="38440" y="3706"/>
                    <a:pt x="38395" y="3706"/>
                    <a:pt x="38355" y="3700"/>
                  </a:cubicBezTo>
                  <a:cubicBezTo>
                    <a:pt x="38350" y="3706"/>
                    <a:pt x="38333" y="3711"/>
                    <a:pt x="38327" y="3711"/>
                  </a:cubicBezTo>
                  <a:cubicBezTo>
                    <a:pt x="38319" y="3710"/>
                    <a:pt x="38312" y="3709"/>
                    <a:pt x="38305" y="3709"/>
                  </a:cubicBezTo>
                  <a:cubicBezTo>
                    <a:pt x="38281" y="3709"/>
                    <a:pt x="38263" y="3718"/>
                    <a:pt x="38259" y="3740"/>
                  </a:cubicBezTo>
                  <a:cubicBezTo>
                    <a:pt x="38281" y="3740"/>
                    <a:pt x="38304" y="3734"/>
                    <a:pt x="38327" y="3734"/>
                  </a:cubicBezTo>
                  <a:cubicBezTo>
                    <a:pt x="38293" y="3745"/>
                    <a:pt x="38259" y="3751"/>
                    <a:pt x="38225" y="3757"/>
                  </a:cubicBezTo>
                  <a:cubicBezTo>
                    <a:pt x="38225" y="3745"/>
                    <a:pt x="38230" y="3728"/>
                    <a:pt x="38230" y="3723"/>
                  </a:cubicBezTo>
                  <a:lnTo>
                    <a:pt x="38230" y="3723"/>
                  </a:lnTo>
                  <a:cubicBezTo>
                    <a:pt x="38213" y="3728"/>
                    <a:pt x="38196" y="3734"/>
                    <a:pt x="38174" y="3740"/>
                  </a:cubicBezTo>
                  <a:cubicBezTo>
                    <a:pt x="38174" y="3728"/>
                    <a:pt x="38179" y="3711"/>
                    <a:pt x="38179" y="3694"/>
                  </a:cubicBezTo>
                  <a:cubicBezTo>
                    <a:pt x="38202" y="3694"/>
                    <a:pt x="38225" y="3689"/>
                    <a:pt x="38247" y="3689"/>
                  </a:cubicBezTo>
                  <a:cubicBezTo>
                    <a:pt x="38247" y="3689"/>
                    <a:pt x="38259" y="3689"/>
                    <a:pt x="38264" y="3694"/>
                  </a:cubicBezTo>
                  <a:cubicBezTo>
                    <a:pt x="38321" y="3689"/>
                    <a:pt x="38378" y="3677"/>
                    <a:pt x="38429" y="3660"/>
                  </a:cubicBezTo>
                  <a:cubicBezTo>
                    <a:pt x="38440" y="3666"/>
                    <a:pt x="38463" y="3672"/>
                    <a:pt x="38474" y="3677"/>
                  </a:cubicBezTo>
                  <a:cubicBezTo>
                    <a:pt x="38480" y="3672"/>
                    <a:pt x="38480" y="3654"/>
                    <a:pt x="38486" y="3649"/>
                  </a:cubicBezTo>
                  <a:cubicBezTo>
                    <a:pt x="38458" y="3642"/>
                    <a:pt x="38431" y="3640"/>
                    <a:pt x="38403" y="3640"/>
                  </a:cubicBezTo>
                  <a:cubicBezTo>
                    <a:pt x="38334" y="3640"/>
                    <a:pt x="38265" y="3654"/>
                    <a:pt x="38196" y="3654"/>
                  </a:cubicBezTo>
                  <a:lnTo>
                    <a:pt x="38196" y="3637"/>
                  </a:lnTo>
                  <a:cubicBezTo>
                    <a:pt x="38196" y="3643"/>
                    <a:pt x="38191" y="3654"/>
                    <a:pt x="38185" y="3660"/>
                  </a:cubicBezTo>
                  <a:cubicBezTo>
                    <a:pt x="38140" y="3660"/>
                    <a:pt x="38089" y="3666"/>
                    <a:pt x="38043" y="3677"/>
                  </a:cubicBezTo>
                  <a:cubicBezTo>
                    <a:pt x="38009" y="3677"/>
                    <a:pt x="37969" y="3677"/>
                    <a:pt x="37952" y="3700"/>
                  </a:cubicBezTo>
                  <a:cubicBezTo>
                    <a:pt x="37947" y="3694"/>
                    <a:pt x="37941" y="3683"/>
                    <a:pt x="37935" y="3677"/>
                  </a:cubicBezTo>
                  <a:cubicBezTo>
                    <a:pt x="37935" y="3689"/>
                    <a:pt x="37935" y="3706"/>
                    <a:pt x="37930" y="3711"/>
                  </a:cubicBezTo>
                  <a:cubicBezTo>
                    <a:pt x="37918" y="3706"/>
                    <a:pt x="37890" y="3700"/>
                    <a:pt x="37873" y="3694"/>
                  </a:cubicBezTo>
                  <a:cubicBezTo>
                    <a:pt x="37873" y="3700"/>
                    <a:pt x="37867" y="3706"/>
                    <a:pt x="37867" y="3711"/>
                  </a:cubicBezTo>
                  <a:cubicBezTo>
                    <a:pt x="37892" y="3714"/>
                    <a:pt x="37918" y="3717"/>
                    <a:pt x="37944" y="3717"/>
                  </a:cubicBezTo>
                  <a:cubicBezTo>
                    <a:pt x="37979" y="3717"/>
                    <a:pt x="38012" y="3711"/>
                    <a:pt x="38037" y="3689"/>
                  </a:cubicBezTo>
                  <a:cubicBezTo>
                    <a:pt x="38049" y="3694"/>
                    <a:pt x="38072" y="3700"/>
                    <a:pt x="38083" y="3706"/>
                  </a:cubicBezTo>
                  <a:cubicBezTo>
                    <a:pt x="38111" y="3700"/>
                    <a:pt x="38145" y="3700"/>
                    <a:pt x="38174" y="3694"/>
                  </a:cubicBezTo>
                  <a:lnTo>
                    <a:pt x="38174" y="3694"/>
                  </a:lnTo>
                  <a:cubicBezTo>
                    <a:pt x="38168" y="3706"/>
                    <a:pt x="38162" y="3728"/>
                    <a:pt x="38157" y="3740"/>
                  </a:cubicBezTo>
                  <a:cubicBezTo>
                    <a:pt x="38145" y="3740"/>
                    <a:pt x="38123" y="3734"/>
                    <a:pt x="38111" y="3728"/>
                  </a:cubicBezTo>
                  <a:lnTo>
                    <a:pt x="38111" y="3762"/>
                  </a:lnTo>
                  <a:cubicBezTo>
                    <a:pt x="38106" y="3768"/>
                    <a:pt x="38089" y="3768"/>
                    <a:pt x="38083" y="3774"/>
                  </a:cubicBezTo>
                  <a:cubicBezTo>
                    <a:pt x="38083" y="3762"/>
                    <a:pt x="38083" y="3745"/>
                    <a:pt x="38077" y="3734"/>
                  </a:cubicBezTo>
                  <a:cubicBezTo>
                    <a:pt x="38066" y="3745"/>
                    <a:pt x="38055" y="3757"/>
                    <a:pt x="38043" y="3768"/>
                  </a:cubicBezTo>
                  <a:cubicBezTo>
                    <a:pt x="38032" y="3774"/>
                    <a:pt x="38015" y="3774"/>
                    <a:pt x="37998" y="3779"/>
                  </a:cubicBezTo>
                  <a:cubicBezTo>
                    <a:pt x="38015" y="3768"/>
                    <a:pt x="38037" y="3762"/>
                    <a:pt x="38043" y="3751"/>
                  </a:cubicBezTo>
                  <a:cubicBezTo>
                    <a:pt x="38036" y="3747"/>
                    <a:pt x="38029" y="3746"/>
                    <a:pt x="38023" y="3746"/>
                  </a:cubicBezTo>
                  <a:cubicBezTo>
                    <a:pt x="37992" y="3746"/>
                    <a:pt x="37974" y="3786"/>
                    <a:pt x="37941" y="3791"/>
                  </a:cubicBezTo>
                  <a:cubicBezTo>
                    <a:pt x="37918" y="3791"/>
                    <a:pt x="37873" y="3785"/>
                    <a:pt x="37850" y="3785"/>
                  </a:cubicBezTo>
                  <a:cubicBezTo>
                    <a:pt x="37862" y="3779"/>
                    <a:pt x="37884" y="3762"/>
                    <a:pt x="37890" y="3757"/>
                  </a:cubicBezTo>
                  <a:lnTo>
                    <a:pt x="37890" y="3757"/>
                  </a:lnTo>
                  <a:cubicBezTo>
                    <a:pt x="37867" y="3766"/>
                    <a:pt x="37840" y="3775"/>
                    <a:pt x="37812" y="3775"/>
                  </a:cubicBezTo>
                  <a:cubicBezTo>
                    <a:pt x="37806" y="3775"/>
                    <a:pt x="37800" y="3775"/>
                    <a:pt x="37794" y="3774"/>
                  </a:cubicBezTo>
                  <a:lnTo>
                    <a:pt x="37794" y="3774"/>
                  </a:lnTo>
                  <a:cubicBezTo>
                    <a:pt x="37811" y="3779"/>
                    <a:pt x="37839" y="3785"/>
                    <a:pt x="37856" y="3791"/>
                  </a:cubicBezTo>
                  <a:cubicBezTo>
                    <a:pt x="37841" y="3799"/>
                    <a:pt x="37827" y="3803"/>
                    <a:pt x="37815" y="3803"/>
                  </a:cubicBezTo>
                  <a:cubicBezTo>
                    <a:pt x="37795" y="3803"/>
                    <a:pt x="37777" y="3793"/>
                    <a:pt x="37759" y="3779"/>
                  </a:cubicBezTo>
                  <a:cubicBezTo>
                    <a:pt x="37754" y="3785"/>
                    <a:pt x="37742" y="3802"/>
                    <a:pt x="37737" y="3808"/>
                  </a:cubicBezTo>
                  <a:cubicBezTo>
                    <a:pt x="37680" y="3825"/>
                    <a:pt x="37612" y="3836"/>
                    <a:pt x="37550" y="3847"/>
                  </a:cubicBezTo>
                  <a:cubicBezTo>
                    <a:pt x="37567" y="3836"/>
                    <a:pt x="37578" y="3819"/>
                    <a:pt x="37595" y="3802"/>
                  </a:cubicBezTo>
                  <a:lnTo>
                    <a:pt x="37595" y="3802"/>
                  </a:lnTo>
                  <a:cubicBezTo>
                    <a:pt x="37561" y="3813"/>
                    <a:pt x="37544" y="3830"/>
                    <a:pt x="37533" y="3853"/>
                  </a:cubicBezTo>
                  <a:cubicBezTo>
                    <a:pt x="37521" y="3847"/>
                    <a:pt x="37504" y="3836"/>
                    <a:pt x="37487" y="3825"/>
                  </a:cubicBezTo>
                  <a:lnTo>
                    <a:pt x="37487" y="3825"/>
                  </a:lnTo>
                  <a:cubicBezTo>
                    <a:pt x="37493" y="3836"/>
                    <a:pt x="37498" y="3847"/>
                    <a:pt x="37504" y="3859"/>
                  </a:cubicBezTo>
                  <a:cubicBezTo>
                    <a:pt x="37459" y="3859"/>
                    <a:pt x="37419" y="3876"/>
                    <a:pt x="37379" y="3887"/>
                  </a:cubicBezTo>
                  <a:cubicBezTo>
                    <a:pt x="37379" y="3881"/>
                    <a:pt x="37385" y="3864"/>
                    <a:pt x="37385" y="3859"/>
                  </a:cubicBezTo>
                  <a:cubicBezTo>
                    <a:pt x="37374" y="3859"/>
                    <a:pt x="37351" y="3859"/>
                    <a:pt x="37340" y="3864"/>
                  </a:cubicBezTo>
                  <a:cubicBezTo>
                    <a:pt x="37391" y="3893"/>
                    <a:pt x="37328" y="3904"/>
                    <a:pt x="37294" y="3910"/>
                  </a:cubicBezTo>
                  <a:lnTo>
                    <a:pt x="37289" y="3910"/>
                  </a:lnTo>
                  <a:lnTo>
                    <a:pt x="37283" y="3904"/>
                  </a:lnTo>
                  <a:cubicBezTo>
                    <a:pt x="37283" y="3904"/>
                    <a:pt x="37277" y="3910"/>
                    <a:pt x="37277" y="3915"/>
                  </a:cubicBezTo>
                  <a:cubicBezTo>
                    <a:pt x="37232" y="3927"/>
                    <a:pt x="37192" y="3938"/>
                    <a:pt x="37147" y="3950"/>
                  </a:cubicBezTo>
                  <a:cubicBezTo>
                    <a:pt x="37124" y="3955"/>
                    <a:pt x="37096" y="3967"/>
                    <a:pt x="37073" y="3972"/>
                  </a:cubicBezTo>
                  <a:cubicBezTo>
                    <a:pt x="37067" y="3978"/>
                    <a:pt x="37067" y="3978"/>
                    <a:pt x="37062" y="3978"/>
                  </a:cubicBezTo>
                  <a:cubicBezTo>
                    <a:pt x="37054" y="3980"/>
                    <a:pt x="37046" y="3980"/>
                    <a:pt x="37039" y="3980"/>
                  </a:cubicBezTo>
                  <a:cubicBezTo>
                    <a:pt x="37024" y="3980"/>
                    <a:pt x="37011" y="3978"/>
                    <a:pt x="36999" y="3978"/>
                  </a:cubicBezTo>
                  <a:cubicBezTo>
                    <a:pt x="36988" y="3984"/>
                    <a:pt x="36982" y="3995"/>
                    <a:pt x="36971" y="4006"/>
                  </a:cubicBezTo>
                  <a:cubicBezTo>
                    <a:pt x="36965" y="4001"/>
                    <a:pt x="36954" y="3989"/>
                    <a:pt x="36948" y="3984"/>
                  </a:cubicBezTo>
                  <a:cubicBezTo>
                    <a:pt x="36937" y="3989"/>
                    <a:pt x="36920" y="3995"/>
                    <a:pt x="36903" y="4001"/>
                  </a:cubicBezTo>
                  <a:cubicBezTo>
                    <a:pt x="36903" y="4001"/>
                    <a:pt x="36903" y="4001"/>
                    <a:pt x="36897" y="3995"/>
                  </a:cubicBezTo>
                  <a:cubicBezTo>
                    <a:pt x="36886" y="3995"/>
                    <a:pt x="36869" y="4001"/>
                    <a:pt x="36863" y="4012"/>
                  </a:cubicBezTo>
                  <a:cubicBezTo>
                    <a:pt x="36704" y="4052"/>
                    <a:pt x="36534" y="4069"/>
                    <a:pt x="36375" y="4114"/>
                  </a:cubicBezTo>
                  <a:cubicBezTo>
                    <a:pt x="36352" y="4142"/>
                    <a:pt x="36307" y="4131"/>
                    <a:pt x="36267" y="4137"/>
                  </a:cubicBezTo>
                  <a:cubicBezTo>
                    <a:pt x="36228" y="4154"/>
                    <a:pt x="36182" y="4171"/>
                    <a:pt x="36137" y="4182"/>
                  </a:cubicBezTo>
                  <a:cubicBezTo>
                    <a:pt x="36131" y="4182"/>
                    <a:pt x="36120" y="4193"/>
                    <a:pt x="36120" y="4199"/>
                  </a:cubicBezTo>
                  <a:lnTo>
                    <a:pt x="36046" y="4199"/>
                  </a:lnTo>
                  <a:cubicBezTo>
                    <a:pt x="36029" y="4211"/>
                    <a:pt x="36012" y="4216"/>
                    <a:pt x="35989" y="4222"/>
                  </a:cubicBezTo>
                  <a:cubicBezTo>
                    <a:pt x="35984" y="4222"/>
                    <a:pt x="35972" y="4222"/>
                    <a:pt x="35961" y="4216"/>
                  </a:cubicBezTo>
                  <a:lnTo>
                    <a:pt x="35961" y="4216"/>
                  </a:lnTo>
                  <a:lnTo>
                    <a:pt x="35972" y="4233"/>
                  </a:lnTo>
                  <a:cubicBezTo>
                    <a:pt x="35938" y="4239"/>
                    <a:pt x="35904" y="4245"/>
                    <a:pt x="35870" y="4256"/>
                  </a:cubicBezTo>
                  <a:cubicBezTo>
                    <a:pt x="35870" y="4256"/>
                    <a:pt x="35859" y="4250"/>
                    <a:pt x="35859" y="4245"/>
                  </a:cubicBezTo>
                  <a:cubicBezTo>
                    <a:pt x="35853" y="4250"/>
                    <a:pt x="35847" y="4262"/>
                    <a:pt x="35842" y="4267"/>
                  </a:cubicBezTo>
                  <a:cubicBezTo>
                    <a:pt x="35774" y="4267"/>
                    <a:pt x="35728" y="4313"/>
                    <a:pt x="35660" y="4318"/>
                  </a:cubicBezTo>
                  <a:cubicBezTo>
                    <a:pt x="35592" y="4375"/>
                    <a:pt x="35473" y="4381"/>
                    <a:pt x="35388" y="4420"/>
                  </a:cubicBezTo>
                  <a:cubicBezTo>
                    <a:pt x="35388" y="4426"/>
                    <a:pt x="35388" y="4443"/>
                    <a:pt x="35388" y="4449"/>
                  </a:cubicBezTo>
                  <a:cubicBezTo>
                    <a:pt x="35382" y="4443"/>
                    <a:pt x="35359" y="4437"/>
                    <a:pt x="35354" y="4437"/>
                  </a:cubicBezTo>
                  <a:cubicBezTo>
                    <a:pt x="35246" y="4483"/>
                    <a:pt x="35115" y="4500"/>
                    <a:pt x="35025" y="4557"/>
                  </a:cubicBezTo>
                  <a:cubicBezTo>
                    <a:pt x="35030" y="4562"/>
                    <a:pt x="35036" y="4574"/>
                    <a:pt x="35042" y="4579"/>
                  </a:cubicBezTo>
                  <a:cubicBezTo>
                    <a:pt x="35093" y="4557"/>
                    <a:pt x="35144" y="4534"/>
                    <a:pt x="35189" y="4511"/>
                  </a:cubicBezTo>
                  <a:cubicBezTo>
                    <a:pt x="35195" y="4517"/>
                    <a:pt x="35212" y="4517"/>
                    <a:pt x="35218" y="4517"/>
                  </a:cubicBezTo>
                  <a:cubicBezTo>
                    <a:pt x="35280" y="4477"/>
                    <a:pt x="35376" y="4460"/>
                    <a:pt x="35456" y="4437"/>
                  </a:cubicBezTo>
                  <a:cubicBezTo>
                    <a:pt x="35462" y="4432"/>
                    <a:pt x="35462" y="4420"/>
                    <a:pt x="35462" y="4415"/>
                  </a:cubicBezTo>
                  <a:cubicBezTo>
                    <a:pt x="35484" y="4415"/>
                    <a:pt x="35513" y="4409"/>
                    <a:pt x="35535" y="4409"/>
                  </a:cubicBezTo>
                  <a:cubicBezTo>
                    <a:pt x="35541" y="4403"/>
                    <a:pt x="35552" y="4386"/>
                    <a:pt x="35558" y="4375"/>
                  </a:cubicBezTo>
                  <a:cubicBezTo>
                    <a:pt x="35564" y="4381"/>
                    <a:pt x="35575" y="4392"/>
                    <a:pt x="35581" y="4392"/>
                  </a:cubicBezTo>
                  <a:cubicBezTo>
                    <a:pt x="35586" y="4386"/>
                    <a:pt x="35603" y="4375"/>
                    <a:pt x="35609" y="4369"/>
                  </a:cubicBezTo>
                  <a:cubicBezTo>
                    <a:pt x="35626" y="4381"/>
                    <a:pt x="35637" y="4386"/>
                    <a:pt x="35654" y="4392"/>
                  </a:cubicBezTo>
                  <a:cubicBezTo>
                    <a:pt x="35649" y="4386"/>
                    <a:pt x="35637" y="4375"/>
                    <a:pt x="35637" y="4369"/>
                  </a:cubicBezTo>
                  <a:cubicBezTo>
                    <a:pt x="35779" y="4330"/>
                    <a:pt x="35921" y="4296"/>
                    <a:pt x="36057" y="4250"/>
                  </a:cubicBezTo>
                  <a:cubicBezTo>
                    <a:pt x="36057" y="4267"/>
                    <a:pt x="36063" y="4290"/>
                    <a:pt x="36063" y="4307"/>
                  </a:cubicBezTo>
                  <a:cubicBezTo>
                    <a:pt x="36057" y="4301"/>
                    <a:pt x="36046" y="4290"/>
                    <a:pt x="36040" y="4284"/>
                  </a:cubicBezTo>
                  <a:cubicBezTo>
                    <a:pt x="35972" y="4296"/>
                    <a:pt x="35910" y="4324"/>
                    <a:pt x="35842" y="4347"/>
                  </a:cubicBezTo>
                  <a:cubicBezTo>
                    <a:pt x="35853" y="4352"/>
                    <a:pt x="35864" y="4358"/>
                    <a:pt x="35870" y="4364"/>
                  </a:cubicBezTo>
                  <a:cubicBezTo>
                    <a:pt x="35785" y="4398"/>
                    <a:pt x="35694" y="4432"/>
                    <a:pt x="35598" y="4454"/>
                  </a:cubicBezTo>
                  <a:cubicBezTo>
                    <a:pt x="35603" y="4432"/>
                    <a:pt x="35632" y="4420"/>
                    <a:pt x="35660" y="4415"/>
                  </a:cubicBezTo>
                  <a:lnTo>
                    <a:pt x="35660" y="4409"/>
                  </a:lnTo>
                  <a:cubicBezTo>
                    <a:pt x="35637" y="4415"/>
                    <a:pt x="35615" y="4420"/>
                    <a:pt x="35592" y="4426"/>
                  </a:cubicBezTo>
                  <a:cubicBezTo>
                    <a:pt x="35592" y="4437"/>
                    <a:pt x="35592" y="4454"/>
                    <a:pt x="35592" y="4472"/>
                  </a:cubicBezTo>
                  <a:cubicBezTo>
                    <a:pt x="35564" y="4472"/>
                    <a:pt x="35564" y="4449"/>
                    <a:pt x="35552" y="4437"/>
                  </a:cubicBezTo>
                  <a:cubicBezTo>
                    <a:pt x="35513" y="4454"/>
                    <a:pt x="35473" y="4472"/>
                    <a:pt x="35433" y="4489"/>
                  </a:cubicBezTo>
                  <a:cubicBezTo>
                    <a:pt x="35462" y="4489"/>
                    <a:pt x="35484" y="4489"/>
                    <a:pt x="35513" y="4483"/>
                  </a:cubicBezTo>
                  <a:lnTo>
                    <a:pt x="35513" y="4483"/>
                  </a:lnTo>
                  <a:cubicBezTo>
                    <a:pt x="35468" y="4496"/>
                    <a:pt x="35423" y="4531"/>
                    <a:pt x="35378" y="4531"/>
                  </a:cubicBezTo>
                  <a:cubicBezTo>
                    <a:pt x="35366" y="4531"/>
                    <a:pt x="35354" y="4529"/>
                    <a:pt x="35342" y="4523"/>
                  </a:cubicBezTo>
                  <a:cubicBezTo>
                    <a:pt x="35314" y="4534"/>
                    <a:pt x="35286" y="4545"/>
                    <a:pt x="35257" y="4557"/>
                  </a:cubicBezTo>
                  <a:cubicBezTo>
                    <a:pt x="35274" y="4551"/>
                    <a:pt x="35291" y="4551"/>
                    <a:pt x="35314" y="4545"/>
                  </a:cubicBezTo>
                  <a:lnTo>
                    <a:pt x="35320" y="4551"/>
                  </a:lnTo>
                  <a:cubicBezTo>
                    <a:pt x="35291" y="4562"/>
                    <a:pt x="35269" y="4574"/>
                    <a:pt x="35240" y="4585"/>
                  </a:cubicBezTo>
                  <a:cubicBezTo>
                    <a:pt x="35236" y="4581"/>
                    <a:pt x="35228" y="4573"/>
                    <a:pt x="35225" y="4567"/>
                  </a:cubicBezTo>
                  <a:lnTo>
                    <a:pt x="35225" y="4567"/>
                  </a:lnTo>
                  <a:cubicBezTo>
                    <a:pt x="35232" y="4591"/>
                    <a:pt x="35210" y="4597"/>
                    <a:pt x="35178" y="4602"/>
                  </a:cubicBezTo>
                  <a:cubicBezTo>
                    <a:pt x="35178" y="4596"/>
                    <a:pt x="35178" y="4579"/>
                    <a:pt x="35172" y="4574"/>
                  </a:cubicBezTo>
                  <a:cubicBezTo>
                    <a:pt x="35101" y="4612"/>
                    <a:pt x="35024" y="4640"/>
                    <a:pt x="34948" y="4672"/>
                  </a:cubicBezTo>
                  <a:lnTo>
                    <a:pt x="34948" y="4672"/>
                  </a:lnTo>
                  <a:cubicBezTo>
                    <a:pt x="34960" y="4668"/>
                    <a:pt x="34976" y="4663"/>
                    <a:pt x="34985" y="4659"/>
                  </a:cubicBezTo>
                  <a:lnTo>
                    <a:pt x="35002" y="4676"/>
                  </a:lnTo>
                  <a:cubicBezTo>
                    <a:pt x="34974" y="4687"/>
                    <a:pt x="34945" y="4698"/>
                    <a:pt x="34917" y="4710"/>
                  </a:cubicBezTo>
                  <a:cubicBezTo>
                    <a:pt x="34917" y="4704"/>
                    <a:pt x="34911" y="4693"/>
                    <a:pt x="34911" y="4687"/>
                  </a:cubicBezTo>
                  <a:cubicBezTo>
                    <a:pt x="34809" y="4721"/>
                    <a:pt x="34707" y="4761"/>
                    <a:pt x="34622" y="4812"/>
                  </a:cubicBezTo>
                  <a:cubicBezTo>
                    <a:pt x="34679" y="4795"/>
                    <a:pt x="34724" y="4767"/>
                    <a:pt x="34786" y="4755"/>
                  </a:cubicBezTo>
                  <a:lnTo>
                    <a:pt x="34786" y="4755"/>
                  </a:lnTo>
                  <a:cubicBezTo>
                    <a:pt x="34718" y="4801"/>
                    <a:pt x="34639" y="4829"/>
                    <a:pt x="34554" y="4857"/>
                  </a:cubicBezTo>
                  <a:cubicBezTo>
                    <a:pt x="34548" y="4852"/>
                    <a:pt x="34542" y="4852"/>
                    <a:pt x="34531" y="4852"/>
                  </a:cubicBezTo>
                  <a:cubicBezTo>
                    <a:pt x="34503" y="4852"/>
                    <a:pt x="34474" y="4863"/>
                    <a:pt x="34452" y="4880"/>
                  </a:cubicBezTo>
                  <a:cubicBezTo>
                    <a:pt x="34457" y="4881"/>
                    <a:pt x="34462" y="4882"/>
                    <a:pt x="34468" y="4882"/>
                  </a:cubicBezTo>
                  <a:cubicBezTo>
                    <a:pt x="34491" y="4882"/>
                    <a:pt x="34514" y="4873"/>
                    <a:pt x="34537" y="4869"/>
                  </a:cubicBezTo>
                  <a:lnTo>
                    <a:pt x="34537" y="4869"/>
                  </a:lnTo>
                  <a:cubicBezTo>
                    <a:pt x="34508" y="4891"/>
                    <a:pt x="34474" y="4908"/>
                    <a:pt x="34440" y="4920"/>
                  </a:cubicBezTo>
                  <a:cubicBezTo>
                    <a:pt x="34435" y="4914"/>
                    <a:pt x="34429" y="4903"/>
                    <a:pt x="34423" y="4897"/>
                  </a:cubicBezTo>
                  <a:cubicBezTo>
                    <a:pt x="34401" y="4908"/>
                    <a:pt x="34372" y="4920"/>
                    <a:pt x="34344" y="4931"/>
                  </a:cubicBezTo>
                  <a:lnTo>
                    <a:pt x="34412" y="4931"/>
                  </a:lnTo>
                  <a:cubicBezTo>
                    <a:pt x="34367" y="4954"/>
                    <a:pt x="34327" y="4971"/>
                    <a:pt x="34276" y="4982"/>
                  </a:cubicBezTo>
                  <a:cubicBezTo>
                    <a:pt x="34264" y="4976"/>
                    <a:pt x="34247" y="4965"/>
                    <a:pt x="34230" y="4959"/>
                  </a:cubicBezTo>
                  <a:cubicBezTo>
                    <a:pt x="34219" y="5022"/>
                    <a:pt x="34089" y="5033"/>
                    <a:pt x="34049" y="5090"/>
                  </a:cubicBezTo>
                  <a:cubicBezTo>
                    <a:pt x="34060" y="5084"/>
                    <a:pt x="34077" y="5073"/>
                    <a:pt x="34089" y="5067"/>
                  </a:cubicBezTo>
                  <a:cubicBezTo>
                    <a:pt x="34094" y="5073"/>
                    <a:pt x="34106" y="5079"/>
                    <a:pt x="34111" y="5084"/>
                  </a:cubicBezTo>
                  <a:cubicBezTo>
                    <a:pt x="34094" y="5090"/>
                    <a:pt x="34071" y="5096"/>
                    <a:pt x="34054" y="5101"/>
                  </a:cubicBezTo>
                  <a:cubicBezTo>
                    <a:pt x="34049" y="5107"/>
                    <a:pt x="34043" y="5118"/>
                    <a:pt x="34037" y="5124"/>
                  </a:cubicBezTo>
                  <a:cubicBezTo>
                    <a:pt x="34032" y="5118"/>
                    <a:pt x="34020" y="5101"/>
                    <a:pt x="34015" y="5090"/>
                  </a:cubicBezTo>
                  <a:cubicBezTo>
                    <a:pt x="33981" y="5107"/>
                    <a:pt x="33952" y="5118"/>
                    <a:pt x="33947" y="5147"/>
                  </a:cubicBezTo>
                  <a:lnTo>
                    <a:pt x="33935" y="5147"/>
                  </a:lnTo>
                  <a:cubicBezTo>
                    <a:pt x="33930" y="5158"/>
                    <a:pt x="33930" y="5164"/>
                    <a:pt x="33930" y="5169"/>
                  </a:cubicBezTo>
                  <a:cubicBezTo>
                    <a:pt x="33930" y="5164"/>
                    <a:pt x="33924" y="5158"/>
                    <a:pt x="33924" y="5152"/>
                  </a:cubicBezTo>
                  <a:cubicBezTo>
                    <a:pt x="33901" y="5164"/>
                    <a:pt x="33873" y="5175"/>
                    <a:pt x="33839" y="5181"/>
                  </a:cubicBezTo>
                  <a:cubicBezTo>
                    <a:pt x="33839" y="5186"/>
                    <a:pt x="33833" y="5192"/>
                    <a:pt x="33833" y="5198"/>
                  </a:cubicBezTo>
                  <a:cubicBezTo>
                    <a:pt x="33828" y="5198"/>
                    <a:pt x="33828" y="5203"/>
                    <a:pt x="33822" y="5209"/>
                  </a:cubicBezTo>
                  <a:lnTo>
                    <a:pt x="33810" y="5209"/>
                  </a:lnTo>
                  <a:cubicBezTo>
                    <a:pt x="33822" y="5215"/>
                    <a:pt x="33833" y="5220"/>
                    <a:pt x="33845" y="5220"/>
                  </a:cubicBezTo>
                  <a:lnTo>
                    <a:pt x="33850" y="5220"/>
                  </a:lnTo>
                  <a:cubicBezTo>
                    <a:pt x="33850" y="5220"/>
                    <a:pt x="33850" y="5226"/>
                    <a:pt x="33850" y="5226"/>
                  </a:cubicBezTo>
                  <a:lnTo>
                    <a:pt x="33856" y="5226"/>
                  </a:lnTo>
                  <a:cubicBezTo>
                    <a:pt x="33862" y="5243"/>
                    <a:pt x="33856" y="5249"/>
                    <a:pt x="33828" y="5249"/>
                  </a:cubicBezTo>
                  <a:cubicBezTo>
                    <a:pt x="33822" y="5237"/>
                    <a:pt x="33822" y="5232"/>
                    <a:pt x="33822" y="5232"/>
                  </a:cubicBezTo>
                  <a:lnTo>
                    <a:pt x="33799" y="5232"/>
                  </a:lnTo>
                  <a:cubicBezTo>
                    <a:pt x="33816" y="5249"/>
                    <a:pt x="33828" y="5266"/>
                    <a:pt x="33822" y="5283"/>
                  </a:cubicBezTo>
                  <a:cubicBezTo>
                    <a:pt x="33941" y="5215"/>
                    <a:pt x="34066" y="5152"/>
                    <a:pt x="34191" y="5084"/>
                  </a:cubicBezTo>
                  <a:lnTo>
                    <a:pt x="34179" y="5079"/>
                  </a:lnTo>
                  <a:cubicBezTo>
                    <a:pt x="34253" y="5073"/>
                    <a:pt x="34298" y="5028"/>
                    <a:pt x="34355" y="5005"/>
                  </a:cubicBezTo>
                  <a:lnTo>
                    <a:pt x="34355" y="5005"/>
                  </a:lnTo>
                  <a:cubicBezTo>
                    <a:pt x="34350" y="5033"/>
                    <a:pt x="34304" y="5039"/>
                    <a:pt x="34276" y="5056"/>
                  </a:cubicBezTo>
                  <a:cubicBezTo>
                    <a:pt x="34083" y="5158"/>
                    <a:pt x="33901" y="5260"/>
                    <a:pt x="33714" y="5362"/>
                  </a:cubicBezTo>
                  <a:cubicBezTo>
                    <a:pt x="33720" y="5374"/>
                    <a:pt x="33731" y="5385"/>
                    <a:pt x="33731" y="5391"/>
                  </a:cubicBezTo>
                  <a:cubicBezTo>
                    <a:pt x="33691" y="5391"/>
                    <a:pt x="33652" y="5396"/>
                    <a:pt x="33657" y="5430"/>
                  </a:cubicBezTo>
                  <a:cubicBezTo>
                    <a:pt x="33674" y="5425"/>
                    <a:pt x="33697" y="5413"/>
                    <a:pt x="33714" y="5408"/>
                  </a:cubicBezTo>
                  <a:lnTo>
                    <a:pt x="33714" y="5408"/>
                  </a:lnTo>
                  <a:cubicBezTo>
                    <a:pt x="33686" y="5425"/>
                    <a:pt x="33674" y="5447"/>
                    <a:pt x="33669" y="5470"/>
                  </a:cubicBezTo>
                  <a:cubicBezTo>
                    <a:pt x="33669" y="5459"/>
                    <a:pt x="33663" y="5442"/>
                    <a:pt x="33663" y="5430"/>
                  </a:cubicBezTo>
                  <a:cubicBezTo>
                    <a:pt x="33646" y="5442"/>
                    <a:pt x="33612" y="5459"/>
                    <a:pt x="33601" y="5470"/>
                  </a:cubicBezTo>
                  <a:cubicBezTo>
                    <a:pt x="33595" y="5476"/>
                    <a:pt x="33595" y="5476"/>
                    <a:pt x="33595" y="5481"/>
                  </a:cubicBezTo>
                  <a:cubicBezTo>
                    <a:pt x="33601" y="5481"/>
                    <a:pt x="33612" y="5476"/>
                    <a:pt x="33623" y="5476"/>
                  </a:cubicBezTo>
                  <a:cubicBezTo>
                    <a:pt x="33612" y="5481"/>
                    <a:pt x="33606" y="5487"/>
                    <a:pt x="33595" y="5493"/>
                  </a:cubicBezTo>
                  <a:cubicBezTo>
                    <a:pt x="33601" y="5515"/>
                    <a:pt x="33618" y="5544"/>
                    <a:pt x="33572" y="5550"/>
                  </a:cubicBezTo>
                  <a:cubicBezTo>
                    <a:pt x="33567" y="5538"/>
                    <a:pt x="33572" y="5521"/>
                    <a:pt x="33572" y="5510"/>
                  </a:cubicBezTo>
                  <a:lnTo>
                    <a:pt x="33572" y="5510"/>
                  </a:lnTo>
                  <a:cubicBezTo>
                    <a:pt x="33567" y="5515"/>
                    <a:pt x="33561" y="5527"/>
                    <a:pt x="33549" y="5538"/>
                  </a:cubicBezTo>
                  <a:cubicBezTo>
                    <a:pt x="33555" y="5550"/>
                    <a:pt x="33567" y="5567"/>
                    <a:pt x="33567" y="5578"/>
                  </a:cubicBezTo>
                  <a:cubicBezTo>
                    <a:pt x="33555" y="5572"/>
                    <a:pt x="33538" y="5561"/>
                    <a:pt x="33527" y="5555"/>
                  </a:cubicBezTo>
                  <a:cubicBezTo>
                    <a:pt x="33521" y="5561"/>
                    <a:pt x="33515" y="5567"/>
                    <a:pt x="33515" y="5572"/>
                  </a:cubicBezTo>
                  <a:cubicBezTo>
                    <a:pt x="33527" y="5584"/>
                    <a:pt x="33538" y="5589"/>
                    <a:pt x="33555" y="5595"/>
                  </a:cubicBezTo>
                  <a:cubicBezTo>
                    <a:pt x="33544" y="5601"/>
                    <a:pt x="33521" y="5606"/>
                    <a:pt x="33510" y="5612"/>
                  </a:cubicBezTo>
                  <a:cubicBezTo>
                    <a:pt x="33521" y="5623"/>
                    <a:pt x="33538" y="5640"/>
                    <a:pt x="33549" y="5652"/>
                  </a:cubicBezTo>
                  <a:cubicBezTo>
                    <a:pt x="33567" y="5635"/>
                    <a:pt x="33584" y="5618"/>
                    <a:pt x="33601" y="5601"/>
                  </a:cubicBezTo>
                  <a:cubicBezTo>
                    <a:pt x="33612" y="5595"/>
                    <a:pt x="33635" y="5589"/>
                    <a:pt x="33646" y="5589"/>
                  </a:cubicBezTo>
                  <a:cubicBezTo>
                    <a:pt x="33635" y="5544"/>
                    <a:pt x="33691" y="5515"/>
                    <a:pt x="33737" y="5493"/>
                  </a:cubicBezTo>
                  <a:cubicBezTo>
                    <a:pt x="33737" y="5493"/>
                    <a:pt x="33742" y="5498"/>
                    <a:pt x="33748" y="5504"/>
                  </a:cubicBezTo>
                  <a:cubicBezTo>
                    <a:pt x="33731" y="5510"/>
                    <a:pt x="33708" y="5515"/>
                    <a:pt x="33691" y="5521"/>
                  </a:cubicBezTo>
                  <a:cubicBezTo>
                    <a:pt x="33703" y="5527"/>
                    <a:pt x="33720" y="5538"/>
                    <a:pt x="33725" y="5544"/>
                  </a:cubicBezTo>
                  <a:cubicBezTo>
                    <a:pt x="33720" y="5544"/>
                    <a:pt x="33697" y="5538"/>
                    <a:pt x="33691" y="5538"/>
                  </a:cubicBezTo>
                  <a:cubicBezTo>
                    <a:pt x="33708" y="5561"/>
                    <a:pt x="33686" y="5584"/>
                    <a:pt x="33652" y="5601"/>
                  </a:cubicBezTo>
                  <a:cubicBezTo>
                    <a:pt x="33640" y="5629"/>
                    <a:pt x="33612" y="5657"/>
                    <a:pt x="33578" y="5680"/>
                  </a:cubicBezTo>
                  <a:cubicBezTo>
                    <a:pt x="33584" y="5686"/>
                    <a:pt x="33595" y="5697"/>
                    <a:pt x="33595" y="5703"/>
                  </a:cubicBezTo>
                  <a:lnTo>
                    <a:pt x="33578" y="5691"/>
                  </a:lnTo>
                  <a:cubicBezTo>
                    <a:pt x="33515" y="5737"/>
                    <a:pt x="33481" y="5805"/>
                    <a:pt x="33396" y="5839"/>
                  </a:cubicBezTo>
                  <a:cubicBezTo>
                    <a:pt x="33391" y="5833"/>
                    <a:pt x="33374" y="5816"/>
                    <a:pt x="33368" y="5811"/>
                  </a:cubicBezTo>
                  <a:cubicBezTo>
                    <a:pt x="33379" y="5811"/>
                    <a:pt x="33402" y="5805"/>
                    <a:pt x="33419" y="5799"/>
                  </a:cubicBezTo>
                  <a:cubicBezTo>
                    <a:pt x="33436" y="5765"/>
                    <a:pt x="33459" y="5731"/>
                    <a:pt x="33493" y="5697"/>
                  </a:cubicBezTo>
                  <a:lnTo>
                    <a:pt x="33510" y="5697"/>
                  </a:lnTo>
                  <a:cubicBezTo>
                    <a:pt x="33521" y="5680"/>
                    <a:pt x="33532" y="5669"/>
                    <a:pt x="33544" y="5657"/>
                  </a:cubicBezTo>
                  <a:cubicBezTo>
                    <a:pt x="33532" y="5646"/>
                    <a:pt x="33515" y="5635"/>
                    <a:pt x="33498" y="5623"/>
                  </a:cubicBezTo>
                  <a:cubicBezTo>
                    <a:pt x="33493" y="5635"/>
                    <a:pt x="33487" y="5652"/>
                    <a:pt x="33481" y="5663"/>
                  </a:cubicBezTo>
                  <a:lnTo>
                    <a:pt x="33447" y="5635"/>
                  </a:lnTo>
                  <a:cubicBezTo>
                    <a:pt x="33430" y="5657"/>
                    <a:pt x="33413" y="5680"/>
                    <a:pt x="33402" y="5703"/>
                  </a:cubicBezTo>
                  <a:cubicBezTo>
                    <a:pt x="33413" y="5691"/>
                    <a:pt x="33430" y="5674"/>
                    <a:pt x="33447" y="5663"/>
                  </a:cubicBezTo>
                  <a:lnTo>
                    <a:pt x="33447" y="5663"/>
                  </a:lnTo>
                  <a:cubicBezTo>
                    <a:pt x="33470" y="5686"/>
                    <a:pt x="33459" y="5703"/>
                    <a:pt x="33425" y="5714"/>
                  </a:cubicBezTo>
                  <a:cubicBezTo>
                    <a:pt x="33425" y="5720"/>
                    <a:pt x="33419" y="5731"/>
                    <a:pt x="33419" y="5737"/>
                  </a:cubicBezTo>
                  <a:cubicBezTo>
                    <a:pt x="33385" y="5754"/>
                    <a:pt x="33357" y="5776"/>
                    <a:pt x="33328" y="5794"/>
                  </a:cubicBezTo>
                  <a:cubicBezTo>
                    <a:pt x="33232" y="5799"/>
                    <a:pt x="33203" y="5884"/>
                    <a:pt x="33141" y="5924"/>
                  </a:cubicBezTo>
                  <a:cubicBezTo>
                    <a:pt x="33096" y="5964"/>
                    <a:pt x="33050" y="5998"/>
                    <a:pt x="33005" y="6032"/>
                  </a:cubicBezTo>
                  <a:cubicBezTo>
                    <a:pt x="33010" y="6043"/>
                    <a:pt x="33016" y="6049"/>
                    <a:pt x="33028" y="6060"/>
                  </a:cubicBezTo>
                  <a:cubicBezTo>
                    <a:pt x="33016" y="6066"/>
                    <a:pt x="33005" y="6077"/>
                    <a:pt x="32999" y="6083"/>
                  </a:cubicBezTo>
                  <a:cubicBezTo>
                    <a:pt x="32999" y="6072"/>
                    <a:pt x="33005" y="6054"/>
                    <a:pt x="33010" y="6043"/>
                  </a:cubicBezTo>
                  <a:lnTo>
                    <a:pt x="33010" y="6043"/>
                  </a:lnTo>
                  <a:cubicBezTo>
                    <a:pt x="32959" y="6054"/>
                    <a:pt x="32954" y="6077"/>
                    <a:pt x="32982" y="6100"/>
                  </a:cubicBezTo>
                  <a:cubicBezTo>
                    <a:pt x="32976" y="6100"/>
                    <a:pt x="32971" y="6106"/>
                    <a:pt x="32965" y="6111"/>
                  </a:cubicBezTo>
                  <a:cubicBezTo>
                    <a:pt x="32965" y="6100"/>
                    <a:pt x="32959" y="6089"/>
                    <a:pt x="32959" y="6077"/>
                  </a:cubicBezTo>
                  <a:cubicBezTo>
                    <a:pt x="32801" y="6196"/>
                    <a:pt x="32653" y="6315"/>
                    <a:pt x="32506" y="6440"/>
                  </a:cubicBezTo>
                  <a:cubicBezTo>
                    <a:pt x="32540" y="6418"/>
                    <a:pt x="32574" y="6401"/>
                    <a:pt x="32608" y="6384"/>
                  </a:cubicBezTo>
                  <a:cubicBezTo>
                    <a:pt x="32640" y="6396"/>
                    <a:pt x="32672" y="6408"/>
                    <a:pt x="32704" y="6408"/>
                  </a:cubicBezTo>
                  <a:cubicBezTo>
                    <a:pt x="32717" y="6408"/>
                    <a:pt x="32731" y="6406"/>
                    <a:pt x="32744" y="6401"/>
                  </a:cubicBezTo>
                  <a:cubicBezTo>
                    <a:pt x="32749" y="6378"/>
                    <a:pt x="32749" y="6350"/>
                    <a:pt x="32738" y="6327"/>
                  </a:cubicBezTo>
                  <a:lnTo>
                    <a:pt x="32738" y="6327"/>
                  </a:lnTo>
                  <a:lnTo>
                    <a:pt x="32755" y="6344"/>
                  </a:lnTo>
                  <a:cubicBezTo>
                    <a:pt x="32764" y="6323"/>
                    <a:pt x="32781" y="6311"/>
                    <a:pt x="32806" y="6311"/>
                  </a:cubicBezTo>
                  <a:cubicBezTo>
                    <a:pt x="32815" y="6311"/>
                    <a:pt x="32824" y="6313"/>
                    <a:pt x="32835" y="6315"/>
                  </a:cubicBezTo>
                  <a:cubicBezTo>
                    <a:pt x="32829" y="6304"/>
                    <a:pt x="32818" y="6298"/>
                    <a:pt x="32812" y="6287"/>
                  </a:cubicBezTo>
                  <a:cubicBezTo>
                    <a:pt x="32846" y="6270"/>
                    <a:pt x="32886" y="6253"/>
                    <a:pt x="32931" y="6242"/>
                  </a:cubicBezTo>
                  <a:lnTo>
                    <a:pt x="32931" y="6242"/>
                  </a:lnTo>
                  <a:cubicBezTo>
                    <a:pt x="32903" y="6259"/>
                    <a:pt x="32874" y="6281"/>
                    <a:pt x="32846" y="6298"/>
                  </a:cubicBezTo>
                  <a:cubicBezTo>
                    <a:pt x="32850" y="6319"/>
                    <a:pt x="32828" y="6322"/>
                    <a:pt x="32807" y="6322"/>
                  </a:cubicBezTo>
                  <a:cubicBezTo>
                    <a:pt x="32798" y="6322"/>
                    <a:pt x="32790" y="6321"/>
                    <a:pt x="32784" y="6321"/>
                  </a:cubicBezTo>
                  <a:cubicBezTo>
                    <a:pt x="32789" y="6333"/>
                    <a:pt x="32801" y="6344"/>
                    <a:pt x="32806" y="6355"/>
                  </a:cubicBezTo>
                  <a:lnTo>
                    <a:pt x="32767" y="6333"/>
                  </a:lnTo>
                  <a:lnTo>
                    <a:pt x="32767" y="6333"/>
                  </a:lnTo>
                  <a:cubicBezTo>
                    <a:pt x="32772" y="6378"/>
                    <a:pt x="32749" y="6412"/>
                    <a:pt x="32698" y="6440"/>
                  </a:cubicBezTo>
                  <a:cubicBezTo>
                    <a:pt x="32693" y="6452"/>
                    <a:pt x="32704" y="6474"/>
                    <a:pt x="32676" y="6480"/>
                  </a:cubicBezTo>
                  <a:cubicBezTo>
                    <a:pt x="32619" y="6480"/>
                    <a:pt x="32545" y="6531"/>
                    <a:pt x="32557" y="6571"/>
                  </a:cubicBezTo>
                  <a:cubicBezTo>
                    <a:pt x="32551" y="6565"/>
                    <a:pt x="32551" y="6554"/>
                    <a:pt x="32545" y="6548"/>
                  </a:cubicBezTo>
                  <a:cubicBezTo>
                    <a:pt x="32477" y="6594"/>
                    <a:pt x="32415" y="6650"/>
                    <a:pt x="32341" y="6690"/>
                  </a:cubicBezTo>
                  <a:cubicBezTo>
                    <a:pt x="32346" y="6695"/>
                    <a:pt x="32355" y="6700"/>
                    <a:pt x="32361" y="6701"/>
                  </a:cubicBezTo>
                  <a:lnTo>
                    <a:pt x="32361" y="6701"/>
                  </a:lnTo>
                  <a:cubicBezTo>
                    <a:pt x="32358" y="6701"/>
                    <a:pt x="32354" y="6700"/>
                    <a:pt x="32351" y="6700"/>
                  </a:cubicBezTo>
                  <a:cubicBezTo>
                    <a:pt x="32319" y="6700"/>
                    <a:pt x="32298" y="6720"/>
                    <a:pt x="32273" y="6730"/>
                  </a:cubicBezTo>
                  <a:cubicBezTo>
                    <a:pt x="32279" y="6735"/>
                    <a:pt x="32290" y="6741"/>
                    <a:pt x="32296" y="6741"/>
                  </a:cubicBezTo>
                  <a:cubicBezTo>
                    <a:pt x="32284" y="6741"/>
                    <a:pt x="32262" y="6741"/>
                    <a:pt x="32245" y="6735"/>
                  </a:cubicBezTo>
                  <a:cubicBezTo>
                    <a:pt x="32245" y="6752"/>
                    <a:pt x="32245" y="6764"/>
                    <a:pt x="32245" y="6775"/>
                  </a:cubicBezTo>
                  <a:cubicBezTo>
                    <a:pt x="32216" y="6775"/>
                    <a:pt x="32182" y="6781"/>
                    <a:pt x="32159" y="6781"/>
                  </a:cubicBezTo>
                  <a:cubicBezTo>
                    <a:pt x="32165" y="6792"/>
                    <a:pt x="32171" y="6803"/>
                    <a:pt x="32176" y="6809"/>
                  </a:cubicBezTo>
                  <a:lnTo>
                    <a:pt x="32154" y="6786"/>
                  </a:lnTo>
                  <a:cubicBezTo>
                    <a:pt x="32120" y="6798"/>
                    <a:pt x="32103" y="6837"/>
                    <a:pt x="32057" y="6837"/>
                  </a:cubicBezTo>
                  <a:cubicBezTo>
                    <a:pt x="32040" y="6843"/>
                    <a:pt x="32023" y="6849"/>
                    <a:pt x="32012" y="6855"/>
                  </a:cubicBezTo>
                  <a:cubicBezTo>
                    <a:pt x="32012" y="6883"/>
                    <a:pt x="31989" y="6906"/>
                    <a:pt x="31955" y="6923"/>
                  </a:cubicBezTo>
                  <a:cubicBezTo>
                    <a:pt x="31955" y="6928"/>
                    <a:pt x="31955" y="6928"/>
                    <a:pt x="31955" y="6934"/>
                  </a:cubicBezTo>
                  <a:cubicBezTo>
                    <a:pt x="31949" y="6934"/>
                    <a:pt x="31949" y="6934"/>
                    <a:pt x="31949" y="6940"/>
                  </a:cubicBezTo>
                  <a:lnTo>
                    <a:pt x="31944" y="6940"/>
                  </a:lnTo>
                  <a:cubicBezTo>
                    <a:pt x="31944" y="6940"/>
                    <a:pt x="31944" y="6940"/>
                    <a:pt x="31944" y="6945"/>
                  </a:cubicBezTo>
                  <a:cubicBezTo>
                    <a:pt x="31938" y="6951"/>
                    <a:pt x="31927" y="6957"/>
                    <a:pt x="31921" y="6968"/>
                  </a:cubicBezTo>
                  <a:cubicBezTo>
                    <a:pt x="31910" y="6962"/>
                    <a:pt x="31898" y="6962"/>
                    <a:pt x="31887" y="6962"/>
                  </a:cubicBezTo>
                  <a:cubicBezTo>
                    <a:pt x="31893" y="6962"/>
                    <a:pt x="31893" y="6957"/>
                    <a:pt x="31893" y="6957"/>
                  </a:cubicBezTo>
                  <a:cubicBezTo>
                    <a:pt x="31904" y="6951"/>
                    <a:pt x="31915" y="6945"/>
                    <a:pt x="31921" y="6945"/>
                  </a:cubicBezTo>
                  <a:lnTo>
                    <a:pt x="31927" y="6928"/>
                  </a:lnTo>
                  <a:cubicBezTo>
                    <a:pt x="31932" y="6923"/>
                    <a:pt x="31932" y="6923"/>
                    <a:pt x="31938" y="6923"/>
                  </a:cubicBezTo>
                  <a:cubicBezTo>
                    <a:pt x="31932" y="6911"/>
                    <a:pt x="31915" y="6894"/>
                    <a:pt x="31910" y="6889"/>
                  </a:cubicBezTo>
                  <a:cubicBezTo>
                    <a:pt x="31927" y="6877"/>
                    <a:pt x="31938" y="6872"/>
                    <a:pt x="31955" y="6866"/>
                  </a:cubicBezTo>
                  <a:cubicBezTo>
                    <a:pt x="31972" y="6837"/>
                    <a:pt x="31995" y="6815"/>
                    <a:pt x="32023" y="6792"/>
                  </a:cubicBezTo>
                  <a:lnTo>
                    <a:pt x="32023" y="6792"/>
                  </a:lnTo>
                  <a:cubicBezTo>
                    <a:pt x="32018" y="6798"/>
                    <a:pt x="32018" y="6803"/>
                    <a:pt x="32018" y="6809"/>
                  </a:cubicBezTo>
                  <a:cubicBezTo>
                    <a:pt x="32001" y="6815"/>
                    <a:pt x="31989" y="6832"/>
                    <a:pt x="31989" y="6849"/>
                  </a:cubicBezTo>
                  <a:cubicBezTo>
                    <a:pt x="32029" y="6826"/>
                    <a:pt x="32069" y="6803"/>
                    <a:pt x="32103" y="6781"/>
                  </a:cubicBezTo>
                  <a:lnTo>
                    <a:pt x="32131" y="6781"/>
                  </a:lnTo>
                  <a:cubicBezTo>
                    <a:pt x="32199" y="6701"/>
                    <a:pt x="32335" y="6650"/>
                    <a:pt x="32409" y="6576"/>
                  </a:cubicBezTo>
                  <a:cubicBezTo>
                    <a:pt x="32405" y="6567"/>
                    <a:pt x="32398" y="6564"/>
                    <a:pt x="32389" y="6564"/>
                  </a:cubicBezTo>
                  <a:cubicBezTo>
                    <a:pt x="32360" y="6564"/>
                    <a:pt x="32314" y="6604"/>
                    <a:pt x="32318" y="6622"/>
                  </a:cubicBezTo>
                  <a:cubicBezTo>
                    <a:pt x="32313" y="6622"/>
                    <a:pt x="32296" y="6616"/>
                    <a:pt x="32290" y="6616"/>
                  </a:cubicBezTo>
                  <a:cubicBezTo>
                    <a:pt x="32273" y="6633"/>
                    <a:pt x="32262" y="6645"/>
                    <a:pt x="32245" y="6662"/>
                  </a:cubicBezTo>
                  <a:cubicBezTo>
                    <a:pt x="32228" y="6670"/>
                    <a:pt x="32210" y="6678"/>
                    <a:pt x="32190" y="6678"/>
                  </a:cubicBezTo>
                  <a:cubicBezTo>
                    <a:pt x="32182" y="6678"/>
                    <a:pt x="32173" y="6676"/>
                    <a:pt x="32165" y="6673"/>
                  </a:cubicBezTo>
                  <a:cubicBezTo>
                    <a:pt x="32182" y="6662"/>
                    <a:pt x="32205" y="6650"/>
                    <a:pt x="32222" y="6633"/>
                  </a:cubicBezTo>
                  <a:lnTo>
                    <a:pt x="32222" y="6633"/>
                  </a:lnTo>
                  <a:cubicBezTo>
                    <a:pt x="32154" y="6667"/>
                    <a:pt x="32080" y="6707"/>
                    <a:pt x="32018" y="6747"/>
                  </a:cubicBezTo>
                  <a:cubicBezTo>
                    <a:pt x="32006" y="6758"/>
                    <a:pt x="31995" y="6775"/>
                    <a:pt x="31984" y="6786"/>
                  </a:cubicBezTo>
                  <a:cubicBezTo>
                    <a:pt x="31989" y="6786"/>
                    <a:pt x="31995" y="6786"/>
                    <a:pt x="32001" y="6781"/>
                  </a:cubicBezTo>
                  <a:lnTo>
                    <a:pt x="32001" y="6781"/>
                  </a:lnTo>
                  <a:cubicBezTo>
                    <a:pt x="31989" y="6815"/>
                    <a:pt x="31938" y="6837"/>
                    <a:pt x="31927" y="6872"/>
                  </a:cubicBezTo>
                  <a:cubicBezTo>
                    <a:pt x="31927" y="6860"/>
                    <a:pt x="31932" y="6843"/>
                    <a:pt x="31932" y="6837"/>
                  </a:cubicBezTo>
                  <a:cubicBezTo>
                    <a:pt x="31927" y="6837"/>
                    <a:pt x="31927" y="6843"/>
                    <a:pt x="31921" y="6849"/>
                  </a:cubicBezTo>
                  <a:lnTo>
                    <a:pt x="31915" y="6849"/>
                  </a:lnTo>
                  <a:cubicBezTo>
                    <a:pt x="31887" y="6866"/>
                    <a:pt x="31859" y="6877"/>
                    <a:pt x="31825" y="6889"/>
                  </a:cubicBezTo>
                  <a:cubicBezTo>
                    <a:pt x="31819" y="6894"/>
                    <a:pt x="31819" y="6894"/>
                    <a:pt x="31813" y="6900"/>
                  </a:cubicBezTo>
                  <a:cubicBezTo>
                    <a:pt x="31808" y="6906"/>
                    <a:pt x="31808" y="6911"/>
                    <a:pt x="31802" y="6911"/>
                  </a:cubicBezTo>
                  <a:cubicBezTo>
                    <a:pt x="31802" y="6911"/>
                    <a:pt x="31802" y="6911"/>
                    <a:pt x="31802" y="6917"/>
                  </a:cubicBezTo>
                  <a:cubicBezTo>
                    <a:pt x="31796" y="6917"/>
                    <a:pt x="31796" y="6923"/>
                    <a:pt x="31791" y="6928"/>
                  </a:cubicBezTo>
                  <a:cubicBezTo>
                    <a:pt x="31785" y="6940"/>
                    <a:pt x="31779" y="6951"/>
                    <a:pt x="31774" y="6962"/>
                  </a:cubicBezTo>
                  <a:cubicBezTo>
                    <a:pt x="31768" y="6957"/>
                    <a:pt x="31751" y="6951"/>
                    <a:pt x="31745" y="6940"/>
                  </a:cubicBezTo>
                  <a:cubicBezTo>
                    <a:pt x="31740" y="6951"/>
                    <a:pt x="31728" y="6962"/>
                    <a:pt x="31723" y="6968"/>
                  </a:cubicBezTo>
                  <a:cubicBezTo>
                    <a:pt x="31728" y="6967"/>
                    <a:pt x="31733" y="6967"/>
                    <a:pt x="31737" y="6967"/>
                  </a:cubicBezTo>
                  <a:cubicBezTo>
                    <a:pt x="31764" y="6967"/>
                    <a:pt x="31767" y="6982"/>
                    <a:pt x="31762" y="6996"/>
                  </a:cubicBezTo>
                  <a:lnTo>
                    <a:pt x="31740" y="6996"/>
                  </a:lnTo>
                  <a:cubicBezTo>
                    <a:pt x="31745" y="7002"/>
                    <a:pt x="31745" y="7008"/>
                    <a:pt x="31751" y="7013"/>
                  </a:cubicBezTo>
                  <a:cubicBezTo>
                    <a:pt x="31745" y="7013"/>
                    <a:pt x="31745" y="7019"/>
                    <a:pt x="31740" y="7025"/>
                  </a:cubicBezTo>
                  <a:cubicBezTo>
                    <a:pt x="31740" y="7030"/>
                    <a:pt x="31734" y="7036"/>
                    <a:pt x="31728" y="7047"/>
                  </a:cubicBezTo>
                  <a:lnTo>
                    <a:pt x="31700" y="7047"/>
                  </a:lnTo>
                  <a:cubicBezTo>
                    <a:pt x="31660" y="7104"/>
                    <a:pt x="31603" y="7155"/>
                    <a:pt x="31581" y="7218"/>
                  </a:cubicBezTo>
                  <a:cubicBezTo>
                    <a:pt x="31558" y="7229"/>
                    <a:pt x="31530" y="7240"/>
                    <a:pt x="31501" y="7252"/>
                  </a:cubicBezTo>
                  <a:cubicBezTo>
                    <a:pt x="31501" y="7206"/>
                    <a:pt x="31541" y="7178"/>
                    <a:pt x="31581" y="7155"/>
                  </a:cubicBezTo>
                  <a:cubicBezTo>
                    <a:pt x="31581" y="7150"/>
                    <a:pt x="31575" y="7138"/>
                    <a:pt x="31575" y="7133"/>
                  </a:cubicBezTo>
                  <a:cubicBezTo>
                    <a:pt x="31643" y="7093"/>
                    <a:pt x="31649" y="7036"/>
                    <a:pt x="31711" y="6996"/>
                  </a:cubicBezTo>
                  <a:cubicBezTo>
                    <a:pt x="31717" y="6979"/>
                    <a:pt x="31717" y="6962"/>
                    <a:pt x="31717" y="6945"/>
                  </a:cubicBezTo>
                  <a:cubicBezTo>
                    <a:pt x="31711" y="6945"/>
                    <a:pt x="31711" y="6945"/>
                    <a:pt x="31706" y="6951"/>
                  </a:cubicBezTo>
                  <a:lnTo>
                    <a:pt x="31700" y="6951"/>
                  </a:lnTo>
                  <a:cubicBezTo>
                    <a:pt x="31688" y="6979"/>
                    <a:pt x="31660" y="6991"/>
                    <a:pt x="31632" y="7008"/>
                  </a:cubicBezTo>
                  <a:cubicBezTo>
                    <a:pt x="31626" y="6996"/>
                    <a:pt x="31615" y="6979"/>
                    <a:pt x="31603" y="6974"/>
                  </a:cubicBezTo>
                  <a:cubicBezTo>
                    <a:pt x="31598" y="6979"/>
                    <a:pt x="31592" y="6991"/>
                    <a:pt x="31586" y="6996"/>
                  </a:cubicBezTo>
                  <a:cubicBezTo>
                    <a:pt x="31575" y="7002"/>
                    <a:pt x="31547" y="7008"/>
                    <a:pt x="31530" y="7013"/>
                  </a:cubicBezTo>
                  <a:lnTo>
                    <a:pt x="31552" y="7025"/>
                  </a:lnTo>
                  <a:cubicBezTo>
                    <a:pt x="31564" y="7025"/>
                    <a:pt x="31586" y="7013"/>
                    <a:pt x="31592" y="7008"/>
                  </a:cubicBezTo>
                  <a:lnTo>
                    <a:pt x="31592" y="7008"/>
                  </a:lnTo>
                  <a:cubicBezTo>
                    <a:pt x="31552" y="7059"/>
                    <a:pt x="31422" y="7076"/>
                    <a:pt x="31410" y="7138"/>
                  </a:cubicBezTo>
                  <a:cubicBezTo>
                    <a:pt x="31393" y="7133"/>
                    <a:pt x="31376" y="7121"/>
                    <a:pt x="31365" y="7115"/>
                  </a:cubicBezTo>
                  <a:cubicBezTo>
                    <a:pt x="31320" y="7127"/>
                    <a:pt x="31274" y="7144"/>
                    <a:pt x="31229" y="7167"/>
                  </a:cubicBezTo>
                  <a:lnTo>
                    <a:pt x="31297" y="7167"/>
                  </a:lnTo>
                  <a:cubicBezTo>
                    <a:pt x="31269" y="7178"/>
                    <a:pt x="31246" y="7189"/>
                    <a:pt x="31218" y="7201"/>
                  </a:cubicBezTo>
                  <a:cubicBezTo>
                    <a:pt x="31212" y="7195"/>
                    <a:pt x="31206" y="7184"/>
                    <a:pt x="31206" y="7178"/>
                  </a:cubicBezTo>
                  <a:cubicBezTo>
                    <a:pt x="31166" y="7189"/>
                    <a:pt x="31132" y="7206"/>
                    <a:pt x="31110" y="7223"/>
                  </a:cubicBezTo>
                  <a:cubicBezTo>
                    <a:pt x="31126" y="7219"/>
                    <a:pt x="31145" y="7215"/>
                    <a:pt x="31164" y="7215"/>
                  </a:cubicBezTo>
                  <a:cubicBezTo>
                    <a:pt x="31173" y="7215"/>
                    <a:pt x="31181" y="7216"/>
                    <a:pt x="31189" y="7218"/>
                  </a:cubicBezTo>
                  <a:cubicBezTo>
                    <a:pt x="31171" y="7232"/>
                    <a:pt x="31148" y="7242"/>
                    <a:pt x="31125" y="7242"/>
                  </a:cubicBezTo>
                  <a:cubicBezTo>
                    <a:pt x="31120" y="7242"/>
                    <a:pt x="31115" y="7241"/>
                    <a:pt x="31110" y="7240"/>
                  </a:cubicBezTo>
                  <a:lnTo>
                    <a:pt x="31087" y="7240"/>
                  </a:lnTo>
                  <a:cubicBezTo>
                    <a:pt x="31002" y="7269"/>
                    <a:pt x="30923" y="7297"/>
                    <a:pt x="30854" y="7337"/>
                  </a:cubicBezTo>
                  <a:cubicBezTo>
                    <a:pt x="30917" y="7331"/>
                    <a:pt x="30962" y="7303"/>
                    <a:pt x="31019" y="7286"/>
                  </a:cubicBezTo>
                  <a:lnTo>
                    <a:pt x="31019" y="7286"/>
                  </a:lnTo>
                  <a:cubicBezTo>
                    <a:pt x="30934" y="7337"/>
                    <a:pt x="30832" y="7376"/>
                    <a:pt x="30735" y="7411"/>
                  </a:cubicBezTo>
                  <a:cubicBezTo>
                    <a:pt x="30730" y="7405"/>
                    <a:pt x="30724" y="7388"/>
                    <a:pt x="30724" y="7382"/>
                  </a:cubicBezTo>
                  <a:cubicBezTo>
                    <a:pt x="30696" y="7394"/>
                    <a:pt x="30667" y="7405"/>
                    <a:pt x="30639" y="7416"/>
                  </a:cubicBezTo>
                  <a:lnTo>
                    <a:pt x="30662" y="7433"/>
                  </a:lnTo>
                  <a:cubicBezTo>
                    <a:pt x="30666" y="7433"/>
                    <a:pt x="30682" y="7429"/>
                    <a:pt x="30694" y="7425"/>
                  </a:cubicBezTo>
                  <a:lnTo>
                    <a:pt x="30694" y="7425"/>
                  </a:lnTo>
                  <a:cubicBezTo>
                    <a:pt x="30617" y="7458"/>
                    <a:pt x="30540" y="7486"/>
                    <a:pt x="30469" y="7524"/>
                  </a:cubicBezTo>
                  <a:cubicBezTo>
                    <a:pt x="30463" y="7513"/>
                    <a:pt x="30463" y="7501"/>
                    <a:pt x="30463" y="7496"/>
                  </a:cubicBezTo>
                  <a:cubicBezTo>
                    <a:pt x="30429" y="7501"/>
                    <a:pt x="30406" y="7507"/>
                    <a:pt x="30423" y="7530"/>
                  </a:cubicBezTo>
                  <a:cubicBezTo>
                    <a:pt x="30418" y="7524"/>
                    <a:pt x="30406" y="7518"/>
                    <a:pt x="30401" y="7513"/>
                  </a:cubicBezTo>
                  <a:cubicBezTo>
                    <a:pt x="30378" y="7524"/>
                    <a:pt x="30349" y="7535"/>
                    <a:pt x="30327" y="7547"/>
                  </a:cubicBezTo>
                  <a:lnTo>
                    <a:pt x="30332" y="7552"/>
                  </a:lnTo>
                  <a:cubicBezTo>
                    <a:pt x="30349" y="7547"/>
                    <a:pt x="30366" y="7541"/>
                    <a:pt x="30384" y="7541"/>
                  </a:cubicBezTo>
                  <a:cubicBezTo>
                    <a:pt x="30355" y="7552"/>
                    <a:pt x="30327" y="7564"/>
                    <a:pt x="30298" y="7575"/>
                  </a:cubicBezTo>
                  <a:cubicBezTo>
                    <a:pt x="30286" y="7569"/>
                    <a:pt x="30274" y="7567"/>
                    <a:pt x="30262" y="7567"/>
                  </a:cubicBezTo>
                  <a:cubicBezTo>
                    <a:pt x="30218" y="7567"/>
                    <a:pt x="30174" y="7600"/>
                    <a:pt x="30134" y="7609"/>
                  </a:cubicBezTo>
                  <a:lnTo>
                    <a:pt x="30208" y="7609"/>
                  </a:lnTo>
                  <a:cubicBezTo>
                    <a:pt x="30168" y="7626"/>
                    <a:pt x="30128" y="7637"/>
                    <a:pt x="30088" y="7660"/>
                  </a:cubicBezTo>
                  <a:cubicBezTo>
                    <a:pt x="30077" y="7649"/>
                    <a:pt x="30077" y="7626"/>
                    <a:pt x="30049" y="7626"/>
                  </a:cubicBezTo>
                  <a:cubicBezTo>
                    <a:pt x="30049" y="7643"/>
                    <a:pt x="30049" y="7655"/>
                    <a:pt x="30049" y="7672"/>
                  </a:cubicBezTo>
                  <a:cubicBezTo>
                    <a:pt x="30026" y="7677"/>
                    <a:pt x="30003" y="7683"/>
                    <a:pt x="29986" y="7689"/>
                  </a:cubicBezTo>
                  <a:lnTo>
                    <a:pt x="29986" y="7683"/>
                  </a:lnTo>
                  <a:cubicBezTo>
                    <a:pt x="30015" y="7677"/>
                    <a:pt x="30037" y="7660"/>
                    <a:pt x="30043" y="7637"/>
                  </a:cubicBezTo>
                  <a:lnTo>
                    <a:pt x="30043" y="7637"/>
                  </a:lnTo>
                  <a:cubicBezTo>
                    <a:pt x="29947" y="7666"/>
                    <a:pt x="29856" y="7694"/>
                    <a:pt x="29771" y="7734"/>
                  </a:cubicBezTo>
                  <a:cubicBezTo>
                    <a:pt x="29776" y="7740"/>
                    <a:pt x="29793" y="7745"/>
                    <a:pt x="29799" y="7751"/>
                  </a:cubicBezTo>
                  <a:cubicBezTo>
                    <a:pt x="29731" y="7774"/>
                    <a:pt x="29669" y="7796"/>
                    <a:pt x="29601" y="7813"/>
                  </a:cubicBezTo>
                  <a:cubicBezTo>
                    <a:pt x="29595" y="7808"/>
                    <a:pt x="29584" y="7796"/>
                    <a:pt x="29578" y="7791"/>
                  </a:cubicBezTo>
                  <a:lnTo>
                    <a:pt x="29578" y="7791"/>
                  </a:lnTo>
                  <a:cubicBezTo>
                    <a:pt x="29584" y="7808"/>
                    <a:pt x="29584" y="7825"/>
                    <a:pt x="29584" y="7847"/>
                  </a:cubicBezTo>
                  <a:cubicBezTo>
                    <a:pt x="29720" y="7802"/>
                    <a:pt x="29867" y="7762"/>
                    <a:pt x="30009" y="7728"/>
                  </a:cubicBezTo>
                  <a:cubicBezTo>
                    <a:pt x="30003" y="7723"/>
                    <a:pt x="29992" y="7706"/>
                    <a:pt x="29986" y="7700"/>
                  </a:cubicBezTo>
                  <a:lnTo>
                    <a:pt x="29986" y="7700"/>
                  </a:lnTo>
                  <a:cubicBezTo>
                    <a:pt x="30003" y="7711"/>
                    <a:pt x="30015" y="7717"/>
                    <a:pt x="30032" y="7723"/>
                  </a:cubicBezTo>
                  <a:cubicBezTo>
                    <a:pt x="30037" y="7717"/>
                    <a:pt x="30054" y="7706"/>
                    <a:pt x="30060" y="7700"/>
                  </a:cubicBezTo>
                  <a:cubicBezTo>
                    <a:pt x="30071" y="7706"/>
                    <a:pt x="30083" y="7717"/>
                    <a:pt x="30088" y="7723"/>
                  </a:cubicBezTo>
                  <a:cubicBezTo>
                    <a:pt x="30094" y="7711"/>
                    <a:pt x="30100" y="7694"/>
                    <a:pt x="30105" y="7689"/>
                  </a:cubicBezTo>
                  <a:cubicBezTo>
                    <a:pt x="30128" y="7683"/>
                    <a:pt x="30157" y="7683"/>
                    <a:pt x="30179" y="7683"/>
                  </a:cubicBezTo>
                  <a:cubicBezTo>
                    <a:pt x="30179" y="7677"/>
                    <a:pt x="30185" y="7666"/>
                    <a:pt x="30185" y="7660"/>
                  </a:cubicBezTo>
                  <a:cubicBezTo>
                    <a:pt x="30264" y="7637"/>
                    <a:pt x="30361" y="7620"/>
                    <a:pt x="30423" y="7581"/>
                  </a:cubicBezTo>
                  <a:lnTo>
                    <a:pt x="30452" y="7581"/>
                  </a:lnTo>
                  <a:cubicBezTo>
                    <a:pt x="30503" y="7558"/>
                    <a:pt x="30548" y="7541"/>
                    <a:pt x="30599" y="7518"/>
                  </a:cubicBezTo>
                  <a:cubicBezTo>
                    <a:pt x="30605" y="7524"/>
                    <a:pt x="30610" y="7535"/>
                    <a:pt x="30616" y="7541"/>
                  </a:cubicBezTo>
                  <a:cubicBezTo>
                    <a:pt x="30525" y="7598"/>
                    <a:pt x="30395" y="7615"/>
                    <a:pt x="30287" y="7660"/>
                  </a:cubicBezTo>
                  <a:cubicBezTo>
                    <a:pt x="30281" y="7655"/>
                    <a:pt x="30264" y="7649"/>
                    <a:pt x="30253" y="7649"/>
                  </a:cubicBezTo>
                  <a:cubicBezTo>
                    <a:pt x="30253" y="7655"/>
                    <a:pt x="30253" y="7666"/>
                    <a:pt x="30253" y="7677"/>
                  </a:cubicBezTo>
                  <a:cubicBezTo>
                    <a:pt x="30168" y="7717"/>
                    <a:pt x="30054" y="7723"/>
                    <a:pt x="29986" y="7779"/>
                  </a:cubicBezTo>
                  <a:cubicBezTo>
                    <a:pt x="29918" y="7779"/>
                    <a:pt x="29873" y="7830"/>
                    <a:pt x="29799" y="7830"/>
                  </a:cubicBezTo>
                  <a:cubicBezTo>
                    <a:pt x="29799" y="7836"/>
                    <a:pt x="29788" y="7847"/>
                    <a:pt x="29782" y="7853"/>
                  </a:cubicBezTo>
                  <a:cubicBezTo>
                    <a:pt x="29782" y="7847"/>
                    <a:pt x="29776" y="7842"/>
                    <a:pt x="29771" y="7842"/>
                  </a:cubicBezTo>
                  <a:cubicBezTo>
                    <a:pt x="29742" y="7853"/>
                    <a:pt x="29708" y="7859"/>
                    <a:pt x="29674" y="7864"/>
                  </a:cubicBezTo>
                  <a:lnTo>
                    <a:pt x="29680" y="7876"/>
                  </a:lnTo>
                  <a:cubicBezTo>
                    <a:pt x="29674" y="7876"/>
                    <a:pt x="29657" y="7876"/>
                    <a:pt x="29652" y="7870"/>
                  </a:cubicBezTo>
                  <a:cubicBezTo>
                    <a:pt x="29629" y="7881"/>
                    <a:pt x="29612" y="7887"/>
                    <a:pt x="29595" y="7898"/>
                  </a:cubicBezTo>
                  <a:lnTo>
                    <a:pt x="29521" y="7898"/>
                  </a:lnTo>
                  <a:cubicBezTo>
                    <a:pt x="29521" y="7904"/>
                    <a:pt x="29510" y="7910"/>
                    <a:pt x="29504" y="7916"/>
                  </a:cubicBezTo>
                  <a:cubicBezTo>
                    <a:pt x="29459" y="7927"/>
                    <a:pt x="29413" y="7944"/>
                    <a:pt x="29374" y="7961"/>
                  </a:cubicBezTo>
                  <a:cubicBezTo>
                    <a:pt x="29362" y="7961"/>
                    <a:pt x="29350" y="7960"/>
                    <a:pt x="29339" y="7960"/>
                  </a:cubicBezTo>
                  <a:cubicBezTo>
                    <a:pt x="29310" y="7960"/>
                    <a:pt x="29282" y="7963"/>
                    <a:pt x="29266" y="7984"/>
                  </a:cubicBezTo>
                  <a:cubicBezTo>
                    <a:pt x="29107" y="8029"/>
                    <a:pt x="28937" y="8046"/>
                    <a:pt x="28778" y="8086"/>
                  </a:cubicBezTo>
                  <a:cubicBezTo>
                    <a:pt x="28772" y="8091"/>
                    <a:pt x="28755" y="8103"/>
                    <a:pt x="28744" y="8103"/>
                  </a:cubicBezTo>
                  <a:cubicBezTo>
                    <a:pt x="28738" y="8097"/>
                    <a:pt x="28738" y="8097"/>
                    <a:pt x="28738" y="8097"/>
                  </a:cubicBezTo>
                  <a:cubicBezTo>
                    <a:pt x="28721" y="8103"/>
                    <a:pt x="28710" y="8103"/>
                    <a:pt x="28693" y="8108"/>
                  </a:cubicBezTo>
                  <a:cubicBezTo>
                    <a:pt x="28687" y="8108"/>
                    <a:pt x="28676" y="8097"/>
                    <a:pt x="28670" y="8091"/>
                  </a:cubicBezTo>
                  <a:cubicBezTo>
                    <a:pt x="28664" y="8103"/>
                    <a:pt x="28653" y="8108"/>
                    <a:pt x="28647" y="8120"/>
                  </a:cubicBezTo>
                  <a:cubicBezTo>
                    <a:pt x="28632" y="8120"/>
                    <a:pt x="28617" y="8117"/>
                    <a:pt x="28602" y="8117"/>
                  </a:cubicBezTo>
                  <a:cubicBezTo>
                    <a:pt x="28594" y="8117"/>
                    <a:pt x="28587" y="8118"/>
                    <a:pt x="28579" y="8120"/>
                  </a:cubicBezTo>
                  <a:cubicBezTo>
                    <a:pt x="28579" y="8120"/>
                    <a:pt x="28574" y="8120"/>
                    <a:pt x="28568" y="8125"/>
                  </a:cubicBezTo>
                  <a:cubicBezTo>
                    <a:pt x="28545" y="8131"/>
                    <a:pt x="28523" y="8142"/>
                    <a:pt x="28494" y="8148"/>
                  </a:cubicBezTo>
                  <a:cubicBezTo>
                    <a:pt x="28454" y="8159"/>
                    <a:pt x="28409" y="8171"/>
                    <a:pt x="28364" y="8182"/>
                  </a:cubicBezTo>
                  <a:cubicBezTo>
                    <a:pt x="28364" y="8188"/>
                    <a:pt x="28364" y="8188"/>
                    <a:pt x="28364" y="8194"/>
                  </a:cubicBezTo>
                  <a:lnTo>
                    <a:pt x="28352" y="8182"/>
                  </a:lnTo>
                  <a:cubicBezTo>
                    <a:pt x="28352" y="8182"/>
                    <a:pt x="28352" y="8182"/>
                    <a:pt x="28352" y="8188"/>
                  </a:cubicBezTo>
                  <a:cubicBezTo>
                    <a:pt x="28318" y="8194"/>
                    <a:pt x="28250" y="8205"/>
                    <a:pt x="28301" y="8233"/>
                  </a:cubicBezTo>
                  <a:cubicBezTo>
                    <a:pt x="28290" y="8233"/>
                    <a:pt x="28267" y="8239"/>
                    <a:pt x="28256" y="8239"/>
                  </a:cubicBezTo>
                  <a:cubicBezTo>
                    <a:pt x="28256" y="8233"/>
                    <a:pt x="28262" y="8216"/>
                    <a:pt x="28262" y="8211"/>
                  </a:cubicBezTo>
                  <a:lnTo>
                    <a:pt x="28262" y="8211"/>
                  </a:lnTo>
                  <a:cubicBezTo>
                    <a:pt x="28222" y="8222"/>
                    <a:pt x="28182" y="8233"/>
                    <a:pt x="28137" y="8233"/>
                  </a:cubicBezTo>
                  <a:cubicBezTo>
                    <a:pt x="28142" y="8245"/>
                    <a:pt x="28148" y="8262"/>
                    <a:pt x="28154" y="8273"/>
                  </a:cubicBezTo>
                  <a:cubicBezTo>
                    <a:pt x="28137" y="8262"/>
                    <a:pt x="28125" y="8250"/>
                    <a:pt x="28108" y="8245"/>
                  </a:cubicBezTo>
                  <a:cubicBezTo>
                    <a:pt x="28097" y="8262"/>
                    <a:pt x="28080" y="8284"/>
                    <a:pt x="28046" y="8296"/>
                  </a:cubicBezTo>
                  <a:cubicBezTo>
                    <a:pt x="28063" y="8279"/>
                    <a:pt x="28074" y="8262"/>
                    <a:pt x="28091" y="8250"/>
                  </a:cubicBezTo>
                  <a:lnTo>
                    <a:pt x="28091" y="8250"/>
                  </a:lnTo>
                  <a:cubicBezTo>
                    <a:pt x="28029" y="8262"/>
                    <a:pt x="27966" y="8267"/>
                    <a:pt x="27904" y="8290"/>
                  </a:cubicBezTo>
                  <a:cubicBezTo>
                    <a:pt x="27898" y="8296"/>
                    <a:pt x="27887" y="8307"/>
                    <a:pt x="27881" y="8318"/>
                  </a:cubicBezTo>
                  <a:cubicBezTo>
                    <a:pt x="27867" y="8304"/>
                    <a:pt x="27848" y="8292"/>
                    <a:pt x="27828" y="8292"/>
                  </a:cubicBezTo>
                  <a:cubicBezTo>
                    <a:pt x="27816" y="8292"/>
                    <a:pt x="27803" y="8296"/>
                    <a:pt x="27791" y="8307"/>
                  </a:cubicBezTo>
                  <a:cubicBezTo>
                    <a:pt x="27802" y="8313"/>
                    <a:pt x="27830" y="8318"/>
                    <a:pt x="27847" y="8318"/>
                  </a:cubicBezTo>
                  <a:cubicBezTo>
                    <a:pt x="27813" y="8318"/>
                    <a:pt x="27779" y="8324"/>
                    <a:pt x="27751" y="8341"/>
                  </a:cubicBezTo>
                  <a:cubicBezTo>
                    <a:pt x="27762" y="8330"/>
                    <a:pt x="27779" y="8318"/>
                    <a:pt x="27791" y="8307"/>
                  </a:cubicBezTo>
                  <a:lnTo>
                    <a:pt x="27700" y="8307"/>
                  </a:lnTo>
                  <a:cubicBezTo>
                    <a:pt x="27667" y="8312"/>
                    <a:pt x="27649" y="8352"/>
                    <a:pt x="27618" y="8352"/>
                  </a:cubicBezTo>
                  <a:cubicBezTo>
                    <a:pt x="27612" y="8352"/>
                    <a:pt x="27605" y="8350"/>
                    <a:pt x="27598" y="8347"/>
                  </a:cubicBezTo>
                  <a:cubicBezTo>
                    <a:pt x="27609" y="8330"/>
                    <a:pt x="27632" y="8324"/>
                    <a:pt x="27643" y="8318"/>
                  </a:cubicBezTo>
                  <a:cubicBezTo>
                    <a:pt x="27626" y="8318"/>
                    <a:pt x="27615" y="8324"/>
                    <a:pt x="27598" y="8324"/>
                  </a:cubicBezTo>
                  <a:cubicBezTo>
                    <a:pt x="27586" y="8335"/>
                    <a:pt x="27575" y="8352"/>
                    <a:pt x="27564" y="8364"/>
                  </a:cubicBezTo>
                  <a:lnTo>
                    <a:pt x="27564" y="8324"/>
                  </a:lnTo>
                  <a:cubicBezTo>
                    <a:pt x="27552" y="8324"/>
                    <a:pt x="27541" y="8330"/>
                    <a:pt x="27530" y="8330"/>
                  </a:cubicBezTo>
                  <a:cubicBezTo>
                    <a:pt x="27530" y="8341"/>
                    <a:pt x="27530" y="8352"/>
                    <a:pt x="27530" y="8364"/>
                  </a:cubicBezTo>
                  <a:cubicBezTo>
                    <a:pt x="27518" y="8364"/>
                    <a:pt x="27496" y="8358"/>
                    <a:pt x="27484" y="8352"/>
                  </a:cubicBezTo>
                  <a:cubicBezTo>
                    <a:pt x="27484" y="8364"/>
                    <a:pt x="27473" y="8392"/>
                    <a:pt x="27467" y="8403"/>
                  </a:cubicBezTo>
                  <a:cubicBezTo>
                    <a:pt x="27501" y="8398"/>
                    <a:pt x="27530" y="8392"/>
                    <a:pt x="27558" y="8386"/>
                  </a:cubicBezTo>
                  <a:cubicBezTo>
                    <a:pt x="27569" y="8392"/>
                    <a:pt x="27598" y="8398"/>
                    <a:pt x="27609" y="8403"/>
                  </a:cubicBezTo>
                  <a:cubicBezTo>
                    <a:pt x="27630" y="8385"/>
                    <a:pt x="27660" y="8380"/>
                    <a:pt x="27691" y="8380"/>
                  </a:cubicBezTo>
                  <a:cubicBezTo>
                    <a:pt x="27719" y="8380"/>
                    <a:pt x="27747" y="8384"/>
                    <a:pt x="27774" y="8386"/>
                  </a:cubicBezTo>
                  <a:cubicBezTo>
                    <a:pt x="27774" y="8386"/>
                    <a:pt x="27768" y="8398"/>
                    <a:pt x="27768" y="8398"/>
                  </a:cubicBezTo>
                  <a:cubicBezTo>
                    <a:pt x="27751" y="8392"/>
                    <a:pt x="27722" y="8386"/>
                    <a:pt x="27711" y="8381"/>
                  </a:cubicBezTo>
                  <a:cubicBezTo>
                    <a:pt x="27711" y="8392"/>
                    <a:pt x="27705" y="8409"/>
                    <a:pt x="27705" y="8415"/>
                  </a:cubicBezTo>
                  <a:cubicBezTo>
                    <a:pt x="27705" y="8409"/>
                    <a:pt x="27694" y="8398"/>
                    <a:pt x="27694" y="8392"/>
                  </a:cubicBezTo>
                  <a:cubicBezTo>
                    <a:pt x="27678" y="8412"/>
                    <a:pt x="27657" y="8418"/>
                    <a:pt x="27633" y="8418"/>
                  </a:cubicBezTo>
                  <a:cubicBezTo>
                    <a:pt x="27622" y="8418"/>
                    <a:pt x="27610" y="8417"/>
                    <a:pt x="27598" y="8415"/>
                  </a:cubicBezTo>
                  <a:cubicBezTo>
                    <a:pt x="27552" y="8432"/>
                    <a:pt x="27507" y="8437"/>
                    <a:pt x="27456" y="8437"/>
                  </a:cubicBezTo>
                  <a:cubicBezTo>
                    <a:pt x="27452" y="8441"/>
                    <a:pt x="27449" y="8447"/>
                    <a:pt x="27446" y="8452"/>
                  </a:cubicBezTo>
                  <a:lnTo>
                    <a:pt x="27446" y="8452"/>
                  </a:lnTo>
                  <a:lnTo>
                    <a:pt x="27450" y="8437"/>
                  </a:lnTo>
                  <a:lnTo>
                    <a:pt x="27450" y="8437"/>
                  </a:lnTo>
                  <a:cubicBezTo>
                    <a:pt x="27379" y="8442"/>
                    <a:pt x="27305" y="8455"/>
                    <a:pt x="27235" y="8455"/>
                  </a:cubicBezTo>
                  <a:cubicBezTo>
                    <a:pt x="27210" y="8455"/>
                    <a:pt x="27185" y="8453"/>
                    <a:pt x="27161" y="8449"/>
                  </a:cubicBezTo>
                  <a:cubicBezTo>
                    <a:pt x="27161" y="8443"/>
                    <a:pt x="27166" y="8426"/>
                    <a:pt x="27166" y="8415"/>
                  </a:cubicBezTo>
                  <a:cubicBezTo>
                    <a:pt x="27178" y="8420"/>
                    <a:pt x="27201" y="8432"/>
                    <a:pt x="27218" y="8432"/>
                  </a:cubicBezTo>
                  <a:cubicBezTo>
                    <a:pt x="27269" y="8420"/>
                    <a:pt x="27320" y="8403"/>
                    <a:pt x="27376" y="8403"/>
                  </a:cubicBezTo>
                  <a:cubicBezTo>
                    <a:pt x="27382" y="8403"/>
                    <a:pt x="27393" y="8409"/>
                    <a:pt x="27399" y="8409"/>
                  </a:cubicBezTo>
                  <a:cubicBezTo>
                    <a:pt x="27416" y="8403"/>
                    <a:pt x="27439" y="8403"/>
                    <a:pt x="27462" y="8398"/>
                  </a:cubicBezTo>
                  <a:cubicBezTo>
                    <a:pt x="27467" y="8386"/>
                    <a:pt x="27467" y="8369"/>
                    <a:pt x="27467" y="8352"/>
                  </a:cubicBezTo>
                  <a:lnTo>
                    <a:pt x="27467" y="8352"/>
                  </a:lnTo>
                  <a:cubicBezTo>
                    <a:pt x="27450" y="8364"/>
                    <a:pt x="27427" y="8369"/>
                    <a:pt x="27410" y="8375"/>
                  </a:cubicBezTo>
                  <a:cubicBezTo>
                    <a:pt x="27410" y="8364"/>
                    <a:pt x="27416" y="8347"/>
                    <a:pt x="27416" y="8341"/>
                  </a:cubicBezTo>
                  <a:lnTo>
                    <a:pt x="27416" y="8341"/>
                  </a:lnTo>
                  <a:cubicBezTo>
                    <a:pt x="27382" y="8347"/>
                    <a:pt x="27348" y="8352"/>
                    <a:pt x="27314" y="8358"/>
                  </a:cubicBezTo>
                  <a:lnTo>
                    <a:pt x="27388" y="8358"/>
                  </a:lnTo>
                  <a:cubicBezTo>
                    <a:pt x="27384" y="8375"/>
                    <a:pt x="27364" y="8385"/>
                    <a:pt x="27341" y="8385"/>
                  </a:cubicBezTo>
                  <a:cubicBezTo>
                    <a:pt x="27332" y="8385"/>
                    <a:pt x="27323" y="8384"/>
                    <a:pt x="27314" y="8381"/>
                  </a:cubicBezTo>
                  <a:cubicBezTo>
                    <a:pt x="27308" y="8386"/>
                    <a:pt x="27291" y="8392"/>
                    <a:pt x="27286" y="8392"/>
                  </a:cubicBezTo>
                  <a:cubicBezTo>
                    <a:pt x="27246" y="8392"/>
                    <a:pt x="27201" y="8386"/>
                    <a:pt x="27161" y="8386"/>
                  </a:cubicBezTo>
                  <a:cubicBezTo>
                    <a:pt x="27138" y="8371"/>
                    <a:pt x="27109" y="8366"/>
                    <a:pt x="27078" y="8366"/>
                  </a:cubicBezTo>
                  <a:cubicBezTo>
                    <a:pt x="27024" y="8366"/>
                    <a:pt x="26961" y="8381"/>
                    <a:pt x="26905" y="8381"/>
                  </a:cubicBezTo>
                  <a:cubicBezTo>
                    <a:pt x="26900" y="8381"/>
                    <a:pt x="26894" y="8381"/>
                    <a:pt x="26888" y="8381"/>
                  </a:cubicBezTo>
                  <a:cubicBezTo>
                    <a:pt x="26820" y="8386"/>
                    <a:pt x="26747" y="8386"/>
                    <a:pt x="26673" y="8386"/>
                  </a:cubicBezTo>
                  <a:cubicBezTo>
                    <a:pt x="26667" y="8398"/>
                    <a:pt x="26661" y="8409"/>
                    <a:pt x="26661" y="8415"/>
                  </a:cubicBezTo>
                  <a:cubicBezTo>
                    <a:pt x="26644" y="8415"/>
                    <a:pt x="26633" y="8420"/>
                    <a:pt x="26616" y="8420"/>
                  </a:cubicBezTo>
                  <a:cubicBezTo>
                    <a:pt x="26627" y="8415"/>
                    <a:pt x="26656" y="8403"/>
                    <a:pt x="26667" y="8398"/>
                  </a:cubicBezTo>
                  <a:cubicBezTo>
                    <a:pt x="26653" y="8392"/>
                    <a:pt x="26640" y="8390"/>
                    <a:pt x="26629" y="8390"/>
                  </a:cubicBezTo>
                  <a:cubicBezTo>
                    <a:pt x="26606" y="8390"/>
                    <a:pt x="26592" y="8401"/>
                    <a:pt x="26588" y="8420"/>
                  </a:cubicBezTo>
                  <a:lnTo>
                    <a:pt x="26565" y="8420"/>
                  </a:lnTo>
                  <a:cubicBezTo>
                    <a:pt x="26571" y="8415"/>
                    <a:pt x="26588" y="8403"/>
                    <a:pt x="26593" y="8398"/>
                  </a:cubicBezTo>
                  <a:cubicBezTo>
                    <a:pt x="26361" y="8398"/>
                    <a:pt x="26122" y="8403"/>
                    <a:pt x="25890" y="8415"/>
                  </a:cubicBezTo>
                  <a:cubicBezTo>
                    <a:pt x="25935" y="8420"/>
                    <a:pt x="25981" y="8420"/>
                    <a:pt x="26020" y="8426"/>
                  </a:cubicBezTo>
                  <a:cubicBezTo>
                    <a:pt x="26031" y="8459"/>
                    <a:pt x="26043" y="8493"/>
                    <a:pt x="26085" y="8510"/>
                  </a:cubicBezTo>
                  <a:lnTo>
                    <a:pt x="26085" y="8510"/>
                  </a:lnTo>
                  <a:cubicBezTo>
                    <a:pt x="26073" y="8512"/>
                    <a:pt x="26060" y="8513"/>
                    <a:pt x="26047" y="8513"/>
                  </a:cubicBezTo>
                  <a:cubicBezTo>
                    <a:pt x="26036" y="8513"/>
                    <a:pt x="26026" y="8512"/>
                    <a:pt x="26015" y="8511"/>
                  </a:cubicBezTo>
                  <a:cubicBezTo>
                    <a:pt x="26001" y="8516"/>
                    <a:pt x="25987" y="8531"/>
                    <a:pt x="25971" y="8531"/>
                  </a:cubicBezTo>
                  <a:cubicBezTo>
                    <a:pt x="25967" y="8531"/>
                    <a:pt x="25962" y="8530"/>
                    <a:pt x="25958" y="8528"/>
                  </a:cubicBezTo>
                  <a:cubicBezTo>
                    <a:pt x="25938" y="8514"/>
                    <a:pt x="25901" y="8507"/>
                    <a:pt x="25865" y="8507"/>
                  </a:cubicBezTo>
                  <a:cubicBezTo>
                    <a:pt x="25829" y="8507"/>
                    <a:pt x="25793" y="8514"/>
                    <a:pt x="25776" y="8528"/>
                  </a:cubicBezTo>
                  <a:cubicBezTo>
                    <a:pt x="25782" y="8523"/>
                    <a:pt x="25793" y="8511"/>
                    <a:pt x="25799" y="8506"/>
                  </a:cubicBezTo>
                  <a:cubicBezTo>
                    <a:pt x="25748" y="8506"/>
                    <a:pt x="25697" y="8507"/>
                    <a:pt x="25646" y="8507"/>
                  </a:cubicBezTo>
                  <a:cubicBezTo>
                    <a:pt x="25595" y="8507"/>
                    <a:pt x="25544" y="8506"/>
                    <a:pt x="25493" y="8500"/>
                  </a:cubicBezTo>
                  <a:lnTo>
                    <a:pt x="25493" y="8500"/>
                  </a:lnTo>
                  <a:cubicBezTo>
                    <a:pt x="25498" y="8506"/>
                    <a:pt x="25498" y="8517"/>
                    <a:pt x="25498" y="8523"/>
                  </a:cubicBezTo>
                  <a:cubicBezTo>
                    <a:pt x="25476" y="8500"/>
                    <a:pt x="25436" y="8500"/>
                    <a:pt x="25408" y="8494"/>
                  </a:cubicBezTo>
                  <a:cubicBezTo>
                    <a:pt x="25408" y="8500"/>
                    <a:pt x="25408" y="8511"/>
                    <a:pt x="25408" y="8517"/>
                  </a:cubicBezTo>
                  <a:cubicBezTo>
                    <a:pt x="25402" y="8511"/>
                    <a:pt x="25391" y="8494"/>
                    <a:pt x="25379" y="8489"/>
                  </a:cubicBezTo>
                  <a:cubicBezTo>
                    <a:pt x="25368" y="8494"/>
                    <a:pt x="25351" y="8506"/>
                    <a:pt x="25334" y="8511"/>
                  </a:cubicBezTo>
                  <a:cubicBezTo>
                    <a:pt x="25317" y="8500"/>
                    <a:pt x="25288" y="8489"/>
                    <a:pt x="25271" y="8477"/>
                  </a:cubicBezTo>
                  <a:cubicBezTo>
                    <a:pt x="25266" y="8483"/>
                    <a:pt x="25254" y="8494"/>
                    <a:pt x="25249" y="8500"/>
                  </a:cubicBezTo>
                  <a:lnTo>
                    <a:pt x="25266" y="8477"/>
                  </a:lnTo>
                  <a:cubicBezTo>
                    <a:pt x="25259" y="8476"/>
                    <a:pt x="25252" y="8476"/>
                    <a:pt x="25245" y="8476"/>
                  </a:cubicBezTo>
                  <a:cubicBezTo>
                    <a:pt x="25231" y="8476"/>
                    <a:pt x="25216" y="8477"/>
                    <a:pt x="25202" y="8477"/>
                  </a:cubicBezTo>
                  <a:cubicBezTo>
                    <a:pt x="25181" y="8477"/>
                    <a:pt x="25161" y="8474"/>
                    <a:pt x="25147" y="8460"/>
                  </a:cubicBezTo>
                  <a:cubicBezTo>
                    <a:pt x="25130" y="8460"/>
                    <a:pt x="25113" y="8455"/>
                    <a:pt x="25096" y="8449"/>
                  </a:cubicBezTo>
                  <a:cubicBezTo>
                    <a:pt x="25071" y="8469"/>
                    <a:pt x="25038" y="8472"/>
                    <a:pt x="25005" y="8472"/>
                  </a:cubicBezTo>
                  <a:cubicBezTo>
                    <a:pt x="24991" y="8472"/>
                    <a:pt x="24978" y="8472"/>
                    <a:pt x="24965" y="8472"/>
                  </a:cubicBezTo>
                  <a:cubicBezTo>
                    <a:pt x="24971" y="8460"/>
                    <a:pt x="24982" y="8437"/>
                    <a:pt x="24988" y="8426"/>
                  </a:cubicBezTo>
                  <a:cubicBezTo>
                    <a:pt x="25067" y="8432"/>
                    <a:pt x="25152" y="8449"/>
                    <a:pt x="25237" y="8449"/>
                  </a:cubicBezTo>
                  <a:cubicBezTo>
                    <a:pt x="25243" y="8449"/>
                    <a:pt x="25249" y="8460"/>
                    <a:pt x="25254" y="8460"/>
                  </a:cubicBezTo>
                  <a:cubicBezTo>
                    <a:pt x="25283" y="8457"/>
                    <a:pt x="25312" y="8455"/>
                    <a:pt x="25341" y="8455"/>
                  </a:cubicBezTo>
                  <a:cubicBezTo>
                    <a:pt x="25421" y="8455"/>
                    <a:pt x="25502" y="8465"/>
                    <a:pt x="25582" y="8465"/>
                  </a:cubicBezTo>
                  <a:cubicBezTo>
                    <a:pt x="25611" y="8465"/>
                    <a:pt x="25640" y="8464"/>
                    <a:pt x="25669" y="8460"/>
                  </a:cubicBezTo>
                  <a:cubicBezTo>
                    <a:pt x="25687" y="8442"/>
                    <a:pt x="25659" y="8435"/>
                    <a:pt x="25626" y="8435"/>
                  </a:cubicBezTo>
                  <a:cubicBezTo>
                    <a:pt x="25596" y="8435"/>
                    <a:pt x="25563" y="8441"/>
                    <a:pt x="25555" y="8449"/>
                  </a:cubicBezTo>
                  <a:cubicBezTo>
                    <a:pt x="25549" y="8443"/>
                    <a:pt x="25549" y="8432"/>
                    <a:pt x="25544" y="8432"/>
                  </a:cubicBezTo>
                  <a:cubicBezTo>
                    <a:pt x="25515" y="8432"/>
                    <a:pt x="25487" y="8437"/>
                    <a:pt x="25459" y="8437"/>
                  </a:cubicBezTo>
                  <a:cubicBezTo>
                    <a:pt x="25436" y="8432"/>
                    <a:pt x="25408" y="8426"/>
                    <a:pt x="25396" y="8409"/>
                  </a:cubicBezTo>
                  <a:lnTo>
                    <a:pt x="25476" y="8409"/>
                  </a:lnTo>
                  <a:cubicBezTo>
                    <a:pt x="25436" y="8403"/>
                    <a:pt x="25396" y="8398"/>
                    <a:pt x="25351" y="8392"/>
                  </a:cubicBezTo>
                  <a:lnTo>
                    <a:pt x="25351" y="8392"/>
                  </a:lnTo>
                  <a:cubicBezTo>
                    <a:pt x="25351" y="8392"/>
                    <a:pt x="25351" y="8396"/>
                    <a:pt x="25354" y="8397"/>
                  </a:cubicBezTo>
                  <a:lnTo>
                    <a:pt x="25354" y="8397"/>
                  </a:lnTo>
                  <a:cubicBezTo>
                    <a:pt x="25332" y="8392"/>
                    <a:pt x="25310" y="8392"/>
                    <a:pt x="25288" y="8386"/>
                  </a:cubicBezTo>
                  <a:cubicBezTo>
                    <a:pt x="25203" y="8381"/>
                    <a:pt x="25118" y="8375"/>
                    <a:pt x="25039" y="8375"/>
                  </a:cubicBezTo>
                  <a:cubicBezTo>
                    <a:pt x="25079" y="8386"/>
                    <a:pt x="25124" y="8392"/>
                    <a:pt x="25164" y="8398"/>
                  </a:cubicBezTo>
                  <a:cubicBezTo>
                    <a:pt x="25118" y="8415"/>
                    <a:pt x="25061" y="8403"/>
                    <a:pt x="25016" y="8420"/>
                  </a:cubicBezTo>
                  <a:cubicBezTo>
                    <a:pt x="25027" y="8415"/>
                    <a:pt x="25050" y="8409"/>
                    <a:pt x="25061" y="8403"/>
                  </a:cubicBezTo>
                  <a:cubicBezTo>
                    <a:pt x="25010" y="8398"/>
                    <a:pt x="24965" y="8392"/>
                    <a:pt x="24920" y="8381"/>
                  </a:cubicBezTo>
                  <a:cubicBezTo>
                    <a:pt x="24914" y="8386"/>
                    <a:pt x="24897" y="8386"/>
                    <a:pt x="24886" y="8392"/>
                  </a:cubicBezTo>
                  <a:cubicBezTo>
                    <a:pt x="24846" y="8381"/>
                    <a:pt x="24812" y="8369"/>
                    <a:pt x="24772" y="8364"/>
                  </a:cubicBezTo>
                  <a:cubicBezTo>
                    <a:pt x="24758" y="8369"/>
                    <a:pt x="24742" y="8370"/>
                    <a:pt x="24727" y="8370"/>
                  </a:cubicBezTo>
                  <a:cubicBezTo>
                    <a:pt x="24706" y="8370"/>
                    <a:pt x="24684" y="8367"/>
                    <a:pt x="24664" y="8364"/>
                  </a:cubicBezTo>
                  <a:cubicBezTo>
                    <a:pt x="24670" y="8358"/>
                    <a:pt x="24681" y="8341"/>
                    <a:pt x="24687" y="8330"/>
                  </a:cubicBezTo>
                  <a:lnTo>
                    <a:pt x="24687" y="8330"/>
                  </a:lnTo>
                  <a:cubicBezTo>
                    <a:pt x="24670" y="8335"/>
                    <a:pt x="24659" y="8335"/>
                    <a:pt x="24647" y="8335"/>
                  </a:cubicBezTo>
                  <a:cubicBezTo>
                    <a:pt x="24630" y="8335"/>
                    <a:pt x="24608" y="8324"/>
                    <a:pt x="24591" y="8324"/>
                  </a:cubicBezTo>
                  <a:cubicBezTo>
                    <a:pt x="24591" y="8330"/>
                    <a:pt x="24591" y="8335"/>
                    <a:pt x="24591" y="8341"/>
                  </a:cubicBezTo>
                  <a:cubicBezTo>
                    <a:pt x="24602" y="8347"/>
                    <a:pt x="24630" y="8347"/>
                    <a:pt x="24642" y="8347"/>
                  </a:cubicBezTo>
                  <a:cubicBezTo>
                    <a:pt x="24628" y="8349"/>
                    <a:pt x="24614" y="8350"/>
                    <a:pt x="24600" y="8350"/>
                  </a:cubicBezTo>
                  <a:cubicBezTo>
                    <a:pt x="24545" y="8350"/>
                    <a:pt x="24488" y="8335"/>
                    <a:pt x="24436" y="8335"/>
                  </a:cubicBezTo>
                  <a:cubicBezTo>
                    <a:pt x="24412" y="8335"/>
                    <a:pt x="24390" y="8338"/>
                    <a:pt x="24369" y="8347"/>
                  </a:cubicBezTo>
                  <a:cubicBezTo>
                    <a:pt x="24369" y="8335"/>
                    <a:pt x="24369" y="8318"/>
                    <a:pt x="24369" y="8307"/>
                  </a:cubicBezTo>
                  <a:cubicBezTo>
                    <a:pt x="24318" y="8296"/>
                    <a:pt x="24267" y="8284"/>
                    <a:pt x="24222" y="8279"/>
                  </a:cubicBezTo>
                  <a:lnTo>
                    <a:pt x="24222" y="8279"/>
                  </a:lnTo>
                  <a:cubicBezTo>
                    <a:pt x="24239" y="8290"/>
                    <a:pt x="24250" y="8301"/>
                    <a:pt x="24267" y="8313"/>
                  </a:cubicBezTo>
                  <a:cubicBezTo>
                    <a:pt x="24233" y="8307"/>
                    <a:pt x="24205" y="8301"/>
                    <a:pt x="24171" y="8296"/>
                  </a:cubicBezTo>
                  <a:cubicBezTo>
                    <a:pt x="24176" y="8284"/>
                    <a:pt x="24182" y="8279"/>
                    <a:pt x="24193" y="8273"/>
                  </a:cubicBezTo>
                  <a:cubicBezTo>
                    <a:pt x="24154" y="8262"/>
                    <a:pt x="24114" y="8256"/>
                    <a:pt x="24069" y="8256"/>
                  </a:cubicBezTo>
                  <a:cubicBezTo>
                    <a:pt x="24097" y="8267"/>
                    <a:pt x="24125" y="8273"/>
                    <a:pt x="24137" y="8296"/>
                  </a:cubicBezTo>
                  <a:cubicBezTo>
                    <a:pt x="24103" y="8290"/>
                    <a:pt x="24074" y="8284"/>
                    <a:pt x="24052" y="8273"/>
                  </a:cubicBezTo>
                  <a:cubicBezTo>
                    <a:pt x="24040" y="8273"/>
                    <a:pt x="24018" y="8284"/>
                    <a:pt x="24006" y="8290"/>
                  </a:cubicBezTo>
                  <a:cubicBezTo>
                    <a:pt x="23983" y="8273"/>
                    <a:pt x="23961" y="8262"/>
                    <a:pt x="23944" y="8250"/>
                  </a:cubicBezTo>
                  <a:cubicBezTo>
                    <a:pt x="23951" y="8249"/>
                    <a:pt x="23958" y="8249"/>
                    <a:pt x="23965" y="8249"/>
                  </a:cubicBezTo>
                  <a:cubicBezTo>
                    <a:pt x="23995" y="8249"/>
                    <a:pt x="24021" y="8257"/>
                    <a:pt x="24048" y="8266"/>
                  </a:cubicBezTo>
                  <a:lnTo>
                    <a:pt x="24048" y="8266"/>
                  </a:lnTo>
                  <a:cubicBezTo>
                    <a:pt x="24045" y="8264"/>
                    <a:pt x="24044" y="8260"/>
                    <a:pt x="24040" y="8256"/>
                  </a:cubicBezTo>
                  <a:cubicBezTo>
                    <a:pt x="23955" y="8233"/>
                    <a:pt x="23870" y="8216"/>
                    <a:pt x="23779" y="8211"/>
                  </a:cubicBezTo>
                  <a:lnTo>
                    <a:pt x="23779" y="8211"/>
                  </a:lnTo>
                  <a:cubicBezTo>
                    <a:pt x="23830" y="8233"/>
                    <a:pt x="23893" y="8239"/>
                    <a:pt x="23944" y="8256"/>
                  </a:cubicBezTo>
                  <a:cubicBezTo>
                    <a:pt x="23830" y="8245"/>
                    <a:pt x="23722" y="8222"/>
                    <a:pt x="23615" y="8194"/>
                  </a:cubicBezTo>
                  <a:cubicBezTo>
                    <a:pt x="23620" y="8188"/>
                    <a:pt x="23632" y="8176"/>
                    <a:pt x="23637" y="8176"/>
                  </a:cubicBezTo>
                  <a:lnTo>
                    <a:pt x="23541" y="8154"/>
                  </a:lnTo>
                  <a:lnTo>
                    <a:pt x="23535" y="8176"/>
                  </a:lnTo>
                  <a:cubicBezTo>
                    <a:pt x="23539" y="8178"/>
                    <a:pt x="23543" y="8180"/>
                    <a:pt x="23548" y="8181"/>
                  </a:cubicBezTo>
                  <a:lnTo>
                    <a:pt x="23548" y="8181"/>
                  </a:lnTo>
                  <a:cubicBezTo>
                    <a:pt x="23469" y="8165"/>
                    <a:pt x="23394" y="8147"/>
                    <a:pt x="23314" y="8137"/>
                  </a:cubicBezTo>
                  <a:cubicBezTo>
                    <a:pt x="23320" y="8137"/>
                    <a:pt x="23331" y="8125"/>
                    <a:pt x="23337" y="8120"/>
                  </a:cubicBezTo>
                  <a:cubicBezTo>
                    <a:pt x="23325" y="8114"/>
                    <a:pt x="23311" y="8108"/>
                    <a:pt x="23298" y="8108"/>
                  </a:cubicBezTo>
                  <a:cubicBezTo>
                    <a:pt x="23287" y="8108"/>
                    <a:pt x="23276" y="8112"/>
                    <a:pt x="23269" y="8125"/>
                  </a:cubicBezTo>
                  <a:cubicBezTo>
                    <a:pt x="23274" y="8114"/>
                    <a:pt x="23274" y="8103"/>
                    <a:pt x="23280" y="8097"/>
                  </a:cubicBezTo>
                  <a:cubicBezTo>
                    <a:pt x="23252" y="8091"/>
                    <a:pt x="23217" y="8091"/>
                    <a:pt x="23189" y="8086"/>
                  </a:cubicBezTo>
                  <a:lnTo>
                    <a:pt x="23189" y="8091"/>
                  </a:lnTo>
                  <a:cubicBezTo>
                    <a:pt x="23206" y="8097"/>
                    <a:pt x="23217" y="8103"/>
                    <a:pt x="23235" y="8108"/>
                  </a:cubicBezTo>
                  <a:cubicBezTo>
                    <a:pt x="23206" y="8103"/>
                    <a:pt x="23172" y="8097"/>
                    <a:pt x="23144" y="8091"/>
                  </a:cubicBezTo>
                  <a:cubicBezTo>
                    <a:pt x="23132" y="8040"/>
                    <a:pt x="23042" y="8052"/>
                    <a:pt x="22991" y="8035"/>
                  </a:cubicBezTo>
                  <a:lnTo>
                    <a:pt x="22991" y="8035"/>
                  </a:lnTo>
                  <a:cubicBezTo>
                    <a:pt x="23008" y="8046"/>
                    <a:pt x="23025" y="8057"/>
                    <a:pt x="23042" y="8069"/>
                  </a:cubicBezTo>
                  <a:cubicBezTo>
                    <a:pt x="22996" y="8063"/>
                    <a:pt x="22951" y="8052"/>
                    <a:pt x="22905" y="8046"/>
                  </a:cubicBezTo>
                  <a:cubicBezTo>
                    <a:pt x="22911" y="8029"/>
                    <a:pt x="22934" y="8018"/>
                    <a:pt x="22911" y="8001"/>
                  </a:cubicBezTo>
                  <a:lnTo>
                    <a:pt x="22911" y="8001"/>
                  </a:lnTo>
                  <a:cubicBezTo>
                    <a:pt x="22894" y="8012"/>
                    <a:pt x="22883" y="8023"/>
                    <a:pt x="22866" y="8035"/>
                  </a:cubicBezTo>
                  <a:cubicBezTo>
                    <a:pt x="22843" y="8023"/>
                    <a:pt x="22826" y="8018"/>
                    <a:pt x="22803" y="8012"/>
                  </a:cubicBezTo>
                  <a:lnTo>
                    <a:pt x="22809" y="8006"/>
                  </a:lnTo>
                  <a:cubicBezTo>
                    <a:pt x="22823" y="8012"/>
                    <a:pt x="22837" y="8015"/>
                    <a:pt x="22852" y="8015"/>
                  </a:cubicBezTo>
                  <a:cubicBezTo>
                    <a:pt x="22866" y="8015"/>
                    <a:pt x="22880" y="8012"/>
                    <a:pt x="22894" y="8006"/>
                  </a:cubicBezTo>
                  <a:cubicBezTo>
                    <a:pt x="22803" y="7978"/>
                    <a:pt x="22707" y="7955"/>
                    <a:pt x="22610" y="7938"/>
                  </a:cubicBezTo>
                  <a:cubicBezTo>
                    <a:pt x="22610" y="7944"/>
                    <a:pt x="22605" y="7955"/>
                    <a:pt x="22605" y="7961"/>
                  </a:cubicBezTo>
                  <a:cubicBezTo>
                    <a:pt x="22537" y="7944"/>
                    <a:pt x="22469" y="7933"/>
                    <a:pt x="22400" y="7910"/>
                  </a:cubicBezTo>
                  <a:cubicBezTo>
                    <a:pt x="22406" y="7904"/>
                    <a:pt x="22412" y="7887"/>
                    <a:pt x="22417" y="7881"/>
                  </a:cubicBezTo>
                  <a:lnTo>
                    <a:pt x="22417" y="7881"/>
                  </a:lnTo>
                  <a:cubicBezTo>
                    <a:pt x="22400" y="7893"/>
                    <a:pt x="22378" y="7910"/>
                    <a:pt x="22361" y="7921"/>
                  </a:cubicBezTo>
                  <a:cubicBezTo>
                    <a:pt x="22503" y="7961"/>
                    <a:pt x="22639" y="8006"/>
                    <a:pt x="22775" y="8052"/>
                  </a:cubicBezTo>
                  <a:cubicBezTo>
                    <a:pt x="22781" y="8040"/>
                    <a:pt x="22786" y="8029"/>
                    <a:pt x="22792" y="8023"/>
                  </a:cubicBezTo>
                  <a:cubicBezTo>
                    <a:pt x="22792" y="8035"/>
                    <a:pt x="22792" y="8046"/>
                    <a:pt x="22792" y="8063"/>
                  </a:cubicBezTo>
                  <a:cubicBezTo>
                    <a:pt x="22803" y="8063"/>
                    <a:pt x="22832" y="8063"/>
                    <a:pt x="22843" y="8057"/>
                  </a:cubicBezTo>
                  <a:lnTo>
                    <a:pt x="22843" y="8057"/>
                  </a:lnTo>
                  <a:cubicBezTo>
                    <a:pt x="22837" y="8069"/>
                    <a:pt x="22837" y="8080"/>
                    <a:pt x="22837" y="8086"/>
                  </a:cubicBezTo>
                  <a:cubicBezTo>
                    <a:pt x="22849" y="8080"/>
                    <a:pt x="22877" y="8074"/>
                    <a:pt x="22888" y="8069"/>
                  </a:cubicBezTo>
                  <a:cubicBezTo>
                    <a:pt x="22905" y="8080"/>
                    <a:pt x="22922" y="8091"/>
                    <a:pt x="22939" y="8103"/>
                  </a:cubicBezTo>
                  <a:cubicBezTo>
                    <a:pt x="22951" y="8097"/>
                    <a:pt x="22962" y="8091"/>
                    <a:pt x="22968" y="8091"/>
                  </a:cubicBezTo>
                  <a:cubicBezTo>
                    <a:pt x="23053" y="8114"/>
                    <a:pt x="23138" y="8148"/>
                    <a:pt x="23223" y="8154"/>
                  </a:cubicBezTo>
                  <a:cubicBezTo>
                    <a:pt x="23229" y="8159"/>
                    <a:pt x="23235" y="8165"/>
                    <a:pt x="23235" y="8171"/>
                  </a:cubicBezTo>
                  <a:cubicBezTo>
                    <a:pt x="23297" y="8176"/>
                    <a:pt x="23354" y="8188"/>
                    <a:pt x="23410" y="8199"/>
                  </a:cubicBezTo>
                  <a:cubicBezTo>
                    <a:pt x="23405" y="8205"/>
                    <a:pt x="23399" y="8216"/>
                    <a:pt x="23399" y="8222"/>
                  </a:cubicBezTo>
                  <a:cubicBezTo>
                    <a:pt x="23274" y="8216"/>
                    <a:pt x="23161" y="8165"/>
                    <a:pt x="23042" y="8142"/>
                  </a:cubicBezTo>
                  <a:cubicBezTo>
                    <a:pt x="23042" y="8137"/>
                    <a:pt x="23036" y="8125"/>
                    <a:pt x="23030" y="8120"/>
                  </a:cubicBezTo>
                  <a:cubicBezTo>
                    <a:pt x="23025" y="8120"/>
                    <a:pt x="23008" y="8131"/>
                    <a:pt x="23002" y="8131"/>
                  </a:cubicBezTo>
                  <a:cubicBezTo>
                    <a:pt x="22900" y="8120"/>
                    <a:pt x="22815" y="8069"/>
                    <a:pt x="22707" y="8069"/>
                  </a:cubicBezTo>
                  <a:cubicBezTo>
                    <a:pt x="22656" y="8040"/>
                    <a:pt x="22571" y="8052"/>
                    <a:pt x="22525" y="8018"/>
                  </a:cubicBezTo>
                  <a:cubicBezTo>
                    <a:pt x="22514" y="8018"/>
                    <a:pt x="22497" y="8023"/>
                    <a:pt x="22491" y="8023"/>
                  </a:cubicBezTo>
                  <a:cubicBezTo>
                    <a:pt x="22491" y="8018"/>
                    <a:pt x="22491" y="8012"/>
                    <a:pt x="22491" y="8006"/>
                  </a:cubicBezTo>
                  <a:cubicBezTo>
                    <a:pt x="22457" y="8001"/>
                    <a:pt x="22429" y="7989"/>
                    <a:pt x="22400" y="7978"/>
                  </a:cubicBezTo>
                  <a:lnTo>
                    <a:pt x="22389" y="7989"/>
                  </a:lnTo>
                  <a:cubicBezTo>
                    <a:pt x="22389" y="7984"/>
                    <a:pt x="22378" y="7972"/>
                    <a:pt x="22378" y="7972"/>
                  </a:cubicBezTo>
                  <a:cubicBezTo>
                    <a:pt x="22355" y="7967"/>
                    <a:pt x="22332" y="7961"/>
                    <a:pt x="22315" y="7961"/>
                  </a:cubicBezTo>
                  <a:cubicBezTo>
                    <a:pt x="22298" y="7950"/>
                    <a:pt x="22281" y="7938"/>
                    <a:pt x="22264" y="7927"/>
                  </a:cubicBezTo>
                  <a:lnTo>
                    <a:pt x="22230" y="7927"/>
                  </a:lnTo>
                  <a:cubicBezTo>
                    <a:pt x="22185" y="7916"/>
                    <a:pt x="22139" y="7904"/>
                    <a:pt x="22094" y="7893"/>
                  </a:cubicBezTo>
                  <a:cubicBezTo>
                    <a:pt x="22070" y="7878"/>
                    <a:pt x="22046" y="7856"/>
                    <a:pt x="22016" y="7856"/>
                  </a:cubicBezTo>
                  <a:cubicBezTo>
                    <a:pt x="22010" y="7856"/>
                    <a:pt x="22004" y="7857"/>
                    <a:pt x="21998" y="7859"/>
                  </a:cubicBezTo>
                  <a:cubicBezTo>
                    <a:pt x="21816" y="7796"/>
                    <a:pt x="21657" y="7706"/>
                    <a:pt x="21464" y="7660"/>
                  </a:cubicBezTo>
                  <a:cubicBezTo>
                    <a:pt x="21470" y="7655"/>
                    <a:pt x="21470" y="7643"/>
                    <a:pt x="21476" y="7637"/>
                  </a:cubicBezTo>
                  <a:cubicBezTo>
                    <a:pt x="21459" y="7637"/>
                    <a:pt x="21442" y="7643"/>
                    <a:pt x="21425" y="7643"/>
                  </a:cubicBezTo>
                  <a:cubicBezTo>
                    <a:pt x="21408" y="7632"/>
                    <a:pt x="21402" y="7609"/>
                    <a:pt x="21374" y="7609"/>
                  </a:cubicBezTo>
                  <a:cubicBezTo>
                    <a:pt x="21317" y="7598"/>
                    <a:pt x="21271" y="7581"/>
                    <a:pt x="21226" y="7558"/>
                  </a:cubicBezTo>
                  <a:cubicBezTo>
                    <a:pt x="21209" y="7552"/>
                    <a:pt x="21198" y="7547"/>
                    <a:pt x="21181" y="7541"/>
                  </a:cubicBezTo>
                  <a:cubicBezTo>
                    <a:pt x="21175" y="7547"/>
                    <a:pt x="21158" y="7552"/>
                    <a:pt x="21152" y="7552"/>
                  </a:cubicBezTo>
                  <a:lnTo>
                    <a:pt x="21158" y="7535"/>
                  </a:lnTo>
                  <a:cubicBezTo>
                    <a:pt x="21118" y="7524"/>
                    <a:pt x="21084" y="7501"/>
                    <a:pt x="21044" y="7490"/>
                  </a:cubicBezTo>
                  <a:lnTo>
                    <a:pt x="21044" y="7490"/>
                  </a:lnTo>
                  <a:cubicBezTo>
                    <a:pt x="21084" y="7524"/>
                    <a:pt x="21118" y="7564"/>
                    <a:pt x="21158" y="7598"/>
                  </a:cubicBezTo>
                  <a:cubicBezTo>
                    <a:pt x="21164" y="7598"/>
                    <a:pt x="21175" y="7598"/>
                    <a:pt x="21181" y="7592"/>
                  </a:cubicBezTo>
                  <a:lnTo>
                    <a:pt x="21181" y="7592"/>
                  </a:lnTo>
                  <a:cubicBezTo>
                    <a:pt x="21175" y="7598"/>
                    <a:pt x="21164" y="7609"/>
                    <a:pt x="21153" y="7615"/>
                  </a:cubicBezTo>
                  <a:lnTo>
                    <a:pt x="21153" y="7615"/>
                  </a:lnTo>
                  <a:cubicBezTo>
                    <a:pt x="21129" y="7590"/>
                    <a:pt x="21104" y="7565"/>
                    <a:pt x="21078" y="7541"/>
                  </a:cubicBezTo>
                  <a:cubicBezTo>
                    <a:pt x="21056" y="7524"/>
                    <a:pt x="21033" y="7501"/>
                    <a:pt x="21016" y="7479"/>
                  </a:cubicBezTo>
                  <a:lnTo>
                    <a:pt x="20988" y="7479"/>
                  </a:lnTo>
                  <a:cubicBezTo>
                    <a:pt x="20967" y="7458"/>
                    <a:pt x="20947" y="7438"/>
                    <a:pt x="20915" y="7438"/>
                  </a:cubicBezTo>
                  <a:cubicBezTo>
                    <a:pt x="20911" y="7438"/>
                    <a:pt x="20907" y="7438"/>
                    <a:pt x="20903" y="7439"/>
                  </a:cubicBezTo>
                  <a:cubicBezTo>
                    <a:pt x="20903" y="7439"/>
                    <a:pt x="20897" y="7428"/>
                    <a:pt x="20897" y="7422"/>
                  </a:cubicBezTo>
                  <a:cubicBezTo>
                    <a:pt x="20800" y="7388"/>
                    <a:pt x="20715" y="7337"/>
                    <a:pt x="20613" y="7303"/>
                  </a:cubicBezTo>
                  <a:cubicBezTo>
                    <a:pt x="20630" y="7300"/>
                    <a:pt x="20646" y="7298"/>
                    <a:pt x="20662" y="7298"/>
                  </a:cubicBezTo>
                  <a:cubicBezTo>
                    <a:pt x="20733" y="7298"/>
                    <a:pt x="20796" y="7326"/>
                    <a:pt x="20852" y="7354"/>
                  </a:cubicBezTo>
                  <a:cubicBezTo>
                    <a:pt x="20852" y="7354"/>
                    <a:pt x="20857" y="7354"/>
                    <a:pt x="20869" y="7348"/>
                  </a:cubicBezTo>
                  <a:cubicBezTo>
                    <a:pt x="20846" y="7331"/>
                    <a:pt x="20823" y="7314"/>
                    <a:pt x="20800" y="7297"/>
                  </a:cubicBezTo>
                  <a:cubicBezTo>
                    <a:pt x="20727" y="7269"/>
                    <a:pt x="20670" y="7240"/>
                    <a:pt x="20676" y="7218"/>
                  </a:cubicBezTo>
                  <a:lnTo>
                    <a:pt x="20676" y="7218"/>
                  </a:lnTo>
                  <a:cubicBezTo>
                    <a:pt x="20693" y="7229"/>
                    <a:pt x="20715" y="7240"/>
                    <a:pt x="20732" y="7246"/>
                  </a:cubicBezTo>
                  <a:cubicBezTo>
                    <a:pt x="20710" y="7229"/>
                    <a:pt x="20687" y="7212"/>
                    <a:pt x="20664" y="7195"/>
                  </a:cubicBezTo>
                  <a:cubicBezTo>
                    <a:pt x="20642" y="7184"/>
                    <a:pt x="20619" y="7172"/>
                    <a:pt x="20596" y="7167"/>
                  </a:cubicBezTo>
                  <a:cubicBezTo>
                    <a:pt x="20591" y="7172"/>
                    <a:pt x="20585" y="7189"/>
                    <a:pt x="20585" y="7195"/>
                  </a:cubicBezTo>
                  <a:cubicBezTo>
                    <a:pt x="20573" y="7189"/>
                    <a:pt x="20562" y="7184"/>
                    <a:pt x="20551" y="7178"/>
                  </a:cubicBezTo>
                  <a:cubicBezTo>
                    <a:pt x="20551" y="7178"/>
                    <a:pt x="20551" y="7178"/>
                    <a:pt x="20545" y="7184"/>
                  </a:cubicBezTo>
                  <a:cubicBezTo>
                    <a:pt x="20545" y="7178"/>
                    <a:pt x="20545" y="7178"/>
                    <a:pt x="20545" y="7178"/>
                  </a:cubicBezTo>
                  <a:cubicBezTo>
                    <a:pt x="20483" y="7150"/>
                    <a:pt x="20415" y="7115"/>
                    <a:pt x="20364" y="7076"/>
                  </a:cubicBezTo>
                  <a:cubicBezTo>
                    <a:pt x="20358" y="7081"/>
                    <a:pt x="20347" y="7087"/>
                    <a:pt x="20341" y="7093"/>
                  </a:cubicBezTo>
                  <a:cubicBezTo>
                    <a:pt x="20341" y="7070"/>
                    <a:pt x="20330" y="7059"/>
                    <a:pt x="20301" y="7053"/>
                  </a:cubicBezTo>
                  <a:cubicBezTo>
                    <a:pt x="20330" y="7053"/>
                    <a:pt x="20352" y="7053"/>
                    <a:pt x="20375" y="7059"/>
                  </a:cubicBezTo>
                  <a:cubicBezTo>
                    <a:pt x="20364" y="7053"/>
                    <a:pt x="20358" y="7047"/>
                    <a:pt x="20352" y="7036"/>
                  </a:cubicBezTo>
                  <a:cubicBezTo>
                    <a:pt x="20335" y="7030"/>
                    <a:pt x="20324" y="7025"/>
                    <a:pt x="20313" y="7013"/>
                  </a:cubicBezTo>
                  <a:cubicBezTo>
                    <a:pt x="20306" y="7017"/>
                    <a:pt x="20302" y="7018"/>
                    <a:pt x="20297" y="7020"/>
                  </a:cubicBezTo>
                  <a:lnTo>
                    <a:pt x="20297" y="7020"/>
                  </a:lnTo>
                  <a:cubicBezTo>
                    <a:pt x="20299" y="7018"/>
                    <a:pt x="20301" y="7017"/>
                    <a:pt x="20301" y="7013"/>
                  </a:cubicBezTo>
                  <a:cubicBezTo>
                    <a:pt x="20289" y="7009"/>
                    <a:pt x="20277" y="7003"/>
                    <a:pt x="20267" y="6997"/>
                  </a:cubicBezTo>
                  <a:lnTo>
                    <a:pt x="20267" y="6997"/>
                  </a:lnTo>
                  <a:cubicBezTo>
                    <a:pt x="20273" y="7008"/>
                    <a:pt x="20284" y="7013"/>
                    <a:pt x="20290" y="7019"/>
                  </a:cubicBezTo>
                  <a:lnTo>
                    <a:pt x="20290" y="7022"/>
                  </a:lnTo>
                  <a:lnTo>
                    <a:pt x="20290" y="7022"/>
                  </a:lnTo>
                  <a:cubicBezTo>
                    <a:pt x="20288" y="7023"/>
                    <a:pt x="20286" y="7024"/>
                    <a:pt x="20284" y="7025"/>
                  </a:cubicBezTo>
                  <a:lnTo>
                    <a:pt x="20284" y="7042"/>
                  </a:lnTo>
                  <a:lnTo>
                    <a:pt x="20267" y="7042"/>
                  </a:lnTo>
                  <a:cubicBezTo>
                    <a:pt x="20267" y="7042"/>
                    <a:pt x="20261" y="7036"/>
                    <a:pt x="20261" y="7030"/>
                  </a:cubicBezTo>
                  <a:cubicBezTo>
                    <a:pt x="20261" y="7025"/>
                    <a:pt x="20267" y="7013"/>
                    <a:pt x="20273" y="7013"/>
                  </a:cubicBezTo>
                  <a:cubicBezTo>
                    <a:pt x="20267" y="7008"/>
                    <a:pt x="20267" y="7008"/>
                    <a:pt x="20267" y="7008"/>
                  </a:cubicBezTo>
                  <a:cubicBezTo>
                    <a:pt x="20267" y="7002"/>
                    <a:pt x="20267" y="7002"/>
                    <a:pt x="20267" y="6997"/>
                  </a:cubicBezTo>
                  <a:lnTo>
                    <a:pt x="20267" y="6997"/>
                  </a:lnTo>
                  <a:cubicBezTo>
                    <a:pt x="20267" y="6997"/>
                    <a:pt x="20267" y="6997"/>
                    <a:pt x="20267" y="6997"/>
                  </a:cubicBezTo>
                  <a:lnTo>
                    <a:pt x="20267" y="6997"/>
                  </a:lnTo>
                  <a:cubicBezTo>
                    <a:pt x="20267" y="6997"/>
                    <a:pt x="20267" y="6997"/>
                    <a:pt x="20267" y="6996"/>
                  </a:cubicBezTo>
                  <a:cubicBezTo>
                    <a:pt x="20267" y="6997"/>
                    <a:pt x="20267" y="6997"/>
                    <a:pt x="20267" y="6997"/>
                  </a:cubicBezTo>
                  <a:lnTo>
                    <a:pt x="20267" y="6997"/>
                  </a:lnTo>
                  <a:cubicBezTo>
                    <a:pt x="20263" y="6995"/>
                    <a:pt x="20259" y="6992"/>
                    <a:pt x="20256" y="6991"/>
                  </a:cubicBezTo>
                  <a:cubicBezTo>
                    <a:pt x="20233" y="6985"/>
                    <a:pt x="20205" y="6979"/>
                    <a:pt x="20182" y="6974"/>
                  </a:cubicBezTo>
                  <a:cubicBezTo>
                    <a:pt x="20182" y="6968"/>
                    <a:pt x="20182" y="6968"/>
                    <a:pt x="20182" y="6968"/>
                  </a:cubicBezTo>
                  <a:cubicBezTo>
                    <a:pt x="20193" y="6968"/>
                    <a:pt x="20205" y="6962"/>
                    <a:pt x="20210" y="6962"/>
                  </a:cubicBezTo>
                  <a:cubicBezTo>
                    <a:pt x="20193" y="6951"/>
                    <a:pt x="20171" y="6945"/>
                    <a:pt x="20148" y="6934"/>
                  </a:cubicBezTo>
                  <a:cubicBezTo>
                    <a:pt x="20148" y="6940"/>
                    <a:pt x="20142" y="6951"/>
                    <a:pt x="20142" y="6957"/>
                  </a:cubicBezTo>
                  <a:cubicBezTo>
                    <a:pt x="20137" y="6957"/>
                    <a:pt x="20114" y="6951"/>
                    <a:pt x="20103" y="6951"/>
                  </a:cubicBezTo>
                  <a:cubicBezTo>
                    <a:pt x="20108" y="6945"/>
                    <a:pt x="20125" y="6934"/>
                    <a:pt x="20131" y="6934"/>
                  </a:cubicBezTo>
                  <a:cubicBezTo>
                    <a:pt x="20120" y="6923"/>
                    <a:pt x="20097" y="6906"/>
                    <a:pt x="20091" y="6900"/>
                  </a:cubicBezTo>
                  <a:cubicBezTo>
                    <a:pt x="20091" y="6911"/>
                    <a:pt x="20091" y="6923"/>
                    <a:pt x="20086" y="6934"/>
                  </a:cubicBezTo>
                  <a:lnTo>
                    <a:pt x="20074" y="6934"/>
                  </a:lnTo>
                  <a:lnTo>
                    <a:pt x="20080" y="6911"/>
                  </a:lnTo>
                  <a:lnTo>
                    <a:pt x="20057" y="6911"/>
                  </a:lnTo>
                  <a:lnTo>
                    <a:pt x="20063" y="6900"/>
                  </a:lnTo>
                  <a:cubicBezTo>
                    <a:pt x="19983" y="6889"/>
                    <a:pt x="19927" y="6837"/>
                    <a:pt x="19870" y="6803"/>
                  </a:cubicBezTo>
                  <a:lnTo>
                    <a:pt x="19870" y="6803"/>
                  </a:lnTo>
                  <a:cubicBezTo>
                    <a:pt x="19898" y="6809"/>
                    <a:pt x="19921" y="6815"/>
                    <a:pt x="19949" y="6815"/>
                  </a:cubicBezTo>
                  <a:cubicBezTo>
                    <a:pt x="19915" y="6786"/>
                    <a:pt x="19853" y="6792"/>
                    <a:pt x="19808" y="6775"/>
                  </a:cubicBezTo>
                  <a:cubicBezTo>
                    <a:pt x="19802" y="6764"/>
                    <a:pt x="19796" y="6752"/>
                    <a:pt x="19791" y="6741"/>
                  </a:cubicBezTo>
                  <a:cubicBezTo>
                    <a:pt x="19802" y="6741"/>
                    <a:pt x="19825" y="6741"/>
                    <a:pt x="19836" y="6747"/>
                  </a:cubicBezTo>
                  <a:cubicBezTo>
                    <a:pt x="19756" y="6696"/>
                    <a:pt x="19683" y="6650"/>
                    <a:pt x="19603" y="6605"/>
                  </a:cubicBezTo>
                  <a:lnTo>
                    <a:pt x="19603" y="6605"/>
                  </a:lnTo>
                  <a:cubicBezTo>
                    <a:pt x="19615" y="6616"/>
                    <a:pt x="19626" y="6639"/>
                    <a:pt x="19632" y="6656"/>
                  </a:cubicBezTo>
                  <a:lnTo>
                    <a:pt x="19581" y="6622"/>
                  </a:lnTo>
                  <a:cubicBezTo>
                    <a:pt x="19586" y="6616"/>
                    <a:pt x="19592" y="6605"/>
                    <a:pt x="19598" y="6599"/>
                  </a:cubicBezTo>
                  <a:cubicBezTo>
                    <a:pt x="19564" y="6576"/>
                    <a:pt x="19535" y="6542"/>
                    <a:pt x="19484" y="6525"/>
                  </a:cubicBezTo>
                  <a:lnTo>
                    <a:pt x="19484" y="6525"/>
                  </a:lnTo>
                  <a:cubicBezTo>
                    <a:pt x="19501" y="6554"/>
                    <a:pt x="19530" y="6571"/>
                    <a:pt x="19552" y="6594"/>
                  </a:cubicBezTo>
                  <a:cubicBezTo>
                    <a:pt x="19512" y="6576"/>
                    <a:pt x="19484" y="6554"/>
                    <a:pt x="19450" y="6537"/>
                  </a:cubicBezTo>
                  <a:cubicBezTo>
                    <a:pt x="19461" y="6525"/>
                    <a:pt x="19467" y="6514"/>
                    <a:pt x="19473" y="6503"/>
                  </a:cubicBezTo>
                  <a:cubicBezTo>
                    <a:pt x="19456" y="6491"/>
                    <a:pt x="19433" y="6480"/>
                    <a:pt x="19410" y="6463"/>
                  </a:cubicBezTo>
                  <a:cubicBezTo>
                    <a:pt x="19410" y="6474"/>
                    <a:pt x="19405" y="6486"/>
                    <a:pt x="19405" y="6491"/>
                  </a:cubicBezTo>
                  <a:cubicBezTo>
                    <a:pt x="19393" y="6491"/>
                    <a:pt x="19365" y="6486"/>
                    <a:pt x="19354" y="6480"/>
                  </a:cubicBezTo>
                  <a:cubicBezTo>
                    <a:pt x="19359" y="6474"/>
                    <a:pt x="19371" y="6469"/>
                    <a:pt x="19376" y="6463"/>
                  </a:cubicBezTo>
                  <a:cubicBezTo>
                    <a:pt x="19365" y="6463"/>
                    <a:pt x="19359" y="6457"/>
                    <a:pt x="19359" y="6452"/>
                  </a:cubicBezTo>
                  <a:cubicBezTo>
                    <a:pt x="19359" y="6446"/>
                    <a:pt x="19371" y="6440"/>
                    <a:pt x="19382" y="6440"/>
                  </a:cubicBezTo>
                  <a:cubicBezTo>
                    <a:pt x="19376" y="6440"/>
                    <a:pt x="19371" y="6435"/>
                    <a:pt x="19365" y="6429"/>
                  </a:cubicBezTo>
                  <a:lnTo>
                    <a:pt x="19359" y="6429"/>
                  </a:lnTo>
                  <a:cubicBezTo>
                    <a:pt x="19342" y="6418"/>
                    <a:pt x="19320" y="6401"/>
                    <a:pt x="19303" y="6384"/>
                  </a:cubicBezTo>
                  <a:cubicBezTo>
                    <a:pt x="19286" y="6378"/>
                    <a:pt x="19269" y="6372"/>
                    <a:pt x="19252" y="6361"/>
                  </a:cubicBezTo>
                  <a:cubicBezTo>
                    <a:pt x="19246" y="6367"/>
                    <a:pt x="19240" y="6378"/>
                    <a:pt x="19240" y="6384"/>
                  </a:cubicBezTo>
                  <a:cubicBezTo>
                    <a:pt x="19223" y="6372"/>
                    <a:pt x="19223" y="6361"/>
                    <a:pt x="19234" y="6355"/>
                  </a:cubicBezTo>
                  <a:cubicBezTo>
                    <a:pt x="19172" y="6321"/>
                    <a:pt x="19115" y="6293"/>
                    <a:pt x="19064" y="6259"/>
                  </a:cubicBezTo>
                  <a:cubicBezTo>
                    <a:pt x="19050" y="6248"/>
                    <a:pt x="19024" y="6230"/>
                    <a:pt x="19004" y="6230"/>
                  </a:cubicBezTo>
                  <a:cubicBezTo>
                    <a:pt x="18993" y="6230"/>
                    <a:pt x="18983" y="6236"/>
                    <a:pt x="18979" y="6253"/>
                  </a:cubicBezTo>
                  <a:cubicBezTo>
                    <a:pt x="18973" y="6247"/>
                    <a:pt x="18956" y="6236"/>
                    <a:pt x="18951" y="6230"/>
                  </a:cubicBezTo>
                  <a:cubicBezTo>
                    <a:pt x="18959" y="6226"/>
                    <a:pt x="18971" y="6222"/>
                    <a:pt x="18981" y="6220"/>
                  </a:cubicBezTo>
                  <a:lnTo>
                    <a:pt x="18981" y="6220"/>
                  </a:lnTo>
                  <a:cubicBezTo>
                    <a:pt x="18982" y="6220"/>
                    <a:pt x="18982" y="6220"/>
                    <a:pt x="18983" y="6220"/>
                  </a:cubicBezTo>
                  <a:cubicBezTo>
                    <a:pt x="18986" y="6220"/>
                    <a:pt x="18988" y="6220"/>
                    <a:pt x="18991" y="6219"/>
                  </a:cubicBezTo>
                  <a:cubicBezTo>
                    <a:pt x="18988" y="6219"/>
                    <a:pt x="18984" y="6219"/>
                    <a:pt x="18981" y="6220"/>
                  </a:cubicBezTo>
                  <a:lnTo>
                    <a:pt x="18981" y="6220"/>
                  </a:lnTo>
                  <a:cubicBezTo>
                    <a:pt x="18966" y="6219"/>
                    <a:pt x="18951" y="6206"/>
                    <a:pt x="18951" y="6196"/>
                  </a:cubicBezTo>
                  <a:cubicBezTo>
                    <a:pt x="18945" y="6191"/>
                    <a:pt x="18934" y="6185"/>
                    <a:pt x="18928" y="6179"/>
                  </a:cubicBezTo>
                  <a:cubicBezTo>
                    <a:pt x="18922" y="6191"/>
                    <a:pt x="18917" y="6196"/>
                    <a:pt x="18911" y="6208"/>
                  </a:cubicBezTo>
                  <a:cubicBezTo>
                    <a:pt x="18900" y="6196"/>
                    <a:pt x="18888" y="6185"/>
                    <a:pt x="18877" y="6168"/>
                  </a:cubicBezTo>
                  <a:cubicBezTo>
                    <a:pt x="18871" y="6174"/>
                    <a:pt x="18866" y="6179"/>
                    <a:pt x="18860" y="6185"/>
                  </a:cubicBezTo>
                  <a:cubicBezTo>
                    <a:pt x="18860" y="6174"/>
                    <a:pt x="18866" y="6168"/>
                    <a:pt x="18871" y="6162"/>
                  </a:cubicBezTo>
                  <a:cubicBezTo>
                    <a:pt x="18866" y="6157"/>
                    <a:pt x="18860" y="6151"/>
                    <a:pt x="18854" y="6145"/>
                  </a:cubicBezTo>
                  <a:cubicBezTo>
                    <a:pt x="18826" y="6145"/>
                    <a:pt x="18803" y="6145"/>
                    <a:pt x="18781" y="6134"/>
                  </a:cubicBezTo>
                  <a:lnTo>
                    <a:pt x="18843" y="6134"/>
                  </a:lnTo>
                  <a:cubicBezTo>
                    <a:pt x="18826" y="6117"/>
                    <a:pt x="18803" y="6100"/>
                    <a:pt x="18786" y="6083"/>
                  </a:cubicBezTo>
                  <a:cubicBezTo>
                    <a:pt x="18764" y="6072"/>
                    <a:pt x="18747" y="6054"/>
                    <a:pt x="18724" y="6043"/>
                  </a:cubicBezTo>
                  <a:lnTo>
                    <a:pt x="18673" y="6043"/>
                  </a:lnTo>
                  <a:cubicBezTo>
                    <a:pt x="18678" y="6037"/>
                    <a:pt x="18684" y="6026"/>
                    <a:pt x="18684" y="6020"/>
                  </a:cubicBezTo>
                  <a:cubicBezTo>
                    <a:pt x="18673" y="6015"/>
                    <a:pt x="18667" y="6009"/>
                    <a:pt x="18656" y="6003"/>
                  </a:cubicBezTo>
                  <a:lnTo>
                    <a:pt x="18656" y="6003"/>
                  </a:lnTo>
                  <a:cubicBezTo>
                    <a:pt x="18667" y="6009"/>
                    <a:pt x="18673" y="6009"/>
                    <a:pt x="18684" y="6015"/>
                  </a:cubicBezTo>
                  <a:cubicBezTo>
                    <a:pt x="18684" y="6003"/>
                    <a:pt x="18673" y="5986"/>
                    <a:pt x="18639" y="5986"/>
                  </a:cubicBezTo>
                  <a:cubicBezTo>
                    <a:pt x="18644" y="5992"/>
                    <a:pt x="18644" y="5998"/>
                    <a:pt x="18644" y="6003"/>
                  </a:cubicBezTo>
                  <a:cubicBezTo>
                    <a:pt x="18644" y="6009"/>
                    <a:pt x="18650" y="6009"/>
                    <a:pt x="18650" y="6009"/>
                  </a:cubicBezTo>
                  <a:lnTo>
                    <a:pt x="18644" y="6009"/>
                  </a:lnTo>
                  <a:cubicBezTo>
                    <a:pt x="18650" y="6015"/>
                    <a:pt x="18650" y="6020"/>
                    <a:pt x="18650" y="6026"/>
                  </a:cubicBezTo>
                  <a:cubicBezTo>
                    <a:pt x="18644" y="6015"/>
                    <a:pt x="18633" y="6003"/>
                    <a:pt x="18622" y="5998"/>
                  </a:cubicBezTo>
                  <a:cubicBezTo>
                    <a:pt x="18622" y="5992"/>
                    <a:pt x="18622" y="5992"/>
                    <a:pt x="18616" y="5992"/>
                  </a:cubicBezTo>
                  <a:cubicBezTo>
                    <a:pt x="18610" y="5986"/>
                    <a:pt x="18599" y="5986"/>
                    <a:pt x="18593" y="5981"/>
                  </a:cubicBezTo>
                  <a:cubicBezTo>
                    <a:pt x="18588" y="5981"/>
                    <a:pt x="18588" y="5975"/>
                    <a:pt x="18582" y="5975"/>
                  </a:cubicBezTo>
                  <a:cubicBezTo>
                    <a:pt x="18531" y="5952"/>
                    <a:pt x="18480" y="5930"/>
                    <a:pt x="18429" y="5907"/>
                  </a:cubicBezTo>
                  <a:lnTo>
                    <a:pt x="18429" y="5924"/>
                  </a:lnTo>
                  <a:cubicBezTo>
                    <a:pt x="18491" y="5930"/>
                    <a:pt x="18508" y="5975"/>
                    <a:pt x="18531" y="6009"/>
                  </a:cubicBezTo>
                  <a:cubicBezTo>
                    <a:pt x="18525" y="6009"/>
                    <a:pt x="18514" y="6015"/>
                    <a:pt x="18508" y="6015"/>
                  </a:cubicBezTo>
                  <a:cubicBezTo>
                    <a:pt x="18508" y="6003"/>
                    <a:pt x="18503" y="5981"/>
                    <a:pt x="18503" y="5975"/>
                  </a:cubicBezTo>
                  <a:cubicBezTo>
                    <a:pt x="18491" y="5975"/>
                    <a:pt x="18469" y="5981"/>
                    <a:pt x="18457" y="5986"/>
                  </a:cubicBezTo>
                  <a:cubicBezTo>
                    <a:pt x="18463" y="5981"/>
                    <a:pt x="18474" y="5969"/>
                    <a:pt x="18480" y="5964"/>
                  </a:cubicBezTo>
                  <a:lnTo>
                    <a:pt x="18480" y="5964"/>
                  </a:lnTo>
                  <a:cubicBezTo>
                    <a:pt x="18476" y="5964"/>
                    <a:pt x="18472" y="5965"/>
                    <a:pt x="18468" y="5965"/>
                  </a:cubicBezTo>
                  <a:cubicBezTo>
                    <a:pt x="18435" y="5965"/>
                    <a:pt x="18416" y="5944"/>
                    <a:pt x="18406" y="5924"/>
                  </a:cubicBezTo>
                  <a:cubicBezTo>
                    <a:pt x="18389" y="5913"/>
                    <a:pt x="18372" y="5901"/>
                    <a:pt x="18361" y="5890"/>
                  </a:cubicBezTo>
                  <a:cubicBezTo>
                    <a:pt x="18355" y="5884"/>
                    <a:pt x="18349" y="5873"/>
                    <a:pt x="18338" y="5867"/>
                  </a:cubicBezTo>
                  <a:lnTo>
                    <a:pt x="18332" y="5873"/>
                  </a:lnTo>
                  <a:cubicBezTo>
                    <a:pt x="18315" y="5862"/>
                    <a:pt x="18298" y="5856"/>
                    <a:pt x="18281" y="5850"/>
                  </a:cubicBezTo>
                  <a:cubicBezTo>
                    <a:pt x="18276" y="5845"/>
                    <a:pt x="18270" y="5845"/>
                    <a:pt x="18259" y="5839"/>
                  </a:cubicBezTo>
                  <a:cubicBezTo>
                    <a:pt x="18247" y="5839"/>
                    <a:pt x="18236" y="5833"/>
                    <a:pt x="18225" y="5828"/>
                  </a:cubicBezTo>
                  <a:cubicBezTo>
                    <a:pt x="18202" y="5816"/>
                    <a:pt x="18179" y="5805"/>
                    <a:pt x="18156" y="5794"/>
                  </a:cubicBezTo>
                  <a:cubicBezTo>
                    <a:pt x="18145" y="5788"/>
                    <a:pt x="18139" y="5782"/>
                    <a:pt x="18128" y="5776"/>
                  </a:cubicBezTo>
                  <a:lnTo>
                    <a:pt x="18128" y="5776"/>
                  </a:lnTo>
                  <a:cubicBezTo>
                    <a:pt x="18162" y="5788"/>
                    <a:pt x="18196" y="5799"/>
                    <a:pt x="18230" y="5816"/>
                  </a:cubicBezTo>
                  <a:cubicBezTo>
                    <a:pt x="18253" y="5822"/>
                    <a:pt x="18270" y="5828"/>
                    <a:pt x="18287" y="5839"/>
                  </a:cubicBezTo>
                  <a:cubicBezTo>
                    <a:pt x="18293" y="5839"/>
                    <a:pt x="18298" y="5845"/>
                    <a:pt x="18304" y="5845"/>
                  </a:cubicBezTo>
                  <a:cubicBezTo>
                    <a:pt x="18304" y="5839"/>
                    <a:pt x="18298" y="5833"/>
                    <a:pt x="18293" y="5833"/>
                  </a:cubicBezTo>
                  <a:cubicBezTo>
                    <a:pt x="18270" y="5805"/>
                    <a:pt x="18242" y="5782"/>
                    <a:pt x="18219" y="5759"/>
                  </a:cubicBezTo>
                  <a:cubicBezTo>
                    <a:pt x="18213" y="5754"/>
                    <a:pt x="18208" y="5748"/>
                    <a:pt x="18208" y="5748"/>
                  </a:cubicBezTo>
                  <a:cubicBezTo>
                    <a:pt x="18202" y="5742"/>
                    <a:pt x="18196" y="5737"/>
                    <a:pt x="18196" y="5731"/>
                  </a:cubicBezTo>
                  <a:cubicBezTo>
                    <a:pt x="18185" y="5725"/>
                    <a:pt x="18173" y="5720"/>
                    <a:pt x="18151" y="5714"/>
                  </a:cubicBezTo>
                  <a:cubicBezTo>
                    <a:pt x="18145" y="5714"/>
                    <a:pt x="18128" y="5720"/>
                    <a:pt x="18122" y="5725"/>
                  </a:cubicBezTo>
                  <a:cubicBezTo>
                    <a:pt x="18094" y="5714"/>
                    <a:pt x="18066" y="5703"/>
                    <a:pt x="18037" y="5691"/>
                  </a:cubicBezTo>
                  <a:cubicBezTo>
                    <a:pt x="18060" y="5674"/>
                    <a:pt x="18088" y="5663"/>
                    <a:pt x="18111" y="5646"/>
                  </a:cubicBezTo>
                  <a:cubicBezTo>
                    <a:pt x="18128" y="5652"/>
                    <a:pt x="18145" y="5652"/>
                    <a:pt x="18168" y="5657"/>
                  </a:cubicBezTo>
                  <a:cubicBezTo>
                    <a:pt x="18168" y="5663"/>
                    <a:pt x="18173" y="5669"/>
                    <a:pt x="18185" y="5674"/>
                  </a:cubicBezTo>
                  <a:cubicBezTo>
                    <a:pt x="18190" y="5669"/>
                    <a:pt x="18202" y="5669"/>
                    <a:pt x="18208" y="5669"/>
                  </a:cubicBezTo>
                  <a:cubicBezTo>
                    <a:pt x="18208" y="5674"/>
                    <a:pt x="18208" y="5680"/>
                    <a:pt x="18208" y="5686"/>
                  </a:cubicBezTo>
                  <a:cubicBezTo>
                    <a:pt x="18230" y="5703"/>
                    <a:pt x="18264" y="5708"/>
                    <a:pt x="18293" y="5720"/>
                  </a:cubicBezTo>
                  <a:cubicBezTo>
                    <a:pt x="18281" y="5703"/>
                    <a:pt x="18276" y="5686"/>
                    <a:pt x="18264" y="5674"/>
                  </a:cubicBezTo>
                  <a:cubicBezTo>
                    <a:pt x="18219" y="5652"/>
                    <a:pt x="18173" y="5635"/>
                    <a:pt x="18117" y="5623"/>
                  </a:cubicBezTo>
                  <a:cubicBezTo>
                    <a:pt x="18094" y="5623"/>
                    <a:pt x="18083" y="5601"/>
                    <a:pt x="18066" y="5589"/>
                  </a:cubicBezTo>
                  <a:cubicBezTo>
                    <a:pt x="18049" y="5589"/>
                    <a:pt x="18032" y="5595"/>
                    <a:pt x="18015" y="5595"/>
                  </a:cubicBezTo>
                  <a:cubicBezTo>
                    <a:pt x="18020" y="5589"/>
                    <a:pt x="18020" y="5578"/>
                    <a:pt x="18026" y="5572"/>
                  </a:cubicBezTo>
                  <a:cubicBezTo>
                    <a:pt x="17986" y="5561"/>
                    <a:pt x="17947" y="5550"/>
                    <a:pt x="17907" y="5538"/>
                  </a:cubicBezTo>
                  <a:cubicBezTo>
                    <a:pt x="17918" y="5527"/>
                    <a:pt x="17930" y="5515"/>
                    <a:pt x="17941" y="5498"/>
                  </a:cubicBezTo>
                  <a:cubicBezTo>
                    <a:pt x="17884" y="5453"/>
                    <a:pt x="17827" y="5402"/>
                    <a:pt x="17754" y="5362"/>
                  </a:cubicBezTo>
                  <a:lnTo>
                    <a:pt x="17754" y="5362"/>
                  </a:lnTo>
                  <a:cubicBezTo>
                    <a:pt x="17793" y="5408"/>
                    <a:pt x="17850" y="5459"/>
                    <a:pt x="17873" y="5510"/>
                  </a:cubicBezTo>
                  <a:cubicBezTo>
                    <a:pt x="17771" y="5470"/>
                    <a:pt x="17720" y="5396"/>
                    <a:pt x="17657" y="5334"/>
                  </a:cubicBezTo>
                  <a:cubicBezTo>
                    <a:pt x="17669" y="5323"/>
                    <a:pt x="17686" y="5306"/>
                    <a:pt x="17697" y="5300"/>
                  </a:cubicBezTo>
                  <a:cubicBezTo>
                    <a:pt x="17669" y="5272"/>
                    <a:pt x="17634" y="5243"/>
                    <a:pt x="17600" y="5215"/>
                  </a:cubicBezTo>
                  <a:lnTo>
                    <a:pt x="17600" y="5215"/>
                  </a:lnTo>
                  <a:cubicBezTo>
                    <a:pt x="17612" y="5254"/>
                    <a:pt x="17629" y="5294"/>
                    <a:pt x="17646" y="5328"/>
                  </a:cubicBezTo>
                  <a:cubicBezTo>
                    <a:pt x="17487" y="5220"/>
                    <a:pt x="17351" y="5101"/>
                    <a:pt x="17203" y="4988"/>
                  </a:cubicBezTo>
                  <a:cubicBezTo>
                    <a:pt x="17226" y="4988"/>
                    <a:pt x="17277" y="4999"/>
                    <a:pt x="17300" y="4999"/>
                  </a:cubicBezTo>
                  <a:cubicBezTo>
                    <a:pt x="17294" y="4976"/>
                    <a:pt x="17283" y="4948"/>
                    <a:pt x="17277" y="4925"/>
                  </a:cubicBezTo>
                  <a:cubicBezTo>
                    <a:pt x="17181" y="4880"/>
                    <a:pt x="17039" y="4886"/>
                    <a:pt x="16982" y="4812"/>
                  </a:cubicBezTo>
                  <a:lnTo>
                    <a:pt x="16982" y="4812"/>
                  </a:lnTo>
                  <a:cubicBezTo>
                    <a:pt x="17039" y="4823"/>
                    <a:pt x="17095" y="4840"/>
                    <a:pt x="17152" y="4852"/>
                  </a:cubicBezTo>
                  <a:cubicBezTo>
                    <a:pt x="17039" y="4767"/>
                    <a:pt x="16937" y="4653"/>
                    <a:pt x="16766" y="4613"/>
                  </a:cubicBezTo>
                  <a:lnTo>
                    <a:pt x="16795" y="4591"/>
                  </a:lnTo>
                  <a:cubicBezTo>
                    <a:pt x="16778" y="4591"/>
                    <a:pt x="16749" y="4585"/>
                    <a:pt x="16738" y="4579"/>
                  </a:cubicBezTo>
                  <a:lnTo>
                    <a:pt x="16761" y="4540"/>
                  </a:lnTo>
                  <a:lnTo>
                    <a:pt x="16732" y="4540"/>
                  </a:lnTo>
                  <a:cubicBezTo>
                    <a:pt x="16727" y="4557"/>
                    <a:pt x="16721" y="4591"/>
                    <a:pt x="16715" y="4608"/>
                  </a:cubicBezTo>
                  <a:cubicBezTo>
                    <a:pt x="16698" y="4591"/>
                    <a:pt x="16659" y="4551"/>
                    <a:pt x="16636" y="4534"/>
                  </a:cubicBezTo>
                  <a:cubicBezTo>
                    <a:pt x="16653" y="4528"/>
                    <a:pt x="16687" y="4511"/>
                    <a:pt x="16698" y="4500"/>
                  </a:cubicBezTo>
                  <a:cubicBezTo>
                    <a:pt x="16676" y="4494"/>
                    <a:pt x="16636" y="4483"/>
                    <a:pt x="16619" y="4483"/>
                  </a:cubicBezTo>
                  <a:cubicBezTo>
                    <a:pt x="16613" y="4489"/>
                    <a:pt x="16608" y="4511"/>
                    <a:pt x="16608" y="4523"/>
                  </a:cubicBezTo>
                  <a:cubicBezTo>
                    <a:pt x="16483" y="4477"/>
                    <a:pt x="16403" y="4392"/>
                    <a:pt x="16301" y="4324"/>
                  </a:cubicBezTo>
                  <a:cubicBezTo>
                    <a:pt x="16318" y="4318"/>
                    <a:pt x="16358" y="4301"/>
                    <a:pt x="16375" y="4290"/>
                  </a:cubicBezTo>
                  <a:lnTo>
                    <a:pt x="16375" y="4290"/>
                  </a:lnTo>
                  <a:cubicBezTo>
                    <a:pt x="16347" y="4301"/>
                    <a:pt x="16312" y="4313"/>
                    <a:pt x="16284" y="4324"/>
                  </a:cubicBezTo>
                  <a:cubicBezTo>
                    <a:pt x="16233" y="4284"/>
                    <a:pt x="16176" y="4245"/>
                    <a:pt x="16120" y="4205"/>
                  </a:cubicBezTo>
                  <a:lnTo>
                    <a:pt x="16120" y="4205"/>
                  </a:lnTo>
                  <a:cubicBezTo>
                    <a:pt x="16176" y="4228"/>
                    <a:pt x="16244" y="4245"/>
                    <a:pt x="16312" y="4250"/>
                  </a:cubicBezTo>
                  <a:cubicBezTo>
                    <a:pt x="16256" y="4222"/>
                    <a:pt x="16233" y="4193"/>
                    <a:pt x="16244" y="4154"/>
                  </a:cubicBezTo>
                  <a:lnTo>
                    <a:pt x="16244" y="4154"/>
                  </a:lnTo>
                  <a:cubicBezTo>
                    <a:pt x="16233" y="4159"/>
                    <a:pt x="16205" y="4171"/>
                    <a:pt x="16188" y="4176"/>
                  </a:cubicBezTo>
                  <a:cubicBezTo>
                    <a:pt x="16074" y="4063"/>
                    <a:pt x="15915" y="3978"/>
                    <a:pt x="15768" y="3881"/>
                  </a:cubicBezTo>
                  <a:cubicBezTo>
                    <a:pt x="15756" y="3898"/>
                    <a:pt x="15739" y="3932"/>
                    <a:pt x="15728" y="3950"/>
                  </a:cubicBezTo>
                  <a:cubicBezTo>
                    <a:pt x="15581" y="3876"/>
                    <a:pt x="15444" y="3791"/>
                    <a:pt x="15314" y="3700"/>
                  </a:cubicBezTo>
                  <a:lnTo>
                    <a:pt x="15314" y="3700"/>
                  </a:lnTo>
                  <a:cubicBezTo>
                    <a:pt x="15416" y="3723"/>
                    <a:pt x="15501" y="3768"/>
                    <a:pt x="15569" y="3819"/>
                  </a:cubicBezTo>
                  <a:cubicBezTo>
                    <a:pt x="15632" y="3711"/>
                    <a:pt x="14996" y="3518"/>
                    <a:pt x="14934" y="3371"/>
                  </a:cubicBezTo>
                  <a:cubicBezTo>
                    <a:pt x="14979" y="3359"/>
                    <a:pt x="15025" y="3342"/>
                    <a:pt x="15070" y="3325"/>
                  </a:cubicBezTo>
                  <a:lnTo>
                    <a:pt x="15070" y="3325"/>
                  </a:lnTo>
                  <a:cubicBezTo>
                    <a:pt x="15064" y="3337"/>
                    <a:pt x="15047" y="3354"/>
                    <a:pt x="15042" y="3365"/>
                  </a:cubicBezTo>
                  <a:cubicBezTo>
                    <a:pt x="15087" y="3393"/>
                    <a:pt x="15104" y="3422"/>
                    <a:pt x="15087" y="3462"/>
                  </a:cubicBezTo>
                  <a:cubicBezTo>
                    <a:pt x="15132" y="3467"/>
                    <a:pt x="15183" y="3467"/>
                    <a:pt x="15229" y="3473"/>
                  </a:cubicBezTo>
                  <a:lnTo>
                    <a:pt x="15172" y="3518"/>
                  </a:lnTo>
                  <a:cubicBezTo>
                    <a:pt x="15189" y="3513"/>
                    <a:pt x="15234" y="3507"/>
                    <a:pt x="15257" y="3501"/>
                  </a:cubicBezTo>
                  <a:cubicBezTo>
                    <a:pt x="15376" y="3574"/>
                    <a:pt x="15519" y="3651"/>
                    <a:pt x="15690" y="3651"/>
                  </a:cubicBezTo>
                  <a:cubicBezTo>
                    <a:pt x="15706" y="3651"/>
                    <a:pt x="15723" y="3650"/>
                    <a:pt x="15739" y="3649"/>
                  </a:cubicBezTo>
                  <a:cubicBezTo>
                    <a:pt x="15535" y="3564"/>
                    <a:pt x="15371" y="3439"/>
                    <a:pt x="15178" y="3342"/>
                  </a:cubicBezTo>
                  <a:cubicBezTo>
                    <a:pt x="15172" y="3337"/>
                    <a:pt x="15172" y="3314"/>
                    <a:pt x="15172" y="3308"/>
                  </a:cubicBezTo>
                  <a:cubicBezTo>
                    <a:pt x="15168" y="3309"/>
                    <a:pt x="15164" y="3309"/>
                    <a:pt x="15160" y="3309"/>
                  </a:cubicBezTo>
                  <a:cubicBezTo>
                    <a:pt x="15077" y="3309"/>
                    <a:pt x="15035" y="3255"/>
                    <a:pt x="15007" y="3218"/>
                  </a:cubicBezTo>
                  <a:cubicBezTo>
                    <a:pt x="14860" y="3201"/>
                    <a:pt x="14775" y="3110"/>
                    <a:pt x="14656" y="3059"/>
                  </a:cubicBezTo>
                  <a:lnTo>
                    <a:pt x="14673" y="3030"/>
                  </a:lnTo>
                  <a:cubicBezTo>
                    <a:pt x="14661" y="3030"/>
                    <a:pt x="14633" y="3042"/>
                    <a:pt x="14616" y="3047"/>
                  </a:cubicBezTo>
                  <a:cubicBezTo>
                    <a:pt x="14491" y="2985"/>
                    <a:pt x="14372" y="2911"/>
                    <a:pt x="14225" y="2871"/>
                  </a:cubicBezTo>
                  <a:cubicBezTo>
                    <a:pt x="14168" y="2860"/>
                    <a:pt x="14156" y="2820"/>
                    <a:pt x="14128" y="2786"/>
                  </a:cubicBezTo>
                  <a:cubicBezTo>
                    <a:pt x="14094" y="2792"/>
                    <a:pt x="14054" y="2792"/>
                    <a:pt x="14020" y="2798"/>
                  </a:cubicBezTo>
                  <a:cubicBezTo>
                    <a:pt x="14026" y="2781"/>
                    <a:pt x="14037" y="2758"/>
                    <a:pt x="14043" y="2747"/>
                  </a:cubicBezTo>
                  <a:cubicBezTo>
                    <a:pt x="13651" y="2611"/>
                    <a:pt x="13356" y="2389"/>
                    <a:pt x="12982" y="2230"/>
                  </a:cubicBezTo>
                  <a:cubicBezTo>
                    <a:pt x="12978" y="2231"/>
                    <a:pt x="12974" y="2231"/>
                    <a:pt x="12970" y="2231"/>
                  </a:cubicBezTo>
                  <a:cubicBezTo>
                    <a:pt x="12882" y="2231"/>
                    <a:pt x="12843" y="2172"/>
                    <a:pt x="12789" y="2140"/>
                  </a:cubicBezTo>
                  <a:cubicBezTo>
                    <a:pt x="12693" y="2111"/>
                    <a:pt x="12596" y="2077"/>
                    <a:pt x="12511" y="2037"/>
                  </a:cubicBezTo>
                  <a:lnTo>
                    <a:pt x="12443" y="2037"/>
                  </a:lnTo>
                  <a:cubicBezTo>
                    <a:pt x="12409" y="2009"/>
                    <a:pt x="12375" y="1981"/>
                    <a:pt x="12346" y="1952"/>
                  </a:cubicBezTo>
                  <a:cubicBezTo>
                    <a:pt x="12301" y="1941"/>
                    <a:pt x="12256" y="1935"/>
                    <a:pt x="12210" y="1924"/>
                  </a:cubicBezTo>
                  <a:cubicBezTo>
                    <a:pt x="12205" y="1913"/>
                    <a:pt x="12193" y="1890"/>
                    <a:pt x="12193" y="1879"/>
                  </a:cubicBezTo>
                  <a:lnTo>
                    <a:pt x="12165" y="1907"/>
                  </a:lnTo>
                  <a:cubicBezTo>
                    <a:pt x="12108" y="1873"/>
                    <a:pt x="12046" y="1845"/>
                    <a:pt x="11972" y="1822"/>
                  </a:cubicBezTo>
                  <a:cubicBezTo>
                    <a:pt x="11978" y="1810"/>
                    <a:pt x="11983" y="1799"/>
                    <a:pt x="11983" y="1788"/>
                  </a:cubicBezTo>
                  <a:lnTo>
                    <a:pt x="11983" y="1788"/>
                  </a:lnTo>
                  <a:cubicBezTo>
                    <a:pt x="11966" y="1793"/>
                    <a:pt x="11927" y="1799"/>
                    <a:pt x="11910" y="1799"/>
                  </a:cubicBezTo>
                  <a:cubicBezTo>
                    <a:pt x="11819" y="1720"/>
                    <a:pt x="11637" y="1725"/>
                    <a:pt x="11541" y="1646"/>
                  </a:cubicBezTo>
                  <a:cubicBezTo>
                    <a:pt x="11308" y="1640"/>
                    <a:pt x="11144" y="1510"/>
                    <a:pt x="10928" y="1464"/>
                  </a:cubicBezTo>
                  <a:cubicBezTo>
                    <a:pt x="10911" y="1470"/>
                    <a:pt x="10877" y="1487"/>
                    <a:pt x="10860" y="1493"/>
                  </a:cubicBezTo>
                  <a:cubicBezTo>
                    <a:pt x="10854" y="1481"/>
                    <a:pt x="10849" y="1453"/>
                    <a:pt x="10843" y="1436"/>
                  </a:cubicBezTo>
                  <a:cubicBezTo>
                    <a:pt x="10593" y="1368"/>
                    <a:pt x="10378" y="1237"/>
                    <a:pt x="10111" y="1209"/>
                  </a:cubicBezTo>
                  <a:cubicBezTo>
                    <a:pt x="10105" y="1220"/>
                    <a:pt x="10088" y="1243"/>
                    <a:pt x="10077" y="1249"/>
                  </a:cubicBezTo>
                  <a:cubicBezTo>
                    <a:pt x="10196" y="1283"/>
                    <a:pt x="10315" y="1317"/>
                    <a:pt x="10434" y="1345"/>
                  </a:cubicBezTo>
                  <a:cubicBezTo>
                    <a:pt x="10440" y="1351"/>
                    <a:pt x="10451" y="1368"/>
                    <a:pt x="10457" y="1379"/>
                  </a:cubicBezTo>
                  <a:cubicBezTo>
                    <a:pt x="10644" y="1408"/>
                    <a:pt x="10809" y="1498"/>
                    <a:pt x="10979" y="1561"/>
                  </a:cubicBezTo>
                  <a:cubicBezTo>
                    <a:pt x="10996" y="1555"/>
                    <a:pt x="11030" y="1544"/>
                    <a:pt x="11042" y="1538"/>
                  </a:cubicBezTo>
                  <a:lnTo>
                    <a:pt x="11144" y="1618"/>
                  </a:lnTo>
                  <a:cubicBezTo>
                    <a:pt x="11172" y="1612"/>
                    <a:pt x="11234" y="1606"/>
                    <a:pt x="11263" y="1601"/>
                  </a:cubicBezTo>
                  <a:lnTo>
                    <a:pt x="11263" y="1601"/>
                  </a:lnTo>
                  <a:lnTo>
                    <a:pt x="11240" y="1652"/>
                  </a:lnTo>
                  <a:cubicBezTo>
                    <a:pt x="11268" y="1652"/>
                    <a:pt x="11320" y="1652"/>
                    <a:pt x="11342" y="1657"/>
                  </a:cubicBezTo>
                  <a:cubicBezTo>
                    <a:pt x="11342" y="1686"/>
                    <a:pt x="11337" y="1708"/>
                    <a:pt x="11337" y="1737"/>
                  </a:cubicBezTo>
                  <a:cubicBezTo>
                    <a:pt x="11348" y="1725"/>
                    <a:pt x="11365" y="1697"/>
                    <a:pt x="11376" y="1686"/>
                  </a:cubicBezTo>
                  <a:cubicBezTo>
                    <a:pt x="11654" y="1805"/>
                    <a:pt x="11932" y="1930"/>
                    <a:pt x="12222" y="2032"/>
                  </a:cubicBezTo>
                  <a:cubicBezTo>
                    <a:pt x="12176" y="2054"/>
                    <a:pt x="12125" y="2083"/>
                    <a:pt x="12074" y="2111"/>
                  </a:cubicBezTo>
                  <a:cubicBezTo>
                    <a:pt x="12085" y="2094"/>
                    <a:pt x="12108" y="2066"/>
                    <a:pt x="12125" y="2054"/>
                  </a:cubicBezTo>
                  <a:cubicBezTo>
                    <a:pt x="11989" y="1992"/>
                    <a:pt x="11847" y="1947"/>
                    <a:pt x="11705" y="1901"/>
                  </a:cubicBezTo>
                  <a:cubicBezTo>
                    <a:pt x="11700" y="1913"/>
                    <a:pt x="11694" y="1941"/>
                    <a:pt x="11688" y="1952"/>
                  </a:cubicBezTo>
                  <a:cubicBezTo>
                    <a:pt x="11484" y="1896"/>
                    <a:pt x="11291" y="1828"/>
                    <a:pt x="11104" y="1748"/>
                  </a:cubicBezTo>
                  <a:cubicBezTo>
                    <a:pt x="11125" y="1742"/>
                    <a:pt x="11146" y="1740"/>
                    <a:pt x="11168" y="1740"/>
                  </a:cubicBezTo>
                  <a:cubicBezTo>
                    <a:pt x="11210" y="1740"/>
                    <a:pt x="11253" y="1750"/>
                    <a:pt x="11291" y="1765"/>
                  </a:cubicBezTo>
                  <a:lnTo>
                    <a:pt x="11302" y="1759"/>
                  </a:lnTo>
                  <a:cubicBezTo>
                    <a:pt x="11263" y="1742"/>
                    <a:pt x="11217" y="1725"/>
                    <a:pt x="11178" y="1703"/>
                  </a:cubicBezTo>
                  <a:cubicBezTo>
                    <a:pt x="11138" y="1725"/>
                    <a:pt x="11104" y="1742"/>
                    <a:pt x="11059" y="1759"/>
                  </a:cubicBezTo>
                  <a:cubicBezTo>
                    <a:pt x="11024" y="1731"/>
                    <a:pt x="11076" y="1703"/>
                    <a:pt x="11093" y="1674"/>
                  </a:cubicBezTo>
                  <a:cubicBezTo>
                    <a:pt x="10996" y="1652"/>
                    <a:pt x="10905" y="1623"/>
                    <a:pt x="10809" y="1595"/>
                  </a:cubicBezTo>
                  <a:lnTo>
                    <a:pt x="10809" y="1595"/>
                  </a:lnTo>
                  <a:cubicBezTo>
                    <a:pt x="10843" y="1623"/>
                    <a:pt x="10877" y="1652"/>
                    <a:pt x="10911" y="1680"/>
                  </a:cubicBezTo>
                  <a:cubicBezTo>
                    <a:pt x="10809" y="1635"/>
                    <a:pt x="10599" y="1640"/>
                    <a:pt x="10605" y="1532"/>
                  </a:cubicBezTo>
                  <a:cubicBezTo>
                    <a:pt x="10537" y="1510"/>
                    <a:pt x="10474" y="1493"/>
                    <a:pt x="10406" y="1476"/>
                  </a:cubicBezTo>
                  <a:lnTo>
                    <a:pt x="10406" y="1476"/>
                  </a:lnTo>
                  <a:cubicBezTo>
                    <a:pt x="10440" y="1493"/>
                    <a:pt x="10474" y="1504"/>
                    <a:pt x="10508" y="1521"/>
                  </a:cubicBezTo>
                  <a:lnTo>
                    <a:pt x="10497" y="1538"/>
                  </a:lnTo>
                  <a:cubicBezTo>
                    <a:pt x="10434" y="1521"/>
                    <a:pt x="10372" y="1510"/>
                    <a:pt x="10310" y="1493"/>
                  </a:cubicBezTo>
                  <a:cubicBezTo>
                    <a:pt x="10320" y="1482"/>
                    <a:pt x="10331" y="1457"/>
                    <a:pt x="10341" y="1444"/>
                  </a:cubicBezTo>
                  <a:lnTo>
                    <a:pt x="10341" y="1444"/>
                  </a:lnTo>
                  <a:cubicBezTo>
                    <a:pt x="10322" y="1464"/>
                    <a:pt x="10301" y="1472"/>
                    <a:pt x="10280" y="1472"/>
                  </a:cubicBezTo>
                  <a:cubicBezTo>
                    <a:pt x="10251" y="1472"/>
                    <a:pt x="10222" y="1458"/>
                    <a:pt x="10196" y="1442"/>
                  </a:cubicBezTo>
                  <a:cubicBezTo>
                    <a:pt x="10207" y="1430"/>
                    <a:pt x="10241" y="1413"/>
                    <a:pt x="10259" y="1402"/>
                  </a:cubicBezTo>
                  <a:cubicBezTo>
                    <a:pt x="10066" y="1362"/>
                    <a:pt x="9884" y="1300"/>
                    <a:pt x="9697" y="1243"/>
                  </a:cubicBezTo>
                  <a:lnTo>
                    <a:pt x="9697" y="1243"/>
                  </a:lnTo>
                  <a:cubicBezTo>
                    <a:pt x="9720" y="1254"/>
                    <a:pt x="9765" y="1271"/>
                    <a:pt x="9788" y="1283"/>
                  </a:cubicBezTo>
                  <a:lnTo>
                    <a:pt x="9771" y="1328"/>
                  </a:lnTo>
                  <a:cubicBezTo>
                    <a:pt x="9702" y="1311"/>
                    <a:pt x="9634" y="1289"/>
                    <a:pt x="9572" y="1271"/>
                  </a:cubicBezTo>
                  <a:cubicBezTo>
                    <a:pt x="9583" y="1260"/>
                    <a:pt x="9612" y="1237"/>
                    <a:pt x="9623" y="1226"/>
                  </a:cubicBezTo>
                  <a:cubicBezTo>
                    <a:pt x="9407" y="1152"/>
                    <a:pt x="9175" y="1084"/>
                    <a:pt x="8937" y="1045"/>
                  </a:cubicBezTo>
                  <a:lnTo>
                    <a:pt x="8937" y="1045"/>
                  </a:lnTo>
                  <a:cubicBezTo>
                    <a:pt x="9050" y="1090"/>
                    <a:pt x="9180" y="1113"/>
                    <a:pt x="9283" y="1169"/>
                  </a:cubicBezTo>
                  <a:cubicBezTo>
                    <a:pt x="9084" y="1141"/>
                    <a:pt x="8902" y="1090"/>
                    <a:pt x="8732" y="1028"/>
                  </a:cubicBezTo>
                  <a:cubicBezTo>
                    <a:pt x="8715" y="965"/>
                    <a:pt x="8624" y="942"/>
                    <a:pt x="8539" y="931"/>
                  </a:cubicBezTo>
                  <a:lnTo>
                    <a:pt x="8539" y="931"/>
                  </a:lnTo>
                  <a:cubicBezTo>
                    <a:pt x="8556" y="971"/>
                    <a:pt x="8613" y="993"/>
                    <a:pt x="8664" y="1016"/>
                  </a:cubicBezTo>
                  <a:cubicBezTo>
                    <a:pt x="8579" y="1010"/>
                    <a:pt x="8494" y="993"/>
                    <a:pt x="8409" y="965"/>
                  </a:cubicBezTo>
                  <a:cubicBezTo>
                    <a:pt x="8432" y="948"/>
                    <a:pt x="8449" y="937"/>
                    <a:pt x="8466" y="920"/>
                  </a:cubicBezTo>
                  <a:cubicBezTo>
                    <a:pt x="8398" y="903"/>
                    <a:pt x="8329" y="886"/>
                    <a:pt x="8261" y="869"/>
                  </a:cubicBezTo>
                  <a:lnTo>
                    <a:pt x="8261" y="869"/>
                  </a:lnTo>
                  <a:cubicBezTo>
                    <a:pt x="8290" y="897"/>
                    <a:pt x="8324" y="925"/>
                    <a:pt x="8352" y="948"/>
                  </a:cubicBezTo>
                  <a:cubicBezTo>
                    <a:pt x="8244" y="925"/>
                    <a:pt x="8142" y="891"/>
                    <a:pt x="8046" y="857"/>
                  </a:cubicBezTo>
                  <a:cubicBezTo>
                    <a:pt x="8046" y="829"/>
                    <a:pt x="8051" y="801"/>
                    <a:pt x="8057" y="772"/>
                  </a:cubicBezTo>
                  <a:lnTo>
                    <a:pt x="8057" y="772"/>
                  </a:lnTo>
                  <a:cubicBezTo>
                    <a:pt x="8022" y="784"/>
                    <a:pt x="7985" y="789"/>
                    <a:pt x="7949" y="789"/>
                  </a:cubicBezTo>
                  <a:cubicBezTo>
                    <a:pt x="7810" y="789"/>
                    <a:pt x="7663" y="720"/>
                    <a:pt x="7515" y="720"/>
                  </a:cubicBezTo>
                  <a:cubicBezTo>
                    <a:pt x="7503" y="720"/>
                    <a:pt x="7491" y="720"/>
                    <a:pt x="7478" y="721"/>
                  </a:cubicBezTo>
                  <a:cubicBezTo>
                    <a:pt x="7501" y="727"/>
                    <a:pt x="7558" y="738"/>
                    <a:pt x="7580" y="744"/>
                  </a:cubicBezTo>
                  <a:cubicBezTo>
                    <a:pt x="7580" y="755"/>
                    <a:pt x="7575" y="778"/>
                    <a:pt x="7569" y="784"/>
                  </a:cubicBezTo>
                  <a:cubicBezTo>
                    <a:pt x="7546" y="778"/>
                    <a:pt x="7490" y="755"/>
                    <a:pt x="7461" y="744"/>
                  </a:cubicBezTo>
                  <a:cubicBezTo>
                    <a:pt x="7433" y="749"/>
                    <a:pt x="7399" y="749"/>
                    <a:pt x="7365" y="755"/>
                  </a:cubicBezTo>
                  <a:cubicBezTo>
                    <a:pt x="7382" y="732"/>
                    <a:pt x="7416" y="698"/>
                    <a:pt x="7433" y="681"/>
                  </a:cubicBezTo>
                  <a:cubicBezTo>
                    <a:pt x="7385" y="670"/>
                    <a:pt x="7334" y="659"/>
                    <a:pt x="7282" y="659"/>
                  </a:cubicBezTo>
                  <a:cubicBezTo>
                    <a:pt x="7255" y="659"/>
                    <a:pt x="7228" y="662"/>
                    <a:pt x="7200" y="670"/>
                  </a:cubicBezTo>
                  <a:cubicBezTo>
                    <a:pt x="7121" y="647"/>
                    <a:pt x="7041" y="619"/>
                    <a:pt x="6962" y="591"/>
                  </a:cubicBezTo>
                  <a:cubicBezTo>
                    <a:pt x="6945" y="596"/>
                    <a:pt x="6905" y="602"/>
                    <a:pt x="6883" y="602"/>
                  </a:cubicBezTo>
                  <a:cubicBezTo>
                    <a:pt x="6797" y="568"/>
                    <a:pt x="6695" y="551"/>
                    <a:pt x="6599" y="534"/>
                  </a:cubicBezTo>
                  <a:cubicBezTo>
                    <a:pt x="6622" y="528"/>
                    <a:pt x="6673" y="511"/>
                    <a:pt x="6695" y="500"/>
                  </a:cubicBezTo>
                  <a:lnTo>
                    <a:pt x="6695" y="500"/>
                  </a:lnTo>
                  <a:cubicBezTo>
                    <a:pt x="6641" y="514"/>
                    <a:pt x="6586" y="514"/>
                    <a:pt x="6531" y="514"/>
                  </a:cubicBezTo>
                  <a:cubicBezTo>
                    <a:pt x="6476" y="514"/>
                    <a:pt x="6420" y="514"/>
                    <a:pt x="6366" y="528"/>
                  </a:cubicBezTo>
                  <a:cubicBezTo>
                    <a:pt x="6457" y="551"/>
                    <a:pt x="6548" y="568"/>
                    <a:pt x="6633" y="596"/>
                  </a:cubicBezTo>
                  <a:cubicBezTo>
                    <a:pt x="6321" y="574"/>
                    <a:pt x="6003" y="517"/>
                    <a:pt x="5697" y="454"/>
                  </a:cubicBezTo>
                  <a:cubicBezTo>
                    <a:pt x="5754" y="454"/>
                    <a:pt x="5816" y="460"/>
                    <a:pt x="5873" y="466"/>
                  </a:cubicBezTo>
                  <a:cubicBezTo>
                    <a:pt x="5861" y="420"/>
                    <a:pt x="5793" y="409"/>
                    <a:pt x="5742" y="386"/>
                  </a:cubicBezTo>
                  <a:cubicBezTo>
                    <a:pt x="5685" y="386"/>
                    <a:pt x="5623" y="392"/>
                    <a:pt x="5561" y="392"/>
                  </a:cubicBezTo>
                  <a:cubicBezTo>
                    <a:pt x="5561" y="381"/>
                    <a:pt x="5549" y="364"/>
                    <a:pt x="5549" y="352"/>
                  </a:cubicBezTo>
                  <a:cubicBezTo>
                    <a:pt x="5531" y="365"/>
                    <a:pt x="5483" y="371"/>
                    <a:pt x="5432" y="371"/>
                  </a:cubicBezTo>
                  <a:cubicBezTo>
                    <a:pt x="5342" y="371"/>
                    <a:pt x="5245" y="351"/>
                    <a:pt x="5300" y="307"/>
                  </a:cubicBezTo>
                  <a:cubicBezTo>
                    <a:pt x="5316" y="306"/>
                    <a:pt x="5333" y="306"/>
                    <a:pt x="5350" y="306"/>
                  </a:cubicBezTo>
                  <a:cubicBezTo>
                    <a:pt x="5609" y="306"/>
                    <a:pt x="5864" y="377"/>
                    <a:pt x="6123" y="377"/>
                  </a:cubicBezTo>
                  <a:cubicBezTo>
                    <a:pt x="6147" y="377"/>
                    <a:pt x="6172" y="376"/>
                    <a:pt x="6196" y="375"/>
                  </a:cubicBezTo>
                  <a:cubicBezTo>
                    <a:pt x="6207" y="381"/>
                    <a:pt x="6224" y="398"/>
                    <a:pt x="6230" y="409"/>
                  </a:cubicBezTo>
                  <a:cubicBezTo>
                    <a:pt x="6412" y="420"/>
                    <a:pt x="6582" y="466"/>
                    <a:pt x="6758" y="500"/>
                  </a:cubicBezTo>
                  <a:cubicBezTo>
                    <a:pt x="6775" y="477"/>
                    <a:pt x="6809" y="432"/>
                    <a:pt x="6826" y="409"/>
                  </a:cubicBezTo>
                  <a:cubicBezTo>
                    <a:pt x="6780" y="401"/>
                    <a:pt x="6731" y="394"/>
                    <a:pt x="6684" y="394"/>
                  </a:cubicBezTo>
                  <a:cubicBezTo>
                    <a:pt x="6633" y="394"/>
                    <a:pt x="6584" y="402"/>
                    <a:pt x="6542" y="426"/>
                  </a:cubicBezTo>
                  <a:cubicBezTo>
                    <a:pt x="6502" y="415"/>
                    <a:pt x="6468" y="403"/>
                    <a:pt x="6429" y="392"/>
                  </a:cubicBezTo>
                  <a:cubicBezTo>
                    <a:pt x="6378" y="335"/>
                    <a:pt x="6258" y="364"/>
                    <a:pt x="6185" y="347"/>
                  </a:cubicBezTo>
                  <a:lnTo>
                    <a:pt x="6219" y="290"/>
                  </a:lnTo>
                  <a:lnTo>
                    <a:pt x="6219" y="290"/>
                  </a:lnTo>
                  <a:cubicBezTo>
                    <a:pt x="6207" y="301"/>
                    <a:pt x="6179" y="330"/>
                    <a:pt x="6162" y="341"/>
                  </a:cubicBezTo>
                  <a:cubicBezTo>
                    <a:pt x="6128" y="313"/>
                    <a:pt x="6077" y="279"/>
                    <a:pt x="6043" y="250"/>
                  </a:cubicBezTo>
                  <a:cubicBezTo>
                    <a:pt x="6009" y="267"/>
                    <a:pt x="5969" y="284"/>
                    <a:pt x="5935" y="296"/>
                  </a:cubicBezTo>
                  <a:cubicBezTo>
                    <a:pt x="5924" y="279"/>
                    <a:pt x="5895" y="250"/>
                    <a:pt x="5884" y="233"/>
                  </a:cubicBezTo>
                  <a:cubicBezTo>
                    <a:pt x="5884" y="245"/>
                    <a:pt x="5884" y="267"/>
                    <a:pt x="5884" y="279"/>
                  </a:cubicBezTo>
                  <a:cubicBezTo>
                    <a:pt x="5816" y="262"/>
                    <a:pt x="5731" y="250"/>
                    <a:pt x="5697" y="205"/>
                  </a:cubicBezTo>
                  <a:cubicBezTo>
                    <a:pt x="5697" y="216"/>
                    <a:pt x="5697" y="233"/>
                    <a:pt x="5697" y="245"/>
                  </a:cubicBezTo>
                  <a:cubicBezTo>
                    <a:pt x="5487" y="210"/>
                    <a:pt x="5266" y="205"/>
                    <a:pt x="5050" y="182"/>
                  </a:cubicBezTo>
                  <a:cubicBezTo>
                    <a:pt x="5058" y="174"/>
                    <a:pt x="5074" y="161"/>
                    <a:pt x="5089" y="151"/>
                  </a:cubicBezTo>
                  <a:lnTo>
                    <a:pt x="5089" y="151"/>
                  </a:lnTo>
                  <a:cubicBezTo>
                    <a:pt x="5050" y="168"/>
                    <a:pt x="4997" y="177"/>
                    <a:pt x="4942" y="177"/>
                  </a:cubicBezTo>
                  <a:cubicBezTo>
                    <a:pt x="4850" y="177"/>
                    <a:pt x="4753" y="154"/>
                    <a:pt x="4710" y="114"/>
                  </a:cubicBezTo>
                  <a:cubicBezTo>
                    <a:pt x="4699" y="107"/>
                    <a:pt x="4689" y="104"/>
                    <a:pt x="4678" y="104"/>
                  </a:cubicBezTo>
                  <a:cubicBezTo>
                    <a:pt x="4647" y="104"/>
                    <a:pt x="4614" y="127"/>
                    <a:pt x="4585" y="131"/>
                  </a:cubicBezTo>
                  <a:cubicBezTo>
                    <a:pt x="4541" y="126"/>
                    <a:pt x="4500" y="123"/>
                    <a:pt x="4461" y="123"/>
                  </a:cubicBezTo>
                  <a:cubicBezTo>
                    <a:pt x="4370" y="123"/>
                    <a:pt x="4290" y="140"/>
                    <a:pt x="4210" y="188"/>
                  </a:cubicBezTo>
                  <a:cubicBezTo>
                    <a:pt x="4210" y="171"/>
                    <a:pt x="4210" y="137"/>
                    <a:pt x="4210" y="120"/>
                  </a:cubicBezTo>
                  <a:cubicBezTo>
                    <a:pt x="4199" y="137"/>
                    <a:pt x="4176" y="171"/>
                    <a:pt x="4159" y="188"/>
                  </a:cubicBezTo>
                  <a:cubicBezTo>
                    <a:pt x="4133" y="166"/>
                    <a:pt x="4103" y="124"/>
                    <a:pt x="4060" y="124"/>
                  </a:cubicBezTo>
                  <a:cubicBezTo>
                    <a:pt x="4047" y="124"/>
                    <a:pt x="4033" y="128"/>
                    <a:pt x="4017" y="137"/>
                  </a:cubicBezTo>
                  <a:cubicBezTo>
                    <a:pt x="3927" y="131"/>
                    <a:pt x="3841" y="120"/>
                    <a:pt x="3751" y="108"/>
                  </a:cubicBezTo>
                  <a:lnTo>
                    <a:pt x="3751" y="108"/>
                  </a:lnTo>
                  <a:cubicBezTo>
                    <a:pt x="3836" y="154"/>
                    <a:pt x="3938" y="171"/>
                    <a:pt x="4034" y="193"/>
                  </a:cubicBezTo>
                  <a:cubicBezTo>
                    <a:pt x="4040" y="176"/>
                    <a:pt x="4057" y="148"/>
                    <a:pt x="4063" y="131"/>
                  </a:cubicBezTo>
                  <a:cubicBezTo>
                    <a:pt x="4090" y="174"/>
                    <a:pt x="4125" y="198"/>
                    <a:pt x="4174" y="198"/>
                  </a:cubicBezTo>
                  <a:cubicBezTo>
                    <a:pt x="4196" y="198"/>
                    <a:pt x="4221" y="193"/>
                    <a:pt x="4250" y="182"/>
                  </a:cubicBezTo>
                  <a:lnTo>
                    <a:pt x="4250" y="182"/>
                  </a:lnTo>
                  <a:lnTo>
                    <a:pt x="4227" y="233"/>
                  </a:lnTo>
                  <a:cubicBezTo>
                    <a:pt x="4278" y="188"/>
                    <a:pt x="4341" y="154"/>
                    <a:pt x="4414" y="125"/>
                  </a:cubicBezTo>
                  <a:cubicBezTo>
                    <a:pt x="4511" y="171"/>
                    <a:pt x="4528" y="245"/>
                    <a:pt x="4528" y="313"/>
                  </a:cubicBezTo>
                  <a:cubicBezTo>
                    <a:pt x="4624" y="335"/>
                    <a:pt x="4721" y="347"/>
                    <a:pt x="4817" y="364"/>
                  </a:cubicBezTo>
                  <a:cubicBezTo>
                    <a:pt x="4307" y="341"/>
                    <a:pt x="3796" y="318"/>
                    <a:pt x="3291" y="279"/>
                  </a:cubicBezTo>
                  <a:cubicBezTo>
                    <a:pt x="3308" y="267"/>
                    <a:pt x="3342" y="245"/>
                    <a:pt x="3359" y="233"/>
                  </a:cubicBezTo>
                  <a:lnTo>
                    <a:pt x="3319" y="228"/>
                  </a:lnTo>
                  <a:cubicBezTo>
                    <a:pt x="3298" y="264"/>
                    <a:pt x="3267" y="288"/>
                    <a:pt x="3224" y="288"/>
                  </a:cubicBezTo>
                  <a:cubicBezTo>
                    <a:pt x="3199" y="288"/>
                    <a:pt x="3171" y="280"/>
                    <a:pt x="3138" y="262"/>
                  </a:cubicBezTo>
                  <a:cubicBezTo>
                    <a:pt x="3166" y="256"/>
                    <a:pt x="3223" y="239"/>
                    <a:pt x="3251" y="228"/>
                  </a:cubicBezTo>
                  <a:lnTo>
                    <a:pt x="3155" y="228"/>
                  </a:lnTo>
                  <a:cubicBezTo>
                    <a:pt x="3144" y="250"/>
                    <a:pt x="3132" y="267"/>
                    <a:pt x="3115" y="284"/>
                  </a:cubicBezTo>
                  <a:cubicBezTo>
                    <a:pt x="2962" y="279"/>
                    <a:pt x="2809" y="267"/>
                    <a:pt x="2650" y="262"/>
                  </a:cubicBezTo>
                  <a:cubicBezTo>
                    <a:pt x="2623" y="258"/>
                    <a:pt x="2594" y="257"/>
                    <a:pt x="2563" y="257"/>
                  </a:cubicBezTo>
                  <a:cubicBezTo>
                    <a:pt x="2484" y="257"/>
                    <a:pt x="2398" y="265"/>
                    <a:pt x="2316" y="265"/>
                  </a:cubicBezTo>
                  <a:cubicBezTo>
                    <a:pt x="2221" y="265"/>
                    <a:pt x="2133" y="254"/>
                    <a:pt x="2071" y="205"/>
                  </a:cubicBezTo>
                  <a:cubicBezTo>
                    <a:pt x="1980" y="193"/>
                    <a:pt x="1895" y="182"/>
                    <a:pt x="1805" y="165"/>
                  </a:cubicBezTo>
                  <a:cubicBezTo>
                    <a:pt x="1788" y="171"/>
                    <a:pt x="1759" y="182"/>
                    <a:pt x="1742" y="188"/>
                  </a:cubicBezTo>
                  <a:cubicBezTo>
                    <a:pt x="1719" y="181"/>
                    <a:pt x="1696" y="177"/>
                    <a:pt x="1675" y="177"/>
                  </a:cubicBezTo>
                  <a:cubicBezTo>
                    <a:pt x="1630" y="177"/>
                    <a:pt x="1593" y="194"/>
                    <a:pt x="1578" y="233"/>
                  </a:cubicBezTo>
                  <a:lnTo>
                    <a:pt x="1736" y="233"/>
                  </a:lnTo>
                  <a:cubicBezTo>
                    <a:pt x="1685" y="245"/>
                    <a:pt x="1629" y="250"/>
                    <a:pt x="1578" y="250"/>
                  </a:cubicBezTo>
                  <a:cubicBezTo>
                    <a:pt x="1561" y="239"/>
                    <a:pt x="1538" y="233"/>
                    <a:pt x="1527" y="233"/>
                  </a:cubicBezTo>
                  <a:cubicBezTo>
                    <a:pt x="1527" y="233"/>
                    <a:pt x="1521" y="233"/>
                    <a:pt x="1515" y="228"/>
                  </a:cubicBezTo>
                  <a:cubicBezTo>
                    <a:pt x="1521" y="216"/>
                    <a:pt x="1527" y="199"/>
                    <a:pt x="1532" y="188"/>
                  </a:cubicBezTo>
                  <a:lnTo>
                    <a:pt x="1532" y="188"/>
                  </a:lnTo>
                  <a:cubicBezTo>
                    <a:pt x="1510" y="193"/>
                    <a:pt x="1487" y="199"/>
                    <a:pt x="1464" y="205"/>
                  </a:cubicBezTo>
                  <a:cubicBezTo>
                    <a:pt x="1453" y="199"/>
                    <a:pt x="1441" y="199"/>
                    <a:pt x="1436" y="199"/>
                  </a:cubicBezTo>
                  <a:lnTo>
                    <a:pt x="1407" y="199"/>
                  </a:lnTo>
                  <a:cubicBezTo>
                    <a:pt x="1413" y="176"/>
                    <a:pt x="1419" y="148"/>
                    <a:pt x="1430" y="125"/>
                  </a:cubicBezTo>
                  <a:cubicBezTo>
                    <a:pt x="1481" y="120"/>
                    <a:pt x="1527" y="120"/>
                    <a:pt x="1578" y="114"/>
                  </a:cubicBezTo>
                  <a:cubicBezTo>
                    <a:pt x="1583" y="120"/>
                    <a:pt x="1606" y="125"/>
                    <a:pt x="1612" y="131"/>
                  </a:cubicBezTo>
                  <a:cubicBezTo>
                    <a:pt x="1736" y="131"/>
                    <a:pt x="1861" y="114"/>
                    <a:pt x="1975" y="91"/>
                  </a:cubicBezTo>
                  <a:cubicBezTo>
                    <a:pt x="2003" y="103"/>
                    <a:pt x="2049" y="125"/>
                    <a:pt x="2071" y="137"/>
                  </a:cubicBezTo>
                  <a:cubicBezTo>
                    <a:pt x="2077" y="120"/>
                    <a:pt x="2094" y="86"/>
                    <a:pt x="2100" y="69"/>
                  </a:cubicBezTo>
                  <a:cubicBezTo>
                    <a:pt x="2011" y="43"/>
                    <a:pt x="1919" y="37"/>
                    <a:pt x="1825" y="37"/>
                  </a:cubicBezTo>
                  <a:cubicBezTo>
                    <a:pt x="1739" y="37"/>
                    <a:pt x="1651" y="42"/>
                    <a:pt x="1563" y="42"/>
                  </a:cubicBezTo>
                  <a:cubicBezTo>
                    <a:pt x="1534" y="42"/>
                    <a:pt x="1505" y="42"/>
                    <a:pt x="1475" y="40"/>
                  </a:cubicBezTo>
                  <a:lnTo>
                    <a:pt x="1492" y="1"/>
                  </a:lnTo>
                  <a:close/>
                </a:path>
              </a:pathLst>
            </a:custGeom>
            <a:solidFill>
              <a:srgbClr val="C16E4D">
                <a:alpha val="500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51"/>
            <p:cNvSpPr/>
            <p:nvPr/>
          </p:nvSpPr>
          <p:spPr>
            <a:xfrm>
              <a:off x="-313900" y="4615593"/>
              <a:ext cx="9773814" cy="824548"/>
            </a:xfrm>
            <a:custGeom>
              <a:rect b="b" l="l" r="r" t="t"/>
              <a:pathLst>
                <a:path extrusionOk="0" h="5732" w="56098">
                  <a:moveTo>
                    <a:pt x="26026" y="106"/>
                  </a:moveTo>
                  <a:cubicBezTo>
                    <a:pt x="26043" y="112"/>
                    <a:pt x="26066" y="129"/>
                    <a:pt x="26077" y="140"/>
                  </a:cubicBezTo>
                  <a:lnTo>
                    <a:pt x="26083" y="140"/>
                  </a:lnTo>
                  <a:lnTo>
                    <a:pt x="26094" y="146"/>
                  </a:lnTo>
                  <a:lnTo>
                    <a:pt x="26100" y="146"/>
                  </a:lnTo>
                  <a:cubicBezTo>
                    <a:pt x="26088" y="150"/>
                    <a:pt x="26073" y="154"/>
                    <a:pt x="26065" y="154"/>
                  </a:cubicBezTo>
                  <a:cubicBezTo>
                    <a:pt x="26062" y="154"/>
                    <a:pt x="26060" y="153"/>
                    <a:pt x="26060" y="152"/>
                  </a:cubicBezTo>
                  <a:lnTo>
                    <a:pt x="26054" y="152"/>
                  </a:lnTo>
                  <a:cubicBezTo>
                    <a:pt x="26051" y="150"/>
                    <a:pt x="26048" y="149"/>
                    <a:pt x="26044" y="149"/>
                  </a:cubicBezTo>
                  <a:cubicBezTo>
                    <a:pt x="26037" y="149"/>
                    <a:pt x="26030" y="153"/>
                    <a:pt x="26026" y="157"/>
                  </a:cubicBezTo>
                  <a:cubicBezTo>
                    <a:pt x="26015" y="163"/>
                    <a:pt x="26003" y="163"/>
                    <a:pt x="25998" y="163"/>
                  </a:cubicBezTo>
                  <a:cubicBezTo>
                    <a:pt x="25986" y="169"/>
                    <a:pt x="25981" y="169"/>
                    <a:pt x="25964" y="169"/>
                  </a:cubicBezTo>
                  <a:cubicBezTo>
                    <a:pt x="25969" y="163"/>
                    <a:pt x="25975" y="152"/>
                    <a:pt x="25981" y="140"/>
                  </a:cubicBezTo>
                  <a:lnTo>
                    <a:pt x="25986" y="118"/>
                  </a:lnTo>
                  <a:cubicBezTo>
                    <a:pt x="25992" y="112"/>
                    <a:pt x="26003" y="106"/>
                    <a:pt x="26009" y="106"/>
                  </a:cubicBezTo>
                  <a:close/>
                  <a:moveTo>
                    <a:pt x="15856" y="1"/>
                  </a:moveTo>
                  <a:cubicBezTo>
                    <a:pt x="15852" y="1"/>
                    <a:pt x="15849" y="2"/>
                    <a:pt x="15847" y="4"/>
                  </a:cubicBezTo>
                  <a:cubicBezTo>
                    <a:pt x="15841" y="10"/>
                    <a:pt x="15824" y="15"/>
                    <a:pt x="15824" y="15"/>
                  </a:cubicBezTo>
                  <a:cubicBezTo>
                    <a:pt x="15819" y="15"/>
                    <a:pt x="15802" y="32"/>
                    <a:pt x="15785" y="55"/>
                  </a:cubicBezTo>
                  <a:lnTo>
                    <a:pt x="15751" y="38"/>
                  </a:lnTo>
                  <a:lnTo>
                    <a:pt x="15722" y="21"/>
                  </a:lnTo>
                  <a:cubicBezTo>
                    <a:pt x="15696" y="48"/>
                    <a:pt x="15659" y="90"/>
                    <a:pt x="15640" y="90"/>
                  </a:cubicBezTo>
                  <a:cubicBezTo>
                    <a:pt x="15639" y="90"/>
                    <a:pt x="15638" y="89"/>
                    <a:pt x="15637" y="89"/>
                  </a:cubicBezTo>
                  <a:cubicBezTo>
                    <a:pt x="15629" y="81"/>
                    <a:pt x="15611" y="76"/>
                    <a:pt x="15592" y="76"/>
                  </a:cubicBezTo>
                  <a:cubicBezTo>
                    <a:pt x="15584" y="76"/>
                    <a:pt x="15577" y="76"/>
                    <a:pt x="15569" y="78"/>
                  </a:cubicBezTo>
                  <a:lnTo>
                    <a:pt x="15546" y="61"/>
                  </a:lnTo>
                  <a:lnTo>
                    <a:pt x="15541" y="61"/>
                  </a:lnTo>
                  <a:cubicBezTo>
                    <a:pt x="15540" y="61"/>
                    <a:pt x="15538" y="62"/>
                    <a:pt x="15536" y="62"/>
                  </a:cubicBezTo>
                  <a:cubicBezTo>
                    <a:pt x="15520" y="62"/>
                    <a:pt x="15475" y="43"/>
                    <a:pt x="15451" y="43"/>
                  </a:cubicBezTo>
                  <a:cubicBezTo>
                    <a:pt x="15449" y="43"/>
                    <a:pt x="15446" y="43"/>
                    <a:pt x="15444" y="44"/>
                  </a:cubicBezTo>
                  <a:cubicBezTo>
                    <a:pt x="15422" y="49"/>
                    <a:pt x="15399" y="55"/>
                    <a:pt x="15399" y="61"/>
                  </a:cubicBezTo>
                  <a:cubicBezTo>
                    <a:pt x="15393" y="61"/>
                    <a:pt x="15399" y="89"/>
                    <a:pt x="15405" y="100"/>
                  </a:cubicBezTo>
                  <a:cubicBezTo>
                    <a:pt x="15407" y="105"/>
                    <a:pt x="15404" y="107"/>
                    <a:pt x="15398" y="107"/>
                  </a:cubicBezTo>
                  <a:cubicBezTo>
                    <a:pt x="15388" y="107"/>
                    <a:pt x="15369" y="102"/>
                    <a:pt x="15348" y="95"/>
                  </a:cubicBezTo>
                  <a:lnTo>
                    <a:pt x="15348" y="100"/>
                  </a:lnTo>
                  <a:lnTo>
                    <a:pt x="15319" y="135"/>
                  </a:lnTo>
                  <a:cubicBezTo>
                    <a:pt x="15285" y="129"/>
                    <a:pt x="15251" y="129"/>
                    <a:pt x="15246" y="129"/>
                  </a:cubicBezTo>
                  <a:cubicBezTo>
                    <a:pt x="15246" y="129"/>
                    <a:pt x="15229" y="112"/>
                    <a:pt x="15212" y="95"/>
                  </a:cubicBezTo>
                  <a:lnTo>
                    <a:pt x="15195" y="95"/>
                  </a:lnTo>
                  <a:cubicBezTo>
                    <a:pt x="15182" y="95"/>
                    <a:pt x="15163" y="91"/>
                    <a:pt x="15148" y="91"/>
                  </a:cubicBezTo>
                  <a:cubicBezTo>
                    <a:pt x="15136" y="91"/>
                    <a:pt x="15126" y="93"/>
                    <a:pt x="15121" y="100"/>
                  </a:cubicBezTo>
                  <a:lnTo>
                    <a:pt x="15092" y="135"/>
                  </a:lnTo>
                  <a:cubicBezTo>
                    <a:pt x="15084" y="128"/>
                    <a:pt x="15079" y="126"/>
                    <a:pt x="15076" y="126"/>
                  </a:cubicBezTo>
                  <a:cubicBezTo>
                    <a:pt x="15071" y="126"/>
                    <a:pt x="15072" y="133"/>
                    <a:pt x="15075" y="140"/>
                  </a:cubicBezTo>
                  <a:cubicBezTo>
                    <a:pt x="15078" y="143"/>
                    <a:pt x="15077" y="144"/>
                    <a:pt x="15074" y="144"/>
                  </a:cubicBezTo>
                  <a:cubicBezTo>
                    <a:pt x="15062" y="144"/>
                    <a:pt x="15029" y="133"/>
                    <a:pt x="15024" y="129"/>
                  </a:cubicBezTo>
                  <a:cubicBezTo>
                    <a:pt x="15019" y="123"/>
                    <a:pt x="15002" y="106"/>
                    <a:pt x="15002" y="106"/>
                  </a:cubicBezTo>
                  <a:cubicBezTo>
                    <a:pt x="14997" y="106"/>
                    <a:pt x="14969" y="124"/>
                    <a:pt x="14955" y="124"/>
                  </a:cubicBezTo>
                  <a:cubicBezTo>
                    <a:pt x="14953" y="124"/>
                    <a:pt x="14952" y="124"/>
                    <a:pt x="14951" y="123"/>
                  </a:cubicBezTo>
                  <a:cubicBezTo>
                    <a:pt x="14934" y="123"/>
                    <a:pt x="14894" y="118"/>
                    <a:pt x="14883" y="112"/>
                  </a:cubicBezTo>
                  <a:cubicBezTo>
                    <a:pt x="14875" y="108"/>
                    <a:pt x="14853" y="101"/>
                    <a:pt x="14839" y="101"/>
                  </a:cubicBezTo>
                  <a:cubicBezTo>
                    <a:pt x="14833" y="101"/>
                    <a:pt x="14828" y="103"/>
                    <a:pt x="14826" y="106"/>
                  </a:cubicBezTo>
                  <a:cubicBezTo>
                    <a:pt x="14826" y="123"/>
                    <a:pt x="14797" y="140"/>
                    <a:pt x="14763" y="146"/>
                  </a:cubicBezTo>
                  <a:lnTo>
                    <a:pt x="14741" y="129"/>
                  </a:lnTo>
                  <a:lnTo>
                    <a:pt x="14707" y="95"/>
                  </a:lnTo>
                  <a:cubicBezTo>
                    <a:pt x="14673" y="106"/>
                    <a:pt x="14639" y="118"/>
                    <a:pt x="14627" y="118"/>
                  </a:cubicBezTo>
                  <a:lnTo>
                    <a:pt x="14616" y="118"/>
                  </a:lnTo>
                  <a:lnTo>
                    <a:pt x="14605" y="129"/>
                  </a:lnTo>
                  <a:cubicBezTo>
                    <a:pt x="14588" y="129"/>
                    <a:pt x="14559" y="140"/>
                    <a:pt x="14542" y="152"/>
                  </a:cubicBezTo>
                  <a:lnTo>
                    <a:pt x="14519" y="146"/>
                  </a:lnTo>
                  <a:lnTo>
                    <a:pt x="14491" y="140"/>
                  </a:lnTo>
                  <a:cubicBezTo>
                    <a:pt x="14463" y="135"/>
                    <a:pt x="14429" y="123"/>
                    <a:pt x="14417" y="112"/>
                  </a:cubicBezTo>
                  <a:cubicBezTo>
                    <a:pt x="14414" y="107"/>
                    <a:pt x="14410" y="106"/>
                    <a:pt x="14405" y="106"/>
                  </a:cubicBezTo>
                  <a:cubicBezTo>
                    <a:pt x="14390" y="106"/>
                    <a:pt x="14369" y="120"/>
                    <a:pt x="14361" y="129"/>
                  </a:cubicBezTo>
                  <a:cubicBezTo>
                    <a:pt x="14357" y="132"/>
                    <a:pt x="14353" y="134"/>
                    <a:pt x="14350" y="134"/>
                  </a:cubicBezTo>
                  <a:cubicBezTo>
                    <a:pt x="14340" y="134"/>
                    <a:pt x="14331" y="126"/>
                    <a:pt x="14327" y="118"/>
                  </a:cubicBezTo>
                  <a:cubicBezTo>
                    <a:pt x="14323" y="113"/>
                    <a:pt x="14318" y="112"/>
                    <a:pt x="14312" y="112"/>
                  </a:cubicBezTo>
                  <a:cubicBezTo>
                    <a:pt x="14302" y="112"/>
                    <a:pt x="14290" y="118"/>
                    <a:pt x="14275" y="129"/>
                  </a:cubicBezTo>
                  <a:lnTo>
                    <a:pt x="14247" y="129"/>
                  </a:lnTo>
                  <a:cubicBezTo>
                    <a:pt x="14240" y="127"/>
                    <a:pt x="14232" y="127"/>
                    <a:pt x="14224" y="127"/>
                  </a:cubicBezTo>
                  <a:cubicBezTo>
                    <a:pt x="14203" y="127"/>
                    <a:pt x="14178" y="131"/>
                    <a:pt x="14162" y="135"/>
                  </a:cubicBezTo>
                  <a:lnTo>
                    <a:pt x="14139" y="140"/>
                  </a:lnTo>
                  <a:lnTo>
                    <a:pt x="14134" y="140"/>
                  </a:lnTo>
                  <a:cubicBezTo>
                    <a:pt x="14128" y="140"/>
                    <a:pt x="14094" y="129"/>
                    <a:pt x="14083" y="129"/>
                  </a:cubicBezTo>
                  <a:cubicBezTo>
                    <a:pt x="14079" y="131"/>
                    <a:pt x="14075" y="131"/>
                    <a:pt x="14070" y="131"/>
                  </a:cubicBezTo>
                  <a:cubicBezTo>
                    <a:pt x="14058" y="131"/>
                    <a:pt x="14042" y="127"/>
                    <a:pt x="14026" y="123"/>
                  </a:cubicBezTo>
                  <a:lnTo>
                    <a:pt x="14014" y="129"/>
                  </a:lnTo>
                  <a:cubicBezTo>
                    <a:pt x="14002" y="140"/>
                    <a:pt x="13991" y="144"/>
                    <a:pt x="13982" y="144"/>
                  </a:cubicBezTo>
                  <a:cubicBezTo>
                    <a:pt x="13963" y="144"/>
                    <a:pt x="13950" y="125"/>
                    <a:pt x="13935" y="106"/>
                  </a:cubicBezTo>
                  <a:lnTo>
                    <a:pt x="13929" y="106"/>
                  </a:lnTo>
                  <a:cubicBezTo>
                    <a:pt x="13924" y="106"/>
                    <a:pt x="13912" y="135"/>
                    <a:pt x="13912" y="146"/>
                  </a:cubicBezTo>
                  <a:cubicBezTo>
                    <a:pt x="13912" y="149"/>
                    <a:pt x="13910" y="150"/>
                    <a:pt x="13906" y="150"/>
                  </a:cubicBezTo>
                  <a:cubicBezTo>
                    <a:pt x="13898" y="150"/>
                    <a:pt x="13882" y="145"/>
                    <a:pt x="13870" y="145"/>
                  </a:cubicBezTo>
                  <a:cubicBezTo>
                    <a:pt x="13867" y="145"/>
                    <a:pt x="13864" y="145"/>
                    <a:pt x="13861" y="146"/>
                  </a:cubicBezTo>
                  <a:cubicBezTo>
                    <a:pt x="13850" y="146"/>
                    <a:pt x="13799" y="169"/>
                    <a:pt x="13782" y="174"/>
                  </a:cubicBezTo>
                  <a:cubicBezTo>
                    <a:pt x="13765" y="174"/>
                    <a:pt x="13731" y="169"/>
                    <a:pt x="13708" y="152"/>
                  </a:cubicBezTo>
                  <a:lnTo>
                    <a:pt x="13668" y="152"/>
                  </a:lnTo>
                  <a:cubicBezTo>
                    <a:pt x="13646" y="152"/>
                    <a:pt x="13623" y="180"/>
                    <a:pt x="13623" y="191"/>
                  </a:cubicBezTo>
                  <a:cubicBezTo>
                    <a:pt x="13623" y="193"/>
                    <a:pt x="13623" y="193"/>
                    <a:pt x="13622" y="193"/>
                  </a:cubicBezTo>
                  <a:cubicBezTo>
                    <a:pt x="13616" y="193"/>
                    <a:pt x="13594" y="163"/>
                    <a:pt x="13589" y="163"/>
                  </a:cubicBezTo>
                  <a:cubicBezTo>
                    <a:pt x="13584" y="163"/>
                    <a:pt x="13536" y="183"/>
                    <a:pt x="13507" y="183"/>
                  </a:cubicBezTo>
                  <a:cubicBezTo>
                    <a:pt x="13501" y="183"/>
                    <a:pt x="13496" y="182"/>
                    <a:pt x="13492" y="180"/>
                  </a:cubicBezTo>
                  <a:cubicBezTo>
                    <a:pt x="13474" y="175"/>
                    <a:pt x="13445" y="167"/>
                    <a:pt x="13431" y="167"/>
                  </a:cubicBezTo>
                  <a:cubicBezTo>
                    <a:pt x="13428" y="167"/>
                    <a:pt x="13425" y="167"/>
                    <a:pt x="13424" y="169"/>
                  </a:cubicBezTo>
                  <a:cubicBezTo>
                    <a:pt x="13419" y="174"/>
                    <a:pt x="13396" y="186"/>
                    <a:pt x="13390" y="186"/>
                  </a:cubicBezTo>
                  <a:cubicBezTo>
                    <a:pt x="13385" y="186"/>
                    <a:pt x="13362" y="174"/>
                    <a:pt x="13345" y="163"/>
                  </a:cubicBezTo>
                  <a:lnTo>
                    <a:pt x="13322" y="180"/>
                  </a:lnTo>
                  <a:lnTo>
                    <a:pt x="13305" y="197"/>
                  </a:lnTo>
                  <a:cubicBezTo>
                    <a:pt x="13277" y="197"/>
                    <a:pt x="13243" y="203"/>
                    <a:pt x="13226" y="208"/>
                  </a:cubicBezTo>
                  <a:lnTo>
                    <a:pt x="13209" y="197"/>
                  </a:lnTo>
                  <a:lnTo>
                    <a:pt x="13203" y="197"/>
                  </a:lnTo>
                  <a:cubicBezTo>
                    <a:pt x="13201" y="187"/>
                    <a:pt x="13197" y="184"/>
                    <a:pt x="13194" y="184"/>
                  </a:cubicBezTo>
                  <a:cubicBezTo>
                    <a:pt x="13189" y="184"/>
                    <a:pt x="13184" y="190"/>
                    <a:pt x="13180" y="197"/>
                  </a:cubicBezTo>
                  <a:cubicBezTo>
                    <a:pt x="13180" y="198"/>
                    <a:pt x="13180" y="198"/>
                    <a:pt x="13180" y="198"/>
                  </a:cubicBezTo>
                  <a:cubicBezTo>
                    <a:pt x="13176" y="198"/>
                    <a:pt x="13156" y="179"/>
                    <a:pt x="13146" y="174"/>
                  </a:cubicBezTo>
                  <a:cubicBezTo>
                    <a:pt x="13141" y="171"/>
                    <a:pt x="13119" y="171"/>
                    <a:pt x="13097" y="171"/>
                  </a:cubicBezTo>
                  <a:cubicBezTo>
                    <a:pt x="13074" y="171"/>
                    <a:pt x="13050" y="171"/>
                    <a:pt x="13039" y="169"/>
                  </a:cubicBezTo>
                  <a:cubicBezTo>
                    <a:pt x="13014" y="169"/>
                    <a:pt x="12977" y="181"/>
                    <a:pt x="12960" y="181"/>
                  </a:cubicBezTo>
                  <a:cubicBezTo>
                    <a:pt x="12957" y="181"/>
                    <a:pt x="12955" y="181"/>
                    <a:pt x="12953" y="180"/>
                  </a:cubicBezTo>
                  <a:cubicBezTo>
                    <a:pt x="12942" y="180"/>
                    <a:pt x="12897" y="191"/>
                    <a:pt x="12885" y="197"/>
                  </a:cubicBezTo>
                  <a:cubicBezTo>
                    <a:pt x="12873" y="201"/>
                    <a:pt x="12847" y="205"/>
                    <a:pt x="12827" y="205"/>
                  </a:cubicBezTo>
                  <a:cubicBezTo>
                    <a:pt x="12818" y="205"/>
                    <a:pt x="12811" y="204"/>
                    <a:pt x="12806" y="203"/>
                  </a:cubicBezTo>
                  <a:cubicBezTo>
                    <a:pt x="12798" y="199"/>
                    <a:pt x="12770" y="187"/>
                    <a:pt x="12752" y="187"/>
                  </a:cubicBezTo>
                  <a:cubicBezTo>
                    <a:pt x="12744" y="187"/>
                    <a:pt x="12738" y="190"/>
                    <a:pt x="12738" y="197"/>
                  </a:cubicBezTo>
                  <a:cubicBezTo>
                    <a:pt x="12738" y="211"/>
                    <a:pt x="12734" y="221"/>
                    <a:pt x="12730" y="221"/>
                  </a:cubicBezTo>
                  <a:cubicBezTo>
                    <a:pt x="12729" y="221"/>
                    <a:pt x="12728" y="221"/>
                    <a:pt x="12727" y="220"/>
                  </a:cubicBezTo>
                  <a:lnTo>
                    <a:pt x="12721" y="214"/>
                  </a:lnTo>
                  <a:lnTo>
                    <a:pt x="12675" y="174"/>
                  </a:lnTo>
                  <a:cubicBezTo>
                    <a:pt x="12647" y="203"/>
                    <a:pt x="12607" y="220"/>
                    <a:pt x="12596" y="220"/>
                  </a:cubicBezTo>
                  <a:cubicBezTo>
                    <a:pt x="12592" y="198"/>
                    <a:pt x="12586" y="185"/>
                    <a:pt x="12575" y="185"/>
                  </a:cubicBezTo>
                  <a:cubicBezTo>
                    <a:pt x="12569" y="185"/>
                    <a:pt x="12561" y="189"/>
                    <a:pt x="12551" y="197"/>
                  </a:cubicBezTo>
                  <a:lnTo>
                    <a:pt x="12539" y="203"/>
                  </a:lnTo>
                  <a:cubicBezTo>
                    <a:pt x="12533" y="198"/>
                    <a:pt x="12525" y="196"/>
                    <a:pt x="12516" y="196"/>
                  </a:cubicBezTo>
                  <a:cubicBezTo>
                    <a:pt x="12502" y="196"/>
                    <a:pt x="12487" y="201"/>
                    <a:pt x="12477" y="208"/>
                  </a:cubicBezTo>
                  <a:lnTo>
                    <a:pt x="12454" y="208"/>
                  </a:lnTo>
                  <a:cubicBezTo>
                    <a:pt x="12426" y="208"/>
                    <a:pt x="12397" y="214"/>
                    <a:pt x="12369" y="214"/>
                  </a:cubicBezTo>
                  <a:lnTo>
                    <a:pt x="12335" y="208"/>
                  </a:lnTo>
                  <a:cubicBezTo>
                    <a:pt x="12301" y="208"/>
                    <a:pt x="12233" y="248"/>
                    <a:pt x="12210" y="248"/>
                  </a:cubicBezTo>
                  <a:cubicBezTo>
                    <a:pt x="12193" y="248"/>
                    <a:pt x="12131" y="225"/>
                    <a:pt x="12114" y="220"/>
                  </a:cubicBezTo>
                  <a:cubicBezTo>
                    <a:pt x="12110" y="218"/>
                    <a:pt x="12107" y="217"/>
                    <a:pt x="12103" y="217"/>
                  </a:cubicBezTo>
                  <a:cubicBezTo>
                    <a:pt x="12086" y="217"/>
                    <a:pt x="12073" y="239"/>
                    <a:pt x="12068" y="248"/>
                  </a:cubicBezTo>
                  <a:cubicBezTo>
                    <a:pt x="12068" y="251"/>
                    <a:pt x="12068" y="252"/>
                    <a:pt x="12066" y="252"/>
                  </a:cubicBezTo>
                  <a:cubicBezTo>
                    <a:pt x="12062" y="252"/>
                    <a:pt x="12054" y="241"/>
                    <a:pt x="12046" y="220"/>
                  </a:cubicBezTo>
                  <a:lnTo>
                    <a:pt x="12012" y="242"/>
                  </a:lnTo>
                  <a:lnTo>
                    <a:pt x="11995" y="254"/>
                  </a:lnTo>
                  <a:cubicBezTo>
                    <a:pt x="11972" y="259"/>
                    <a:pt x="11938" y="276"/>
                    <a:pt x="11927" y="282"/>
                  </a:cubicBezTo>
                  <a:cubicBezTo>
                    <a:pt x="11925" y="283"/>
                    <a:pt x="11922" y="284"/>
                    <a:pt x="11918" y="284"/>
                  </a:cubicBezTo>
                  <a:cubicBezTo>
                    <a:pt x="11902" y="284"/>
                    <a:pt x="11866" y="276"/>
                    <a:pt x="11853" y="276"/>
                  </a:cubicBezTo>
                  <a:cubicBezTo>
                    <a:pt x="11839" y="272"/>
                    <a:pt x="11804" y="251"/>
                    <a:pt x="11784" y="251"/>
                  </a:cubicBezTo>
                  <a:cubicBezTo>
                    <a:pt x="11780" y="251"/>
                    <a:pt x="11776" y="252"/>
                    <a:pt x="11773" y="254"/>
                  </a:cubicBezTo>
                  <a:cubicBezTo>
                    <a:pt x="11762" y="265"/>
                    <a:pt x="11711" y="276"/>
                    <a:pt x="11694" y="282"/>
                  </a:cubicBezTo>
                  <a:cubicBezTo>
                    <a:pt x="11677" y="288"/>
                    <a:pt x="11648" y="299"/>
                    <a:pt x="11626" y="305"/>
                  </a:cubicBezTo>
                  <a:lnTo>
                    <a:pt x="11609" y="282"/>
                  </a:lnTo>
                  <a:lnTo>
                    <a:pt x="11597" y="265"/>
                  </a:lnTo>
                  <a:cubicBezTo>
                    <a:pt x="11586" y="276"/>
                    <a:pt x="11575" y="305"/>
                    <a:pt x="11569" y="327"/>
                  </a:cubicBezTo>
                  <a:lnTo>
                    <a:pt x="11558" y="305"/>
                  </a:lnTo>
                  <a:lnTo>
                    <a:pt x="11535" y="265"/>
                  </a:lnTo>
                  <a:cubicBezTo>
                    <a:pt x="11516" y="284"/>
                    <a:pt x="11490" y="295"/>
                    <a:pt x="11468" y="295"/>
                  </a:cubicBezTo>
                  <a:cubicBezTo>
                    <a:pt x="11464" y="295"/>
                    <a:pt x="11459" y="294"/>
                    <a:pt x="11456" y="293"/>
                  </a:cubicBezTo>
                  <a:lnTo>
                    <a:pt x="11149" y="293"/>
                  </a:lnTo>
                  <a:lnTo>
                    <a:pt x="11127" y="299"/>
                  </a:lnTo>
                  <a:cubicBezTo>
                    <a:pt x="11098" y="299"/>
                    <a:pt x="11155" y="327"/>
                    <a:pt x="11121" y="339"/>
                  </a:cubicBezTo>
                  <a:lnTo>
                    <a:pt x="11087" y="350"/>
                  </a:lnTo>
                  <a:cubicBezTo>
                    <a:pt x="11080" y="331"/>
                    <a:pt x="11067" y="324"/>
                    <a:pt x="11055" y="324"/>
                  </a:cubicBezTo>
                  <a:cubicBezTo>
                    <a:pt x="11046" y="324"/>
                    <a:pt x="11038" y="328"/>
                    <a:pt x="11036" y="333"/>
                  </a:cubicBezTo>
                  <a:cubicBezTo>
                    <a:pt x="11031" y="342"/>
                    <a:pt x="11004" y="354"/>
                    <a:pt x="10988" y="354"/>
                  </a:cubicBezTo>
                  <a:cubicBezTo>
                    <a:pt x="10984" y="354"/>
                    <a:pt x="10980" y="353"/>
                    <a:pt x="10979" y="350"/>
                  </a:cubicBezTo>
                  <a:cubicBezTo>
                    <a:pt x="10979" y="339"/>
                    <a:pt x="10934" y="316"/>
                    <a:pt x="10917" y="316"/>
                  </a:cubicBezTo>
                  <a:cubicBezTo>
                    <a:pt x="10904" y="316"/>
                    <a:pt x="10868" y="328"/>
                    <a:pt x="10842" y="328"/>
                  </a:cubicBezTo>
                  <a:cubicBezTo>
                    <a:pt x="10833" y="328"/>
                    <a:pt x="10825" y="326"/>
                    <a:pt x="10820" y="322"/>
                  </a:cubicBezTo>
                  <a:cubicBezTo>
                    <a:pt x="10816" y="319"/>
                    <a:pt x="10812" y="318"/>
                    <a:pt x="10808" y="318"/>
                  </a:cubicBezTo>
                  <a:cubicBezTo>
                    <a:pt x="10796" y="318"/>
                    <a:pt x="10786" y="330"/>
                    <a:pt x="10786" y="339"/>
                  </a:cubicBezTo>
                  <a:cubicBezTo>
                    <a:pt x="10786" y="342"/>
                    <a:pt x="10785" y="343"/>
                    <a:pt x="10782" y="343"/>
                  </a:cubicBezTo>
                  <a:cubicBezTo>
                    <a:pt x="10777" y="343"/>
                    <a:pt x="10767" y="335"/>
                    <a:pt x="10763" y="327"/>
                  </a:cubicBezTo>
                  <a:cubicBezTo>
                    <a:pt x="10758" y="322"/>
                    <a:pt x="10735" y="310"/>
                    <a:pt x="10712" y="305"/>
                  </a:cubicBezTo>
                  <a:lnTo>
                    <a:pt x="10712" y="344"/>
                  </a:lnTo>
                  <a:lnTo>
                    <a:pt x="10712" y="350"/>
                  </a:lnTo>
                  <a:cubicBezTo>
                    <a:pt x="10712" y="351"/>
                    <a:pt x="10711" y="351"/>
                    <a:pt x="10711" y="351"/>
                  </a:cubicBezTo>
                  <a:cubicBezTo>
                    <a:pt x="10700" y="351"/>
                    <a:pt x="10655" y="321"/>
                    <a:pt x="10628" y="321"/>
                  </a:cubicBezTo>
                  <a:cubicBezTo>
                    <a:pt x="10625" y="321"/>
                    <a:pt x="10623" y="321"/>
                    <a:pt x="10622" y="322"/>
                  </a:cubicBezTo>
                  <a:cubicBezTo>
                    <a:pt x="10618" y="323"/>
                    <a:pt x="10614" y="323"/>
                    <a:pt x="10611" y="323"/>
                  </a:cubicBezTo>
                  <a:cubicBezTo>
                    <a:pt x="10595" y="323"/>
                    <a:pt x="10588" y="313"/>
                    <a:pt x="10593" y="299"/>
                  </a:cubicBezTo>
                  <a:lnTo>
                    <a:pt x="10587" y="299"/>
                  </a:lnTo>
                  <a:lnTo>
                    <a:pt x="10553" y="276"/>
                  </a:lnTo>
                  <a:cubicBezTo>
                    <a:pt x="10553" y="303"/>
                    <a:pt x="10539" y="312"/>
                    <a:pt x="10531" y="312"/>
                  </a:cubicBezTo>
                  <a:cubicBezTo>
                    <a:pt x="10528" y="312"/>
                    <a:pt x="10526" y="312"/>
                    <a:pt x="10525" y="310"/>
                  </a:cubicBezTo>
                  <a:cubicBezTo>
                    <a:pt x="10522" y="308"/>
                    <a:pt x="10519" y="307"/>
                    <a:pt x="10515" y="307"/>
                  </a:cubicBezTo>
                  <a:cubicBezTo>
                    <a:pt x="10504" y="307"/>
                    <a:pt x="10490" y="317"/>
                    <a:pt x="10485" y="322"/>
                  </a:cubicBezTo>
                  <a:cubicBezTo>
                    <a:pt x="10480" y="327"/>
                    <a:pt x="10463" y="333"/>
                    <a:pt x="10457" y="333"/>
                  </a:cubicBezTo>
                  <a:cubicBezTo>
                    <a:pt x="10451" y="327"/>
                    <a:pt x="10440" y="310"/>
                    <a:pt x="10434" y="288"/>
                  </a:cubicBezTo>
                  <a:lnTo>
                    <a:pt x="10412" y="299"/>
                  </a:lnTo>
                  <a:cubicBezTo>
                    <a:pt x="10412" y="299"/>
                    <a:pt x="10423" y="327"/>
                    <a:pt x="10423" y="344"/>
                  </a:cubicBezTo>
                  <a:cubicBezTo>
                    <a:pt x="10422" y="347"/>
                    <a:pt x="10419" y="348"/>
                    <a:pt x="10416" y="348"/>
                  </a:cubicBezTo>
                  <a:cubicBezTo>
                    <a:pt x="10407" y="348"/>
                    <a:pt x="10393" y="337"/>
                    <a:pt x="10389" y="333"/>
                  </a:cubicBezTo>
                  <a:cubicBezTo>
                    <a:pt x="10388" y="332"/>
                    <a:pt x="10386" y="332"/>
                    <a:pt x="10384" y="332"/>
                  </a:cubicBezTo>
                  <a:cubicBezTo>
                    <a:pt x="10374" y="332"/>
                    <a:pt x="10355" y="340"/>
                    <a:pt x="10342" y="340"/>
                  </a:cubicBezTo>
                  <a:cubicBezTo>
                    <a:pt x="10335" y="340"/>
                    <a:pt x="10330" y="338"/>
                    <a:pt x="10326" y="333"/>
                  </a:cubicBezTo>
                  <a:cubicBezTo>
                    <a:pt x="10315" y="316"/>
                    <a:pt x="10292" y="299"/>
                    <a:pt x="10287" y="299"/>
                  </a:cubicBezTo>
                  <a:cubicBezTo>
                    <a:pt x="10281" y="299"/>
                    <a:pt x="10241" y="305"/>
                    <a:pt x="10202" y="310"/>
                  </a:cubicBezTo>
                  <a:lnTo>
                    <a:pt x="10168" y="316"/>
                  </a:lnTo>
                  <a:lnTo>
                    <a:pt x="10145" y="322"/>
                  </a:lnTo>
                  <a:cubicBezTo>
                    <a:pt x="10122" y="322"/>
                    <a:pt x="10083" y="310"/>
                    <a:pt x="10060" y="305"/>
                  </a:cubicBezTo>
                  <a:lnTo>
                    <a:pt x="10031" y="316"/>
                  </a:lnTo>
                  <a:cubicBezTo>
                    <a:pt x="10030" y="317"/>
                    <a:pt x="10029" y="317"/>
                    <a:pt x="10027" y="317"/>
                  </a:cubicBezTo>
                  <a:cubicBezTo>
                    <a:pt x="10017" y="317"/>
                    <a:pt x="10000" y="304"/>
                    <a:pt x="9986" y="304"/>
                  </a:cubicBezTo>
                  <a:cubicBezTo>
                    <a:pt x="9984" y="304"/>
                    <a:pt x="9982" y="304"/>
                    <a:pt x="9980" y="305"/>
                  </a:cubicBezTo>
                  <a:lnTo>
                    <a:pt x="9952" y="316"/>
                  </a:lnTo>
                  <a:cubicBezTo>
                    <a:pt x="9947" y="314"/>
                    <a:pt x="9941" y="313"/>
                    <a:pt x="9934" y="313"/>
                  </a:cubicBezTo>
                  <a:cubicBezTo>
                    <a:pt x="9910" y="313"/>
                    <a:pt x="9876" y="323"/>
                    <a:pt x="9861" y="323"/>
                  </a:cubicBezTo>
                  <a:cubicBezTo>
                    <a:pt x="9859" y="323"/>
                    <a:pt x="9857" y="322"/>
                    <a:pt x="9856" y="322"/>
                  </a:cubicBezTo>
                  <a:cubicBezTo>
                    <a:pt x="9839" y="310"/>
                    <a:pt x="9816" y="310"/>
                    <a:pt x="9810" y="305"/>
                  </a:cubicBezTo>
                  <a:cubicBezTo>
                    <a:pt x="9805" y="305"/>
                    <a:pt x="9782" y="310"/>
                    <a:pt x="9765" y="316"/>
                  </a:cubicBezTo>
                  <a:lnTo>
                    <a:pt x="9753" y="316"/>
                  </a:lnTo>
                  <a:cubicBezTo>
                    <a:pt x="9751" y="316"/>
                    <a:pt x="9750" y="317"/>
                    <a:pt x="9748" y="317"/>
                  </a:cubicBezTo>
                  <a:cubicBezTo>
                    <a:pt x="9732" y="317"/>
                    <a:pt x="9716" y="305"/>
                    <a:pt x="9702" y="305"/>
                  </a:cubicBezTo>
                  <a:cubicBezTo>
                    <a:pt x="9692" y="305"/>
                    <a:pt x="9682" y="310"/>
                    <a:pt x="9674" y="327"/>
                  </a:cubicBezTo>
                  <a:lnTo>
                    <a:pt x="9674" y="333"/>
                  </a:lnTo>
                  <a:cubicBezTo>
                    <a:pt x="9668" y="333"/>
                    <a:pt x="9646" y="305"/>
                    <a:pt x="9640" y="293"/>
                  </a:cubicBezTo>
                  <a:cubicBezTo>
                    <a:pt x="9638" y="290"/>
                    <a:pt x="9635" y="289"/>
                    <a:pt x="9630" y="289"/>
                  </a:cubicBezTo>
                  <a:cubicBezTo>
                    <a:pt x="9620" y="289"/>
                    <a:pt x="9604" y="297"/>
                    <a:pt x="9600" y="305"/>
                  </a:cubicBezTo>
                  <a:cubicBezTo>
                    <a:pt x="9598" y="307"/>
                    <a:pt x="9590" y="308"/>
                    <a:pt x="9581" y="308"/>
                  </a:cubicBezTo>
                  <a:cubicBezTo>
                    <a:pt x="9568" y="308"/>
                    <a:pt x="9553" y="306"/>
                    <a:pt x="9549" y="299"/>
                  </a:cubicBezTo>
                  <a:cubicBezTo>
                    <a:pt x="9549" y="296"/>
                    <a:pt x="9548" y="294"/>
                    <a:pt x="9545" y="294"/>
                  </a:cubicBezTo>
                  <a:cubicBezTo>
                    <a:pt x="9540" y="294"/>
                    <a:pt x="9530" y="301"/>
                    <a:pt x="9526" y="305"/>
                  </a:cubicBezTo>
                  <a:cubicBezTo>
                    <a:pt x="9523" y="306"/>
                    <a:pt x="9520" y="307"/>
                    <a:pt x="9517" y="307"/>
                  </a:cubicBezTo>
                  <a:cubicBezTo>
                    <a:pt x="9509" y="307"/>
                    <a:pt x="9501" y="302"/>
                    <a:pt x="9492" y="293"/>
                  </a:cubicBezTo>
                  <a:lnTo>
                    <a:pt x="9481" y="282"/>
                  </a:lnTo>
                  <a:lnTo>
                    <a:pt x="9475" y="276"/>
                  </a:lnTo>
                  <a:cubicBezTo>
                    <a:pt x="9464" y="276"/>
                    <a:pt x="9441" y="288"/>
                    <a:pt x="9430" y="310"/>
                  </a:cubicBezTo>
                  <a:lnTo>
                    <a:pt x="9402" y="299"/>
                  </a:lnTo>
                  <a:cubicBezTo>
                    <a:pt x="9400" y="298"/>
                    <a:pt x="9399" y="298"/>
                    <a:pt x="9397" y="298"/>
                  </a:cubicBezTo>
                  <a:cubicBezTo>
                    <a:pt x="9387" y="298"/>
                    <a:pt x="9371" y="311"/>
                    <a:pt x="9361" y="311"/>
                  </a:cubicBezTo>
                  <a:cubicBezTo>
                    <a:pt x="9359" y="311"/>
                    <a:pt x="9358" y="311"/>
                    <a:pt x="9356" y="310"/>
                  </a:cubicBezTo>
                  <a:lnTo>
                    <a:pt x="9345" y="310"/>
                  </a:lnTo>
                  <a:cubicBezTo>
                    <a:pt x="9340" y="304"/>
                    <a:pt x="9334" y="302"/>
                    <a:pt x="9328" y="302"/>
                  </a:cubicBezTo>
                  <a:cubicBezTo>
                    <a:pt x="9314" y="302"/>
                    <a:pt x="9298" y="316"/>
                    <a:pt x="9294" y="316"/>
                  </a:cubicBezTo>
                  <a:cubicBezTo>
                    <a:pt x="9289" y="316"/>
                    <a:pt x="9247" y="275"/>
                    <a:pt x="9226" y="275"/>
                  </a:cubicBezTo>
                  <a:cubicBezTo>
                    <a:pt x="9224" y="275"/>
                    <a:pt x="9222" y="275"/>
                    <a:pt x="9220" y="276"/>
                  </a:cubicBezTo>
                  <a:cubicBezTo>
                    <a:pt x="9197" y="288"/>
                    <a:pt x="9135" y="299"/>
                    <a:pt x="9118" y="299"/>
                  </a:cubicBezTo>
                  <a:cubicBezTo>
                    <a:pt x="9107" y="299"/>
                    <a:pt x="9041" y="339"/>
                    <a:pt x="9015" y="339"/>
                  </a:cubicBezTo>
                  <a:cubicBezTo>
                    <a:pt x="9013" y="339"/>
                    <a:pt x="9012" y="339"/>
                    <a:pt x="9010" y="339"/>
                  </a:cubicBezTo>
                  <a:cubicBezTo>
                    <a:pt x="8987" y="330"/>
                    <a:pt x="8922" y="320"/>
                    <a:pt x="8890" y="320"/>
                  </a:cubicBezTo>
                  <a:cubicBezTo>
                    <a:pt x="8883" y="320"/>
                    <a:pt x="8877" y="321"/>
                    <a:pt x="8874" y="322"/>
                  </a:cubicBezTo>
                  <a:cubicBezTo>
                    <a:pt x="8863" y="327"/>
                    <a:pt x="8834" y="333"/>
                    <a:pt x="8829" y="333"/>
                  </a:cubicBezTo>
                  <a:cubicBezTo>
                    <a:pt x="8823" y="333"/>
                    <a:pt x="8800" y="322"/>
                    <a:pt x="8778" y="310"/>
                  </a:cubicBezTo>
                  <a:lnTo>
                    <a:pt x="8749" y="316"/>
                  </a:lnTo>
                  <a:cubicBezTo>
                    <a:pt x="8743" y="317"/>
                    <a:pt x="8736" y="318"/>
                    <a:pt x="8729" y="318"/>
                  </a:cubicBezTo>
                  <a:cubicBezTo>
                    <a:pt x="8700" y="318"/>
                    <a:pt x="8668" y="309"/>
                    <a:pt x="8636" y="305"/>
                  </a:cubicBezTo>
                  <a:cubicBezTo>
                    <a:pt x="8630" y="305"/>
                    <a:pt x="8619" y="310"/>
                    <a:pt x="8619" y="310"/>
                  </a:cubicBezTo>
                  <a:cubicBezTo>
                    <a:pt x="8619" y="330"/>
                    <a:pt x="8617" y="336"/>
                    <a:pt x="8613" y="336"/>
                  </a:cubicBezTo>
                  <a:cubicBezTo>
                    <a:pt x="8608" y="336"/>
                    <a:pt x="8600" y="325"/>
                    <a:pt x="8590" y="322"/>
                  </a:cubicBezTo>
                  <a:lnTo>
                    <a:pt x="8573" y="310"/>
                  </a:lnTo>
                  <a:cubicBezTo>
                    <a:pt x="8571" y="310"/>
                    <a:pt x="8568" y="309"/>
                    <a:pt x="8566" y="309"/>
                  </a:cubicBezTo>
                  <a:cubicBezTo>
                    <a:pt x="8549" y="309"/>
                    <a:pt x="8527" y="323"/>
                    <a:pt x="8522" y="327"/>
                  </a:cubicBezTo>
                  <a:cubicBezTo>
                    <a:pt x="8521" y="329"/>
                    <a:pt x="8517" y="330"/>
                    <a:pt x="8512" y="330"/>
                  </a:cubicBezTo>
                  <a:cubicBezTo>
                    <a:pt x="8500" y="330"/>
                    <a:pt x="8482" y="326"/>
                    <a:pt x="8465" y="322"/>
                  </a:cubicBezTo>
                  <a:lnTo>
                    <a:pt x="8443" y="316"/>
                  </a:lnTo>
                  <a:lnTo>
                    <a:pt x="8414" y="316"/>
                  </a:lnTo>
                  <a:cubicBezTo>
                    <a:pt x="8387" y="316"/>
                    <a:pt x="8345" y="302"/>
                    <a:pt x="8324" y="302"/>
                  </a:cubicBezTo>
                  <a:cubicBezTo>
                    <a:pt x="8319" y="302"/>
                    <a:pt x="8315" y="302"/>
                    <a:pt x="8312" y="305"/>
                  </a:cubicBezTo>
                  <a:cubicBezTo>
                    <a:pt x="8301" y="310"/>
                    <a:pt x="8273" y="310"/>
                    <a:pt x="8267" y="322"/>
                  </a:cubicBezTo>
                  <a:cubicBezTo>
                    <a:pt x="8256" y="327"/>
                    <a:pt x="8239" y="333"/>
                    <a:pt x="8227" y="333"/>
                  </a:cubicBezTo>
                  <a:lnTo>
                    <a:pt x="8216" y="327"/>
                  </a:lnTo>
                  <a:lnTo>
                    <a:pt x="8193" y="322"/>
                  </a:lnTo>
                  <a:cubicBezTo>
                    <a:pt x="8178" y="316"/>
                    <a:pt x="8159" y="311"/>
                    <a:pt x="8141" y="311"/>
                  </a:cubicBezTo>
                  <a:cubicBezTo>
                    <a:pt x="8126" y="311"/>
                    <a:pt x="8113" y="314"/>
                    <a:pt x="8102" y="322"/>
                  </a:cubicBezTo>
                  <a:lnTo>
                    <a:pt x="8085" y="299"/>
                  </a:lnTo>
                  <a:cubicBezTo>
                    <a:pt x="8085" y="299"/>
                    <a:pt x="8068" y="310"/>
                    <a:pt x="8063" y="310"/>
                  </a:cubicBezTo>
                  <a:lnTo>
                    <a:pt x="8046" y="310"/>
                  </a:lnTo>
                  <a:cubicBezTo>
                    <a:pt x="8043" y="309"/>
                    <a:pt x="8038" y="308"/>
                    <a:pt x="8033" y="308"/>
                  </a:cubicBezTo>
                  <a:cubicBezTo>
                    <a:pt x="8018" y="308"/>
                    <a:pt x="7999" y="313"/>
                    <a:pt x="7995" y="322"/>
                  </a:cubicBezTo>
                  <a:cubicBezTo>
                    <a:pt x="7985" y="326"/>
                    <a:pt x="7980" y="335"/>
                    <a:pt x="7978" y="335"/>
                  </a:cubicBezTo>
                  <a:cubicBezTo>
                    <a:pt x="7978" y="335"/>
                    <a:pt x="7978" y="334"/>
                    <a:pt x="7978" y="333"/>
                  </a:cubicBezTo>
                  <a:cubicBezTo>
                    <a:pt x="7972" y="333"/>
                    <a:pt x="7955" y="316"/>
                    <a:pt x="7949" y="310"/>
                  </a:cubicBezTo>
                  <a:cubicBezTo>
                    <a:pt x="7948" y="309"/>
                    <a:pt x="7946" y="308"/>
                    <a:pt x="7944" y="308"/>
                  </a:cubicBezTo>
                  <a:cubicBezTo>
                    <a:pt x="7932" y="308"/>
                    <a:pt x="7907" y="323"/>
                    <a:pt x="7892" y="323"/>
                  </a:cubicBezTo>
                  <a:cubicBezTo>
                    <a:pt x="7890" y="323"/>
                    <a:pt x="7888" y="322"/>
                    <a:pt x="7887" y="322"/>
                  </a:cubicBezTo>
                  <a:cubicBezTo>
                    <a:pt x="7872" y="317"/>
                    <a:pt x="7816" y="298"/>
                    <a:pt x="7792" y="298"/>
                  </a:cubicBezTo>
                  <a:cubicBezTo>
                    <a:pt x="7789" y="298"/>
                    <a:pt x="7786" y="298"/>
                    <a:pt x="7785" y="299"/>
                  </a:cubicBezTo>
                  <a:cubicBezTo>
                    <a:pt x="7768" y="305"/>
                    <a:pt x="7751" y="310"/>
                    <a:pt x="7745" y="310"/>
                  </a:cubicBezTo>
                  <a:cubicBezTo>
                    <a:pt x="7745" y="310"/>
                    <a:pt x="7719" y="291"/>
                    <a:pt x="7704" y="291"/>
                  </a:cubicBezTo>
                  <a:cubicBezTo>
                    <a:pt x="7699" y="291"/>
                    <a:pt x="7695" y="293"/>
                    <a:pt x="7694" y="299"/>
                  </a:cubicBezTo>
                  <a:cubicBezTo>
                    <a:pt x="7694" y="295"/>
                    <a:pt x="7694" y="289"/>
                    <a:pt x="7694" y="282"/>
                  </a:cubicBezTo>
                  <a:lnTo>
                    <a:pt x="7660" y="305"/>
                  </a:lnTo>
                  <a:lnTo>
                    <a:pt x="7620" y="339"/>
                  </a:lnTo>
                  <a:cubicBezTo>
                    <a:pt x="7626" y="305"/>
                    <a:pt x="7614" y="271"/>
                    <a:pt x="7597" y="265"/>
                  </a:cubicBezTo>
                  <a:lnTo>
                    <a:pt x="7586" y="282"/>
                  </a:lnTo>
                  <a:cubicBezTo>
                    <a:pt x="7563" y="297"/>
                    <a:pt x="7531" y="302"/>
                    <a:pt x="7508" y="302"/>
                  </a:cubicBezTo>
                  <a:cubicBezTo>
                    <a:pt x="7497" y="302"/>
                    <a:pt x="7488" y="301"/>
                    <a:pt x="7484" y="299"/>
                  </a:cubicBezTo>
                  <a:cubicBezTo>
                    <a:pt x="7473" y="288"/>
                    <a:pt x="7461" y="282"/>
                    <a:pt x="7456" y="282"/>
                  </a:cubicBezTo>
                  <a:lnTo>
                    <a:pt x="7450" y="288"/>
                  </a:lnTo>
                  <a:lnTo>
                    <a:pt x="7416" y="322"/>
                  </a:lnTo>
                  <a:cubicBezTo>
                    <a:pt x="7399" y="310"/>
                    <a:pt x="7376" y="288"/>
                    <a:pt x="7376" y="282"/>
                  </a:cubicBezTo>
                  <a:cubicBezTo>
                    <a:pt x="7375" y="281"/>
                    <a:pt x="7374" y="281"/>
                    <a:pt x="7372" y="281"/>
                  </a:cubicBezTo>
                  <a:cubicBezTo>
                    <a:pt x="7364" y="281"/>
                    <a:pt x="7350" y="290"/>
                    <a:pt x="7336" y="299"/>
                  </a:cubicBezTo>
                  <a:lnTo>
                    <a:pt x="7319" y="316"/>
                  </a:lnTo>
                  <a:lnTo>
                    <a:pt x="7257" y="288"/>
                  </a:lnTo>
                  <a:lnTo>
                    <a:pt x="7240" y="276"/>
                  </a:lnTo>
                  <a:cubicBezTo>
                    <a:pt x="7212" y="276"/>
                    <a:pt x="7183" y="293"/>
                    <a:pt x="7178" y="305"/>
                  </a:cubicBezTo>
                  <a:cubicBezTo>
                    <a:pt x="7177" y="306"/>
                    <a:pt x="7176" y="306"/>
                    <a:pt x="7175" y="306"/>
                  </a:cubicBezTo>
                  <a:cubicBezTo>
                    <a:pt x="7169" y="306"/>
                    <a:pt x="7160" y="293"/>
                    <a:pt x="7155" y="288"/>
                  </a:cubicBezTo>
                  <a:cubicBezTo>
                    <a:pt x="7155" y="286"/>
                    <a:pt x="7152" y="285"/>
                    <a:pt x="7147" y="285"/>
                  </a:cubicBezTo>
                  <a:cubicBezTo>
                    <a:pt x="7138" y="285"/>
                    <a:pt x="7123" y="288"/>
                    <a:pt x="7115" y="288"/>
                  </a:cubicBezTo>
                  <a:cubicBezTo>
                    <a:pt x="7109" y="284"/>
                    <a:pt x="7096" y="281"/>
                    <a:pt x="7084" y="281"/>
                  </a:cubicBezTo>
                  <a:cubicBezTo>
                    <a:pt x="7075" y="281"/>
                    <a:pt x="7066" y="283"/>
                    <a:pt x="7058" y="288"/>
                  </a:cubicBezTo>
                  <a:cubicBezTo>
                    <a:pt x="7050" y="292"/>
                    <a:pt x="7013" y="317"/>
                    <a:pt x="6997" y="317"/>
                  </a:cubicBezTo>
                  <a:cubicBezTo>
                    <a:pt x="6993" y="317"/>
                    <a:pt x="6990" y="315"/>
                    <a:pt x="6990" y="310"/>
                  </a:cubicBezTo>
                  <a:cubicBezTo>
                    <a:pt x="6994" y="300"/>
                    <a:pt x="6985" y="298"/>
                    <a:pt x="6974" y="298"/>
                  </a:cubicBezTo>
                  <a:cubicBezTo>
                    <a:pt x="6966" y="298"/>
                    <a:pt x="6957" y="299"/>
                    <a:pt x="6951" y="299"/>
                  </a:cubicBezTo>
                  <a:cubicBezTo>
                    <a:pt x="6939" y="299"/>
                    <a:pt x="6877" y="276"/>
                    <a:pt x="6820" y="248"/>
                  </a:cubicBezTo>
                  <a:lnTo>
                    <a:pt x="6775" y="316"/>
                  </a:lnTo>
                  <a:cubicBezTo>
                    <a:pt x="6773" y="314"/>
                    <a:pt x="6771" y="314"/>
                    <a:pt x="6768" y="314"/>
                  </a:cubicBezTo>
                  <a:cubicBezTo>
                    <a:pt x="6752" y="314"/>
                    <a:pt x="6721" y="334"/>
                    <a:pt x="6701" y="334"/>
                  </a:cubicBezTo>
                  <a:cubicBezTo>
                    <a:pt x="6699" y="334"/>
                    <a:pt x="6697" y="334"/>
                    <a:pt x="6695" y="333"/>
                  </a:cubicBezTo>
                  <a:cubicBezTo>
                    <a:pt x="6687" y="327"/>
                    <a:pt x="6667" y="326"/>
                    <a:pt x="6646" y="326"/>
                  </a:cubicBezTo>
                  <a:cubicBezTo>
                    <a:pt x="6626" y="326"/>
                    <a:pt x="6604" y="327"/>
                    <a:pt x="6593" y="327"/>
                  </a:cubicBezTo>
                  <a:cubicBezTo>
                    <a:pt x="6584" y="325"/>
                    <a:pt x="6566" y="324"/>
                    <a:pt x="6546" y="324"/>
                  </a:cubicBezTo>
                  <a:cubicBezTo>
                    <a:pt x="6519" y="324"/>
                    <a:pt x="6490" y="326"/>
                    <a:pt x="6480" y="333"/>
                  </a:cubicBezTo>
                  <a:cubicBezTo>
                    <a:pt x="6463" y="344"/>
                    <a:pt x="6446" y="356"/>
                    <a:pt x="6440" y="356"/>
                  </a:cubicBezTo>
                  <a:cubicBezTo>
                    <a:pt x="6440" y="356"/>
                    <a:pt x="6423" y="322"/>
                    <a:pt x="6417" y="316"/>
                  </a:cubicBezTo>
                  <a:cubicBezTo>
                    <a:pt x="6415" y="313"/>
                    <a:pt x="6412" y="311"/>
                    <a:pt x="6407" y="311"/>
                  </a:cubicBezTo>
                  <a:cubicBezTo>
                    <a:pt x="6396" y="311"/>
                    <a:pt x="6381" y="318"/>
                    <a:pt x="6378" y="322"/>
                  </a:cubicBezTo>
                  <a:cubicBezTo>
                    <a:pt x="6376" y="323"/>
                    <a:pt x="6373" y="324"/>
                    <a:pt x="6369" y="324"/>
                  </a:cubicBezTo>
                  <a:cubicBezTo>
                    <a:pt x="6357" y="324"/>
                    <a:pt x="6335" y="318"/>
                    <a:pt x="6309" y="305"/>
                  </a:cubicBezTo>
                  <a:lnTo>
                    <a:pt x="6275" y="339"/>
                  </a:lnTo>
                  <a:lnTo>
                    <a:pt x="6275" y="344"/>
                  </a:lnTo>
                  <a:cubicBezTo>
                    <a:pt x="6258" y="339"/>
                    <a:pt x="6219" y="333"/>
                    <a:pt x="6190" y="327"/>
                  </a:cubicBezTo>
                  <a:lnTo>
                    <a:pt x="6173" y="316"/>
                  </a:lnTo>
                  <a:cubicBezTo>
                    <a:pt x="6170" y="314"/>
                    <a:pt x="6168" y="313"/>
                    <a:pt x="6165" y="313"/>
                  </a:cubicBezTo>
                  <a:cubicBezTo>
                    <a:pt x="6153" y="313"/>
                    <a:pt x="6143" y="335"/>
                    <a:pt x="6132" y="335"/>
                  </a:cubicBezTo>
                  <a:cubicBezTo>
                    <a:pt x="6127" y="335"/>
                    <a:pt x="6122" y="332"/>
                    <a:pt x="6117" y="322"/>
                  </a:cubicBezTo>
                  <a:cubicBezTo>
                    <a:pt x="6115" y="320"/>
                    <a:pt x="6111" y="319"/>
                    <a:pt x="6107" y="319"/>
                  </a:cubicBezTo>
                  <a:cubicBezTo>
                    <a:pt x="6095" y="319"/>
                    <a:pt x="6078" y="323"/>
                    <a:pt x="6065" y="327"/>
                  </a:cubicBezTo>
                  <a:lnTo>
                    <a:pt x="6037" y="344"/>
                  </a:lnTo>
                  <a:cubicBezTo>
                    <a:pt x="6027" y="320"/>
                    <a:pt x="6009" y="304"/>
                    <a:pt x="6000" y="304"/>
                  </a:cubicBezTo>
                  <a:cubicBezTo>
                    <a:pt x="5999" y="304"/>
                    <a:pt x="5998" y="304"/>
                    <a:pt x="5997" y="305"/>
                  </a:cubicBezTo>
                  <a:cubicBezTo>
                    <a:pt x="5992" y="305"/>
                    <a:pt x="5963" y="322"/>
                    <a:pt x="5935" y="339"/>
                  </a:cubicBezTo>
                  <a:lnTo>
                    <a:pt x="5912" y="339"/>
                  </a:lnTo>
                  <a:lnTo>
                    <a:pt x="5878" y="333"/>
                  </a:lnTo>
                  <a:cubicBezTo>
                    <a:pt x="5844" y="322"/>
                    <a:pt x="5810" y="310"/>
                    <a:pt x="5799" y="310"/>
                  </a:cubicBezTo>
                  <a:lnTo>
                    <a:pt x="5799" y="350"/>
                  </a:lnTo>
                  <a:cubicBezTo>
                    <a:pt x="5784" y="335"/>
                    <a:pt x="5757" y="321"/>
                    <a:pt x="5742" y="321"/>
                  </a:cubicBezTo>
                  <a:cubicBezTo>
                    <a:pt x="5740" y="321"/>
                    <a:pt x="5738" y="321"/>
                    <a:pt x="5736" y="322"/>
                  </a:cubicBezTo>
                  <a:cubicBezTo>
                    <a:pt x="5731" y="325"/>
                    <a:pt x="5724" y="326"/>
                    <a:pt x="5717" y="326"/>
                  </a:cubicBezTo>
                  <a:cubicBezTo>
                    <a:pt x="5711" y="326"/>
                    <a:pt x="5705" y="325"/>
                    <a:pt x="5702" y="322"/>
                  </a:cubicBezTo>
                  <a:lnTo>
                    <a:pt x="5697" y="322"/>
                  </a:lnTo>
                  <a:cubicBezTo>
                    <a:pt x="5685" y="327"/>
                    <a:pt x="5680" y="333"/>
                    <a:pt x="5668" y="339"/>
                  </a:cubicBezTo>
                  <a:lnTo>
                    <a:pt x="5629" y="339"/>
                  </a:lnTo>
                  <a:cubicBezTo>
                    <a:pt x="5612" y="339"/>
                    <a:pt x="5572" y="333"/>
                    <a:pt x="5566" y="333"/>
                  </a:cubicBezTo>
                  <a:cubicBezTo>
                    <a:pt x="5555" y="327"/>
                    <a:pt x="5526" y="322"/>
                    <a:pt x="5504" y="316"/>
                  </a:cubicBezTo>
                  <a:lnTo>
                    <a:pt x="5492" y="327"/>
                  </a:lnTo>
                  <a:lnTo>
                    <a:pt x="5470" y="356"/>
                  </a:lnTo>
                  <a:cubicBezTo>
                    <a:pt x="5458" y="341"/>
                    <a:pt x="5434" y="333"/>
                    <a:pt x="5418" y="333"/>
                  </a:cubicBezTo>
                  <a:cubicBezTo>
                    <a:pt x="5410" y="333"/>
                    <a:pt x="5404" y="335"/>
                    <a:pt x="5402" y="339"/>
                  </a:cubicBezTo>
                  <a:cubicBezTo>
                    <a:pt x="5402" y="343"/>
                    <a:pt x="5398" y="344"/>
                    <a:pt x="5392" y="344"/>
                  </a:cubicBezTo>
                  <a:cubicBezTo>
                    <a:pt x="5381" y="344"/>
                    <a:pt x="5362" y="339"/>
                    <a:pt x="5351" y="339"/>
                  </a:cubicBezTo>
                  <a:cubicBezTo>
                    <a:pt x="5339" y="339"/>
                    <a:pt x="5311" y="339"/>
                    <a:pt x="5294" y="344"/>
                  </a:cubicBezTo>
                  <a:lnTo>
                    <a:pt x="5288" y="339"/>
                  </a:lnTo>
                  <a:lnTo>
                    <a:pt x="5265" y="305"/>
                  </a:lnTo>
                  <a:cubicBezTo>
                    <a:pt x="5226" y="310"/>
                    <a:pt x="5158" y="322"/>
                    <a:pt x="5112" y="327"/>
                  </a:cubicBezTo>
                  <a:lnTo>
                    <a:pt x="5067" y="327"/>
                  </a:lnTo>
                  <a:cubicBezTo>
                    <a:pt x="5052" y="327"/>
                    <a:pt x="5034" y="315"/>
                    <a:pt x="5025" y="315"/>
                  </a:cubicBezTo>
                  <a:cubicBezTo>
                    <a:pt x="5023" y="315"/>
                    <a:pt x="5022" y="315"/>
                    <a:pt x="5021" y="316"/>
                  </a:cubicBezTo>
                  <a:lnTo>
                    <a:pt x="4999" y="350"/>
                  </a:lnTo>
                  <a:cubicBezTo>
                    <a:pt x="4991" y="343"/>
                    <a:pt x="4974" y="341"/>
                    <a:pt x="4954" y="341"/>
                  </a:cubicBezTo>
                  <a:cubicBezTo>
                    <a:pt x="4928" y="341"/>
                    <a:pt x="4898" y="344"/>
                    <a:pt x="4885" y="344"/>
                  </a:cubicBezTo>
                  <a:cubicBezTo>
                    <a:pt x="4863" y="344"/>
                    <a:pt x="4812" y="344"/>
                    <a:pt x="4778" y="350"/>
                  </a:cubicBezTo>
                  <a:lnTo>
                    <a:pt x="4749" y="316"/>
                  </a:lnTo>
                  <a:cubicBezTo>
                    <a:pt x="4738" y="316"/>
                    <a:pt x="4721" y="339"/>
                    <a:pt x="4721" y="344"/>
                  </a:cubicBezTo>
                  <a:cubicBezTo>
                    <a:pt x="4719" y="347"/>
                    <a:pt x="4718" y="348"/>
                    <a:pt x="4716" y="348"/>
                  </a:cubicBezTo>
                  <a:cubicBezTo>
                    <a:pt x="4710" y="348"/>
                    <a:pt x="4702" y="337"/>
                    <a:pt x="4698" y="333"/>
                  </a:cubicBezTo>
                  <a:cubicBezTo>
                    <a:pt x="4698" y="332"/>
                    <a:pt x="4697" y="332"/>
                    <a:pt x="4694" y="332"/>
                  </a:cubicBezTo>
                  <a:cubicBezTo>
                    <a:pt x="4684" y="332"/>
                    <a:pt x="4649" y="342"/>
                    <a:pt x="4607" y="356"/>
                  </a:cubicBezTo>
                  <a:lnTo>
                    <a:pt x="4573" y="350"/>
                  </a:lnTo>
                  <a:lnTo>
                    <a:pt x="4545" y="344"/>
                  </a:lnTo>
                  <a:cubicBezTo>
                    <a:pt x="4542" y="345"/>
                    <a:pt x="4538" y="345"/>
                    <a:pt x="4534" y="345"/>
                  </a:cubicBezTo>
                  <a:cubicBezTo>
                    <a:pt x="4514" y="345"/>
                    <a:pt x="4486" y="338"/>
                    <a:pt x="4469" y="338"/>
                  </a:cubicBezTo>
                  <a:cubicBezTo>
                    <a:pt x="4461" y="338"/>
                    <a:pt x="4456" y="340"/>
                    <a:pt x="4454" y="344"/>
                  </a:cubicBezTo>
                  <a:cubicBezTo>
                    <a:pt x="4451" y="350"/>
                    <a:pt x="4447" y="352"/>
                    <a:pt x="4444" y="352"/>
                  </a:cubicBezTo>
                  <a:cubicBezTo>
                    <a:pt x="4437" y="352"/>
                    <a:pt x="4431" y="341"/>
                    <a:pt x="4431" y="333"/>
                  </a:cubicBezTo>
                  <a:cubicBezTo>
                    <a:pt x="4430" y="330"/>
                    <a:pt x="4428" y="329"/>
                    <a:pt x="4426" y="329"/>
                  </a:cubicBezTo>
                  <a:cubicBezTo>
                    <a:pt x="4421" y="329"/>
                    <a:pt x="4413" y="340"/>
                    <a:pt x="4409" y="344"/>
                  </a:cubicBezTo>
                  <a:cubicBezTo>
                    <a:pt x="4409" y="346"/>
                    <a:pt x="4408" y="347"/>
                    <a:pt x="4406" y="347"/>
                  </a:cubicBezTo>
                  <a:cubicBezTo>
                    <a:pt x="4397" y="347"/>
                    <a:pt x="4373" y="334"/>
                    <a:pt x="4358" y="334"/>
                  </a:cubicBezTo>
                  <a:cubicBezTo>
                    <a:pt x="4353" y="334"/>
                    <a:pt x="4349" y="335"/>
                    <a:pt x="4346" y="339"/>
                  </a:cubicBezTo>
                  <a:cubicBezTo>
                    <a:pt x="4340" y="352"/>
                    <a:pt x="4329" y="358"/>
                    <a:pt x="4320" y="358"/>
                  </a:cubicBezTo>
                  <a:cubicBezTo>
                    <a:pt x="4314" y="358"/>
                    <a:pt x="4309" y="355"/>
                    <a:pt x="4307" y="350"/>
                  </a:cubicBezTo>
                  <a:cubicBezTo>
                    <a:pt x="4307" y="344"/>
                    <a:pt x="4273" y="333"/>
                    <a:pt x="4233" y="327"/>
                  </a:cubicBezTo>
                  <a:lnTo>
                    <a:pt x="4216" y="344"/>
                  </a:lnTo>
                  <a:cubicBezTo>
                    <a:pt x="4194" y="360"/>
                    <a:pt x="4172" y="365"/>
                    <a:pt x="4150" y="365"/>
                  </a:cubicBezTo>
                  <a:cubicBezTo>
                    <a:pt x="4131" y="365"/>
                    <a:pt x="4112" y="361"/>
                    <a:pt x="4097" y="356"/>
                  </a:cubicBezTo>
                  <a:lnTo>
                    <a:pt x="4057" y="344"/>
                  </a:lnTo>
                  <a:cubicBezTo>
                    <a:pt x="4023" y="350"/>
                    <a:pt x="3955" y="350"/>
                    <a:pt x="3955" y="361"/>
                  </a:cubicBezTo>
                  <a:cubicBezTo>
                    <a:pt x="3949" y="373"/>
                    <a:pt x="3932" y="373"/>
                    <a:pt x="3926" y="373"/>
                  </a:cubicBezTo>
                  <a:cubicBezTo>
                    <a:pt x="3926" y="372"/>
                    <a:pt x="3926" y="372"/>
                    <a:pt x="3926" y="372"/>
                  </a:cubicBezTo>
                  <a:cubicBezTo>
                    <a:pt x="3923" y="372"/>
                    <a:pt x="3914" y="386"/>
                    <a:pt x="3909" y="396"/>
                  </a:cubicBezTo>
                  <a:cubicBezTo>
                    <a:pt x="3909" y="396"/>
                    <a:pt x="3909" y="397"/>
                    <a:pt x="3908" y="397"/>
                  </a:cubicBezTo>
                  <a:cubicBezTo>
                    <a:pt x="3903" y="397"/>
                    <a:pt x="3886" y="383"/>
                    <a:pt x="3881" y="379"/>
                  </a:cubicBezTo>
                  <a:cubicBezTo>
                    <a:pt x="3878" y="377"/>
                    <a:pt x="3874" y="376"/>
                    <a:pt x="3870" y="376"/>
                  </a:cubicBezTo>
                  <a:cubicBezTo>
                    <a:pt x="3856" y="376"/>
                    <a:pt x="3836" y="383"/>
                    <a:pt x="3819" y="396"/>
                  </a:cubicBezTo>
                  <a:lnTo>
                    <a:pt x="3807" y="379"/>
                  </a:lnTo>
                  <a:cubicBezTo>
                    <a:pt x="3803" y="370"/>
                    <a:pt x="3799" y="367"/>
                    <a:pt x="3795" y="367"/>
                  </a:cubicBezTo>
                  <a:cubicBezTo>
                    <a:pt x="3786" y="367"/>
                    <a:pt x="3776" y="381"/>
                    <a:pt x="3767" y="381"/>
                  </a:cubicBezTo>
                  <a:cubicBezTo>
                    <a:pt x="3764" y="381"/>
                    <a:pt x="3760" y="379"/>
                    <a:pt x="3756" y="373"/>
                  </a:cubicBezTo>
                  <a:lnTo>
                    <a:pt x="3751" y="356"/>
                  </a:lnTo>
                  <a:cubicBezTo>
                    <a:pt x="3728" y="361"/>
                    <a:pt x="3682" y="379"/>
                    <a:pt x="3671" y="390"/>
                  </a:cubicBezTo>
                  <a:cubicBezTo>
                    <a:pt x="3670" y="391"/>
                    <a:pt x="3668" y="391"/>
                    <a:pt x="3666" y="391"/>
                  </a:cubicBezTo>
                  <a:cubicBezTo>
                    <a:pt x="3654" y="391"/>
                    <a:pt x="3635" y="378"/>
                    <a:pt x="3626" y="373"/>
                  </a:cubicBezTo>
                  <a:cubicBezTo>
                    <a:pt x="3624" y="370"/>
                    <a:pt x="3622" y="369"/>
                    <a:pt x="3619" y="369"/>
                  </a:cubicBezTo>
                  <a:cubicBezTo>
                    <a:pt x="3610" y="369"/>
                    <a:pt x="3596" y="380"/>
                    <a:pt x="3592" y="384"/>
                  </a:cubicBezTo>
                  <a:cubicBezTo>
                    <a:pt x="3592" y="391"/>
                    <a:pt x="3579" y="396"/>
                    <a:pt x="3567" y="396"/>
                  </a:cubicBezTo>
                  <a:cubicBezTo>
                    <a:pt x="3560" y="396"/>
                    <a:pt x="3554" y="394"/>
                    <a:pt x="3552" y="390"/>
                  </a:cubicBezTo>
                  <a:cubicBezTo>
                    <a:pt x="3552" y="383"/>
                    <a:pt x="3548" y="380"/>
                    <a:pt x="3544" y="380"/>
                  </a:cubicBezTo>
                  <a:cubicBezTo>
                    <a:pt x="3541" y="380"/>
                    <a:pt x="3537" y="382"/>
                    <a:pt x="3535" y="384"/>
                  </a:cubicBezTo>
                  <a:lnTo>
                    <a:pt x="3495" y="384"/>
                  </a:lnTo>
                  <a:cubicBezTo>
                    <a:pt x="3467" y="384"/>
                    <a:pt x="3404" y="390"/>
                    <a:pt x="3393" y="396"/>
                  </a:cubicBezTo>
                  <a:cubicBezTo>
                    <a:pt x="3382" y="401"/>
                    <a:pt x="3353" y="413"/>
                    <a:pt x="3331" y="424"/>
                  </a:cubicBezTo>
                  <a:lnTo>
                    <a:pt x="3297" y="424"/>
                  </a:lnTo>
                  <a:cubicBezTo>
                    <a:pt x="3280" y="424"/>
                    <a:pt x="3257" y="413"/>
                    <a:pt x="3234" y="401"/>
                  </a:cubicBezTo>
                  <a:lnTo>
                    <a:pt x="3217" y="424"/>
                  </a:lnTo>
                  <a:lnTo>
                    <a:pt x="3206" y="430"/>
                  </a:lnTo>
                  <a:cubicBezTo>
                    <a:pt x="3195" y="430"/>
                    <a:pt x="3145" y="427"/>
                    <a:pt x="3105" y="427"/>
                  </a:cubicBezTo>
                  <a:cubicBezTo>
                    <a:pt x="3085" y="427"/>
                    <a:pt x="3068" y="428"/>
                    <a:pt x="3058" y="430"/>
                  </a:cubicBezTo>
                  <a:cubicBezTo>
                    <a:pt x="3030" y="441"/>
                    <a:pt x="2990" y="447"/>
                    <a:pt x="2985" y="447"/>
                  </a:cubicBezTo>
                  <a:cubicBezTo>
                    <a:pt x="2979" y="447"/>
                    <a:pt x="2910" y="405"/>
                    <a:pt x="2871" y="405"/>
                  </a:cubicBezTo>
                  <a:cubicBezTo>
                    <a:pt x="2867" y="405"/>
                    <a:pt x="2863" y="406"/>
                    <a:pt x="2860" y="407"/>
                  </a:cubicBezTo>
                  <a:cubicBezTo>
                    <a:pt x="2826" y="418"/>
                    <a:pt x="2797" y="435"/>
                    <a:pt x="2786" y="441"/>
                  </a:cubicBezTo>
                  <a:lnTo>
                    <a:pt x="2780" y="441"/>
                  </a:lnTo>
                  <a:cubicBezTo>
                    <a:pt x="2766" y="451"/>
                    <a:pt x="2747" y="465"/>
                    <a:pt x="2738" y="465"/>
                  </a:cubicBezTo>
                  <a:cubicBezTo>
                    <a:pt x="2737" y="465"/>
                    <a:pt x="2736" y="464"/>
                    <a:pt x="2735" y="464"/>
                  </a:cubicBezTo>
                  <a:lnTo>
                    <a:pt x="2690" y="418"/>
                  </a:lnTo>
                  <a:cubicBezTo>
                    <a:pt x="2690" y="448"/>
                    <a:pt x="2681" y="465"/>
                    <a:pt x="2675" y="465"/>
                  </a:cubicBezTo>
                  <a:cubicBezTo>
                    <a:pt x="2674" y="465"/>
                    <a:pt x="2673" y="464"/>
                    <a:pt x="2673" y="464"/>
                  </a:cubicBezTo>
                  <a:cubicBezTo>
                    <a:pt x="2670" y="459"/>
                    <a:pt x="2659" y="456"/>
                    <a:pt x="2649" y="456"/>
                  </a:cubicBezTo>
                  <a:cubicBezTo>
                    <a:pt x="2635" y="456"/>
                    <a:pt x="2621" y="460"/>
                    <a:pt x="2621" y="469"/>
                  </a:cubicBezTo>
                  <a:cubicBezTo>
                    <a:pt x="2621" y="473"/>
                    <a:pt x="2618" y="474"/>
                    <a:pt x="2614" y="474"/>
                  </a:cubicBezTo>
                  <a:cubicBezTo>
                    <a:pt x="2604" y="474"/>
                    <a:pt x="2589" y="469"/>
                    <a:pt x="2582" y="469"/>
                  </a:cubicBezTo>
                  <a:cubicBezTo>
                    <a:pt x="2565" y="469"/>
                    <a:pt x="2536" y="475"/>
                    <a:pt x="2519" y="481"/>
                  </a:cubicBezTo>
                  <a:lnTo>
                    <a:pt x="2508" y="469"/>
                  </a:lnTo>
                  <a:lnTo>
                    <a:pt x="2468" y="418"/>
                  </a:lnTo>
                  <a:cubicBezTo>
                    <a:pt x="2468" y="454"/>
                    <a:pt x="2459" y="476"/>
                    <a:pt x="2453" y="476"/>
                  </a:cubicBezTo>
                  <a:cubicBezTo>
                    <a:pt x="2452" y="476"/>
                    <a:pt x="2452" y="476"/>
                    <a:pt x="2451" y="475"/>
                  </a:cubicBezTo>
                  <a:cubicBezTo>
                    <a:pt x="2451" y="474"/>
                    <a:pt x="2450" y="474"/>
                    <a:pt x="2449" y="474"/>
                  </a:cubicBezTo>
                  <a:cubicBezTo>
                    <a:pt x="2442" y="474"/>
                    <a:pt x="2428" y="493"/>
                    <a:pt x="2423" y="498"/>
                  </a:cubicBezTo>
                  <a:cubicBezTo>
                    <a:pt x="2422" y="500"/>
                    <a:pt x="2420" y="501"/>
                    <a:pt x="2417" y="501"/>
                  </a:cubicBezTo>
                  <a:cubicBezTo>
                    <a:pt x="2408" y="501"/>
                    <a:pt x="2390" y="485"/>
                    <a:pt x="2372" y="458"/>
                  </a:cubicBezTo>
                  <a:lnTo>
                    <a:pt x="2343" y="492"/>
                  </a:lnTo>
                  <a:lnTo>
                    <a:pt x="2338" y="498"/>
                  </a:lnTo>
                  <a:cubicBezTo>
                    <a:pt x="2332" y="503"/>
                    <a:pt x="2304" y="515"/>
                    <a:pt x="2270" y="520"/>
                  </a:cubicBezTo>
                  <a:lnTo>
                    <a:pt x="2241" y="526"/>
                  </a:lnTo>
                  <a:lnTo>
                    <a:pt x="2236" y="532"/>
                  </a:lnTo>
                  <a:cubicBezTo>
                    <a:pt x="2236" y="526"/>
                    <a:pt x="2224" y="509"/>
                    <a:pt x="2224" y="503"/>
                  </a:cubicBezTo>
                  <a:cubicBezTo>
                    <a:pt x="2224" y="501"/>
                    <a:pt x="2223" y="500"/>
                    <a:pt x="2222" y="500"/>
                  </a:cubicBezTo>
                  <a:cubicBezTo>
                    <a:pt x="2220" y="500"/>
                    <a:pt x="2216" y="502"/>
                    <a:pt x="2213" y="509"/>
                  </a:cubicBezTo>
                  <a:lnTo>
                    <a:pt x="2207" y="515"/>
                  </a:lnTo>
                  <a:lnTo>
                    <a:pt x="2207" y="520"/>
                  </a:lnTo>
                  <a:cubicBezTo>
                    <a:pt x="2206" y="521"/>
                    <a:pt x="2205" y="522"/>
                    <a:pt x="2203" y="522"/>
                  </a:cubicBezTo>
                  <a:cubicBezTo>
                    <a:pt x="2196" y="522"/>
                    <a:pt x="2183" y="514"/>
                    <a:pt x="2179" y="509"/>
                  </a:cubicBezTo>
                  <a:cubicBezTo>
                    <a:pt x="2179" y="508"/>
                    <a:pt x="2178" y="508"/>
                    <a:pt x="2177" y="508"/>
                  </a:cubicBezTo>
                  <a:cubicBezTo>
                    <a:pt x="2171" y="508"/>
                    <a:pt x="2145" y="521"/>
                    <a:pt x="2129" y="521"/>
                  </a:cubicBezTo>
                  <a:cubicBezTo>
                    <a:pt x="2126" y="521"/>
                    <a:pt x="2124" y="521"/>
                    <a:pt x="2122" y="520"/>
                  </a:cubicBezTo>
                  <a:cubicBezTo>
                    <a:pt x="2116" y="518"/>
                    <a:pt x="2107" y="518"/>
                    <a:pt x="2096" y="518"/>
                  </a:cubicBezTo>
                  <a:cubicBezTo>
                    <a:pt x="2075" y="518"/>
                    <a:pt x="2048" y="520"/>
                    <a:pt x="2037" y="520"/>
                  </a:cubicBezTo>
                  <a:lnTo>
                    <a:pt x="1997" y="520"/>
                  </a:lnTo>
                  <a:lnTo>
                    <a:pt x="1980" y="526"/>
                  </a:lnTo>
                  <a:cubicBezTo>
                    <a:pt x="1969" y="537"/>
                    <a:pt x="1941" y="554"/>
                    <a:pt x="1918" y="566"/>
                  </a:cubicBezTo>
                  <a:lnTo>
                    <a:pt x="1907" y="549"/>
                  </a:lnTo>
                  <a:lnTo>
                    <a:pt x="1884" y="503"/>
                  </a:lnTo>
                  <a:cubicBezTo>
                    <a:pt x="1866" y="514"/>
                    <a:pt x="1840" y="521"/>
                    <a:pt x="1817" y="521"/>
                  </a:cubicBezTo>
                  <a:cubicBezTo>
                    <a:pt x="1804" y="521"/>
                    <a:pt x="1792" y="519"/>
                    <a:pt x="1782" y="515"/>
                  </a:cubicBezTo>
                  <a:lnTo>
                    <a:pt x="1782" y="571"/>
                  </a:lnTo>
                  <a:cubicBezTo>
                    <a:pt x="1782" y="571"/>
                    <a:pt x="1743" y="552"/>
                    <a:pt x="1717" y="552"/>
                  </a:cubicBezTo>
                  <a:cubicBezTo>
                    <a:pt x="1708" y="552"/>
                    <a:pt x="1701" y="554"/>
                    <a:pt x="1697" y="560"/>
                  </a:cubicBezTo>
                  <a:cubicBezTo>
                    <a:pt x="1680" y="577"/>
                    <a:pt x="1651" y="594"/>
                    <a:pt x="1646" y="594"/>
                  </a:cubicBezTo>
                  <a:cubicBezTo>
                    <a:pt x="1640" y="594"/>
                    <a:pt x="1612" y="583"/>
                    <a:pt x="1577" y="566"/>
                  </a:cubicBezTo>
                  <a:lnTo>
                    <a:pt x="1572" y="577"/>
                  </a:lnTo>
                  <a:cubicBezTo>
                    <a:pt x="1565" y="585"/>
                    <a:pt x="1558" y="588"/>
                    <a:pt x="1551" y="588"/>
                  </a:cubicBezTo>
                  <a:cubicBezTo>
                    <a:pt x="1541" y="588"/>
                    <a:pt x="1530" y="583"/>
                    <a:pt x="1521" y="583"/>
                  </a:cubicBezTo>
                  <a:cubicBezTo>
                    <a:pt x="1515" y="583"/>
                    <a:pt x="1509" y="586"/>
                    <a:pt x="1504" y="594"/>
                  </a:cubicBezTo>
                  <a:cubicBezTo>
                    <a:pt x="1500" y="601"/>
                    <a:pt x="1484" y="616"/>
                    <a:pt x="1468" y="616"/>
                  </a:cubicBezTo>
                  <a:cubicBezTo>
                    <a:pt x="1459" y="616"/>
                    <a:pt x="1449" y="612"/>
                    <a:pt x="1441" y="600"/>
                  </a:cubicBezTo>
                  <a:cubicBezTo>
                    <a:pt x="1441" y="600"/>
                    <a:pt x="1424" y="605"/>
                    <a:pt x="1424" y="611"/>
                  </a:cubicBezTo>
                  <a:cubicBezTo>
                    <a:pt x="1422" y="631"/>
                    <a:pt x="1418" y="636"/>
                    <a:pt x="1414" y="636"/>
                  </a:cubicBezTo>
                  <a:cubicBezTo>
                    <a:pt x="1408" y="636"/>
                    <a:pt x="1400" y="626"/>
                    <a:pt x="1390" y="622"/>
                  </a:cubicBezTo>
                  <a:lnTo>
                    <a:pt x="1373" y="617"/>
                  </a:lnTo>
                  <a:cubicBezTo>
                    <a:pt x="1356" y="617"/>
                    <a:pt x="1301" y="607"/>
                    <a:pt x="1262" y="607"/>
                  </a:cubicBezTo>
                  <a:cubicBezTo>
                    <a:pt x="1249" y="607"/>
                    <a:pt x="1238" y="608"/>
                    <a:pt x="1231" y="611"/>
                  </a:cubicBezTo>
                  <a:cubicBezTo>
                    <a:pt x="1203" y="617"/>
                    <a:pt x="1175" y="628"/>
                    <a:pt x="1169" y="628"/>
                  </a:cubicBezTo>
                  <a:lnTo>
                    <a:pt x="1169" y="634"/>
                  </a:lnTo>
                  <a:lnTo>
                    <a:pt x="1169" y="685"/>
                  </a:lnTo>
                  <a:cubicBezTo>
                    <a:pt x="1141" y="668"/>
                    <a:pt x="1107" y="657"/>
                    <a:pt x="1095" y="651"/>
                  </a:cubicBezTo>
                  <a:lnTo>
                    <a:pt x="1095" y="674"/>
                  </a:lnTo>
                  <a:cubicBezTo>
                    <a:pt x="1094" y="674"/>
                    <a:pt x="1093" y="675"/>
                    <a:pt x="1091" y="675"/>
                  </a:cubicBezTo>
                  <a:cubicBezTo>
                    <a:pt x="1082" y="675"/>
                    <a:pt x="1063" y="667"/>
                    <a:pt x="1054" y="667"/>
                  </a:cubicBezTo>
                  <a:cubicBezTo>
                    <a:pt x="1052" y="667"/>
                    <a:pt x="1051" y="667"/>
                    <a:pt x="1050" y="668"/>
                  </a:cubicBezTo>
                  <a:cubicBezTo>
                    <a:pt x="1041" y="672"/>
                    <a:pt x="1017" y="681"/>
                    <a:pt x="1002" y="681"/>
                  </a:cubicBezTo>
                  <a:cubicBezTo>
                    <a:pt x="998" y="681"/>
                    <a:pt x="995" y="680"/>
                    <a:pt x="993" y="679"/>
                  </a:cubicBezTo>
                  <a:cubicBezTo>
                    <a:pt x="992" y="679"/>
                    <a:pt x="991" y="679"/>
                    <a:pt x="990" y="679"/>
                  </a:cubicBezTo>
                  <a:cubicBezTo>
                    <a:pt x="973" y="679"/>
                    <a:pt x="953" y="714"/>
                    <a:pt x="948" y="730"/>
                  </a:cubicBezTo>
                  <a:cubicBezTo>
                    <a:pt x="945" y="737"/>
                    <a:pt x="941" y="739"/>
                    <a:pt x="935" y="739"/>
                  </a:cubicBezTo>
                  <a:cubicBezTo>
                    <a:pt x="927" y="739"/>
                    <a:pt x="917" y="734"/>
                    <a:pt x="914" y="730"/>
                  </a:cubicBezTo>
                  <a:cubicBezTo>
                    <a:pt x="908" y="725"/>
                    <a:pt x="868" y="713"/>
                    <a:pt x="857" y="713"/>
                  </a:cubicBezTo>
                  <a:cubicBezTo>
                    <a:pt x="841" y="713"/>
                    <a:pt x="820" y="748"/>
                    <a:pt x="808" y="748"/>
                  </a:cubicBezTo>
                  <a:cubicBezTo>
                    <a:pt x="807" y="748"/>
                    <a:pt x="807" y="748"/>
                    <a:pt x="806" y="747"/>
                  </a:cubicBezTo>
                  <a:cubicBezTo>
                    <a:pt x="798" y="739"/>
                    <a:pt x="783" y="734"/>
                    <a:pt x="767" y="734"/>
                  </a:cubicBezTo>
                  <a:cubicBezTo>
                    <a:pt x="761" y="734"/>
                    <a:pt x="755" y="734"/>
                    <a:pt x="749" y="736"/>
                  </a:cubicBezTo>
                  <a:lnTo>
                    <a:pt x="738" y="753"/>
                  </a:lnTo>
                  <a:lnTo>
                    <a:pt x="726" y="776"/>
                  </a:lnTo>
                  <a:cubicBezTo>
                    <a:pt x="722" y="786"/>
                    <a:pt x="715" y="789"/>
                    <a:pt x="706" y="789"/>
                  </a:cubicBezTo>
                  <a:cubicBezTo>
                    <a:pt x="690" y="789"/>
                    <a:pt x="671" y="777"/>
                    <a:pt x="664" y="770"/>
                  </a:cubicBezTo>
                  <a:cubicBezTo>
                    <a:pt x="662" y="768"/>
                    <a:pt x="657" y="767"/>
                    <a:pt x="652" y="767"/>
                  </a:cubicBezTo>
                  <a:cubicBezTo>
                    <a:pt x="636" y="767"/>
                    <a:pt x="612" y="773"/>
                    <a:pt x="594" y="773"/>
                  </a:cubicBezTo>
                  <a:cubicBezTo>
                    <a:pt x="588" y="773"/>
                    <a:pt x="582" y="772"/>
                    <a:pt x="579" y="770"/>
                  </a:cubicBezTo>
                  <a:cubicBezTo>
                    <a:pt x="562" y="764"/>
                    <a:pt x="539" y="759"/>
                    <a:pt x="522" y="759"/>
                  </a:cubicBezTo>
                  <a:lnTo>
                    <a:pt x="516" y="764"/>
                  </a:lnTo>
                  <a:lnTo>
                    <a:pt x="505" y="781"/>
                  </a:lnTo>
                  <a:cubicBezTo>
                    <a:pt x="500" y="796"/>
                    <a:pt x="492" y="801"/>
                    <a:pt x="484" y="801"/>
                  </a:cubicBezTo>
                  <a:cubicBezTo>
                    <a:pt x="473" y="801"/>
                    <a:pt x="463" y="793"/>
                    <a:pt x="460" y="787"/>
                  </a:cubicBezTo>
                  <a:cubicBezTo>
                    <a:pt x="458" y="784"/>
                    <a:pt x="457" y="783"/>
                    <a:pt x="455" y="783"/>
                  </a:cubicBezTo>
                  <a:cubicBezTo>
                    <a:pt x="449" y="783"/>
                    <a:pt x="441" y="794"/>
                    <a:pt x="437" y="798"/>
                  </a:cubicBezTo>
                  <a:cubicBezTo>
                    <a:pt x="437" y="810"/>
                    <a:pt x="409" y="804"/>
                    <a:pt x="403" y="810"/>
                  </a:cubicBezTo>
                  <a:cubicBezTo>
                    <a:pt x="403" y="821"/>
                    <a:pt x="392" y="827"/>
                    <a:pt x="386" y="827"/>
                  </a:cubicBezTo>
                  <a:lnTo>
                    <a:pt x="380" y="821"/>
                  </a:lnTo>
                  <a:cubicBezTo>
                    <a:pt x="363" y="821"/>
                    <a:pt x="346" y="821"/>
                    <a:pt x="335" y="815"/>
                  </a:cubicBezTo>
                  <a:lnTo>
                    <a:pt x="329" y="815"/>
                  </a:lnTo>
                  <a:cubicBezTo>
                    <a:pt x="329" y="827"/>
                    <a:pt x="346" y="838"/>
                    <a:pt x="352" y="844"/>
                  </a:cubicBezTo>
                  <a:cubicBezTo>
                    <a:pt x="358" y="844"/>
                    <a:pt x="335" y="872"/>
                    <a:pt x="307" y="901"/>
                  </a:cubicBezTo>
                  <a:lnTo>
                    <a:pt x="295" y="872"/>
                  </a:lnTo>
                  <a:lnTo>
                    <a:pt x="273" y="821"/>
                  </a:lnTo>
                  <a:cubicBezTo>
                    <a:pt x="238" y="832"/>
                    <a:pt x="210" y="872"/>
                    <a:pt x="204" y="883"/>
                  </a:cubicBezTo>
                  <a:cubicBezTo>
                    <a:pt x="204" y="889"/>
                    <a:pt x="203" y="892"/>
                    <a:pt x="199" y="892"/>
                  </a:cubicBezTo>
                  <a:cubicBezTo>
                    <a:pt x="192" y="892"/>
                    <a:pt x="180" y="882"/>
                    <a:pt x="165" y="866"/>
                  </a:cubicBezTo>
                  <a:lnTo>
                    <a:pt x="148" y="901"/>
                  </a:lnTo>
                  <a:cubicBezTo>
                    <a:pt x="136" y="918"/>
                    <a:pt x="125" y="925"/>
                    <a:pt x="114" y="925"/>
                  </a:cubicBezTo>
                  <a:cubicBezTo>
                    <a:pt x="102" y="925"/>
                    <a:pt x="91" y="918"/>
                    <a:pt x="80" y="906"/>
                  </a:cubicBezTo>
                  <a:lnTo>
                    <a:pt x="74" y="901"/>
                  </a:lnTo>
                  <a:lnTo>
                    <a:pt x="74" y="901"/>
                  </a:lnTo>
                  <a:cubicBezTo>
                    <a:pt x="68" y="906"/>
                    <a:pt x="85" y="963"/>
                    <a:pt x="74" y="980"/>
                  </a:cubicBezTo>
                  <a:cubicBezTo>
                    <a:pt x="60" y="989"/>
                    <a:pt x="39" y="998"/>
                    <a:pt x="25" y="998"/>
                  </a:cubicBezTo>
                  <a:cubicBezTo>
                    <a:pt x="22" y="998"/>
                    <a:pt x="19" y="998"/>
                    <a:pt x="17" y="997"/>
                  </a:cubicBezTo>
                  <a:cubicBezTo>
                    <a:pt x="12" y="997"/>
                    <a:pt x="12" y="1003"/>
                    <a:pt x="17" y="1014"/>
                  </a:cubicBezTo>
                  <a:lnTo>
                    <a:pt x="17" y="1025"/>
                  </a:lnTo>
                  <a:cubicBezTo>
                    <a:pt x="17" y="1037"/>
                    <a:pt x="12" y="1042"/>
                    <a:pt x="12" y="1054"/>
                  </a:cubicBezTo>
                  <a:lnTo>
                    <a:pt x="6" y="1093"/>
                  </a:lnTo>
                  <a:cubicBezTo>
                    <a:pt x="23" y="1127"/>
                    <a:pt x="29" y="1161"/>
                    <a:pt x="29" y="1161"/>
                  </a:cubicBezTo>
                  <a:cubicBezTo>
                    <a:pt x="23" y="1161"/>
                    <a:pt x="12" y="1173"/>
                    <a:pt x="0" y="1184"/>
                  </a:cubicBezTo>
                  <a:lnTo>
                    <a:pt x="0" y="1190"/>
                  </a:lnTo>
                  <a:cubicBezTo>
                    <a:pt x="2" y="1202"/>
                    <a:pt x="5" y="1206"/>
                    <a:pt x="8" y="1206"/>
                  </a:cubicBezTo>
                  <a:cubicBezTo>
                    <a:pt x="14" y="1206"/>
                    <a:pt x="21" y="1189"/>
                    <a:pt x="23" y="1189"/>
                  </a:cubicBezTo>
                  <a:cubicBezTo>
                    <a:pt x="23" y="1189"/>
                    <a:pt x="23" y="1190"/>
                    <a:pt x="23" y="1190"/>
                  </a:cubicBezTo>
                  <a:cubicBezTo>
                    <a:pt x="34" y="1201"/>
                    <a:pt x="63" y="1201"/>
                    <a:pt x="46" y="1230"/>
                  </a:cubicBezTo>
                  <a:lnTo>
                    <a:pt x="29" y="1264"/>
                  </a:lnTo>
                  <a:cubicBezTo>
                    <a:pt x="36" y="1261"/>
                    <a:pt x="42" y="1259"/>
                    <a:pt x="48" y="1259"/>
                  </a:cubicBezTo>
                  <a:cubicBezTo>
                    <a:pt x="65" y="1259"/>
                    <a:pt x="74" y="1271"/>
                    <a:pt x="74" y="1292"/>
                  </a:cubicBezTo>
                  <a:lnTo>
                    <a:pt x="74" y="1303"/>
                  </a:lnTo>
                  <a:cubicBezTo>
                    <a:pt x="74" y="1343"/>
                    <a:pt x="74" y="1377"/>
                    <a:pt x="114" y="1394"/>
                  </a:cubicBezTo>
                  <a:lnTo>
                    <a:pt x="131" y="1405"/>
                  </a:lnTo>
                  <a:cubicBezTo>
                    <a:pt x="142" y="1428"/>
                    <a:pt x="148" y="1474"/>
                    <a:pt x="142" y="1496"/>
                  </a:cubicBezTo>
                  <a:lnTo>
                    <a:pt x="153" y="1519"/>
                  </a:lnTo>
                  <a:lnTo>
                    <a:pt x="153" y="1525"/>
                  </a:lnTo>
                  <a:cubicBezTo>
                    <a:pt x="159" y="1530"/>
                    <a:pt x="199" y="1570"/>
                    <a:pt x="233" y="1610"/>
                  </a:cubicBezTo>
                  <a:lnTo>
                    <a:pt x="227" y="1712"/>
                  </a:lnTo>
                  <a:lnTo>
                    <a:pt x="227" y="1723"/>
                  </a:lnTo>
                  <a:cubicBezTo>
                    <a:pt x="233" y="1740"/>
                    <a:pt x="261" y="1752"/>
                    <a:pt x="290" y="1752"/>
                  </a:cubicBezTo>
                  <a:lnTo>
                    <a:pt x="318" y="1752"/>
                  </a:lnTo>
                  <a:lnTo>
                    <a:pt x="335" y="1746"/>
                  </a:lnTo>
                  <a:cubicBezTo>
                    <a:pt x="340" y="1744"/>
                    <a:pt x="344" y="1742"/>
                    <a:pt x="347" y="1742"/>
                  </a:cubicBezTo>
                  <a:cubicBezTo>
                    <a:pt x="359" y="1742"/>
                    <a:pt x="359" y="1759"/>
                    <a:pt x="341" y="1786"/>
                  </a:cubicBezTo>
                  <a:lnTo>
                    <a:pt x="324" y="1808"/>
                  </a:lnTo>
                  <a:lnTo>
                    <a:pt x="324" y="1814"/>
                  </a:lnTo>
                  <a:cubicBezTo>
                    <a:pt x="324" y="1820"/>
                    <a:pt x="335" y="1825"/>
                    <a:pt x="341" y="1825"/>
                  </a:cubicBezTo>
                  <a:lnTo>
                    <a:pt x="346" y="1820"/>
                  </a:lnTo>
                  <a:lnTo>
                    <a:pt x="358" y="1820"/>
                  </a:lnTo>
                  <a:cubicBezTo>
                    <a:pt x="369" y="1820"/>
                    <a:pt x="375" y="1825"/>
                    <a:pt x="380" y="1842"/>
                  </a:cubicBezTo>
                  <a:lnTo>
                    <a:pt x="380" y="1854"/>
                  </a:lnTo>
                  <a:lnTo>
                    <a:pt x="375" y="1865"/>
                  </a:lnTo>
                  <a:cubicBezTo>
                    <a:pt x="369" y="1882"/>
                    <a:pt x="352" y="1933"/>
                    <a:pt x="358" y="1950"/>
                  </a:cubicBezTo>
                  <a:cubicBezTo>
                    <a:pt x="363" y="1967"/>
                    <a:pt x="369" y="1984"/>
                    <a:pt x="369" y="1984"/>
                  </a:cubicBezTo>
                  <a:cubicBezTo>
                    <a:pt x="369" y="1984"/>
                    <a:pt x="380" y="2001"/>
                    <a:pt x="386" y="2001"/>
                  </a:cubicBezTo>
                  <a:cubicBezTo>
                    <a:pt x="386" y="2002"/>
                    <a:pt x="387" y="2002"/>
                    <a:pt x="388" y="2002"/>
                  </a:cubicBezTo>
                  <a:cubicBezTo>
                    <a:pt x="395" y="2002"/>
                    <a:pt x="415" y="1973"/>
                    <a:pt x="426" y="1973"/>
                  </a:cubicBezTo>
                  <a:cubicBezTo>
                    <a:pt x="443" y="1979"/>
                    <a:pt x="443" y="2041"/>
                    <a:pt x="431" y="2120"/>
                  </a:cubicBezTo>
                  <a:lnTo>
                    <a:pt x="528" y="2126"/>
                  </a:lnTo>
                  <a:cubicBezTo>
                    <a:pt x="534" y="2126"/>
                    <a:pt x="551" y="2166"/>
                    <a:pt x="545" y="2183"/>
                  </a:cubicBezTo>
                  <a:lnTo>
                    <a:pt x="539" y="2200"/>
                  </a:lnTo>
                  <a:cubicBezTo>
                    <a:pt x="522" y="2200"/>
                    <a:pt x="484" y="2183"/>
                    <a:pt x="465" y="2183"/>
                  </a:cubicBezTo>
                  <a:cubicBezTo>
                    <a:pt x="459" y="2183"/>
                    <a:pt x="455" y="2185"/>
                    <a:pt x="454" y="2188"/>
                  </a:cubicBezTo>
                  <a:cubicBezTo>
                    <a:pt x="448" y="2205"/>
                    <a:pt x="460" y="2240"/>
                    <a:pt x="471" y="2251"/>
                  </a:cubicBezTo>
                  <a:cubicBezTo>
                    <a:pt x="472" y="2252"/>
                    <a:pt x="475" y="2252"/>
                    <a:pt x="478" y="2252"/>
                  </a:cubicBezTo>
                  <a:cubicBezTo>
                    <a:pt x="493" y="2252"/>
                    <a:pt x="525" y="2244"/>
                    <a:pt x="539" y="2240"/>
                  </a:cubicBezTo>
                  <a:cubicBezTo>
                    <a:pt x="556" y="2234"/>
                    <a:pt x="573" y="2222"/>
                    <a:pt x="585" y="2217"/>
                  </a:cubicBezTo>
                  <a:lnTo>
                    <a:pt x="590" y="2205"/>
                  </a:lnTo>
                  <a:lnTo>
                    <a:pt x="596" y="2200"/>
                  </a:lnTo>
                  <a:cubicBezTo>
                    <a:pt x="598" y="2198"/>
                    <a:pt x="600" y="2197"/>
                    <a:pt x="603" y="2197"/>
                  </a:cubicBezTo>
                  <a:cubicBezTo>
                    <a:pt x="611" y="2197"/>
                    <a:pt x="620" y="2201"/>
                    <a:pt x="624" y="2205"/>
                  </a:cubicBezTo>
                  <a:cubicBezTo>
                    <a:pt x="624" y="2211"/>
                    <a:pt x="636" y="2240"/>
                    <a:pt x="647" y="2262"/>
                  </a:cubicBezTo>
                  <a:lnTo>
                    <a:pt x="630" y="2291"/>
                  </a:lnTo>
                  <a:cubicBezTo>
                    <a:pt x="641" y="2302"/>
                    <a:pt x="698" y="2336"/>
                    <a:pt x="721" y="2342"/>
                  </a:cubicBezTo>
                  <a:cubicBezTo>
                    <a:pt x="724" y="2343"/>
                    <a:pt x="727" y="2343"/>
                    <a:pt x="730" y="2343"/>
                  </a:cubicBezTo>
                  <a:cubicBezTo>
                    <a:pt x="746" y="2343"/>
                    <a:pt x="763" y="2333"/>
                    <a:pt x="777" y="2319"/>
                  </a:cubicBezTo>
                  <a:lnTo>
                    <a:pt x="783" y="2347"/>
                  </a:lnTo>
                  <a:cubicBezTo>
                    <a:pt x="789" y="2370"/>
                    <a:pt x="789" y="2381"/>
                    <a:pt x="812" y="2381"/>
                  </a:cubicBezTo>
                  <a:lnTo>
                    <a:pt x="857" y="2370"/>
                  </a:lnTo>
                  <a:cubicBezTo>
                    <a:pt x="902" y="2393"/>
                    <a:pt x="953" y="2415"/>
                    <a:pt x="965" y="2415"/>
                  </a:cubicBezTo>
                  <a:cubicBezTo>
                    <a:pt x="966" y="2417"/>
                    <a:pt x="969" y="2417"/>
                    <a:pt x="973" y="2417"/>
                  </a:cubicBezTo>
                  <a:cubicBezTo>
                    <a:pt x="984" y="2417"/>
                    <a:pt x="1003" y="2414"/>
                    <a:pt x="1016" y="2414"/>
                  </a:cubicBezTo>
                  <a:cubicBezTo>
                    <a:pt x="1021" y="2414"/>
                    <a:pt x="1025" y="2414"/>
                    <a:pt x="1027" y="2415"/>
                  </a:cubicBezTo>
                  <a:cubicBezTo>
                    <a:pt x="1038" y="2427"/>
                    <a:pt x="1016" y="2455"/>
                    <a:pt x="965" y="2478"/>
                  </a:cubicBezTo>
                  <a:lnTo>
                    <a:pt x="970" y="2546"/>
                  </a:lnTo>
                  <a:cubicBezTo>
                    <a:pt x="970" y="2546"/>
                    <a:pt x="959" y="2552"/>
                    <a:pt x="953" y="2552"/>
                  </a:cubicBezTo>
                  <a:lnTo>
                    <a:pt x="925" y="2557"/>
                  </a:lnTo>
                  <a:cubicBezTo>
                    <a:pt x="919" y="2591"/>
                    <a:pt x="897" y="2648"/>
                    <a:pt x="908" y="2654"/>
                  </a:cubicBezTo>
                  <a:cubicBezTo>
                    <a:pt x="912" y="2656"/>
                    <a:pt x="917" y="2656"/>
                    <a:pt x="922" y="2656"/>
                  </a:cubicBezTo>
                  <a:cubicBezTo>
                    <a:pt x="933" y="2656"/>
                    <a:pt x="944" y="2654"/>
                    <a:pt x="948" y="2654"/>
                  </a:cubicBezTo>
                  <a:cubicBezTo>
                    <a:pt x="949" y="2653"/>
                    <a:pt x="950" y="2652"/>
                    <a:pt x="950" y="2652"/>
                  </a:cubicBezTo>
                  <a:cubicBezTo>
                    <a:pt x="953" y="2652"/>
                    <a:pt x="952" y="2661"/>
                    <a:pt x="948" y="2671"/>
                  </a:cubicBezTo>
                  <a:lnTo>
                    <a:pt x="948" y="2682"/>
                  </a:lnTo>
                  <a:lnTo>
                    <a:pt x="942" y="2699"/>
                  </a:lnTo>
                  <a:cubicBezTo>
                    <a:pt x="942" y="2705"/>
                    <a:pt x="945" y="2708"/>
                    <a:pt x="950" y="2708"/>
                  </a:cubicBezTo>
                  <a:cubicBezTo>
                    <a:pt x="955" y="2708"/>
                    <a:pt x="962" y="2705"/>
                    <a:pt x="970" y="2699"/>
                  </a:cubicBezTo>
                  <a:lnTo>
                    <a:pt x="987" y="2688"/>
                  </a:lnTo>
                  <a:lnTo>
                    <a:pt x="993" y="2682"/>
                  </a:lnTo>
                  <a:cubicBezTo>
                    <a:pt x="1004" y="2693"/>
                    <a:pt x="1010" y="2710"/>
                    <a:pt x="1010" y="2716"/>
                  </a:cubicBezTo>
                  <a:cubicBezTo>
                    <a:pt x="1010" y="2721"/>
                    <a:pt x="969" y="2739"/>
                    <a:pt x="943" y="2739"/>
                  </a:cubicBezTo>
                  <a:cubicBezTo>
                    <a:pt x="935" y="2739"/>
                    <a:pt x="929" y="2737"/>
                    <a:pt x="925" y="2733"/>
                  </a:cubicBezTo>
                  <a:cubicBezTo>
                    <a:pt x="913" y="2724"/>
                    <a:pt x="900" y="2720"/>
                    <a:pt x="891" y="2720"/>
                  </a:cubicBezTo>
                  <a:cubicBezTo>
                    <a:pt x="884" y="2720"/>
                    <a:pt x="880" y="2722"/>
                    <a:pt x="880" y="2727"/>
                  </a:cubicBezTo>
                  <a:lnTo>
                    <a:pt x="880" y="2739"/>
                  </a:lnTo>
                  <a:lnTo>
                    <a:pt x="885" y="2767"/>
                  </a:lnTo>
                  <a:cubicBezTo>
                    <a:pt x="897" y="2796"/>
                    <a:pt x="897" y="2847"/>
                    <a:pt x="885" y="2881"/>
                  </a:cubicBezTo>
                  <a:lnTo>
                    <a:pt x="902" y="2903"/>
                  </a:lnTo>
                  <a:lnTo>
                    <a:pt x="908" y="2915"/>
                  </a:lnTo>
                  <a:cubicBezTo>
                    <a:pt x="914" y="2926"/>
                    <a:pt x="942" y="2937"/>
                    <a:pt x="959" y="2937"/>
                  </a:cubicBezTo>
                  <a:lnTo>
                    <a:pt x="959" y="2977"/>
                  </a:lnTo>
                  <a:lnTo>
                    <a:pt x="959" y="2988"/>
                  </a:lnTo>
                  <a:cubicBezTo>
                    <a:pt x="976" y="3011"/>
                    <a:pt x="970" y="3034"/>
                    <a:pt x="965" y="3034"/>
                  </a:cubicBezTo>
                  <a:cubicBezTo>
                    <a:pt x="959" y="3040"/>
                    <a:pt x="1033" y="3119"/>
                    <a:pt x="1027" y="3142"/>
                  </a:cubicBezTo>
                  <a:cubicBezTo>
                    <a:pt x="1021" y="3170"/>
                    <a:pt x="1050" y="3215"/>
                    <a:pt x="1067" y="3221"/>
                  </a:cubicBezTo>
                  <a:cubicBezTo>
                    <a:pt x="1078" y="3232"/>
                    <a:pt x="1044" y="3272"/>
                    <a:pt x="1027" y="3272"/>
                  </a:cubicBezTo>
                  <a:cubicBezTo>
                    <a:pt x="1004" y="3272"/>
                    <a:pt x="965" y="3266"/>
                    <a:pt x="953" y="3266"/>
                  </a:cubicBezTo>
                  <a:cubicBezTo>
                    <a:pt x="938" y="3266"/>
                    <a:pt x="905" y="3284"/>
                    <a:pt x="886" y="3284"/>
                  </a:cubicBezTo>
                  <a:cubicBezTo>
                    <a:pt x="884" y="3284"/>
                    <a:pt x="881" y="3284"/>
                    <a:pt x="880" y="3283"/>
                  </a:cubicBezTo>
                  <a:cubicBezTo>
                    <a:pt x="868" y="3278"/>
                    <a:pt x="851" y="3278"/>
                    <a:pt x="846" y="3278"/>
                  </a:cubicBezTo>
                  <a:cubicBezTo>
                    <a:pt x="841" y="3306"/>
                    <a:pt x="834" y="3315"/>
                    <a:pt x="827" y="3315"/>
                  </a:cubicBezTo>
                  <a:cubicBezTo>
                    <a:pt x="816" y="3315"/>
                    <a:pt x="802" y="3296"/>
                    <a:pt x="789" y="3289"/>
                  </a:cubicBezTo>
                  <a:lnTo>
                    <a:pt x="783" y="3289"/>
                  </a:lnTo>
                  <a:cubicBezTo>
                    <a:pt x="772" y="3295"/>
                    <a:pt x="772" y="3312"/>
                    <a:pt x="777" y="3318"/>
                  </a:cubicBezTo>
                  <a:cubicBezTo>
                    <a:pt x="777" y="3318"/>
                    <a:pt x="750" y="3337"/>
                    <a:pt x="731" y="3337"/>
                  </a:cubicBezTo>
                  <a:cubicBezTo>
                    <a:pt x="727" y="3337"/>
                    <a:pt x="724" y="3336"/>
                    <a:pt x="721" y="3335"/>
                  </a:cubicBezTo>
                  <a:cubicBezTo>
                    <a:pt x="718" y="3333"/>
                    <a:pt x="716" y="3332"/>
                    <a:pt x="714" y="3332"/>
                  </a:cubicBezTo>
                  <a:cubicBezTo>
                    <a:pt x="699" y="3332"/>
                    <a:pt x="687" y="3360"/>
                    <a:pt x="687" y="3374"/>
                  </a:cubicBezTo>
                  <a:cubicBezTo>
                    <a:pt x="684" y="3387"/>
                    <a:pt x="675" y="3391"/>
                    <a:pt x="668" y="3391"/>
                  </a:cubicBezTo>
                  <a:cubicBezTo>
                    <a:pt x="663" y="3391"/>
                    <a:pt x="658" y="3388"/>
                    <a:pt x="658" y="3386"/>
                  </a:cubicBezTo>
                  <a:cubicBezTo>
                    <a:pt x="653" y="3381"/>
                    <a:pt x="630" y="3362"/>
                    <a:pt x="621" y="3362"/>
                  </a:cubicBezTo>
                  <a:cubicBezTo>
                    <a:pt x="620" y="3362"/>
                    <a:pt x="619" y="3362"/>
                    <a:pt x="619" y="3363"/>
                  </a:cubicBezTo>
                  <a:cubicBezTo>
                    <a:pt x="613" y="3369"/>
                    <a:pt x="602" y="3386"/>
                    <a:pt x="596" y="3391"/>
                  </a:cubicBezTo>
                  <a:cubicBezTo>
                    <a:pt x="590" y="3391"/>
                    <a:pt x="551" y="3403"/>
                    <a:pt x="539" y="3403"/>
                  </a:cubicBezTo>
                  <a:cubicBezTo>
                    <a:pt x="528" y="3403"/>
                    <a:pt x="505" y="3431"/>
                    <a:pt x="499" y="3437"/>
                  </a:cubicBezTo>
                  <a:cubicBezTo>
                    <a:pt x="494" y="3442"/>
                    <a:pt x="477" y="3448"/>
                    <a:pt x="460" y="3459"/>
                  </a:cubicBezTo>
                  <a:lnTo>
                    <a:pt x="460" y="3471"/>
                  </a:lnTo>
                  <a:cubicBezTo>
                    <a:pt x="448" y="3522"/>
                    <a:pt x="443" y="3573"/>
                    <a:pt x="437" y="3624"/>
                  </a:cubicBezTo>
                  <a:lnTo>
                    <a:pt x="437" y="3641"/>
                  </a:lnTo>
                  <a:cubicBezTo>
                    <a:pt x="443" y="3658"/>
                    <a:pt x="431" y="3686"/>
                    <a:pt x="409" y="3698"/>
                  </a:cubicBezTo>
                  <a:lnTo>
                    <a:pt x="397" y="3658"/>
                  </a:lnTo>
                  <a:cubicBezTo>
                    <a:pt x="392" y="3641"/>
                    <a:pt x="369" y="3618"/>
                    <a:pt x="363" y="3618"/>
                  </a:cubicBezTo>
                  <a:lnTo>
                    <a:pt x="312" y="3630"/>
                  </a:lnTo>
                  <a:cubicBezTo>
                    <a:pt x="302" y="3622"/>
                    <a:pt x="290" y="3619"/>
                    <a:pt x="277" y="3619"/>
                  </a:cubicBezTo>
                  <a:cubicBezTo>
                    <a:pt x="231" y="3619"/>
                    <a:pt x="174" y="3656"/>
                    <a:pt x="148" y="3669"/>
                  </a:cubicBezTo>
                  <a:cubicBezTo>
                    <a:pt x="114" y="3681"/>
                    <a:pt x="108" y="3698"/>
                    <a:pt x="142" y="3698"/>
                  </a:cubicBezTo>
                  <a:lnTo>
                    <a:pt x="142" y="3709"/>
                  </a:lnTo>
                  <a:cubicBezTo>
                    <a:pt x="153" y="3732"/>
                    <a:pt x="159" y="3743"/>
                    <a:pt x="176" y="3749"/>
                  </a:cubicBezTo>
                  <a:cubicBezTo>
                    <a:pt x="193" y="3754"/>
                    <a:pt x="193" y="3794"/>
                    <a:pt x="170" y="3811"/>
                  </a:cubicBezTo>
                  <a:cubicBezTo>
                    <a:pt x="165" y="3817"/>
                    <a:pt x="153" y="3817"/>
                    <a:pt x="148" y="3823"/>
                  </a:cubicBezTo>
                  <a:cubicBezTo>
                    <a:pt x="142" y="3834"/>
                    <a:pt x="131" y="3851"/>
                    <a:pt x="131" y="3868"/>
                  </a:cubicBezTo>
                  <a:lnTo>
                    <a:pt x="131" y="3874"/>
                  </a:lnTo>
                  <a:cubicBezTo>
                    <a:pt x="153" y="3885"/>
                    <a:pt x="153" y="3891"/>
                    <a:pt x="136" y="3896"/>
                  </a:cubicBezTo>
                  <a:lnTo>
                    <a:pt x="131" y="3908"/>
                  </a:lnTo>
                  <a:cubicBezTo>
                    <a:pt x="128" y="3914"/>
                    <a:pt x="125" y="3916"/>
                    <a:pt x="122" y="3916"/>
                  </a:cubicBezTo>
                  <a:cubicBezTo>
                    <a:pt x="114" y="3916"/>
                    <a:pt x="106" y="3902"/>
                    <a:pt x="98" y="3902"/>
                  </a:cubicBezTo>
                  <a:cubicBezTo>
                    <a:pt x="96" y="3902"/>
                    <a:pt x="93" y="3903"/>
                    <a:pt x="91" y="3908"/>
                  </a:cubicBezTo>
                  <a:cubicBezTo>
                    <a:pt x="80" y="3930"/>
                    <a:pt x="68" y="3947"/>
                    <a:pt x="57" y="3970"/>
                  </a:cubicBezTo>
                  <a:cubicBezTo>
                    <a:pt x="51" y="3976"/>
                    <a:pt x="57" y="3987"/>
                    <a:pt x="51" y="3998"/>
                  </a:cubicBezTo>
                  <a:lnTo>
                    <a:pt x="40" y="4027"/>
                  </a:lnTo>
                  <a:cubicBezTo>
                    <a:pt x="58" y="4054"/>
                    <a:pt x="79" y="4070"/>
                    <a:pt x="93" y="4070"/>
                  </a:cubicBezTo>
                  <a:cubicBezTo>
                    <a:pt x="97" y="4070"/>
                    <a:pt x="100" y="4069"/>
                    <a:pt x="102" y="4066"/>
                  </a:cubicBezTo>
                  <a:lnTo>
                    <a:pt x="119" y="4055"/>
                  </a:lnTo>
                  <a:lnTo>
                    <a:pt x="131" y="4044"/>
                  </a:lnTo>
                  <a:cubicBezTo>
                    <a:pt x="131" y="4044"/>
                    <a:pt x="132" y="4044"/>
                    <a:pt x="132" y="4044"/>
                  </a:cubicBezTo>
                  <a:cubicBezTo>
                    <a:pt x="148" y="4044"/>
                    <a:pt x="147" y="4129"/>
                    <a:pt x="119" y="4140"/>
                  </a:cubicBezTo>
                  <a:cubicBezTo>
                    <a:pt x="91" y="4157"/>
                    <a:pt x="74" y="4214"/>
                    <a:pt x="74" y="4231"/>
                  </a:cubicBezTo>
                  <a:cubicBezTo>
                    <a:pt x="74" y="4248"/>
                    <a:pt x="91" y="4293"/>
                    <a:pt x="108" y="4333"/>
                  </a:cubicBezTo>
                  <a:lnTo>
                    <a:pt x="102" y="4373"/>
                  </a:lnTo>
                  <a:lnTo>
                    <a:pt x="102" y="4390"/>
                  </a:lnTo>
                  <a:cubicBezTo>
                    <a:pt x="99" y="4399"/>
                    <a:pt x="101" y="4403"/>
                    <a:pt x="107" y="4403"/>
                  </a:cubicBezTo>
                  <a:cubicBezTo>
                    <a:pt x="113" y="4403"/>
                    <a:pt x="120" y="4401"/>
                    <a:pt x="131" y="4396"/>
                  </a:cubicBezTo>
                  <a:lnTo>
                    <a:pt x="136" y="4401"/>
                  </a:lnTo>
                  <a:lnTo>
                    <a:pt x="153" y="4407"/>
                  </a:lnTo>
                  <a:cubicBezTo>
                    <a:pt x="148" y="4430"/>
                    <a:pt x="136" y="4458"/>
                    <a:pt x="131" y="4469"/>
                  </a:cubicBezTo>
                  <a:lnTo>
                    <a:pt x="142" y="4486"/>
                  </a:lnTo>
                  <a:lnTo>
                    <a:pt x="159" y="4520"/>
                  </a:lnTo>
                  <a:cubicBezTo>
                    <a:pt x="170" y="4498"/>
                    <a:pt x="193" y="4486"/>
                    <a:pt x="193" y="4486"/>
                  </a:cubicBezTo>
                  <a:cubicBezTo>
                    <a:pt x="199" y="4486"/>
                    <a:pt x="182" y="4577"/>
                    <a:pt x="176" y="4611"/>
                  </a:cubicBezTo>
                  <a:cubicBezTo>
                    <a:pt x="170" y="4645"/>
                    <a:pt x="165" y="4730"/>
                    <a:pt x="182" y="4742"/>
                  </a:cubicBezTo>
                  <a:cubicBezTo>
                    <a:pt x="192" y="4748"/>
                    <a:pt x="206" y="4751"/>
                    <a:pt x="219" y="4751"/>
                  </a:cubicBezTo>
                  <a:cubicBezTo>
                    <a:pt x="228" y="4751"/>
                    <a:pt x="237" y="4750"/>
                    <a:pt x="244" y="4747"/>
                  </a:cubicBezTo>
                  <a:lnTo>
                    <a:pt x="261" y="4747"/>
                  </a:lnTo>
                  <a:lnTo>
                    <a:pt x="273" y="4742"/>
                  </a:lnTo>
                  <a:lnTo>
                    <a:pt x="273" y="4742"/>
                  </a:lnTo>
                  <a:cubicBezTo>
                    <a:pt x="290" y="4747"/>
                    <a:pt x="273" y="4821"/>
                    <a:pt x="255" y="4838"/>
                  </a:cubicBezTo>
                  <a:cubicBezTo>
                    <a:pt x="238" y="4861"/>
                    <a:pt x="210" y="4884"/>
                    <a:pt x="199" y="4901"/>
                  </a:cubicBezTo>
                  <a:lnTo>
                    <a:pt x="210" y="4912"/>
                  </a:lnTo>
                  <a:cubicBezTo>
                    <a:pt x="221" y="4929"/>
                    <a:pt x="227" y="4935"/>
                    <a:pt x="210" y="4946"/>
                  </a:cubicBezTo>
                  <a:cubicBezTo>
                    <a:pt x="199" y="4952"/>
                    <a:pt x="182" y="4957"/>
                    <a:pt x="170" y="4963"/>
                  </a:cubicBezTo>
                  <a:cubicBezTo>
                    <a:pt x="136" y="4963"/>
                    <a:pt x="165" y="4980"/>
                    <a:pt x="159" y="4991"/>
                  </a:cubicBezTo>
                  <a:cubicBezTo>
                    <a:pt x="159" y="5011"/>
                    <a:pt x="146" y="5026"/>
                    <a:pt x="169" y="5026"/>
                  </a:cubicBezTo>
                  <a:cubicBezTo>
                    <a:pt x="172" y="5026"/>
                    <a:pt x="177" y="5026"/>
                    <a:pt x="182" y="5025"/>
                  </a:cubicBezTo>
                  <a:cubicBezTo>
                    <a:pt x="199" y="5025"/>
                    <a:pt x="227" y="5025"/>
                    <a:pt x="250" y="5008"/>
                  </a:cubicBezTo>
                  <a:cubicBezTo>
                    <a:pt x="252" y="5006"/>
                    <a:pt x="255" y="5006"/>
                    <a:pt x="258" y="5006"/>
                  </a:cubicBezTo>
                  <a:cubicBezTo>
                    <a:pt x="266" y="5006"/>
                    <a:pt x="274" y="5008"/>
                    <a:pt x="278" y="5008"/>
                  </a:cubicBezTo>
                  <a:lnTo>
                    <a:pt x="284" y="5020"/>
                  </a:lnTo>
                  <a:cubicBezTo>
                    <a:pt x="284" y="5032"/>
                    <a:pt x="293" y="5039"/>
                    <a:pt x="301" y="5039"/>
                  </a:cubicBezTo>
                  <a:cubicBezTo>
                    <a:pt x="303" y="5039"/>
                    <a:pt x="305" y="5038"/>
                    <a:pt x="307" y="5037"/>
                  </a:cubicBezTo>
                  <a:cubicBezTo>
                    <a:pt x="312" y="5037"/>
                    <a:pt x="346" y="5048"/>
                    <a:pt x="358" y="5059"/>
                  </a:cubicBezTo>
                  <a:cubicBezTo>
                    <a:pt x="369" y="5065"/>
                    <a:pt x="409" y="5082"/>
                    <a:pt x="414" y="5093"/>
                  </a:cubicBezTo>
                  <a:cubicBezTo>
                    <a:pt x="420" y="5099"/>
                    <a:pt x="448" y="5116"/>
                    <a:pt x="471" y="5127"/>
                  </a:cubicBezTo>
                  <a:lnTo>
                    <a:pt x="494" y="5116"/>
                  </a:lnTo>
                  <a:cubicBezTo>
                    <a:pt x="494" y="5116"/>
                    <a:pt x="511" y="5122"/>
                    <a:pt x="511" y="5127"/>
                  </a:cubicBezTo>
                  <a:lnTo>
                    <a:pt x="516" y="5184"/>
                  </a:lnTo>
                  <a:cubicBezTo>
                    <a:pt x="545" y="5180"/>
                    <a:pt x="598" y="5176"/>
                    <a:pt x="635" y="5176"/>
                  </a:cubicBezTo>
                  <a:cubicBezTo>
                    <a:pt x="651" y="5176"/>
                    <a:pt x="663" y="5177"/>
                    <a:pt x="670" y="5179"/>
                  </a:cubicBezTo>
                  <a:lnTo>
                    <a:pt x="726" y="5179"/>
                  </a:lnTo>
                  <a:cubicBezTo>
                    <a:pt x="732" y="5179"/>
                    <a:pt x="783" y="5190"/>
                    <a:pt x="846" y="5201"/>
                  </a:cubicBezTo>
                  <a:lnTo>
                    <a:pt x="880" y="5258"/>
                  </a:lnTo>
                  <a:cubicBezTo>
                    <a:pt x="891" y="5258"/>
                    <a:pt x="965" y="5269"/>
                    <a:pt x="970" y="5292"/>
                  </a:cubicBezTo>
                  <a:cubicBezTo>
                    <a:pt x="973" y="5303"/>
                    <a:pt x="986" y="5306"/>
                    <a:pt x="999" y="5306"/>
                  </a:cubicBezTo>
                  <a:cubicBezTo>
                    <a:pt x="1013" y="5306"/>
                    <a:pt x="1027" y="5303"/>
                    <a:pt x="1033" y="5303"/>
                  </a:cubicBezTo>
                  <a:cubicBezTo>
                    <a:pt x="1034" y="5303"/>
                    <a:pt x="1036" y="5303"/>
                    <a:pt x="1037" y="5303"/>
                  </a:cubicBezTo>
                  <a:cubicBezTo>
                    <a:pt x="1059" y="5303"/>
                    <a:pt x="1114" y="5332"/>
                    <a:pt x="1135" y="5332"/>
                  </a:cubicBezTo>
                  <a:cubicBezTo>
                    <a:pt x="1152" y="5332"/>
                    <a:pt x="1220" y="5332"/>
                    <a:pt x="1237" y="5337"/>
                  </a:cubicBezTo>
                  <a:cubicBezTo>
                    <a:pt x="1247" y="5341"/>
                    <a:pt x="1259" y="5344"/>
                    <a:pt x="1267" y="5344"/>
                  </a:cubicBezTo>
                  <a:cubicBezTo>
                    <a:pt x="1273" y="5344"/>
                    <a:pt x="1277" y="5342"/>
                    <a:pt x="1277" y="5337"/>
                  </a:cubicBezTo>
                  <a:lnTo>
                    <a:pt x="1282" y="5337"/>
                  </a:lnTo>
                  <a:lnTo>
                    <a:pt x="1311" y="5332"/>
                  </a:lnTo>
                  <a:lnTo>
                    <a:pt x="1311" y="5332"/>
                  </a:lnTo>
                  <a:cubicBezTo>
                    <a:pt x="1306" y="5346"/>
                    <a:pt x="1314" y="5361"/>
                    <a:pt x="1327" y="5361"/>
                  </a:cubicBezTo>
                  <a:cubicBezTo>
                    <a:pt x="1329" y="5361"/>
                    <a:pt x="1331" y="5361"/>
                    <a:pt x="1334" y="5360"/>
                  </a:cubicBezTo>
                  <a:lnTo>
                    <a:pt x="1351" y="5354"/>
                  </a:lnTo>
                  <a:cubicBezTo>
                    <a:pt x="1351" y="5354"/>
                    <a:pt x="1356" y="5366"/>
                    <a:pt x="1356" y="5371"/>
                  </a:cubicBezTo>
                  <a:lnTo>
                    <a:pt x="1356" y="5388"/>
                  </a:lnTo>
                  <a:cubicBezTo>
                    <a:pt x="1356" y="5397"/>
                    <a:pt x="1359" y="5401"/>
                    <a:pt x="1363" y="5401"/>
                  </a:cubicBezTo>
                  <a:cubicBezTo>
                    <a:pt x="1372" y="5401"/>
                    <a:pt x="1386" y="5385"/>
                    <a:pt x="1390" y="5377"/>
                  </a:cubicBezTo>
                  <a:cubicBezTo>
                    <a:pt x="1395" y="5372"/>
                    <a:pt x="1402" y="5371"/>
                    <a:pt x="1409" y="5371"/>
                  </a:cubicBezTo>
                  <a:cubicBezTo>
                    <a:pt x="1419" y="5371"/>
                    <a:pt x="1429" y="5374"/>
                    <a:pt x="1436" y="5377"/>
                  </a:cubicBezTo>
                  <a:cubicBezTo>
                    <a:pt x="1441" y="5383"/>
                    <a:pt x="1436" y="5394"/>
                    <a:pt x="1419" y="5405"/>
                  </a:cubicBezTo>
                  <a:lnTo>
                    <a:pt x="1419" y="5417"/>
                  </a:lnTo>
                  <a:cubicBezTo>
                    <a:pt x="1415" y="5436"/>
                    <a:pt x="1423" y="5439"/>
                    <a:pt x="1433" y="5439"/>
                  </a:cubicBezTo>
                  <a:cubicBezTo>
                    <a:pt x="1438" y="5439"/>
                    <a:pt x="1443" y="5438"/>
                    <a:pt x="1449" y="5438"/>
                  </a:cubicBezTo>
                  <a:cubicBezTo>
                    <a:pt x="1452" y="5438"/>
                    <a:pt x="1455" y="5439"/>
                    <a:pt x="1458" y="5440"/>
                  </a:cubicBezTo>
                  <a:cubicBezTo>
                    <a:pt x="1464" y="5440"/>
                    <a:pt x="1470" y="5423"/>
                    <a:pt x="1470" y="5417"/>
                  </a:cubicBezTo>
                  <a:lnTo>
                    <a:pt x="1475" y="5411"/>
                  </a:lnTo>
                  <a:cubicBezTo>
                    <a:pt x="1476" y="5411"/>
                    <a:pt x="1477" y="5410"/>
                    <a:pt x="1478" y="5410"/>
                  </a:cubicBezTo>
                  <a:cubicBezTo>
                    <a:pt x="1486" y="5410"/>
                    <a:pt x="1504" y="5420"/>
                    <a:pt x="1514" y="5420"/>
                  </a:cubicBezTo>
                  <a:cubicBezTo>
                    <a:pt x="1517" y="5420"/>
                    <a:pt x="1520" y="5419"/>
                    <a:pt x="1521" y="5417"/>
                  </a:cubicBezTo>
                  <a:cubicBezTo>
                    <a:pt x="1523" y="5415"/>
                    <a:pt x="1526" y="5414"/>
                    <a:pt x="1529" y="5414"/>
                  </a:cubicBezTo>
                  <a:cubicBezTo>
                    <a:pt x="1542" y="5414"/>
                    <a:pt x="1562" y="5430"/>
                    <a:pt x="1566" y="5440"/>
                  </a:cubicBezTo>
                  <a:cubicBezTo>
                    <a:pt x="1567" y="5441"/>
                    <a:pt x="1569" y="5442"/>
                    <a:pt x="1573" y="5442"/>
                  </a:cubicBezTo>
                  <a:cubicBezTo>
                    <a:pt x="1589" y="5442"/>
                    <a:pt x="1629" y="5426"/>
                    <a:pt x="1648" y="5426"/>
                  </a:cubicBezTo>
                  <a:cubicBezTo>
                    <a:pt x="1652" y="5426"/>
                    <a:pt x="1655" y="5427"/>
                    <a:pt x="1657" y="5428"/>
                  </a:cubicBezTo>
                  <a:cubicBezTo>
                    <a:pt x="1674" y="5440"/>
                    <a:pt x="1697" y="5457"/>
                    <a:pt x="1708" y="5457"/>
                  </a:cubicBezTo>
                  <a:lnTo>
                    <a:pt x="1714" y="5451"/>
                  </a:lnTo>
                  <a:lnTo>
                    <a:pt x="1731" y="5445"/>
                  </a:lnTo>
                  <a:cubicBezTo>
                    <a:pt x="1733" y="5440"/>
                    <a:pt x="1740" y="5438"/>
                    <a:pt x="1750" y="5438"/>
                  </a:cubicBezTo>
                  <a:cubicBezTo>
                    <a:pt x="1770" y="5438"/>
                    <a:pt x="1799" y="5445"/>
                    <a:pt x="1810" y="5445"/>
                  </a:cubicBezTo>
                  <a:cubicBezTo>
                    <a:pt x="1824" y="5445"/>
                    <a:pt x="1845" y="5438"/>
                    <a:pt x="1858" y="5438"/>
                  </a:cubicBezTo>
                  <a:cubicBezTo>
                    <a:pt x="1862" y="5438"/>
                    <a:pt x="1865" y="5438"/>
                    <a:pt x="1867" y="5440"/>
                  </a:cubicBezTo>
                  <a:lnTo>
                    <a:pt x="1929" y="5440"/>
                  </a:lnTo>
                  <a:lnTo>
                    <a:pt x="1946" y="5428"/>
                  </a:lnTo>
                  <a:cubicBezTo>
                    <a:pt x="1951" y="5426"/>
                    <a:pt x="1955" y="5425"/>
                    <a:pt x="1959" y="5425"/>
                  </a:cubicBezTo>
                  <a:cubicBezTo>
                    <a:pt x="1984" y="5425"/>
                    <a:pt x="1989" y="5464"/>
                    <a:pt x="2008" y="5464"/>
                  </a:cubicBezTo>
                  <a:cubicBezTo>
                    <a:pt x="2010" y="5464"/>
                    <a:pt x="2012" y="5463"/>
                    <a:pt x="2014" y="5462"/>
                  </a:cubicBezTo>
                  <a:lnTo>
                    <a:pt x="2014" y="5457"/>
                  </a:lnTo>
                  <a:cubicBezTo>
                    <a:pt x="2014" y="5457"/>
                    <a:pt x="2043" y="5437"/>
                    <a:pt x="2055" y="5437"/>
                  </a:cubicBezTo>
                  <a:cubicBezTo>
                    <a:pt x="2059" y="5437"/>
                    <a:pt x="2061" y="5440"/>
                    <a:pt x="2060" y="5445"/>
                  </a:cubicBezTo>
                  <a:cubicBezTo>
                    <a:pt x="2060" y="5455"/>
                    <a:pt x="2061" y="5459"/>
                    <a:pt x="2064" y="5459"/>
                  </a:cubicBezTo>
                  <a:cubicBezTo>
                    <a:pt x="2066" y="5459"/>
                    <a:pt x="2069" y="5456"/>
                    <a:pt x="2071" y="5451"/>
                  </a:cubicBezTo>
                  <a:cubicBezTo>
                    <a:pt x="2071" y="5450"/>
                    <a:pt x="2072" y="5450"/>
                    <a:pt x="2073" y="5450"/>
                  </a:cubicBezTo>
                  <a:cubicBezTo>
                    <a:pt x="2077" y="5450"/>
                    <a:pt x="2089" y="5455"/>
                    <a:pt x="2097" y="5455"/>
                  </a:cubicBezTo>
                  <a:cubicBezTo>
                    <a:pt x="2101" y="5455"/>
                    <a:pt x="2104" y="5454"/>
                    <a:pt x="2105" y="5451"/>
                  </a:cubicBezTo>
                  <a:cubicBezTo>
                    <a:pt x="2110" y="5446"/>
                    <a:pt x="2136" y="5411"/>
                    <a:pt x="2148" y="5411"/>
                  </a:cubicBezTo>
                  <a:cubicBezTo>
                    <a:pt x="2149" y="5411"/>
                    <a:pt x="2150" y="5411"/>
                    <a:pt x="2151" y="5411"/>
                  </a:cubicBezTo>
                  <a:cubicBezTo>
                    <a:pt x="2162" y="5417"/>
                    <a:pt x="2179" y="5440"/>
                    <a:pt x="2185" y="5451"/>
                  </a:cubicBezTo>
                  <a:cubicBezTo>
                    <a:pt x="2186" y="5453"/>
                    <a:pt x="2187" y="5454"/>
                    <a:pt x="2190" y="5454"/>
                  </a:cubicBezTo>
                  <a:cubicBezTo>
                    <a:pt x="2198" y="5454"/>
                    <a:pt x="2214" y="5438"/>
                    <a:pt x="2219" y="5434"/>
                  </a:cubicBezTo>
                  <a:cubicBezTo>
                    <a:pt x="2220" y="5432"/>
                    <a:pt x="2221" y="5431"/>
                    <a:pt x="2222" y="5431"/>
                  </a:cubicBezTo>
                  <a:cubicBezTo>
                    <a:pt x="2228" y="5431"/>
                    <a:pt x="2239" y="5452"/>
                    <a:pt x="2253" y="5485"/>
                  </a:cubicBezTo>
                  <a:lnTo>
                    <a:pt x="2270" y="5451"/>
                  </a:lnTo>
                  <a:cubicBezTo>
                    <a:pt x="2281" y="5428"/>
                    <a:pt x="2290" y="5418"/>
                    <a:pt x="2299" y="5418"/>
                  </a:cubicBezTo>
                  <a:cubicBezTo>
                    <a:pt x="2308" y="5418"/>
                    <a:pt x="2318" y="5428"/>
                    <a:pt x="2332" y="5445"/>
                  </a:cubicBezTo>
                  <a:cubicBezTo>
                    <a:pt x="2336" y="5449"/>
                    <a:pt x="2343" y="5453"/>
                    <a:pt x="2347" y="5453"/>
                  </a:cubicBezTo>
                  <a:cubicBezTo>
                    <a:pt x="2348" y="5453"/>
                    <a:pt x="2349" y="5453"/>
                    <a:pt x="2349" y="5451"/>
                  </a:cubicBezTo>
                  <a:cubicBezTo>
                    <a:pt x="2356" y="5442"/>
                    <a:pt x="2363" y="5439"/>
                    <a:pt x="2369" y="5439"/>
                  </a:cubicBezTo>
                  <a:cubicBezTo>
                    <a:pt x="2383" y="5439"/>
                    <a:pt x="2394" y="5454"/>
                    <a:pt x="2406" y="5462"/>
                  </a:cubicBezTo>
                  <a:cubicBezTo>
                    <a:pt x="2417" y="5468"/>
                    <a:pt x="2434" y="5474"/>
                    <a:pt x="2446" y="5479"/>
                  </a:cubicBezTo>
                  <a:lnTo>
                    <a:pt x="2474" y="5496"/>
                  </a:lnTo>
                  <a:cubicBezTo>
                    <a:pt x="2502" y="5485"/>
                    <a:pt x="2531" y="5479"/>
                    <a:pt x="2536" y="5474"/>
                  </a:cubicBezTo>
                  <a:cubicBezTo>
                    <a:pt x="2541" y="5469"/>
                    <a:pt x="2560" y="5461"/>
                    <a:pt x="2571" y="5461"/>
                  </a:cubicBezTo>
                  <a:cubicBezTo>
                    <a:pt x="2573" y="5461"/>
                    <a:pt x="2575" y="5461"/>
                    <a:pt x="2576" y="5462"/>
                  </a:cubicBezTo>
                  <a:cubicBezTo>
                    <a:pt x="2577" y="5465"/>
                    <a:pt x="2580" y="5466"/>
                    <a:pt x="2583" y="5466"/>
                  </a:cubicBezTo>
                  <a:cubicBezTo>
                    <a:pt x="2592" y="5466"/>
                    <a:pt x="2606" y="5455"/>
                    <a:pt x="2610" y="5451"/>
                  </a:cubicBezTo>
                  <a:cubicBezTo>
                    <a:pt x="2614" y="5447"/>
                    <a:pt x="2621" y="5443"/>
                    <a:pt x="2627" y="5443"/>
                  </a:cubicBezTo>
                  <a:cubicBezTo>
                    <a:pt x="2629" y="5443"/>
                    <a:pt x="2631" y="5444"/>
                    <a:pt x="2633" y="5445"/>
                  </a:cubicBezTo>
                  <a:lnTo>
                    <a:pt x="2644" y="5451"/>
                  </a:lnTo>
                  <a:lnTo>
                    <a:pt x="2650" y="5457"/>
                  </a:lnTo>
                  <a:cubicBezTo>
                    <a:pt x="2654" y="5463"/>
                    <a:pt x="2660" y="5465"/>
                    <a:pt x="2667" y="5465"/>
                  </a:cubicBezTo>
                  <a:cubicBezTo>
                    <a:pt x="2679" y="5465"/>
                    <a:pt x="2692" y="5458"/>
                    <a:pt x="2695" y="5451"/>
                  </a:cubicBezTo>
                  <a:cubicBezTo>
                    <a:pt x="2697" y="5450"/>
                    <a:pt x="2699" y="5449"/>
                    <a:pt x="2701" y="5449"/>
                  </a:cubicBezTo>
                  <a:cubicBezTo>
                    <a:pt x="2710" y="5449"/>
                    <a:pt x="2718" y="5459"/>
                    <a:pt x="2718" y="5468"/>
                  </a:cubicBezTo>
                  <a:cubicBezTo>
                    <a:pt x="2719" y="5469"/>
                    <a:pt x="2722" y="5469"/>
                    <a:pt x="2727" y="5469"/>
                  </a:cubicBezTo>
                  <a:cubicBezTo>
                    <a:pt x="2745" y="5469"/>
                    <a:pt x="2785" y="5462"/>
                    <a:pt x="2803" y="5462"/>
                  </a:cubicBezTo>
                  <a:lnTo>
                    <a:pt x="2871" y="5462"/>
                  </a:lnTo>
                  <a:cubicBezTo>
                    <a:pt x="2882" y="5457"/>
                    <a:pt x="2922" y="5440"/>
                    <a:pt x="2968" y="5428"/>
                  </a:cubicBezTo>
                  <a:lnTo>
                    <a:pt x="2996" y="5445"/>
                  </a:lnTo>
                  <a:lnTo>
                    <a:pt x="3030" y="5468"/>
                  </a:lnTo>
                  <a:cubicBezTo>
                    <a:pt x="3034" y="5467"/>
                    <a:pt x="3039" y="5467"/>
                    <a:pt x="3044" y="5467"/>
                  </a:cubicBezTo>
                  <a:cubicBezTo>
                    <a:pt x="3075" y="5467"/>
                    <a:pt x="3126" y="5477"/>
                    <a:pt x="3159" y="5477"/>
                  </a:cubicBezTo>
                  <a:cubicBezTo>
                    <a:pt x="3169" y="5477"/>
                    <a:pt x="3177" y="5476"/>
                    <a:pt x="3183" y="5474"/>
                  </a:cubicBezTo>
                  <a:cubicBezTo>
                    <a:pt x="3212" y="5462"/>
                    <a:pt x="3280" y="5445"/>
                    <a:pt x="3302" y="5440"/>
                  </a:cubicBezTo>
                  <a:cubicBezTo>
                    <a:pt x="3325" y="5440"/>
                    <a:pt x="3365" y="5445"/>
                    <a:pt x="3393" y="5451"/>
                  </a:cubicBezTo>
                  <a:lnTo>
                    <a:pt x="3416" y="5440"/>
                  </a:lnTo>
                  <a:lnTo>
                    <a:pt x="3456" y="5428"/>
                  </a:lnTo>
                  <a:cubicBezTo>
                    <a:pt x="3465" y="5440"/>
                    <a:pt x="3479" y="5444"/>
                    <a:pt x="3495" y="5444"/>
                  </a:cubicBezTo>
                  <a:cubicBezTo>
                    <a:pt x="3517" y="5444"/>
                    <a:pt x="3540" y="5435"/>
                    <a:pt x="3546" y="5428"/>
                  </a:cubicBezTo>
                  <a:cubicBezTo>
                    <a:pt x="3557" y="5418"/>
                    <a:pt x="3577" y="5416"/>
                    <a:pt x="3595" y="5416"/>
                  </a:cubicBezTo>
                  <a:cubicBezTo>
                    <a:pt x="3608" y="5416"/>
                    <a:pt x="3619" y="5417"/>
                    <a:pt x="3626" y="5417"/>
                  </a:cubicBezTo>
                  <a:cubicBezTo>
                    <a:pt x="3637" y="5417"/>
                    <a:pt x="3656" y="5414"/>
                    <a:pt x="3671" y="5414"/>
                  </a:cubicBezTo>
                  <a:cubicBezTo>
                    <a:pt x="3678" y="5414"/>
                    <a:pt x="3684" y="5415"/>
                    <a:pt x="3688" y="5417"/>
                  </a:cubicBezTo>
                  <a:cubicBezTo>
                    <a:pt x="3698" y="5417"/>
                    <a:pt x="3744" y="5435"/>
                    <a:pt x="3766" y="5435"/>
                  </a:cubicBezTo>
                  <a:cubicBezTo>
                    <a:pt x="3769" y="5435"/>
                    <a:pt x="3771" y="5434"/>
                    <a:pt x="3773" y="5434"/>
                  </a:cubicBezTo>
                  <a:cubicBezTo>
                    <a:pt x="3790" y="5428"/>
                    <a:pt x="3819" y="5417"/>
                    <a:pt x="3836" y="5417"/>
                  </a:cubicBezTo>
                  <a:lnTo>
                    <a:pt x="3858" y="5428"/>
                  </a:lnTo>
                  <a:lnTo>
                    <a:pt x="3875" y="5440"/>
                  </a:lnTo>
                  <a:cubicBezTo>
                    <a:pt x="3904" y="5428"/>
                    <a:pt x="3949" y="5417"/>
                    <a:pt x="3972" y="5417"/>
                  </a:cubicBezTo>
                  <a:lnTo>
                    <a:pt x="3995" y="5417"/>
                  </a:lnTo>
                  <a:cubicBezTo>
                    <a:pt x="4008" y="5421"/>
                    <a:pt x="4015" y="5437"/>
                    <a:pt x="4028" y="5437"/>
                  </a:cubicBezTo>
                  <a:cubicBezTo>
                    <a:pt x="4032" y="5437"/>
                    <a:pt x="4035" y="5436"/>
                    <a:pt x="4040" y="5434"/>
                  </a:cubicBezTo>
                  <a:cubicBezTo>
                    <a:pt x="4047" y="5432"/>
                    <a:pt x="4053" y="5430"/>
                    <a:pt x="4059" y="5430"/>
                  </a:cubicBezTo>
                  <a:cubicBezTo>
                    <a:pt x="4080" y="5430"/>
                    <a:pt x="4089" y="5448"/>
                    <a:pt x="4080" y="5479"/>
                  </a:cubicBezTo>
                  <a:lnTo>
                    <a:pt x="4074" y="5491"/>
                  </a:lnTo>
                  <a:cubicBezTo>
                    <a:pt x="4069" y="5501"/>
                    <a:pt x="4121" y="5532"/>
                    <a:pt x="4137" y="5532"/>
                  </a:cubicBezTo>
                  <a:cubicBezTo>
                    <a:pt x="4140" y="5532"/>
                    <a:pt x="4141" y="5532"/>
                    <a:pt x="4142" y="5530"/>
                  </a:cubicBezTo>
                  <a:cubicBezTo>
                    <a:pt x="4153" y="5519"/>
                    <a:pt x="4131" y="5491"/>
                    <a:pt x="4119" y="5485"/>
                  </a:cubicBezTo>
                  <a:cubicBezTo>
                    <a:pt x="4114" y="5474"/>
                    <a:pt x="4114" y="5468"/>
                    <a:pt x="4125" y="5468"/>
                  </a:cubicBezTo>
                  <a:lnTo>
                    <a:pt x="4125" y="5462"/>
                  </a:lnTo>
                  <a:cubicBezTo>
                    <a:pt x="4136" y="5451"/>
                    <a:pt x="4136" y="5428"/>
                    <a:pt x="4148" y="5423"/>
                  </a:cubicBezTo>
                  <a:cubicBezTo>
                    <a:pt x="4159" y="5423"/>
                    <a:pt x="4176" y="5440"/>
                    <a:pt x="4187" y="5440"/>
                  </a:cubicBezTo>
                  <a:cubicBezTo>
                    <a:pt x="4216" y="5440"/>
                    <a:pt x="4239" y="5440"/>
                    <a:pt x="4250" y="5485"/>
                  </a:cubicBezTo>
                  <a:lnTo>
                    <a:pt x="4250" y="5502"/>
                  </a:lnTo>
                  <a:cubicBezTo>
                    <a:pt x="4273" y="5513"/>
                    <a:pt x="4307" y="5536"/>
                    <a:pt x="4329" y="5547"/>
                  </a:cubicBezTo>
                  <a:lnTo>
                    <a:pt x="4335" y="5570"/>
                  </a:lnTo>
                  <a:lnTo>
                    <a:pt x="4335" y="5587"/>
                  </a:lnTo>
                  <a:cubicBezTo>
                    <a:pt x="4336" y="5590"/>
                    <a:pt x="4338" y="5591"/>
                    <a:pt x="4340" y="5591"/>
                  </a:cubicBezTo>
                  <a:cubicBezTo>
                    <a:pt x="4346" y="5591"/>
                    <a:pt x="4355" y="5580"/>
                    <a:pt x="4363" y="5559"/>
                  </a:cubicBezTo>
                  <a:lnTo>
                    <a:pt x="4386" y="5542"/>
                  </a:lnTo>
                  <a:cubicBezTo>
                    <a:pt x="4409" y="5513"/>
                    <a:pt x="4443" y="5513"/>
                    <a:pt x="4454" y="5468"/>
                  </a:cubicBezTo>
                  <a:cubicBezTo>
                    <a:pt x="4457" y="5452"/>
                    <a:pt x="4470" y="5431"/>
                    <a:pt x="4482" y="5431"/>
                  </a:cubicBezTo>
                  <a:cubicBezTo>
                    <a:pt x="4491" y="5431"/>
                    <a:pt x="4500" y="5442"/>
                    <a:pt x="4505" y="5474"/>
                  </a:cubicBezTo>
                  <a:lnTo>
                    <a:pt x="4505" y="5479"/>
                  </a:lnTo>
                  <a:cubicBezTo>
                    <a:pt x="4522" y="5479"/>
                    <a:pt x="4562" y="5502"/>
                    <a:pt x="4562" y="5519"/>
                  </a:cubicBezTo>
                  <a:cubicBezTo>
                    <a:pt x="4562" y="5530"/>
                    <a:pt x="4551" y="5553"/>
                    <a:pt x="4545" y="5559"/>
                  </a:cubicBezTo>
                  <a:cubicBezTo>
                    <a:pt x="4539" y="5564"/>
                    <a:pt x="4511" y="5576"/>
                    <a:pt x="4482" y="5581"/>
                  </a:cubicBezTo>
                  <a:lnTo>
                    <a:pt x="4471" y="5542"/>
                  </a:lnTo>
                  <a:lnTo>
                    <a:pt x="4471" y="5536"/>
                  </a:lnTo>
                  <a:cubicBezTo>
                    <a:pt x="4470" y="5535"/>
                    <a:pt x="4469" y="5535"/>
                    <a:pt x="4468" y="5535"/>
                  </a:cubicBezTo>
                  <a:cubicBezTo>
                    <a:pt x="4459" y="5535"/>
                    <a:pt x="4442" y="5548"/>
                    <a:pt x="4437" y="5553"/>
                  </a:cubicBezTo>
                  <a:cubicBezTo>
                    <a:pt x="4431" y="5559"/>
                    <a:pt x="4454" y="5576"/>
                    <a:pt x="4465" y="5581"/>
                  </a:cubicBezTo>
                  <a:cubicBezTo>
                    <a:pt x="4471" y="5587"/>
                    <a:pt x="4494" y="5604"/>
                    <a:pt x="4499" y="5604"/>
                  </a:cubicBezTo>
                  <a:cubicBezTo>
                    <a:pt x="4505" y="5609"/>
                    <a:pt x="4520" y="5639"/>
                    <a:pt x="4526" y="5639"/>
                  </a:cubicBezTo>
                  <a:cubicBezTo>
                    <a:pt x="4527" y="5639"/>
                    <a:pt x="4527" y="5639"/>
                    <a:pt x="4528" y="5638"/>
                  </a:cubicBezTo>
                  <a:cubicBezTo>
                    <a:pt x="4539" y="5632"/>
                    <a:pt x="4562" y="5598"/>
                    <a:pt x="4579" y="5570"/>
                  </a:cubicBezTo>
                  <a:lnTo>
                    <a:pt x="4613" y="5570"/>
                  </a:lnTo>
                  <a:cubicBezTo>
                    <a:pt x="4618" y="5571"/>
                    <a:pt x="4624" y="5571"/>
                    <a:pt x="4629" y="5571"/>
                  </a:cubicBezTo>
                  <a:cubicBezTo>
                    <a:pt x="4675" y="5571"/>
                    <a:pt x="4720" y="5551"/>
                    <a:pt x="4760" y="5536"/>
                  </a:cubicBezTo>
                  <a:cubicBezTo>
                    <a:pt x="4762" y="5535"/>
                    <a:pt x="4763" y="5534"/>
                    <a:pt x="4764" y="5534"/>
                  </a:cubicBezTo>
                  <a:cubicBezTo>
                    <a:pt x="4768" y="5534"/>
                    <a:pt x="4773" y="5543"/>
                    <a:pt x="4778" y="5547"/>
                  </a:cubicBezTo>
                  <a:lnTo>
                    <a:pt x="4778" y="5553"/>
                  </a:lnTo>
                  <a:cubicBezTo>
                    <a:pt x="4772" y="5559"/>
                    <a:pt x="4743" y="5576"/>
                    <a:pt x="4738" y="5576"/>
                  </a:cubicBezTo>
                  <a:cubicBezTo>
                    <a:pt x="4726" y="5581"/>
                    <a:pt x="4675" y="5604"/>
                    <a:pt x="4675" y="5621"/>
                  </a:cubicBezTo>
                  <a:cubicBezTo>
                    <a:pt x="4675" y="5638"/>
                    <a:pt x="4641" y="5661"/>
                    <a:pt x="4630" y="5661"/>
                  </a:cubicBezTo>
                  <a:cubicBezTo>
                    <a:pt x="4619" y="5666"/>
                    <a:pt x="4607" y="5672"/>
                    <a:pt x="4607" y="5672"/>
                  </a:cubicBezTo>
                  <a:cubicBezTo>
                    <a:pt x="4607" y="5672"/>
                    <a:pt x="4658" y="5678"/>
                    <a:pt x="4675" y="5678"/>
                  </a:cubicBezTo>
                  <a:cubicBezTo>
                    <a:pt x="4692" y="5678"/>
                    <a:pt x="4738" y="5632"/>
                    <a:pt x="4749" y="5615"/>
                  </a:cubicBezTo>
                  <a:cubicBezTo>
                    <a:pt x="4752" y="5612"/>
                    <a:pt x="4754" y="5610"/>
                    <a:pt x="4757" y="5610"/>
                  </a:cubicBezTo>
                  <a:cubicBezTo>
                    <a:pt x="4767" y="5610"/>
                    <a:pt x="4779" y="5629"/>
                    <a:pt x="4783" y="5638"/>
                  </a:cubicBezTo>
                  <a:cubicBezTo>
                    <a:pt x="4783" y="5649"/>
                    <a:pt x="4772" y="5661"/>
                    <a:pt x="4749" y="5666"/>
                  </a:cubicBezTo>
                  <a:lnTo>
                    <a:pt x="4760" y="5695"/>
                  </a:lnTo>
                  <a:cubicBezTo>
                    <a:pt x="4777" y="5691"/>
                    <a:pt x="4795" y="5687"/>
                    <a:pt x="4807" y="5687"/>
                  </a:cubicBezTo>
                  <a:cubicBezTo>
                    <a:pt x="4812" y="5687"/>
                    <a:pt x="4816" y="5688"/>
                    <a:pt x="4817" y="5689"/>
                  </a:cubicBezTo>
                  <a:cubicBezTo>
                    <a:pt x="4818" y="5690"/>
                    <a:pt x="4820" y="5690"/>
                    <a:pt x="4821" y="5690"/>
                  </a:cubicBezTo>
                  <a:cubicBezTo>
                    <a:pt x="4830" y="5690"/>
                    <a:pt x="4834" y="5669"/>
                    <a:pt x="4834" y="5644"/>
                  </a:cubicBezTo>
                  <a:lnTo>
                    <a:pt x="4863" y="5644"/>
                  </a:lnTo>
                  <a:cubicBezTo>
                    <a:pt x="4868" y="5645"/>
                    <a:pt x="4873" y="5645"/>
                    <a:pt x="4878" y="5645"/>
                  </a:cubicBezTo>
                  <a:cubicBezTo>
                    <a:pt x="4899" y="5645"/>
                    <a:pt x="4914" y="5636"/>
                    <a:pt x="4914" y="5627"/>
                  </a:cubicBezTo>
                  <a:lnTo>
                    <a:pt x="4908" y="5610"/>
                  </a:lnTo>
                  <a:lnTo>
                    <a:pt x="4908" y="5598"/>
                  </a:lnTo>
                  <a:cubicBezTo>
                    <a:pt x="4902" y="5587"/>
                    <a:pt x="4897" y="5542"/>
                    <a:pt x="4902" y="5536"/>
                  </a:cubicBezTo>
                  <a:cubicBezTo>
                    <a:pt x="4912" y="5536"/>
                    <a:pt x="4947" y="5561"/>
                    <a:pt x="4967" y="5561"/>
                  </a:cubicBezTo>
                  <a:cubicBezTo>
                    <a:pt x="4971" y="5561"/>
                    <a:pt x="4974" y="5560"/>
                    <a:pt x="4976" y="5559"/>
                  </a:cubicBezTo>
                  <a:cubicBezTo>
                    <a:pt x="4980" y="5556"/>
                    <a:pt x="4983" y="5555"/>
                    <a:pt x="4986" y="5555"/>
                  </a:cubicBezTo>
                  <a:cubicBezTo>
                    <a:pt x="4993" y="5555"/>
                    <a:pt x="4992" y="5566"/>
                    <a:pt x="4987" y="5570"/>
                  </a:cubicBezTo>
                  <a:cubicBezTo>
                    <a:pt x="4982" y="5581"/>
                    <a:pt x="4942" y="5610"/>
                    <a:pt x="4948" y="5621"/>
                  </a:cubicBezTo>
                  <a:cubicBezTo>
                    <a:pt x="4959" y="5638"/>
                    <a:pt x="4976" y="5666"/>
                    <a:pt x="4982" y="5672"/>
                  </a:cubicBezTo>
                  <a:cubicBezTo>
                    <a:pt x="4987" y="5684"/>
                    <a:pt x="4999" y="5684"/>
                    <a:pt x="5004" y="5684"/>
                  </a:cubicBezTo>
                  <a:cubicBezTo>
                    <a:pt x="5004" y="5684"/>
                    <a:pt x="5010" y="5604"/>
                    <a:pt x="5016" y="5576"/>
                  </a:cubicBezTo>
                  <a:cubicBezTo>
                    <a:pt x="5027" y="5553"/>
                    <a:pt x="5033" y="5519"/>
                    <a:pt x="5033" y="5508"/>
                  </a:cubicBezTo>
                  <a:lnTo>
                    <a:pt x="5033" y="5496"/>
                  </a:lnTo>
                  <a:lnTo>
                    <a:pt x="5033" y="5485"/>
                  </a:lnTo>
                  <a:cubicBezTo>
                    <a:pt x="5038" y="5470"/>
                    <a:pt x="5059" y="5443"/>
                    <a:pt x="5065" y="5443"/>
                  </a:cubicBezTo>
                  <a:cubicBezTo>
                    <a:pt x="5066" y="5443"/>
                    <a:pt x="5067" y="5444"/>
                    <a:pt x="5067" y="5445"/>
                  </a:cubicBezTo>
                  <a:cubicBezTo>
                    <a:pt x="5073" y="5457"/>
                    <a:pt x="5090" y="5485"/>
                    <a:pt x="5101" y="5513"/>
                  </a:cubicBezTo>
                  <a:lnTo>
                    <a:pt x="5124" y="5530"/>
                  </a:lnTo>
                  <a:lnTo>
                    <a:pt x="5129" y="5542"/>
                  </a:lnTo>
                  <a:cubicBezTo>
                    <a:pt x="5135" y="5559"/>
                    <a:pt x="5169" y="5587"/>
                    <a:pt x="5163" y="5593"/>
                  </a:cubicBezTo>
                  <a:cubicBezTo>
                    <a:pt x="5158" y="5604"/>
                    <a:pt x="5129" y="5655"/>
                    <a:pt x="5118" y="5672"/>
                  </a:cubicBezTo>
                  <a:cubicBezTo>
                    <a:pt x="5117" y="5674"/>
                    <a:pt x="5118" y="5675"/>
                    <a:pt x="5120" y="5675"/>
                  </a:cubicBezTo>
                  <a:cubicBezTo>
                    <a:pt x="5132" y="5675"/>
                    <a:pt x="5171" y="5657"/>
                    <a:pt x="5180" y="5638"/>
                  </a:cubicBezTo>
                  <a:cubicBezTo>
                    <a:pt x="5186" y="5615"/>
                    <a:pt x="5214" y="5581"/>
                    <a:pt x="5237" y="5564"/>
                  </a:cubicBezTo>
                  <a:lnTo>
                    <a:pt x="5248" y="5576"/>
                  </a:lnTo>
                  <a:cubicBezTo>
                    <a:pt x="5262" y="5586"/>
                    <a:pt x="5271" y="5592"/>
                    <a:pt x="5280" y="5592"/>
                  </a:cubicBezTo>
                  <a:cubicBezTo>
                    <a:pt x="5289" y="5592"/>
                    <a:pt x="5296" y="5585"/>
                    <a:pt x="5305" y="5570"/>
                  </a:cubicBezTo>
                  <a:lnTo>
                    <a:pt x="5317" y="5553"/>
                  </a:lnTo>
                  <a:cubicBezTo>
                    <a:pt x="5339" y="5553"/>
                    <a:pt x="5356" y="5474"/>
                    <a:pt x="5356" y="5445"/>
                  </a:cubicBezTo>
                  <a:cubicBezTo>
                    <a:pt x="5356" y="5421"/>
                    <a:pt x="5378" y="5404"/>
                    <a:pt x="5391" y="5404"/>
                  </a:cubicBezTo>
                  <a:cubicBezTo>
                    <a:pt x="5393" y="5404"/>
                    <a:pt x="5394" y="5405"/>
                    <a:pt x="5396" y="5405"/>
                  </a:cubicBezTo>
                  <a:cubicBezTo>
                    <a:pt x="5402" y="5405"/>
                    <a:pt x="5424" y="5428"/>
                    <a:pt x="5436" y="5451"/>
                  </a:cubicBezTo>
                  <a:lnTo>
                    <a:pt x="5413" y="5479"/>
                  </a:lnTo>
                  <a:cubicBezTo>
                    <a:pt x="5402" y="5491"/>
                    <a:pt x="5402" y="5525"/>
                    <a:pt x="5390" y="5542"/>
                  </a:cubicBezTo>
                  <a:lnTo>
                    <a:pt x="5385" y="5553"/>
                  </a:lnTo>
                  <a:cubicBezTo>
                    <a:pt x="5368" y="5553"/>
                    <a:pt x="5351" y="5576"/>
                    <a:pt x="5345" y="5604"/>
                  </a:cubicBezTo>
                  <a:lnTo>
                    <a:pt x="5334" y="5627"/>
                  </a:lnTo>
                  <a:cubicBezTo>
                    <a:pt x="5334" y="5632"/>
                    <a:pt x="5317" y="5638"/>
                    <a:pt x="5311" y="5638"/>
                  </a:cubicBezTo>
                  <a:lnTo>
                    <a:pt x="5294" y="5632"/>
                  </a:lnTo>
                  <a:cubicBezTo>
                    <a:pt x="5277" y="5627"/>
                    <a:pt x="5254" y="5615"/>
                    <a:pt x="5248" y="5604"/>
                  </a:cubicBezTo>
                  <a:lnTo>
                    <a:pt x="5237" y="5604"/>
                  </a:lnTo>
                  <a:lnTo>
                    <a:pt x="5226" y="5598"/>
                  </a:lnTo>
                  <a:cubicBezTo>
                    <a:pt x="5209" y="5598"/>
                    <a:pt x="5186" y="5627"/>
                    <a:pt x="5186" y="5644"/>
                  </a:cubicBezTo>
                  <a:lnTo>
                    <a:pt x="5186" y="5684"/>
                  </a:lnTo>
                  <a:cubicBezTo>
                    <a:pt x="5186" y="5688"/>
                    <a:pt x="5189" y="5692"/>
                    <a:pt x="5193" y="5692"/>
                  </a:cubicBezTo>
                  <a:cubicBezTo>
                    <a:pt x="5194" y="5692"/>
                    <a:pt x="5196" y="5691"/>
                    <a:pt x="5197" y="5689"/>
                  </a:cubicBezTo>
                  <a:lnTo>
                    <a:pt x="5209" y="5689"/>
                  </a:lnTo>
                  <a:lnTo>
                    <a:pt x="5237" y="5684"/>
                  </a:lnTo>
                  <a:lnTo>
                    <a:pt x="5334" y="5684"/>
                  </a:lnTo>
                  <a:cubicBezTo>
                    <a:pt x="5339" y="5684"/>
                    <a:pt x="5362" y="5638"/>
                    <a:pt x="5368" y="5627"/>
                  </a:cubicBezTo>
                  <a:cubicBezTo>
                    <a:pt x="5373" y="5617"/>
                    <a:pt x="5387" y="5556"/>
                    <a:pt x="5402" y="5556"/>
                  </a:cubicBezTo>
                  <a:cubicBezTo>
                    <a:pt x="5404" y="5556"/>
                    <a:pt x="5406" y="5557"/>
                    <a:pt x="5407" y="5559"/>
                  </a:cubicBezTo>
                  <a:cubicBezTo>
                    <a:pt x="5409" y="5562"/>
                    <a:pt x="5411" y="5563"/>
                    <a:pt x="5413" y="5563"/>
                  </a:cubicBezTo>
                  <a:cubicBezTo>
                    <a:pt x="5424" y="5563"/>
                    <a:pt x="5436" y="5533"/>
                    <a:pt x="5436" y="5519"/>
                  </a:cubicBezTo>
                  <a:cubicBezTo>
                    <a:pt x="5436" y="5500"/>
                    <a:pt x="5440" y="5489"/>
                    <a:pt x="5447" y="5489"/>
                  </a:cubicBezTo>
                  <a:cubicBezTo>
                    <a:pt x="5449" y="5489"/>
                    <a:pt x="5451" y="5490"/>
                    <a:pt x="5453" y="5491"/>
                  </a:cubicBezTo>
                  <a:lnTo>
                    <a:pt x="5453" y="5496"/>
                  </a:lnTo>
                  <a:cubicBezTo>
                    <a:pt x="5457" y="5513"/>
                    <a:pt x="5446" y="5555"/>
                    <a:pt x="5463" y="5555"/>
                  </a:cubicBezTo>
                  <a:cubicBezTo>
                    <a:pt x="5469" y="5555"/>
                    <a:pt x="5480" y="5548"/>
                    <a:pt x="5498" y="5530"/>
                  </a:cubicBezTo>
                  <a:cubicBezTo>
                    <a:pt x="5498" y="5530"/>
                    <a:pt x="5526" y="5553"/>
                    <a:pt x="5526" y="5564"/>
                  </a:cubicBezTo>
                  <a:lnTo>
                    <a:pt x="5532" y="5649"/>
                  </a:lnTo>
                  <a:cubicBezTo>
                    <a:pt x="5549" y="5672"/>
                    <a:pt x="5578" y="5695"/>
                    <a:pt x="5589" y="5701"/>
                  </a:cubicBezTo>
                  <a:lnTo>
                    <a:pt x="5612" y="5701"/>
                  </a:lnTo>
                  <a:cubicBezTo>
                    <a:pt x="5617" y="5689"/>
                    <a:pt x="5617" y="5666"/>
                    <a:pt x="5612" y="5666"/>
                  </a:cubicBezTo>
                  <a:cubicBezTo>
                    <a:pt x="5612" y="5661"/>
                    <a:pt x="5560" y="5649"/>
                    <a:pt x="5566" y="5627"/>
                  </a:cubicBezTo>
                  <a:cubicBezTo>
                    <a:pt x="5567" y="5623"/>
                    <a:pt x="5569" y="5621"/>
                    <a:pt x="5571" y="5621"/>
                  </a:cubicBezTo>
                  <a:cubicBezTo>
                    <a:pt x="5581" y="5621"/>
                    <a:pt x="5604" y="5661"/>
                    <a:pt x="5623" y="5661"/>
                  </a:cubicBezTo>
                  <a:cubicBezTo>
                    <a:pt x="5646" y="5655"/>
                    <a:pt x="5725" y="5655"/>
                    <a:pt x="5736" y="5632"/>
                  </a:cubicBezTo>
                  <a:cubicBezTo>
                    <a:pt x="5751" y="5613"/>
                    <a:pt x="5766" y="5597"/>
                    <a:pt x="5770" y="5597"/>
                  </a:cubicBezTo>
                  <a:cubicBezTo>
                    <a:pt x="5770" y="5597"/>
                    <a:pt x="5770" y="5598"/>
                    <a:pt x="5770" y="5598"/>
                  </a:cubicBezTo>
                  <a:lnTo>
                    <a:pt x="5776" y="5598"/>
                  </a:lnTo>
                  <a:cubicBezTo>
                    <a:pt x="5787" y="5614"/>
                    <a:pt x="5762" y="5656"/>
                    <a:pt x="5793" y="5656"/>
                  </a:cubicBezTo>
                  <a:cubicBezTo>
                    <a:pt x="5794" y="5656"/>
                    <a:pt x="5796" y="5655"/>
                    <a:pt x="5799" y="5655"/>
                  </a:cubicBezTo>
                  <a:cubicBezTo>
                    <a:pt x="5810" y="5655"/>
                    <a:pt x="5821" y="5627"/>
                    <a:pt x="5833" y="5604"/>
                  </a:cubicBezTo>
                  <a:lnTo>
                    <a:pt x="5839" y="5587"/>
                  </a:lnTo>
                  <a:cubicBezTo>
                    <a:pt x="5839" y="5570"/>
                    <a:pt x="5890" y="5570"/>
                    <a:pt x="5907" y="5570"/>
                  </a:cubicBezTo>
                  <a:cubicBezTo>
                    <a:pt x="5918" y="5576"/>
                    <a:pt x="5912" y="5627"/>
                    <a:pt x="5895" y="5632"/>
                  </a:cubicBezTo>
                  <a:cubicBezTo>
                    <a:pt x="5878" y="5632"/>
                    <a:pt x="5850" y="5638"/>
                    <a:pt x="5833" y="5638"/>
                  </a:cubicBezTo>
                  <a:lnTo>
                    <a:pt x="5839" y="5661"/>
                  </a:lnTo>
                  <a:lnTo>
                    <a:pt x="5839" y="5672"/>
                  </a:lnTo>
                  <a:cubicBezTo>
                    <a:pt x="5848" y="5672"/>
                    <a:pt x="5871" y="5679"/>
                    <a:pt x="5883" y="5679"/>
                  </a:cubicBezTo>
                  <a:cubicBezTo>
                    <a:pt x="5886" y="5679"/>
                    <a:pt x="5888" y="5679"/>
                    <a:pt x="5890" y="5678"/>
                  </a:cubicBezTo>
                  <a:cubicBezTo>
                    <a:pt x="5894" y="5678"/>
                    <a:pt x="5927" y="5658"/>
                    <a:pt x="5944" y="5658"/>
                  </a:cubicBezTo>
                  <a:cubicBezTo>
                    <a:pt x="5947" y="5658"/>
                    <a:pt x="5950" y="5659"/>
                    <a:pt x="5952" y="5661"/>
                  </a:cubicBezTo>
                  <a:cubicBezTo>
                    <a:pt x="5963" y="5678"/>
                    <a:pt x="5980" y="5695"/>
                    <a:pt x="5986" y="5701"/>
                  </a:cubicBezTo>
                  <a:cubicBezTo>
                    <a:pt x="5992" y="5701"/>
                    <a:pt x="5997" y="5695"/>
                    <a:pt x="5997" y="5689"/>
                  </a:cubicBezTo>
                  <a:lnTo>
                    <a:pt x="5997" y="5684"/>
                  </a:lnTo>
                  <a:lnTo>
                    <a:pt x="6003" y="5672"/>
                  </a:lnTo>
                  <a:cubicBezTo>
                    <a:pt x="5997" y="5666"/>
                    <a:pt x="6031" y="5638"/>
                    <a:pt x="6048" y="5627"/>
                  </a:cubicBezTo>
                  <a:cubicBezTo>
                    <a:pt x="6051" y="5624"/>
                    <a:pt x="6054" y="5623"/>
                    <a:pt x="6057" y="5623"/>
                  </a:cubicBezTo>
                  <a:cubicBezTo>
                    <a:pt x="6069" y="5623"/>
                    <a:pt x="6085" y="5640"/>
                    <a:pt x="6094" y="5666"/>
                  </a:cubicBezTo>
                  <a:lnTo>
                    <a:pt x="6111" y="5672"/>
                  </a:lnTo>
                  <a:lnTo>
                    <a:pt x="6128" y="5684"/>
                  </a:lnTo>
                  <a:cubicBezTo>
                    <a:pt x="6146" y="5673"/>
                    <a:pt x="6175" y="5669"/>
                    <a:pt x="6197" y="5669"/>
                  </a:cubicBezTo>
                  <a:cubicBezTo>
                    <a:pt x="6210" y="5669"/>
                    <a:pt x="6220" y="5670"/>
                    <a:pt x="6224" y="5672"/>
                  </a:cubicBezTo>
                  <a:cubicBezTo>
                    <a:pt x="6236" y="5678"/>
                    <a:pt x="6258" y="5684"/>
                    <a:pt x="6264" y="5689"/>
                  </a:cubicBezTo>
                  <a:cubicBezTo>
                    <a:pt x="6269" y="5689"/>
                    <a:pt x="6313" y="5682"/>
                    <a:pt x="6342" y="5682"/>
                  </a:cubicBezTo>
                  <a:cubicBezTo>
                    <a:pt x="6350" y="5682"/>
                    <a:pt x="6356" y="5682"/>
                    <a:pt x="6361" y="5684"/>
                  </a:cubicBezTo>
                  <a:cubicBezTo>
                    <a:pt x="6389" y="5695"/>
                    <a:pt x="6429" y="5695"/>
                    <a:pt x="6451" y="5695"/>
                  </a:cubicBezTo>
                  <a:lnTo>
                    <a:pt x="6451" y="5644"/>
                  </a:lnTo>
                  <a:lnTo>
                    <a:pt x="6451" y="5627"/>
                  </a:lnTo>
                  <a:cubicBezTo>
                    <a:pt x="6454" y="5621"/>
                    <a:pt x="6459" y="5618"/>
                    <a:pt x="6464" y="5618"/>
                  </a:cubicBezTo>
                  <a:cubicBezTo>
                    <a:pt x="6479" y="5618"/>
                    <a:pt x="6498" y="5637"/>
                    <a:pt x="6502" y="5649"/>
                  </a:cubicBezTo>
                  <a:cubicBezTo>
                    <a:pt x="6504" y="5656"/>
                    <a:pt x="6513" y="5658"/>
                    <a:pt x="6523" y="5658"/>
                  </a:cubicBezTo>
                  <a:cubicBezTo>
                    <a:pt x="6542" y="5658"/>
                    <a:pt x="6567" y="5651"/>
                    <a:pt x="6582" y="5644"/>
                  </a:cubicBezTo>
                  <a:cubicBezTo>
                    <a:pt x="6587" y="5638"/>
                    <a:pt x="6594" y="5636"/>
                    <a:pt x="6600" y="5636"/>
                  </a:cubicBezTo>
                  <a:cubicBezTo>
                    <a:pt x="6613" y="5636"/>
                    <a:pt x="6625" y="5646"/>
                    <a:pt x="6633" y="5661"/>
                  </a:cubicBezTo>
                  <a:lnTo>
                    <a:pt x="6644" y="5672"/>
                  </a:lnTo>
                  <a:lnTo>
                    <a:pt x="6656" y="5678"/>
                  </a:lnTo>
                  <a:cubicBezTo>
                    <a:pt x="6657" y="5679"/>
                    <a:pt x="6658" y="5679"/>
                    <a:pt x="6659" y="5679"/>
                  </a:cubicBezTo>
                  <a:cubicBezTo>
                    <a:pt x="6669" y="5679"/>
                    <a:pt x="6679" y="5630"/>
                    <a:pt x="6684" y="5610"/>
                  </a:cubicBezTo>
                  <a:cubicBezTo>
                    <a:pt x="6684" y="5600"/>
                    <a:pt x="6687" y="5597"/>
                    <a:pt x="6690" y="5597"/>
                  </a:cubicBezTo>
                  <a:cubicBezTo>
                    <a:pt x="6695" y="5597"/>
                    <a:pt x="6701" y="5603"/>
                    <a:pt x="6701" y="5610"/>
                  </a:cubicBezTo>
                  <a:cubicBezTo>
                    <a:pt x="6707" y="5621"/>
                    <a:pt x="6729" y="5649"/>
                    <a:pt x="6718" y="5661"/>
                  </a:cubicBezTo>
                  <a:cubicBezTo>
                    <a:pt x="6707" y="5666"/>
                    <a:pt x="6729" y="5678"/>
                    <a:pt x="6769" y="5684"/>
                  </a:cubicBezTo>
                  <a:lnTo>
                    <a:pt x="6797" y="5695"/>
                  </a:lnTo>
                  <a:lnTo>
                    <a:pt x="6803" y="5695"/>
                  </a:lnTo>
                  <a:cubicBezTo>
                    <a:pt x="6809" y="5695"/>
                    <a:pt x="6831" y="5689"/>
                    <a:pt x="6860" y="5684"/>
                  </a:cubicBezTo>
                  <a:lnTo>
                    <a:pt x="6882" y="5678"/>
                  </a:lnTo>
                  <a:cubicBezTo>
                    <a:pt x="6887" y="5677"/>
                    <a:pt x="6892" y="5677"/>
                    <a:pt x="6897" y="5677"/>
                  </a:cubicBezTo>
                  <a:cubicBezTo>
                    <a:pt x="6914" y="5677"/>
                    <a:pt x="6930" y="5680"/>
                    <a:pt x="6946" y="5680"/>
                  </a:cubicBezTo>
                  <a:cubicBezTo>
                    <a:pt x="6964" y="5680"/>
                    <a:pt x="6980" y="5676"/>
                    <a:pt x="6996" y="5661"/>
                  </a:cubicBezTo>
                  <a:cubicBezTo>
                    <a:pt x="7000" y="5657"/>
                    <a:pt x="7004" y="5655"/>
                    <a:pt x="7008" y="5655"/>
                  </a:cubicBezTo>
                  <a:cubicBezTo>
                    <a:pt x="7016" y="5655"/>
                    <a:pt x="7024" y="5664"/>
                    <a:pt x="7024" y="5684"/>
                  </a:cubicBezTo>
                  <a:cubicBezTo>
                    <a:pt x="7024" y="5694"/>
                    <a:pt x="7027" y="5697"/>
                    <a:pt x="7030" y="5697"/>
                  </a:cubicBezTo>
                  <a:cubicBezTo>
                    <a:pt x="7035" y="5697"/>
                    <a:pt x="7041" y="5692"/>
                    <a:pt x="7047" y="5689"/>
                  </a:cubicBezTo>
                  <a:lnTo>
                    <a:pt x="7064" y="5684"/>
                  </a:lnTo>
                  <a:cubicBezTo>
                    <a:pt x="7066" y="5684"/>
                    <a:pt x="7067" y="5684"/>
                    <a:pt x="7069" y="5684"/>
                  </a:cubicBezTo>
                  <a:cubicBezTo>
                    <a:pt x="7085" y="5684"/>
                    <a:pt x="7104" y="5659"/>
                    <a:pt x="7104" y="5644"/>
                  </a:cubicBezTo>
                  <a:cubicBezTo>
                    <a:pt x="7107" y="5635"/>
                    <a:pt x="7115" y="5631"/>
                    <a:pt x="7128" y="5631"/>
                  </a:cubicBezTo>
                  <a:cubicBezTo>
                    <a:pt x="7141" y="5631"/>
                    <a:pt x="7158" y="5635"/>
                    <a:pt x="7178" y="5644"/>
                  </a:cubicBezTo>
                  <a:lnTo>
                    <a:pt x="7178" y="5689"/>
                  </a:lnTo>
                  <a:cubicBezTo>
                    <a:pt x="7178" y="5689"/>
                    <a:pt x="7192" y="5696"/>
                    <a:pt x="7204" y="5696"/>
                  </a:cubicBezTo>
                  <a:cubicBezTo>
                    <a:pt x="7207" y="5696"/>
                    <a:pt x="7209" y="5696"/>
                    <a:pt x="7212" y="5695"/>
                  </a:cubicBezTo>
                  <a:lnTo>
                    <a:pt x="7223" y="5684"/>
                  </a:lnTo>
                  <a:cubicBezTo>
                    <a:pt x="7229" y="5677"/>
                    <a:pt x="7237" y="5675"/>
                    <a:pt x="7245" y="5675"/>
                  </a:cubicBezTo>
                  <a:cubicBezTo>
                    <a:pt x="7258" y="5675"/>
                    <a:pt x="7270" y="5682"/>
                    <a:pt x="7274" y="5689"/>
                  </a:cubicBezTo>
                  <a:cubicBezTo>
                    <a:pt x="7275" y="5691"/>
                    <a:pt x="7277" y="5692"/>
                    <a:pt x="7279" y="5692"/>
                  </a:cubicBezTo>
                  <a:cubicBezTo>
                    <a:pt x="7290" y="5692"/>
                    <a:pt x="7309" y="5676"/>
                    <a:pt x="7314" y="5666"/>
                  </a:cubicBezTo>
                  <a:cubicBezTo>
                    <a:pt x="7316" y="5662"/>
                    <a:pt x="7320" y="5661"/>
                    <a:pt x="7326" y="5661"/>
                  </a:cubicBezTo>
                  <a:cubicBezTo>
                    <a:pt x="7336" y="5661"/>
                    <a:pt x="7352" y="5667"/>
                    <a:pt x="7370" y="5678"/>
                  </a:cubicBezTo>
                  <a:lnTo>
                    <a:pt x="7393" y="5695"/>
                  </a:lnTo>
                  <a:lnTo>
                    <a:pt x="7422" y="5723"/>
                  </a:lnTo>
                  <a:cubicBezTo>
                    <a:pt x="7434" y="5707"/>
                    <a:pt x="7456" y="5696"/>
                    <a:pt x="7475" y="5696"/>
                  </a:cubicBezTo>
                  <a:cubicBezTo>
                    <a:pt x="7482" y="5696"/>
                    <a:pt x="7489" y="5697"/>
                    <a:pt x="7495" y="5701"/>
                  </a:cubicBezTo>
                  <a:lnTo>
                    <a:pt x="7518" y="5695"/>
                  </a:lnTo>
                  <a:cubicBezTo>
                    <a:pt x="7533" y="5690"/>
                    <a:pt x="7558" y="5666"/>
                    <a:pt x="7571" y="5666"/>
                  </a:cubicBezTo>
                  <a:cubicBezTo>
                    <a:pt x="7573" y="5666"/>
                    <a:pt x="7574" y="5666"/>
                    <a:pt x="7575" y="5666"/>
                  </a:cubicBezTo>
                  <a:lnTo>
                    <a:pt x="7609" y="5689"/>
                  </a:lnTo>
                  <a:cubicBezTo>
                    <a:pt x="7623" y="5666"/>
                    <a:pt x="7633" y="5654"/>
                    <a:pt x="7636" y="5654"/>
                  </a:cubicBezTo>
                  <a:cubicBezTo>
                    <a:pt x="7637" y="5654"/>
                    <a:pt x="7637" y="5654"/>
                    <a:pt x="7637" y="5655"/>
                  </a:cubicBezTo>
                  <a:cubicBezTo>
                    <a:pt x="7637" y="5661"/>
                    <a:pt x="7694" y="5678"/>
                    <a:pt x="7717" y="5684"/>
                  </a:cubicBezTo>
                  <a:lnTo>
                    <a:pt x="7790" y="5684"/>
                  </a:lnTo>
                  <a:cubicBezTo>
                    <a:pt x="7798" y="5680"/>
                    <a:pt x="7818" y="5675"/>
                    <a:pt x="7830" y="5675"/>
                  </a:cubicBezTo>
                  <a:cubicBezTo>
                    <a:pt x="7836" y="5675"/>
                    <a:pt x="7840" y="5676"/>
                    <a:pt x="7841" y="5678"/>
                  </a:cubicBezTo>
                  <a:cubicBezTo>
                    <a:pt x="7844" y="5681"/>
                    <a:pt x="7851" y="5681"/>
                    <a:pt x="7859" y="5681"/>
                  </a:cubicBezTo>
                  <a:cubicBezTo>
                    <a:pt x="7867" y="5681"/>
                    <a:pt x="7875" y="5681"/>
                    <a:pt x="7881" y="5684"/>
                  </a:cubicBezTo>
                  <a:cubicBezTo>
                    <a:pt x="7891" y="5689"/>
                    <a:pt x="7949" y="5713"/>
                    <a:pt x="7980" y="5713"/>
                  </a:cubicBezTo>
                  <a:cubicBezTo>
                    <a:pt x="7983" y="5713"/>
                    <a:pt x="7986" y="5712"/>
                    <a:pt x="7989" y="5712"/>
                  </a:cubicBezTo>
                  <a:cubicBezTo>
                    <a:pt x="8012" y="5706"/>
                    <a:pt x="8034" y="5695"/>
                    <a:pt x="8034" y="5684"/>
                  </a:cubicBezTo>
                  <a:lnTo>
                    <a:pt x="8040" y="5678"/>
                  </a:lnTo>
                  <a:lnTo>
                    <a:pt x="8051" y="5661"/>
                  </a:lnTo>
                  <a:cubicBezTo>
                    <a:pt x="8055" y="5656"/>
                    <a:pt x="8059" y="5654"/>
                    <a:pt x="8062" y="5654"/>
                  </a:cubicBezTo>
                  <a:cubicBezTo>
                    <a:pt x="8073" y="5654"/>
                    <a:pt x="8082" y="5678"/>
                    <a:pt x="8091" y="5678"/>
                  </a:cubicBezTo>
                  <a:lnTo>
                    <a:pt x="8193" y="5678"/>
                  </a:lnTo>
                  <a:lnTo>
                    <a:pt x="8227" y="5689"/>
                  </a:lnTo>
                  <a:cubicBezTo>
                    <a:pt x="8247" y="5696"/>
                    <a:pt x="8265" y="5699"/>
                    <a:pt x="8283" y="5699"/>
                  </a:cubicBezTo>
                  <a:cubicBezTo>
                    <a:pt x="8296" y="5699"/>
                    <a:pt x="8310" y="5697"/>
                    <a:pt x="8324" y="5695"/>
                  </a:cubicBezTo>
                  <a:lnTo>
                    <a:pt x="8329" y="5695"/>
                  </a:lnTo>
                  <a:cubicBezTo>
                    <a:pt x="8331" y="5694"/>
                    <a:pt x="8333" y="5694"/>
                    <a:pt x="8336" y="5694"/>
                  </a:cubicBezTo>
                  <a:cubicBezTo>
                    <a:pt x="8347" y="5694"/>
                    <a:pt x="8365" y="5699"/>
                    <a:pt x="8378" y="5699"/>
                  </a:cubicBezTo>
                  <a:cubicBezTo>
                    <a:pt x="8384" y="5699"/>
                    <a:pt x="8389" y="5698"/>
                    <a:pt x="8392" y="5695"/>
                  </a:cubicBezTo>
                  <a:cubicBezTo>
                    <a:pt x="8394" y="5694"/>
                    <a:pt x="8397" y="5694"/>
                    <a:pt x="8401" y="5694"/>
                  </a:cubicBezTo>
                  <a:cubicBezTo>
                    <a:pt x="8415" y="5694"/>
                    <a:pt x="8436" y="5699"/>
                    <a:pt x="8451" y="5699"/>
                  </a:cubicBezTo>
                  <a:cubicBezTo>
                    <a:pt x="8457" y="5699"/>
                    <a:pt x="8463" y="5698"/>
                    <a:pt x="8465" y="5695"/>
                  </a:cubicBezTo>
                  <a:cubicBezTo>
                    <a:pt x="8467" y="5694"/>
                    <a:pt x="8470" y="5694"/>
                    <a:pt x="8474" y="5694"/>
                  </a:cubicBezTo>
                  <a:cubicBezTo>
                    <a:pt x="8495" y="5694"/>
                    <a:pt x="8548" y="5706"/>
                    <a:pt x="8568" y="5706"/>
                  </a:cubicBezTo>
                  <a:cubicBezTo>
                    <a:pt x="8590" y="5701"/>
                    <a:pt x="8624" y="5695"/>
                    <a:pt x="8641" y="5689"/>
                  </a:cubicBezTo>
                  <a:lnTo>
                    <a:pt x="8675" y="5689"/>
                  </a:lnTo>
                  <a:cubicBezTo>
                    <a:pt x="8679" y="5690"/>
                    <a:pt x="8683" y="5691"/>
                    <a:pt x="8687" y="5691"/>
                  </a:cubicBezTo>
                  <a:cubicBezTo>
                    <a:pt x="8703" y="5691"/>
                    <a:pt x="8715" y="5680"/>
                    <a:pt x="8715" y="5661"/>
                  </a:cubicBezTo>
                  <a:lnTo>
                    <a:pt x="8715" y="5649"/>
                  </a:lnTo>
                  <a:lnTo>
                    <a:pt x="8715" y="5638"/>
                  </a:lnTo>
                  <a:cubicBezTo>
                    <a:pt x="8709" y="5627"/>
                    <a:pt x="8726" y="5615"/>
                    <a:pt x="8732" y="5615"/>
                  </a:cubicBezTo>
                  <a:cubicBezTo>
                    <a:pt x="8744" y="5615"/>
                    <a:pt x="8749" y="5649"/>
                    <a:pt x="8744" y="5661"/>
                  </a:cubicBezTo>
                  <a:cubicBezTo>
                    <a:pt x="8744" y="5672"/>
                    <a:pt x="8761" y="5689"/>
                    <a:pt x="8778" y="5706"/>
                  </a:cubicBezTo>
                  <a:lnTo>
                    <a:pt x="8800" y="5701"/>
                  </a:lnTo>
                  <a:cubicBezTo>
                    <a:pt x="8806" y="5701"/>
                    <a:pt x="8812" y="5689"/>
                    <a:pt x="8817" y="5684"/>
                  </a:cubicBezTo>
                  <a:cubicBezTo>
                    <a:pt x="8817" y="5684"/>
                    <a:pt x="8888" y="5660"/>
                    <a:pt x="8900" y="5660"/>
                  </a:cubicBezTo>
                  <a:cubicBezTo>
                    <a:pt x="8902" y="5660"/>
                    <a:pt x="8902" y="5660"/>
                    <a:pt x="8902" y="5661"/>
                  </a:cubicBezTo>
                  <a:lnTo>
                    <a:pt x="8942" y="5689"/>
                  </a:lnTo>
                  <a:cubicBezTo>
                    <a:pt x="8975" y="5680"/>
                    <a:pt x="9049" y="5671"/>
                    <a:pt x="9087" y="5671"/>
                  </a:cubicBezTo>
                  <a:cubicBezTo>
                    <a:pt x="9096" y="5671"/>
                    <a:pt x="9102" y="5671"/>
                    <a:pt x="9107" y="5672"/>
                  </a:cubicBezTo>
                  <a:cubicBezTo>
                    <a:pt x="9129" y="5678"/>
                    <a:pt x="9169" y="5678"/>
                    <a:pt x="9175" y="5678"/>
                  </a:cubicBezTo>
                  <a:cubicBezTo>
                    <a:pt x="9180" y="5678"/>
                    <a:pt x="9216" y="5660"/>
                    <a:pt x="9232" y="5660"/>
                  </a:cubicBezTo>
                  <a:cubicBezTo>
                    <a:pt x="9234" y="5660"/>
                    <a:pt x="9236" y="5660"/>
                    <a:pt x="9237" y="5661"/>
                  </a:cubicBezTo>
                  <a:cubicBezTo>
                    <a:pt x="9241" y="5665"/>
                    <a:pt x="9249" y="5666"/>
                    <a:pt x="9256" y="5666"/>
                  </a:cubicBezTo>
                  <a:cubicBezTo>
                    <a:pt x="9265" y="5666"/>
                    <a:pt x="9274" y="5665"/>
                    <a:pt x="9281" y="5665"/>
                  </a:cubicBezTo>
                  <a:cubicBezTo>
                    <a:pt x="9284" y="5665"/>
                    <a:pt x="9287" y="5665"/>
                    <a:pt x="9288" y="5666"/>
                  </a:cubicBezTo>
                  <a:cubicBezTo>
                    <a:pt x="9294" y="5672"/>
                    <a:pt x="9328" y="5684"/>
                    <a:pt x="9356" y="5689"/>
                  </a:cubicBezTo>
                  <a:lnTo>
                    <a:pt x="9368" y="5678"/>
                  </a:lnTo>
                  <a:lnTo>
                    <a:pt x="9407" y="5632"/>
                  </a:lnTo>
                  <a:cubicBezTo>
                    <a:pt x="9455" y="5648"/>
                    <a:pt x="9559" y="5690"/>
                    <a:pt x="9594" y="5690"/>
                  </a:cubicBezTo>
                  <a:cubicBezTo>
                    <a:pt x="9597" y="5690"/>
                    <a:pt x="9599" y="5690"/>
                    <a:pt x="9600" y="5689"/>
                  </a:cubicBezTo>
                  <a:cubicBezTo>
                    <a:pt x="9629" y="5684"/>
                    <a:pt x="9646" y="5644"/>
                    <a:pt x="9651" y="5632"/>
                  </a:cubicBezTo>
                  <a:cubicBezTo>
                    <a:pt x="9652" y="5632"/>
                    <a:pt x="9652" y="5632"/>
                    <a:pt x="9653" y="5632"/>
                  </a:cubicBezTo>
                  <a:cubicBezTo>
                    <a:pt x="9667" y="5632"/>
                    <a:pt x="9715" y="5684"/>
                    <a:pt x="9736" y="5684"/>
                  </a:cubicBezTo>
                  <a:cubicBezTo>
                    <a:pt x="9753" y="5684"/>
                    <a:pt x="9839" y="5672"/>
                    <a:pt x="9867" y="5666"/>
                  </a:cubicBezTo>
                  <a:cubicBezTo>
                    <a:pt x="9881" y="5664"/>
                    <a:pt x="9894" y="5662"/>
                    <a:pt x="9903" y="5662"/>
                  </a:cubicBezTo>
                  <a:cubicBezTo>
                    <a:pt x="9912" y="5662"/>
                    <a:pt x="9918" y="5664"/>
                    <a:pt x="9918" y="5666"/>
                  </a:cubicBezTo>
                  <a:cubicBezTo>
                    <a:pt x="9918" y="5666"/>
                    <a:pt x="9928" y="5701"/>
                    <a:pt x="9938" y="5701"/>
                  </a:cubicBezTo>
                  <a:cubicBezTo>
                    <a:pt x="9939" y="5701"/>
                    <a:pt x="9940" y="5701"/>
                    <a:pt x="9941" y="5701"/>
                  </a:cubicBezTo>
                  <a:cubicBezTo>
                    <a:pt x="9946" y="5689"/>
                    <a:pt x="9986" y="5672"/>
                    <a:pt x="9997" y="5672"/>
                  </a:cubicBezTo>
                  <a:cubicBezTo>
                    <a:pt x="9999" y="5671"/>
                    <a:pt x="10002" y="5671"/>
                    <a:pt x="10004" y="5671"/>
                  </a:cubicBezTo>
                  <a:cubicBezTo>
                    <a:pt x="10017" y="5671"/>
                    <a:pt x="10035" y="5681"/>
                    <a:pt x="10054" y="5695"/>
                  </a:cubicBezTo>
                  <a:lnTo>
                    <a:pt x="10083" y="5666"/>
                  </a:lnTo>
                  <a:cubicBezTo>
                    <a:pt x="10085" y="5664"/>
                    <a:pt x="10088" y="5663"/>
                    <a:pt x="10092" y="5663"/>
                  </a:cubicBezTo>
                  <a:cubicBezTo>
                    <a:pt x="10107" y="5663"/>
                    <a:pt x="10134" y="5678"/>
                    <a:pt x="10156" y="5678"/>
                  </a:cubicBezTo>
                  <a:lnTo>
                    <a:pt x="10173" y="5678"/>
                  </a:lnTo>
                  <a:cubicBezTo>
                    <a:pt x="10185" y="5674"/>
                    <a:pt x="10209" y="5670"/>
                    <a:pt x="10223" y="5670"/>
                  </a:cubicBezTo>
                  <a:cubicBezTo>
                    <a:pt x="10229" y="5670"/>
                    <a:pt x="10234" y="5671"/>
                    <a:pt x="10236" y="5672"/>
                  </a:cubicBezTo>
                  <a:cubicBezTo>
                    <a:pt x="10241" y="5675"/>
                    <a:pt x="10247" y="5676"/>
                    <a:pt x="10252" y="5676"/>
                  </a:cubicBezTo>
                  <a:cubicBezTo>
                    <a:pt x="10257" y="5676"/>
                    <a:pt x="10261" y="5675"/>
                    <a:pt x="10264" y="5672"/>
                  </a:cubicBezTo>
                  <a:cubicBezTo>
                    <a:pt x="10264" y="5672"/>
                    <a:pt x="10264" y="5666"/>
                    <a:pt x="10253" y="5661"/>
                  </a:cubicBezTo>
                  <a:lnTo>
                    <a:pt x="10253" y="5655"/>
                  </a:lnTo>
                  <a:cubicBezTo>
                    <a:pt x="10253" y="5649"/>
                    <a:pt x="10264" y="5638"/>
                    <a:pt x="10270" y="5638"/>
                  </a:cubicBezTo>
                  <a:cubicBezTo>
                    <a:pt x="10275" y="5643"/>
                    <a:pt x="10288" y="5656"/>
                    <a:pt x="10295" y="5656"/>
                  </a:cubicBezTo>
                  <a:cubicBezTo>
                    <a:pt x="10296" y="5656"/>
                    <a:pt x="10297" y="5656"/>
                    <a:pt x="10298" y="5655"/>
                  </a:cubicBezTo>
                  <a:cubicBezTo>
                    <a:pt x="10305" y="5652"/>
                    <a:pt x="10310" y="5641"/>
                    <a:pt x="10317" y="5641"/>
                  </a:cubicBezTo>
                  <a:cubicBezTo>
                    <a:pt x="10321" y="5641"/>
                    <a:pt x="10326" y="5645"/>
                    <a:pt x="10332" y="5655"/>
                  </a:cubicBezTo>
                  <a:cubicBezTo>
                    <a:pt x="10332" y="5655"/>
                    <a:pt x="10345" y="5643"/>
                    <a:pt x="10355" y="5643"/>
                  </a:cubicBezTo>
                  <a:cubicBezTo>
                    <a:pt x="10357" y="5643"/>
                    <a:pt x="10359" y="5643"/>
                    <a:pt x="10361" y="5644"/>
                  </a:cubicBezTo>
                  <a:lnTo>
                    <a:pt x="10378" y="5649"/>
                  </a:lnTo>
                  <a:cubicBezTo>
                    <a:pt x="10395" y="5655"/>
                    <a:pt x="10446" y="5649"/>
                    <a:pt x="10457" y="5661"/>
                  </a:cubicBezTo>
                  <a:cubicBezTo>
                    <a:pt x="10468" y="5672"/>
                    <a:pt x="10514" y="5672"/>
                    <a:pt x="10525" y="5672"/>
                  </a:cubicBezTo>
                  <a:cubicBezTo>
                    <a:pt x="10526" y="5672"/>
                    <a:pt x="10528" y="5671"/>
                    <a:pt x="10530" y="5671"/>
                  </a:cubicBezTo>
                  <a:cubicBezTo>
                    <a:pt x="10543" y="5671"/>
                    <a:pt x="10569" y="5684"/>
                    <a:pt x="10583" y="5684"/>
                  </a:cubicBezTo>
                  <a:cubicBezTo>
                    <a:pt x="10585" y="5684"/>
                    <a:pt x="10586" y="5684"/>
                    <a:pt x="10587" y="5684"/>
                  </a:cubicBezTo>
                  <a:cubicBezTo>
                    <a:pt x="10593" y="5684"/>
                    <a:pt x="10616" y="5678"/>
                    <a:pt x="10627" y="5672"/>
                  </a:cubicBezTo>
                  <a:lnTo>
                    <a:pt x="10644" y="5678"/>
                  </a:lnTo>
                  <a:lnTo>
                    <a:pt x="10678" y="5695"/>
                  </a:lnTo>
                  <a:cubicBezTo>
                    <a:pt x="10682" y="5677"/>
                    <a:pt x="10685" y="5671"/>
                    <a:pt x="10687" y="5671"/>
                  </a:cubicBezTo>
                  <a:cubicBezTo>
                    <a:pt x="10689" y="5671"/>
                    <a:pt x="10690" y="5673"/>
                    <a:pt x="10690" y="5678"/>
                  </a:cubicBezTo>
                  <a:cubicBezTo>
                    <a:pt x="10692" y="5683"/>
                    <a:pt x="10697" y="5684"/>
                    <a:pt x="10704" y="5684"/>
                  </a:cubicBezTo>
                  <a:cubicBezTo>
                    <a:pt x="10712" y="5684"/>
                    <a:pt x="10723" y="5681"/>
                    <a:pt x="10729" y="5678"/>
                  </a:cubicBezTo>
                  <a:cubicBezTo>
                    <a:pt x="10731" y="5676"/>
                    <a:pt x="10734" y="5675"/>
                    <a:pt x="10738" y="5675"/>
                  </a:cubicBezTo>
                  <a:cubicBezTo>
                    <a:pt x="10748" y="5675"/>
                    <a:pt x="10763" y="5680"/>
                    <a:pt x="10775" y="5684"/>
                  </a:cubicBezTo>
                  <a:lnTo>
                    <a:pt x="10792" y="5666"/>
                  </a:lnTo>
                  <a:lnTo>
                    <a:pt x="10803" y="5649"/>
                  </a:lnTo>
                  <a:cubicBezTo>
                    <a:pt x="10810" y="5642"/>
                    <a:pt x="10817" y="5640"/>
                    <a:pt x="10822" y="5640"/>
                  </a:cubicBezTo>
                  <a:cubicBezTo>
                    <a:pt x="10835" y="5640"/>
                    <a:pt x="10843" y="5653"/>
                    <a:pt x="10843" y="5661"/>
                  </a:cubicBezTo>
                  <a:cubicBezTo>
                    <a:pt x="10848" y="5671"/>
                    <a:pt x="10878" y="5685"/>
                    <a:pt x="10897" y="5685"/>
                  </a:cubicBezTo>
                  <a:cubicBezTo>
                    <a:pt x="10900" y="5685"/>
                    <a:pt x="10903" y="5684"/>
                    <a:pt x="10905" y="5684"/>
                  </a:cubicBezTo>
                  <a:cubicBezTo>
                    <a:pt x="10915" y="5684"/>
                    <a:pt x="10951" y="5653"/>
                    <a:pt x="10968" y="5653"/>
                  </a:cubicBezTo>
                  <a:cubicBezTo>
                    <a:pt x="10970" y="5653"/>
                    <a:pt x="10972" y="5654"/>
                    <a:pt x="10973" y="5655"/>
                  </a:cubicBezTo>
                  <a:cubicBezTo>
                    <a:pt x="10979" y="5658"/>
                    <a:pt x="10990" y="5659"/>
                    <a:pt x="11003" y="5659"/>
                  </a:cubicBezTo>
                  <a:cubicBezTo>
                    <a:pt x="11016" y="5659"/>
                    <a:pt x="11030" y="5658"/>
                    <a:pt x="11041" y="5655"/>
                  </a:cubicBezTo>
                  <a:lnTo>
                    <a:pt x="11058" y="5678"/>
                  </a:lnTo>
                  <a:lnTo>
                    <a:pt x="11092" y="5712"/>
                  </a:lnTo>
                  <a:cubicBezTo>
                    <a:pt x="11121" y="5684"/>
                    <a:pt x="11189" y="5689"/>
                    <a:pt x="11200" y="5678"/>
                  </a:cubicBezTo>
                  <a:cubicBezTo>
                    <a:pt x="11212" y="5666"/>
                    <a:pt x="11257" y="5649"/>
                    <a:pt x="11268" y="5649"/>
                  </a:cubicBezTo>
                  <a:cubicBezTo>
                    <a:pt x="11280" y="5655"/>
                    <a:pt x="11359" y="5672"/>
                    <a:pt x="11387" y="5672"/>
                  </a:cubicBezTo>
                  <a:lnTo>
                    <a:pt x="11450" y="5672"/>
                  </a:lnTo>
                  <a:cubicBezTo>
                    <a:pt x="11454" y="5668"/>
                    <a:pt x="11474" y="5652"/>
                    <a:pt x="11484" y="5652"/>
                  </a:cubicBezTo>
                  <a:cubicBezTo>
                    <a:pt x="11487" y="5652"/>
                    <a:pt x="11489" y="5653"/>
                    <a:pt x="11490" y="5655"/>
                  </a:cubicBezTo>
                  <a:cubicBezTo>
                    <a:pt x="11491" y="5658"/>
                    <a:pt x="11495" y="5660"/>
                    <a:pt x="11500" y="5660"/>
                  </a:cubicBezTo>
                  <a:cubicBezTo>
                    <a:pt x="11514" y="5660"/>
                    <a:pt x="11538" y="5649"/>
                    <a:pt x="11563" y="5632"/>
                  </a:cubicBezTo>
                  <a:lnTo>
                    <a:pt x="11580" y="5644"/>
                  </a:lnTo>
                  <a:lnTo>
                    <a:pt x="11643" y="5666"/>
                  </a:lnTo>
                  <a:cubicBezTo>
                    <a:pt x="11665" y="5660"/>
                    <a:pt x="11691" y="5659"/>
                    <a:pt x="11717" y="5659"/>
                  </a:cubicBezTo>
                  <a:cubicBezTo>
                    <a:pt x="11753" y="5659"/>
                    <a:pt x="11788" y="5662"/>
                    <a:pt x="11809" y="5662"/>
                  </a:cubicBezTo>
                  <a:cubicBezTo>
                    <a:pt x="11816" y="5662"/>
                    <a:pt x="11821" y="5662"/>
                    <a:pt x="11824" y="5661"/>
                  </a:cubicBezTo>
                  <a:cubicBezTo>
                    <a:pt x="11841" y="5661"/>
                    <a:pt x="11858" y="5627"/>
                    <a:pt x="11864" y="5615"/>
                  </a:cubicBezTo>
                  <a:cubicBezTo>
                    <a:pt x="11864" y="5614"/>
                    <a:pt x="11865" y="5613"/>
                    <a:pt x="11867" y="5613"/>
                  </a:cubicBezTo>
                  <a:cubicBezTo>
                    <a:pt x="11876" y="5613"/>
                    <a:pt x="11906" y="5634"/>
                    <a:pt x="11915" y="5644"/>
                  </a:cubicBezTo>
                  <a:cubicBezTo>
                    <a:pt x="11918" y="5646"/>
                    <a:pt x="11922" y="5648"/>
                    <a:pt x="11927" y="5648"/>
                  </a:cubicBezTo>
                  <a:cubicBezTo>
                    <a:pt x="11943" y="5648"/>
                    <a:pt x="11969" y="5635"/>
                    <a:pt x="11978" y="5627"/>
                  </a:cubicBezTo>
                  <a:cubicBezTo>
                    <a:pt x="11981" y="5623"/>
                    <a:pt x="11988" y="5620"/>
                    <a:pt x="11995" y="5620"/>
                  </a:cubicBezTo>
                  <a:cubicBezTo>
                    <a:pt x="12001" y="5620"/>
                    <a:pt x="12007" y="5622"/>
                    <a:pt x="12012" y="5627"/>
                  </a:cubicBezTo>
                  <a:lnTo>
                    <a:pt x="12017" y="5632"/>
                  </a:lnTo>
                  <a:cubicBezTo>
                    <a:pt x="12041" y="5653"/>
                    <a:pt x="12052" y="5663"/>
                    <a:pt x="12063" y="5663"/>
                  </a:cubicBezTo>
                  <a:cubicBezTo>
                    <a:pt x="12073" y="5663"/>
                    <a:pt x="12083" y="5654"/>
                    <a:pt x="12102" y="5638"/>
                  </a:cubicBezTo>
                  <a:cubicBezTo>
                    <a:pt x="12114" y="5627"/>
                    <a:pt x="12142" y="5621"/>
                    <a:pt x="12148" y="5604"/>
                  </a:cubicBezTo>
                  <a:lnTo>
                    <a:pt x="12153" y="5587"/>
                  </a:lnTo>
                  <a:cubicBezTo>
                    <a:pt x="12157" y="5586"/>
                    <a:pt x="12160" y="5585"/>
                    <a:pt x="12164" y="5585"/>
                  </a:cubicBezTo>
                  <a:cubicBezTo>
                    <a:pt x="12175" y="5585"/>
                    <a:pt x="12188" y="5590"/>
                    <a:pt x="12188" y="5598"/>
                  </a:cubicBezTo>
                  <a:cubicBezTo>
                    <a:pt x="12190" y="5604"/>
                    <a:pt x="12195" y="5605"/>
                    <a:pt x="12199" y="5605"/>
                  </a:cubicBezTo>
                  <a:cubicBezTo>
                    <a:pt x="12203" y="5605"/>
                    <a:pt x="12207" y="5604"/>
                    <a:pt x="12210" y="5604"/>
                  </a:cubicBezTo>
                  <a:cubicBezTo>
                    <a:pt x="12211" y="5604"/>
                    <a:pt x="12211" y="5603"/>
                    <a:pt x="12212" y="5603"/>
                  </a:cubicBezTo>
                  <a:cubicBezTo>
                    <a:pt x="12218" y="5603"/>
                    <a:pt x="12227" y="5628"/>
                    <a:pt x="12227" y="5638"/>
                  </a:cubicBezTo>
                  <a:cubicBezTo>
                    <a:pt x="12227" y="5649"/>
                    <a:pt x="12267" y="5661"/>
                    <a:pt x="12278" y="5661"/>
                  </a:cubicBezTo>
                  <a:cubicBezTo>
                    <a:pt x="12290" y="5661"/>
                    <a:pt x="12335" y="5666"/>
                    <a:pt x="12346" y="5666"/>
                  </a:cubicBezTo>
                  <a:cubicBezTo>
                    <a:pt x="12349" y="5665"/>
                    <a:pt x="12353" y="5665"/>
                    <a:pt x="12358" y="5665"/>
                  </a:cubicBezTo>
                  <a:cubicBezTo>
                    <a:pt x="12366" y="5665"/>
                    <a:pt x="12378" y="5666"/>
                    <a:pt x="12387" y="5666"/>
                  </a:cubicBezTo>
                  <a:cubicBezTo>
                    <a:pt x="12397" y="5666"/>
                    <a:pt x="12405" y="5665"/>
                    <a:pt x="12409" y="5661"/>
                  </a:cubicBezTo>
                  <a:cubicBezTo>
                    <a:pt x="12426" y="5649"/>
                    <a:pt x="12460" y="5638"/>
                    <a:pt x="12471" y="5638"/>
                  </a:cubicBezTo>
                  <a:cubicBezTo>
                    <a:pt x="12483" y="5644"/>
                    <a:pt x="12517" y="5655"/>
                    <a:pt x="12528" y="5661"/>
                  </a:cubicBezTo>
                  <a:cubicBezTo>
                    <a:pt x="12530" y="5662"/>
                    <a:pt x="12532" y="5662"/>
                    <a:pt x="12535" y="5662"/>
                  </a:cubicBezTo>
                  <a:cubicBezTo>
                    <a:pt x="12547" y="5662"/>
                    <a:pt x="12565" y="5653"/>
                    <a:pt x="12579" y="5644"/>
                  </a:cubicBezTo>
                  <a:lnTo>
                    <a:pt x="12602" y="5661"/>
                  </a:lnTo>
                  <a:cubicBezTo>
                    <a:pt x="12614" y="5667"/>
                    <a:pt x="12627" y="5672"/>
                    <a:pt x="12639" y="5672"/>
                  </a:cubicBezTo>
                  <a:cubicBezTo>
                    <a:pt x="12649" y="5672"/>
                    <a:pt x="12660" y="5669"/>
                    <a:pt x="12670" y="5661"/>
                  </a:cubicBezTo>
                  <a:lnTo>
                    <a:pt x="12698" y="5649"/>
                  </a:lnTo>
                  <a:cubicBezTo>
                    <a:pt x="12703" y="5649"/>
                    <a:pt x="12707" y="5648"/>
                    <a:pt x="12712" y="5648"/>
                  </a:cubicBezTo>
                  <a:cubicBezTo>
                    <a:pt x="12742" y="5648"/>
                    <a:pt x="12773" y="5663"/>
                    <a:pt x="12778" y="5678"/>
                  </a:cubicBezTo>
                  <a:cubicBezTo>
                    <a:pt x="12779" y="5680"/>
                    <a:pt x="12782" y="5680"/>
                    <a:pt x="12785" y="5680"/>
                  </a:cubicBezTo>
                  <a:cubicBezTo>
                    <a:pt x="12801" y="5680"/>
                    <a:pt x="12830" y="5659"/>
                    <a:pt x="12834" y="5649"/>
                  </a:cubicBezTo>
                  <a:cubicBezTo>
                    <a:pt x="12837" y="5647"/>
                    <a:pt x="12841" y="5646"/>
                    <a:pt x="12847" y="5646"/>
                  </a:cubicBezTo>
                  <a:cubicBezTo>
                    <a:pt x="12865" y="5646"/>
                    <a:pt x="12895" y="5658"/>
                    <a:pt x="12908" y="5666"/>
                  </a:cubicBezTo>
                  <a:cubicBezTo>
                    <a:pt x="12911" y="5669"/>
                    <a:pt x="12913" y="5670"/>
                    <a:pt x="12917" y="5670"/>
                  </a:cubicBezTo>
                  <a:cubicBezTo>
                    <a:pt x="12929" y="5670"/>
                    <a:pt x="12945" y="5655"/>
                    <a:pt x="12953" y="5632"/>
                  </a:cubicBezTo>
                  <a:lnTo>
                    <a:pt x="12976" y="5644"/>
                  </a:lnTo>
                  <a:lnTo>
                    <a:pt x="13010" y="5655"/>
                  </a:lnTo>
                  <a:cubicBezTo>
                    <a:pt x="13042" y="5651"/>
                    <a:pt x="13074" y="5642"/>
                    <a:pt x="13089" y="5642"/>
                  </a:cubicBezTo>
                  <a:cubicBezTo>
                    <a:pt x="13092" y="5642"/>
                    <a:pt x="13094" y="5643"/>
                    <a:pt x="13095" y="5644"/>
                  </a:cubicBezTo>
                  <a:cubicBezTo>
                    <a:pt x="13101" y="5644"/>
                    <a:pt x="13188" y="5673"/>
                    <a:pt x="13233" y="5673"/>
                  </a:cubicBezTo>
                  <a:cubicBezTo>
                    <a:pt x="13236" y="5673"/>
                    <a:pt x="13240" y="5673"/>
                    <a:pt x="13243" y="5672"/>
                  </a:cubicBezTo>
                  <a:cubicBezTo>
                    <a:pt x="13274" y="5668"/>
                    <a:pt x="13335" y="5650"/>
                    <a:pt x="13372" y="5650"/>
                  </a:cubicBezTo>
                  <a:cubicBezTo>
                    <a:pt x="13382" y="5650"/>
                    <a:pt x="13391" y="5651"/>
                    <a:pt x="13396" y="5655"/>
                  </a:cubicBezTo>
                  <a:cubicBezTo>
                    <a:pt x="13403" y="5660"/>
                    <a:pt x="13412" y="5663"/>
                    <a:pt x="13421" y="5663"/>
                  </a:cubicBezTo>
                  <a:cubicBezTo>
                    <a:pt x="13434" y="5663"/>
                    <a:pt x="13446" y="5657"/>
                    <a:pt x="13453" y="5644"/>
                  </a:cubicBezTo>
                  <a:lnTo>
                    <a:pt x="13458" y="5644"/>
                  </a:lnTo>
                  <a:lnTo>
                    <a:pt x="13492" y="5666"/>
                  </a:lnTo>
                  <a:cubicBezTo>
                    <a:pt x="13532" y="5655"/>
                    <a:pt x="13589" y="5644"/>
                    <a:pt x="13629" y="5644"/>
                  </a:cubicBezTo>
                  <a:lnTo>
                    <a:pt x="13657" y="5666"/>
                  </a:lnTo>
                  <a:lnTo>
                    <a:pt x="13685" y="5695"/>
                  </a:lnTo>
                  <a:cubicBezTo>
                    <a:pt x="13714" y="5678"/>
                    <a:pt x="13788" y="5666"/>
                    <a:pt x="13805" y="5666"/>
                  </a:cubicBezTo>
                  <a:cubicBezTo>
                    <a:pt x="13820" y="5663"/>
                    <a:pt x="13852" y="5656"/>
                    <a:pt x="13872" y="5656"/>
                  </a:cubicBezTo>
                  <a:cubicBezTo>
                    <a:pt x="13881" y="5656"/>
                    <a:pt x="13888" y="5657"/>
                    <a:pt x="13890" y="5661"/>
                  </a:cubicBezTo>
                  <a:cubicBezTo>
                    <a:pt x="13893" y="5665"/>
                    <a:pt x="13898" y="5666"/>
                    <a:pt x="13902" y="5666"/>
                  </a:cubicBezTo>
                  <a:cubicBezTo>
                    <a:pt x="13912" y="5666"/>
                    <a:pt x="13922" y="5661"/>
                    <a:pt x="13929" y="5661"/>
                  </a:cubicBezTo>
                  <a:cubicBezTo>
                    <a:pt x="13941" y="5661"/>
                    <a:pt x="14009" y="5672"/>
                    <a:pt x="14037" y="5672"/>
                  </a:cubicBezTo>
                  <a:cubicBezTo>
                    <a:pt x="14060" y="5678"/>
                    <a:pt x="14094" y="5678"/>
                    <a:pt x="14105" y="5678"/>
                  </a:cubicBezTo>
                  <a:cubicBezTo>
                    <a:pt x="14114" y="5678"/>
                    <a:pt x="14134" y="5685"/>
                    <a:pt x="14148" y="5685"/>
                  </a:cubicBezTo>
                  <a:cubicBezTo>
                    <a:pt x="14151" y="5685"/>
                    <a:pt x="14154" y="5685"/>
                    <a:pt x="14156" y="5684"/>
                  </a:cubicBezTo>
                  <a:cubicBezTo>
                    <a:pt x="14167" y="5684"/>
                    <a:pt x="14216" y="5655"/>
                    <a:pt x="14237" y="5655"/>
                  </a:cubicBezTo>
                  <a:cubicBezTo>
                    <a:pt x="14239" y="5655"/>
                    <a:pt x="14240" y="5655"/>
                    <a:pt x="14241" y="5655"/>
                  </a:cubicBezTo>
                  <a:lnTo>
                    <a:pt x="14355" y="5655"/>
                  </a:lnTo>
                  <a:cubicBezTo>
                    <a:pt x="14369" y="5660"/>
                    <a:pt x="14408" y="5668"/>
                    <a:pt x="14432" y="5668"/>
                  </a:cubicBezTo>
                  <a:cubicBezTo>
                    <a:pt x="14438" y="5668"/>
                    <a:pt x="14442" y="5668"/>
                    <a:pt x="14446" y="5666"/>
                  </a:cubicBezTo>
                  <a:cubicBezTo>
                    <a:pt x="14448" y="5665"/>
                    <a:pt x="14452" y="5665"/>
                    <a:pt x="14458" y="5665"/>
                  </a:cubicBezTo>
                  <a:cubicBezTo>
                    <a:pt x="14480" y="5665"/>
                    <a:pt x="14523" y="5672"/>
                    <a:pt x="14536" y="5672"/>
                  </a:cubicBezTo>
                  <a:cubicBezTo>
                    <a:pt x="14553" y="5668"/>
                    <a:pt x="14580" y="5664"/>
                    <a:pt x="14599" y="5664"/>
                  </a:cubicBezTo>
                  <a:cubicBezTo>
                    <a:pt x="14606" y="5664"/>
                    <a:pt x="14613" y="5665"/>
                    <a:pt x="14616" y="5666"/>
                  </a:cubicBezTo>
                  <a:cubicBezTo>
                    <a:pt x="14620" y="5666"/>
                    <a:pt x="14654" y="5688"/>
                    <a:pt x="14667" y="5688"/>
                  </a:cubicBezTo>
                  <a:cubicBezTo>
                    <a:pt x="14671" y="5688"/>
                    <a:pt x="14673" y="5687"/>
                    <a:pt x="14673" y="5684"/>
                  </a:cubicBezTo>
                  <a:cubicBezTo>
                    <a:pt x="14673" y="5668"/>
                    <a:pt x="14678" y="5663"/>
                    <a:pt x="14681" y="5663"/>
                  </a:cubicBezTo>
                  <a:cubicBezTo>
                    <a:pt x="14683" y="5663"/>
                    <a:pt x="14684" y="5665"/>
                    <a:pt x="14684" y="5666"/>
                  </a:cubicBezTo>
                  <a:cubicBezTo>
                    <a:pt x="14684" y="5668"/>
                    <a:pt x="14686" y="5669"/>
                    <a:pt x="14689" y="5669"/>
                  </a:cubicBezTo>
                  <a:cubicBezTo>
                    <a:pt x="14696" y="5669"/>
                    <a:pt x="14709" y="5666"/>
                    <a:pt x="14724" y="5666"/>
                  </a:cubicBezTo>
                  <a:cubicBezTo>
                    <a:pt x="14736" y="5675"/>
                    <a:pt x="14749" y="5680"/>
                    <a:pt x="14759" y="5680"/>
                  </a:cubicBezTo>
                  <a:cubicBezTo>
                    <a:pt x="14763" y="5680"/>
                    <a:pt x="14766" y="5679"/>
                    <a:pt x="14769" y="5678"/>
                  </a:cubicBezTo>
                  <a:cubicBezTo>
                    <a:pt x="14779" y="5670"/>
                    <a:pt x="14789" y="5667"/>
                    <a:pt x="14799" y="5667"/>
                  </a:cubicBezTo>
                  <a:cubicBezTo>
                    <a:pt x="14816" y="5667"/>
                    <a:pt x="14832" y="5676"/>
                    <a:pt x="14843" y="5684"/>
                  </a:cubicBezTo>
                  <a:cubicBezTo>
                    <a:pt x="14870" y="5697"/>
                    <a:pt x="14898" y="5705"/>
                    <a:pt x="14924" y="5705"/>
                  </a:cubicBezTo>
                  <a:cubicBezTo>
                    <a:pt x="14941" y="5705"/>
                    <a:pt x="14958" y="5702"/>
                    <a:pt x="14973" y="5695"/>
                  </a:cubicBezTo>
                  <a:lnTo>
                    <a:pt x="15013" y="5684"/>
                  </a:lnTo>
                  <a:cubicBezTo>
                    <a:pt x="15019" y="5691"/>
                    <a:pt x="15025" y="5695"/>
                    <a:pt x="15030" y="5695"/>
                  </a:cubicBezTo>
                  <a:cubicBezTo>
                    <a:pt x="15040" y="5695"/>
                    <a:pt x="15049" y="5681"/>
                    <a:pt x="15053" y="5655"/>
                  </a:cubicBezTo>
                  <a:lnTo>
                    <a:pt x="15058" y="5655"/>
                  </a:lnTo>
                  <a:lnTo>
                    <a:pt x="15092" y="5689"/>
                  </a:lnTo>
                  <a:lnTo>
                    <a:pt x="15115" y="5712"/>
                  </a:lnTo>
                  <a:cubicBezTo>
                    <a:pt x="15178" y="5712"/>
                    <a:pt x="15217" y="5701"/>
                    <a:pt x="15217" y="5695"/>
                  </a:cubicBezTo>
                  <a:cubicBezTo>
                    <a:pt x="15215" y="5693"/>
                    <a:pt x="15221" y="5691"/>
                    <a:pt x="15231" y="5691"/>
                  </a:cubicBezTo>
                  <a:cubicBezTo>
                    <a:pt x="15243" y="5691"/>
                    <a:pt x="15262" y="5694"/>
                    <a:pt x="15268" y="5701"/>
                  </a:cubicBezTo>
                  <a:cubicBezTo>
                    <a:pt x="15281" y="5709"/>
                    <a:pt x="15299" y="5714"/>
                    <a:pt x="15313" y="5714"/>
                  </a:cubicBezTo>
                  <a:cubicBezTo>
                    <a:pt x="15318" y="5714"/>
                    <a:pt x="15322" y="5713"/>
                    <a:pt x="15325" y="5712"/>
                  </a:cubicBezTo>
                  <a:cubicBezTo>
                    <a:pt x="15329" y="5712"/>
                    <a:pt x="15346" y="5718"/>
                    <a:pt x="15357" y="5718"/>
                  </a:cubicBezTo>
                  <a:cubicBezTo>
                    <a:pt x="15365" y="5718"/>
                    <a:pt x="15369" y="5715"/>
                    <a:pt x="15365" y="5706"/>
                  </a:cubicBezTo>
                  <a:cubicBezTo>
                    <a:pt x="15363" y="5700"/>
                    <a:pt x="15367" y="5697"/>
                    <a:pt x="15375" y="5697"/>
                  </a:cubicBezTo>
                  <a:cubicBezTo>
                    <a:pt x="15386" y="5697"/>
                    <a:pt x="15403" y="5703"/>
                    <a:pt x="15410" y="5706"/>
                  </a:cubicBezTo>
                  <a:cubicBezTo>
                    <a:pt x="15415" y="5715"/>
                    <a:pt x="15442" y="5732"/>
                    <a:pt x="15455" y="5732"/>
                  </a:cubicBezTo>
                  <a:cubicBezTo>
                    <a:pt x="15458" y="5732"/>
                    <a:pt x="15460" y="5731"/>
                    <a:pt x="15461" y="5729"/>
                  </a:cubicBezTo>
                  <a:cubicBezTo>
                    <a:pt x="15473" y="5723"/>
                    <a:pt x="15484" y="5718"/>
                    <a:pt x="15490" y="5718"/>
                  </a:cubicBezTo>
                  <a:cubicBezTo>
                    <a:pt x="15490" y="5718"/>
                    <a:pt x="15507" y="5701"/>
                    <a:pt x="15529" y="5678"/>
                  </a:cubicBezTo>
                  <a:lnTo>
                    <a:pt x="15558" y="5695"/>
                  </a:lnTo>
                  <a:lnTo>
                    <a:pt x="15586" y="5706"/>
                  </a:lnTo>
                  <a:cubicBezTo>
                    <a:pt x="15612" y="5686"/>
                    <a:pt x="15651" y="5642"/>
                    <a:pt x="15667" y="5642"/>
                  </a:cubicBezTo>
                  <a:cubicBezTo>
                    <a:pt x="15669" y="5642"/>
                    <a:pt x="15670" y="5643"/>
                    <a:pt x="15671" y="5644"/>
                  </a:cubicBezTo>
                  <a:cubicBezTo>
                    <a:pt x="15683" y="5649"/>
                    <a:pt x="15717" y="5655"/>
                    <a:pt x="15745" y="5655"/>
                  </a:cubicBezTo>
                  <a:lnTo>
                    <a:pt x="15762" y="5672"/>
                  </a:lnTo>
                  <a:lnTo>
                    <a:pt x="15768" y="5672"/>
                  </a:lnTo>
                  <a:cubicBezTo>
                    <a:pt x="15769" y="5672"/>
                    <a:pt x="15770" y="5671"/>
                    <a:pt x="15772" y="5671"/>
                  </a:cubicBezTo>
                  <a:cubicBezTo>
                    <a:pt x="15788" y="5671"/>
                    <a:pt x="15833" y="5690"/>
                    <a:pt x="15857" y="5690"/>
                  </a:cubicBezTo>
                  <a:cubicBezTo>
                    <a:pt x="15860" y="5690"/>
                    <a:pt x="15862" y="5690"/>
                    <a:pt x="15864" y="5689"/>
                  </a:cubicBezTo>
                  <a:cubicBezTo>
                    <a:pt x="15887" y="5684"/>
                    <a:pt x="15910" y="5678"/>
                    <a:pt x="15915" y="5672"/>
                  </a:cubicBezTo>
                  <a:cubicBezTo>
                    <a:pt x="15915" y="5666"/>
                    <a:pt x="15910" y="5638"/>
                    <a:pt x="15910" y="5632"/>
                  </a:cubicBezTo>
                  <a:cubicBezTo>
                    <a:pt x="15907" y="5627"/>
                    <a:pt x="15910" y="5625"/>
                    <a:pt x="15918" y="5625"/>
                  </a:cubicBezTo>
                  <a:cubicBezTo>
                    <a:pt x="15927" y="5625"/>
                    <a:pt x="15942" y="5629"/>
                    <a:pt x="15961" y="5638"/>
                  </a:cubicBezTo>
                  <a:lnTo>
                    <a:pt x="15966" y="5632"/>
                  </a:lnTo>
                  <a:lnTo>
                    <a:pt x="15989" y="5598"/>
                  </a:lnTo>
                  <a:cubicBezTo>
                    <a:pt x="16023" y="5598"/>
                    <a:pt x="16057" y="5604"/>
                    <a:pt x="16063" y="5604"/>
                  </a:cubicBezTo>
                  <a:cubicBezTo>
                    <a:pt x="16068" y="5604"/>
                    <a:pt x="16085" y="5615"/>
                    <a:pt x="16097" y="5632"/>
                  </a:cubicBezTo>
                  <a:lnTo>
                    <a:pt x="16114" y="5638"/>
                  </a:lnTo>
                  <a:cubicBezTo>
                    <a:pt x="16130" y="5638"/>
                    <a:pt x="16150" y="5642"/>
                    <a:pt x="16166" y="5642"/>
                  </a:cubicBezTo>
                  <a:cubicBezTo>
                    <a:pt x="16178" y="5642"/>
                    <a:pt x="16188" y="5640"/>
                    <a:pt x="16193" y="5632"/>
                  </a:cubicBezTo>
                  <a:lnTo>
                    <a:pt x="16216" y="5598"/>
                  </a:lnTo>
                  <a:cubicBezTo>
                    <a:pt x="16226" y="5605"/>
                    <a:pt x="16233" y="5607"/>
                    <a:pt x="16237" y="5607"/>
                  </a:cubicBezTo>
                  <a:cubicBezTo>
                    <a:pt x="16243" y="5607"/>
                    <a:pt x="16240" y="5600"/>
                    <a:pt x="16233" y="5593"/>
                  </a:cubicBezTo>
                  <a:cubicBezTo>
                    <a:pt x="16232" y="5590"/>
                    <a:pt x="16233" y="5589"/>
                    <a:pt x="16237" y="5589"/>
                  </a:cubicBezTo>
                  <a:cubicBezTo>
                    <a:pt x="16250" y="5589"/>
                    <a:pt x="16281" y="5600"/>
                    <a:pt x="16290" y="5604"/>
                  </a:cubicBezTo>
                  <a:cubicBezTo>
                    <a:pt x="16295" y="5610"/>
                    <a:pt x="16307" y="5621"/>
                    <a:pt x="16312" y="5627"/>
                  </a:cubicBezTo>
                  <a:cubicBezTo>
                    <a:pt x="16312" y="5627"/>
                    <a:pt x="16339" y="5609"/>
                    <a:pt x="16357" y="5609"/>
                  </a:cubicBezTo>
                  <a:cubicBezTo>
                    <a:pt x="16359" y="5609"/>
                    <a:pt x="16362" y="5609"/>
                    <a:pt x="16363" y="5610"/>
                  </a:cubicBezTo>
                  <a:cubicBezTo>
                    <a:pt x="16375" y="5610"/>
                    <a:pt x="16420" y="5615"/>
                    <a:pt x="16432" y="5621"/>
                  </a:cubicBezTo>
                  <a:cubicBezTo>
                    <a:pt x="16435" y="5625"/>
                    <a:pt x="16453" y="5630"/>
                    <a:pt x="16467" y="5630"/>
                  </a:cubicBezTo>
                  <a:cubicBezTo>
                    <a:pt x="16476" y="5630"/>
                    <a:pt x="16483" y="5628"/>
                    <a:pt x="16483" y="5621"/>
                  </a:cubicBezTo>
                  <a:cubicBezTo>
                    <a:pt x="16488" y="5604"/>
                    <a:pt x="16517" y="5593"/>
                    <a:pt x="16551" y="5587"/>
                  </a:cubicBezTo>
                  <a:lnTo>
                    <a:pt x="16568" y="5604"/>
                  </a:lnTo>
                  <a:lnTo>
                    <a:pt x="16602" y="5638"/>
                  </a:lnTo>
                  <a:cubicBezTo>
                    <a:pt x="16636" y="5621"/>
                    <a:pt x="16675" y="5615"/>
                    <a:pt x="16687" y="5615"/>
                  </a:cubicBezTo>
                  <a:lnTo>
                    <a:pt x="16693" y="5610"/>
                  </a:lnTo>
                  <a:lnTo>
                    <a:pt x="16710" y="5604"/>
                  </a:lnTo>
                  <a:cubicBezTo>
                    <a:pt x="16727" y="5598"/>
                    <a:pt x="16755" y="5593"/>
                    <a:pt x="16772" y="5581"/>
                  </a:cubicBezTo>
                  <a:lnTo>
                    <a:pt x="16795" y="5587"/>
                  </a:lnTo>
                  <a:lnTo>
                    <a:pt x="16817" y="5593"/>
                  </a:lnTo>
                  <a:cubicBezTo>
                    <a:pt x="16846" y="5598"/>
                    <a:pt x="16885" y="5610"/>
                    <a:pt x="16891" y="5621"/>
                  </a:cubicBezTo>
                  <a:cubicBezTo>
                    <a:pt x="16894" y="5625"/>
                    <a:pt x="16899" y="5627"/>
                    <a:pt x="16904" y="5627"/>
                  </a:cubicBezTo>
                  <a:cubicBezTo>
                    <a:pt x="16921" y="5627"/>
                    <a:pt x="16944" y="5613"/>
                    <a:pt x="16948" y="5604"/>
                  </a:cubicBezTo>
                  <a:cubicBezTo>
                    <a:pt x="16951" y="5601"/>
                    <a:pt x="16955" y="5599"/>
                    <a:pt x="16960" y="5599"/>
                  </a:cubicBezTo>
                  <a:cubicBezTo>
                    <a:pt x="16971" y="5599"/>
                    <a:pt x="16984" y="5607"/>
                    <a:pt x="16988" y="5615"/>
                  </a:cubicBezTo>
                  <a:cubicBezTo>
                    <a:pt x="16990" y="5619"/>
                    <a:pt x="16994" y="5621"/>
                    <a:pt x="16999" y="5621"/>
                  </a:cubicBezTo>
                  <a:cubicBezTo>
                    <a:pt x="17009" y="5621"/>
                    <a:pt x="17022" y="5615"/>
                    <a:pt x="17033" y="5604"/>
                  </a:cubicBezTo>
                  <a:lnTo>
                    <a:pt x="17067" y="5604"/>
                  </a:lnTo>
                  <a:cubicBezTo>
                    <a:pt x="17072" y="5606"/>
                    <a:pt x="17079" y="5606"/>
                    <a:pt x="17087" y="5606"/>
                  </a:cubicBezTo>
                  <a:cubicBezTo>
                    <a:pt x="17106" y="5606"/>
                    <a:pt x="17130" y="5602"/>
                    <a:pt x="17146" y="5598"/>
                  </a:cubicBezTo>
                  <a:lnTo>
                    <a:pt x="17175" y="5593"/>
                  </a:lnTo>
                  <a:lnTo>
                    <a:pt x="17180" y="5587"/>
                  </a:lnTo>
                  <a:cubicBezTo>
                    <a:pt x="17186" y="5593"/>
                    <a:pt x="17220" y="5604"/>
                    <a:pt x="17226" y="5604"/>
                  </a:cubicBezTo>
                  <a:cubicBezTo>
                    <a:pt x="17229" y="5602"/>
                    <a:pt x="17234" y="5602"/>
                    <a:pt x="17240" y="5602"/>
                  </a:cubicBezTo>
                  <a:cubicBezTo>
                    <a:pt x="17253" y="5602"/>
                    <a:pt x="17272" y="5606"/>
                    <a:pt x="17288" y="5610"/>
                  </a:cubicBezTo>
                  <a:lnTo>
                    <a:pt x="17300" y="5598"/>
                  </a:lnTo>
                  <a:cubicBezTo>
                    <a:pt x="17310" y="5590"/>
                    <a:pt x="17319" y="5587"/>
                    <a:pt x="17327" y="5587"/>
                  </a:cubicBezTo>
                  <a:cubicBezTo>
                    <a:pt x="17347" y="5587"/>
                    <a:pt x="17363" y="5607"/>
                    <a:pt x="17379" y="5627"/>
                  </a:cubicBezTo>
                  <a:cubicBezTo>
                    <a:pt x="17385" y="5627"/>
                    <a:pt x="17396" y="5598"/>
                    <a:pt x="17396" y="5587"/>
                  </a:cubicBezTo>
                  <a:cubicBezTo>
                    <a:pt x="17398" y="5584"/>
                    <a:pt x="17401" y="5583"/>
                    <a:pt x="17405" y="5583"/>
                  </a:cubicBezTo>
                  <a:cubicBezTo>
                    <a:pt x="17415" y="5583"/>
                    <a:pt x="17431" y="5588"/>
                    <a:pt x="17441" y="5588"/>
                  </a:cubicBezTo>
                  <a:cubicBezTo>
                    <a:pt x="17443" y="5588"/>
                    <a:pt x="17445" y="5588"/>
                    <a:pt x="17447" y="5587"/>
                  </a:cubicBezTo>
                  <a:cubicBezTo>
                    <a:pt x="17458" y="5587"/>
                    <a:pt x="17515" y="5564"/>
                    <a:pt x="17532" y="5559"/>
                  </a:cubicBezTo>
                  <a:cubicBezTo>
                    <a:pt x="17549" y="5559"/>
                    <a:pt x="17583" y="5564"/>
                    <a:pt x="17606" y="5576"/>
                  </a:cubicBezTo>
                  <a:lnTo>
                    <a:pt x="17629" y="5581"/>
                  </a:lnTo>
                  <a:lnTo>
                    <a:pt x="17646" y="5581"/>
                  </a:lnTo>
                  <a:cubicBezTo>
                    <a:pt x="17663" y="5581"/>
                    <a:pt x="17685" y="5553"/>
                    <a:pt x="17685" y="5542"/>
                  </a:cubicBezTo>
                  <a:cubicBezTo>
                    <a:pt x="17686" y="5539"/>
                    <a:pt x="17688" y="5538"/>
                    <a:pt x="17690" y="5538"/>
                  </a:cubicBezTo>
                  <a:cubicBezTo>
                    <a:pt x="17699" y="5538"/>
                    <a:pt x="17720" y="5570"/>
                    <a:pt x="17725" y="5570"/>
                  </a:cubicBezTo>
                  <a:cubicBezTo>
                    <a:pt x="17730" y="5565"/>
                    <a:pt x="17780" y="5546"/>
                    <a:pt x="17807" y="5546"/>
                  </a:cubicBezTo>
                  <a:cubicBezTo>
                    <a:pt x="17810" y="5546"/>
                    <a:pt x="17813" y="5547"/>
                    <a:pt x="17816" y="5547"/>
                  </a:cubicBezTo>
                  <a:cubicBezTo>
                    <a:pt x="17834" y="5557"/>
                    <a:pt x="17864" y="5566"/>
                    <a:pt x="17881" y="5566"/>
                  </a:cubicBezTo>
                  <a:cubicBezTo>
                    <a:pt x="17885" y="5566"/>
                    <a:pt x="17888" y="5565"/>
                    <a:pt x="17890" y="5564"/>
                  </a:cubicBezTo>
                  <a:cubicBezTo>
                    <a:pt x="17895" y="5559"/>
                    <a:pt x="17912" y="5547"/>
                    <a:pt x="17918" y="5547"/>
                  </a:cubicBezTo>
                  <a:cubicBezTo>
                    <a:pt x="17929" y="5547"/>
                    <a:pt x="17946" y="5559"/>
                    <a:pt x="17963" y="5570"/>
                  </a:cubicBezTo>
                  <a:lnTo>
                    <a:pt x="17986" y="5553"/>
                  </a:lnTo>
                  <a:lnTo>
                    <a:pt x="18003" y="5536"/>
                  </a:lnTo>
                  <a:cubicBezTo>
                    <a:pt x="18032" y="5536"/>
                    <a:pt x="18071" y="5530"/>
                    <a:pt x="18088" y="5525"/>
                  </a:cubicBezTo>
                  <a:lnTo>
                    <a:pt x="18100" y="5530"/>
                  </a:lnTo>
                  <a:lnTo>
                    <a:pt x="18105" y="5536"/>
                  </a:lnTo>
                  <a:cubicBezTo>
                    <a:pt x="18108" y="5546"/>
                    <a:pt x="18112" y="5549"/>
                    <a:pt x="18116" y="5549"/>
                  </a:cubicBezTo>
                  <a:cubicBezTo>
                    <a:pt x="18122" y="5549"/>
                    <a:pt x="18128" y="5543"/>
                    <a:pt x="18128" y="5536"/>
                  </a:cubicBezTo>
                  <a:cubicBezTo>
                    <a:pt x="18129" y="5535"/>
                    <a:pt x="18129" y="5535"/>
                    <a:pt x="18130" y="5535"/>
                  </a:cubicBezTo>
                  <a:cubicBezTo>
                    <a:pt x="18138" y="5535"/>
                    <a:pt x="18157" y="5554"/>
                    <a:pt x="18162" y="5559"/>
                  </a:cubicBezTo>
                  <a:cubicBezTo>
                    <a:pt x="18168" y="5562"/>
                    <a:pt x="18189" y="5562"/>
                    <a:pt x="18212" y="5562"/>
                  </a:cubicBezTo>
                  <a:cubicBezTo>
                    <a:pt x="18236" y="5562"/>
                    <a:pt x="18261" y="5562"/>
                    <a:pt x="18276" y="5564"/>
                  </a:cubicBezTo>
                  <a:cubicBezTo>
                    <a:pt x="18298" y="5564"/>
                    <a:pt x="18344" y="5547"/>
                    <a:pt x="18355" y="5547"/>
                  </a:cubicBezTo>
                  <a:cubicBezTo>
                    <a:pt x="18357" y="5548"/>
                    <a:pt x="18361" y="5549"/>
                    <a:pt x="18365" y="5549"/>
                  </a:cubicBezTo>
                  <a:cubicBezTo>
                    <a:pt x="18383" y="5549"/>
                    <a:pt x="18415" y="5541"/>
                    <a:pt x="18429" y="5536"/>
                  </a:cubicBezTo>
                  <a:cubicBezTo>
                    <a:pt x="18437" y="5532"/>
                    <a:pt x="18465" y="5528"/>
                    <a:pt x="18484" y="5528"/>
                  </a:cubicBezTo>
                  <a:cubicBezTo>
                    <a:pt x="18492" y="5528"/>
                    <a:pt x="18499" y="5529"/>
                    <a:pt x="18502" y="5530"/>
                  </a:cubicBezTo>
                  <a:cubicBezTo>
                    <a:pt x="18510" y="5534"/>
                    <a:pt x="18542" y="5543"/>
                    <a:pt x="18561" y="5543"/>
                  </a:cubicBezTo>
                  <a:cubicBezTo>
                    <a:pt x="18570" y="5543"/>
                    <a:pt x="18576" y="5541"/>
                    <a:pt x="18576" y="5536"/>
                  </a:cubicBezTo>
                  <a:cubicBezTo>
                    <a:pt x="18576" y="5522"/>
                    <a:pt x="18580" y="5512"/>
                    <a:pt x="18581" y="5512"/>
                  </a:cubicBezTo>
                  <a:cubicBezTo>
                    <a:pt x="18582" y="5512"/>
                    <a:pt x="18582" y="5512"/>
                    <a:pt x="18582" y="5513"/>
                  </a:cubicBezTo>
                  <a:lnTo>
                    <a:pt x="18588" y="5519"/>
                  </a:lnTo>
                  <a:lnTo>
                    <a:pt x="18633" y="5559"/>
                  </a:lnTo>
                  <a:cubicBezTo>
                    <a:pt x="18661" y="5530"/>
                    <a:pt x="18701" y="5513"/>
                    <a:pt x="18718" y="5513"/>
                  </a:cubicBezTo>
                  <a:cubicBezTo>
                    <a:pt x="18722" y="5535"/>
                    <a:pt x="18725" y="5548"/>
                    <a:pt x="18735" y="5548"/>
                  </a:cubicBezTo>
                  <a:cubicBezTo>
                    <a:pt x="18741" y="5548"/>
                    <a:pt x="18748" y="5544"/>
                    <a:pt x="18758" y="5536"/>
                  </a:cubicBezTo>
                  <a:lnTo>
                    <a:pt x="18769" y="5530"/>
                  </a:lnTo>
                  <a:cubicBezTo>
                    <a:pt x="18776" y="5535"/>
                    <a:pt x="18785" y="5537"/>
                    <a:pt x="18794" y="5537"/>
                  </a:cubicBezTo>
                  <a:cubicBezTo>
                    <a:pt x="18809" y="5537"/>
                    <a:pt x="18825" y="5532"/>
                    <a:pt x="18832" y="5525"/>
                  </a:cubicBezTo>
                  <a:lnTo>
                    <a:pt x="18854" y="5525"/>
                  </a:lnTo>
                  <a:cubicBezTo>
                    <a:pt x="18883" y="5525"/>
                    <a:pt x="18911" y="5519"/>
                    <a:pt x="18945" y="5519"/>
                  </a:cubicBezTo>
                  <a:lnTo>
                    <a:pt x="18973" y="5525"/>
                  </a:lnTo>
                  <a:cubicBezTo>
                    <a:pt x="19013" y="5519"/>
                    <a:pt x="19081" y="5485"/>
                    <a:pt x="19098" y="5485"/>
                  </a:cubicBezTo>
                  <a:cubicBezTo>
                    <a:pt x="19115" y="5485"/>
                    <a:pt x="19183" y="5508"/>
                    <a:pt x="19200" y="5513"/>
                  </a:cubicBezTo>
                  <a:cubicBezTo>
                    <a:pt x="19203" y="5515"/>
                    <a:pt x="19206" y="5516"/>
                    <a:pt x="19209" y="5516"/>
                  </a:cubicBezTo>
                  <a:cubicBezTo>
                    <a:pt x="19224" y="5516"/>
                    <a:pt x="19240" y="5494"/>
                    <a:pt x="19240" y="5485"/>
                  </a:cubicBezTo>
                  <a:cubicBezTo>
                    <a:pt x="19240" y="5482"/>
                    <a:pt x="19241" y="5481"/>
                    <a:pt x="19243" y="5481"/>
                  </a:cubicBezTo>
                  <a:cubicBezTo>
                    <a:pt x="19248" y="5481"/>
                    <a:pt x="19260" y="5492"/>
                    <a:pt x="19268" y="5513"/>
                  </a:cubicBezTo>
                  <a:lnTo>
                    <a:pt x="19302" y="5491"/>
                  </a:lnTo>
                  <a:lnTo>
                    <a:pt x="19319" y="5479"/>
                  </a:lnTo>
                  <a:cubicBezTo>
                    <a:pt x="19342" y="5474"/>
                    <a:pt x="19376" y="5457"/>
                    <a:pt x="19382" y="5451"/>
                  </a:cubicBezTo>
                  <a:cubicBezTo>
                    <a:pt x="19384" y="5450"/>
                    <a:pt x="19388" y="5449"/>
                    <a:pt x="19392" y="5449"/>
                  </a:cubicBezTo>
                  <a:cubicBezTo>
                    <a:pt x="19410" y="5449"/>
                    <a:pt x="19442" y="5457"/>
                    <a:pt x="19456" y="5457"/>
                  </a:cubicBezTo>
                  <a:cubicBezTo>
                    <a:pt x="19471" y="5457"/>
                    <a:pt x="19515" y="5480"/>
                    <a:pt x="19531" y="5480"/>
                  </a:cubicBezTo>
                  <a:cubicBezTo>
                    <a:pt x="19533" y="5480"/>
                    <a:pt x="19534" y="5480"/>
                    <a:pt x="19535" y="5479"/>
                  </a:cubicBezTo>
                  <a:cubicBezTo>
                    <a:pt x="19546" y="5468"/>
                    <a:pt x="19603" y="5457"/>
                    <a:pt x="19620" y="5451"/>
                  </a:cubicBezTo>
                  <a:cubicBezTo>
                    <a:pt x="19637" y="5445"/>
                    <a:pt x="19666" y="5434"/>
                    <a:pt x="19688" y="5428"/>
                  </a:cubicBezTo>
                  <a:lnTo>
                    <a:pt x="19705" y="5451"/>
                  </a:lnTo>
                  <a:lnTo>
                    <a:pt x="19711" y="5468"/>
                  </a:lnTo>
                  <a:cubicBezTo>
                    <a:pt x="19728" y="5457"/>
                    <a:pt x="19739" y="5428"/>
                    <a:pt x="19739" y="5405"/>
                  </a:cubicBezTo>
                  <a:lnTo>
                    <a:pt x="19751" y="5428"/>
                  </a:lnTo>
                  <a:lnTo>
                    <a:pt x="19773" y="5462"/>
                  </a:lnTo>
                  <a:cubicBezTo>
                    <a:pt x="19792" y="5448"/>
                    <a:pt x="19822" y="5438"/>
                    <a:pt x="19845" y="5438"/>
                  </a:cubicBezTo>
                  <a:cubicBezTo>
                    <a:pt x="19850" y="5438"/>
                    <a:pt x="19854" y="5439"/>
                    <a:pt x="19858" y="5440"/>
                  </a:cubicBezTo>
                  <a:lnTo>
                    <a:pt x="20159" y="5440"/>
                  </a:lnTo>
                  <a:lnTo>
                    <a:pt x="20188" y="5434"/>
                  </a:lnTo>
                  <a:cubicBezTo>
                    <a:pt x="20210" y="5434"/>
                    <a:pt x="20154" y="5405"/>
                    <a:pt x="20193" y="5394"/>
                  </a:cubicBezTo>
                  <a:lnTo>
                    <a:pt x="20222" y="5383"/>
                  </a:lnTo>
                  <a:cubicBezTo>
                    <a:pt x="20228" y="5402"/>
                    <a:pt x="20242" y="5409"/>
                    <a:pt x="20253" y="5409"/>
                  </a:cubicBezTo>
                  <a:cubicBezTo>
                    <a:pt x="20262" y="5409"/>
                    <a:pt x="20270" y="5405"/>
                    <a:pt x="20273" y="5400"/>
                  </a:cubicBezTo>
                  <a:cubicBezTo>
                    <a:pt x="20277" y="5391"/>
                    <a:pt x="20308" y="5379"/>
                    <a:pt x="20322" y="5379"/>
                  </a:cubicBezTo>
                  <a:cubicBezTo>
                    <a:pt x="20327" y="5379"/>
                    <a:pt x="20329" y="5380"/>
                    <a:pt x="20329" y="5383"/>
                  </a:cubicBezTo>
                  <a:cubicBezTo>
                    <a:pt x="20335" y="5388"/>
                    <a:pt x="20380" y="5417"/>
                    <a:pt x="20398" y="5417"/>
                  </a:cubicBezTo>
                  <a:cubicBezTo>
                    <a:pt x="20410" y="5417"/>
                    <a:pt x="20446" y="5405"/>
                    <a:pt x="20470" y="5405"/>
                  </a:cubicBezTo>
                  <a:cubicBezTo>
                    <a:pt x="20478" y="5405"/>
                    <a:pt x="20485" y="5407"/>
                    <a:pt x="20488" y="5411"/>
                  </a:cubicBezTo>
                  <a:cubicBezTo>
                    <a:pt x="20492" y="5414"/>
                    <a:pt x="20496" y="5415"/>
                    <a:pt x="20500" y="5415"/>
                  </a:cubicBezTo>
                  <a:cubicBezTo>
                    <a:pt x="20512" y="5415"/>
                    <a:pt x="20522" y="5403"/>
                    <a:pt x="20522" y="5394"/>
                  </a:cubicBezTo>
                  <a:cubicBezTo>
                    <a:pt x="20524" y="5391"/>
                    <a:pt x="20527" y="5389"/>
                    <a:pt x="20530" y="5389"/>
                  </a:cubicBezTo>
                  <a:cubicBezTo>
                    <a:pt x="20537" y="5389"/>
                    <a:pt x="20547" y="5396"/>
                    <a:pt x="20551" y="5400"/>
                  </a:cubicBezTo>
                  <a:cubicBezTo>
                    <a:pt x="20556" y="5411"/>
                    <a:pt x="20579" y="5423"/>
                    <a:pt x="20602" y="5428"/>
                  </a:cubicBezTo>
                  <a:lnTo>
                    <a:pt x="20602" y="5388"/>
                  </a:lnTo>
                  <a:lnTo>
                    <a:pt x="20602" y="5383"/>
                  </a:lnTo>
                  <a:cubicBezTo>
                    <a:pt x="20602" y="5382"/>
                    <a:pt x="20603" y="5382"/>
                    <a:pt x="20604" y="5382"/>
                  </a:cubicBezTo>
                  <a:cubicBezTo>
                    <a:pt x="20614" y="5382"/>
                    <a:pt x="20659" y="5412"/>
                    <a:pt x="20682" y="5412"/>
                  </a:cubicBezTo>
                  <a:cubicBezTo>
                    <a:pt x="20684" y="5412"/>
                    <a:pt x="20685" y="5412"/>
                    <a:pt x="20687" y="5411"/>
                  </a:cubicBezTo>
                  <a:cubicBezTo>
                    <a:pt x="20691" y="5410"/>
                    <a:pt x="20695" y="5410"/>
                    <a:pt x="20698" y="5410"/>
                  </a:cubicBezTo>
                  <a:cubicBezTo>
                    <a:pt x="20715" y="5410"/>
                    <a:pt x="20726" y="5420"/>
                    <a:pt x="20721" y="5434"/>
                  </a:cubicBezTo>
                  <a:lnTo>
                    <a:pt x="20761" y="5457"/>
                  </a:lnTo>
                  <a:cubicBezTo>
                    <a:pt x="20761" y="5430"/>
                    <a:pt x="20775" y="5421"/>
                    <a:pt x="20783" y="5421"/>
                  </a:cubicBezTo>
                  <a:cubicBezTo>
                    <a:pt x="20786" y="5421"/>
                    <a:pt x="20788" y="5421"/>
                    <a:pt x="20789" y="5423"/>
                  </a:cubicBezTo>
                  <a:cubicBezTo>
                    <a:pt x="20790" y="5424"/>
                    <a:pt x="20792" y="5424"/>
                    <a:pt x="20794" y="5424"/>
                  </a:cubicBezTo>
                  <a:cubicBezTo>
                    <a:pt x="20803" y="5424"/>
                    <a:pt x="20818" y="5416"/>
                    <a:pt x="20823" y="5411"/>
                  </a:cubicBezTo>
                  <a:cubicBezTo>
                    <a:pt x="20829" y="5405"/>
                    <a:pt x="20846" y="5400"/>
                    <a:pt x="20857" y="5400"/>
                  </a:cubicBezTo>
                  <a:cubicBezTo>
                    <a:pt x="20863" y="5405"/>
                    <a:pt x="20868" y="5423"/>
                    <a:pt x="20874" y="5445"/>
                  </a:cubicBezTo>
                  <a:lnTo>
                    <a:pt x="20902" y="5434"/>
                  </a:lnTo>
                  <a:cubicBezTo>
                    <a:pt x="20902" y="5434"/>
                    <a:pt x="20891" y="5405"/>
                    <a:pt x="20885" y="5388"/>
                  </a:cubicBezTo>
                  <a:lnTo>
                    <a:pt x="20885" y="5383"/>
                  </a:lnTo>
                  <a:cubicBezTo>
                    <a:pt x="20886" y="5382"/>
                    <a:pt x="20887" y="5382"/>
                    <a:pt x="20889" y="5382"/>
                  </a:cubicBezTo>
                  <a:cubicBezTo>
                    <a:pt x="20897" y="5382"/>
                    <a:pt x="20915" y="5395"/>
                    <a:pt x="20925" y="5400"/>
                  </a:cubicBezTo>
                  <a:cubicBezTo>
                    <a:pt x="20926" y="5400"/>
                    <a:pt x="20927" y="5401"/>
                    <a:pt x="20929" y="5401"/>
                  </a:cubicBezTo>
                  <a:cubicBezTo>
                    <a:pt x="20937" y="5401"/>
                    <a:pt x="20957" y="5393"/>
                    <a:pt x="20971" y="5393"/>
                  </a:cubicBezTo>
                  <a:cubicBezTo>
                    <a:pt x="20978" y="5393"/>
                    <a:pt x="20984" y="5395"/>
                    <a:pt x="20988" y="5400"/>
                  </a:cubicBezTo>
                  <a:cubicBezTo>
                    <a:pt x="20993" y="5417"/>
                    <a:pt x="21016" y="5434"/>
                    <a:pt x="21022" y="5434"/>
                  </a:cubicBezTo>
                  <a:cubicBezTo>
                    <a:pt x="21033" y="5428"/>
                    <a:pt x="21067" y="5428"/>
                    <a:pt x="21112" y="5423"/>
                  </a:cubicBezTo>
                  <a:lnTo>
                    <a:pt x="21146" y="5417"/>
                  </a:lnTo>
                  <a:lnTo>
                    <a:pt x="21169" y="5411"/>
                  </a:lnTo>
                  <a:cubicBezTo>
                    <a:pt x="21186" y="5411"/>
                    <a:pt x="21226" y="5423"/>
                    <a:pt x="21254" y="5428"/>
                  </a:cubicBezTo>
                  <a:lnTo>
                    <a:pt x="21277" y="5417"/>
                  </a:lnTo>
                  <a:cubicBezTo>
                    <a:pt x="21279" y="5416"/>
                    <a:pt x="21282" y="5416"/>
                    <a:pt x="21285" y="5416"/>
                  </a:cubicBezTo>
                  <a:cubicBezTo>
                    <a:pt x="21300" y="5416"/>
                    <a:pt x="21318" y="5428"/>
                    <a:pt x="21328" y="5428"/>
                  </a:cubicBezTo>
                  <a:lnTo>
                    <a:pt x="21356" y="5417"/>
                  </a:lnTo>
                  <a:cubicBezTo>
                    <a:pt x="21362" y="5419"/>
                    <a:pt x="21369" y="5420"/>
                    <a:pt x="21377" y="5420"/>
                  </a:cubicBezTo>
                  <a:cubicBezTo>
                    <a:pt x="21402" y="5420"/>
                    <a:pt x="21434" y="5410"/>
                    <a:pt x="21451" y="5410"/>
                  </a:cubicBezTo>
                  <a:cubicBezTo>
                    <a:pt x="21454" y="5410"/>
                    <a:pt x="21457" y="5411"/>
                    <a:pt x="21459" y="5411"/>
                  </a:cubicBezTo>
                  <a:cubicBezTo>
                    <a:pt x="21470" y="5423"/>
                    <a:pt x="21493" y="5423"/>
                    <a:pt x="21504" y="5423"/>
                  </a:cubicBezTo>
                  <a:cubicBezTo>
                    <a:pt x="21506" y="5424"/>
                    <a:pt x="21509" y="5425"/>
                    <a:pt x="21513" y="5425"/>
                  </a:cubicBezTo>
                  <a:cubicBezTo>
                    <a:pt x="21522" y="5425"/>
                    <a:pt x="21537" y="5421"/>
                    <a:pt x="21549" y="5417"/>
                  </a:cubicBezTo>
                  <a:lnTo>
                    <a:pt x="21561" y="5411"/>
                  </a:lnTo>
                  <a:cubicBezTo>
                    <a:pt x="21575" y="5411"/>
                    <a:pt x="21594" y="5427"/>
                    <a:pt x="21610" y="5427"/>
                  </a:cubicBezTo>
                  <a:cubicBezTo>
                    <a:pt x="21620" y="5427"/>
                    <a:pt x="21628" y="5422"/>
                    <a:pt x="21634" y="5405"/>
                  </a:cubicBezTo>
                  <a:lnTo>
                    <a:pt x="21640" y="5400"/>
                  </a:lnTo>
                  <a:cubicBezTo>
                    <a:pt x="21640" y="5400"/>
                    <a:pt x="21663" y="5428"/>
                    <a:pt x="21668" y="5440"/>
                  </a:cubicBezTo>
                  <a:cubicBezTo>
                    <a:pt x="21670" y="5443"/>
                    <a:pt x="21674" y="5444"/>
                    <a:pt x="21678" y="5444"/>
                  </a:cubicBezTo>
                  <a:cubicBezTo>
                    <a:pt x="21689" y="5444"/>
                    <a:pt x="21706" y="5436"/>
                    <a:pt x="21714" y="5428"/>
                  </a:cubicBezTo>
                  <a:cubicBezTo>
                    <a:pt x="21716" y="5426"/>
                    <a:pt x="21724" y="5424"/>
                    <a:pt x="21733" y="5424"/>
                  </a:cubicBezTo>
                  <a:cubicBezTo>
                    <a:pt x="21746" y="5424"/>
                    <a:pt x="21759" y="5427"/>
                    <a:pt x="21759" y="5434"/>
                  </a:cubicBezTo>
                  <a:cubicBezTo>
                    <a:pt x="21759" y="5437"/>
                    <a:pt x="21761" y="5439"/>
                    <a:pt x="21765" y="5439"/>
                  </a:cubicBezTo>
                  <a:cubicBezTo>
                    <a:pt x="21772" y="5439"/>
                    <a:pt x="21784" y="5432"/>
                    <a:pt x="21788" y="5428"/>
                  </a:cubicBezTo>
                  <a:cubicBezTo>
                    <a:pt x="21789" y="5427"/>
                    <a:pt x="21791" y="5426"/>
                    <a:pt x="21794" y="5426"/>
                  </a:cubicBezTo>
                  <a:cubicBezTo>
                    <a:pt x="21802" y="5426"/>
                    <a:pt x="21813" y="5431"/>
                    <a:pt x="21822" y="5440"/>
                  </a:cubicBezTo>
                  <a:lnTo>
                    <a:pt x="21833" y="5451"/>
                  </a:lnTo>
                  <a:lnTo>
                    <a:pt x="21839" y="5457"/>
                  </a:lnTo>
                  <a:cubicBezTo>
                    <a:pt x="21850" y="5457"/>
                    <a:pt x="21867" y="5445"/>
                    <a:pt x="21884" y="5423"/>
                  </a:cubicBezTo>
                  <a:lnTo>
                    <a:pt x="21907" y="5434"/>
                  </a:lnTo>
                  <a:cubicBezTo>
                    <a:pt x="21909" y="5435"/>
                    <a:pt x="21911" y="5435"/>
                    <a:pt x="21912" y="5435"/>
                  </a:cubicBezTo>
                  <a:cubicBezTo>
                    <a:pt x="21926" y="5435"/>
                    <a:pt x="21939" y="5422"/>
                    <a:pt x="21952" y="5422"/>
                  </a:cubicBezTo>
                  <a:cubicBezTo>
                    <a:pt x="21954" y="5422"/>
                    <a:pt x="21956" y="5422"/>
                    <a:pt x="21958" y="5423"/>
                  </a:cubicBezTo>
                  <a:lnTo>
                    <a:pt x="21969" y="5423"/>
                  </a:lnTo>
                  <a:cubicBezTo>
                    <a:pt x="21972" y="5429"/>
                    <a:pt x="21977" y="5431"/>
                    <a:pt x="21983" y="5431"/>
                  </a:cubicBezTo>
                  <a:cubicBezTo>
                    <a:pt x="21998" y="5431"/>
                    <a:pt x="22016" y="5417"/>
                    <a:pt x="22020" y="5417"/>
                  </a:cubicBezTo>
                  <a:cubicBezTo>
                    <a:pt x="22025" y="5417"/>
                    <a:pt x="22063" y="5458"/>
                    <a:pt x="22087" y="5458"/>
                  </a:cubicBezTo>
                  <a:cubicBezTo>
                    <a:pt x="22089" y="5458"/>
                    <a:pt x="22092" y="5458"/>
                    <a:pt x="22094" y="5457"/>
                  </a:cubicBezTo>
                  <a:cubicBezTo>
                    <a:pt x="22111" y="5445"/>
                    <a:pt x="22173" y="5434"/>
                    <a:pt x="22190" y="5434"/>
                  </a:cubicBezTo>
                  <a:cubicBezTo>
                    <a:pt x="22206" y="5434"/>
                    <a:pt x="22268" y="5394"/>
                    <a:pt x="22299" y="5394"/>
                  </a:cubicBezTo>
                  <a:cubicBezTo>
                    <a:pt x="22300" y="5394"/>
                    <a:pt x="22302" y="5394"/>
                    <a:pt x="22304" y="5394"/>
                  </a:cubicBezTo>
                  <a:cubicBezTo>
                    <a:pt x="22322" y="5403"/>
                    <a:pt x="22390" y="5413"/>
                    <a:pt x="22421" y="5413"/>
                  </a:cubicBezTo>
                  <a:cubicBezTo>
                    <a:pt x="22427" y="5413"/>
                    <a:pt x="22432" y="5412"/>
                    <a:pt x="22434" y="5411"/>
                  </a:cubicBezTo>
                  <a:cubicBezTo>
                    <a:pt x="22451" y="5405"/>
                    <a:pt x="22480" y="5400"/>
                    <a:pt x="22485" y="5400"/>
                  </a:cubicBezTo>
                  <a:cubicBezTo>
                    <a:pt x="22491" y="5400"/>
                    <a:pt x="22514" y="5411"/>
                    <a:pt x="22537" y="5423"/>
                  </a:cubicBezTo>
                  <a:lnTo>
                    <a:pt x="22565" y="5417"/>
                  </a:lnTo>
                  <a:cubicBezTo>
                    <a:pt x="22571" y="5416"/>
                    <a:pt x="22578" y="5415"/>
                    <a:pt x="22585" y="5415"/>
                  </a:cubicBezTo>
                  <a:cubicBezTo>
                    <a:pt x="22614" y="5415"/>
                    <a:pt x="22645" y="5424"/>
                    <a:pt x="22673" y="5428"/>
                  </a:cubicBezTo>
                  <a:cubicBezTo>
                    <a:pt x="22678" y="5428"/>
                    <a:pt x="22690" y="5423"/>
                    <a:pt x="22690" y="5423"/>
                  </a:cubicBezTo>
                  <a:cubicBezTo>
                    <a:pt x="22690" y="5403"/>
                    <a:pt x="22693" y="5397"/>
                    <a:pt x="22698" y="5397"/>
                  </a:cubicBezTo>
                  <a:cubicBezTo>
                    <a:pt x="22704" y="5397"/>
                    <a:pt x="22714" y="5408"/>
                    <a:pt x="22724" y="5411"/>
                  </a:cubicBezTo>
                  <a:lnTo>
                    <a:pt x="22735" y="5423"/>
                  </a:lnTo>
                  <a:cubicBezTo>
                    <a:pt x="22738" y="5423"/>
                    <a:pt x="22742" y="5424"/>
                    <a:pt x="22745" y="5424"/>
                  </a:cubicBezTo>
                  <a:cubicBezTo>
                    <a:pt x="22765" y="5424"/>
                    <a:pt x="22787" y="5410"/>
                    <a:pt x="22792" y="5405"/>
                  </a:cubicBezTo>
                  <a:cubicBezTo>
                    <a:pt x="22794" y="5404"/>
                    <a:pt x="22797" y="5403"/>
                    <a:pt x="22801" y="5403"/>
                  </a:cubicBezTo>
                  <a:cubicBezTo>
                    <a:pt x="22811" y="5403"/>
                    <a:pt x="22827" y="5407"/>
                    <a:pt x="22843" y="5411"/>
                  </a:cubicBezTo>
                  <a:lnTo>
                    <a:pt x="22871" y="5417"/>
                  </a:lnTo>
                  <a:lnTo>
                    <a:pt x="22900" y="5417"/>
                  </a:lnTo>
                  <a:cubicBezTo>
                    <a:pt x="22922" y="5417"/>
                    <a:pt x="22967" y="5431"/>
                    <a:pt x="22990" y="5431"/>
                  </a:cubicBezTo>
                  <a:cubicBezTo>
                    <a:pt x="22995" y="5431"/>
                    <a:pt x="23000" y="5430"/>
                    <a:pt x="23002" y="5428"/>
                  </a:cubicBezTo>
                  <a:cubicBezTo>
                    <a:pt x="23007" y="5423"/>
                    <a:pt x="23042" y="5423"/>
                    <a:pt x="23047" y="5411"/>
                  </a:cubicBezTo>
                  <a:cubicBezTo>
                    <a:pt x="23053" y="5405"/>
                    <a:pt x="23070" y="5400"/>
                    <a:pt x="23081" y="5400"/>
                  </a:cubicBezTo>
                  <a:lnTo>
                    <a:pt x="23093" y="5405"/>
                  </a:lnTo>
                  <a:lnTo>
                    <a:pt x="23115" y="5411"/>
                  </a:lnTo>
                  <a:cubicBezTo>
                    <a:pt x="23131" y="5417"/>
                    <a:pt x="23150" y="5422"/>
                    <a:pt x="23168" y="5422"/>
                  </a:cubicBezTo>
                  <a:cubicBezTo>
                    <a:pt x="23182" y="5422"/>
                    <a:pt x="23196" y="5419"/>
                    <a:pt x="23206" y="5411"/>
                  </a:cubicBezTo>
                  <a:lnTo>
                    <a:pt x="23229" y="5434"/>
                  </a:lnTo>
                  <a:cubicBezTo>
                    <a:pt x="23229" y="5434"/>
                    <a:pt x="23246" y="5423"/>
                    <a:pt x="23251" y="5423"/>
                  </a:cubicBezTo>
                  <a:lnTo>
                    <a:pt x="23263" y="5423"/>
                  </a:lnTo>
                  <a:cubicBezTo>
                    <a:pt x="23267" y="5424"/>
                    <a:pt x="23273" y="5425"/>
                    <a:pt x="23278" y="5425"/>
                  </a:cubicBezTo>
                  <a:cubicBezTo>
                    <a:pt x="23294" y="5425"/>
                    <a:pt x="23311" y="5419"/>
                    <a:pt x="23320" y="5411"/>
                  </a:cubicBezTo>
                  <a:cubicBezTo>
                    <a:pt x="23324" y="5407"/>
                    <a:pt x="23332" y="5398"/>
                    <a:pt x="23335" y="5398"/>
                  </a:cubicBezTo>
                  <a:cubicBezTo>
                    <a:pt x="23336" y="5398"/>
                    <a:pt x="23337" y="5399"/>
                    <a:pt x="23337" y="5400"/>
                  </a:cubicBezTo>
                  <a:cubicBezTo>
                    <a:pt x="23337" y="5400"/>
                    <a:pt x="23354" y="5417"/>
                    <a:pt x="23359" y="5423"/>
                  </a:cubicBezTo>
                  <a:cubicBezTo>
                    <a:pt x="23360" y="5424"/>
                    <a:pt x="23362" y="5425"/>
                    <a:pt x="23365" y="5425"/>
                  </a:cubicBezTo>
                  <a:cubicBezTo>
                    <a:pt x="23378" y="5425"/>
                    <a:pt x="23406" y="5410"/>
                    <a:pt x="23422" y="5410"/>
                  </a:cubicBezTo>
                  <a:cubicBezTo>
                    <a:pt x="23424" y="5410"/>
                    <a:pt x="23426" y="5411"/>
                    <a:pt x="23427" y="5411"/>
                  </a:cubicBezTo>
                  <a:cubicBezTo>
                    <a:pt x="23442" y="5416"/>
                    <a:pt x="23494" y="5435"/>
                    <a:pt x="23517" y="5435"/>
                  </a:cubicBezTo>
                  <a:cubicBezTo>
                    <a:pt x="23519" y="5435"/>
                    <a:pt x="23522" y="5434"/>
                    <a:pt x="23524" y="5434"/>
                  </a:cubicBezTo>
                  <a:cubicBezTo>
                    <a:pt x="23541" y="5428"/>
                    <a:pt x="23563" y="5423"/>
                    <a:pt x="23563" y="5423"/>
                  </a:cubicBezTo>
                  <a:cubicBezTo>
                    <a:pt x="23568" y="5423"/>
                    <a:pt x="23594" y="5442"/>
                    <a:pt x="23607" y="5442"/>
                  </a:cubicBezTo>
                  <a:cubicBezTo>
                    <a:pt x="23612" y="5442"/>
                    <a:pt x="23615" y="5440"/>
                    <a:pt x="23615" y="5434"/>
                  </a:cubicBezTo>
                  <a:cubicBezTo>
                    <a:pt x="23617" y="5426"/>
                    <a:pt x="23618" y="5422"/>
                    <a:pt x="23619" y="5422"/>
                  </a:cubicBezTo>
                  <a:cubicBezTo>
                    <a:pt x="23620" y="5422"/>
                    <a:pt x="23620" y="5433"/>
                    <a:pt x="23620" y="5451"/>
                  </a:cubicBezTo>
                  <a:lnTo>
                    <a:pt x="23649" y="5428"/>
                  </a:lnTo>
                  <a:lnTo>
                    <a:pt x="23694" y="5394"/>
                  </a:lnTo>
                  <a:lnTo>
                    <a:pt x="23694" y="5394"/>
                  </a:lnTo>
                  <a:cubicBezTo>
                    <a:pt x="23688" y="5428"/>
                    <a:pt x="23694" y="5462"/>
                    <a:pt x="23711" y="5468"/>
                  </a:cubicBezTo>
                  <a:lnTo>
                    <a:pt x="23722" y="5451"/>
                  </a:lnTo>
                  <a:lnTo>
                    <a:pt x="23728" y="5451"/>
                  </a:lnTo>
                  <a:cubicBezTo>
                    <a:pt x="23751" y="5436"/>
                    <a:pt x="23784" y="5431"/>
                    <a:pt x="23805" y="5431"/>
                  </a:cubicBezTo>
                  <a:cubicBezTo>
                    <a:pt x="23815" y="5431"/>
                    <a:pt x="23823" y="5432"/>
                    <a:pt x="23824" y="5434"/>
                  </a:cubicBezTo>
                  <a:cubicBezTo>
                    <a:pt x="23836" y="5445"/>
                    <a:pt x="23853" y="5451"/>
                    <a:pt x="23859" y="5451"/>
                  </a:cubicBezTo>
                  <a:lnTo>
                    <a:pt x="23864" y="5445"/>
                  </a:lnTo>
                  <a:lnTo>
                    <a:pt x="23893" y="5411"/>
                  </a:lnTo>
                  <a:cubicBezTo>
                    <a:pt x="23910" y="5423"/>
                    <a:pt x="23932" y="5445"/>
                    <a:pt x="23938" y="5451"/>
                  </a:cubicBezTo>
                  <a:cubicBezTo>
                    <a:pt x="23939" y="5452"/>
                    <a:pt x="23940" y="5452"/>
                    <a:pt x="23942" y="5452"/>
                  </a:cubicBezTo>
                  <a:cubicBezTo>
                    <a:pt x="23950" y="5452"/>
                    <a:pt x="23964" y="5443"/>
                    <a:pt x="23978" y="5434"/>
                  </a:cubicBezTo>
                  <a:lnTo>
                    <a:pt x="23989" y="5417"/>
                  </a:lnTo>
                  <a:lnTo>
                    <a:pt x="24051" y="5445"/>
                  </a:lnTo>
                  <a:lnTo>
                    <a:pt x="24074" y="5457"/>
                  </a:lnTo>
                  <a:cubicBezTo>
                    <a:pt x="24097" y="5457"/>
                    <a:pt x="24131" y="5440"/>
                    <a:pt x="24137" y="5428"/>
                  </a:cubicBezTo>
                  <a:cubicBezTo>
                    <a:pt x="24137" y="5427"/>
                    <a:pt x="24138" y="5427"/>
                    <a:pt x="24139" y="5427"/>
                  </a:cubicBezTo>
                  <a:cubicBezTo>
                    <a:pt x="24145" y="5427"/>
                    <a:pt x="24154" y="5440"/>
                    <a:pt x="24154" y="5445"/>
                  </a:cubicBezTo>
                  <a:cubicBezTo>
                    <a:pt x="24155" y="5447"/>
                    <a:pt x="24160" y="5448"/>
                    <a:pt x="24165" y="5448"/>
                  </a:cubicBezTo>
                  <a:cubicBezTo>
                    <a:pt x="24176" y="5448"/>
                    <a:pt x="24190" y="5445"/>
                    <a:pt x="24193" y="5445"/>
                  </a:cubicBezTo>
                  <a:cubicBezTo>
                    <a:pt x="24200" y="5448"/>
                    <a:pt x="24214" y="5452"/>
                    <a:pt x="24227" y="5452"/>
                  </a:cubicBezTo>
                  <a:cubicBezTo>
                    <a:pt x="24236" y="5452"/>
                    <a:pt x="24245" y="5450"/>
                    <a:pt x="24250" y="5445"/>
                  </a:cubicBezTo>
                  <a:cubicBezTo>
                    <a:pt x="24263" y="5441"/>
                    <a:pt x="24301" y="5416"/>
                    <a:pt x="24314" y="5416"/>
                  </a:cubicBezTo>
                  <a:cubicBezTo>
                    <a:pt x="24318" y="5416"/>
                    <a:pt x="24319" y="5418"/>
                    <a:pt x="24318" y="5423"/>
                  </a:cubicBezTo>
                  <a:cubicBezTo>
                    <a:pt x="24318" y="5433"/>
                    <a:pt x="24328" y="5435"/>
                    <a:pt x="24339" y="5435"/>
                  </a:cubicBezTo>
                  <a:cubicBezTo>
                    <a:pt x="24346" y="5435"/>
                    <a:pt x="24353" y="5434"/>
                    <a:pt x="24358" y="5434"/>
                  </a:cubicBezTo>
                  <a:cubicBezTo>
                    <a:pt x="24375" y="5434"/>
                    <a:pt x="24432" y="5457"/>
                    <a:pt x="24488" y="5485"/>
                  </a:cubicBezTo>
                  <a:lnTo>
                    <a:pt x="24528" y="5428"/>
                  </a:lnTo>
                  <a:lnTo>
                    <a:pt x="24539" y="5428"/>
                  </a:lnTo>
                  <a:cubicBezTo>
                    <a:pt x="24542" y="5428"/>
                    <a:pt x="24544" y="5427"/>
                    <a:pt x="24547" y="5427"/>
                  </a:cubicBezTo>
                  <a:cubicBezTo>
                    <a:pt x="24572" y="5427"/>
                    <a:pt x="24590" y="5452"/>
                    <a:pt x="24590" y="5462"/>
                  </a:cubicBezTo>
                  <a:cubicBezTo>
                    <a:pt x="24590" y="5465"/>
                    <a:pt x="24596" y="5466"/>
                    <a:pt x="24603" y="5466"/>
                  </a:cubicBezTo>
                  <a:cubicBezTo>
                    <a:pt x="24609" y="5466"/>
                    <a:pt x="24616" y="5465"/>
                    <a:pt x="24619" y="5462"/>
                  </a:cubicBezTo>
                  <a:cubicBezTo>
                    <a:pt x="24624" y="5462"/>
                    <a:pt x="24687" y="5502"/>
                    <a:pt x="24715" y="5502"/>
                  </a:cubicBezTo>
                  <a:lnTo>
                    <a:pt x="24783" y="5502"/>
                  </a:lnTo>
                  <a:cubicBezTo>
                    <a:pt x="24788" y="5498"/>
                    <a:pt x="24813" y="5484"/>
                    <a:pt x="24826" y="5484"/>
                  </a:cubicBezTo>
                  <a:cubicBezTo>
                    <a:pt x="24831" y="5484"/>
                    <a:pt x="24834" y="5486"/>
                    <a:pt x="24834" y="5491"/>
                  </a:cubicBezTo>
                  <a:cubicBezTo>
                    <a:pt x="24832" y="5499"/>
                    <a:pt x="24836" y="5502"/>
                    <a:pt x="24842" y="5502"/>
                  </a:cubicBezTo>
                  <a:cubicBezTo>
                    <a:pt x="24847" y="5502"/>
                    <a:pt x="24854" y="5499"/>
                    <a:pt x="24857" y="5496"/>
                  </a:cubicBezTo>
                  <a:cubicBezTo>
                    <a:pt x="24868" y="5496"/>
                    <a:pt x="24908" y="5508"/>
                    <a:pt x="24920" y="5508"/>
                  </a:cubicBezTo>
                  <a:cubicBezTo>
                    <a:pt x="24921" y="5507"/>
                    <a:pt x="24924" y="5506"/>
                    <a:pt x="24927" y="5506"/>
                  </a:cubicBezTo>
                  <a:cubicBezTo>
                    <a:pt x="24949" y="5506"/>
                    <a:pt x="25002" y="5521"/>
                    <a:pt x="25022" y="5530"/>
                  </a:cubicBezTo>
                  <a:cubicBezTo>
                    <a:pt x="25044" y="5536"/>
                    <a:pt x="25084" y="5553"/>
                    <a:pt x="25118" y="5564"/>
                  </a:cubicBezTo>
                  <a:lnTo>
                    <a:pt x="25135" y="5604"/>
                  </a:lnTo>
                  <a:cubicBezTo>
                    <a:pt x="25135" y="5615"/>
                    <a:pt x="25164" y="5621"/>
                    <a:pt x="25175" y="5627"/>
                  </a:cubicBezTo>
                  <a:cubicBezTo>
                    <a:pt x="25186" y="5627"/>
                    <a:pt x="25203" y="5610"/>
                    <a:pt x="25209" y="5610"/>
                  </a:cubicBezTo>
                  <a:cubicBezTo>
                    <a:pt x="25237" y="5621"/>
                    <a:pt x="25198" y="5638"/>
                    <a:pt x="25209" y="5644"/>
                  </a:cubicBezTo>
                  <a:cubicBezTo>
                    <a:pt x="25227" y="5658"/>
                    <a:pt x="25253" y="5675"/>
                    <a:pt x="25272" y="5675"/>
                  </a:cubicBezTo>
                  <a:cubicBezTo>
                    <a:pt x="25276" y="5675"/>
                    <a:pt x="25279" y="5674"/>
                    <a:pt x="25283" y="5672"/>
                  </a:cubicBezTo>
                  <a:cubicBezTo>
                    <a:pt x="25293" y="5664"/>
                    <a:pt x="25302" y="5661"/>
                    <a:pt x="25311" y="5661"/>
                  </a:cubicBezTo>
                  <a:cubicBezTo>
                    <a:pt x="25327" y="5661"/>
                    <a:pt x="25340" y="5671"/>
                    <a:pt x="25351" y="5678"/>
                  </a:cubicBezTo>
                  <a:cubicBezTo>
                    <a:pt x="25381" y="5693"/>
                    <a:pt x="25414" y="5703"/>
                    <a:pt x="25444" y="5703"/>
                  </a:cubicBezTo>
                  <a:cubicBezTo>
                    <a:pt x="25459" y="5703"/>
                    <a:pt x="25474" y="5701"/>
                    <a:pt x="25487" y="5695"/>
                  </a:cubicBezTo>
                  <a:lnTo>
                    <a:pt x="25527" y="5678"/>
                  </a:lnTo>
                  <a:cubicBezTo>
                    <a:pt x="25532" y="5686"/>
                    <a:pt x="25538" y="5689"/>
                    <a:pt x="25544" y="5689"/>
                  </a:cubicBezTo>
                  <a:cubicBezTo>
                    <a:pt x="25554" y="5689"/>
                    <a:pt x="25563" y="5676"/>
                    <a:pt x="25566" y="5649"/>
                  </a:cubicBezTo>
                  <a:lnTo>
                    <a:pt x="25606" y="5689"/>
                  </a:lnTo>
                  <a:lnTo>
                    <a:pt x="25629" y="5706"/>
                  </a:lnTo>
                  <a:cubicBezTo>
                    <a:pt x="25691" y="5706"/>
                    <a:pt x="25731" y="5695"/>
                    <a:pt x="25725" y="5689"/>
                  </a:cubicBezTo>
                  <a:cubicBezTo>
                    <a:pt x="25725" y="5687"/>
                    <a:pt x="25733" y="5685"/>
                    <a:pt x="25743" y="5685"/>
                  </a:cubicBezTo>
                  <a:cubicBezTo>
                    <a:pt x="25757" y="5685"/>
                    <a:pt x="25775" y="5688"/>
                    <a:pt x="25782" y="5695"/>
                  </a:cubicBezTo>
                  <a:cubicBezTo>
                    <a:pt x="25793" y="5706"/>
                    <a:pt x="25827" y="5712"/>
                    <a:pt x="25833" y="5712"/>
                  </a:cubicBezTo>
                  <a:cubicBezTo>
                    <a:pt x="25835" y="5711"/>
                    <a:pt x="25837" y="5711"/>
                    <a:pt x="25840" y="5711"/>
                  </a:cubicBezTo>
                  <a:cubicBezTo>
                    <a:pt x="25849" y="5711"/>
                    <a:pt x="25862" y="5714"/>
                    <a:pt x="25871" y="5714"/>
                  </a:cubicBezTo>
                  <a:cubicBezTo>
                    <a:pt x="25877" y="5714"/>
                    <a:pt x="25880" y="5712"/>
                    <a:pt x="25878" y="5706"/>
                  </a:cubicBezTo>
                  <a:cubicBezTo>
                    <a:pt x="25876" y="5697"/>
                    <a:pt x="25881" y="5693"/>
                    <a:pt x="25888" y="5693"/>
                  </a:cubicBezTo>
                  <a:cubicBezTo>
                    <a:pt x="25897" y="5693"/>
                    <a:pt x="25912" y="5700"/>
                    <a:pt x="25918" y="5706"/>
                  </a:cubicBezTo>
                  <a:cubicBezTo>
                    <a:pt x="25927" y="5711"/>
                    <a:pt x="25951" y="5726"/>
                    <a:pt x="25966" y="5726"/>
                  </a:cubicBezTo>
                  <a:cubicBezTo>
                    <a:pt x="25970" y="5726"/>
                    <a:pt x="25973" y="5725"/>
                    <a:pt x="25975" y="5723"/>
                  </a:cubicBezTo>
                  <a:cubicBezTo>
                    <a:pt x="25986" y="5718"/>
                    <a:pt x="25998" y="5712"/>
                    <a:pt x="25998" y="5712"/>
                  </a:cubicBezTo>
                  <a:cubicBezTo>
                    <a:pt x="26003" y="5712"/>
                    <a:pt x="26020" y="5695"/>
                    <a:pt x="26037" y="5672"/>
                  </a:cubicBezTo>
                  <a:lnTo>
                    <a:pt x="26071" y="5689"/>
                  </a:lnTo>
                  <a:lnTo>
                    <a:pt x="26100" y="5706"/>
                  </a:lnTo>
                  <a:cubicBezTo>
                    <a:pt x="26126" y="5679"/>
                    <a:pt x="26168" y="5638"/>
                    <a:pt x="26182" y="5638"/>
                  </a:cubicBezTo>
                  <a:cubicBezTo>
                    <a:pt x="26183" y="5638"/>
                    <a:pt x="26184" y="5638"/>
                    <a:pt x="26185" y="5638"/>
                  </a:cubicBezTo>
                  <a:cubicBezTo>
                    <a:pt x="26193" y="5646"/>
                    <a:pt x="26214" y="5652"/>
                    <a:pt x="26233" y="5652"/>
                  </a:cubicBezTo>
                  <a:cubicBezTo>
                    <a:pt x="26240" y="5652"/>
                    <a:pt x="26247" y="5651"/>
                    <a:pt x="26253" y="5649"/>
                  </a:cubicBezTo>
                  <a:lnTo>
                    <a:pt x="26276" y="5666"/>
                  </a:lnTo>
                  <a:lnTo>
                    <a:pt x="26281" y="5666"/>
                  </a:lnTo>
                  <a:cubicBezTo>
                    <a:pt x="26282" y="5666"/>
                    <a:pt x="26284" y="5666"/>
                    <a:pt x="26286" y="5666"/>
                  </a:cubicBezTo>
                  <a:cubicBezTo>
                    <a:pt x="26302" y="5666"/>
                    <a:pt x="26347" y="5684"/>
                    <a:pt x="26371" y="5684"/>
                  </a:cubicBezTo>
                  <a:cubicBezTo>
                    <a:pt x="26373" y="5684"/>
                    <a:pt x="26376" y="5684"/>
                    <a:pt x="26378" y="5684"/>
                  </a:cubicBezTo>
                  <a:cubicBezTo>
                    <a:pt x="26400" y="5678"/>
                    <a:pt x="26423" y="5672"/>
                    <a:pt x="26429" y="5666"/>
                  </a:cubicBezTo>
                  <a:cubicBezTo>
                    <a:pt x="26429" y="5666"/>
                    <a:pt x="26423" y="5638"/>
                    <a:pt x="26417" y="5627"/>
                  </a:cubicBezTo>
                  <a:cubicBezTo>
                    <a:pt x="26417" y="5622"/>
                    <a:pt x="26421" y="5621"/>
                    <a:pt x="26427" y="5621"/>
                  </a:cubicBezTo>
                  <a:cubicBezTo>
                    <a:pt x="26436" y="5621"/>
                    <a:pt x="26453" y="5625"/>
                    <a:pt x="26474" y="5632"/>
                  </a:cubicBezTo>
                  <a:lnTo>
                    <a:pt x="26474" y="5627"/>
                  </a:lnTo>
                  <a:lnTo>
                    <a:pt x="26503" y="5593"/>
                  </a:lnTo>
                  <a:cubicBezTo>
                    <a:pt x="26537" y="5598"/>
                    <a:pt x="26571" y="5598"/>
                    <a:pt x="26576" y="5598"/>
                  </a:cubicBezTo>
                  <a:cubicBezTo>
                    <a:pt x="26582" y="5598"/>
                    <a:pt x="26593" y="5615"/>
                    <a:pt x="26610" y="5632"/>
                  </a:cubicBezTo>
                  <a:lnTo>
                    <a:pt x="26627" y="5632"/>
                  </a:lnTo>
                  <a:cubicBezTo>
                    <a:pt x="26644" y="5632"/>
                    <a:pt x="26662" y="5636"/>
                    <a:pt x="26676" y="5636"/>
                  </a:cubicBezTo>
                  <a:cubicBezTo>
                    <a:pt x="26687" y="5636"/>
                    <a:pt x="26696" y="5634"/>
                    <a:pt x="26701" y="5627"/>
                  </a:cubicBezTo>
                  <a:lnTo>
                    <a:pt x="26729" y="5593"/>
                  </a:lnTo>
                  <a:cubicBezTo>
                    <a:pt x="26738" y="5599"/>
                    <a:pt x="26744" y="5601"/>
                    <a:pt x="26748" y="5601"/>
                  </a:cubicBezTo>
                  <a:cubicBezTo>
                    <a:pt x="26754" y="5601"/>
                    <a:pt x="26754" y="5594"/>
                    <a:pt x="26746" y="5587"/>
                  </a:cubicBezTo>
                  <a:cubicBezTo>
                    <a:pt x="26745" y="5584"/>
                    <a:pt x="26747" y="5583"/>
                    <a:pt x="26751" y="5583"/>
                  </a:cubicBezTo>
                  <a:cubicBezTo>
                    <a:pt x="26763" y="5583"/>
                    <a:pt x="26795" y="5594"/>
                    <a:pt x="26803" y="5598"/>
                  </a:cubicBezTo>
                  <a:cubicBezTo>
                    <a:pt x="26809" y="5604"/>
                    <a:pt x="26820" y="5621"/>
                    <a:pt x="26826" y="5621"/>
                  </a:cubicBezTo>
                  <a:cubicBezTo>
                    <a:pt x="26826" y="5621"/>
                    <a:pt x="26853" y="5603"/>
                    <a:pt x="26871" y="5603"/>
                  </a:cubicBezTo>
                  <a:cubicBezTo>
                    <a:pt x="26873" y="5603"/>
                    <a:pt x="26875" y="5603"/>
                    <a:pt x="26877" y="5604"/>
                  </a:cubicBezTo>
                  <a:cubicBezTo>
                    <a:pt x="26888" y="5604"/>
                    <a:pt x="26934" y="5610"/>
                    <a:pt x="26939" y="5615"/>
                  </a:cubicBezTo>
                  <a:cubicBezTo>
                    <a:pt x="26947" y="5619"/>
                    <a:pt x="26971" y="5626"/>
                    <a:pt x="26985" y="5626"/>
                  </a:cubicBezTo>
                  <a:cubicBezTo>
                    <a:pt x="26992" y="5626"/>
                    <a:pt x="26996" y="5625"/>
                    <a:pt x="26996" y="5621"/>
                  </a:cubicBezTo>
                  <a:cubicBezTo>
                    <a:pt x="26996" y="5604"/>
                    <a:pt x="27030" y="5587"/>
                    <a:pt x="27064" y="5581"/>
                  </a:cubicBezTo>
                  <a:lnTo>
                    <a:pt x="27081" y="5598"/>
                  </a:lnTo>
                  <a:lnTo>
                    <a:pt x="27115" y="5632"/>
                  </a:lnTo>
                  <a:cubicBezTo>
                    <a:pt x="27149" y="5621"/>
                    <a:pt x="27189" y="5610"/>
                    <a:pt x="27200" y="5610"/>
                  </a:cubicBezTo>
                  <a:lnTo>
                    <a:pt x="27206" y="5610"/>
                  </a:lnTo>
                  <a:lnTo>
                    <a:pt x="27223" y="5598"/>
                  </a:lnTo>
                  <a:cubicBezTo>
                    <a:pt x="27240" y="5598"/>
                    <a:pt x="27268" y="5587"/>
                    <a:pt x="27286" y="5576"/>
                  </a:cubicBezTo>
                  <a:lnTo>
                    <a:pt x="27308" y="5581"/>
                  </a:lnTo>
                  <a:lnTo>
                    <a:pt x="27331" y="5587"/>
                  </a:lnTo>
                  <a:cubicBezTo>
                    <a:pt x="27359" y="5593"/>
                    <a:pt x="27393" y="5604"/>
                    <a:pt x="27405" y="5615"/>
                  </a:cubicBezTo>
                  <a:cubicBezTo>
                    <a:pt x="27408" y="5620"/>
                    <a:pt x="27412" y="5622"/>
                    <a:pt x="27418" y="5622"/>
                  </a:cubicBezTo>
                  <a:cubicBezTo>
                    <a:pt x="27434" y="5622"/>
                    <a:pt x="27457" y="5607"/>
                    <a:pt x="27461" y="5598"/>
                  </a:cubicBezTo>
                  <a:cubicBezTo>
                    <a:pt x="27464" y="5596"/>
                    <a:pt x="27467" y="5595"/>
                    <a:pt x="27471" y="5595"/>
                  </a:cubicBezTo>
                  <a:cubicBezTo>
                    <a:pt x="27482" y="5595"/>
                    <a:pt x="27497" y="5607"/>
                    <a:pt x="27501" y="5615"/>
                  </a:cubicBezTo>
                  <a:cubicBezTo>
                    <a:pt x="27503" y="5619"/>
                    <a:pt x="27506" y="5620"/>
                    <a:pt x="27509" y="5620"/>
                  </a:cubicBezTo>
                  <a:cubicBezTo>
                    <a:pt x="27519" y="5620"/>
                    <a:pt x="27534" y="5611"/>
                    <a:pt x="27547" y="5598"/>
                  </a:cubicBezTo>
                  <a:lnTo>
                    <a:pt x="27581" y="5598"/>
                  </a:lnTo>
                  <a:cubicBezTo>
                    <a:pt x="27586" y="5600"/>
                    <a:pt x="27592" y="5601"/>
                    <a:pt x="27600" y="5601"/>
                  </a:cubicBezTo>
                  <a:cubicBezTo>
                    <a:pt x="27619" y="5601"/>
                    <a:pt x="27644" y="5597"/>
                    <a:pt x="27660" y="5593"/>
                  </a:cubicBezTo>
                  <a:lnTo>
                    <a:pt x="27683" y="5587"/>
                  </a:lnTo>
                  <a:lnTo>
                    <a:pt x="27688" y="5587"/>
                  </a:lnTo>
                  <a:cubicBezTo>
                    <a:pt x="27700" y="5587"/>
                    <a:pt x="27728" y="5598"/>
                    <a:pt x="27739" y="5598"/>
                  </a:cubicBezTo>
                  <a:cubicBezTo>
                    <a:pt x="27751" y="5598"/>
                    <a:pt x="27779" y="5598"/>
                    <a:pt x="27796" y="5604"/>
                  </a:cubicBezTo>
                  <a:lnTo>
                    <a:pt x="27808" y="5598"/>
                  </a:lnTo>
                  <a:cubicBezTo>
                    <a:pt x="27820" y="5588"/>
                    <a:pt x="27830" y="5584"/>
                    <a:pt x="27839" y="5584"/>
                  </a:cubicBezTo>
                  <a:cubicBezTo>
                    <a:pt x="27861" y="5584"/>
                    <a:pt x="27877" y="5605"/>
                    <a:pt x="27893" y="5621"/>
                  </a:cubicBezTo>
                  <a:cubicBezTo>
                    <a:pt x="27898" y="5621"/>
                    <a:pt x="27910" y="5593"/>
                    <a:pt x="27910" y="5581"/>
                  </a:cubicBezTo>
                  <a:cubicBezTo>
                    <a:pt x="27911" y="5579"/>
                    <a:pt x="27914" y="5577"/>
                    <a:pt x="27918" y="5577"/>
                  </a:cubicBezTo>
                  <a:cubicBezTo>
                    <a:pt x="27929" y="5577"/>
                    <a:pt x="27948" y="5587"/>
                    <a:pt x="27961" y="5587"/>
                  </a:cubicBezTo>
                  <a:cubicBezTo>
                    <a:pt x="27972" y="5581"/>
                    <a:pt x="28029" y="5559"/>
                    <a:pt x="28046" y="5559"/>
                  </a:cubicBezTo>
                  <a:cubicBezTo>
                    <a:pt x="28050" y="5557"/>
                    <a:pt x="28055" y="5557"/>
                    <a:pt x="28061" y="5557"/>
                  </a:cubicBezTo>
                  <a:cubicBezTo>
                    <a:pt x="28079" y="5557"/>
                    <a:pt x="28103" y="5563"/>
                    <a:pt x="28120" y="5576"/>
                  </a:cubicBezTo>
                  <a:lnTo>
                    <a:pt x="28159" y="5576"/>
                  </a:lnTo>
                  <a:cubicBezTo>
                    <a:pt x="28176" y="5576"/>
                    <a:pt x="28199" y="5547"/>
                    <a:pt x="28199" y="5536"/>
                  </a:cubicBezTo>
                  <a:cubicBezTo>
                    <a:pt x="28199" y="5535"/>
                    <a:pt x="28200" y="5534"/>
                    <a:pt x="28200" y="5534"/>
                  </a:cubicBezTo>
                  <a:cubicBezTo>
                    <a:pt x="28207" y="5534"/>
                    <a:pt x="28234" y="5564"/>
                    <a:pt x="28239" y="5564"/>
                  </a:cubicBezTo>
                  <a:cubicBezTo>
                    <a:pt x="28243" y="5564"/>
                    <a:pt x="28288" y="5545"/>
                    <a:pt x="28315" y="5545"/>
                  </a:cubicBezTo>
                  <a:cubicBezTo>
                    <a:pt x="28321" y="5545"/>
                    <a:pt x="28326" y="5545"/>
                    <a:pt x="28329" y="5547"/>
                  </a:cubicBezTo>
                  <a:cubicBezTo>
                    <a:pt x="28348" y="5552"/>
                    <a:pt x="28377" y="5560"/>
                    <a:pt x="28391" y="5560"/>
                  </a:cubicBezTo>
                  <a:cubicBezTo>
                    <a:pt x="28394" y="5560"/>
                    <a:pt x="28396" y="5560"/>
                    <a:pt x="28398" y="5559"/>
                  </a:cubicBezTo>
                  <a:cubicBezTo>
                    <a:pt x="28403" y="5553"/>
                    <a:pt x="28426" y="5547"/>
                    <a:pt x="28432" y="5547"/>
                  </a:cubicBezTo>
                  <a:cubicBezTo>
                    <a:pt x="28443" y="5547"/>
                    <a:pt x="28460" y="5553"/>
                    <a:pt x="28477" y="5564"/>
                  </a:cubicBezTo>
                  <a:lnTo>
                    <a:pt x="28500" y="5547"/>
                  </a:lnTo>
                  <a:lnTo>
                    <a:pt x="28517" y="5530"/>
                  </a:lnTo>
                  <a:cubicBezTo>
                    <a:pt x="28545" y="5530"/>
                    <a:pt x="28585" y="5525"/>
                    <a:pt x="28602" y="5525"/>
                  </a:cubicBezTo>
                  <a:lnTo>
                    <a:pt x="28613" y="5530"/>
                  </a:lnTo>
                  <a:lnTo>
                    <a:pt x="28619" y="5530"/>
                  </a:lnTo>
                  <a:cubicBezTo>
                    <a:pt x="28621" y="5541"/>
                    <a:pt x="28626" y="5544"/>
                    <a:pt x="28631" y="5544"/>
                  </a:cubicBezTo>
                  <a:cubicBezTo>
                    <a:pt x="28636" y="5544"/>
                    <a:pt x="28642" y="5539"/>
                    <a:pt x="28642" y="5536"/>
                  </a:cubicBezTo>
                  <a:cubicBezTo>
                    <a:pt x="28642" y="5534"/>
                    <a:pt x="28642" y="5533"/>
                    <a:pt x="28644" y="5533"/>
                  </a:cubicBezTo>
                  <a:cubicBezTo>
                    <a:pt x="28650" y="5533"/>
                    <a:pt x="28666" y="5548"/>
                    <a:pt x="28676" y="5553"/>
                  </a:cubicBezTo>
                  <a:cubicBezTo>
                    <a:pt x="28681" y="5556"/>
                    <a:pt x="28703" y="5556"/>
                    <a:pt x="28726" y="5556"/>
                  </a:cubicBezTo>
                  <a:cubicBezTo>
                    <a:pt x="28749" y="5556"/>
                    <a:pt x="28775" y="5556"/>
                    <a:pt x="28789" y="5559"/>
                  </a:cubicBezTo>
                  <a:cubicBezTo>
                    <a:pt x="28792" y="5559"/>
                    <a:pt x="28794" y="5560"/>
                    <a:pt x="28798" y="5560"/>
                  </a:cubicBezTo>
                  <a:cubicBezTo>
                    <a:pt x="28819" y="5560"/>
                    <a:pt x="28849" y="5546"/>
                    <a:pt x="28863" y="5546"/>
                  </a:cubicBezTo>
                  <a:cubicBezTo>
                    <a:pt x="28866" y="5546"/>
                    <a:pt x="28867" y="5547"/>
                    <a:pt x="28869" y="5547"/>
                  </a:cubicBezTo>
                  <a:cubicBezTo>
                    <a:pt x="28880" y="5547"/>
                    <a:pt x="28925" y="5536"/>
                    <a:pt x="28937" y="5530"/>
                  </a:cubicBezTo>
                  <a:cubicBezTo>
                    <a:pt x="28949" y="5526"/>
                    <a:pt x="28975" y="5522"/>
                    <a:pt x="28995" y="5522"/>
                  </a:cubicBezTo>
                  <a:cubicBezTo>
                    <a:pt x="29004" y="5522"/>
                    <a:pt x="29011" y="5523"/>
                    <a:pt x="29016" y="5525"/>
                  </a:cubicBezTo>
                  <a:cubicBezTo>
                    <a:pt x="29024" y="5529"/>
                    <a:pt x="29057" y="5542"/>
                    <a:pt x="29074" y="5542"/>
                  </a:cubicBezTo>
                  <a:cubicBezTo>
                    <a:pt x="29080" y="5542"/>
                    <a:pt x="29084" y="5540"/>
                    <a:pt x="29084" y="5536"/>
                  </a:cubicBezTo>
                  <a:cubicBezTo>
                    <a:pt x="29084" y="5517"/>
                    <a:pt x="29088" y="5506"/>
                    <a:pt x="29093" y="5506"/>
                  </a:cubicBezTo>
                  <a:cubicBezTo>
                    <a:pt x="29094" y="5506"/>
                    <a:pt x="29094" y="5507"/>
                    <a:pt x="29095" y="5508"/>
                  </a:cubicBezTo>
                  <a:lnTo>
                    <a:pt x="29101" y="5513"/>
                  </a:lnTo>
                  <a:lnTo>
                    <a:pt x="29147" y="5553"/>
                  </a:lnTo>
                  <a:cubicBezTo>
                    <a:pt x="29175" y="5530"/>
                    <a:pt x="29215" y="5508"/>
                    <a:pt x="29232" y="5508"/>
                  </a:cubicBezTo>
                  <a:cubicBezTo>
                    <a:pt x="29232" y="5534"/>
                    <a:pt x="29236" y="5545"/>
                    <a:pt x="29248" y="5545"/>
                  </a:cubicBezTo>
                  <a:cubicBezTo>
                    <a:pt x="29254" y="5545"/>
                    <a:pt x="29262" y="5542"/>
                    <a:pt x="29271" y="5536"/>
                  </a:cubicBezTo>
                  <a:lnTo>
                    <a:pt x="29283" y="5525"/>
                  </a:lnTo>
                  <a:cubicBezTo>
                    <a:pt x="29289" y="5529"/>
                    <a:pt x="29297" y="5531"/>
                    <a:pt x="29306" y="5531"/>
                  </a:cubicBezTo>
                  <a:cubicBezTo>
                    <a:pt x="29320" y="5531"/>
                    <a:pt x="29335" y="5526"/>
                    <a:pt x="29345" y="5519"/>
                  </a:cubicBezTo>
                  <a:lnTo>
                    <a:pt x="29368" y="5519"/>
                  </a:lnTo>
                  <a:cubicBezTo>
                    <a:pt x="29374" y="5520"/>
                    <a:pt x="29380" y="5521"/>
                    <a:pt x="29386" y="5521"/>
                  </a:cubicBezTo>
                  <a:cubicBezTo>
                    <a:pt x="29402" y="5521"/>
                    <a:pt x="29419" y="5517"/>
                    <a:pt x="29438" y="5517"/>
                  </a:cubicBezTo>
                  <a:cubicBezTo>
                    <a:pt x="29444" y="5517"/>
                    <a:pt x="29451" y="5518"/>
                    <a:pt x="29459" y="5519"/>
                  </a:cubicBezTo>
                  <a:lnTo>
                    <a:pt x="29487" y="5519"/>
                  </a:lnTo>
                  <a:cubicBezTo>
                    <a:pt x="29521" y="5519"/>
                    <a:pt x="29589" y="5479"/>
                    <a:pt x="29612" y="5479"/>
                  </a:cubicBezTo>
                  <a:cubicBezTo>
                    <a:pt x="29629" y="5479"/>
                    <a:pt x="29691" y="5502"/>
                    <a:pt x="29714" y="5508"/>
                  </a:cubicBezTo>
                  <a:cubicBezTo>
                    <a:pt x="29717" y="5509"/>
                    <a:pt x="29719" y="5510"/>
                    <a:pt x="29722" y="5510"/>
                  </a:cubicBezTo>
                  <a:cubicBezTo>
                    <a:pt x="29736" y="5510"/>
                    <a:pt x="29749" y="5489"/>
                    <a:pt x="29754" y="5479"/>
                  </a:cubicBezTo>
                  <a:cubicBezTo>
                    <a:pt x="29754" y="5476"/>
                    <a:pt x="29754" y="5475"/>
                    <a:pt x="29756" y="5475"/>
                  </a:cubicBezTo>
                  <a:cubicBezTo>
                    <a:pt x="29760" y="5475"/>
                    <a:pt x="29769" y="5487"/>
                    <a:pt x="29782" y="5508"/>
                  </a:cubicBezTo>
                  <a:lnTo>
                    <a:pt x="29810" y="5485"/>
                  </a:lnTo>
                  <a:lnTo>
                    <a:pt x="29827" y="5474"/>
                  </a:lnTo>
                  <a:cubicBezTo>
                    <a:pt x="29850" y="5468"/>
                    <a:pt x="29884" y="5457"/>
                    <a:pt x="29895" y="5451"/>
                  </a:cubicBezTo>
                  <a:cubicBezTo>
                    <a:pt x="29897" y="5449"/>
                    <a:pt x="29904" y="5448"/>
                    <a:pt x="29913" y="5448"/>
                  </a:cubicBezTo>
                  <a:cubicBezTo>
                    <a:pt x="29931" y="5448"/>
                    <a:pt x="29958" y="5451"/>
                    <a:pt x="29969" y="5451"/>
                  </a:cubicBezTo>
                  <a:cubicBezTo>
                    <a:pt x="29983" y="5456"/>
                    <a:pt x="30021" y="5476"/>
                    <a:pt x="30040" y="5476"/>
                  </a:cubicBezTo>
                  <a:cubicBezTo>
                    <a:pt x="30044" y="5476"/>
                    <a:pt x="30047" y="5475"/>
                    <a:pt x="30049" y="5474"/>
                  </a:cubicBezTo>
                  <a:cubicBezTo>
                    <a:pt x="30060" y="5462"/>
                    <a:pt x="30117" y="5451"/>
                    <a:pt x="30128" y="5445"/>
                  </a:cubicBezTo>
                  <a:cubicBezTo>
                    <a:pt x="30145" y="5440"/>
                    <a:pt x="30179" y="5428"/>
                    <a:pt x="30196" y="5423"/>
                  </a:cubicBezTo>
                  <a:lnTo>
                    <a:pt x="30213" y="5451"/>
                  </a:lnTo>
                  <a:lnTo>
                    <a:pt x="30225" y="5462"/>
                  </a:lnTo>
                  <a:cubicBezTo>
                    <a:pt x="30236" y="5451"/>
                    <a:pt x="30253" y="5423"/>
                    <a:pt x="30253" y="5400"/>
                  </a:cubicBezTo>
                  <a:lnTo>
                    <a:pt x="30264" y="5423"/>
                  </a:lnTo>
                  <a:lnTo>
                    <a:pt x="30287" y="5462"/>
                  </a:lnTo>
                  <a:cubicBezTo>
                    <a:pt x="30306" y="5443"/>
                    <a:pt x="30332" y="5432"/>
                    <a:pt x="30354" y="5432"/>
                  </a:cubicBezTo>
                  <a:cubicBezTo>
                    <a:pt x="30358" y="5432"/>
                    <a:pt x="30362" y="5433"/>
                    <a:pt x="30366" y="5434"/>
                  </a:cubicBezTo>
                  <a:lnTo>
                    <a:pt x="30701" y="5434"/>
                  </a:lnTo>
                  <a:cubicBezTo>
                    <a:pt x="30724" y="5428"/>
                    <a:pt x="30667" y="5400"/>
                    <a:pt x="30701" y="5388"/>
                  </a:cubicBezTo>
                  <a:lnTo>
                    <a:pt x="30735" y="5377"/>
                  </a:lnTo>
                  <a:cubicBezTo>
                    <a:pt x="30742" y="5396"/>
                    <a:pt x="30755" y="5403"/>
                    <a:pt x="30767" y="5403"/>
                  </a:cubicBezTo>
                  <a:cubicBezTo>
                    <a:pt x="30776" y="5403"/>
                    <a:pt x="30784" y="5399"/>
                    <a:pt x="30786" y="5394"/>
                  </a:cubicBezTo>
                  <a:cubicBezTo>
                    <a:pt x="30791" y="5390"/>
                    <a:pt x="30821" y="5374"/>
                    <a:pt x="30836" y="5374"/>
                  </a:cubicBezTo>
                  <a:cubicBezTo>
                    <a:pt x="30839" y="5374"/>
                    <a:pt x="30842" y="5375"/>
                    <a:pt x="30843" y="5377"/>
                  </a:cubicBezTo>
                  <a:cubicBezTo>
                    <a:pt x="30843" y="5388"/>
                    <a:pt x="30888" y="5411"/>
                    <a:pt x="30905" y="5411"/>
                  </a:cubicBezTo>
                  <a:cubicBezTo>
                    <a:pt x="30918" y="5411"/>
                    <a:pt x="30954" y="5399"/>
                    <a:pt x="30980" y="5399"/>
                  </a:cubicBezTo>
                  <a:cubicBezTo>
                    <a:pt x="30989" y="5399"/>
                    <a:pt x="30997" y="5401"/>
                    <a:pt x="31002" y="5405"/>
                  </a:cubicBezTo>
                  <a:cubicBezTo>
                    <a:pt x="31006" y="5408"/>
                    <a:pt x="31010" y="5409"/>
                    <a:pt x="31014" y="5409"/>
                  </a:cubicBezTo>
                  <a:cubicBezTo>
                    <a:pt x="31026" y="5409"/>
                    <a:pt x="31036" y="5397"/>
                    <a:pt x="31036" y="5388"/>
                  </a:cubicBezTo>
                  <a:cubicBezTo>
                    <a:pt x="31036" y="5385"/>
                    <a:pt x="31038" y="5384"/>
                    <a:pt x="31041" y="5384"/>
                  </a:cubicBezTo>
                  <a:cubicBezTo>
                    <a:pt x="31048" y="5384"/>
                    <a:pt x="31060" y="5392"/>
                    <a:pt x="31064" y="5400"/>
                  </a:cubicBezTo>
                  <a:cubicBezTo>
                    <a:pt x="31070" y="5405"/>
                    <a:pt x="31093" y="5417"/>
                    <a:pt x="31110" y="5423"/>
                  </a:cubicBezTo>
                  <a:lnTo>
                    <a:pt x="31110" y="5383"/>
                  </a:lnTo>
                  <a:lnTo>
                    <a:pt x="31110" y="5377"/>
                  </a:lnTo>
                  <a:cubicBezTo>
                    <a:pt x="31110" y="5377"/>
                    <a:pt x="31111" y="5377"/>
                    <a:pt x="31111" y="5377"/>
                  </a:cubicBezTo>
                  <a:cubicBezTo>
                    <a:pt x="31122" y="5377"/>
                    <a:pt x="31167" y="5406"/>
                    <a:pt x="31194" y="5406"/>
                  </a:cubicBezTo>
                  <a:cubicBezTo>
                    <a:pt x="31197" y="5406"/>
                    <a:pt x="31199" y="5406"/>
                    <a:pt x="31200" y="5405"/>
                  </a:cubicBezTo>
                  <a:cubicBezTo>
                    <a:pt x="31204" y="5404"/>
                    <a:pt x="31208" y="5404"/>
                    <a:pt x="31212" y="5404"/>
                  </a:cubicBezTo>
                  <a:cubicBezTo>
                    <a:pt x="31228" y="5404"/>
                    <a:pt x="31239" y="5414"/>
                    <a:pt x="31234" y="5428"/>
                  </a:cubicBezTo>
                  <a:lnTo>
                    <a:pt x="31269" y="5451"/>
                  </a:lnTo>
                  <a:cubicBezTo>
                    <a:pt x="31273" y="5424"/>
                    <a:pt x="31284" y="5415"/>
                    <a:pt x="31292" y="5415"/>
                  </a:cubicBezTo>
                  <a:cubicBezTo>
                    <a:pt x="31294" y="5415"/>
                    <a:pt x="31296" y="5416"/>
                    <a:pt x="31297" y="5417"/>
                  </a:cubicBezTo>
                  <a:cubicBezTo>
                    <a:pt x="31300" y="5420"/>
                    <a:pt x="31305" y="5422"/>
                    <a:pt x="31309" y="5422"/>
                  </a:cubicBezTo>
                  <a:cubicBezTo>
                    <a:pt x="31320" y="5422"/>
                    <a:pt x="31333" y="5414"/>
                    <a:pt x="31337" y="5405"/>
                  </a:cubicBezTo>
                  <a:cubicBezTo>
                    <a:pt x="31342" y="5400"/>
                    <a:pt x="31359" y="5394"/>
                    <a:pt x="31365" y="5394"/>
                  </a:cubicBezTo>
                  <a:cubicBezTo>
                    <a:pt x="31371" y="5400"/>
                    <a:pt x="31382" y="5417"/>
                    <a:pt x="31388" y="5440"/>
                  </a:cubicBezTo>
                  <a:lnTo>
                    <a:pt x="31410" y="5428"/>
                  </a:lnTo>
                  <a:cubicBezTo>
                    <a:pt x="31410" y="5428"/>
                    <a:pt x="31399" y="5400"/>
                    <a:pt x="31399" y="5388"/>
                  </a:cubicBezTo>
                  <a:lnTo>
                    <a:pt x="31399" y="5383"/>
                  </a:lnTo>
                  <a:cubicBezTo>
                    <a:pt x="31400" y="5382"/>
                    <a:pt x="31402" y="5381"/>
                    <a:pt x="31404" y="5381"/>
                  </a:cubicBezTo>
                  <a:cubicBezTo>
                    <a:pt x="31413" y="5381"/>
                    <a:pt x="31428" y="5390"/>
                    <a:pt x="31433" y="5394"/>
                  </a:cubicBezTo>
                  <a:cubicBezTo>
                    <a:pt x="31435" y="5396"/>
                    <a:pt x="31438" y="5397"/>
                    <a:pt x="31441" y="5397"/>
                  </a:cubicBezTo>
                  <a:cubicBezTo>
                    <a:pt x="31453" y="5397"/>
                    <a:pt x="31470" y="5389"/>
                    <a:pt x="31483" y="5389"/>
                  </a:cubicBezTo>
                  <a:cubicBezTo>
                    <a:pt x="31488" y="5389"/>
                    <a:pt x="31493" y="5390"/>
                    <a:pt x="31495" y="5394"/>
                  </a:cubicBezTo>
                  <a:cubicBezTo>
                    <a:pt x="31507" y="5411"/>
                    <a:pt x="31530" y="5428"/>
                    <a:pt x="31535" y="5428"/>
                  </a:cubicBezTo>
                  <a:cubicBezTo>
                    <a:pt x="31541" y="5428"/>
                    <a:pt x="31581" y="5423"/>
                    <a:pt x="31620" y="5417"/>
                  </a:cubicBezTo>
                  <a:lnTo>
                    <a:pt x="31654" y="5411"/>
                  </a:lnTo>
                  <a:lnTo>
                    <a:pt x="31677" y="5405"/>
                  </a:lnTo>
                  <a:cubicBezTo>
                    <a:pt x="31700" y="5411"/>
                    <a:pt x="31739" y="5417"/>
                    <a:pt x="31762" y="5423"/>
                  </a:cubicBezTo>
                  <a:lnTo>
                    <a:pt x="31791" y="5411"/>
                  </a:lnTo>
                  <a:cubicBezTo>
                    <a:pt x="31792" y="5411"/>
                    <a:pt x="31793" y="5410"/>
                    <a:pt x="31795" y="5410"/>
                  </a:cubicBezTo>
                  <a:cubicBezTo>
                    <a:pt x="31805" y="5410"/>
                    <a:pt x="31822" y="5423"/>
                    <a:pt x="31836" y="5423"/>
                  </a:cubicBezTo>
                  <a:cubicBezTo>
                    <a:pt x="31838" y="5423"/>
                    <a:pt x="31840" y="5423"/>
                    <a:pt x="31842" y="5423"/>
                  </a:cubicBezTo>
                  <a:lnTo>
                    <a:pt x="31870" y="5411"/>
                  </a:lnTo>
                  <a:cubicBezTo>
                    <a:pt x="31875" y="5414"/>
                    <a:pt x="31881" y="5414"/>
                    <a:pt x="31889" y="5414"/>
                  </a:cubicBezTo>
                  <a:cubicBezTo>
                    <a:pt x="31909" y="5414"/>
                    <a:pt x="31937" y="5408"/>
                    <a:pt x="31953" y="5408"/>
                  </a:cubicBezTo>
                  <a:cubicBezTo>
                    <a:pt x="31959" y="5408"/>
                    <a:pt x="31964" y="5409"/>
                    <a:pt x="31966" y="5411"/>
                  </a:cubicBezTo>
                  <a:cubicBezTo>
                    <a:pt x="31983" y="5417"/>
                    <a:pt x="32006" y="5417"/>
                    <a:pt x="32012" y="5423"/>
                  </a:cubicBezTo>
                  <a:cubicBezTo>
                    <a:pt x="32017" y="5423"/>
                    <a:pt x="32040" y="5417"/>
                    <a:pt x="32057" y="5411"/>
                  </a:cubicBezTo>
                  <a:lnTo>
                    <a:pt x="32069" y="5411"/>
                  </a:lnTo>
                  <a:cubicBezTo>
                    <a:pt x="32070" y="5411"/>
                    <a:pt x="32072" y="5411"/>
                    <a:pt x="32074" y="5411"/>
                  </a:cubicBezTo>
                  <a:cubicBezTo>
                    <a:pt x="32090" y="5411"/>
                    <a:pt x="32106" y="5422"/>
                    <a:pt x="32120" y="5422"/>
                  </a:cubicBezTo>
                  <a:cubicBezTo>
                    <a:pt x="32130" y="5422"/>
                    <a:pt x="32139" y="5417"/>
                    <a:pt x="32148" y="5400"/>
                  </a:cubicBezTo>
                  <a:lnTo>
                    <a:pt x="32148" y="5394"/>
                  </a:lnTo>
                  <a:cubicBezTo>
                    <a:pt x="32154" y="5394"/>
                    <a:pt x="32171" y="5423"/>
                    <a:pt x="32176" y="5434"/>
                  </a:cubicBezTo>
                  <a:cubicBezTo>
                    <a:pt x="32180" y="5437"/>
                    <a:pt x="32184" y="5439"/>
                    <a:pt x="32190" y="5439"/>
                  </a:cubicBezTo>
                  <a:cubicBezTo>
                    <a:pt x="32202" y="5439"/>
                    <a:pt x="32218" y="5431"/>
                    <a:pt x="32222" y="5423"/>
                  </a:cubicBezTo>
                  <a:cubicBezTo>
                    <a:pt x="32224" y="5420"/>
                    <a:pt x="32232" y="5419"/>
                    <a:pt x="32241" y="5419"/>
                  </a:cubicBezTo>
                  <a:cubicBezTo>
                    <a:pt x="32254" y="5419"/>
                    <a:pt x="32269" y="5422"/>
                    <a:pt x="32273" y="5428"/>
                  </a:cubicBezTo>
                  <a:cubicBezTo>
                    <a:pt x="32273" y="5433"/>
                    <a:pt x="32275" y="5434"/>
                    <a:pt x="32279" y="5434"/>
                  </a:cubicBezTo>
                  <a:cubicBezTo>
                    <a:pt x="32284" y="5434"/>
                    <a:pt x="32292" y="5430"/>
                    <a:pt x="32295" y="5423"/>
                  </a:cubicBezTo>
                  <a:cubicBezTo>
                    <a:pt x="32297" y="5421"/>
                    <a:pt x="32299" y="5420"/>
                    <a:pt x="32302" y="5420"/>
                  </a:cubicBezTo>
                  <a:cubicBezTo>
                    <a:pt x="32310" y="5420"/>
                    <a:pt x="32321" y="5426"/>
                    <a:pt x="32330" y="5434"/>
                  </a:cubicBezTo>
                  <a:lnTo>
                    <a:pt x="32341" y="5445"/>
                  </a:lnTo>
                  <a:lnTo>
                    <a:pt x="32347" y="5451"/>
                  </a:lnTo>
                  <a:cubicBezTo>
                    <a:pt x="32358" y="5451"/>
                    <a:pt x="32381" y="5440"/>
                    <a:pt x="32392" y="5423"/>
                  </a:cubicBezTo>
                  <a:lnTo>
                    <a:pt x="32420" y="5428"/>
                  </a:lnTo>
                  <a:cubicBezTo>
                    <a:pt x="32422" y="5429"/>
                    <a:pt x="32423" y="5429"/>
                    <a:pt x="32424" y="5429"/>
                  </a:cubicBezTo>
                  <a:cubicBezTo>
                    <a:pt x="32434" y="5429"/>
                    <a:pt x="32447" y="5416"/>
                    <a:pt x="32460" y="5416"/>
                  </a:cubicBezTo>
                  <a:cubicBezTo>
                    <a:pt x="32462" y="5416"/>
                    <a:pt x="32464" y="5416"/>
                    <a:pt x="32466" y="5417"/>
                  </a:cubicBezTo>
                  <a:lnTo>
                    <a:pt x="32477" y="5423"/>
                  </a:lnTo>
                  <a:cubicBezTo>
                    <a:pt x="32482" y="5427"/>
                    <a:pt x="32487" y="5429"/>
                    <a:pt x="32492" y="5429"/>
                  </a:cubicBezTo>
                  <a:cubicBezTo>
                    <a:pt x="32507" y="5429"/>
                    <a:pt x="32524" y="5415"/>
                    <a:pt x="32528" y="5411"/>
                  </a:cubicBezTo>
                  <a:cubicBezTo>
                    <a:pt x="32533" y="5411"/>
                    <a:pt x="32575" y="5453"/>
                    <a:pt x="32596" y="5453"/>
                  </a:cubicBezTo>
                  <a:cubicBezTo>
                    <a:pt x="32598" y="5453"/>
                    <a:pt x="32600" y="5452"/>
                    <a:pt x="32602" y="5451"/>
                  </a:cubicBezTo>
                  <a:cubicBezTo>
                    <a:pt x="32625" y="5440"/>
                    <a:pt x="32687" y="5428"/>
                    <a:pt x="32698" y="5428"/>
                  </a:cubicBezTo>
                  <a:cubicBezTo>
                    <a:pt x="32699" y="5428"/>
                    <a:pt x="32700" y="5429"/>
                    <a:pt x="32701" y="5429"/>
                  </a:cubicBezTo>
                  <a:cubicBezTo>
                    <a:pt x="32721" y="5429"/>
                    <a:pt x="32777" y="5392"/>
                    <a:pt x="32804" y="5392"/>
                  </a:cubicBezTo>
                  <a:cubicBezTo>
                    <a:pt x="32807" y="5392"/>
                    <a:pt x="32810" y="5393"/>
                    <a:pt x="32812" y="5394"/>
                  </a:cubicBezTo>
                  <a:cubicBezTo>
                    <a:pt x="32835" y="5399"/>
                    <a:pt x="32899" y="5407"/>
                    <a:pt x="32931" y="5407"/>
                  </a:cubicBezTo>
                  <a:cubicBezTo>
                    <a:pt x="32939" y="5407"/>
                    <a:pt x="32945" y="5407"/>
                    <a:pt x="32948" y="5405"/>
                  </a:cubicBezTo>
                  <a:cubicBezTo>
                    <a:pt x="32959" y="5400"/>
                    <a:pt x="32988" y="5394"/>
                    <a:pt x="32993" y="5394"/>
                  </a:cubicBezTo>
                  <a:cubicBezTo>
                    <a:pt x="32999" y="5400"/>
                    <a:pt x="33022" y="5405"/>
                    <a:pt x="33044" y="5417"/>
                  </a:cubicBezTo>
                  <a:lnTo>
                    <a:pt x="33073" y="5411"/>
                  </a:lnTo>
                  <a:cubicBezTo>
                    <a:pt x="33079" y="5410"/>
                    <a:pt x="33086" y="5410"/>
                    <a:pt x="33093" y="5410"/>
                  </a:cubicBezTo>
                  <a:cubicBezTo>
                    <a:pt x="33122" y="5410"/>
                    <a:pt x="33153" y="5418"/>
                    <a:pt x="33181" y="5423"/>
                  </a:cubicBezTo>
                  <a:cubicBezTo>
                    <a:pt x="33186" y="5423"/>
                    <a:pt x="33203" y="5423"/>
                    <a:pt x="33203" y="5417"/>
                  </a:cubicBezTo>
                  <a:cubicBezTo>
                    <a:pt x="33203" y="5398"/>
                    <a:pt x="33205" y="5392"/>
                    <a:pt x="33209" y="5392"/>
                  </a:cubicBezTo>
                  <a:cubicBezTo>
                    <a:pt x="33214" y="5392"/>
                    <a:pt x="33222" y="5405"/>
                    <a:pt x="33232" y="5411"/>
                  </a:cubicBezTo>
                  <a:lnTo>
                    <a:pt x="33249" y="5417"/>
                  </a:lnTo>
                  <a:cubicBezTo>
                    <a:pt x="33252" y="5418"/>
                    <a:pt x="33256" y="5418"/>
                    <a:pt x="33259" y="5418"/>
                  </a:cubicBezTo>
                  <a:cubicBezTo>
                    <a:pt x="33276" y="5418"/>
                    <a:pt x="33295" y="5410"/>
                    <a:pt x="33300" y="5405"/>
                  </a:cubicBezTo>
                  <a:cubicBezTo>
                    <a:pt x="33302" y="5401"/>
                    <a:pt x="33308" y="5399"/>
                    <a:pt x="33315" y="5399"/>
                  </a:cubicBezTo>
                  <a:cubicBezTo>
                    <a:pt x="33326" y="5399"/>
                    <a:pt x="33340" y="5402"/>
                    <a:pt x="33356" y="5405"/>
                  </a:cubicBezTo>
                  <a:lnTo>
                    <a:pt x="33379" y="5411"/>
                  </a:lnTo>
                  <a:lnTo>
                    <a:pt x="33408" y="5411"/>
                  </a:lnTo>
                  <a:cubicBezTo>
                    <a:pt x="33432" y="5416"/>
                    <a:pt x="33482" y="5429"/>
                    <a:pt x="33502" y="5429"/>
                  </a:cubicBezTo>
                  <a:cubicBezTo>
                    <a:pt x="33506" y="5429"/>
                    <a:pt x="33508" y="5429"/>
                    <a:pt x="33510" y="5428"/>
                  </a:cubicBezTo>
                  <a:cubicBezTo>
                    <a:pt x="33521" y="5417"/>
                    <a:pt x="33549" y="5417"/>
                    <a:pt x="33555" y="5411"/>
                  </a:cubicBezTo>
                  <a:cubicBezTo>
                    <a:pt x="33566" y="5400"/>
                    <a:pt x="33578" y="5394"/>
                    <a:pt x="33595" y="5394"/>
                  </a:cubicBezTo>
                  <a:lnTo>
                    <a:pt x="33600" y="5400"/>
                  </a:lnTo>
                  <a:lnTo>
                    <a:pt x="33629" y="5411"/>
                  </a:lnTo>
                  <a:cubicBezTo>
                    <a:pt x="33643" y="5417"/>
                    <a:pt x="33660" y="5420"/>
                    <a:pt x="33676" y="5420"/>
                  </a:cubicBezTo>
                  <a:cubicBezTo>
                    <a:pt x="33693" y="5420"/>
                    <a:pt x="33708" y="5417"/>
                    <a:pt x="33720" y="5411"/>
                  </a:cubicBezTo>
                  <a:lnTo>
                    <a:pt x="33737" y="5434"/>
                  </a:lnTo>
                  <a:cubicBezTo>
                    <a:pt x="33737" y="5434"/>
                    <a:pt x="33754" y="5417"/>
                    <a:pt x="33759" y="5417"/>
                  </a:cubicBezTo>
                  <a:lnTo>
                    <a:pt x="33776" y="5423"/>
                  </a:lnTo>
                  <a:cubicBezTo>
                    <a:pt x="33779" y="5424"/>
                    <a:pt x="33782" y="5424"/>
                    <a:pt x="33785" y="5424"/>
                  </a:cubicBezTo>
                  <a:cubicBezTo>
                    <a:pt x="33800" y="5424"/>
                    <a:pt x="33823" y="5416"/>
                    <a:pt x="33827" y="5411"/>
                  </a:cubicBezTo>
                  <a:cubicBezTo>
                    <a:pt x="33833" y="5400"/>
                    <a:pt x="33844" y="5394"/>
                    <a:pt x="33844" y="5394"/>
                  </a:cubicBezTo>
                  <a:cubicBezTo>
                    <a:pt x="33844" y="5394"/>
                    <a:pt x="33867" y="5411"/>
                    <a:pt x="33873" y="5423"/>
                  </a:cubicBezTo>
                  <a:cubicBezTo>
                    <a:pt x="33873" y="5423"/>
                    <a:pt x="33874" y="5423"/>
                    <a:pt x="33875" y="5423"/>
                  </a:cubicBezTo>
                  <a:cubicBezTo>
                    <a:pt x="33885" y="5423"/>
                    <a:pt x="33913" y="5405"/>
                    <a:pt x="33930" y="5405"/>
                  </a:cubicBezTo>
                  <a:cubicBezTo>
                    <a:pt x="33932" y="5405"/>
                    <a:pt x="33934" y="5405"/>
                    <a:pt x="33935" y="5405"/>
                  </a:cubicBezTo>
                  <a:cubicBezTo>
                    <a:pt x="33950" y="5411"/>
                    <a:pt x="34006" y="5429"/>
                    <a:pt x="34030" y="5429"/>
                  </a:cubicBezTo>
                  <a:cubicBezTo>
                    <a:pt x="34033" y="5429"/>
                    <a:pt x="34035" y="5429"/>
                    <a:pt x="34037" y="5428"/>
                  </a:cubicBezTo>
                  <a:cubicBezTo>
                    <a:pt x="34054" y="5423"/>
                    <a:pt x="34071" y="5423"/>
                    <a:pt x="34077" y="5423"/>
                  </a:cubicBezTo>
                  <a:cubicBezTo>
                    <a:pt x="34077" y="5422"/>
                    <a:pt x="34077" y="5422"/>
                    <a:pt x="34078" y="5422"/>
                  </a:cubicBezTo>
                  <a:cubicBezTo>
                    <a:pt x="34082" y="5422"/>
                    <a:pt x="34104" y="5436"/>
                    <a:pt x="34117" y="5436"/>
                  </a:cubicBezTo>
                  <a:cubicBezTo>
                    <a:pt x="34123" y="5436"/>
                    <a:pt x="34127" y="5434"/>
                    <a:pt x="34128" y="5428"/>
                  </a:cubicBezTo>
                  <a:cubicBezTo>
                    <a:pt x="34128" y="5432"/>
                    <a:pt x="34128" y="5438"/>
                    <a:pt x="34128" y="5445"/>
                  </a:cubicBezTo>
                  <a:lnTo>
                    <a:pt x="34162" y="5423"/>
                  </a:lnTo>
                  <a:lnTo>
                    <a:pt x="34202" y="5394"/>
                  </a:lnTo>
                  <a:lnTo>
                    <a:pt x="34202" y="5394"/>
                  </a:lnTo>
                  <a:cubicBezTo>
                    <a:pt x="34196" y="5423"/>
                    <a:pt x="34208" y="5457"/>
                    <a:pt x="34225" y="5462"/>
                  </a:cubicBezTo>
                  <a:lnTo>
                    <a:pt x="34236" y="5445"/>
                  </a:lnTo>
                  <a:cubicBezTo>
                    <a:pt x="34261" y="5432"/>
                    <a:pt x="34300" y="5426"/>
                    <a:pt x="34322" y="5426"/>
                  </a:cubicBezTo>
                  <a:cubicBezTo>
                    <a:pt x="34330" y="5426"/>
                    <a:pt x="34335" y="5427"/>
                    <a:pt x="34338" y="5428"/>
                  </a:cubicBezTo>
                  <a:cubicBezTo>
                    <a:pt x="34344" y="5440"/>
                    <a:pt x="34361" y="5445"/>
                    <a:pt x="34366" y="5445"/>
                  </a:cubicBezTo>
                  <a:lnTo>
                    <a:pt x="34372" y="5440"/>
                  </a:lnTo>
                  <a:lnTo>
                    <a:pt x="34406" y="5405"/>
                  </a:lnTo>
                  <a:cubicBezTo>
                    <a:pt x="34417" y="5417"/>
                    <a:pt x="34446" y="5440"/>
                    <a:pt x="34446" y="5445"/>
                  </a:cubicBezTo>
                  <a:cubicBezTo>
                    <a:pt x="34447" y="5447"/>
                    <a:pt x="34449" y="5447"/>
                    <a:pt x="34452" y="5447"/>
                  </a:cubicBezTo>
                  <a:cubicBezTo>
                    <a:pt x="34460" y="5447"/>
                    <a:pt x="34473" y="5441"/>
                    <a:pt x="34486" y="5428"/>
                  </a:cubicBezTo>
                  <a:lnTo>
                    <a:pt x="34503" y="5417"/>
                  </a:lnTo>
                  <a:lnTo>
                    <a:pt x="34559" y="5440"/>
                  </a:lnTo>
                  <a:lnTo>
                    <a:pt x="34582" y="5457"/>
                  </a:lnTo>
                  <a:cubicBezTo>
                    <a:pt x="34605" y="5457"/>
                    <a:pt x="34639" y="5434"/>
                    <a:pt x="34644" y="5428"/>
                  </a:cubicBezTo>
                  <a:cubicBezTo>
                    <a:pt x="34646" y="5425"/>
                    <a:pt x="34647" y="5424"/>
                    <a:pt x="34649" y="5424"/>
                  </a:cubicBezTo>
                  <a:cubicBezTo>
                    <a:pt x="34655" y="5424"/>
                    <a:pt x="34663" y="5435"/>
                    <a:pt x="34667" y="5440"/>
                  </a:cubicBezTo>
                  <a:cubicBezTo>
                    <a:pt x="34667" y="5443"/>
                    <a:pt x="34670" y="5445"/>
                    <a:pt x="34675" y="5445"/>
                  </a:cubicBezTo>
                  <a:cubicBezTo>
                    <a:pt x="34684" y="5445"/>
                    <a:pt x="34699" y="5440"/>
                    <a:pt x="34707" y="5440"/>
                  </a:cubicBezTo>
                  <a:cubicBezTo>
                    <a:pt x="34713" y="5443"/>
                    <a:pt x="34726" y="5446"/>
                    <a:pt x="34738" y="5446"/>
                  </a:cubicBezTo>
                  <a:cubicBezTo>
                    <a:pt x="34747" y="5446"/>
                    <a:pt x="34756" y="5444"/>
                    <a:pt x="34764" y="5440"/>
                  </a:cubicBezTo>
                  <a:cubicBezTo>
                    <a:pt x="34773" y="5435"/>
                    <a:pt x="34811" y="5412"/>
                    <a:pt x="34826" y="5412"/>
                  </a:cubicBezTo>
                  <a:cubicBezTo>
                    <a:pt x="34829" y="5412"/>
                    <a:pt x="34832" y="5413"/>
                    <a:pt x="34832" y="5417"/>
                  </a:cubicBezTo>
                  <a:cubicBezTo>
                    <a:pt x="34828" y="5427"/>
                    <a:pt x="34837" y="5429"/>
                    <a:pt x="34847" y="5429"/>
                  </a:cubicBezTo>
                  <a:cubicBezTo>
                    <a:pt x="34854" y="5429"/>
                    <a:pt x="34861" y="5428"/>
                    <a:pt x="34866" y="5428"/>
                  </a:cubicBezTo>
                  <a:cubicBezTo>
                    <a:pt x="34883" y="5428"/>
                    <a:pt x="34939" y="5451"/>
                    <a:pt x="35002" y="5479"/>
                  </a:cubicBezTo>
                  <a:lnTo>
                    <a:pt x="35042" y="5411"/>
                  </a:lnTo>
                  <a:cubicBezTo>
                    <a:pt x="35044" y="5413"/>
                    <a:pt x="35047" y="5414"/>
                    <a:pt x="35051" y="5414"/>
                  </a:cubicBezTo>
                  <a:cubicBezTo>
                    <a:pt x="35068" y="5414"/>
                    <a:pt x="35095" y="5397"/>
                    <a:pt x="35112" y="5397"/>
                  </a:cubicBezTo>
                  <a:cubicBezTo>
                    <a:pt x="35115" y="5397"/>
                    <a:pt x="35119" y="5398"/>
                    <a:pt x="35121" y="5400"/>
                  </a:cubicBezTo>
                  <a:cubicBezTo>
                    <a:pt x="35132" y="5403"/>
                    <a:pt x="35154" y="5403"/>
                    <a:pt x="35175" y="5403"/>
                  </a:cubicBezTo>
                  <a:cubicBezTo>
                    <a:pt x="35196" y="5403"/>
                    <a:pt x="35217" y="5403"/>
                    <a:pt x="35229" y="5405"/>
                  </a:cubicBezTo>
                  <a:cubicBezTo>
                    <a:pt x="35252" y="5405"/>
                    <a:pt x="35325" y="5405"/>
                    <a:pt x="35342" y="5394"/>
                  </a:cubicBezTo>
                  <a:cubicBezTo>
                    <a:pt x="35359" y="5383"/>
                    <a:pt x="35376" y="5371"/>
                    <a:pt x="35376" y="5371"/>
                  </a:cubicBezTo>
                  <a:cubicBezTo>
                    <a:pt x="35382" y="5371"/>
                    <a:pt x="35399" y="5405"/>
                    <a:pt x="35405" y="5417"/>
                  </a:cubicBezTo>
                  <a:cubicBezTo>
                    <a:pt x="35406" y="5420"/>
                    <a:pt x="35408" y="5421"/>
                    <a:pt x="35411" y="5421"/>
                  </a:cubicBezTo>
                  <a:cubicBezTo>
                    <a:pt x="35421" y="5421"/>
                    <a:pt x="35436" y="5410"/>
                    <a:pt x="35444" y="5405"/>
                  </a:cubicBezTo>
                  <a:cubicBezTo>
                    <a:pt x="35446" y="5404"/>
                    <a:pt x="35449" y="5403"/>
                    <a:pt x="35453" y="5403"/>
                  </a:cubicBezTo>
                  <a:cubicBezTo>
                    <a:pt x="35465" y="5403"/>
                    <a:pt x="35487" y="5410"/>
                    <a:pt x="35513" y="5423"/>
                  </a:cubicBezTo>
                  <a:lnTo>
                    <a:pt x="35541" y="5388"/>
                  </a:lnTo>
                  <a:lnTo>
                    <a:pt x="35547" y="5383"/>
                  </a:lnTo>
                  <a:cubicBezTo>
                    <a:pt x="35564" y="5388"/>
                    <a:pt x="35598" y="5400"/>
                    <a:pt x="35626" y="5400"/>
                  </a:cubicBezTo>
                  <a:lnTo>
                    <a:pt x="35649" y="5411"/>
                  </a:lnTo>
                  <a:cubicBezTo>
                    <a:pt x="35652" y="5413"/>
                    <a:pt x="35654" y="5414"/>
                    <a:pt x="35656" y="5414"/>
                  </a:cubicBezTo>
                  <a:cubicBezTo>
                    <a:pt x="35668" y="5414"/>
                    <a:pt x="35676" y="5392"/>
                    <a:pt x="35688" y="5392"/>
                  </a:cubicBezTo>
                  <a:cubicBezTo>
                    <a:pt x="35693" y="5392"/>
                    <a:pt x="35698" y="5396"/>
                    <a:pt x="35705" y="5405"/>
                  </a:cubicBezTo>
                  <a:cubicBezTo>
                    <a:pt x="35707" y="5407"/>
                    <a:pt x="35711" y="5408"/>
                    <a:pt x="35715" y="5408"/>
                  </a:cubicBezTo>
                  <a:cubicBezTo>
                    <a:pt x="35726" y="5408"/>
                    <a:pt x="35743" y="5404"/>
                    <a:pt x="35751" y="5400"/>
                  </a:cubicBezTo>
                  <a:lnTo>
                    <a:pt x="35785" y="5388"/>
                  </a:lnTo>
                  <a:cubicBezTo>
                    <a:pt x="35790" y="5408"/>
                    <a:pt x="35808" y="5424"/>
                    <a:pt x="35820" y="5424"/>
                  </a:cubicBezTo>
                  <a:cubicBezTo>
                    <a:pt x="35821" y="5424"/>
                    <a:pt x="35823" y="5423"/>
                    <a:pt x="35825" y="5423"/>
                  </a:cubicBezTo>
                  <a:cubicBezTo>
                    <a:pt x="35830" y="5423"/>
                    <a:pt x="35859" y="5405"/>
                    <a:pt x="35887" y="5388"/>
                  </a:cubicBezTo>
                  <a:lnTo>
                    <a:pt x="35910" y="5388"/>
                  </a:lnTo>
                  <a:lnTo>
                    <a:pt x="35944" y="5394"/>
                  </a:lnTo>
                  <a:cubicBezTo>
                    <a:pt x="35978" y="5411"/>
                    <a:pt x="36012" y="5423"/>
                    <a:pt x="36023" y="5423"/>
                  </a:cubicBezTo>
                  <a:lnTo>
                    <a:pt x="36023" y="5377"/>
                  </a:lnTo>
                  <a:cubicBezTo>
                    <a:pt x="36038" y="5392"/>
                    <a:pt x="36065" y="5407"/>
                    <a:pt x="36080" y="5407"/>
                  </a:cubicBezTo>
                  <a:cubicBezTo>
                    <a:pt x="36082" y="5407"/>
                    <a:pt x="36084" y="5406"/>
                    <a:pt x="36086" y="5405"/>
                  </a:cubicBezTo>
                  <a:cubicBezTo>
                    <a:pt x="36091" y="5403"/>
                    <a:pt x="36097" y="5401"/>
                    <a:pt x="36103" y="5401"/>
                  </a:cubicBezTo>
                  <a:cubicBezTo>
                    <a:pt x="36108" y="5401"/>
                    <a:pt x="36114" y="5403"/>
                    <a:pt x="36120" y="5405"/>
                  </a:cubicBezTo>
                  <a:lnTo>
                    <a:pt x="36125" y="5405"/>
                  </a:lnTo>
                  <a:cubicBezTo>
                    <a:pt x="36131" y="5405"/>
                    <a:pt x="36142" y="5394"/>
                    <a:pt x="36154" y="5388"/>
                  </a:cubicBezTo>
                  <a:lnTo>
                    <a:pt x="36193" y="5388"/>
                  </a:lnTo>
                  <a:cubicBezTo>
                    <a:pt x="36205" y="5388"/>
                    <a:pt x="36244" y="5394"/>
                    <a:pt x="36256" y="5400"/>
                  </a:cubicBezTo>
                  <a:cubicBezTo>
                    <a:pt x="36267" y="5400"/>
                    <a:pt x="36296" y="5405"/>
                    <a:pt x="36318" y="5411"/>
                  </a:cubicBezTo>
                  <a:lnTo>
                    <a:pt x="36324" y="5405"/>
                  </a:lnTo>
                  <a:lnTo>
                    <a:pt x="36352" y="5377"/>
                  </a:lnTo>
                  <a:cubicBezTo>
                    <a:pt x="36364" y="5392"/>
                    <a:pt x="36388" y="5400"/>
                    <a:pt x="36402" y="5400"/>
                  </a:cubicBezTo>
                  <a:cubicBezTo>
                    <a:pt x="36410" y="5400"/>
                    <a:pt x="36415" y="5398"/>
                    <a:pt x="36415" y="5394"/>
                  </a:cubicBezTo>
                  <a:cubicBezTo>
                    <a:pt x="36418" y="5388"/>
                    <a:pt x="36427" y="5387"/>
                    <a:pt x="36438" y="5387"/>
                  </a:cubicBezTo>
                  <a:cubicBezTo>
                    <a:pt x="36449" y="5387"/>
                    <a:pt x="36460" y="5388"/>
                    <a:pt x="36466" y="5388"/>
                  </a:cubicBezTo>
                  <a:cubicBezTo>
                    <a:pt x="36483" y="5388"/>
                    <a:pt x="36505" y="5388"/>
                    <a:pt x="36522" y="5383"/>
                  </a:cubicBezTo>
                  <a:lnTo>
                    <a:pt x="36528" y="5388"/>
                  </a:lnTo>
                  <a:lnTo>
                    <a:pt x="36557" y="5428"/>
                  </a:lnTo>
                  <a:cubicBezTo>
                    <a:pt x="36591" y="5417"/>
                    <a:pt x="36659" y="5405"/>
                    <a:pt x="36710" y="5405"/>
                  </a:cubicBezTo>
                  <a:lnTo>
                    <a:pt x="36755" y="5400"/>
                  </a:lnTo>
                  <a:cubicBezTo>
                    <a:pt x="36765" y="5400"/>
                    <a:pt x="36787" y="5412"/>
                    <a:pt x="36793" y="5412"/>
                  </a:cubicBezTo>
                  <a:cubicBezTo>
                    <a:pt x="36794" y="5412"/>
                    <a:pt x="36795" y="5412"/>
                    <a:pt x="36795" y="5411"/>
                  </a:cubicBezTo>
                  <a:lnTo>
                    <a:pt x="36818" y="5377"/>
                  </a:lnTo>
                  <a:cubicBezTo>
                    <a:pt x="36825" y="5384"/>
                    <a:pt x="36843" y="5387"/>
                    <a:pt x="36862" y="5387"/>
                  </a:cubicBezTo>
                  <a:cubicBezTo>
                    <a:pt x="36888" y="5387"/>
                    <a:pt x="36918" y="5383"/>
                    <a:pt x="36931" y="5383"/>
                  </a:cubicBezTo>
                  <a:cubicBezTo>
                    <a:pt x="36938" y="5384"/>
                    <a:pt x="36947" y="5385"/>
                    <a:pt x="36957" y="5385"/>
                  </a:cubicBezTo>
                  <a:cubicBezTo>
                    <a:pt x="36982" y="5385"/>
                    <a:pt x="37015" y="5381"/>
                    <a:pt x="37039" y="5377"/>
                  </a:cubicBezTo>
                  <a:lnTo>
                    <a:pt x="37067" y="5411"/>
                  </a:lnTo>
                  <a:lnTo>
                    <a:pt x="37073" y="5411"/>
                  </a:lnTo>
                  <a:cubicBezTo>
                    <a:pt x="37079" y="5411"/>
                    <a:pt x="37096" y="5388"/>
                    <a:pt x="37101" y="5383"/>
                  </a:cubicBezTo>
                  <a:cubicBezTo>
                    <a:pt x="37101" y="5380"/>
                    <a:pt x="37102" y="5379"/>
                    <a:pt x="37104" y="5379"/>
                  </a:cubicBezTo>
                  <a:cubicBezTo>
                    <a:pt x="37108" y="5379"/>
                    <a:pt x="37118" y="5390"/>
                    <a:pt x="37118" y="5394"/>
                  </a:cubicBezTo>
                  <a:cubicBezTo>
                    <a:pt x="37120" y="5397"/>
                    <a:pt x="37124" y="5399"/>
                    <a:pt x="37130" y="5399"/>
                  </a:cubicBezTo>
                  <a:cubicBezTo>
                    <a:pt x="37146" y="5399"/>
                    <a:pt x="37176" y="5388"/>
                    <a:pt x="37209" y="5371"/>
                  </a:cubicBezTo>
                  <a:lnTo>
                    <a:pt x="37249" y="5377"/>
                  </a:lnTo>
                  <a:lnTo>
                    <a:pt x="37277" y="5383"/>
                  </a:lnTo>
                  <a:cubicBezTo>
                    <a:pt x="37280" y="5382"/>
                    <a:pt x="37283" y="5382"/>
                    <a:pt x="37286" y="5382"/>
                  </a:cubicBezTo>
                  <a:cubicBezTo>
                    <a:pt x="37304" y="5382"/>
                    <a:pt x="37331" y="5389"/>
                    <a:pt x="37349" y="5389"/>
                  </a:cubicBezTo>
                  <a:cubicBezTo>
                    <a:pt x="37358" y="5389"/>
                    <a:pt x="37365" y="5388"/>
                    <a:pt x="37368" y="5383"/>
                  </a:cubicBezTo>
                  <a:cubicBezTo>
                    <a:pt x="37370" y="5378"/>
                    <a:pt x="37372" y="5376"/>
                    <a:pt x="37374" y="5376"/>
                  </a:cubicBezTo>
                  <a:cubicBezTo>
                    <a:pt x="37380" y="5376"/>
                    <a:pt x="37387" y="5386"/>
                    <a:pt x="37391" y="5394"/>
                  </a:cubicBezTo>
                  <a:cubicBezTo>
                    <a:pt x="37391" y="5399"/>
                    <a:pt x="37391" y="5400"/>
                    <a:pt x="37393" y="5400"/>
                  </a:cubicBezTo>
                  <a:cubicBezTo>
                    <a:pt x="37396" y="5400"/>
                    <a:pt x="37403" y="5387"/>
                    <a:pt x="37408" y="5383"/>
                  </a:cubicBezTo>
                  <a:cubicBezTo>
                    <a:pt x="37408" y="5381"/>
                    <a:pt x="37410" y="5381"/>
                    <a:pt x="37412" y="5381"/>
                  </a:cubicBezTo>
                  <a:cubicBezTo>
                    <a:pt x="37422" y="5381"/>
                    <a:pt x="37446" y="5396"/>
                    <a:pt x="37460" y="5396"/>
                  </a:cubicBezTo>
                  <a:cubicBezTo>
                    <a:pt x="37465" y="5396"/>
                    <a:pt x="37469" y="5394"/>
                    <a:pt x="37470" y="5388"/>
                  </a:cubicBezTo>
                  <a:cubicBezTo>
                    <a:pt x="37476" y="5376"/>
                    <a:pt x="37486" y="5372"/>
                    <a:pt x="37494" y="5372"/>
                  </a:cubicBezTo>
                  <a:cubicBezTo>
                    <a:pt x="37501" y="5372"/>
                    <a:pt x="37507" y="5375"/>
                    <a:pt x="37510" y="5377"/>
                  </a:cubicBezTo>
                  <a:cubicBezTo>
                    <a:pt x="37515" y="5383"/>
                    <a:pt x="37549" y="5394"/>
                    <a:pt x="37583" y="5400"/>
                  </a:cubicBezTo>
                  <a:lnTo>
                    <a:pt x="37600" y="5388"/>
                  </a:lnTo>
                  <a:cubicBezTo>
                    <a:pt x="37623" y="5369"/>
                    <a:pt x="37647" y="5363"/>
                    <a:pt x="37670" y="5363"/>
                  </a:cubicBezTo>
                  <a:cubicBezTo>
                    <a:pt x="37688" y="5363"/>
                    <a:pt x="37705" y="5367"/>
                    <a:pt x="37720" y="5371"/>
                  </a:cubicBezTo>
                  <a:lnTo>
                    <a:pt x="37759" y="5388"/>
                  </a:lnTo>
                  <a:cubicBezTo>
                    <a:pt x="37799" y="5377"/>
                    <a:pt x="37861" y="5383"/>
                    <a:pt x="37867" y="5371"/>
                  </a:cubicBezTo>
                  <a:cubicBezTo>
                    <a:pt x="37867" y="5360"/>
                    <a:pt x="37884" y="5354"/>
                    <a:pt x="37890" y="5354"/>
                  </a:cubicBezTo>
                  <a:cubicBezTo>
                    <a:pt x="37891" y="5355"/>
                    <a:pt x="37892" y="5356"/>
                    <a:pt x="37893" y="5356"/>
                  </a:cubicBezTo>
                  <a:cubicBezTo>
                    <a:pt x="37898" y="5356"/>
                    <a:pt x="37907" y="5342"/>
                    <a:pt x="37907" y="5337"/>
                  </a:cubicBezTo>
                  <a:cubicBezTo>
                    <a:pt x="37907" y="5335"/>
                    <a:pt x="37909" y="5334"/>
                    <a:pt x="37911" y="5334"/>
                  </a:cubicBezTo>
                  <a:cubicBezTo>
                    <a:pt x="37919" y="5334"/>
                    <a:pt x="37937" y="5344"/>
                    <a:pt x="37941" y="5349"/>
                  </a:cubicBezTo>
                  <a:cubicBezTo>
                    <a:pt x="37943" y="5352"/>
                    <a:pt x="37946" y="5353"/>
                    <a:pt x="37951" y="5353"/>
                  </a:cubicBezTo>
                  <a:cubicBezTo>
                    <a:pt x="37963" y="5353"/>
                    <a:pt x="37983" y="5345"/>
                    <a:pt x="38003" y="5337"/>
                  </a:cubicBezTo>
                  <a:lnTo>
                    <a:pt x="38009" y="5349"/>
                  </a:lnTo>
                  <a:cubicBezTo>
                    <a:pt x="38014" y="5358"/>
                    <a:pt x="38018" y="5361"/>
                    <a:pt x="38023" y="5361"/>
                  </a:cubicBezTo>
                  <a:cubicBezTo>
                    <a:pt x="38031" y="5361"/>
                    <a:pt x="38040" y="5351"/>
                    <a:pt x="38048" y="5351"/>
                  </a:cubicBezTo>
                  <a:cubicBezTo>
                    <a:pt x="38052" y="5351"/>
                    <a:pt x="38056" y="5353"/>
                    <a:pt x="38060" y="5360"/>
                  </a:cubicBezTo>
                  <a:lnTo>
                    <a:pt x="38066" y="5371"/>
                  </a:lnTo>
                  <a:cubicBezTo>
                    <a:pt x="38088" y="5366"/>
                    <a:pt x="38134" y="5349"/>
                    <a:pt x="38145" y="5343"/>
                  </a:cubicBezTo>
                  <a:cubicBezTo>
                    <a:pt x="38148" y="5340"/>
                    <a:pt x="38152" y="5339"/>
                    <a:pt x="38156" y="5339"/>
                  </a:cubicBezTo>
                  <a:cubicBezTo>
                    <a:pt x="38169" y="5339"/>
                    <a:pt x="38186" y="5350"/>
                    <a:pt x="38191" y="5354"/>
                  </a:cubicBezTo>
                  <a:cubicBezTo>
                    <a:pt x="38193" y="5357"/>
                    <a:pt x="38196" y="5358"/>
                    <a:pt x="38200" y="5358"/>
                  </a:cubicBezTo>
                  <a:cubicBezTo>
                    <a:pt x="38209" y="5358"/>
                    <a:pt x="38220" y="5347"/>
                    <a:pt x="38225" y="5343"/>
                  </a:cubicBezTo>
                  <a:cubicBezTo>
                    <a:pt x="38228" y="5336"/>
                    <a:pt x="38241" y="5334"/>
                    <a:pt x="38251" y="5334"/>
                  </a:cubicBezTo>
                  <a:cubicBezTo>
                    <a:pt x="38258" y="5334"/>
                    <a:pt x="38264" y="5335"/>
                    <a:pt x="38264" y="5337"/>
                  </a:cubicBezTo>
                  <a:cubicBezTo>
                    <a:pt x="38264" y="5349"/>
                    <a:pt x="38276" y="5349"/>
                    <a:pt x="38287" y="5349"/>
                  </a:cubicBezTo>
                  <a:lnTo>
                    <a:pt x="38293" y="5349"/>
                  </a:lnTo>
                  <a:lnTo>
                    <a:pt x="38321" y="5343"/>
                  </a:lnTo>
                  <a:cubicBezTo>
                    <a:pt x="38355" y="5343"/>
                    <a:pt x="38412" y="5337"/>
                    <a:pt x="38423" y="5332"/>
                  </a:cubicBezTo>
                  <a:cubicBezTo>
                    <a:pt x="38440" y="5332"/>
                    <a:pt x="38469" y="5315"/>
                    <a:pt x="38491" y="5303"/>
                  </a:cubicBezTo>
                  <a:lnTo>
                    <a:pt x="38525" y="5303"/>
                  </a:lnTo>
                  <a:cubicBezTo>
                    <a:pt x="38537" y="5303"/>
                    <a:pt x="38565" y="5315"/>
                    <a:pt x="38582" y="5326"/>
                  </a:cubicBezTo>
                  <a:lnTo>
                    <a:pt x="38605" y="5303"/>
                  </a:lnTo>
                  <a:lnTo>
                    <a:pt x="38610" y="5298"/>
                  </a:lnTo>
                  <a:cubicBezTo>
                    <a:pt x="38627" y="5315"/>
                    <a:pt x="38644" y="5320"/>
                    <a:pt x="38650" y="5337"/>
                  </a:cubicBezTo>
                  <a:lnTo>
                    <a:pt x="38661" y="5383"/>
                  </a:lnTo>
                  <a:cubicBezTo>
                    <a:pt x="38687" y="5388"/>
                    <a:pt x="38752" y="5424"/>
                    <a:pt x="38787" y="5424"/>
                  </a:cubicBezTo>
                  <a:cubicBezTo>
                    <a:pt x="38791" y="5424"/>
                    <a:pt x="38795" y="5424"/>
                    <a:pt x="38798" y="5423"/>
                  </a:cubicBezTo>
                  <a:cubicBezTo>
                    <a:pt x="38800" y="5422"/>
                    <a:pt x="38802" y="5422"/>
                    <a:pt x="38804" y="5422"/>
                  </a:cubicBezTo>
                  <a:cubicBezTo>
                    <a:pt x="38825" y="5422"/>
                    <a:pt x="38849" y="5446"/>
                    <a:pt x="38849" y="5457"/>
                  </a:cubicBezTo>
                  <a:cubicBezTo>
                    <a:pt x="38849" y="5462"/>
                    <a:pt x="38854" y="5464"/>
                    <a:pt x="38861" y="5464"/>
                  </a:cubicBezTo>
                  <a:cubicBezTo>
                    <a:pt x="38867" y="5464"/>
                    <a:pt x="38874" y="5462"/>
                    <a:pt x="38877" y="5462"/>
                  </a:cubicBezTo>
                  <a:cubicBezTo>
                    <a:pt x="38877" y="5462"/>
                    <a:pt x="38878" y="5462"/>
                    <a:pt x="38879" y="5462"/>
                  </a:cubicBezTo>
                  <a:cubicBezTo>
                    <a:pt x="38891" y="5462"/>
                    <a:pt x="38947" y="5496"/>
                    <a:pt x="38974" y="5496"/>
                  </a:cubicBezTo>
                  <a:cubicBezTo>
                    <a:pt x="38989" y="5496"/>
                    <a:pt x="39009" y="5499"/>
                    <a:pt x="39022" y="5499"/>
                  </a:cubicBezTo>
                  <a:cubicBezTo>
                    <a:pt x="39029" y="5499"/>
                    <a:pt x="39034" y="5498"/>
                    <a:pt x="39036" y="5496"/>
                  </a:cubicBezTo>
                  <a:cubicBezTo>
                    <a:pt x="39044" y="5492"/>
                    <a:pt x="39071" y="5479"/>
                    <a:pt x="39085" y="5479"/>
                  </a:cubicBezTo>
                  <a:cubicBezTo>
                    <a:pt x="39090" y="5479"/>
                    <a:pt x="39093" y="5480"/>
                    <a:pt x="39093" y="5485"/>
                  </a:cubicBezTo>
                  <a:cubicBezTo>
                    <a:pt x="39089" y="5495"/>
                    <a:pt x="39096" y="5497"/>
                    <a:pt x="39103" y="5497"/>
                  </a:cubicBezTo>
                  <a:cubicBezTo>
                    <a:pt x="39108" y="5497"/>
                    <a:pt x="39113" y="5496"/>
                    <a:pt x="39115" y="5496"/>
                  </a:cubicBezTo>
                  <a:cubicBezTo>
                    <a:pt x="39117" y="5495"/>
                    <a:pt x="39119" y="5495"/>
                    <a:pt x="39122" y="5495"/>
                  </a:cubicBezTo>
                  <a:cubicBezTo>
                    <a:pt x="39134" y="5495"/>
                    <a:pt x="39154" y="5503"/>
                    <a:pt x="39169" y="5503"/>
                  </a:cubicBezTo>
                  <a:cubicBezTo>
                    <a:pt x="39172" y="5503"/>
                    <a:pt x="39175" y="5503"/>
                    <a:pt x="39178" y="5502"/>
                  </a:cubicBezTo>
                  <a:cubicBezTo>
                    <a:pt x="39189" y="5502"/>
                    <a:pt x="39257" y="5513"/>
                    <a:pt x="39280" y="5525"/>
                  </a:cubicBezTo>
                  <a:cubicBezTo>
                    <a:pt x="39297" y="5530"/>
                    <a:pt x="39342" y="5547"/>
                    <a:pt x="39376" y="5559"/>
                  </a:cubicBezTo>
                  <a:lnTo>
                    <a:pt x="39388" y="5598"/>
                  </a:lnTo>
                  <a:cubicBezTo>
                    <a:pt x="39393" y="5610"/>
                    <a:pt x="39416" y="5621"/>
                    <a:pt x="39433" y="5621"/>
                  </a:cubicBezTo>
                  <a:cubicBezTo>
                    <a:pt x="39444" y="5621"/>
                    <a:pt x="39456" y="5604"/>
                    <a:pt x="39467" y="5604"/>
                  </a:cubicBezTo>
                  <a:cubicBezTo>
                    <a:pt x="39490" y="5621"/>
                    <a:pt x="39450" y="5632"/>
                    <a:pt x="39462" y="5644"/>
                  </a:cubicBezTo>
                  <a:cubicBezTo>
                    <a:pt x="39480" y="5653"/>
                    <a:pt x="39509" y="5670"/>
                    <a:pt x="39526" y="5670"/>
                  </a:cubicBezTo>
                  <a:cubicBezTo>
                    <a:pt x="39530" y="5670"/>
                    <a:pt x="39533" y="5669"/>
                    <a:pt x="39535" y="5666"/>
                  </a:cubicBezTo>
                  <a:cubicBezTo>
                    <a:pt x="39546" y="5659"/>
                    <a:pt x="39556" y="5657"/>
                    <a:pt x="39565" y="5657"/>
                  </a:cubicBezTo>
                  <a:cubicBezTo>
                    <a:pt x="39583" y="5657"/>
                    <a:pt x="39597" y="5668"/>
                    <a:pt x="39609" y="5672"/>
                  </a:cubicBezTo>
                  <a:cubicBezTo>
                    <a:pt x="39639" y="5687"/>
                    <a:pt x="39672" y="5697"/>
                    <a:pt x="39702" y="5697"/>
                  </a:cubicBezTo>
                  <a:cubicBezTo>
                    <a:pt x="39717" y="5697"/>
                    <a:pt x="39732" y="5695"/>
                    <a:pt x="39745" y="5689"/>
                  </a:cubicBezTo>
                  <a:lnTo>
                    <a:pt x="39785" y="5672"/>
                  </a:lnTo>
                  <a:cubicBezTo>
                    <a:pt x="39791" y="5680"/>
                    <a:pt x="39797" y="5684"/>
                    <a:pt x="39802" y="5684"/>
                  </a:cubicBezTo>
                  <a:cubicBezTo>
                    <a:pt x="39813" y="5684"/>
                    <a:pt x="39821" y="5671"/>
                    <a:pt x="39825" y="5649"/>
                  </a:cubicBezTo>
                  <a:lnTo>
                    <a:pt x="39864" y="5684"/>
                  </a:lnTo>
                  <a:lnTo>
                    <a:pt x="39887" y="5701"/>
                  </a:lnTo>
                  <a:cubicBezTo>
                    <a:pt x="39895" y="5701"/>
                    <a:pt x="39903" y="5702"/>
                    <a:pt x="39910" y="5702"/>
                  </a:cubicBezTo>
                  <a:cubicBezTo>
                    <a:pt x="39954" y="5702"/>
                    <a:pt x="39983" y="5688"/>
                    <a:pt x="39983" y="5684"/>
                  </a:cubicBezTo>
                  <a:cubicBezTo>
                    <a:pt x="39981" y="5681"/>
                    <a:pt x="39989" y="5680"/>
                    <a:pt x="39999" y="5680"/>
                  </a:cubicBezTo>
                  <a:cubicBezTo>
                    <a:pt x="40013" y="5680"/>
                    <a:pt x="40034" y="5683"/>
                    <a:pt x="40040" y="5689"/>
                  </a:cubicBezTo>
                  <a:cubicBezTo>
                    <a:pt x="40052" y="5701"/>
                    <a:pt x="40086" y="5706"/>
                    <a:pt x="40091" y="5706"/>
                  </a:cubicBezTo>
                  <a:cubicBezTo>
                    <a:pt x="40092" y="5706"/>
                    <a:pt x="40093" y="5705"/>
                    <a:pt x="40095" y="5705"/>
                  </a:cubicBezTo>
                  <a:cubicBezTo>
                    <a:pt x="40102" y="5705"/>
                    <a:pt x="40118" y="5711"/>
                    <a:pt x="40128" y="5711"/>
                  </a:cubicBezTo>
                  <a:cubicBezTo>
                    <a:pt x="40134" y="5711"/>
                    <a:pt x="40139" y="5708"/>
                    <a:pt x="40137" y="5701"/>
                  </a:cubicBezTo>
                  <a:cubicBezTo>
                    <a:pt x="40132" y="5692"/>
                    <a:pt x="40135" y="5689"/>
                    <a:pt x="40141" y="5689"/>
                  </a:cubicBezTo>
                  <a:cubicBezTo>
                    <a:pt x="40151" y="5689"/>
                    <a:pt x="40169" y="5697"/>
                    <a:pt x="40176" y="5701"/>
                  </a:cubicBezTo>
                  <a:cubicBezTo>
                    <a:pt x="40187" y="5706"/>
                    <a:pt x="40215" y="5724"/>
                    <a:pt x="40229" y="5724"/>
                  </a:cubicBezTo>
                  <a:cubicBezTo>
                    <a:pt x="40230" y="5724"/>
                    <a:pt x="40232" y="5724"/>
                    <a:pt x="40233" y="5723"/>
                  </a:cubicBezTo>
                  <a:cubicBezTo>
                    <a:pt x="40239" y="5712"/>
                    <a:pt x="40250" y="5706"/>
                    <a:pt x="40256" y="5706"/>
                  </a:cubicBezTo>
                  <a:cubicBezTo>
                    <a:pt x="40256" y="5706"/>
                    <a:pt x="40279" y="5689"/>
                    <a:pt x="40296" y="5672"/>
                  </a:cubicBezTo>
                  <a:lnTo>
                    <a:pt x="40330" y="5684"/>
                  </a:lnTo>
                  <a:lnTo>
                    <a:pt x="40352" y="5701"/>
                  </a:lnTo>
                  <a:cubicBezTo>
                    <a:pt x="40379" y="5679"/>
                    <a:pt x="40421" y="5632"/>
                    <a:pt x="40440" y="5632"/>
                  </a:cubicBezTo>
                  <a:cubicBezTo>
                    <a:pt x="40441" y="5632"/>
                    <a:pt x="40442" y="5632"/>
                    <a:pt x="40443" y="5632"/>
                  </a:cubicBezTo>
                  <a:cubicBezTo>
                    <a:pt x="40454" y="5644"/>
                    <a:pt x="40483" y="5649"/>
                    <a:pt x="40511" y="5649"/>
                  </a:cubicBezTo>
                  <a:lnTo>
                    <a:pt x="40534" y="5661"/>
                  </a:lnTo>
                  <a:lnTo>
                    <a:pt x="40540" y="5666"/>
                  </a:lnTo>
                  <a:cubicBezTo>
                    <a:pt x="40540" y="5665"/>
                    <a:pt x="40543" y="5664"/>
                    <a:pt x="40547" y="5664"/>
                  </a:cubicBezTo>
                  <a:cubicBezTo>
                    <a:pt x="40563" y="5664"/>
                    <a:pt x="40601" y="5679"/>
                    <a:pt x="40623" y="5679"/>
                  </a:cubicBezTo>
                  <a:cubicBezTo>
                    <a:pt x="40626" y="5679"/>
                    <a:pt x="40628" y="5678"/>
                    <a:pt x="40630" y="5678"/>
                  </a:cubicBezTo>
                  <a:cubicBezTo>
                    <a:pt x="40653" y="5672"/>
                    <a:pt x="40681" y="5666"/>
                    <a:pt x="40681" y="5666"/>
                  </a:cubicBezTo>
                  <a:cubicBezTo>
                    <a:pt x="40687" y="5661"/>
                    <a:pt x="40681" y="5632"/>
                    <a:pt x="40676" y="5621"/>
                  </a:cubicBezTo>
                  <a:cubicBezTo>
                    <a:pt x="40674" y="5617"/>
                    <a:pt x="40676" y="5615"/>
                    <a:pt x="40681" y="5615"/>
                  </a:cubicBezTo>
                  <a:cubicBezTo>
                    <a:pt x="40691" y="5615"/>
                    <a:pt x="40710" y="5621"/>
                    <a:pt x="40732" y="5632"/>
                  </a:cubicBezTo>
                  <a:lnTo>
                    <a:pt x="40732" y="5627"/>
                  </a:lnTo>
                  <a:lnTo>
                    <a:pt x="40755" y="5587"/>
                  </a:lnTo>
                  <a:cubicBezTo>
                    <a:pt x="40795" y="5593"/>
                    <a:pt x="40829" y="5593"/>
                    <a:pt x="40835" y="5593"/>
                  </a:cubicBezTo>
                  <a:cubicBezTo>
                    <a:pt x="40835" y="5593"/>
                    <a:pt x="40852" y="5610"/>
                    <a:pt x="40869" y="5627"/>
                  </a:cubicBezTo>
                  <a:lnTo>
                    <a:pt x="40886" y="5627"/>
                  </a:lnTo>
                  <a:cubicBezTo>
                    <a:pt x="40901" y="5627"/>
                    <a:pt x="40923" y="5632"/>
                    <a:pt x="40940" y="5632"/>
                  </a:cubicBezTo>
                  <a:cubicBezTo>
                    <a:pt x="40949" y="5632"/>
                    <a:pt x="40956" y="5631"/>
                    <a:pt x="40959" y="5627"/>
                  </a:cubicBezTo>
                  <a:lnTo>
                    <a:pt x="40988" y="5593"/>
                  </a:lnTo>
                  <a:cubicBezTo>
                    <a:pt x="40994" y="5596"/>
                    <a:pt x="40999" y="5597"/>
                    <a:pt x="41002" y="5597"/>
                  </a:cubicBezTo>
                  <a:cubicBezTo>
                    <a:pt x="41010" y="5597"/>
                    <a:pt x="41009" y="5589"/>
                    <a:pt x="41005" y="5581"/>
                  </a:cubicBezTo>
                  <a:cubicBezTo>
                    <a:pt x="41002" y="5579"/>
                    <a:pt x="41003" y="5578"/>
                    <a:pt x="41007" y="5578"/>
                  </a:cubicBezTo>
                  <a:cubicBezTo>
                    <a:pt x="41018" y="5578"/>
                    <a:pt x="41052" y="5588"/>
                    <a:pt x="41056" y="5593"/>
                  </a:cubicBezTo>
                  <a:cubicBezTo>
                    <a:pt x="41067" y="5604"/>
                    <a:pt x="41079" y="5615"/>
                    <a:pt x="41079" y="5615"/>
                  </a:cubicBezTo>
                  <a:cubicBezTo>
                    <a:pt x="41079" y="5616"/>
                    <a:pt x="41080" y="5616"/>
                    <a:pt x="41081" y="5616"/>
                  </a:cubicBezTo>
                  <a:cubicBezTo>
                    <a:pt x="41089" y="5616"/>
                    <a:pt x="41114" y="5598"/>
                    <a:pt x="41126" y="5598"/>
                  </a:cubicBezTo>
                  <a:cubicBezTo>
                    <a:pt x="41127" y="5598"/>
                    <a:pt x="41129" y="5598"/>
                    <a:pt x="41130" y="5598"/>
                  </a:cubicBezTo>
                  <a:cubicBezTo>
                    <a:pt x="41147" y="5604"/>
                    <a:pt x="41186" y="5604"/>
                    <a:pt x="41198" y="5615"/>
                  </a:cubicBezTo>
                  <a:cubicBezTo>
                    <a:pt x="41205" y="5619"/>
                    <a:pt x="41222" y="5624"/>
                    <a:pt x="41236" y="5624"/>
                  </a:cubicBezTo>
                  <a:cubicBezTo>
                    <a:pt x="41245" y="5624"/>
                    <a:pt x="41252" y="5622"/>
                    <a:pt x="41254" y="5615"/>
                  </a:cubicBezTo>
                  <a:cubicBezTo>
                    <a:pt x="41254" y="5598"/>
                    <a:pt x="41283" y="5581"/>
                    <a:pt x="41317" y="5581"/>
                  </a:cubicBezTo>
                  <a:lnTo>
                    <a:pt x="41340" y="5598"/>
                  </a:lnTo>
                  <a:lnTo>
                    <a:pt x="41374" y="5627"/>
                  </a:lnTo>
                  <a:cubicBezTo>
                    <a:pt x="41401" y="5618"/>
                    <a:pt x="41429" y="5608"/>
                    <a:pt x="41445" y="5608"/>
                  </a:cubicBezTo>
                  <a:cubicBezTo>
                    <a:pt x="41448" y="5608"/>
                    <a:pt x="41451" y="5609"/>
                    <a:pt x="41453" y="5610"/>
                  </a:cubicBezTo>
                  <a:lnTo>
                    <a:pt x="41464" y="5604"/>
                  </a:lnTo>
                  <a:lnTo>
                    <a:pt x="41476" y="5593"/>
                  </a:lnTo>
                  <a:cubicBezTo>
                    <a:pt x="41493" y="5593"/>
                    <a:pt x="41521" y="5581"/>
                    <a:pt x="41538" y="5576"/>
                  </a:cubicBezTo>
                  <a:lnTo>
                    <a:pt x="41566" y="5581"/>
                  </a:lnTo>
                  <a:lnTo>
                    <a:pt x="41589" y="5587"/>
                  </a:lnTo>
                  <a:cubicBezTo>
                    <a:pt x="41618" y="5587"/>
                    <a:pt x="41652" y="5598"/>
                    <a:pt x="41663" y="5615"/>
                  </a:cubicBezTo>
                  <a:cubicBezTo>
                    <a:pt x="41665" y="5618"/>
                    <a:pt x="41668" y="5619"/>
                    <a:pt x="41672" y="5619"/>
                  </a:cubicBezTo>
                  <a:cubicBezTo>
                    <a:pt x="41686" y="5619"/>
                    <a:pt x="41710" y="5602"/>
                    <a:pt x="41720" y="5593"/>
                  </a:cubicBezTo>
                  <a:cubicBezTo>
                    <a:pt x="41722" y="5590"/>
                    <a:pt x="41725" y="5589"/>
                    <a:pt x="41728" y="5589"/>
                  </a:cubicBezTo>
                  <a:cubicBezTo>
                    <a:pt x="41739" y="5589"/>
                    <a:pt x="41751" y="5601"/>
                    <a:pt x="41759" y="5610"/>
                  </a:cubicBezTo>
                  <a:cubicBezTo>
                    <a:pt x="41761" y="5614"/>
                    <a:pt x="41764" y="5615"/>
                    <a:pt x="41769" y="5615"/>
                  </a:cubicBezTo>
                  <a:cubicBezTo>
                    <a:pt x="41777" y="5615"/>
                    <a:pt x="41790" y="5608"/>
                    <a:pt x="41805" y="5593"/>
                  </a:cubicBezTo>
                  <a:lnTo>
                    <a:pt x="41816" y="5593"/>
                  </a:lnTo>
                  <a:lnTo>
                    <a:pt x="41839" y="5598"/>
                  </a:lnTo>
                  <a:cubicBezTo>
                    <a:pt x="41856" y="5598"/>
                    <a:pt x="41896" y="5598"/>
                    <a:pt x="41918" y="5587"/>
                  </a:cubicBezTo>
                  <a:lnTo>
                    <a:pt x="41941" y="5581"/>
                  </a:lnTo>
                  <a:lnTo>
                    <a:pt x="41947" y="5581"/>
                  </a:lnTo>
                  <a:cubicBezTo>
                    <a:pt x="41951" y="5581"/>
                    <a:pt x="41977" y="5594"/>
                    <a:pt x="41992" y="5594"/>
                  </a:cubicBezTo>
                  <a:cubicBezTo>
                    <a:pt x="41994" y="5594"/>
                    <a:pt x="41996" y="5594"/>
                    <a:pt x="41998" y="5593"/>
                  </a:cubicBezTo>
                  <a:cubicBezTo>
                    <a:pt x="42009" y="5593"/>
                    <a:pt x="42032" y="5593"/>
                    <a:pt x="42054" y="5598"/>
                  </a:cubicBezTo>
                  <a:lnTo>
                    <a:pt x="42066" y="5593"/>
                  </a:lnTo>
                  <a:cubicBezTo>
                    <a:pt x="42078" y="5584"/>
                    <a:pt x="42088" y="5581"/>
                    <a:pt x="42096" y="5581"/>
                  </a:cubicBezTo>
                  <a:cubicBezTo>
                    <a:pt x="42116" y="5581"/>
                    <a:pt x="42129" y="5600"/>
                    <a:pt x="42145" y="5615"/>
                  </a:cubicBezTo>
                  <a:lnTo>
                    <a:pt x="42151" y="5621"/>
                  </a:lnTo>
                  <a:cubicBezTo>
                    <a:pt x="42157" y="5621"/>
                    <a:pt x="42168" y="5587"/>
                    <a:pt x="42168" y="5576"/>
                  </a:cubicBezTo>
                  <a:cubicBezTo>
                    <a:pt x="42168" y="5573"/>
                    <a:pt x="42170" y="5572"/>
                    <a:pt x="42173" y="5572"/>
                  </a:cubicBezTo>
                  <a:cubicBezTo>
                    <a:pt x="42184" y="5572"/>
                    <a:pt x="42206" y="5581"/>
                    <a:pt x="42219" y="5581"/>
                  </a:cubicBezTo>
                  <a:cubicBezTo>
                    <a:pt x="42230" y="5576"/>
                    <a:pt x="42281" y="5559"/>
                    <a:pt x="42298" y="5553"/>
                  </a:cubicBezTo>
                  <a:cubicBezTo>
                    <a:pt x="42303" y="5552"/>
                    <a:pt x="42308" y="5551"/>
                    <a:pt x="42314" y="5551"/>
                  </a:cubicBezTo>
                  <a:cubicBezTo>
                    <a:pt x="42332" y="5551"/>
                    <a:pt x="42355" y="5557"/>
                    <a:pt x="42372" y="5570"/>
                  </a:cubicBezTo>
                  <a:lnTo>
                    <a:pt x="42395" y="5570"/>
                  </a:lnTo>
                  <a:lnTo>
                    <a:pt x="42412" y="5576"/>
                  </a:lnTo>
                  <a:cubicBezTo>
                    <a:pt x="42435" y="5576"/>
                    <a:pt x="42457" y="5542"/>
                    <a:pt x="42457" y="5530"/>
                  </a:cubicBezTo>
                  <a:cubicBezTo>
                    <a:pt x="42457" y="5529"/>
                    <a:pt x="42458" y="5528"/>
                    <a:pt x="42458" y="5528"/>
                  </a:cubicBezTo>
                  <a:cubicBezTo>
                    <a:pt x="42463" y="5528"/>
                    <a:pt x="42483" y="5559"/>
                    <a:pt x="42490" y="5559"/>
                  </a:cubicBezTo>
                  <a:cubicBezTo>
                    <a:pt x="42491" y="5559"/>
                    <a:pt x="42491" y="5559"/>
                    <a:pt x="42491" y="5559"/>
                  </a:cubicBezTo>
                  <a:cubicBezTo>
                    <a:pt x="42496" y="5559"/>
                    <a:pt x="42551" y="5541"/>
                    <a:pt x="42579" y="5541"/>
                  </a:cubicBezTo>
                  <a:cubicBezTo>
                    <a:pt x="42582" y="5541"/>
                    <a:pt x="42585" y="5541"/>
                    <a:pt x="42588" y="5542"/>
                  </a:cubicBezTo>
                  <a:cubicBezTo>
                    <a:pt x="42610" y="5547"/>
                    <a:pt x="42650" y="5559"/>
                    <a:pt x="42656" y="5559"/>
                  </a:cubicBezTo>
                  <a:cubicBezTo>
                    <a:pt x="42662" y="5553"/>
                    <a:pt x="42684" y="5542"/>
                    <a:pt x="42690" y="5542"/>
                  </a:cubicBezTo>
                  <a:cubicBezTo>
                    <a:pt x="42696" y="5542"/>
                    <a:pt x="42718" y="5547"/>
                    <a:pt x="42735" y="5559"/>
                  </a:cubicBezTo>
                  <a:lnTo>
                    <a:pt x="42758" y="5542"/>
                  </a:lnTo>
                  <a:lnTo>
                    <a:pt x="42775" y="5530"/>
                  </a:lnTo>
                  <a:cubicBezTo>
                    <a:pt x="42803" y="5525"/>
                    <a:pt x="42837" y="5519"/>
                    <a:pt x="42854" y="5519"/>
                  </a:cubicBezTo>
                  <a:lnTo>
                    <a:pt x="42871" y="5525"/>
                  </a:lnTo>
                  <a:lnTo>
                    <a:pt x="42877" y="5530"/>
                  </a:lnTo>
                  <a:cubicBezTo>
                    <a:pt x="42879" y="5537"/>
                    <a:pt x="42882" y="5539"/>
                    <a:pt x="42886" y="5539"/>
                  </a:cubicBezTo>
                  <a:cubicBezTo>
                    <a:pt x="42891" y="5539"/>
                    <a:pt x="42896" y="5534"/>
                    <a:pt x="42900" y="5530"/>
                  </a:cubicBezTo>
                  <a:cubicBezTo>
                    <a:pt x="42900" y="5528"/>
                    <a:pt x="42900" y="5528"/>
                    <a:pt x="42902" y="5528"/>
                  </a:cubicBezTo>
                  <a:cubicBezTo>
                    <a:pt x="42907" y="5528"/>
                    <a:pt x="42924" y="5548"/>
                    <a:pt x="42934" y="5553"/>
                  </a:cubicBezTo>
                  <a:cubicBezTo>
                    <a:pt x="42938" y="5555"/>
                    <a:pt x="42948" y="5556"/>
                    <a:pt x="42962" y="5556"/>
                  </a:cubicBezTo>
                  <a:cubicBezTo>
                    <a:pt x="42989" y="5556"/>
                    <a:pt x="43027" y="5553"/>
                    <a:pt x="43042" y="5553"/>
                  </a:cubicBezTo>
                  <a:cubicBezTo>
                    <a:pt x="43045" y="5554"/>
                    <a:pt x="43048" y="5554"/>
                    <a:pt x="43052" y="5554"/>
                  </a:cubicBezTo>
                  <a:cubicBezTo>
                    <a:pt x="43076" y="5554"/>
                    <a:pt x="43107" y="5541"/>
                    <a:pt x="43122" y="5541"/>
                  </a:cubicBezTo>
                  <a:cubicBezTo>
                    <a:pt x="43124" y="5541"/>
                    <a:pt x="43126" y="5541"/>
                    <a:pt x="43127" y="5542"/>
                  </a:cubicBezTo>
                  <a:cubicBezTo>
                    <a:pt x="43128" y="5542"/>
                    <a:pt x="43131" y="5543"/>
                    <a:pt x="43133" y="5543"/>
                  </a:cubicBezTo>
                  <a:cubicBezTo>
                    <a:pt x="43150" y="5543"/>
                    <a:pt x="43185" y="5530"/>
                    <a:pt x="43195" y="5525"/>
                  </a:cubicBezTo>
                  <a:cubicBezTo>
                    <a:pt x="43212" y="5525"/>
                    <a:pt x="43257" y="5519"/>
                    <a:pt x="43274" y="5519"/>
                  </a:cubicBezTo>
                  <a:cubicBezTo>
                    <a:pt x="43283" y="5523"/>
                    <a:pt x="43316" y="5537"/>
                    <a:pt x="43332" y="5537"/>
                  </a:cubicBezTo>
                  <a:cubicBezTo>
                    <a:pt x="43338" y="5537"/>
                    <a:pt x="43342" y="5535"/>
                    <a:pt x="43342" y="5530"/>
                  </a:cubicBezTo>
                  <a:cubicBezTo>
                    <a:pt x="43342" y="5516"/>
                    <a:pt x="43346" y="5506"/>
                    <a:pt x="43351" y="5506"/>
                  </a:cubicBezTo>
                  <a:cubicBezTo>
                    <a:pt x="43352" y="5506"/>
                    <a:pt x="43353" y="5507"/>
                    <a:pt x="43354" y="5508"/>
                  </a:cubicBezTo>
                  <a:lnTo>
                    <a:pt x="43359" y="5508"/>
                  </a:lnTo>
                  <a:lnTo>
                    <a:pt x="43405" y="5553"/>
                  </a:lnTo>
                  <a:cubicBezTo>
                    <a:pt x="43433" y="5525"/>
                    <a:pt x="43473" y="5502"/>
                    <a:pt x="43484" y="5502"/>
                  </a:cubicBezTo>
                  <a:lnTo>
                    <a:pt x="43484" y="5508"/>
                  </a:lnTo>
                  <a:cubicBezTo>
                    <a:pt x="43488" y="5529"/>
                    <a:pt x="43494" y="5540"/>
                    <a:pt x="43505" y="5540"/>
                  </a:cubicBezTo>
                  <a:cubicBezTo>
                    <a:pt x="43511" y="5540"/>
                    <a:pt x="43519" y="5536"/>
                    <a:pt x="43530" y="5530"/>
                  </a:cubicBezTo>
                  <a:lnTo>
                    <a:pt x="43535" y="5525"/>
                  </a:lnTo>
                  <a:cubicBezTo>
                    <a:pt x="43544" y="5527"/>
                    <a:pt x="43553" y="5528"/>
                    <a:pt x="43562" y="5528"/>
                  </a:cubicBezTo>
                  <a:cubicBezTo>
                    <a:pt x="43577" y="5528"/>
                    <a:pt x="43593" y="5524"/>
                    <a:pt x="43603" y="5513"/>
                  </a:cubicBezTo>
                  <a:lnTo>
                    <a:pt x="43620" y="5513"/>
                  </a:lnTo>
                  <a:cubicBezTo>
                    <a:pt x="43628" y="5514"/>
                    <a:pt x="43635" y="5515"/>
                    <a:pt x="43641" y="5515"/>
                  </a:cubicBezTo>
                  <a:cubicBezTo>
                    <a:pt x="43660" y="5515"/>
                    <a:pt x="43677" y="5512"/>
                    <a:pt x="43693" y="5512"/>
                  </a:cubicBezTo>
                  <a:cubicBezTo>
                    <a:pt x="43699" y="5512"/>
                    <a:pt x="43705" y="5512"/>
                    <a:pt x="43711" y="5513"/>
                  </a:cubicBezTo>
                  <a:lnTo>
                    <a:pt x="43745" y="5513"/>
                  </a:lnTo>
                  <a:cubicBezTo>
                    <a:pt x="43779" y="5513"/>
                    <a:pt x="43847" y="5474"/>
                    <a:pt x="43864" y="5474"/>
                  </a:cubicBezTo>
                  <a:cubicBezTo>
                    <a:pt x="43887" y="5474"/>
                    <a:pt x="43949" y="5496"/>
                    <a:pt x="43967" y="5508"/>
                  </a:cubicBezTo>
                  <a:cubicBezTo>
                    <a:pt x="43969" y="5508"/>
                    <a:pt x="43971" y="5508"/>
                    <a:pt x="43972" y="5508"/>
                  </a:cubicBezTo>
                  <a:cubicBezTo>
                    <a:pt x="43992" y="5508"/>
                    <a:pt x="44006" y="5484"/>
                    <a:pt x="44006" y="5474"/>
                  </a:cubicBezTo>
                  <a:cubicBezTo>
                    <a:pt x="44007" y="5471"/>
                    <a:pt x="44009" y="5470"/>
                    <a:pt x="44011" y="5470"/>
                  </a:cubicBezTo>
                  <a:cubicBezTo>
                    <a:pt x="44017" y="5470"/>
                    <a:pt x="44026" y="5485"/>
                    <a:pt x="44035" y="5508"/>
                  </a:cubicBezTo>
                  <a:lnTo>
                    <a:pt x="44069" y="5479"/>
                  </a:lnTo>
                  <a:lnTo>
                    <a:pt x="44086" y="5468"/>
                  </a:lnTo>
                  <a:cubicBezTo>
                    <a:pt x="44108" y="5462"/>
                    <a:pt x="44142" y="5451"/>
                    <a:pt x="44154" y="5445"/>
                  </a:cubicBezTo>
                  <a:cubicBezTo>
                    <a:pt x="44155" y="5444"/>
                    <a:pt x="44158" y="5444"/>
                    <a:pt x="44162" y="5444"/>
                  </a:cubicBezTo>
                  <a:cubicBezTo>
                    <a:pt x="44178" y="5444"/>
                    <a:pt x="44214" y="5451"/>
                    <a:pt x="44228" y="5451"/>
                  </a:cubicBezTo>
                  <a:cubicBezTo>
                    <a:pt x="44242" y="5451"/>
                    <a:pt x="44276" y="5471"/>
                    <a:pt x="44296" y="5471"/>
                  </a:cubicBezTo>
                  <a:cubicBezTo>
                    <a:pt x="44300" y="5471"/>
                    <a:pt x="44304" y="5470"/>
                    <a:pt x="44307" y="5468"/>
                  </a:cubicBezTo>
                  <a:cubicBezTo>
                    <a:pt x="44318" y="5457"/>
                    <a:pt x="44369" y="5445"/>
                    <a:pt x="44386" y="5440"/>
                  </a:cubicBezTo>
                  <a:cubicBezTo>
                    <a:pt x="44403" y="5434"/>
                    <a:pt x="44432" y="5428"/>
                    <a:pt x="44454" y="5417"/>
                  </a:cubicBezTo>
                  <a:lnTo>
                    <a:pt x="44471" y="5445"/>
                  </a:lnTo>
                  <a:lnTo>
                    <a:pt x="44483" y="5462"/>
                  </a:lnTo>
                  <a:cubicBezTo>
                    <a:pt x="44494" y="5445"/>
                    <a:pt x="44506" y="5417"/>
                    <a:pt x="44511" y="5400"/>
                  </a:cubicBezTo>
                  <a:lnTo>
                    <a:pt x="44523" y="5417"/>
                  </a:lnTo>
                  <a:lnTo>
                    <a:pt x="44545" y="5457"/>
                  </a:lnTo>
                  <a:cubicBezTo>
                    <a:pt x="44564" y="5438"/>
                    <a:pt x="44591" y="5427"/>
                    <a:pt x="44612" y="5427"/>
                  </a:cubicBezTo>
                  <a:cubicBezTo>
                    <a:pt x="44617" y="5427"/>
                    <a:pt x="44621" y="5427"/>
                    <a:pt x="44625" y="5428"/>
                  </a:cubicBezTo>
                  <a:lnTo>
                    <a:pt x="44954" y="5428"/>
                  </a:lnTo>
                  <a:cubicBezTo>
                    <a:pt x="44982" y="5423"/>
                    <a:pt x="44925" y="5394"/>
                    <a:pt x="44959" y="5388"/>
                  </a:cubicBezTo>
                  <a:lnTo>
                    <a:pt x="44993" y="5377"/>
                  </a:lnTo>
                  <a:cubicBezTo>
                    <a:pt x="44999" y="5394"/>
                    <a:pt x="45010" y="5400"/>
                    <a:pt x="45021" y="5400"/>
                  </a:cubicBezTo>
                  <a:cubicBezTo>
                    <a:pt x="45032" y="5400"/>
                    <a:pt x="45042" y="5394"/>
                    <a:pt x="45045" y="5388"/>
                  </a:cubicBezTo>
                  <a:cubicBezTo>
                    <a:pt x="45049" y="5384"/>
                    <a:pt x="45084" y="5370"/>
                    <a:pt x="45097" y="5370"/>
                  </a:cubicBezTo>
                  <a:cubicBezTo>
                    <a:pt x="45099" y="5370"/>
                    <a:pt x="45100" y="5371"/>
                    <a:pt x="45101" y="5371"/>
                  </a:cubicBezTo>
                  <a:cubicBezTo>
                    <a:pt x="45101" y="5382"/>
                    <a:pt x="45139" y="5406"/>
                    <a:pt x="45158" y="5406"/>
                  </a:cubicBezTo>
                  <a:cubicBezTo>
                    <a:pt x="45160" y="5406"/>
                    <a:pt x="45162" y="5406"/>
                    <a:pt x="45164" y="5405"/>
                  </a:cubicBezTo>
                  <a:cubicBezTo>
                    <a:pt x="45176" y="5405"/>
                    <a:pt x="45212" y="5393"/>
                    <a:pt x="45238" y="5393"/>
                  </a:cubicBezTo>
                  <a:cubicBezTo>
                    <a:pt x="45247" y="5393"/>
                    <a:pt x="45255" y="5395"/>
                    <a:pt x="45260" y="5400"/>
                  </a:cubicBezTo>
                  <a:cubicBezTo>
                    <a:pt x="45265" y="5404"/>
                    <a:pt x="45268" y="5406"/>
                    <a:pt x="45272" y="5406"/>
                  </a:cubicBezTo>
                  <a:cubicBezTo>
                    <a:pt x="45283" y="5406"/>
                    <a:pt x="45290" y="5391"/>
                    <a:pt x="45294" y="5383"/>
                  </a:cubicBezTo>
                  <a:cubicBezTo>
                    <a:pt x="45294" y="5380"/>
                    <a:pt x="45295" y="5379"/>
                    <a:pt x="45297" y="5379"/>
                  </a:cubicBezTo>
                  <a:cubicBezTo>
                    <a:pt x="45302" y="5379"/>
                    <a:pt x="45313" y="5390"/>
                    <a:pt x="45317" y="5394"/>
                  </a:cubicBezTo>
                  <a:cubicBezTo>
                    <a:pt x="45323" y="5400"/>
                    <a:pt x="45345" y="5411"/>
                    <a:pt x="45368" y="5417"/>
                  </a:cubicBezTo>
                  <a:lnTo>
                    <a:pt x="45368" y="5383"/>
                  </a:lnTo>
                  <a:lnTo>
                    <a:pt x="45368" y="5377"/>
                  </a:lnTo>
                  <a:cubicBezTo>
                    <a:pt x="45368" y="5377"/>
                    <a:pt x="45369" y="5376"/>
                    <a:pt x="45370" y="5376"/>
                  </a:cubicBezTo>
                  <a:cubicBezTo>
                    <a:pt x="45381" y="5376"/>
                    <a:pt x="45424" y="5400"/>
                    <a:pt x="45447" y="5400"/>
                  </a:cubicBezTo>
                  <a:cubicBezTo>
                    <a:pt x="45449" y="5400"/>
                    <a:pt x="45451" y="5400"/>
                    <a:pt x="45453" y="5400"/>
                  </a:cubicBezTo>
                  <a:cubicBezTo>
                    <a:pt x="45481" y="5400"/>
                    <a:pt x="45493" y="5405"/>
                    <a:pt x="45487" y="5423"/>
                  </a:cubicBezTo>
                  <a:lnTo>
                    <a:pt x="45493" y="5423"/>
                  </a:lnTo>
                  <a:lnTo>
                    <a:pt x="45527" y="5445"/>
                  </a:lnTo>
                  <a:cubicBezTo>
                    <a:pt x="45527" y="5421"/>
                    <a:pt x="45538" y="5412"/>
                    <a:pt x="45546" y="5412"/>
                  </a:cubicBezTo>
                  <a:cubicBezTo>
                    <a:pt x="45550" y="5412"/>
                    <a:pt x="45553" y="5413"/>
                    <a:pt x="45555" y="5417"/>
                  </a:cubicBezTo>
                  <a:cubicBezTo>
                    <a:pt x="45556" y="5418"/>
                    <a:pt x="45558" y="5418"/>
                    <a:pt x="45560" y="5418"/>
                  </a:cubicBezTo>
                  <a:cubicBezTo>
                    <a:pt x="45569" y="5418"/>
                    <a:pt x="45586" y="5410"/>
                    <a:pt x="45595" y="5405"/>
                  </a:cubicBezTo>
                  <a:cubicBezTo>
                    <a:pt x="45601" y="5400"/>
                    <a:pt x="45618" y="5388"/>
                    <a:pt x="45623" y="5388"/>
                  </a:cubicBezTo>
                  <a:cubicBezTo>
                    <a:pt x="45629" y="5394"/>
                    <a:pt x="45640" y="5417"/>
                    <a:pt x="45646" y="5440"/>
                  </a:cubicBezTo>
                  <a:lnTo>
                    <a:pt x="45669" y="5423"/>
                  </a:lnTo>
                  <a:cubicBezTo>
                    <a:pt x="45669" y="5423"/>
                    <a:pt x="45657" y="5394"/>
                    <a:pt x="45657" y="5383"/>
                  </a:cubicBezTo>
                  <a:lnTo>
                    <a:pt x="45657" y="5377"/>
                  </a:lnTo>
                  <a:cubicBezTo>
                    <a:pt x="45657" y="5376"/>
                    <a:pt x="45658" y="5376"/>
                    <a:pt x="45660" y="5376"/>
                  </a:cubicBezTo>
                  <a:cubicBezTo>
                    <a:pt x="45667" y="5376"/>
                    <a:pt x="45687" y="5385"/>
                    <a:pt x="45691" y="5394"/>
                  </a:cubicBezTo>
                  <a:cubicBezTo>
                    <a:pt x="45692" y="5395"/>
                    <a:pt x="45693" y="5395"/>
                    <a:pt x="45694" y="5395"/>
                  </a:cubicBezTo>
                  <a:cubicBezTo>
                    <a:pt x="45702" y="5395"/>
                    <a:pt x="45725" y="5383"/>
                    <a:pt x="45741" y="5383"/>
                  </a:cubicBezTo>
                  <a:cubicBezTo>
                    <a:pt x="45746" y="5383"/>
                    <a:pt x="45751" y="5384"/>
                    <a:pt x="45754" y="5388"/>
                  </a:cubicBezTo>
                  <a:cubicBezTo>
                    <a:pt x="45765" y="5405"/>
                    <a:pt x="45782" y="5423"/>
                    <a:pt x="45793" y="5423"/>
                  </a:cubicBezTo>
                  <a:cubicBezTo>
                    <a:pt x="45799" y="5423"/>
                    <a:pt x="45839" y="5417"/>
                    <a:pt x="45879" y="5411"/>
                  </a:cubicBezTo>
                  <a:lnTo>
                    <a:pt x="45913" y="5405"/>
                  </a:lnTo>
                  <a:lnTo>
                    <a:pt x="45935" y="5400"/>
                  </a:lnTo>
                  <a:cubicBezTo>
                    <a:pt x="45958" y="5405"/>
                    <a:pt x="45992" y="5411"/>
                    <a:pt x="46020" y="5417"/>
                  </a:cubicBezTo>
                  <a:lnTo>
                    <a:pt x="46043" y="5411"/>
                  </a:lnTo>
                  <a:cubicBezTo>
                    <a:pt x="46046" y="5410"/>
                    <a:pt x="46048" y="5410"/>
                    <a:pt x="46051" y="5410"/>
                  </a:cubicBezTo>
                  <a:cubicBezTo>
                    <a:pt x="46064" y="5410"/>
                    <a:pt x="46078" y="5418"/>
                    <a:pt x="46089" y="5418"/>
                  </a:cubicBezTo>
                  <a:cubicBezTo>
                    <a:pt x="46091" y="5418"/>
                    <a:pt x="46093" y="5418"/>
                    <a:pt x="46094" y="5417"/>
                  </a:cubicBezTo>
                  <a:lnTo>
                    <a:pt x="46123" y="5411"/>
                  </a:lnTo>
                  <a:cubicBezTo>
                    <a:pt x="46127" y="5412"/>
                    <a:pt x="46132" y="5412"/>
                    <a:pt x="46137" y="5412"/>
                  </a:cubicBezTo>
                  <a:cubicBezTo>
                    <a:pt x="46163" y="5412"/>
                    <a:pt x="46199" y="5404"/>
                    <a:pt x="46217" y="5404"/>
                  </a:cubicBezTo>
                  <a:cubicBezTo>
                    <a:pt x="46220" y="5404"/>
                    <a:pt x="46223" y="5405"/>
                    <a:pt x="46225" y="5405"/>
                  </a:cubicBezTo>
                  <a:cubicBezTo>
                    <a:pt x="46242" y="5411"/>
                    <a:pt x="46259" y="5417"/>
                    <a:pt x="46270" y="5417"/>
                  </a:cubicBezTo>
                  <a:cubicBezTo>
                    <a:pt x="46276" y="5417"/>
                    <a:pt x="46298" y="5417"/>
                    <a:pt x="46315" y="5405"/>
                  </a:cubicBezTo>
                  <a:lnTo>
                    <a:pt x="46327" y="5405"/>
                  </a:lnTo>
                  <a:cubicBezTo>
                    <a:pt x="46344" y="5405"/>
                    <a:pt x="46361" y="5420"/>
                    <a:pt x="46376" y="5420"/>
                  </a:cubicBezTo>
                  <a:cubicBezTo>
                    <a:pt x="46386" y="5420"/>
                    <a:pt x="46394" y="5414"/>
                    <a:pt x="46401" y="5394"/>
                  </a:cubicBezTo>
                  <a:lnTo>
                    <a:pt x="46406" y="5388"/>
                  </a:lnTo>
                  <a:cubicBezTo>
                    <a:pt x="46406" y="5388"/>
                    <a:pt x="46429" y="5423"/>
                    <a:pt x="46435" y="5434"/>
                  </a:cubicBezTo>
                  <a:cubicBezTo>
                    <a:pt x="46436" y="5435"/>
                    <a:pt x="46438" y="5435"/>
                    <a:pt x="46440" y="5435"/>
                  </a:cubicBezTo>
                  <a:cubicBezTo>
                    <a:pt x="46451" y="5435"/>
                    <a:pt x="46471" y="5427"/>
                    <a:pt x="46480" y="5423"/>
                  </a:cubicBezTo>
                  <a:cubicBezTo>
                    <a:pt x="46483" y="5417"/>
                    <a:pt x="46494" y="5414"/>
                    <a:pt x="46505" y="5414"/>
                  </a:cubicBezTo>
                  <a:cubicBezTo>
                    <a:pt x="46515" y="5414"/>
                    <a:pt x="46525" y="5417"/>
                    <a:pt x="46525" y="5423"/>
                  </a:cubicBezTo>
                  <a:cubicBezTo>
                    <a:pt x="46528" y="5429"/>
                    <a:pt x="46532" y="5432"/>
                    <a:pt x="46536" y="5432"/>
                  </a:cubicBezTo>
                  <a:cubicBezTo>
                    <a:pt x="46543" y="5432"/>
                    <a:pt x="46550" y="5426"/>
                    <a:pt x="46554" y="5423"/>
                  </a:cubicBezTo>
                  <a:cubicBezTo>
                    <a:pt x="46556" y="5418"/>
                    <a:pt x="46559" y="5417"/>
                    <a:pt x="46563" y="5417"/>
                  </a:cubicBezTo>
                  <a:cubicBezTo>
                    <a:pt x="46571" y="5417"/>
                    <a:pt x="46580" y="5423"/>
                    <a:pt x="46588" y="5434"/>
                  </a:cubicBezTo>
                  <a:lnTo>
                    <a:pt x="46599" y="5440"/>
                  </a:lnTo>
                  <a:lnTo>
                    <a:pt x="46605" y="5445"/>
                  </a:lnTo>
                  <a:cubicBezTo>
                    <a:pt x="46606" y="5446"/>
                    <a:pt x="46608" y="5446"/>
                    <a:pt x="46610" y="5446"/>
                  </a:cubicBezTo>
                  <a:cubicBezTo>
                    <a:pt x="46621" y="5446"/>
                    <a:pt x="46635" y="5432"/>
                    <a:pt x="46650" y="5417"/>
                  </a:cubicBezTo>
                  <a:lnTo>
                    <a:pt x="46673" y="5428"/>
                  </a:lnTo>
                  <a:cubicBezTo>
                    <a:pt x="46675" y="5429"/>
                    <a:pt x="46677" y="5429"/>
                    <a:pt x="46679" y="5429"/>
                  </a:cubicBezTo>
                  <a:cubicBezTo>
                    <a:pt x="46694" y="5429"/>
                    <a:pt x="46709" y="5411"/>
                    <a:pt x="46724" y="5411"/>
                  </a:cubicBezTo>
                  <a:lnTo>
                    <a:pt x="46735" y="5417"/>
                  </a:lnTo>
                  <a:cubicBezTo>
                    <a:pt x="46738" y="5421"/>
                    <a:pt x="46743" y="5423"/>
                    <a:pt x="46749" y="5423"/>
                  </a:cubicBezTo>
                  <a:cubicBezTo>
                    <a:pt x="46763" y="5423"/>
                    <a:pt x="46782" y="5411"/>
                    <a:pt x="46786" y="5411"/>
                  </a:cubicBezTo>
                  <a:cubicBezTo>
                    <a:pt x="46791" y="5411"/>
                    <a:pt x="46825" y="5449"/>
                    <a:pt x="46849" y="5449"/>
                  </a:cubicBezTo>
                  <a:cubicBezTo>
                    <a:pt x="46853" y="5449"/>
                    <a:pt x="46857" y="5448"/>
                    <a:pt x="46860" y="5445"/>
                  </a:cubicBezTo>
                  <a:cubicBezTo>
                    <a:pt x="46883" y="5434"/>
                    <a:pt x="46940" y="5428"/>
                    <a:pt x="46957" y="5428"/>
                  </a:cubicBezTo>
                  <a:cubicBezTo>
                    <a:pt x="46972" y="5428"/>
                    <a:pt x="47033" y="5387"/>
                    <a:pt x="47062" y="5387"/>
                  </a:cubicBezTo>
                  <a:cubicBezTo>
                    <a:pt x="47065" y="5387"/>
                    <a:pt x="47068" y="5387"/>
                    <a:pt x="47070" y="5388"/>
                  </a:cubicBezTo>
                  <a:cubicBezTo>
                    <a:pt x="47091" y="5397"/>
                    <a:pt x="47145" y="5402"/>
                    <a:pt x="47177" y="5402"/>
                  </a:cubicBezTo>
                  <a:cubicBezTo>
                    <a:pt x="47189" y="5402"/>
                    <a:pt x="47198" y="5401"/>
                    <a:pt x="47201" y="5400"/>
                  </a:cubicBezTo>
                  <a:cubicBezTo>
                    <a:pt x="47214" y="5400"/>
                    <a:pt x="47235" y="5393"/>
                    <a:pt x="47246" y="5393"/>
                  </a:cubicBezTo>
                  <a:cubicBezTo>
                    <a:pt x="47248" y="5393"/>
                    <a:pt x="47251" y="5393"/>
                    <a:pt x="47252" y="5394"/>
                  </a:cubicBezTo>
                  <a:cubicBezTo>
                    <a:pt x="47257" y="5394"/>
                    <a:pt x="47280" y="5405"/>
                    <a:pt x="47303" y="5417"/>
                  </a:cubicBezTo>
                  <a:lnTo>
                    <a:pt x="47331" y="5411"/>
                  </a:lnTo>
                  <a:cubicBezTo>
                    <a:pt x="47338" y="5410"/>
                    <a:pt x="47345" y="5410"/>
                    <a:pt x="47352" y="5410"/>
                  </a:cubicBezTo>
                  <a:cubicBezTo>
                    <a:pt x="47381" y="5410"/>
                    <a:pt x="47412" y="5417"/>
                    <a:pt x="47439" y="5417"/>
                  </a:cubicBezTo>
                  <a:lnTo>
                    <a:pt x="47456" y="5417"/>
                  </a:lnTo>
                  <a:cubicBezTo>
                    <a:pt x="47456" y="5394"/>
                    <a:pt x="47459" y="5387"/>
                    <a:pt x="47464" y="5387"/>
                  </a:cubicBezTo>
                  <a:cubicBezTo>
                    <a:pt x="47471" y="5387"/>
                    <a:pt x="47480" y="5399"/>
                    <a:pt x="47490" y="5405"/>
                  </a:cubicBezTo>
                  <a:lnTo>
                    <a:pt x="47501" y="5411"/>
                  </a:lnTo>
                  <a:cubicBezTo>
                    <a:pt x="47506" y="5412"/>
                    <a:pt x="47510" y="5413"/>
                    <a:pt x="47515" y="5413"/>
                  </a:cubicBezTo>
                  <a:cubicBezTo>
                    <a:pt x="47534" y="5413"/>
                    <a:pt x="47553" y="5404"/>
                    <a:pt x="47558" y="5400"/>
                  </a:cubicBezTo>
                  <a:cubicBezTo>
                    <a:pt x="47560" y="5397"/>
                    <a:pt x="47566" y="5396"/>
                    <a:pt x="47573" y="5396"/>
                  </a:cubicBezTo>
                  <a:cubicBezTo>
                    <a:pt x="47583" y="5396"/>
                    <a:pt x="47598" y="5399"/>
                    <a:pt x="47615" y="5405"/>
                  </a:cubicBezTo>
                  <a:lnTo>
                    <a:pt x="47666" y="5405"/>
                  </a:lnTo>
                  <a:cubicBezTo>
                    <a:pt x="47690" y="5410"/>
                    <a:pt x="47740" y="5424"/>
                    <a:pt x="47760" y="5424"/>
                  </a:cubicBezTo>
                  <a:cubicBezTo>
                    <a:pt x="47764" y="5424"/>
                    <a:pt x="47766" y="5423"/>
                    <a:pt x="47768" y="5423"/>
                  </a:cubicBezTo>
                  <a:cubicBezTo>
                    <a:pt x="47774" y="5411"/>
                    <a:pt x="47808" y="5411"/>
                    <a:pt x="47813" y="5405"/>
                  </a:cubicBezTo>
                  <a:cubicBezTo>
                    <a:pt x="47819" y="5400"/>
                    <a:pt x="47836" y="5388"/>
                    <a:pt x="47847" y="5388"/>
                  </a:cubicBezTo>
                  <a:lnTo>
                    <a:pt x="47859" y="5394"/>
                  </a:lnTo>
                  <a:lnTo>
                    <a:pt x="47887" y="5405"/>
                  </a:lnTo>
                  <a:cubicBezTo>
                    <a:pt x="47898" y="5411"/>
                    <a:pt x="47914" y="5414"/>
                    <a:pt x="47930" y="5414"/>
                  </a:cubicBezTo>
                  <a:cubicBezTo>
                    <a:pt x="47945" y="5414"/>
                    <a:pt x="47961" y="5411"/>
                    <a:pt x="47972" y="5405"/>
                  </a:cubicBezTo>
                  <a:lnTo>
                    <a:pt x="47995" y="5428"/>
                  </a:lnTo>
                  <a:cubicBezTo>
                    <a:pt x="47995" y="5428"/>
                    <a:pt x="48007" y="5416"/>
                    <a:pt x="48015" y="5416"/>
                  </a:cubicBezTo>
                  <a:cubicBezTo>
                    <a:pt x="48016" y="5416"/>
                    <a:pt x="48017" y="5416"/>
                    <a:pt x="48018" y="5417"/>
                  </a:cubicBezTo>
                  <a:lnTo>
                    <a:pt x="48029" y="5417"/>
                  </a:lnTo>
                  <a:cubicBezTo>
                    <a:pt x="48032" y="5418"/>
                    <a:pt x="48036" y="5418"/>
                    <a:pt x="48040" y="5418"/>
                  </a:cubicBezTo>
                  <a:cubicBezTo>
                    <a:pt x="48058" y="5418"/>
                    <a:pt x="48081" y="5410"/>
                    <a:pt x="48086" y="5405"/>
                  </a:cubicBezTo>
                  <a:cubicBezTo>
                    <a:pt x="48091" y="5394"/>
                    <a:pt x="48103" y="5388"/>
                    <a:pt x="48103" y="5388"/>
                  </a:cubicBezTo>
                  <a:cubicBezTo>
                    <a:pt x="48103" y="5388"/>
                    <a:pt x="48120" y="5405"/>
                    <a:pt x="48125" y="5417"/>
                  </a:cubicBezTo>
                  <a:cubicBezTo>
                    <a:pt x="48126" y="5417"/>
                    <a:pt x="48128" y="5418"/>
                    <a:pt x="48129" y="5418"/>
                  </a:cubicBezTo>
                  <a:cubicBezTo>
                    <a:pt x="48142" y="5418"/>
                    <a:pt x="48171" y="5399"/>
                    <a:pt x="48188" y="5399"/>
                  </a:cubicBezTo>
                  <a:cubicBezTo>
                    <a:pt x="48190" y="5399"/>
                    <a:pt x="48192" y="5399"/>
                    <a:pt x="48193" y="5400"/>
                  </a:cubicBezTo>
                  <a:cubicBezTo>
                    <a:pt x="48209" y="5405"/>
                    <a:pt x="48260" y="5423"/>
                    <a:pt x="48283" y="5423"/>
                  </a:cubicBezTo>
                  <a:cubicBezTo>
                    <a:pt x="48286" y="5423"/>
                    <a:pt x="48288" y="5423"/>
                    <a:pt x="48290" y="5423"/>
                  </a:cubicBezTo>
                  <a:cubicBezTo>
                    <a:pt x="48307" y="5423"/>
                    <a:pt x="48330" y="5417"/>
                    <a:pt x="48330" y="5417"/>
                  </a:cubicBezTo>
                  <a:cubicBezTo>
                    <a:pt x="48334" y="5417"/>
                    <a:pt x="48358" y="5431"/>
                    <a:pt x="48372" y="5431"/>
                  </a:cubicBezTo>
                  <a:cubicBezTo>
                    <a:pt x="48377" y="5431"/>
                    <a:pt x="48381" y="5429"/>
                    <a:pt x="48381" y="5423"/>
                  </a:cubicBezTo>
                  <a:cubicBezTo>
                    <a:pt x="48383" y="5416"/>
                    <a:pt x="48384" y="5413"/>
                    <a:pt x="48385" y="5413"/>
                  </a:cubicBezTo>
                  <a:cubicBezTo>
                    <a:pt x="48386" y="5413"/>
                    <a:pt x="48386" y="5422"/>
                    <a:pt x="48386" y="5440"/>
                  </a:cubicBezTo>
                  <a:lnTo>
                    <a:pt x="48415" y="5417"/>
                  </a:lnTo>
                  <a:lnTo>
                    <a:pt x="48460" y="5388"/>
                  </a:lnTo>
                  <a:lnTo>
                    <a:pt x="48460" y="5388"/>
                  </a:lnTo>
                  <a:cubicBezTo>
                    <a:pt x="48454" y="5417"/>
                    <a:pt x="48466" y="5451"/>
                    <a:pt x="48477" y="5457"/>
                  </a:cubicBezTo>
                  <a:lnTo>
                    <a:pt x="48494" y="5445"/>
                  </a:lnTo>
                  <a:lnTo>
                    <a:pt x="48494" y="5440"/>
                  </a:lnTo>
                  <a:cubicBezTo>
                    <a:pt x="48516" y="5429"/>
                    <a:pt x="48548" y="5422"/>
                    <a:pt x="48570" y="5422"/>
                  </a:cubicBezTo>
                  <a:cubicBezTo>
                    <a:pt x="48583" y="5422"/>
                    <a:pt x="48592" y="5424"/>
                    <a:pt x="48596" y="5428"/>
                  </a:cubicBezTo>
                  <a:cubicBezTo>
                    <a:pt x="48602" y="5434"/>
                    <a:pt x="48619" y="5440"/>
                    <a:pt x="48625" y="5440"/>
                  </a:cubicBezTo>
                  <a:lnTo>
                    <a:pt x="48630" y="5434"/>
                  </a:lnTo>
                  <a:lnTo>
                    <a:pt x="48659" y="5400"/>
                  </a:lnTo>
                  <a:cubicBezTo>
                    <a:pt x="48676" y="5411"/>
                    <a:pt x="48704" y="5434"/>
                    <a:pt x="48704" y="5440"/>
                  </a:cubicBezTo>
                  <a:cubicBezTo>
                    <a:pt x="48706" y="5441"/>
                    <a:pt x="48708" y="5442"/>
                    <a:pt x="48710" y="5442"/>
                  </a:cubicBezTo>
                  <a:cubicBezTo>
                    <a:pt x="48718" y="5442"/>
                    <a:pt x="48731" y="5435"/>
                    <a:pt x="48744" y="5423"/>
                  </a:cubicBezTo>
                  <a:lnTo>
                    <a:pt x="48755" y="5411"/>
                  </a:lnTo>
                  <a:lnTo>
                    <a:pt x="48818" y="5434"/>
                  </a:lnTo>
                  <a:lnTo>
                    <a:pt x="48840" y="5451"/>
                  </a:lnTo>
                  <a:cubicBezTo>
                    <a:pt x="48863" y="5451"/>
                    <a:pt x="48897" y="5428"/>
                    <a:pt x="48903" y="5423"/>
                  </a:cubicBezTo>
                  <a:cubicBezTo>
                    <a:pt x="48904" y="5420"/>
                    <a:pt x="48906" y="5419"/>
                    <a:pt x="48908" y="5419"/>
                  </a:cubicBezTo>
                  <a:cubicBezTo>
                    <a:pt x="48913" y="5419"/>
                    <a:pt x="48920" y="5430"/>
                    <a:pt x="48920" y="5434"/>
                  </a:cubicBezTo>
                  <a:cubicBezTo>
                    <a:pt x="48922" y="5438"/>
                    <a:pt x="48926" y="5439"/>
                    <a:pt x="48931" y="5439"/>
                  </a:cubicBezTo>
                  <a:cubicBezTo>
                    <a:pt x="48942" y="5439"/>
                    <a:pt x="48956" y="5434"/>
                    <a:pt x="48959" y="5434"/>
                  </a:cubicBezTo>
                  <a:cubicBezTo>
                    <a:pt x="48967" y="5438"/>
                    <a:pt x="48987" y="5442"/>
                    <a:pt x="49002" y="5442"/>
                  </a:cubicBezTo>
                  <a:cubicBezTo>
                    <a:pt x="49008" y="5442"/>
                    <a:pt x="49013" y="5441"/>
                    <a:pt x="49016" y="5440"/>
                  </a:cubicBezTo>
                  <a:cubicBezTo>
                    <a:pt x="49030" y="5430"/>
                    <a:pt x="49069" y="5406"/>
                    <a:pt x="49081" y="5406"/>
                  </a:cubicBezTo>
                  <a:cubicBezTo>
                    <a:pt x="49084" y="5406"/>
                    <a:pt x="49085" y="5408"/>
                    <a:pt x="49084" y="5411"/>
                  </a:cubicBezTo>
                  <a:cubicBezTo>
                    <a:pt x="49084" y="5421"/>
                    <a:pt x="49094" y="5423"/>
                    <a:pt x="49105" y="5423"/>
                  </a:cubicBezTo>
                  <a:cubicBezTo>
                    <a:pt x="49112" y="5423"/>
                    <a:pt x="49119" y="5423"/>
                    <a:pt x="49124" y="5423"/>
                  </a:cubicBezTo>
                  <a:cubicBezTo>
                    <a:pt x="49141" y="5423"/>
                    <a:pt x="49198" y="5445"/>
                    <a:pt x="49254" y="5474"/>
                  </a:cubicBezTo>
                  <a:lnTo>
                    <a:pt x="49300" y="5405"/>
                  </a:lnTo>
                  <a:cubicBezTo>
                    <a:pt x="49302" y="5407"/>
                    <a:pt x="49305" y="5408"/>
                    <a:pt x="49309" y="5408"/>
                  </a:cubicBezTo>
                  <a:cubicBezTo>
                    <a:pt x="49326" y="5408"/>
                    <a:pt x="49353" y="5392"/>
                    <a:pt x="49370" y="5392"/>
                  </a:cubicBezTo>
                  <a:cubicBezTo>
                    <a:pt x="49374" y="5392"/>
                    <a:pt x="49377" y="5392"/>
                    <a:pt x="49379" y="5394"/>
                  </a:cubicBezTo>
                  <a:cubicBezTo>
                    <a:pt x="49388" y="5397"/>
                    <a:pt x="49408" y="5397"/>
                    <a:pt x="49428" y="5397"/>
                  </a:cubicBezTo>
                  <a:cubicBezTo>
                    <a:pt x="49449" y="5397"/>
                    <a:pt x="49470" y="5397"/>
                    <a:pt x="49481" y="5400"/>
                  </a:cubicBezTo>
                  <a:cubicBezTo>
                    <a:pt x="49489" y="5401"/>
                    <a:pt x="49500" y="5402"/>
                    <a:pt x="49511" y="5402"/>
                  </a:cubicBezTo>
                  <a:cubicBezTo>
                    <a:pt x="49543" y="5402"/>
                    <a:pt x="49582" y="5397"/>
                    <a:pt x="49595" y="5388"/>
                  </a:cubicBezTo>
                  <a:cubicBezTo>
                    <a:pt x="49618" y="5383"/>
                    <a:pt x="49635" y="5371"/>
                    <a:pt x="49635" y="5371"/>
                  </a:cubicBezTo>
                  <a:cubicBezTo>
                    <a:pt x="49635" y="5371"/>
                    <a:pt x="49657" y="5400"/>
                    <a:pt x="49663" y="5411"/>
                  </a:cubicBezTo>
                  <a:cubicBezTo>
                    <a:pt x="49664" y="5414"/>
                    <a:pt x="49667" y="5415"/>
                    <a:pt x="49670" y="5415"/>
                  </a:cubicBezTo>
                  <a:cubicBezTo>
                    <a:pt x="49679" y="5415"/>
                    <a:pt x="49693" y="5404"/>
                    <a:pt x="49697" y="5400"/>
                  </a:cubicBezTo>
                  <a:cubicBezTo>
                    <a:pt x="49698" y="5398"/>
                    <a:pt x="49702" y="5398"/>
                    <a:pt x="49706" y="5398"/>
                  </a:cubicBezTo>
                  <a:cubicBezTo>
                    <a:pt x="49720" y="5398"/>
                    <a:pt x="49745" y="5404"/>
                    <a:pt x="49771" y="5417"/>
                  </a:cubicBezTo>
                  <a:lnTo>
                    <a:pt x="49799" y="5383"/>
                  </a:lnTo>
                  <a:lnTo>
                    <a:pt x="49805" y="5377"/>
                  </a:lnTo>
                  <a:cubicBezTo>
                    <a:pt x="49822" y="5388"/>
                    <a:pt x="49856" y="5394"/>
                    <a:pt x="49884" y="5394"/>
                  </a:cubicBezTo>
                  <a:lnTo>
                    <a:pt x="49907" y="5405"/>
                  </a:lnTo>
                  <a:cubicBezTo>
                    <a:pt x="49910" y="5408"/>
                    <a:pt x="49913" y="5409"/>
                    <a:pt x="49915" y="5409"/>
                  </a:cubicBezTo>
                  <a:cubicBezTo>
                    <a:pt x="49927" y="5409"/>
                    <a:pt x="49934" y="5389"/>
                    <a:pt x="49944" y="5389"/>
                  </a:cubicBezTo>
                  <a:cubicBezTo>
                    <a:pt x="49948" y="5389"/>
                    <a:pt x="49953" y="5392"/>
                    <a:pt x="49958" y="5400"/>
                  </a:cubicBezTo>
                  <a:cubicBezTo>
                    <a:pt x="49960" y="5401"/>
                    <a:pt x="49963" y="5402"/>
                    <a:pt x="49968" y="5402"/>
                  </a:cubicBezTo>
                  <a:cubicBezTo>
                    <a:pt x="49979" y="5402"/>
                    <a:pt x="49997" y="5398"/>
                    <a:pt x="50009" y="5394"/>
                  </a:cubicBezTo>
                  <a:lnTo>
                    <a:pt x="50037" y="5383"/>
                  </a:lnTo>
                  <a:cubicBezTo>
                    <a:pt x="50049" y="5405"/>
                    <a:pt x="50072" y="5423"/>
                    <a:pt x="50077" y="5423"/>
                  </a:cubicBezTo>
                  <a:cubicBezTo>
                    <a:pt x="50083" y="5417"/>
                    <a:pt x="50111" y="5400"/>
                    <a:pt x="50140" y="5383"/>
                  </a:cubicBezTo>
                  <a:lnTo>
                    <a:pt x="50168" y="5388"/>
                  </a:lnTo>
                  <a:lnTo>
                    <a:pt x="50196" y="5388"/>
                  </a:lnTo>
                  <a:cubicBezTo>
                    <a:pt x="50230" y="5405"/>
                    <a:pt x="50270" y="5417"/>
                    <a:pt x="50281" y="5417"/>
                  </a:cubicBezTo>
                  <a:lnTo>
                    <a:pt x="50281" y="5377"/>
                  </a:lnTo>
                  <a:cubicBezTo>
                    <a:pt x="50296" y="5387"/>
                    <a:pt x="50319" y="5401"/>
                    <a:pt x="50333" y="5401"/>
                  </a:cubicBezTo>
                  <a:cubicBezTo>
                    <a:pt x="50335" y="5401"/>
                    <a:pt x="50337" y="5401"/>
                    <a:pt x="50338" y="5400"/>
                  </a:cubicBezTo>
                  <a:lnTo>
                    <a:pt x="50378" y="5400"/>
                  </a:lnTo>
                  <a:cubicBezTo>
                    <a:pt x="50389" y="5400"/>
                    <a:pt x="50401" y="5388"/>
                    <a:pt x="50406" y="5388"/>
                  </a:cubicBezTo>
                  <a:cubicBezTo>
                    <a:pt x="50410" y="5387"/>
                    <a:pt x="50414" y="5386"/>
                    <a:pt x="50417" y="5386"/>
                  </a:cubicBezTo>
                  <a:cubicBezTo>
                    <a:pt x="50425" y="5386"/>
                    <a:pt x="50431" y="5388"/>
                    <a:pt x="50435" y="5388"/>
                  </a:cubicBezTo>
                  <a:lnTo>
                    <a:pt x="50452" y="5388"/>
                  </a:lnTo>
                  <a:cubicBezTo>
                    <a:pt x="50463" y="5388"/>
                    <a:pt x="50503" y="5394"/>
                    <a:pt x="50514" y="5394"/>
                  </a:cubicBezTo>
                  <a:cubicBezTo>
                    <a:pt x="50525" y="5394"/>
                    <a:pt x="50548" y="5400"/>
                    <a:pt x="50576" y="5405"/>
                  </a:cubicBezTo>
                  <a:lnTo>
                    <a:pt x="50582" y="5400"/>
                  </a:lnTo>
                  <a:lnTo>
                    <a:pt x="50611" y="5371"/>
                  </a:lnTo>
                  <a:cubicBezTo>
                    <a:pt x="50618" y="5387"/>
                    <a:pt x="50643" y="5394"/>
                    <a:pt x="50659" y="5394"/>
                  </a:cubicBezTo>
                  <a:cubicBezTo>
                    <a:pt x="50667" y="5394"/>
                    <a:pt x="50673" y="5392"/>
                    <a:pt x="50673" y="5388"/>
                  </a:cubicBezTo>
                  <a:cubicBezTo>
                    <a:pt x="50673" y="5385"/>
                    <a:pt x="50677" y="5383"/>
                    <a:pt x="50684" y="5383"/>
                  </a:cubicBezTo>
                  <a:cubicBezTo>
                    <a:pt x="50696" y="5383"/>
                    <a:pt x="50716" y="5388"/>
                    <a:pt x="50724" y="5388"/>
                  </a:cubicBezTo>
                  <a:cubicBezTo>
                    <a:pt x="50741" y="5388"/>
                    <a:pt x="50764" y="5383"/>
                    <a:pt x="50781" y="5377"/>
                  </a:cubicBezTo>
                  <a:lnTo>
                    <a:pt x="50786" y="5388"/>
                  </a:lnTo>
                  <a:lnTo>
                    <a:pt x="50815" y="5423"/>
                  </a:lnTo>
                  <a:cubicBezTo>
                    <a:pt x="50849" y="5411"/>
                    <a:pt x="50917" y="5400"/>
                    <a:pt x="50962" y="5400"/>
                  </a:cubicBezTo>
                  <a:lnTo>
                    <a:pt x="51008" y="5394"/>
                  </a:lnTo>
                  <a:cubicBezTo>
                    <a:pt x="51022" y="5394"/>
                    <a:pt x="51041" y="5407"/>
                    <a:pt x="51050" y="5407"/>
                  </a:cubicBezTo>
                  <a:cubicBezTo>
                    <a:pt x="51051" y="5407"/>
                    <a:pt x="51052" y="5406"/>
                    <a:pt x="51053" y="5405"/>
                  </a:cubicBezTo>
                  <a:lnTo>
                    <a:pt x="51076" y="5371"/>
                  </a:lnTo>
                  <a:cubicBezTo>
                    <a:pt x="51083" y="5379"/>
                    <a:pt x="51101" y="5381"/>
                    <a:pt x="51120" y="5381"/>
                  </a:cubicBezTo>
                  <a:cubicBezTo>
                    <a:pt x="51147" y="5381"/>
                    <a:pt x="51176" y="5377"/>
                    <a:pt x="51189" y="5377"/>
                  </a:cubicBezTo>
                  <a:cubicBezTo>
                    <a:pt x="51197" y="5379"/>
                    <a:pt x="51208" y="5380"/>
                    <a:pt x="51220" y="5380"/>
                  </a:cubicBezTo>
                  <a:cubicBezTo>
                    <a:pt x="51244" y="5380"/>
                    <a:pt x="51274" y="5377"/>
                    <a:pt x="51297" y="5377"/>
                  </a:cubicBezTo>
                  <a:lnTo>
                    <a:pt x="51325" y="5405"/>
                  </a:lnTo>
                  <a:lnTo>
                    <a:pt x="51325" y="5411"/>
                  </a:lnTo>
                  <a:cubicBezTo>
                    <a:pt x="51337" y="5405"/>
                    <a:pt x="51354" y="5388"/>
                    <a:pt x="51359" y="5377"/>
                  </a:cubicBezTo>
                  <a:cubicBezTo>
                    <a:pt x="51359" y="5376"/>
                    <a:pt x="51360" y="5376"/>
                    <a:pt x="51361" y="5376"/>
                  </a:cubicBezTo>
                  <a:cubicBezTo>
                    <a:pt x="51364" y="5376"/>
                    <a:pt x="51372" y="5384"/>
                    <a:pt x="51377" y="5388"/>
                  </a:cubicBezTo>
                  <a:cubicBezTo>
                    <a:pt x="51377" y="5392"/>
                    <a:pt x="51380" y="5393"/>
                    <a:pt x="51385" y="5393"/>
                  </a:cubicBezTo>
                  <a:cubicBezTo>
                    <a:pt x="51401" y="5393"/>
                    <a:pt x="51434" y="5382"/>
                    <a:pt x="51467" y="5366"/>
                  </a:cubicBezTo>
                  <a:lnTo>
                    <a:pt x="51501" y="5371"/>
                  </a:lnTo>
                  <a:lnTo>
                    <a:pt x="51530" y="5377"/>
                  </a:lnTo>
                  <a:cubicBezTo>
                    <a:pt x="51532" y="5377"/>
                    <a:pt x="51535" y="5376"/>
                    <a:pt x="51538" y="5376"/>
                  </a:cubicBezTo>
                  <a:cubicBezTo>
                    <a:pt x="51559" y="5376"/>
                    <a:pt x="51587" y="5386"/>
                    <a:pt x="51606" y="5386"/>
                  </a:cubicBezTo>
                  <a:cubicBezTo>
                    <a:pt x="51616" y="5386"/>
                    <a:pt x="51623" y="5384"/>
                    <a:pt x="51626" y="5377"/>
                  </a:cubicBezTo>
                  <a:cubicBezTo>
                    <a:pt x="51628" y="5372"/>
                    <a:pt x="51630" y="5370"/>
                    <a:pt x="51632" y="5370"/>
                  </a:cubicBezTo>
                  <a:cubicBezTo>
                    <a:pt x="51638" y="5370"/>
                    <a:pt x="51643" y="5381"/>
                    <a:pt x="51643" y="5388"/>
                  </a:cubicBezTo>
                  <a:cubicBezTo>
                    <a:pt x="51645" y="5394"/>
                    <a:pt x="51647" y="5396"/>
                    <a:pt x="51650" y="5396"/>
                  </a:cubicBezTo>
                  <a:cubicBezTo>
                    <a:pt x="51655" y="5396"/>
                    <a:pt x="51662" y="5385"/>
                    <a:pt x="51666" y="5377"/>
                  </a:cubicBezTo>
                  <a:cubicBezTo>
                    <a:pt x="51666" y="5377"/>
                    <a:pt x="51666" y="5376"/>
                    <a:pt x="51667" y="5376"/>
                  </a:cubicBezTo>
                  <a:cubicBezTo>
                    <a:pt x="51672" y="5376"/>
                    <a:pt x="51696" y="5391"/>
                    <a:pt x="51713" y="5391"/>
                  </a:cubicBezTo>
                  <a:cubicBezTo>
                    <a:pt x="51720" y="5391"/>
                    <a:pt x="51725" y="5389"/>
                    <a:pt x="51728" y="5383"/>
                  </a:cubicBezTo>
                  <a:cubicBezTo>
                    <a:pt x="51735" y="5370"/>
                    <a:pt x="51744" y="5366"/>
                    <a:pt x="51753" y="5366"/>
                  </a:cubicBezTo>
                  <a:cubicBezTo>
                    <a:pt x="51760" y="5366"/>
                    <a:pt x="51765" y="5369"/>
                    <a:pt x="51768" y="5371"/>
                  </a:cubicBezTo>
                  <a:cubicBezTo>
                    <a:pt x="51768" y="5377"/>
                    <a:pt x="51802" y="5388"/>
                    <a:pt x="51842" y="5400"/>
                  </a:cubicBezTo>
                  <a:lnTo>
                    <a:pt x="51859" y="5383"/>
                  </a:lnTo>
                  <a:cubicBezTo>
                    <a:pt x="51881" y="5364"/>
                    <a:pt x="51906" y="5357"/>
                    <a:pt x="51929" y="5357"/>
                  </a:cubicBezTo>
                  <a:cubicBezTo>
                    <a:pt x="51946" y="5357"/>
                    <a:pt x="51963" y="5361"/>
                    <a:pt x="51978" y="5366"/>
                  </a:cubicBezTo>
                  <a:lnTo>
                    <a:pt x="52018" y="5383"/>
                  </a:lnTo>
                  <a:cubicBezTo>
                    <a:pt x="52057" y="5371"/>
                    <a:pt x="52120" y="5377"/>
                    <a:pt x="52120" y="5366"/>
                  </a:cubicBezTo>
                  <a:cubicBezTo>
                    <a:pt x="52124" y="5357"/>
                    <a:pt x="52134" y="5352"/>
                    <a:pt x="52142" y="5352"/>
                  </a:cubicBezTo>
                  <a:cubicBezTo>
                    <a:pt x="52144" y="5352"/>
                    <a:pt x="52147" y="5353"/>
                    <a:pt x="52148" y="5354"/>
                  </a:cubicBezTo>
                  <a:cubicBezTo>
                    <a:pt x="52154" y="5354"/>
                    <a:pt x="52159" y="5337"/>
                    <a:pt x="52165" y="5332"/>
                  </a:cubicBezTo>
                  <a:cubicBezTo>
                    <a:pt x="52165" y="5331"/>
                    <a:pt x="52166" y="5330"/>
                    <a:pt x="52167" y="5330"/>
                  </a:cubicBezTo>
                  <a:cubicBezTo>
                    <a:pt x="52173" y="5330"/>
                    <a:pt x="52190" y="5339"/>
                    <a:pt x="52199" y="5349"/>
                  </a:cubicBezTo>
                  <a:cubicBezTo>
                    <a:pt x="52201" y="5350"/>
                    <a:pt x="52203" y="5351"/>
                    <a:pt x="52207" y="5351"/>
                  </a:cubicBezTo>
                  <a:cubicBezTo>
                    <a:pt x="52219" y="5351"/>
                    <a:pt x="52240" y="5345"/>
                    <a:pt x="52262" y="5332"/>
                  </a:cubicBezTo>
                  <a:lnTo>
                    <a:pt x="52267" y="5343"/>
                  </a:lnTo>
                  <a:cubicBezTo>
                    <a:pt x="52272" y="5352"/>
                    <a:pt x="52277" y="5355"/>
                    <a:pt x="52281" y="5355"/>
                  </a:cubicBezTo>
                  <a:cubicBezTo>
                    <a:pt x="52290" y="5355"/>
                    <a:pt x="52298" y="5345"/>
                    <a:pt x="52306" y="5345"/>
                  </a:cubicBezTo>
                  <a:cubicBezTo>
                    <a:pt x="52310" y="5345"/>
                    <a:pt x="52314" y="5348"/>
                    <a:pt x="52318" y="5354"/>
                  </a:cubicBezTo>
                  <a:lnTo>
                    <a:pt x="52324" y="5366"/>
                  </a:lnTo>
                  <a:cubicBezTo>
                    <a:pt x="52347" y="5366"/>
                    <a:pt x="52392" y="5343"/>
                    <a:pt x="52403" y="5337"/>
                  </a:cubicBezTo>
                  <a:cubicBezTo>
                    <a:pt x="52406" y="5336"/>
                    <a:pt x="52408" y="5336"/>
                    <a:pt x="52411" y="5336"/>
                  </a:cubicBezTo>
                  <a:cubicBezTo>
                    <a:pt x="52424" y="5336"/>
                    <a:pt x="52444" y="5345"/>
                    <a:pt x="52449" y="5354"/>
                  </a:cubicBezTo>
                  <a:cubicBezTo>
                    <a:pt x="52450" y="5355"/>
                    <a:pt x="52451" y="5356"/>
                    <a:pt x="52452" y="5356"/>
                  </a:cubicBezTo>
                  <a:cubicBezTo>
                    <a:pt x="52461" y="5356"/>
                    <a:pt x="52478" y="5342"/>
                    <a:pt x="52483" y="5337"/>
                  </a:cubicBezTo>
                  <a:cubicBezTo>
                    <a:pt x="52487" y="5333"/>
                    <a:pt x="52505" y="5329"/>
                    <a:pt x="52515" y="5329"/>
                  </a:cubicBezTo>
                  <a:cubicBezTo>
                    <a:pt x="52520" y="5329"/>
                    <a:pt x="52523" y="5330"/>
                    <a:pt x="52523" y="5332"/>
                  </a:cubicBezTo>
                  <a:cubicBezTo>
                    <a:pt x="52523" y="5340"/>
                    <a:pt x="52529" y="5345"/>
                    <a:pt x="52534" y="5345"/>
                  </a:cubicBezTo>
                  <a:cubicBezTo>
                    <a:pt x="52536" y="5345"/>
                    <a:pt x="52538" y="5345"/>
                    <a:pt x="52540" y="5343"/>
                  </a:cubicBezTo>
                  <a:lnTo>
                    <a:pt x="52551" y="5343"/>
                  </a:lnTo>
                  <a:lnTo>
                    <a:pt x="52579" y="5337"/>
                  </a:lnTo>
                  <a:cubicBezTo>
                    <a:pt x="52613" y="5337"/>
                    <a:pt x="52670" y="5332"/>
                    <a:pt x="52681" y="5332"/>
                  </a:cubicBezTo>
                  <a:cubicBezTo>
                    <a:pt x="52693" y="5326"/>
                    <a:pt x="52721" y="5309"/>
                    <a:pt x="52744" y="5298"/>
                  </a:cubicBezTo>
                  <a:lnTo>
                    <a:pt x="52784" y="5298"/>
                  </a:lnTo>
                  <a:cubicBezTo>
                    <a:pt x="52795" y="5298"/>
                    <a:pt x="52823" y="5309"/>
                    <a:pt x="52840" y="5320"/>
                  </a:cubicBezTo>
                  <a:lnTo>
                    <a:pt x="52863" y="5303"/>
                  </a:lnTo>
                  <a:lnTo>
                    <a:pt x="52869" y="5292"/>
                  </a:lnTo>
                  <a:cubicBezTo>
                    <a:pt x="52880" y="5295"/>
                    <a:pt x="52911" y="5296"/>
                    <a:pt x="52943" y="5296"/>
                  </a:cubicBezTo>
                  <a:cubicBezTo>
                    <a:pt x="52975" y="5296"/>
                    <a:pt x="53008" y="5295"/>
                    <a:pt x="53022" y="5292"/>
                  </a:cubicBezTo>
                  <a:cubicBezTo>
                    <a:pt x="53045" y="5286"/>
                    <a:pt x="53084" y="5275"/>
                    <a:pt x="53096" y="5275"/>
                  </a:cubicBezTo>
                  <a:cubicBezTo>
                    <a:pt x="53101" y="5275"/>
                    <a:pt x="53172" y="5322"/>
                    <a:pt x="53206" y="5322"/>
                  </a:cubicBezTo>
                  <a:cubicBezTo>
                    <a:pt x="53209" y="5322"/>
                    <a:pt x="53212" y="5321"/>
                    <a:pt x="53215" y="5320"/>
                  </a:cubicBezTo>
                  <a:cubicBezTo>
                    <a:pt x="53249" y="5303"/>
                    <a:pt x="53283" y="5292"/>
                    <a:pt x="53289" y="5286"/>
                  </a:cubicBezTo>
                  <a:lnTo>
                    <a:pt x="53300" y="5281"/>
                  </a:lnTo>
                  <a:cubicBezTo>
                    <a:pt x="53310" y="5276"/>
                    <a:pt x="53334" y="5257"/>
                    <a:pt x="53339" y="5257"/>
                  </a:cubicBezTo>
                  <a:cubicBezTo>
                    <a:pt x="53339" y="5257"/>
                    <a:pt x="53340" y="5257"/>
                    <a:pt x="53340" y="5258"/>
                  </a:cubicBezTo>
                  <a:lnTo>
                    <a:pt x="53385" y="5309"/>
                  </a:lnTo>
                  <a:cubicBezTo>
                    <a:pt x="53385" y="5277"/>
                    <a:pt x="53392" y="5260"/>
                    <a:pt x="53398" y="5260"/>
                  </a:cubicBezTo>
                  <a:cubicBezTo>
                    <a:pt x="53399" y="5260"/>
                    <a:pt x="53401" y="5261"/>
                    <a:pt x="53402" y="5264"/>
                  </a:cubicBezTo>
                  <a:cubicBezTo>
                    <a:pt x="53407" y="5266"/>
                    <a:pt x="53416" y="5267"/>
                    <a:pt x="53426" y="5267"/>
                  </a:cubicBezTo>
                  <a:cubicBezTo>
                    <a:pt x="53439" y="5267"/>
                    <a:pt x="53453" y="5265"/>
                    <a:pt x="53453" y="5258"/>
                  </a:cubicBezTo>
                  <a:cubicBezTo>
                    <a:pt x="53453" y="5251"/>
                    <a:pt x="53459" y="5249"/>
                    <a:pt x="53467" y="5249"/>
                  </a:cubicBezTo>
                  <a:cubicBezTo>
                    <a:pt x="53478" y="5249"/>
                    <a:pt x="53492" y="5252"/>
                    <a:pt x="53499" y="5252"/>
                  </a:cubicBezTo>
                  <a:cubicBezTo>
                    <a:pt x="53510" y="5252"/>
                    <a:pt x="53538" y="5252"/>
                    <a:pt x="53561" y="5247"/>
                  </a:cubicBezTo>
                  <a:lnTo>
                    <a:pt x="53567" y="5252"/>
                  </a:lnTo>
                  <a:lnTo>
                    <a:pt x="53606" y="5309"/>
                  </a:lnTo>
                  <a:cubicBezTo>
                    <a:pt x="53606" y="5271"/>
                    <a:pt x="53614" y="5249"/>
                    <a:pt x="53620" y="5249"/>
                  </a:cubicBezTo>
                  <a:cubicBezTo>
                    <a:pt x="53621" y="5249"/>
                    <a:pt x="53622" y="5250"/>
                    <a:pt x="53623" y="5252"/>
                  </a:cubicBezTo>
                  <a:cubicBezTo>
                    <a:pt x="53624" y="5253"/>
                    <a:pt x="53625" y="5253"/>
                    <a:pt x="53626" y="5253"/>
                  </a:cubicBezTo>
                  <a:cubicBezTo>
                    <a:pt x="53634" y="5253"/>
                    <a:pt x="53652" y="5234"/>
                    <a:pt x="53657" y="5224"/>
                  </a:cubicBezTo>
                  <a:cubicBezTo>
                    <a:pt x="53658" y="5222"/>
                    <a:pt x="53660" y="5221"/>
                    <a:pt x="53662" y="5221"/>
                  </a:cubicBezTo>
                  <a:cubicBezTo>
                    <a:pt x="53671" y="5221"/>
                    <a:pt x="53689" y="5241"/>
                    <a:pt x="53703" y="5269"/>
                  </a:cubicBezTo>
                  <a:lnTo>
                    <a:pt x="53737" y="5230"/>
                  </a:lnTo>
                  <a:lnTo>
                    <a:pt x="53737" y="5224"/>
                  </a:lnTo>
                  <a:cubicBezTo>
                    <a:pt x="53742" y="5218"/>
                    <a:pt x="53777" y="5213"/>
                    <a:pt x="53805" y="5207"/>
                  </a:cubicBezTo>
                  <a:lnTo>
                    <a:pt x="53833" y="5196"/>
                  </a:lnTo>
                  <a:lnTo>
                    <a:pt x="53839" y="5196"/>
                  </a:lnTo>
                  <a:cubicBezTo>
                    <a:pt x="53845" y="5196"/>
                    <a:pt x="53850" y="5213"/>
                    <a:pt x="53850" y="5218"/>
                  </a:cubicBezTo>
                  <a:cubicBezTo>
                    <a:pt x="53853" y="5221"/>
                    <a:pt x="53856" y="5223"/>
                    <a:pt x="53859" y="5223"/>
                  </a:cubicBezTo>
                  <a:cubicBezTo>
                    <a:pt x="53862" y="5223"/>
                    <a:pt x="53864" y="5221"/>
                    <a:pt x="53867" y="5218"/>
                  </a:cubicBezTo>
                  <a:lnTo>
                    <a:pt x="53867" y="5213"/>
                  </a:lnTo>
                  <a:lnTo>
                    <a:pt x="53873" y="5207"/>
                  </a:lnTo>
                  <a:cubicBezTo>
                    <a:pt x="53873" y="5204"/>
                    <a:pt x="53874" y="5203"/>
                    <a:pt x="53876" y="5203"/>
                  </a:cubicBezTo>
                  <a:cubicBezTo>
                    <a:pt x="53881" y="5203"/>
                    <a:pt x="53891" y="5214"/>
                    <a:pt x="53896" y="5218"/>
                  </a:cubicBezTo>
                  <a:cubicBezTo>
                    <a:pt x="53896" y="5219"/>
                    <a:pt x="53897" y="5219"/>
                    <a:pt x="53899" y="5219"/>
                  </a:cubicBezTo>
                  <a:cubicBezTo>
                    <a:pt x="53910" y="5219"/>
                    <a:pt x="53942" y="5201"/>
                    <a:pt x="53952" y="5201"/>
                  </a:cubicBezTo>
                  <a:cubicBezTo>
                    <a:pt x="53958" y="5203"/>
                    <a:pt x="53968" y="5204"/>
                    <a:pt x="53980" y="5204"/>
                  </a:cubicBezTo>
                  <a:cubicBezTo>
                    <a:pt x="54002" y="5204"/>
                    <a:pt x="54030" y="5201"/>
                    <a:pt x="54038" y="5201"/>
                  </a:cubicBezTo>
                  <a:cubicBezTo>
                    <a:pt x="54046" y="5204"/>
                    <a:pt x="54055" y="5205"/>
                    <a:pt x="54062" y="5205"/>
                  </a:cubicBezTo>
                  <a:cubicBezTo>
                    <a:pt x="54069" y="5205"/>
                    <a:pt x="54074" y="5204"/>
                    <a:pt x="54077" y="5201"/>
                  </a:cubicBezTo>
                  <a:lnTo>
                    <a:pt x="54094" y="5196"/>
                  </a:lnTo>
                  <a:cubicBezTo>
                    <a:pt x="54111" y="5190"/>
                    <a:pt x="54140" y="5173"/>
                    <a:pt x="54162" y="5156"/>
                  </a:cubicBezTo>
                  <a:lnTo>
                    <a:pt x="54174" y="5179"/>
                  </a:lnTo>
                  <a:lnTo>
                    <a:pt x="54196" y="5218"/>
                  </a:lnTo>
                  <a:cubicBezTo>
                    <a:pt x="54211" y="5207"/>
                    <a:pt x="54235" y="5201"/>
                    <a:pt x="54260" y="5201"/>
                  </a:cubicBezTo>
                  <a:cubicBezTo>
                    <a:pt x="54273" y="5201"/>
                    <a:pt x="54286" y="5203"/>
                    <a:pt x="54299" y="5207"/>
                  </a:cubicBezTo>
                  <a:lnTo>
                    <a:pt x="54293" y="5156"/>
                  </a:lnTo>
                  <a:lnTo>
                    <a:pt x="54293" y="5150"/>
                  </a:lnTo>
                  <a:cubicBezTo>
                    <a:pt x="54293" y="5150"/>
                    <a:pt x="54336" y="5172"/>
                    <a:pt x="54363" y="5172"/>
                  </a:cubicBezTo>
                  <a:cubicBezTo>
                    <a:pt x="54369" y="5172"/>
                    <a:pt x="54375" y="5171"/>
                    <a:pt x="54378" y="5167"/>
                  </a:cubicBezTo>
                  <a:cubicBezTo>
                    <a:pt x="54401" y="5145"/>
                    <a:pt x="54423" y="5127"/>
                    <a:pt x="54429" y="5127"/>
                  </a:cubicBezTo>
                  <a:cubicBezTo>
                    <a:pt x="54435" y="5127"/>
                    <a:pt x="54469" y="5145"/>
                    <a:pt x="54497" y="5156"/>
                  </a:cubicBezTo>
                  <a:lnTo>
                    <a:pt x="54508" y="5145"/>
                  </a:lnTo>
                  <a:cubicBezTo>
                    <a:pt x="54513" y="5136"/>
                    <a:pt x="54520" y="5134"/>
                    <a:pt x="54526" y="5134"/>
                  </a:cubicBezTo>
                  <a:cubicBezTo>
                    <a:pt x="54535" y="5134"/>
                    <a:pt x="54545" y="5138"/>
                    <a:pt x="54555" y="5138"/>
                  </a:cubicBezTo>
                  <a:cubicBezTo>
                    <a:pt x="54563" y="5138"/>
                    <a:pt x="54570" y="5136"/>
                    <a:pt x="54577" y="5127"/>
                  </a:cubicBezTo>
                  <a:cubicBezTo>
                    <a:pt x="54580" y="5120"/>
                    <a:pt x="54593" y="5106"/>
                    <a:pt x="54608" y="5106"/>
                  </a:cubicBezTo>
                  <a:cubicBezTo>
                    <a:pt x="54617" y="5106"/>
                    <a:pt x="54625" y="5110"/>
                    <a:pt x="54633" y="5122"/>
                  </a:cubicBezTo>
                  <a:cubicBezTo>
                    <a:pt x="54633" y="5123"/>
                    <a:pt x="54634" y="5123"/>
                    <a:pt x="54635" y="5123"/>
                  </a:cubicBezTo>
                  <a:cubicBezTo>
                    <a:pt x="54641" y="5123"/>
                    <a:pt x="54656" y="5115"/>
                    <a:pt x="54656" y="5110"/>
                  </a:cubicBezTo>
                  <a:cubicBezTo>
                    <a:pt x="54656" y="5091"/>
                    <a:pt x="54658" y="5085"/>
                    <a:pt x="54662" y="5085"/>
                  </a:cubicBezTo>
                  <a:cubicBezTo>
                    <a:pt x="54667" y="5085"/>
                    <a:pt x="54675" y="5096"/>
                    <a:pt x="54684" y="5099"/>
                  </a:cubicBezTo>
                  <a:lnTo>
                    <a:pt x="54701" y="5105"/>
                  </a:lnTo>
                  <a:cubicBezTo>
                    <a:pt x="54721" y="5105"/>
                    <a:pt x="54794" y="5117"/>
                    <a:pt x="54829" y="5117"/>
                  </a:cubicBezTo>
                  <a:cubicBezTo>
                    <a:pt x="54835" y="5117"/>
                    <a:pt x="54840" y="5117"/>
                    <a:pt x="54843" y="5116"/>
                  </a:cubicBezTo>
                  <a:cubicBezTo>
                    <a:pt x="54872" y="5105"/>
                    <a:pt x="54900" y="5099"/>
                    <a:pt x="54906" y="5093"/>
                  </a:cubicBezTo>
                  <a:lnTo>
                    <a:pt x="54906" y="5088"/>
                  </a:lnTo>
                  <a:lnTo>
                    <a:pt x="54911" y="5037"/>
                  </a:lnTo>
                  <a:cubicBezTo>
                    <a:pt x="54934" y="5054"/>
                    <a:pt x="54968" y="5071"/>
                    <a:pt x="54979" y="5071"/>
                  </a:cubicBezTo>
                  <a:lnTo>
                    <a:pt x="54985" y="5054"/>
                  </a:lnTo>
                  <a:lnTo>
                    <a:pt x="54985" y="5048"/>
                  </a:lnTo>
                  <a:cubicBezTo>
                    <a:pt x="54986" y="5047"/>
                    <a:pt x="54987" y="5047"/>
                    <a:pt x="54989" y="5047"/>
                  </a:cubicBezTo>
                  <a:cubicBezTo>
                    <a:pt x="54997" y="5047"/>
                    <a:pt x="55014" y="5055"/>
                    <a:pt x="55024" y="5055"/>
                  </a:cubicBezTo>
                  <a:cubicBezTo>
                    <a:pt x="55027" y="5055"/>
                    <a:pt x="55029" y="5055"/>
                    <a:pt x="55030" y="5054"/>
                  </a:cubicBezTo>
                  <a:cubicBezTo>
                    <a:pt x="55038" y="5050"/>
                    <a:pt x="55054" y="5043"/>
                    <a:pt x="55069" y="5043"/>
                  </a:cubicBezTo>
                  <a:cubicBezTo>
                    <a:pt x="55076" y="5043"/>
                    <a:pt x="55082" y="5045"/>
                    <a:pt x="55087" y="5048"/>
                  </a:cubicBezTo>
                  <a:cubicBezTo>
                    <a:pt x="55088" y="5048"/>
                    <a:pt x="55089" y="5049"/>
                    <a:pt x="55090" y="5049"/>
                  </a:cubicBezTo>
                  <a:cubicBezTo>
                    <a:pt x="55102" y="5049"/>
                    <a:pt x="55127" y="5013"/>
                    <a:pt x="55133" y="4997"/>
                  </a:cubicBezTo>
                  <a:cubicBezTo>
                    <a:pt x="55135" y="4988"/>
                    <a:pt x="55142" y="4986"/>
                    <a:pt x="55150" y="4986"/>
                  </a:cubicBezTo>
                  <a:cubicBezTo>
                    <a:pt x="55157" y="4986"/>
                    <a:pt x="55164" y="4988"/>
                    <a:pt x="55167" y="4991"/>
                  </a:cubicBezTo>
                  <a:cubicBezTo>
                    <a:pt x="55172" y="4997"/>
                    <a:pt x="55212" y="5008"/>
                    <a:pt x="55223" y="5008"/>
                  </a:cubicBezTo>
                  <a:cubicBezTo>
                    <a:pt x="55233" y="5008"/>
                    <a:pt x="55252" y="4978"/>
                    <a:pt x="55264" y="4978"/>
                  </a:cubicBezTo>
                  <a:cubicBezTo>
                    <a:pt x="55266" y="4978"/>
                    <a:pt x="55267" y="4979"/>
                    <a:pt x="55269" y="4980"/>
                  </a:cubicBezTo>
                  <a:cubicBezTo>
                    <a:pt x="55280" y="4986"/>
                    <a:pt x="55308" y="4991"/>
                    <a:pt x="55331" y="4991"/>
                  </a:cubicBezTo>
                  <a:lnTo>
                    <a:pt x="55342" y="4969"/>
                  </a:lnTo>
                  <a:lnTo>
                    <a:pt x="55354" y="4952"/>
                  </a:lnTo>
                  <a:cubicBezTo>
                    <a:pt x="55358" y="4941"/>
                    <a:pt x="55365" y="4938"/>
                    <a:pt x="55373" y="4938"/>
                  </a:cubicBezTo>
                  <a:cubicBezTo>
                    <a:pt x="55387" y="4938"/>
                    <a:pt x="55403" y="4948"/>
                    <a:pt x="55411" y="4952"/>
                  </a:cubicBezTo>
                  <a:cubicBezTo>
                    <a:pt x="55413" y="4954"/>
                    <a:pt x="55418" y="4955"/>
                    <a:pt x="55424" y="4955"/>
                  </a:cubicBezTo>
                  <a:cubicBezTo>
                    <a:pt x="55440" y="4955"/>
                    <a:pt x="55467" y="4948"/>
                    <a:pt x="55485" y="4948"/>
                  </a:cubicBezTo>
                  <a:cubicBezTo>
                    <a:pt x="55492" y="4948"/>
                    <a:pt x="55498" y="4949"/>
                    <a:pt x="55501" y="4952"/>
                  </a:cubicBezTo>
                  <a:cubicBezTo>
                    <a:pt x="55514" y="4960"/>
                    <a:pt x="55529" y="4965"/>
                    <a:pt x="55541" y="4965"/>
                  </a:cubicBezTo>
                  <a:cubicBezTo>
                    <a:pt x="55546" y="4965"/>
                    <a:pt x="55549" y="4964"/>
                    <a:pt x="55552" y="4963"/>
                  </a:cubicBezTo>
                  <a:lnTo>
                    <a:pt x="55558" y="4957"/>
                  </a:lnTo>
                  <a:lnTo>
                    <a:pt x="55569" y="4940"/>
                  </a:lnTo>
                  <a:cubicBezTo>
                    <a:pt x="55577" y="4927"/>
                    <a:pt x="55588" y="4922"/>
                    <a:pt x="55597" y="4922"/>
                  </a:cubicBezTo>
                  <a:cubicBezTo>
                    <a:pt x="55608" y="4922"/>
                    <a:pt x="55617" y="4929"/>
                    <a:pt x="55621" y="4935"/>
                  </a:cubicBezTo>
                  <a:cubicBezTo>
                    <a:pt x="55622" y="4939"/>
                    <a:pt x="55624" y="4941"/>
                    <a:pt x="55626" y="4941"/>
                  </a:cubicBezTo>
                  <a:cubicBezTo>
                    <a:pt x="55632" y="4941"/>
                    <a:pt x="55639" y="4927"/>
                    <a:pt x="55643" y="4923"/>
                  </a:cubicBezTo>
                  <a:cubicBezTo>
                    <a:pt x="55643" y="4918"/>
                    <a:pt x="55672" y="4923"/>
                    <a:pt x="55672" y="4912"/>
                  </a:cubicBezTo>
                  <a:cubicBezTo>
                    <a:pt x="55676" y="4904"/>
                    <a:pt x="55680" y="4898"/>
                    <a:pt x="55686" y="4898"/>
                  </a:cubicBezTo>
                  <a:cubicBezTo>
                    <a:pt x="55689" y="4898"/>
                    <a:pt x="55691" y="4899"/>
                    <a:pt x="55694" y="4901"/>
                  </a:cubicBezTo>
                  <a:lnTo>
                    <a:pt x="55700" y="4901"/>
                  </a:lnTo>
                  <a:cubicBezTo>
                    <a:pt x="55717" y="4906"/>
                    <a:pt x="55728" y="4906"/>
                    <a:pt x="55745" y="4906"/>
                  </a:cubicBezTo>
                  <a:cubicBezTo>
                    <a:pt x="55751" y="4901"/>
                    <a:pt x="55734" y="4884"/>
                    <a:pt x="55728" y="4884"/>
                  </a:cubicBezTo>
                  <a:cubicBezTo>
                    <a:pt x="55723" y="4878"/>
                    <a:pt x="55740" y="4855"/>
                    <a:pt x="55774" y="4821"/>
                  </a:cubicBezTo>
                  <a:lnTo>
                    <a:pt x="55785" y="4849"/>
                  </a:lnTo>
                  <a:lnTo>
                    <a:pt x="55808" y="4901"/>
                  </a:lnTo>
                  <a:cubicBezTo>
                    <a:pt x="55836" y="4889"/>
                    <a:pt x="55870" y="4849"/>
                    <a:pt x="55870" y="4838"/>
                  </a:cubicBezTo>
                  <a:cubicBezTo>
                    <a:pt x="55872" y="4834"/>
                    <a:pt x="55875" y="4832"/>
                    <a:pt x="55879" y="4832"/>
                  </a:cubicBezTo>
                  <a:cubicBezTo>
                    <a:pt x="55887" y="4832"/>
                    <a:pt x="55899" y="4840"/>
                    <a:pt x="55910" y="4855"/>
                  </a:cubicBezTo>
                  <a:lnTo>
                    <a:pt x="55933" y="4827"/>
                  </a:lnTo>
                  <a:cubicBezTo>
                    <a:pt x="55944" y="4807"/>
                    <a:pt x="55954" y="4798"/>
                    <a:pt x="55964" y="4798"/>
                  </a:cubicBezTo>
                  <a:cubicBezTo>
                    <a:pt x="55975" y="4798"/>
                    <a:pt x="55986" y="4807"/>
                    <a:pt x="56001" y="4821"/>
                  </a:cubicBezTo>
                  <a:cubicBezTo>
                    <a:pt x="56012" y="4815"/>
                    <a:pt x="55995" y="4759"/>
                    <a:pt x="56006" y="4747"/>
                  </a:cubicBezTo>
                  <a:cubicBezTo>
                    <a:pt x="56018" y="4730"/>
                    <a:pt x="56052" y="4725"/>
                    <a:pt x="56057" y="4725"/>
                  </a:cubicBezTo>
                  <a:cubicBezTo>
                    <a:pt x="56059" y="4726"/>
                    <a:pt x="56061" y="4726"/>
                    <a:pt x="56063" y="4726"/>
                  </a:cubicBezTo>
                  <a:cubicBezTo>
                    <a:pt x="56069" y="4726"/>
                    <a:pt x="56068" y="4717"/>
                    <a:pt x="56063" y="4708"/>
                  </a:cubicBezTo>
                  <a:lnTo>
                    <a:pt x="56063" y="4696"/>
                  </a:lnTo>
                  <a:cubicBezTo>
                    <a:pt x="56063" y="4691"/>
                    <a:pt x="56069" y="4679"/>
                    <a:pt x="56069" y="4668"/>
                  </a:cubicBezTo>
                  <a:lnTo>
                    <a:pt x="56074" y="4634"/>
                  </a:lnTo>
                  <a:cubicBezTo>
                    <a:pt x="56057" y="4600"/>
                    <a:pt x="56046" y="4566"/>
                    <a:pt x="56052" y="4560"/>
                  </a:cubicBezTo>
                  <a:lnTo>
                    <a:pt x="56052" y="4560"/>
                  </a:lnTo>
                  <a:lnTo>
                    <a:pt x="56069" y="4577"/>
                  </a:lnTo>
                  <a:cubicBezTo>
                    <a:pt x="56069" y="4577"/>
                    <a:pt x="56086" y="4566"/>
                    <a:pt x="56097" y="4560"/>
                  </a:cubicBezTo>
                  <a:lnTo>
                    <a:pt x="56097" y="4554"/>
                  </a:lnTo>
                  <a:cubicBezTo>
                    <a:pt x="56093" y="4539"/>
                    <a:pt x="56089" y="4534"/>
                    <a:pt x="56085" y="4534"/>
                  </a:cubicBezTo>
                  <a:cubicBezTo>
                    <a:pt x="56076" y="4534"/>
                    <a:pt x="56069" y="4554"/>
                    <a:pt x="56069" y="4554"/>
                  </a:cubicBezTo>
                  <a:cubicBezTo>
                    <a:pt x="56063" y="4537"/>
                    <a:pt x="56035" y="4543"/>
                    <a:pt x="56046" y="4509"/>
                  </a:cubicBezTo>
                  <a:lnTo>
                    <a:pt x="56063" y="4475"/>
                  </a:lnTo>
                  <a:lnTo>
                    <a:pt x="56063" y="4475"/>
                  </a:lnTo>
                  <a:cubicBezTo>
                    <a:pt x="56057" y="4478"/>
                    <a:pt x="56051" y="4479"/>
                    <a:pt x="56045" y="4479"/>
                  </a:cubicBezTo>
                  <a:cubicBezTo>
                    <a:pt x="56030" y="4479"/>
                    <a:pt x="56018" y="4469"/>
                    <a:pt x="56018" y="4452"/>
                  </a:cubicBezTo>
                  <a:lnTo>
                    <a:pt x="56018" y="4435"/>
                  </a:lnTo>
                  <a:cubicBezTo>
                    <a:pt x="56018" y="4396"/>
                    <a:pt x="56023" y="4362"/>
                    <a:pt x="55984" y="4344"/>
                  </a:cubicBezTo>
                  <a:lnTo>
                    <a:pt x="55967" y="4339"/>
                  </a:lnTo>
                  <a:cubicBezTo>
                    <a:pt x="55955" y="4310"/>
                    <a:pt x="55944" y="4265"/>
                    <a:pt x="55950" y="4242"/>
                  </a:cubicBezTo>
                  <a:lnTo>
                    <a:pt x="55944" y="4220"/>
                  </a:lnTo>
                  <a:lnTo>
                    <a:pt x="55938" y="4214"/>
                  </a:lnTo>
                  <a:cubicBezTo>
                    <a:pt x="55933" y="4208"/>
                    <a:pt x="55899" y="4169"/>
                    <a:pt x="55859" y="4129"/>
                  </a:cubicBezTo>
                  <a:lnTo>
                    <a:pt x="55864" y="4027"/>
                  </a:lnTo>
                  <a:lnTo>
                    <a:pt x="55864" y="4015"/>
                  </a:lnTo>
                  <a:cubicBezTo>
                    <a:pt x="55864" y="3998"/>
                    <a:pt x="55836" y="3987"/>
                    <a:pt x="55802" y="3987"/>
                  </a:cubicBezTo>
                  <a:lnTo>
                    <a:pt x="55774" y="3993"/>
                  </a:lnTo>
                  <a:lnTo>
                    <a:pt x="55762" y="3993"/>
                  </a:lnTo>
                  <a:cubicBezTo>
                    <a:pt x="55756" y="3995"/>
                    <a:pt x="55752" y="3996"/>
                    <a:pt x="55748" y="3996"/>
                  </a:cubicBezTo>
                  <a:cubicBezTo>
                    <a:pt x="55733" y="3996"/>
                    <a:pt x="55734" y="3980"/>
                    <a:pt x="55757" y="3953"/>
                  </a:cubicBezTo>
                  <a:lnTo>
                    <a:pt x="55768" y="3930"/>
                  </a:lnTo>
                  <a:lnTo>
                    <a:pt x="55768" y="3925"/>
                  </a:lnTo>
                  <a:cubicBezTo>
                    <a:pt x="55768" y="3919"/>
                    <a:pt x="55757" y="3913"/>
                    <a:pt x="55751" y="3913"/>
                  </a:cubicBezTo>
                  <a:lnTo>
                    <a:pt x="55745" y="3919"/>
                  </a:lnTo>
                  <a:lnTo>
                    <a:pt x="55734" y="3919"/>
                  </a:lnTo>
                  <a:cubicBezTo>
                    <a:pt x="55728" y="3919"/>
                    <a:pt x="55717" y="3913"/>
                    <a:pt x="55717" y="3896"/>
                  </a:cubicBezTo>
                  <a:lnTo>
                    <a:pt x="55717" y="3885"/>
                  </a:lnTo>
                  <a:lnTo>
                    <a:pt x="55717" y="3874"/>
                  </a:lnTo>
                  <a:cubicBezTo>
                    <a:pt x="55723" y="3862"/>
                    <a:pt x="55745" y="3805"/>
                    <a:pt x="55740" y="3788"/>
                  </a:cubicBezTo>
                  <a:cubicBezTo>
                    <a:pt x="55734" y="3771"/>
                    <a:pt x="55723" y="3754"/>
                    <a:pt x="55723" y="3754"/>
                  </a:cubicBezTo>
                  <a:cubicBezTo>
                    <a:pt x="55723" y="3754"/>
                    <a:pt x="55711" y="3743"/>
                    <a:pt x="55711" y="3737"/>
                  </a:cubicBezTo>
                  <a:cubicBezTo>
                    <a:pt x="55711" y="3737"/>
                    <a:pt x="55710" y="3737"/>
                    <a:pt x="55710" y="3737"/>
                  </a:cubicBezTo>
                  <a:cubicBezTo>
                    <a:pt x="55701" y="3737"/>
                    <a:pt x="55676" y="3766"/>
                    <a:pt x="55666" y="3766"/>
                  </a:cubicBezTo>
                  <a:cubicBezTo>
                    <a:pt x="55655" y="3760"/>
                    <a:pt x="55649" y="3698"/>
                    <a:pt x="55666" y="3618"/>
                  </a:cubicBezTo>
                  <a:lnTo>
                    <a:pt x="55564" y="3613"/>
                  </a:lnTo>
                  <a:cubicBezTo>
                    <a:pt x="55558" y="3613"/>
                    <a:pt x="55547" y="3573"/>
                    <a:pt x="55552" y="3556"/>
                  </a:cubicBezTo>
                  <a:lnTo>
                    <a:pt x="55552" y="3539"/>
                  </a:lnTo>
                  <a:cubicBezTo>
                    <a:pt x="55570" y="3539"/>
                    <a:pt x="55607" y="3556"/>
                    <a:pt x="55629" y="3556"/>
                  </a:cubicBezTo>
                  <a:cubicBezTo>
                    <a:pt x="55636" y="3556"/>
                    <a:pt x="55641" y="3554"/>
                    <a:pt x="55643" y="3550"/>
                  </a:cubicBezTo>
                  <a:cubicBezTo>
                    <a:pt x="55649" y="3533"/>
                    <a:pt x="55632" y="3499"/>
                    <a:pt x="55626" y="3488"/>
                  </a:cubicBezTo>
                  <a:cubicBezTo>
                    <a:pt x="55625" y="3487"/>
                    <a:pt x="55622" y="3486"/>
                    <a:pt x="55619" y="3486"/>
                  </a:cubicBezTo>
                  <a:cubicBezTo>
                    <a:pt x="55602" y="3486"/>
                    <a:pt x="55567" y="3495"/>
                    <a:pt x="55558" y="3499"/>
                  </a:cubicBezTo>
                  <a:cubicBezTo>
                    <a:pt x="55541" y="3505"/>
                    <a:pt x="55518" y="3516"/>
                    <a:pt x="55507" y="3522"/>
                  </a:cubicBezTo>
                  <a:lnTo>
                    <a:pt x="55501" y="3533"/>
                  </a:lnTo>
                  <a:lnTo>
                    <a:pt x="55496" y="3539"/>
                  </a:lnTo>
                  <a:cubicBezTo>
                    <a:pt x="55494" y="3540"/>
                    <a:pt x="55492" y="3541"/>
                    <a:pt x="55490" y="3541"/>
                  </a:cubicBezTo>
                  <a:cubicBezTo>
                    <a:pt x="55484" y="3541"/>
                    <a:pt x="55477" y="3537"/>
                    <a:pt x="55473" y="3533"/>
                  </a:cubicBezTo>
                  <a:cubicBezTo>
                    <a:pt x="55467" y="3527"/>
                    <a:pt x="55456" y="3499"/>
                    <a:pt x="55445" y="3476"/>
                  </a:cubicBezTo>
                  <a:lnTo>
                    <a:pt x="55462" y="3454"/>
                  </a:lnTo>
                  <a:lnTo>
                    <a:pt x="55462" y="3448"/>
                  </a:lnTo>
                  <a:cubicBezTo>
                    <a:pt x="55450" y="3437"/>
                    <a:pt x="55394" y="3403"/>
                    <a:pt x="55377" y="3397"/>
                  </a:cubicBezTo>
                  <a:cubicBezTo>
                    <a:pt x="55374" y="3396"/>
                    <a:pt x="55370" y="3395"/>
                    <a:pt x="55367" y="3395"/>
                  </a:cubicBezTo>
                  <a:cubicBezTo>
                    <a:pt x="55350" y="3395"/>
                    <a:pt x="55329" y="3406"/>
                    <a:pt x="55320" y="3420"/>
                  </a:cubicBezTo>
                  <a:lnTo>
                    <a:pt x="55314" y="3391"/>
                  </a:lnTo>
                  <a:cubicBezTo>
                    <a:pt x="55309" y="3372"/>
                    <a:pt x="55305" y="3361"/>
                    <a:pt x="55294" y="3361"/>
                  </a:cubicBezTo>
                  <a:cubicBezTo>
                    <a:pt x="55291" y="3361"/>
                    <a:pt x="55289" y="3362"/>
                    <a:pt x="55286" y="3363"/>
                  </a:cubicBezTo>
                  <a:lnTo>
                    <a:pt x="55240" y="3369"/>
                  </a:lnTo>
                  <a:cubicBezTo>
                    <a:pt x="55195" y="3346"/>
                    <a:pt x="55138" y="3323"/>
                    <a:pt x="55133" y="3323"/>
                  </a:cubicBezTo>
                  <a:cubicBezTo>
                    <a:pt x="55130" y="3322"/>
                    <a:pt x="55126" y="3322"/>
                    <a:pt x="55121" y="3322"/>
                  </a:cubicBezTo>
                  <a:cubicBezTo>
                    <a:pt x="55108" y="3322"/>
                    <a:pt x="55089" y="3325"/>
                    <a:pt x="55076" y="3325"/>
                  </a:cubicBezTo>
                  <a:cubicBezTo>
                    <a:pt x="55071" y="3325"/>
                    <a:pt x="55067" y="3324"/>
                    <a:pt x="55064" y="3323"/>
                  </a:cubicBezTo>
                  <a:cubicBezTo>
                    <a:pt x="55053" y="3312"/>
                    <a:pt x="55081" y="3283"/>
                    <a:pt x="55127" y="3261"/>
                  </a:cubicBezTo>
                  <a:lnTo>
                    <a:pt x="55121" y="3193"/>
                  </a:lnTo>
                  <a:cubicBezTo>
                    <a:pt x="55121" y="3193"/>
                    <a:pt x="55133" y="3187"/>
                    <a:pt x="55138" y="3187"/>
                  </a:cubicBezTo>
                  <a:lnTo>
                    <a:pt x="55167" y="3181"/>
                  </a:lnTo>
                  <a:cubicBezTo>
                    <a:pt x="55178" y="3153"/>
                    <a:pt x="55195" y="3091"/>
                    <a:pt x="55184" y="3085"/>
                  </a:cubicBezTo>
                  <a:cubicBezTo>
                    <a:pt x="55172" y="3085"/>
                    <a:pt x="55155" y="3085"/>
                    <a:pt x="55150" y="3091"/>
                  </a:cubicBezTo>
                  <a:cubicBezTo>
                    <a:pt x="55144" y="3091"/>
                    <a:pt x="55144" y="3079"/>
                    <a:pt x="55144" y="3068"/>
                  </a:cubicBezTo>
                  <a:lnTo>
                    <a:pt x="55150" y="3057"/>
                  </a:lnTo>
                  <a:lnTo>
                    <a:pt x="55150" y="3045"/>
                  </a:lnTo>
                  <a:cubicBezTo>
                    <a:pt x="55152" y="3037"/>
                    <a:pt x="55151" y="3032"/>
                    <a:pt x="55146" y="3032"/>
                  </a:cubicBezTo>
                  <a:cubicBezTo>
                    <a:pt x="55141" y="3032"/>
                    <a:pt x="55133" y="3037"/>
                    <a:pt x="55121" y="3045"/>
                  </a:cubicBezTo>
                  <a:lnTo>
                    <a:pt x="55110" y="3051"/>
                  </a:lnTo>
                  <a:lnTo>
                    <a:pt x="55104" y="3057"/>
                  </a:lnTo>
                  <a:cubicBezTo>
                    <a:pt x="55087" y="3051"/>
                    <a:pt x="55081" y="3028"/>
                    <a:pt x="55081" y="3023"/>
                  </a:cubicBezTo>
                  <a:cubicBezTo>
                    <a:pt x="55086" y="3018"/>
                    <a:pt x="55127" y="3002"/>
                    <a:pt x="55155" y="3002"/>
                  </a:cubicBezTo>
                  <a:cubicBezTo>
                    <a:pt x="55162" y="3002"/>
                    <a:pt x="55168" y="3003"/>
                    <a:pt x="55172" y="3005"/>
                  </a:cubicBezTo>
                  <a:cubicBezTo>
                    <a:pt x="55182" y="3015"/>
                    <a:pt x="55193" y="3019"/>
                    <a:pt x="55201" y="3019"/>
                  </a:cubicBezTo>
                  <a:cubicBezTo>
                    <a:pt x="55207" y="3019"/>
                    <a:pt x="55212" y="3016"/>
                    <a:pt x="55212" y="3011"/>
                  </a:cubicBezTo>
                  <a:lnTo>
                    <a:pt x="55212" y="3005"/>
                  </a:lnTo>
                  <a:lnTo>
                    <a:pt x="55206" y="2971"/>
                  </a:lnTo>
                  <a:cubicBezTo>
                    <a:pt x="55201" y="2943"/>
                    <a:pt x="55201" y="2892"/>
                    <a:pt x="55206" y="2864"/>
                  </a:cubicBezTo>
                  <a:lnTo>
                    <a:pt x="55195" y="2835"/>
                  </a:lnTo>
                  <a:lnTo>
                    <a:pt x="55189" y="2824"/>
                  </a:lnTo>
                  <a:cubicBezTo>
                    <a:pt x="55178" y="2813"/>
                    <a:pt x="55155" y="2801"/>
                    <a:pt x="55133" y="2801"/>
                  </a:cubicBezTo>
                  <a:lnTo>
                    <a:pt x="55133" y="2767"/>
                  </a:lnTo>
                  <a:lnTo>
                    <a:pt x="55133" y="2750"/>
                  </a:lnTo>
                  <a:cubicBezTo>
                    <a:pt x="55116" y="2733"/>
                    <a:pt x="55121" y="2705"/>
                    <a:pt x="55127" y="2705"/>
                  </a:cubicBezTo>
                  <a:cubicBezTo>
                    <a:pt x="55133" y="2699"/>
                    <a:pt x="55059" y="2625"/>
                    <a:pt x="55064" y="2597"/>
                  </a:cubicBezTo>
                  <a:cubicBezTo>
                    <a:pt x="55076" y="2569"/>
                    <a:pt x="55042" y="2523"/>
                    <a:pt x="55030" y="2518"/>
                  </a:cubicBezTo>
                  <a:cubicBezTo>
                    <a:pt x="55013" y="2512"/>
                    <a:pt x="55047" y="2466"/>
                    <a:pt x="55070" y="2466"/>
                  </a:cubicBezTo>
                  <a:cubicBezTo>
                    <a:pt x="55087" y="2466"/>
                    <a:pt x="55127" y="2472"/>
                    <a:pt x="55138" y="2472"/>
                  </a:cubicBezTo>
                  <a:cubicBezTo>
                    <a:pt x="55153" y="2472"/>
                    <a:pt x="55191" y="2454"/>
                    <a:pt x="55207" y="2454"/>
                  </a:cubicBezTo>
                  <a:cubicBezTo>
                    <a:pt x="55209" y="2454"/>
                    <a:pt x="55211" y="2454"/>
                    <a:pt x="55212" y="2455"/>
                  </a:cubicBezTo>
                  <a:cubicBezTo>
                    <a:pt x="55223" y="2461"/>
                    <a:pt x="55240" y="2466"/>
                    <a:pt x="55252" y="2466"/>
                  </a:cubicBezTo>
                  <a:lnTo>
                    <a:pt x="55252" y="2461"/>
                  </a:lnTo>
                  <a:cubicBezTo>
                    <a:pt x="55254" y="2435"/>
                    <a:pt x="55259" y="2427"/>
                    <a:pt x="55266" y="2427"/>
                  </a:cubicBezTo>
                  <a:cubicBezTo>
                    <a:pt x="55276" y="2427"/>
                    <a:pt x="55290" y="2443"/>
                    <a:pt x="55303" y="2449"/>
                  </a:cubicBezTo>
                  <a:lnTo>
                    <a:pt x="55308" y="2449"/>
                  </a:lnTo>
                  <a:cubicBezTo>
                    <a:pt x="55320" y="2444"/>
                    <a:pt x="55320" y="2427"/>
                    <a:pt x="55314" y="2427"/>
                  </a:cubicBezTo>
                  <a:cubicBezTo>
                    <a:pt x="55314" y="2422"/>
                    <a:pt x="55342" y="2401"/>
                    <a:pt x="55361" y="2401"/>
                  </a:cubicBezTo>
                  <a:cubicBezTo>
                    <a:pt x="55365" y="2401"/>
                    <a:pt x="55368" y="2402"/>
                    <a:pt x="55371" y="2404"/>
                  </a:cubicBezTo>
                  <a:cubicBezTo>
                    <a:pt x="55374" y="2407"/>
                    <a:pt x="55377" y="2408"/>
                    <a:pt x="55379" y="2408"/>
                  </a:cubicBezTo>
                  <a:cubicBezTo>
                    <a:pt x="55393" y="2408"/>
                    <a:pt x="55405" y="2378"/>
                    <a:pt x="55405" y="2364"/>
                  </a:cubicBezTo>
                  <a:cubicBezTo>
                    <a:pt x="55408" y="2352"/>
                    <a:pt x="55416" y="2348"/>
                    <a:pt x="55423" y="2348"/>
                  </a:cubicBezTo>
                  <a:cubicBezTo>
                    <a:pt x="55429" y="2348"/>
                    <a:pt x="55433" y="2350"/>
                    <a:pt x="55433" y="2353"/>
                  </a:cubicBezTo>
                  <a:cubicBezTo>
                    <a:pt x="55438" y="2358"/>
                    <a:pt x="55459" y="2378"/>
                    <a:pt x="55469" y="2378"/>
                  </a:cubicBezTo>
                  <a:cubicBezTo>
                    <a:pt x="55471" y="2378"/>
                    <a:pt x="55472" y="2378"/>
                    <a:pt x="55473" y="2376"/>
                  </a:cubicBezTo>
                  <a:cubicBezTo>
                    <a:pt x="55479" y="2370"/>
                    <a:pt x="55490" y="2353"/>
                    <a:pt x="55496" y="2347"/>
                  </a:cubicBezTo>
                  <a:cubicBezTo>
                    <a:pt x="55501" y="2347"/>
                    <a:pt x="55541" y="2336"/>
                    <a:pt x="55552" y="2336"/>
                  </a:cubicBezTo>
                  <a:cubicBezTo>
                    <a:pt x="55569" y="2336"/>
                    <a:pt x="55586" y="2308"/>
                    <a:pt x="55592" y="2302"/>
                  </a:cubicBezTo>
                  <a:cubicBezTo>
                    <a:pt x="55598" y="2302"/>
                    <a:pt x="55615" y="2291"/>
                    <a:pt x="55632" y="2279"/>
                  </a:cubicBezTo>
                  <a:lnTo>
                    <a:pt x="55632" y="2268"/>
                  </a:lnTo>
                  <a:cubicBezTo>
                    <a:pt x="55643" y="2217"/>
                    <a:pt x="55649" y="2166"/>
                    <a:pt x="55655" y="2115"/>
                  </a:cubicBezTo>
                  <a:lnTo>
                    <a:pt x="55655" y="2098"/>
                  </a:lnTo>
                  <a:cubicBezTo>
                    <a:pt x="55649" y="2081"/>
                    <a:pt x="55660" y="2052"/>
                    <a:pt x="55683" y="2041"/>
                  </a:cubicBezTo>
                  <a:lnTo>
                    <a:pt x="55694" y="2081"/>
                  </a:lnTo>
                  <a:cubicBezTo>
                    <a:pt x="55699" y="2096"/>
                    <a:pt x="55719" y="2121"/>
                    <a:pt x="55726" y="2121"/>
                  </a:cubicBezTo>
                  <a:cubicBezTo>
                    <a:pt x="55727" y="2121"/>
                    <a:pt x="55728" y="2121"/>
                    <a:pt x="55728" y="2120"/>
                  </a:cubicBezTo>
                  <a:lnTo>
                    <a:pt x="55779" y="2115"/>
                  </a:lnTo>
                  <a:cubicBezTo>
                    <a:pt x="55788" y="2120"/>
                    <a:pt x="55799" y="2123"/>
                    <a:pt x="55810" y="2123"/>
                  </a:cubicBezTo>
                  <a:cubicBezTo>
                    <a:pt x="55856" y="2123"/>
                    <a:pt x="55916" y="2083"/>
                    <a:pt x="55944" y="2069"/>
                  </a:cubicBezTo>
                  <a:cubicBezTo>
                    <a:pt x="55978" y="2058"/>
                    <a:pt x="55984" y="2041"/>
                    <a:pt x="55950" y="2041"/>
                  </a:cubicBezTo>
                  <a:lnTo>
                    <a:pt x="55950" y="2030"/>
                  </a:lnTo>
                  <a:cubicBezTo>
                    <a:pt x="55938" y="2007"/>
                    <a:pt x="55933" y="1996"/>
                    <a:pt x="55916" y="1990"/>
                  </a:cubicBezTo>
                  <a:cubicBezTo>
                    <a:pt x="55899" y="1984"/>
                    <a:pt x="55899" y="1944"/>
                    <a:pt x="55916" y="1927"/>
                  </a:cubicBezTo>
                  <a:cubicBezTo>
                    <a:pt x="55927" y="1922"/>
                    <a:pt x="55938" y="1922"/>
                    <a:pt x="55944" y="1916"/>
                  </a:cubicBezTo>
                  <a:cubicBezTo>
                    <a:pt x="55950" y="1905"/>
                    <a:pt x="55961" y="1888"/>
                    <a:pt x="55961" y="1871"/>
                  </a:cubicBezTo>
                  <a:lnTo>
                    <a:pt x="55961" y="1865"/>
                  </a:lnTo>
                  <a:cubicBezTo>
                    <a:pt x="55938" y="1859"/>
                    <a:pt x="55938" y="1848"/>
                    <a:pt x="55955" y="1842"/>
                  </a:cubicBezTo>
                  <a:lnTo>
                    <a:pt x="55955" y="1831"/>
                  </a:lnTo>
                  <a:cubicBezTo>
                    <a:pt x="55959" y="1825"/>
                    <a:pt x="55963" y="1822"/>
                    <a:pt x="55967" y="1822"/>
                  </a:cubicBezTo>
                  <a:cubicBezTo>
                    <a:pt x="55977" y="1822"/>
                    <a:pt x="55986" y="1837"/>
                    <a:pt x="55994" y="1837"/>
                  </a:cubicBezTo>
                  <a:cubicBezTo>
                    <a:pt x="55996" y="1837"/>
                    <a:pt x="55998" y="1835"/>
                    <a:pt x="56001" y="1831"/>
                  </a:cubicBezTo>
                  <a:cubicBezTo>
                    <a:pt x="56012" y="1814"/>
                    <a:pt x="56023" y="1791"/>
                    <a:pt x="56035" y="1769"/>
                  </a:cubicBezTo>
                  <a:cubicBezTo>
                    <a:pt x="56035" y="1763"/>
                    <a:pt x="56035" y="1752"/>
                    <a:pt x="56040" y="1740"/>
                  </a:cubicBezTo>
                  <a:lnTo>
                    <a:pt x="56052" y="1712"/>
                  </a:lnTo>
                  <a:cubicBezTo>
                    <a:pt x="56034" y="1685"/>
                    <a:pt x="56012" y="1669"/>
                    <a:pt x="55998" y="1669"/>
                  </a:cubicBezTo>
                  <a:cubicBezTo>
                    <a:pt x="55995" y="1669"/>
                    <a:pt x="55992" y="1670"/>
                    <a:pt x="55989" y="1672"/>
                  </a:cubicBezTo>
                  <a:lnTo>
                    <a:pt x="55972" y="1683"/>
                  </a:lnTo>
                  <a:lnTo>
                    <a:pt x="55961" y="1695"/>
                  </a:lnTo>
                  <a:cubicBezTo>
                    <a:pt x="55960" y="1695"/>
                    <a:pt x="55960" y="1695"/>
                    <a:pt x="55959" y="1695"/>
                  </a:cubicBezTo>
                  <a:cubicBezTo>
                    <a:pt x="55944" y="1695"/>
                    <a:pt x="55939" y="1615"/>
                    <a:pt x="55972" y="1598"/>
                  </a:cubicBezTo>
                  <a:cubicBezTo>
                    <a:pt x="56001" y="1581"/>
                    <a:pt x="56018" y="1525"/>
                    <a:pt x="56018" y="1508"/>
                  </a:cubicBezTo>
                  <a:cubicBezTo>
                    <a:pt x="56012" y="1491"/>
                    <a:pt x="56001" y="1445"/>
                    <a:pt x="55984" y="1405"/>
                  </a:cubicBezTo>
                  <a:lnTo>
                    <a:pt x="55989" y="1366"/>
                  </a:lnTo>
                  <a:lnTo>
                    <a:pt x="55989" y="1354"/>
                  </a:lnTo>
                  <a:cubicBezTo>
                    <a:pt x="55993" y="1343"/>
                    <a:pt x="55990" y="1337"/>
                    <a:pt x="55981" y="1337"/>
                  </a:cubicBezTo>
                  <a:cubicBezTo>
                    <a:pt x="55976" y="1337"/>
                    <a:pt x="55969" y="1339"/>
                    <a:pt x="55961" y="1343"/>
                  </a:cubicBezTo>
                  <a:lnTo>
                    <a:pt x="55955" y="1343"/>
                  </a:lnTo>
                  <a:lnTo>
                    <a:pt x="55938" y="1332"/>
                  </a:lnTo>
                  <a:cubicBezTo>
                    <a:pt x="55944" y="1315"/>
                    <a:pt x="55955" y="1286"/>
                    <a:pt x="55961" y="1269"/>
                  </a:cubicBezTo>
                  <a:lnTo>
                    <a:pt x="55950" y="1252"/>
                  </a:lnTo>
                  <a:lnTo>
                    <a:pt x="55933" y="1218"/>
                  </a:lnTo>
                  <a:cubicBezTo>
                    <a:pt x="55921" y="1241"/>
                    <a:pt x="55899" y="1252"/>
                    <a:pt x="55899" y="1252"/>
                  </a:cubicBezTo>
                  <a:cubicBezTo>
                    <a:pt x="55893" y="1252"/>
                    <a:pt x="55910" y="1161"/>
                    <a:pt x="55916" y="1127"/>
                  </a:cubicBezTo>
                  <a:cubicBezTo>
                    <a:pt x="55921" y="1093"/>
                    <a:pt x="55921" y="1008"/>
                    <a:pt x="55910" y="997"/>
                  </a:cubicBezTo>
                  <a:cubicBezTo>
                    <a:pt x="55900" y="990"/>
                    <a:pt x="55886" y="988"/>
                    <a:pt x="55873" y="988"/>
                  </a:cubicBezTo>
                  <a:cubicBezTo>
                    <a:pt x="55864" y="988"/>
                    <a:pt x="55855" y="989"/>
                    <a:pt x="55847" y="991"/>
                  </a:cubicBezTo>
                  <a:lnTo>
                    <a:pt x="55830" y="997"/>
                  </a:lnTo>
                  <a:lnTo>
                    <a:pt x="55819" y="997"/>
                  </a:lnTo>
                  <a:cubicBezTo>
                    <a:pt x="55796" y="991"/>
                    <a:pt x="55819" y="918"/>
                    <a:pt x="55836" y="901"/>
                  </a:cubicBezTo>
                  <a:cubicBezTo>
                    <a:pt x="55853" y="883"/>
                    <a:pt x="55882" y="855"/>
                    <a:pt x="55893" y="844"/>
                  </a:cubicBezTo>
                  <a:lnTo>
                    <a:pt x="55882" y="827"/>
                  </a:lnTo>
                  <a:cubicBezTo>
                    <a:pt x="55870" y="815"/>
                    <a:pt x="55864" y="804"/>
                    <a:pt x="55882" y="798"/>
                  </a:cubicBezTo>
                  <a:cubicBezTo>
                    <a:pt x="55893" y="787"/>
                    <a:pt x="55910" y="781"/>
                    <a:pt x="55921" y="776"/>
                  </a:cubicBezTo>
                  <a:cubicBezTo>
                    <a:pt x="55955" y="776"/>
                    <a:pt x="55927" y="759"/>
                    <a:pt x="55927" y="747"/>
                  </a:cubicBezTo>
                  <a:cubicBezTo>
                    <a:pt x="55932" y="732"/>
                    <a:pt x="55946" y="712"/>
                    <a:pt x="55921" y="712"/>
                  </a:cubicBezTo>
                  <a:cubicBezTo>
                    <a:pt x="55918" y="712"/>
                    <a:pt x="55914" y="713"/>
                    <a:pt x="55910" y="713"/>
                  </a:cubicBezTo>
                  <a:cubicBezTo>
                    <a:pt x="55893" y="713"/>
                    <a:pt x="55864" y="713"/>
                    <a:pt x="55842" y="730"/>
                  </a:cubicBezTo>
                  <a:cubicBezTo>
                    <a:pt x="55839" y="733"/>
                    <a:pt x="55833" y="735"/>
                    <a:pt x="55828" y="735"/>
                  </a:cubicBezTo>
                  <a:cubicBezTo>
                    <a:pt x="55822" y="735"/>
                    <a:pt x="55816" y="733"/>
                    <a:pt x="55813" y="730"/>
                  </a:cubicBezTo>
                  <a:lnTo>
                    <a:pt x="55808" y="719"/>
                  </a:lnTo>
                  <a:cubicBezTo>
                    <a:pt x="55803" y="706"/>
                    <a:pt x="55796" y="700"/>
                    <a:pt x="55790" y="700"/>
                  </a:cubicBezTo>
                  <a:cubicBezTo>
                    <a:pt x="55788" y="700"/>
                    <a:pt x="55786" y="701"/>
                    <a:pt x="55785" y="702"/>
                  </a:cubicBezTo>
                  <a:cubicBezTo>
                    <a:pt x="55779" y="702"/>
                    <a:pt x="55745" y="691"/>
                    <a:pt x="55734" y="685"/>
                  </a:cubicBezTo>
                  <a:cubicBezTo>
                    <a:pt x="55723" y="674"/>
                    <a:pt x="55683" y="657"/>
                    <a:pt x="55677" y="645"/>
                  </a:cubicBezTo>
                  <a:cubicBezTo>
                    <a:pt x="55672" y="640"/>
                    <a:pt x="55643" y="622"/>
                    <a:pt x="55621" y="611"/>
                  </a:cubicBezTo>
                  <a:lnTo>
                    <a:pt x="55598" y="622"/>
                  </a:lnTo>
                  <a:cubicBezTo>
                    <a:pt x="55598" y="622"/>
                    <a:pt x="55581" y="617"/>
                    <a:pt x="55581" y="611"/>
                  </a:cubicBezTo>
                  <a:lnTo>
                    <a:pt x="55569" y="554"/>
                  </a:lnTo>
                  <a:cubicBezTo>
                    <a:pt x="55535" y="560"/>
                    <a:pt x="55445" y="566"/>
                    <a:pt x="55422" y="566"/>
                  </a:cubicBezTo>
                  <a:cubicBezTo>
                    <a:pt x="55411" y="563"/>
                    <a:pt x="55398" y="563"/>
                    <a:pt x="55387" y="563"/>
                  </a:cubicBezTo>
                  <a:cubicBezTo>
                    <a:pt x="55377" y="563"/>
                    <a:pt x="55368" y="563"/>
                    <a:pt x="55365" y="560"/>
                  </a:cubicBezTo>
                  <a:cubicBezTo>
                    <a:pt x="55360" y="560"/>
                    <a:pt x="55303" y="549"/>
                    <a:pt x="55246" y="543"/>
                  </a:cubicBezTo>
                  <a:lnTo>
                    <a:pt x="55206" y="481"/>
                  </a:lnTo>
                  <a:cubicBezTo>
                    <a:pt x="55201" y="481"/>
                    <a:pt x="55127" y="469"/>
                    <a:pt x="55121" y="447"/>
                  </a:cubicBezTo>
                  <a:cubicBezTo>
                    <a:pt x="55119" y="436"/>
                    <a:pt x="55108" y="433"/>
                    <a:pt x="55095" y="433"/>
                  </a:cubicBezTo>
                  <a:cubicBezTo>
                    <a:pt x="55080" y="433"/>
                    <a:pt x="55062" y="438"/>
                    <a:pt x="55053" y="441"/>
                  </a:cubicBezTo>
                  <a:cubicBezTo>
                    <a:pt x="55042" y="441"/>
                    <a:pt x="54979" y="407"/>
                    <a:pt x="54957" y="407"/>
                  </a:cubicBezTo>
                  <a:cubicBezTo>
                    <a:pt x="54952" y="409"/>
                    <a:pt x="54942" y="409"/>
                    <a:pt x="54931" y="409"/>
                  </a:cubicBezTo>
                  <a:cubicBezTo>
                    <a:pt x="54904" y="409"/>
                    <a:pt x="54867" y="405"/>
                    <a:pt x="54855" y="401"/>
                  </a:cubicBezTo>
                  <a:cubicBezTo>
                    <a:pt x="54846" y="398"/>
                    <a:pt x="54836" y="397"/>
                    <a:pt x="54828" y="397"/>
                  </a:cubicBezTo>
                  <a:cubicBezTo>
                    <a:pt x="54821" y="397"/>
                    <a:pt x="54815" y="398"/>
                    <a:pt x="54815" y="401"/>
                  </a:cubicBezTo>
                  <a:lnTo>
                    <a:pt x="54809" y="401"/>
                  </a:lnTo>
                  <a:lnTo>
                    <a:pt x="54781" y="413"/>
                  </a:lnTo>
                  <a:cubicBezTo>
                    <a:pt x="54786" y="390"/>
                    <a:pt x="54775" y="379"/>
                    <a:pt x="54758" y="379"/>
                  </a:cubicBezTo>
                  <a:lnTo>
                    <a:pt x="54741" y="384"/>
                  </a:lnTo>
                  <a:cubicBezTo>
                    <a:pt x="54741" y="384"/>
                    <a:pt x="54735" y="373"/>
                    <a:pt x="54735" y="367"/>
                  </a:cubicBezTo>
                  <a:lnTo>
                    <a:pt x="54735" y="350"/>
                  </a:lnTo>
                  <a:cubicBezTo>
                    <a:pt x="54735" y="341"/>
                    <a:pt x="54733" y="338"/>
                    <a:pt x="54729" y="338"/>
                  </a:cubicBezTo>
                  <a:cubicBezTo>
                    <a:pt x="54720" y="338"/>
                    <a:pt x="54704" y="355"/>
                    <a:pt x="54696" y="367"/>
                  </a:cubicBezTo>
                  <a:cubicBezTo>
                    <a:pt x="54693" y="372"/>
                    <a:pt x="54687" y="374"/>
                    <a:pt x="54680" y="374"/>
                  </a:cubicBezTo>
                  <a:cubicBezTo>
                    <a:pt x="54670" y="374"/>
                    <a:pt x="54659" y="370"/>
                    <a:pt x="54656" y="367"/>
                  </a:cubicBezTo>
                  <a:cubicBezTo>
                    <a:pt x="54645" y="361"/>
                    <a:pt x="54656" y="344"/>
                    <a:pt x="54673" y="333"/>
                  </a:cubicBezTo>
                  <a:lnTo>
                    <a:pt x="54673" y="322"/>
                  </a:lnTo>
                  <a:cubicBezTo>
                    <a:pt x="54676" y="303"/>
                    <a:pt x="54669" y="300"/>
                    <a:pt x="54659" y="300"/>
                  </a:cubicBezTo>
                  <a:cubicBezTo>
                    <a:pt x="54654" y="300"/>
                    <a:pt x="54648" y="300"/>
                    <a:pt x="54643" y="300"/>
                  </a:cubicBezTo>
                  <a:cubicBezTo>
                    <a:pt x="54640" y="300"/>
                    <a:pt x="54636" y="300"/>
                    <a:pt x="54633" y="299"/>
                  </a:cubicBezTo>
                  <a:cubicBezTo>
                    <a:pt x="54628" y="299"/>
                    <a:pt x="54622" y="316"/>
                    <a:pt x="54616" y="322"/>
                  </a:cubicBezTo>
                  <a:lnTo>
                    <a:pt x="54616" y="327"/>
                  </a:lnTo>
                  <a:cubicBezTo>
                    <a:pt x="54616" y="328"/>
                    <a:pt x="54615" y="328"/>
                    <a:pt x="54613" y="328"/>
                  </a:cubicBezTo>
                  <a:cubicBezTo>
                    <a:pt x="54605" y="328"/>
                    <a:pt x="54588" y="319"/>
                    <a:pt x="54577" y="319"/>
                  </a:cubicBezTo>
                  <a:cubicBezTo>
                    <a:pt x="54574" y="319"/>
                    <a:pt x="54572" y="319"/>
                    <a:pt x="54571" y="322"/>
                  </a:cubicBezTo>
                  <a:cubicBezTo>
                    <a:pt x="54568" y="324"/>
                    <a:pt x="54565" y="326"/>
                    <a:pt x="54561" y="326"/>
                  </a:cubicBezTo>
                  <a:cubicBezTo>
                    <a:pt x="54548" y="326"/>
                    <a:pt x="54530" y="313"/>
                    <a:pt x="54525" y="305"/>
                  </a:cubicBezTo>
                  <a:cubicBezTo>
                    <a:pt x="54524" y="301"/>
                    <a:pt x="54520" y="300"/>
                    <a:pt x="54514" y="300"/>
                  </a:cubicBezTo>
                  <a:cubicBezTo>
                    <a:pt x="54496" y="300"/>
                    <a:pt x="54460" y="313"/>
                    <a:pt x="54440" y="313"/>
                  </a:cubicBezTo>
                  <a:cubicBezTo>
                    <a:pt x="54435" y="313"/>
                    <a:pt x="54432" y="312"/>
                    <a:pt x="54429" y="310"/>
                  </a:cubicBezTo>
                  <a:cubicBezTo>
                    <a:pt x="54418" y="299"/>
                    <a:pt x="54395" y="282"/>
                    <a:pt x="54384" y="282"/>
                  </a:cubicBezTo>
                  <a:lnTo>
                    <a:pt x="54372" y="288"/>
                  </a:lnTo>
                  <a:lnTo>
                    <a:pt x="54361" y="293"/>
                  </a:lnTo>
                  <a:cubicBezTo>
                    <a:pt x="54357" y="299"/>
                    <a:pt x="54349" y="301"/>
                    <a:pt x="54339" y="301"/>
                  </a:cubicBezTo>
                  <a:cubicBezTo>
                    <a:pt x="54319" y="301"/>
                    <a:pt x="54293" y="293"/>
                    <a:pt x="54281" y="293"/>
                  </a:cubicBezTo>
                  <a:cubicBezTo>
                    <a:pt x="54265" y="297"/>
                    <a:pt x="54247" y="301"/>
                    <a:pt x="54235" y="301"/>
                  </a:cubicBezTo>
                  <a:cubicBezTo>
                    <a:pt x="54230" y="301"/>
                    <a:pt x="54226" y="301"/>
                    <a:pt x="54225" y="299"/>
                  </a:cubicBezTo>
                  <a:lnTo>
                    <a:pt x="54162" y="299"/>
                  </a:lnTo>
                  <a:lnTo>
                    <a:pt x="54145" y="310"/>
                  </a:lnTo>
                  <a:cubicBezTo>
                    <a:pt x="54139" y="314"/>
                    <a:pt x="54134" y="315"/>
                    <a:pt x="54129" y="315"/>
                  </a:cubicBezTo>
                  <a:cubicBezTo>
                    <a:pt x="54107" y="315"/>
                    <a:pt x="54102" y="281"/>
                    <a:pt x="54084" y="281"/>
                  </a:cubicBezTo>
                  <a:cubicBezTo>
                    <a:pt x="54082" y="281"/>
                    <a:pt x="54080" y="281"/>
                    <a:pt x="54077" y="282"/>
                  </a:cubicBezTo>
                  <a:lnTo>
                    <a:pt x="54072" y="282"/>
                  </a:lnTo>
                  <a:cubicBezTo>
                    <a:pt x="54072" y="282"/>
                    <a:pt x="54046" y="301"/>
                    <a:pt x="54036" y="301"/>
                  </a:cubicBezTo>
                  <a:cubicBezTo>
                    <a:pt x="54032" y="301"/>
                    <a:pt x="54030" y="299"/>
                    <a:pt x="54032" y="293"/>
                  </a:cubicBezTo>
                  <a:cubicBezTo>
                    <a:pt x="54032" y="284"/>
                    <a:pt x="54030" y="280"/>
                    <a:pt x="54028" y="280"/>
                  </a:cubicBezTo>
                  <a:cubicBezTo>
                    <a:pt x="54026" y="280"/>
                    <a:pt x="54023" y="283"/>
                    <a:pt x="54020" y="288"/>
                  </a:cubicBezTo>
                  <a:cubicBezTo>
                    <a:pt x="54020" y="289"/>
                    <a:pt x="54020" y="289"/>
                    <a:pt x="54019" y="289"/>
                  </a:cubicBezTo>
                  <a:cubicBezTo>
                    <a:pt x="54014" y="289"/>
                    <a:pt x="54003" y="284"/>
                    <a:pt x="53995" y="284"/>
                  </a:cubicBezTo>
                  <a:cubicBezTo>
                    <a:pt x="53991" y="284"/>
                    <a:pt x="53988" y="285"/>
                    <a:pt x="53986" y="288"/>
                  </a:cubicBezTo>
                  <a:cubicBezTo>
                    <a:pt x="53981" y="298"/>
                    <a:pt x="53957" y="328"/>
                    <a:pt x="53944" y="328"/>
                  </a:cubicBezTo>
                  <a:cubicBezTo>
                    <a:pt x="53943" y="328"/>
                    <a:pt x="53942" y="328"/>
                    <a:pt x="53941" y="327"/>
                  </a:cubicBezTo>
                  <a:cubicBezTo>
                    <a:pt x="53930" y="322"/>
                    <a:pt x="53907" y="299"/>
                    <a:pt x="53907" y="288"/>
                  </a:cubicBezTo>
                  <a:cubicBezTo>
                    <a:pt x="53906" y="286"/>
                    <a:pt x="53904" y="285"/>
                    <a:pt x="53902" y="285"/>
                  </a:cubicBezTo>
                  <a:cubicBezTo>
                    <a:pt x="53893" y="285"/>
                    <a:pt x="53878" y="300"/>
                    <a:pt x="53873" y="305"/>
                  </a:cubicBezTo>
                  <a:cubicBezTo>
                    <a:pt x="53872" y="307"/>
                    <a:pt x="53871" y="308"/>
                    <a:pt x="53869" y="308"/>
                  </a:cubicBezTo>
                  <a:cubicBezTo>
                    <a:pt x="53863" y="308"/>
                    <a:pt x="53853" y="286"/>
                    <a:pt x="53839" y="254"/>
                  </a:cubicBezTo>
                  <a:lnTo>
                    <a:pt x="53822" y="288"/>
                  </a:lnTo>
                  <a:cubicBezTo>
                    <a:pt x="53811" y="312"/>
                    <a:pt x="53801" y="323"/>
                    <a:pt x="53792" y="323"/>
                  </a:cubicBezTo>
                  <a:cubicBezTo>
                    <a:pt x="53781" y="323"/>
                    <a:pt x="53771" y="311"/>
                    <a:pt x="53760" y="293"/>
                  </a:cubicBezTo>
                  <a:cubicBezTo>
                    <a:pt x="53754" y="288"/>
                    <a:pt x="53742" y="288"/>
                    <a:pt x="53742" y="288"/>
                  </a:cubicBezTo>
                  <a:cubicBezTo>
                    <a:pt x="53733" y="299"/>
                    <a:pt x="53726" y="302"/>
                    <a:pt x="53720" y="302"/>
                  </a:cubicBezTo>
                  <a:cubicBezTo>
                    <a:pt x="53706" y="302"/>
                    <a:pt x="53697" y="284"/>
                    <a:pt x="53686" y="276"/>
                  </a:cubicBezTo>
                  <a:cubicBezTo>
                    <a:pt x="53669" y="271"/>
                    <a:pt x="53657" y="265"/>
                    <a:pt x="53646" y="259"/>
                  </a:cubicBezTo>
                  <a:lnTo>
                    <a:pt x="53618" y="248"/>
                  </a:lnTo>
                  <a:cubicBezTo>
                    <a:pt x="53589" y="254"/>
                    <a:pt x="53555" y="259"/>
                    <a:pt x="53550" y="265"/>
                  </a:cubicBezTo>
                  <a:cubicBezTo>
                    <a:pt x="53545" y="270"/>
                    <a:pt x="53529" y="278"/>
                    <a:pt x="53520" y="278"/>
                  </a:cubicBezTo>
                  <a:cubicBezTo>
                    <a:pt x="53518" y="278"/>
                    <a:pt x="53517" y="277"/>
                    <a:pt x="53516" y="276"/>
                  </a:cubicBezTo>
                  <a:cubicBezTo>
                    <a:pt x="53513" y="275"/>
                    <a:pt x="53511" y="275"/>
                    <a:pt x="53509" y="275"/>
                  </a:cubicBezTo>
                  <a:cubicBezTo>
                    <a:pt x="53498" y="275"/>
                    <a:pt x="53486" y="283"/>
                    <a:pt x="53481" y="288"/>
                  </a:cubicBezTo>
                  <a:cubicBezTo>
                    <a:pt x="53477" y="292"/>
                    <a:pt x="53471" y="296"/>
                    <a:pt x="53463" y="296"/>
                  </a:cubicBezTo>
                  <a:cubicBezTo>
                    <a:pt x="53460" y="296"/>
                    <a:pt x="53456" y="295"/>
                    <a:pt x="53453" y="293"/>
                  </a:cubicBezTo>
                  <a:lnTo>
                    <a:pt x="53447" y="288"/>
                  </a:lnTo>
                  <a:lnTo>
                    <a:pt x="53436" y="282"/>
                  </a:lnTo>
                  <a:cubicBezTo>
                    <a:pt x="53434" y="279"/>
                    <a:pt x="53430" y="277"/>
                    <a:pt x="53425" y="277"/>
                  </a:cubicBezTo>
                  <a:cubicBezTo>
                    <a:pt x="53414" y="277"/>
                    <a:pt x="53399" y="284"/>
                    <a:pt x="53391" y="288"/>
                  </a:cubicBezTo>
                  <a:cubicBezTo>
                    <a:pt x="53390" y="289"/>
                    <a:pt x="53388" y="289"/>
                    <a:pt x="53387" y="289"/>
                  </a:cubicBezTo>
                  <a:cubicBezTo>
                    <a:pt x="53381" y="289"/>
                    <a:pt x="53373" y="281"/>
                    <a:pt x="53368" y="276"/>
                  </a:cubicBezTo>
                  <a:cubicBezTo>
                    <a:pt x="53368" y="274"/>
                    <a:pt x="53364" y="272"/>
                    <a:pt x="53359" y="272"/>
                  </a:cubicBezTo>
                  <a:cubicBezTo>
                    <a:pt x="53342" y="272"/>
                    <a:pt x="53306" y="282"/>
                    <a:pt x="53289" y="282"/>
                  </a:cubicBezTo>
                  <a:cubicBezTo>
                    <a:pt x="53273" y="282"/>
                    <a:pt x="53251" y="280"/>
                    <a:pt x="53236" y="280"/>
                  </a:cubicBezTo>
                  <a:cubicBezTo>
                    <a:pt x="53228" y="280"/>
                    <a:pt x="53222" y="280"/>
                    <a:pt x="53220" y="282"/>
                  </a:cubicBezTo>
                  <a:cubicBezTo>
                    <a:pt x="53209" y="282"/>
                    <a:pt x="53164" y="299"/>
                    <a:pt x="53118" y="310"/>
                  </a:cubicBezTo>
                  <a:lnTo>
                    <a:pt x="53096" y="293"/>
                  </a:lnTo>
                  <a:lnTo>
                    <a:pt x="53062" y="271"/>
                  </a:lnTo>
                  <a:cubicBezTo>
                    <a:pt x="53056" y="273"/>
                    <a:pt x="53048" y="273"/>
                    <a:pt x="53040" y="273"/>
                  </a:cubicBezTo>
                  <a:cubicBezTo>
                    <a:pt x="53007" y="273"/>
                    <a:pt x="52958" y="262"/>
                    <a:pt x="52928" y="262"/>
                  </a:cubicBezTo>
                  <a:cubicBezTo>
                    <a:pt x="52920" y="262"/>
                    <a:pt x="52913" y="263"/>
                    <a:pt x="52908" y="265"/>
                  </a:cubicBezTo>
                  <a:cubicBezTo>
                    <a:pt x="52880" y="276"/>
                    <a:pt x="52812" y="299"/>
                    <a:pt x="52789" y="299"/>
                  </a:cubicBezTo>
                  <a:cubicBezTo>
                    <a:pt x="52767" y="299"/>
                    <a:pt x="52721" y="293"/>
                    <a:pt x="52698" y="293"/>
                  </a:cubicBezTo>
                  <a:lnTo>
                    <a:pt x="52670" y="299"/>
                  </a:lnTo>
                  <a:lnTo>
                    <a:pt x="52636" y="310"/>
                  </a:lnTo>
                  <a:cubicBezTo>
                    <a:pt x="52627" y="299"/>
                    <a:pt x="52613" y="295"/>
                    <a:pt x="52599" y="295"/>
                  </a:cubicBezTo>
                  <a:cubicBezTo>
                    <a:pt x="52576" y="295"/>
                    <a:pt x="52552" y="306"/>
                    <a:pt x="52545" y="316"/>
                  </a:cubicBezTo>
                  <a:cubicBezTo>
                    <a:pt x="52535" y="323"/>
                    <a:pt x="52514" y="326"/>
                    <a:pt x="52495" y="326"/>
                  </a:cubicBezTo>
                  <a:cubicBezTo>
                    <a:pt x="52482" y="326"/>
                    <a:pt x="52471" y="324"/>
                    <a:pt x="52466" y="322"/>
                  </a:cubicBezTo>
                  <a:cubicBezTo>
                    <a:pt x="52449" y="322"/>
                    <a:pt x="52415" y="327"/>
                    <a:pt x="52403" y="327"/>
                  </a:cubicBezTo>
                  <a:cubicBezTo>
                    <a:pt x="52393" y="322"/>
                    <a:pt x="52347" y="304"/>
                    <a:pt x="52325" y="304"/>
                  </a:cubicBezTo>
                  <a:cubicBezTo>
                    <a:pt x="52323" y="304"/>
                    <a:pt x="52320" y="304"/>
                    <a:pt x="52318" y="305"/>
                  </a:cubicBezTo>
                  <a:cubicBezTo>
                    <a:pt x="52301" y="316"/>
                    <a:pt x="52273" y="322"/>
                    <a:pt x="52256" y="327"/>
                  </a:cubicBezTo>
                  <a:lnTo>
                    <a:pt x="52233" y="310"/>
                  </a:lnTo>
                  <a:lnTo>
                    <a:pt x="52216" y="299"/>
                  </a:lnTo>
                  <a:cubicBezTo>
                    <a:pt x="52182" y="310"/>
                    <a:pt x="52142" y="322"/>
                    <a:pt x="52114" y="322"/>
                  </a:cubicBezTo>
                  <a:lnTo>
                    <a:pt x="52097" y="322"/>
                  </a:lnTo>
                  <a:cubicBezTo>
                    <a:pt x="52083" y="317"/>
                    <a:pt x="52077" y="302"/>
                    <a:pt x="52060" y="302"/>
                  </a:cubicBezTo>
                  <a:cubicBezTo>
                    <a:pt x="52056" y="302"/>
                    <a:pt x="52052" y="303"/>
                    <a:pt x="52046" y="305"/>
                  </a:cubicBezTo>
                  <a:cubicBezTo>
                    <a:pt x="52040" y="307"/>
                    <a:pt x="52035" y="308"/>
                    <a:pt x="52030" y="308"/>
                  </a:cubicBezTo>
                  <a:cubicBezTo>
                    <a:pt x="52012" y="308"/>
                    <a:pt x="52003" y="292"/>
                    <a:pt x="52012" y="265"/>
                  </a:cubicBezTo>
                  <a:lnTo>
                    <a:pt x="52018" y="248"/>
                  </a:lnTo>
                  <a:cubicBezTo>
                    <a:pt x="52023" y="238"/>
                    <a:pt x="51965" y="208"/>
                    <a:pt x="51952" y="208"/>
                  </a:cubicBezTo>
                  <a:cubicBezTo>
                    <a:pt x="51951" y="208"/>
                    <a:pt x="51950" y="208"/>
                    <a:pt x="51950" y="208"/>
                  </a:cubicBezTo>
                  <a:cubicBezTo>
                    <a:pt x="51938" y="220"/>
                    <a:pt x="51961" y="248"/>
                    <a:pt x="51967" y="259"/>
                  </a:cubicBezTo>
                  <a:cubicBezTo>
                    <a:pt x="51978" y="265"/>
                    <a:pt x="51978" y="271"/>
                    <a:pt x="51967" y="276"/>
                  </a:cubicBezTo>
                  <a:cubicBezTo>
                    <a:pt x="51955" y="293"/>
                    <a:pt x="51955" y="310"/>
                    <a:pt x="51944" y="316"/>
                  </a:cubicBezTo>
                  <a:cubicBezTo>
                    <a:pt x="51933" y="316"/>
                    <a:pt x="51916" y="299"/>
                    <a:pt x="51904" y="299"/>
                  </a:cubicBezTo>
                  <a:cubicBezTo>
                    <a:pt x="51876" y="299"/>
                    <a:pt x="51853" y="299"/>
                    <a:pt x="51842" y="259"/>
                  </a:cubicBezTo>
                  <a:lnTo>
                    <a:pt x="51842" y="242"/>
                  </a:lnTo>
                  <a:cubicBezTo>
                    <a:pt x="51819" y="225"/>
                    <a:pt x="51785" y="203"/>
                    <a:pt x="51762" y="191"/>
                  </a:cubicBezTo>
                  <a:lnTo>
                    <a:pt x="51757" y="169"/>
                  </a:lnTo>
                  <a:lnTo>
                    <a:pt x="51757" y="157"/>
                  </a:lnTo>
                  <a:cubicBezTo>
                    <a:pt x="51755" y="152"/>
                    <a:pt x="51752" y="149"/>
                    <a:pt x="51750" y="149"/>
                  </a:cubicBezTo>
                  <a:cubicBezTo>
                    <a:pt x="51744" y="149"/>
                    <a:pt x="51736" y="161"/>
                    <a:pt x="51728" y="180"/>
                  </a:cubicBezTo>
                  <a:lnTo>
                    <a:pt x="51706" y="203"/>
                  </a:lnTo>
                  <a:cubicBezTo>
                    <a:pt x="51683" y="225"/>
                    <a:pt x="51649" y="231"/>
                    <a:pt x="51637" y="271"/>
                  </a:cubicBezTo>
                  <a:cubicBezTo>
                    <a:pt x="51631" y="287"/>
                    <a:pt x="51617" y="307"/>
                    <a:pt x="51604" y="307"/>
                  </a:cubicBezTo>
                  <a:cubicBezTo>
                    <a:pt x="51594" y="307"/>
                    <a:pt x="51586" y="296"/>
                    <a:pt x="51581" y="265"/>
                  </a:cubicBezTo>
                  <a:lnTo>
                    <a:pt x="51581" y="259"/>
                  </a:lnTo>
                  <a:cubicBezTo>
                    <a:pt x="51569" y="259"/>
                    <a:pt x="51530" y="237"/>
                    <a:pt x="51530" y="225"/>
                  </a:cubicBezTo>
                  <a:cubicBezTo>
                    <a:pt x="51530" y="208"/>
                    <a:pt x="51541" y="186"/>
                    <a:pt x="51547" y="180"/>
                  </a:cubicBezTo>
                  <a:cubicBezTo>
                    <a:pt x="51552" y="174"/>
                    <a:pt x="51581" y="169"/>
                    <a:pt x="51603" y="163"/>
                  </a:cubicBezTo>
                  <a:lnTo>
                    <a:pt x="51620" y="197"/>
                  </a:lnTo>
                  <a:lnTo>
                    <a:pt x="51620" y="203"/>
                  </a:lnTo>
                  <a:cubicBezTo>
                    <a:pt x="51621" y="203"/>
                    <a:pt x="51622" y="204"/>
                    <a:pt x="51624" y="204"/>
                  </a:cubicBezTo>
                  <a:cubicBezTo>
                    <a:pt x="51632" y="204"/>
                    <a:pt x="51650" y="190"/>
                    <a:pt x="51655" y="186"/>
                  </a:cubicBezTo>
                  <a:cubicBezTo>
                    <a:pt x="51660" y="180"/>
                    <a:pt x="51637" y="163"/>
                    <a:pt x="51626" y="157"/>
                  </a:cubicBezTo>
                  <a:cubicBezTo>
                    <a:pt x="51620" y="152"/>
                    <a:pt x="51598" y="140"/>
                    <a:pt x="51592" y="135"/>
                  </a:cubicBezTo>
                  <a:cubicBezTo>
                    <a:pt x="51587" y="129"/>
                    <a:pt x="51572" y="105"/>
                    <a:pt x="51561" y="105"/>
                  </a:cubicBezTo>
                  <a:cubicBezTo>
                    <a:pt x="51560" y="105"/>
                    <a:pt x="51559" y="106"/>
                    <a:pt x="51558" y="106"/>
                  </a:cubicBezTo>
                  <a:cubicBezTo>
                    <a:pt x="51552" y="106"/>
                    <a:pt x="51530" y="140"/>
                    <a:pt x="51513" y="169"/>
                  </a:cubicBezTo>
                  <a:lnTo>
                    <a:pt x="51479" y="169"/>
                  </a:lnTo>
                  <a:cubicBezTo>
                    <a:pt x="51428" y="169"/>
                    <a:pt x="51377" y="186"/>
                    <a:pt x="51331" y="208"/>
                  </a:cubicBezTo>
                  <a:cubicBezTo>
                    <a:pt x="51325" y="208"/>
                    <a:pt x="51320" y="197"/>
                    <a:pt x="51314" y="191"/>
                  </a:cubicBezTo>
                  <a:lnTo>
                    <a:pt x="51314" y="186"/>
                  </a:lnTo>
                  <a:cubicBezTo>
                    <a:pt x="51320" y="180"/>
                    <a:pt x="51348" y="163"/>
                    <a:pt x="51354" y="163"/>
                  </a:cubicBezTo>
                  <a:cubicBezTo>
                    <a:pt x="51365" y="157"/>
                    <a:pt x="51416" y="140"/>
                    <a:pt x="51416" y="118"/>
                  </a:cubicBezTo>
                  <a:cubicBezTo>
                    <a:pt x="51416" y="100"/>
                    <a:pt x="51450" y="78"/>
                    <a:pt x="51462" y="78"/>
                  </a:cubicBezTo>
                  <a:cubicBezTo>
                    <a:pt x="51473" y="78"/>
                    <a:pt x="51484" y="72"/>
                    <a:pt x="51484" y="66"/>
                  </a:cubicBezTo>
                  <a:lnTo>
                    <a:pt x="51416" y="66"/>
                  </a:lnTo>
                  <a:cubicBezTo>
                    <a:pt x="51399" y="66"/>
                    <a:pt x="51354" y="106"/>
                    <a:pt x="51342" y="123"/>
                  </a:cubicBezTo>
                  <a:cubicBezTo>
                    <a:pt x="51340" y="128"/>
                    <a:pt x="51336" y="129"/>
                    <a:pt x="51332" y="129"/>
                  </a:cubicBezTo>
                  <a:cubicBezTo>
                    <a:pt x="51321" y="129"/>
                    <a:pt x="51308" y="115"/>
                    <a:pt x="51308" y="106"/>
                  </a:cubicBezTo>
                  <a:cubicBezTo>
                    <a:pt x="51308" y="95"/>
                    <a:pt x="51320" y="78"/>
                    <a:pt x="51342" y="78"/>
                  </a:cubicBezTo>
                  <a:lnTo>
                    <a:pt x="51331" y="49"/>
                  </a:lnTo>
                  <a:lnTo>
                    <a:pt x="51331" y="44"/>
                  </a:lnTo>
                  <a:cubicBezTo>
                    <a:pt x="51318" y="50"/>
                    <a:pt x="51303" y="53"/>
                    <a:pt x="51290" y="53"/>
                  </a:cubicBezTo>
                  <a:cubicBezTo>
                    <a:pt x="51281" y="53"/>
                    <a:pt x="51273" y="52"/>
                    <a:pt x="51269" y="49"/>
                  </a:cubicBezTo>
                  <a:cubicBezTo>
                    <a:pt x="51268" y="49"/>
                    <a:pt x="51268" y="49"/>
                    <a:pt x="51267" y="49"/>
                  </a:cubicBezTo>
                  <a:cubicBezTo>
                    <a:pt x="51262" y="49"/>
                    <a:pt x="51257" y="69"/>
                    <a:pt x="51252" y="95"/>
                  </a:cubicBezTo>
                  <a:lnTo>
                    <a:pt x="51229" y="100"/>
                  </a:lnTo>
                  <a:cubicBezTo>
                    <a:pt x="51221" y="99"/>
                    <a:pt x="51214" y="98"/>
                    <a:pt x="51208" y="98"/>
                  </a:cubicBezTo>
                  <a:cubicBezTo>
                    <a:pt x="51190" y="98"/>
                    <a:pt x="51178" y="104"/>
                    <a:pt x="51178" y="112"/>
                  </a:cubicBezTo>
                  <a:lnTo>
                    <a:pt x="51178" y="129"/>
                  </a:lnTo>
                  <a:lnTo>
                    <a:pt x="51184" y="140"/>
                  </a:lnTo>
                  <a:cubicBezTo>
                    <a:pt x="51184" y="157"/>
                    <a:pt x="51195" y="197"/>
                    <a:pt x="51189" y="203"/>
                  </a:cubicBezTo>
                  <a:cubicBezTo>
                    <a:pt x="51189" y="203"/>
                    <a:pt x="51188" y="203"/>
                    <a:pt x="51187" y="203"/>
                  </a:cubicBezTo>
                  <a:cubicBezTo>
                    <a:pt x="51174" y="203"/>
                    <a:pt x="51142" y="178"/>
                    <a:pt x="51123" y="178"/>
                  </a:cubicBezTo>
                  <a:cubicBezTo>
                    <a:pt x="51120" y="178"/>
                    <a:pt x="51118" y="178"/>
                    <a:pt x="51116" y="180"/>
                  </a:cubicBezTo>
                  <a:cubicBezTo>
                    <a:pt x="51110" y="185"/>
                    <a:pt x="51107" y="187"/>
                    <a:pt x="51104" y="187"/>
                  </a:cubicBezTo>
                  <a:cubicBezTo>
                    <a:pt x="51099" y="187"/>
                    <a:pt x="51100" y="176"/>
                    <a:pt x="51104" y="169"/>
                  </a:cubicBezTo>
                  <a:cubicBezTo>
                    <a:pt x="51110" y="157"/>
                    <a:pt x="51150" y="129"/>
                    <a:pt x="51144" y="118"/>
                  </a:cubicBezTo>
                  <a:cubicBezTo>
                    <a:pt x="51133" y="106"/>
                    <a:pt x="51110" y="72"/>
                    <a:pt x="51110" y="66"/>
                  </a:cubicBezTo>
                  <a:cubicBezTo>
                    <a:pt x="51104" y="61"/>
                    <a:pt x="51093" y="55"/>
                    <a:pt x="51087" y="55"/>
                  </a:cubicBezTo>
                  <a:cubicBezTo>
                    <a:pt x="51087" y="61"/>
                    <a:pt x="51081" y="135"/>
                    <a:pt x="51070" y="163"/>
                  </a:cubicBezTo>
                  <a:cubicBezTo>
                    <a:pt x="51064" y="186"/>
                    <a:pt x="51059" y="220"/>
                    <a:pt x="51059" y="231"/>
                  </a:cubicBezTo>
                  <a:lnTo>
                    <a:pt x="51059" y="242"/>
                  </a:lnTo>
                  <a:lnTo>
                    <a:pt x="51059" y="254"/>
                  </a:lnTo>
                  <a:cubicBezTo>
                    <a:pt x="51054" y="268"/>
                    <a:pt x="51032" y="296"/>
                    <a:pt x="51023" y="296"/>
                  </a:cubicBezTo>
                  <a:cubicBezTo>
                    <a:pt x="51021" y="296"/>
                    <a:pt x="51020" y="295"/>
                    <a:pt x="51019" y="293"/>
                  </a:cubicBezTo>
                  <a:cubicBezTo>
                    <a:pt x="51013" y="282"/>
                    <a:pt x="51002" y="254"/>
                    <a:pt x="50991" y="225"/>
                  </a:cubicBezTo>
                  <a:lnTo>
                    <a:pt x="50968" y="208"/>
                  </a:lnTo>
                  <a:lnTo>
                    <a:pt x="50962" y="203"/>
                  </a:lnTo>
                  <a:cubicBezTo>
                    <a:pt x="50957" y="186"/>
                    <a:pt x="50923" y="157"/>
                    <a:pt x="50928" y="146"/>
                  </a:cubicBezTo>
                  <a:cubicBezTo>
                    <a:pt x="50934" y="135"/>
                    <a:pt x="50962" y="89"/>
                    <a:pt x="50968" y="72"/>
                  </a:cubicBezTo>
                  <a:cubicBezTo>
                    <a:pt x="50971" y="68"/>
                    <a:pt x="50969" y="66"/>
                    <a:pt x="50966" y="66"/>
                  </a:cubicBezTo>
                  <a:cubicBezTo>
                    <a:pt x="50954" y="66"/>
                    <a:pt x="50920" y="83"/>
                    <a:pt x="50911" y="100"/>
                  </a:cubicBezTo>
                  <a:cubicBezTo>
                    <a:pt x="50900" y="129"/>
                    <a:pt x="50877" y="157"/>
                    <a:pt x="50855" y="174"/>
                  </a:cubicBezTo>
                  <a:lnTo>
                    <a:pt x="50837" y="163"/>
                  </a:lnTo>
                  <a:cubicBezTo>
                    <a:pt x="50828" y="153"/>
                    <a:pt x="50820" y="148"/>
                    <a:pt x="50813" y="148"/>
                  </a:cubicBezTo>
                  <a:cubicBezTo>
                    <a:pt x="50804" y="148"/>
                    <a:pt x="50796" y="156"/>
                    <a:pt x="50786" y="169"/>
                  </a:cubicBezTo>
                  <a:lnTo>
                    <a:pt x="50775" y="186"/>
                  </a:lnTo>
                  <a:cubicBezTo>
                    <a:pt x="50752" y="191"/>
                    <a:pt x="50735" y="265"/>
                    <a:pt x="50735" y="293"/>
                  </a:cubicBezTo>
                  <a:cubicBezTo>
                    <a:pt x="50735" y="318"/>
                    <a:pt x="50714" y="334"/>
                    <a:pt x="50701" y="334"/>
                  </a:cubicBezTo>
                  <a:cubicBezTo>
                    <a:pt x="50699" y="334"/>
                    <a:pt x="50697" y="334"/>
                    <a:pt x="50696" y="333"/>
                  </a:cubicBezTo>
                  <a:cubicBezTo>
                    <a:pt x="50684" y="333"/>
                    <a:pt x="50667" y="310"/>
                    <a:pt x="50650" y="288"/>
                  </a:cubicBezTo>
                  <a:lnTo>
                    <a:pt x="50679" y="259"/>
                  </a:lnTo>
                  <a:cubicBezTo>
                    <a:pt x="50690" y="248"/>
                    <a:pt x="50690" y="214"/>
                    <a:pt x="50701" y="197"/>
                  </a:cubicBezTo>
                  <a:lnTo>
                    <a:pt x="50707" y="191"/>
                  </a:lnTo>
                  <a:cubicBezTo>
                    <a:pt x="50724" y="191"/>
                    <a:pt x="50741" y="163"/>
                    <a:pt x="50747" y="135"/>
                  </a:cubicBezTo>
                  <a:lnTo>
                    <a:pt x="50758" y="112"/>
                  </a:lnTo>
                  <a:cubicBezTo>
                    <a:pt x="50758" y="106"/>
                    <a:pt x="50775" y="100"/>
                    <a:pt x="50781" y="100"/>
                  </a:cubicBezTo>
                  <a:lnTo>
                    <a:pt x="50798" y="106"/>
                  </a:lnTo>
                  <a:cubicBezTo>
                    <a:pt x="50815" y="112"/>
                    <a:pt x="50832" y="123"/>
                    <a:pt x="50843" y="135"/>
                  </a:cubicBezTo>
                  <a:lnTo>
                    <a:pt x="50855" y="135"/>
                  </a:lnTo>
                  <a:lnTo>
                    <a:pt x="50866" y="140"/>
                  </a:lnTo>
                  <a:cubicBezTo>
                    <a:pt x="50883" y="140"/>
                    <a:pt x="50906" y="112"/>
                    <a:pt x="50906" y="100"/>
                  </a:cubicBezTo>
                  <a:lnTo>
                    <a:pt x="50906" y="55"/>
                  </a:lnTo>
                  <a:cubicBezTo>
                    <a:pt x="50906" y="49"/>
                    <a:pt x="50900" y="49"/>
                    <a:pt x="50894" y="49"/>
                  </a:cubicBezTo>
                  <a:lnTo>
                    <a:pt x="50883" y="49"/>
                  </a:lnTo>
                  <a:lnTo>
                    <a:pt x="50855" y="55"/>
                  </a:lnTo>
                  <a:lnTo>
                    <a:pt x="50758" y="55"/>
                  </a:lnTo>
                  <a:cubicBezTo>
                    <a:pt x="50752" y="55"/>
                    <a:pt x="50730" y="100"/>
                    <a:pt x="50724" y="112"/>
                  </a:cubicBezTo>
                  <a:cubicBezTo>
                    <a:pt x="50719" y="127"/>
                    <a:pt x="50705" y="183"/>
                    <a:pt x="50690" y="183"/>
                  </a:cubicBezTo>
                  <a:cubicBezTo>
                    <a:pt x="50688" y="183"/>
                    <a:pt x="50686" y="182"/>
                    <a:pt x="50684" y="180"/>
                  </a:cubicBezTo>
                  <a:cubicBezTo>
                    <a:pt x="50683" y="178"/>
                    <a:pt x="50681" y="178"/>
                    <a:pt x="50679" y="178"/>
                  </a:cubicBezTo>
                  <a:cubicBezTo>
                    <a:pt x="50669" y="178"/>
                    <a:pt x="50656" y="206"/>
                    <a:pt x="50656" y="225"/>
                  </a:cubicBezTo>
                  <a:cubicBezTo>
                    <a:pt x="50656" y="239"/>
                    <a:pt x="50652" y="249"/>
                    <a:pt x="50644" y="249"/>
                  </a:cubicBezTo>
                  <a:cubicBezTo>
                    <a:pt x="50643" y="249"/>
                    <a:pt x="50641" y="249"/>
                    <a:pt x="50639" y="248"/>
                  </a:cubicBezTo>
                  <a:lnTo>
                    <a:pt x="50639" y="242"/>
                  </a:lnTo>
                  <a:cubicBezTo>
                    <a:pt x="50635" y="226"/>
                    <a:pt x="50645" y="184"/>
                    <a:pt x="50629" y="184"/>
                  </a:cubicBezTo>
                  <a:cubicBezTo>
                    <a:pt x="50622" y="184"/>
                    <a:pt x="50611" y="191"/>
                    <a:pt x="50594" y="208"/>
                  </a:cubicBezTo>
                  <a:cubicBezTo>
                    <a:pt x="50594" y="208"/>
                    <a:pt x="50565" y="186"/>
                    <a:pt x="50565" y="174"/>
                  </a:cubicBezTo>
                  <a:lnTo>
                    <a:pt x="50559" y="95"/>
                  </a:lnTo>
                  <a:cubicBezTo>
                    <a:pt x="50542" y="66"/>
                    <a:pt x="50514" y="44"/>
                    <a:pt x="50503" y="38"/>
                  </a:cubicBezTo>
                  <a:lnTo>
                    <a:pt x="50480" y="38"/>
                  </a:lnTo>
                  <a:cubicBezTo>
                    <a:pt x="50474" y="49"/>
                    <a:pt x="50474" y="72"/>
                    <a:pt x="50480" y="72"/>
                  </a:cubicBezTo>
                  <a:cubicBezTo>
                    <a:pt x="50480" y="78"/>
                    <a:pt x="50531" y="95"/>
                    <a:pt x="50525" y="112"/>
                  </a:cubicBezTo>
                  <a:cubicBezTo>
                    <a:pt x="50524" y="116"/>
                    <a:pt x="50523" y="117"/>
                    <a:pt x="50521" y="117"/>
                  </a:cubicBezTo>
                  <a:cubicBezTo>
                    <a:pt x="50511" y="117"/>
                    <a:pt x="50490" y="83"/>
                    <a:pt x="50472" y="83"/>
                  </a:cubicBezTo>
                  <a:cubicBezTo>
                    <a:pt x="50471" y="83"/>
                    <a:pt x="50470" y="83"/>
                    <a:pt x="50469" y="83"/>
                  </a:cubicBezTo>
                  <a:cubicBezTo>
                    <a:pt x="50446" y="83"/>
                    <a:pt x="50367" y="83"/>
                    <a:pt x="50355" y="106"/>
                  </a:cubicBezTo>
                  <a:cubicBezTo>
                    <a:pt x="50340" y="126"/>
                    <a:pt x="50326" y="141"/>
                    <a:pt x="50322" y="141"/>
                  </a:cubicBezTo>
                  <a:cubicBezTo>
                    <a:pt x="50321" y="141"/>
                    <a:pt x="50321" y="141"/>
                    <a:pt x="50321" y="140"/>
                  </a:cubicBezTo>
                  <a:lnTo>
                    <a:pt x="50315" y="140"/>
                  </a:lnTo>
                  <a:cubicBezTo>
                    <a:pt x="50304" y="123"/>
                    <a:pt x="50333" y="83"/>
                    <a:pt x="50293" y="83"/>
                  </a:cubicBezTo>
                  <a:cubicBezTo>
                    <a:pt x="50281" y="83"/>
                    <a:pt x="50264" y="118"/>
                    <a:pt x="50259" y="135"/>
                  </a:cubicBezTo>
                  <a:lnTo>
                    <a:pt x="50253" y="152"/>
                  </a:lnTo>
                  <a:cubicBezTo>
                    <a:pt x="50253" y="169"/>
                    <a:pt x="50202" y="169"/>
                    <a:pt x="50185" y="169"/>
                  </a:cubicBezTo>
                  <a:cubicBezTo>
                    <a:pt x="50168" y="163"/>
                    <a:pt x="50179" y="112"/>
                    <a:pt x="50196" y="106"/>
                  </a:cubicBezTo>
                  <a:lnTo>
                    <a:pt x="50259" y="106"/>
                  </a:lnTo>
                  <a:lnTo>
                    <a:pt x="50253" y="78"/>
                  </a:lnTo>
                  <a:lnTo>
                    <a:pt x="50253" y="72"/>
                  </a:lnTo>
                  <a:cubicBezTo>
                    <a:pt x="50236" y="66"/>
                    <a:pt x="50208" y="61"/>
                    <a:pt x="50202" y="61"/>
                  </a:cubicBezTo>
                  <a:cubicBezTo>
                    <a:pt x="50197" y="61"/>
                    <a:pt x="50165" y="80"/>
                    <a:pt x="50148" y="80"/>
                  </a:cubicBezTo>
                  <a:cubicBezTo>
                    <a:pt x="50144" y="80"/>
                    <a:pt x="50142" y="80"/>
                    <a:pt x="50140" y="78"/>
                  </a:cubicBezTo>
                  <a:cubicBezTo>
                    <a:pt x="50128" y="61"/>
                    <a:pt x="50111" y="44"/>
                    <a:pt x="50106" y="44"/>
                  </a:cubicBezTo>
                  <a:cubicBezTo>
                    <a:pt x="50104" y="42"/>
                    <a:pt x="50102" y="41"/>
                    <a:pt x="50101" y="41"/>
                  </a:cubicBezTo>
                  <a:cubicBezTo>
                    <a:pt x="50097" y="41"/>
                    <a:pt x="50093" y="45"/>
                    <a:pt x="50089" y="49"/>
                  </a:cubicBezTo>
                  <a:lnTo>
                    <a:pt x="50089" y="55"/>
                  </a:lnTo>
                  <a:lnTo>
                    <a:pt x="50089" y="66"/>
                  </a:lnTo>
                  <a:cubicBezTo>
                    <a:pt x="50089" y="72"/>
                    <a:pt x="50060" y="106"/>
                    <a:pt x="50043" y="112"/>
                  </a:cubicBezTo>
                  <a:cubicBezTo>
                    <a:pt x="50040" y="114"/>
                    <a:pt x="50036" y="115"/>
                    <a:pt x="50033" y="115"/>
                  </a:cubicBezTo>
                  <a:cubicBezTo>
                    <a:pt x="50019" y="115"/>
                    <a:pt x="50007" y="99"/>
                    <a:pt x="49998" y="72"/>
                  </a:cubicBezTo>
                  <a:lnTo>
                    <a:pt x="49981" y="66"/>
                  </a:lnTo>
                  <a:lnTo>
                    <a:pt x="49964" y="61"/>
                  </a:lnTo>
                  <a:cubicBezTo>
                    <a:pt x="49943" y="69"/>
                    <a:pt x="49907" y="74"/>
                    <a:pt x="49885" y="74"/>
                  </a:cubicBezTo>
                  <a:cubicBezTo>
                    <a:pt x="49877" y="74"/>
                    <a:pt x="49870" y="74"/>
                    <a:pt x="49867" y="72"/>
                  </a:cubicBezTo>
                  <a:cubicBezTo>
                    <a:pt x="49856" y="66"/>
                    <a:pt x="49828" y="55"/>
                    <a:pt x="49828" y="55"/>
                  </a:cubicBezTo>
                  <a:cubicBezTo>
                    <a:pt x="49826" y="54"/>
                    <a:pt x="49822" y="53"/>
                    <a:pt x="49817" y="53"/>
                  </a:cubicBezTo>
                  <a:cubicBezTo>
                    <a:pt x="49801" y="53"/>
                    <a:pt x="49771" y="57"/>
                    <a:pt x="49748" y="57"/>
                  </a:cubicBezTo>
                  <a:cubicBezTo>
                    <a:pt x="49739" y="57"/>
                    <a:pt x="49731" y="56"/>
                    <a:pt x="49725" y="55"/>
                  </a:cubicBezTo>
                  <a:cubicBezTo>
                    <a:pt x="49703" y="49"/>
                    <a:pt x="49663" y="44"/>
                    <a:pt x="49640" y="44"/>
                  </a:cubicBezTo>
                  <a:lnTo>
                    <a:pt x="49640" y="100"/>
                  </a:lnTo>
                  <a:lnTo>
                    <a:pt x="49640" y="118"/>
                  </a:lnTo>
                  <a:cubicBezTo>
                    <a:pt x="49636" y="123"/>
                    <a:pt x="49632" y="125"/>
                    <a:pt x="49627" y="125"/>
                  </a:cubicBezTo>
                  <a:cubicBezTo>
                    <a:pt x="49611" y="125"/>
                    <a:pt x="49594" y="102"/>
                    <a:pt x="49589" y="89"/>
                  </a:cubicBezTo>
                  <a:cubicBezTo>
                    <a:pt x="49585" y="83"/>
                    <a:pt x="49577" y="81"/>
                    <a:pt x="49566" y="81"/>
                  </a:cubicBezTo>
                  <a:cubicBezTo>
                    <a:pt x="49546" y="81"/>
                    <a:pt x="49521" y="89"/>
                    <a:pt x="49510" y="100"/>
                  </a:cubicBezTo>
                  <a:cubicBezTo>
                    <a:pt x="49504" y="104"/>
                    <a:pt x="49498" y="106"/>
                    <a:pt x="49492" y="106"/>
                  </a:cubicBezTo>
                  <a:cubicBezTo>
                    <a:pt x="49479" y="106"/>
                    <a:pt x="49466" y="99"/>
                    <a:pt x="49459" y="83"/>
                  </a:cubicBezTo>
                  <a:lnTo>
                    <a:pt x="49447" y="72"/>
                  </a:lnTo>
                  <a:lnTo>
                    <a:pt x="49436" y="61"/>
                  </a:lnTo>
                  <a:cubicBezTo>
                    <a:pt x="49435" y="60"/>
                    <a:pt x="49435" y="60"/>
                    <a:pt x="49434" y="60"/>
                  </a:cubicBezTo>
                  <a:cubicBezTo>
                    <a:pt x="49423" y="60"/>
                    <a:pt x="49408" y="107"/>
                    <a:pt x="49408" y="129"/>
                  </a:cubicBezTo>
                  <a:cubicBezTo>
                    <a:pt x="49408" y="138"/>
                    <a:pt x="49405" y="142"/>
                    <a:pt x="49401" y="142"/>
                  </a:cubicBezTo>
                  <a:cubicBezTo>
                    <a:pt x="49396" y="142"/>
                    <a:pt x="49391" y="135"/>
                    <a:pt x="49391" y="129"/>
                  </a:cubicBezTo>
                  <a:cubicBezTo>
                    <a:pt x="49385" y="118"/>
                    <a:pt x="49357" y="89"/>
                    <a:pt x="49374" y="83"/>
                  </a:cubicBezTo>
                  <a:cubicBezTo>
                    <a:pt x="49385" y="78"/>
                    <a:pt x="49362" y="61"/>
                    <a:pt x="49323" y="55"/>
                  </a:cubicBezTo>
                  <a:lnTo>
                    <a:pt x="49294" y="49"/>
                  </a:lnTo>
                  <a:lnTo>
                    <a:pt x="49289" y="49"/>
                  </a:lnTo>
                  <a:cubicBezTo>
                    <a:pt x="49283" y="49"/>
                    <a:pt x="49260" y="49"/>
                    <a:pt x="49232" y="55"/>
                  </a:cubicBezTo>
                  <a:lnTo>
                    <a:pt x="49203" y="61"/>
                  </a:lnTo>
                  <a:cubicBezTo>
                    <a:pt x="49199" y="61"/>
                    <a:pt x="49195" y="62"/>
                    <a:pt x="49191" y="62"/>
                  </a:cubicBezTo>
                  <a:cubicBezTo>
                    <a:pt x="49176" y="62"/>
                    <a:pt x="49160" y="59"/>
                    <a:pt x="49145" y="59"/>
                  </a:cubicBezTo>
                  <a:cubicBezTo>
                    <a:pt x="49128" y="59"/>
                    <a:pt x="49111" y="62"/>
                    <a:pt x="49096" y="78"/>
                  </a:cubicBezTo>
                  <a:cubicBezTo>
                    <a:pt x="49092" y="82"/>
                    <a:pt x="49087" y="83"/>
                    <a:pt x="49083" y="83"/>
                  </a:cubicBezTo>
                  <a:cubicBezTo>
                    <a:pt x="49075" y="83"/>
                    <a:pt x="49067" y="76"/>
                    <a:pt x="49067" y="61"/>
                  </a:cubicBezTo>
                  <a:cubicBezTo>
                    <a:pt x="49065" y="48"/>
                    <a:pt x="49062" y="44"/>
                    <a:pt x="49059" y="44"/>
                  </a:cubicBezTo>
                  <a:cubicBezTo>
                    <a:pt x="49055" y="44"/>
                    <a:pt x="49051" y="49"/>
                    <a:pt x="49045" y="49"/>
                  </a:cubicBezTo>
                  <a:lnTo>
                    <a:pt x="49028" y="55"/>
                  </a:lnTo>
                  <a:cubicBezTo>
                    <a:pt x="49011" y="55"/>
                    <a:pt x="48988" y="83"/>
                    <a:pt x="48988" y="95"/>
                  </a:cubicBezTo>
                  <a:cubicBezTo>
                    <a:pt x="48985" y="104"/>
                    <a:pt x="48973" y="108"/>
                    <a:pt x="48957" y="108"/>
                  </a:cubicBezTo>
                  <a:cubicBezTo>
                    <a:pt x="48945" y="108"/>
                    <a:pt x="48929" y="106"/>
                    <a:pt x="48914" y="100"/>
                  </a:cubicBezTo>
                  <a:lnTo>
                    <a:pt x="48908" y="49"/>
                  </a:lnTo>
                  <a:cubicBezTo>
                    <a:pt x="48908" y="49"/>
                    <a:pt x="48898" y="47"/>
                    <a:pt x="48890" y="47"/>
                  </a:cubicBezTo>
                  <a:cubicBezTo>
                    <a:pt x="48886" y="47"/>
                    <a:pt x="48882" y="48"/>
                    <a:pt x="48880" y="49"/>
                  </a:cubicBezTo>
                  <a:lnTo>
                    <a:pt x="48869" y="55"/>
                  </a:lnTo>
                  <a:cubicBezTo>
                    <a:pt x="48862" y="61"/>
                    <a:pt x="48855" y="64"/>
                    <a:pt x="48847" y="64"/>
                  </a:cubicBezTo>
                  <a:cubicBezTo>
                    <a:pt x="48834" y="64"/>
                    <a:pt x="48821" y="57"/>
                    <a:pt x="48818" y="49"/>
                  </a:cubicBezTo>
                  <a:cubicBezTo>
                    <a:pt x="48815" y="47"/>
                    <a:pt x="48813" y="46"/>
                    <a:pt x="48810" y="46"/>
                  </a:cubicBezTo>
                  <a:cubicBezTo>
                    <a:pt x="48798" y="46"/>
                    <a:pt x="48782" y="63"/>
                    <a:pt x="48778" y="72"/>
                  </a:cubicBezTo>
                  <a:cubicBezTo>
                    <a:pt x="48776" y="76"/>
                    <a:pt x="48770" y="78"/>
                    <a:pt x="48763" y="78"/>
                  </a:cubicBezTo>
                  <a:cubicBezTo>
                    <a:pt x="48751" y="78"/>
                    <a:pt x="48733" y="73"/>
                    <a:pt x="48715" y="66"/>
                  </a:cubicBezTo>
                  <a:lnTo>
                    <a:pt x="48698" y="49"/>
                  </a:lnTo>
                  <a:lnTo>
                    <a:pt x="48670" y="15"/>
                  </a:lnTo>
                  <a:cubicBezTo>
                    <a:pt x="48653" y="36"/>
                    <a:pt x="48630" y="48"/>
                    <a:pt x="48610" y="48"/>
                  </a:cubicBezTo>
                  <a:cubicBezTo>
                    <a:pt x="48603" y="48"/>
                    <a:pt x="48597" y="47"/>
                    <a:pt x="48591" y="44"/>
                  </a:cubicBezTo>
                  <a:lnTo>
                    <a:pt x="48574" y="44"/>
                  </a:lnTo>
                  <a:cubicBezTo>
                    <a:pt x="48554" y="49"/>
                    <a:pt x="48535" y="74"/>
                    <a:pt x="48522" y="74"/>
                  </a:cubicBezTo>
                  <a:cubicBezTo>
                    <a:pt x="48520" y="74"/>
                    <a:pt x="48519" y="74"/>
                    <a:pt x="48517" y="72"/>
                  </a:cubicBezTo>
                  <a:lnTo>
                    <a:pt x="48477" y="49"/>
                  </a:lnTo>
                  <a:cubicBezTo>
                    <a:pt x="48468" y="73"/>
                    <a:pt x="48458" y="85"/>
                    <a:pt x="48455" y="85"/>
                  </a:cubicBezTo>
                  <a:cubicBezTo>
                    <a:pt x="48455" y="85"/>
                    <a:pt x="48454" y="84"/>
                    <a:pt x="48454" y="83"/>
                  </a:cubicBezTo>
                  <a:cubicBezTo>
                    <a:pt x="48454" y="78"/>
                    <a:pt x="48398" y="61"/>
                    <a:pt x="48375" y="55"/>
                  </a:cubicBezTo>
                  <a:cubicBezTo>
                    <a:pt x="48352" y="55"/>
                    <a:pt x="48307" y="55"/>
                    <a:pt x="48301" y="61"/>
                  </a:cubicBezTo>
                  <a:cubicBezTo>
                    <a:pt x="48294" y="61"/>
                    <a:pt x="48276" y="63"/>
                    <a:pt x="48263" y="63"/>
                  </a:cubicBezTo>
                  <a:cubicBezTo>
                    <a:pt x="48257" y="63"/>
                    <a:pt x="48252" y="63"/>
                    <a:pt x="48250" y="61"/>
                  </a:cubicBezTo>
                  <a:cubicBezTo>
                    <a:pt x="48247" y="58"/>
                    <a:pt x="48239" y="58"/>
                    <a:pt x="48230" y="58"/>
                  </a:cubicBezTo>
                  <a:cubicBezTo>
                    <a:pt x="48220" y="58"/>
                    <a:pt x="48211" y="58"/>
                    <a:pt x="48205" y="55"/>
                  </a:cubicBezTo>
                  <a:cubicBezTo>
                    <a:pt x="48194" y="55"/>
                    <a:pt x="48136" y="26"/>
                    <a:pt x="48109" y="26"/>
                  </a:cubicBezTo>
                  <a:cubicBezTo>
                    <a:pt x="48106" y="26"/>
                    <a:pt x="48104" y="26"/>
                    <a:pt x="48103" y="27"/>
                  </a:cubicBezTo>
                  <a:cubicBezTo>
                    <a:pt x="48080" y="32"/>
                    <a:pt x="48057" y="49"/>
                    <a:pt x="48052" y="55"/>
                  </a:cubicBezTo>
                  <a:lnTo>
                    <a:pt x="48046" y="61"/>
                  </a:lnTo>
                  <a:lnTo>
                    <a:pt x="48040" y="78"/>
                  </a:lnTo>
                  <a:cubicBezTo>
                    <a:pt x="48036" y="83"/>
                    <a:pt x="48032" y="86"/>
                    <a:pt x="48028" y="86"/>
                  </a:cubicBezTo>
                  <a:cubicBezTo>
                    <a:pt x="48017" y="86"/>
                    <a:pt x="48008" y="66"/>
                    <a:pt x="47995" y="66"/>
                  </a:cubicBezTo>
                  <a:lnTo>
                    <a:pt x="47893" y="66"/>
                  </a:lnTo>
                  <a:lnTo>
                    <a:pt x="47864" y="55"/>
                  </a:lnTo>
                  <a:cubicBezTo>
                    <a:pt x="47843" y="44"/>
                    <a:pt x="47821" y="40"/>
                    <a:pt x="47801" y="40"/>
                  </a:cubicBezTo>
                  <a:cubicBezTo>
                    <a:pt x="47789" y="40"/>
                    <a:pt x="47778" y="42"/>
                    <a:pt x="47768" y="44"/>
                  </a:cubicBezTo>
                  <a:lnTo>
                    <a:pt x="47757" y="44"/>
                  </a:lnTo>
                  <a:cubicBezTo>
                    <a:pt x="47755" y="45"/>
                    <a:pt x="47753" y="45"/>
                    <a:pt x="47749" y="45"/>
                  </a:cubicBezTo>
                  <a:cubicBezTo>
                    <a:pt x="47739" y="45"/>
                    <a:pt x="47721" y="42"/>
                    <a:pt x="47707" y="42"/>
                  </a:cubicBezTo>
                  <a:cubicBezTo>
                    <a:pt x="47702" y="42"/>
                    <a:pt x="47698" y="43"/>
                    <a:pt x="47694" y="44"/>
                  </a:cubicBezTo>
                  <a:cubicBezTo>
                    <a:pt x="47691" y="47"/>
                    <a:pt x="47686" y="48"/>
                    <a:pt x="47680" y="48"/>
                  </a:cubicBezTo>
                  <a:cubicBezTo>
                    <a:pt x="47665" y="48"/>
                    <a:pt x="47645" y="43"/>
                    <a:pt x="47633" y="43"/>
                  </a:cubicBezTo>
                  <a:cubicBezTo>
                    <a:pt x="47630" y="43"/>
                    <a:pt x="47628" y="43"/>
                    <a:pt x="47626" y="44"/>
                  </a:cubicBezTo>
                  <a:cubicBezTo>
                    <a:pt x="47624" y="45"/>
                    <a:pt x="47620" y="45"/>
                    <a:pt x="47616" y="45"/>
                  </a:cubicBezTo>
                  <a:cubicBezTo>
                    <a:pt x="47596" y="45"/>
                    <a:pt x="47559" y="37"/>
                    <a:pt x="47536" y="37"/>
                  </a:cubicBezTo>
                  <a:cubicBezTo>
                    <a:pt x="47531" y="37"/>
                    <a:pt x="47527" y="37"/>
                    <a:pt x="47524" y="38"/>
                  </a:cubicBezTo>
                  <a:cubicBezTo>
                    <a:pt x="47501" y="38"/>
                    <a:pt x="47467" y="44"/>
                    <a:pt x="47450" y="49"/>
                  </a:cubicBezTo>
                  <a:lnTo>
                    <a:pt x="47416" y="49"/>
                  </a:lnTo>
                  <a:cubicBezTo>
                    <a:pt x="47412" y="48"/>
                    <a:pt x="47409" y="48"/>
                    <a:pt x="47405" y="48"/>
                  </a:cubicBezTo>
                  <a:cubicBezTo>
                    <a:pt x="47388" y="48"/>
                    <a:pt x="47376" y="59"/>
                    <a:pt x="47376" y="78"/>
                  </a:cubicBezTo>
                  <a:lnTo>
                    <a:pt x="47376" y="95"/>
                  </a:lnTo>
                  <a:lnTo>
                    <a:pt x="47376" y="106"/>
                  </a:lnTo>
                  <a:cubicBezTo>
                    <a:pt x="47382" y="118"/>
                    <a:pt x="47365" y="123"/>
                    <a:pt x="47359" y="123"/>
                  </a:cubicBezTo>
                  <a:cubicBezTo>
                    <a:pt x="47348" y="123"/>
                    <a:pt x="47342" y="89"/>
                    <a:pt x="47342" y="83"/>
                  </a:cubicBezTo>
                  <a:cubicBezTo>
                    <a:pt x="47348" y="72"/>
                    <a:pt x="47331" y="49"/>
                    <a:pt x="47308" y="38"/>
                  </a:cubicBezTo>
                  <a:lnTo>
                    <a:pt x="47286" y="44"/>
                  </a:lnTo>
                  <a:cubicBezTo>
                    <a:pt x="47286" y="44"/>
                    <a:pt x="47280" y="49"/>
                    <a:pt x="47274" y="55"/>
                  </a:cubicBezTo>
                  <a:cubicBezTo>
                    <a:pt x="47274" y="55"/>
                    <a:pt x="47184" y="83"/>
                    <a:pt x="47184" y="83"/>
                  </a:cubicBezTo>
                  <a:lnTo>
                    <a:pt x="47150" y="49"/>
                  </a:lnTo>
                  <a:cubicBezTo>
                    <a:pt x="47112" y="59"/>
                    <a:pt x="47041" y="68"/>
                    <a:pt x="47004" y="68"/>
                  </a:cubicBezTo>
                  <a:cubicBezTo>
                    <a:pt x="46996" y="68"/>
                    <a:pt x="46989" y="67"/>
                    <a:pt x="46985" y="66"/>
                  </a:cubicBezTo>
                  <a:cubicBezTo>
                    <a:pt x="46962" y="66"/>
                    <a:pt x="46923" y="61"/>
                    <a:pt x="46917" y="61"/>
                  </a:cubicBezTo>
                  <a:cubicBezTo>
                    <a:pt x="46912" y="66"/>
                    <a:pt x="46878" y="79"/>
                    <a:pt x="46861" y="79"/>
                  </a:cubicBezTo>
                  <a:cubicBezTo>
                    <a:pt x="46858" y="79"/>
                    <a:pt x="46856" y="79"/>
                    <a:pt x="46854" y="78"/>
                  </a:cubicBezTo>
                  <a:cubicBezTo>
                    <a:pt x="46850" y="74"/>
                    <a:pt x="46843" y="73"/>
                    <a:pt x="46835" y="73"/>
                  </a:cubicBezTo>
                  <a:cubicBezTo>
                    <a:pt x="46827" y="73"/>
                    <a:pt x="46817" y="74"/>
                    <a:pt x="46811" y="74"/>
                  </a:cubicBezTo>
                  <a:cubicBezTo>
                    <a:pt x="46807" y="74"/>
                    <a:pt x="46805" y="73"/>
                    <a:pt x="46803" y="72"/>
                  </a:cubicBezTo>
                  <a:cubicBezTo>
                    <a:pt x="46792" y="66"/>
                    <a:pt x="46764" y="55"/>
                    <a:pt x="46735" y="49"/>
                  </a:cubicBezTo>
                  <a:lnTo>
                    <a:pt x="46724" y="61"/>
                  </a:lnTo>
                  <a:lnTo>
                    <a:pt x="46684" y="112"/>
                  </a:lnTo>
                  <a:cubicBezTo>
                    <a:pt x="46633" y="95"/>
                    <a:pt x="46520" y="49"/>
                    <a:pt x="46491" y="49"/>
                  </a:cubicBezTo>
                  <a:cubicBezTo>
                    <a:pt x="46463" y="55"/>
                    <a:pt x="46446" y="100"/>
                    <a:pt x="46435" y="106"/>
                  </a:cubicBezTo>
                  <a:cubicBezTo>
                    <a:pt x="46434" y="107"/>
                    <a:pt x="46433" y="108"/>
                    <a:pt x="46432" y="108"/>
                  </a:cubicBezTo>
                  <a:cubicBezTo>
                    <a:pt x="46421" y="108"/>
                    <a:pt x="46376" y="55"/>
                    <a:pt x="46355" y="55"/>
                  </a:cubicBezTo>
                  <a:cubicBezTo>
                    <a:pt x="46338" y="61"/>
                    <a:pt x="46253" y="72"/>
                    <a:pt x="46225" y="72"/>
                  </a:cubicBezTo>
                  <a:cubicBezTo>
                    <a:pt x="46196" y="78"/>
                    <a:pt x="46174" y="78"/>
                    <a:pt x="46174" y="78"/>
                  </a:cubicBezTo>
                  <a:cubicBezTo>
                    <a:pt x="46169" y="78"/>
                    <a:pt x="46164" y="42"/>
                    <a:pt x="46155" y="42"/>
                  </a:cubicBezTo>
                  <a:cubicBezTo>
                    <a:pt x="46153" y="42"/>
                    <a:pt x="46152" y="42"/>
                    <a:pt x="46151" y="44"/>
                  </a:cubicBezTo>
                  <a:cubicBezTo>
                    <a:pt x="46140" y="49"/>
                    <a:pt x="46106" y="72"/>
                    <a:pt x="46094" y="72"/>
                  </a:cubicBezTo>
                  <a:cubicBezTo>
                    <a:pt x="46083" y="72"/>
                    <a:pt x="46054" y="61"/>
                    <a:pt x="46032" y="49"/>
                  </a:cubicBezTo>
                  <a:lnTo>
                    <a:pt x="46009" y="72"/>
                  </a:lnTo>
                  <a:cubicBezTo>
                    <a:pt x="46006" y="74"/>
                    <a:pt x="46002" y="75"/>
                    <a:pt x="45997" y="75"/>
                  </a:cubicBezTo>
                  <a:cubicBezTo>
                    <a:pt x="45979" y="75"/>
                    <a:pt x="45953" y="61"/>
                    <a:pt x="45935" y="61"/>
                  </a:cubicBezTo>
                  <a:lnTo>
                    <a:pt x="45918" y="61"/>
                  </a:lnTo>
                  <a:cubicBezTo>
                    <a:pt x="45906" y="69"/>
                    <a:pt x="45881" y="74"/>
                    <a:pt x="45864" y="74"/>
                  </a:cubicBezTo>
                  <a:cubicBezTo>
                    <a:pt x="45858" y="74"/>
                    <a:pt x="45853" y="74"/>
                    <a:pt x="45850" y="72"/>
                  </a:cubicBezTo>
                  <a:cubicBezTo>
                    <a:pt x="45845" y="66"/>
                    <a:pt x="45828" y="66"/>
                    <a:pt x="45828" y="66"/>
                  </a:cubicBezTo>
                  <a:lnTo>
                    <a:pt x="45828" y="66"/>
                  </a:lnTo>
                  <a:cubicBezTo>
                    <a:pt x="45822" y="72"/>
                    <a:pt x="45828" y="78"/>
                    <a:pt x="45833" y="83"/>
                  </a:cubicBezTo>
                  <a:lnTo>
                    <a:pt x="45833" y="89"/>
                  </a:lnTo>
                  <a:cubicBezTo>
                    <a:pt x="45833" y="95"/>
                    <a:pt x="45822" y="106"/>
                    <a:pt x="45822" y="106"/>
                  </a:cubicBezTo>
                  <a:cubicBezTo>
                    <a:pt x="45810" y="100"/>
                    <a:pt x="45799" y="83"/>
                    <a:pt x="45793" y="83"/>
                  </a:cubicBezTo>
                  <a:cubicBezTo>
                    <a:pt x="45786" y="87"/>
                    <a:pt x="45778" y="99"/>
                    <a:pt x="45770" y="99"/>
                  </a:cubicBezTo>
                  <a:cubicBezTo>
                    <a:pt x="45767" y="99"/>
                    <a:pt x="45763" y="96"/>
                    <a:pt x="45759" y="89"/>
                  </a:cubicBezTo>
                  <a:cubicBezTo>
                    <a:pt x="45759" y="88"/>
                    <a:pt x="45758" y="88"/>
                    <a:pt x="45756" y="88"/>
                  </a:cubicBezTo>
                  <a:cubicBezTo>
                    <a:pt x="45749" y="88"/>
                    <a:pt x="45736" y="100"/>
                    <a:pt x="45731" y="100"/>
                  </a:cubicBezTo>
                  <a:lnTo>
                    <a:pt x="45714" y="95"/>
                  </a:lnTo>
                  <a:cubicBezTo>
                    <a:pt x="45691" y="89"/>
                    <a:pt x="45646" y="95"/>
                    <a:pt x="45635" y="83"/>
                  </a:cubicBezTo>
                  <a:cubicBezTo>
                    <a:pt x="45622" y="75"/>
                    <a:pt x="45598" y="70"/>
                    <a:pt x="45581" y="70"/>
                  </a:cubicBezTo>
                  <a:cubicBezTo>
                    <a:pt x="45575" y="70"/>
                    <a:pt x="45570" y="71"/>
                    <a:pt x="45567" y="72"/>
                  </a:cubicBezTo>
                  <a:cubicBezTo>
                    <a:pt x="45550" y="72"/>
                    <a:pt x="45515" y="55"/>
                    <a:pt x="45504" y="55"/>
                  </a:cubicBezTo>
                  <a:cubicBezTo>
                    <a:pt x="45493" y="61"/>
                    <a:pt x="45476" y="66"/>
                    <a:pt x="45459" y="72"/>
                  </a:cubicBezTo>
                  <a:lnTo>
                    <a:pt x="45442" y="61"/>
                  </a:lnTo>
                  <a:lnTo>
                    <a:pt x="45413" y="44"/>
                  </a:lnTo>
                  <a:cubicBezTo>
                    <a:pt x="45410" y="63"/>
                    <a:pt x="45407" y="70"/>
                    <a:pt x="45404" y="70"/>
                  </a:cubicBezTo>
                  <a:cubicBezTo>
                    <a:pt x="45401" y="70"/>
                    <a:pt x="45399" y="66"/>
                    <a:pt x="45396" y="61"/>
                  </a:cubicBezTo>
                  <a:cubicBezTo>
                    <a:pt x="45396" y="56"/>
                    <a:pt x="45391" y="54"/>
                    <a:pt x="45385" y="54"/>
                  </a:cubicBezTo>
                  <a:cubicBezTo>
                    <a:pt x="45376" y="54"/>
                    <a:pt x="45366" y="58"/>
                    <a:pt x="45362" y="61"/>
                  </a:cubicBezTo>
                  <a:cubicBezTo>
                    <a:pt x="45358" y="63"/>
                    <a:pt x="45352" y="65"/>
                    <a:pt x="45345" y="65"/>
                  </a:cubicBezTo>
                  <a:cubicBezTo>
                    <a:pt x="45336" y="65"/>
                    <a:pt x="45324" y="62"/>
                    <a:pt x="45311" y="55"/>
                  </a:cubicBezTo>
                  <a:lnTo>
                    <a:pt x="45300" y="78"/>
                  </a:lnTo>
                  <a:lnTo>
                    <a:pt x="45283" y="95"/>
                  </a:lnTo>
                  <a:cubicBezTo>
                    <a:pt x="45278" y="100"/>
                    <a:pt x="45272" y="102"/>
                    <a:pt x="45267" y="102"/>
                  </a:cubicBezTo>
                  <a:cubicBezTo>
                    <a:pt x="45254" y="102"/>
                    <a:pt x="45243" y="91"/>
                    <a:pt x="45243" y="83"/>
                  </a:cubicBezTo>
                  <a:cubicBezTo>
                    <a:pt x="45243" y="72"/>
                    <a:pt x="45198" y="55"/>
                    <a:pt x="45186" y="55"/>
                  </a:cubicBezTo>
                  <a:cubicBezTo>
                    <a:pt x="45171" y="60"/>
                    <a:pt x="45139" y="91"/>
                    <a:pt x="45124" y="91"/>
                  </a:cubicBezTo>
                  <a:cubicBezTo>
                    <a:pt x="45122" y="91"/>
                    <a:pt x="45120" y="91"/>
                    <a:pt x="45118" y="89"/>
                  </a:cubicBezTo>
                  <a:cubicBezTo>
                    <a:pt x="45110" y="83"/>
                    <a:pt x="45098" y="81"/>
                    <a:pt x="45086" y="81"/>
                  </a:cubicBezTo>
                  <a:cubicBezTo>
                    <a:pt x="45074" y="81"/>
                    <a:pt x="45062" y="83"/>
                    <a:pt x="45050" y="89"/>
                  </a:cubicBezTo>
                  <a:lnTo>
                    <a:pt x="45033" y="66"/>
                  </a:lnTo>
                  <a:lnTo>
                    <a:pt x="44999" y="32"/>
                  </a:lnTo>
                  <a:cubicBezTo>
                    <a:pt x="44971" y="55"/>
                    <a:pt x="44903" y="55"/>
                    <a:pt x="44891" y="61"/>
                  </a:cubicBezTo>
                  <a:cubicBezTo>
                    <a:pt x="44876" y="71"/>
                    <a:pt x="44843" y="90"/>
                    <a:pt x="44828" y="90"/>
                  </a:cubicBezTo>
                  <a:cubicBezTo>
                    <a:pt x="44826" y="90"/>
                    <a:pt x="44824" y="90"/>
                    <a:pt x="44823" y="89"/>
                  </a:cubicBezTo>
                  <a:cubicBezTo>
                    <a:pt x="44812" y="83"/>
                    <a:pt x="44727" y="66"/>
                    <a:pt x="44698" y="66"/>
                  </a:cubicBezTo>
                  <a:cubicBezTo>
                    <a:pt x="44670" y="66"/>
                    <a:pt x="44642" y="66"/>
                    <a:pt x="44636" y="72"/>
                  </a:cubicBezTo>
                  <a:cubicBezTo>
                    <a:pt x="44636" y="77"/>
                    <a:pt x="44618" y="92"/>
                    <a:pt x="44605" y="92"/>
                  </a:cubicBezTo>
                  <a:cubicBezTo>
                    <a:pt x="44601" y="92"/>
                    <a:pt x="44599" y="91"/>
                    <a:pt x="44596" y="89"/>
                  </a:cubicBezTo>
                  <a:cubicBezTo>
                    <a:pt x="44594" y="83"/>
                    <a:pt x="44590" y="81"/>
                    <a:pt x="44584" y="81"/>
                  </a:cubicBezTo>
                  <a:cubicBezTo>
                    <a:pt x="44571" y="81"/>
                    <a:pt x="44551" y="91"/>
                    <a:pt x="44528" y="106"/>
                  </a:cubicBezTo>
                  <a:lnTo>
                    <a:pt x="44511" y="100"/>
                  </a:lnTo>
                  <a:lnTo>
                    <a:pt x="44449" y="72"/>
                  </a:lnTo>
                  <a:cubicBezTo>
                    <a:pt x="44422" y="79"/>
                    <a:pt x="44388" y="82"/>
                    <a:pt x="44356" y="82"/>
                  </a:cubicBezTo>
                  <a:cubicBezTo>
                    <a:pt x="44314" y="82"/>
                    <a:pt x="44277" y="78"/>
                    <a:pt x="44267" y="78"/>
                  </a:cubicBezTo>
                  <a:cubicBezTo>
                    <a:pt x="44250" y="83"/>
                    <a:pt x="44228" y="118"/>
                    <a:pt x="44228" y="129"/>
                  </a:cubicBezTo>
                  <a:cubicBezTo>
                    <a:pt x="44228" y="131"/>
                    <a:pt x="44226" y="131"/>
                    <a:pt x="44225" y="131"/>
                  </a:cubicBezTo>
                  <a:cubicBezTo>
                    <a:pt x="44215" y="131"/>
                    <a:pt x="44186" y="110"/>
                    <a:pt x="44176" y="100"/>
                  </a:cubicBezTo>
                  <a:cubicBezTo>
                    <a:pt x="44172" y="96"/>
                    <a:pt x="44166" y="94"/>
                    <a:pt x="44160" y="94"/>
                  </a:cubicBezTo>
                  <a:cubicBezTo>
                    <a:pt x="44143" y="94"/>
                    <a:pt x="44122" y="108"/>
                    <a:pt x="44114" y="112"/>
                  </a:cubicBezTo>
                  <a:cubicBezTo>
                    <a:pt x="44107" y="118"/>
                    <a:pt x="44101" y="121"/>
                    <a:pt x="44094" y="121"/>
                  </a:cubicBezTo>
                  <a:cubicBezTo>
                    <a:pt x="44089" y="121"/>
                    <a:pt x="44085" y="120"/>
                    <a:pt x="44080" y="118"/>
                  </a:cubicBezTo>
                  <a:lnTo>
                    <a:pt x="44074" y="112"/>
                  </a:lnTo>
                  <a:cubicBezTo>
                    <a:pt x="44051" y="91"/>
                    <a:pt x="44039" y="81"/>
                    <a:pt x="44028" y="81"/>
                  </a:cubicBezTo>
                  <a:cubicBezTo>
                    <a:pt x="44018" y="81"/>
                    <a:pt x="44008" y="90"/>
                    <a:pt x="43989" y="106"/>
                  </a:cubicBezTo>
                  <a:cubicBezTo>
                    <a:pt x="43972" y="118"/>
                    <a:pt x="43949" y="123"/>
                    <a:pt x="43944" y="135"/>
                  </a:cubicBezTo>
                  <a:lnTo>
                    <a:pt x="43938" y="157"/>
                  </a:lnTo>
                  <a:cubicBezTo>
                    <a:pt x="43936" y="158"/>
                    <a:pt x="43933" y="159"/>
                    <a:pt x="43931" y="159"/>
                  </a:cubicBezTo>
                  <a:cubicBezTo>
                    <a:pt x="43919" y="159"/>
                    <a:pt x="43903" y="150"/>
                    <a:pt x="43898" y="146"/>
                  </a:cubicBezTo>
                  <a:cubicBezTo>
                    <a:pt x="43898" y="139"/>
                    <a:pt x="43893" y="136"/>
                    <a:pt x="43887" y="136"/>
                  </a:cubicBezTo>
                  <a:cubicBezTo>
                    <a:pt x="43882" y="136"/>
                    <a:pt x="43878" y="138"/>
                    <a:pt x="43876" y="140"/>
                  </a:cubicBezTo>
                  <a:cubicBezTo>
                    <a:pt x="43875" y="141"/>
                    <a:pt x="43875" y="141"/>
                    <a:pt x="43874" y="141"/>
                  </a:cubicBezTo>
                  <a:cubicBezTo>
                    <a:pt x="43869" y="141"/>
                    <a:pt x="43864" y="111"/>
                    <a:pt x="43864" y="100"/>
                  </a:cubicBezTo>
                  <a:cubicBezTo>
                    <a:pt x="43864" y="89"/>
                    <a:pt x="43825" y="78"/>
                    <a:pt x="43813" y="78"/>
                  </a:cubicBezTo>
                  <a:cubicBezTo>
                    <a:pt x="43802" y="78"/>
                    <a:pt x="43778" y="75"/>
                    <a:pt x="43760" y="75"/>
                  </a:cubicBezTo>
                  <a:cubicBezTo>
                    <a:pt x="43751" y="75"/>
                    <a:pt x="43743" y="76"/>
                    <a:pt x="43740" y="78"/>
                  </a:cubicBezTo>
                  <a:cubicBezTo>
                    <a:pt x="43738" y="79"/>
                    <a:pt x="43735" y="79"/>
                    <a:pt x="43730" y="79"/>
                  </a:cubicBezTo>
                  <a:cubicBezTo>
                    <a:pt x="43722" y="79"/>
                    <a:pt x="43711" y="78"/>
                    <a:pt x="43700" y="78"/>
                  </a:cubicBezTo>
                  <a:cubicBezTo>
                    <a:pt x="43690" y="78"/>
                    <a:pt x="43681" y="79"/>
                    <a:pt x="43677" y="83"/>
                  </a:cubicBezTo>
                  <a:cubicBezTo>
                    <a:pt x="43668" y="93"/>
                    <a:pt x="43643" y="102"/>
                    <a:pt x="43629" y="102"/>
                  </a:cubicBezTo>
                  <a:cubicBezTo>
                    <a:pt x="43625" y="102"/>
                    <a:pt x="43622" y="102"/>
                    <a:pt x="43620" y="100"/>
                  </a:cubicBezTo>
                  <a:cubicBezTo>
                    <a:pt x="43609" y="100"/>
                    <a:pt x="43575" y="89"/>
                    <a:pt x="43564" y="83"/>
                  </a:cubicBezTo>
                  <a:cubicBezTo>
                    <a:pt x="43561" y="82"/>
                    <a:pt x="43557" y="81"/>
                    <a:pt x="43552" y="81"/>
                  </a:cubicBezTo>
                  <a:cubicBezTo>
                    <a:pt x="43541" y="81"/>
                    <a:pt x="43525" y="87"/>
                    <a:pt x="43513" y="95"/>
                  </a:cubicBezTo>
                  <a:lnTo>
                    <a:pt x="43490" y="83"/>
                  </a:lnTo>
                  <a:cubicBezTo>
                    <a:pt x="43477" y="74"/>
                    <a:pt x="43464" y="68"/>
                    <a:pt x="43449" y="68"/>
                  </a:cubicBezTo>
                  <a:cubicBezTo>
                    <a:pt x="43439" y="68"/>
                    <a:pt x="43428" y="71"/>
                    <a:pt x="43416" y="78"/>
                  </a:cubicBezTo>
                  <a:lnTo>
                    <a:pt x="43393" y="89"/>
                  </a:lnTo>
                  <a:cubicBezTo>
                    <a:pt x="43389" y="90"/>
                    <a:pt x="43384" y="90"/>
                    <a:pt x="43379" y="90"/>
                  </a:cubicBezTo>
                  <a:cubicBezTo>
                    <a:pt x="43349" y="90"/>
                    <a:pt x="43318" y="76"/>
                    <a:pt x="43308" y="66"/>
                  </a:cubicBezTo>
                  <a:cubicBezTo>
                    <a:pt x="43307" y="64"/>
                    <a:pt x="43305" y="63"/>
                    <a:pt x="43302" y="63"/>
                  </a:cubicBezTo>
                  <a:cubicBezTo>
                    <a:pt x="43289" y="63"/>
                    <a:pt x="43261" y="80"/>
                    <a:pt x="43252" y="89"/>
                  </a:cubicBezTo>
                  <a:cubicBezTo>
                    <a:pt x="43250" y="92"/>
                    <a:pt x="43245" y="94"/>
                    <a:pt x="43238" y="94"/>
                  </a:cubicBezTo>
                  <a:cubicBezTo>
                    <a:pt x="43222" y="94"/>
                    <a:pt x="43196" y="86"/>
                    <a:pt x="43184" y="78"/>
                  </a:cubicBezTo>
                  <a:cubicBezTo>
                    <a:pt x="43179" y="75"/>
                    <a:pt x="43174" y="73"/>
                    <a:pt x="43169" y="73"/>
                  </a:cubicBezTo>
                  <a:cubicBezTo>
                    <a:pt x="43156" y="73"/>
                    <a:pt x="43141" y="85"/>
                    <a:pt x="43132" y="106"/>
                  </a:cubicBezTo>
                  <a:lnTo>
                    <a:pt x="43115" y="100"/>
                  </a:lnTo>
                  <a:lnTo>
                    <a:pt x="43081" y="83"/>
                  </a:lnTo>
                  <a:cubicBezTo>
                    <a:pt x="43042" y="89"/>
                    <a:pt x="43002" y="100"/>
                    <a:pt x="42996" y="100"/>
                  </a:cubicBezTo>
                  <a:cubicBezTo>
                    <a:pt x="42991" y="95"/>
                    <a:pt x="42899" y="66"/>
                    <a:pt x="42853" y="66"/>
                  </a:cubicBezTo>
                  <a:cubicBezTo>
                    <a:pt x="42850" y="66"/>
                    <a:pt x="42846" y="66"/>
                    <a:pt x="42843" y="66"/>
                  </a:cubicBezTo>
                  <a:cubicBezTo>
                    <a:pt x="42811" y="71"/>
                    <a:pt x="42746" y="94"/>
                    <a:pt x="42713" y="94"/>
                  </a:cubicBezTo>
                  <a:cubicBezTo>
                    <a:pt x="42705" y="94"/>
                    <a:pt x="42699" y="92"/>
                    <a:pt x="42696" y="89"/>
                  </a:cubicBezTo>
                  <a:cubicBezTo>
                    <a:pt x="42689" y="82"/>
                    <a:pt x="42680" y="79"/>
                    <a:pt x="42672" y="79"/>
                  </a:cubicBezTo>
                  <a:cubicBezTo>
                    <a:pt x="42658" y="79"/>
                    <a:pt x="42643" y="87"/>
                    <a:pt x="42633" y="100"/>
                  </a:cubicBezTo>
                  <a:lnTo>
                    <a:pt x="42633" y="95"/>
                  </a:lnTo>
                  <a:lnTo>
                    <a:pt x="42593" y="78"/>
                  </a:lnTo>
                  <a:cubicBezTo>
                    <a:pt x="42559" y="89"/>
                    <a:pt x="42503" y="95"/>
                    <a:pt x="42463" y="95"/>
                  </a:cubicBezTo>
                  <a:lnTo>
                    <a:pt x="42435" y="78"/>
                  </a:lnTo>
                  <a:lnTo>
                    <a:pt x="42401" y="49"/>
                  </a:lnTo>
                  <a:cubicBezTo>
                    <a:pt x="42378" y="66"/>
                    <a:pt x="42304" y="72"/>
                    <a:pt x="42287" y="78"/>
                  </a:cubicBezTo>
                  <a:cubicBezTo>
                    <a:pt x="42270" y="78"/>
                    <a:pt x="42234" y="87"/>
                    <a:pt x="42214" y="87"/>
                  </a:cubicBezTo>
                  <a:cubicBezTo>
                    <a:pt x="42208" y="87"/>
                    <a:pt x="42203" y="86"/>
                    <a:pt x="42202" y="83"/>
                  </a:cubicBezTo>
                  <a:cubicBezTo>
                    <a:pt x="42197" y="76"/>
                    <a:pt x="42190" y="74"/>
                    <a:pt x="42183" y="74"/>
                  </a:cubicBezTo>
                  <a:cubicBezTo>
                    <a:pt x="42174" y="74"/>
                    <a:pt x="42165" y="78"/>
                    <a:pt x="42162" y="78"/>
                  </a:cubicBezTo>
                  <a:cubicBezTo>
                    <a:pt x="42151" y="78"/>
                    <a:pt x="42077" y="72"/>
                    <a:pt x="42054" y="66"/>
                  </a:cubicBezTo>
                  <a:cubicBezTo>
                    <a:pt x="42039" y="66"/>
                    <a:pt x="42019" y="64"/>
                    <a:pt x="42004" y="64"/>
                  </a:cubicBezTo>
                  <a:cubicBezTo>
                    <a:pt x="41996" y="64"/>
                    <a:pt x="41990" y="65"/>
                    <a:pt x="41986" y="66"/>
                  </a:cubicBezTo>
                  <a:cubicBezTo>
                    <a:pt x="41975" y="66"/>
                    <a:pt x="41941" y="55"/>
                    <a:pt x="41935" y="55"/>
                  </a:cubicBezTo>
                  <a:cubicBezTo>
                    <a:pt x="41925" y="55"/>
                    <a:pt x="41875" y="90"/>
                    <a:pt x="41854" y="90"/>
                  </a:cubicBezTo>
                  <a:cubicBezTo>
                    <a:pt x="41853" y="90"/>
                    <a:pt x="41851" y="90"/>
                    <a:pt x="41850" y="89"/>
                  </a:cubicBezTo>
                  <a:cubicBezTo>
                    <a:pt x="41839" y="86"/>
                    <a:pt x="41815" y="86"/>
                    <a:pt x="41791" y="86"/>
                  </a:cubicBezTo>
                  <a:cubicBezTo>
                    <a:pt x="41768" y="86"/>
                    <a:pt x="41745" y="86"/>
                    <a:pt x="41737" y="83"/>
                  </a:cubicBezTo>
                  <a:cubicBezTo>
                    <a:pt x="41714" y="83"/>
                    <a:pt x="41663" y="72"/>
                    <a:pt x="41646" y="72"/>
                  </a:cubicBezTo>
                  <a:cubicBezTo>
                    <a:pt x="41642" y="73"/>
                    <a:pt x="41637" y="74"/>
                    <a:pt x="41631" y="74"/>
                  </a:cubicBezTo>
                  <a:cubicBezTo>
                    <a:pt x="41613" y="74"/>
                    <a:pt x="41588" y="70"/>
                    <a:pt x="41571" y="70"/>
                  </a:cubicBezTo>
                  <a:cubicBezTo>
                    <a:pt x="41564" y="70"/>
                    <a:pt x="41559" y="71"/>
                    <a:pt x="41555" y="72"/>
                  </a:cubicBezTo>
                  <a:cubicBezTo>
                    <a:pt x="41532" y="78"/>
                    <a:pt x="41487" y="78"/>
                    <a:pt x="41476" y="78"/>
                  </a:cubicBezTo>
                  <a:cubicBezTo>
                    <a:pt x="41471" y="78"/>
                    <a:pt x="41439" y="54"/>
                    <a:pt x="41425" y="54"/>
                  </a:cubicBezTo>
                  <a:cubicBezTo>
                    <a:pt x="41421" y="54"/>
                    <a:pt x="41419" y="56"/>
                    <a:pt x="41419" y="61"/>
                  </a:cubicBezTo>
                  <a:cubicBezTo>
                    <a:pt x="41419" y="72"/>
                    <a:pt x="41414" y="76"/>
                    <a:pt x="41411" y="76"/>
                  </a:cubicBezTo>
                  <a:cubicBezTo>
                    <a:pt x="41409" y="76"/>
                    <a:pt x="41408" y="74"/>
                    <a:pt x="41408" y="72"/>
                  </a:cubicBezTo>
                  <a:cubicBezTo>
                    <a:pt x="41408" y="71"/>
                    <a:pt x="41406" y="71"/>
                    <a:pt x="41404" y="71"/>
                  </a:cubicBezTo>
                  <a:cubicBezTo>
                    <a:pt x="41389" y="71"/>
                    <a:pt x="41336" y="83"/>
                    <a:pt x="41317" y="83"/>
                  </a:cubicBezTo>
                  <a:cubicBezTo>
                    <a:pt x="41302" y="83"/>
                    <a:pt x="41279" y="81"/>
                    <a:pt x="41264" y="81"/>
                  </a:cubicBezTo>
                  <a:cubicBezTo>
                    <a:pt x="41256" y="81"/>
                    <a:pt x="41251" y="82"/>
                    <a:pt x="41249" y="83"/>
                  </a:cubicBezTo>
                  <a:cubicBezTo>
                    <a:pt x="41246" y="85"/>
                    <a:pt x="41243" y="85"/>
                    <a:pt x="41239" y="85"/>
                  </a:cubicBezTo>
                  <a:cubicBezTo>
                    <a:pt x="41223" y="85"/>
                    <a:pt x="41195" y="78"/>
                    <a:pt x="41186" y="78"/>
                  </a:cubicBezTo>
                  <a:cubicBezTo>
                    <a:pt x="41175" y="83"/>
                    <a:pt x="41141" y="95"/>
                    <a:pt x="41107" y="106"/>
                  </a:cubicBezTo>
                  <a:lnTo>
                    <a:pt x="41079" y="95"/>
                  </a:lnTo>
                  <a:lnTo>
                    <a:pt x="41039" y="83"/>
                  </a:lnTo>
                  <a:cubicBezTo>
                    <a:pt x="41010" y="92"/>
                    <a:pt x="40972" y="97"/>
                    <a:pt x="40942" y="97"/>
                  </a:cubicBezTo>
                  <a:cubicBezTo>
                    <a:pt x="40931" y="97"/>
                    <a:pt x="40922" y="96"/>
                    <a:pt x="40914" y="95"/>
                  </a:cubicBezTo>
                  <a:lnTo>
                    <a:pt x="40897" y="106"/>
                  </a:lnTo>
                  <a:lnTo>
                    <a:pt x="40869" y="123"/>
                  </a:lnTo>
                  <a:cubicBezTo>
                    <a:pt x="40855" y="116"/>
                    <a:pt x="40836" y="111"/>
                    <a:pt x="40818" y="111"/>
                  </a:cubicBezTo>
                  <a:cubicBezTo>
                    <a:pt x="40806" y="111"/>
                    <a:pt x="40794" y="113"/>
                    <a:pt x="40784" y="118"/>
                  </a:cubicBezTo>
                  <a:lnTo>
                    <a:pt x="40761" y="123"/>
                  </a:lnTo>
                  <a:lnTo>
                    <a:pt x="40738" y="123"/>
                  </a:lnTo>
                  <a:cubicBezTo>
                    <a:pt x="40733" y="124"/>
                    <a:pt x="40727" y="125"/>
                    <a:pt x="40721" y="125"/>
                  </a:cubicBezTo>
                  <a:cubicBezTo>
                    <a:pt x="40695" y="125"/>
                    <a:pt x="40666" y="116"/>
                    <a:pt x="40647" y="112"/>
                  </a:cubicBezTo>
                  <a:lnTo>
                    <a:pt x="40625" y="118"/>
                  </a:lnTo>
                  <a:lnTo>
                    <a:pt x="40602" y="129"/>
                  </a:lnTo>
                  <a:cubicBezTo>
                    <a:pt x="40597" y="128"/>
                    <a:pt x="40591" y="127"/>
                    <a:pt x="40586" y="127"/>
                  </a:cubicBezTo>
                  <a:cubicBezTo>
                    <a:pt x="40558" y="127"/>
                    <a:pt x="40525" y="138"/>
                    <a:pt x="40511" y="152"/>
                  </a:cubicBezTo>
                  <a:lnTo>
                    <a:pt x="40483" y="129"/>
                  </a:lnTo>
                  <a:lnTo>
                    <a:pt x="40477" y="123"/>
                  </a:lnTo>
                  <a:cubicBezTo>
                    <a:pt x="40474" y="125"/>
                    <a:pt x="40469" y="126"/>
                    <a:pt x="40463" y="126"/>
                  </a:cubicBezTo>
                  <a:cubicBezTo>
                    <a:pt x="40446" y="126"/>
                    <a:pt x="40419" y="120"/>
                    <a:pt x="40397" y="120"/>
                  </a:cubicBezTo>
                  <a:cubicBezTo>
                    <a:pt x="40385" y="120"/>
                    <a:pt x="40375" y="122"/>
                    <a:pt x="40369" y="129"/>
                  </a:cubicBezTo>
                  <a:cubicBezTo>
                    <a:pt x="40357" y="141"/>
                    <a:pt x="40336" y="150"/>
                    <a:pt x="40325" y="150"/>
                  </a:cubicBezTo>
                  <a:cubicBezTo>
                    <a:pt x="40321" y="150"/>
                    <a:pt x="40318" y="149"/>
                    <a:pt x="40318" y="146"/>
                  </a:cubicBezTo>
                  <a:cubicBezTo>
                    <a:pt x="40317" y="145"/>
                    <a:pt x="40316" y="145"/>
                    <a:pt x="40314" y="145"/>
                  </a:cubicBezTo>
                  <a:cubicBezTo>
                    <a:pt x="40300" y="145"/>
                    <a:pt x="40265" y="158"/>
                    <a:pt x="40250" y="163"/>
                  </a:cubicBezTo>
                  <a:cubicBezTo>
                    <a:pt x="40233" y="163"/>
                    <a:pt x="40188" y="169"/>
                    <a:pt x="40159" y="180"/>
                  </a:cubicBezTo>
                  <a:lnTo>
                    <a:pt x="40125" y="169"/>
                  </a:lnTo>
                  <a:lnTo>
                    <a:pt x="40108" y="163"/>
                  </a:lnTo>
                  <a:cubicBezTo>
                    <a:pt x="40088" y="173"/>
                    <a:pt x="40045" y="192"/>
                    <a:pt x="40028" y="192"/>
                  </a:cubicBezTo>
                  <a:cubicBezTo>
                    <a:pt x="40026" y="192"/>
                    <a:pt x="40024" y="192"/>
                    <a:pt x="40023" y="191"/>
                  </a:cubicBezTo>
                  <a:cubicBezTo>
                    <a:pt x="40022" y="189"/>
                    <a:pt x="40019" y="189"/>
                    <a:pt x="40014" y="189"/>
                  </a:cubicBezTo>
                  <a:cubicBezTo>
                    <a:pt x="39991" y="189"/>
                    <a:pt x="39928" y="208"/>
                    <a:pt x="39904" y="208"/>
                  </a:cubicBezTo>
                  <a:cubicBezTo>
                    <a:pt x="39876" y="208"/>
                    <a:pt x="39813" y="220"/>
                    <a:pt x="39802" y="225"/>
                  </a:cubicBezTo>
                  <a:cubicBezTo>
                    <a:pt x="39792" y="225"/>
                    <a:pt x="39757" y="213"/>
                    <a:pt x="39737" y="213"/>
                  </a:cubicBezTo>
                  <a:cubicBezTo>
                    <a:pt x="39734" y="213"/>
                    <a:pt x="39731" y="213"/>
                    <a:pt x="39728" y="214"/>
                  </a:cubicBezTo>
                  <a:cubicBezTo>
                    <a:pt x="39720" y="222"/>
                    <a:pt x="39699" y="228"/>
                    <a:pt x="39678" y="228"/>
                  </a:cubicBezTo>
                  <a:cubicBezTo>
                    <a:pt x="39670" y="228"/>
                    <a:pt x="39662" y="227"/>
                    <a:pt x="39654" y="225"/>
                  </a:cubicBezTo>
                  <a:lnTo>
                    <a:pt x="39632" y="248"/>
                  </a:lnTo>
                  <a:lnTo>
                    <a:pt x="39626" y="254"/>
                  </a:lnTo>
                  <a:cubicBezTo>
                    <a:pt x="39625" y="252"/>
                    <a:pt x="39622" y="251"/>
                    <a:pt x="39619" y="251"/>
                  </a:cubicBezTo>
                  <a:cubicBezTo>
                    <a:pt x="39611" y="251"/>
                    <a:pt x="39597" y="257"/>
                    <a:pt x="39581" y="265"/>
                  </a:cubicBezTo>
                  <a:cubicBezTo>
                    <a:pt x="39581" y="259"/>
                    <a:pt x="39575" y="254"/>
                    <a:pt x="39575" y="248"/>
                  </a:cubicBezTo>
                  <a:lnTo>
                    <a:pt x="39558" y="276"/>
                  </a:lnTo>
                  <a:lnTo>
                    <a:pt x="39558" y="265"/>
                  </a:lnTo>
                  <a:cubicBezTo>
                    <a:pt x="39554" y="258"/>
                    <a:pt x="39550" y="255"/>
                    <a:pt x="39546" y="255"/>
                  </a:cubicBezTo>
                  <a:cubicBezTo>
                    <a:pt x="39535" y="255"/>
                    <a:pt x="39522" y="272"/>
                    <a:pt x="39512" y="272"/>
                  </a:cubicBezTo>
                  <a:cubicBezTo>
                    <a:pt x="39508" y="272"/>
                    <a:pt x="39504" y="269"/>
                    <a:pt x="39501" y="259"/>
                  </a:cubicBezTo>
                  <a:cubicBezTo>
                    <a:pt x="39501" y="259"/>
                    <a:pt x="39472" y="272"/>
                    <a:pt x="39464" y="272"/>
                  </a:cubicBezTo>
                  <a:cubicBezTo>
                    <a:pt x="39462" y="272"/>
                    <a:pt x="39462" y="272"/>
                    <a:pt x="39462" y="271"/>
                  </a:cubicBezTo>
                  <a:lnTo>
                    <a:pt x="39439" y="231"/>
                  </a:lnTo>
                  <a:cubicBezTo>
                    <a:pt x="39427" y="242"/>
                    <a:pt x="39416" y="254"/>
                    <a:pt x="39405" y="265"/>
                  </a:cubicBezTo>
                  <a:cubicBezTo>
                    <a:pt x="39393" y="259"/>
                    <a:pt x="39388" y="254"/>
                    <a:pt x="39376" y="254"/>
                  </a:cubicBezTo>
                  <a:lnTo>
                    <a:pt x="39354" y="242"/>
                  </a:lnTo>
                  <a:cubicBezTo>
                    <a:pt x="39325" y="248"/>
                    <a:pt x="39291" y="254"/>
                    <a:pt x="39286" y="259"/>
                  </a:cubicBezTo>
                  <a:cubicBezTo>
                    <a:pt x="39281" y="264"/>
                    <a:pt x="39262" y="272"/>
                    <a:pt x="39251" y="272"/>
                  </a:cubicBezTo>
                  <a:cubicBezTo>
                    <a:pt x="39249" y="272"/>
                    <a:pt x="39247" y="272"/>
                    <a:pt x="39246" y="271"/>
                  </a:cubicBezTo>
                  <a:cubicBezTo>
                    <a:pt x="39245" y="270"/>
                    <a:pt x="39243" y="269"/>
                    <a:pt x="39242" y="269"/>
                  </a:cubicBezTo>
                  <a:cubicBezTo>
                    <a:pt x="39234" y="269"/>
                    <a:pt x="39222" y="277"/>
                    <a:pt x="39218" y="282"/>
                  </a:cubicBezTo>
                  <a:cubicBezTo>
                    <a:pt x="39214" y="286"/>
                    <a:pt x="39207" y="290"/>
                    <a:pt x="39199" y="290"/>
                  </a:cubicBezTo>
                  <a:cubicBezTo>
                    <a:pt x="39196" y="290"/>
                    <a:pt x="39192" y="289"/>
                    <a:pt x="39189" y="288"/>
                  </a:cubicBezTo>
                  <a:lnTo>
                    <a:pt x="39183" y="282"/>
                  </a:lnTo>
                  <a:lnTo>
                    <a:pt x="39172" y="276"/>
                  </a:lnTo>
                  <a:cubicBezTo>
                    <a:pt x="39168" y="272"/>
                    <a:pt x="39162" y="270"/>
                    <a:pt x="39155" y="270"/>
                  </a:cubicBezTo>
                  <a:cubicBezTo>
                    <a:pt x="39145" y="270"/>
                    <a:pt x="39134" y="275"/>
                    <a:pt x="39127" y="282"/>
                  </a:cubicBezTo>
                  <a:cubicBezTo>
                    <a:pt x="39126" y="283"/>
                    <a:pt x="39124" y="284"/>
                    <a:pt x="39123" y="284"/>
                  </a:cubicBezTo>
                  <a:cubicBezTo>
                    <a:pt x="39117" y="284"/>
                    <a:pt x="39109" y="275"/>
                    <a:pt x="39104" y="271"/>
                  </a:cubicBezTo>
                  <a:cubicBezTo>
                    <a:pt x="39104" y="268"/>
                    <a:pt x="39101" y="267"/>
                    <a:pt x="39095" y="267"/>
                  </a:cubicBezTo>
                  <a:cubicBezTo>
                    <a:pt x="39078" y="267"/>
                    <a:pt x="39042" y="276"/>
                    <a:pt x="39025" y="276"/>
                  </a:cubicBezTo>
                  <a:cubicBezTo>
                    <a:pt x="39009" y="276"/>
                    <a:pt x="38987" y="274"/>
                    <a:pt x="38972" y="274"/>
                  </a:cubicBezTo>
                  <a:cubicBezTo>
                    <a:pt x="38964" y="274"/>
                    <a:pt x="38958" y="274"/>
                    <a:pt x="38957" y="276"/>
                  </a:cubicBezTo>
                  <a:cubicBezTo>
                    <a:pt x="38945" y="276"/>
                    <a:pt x="38900" y="293"/>
                    <a:pt x="38854" y="305"/>
                  </a:cubicBezTo>
                  <a:lnTo>
                    <a:pt x="38832" y="288"/>
                  </a:lnTo>
                  <a:lnTo>
                    <a:pt x="38798" y="265"/>
                  </a:lnTo>
                  <a:cubicBezTo>
                    <a:pt x="38791" y="267"/>
                    <a:pt x="38783" y="268"/>
                    <a:pt x="38774" y="268"/>
                  </a:cubicBezTo>
                  <a:cubicBezTo>
                    <a:pt x="38739" y="268"/>
                    <a:pt x="38693" y="257"/>
                    <a:pt x="38664" y="257"/>
                  </a:cubicBezTo>
                  <a:cubicBezTo>
                    <a:pt x="38656" y="257"/>
                    <a:pt x="38649" y="257"/>
                    <a:pt x="38644" y="259"/>
                  </a:cubicBezTo>
                  <a:cubicBezTo>
                    <a:pt x="38616" y="271"/>
                    <a:pt x="38548" y="293"/>
                    <a:pt x="38525" y="293"/>
                  </a:cubicBezTo>
                  <a:cubicBezTo>
                    <a:pt x="38497" y="293"/>
                    <a:pt x="38457" y="288"/>
                    <a:pt x="38435" y="288"/>
                  </a:cubicBezTo>
                  <a:lnTo>
                    <a:pt x="38406" y="293"/>
                  </a:lnTo>
                  <a:lnTo>
                    <a:pt x="38372" y="305"/>
                  </a:lnTo>
                  <a:cubicBezTo>
                    <a:pt x="38363" y="294"/>
                    <a:pt x="38349" y="290"/>
                    <a:pt x="38335" y="290"/>
                  </a:cubicBezTo>
                  <a:cubicBezTo>
                    <a:pt x="38311" y="290"/>
                    <a:pt x="38286" y="300"/>
                    <a:pt x="38276" y="310"/>
                  </a:cubicBezTo>
                  <a:cubicBezTo>
                    <a:pt x="38269" y="317"/>
                    <a:pt x="38249" y="320"/>
                    <a:pt x="38230" y="320"/>
                  </a:cubicBezTo>
                  <a:cubicBezTo>
                    <a:pt x="38216" y="320"/>
                    <a:pt x="38203" y="318"/>
                    <a:pt x="38196" y="316"/>
                  </a:cubicBezTo>
                  <a:cubicBezTo>
                    <a:pt x="38189" y="316"/>
                    <a:pt x="38171" y="319"/>
                    <a:pt x="38157" y="319"/>
                  </a:cubicBezTo>
                  <a:cubicBezTo>
                    <a:pt x="38150" y="319"/>
                    <a:pt x="38143" y="318"/>
                    <a:pt x="38140" y="316"/>
                  </a:cubicBezTo>
                  <a:cubicBezTo>
                    <a:pt x="38129" y="316"/>
                    <a:pt x="38083" y="298"/>
                    <a:pt x="38061" y="298"/>
                  </a:cubicBezTo>
                  <a:cubicBezTo>
                    <a:pt x="38059" y="298"/>
                    <a:pt x="38056" y="298"/>
                    <a:pt x="38054" y="299"/>
                  </a:cubicBezTo>
                  <a:cubicBezTo>
                    <a:pt x="38037" y="305"/>
                    <a:pt x="38009" y="316"/>
                    <a:pt x="37986" y="316"/>
                  </a:cubicBezTo>
                  <a:lnTo>
                    <a:pt x="37969" y="305"/>
                  </a:lnTo>
                  <a:lnTo>
                    <a:pt x="37952" y="293"/>
                  </a:lnTo>
                  <a:cubicBezTo>
                    <a:pt x="37918" y="305"/>
                    <a:pt x="37873" y="316"/>
                    <a:pt x="37850" y="316"/>
                  </a:cubicBezTo>
                  <a:lnTo>
                    <a:pt x="37833" y="316"/>
                  </a:lnTo>
                  <a:cubicBezTo>
                    <a:pt x="37819" y="312"/>
                    <a:pt x="37813" y="296"/>
                    <a:pt x="37796" y="296"/>
                  </a:cubicBezTo>
                  <a:cubicBezTo>
                    <a:pt x="37792" y="296"/>
                    <a:pt x="37788" y="297"/>
                    <a:pt x="37782" y="299"/>
                  </a:cubicBezTo>
                  <a:cubicBezTo>
                    <a:pt x="37775" y="301"/>
                    <a:pt x="37769" y="303"/>
                    <a:pt x="37764" y="303"/>
                  </a:cubicBezTo>
                  <a:cubicBezTo>
                    <a:pt x="37744" y="303"/>
                    <a:pt x="37739" y="285"/>
                    <a:pt x="37748" y="254"/>
                  </a:cubicBezTo>
                  <a:lnTo>
                    <a:pt x="37748" y="242"/>
                  </a:lnTo>
                  <a:cubicBezTo>
                    <a:pt x="37758" y="232"/>
                    <a:pt x="37701" y="202"/>
                    <a:pt x="37683" y="202"/>
                  </a:cubicBezTo>
                  <a:cubicBezTo>
                    <a:pt x="37682" y="202"/>
                    <a:pt x="37681" y="202"/>
                    <a:pt x="37680" y="203"/>
                  </a:cubicBezTo>
                  <a:cubicBezTo>
                    <a:pt x="37674" y="214"/>
                    <a:pt x="37691" y="242"/>
                    <a:pt x="37703" y="254"/>
                  </a:cubicBezTo>
                  <a:cubicBezTo>
                    <a:pt x="37714" y="259"/>
                    <a:pt x="37714" y="265"/>
                    <a:pt x="37703" y="271"/>
                  </a:cubicBezTo>
                  <a:cubicBezTo>
                    <a:pt x="37691" y="282"/>
                    <a:pt x="37686" y="305"/>
                    <a:pt x="37674" y="310"/>
                  </a:cubicBezTo>
                  <a:cubicBezTo>
                    <a:pt x="37669" y="310"/>
                    <a:pt x="37652" y="293"/>
                    <a:pt x="37640" y="293"/>
                  </a:cubicBezTo>
                  <a:cubicBezTo>
                    <a:pt x="37606" y="293"/>
                    <a:pt x="37583" y="293"/>
                    <a:pt x="37578" y="254"/>
                  </a:cubicBezTo>
                  <a:lnTo>
                    <a:pt x="37572" y="237"/>
                  </a:lnTo>
                  <a:cubicBezTo>
                    <a:pt x="37555" y="220"/>
                    <a:pt x="37521" y="197"/>
                    <a:pt x="37493" y="186"/>
                  </a:cubicBezTo>
                  <a:lnTo>
                    <a:pt x="37493" y="163"/>
                  </a:lnTo>
                  <a:lnTo>
                    <a:pt x="37493" y="152"/>
                  </a:lnTo>
                  <a:cubicBezTo>
                    <a:pt x="37491" y="146"/>
                    <a:pt x="37488" y="144"/>
                    <a:pt x="37485" y="144"/>
                  </a:cubicBezTo>
                  <a:cubicBezTo>
                    <a:pt x="37479" y="144"/>
                    <a:pt x="37470" y="155"/>
                    <a:pt x="37459" y="174"/>
                  </a:cubicBezTo>
                  <a:lnTo>
                    <a:pt x="37442" y="197"/>
                  </a:lnTo>
                  <a:cubicBezTo>
                    <a:pt x="37419" y="220"/>
                    <a:pt x="37379" y="220"/>
                    <a:pt x="37368" y="265"/>
                  </a:cubicBezTo>
                  <a:cubicBezTo>
                    <a:pt x="37365" y="281"/>
                    <a:pt x="37352" y="301"/>
                    <a:pt x="37340" y="301"/>
                  </a:cubicBezTo>
                  <a:cubicBezTo>
                    <a:pt x="37330" y="301"/>
                    <a:pt x="37322" y="291"/>
                    <a:pt x="37317" y="259"/>
                  </a:cubicBezTo>
                  <a:lnTo>
                    <a:pt x="37317" y="254"/>
                  </a:lnTo>
                  <a:cubicBezTo>
                    <a:pt x="37305" y="254"/>
                    <a:pt x="37266" y="231"/>
                    <a:pt x="37266" y="220"/>
                  </a:cubicBezTo>
                  <a:cubicBezTo>
                    <a:pt x="37266" y="203"/>
                    <a:pt x="37277" y="180"/>
                    <a:pt x="37283" y="174"/>
                  </a:cubicBezTo>
                  <a:cubicBezTo>
                    <a:pt x="37288" y="169"/>
                    <a:pt x="37311" y="157"/>
                    <a:pt x="37339" y="152"/>
                  </a:cubicBezTo>
                  <a:lnTo>
                    <a:pt x="37351" y="191"/>
                  </a:lnTo>
                  <a:lnTo>
                    <a:pt x="37357" y="197"/>
                  </a:lnTo>
                  <a:cubicBezTo>
                    <a:pt x="37357" y="198"/>
                    <a:pt x="37358" y="198"/>
                    <a:pt x="37360" y="198"/>
                  </a:cubicBezTo>
                  <a:cubicBezTo>
                    <a:pt x="37368" y="198"/>
                    <a:pt x="37386" y="185"/>
                    <a:pt x="37391" y="180"/>
                  </a:cubicBezTo>
                  <a:cubicBezTo>
                    <a:pt x="37396" y="174"/>
                    <a:pt x="37374" y="157"/>
                    <a:pt x="37362" y="152"/>
                  </a:cubicBezTo>
                  <a:cubicBezTo>
                    <a:pt x="37351" y="146"/>
                    <a:pt x="37334" y="135"/>
                    <a:pt x="37328" y="129"/>
                  </a:cubicBezTo>
                  <a:cubicBezTo>
                    <a:pt x="37323" y="124"/>
                    <a:pt x="37308" y="94"/>
                    <a:pt x="37297" y="94"/>
                  </a:cubicBezTo>
                  <a:cubicBezTo>
                    <a:pt x="37296" y="94"/>
                    <a:pt x="37295" y="94"/>
                    <a:pt x="37294" y="95"/>
                  </a:cubicBezTo>
                  <a:cubicBezTo>
                    <a:pt x="37288" y="100"/>
                    <a:pt x="37266" y="135"/>
                    <a:pt x="37249" y="163"/>
                  </a:cubicBezTo>
                  <a:lnTo>
                    <a:pt x="37215" y="163"/>
                  </a:lnTo>
                  <a:cubicBezTo>
                    <a:pt x="37209" y="162"/>
                    <a:pt x="37203" y="162"/>
                    <a:pt x="37197" y="162"/>
                  </a:cubicBezTo>
                  <a:cubicBezTo>
                    <a:pt x="37148" y="162"/>
                    <a:pt x="37107" y="182"/>
                    <a:pt x="37061" y="197"/>
                  </a:cubicBezTo>
                  <a:cubicBezTo>
                    <a:pt x="37061" y="198"/>
                    <a:pt x="37061" y="198"/>
                    <a:pt x="37060" y="198"/>
                  </a:cubicBezTo>
                  <a:cubicBezTo>
                    <a:pt x="37058" y="198"/>
                    <a:pt x="37050" y="190"/>
                    <a:pt x="37050" y="186"/>
                  </a:cubicBezTo>
                  <a:lnTo>
                    <a:pt x="37050" y="180"/>
                  </a:lnTo>
                  <a:cubicBezTo>
                    <a:pt x="37050" y="174"/>
                    <a:pt x="37079" y="157"/>
                    <a:pt x="37090" y="157"/>
                  </a:cubicBezTo>
                  <a:cubicBezTo>
                    <a:pt x="37101" y="152"/>
                    <a:pt x="37152" y="129"/>
                    <a:pt x="37152" y="112"/>
                  </a:cubicBezTo>
                  <a:cubicBezTo>
                    <a:pt x="37152" y="95"/>
                    <a:pt x="37186" y="72"/>
                    <a:pt x="37198" y="72"/>
                  </a:cubicBezTo>
                  <a:cubicBezTo>
                    <a:pt x="37209" y="72"/>
                    <a:pt x="37220" y="61"/>
                    <a:pt x="37220" y="61"/>
                  </a:cubicBezTo>
                  <a:cubicBezTo>
                    <a:pt x="37220" y="61"/>
                    <a:pt x="37169" y="55"/>
                    <a:pt x="37152" y="55"/>
                  </a:cubicBezTo>
                  <a:cubicBezTo>
                    <a:pt x="37135" y="55"/>
                    <a:pt x="37090" y="100"/>
                    <a:pt x="37079" y="118"/>
                  </a:cubicBezTo>
                  <a:cubicBezTo>
                    <a:pt x="37076" y="121"/>
                    <a:pt x="37073" y="123"/>
                    <a:pt x="37070" y="123"/>
                  </a:cubicBezTo>
                  <a:cubicBezTo>
                    <a:pt x="37058" y="123"/>
                    <a:pt x="37044" y="104"/>
                    <a:pt x="37044" y="95"/>
                  </a:cubicBezTo>
                  <a:cubicBezTo>
                    <a:pt x="37039" y="83"/>
                    <a:pt x="37056" y="72"/>
                    <a:pt x="37073" y="66"/>
                  </a:cubicBezTo>
                  <a:lnTo>
                    <a:pt x="37061" y="38"/>
                  </a:lnTo>
                  <a:cubicBezTo>
                    <a:pt x="37052" y="45"/>
                    <a:pt x="37036" y="47"/>
                    <a:pt x="37023" y="47"/>
                  </a:cubicBezTo>
                  <a:cubicBezTo>
                    <a:pt x="37014" y="47"/>
                    <a:pt x="37007" y="46"/>
                    <a:pt x="37005" y="44"/>
                  </a:cubicBezTo>
                  <a:cubicBezTo>
                    <a:pt x="37004" y="43"/>
                    <a:pt x="37004" y="43"/>
                    <a:pt x="37003" y="43"/>
                  </a:cubicBezTo>
                  <a:cubicBezTo>
                    <a:pt x="36998" y="43"/>
                    <a:pt x="36993" y="64"/>
                    <a:pt x="36988" y="89"/>
                  </a:cubicBezTo>
                  <a:lnTo>
                    <a:pt x="36965" y="95"/>
                  </a:lnTo>
                  <a:cubicBezTo>
                    <a:pt x="36957" y="93"/>
                    <a:pt x="36950" y="93"/>
                    <a:pt x="36944" y="93"/>
                  </a:cubicBezTo>
                  <a:cubicBezTo>
                    <a:pt x="36926" y="93"/>
                    <a:pt x="36914" y="98"/>
                    <a:pt x="36914" y="106"/>
                  </a:cubicBezTo>
                  <a:lnTo>
                    <a:pt x="36914" y="123"/>
                  </a:lnTo>
                  <a:lnTo>
                    <a:pt x="36914" y="135"/>
                  </a:lnTo>
                  <a:cubicBezTo>
                    <a:pt x="36920" y="152"/>
                    <a:pt x="36931" y="191"/>
                    <a:pt x="36920" y="197"/>
                  </a:cubicBezTo>
                  <a:cubicBezTo>
                    <a:pt x="36919" y="197"/>
                    <a:pt x="36919" y="198"/>
                    <a:pt x="36918" y="198"/>
                  </a:cubicBezTo>
                  <a:cubicBezTo>
                    <a:pt x="36909" y="198"/>
                    <a:pt x="36874" y="172"/>
                    <a:pt x="36858" y="172"/>
                  </a:cubicBezTo>
                  <a:cubicBezTo>
                    <a:pt x="36855" y="172"/>
                    <a:pt x="36853" y="173"/>
                    <a:pt x="36852" y="174"/>
                  </a:cubicBezTo>
                  <a:cubicBezTo>
                    <a:pt x="36846" y="179"/>
                    <a:pt x="36843" y="181"/>
                    <a:pt x="36840" y="181"/>
                  </a:cubicBezTo>
                  <a:cubicBezTo>
                    <a:pt x="36835" y="181"/>
                    <a:pt x="36836" y="171"/>
                    <a:pt x="36840" y="163"/>
                  </a:cubicBezTo>
                  <a:cubicBezTo>
                    <a:pt x="36846" y="152"/>
                    <a:pt x="36886" y="123"/>
                    <a:pt x="36874" y="112"/>
                  </a:cubicBezTo>
                  <a:cubicBezTo>
                    <a:pt x="36869" y="100"/>
                    <a:pt x="36846" y="66"/>
                    <a:pt x="36840" y="61"/>
                  </a:cubicBezTo>
                  <a:cubicBezTo>
                    <a:pt x="36840" y="49"/>
                    <a:pt x="36829" y="49"/>
                    <a:pt x="36823" y="49"/>
                  </a:cubicBezTo>
                  <a:cubicBezTo>
                    <a:pt x="36818" y="55"/>
                    <a:pt x="36818" y="129"/>
                    <a:pt x="36806" y="157"/>
                  </a:cubicBezTo>
                  <a:cubicBezTo>
                    <a:pt x="36800" y="180"/>
                    <a:pt x="36795" y="214"/>
                    <a:pt x="36795" y="225"/>
                  </a:cubicBezTo>
                  <a:lnTo>
                    <a:pt x="36795" y="237"/>
                  </a:lnTo>
                  <a:lnTo>
                    <a:pt x="36795" y="248"/>
                  </a:lnTo>
                  <a:cubicBezTo>
                    <a:pt x="36790" y="263"/>
                    <a:pt x="36768" y="290"/>
                    <a:pt x="36759" y="290"/>
                  </a:cubicBezTo>
                  <a:cubicBezTo>
                    <a:pt x="36757" y="290"/>
                    <a:pt x="36756" y="289"/>
                    <a:pt x="36755" y="288"/>
                  </a:cubicBezTo>
                  <a:cubicBezTo>
                    <a:pt x="36749" y="276"/>
                    <a:pt x="36738" y="248"/>
                    <a:pt x="36721" y="220"/>
                  </a:cubicBezTo>
                  <a:lnTo>
                    <a:pt x="36704" y="203"/>
                  </a:lnTo>
                  <a:lnTo>
                    <a:pt x="36693" y="197"/>
                  </a:lnTo>
                  <a:cubicBezTo>
                    <a:pt x="36687" y="174"/>
                    <a:pt x="36659" y="152"/>
                    <a:pt x="36664" y="140"/>
                  </a:cubicBezTo>
                  <a:cubicBezTo>
                    <a:pt x="36670" y="129"/>
                    <a:pt x="36698" y="78"/>
                    <a:pt x="36704" y="66"/>
                  </a:cubicBezTo>
                  <a:cubicBezTo>
                    <a:pt x="36707" y="62"/>
                    <a:pt x="36706" y="61"/>
                    <a:pt x="36702" y="61"/>
                  </a:cubicBezTo>
                  <a:cubicBezTo>
                    <a:pt x="36690" y="61"/>
                    <a:pt x="36656" y="78"/>
                    <a:pt x="36647" y="95"/>
                  </a:cubicBezTo>
                  <a:cubicBezTo>
                    <a:pt x="36636" y="123"/>
                    <a:pt x="36608" y="152"/>
                    <a:pt x="36585" y="169"/>
                  </a:cubicBezTo>
                  <a:lnTo>
                    <a:pt x="36574" y="157"/>
                  </a:lnTo>
                  <a:cubicBezTo>
                    <a:pt x="36563" y="147"/>
                    <a:pt x="36553" y="141"/>
                    <a:pt x="36545" y="141"/>
                  </a:cubicBezTo>
                  <a:cubicBezTo>
                    <a:pt x="36536" y="141"/>
                    <a:pt x="36528" y="148"/>
                    <a:pt x="36522" y="163"/>
                  </a:cubicBezTo>
                  <a:lnTo>
                    <a:pt x="36505" y="180"/>
                  </a:lnTo>
                  <a:cubicBezTo>
                    <a:pt x="36488" y="180"/>
                    <a:pt x="36466" y="259"/>
                    <a:pt x="36466" y="288"/>
                  </a:cubicBezTo>
                  <a:cubicBezTo>
                    <a:pt x="36466" y="312"/>
                    <a:pt x="36444" y="329"/>
                    <a:pt x="36435" y="329"/>
                  </a:cubicBezTo>
                  <a:cubicBezTo>
                    <a:pt x="36434" y="329"/>
                    <a:pt x="36432" y="328"/>
                    <a:pt x="36432" y="327"/>
                  </a:cubicBezTo>
                  <a:cubicBezTo>
                    <a:pt x="36420" y="327"/>
                    <a:pt x="36403" y="305"/>
                    <a:pt x="36386" y="282"/>
                  </a:cubicBezTo>
                  <a:lnTo>
                    <a:pt x="36415" y="254"/>
                  </a:lnTo>
                  <a:cubicBezTo>
                    <a:pt x="36426" y="242"/>
                    <a:pt x="36426" y="208"/>
                    <a:pt x="36437" y="191"/>
                  </a:cubicBezTo>
                  <a:lnTo>
                    <a:pt x="36443" y="186"/>
                  </a:lnTo>
                  <a:cubicBezTo>
                    <a:pt x="36460" y="186"/>
                    <a:pt x="36477" y="157"/>
                    <a:pt x="36483" y="129"/>
                  </a:cubicBezTo>
                  <a:lnTo>
                    <a:pt x="36494" y="106"/>
                  </a:lnTo>
                  <a:cubicBezTo>
                    <a:pt x="36494" y="100"/>
                    <a:pt x="36505" y="95"/>
                    <a:pt x="36517" y="95"/>
                  </a:cubicBezTo>
                  <a:lnTo>
                    <a:pt x="36534" y="100"/>
                  </a:lnTo>
                  <a:cubicBezTo>
                    <a:pt x="36545" y="106"/>
                    <a:pt x="36568" y="118"/>
                    <a:pt x="36579" y="129"/>
                  </a:cubicBezTo>
                  <a:lnTo>
                    <a:pt x="36591" y="129"/>
                  </a:lnTo>
                  <a:lnTo>
                    <a:pt x="36602" y="135"/>
                  </a:lnTo>
                  <a:cubicBezTo>
                    <a:pt x="36613" y="135"/>
                    <a:pt x="36642" y="106"/>
                    <a:pt x="36642" y="95"/>
                  </a:cubicBezTo>
                  <a:lnTo>
                    <a:pt x="36642" y="49"/>
                  </a:lnTo>
                  <a:cubicBezTo>
                    <a:pt x="36642" y="44"/>
                    <a:pt x="36636" y="44"/>
                    <a:pt x="36625" y="44"/>
                  </a:cubicBezTo>
                  <a:lnTo>
                    <a:pt x="36619" y="44"/>
                  </a:lnTo>
                  <a:lnTo>
                    <a:pt x="36585" y="49"/>
                  </a:lnTo>
                  <a:lnTo>
                    <a:pt x="36494" y="49"/>
                  </a:lnTo>
                  <a:cubicBezTo>
                    <a:pt x="36488" y="49"/>
                    <a:pt x="36466" y="95"/>
                    <a:pt x="36460" y="106"/>
                  </a:cubicBezTo>
                  <a:cubicBezTo>
                    <a:pt x="36455" y="121"/>
                    <a:pt x="36436" y="177"/>
                    <a:pt x="36424" y="177"/>
                  </a:cubicBezTo>
                  <a:cubicBezTo>
                    <a:pt x="36423" y="177"/>
                    <a:pt x="36422" y="176"/>
                    <a:pt x="36420" y="174"/>
                  </a:cubicBezTo>
                  <a:cubicBezTo>
                    <a:pt x="36418" y="173"/>
                    <a:pt x="36416" y="172"/>
                    <a:pt x="36414" y="172"/>
                  </a:cubicBezTo>
                  <a:cubicBezTo>
                    <a:pt x="36400" y="172"/>
                    <a:pt x="36392" y="200"/>
                    <a:pt x="36392" y="220"/>
                  </a:cubicBezTo>
                  <a:cubicBezTo>
                    <a:pt x="36387" y="234"/>
                    <a:pt x="36383" y="244"/>
                    <a:pt x="36378" y="244"/>
                  </a:cubicBezTo>
                  <a:cubicBezTo>
                    <a:pt x="36377" y="244"/>
                    <a:pt x="36376" y="243"/>
                    <a:pt x="36375" y="242"/>
                  </a:cubicBezTo>
                  <a:lnTo>
                    <a:pt x="36375" y="237"/>
                  </a:lnTo>
                  <a:cubicBezTo>
                    <a:pt x="36371" y="220"/>
                    <a:pt x="36381" y="178"/>
                    <a:pt x="36365" y="178"/>
                  </a:cubicBezTo>
                  <a:cubicBezTo>
                    <a:pt x="36358" y="178"/>
                    <a:pt x="36347" y="185"/>
                    <a:pt x="36330" y="203"/>
                  </a:cubicBezTo>
                  <a:cubicBezTo>
                    <a:pt x="36324" y="203"/>
                    <a:pt x="36301" y="180"/>
                    <a:pt x="36301" y="169"/>
                  </a:cubicBezTo>
                  <a:lnTo>
                    <a:pt x="36296" y="89"/>
                  </a:lnTo>
                  <a:cubicBezTo>
                    <a:pt x="36273" y="61"/>
                    <a:pt x="36250" y="38"/>
                    <a:pt x="36233" y="32"/>
                  </a:cubicBezTo>
                  <a:lnTo>
                    <a:pt x="36216" y="32"/>
                  </a:lnTo>
                  <a:cubicBezTo>
                    <a:pt x="36210" y="44"/>
                    <a:pt x="36210" y="66"/>
                    <a:pt x="36210" y="66"/>
                  </a:cubicBezTo>
                  <a:cubicBezTo>
                    <a:pt x="36216" y="72"/>
                    <a:pt x="36267" y="89"/>
                    <a:pt x="36261" y="106"/>
                  </a:cubicBezTo>
                  <a:cubicBezTo>
                    <a:pt x="36261" y="110"/>
                    <a:pt x="36259" y="112"/>
                    <a:pt x="36257" y="112"/>
                  </a:cubicBezTo>
                  <a:cubicBezTo>
                    <a:pt x="36247" y="112"/>
                    <a:pt x="36226" y="77"/>
                    <a:pt x="36208" y="77"/>
                  </a:cubicBezTo>
                  <a:cubicBezTo>
                    <a:pt x="36207" y="77"/>
                    <a:pt x="36206" y="78"/>
                    <a:pt x="36205" y="78"/>
                  </a:cubicBezTo>
                  <a:cubicBezTo>
                    <a:pt x="36176" y="78"/>
                    <a:pt x="36103" y="78"/>
                    <a:pt x="36086" y="100"/>
                  </a:cubicBezTo>
                  <a:cubicBezTo>
                    <a:pt x="36076" y="120"/>
                    <a:pt x="36062" y="136"/>
                    <a:pt x="36054" y="136"/>
                  </a:cubicBezTo>
                  <a:cubicBezTo>
                    <a:pt x="36053" y="136"/>
                    <a:pt x="36052" y="135"/>
                    <a:pt x="36052" y="135"/>
                  </a:cubicBezTo>
                  <a:cubicBezTo>
                    <a:pt x="36035" y="118"/>
                    <a:pt x="36063" y="78"/>
                    <a:pt x="36029" y="78"/>
                  </a:cubicBezTo>
                  <a:cubicBezTo>
                    <a:pt x="36018" y="78"/>
                    <a:pt x="36000" y="112"/>
                    <a:pt x="35995" y="129"/>
                  </a:cubicBezTo>
                  <a:lnTo>
                    <a:pt x="35983" y="146"/>
                  </a:lnTo>
                  <a:cubicBezTo>
                    <a:pt x="35983" y="163"/>
                    <a:pt x="35938" y="163"/>
                    <a:pt x="35921" y="163"/>
                  </a:cubicBezTo>
                  <a:cubicBezTo>
                    <a:pt x="35904" y="157"/>
                    <a:pt x="35915" y="106"/>
                    <a:pt x="35927" y="100"/>
                  </a:cubicBezTo>
                  <a:lnTo>
                    <a:pt x="35995" y="100"/>
                  </a:lnTo>
                  <a:lnTo>
                    <a:pt x="35989" y="72"/>
                  </a:lnTo>
                  <a:lnTo>
                    <a:pt x="35989" y="66"/>
                  </a:lnTo>
                  <a:cubicBezTo>
                    <a:pt x="35972" y="61"/>
                    <a:pt x="35944" y="55"/>
                    <a:pt x="35938" y="55"/>
                  </a:cubicBezTo>
                  <a:cubicBezTo>
                    <a:pt x="35929" y="55"/>
                    <a:pt x="35899" y="75"/>
                    <a:pt x="35883" y="75"/>
                  </a:cubicBezTo>
                  <a:cubicBezTo>
                    <a:pt x="35880" y="75"/>
                    <a:pt x="35878" y="74"/>
                    <a:pt x="35876" y="72"/>
                  </a:cubicBezTo>
                  <a:cubicBezTo>
                    <a:pt x="35864" y="55"/>
                    <a:pt x="35847" y="38"/>
                    <a:pt x="35842" y="38"/>
                  </a:cubicBezTo>
                  <a:cubicBezTo>
                    <a:pt x="35840" y="36"/>
                    <a:pt x="35838" y="36"/>
                    <a:pt x="35837" y="36"/>
                  </a:cubicBezTo>
                  <a:cubicBezTo>
                    <a:pt x="35833" y="36"/>
                    <a:pt x="35829" y="40"/>
                    <a:pt x="35825" y="44"/>
                  </a:cubicBezTo>
                  <a:lnTo>
                    <a:pt x="35825" y="49"/>
                  </a:lnTo>
                  <a:lnTo>
                    <a:pt x="35825" y="61"/>
                  </a:lnTo>
                  <a:cubicBezTo>
                    <a:pt x="35825" y="66"/>
                    <a:pt x="35791" y="100"/>
                    <a:pt x="35779" y="106"/>
                  </a:cubicBezTo>
                  <a:cubicBezTo>
                    <a:pt x="35776" y="109"/>
                    <a:pt x="35772" y="110"/>
                    <a:pt x="35768" y="110"/>
                  </a:cubicBezTo>
                  <a:cubicBezTo>
                    <a:pt x="35753" y="110"/>
                    <a:pt x="35737" y="93"/>
                    <a:pt x="35728" y="66"/>
                  </a:cubicBezTo>
                  <a:lnTo>
                    <a:pt x="35711" y="61"/>
                  </a:lnTo>
                  <a:lnTo>
                    <a:pt x="35694" y="55"/>
                  </a:lnTo>
                  <a:cubicBezTo>
                    <a:pt x="35677" y="63"/>
                    <a:pt x="35643" y="69"/>
                    <a:pt x="35621" y="69"/>
                  </a:cubicBezTo>
                  <a:cubicBezTo>
                    <a:pt x="35613" y="69"/>
                    <a:pt x="35606" y="68"/>
                    <a:pt x="35603" y="66"/>
                  </a:cubicBezTo>
                  <a:cubicBezTo>
                    <a:pt x="35586" y="61"/>
                    <a:pt x="35564" y="49"/>
                    <a:pt x="35558" y="49"/>
                  </a:cubicBezTo>
                  <a:cubicBezTo>
                    <a:pt x="35557" y="48"/>
                    <a:pt x="35553" y="48"/>
                    <a:pt x="35547" y="48"/>
                  </a:cubicBezTo>
                  <a:cubicBezTo>
                    <a:pt x="35531" y="48"/>
                    <a:pt x="35502" y="51"/>
                    <a:pt x="35481" y="51"/>
                  </a:cubicBezTo>
                  <a:cubicBezTo>
                    <a:pt x="35473" y="51"/>
                    <a:pt x="35466" y="51"/>
                    <a:pt x="35461" y="49"/>
                  </a:cubicBezTo>
                  <a:cubicBezTo>
                    <a:pt x="35439" y="44"/>
                    <a:pt x="35399" y="38"/>
                    <a:pt x="35376" y="38"/>
                  </a:cubicBezTo>
                  <a:lnTo>
                    <a:pt x="35376" y="89"/>
                  </a:lnTo>
                  <a:lnTo>
                    <a:pt x="35376" y="112"/>
                  </a:lnTo>
                  <a:cubicBezTo>
                    <a:pt x="35373" y="116"/>
                    <a:pt x="35368" y="117"/>
                    <a:pt x="35364" y="117"/>
                  </a:cubicBezTo>
                  <a:cubicBezTo>
                    <a:pt x="35348" y="117"/>
                    <a:pt x="35329" y="97"/>
                    <a:pt x="35320" y="83"/>
                  </a:cubicBezTo>
                  <a:cubicBezTo>
                    <a:pt x="35318" y="77"/>
                    <a:pt x="35309" y="75"/>
                    <a:pt x="35299" y="75"/>
                  </a:cubicBezTo>
                  <a:cubicBezTo>
                    <a:pt x="35281" y="75"/>
                    <a:pt x="35257" y="82"/>
                    <a:pt x="35246" y="89"/>
                  </a:cubicBezTo>
                  <a:cubicBezTo>
                    <a:pt x="35239" y="96"/>
                    <a:pt x="35231" y="99"/>
                    <a:pt x="35222" y="99"/>
                  </a:cubicBezTo>
                  <a:cubicBezTo>
                    <a:pt x="35209" y="99"/>
                    <a:pt x="35196" y="92"/>
                    <a:pt x="35189" y="78"/>
                  </a:cubicBezTo>
                  <a:lnTo>
                    <a:pt x="35183" y="66"/>
                  </a:lnTo>
                  <a:lnTo>
                    <a:pt x="35172" y="55"/>
                  </a:lnTo>
                  <a:cubicBezTo>
                    <a:pt x="35172" y="55"/>
                    <a:pt x="35171" y="55"/>
                    <a:pt x="35170" y="55"/>
                  </a:cubicBezTo>
                  <a:cubicBezTo>
                    <a:pt x="35159" y="55"/>
                    <a:pt x="35144" y="102"/>
                    <a:pt x="35144" y="123"/>
                  </a:cubicBezTo>
                  <a:cubicBezTo>
                    <a:pt x="35144" y="133"/>
                    <a:pt x="35141" y="136"/>
                    <a:pt x="35137" y="136"/>
                  </a:cubicBezTo>
                  <a:cubicBezTo>
                    <a:pt x="35131" y="136"/>
                    <a:pt x="35124" y="130"/>
                    <a:pt x="35121" y="123"/>
                  </a:cubicBezTo>
                  <a:cubicBezTo>
                    <a:pt x="35121" y="112"/>
                    <a:pt x="35093" y="83"/>
                    <a:pt x="35110" y="78"/>
                  </a:cubicBezTo>
                  <a:cubicBezTo>
                    <a:pt x="35121" y="72"/>
                    <a:pt x="35098" y="55"/>
                    <a:pt x="35059" y="49"/>
                  </a:cubicBezTo>
                  <a:lnTo>
                    <a:pt x="35030" y="44"/>
                  </a:lnTo>
                  <a:lnTo>
                    <a:pt x="35025" y="44"/>
                  </a:lnTo>
                  <a:cubicBezTo>
                    <a:pt x="35019" y="44"/>
                    <a:pt x="34991" y="44"/>
                    <a:pt x="34962" y="49"/>
                  </a:cubicBezTo>
                  <a:lnTo>
                    <a:pt x="34939" y="55"/>
                  </a:lnTo>
                  <a:cubicBezTo>
                    <a:pt x="34935" y="56"/>
                    <a:pt x="34931" y="56"/>
                    <a:pt x="34927" y="56"/>
                  </a:cubicBezTo>
                  <a:cubicBezTo>
                    <a:pt x="34912" y="56"/>
                    <a:pt x="34896" y="53"/>
                    <a:pt x="34881" y="53"/>
                  </a:cubicBezTo>
                  <a:cubicBezTo>
                    <a:pt x="34864" y="53"/>
                    <a:pt x="34847" y="57"/>
                    <a:pt x="34832" y="72"/>
                  </a:cubicBezTo>
                  <a:cubicBezTo>
                    <a:pt x="34828" y="76"/>
                    <a:pt x="34823" y="78"/>
                    <a:pt x="34819" y="78"/>
                  </a:cubicBezTo>
                  <a:cubicBezTo>
                    <a:pt x="34810" y="78"/>
                    <a:pt x="34801" y="70"/>
                    <a:pt x="34798" y="55"/>
                  </a:cubicBezTo>
                  <a:cubicBezTo>
                    <a:pt x="34798" y="42"/>
                    <a:pt x="34796" y="39"/>
                    <a:pt x="34794" y="39"/>
                  </a:cubicBezTo>
                  <a:cubicBezTo>
                    <a:pt x="34791" y="39"/>
                    <a:pt x="34787" y="44"/>
                    <a:pt x="34781" y="44"/>
                  </a:cubicBezTo>
                  <a:lnTo>
                    <a:pt x="34764" y="49"/>
                  </a:lnTo>
                  <a:cubicBezTo>
                    <a:pt x="34741" y="49"/>
                    <a:pt x="34724" y="78"/>
                    <a:pt x="34718" y="89"/>
                  </a:cubicBezTo>
                  <a:cubicBezTo>
                    <a:pt x="34718" y="99"/>
                    <a:pt x="34708" y="103"/>
                    <a:pt x="34693" y="103"/>
                  </a:cubicBezTo>
                  <a:cubicBezTo>
                    <a:pt x="34681" y="103"/>
                    <a:pt x="34665" y="100"/>
                    <a:pt x="34650" y="95"/>
                  </a:cubicBezTo>
                  <a:lnTo>
                    <a:pt x="34644" y="44"/>
                  </a:lnTo>
                  <a:cubicBezTo>
                    <a:pt x="34644" y="44"/>
                    <a:pt x="34634" y="41"/>
                    <a:pt x="34626" y="41"/>
                  </a:cubicBezTo>
                  <a:cubicBezTo>
                    <a:pt x="34622" y="41"/>
                    <a:pt x="34618" y="42"/>
                    <a:pt x="34616" y="44"/>
                  </a:cubicBezTo>
                  <a:lnTo>
                    <a:pt x="34599" y="49"/>
                  </a:lnTo>
                  <a:cubicBezTo>
                    <a:pt x="34595" y="56"/>
                    <a:pt x="34588" y="58"/>
                    <a:pt x="34582" y="58"/>
                  </a:cubicBezTo>
                  <a:cubicBezTo>
                    <a:pt x="34570" y="58"/>
                    <a:pt x="34557" y="51"/>
                    <a:pt x="34554" y="44"/>
                  </a:cubicBezTo>
                  <a:cubicBezTo>
                    <a:pt x="34551" y="42"/>
                    <a:pt x="34549" y="41"/>
                    <a:pt x="34546" y="41"/>
                  </a:cubicBezTo>
                  <a:cubicBezTo>
                    <a:pt x="34534" y="41"/>
                    <a:pt x="34519" y="57"/>
                    <a:pt x="34514" y="66"/>
                  </a:cubicBezTo>
                  <a:cubicBezTo>
                    <a:pt x="34512" y="71"/>
                    <a:pt x="34506" y="73"/>
                    <a:pt x="34499" y="73"/>
                  </a:cubicBezTo>
                  <a:cubicBezTo>
                    <a:pt x="34487" y="73"/>
                    <a:pt x="34469" y="68"/>
                    <a:pt x="34452" y="61"/>
                  </a:cubicBezTo>
                  <a:lnTo>
                    <a:pt x="34435" y="44"/>
                  </a:lnTo>
                  <a:lnTo>
                    <a:pt x="34406" y="10"/>
                  </a:lnTo>
                  <a:cubicBezTo>
                    <a:pt x="34389" y="31"/>
                    <a:pt x="34366" y="42"/>
                    <a:pt x="34346" y="42"/>
                  </a:cubicBezTo>
                  <a:cubicBezTo>
                    <a:pt x="34339" y="42"/>
                    <a:pt x="34333" y="41"/>
                    <a:pt x="34327" y="38"/>
                  </a:cubicBezTo>
                  <a:lnTo>
                    <a:pt x="34310" y="38"/>
                  </a:lnTo>
                  <a:cubicBezTo>
                    <a:pt x="34290" y="43"/>
                    <a:pt x="34267" y="69"/>
                    <a:pt x="34257" y="69"/>
                  </a:cubicBezTo>
                  <a:cubicBezTo>
                    <a:pt x="34255" y="69"/>
                    <a:pt x="34254" y="68"/>
                    <a:pt x="34253" y="66"/>
                  </a:cubicBezTo>
                  <a:lnTo>
                    <a:pt x="34213" y="44"/>
                  </a:lnTo>
                  <a:cubicBezTo>
                    <a:pt x="34204" y="67"/>
                    <a:pt x="34194" y="79"/>
                    <a:pt x="34191" y="79"/>
                  </a:cubicBezTo>
                  <a:cubicBezTo>
                    <a:pt x="34191" y="79"/>
                    <a:pt x="34191" y="79"/>
                    <a:pt x="34191" y="78"/>
                  </a:cubicBezTo>
                  <a:cubicBezTo>
                    <a:pt x="34185" y="72"/>
                    <a:pt x="34128" y="55"/>
                    <a:pt x="34111" y="49"/>
                  </a:cubicBezTo>
                  <a:cubicBezTo>
                    <a:pt x="34088" y="49"/>
                    <a:pt x="34043" y="49"/>
                    <a:pt x="34032" y="55"/>
                  </a:cubicBezTo>
                  <a:cubicBezTo>
                    <a:pt x="34028" y="55"/>
                    <a:pt x="34011" y="58"/>
                    <a:pt x="33999" y="58"/>
                  </a:cubicBezTo>
                  <a:cubicBezTo>
                    <a:pt x="33993" y="58"/>
                    <a:pt x="33988" y="57"/>
                    <a:pt x="33986" y="55"/>
                  </a:cubicBezTo>
                  <a:cubicBezTo>
                    <a:pt x="33981" y="52"/>
                    <a:pt x="33972" y="52"/>
                    <a:pt x="33964" y="52"/>
                  </a:cubicBezTo>
                  <a:cubicBezTo>
                    <a:pt x="33955" y="52"/>
                    <a:pt x="33947" y="52"/>
                    <a:pt x="33941" y="49"/>
                  </a:cubicBezTo>
                  <a:cubicBezTo>
                    <a:pt x="33930" y="49"/>
                    <a:pt x="33872" y="20"/>
                    <a:pt x="33845" y="20"/>
                  </a:cubicBezTo>
                  <a:cubicBezTo>
                    <a:pt x="33843" y="20"/>
                    <a:pt x="33841" y="21"/>
                    <a:pt x="33839" y="21"/>
                  </a:cubicBezTo>
                  <a:cubicBezTo>
                    <a:pt x="33816" y="27"/>
                    <a:pt x="33793" y="44"/>
                    <a:pt x="33788" y="49"/>
                  </a:cubicBezTo>
                  <a:lnTo>
                    <a:pt x="33782" y="55"/>
                  </a:lnTo>
                  <a:lnTo>
                    <a:pt x="33776" y="72"/>
                  </a:lnTo>
                  <a:cubicBezTo>
                    <a:pt x="33772" y="78"/>
                    <a:pt x="33768" y="80"/>
                    <a:pt x="33764" y="80"/>
                  </a:cubicBezTo>
                  <a:cubicBezTo>
                    <a:pt x="33751" y="80"/>
                    <a:pt x="33739" y="61"/>
                    <a:pt x="33731" y="61"/>
                  </a:cubicBezTo>
                  <a:lnTo>
                    <a:pt x="33629" y="61"/>
                  </a:lnTo>
                  <a:lnTo>
                    <a:pt x="33600" y="49"/>
                  </a:lnTo>
                  <a:cubicBezTo>
                    <a:pt x="33579" y="39"/>
                    <a:pt x="33557" y="35"/>
                    <a:pt x="33536" y="35"/>
                  </a:cubicBezTo>
                  <a:cubicBezTo>
                    <a:pt x="33523" y="35"/>
                    <a:pt x="33511" y="36"/>
                    <a:pt x="33498" y="38"/>
                  </a:cubicBezTo>
                  <a:lnTo>
                    <a:pt x="33493" y="38"/>
                  </a:lnTo>
                  <a:cubicBezTo>
                    <a:pt x="33491" y="39"/>
                    <a:pt x="33488" y="40"/>
                    <a:pt x="33484" y="40"/>
                  </a:cubicBezTo>
                  <a:cubicBezTo>
                    <a:pt x="33473" y="40"/>
                    <a:pt x="33454" y="36"/>
                    <a:pt x="33441" y="36"/>
                  </a:cubicBezTo>
                  <a:cubicBezTo>
                    <a:pt x="33437" y="36"/>
                    <a:pt x="33433" y="37"/>
                    <a:pt x="33430" y="38"/>
                  </a:cubicBezTo>
                  <a:cubicBezTo>
                    <a:pt x="33427" y="41"/>
                    <a:pt x="33422" y="42"/>
                    <a:pt x="33416" y="42"/>
                  </a:cubicBezTo>
                  <a:cubicBezTo>
                    <a:pt x="33401" y="42"/>
                    <a:pt x="33381" y="37"/>
                    <a:pt x="33369" y="37"/>
                  </a:cubicBezTo>
                  <a:cubicBezTo>
                    <a:pt x="33366" y="37"/>
                    <a:pt x="33364" y="37"/>
                    <a:pt x="33362" y="38"/>
                  </a:cubicBezTo>
                  <a:cubicBezTo>
                    <a:pt x="33360" y="39"/>
                    <a:pt x="33356" y="39"/>
                    <a:pt x="33352" y="39"/>
                  </a:cubicBezTo>
                  <a:cubicBezTo>
                    <a:pt x="33331" y="39"/>
                    <a:pt x="33291" y="31"/>
                    <a:pt x="33267" y="31"/>
                  </a:cubicBezTo>
                  <a:cubicBezTo>
                    <a:pt x="33262" y="31"/>
                    <a:pt x="33258" y="32"/>
                    <a:pt x="33254" y="32"/>
                  </a:cubicBezTo>
                  <a:cubicBezTo>
                    <a:pt x="33232" y="32"/>
                    <a:pt x="33203" y="38"/>
                    <a:pt x="33186" y="44"/>
                  </a:cubicBezTo>
                  <a:lnTo>
                    <a:pt x="33152" y="44"/>
                  </a:lnTo>
                  <a:cubicBezTo>
                    <a:pt x="33148" y="43"/>
                    <a:pt x="33145" y="42"/>
                    <a:pt x="33141" y="42"/>
                  </a:cubicBezTo>
                  <a:cubicBezTo>
                    <a:pt x="33124" y="42"/>
                    <a:pt x="33112" y="53"/>
                    <a:pt x="33107" y="72"/>
                  </a:cubicBezTo>
                  <a:lnTo>
                    <a:pt x="33113" y="89"/>
                  </a:lnTo>
                  <a:lnTo>
                    <a:pt x="33113" y="100"/>
                  </a:lnTo>
                  <a:cubicBezTo>
                    <a:pt x="33118" y="112"/>
                    <a:pt x="33101" y="118"/>
                    <a:pt x="33090" y="118"/>
                  </a:cubicBezTo>
                  <a:cubicBezTo>
                    <a:pt x="33084" y="118"/>
                    <a:pt x="33078" y="83"/>
                    <a:pt x="33078" y="72"/>
                  </a:cubicBezTo>
                  <a:cubicBezTo>
                    <a:pt x="33078" y="61"/>
                    <a:pt x="33067" y="44"/>
                    <a:pt x="33044" y="32"/>
                  </a:cubicBezTo>
                  <a:lnTo>
                    <a:pt x="33022" y="38"/>
                  </a:lnTo>
                  <a:cubicBezTo>
                    <a:pt x="33016" y="38"/>
                    <a:pt x="33016" y="44"/>
                    <a:pt x="33010" y="49"/>
                  </a:cubicBezTo>
                  <a:cubicBezTo>
                    <a:pt x="33010" y="49"/>
                    <a:pt x="32920" y="78"/>
                    <a:pt x="32920" y="78"/>
                  </a:cubicBezTo>
                  <a:lnTo>
                    <a:pt x="32886" y="44"/>
                  </a:lnTo>
                  <a:cubicBezTo>
                    <a:pt x="32848" y="53"/>
                    <a:pt x="32777" y="62"/>
                    <a:pt x="32740" y="62"/>
                  </a:cubicBezTo>
                  <a:cubicBezTo>
                    <a:pt x="32732" y="62"/>
                    <a:pt x="32725" y="62"/>
                    <a:pt x="32721" y="61"/>
                  </a:cubicBezTo>
                  <a:cubicBezTo>
                    <a:pt x="32693" y="61"/>
                    <a:pt x="32659" y="55"/>
                    <a:pt x="32653" y="55"/>
                  </a:cubicBezTo>
                  <a:cubicBezTo>
                    <a:pt x="32643" y="60"/>
                    <a:pt x="32612" y="73"/>
                    <a:pt x="32597" y="73"/>
                  </a:cubicBezTo>
                  <a:cubicBezTo>
                    <a:pt x="32594" y="73"/>
                    <a:pt x="32592" y="73"/>
                    <a:pt x="32591" y="72"/>
                  </a:cubicBezTo>
                  <a:cubicBezTo>
                    <a:pt x="32584" y="68"/>
                    <a:pt x="32576" y="67"/>
                    <a:pt x="32569" y="67"/>
                  </a:cubicBezTo>
                  <a:cubicBezTo>
                    <a:pt x="32560" y="67"/>
                    <a:pt x="32552" y="68"/>
                    <a:pt x="32546" y="68"/>
                  </a:cubicBezTo>
                  <a:cubicBezTo>
                    <a:pt x="32543" y="68"/>
                    <a:pt x="32541" y="68"/>
                    <a:pt x="32539" y="66"/>
                  </a:cubicBezTo>
                  <a:cubicBezTo>
                    <a:pt x="32528" y="61"/>
                    <a:pt x="32500" y="49"/>
                    <a:pt x="32471" y="44"/>
                  </a:cubicBezTo>
                  <a:lnTo>
                    <a:pt x="32460" y="55"/>
                  </a:lnTo>
                  <a:lnTo>
                    <a:pt x="32415" y="100"/>
                  </a:lnTo>
                  <a:cubicBezTo>
                    <a:pt x="32372" y="84"/>
                    <a:pt x="32269" y="43"/>
                    <a:pt x="32233" y="43"/>
                  </a:cubicBezTo>
                  <a:cubicBezTo>
                    <a:pt x="32231" y="43"/>
                    <a:pt x="32229" y="43"/>
                    <a:pt x="32227" y="44"/>
                  </a:cubicBezTo>
                  <a:cubicBezTo>
                    <a:pt x="32193" y="49"/>
                    <a:pt x="32176" y="95"/>
                    <a:pt x="32171" y="100"/>
                  </a:cubicBezTo>
                  <a:cubicBezTo>
                    <a:pt x="32170" y="101"/>
                    <a:pt x="32169" y="102"/>
                    <a:pt x="32168" y="102"/>
                  </a:cubicBezTo>
                  <a:cubicBezTo>
                    <a:pt x="32156" y="102"/>
                    <a:pt x="32107" y="49"/>
                    <a:pt x="32091" y="49"/>
                  </a:cubicBezTo>
                  <a:cubicBezTo>
                    <a:pt x="32074" y="55"/>
                    <a:pt x="31983" y="66"/>
                    <a:pt x="31961" y="66"/>
                  </a:cubicBezTo>
                  <a:cubicBezTo>
                    <a:pt x="31932" y="72"/>
                    <a:pt x="31910" y="72"/>
                    <a:pt x="31904" y="72"/>
                  </a:cubicBezTo>
                  <a:cubicBezTo>
                    <a:pt x="31904" y="67"/>
                    <a:pt x="31900" y="36"/>
                    <a:pt x="31891" y="36"/>
                  </a:cubicBezTo>
                  <a:cubicBezTo>
                    <a:pt x="31890" y="36"/>
                    <a:pt x="31888" y="37"/>
                    <a:pt x="31887" y="38"/>
                  </a:cubicBezTo>
                  <a:cubicBezTo>
                    <a:pt x="31876" y="44"/>
                    <a:pt x="31842" y="61"/>
                    <a:pt x="31830" y="66"/>
                  </a:cubicBezTo>
                  <a:cubicBezTo>
                    <a:pt x="31819" y="66"/>
                    <a:pt x="31791" y="55"/>
                    <a:pt x="31768" y="44"/>
                  </a:cubicBezTo>
                  <a:lnTo>
                    <a:pt x="31745" y="66"/>
                  </a:lnTo>
                  <a:cubicBezTo>
                    <a:pt x="31742" y="69"/>
                    <a:pt x="31738" y="70"/>
                    <a:pt x="31733" y="70"/>
                  </a:cubicBezTo>
                  <a:cubicBezTo>
                    <a:pt x="31715" y="70"/>
                    <a:pt x="31690" y="55"/>
                    <a:pt x="31671" y="55"/>
                  </a:cubicBezTo>
                  <a:lnTo>
                    <a:pt x="31654" y="55"/>
                  </a:lnTo>
                  <a:cubicBezTo>
                    <a:pt x="31637" y="66"/>
                    <a:pt x="31598" y="66"/>
                    <a:pt x="31586" y="66"/>
                  </a:cubicBezTo>
                  <a:cubicBezTo>
                    <a:pt x="31578" y="62"/>
                    <a:pt x="31570" y="58"/>
                    <a:pt x="31566" y="58"/>
                  </a:cubicBezTo>
                  <a:cubicBezTo>
                    <a:pt x="31565" y="58"/>
                    <a:pt x="31564" y="59"/>
                    <a:pt x="31564" y="61"/>
                  </a:cubicBezTo>
                  <a:cubicBezTo>
                    <a:pt x="31558" y="66"/>
                    <a:pt x="31564" y="72"/>
                    <a:pt x="31569" y="78"/>
                  </a:cubicBezTo>
                  <a:lnTo>
                    <a:pt x="31569" y="83"/>
                  </a:lnTo>
                  <a:cubicBezTo>
                    <a:pt x="31569" y="88"/>
                    <a:pt x="31562" y="96"/>
                    <a:pt x="31559" y="96"/>
                  </a:cubicBezTo>
                  <a:cubicBezTo>
                    <a:pt x="31558" y="96"/>
                    <a:pt x="31558" y="96"/>
                    <a:pt x="31558" y="95"/>
                  </a:cubicBezTo>
                  <a:cubicBezTo>
                    <a:pt x="31547" y="89"/>
                    <a:pt x="31535" y="78"/>
                    <a:pt x="31530" y="78"/>
                  </a:cubicBezTo>
                  <a:cubicBezTo>
                    <a:pt x="31518" y="82"/>
                    <a:pt x="31512" y="93"/>
                    <a:pt x="31503" y="93"/>
                  </a:cubicBezTo>
                  <a:cubicBezTo>
                    <a:pt x="31500" y="93"/>
                    <a:pt x="31495" y="91"/>
                    <a:pt x="31490" y="83"/>
                  </a:cubicBezTo>
                  <a:cubicBezTo>
                    <a:pt x="31490" y="83"/>
                    <a:pt x="31489" y="82"/>
                    <a:pt x="31489" y="82"/>
                  </a:cubicBezTo>
                  <a:cubicBezTo>
                    <a:pt x="31485" y="82"/>
                    <a:pt x="31472" y="95"/>
                    <a:pt x="31467" y="95"/>
                  </a:cubicBezTo>
                  <a:lnTo>
                    <a:pt x="31450" y="89"/>
                  </a:lnTo>
                  <a:cubicBezTo>
                    <a:pt x="31427" y="78"/>
                    <a:pt x="31382" y="83"/>
                    <a:pt x="31365" y="78"/>
                  </a:cubicBezTo>
                  <a:cubicBezTo>
                    <a:pt x="31357" y="69"/>
                    <a:pt x="31330" y="64"/>
                    <a:pt x="31312" y="64"/>
                  </a:cubicBezTo>
                  <a:cubicBezTo>
                    <a:pt x="31305" y="64"/>
                    <a:pt x="31300" y="65"/>
                    <a:pt x="31297" y="66"/>
                  </a:cubicBezTo>
                  <a:cubicBezTo>
                    <a:pt x="31286" y="66"/>
                    <a:pt x="31252" y="49"/>
                    <a:pt x="31240" y="49"/>
                  </a:cubicBezTo>
                  <a:cubicBezTo>
                    <a:pt x="31229" y="55"/>
                    <a:pt x="31212" y="61"/>
                    <a:pt x="31195" y="66"/>
                  </a:cubicBezTo>
                  <a:lnTo>
                    <a:pt x="31178" y="55"/>
                  </a:lnTo>
                  <a:lnTo>
                    <a:pt x="31149" y="38"/>
                  </a:lnTo>
                  <a:cubicBezTo>
                    <a:pt x="31146" y="57"/>
                    <a:pt x="31141" y="64"/>
                    <a:pt x="31137" y="64"/>
                  </a:cubicBezTo>
                  <a:cubicBezTo>
                    <a:pt x="31134" y="64"/>
                    <a:pt x="31132" y="60"/>
                    <a:pt x="31132" y="55"/>
                  </a:cubicBezTo>
                  <a:cubicBezTo>
                    <a:pt x="31132" y="50"/>
                    <a:pt x="31127" y="49"/>
                    <a:pt x="31121" y="49"/>
                  </a:cubicBezTo>
                  <a:cubicBezTo>
                    <a:pt x="31112" y="49"/>
                    <a:pt x="31102" y="52"/>
                    <a:pt x="31098" y="55"/>
                  </a:cubicBezTo>
                  <a:cubicBezTo>
                    <a:pt x="31094" y="57"/>
                    <a:pt x="31087" y="59"/>
                    <a:pt x="31080" y="59"/>
                  </a:cubicBezTo>
                  <a:cubicBezTo>
                    <a:pt x="31069" y="59"/>
                    <a:pt x="31057" y="56"/>
                    <a:pt x="31047" y="49"/>
                  </a:cubicBezTo>
                  <a:lnTo>
                    <a:pt x="31030" y="72"/>
                  </a:lnTo>
                  <a:lnTo>
                    <a:pt x="31019" y="89"/>
                  </a:lnTo>
                  <a:cubicBezTo>
                    <a:pt x="31014" y="94"/>
                    <a:pt x="31009" y="95"/>
                    <a:pt x="31005" y="95"/>
                  </a:cubicBezTo>
                  <a:cubicBezTo>
                    <a:pt x="30991" y="95"/>
                    <a:pt x="30979" y="82"/>
                    <a:pt x="30979" y="78"/>
                  </a:cubicBezTo>
                  <a:cubicBezTo>
                    <a:pt x="30979" y="66"/>
                    <a:pt x="30934" y="49"/>
                    <a:pt x="30917" y="49"/>
                  </a:cubicBezTo>
                  <a:cubicBezTo>
                    <a:pt x="30906" y="55"/>
                    <a:pt x="30872" y="84"/>
                    <a:pt x="30853" y="84"/>
                  </a:cubicBezTo>
                  <a:cubicBezTo>
                    <a:pt x="30851" y="84"/>
                    <a:pt x="30850" y="84"/>
                    <a:pt x="30849" y="83"/>
                  </a:cubicBezTo>
                  <a:cubicBezTo>
                    <a:pt x="30843" y="78"/>
                    <a:pt x="30833" y="75"/>
                    <a:pt x="30822" y="75"/>
                  </a:cubicBezTo>
                  <a:cubicBezTo>
                    <a:pt x="30810" y="75"/>
                    <a:pt x="30798" y="78"/>
                    <a:pt x="30786" y="83"/>
                  </a:cubicBezTo>
                  <a:lnTo>
                    <a:pt x="30764" y="61"/>
                  </a:lnTo>
                  <a:lnTo>
                    <a:pt x="30735" y="27"/>
                  </a:lnTo>
                  <a:cubicBezTo>
                    <a:pt x="30707" y="49"/>
                    <a:pt x="30639" y="44"/>
                    <a:pt x="30622" y="55"/>
                  </a:cubicBezTo>
                  <a:cubicBezTo>
                    <a:pt x="30612" y="65"/>
                    <a:pt x="30579" y="84"/>
                    <a:pt x="30564" y="84"/>
                  </a:cubicBezTo>
                  <a:cubicBezTo>
                    <a:pt x="30562" y="84"/>
                    <a:pt x="30561" y="84"/>
                    <a:pt x="30559" y="83"/>
                  </a:cubicBezTo>
                  <a:cubicBezTo>
                    <a:pt x="30548" y="78"/>
                    <a:pt x="30463" y="61"/>
                    <a:pt x="30434" y="61"/>
                  </a:cubicBezTo>
                  <a:cubicBezTo>
                    <a:pt x="30406" y="61"/>
                    <a:pt x="30378" y="61"/>
                    <a:pt x="30372" y="66"/>
                  </a:cubicBezTo>
                  <a:cubicBezTo>
                    <a:pt x="30368" y="71"/>
                    <a:pt x="30351" y="84"/>
                    <a:pt x="30341" y="84"/>
                  </a:cubicBezTo>
                  <a:cubicBezTo>
                    <a:pt x="30337" y="84"/>
                    <a:pt x="30334" y="82"/>
                    <a:pt x="30332" y="78"/>
                  </a:cubicBezTo>
                  <a:cubicBezTo>
                    <a:pt x="30331" y="75"/>
                    <a:pt x="30327" y="73"/>
                    <a:pt x="30322" y="73"/>
                  </a:cubicBezTo>
                  <a:cubicBezTo>
                    <a:pt x="30309" y="73"/>
                    <a:pt x="30285" y="84"/>
                    <a:pt x="30264" y="100"/>
                  </a:cubicBezTo>
                  <a:lnTo>
                    <a:pt x="30242" y="95"/>
                  </a:lnTo>
                  <a:lnTo>
                    <a:pt x="30185" y="66"/>
                  </a:lnTo>
                  <a:cubicBezTo>
                    <a:pt x="30156" y="74"/>
                    <a:pt x="30121" y="76"/>
                    <a:pt x="30090" y="76"/>
                  </a:cubicBezTo>
                  <a:cubicBezTo>
                    <a:pt x="30049" y="76"/>
                    <a:pt x="30013" y="72"/>
                    <a:pt x="30003" y="72"/>
                  </a:cubicBezTo>
                  <a:cubicBezTo>
                    <a:pt x="29981" y="78"/>
                    <a:pt x="29964" y="112"/>
                    <a:pt x="29964" y="123"/>
                  </a:cubicBezTo>
                  <a:cubicBezTo>
                    <a:pt x="29963" y="125"/>
                    <a:pt x="29961" y="126"/>
                    <a:pt x="29959" y="126"/>
                  </a:cubicBezTo>
                  <a:cubicBezTo>
                    <a:pt x="29947" y="126"/>
                    <a:pt x="29921" y="104"/>
                    <a:pt x="29907" y="95"/>
                  </a:cubicBezTo>
                  <a:cubicBezTo>
                    <a:pt x="29903" y="90"/>
                    <a:pt x="29897" y="88"/>
                    <a:pt x="29890" y="88"/>
                  </a:cubicBezTo>
                  <a:cubicBezTo>
                    <a:pt x="29874" y="88"/>
                    <a:pt x="29854" y="98"/>
                    <a:pt x="29850" y="106"/>
                  </a:cubicBezTo>
                  <a:cubicBezTo>
                    <a:pt x="29843" y="113"/>
                    <a:pt x="29835" y="116"/>
                    <a:pt x="29828" y="116"/>
                  </a:cubicBezTo>
                  <a:cubicBezTo>
                    <a:pt x="29823" y="116"/>
                    <a:pt x="29818" y="114"/>
                    <a:pt x="29816" y="112"/>
                  </a:cubicBezTo>
                  <a:lnTo>
                    <a:pt x="29810" y="106"/>
                  </a:lnTo>
                  <a:cubicBezTo>
                    <a:pt x="29787" y="86"/>
                    <a:pt x="29775" y="76"/>
                    <a:pt x="29764" y="76"/>
                  </a:cubicBezTo>
                  <a:cubicBezTo>
                    <a:pt x="29753" y="76"/>
                    <a:pt x="29741" y="84"/>
                    <a:pt x="29720" y="100"/>
                  </a:cubicBezTo>
                  <a:cubicBezTo>
                    <a:pt x="29708" y="112"/>
                    <a:pt x="29686" y="118"/>
                    <a:pt x="29680" y="129"/>
                  </a:cubicBezTo>
                  <a:lnTo>
                    <a:pt x="29674" y="146"/>
                  </a:lnTo>
                  <a:cubicBezTo>
                    <a:pt x="29671" y="149"/>
                    <a:pt x="29666" y="151"/>
                    <a:pt x="29661" y="151"/>
                  </a:cubicBezTo>
                  <a:cubicBezTo>
                    <a:pt x="29650" y="151"/>
                    <a:pt x="29638" y="144"/>
                    <a:pt x="29634" y="140"/>
                  </a:cubicBezTo>
                  <a:cubicBezTo>
                    <a:pt x="29631" y="134"/>
                    <a:pt x="29626" y="131"/>
                    <a:pt x="29621" y="131"/>
                  </a:cubicBezTo>
                  <a:cubicBezTo>
                    <a:pt x="29617" y="131"/>
                    <a:pt x="29614" y="132"/>
                    <a:pt x="29612" y="135"/>
                  </a:cubicBezTo>
                  <a:cubicBezTo>
                    <a:pt x="29606" y="135"/>
                    <a:pt x="29600" y="106"/>
                    <a:pt x="29595" y="95"/>
                  </a:cubicBezTo>
                  <a:cubicBezTo>
                    <a:pt x="29595" y="83"/>
                    <a:pt x="29561" y="72"/>
                    <a:pt x="29544" y="72"/>
                  </a:cubicBezTo>
                  <a:cubicBezTo>
                    <a:pt x="29536" y="72"/>
                    <a:pt x="29513" y="70"/>
                    <a:pt x="29496" y="70"/>
                  </a:cubicBezTo>
                  <a:cubicBezTo>
                    <a:pt x="29487" y="70"/>
                    <a:pt x="29479" y="70"/>
                    <a:pt x="29476" y="72"/>
                  </a:cubicBezTo>
                  <a:cubicBezTo>
                    <a:pt x="29473" y="73"/>
                    <a:pt x="29469" y="74"/>
                    <a:pt x="29464" y="74"/>
                  </a:cubicBezTo>
                  <a:cubicBezTo>
                    <a:pt x="29456" y="74"/>
                    <a:pt x="29444" y="73"/>
                    <a:pt x="29435" y="73"/>
                  </a:cubicBezTo>
                  <a:cubicBezTo>
                    <a:pt x="29425" y="73"/>
                    <a:pt x="29417" y="74"/>
                    <a:pt x="29413" y="78"/>
                  </a:cubicBezTo>
                  <a:cubicBezTo>
                    <a:pt x="29402" y="83"/>
                    <a:pt x="29362" y="95"/>
                    <a:pt x="29356" y="95"/>
                  </a:cubicBezTo>
                  <a:cubicBezTo>
                    <a:pt x="29345" y="89"/>
                    <a:pt x="29305" y="78"/>
                    <a:pt x="29294" y="78"/>
                  </a:cubicBezTo>
                  <a:cubicBezTo>
                    <a:pt x="29293" y="76"/>
                    <a:pt x="29290" y="76"/>
                    <a:pt x="29286" y="76"/>
                  </a:cubicBezTo>
                  <a:cubicBezTo>
                    <a:pt x="29276" y="76"/>
                    <a:pt x="29260" y="81"/>
                    <a:pt x="29243" y="89"/>
                  </a:cubicBezTo>
                  <a:lnTo>
                    <a:pt x="29220" y="72"/>
                  </a:lnTo>
                  <a:cubicBezTo>
                    <a:pt x="29211" y="66"/>
                    <a:pt x="29200" y="61"/>
                    <a:pt x="29187" y="61"/>
                  </a:cubicBezTo>
                  <a:cubicBezTo>
                    <a:pt x="29177" y="61"/>
                    <a:pt x="29165" y="64"/>
                    <a:pt x="29152" y="72"/>
                  </a:cubicBezTo>
                  <a:lnTo>
                    <a:pt x="29129" y="83"/>
                  </a:lnTo>
                  <a:cubicBezTo>
                    <a:pt x="29125" y="84"/>
                    <a:pt x="29120" y="85"/>
                    <a:pt x="29115" y="85"/>
                  </a:cubicBezTo>
                  <a:cubicBezTo>
                    <a:pt x="29085" y="85"/>
                    <a:pt x="29054" y="71"/>
                    <a:pt x="29044" y="61"/>
                  </a:cubicBezTo>
                  <a:cubicBezTo>
                    <a:pt x="29043" y="59"/>
                    <a:pt x="29041" y="58"/>
                    <a:pt x="29038" y="58"/>
                  </a:cubicBezTo>
                  <a:cubicBezTo>
                    <a:pt x="29025" y="58"/>
                    <a:pt x="28997" y="74"/>
                    <a:pt x="28988" y="83"/>
                  </a:cubicBezTo>
                  <a:cubicBezTo>
                    <a:pt x="28985" y="86"/>
                    <a:pt x="28981" y="87"/>
                    <a:pt x="28976" y="87"/>
                  </a:cubicBezTo>
                  <a:cubicBezTo>
                    <a:pt x="28959" y="87"/>
                    <a:pt x="28933" y="75"/>
                    <a:pt x="28920" y="66"/>
                  </a:cubicBezTo>
                  <a:cubicBezTo>
                    <a:pt x="28916" y="64"/>
                    <a:pt x="28912" y="63"/>
                    <a:pt x="28908" y="63"/>
                  </a:cubicBezTo>
                  <a:cubicBezTo>
                    <a:pt x="28893" y="63"/>
                    <a:pt x="28877" y="78"/>
                    <a:pt x="28869" y="100"/>
                  </a:cubicBezTo>
                  <a:lnTo>
                    <a:pt x="28851" y="95"/>
                  </a:lnTo>
                  <a:lnTo>
                    <a:pt x="28812" y="78"/>
                  </a:lnTo>
                  <a:cubicBezTo>
                    <a:pt x="28778" y="83"/>
                    <a:pt x="28738" y="95"/>
                    <a:pt x="28732" y="95"/>
                  </a:cubicBezTo>
                  <a:cubicBezTo>
                    <a:pt x="28727" y="90"/>
                    <a:pt x="28635" y="60"/>
                    <a:pt x="28589" y="60"/>
                  </a:cubicBezTo>
                  <a:cubicBezTo>
                    <a:pt x="28586" y="60"/>
                    <a:pt x="28582" y="60"/>
                    <a:pt x="28579" y="61"/>
                  </a:cubicBezTo>
                  <a:cubicBezTo>
                    <a:pt x="28547" y="65"/>
                    <a:pt x="28482" y="88"/>
                    <a:pt x="28449" y="88"/>
                  </a:cubicBezTo>
                  <a:cubicBezTo>
                    <a:pt x="28441" y="88"/>
                    <a:pt x="28435" y="87"/>
                    <a:pt x="28432" y="83"/>
                  </a:cubicBezTo>
                  <a:cubicBezTo>
                    <a:pt x="28424" y="76"/>
                    <a:pt x="28415" y="73"/>
                    <a:pt x="28406" y="73"/>
                  </a:cubicBezTo>
                  <a:cubicBezTo>
                    <a:pt x="28393" y="73"/>
                    <a:pt x="28379" y="79"/>
                    <a:pt x="28369" y="89"/>
                  </a:cubicBezTo>
                  <a:lnTo>
                    <a:pt x="28364" y="89"/>
                  </a:lnTo>
                  <a:lnTo>
                    <a:pt x="28329" y="72"/>
                  </a:lnTo>
                  <a:cubicBezTo>
                    <a:pt x="28295" y="83"/>
                    <a:pt x="28233" y="89"/>
                    <a:pt x="28193" y="89"/>
                  </a:cubicBezTo>
                  <a:lnTo>
                    <a:pt x="28171" y="66"/>
                  </a:lnTo>
                  <a:lnTo>
                    <a:pt x="28137" y="38"/>
                  </a:lnTo>
                  <a:cubicBezTo>
                    <a:pt x="28108" y="61"/>
                    <a:pt x="28040" y="66"/>
                    <a:pt x="28023" y="72"/>
                  </a:cubicBezTo>
                  <a:cubicBezTo>
                    <a:pt x="28008" y="72"/>
                    <a:pt x="27978" y="80"/>
                    <a:pt x="27956" y="80"/>
                  </a:cubicBezTo>
                  <a:cubicBezTo>
                    <a:pt x="27945" y="80"/>
                    <a:pt x="27936" y="78"/>
                    <a:pt x="27932" y="72"/>
                  </a:cubicBezTo>
                  <a:cubicBezTo>
                    <a:pt x="27930" y="68"/>
                    <a:pt x="27927" y="67"/>
                    <a:pt x="27922" y="67"/>
                  </a:cubicBezTo>
                  <a:cubicBezTo>
                    <a:pt x="27913" y="67"/>
                    <a:pt x="27902" y="72"/>
                    <a:pt x="27898" y="72"/>
                  </a:cubicBezTo>
                  <a:cubicBezTo>
                    <a:pt x="27887" y="72"/>
                    <a:pt x="27813" y="66"/>
                    <a:pt x="27790" y="61"/>
                  </a:cubicBezTo>
                  <a:cubicBezTo>
                    <a:pt x="27762" y="61"/>
                    <a:pt x="27728" y="55"/>
                    <a:pt x="27717" y="55"/>
                  </a:cubicBezTo>
                  <a:cubicBezTo>
                    <a:pt x="27714" y="56"/>
                    <a:pt x="27711" y="57"/>
                    <a:pt x="27708" y="57"/>
                  </a:cubicBezTo>
                  <a:cubicBezTo>
                    <a:pt x="27695" y="57"/>
                    <a:pt x="27676" y="49"/>
                    <a:pt x="27671" y="49"/>
                  </a:cubicBezTo>
                  <a:cubicBezTo>
                    <a:pt x="27661" y="49"/>
                    <a:pt x="27611" y="84"/>
                    <a:pt x="27586" y="84"/>
                  </a:cubicBezTo>
                  <a:cubicBezTo>
                    <a:pt x="27584" y="84"/>
                    <a:pt x="27582" y="84"/>
                    <a:pt x="27581" y="83"/>
                  </a:cubicBezTo>
                  <a:cubicBezTo>
                    <a:pt x="27572" y="81"/>
                    <a:pt x="27549" y="81"/>
                    <a:pt x="27527" y="81"/>
                  </a:cubicBezTo>
                  <a:cubicBezTo>
                    <a:pt x="27504" y="81"/>
                    <a:pt x="27481" y="81"/>
                    <a:pt x="27473" y="78"/>
                  </a:cubicBezTo>
                  <a:cubicBezTo>
                    <a:pt x="27450" y="78"/>
                    <a:pt x="27393" y="66"/>
                    <a:pt x="27382" y="66"/>
                  </a:cubicBezTo>
                  <a:cubicBezTo>
                    <a:pt x="27378" y="68"/>
                    <a:pt x="27373" y="68"/>
                    <a:pt x="27367" y="68"/>
                  </a:cubicBezTo>
                  <a:cubicBezTo>
                    <a:pt x="27349" y="68"/>
                    <a:pt x="27323" y="65"/>
                    <a:pt x="27304" y="65"/>
                  </a:cubicBezTo>
                  <a:cubicBezTo>
                    <a:pt x="27297" y="65"/>
                    <a:pt x="27290" y="65"/>
                    <a:pt x="27286" y="66"/>
                  </a:cubicBezTo>
                  <a:cubicBezTo>
                    <a:pt x="27268" y="66"/>
                    <a:pt x="27223" y="72"/>
                    <a:pt x="27212" y="72"/>
                  </a:cubicBezTo>
                  <a:cubicBezTo>
                    <a:pt x="27203" y="72"/>
                    <a:pt x="27174" y="48"/>
                    <a:pt x="27158" y="48"/>
                  </a:cubicBezTo>
                  <a:cubicBezTo>
                    <a:pt x="27154" y="48"/>
                    <a:pt x="27151" y="50"/>
                    <a:pt x="27149" y="55"/>
                  </a:cubicBezTo>
                  <a:cubicBezTo>
                    <a:pt x="27149" y="66"/>
                    <a:pt x="27147" y="70"/>
                    <a:pt x="27145" y="70"/>
                  </a:cubicBezTo>
                  <a:cubicBezTo>
                    <a:pt x="27144" y="70"/>
                    <a:pt x="27144" y="69"/>
                    <a:pt x="27144" y="66"/>
                  </a:cubicBezTo>
                  <a:cubicBezTo>
                    <a:pt x="27143" y="66"/>
                    <a:pt x="27141" y="65"/>
                    <a:pt x="27138" y="65"/>
                  </a:cubicBezTo>
                  <a:cubicBezTo>
                    <a:pt x="27121" y="65"/>
                    <a:pt x="27072" y="78"/>
                    <a:pt x="27053" y="78"/>
                  </a:cubicBezTo>
                  <a:cubicBezTo>
                    <a:pt x="27042" y="75"/>
                    <a:pt x="27026" y="74"/>
                    <a:pt x="27012" y="74"/>
                  </a:cubicBezTo>
                  <a:cubicBezTo>
                    <a:pt x="26998" y="74"/>
                    <a:pt x="26985" y="75"/>
                    <a:pt x="26979" y="78"/>
                  </a:cubicBezTo>
                  <a:cubicBezTo>
                    <a:pt x="26977" y="79"/>
                    <a:pt x="26974" y="79"/>
                    <a:pt x="26970" y="79"/>
                  </a:cubicBezTo>
                  <a:cubicBezTo>
                    <a:pt x="26955" y="79"/>
                    <a:pt x="26931" y="72"/>
                    <a:pt x="26922" y="72"/>
                  </a:cubicBezTo>
                  <a:cubicBezTo>
                    <a:pt x="26911" y="72"/>
                    <a:pt x="26877" y="89"/>
                    <a:pt x="26837" y="100"/>
                  </a:cubicBezTo>
                  <a:lnTo>
                    <a:pt x="26815" y="89"/>
                  </a:lnTo>
                  <a:lnTo>
                    <a:pt x="26775" y="78"/>
                  </a:lnTo>
                  <a:cubicBezTo>
                    <a:pt x="26735" y="83"/>
                    <a:pt x="26678" y="89"/>
                    <a:pt x="26650" y="89"/>
                  </a:cubicBezTo>
                  <a:lnTo>
                    <a:pt x="26639" y="95"/>
                  </a:lnTo>
                  <a:cubicBezTo>
                    <a:pt x="26650" y="83"/>
                    <a:pt x="26673" y="72"/>
                    <a:pt x="26684" y="66"/>
                  </a:cubicBezTo>
                  <a:cubicBezTo>
                    <a:pt x="26695" y="66"/>
                    <a:pt x="26707" y="61"/>
                    <a:pt x="26707" y="55"/>
                  </a:cubicBezTo>
                  <a:lnTo>
                    <a:pt x="26639" y="55"/>
                  </a:lnTo>
                  <a:cubicBezTo>
                    <a:pt x="26622" y="55"/>
                    <a:pt x="26582" y="89"/>
                    <a:pt x="26565" y="106"/>
                  </a:cubicBezTo>
                  <a:lnTo>
                    <a:pt x="26537" y="106"/>
                  </a:lnTo>
                  <a:cubicBezTo>
                    <a:pt x="26531" y="100"/>
                    <a:pt x="26531" y="95"/>
                    <a:pt x="26525" y="95"/>
                  </a:cubicBezTo>
                  <a:cubicBezTo>
                    <a:pt x="26525" y="83"/>
                    <a:pt x="26537" y="72"/>
                    <a:pt x="26559" y="66"/>
                  </a:cubicBezTo>
                  <a:lnTo>
                    <a:pt x="26548" y="38"/>
                  </a:lnTo>
                  <a:cubicBezTo>
                    <a:pt x="26539" y="41"/>
                    <a:pt x="26527" y="42"/>
                    <a:pt x="26515" y="42"/>
                  </a:cubicBezTo>
                  <a:cubicBezTo>
                    <a:pt x="26504" y="42"/>
                    <a:pt x="26494" y="41"/>
                    <a:pt x="26491" y="38"/>
                  </a:cubicBezTo>
                  <a:cubicBezTo>
                    <a:pt x="26491" y="38"/>
                    <a:pt x="26490" y="37"/>
                    <a:pt x="26489" y="37"/>
                  </a:cubicBezTo>
                  <a:cubicBezTo>
                    <a:pt x="26483" y="37"/>
                    <a:pt x="26474" y="59"/>
                    <a:pt x="26474" y="89"/>
                  </a:cubicBezTo>
                  <a:lnTo>
                    <a:pt x="26446" y="89"/>
                  </a:lnTo>
                  <a:cubicBezTo>
                    <a:pt x="26440" y="88"/>
                    <a:pt x="26434" y="87"/>
                    <a:pt x="26429" y="87"/>
                  </a:cubicBezTo>
                  <a:cubicBezTo>
                    <a:pt x="26413" y="87"/>
                    <a:pt x="26400" y="93"/>
                    <a:pt x="26400" y="106"/>
                  </a:cubicBezTo>
                  <a:lnTo>
                    <a:pt x="26400" y="112"/>
                  </a:lnTo>
                  <a:cubicBezTo>
                    <a:pt x="26395" y="106"/>
                    <a:pt x="26389" y="106"/>
                    <a:pt x="26383" y="106"/>
                  </a:cubicBezTo>
                  <a:lnTo>
                    <a:pt x="26361" y="112"/>
                  </a:lnTo>
                  <a:cubicBezTo>
                    <a:pt x="26361" y="112"/>
                    <a:pt x="26361" y="106"/>
                    <a:pt x="26361" y="106"/>
                  </a:cubicBezTo>
                  <a:cubicBezTo>
                    <a:pt x="26349" y="95"/>
                    <a:pt x="26332" y="66"/>
                    <a:pt x="26327" y="55"/>
                  </a:cubicBezTo>
                  <a:cubicBezTo>
                    <a:pt x="26323" y="51"/>
                    <a:pt x="26316" y="47"/>
                    <a:pt x="26310" y="47"/>
                  </a:cubicBezTo>
                  <a:cubicBezTo>
                    <a:pt x="26308" y="47"/>
                    <a:pt x="26306" y="48"/>
                    <a:pt x="26304" y="49"/>
                  </a:cubicBezTo>
                  <a:cubicBezTo>
                    <a:pt x="26304" y="49"/>
                    <a:pt x="26304" y="89"/>
                    <a:pt x="26298" y="123"/>
                  </a:cubicBezTo>
                  <a:cubicBezTo>
                    <a:pt x="26276" y="129"/>
                    <a:pt x="26259" y="135"/>
                    <a:pt x="26242" y="146"/>
                  </a:cubicBezTo>
                  <a:lnTo>
                    <a:pt x="26219" y="123"/>
                  </a:lnTo>
                  <a:lnTo>
                    <a:pt x="26213" y="118"/>
                  </a:lnTo>
                  <a:cubicBezTo>
                    <a:pt x="26209" y="119"/>
                    <a:pt x="26204" y="120"/>
                    <a:pt x="26199" y="120"/>
                  </a:cubicBezTo>
                  <a:cubicBezTo>
                    <a:pt x="26187" y="120"/>
                    <a:pt x="26173" y="118"/>
                    <a:pt x="26162" y="118"/>
                  </a:cubicBezTo>
                  <a:cubicBezTo>
                    <a:pt x="26168" y="95"/>
                    <a:pt x="26185" y="72"/>
                    <a:pt x="26190" y="61"/>
                  </a:cubicBezTo>
                  <a:cubicBezTo>
                    <a:pt x="26193" y="57"/>
                    <a:pt x="26192" y="55"/>
                    <a:pt x="26188" y="55"/>
                  </a:cubicBezTo>
                  <a:cubicBezTo>
                    <a:pt x="26177" y="55"/>
                    <a:pt x="26142" y="72"/>
                    <a:pt x="26134" y="89"/>
                  </a:cubicBezTo>
                  <a:cubicBezTo>
                    <a:pt x="26128" y="100"/>
                    <a:pt x="26128" y="106"/>
                    <a:pt x="26122" y="112"/>
                  </a:cubicBezTo>
                  <a:lnTo>
                    <a:pt x="26117" y="112"/>
                  </a:lnTo>
                  <a:cubicBezTo>
                    <a:pt x="26122" y="106"/>
                    <a:pt x="26128" y="95"/>
                    <a:pt x="26128" y="89"/>
                  </a:cubicBezTo>
                  <a:lnTo>
                    <a:pt x="26128" y="49"/>
                  </a:lnTo>
                  <a:cubicBezTo>
                    <a:pt x="26128" y="45"/>
                    <a:pt x="26125" y="41"/>
                    <a:pt x="26120" y="41"/>
                  </a:cubicBezTo>
                  <a:cubicBezTo>
                    <a:pt x="26117" y="41"/>
                    <a:pt x="26114" y="42"/>
                    <a:pt x="26111" y="44"/>
                  </a:cubicBezTo>
                  <a:lnTo>
                    <a:pt x="26071" y="44"/>
                  </a:lnTo>
                  <a:cubicBezTo>
                    <a:pt x="26060" y="46"/>
                    <a:pt x="26047" y="46"/>
                    <a:pt x="26035" y="46"/>
                  </a:cubicBezTo>
                  <a:cubicBezTo>
                    <a:pt x="26011" y="46"/>
                    <a:pt x="25988" y="44"/>
                    <a:pt x="25981" y="44"/>
                  </a:cubicBezTo>
                  <a:cubicBezTo>
                    <a:pt x="25975" y="49"/>
                    <a:pt x="25952" y="89"/>
                    <a:pt x="25946" y="106"/>
                  </a:cubicBezTo>
                  <a:cubicBezTo>
                    <a:pt x="25941" y="112"/>
                    <a:pt x="25935" y="146"/>
                    <a:pt x="25924" y="163"/>
                  </a:cubicBezTo>
                  <a:cubicBezTo>
                    <a:pt x="25912" y="169"/>
                    <a:pt x="25901" y="169"/>
                    <a:pt x="25890" y="169"/>
                  </a:cubicBezTo>
                  <a:lnTo>
                    <a:pt x="25861" y="163"/>
                  </a:lnTo>
                  <a:lnTo>
                    <a:pt x="25839" y="157"/>
                  </a:lnTo>
                  <a:cubicBezTo>
                    <a:pt x="25827" y="157"/>
                    <a:pt x="25810" y="169"/>
                    <a:pt x="25793" y="174"/>
                  </a:cubicBezTo>
                  <a:cubicBezTo>
                    <a:pt x="25788" y="174"/>
                    <a:pt x="25788" y="169"/>
                    <a:pt x="25788" y="169"/>
                  </a:cubicBezTo>
                  <a:lnTo>
                    <a:pt x="25782" y="83"/>
                  </a:lnTo>
                  <a:cubicBezTo>
                    <a:pt x="25759" y="61"/>
                    <a:pt x="25737" y="32"/>
                    <a:pt x="25720" y="27"/>
                  </a:cubicBezTo>
                  <a:lnTo>
                    <a:pt x="25708" y="32"/>
                  </a:lnTo>
                  <a:lnTo>
                    <a:pt x="25703" y="32"/>
                  </a:lnTo>
                  <a:cubicBezTo>
                    <a:pt x="25697" y="44"/>
                    <a:pt x="25697" y="61"/>
                    <a:pt x="25697" y="66"/>
                  </a:cubicBezTo>
                  <a:cubicBezTo>
                    <a:pt x="25703" y="66"/>
                    <a:pt x="25754" y="83"/>
                    <a:pt x="25748" y="106"/>
                  </a:cubicBezTo>
                  <a:cubicBezTo>
                    <a:pt x="25746" y="109"/>
                    <a:pt x="25744" y="110"/>
                    <a:pt x="25742" y="110"/>
                  </a:cubicBezTo>
                  <a:cubicBezTo>
                    <a:pt x="25730" y="110"/>
                    <a:pt x="25711" y="72"/>
                    <a:pt x="25691" y="72"/>
                  </a:cubicBezTo>
                  <a:cubicBezTo>
                    <a:pt x="25663" y="72"/>
                    <a:pt x="25589" y="72"/>
                    <a:pt x="25572" y="95"/>
                  </a:cubicBezTo>
                  <a:cubicBezTo>
                    <a:pt x="25561" y="118"/>
                    <a:pt x="25544" y="135"/>
                    <a:pt x="25538" y="135"/>
                  </a:cubicBezTo>
                  <a:lnTo>
                    <a:pt x="25538" y="129"/>
                  </a:lnTo>
                  <a:cubicBezTo>
                    <a:pt x="25522" y="118"/>
                    <a:pt x="25546" y="77"/>
                    <a:pt x="25521" y="77"/>
                  </a:cubicBezTo>
                  <a:cubicBezTo>
                    <a:pt x="25519" y="77"/>
                    <a:pt x="25517" y="77"/>
                    <a:pt x="25515" y="78"/>
                  </a:cubicBezTo>
                  <a:cubicBezTo>
                    <a:pt x="25504" y="78"/>
                    <a:pt x="25487" y="106"/>
                    <a:pt x="25481" y="123"/>
                  </a:cubicBezTo>
                  <a:lnTo>
                    <a:pt x="25470" y="140"/>
                  </a:lnTo>
                  <a:cubicBezTo>
                    <a:pt x="25470" y="153"/>
                    <a:pt x="25444" y="159"/>
                    <a:pt x="25424" y="159"/>
                  </a:cubicBezTo>
                  <a:cubicBezTo>
                    <a:pt x="25418" y="159"/>
                    <a:pt x="25412" y="159"/>
                    <a:pt x="25407" y="157"/>
                  </a:cubicBezTo>
                  <a:cubicBezTo>
                    <a:pt x="25390" y="157"/>
                    <a:pt x="25402" y="100"/>
                    <a:pt x="25413" y="100"/>
                  </a:cubicBezTo>
                  <a:cubicBezTo>
                    <a:pt x="25430" y="95"/>
                    <a:pt x="25464" y="95"/>
                    <a:pt x="25481" y="95"/>
                  </a:cubicBezTo>
                  <a:lnTo>
                    <a:pt x="25476" y="66"/>
                  </a:lnTo>
                  <a:lnTo>
                    <a:pt x="25476" y="61"/>
                  </a:lnTo>
                  <a:cubicBezTo>
                    <a:pt x="25459" y="55"/>
                    <a:pt x="25430" y="49"/>
                    <a:pt x="25425" y="49"/>
                  </a:cubicBezTo>
                  <a:cubicBezTo>
                    <a:pt x="25415" y="49"/>
                    <a:pt x="25388" y="71"/>
                    <a:pt x="25372" y="71"/>
                  </a:cubicBezTo>
                  <a:cubicBezTo>
                    <a:pt x="25368" y="71"/>
                    <a:pt x="25364" y="70"/>
                    <a:pt x="25362" y="66"/>
                  </a:cubicBezTo>
                  <a:cubicBezTo>
                    <a:pt x="25351" y="55"/>
                    <a:pt x="25334" y="32"/>
                    <a:pt x="25328" y="32"/>
                  </a:cubicBezTo>
                  <a:cubicBezTo>
                    <a:pt x="25322" y="32"/>
                    <a:pt x="25317" y="32"/>
                    <a:pt x="25311" y="44"/>
                  </a:cubicBezTo>
                  <a:lnTo>
                    <a:pt x="25311" y="49"/>
                  </a:lnTo>
                  <a:lnTo>
                    <a:pt x="25311" y="55"/>
                  </a:lnTo>
                  <a:cubicBezTo>
                    <a:pt x="25311" y="66"/>
                    <a:pt x="25277" y="95"/>
                    <a:pt x="25266" y="106"/>
                  </a:cubicBezTo>
                  <a:cubicBezTo>
                    <a:pt x="25263" y="107"/>
                    <a:pt x="25261" y="107"/>
                    <a:pt x="25259" y="107"/>
                  </a:cubicBezTo>
                  <a:cubicBezTo>
                    <a:pt x="25243" y="107"/>
                    <a:pt x="25224" y="91"/>
                    <a:pt x="25215" y="66"/>
                  </a:cubicBezTo>
                  <a:lnTo>
                    <a:pt x="25198" y="55"/>
                  </a:lnTo>
                  <a:lnTo>
                    <a:pt x="25181" y="49"/>
                  </a:lnTo>
                  <a:cubicBezTo>
                    <a:pt x="25164" y="58"/>
                    <a:pt x="25129" y="63"/>
                    <a:pt x="25107" y="63"/>
                  </a:cubicBezTo>
                  <a:cubicBezTo>
                    <a:pt x="25099" y="63"/>
                    <a:pt x="25093" y="62"/>
                    <a:pt x="25090" y="61"/>
                  </a:cubicBezTo>
                  <a:cubicBezTo>
                    <a:pt x="25073" y="55"/>
                    <a:pt x="25050" y="44"/>
                    <a:pt x="25044" y="44"/>
                  </a:cubicBezTo>
                  <a:cubicBezTo>
                    <a:pt x="25041" y="44"/>
                    <a:pt x="25009" y="49"/>
                    <a:pt x="24982" y="49"/>
                  </a:cubicBezTo>
                  <a:cubicBezTo>
                    <a:pt x="24968" y="49"/>
                    <a:pt x="24955" y="48"/>
                    <a:pt x="24948" y="44"/>
                  </a:cubicBezTo>
                  <a:cubicBezTo>
                    <a:pt x="24932" y="40"/>
                    <a:pt x="24907" y="36"/>
                    <a:pt x="24886" y="36"/>
                  </a:cubicBezTo>
                  <a:cubicBezTo>
                    <a:pt x="24878" y="36"/>
                    <a:pt x="24869" y="36"/>
                    <a:pt x="24863" y="38"/>
                  </a:cubicBezTo>
                  <a:lnTo>
                    <a:pt x="24863" y="89"/>
                  </a:lnTo>
                  <a:lnTo>
                    <a:pt x="24863" y="106"/>
                  </a:lnTo>
                  <a:cubicBezTo>
                    <a:pt x="24858" y="112"/>
                    <a:pt x="24853" y="115"/>
                    <a:pt x="24847" y="115"/>
                  </a:cubicBezTo>
                  <a:cubicBezTo>
                    <a:pt x="24832" y="115"/>
                    <a:pt x="24814" y="96"/>
                    <a:pt x="24806" y="83"/>
                  </a:cubicBezTo>
                  <a:cubicBezTo>
                    <a:pt x="24804" y="76"/>
                    <a:pt x="24793" y="73"/>
                    <a:pt x="24781" y="73"/>
                  </a:cubicBezTo>
                  <a:cubicBezTo>
                    <a:pt x="24764" y="73"/>
                    <a:pt x="24742" y="79"/>
                    <a:pt x="24732" y="89"/>
                  </a:cubicBezTo>
                  <a:cubicBezTo>
                    <a:pt x="24727" y="93"/>
                    <a:pt x="24720" y="95"/>
                    <a:pt x="24713" y="95"/>
                  </a:cubicBezTo>
                  <a:cubicBezTo>
                    <a:pt x="24698" y="95"/>
                    <a:pt x="24683" y="87"/>
                    <a:pt x="24676" y="72"/>
                  </a:cubicBezTo>
                  <a:lnTo>
                    <a:pt x="24670" y="61"/>
                  </a:lnTo>
                  <a:lnTo>
                    <a:pt x="24659" y="49"/>
                  </a:lnTo>
                  <a:cubicBezTo>
                    <a:pt x="24658" y="49"/>
                    <a:pt x="24657" y="49"/>
                    <a:pt x="24657" y="49"/>
                  </a:cubicBezTo>
                  <a:cubicBezTo>
                    <a:pt x="24645" y="49"/>
                    <a:pt x="24630" y="96"/>
                    <a:pt x="24630" y="118"/>
                  </a:cubicBezTo>
                  <a:cubicBezTo>
                    <a:pt x="24630" y="128"/>
                    <a:pt x="24627" y="131"/>
                    <a:pt x="24622" y="131"/>
                  </a:cubicBezTo>
                  <a:cubicBezTo>
                    <a:pt x="24617" y="131"/>
                    <a:pt x="24611" y="126"/>
                    <a:pt x="24607" y="123"/>
                  </a:cubicBezTo>
                  <a:cubicBezTo>
                    <a:pt x="24607" y="112"/>
                    <a:pt x="24579" y="78"/>
                    <a:pt x="24596" y="72"/>
                  </a:cubicBezTo>
                  <a:cubicBezTo>
                    <a:pt x="24607" y="66"/>
                    <a:pt x="24585" y="55"/>
                    <a:pt x="24545" y="44"/>
                  </a:cubicBezTo>
                  <a:lnTo>
                    <a:pt x="24517" y="38"/>
                  </a:lnTo>
                  <a:lnTo>
                    <a:pt x="24511" y="38"/>
                  </a:lnTo>
                  <a:cubicBezTo>
                    <a:pt x="24505" y="38"/>
                    <a:pt x="24477" y="44"/>
                    <a:pt x="24449" y="49"/>
                  </a:cubicBezTo>
                  <a:lnTo>
                    <a:pt x="24426" y="55"/>
                  </a:lnTo>
                  <a:cubicBezTo>
                    <a:pt x="24422" y="56"/>
                    <a:pt x="24417" y="56"/>
                    <a:pt x="24413" y="56"/>
                  </a:cubicBezTo>
                  <a:cubicBezTo>
                    <a:pt x="24398" y="56"/>
                    <a:pt x="24383" y="53"/>
                    <a:pt x="24367" y="53"/>
                  </a:cubicBezTo>
                  <a:cubicBezTo>
                    <a:pt x="24350" y="53"/>
                    <a:pt x="24334" y="57"/>
                    <a:pt x="24318" y="72"/>
                  </a:cubicBezTo>
                  <a:cubicBezTo>
                    <a:pt x="24315" y="76"/>
                    <a:pt x="24310" y="78"/>
                    <a:pt x="24306" y="78"/>
                  </a:cubicBezTo>
                  <a:cubicBezTo>
                    <a:pt x="24297" y="78"/>
                    <a:pt x="24288" y="69"/>
                    <a:pt x="24284" y="49"/>
                  </a:cubicBezTo>
                  <a:cubicBezTo>
                    <a:pt x="24284" y="39"/>
                    <a:pt x="24283" y="36"/>
                    <a:pt x="24281" y="36"/>
                  </a:cubicBezTo>
                  <a:cubicBezTo>
                    <a:pt x="24278" y="36"/>
                    <a:pt x="24273" y="41"/>
                    <a:pt x="24267" y="44"/>
                  </a:cubicBezTo>
                  <a:lnTo>
                    <a:pt x="24250" y="49"/>
                  </a:lnTo>
                  <a:cubicBezTo>
                    <a:pt x="24248" y="49"/>
                    <a:pt x="24246" y="49"/>
                    <a:pt x="24244" y="49"/>
                  </a:cubicBezTo>
                  <a:cubicBezTo>
                    <a:pt x="24224" y="49"/>
                    <a:pt x="24210" y="74"/>
                    <a:pt x="24205" y="89"/>
                  </a:cubicBezTo>
                  <a:cubicBezTo>
                    <a:pt x="24205" y="95"/>
                    <a:pt x="24196" y="98"/>
                    <a:pt x="24183" y="98"/>
                  </a:cubicBezTo>
                  <a:cubicBezTo>
                    <a:pt x="24171" y="98"/>
                    <a:pt x="24154" y="95"/>
                    <a:pt x="24137" y="89"/>
                  </a:cubicBezTo>
                  <a:lnTo>
                    <a:pt x="24131" y="44"/>
                  </a:lnTo>
                  <a:cubicBezTo>
                    <a:pt x="24131" y="44"/>
                    <a:pt x="24116" y="36"/>
                    <a:pt x="24108" y="36"/>
                  </a:cubicBezTo>
                  <a:cubicBezTo>
                    <a:pt x="24105" y="36"/>
                    <a:pt x="24104" y="37"/>
                    <a:pt x="24103" y="38"/>
                  </a:cubicBezTo>
                  <a:lnTo>
                    <a:pt x="24085" y="44"/>
                  </a:lnTo>
                  <a:cubicBezTo>
                    <a:pt x="24081" y="53"/>
                    <a:pt x="24074" y="56"/>
                    <a:pt x="24066" y="56"/>
                  </a:cubicBezTo>
                  <a:cubicBezTo>
                    <a:pt x="24054" y="56"/>
                    <a:pt x="24041" y="48"/>
                    <a:pt x="24034" y="38"/>
                  </a:cubicBezTo>
                  <a:cubicBezTo>
                    <a:pt x="24033" y="36"/>
                    <a:pt x="24032" y="35"/>
                    <a:pt x="24030" y="35"/>
                  </a:cubicBezTo>
                  <a:cubicBezTo>
                    <a:pt x="24022" y="35"/>
                    <a:pt x="24005" y="56"/>
                    <a:pt x="24000" y="61"/>
                  </a:cubicBezTo>
                  <a:cubicBezTo>
                    <a:pt x="23998" y="66"/>
                    <a:pt x="23991" y="69"/>
                    <a:pt x="23981" y="69"/>
                  </a:cubicBezTo>
                  <a:cubicBezTo>
                    <a:pt x="23969" y="69"/>
                    <a:pt x="23954" y="64"/>
                    <a:pt x="23938" y="55"/>
                  </a:cubicBezTo>
                  <a:lnTo>
                    <a:pt x="23921" y="38"/>
                  </a:lnTo>
                  <a:lnTo>
                    <a:pt x="23887" y="10"/>
                  </a:lnTo>
                  <a:cubicBezTo>
                    <a:pt x="23874" y="26"/>
                    <a:pt x="23853" y="37"/>
                    <a:pt x="23833" y="37"/>
                  </a:cubicBezTo>
                  <a:cubicBezTo>
                    <a:pt x="23826" y="37"/>
                    <a:pt x="23819" y="35"/>
                    <a:pt x="23813" y="32"/>
                  </a:cubicBezTo>
                  <a:lnTo>
                    <a:pt x="23796" y="38"/>
                  </a:lnTo>
                  <a:cubicBezTo>
                    <a:pt x="23775" y="38"/>
                    <a:pt x="23749" y="67"/>
                    <a:pt x="23737" y="67"/>
                  </a:cubicBezTo>
                  <a:cubicBezTo>
                    <a:pt x="23736" y="67"/>
                    <a:pt x="23735" y="67"/>
                    <a:pt x="23734" y="66"/>
                  </a:cubicBezTo>
                  <a:lnTo>
                    <a:pt x="23700" y="38"/>
                  </a:lnTo>
                  <a:cubicBezTo>
                    <a:pt x="23688" y="72"/>
                    <a:pt x="23677" y="78"/>
                    <a:pt x="23671" y="78"/>
                  </a:cubicBezTo>
                  <a:cubicBezTo>
                    <a:pt x="23671" y="72"/>
                    <a:pt x="23615" y="49"/>
                    <a:pt x="23598" y="49"/>
                  </a:cubicBezTo>
                  <a:cubicBezTo>
                    <a:pt x="23590" y="48"/>
                    <a:pt x="23580" y="47"/>
                    <a:pt x="23569" y="47"/>
                  </a:cubicBezTo>
                  <a:cubicBezTo>
                    <a:pt x="23548" y="47"/>
                    <a:pt x="23526" y="49"/>
                    <a:pt x="23518" y="49"/>
                  </a:cubicBezTo>
                  <a:cubicBezTo>
                    <a:pt x="23512" y="49"/>
                    <a:pt x="23478" y="55"/>
                    <a:pt x="23473" y="55"/>
                  </a:cubicBezTo>
                  <a:cubicBezTo>
                    <a:pt x="23461" y="49"/>
                    <a:pt x="23439" y="49"/>
                    <a:pt x="23427" y="49"/>
                  </a:cubicBezTo>
                  <a:cubicBezTo>
                    <a:pt x="23417" y="44"/>
                    <a:pt x="23358" y="15"/>
                    <a:pt x="23331" y="15"/>
                  </a:cubicBezTo>
                  <a:cubicBezTo>
                    <a:pt x="23329" y="15"/>
                    <a:pt x="23327" y="15"/>
                    <a:pt x="23325" y="15"/>
                  </a:cubicBezTo>
                  <a:cubicBezTo>
                    <a:pt x="23302" y="27"/>
                    <a:pt x="23280" y="38"/>
                    <a:pt x="23274" y="44"/>
                  </a:cubicBezTo>
                  <a:lnTo>
                    <a:pt x="23268" y="55"/>
                  </a:lnTo>
                  <a:lnTo>
                    <a:pt x="23263" y="66"/>
                  </a:lnTo>
                  <a:cubicBezTo>
                    <a:pt x="23258" y="74"/>
                    <a:pt x="23254" y="77"/>
                    <a:pt x="23249" y="77"/>
                  </a:cubicBezTo>
                  <a:cubicBezTo>
                    <a:pt x="23237" y="77"/>
                    <a:pt x="23226" y="55"/>
                    <a:pt x="23217" y="55"/>
                  </a:cubicBezTo>
                  <a:lnTo>
                    <a:pt x="23115" y="55"/>
                  </a:lnTo>
                  <a:lnTo>
                    <a:pt x="23087" y="44"/>
                  </a:lnTo>
                  <a:cubicBezTo>
                    <a:pt x="23062" y="37"/>
                    <a:pt x="23042" y="32"/>
                    <a:pt x="23022" y="32"/>
                  </a:cubicBezTo>
                  <a:cubicBezTo>
                    <a:pt x="23010" y="32"/>
                    <a:pt x="22998" y="34"/>
                    <a:pt x="22985" y="38"/>
                  </a:cubicBezTo>
                  <a:lnTo>
                    <a:pt x="22979" y="38"/>
                  </a:lnTo>
                  <a:cubicBezTo>
                    <a:pt x="22978" y="39"/>
                    <a:pt x="22977" y="39"/>
                    <a:pt x="22974" y="39"/>
                  </a:cubicBezTo>
                  <a:cubicBezTo>
                    <a:pt x="22963" y="39"/>
                    <a:pt x="22938" y="31"/>
                    <a:pt x="22924" y="31"/>
                  </a:cubicBezTo>
                  <a:cubicBezTo>
                    <a:pt x="22921" y="31"/>
                    <a:pt x="22918" y="32"/>
                    <a:pt x="22917" y="32"/>
                  </a:cubicBezTo>
                  <a:cubicBezTo>
                    <a:pt x="22914" y="35"/>
                    <a:pt x="22908" y="36"/>
                    <a:pt x="22902" y="36"/>
                  </a:cubicBezTo>
                  <a:cubicBezTo>
                    <a:pt x="22887" y="36"/>
                    <a:pt x="22867" y="31"/>
                    <a:pt x="22852" y="31"/>
                  </a:cubicBezTo>
                  <a:cubicBezTo>
                    <a:pt x="22849" y="31"/>
                    <a:pt x="22845" y="32"/>
                    <a:pt x="22843" y="32"/>
                  </a:cubicBezTo>
                  <a:cubicBezTo>
                    <a:pt x="22840" y="35"/>
                    <a:pt x="22834" y="36"/>
                    <a:pt x="22825" y="36"/>
                  </a:cubicBezTo>
                  <a:cubicBezTo>
                    <a:pt x="22800" y="36"/>
                    <a:pt x="22758" y="27"/>
                    <a:pt x="22741" y="27"/>
                  </a:cubicBezTo>
                  <a:cubicBezTo>
                    <a:pt x="22718" y="27"/>
                    <a:pt x="22690" y="38"/>
                    <a:pt x="22673" y="44"/>
                  </a:cubicBezTo>
                  <a:lnTo>
                    <a:pt x="22639" y="44"/>
                  </a:lnTo>
                  <a:cubicBezTo>
                    <a:pt x="22635" y="43"/>
                    <a:pt x="22631" y="42"/>
                    <a:pt x="22627" y="42"/>
                  </a:cubicBezTo>
                  <a:cubicBezTo>
                    <a:pt x="22609" y="42"/>
                    <a:pt x="22593" y="53"/>
                    <a:pt x="22593" y="72"/>
                  </a:cubicBezTo>
                  <a:lnTo>
                    <a:pt x="22593" y="83"/>
                  </a:lnTo>
                  <a:lnTo>
                    <a:pt x="22599" y="95"/>
                  </a:lnTo>
                  <a:cubicBezTo>
                    <a:pt x="22605" y="106"/>
                    <a:pt x="22588" y="112"/>
                    <a:pt x="22576" y="112"/>
                  </a:cubicBezTo>
                  <a:cubicBezTo>
                    <a:pt x="22571" y="112"/>
                    <a:pt x="22565" y="83"/>
                    <a:pt x="22565" y="72"/>
                  </a:cubicBezTo>
                  <a:cubicBezTo>
                    <a:pt x="22565" y="61"/>
                    <a:pt x="22554" y="38"/>
                    <a:pt x="22531" y="27"/>
                  </a:cubicBezTo>
                  <a:lnTo>
                    <a:pt x="22508" y="32"/>
                  </a:lnTo>
                  <a:cubicBezTo>
                    <a:pt x="22502" y="32"/>
                    <a:pt x="22497" y="44"/>
                    <a:pt x="22497" y="49"/>
                  </a:cubicBezTo>
                  <a:cubicBezTo>
                    <a:pt x="22491" y="49"/>
                    <a:pt x="22406" y="72"/>
                    <a:pt x="22406" y="72"/>
                  </a:cubicBezTo>
                  <a:lnTo>
                    <a:pt x="22372" y="38"/>
                  </a:lnTo>
                  <a:cubicBezTo>
                    <a:pt x="22327" y="49"/>
                    <a:pt x="22230" y="61"/>
                    <a:pt x="22202" y="61"/>
                  </a:cubicBezTo>
                  <a:cubicBezTo>
                    <a:pt x="22186" y="57"/>
                    <a:pt x="22164" y="53"/>
                    <a:pt x="22149" y="53"/>
                  </a:cubicBezTo>
                  <a:cubicBezTo>
                    <a:pt x="22142" y="53"/>
                    <a:pt x="22137" y="53"/>
                    <a:pt x="22134" y="55"/>
                  </a:cubicBezTo>
                  <a:cubicBezTo>
                    <a:pt x="22129" y="55"/>
                    <a:pt x="22103" y="70"/>
                    <a:pt x="22087" y="70"/>
                  </a:cubicBezTo>
                  <a:cubicBezTo>
                    <a:pt x="22083" y="70"/>
                    <a:pt x="22079" y="69"/>
                    <a:pt x="22077" y="66"/>
                  </a:cubicBezTo>
                  <a:cubicBezTo>
                    <a:pt x="22068" y="64"/>
                    <a:pt x="22057" y="64"/>
                    <a:pt x="22046" y="64"/>
                  </a:cubicBezTo>
                  <a:cubicBezTo>
                    <a:pt x="22036" y="64"/>
                    <a:pt x="22026" y="64"/>
                    <a:pt x="22020" y="61"/>
                  </a:cubicBezTo>
                  <a:cubicBezTo>
                    <a:pt x="22015" y="55"/>
                    <a:pt x="21986" y="49"/>
                    <a:pt x="21958" y="38"/>
                  </a:cubicBezTo>
                  <a:lnTo>
                    <a:pt x="21946" y="55"/>
                  </a:lnTo>
                  <a:lnTo>
                    <a:pt x="21901" y="100"/>
                  </a:lnTo>
                  <a:cubicBezTo>
                    <a:pt x="21858" y="84"/>
                    <a:pt x="21755" y="43"/>
                    <a:pt x="21720" y="43"/>
                  </a:cubicBezTo>
                  <a:cubicBezTo>
                    <a:pt x="21717" y="43"/>
                    <a:pt x="21715" y="43"/>
                    <a:pt x="21714" y="44"/>
                  </a:cubicBezTo>
                  <a:cubicBezTo>
                    <a:pt x="21680" y="44"/>
                    <a:pt x="21663" y="89"/>
                    <a:pt x="21657" y="100"/>
                  </a:cubicBezTo>
                  <a:cubicBezTo>
                    <a:pt x="21657" y="101"/>
                    <a:pt x="21657" y="101"/>
                    <a:pt x="21656" y="101"/>
                  </a:cubicBezTo>
                  <a:cubicBezTo>
                    <a:pt x="21647" y="101"/>
                    <a:pt x="21599" y="49"/>
                    <a:pt x="21580" y="49"/>
                  </a:cubicBezTo>
                  <a:cubicBezTo>
                    <a:pt x="21579" y="49"/>
                    <a:pt x="21578" y="49"/>
                    <a:pt x="21578" y="49"/>
                  </a:cubicBezTo>
                  <a:cubicBezTo>
                    <a:pt x="21555" y="49"/>
                    <a:pt x="21470" y="61"/>
                    <a:pt x="21447" y="66"/>
                  </a:cubicBezTo>
                  <a:cubicBezTo>
                    <a:pt x="21428" y="66"/>
                    <a:pt x="21412" y="69"/>
                    <a:pt x="21401" y="69"/>
                  </a:cubicBezTo>
                  <a:cubicBezTo>
                    <a:pt x="21396" y="69"/>
                    <a:pt x="21392" y="68"/>
                    <a:pt x="21390" y="66"/>
                  </a:cubicBezTo>
                  <a:cubicBezTo>
                    <a:pt x="21390" y="66"/>
                    <a:pt x="21386" y="31"/>
                    <a:pt x="21377" y="31"/>
                  </a:cubicBezTo>
                  <a:cubicBezTo>
                    <a:pt x="21376" y="31"/>
                    <a:pt x="21375" y="31"/>
                    <a:pt x="21373" y="32"/>
                  </a:cubicBezTo>
                  <a:cubicBezTo>
                    <a:pt x="21362" y="44"/>
                    <a:pt x="21328" y="61"/>
                    <a:pt x="21317" y="61"/>
                  </a:cubicBezTo>
                  <a:cubicBezTo>
                    <a:pt x="21305" y="61"/>
                    <a:pt x="21277" y="55"/>
                    <a:pt x="21254" y="38"/>
                  </a:cubicBezTo>
                  <a:lnTo>
                    <a:pt x="21232" y="61"/>
                  </a:lnTo>
                  <a:cubicBezTo>
                    <a:pt x="21227" y="64"/>
                    <a:pt x="21222" y="65"/>
                    <a:pt x="21216" y="65"/>
                  </a:cubicBezTo>
                  <a:cubicBezTo>
                    <a:pt x="21198" y="65"/>
                    <a:pt x="21175" y="55"/>
                    <a:pt x="21158" y="55"/>
                  </a:cubicBezTo>
                  <a:lnTo>
                    <a:pt x="21141" y="55"/>
                  </a:lnTo>
                  <a:cubicBezTo>
                    <a:pt x="21129" y="59"/>
                    <a:pt x="21105" y="63"/>
                    <a:pt x="21089" y="63"/>
                  </a:cubicBezTo>
                  <a:cubicBezTo>
                    <a:pt x="21082" y="63"/>
                    <a:pt x="21076" y="62"/>
                    <a:pt x="21073" y="61"/>
                  </a:cubicBezTo>
                  <a:cubicBezTo>
                    <a:pt x="21061" y="55"/>
                    <a:pt x="21050" y="55"/>
                    <a:pt x="21050" y="55"/>
                  </a:cubicBezTo>
                  <a:lnTo>
                    <a:pt x="21050" y="55"/>
                  </a:lnTo>
                  <a:cubicBezTo>
                    <a:pt x="21044" y="61"/>
                    <a:pt x="21050" y="66"/>
                    <a:pt x="21056" y="72"/>
                  </a:cubicBezTo>
                  <a:lnTo>
                    <a:pt x="21056" y="78"/>
                  </a:lnTo>
                  <a:cubicBezTo>
                    <a:pt x="21056" y="83"/>
                    <a:pt x="21044" y="95"/>
                    <a:pt x="21044" y="95"/>
                  </a:cubicBezTo>
                  <a:cubicBezTo>
                    <a:pt x="21033" y="89"/>
                    <a:pt x="21022" y="72"/>
                    <a:pt x="21016" y="72"/>
                  </a:cubicBezTo>
                  <a:cubicBezTo>
                    <a:pt x="21005" y="79"/>
                    <a:pt x="20999" y="89"/>
                    <a:pt x="20991" y="89"/>
                  </a:cubicBezTo>
                  <a:cubicBezTo>
                    <a:pt x="20987" y="89"/>
                    <a:pt x="20982" y="86"/>
                    <a:pt x="20976" y="78"/>
                  </a:cubicBezTo>
                  <a:cubicBezTo>
                    <a:pt x="20976" y="78"/>
                    <a:pt x="20959" y="89"/>
                    <a:pt x="20954" y="89"/>
                  </a:cubicBezTo>
                  <a:lnTo>
                    <a:pt x="20937" y="83"/>
                  </a:lnTo>
                  <a:cubicBezTo>
                    <a:pt x="20914" y="78"/>
                    <a:pt x="20868" y="83"/>
                    <a:pt x="20851" y="72"/>
                  </a:cubicBezTo>
                  <a:cubicBezTo>
                    <a:pt x="20843" y="64"/>
                    <a:pt x="20817" y="59"/>
                    <a:pt x="20798" y="59"/>
                  </a:cubicBezTo>
                  <a:cubicBezTo>
                    <a:pt x="20792" y="59"/>
                    <a:pt x="20786" y="59"/>
                    <a:pt x="20783" y="61"/>
                  </a:cubicBezTo>
                  <a:cubicBezTo>
                    <a:pt x="20782" y="61"/>
                    <a:pt x="20780" y="62"/>
                    <a:pt x="20779" y="62"/>
                  </a:cubicBezTo>
                  <a:cubicBezTo>
                    <a:pt x="20766" y="62"/>
                    <a:pt x="20744" y="49"/>
                    <a:pt x="20731" y="49"/>
                  </a:cubicBezTo>
                  <a:cubicBezTo>
                    <a:pt x="20729" y="49"/>
                    <a:pt x="20728" y="49"/>
                    <a:pt x="20727" y="49"/>
                  </a:cubicBezTo>
                  <a:cubicBezTo>
                    <a:pt x="20715" y="49"/>
                    <a:pt x="20698" y="55"/>
                    <a:pt x="20681" y="61"/>
                  </a:cubicBezTo>
                  <a:lnTo>
                    <a:pt x="20664" y="49"/>
                  </a:lnTo>
                  <a:lnTo>
                    <a:pt x="20636" y="38"/>
                  </a:lnTo>
                  <a:cubicBezTo>
                    <a:pt x="20633" y="53"/>
                    <a:pt x="20628" y="59"/>
                    <a:pt x="20624" y="59"/>
                  </a:cubicBezTo>
                  <a:cubicBezTo>
                    <a:pt x="20621" y="59"/>
                    <a:pt x="20619" y="55"/>
                    <a:pt x="20619" y="49"/>
                  </a:cubicBezTo>
                  <a:cubicBezTo>
                    <a:pt x="20619" y="46"/>
                    <a:pt x="20616" y="45"/>
                    <a:pt x="20612" y="45"/>
                  </a:cubicBezTo>
                  <a:cubicBezTo>
                    <a:pt x="20603" y="45"/>
                    <a:pt x="20589" y="51"/>
                    <a:pt x="20585" y="55"/>
                  </a:cubicBezTo>
                  <a:cubicBezTo>
                    <a:pt x="20581" y="57"/>
                    <a:pt x="20577" y="57"/>
                    <a:pt x="20572" y="57"/>
                  </a:cubicBezTo>
                  <a:cubicBezTo>
                    <a:pt x="20561" y="57"/>
                    <a:pt x="20546" y="53"/>
                    <a:pt x="20534" y="49"/>
                  </a:cubicBezTo>
                  <a:lnTo>
                    <a:pt x="20522" y="66"/>
                  </a:lnTo>
                  <a:lnTo>
                    <a:pt x="20505" y="83"/>
                  </a:lnTo>
                  <a:cubicBezTo>
                    <a:pt x="20500" y="91"/>
                    <a:pt x="20494" y="93"/>
                    <a:pt x="20489" y="93"/>
                  </a:cubicBezTo>
                  <a:cubicBezTo>
                    <a:pt x="20476" y="93"/>
                    <a:pt x="20466" y="80"/>
                    <a:pt x="20466" y="72"/>
                  </a:cubicBezTo>
                  <a:cubicBezTo>
                    <a:pt x="20466" y="61"/>
                    <a:pt x="20420" y="44"/>
                    <a:pt x="20409" y="44"/>
                  </a:cubicBezTo>
                  <a:cubicBezTo>
                    <a:pt x="20394" y="49"/>
                    <a:pt x="20362" y="80"/>
                    <a:pt x="20346" y="80"/>
                  </a:cubicBezTo>
                  <a:cubicBezTo>
                    <a:pt x="20344" y="80"/>
                    <a:pt x="20342" y="79"/>
                    <a:pt x="20341" y="78"/>
                  </a:cubicBezTo>
                  <a:cubicBezTo>
                    <a:pt x="20331" y="75"/>
                    <a:pt x="20317" y="71"/>
                    <a:pt x="20303" y="71"/>
                  </a:cubicBezTo>
                  <a:cubicBezTo>
                    <a:pt x="20293" y="71"/>
                    <a:pt x="20282" y="73"/>
                    <a:pt x="20273" y="78"/>
                  </a:cubicBezTo>
                  <a:lnTo>
                    <a:pt x="20250" y="55"/>
                  </a:lnTo>
                  <a:lnTo>
                    <a:pt x="20222" y="21"/>
                  </a:lnTo>
                  <a:cubicBezTo>
                    <a:pt x="20193" y="44"/>
                    <a:pt x="20125" y="44"/>
                    <a:pt x="20114" y="55"/>
                  </a:cubicBezTo>
                  <a:cubicBezTo>
                    <a:pt x="20099" y="60"/>
                    <a:pt x="20066" y="79"/>
                    <a:pt x="20050" y="79"/>
                  </a:cubicBezTo>
                  <a:cubicBezTo>
                    <a:pt x="20049" y="79"/>
                    <a:pt x="20047" y="78"/>
                    <a:pt x="20046" y="78"/>
                  </a:cubicBezTo>
                  <a:cubicBezTo>
                    <a:pt x="20034" y="78"/>
                    <a:pt x="19949" y="55"/>
                    <a:pt x="19921" y="55"/>
                  </a:cubicBezTo>
                  <a:cubicBezTo>
                    <a:pt x="19893" y="55"/>
                    <a:pt x="19864" y="55"/>
                    <a:pt x="19858" y="61"/>
                  </a:cubicBezTo>
                  <a:cubicBezTo>
                    <a:pt x="19858" y="65"/>
                    <a:pt x="19836" y="81"/>
                    <a:pt x="19825" y="81"/>
                  </a:cubicBezTo>
                  <a:cubicBezTo>
                    <a:pt x="19822" y="81"/>
                    <a:pt x="19820" y="80"/>
                    <a:pt x="19819" y="78"/>
                  </a:cubicBezTo>
                  <a:cubicBezTo>
                    <a:pt x="19817" y="74"/>
                    <a:pt x="19813" y="72"/>
                    <a:pt x="19807" y="72"/>
                  </a:cubicBezTo>
                  <a:cubicBezTo>
                    <a:pt x="19795" y="72"/>
                    <a:pt x="19774" y="81"/>
                    <a:pt x="19751" y="100"/>
                  </a:cubicBezTo>
                  <a:lnTo>
                    <a:pt x="19734" y="89"/>
                  </a:lnTo>
                  <a:lnTo>
                    <a:pt x="19671" y="61"/>
                  </a:lnTo>
                  <a:cubicBezTo>
                    <a:pt x="19637" y="69"/>
                    <a:pt x="19596" y="71"/>
                    <a:pt x="19561" y="71"/>
                  </a:cubicBezTo>
                  <a:cubicBezTo>
                    <a:pt x="19544" y="71"/>
                    <a:pt x="19528" y="70"/>
                    <a:pt x="19516" y="70"/>
                  </a:cubicBezTo>
                  <a:cubicBezTo>
                    <a:pt x="19503" y="70"/>
                    <a:pt x="19494" y="71"/>
                    <a:pt x="19490" y="72"/>
                  </a:cubicBezTo>
                  <a:cubicBezTo>
                    <a:pt x="19473" y="72"/>
                    <a:pt x="19450" y="106"/>
                    <a:pt x="19450" y="118"/>
                  </a:cubicBezTo>
                  <a:cubicBezTo>
                    <a:pt x="19449" y="119"/>
                    <a:pt x="19447" y="120"/>
                    <a:pt x="19445" y="120"/>
                  </a:cubicBezTo>
                  <a:cubicBezTo>
                    <a:pt x="19434" y="120"/>
                    <a:pt x="19408" y="99"/>
                    <a:pt x="19399" y="89"/>
                  </a:cubicBezTo>
                  <a:cubicBezTo>
                    <a:pt x="19395" y="86"/>
                    <a:pt x="19390" y="85"/>
                    <a:pt x="19384" y="85"/>
                  </a:cubicBezTo>
                  <a:cubicBezTo>
                    <a:pt x="19367" y="85"/>
                    <a:pt x="19345" y="96"/>
                    <a:pt x="19337" y="100"/>
                  </a:cubicBezTo>
                  <a:cubicBezTo>
                    <a:pt x="19330" y="107"/>
                    <a:pt x="19323" y="110"/>
                    <a:pt x="19317" y="110"/>
                  </a:cubicBezTo>
                  <a:cubicBezTo>
                    <a:pt x="19312" y="110"/>
                    <a:pt x="19307" y="109"/>
                    <a:pt x="19302" y="106"/>
                  </a:cubicBezTo>
                  <a:lnTo>
                    <a:pt x="19297" y="100"/>
                  </a:lnTo>
                  <a:cubicBezTo>
                    <a:pt x="19273" y="80"/>
                    <a:pt x="19262" y="70"/>
                    <a:pt x="19251" y="70"/>
                  </a:cubicBezTo>
                  <a:cubicBezTo>
                    <a:pt x="19241" y="70"/>
                    <a:pt x="19231" y="78"/>
                    <a:pt x="19212" y="95"/>
                  </a:cubicBezTo>
                  <a:cubicBezTo>
                    <a:pt x="19195" y="106"/>
                    <a:pt x="19172" y="112"/>
                    <a:pt x="19166" y="129"/>
                  </a:cubicBezTo>
                  <a:lnTo>
                    <a:pt x="19161" y="146"/>
                  </a:lnTo>
                  <a:cubicBezTo>
                    <a:pt x="19158" y="147"/>
                    <a:pt x="19154" y="148"/>
                    <a:pt x="19150" y="148"/>
                  </a:cubicBezTo>
                  <a:cubicBezTo>
                    <a:pt x="19138" y="148"/>
                    <a:pt x="19125" y="143"/>
                    <a:pt x="19121" y="135"/>
                  </a:cubicBezTo>
                  <a:cubicBezTo>
                    <a:pt x="19121" y="128"/>
                    <a:pt x="19115" y="125"/>
                    <a:pt x="19109" y="125"/>
                  </a:cubicBezTo>
                  <a:cubicBezTo>
                    <a:pt x="19105" y="125"/>
                    <a:pt x="19101" y="127"/>
                    <a:pt x="19098" y="129"/>
                  </a:cubicBezTo>
                  <a:cubicBezTo>
                    <a:pt x="19098" y="129"/>
                    <a:pt x="19097" y="129"/>
                    <a:pt x="19097" y="129"/>
                  </a:cubicBezTo>
                  <a:cubicBezTo>
                    <a:pt x="19092" y="129"/>
                    <a:pt x="19087" y="100"/>
                    <a:pt x="19087" y="89"/>
                  </a:cubicBezTo>
                  <a:cubicBezTo>
                    <a:pt x="19081" y="78"/>
                    <a:pt x="19047" y="72"/>
                    <a:pt x="19030" y="72"/>
                  </a:cubicBezTo>
                  <a:cubicBezTo>
                    <a:pt x="19021" y="72"/>
                    <a:pt x="18990" y="65"/>
                    <a:pt x="18972" y="65"/>
                  </a:cubicBezTo>
                  <a:cubicBezTo>
                    <a:pt x="18968" y="65"/>
                    <a:pt x="18964" y="65"/>
                    <a:pt x="18962" y="66"/>
                  </a:cubicBezTo>
                  <a:cubicBezTo>
                    <a:pt x="18959" y="68"/>
                    <a:pt x="18955" y="68"/>
                    <a:pt x="18951" y="68"/>
                  </a:cubicBezTo>
                  <a:cubicBezTo>
                    <a:pt x="18942" y="68"/>
                    <a:pt x="18931" y="67"/>
                    <a:pt x="18921" y="67"/>
                  </a:cubicBezTo>
                  <a:cubicBezTo>
                    <a:pt x="18912" y="67"/>
                    <a:pt x="18904" y="68"/>
                    <a:pt x="18900" y="72"/>
                  </a:cubicBezTo>
                  <a:cubicBezTo>
                    <a:pt x="18890" y="81"/>
                    <a:pt x="18866" y="91"/>
                    <a:pt x="18851" y="91"/>
                  </a:cubicBezTo>
                  <a:cubicBezTo>
                    <a:pt x="18848" y="91"/>
                    <a:pt x="18845" y="90"/>
                    <a:pt x="18843" y="89"/>
                  </a:cubicBezTo>
                  <a:cubicBezTo>
                    <a:pt x="18832" y="89"/>
                    <a:pt x="18792" y="78"/>
                    <a:pt x="18780" y="72"/>
                  </a:cubicBezTo>
                  <a:cubicBezTo>
                    <a:pt x="18779" y="71"/>
                    <a:pt x="18777" y="70"/>
                    <a:pt x="18773" y="70"/>
                  </a:cubicBezTo>
                  <a:cubicBezTo>
                    <a:pt x="18763" y="70"/>
                    <a:pt x="18746" y="76"/>
                    <a:pt x="18729" y="89"/>
                  </a:cubicBezTo>
                  <a:lnTo>
                    <a:pt x="18707" y="72"/>
                  </a:lnTo>
                  <a:cubicBezTo>
                    <a:pt x="18697" y="63"/>
                    <a:pt x="18686" y="59"/>
                    <a:pt x="18673" y="59"/>
                  </a:cubicBezTo>
                  <a:cubicBezTo>
                    <a:pt x="18663" y="59"/>
                    <a:pt x="18651" y="61"/>
                    <a:pt x="18639" y="66"/>
                  </a:cubicBezTo>
                  <a:lnTo>
                    <a:pt x="18616" y="83"/>
                  </a:lnTo>
                  <a:cubicBezTo>
                    <a:pt x="18582" y="83"/>
                    <a:pt x="18542" y="66"/>
                    <a:pt x="18531" y="55"/>
                  </a:cubicBezTo>
                  <a:cubicBezTo>
                    <a:pt x="18530" y="53"/>
                    <a:pt x="18528" y="52"/>
                    <a:pt x="18526" y="52"/>
                  </a:cubicBezTo>
                  <a:cubicBezTo>
                    <a:pt x="18513" y="52"/>
                    <a:pt x="18484" y="74"/>
                    <a:pt x="18474" y="83"/>
                  </a:cubicBezTo>
                  <a:cubicBezTo>
                    <a:pt x="18471" y="86"/>
                    <a:pt x="18467" y="87"/>
                    <a:pt x="18462" y="87"/>
                  </a:cubicBezTo>
                  <a:cubicBezTo>
                    <a:pt x="18446" y="87"/>
                    <a:pt x="18419" y="75"/>
                    <a:pt x="18406" y="66"/>
                  </a:cubicBezTo>
                  <a:cubicBezTo>
                    <a:pt x="18402" y="64"/>
                    <a:pt x="18397" y="62"/>
                    <a:pt x="18392" y="62"/>
                  </a:cubicBezTo>
                  <a:cubicBezTo>
                    <a:pt x="18378" y="62"/>
                    <a:pt x="18363" y="75"/>
                    <a:pt x="18355" y="100"/>
                  </a:cubicBezTo>
                  <a:lnTo>
                    <a:pt x="18332" y="89"/>
                  </a:lnTo>
                  <a:lnTo>
                    <a:pt x="18298" y="72"/>
                  </a:lnTo>
                  <a:cubicBezTo>
                    <a:pt x="18264" y="83"/>
                    <a:pt x="18224" y="89"/>
                    <a:pt x="18219" y="89"/>
                  </a:cubicBezTo>
                  <a:cubicBezTo>
                    <a:pt x="18214" y="89"/>
                    <a:pt x="18121" y="60"/>
                    <a:pt x="18076" y="60"/>
                  </a:cubicBezTo>
                  <a:cubicBezTo>
                    <a:pt x="18072" y="60"/>
                    <a:pt x="18069" y="60"/>
                    <a:pt x="18066" y="61"/>
                  </a:cubicBezTo>
                  <a:cubicBezTo>
                    <a:pt x="18035" y="65"/>
                    <a:pt x="17973" y="83"/>
                    <a:pt x="17939" y="83"/>
                  </a:cubicBezTo>
                  <a:cubicBezTo>
                    <a:pt x="17929" y="83"/>
                    <a:pt x="17922" y="82"/>
                    <a:pt x="17918" y="78"/>
                  </a:cubicBezTo>
                  <a:cubicBezTo>
                    <a:pt x="17911" y="71"/>
                    <a:pt x="17903" y="68"/>
                    <a:pt x="17894" y="68"/>
                  </a:cubicBezTo>
                  <a:cubicBezTo>
                    <a:pt x="17880" y="68"/>
                    <a:pt x="17866" y="75"/>
                    <a:pt x="17856" y="89"/>
                  </a:cubicBezTo>
                  <a:lnTo>
                    <a:pt x="17850" y="83"/>
                  </a:lnTo>
                  <a:lnTo>
                    <a:pt x="17816" y="66"/>
                  </a:lnTo>
                  <a:cubicBezTo>
                    <a:pt x="17788" y="76"/>
                    <a:pt x="17741" y="85"/>
                    <a:pt x="17704" y="85"/>
                  </a:cubicBezTo>
                  <a:cubicBezTo>
                    <a:pt x="17695" y="85"/>
                    <a:pt x="17687" y="85"/>
                    <a:pt x="17680" y="83"/>
                  </a:cubicBezTo>
                  <a:lnTo>
                    <a:pt x="17657" y="66"/>
                  </a:lnTo>
                  <a:lnTo>
                    <a:pt x="17623" y="38"/>
                  </a:lnTo>
                  <a:cubicBezTo>
                    <a:pt x="17595" y="55"/>
                    <a:pt x="17527" y="61"/>
                    <a:pt x="17504" y="66"/>
                  </a:cubicBezTo>
                  <a:cubicBezTo>
                    <a:pt x="17491" y="66"/>
                    <a:pt x="17453" y="76"/>
                    <a:pt x="17432" y="76"/>
                  </a:cubicBezTo>
                  <a:cubicBezTo>
                    <a:pt x="17425" y="76"/>
                    <a:pt x="17420" y="75"/>
                    <a:pt x="17419" y="72"/>
                  </a:cubicBezTo>
                  <a:cubicBezTo>
                    <a:pt x="17416" y="66"/>
                    <a:pt x="17409" y="65"/>
                    <a:pt x="17401" y="65"/>
                  </a:cubicBezTo>
                  <a:cubicBezTo>
                    <a:pt x="17393" y="65"/>
                    <a:pt x="17385" y="66"/>
                    <a:pt x="17379" y="66"/>
                  </a:cubicBezTo>
                  <a:cubicBezTo>
                    <a:pt x="17373" y="66"/>
                    <a:pt x="17300" y="61"/>
                    <a:pt x="17277" y="61"/>
                  </a:cubicBezTo>
                  <a:cubicBezTo>
                    <a:pt x="17249" y="55"/>
                    <a:pt x="17215" y="55"/>
                    <a:pt x="17203" y="55"/>
                  </a:cubicBezTo>
                  <a:cubicBezTo>
                    <a:pt x="17192" y="55"/>
                    <a:pt x="17163" y="44"/>
                    <a:pt x="17152" y="44"/>
                  </a:cubicBezTo>
                  <a:cubicBezTo>
                    <a:pt x="17147" y="49"/>
                    <a:pt x="17098" y="78"/>
                    <a:pt x="17073" y="78"/>
                  </a:cubicBezTo>
                  <a:cubicBezTo>
                    <a:pt x="17071" y="78"/>
                    <a:pt x="17069" y="78"/>
                    <a:pt x="17067" y="78"/>
                  </a:cubicBezTo>
                  <a:cubicBezTo>
                    <a:pt x="17059" y="76"/>
                    <a:pt x="17047" y="75"/>
                    <a:pt x="17033" y="75"/>
                  </a:cubicBezTo>
                  <a:cubicBezTo>
                    <a:pt x="17005" y="75"/>
                    <a:pt x="16971" y="78"/>
                    <a:pt x="16959" y="78"/>
                  </a:cubicBezTo>
                  <a:cubicBezTo>
                    <a:pt x="16941" y="73"/>
                    <a:pt x="16900" y="65"/>
                    <a:pt x="16879" y="65"/>
                  </a:cubicBezTo>
                  <a:cubicBezTo>
                    <a:pt x="16874" y="65"/>
                    <a:pt x="16871" y="65"/>
                    <a:pt x="16868" y="66"/>
                  </a:cubicBezTo>
                  <a:cubicBezTo>
                    <a:pt x="16851" y="66"/>
                    <a:pt x="16795" y="61"/>
                    <a:pt x="16772" y="61"/>
                  </a:cubicBezTo>
                  <a:cubicBezTo>
                    <a:pt x="16755" y="66"/>
                    <a:pt x="16710" y="66"/>
                    <a:pt x="16698" y="66"/>
                  </a:cubicBezTo>
                  <a:cubicBezTo>
                    <a:pt x="16689" y="66"/>
                    <a:pt x="16657" y="42"/>
                    <a:pt x="16642" y="42"/>
                  </a:cubicBezTo>
                  <a:cubicBezTo>
                    <a:pt x="16638" y="42"/>
                    <a:pt x="16636" y="44"/>
                    <a:pt x="16636" y="49"/>
                  </a:cubicBezTo>
                  <a:cubicBezTo>
                    <a:pt x="16636" y="63"/>
                    <a:pt x="16634" y="68"/>
                    <a:pt x="16632" y="68"/>
                  </a:cubicBezTo>
                  <a:cubicBezTo>
                    <a:pt x="16631" y="68"/>
                    <a:pt x="16630" y="65"/>
                    <a:pt x="16630" y="61"/>
                  </a:cubicBezTo>
                  <a:cubicBezTo>
                    <a:pt x="16624" y="61"/>
                    <a:pt x="16607" y="61"/>
                    <a:pt x="16585" y="66"/>
                  </a:cubicBezTo>
                  <a:cubicBezTo>
                    <a:pt x="16572" y="58"/>
                    <a:pt x="16560" y="53"/>
                    <a:pt x="16552" y="53"/>
                  </a:cubicBezTo>
                  <a:cubicBezTo>
                    <a:pt x="16549" y="53"/>
                    <a:pt x="16547" y="54"/>
                    <a:pt x="16545" y="55"/>
                  </a:cubicBezTo>
                  <a:cubicBezTo>
                    <a:pt x="16533" y="63"/>
                    <a:pt x="16522" y="66"/>
                    <a:pt x="16512" y="66"/>
                  </a:cubicBezTo>
                  <a:cubicBezTo>
                    <a:pt x="16495" y="66"/>
                    <a:pt x="16482" y="57"/>
                    <a:pt x="16471" y="49"/>
                  </a:cubicBezTo>
                  <a:cubicBezTo>
                    <a:pt x="16441" y="34"/>
                    <a:pt x="16408" y="24"/>
                    <a:pt x="16378" y="24"/>
                  </a:cubicBezTo>
                  <a:cubicBezTo>
                    <a:pt x="16363" y="24"/>
                    <a:pt x="16348" y="27"/>
                    <a:pt x="16335" y="32"/>
                  </a:cubicBezTo>
                  <a:lnTo>
                    <a:pt x="16295" y="49"/>
                  </a:lnTo>
                  <a:cubicBezTo>
                    <a:pt x="16289" y="41"/>
                    <a:pt x="16283" y="38"/>
                    <a:pt x="16278" y="38"/>
                  </a:cubicBezTo>
                  <a:cubicBezTo>
                    <a:pt x="16268" y="38"/>
                    <a:pt x="16259" y="50"/>
                    <a:pt x="16256" y="72"/>
                  </a:cubicBezTo>
                  <a:lnTo>
                    <a:pt x="16216" y="38"/>
                  </a:lnTo>
                  <a:lnTo>
                    <a:pt x="16193" y="21"/>
                  </a:lnTo>
                  <a:cubicBezTo>
                    <a:pt x="16136" y="21"/>
                    <a:pt x="16091" y="32"/>
                    <a:pt x="16097" y="38"/>
                  </a:cubicBezTo>
                  <a:cubicBezTo>
                    <a:pt x="16097" y="40"/>
                    <a:pt x="16089" y="42"/>
                    <a:pt x="16079" y="42"/>
                  </a:cubicBezTo>
                  <a:cubicBezTo>
                    <a:pt x="16065" y="42"/>
                    <a:pt x="16047" y="39"/>
                    <a:pt x="16040" y="32"/>
                  </a:cubicBezTo>
                  <a:cubicBezTo>
                    <a:pt x="16029" y="21"/>
                    <a:pt x="15995" y="15"/>
                    <a:pt x="15989" y="15"/>
                  </a:cubicBezTo>
                  <a:cubicBezTo>
                    <a:pt x="15987" y="16"/>
                    <a:pt x="15985" y="17"/>
                    <a:pt x="15982" y="17"/>
                  </a:cubicBezTo>
                  <a:cubicBezTo>
                    <a:pt x="15973" y="17"/>
                    <a:pt x="15960" y="13"/>
                    <a:pt x="15951" y="13"/>
                  </a:cubicBezTo>
                  <a:cubicBezTo>
                    <a:pt x="15945" y="13"/>
                    <a:pt x="15942" y="15"/>
                    <a:pt x="15944" y="21"/>
                  </a:cubicBezTo>
                  <a:cubicBezTo>
                    <a:pt x="15946" y="31"/>
                    <a:pt x="15941" y="34"/>
                    <a:pt x="15934" y="34"/>
                  </a:cubicBezTo>
                  <a:cubicBezTo>
                    <a:pt x="15925" y="34"/>
                    <a:pt x="15910" y="28"/>
                    <a:pt x="15904" y="21"/>
                  </a:cubicBezTo>
                  <a:cubicBezTo>
                    <a:pt x="15895" y="16"/>
                    <a:pt x="15871" y="1"/>
                    <a:pt x="158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51"/>
            <p:cNvSpPr/>
            <p:nvPr/>
          </p:nvSpPr>
          <p:spPr>
            <a:xfrm>
              <a:off x="-313029" y="5200350"/>
              <a:ext cx="9774860" cy="824692"/>
            </a:xfrm>
            <a:custGeom>
              <a:rect b="b" l="l" r="r" t="t"/>
              <a:pathLst>
                <a:path extrusionOk="0" h="5733" w="56104">
                  <a:moveTo>
                    <a:pt x="30134" y="5562"/>
                  </a:moveTo>
                  <a:cubicBezTo>
                    <a:pt x="30129" y="5567"/>
                    <a:pt x="30123" y="5579"/>
                    <a:pt x="30123" y="5590"/>
                  </a:cubicBezTo>
                  <a:lnTo>
                    <a:pt x="30112" y="5613"/>
                  </a:lnTo>
                  <a:cubicBezTo>
                    <a:pt x="30112" y="5621"/>
                    <a:pt x="30103" y="5626"/>
                    <a:pt x="30096" y="5626"/>
                  </a:cubicBezTo>
                  <a:cubicBezTo>
                    <a:pt x="30093" y="5626"/>
                    <a:pt x="30091" y="5626"/>
                    <a:pt x="30089" y="5624"/>
                  </a:cubicBezTo>
                  <a:lnTo>
                    <a:pt x="30072" y="5624"/>
                  </a:lnTo>
                  <a:cubicBezTo>
                    <a:pt x="30055" y="5619"/>
                    <a:pt x="30032" y="5602"/>
                    <a:pt x="30027" y="5596"/>
                  </a:cubicBezTo>
                  <a:lnTo>
                    <a:pt x="30015" y="5590"/>
                  </a:lnTo>
                  <a:lnTo>
                    <a:pt x="29998" y="5590"/>
                  </a:lnTo>
                  <a:cubicBezTo>
                    <a:pt x="30011" y="5582"/>
                    <a:pt x="30026" y="5577"/>
                    <a:pt x="30034" y="5577"/>
                  </a:cubicBezTo>
                  <a:cubicBezTo>
                    <a:pt x="30036" y="5577"/>
                    <a:pt x="30038" y="5577"/>
                    <a:pt x="30038" y="5579"/>
                  </a:cubicBezTo>
                  <a:lnTo>
                    <a:pt x="30049" y="5579"/>
                  </a:lnTo>
                  <a:cubicBezTo>
                    <a:pt x="30051" y="5580"/>
                    <a:pt x="30053" y="5581"/>
                    <a:pt x="30055" y="5581"/>
                  </a:cubicBezTo>
                  <a:cubicBezTo>
                    <a:pt x="30061" y="5581"/>
                    <a:pt x="30068" y="5577"/>
                    <a:pt x="30072" y="5573"/>
                  </a:cubicBezTo>
                  <a:cubicBezTo>
                    <a:pt x="30083" y="5573"/>
                    <a:pt x="30095" y="5567"/>
                    <a:pt x="30106" y="5567"/>
                  </a:cubicBezTo>
                  <a:cubicBezTo>
                    <a:pt x="30112" y="5567"/>
                    <a:pt x="30123" y="5562"/>
                    <a:pt x="30134" y="5562"/>
                  </a:cubicBezTo>
                  <a:close/>
                  <a:moveTo>
                    <a:pt x="40641" y="0"/>
                  </a:moveTo>
                  <a:cubicBezTo>
                    <a:pt x="40639" y="0"/>
                    <a:pt x="40637" y="1"/>
                    <a:pt x="40637" y="1"/>
                  </a:cubicBezTo>
                  <a:cubicBezTo>
                    <a:pt x="40625" y="7"/>
                    <a:pt x="40614" y="13"/>
                    <a:pt x="40614" y="13"/>
                  </a:cubicBezTo>
                  <a:cubicBezTo>
                    <a:pt x="40608" y="13"/>
                    <a:pt x="40591" y="30"/>
                    <a:pt x="40574" y="53"/>
                  </a:cubicBezTo>
                  <a:lnTo>
                    <a:pt x="40540" y="36"/>
                  </a:lnTo>
                  <a:lnTo>
                    <a:pt x="40512" y="24"/>
                  </a:lnTo>
                  <a:cubicBezTo>
                    <a:pt x="40486" y="45"/>
                    <a:pt x="40447" y="88"/>
                    <a:pt x="40431" y="88"/>
                  </a:cubicBezTo>
                  <a:cubicBezTo>
                    <a:pt x="40429" y="88"/>
                    <a:pt x="40428" y="88"/>
                    <a:pt x="40427" y="87"/>
                  </a:cubicBezTo>
                  <a:cubicBezTo>
                    <a:pt x="40415" y="81"/>
                    <a:pt x="40381" y="75"/>
                    <a:pt x="40359" y="75"/>
                  </a:cubicBezTo>
                  <a:lnTo>
                    <a:pt x="40336" y="64"/>
                  </a:lnTo>
                  <a:lnTo>
                    <a:pt x="40330" y="58"/>
                  </a:lnTo>
                  <a:cubicBezTo>
                    <a:pt x="40329" y="59"/>
                    <a:pt x="40327" y="59"/>
                    <a:pt x="40325" y="59"/>
                  </a:cubicBezTo>
                  <a:cubicBezTo>
                    <a:pt x="40306" y="59"/>
                    <a:pt x="40254" y="41"/>
                    <a:pt x="40234" y="41"/>
                  </a:cubicBezTo>
                  <a:cubicBezTo>
                    <a:pt x="40211" y="47"/>
                    <a:pt x="40188" y="53"/>
                    <a:pt x="40183" y="58"/>
                  </a:cubicBezTo>
                  <a:cubicBezTo>
                    <a:pt x="40183" y="64"/>
                    <a:pt x="40188" y="92"/>
                    <a:pt x="40194" y="104"/>
                  </a:cubicBezTo>
                  <a:cubicBezTo>
                    <a:pt x="40194" y="106"/>
                    <a:pt x="40191" y="107"/>
                    <a:pt x="40186" y="107"/>
                  </a:cubicBezTo>
                  <a:cubicBezTo>
                    <a:pt x="40176" y="107"/>
                    <a:pt x="40159" y="103"/>
                    <a:pt x="40137" y="92"/>
                  </a:cubicBezTo>
                  <a:lnTo>
                    <a:pt x="40132" y="98"/>
                  </a:lnTo>
                  <a:lnTo>
                    <a:pt x="40109" y="132"/>
                  </a:lnTo>
                  <a:cubicBezTo>
                    <a:pt x="40075" y="132"/>
                    <a:pt x="40041" y="126"/>
                    <a:pt x="40035" y="126"/>
                  </a:cubicBezTo>
                  <a:cubicBezTo>
                    <a:pt x="40030" y="126"/>
                    <a:pt x="40018" y="115"/>
                    <a:pt x="40001" y="98"/>
                  </a:cubicBezTo>
                  <a:lnTo>
                    <a:pt x="39984" y="98"/>
                  </a:lnTo>
                  <a:cubicBezTo>
                    <a:pt x="39967" y="94"/>
                    <a:pt x="39948" y="89"/>
                    <a:pt x="39933" y="89"/>
                  </a:cubicBezTo>
                  <a:cubicBezTo>
                    <a:pt x="39923" y="89"/>
                    <a:pt x="39915" y="91"/>
                    <a:pt x="39910" y="98"/>
                  </a:cubicBezTo>
                  <a:lnTo>
                    <a:pt x="39882" y="132"/>
                  </a:lnTo>
                  <a:cubicBezTo>
                    <a:pt x="39874" y="126"/>
                    <a:pt x="39868" y="123"/>
                    <a:pt x="39864" y="123"/>
                  </a:cubicBezTo>
                  <a:cubicBezTo>
                    <a:pt x="39857" y="123"/>
                    <a:pt x="39858" y="130"/>
                    <a:pt x="39865" y="138"/>
                  </a:cubicBezTo>
                  <a:cubicBezTo>
                    <a:pt x="39867" y="141"/>
                    <a:pt x="39863" y="142"/>
                    <a:pt x="39858" y="142"/>
                  </a:cubicBezTo>
                  <a:cubicBezTo>
                    <a:pt x="39845" y="142"/>
                    <a:pt x="39818" y="134"/>
                    <a:pt x="39814" y="126"/>
                  </a:cubicBezTo>
                  <a:cubicBezTo>
                    <a:pt x="39803" y="121"/>
                    <a:pt x="39791" y="109"/>
                    <a:pt x="39791" y="104"/>
                  </a:cubicBezTo>
                  <a:cubicBezTo>
                    <a:pt x="39786" y="104"/>
                    <a:pt x="39752" y="126"/>
                    <a:pt x="39735" y="126"/>
                  </a:cubicBezTo>
                  <a:cubicBezTo>
                    <a:pt x="39723" y="121"/>
                    <a:pt x="39678" y="115"/>
                    <a:pt x="39672" y="109"/>
                  </a:cubicBezTo>
                  <a:cubicBezTo>
                    <a:pt x="39665" y="106"/>
                    <a:pt x="39646" y="100"/>
                    <a:pt x="39632" y="100"/>
                  </a:cubicBezTo>
                  <a:cubicBezTo>
                    <a:pt x="39622" y="100"/>
                    <a:pt x="39615" y="103"/>
                    <a:pt x="39615" y="109"/>
                  </a:cubicBezTo>
                  <a:cubicBezTo>
                    <a:pt x="39615" y="126"/>
                    <a:pt x="39581" y="138"/>
                    <a:pt x="39547" y="143"/>
                  </a:cubicBezTo>
                  <a:lnTo>
                    <a:pt x="39530" y="126"/>
                  </a:lnTo>
                  <a:lnTo>
                    <a:pt x="39496" y="98"/>
                  </a:lnTo>
                  <a:cubicBezTo>
                    <a:pt x="39462" y="109"/>
                    <a:pt x="39422" y="115"/>
                    <a:pt x="39411" y="115"/>
                  </a:cubicBezTo>
                  <a:lnTo>
                    <a:pt x="39405" y="121"/>
                  </a:lnTo>
                  <a:lnTo>
                    <a:pt x="39394" y="126"/>
                  </a:lnTo>
                  <a:cubicBezTo>
                    <a:pt x="39377" y="132"/>
                    <a:pt x="39343" y="138"/>
                    <a:pt x="39326" y="149"/>
                  </a:cubicBezTo>
                  <a:lnTo>
                    <a:pt x="39303" y="143"/>
                  </a:lnTo>
                  <a:lnTo>
                    <a:pt x="39281" y="138"/>
                  </a:lnTo>
                  <a:cubicBezTo>
                    <a:pt x="39252" y="132"/>
                    <a:pt x="39218" y="121"/>
                    <a:pt x="39207" y="109"/>
                  </a:cubicBezTo>
                  <a:cubicBezTo>
                    <a:pt x="39205" y="107"/>
                    <a:pt x="39202" y="106"/>
                    <a:pt x="39198" y="106"/>
                  </a:cubicBezTo>
                  <a:cubicBezTo>
                    <a:pt x="39183" y="106"/>
                    <a:pt x="39159" y="122"/>
                    <a:pt x="39150" y="126"/>
                  </a:cubicBezTo>
                  <a:cubicBezTo>
                    <a:pt x="39147" y="130"/>
                    <a:pt x="39142" y="131"/>
                    <a:pt x="39138" y="131"/>
                  </a:cubicBezTo>
                  <a:cubicBezTo>
                    <a:pt x="39127" y="131"/>
                    <a:pt x="39114" y="123"/>
                    <a:pt x="39110" y="115"/>
                  </a:cubicBezTo>
                  <a:cubicBezTo>
                    <a:pt x="39109" y="111"/>
                    <a:pt x="39105" y="109"/>
                    <a:pt x="39100" y="109"/>
                  </a:cubicBezTo>
                  <a:cubicBezTo>
                    <a:pt x="39090" y="109"/>
                    <a:pt x="39076" y="117"/>
                    <a:pt x="39065" y="132"/>
                  </a:cubicBezTo>
                  <a:lnTo>
                    <a:pt x="39054" y="126"/>
                  </a:lnTo>
                  <a:lnTo>
                    <a:pt x="39031" y="126"/>
                  </a:lnTo>
                  <a:cubicBezTo>
                    <a:pt x="39026" y="125"/>
                    <a:pt x="39019" y="124"/>
                    <a:pt x="39011" y="124"/>
                  </a:cubicBezTo>
                  <a:cubicBezTo>
                    <a:pt x="38992" y="124"/>
                    <a:pt x="38968" y="128"/>
                    <a:pt x="38952" y="132"/>
                  </a:cubicBezTo>
                  <a:lnTo>
                    <a:pt x="38929" y="138"/>
                  </a:lnTo>
                  <a:lnTo>
                    <a:pt x="38923" y="143"/>
                  </a:lnTo>
                  <a:cubicBezTo>
                    <a:pt x="38912" y="138"/>
                    <a:pt x="38883" y="126"/>
                    <a:pt x="38872" y="126"/>
                  </a:cubicBezTo>
                  <a:cubicBezTo>
                    <a:pt x="38869" y="128"/>
                    <a:pt x="38864" y="129"/>
                    <a:pt x="38858" y="129"/>
                  </a:cubicBezTo>
                  <a:cubicBezTo>
                    <a:pt x="38845" y="129"/>
                    <a:pt x="38827" y="125"/>
                    <a:pt x="38815" y="121"/>
                  </a:cubicBezTo>
                  <a:lnTo>
                    <a:pt x="38804" y="132"/>
                  </a:lnTo>
                  <a:cubicBezTo>
                    <a:pt x="38792" y="140"/>
                    <a:pt x="38782" y="144"/>
                    <a:pt x="38773" y="144"/>
                  </a:cubicBezTo>
                  <a:cubicBezTo>
                    <a:pt x="38751" y="144"/>
                    <a:pt x="38735" y="124"/>
                    <a:pt x="38719" y="104"/>
                  </a:cubicBezTo>
                  <a:cubicBezTo>
                    <a:pt x="38713" y="104"/>
                    <a:pt x="38702" y="132"/>
                    <a:pt x="38702" y="143"/>
                  </a:cubicBezTo>
                  <a:cubicBezTo>
                    <a:pt x="38700" y="146"/>
                    <a:pt x="38697" y="147"/>
                    <a:pt x="38693" y="147"/>
                  </a:cubicBezTo>
                  <a:cubicBezTo>
                    <a:pt x="38684" y="147"/>
                    <a:pt x="38671" y="142"/>
                    <a:pt x="38659" y="142"/>
                  </a:cubicBezTo>
                  <a:cubicBezTo>
                    <a:pt x="38656" y="142"/>
                    <a:pt x="38653" y="142"/>
                    <a:pt x="38651" y="143"/>
                  </a:cubicBezTo>
                  <a:cubicBezTo>
                    <a:pt x="38639" y="143"/>
                    <a:pt x="38583" y="166"/>
                    <a:pt x="38566" y="172"/>
                  </a:cubicBezTo>
                  <a:cubicBezTo>
                    <a:pt x="38563" y="173"/>
                    <a:pt x="38559" y="173"/>
                    <a:pt x="38555" y="173"/>
                  </a:cubicBezTo>
                  <a:cubicBezTo>
                    <a:pt x="38537" y="173"/>
                    <a:pt x="38510" y="164"/>
                    <a:pt x="38492" y="155"/>
                  </a:cubicBezTo>
                  <a:lnTo>
                    <a:pt x="38469" y="149"/>
                  </a:lnTo>
                  <a:lnTo>
                    <a:pt x="38452" y="149"/>
                  </a:lnTo>
                  <a:cubicBezTo>
                    <a:pt x="38435" y="149"/>
                    <a:pt x="38413" y="177"/>
                    <a:pt x="38413" y="189"/>
                  </a:cubicBezTo>
                  <a:cubicBezTo>
                    <a:pt x="38413" y="191"/>
                    <a:pt x="38412" y="193"/>
                    <a:pt x="38410" y="193"/>
                  </a:cubicBezTo>
                  <a:cubicBezTo>
                    <a:pt x="38402" y="193"/>
                    <a:pt x="38378" y="160"/>
                    <a:pt x="38373" y="160"/>
                  </a:cubicBezTo>
                  <a:cubicBezTo>
                    <a:pt x="38368" y="165"/>
                    <a:pt x="38318" y="184"/>
                    <a:pt x="38291" y="184"/>
                  </a:cubicBezTo>
                  <a:cubicBezTo>
                    <a:pt x="38287" y="184"/>
                    <a:pt x="38285" y="184"/>
                    <a:pt x="38282" y="183"/>
                  </a:cubicBezTo>
                  <a:cubicBezTo>
                    <a:pt x="38263" y="174"/>
                    <a:pt x="38234" y="165"/>
                    <a:pt x="38220" y="165"/>
                  </a:cubicBezTo>
                  <a:cubicBezTo>
                    <a:pt x="38217" y="165"/>
                    <a:pt x="38215" y="165"/>
                    <a:pt x="38214" y="166"/>
                  </a:cubicBezTo>
                  <a:cubicBezTo>
                    <a:pt x="38208" y="172"/>
                    <a:pt x="38186" y="183"/>
                    <a:pt x="38180" y="183"/>
                  </a:cubicBezTo>
                  <a:cubicBezTo>
                    <a:pt x="38169" y="183"/>
                    <a:pt x="38152" y="172"/>
                    <a:pt x="38135" y="160"/>
                  </a:cubicBezTo>
                  <a:lnTo>
                    <a:pt x="38112" y="183"/>
                  </a:lnTo>
                  <a:lnTo>
                    <a:pt x="38095" y="194"/>
                  </a:lnTo>
                  <a:cubicBezTo>
                    <a:pt x="38066" y="200"/>
                    <a:pt x="38027" y="200"/>
                    <a:pt x="38010" y="206"/>
                  </a:cubicBezTo>
                  <a:lnTo>
                    <a:pt x="37998" y="200"/>
                  </a:lnTo>
                  <a:lnTo>
                    <a:pt x="37993" y="194"/>
                  </a:lnTo>
                  <a:cubicBezTo>
                    <a:pt x="37990" y="185"/>
                    <a:pt x="37986" y="181"/>
                    <a:pt x="37982" y="181"/>
                  </a:cubicBezTo>
                  <a:cubicBezTo>
                    <a:pt x="37976" y="181"/>
                    <a:pt x="37970" y="188"/>
                    <a:pt x="37970" y="194"/>
                  </a:cubicBezTo>
                  <a:cubicBezTo>
                    <a:pt x="37970" y="195"/>
                    <a:pt x="37970" y="195"/>
                    <a:pt x="37969" y="195"/>
                  </a:cubicBezTo>
                  <a:cubicBezTo>
                    <a:pt x="37965" y="195"/>
                    <a:pt x="37946" y="177"/>
                    <a:pt x="37936" y="172"/>
                  </a:cubicBezTo>
                  <a:cubicBezTo>
                    <a:pt x="37930" y="169"/>
                    <a:pt x="37909" y="169"/>
                    <a:pt x="37886" y="169"/>
                  </a:cubicBezTo>
                  <a:cubicBezTo>
                    <a:pt x="37862" y="169"/>
                    <a:pt x="37837" y="169"/>
                    <a:pt x="37822" y="166"/>
                  </a:cubicBezTo>
                  <a:cubicBezTo>
                    <a:pt x="37800" y="166"/>
                    <a:pt x="37754" y="183"/>
                    <a:pt x="37743" y="183"/>
                  </a:cubicBezTo>
                  <a:cubicBezTo>
                    <a:pt x="37741" y="182"/>
                    <a:pt x="37739" y="182"/>
                    <a:pt x="37736" y="182"/>
                  </a:cubicBezTo>
                  <a:cubicBezTo>
                    <a:pt x="37719" y="182"/>
                    <a:pt x="37685" y="194"/>
                    <a:pt x="37675" y="194"/>
                  </a:cubicBezTo>
                  <a:cubicBezTo>
                    <a:pt x="37663" y="198"/>
                    <a:pt x="37637" y="202"/>
                    <a:pt x="37616" y="202"/>
                  </a:cubicBezTo>
                  <a:cubicBezTo>
                    <a:pt x="37608" y="202"/>
                    <a:pt x="37600" y="202"/>
                    <a:pt x="37595" y="200"/>
                  </a:cubicBezTo>
                  <a:cubicBezTo>
                    <a:pt x="37588" y="196"/>
                    <a:pt x="37559" y="187"/>
                    <a:pt x="37541" y="187"/>
                  </a:cubicBezTo>
                  <a:cubicBezTo>
                    <a:pt x="37533" y="187"/>
                    <a:pt x="37527" y="189"/>
                    <a:pt x="37527" y="194"/>
                  </a:cubicBezTo>
                  <a:cubicBezTo>
                    <a:pt x="37527" y="208"/>
                    <a:pt x="37524" y="219"/>
                    <a:pt x="37519" y="219"/>
                  </a:cubicBezTo>
                  <a:cubicBezTo>
                    <a:pt x="37518" y="219"/>
                    <a:pt x="37517" y="218"/>
                    <a:pt x="37516" y="217"/>
                  </a:cubicBezTo>
                  <a:lnTo>
                    <a:pt x="37510" y="211"/>
                  </a:lnTo>
                  <a:lnTo>
                    <a:pt x="37465" y="172"/>
                  </a:lnTo>
                  <a:cubicBezTo>
                    <a:pt x="37440" y="197"/>
                    <a:pt x="37405" y="218"/>
                    <a:pt x="37386" y="218"/>
                  </a:cubicBezTo>
                  <a:cubicBezTo>
                    <a:pt x="37384" y="218"/>
                    <a:pt x="37382" y="218"/>
                    <a:pt x="37380" y="217"/>
                  </a:cubicBezTo>
                  <a:cubicBezTo>
                    <a:pt x="37380" y="195"/>
                    <a:pt x="37375" y="183"/>
                    <a:pt x="37364" y="183"/>
                  </a:cubicBezTo>
                  <a:cubicBezTo>
                    <a:pt x="37358" y="183"/>
                    <a:pt x="37350" y="186"/>
                    <a:pt x="37340" y="194"/>
                  </a:cubicBezTo>
                  <a:lnTo>
                    <a:pt x="37329" y="200"/>
                  </a:lnTo>
                  <a:cubicBezTo>
                    <a:pt x="37322" y="198"/>
                    <a:pt x="37313" y="196"/>
                    <a:pt x="37303" y="196"/>
                  </a:cubicBezTo>
                  <a:cubicBezTo>
                    <a:pt x="37290" y="196"/>
                    <a:pt x="37276" y="199"/>
                    <a:pt x="37266" y="206"/>
                  </a:cubicBezTo>
                  <a:lnTo>
                    <a:pt x="37244" y="206"/>
                  </a:lnTo>
                  <a:cubicBezTo>
                    <a:pt x="37215" y="206"/>
                    <a:pt x="37187" y="211"/>
                    <a:pt x="37153" y="211"/>
                  </a:cubicBezTo>
                  <a:lnTo>
                    <a:pt x="37125" y="206"/>
                  </a:lnTo>
                  <a:cubicBezTo>
                    <a:pt x="37085" y="211"/>
                    <a:pt x="37022" y="251"/>
                    <a:pt x="37000" y="251"/>
                  </a:cubicBezTo>
                  <a:cubicBezTo>
                    <a:pt x="36983" y="251"/>
                    <a:pt x="36920" y="228"/>
                    <a:pt x="36898" y="217"/>
                  </a:cubicBezTo>
                  <a:cubicBezTo>
                    <a:pt x="36895" y="215"/>
                    <a:pt x="36892" y="214"/>
                    <a:pt x="36889" y="214"/>
                  </a:cubicBezTo>
                  <a:cubicBezTo>
                    <a:pt x="36874" y="214"/>
                    <a:pt x="36858" y="236"/>
                    <a:pt x="36858" y="245"/>
                  </a:cubicBezTo>
                  <a:cubicBezTo>
                    <a:pt x="36858" y="248"/>
                    <a:pt x="36857" y="250"/>
                    <a:pt x="36856" y="250"/>
                  </a:cubicBezTo>
                  <a:cubicBezTo>
                    <a:pt x="36852" y="250"/>
                    <a:pt x="36842" y="238"/>
                    <a:pt x="36830" y="217"/>
                  </a:cubicBezTo>
                  <a:lnTo>
                    <a:pt x="36801" y="240"/>
                  </a:lnTo>
                  <a:lnTo>
                    <a:pt x="36784" y="251"/>
                  </a:lnTo>
                  <a:cubicBezTo>
                    <a:pt x="36761" y="257"/>
                    <a:pt x="36727" y="274"/>
                    <a:pt x="36716" y="279"/>
                  </a:cubicBezTo>
                  <a:cubicBezTo>
                    <a:pt x="36715" y="281"/>
                    <a:pt x="36712" y="281"/>
                    <a:pt x="36708" y="281"/>
                  </a:cubicBezTo>
                  <a:cubicBezTo>
                    <a:pt x="36691" y="281"/>
                    <a:pt x="36656" y="274"/>
                    <a:pt x="36642" y="274"/>
                  </a:cubicBezTo>
                  <a:cubicBezTo>
                    <a:pt x="36627" y="274"/>
                    <a:pt x="36583" y="250"/>
                    <a:pt x="36567" y="250"/>
                  </a:cubicBezTo>
                  <a:cubicBezTo>
                    <a:pt x="36565" y="250"/>
                    <a:pt x="36564" y="251"/>
                    <a:pt x="36563" y="251"/>
                  </a:cubicBezTo>
                  <a:cubicBezTo>
                    <a:pt x="36552" y="262"/>
                    <a:pt x="36495" y="274"/>
                    <a:pt x="36483" y="279"/>
                  </a:cubicBezTo>
                  <a:cubicBezTo>
                    <a:pt x="36466" y="285"/>
                    <a:pt x="36432" y="297"/>
                    <a:pt x="36415" y="302"/>
                  </a:cubicBezTo>
                  <a:lnTo>
                    <a:pt x="36398" y="279"/>
                  </a:lnTo>
                  <a:lnTo>
                    <a:pt x="36387" y="262"/>
                  </a:lnTo>
                  <a:cubicBezTo>
                    <a:pt x="36376" y="279"/>
                    <a:pt x="36359" y="308"/>
                    <a:pt x="36359" y="325"/>
                  </a:cubicBezTo>
                  <a:lnTo>
                    <a:pt x="36347" y="302"/>
                  </a:lnTo>
                  <a:lnTo>
                    <a:pt x="36325" y="268"/>
                  </a:lnTo>
                  <a:cubicBezTo>
                    <a:pt x="36302" y="285"/>
                    <a:pt x="36268" y="297"/>
                    <a:pt x="36245" y="297"/>
                  </a:cubicBezTo>
                  <a:lnTo>
                    <a:pt x="36222" y="291"/>
                  </a:lnTo>
                  <a:lnTo>
                    <a:pt x="35939" y="291"/>
                  </a:lnTo>
                  <a:lnTo>
                    <a:pt x="35910" y="297"/>
                  </a:lnTo>
                  <a:cubicBezTo>
                    <a:pt x="35888" y="302"/>
                    <a:pt x="35944" y="325"/>
                    <a:pt x="35910" y="336"/>
                  </a:cubicBezTo>
                  <a:lnTo>
                    <a:pt x="35876" y="348"/>
                  </a:lnTo>
                  <a:cubicBezTo>
                    <a:pt x="35870" y="329"/>
                    <a:pt x="35858" y="324"/>
                    <a:pt x="35846" y="324"/>
                  </a:cubicBezTo>
                  <a:cubicBezTo>
                    <a:pt x="35837" y="324"/>
                    <a:pt x="35828" y="328"/>
                    <a:pt x="35825" y="331"/>
                  </a:cubicBezTo>
                  <a:cubicBezTo>
                    <a:pt x="35821" y="339"/>
                    <a:pt x="35793" y="351"/>
                    <a:pt x="35778" y="351"/>
                  </a:cubicBezTo>
                  <a:cubicBezTo>
                    <a:pt x="35773" y="351"/>
                    <a:pt x="35770" y="350"/>
                    <a:pt x="35769" y="348"/>
                  </a:cubicBezTo>
                  <a:cubicBezTo>
                    <a:pt x="35763" y="342"/>
                    <a:pt x="35723" y="314"/>
                    <a:pt x="35706" y="314"/>
                  </a:cubicBezTo>
                  <a:cubicBezTo>
                    <a:pt x="35692" y="314"/>
                    <a:pt x="35650" y="328"/>
                    <a:pt x="35625" y="328"/>
                  </a:cubicBezTo>
                  <a:cubicBezTo>
                    <a:pt x="35618" y="328"/>
                    <a:pt x="35613" y="327"/>
                    <a:pt x="35610" y="325"/>
                  </a:cubicBezTo>
                  <a:cubicBezTo>
                    <a:pt x="35604" y="320"/>
                    <a:pt x="35599" y="318"/>
                    <a:pt x="35595" y="318"/>
                  </a:cubicBezTo>
                  <a:cubicBezTo>
                    <a:pt x="35584" y="318"/>
                    <a:pt x="35576" y="328"/>
                    <a:pt x="35576" y="336"/>
                  </a:cubicBezTo>
                  <a:cubicBezTo>
                    <a:pt x="35576" y="340"/>
                    <a:pt x="35573" y="341"/>
                    <a:pt x="35570" y="341"/>
                  </a:cubicBezTo>
                  <a:cubicBezTo>
                    <a:pt x="35563" y="341"/>
                    <a:pt x="35551" y="334"/>
                    <a:pt x="35547" y="331"/>
                  </a:cubicBezTo>
                  <a:cubicBezTo>
                    <a:pt x="35542" y="319"/>
                    <a:pt x="35519" y="308"/>
                    <a:pt x="35496" y="302"/>
                  </a:cubicBezTo>
                  <a:lnTo>
                    <a:pt x="35496" y="342"/>
                  </a:lnTo>
                  <a:lnTo>
                    <a:pt x="35502" y="348"/>
                  </a:lnTo>
                  <a:cubicBezTo>
                    <a:pt x="35501" y="348"/>
                    <a:pt x="35501" y="348"/>
                    <a:pt x="35500" y="348"/>
                  </a:cubicBezTo>
                  <a:cubicBezTo>
                    <a:pt x="35489" y="348"/>
                    <a:pt x="35440" y="319"/>
                    <a:pt x="35416" y="319"/>
                  </a:cubicBezTo>
                  <a:cubicBezTo>
                    <a:pt x="35414" y="319"/>
                    <a:pt x="35413" y="319"/>
                    <a:pt x="35411" y="319"/>
                  </a:cubicBezTo>
                  <a:cubicBezTo>
                    <a:pt x="35407" y="320"/>
                    <a:pt x="35403" y="321"/>
                    <a:pt x="35400" y="321"/>
                  </a:cubicBezTo>
                  <a:cubicBezTo>
                    <a:pt x="35383" y="321"/>
                    <a:pt x="35372" y="311"/>
                    <a:pt x="35377" y="297"/>
                  </a:cubicBezTo>
                  <a:lnTo>
                    <a:pt x="35343" y="279"/>
                  </a:lnTo>
                  <a:cubicBezTo>
                    <a:pt x="35339" y="301"/>
                    <a:pt x="35327" y="310"/>
                    <a:pt x="35317" y="310"/>
                  </a:cubicBezTo>
                  <a:cubicBezTo>
                    <a:pt x="35314" y="310"/>
                    <a:pt x="35311" y="309"/>
                    <a:pt x="35309" y="308"/>
                  </a:cubicBezTo>
                  <a:cubicBezTo>
                    <a:pt x="35308" y="307"/>
                    <a:pt x="35306" y="306"/>
                    <a:pt x="35304" y="306"/>
                  </a:cubicBezTo>
                  <a:cubicBezTo>
                    <a:pt x="35295" y="306"/>
                    <a:pt x="35279" y="315"/>
                    <a:pt x="35275" y="319"/>
                  </a:cubicBezTo>
                  <a:cubicBezTo>
                    <a:pt x="35270" y="324"/>
                    <a:pt x="35258" y="332"/>
                    <a:pt x="35251" y="332"/>
                  </a:cubicBezTo>
                  <a:cubicBezTo>
                    <a:pt x="35249" y="332"/>
                    <a:pt x="35248" y="332"/>
                    <a:pt x="35247" y="331"/>
                  </a:cubicBezTo>
                  <a:cubicBezTo>
                    <a:pt x="35241" y="331"/>
                    <a:pt x="35230" y="308"/>
                    <a:pt x="35224" y="285"/>
                  </a:cubicBezTo>
                  <a:lnTo>
                    <a:pt x="35201" y="302"/>
                  </a:lnTo>
                  <a:cubicBezTo>
                    <a:pt x="35201" y="302"/>
                    <a:pt x="35207" y="325"/>
                    <a:pt x="35212" y="342"/>
                  </a:cubicBezTo>
                  <a:lnTo>
                    <a:pt x="35212" y="348"/>
                  </a:lnTo>
                  <a:cubicBezTo>
                    <a:pt x="35212" y="348"/>
                    <a:pt x="35211" y="349"/>
                    <a:pt x="35209" y="349"/>
                  </a:cubicBezTo>
                  <a:cubicBezTo>
                    <a:pt x="35201" y="349"/>
                    <a:pt x="35183" y="335"/>
                    <a:pt x="35178" y="331"/>
                  </a:cubicBezTo>
                  <a:cubicBezTo>
                    <a:pt x="35177" y="330"/>
                    <a:pt x="35175" y="330"/>
                    <a:pt x="35173" y="330"/>
                  </a:cubicBezTo>
                  <a:cubicBezTo>
                    <a:pt x="35162" y="330"/>
                    <a:pt x="35142" y="337"/>
                    <a:pt x="35129" y="337"/>
                  </a:cubicBezTo>
                  <a:cubicBezTo>
                    <a:pt x="35122" y="337"/>
                    <a:pt x="35118" y="335"/>
                    <a:pt x="35116" y="331"/>
                  </a:cubicBezTo>
                  <a:cubicBezTo>
                    <a:pt x="35106" y="320"/>
                    <a:pt x="35087" y="301"/>
                    <a:pt x="35079" y="301"/>
                  </a:cubicBezTo>
                  <a:cubicBezTo>
                    <a:pt x="35078" y="301"/>
                    <a:pt x="35077" y="302"/>
                    <a:pt x="35076" y="302"/>
                  </a:cubicBezTo>
                  <a:cubicBezTo>
                    <a:pt x="35071" y="302"/>
                    <a:pt x="35031" y="302"/>
                    <a:pt x="34991" y="308"/>
                  </a:cubicBezTo>
                  <a:lnTo>
                    <a:pt x="34951" y="319"/>
                  </a:lnTo>
                  <a:lnTo>
                    <a:pt x="34934" y="319"/>
                  </a:lnTo>
                  <a:cubicBezTo>
                    <a:pt x="34912" y="319"/>
                    <a:pt x="34872" y="314"/>
                    <a:pt x="34849" y="302"/>
                  </a:cubicBezTo>
                  <a:lnTo>
                    <a:pt x="34821" y="314"/>
                  </a:lnTo>
                  <a:cubicBezTo>
                    <a:pt x="34819" y="314"/>
                    <a:pt x="34816" y="315"/>
                    <a:pt x="34814" y="315"/>
                  </a:cubicBezTo>
                  <a:cubicBezTo>
                    <a:pt x="34799" y="315"/>
                    <a:pt x="34785" y="302"/>
                    <a:pt x="34770" y="302"/>
                  </a:cubicBezTo>
                  <a:lnTo>
                    <a:pt x="34742" y="314"/>
                  </a:lnTo>
                  <a:cubicBezTo>
                    <a:pt x="34736" y="311"/>
                    <a:pt x="34729" y="310"/>
                    <a:pt x="34721" y="310"/>
                  </a:cubicBezTo>
                  <a:cubicBezTo>
                    <a:pt x="34696" y="310"/>
                    <a:pt x="34664" y="320"/>
                    <a:pt x="34647" y="320"/>
                  </a:cubicBezTo>
                  <a:cubicBezTo>
                    <a:pt x="34644" y="320"/>
                    <a:pt x="34641" y="320"/>
                    <a:pt x="34639" y="319"/>
                  </a:cubicBezTo>
                  <a:cubicBezTo>
                    <a:pt x="34628" y="314"/>
                    <a:pt x="34605" y="308"/>
                    <a:pt x="34600" y="308"/>
                  </a:cubicBezTo>
                  <a:cubicBezTo>
                    <a:pt x="34596" y="306"/>
                    <a:pt x="34593" y="306"/>
                    <a:pt x="34588" y="306"/>
                  </a:cubicBezTo>
                  <a:cubicBezTo>
                    <a:pt x="34578" y="306"/>
                    <a:pt x="34565" y="310"/>
                    <a:pt x="34549" y="314"/>
                  </a:cubicBezTo>
                  <a:lnTo>
                    <a:pt x="34537" y="319"/>
                  </a:lnTo>
                  <a:cubicBezTo>
                    <a:pt x="34523" y="319"/>
                    <a:pt x="34505" y="304"/>
                    <a:pt x="34490" y="304"/>
                  </a:cubicBezTo>
                  <a:cubicBezTo>
                    <a:pt x="34479" y="304"/>
                    <a:pt x="34470" y="311"/>
                    <a:pt x="34464" y="331"/>
                  </a:cubicBezTo>
                  <a:cubicBezTo>
                    <a:pt x="34458" y="331"/>
                    <a:pt x="34435" y="302"/>
                    <a:pt x="34430" y="291"/>
                  </a:cubicBezTo>
                  <a:cubicBezTo>
                    <a:pt x="34428" y="288"/>
                    <a:pt x="34424" y="286"/>
                    <a:pt x="34420" y="286"/>
                  </a:cubicBezTo>
                  <a:cubicBezTo>
                    <a:pt x="34409" y="286"/>
                    <a:pt x="34394" y="294"/>
                    <a:pt x="34390" y="302"/>
                  </a:cubicBezTo>
                  <a:cubicBezTo>
                    <a:pt x="34388" y="307"/>
                    <a:pt x="34380" y="308"/>
                    <a:pt x="34371" y="308"/>
                  </a:cubicBezTo>
                  <a:cubicBezTo>
                    <a:pt x="34356" y="308"/>
                    <a:pt x="34339" y="304"/>
                    <a:pt x="34339" y="297"/>
                  </a:cubicBezTo>
                  <a:cubicBezTo>
                    <a:pt x="34339" y="293"/>
                    <a:pt x="34337" y="292"/>
                    <a:pt x="34334" y="292"/>
                  </a:cubicBezTo>
                  <a:cubicBezTo>
                    <a:pt x="34329" y="292"/>
                    <a:pt x="34318" y="298"/>
                    <a:pt x="34310" y="302"/>
                  </a:cubicBezTo>
                  <a:cubicBezTo>
                    <a:pt x="34309" y="304"/>
                    <a:pt x="34307" y="304"/>
                    <a:pt x="34305" y="304"/>
                  </a:cubicBezTo>
                  <a:cubicBezTo>
                    <a:pt x="34299" y="304"/>
                    <a:pt x="34290" y="299"/>
                    <a:pt x="34282" y="291"/>
                  </a:cubicBezTo>
                  <a:lnTo>
                    <a:pt x="34271" y="279"/>
                  </a:lnTo>
                  <a:lnTo>
                    <a:pt x="34259" y="274"/>
                  </a:lnTo>
                  <a:cubicBezTo>
                    <a:pt x="34254" y="274"/>
                    <a:pt x="34231" y="291"/>
                    <a:pt x="34220" y="308"/>
                  </a:cubicBezTo>
                  <a:lnTo>
                    <a:pt x="34191" y="297"/>
                  </a:lnTo>
                  <a:cubicBezTo>
                    <a:pt x="34190" y="296"/>
                    <a:pt x="34189" y="296"/>
                    <a:pt x="34187" y="296"/>
                  </a:cubicBezTo>
                  <a:cubicBezTo>
                    <a:pt x="34176" y="296"/>
                    <a:pt x="34161" y="309"/>
                    <a:pt x="34150" y="309"/>
                  </a:cubicBezTo>
                  <a:cubicBezTo>
                    <a:pt x="34149" y="309"/>
                    <a:pt x="34147" y="309"/>
                    <a:pt x="34146" y="308"/>
                  </a:cubicBezTo>
                  <a:lnTo>
                    <a:pt x="34129" y="308"/>
                  </a:lnTo>
                  <a:cubicBezTo>
                    <a:pt x="34126" y="301"/>
                    <a:pt x="34121" y="299"/>
                    <a:pt x="34116" y="299"/>
                  </a:cubicBezTo>
                  <a:cubicBezTo>
                    <a:pt x="34103" y="299"/>
                    <a:pt x="34087" y="314"/>
                    <a:pt x="34083" y="314"/>
                  </a:cubicBezTo>
                  <a:cubicBezTo>
                    <a:pt x="34078" y="314"/>
                    <a:pt x="34036" y="272"/>
                    <a:pt x="34012" y="272"/>
                  </a:cubicBezTo>
                  <a:cubicBezTo>
                    <a:pt x="34009" y="272"/>
                    <a:pt x="34006" y="273"/>
                    <a:pt x="34004" y="274"/>
                  </a:cubicBezTo>
                  <a:cubicBezTo>
                    <a:pt x="33987" y="285"/>
                    <a:pt x="33925" y="297"/>
                    <a:pt x="33908" y="297"/>
                  </a:cubicBezTo>
                  <a:cubicBezTo>
                    <a:pt x="33891" y="297"/>
                    <a:pt x="33830" y="337"/>
                    <a:pt x="33799" y="337"/>
                  </a:cubicBezTo>
                  <a:cubicBezTo>
                    <a:pt x="33798" y="337"/>
                    <a:pt x="33796" y="337"/>
                    <a:pt x="33794" y="336"/>
                  </a:cubicBezTo>
                  <a:cubicBezTo>
                    <a:pt x="33776" y="327"/>
                    <a:pt x="33712" y="318"/>
                    <a:pt x="33679" y="318"/>
                  </a:cubicBezTo>
                  <a:cubicBezTo>
                    <a:pt x="33672" y="318"/>
                    <a:pt x="33667" y="318"/>
                    <a:pt x="33664" y="319"/>
                  </a:cubicBezTo>
                  <a:cubicBezTo>
                    <a:pt x="33647" y="325"/>
                    <a:pt x="33624" y="331"/>
                    <a:pt x="33612" y="331"/>
                  </a:cubicBezTo>
                  <a:cubicBezTo>
                    <a:pt x="33607" y="331"/>
                    <a:pt x="33584" y="319"/>
                    <a:pt x="33567" y="308"/>
                  </a:cubicBezTo>
                  <a:lnTo>
                    <a:pt x="33539" y="314"/>
                  </a:lnTo>
                  <a:cubicBezTo>
                    <a:pt x="33531" y="315"/>
                    <a:pt x="33524" y="315"/>
                    <a:pt x="33517" y="315"/>
                  </a:cubicBezTo>
                  <a:cubicBezTo>
                    <a:pt x="33486" y="315"/>
                    <a:pt x="33457" y="307"/>
                    <a:pt x="33425" y="302"/>
                  </a:cubicBezTo>
                  <a:cubicBezTo>
                    <a:pt x="33420" y="302"/>
                    <a:pt x="33408" y="308"/>
                    <a:pt x="33408" y="308"/>
                  </a:cubicBezTo>
                  <a:cubicBezTo>
                    <a:pt x="33408" y="327"/>
                    <a:pt x="33406" y="333"/>
                    <a:pt x="33402" y="333"/>
                  </a:cubicBezTo>
                  <a:cubicBezTo>
                    <a:pt x="33398" y="333"/>
                    <a:pt x="33390" y="322"/>
                    <a:pt x="33380" y="319"/>
                  </a:cubicBezTo>
                  <a:lnTo>
                    <a:pt x="33363" y="308"/>
                  </a:lnTo>
                  <a:cubicBezTo>
                    <a:pt x="33360" y="307"/>
                    <a:pt x="33356" y="307"/>
                    <a:pt x="33353" y="307"/>
                  </a:cubicBezTo>
                  <a:cubicBezTo>
                    <a:pt x="33333" y="307"/>
                    <a:pt x="33311" y="320"/>
                    <a:pt x="33306" y="325"/>
                  </a:cubicBezTo>
                  <a:cubicBezTo>
                    <a:pt x="33306" y="327"/>
                    <a:pt x="33301" y="329"/>
                    <a:pt x="33294" y="329"/>
                  </a:cubicBezTo>
                  <a:cubicBezTo>
                    <a:pt x="33284" y="329"/>
                    <a:pt x="33268" y="326"/>
                    <a:pt x="33255" y="319"/>
                  </a:cubicBezTo>
                  <a:lnTo>
                    <a:pt x="33232" y="319"/>
                  </a:lnTo>
                  <a:lnTo>
                    <a:pt x="33204" y="314"/>
                  </a:lnTo>
                  <a:cubicBezTo>
                    <a:pt x="33177" y="314"/>
                    <a:pt x="33131" y="299"/>
                    <a:pt x="33111" y="299"/>
                  </a:cubicBezTo>
                  <a:cubicBezTo>
                    <a:pt x="33106" y="299"/>
                    <a:pt x="33103" y="300"/>
                    <a:pt x="33102" y="302"/>
                  </a:cubicBezTo>
                  <a:cubicBezTo>
                    <a:pt x="33090" y="308"/>
                    <a:pt x="33062" y="314"/>
                    <a:pt x="33051" y="319"/>
                  </a:cubicBezTo>
                  <a:cubicBezTo>
                    <a:pt x="33045" y="325"/>
                    <a:pt x="33028" y="331"/>
                    <a:pt x="33017" y="331"/>
                  </a:cubicBezTo>
                  <a:lnTo>
                    <a:pt x="33005" y="325"/>
                  </a:lnTo>
                  <a:lnTo>
                    <a:pt x="32983" y="319"/>
                  </a:lnTo>
                  <a:cubicBezTo>
                    <a:pt x="32969" y="314"/>
                    <a:pt x="32951" y="311"/>
                    <a:pt x="32935" y="311"/>
                  </a:cubicBezTo>
                  <a:cubicBezTo>
                    <a:pt x="32919" y="311"/>
                    <a:pt x="32903" y="314"/>
                    <a:pt x="32892" y="319"/>
                  </a:cubicBezTo>
                  <a:lnTo>
                    <a:pt x="32869" y="297"/>
                  </a:lnTo>
                  <a:cubicBezTo>
                    <a:pt x="32869" y="297"/>
                    <a:pt x="32858" y="308"/>
                    <a:pt x="32847" y="308"/>
                  </a:cubicBezTo>
                  <a:lnTo>
                    <a:pt x="32835" y="308"/>
                  </a:lnTo>
                  <a:cubicBezTo>
                    <a:pt x="32832" y="306"/>
                    <a:pt x="32827" y="306"/>
                    <a:pt x="32822" y="306"/>
                  </a:cubicBezTo>
                  <a:cubicBezTo>
                    <a:pt x="32808" y="306"/>
                    <a:pt x="32788" y="311"/>
                    <a:pt x="32784" y="319"/>
                  </a:cubicBezTo>
                  <a:cubicBezTo>
                    <a:pt x="32773" y="325"/>
                    <a:pt x="32767" y="336"/>
                    <a:pt x="32761" y="336"/>
                  </a:cubicBezTo>
                  <a:cubicBezTo>
                    <a:pt x="32761" y="331"/>
                    <a:pt x="32744" y="314"/>
                    <a:pt x="32739" y="308"/>
                  </a:cubicBezTo>
                  <a:cubicBezTo>
                    <a:pt x="32738" y="307"/>
                    <a:pt x="32737" y="307"/>
                    <a:pt x="32735" y="307"/>
                  </a:cubicBezTo>
                  <a:cubicBezTo>
                    <a:pt x="32725" y="307"/>
                    <a:pt x="32695" y="320"/>
                    <a:pt x="32677" y="320"/>
                  </a:cubicBezTo>
                  <a:cubicBezTo>
                    <a:pt x="32675" y="320"/>
                    <a:pt x="32673" y="320"/>
                    <a:pt x="32671" y="319"/>
                  </a:cubicBezTo>
                  <a:cubicBezTo>
                    <a:pt x="32655" y="314"/>
                    <a:pt x="32604" y="296"/>
                    <a:pt x="32581" y="296"/>
                  </a:cubicBezTo>
                  <a:cubicBezTo>
                    <a:pt x="32578" y="296"/>
                    <a:pt x="32576" y="296"/>
                    <a:pt x="32574" y="297"/>
                  </a:cubicBezTo>
                  <a:cubicBezTo>
                    <a:pt x="32557" y="302"/>
                    <a:pt x="32534" y="308"/>
                    <a:pt x="32534" y="308"/>
                  </a:cubicBezTo>
                  <a:cubicBezTo>
                    <a:pt x="32534" y="308"/>
                    <a:pt x="32506" y="289"/>
                    <a:pt x="32491" y="289"/>
                  </a:cubicBezTo>
                  <a:cubicBezTo>
                    <a:pt x="32487" y="289"/>
                    <a:pt x="32483" y="291"/>
                    <a:pt x="32483" y="297"/>
                  </a:cubicBezTo>
                  <a:cubicBezTo>
                    <a:pt x="32481" y="305"/>
                    <a:pt x="32480" y="309"/>
                    <a:pt x="32479" y="309"/>
                  </a:cubicBezTo>
                  <a:cubicBezTo>
                    <a:pt x="32478" y="309"/>
                    <a:pt x="32480" y="297"/>
                    <a:pt x="32483" y="279"/>
                  </a:cubicBezTo>
                  <a:lnTo>
                    <a:pt x="32483" y="279"/>
                  </a:lnTo>
                  <a:lnTo>
                    <a:pt x="32449" y="302"/>
                  </a:lnTo>
                  <a:lnTo>
                    <a:pt x="32410" y="336"/>
                  </a:lnTo>
                  <a:cubicBezTo>
                    <a:pt x="32415" y="302"/>
                    <a:pt x="32404" y="274"/>
                    <a:pt x="32387" y="262"/>
                  </a:cubicBezTo>
                  <a:lnTo>
                    <a:pt x="32376" y="279"/>
                  </a:lnTo>
                  <a:lnTo>
                    <a:pt x="32370" y="285"/>
                  </a:lnTo>
                  <a:cubicBezTo>
                    <a:pt x="32348" y="296"/>
                    <a:pt x="32318" y="300"/>
                    <a:pt x="32297" y="300"/>
                  </a:cubicBezTo>
                  <a:cubicBezTo>
                    <a:pt x="32284" y="300"/>
                    <a:pt x="32276" y="299"/>
                    <a:pt x="32273" y="297"/>
                  </a:cubicBezTo>
                  <a:cubicBezTo>
                    <a:pt x="32262" y="291"/>
                    <a:pt x="32251" y="279"/>
                    <a:pt x="32239" y="279"/>
                  </a:cubicBezTo>
                  <a:lnTo>
                    <a:pt x="32239" y="285"/>
                  </a:lnTo>
                  <a:lnTo>
                    <a:pt x="32205" y="325"/>
                  </a:lnTo>
                  <a:cubicBezTo>
                    <a:pt x="32188" y="308"/>
                    <a:pt x="32166" y="291"/>
                    <a:pt x="32160" y="279"/>
                  </a:cubicBezTo>
                  <a:cubicBezTo>
                    <a:pt x="32160" y="278"/>
                    <a:pt x="32159" y="278"/>
                    <a:pt x="32158" y="278"/>
                  </a:cubicBezTo>
                  <a:cubicBezTo>
                    <a:pt x="32154" y="278"/>
                    <a:pt x="32139" y="288"/>
                    <a:pt x="32120" y="302"/>
                  </a:cubicBezTo>
                  <a:lnTo>
                    <a:pt x="32109" y="314"/>
                  </a:lnTo>
                  <a:lnTo>
                    <a:pt x="32047" y="285"/>
                  </a:lnTo>
                  <a:lnTo>
                    <a:pt x="32029" y="274"/>
                  </a:lnTo>
                  <a:cubicBezTo>
                    <a:pt x="32001" y="274"/>
                    <a:pt x="31967" y="291"/>
                    <a:pt x="31967" y="302"/>
                  </a:cubicBezTo>
                  <a:cubicBezTo>
                    <a:pt x="31966" y="303"/>
                    <a:pt x="31965" y="303"/>
                    <a:pt x="31964" y="303"/>
                  </a:cubicBezTo>
                  <a:cubicBezTo>
                    <a:pt x="31957" y="303"/>
                    <a:pt x="31944" y="290"/>
                    <a:pt x="31944" y="285"/>
                  </a:cubicBezTo>
                  <a:cubicBezTo>
                    <a:pt x="31944" y="284"/>
                    <a:pt x="31943" y="284"/>
                    <a:pt x="31941" y="284"/>
                  </a:cubicBezTo>
                  <a:cubicBezTo>
                    <a:pt x="31935" y="284"/>
                    <a:pt x="31923" y="287"/>
                    <a:pt x="31914" y="287"/>
                  </a:cubicBezTo>
                  <a:cubicBezTo>
                    <a:pt x="31910" y="287"/>
                    <a:pt x="31907" y="286"/>
                    <a:pt x="31905" y="285"/>
                  </a:cubicBezTo>
                  <a:cubicBezTo>
                    <a:pt x="31897" y="285"/>
                    <a:pt x="31882" y="283"/>
                    <a:pt x="31868" y="283"/>
                  </a:cubicBezTo>
                  <a:cubicBezTo>
                    <a:pt x="31861" y="283"/>
                    <a:pt x="31854" y="283"/>
                    <a:pt x="31848" y="285"/>
                  </a:cubicBezTo>
                  <a:cubicBezTo>
                    <a:pt x="31835" y="290"/>
                    <a:pt x="31801" y="315"/>
                    <a:pt x="31786" y="315"/>
                  </a:cubicBezTo>
                  <a:cubicBezTo>
                    <a:pt x="31782" y="315"/>
                    <a:pt x="31780" y="313"/>
                    <a:pt x="31780" y="308"/>
                  </a:cubicBezTo>
                  <a:cubicBezTo>
                    <a:pt x="31780" y="298"/>
                    <a:pt x="31772" y="296"/>
                    <a:pt x="31761" y="296"/>
                  </a:cubicBezTo>
                  <a:cubicBezTo>
                    <a:pt x="31755" y="296"/>
                    <a:pt x="31747" y="297"/>
                    <a:pt x="31740" y="297"/>
                  </a:cubicBezTo>
                  <a:cubicBezTo>
                    <a:pt x="31729" y="297"/>
                    <a:pt x="31666" y="274"/>
                    <a:pt x="31610" y="245"/>
                  </a:cubicBezTo>
                  <a:lnTo>
                    <a:pt x="31576" y="302"/>
                  </a:lnTo>
                  <a:lnTo>
                    <a:pt x="31559" y="302"/>
                  </a:lnTo>
                  <a:cubicBezTo>
                    <a:pt x="31557" y="303"/>
                    <a:pt x="31554" y="303"/>
                    <a:pt x="31552" y="303"/>
                  </a:cubicBezTo>
                  <a:cubicBezTo>
                    <a:pt x="31531" y="303"/>
                    <a:pt x="31507" y="279"/>
                    <a:pt x="31507" y="274"/>
                  </a:cubicBezTo>
                  <a:cubicBezTo>
                    <a:pt x="31507" y="267"/>
                    <a:pt x="31500" y="264"/>
                    <a:pt x="31492" y="264"/>
                  </a:cubicBezTo>
                  <a:cubicBezTo>
                    <a:pt x="31487" y="264"/>
                    <a:pt x="31481" y="266"/>
                    <a:pt x="31479" y="268"/>
                  </a:cubicBezTo>
                  <a:cubicBezTo>
                    <a:pt x="31473" y="268"/>
                    <a:pt x="31411" y="234"/>
                    <a:pt x="31383" y="228"/>
                  </a:cubicBezTo>
                  <a:lnTo>
                    <a:pt x="31320" y="228"/>
                  </a:lnTo>
                  <a:cubicBezTo>
                    <a:pt x="31312" y="233"/>
                    <a:pt x="31286" y="248"/>
                    <a:pt x="31272" y="248"/>
                  </a:cubicBezTo>
                  <a:cubicBezTo>
                    <a:pt x="31267" y="248"/>
                    <a:pt x="31264" y="246"/>
                    <a:pt x="31264" y="240"/>
                  </a:cubicBezTo>
                  <a:cubicBezTo>
                    <a:pt x="31266" y="231"/>
                    <a:pt x="31262" y="228"/>
                    <a:pt x="31256" y="228"/>
                  </a:cubicBezTo>
                  <a:cubicBezTo>
                    <a:pt x="31251" y="228"/>
                    <a:pt x="31244" y="231"/>
                    <a:pt x="31241" y="234"/>
                  </a:cubicBezTo>
                  <a:cubicBezTo>
                    <a:pt x="31229" y="234"/>
                    <a:pt x="31195" y="223"/>
                    <a:pt x="31178" y="223"/>
                  </a:cubicBezTo>
                  <a:cubicBezTo>
                    <a:pt x="31177" y="224"/>
                    <a:pt x="31174" y="224"/>
                    <a:pt x="31171" y="224"/>
                  </a:cubicBezTo>
                  <a:cubicBezTo>
                    <a:pt x="31149" y="224"/>
                    <a:pt x="31096" y="211"/>
                    <a:pt x="31076" y="206"/>
                  </a:cubicBezTo>
                  <a:cubicBezTo>
                    <a:pt x="31059" y="194"/>
                    <a:pt x="31014" y="177"/>
                    <a:pt x="30980" y="166"/>
                  </a:cubicBezTo>
                  <a:lnTo>
                    <a:pt x="30968" y="126"/>
                  </a:lnTo>
                  <a:cubicBezTo>
                    <a:pt x="30963" y="115"/>
                    <a:pt x="30940" y="109"/>
                    <a:pt x="30923" y="104"/>
                  </a:cubicBezTo>
                  <a:cubicBezTo>
                    <a:pt x="30913" y="104"/>
                    <a:pt x="30903" y="122"/>
                    <a:pt x="30893" y="122"/>
                  </a:cubicBezTo>
                  <a:cubicBezTo>
                    <a:pt x="30892" y="122"/>
                    <a:pt x="30890" y="121"/>
                    <a:pt x="30889" y="121"/>
                  </a:cubicBezTo>
                  <a:cubicBezTo>
                    <a:pt x="30866" y="109"/>
                    <a:pt x="30906" y="92"/>
                    <a:pt x="30895" y="87"/>
                  </a:cubicBezTo>
                  <a:cubicBezTo>
                    <a:pt x="30876" y="73"/>
                    <a:pt x="30847" y="55"/>
                    <a:pt x="30830" y="55"/>
                  </a:cubicBezTo>
                  <a:cubicBezTo>
                    <a:pt x="30826" y="55"/>
                    <a:pt x="30823" y="56"/>
                    <a:pt x="30821" y="58"/>
                  </a:cubicBezTo>
                  <a:cubicBezTo>
                    <a:pt x="30809" y="66"/>
                    <a:pt x="30798" y="69"/>
                    <a:pt x="30788" y="69"/>
                  </a:cubicBezTo>
                  <a:cubicBezTo>
                    <a:pt x="30771" y="69"/>
                    <a:pt x="30758" y="60"/>
                    <a:pt x="30747" y="53"/>
                  </a:cubicBezTo>
                  <a:cubicBezTo>
                    <a:pt x="30717" y="37"/>
                    <a:pt x="30684" y="30"/>
                    <a:pt x="30654" y="30"/>
                  </a:cubicBezTo>
                  <a:cubicBezTo>
                    <a:pt x="30639" y="30"/>
                    <a:pt x="30624" y="32"/>
                    <a:pt x="30611" y="36"/>
                  </a:cubicBezTo>
                  <a:lnTo>
                    <a:pt x="30571" y="53"/>
                  </a:lnTo>
                  <a:cubicBezTo>
                    <a:pt x="30565" y="45"/>
                    <a:pt x="30560" y="41"/>
                    <a:pt x="30554" y="41"/>
                  </a:cubicBezTo>
                  <a:cubicBezTo>
                    <a:pt x="30544" y="41"/>
                    <a:pt x="30535" y="55"/>
                    <a:pt x="30532" y="81"/>
                  </a:cubicBezTo>
                  <a:lnTo>
                    <a:pt x="30492" y="47"/>
                  </a:lnTo>
                  <a:lnTo>
                    <a:pt x="30469" y="24"/>
                  </a:lnTo>
                  <a:cubicBezTo>
                    <a:pt x="30412" y="24"/>
                    <a:pt x="30373" y="36"/>
                    <a:pt x="30373" y="41"/>
                  </a:cubicBezTo>
                  <a:cubicBezTo>
                    <a:pt x="30375" y="44"/>
                    <a:pt x="30368" y="45"/>
                    <a:pt x="30357" y="45"/>
                  </a:cubicBezTo>
                  <a:cubicBezTo>
                    <a:pt x="30343" y="45"/>
                    <a:pt x="30323" y="42"/>
                    <a:pt x="30316" y="36"/>
                  </a:cubicBezTo>
                  <a:cubicBezTo>
                    <a:pt x="30308" y="27"/>
                    <a:pt x="30287" y="22"/>
                    <a:pt x="30275" y="22"/>
                  </a:cubicBezTo>
                  <a:cubicBezTo>
                    <a:pt x="30270" y="22"/>
                    <a:pt x="30266" y="23"/>
                    <a:pt x="30265" y="24"/>
                  </a:cubicBezTo>
                  <a:cubicBezTo>
                    <a:pt x="30261" y="24"/>
                    <a:pt x="30240" y="17"/>
                    <a:pt x="30228" y="17"/>
                  </a:cubicBezTo>
                  <a:cubicBezTo>
                    <a:pt x="30221" y="17"/>
                    <a:pt x="30218" y="19"/>
                    <a:pt x="30220" y="24"/>
                  </a:cubicBezTo>
                  <a:cubicBezTo>
                    <a:pt x="30224" y="34"/>
                    <a:pt x="30220" y="37"/>
                    <a:pt x="30213" y="37"/>
                  </a:cubicBezTo>
                  <a:cubicBezTo>
                    <a:pt x="30202" y="37"/>
                    <a:pt x="30186" y="31"/>
                    <a:pt x="30180" y="24"/>
                  </a:cubicBezTo>
                  <a:cubicBezTo>
                    <a:pt x="30171" y="20"/>
                    <a:pt x="30147" y="4"/>
                    <a:pt x="30132" y="4"/>
                  </a:cubicBezTo>
                  <a:cubicBezTo>
                    <a:pt x="30128" y="4"/>
                    <a:pt x="30125" y="5"/>
                    <a:pt x="30123" y="7"/>
                  </a:cubicBezTo>
                  <a:cubicBezTo>
                    <a:pt x="30117" y="13"/>
                    <a:pt x="30106" y="19"/>
                    <a:pt x="30100" y="19"/>
                  </a:cubicBezTo>
                  <a:cubicBezTo>
                    <a:pt x="30100" y="19"/>
                    <a:pt x="30078" y="36"/>
                    <a:pt x="30061" y="58"/>
                  </a:cubicBezTo>
                  <a:lnTo>
                    <a:pt x="30027" y="41"/>
                  </a:lnTo>
                  <a:lnTo>
                    <a:pt x="30004" y="30"/>
                  </a:lnTo>
                  <a:cubicBezTo>
                    <a:pt x="29978" y="50"/>
                    <a:pt x="29939" y="94"/>
                    <a:pt x="29919" y="94"/>
                  </a:cubicBezTo>
                  <a:cubicBezTo>
                    <a:pt x="29917" y="94"/>
                    <a:pt x="29915" y="93"/>
                    <a:pt x="29913" y="92"/>
                  </a:cubicBezTo>
                  <a:cubicBezTo>
                    <a:pt x="29904" y="88"/>
                    <a:pt x="29884" y="79"/>
                    <a:pt x="29861" y="79"/>
                  </a:cubicBezTo>
                  <a:cubicBezTo>
                    <a:pt x="29856" y="79"/>
                    <a:pt x="29850" y="80"/>
                    <a:pt x="29845" y="81"/>
                  </a:cubicBezTo>
                  <a:lnTo>
                    <a:pt x="29822" y="64"/>
                  </a:lnTo>
                  <a:lnTo>
                    <a:pt x="29817" y="64"/>
                  </a:lnTo>
                  <a:cubicBezTo>
                    <a:pt x="29816" y="64"/>
                    <a:pt x="29815" y="65"/>
                    <a:pt x="29814" y="65"/>
                  </a:cubicBezTo>
                  <a:cubicBezTo>
                    <a:pt x="29801" y="65"/>
                    <a:pt x="29757" y="46"/>
                    <a:pt x="29733" y="46"/>
                  </a:cubicBezTo>
                  <a:cubicBezTo>
                    <a:pt x="29730" y="46"/>
                    <a:pt x="29728" y="46"/>
                    <a:pt x="29726" y="47"/>
                  </a:cubicBezTo>
                  <a:cubicBezTo>
                    <a:pt x="29703" y="53"/>
                    <a:pt x="29675" y="58"/>
                    <a:pt x="29675" y="64"/>
                  </a:cubicBezTo>
                  <a:cubicBezTo>
                    <a:pt x="29669" y="70"/>
                    <a:pt x="29675" y="92"/>
                    <a:pt x="29681" y="104"/>
                  </a:cubicBezTo>
                  <a:cubicBezTo>
                    <a:pt x="29683" y="108"/>
                    <a:pt x="29680" y="110"/>
                    <a:pt x="29674" y="110"/>
                  </a:cubicBezTo>
                  <a:cubicBezTo>
                    <a:pt x="29664" y="110"/>
                    <a:pt x="29645" y="105"/>
                    <a:pt x="29624" y="98"/>
                  </a:cubicBezTo>
                  <a:lnTo>
                    <a:pt x="29624" y="104"/>
                  </a:lnTo>
                  <a:lnTo>
                    <a:pt x="29601" y="138"/>
                  </a:lnTo>
                  <a:cubicBezTo>
                    <a:pt x="29561" y="132"/>
                    <a:pt x="29527" y="132"/>
                    <a:pt x="29522" y="132"/>
                  </a:cubicBezTo>
                  <a:cubicBezTo>
                    <a:pt x="29522" y="132"/>
                    <a:pt x="29505" y="115"/>
                    <a:pt x="29488" y="104"/>
                  </a:cubicBezTo>
                  <a:lnTo>
                    <a:pt x="29471" y="98"/>
                  </a:lnTo>
                  <a:cubicBezTo>
                    <a:pt x="29458" y="98"/>
                    <a:pt x="29439" y="94"/>
                    <a:pt x="29423" y="94"/>
                  </a:cubicBezTo>
                  <a:cubicBezTo>
                    <a:pt x="29412" y="94"/>
                    <a:pt x="29402" y="96"/>
                    <a:pt x="29397" y="104"/>
                  </a:cubicBezTo>
                  <a:lnTo>
                    <a:pt x="29368" y="138"/>
                  </a:lnTo>
                  <a:cubicBezTo>
                    <a:pt x="29360" y="131"/>
                    <a:pt x="29355" y="129"/>
                    <a:pt x="29352" y="129"/>
                  </a:cubicBezTo>
                  <a:cubicBezTo>
                    <a:pt x="29347" y="129"/>
                    <a:pt x="29348" y="136"/>
                    <a:pt x="29351" y="143"/>
                  </a:cubicBezTo>
                  <a:cubicBezTo>
                    <a:pt x="29354" y="146"/>
                    <a:pt x="29353" y="147"/>
                    <a:pt x="29349" y="147"/>
                  </a:cubicBezTo>
                  <a:cubicBezTo>
                    <a:pt x="29338" y="147"/>
                    <a:pt x="29305" y="136"/>
                    <a:pt x="29300" y="132"/>
                  </a:cubicBezTo>
                  <a:cubicBezTo>
                    <a:pt x="29289" y="126"/>
                    <a:pt x="29278" y="109"/>
                    <a:pt x="29278" y="109"/>
                  </a:cubicBezTo>
                  <a:cubicBezTo>
                    <a:pt x="29273" y="109"/>
                    <a:pt x="29245" y="127"/>
                    <a:pt x="29231" y="127"/>
                  </a:cubicBezTo>
                  <a:cubicBezTo>
                    <a:pt x="29229" y="127"/>
                    <a:pt x="29228" y="127"/>
                    <a:pt x="29227" y="126"/>
                  </a:cubicBezTo>
                  <a:cubicBezTo>
                    <a:pt x="29210" y="126"/>
                    <a:pt x="29170" y="121"/>
                    <a:pt x="29159" y="115"/>
                  </a:cubicBezTo>
                  <a:cubicBezTo>
                    <a:pt x="29152" y="112"/>
                    <a:pt x="29134" y="106"/>
                    <a:pt x="29120" y="106"/>
                  </a:cubicBezTo>
                  <a:cubicBezTo>
                    <a:pt x="29111" y="106"/>
                    <a:pt x="29104" y="108"/>
                    <a:pt x="29102" y="115"/>
                  </a:cubicBezTo>
                  <a:cubicBezTo>
                    <a:pt x="29102" y="126"/>
                    <a:pt x="29073" y="143"/>
                    <a:pt x="29039" y="149"/>
                  </a:cubicBezTo>
                  <a:lnTo>
                    <a:pt x="29017" y="132"/>
                  </a:lnTo>
                  <a:lnTo>
                    <a:pt x="28983" y="98"/>
                  </a:lnTo>
                  <a:cubicBezTo>
                    <a:pt x="28949" y="115"/>
                    <a:pt x="28915" y="121"/>
                    <a:pt x="28903" y="121"/>
                  </a:cubicBezTo>
                  <a:lnTo>
                    <a:pt x="28892" y="126"/>
                  </a:lnTo>
                  <a:lnTo>
                    <a:pt x="28881" y="132"/>
                  </a:lnTo>
                  <a:cubicBezTo>
                    <a:pt x="28864" y="132"/>
                    <a:pt x="28835" y="143"/>
                    <a:pt x="28818" y="155"/>
                  </a:cubicBezTo>
                  <a:lnTo>
                    <a:pt x="28790" y="149"/>
                  </a:lnTo>
                  <a:lnTo>
                    <a:pt x="28767" y="143"/>
                  </a:lnTo>
                  <a:cubicBezTo>
                    <a:pt x="28739" y="138"/>
                    <a:pt x="28705" y="126"/>
                    <a:pt x="28693" y="115"/>
                  </a:cubicBezTo>
                  <a:cubicBezTo>
                    <a:pt x="28690" y="111"/>
                    <a:pt x="28686" y="109"/>
                    <a:pt x="28681" y="109"/>
                  </a:cubicBezTo>
                  <a:cubicBezTo>
                    <a:pt x="28666" y="109"/>
                    <a:pt x="28645" y="124"/>
                    <a:pt x="28637" y="132"/>
                  </a:cubicBezTo>
                  <a:cubicBezTo>
                    <a:pt x="28633" y="135"/>
                    <a:pt x="28629" y="137"/>
                    <a:pt x="28625" y="137"/>
                  </a:cubicBezTo>
                  <a:cubicBezTo>
                    <a:pt x="28616" y="137"/>
                    <a:pt x="28605" y="129"/>
                    <a:pt x="28597" y="121"/>
                  </a:cubicBezTo>
                  <a:cubicBezTo>
                    <a:pt x="28595" y="117"/>
                    <a:pt x="28591" y="115"/>
                    <a:pt x="28587" y="115"/>
                  </a:cubicBezTo>
                  <a:cubicBezTo>
                    <a:pt x="28578" y="115"/>
                    <a:pt x="28566" y="121"/>
                    <a:pt x="28551" y="132"/>
                  </a:cubicBezTo>
                  <a:lnTo>
                    <a:pt x="28517" y="132"/>
                  </a:lnTo>
                  <a:cubicBezTo>
                    <a:pt x="28512" y="130"/>
                    <a:pt x="28505" y="130"/>
                    <a:pt x="28498" y="130"/>
                  </a:cubicBezTo>
                  <a:cubicBezTo>
                    <a:pt x="28479" y="130"/>
                    <a:pt x="28454" y="134"/>
                    <a:pt x="28438" y="138"/>
                  </a:cubicBezTo>
                  <a:lnTo>
                    <a:pt x="28415" y="143"/>
                  </a:lnTo>
                  <a:lnTo>
                    <a:pt x="28410" y="143"/>
                  </a:lnTo>
                  <a:cubicBezTo>
                    <a:pt x="28404" y="143"/>
                    <a:pt x="28370" y="132"/>
                    <a:pt x="28359" y="132"/>
                  </a:cubicBezTo>
                  <a:cubicBezTo>
                    <a:pt x="28355" y="134"/>
                    <a:pt x="28351" y="134"/>
                    <a:pt x="28346" y="134"/>
                  </a:cubicBezTo>
                  <a:cubicBezTo>
                    <a:pt x="28334" y="134"/>
                    <a:pt x="28318" y="130"/>
                    <a:pt x="28302" y="126"/>
                  </a:cubicBezTo>
                  <a:lnTo>
                    <a:pt x="28290" y="132"/>
                  </a:lnTo>
                  <a:cubicBezTo>
                    <a:pt x="28278" y="143"/>
                    <a:pt x="28267" y="148"/>
                    <a:pt x="28258" y="148"/>
                  </a:cubicBezTo>
                  <a:cubicBezTo>
                    <a:pt x="28239" y="148"/>
                    <a:pt x="28226" y="128"/>
                    <a:pt x="28211" y="109"/>
                  </a:cubicBezTo>
                  <a:lnTo>
                    <a:pt x="28205" y="109"/>
                  </a:lnTo>
                  <a:cubicBezTo>
                    <a:pt x="28200" y="109"/>
                    <a:pt x="28188" y="138"/>
                    <a:pt x="28188" y="149"/>
                  </a:cubicBezTo>
                  <a:cubicBezTo>
                    <a:pt x="28188" y="152"/>
                    <a:pt x="28186" y="153"/>
                    <a:pt x="28182" y="153"/>
                  </a:cubicBezTo>
                  <a:cubicBezTo>
                    <a:pt x="28174" y="153"/>
                    <a:pt x="28158" y="148"/>
                    <a:pt x="28146" y="148"/>
                  </a:cubicBezTo>
                  <a:cubicBezTo>
                    <a:pt x="28143" y="148"/>
                    <a:pt x="28140" y="148"/>
                    <a:pt x="28137" y="149"/>
                  </a:cubicBezTo>
                  <a:cubicBezTo>
                    <a:pt x="28126" y="149"/>
                    <a:pt x="28075" y="172"/>
                    <a:pt x="28058" y="177"/>
                  </a:cubicBezTo>
                  <a:cubicBezTo>
                    <a:pt x="28041" y="177"/>
                    <a:pt x="28007" y="172"/>
                    <a:pt x="27984" y="155"/>
                  </a:cubicBezTo>
                  <a:lnTo>
                    <a:pt x="27944" y="155"/>
                  </a:lnTo>
                  <a:cubicBezTo>
                    <a:pt x="27922" y="155"/>
                    <a:pt x="27899" y="183"/>
                    <a:pt x="27899" y="194"/>
                  </a:cubicBezTo>
                  <a:cubicBezTo>
                    <a:pt x="27899" y="196"/>
                    <a:pt x="27899" y="196"/>
                    <a:pt x="27898" y="196"/>
                  </a:cubicBezTo>
                  <a:cubicBezTo>
                    <a:pt x="27892" y="196"/>
                    <a:pt x="27870" y="166"/>
                    <a:pt x="27865" y="166"/>
                  </a:cubicBezTo>
                  <a:cubicBezTo>
                    <a:pt x="27860" y="166"/>
                    <a:pt x="27812" y="186"/>
                    <a:pt x="27783" y="186"/>
                  </a:cubicBezTo>
                  <a:cubicBezTo>
                    <a:pt x="27777" y="186"/>
                    <a:pt x="27772" y="185"/>
                    <a:pt x="27768" y="183"/>
                  </a:cubicBezTo>
                  <a:cubicBezTo>
                    <a:pt x="27750" y="178"/>
                    <a:pt x="27721" y="170"/>
                    <a:pt x="27707" y="170"/>
                  </a:cubicBezTo>
                  <a:cubicBezTo>
                    <a:pt x="27704" y="170"/>
                    <a:pt x="27701" y="171"/>
                    <a:pt x="27700" y="172"/>
                  </a:cubicBezTo>
                  <a:cubicBezTo>
                    <a:pt x="27695" y="177"/>
                    <a:pt x="27672" y="189"/>
                    <a:pt x="27666" y="189"/>
                  </a:cubicBezTo>
                  <a:cubicBezTo>
                    <a:pt x="27661" y="189"/>
                    <a:pt x="27638" y="177"/>
                    <a:pt x="27621" y="166"/>
                  </a:cubicBezTo>
                  <a:lnTo>
                    <a:pt x="27598" y="183"/>
                  </a:lnTo>
                  <a:lnTo>
                    <a:pt x="27581" y="200"/>
                  </a:lnTo>
                  <a:cubicBezTo>
                    <a:pt x="27553" y="200"/>
                    <a:pt x="27519" y="206"/>
                    <a:pt x="27502" y="211"/>
                  </a:cubicBezTo>
                  <a:lnTo>
                    <a:pt x="27485" y="200"/>
                  </a:lnTo>
                  <a:lnTo>
                    <a:pt x="27479" y="200"/>
                  </a:lnTo>
                  <a:cubicBezTo>
                    <a:pt x="27477" y="190"/>
                    <a:pt x="27473" y="187"/>
                    <a:pt x="27470" y="187"/>
                  </a:cubicBezTo>
                  <a:cubicBezTo>
                    <a:pt x="27465" y="187"/>
                    <a:pt x="27460" y="194"/>
                    <a:pt x="27456" y="200"/>
                  </a:cubicBezTo>
                  <a:cubicBezTo>
                    <a:pt x="27456" y="201"/>
                    <a:pt x="27456" y="201"/>
                    <a:pt x="27456" y="201"/>
                  </a:cubicBezTo>
                  <a:cubicBezTo>
                    <a:pt x="27452" y="201"/>
                    <a:pt x="27432" y="182"/>
                    <a:pt x="27422" y="177"/>
                  </a:cubicBezTo>
                  <a:cubicBezTo>
                    <a:pt x="27417" y="175"/>
                    <a:pt x="27395" y="175"/>
                    <a:pt x="27373" y="175"/>
                  </a:cubicBezTo>
                  <a:cubicBezTo>
                    <a:pt x="27350" y="175"/>
                    <a:pt x="27326" y="175"/>
                    <a:pt x="27315" y="172"/>
                  </a:cubicBezTo>
                  <a:cubicBezTo>
                    <a:pt x="27290" y="172"/>
                    <a:pt x="27253" y="184"/>
                    <a:pt x="27236" y="184"/>
                  </a:cubicBezTo>
                  <a:cubicBezTo>
                    <a:pt x="27233" y="184"/>
                    <a:pt x="27231" y="184"/>
                    <a:pt x="27229" y="183"/>
                  </a:cubicBezTo>
                  <a:cubicBezTo>
                    <a:pt x="27218" y="183"/>
                    <a:pt x="27173" y="194"/>
                    <a:pt x="27161" y="200"/>
                  </a:cubicBezTo>
                  <a:cubicBezTo>
                    <a:pt x="27149" y="204"/>
                    <a:pt x="27123" y="208"/>
                    <a:pt x="27103" y="208"/>
                  </a:cubicBezTo>
                  <a:cubicBezTo>
                    <a:pt x="27094" y="208"/>
                    <a:pt x="27087" y="207"/>
                    <a:pt x="27082" y="206"/>
                  </a:cubicBezTo>
                  <a:cubicBezTo>
                    <a:pt x="27074" y="202"/>
                    <a:pt x="27046" y="190"/>
                    <a:pt x="27028" y="190"/>
                  </a:cubicBezTo>
                  <a:cubicBezTo>
                    <a:pt x="27020" y="190"/>
                    <a:pt x="27014" y="193"/>
                    <a:pt x="27014" y="200"/>
                  </a:cubicBezTo>
                  <a:cubicBezTo>
                    <a:pt x="27014" y="214"/>
                    <a:pt x="27010" y="224"/>
                    <a:pt x="27005" y="224"/>
                  </a:cubicBezTo>
                  <a:cubicBezTo>
                    <a:pt x="27005" y="224"/>
                    <a:pt x="27003" y="224"/>
                    <a:pt x="27002" y="223"/>
                  </a:cubicBezTo>
                  <a:lnTo>
                    <a:pt x="26997" y="217"/>
                  </a:lnTo>
                  <a:lnTo>
                    <a:pt x="26951" y="177"/>
                  </a:lnTo>
                  <a:cubicBezTo>
                    <a:pt x="26923" y="206"/>
                    <a:pt x="26883" y="223"/>
                    <a:pt x="26872" y="223"/>
                  </a:cubicBezTo>
                  <a:cubicBezTo>
                    <a:pt x="26868" y="201"/>
                    <a:pt x="26862" y="188"/>
                    <a:pt x="26851" y="188"/>
                  </a:cubicBezTo>
                  <a:cubicBezTo>
                    <a:pt x="26845" y="188"/>
                    <a:pt x="26837" y="192"/>
                    <a:pt x="26827" y="200"/>
                  </a:cubicBezTo>
                  <a:lnTo>
                    <a:pt x="26821" y="206"/>
                  </a:lnTo>
                  <a:cubicBezTo>
                    <a:pt x="26812" y="201"/>
                    <a:pt x="26803" y="200"/>
                    <a:pt x="26793" y="200"/>
                  </a:cubicBezTo>
                  <a:cubicBezTo>
                    <a:pt x="26778" y="200"/>
                    <a:pt x="26763" y="204"/>
                    <a:pt x="26753" y="211"/>
                  </a:cubicBezTo>
                  <a:lnTo>
                    <a:pt x="26736" y="211"/>
                  </a:lnTo>
                  <a:cubicBezTo>
                    <a:pt x="26702" y="211"/>
                    <a:pt x="26673" y="217"/>
                    <a:pt x="26645" y="217"/>
                  </a:cubicBezTo>
                  <a:lnTo>
                    <a:pt x="26611" y="211"/>
                  </a:lnTo>
                  <a:cubicBezTo>
                    <a:pt x="26577" y="211"/>
                    <a:pt x="26509" y="251"/>
                    <a:pt x="26492" y="251"/>
                  </a:cubicBezTo>
                  <a:cubicBezTo>
                    <a:pt x="26469" y="251"/>
                    <a:pt x="26407" y="228"/>
                    <a:pt x="26390" y="223"/>
                  </a:cubicBezTo>
                  <a:cubicBezTo>
                    <a:pt x="26386" y="221"/>
                    <a:pt x="26383" y="220"/>
                    <a:pt x="26379" y="220"/>
                  </a:cubicBezTo>
                  <a:cubicBezTo>
                    <a:pt x="26362" y="220"/>
                    <a:pt x="26350" y="242"/>
                    <a:pt x="26350" y="251"/>
                  </a:cubicBezTo>
                  <a:cubicBezTo>
                    <a:pt x="26349" y="254"/>
                    <a:pt x="26347" y="255"/>
                    <a:pt x="26345" y="255"/>
                  </a:cubicBezTo>
                  <a:cubicBezTo>
                    <a:pt x="26338" y="255"/>
                    <a:pt x="26330" y="244"/>
                    <a:pt x="26322" y="223"/>
                  </a:cubicBezTo>
                  <a:lnTo>
                    <a:pt x="26288" y="245"/>
                  </a:lnTo>
                  <a:lnTo>
                    <a:pt x="26271" y="257"/>
                  </a:lnTo>
                  <a:cubicBezTo>
                    <a:pt x="26248" y="262"/>
                    <a:pt x="26214" y="279"/>
                    <a:pt x="26202" y="285"/>
                  </a:cubicBezTo>
                  <a:cubicBezTo>
                    <a:pt x="26201" y="286"/>
                    <a:pt x="26198" y="287"/>
                    <a:pt x="26194" y="287"/>
                  </a:cubicBezTo>
                  <a:cubicBezTo>
                    <a:pt x="26178" y="287"/>
                    <a:pt x="26142" y="279"/>
                    <a:pt x="26129" y="279"/>
                  </a:cubicBezTo>
                  <a:cubicBezTo>
                    <a:pt x="26114" y="275"/>
                    <a:pt x="26080" y="254"/>
                    <a:pt x="26060" y="254"/>
                  </a:cubicBezTo>
                  <a:cubicBezTo>
                    <a:pt x="26056" y="254"/>
                    <a:pt x="26052" y="255"/>
                    <a:pt x="26049" y="257"/>
                  </a:cubicBezTo>
                  <a:cubicBezTo>
                    <a:pt x="26038" y="268"/>
                    <a:pt x="25987" y="279"/>
                    <a:pt x="25970" y="285"/>
                  </a:cubicBezTo>
                  <a:cubicBezTo>
                    <a:pt x="25953" y="291"/>
                    <a:pt x="25924" y="302"/>
                    <a:pt x="25902" y="308"/>
                  </a:cubicBezTo>
                  <a:lnTo>
                    <a:pt x="25885" y="285"/>
                  </a:lnTo>
                  <a:lnTo>
                    <a:pt x="25873" y="268"/>
                  </a:lnTo>
                  <a:cubicBezTo>
                    <a:pt x="25862" y="279"/>
                    <a:pt x="25851" y="308"/>
                    <a:pt x="25845" y="331"/>
                  </a:cubicBezTo>
                  <a:lnTo>
                    <a:pt x="25834" y="308"/>
                  </a:lnTo>
                  <a:lnTo>
                    <a:pt x="25811" y="268"/>
                  </a:lnTo>
                  <a:cubicBezTo>
                    <a:pt x="25792" y="287"/>
                    <a:pt x="25766" y="298"/>
                    <a:pt x="25744" y="298"/>
                  </a:cubicBezTo>
                  <a:cubicBezTo>
                    <a:pt x="25740" y="298"/>
                    <a:pt x="25735" y="297"/>
                    <a:pt x="25732" y="297"/>
                  </a:cubicBezTo>
                  <a:lnTo>
                    <a:pt x="25425" y="297"/>
                  </a:lnTo>
                  <a:lnTo>
                    <a:pt x="25402" y="302"/>
                  </a:lnTo>
                  <a:cubicBezTo>
                    <a:pt x="25374" y="302"/>
                    <a:pt x="25431" y="331"/>
                    <a:pt x="25397" y="342"/>
                  </a:cubicBezTo>
                  <a:lnTo>
                    <a:pt x="25363" y="353"/>
                  </a:lnTo>
                  <a:cubicBezTo>
                    <a:pt x="25356" y="334"/>
                    <a:pt x="25343" y="327"/>
                    <a:pt x="25331" y="327"/>
                  </a:cubicBezTo>
                  <a:cubicBezTo>
                    <a:pt x="25322" y="327"/>
                    <a:pt x="25314" y="331"/>
                    <a:pt x="25312" y="336"/>
                  </a:cubicBezTo>
                  <a:cubicBezTo>
                    <a:pt x="25307" y="345"/>
                    <a:pt x="25280" y="357"/>
                    <a:pt x="25264" y="357"/>
                  </a:cubicBezTo>
                  <a:cubicBezTo>
                    <a:pt x="25260" y="357"/>
                    <a:pt x="25256" y="356"/>
                    <a:pt x="25255" y="353"/>
                  </a:cubicBezTo>
                  <a:cubicBezTo>
                    <a:pt x="25255" y="342"/>
                    <a:pt x="25210" y="319"/>
                    <a:pt x="25193" y="319"/>
                  </a:cubicBezTo>
                  <a:cubicBezTo>
                    <a:pt x="25180" y="319"/>
                    <a:pt x="25144" y="331"/>
                    <a:pt x="25118" y="331"/>
                  </a:cubicBezTo>
                  <a:cubicBezTo>
                    <a:pt x="25109" y="331"/>
                    <a:pt x="25101" y="330"/>
                    <a:pt x="25096" y="325"/>
                  </a:cubicBezTo>
                  <a:cubicBezTo>
                    <a:pt x="25092" y="322"/>
                    <a:pt x="25088" y="321"/>
                    <a:pt x="25085" y="321"/>
                  </a:cubicBezTo>
                  <a:cubicBezTo>
                    <a:pt x="25074" y="321"/>
                    <a:pt x="25066" y="333"/>
                    <a:pt x="25062" y="342"/>
                  </a:cubicBezTo>
                  <a:cubicBezTo>
                    <a:pt x="25062" y="345"/>
                    <a:pt x="25061" y="347"/>
                    <a:pt x="25058" y="347"/>
                  </a:cubicBezTo>
                  <a:cubicBezTo>
                    <a:pt x="25053" y="347"/>
                    <a:pt x="25043" y="339"/>
                    <a:pt x="25039" y="331"/>
                  </a:cubicBezTo>
                  <a:cubicBezTo>
                    <a:pt x="25034" y="325"/>
                    <a:pt x="25011" y="314"/>
                    <a:pt x="24988" y="308"/>
                  </a:cubicBezTo>
                  <a:lnTo>
                    <a:pt x="24988" y="348"/>
                  </a:lnTo>
                  <a:lnTo>
                    <a:pt x="24988" y="353"/>
                  </a:lnTo>
                  <a:cubicBezTo>
                    <a:pt x="24988" y="354"/>
                    <a:pt x="24987" y="354"/>
                    <a:pt x="24986" y="354"/>
                  </a:cubicBezTo>
                  <a:cubicBezTo>
                    <a:pt x="24976" y="354"/>
                    <a:pt x="24931" y="324"/>
                    <a:pt x="24908" y="324"/>
                  </a:cubicBezTo>
                  <a:cubicBezTo>
                    <a:pt x="24906" y="324"/>
                    <a:pt x="24905" y="325"/>
                    <a:pt x="24903" y="325"/>
                  </a:cubicBezTo>
                  <a:cubicBezTo>
                    <a:pt x="24898" y="326"/>
                    <a:pt x="24894" y="326"/>
                    <a:pt x="24890" y="326"/>
                  </a:cubicBezTo>
                  <a:cubicBezTo>
                    <a:pt x="24871" y="326"/>
                    <a:pt x="24864" y="316"/>
                    <a:pt x="24869" y="302"/>
                  </a:cubicBezTo>
                  <a:lnTo>
                    <a:pt x="24863" y="302"/>
                  </a:lnTo>
                  <a:lnTo>
                    <a:pt x="24829" y="279"/>
                  </a:lnTo>
                  <a:cubicBezTo>
                    <a:pt x="24829" y="306"/>
                    <a:pt x="24815" y="315"/>
                    <a:pt x="24807" y="315"/>
                  </a:cubicBezTo>
                  <a:cubicBezTo>
                    <a:pt x="24804" y="315"/>
                    <a:pt x="24802" y="315"/>
                    <a:pt x="24801" y="314"/>
                  </a:cubicBezTo>
                  <a:cubicBezTo>
                    <a:pt x="24800" y="311"/>
                    <a:pt x="24797" y="310"/>
                    <a:pt x="24794" y="310"/>
                  </a:cubicBezTo>
                  <a:cubicBezTo>
                    <a:pt x="24785" y="310"/>
                    <a:pt x="24770" y="321"/>
                    <a:pt x="24761" y="325"/>
                  </a:cubicBezTo>
                  <a:cubicBezTo>
                    <a:pt x="24756" y="331"/>
                    <a:pt x="24739" y="336"/>
                    <a:pt x="24733" y="336"/>
                  </a:cubicBezTo>
                  <a:cubicBezTo>
                    <a:pt x="24727" y="331"/>
                    <a:pt x="24716" y="314"/>
                    <a:pt x="24710" y="291"/>
                  </a:cubicBezTo>
                  <a:lnTo>
                    <a:pt x="24688" y="302"/>
                  </a:lnTo>
                  <a:cubicBezTo>
                    <a:pt x="24688" y="302"/>
                    <a:pt x="24699" y="331"/>
                    <a:pt x="24699" y="348"/>
                  </a:cubicBezTo>
                  <a:cubicBezTo>
                    <a:pt x="24699" y="350"/>
                    <a:pt x="24697" y="351"/>
                    <a:pt x="24695" y="351"/>
                  </a:cubicBezTo>
                  <a:cubicBezTo>
                    <a:pt x="24687" y="351"/>
                    <a:pt x="24669" y="341"/>
                    <a:pt x="24665" y="336"/>
                  </a:cubicBezTo>
                  <a:cubicBezTo>
                    <a:pt x="24664" y="336"/>
                    <a:pt x="24663" y="335"/>
                    <a:pt x="24661" y="335"/>
                  </a:cubicBezTo>
                  <a:cubicBezTo>
                    <a:pt x="24653" y="335"/>
                    <a:pt x="24633" y="343"/>
                    <a:pt x="24619" y="343"/>
                  </a:cubicBezTo>
                  <a:cubicBezTo>
                    <a:pt x="24612" y="343"/>
                    <a:pt x="24606" y="341"/>
                    <a:pt x="24602" y="336"/>
                  </a:cubicBezTo>
                  <a:cubicBezTo>
                    <a:pt x="24591" y="319"/>
                    <a:pt x="24574" y="302"/>
                    <a:pt x="24563" y="302"/>
                  </a:cubicBezTo>
                  <a:cubicBezTo>
                    <a:pt x="24557" y="302"/>
                    <a:pt x="24517" y="308"/>
                    <a:pt x="24478" y="314"/>
                  </a:cubicBezTo>
                  <a:lnTo>
                    <a:pt x="24444" y="319"/>
                  </a:lnTo>
                  <a:lnTo>
                    <a:pt x="24421" y="325"/>
                  </a:lnTo>
                  <a:cubicBezTo>
                    <a:pt x="24398" y="325"/>
                    <a:pt x="24364" y="314"/>
                    <a:pt x="24336" y="308"/>
                  </a:cubicBezTo>
                  <a:lnTo>
                    <a:pt x="24313" y="319"/>
                  </a:lnTo>
                  <a:cubicBezTo>
                    <a:pt x="24311" y="320"/>
                    <a:pt x="24309" y="320"/>
                    <a:pt x="24307" y="320"/>
                  </a:cubicBezTo>
                  <a:cubicBezTo>
                    <a:pt x="24293" y="320"/>
                    <a:pt x="24277" y="307"/>
                    <a:pt x="24266" y="307"/>
                  </a:cubicBezTo>
                  <a:cubicBezTo>
                    <a:pt x="24265" y="307"/>
                    <a:pt x="24263" y="307"/>
                    <a:pt x="24262" y="308"/>
                  </a:cubicBezTo>
                  <a:lnTo>
                    <a:pt x="24234" y="319"/>
                  </a:lnTo>
                  <a:cubicBezTo>
                    <a:pt x="24228" y="317"/>
                    <a:pt x="24221" y="316"/>
                    <a:pt x="24213" y="316"/>
                  </a:cubicBezTo>
                  <a:cubicBezTo>
                    <a:pt x="24186" y="316"/>
                    <a:pt x="24152" y="326"/>
                    <a:pt x="24137" y="326"/>
                  </a:cubicBezTo>
                  <a:cubicBezTo>
                    <a:pt x="24135" y="326"/>
                    <a:pt x="24133" y="326"/>
                    <a:pt x="24132" y="325"/>
                  </a:cubicBezTo>
                  <a:cubicBezTo>
                    <a:pt x="24115" y="314"/>
                    <a:pt x="24098" y="314"/>
                    <a:pt x="24086" y="308"/>
                  </a:cubicBezTo>
                  <a:cubicBezTo>
                    <a:pt x="24080" y="308"/>
                    <a:pt x="24058" y="314"/>
                    <a:pt x="24041" y="319"/>
                  </a:cubicBezTo>
                  <a:lnTo>
                    <a:pt x="24029" y="319"/>
                  </a:lnTo>
                  <a:cubicBezTo>
                    <a:pt x="24027" y="320"/>
                    <a:pt x="24025" y="320"/>
                    <a:pt x="24024" y="320"/>
                  </a:cubicBezTo>
                  <a:cubicBezTo>
                    <a:pt x="24008" y="320"/>
                    <a:pt x="23992" y="309"/>
                    <a:pt x="23979" y="309"/>
                  </a:cubicBezTo>
                  <a:cubicBezTo>
                    <a:pt x="23970" y="309"/>
                    <a:pt x="23962" y="314"/>
                    <a:pt x="23956" y="331"/>
                  </a:cubicBezTo>
                  <a:lnTo>
                    <a:pt x="23950" y="336"/>
                  </a:lnTo>
                  <a:cubicBezTo>
                    <a:pt x="23950" y="336"/>
                    <a:pt x="23927" y="308"/>
                    <a:pt x="23922" y="297"/>
                  </a:cubicBezTo>
                  <a:cubicBezTo>
                    <a:pt x="23920" y="293"/>
                    <a:pt x="23916" y="292"/>
                    <a:pt x="23912" y="292"/>
                  </a:cubicBezTo>
                  <a:cubicBezTo>
                    <a:pt x="23901" y="292"/>
                    <a:pt x="23884" y="300"/>
                    <a:pt x="23876" y="308"/>
                  </a:cubicBezTo>
                  <a:cubicBezTo>
                    <a:pt x="23874" y="310"/>
                    <a:pt x="23866" y="312"/>
                    <a:pt x="23857" y="312"/>
                  </a:cubicBezTo>
                  <a:cubicBezTo>
                    <a:pt x="23844" y="312"/>
                    <a:pt x="23831" y="309"/>
                    <a:pt x="23831" y="302"/>
                  </a:cubicBezTo>
                  <a:cubicBezTo>
                    <a:pt x="23829" y="299"/>
                    <a:pt x="23826" y="297"/>
                    <a:pt x="23823" y="297"/>
                  </a:cubicBezTo>
                  <a:cubicBezTo>
                    <a:pt x="23816" y="297"/>
                    <a:pt x="23806" y="304"/>
                    <a:pt x="23802" y="308"/>
                  </a:cubicBezTo>
                  <a:cubicBezTo>
                    <a:pt x="23801" y="309"/>
                    <a:pt x="23799" y="310"/>
                    <a:pt x="23796" y="310"/>
                  </a:cubicBezTo>
                  <a:cubicBezTo>
                    <a:pt x="23788" y="310"/>
                    <a:pt x="23777" y="305"/>
                    <a:pt x="23768" y="297"/>
                  </a:cubicBezTo>
                  <a:lnTo>
                    <a:pt x="23757" y="285"/>
                  </a:lnTo>
                  <a:lnTo>
                    <a:pt x="23751" y="279"/>
                  </a:lnTo>
                  <a:cubicBezTo>
                    <a:pt x="23740" y="279"/>
                    <a:pt x="23723" y="291"/>
                    <a:pt x="23706" y="308"/>
                  </a:cubicBezTo>
                  <a:lnTo>
                    <a:pt x="23683" y="302"/>
                  </a:lnTo>
                  <a:cubicBezTo>
                    <a:pt x="23681" y="302"/>
                    <a:pt x="23679" y="301"/>
                    <a:pt x="23678" y="301"/>
                  </a:cubicBezTo>
                  <a:cubicBezTo>
                    <a:pt x="23664" y="301"/>
                    <a:pt x="23651" y="314"/>
                    <a:pt x="23638" y="314"/>
                  </a:cubicBezTo>
                  <a:cubicBezTo>
                    <a:pt x="23636" y="314"/>
                    <a:pt x="23634" y="314"/>
                    <a:pt x="23632" y="314"/>
                  </a:cubicBezTo>
                  <a:lnTo>
                    <a:pt x="23621" y="308"/>
                  </a:lnTo>
                  <a:cubicBezTo>
                    <a:pt x="23618" y="304"/>
                    <a:pt x="23614" y="302"/>
                    <a:pt x="23610" y="302"/>
                  </a:cubicBezTo>
                  <a:cubicBezTo>
                    <a:pt x="23595" y="302"/>
                    <a:pt x="23574" y="319"/>
                    <a:pt x="23570" y="319"/>
                  </a:cubicBezTo>
                  <a:cubicBezTo>
                    <a:pt x="23565" y="319"/>
                    <a:pt x="23527" y="278"/>
                    <a:pt x="23504" y="278"/>
                  </a:cubicBezTo>
                  <a:cubicBezTo>
                    <a:pt x="23501" y="278"/>
                    <a:pt x="23498" y="278"/>
                    <a:pt x="23496" y="279"/>
                  </a:cubicBezTo>
                  <a:cubicBezTo>
                    <a:pt x="23473" y="291"/>
                    <a:pt x="23417" y="302"/>
                    <a:pt x="23400" y="302"/>
                  </a:cubicBezTo>
                  <a:cubicBezTo>
                    <a:pt x="23384" y="302"/>
                    <a:pt x="23325" y="338"/>
                    <a:pt x="23295" y="338"/>
                  </a:cubicBezTo>
                  <a:cubicBezTo>
                    <a:pt x="23292" y="338"/>
                    <a:pt x="23289" y="337"/>
                    <a:pt x="23286" y="336"/>
                  </a:cubicBezTo>
                  <a:cubicBezTo>
                    <a:pt x="23263" y="332"/>
                    <a:pt x="23199" y="323"/>
                    <a:pt x="23170" y="323"/>
                  </a:cubicBezTo>
                  <a:cubicBezTo>
                    <a:pt x="23163" y="323"/>
                    <a:pt x="23158" y="324"/>
                    <a:pt x="23156" y="325"/>
                  </a:cubicBezTo>
                  <a:cubicBezTo>
                    <a:pt x="23139" y="331"/>
                    <a:pt x="23110" y="336"/>
                    <a:pt x="23105" y="336"/>
                  </a:cubicBezTo>
                  <a:cubicBezTo>
                    <a:pt x="23099" y="336"/>
                    <a:pt x="23076" y="325"/>
                    <a:pt x="23054" y="314"/>
                  </a:cubicBezTo>
                  <a:lnTo>
                    <a:pt x="23025" y="319"/>
                  </a:lnTo>
                  <a:cubicBezTo>
                    <a:pt x="23019" y="320"/>
                    <a:pt x="23012" y="321"/>
                    <a:pt x="23005" y="321"/>
                  </a:cubicBezTo>
                  <a:cubicBezTo>
                    <a:pt x="22976" y="321"/>
                    <a:pt x="22945" y="312"/>
                    <a:pt x="22917" y="308"/>
                  </a:cubicBezTo>
                  <a:cubicBezTo>
                    <a:pt x="22912" y="308"/>
                    <a:pt x="22900" y="314"/>
                    <a:pt x="22900" y="314"/>
                  </a:cubicBezTo>
                  <a:cubicBezTo>
                    <a:pt x="22900" y="332"/>
                    <a:pt x="22897" y="338"/>
                    <a:pt x="22893" y="338"/>
                  </a:cubicBezTo>
                  <a:cubicBezTo>
                    <a:pt x="22886" y="338"/>
                    <a:pt x="22876" y="326"/>
                    <a:pt x="22866" y="319"/>
                  </a:cubicBezTo>
                  <a:lnTo>
                    <a:pt x="22855" y="314"/>
                  </a:lnTo>
                  <a:cubicBezTo>
                    <a:pt x="22851" y="312"/>
                    <a:pt x="22846" y="312"/>
                    <a:pt x="22842" y="312"/>
                  </a:cubicBezTo>
                  <a:cubicBezTo>
                    <a:pt x="22823" y="312"/>
                    <a:pt x="22803" y="321"/>
                    <a:pt x="22798" y="331"/>
                  </a:cubicBezTo>
                  <a:cubicBezTo>
                    <a:pt x="22797" y="332"/>
                    <a:pt x="22793" y="333"/>
                    <a:pt x="22789" y="333"/>
                  </a:cubicBezTo>
                  <a:cubicBezTo>
                    <a:pt x="22779" y="333"/>
                    <a:pt x="22762" y="329"/>
                    <a:pt x="22741" y="325"/>
                  </a:cubicBezTo>
                  <a:lnTo>
                    <a:pt x="22719" y="319"/>
                  </a:lnTo>
                  <a:lnTo>
                    <a:pt x="22690" y="319"/>
                  </a:lnTo>
                  <a:cubicBezTo>
                    <a:pt x="22669" y="315"/>
                    <a:pt x="22628" y="304"/>
                    <a:pt x="22604" y="304"/>
                  </a:cubicBezTo>
                  <a:cubicBezTo>
                    <a:pt x="22597" y="304"/>
                    <a:pt x="22591" y="305"/>
                    <a:pt x="22588" y="308"/>
                  </a:cubicBezTo>
                  <a:cubicBezTo>
                    <a:pt x="22583" y="314"/>
                    <a:pt x="22549" y="314"/>
                    <a:pt x="22543" y="325"/>
                  </a:cubicBezTo>
                  <a:cubicBezTo>
                    <a:pt x="22537" y="331"/>
                    <a:pt x="22520" y="336"/>
                    <a:pt x="22509" y="336"/>
                  </a:cubicBezTo>
                  <a:lnTo>
                    <a:pt x="22497" y="331"/>
                  </a:lnTo>
                  <a:lnTo>
                    <a:pt x="22469" y="319"/>
                  </a:lnTo>
                  <a:cubicBezTo>
                    <a:pt x="22458" y="314"/>
                    <a:pt x="22442" y="311"/>
                    <a:pt x="22427" y="311"/>
                  </a:cubicBezTo>
                  <a:cubicBezTo>
                    <a:pt x="22411" y="311"/>
                    <a:pt x="22395" y="314"/>
                    <a:pt x="22384" y="319"/>
                  </a:cubicBezTo>
                  <a:lnTo>
                    <a:pt x="22361" y="297"/>
                  </a:lnTo>
                  <a:cubicBezTo>
                    <a:pt x="22361" y="297"/>
                    <a:pt x="22344" y="314"/>
                    <a:pt x="22339" y="314"/>
                  </a:cubicBezTo>
                  <a:lnTo>
                    <a:pt x="22327" y="308"/>
                  </a:lnTo>
                  <a:cubicBezTo>
                    <a:pt x="22324" y="307"/>
                    <a:pt x="22320" y="306"/>
                    <a:pt x="22316" y="306"/>
                  </a:cubicBezTo>
                  <a:cubicBezTo>
                    <a:pt x="22299" y="306"/>
                    <a:pt x="22275" y="316"/>
                    <a:pt x="22271" y="325"/>
                  </a:cubicBezTo>
                  <a:cubicBezTo>
                    <a:pt x="22265" y="331"/>
                    <a:pt x="22254" y="336"/>
                    <a:pt x="22254" y="336"/>
                  </a:cubicBezTo>
                  <a:cubicBezTo>
                    <a:pt x="22254" y="336"/>
                    <a:pt x="22236" y="319"/>
                    <a:pt x="22231" y="314"/>
                  </a:cubicBezTo>
                  <a:cubicBezTo>
                    <a:pt x="22229" y="312"/>
                    <a:pt x="22226" y="311"/>
                    <a:pt x="22223" y="311"/>
                  </a:cubicBezTo>
                  <a:cubicBezTo>
                    <a:pt x="22208" y="311"/>
                    <a:pt x="22183" y="326"/>
                    <a:pt x="22168" y="326"/>
                  </a:cubicBezTo>
                  <a:cubicBezTo>
                    <a:pt x="22166" y="326"/>
                    <a:pt x="22164" y="325"/>
                    <a:pt x="22163" y="325"/>
                  </a:cubicBezTo>
                  <a:cubicBezTo>
                    <a:pt x="22148" y="320"/>
                    <a:pt x="22096" y="301"/>
                    <a:pt x="22073" y="301"/>
                  </a:cubicBezTo>
                  <a:cubicBezTo>
                    <a:pt x="22071" y="301"/>
                    <a:pt x="22068" y="302"/>
                    <a:pt x="22066" y="302"/>
                  </a:cubicBezTo>
                  <a:cubicBezTo>
                    <a:pt x="22049" y="308"/>
                    <a:pt x="22027" y="308"/>
                    <a:pt x="22027" y="314"/>
                  </a:cubicBezTo>
                  <a:cubicBezTo>
                    <a:pt x="22022" y="314"/>
                    <a:pt x="21996" y="294"/>
                    <a:pt x="21983" y="294"/>
                  </a:cubicBezTo>
                  <a:cubicBezTo>
                    <a:pt x="21978" y="294"/>
                    <a:pt x="21975" y="297"/>
                    <a:pt x="21975" y="302"/>
                  </a:cubicBezTo>
                  <a:cubicBezTo>
                    <a:pt x="21973" y="309"/>
                    <a:pt x="21972" y="312"/>
                    <a:pt x="21971" y="312"/>
                  </a:cubicBezTo>
                  <a:cubicBezTo>
                    <a:pt x="21970" y="312"/>
                    <a:pt x="21970" y="303"/>
                    <a:pt x="21970" y="285"/>
                  </a:cubicBezTo>
                  <a:lnTo>
                    <a:pt x="21941" y="308"/>
                  </a:lnTo>
                  <a:lnTo>
                    <a:pt x="21896" y="342"/>
                  </a:lnTo>
                  <a:cubicBezTo>
                    <a:pt x="21902" y="308"/>
                    <a:pt x="21890" y="274"/>
                    <a:pt x="21879" y="268"/>
                  </a:cubicBezTo>
                  <a:lnTo>
                    <a:pt x="21862" y="285"/>
                  </a:lnTo>
                  <a:cubicBezTo>
                    <a:pt x="21836" y="298"/>
                    <a:pt x="21798" y="304"/>
                    <a:pt x="21776" y="304"/>
                  </a:cubicBezTo>
                  <a:cubicBezTo>
                    <a:pt x="21768" y="304"/>
                    <a:pt x="21763" y="304"/>
                    <a:pt x="21760" y="302"/>
                  </a:cubicBezTo>
                  <a:cubicBezTo>
                    <a:pt x="21754" y="291"/>
                    <a:pt x="21737" y="285"/>
                    <a:pt x="21732" y="285"/>
                  </a:cubicBezTo>
                  <a:lnTo>
                    <a:pt x="21726" y="291"/>
                  </a:lnTo>
                  <a:lnTo>
                    <a:pt x="21697" y="325"/>
                  </a:lnTo>
                  <a:cubicBezTo>
                    <a:pt x="21680" y="314"/>
                    <a:pt x="21652" y="291"/>
                    <a:pt x="21652" y="285"/>
                  </a:cubicBezTo>
                  <a:cubicBezTo>
                    <a:pt x="21651" y="284"/>
                    <a:pt x="21650" y="284"/>
                    <a:pt x="21648" y="284"/>
                  </a:cubicBezTo>
                  <a:cubicBezTo>
                    <a:pt x="21640" y="284"/>
                    <a:pt x="21626" y="293"/>
                    <a:pt x="21612" y="302"/>
                  </a:cubicBezTo>
                  <a:lnTo>
                    <a:pt x="21601" y="314"/>
                  </a:lnTo>
                  <a:lnTo>
                    <a:pt x="21539" y="291"/>
                  </a:lnTo>
                  <a:lnTo>
                    <a:pt x="21516" y="279"/>
                  </a:lnTo>
                  <a:cubicBezTo>
                    <a:pt x="21493" y="279"/>
                    <a:pt x="21459" y="297"/>
                    <a:pt x="21454" y="308"/>
                  </a:cubicBezTo>
                  <a:cubicBezTo>
                    <a:pt x="21453" y="309"/>
                    <a:pt x="21452" y="309"/>
                    <a:pt x="21451" y="309"/>
                  </a:cubicBezTo>
                  <a:cubicBezTo>
                    <a:pt x="21445" y="309"/>
                    <a:pt x="21436" y="296"/>
                    <a:pt x="21436" y="291"/>
                  </a:cubicBezTo>
                  <a:cubicBezTo>
                    <a:pt x="21435" y="289"/>
                    <a:pt x="21430" y="288"/>
                    <a:pt x="21425" y="288"/>
                  </a:cubicBezTo>
                  <a:cubicBezTo>
                    <a:pt x="21414" y="288"/>
                    <a:pt x="21401" y="291"/>
                    <a:pt x="21397" y="291"/>
                  </a:cubicBezTo>
                  <a:cubicBezTo>
                    <a:pt x="21390" y="288"/>
                    <a:pt x="21376" y="284"/>
                    <a:pt x="21363" y="284"/>
                  </a:cubicBezTo>
                  <a:cubicBezTo>
                    <a:pt x="21354" y="284"/>
                    <a:pt x="21345" y="286"/>
                    <a:pt x="21340" y="291"/>
                  </a:cubicBezTo>
                  <a:cubicBezTo>
                    <a:pt x="21327" y="295"/>
                    <a:pt x="21289" y="320"/>
                    <a:pt x="21276" y="320"/>
                  </a:cubicBezTo>
                  <a:cubicBezTo>
                    <a:pt x="21272" y="320"/>
                    <a:pt x="21271" y="319"/>
                    <a:pt x="21272" y="314"/>
                  </a:cubicBezTo>
                  <a:cubicBezTo>
                    <a:pt x="21272" y="303"/>
                    <a:pt x="21262" y="301"/>
                    <a:pt x="21251" y="301"/>
                  </a:cubicBezTo>
                  <a:cubicBezTo>
                    <a:pt x="21244" y="301"/>
                    <a:pt x="21237" y="302"/>
                    <a:pt x="21232" y="302"/>
                  </a:cubicBezTo>
                  <a:cubicBezTo>
                    <a:pt x="21215" y="302"/>
                    <a:pt x="21158" y="279"/>
                    <a:pt x="21102" y="251"/>
                  </a:cubicBezTo>
                  <a:lnTo>
                    <a:pt x="21056" y="319"/>
                  </a:lnTo>
                  <a:cubicBezTo>
                    <a:pt x="21054" y="318"/>
                    <a:pt x="21051" y="317"/>
                    <a:pt x="21047" y="317"/>
                  </a:cubicBezTo>
                  <a:cubicBezTo>
                    <a:pt x="21030" y="317"/>
                    <a:pt x="21003" y="333"/>
                    <a:pt x="20986" y="333"/>
                  </a:cubicBezTo>
                  <a:cubicBezTo>
                    <a:pt x="20983" y="333"/>
                    <a:pt x="20979" y="332"/>
                    <a:pt x="20977" y="331"/>
                  </a:cubicBezTo>
                  <a:cubicBezTo>
                    <a:pt x="20968" y="328"/>
                    <a:pt x="20949" y="328"/>
                    <a:pt x="20928" y="328"/>
                  </a:cubicBezTo>
                  <a:cubicBezTo>
                    <a:pt x="20907" y="328"/>
                    <a:pt x="20886" y="328"/>
                    <a:pt x="20875" y="325"/>
                  </a:cubicBezTo>
                  <a:cubicBezTo>
                    <a:pt x="20846" y="325"/>
                    <a:pt x="20778" y="325"/>
                    <a:pt x="20761" y="336"/>
                  </a:cubicBezTo>
                  <a:cubicBezTo>
                    <a:pt x="20739" y="348"/>
                    <a:pt x="20722" y="359"/>
                    <a:pt x="20722" y="359"/>
                  </a:cubicBezTo>
                  <a:cubicBezTo>
                    <a:pt x="20722" y="359"/>
                    <a:pt x="20699" y="325"/>
                    <a:pt x="20693" y="314"/>
                  </a:cubicBezTo>
                  <a:cubicBezTo>
                    <a:pt x="20692" y="312"/>
                    <a:pt x="20690" y="312"/>
                    <a:pt x="20688" y="312"/>
                  </a:cubicBezTo>
                  <a:cubicBezTo>
                    <a:pt x="20679" y="312"/>
                    <a:pt x="20664" y="320"/>
                    <a:pt x="20659" y="325"/>
                  </a:cubicBezTo>
                  <a:cubicBezTo>
                    <a:pt x="20658" y="326"/>
                    <a:pt x="20655" y="327"/>
                    <a:pt x="20650" y="327"/>
                  </a:cubicBezTo>
                  <a:cubicBezTo>
                    <a:pt x="20636" y="327"/>
                    <a:pt x="20611" y="321"/>
                    <a:pt x="20585" y="308"/>
                  </a:cubicBezTo>
                  <a:lnTo>
                    <a:pt x="20557" y="342"/>
                  </a:lnTo>
                  <a:lnTo>
                    <a:pt x="20551" y="348"/>
                  </a:lnTo>
                  <a:cubicBezTo>
                    <a:pt x="20534" y="342"/>
                    <a:pt x="20500" y="331"/>
                    <a:pt x="20472" y="331"/>
                  </a:cubicBezTo>
                  <a:lnTo>
                    <a:pt x="20449" y="319"/>
                  </a:lnTo>
                  <a:cubicBezTo>
                    <a:pt x="20446" y="317"/>
                    <a:pt x="20444" y="316"/>
                    <a:pt x="20441" y="316"/>
                  </a:cubicBezTo>
                  <a:cubicBezTo>
                    <a:pt x="20430" y="316"/>
                    <a:pt x="20423" y="338"/>
                    <a:pt x="20413" y="338"/>
                  </a:cubicBezTo>
                  <a:cubicBezTo>
                    <a:pt x="20408" y="338"/>
                    <a:pt x="20404" y="335"/>
                    <a:pt x="20398" y="325"/>
                  </a:cubicBezTo>
                  <a:cubicBezTo>
                    <a:pt x="20397" y="323"/>
                    <a:pt x="20393" y="323"/>
                    <a:pt x="20388" y="323"/>
                  </a:cubicBezTo>
                  <a:cubicBezTo>
                    <a:pt x="20377" y="323"/>
                    <a:pt x="20359" y="327"/>
                    <a:pt x="20347" y="331"/>
                  </a:cubicBezTo>
                  <a:lnTo>
                    <a:pt x="20319" y="342"/>
                  </a:lnTo>
                  <a:cubicBezTo>
                    <a:pt x="20309" y="322"/>
                    <a:pt x="20290" y="307"/>
                    <a:pt x="20282" y="307"/>
                  </a:cubicBezTo>
                  <a:cubicBezTo>
                    <a:pt x="20281" y="307"/>
                    <a:pt x="20280" y="307"/>
                    <a:pt x="20279" y="308"/>
                  </a:cubicBezTo>
                  <a:cubicBezTo>
                    <a:pt x="20273" y="308"/>
                    <a:pt x="20245" y="325"/>
                    <a:pt x="20217" y="342"/>
                  </a:cubicBezTo>
                  <a:lnTo>
                    <a:pt x="20188" y="342"/>
                  </a:lnTo>
                  <a:lnTo>
                    <a:pt x="20160" y="336"/>
                  </a:lnTo>
                  <a:cubicBezTo>
                    <a:pt x="20126" y="325"/>
                    <a:pt x="20086" y="308"/>
                    <a:pt x="20075" y="308"/>
                  </a:cubicBezTo>
                  <a:lnTo>
                    <a:pt x="20075" y="353"/>
                  </a:lnTo>
                  <a:cubicBezTo>
                    <a:pt x="20060" y="339"/>
                    <a:pt x="20037" y="324"/>
                    <a:pt x="20023" y="324"/>
                  </a:cubicBezTo>
                  <a:cubicBezTo>
                    <a:pt x="20021" y="324"/>
                    <a:pt x="20020" y="324"/>
                    <a:pt x="20018" y="325"/>
                  </a:cubicBezTo>
                  <a:cubicBezTo>
                    <a:pt x="20012" y="328"/>
                    <a:pt x="20005" y="329"/>
                    <a:pt x="19999" y="329"/>
                  </a:cubicBezTo>
                  <a:cubicBezTo>
                    <a:pt x="19993" y="329"/>
                    <a:pt x="19987" y="328"/>
                    <a:pt x="19984" y="325"/>
                  </a:cubicBezTo>
                  <a:lnTo>
                    <a:pt x="19978" y="325"/>
                  </a:lnTo>
                  <a:cubicBezTo>
                    <a:pt x="19967" y="331"/>
                    <a:pt x="19956" y="336"/>
                    <a:pt x="19950" y="342"/>
                  </a:cubicBezTo>
                  <a:lnTo>
                    <a:pt x="19905" y="342"/>
                  </a:lnTo>
                  <a:cubicBezTo>
                    <a:pt x="19893" y="342"/>
                    <a:pt x="19853" y="336"/>
                    <a:pt x="19842" y="331"/>
                  </a:cubicBezTo>
                  <a:cubicBezTo>
                    <a:pt x="19831" y="331"/>
                    <a:pt x="19808" y="325"/>
                    <a:pt x="19780" y="319"/>
                  </a:cubicBezTo>
                  <a:lnTo>
                    <a:pt x="19774" y="331"/>
                  </a:lnTo>
                  <a:lnTo>
                    <a:pt x="19746" y="359"/>
                  </a:lnTo>
                  <a:cubicBezTo>
                    <a:pt x="19737" y="342"/>
                    <a:pt x="19708" y="332"/>
                    <a:pt x="19693" y="332"/>
                  </a:cubicBezTo>
                  <a:cubicBezTo>
                    <a:pt x="19687" y="332"/>
                    <a:pt x="19683" y="333"/>
                    <a:pt x="19683" y="336"/>
                  </a:cubicBezTo>
                  <a:cubicBezTo>
                    <a:pt x="19683" y="342"/>
                    <a:pt x="19673" y="343"/>
                    <a:pt x="19662" y="343"/>
                  </a:cubicBezTo>
                  <a:cubicBezTo>
                    <a:pt x="19651" y="343"/>
                    <a:pt x="19638" y="342"/>
                    <a:pt x="19632" y="342"/>
                  </a:cubicBezTo>
                  <a:cubicBezTo>
                    <a:pt x="19615" y="342"/>
                    <a:pt x="19592" y="342"/>
                    <a:pt x="19575" y="348"/>
                  </a:cubicBezTo>
                  <a:lnTo>
                    <a:pt x="19570" y="342"/>
                  </a:lnTo>
                  <a:lnTo>
                    <a:pt x="19541" y="308"/>
                  </a:lnTo>
                  <a:cubicBezTo>
                    <a:pt x="19507" y="314"/>
                    <a:pt x="19439" y="325"/>
                    <a:pt x="19394" y="331"/>
                  </a:cubicBezTo>
                  <a:lnTo>
                    <a:pt x="19349" y="331"/>
                  </a:lnTo>
                  <a:cubicBezTo>
                    <a:pt x="19334" y="331"/>
                    <a:pt x="19315" y="318"/>
                    <a:pt x="19307" y="318"/>
                  </a:cubicBezTo>
                  <a:cubicBezTo>
                    <a:pt x="19305" y="318"/>
                    <a:pt x="19304" y="318"/>
                    <a:pt x="19303" y="319"/>
                  </a:cubicBezTo>
                  <a:lnTo>
                    <a:pt x="19280" y="353"/>
                  </a:lnTo>
                  <a:cubicBezTo>
                    <a:pt x="19273" y="346"/>
                    <a:pt x="19255" y="344"/>
                    <a:pt x="19236" y="344"/>
                  </a:cubicBezTo>
                  <a:cubicBezTo>
                    <a:pt x="19210" y="344"/>
                    <a:pt x="19180" y="348"/>
                    <a:pt x="19167" y="348"/>
                  </a:cubicBezTo>
                  <a:cubicBezTo>
                    <a:pt x="19144" y="348"/>
                    <a:pt x="19093" y="348"/>
                    <a:pt x="19059" y="353"/>
                  </a:cubicBezTo>
                  <a:lnTo>
                    <a:pt x="19031" y="319"/>
                  </a:lnTo>
                  <a:cubicBezTo>
                    <a:pt x="19019" y="319"/>
                    <a:pt x="19002" y="342"/>
                    <a:pt x="18997" y="348"/>
                  </a:cubicBezTo>
                  <a:cubicBezTo>
                    <a:pt x="18997" y="350"/>
                    <a:pt x="18996" y="351"/>
                    <a:pt x="18995" y="351"/>
                  </a:cubicBezTo>
                  <a:cubicBezTo>
                    <a:pt x="18992" y="351"/>
                    <a:pt x="18984" y="341"/>
                    <a:pt x="18980" y="336"/>
                  </a:cubicBezTo>
                  <a:cubicBezTo>
                    <a:pt x="18980" y="333"/>
                    <a:pt x="18976" y="332"/>
                    <a:pt x="18971" y="332"/>
                  </a:cubicBezTo>
                  <a:cubicBezTo>
                    <a:pt x="18955" y="332"/>
                    <a:pt x="18922" y="342"/>
                    <a:pt x="18889" y="359"/>
                  </a:cubicBezTo>
                  <a:lnTo>
                    <a:pt x="18855" y="353"/>
                  </a:lnTo>
                  <a:lnTo>
                    <a:pt x="18827" y="348"/>
                  </a:lnTo>
                  <a:cubicBezTo>
                    <a:pt x="18823" y="348"/>
                    <a:pt x="18820" y="349"/>
                    <a:pt x="18816" y="349"/>
                  </a:cubicBezTo>
                  <a:cubicBezTo>
                    <a:pt x="18795" y="349"/>
                    <a:pt x="18768" y="341"/>
                    <a:pt x="18749" y="341"/>
                  </a:cubicBezTo>
                  <a:cubicBezTo>
                    <a:pt x="18740" y="341"/>
                    <a:pt x="18733" y="343"/>
                    <a:pt x="18730" y="348"/>
                  </a:cubicBezTo>
                  <a:cubicBezTo>
                    <a:pt x="18728" y="353"/>
                    <a:pt x="18726" y="355"/>
                    <a:pt x="18724" y="355"/>
                  </a:cubicBezTo>
                  <a:cubicBezTo>
                    <a:pt x="18719" y="355"/>
                    <a:pt x="18713" y="344"/>
                    <a:pt x="18713" y="336"/>
                  </a:cubicBezTo>
                  <a:cubicBezTo>
                    <a:pt x="18712" y="332"/>
                    <a:pt x="18710" y="330"/>
                    <a:pt x="18708" y="330"/>
                  </a:cubicBezTo>
                  <a:cubicBezTo>
                    <a:pt x="18702" y="330"/>
                    <a:pt x="18695" y="343"/>
                    <a:pt x="18690" y="348"/>
                  </a:cubicBezTo>
                  <a:cubicBezTo>
                    <a:pt x="18690" y="349"/>
                    <a:pt x="18690" y="350"/>
                    <a:pt x="18688" y="350"/>
                  </a:cubicBezTo>
                  <a:cubicBezTo>
                    <a:pt x="18680" y="350"/>
                    <a:pt x="18657" y="335"/>
                    <a:pt x="18641" y="335"/>
                  </a:cubicBezTo>
                  <a:cubicBezTo>
                    <a:pt x="18635" y="335"/>
                    <a:pt x="18631" y="337"/>
                    <a:pt x="18628" y="342"/>
                  </a:cubicBezTo>
                  <a:cubicBezTo>
                    <a:pt x="18622" y="354"/>
                    <a:pt x="18612" y="358"/>
                    <a:pt x="18604" y="358"/>
                  </a:cubicBezTo>
                  <a:cubicBezTo>
                    <a:pt x="18597" y="358"/>
                    <a:pt x="18591" y="356"/>
                    <a:pt x="18588" y="353"/>
                  </a:cubicBezTo>
                  <a:cubicBezTo>
                    <a:pt x="18588" y="348"/>
                    <a:pt x="18554" y="336"/>
                    <a:pt x="18514" y="331"/>
                  </a:cubicBezTo>
                  <a:lnTo>
                    <a:pt x="18497" y="342"/>
                  </a:lnTo>
                  <a:cubicBezTo>
                    <a:pt x="18475" y="361"/>
                    <a:pt x="18451" y="368"/>
                    <a:pt x="18428" y="368"/>
                  </a:cubicBezTo>
                  <a:cubicBezTo>
                    <a:pt x="18410" y="368"/>
                    <a:pt x="18393" y="364"/>
                    <a:pt x="18378" y="359"/>
                  </a:cubicBezTo>
                  <a:lnTo>
                    <a:pt x="18339" y="342"/>
                  </a:lnTo>
                  <a:cubicBezTo>
                    <a:pt x="18299" y="353"/>
                    <a:pt x="18236" y="353"/>
                    <a:pt x="18236" y="365"/>
                  </a:cubicBezTo>
                  <a:cubicBezTo>
                    <a:pt x="18231" y="376"/>
                    <a:pt x="18214" y="376"/>
                    <a:pt x="18208" y="376"/>
                  </a:cubicBezTo>
                  <a:cubicBezTo>
                    <a:pt x="18207" y="375"/>
                    <a:pt x="18207" y="375"/>
                    <a:pt x="18206" y="375"/>
                  </a:cubicBezTo>
                  <a:cubicBezTo>
                    <a:pt x="18201" y="375"/>
                    <a:pt x="18196" y="388"/>
                    <a:pt x="18191" y="393"/>
                  </a:cubicBezTo>
                  <a:cubicBezTo>
                    <a:pt x="18191" y="396"/>
                    <a:pt x="18190" y="397"/>
                    <a:pt x="18188" y="397"/>
                  </a:cubicBezTo>
                  <a:cubicBezTo>
                    <a:pt x="18181" y="397"/>
                    <a:pt x="18166" y="386"/>
                    <a:pt x="18157" y="382"/>
                  </a:cubicBezTo>
                  <a:cubicBezTo>
                    <a:pt x="18155" y="378"/>
                    <a:pt x="18152" y="377"/>
                    <a:pt x="18147" y="377"/>
                  </a:cubicBezTo>
                  <a:cubicBezTo>
                    <a:pt x="18136" y="377"/>
                    <a:pt x="18115" y="386"/>
                    <a:pt x="18095" y="399"/>
                  </a:cubicBezTo>
                  <a:lnTo>
                    <a:pt x="18089" y="382"/>
                  </a:lnTo>
                  <a:cubicBezTo>
                    <a:pt x="18084" y="373"/>
                    <a:pt x="18080" y="370"/>
                    <a:pt x="18075" y="370"/>
                  </a:cubicBezTo>
                  <a:cubicBezTo>
                    <a:pt x="18066" y="370"/>
                    <a:pt x="18057" y="382"/>
                    <a:pt x="18048" y="382"/>
                  </a:cubicBezTo>
                  <a:cubicBezTo>
                    <a:pt x="18045" y="382"/>
                    <a:pt x="18041" y="380"/>
                    <a:pt x="18038" y="376"/>
                  </a:cubicBezTo>
                  <a:lnTo>
                    <a:pt x="18032" y="359"/>
                  </a:lnTo>
                  <a:cubicBezTo>
                    <a:pt x="18010" y="365"/>
                    <a:pt x="17964" y="382"/>
                    <a:pt x="17953" y="387"/>
                  </a:cubicBezTo>
                  <a:cubicBezTo>
                    <a:pt x="17950" y="390"/>
                    <a:pt x="17946" y="391"/>
                    <a:pt x="17942" y="391"/>
                  </a:cubicBezTo>
                  <a:cubicBezTo>
                    <a:pt x="17929" y="391"/>
                    <a:pt x="17912" y="380"/>
                    <a:pt x="17907" y="376"/>
                  </a:cubicBezTo>
                  <a:cubicBezTo>
                    <a:pt x="17906" y="373"/>
                    <a:pt x="17904" y="372"/>
                    <a:pt x="17901" y="372"/>
                  </a:cubicBezTo>
                  <a:cubicBezTo>
                    <a:pt x="17892" y="372"/>
                    <a:pt x="17878" y="383"/>
                    <a:pt x="17873" y="387"/>
                  </a:cubicBezTo>
                  <a:cubicBezTo>
                    <a:pt x="17870" y="394"/>
                    <a:pt x="17855" y="399"/>
                    <a:pt x="17845" y="399"/>
                  </a:cubicBezTo>
                  <a:cubicBezTo>
                    <a:pt x="17839" y="399"/>
                    <a:pt x="17834" y="397"/>
                    <a:pt x="17834" y="393"/>
                  </a:cubicBezTo>
                  <a:cubicBezTo>
                    <a:pt x="17834" y="386"/>
                    <a:pt x="17830" y="384"/>
                    <a:pt x="17825" y="384"/>
                  </a:cubicBezTo>
                  <a:cubicBezTo>
                    <a:pt x="17822" y="384"/>
                    <a:pt x="17819" y="385"/>
                    <a:pt x="17817" y="387"/>
                  </a:cubicBezTo>
                  <a:lnTo>
                    <a:pt x="17777" y="387"/>
                  </a:lnTo>
                  <a:cubicBezTo>
                    <a:pt x="17743" y="387"/>
                    <a:pt x="17686" y="393"/>
                    <a:pt x="17675" y="399"/>
                  </a:cubicBezTo>
                  <a:cubicBezTo>
                    <a:pt x="17663" y="399"/>
                    <a:pt x="17635" y="416"/>
                    <a:pt x="17612" y="427"/>
                  </a:cubicBezTo>
                  <a:lnTo>
                    <a:pt x="17573" y="427"/>
                  </a:lnTo>
                  <a:cubicBezTo>
                    <a:pt x="17561" y="427"/>
                    <a:pt x="17533" y="416"/>
                    <a:pt x="17516" y="404"/>
                  </a:cubicBezTo>
                  <a:lnTo>
                    <a:pt x="17493" y="427"/>
                  </a:lnTo>
                  <a:lnTo>
                    <a:pt x="17488" y="433"/>
                  </a:lnTo>
                  <a:cubicBezTo>
                    <a:pt x="17470" y="416"/>
                    <a:pt x="17453" y="410"/>
                    <a:pt x="17448" y="393"/>
                  </a:cubicBezTo>
                  <a:lnTo>
                    <a:pt x="17442" y="353"/>
                  </a:lnTo>
                  <a:cubicBezTo>
                    <a:pt x="17410" y="343"/>
                    <a:pt x="17339" y="307"/>
                    <a:pt x="17307" y="307"/>
                  </a:cubicBezTo>
                  <a:cubicBezTo>
                    <a:pt x="17304" y="307"/>
                    <a:pt x="17302" y="307"/>
                    <a:pt x="17300" y="308"/>
                  </a:cubicBezTo>
                  <a:cubicBezTo>
                    <a:pt x="17298" y="308"/>
                    <a:pt x="17296" y="309"/>
                    <a:pt x="17294" y="309"/>
                  </a:cubicBezTo>
                  <a:cubicBezTo>
                    <a:pt x="17274" y="309"/>
                    <a:pt x="17255" y="284"/>
                    <a:pt x="17255" y="274"/>
                  </a:cubicBezTo>
                  <a:cubicBezTo>
                    <a:pt x="17255" y="268"/>
                    <a:pt x="17232" y="268"/>
                    <a:pt x="17221" y="268"/>
                  </a:cubicBezTo>
                  <a:cubicBezTo>
                    <a:pt x="17220" y="269"/>
                    <a:pt x="17220" y="269"/>
                    <a:pt x="17219" y="269"/>
                  </a:cubicBezTo>
                  <a:cubicBezTo>
                    <a:pt x="17207" y="269"/>
                    <a:pt x="17151" y="234"/>
                    <a:pt x="17130" y="234"/>
                  </a:cubicBezTo>
                  <a:lnTo>
                    <a:pt x="17062" y="234"/>
                  </a:lnTo>
                  <a:cubicBezTo>
                    <a:pt x="17058" y="238"/>
                    <a:pt x="17029" y="252"/>
                    <a:pt x="17016" y="252"/>
                  </a:cubicBezTo>
                  <a:cubicBezTo>
                    <a:pt x="17012" y="252"/>
                    <a:pt x="17009" y="250"/>
                    <a:pt x="17011" y="245"/>
                  </a:cubicBezTo>
                  <a:cubicBezTo>
                    <a:pt x="17011" y="235"/>
                    <a:pt x="17005" y="233"/>
                    <a:pt x="16997" y="233"/>
                  </a:cubicBezTo>
                  <a:cubicBezTo>
                    <a:pt x="16993" y="233"/>
                    <a:pt x="16987" y="234"/>
                    <a:pt x="16983" y="234"/>
                  </a:cubicBezTo>
                  <a:cubicBezTo>
                    <a:pt x="16981" y="235"/>
                    <a:pt x="16979" y="236"/>
                    <a:pt x="16976" y="236"/>
                  </a:cubicBezTo>
                  <a:cubicBezTo>
                    <a:pt x="16962" y="236"/>
                    <a:pt x="16935" y="228"/>
                    <a:pt x="16926" y="228"/>
                  </a:cubicBezTo>
                  <a:cubicBezTo>
                    <a:pt x="16923" y="229"/>
                    <a:pt x="16920" y="230"/>
                    <a:pt x="16916" y="230"/>
                  </a:cubicBezTo>
                  <a:cubicBezTo>
                    <a:pt x="16891" y="230"/>
                    <a:pt x="16838" y="216"/>
                    <a:pt x="16824" y="206"/>
                  </a:cubicBezTo>
                  <a:cubicBezTo>
                    <a:pt x="16801" y="200"/>
                    <a:pt x="16756" y="183"/>
                    <a:pt x="16727" y="172"/>
                  </a:cubicBezTo>
                  <a:lnTo>
                    <a:pt x="16710" y="132"/>
                  </a:lnTo>
                  <a:cubicBezTo>
                    <a:pt x="16705" y="121"/>
                    <a:pt x="16682" y="115"/>
                    <a:pt x="16665" y="109"/>
                  </a:cubicBezTo>
                  <a:cubicBezTo>
                    <a:pt x="16653" y="109"/>
                    <a:pt x="16642" y="126"/>
                    <a:pt x="16631" y="126"/>
                  </a:cubicBezTo>
                  <a:cubicBezTo>
                    <a:pt x="16608" y="115"/>
                    <a:pt x="16648" y="98"/>
                    <a:pt x="16636" y="92"/>
                  </a:cubicBezTo>
                  <a:cubicBezTo>
                    <a:pt x="16618" y="78"/>
                    <a:pt x="16588" y="61"/>
                    <a:pt x="16572" y="61"/>
                  </a:cubicBezTo>
                  <a:cubicBezTo>
                    <a:pt x="16568" y="61"/>
                    <a:pt x="16565" y="62"/>
                    <a:pt x="16563" y="64"/>
                  </a:cubicBezTo>
                  <a:cubicBezTo>
                    <a:pt x="16552" y="72"/>
                    <a:pt x="16542" y="75"/>
                    <a:pt x="16533" y="75"/>
                  </a:cubicBezTo>
                  <a:cubicBezTo>
                    <a:pt x="16515" y="75"/>
                    <a:pt x="16500" y="65"/>
                    <a:pt x="16489" y="58"/>
                  </a:cubicBezTo>
                  <a:cubicBezTo>
                    <a:pt x="16459" y="43"/>
                    <a:pt x="16426" y="33"/>
                    <a:pt x="16396" y="33"/>
                  </a:cubicBezTo>
                  <a:cubicBezTo>
                    <a:pt x="16380" y="33"/>
                    <a:pt x="16366" y="36"/>
                    <a:pt x="16353" y="41"/>
                  </a:cubicBezTo>
                  <a:lnTo>
                    <a:pt x="16319" y="58"/>
                  </a:lnTo>
                  <a:cubicBezTo>
                    <a:pt x="16311" y="50"/>
                    <a:pt x="16304" y="47"/>
                    <a:pt x="16298" y="47"/>
                  </a:cubicBezTo>
                  <a:cubicBezTo>
                    <a:pt x="16286" y="47"/>
                    <a:pt x="16279" y="61"/>
                    <a:pt x="16279" y="87"/>
                  </a:cubicBezTo>
                  <a:lnTo>
                    <a:pt x="16234" y="47"/>
                  </a:lnTo>
                  <a:lnTo>
                    <a:pt x="16217" y="30"/>
                  </a:lnTo>
                  <a:cubicBezTo>
                    <a:pt x="16154" y="30"/>
                    <a:pt x="16114" y="41"/>
                    <a:pt x="16114" y="47"/>
                  </a:cubicBezTo>
                  <a:cubicBezTo>
                    <a:pt x="16117" y="49"/>
                    <a:pt x="16110" y="51"/>
                    <a:pt x="16101" y="51"/>
                  </a:cubicBezTo>
                  <a:cubicBezTo>
                    <a:pt x="16087" y="51"/>
                    <a:pt x="16068" y="48"/>
                    <a:pt x="16058" y="41"/>
                  </a:cubicBezTo>
                  <a:cubicBezTo>
                    <a:pt x="16046" y="30"/>
                    <a:pt x="16018" y="24"/>
                    <a:pt x="16007" y="24"/>
                  </a:cubicBezTo>
                  <a:cubicBezTo>
                    <a:pt x="16006" y="25"/>
                    <a:pt x="16004" y="25"/>
                    <a:pt x="16001" y="25"/>
                  </a:cubicBezTo>
                  <a:cubicBezTo>
                    <a:pt x="15994" y="25"/>
                    <a:pt x="15980" y="22"/>
                    <a:pt x="15970" y="22"/>
                  </a:cubicBezTo>
                  <a:cubicBezTo>
                    <a:pt x="15964" y="22"/>
                    <a:pt x="15959" y="24"/>
                    <a:pt x="15961" y="30"/>
                  </a:cubicBezTo>
                  <a:cubicBezTo>
                    <a:pt x="15966" y="39"/>
                    <a:pt x="15962" y="43"/>
                    <a:pt x="15954" y="43"/>
                  </a:cubicBezTo>
                  <a:cubicBezTo>
                    <a:pt x="15944" y="43"/>
                    <a:pt x="15928" y="36"/>
                    <a:pt x="15922" y="30"/>
                  </a:cubicBezTo>
                  <a:cubicBezTo>
                    <a:pt x="15917" y="25"/>
                    <a:pt x="15890" y="10"/>
                    <a:pt x="15874" y="10"/>
                  </a:cubicBezTo>
                  <a:cubicBezTo>
                    <a:pt x="15870" y="10"/>
                    <a:pt x="15867" y="11"/>
                    <a:pt x="15865" y="13"/>
                  </a:cubicBezTo>
                  <a:cubicBezTo>
                    <a:pt x="15859" y="19"/>
                    <a:pt x="15848" y="24"/>
                    <a:pt x="15842" y="24"/>
                  </a:cubicBezTo>
                  <a:cubicBezTo>
                    <a:pt x="15842" y="24"/>
                    <a:pt x="15825" y="41"/>
                    <a:pt x="15802" y="64"/>
                  </a:cubicBezTo>
                  <a:lnTo>
                    <a:pt x="15774" y="47"/>
                  </a:lnTo>
                  <a:lnTo>
                    <a:pt x="15746" y="30"/>
                  </a:lnTo>
                  <a:cubicBezTo>
                    <a:pt x="15719" y="57"/>
                    <a:pt x="15677" y="98"/>
                    <a:pt x="15663" y="98"/>
                  </a:cubicBezTo>
                  <a:cubicBezTo>
                    <a:pt x="15662" y="98"/>
                    <a:pt x="15661" y="98"/>
                    <a:pt x="15661" y="98"/>
                  </a:cubicBezTo>
                  <a:cubicBezTo>
                    <a:pt x="15652" y="90"/>
                    <a:pt x="15632" y="84"/>
                    <a:pt x="15610" y="84"/>
                  </a:cubicBezTo>
                  <a:cubicBezTo>
                    <a:pt x="15602" y="84"/>
                    <a:pt x="15594" y="85"/>
                    <a:pt x="15587" y="87"/>
                  </a:cubicBezTo>
                  <a:lnTo>
                    <a:pt x="15564" y="70"/>
                  </a:lnTo>
                  <a:cubicBezTo>
                    <a:pt x="15563" y="70"/>
                    <a:pt x="15562" y="70"/>
                    <a:pt x="15560" y="70"/>
                  </a:cubicBezTo>
                  <a:cubicBezTo>
                    <a:pt x="15543" y="70"/>
                    <a:pt x="15499" y="52"/>
                    <a:pt x="15475" y="52"/>
                  </a:cubicBezTo>
                  <a:cubicBezTo>
                    <a:pt x="15472" y="52"/>
                    <a:pt x="15470" y="52"/>
                    <a:pt x="15468" y="53"/>
                  </a:cubicBezTo>
                  <a:cubicBezTo>
                    <a:pt x="15445" y="58"/>
                    <a:pt x="15417" y="64"/>
                    <a:pt x="15417" y="70"/>
                  </a:cubicBezTo>
                  <a:cubicBezTo>
                    <a:pt x="15411" y="70"/>
                    <a:pt x="15422" y="98"/>
                    <a:pt x="15422" y="109"/>
                  </a:cubicBezTo>
                  <a:cubicBezTo>
                    <a:pt x="15424" y="113"/>
                    <a:pt x="15423" y="115"/>
                    <a:pt x="15418" y="115"/>
                  </a:cubicBezTo>
                  <a:cubicBezTo>
                    <a:pt x="15410" y="115"/>
                    <a:pt x="15393" y="109"/>
                    <a:pt x="15371" y="98"/>
                  </a:cubicBezTo>
                  <a:lnTo>
                    <a:pt x="15366" y="104"/>
                  </a:lnTo>
                  <a:lnTo>
                    <a:pt x="15343" y="143"/>
                  </a:lnTo>
                  <a:cubicBezTo>
                    <a:pt x="15309" y="138"/>
                    <a:pt x="15269" y="138"/>
                    <a:pt x="15269" y="138"/>
                  </a:cubicBezTo>
                  <a:cubicBezTo>
                    <a:pt x="15263" y="138"/>
                    <a:pt x="15246" y="121"/>
                    <a:pt x="15235" y="104"/>
                  </a:cubicBezTo>
                  <a:lnTo>
                    <a:pt x="15212" y="104"/>
                  </a:lnTo>
                  <a:cubicBezTo>
                    <a:pt x="15197" y="104"/>
                    <a:pt x="15174" y="99"/>
                    <a:pt x="15158" y="99"/>
                  </a:cubicBezTo>
                  <a:cubicBezTo>
                    <a:pt x="15149" y="99"/>
                    <a:pt x="15142" y="100"/>
                    <a:pt x="15139" y="104"/>
                  </a:cubicBezTo>
                  <a:lnTo>
                    <a:pt x="15116" y="138"/>
                  </a:lnTo>
                  <a:cubicBezTo>
                    <a:pt x="15108" y="134"/>
                    <a:pt x="15102" y="133"/>
                    <a:pt x="15098" y="133"/>
                  </a:cubicBezTo>
                  <a:cubicBezTo>
                    <a:pt x="15088" y="133"/>
                    <a:pt x="15089" y="141"/>
                    <a:pt x="15093" y="149"/>
                  </a:cubicBezTo>
                  <a:cubicBezTo>
                    <a:pt x="15096" y="152"/>
                    <a:pt x="15095" y="153"/>
                    <a:pt x="15091" y="153"/>
                  </a:cubicBezTo>
                  <a:cubicBezTo>
                    <a:pt x="15080" y="153"/>
                    <a:pt x="15046" y="142"/>
                    <a:pt x="15042" y="138"/>
                  </a:cubicBezTo>
                  <a:cubicBezTo>
                    <a:pt x="15036" y="132"/>
                    <a:pt x="15019" y="115"/>
                    <a:pt x="15019" y="115"/>
                  </a:cubicBezTo>
                  <a:cubicBezTo>
                    <a:pt x="15014" y="115"/>
                    <a:pt x="14987" y="133"/>
                    <a:pt x="14973" y="133"/>
                  </a:cubicBezTo>
                  <a:cubicBezTo>
                    <a:pt x="14971" y="133"/>
                    <a:pt x="14970" y="133"/>
                    <a:pt x="14968" y="132"/>
                  </a:cubicBezTo>
                  <a:cubicBezTo>
                    <a:pt x="14951" y="126"/>
                    <a:pt x="14912" y="126"/>
                    <a:pt x="14900" y="121"/>
                  </a:cubicBezTo>
                  <a:cubicBezTo>
                    <a:pt x="14893" y="113"/>
                    <a:pt x="14875" y="106"/>
                    <a:pt x="14860" y="106"/>
                  </a:cubicBezTo>
                  <a:cubicBezTo>
                    <a:pt x="14852" y="106"/>
                    <a:pt x="14846" y="109"/>
                    <a:pt x="14844" y="115"/>
                  </a:cubicBezTo>
                  <a:cubicBezTo>
                    <a:pt x="14844" y="132"/>
                    <a:pt x="14815" y="149"/>
                    <a:pt x="14781" y="149"/>
                  </a:cubicBezTo>
                  <a:lnTo>
                    <a:pt x="14764" y="138"/>
                  </a:lnTo>
                  <a:lnTo>
                    <a:pt x="14730" y="104"/>
                  </a:lnTo>
                  <a:cubicBezTo>
                    <a:pt x="14698" y="113"/>
                    <a:pt x="14669" y="122"/>
                    <a:pt x="14653" y="122"/>
                  </a:cubicBezTo>
                  <a:cubicBezTo>
                    <a:pt x="14650" y="122"/>
                    <a:pt x="14647" y="122"/>
                    <a:pt x="14645" y="121"/>
                  </a:cubicBezTo>
                  <a:lnTo>
                    <a:pt x="14639" y="126"/>
                  </a:lnTo>
                  <a:lnTo>
                    <a:pt x="14622" y="138"/>
                  </a:lnTo>
                  <a:cubicBezTo>
                    <a:pt x="14605" y="138"/>
                    <a:pt x="14577" y="149"/>
                    <a:pt x="14560" y="155"/>
                  </a:cubicBezTo>
                  <a:lnTo>
                    <a:pt x="14537" y="149"/>
                  </a:lnTo>
                  <a:lnTo>
                    <a:pt x="14509" y="143"/>
                  </a:lnTo>
                  <a:cubicBezTo>
                    <a:pt x="14480" y="143"/>
                    <a:pt x="14446" y="132"/>
                    <a:pt x="14435" y="115"/>
                  </a:cubicBezTo>
                  <a:cubicBezTo>
                    <a:pt x="14434" y="113"/>
                    <a:pt x="14432" y="112"/>
                    <a:pt x="14428" y="112"/>
                  </a:cubicBezTo>
                  <a:cubicBezTo>
                    <a:pt x="14415" y="112"/>
                    <a:pt x="14387" y="128"/>
                    <a:pt x="14378" y="138"/>
                  </a:cubicBezTo>
                  <a:cubicBezTo>
                    <a:pt x="14377" y="140"/>
                    <a:pt x="14375" y="141"/>
                    <a:pt x="14372" y="141"/>
                  </a:cubicBezTo>
                  <a:cubicBezTo>
                    <a:pt x="14363" y="141"/>
                    <a:pt x="14349" y="129"/>
                    <a:pt x="14344" y="121"/>
                  </a:cubicBezTo>
                  <a:cubicBezTo>
                    <a:pt x="14342" y="117"/>
                    <a:pt x="14339" y="115"/>
                    <a:pt x="14334" y="115"/>
                  </a:cubicBezTo>
                  <a:cubicBezTo>
                    <a:pt x="14323" y="115"/>
                    <a:pt x="14308" y="123"/>
                    <a:pt x="14293" y="138"/>
                  </a:cubicBezTo>
                  <a:lnTo>
                    <a:pt x="14282" y="138"/>
                  </a:lnTo>
                  <a:lnTo>
                    <a:pt x="14265" y="132"/>
                  </a:lnTo>
                  <a:cubicBezTo>
                    <a:pt x="14242" y="132"/>
                    <a:pt x="14208" y="132"/>
                    <a:pt x="14180" y="143"/>
                  </a:cubicBezTo>
                  <a:lnTo>
                    <a:pt x="14157" y="149"/>
                  </a:lnTo>
                  <a:lnTo>
                    <a:pt x="14151" y="149"/>
                  </a:lnTo>
                  <a:cubicBezTo>
                    <a:pt x="14146" y="149"/>
                    <a:pt x="14112" y="138"/>
                    <a:pt x="14100" y="138"/>
                  </a:cubicBezTo>
                  <a:cubicBezTo>
                    <a:pt x="14095" y="138"/>
                    <a:pt x="14066" y="138"/>
                    <a:pt x="14044" y="132"/>
                  </a:cubicBezTo>
                  <a:lnTo>
                    <a:pt x="14032" y="138"/>
                  </a:lnTo>
                  <a:cubicBezTo>
                    <a:pt x="14020" y="148"/>
                    <a:pt x="14010" y="152"/>
                    <a:pt x="14001" y="152"/>
                  </a:cubicBezTo>
                  <a:cubicBezTo>
                    <a:pt x="13982" y="152"/>
                    <a:pt x="13969" y="131"/>
                    <a:pt x="13953" y="115"/>
                  </a:cubicBezTo>
                  <a:lnTo>
                    <a:pt x="13947" y="109"/>
                  </a:lnTo>
                  <a:cubicBezTo>
                    <a:pt x="13941" y="109"/>
                    <a:pt x="13936" y="143"/>
                    <a:pt x="13930" y="155"/>
                  </a:cubicBezTo>
                  <a:cubicBezTo>
                    <a:pt x="13930" y="158"/>
                    <a:pt x="13928" y="159"/>
                    <a:pt x="13925" y="159"/>
                  </a:cubicBezTo>
                  <a:cubicBezTo>
                    <a:pt x="13914" y="159"/>
                    <a:pt x="13893" y="149"/>
                    <a:pt x="13885" y="149"/>
                  </a:cubicBezTo>
                  <a:cubicBezTo>
                    <a:pt x="13868" y="155"/>
                    <a:pt x="13817" y="177"/>
                    <a:pt x="13800" y="177"/>
                  </a:cubicBezTo>
                  <a:cubicBezTo>
                    <a:pt x="13795" y="179"/>
                    <a:pt x="13790" y="179"/>
                    <a:pt x="13784" y="179"/>
                  </a:cubicBezTo>
                  <a:cubicBezTo>
                    <a:pt x="13766" y="179"/>
                    <a:pt x="13743" y="173"/>
                    <a:pt x="13726" y="160"/>
                  </a:cubicBezTo>
                  <a:lnTo>
                    <a:pt x="13686" y="160"/>
                  </a:lnTo>
                  <a:cubicBezTo>
                    <a:pt x="13663" y="160"/>
                    <a:pt x="13646" y="189"/>
                    <a:pt x="13641" y="200"/>
                  </a:cubicBezTo>
                  <a:cubicBezTo>
                    <a:pt x="13641" y="201"/>
                    <a:pt x="13640" y="202"/>
                    <a:pt x="13640" y="202"/>
                  </a:cubicBezTo>
                  <a:cubicBezTo>
                    <a:pt x="13635" y="202"/>
                    <a:pt x="13615" y="171"/>
                    <a:pt x="13608" y="171"/>
                  </a:cubicBezTo>
                  <a:cubicBezTo>
                    <a:pt x="13607" y="171"/>
                    <a:pt x="13607" y="171"/>
                    <a:pt x="13607" y="172"/>
                  </a:cubicBezTo>
                  <a:cubicBezTo>
                    <a:pt x="13602" y="172"/>
                    <a:pt x="13552" y="190"/>
                    <a:pt x="13525" y="190"/>
                  </a:cubicBezTo>
                  <a:cubicBezTo>
                    <a:pt x="13521" y="190"/>
                    <a:pt x="13518" y="189"/>
                    <a:pt x="13516" y="189"/>
                  </a:cubicBezTo>
                  <a:cubicBezTo>
                    <a:pt x="13497" y="184"/>
                    <a:pt x="13464" y="176"/>
                    <a:pt x="13449" y="176"/>
                  </a:cubicBezTo>
                  <a:cubicBezTo>
                    <a:pt x="13446" y="176"/>
                    <a:pt x="13443" y="176"/>
                    <a:pt x="13442" y="177"/>
                  </a:cubicBezTo>
                  <a:cubicBezTo>
                    <a:pt x="13436" y="177"/>
                    <a:pt x="13419" y="189"/>
                    <a:pt x="13408" y="189"/>
                  </a:cubicBezTo>
                  <a:cubicBezTo>
                    <a:pt x="13402" y="189"/>
                    <a:pt x="13385" y="183"/>
                    <a:pt x="13368" y="172"/>
                  </a:cubicBezTo>
                  <a:lnTo>
                    <a:pt x="13346" y="189"/>
                  </a:lnTo>
                  <a:lnTo>
                    <a:pt x="13329" y="206"/>
                  </a:lnTo>
                  <a:cubicBezTo>
                    <a:pt x="13300" y="206"/>
                    <a:pt x="13261" y="211"/>
                    <a:pt x="13244" y="211"/>
                  </a:cubicBezTo>
                  <a:lnTo>
                    <a:pt x="13232" y="206"/>
                  </a:lnTo>
                  <a:lnTo>
                    <a:pt x="13221" y="206"/>
                  </a:lnTo>
                  <a:cubicBezTo>
                    <a:pt x="13218" y="195"/>
                    <a:pt x="13215" y="192"/>
                    <a:pt x="13211" y="192"/>
                  </a:cubicBezTo>
                  <a:cubicBezTo>
                    <a:pt x="13207" y="192"/>
                    <a:pt x="13204" y="197"/>
                    <a:pt x="13204" y="200"/>
                  </a:cubicBezTo>
                  <a:cubicBezTo>
                    <a:pt x="13203" y="202"/>
                    <a:pt x="13201" y="203"/>
                    <a:pt x="13200" y="203"/>
                  </a:cubicBezTo>
                  <a:cubicBezTo>
                    <a:pt x="13191" y="203"/>
                    <a:pt x="13174" y="182"/>
                    <a:pt x="13164" y="177"/>
                  </a:cubicBezTo>
                  <a:cubicBezTo>
                    <a:pt x="13160" y="175"/>
                    <a:pt x="13150" y="175"/>
                    <a:pt x="13136" y="175"/>
                  </a:cubicBezTo>
                  <a:cubicBezTo>
                    <a:pt x="13109" y="175"/>
                    <a:pt x="13071" y="177"/>
                    <a:pt x="13056" y="177"/>
                  </a:cubicBezTo>
                  <a:cubicBezTo>
                    <a:pt x="13053" y="177"/>
                    <a:pt x="13050" y="176"/>
                    <a:pt x="13046" y="176"/>
                  </a:cubicBezTo>
                  <a:cubicBezTo>
                    <a:pt x="13022" y="176"/>
                    <a:pt x="12990" y="190"/>
                    <a:pt x="12976" y="190"/>
                  </a:cubicBezTo>
                  <a:cubicBezTo>
                    <a:pt x="12974" y="190"/>
                    <a:pt x="12972" y="189"/>
                    <a:pt x="12971" y="189"/>
                  </a:cubicBezTo>
                  <a:cubicBezTo>
                    <a:pt x="12960" y="189"/>
                    <a:pt x="12920" y="200"/>
                    <a:pt x="12903" y="206"/>
                  </a:cubicBezTo>
                  <a:cubicBezTo>
                    <a:pt x="12895" y="210"/>
                    <a:pt x="12867" y="214"/>
                    <a:pt x="12848" y="214"/>
                  </a:cubicBezTo>
                  <a:cubicBezTo>
                    <a:pt x="12839" y="214"/>
                    <a:pt x="12833" y="213"/>
                    <a:pt x="12829" y="211"/>
                  </a:cubicBezTo>
                  <a:cubicBezTo>
                    <a:pt x="12817" y="207"/>
                    <a:pt x="12783" y="194"/>
                    <a:pt x="12766" y="194"/>
                  </a:cubicBezTo>
                  <a:cubicBezTo>
                    <a:pt x="12760" y="194"/>
                    <a:pt x="12756" y="196"/>
                    <a:pt x="12756" y="200"/>
                  </a:cubicBezTo>
                  <a:cubicBezTo>
                    <a:pt x="12756" y="219"/>
                    <a:pt x="12752" y="230"/>
                    <a:pt x="12747" y="230"/>
                  </a:cubicBezTo>
                  <a:cubicBezTo>
                    <a:pt x="12746" y="230"/>
                    <a:pt x="12745" y="229"/>
                    <a:pt x="12744" y="228"/>
                  </a:cubicBezTo>
                  <a:lnTo>
                    <a:pt x="12744" y="223"/>
                  </a:lnTo>
                  <a:lnTo>
                    <a:pt x="12699" y="183"/>
                  </a:lnTo>
                  <a:cubicBezTo>
                    <a:pt x="12665" y="206"/>
                    <a:pt x="12631" y="228"/>
                    <a:pt x="12614" y="228"/>
                  </a:cubicBezTo>
                  <a:cubicBezTo>
                    <a:pt x="12610" y="202"/>
                    <a:pt x="12606" y="191"/>
                    <a:pt x="12595" y="191"/>
                  </a:cubicBezTo>
                  <a:cubicBezTo>
                    <a:pt x="12588" y="191"/>
                    <a:pt x="12580" y="194"/>
                    <a:pt x="12568" y="200"/>
                  </a:cubicBezTo>
                  <a:lnTo>
                    <a:pt x="12563" y="211"/>
                  </a:lnTo>
                  <a:cubicBezTo>
                    <a:pt x="12554" y="207"/>
                    <a:pt x="12544" y="205"/>
                    <a:pt x="12535" y="205"/>
                  </a:cubicBezTo>
                  <a:cubicBezTo>
                    <a:pt x="12520" y="205"/>
                    <a:pt x="12505" y="210"/>
                    <a:pt x="12495" y="217"/>
                  </a:cubicBezTo>
                  <a:lnTo>
                    <a:pt x="12478" y="217"/>
                  </a:lnTo>
                  <a:cubicBezTo>
                    <a:pt x="12472" y="216"/>
                    <a:pt x="12465" y="215"/>
                    <a:pt x="12459" y="215"/>
                  </a:cubicBezTo>
                  <a:cubicBezTo>
                    <a:pt x="12441" y="215"/>
                    <a:pt x="12423" y="219"/>
                    <a:pt x="12405" y="219"/>
                  </a:cubicBezTo>
                  <a:cubicBezTo>
                    <a:pt x="12399" y="219"/>
                    <a:pt x="12393" y="218"/>
                    <a:pt x="12387" y="217"/>
                  </a:cubicBezTo>
                  <a:lnTo>
                    <a:pt x="12358" y="217"/>
                  </a:lnTo>
                  <a:cubicBezTo>
                    <a:pt x="12319" y="217"/>
                    <a:pt x="12251" y="257"/>
                    <a:pt x="12234" y="257"/>
                  </a:cubicBezTo>
                  <a:cubicBezTo>
                    <a:pt x="12211" y="257"/>
                    <a:pt x="12148" y="234"/>
                    <a:pt x="12131" y="228"/>
                  </a:cubicBezTo>
                  <a:cubicBezTo>
                    <a:pt x="12129" y="227"/>
                    <a:pt x="12126" y="226"/>
                    <a:pt x="12123" y="226"/>
                  </a:cubicBezTo>
                  <a:cubicBezTo>
                    <a:pt x="12108" y="226"/>
                    <a:pt x="12092" y="247"/>
                    <a:pt x="12092" y="257"/>
                  </a:cubicBezTo>
                  <a:cubicBezTo>
                    <a:pt x="12092" y="260"/>
                    <a:pt x="12091" y="261"/>
                    <a:pt x="12089" y="261"/>
                  </a:cubicBezTo>
                  <a:cubicBezTo>
                    <a:pt x="12083" y="261"/>
                    <a:pt x="12072" y="249"/>
                    <a:pt x="12063" y="228"/>
                  </a:cubicBezTo>
                  <a:lnTo>
                    <a:pt x="12029" y="251"/>
                  </a:lnTo>
                  <a:lnTo>
                    <a:pt x="12012" y="262"/>
                  </a:lnTo>
                  <a:cubicBezTo>
                    <a:pt x="11990" y="268"/>
                    <a:pt x="11956" y="279"/>
                    <a:pt x="11950" y="285"/>
                  </a:cubicBezTo>
                  <a:cubicBezTo>
                    <a:pt x="11947" y="287"/>
                    <a:pt x="11940" y="288"/>
                    <a:pt x="11932" y="288"/>
                  </a:cubicBezTo>
                  <a:cubicBezTo>
                    <a:pt x="11912" y="288"/>
                    <a:pt x="11882" y="284"/>
                    <a:pt x="11870" y="279"/>
                  </a:cubicBezTo>
                  <a:cubicBezTo>
                    <a:pt x="11856" y="279"/>
                    <a:pt x="11822" y="260"/>
                    <a:pt x="11805" y="260"/>
                  </a:cubicBezTo>
                  <a:cubicBezTo>
                    <a:pt x="11801" y="260"/>
                    <a:pt x="11799" y="261"/>
                    <a:pt x="11797" y="262"/>
                  </a:cubicBezTo>
                  <a:cubicBezTo>
                    <a:pt x="11780" y="274"/>
                    <a:pt x="11729" y="285"/>
                    <a:pt x="11712" y="291"/>
                  </a:cubicBezTo>
                  <a:cubicBezTo>
                    <a:pt x="11695" y="297"/>
                    <a:pt x="11666" y="308"/>
                    <a:pt x="11643" y="314"/>
                  </a:cubicBezTo>
                  <a:lnTo>
                    <a:pt x="11626" y="285"/>
                  </a:lnTo>
                  <a:lnTo>
                    <a:pt x="11615" y="274"/>
                  </a:lnTo>
                  <a:cubicBezTo>
                    <a:pt x="11604" y="285"/>
                    <a:pt x="11592" y="314"/>
                    <a:pt x="11592" y="336"/>
                  </a:cubicBezTo>
                  <a:lnTo>
                    <a:pt x="11575" y="314"/>
                  </a:lnTo>
                  <a:lnTo>
                    <a:pt x="11553" y="274"/>
                  </a:lnTo>
                  <a:cubicBezTo>
                    <a:pt x="11539" y="293"/>
                    <a:pt x="11509" y="304"/>
                    <a:pt x="11486" y="304"/>
                  </a:cubicBezTo>
                  <a:cubicBezTo>
                    <a:pt x="11482" y="304"/>
                    <a:pt x="11477" y="303"/>
                    <a:pt x="11473" y="302"/>
                  </a:cubicBezTo>
                  <a:lnTo>
                    <a:pt x="11144" y="302"/>
                  </a:lnTo>
                  <a:cubicBezTo>
                    <a:pt x="11116" y="308"/>
                    <a:pt x="11173" y="336"/>
                    <a:pt x="11139" y="348"/>
                  </a:cubicBezTo>
                  <a:lnTo>
                    <a:pt x="11104" y="359"/>
                  </a:lnTo>
                  <a:cubicBezTo>
                    <a:pt x="11101" y="340"/>
                    <a:pt x="11089" y="333"/>
                    <a:pt x="11078" y="333"/>
                  </a:cubicBezTo>
                  <a:cubicBezTo>
                    <a:pt x="11069" y="333"/>
                    <a:pt x="11062" y="337"/>
                    <a:pt x="11059" y="342"/>
                  </a:cubicBezTo>
                  <a:cubicBezTo>
                    <a:pt x="11050" y="346"/>
                    <a:pt x="11019" y="362"/>
                    <a:pt x="11007" y="362"/>
                  </a:cubicBezTo>
                  <a:cubicBezTo>
                    <a:pt x="11004" y="362"/>
                    <a:pt x="11002" y="361"/>
                    <a:pt x="11002" y="359"/>
                  </a:cubicBezTo>
                  <a:cubicBezTo>
                    <a:pt x="10997" y="348"/>
                    <a:pt x="10951" y="325"/>
                    <a:pt x="10934" y="325"/>
                  </a:cubicBezTo>
                  <a:cubicBezTo>
                    <a:pt x="10922" y="325"/>
                    <a:pt x="10886" y="337"/>
                    <a:pt x="10860" y="337"/>
                  </a:cubicBezTo>
                  <a:cubicBezTo>
                    <a:pt x="10850" y="337"/>
                    <a:pt x="10842" y="335"/>
                    <a:pt x="10838" y="331"/>
                  </a:cubicBezTo>
                  <a:cubicBezTo>
                    <a:pt x="10835" y="328"/>
                    <a:pt x="10832" y="327"/>
                    <a:pt x="10829" y="327"/>
                  </a:cubicBezTo>
                  <a:cubicBezTo>
                    <a:pt x="10819" y="327"/>
                    <a:pt x="10809" y="339"/>
                    <a:pt x="10809" y="348"/>
                  </a:cubicBezTo>
                  <a:cubicBezTo>
                    <a:pt x="10808" y="351"/>
                    <a:pt x="10805" y="352"/>
                    <a:pt x="10802" y="352"/>
                  </a:cubicBezTo>
                  <a:cubicBezTo>
                    <a:pt x="10795" y="352"/>
                    <a:pt x="10785" y="344"/>
                    <a:pt x="10781" y="336"/>
                  </a:cubicBezTo>
                  <a:cubicBezTo>
                    <a:pt x="10775" y="331"/>
                    <a:pt x="10753" y="319"/>
                    <a:pt x="10730" y="314"/>
                  </a:cubicBezTo>
                  <a:lnTo>
                    <a:pt x="10730" y="353"/>
                  </a:lnTo>
                  <a:lnTo>
                    <a:pt x="10730" y="359"/>
                  </a:lnTo>
                  <a:cubicBezTo>
                    <a:pt x="10730" y="359"/>
                    <a:pt x="10729" y="359"/>
                    <a:pt x="10728" y="359"/>
                  </a:cubicBezTo>
                  <a:cubicBezTo>
                    <a:pt x="10718" y="359"/>
                    <a:pt x="10673" y="330"/>
                    <a:pt x="10650" y="330"/>
                  </a:cubicBezTo>
                  <a:cubicBezTo>
                    <a:pt x="10648" y="330"/>
                    <a:pt x="10646" y="330"/>
                    <a:pt x="10645" y="331"/>
                  </a:cubicBezTo>
                  <a:cubicBezTo>
                    <a:pt x="10641" y="332"/>
                    <a:pt x="10637" y="332"/>
                    <a:pt x="10633" y="332"/>
                  </a:cubicBezTo>
                  <a:cubicBezTo>
                    <a:pt x="10617" y="332"/>
                    <a:pt x="10606" y="322"/>
                    <a:pt x="10611" y="308"/>
                  </a:cubicBezTo>
                  <a:lnTo>
                    <a:pt x="10571" y="285"/>
                  </a:lnTo>
                  <a:cubicBezTo>
                    <a:pt x="10571" y="312"/>
                    <a:pt x="10557" y="321"/>
                    <a:pt x="10548" y="321"/>
                  </a:cubicBezTo>
                  <a:cubicBezTo>
                    <a:pt x="10546" y="321"/>
                    <a:pt x="10544" y="320"/>
                    <a:pt x="10543" y="319"/>
                  </a:cubicBezTo>
                  <a:cubicBezTo>
                    <a:pt x="10541" y="316"/>
                    <a:pt x="10538" y="315"/>
                    <a:pt x="10534" y="315"/>
                  </a:cubicBezTo>
                  <a:cubicBezTo>
                    <a:pt x="10525" y="315"/>
                    <a:pt x="10513" y="323"/>
                    <a:pt x="10509" y="331"/>
                  </a:cubicBezTo>
                  <a:cubicBezTo>
                    <a:pt x="10503" y="336"/>
                    <a:pt x="10480" y="342"/>
                    <a:pt x="10475" y="342"/>
                  </a:cubicBezTo>
                  <a:cubicBezTo>
                    <a:pt x="10469" y="336"/>
                    <a:pt x="10463" y="319"/>
                    <a:pt x="10458" y="297"/>
                  </a:cubicBezTo>
                  <a:lnTo>
                    <a:pt x="10429" y="308"/>
                  </a:lnTo>
                  <a:cubicBezTo>
                    <a:pt x="10429" y="308"/>
                    <a:pt x="10441" y="336"/>
                    <a:pt x="10446" y="348"/>
                  </a:cubicBezTo>
                  <a:lnTo>
                    <a:pt x="10446" y="353"/>
                  </a:lnTo>
                  <a:cubicBezTo>
                    <a:pt x="10445" y="354"/>
                    <a:pt x="10444" y="355"/>
                    <a:pt x="10441" y="355"/>
                  </a:cubicBezTo>
                  <a:cubicBezTo>
                    <a:pt x="10432" y="355"/>
                    <a:pt x="10416" y="346"/>
                    <a:pt x="10407" y="342"/>
                  </a:cubicBezTo>
                  <a:cubicBezTo>
                    <a:pt x="10406" y="340"/>
                    <a:pt x="10403" y="339"/>
                    <a:pt x="10400" y="339"/>
                  </a:cubicBezTo>
                  <a:cubicBezTo>
                    <a:pt x="10390" y="339"/>
                    <a:pt x="10371" y="347"/>
                    <a:pt x="10357" y="347"/>
                  </a:cubicBezTo>
                  <a:cubicBezTo>
                    <a:pt x="10352" y="347"/>
                    <a:pt x="10347" y="346"/>
                    <a:pt x="10344" y="342"/>
                  </a:cubicBezTo>
                  <a:cubicBezTo>
                    <a:pt x="10339" y="325"/>
                    <a:pt x="10316" y="308"/>
                    <a:pt x="10310" y="308"/>
                  </a:cubicBezTo>
                  <a:cubicBezTo>
                    <a:pt x="10304" y="308"/>
                    <a:pt x="10265" y="314"/>
                    <a:pt x="10225" y="319"/>
                  </a:cubicBezTo>
                  <a:lnTo>
                    <a:pt x="10185" y="325"/>
                  </a:lnTo>
                  <a:lnTo>
                    <a:pt x="10168" y="331"/>
                  </a:lnTo>
                  <a:cubicBezTo>
                    <a:pt x="10146" y="325"/>
                    <a:pt x="10106" y="319"/>
                    <a:pt x="10078" y="314"/>
                  </a:cubicBezTo>
                  <a:lnTo>
                    <a:pt x="10055" y="325"/>
                  </a:lnTo>
                  <a:cubicBezTo>
                    <a:pt x="10053" y="326"/>
                    <a:pt x="10051" y="326"/>
                    <a:pt x="10049" y="326"/>
                  </a:cubicBezTo>
                  <a:cubicBezTo>
                    <a:pt x="10036" y="326"/>
                    <a:pt x="10023" y="313"/>
                    <a:pt x="10010" y="313"/>
                  </a:cubicBezTo>
                  <a:cubicBezTo>
                    <a:pt x="10008" y="313"/>
                    <a:pt x="10006" y="313"/>
                    <a:pt x="10004" y="314"/>
                  </a:cubicBezTo>
                  <a:lnTo>
                    <a:pt x="9975" y="319"/>
                  </a:lnTo>
                  <a:cubicBezTo>
                    <a:pt x="9972" y="319"/>
                    <a:pt x="9969" y="318"/>
                    <a:pt x="9965" y="318"/>
                  </a:cubicBezTo>
                  <a:cubicBezTo>
                    <a:pt x="9942" y="318"/>
                    <a:pt x="9909" y="328"/>
                    <a:pt x="9888" y="328"/>
                  </a:cubicBezTo>
                  <a:cubicBezTo>
                    <a:pt x="9882" y="328"/>
                    <a:pt x="9877" y="327"/>
                    <a:pt x="9873" y="325"/>
                  </a:cubicBezTo>
                  <a:cubicBezTo>
                    <a:pt x="9862" y="319"/>
                    <a:pt x="9839" y="319"/>
                    <a:pt x="9834" y="314"/>
                  </a:cubicBezTo>
                  <a:cubicBezTo>
                    <a:pt x="9822" y="314"/>
                    <a:pt x="9800" y="319"/>
                    <a:pt x="9782" y="325"/>
                  </a:cubicBezTo>
                  <a:lnTo>
                    <a:pt x="9771" y="325"/>
                  </a:lnTo>
                  <a:cubicBezTo>
                    <a:pt x="9770" y="325"/>
                    <a:pt x="9768" y="325"/>
                    <a:pt x="9767" y="325"/>
                  </a:cubicBezTo>
                  <a:cubicBezTo>
                    <a:pt x="9753" y="325"/>
                    <a:pt x="9736" y="312"/>
                    <a:pt x="9722" y="312"/>
                  </a:cubicBezTo>
                  <a:cubicBezTo>
                    <a:pt x="9712" y="312"/>
                    <a:pt x="9704" y="317"/>
                    <a:pt x="9697" y="336"/>
                  </a:cubicBezTo>
                  <a:lnTo>
                    <a:pt x="9697" y="342"/>
                  </a:lnTo>
                  <a:cubicBezTo>
                    <a:pt x="9692" y="342"/>
                    <a:pt x="9669" y="308"/>
                    <a:pt x="9663" y="302"/>
                  </a:cubicBezTo>
                  <a:cubicBezTo>
                    <a:pt x="9662" y="299"/>
                    <a:pt x="9658" y="297"/>
                    <a:pt x="9654" y="297"/>
                  </a:cubicBezTo>
                  <a:cubicBezTo>
                    <a:pt x="9643" y="297"/>
                    <a:pt x="9628" y="306"/>
                    <a:pt x="9624" y="314"/>
                  </a:cubicBezTo>
                  <a:cubicBezTo>
                    <a:pt x="9619" y="316"/>
                    <a:pt x="9609" y="317"/>
                    <a:pt x="9600" y="317"/>
                  </a:cubicBezTo>
                  <a:cubicBezTo>
                    <a:pt x="9586" y="317"/>
                    <a:pt x="9573" y="315"/>
                    <a:pt x="9573" y="308"/>
                  </a:cubicBezTo>
                  <a:cubicBezTo>
                    <a:pt x="9573" y="304"/>
                    <a:pt x="9570" y="302"/>
                    <a:pt x="9566" y="302"/>
                  </a:cubicBezTo>
                  <a:cubicBezTo>
                    <a:pt x="9560" y="302"/>
                    <a:pt x="9551" y="307"/>
                    <a:pt x="9544" y="314"/>
                  </a:cubicBezTo>
                  <a:cubicBezTo>
                    <a:pt x="9543" y="315"/>
                    <a:pt x="9541" y="316"/>
                    <a:pt x="9539" y="316"/>
                  </a:cubicBezTo>
                  <a:cubicBezTo>
                    <a:pt x="9533" y="316"/>
                    <a:pt x="9524" y="309"/>
                    <a:pt x="9516" y="297"/>
                  </a:cubicBezTo>
                  <a:lnTo>
                    <a:pt x="9499" y="291"/>
                  </a:lnTo>
                  <a:lnTo>
                    <a:pt x="9493" y="285"/>
                  </a:lnTo>
                  <a:cubicBezTo>
                    <a:pt x="9482" y="285"/>
                    <a:pt x="9465" y="297"/>
                    <a:pt x="9448" y="314"/>
                  </a:cubicBezTo>
                  <a:lnTo>
                    <a:pt x="9425" y="302"/>
                  </a:lnTo>
                  <a:cubicBezTo>
                    <a:pt x="9414" y="302"/>
                    <a:pt x="9391" y="319"/>
                    <a:pt x="9380" y="319"/>
                  </a:cubicBezTo>
                  <a:lnTo>
                    <a:pt x="9363" y="314"/>
                  </a:lnTo>
                  <a:cubicBezTo>
                    <a:pt x="9360" y="309"/>
                    <a:pt x="9355" y="307"/>
                    <a:pt x="9349" y="307"/>
                  </a:cubicBezTo>
                  <a:cubicBezTo>
                    <a:pt x="9335" y="307"/>
                    <a:pt x="9316" y="319"/>
                    <a:pt x="9312" y="319"/>
                  </a:cubicBezTo>
                  <a:cubicBezTo>
                    <a:pt x="9311" y="320"/>
                    <a:pt x="9311" y="320"/>
                    <a:pt x="9310" y="320"/>
                  </a:cubicBezTo>
                  <a:cubicBezTo>
                    <a:pt x="9302" y="320"/>
                    <a:pt x="9268" y="284"/>
                    <a:pt x="9245" y="284"/>
                  </a:cubicBezTo>
                  <a:cubicBezTo>
                    <a:pt x="9243" y="284"/>
                    <a:pt x="9240" y="284"/>
                    <a:pt x="9238" y="285"/>
                  </a:cubicBezTo>
                  <a:cubicBezTo>
                    <a:pt x="9224" y="294"/>
                    <a:pt x="9180" y="304"/>
                    <a:pt x="9155" y="304"/>
                  </a:cubicBezTo>
                  <a:cubicBezTo>
                    <a:pt x="9149" y="304"/>
                    <a:pt x="9144" y="303"/>
                    <a:pt x="9141" y="302"/>
                  </a:cubicBezTo>
                  <a:cubicBezTo>
                    <a:pt x="9126" y="302"/>
                    <a:pt x="9069" y="344"/>
                    <a:pt x="9037" y="344"/>
                  </a:cubicBezTo>
                  <a:cubicBezTo>
                    <a:pt x="9034" y="344"/>
                    <a:pt x="9031" y="343"/>
                    <a:pt x="9028" y="342"/>
                  </a:cubicBezTo>
                  <a:cubicBezTo>
                    <a:pt x="9011" y="334"/>
                    <a:pt x="8955" y="328"/>
                    <a:pt x="8922" y="328"/>
                  </a:cubicBezTo>
                  <a:cubicBezTo>
                    <a:pt x="8910" y="328"/>
                    <a:pt x="8900" y="329"/>
                    <a:pt x="8897" y="331"/>
                  </a:cubicBezTo>
                  <a:cubicBezTo>
                    <a:pt x="8880" y="336"/>
                    <a:pt x="8852" y="342"/>
                    <a:pt x="8846" y="342"/>
                  </a:cubicBezTo>
                  <a:cubicBezTo>
                    <a:pt x="8841" y="336"/>
                    <a:pt x="8818" y="331"/>
                    <a:pt x="8795" y="319"/>
                  </a:cubicBezTo>
                  <a:lnTo>
                    <a:pt x="8773" y="319"/>
                  </a:lnTo>
                  <a:cubicBezTo>
                    <a:pt x="8763" y="322"/>
                    <a:pt x="8753" y="323"/>
                    <a:pt x="8744" y="323"/>
                  </a:cubicBezTo>
                  <a:cubicBezTo>
                    <a:pt x="8715" y="323"/>
                    <a:pt x="8689" y="314"/>
                    <a:pt x="8659" y="314"/>
                  </a:cubicBezTo>
                  <a:cubicBezTo>
                    <a:pt x="8653" y="314"/>
                    <a:pt x="8642" y="314"/>
                    <a:pt x="8642" y="319"/>
                  </a:cubicBezTo>
                  <a:cubicBezTo>
                    <a:pt x="8642" y="338"/>
                    <a:pt x="8639" y="344"/>
                    <a:pt x="8635" y="344"/>
                  </a:cubicBezTo>
                  <a:cubicBezTo>
                    <a:pt x="8629" y="344"/>
                    <a:pt x="8620" y="332"/>
                    <a:pt x="8614" y="325"/>
                  </a:cubicBezTo>
                  <a:lnTo>
                    <a:pt x="8597" y="319"/>
                  </a:lnTo>
                  <a:cubicBezTo>
                    <a:pt x="8592" y="318"/>
                    <a:pt x="8588" y="318"/>
                    <a:pt x="8583" y="318"/>
                  </a:cubicBezTo>
                  <a:cubicBezTo>
                    <a:pt x="8564" y="318"/>
                    <a:pt x="8545" y="326"/>
                    <a:pt x="8540" y="331"/>
                  </a:cubicBezTo>
                  <a:cubicBezTo>
                    <a:pt x="8538" y="335"/>
                    <a:pt x="8532" y="337"/>
                    <a:pt x="8525" y="337"/>
                  </a:cubicBezTo>
                  <a:cubicBezTo>
                    <a:pt x="8515" y="337"/>
                    <a:pt x="8502" y="334"/>
                    <a:pt x="8489" y="331"/>
                  </a:cubicBezTo>
                  <a:lnTo>
                    <a:pt x="8460" y="325"/>
                  </a:lnTo>
                  <a:lnTo>
                    <a:pt x="8432" y="325"/>
                  </a:lnTo>
                  <a:cubicBezTo>
                    <a:pt x="8408" y="320"/>
                    <a:pt x="8358" y="307"/>
                    <a:pt x="8341" y="307"/>
                  </a:cubicBezTo>
                  <a:cubicBezTo>
                    <a:pt x="8338" y="307"/>
                    <a:pt x="8336" y="307"/>
                    <a:pt x="8336" y="308"/>
                  </a:cubicBezTo>
                  <a:cubicBezTo>
                    <a:pt x="8324" y="319"/>
                    <a:pt x="8290" y="319"/>
                    <a:pt x="8285" y="325"/>
                  </a:cubicBezTo>
                  <a:cubicBezTo>
                    <a:pt x="8279" y="336"/>
                    <a:pt x="8262" y="342"/>
                    <a:pt x="8251" y="342"/>
                  </a:cubicBezTo>
                  <a:lnTo>
                    <a:pt x="8239" y="336"/>
                  </a:lnTo>
                  <a:lnTo>
                    <a:pt x="8217" y="325"/>
                  </a:lnTo>
                  <a:cubicBezTo>
                    <a:pt x="8202" y="319"/>
                    <a:pt x="8185" y="316"/>
                    <a:pt x="8169" y="316"/>
                  </a:cubicBezTo>
                  <a:cubicBezTo>
                    <a:pt x="8153" y="316"/>
                    <a:pt x="8137" y="319"/>
                    <a:pt x="8126" y="325"/>
                  </a:cubicBezTo>
                  <a:lnTo>
                    <a:pt x="8103" y="302"/>
                  </a:lnTo>
                  <a:cubicBezTo>
                    <a:pt x="8103" y="302"/>
                    <a:pt x="8092" y="319"/>
                    <a:pt x="8080" y="319"/>
                  </a:cubicBezTo>
                  <a:lnTo>
                    <a:pt x="8069" y="314"/>
                  </a:lnTo>
                  <a:cubicBezTo>
                    <a:pt x="8067" y="312"/>
                    <a:pt x="8064" y="312"/>
                    <a:pt x="8060" y="312"/>
                  </a:cubicBezTo>
                  <a:cubicBezTo>
                    <a:pt x="8045" y="312"/>
                    <a:pt x="8021" y="320"/>
                    <a:pt x="8012" y="325"/>
                  </a:cubicBezTo>
                  <a:cubicBezTo>
                    <a:pt x="8007" y="336"/>
                    <a:pt x="8001" y="342"/>
                    <a:pt x="7995" y="342"/>
                  </a:cubicBezTo>
                  <a:cubicBezTo>
                    <a:pt x="7995" y="342"/>
                    <a:pt x="7978" y="325"/>
                    <a:pt x="7973" y="314"/>
                  </a:cubicBezTo>
                  <a:cubicBezTo>
                    <a:pt x="7972" y="313"/>
                    <a:pt x="7971" y="313"/>
                    <a:pt x="7970" y="313"/>
                  </a:cubicBezTo>
                  <a:cubicBezTo>
                    <a:pt x="7960" y="313"/>
                    <a:pt x="7927" y="331"/>
                    <a:pt x="7910" y="331"/>
                  </a:cubicBezTo>
                  <a:cubicBezTo>
                    <a:pt x="7908" y="331"/>
                    <a:pt x="7906" y="331"/>
                    <a:pt x="7904" y="331"/>
                  </a:cubicBezTo>
                  <a:cubicBezTo>
                    <a:pt x="7889" y="326"/>
                    <a:pt x="7838" y="307"/>
                    <a:pt x="7815" y="307"/>
                  </a:cubicBezTo>
                  <a:cubicBezTo>
                    <a:pt x="7812" y="307"/>
                    <a:pt x="7810" y="307"/>
                    <a:pt x="7808" y="308"/>
                  </a:cubicBezTo>
                  <a:cubicBezTo>
                    <a:pt x="7791" y="314"/>
                    <a:pt x="7768" y="314"/>
                    <a:pt x="7768" y="314"/>
                  </a:cubicBezTo>
                  <a:cubicBezTo>
                    <a:pt x="7768" y="314"/>
                    <a:pt x="7767" y="314"/>
                    <a:pt x="7766" y="314"/>
                  </a:cubicBezTo>
                  <a:cubicBezTo>
                    <a:pt x="7759" y="314"/>
                    <a:pt x="7736" y="300"/>
                    <a:pt x="7725" y="300"/>
                  </a:cubicBezTo>
                  <a:cubicBezTo>
                    <a:pt x="7720" y="300"/>
                    <a:pt x="7717" y="302"/>
                    <a:pt x="7717" y="308"/>
                  </a:cubicBezTo>
                  <a:cubicBezTo>
                    <a:pt x="7715" y="314"/>
                    <a:pt x="7714" y="317"/>
                    <a:pt x="7713" y="317"/>
                  </a:cubicBezTo>
                  <a:cubicBezTo>
                    <a:pt x="7712" y="317"/>
                    <a:pt x="7714" y="309"/>
                    <a:pt x="7717" y="291"/>
                  </a:cubicBezTo>
                  <a:lnTo>
                    <a:pt x="7717" y="291"/>
                  </a:lnTo>
                  <a:lnTo>
                    <a:pt x="7683" y="314"/>
                  </a:lnTo>
                  <a:lnTo>
                    <a:pt x="7643" y="342"/>
                  </a:lnTo>
                  <a:cubicBezTo>
                    <a:pt x="7643" y="314"/>
                    <a:pt x="7638" y="279"/>
                    <a:pt x="7621" y="274"/>
                  </a:cubicBezTo>
                  <a:lnTo>
                    <a:pt x="7609" y="291"/>
                  </a:lnTo>
                  <a:lnTo>
                    <a:pt x="7604" y="291"/>
                  </a:lnTo>
                  <a:cubicBezTo>
                    <a:pt x="7578" y="304"/>
                    <a:pt x="7540" y="310"/>
                    <a:pt x="7520" y="310"/>
                  </a:cubicBezTo>
                  <a:cubicBezTo>
                    <a:pt x="7513" y="310"/>
                    <a:pt x="7509" y="309"/>
                    <a:pt x="7507" y="308"/>
                  </a:cubicBezTo>
                  <a:cubicBezTo>
                    <a:pt x="7496" y="297"/>
                    <a:pt x="7485" y="291"/>
                    <a:pt x="7473" y="291"/>
                  </a:cubicBezTo>
                  <a:lnTo>
                    <a:pt x="7473" y="297"/>
                  </a:lnTo>
                  <a:lnTo>
                    <a:pt x="7439" y="331"/>
                  </a:lnTo>
                  <a:cubicBezTo>
                    <a:pt x="7422" y="319"/>
                    <a:pt x="7399" y="297"/>
                    <a:pt x="7394" y="291"/>
                  </a:cubicBezTo>
                  <a:cubicBezTo>
                    <a:pt x="7394" y="289"/>
                    <a:pt x="7393" y="289"/>
                    <a:pt x="7391" y="289"/>
                  </a:cubicBezTo>
                  <a:cubicBezTo>
                    <a:pt x="7385" y="289"/>
                    <a:pt x="7371" y="295"/>
                    <a:pt x="7354" y="308"/>
                  </a:cubicBezTo>
                  <a:lnTo>
                    <a:pt x="7343" y="319"/>
                  </a:lnTo>
                  <a:lnTo>
                    <a:pt x="7280" y="297"/>
                  </a:lnTo>
                  <a:lnTo>
                    <a:pt x="7258" y="279"/>
                  </a:lnTo>
                  <a:cubicBezTo>
                    <a:pt x="7235" y="279"/>
                    <a:pt x="7201" y="302"/>
                    <a:pt x="7195" y="308"/>
                  </a:cubicBezTo>
                  <a:cubicBezTo>
                    <a:pt x="7195" y="311"/>
                    <a:pt x="7194" y="312"/>
                    <a:pt x="7193" y="312"/>
                  </a:cubicBezTo>
                  <a:cubicBezTo>
                    <a:pt x="7188" y="312"/>
                    <a:pt x="7178" y="301"/>
                    <a:pt x="7178" y="297"/>
                  </a:cubicBezTo>
                  <a:cubicBezTo>
                    <a:pt x="7176" y="293"/>
                    <a:pt x="7173" y="291"/>
                    <a:pt x="7168" y="291"/>
                  </a:cubicBezTo>
                  <a:cubicBezTo>
                    <a:pt x="7159" y="291"/>
                    <a:pt x="7146" y="297"/>
                    <a:pt x="7138" y="297"/>
                  </a:cubicBezTo>
                  <a:cubicBezTo>
                    <a:pt x="7132" y="293"/>
                    <a:pt x="7120" y="290"/>
                    <a:pt x="7107" y="290"/>
                  </a:cubicBezTo>
                  <a:cubicBezTo>
                    <a:pt x="7098" y="290"/>
                    <a:pt x="7089" y="292"/>
                    <a:pt x="7082" y="297"/>
                  </a:cubicBezTo>
                  <a:cubicBezTo>
                    <a:pt x="7068" y="301"/>
                    <a:pt x="7032" y="324"/>
                    <a:pt x="7019" y="324"/>
                  </a:cubicBezTo>
                  <a:cubicBezTo>
                    <a:pt x="7016" y="324"/>
                    <a:pt x="7014" y="323"/>
                    <a:pt x="7014" y="319"/>
                  </a:cubicBezTo>
                  <a:cubicBezTo>
                    <a:pt x="7014" y="309"/>
                    <a:pt x="7005" y="307"/>
                    <a:pt x="6995" y="307"/>
                  </a:cubicBezTo>
                  <a:cubicBezTo>
                    <a:pt x="6988" y="307"/>
                    <a:pt x="6981" y="308"/>
                    <a:pt x="6974" y="308"/>
                  </a:cubicBezTo>
                  <a:cubicBezTo>
                    <a:pt x="6963" y="308"/>
                    <a:pt x="6900" y="285"/>
                    <a:pt x="6843" y="257"/>
                  </a:cubicBezTo>
                  <a:lnTo>
                    <a:pt x="6798" y="325"/>
                  </a:lnTo>
                  <a:cubicBezTo>
                    <a:pt x="6796" y="323"/>
                    <a:pt x="6792" y="323"/>
                    <a:pt x="6789" y="323"/>
                  </a:cubicBezTo>
                  <a:cubicBezTo>
                    <a:pt x="6772" y="323"/>
                    <a:pt x="6745" y="339"/>
                    <a:pt x="6728" y="339"/>
                  </a:cubicBezTo>
                  <a:cubicBezTo>
                    <a:pt x="6724" y="339"/>
                    <a:pt x="6721" y="338"/>
                    <a:pt x="6719" y="336"/>
                  </a:cubicBezTo>
                  <a:cubicBezTo>
                    <a:pt x="6710" y="333"/>
                    <a:pt x="6690" y="333"/>
                    <a:pt x="6670" y="333"/>
                  </a:cubicBezTo>
                  <a:cubicBezTo>
                    <a:pt x="6649" y="333"/>
                    <a:pt x="6628" y="333"/>
                    <a:pt x="6617" y="331"/>
                  </a:cubicBezTo>
                  <a:cubicBezTo>
                    <a:pt x="6594" y="331"/>
                    <a:pt x="6520" y="331"/>
                    <a:pt x="6503" y="342"/>
                  </a:cubicBezTo>
                  <a:cubicBezTo>
                    <a:pt x="6486" y="353"/>
                    <a:pt x="6463" y="365"/>
                    <a:pt x="6463" y="365"/>
                  </a:cubicBezTo>
                  <a:cubicBezTo>
                    <a:pt x="6463" y="365"/>
                    <a:pt x="6446" y="331"/>
                    <a:pt x="6435" y="319"/>
                  </a:cubicBezTo>
                  <a:cubicBezTo>
                    <a:pt x="6434" y="316"/>
                    <a:pt x="6431" y="315"/>
                    <a:pt x="6428" y="315"/>
                  </a:cubicBezTo>
                  <a:cubicBezTo>
                    <a:pt x="6419" y="315"/>
                    <a:pt x="6405" y="326"/>
                    <a:pt x="6401" y="331"/>
                  </a:cubicBezTo>
                  <a:cubicBezTo>
                    <a:pt x="6399" y="332"/>
                    <a:pt x="6396" y="333"/>
                    <a:pt x="6392" y="333"/>
                  </a:cubicBezTo>
                  <a:cubicBezTo>
                    <a:pt x="6379" y="333"/>
                    <a:pt x="6354" y="326"/>
                    <a:pt x="6333" y="314"/>
                  </a:cubicBezTo>
                  <a:lnTo>
                    <a:pt x="6299" y="348"/>
                  </a:lnTo>
                  <a:lnTo>
                    <a:pt x="6293" y="353"/>
                  </a:lnTo>
                  <a:cubicBezTo>
                    <a:pt x="6276" y="348"/>
                    <a:pt x="6242" y="336"/>
                    <a:pt x="6214" y="336"/>
                  </a:cubicBezTo>
                  <a:lnTo>
                    <a:pt x="6197" y="325"/>
                  </a:lnTo>
                  <a:cubicBezTo>
                    <a:pt x="6194" y="323"/>
                    <a:pt x="6191" y="322"/>
                    <a:pt x="6189" y="322"/>
                  </a:cubicBezTo>
                  <a:cubicBezTo>
                    <a:pt x="6176" y="322"/>
                    <a:pt x="6167" y="344"/>
                    <a:pt x="6155" y="344"/>
                  </a:cubicBezTo>
                  <a:cubicBezTo>
                    <a:pt x="6151" y="344"/>
                    <a:pt x="6146" y="340"/>
                    <a:pt x="6140" y="331"/>
                  </a:cubicBezTo>
                  <a:cubicBezTo>
                    <a:pt x="6138" y="329"/>
                    <a:pt x="6135" y="328"/>
                    <a:pt x="6130" y="328"/>
                  </a:cubicBezTo>
                  <a:cubicBezTo>
                    <a:pt x="6119" y="328"/>
                    <a:pt x="6101" y="332"/>
                    <a:pt x="6089" y="336"/>
                  </a:cubicBezTo>
                  <a:lnTo>
                    <a:pt x="6060" y="348"/>
                  </a:lnTo>
                  <a:cubicBezTo>
                    <a:pt x="6051" y="328"/>
                    <a:pt x="6032" y="312"/>
                    <a:pt x="6024" y="312"/>
                  </a:cubicBezTo>
                  <a:cubicBezTo>
                    <a:pt x="6023" y="312"/>
                    <a:pt x="6021" y="313"/>
                    <a:pt x="6021" y="314"/>
                  </a:cubicBezTo>
                  <a:cubicBezTo>
                    <a:pt x="6015" y="314"/>
                    <a:pt x="5987" y="331"/>
                    <a:pt x="5958" y="348"/>
                  </a:cubicBezTo>
                  <a:lnTo>
                    <a:pt x="5936" y="348"/>
                  </a:lnTo>
                  <a:lnTo>
                    <a:pt x="5902" y="342"/>
                  </a:lnTo>
                  <a:cubicBezTo>
                    <a:pt x="5868" y="325"/>
                    <a:pt x="5828" y="314"/>
                    <a:pt x="5822" y="314"/>
                  </a:cubicBezTo>
                  <a:lnTo>
                    <a:pt x="5822" y="359"/>
                  </a:lnTo>
                  <a:cubicBezTo>
                    <a:pt x="5807" y="344"/>
                    <a:pt x="5780" y="329"/>
                    <a:pt x="5765" y="329"/>
                  </a:cubicBezTo>
                  <a:cubicBezTo>
                    <a:pt x="5763" y="329"/>
                    <a:pt x="5761" y="330"/>
                    <a:pt x="5760" y="331"/>
                  </a:cubicBezTo>
                  <a:cubicBezTo>
                    <a:pt x="5754" y="333"/>
                    <a:pt x="5747" y="335"/>
                    <a:pt x="5741" y="335"/>
                  </a:cubicBezTo>
                  <a:cubicBezTo>
                    <a:pt x="5734" y="335"/>
                    <a:pt x="5729" y="333"/>
                    <a:pt x="5726" y="331"/>
                  </a:cubicBezTo>
                  <a:lnTo>
                    <a:pt x="5720" y="331"/>
                  </a:lnTo>
                  <a:cubicBezTo>
                    <a:pt x="5709" y="331"/>
                    <a:pt x="5703" y="342"/>
                    <a:pt x="5692" y="348"/>
                  </a:cubicBezTo>
                  <a:lnTo>
                    <a:pt x="5652" y="348"/>
                  </a:lnTo>
                  <a:cubicBezTo>
                    <a:pt x="5635" y="348"/>
                    <a:pt x="5595" y="342"/>
                    <a:pt x="5584" y="336"/>
                  </a:cubicBezTo>
                  <a:cubicBezTo>
                    <a:pt x="5578" y="336"/>
                    <a:pt x="5550" y="331"/>
                    <a:pt x="5527" y="325"/>
                  </a:cubicBezTo>
                  <a:lnTo>
                    <a:pt x="5516" y="331"/>
                  </a:lnTo>
                  <a:lnTo>
                    <a:pt x="5493" y="359"/>
                  </a:lnTo>
                  <a:cubicBezTo>
                    <a:pt x="5482" y="344"/>
                    <a:pt x="5455" y="336"/>
                    <a:pt x="5439" y="336"/>
                  </a:cubicBezTo>
                  <a:cubicBezTo>
                    <a:pt x="5431" y="336"/>
                    <a:pt x="5425" y="338"/>
                    <a:pt x="5425" y="342"/>
                  </a:cubicBezTo>
                  <a:cubicBezTo>
                    <a:pt x="5425" y="348"/>
                    <a:pt x="5416" y="349"/>
                    <a:pt x="5406" y="349"/>
                  </a:cubicBezTo>
                  <a:cubicBezTo>
                    <a:pt x="5395" y="349"/>
                    <a:pt x="5382" y="348"/>
                    <a:pt x="5374" y="348"/>
                  </a:cubicBezTo>
                  <a:cubicBezTo>
                    <a:pt x="5363" y="348"/>
                    <a:pt x="5334" y="348"/>
                    <a:pt x="5317" y="353"/>
                  </a:cubicBezTo>
                  <a:lnTo>
                    <a:pt x="5312" y="348"/>
                  </a:lnTo>
                  <a:lnTo>
                    <a:pt x="5289" y="308"/>
                  </a:lnTo>
                  <a:cubicBezTo>
                    <a:pt x="5249" y="319"/>
                    <a:pt x="5181" y="331"/>
                    <a:pt x="5136" y="331"/>
                  </a:cubicBezTo>
                  <a:lnTo>
                    <a:pt x="5090" y="336"/>
                  </a:lnTo>
                  <a:cubicBezTo>
                    <a:pt x="5076" y="336"/>
                    <a:pt x="5057" y="324"/>
                    <a:pt x="5048" y="324"/>
                  </a:cubicBezTo>
                  <a:cubicBezTo>
                    <a:pt x="5047" y="324"/>
                    <a:pt x="5046" y="324"/>
                    <a:pt x="5045" y="325"/>
                  </a:cubicBezTo>
                  <a:lnTo>
                    <a:pt x="5028" y="359"/>
                  </a:lnTo>
                  <a:cubicBezTo>
                    <a:pt x="5021" y="352"/>
                    <a:pt x="5002" y="350"/>
                    <a:pt x="4981" y="350"/>
                  </a:cubicBezTo>
                  <a:cubicBezTo>
                    <a:pt x="4953" y="350"/>
                    <a:pt x="4922" y="353"/>
                    <a:pt x="4909" y="353"/>
                  </a:cubicBezTo>
                  <a:cubicBezTo>
                    <a:pt x="4902" y="352"/>
                    <a:pt x="4893" y="351"/>
                    <a:pt x="4884" y="351"/>
                  </a:cubicBezTo>
                  <a:cubicBezTo>
                    <a:pt x="4860" y="351"/>
                    <a:pt x="4829" y="355"/>
                    <a:pt x="4801" y="359"/>
                  </a:cubicBezTo>
                  <a:lnTo>
                    <a:pt x="4773" y="325"/>
                  </a:lnTo>
                  <a:cubicBezTo>
                    <a:pt x="4761" y="325"/>
                    <a:pt x="4744" y="348"/>
                    <a:pt x="4744" y="353"/>
                  </a:cubicBezTo>
                  <a:cubicBezTo>
                    <a:pt x="4743" y="356"/>
                    <a:pt x="4741" y="357"/>
                    <a:pt x="4739" y="357"/>
                  </a:cubicBezTo>
                  <a:cubicBezTo>
                    <a:pt x="4733" y="357"/>
                    <a:pt x="4726" y="346"/>
                    <a:pt x="4721" y="342"/>
                  </a:cubicBezTo>
                  <a:cubicBezTo>
                    <a:pt x="4721" y="339"/>
                    <a:pt x="4719" y="337"/>
                    <a:pt x="4714" y="337"/>
                  </a:cubicBezTo>
                  <a:cubicBezTo>
                    <a:pt x="4700" y="337"/>
                    <a:pt x="4670" y="348"/>
                    <a:pt x="4636" y="365"/>
                  </a:cubicBezTo>
                  <a:lnTo>
                    <a:pt x="4597" y="359"/>
                  </a:lnTo>
                  <a:lnTo>
                    <a:pt x="4568" y="353"/>
                  </a:lnTo>
                  <a:cubicBezTo>
                    <a:pt x="4566" y="354"/>
                    <a:pt x="4562" y="354"/>
                    <a:pt x="4559" y="354"/>
                  </a:cubicBezTo>
                  <a:cubicBezTo>
                    <a:pt x="4540" y="354"/>
                    <a:pt x="4512" y="347"/>
                    <a:pt x="4494" y="347"/>
                  </a:cubicBezTo>
                  <a:cubicBezTo>
                    <a:pt x="4485" y="347"/>
                    <a:pt x="4479" y="348"/>
                    <a:pt x="4477" y="353"/>
                  </a:cubicBezTo>
                  <a:cubicBezTo>
                    <a:pt x="4474" y="358"/>
                    <a:pt x="4471" y="360"/>
                    <a:pt x="4467" y="360"/>
                  </a:cubicBezTo>
                  <a:cubicBezTo>
                    <a:pt x="4460" y="360"/>
                    <a:pt x="4455" y="350"/>
                    <a:pt x="4455" y="342"/>
                  </a:cubicBezTo>
                  <a:cubicBezTo>
                    <a:pt x="4455" y="337"/>
                    <a:pt x="4454" y="336"/>
                    <a:pt x="4452" y="336"/>
                  </a:cubicBezTo>
                  <a:cubicBezTo>
                    <a:pt x="4447" y="336"/>
                    <a:pt x="4436" y="349"/>
                    <a:pt x="4432" y="353"/>
                  </a:cubicBezTo>
                  <a:cubicBezTo>
                    <a:pt x="4432" y="355"/>
                    <a:pt x="4431" y="355"/>
                    <a:pt x="4430" y="355"/>
                  </a:cubicBezTo>
                  <a:cubicBezTo>
                    <a:pt x="4422" y="355"/>
                    <a:pt x="4399" y="340"/>
                    <a:pt x="4383" y="340"/>
                  </a:cubicBezTo>
                  <a:cubicBezTo>
                    <a:pt x="4377" y="340"/>
                    <a:pt x="4372" y="342"/>
                    <a:pt x="4370" y="348"/>
                  </a:cubicBezTo>
                  <a:cubicBezTo>
                    <a:pt x="4363" y="360"/>
                    <a:pt x="4354" y="364"/>
                    <a:pt x="4346" y="364"/>
                  </a:cubicBezTo>
                  <a:cubicBezTo>
                    <a:pt x="4340" y="364"/>
                    <a:pt x="4336" y="361"/>
                    <a:pt x="4336" y="359"/>
                  </a:cubicBezTo>
                  <a:cubicBezTo>
                    <a:pt x="4330" y="353"/>
                    <a:pt x="4296" y="342"/>
                    <a:pt x="4262" y="336"/>
                  </a:cubicBezTo>
                  <a:lnTo>
                    <a:pt x="4239" y="348"/>
                  </a:lnTo>
                  <a:cubicBezTo>
                    <a:pt x="4217" y="367"/>
                    <a:pt x="4192" y="373"/>
                    <a:pt x="4170" y="373"/>
                  </a:cubicBezTo>
                  <a:cubicBezTo>
                    <a:pt x="4154" y="373"/>
                    <a:pt x="4138" y="370"/>
                    <a:pt x="4126" y="365"/>
                  </a:cubicBezTo>
                  <a:lnTo>
                    <a:pt x="4080" y="348"/>
                  </a:lnTo>
                  <a:cubicBezTo>
                    <a:pt x="4046" y="359"/>
                    <a:pt x="3984" y="353"/>
                    <a:pt x="3978" y="365"/>
                  </a:cubicBezTo>
                  <a:cubicBezTo>
                    <a:pt x="3973" y="376"/>
                    <a:pt x="3955" y="382"/>
                    <a:pt x="3950" y="382"/>
                  </a:cubicBezTo>
                  <a:cubicBezTo>
                    <a:pt x="3950" y="381"/>
                    <a:pt x="3950" y="380"/>
                    <a:pt x="3949" y="380"/>
                  </a:cubicBezTo>
                  <a:cubicBezTo>
                    <a:pt x="3947" y="380"/>
                    <a:pt x="3938" y="394"/>
                    <a:pt x="3933" y="399"/>
                  </a:cubicBezTo>
                  <a:cubicBezTo>
                    <a:pt x="3933" y="401"/>
                    <a:pt x="3931" y="402"/>
                    <a:pt x="3929" y="402"/>
                  </a:cubicBezTo>
                  <a:cubicBezTo>
                    <a:pt x="3923" y="402"/>
                    <a:pt x="3909" y="392"/>
                    <a:pt x="3904" y="387"/>
                  </a:cubicBezTo>
                  <a:cubicBezTo>
                    <a:pt x="3901" y="384"/>
                    <a:pt x="3896" y="383"/>
                    <a:pt x="3891" y="383"/>
                  </a:cubicBezTo>
                  <a:cubicBezTo>
                    <a:pt x="3877" y="383"/>
                    <a:pt x="3858" y="391"/>
                    <a:pt x="3842" y="399"/>
                  </a:cubicBezTo>
                  <a:lnTo>
                    <a:pt x="3831" y="387"/>
                  </a:lnTo>
                  <a:cubicBezTo>
                    <a:pt x="3826" y="378"/>
                    <a:pt x="3821" y="375"/>
                    <a:pt x="3817" y="375"/>
                  </a:cubicBezTo>
                  <a:cubicBezTo>
                    <a:pt x="3808" y="375"/>
                    <a:pt x="3800" y="385"/>
                    <a:pt x="3792" y="385"/>
                  </a:cubicBezTo>
                  <a:cubicBezTo>
                    <a:pt x="3788" y="385"/>
                    <a:pt x="3784" y="383"/>
                    <a:pt x="3780" y="376"/>
                  </a:cubicBezTo>
                  <a:lnTo>
                    <a:pt x="3774" y="365"/>
                  </a:lnTo>
                  <a:cubicBezTo>
                    <a:pt x="3751" y="370"/>
                    <a:pt x="3706" y="387"/>
                    <a:pt x="3694" y="393"/>
                  </a:cubicBezTo>
                  <a:cubicBezTo>
                    <a:pt x="3692" y="396"/>
                    <a:pt x="3688" y="397"/>
                    <a:pt x="3685" y="397"/>
                  </a:cubicBezTo>
                  <a:cubicBezTo>
                    <a:pt x="3673" y="397"/>
                    <a:pt x="3658" y="386"/>
                    <a:pt x="3649" y="382"/>
                  </a:cubicBezTo>
                  <a:cubicBezTo>
                    <a:pt x="3648" y="379"/>
                    <a:pt x="3645" y="378"/>
                    <a:pt x="3643" y="378"/>
                  </a:cubicBezTo>
                  <a:cubicBezTo>
                    <a:pt x="3633" y="378"/>
                    <a:pt x="3619" y="389"/>
                    <a:pt x="3615" y="393"/>
                  </a:cubicBezTo>
                  <a:cubicBezTo>
                    <a:pt x="3615" y="400"/>
                    <a:pt x="3603" y="402"/>
                    <a:pt x="3593" y="402"/>
                  </a:cubicBezTo>
                  <a:cubicBezTo>
                    <a:pt x="3585" y="402"/>
                    <a:pt x="3578" y="401"/>
                    <a:pt x="3575" y="399"/>
                  </a:cubicBezTo>
                  <a:cubicBezTo>
                    <a:pt x="3575" y="387"/>
                    <a:pt x="3564" y="387"/>
                    <a:pt x="3558" y="387"/>
                  </a:cubicBezTo>
                  <a:lnTo>
                    <a:pt x="3547" y="387"/>
                  </a:lnTo>
                  <a:lnTo>
                    <a:pt x="3519" y="393"/>
                  </a:lnTo>
                  <a:cubicBezTo>
                    <a:pt x="3490" y="393"/>
                    <a:pt x="3428" y="399"/>
                    <a:pt x="3416" y="404"/>
                  </a:cubicBezTo>
                  <a:cubicBezTo>
                    <a:pt x="3405" y="404"/>
                    <a:pt x="3377" y="421"/>
                    <a:pt x="3354" y="433"/>
                  </a:cubicBezTo>
                  <a:lnTo>
                    <a:pt x="3320" y="433"/>
                  </a:lnTo>
                  <a:cubicBezTo>
                    <a:pt x="3303" y="433"/>
                    <a:pt x="3280" y="421"/>
                    <a:pt x="3258" y="410"/>
                  </a:cubicBezTo>
                  <a:lnTo>
                    <a:pt x="3241" y="433"/>
                  </a:lnTo>
                  <a:lnTo>
                    <a:pt x="3229" y="438"/>
                  </a:lnTo>
                  <a:cubicBezTo>
                    <a:pt x="3214" y="438"/>
                    <a:pt x="3166" y="436"/>
                    <a:pt x="3128" y="436"/>
                  </a:cubicBezTo>
                  <a:cubicBezTo>
                    <a:pt x="3108" y="436"/>
                    <a:pt x="3091" y="436"/>
                    <a:pt x="3082" y="438"/>
                  </a:cubicBezTo>
                  <a:cubicBezTo>
                    <a:pt x="3053" y="444"/>
                    <a:pt x="3014" y="455"/>
                    <a:pt x="3008" y="455"/>
                  </a:cubicBezTo>
                  <a:cubicBezTo>
                    <a:pt x="2998" y="455"/>
                    <a:pt x="2937" y="412"/>
                    <a:pt x="2899" y="412"/>
                  </a:cubicBezTo>
                  <a:cubicBezTo>
                    <a:pt x="2893" y="412"/>
                    <a:pt x="2888" y="413"/>
                    <a:pt x="2883" y="416"/>
                  </a:cubicBezTo>
                  <a:cubicBezTo>
                    <a:pt x="2849" y="427"/>
                    <a:pt x="2815" y="438"/>
                    <a:pt x="2809" y="444"/>
                  </a:cubicBezTo>
                  <a:lnTo>
                    <a:pt x="2804" y="450"/>
                  </a:lnTo>
                  <a:cubicBezTo>
                    <a:pt x="2789" y="460"/>
                    <a:pt x="2770" y="474"/>
                    <a:pt x="2762" y="474"/>
                  </a:cubicBezTo>
                  <a:cubicBezTo>
                    <a:pt x="2760" y="474"/>
                    <a:pt x="2759" y="473"/>
                    <a:pt x="2758" y="472"/>
                  </a:cubicBezTo>
                  <a:lnTo>
                    <a:pt x="2713" y="421"/>
                  </a:lnTo>
                  <a:cubicBezTo>
                    <a:pt x="2713" y="453"/>
                    <a:pt x="2706" y="470"/>
                    <a:pt x="2700" y="470"/>
                  </a:cubicBezTo>
                  <a:cubicBezTo>
                    <a:pt x="2698" y="470"/>
                    <a:pt x="2697" y="469"/>
                    <a:pt x="2696" y="467"/>
                  </a:cubicBezTo>
                  <a:cubicBezTo>
                    <a:pt x="2694" y="464"/>
                    <a:pt x="2684" y="463"/>
                    <a:pt x="2674" y="463"/>
                  </a:cubicBezTo>
                  <a:cubicBezTo>
                    <a:pt x="2660" y="463"/>
                    <a:pt x="2645" y="466"/>
                    <a:pt x="2645" y="472"/>
                  </a:cubicBezTo>
                  <a:cubicBezTo>
                    <a:pt x="2645" y="480"/>
                    <a:pt x="2640" y="482"/>
                    <a:pt x="2632" y="482"/>
                  </a:cubicBezTo>
                  <a:cubicBezTo>
                    <a:pt x="2623" y="482"/>
                    <a:pt x="2609" y="478"/>
                    <a:pt x="2599" y="478"/>
                  </a:cubicBezTo>
                  <a:cubicBezTo>
                    <a:pt x="2588" y="478"/>
                    <a:pt x="2560" y="478"/>
                    <a:pt x="2543" y="484"/>
                  </a:cubicBezTo>
                  <a:lnTo>
                    <a:pt x="2531" y="478"/>
                  </a:lnTo>
                  <a:lnTo>
                    <a:pt x="2492" y="427"/>
                  </a:lnTo>
                  <a:cubicBezTo>
                    <a:pt x="2492" y="463"/>
                    <a:pt x="2482" y="485"/>
                    <a:pt x="2477" y="485"/>
                  </a:cubicBezTo>
                  <a:cubicBezTo>
                    <a:pt x="2476" y="485"/>
                    <a:pt x="2475" y="484"/>
                    <a:pt x="2475" y="484"/>
                  </a:cubicBezTo>
                  <a:cubicBezTo>
                    <a:pt x="2474" y="483"/>
                    <a:pt x="2473" y="483"/>
                    <a:pt x="2472" y="483"/>
                  </a:cubicBezTo>
                  <a:cubicBezTo>
                    <a:pt x="2465" y="483"/>
                    <a:pt x="2451" y="497"/>
                    <a:pt x="2446" y="506"/>
                  </a:cubicBezTo>
                  <a:cubicBezTo>
                    <a:pt x="2445" y="509"/>
                    <a:pt x="2443" y="510"/>
                    <a:pt x="2441" y="510"/>
                  </a:cubicBezTo>
                  <a:cubicBezTo>
                    <a:pt x="2431" y="510"/>
                    <a:pt x="2413" y="493"/>
                    <a:pt x="2395" y="461"/>
                  </a:cubicBezTo>
                  <a:lnTo>
                    <a:pt x="2367" y="501"/>
                  </a:lnTo>
                  <a:lnTo>
                    <a:pt x="2361" y="506"/>
                  </a:lnTo>
                  <a:cubicBezTo>
                    <a:pt x="2355" y="512"/>
                    <a:pt x="2321" y="518"/>
                    <a:pt x="2293" y="529"/>
                  </a:cubicBezTo>
                  <a:lnTo>
                    <a:pt x="2265" y="535"/>
                  </a:lnTo>
                  <a:lnTo>
                    <a:pt x="2259" y="535"/>
                  </a:lnTo>
                  <a:cubicBezTo>
                    <a:pt x="2253" y="535"/>
                    <a:pt x="2248" y="518"/>
                    <a:pt x="2248" y="512"/>
                  </a:cubicBezTo>
                  <a:cubicBezTo>
                    <a:pt x="2248" y="509"/>
                    <a:pt x="2246" y="508"/>
                    <a:pt x="2244" y="508"/>
                  </a:cubicBezTo>
                  <a:cubicBezTo>
                    <a:pt x="2242" y="508"/>
                    <a:pt x="2239" y="509"/>
                    <a:pt x="2236" y="512"/>
                  </a:cubicBezTo>
                  <a:lnTo>
                    <a:pt x="2231" y="523"/>
                  </a:lnTo>
                  <a:lnTo>
                    <a:pt x="2225" y="529"/>
                  </a:lnTo>
                  <a:cubicBezTo>
                    <a:pt x="2225" y="530"/>
                    <a:pt x="2225" y="530"/>
                    <a:pt x="2224" y="530"/>
                  </a:cubicBezTo>
                  <a:cubicBezTo>
                    <a:pt x="2220" y="530"/>
                    <a:pt x="2207" y="517"/>
                    <a:pt x="2202" y="512"/>
                  </a:cubicBezTo>
                  <a:cubicBezTo>
                    <a:pt x="2202" y="511"/>
                    <a:pt x="2202" y="511"/>
                    <a:pt x="2201" y="511"/>
                  </a:cubicBezTo>
                  <a:cubicBezTo>
                    <a:pt x="2194" y="511"/>
                    <a:pt x="2161" y="529"/>
                    <a:pt x="2146" y="529"/>
                  </a:cubicBezTo>
                  <a:cubicBezTo>
                    <a:pt x="2140" y="527"/>
                    <a:pt x="2130" y="527"/>
                    <a:pt x="2120" y="527"/>
                  </a:cubicBezTo>
                  <a:cubicBezTo>
                    <a:pt x="2098" y="527"/>
                    <a:pt x="2072" y="529"/>
                    <a:pt x="2060" y="529"/>
                  </a:cubicBezTo>
                  <a:cubicBezTo>
                    <a:pt x="2052" y="526"/>
                    <a:pt x="2045" y="525"/>
                    <a:pt x="2039" y="525"/>
                  </a:cubicBezTo>
                  <a:cubicBezTo>
                    <a:pt x="2033" y="525"/>
                    <a:pt x="2029" y="526"/>
                    <a:pt x="2026" y="529"/>
                  </a:cubicBezTo>
                  <a:lnTo>
                    <a:pt x="2021" y="529"/>
                  </a:lnTo>
                  <a:lnTo>
                    <a:pt x="2004" y="535"/>
                  </a:lnTo>
                  <a:cubicBezTo>
                    <a:pt x="1992" y="540"/>
                    <a:pt x="1958" y="558"/>
                    <a:pt x="1936" y="575"/>
                  </a:cubicBezTo>
                  <a:lnTo>
                    <a:pt x="1924" y="552"/>
                  </a:lnTo>
                  <a:lnTo>
                    <a:pt x="1907" y="512"/>
                  </a:lnTo>
                  <a:cubicBezTo>
                    <a:pt x="1889" y="523"/>
                    <a:pt x="1864" y="529"/>
                    <a:pt x="1840" y="529"/>
                  </a:cubicBezTo>
                  <a:cubicBezTo>
                    <a:pt x="1827" y="529"/>
                    <a:pt x="1815" y="527"/>
                    <a:pt x="1805" y="523"/>
                  </a:cubicBezTo>
                  <a:lnTo>
                    <a:pt x="1805" y="575"/>
                  </a:lnTo>
                  <a:lnTo>
                    <a:pt x="1805" y="580"/>
                  </a:lnTo>
                  <a:cubicBezTo>
                    <a:pt x="1805" y="580"/>
                    <a:pt x="1767" y="561"/>
                    <a:pt x="1740" y="561"/>
                  </a:cubicBezTo>
                  <a:cubicBezTo>
                    <a:pt x="1732" y="561"/>
                    <a:pt x="1724" y="563"/>
                    <a:pt x="1720" y="569"/>
                  </a:cubicBezTo>
                  <a:cubicBezTo>
                    <a:pt x="1703" y="586"/>
                    <a:pt x="1675" y="603"/>
                    <a:pt x="1669" y="603"/>
                  </a:cubicBezTo>
                  <a:cubicBezTo>
                    <a:pt x="1663" y="603"/>
                    <a:pt x="1635" y="592"/>
                    <a:pt x="1601" y="575"/>
                  </a:cubicBezTo>
                  <a:lnTo>
                    <a:pt x="1590" y="586"/>
                  </a:lnTo>
                  <a:cubicBezTo>
                    <a:pt x="1584" y="594"/>
                    <a:pt x="1578" y="597"/>
                    <a:pt x="1572" y="597"/>
                  </a:cubicBezTo>
                  <a:cubicBezTo>
                    <a:pt x="1563" y="597"/>
                    <a:pt x="1553" y="592"/>
                    <a:pt x="1545" y="592"/>
                  </a:cubicBezTo>
                  <a:cubicBezTo>
                    <a:pt x="1538" y="592"/>
                    <a:pt x="1532" y="595"/>
                    <a:pt x="1527" y="603"/>
                  </a:cubicBezTo>
                  <a:cubicBezTo>
                    <a:pt x="1520" y="610"/>
                    <a:pt x="1505" y="625"/>
                    <a:pt x="1490" y="625"/>
                  </a:cubicBezTo>
                  <a:cubicBezTo>
                    <a:pt x="1481" y="625"/>
                    <a:pt x="1473" y="621"/>
                    <a:pt x="1465" y="609"/>
                  </a:cubicBezTo>
                  <a:cubicBezTo>
                    <a:pt x="1465" y="607"/>
                    <a:pt x="1464" y="607"/>
                    <a:pt x="1463" y="607"/>
                  </a:cubicBezTo>
                  <a:cubicBezTo>
                    <a:pt x="1457" y="607"/>
                    <a:pt x="1442" y="615"/>
                    <a:pt x="1442" y="620"/>
                  </a:cubicBezTo>
                  <a:cubicBezTo>
                    <a:pt x="1442" y="639"/>
                    <a:pt x="1440" y="645"/>
                    <a:pt x="1436" y="645"/>
                  </a:cubicBezTo>
                  <a:cubicBezTo>
                    <a:pt x="1431" y="645"/>
                    <a:pt x="1423" y="635"/>
                    <a:pt x="1414" y="631"/>
                  </a:cubicBezTo>
                  <a:lnTo>
                    <a:pt x="1397" y="626"/>
                  </a:lnTo>
                  <a:cubicBezTo>
                    <a:pt x="1377" y="626"/>
                    <a:pt x="1308" y="613"/>
                    <a:pt x="1270" y="613"/>
                  </a:cubicBezTo>
                  <a:cubicBezTo>
                    <a:pt x="1264" y="613"/>
                    <a:pt x="1259" y="613"/>
                    <a:pt x="1255" y="614"/>
                  </a:cubicBezTo>
                  <a:cubicBezTo>
                    <a:pt x="1226" y="626"/>
                    <a:pt x="1198" y="637"/>
                    <a:pt x="1192" y="637"/>
                  </a:cubicBezTo>
                  <a:lnTo>
                    <a:pt x="1192" y="643"/>
                  </a:lnTo>
                  <a:lnTo>
                    <a:pt x="1192" y="694"/>
                  </a:lnTo>
                  <a:cubicBezTo>
                    <a:pt x="1164" y="677"/>
                    <a:pt x="1130" y="660"/>
                    <a:pt x="1119" y="660"/>
                  </a:cubicBezTo>
                  <a:lnTo>
                    <a:pt x="1113" y="677"/>
                  </a:lnTo>
                  <a:lnTo>
                    <a:pt x="1113" y="682"/>
                  </a:lnTo>
                  <a:cubicBezTo>
                    <a:pt x="1112" y="683"/>
                    <a:pt x="1111" y="684"/>
                    <a:pt x="1109" y="684"/>
                  </a:cubicBezTo>
                  <a:cubicBezTo>
                    <a:pt x="1101" y="684"/>
                    <a:pt x="1084" y="675"/>
                    <a:pt x="1073" y="675"/>
                  </a:cubicBezTo>
                  <a:cubicBezTo>
                    <a:pt x="1071" y="675"/>
                    <a:pt x="1069" y="676"/>
                    <a:pt x="1068" y="677"/>
                  </a:cubicBezTo>
                  <a:cubicBezTo>
                    <a:pt x="1058" y="681"/>
                    <a:pt x="1038" y="690"/>
                    <a:pt x="1025" y="690"/>
                  </a:cubicBezTo>
                  <a:cubicBezTo>
                    <a:pt x="1021" y="690"/>
                    <a:pt x="1019" y="689"/>
                    <a:pt x="1016" y="688"/>
                  </a:cubicBezTo>
                  <a:cubicBezTo>
                    <a:pt x="1015" y="687"/>
                    <a:pt x="1013" y="686"/>
                    <a:pt x="1011" y="686"/>
                  </a:cubicBezTo>
                  <a:cubicBezTo>
                    <a:pt x="995" y="686"/>
                    <a:pt x="976" y="723"/>
                    <a:pt x="971" y="733"/>
                  </a:cubicBezTo>
                  <a:cubicBezTo>
                    <a:pt x="968" y="742"/>
                    <a:pt x="960" y="745"/>
                    <a:pt x="951" y="745"/>
                  </a:cubicBezTo>
                  <a:cubicBezTo>
                    <a:pt x="943" y="745"/>
                    <a:pt x="934" y="742"/>
                    <a:pt x="931" y="739"/>
                  </a:cubicBezTo>
                  <a:cubicBezTo>
                    <a:pt x="931" y="733"/>
                    <a:pt x="892" y="722"/>
                    <a:pt x="875" y="722"/>
                  </a:cubicBezTo>
                  <a:cubicBezTo>
                    <a:pt x="865" y="722"/>
                    <a:pt x="846" y="752"/>
                    <a:pt x="834" y="752"/>
                  </a:cubicBezTo>
                  <a:cubicBezTo>
                    <a:pt x="832" y="752"/>
                    <a:pt x="831" y="752"/>
                    <a:pt x="829" y="750"/>
                  </a:cubicBezTo>
                  <a:cubicBezTo>
                    <a:pt x="818" y="745"/>
                    <a:pt x="789" y="739"/>
                    <a:pt x="772" y="739"/>
                  </a:cubicBezTo>
                  <a:lnTo>
                    <a:pt x="761" y="762"/>
                  </a:lnTo>
                  <a:lnTo>
                    <a:pt x="750" y="779"/>
                  </a:lnTo>
                  <a:cubicBezTo>
                    <a:pt x="744" y="789"/>
                    <a:pt x="735" y="793"/>
                    <a:pt x="726" y="793"/>
                  </a:cubicBezTo>
                  <a:cubicBezTo>
                    <a:pt x="711" y="793"/>
                    <a:pt x="695" y="782"/>
                    <a:pt x="687" y="779"/>
                  </a:cubicBezTo>
                  <a:cubicBezTo>
                    <a:pt x="685" y="776"/>
                    <a:pt x="680" y="776"/>
                    <a:pt x="674" y="776"/>
                  </a:cubicBezTo>
                  <a:cubicBezTo>
                    <a:pt x="658" y="776"/>
                    <a:pt x="631" y="782"/>
                    <a:pt x="613" y="782"/>
                  </a:cubicBezTo>
                  <a:cubicBezTo>
                    <a:pt x="606" y="782"/>
                    <a:pt x="600" y="781"/>
                    <a:pt x="597" y="779"/>
                  </a:cubicBezTo>
                  <a:cubicBezTo>
                    <a:pt x="588" y="770"/>
                    <a:pt x="571" y="765"/>
                    <a:pt x="558" y="765"/>
                  </a:cubicBezTo>
                  <a:cubicBezTo>
                    <a:pt x="553" y="765"/>
                    <a:pt x="549" y="766"/>
                    <a:pt x="546" y="767"/>
                  </a:cubicBezTo>
                  <a:lnTo>
                    <a:pt x="540" y="773"/>
                  </a:lnTo>
                  <a:lnTo>
                    <a:pt x="529" y="790"/>
                  </a:lnTo>
                  <a:cubicBezTo>
                    <a:pt x="521" y="803"/>
                    <a:pt x="510" y="808"/>
                    <a:pt x="501" y="808"/>
                  </a:cubicBezTo>
                  <a:cubicBezTo>
                    <a:pt x="491" y="808"/>
                    <a:pt x="483" y="802"/>
                    <a:pt x="483" y="796"/>
                  </a:cubicBezTo>
                  <a:cubicBezTo>
                    <a:pt x="482" y="793"/>
                    <a:pt x="480" y="792"/>
                    <a:pt x="477" y="792"/>
                  </a:cubicBezTo>
                  <a:cubicBezTo>
                    <a:pt x="470" y="792"/>
                    <a:pt x="460" y="803"/>
                    <a:pt x="460" y="807"/>
                  </a:cubicBezTo>
                  <a:cubicBezTo>
                    <a:pt x="455" y="813"/>
                    <a:pt x="432" y="807"/>
                    <a:pt x="426" y="819"/>
                  </a:cubicBezTo>
                  <a:cubicBezTo>
                    <a:pt x="422" y="827"/>
                    <a:pt x="418" y="832"/>
                    <a:pt x="414" y="832"/>
                  </a:cubicBezTo>
                  <a:cubicBezTo>
                    <a:pt x="412" y="832"/>
                    <a:pt x="411" y="831"/>
                    <a:pt x="409" y="830"/>
                  </a:cubicBezTo>
                  <a:lnTo>
                    <a:pt x="398" y="830"/>
                  </a:lnTo>
                  <a:cubicBezTo>
                    <a:pt x="387" y="830"/>
                    <a:pt x="370" y="824"/>
                    <a:pt x="353" y="824"/>
                  </a:cubicBezTo>
                  <a:cubicBezTo>
                    <a:pt x="353" y="836"/>
                    <a:pt x="370" y="847"/>
                    <a:pt x="375" y="847"/>
                  </a:cubicBezTo>
                  <a:cubicBezTo>
                    <a:pt x="381" y="853"/>
                    <a:pt x="358" y="881"/>
                    <a:pt x="330" y="909"/>
                  </a:cubicBezTo>
                  <a:lnTo>
                    <a:pt x="319" y="881"/>
                  </a:lnTo>
                  <a:lnTo>
                    <a:pt x="296" y="830"/>
                  </a:lnTo>
                  <a:cubicBezTo>
                    <a:pt x="262" y="841"/>
                    <a:pt x="228" y="881"/>
                    <a:pt x="228" y="892"/>
                  </a:cubicBezTo>
                  <a:cubicBezTo>
                    <a:pt x="228" y="896"/>
                    <a:pt x="226" y="898"/>
                    <a:pt x="223" y="898"/>
                  </a:cubicBezTo>
                  <a:cubicBezTo>
                    <a:pt x="216" y="898"/>
                    <a:pt x="203" y="890"/>
                    <a:pt x="188" y="875"/>
                  </a:cubicBezTo>
                  <a:lnTo>
                    <a:pt x="171" y="904"/>
                  </a:lnTo>
                  <a:cubicBezTo>
                    <a:pt x="160" y="923"/>
                    <a:pt x="148" y="932"/>
                    <a:pt x="136" y="932"/>
                  </a:cubicBezTo>
                  <a:cubicBezTo>
                    <a:pt x="124" y="932"/>
                    <a:pt x="111" y="923"/>
                    <a:pt x="97" y="909"/>
                  </a:cubicBezTo>
                  <a:lnTo>
                    <a:pt x="97" y="909"/>
                  </a:lnTo>
                  <a:cubicBezTo>
                    <a:pt x="86" y="915"/>
                    <a:pt x="109" y="972"/>
                    <a:pt x="92" y="989"/>
                  </a:cubicBezTo>
                  <a:cubicBezTo>
                    <a:pt x="80" y="1000"/>
                    <a:pt x="46" y="1006"/>
                    <a:pt x="41" y="1006"/>
                  </a:cubicBezTo>
                  <a:cubicBezTo>
                    <a:pt x="35" y="1006"/>
                    <a:pt x="29" y="1011"/>
                    <a:pt x="35" y="1023"/>
                  </a:cubicBezTo>
                  <a:lnTo>
                    <a:pt x="35" y="1034"/>
                  </a:lnTo>
                  <a:cubicBezTo>
                    <a:pt x="41" y="1040"/>
                    <a:pt x="35" y="1051"/>
                    <a:pt x="29" y="1062"/>
                  </a:cubicBezTo>
                  <a:lnTo>
                    <a:pt x="24" y="1102"/>
                  </a:lnTo>
                  <a:cubicBezTo>
                    <a:pt x="41" y="1131"/>
                    <a:pt x="52" y="1165"/>
                    <a:pt x="46" y="1170"/>
                  </a:cubicBezTo>
                  <a:lnTo>
                    <a:pt x="29" y="1153"/>
                  </a:lnTo>
                  <a:cubicBezTo>
                    <a:pt x="29" y="1153"/>
                    <a:pt x="18" y="1165"/>
                    <a:pt x="1" y="1176"/>
                  </a:cubicBezTo>
                  <a:lnTo>
                    <a:pt x="1" y="1182"/>
                  </a:lnTo>
                  <a:cubicBezTo>
                    <a:pt x="4" y="1194"/>
                    <a:pt x="8" y="1198"/>
                    <a:pt x="12" y="1198"/>
                  </a:cubicBezTo>
                  <a:cubicBezTo>
                    <a:pt x="20" y="1198"/>
                    <a:pt x="28" y="1181"/>
                    <a:pt x="29" y="1181"/>
                  </a:cubicBezTo>
                  <a:cubicBezTo>
                    <a:pt x="29" y="1181"/>
                    <a:pt x="29" y="1181"/>
                    <a:pt x="29" y="1182"/>
                  </a:cubicBezTo>
                  <a:cubicBezTo>
                    <a:pt x="41" y="1193"/>
                    <a:pt x="69" y="1193"/>
                    <a:pt x="52" y="1221"/>
                  </a:cubicBezTo>
                  <a:lnTo>
                    <a:pt x="35" y="1255"/>
                  </a:lnTo>
                  <a:cubicBezTo>
                    <a:pt x="42" y="1252"/>
                    <a:pt x="49" y="1251"/>
                    <a:pt x="54" y="1251"/>
                  </a:cubicBezTo>
                  <a:cubicBezTo>
                    <a:pt x="71" y="1251"/>
                    <a:pt x="80" y="1263"/>
                    <a:pt x="80" y="1284"/>
                  </a:cubicBezTo>
                  <a:lnTo>
                    <a:pt x="80" y="1295"/>
                  </a:lnTo>
                  <a:cubicBezTo>
                    <a:pt x="80" y="1335"/>
                    <a:pt x="80" y="1369"/>
                    <a:pt x="120" y="1386"/>
                  </a:cubicBezTo>
                  <a:lnTo>
                    <a:pt x="137" y="1392"/>
                  </a:lnTo>
                  <a:cubicBezTo>
                    <a:pt x="148" y="1420"/>
                    <a:pt x="154" y="1465"/>
                    <a:pt x="148" y="1488"/>
                  </a:cubicBezTo>
                  <a:lnTo>
                    <a:pt x="160" y="1511"/>
                  </a:lnTo>
                  <a:lnTo>
                    <a:pt x="160" y="1516"/>
                  </a:lnTo>
                  <a:cubicBezTo>
                    <a:pt x="165" y="1522"/>
                    <a:pt x="205" y="1562"/>
                    <a:pt x="239" y="1601"/>
                  </a:cubicBezTo>
                  <a:lnTo>
                    <a:pt x="233" y="1704"/>
                  </a:lnTo>
                  <a:lnTo>
                    <a:pt x="233" y="1715"/>
                  </a:lnTo>
                  <a:cubicBezTo>
                    <a:pt x="239" y="1732"/>
                    <a:pt x="268" y="1743"/>
                    <a:pt x="296" y="1743"/>
                  </a:cubicBezTo>
                  <a:lnTo>
                    <a:pt x="324" y="1743"/>
                  </a:lnTo>
                  <a:lnTo>
                    <a:pt x="341" y="1738"/>
                  </a:lnTo>
                  <a:cubicBezTo>
                    <a:pt x="346" y="1735"/>
                    <a:pt x="350" y="1734"/>
                    <a:pt x="353" y="1734"/>
                  </a:cubicBezTo>
                  <a:cubicBezTo>
                    <a:pt x="365" y="1734"/>
                    <a:pt x="365" y="1750"/>
                    <a:pt x="347" y="1777"/>
                  </a:cubicBezTo>
                  <a:lnTo>
                    <a:pt x="330" y="1800"/>
                  </a:lnTo>
                  <a:lnTo>
                    <a:pt x="330" y="1806"/>
                  </a:lnTo>
                  <a:cubicBezTo>
                    <a:pt x="330" y="1811"/>
                    <a:pt x="341" y="1817"/>
                    <a:pt x="347" y="1817"/>
                  </a:cubicBezTo>
                  <a:lnTo>
                    <a:pt x="353" y="1811"/>
                  </a:lnTo>
                  <a:lnTo>
                    <a:pt x="364" y="1811"/>
                  </a:lnTo>
                  <a:cubicBezTo>
                    <a:pt x="375" y="1811"/>
                    <a:pt x="381" y="1817"/>
                    <a:pt x="387" y="1834"/>
                  </a:cubicBezTo>
                  <a:lnTo>
                    <a:pt x="381" y="1845"/>
                  </a:lnTo>
                  <a:lnTo>
                    <a:pt x="381" y="1857"/>
                  </a:lnTo>
                  <a:cubicBezTo>
                    <a:pt x="375" y="1874"/>
                    <a:pt x="353" y="1925"/>
                    <a:pt x="358" y="1942"/>
                  </a:cubicBezTo>
                  <a:cubicBezTo>
                    <a:pt x="364" y="1959"/>
                    <a:pt x="375" y="1976"/>
                    <a:pt x="375" y="1976"/>
                  </a:cubicBezTo>
                  <a:cubicBezTo>
                    <a:pt x="375" y="1982"/>
                    <a:pt x="387" y="1993"/>
                    <a:pt x="392" y="1993"/>
                  </a:cubicBezTo>
                  <a:cubicBezTo>
                    <a:pt x="392" y="1993"/>
                    <a:pt x="393" y="1994"/>
                    <a:pt x="393" y="1994"/>
                  </a:cubicBezTo>
                  <a:cubicBezTo>
                    <a:pt x="397" y="1994"/>
                    <a:pt x="422" y="1965"/>
                    <a:pt x="432" y="1965"/>
                  </a:cubicBezTo>
                  <a:cubicBezTo>
                    <a:pt x="449" y="1970"/>
                    <a:pt x="449" y="2033"/>
                    <a:pt x="438" y="2112"/>
                  </a:cubicBezTo>
                  <a:lnTo>
                    <a:pt x="534" y="2118"/>
                  </a:lnTo>
                  <a:cubicBezTo>
                    <a:pt x="540" y="2118"/>
                    <a:pt x="551" y="2158"/>
                    <a:pt x="551" y="2175"/>
                  </a:cubicBezTo>
                  <a:lnTo>
                    <a:pt x="546" y="2192"/>
                  </a:lnTo>
                  <a:cubicBezTo>
                    <a:pt x="528" y="2192"/>
                    <a:pt x="490" y="2175"/>
                    <a:pt x="471" y="2175"/>
                  </a:cubicBezTo>
                  <a:cubicBezTo>
                    <a:pt x="466" y="2175"/>
                    <a:pt x="462" y="2176"/>
                    <a:pt x="460" y="2180"/>
                  </a:cubicBezTo>
                  <a:cubicBezTo>
                    <a:pt x="449" y="2197"/>
                    <a:pt x="466" y="2231"/>
                    <a:pt x="472" y="2243"/>
                  </a:cubicBezTo>
                  <a:cubicBezTo>
                    <a:pt x="474" y="2244"/>
                    <a:pt x="477" y="2244"/>
                    <a:pt x="482" y="2244"/>
                  </a:cubicBezTo>
                  <a:cubicBezTo>
                    <a:pt x="499" y="2244"/>
                    <a:pt x="532" y="2236"/>
                    <a:pt x="546" y="2231"/>
                  </a:cubicBezTo>
                  <a:cubicBezTo>
                    <a:pt x="557" y="2226"/>
                    <a:pt x="580" y="2214"/>
                    <a:pt x="591" y="2209"/>
                  </a:cubicBezTo>
                  <a:lnTo>
                    <a:pt x="597" y="2197"/>
                  </a:lnTo>
                  <a:lnTo>
                    <a:pt x="602" y="2192"/>
                  </a:lnTo>
                  <a:cubicBezTo>
                    <a:pt x="604" y="2190"/>
                    <a:pt x="606" y="2189"/>
                    <a:pt x="608" y="2189"/>
                  </a:cubicBezTo>
                  <a:cubicBezTo>
                    <a:pt x="614" y="2189"/>
                    <a:pt x="621" y="2193"/>
                    <a:pt x="625" y="2197"/>
                  </a:cubicBezTo>
                  <a:cubicBezTo>
                    <a:pt x="631" y="2203"/>
                    <a:pt x="642" y="2231"/>
                    <a:pt x="653" y="2254"/>
                  </a:cubicBezTo>
                  <a:lnTo>
                    <a:pt x="636" y="2282"/>
                  </a:lnTo>
                  <a:cubicBezTo>
                    <a:pt x="648" y="2294"/>
                    <a:pt x="704" y="2328"/>
                    <a:pt x="721" y="2333"/>
                  </a:cubicBezTo>
                  <a:cubicBezTo>
                    <a:pt x="725" y="2334"/>
                    <a:pt x="729" y="2335"/>
                    <a:pt x="733" y="2335"/>
                  </a:cubicBezTo>
                  <a:cubicBezTo>
                    <a:pt x="752" y="2335"/>
                    <a:pt x="769" y="2325"/>
                    <a:pt x="778" y="2311"/>
                  </a:cubicBezTo>
                  <a:lnTo>
                    <a:pt x="789" y="2339"/>
                  </a:lnTo>
                  <a:cubicBezTo>
                    <a:pt x="795" y="2362"/>
                    <a:pt x="795" y="2373"/>
                    <a:pt x="818" y="2373"/>
                  </a:cubicBezTo>
                  <a:lnTo>
                    <a:pt x="863" y="2362"/>
                  </a:lnTo>
                  <a:cubicBezTo>
                    <a:pt x="903" y="2384"/>
                    <a:pt x="960" y="2407"/>
                    <a:pt x="971" y="2407"/>
                  </a:cubicBezTo>
                  <a:cubicBezTo>
                    <a:pt x="972" y="2408"/>
                    <a:pt x="975" y="2409"/>
                    <a:pt x="979" y="2409"/>
                  </a:cubicBezTo>
                  <a:cubicBezTo>
                    <a:pt x="990" y="2409"/>
                    <a:pt x="1009" y="2406"/>
                    <a:pt x="1022" y="2406"/>
                  </a:cubicBezTo>
                  <a:cubicBezTo>
                    <a:pt x="1027" y="2406"/>
                    <a:pt x="1031" y="2406"/>
                    <a:pt x="1033" y="2407"/>
                  </a:cubicBezTo>
                  <a:cubicBezTo>
                    <a:pt x="1045" y="2419"/>
                    <a:pt x="1016" y="2447"/>
                    <a:pt x="971" y="2470"/>
                  </a:cubicBezTo>
                  <a:lnTo>
                    <a:pt x="977" y="2538"/>
                  </a:lnTo>
                  <a:cubicBezTo>
                    <a:pt x="977" y="2538"/>
                    <a:pt x="965" y="2543"/>
                    <a:pt x="960" y="2543"/>
                  </a:cubicBezTo>
                  <a:lnTo>
                    <a:pt x="931" y="2549"/>
                  </a:lnTo>
                  <a:cubicBezTo>
                    <a:pt x="926" y="2583"/>
                    <a:pt x="903" y="2640"/>
                    <a:pt x="914" y="2645"/>
                  </a:cubicBezTo>
                  <a:lnTo>
                    <a:pt x="954" y="2645"/>
                  </a:lnTo>
                  <a:cubicBezTo>
                    <a:pt x="954" y="2644"/>
                    <a:pt x="954" y="2644"/>
                    <a:pt x="955" y="2644"/>
                  </a:cubicBezTo>
                  <a:cubicBezTo>
                    <a:pt x="956" y="2644"/>
                    <a:pt x="959" y="2653"/>
                    <a:pt x="954" y="2662"/>
                  </a:cubicBezTo>
                  <a:lnTo>
                    <a:pt x="954" y="2674"/>
                  </a:lnTo>
                  <a:lnTo>
                    <a:pt x="948" y="2685"/>
                  </a:lnTo>
                  <a:cubicBezTo>
                    <a:pt x="948" y="2694"/>
                    <a:pt x="951" y="2698"/>
                    <a:pt x="956" y="2698"/>
                  </a:cubicBezTo>
                  <a:cubicBezTo>
                    <a:pt x="961" y="2698"/>
                    <a:pt x="968" y="2694"/>
                    <a:pt x="977" y="2685"/>
                  </a:cubicBezTo>
                  <a:lnTo>
                    <a:pt x="988" y="2680"/>
                  </a:lnTo>
                  <a:lnTo>
                    <a:pt x="999" y="2674"/>
                  </a:lnTo>
                  <a:cubicBezTo>
                    <a:pt x="1011" y="2680"/>
                    <a:pt x="1016" y="2702"/>
                    <a:pt x="1016" y="2708"/>
                  </a:cubicBezTo>
                  <a:cubicBezTo>
                    <a:pt x="1016" y="2712"/>
                    <a:pt x="972" y="2728"/>
                    <a:pt x="946" y="2728"/>
                  </a:cubicBezTo>
                  <a:cubicBezTo>
                    <a:pt x="940" y="2728"/>
                    <a:pt x="935" y="2727"/>
                    <a:pt x="931" y="2725"/>
                  </a:cubicBezTo>
                  <a:cubicBezTo>
                    <a:pt x="919" y="2716"/>
                    <a:pt x="906" y="2711"/>
                    <a:pt x="898" y="2711"/>
                  </a:cubicBezTo>
                  <a:cubicBezTo>
                    <a:pt x="891" y="2711"/>
                    <a:pt x="886" y="2714"/>
                    <a:pt x="886" y="2719"/>
                  </a:cubicBezTo>
                  <a:lnTo>
                    <a:pt x="886" y="2731"/>
                  </a:lnTo>
                  <a:lnTo>
                    <a:pt x="892" y="2759"/>
                  </a:lnTo>
                  <a:cubicBezTo>
                    <a:pt x="903" y="2787"/>
                    <a:pt x="903" y="2838"/>
                    <a:pt x="892" y="2872"/>
                  </a:cubicBezTo>
                  <a:lnTo>
                    <a:pt x="909" y="2895"/>
                  </a:lnTo>
                  <a:lnTo>
                    <a:pt x="914" y="2906"/>
                  </a:lnTo>
                  <a:cubicBezTo>
                    <a:pt x="920" y="2918"/>
                    <a:pt x="948" y="2929"/>
                    <a:pt x="965" y="2929"/>
                  </a:cubicBezTo>
                  <a:lnTo>
                    <a:pt x="965" y="2963"/>
                  </a:lnTo>
                  <a:lnTo>
                    <a:pt x="965" y="2980"/>
                  </a:lnTo>
                  <a:cubicBezTo>
                    <a:pt x="982" y="2997"/>
                    <a:pt x="977" y="3026"/>
                    <a:pt x="971" y="3026"/>
                  </a:cubicBezTo>
                  <a:cubicBezTo>
                    <a:pt x="965" y="3031"/>
                    <a:pt x="1039" y="3111"/>
                    <a:pt x="1033" y="3133"/>
                  </a:cubicBezTo>
                  <a:cubicBezTo>
                    <a:pt x="1028" y="3162"/>
                    <a:pt x="1056" y="3207"/>
                    <a:pt x="1073" y="3213"/>
                  </a:cubicBezTo>
                  <a:cubicBezTo>
                    <a:pt x="1085" y="3219"/>
                    <a:pt x="1050" y="3264"/>
                    <a:pt x="1033" y="3264"/>
                  </a:cubicBezTo>
                  <a:cubicBezTo>
                    <a:pt x="1011" y="3264"/>
                    <a:pt x="971" y="3258"/>
                    <a:pt x="960" y="3258"/>
                  </a:cubicBezTo>
                  <a:cubicBezTo>
                    <a:pt x="950" y="3258"/>
                    <a:pt x="913" y="3276"/>
                    <a:pt x="893" y="3276"/>
                  </a:cubicBezTo>
                  <a:cubicBezTo>
                    <a:pt x="890" y="3276"/>
                    <a:pt x="888" y="3276"/>
                    <a:pt x="886" y="3275"/>
                  </a:cubicBezTo>
                  <a:cubicBezTo>
                    <a:pt x="875" y="3270"/>
                    <a:pt x="858" y="3270"/>
                    <a:pt x="852" y="3270"/>
                  </a:cubicBezTo>
                  <a:cubicBezTo>
                    <a:pt x="847" y="3296"/>
                    <a:pt x="840" y="3304"/>
                    <a:pt x="833" y="3304"/>
                  </a:cubicBezTo>
                  <a:cubicBezTo>
                    <a:pt x="822" y="3304"/>
                    <a:pt x="808" y="3288"/>
                    <a:pt x="795" y="3281"/>
                  </a:cubicBezTo>
                  <a:lnTo>
                    <a:pt x="789" y="3281"/>
                  </a:lnTo>
                  <a:cubicBezTo>
                    <a:pt x="778" y="3287"/>
                    <a:pt x="778" y="3304"/>
                    <a:pt x="784" y="3309"/>
                  </a:cubicBezTo>
                  <a:cubicBezTo>
                    <a:pt x="789" y="3309"/>
                    <a:pt x="758" y="3329"/>
                    <a:pt x="738" y="3329"/>
                  </a:cubicBezTo>
                  <a:cubicBezTo>
                    <a:pt x="734" y="3329"/>
                    <a:pt x="730" y="3328"/>
                    <a:pt x="727" y="3326"/>
                  </a:cubicBezTo>
                  <a:cubicBezTo>
                    <a:pt x="725" y="3325"/>
                    <a:pt x="722" y="3324"/>
                    <a:pt x="720" y="3324"/>
                  </a:cubicBezTo>
                  <a:cubicBezTo>
                    <a:pt x="706" y="3324"/>
                    <a:pt x="693" y="3351"/>
                    <a:pt x="693" y="3366"/>
                  </a:cubicBezTo>
                  <a:cubicBezTo>
                    <a:pt x="690" y="3379"/>
                    <a:pt x="682" y="3382"/>
                    <a:pt x="675" y="3382"/>
                  </a:cubicBezTo>
                  <a:cubicBezTo>
                    <a:pt x="669" y="3382"/>
                    <a:pt x="665" y="3380"/>
                    <a:pt x="665" y="3377"/>
                  </a:cubicBezTo>
                  <a:cubicBezTo>
                    <a:pt x="660" y="3373"/>
                    <a:pt x="639" y="3352"/>
                    <a:pt x="629" y="3352"/>
                  </a:cubicBezTo>
                  <a:cubicBezTo>
                    <a:pt x="627" y="3352"/>
                    <a:pt x="626" y="3353"/>
                    <a:pt x="625" y="3355"/>
                  </a:cubicBezTo>
                  <a:cubicBezTo>
                    <a:pt x="619" y="3360"/>
                    <a:pt x="608" y="3377"/>
                    <a:pt x="602" y="3383"/>
                  </a:cubicBezTo>
                  <a:cubicBezTo>
                    <a:pt x="597" y="3383"/>
                    <a:pt x="557" y="3394"/>
                    <a:pt x="546" y="3394"/>
                  </a:cubicBezTo>
                  <a:cubicBezTo>
                    <a:pt x="534" y="3394"/>
                    <a:pt x="511" y="3423"/>
                    <a:pt x="506" y="3428"/>
                  </a:cubicBezTo>
                  <a:cubicBezTo>
                    <a:pt x="500" y="3434"/>
                    <a:pt x="483" y="3440"/>
                    <a:pt x="466" y="3451"/>
                  </a:cubicBezTo>
                  <a:lnTo>
                    <a:pt x="466" y="3463"/>
                  </a:lnTo>
                  <a:cubicBezTo>
                    <a:pt x="455" y="3514"/>
                    <a:pt x="449" y="3565"/>
                    <a:pt x="443" y="3616"/>
                  </a:cubicBezTo>
                  <a:lnTo>
                    <a:pt x="443" y="3633"/>
                  </a:lnTo>
                  <a:cubicBezTo>
                    <a:pt x="449" y="3650"/>
                    <a:pt x="438" y="3678"/>
                    <a:pt x="415" y="3689"/>
                  </a:cubicBezTo>
                  <a:lnTo>
                    <a:pt x="404" y="3650"/>
                  </a:lnTo>
                  <a:cubicBezTo>
                    <a:pt x="398" y="3633"/>
                    <a:pt x="375" y="3610"/>
                    <a:pt x="370" y="3610"/>
                  </a:cubicBezTo>
                  <a:lnTo>
                    <a:pt x="319" y="3621"/>
                  </a:lnTo>
                  <a:cubicBezTo>
                    <a:pt x="308" y="3614"/>
                    <a:pt x="296" y="3611"/>
                    <a:pt x="283" y="3611"/>
                  </a:cubicBezTo>
                  <a:cubicBezTo>
                    <a:pt x="238" y="3611"/>
                    <a:pt x="180" y="3648"/>
                    <a:pt x="154" y="3661"/>
                  </a:cubicBezTo>
                  <a:cubicBezTo>
                    <a:pt x="120" y="3672"/>
                    <a:pt x="114" y="3689"/>
                    <a:pt x="148" y="3689"/>
                  </a:cubicBezTo>
                  <a:lnTo>
                    <a:pt x="148" y="3701"/>
                  </a:lnTo>
                  <a:cubicBezTo>
                    <a:pt x="160" y="3723"/>
                    <a:pt x="165" y="3735"/>
                    <a:pt x="188" y="3741"/>
                  </a:cubicBezTo>
                  <a:cubicBezTo>
                    <a:pt x="205" y="3746"/>
                    <a:pt x="199" y="3786"/>
                    <a:pt x="182" y="3803"/>
                  </a:cubicBezTo>
                  <a:cubicBezTo>
                    <a:pt x="171" y="3809"/>
                    <a:pt x="160" y="3809"/>
                    <a:pt x="154" y="3814"/>
                  </a:cubicBezTo>
                  <a:cubicBezTo>
                    <a:pt x="148" y="3826"/>
                    <a:pt x="137" y="3843"/>
                    <a:pt x="143" y="3860"/>
                  </a:cubicBezTo>
                  <a:lnTo>
                    <a:pt x="143" y="3865"/>
                  </a:lnTo>
                  <a:cubicBezTo>
                    <a:pt x="160" y="3877"/>
                    <a:pt x="165" y="3882"/>
                    <a:pt x="143" y="3888"/>
                  </a:cubicBezTo>
                  <a:lnTo>
                    <a:pt x="143" y="3899"/>
                  </a:lnTo>
                  <a:cubicBezTo>
                    <a:pt x="139" y="3906"/>
                    <a:pt x="135" y="3908"/>
                    <a:pt x="132" y="3908"/>
                  </a:cubicBezTo>
                  <a:cubicBezTo>
                    <a:pt x="123" y="3908"/>
                    <a:pt x="115" y="3893"/>
                    <a:pt x="107" y="3893"/>
                  </a:cubicBezTo>
                  <a:cubicBezTo>
                    <a:pt x="104" y="3893"/>
                    <a:pt x="101" y="3895"/>
                    <a:pt x="97" y="3899"/>
                  </a:cubicBezTo>
                  <a:cubicBezTo>
                    <a:pt x="86" y="3922"/>
                    <a:pt x="75" y="3939"/>
                    <a:pt x="63" y="3962"/>
                  </a:cubicBezTo>
                  <a:cubicBezTo>
                    <a:pt x="63" y="3967"/>
                    <a:pt x="63" y="3979"/>
                    <a:pt x="58" y="3990"/>
                  </a:cubicBezTo>
                  <a:lnTo>
                    <a:pt x="46" y="4019"/>
                  </a:lnTo>
                  <a:cubicBezTo>
                    <a:pt x="64" y="4045"/>
                    <a:pt x="86" y="4062"/>
                    <a:pt x="102" y="4062"/>
                  </a:cubicBezTo>
                  <a:cubicBezTo>
                    <a:pt x="107" y="4062"/>
                    <a:pt x="111" y="4061"/>
                    <a:pt x="114" y="4058"/>
                  </a:cubicBezTo>
                  <a:lnTo>
                    <a:pt x="126" y="4047"/>
                  </a:lnTo>
                  <a:lnTo>
                    <a:pt x="137" y="4036"/>
                  </a:lnTo>
                  <a:cubicBezTo>
                    <a:pt x="138" y="4035"/>
                    <a:pt x="138" y="4035"/>
                    <a:pt x="139" y="4035"/>
                  </a:cubicBezTo>
                  <a:cubicBezTo>
                    <a:pt x="160" y="4035"/>
                    <a:pt x="159" y="4121"/>
                    <a:pt x="131" y="4132"/>
                  </a:cubicBezTo>
                  <a:cubicBezTo>
                    <a:pt x="103" y="4149"/>
                    <a:pt x="80" y="4206"/>
                    <a:pt x="80" y="4223"/>
                  </a:cubicBezTo>
                  <a:cubicBezTo>
                    <a:pt x="86" y="4240"/>
                    <a:pt x="97" y="4285"/>
                    <a:pt x="114" y="4325"/>
                  </a:cubicBezTo>
                  <a:lnTo>
                    <a:pt x="109" y="4365"/>
                  </a:lnTo>
                  <a:lnTo>
                    <a:pt x="109" y="4382"/>
                  </a:lnTo>
                  <a:cubicBezTo>
                    <a:pt x="106" y="4391"/>
                    <a:pt x="108" y="4395"/>
                    <a:pt x="114" y="4395"/>
                  </a:cubicBezTo>
                  <a:cubicBezTo>
                    <a:pt x="119" y="4395"/>
                    <a:pt x="127" y="4392"/>
                    <a:pt x="137" y="4387"/>
                  </a:cubicBezTo>
                  <a:lnTo>
                    <a:pt x="148" y="4393"/>
                  </a:lnTo>
                  <a:lnTo>
                    <a:pt x="165" y="4399"/>
                  </a:lnTo>
                  <a:cubicBezTo>
                    <a:pt x="154" y="4421"/>
                    <a:pt x="143" y="4450"/>
                    <a:pt x="137" y="4461"/>
                  </a:cubicBezTo>
                  <a:lnTo>
                    <a:pt x="148" y="4478"/>
                  </a:lnTo>
                  <a:lnTo>
                    <a:pt x="165" y="4512"/>
                  </a:lnTo>
                  <a:cubicBezTo>
                    <a:pt x="182" y="4489"/>
                    <a:pt x="199" y="4478"/>
                    <a:pt x="199" y="4478"/>
                  </a:cubicBezTo>
                  <a:cubicBezTo>
                    <a:pt x="205" y="4478"/>
                    <a:pt x="188" y="4569"/>
                    <a:pt x="182" y="4603"/>
                  </a:cubicBezTo>
                  <a:cubicBezTo>
                    <a:pt x="177" y="4637"/>
                    <a:pt x="177" y="4722"/>
                    <a:pt x="188" y="4733"/>
                  </a:cubicBezTo>
                  <a:cubicBezTo>
                    <a:pt x="198" y="4740"/>
                    <a:pt x="212" y="4743"/>
                    <a:pt x="225" y="4743"/>
                  </a:cubicBezTo>
                  <a:cubicBezTo>
                    <a:pt x="234" y="4743"/>
                    <a:pt x="243" y="4741"/>
                    <a:pt x="250" y="4739"/>
                  </a:cubicBezTo>
                  <a:lnTo>
                    <a:pt x="268" y="4739"/>
                  </a:lnTo>
                  <a:lnTo>
                    <a:pt x="279" y="4733"/>
                  </a:lnTo>
                  <a:lnTo>
                    <a:pt x="279" y="4733"/>
                  </a:lnTo>
                  <a:cubicBezTo>
                    <a:pt x="302" y="4739"/>
                    <a:pt x="279" y="4813"/>
                    <a:pt x="262" y="4830"/>
                  </a:cubicBezTo>
                  <a:cubicBezTo>
                    <a:pt x="245" y="4853"/>
                    <a:pt x="222" y="4875"/>
                    <a:pt x="205" y="4892"/>
                  </a:cubicBezTo>
                  <a:lnTo>
                    <a:pt x="222" y="4904"/>
                  </a:lnTo>
                  <a:cubicBezTo>
                    <a:pt x="233" y="4921"/>
                    <a:pt x="233" y="4926"/>
                    <a:pt x="216" y="4938"/>
                  </a:cubicBezTo>
                  <a:cubicBezTo>
                    <a:pt x="205" y="4943"/>
                    <a:pt x="194" y="4949"/>
                    <a:pt x="177" y="4955"/>
                  </a:cubicBezTo>
                  <a:cubicBezTo>
                    <a:pt x="148" y="4955"/>
                    <a:pt x="171" y="4972"/>
                    <a:pt x="171" y="4983"/>
                  </a:cubicBezTo>
                  <a:cubicBezTo>
                    <a:pt x="166" y="5003"/>
                    <a:pt x="153" y="5018"/>
                    <a:pt x="175" y="5018"/>
                  </a:cubicBezTo>
                  <a:cubicBezTo>
                    <a:pt x="179" y="5018"/>
                    <a:pt x="183" y="5018"/>
                    <a:pt x="188" y="5017"/>
                  </a:cubicBezTo>
                  <a:cubicBezTo>
                    <a:pt x="205" y="5017"/>
                    <a:pt x="233" y="5017"/>
                    <a:pt x="256" y="5000"/>
                  </a:cubicBezTo>
                  <a:cubicBezTo>
                    <a:pt x="260" y="4998"/>
                    <a:pt x="264" y="4998"/>
                    <a:pt x="267" y="4998"/>
                  </a:cubicBezTo>
                  <a:cubicBezTo>
                    <a:pt x="274" y="4998"/>
                    <a:pt x="281" y="5000"/>
                    <a:pt x="285" y="5000"/>
                  </a:cubicBezTo>
                  <a:lnTo>
                    <a:pt x="290" y="5011"/>
                  </a:lnTo>
                  <a:cubicBezTo>
                    <a:pt x="294" y="5024"/>
                    <a:pt x="305" y="5031"/>
                    <a:pt x="310" y="5031"/>
                  </a:cubicBezTo>
                  <a:cubicBezTo>
                    <a:pt x="312" y="5031"/>
                    <a:pt x="313" y="5030"/>
                    <a:pt x="313" y="5028"/>
                  </a:cubicBezTo>
                  <a:cubicBezTo>
                    <a:pt x="319" y="5028"/>
                    <a:pt x="358" y="5040"/>
                    <a:pt x="370" y="5051"/>
                  </a:cubicBezTo>
                  <a:cubicBezTo>
                    <a:pt x="381" y="5057"/>
                    <a:pt x="421" y="5074"/>
                    <a:pt x="426" y="5085"/>
                  </a:cubicBezTo>
                  <a:cubicBezTo>
                    <a:pt x="432" y="5091"/>
                    <a:pt x="455" y="5108"/>
                    <a:pt x="477" y="5119"/>
                  </a:cubicBezTo>
                  <a:lnTo>
                    <a:pt x="500" y="5108"/>
                  </a:lnTo>
                  <a:cubicBezTo>
                    <a:pt x="500" y="5108"/>
                    <a:pt x="517" y="5114"/>
                    <a:pt x="517" y="5119"/>
                  </a:cubicBezTo>
                  <a:lnTo>
                    <a:pt x="529" y="5176"/>
                  </a:lnTo>
                  <a:cubicBezTo>
                    <a:pt x="557" y="5172"/>
                    <a:pt x="610" y="5168"/>
                    <a:pt x="645" y="5168"/>
                  </a:cubicBezTo>
                  <a:cubicBezTo>
                    <a:pt x="660" y="5168"/>
                    <a:pt x="671" y="5169"/>
                    <a:pt x="676" y="5170"/>
                  </a:cubicBezTo>
                  <a:lnTo>
                    <a:pt x="733" y="5170"/>
                  </a:lnTo>
                  <a:cubicBezTo>
                    <a:pt x="738" y="5170"/>
                    <a:pt x="795" y="5182"/>
                    <a:pt x="858" y="5193"/>
                  </a:cubicBezTo>
                  <a:lnTo>
                    <a:pt x="892" y="5250"/>
                  </a:lnTo>
                  <a:cubicBezTo>
                    <a:pt x="897" y="5250"/>
                    <a:pt x="971" y="5261"/>
                    <a:pt x="977" y="5284"/>
                  </a:cubicBezTo>
                  <a:cubicBezTo>
                    <a:pt x="980" y="5295"/>
                    <a:pt x="992" y="5298"/>
                    <a:pt x="1007" y="5298"/>
                  </a:cubicBezTo>
                  <a:cubicBezTo>
                    <a:pt x="1021" y="5298"/>
                    <a:pt x="1036" y="5295"/>
                    <a:pt x="1045" y="5295"/>
                  </a:cubicBezTo>
                  <a:cubicBezTo>
                    <a:pt x="1046" y="5295"/>
                    <a:pt x="1048" y="5294"/>
                    <a:pt x="1050" y="5294"/>
                  </a:cubicBezTo>
                  <a:cubicBezTo>
                    <a:pt x="1071" y="5294"/>
                    <a:pt x="1126" y="5324"/>
                    <a:pt x="1141" y="5324"/>
                  </a:cubicBezTo>
                  <a:cubicBezTo>
                    <a:pt x="1158" y="5324"/>
                    <a:pt x="1226" y="5324"/>
                    <a:pt x="1249" y="5329"/>
                  </a:cubicBezTo>
                  <a:cubicBezTo>
                    <a:pt x="1258" y="5332"/>
                    <a:pt x="1266" y="5333"/>
                    <a:pt x="1273" y="5333"/>
                  </a:cubicBezTo>
                  <a:cubicBezTo>
                    <a:pt x="1280" y="5333"/>
                    <a:pt x="1286" y="5332"/>
                    <a:pt x="1289" y="5329"/>
                  </a:cubicBezTo>
                  <a:lnTo>
                    <a:pt x="1294" y="5329"/>
                  </a:lnTo>
                  <a:lnTo>
                    <a:pt x="1317" y="5324"/>
                  </a:lnTo>
                  <a:cubicBezTo>
                    <a:pt x="1317" y="5338"/>
                    <a:pt x="1326" y="5353"/>
                    <a:pt x="1339" y="5353"/>
                  </a:cubicBezTo>
                  <a:cubicBezTo>
                    <a:pt x="1341" y="5353"/>
                    <a:pt x="1343" y="5353"/>
                    <a:pt x="1346" y="5352"/>
                  </a:cubicBezTo>
                  <a:lnTo>
                    <a:pt x="1357" y="5346"/>
                  </a:lnTo>
                  <a:cubicBezTo>
                    <a:pt x="1357" y="5346"/>
                    <a:pt x="1363" y="5358"/>
                    <a:pt x="1363" y="5363"/>
                  </a:cubicBezTo>
                  <a:lnTo>
                    <a:pt x="1363" y="5380"/>
                  </a:lnTo>
                  <a:cubicBezTo>
                    <a:pt x="1363" y="5389"/>
                    <a:pt x="1366" y="5392"/>
                    <a:pt x="1371" y="5392"/>
                  </a:cubicBezTo>
                  <a:cubicBezTo>
                    <a:pt x="1381" y="5392"/>
                    <a:pt x="1398" y="5377"/>
                    <a:pt x="1402" y="5369"/>
                  </a:cubicBezTo>
                  <a:cubicBezTo>
                    <a:pt x="1405" y="5364"/>
                    <a:pt x="1411" y="5362"/>
                    <a:pt x="1418" y="5362"/>
                  </a:cubicBezTo>
                  <a:cubicBezTo>
                    <a:pt x="1428" y="5362"/>
                    <a:pt x="1439" y="5366"/>
                    <a:pt x="1442" y="5369"/>
                  </a:cubicBezTo>
                  <a:cubicBezTo>
                    <a:pt x="1453" y="5375"/>
                    <a:pt x="1442" y="5386"/>
                    <a:pt x="1425" y="5397"/>
                  </a:cubicBezTo>
                  <a:lnTo>
                    <a:pt x="1425" y="5409"/>
                  </a:lnTo>
                  <a:cubicBezTo>
                    <a:pt x="1425" y="5428"/>
                    <a:pt x="1432" y="5431"/>
                    <a:pt x="1441" y="5431"/>
                  </a:cubicBezTo>
                  <a:cubicBezTo>
                    <a:pt x="1446" y="5431"/>
                    <a:pt x="1451" y="5430"/>
                    <a:pt x="1455" y="5430"/>
                  </a:cubicBezTo>
                  <a:cubicBezTo>
                    <a:pt x="1459" y="5430"/>
                    <a:pt x="1462" y="5430"/>
                    <a:pt x="1465" y="5431"/>
                  </a:cubicBezTo>
                  <a:cubicBezTo>
                    <a:pt x="1470" y="5431"/>
                    <a:pt x="1476" y="5414"/>
                    <a:pt x="1482" y="5409"/>
                  </a:cubicBezTo>
                  <a:lnTo>
                    <a:pt x="1487" y="5403"/>
                  </a:lnTo>
                  <a:cubicBezTo>
                    <a:pt x="1487" y="5402"/>
                    <a:pt x="1488" y="5402"/>
                    <a:pt x="1489" y="5402"/>
                  </a:cubicBezTo>
                  <a:cubicBezTo>
                    <a:pt x="1493" y="5402"/>
                    <a:pt x="1511" y="5412"/>
                    <a:pt x="1523" y="5412"/>
                  </a:cubicBezTo>
                  <a:cubicBezTo>
                    <a:pt x="1527" y="5412"/>
                    <a:pt x="1530" y="5411"/>
                    <a:pt x="1533" y="5409"/>
                  </a:cubicBezTo>
                  <a:cubicBezTo>
                    <a:pt x="1534" y="5406"/>
                    <a:pt x="1536" y="5406"/>
                    <a:pt x="1538" y="5406"/>
                  </a:cubicBezTo>
                  <a:cubicBezTo>
                    <a:pt x="1548" y="5406"/>
                    <a:pt x="1568" y="5422"/>
                    <a:pt x="1572" y="5431"/>
                  </a:cubicBezTo>
                  <a:cubicBezTo>
                    <a:pt x="1574" y="5433"/>
                    <a:pt x="1577" y="5434"/>
                    <a:pt x="1581" y="5434"/>
                  </a:cubicBezTo>
                  <a:cubicBezTo>
                    <a:pt x="1599" y="5434"/>
                    <a:pt x="1638" y="5418"/>
                    <a:pt x="1659" y="5418"/>
                  </a:cubicBezTo>
                  <a:cubicBezTo>
                    <a:pt x="1663" y="5418"/>
                    <a:pt x="1666" y="5418"/>
                    <a:pt x="1669" y="5420"/>
                  </a:cubicBezTo>
                  <a:cubicBezTo>
                    <a:pt x="1680" y="5431"/>
                    <a:pt x="1703" y="5448"/>
                    <a:pt x="1720" y="5448"/>
                  </a:cubicBezTo>
                  <a:lnTo>
                    <a:pt x="1726" y="5443"/>
                  </a:lnTo>
                  <a:lnTo>
                    <a:pt x="1737" y="5437"/>
                  </a:lnTo>
                  <a:cubicBezTo>
                    <a:pt x="1741" y="5431"/>
                    <a:pt x="1749" y="5429"/>
                    <a:pt x="1759" y="5429"/>
                  </a:cubicBezTo>
                  <a:cubicBezTo>
                    <a:pt x="1779" y="5429"/>
                    <a:pt x="1807" y="5437"/>
                    <a:pt x="1822" y="5437"/>
                  </a:cubicBezTo>
                  <a:cubicBezTo>
                    <a:pt x="1836" y="5437"/>
                    <a:pt x="1857" y="5430"/>
                    <a:pt x="1867" y="5430"/>
                  </a:cubicBezTo>
                  <a:cubicBezTo>
                    <a:pt x="1870" y="5430"/>
                    <a:pt x="1872" y="5430"/>
                    <a:pt x="1873" y="5431"/>
                  </a:cubicBezTo>
                  <a:lnTo>
                    <a:pt x="1936" y="5431"/>
                  </a:lnTo>
                  <a:lnTo>
                    <a:pt x="1958" y="5420"/>
                  </a:lnTo>
                  <a:cubicBezTo>
                    <a:pt x="1962" y="5418"/>
                    <a:pt x="1966" y="5417"/>
                    <a:pt x="1969" y="5417"/>
                  </a:cubicBezTo>
                  <a:cubicBezTo>
                    <a:pt x="1991" y="5417"/>
                    <a:pt x="1995" y="5455"/>
                    <a:pt x="2014" y="5455"/>
                  </a:cubicBezTo>
                  <a:cubicBezTo>
                    <a:pt x="2016" y="5455"/>
                    <a:pt x="2018" y="5455"/>
                    <a:pt x="2021" y="5454"/>
                  </a:cubicBezTo>
                  <a:lnTo>
                    <a:pt x="2026" y="5448"/>
                  </a:lnTo>
                  <a:cubicBezTo>
                    <a:pt x="2026" y="5448"/>
                    <a:pt x="2052" y="5429"/>
                    <a:pt x="2065" y="5429"/>
                  </a:cubicBezTo>
                  <a:cubicBezTo>
                    <a:pt x="2069" y="5429"/>
                    <a:pt x="2072" y="5431"/>
                    <a:pt x="2072" y="5437"/>
                  </a:cubicBezTo>
                  <a:cubicBezTo>
                    <a:pt x="2069" y="5446"/>
                    <a:pt x="2071" y="5451"/>
                    <a:pt x="2073" y="5451"/>
                  </a:cubicBezTo>
                  <a:cubicBezTo>
                    <a:pt x="2075" y="5451"/>
                    <a:pt x="2077" y="5448"/>
                    <a:pt x="2077" y="5443"/>
                  </a:cubicBezTo>
                  <a:cubicBezTo>
                    <a:pt x="2078" y="5442"/>
                    <a:pt x="2080" y="5441"/>
                    <a:pt x="2081" y="5441"/>
                  </a:cubicBezTo>
                  <a:cubicBezTo>
                    <a:pt x="2087" y="5441"/>
                    <a:pt x="2097" y="5447"/>
                    <a:pt x="2104" y="5447"/>
                  </a:cubicBezTo>
                  <a:cubicBezTo>
                    <a:pt x="2107" y="5447"/>
                    <a:pt x="2110" y="5446"/>
                    <a:pt x="2111" y="5443"/>
                  </a:cubicBezTo>
                  <a:cubicBezTo>
                    <a:pt x="2117" y="5437"/>
                    <a:pt x="2142" y="5402"/>
                    <a:pt x="2154" y="5402"/>
                  </a:cubicBezTo>
                  <a:cubicBezTo>
                    <a:pt x="2155" y="5402"/>
                    <a:pt x="2156" y="5403"/>
                    <a:pt x="2157" y="5403"/>
                  </a:cubicBezTo>
                  <a:cubicBezTo>
                    <a:pt x="2168" y="5409"/>
                    <a:pt x="2191" y="5431"/>
                    <a:pt x="2197" y="5443"/>
                  </a:cubicBezTo>
                  <a:cubicBezTo>
                    <a:pt x="2198" y="5445"/>
                    <a:pt x="2199" y="5446"/>
                    <a:pt x="2201" y="5446"/>
                  </a:cubicBezTo>
                  <a:cubicBezTo>
                    <a:pt x="2208" y="5446"/>
                    <a:pt x="2220" y="5430"/>
                    <a:pt x="2225" y="5426"/>
                  </a:cubicBezTo>
                  <a:cubicBezTo>
                    <a:pt x="2226" y="5424"/>
                    <a:pt x="2227" y="5423"/>
                    <a:pt x="2229" y="5423"/>
                  </a:cubicBezTo>
                  <a:cubicBezTo>
                    <a:pt x="2236" y="5423"/>
                    <a:pt x="2250" y="5444"/>
                    <a:pt x="2259" y="5477"/>
                  </a:cubicBezTo>
                  <a:lnTo>
                    <a:pt x="2276" y="5443"/>
                  </a:lnTo>
                  <a:cubicBezTo>
                    <a:pt x="2290" y="5420"/>
                    <a:pt x="2300" y="5410"/>
                    <a:pt x="2309" y="5410"/>
                  </a:cubicBezTo>
                  <a:cubicBezTo>
                    <a:pt x="2319" y="5410"/>
                    <a:pt x="2327" y="5420"/>
                    <a:pt x="2338" y="5437"/>
                  </a:cubicBezTo>
                  <a:cubicBezTo>
                    <a:pt x="2342" y="5441"/>
                    <a:pt x="2349" y="5445"/>
                    <a:pt x="2355" y="5445"/>
                  </a:cubicBezTo>
                  <a:cubicBezTo>
                    <a:pt x="2357" y="5445"/>
                    <a:pt x="2359" y="5444"/>
                    <a:pt x="2361" y="5443"/>
                  </a:cubicBezTo>
                  <a:cubicBezTo>
                    <a:pt x="2368" y="5434"/>
                    <a:pt x="2374" y="5430"/>
                    <a:pt x="2380" y="5430"/>
                  </a:cubicBezTo>
                  <a:cubicBezTo>
                    <a:pt x="2392" y="5430"/>
                    <a:pt x="2401" y="5446"/>
                    <a:pt x="2412" y="5454"/>
                  </a:cubicBezTo>
                  <a:cubicBezTo>
                    <a:pt x="2429" y="5460"/>
                    <a:pt x="2441" y="5465"/>
                    <a:pt x="2458" y="5471"/>
                  </a:cubicBezTo>
                  <a:lnTo>
                    <a:pt x="2480" y="5488"/>
                  </a:lnTo>
                  <a:cubicBezTo>
                    <a:pt x="2509" y="5477"/>
                    <a:pt x="2543" y="5471"/>
                    <a:pt x="2548" y="5465"/>
                  </a:cubicBezTo>
                  <a:cubicBezTo>
                    <a:pt x="2553" y="5461"/>
                    <a:pt x="2572" y="5452"/>
                    <a:pt x="2583" y="5452"/>
                  </a:cubicBezTo>
                  <a:cubicBezTo>
                    <a:pt x="2585" y="5452"/>
                    <a:pt x="2587" y="5453"/>
                    <a:pt x="2588" y="5454"/>
                  </a:cubicBezTo>
                  <a:cubicBezTo>
                    <a:pt x="2589" y="5457"/>
                    <a:pt x="2591" y="5458"/>
                    <a:pt x="2594" y="5458"/>
                  </a:cubicBezTo>
                  <a:cubicBezTo>
                    <a:pt x="2601" y="5458"/>
                    <a:pt x="2612" y="5447"/>
                    <a:pt x="2616" y="5443"/>
                  </a:cubicBezTo>
                  <a:cubicBezTo>
                    <a:pt x="2620" y="5439"/>
                    <a:pt x="2627" y="5435"/>
                    <a:pt x="2635" y="5435"/>
                  </a:cubicBezTo>
                  <a:cubicBezTo>
                    <a:pt x="2638" y="5435"/>
                    <a:pt x="2642" y="5435"/>
                    <a:pt x="2645" y="5437"/>
                  </a:cubicBezTo>
                  <a:lnTo>
                    <a:pt x="2651" y="5443"/>
                  </a:lnTo>
                  <a:lnTo>
                    <a:pt x="2662" y="5448"/>
                  </a:lnTo>
                  <a:cubicBezTo>
                    <a:pt x="2666" y="5455"/>
                    <a:pt x="2672" y="5457"/>
                    <a:pt x="2678" y="5457"/>
                  </a:cubicBezTo>
                  <a:cubicBezTo>
                    <a:pt x="2688" y="5457"/>
                    <a:pt x="2700" y="5450"/>
                    <a:pt x="2707" y="5443"/>
                  </a:cubicBezTo>
                  <a:cubicBezTo>
                    <a:pt x="2708" y="5442"/>
                    <a:pt x="2710" y="5441"/>
                    <a:pt x="2711" y="5441"/>
                  </a:cubicBezTo>
                  <a:cubicBezTo>
                    <a:pt x="2717" y="5441"/>
                    <a:pt x="2725" y="5450"/>
                    <a:pt x="2730" y="5460"/>
                  </a:cubicBezTo>
                  <a:cubicBezTo>
                    <a:pt x="2730" y="5461"/>
                    <a:pt x="2732" y="5461"/>
                    <a:pt x="2736" y="5461"/>
                  </a:cubicBezTo>
                  <a:cubicBezTo>
                    <a:pt x="2751" y="5461"/>
                    <a:pt x="2791" y="5454"/>
                    <a:pt x="2809" y="5454"/>
                  </a:cubicBezTo>
                  <a:lnTo>
                    <a:pt x="2877" y="5454"/>
                  </a:lnTo>
                  <a:cubicBezTo>
                    <a:pt x="2889" y="5448"/>
                    <a:pt x="2934" y="5431"/>
                    <a:pt x="2980" y="5420"/>
                  </a:cubicBezTo>
                  <a:lnTo>
                    <a:pt x="3002" y="5437"/>
                  </a:lnTo>
                  <a:lnTo>
                    <a:pt x="3036" y="5460"/>
                  </a:lnTo>
                  <a:cubicBezTo>
                    <a:pt x="3041" y="5459"/>
                    <a:pt x="3046" y="5459"/>
                    <a:pt x="3052" y="5459"/>
                  </a:cubicBezTo>
                  <a:cubicBezTo>
                    <a:pt x="3085" y="5459"/>
                    <a:pt x="3134" y="5469"/>
                    <a:pt x="3166" y="5469"/>
                  </a:cubicBezTo>
                  <a:cubicBezTo>
                    <a:pt x="3175" y="5469"/>
                    <a:pt x="3184" y="5468"/>
                    <a:pt x="3190" y="5465"/>
                  </a:cubicBezTo>
                  <a:cubicBezTo>
                    <a:pt x="3218" y="5454"/>
                    <a:pt x="3286" y="5437"/>
                    <a:pt x="3309" y="5431"/>
                  </a:cubicBezTo>
                  <a:cubicBezTo>
                    <a:pt x="3337" y="5431"/>
                    <a:pt x="3377" y="5437"/>
                    <a:pt x="3399" y="5443"/>
                  </a:cubicBezTo>
                  <a:lnTo>
                    <a:pt x="3428" y="5431"/>
                  </a:lnTo>
                  <a:lnTo>
                    <a:pt x="3462" y="5420"/>
                  </a:lnTo>
                  <a:cubicBezTo>
                    <a:pt x="3471" y="5431"/>
                    <a:pt x="3486" y="5435"/>
                    <a:pt x="3501" y="5435"/>
                  </a:cubicBezTo>
                  <a:cubicBezTo>
                    <a:pt x="3524" y="5435"/>
                    <a:pt x="3548" y="5427"/>
                    <a:pt x="3558" y="5420"/>
                  </a:cubicBezTo>
                  <a:cubicBezTo>
                    <a:pt x="3565" y="5410"/>
                    <a:pt x="3586" y="5408"/>
                    <a:pt x="3606" y="5408"/>
                  </a:cubicBezTo>
                  <a:cubicBezTo>
                    <a:pt x="3619" y="5408"/>
                    <a:pt x="3631" y="5409"/>
                    <a:pt x="3638" y="5409"/>
                  </a:cubicBezTo>
                  <a:cubicBezTo>
                    <a:pt x="3645" y="5409"/>
                    <a:pt x="3663" y="5406"/>
                    <a:pt x="3677" y="5406"/>
                  </a:cubicBezTo>
                  <a:cubicBezTo>
                    <a:pt x="3684" y="5406"/>
                    <a:pt x="3691" y="5407"/>
                    <a:pt x="3694" y="5409"/>
                  </a:cubicBezTo>
                  <a:cubicBezTo>
                    <a:pt x="3705" y="5409"/>
                    <a:pt x="3751" y="5427"/>
                    <a:pt x="3773" y="5427"/>
                  </a:cubicBezTo>
                  <a:cubicBezTo>
                    <a:pt x="3775" y="5427"/>
                    <a:pt x="3778" y="5426"/>
                    <a:pt x="3780" y="5426"/>
                  </a:cubicBezTo>
                  <a:cubicBezTo>
                    <a:pt x="3797" y="5420"/>
                    <a:pt x="3825" y="5409"/>
                    <a:pt x="3848" y="5409"/>
                  </a:cubicBezTo>
                  <a:lnTo>
                    <a:pt x="3865" y="5420"/>
                  </a:lnTo>
                  <a:lnTo>
                    <a:pt x="3882" y="5431"/>
                  </a:lnTo>
                  <a:cubicBezTo>
                    <a:pt x="3916" y="5420"/>
                    <a:pt x="3961" y="5409"/>
                    <a:pt x="3984" y="5409"/>
                  </a:cubicBezTo>
                  <a:lnTo>
                    <a:pt x="4001" y="5409"/>
                  </a:lnTo>
                  <a:cubicBezTo>
                    <a:pt x="4015" y="5413"/>
                    <a:pt x="4021" y="5429"/>
                    <a:pt x="4038" y="5429"/>
                  </a:cubicBezTo>
                  <a:cubicBezTo>
                    <a:pt x="4042" y="5429"/>
                    <a:pt x="4046" y="5428"/>
                    <a:pt x="4052" y="5426"/>
                  </a:cubicBezTo>
                  <a:cubicBezTo>
                    <a:pt x="4059" y="5423"/>
                    <a:pt x="4065" y="5422"/>
                    <a:pt x="4070" y="5422"/>
                  </a:cubicBezTo>
                  <a:cubicBezTo>
                    <a:pt x="4090" y="5422"/>
                    <a:pt x="4095" y="5439"/>
                    <a:pt x="4086" y="5471"/>
                  </a:cubicBezTo>
                  <a:lnTo>
                    <a:pt x="4086" y="5482"/>
                  </a:lnTo>
                  <a:cubicBezTo>
                    <a:pt x="4076" y="5492"/>
                    <a:pt x="4127" y="5524"/>
                    <a:pt x="4148" y="5524"/>
                  </a:cubicBezTo>
                  <a:cubicBezTo>
                    <a:pt x="4150" y="5524"/>
                    <a:pt x="4153" y="5523"/>
                    <a:pt x="4154" y="5522"/>
                  </a:cubicBezTo>
                  <a:cubicBezTo>
                    <a:pt x="4160" y="5511"/>
                    <a:pt x="4143" y="5482"/>
                    <a:pt x="4131" y="5477"/>
                  </a:cubicBezTo>
                  <a:cubicBezTo>
                    <a:pt x="4120" y="5465"/>
                    <a:pt x="4120" y="5460"/>
                    <a:pt x="4131" y="5460"/>
                  </a:cubicBezTo>
                  <a:lnTo>
                    <a:pt x="4131" y="5454"/>
                  </a:lnTo>
                  <a:cubicBezTo>
                    <a:pt x="4143" y="5443"/>
                    <a:pt x="4148" y="5420"/>
                    <a:pt x="4160" y="5414"/>
                  </a:cubicBezTo>
                  <a:cubicBezTo>
                    <a:pt x="4165" y="5414"/>
                    <a:pt x="4182" y="5431"/>
                    <a:pt x="4194" y="5431"/>
                  </a:cubicBezTo>
                  <a:cubicBezTo>
                    <a:pt x="4228" y="5431"/>
                    <a:pt x="4251" y="5431"/>
                    <a:pt x="4256" y="5477"/>
                  </a:cubicBezTo>
                  <a:lnTo>
                    <a:pt x="4262" y="5494"/>
                  </a:lnTo>
                  <a:cubicBezTo>
                    <a:pt x="4279" y="5505"/>
                    <a:pt x="4313" y="5528"/>
                    <a:pt x="4341" y="5539"/>
                  </a:cubicBezTo>
                  <a:lnTo>
                    <a:pt x="4341" y="5562"/>
                  </a:lnTo>
                  <a:lnTo>
                    <a:pt x="4341" y="5579"/>
                  </a:lnTo>
                  <a:cubicBezTo>
                    <a:pt x="4343" y="5582"/>
                    <a:pt x="4345" y="5583"/>
                    <a:pt x="4347" y="5583"/>
                  </a:cubicBezTo>
                  <a:cubicBezTo>
                    <a:pt x="4353" y="5583"/>
                    <a:pt x="4363" y="5571"/>
                    <a:pt x="4375" y="5550"/>
                  </a:cubicBezTo>
                  <a:lnTo>
                    <a:pt x="4392" y="5533"/>
                  </a:lnTo>
                  <a:cubicBezTo>
                    <a:pt x="4415" y="5505"/>
                    <a:pt x="4455" y="5505"/>
                    <a:pt x="4466" y="5460"/>
                  </a:cubicBezTo>
                  <a:cubicBezTo>
                    <a:pt x="4469" y="5443"/>
                    <a:pt x="4482" y="5423"/>
                    <a:pt x="4494" y="5423"/>
                  </a:cubicBezTo>
                  <a:cubicBezTo>
                    <a:pt x="4503" y="5423"/>
                    <a:pt x="4512" y="5434"/>
                    <a:pt x="4517" y="5465"/>
                  </a:cubicBezTo>
                  <a:lnTo>
                    <a:pt x="4517" y="5471"/>
                  </a:lnTo>
                  <a:cubicBezTo>
                    <a:pt x="4529" y="5471"/>
                    <a:pt x="4568" y="5494"/>
                    <a:pt x="4568" y="5511"/>
                  </a:cubicBezTo>
                  <a:cubicBezTo>
                    <a:pt x="4568" y="5522"/>
                    <a:pt x="4557" y="5545"/>
                    <a:pt x="4551" y="5550"/>
                  </a:cubicBezTo>
                  <a:cubicBezTo>
                    <a:pt x="4546" y="5556"/>
                    <a:pt x="4523" y="5567"/>
                    <a:pt x="4494" y="5573"/>
                  </a:cubicBezTo>
                  <a:lnTo>
                    <a:pt x="4483" y="5533"/>
                  </a:lnTo>
                  <a:lnTo>
                    <a:pt x="4477" y="5528"/>
                  </a:lnTo>
                  <a:cubicBezTo>
                    <a:pt x="4477" y="5527"/>
                    <a:pt x="4476" y="5527"/>
                    <a:pt x="4474" y="5527"/>
                  </a:cubicBezTo>
                  <a:cubicBezTo>
                    <a:pt x="4466" y="5527"/>
                    <a:pt x="4448" y="5540"/>
                    <a:pt x="4443" y="5545"/>
                  </a:cubicBezTo>
                  <a:cubicBezTo>
                    <a:pt x="4438" y="5550"/>
                    <a:pt x="4460" y="5567"/>
                    <a:pt x="4472" y="5573"/>
                  </a:cubicBezTo>
                  <a:cubicBezTo>
                    <a:pt x="4483" y="5579"/>
                    <a:pt x="4500" y="5596"/>
                    <a:pt x="4506" y="5596"/>
                  </a:cubicBezTo>
                  <a:cubicBezTo>
                    <a:pt x="4511" y="5601"/>
                    <a:pt x="4526" y="5631"/>
                    <a:pt x="4537" y="5631"/>
                  </a:cubicBezTo>
                  <a:cubicBezTo>
                    <a:pt x="4538" y="5631"/>
                    <a:pt x="4539" y="5630"/>
                    <a:pt x="4540" y="5630"/>
                  </a:cubicBezTo>
                  <a:cubicBezTo>
                    <a:pt x="4546" y="5624"/>
                    <a:pt x="4568" y="5590"/>
                    <a:pt x="4585" y="5562"/>
                  </a:cubicBezTo>
                  <a:lnTo>
                    <a:pt x="4619" y="5562"/>
                  </a:lnTo>
                  <a:cubicBezTo>
                    <a:pt x="4625" y="5562"/>
                    <a:pt x="4631" y="5563"/>
                    <a:pt x="4637" y="5563"/>
                  </a:cubicBezTo>
                  <a:cubicBezTo>
                    <a:pt x="4686" y="5563"/>
                    <a:pt x="4727" y="5543"/>
                    <a:pt x="4773" y="5528"/>
                  </a:cubicBezTo>
                  <a:cubicBezTo>
                    <a:pt x="4773" y="5527"/>
                    <a:pt x="4773" y="5526"/>
                    <a:pt x="4774" y="5526"/>
                  </a:cubicBezTo>
                  <a:cubicBezTo>
                    <a:pt x="4776" y="5526"/>
                    <a:pt x="4784" y="5535"/>
                    <a:pt x="4784" y="5539"/>
                  </a:cubicBezTo>
                  <a:lnTo>
                    <a:pt x="4784" y="5545"/>
                  </a:lnTo>
                  <a:cubicBezTo>
                    <a:pt x="4784" y="5550"/>
                    <a:pt x="4755" y="5567"/>
                    <a:pt x="4744" y="5567"/>
                  </a:cubicBezTo>
                  <a:cubicBezTo>
                    <a:pt x="4733" y="5573"/>
                    <a:pt x="4682" y="5596"/>
                    <a:pt x="4682" y="5613"/>
                  </a:cubicBezTo>
                  <a:cubicBezTo>
                    <a:pt x="4682" y="5630"/>
                    <a:pt x="4648" y="5653"/>
                    <a:pt x="4636" y="5653"/>
                  </a:cubicBezTo>
                  <a:cubicBezTo>
                    <a:pt x="4625" y="5653"/>
                    <a:pt x="4614" y="5664"/>
                    <a:pt x="4614" y="5664"/>
                  </a:cubicBezTo>
                  <a:cubicBezTo>
                    <a:pt x="4614" y="5664"/>
                    <a:pt x="4665" y="5670"/>
                    <a:pt x="4682" y="5670"/>
                  </a:cubicBezTo>
                  <a:cubicBezTo>
                    <a:pt x="4699" y="5670"/>
                    <a:pt x="4744" y="5624"/>
                    <a:pt x="4755" y="5607"/>
                  </a:cubicBezTo>
                  <a:cubicBezTo>
                    <a:pt x="4758" y="5603"/>
                    <a:pt x="4761" y="5602"/>
                    <a:pt x="4764" y="5602"/>
                  </a:cubicBezTo>
                  <a:cubicBezTo>
                    <a:pt x="4776" y="5602"/>
                    <a:pt x="4790" y="5621"/>
                    <a:pt x="4790" y="5630"/>
                  </a:cubicBezTo>
                  <a:cubicBezTo>
                    <a:pt x="4795" y="5641"/>
                    <a:pt x="4778" y="5653"/>
                    <a:pt x="4761" y="5658"/>
                  </a:cubicBezTo>
                  <a:lnTo>
                    <a:pt x="4773" y="5687"/>
                  </a:lnTo>
                  <a:cubicBezTo>
                    <a:pt x="4785" y="5683"/>
                    <a:pt x="4805" y="5679"/>
                    <a:pt x="4818" y="5679"/>
                  </a:cubicBezTo>
                  <a:cubicBezTo>
                    <a:pt x="4823" y="5679"/>
                    <a:pt x="4828" y="5679"/>
                    <a:pt x="4829" y="5681"/>
                  </a:cubicBezTo>
                  <a:cubicBezTo>
                    <a:pt x="4830" y="5682"/>
                    <a:pt x="4830" y="5682"/>
                    <a:pt x="4831" y="5682"/>
                  </a:cubicBezTo>
                  <a:cubicBezTo>
                    <a:pt x="4836" y="5682"/>
                    <a:pt x="4841" y="5661"/>
                    <a:pt x="4846" y="5636"/>
                  </a:cubicBezTo>
                  <a:lnTo>
                    <a:pt x="4869" y="5636"/>
                  </a:lnTo>
                  <a:cubicBezTo>
                    <a:pt x="4874" y="5637"/>
                    <a:pt x="4879" y="5637"/>
                    <a:pt x="4884" y="5637"/>
                  </a:cubicBezTo>
                  <a:cubicBezTo>
                    <a:pt x="4905" y="5637"/>
                    <a:pt x="4920" y="5628"/>
                    <a:pt x="4920" y="5619"/>
                  </a:cubicBezTo>
                  <a:lnTo>
                    <a:pt x="4920" y="5602"/>
                  </a:lnTo>
                  <a:lnTo>
                    <a:pt x="4920" y="5590"/>
                  </a:lnTo>
                  <a:cubicBezTo>
                    <a:pt x="4914" y="5579"/>
                    <a:pt x="4903" y="5533"/>
                    <a:pt x="4914" y="5528"/>
                  </a:cubicBezTo>
                  <a:cubicBezTo>
                    <a:pt x="4919" y="5528"/>
                    <a:pt x="4957" y="5553"/>
                    <a:pt x="4975" y="5553"/>
                  </a:cubicBezTo>
                  <a:cubicBezTo>
                    <a:pt x="4978" y="5553"/>
                    <a:pt x="4981" y="5552"/>
                    <a:pt x="4982" y="5550"/>
                  </a:cubicBezTo>
                  <a:cubicBezTo>
                    <a:pt x="4987" y="5548"/>
                    <a:pt x="4990" y="5547"/>
                    <a:pt x="4992" y="5547"/>
                  </a:cubicBezTo>
                  <a:cubicBezTo>
                    <a:pt x="4999" y="5547"/>
                    <a:pt x="4998" y="5557"/>
                    <a:pt x="4994" y="5562"/>
                  </a:cubicBezTo>
                  <a:cubicBezTo>
                    <a:pt x="4988" y="5573"/>
                    <a:pt x="4948" y="5602"/>
                    <a:pt x="4960" y="5613"/>
                  </a:cubicBezTo>
                  <a:cubicBezTo>
                    <a:pt x="4965" y="5630"/>
                    <a:pt x="4988" y="5658"/>
                    <a:pt x="4994" y="5664"/>
                  </a:cubicBezTo>
                  <a:cubicBezTo>
                    <a:pt x="4994" y="5675"/>
                    <a:pt x="5005" y="5675"/>
                    <a:pt x="5011" y="5675"/>
                  </a:cubicBezTo>
                  <a:cubicBezTo>
                    <a:pt x="5016" y="5675"/>
                    <a:pt x="5016" y="5596"/>
                    <a:pt x="5028" y="5567"/>
                  </a:cubicBezTo>
                  <a:cubicBezTo>
                    <a:pt x="5034" y="5545"/>
                    <a:pt x="5039" y="5511"/>
                    <a:pt x="5039" y="5499"/>
                  </a:cubicBezTo>
                  <a:lnTo>
                    <a:pt x="5039" y="5488"/>
                  </a:lnTo>
                  <a:lnTo>
                    <a:pt x="5039" y="5477"/>
                  </a:lnTo>
                  <a:cubicBezTo>
                    <a:pt x="5044" y="5462"/>
                    <a:pt x="5066" y="5435"/>
                    <a:pt x="5075" y="5435"/>
                  </a:cubicBezTo>
                  <a:cubicBezTo>
                    <a:pt x="5077" y="5435"/>
                    <a:pt x="5078" y="5435"/>
                    <a:pt x="5079" y="5437"/>
                  </a:cubicBezTo>
                  <a:cubicBezTo>
                    <a:pt x="5085" y="5448"/>
                    <a:pt x="5096" y="5477"/>
                    <a:pt x="5113" y="5505"/>
                  </a:cubicBezTo>
                  <a:lnTo>
                    <a:pt x="5130" y="5522"/>
                  </a:lnTo>
                  <a:lnTo>
                    <a:pt x="5141" y="5533"/>
                  </a:lnTo>
                  <a:cubicBezTo>
                    <a:pt x="5147" y="5550"/>
                    <a:pt x="5175" y="5579"/>
                    <a:pt x="5170" y="5585"/>
                  </a:cubicBezTo>
                  <a:cubicBezTo>
                    <a:pt x="5164" y="5596"/>
                    <a:pt x="5136" y="5647"/>
                    <a:pt x="5130" y="5664"/>
                  </a:cubicBezTo>
                  <a:cubicBezTo>
                    <a:pt x="5128" y="5666"/>
                    <a:pt x="5128" y="5667"/>
                    <a:pt x="5130" y="5667"/>
                  </a:cubicBezTo>
                  <a:cubicBezTo>
                    <a:pt x="5138" y="5667"/>
                    <a:pt x="5177" y="5648"/>
                    <a:pt x="5187" y="5630"/>
                  </a:cubicBezTo>
                  <a:cubicBezTo>
                    <a:pt x="5198" y="5607"/>
                    <a:pt x="5226" y="5573"/>
                    <a:pt x="5249" y="5556"/>
                  </a:cubicBezTo>
                  <a:lnTo>
                    <a:pt x="5260" y="5567"/>
                  </a:lnTo>
                  <a:cubicBezTo>
                    <a:pt x="5271" y="5578"/>
                    <a:pt x="5281" y="5584"/>
                    <a:pt x="5289" y="5584"/>
                  </a:cubicBezTo>
                  <a:cubicBezTo>
                    <a:pt x="5298" y="5584"/>
                    <a:pt x="5306" y="5577"/>
                    <a:pt x="5312" y="5562"/>
                  </a:cubicBezTo>
                  <a:lnTo>
                    <a:pt x="5329" y="5545"/>
                  </a:lnTo>
                  <a:cubicBezTo>
                    <a:pt x="5346" y="5545"/>
                    <a:pt x="5368" y="5465"/>
                    <a:pt x="5368" y="5437"/>
                  </a:cubicBezTo>
                  <a:cubicBezTo>
                    <a:pt x="5368" y="5412"/>
                    <a:pt x="5390" y="5396"/>
                    <a:pt x="5399" y="5396"/>
                  </a:cubicBezTo>
                  <a:cubicBezTo>
                    <a:pt x="5400" y="5396"/>
                    <a:pt x="5402" y="5397"/>
                    <a:pt x="5402" y="5397"/>
                  </a:cubicBezTo>
                  <a:cubicBezTo>
                    <a:pt x="5414" y="5397"/>
                    <a:pt x="5431" y="5420"/>
                    <a:pt x="5448" y="5443"/>
                  </a:cubicBezTo>
                  <a:lnTo>
                    <a:pt x="5419" y="5471"/>
                  </a:lnTo>
                  <a:cubicBezTo>
                    <a:pt x="5408" y="5482"/>
                    <a:pt x="5408" y="5516"/>
                    <a:pt x="5397" y="5533"/>
                  </a:cubicBezTo>
                  <a:lnTo>
                    <a:pt x="5391" y="5545"/>
                  </a:lnTo>
                  <a:cubicBezTo>
                    <a:pt x="5374" y="5545"/>
                    <a:pt x="5357" y="5567"/>
                    <a:pt x="5351" y="5596"/>
                  </a:cubicBezTo>
                  <a:lnTo>
                    <a:pt x="5340" y="5619"/>
                  </a:lnTo>
                  <a:cubicBezTo>
                    <a:pt x="5340" y="5624"/>
                    <a:pt x="5329" y="5630"/>
                    <a:pt x="5317" y="5630"/>
                  </a:cubicBezTo>
                  <a:lnTo>
                    <a:pt x="5300" y="5624"/>
                  </a:lnTo>
                  <a:cubicBezTo>
                    <a:pt x="5289" y="5619"/>
                    <a:pt x="5266" y="5607"/>
                    <a:pt x="5255" y="5596"/>
                  </a:cubicBezTo>
                  <a:lnTo>
                    <a:pt x="5243" y="5596"/>
                  </a:lnTo>
                  <a:lnTo>
                    <a:pt x="5232" y="5590"/>
                  </a:lnTo>
                  <a:cubicBezTo>
                    <a:pt x="5221" y="5590"/>
                    <a:pt x="5192" y="5619"/>
                    <a:pt x="5192" y="5636"/>
                  </a:cubicBezTo>
                  <a:lnTo>
                    <a:pt x="5192" y="5675"/>
                  </a:lnTo>
                  <a:cubicBezTo>
                    <a:pt x="5192" y="5679"/>
                    <a:pt x="5195" y="5683"/>
                    <a:pt x="5201" y="5683"/>
                  </a:cubicBezTo>
                  <a:cubicBezTo>
                    <a:pt x="5203" y="5683"/>
                    <a:pt x="5206" y="5683"/>
                    <a:pt x="5209" y="5681"/>
                  </a:cubicBezTo>
                  <a:lnTo>
                    <a:pt x="5215" y="5681"/>
                  </a:lnTo>
                  <a:lnTo>
                    <a:pt x="5249" y="5675"/>
                  </a:lnTo>
                  <a:lnTo>
                    <a:pt x="5340" y="5675"/>
                  </a:lnTo>
                  <a:cubicBezTo>
                    <a:pt x="5346" y="5675"/>
                    <a:pt x="5368" y="5630"/>
                    <a:pt x="5374" y="5619"/>
                  </a:cubicBezTo>
                  <a:cubicBezTo>
                    <a:pt x="5379" y="5608"/>
                    <a:pt x="5398" y="5548"/>
                    <a:pt x="5410" y="5548"/>
                  </a:cubicBezTo>
                  <a:cubicBezTo>
                    <a:pt x="5411" y="5548"/>
                    <a:pt x="5412" y="5549"/>
                    <a:pt x="5414" y="5550"/>
                  </a:cubicBezTo>
                  <a:cubicBezTo>
                    <a:pt x="5417" y="5553"/>
                    <a:pt x="5419" y="5555"/>
                    <a:pt x="5422" y="5555"/>
                  </a:cubicBezTo>
                  <a:cubicBezTo>
                    <a:pt x="5434" y="5555"/>
                    <a:pt x="5442" y="5525"/>
                    <a:pt x="5442" y="5511"/>
                  </a:cubicBezTo>
                  <a:cubicBezTo>
                    <a:pt x="5447" y="5492"/>
                    <a:pt x="5451" y="5481"/>
                    <a:pt x="5456" y="5481"/>
                  </a:cubicBezTo>
                  <a:cubicBezTo>
                    <a:pt x="5457" y="5481"/>
                    <a:pt x="5458" y="5481"/>
                    <a:pt x="5459" y="5482"/>
                  </a:cubicBezTo>
                  <a:lnTo>
                    <a:pt x="5459" y="5488"/>
                  </a:lnTo>
                  <a:cubicBezTo>
                    <a:pt x="5463" y="5504"/>
                    <a:pt x="5453" y="5547"/>
                    <a:pt x="5469" y="5547"/>
                  </a:cubicBezTo>
                  <a:cubicBezTo>
                    <a:pt x="5476" y="5547"/>
                    <a:pt x="5487" y="5540"/>
                    <a:pt x="5504" y="5522"/>
                  </a:cubicBezTo>
                  <a:cubicBezTo>
                    <a:pt x="5510" y="5522"/>
                    <a:pt x="5533" y="5545"/>
                    <a:pt x="5533" y="5556"/>
                  </a:cubicBezTo>
                  <a:lnTo>
                    <a:pt x="5538" y="5641"/>
                  </a:lnTo>
                  <a:cubicBezTo>
                    <a:pt x="5561" y="5664"/>
                    <a:pt x="5584" y="5687"/>
                    <a:pt x="5601" y="5692"/>
                  </a:cubicBezTo>
                  <a:lnTo>
                    <a:pt x="5618" y="5692"/>
                  </a:lnTo>
                  <a:cubicBezTo>
                    <a:pt x="5624" y="5681"/>
                    <a:pt x="5624" y="5658"/>
                    <a:pt x="5624" y="5658"/>
                  </a:cubicBezTo>
                  <a:cubicBezTo>
                    <a:pt x="5618" y="5653"/>
                    <a:pt x="5567" y="5636"/>
                    <a:pt x="5573" y="5619"/>
                  </a:cubicBezTo>
                  <a:cubicBezTo>
                    <a:pt x="5573" y="5615"/>
                    <a:pt x="5575" y="5613"/>
                    <a:pt x="5577" y="5613"/>
                  </a:cubicBezTo>
                  <a:cubicBezTo>
                    <a:pt x="5587" y="5613"/>
                    <a:pt x="5610" y="5653"/>
                    <a:pt x="5629" y="5653"/>
                  </a:cubicBezTo>
                  <a:cubicBezTo>
                    <a:pt x="5658" y="5647"/>
                    <a:pt x="5731" y="5647"/>
                    <a:pt x="5748" y="5624"/>
                  </a:cubicBezTo>
                  <a:cubicBezTo>
                    <a:pt x="5758" y="5605"/>
                    <a:pt x="5772" y="5589"/>
                    <a:pt x="5780" y="5589"/>
                  </a:cubicBezTo>
                  <a:cubicBezTo>
                    <a:pt x="5781" y="5589"/>
                    <a:pt x="5782" y="5589"/>
                    <a:pt x="5782" y="5590"/>
                  </a:cubicBezTo>
                  <a:cubicBezTo>
                    <a:pt x="5799" y="5607"/>
                    <a:pt x="5771" y="5647"/>
                    <a:pt x="5805" y="5647"/>
                  </a:cubicBezTo>
                  <a:cubicBezTo>
                    <a:pt x="5816" y="5647"/>
                    <a:pt x="5834" y="5619"/>
                    <a:pt x="5839" y="5596"/>
                  </a:cubicBezTo>
                  <a:lnTo>
                    <a:pt x="5851" y="5579"/>
                  </a:lnTo>
                  <a:cubicBezTo>
                    <a:pt x="5851" y="5562"/>
                    <a:pt x="5896" y="5562"/>
                    <a:pt x="5913" y="5562"/>
                  </a:cubicBezTo>
                  <a:cubicBezTo>
                    <a:pt x="5930" y="5567"/>
                    <a:pt x="5919" y="5619"/>
                    <a:pt x="5907" y="5624"/>
                  </a:cubicBezTo>
                  <a:lnTo>
                    <a:pt x="5839" y="5624"/>
                  </a:lnTo>
                  <a:lnTo>
                    <a:pt x="5845" y="5653"/>
                  </a:lnTo>
                  <a:lnTo>
                    <a:pt x="5845" y="5658"/>
                  </a:lnTo>
                  <a:cubicBezTo>
                    <a:pt x="5862" y="5664"/>
                    <a:pt x="5890" y="5670"/>
                    <a:pt x="5896" y="5670"/>
                  </a:cubicBezTo>
                  <a:cubicBezTo>
                    <a:pt x="5905" y="5670"/>
                    <a:pt x="5935" y="5650"/>
                    <a:pt x="5951" y="5650"/>
                  </a:cubicBezTo>
                  <a:cubicBezTo>
                    <a:pt x="5954" y="5650"/>
                    <a:pt x="5956" y="5651"/>
                    <a:pt x="5958" y="5653"/>
                  </a:cubicBezTo>
                  <a:cubicBezTo>
                    <a:pt x="5970" y="5670"/>
                    <a:pt x="5987" y="5687"/>
                    <a:pt x="5992" y="5692"/>
                  </a:cubicBezTo>
                  <a:cubicBezTo>
                    <a:pt x="5998" y="5692"/>
                    <a:pt x="6004" y="5687"/>
                    <a:pt x="6009" y="5681"/>
                  </a:cubicBezTo>
                  <a:lnTo>
                    <a:pt x="6009" y="5675"/>
                  </a:lnTo>
                  <a:lnTo>
                    <a:pt x="6009" y="5664"/>
                  </a:lnTo>
                  <a:cubicBezTo>
                    <a:pt x="6009" y="5658"/>
                    <a:pt x="6043" y="5630"/>
                    <a:pt x="6055" y="5619"/>
                  </a:cubicBezTo>
                  <a:cubicBezTo>
                    <a:pt x="6058" y="5616"/>
                    <a:pt x="6062" y="5615"/>
                    <a:pt x="6066" y="5615"/>
                  </a:cubicBezTo>
                  <a:cubicBezTo>
                    <a:pt x="6081" y="5615"/>
                    <a:pt x="6097" y="5631"/>
                    <a:pt x="6106" y="5658"/>
                  </a:cubicBezTo>
                  <a:lnTo>
                    <a:pt x="6123" y="5664"/>
                  </a:lnTo>
                  <a:lnTo>
                    <a:pt x="6140" y="5670"/>
                  </a:lnTo>
                  <a:cubicBezTo>
                    <a:pt x="6163" y="5658"/>
                    <a:pt x="6219" y="5658"/>
                    <a:pt x="6231" y="5658"/>
                  </a:cubicBezTo>
                  <a:cubicBezTo>
                    <a:pt x="6248" y="5664"/>
                    <a:pt x="6270" y="5675"/>
                    <a:pt x="6276" y="5681"/>
                  </a:cubicBezTo>
                  <a:cubicBezTo>
                    <a:pt x="6281" y="5681"/>
                    <a:pt x="6325" y="5674"/>
                    <a:pt x="6354" y="5674"/>
                  </a:cubicBezTo>
                  <a:cubicBezTo>
                    <a:pt x="6362" y="5674"/>
                    <a:pt x="6368" y="5674"/>
                    <a:pt x="6373" y="5675"/>
                  </a:cubicBezTo>
                  <a:cubicBezTo>
                    <a:pt x="6395" y="5687"/>
                    <a:pt x="6435" y="5687"/>
                    <a:pt x="6458" y="5687"/>
                  </a:cubicBezTo>
                  <a:lnTo>
                    <a:pt x="6458" y="5636"/>
                  </a:lnTo>
                  <a:lnTo>
                    <a:pt x="6458" y="5619"/>
                  </a:lnTo>
                  <a:cubicBezTo>
                    <a:pt x="6462" y="5613"/>
                    <a:pt x="6467" y="5610"/>
                    <a:pt x="6473" y="5610"/>
                  </a:cubicBezTo>
                  <a:cubicBezTo>
                    <a:pt x="6489" y="5610"/>
                    <a:pt x="6506" y="5629"/>
                    <a:pt x="6514" y="5641"/>
                  </a:cubicBezTo>
                  <a:cubicBezTo>
                    <a:pt x="6516" y="5647"/>
                    <a:pt x="6525" y="5650"/>
                    <a:pt x="6535" y="5650"/>
                  </a:cubicBezTo>
                  <a:cubicBezTo>
                    <a:pt x="6553" y="5650"/>
                    <a:pt x="6577" y="5643"/>
                    <a:pt x="6588" y="5636"/>
                  </a:cubicBezTo>
                  <a:cubicBezTo>
                    <a:pt x="6594" y="5630"/>
                    <a:pt x="6601" y="5627"/>
                    <a:pt x="6609" y="5627"/>
                  </a:cubicBezTo>
                  <a:cubicBezTo>
                    <a:pt x="6623" y="5627"/>
                    <a:pt x="6637" y="5636"/>
                    <a:pt x="6645" y="5647"/>
                  </a:cubicBezTo>
                  <a:lnTo>
                    <a:pt x="6651" y="5658"/>
                  </a:lnTo>
                  <a:lnTo>
                    <a:pt x="6662" y="5670"/>
                  </a:lnTo>
                  <a:cubicBezTo>
                    <a:pt x="6663" y="5671"/>
                    <a:pt x="6664" y="5671"/>
                    <a:pt x="6665" y="5671"/>
                  </a:cubicBezTo>
                  <a:cubicBezTo>
                    <a:pt x="6676" y="5671"/>
                    <a:pt x="6690" y="5622"/>
                    <a:pt x="6690" y="5602"/>
                  </a:cubicBezTo>
                  <a:cubicBezTo>
                    <a:pt x="6690" y="5592"/>
                    <a:pt x="6693" y="5588"/>
                    <a:pt x="6697" y="5588"/>
                  </a:cubicBezTo>
                  <a:cubicBezTo>
                    <a:pt x="6703" y="5588"/>
                    <a:pt x="6710" y="5595"/>
                    <a:pt x="6713" y="5602"/>
                  </a:cubicBezTo>
                  <a:cubicBezTo>
                    <a:pt x="6713" y="5613"/>
                    <a:pt x="6741" y="5641"/>
                    <a:pt x="6724" y="5647"/>
                  </a:cubicBezTo>
                  <a:cubicBezTo>
                    <a:pt x="6713" y="5653"/>
                    <a:pt x="6736" y="5670"/>
                    <a:pt x="6775" y="5675"/>
                  </a:cubicBezTo>
                  <a:lnTo>
                    <a:pt x="6804" y="5681"/>
                  </a:lnTo>
                  <a:lnTo>
                    <a:pt x="6809" y="5681"/>
                  </a:lnTo>
                  <a:cubicBezTo>
                    <a:pt x="6815" y="5681"/>
                    <a:pt x="6843" y="5681"/>
                    <a:pt x="6872" y="5675"/>
                  </a:cubicBezTo>
                  <a:lnTo>
                    <a:pt x="6895" y="5670"/>
                  </a:lnTo>
                  <a:cubicBezTo>
                    <a:pt x="6899" y="5669"/>
                    <a:pt x="6903" y="5669"/>
                    <a:pt x="6907" y="5669"/>
                  </a:cubicBezTo>
                  <a:cubicBezTo>
                    <a:pt x="6922" y="5669"/>
                    <a:pt x="6938" y="5672"/>
                    <a:pt x="6953" y="5672"/>
                  </a:cubicBezTo>
                  <a:cubicBezTo>
                    <a:pt x="6970" y="5672"/>
                    <a:pt x="6987" y="5668"/>
                    <a:pt x="7002" y="5653"/>
                  </a:cubicBezTo>
                  <a:cubicBezTo>
                    <a:pt x="7006" y="5649"/>
                    <a:pt x="7011" y="5647"/>
                    <a:pt x="7015" y="5647"/>
                  </a:cubicBezTo>
                  <a:cubicBezTo>
                    <a:pt x="7024" y="5647"/>
                    <a:pt x="7033" y="5654"/>
                    <a:pt x="7036" y="5670"/>
                  </a:cubicBezTo>
                  <a:cubicBezTo>
                    <a:pt x="7036" y="5683"/>
                    <a:pt x="7038" y="5686"/>
                    <a:pt x="7040" y="5686"/>
                  </a:cubicBezTo>
                  <a:cubicBezTo>
                    <a:pt x="7043" y="5686"/>
                    <a:pt x="7047" y="5681"/>
                    <a:pt x="7053" y="5681"/>
                  </a:cubicBezTo>
                  <a:lnTo>
                    <a:pt x="7070" y="5675"/>
                  </a:lnTo>
                  <a:cubicBezTo>
                    <a:pt x="7072" y="5676"/>
                    <a:pt x="7074" y="5676"/>
                    <a:pt x="7076" y="5676"/>
                  </a:cubicBezTo>
                  <a:cubicBezTo>
                    <a:pt x="7096" y="5676"/>
                    <a:pt x="7111" y="5651"/>
                    <a:pt x="7116" y="5636"/>
                  </a:cubicBezTo>
                  <a:cubicBezTo>
                    <a:pt x="7116" y="5626"/>
                    <a:pt x="7126" y="5622"/>
                    <a:pt x="7141" y="5622"/>
                  </a:cubicBezTo>
                  <a:cubicBezTo>
                    <a:pt x="7153" y="5622"/>
                    <a:pt x="7169" y="5625"/>
                    <a:pt x="7184" y="5630"/>
                  </a:cubicBezTo>
                  <a:lnTo>
                    <a:pt x="7190" y="5681"/>
                  </a:lnTo>
                  <a:cubicBezTo>
                    <a:pt x="7190" y="5681"/>
                    <a:pt x="7212" y="5687"/>
                    <a:pt x="7218" y="5687"/>
                  </a:cubicBezTo>
                  <a:lnTo>
                    <a:pt x="7235" y="5675"/>
                  </a:lnTo>
                  <a:cubicBezTo>
                    <a:pt x="7239" y="5669"/>
                    <a:pt x="7246" y="5667"/>
                    <a:pt x="7252" y="5667"/>
                  </a:cubicBezTo>
                  <a:cubicBezTo>
                    <a:pt x="7264" y="5667"/>
                    <a:pt x="7277" y="5674"/>
                    <a:pt x="7280" y="5681"/>
                  </a:cubicBezTo>
                  <a:cubicBezTo>
                    <a:pt x="7283" y="5683"/>
                    <a:pt x="7285" y="5684"/>
                    <a:pt x="7288" y="5684"/>
                  </a:cubicBezTo>
                  <a:cubicBezTo>
                    <a:pt x="7300" y="5684"/>
                    <a:pt x="7315" y="5667"/>
                    <a:pt x="7320" y="5658"/>
                  </a:cubicBezTo>
                  <a:cubicBezTo>
                    <a:pt x="7322" y="5654"/>
                    <a:pt x="7327" y="5652"/>
                    <a:pt x="7334" y="5652"/>
                  </a:cubicBezTo>
                  <a:cubicBezTo>
                    <a:pt x="7346" y="5652"/>
                    <a:pt x="7364" y="5659"/>
                    <a:pt x="7382" y="5670"/>
                  </a:cubicBezTo>
                  <a:lnTo>
                    <a:pt x="7399" y="5687"/>
                  </a:lnTo>
                  <a:lnTo>
                    <a:pt x="7428" y="5715"/>
                  </a:lnTo>
                  <a:cubicBezTo>
                    <a:pt x="7445" y="5694"/>
                    <a:pt x="7468" y="5682"/>
                    <a:pt x="7488" y="5682"/>
                  </a:cubicBezTo>
                  <a:cubicBezTo>
                    <a:pt x="7495" y="5682"/>
                    <a:pt x="7501" y="5684"/>
                    <a:pt x="7507" y="5687"/>
                  </a:cubicBezTo>
                  <a:lnTo>
                    <a:pt x="7524" y="5687"/>
                  </a:lnTo>
                  <a:cubicBezTo>
                    <a:pt x="7544" y="5682"/>
                    <a:pt x="7567" y="5656"/>
                    <a:pt x="7577" y="5656"/>
                  </a:cubicBezTo>
                  <a:cubicBezTo>
                    <a:pt x="7579" y="5656"/>
                    <a:pt x="7580" y="5657"/>
                    <a:pt x="7581" y="5658"/>
                  </a:cubicBezTo>
                  <a:lnTo>
                    <a:pt x="7621" y="5681"/>
                  </a:lnTo>
                  <a:cubicBezTo>
                    <a:pt x="7630" y="5657"/>
                    <a:pt x="7640" y="5645"/>
                    <a:pt x="7643" y="5645"/>
                  </a:cubicBezTo>
                  <a:cubicBezTo>
                    <a:pt x="7643" y="5645"/>
                    <a:pt x="7643" y="5646"/>
                    <a:pt x="7643" y="5647"/>
                  </a:cubicBezTo>
                  <a:cubicBezTo>
                    <a:pt x="7649" y="5653"/>
                    <a:pt x="7706" y="5670"/>
                    <a:pt x="7723" y="5675"/>
                  </a:cubicBezTo>
                  <a:cubicBezTo>
                    <a:pt x="7746" y="5675"/>
                    <a:pt x="7791" y="5675"/>
                    <a:pt x="7802" y="5670"/>
                  </a:cubicBezTo>
                  <a:cubicBezTo>
                    <a:pt x="7806" y="5670"/>
                    <a:pt x="7823" y="5667"/>
                    <a:pt x="7835" y="5667"/>
                  </a:cubicBezTo>
                  <a:cubicBezTo>
                    <a:pt x="7841" y="5667"/>
                    <a:pt x="7846" y="5668"/>
                    <a:pt x="7848" y="5670"/>
                  </a:cubicBezTo>
                  <a:cubicBezTo>
                    <a:pt x="7853" y="5672"/>
                    <a:pt x="7862" y="5672"/>
                    <a:pt x="7870" y="5672"/>
                  </a:cubicBezTo>
                  <a:cubicBezTo>
                    <a:pt x="7879" y="5672"/>
                    <a:pt x="7887" y="5672"/>
                    <a:pt x="7893" y="5675"/>
                  </a:cubicBezTo>
                  <a:cubicBezTo>
                    <a:pt x="7904" y="5675"/>
                    <a:pt x="7962" y="5704"/>
                    <a:pt x="7989" y="5704"/>
                  </a:cubicBezTo>
                  <a:cubicBezTo>
                    <a:pt x="7991" y="5704"/>
                    <a:pt x="7993" y="5704"/>
                    <a:pt x="7995" y="5704"/>
                  </a:cubicBezTo>
                  <a:cubicBezTo>
                    <a:pt x="8018" y="5698"/>
                    <a:pt x="8041" y="5687"/>
                    <a:pt x="8046" y="5675"/>
                  </a:cubicBezTo>
                  <a:lnTo>
                    <a:pt x="8052" y="5670"/>
                  </a:lnTo>
                  <a:lnTo>
                    <a:pt x="8058" y="5653"/>
                  </a:lnTo>
                  <a:cubicBezTo>
                    <a:pt x="8062" y="5647"/>
                    <a:pt x="8066" y="5645"/>
                    <a:pt x="8070" y="5645"/>
                  </a:cubicBezTo>
                  <a:cubicBezTo>
                    <a:pt x="8083" y="5645"/>
                    <a:pt x="8094" y="5665"/>
                    <a:pt x="8103" y="5670"/>
                  </a:cubicBezTo>
                  <a:cubicBezTo>
                    <a:pt x="8114" y="5670"/>
                    <a:pt x="8160" y="5670"/>
                    <a:pt x="8205" y="5664"/>
                  </a:cubicBezTo>
                  <a:lnTo>
                    <a:pt x="8234" y="5675"/>
                  </a:lnTo>
                  <a:cubicBezTo>
                    <a:pt x="8255" y="5686"/>
                    <a:pt x="8277" y="5690"/>
                    <a:pt x="8298" y="5690"/>
                  </a:cubicBezTo>
                  <a:cubicBezTo>
                    <a:pt x="8311" y="5690"/>
                    <a:pt x="8323" y="5689"/>
                    <a:pt x="8336" y="5687"/>
                  </a:cubicBezTo>
                  <a:lnTo>
                    <a:pt x="8341" y="5687"/>
                  </a:lnTo>
                  <a:cubicBezTo>
                    <a:pt x="8342" y="5686"/>
                    <a:pt x="8344" y="5685"/>
                    <a:pt x="8346" y="5685"/>
                  </a:cubicBezTo>
                  <a:cubicBezTo>
                    <a:pt x="8356" y="5685"/>
                    <a:pt x="8375" y="5691"/>
                    <a:pt x="8389" y="5691"/>
                  </a:cubicBezTo>
                  <a:cubicBezTo>
                    <a:pt x="8395" y="5691"/>
                    <a:pt x="8401" y="5690"/>
                    <a:pt x="8404" y="5687"/>
                  </a:cubicBezTo>
                  <a:cubicBezTo>
                    <a:pt x="8406" y="5685"/>
                    <a:pt x="8410" y="5685"/>
                    <a:pt x="8415" y="5685"/>
                  </a:cubicBezTo>
                  <a:cubicBezTo>
                    <a:pt x="8428" y="5685"/>
                    <a:pt x="8448" y="5688"/>
                    <a:pt x="8461" y="5688"/>
                  </a:cubicBezTo>
                  <a:cubicBezTo>
                    <a:pt x="8466" y="5688"/>
                    <a:pt x="8469" y="5688"/>
                    <a:pt x="8472" y="5687"/>
                  </a:cubicBezTo>
                  <a:cubicBezTo>
                    <a:pt x="8474" y="5686"/>
                    <a:pt x="8478" y="5685"/>
                    <a:pt x="8482" y="5685"/>
                  </a:cubicBezTo>
                  <a:cubicBezTo>
                    <a:pt x="8503" y="5685"/>
                    <a:pt x="8543" y="5693"/>
                    <a:pt x="8567" y="5693"/>
                  </a:cubicBezTo>
                  <a:cubicBezTo>
                    <a:pt x="8572" y="5693"/>
                    <a:pt x="8576" y="5693"/>
                    <a:pt x="8580" y="5692"/>
                  </a:cubicBezTo>
                  <a:cubicBezTo>
                    <a:pt x="8602" y="5692"/>
                    <a:pt x="8631" y="5687"/>
                    <a:pt x="8648" y="5681"/>
                  </a:cubicBezTo>
                  <a:lnTo>
                    <a:pt x="8682" y="5681"/>
                  </a:lnTo>
                  <a:cubicBezTo>
                    <a:pt x="8686" y="5682"/>
                    <a:pt x="8689" y="5682"/>
                    <a:pt x="8693" y="5682"/>
                  </a:cubicBezTo>
                  <a:cubicBezTo>
                    <a:pt x="8710" y="5682"/>
                    <a:pt x="8722" y="5671"/>
                    <a:pt x="8727" y="5653"/>
                  </a:cubicBezTo>
                  <a:lnTo>
                    <a:pt x="8721" y="5636"/>
                  </a:lnTo>
                  <a:lnTo>
                    <a:pt x="8721" y="5624"/>
                  </a:lnTo>
                  <a:cubicBezTo>
                    <a:pt x="8716" y="5619"/>
                    <a:pt x="8733" y="5607"/>
                    <a:pt x="8744" y="5607"/>
                  </a:cubicBezTo>
                  <a:cubicBezTo>
                    <a:pt x="8750" y="5607"/>
                    <a:pt x="8756" y="5641"/>
                    <a:pt x="8756" y="5653"/>
                  </a:cubicBezTo>
                  <a:cubicBezTo>
                    <a:pt x="8756" y="5664"/>
                    <a:pt x="8767" y="5681"/>
                    <a:pt x="8790" y="5698"/>
                  </a:cubicBezTo>
                  <a:lnTo>
                    <a:pt x="8812" y="5692"/>
                  </a:lnTo>
                  <a:cubicBezTo>
                    <a:pt x="8818" y="5687"/>
                    <a:pt x="8818" y="5681"/>
                    <a:pt x="8824" y="5675"/>
                  </a:cubicBezTo>
                  <a:cubicBezTo>
                    <a:pt x="8824" y="5675"/>
                    <a:pt x="8914" y="5647"/>
                    <a:pt x="8914" y="5647"/>
                  </a:cubicBezTo>
                  <a:lnTo>
                    <a:pt x="8948" y="5681"/>
                  </a:lnTo>
                  <a:cubicBezTo>
                    <a:pt x="8985" y="5672"/>
                    <a:pt x="9057" y="5662"/>
                    <a:pt x="9094" y="5662"/>
                  </a:cubicBezTo>
                  <a:cubicBezTo>
                    <a:pt x="9102" y="5662"/>
                    <a:pt x="9109" y="5663"/>
                    <a:pt x="9113" y="5664"/>
                  </a:cubicBezTo>
                  <a:cubicBezTo>
                    <a:pt x="9141" y="5670"/>
                    <a:pt x="9175" y="5670"/>
                    <a:pt x="9181" y="5670"/>
                  </a:cubicBezTo>
                  <a:cubicBezTo>
                    <a:pt x="9191" y="5670"/>
                    <a:pt x="9224" y="5652"/>
                    <a:pt x="9239" y="5652"/>
                  </a:cubicBezTo>
                  <a:cubicBezTo>
                    <a:pt x="9241" y="5652"/>
                    <a:pt x="9242" y="5652"/>
                    <a:pt x="9243" y="5653"/>
                  </a:cubicBezTo>
                  <a:cubicBezTo>
                    <a:pt x="9250" y="5657"/>
                    <a:pt x="9258" y="5658"/>
                    <a:pt x="9265" y="5658"/>
                  </a:cubicBezTo>
                  <a:cubicBezTo>
                    <a:pt x="9274" y="5658"/>
                    <a:pt x="9282" y="5657"/>
                    <a:pt x="9288" y="5657"/>
                  </a:cubicBezTo>
                  <a:cubicBezTo>
                    <a:pt x="9291" y="5657"/>
                    <a:pt x="9293" y="5657"/>
                    <a:pt x="9295" y="5658"/>
                  </a:cubicBezTo>
                  <a:cubicBezTo>
                    <a:pt x="9306" y="5664"/>
                    <a:pt x="9334" y="5675"/>
                    <a:pt x="9363" y="5681"/>
                  </a:cubicBezTo>
                  <a:lnTo>
                    <a:pt x="9374" y="5670"/>
                  </a:lnTo>
                  <a:lnTo>
                    <a:pt x="9419" y="5624"/>
                  </a:lnTo>
                  <a:cubicBezTo>
                    <a:pt x="9462" y="5640"/>
                    <a:pt x="9565" y="5681"/>
                    <a:pt x="9601" y="5681"/>
                  </a:cubicBezTo>
                  <a:cubicBezTo>
                    <a:pt x="9603" y="5681"/>
                    <a:pt x="9605" y="5681"/>
                    <a:pt x="9607" y="5681"/>
                  </a:cubicBezTo>
                  <a:cubicBezTo>
                    <a:pt x="9641" y="5675"/>
                    <a:pt x="9658" y="5630"/>
                    <a:pt x="9663" y="5624"/>
                  </a:cubicBezTo>
                  <a:cubicBezTo>
                    <a:pt x="9664" y="5623"/>
                    <a:pt x="9665" y="5623"/>
                    <a:pt x="9666" y="5623"/>
                  </a:cubicBezTo>
                  <a:cubicBezTo>
                    <a:pt x="9678" y="5623"/>
                    <a:pt x="9727" y="5675"/>
                    <a:pt x="9743" y="5675"/>
                  </a:cubicBezTo>
                  <a:cubicBezTo>
                    <a:pt x="9760" y="5670"/>
                    <a:pt x="9851" y="5658"/>
                    <a:pt x="9873" y="5658"/>
                  </a:cubicBezTo>
                  <a:cubicBezTo>
                    <a:pt x="9902" y="5653"/>
                    <a:pt x="9924" y="5653"/>
                    <a:pt x="9930" y="5653"/>
                  </a:cubicBezTo>
                  <a:cubicBezTo>
                    <a:pt x="9930" y="5658"/>
                    <a:pt x="9934" y="5689"/>
                    <a:pt x="9943" y="5689"/>
                  </a:cubicBezTo>
                  <a:cubicBezTo>
                    <a:pt x="9944" y="5689"/>
                    <a:pt x="9946" y="5688"/>
                    <a:pt x="9947" y="5687"/>
                  </a:cubicBezTo>
                  <a:cubicBezTo>
                    <a:pt x="9958" y="5681"/>
                    <a:pt x="9992" y="5664"/>
                    <a:pt x="10004" y="5658"/>
                  </a:cubicBezTo>
                  <a:cubicBezTo>
                    <a:pt x="10015" y="5658"/>
                    <a:pt x="10043" y="5670"/>
                    <a:pt x="10066" y="5681"/>
                  </a:cubicBezTo>
                  <a:lnTo>
                    <a:pt x="10089" y="5658"/>
                  </a:lnTo>
                  <a:cubicBezTo>
                    <a:pt x="10092" y="5656"/>
                    <a:pt x="10096" y="5655"/>
                    <a:pt x="10101" y="5655"/>
                  </a:cubicBezTo>
                  <a:cubicBezTo>
                    <a:pt x="10119" y="5655"/>
                    <a:pt x="10144" y="5670"/>
                    <a:pt x="10163" y="5670"/>
                  </a:cubicBezTo>
                  <a:lnTo>
                    <a:pt x="10180" y="5670"/>
                  </a:lnTo>
                  <a:cubicBezTo>
                    <a:pt x="10190" y="5663"/>
                    <a:pt x="10207" y="5660"/>
                    <a:pt x="10223" y="5660"/>
                  </a:cubicBezTo>
                  <a:cubicBezTo>
                    <a:pt x="10233" y="5660"/>
                    <a:pt x="10243" y="5662"/>
                    <a:pt x="10248" y="5664"/>
                  </a:cubicBezTo>
                  <a:cubicBezTo>
                    <a:pt x="10255" y="5664"/>
                    <a:pt x="10263" y="5666"/>
                    <a:pt x="10267" y="5666"/>
                  </a:cubicBezTo>
                  <a:cubicBezTo>
                    <a:pt x="10269" y="5666"/>
                    <a:pt x="10270" y="5666"/>
                    <a:pt x="10270" y="5664"/>
                  </a:cubicBezTo>
                  <a:cubicBezTo>
                    <a:pt x="10276" y="5664"/>
                    <a:pt x="10270" y="5653"/>
                    <a:pt x="10265" y="5647"/>
                  </a:cubicBezTo>
                  <a:lnTo>
                    <a:pt x="10265" y="5641"/>
                  </a:lnTo>
                  <a:cubicBezTo>
                    <a:pt x="10265" y="5636"/>
                    <a:pt x="10276" y="5630"/>
                    <a:pt x="10276" y="5630"/>
                  </a:cubicBezTo>
                  <a:cubicBezTo>
                    <a:pt x="10286" y="5635"/>
                    <a:pt x="10296" y="5648"/>
                    <a:pt x="10302" y="5648"/>
                  </a:cubicBezTo>
                  <a:cubicBezTo>
                    <a:pt x="10303" y="5648"/>
                    <a:pt x="10304" y="5648"/>
                    <a:pt x="10304" y="5647"/>
                  </a:cubicBezTo>
                  <a:cubicBezTo>
                    <a:pt x="10316" y="5643"/>
                    <a:pt x="10322" y="5631"/>
                    <a:pt x="10331" y="5631"/>
                  </a:cubicBezTo>
                  <a:cubicBezTo>
                    <a:pt x="10334" y="5631"/>
                    <a:pt x="10339" y="5634"/>
                    <a:pt x="10344" y="5641"/>
                  </a:cubicBezTo>
                  <a:cubicBezTo>
                    <a:pt x="10344" y="5642"/>
                    <a:pt x="10345" y="5642"/>
                    <a:pt x="10345" y="5642"/>
                  </a:cubicBezTo>
                  <a:cubicBezTo>
                    <a:pt x="10348" y="5642"/>
                    <a:pt x="10358" y="5634"/>
                    <a:pt x="10364" y="5634"/>
                  </a:cubicBezTo>
                  <a:cubicBezTo>
                    <a:pt x="10365" y="5634"/>
                    <a:pt x="10366" y="5635"/>
                    <a:pt x="10367" y="5636"/>
                  </a:cubicBezTo>
                  <a:lnTo>
                    <a:pt x="10384" y="5636"/>
                  </a:lnTo>
                  <a:cubicBezTo>
                    <a:pt x="10407" y="5647"/>
                    <a:pt x="10452" y="5641"/>
                    <a:pt x="10469" y="5653"/>
                  </a:cubicBezTo>
                  <a:cubicBezTo>
                    <a:pt x="10480" y="5658"/>
                    <a:pt x="10526" y="5664"/>
                    <a:pt x="10537" y="5664"/>
                  </a:cubicBezTo>
                  <a:cubicBezTo>
                    <a:pt x="10539" y="5663"/>
                    <a:pt x="10541" y="5663"/>
                    <a:pt x="10543" y="5663"/>
                  </a:cubicBezTo>
                  <a:cubicBezTo>
                    <a:pt x="10558" y="5663"/>
                    <a:pt x="10584" y="5675"/>
                    <a:pt x="10594" y="5675"/>
                  </a:cubicBezTo>
                  <a:cubicBezTo>
                    <a:pt x="10605" y="5675"/>
                    <a:pt x="10622" y="5664"/>
                    <a:pt x="10639" y="5664"/>
                  </a:cubicBezTo>
                  <a:lnTo>
                    <a:pt x="10656" y="5670"/>
                  </a:lnTo>
                  <a:lnTo>
                    <a:pt x="10685" y="5687"/>
                  </a:lnTo>
                  <a:cubicBezTo>
                    <a:pt x="10688" y="5669"/>
                    <a:pt x="10694" y="5663"/>
                    <a:pt x="10698" y="5663"/>
                  </a:cubicBezTo>
                  <a:cubicBezTo>
                    <a:pt x="10700" y="5663"/>
                    <a:pt x="10702" y="5665"/>
                    <a:pt x="10702" y="5670"/>
                  </a:cubicBezTo>
                  <a:cubicBezTo>
                    <a:pt x="10702" y="5674"/>
                    <a:pt x="10707" y="5676"/>
                    <a:pt x="10713" y="5676"/>
                  </a:cubicBezTo>
                  <a:cubicBezTo>
                    <a:pt x="10722" y="5676"/>
                    <a:pt x="10732" y="5673"/>
                    <a:pt x="10736" y="5670"/>
                  </a:cubicBezTo>
                  <a:cubicBezTo>
                    <a:pt x="10740" y="5667"/>
                    <a:pt x="10747" y="5666"/>
                    <a:pt x="10754" y="5666"/>
                  </a:cubicBezTo>
                  <a:cubicBezTo>
                    <a:pt x="10765" y="5666"/>
                    <a:pt x="10777" y="5669"/>
                    <a:pt x="10787" y="5675"/>
                  </a:cubicBezTo>
                  <a:lnTo>
                    <a:pt x="10804" y="5653"/>
                  </a:lnTo>
                  <a:lnTo>
                    <a:pt x="10815" y="5636"/>
                  </a:lnTo>
                  <a:cubicBezTo>
                    <a:pt x="10819" y="5631"/>
                    <a:pt x="10824" y="5629"/>
                    <a:pt x="10829" y="5629"/>
                  </a:cubicBezTo>
                  <a:cubicBezTo>
                    <a:pt x="10842" y="5629"/>
                    <a:pt x="10855" y="5644"/>
                    <a:pt x="10855" y="5653"/>
                  </a:cubicBezTo>
                  <a:cubicBezTo>
                    <a:pt x="10855" y="5658"/>
                    <a:pt x="10891" y="5676"/>
                    <a:pt x="10911" y="5676"/>
                  </a:cubicBezTo>
                  <a:cubicBezTo>
                    <a:pt x="10913" y="5676"/>
                    <a:pt x="10915" y="5676"/>
                    <a:pt x="10917" y="5675"/>
                  </a:cubicBezTo>
                  <a:cubicBezTo>
                    <a:pt x="10928" y="5675"/>
                    <a:pt x="10963" y="5641"/>
                    <a:pt x="10982" y="5641"/>
                  </a:cubicBezTo>
                  <a:cubicBezTo>
                    <a:pt x="10983" y="5641"/>
                    <a:pt x="10984" y="5641"/>
                    <a:pt x="10985" y="5641"/>
                  </a:cubicBezTo>
                  <a:cubicBezTo>
                    <a:pt x="10992" y="5648"/>
                    <a:pt x="11004" y="5651"/>
                    <a:pt x="11018" y="5651"/>
                  </a:cubicBezTo>
                  <a:cubicBezTo>
                    <a:pt x="11028" y="5651"/>
                    <a:pt x="11038" y="5649"/>
                    <a:pt x="11048" y="5647"/>
                  </a:cubicBezTo>
                  <a:lnTo>
                    <a:pt x="11070" y="5664"/>
                  </a:lnTo>
                  <a:lnTo>
                    <a:pt x="11099" y="5704"/>
                  </a:lnTo>
                  <a:cubicBezTo>
                    <a:pt x="11127" y="5675"/>
                    <a:pt x="11195" y="5681"/>
                    <a:pt x="11212" y="5670"/>
                  </a:cubicBezTo>
                  <a:cubicBezTo>
                    <a:pt x="11222" y="5659"/>
                    <a:pt x="11255" y="5640"/>
                    <a:pt x="11270" y="5640"/>
                  </a:cubicBezTo>
                  <a:cubicBezTo>
                    <a:pt x="11272" y="5640"/>
                    <a:pt x="11273" y="5641"/>
                    <a:pt x="11275" y="5641"/>
                  </a:cubicBezTo>
                  <a:cubicBezTo>
                    <a:pt x="11286" y="5647"/>
                    <a:pt x="11371" y="5664"/>
                    <a:pt x="11400" y="5664"/>
                  </a:cubicBezTo>
                  <a:cubicBezTo>
                    <a:pt x="11428" y="5664"/>
                    <a:pt x="11456" y="5664"/>
                    <a:pt x="11462" y="5658"/>
                  </a:cubicBezTo>
                  <a:cubicBezTo>
                    <a:pt x="11466" y="5654"/>
                    <a:pt x="11483" y="5641"/>
                    <a:pt x="11493" y="5641"/>
                  </a:cubicBezTo>
                  <a:cubicBezTo>
                    <a:pt x="11497" y="5641"/>
                    <a:pt x="11500" y="5642"/>
                    <a:pt x="11502" y="5647"/>
                  </a:cubicBezTo>
                  <a:cubicBezTo>
                    <a:pt x="11503" y="5650"/>
                    <a:pt x="11507" y="5651"/>
                    <a:pt x="11512" y="5651"/>
                  </a:cubicBezTo>
                  <a:cubicBezTo>
                    <a:pt x="11525" y="5651"/>
                    <a:pt x="11549" y="5641"/>
                    <a:pt x="11570" y="5624"/>
                  </a:cubicBezTo>
                  <a:lnTo>
                    <a:pt x="11592" y="5630"/>
                  </a:lnTo>
                  <a:lnTo>
                    <a:pt x="11649" y="5658"/>
                  </a:lnTo>
                  <a:cubicBezTo>
                    <a:pt x="11678" y="5651"/>
                    <a:pt x="11713" y="5649"/>
                    <a:pt x="11744" y="5649"/>
                  </a:cubicBezTo>
                  <a:cubicBezTo>
                    <a:pt x="11785" y="5649"/>
                    <a:pt x="11821" y="5653"/>
                    <a:pt x="11831" y="5653"/>
                  </a:cubicBezTo>
                  <a:cubicBezTo>
                    <a:pt x="11853" y="5647"/>
                    <a:pt x="11870" y="5613"/>
                    <a:pt x="11870" y="5602"/>
                  </a:cubicBezTo>
                  <a:cubicBezTo>
                    <a:pt x="11871" y="5600"/>
                    <a:pt x="11873" y="5599"/>
                    <a:pt x="11875" y="5599"/>
                  </a:cubicBezTo>
                  <a:cubicBezTo>
                    <a:pt x="11887" y="5599"/>
                    <a:pt x="11913" y="5620"/>
                    <a:pt x="11927" y="5630"/>
                  </a:cubicBezTo>
                  <a:cubicBezTo>
                    <a:pt x="11931" y="5635"/>
                    <a:pt x="11937" y="5637"/>
                    <a:pt x="11944" y="5637"/>
                  </a:cubicBezTo>
                  <a:cubicBezTo>
                    <a:pt x="11960" y="5637"/>
                    <a:pt x="11980" y="5626"/>
                    <a:pt x="11984" y="5619"/>
                  </a:cubicBezTo>
                  <a:cubicBezTo>
                    <a:pt x="11991" y="5612"/>
                    <a:pt x="11999" y="5609"/>
                    <a:pt x="12006" y="5609"/>
                  </a:cubicBezTo>
                  <a:cubicBezTo>
                    <a:pt x="12011" y="5609"/>
                    <a:pt x="12016" y="5611"/>
                    <a:pt x="12018" y="5613"/>
                  </a:cubicBezTo>
                  <a:lnTo>
                    <a:pt x="12024" y="5619"/>
                  </a:lnTo>
                  <a:cubicBezTo>
                    <a:pt x="12047" y="5639"/>
                    <a:pt x="12059" y="5649"/>
                    <a:pt x="12070" y="5649"/>
                  </a:cubicBezTo>
                  <a:cubicBezTo>
                    <a:pt x="12081" y="5649"/>
                    <a:pt x="12093" y="5641"/>
                    <a:pt x="12114" y="5624"/>
                  </a:cubicBezTo>
                  <a:cubicBezTo>
                    <a:pt x="12126" y="5613"/>
                    <a:pt x="12148" y="5607"/>
                    <a:pt x="12154" y="5596"/>
                  </a:cubicBezTo>
                  <a:lnTo>
                    <a:pt x="12160" y="5579"/>
                  </a:lnTo>
                  <a:cubicBezTo>
                    <a:pt x="12163" y="5575"/>
                    <a:pt x="12168" y="5574"/>
                    <a:pt x="12173" y="5574"/>
                  </a:cubicBezTo>
                  <a:cubicBezTo>
                    <a:pt x="12184" y="5574"/>
                    <a:pt x="12196" y="5581"/>
                    <a:pt x="12200" y="5585"/>
                  </a:cubicBezTo>
                  <a:cubicBezTo>
                    <a:pt x="12203" y="5591"/>
                    <a:pt x="12208" y="5594"/>
                    <a:pt x="12213" y="5594"/>
                  </a:cubicBezTo>
                  <a:cubicBezTo>
                    <a:pt x="12217" y="5594"/>
                    <a:pt x="12220" y="5593"/>
                    <a:pt x="12222" y="5590"/>
                  </a:cubicBezTo>
                  <a:cubicBezTo>
                    <a:pt x="12228" y="5590"/>
                    <a:pt x="12234" y="5619"/>
                    <a:pt x="12239" y="5630"/>
                  </a:cubicBezTo>
                  <a:cubicBezTo>
                    <a:pt x="12239" y="5641"/>
                    <a:pt x="12273" y="5653"/>
                    <a:pt x="12290" y="5653"/>
                  </a:cubicBezTo>
                  <a:cubicBezTo>
                    <a:pt x="12298" y="5653"/>
                    <a:pt x="12321" y="5655"/>
                    <a:pt x="12338" y="5655"/>
                  </a:cubicBezTo>
                  <a:cubicBezTo>
                    <a:pt x="12347" y="5655"/>
                    <a:pt x="12355" y="5654"/>
                    <a:pt x="12358" y="5653"/>
                  </a:cubicBezTo>
                  <a:cubicBezTo>
                    <a:pt x="12361" y="5651"/>
                    <a:pt x="12365" y="5651"/>
                    <a:pt x="12370" y="5651"/>
                  </a:cubicBezTo>
                  <a:cubicBezTo>
                    <a:pt x="12378" y="5651"/>
                    <a:pt x="12390" y="5652"/>
                    <a:pt x="12399" y="5652"/>
                  </a:cubicBezTo>
                  <a:cubicBezTo>
                    <a:pt x="12409" y="5652"/>
                    <a:pt x="12417" y="5651"/>
                    <a:pt x="12421" y="5647"/>
                  </a:cubicBezTo>
                  <a:cubicBezTo>
                    <a:pt x="12432" y="5641"/>
                    <a:pt x="12472" y="5630"/>
                    <a:pt x="12478" y="5630"/>
                  </a:cubicBezTo>
                  <a:cubicBezTo>
                    <a:pt x="12489" y="5636"/>
                    <a:pt x="12529" y="5647"/>
                    <a:pt x="12540" y="5647"/>
                  </a:cubicBezTo>
                  <a:cubicBezTo>
                    <a:pt x="12541" y="5648"/>
                    <a:pt x="12544" y="5649"/>
                    <a:pt x="12548" y="5649"/>
                  </a:cubicBezTo>
                  <a:cubicBezTo>
                    <a:pt x="12558" y="5649"/>
                    <a:pt x="12574" y="5644"/>
                    <a:pt x="12591" y="5636"/>
                  </a:cubicBezTo>
                  <a:lnTo>
                    <a:pt x="12614" y="5653"/>
                  </a:lnTo>
                  <a:cubicBezTo>
                    <a:pt x="12623" y="5659"/>
                    <a:pt x="12634" y="5663"/>
                    <a:pt x="12647" y="5663"/>
                  </a:cubicBezTo>
                  <a:cubicBezTo>
                    <a:pt x="12657" y="5663"/>
                    <a:pt x="12669" y="5660"/>
                    <a:pt x="12682" y="5653"/>
                  </a:cubicBezTo>
                  <a:lnTo>
                    <a:pt x="12704" y="5641"/>
                  </a:lnTo>
                  <a:cubicBezTo>
                    <a:pt x="12709" y="5640"/>
                    <a:pt x="12714" y="5640"/>
                    <a:pt x="12719" y="5640"/>
                  </a:cubicBezTo>
                  <a:cubicBezTo>
                    <a:pt x="12749" y="5640"/>
                    <a:pt x="12780" y="5654"/>
                    <a:pt x="12790" y="5664"/>
                  </a:cubicBezTo>
                  <a:cubicBezTo>
                    <a:pt x="12791" y="5666"/>
                    <a:pt x="12793" y="5667"/>
                    <a:pt x="12796" y="5667"/>
                  </a:cubicBezTo>
                  <a:cubicBezTo>
                    <a:pt x="12809" y="5667"/>
                    <a:pt x="12837" y="5650"/>
                    <a:pt x="12846" y="5641"/>
                  </a:cubicBezTo>
                  <a:cubicBezTo>
                    <a:pt x="12849" y="5639"/>
                    <a:pt x="12853" y="5637"/>
                    <a:pt x="12858" y="5637"/>
                  </a:cubicBezTo>
                  <a:cubicBezTo>
                    <a:pt x="12875" y="5637"/>
                    <a:pt x="12901" y="5650"/>
                    <a:pt x="12914" y="5658"/>
                  </a:cubicBezTo>
                  <a:cubicBezTo>
                    <a:pt x="12918" y="5661"/>
                    <a:pt x="12922" y="5662"/>
                    <a:pt x="12926" y="5662"/>
                  </a:cubicBezTo>
                  <a:cubicBezTo>
                    <a:pt x="12941" y="5662"/>
                    <a:pt x="12957" y="5647"/>
                    <a:pt x="12965" y="5624"/>
                  </a:cubicBezTo>
                  <a:lnTo>
                    <a:pt x="12983" y="5630"/>
                  </a:lnTo>
                  <a:lnTo>
                    <a:pt x="13022" y="5647"/>
                  </a:lnTo>
                  <a:cubicBezTo>
                    <a:pt x="13056" y="5641"/>
                    <a:pt x="13096" y="5630"/>
                    <a:pt x="13102" y="5630"/>
                  </a:cubicBezTo>
                  <a:cubicBezTo>
                    <a:pt x="13107" y="5635"/>
                    <a:pt x="13199" y="5665"/>
                    <a:pt x="13245" y="5665"/>
                  </a:cubicBezTo>
                  <a:cubicBezTo>
                    <a:pt x="13248" y="5665"/>
                    <a:pt x="13252" y="5664"/>
                    <a:pt x="13255" y="5664"/>
                  </a:cubicBezTo>
                  <a:cubicBezTo>
                    <a:pt x="13287" y="5659"/>
                    <a:pt x="13352" y="5637"/>
                    <a:pt x="13385" y="5637"/>
                  </a:cubicBezTo>
                  <a:cubicBezTo>
                    <a:pt x="13393" y="5637"/>
                    <a:pt x="13399" y="5638"/>
                    <a:pt x="13402" y="5641"/>
                  </a:cubicBezTo>
                  <a:cubicBezTo>
                    <a:pt x="13410" y="5648"/>
                    <a:pt x="13419" y="5652"/>
                    <a:pt x="13428" y="5652"/>
                  </a:cubicBezTo>
                  <a:cubicBezTo>
                    <a:pt x="13441" y="5652"/>
                    <a:pt x="13455" y="5645"/>
                    <a:pt x="13465" y="5636"/>
                  </a:cubicBezTo>
                  <a:lnTo>
                    <a:pt x="13470" y="5636"/>
                  </a:lnTo>
                  <a:lnTo>
                    <a:pt x="13505" y="5653"/>
                  </a:lnTo>
                  <a:cubicBezTo>
                    <a:pt x="13539" y="5641"/>
                    <a:pt x="13601" y="5636"/>
                    <a:pt x="13641" y="5636"/>
                  </a:cubicBezTo>
                  <a:lnTo>
                    <a:pt x="13663" y="5658"/>
                  </a:lnTo>
                  <a:lnTo>
                    <a:pt x="13697" y="5687"/>
                  </a:lnTo>
                  <a:cubicBezTo>
                    <a:pt x="13726" y="5664"/>
                    <a:pt x="13794" y="5658"/>
                    <a:pt x="13811" y="5653"/>
                  </a:cubicBezTo>
                  <a:cubicBezTo>
                    <a:pt x="13826" y="5653"/>
                    <a:pt x="13856" y="5645"/>
                    <a:pt x="13878" y="5645"/>
                  </a:cubicBezTo>
                  <a:cubicBezTo>
                    <a:pt x="13889" y="5645"/>
                    <a:pt x="13898" y="5647"/>
                    <a:pt x="13902" y="5653"/>
                  </a:cubicBezTo>
                  <a:cubicBezTo>
                    <a:pt x="13904" y="5656"/>
                    <a:pt x="13907" y="5658"/>
                    <a:pt x="13912" y="5658"/>
                  </a:cubicBezTo>
                  <a:cubicBezTo>
                    <a:pt x="13921" y="5658"/>
                    <a:pt x="13932" y="5653"/>
                    <a:pt x="13936" y="5653"/>
                  </a:cubicBezTo>
                  <a:cubicBezTo>
                    <a:pt x="13947" y="5653"/>
                    <a:pt x="14021" y="5658"/>
                    <a:pt x="14044" y="5664"/>
                  </a:cubicBezTo>
                  <a:cubicBezTo>
                    <a:pt x="14072" y="5664"/>
                    <a:pt x="14106" y="5670"/>
                    <a:pt x="14117" y="5670"/>
                  </a:cubicBezTo>
                  <a:cubicBezTo>
                    <a:pt x="14120" y="5668"/>
                    <a:pt x="14122" y="5668"/>
                    <a:pt x="14126" y="5668"/>
                  </a:cubicBezTo>
                  <a:cubicBezTo>
                    <a:pt x="14139" y="5668"/>
                    <a:pt x="14158" y="5675"/>
                    <a:pt x="14163" y="5675"/>
                  </a:cubicBezTo>
                  <a:cubicBezTo>
                    <a:pt x="14173" y="5675"/>
                    <a:pt x="14223" y="5641"/>
                    <a:pt x="14248" y="5641"/>
                  </a:cubicBezTo>
                  <a:cubicBezTo>
                    <a:pt x="14250" y="5641"/>
                    <a:pt x="14252" y="5641"/>
                    <a:pt x="14253" y="5641"/>
                  </a:cubicBezTo>
                  <a:cubicBezTo>
                    <a:pt x="14262" y="5644"/>
                    <a:pt x="14285" y="5644"/>
                    <a:pt x="14307" y="5644"/>
                  </a:cubicBezTo>
                  <a:cubicBezTo>
                    <a:pt x="14330" y="5644"/>
                    <a:pt x="14353" y="5644"/>
                    <a:pt x="14361" y="5647"/>
                  </a:cubicBezTo>
                  <a:cubicBezTo>
                    <a:pt x="14384" y="5647"/>
                    <a:pt x="14441" y="5658"/>
                    <a:pt x="14452" y="5658"/>
                  </a:cubicBezTo>
                  <a:cubicBezTo>
                    <a:pt x="14456" y="5657"/>
                    <a:pt x="14461" y="5657"/>
                    <a:pt x="14467" y="5657"/>
                  </a:cubicBezTo>
                  <a:cubicBezTo>
                    <a:pt x="14485" y="5657"/>
                    <a:pt x="14511" y="5660"/>
                    <a:pt x="14530" y="5660"/>
                  </a:cubicBezTo>
                  <a:cubicBezTo>
                    <a:pt x="14537" y="5660"/>
                    <a:pt x="14544" y="5659"/>
                    <a:pt x="14548" y="5658"/>
                  </a:cubicBezTo>
                  <a:cubicBezTo>
                    <a:pt x="14566" y="5658"/>
                    <a:pt x="14611" y="5653"/>
                    <a:pt x="14622" y="5653"/>
                  </a:cubicBezTo>
                  <a:cubicBezTo>
                    <a:pt x="14631" y="5653"/>
                    <a:pt x="14660" y="5677"/>
                    <a:pt x="14676" y="5677"/>
                  </a:cubicBezTo>
                  <a:cubicBezTo>
                    <a:pt x="14680" y="5677"/>
                    <a:pt x="14683" y="5675"/>
                    <a:pt x="14685" y="5670"/>
                  </a:cubicBezTo>
                  <a:cubicBezTo>
                    <a:pt x="14685" y="5659"/>
                    <a:pt x="14687" y="5655"/>
                    <a:pt x="14689" y="5655"/>
                  </a:cubicBezTo>
                  <a:cubicBezTo>
                    <a:pt x="14690" y="5655"/>
                    <a:pt x="14690" y="5656"/>
                    <a:pt x="14690" y="5658"/>
                  </a:cubicBezTo>
                  <a:cubicBezTo>
                    <a:pt x="14691" y="5659"/>
                    <a:pt x="14693" y="5659"/>
                    <a:pt x="14696" y="5659"/>
                  </a:cubicBezTo>
                  <a:cubicBezTo>
                    <a:pt x="14713" y="5659"/>
                    <a:pt x="14762" y="5647"/>
                    <a:pt x="14781" y="5647"/>
                  </a:cubicBezTo>
                  <a:cubicBezTo>
                    <a:pt x="14792" y="5650"/>
                    <a:pt x="14808" y="5651"/>
                    <a:pt x="14822" y="5651"/>
                  </a:cubicBezTo>
                  <a:cubicBezTo>
                    <a:pt x="14836" y="5651"/>
                    <a:pt x="14849" y="5650"/>
                    <a:pt x="14855" y="5647"/>
                  </a:cubicBezTo>
                  <a:cubicBezTo>
                    <a:pt x="14857" y="5646"/>
                    <a:pt x="14860" y="5645"/>
                    <a:pt x="14864" y="5645"/>
                  </a:cubicBezTo>
                  <a:cubicBezTo>
                    <a:pt x="14879" y="5645"/>
                    <a:pt x="14903" y="5653"/>
                    <a:pt x="14912" y="5653"/>
                  </a:cubicBezTo>
                  <a:cubicBezTo>
                    <a:pt x="14923" y="5653"/>
                    <a:pt x="14957" y="5636"/>
                    <a:pt x="14997" y="5624"/>
                  </a:cubicBezTo>
                  <a:lnTo>
                    <a:pt x="15019" y="5636"/>
                  </a:lnTo>
                  <a:lnTo>
                    <a:pt x="15059" y="5647"/>
                  </a:lnTo>
                  <a:cubicBezTo>
                    <a:pt x="15099" y="5641"/>
                    <a:pt x="15156" y="5636"/>
                    <a:pt x="15184" y="5636"/>
                  </a:cubicBezTo>
                  <a:lnTo>
                    <a:pt x="15207" y="5624"/>
                  </a:lnTo>
                  <a:lnTo>
                    <a:pt x="15229" y="5607"/>
                  </a:lnTo>
                  <a:cubicBezTo>
                    <a:pt x="15243" y="5614"/>
                    <a:pt x="15264" y="5619"/>
                    <a:pt x="15283" y="5619"/>
                  </a:cubicBezTo>
                  <a:cubicBezTo>
                    <a:pt x="15295" y="5619"/>
                    <a:pt x="15306" y="5617"/>
                    <a:pt x="15314" y="5613"/>
                  </a:cubicBezTo>
                  <a:lnTo>
                    <a:pt x="15337" y="5613"/>
                  </a:lnTo>
                  <a:lnTo>
                    <a:pt x="15360" y="5607"/>
                  </a:lnTo>
                  <a:cubicBezTo>
                    <a:pt x="15388" y="5607"/>
                    <a:pt x="15428" y="5613"/>
                    <a:pt x="15451" y="5619"/>
                  </a:cubicBezTo>
                  <a:lnTo>
                    <a:pt x="15473" y="5613"/>
                  </a:lnTo>
                  <a:lnTo>
                    <a:pt x="15502" y="5602"/>
                  </a:lnTo>
                  <a:cubicBezTo>
                    <a:pt x="15507" y="5603"/>
                    <a:pt x="15512" y="5603"/>
                    <a:pt x="15518" y="5603"/>
                  </a:cubicBezTo>
                  <a:cubicBezTo>
                    <a:pt x="15544" y="5603"/>
                    <a:pt x="15574" y="5593"/>
                    <a:pt x="15592" y="5579"/>
                  </a:cubicBezTo>
                  <a:lnTo>
                    <a:pt x="15615" y="5602"/>
                  </a:lnTo>
                  <a:lnTo>
                    <a:pt x="15621" y="5607"/>
                  </a:lnTo>
                  <a:cubicBezTo>
                    <a:pt x="15624" y="5605"/>
                    <a:pt x="15629" y="5604"/>
                    <a:pt x="15634" y="5604"/>
                  </a:cubicBezTo>
                  <a:cubicBezTo>
                    <a:pt x="15654" y="5604"/>
                    <a:pt x="15686" y="5613"/>
                    <a:pt x="15708" y="5613"/>
                  </a:cubicBezTo>
                  <a:cubicBezTo>
                    <a:pt x="15717" y="5613"/>
                    <a:pt x="15725" y="5611"/>
                    <a:pt x="15729" y="5607"/>
                  </a:cubicBezTo>
                  <a:cubicBezTo>
                    <a:pt x="15741" y="5591"/>
                    <a:pt x="15763" y="5580"/>
                    <a:pt x="15776" y="5580"/>
                  </a:cubicBezTo>
                  <a:cubicBezTo>
                    <a:pt x="15780" y="5580"/>
                    <a:pt x="15784" y="5581"/>
                    <a:pt x="15785" y="5585"/>
                  </a:cubicBezTo>
                  <a:cubicBezTo>
                    <a:pt x="15785" y="5585"/>
                    <a:pt x="15786" y="5586"/>
                    <a:pt x="15788" y="5586"/>
                  </a:cubicBezTo>
                  <a:cubicBezTo>
                    <a:pt x="15798" y="5586"/>
                    <a:pt x="15833" y="5573"/>
                    <a:pt x="15848" y="5573"/>
                  </a:cubicBezTo>
                  <a:cubicBezTo>
                    <a:pt x="15870" y="5567"/>
                    <a:pt x="15910" y="5562"/>
                    <a:pt x="15944" y="5556"/>
                  </a:cubicBezTo>
                  <a:lnTo>
                    <a:pt x="15973" y="5562"/>
                  </a:lnTo>
                  <a:lnTo>
                    <a:pt x="15990" y="5567"/>
                  </a:lnTo>
                  <a:cubicBezTo>
                    <a:pt x="16010" y="5562"/>
                    <a:pt x="16054" y="5538"/>
                    <a:pt x="16071" y="5538"/>
                  </a:cubicBezTo>
                  <a:cubicBezTo>
                    <a:pt x="16072" y="5538"/>
                    <a:pt x="16074" y="5539"/>
                    <a:pt x="16075" y="5539"/>
                  </a:cubicBezTo>
                  <a:cubicBezTo>
                    <a:pt x="16076" y="5541"/>
                    <a:pt x="16079" y="5542"/>
                    <a:pt x="16084" y="5542"/>
                  </a:cubicBezTo>
                  <a:cubicBezTo>
                    <a:pt x="16107" y="5542"/>
                    <a:pt x="16170" y="5522"/>
                    <a:pt x="16194" y="5522"/>
                  </a:cubicBezTo>
                  <a:cubicBezTo>
                    <a:pt x="16228" y="5522"/>
                    <a:pt x="16285" y="5511"/>
                    <a:pt x="16296" y="5511"/>
                  </a:cubicBezTo>
                  <a:cubicBezTo>
                    <a:pt x="16298" y="5510"/>
                    <a:pt x="16300" y="5510"/>
                    <a:pt x="16303" y="5510"/>
                  </a:cubicBezTo>
                  <a:cubicBezTo>
                    <a:pt x="16318" y="5510"/>
                    <a:pt x="16347" y="5518"/>
                    <a:pt x="16362" y="5518"/>
                  </a:cubicBezTo>
                  <a:cubicBezTo>
                    <a:pt x="16366" y="5518"/>
                    <a:pt x="16368" y="5517"/>
                    <a:pt x="16370" y="5516"/>
                  </a:cubicBezTo>
                  <a:cubicBezTo>
                    <a:pt x="16381" y="5505"/>
                    <a:pt x="16415" y="5505"/>
                    <a:pt x="16444" y="5505"/>
                  </a:cubicBezTo>
                  <a:lnTo>
                    <a:pt x="16466" y="5482"/>
                  </a:lnTo>
                  <a:lnTo>
                    <a:pt x="16472" y="5482"/>
                  </a:lnTo>
                  <a:cubicBezTo>
                    <a:pt x="16478" y="5482"/>
                    <a:pt x="16500" y="5477"/>
                    <a:pt x="16517" y="5465"/>
                  </a:cubicBezTo>
                  <a:cubicBezTo>
                    <a:pt x="16517" y="5471"/>
                    <a:pt x="16523" y="5477"/>
                    <a:pt x="16523" y="5482"/>
                  </a:cubicBezTo>
                  <a:lnTo>
                    <a:pt x="16540" y="5454"/>
                  </a:lnTo>
                  <a:lnTo>
                    <a:pt x="16546" y="5465"/>
                  </a:lnTo>
                  <a:cubicBezTo>
                    <a:pt x="16549" y="5473"/>
                    <a:pt x="16553" y="5475"/>
                    <a:pt x="16557" y="5475"/>
                  </a:cubicBezTo>
                  <a:cubicBezTo>
                    <a:pt x="16567" y="5475"/>
                    <a:pt x="16578" y="5458"/>
                    <a:pt x="16587" y="5458"/>
                  </a:cubicBezTo>
                  <a:cubicBezTo>
                    <a:pt x="16591" y="5458"/>
                    <a:pt x="16594" y="5461"/>
                    <a:pt x="16597" y="5471"/>
                  </a:cubicBezTo>
                  <a:cubicBezTo>
                    <a:pt x="16597" y="5471"/>
                    <a:pt x="16626" y="5459"/>
                    <a:pt x="16634" y="5459"/>
                  </a:cubicBezTo>
                  <a:cubicBezTo>
                    <a:pt x="16636" y="5459"/>
                    <a:pt x="16636" y="5459"/>
                    <a:pt x="16636" y="5460"/>
                  </a:cubicBezTo>
                  <a:lnTo>
                    <a:pt x="16659" y="5499"/>
                  </a:lnTo>
                  <a:cubicBezTo>
                    <a:pt x="16670" y="5488"/>
                    <a:pt x="16682" y="5477"/>
                    <a:pt x="16693" y="5465"/>
                  </a:cubicBezTo>
                  <a:cubicBezTo>
                    <a:pt x="16705" y="5471"/>
                    <a:pt x="16710" y="5477"/>
                    <a:pt x="16722" y="5477"/>
                  </a:cubicBezTo>
                  <a:lnTo>
                    <a:pt x="16744" y="5494"/>
                  </a:lnTo>
                  <a:cubicBezTo>
                    <a:pt x="16778" y="5482"/>
                    <a:pt x="16807" y="5477"/>
                    <a:pt x="16812" y="5471"/>
                  </a:cubicBezTo>
                  <a:cubicBezTo>
                    <a:pt x="16817" y="5466"/>
                    <a:pt x="16836" y="5458"/>
                    <a:pt x="16847" y="5458"/>
                  </a:cubicBezTo>
                  <a:cubicBezTo>
                    <a:pt x="16849" y="5458"/>
                    <a:pt x="16851" y="5459"/>
                    <a:pt x="16852" y="5460"/>
                  </a:cubicBezTo>
                  <a:cubicBezTo>
                    <a:pt x="16853" y="5462"/>
                    <a:pt x="16855" y="5463"/>
                    <a:pt x="16858" y="5463"/>
                  </a:cubicBezTo>
                  <a:cubicBezTo>
                    <a:pt x="16865" y="5463"/>
                    <a:pt x="16876" y="5453"/>
                    <a:pt x="16880" y="5448"/>
                  </a:cubicBezTo>
                  <a:cubicBezTo>
                    <a:pt x="16884" y="5444"/>
                    <a:pt x="16891" y="5440"/>
                    <a:pt x="16899" y="5440"/>
                  </a:cubicBezTo>
                  <a:cubicBezTo>
                    <a:pt x="16902" y="5440"/>
                    <a:pt x="16905" y="5441"/>
                    <a:pt x="16909" y="5443"/>
                  </a:cubicBezTo>
                  <a:lnTo>
                    <a:pt x="16914" y="5448"/>
                  </a:lnTo>
                  <a:lnTo>
                    <a:pt x="16926" y="5454"/>
                  </a:lnTo>
                  <a:cubicBezTo>
                    <a:pt x="16930" y="5460"/>
                    <a:pt x="16936" y="5463"/>
                    <a:pt x="16943" y="5463"/>
                  </a:cubicBezTo>
                  <a:cubicBezTo>
                    <a:pt x="16955" y="5463"/>
                    <a:pt x="16968" y="5456"/>
                    <a:pt x="16971" y="5448"/>
                  </a:cubicBezTo>
                  <a:cubicBezTo>
                    <a:pt x="16972" y="5447"/>
                    <a:pt x="16974" y="5447"/>
                    <a:pt x="16975" y="5447"/>
                  </a:cubicBezTo>
                  <a:cubicBezTo>
                    <a:pt x="16983" y="5447"/>
                    <a:pt x="16994" y="5456"/>
                    <a:pt x="16994" y="5465"/>
                  </a:cubicBezTo>
                  <a:cubicBezTo>
                    <a:pt x="16994" y="5466"/>
                    <a:pt x="16996" y="5467"/>
                    <a:pt x="17001" y="5467"/>
                  </a:cubicBezTo>
                  <a:cubicBezTo>
                    <a:pt x="17017" y="5467"/>
                    <a:pt x="17061" y="5460"/>
                    <a:pt x="17079" y="5460"/>
                  </a:cubicBezTo>
                  <a:lnTo>
                    <a:pt x="17147" y="5460"/>
                  </a:lnTo>
                  <a:cubicBezTo>
                    <a:pt x="17153" y="5454"/>
                    <a:pt x="17198" y="5437"/>
                    <a:pt x="17244" y="5426"/>
                  </a:cubicBezTo>
                  <a:lnTo>
                    <a:pt x="17272" y="5443"/>
                  </a:lnTo>
                  <a:lnTo>
                    <a:pt x="17306" y="5465"/>
                  </a:lnTo>
                  <a:cubicBezTo>
                    <a:pt x="17310" y="5465"/>
                    <a:pt x="17314" y="5464"/>
                    <a:pt x="17319" y="5464"/>
                  </a:cubicBezTo>
                  <a:cubicBezTo>
                    <a:pt x="17350" y="5464"/>
                    <a:pt x="17398" y="5474"/>
                    <a:pt x="17430" y="5474"/>
                  </a:cubicBezTo>
                  <a:cubicBezTo>
                    <a:pt x="17439" y="5474"/>
                    <a:pt x="17448" y="5473"/>
                    <a:pt x="17453" y="5471"/>
                  </a:cubicBezTo>
                  <a:cubicBezTo>
                    <a:pt x="17482" y="5460"/>
                    <a:pt x="17550" y="5443"/>
                    <a:pt x="17578" y="5437"/>
                  </a:cubicBezTo>
                  <a:cubicBezTo>
                    <a:pt x="17601" y="5437"/>
                    <a:pt x="17641" y="5443"/>
                    <a:pt x="17669" y="5448"/>
                  </a:cubicBezTo>
                  <a:lnTo>
                    <a:pt x="17692" y="5437"/>
                  </a:lnTo>
                  <a:lnTo>
                    <a:pt x="17726" y="5426"/>
                  </a:lnTo>
                  <a:cubicBezTo>
                    <a:pt x="17737" y="5437"/>
                    <a:pt x="17752" y="5441"/>
                    <a:pt x="17768" y="5441"/>
                  </a:cubicBezTo>
                  <a:cubicBezTo>
                    <a:pt x="17790" y="5441"/>
                    <a:pt x="17812" y="5432"/>
                    <a:pt x="17822" y="5426"/>
                  </a:cubicBezTo>
                  <a:cubicBezTo>
                    <a:pt x="17829" y="5415"/>
                    <a:pt x="17850" y="5413"/>
                    <a:pt x="17870" y="5413"/>
                  </a:cubicBezTo>
                  <a:cubicBezTo>
                    <a:pt x="17883" y="5413"/>
                    <a:pt x="17895" y="5414"/>
                    <a:pt x="17902" y="5414"/>
                  </a:cubicBezTo>
                  <a:cubicBezTo>
                    <a:pt x="17913" y="5414"/>
                    <a:pt x="17929" y="5412"/>
                    <a:pt x="17942" y="5412"/>
                  </a:cubicBezTo>
                  <a:cubicBezTo>
                    <a:pt x="17949" y="5412"/>
                    <a:pt x="17955" y="5412"/>
                    <a:pt x="17958" y="5414"/>
                  </a:cubicBezTo>
                  <a:cubicBezTo>
                    <a:pt x="17974" y="5414"/>
                    <a:pt x="18020" y="5432"/>
                    <a:pt x="18042" y="5432"/>
                  </a:cubicBezTo>
                  <a:cubicBezTo>
                    <a:pt x="18045" y="5432"/>
                    <a:pt x="18047" y="5432"/>
                    <a:pt x="18049" y="5431"/>
                  </a:cubicBezTo>
                  <a:cubicBezTo>
                    <a:pt x="18061" y="5426"/>
                    <a:pt x="18095" y="5414"/>
                    <a:pt x="18112" y="5414"/>
                  </a:cubicBezTo>
                  <a:lnTo>
                    <a:pt x="18134" y="5426"/>
                  </a:lnTo>
                  <a:lnTo>
                    <a:pt x="18151" y="5437"/>
                  </a:lnTo>
                  <a:cubicBezTo>
                    <a:pt x="18180" y="5426"/>
                    <a:pt x="18225" y="5414"/>
                    <a:pt x="18248" y="5414"/>
                  </a:cubicBezTo>
                  <a:lnTo>
                    <a:pt x="18271" y="5414"/>
                  </a:lnTo>
                  <a:cubicBezTo>
                    <a:pt x="18280" y="5419"/>
                    <a:pt x="18289" y="5434"/>
                    <a:pt x="18304" y="5434"/>
                  </a:cubicBezTo>
                  <a:cubicBezTo>
                    <a:pt x="18307" y="5434"/>
                    <a:pt x="18311" y="5434"/>
                    <a:pt x="18316" y="5431"/>
                  </a:cubicBezTo>
                  <a:cubicBezTo>
                    <a:pt x="18323" y="5429"/>
                    <a:pt x="18329" y="5428"/>
                    <a:pt x="18334" y="5428"/>
                  </a:cubicBezTo>
                  <a:cubicBezTo>
                    <a:pt x="18354" y="5428"/>
                    <a:pt x="18359" y="5445"/>
                    <a:pt x="18350" y="5477"/>
                  </a:cubicBezTo>
                  <a:lnTo>
                    <a:pt x="18350" y="5488"/>
                  </a:lnTo>
                  <a:cubicBezTo>
                    <a:pt x="18340" y="5498"/>
                    <a:pt x="18391" y="5530"/>
                    <a:pt x="18412" y="5530"/>
                  </a:cubicBezTo>
                  <a:cubicBezTo>
                    <a:pt x="18414" y="5530"/>
                    <a:pt x="18417" y="5529"/>
                    <a:pt x="18418" y="5528"/>
                  </a:cubicBezTo>
                  <a:cubicBezTo>
                    <a:pt x="18424" y="5516"/>
                    <a:pt x="18407" y="5488"/>
                    <a:pt x="18395" y="5482"/>
                  </a:cubicBezTo>
                  <a:cubicBezTo>
                    <a:pt x="18384" y="5471"/>
                    <a:pt x="18384" y="5465"/>
                    <a:pt x="18395" y="5465"/>
                  </a:cubicBezTo>
                  <a:lnTo>
                    <a:pt x="18401" y="5460"/>
                  </a:lnTo>
                  <a:cubicBezTo>
                    <a:pt x="18407" y="5448"/>
                    <a:pt x="18412" y="5426"/>
                    <a:pt x="18424" y="5420"/>
                  </a:cubicBezTo>
                  <a:cubicBezTo>
                    <a:pt x="18435" y="5420"/>
                    <a:pt x="18446" y="5437"/>
                    <a:pt x="18463" y="5437"/>
                  </a:cubicBezTo>
                  <a:cubicBezTo>
                    <a:pt x="18492" y="5437"/>
                    <a:pt x="18514" y="5437"/>
                    <a:pt x="18520" y="5482"/>
                  </a:cubicBezTo>
                  <a:lnTo>
                    <a:pt x="18526" y="5499"/>
                  </a:lnTo>
                  <a:cubicBezTo>
                    <a:pt x="18543" y="5511"/>
                    <a:pt x="18583" y="5533"/>
                    <a:pt x="18605" y="5545"/>
                  </a:cubicBezTo>
                  <a:lnTo>
                    <a:pt x="18605" y="5567"/>
                  </a:lnTo>
                  <a:lnTo>
                    <a:pt x="18611" y="5585"/>
                  </a:lnTo>
                  <a:cubicBezTo>
                    <a:pt x="18611" y="5587"/>
                    <a:pt x="18612" y="5589"/>
                    <a:pt x="18614" y="5589"/>
                  </a:cubicBezTo>
                  <a:cubicBezTo>
                    <a:pt x="18619" y="5589"/>
                    <a:pt x="18631" y="5577"/>
                    <a:pt x="18639" y="5556"/>
                  </a:cubicBezTo>
                  <a:lnTo>
                    <a:pt x="18656" y="5539"/>
                  </a:lnTo>
                  <a:cubicBezTo>
                    <a:pt x="18679" y="5511"/>
                    <a:pt x="18719" y="5511"/>
                    <a:pt x="18730" y="5465"/>
                  </a:cubicBezTo>
                  <a:cubicBezTo>
                    <a:pt x="18733" y="5449"/>
                    <a:pt x="18746" y="5429"/>
                    <a:pt x="18758" y="5429"/>
                  </a:cubicBezTo>
                  <a:cubicBezTo>
                    <a:pt x="18767" y="5429"/>
                    <a:pt x="18776" y="5440"/>
                    <a:pt x="18781" y="5471"/>
                  </a:cubicBezTo>
                  <a:lnTo>
                    <a:pt x="18781" y="5477"/>
                  </a:lnTo>
                  <a:cubicBezTo>
                    <a:pt x="18792" y="5477"/>
                    <a:pt x="18832" y="5499"/>
                    <a:pt x="18832" y="5516"/>
                  </a:cubicBezTo>
                  <a:cubicBezTo>
                    <a:pt x="18832" y="5528"/>
                    <a:pt x="18827" y="5550"/>
                    <a:pt x="18821" y="5556"/>
                  </a:cubicBezTo>
                  <a:cubicBezTo>
                    <a:pt x="18815" y="5562"/>
                    <a:pt x="18787" y="5573"/>
                    <a:pt x="18758" y="5579"/>
                  </a:cubicBezTo>
                  <a:lnTo>
                    <a:pt x="18747" y="5539"/>
                  </a:lnTo>
                  <a:lnTo>
                    <a:pt x="18747" y="5533"/>
                  </a:lnTo>
                  <a:cubicBezTo>
                    <a:pt x="18746" y="5533"/>
                    <a:pt x="18744" y="5532"/>
                    <a:pt x="18742" y="5532"/>
                  </a:cubicBezTo>
                  <a:cubicBezTo>
                    <a:pt x="18730" y="5532"/>
                    <a:pt x="18713" y="5546"/>
                    <a:pt x="18713" y="5550"/>
                  </a:cubicBezTo>
                  <a:cubicBezTo>
                    <a:pt x="18707" y="5556"/>
                    <a:pt x="18730" y="5573"/>
                    <a:pt x="18736" y="5579"/>
                  </a:cubicBezTo>
                  <a:cubicBezTo>
                    <a:pt x="18747" y="5585"/>
                    <a:pt x="18770" y="5602"/>
                    <a:pt x="18770" y="5602"/>
                  </a:cubicBezTo>
                  <a:cubicBezTo>
                    <a:pt x="18775" y="5607"/>
                    <a:pt x="18795" y="5636"/>
                    <a:pt x="18802" y="5636"/>
                  </a:cubicBezTo>
                  <a:cubicBezTo>
                    <a:pt x="18803" y="5636"/>
                    <a:pt x="18803" y="5636"/>
                    <a:pt x="18804" y="5636"/>
                  </a:cubicBezTo>
                  <a:cubicBezTo>
                    <a:pt x="18815" y="5630"/>
                    <a:pt x="18832" y="5596"/>
                    <a:pt x="18849" y="5567"/>
                  </a:cubicBezTo>
                  <a:lnTo>
                    <a:pt x="18889" y="5567"/>
                  </a:lnTo>
                  <a:cubicBezTo>
                    <a:pt x="18894" y="5568"/>
                    <a:pt x="18900" y="5568"/>
                    <a:pt x="18905" y="5568"/>
                  </a:cubicBezTo>
                  <a:cubicBezTo>
                    <a:pt x="18950" y="5568"/>
                    <a:pt x="18991" y="5549"/>
                    <a:pt x="19036" y="5533"/>
                  </a:cubicBezTo>
                  <a:cubicBezTo>
                    <a:pt x="19036" y="5532"/>
                    <a:pt x="19037" y="5532"/>
                    <a:pt x="19038" y="5532"/>
                  </a:cubicBezTo>
                  <a:cubicBezTo>
                    <a:pt x="19040" y="5532"/>
                    <a:pt x="19048" y="5540"/>
                    <a:pt x="19048" y="5545"/>
                  </a:cubicBezTo>
                  <a:lnTo>
                    <a:pt x="19053" y="5550"/>
                  </a:lnTo>
                  <a:cubicBezTo>
                    <a:pt x="19048" y="5556"/>
                    <a:pt x="19019" y="5573"/>
                    <a:pt x="19008" y="5573"/>
                  </a:cubicBezTo>
                  <a:cubicBezTo>
                    <a:pt x="19002" y="5579"/>
                    <a:pt x="18951" y="5602"/>
                    <a:pt x="18951" y="5619"/>
                  </a:cubicBezTo>
                  <a:cubicBezTo>
                    <a:pt x="18951" y="5636"/>
                    <a:pt x="18912" y="5658"/>
                    <a:pt x="18900" y="5658"/>
                  </a:cubicBezTo>
                  <a:cubicBezTo>
                    <a:pt x="18889" y="5658"/>
                    <a:pt x="18878" y="5670"/>
                    <a:pt x="18878" y="5670"/>
                  </a:cubicBezTo>
                  <a:cubicBezTo>
                    <a:pt x="18878" y="5670"/>
                    <a:pt x="18929" y="5675"/>
                    <a:pt x="18946" y="5675"/>
                  </a:cubicBezTo>
                  <a:cubicBezTo>
                    <a:pt x="18963" y="5675"/>
                    <a:pt x="19008" y="5630"/>
                    <a:pt x="19019" y="5613"/>
                  </a:cubicBezTo>
                  <a:cubicBezTo>
                    <a:pt x="19023" y="5609"/>
                    <a:pt x="19027" y="5608"/>
                    <a:pt x="19031" y="5608"/>
                  </a:cubicBezTo>
                  <a:cubicBezTo>
                    <a:pt x="19043" y="5608"/>
                    <a:pt x="19053" y="5627"/>
                    <a:pt x="19053" y="5636"/>
                  </a:cubicBezTo>
                  <a:cubicBezTo>
                    <a:pt x="19059" y="5647"/>
                    <a:pt x="19042" y="5658"/>
                    <a:pt x="19025" y="5664"/>
                  </a:cubicBezTo>
                  <a:lnTo>
                    <a:pt x="19036" y="5692"/>
                  </a:lnTo>
                  <a:cubicBezTo>
                    <a:pt x="19049" y="5688"/>
                    <a:pt x="19069" y="5684"/>
                    <a:pt x="19082" y="5684"/>
                  </a:cubicBezTo>
                  <a:cubicBezTo>
                    <a:pt x="19087" y="5684"/>
                    <a:pt x="19092" y="5685"/>
                    <a:pt x="19093" y="5687"/>
                  </a:cubicBezTo>
                  <a:cubicBezTo>
                    <a:pt x="19094" y="5687"/>
                    <a:pt x="19094" y="5688"/>
                    <a:pt x="19095" y="5688"/>
                  </a:cubicBezTo>
                  <a:cubicBezTo>
                    <a:pt x="19101" y="5688"/>
                    <a:pt x="19110" y="5667"/>
                    <a:pt x="19110" y="5641"/>
                  </a:cubicBezTo>
                  <a:lnTo>
                    <a:pt x="19139" y="5641"/>
                  </a:lnTo>
                  <a:cubicBezTo>
                    <a:pt x="19143" y="5642"/>
                    <a:pt x="19147" y="5643"/>
                    <a:pt x="19151" y="5643"/>
                  </a:cubicBezTo>
                  <a:cubicBezTo>
                    <a:pt x="19169" y="5643"/>
                    <a:pt x="19184" y="5633"/>
                    <a:pt x="19184" y="5624"/>
                  </a:cubicBezTo>
                  <a:lnTo>
                    <a:pt x="19184" y="5607"/>
                  </a:lnTo>
                  <a:lnTo>
                    <a:pt x="19184" y="5596"/>
                  </a:lnTo>
                  <a:cubicBezTo>
                    <a:pt x="19178" y="5585"/>
                    <a:pt x="19167" y="5539"/>
                    <a:pt x="19178" y="5533"/>
                  </a:cubicBezTo>
                  <a:cubicBezTo>
                    <a:pt x="19188" y="5533"/>
                    <a:pt x="19223" y="5558"/>
                    <a:pt x="19243" y="5558"/>
                  </a:cubicBezTo>
                  <a:cubicBezTo>
                    <a:pt x="19247" y="5558"/>
                    <a:pt x="19250" y="5558"/>
                    <a:pt x="19252" y="5556"/>
                  </a:cubicBezTo>
                  <a:cubicBezTo>
                    <a:pt x="19255" y="5553"/>
                    <a:pt x="19257" y="5552"/>
                    <a:pt x="19258" y="5552"/>
                  </a:cubicBezTo>
                  <a:cubicBezTo>
                    <a:pt x="19263" y="5552"/>
                    <a:pt x="19263" y="5563"/>
                    <a:pt x="19263" y="5567"/>
                  </a:cubicBezTo>
                  <a:cubicBezTo>
                    <a:pt x="19258" y="5579"/>
                    <a:pt x="19212" y="5607"/>
                    <a:pt x="19224" y="5619"/>
                  </a:cubicBezTo>
                  <a:cubicBezTo>
                    <a:pt x="19235" y="5636"/>
                    <a:pt x="19252" y="5664"/>
                    <a:pt x="19258" y="5670"/>
                  </a:cubicBezTo>
                  <a:cubicBezTo>
                    <a:pt x="19258" y="5681"/>
                    <a:pt x="19275" y="5681"/>
                    <a:pt x="19275" y="5681"/>
                  </a:cubicBezTo>
                  <a:cubicBezTo>
                    <a:pt x="19280" y="5681"/>
                    <a:pt x="19280" y="5602"/>
                    <a:pt x="19292" y="5573"/>
                  </a:cubicBezTo>
                  <a:cubicBezTo>
                    <a:pt x="19303" y="5550"/>
                    <a:pt x="19309" y="5516"/>
                    <a:pt x="19303" y="5505"/>
                  </a:cubicBezTo>
                  <a:lnTo>
                    <a:pt x="19303" y="5494"/>
                  </a:lnTo>
                  <a:lnTo>
                    <a:pt x="19303" y="5482"/>
                  </a:lnTo>
                  <a:cubicBezTo>
                    <a:pt x="19313" y="5468"/>
                    <a:pt x="19331" y="5440"/>
                    <a:pt x="19340" y="5440"/>
                  </a:cubicBezTo>
                  <a:cubicBezTo>
                    <a:pt x="19341" y="5440"/>
                    <a:pt x="19342" y="5441"/>
                    <a:pt x="19343" y="5443"/>
                  </a:cubicBezTo>
                  <a:cubicBezTo>
                    <a:pt x="19349" y="5454"/>
                    <a:pt x="19366" y="5482"/>
                    <a:pt x="19377" y="5511"/>
                  </a:cubicBezTo>
                  <a:lnTo>
                    <a:pt x="19394" y="5528"/>
                  </a:lnTo>
                  <a:lnTo>
                    <a:pt x="19405" y="5539"/>
                  </a:lnTo>
                  <a:cubicBezTo>
                    <a:pt x="19411" y="5556"/>
                    <a:pt x="19439" y="5585"/>
                    <a:pt x="19434" y="5590"/>
                  </a:cubicBezTo>
                  <a:cubicBezTo>
                    <a:pt x="19428" y="5602"/>
                    <a:pt x="19405" y="5653"/>
                    <a:pt x="19394" y="5670"/>
                  </a:cubicBezTo>
                  <a:cubicBezTo>
                    <a:pt x="19393" y="5672"/>
                    <a:pt x="19394" y="5673"/>
                    <a:pt x="19396" y="5673"/>
                  </a:cubicBezTo>
                  <a:cubicBezTo>
                    <a:pt x="19406" y="5673"/>
                    <a:pt x="19441" y="5654"/>
                    <a:pt x="19451" y="5636"/>
                  </a:cubicBezTo>
                  <a:cubicBezTo>
                    <a:pt x="19462" y="5613"/>
                    <a:pt x="19490" y="5579"/>
                    <a:pt x="19513" y="5562"/>
                  </a:cubicBezTo>
                  <a:lnTo>
                    <a:pt x="19524" y="5573"/>
                  </a:lnTo>
                  <a:cubicBezTo>
                    <a:pt x="19535" y="5584"/>
                    <a:pt x="19545" y="5590"/>
                    <a:pt x="19553" y="5590"/>
                  </a:cubicBezTo>
                  <a:cubicBezTo>
                    <a:pt x="19563" y="5590"/>
                    <a:pt x="19572" y="5582"/>
                    <a:pt x="19581" y="5567"/>
                  </a:cubicBezTo>
                  <a:lnTo>
                    <a:pt x="19592" y="5550"/>
                  </a:lnTo>
                  <a:cubicBezTo>
                    <a:pt x="19615" y="5550"/>
                    <a:pt x="19632" y="5471"/>
                    <a:pt x="19632" y="5443"/>
                  </a:cubicBezTo>
                  <a:cubicBezTo>
                    <a:pt x="19632" y="5418"/>
                    <a:pt x="19654" y="5402"/>
                    <a:pt x="19663" y="5402"/>
                  </a:cubicBezTo>
                  <a:cubicBezTo>
                    <a:pt x="19664" y="5402"/>
                    <a:pt x="19666" y="5402"/>
                    <a:pt x="19666" y="5403"/>
                  </a:cubicBezTo>
                  <a:cubicBezTo>
                    <a:pt x="19678" y="5403"/>
                    <a:pt x="19695" y="5426"/>
                    <a:pt x="19712" y="5448"/>
                  </a:cubicBezTo>
                  <a:lnTo>
                    <a:pt x="19689" y="5477"/>
                  </a:lnTo>
                  <a:cubicBezTo>
                    <a:pt x="19672" y="5488"/>
                    <a:pt x="19672" y="5522"/>
                    <a:pt x="19661" y="5539"/>
                  </a:cubicBezTo>
                  <a:lnTo>
                    <a:pt x="19655" y="5550"/>
                  </a:lnTo>
                  <a:cubicBezTo>
                    <a:pt x="19644" y="5550"/>
                    <a:pt x="19621" y="5573"/>
                    <a:pt x="19615" y="5602"/>
                  </a:cubicBezTo>
                  <a:lnTo>
                    <a:pt x="19610" y="5624"/>
                  </a:lnTo>
                  <a:cubicBezTo>
                    <a:pt x="19604" y="5630"/>
                    <a:pt x="19592" y="5636"/>
                    <a:pt x="19581" y="5636"/>
                  </a:cubicBezTo>
                  <a:lnTo>
                    <a:pt x="19570" y="5630"/>
                  </a:lnTo>
                  <a:cubicBezTo>
                    <a:pt x="19553" y="5624"/>
                    <a:pt x="19530" y="5613"/>
                    <a:pt x="19519" y="5602"/>
                  </a:cubicBezTo>
                  <a:lnTo>
                    <a:pt x="19507" y="5602"/>
                  </a:lnTo>
                  <a:lnTo>
                    <a:pt x="19496" y="5596"/>
                  </a:lnTo>
                  <a:cubicBezTo>
                    <a:pt x="19485" y="5596"/>
                    <a:pt x="19456" y="5624"/>
                    <a:pt x="19456" y="5641"/>
                  </a:cubicBezTo>
                  <a:lnTo>
                    <a:pt x="19456" y="5681"/>
                  </a:lnTo>
                  <a:cubicBezTo>
                    <a:pt x="19456" y="5685"/>
                    <a:pt x="19462" y="5689"/>
                    <a:pt x="19467" y="5689"/>
                  </a:cubicBezTo>
                  <a:cubicBezTo>
                    <a:pt x="19470" y="5689"/>
                    <a:pt x="19472" y="5688"/>
                    <a:pt x="19473" y="5687"/>
                  </a:cubicBezTo>
                  <a:lnTo>
                    <a:pt x="19479" y="5687"/>
                  </a:lnTo>
                  <a:lnTo>
                    <a:pt x="19513" y="5681"/>
                  </a:lnTo>
                  <a:lnTo>
                    <a:pt x="19604" y="5681"/>
                  </a:lnTo>
                  <a:cubicBezTo>
                    <a:pt x="19615" y="5681"/>
                    <a:pt x="19632" y="5636"/>
                    <a:pt x="19638" y="5624"/>
                  </a:cubicBezTo>
                  <a:cubicBezTo>
                    <a:pt x="19643" y="5614"/>
                    <a:pt x="19662" y="5554"/>
                    <a:pt x="19674" y="5554"/>
                  </a:cubicBezTo>
                  <a:cubicBezTo>
                    <a:pt x="19675" y="5554"/>
                    <a:pt x="19676" y="5554"/>
                    <a:pt x="19678" y="5556"/>
                  </a:cubicBezTo>
                  <a:cubicBezTo>
                    <a:pt x="19681" y="5559"/>
                    <a:pt x="19683" y="5560"/>
                    <a:pt x="19686" y="5560"/>
                  </a:cubicBezTo>
                  <a:cubicBezTo>
                    <a:pt x="19698" y="5560"/>
                    <a:pt x="19706" y="5531"/>
                    <a:pt x="19706" y="5516"/>
                  </a:cubicBezTo>
                  <a:cubicBezTo>
                    <a:pt x="19711" y="5498"/>
                    <a:pt x="19715" y="5487"/>
                    <a:pt x="19720" y="5487"/>
                  </a:cubicBezTo>
                  <a:cubicBezTo>
                    <a:pt x="19721" y="5487"/>
                    <a:pt x="19722" y="5487"/>
                    <a:pt x="19723" y="5488"/>
                  </a:cubicBezTo>
                  <a:lnTo>
                    <a:pt x="19723" y="5494"/>
                  </a:lnTo>
                  <a:cubicBezTo>
                    <a:pt x="19727" y="5510"/>
                    <a:pt x="19720" y="5552"/>
                    <a:pt x="19736" y="5552"/>
                  </a:cubicBezTo>
                  <a:cubicBezTo>
                    <a:pt x="19742" y="5552"/>
                    <a:pt x="19752" y="5546"/>
                    <a:pt x="19768" y="5528"/>
                  </a:cubicBezTo>
                  <a:cubicBezTo>
                    <a:pt x="19774" y="5528"/>
                    <a:pt x="19797" y="5550"/>
                    <a:pt x="19797" y="5562"/>
                  </a:cubicBezTo>
                  <a:lnTo>
                    <a:pt x="19802" y="5647"/>
                  </a:lnTo>
                  <a:cubicBezTo>
                    <a:pt x="19825" y="5670"/>
                    <a:pt x="19848" y="5692"/>
                    <a:pt x="19865" y="5698"/>
                  </a:cubicBezTo>
                  <a:lnTo>
                    <a:pt x="19882" y="5698"/>
                  </a:lnTo>
                  <a:cubicBezTo>
                    <a:pt x="19893" y="5687"/>
                    <a:pt x="19888" y="5664"/>
                    <a:pt x="19888" y="5664"/>
                  </a:cubicBezTo>
                  <a:cubicBezTo>
                    <a:pt x="19882" y="5658"/>
                    <a:pt x="19831" y="5641"/>
                    <a:pt x="19836" y="5624"/>
                  </a:cubicBezTo>
                  <a:cubicBezTo>
                    <a:pt x="19838" y="5620"/>
                    <a:pt x="19841" y="5619"/>
                    <a:pt x="19843" y="5619"/>
                  </a:cubicBezTo>
                  <a:cubicBezTo>
                    <a:pt x="19855" y="5619"/>
                    <a:pt x="19874" y="5658"/>
                    <a:pt x="19893" y="5658"/>
                  </a:cubicBezTo>
                  <a:cubicBezTo>
                    <a:pt x="19922" y="5653"/>
                    <a:pt x="19995" y="5653"/>
                    <a:pt x="20012" y="5630"/>
                  </a:cubicBezTo>
                  <a:cubicBezTo>
                    <a:pt x="20022" y="5610"/>
                    <a:pt x="20036" y="5595"/>
                    <a:pt x="20044" y="5595"/>
                  </a:cubicBezTo>
                  <a:cubicBezTo>
                    <a:pt x="20045" y="5595"/>
                    <a:pt x="20046" y="5595"/>
                    <a:pt x="20046" y="5596"/>
                  </a:cubicBezTo>
                  <a:cubicBezTo>
                    <a:pt x="20063" y="5613"/>
                    <a:pt x="20035" y="5653"/>
                    <a:pt x="20069" y="5653"/>
                  </a:cubicBezTo>
                  <a:cubicBezTo>
                    <a:pt x="20086" y="5653"/>
                    <a:pt x="20097" y="5624"/>
                    <a:pt x="20103" y="5602"/>
                  </a:cubicBezTo>
                  <a:lnTo>
                    <a:pt x="20114" y="5585"/>
                  </a:lnTo>
                  <a:cubicBezTo>
                    <a:pt x="20114" y="5567"/>
                    <a:pt x="20160" y="5567"/>
                    <a:pt x="20177" y="5567"/>
                  </a:cubicBezTo>
                  <a:cubicBezTo>
                    <a:pt x="20194" y="5573"/>
                    <a:pt x="20188" y="5624"/>
                    <a:pt x="20171" y="5630"/>
                  </a:cubicBezTo>
                  <a:lnTo>
                    <a:pt x="20103" y="5630"/>
                  </a:lnTo>
                  <a:lnTo>
                    <a:pt x="20109" y="5658"/>
                  </a:lnTo>
                  <a:lnTo>
                    <a:pt x="20114" y="5664"/>
                  </a:lnTo>
                  <a:cubicBezTo>
                    <a:pt x="20126" y="5670"/>
                    <a:pt x="20154" y="5675"/>
                    <a:pt x="20166" y="5675"/>
                  </a:cubicBezTo>
                  <a:cubicBezTo>
                    <a:pt x="20170" y="5675"/>
                    <a:pt x="20203" y="5656"/>
                    <a:pt x="20217" y="5656"/>
                  </a:cubicBezTo>
                  <a:cubicBezTo>
                    <a:pt x="20219" y="5656"/>
                    <a:pt x="20221" y="5656"/>
                    <a:pt x="20222" y="5658"/>
                  </a:cubicBezTo>
                  <a:cubicBezTo>
                    <a:pt x="20234" y="5675"/>
                    <a:pt x="20256" y="5692"/>
                    <a:pt x="20256" y="5698"/>
                  </a:cubicBezTo>
                  <a:cubicBezTo>
                    <a:pt x="20262" y="5698"/>
                    <a:pt x="20273" y="5692"/>
                    <a:pt x="20273" y="5687"/>
                  </a:cubicBezTo>
                  <a:lnTo>
                    <a:pt x="20273" y="5681"/>
                  </a:lnTo>
                  <a:lnTo>
                    <a:pt x="20273" y="5670"/>
                  </a:lnTo>
                  <a:cubicBezTo>
                    <a:pt x="20273" y="5664"/>
                    <a:pt x="20307" y="5636"/>
                    <a:pt x="20324" y="5624"/>
                  </a:cubicBezTo>
                  <a:cubicBezTo>
                    <a:pt x="20327" y="5622"/>
                    <a:pt x="20330" y="5621"/>
                    <a:pt x="20333" y="5621"/>
                  </a:cubicBezTo>
                  <a:cubicBezTo>
                    <a:pt x="20345" y="5621"/>
                    <a:pt x="20361" y="5637"/>
                    <a:pt x="20370" y="5664"/>
                  </a:cubicBezTo>
                  <a:lnTo>
                    <a:pt x="20387" y="5670"/>
                  </a:lnTo>
                  <a:lnTo>
                    <a:pt x="20404" y="5675"/>
                  </a:lnTo>
                  <a:cubicBezTo>
                    <a:pt x="20432" y="5664"/>
                    <a:pt x="20483" y="5664"/>
                    <a:pt x="20500" y="5664"/>
                  </a:cubicBezTo>
                  <a:cubicBezTo>
                    <a:pt x="20512" y="5670"/>
                    <a:pt x="20534" y="5681"/>
                    <a:pt x="20540" y="5687"/>
                  </a:cubicBezTo>
                  <a:cubicBezTo>
                    <a:pt x="20545" y="5687"/>
                    <a:pt x="20589" y="5679"/>
                    <a:pt x="20618" y="5679"/>
                  </a:cubicBezTo>
                  <a:cubicBezTo>
                    <a:pt x="20626" y="5679"/>
                    <a:pt x="20632" y="5680"/>
                    <a:pt x="20636" y="5681"/>
                  </a:cubicBezTo>
                  <a:cubicBezTo>
                    <a:pt x="20659" y="5692"/>
                    <a:pt x="20699" y="5692"/>
                    <a:pt x="20727" y="5692"/>
                  </a:cubicBezTo>
                  <a:lnTo>
                    <a:pt x="20727" y="5641"/>
                  </a:lnTo>
                  <a:lnTo>
                    <a:pt x="20727" y="5624"/>
                  </a:lnTo>
                  <a:cubicBezTo>
                    <a:pt x="20730" y="5618"/>
                    <a:pt x="20735" y="5616"/>
                    <a:pt x="20740" y="5616"/>
                  </a:cubicBezTo>
                  <a:cubicBezTo>
                    <a:pt x="20755" y="5616"/>
                    <a:pt x="20774" y="5634"/>
                    <a:pt x="20778" y="5647"/>
                  </a:cubicBezTo>
                  <a:cubicBezTo>
                    <a:pt x="20780" y="5653"/>
                    <a:pt x="20789" y="5656"/>
                    <a:pt x="20799" y="5656"/>
                  </a:cubicBezTo>
                  <a:cubicBezTo>
                    <a:pt x="20817" y="5656"/>
                    <a:pt x="20841" y="5648"/>
                    <a:pt x="20852" y="5641"/>
                  </a:cubicBezTo>
                  <a:cubicBezTo>
                    <a:pt x="20860" y="5635"/>
                    <a:pt x="20868" y="5633"/>
                    <a:pt x="20875" y="5633"/>
                  </a:cubicBezTo>
                  <a:cubicBezTo>
                    <a:pt x="20889" y="5633"/>
                    <a:pt x="20901" y="5641"/>
                    <a:pt x="20909" y="5653"/>
                  </a:cubicBezTo>
                  <a:lnTo>
                    <a:pt x="20920" y="5664"/>
                  </a:lnTo>
                  <a:lnTo>
                    <a:pt x="20926" y="5675"/>
                  </a:lnTo>
                  <a:cubicBezTo>
                    <a:pt x="20927" y="5676"/>
                    <a:pt x="20929" y="5677"/>
                    <a:pt x="20930" y="5677"/>
                  </a:cubicBezTo>
                  <a:cubicBezTo>
                    <a:pt x="20945" y="5677"/>
                    <a:pt x="20954" y="5628"/>
                    <a:pt x="20954" y="5607"/>
                  </a:cubicBezTo>
                  <a:cubicBezTo>
                    <a:pt x="20957" y="5598"/>
                    <a:pt x="20960" y="5594"/>
                    <a:pt x="20964" y="5594"/>
                  </a:cubicBezTo>
                  <a:cubicBezTo>
                    <a:pt x="20968" y="5594"/>
                    <a:pt x="20974" y="5601"/>
                    <a:pt x="20977" y="5607"/>
                  </a:cubicBezTo>
                  <a:cubicBezTo>
                    <a:pt x="20977" y="5619"/>
                    <a:pt x="21005" y="5647"/>
                    <a:pt x="20994" y="5653"/>
                  </a:cubicBezTo>
                  <a:cubicBezTo>
                    <a:pt x="20977" y="5658"/>
                    <a:pt x="21000" y="5675"/>
                    <a:pt x="21039" y="5681"/>
                  </a:cubicBezTo>
                  <a:lnTo>
                    <a:pt x="21073" y="5687"/>
                  </a:lnTo>
                  <a:cubicBezTo>
                    <a:pt x="21079" y="5687"/>
                    <a:pt x="21107" y="5687"/>
                    <a:pt x="21136" y="5681"/>
                  </a:cubicBezTo>
                  <a:lnTo>
                    <a:pt x="21158" y="5675"/>
                  </a:lnTo>
                  <a:cubicBezTo>
                    <a:pt x="21163" y="5675"/>
                    <a:pt x="21168" y="5674"/>
                    <a:pt x="21173" y="5674"/>
                  </a:cubicBezTo>
                  <a:cubicBezTo>
                    <a:pt x="21189" y="5674"/>
                    <a:pt x="21204" y="5678"/>
                    <a:pt x="21219" y="5678"/>
                  </a:cubicBezTo>
                  <a:cubicBezTo>
                    <a:pt x="21235" y="5678"/>
                    <a:pt x="21251" y="5674"/>
                    <a:pt x="21266" y="5658"/>
                  </a:cubicBezTo>
                  <a:cubicBezTo>
                    <a:pt x="21272" y="5654"/>
                    <a:pt x="21278" y="5653"/>
                    <a:pt x="21283" y="5653"/>
                  </a:cubicBezTo>
                  <a:cubicBezTo>
                    <a:pt x="21293" y="5653"/>
                    <a:pt x="21300" y="5660"/>
                    <a:pt x="21300" y="5675"/>
                  </a:cubicBezTo>
                  <a:cubicBezTo>
                    <a:pt x="21300" y="5688"/>
                    <a:pt x="21303" y="5692"/>
                    <a:pt x="21306" y="5692"/>
                  </a:cubicBezTo>
                  <a:cubicBezTo>
                    <a:pt x="21311" y="5692"/>
                    <a:pt x="21317" y="5687"/>
                    <a:pt x="21323" y="5687"/>
                  </a:cubicBezTo>
                  <a:lnTo>
                    <a:pt x="21334" y="5681"/>
                  </a:lnTo>
                  <a:cubicBezTo>
                    <a:pt x="21336" y="5681"/>
                    <a:pt x="21338" y="5682"/>
                    <a:pt x="21340" y="5682"/>
                  </a:cubicBezTo>
                  <a:cubicBezTo>
                    <a:pt x="21361" y="5682"/>
                    <a:pt x="21380" y="5657"/>
                    <a:pt x="21380" y="5641"/>
                  </a:cubicBezTo>
                  <a:cubicBezTo>
                    <a:pt x="21380" y="5632"/>
                    <a:pt x="21390" y="5628"/>
                    <a:pt x="21406" y="5628"/>
                  </a:cubicBezTo>
                  <a:cubicBezTo>
                    <a:pt x="21419" y="5628"/>
                    <a:pt x="21436" y="5630"/>
                    <a:pt x="21454" y="5636"/>
                  </a:cubicBezTo>
                  <a:lnTo>
                    <a:pt x="21454" y="5687"/>
                  </a:lnTo>
                  <a:cubicBezTo>
                    <a:pt x="21454" y="5687"/>
                    <a:pt x="21476" y="5692"/>
                    <a:pt x="21482" y="5692"/>
                  </a:cubicBezTo>
                  <a:lnTo>
                    <a:pt x="21499" y="5681"/>
                  </a:lnTo>
                  <a:cubicBezTo>
                    <a:pt x="21503" y="5675"/>
                    <a:pt x="21510" y="5672"/>
                    <a:pt x="21517" y="5672"/>
                  </a:cubicBezTo>
                  <a:cubicBezTo>
                    <a:pt x="21529" y="5672"/>
                    <a:pt x="21543" y="5679"/>
                    <a:pt x="21550" y="5687"/>
                  </a:cubicBezTo>
                  <a:cubicBezTo>
                    <a:pt x="21551" y="5689"/>
                    <a:pt x="21553" y="5690"/>
                    <a:pt x="21555" y="5690"/>
                  </a:cubicBezTo>
                  <a:cubicBezTo>
                    <a:pt x="21564" y="5690"/>
                    <a:pt x="21579" y="5673"/>
                    <a:pt x="21584" y="5664"/>
                  </a:cubicBezTo>
                  <a:cubicBezTo>
                    <a:pt x="21586" y="5660"/>
                    <a:pt x="21591" y="5658"/>
                    <a:pt x="21598" y="5658"/>
                  </a:cubicBezTo>
                  <a:cubicBezTo>
                    <a:pt x="21610" y="5658"/>
                    <a:pt x="21628" y="5664"/>
                    <a:pt x="21646" y="5675"/>
                  </a:cubicBezTo>
                  <a:lnTo>
                    <a:pt x="21663" y="5692"/>
                  </a:lnTo>
                  <a:lnTo>
                    <a:pt x="21697" y="5721"/>
                  </a:lnTo>
                  <a:cubicBezTo>
                    <a:pt x="21710" y="5700"/>
                    <a:pt x="21732" y="5688"/>
                    <a:pt x="21752" y="5688"/>
                  </a:cubicBezTo>
                  <a:cubicBezTo>
                    <a:pt x="21759" y="5688"/>
                    <a:pt x="21765" y="5689"/>
                    <a:pt x="21771" y="5692"/>
                  </a:cubicBezTo>
                  <a:lnTo>
                    <a:pt x="21788" y="5692"/>
                  </a:lnTo>
                  <a:cubicBezTo>
                    <a:pt x="21808" y="5687"/>
                    <a:pt x="21831" y="5662"/>
                    <a:pt x="21845" y="5662"/>
                  </a:cubicBezTo>
                  <a:cubicBezTo>
                    <a:pt x="21847" y="5662"/>
                    <a:pt x="21849" y="5662"/>
                    <a:pt x="21851" y="5664"/>
                  </a:cubicBezTo>
                  <a:lnTo>
                    <a:pt x="21885" y="5687"/>
                  </a:lnTo>
                  <a:cubicBezTo>
                    <a:pt x="21894" y="5663"/>
                    <a:pt x="21904" y="5651"/>
                    <a:pt x="21910" y="5651"/>
                  </a:cubicBezTo>
                  <a:cubicBezTo>
                    <a:pt x="21911" y="5651"/>
                    <a:pt x="21912" y="5652"/>
                    <a:pt x="21913" y="5653"/>
                  </a:cubicBezTo>
                  <a:cubicBezTo>
                    <a:pt x="21913" y="5658"/>
                    <a:pt x="21970" y="5675"/>
                    <a:pt x="21993" y="5681"/>
                  </a:cubicBezTo>
                  <a:cubicBezTo>
                    <a:pt x="22010" y="5681"/>
                    <a:pt x="22055" y="5681"/>
                    <a:pt x="22066" y="5675"/>
                  </a:cubicBezTo>
                  <a:cubicBezTo>
                    <a:pt x="22070" y="5675"/>
                    <a:pt x="22086" y="5673"/>
                    <a:pt x="22100" y="5673"/>
                  </a:cubicBezTo>
                  <a:cubicBezTo>
                    <a:pt x="22107" y="5673"/>
                    <a:pt x="22114" y="5673"/>
                    <a:pt x="22117" y="5675"/>
                  </a:cubicBezTo>
                  <a:cubicBezTo>
                    <a:pt x="22120" y="5678"/>
                    <a:pt x="22127" y="5678"/>
                    <a:pt x="22135" y="5678"/>
                  </a:cubicBezTo>
                  <a:cubicBezTo>
                    <a:pt x="22143" y="5678"/>
                    <a:pt x="22151" y="5678"/>
                    <a:pt x="22157" y="5681"/>
                  </a:cubicBezTo>
                  <a:cubicBezTo>
                    <a:pt x="22168" y="5681"/>
                    <a:pt x="22226" y="5710"/>
                    <a:pt x="22253" y="5710"/>
                  </a:cubicBezTo>
                  <a:cubicBezTo>
                    <a:pt x="22255" y="5710"/>
                    <a:pt x="22257" y="5710"/>
                    <a:pt x="22259" y="5709"/>
                  </a:cubicBezTo>
                  <a:cubicBezTo>
                    <a:pt x="22282" y="5704"/>
                    <a:pt x="22305" y="5692"/>
                    <a:pt x="22310" y="5681"/>
                  </a:cubicBezTo>
                  <a:lnTo>
                    <a:pt x="22316" y="5675"/>
                  </a:lnTo>
                  <a:lnTo>
                    <a:pt x="22327" y="5658"/>
                  </a:lnTo>
                  <a:cubicBezTo>
                    <a:pt x="22330" y="5653"/>
                    <a:pt x="22333" y="5651"/>
                    <a:pt x="22336" y="5651"/>
                  </a:cubicBezTo>
                  <a:cubicBezTo>
                    <a:pt x="22347" y="5651"/>
                    <a:pt x="22358" y="5671"/>
                    <a:pt x="22367" y="5675"/>
                  </a:cubicBezTo>
                  <a:cubicBezTo>
                    <a:pt x="22384" y="5675"/>
                    <a:pt x="22429" y="5675"/>
                    <a:pt x="22469" y="5670"/>
                  </a:cubicBezTo>
                  <a:lnTo>
                    <a:pt x="22503" y="5681"/>
                  </a:lnTo>
                  <a:cubicBezTo>
                    <a:pt x="22525" y="5692"/>
                    <a:pt x="22544" y="5696"/>
                    <a:pt x="22564" y="5696"/>
                  </a:cubicBezTo>
                  <a:cubicBezTo>
                    <a:pt x="22575" y="5696"/>
                    <a:pt x="22587" y="5694"/>
                    <a:pt x="22600" y="5692"/>
                  </a:cubicBezTo>
                  <a:lnTo>
                    <a:pt x="22605" y="5692"/>
                  </a:lnTo>
                  <a:cubicBezTo>
                    <a:pt x="22606" y="5691"/>
                    <a:pt x="22608" y="5691"/>
                    <a:pt x="22610" y="5691"/>
                  </a:cubicBezTo>
                  <a:cubicBezTo>
                    <a:pt x="22620" y="5691"/>
                    <a:pt x="22639" y="5696"/>
                    <a:pt x="22653" y="5696"/>
                  </a:cubicBezTo>
                  <a:cubicBezTo>
                    <a:pt x="22659" y="5696"/>
                    <a:pt x="22665" y="5695"/>
                    <a:pt x="22668" y="5692"/>
                  </a:cubicBezTo>
                  <a:cubicBezTo>
                    <a:pt x="22670" y="5691"/>
                    <a:pt x="22674" y="5691"/>
                    <a:pt x="22679" y="5691"/>
                  </a:cubicBezTo>
                  <a:cubicBezTo>
                    <a:pt x="22692" y="5691"/>
                    <a:pt x="22712" y="5694"/>
                    <a:pt x="22727" y="5694"/>
                  </a:cubicBezTo>
                  <a:cubicBezTo>
                    <a:pt x="22733" y="5694"/>
                    <a:pt x="22738" y="5694"/>
                    <a:pt x="22741" y="5692"/>
                  </a:cubicBezTo>
                  <a:cubicBezTo>
                    <a:pt x="22743" y="5691"/>
                    <a:pt x="22746" y="5691"/>
                    <a:pt x="22750" y="5691"/>
                  </a:cubicBezTo>
                  <a:cubicBezTo>
                    <a:pt x="22768" y="5691"/>
                    <a:pt x="22807" y="5699"/>
                    <a:pt x="22831" y="5699"/>
                  </a:cubicBezTo>
                  <a:cubicBezTo>
                    <a:pt x="22836" y="5699"/>
                    <a:pt x="22840" y="5699"/>
                    <a:pt x="22844" y="5698"/>
                  </a:cubicBezTo>
                  <a:cubicBezTo>
                    <a:pt x="22866" y="5698"/>
                    <a:pt x="22900" y="5692"/>
                    <a:pt x="22912" y="5687"/>
                  </a:cubicBezTo>
                  <a:lnTo>
                    <a:pt x="22951" y="5687"/>
                  </a:lnTo>
                  <a:cubicBezTo>
                    <a:pt x="22954" y="5688"/>
                    <a:pt x="22957" y="5688"/>
                    <a:pt x="22961" y="5688"/>
                  </a:cubicBezTo>
                  <a:cubicBezTo>
                    <a:pt x="22976" y="5688"/>
                    <a:pt x="22991" y="5677"/>
                    <a:pt x="22991" y="5658"/>
                  </a:cubicBezTo>
                  <a:lnTo>
                    <a:pt x="22991" y="5641"/>
                  </a:lnTo>
                  <a:lnTo>
                    <a:pt x="22991" y="5630"/>
                  </a:lnTo>
                  <a:cubicBezTo>
                    <a:pt x="22980" y="5624"/>
                    <a:pt x="22997" y="5613"/>
                    <a:pt x="23008" y="5613"/>
                  </a:cubicBezTo>
                  <a:cubicBezTo>
                    <a:pt x="23014" y="5613"/>
                    <a:pt x="23025" y="5647"/>
                    <a:pt x="23019" y="5658"/>
                  </a:cubicBezTo>
                  <a:cubicBezTo>
                    <a:pt x="23019" y="5670"/>
                    <a:pt x="23037" y="5687"/>
                    <a:pt x="23054" y="5704"/>
                  </a:cubicBezTo>
                  <a:lnTo>
                    <a:pt x="23076" y="5698"/>
                  </a:lnTo>
                  <a:cubicBezTo>
                    <a:pt x="23082" y="5692"/>
                    <a:pt x="23088" y="5687"/>
                    <a:pt x="23088" y="5681"/>
                  </a:cubicBezTo>
                  <a:cubicBezTo>
                    <a:pt x="23093" y="5681"/>
                    <a:pt x="23178" y="5653"/>
                    <a:pt x="23178" y="5653"/>
                  </a:cubicBezTo>
                  <a:lnTo>
                    <a:pt x="23218" y="5687"/>
                  </a:lnTo>
                  <a:cubicBezTo>
                    <a:pt x="23250" y="5677"/>
                    <a:pt x="23321" y="5668"/>
                    <a:pt x="23361" y="5668"/>
                  </a:cubicBezTo>
                  <a:cubicBezTo>
                    <a:pt x="23370" y="5668"/>
                    <a:pt x="23377" y="5669"/>
                    <a:pt x="23383" y="5670"/>
                  </a:cubicBezTo>
                  <a:cubicBezTo>
                    <a:pt x="23405" y="5675"/>
                    <a:pt x="23439" y="5675"/>
                    <a:pt x="23451" y="5675"/>
                  </a:cubicBezTo>
                  <a:cubicBezTo>
                    <a:pt x="23456" y="5675"/>
                    <a:pt x="23488" y="5657"/>
                    <a:pt x="23507" y="5657"/>
                  </a:cubicBezTo>
                  <a:cubicBezTo>
                    <a:pt x="23509" y="5657"/>
                    <a:pt x="23511" y="5658"/>
                    <a:pt x="23513" y="5658"/>
                  </a:cubicBezTo>
                  <a:cubicBezTo>
                    <a:pt x="23517" y="5662"/>
                    <a:pt x="23524" y="5664"/>
                    <a:pt x="23531" y="5664"/>
                  </a:cubicBezTo>
                  <a:cubicBezTo>
                    <a:pt x="23539" y="5664"/>
                    <a:pt x="23547" y="5662"/>
                    <a:pt x="23554" y="5662"/>
                  </a:cubicBezTo>
                  <a:cubicBezTo>
                    <a:pt x="23558" y="5662"/>
                    <a:pt x="23562" y="5663"/>
                    <a:pt x="23564" y="5664"/>
                  </a:cubicBezTo>
                  <a:cubicBezTo>
                    <a:pt x="23570" y="5670"/>
                    <a:pt x="23598" y="5681"/>
                    <a:pt x="23627" y="5687"/>
                  </a:cubicBezTo>
                  <a:lnTo>
                    <a:pt x="23638" y="5675"/>
                  </a:lnTo>
                  <a:lnTo>
                    <a:pt x="23683" y="5630"/>
                  </a:lnTo>
                  <a:cubicBezTo>
                    <a:pt x="23726" y="5646"/>
                    <a:pt x="23829" y="5687"/>
                    <a:pt x="23870" y="5687"/>
                  </a:cubicBezTo>
                  <a:cubicBezTo>
                    <a:pt x="23872" y="5687"/>
                    <a:pt x="23874" y="5687"/>
                    <a:pt x="23876" y="5687"/>
                  </a:cubicBezTo>
                  <a:cubicBezTo>
                    <a:pt x="23905" y="5681"/>
                    <a:pt x="23922" y="5641"/>
                    <a:pt x="23927" y="5630"/>
                  </a:cubicBezTo>
                  <a:cubicBezTo>
                    <a:pt x="23928" y="5629"/>
                    <a:pt x="23929" y="5629"/>
                    <a:pt x="23930" y="5629"/>
                  </a:cubicBezTo>
                  <a:cubicBezTo>
                    <a:pt x="23942" y="5629"/>
                    <a:pt x="23991" y="5681"/>
                    <a:pt x="24007" y="5681"/>
                  </a:cubicBezTo>
                  <a:cubicBezTo>
                    <a:pt x="24029" y="5675"/>
                    <a:pt x="24115" y="5664"/>
                    <a:pt x="24143" y="5664"/>
                  </a:cubicBezTo>
                  <a:cubicBezTo>
                    <a:pt x="24166" y="5658"/>
                    <a:pt x="24194" y="5658"/>
                    <a:pt x="24194" y="5658"/>
                  </a:cubicBezTo>
                  <a:cubicBezTo>
                    <a:pt x="24194" y="5663"/>
                    <a:pt x="24203" y="5694"/>
                    <a:pt x="24209" y="5694"/>
                  </a:cubicBezTo>
                  <a:cubicBezTo>
                    <a:pt x="24209" y="5694"/>
                    <a:pt x="24210" y="5694"/>
                    <a:pt x="24211" y="5692"/>
                  </a:cubicBezTo>
                  <a:cubicBezTo>
                    <a:pt x="24222" y="5687"/>
                    <a:pt x="24262" y="5670"/>
                    <a:pt x="24273" y="5664"/>
                  </a:cubicBezTo>
                  <a:cubicBezTo>
                    <a:pt x="24285" y="5664"/>
                    <a:pt x="24307" y="5675"/>
                    <a:pt x="24330" y="5687"/>
                  </a:cubicBezTo>
                  <a:lnTo>
                    <a:pt x="24358" y="5664"/>
                  </a:lnTo>
                  <a:cubicBezTo>
                    <a:pt x="24361" y="5662"/>
                    <a:pt x="24364" y="5661"/>
                    <a:pt x="24368" y="5661"/>
                  </a:cubicBezTo>
                  <a:cubicBezTo>
                    <a:pt x="24383" y="5661"/>
                    <a:pt x="24410" y="5675"/>
                    <a:pt x="24432" y="5675"/>
                  </a:cubicBezTo>
                  <a:lnTo>
                    <a:pt x="24449" y="5675"/>
                  </a:lnTo>
                  <a:cubicBezTo>
                    <a:pt x="24459" y="5669"/>
                    <a:pt x="24477" y="5666"/>
                    <a:pt x="24491" y="5666"/>
                  </a:cubicBezTo>
                  <a:cubicBezTo>
                    <a:pt x="24501" y="5666"/>
                    <a:pt x="24509" y="5667"/>
                    <a:pt x="24512" y="5670"/>
                  </a:cubicBezTo>
                  <a:cubicBezTo>
                    <a:pt x="24519" y="5670"/>
                    <a:pt x="24527" y="5672"/>
                    <a:pt x="24533" y="5672"/>
                  </a:cubicBezTo>
                  <a:cubicBezTo>
                    <a:pt x="24536" y="5672"/>
                    <a:pt x="24538" y="5671"/>
                    <a:pt x="24540" y="5670"/>
                  </a:cubicBezTo>
                  <a:cubicBezTo>
                    <a:pt x="24540" y="5670"/>
                    <a:pt x="24540" y="5658"/>
                    <a:pt x="24529" y="5653"/>
                  </a:cubicBezTo>
                  <a:lnTo>
                    <a:pt x="24529" y="5647"/>
                  </a:lnTo>
                  <a:cubicBezTo>
                    <a:pt x="24529" y="5641"/>
                    <a:pt x="24540" y="5636"/>
                    <a:pt x="24540" y="5636"/>
                  </a:cubicBezTo>
                  <a:cubicBezTo>
                    <a:pt x="24550" y="5640"/>
                    <a:pt x="24564" y="5654"/>
                    <a:pt x="24571" y="5654"/>
                  </a:cubicBezTo>
                  <a:cubicBezTo>
                    <a:pt x="24572" y="5654"/>
                    <a:pt x="24573" y="5653"/>
                    <a:pt x="24574" y="5653"/>
                  </a:cubicBezTo>
                  <a:cubicBezTo>
                    <a:pt x="24582" y="5649"/>
                    <a:pt x="24587" y="5637"/>
                    <a:pt x="24595" y="5637"/>
                  </a:cubicBezTo>
                  <a:cubicBezTo>
                    <a:pt x="24598" y="5637"/>
                    <a:pt x="24603" y="5640"/>
                    <a:pt x="24608" y="5647"/>
                  </a:cubicBezTo>
                  <a:cubicBezTo>
                    <a:pt x="24608" y="5648"/>
                    <a:pt x="24609" y="5648"/>
                    <a:pt x="24609" y="5648"/>
                  </a:cubicBezTo>
                  <a:cubicBezTo>
                    <a:pt x="24612" y="5648"/>
                    <a:pt x="24622" y="5640"/>
                    <a:pt x="24628" y="5640"/>
                  </a:cubicBezTo>
                  <a:cubicBezTo>
                    <a:pt x="24629" y="5640"/>
                    <a:pt x="24630" y="5640"/>
                    <a:pt x="24631" y="5641"/>
                  </a:cubicBezTo>
                  <a:lnTo>
                    <a:pt x="24654" y="5641"/>
                  </a:lnTo>
                  <a:cubicBezTo>
                    <a:pt x="24671" y="5653"/>
                    <a:pt x="24722" y="5647"/>
                    <a:pt x="24733" y="5658"/>
                  </a:cubicBezTo>
                  <a:cubicBezTo>
                    <a:pt x="24744" y="5664"/>
                    <a:pt x="24790" y="5670"/>
                    <a:pt x="24801" y="5670"/>
                  </a:cubicBezTo>
                  <a:cubicBezTo>
                    <a:pt x="24803" y="5669"/>
                    <a:pt x="24805" y="5668"/>
                    <a:pt x="24807" y="5668"/>
                  </a:cubicBezTo>
                  <a:cubicBezTo>
                    <a:pt x="24823" y="5668"/>
                    <a:pt x="24853" y="5681"/>
                    <a:pt x="24858" y="5681"/>
                  </a:cubicBezTo>
                  <a:cubicBezTo>
                    <a:pt x="24869" y="5681"/>
                    <a:pt x="24892" y="5670"/>
                    <a:pt x="24903" y="5670"/>
                  </a:cubicBezTo>
                  <a:lnTo>
                    <a:pt x="24920" y="5675"/>
                  </a:lnTo>
                  <a:lnTo>
                    <a:pt x="24954" y="5692"/>
                  </a:lnTo>
                  <a:cubicBezTo>
                    <a:pt x="24958" y="5675"/>
                    <a:pt x="24961" y="5668"/>
                    <a:pt x="24963" y="5668"/>
                  </a:cubicBezTo>
                  <a:cubicBezTo>
                    <a:pt x="24965" y="5668"/>
                    <a:pt x="24966" y="5671"/>
                    <a:pt x="24966" y="5675"/>
                  </a:cubicBezTo>
                  <a:cubicBezTo>
                    <a:pt x="24966" y="5680"/>
                    <a:pt x="24971" y="5682"/>
                    <a:pt x="24977" y="5682"/>
                  </a:cubicBezTo>
                  <a:cubicBezTo>
                    <a:pt x="24987" y="5682"/>
                    <a:pt x="24999" y="5679"/>
                    <a:pt x="25005" y="5675"/>
                  </a:cubicBezTo>
                  <a:cubicBezTo>
                    <a:pt x="25008" y="5673"/>
                    <a:pt x="25013" y="5672"/>
                    <a:pt x="25020" y="5672"/>
                  </a:cubicBezTo>
                  <a:cubicBezTo>
                    <a:pt x="25029" y="5672"/>
                    <a:pt x="25041" y="5674"/>
                    <a:pt x="25051" y="5681"/>
                  </a:cubicBezTo>
                  <a:lnTo>
                    <a:pt x="25068" y="5658"/>
                  </a:lnTo>
                  <a:lnTo>
                    <a:pt x="25079" y="5641"/>
                  </a:lnTo>
                  <a:cubicBezTo>
                    <a:pt x="25083" y="5637"/>
                    <a:pt x="25088" y="5635"/>
                    <a:pt x="25093" y="5635"/>
                  </a:cubicBezTo>
                  <a:cubicBezTo>
                    <a:pt x="25106" y="5635"/>
                    <a:pt x="25119" y="5650"/>
                    <a:pt x="25119" y="5658"/>
                  </a:cubicBezTo>
                  <a:cubicBezTo>
                    <a:pt x="25124" y="5663"/>
                    <a:pt x="25156" y="5682"/>
                    <a:pt x="25175" y="5682"/>
                  </a:cubicBezTo>
                  <a:cubicBezTo>
                    <a:pt x="25177" y="5682"/>
                    <a:pt x="25179" y="5682"/>
                    <a:pt x="25181" y="5681"/>
                  </a:cubicBezTo>
                  <a:cubicBezTo>
                    <a:pt x="25192" y="5681"/>
                    <a:pt x="25227" y="5646"/>
                    <a:pt x="25246" y="5646"/>
                  </a:cubicBezTo>
                  <a:cubicBezTo>
                    <a:pt x="25247" y="5646"/>
                    <a:pt x="25248" y="5647"/>
                    <a:pt x="25249" y="5647"/>
                  </a:cubicBezTo>
                  <a:cubicBezTo>
                    <a:pt x="25256" y="5654"/>
                    <a:pt x="25268" y="5656"/>
                    <a:pt x="25283" y="5656"/>
                  </a:cubicBezTo>
                  <a:cubicBezTo>
                    <a:pt x="25294" y="5656"/>
                    <a:pt x="25306" y="5655"/>
                    <a:pt x="25317" y="5653"/>
                  </a:cubicBezTo>
                  <a:lnTo>
                    <a:pt x="25334" y="5670"/>
                  </a:lnTo>
                  <a:lnTo>
                    <a:pt x="25368" y="5709"/>
                  </a:lnTo>
                  <a:cubicBezTo>
                    <a:pt x="25397" y="5681"/>
                    <a:pt x="25459" y="5687"/>
                    <a:pt x="25476" y="5675"/>
                  </a:cubicBezTo>
                  <a:cubicBezTo>
                    <a:pt x="25488" y="5664"/>
                    <a:pt x="25527" y="5647"/>
                    <a:pt x="25539" y="5647"/>
                  </a:cubicBezTo>
                  <a:cubicBezTo>
                    <a:pt x="25550" y="5653"/>
                    <a:pt x="25635" y="5670"/>
                    <a:pt x="25663" y="5670"/>
                  </a:cubicBezTo>
                  <a:cubicBezTo>
                    <a:pt x="25692" y="5670"/>
                    <a:pt x="25726" y="5670"/>
                    <a:pt x="25726" y="5664"/>
                  </a:cubicBezTo>
                  <a:cubicBezTo>
                    <a:pt x="25730" y="5664"/>
                    <a:pt x="25749" y="5649"/>
                    <a:pt x="25760" y="5649"/>
                  </a:cubicBezTo>
                  <a:cubicBezTo>
                    <a:pt x="25762" y="5649"/>
                    <a:pt x="25764" y="5650"/>
                    <a:pt x="25766" y="5653"/>
                  </a:cubicBezTo>
                  <a:cubicBezTo>
                    <a:pt x="25767" y="5656"/>
                    <a:pt x="25771" y="5657"/>
                    <a:pt x="25776" y="5657"/>
                  </a:cubicBezTo>
                  <a:cubicBezTo>
                    <a:pt x="25789" y="5657"/>
                    <a:pt x="25813" y="5647"/>
                    <a:pt x="25834" y="5630"/>
                  </a:cubicBezTo>
                  <a:lnTo>
                    <a:pt x="25856" y="5636"/>
                  </a:lnTo>
                  <a:lnTo>
                    <a:pt x="25919" y="5664"/>
                  </a:lnTo>
                  <a:cubicBezTo>
                    <a:pt x="25946" y="5657"/>
                    <a:pt x="25979" y="5655"/>
                    <a:pt x="26009" y="5655"/>
                  </a:cubicBezTo>
                  <a:cubicBezTo>
                    <a:pt x="26049" y="5655"/>
                    <a:pt x="26085" y="5658"/>
                    <a:pt x="26095" y="5658"/>
                  </a:cubicBezTo>
                  <a:cubicBezTo>
                    <a:pt x="26117" y="5653"/>
                    <a:pt x="26134" y="5624"/>
                    <a:pt x="26140" y="5607"/>
                  </a:cubicBezTo>
                  <a:cubicBezTo>
                    <a:pt x="26140" y="5605"/>
                    <a:pt x="26141" y="5605"/>
                    <a:pt x="26143" y="5605"/>
                  </a:cubicBezTo>
                  <a:cubicBezTo>
                    <a:pt x="26152" y="5605"/>
                    <a:pt x="26182" y="5627"/>
                    <a:pt x="26191" y="5641"/>
                  </a:cubicBezTo>
                  <a:cubicBezTo>
                    <a:pt x="26194" y="5644"/>
                    <a:pt x="26198" y="5645"/>
                    <a:pt x="26203" y="5645"/>
                  </a:cubicBezTo>
                  <a:cubicBezTo>
                    <a:pt x="26219" y="5645"/>
                    <a:pt x="26244" y="5633"/>
                    <a:pt x="26248" y="5624"/>
                  </a:cubicBezTo>
                  <a:cubicBezTo>
                    <a:pt x="26256" y="5620"/>
                    <a:pt x="26267" y="5616"/>
                    <a:pt x="26274" y="5616"/>
                  </a:cubicBezTo>
                  <a:cubicBezTo>
                    <a:pt x="26278" y="5616"/>
                    <a:pt x="26280" y="5617"/>
                    <a:pt x="26282" y="5619"/>
                  </a:cubicBezTo>
                  <a:lnTo>
                    <a:pt x="26293" y="5624"/>
                  </a:lnTo>
                  <a:cubicBezTo>
                    <a:pt x="26314" y="5645"/>
                    <a:pt x="26325" y="5655"/>
                    <a:pt x="26337" y="5655"/>
                  </a:cubicBezTo>
                  <a:cubicBezTo>
                    <a:pt x="26348" y="5655"/>
                    <a:pt x="26359" y="5646"/>
                    <a:pt x="26378" y="5630"/>
                  </a:cubicBezTo>
                  <a:cubicBezTo>
                    <a:pt x="26390" y="5619"/>
                    <a:pt x="26418" y="5613"/>
                    <a:pt x="26424" y="5602"/>
                  </a:cubicBezTo>
                  <a:lnTo>
                    <a:pt x="26429" y="5585"/>
                  </a:lnTo>
                  <a:cubicBezTo>
                    <a:pt x="26432" y="5583"/>
                    <a:pt x="26436" y="5582"/>
                    <a:pt x="26440" y="5582"/>
                  </a:cubicBezTo>
                  <a:cubicBezTo>
                    <a:pt x="26451" y="5582"/>
                    <a:pt x="26463" y="5588"/>
                    <a:pt x="26463" y="5596"/>
                  </a:cubicBezTo>
                  <a:cubicBezTo>
                    <a:pt x="26466" y="5599"/>
                    <a:pt x="26471" y="5600"/>
                    <a:pt x="26475" y="5600"/>
                  </a:cubicBezTo>
                  <a:cubicBezTo>
                    <a:pt x="26479" y="5600"/>
                    <a:pt x="26483" y="5599"/>
                    <a:pt x="26486" y="5596"/>
                  </a:cubicBezTo>
                  <a:cubicBezTo>
                    <a:pt x="26492" y="5596"/>
                    <a:pt x="26503" y="5624"/>
                    <a:pt x="26503" y="5636"/>
                  </a:cubicBezTo>
                  <a:cubicBezTo>
                    <a:pt x="26503" y="5647"/>
                    <a:pt x="26543" y="5658"/>
                    <a:pt x="26554" y="5658"/>
                  </a:cubicBezTo>
                  <a:cubicBezTo>
                    <a:pt x="26562" y="5658"/>
                    <a:pt x="26585" y="5661"/>
                    <a:pt x="26602" y="5661"/>
                  </a:cubicBezTo>
                  <a:cubicBezTo>
                    <a:pt x="26611" y="5661"/>
                    <a:pt x="26619" y="5660"/>
                    <a:pt x="26622" y="5658"/>
                  </a:cubicBezTo>
                  <a:cubicBezTo>
                    <a:pt x="26630" y="5658"/>
                    <a:pt x="26650" y="5661"/>
                    <a:pt x="26666" y="5661"/>
                  </a:cubicBezTo>
                  <a:cubicBezTo>
                    <a:pt x="26674" y="5661"/>
                    <a:pt x="26681" y="5660"/>
                    <a:pt x="26685" y="5658"/>
                  </a:cubicBezTo>
                  <a:cubicBezTo>
                    <a:pt x="26696" y="5647"/>
                    <a:pt x="26736" y="5636"/>
                    <a:pt x="26747" y="5636"/>
                  </a:cubicBezTo>
                  <a:cubicBezTo>
                    <a:pt x="26753" y="5641"/>
                    <a:pt x="26793" y="5653"/>
                    <a:pt x="26804" y="5658"/>
                  </a:cubicBezTo>
                  <a:cubicBezTo>
                    <a:pt x="26815" y="5658"/>
                    <a:pt x="26838" y="5653"/>
                    <a:pt x="26855" y="5641"/>
                  </a:cubicBezTo>
                  <a:lnTo>
                    <a:pt x="26878" y="5658"/>
                  </a:lnTo>
                  <a:cubicBezTo>
                    <a:pt x="26887" y="5664"/>
                    <a:pt x="26900" y="5669"/>
                    <a:pt x="26913" y="5669"/>
                  </a:cubicBezTo>
                  <a:cubicBezTo>
                    <a:pt x="26924" y="5669"/>
                    <a:pt x="26936" y="5666"/>
                    <a:pt x="26946" y="5658"/>
                  </a:cubicBezTo>
                  <a:lnTo>
                    <a:pt x="26968" y="5647"/>
                  </a:lnTo>
                  <a:cubicBezTo>
                    <a:pt x="26973" y="5646"/>
                    <a:pt x="26978" y="5646"/>
                    <a:pt x="26983" y="5646"/>
                  </a:cubicBezTo>
                  <a:cubicBezTo>
                    <a:pt x="27014" y="5646"/>
                    <a:pt x="27049" y="5660"/>
                    <a:pt x="27054" y="5670"/>
                  </a:cubicBezTo>
                  <a:cubicBezTo>
                    <a:pt x="27056" y="5672"/>
                    <a:pt x="27059" y="5673"/>
                    <a:pt x="27062" y="5673"/>
                  </a:cubicBezTo>
                  <a:cubicBezTo>
                    <a:pt x="27077" y="5673"/>
                    <a:pt x="27101" y="5656"/>
                    <a:pt x="27110" y="5647"/>
                  </a:cubicBezTo>
                  <a:cubicBezTo>
                    <a:pt x="27113" y="5644"/>
                    <a:pt x="27117" y="5643"/>
                    <a:pt x="27123" y="5643"/>
                  </a:cubicBezTo>
                  <a:cubicBezTo>
                    <a:pt x="27141" y="5643"/>
                    <a:pt x="27170" y="5655"/>
                    <a:pt x="27178" y="5664"/>
                  </a:cubicBezTo>
                  <a:cubicBezTo>
                    <a:pt x="27182" y="5666"/>
                    <a:pt x="27186" y="5667"/>
                    <a:pt x="27190" y="5667"/>
                  </a:cubicBezTo>
                  <a:cubicBezTo>
                    <a:pt x="27205" y="5667"/>
                    <a:pt x="27221" y="5652"/>
                    <a:pt x="27229" y="5630"/>
                  </a:cubicBezTo>
                  <a:lnTo>
                    <a:pt x="27252" y="5636"/>
                  </a:lnTo>
                  <a:lnTo>
                    <a:pt x="27286" y="5653"/>
                  </a:lnTo>
                  <a:cubicBezTo>
                    <a:pt x="27314" y="5648"/>
                    <a:pt x="27345" y="5640"/>
                    <a:pt x="27359" y="5640"/>
                  </a:cubicBezTo>
                  <a:cubicBezTo>
                    <a:pt x="27362" y="5640"/>
                    <a:pt x="27365" y="5640"/>
                    <a:pt x="27366" y="5641"/>
                  </a:cubicBezTo>
                  <a:cubicBezTo>
                    <a:pt x="27371" y="5641"/>
                    <a:pt x="27463" y="5670"/>
                    <a:pt x="27509" y="5670"/>
                  </a:cubicBezTo>
                  <a:cubicBezTo>
                    <a:pt x="27512" y="5670"/>
                    <a:pt x="27516" y="5670"/>
                    <a:pt x="27519" y="5670"/>
                  </a:cubicBezTo>
                  <a:cubicBezTo>
                    <a:pt x="27552" y="5665"/>
                    <a:pt x="27621" y="5644"/>
                    <a:pt x="27653" y="5644"/>
                  </a:cubicBezTo>
                  <a:cubicBezTo>
                    <a:pt x="27659" y="5644"/>
                    <a:pt x="27664" y="5645"/>
                    <a:pt x="27666" y="5647"/>
                  </a:cubicBezTo>
                  <a:cubicBezTo>
                    <a:pt x="27676" y="5654"/>
                    <a:pt x="27685" y="5657"/>
                    <a:pt x="27694" y="5657"/>
                  </a:cubicBezTo>
                  <a:cubicBezTo>
                    <a:pt x="27707" y="5657"/>
                    <a:pt x="27719" y="5651"/>
                    <a:pt x="27729" y="5641"/>
                  </a:cubicBezTo>
                  <a:lnTo>
                    <a:pt x="27734" y="5641"/>
                  </a:lnTo>
                  <a:lnTo>
                    <a:pt x="27768" y="5658"/>
                  </a:lnTo>
                  <a:cubicBezTo>
                    <a:pt x="27803" y="5647"/>
                    <a:pt x="27865" y="5641"/>
                    <a:pt x="27905" y="5641"/>
                  </a:cubicBezTo>
                  <a:lnTo>
                    <a:pt x="27927" y="5664"/>
                  </a:lnTo>
                  <a:lnTo>
                    <a:pt x="27961" y="5692"/>
                  </a:lnTo>
                  <a:cubicBezTo>
                    <a:pt x="27990" y="5670"/>
                    <a:pt x="28058" y="5664"/>
                    <a:pt x="28081" y="5664"/>
                  </a:cubicBezTo>
                  <a:cubicBezTo>
                    <a:pt x="28092" y="5660"/>
                    <a:pt x="28125" y="5651"/>
                    <a:pt x="28146" y="5651"/>
                  </a:cubicBezTo>
                  <a:cubicBezTo>
                    <a:pt x="28156" y="5651"/>
                    <a:pt x="28164" y="5653"/>
                    <a:pt x="28166" y="5658"/>
                  </a:cubicBezTo>
                  <a:cubicBezTo>
                    <a:pt x="28168" y="5662"/>
                    <a:pt x="28171" y="5663"/>
                    <a:pt x="28176" y="5663"/>
                  </a:cubicBezTo>
                  <a:cubicBezTo>
                    <a:pt x="28185" y="5663"/>
                    <a:pt x="28198" y="5658"/>
                    <a:pt x="28205" y="5658"/>
                  </a:cubicBezTo>
                  <a:cubicBezTo>
                    <a:pt x="28211" y="5658"/>
                    <a:pt x="28285" y="5670"/>
                    <a:pt x="28307" y="5670"/>
                  </a:cubicBezTo>
                  <a:cubicBezTo>
                    <a:pt x="28336" y="5670"/>
                    <a:pt x="28370" y="5675"/>
                    <a:pt x="28381" y="5675"/>
                  </a:cubicBezTo>
                  <a:cubicBezTo>
                    <a:pt x="28383" y="5674"/>
                    <a:pt x="28386" y="5674"/>
                    <a:pt x="28390" y="5674"/>
                  </a:cubicBezTo>
                  <a:cubicBezTo>
                    <a:pt x="28403" y="5674"/>
                    <a:pt x="28423" y="5681"/>
                    <a:pt x="28432" y="5681"/>
                  </a:cubicBezTo>
                  <a:cubicBezTo>
                    <a:pt x="28438" y="5681"/>
                    <a:pt x="28487" y="5646"/>
                    <a:pt x="28512" y="5646"/>
                  </a:cubicBezTo>
                  <a:cubicBezTo>
                    <a:pt x="28514" y="5646"/>
                    <a:pt x="28516" y="5647"/>
                    <a:pt x="28517" y="5647"/>
                  </a:cubicBezTo>
                  <a:cubicBezTo>
                    <a:pt x="28529" y="5650"/>
                    <a:pt x="28551" y="5650"/>
                    <a:pt x="28574" y="5650"/>
                  </a:cubicBezTo>
                  <a:cubicBezTo>
                    <a:pt x="28597" y="5650"/>
                    <a:pt x="28620" y="5650"/>
                    <a:pt x="28631" y="5653"/>
                  </a:cubicBezTo>
                  <a:cubicBezTo>
                    <a:pt x="28648" y="5658"/>
                    <a:pt x="28705" y="5664"/>
                    <a:pt x="28716" y="5664"/>
                  </a:cubicBezTo>
                  <a:cubicBezTo>
                    <a:pt x="28720" y="5663"/>
                    <a:pt x="28725" y="5662"/>
                    <a:pt x="28731" y="5662"/>
                  </a:cubicBezTo>
                  <a:cubicBezTo>
                    <a:pt x="28749" y="5662"/>
                    <a:pt x="28775" y="5666"/>
                    <a:pt x="28794" y="5666"/>
                  </a:cubicBezTo>
                  <a:cubicBezTo>
                    <a:pt x="28801" y="5666"/>
                    <a:pt x="28808" y="5665"/>
                    <a:pt x="28812" y="5664"/>
                  </a:cubicBezTo>
                  <a:cubicBezTo>
                    <a:pt x="28835" y="5664"/>
                    <a:pt x="28875" y="5658"/>
                    <a:pt x="28886" y="5658"/>
                  </a:cubicBezTo>
                  <a:cubicBezTo>
                    <a:pt x="28895" y="5658"/>
                    <a:pt x="28928" y="5682"/>
                    <a:pt x="28942" y="5682"/>
                  </a:cubicBezTo>
                  <a:cubicBezTo>
                    <a:pt x="28946" y="5682"/>
                    <a:pt x="28949" y="5680"/>
                    <a:pt x="28949" y="5675"/>
                  </a:cubicBezTo>
                  <a:cubicBezTo>
                    <a:pt x="28949" y="5664"/>
                    <a:pt x="28951" y="5661"/>
                    <a:pt x="28954" y="5661"/>
                  </a:cubicBezTo>
                  <a:cubicBezTo>
                    <a:pt x="28956" y="5661"/>
                    <a:pt x="28958" y="5662"/>
                    <a:pt x="28960" y="5664"/>
                  </a:cubicBezTo>
                  <a:cubicBezTo>
                    <a:pt x="28960" y="5665"/>
                    <a:pt x="28961" y="5665"/>
                    <a:pt x="28964" y="5665"/>
                  </a:cubicBezTo>
                  <a:cubicBezTo>
                    <a:pt x="28975" y="5665"/>
                    <a:pt x="29010" y="5657"/>
                    <a:pt x="29033" y="5657"/>
                  </a:cubicBezTo>
                  <a:cubicBezTo>
                    <a:pt x="29038" y="5657"/>
                    <a:pt x="29042" y="5657"/>
                    <a:pt x="29045" y="5658"/>
                  </a:cubicBezTo>
                  <a:cubicBezTo>
                    <a:pt x="29073" y="5658"/>
                    <a:pt x="29107" y="5658"/>
                    <a:pt x="29119" y="5653"/>
                  </a:cubicBezTo>
                  <a:cubicBezTo>
                    <a:pt x="29121" y="5651"/>
                    <a:pt x="29124" y="5651"/>
                    <a:pt x="29128" y="5651"/>
                  </a:cubicBezTo>
                  <a:cubicBezTo>
                    <a:pt x="29143" y="5651"/>
                    <a:pt x="29166" y="5658"/>
                    <a:pt x="29176" y="5658"/>
                  </a:cubicBezTo>
                  <a:cubicBezTo>
                    <a:pt x="29187" y="5658"/>
                    <a:pt x="29227" y="5647"/>
                    <a:pt x="29261" y="5630"/>
                  </a:cubicBezTo>
                  <a:lnTo>
                    <a:pt x="29289" y="5641"/>
                  </a:lnTo>
                  <a:lnTo>
                    <a:pt x="29323" y="5653"/>
                  </a:lnTo>
                  <a:cubicBezTo>
                    <a:pt x="29363" y="5647"/>
                    <a:pt x="29420" y="5641"/>
                    <a:pt x="29448" y="5641"/>
                  </a:cubicBezTo>
                  <a:lnTo>
                    <a:pt x="29459" y="5636"/>
                  </a:lnTo>
                  <a:lnTo>
                    <a:pt x="29459" y="5636"/>
                  </a:lnTo>
                  <a:cubicBezTo>
                    <a:pt x="29448" y="5647"/>
                    <a:pt x="29425" y="5664"/>
                    <a:pt x="29420" y="5664"/>
                  </a:cubicBezTo>
                  <a:cubicBezTo>
                    <a:pt x="29403" y="5664"/>
                    <a:pt x="29397" y="5670"/>
                    <a:pt x="29397" y="5675"/>
                  </a:cubicBezTo>
                  <a:lnTo>
                    <a:pt x="29465" y="5675"/>
                  </a:lnTo>
                  <a:cubicBezTo>
                    <a:pt x="29476" y="5675"/>
                    <a:pt x="29516" y="5641"/>
                    <a:pt x="29533" y="5624"/>
                  </a:cubicBezTo>
                  <a:lnTo>
                    <a:pt x="29561" y="5624"/>
                  </a:lnTo>
                  <a:cubicBezTo>
                    <a:pt x="29567" y="5630"/>
                    <a:pt x="29573" y="5636"/>
                    <a:pt x="29573" y="5636"/>
                  </a:cubicBezTo>
                  <a:cubicBezTo>
                    <a:pt x="29573" y="5647"/>
                    <a:pt x="29561" y="5664"/>
                    <a:pt x="29539" y="5664"/>
                  </a:cubicBezTo>
                  <a:lnTo>
                    <a:pt x="29550" y="5692"/>
                  </a:lnTo>
                  <a:lnTo>
                    <a:pt x="29550" y="5698"/>
                  </a:lnTo>
                  <a:cubicBezTo>
                    <a:pt x="29563" y="5691"/>
                    <a:pt x="29579" y="5689"/>
                    <a:pt x="29590" y="5689"/>
                  </a:cubicBezTo>
                  <a:cubicBezTo>
                    <a:pt x="29598" y="5689"/>
                    <a:pt x="29604" y="5690"/>
                    <a:pt x="29607" y="5692"/>
                  </a:cubicBezTo>
                  <a:cubicBezTo>
                    <a:pt x="29608" y="5693"/>
                    <a:pt x="29609" y="5693"/>
                    <a:pt x="29610" y="5693"/>
                  </a:cubicBezTo>
                  <a:cubicBezTo>
                    <a:pt x="29619" y="5693"/>
                    <a:pt x="29624" y="5672"/>
                    <a:pt x="29624" y="5641"/>
                  </a:cubicBezTo>
                  <a:lnTo>
                    <a:pt x="29652" y="5641"/>
                  </a:lnTo>
                  <a:cubicBezTo>
                    <a:pt x="29659" y="5643"/>
                    <a:pt x="29666" y="5643"/>
                    <a:pt x="29672" y="5643"/>
                  </a:cubicBezTo>
                  <a:cubicBezTo>
                    <a:pt x="29690" y="5643"/>
                    <a:pt x="29703" y="5637"/>
                    <a:pt x="29703" y="5624"/>
                  </a:cubicBezTo>
                  <a:lnTo>
                    <a:pt x="29715" y="5624"/>
                  </a:lnTo>
                  <a:lnTo>
                    <a:pt x="29737" y="5619"/>
                  </a:lnTo>
                  <a:cubicBezTo>
                    <a:pt x="29737" y="5619"/>
                    <a:pt x="29737" y="5624"/>
                    <a:pt x="29737" y="5624"/>
                  </a:cubicBezTo>
                  <a:cubicBezTo>
                    <a:pt x="29749" y="5636"/>
                    <a:pt x="29771" y="5664"/>
                    <a:pt x="29771" y="5675"/>
                  </a:cubicBezTo>
                  <a:cubicBezTo>
                    <a:pt x="29775" y="5679"/>
                    <a:pt x="29782" y="5683"/>
                    <a:pt x="29788" y="5683"/>
                  </a:cubicBezTo>
                  <a:cubicBezTo>
                    <a:pt x="29790" y="5683"/>
                    <a:pt x="29792" y="5683"/>
                    <a:pt x="29794" y="5681"/>
                  </a:cubicBezTo>
                  <a:cubicBezTo>
                    <a:pt x="29794" y="5681"/>
                    <a:pt x="29800" y="5641"/>
                    <a:pt x="29800" y="5607"/>
                  </a:cubicBezTo>
                  <a:cubicBezTo>
                    <a:pt x="29822" y="5602"/>
                    <a:pt x="29845" y="5596"/>
                    <a:pt x="29856" y="5585"/>
                  </a:cubicBezTo>
                  <a:lnTo>
                    <a:pt x="29879" y="5607"/>
                  </a:lnTo>
                  <a:lnTo>
                    <a:pt x="29885" y="5613"/>
                  </a:lnTo>
                  <a:cubicBezTo>
                    <a:pt x="29889" y="5611"/>
                    <a:pt x="29894" y="5610"/>
                    <a:pt x="29899" y="5610"/>
                  </a:cubicBezTo>
                  <a:cubicBezTo>
                    <a:pt x="29911" y="5610"/>
                    <a:pt x="29926" y="5613"/>
                    <a:pt x="29942" y="5613"/>
                  </a:cubicBezTo>
                  <a:cubicBezTo>
                    <a:pt x="29930" y="5636"/>
                    <a:pt x="29913" y="5658"/>
                    <a:pt x="29907" y="5670"/>
                  </a:cubicBezTo>
                  <a:cubicBezTo>
                    <a:pt x="29906" y="5674"/>
                    <a:pt x="29908" y="5676"/>
                    <a:pt x="29912" y="5676"/>
                  </a:cubicBezTo>
                  <a:cubicBezTo>
                    <a:pt x="29924" y="5676"/>
                    <a:pt x="29956" y="5658"/>
                    <a:pt x="29964" y="5641"/>
                  </a:cubicBezTo>
                  <a:cubicBezTo>
                    <a:pt x="29970" y="5630"/>
                    <a:pt x="29976" y="5624"/>
                    <a:pt x="29981" y="5619"/>
                  </a:cubicBezTo>
                  <a:lnTo>
                    <a:pt x="29987" y="5619"/>
                  </a:lnTo>
                  <a:cubicBezTo>
                    <a:pt x="29976" y="5624"/>
                    <a:pt x="29970" y="5636"/>
                    <a:pt x="29970" y="5641"/>
                  </a:cubicBezTo>
                  <a:lnTo>
                    <a:pt x="29970" y="5681"/>
                  </a:lnTo>
                  <a:cubicBezTo>
                    <a:pt x="29970" y="5688"/>
                    <a:pt x="29974" y="5690"/>
                    <a:pt x="29978" y="5690"/>
                  </a:cubicBezTo>
                  <a:cubicBezTo>
                    <a:pt x="29981" y="5690"/>
                    <a:pt x="29985" y="5689"/>
                    <a:pt x="29987" y="5687"/>
                  </a:cubicBezTo>
                  <a:lnTo>
                    <a:pt x="30027" y="5687"/>
                  </a:lnTo>
                  <a:cubicBezTo>
                    <a:pt x="30038" y="5685"/>
                    <a:pt x="30051" y="5684"/>
                    <a:pt x="30064" y="5684"/>
                  </a:cubicBezTo>
                  <a:cubicBezTo>
                    <a:pt x="30090" y="5684"/>
                    <a:pt x="30114" y="5687"/>
                    <a:pt x="30117" y="5687"/>
                  </a:cubicBezTo>
                  <a:cubicBezTo>
                    <a:pt x="30129" y="5681"/>
                    <a:pt x="30146" y="5641"/>
                    <a:pt x="30151" y="5624"/>
                  </a:cubicBezTo>
                  <a:cubicBezTo>
                    <a:pt x="30157" y="5619"/>
                    <a:pt x="30168" y="5585"/>
                    <a:pt x="30174" y="5567"/>
                  </a:cubicBezTo>
                  <a:cubicBezTo>
                    <a:pt x="30185" y="5567"/>
                    <a:pt x="30197" y="5562"/>
                    <a:pt x="30208" y="5562"/>
                  </a:cubicBezTo>
                  <a:lnTo>
                    <a:pt x="30242" y="5573"/>
                  </a:lnTo>
                  <a:lnTo>
                    <a:pt x="30259" y="5579"/>
                  </a:lnTo>
                  <a:cubicBezTo>
                    <a:pt x="30271" y="5573"/>
                    <a:pt x="30288" y="5562"/>
                    <a:pt x="30310" y="5556"/>
                  </a:cubicBezTo>
                  <a:cubicBezTo>
                    <a:pt x="30310" y="5556"/>
                    <a:pt x="30310" y="5562"/>
                    <a:pt x="30310" y="5562"/>
                  </a:cubicBezTo>
                  <a:lnTo>
                    <a:pt x="30316" y="5647"/>
                  </a:lnTo>
                  <a:cubicBezTo>
                    <a:pt x="30339" y="5670"/>
                    <a:pt x="30367" y="5698"/>
                    <a:pt x="30378" y="5704"/>
                  </a:cubicBezTo>
                  <a:lnTo>
                    <a:pt x="30390" y="5704"/>
                  </a:lnTo>
                  <a:lnTo>
                    <a:pt x="30395" y="5698"/>
                  </a:lnTo>
                  <a:cubicBezTo>
                    <a:pt x="30407" y="5687"/>
                    <a:pt x="30401" y="5670"/>
                    <a:pt x="30401" y="5664"/>
                  </a:cubicBezTo>
                  <a:cubicBezTo>
                    <a:pt x="30395" y="5664"/>
                    <a:pt x="30344" y="5647"/>
                    <a:pt x="30356" y="5624"/>
                  </a:cubicBezTo>
                  <a:cubicBezTo>
                    <a:pt x="30357" y="5622"/>
                    <a:pt x="30358" y="5621"/>
                    <a:pt x="30359" y="5621"/>
                  </a:cubicBezTo>
                  <a:cubicBezTo>
                    <a:pt x="30368" y="5621"/>
                    <a:pt x="30388" y="5658"/>
                    <a:pt x="30412" y="5658"/>
                  </a:cubicBezTo>
                  <a:cubicBezTo>
                    <a:pt x="30435" y="5658"/>
                    <a:pt x="30509" y="5658"/>
                    <a:pt x="30526" y="5636"/>
                  </a:cubicBezTo>
                  <a:cubicBezTo>
                    <a:pt x="30543" y="5613"/>
                    <a:pt x="30554" y="5596"/>
                    <a:pt x="30560" y="5596"/>
                  </a:cubicBezTo>
                  <a:lnTo>
                    <a:pt x="30560" y="5602"/>
                  </a:lnTo>
                  <a:cubicBezTo>
                    <a:pt x="30577" y="5619"/>
                    <a:pt x="30549" y="5658"/>
                    <a:pt x="30583" y="5658"/>
                  </a:cubicBezTo>
                  <a:cubicBezTo>
                    <a:pt x="30600" y="5653"/>
                    <a:pt x="30611" y="5624"/>
                    <a:pt x="30622" y="5607"/>
                  </a:cubicBezTo>
                  <a:lnTo>
                    <a:pt x="30628" y="5590"/>
                  </a:lnTo>
                  <a:cubicBezTo>
                    <a:pt x="30628" y="5577"/>
                    <a:pt x="30654" y="5571"/>
                    <a:pt x="30674" y="5571"/>
                  </a:cubicBezTo>
                  <a:cubicBezTo>
                    <a:pt x="30680" y="5571"/>
                    <a:pt x="30686" y="5572"/>
                    <a:pt x="30690" y="5573"/>
                  </a:cubicBezTo>
                  <a:cubicBezTo>
                    <a:pt x="30707" y="5579"/>
                    <a:pt x="30702" y="5630"/>
                    <a:pt x="30685" y="5630"/>
                  </a:cubicBezTo>
                  <a:cubicBezTo>
                    <a:pt x="30668" y="5636"/>
                    <a:pt x="30639" y="5636"/>
                    <a:pt x="30617" y="5636"/>
                  </a:cubicBezTo>
                  <a:lnTo>
                    <a:pt x="30622" y="5664"/>
                  </a:lnTo>
                  <a:lnTo>
                    <a:pt x="30628" y="5670"/>
                  </a:lnTo>
                  <a:cubicBezTo>
                    <a:pt x="30639" y="5675"/>
                    <a:pt x="30668" y="5681"/>
                    <a:pt x="30679" y="5681"/>
                  </a:cubicBezTo>
                  <a:cubicBezTo>
                    <a:pt x="30684" y="5681"/>
                    <a:pt x="30714" y="5659"/>
                    <a:pt x="30728" y="5659"/>
                  </a:cubicBezTo>
                  <a:cubicBezTo>
                    <a:pt x="30732" y="5659"/>
                    <a:pt x="30735" y="5661"/>
                    <a:pt x="30736" y="5664"/>
                  </a:cubicBezTo>
                  <a:cubicBezTo>
                    <a:pt x="30747" y="5675"/>
                    <a:pt x="30770" y="5698"/>
                    <a:pt x="30770" y="5698"/>
                  </a:cubicBezTo>
                  <a:cubicBezTo>
                    <a:pt x="30776" y="5698"/>
                    <a:pt x="30787" y="5698"/>
                    <a:pt x="30787" y="5687"/>
                  </a:cubicBezTo>
                  <a:lnTo>
                    <a:pt x="30787" y="5681"/>
                  </a:lnTo>
                  <a:lnTo>
                    <a:pt x="30787" y="5675"/>
                  </a:lnTo>
                  <a:cubicBezTo>
                    <a:pt x="30787" y="5670"/>
                    <a:pt x="30821" y="5636"/>
                    <a:pt x="30838" y="5630"/>
                  </a:cubicBezTo>
                  <a:cubicBezTo>
                    <a:pt x="30840" y="5627"/>
                    <a:pt x="30843" y="5626"/>
                    <a:pt x="30847" y="5626"/>
                  </a:cubicBezTo>
                  <a:cubicBezTo>
                    <a:pt x="30859" y="5626"/>
                    <a:pt x="30874" y="5642"/>
                    <a:pt x="30883" y="5664"/>
                  </a:cubicBezTo>
                  <a:lnTo>
                    <a:pt x="30900" y="5675"/>
                  </a:lnTo>
                  <a:lnTo>
                    <a:pt x="30917" y="5681"/>
                  </a:lnTo>
                  <a:cubicBezTo>
                    <a:pt x="30938" y="5673"/>
                    <a:pt x="30971" y="5667"/>
                    <a:pt x="30994" y="5667"/>
                  </a:cubicBezTo>
                  <a:cubicBezTo>
                    <a:pt x="31002" y="5667"/>
                    <a:pt x="31009" y="5668"/>
                    <a:pt x="31014" y="5670"/>
                  </a:cubicBezTo>
                  <a:cubicBezTo>
                    <a:pt x="31025" y="5675"/>
                    <a:pt x="31048" y="5687"/>
                    <a:pt x="31054" y="5687"/>
                  </a:cubicBezTo>
                  <a:cubicBezTo>
                    <a:pt x="31054" y="5687"/>
                    <a:pt x="31057" y="5688"/>
                    <a:pt x="31060" y="5688"/>
                  </a:cubicBezTo>
                  <a:cubicBezTo>
                    <a:pt x="31073" y="5688"/>
                    <a:pt x="31102" y="5683"/>
                    <a:pt x="31125" y="5683"/>
                  </a:cubicBezTo>
                  <a:cubicBezTo>
                    <a:pt x="31135" y="5683"/>
                    <a:pt x="31144" y="5684"/>
                    <a:pt x="31150" y="5687"/>
                  </a:cubicBezTo>
                  <a:cubicBezTo>
                    <a:pt x="31173" y="5692"/>
                    <a:pt x="31212" y="5698"/>
                    <a:pt x="31241" y="5698"/>
                  </a:cubicBezTo>
                  <a:lnTo>
                    <a:pt x="31241" y="5641"/>
                  </a:lnTo>
                  <a:lnTo>
                    <a:pt x="31241" y="5624"/>
                  </a:lnTo>
                  <a:cubicBezTo>
                    <a:pt x="31244" y="5619"/>
                    <a:pt x="31247" y="5617"/>
                    <a:pt x="31252" y="5617"/>
                  </a:cubicBezTo>
                  <a:cubicBezTo>
                    <a:pt x="31267" y="5617"/>
                    <a:pt x="31288" y="5640"/>
                    <a:pt x="31292" y="5653"/>
                  </a:cubicBezTo>
                  <a:cubicBezTo>
                    <a:pt x="31294" y="5659"/>
                    <a:pt x="31301" y="5661"/>
                    <a:pt x="31311" y="5661"/>
                  </a:cubicBezTo>
                  <a:cubicBezTo>
                    <a:pt x="31329" y="5661"/>
                    <a:pt x="31355" y="5652"/>
                    <a:pt x="31366" y="5641"/>
                  </a:cubicBezTo>
                  <a:cubicBezTo>
                    <a:pt x="31373" y="5637"/>
                    <a:pt x="31381" y="5636"/>
                    <a:pt x="31388" y="5636"/>
                  </a:cubicBezTo>
                  <a:cubicBezTo>
                    <a:pt x="31402" y="5636"/>
                    <a:pt x="31415" y="5643"/>
                    <a:pt x="31422" y="5658"/>
                  </a:cubicBezTo>
                  <a:lnTo>
                    <a:pt x="31434" y="5670"/>
                  </a:lnTo>
                  <a:lnTo>
                    <a:pt x="31439" y="5681"/>
                  </a:lnTo>
                  <a:cubicBezTo>
                    <a:pt x="31440" y="5681"/>
                    <a:pt x="31441" y="5681"/>
                    <a:pt x="31442" y="5681"/>
                  </a:cubicBezTo>
                  <a:cubicBezTo>
                    <a:pt x="31458" y="5681"/>
                    <a:pt x="31468" y="5634"/>
                    <a:pt x="31468" y="5613"/>
                  </a:cubicBezTo>
                  <a:cubicBezTo>
                    <a:pt x="31470" y="5603"/>
                    <a:pt x="31474" y="5600"/>
                    <a:pt x="31477" y="5600"/>
                  </a:cubicBezTo>
                  <a:cubicBezTo>
                    <a:pt x="31482" y="5600"/>
                    <a:pt x="31487" y="5606"/>
                    <a:pt x="31490" y="5613"/>
                  </a:cubicBezTo>
                  <a:cubicBezTo>
                    <a:pt x="31490" y="5619"/>
                    <a:pt x="31519" y="5653"/>
                    <a:pt x="31507" y="5658"/>
                  </a:cubicBezTo>
                  <a:cubicBezTo>
                    <a:pt x="31490" y="5664"/>
                    <a:pt x="31513" y="5675"/>
                    <a:pt x="31553" y="5687"/>
                  </a:cubicBezTo>
                  <a:lnTo>
                    <a:pt x="31587" y="5692"/>
                  </a:lnTo>
                  <a:cubicBezTo>
                    <a:pt x="31593" y="5692"/>
                    <a:pt x="31621" y="5687"/>
                    <a:pt x="31649" y="5681"/>
                  </a:cubicBezTo>
                  <a:lnTo>
                    <a:pt x="31672" y="5681"/>
                  </a:lnTo>
                  <a:cubicBezTo>
                    <a:pt x="31682" y="5678"/>
                    <a:pt x="31692" y="5677"/>
                    <a:pt x="31701" y="5677"/>
                  </a:cubicBezTo>
                  <a:cubicBezTo>
                    <a:pt x="31710" y="5677"/>
                    <a:pt x="31719" y="5678"/>
                    <a:pt x="31728" y="5678"/>
                  </a:cubicBezTo>
                  <a:cubicBezTo>
                    <a:pt x="31746" y="5678"/>
                    <a:pt x="31763" y="5675"/>
                    <a:pt x="31780" y="5658"/>
                  </a:cubicBezTo>
                  <a:cubicBezTo>
                    <a:pt x="31785" y="5655"/>
                    <a:pt x="31791" y="5653"/>
                    <a:pt x="31795" y="5653"/>
                  </a:cubicBezTo>
                  <a:cubicBezTo>
                    <a:pt x="31806" y="5653"/>
                    <a:pt x="31814" y="5662"/>
                    <a:pt x="31814" y="5681"/>
                  </a:cubicBezTo>
                  <a:cubicBezTo>
                    <a:pt x="31814" y="5691"/>
                    <a:pt x="31816" y="5695"/>
                    <a:pt x="31820" y="5695"/>
                  </a:cubicBezTo>
                  <a:cubicBezTo>
                    <a:pt x="31824" y="5695"/>
                    <a:pt x="31830" y="5690"/>
                    <a:pt x="31837" y="5687"/>
                  </a:cubicBezTo>
                  <a:lnTo>
                    <a:pt x="31848" y="5681"/>
                  </a:lnTo>
                  <a:cubicBezTo>
                    <a:pt x="31850" y="5681"/>
                    <a:pt x="31852" y="5682"/>
                    <a:pt x="31854" y="5682"/>
                  </a:cubicBezTo>
                  <a:cubicBezTo>
                    <a:pt x="31874" y="5682"/>
                    <a:pt x="31893" y="5657"/>
                    <a:pt x="31893" y="5647"/>
                  </a:cubicBezTo>
                  <a:cubicBezTo>
                    <a:pt x="31893" y="5638"/>
                    <a:pt x="31904" y="5633"/>
                    <a:pt x="31920" y="5633"/>
                  </a:cubicBezTo>
                  <a:cubicBezTo>
                    <a:pt x="31933" y="5633"/>
                    <a:pt x="31949" y="5636"/>
                    <a:pt x="31967" y="5641"/>
                  </a:cubicBezTo>
                  <a:lnTo>
                    <a:pt x="31967" y="5692"/>
                  </a:lnTo>
                  <a:cubicBezTo>
                    <a:pt x="31967" y="5692"/>
                    <a:pt x="31977" y="5695"/>
                    <a:pt x="31987" y="5695"/>
                  </a:cubicBezTo>
                  <a:cubicBezTo>
                    <a:pt x="31992" y="5695"/>
                    <a:pt x="31997" y="5694"/>
                    <a:pt x="32001" y="5692"/>
                  </a:cubicBezTo>
                  <a:lnTo>
                    <a:pt x="32012" y="5687"/>
                  </a:lnTo>
                  <a:cubicBezTo>
                    <a:pt x="32017" y="5678"/>
                    <a:pt x="32024" y="5675"/>
                    <a:pt x="32031" y="5675"/>
                  </a:cubicBezTo>
                  <a:cubicBezTo>
                    <a:pt x="32045" y="5675"/>
                    <a:pt x="32060" y="5685"/>
                    <a:pt x="32064" y="5692"/>
                  </a:cubicBezTo>
                  <a:cubicBezTo>
                    <a:pt x="32064" y="5694"/>
                    <a:pt x="32066" y="5695"/>
                    <a:pt x="32068" y="5695"/>
                  </a:cubicBezTo>
                  <a:cubicBezTo>
                    <a:pt x="32078" y="5695"/>
                    <a:pt x="32098" y="5674"/>
                    <a:pt x="32098" y="5670"/>
                  </a:cubicBezTo>
                  <a:cubicBezTo>
                    <a:pt x="32100" y="5665"/>
                    <a:pt x="32105" y="5663"/>
                    <a:pt x="32113" y="5663"/>
                  </a:cubicBezTo>
                  <a:cubicBezTo>
                    <a:pt x="32125" y="5663"/>
                    <a:pt x="32142" y="5668"/>
                    <a:pt x="32160" y="5675"/>
                  </a:cubicBezTo>
                  <a:lnTo>
                    <a:pt x="32177" y="5692"/>
                  </a:lnTo>
                  <a:lnTo>
                    <a:pt x="32211" y="5726"/>
                  </a:lnTo>
                  <a:cubicBezTo>
                    <a:pt x="32224" y="5705"/>
                    <a:pt x="32246" y="5694"/>
                    <a:pt x="32265" y="5694"/>
                  </a:cubicBezTo>
                  <a:cubicBezTo>
                    <a:pt x="32272" y="5694"/>
                    <a:pt x="32279" y="5695"/>
                    <a:pt x="32285" y="5698"/>
                  </a:cubicBezTo>
                  <a:lnTo>
                    <a:pt x="32302" y="5698"/>
                  </a:lnTo>
                  <a:cubicBezTo>
                    <a:pt x="32323" y="5693"/>
                    <a:pt x="32349" y="5663"/>
                    <a:pt x="32361" y="5663"/>
                  </a:cubicBezTo>
                  <a:cubicBezTo>
                    <a:pt x="32362" y="5663"/>
                    <a:pt x="32363" y="5664"/>
                    <a:pt x="32364" y="5664"/>
                  </a:cubicBezTo>
                  <a:lnTo>
                    <a:pt x="32398" y="5692"/>
                  </a:lnTo>
                  <a:cubicBezTo>
                    <a:pt x="32408" y="5669"/>
                    <a:pt x="32421" y="5657"/>
                    <a:pt x="32425" y="5657"/>
                  </a:cubicBezTo>
                  <a:cubicBezTo>
                    <a:pt x="32426" y="5657"/>
                    <a:pt x="32427" y="5657"/>
                    <a:pt x="32427" y="5658"/>
                  </a:cubicBezTo>
                  <a:cubicBezTo>
                    <a:pt x="32427" y="5658"/>
                    <a:pt x="32483" y="5681"/>
                    <a:pt x="32506" y="5681"/>
                  </a:cubicBezTo>
                  <a:cubicBezTo>
                    <a:pt x="32512" y="5683"/>
                    <a:pt x="32521" y="5683"/>
                    <a:pt x="32530" y="5683"/>
                  </a:cubicBezTo>
                  <a:cubicBezTo>
                    <a:pt x="32550" y="5683"/>
                    <a:pt x="32572" y="5681"/>
                    <a:pt x="32580" y="5681"/>
                  </a:cubicBezTo>
                  <a:cubicBezTo>
                    <a:pt x="32587" y="5681"/>
                    <a:pt x="32603" y="5678"/>
                    <a:pt x="32615" y="5678"/>
                  </a:cubicBezTo>
                  <a:cubicBezTo>
                    <a:pt x="32621" y="5678"/>
                    <a:pt x="32627" y="5679"/>
                    <a:pt x="32631" y="5681"/>
                  </a:cubicBezTo>
                  <a:lnTo>
                    <a:pt x="32671" y="5681"/>
                  </a:lnTo>
                  <a:cubicBezTo>
                    <a:pt x="32681" y="5686"/>
                    <a:pt x="32740" y="5716"/>
                    <a:pt x="32767" y="5716"/>
                  </a:cubicBezTo>
                  <a:cubicBezTo>
                    <a:pt x="32769" y="5716"/>
                    <a:pt x="32771" y="5715"/>
                    <a:pt x="32773" y="5715"/>
                  </a:cubicBezTo>
                  <a:cubicBezTo>
                    <a:pt x="32795" y="5704"/>
                    <a:pt x="32818" y="5692"/>
                    <a:pt x="32824" y="5687"/>
                  </a:cubicBezTo>
                  <a:lnTo>
                    <a:pt x="32829" y="5675"/>
                  </a:lnTo>
                  <a:lnTo>
                    <a:pt x="32841" y="5664"/>
                  </a:lnTo>
                  <a:cubicBezTo>
                    <a:pt x="32845" y="5656"/>
                    <a:pt x="32849" y="5654"/>
                    <a:pt x="32853" y="5654"/>
                  </a:cubicBezTo>
                  <a:cubicBezTo>
                    <a:pt x="32864" y="5654"/>
                    <a:pt x="32872" y="5675"/>
                    <a:pt x="32881" y="5675"/>
                  </a:cubicBezTo>
                  <a:lnTo>
                    <a:pt x="32983" y="5675"/>
                  </a:lnTo>
                  <a:lnTo>
                    <a:pt x="33017" y="5687"/>
                  </a:lnTo>
                  <a:cubicBezTo>
                    <a:pt x="33042" y="5695"/>
                    <a:pt x="33064" y="5700"/>
                    <a:pt x="33087" y="5700"/>
                  </a:cubicBezTo>
                  <a:cubicBezTo>
                    <a:pt x="33095" y="5700"/>
                    <a:pt x="33104" y="5699"/>
                    <a:pt x="33113" y="5698"/>
                  </a:cubicBezTo>
                  <a:lnTo>
                    <a:pt x="33119" y="5692"/>
                  </a:lnTo>
                  <a:cubicBezTo>
                    <a:pt x="33128" y="5692"/>
                    <a:pt x="33155" y="5700"/>
                    <a:pt x="33172" y="5700"/>
                  </a:cubicBezTo>
                  <a:cubicBezTo>
                    <a:pt x="33176" y="5700"/>
                    <a:pt x="33179" y="5699"/>
                    <a:pt x="33181" y="5698"/>
                  </a:cubicBezTo>
                  <a:cubicBezTo>
                    <a:pt x="33186" y="5695"/>
                    <a:pt x="33192" y="5694"/>
                    <a:pt x="33198" y="5694"/>
                  </a:cubicBezTo>
                  <a:cubicBezTo>
                    <a:pt x="33214" y="5694"/>
                    <a:pt x="33233" y="5699"/>
                    <a:pt x="33246" y="5699"/>
                  </a:cubicBezTo>
                  <a:cubicBezTo>
                    <a:pt x="33249" y="5699"/>
                    <a:pt x="33252" y="5699"/>
                    <a:pt x="33255" y="5698"/>
                  </a:cubicBezTo>
                  <a:cubicBezTo>
                    <a:pt x="33258" y="5695"/>
                    <a:pt x="33264" y="5694"/>
                    <a:pt x="33273" y="5694"/>
                  </a:cubicBezTo>
                  <a:cubicBezTo>
                    <a:pt x="33298" y="5694"/>
                    <a:pt x="33340" y="5704"/>
                    <a:pt x="33357" y="5704"/>
                  </a:cubicBezTo>
                  <a:cubicBezTo>
                    <a:pt x="33380" y="5704"/>
                    <a:pt x="33414" y="5692"/>
                    <a:pt x="33431" y="5687"/>
                  </a:cubicBezTo>
                  <a:lnTo>
                    <a:pt x="33465" y="5687"/>
                  </a:lnTo>
                  <a:cubicBezTo>
                    <a:pt x="33470" y="5689"/>
                    <a:pt x="33475" y="5690"/>
                    <a:pt x="33479" y="5690"/>
                  </a:cubicBezTo>
                  <a:cubicBezTo>
                    <a:pt x="33494" y="5690"/>
                    <a:pt x="33505" y="5677"/>
                    <a:pt x="33505" y="5664"/>
                  </a:cubicBezTo>
                  <a:lnTo>
                    <a:pt x="33505" y="5647"/>
                  </a:lnTo>
                  <a:lnTo>
                    <a:pt x="33505" y="5636"/>
                  </a:lnTo>
                  <a:cubicBezTo>
                    <a:pt x="33493" y="5624"/>
                    <a:pt x="33516" y="5619"/>
                    <a:pt x="33522" y="5619"/>
                  </a:cubicBezTo>
                  <a:cubicBezTo>
                    <a:pt x="33533" y="5619"/>
                    <a:pt x="33539" y="5647"/>
                    <a:pt x="33533" y="5658"/>
                  </a:cubicBezTo>
                  <a:cubicBezTo>
                    <a:pt x="33533" y="5670"/>
                    <a:pt x="33550" y="5692"/>
                    <a:pt x="33567" y="5704"/>
                  </a:cubicBezTo>
                  <a:lnTo>
                    <a:pt x="33590" y="5698"/>
                  </a:lnTo>
                  <a:cubicBezTo>
                    <a:pt x="33595" y="5698"/>
                    <a:pt x="33601" y="5687"/>
                    <a:pt x="33607" y="5687"/>
                  </a:cubicBezTo>
                  <a:cubicBezTo>
                    <a:pt x="33607" y="5681"/>
                    <a:pt x="33692" y="5658"/>
                    <a:pt x="33692" y="5658"/>
                  </a:cubicBezTo>
                  <a:lnTo>
                    <a:pt x="33732" y="5692"/>
                  </a:lnTo>
                  <a:cubicBezTo>
                    <a:pt x="33771" y="5681"/>
                    <a:pt x="33873" y="5670"/>
                    <a:pt x="33896" y="5670"/>
                  </a:cubicBezTo>
                  <a:cubicBezTo>
                    <a:pt x="33912" y="5674"/>
                    <a:pt x="33937" y="5678"/>
                    <a:pt x="33952" y="5678"/>
                  </a:cubicBezTo>
                  <a:cubicBezTo>
                    <a:pt x="33958" y="5678"/>
                    <a:pt x="33963" y="5677"/>
                    <a:pt x="33964" y="5675"/>
                  </a:cubicBezTo>
                  <a:cubicBezTo>
                    <a:pt x="33969" y="5675"/>
                    <a:pt x="33995" y="5661"/>
                    <a:pt x="34014" y="5661"/>
                  </a:cubicBezTo>
                  <a:cubicBezTo>
                    <a:pt x="34019" y="5661"/>
                    <a:pt x="34023" y="5662"/>
                    <a:pt x="34027" y="5664"/>
                  </a:cubicBezTo>
                  <a:cubicBezTo>
                    <a:pt x="34032" y="5667"/>
                    <a:pt x="34042" y="5667"/>
                    <a:pt x="34052" y="5667"/>
                  </a:cubicBezTo>
                  <a:cubicBezTo>
                    <a:pt x="34062" y="5667"/>
                    <a:pt x="34072" y="5667"/>
                    <a:pt x="34078" y="5670"/>
                  </a:cubicBezTo>
                  <a:cubicBezTo>
                    <a:pt x="34083" y="5675"/>
                    <a:pt x="34112" y="5681"/>
                    <a:pt x="34146" y="5692"/>
                  </a:cubicBezTo>
                  <a:lnTo>
                    <a:pt x="34157" y="5675"/>
                  </a:lnTo>
                  <a:lnTo>
                    <a:pt x="34197" y="5630"/>
                  </a:lnTo>
                  <a:cubicBezTo>
                    <a:pt x="34242" y="5647"/>
                    <a:pt x="34356" y="5692"/>
                    <a:pt x="34390" y="5692"/>
                  </a:cubicBezTo>
                  <a:cubicBezTo>
                    <a:pt x="34418" y="5687"/>
                    <a:pt x="34435" y="5641"/>
                    <a:pt x="34441" y="5636"/>
                  </a:cubicBezTo>
                  <a:cubicBezTo>
                    <a:pt x="34441" y="5635"/>
                    <a:pt x="34442" y="5634"/>
                    <a:pt x="34443" y="5634"/>
                  </a:cubicBezTo>
                  <a:cubicBezTo>
                    <a:pt x="34455" y="5634"/>
                    <a:pt x="34500" y="5681"/>
                    <a:pt x="34518" y="5681"/>
                  </a:cubicBezTo>
                  <a:cubicBezTo>
                    <a:pt x="34519" y="5681"/>
                    <a:pt x="34520" y="5681"/>
                    <a:pt x="34520" y="5681"/>
                  </a:cubicBezTo>
                  <a:cubicBezTo>
                    <a:pt x="34543" y="5681"/>
                    <a:pt x="34628" y="5670"/>
                    <a:pt x="34656" y="5664"/>
                  </a:cubicBezTo>
                  <a:cubicBezTo>
                    <a:pt x="34672" y="5664"/>
                    <a:pt x="34689" y="5661"/>
                    <a:pt x="34699" y="5661"/>
                  </a:cubicBezTo>
                  <a:cubicBezTo>
                    <a:pt x="34704" y="5661"/>
                    <a:pt x="34708" y="5662"/>
                    <a:pt x="34708" y="5664"/>
                  </a:cubicBezTo>
                  <a:cubicBezTo>
                    <a:pt x="34708" y="5664"/>
                    <a:pt x="34716" y="5700"/>
                    <a:pt x="34722" y="5700"/>
                  </a:cubicBezTo>
                  <a:cubicBezTo>
                    <a:pt x="34723" y="5700"/>
                    <a:pt x="34724" y="5699"/>
                    <a:pt x="34725" y="5698"/>
                  </a:cubicBezTo>
                  <a:cubicBezTo>
                    <a:pt x="34736" y="5687"/>
                    <a:pt x="34776" y="5670"/>
                    <a:pt x="34787" y="5670"/>
                  </a:cubicBezTo>
                  <a:cubicBezTo>
                    <a:pt x="34798" y="5670"/>
                    <a:pt x="34821" y="5681"/>
                    <a:pt x="34844" y="5692"/>
                  </a:cubicBezTo>
                  <a:lnTo>
                    <a:pt x="34872" y="5670"/>
                  </a:lnTo>
                  <a:cubicBezTo>
                    <a:pt x="34874" y="5667"/>
                    <a:pt x="34878" y="5666"/>
                    <a:pt x="34881" y="5666"/>
                  </a:cubicBezTo>
                  <a:cubicBezTo>
                    <a:pt x="34897" y="5666"/>
                    <a:pt x="34923" y="5681"/>
                    <a:pt x="34946" y="5681"/>
                  </a:cubicBezTo>
                  <a:lnTo>
                    <a:pt x="34963" y="5681"/>
                  </a:lnTo>
                  <a:cubicBezTo>
                    <a:pt x="34975" y="5673"/>
                    <a:pt x="35000" y="5667"/>
                    <a:pt x="35014" y="5667"/>
                  </a:cubicBezTo>
                  <a:cubicBezTo>
                    <a:pt x="35020" y="5667"/>
                    <a:pt x="35024" y="5668"/>
                    <a:pt x="35025" y="5670"/>
                  </a:cubicBezTo>
                  <a:cubicBezTo>
                    <a:pt x="35037" y="5675"/>
                    <a:pt x="35048" y="5675"/>
                    <a:pt x="35054" y="5675"/>
                  </a:cubicBezTo>
                  <a:cubicBezTo>
                    <a:pt x="35054" y="5670"/>
                    <a:pt x="35054" y="5664"/>
                    <a:pt x="35042" y="5658"/>
                  </a:cubicBezTo>
                  <a:lnTo>
                    <a:pt x="35042" y="5653"/>
                  </a:lnTo>
                  <a:cubicBezTo>
                    <a:pt x="35042" y="5647"/>
                    <a:pt x="35054" y="5636"/>
                    <a:pt x="35054" y="5636"/>
                  </a:cubicBezTo>
                  <a:cubicBezTo>
                    <a:pt x="35065" y="5641"/>
                    <a:pt x="35082" y="5658"/>
                    <a:pt x="35088" y="5658"/>
                  </a:cubicBezTo>
                  <a:cubicBezTo>
                    <a:pt x="35095" y="5651"/>
                    <a:pt x="35100" y="5641"/>
                    <a:pt x="35107" y="5641"/>
                  </a:cubicBezTo>
                  <a:cubicBezTo>
                    <a:pt x="35111" y="5641"/>
                    <a:pt x="35116" y="5644"/>
                    <a:pt x="35122" y="5653"/>
                  </a:cubicBezTo>
                  <a:cubicBezTo>
                    <a:pt x="35122" y="5653"/>
                    <a:pt x="35139" y="5641"/>
                    <a:pt x="35144" y="5641"/>
                  </a:cubicBezTo>
                  <a:lnTo>
                    <a:pt x="35167" y="5647"/>
                  </a:lnTo>
                  <a:cubicBezTo>
                    <a:pt x="35184" y="5653"/>
                    <a:pt x="35235" y="5647"/>
                    <a:pt x="35247" y="5658"/>
                  </a:cubicBezTo>
                  <a:cubicBezTo>
                    <a:pt x="35255" y="5667"/>
                    <a:pt x="35281" y="5672"/>
                    <a:pt x="35299" y="5672"/>
                  </a:cubicBezTo>
                  <a:cubicBezTo>
                    <a:pt x="35306" y="5672"/>
                    <a:pt x="35312" y="5671"/>
                    <a:pt x="35315" y="5670"/>
                  </a:cubicBezTo>
                  <a:cubicBezTo>
                    <a:pt x="35326" y="5670"/>
                    <a:pt x="35366" y="5687"/>
                    <a:pt x="35371" y="5687"/>
                  </a:cubicBezTo>
                  <a:cubicBezTo>
                    <a:pt x="35383" y="5681"/>
                    <a:pt x="35405" y="5675"/>
                    <a:pt x="35417" y="5670"/>
                  </a:cubicBezTo>
                  <a:lnTo>
                    <a:pt x="35434" y="5681"/>
                  </a:lnTo>
                  <a:lnTo>
                    <a:pt x="35468" y="5698"/>
                  </a:lnTo>
                  <a:cubicBezTo>
                    <a:pt x="35471" y="5679"/>
                    <a:pt x="35474" y="5672"/>
                    <a:pt x="35476" y="5672"/>
                  </a:cubicBezTo>
                  <a:cubicBezTo>
                    <a:pt x="35478" y="5672"/>
                    <a:pt x="35479" y="5676"/>
                    <a:pt x="35479" y="5681"/>
                  </a:cubicBezTo>
                  <a:cubicBezTo>
                    <a:pt x="35479" y="5684"/>
                    <a:pt x="35482" y="5686"/>
                    <a:pt x="35486" y="5686"/>
                  </a:cubicBezTo>
                  <a:cubicBezTo>
                    <a:pt x="35495" y="5686"/>
                    <a:pt x="35511" y="5679"/>
                    <a:pt x="35519" y="5675"/>
                  </a:cubicBezTo>
                  <a:cubicBezTo>
                    <a:pt x="35520" y="5674"/>
                    <a:pt x="35523" y="5673"/>
                    <a:pt x="35527" y="5673"/>
                  </a:cubicBezTo>
                  <a:cubicBezTo>
                    <a:pt x="35536" y="5673"/>
                    <a:pt x="35552" y="5678"/>
                    <a:pt x="35564" y="5687"/>
                  </a:cubicBezTo>
                  <a:lnTo>
                    <a:pt x="35581" y="5664"/>
                  </a:lnTo>
                  <a:lnTo>
                    <a:pt x="35593" y="5647"/>
                  </a:lnTo>
                  <a:cubicBezTo>
                    <a:pt x="35598" y="5642"/>
                    <a:pt x="35604" y="5640"/>
                    <a:pt x="35609" y="5640"/>
                  </a:cubicBezTo>
                  <a:cubicBezTo>
                    <a:pt x="35621" y="5640"/>
                    <a:pt x="35632" y="5650"/>
                    <a:pt x="35632" y="5658"/>
                  </a:cubicBezTo>
                  <a:cubicBezTo>
                    <a:pt x="35632" y="5670"/>
                    <a:pt x="35678" y="5687"/>
                    <a:pt x="35695" y="5687"/>
                  </a:cubicBezTo>
                  <a:cubicBezTo>
                    <a:pt x="35705" y="5682"/>
                    <a:pt x="35736" y="5651"/>
                    <a:pt x="35756" y="5651"/>
                  </a:cubicBezTo>
                  <a:cubicBezTo>
                    <a:pt x="35758" y="5651"/>
                    <a:pt x="35761" y="5651"/>
                    <a:pt x="35763" y="5653"/>
                  </a:cubicBezTo>
                  <a:cubicBezTo>
                    <a:pt x="35769" y="5658"/>
                    <a:pt x="35778" y="5661"/>
                    <a:pt x="35790" y="5661"/>
                  </a:cubicBezTo>
                  <a:cubicBezTo>
                    <a:pt x="35801" y="5661"/>
                    <a:pt x="35814" y="5658"/>
                    <a:pt x="35825" y="5653"/>
                  </a:cubicBezTo>
                  <a:lnTo>
                    <a:pt x="35848" y="5675"/>
                  </a:lnTo>
                  <a:lnTo>
                    <a:pt x="35882" y="5709"/>
                  </a:lnTo>
                  <a:cubicBezTo>
                    <a:pt x="35905" y="5687"/>
                    <a:pt x="35973" y="5687"/>
                    <a:pt x="35990" y="5681"/>
                  </a:cubicBezTo>
                  <a:cubicBezTo>
                    <a:pt x="36000" y="5671"/>
                    <a:pt x="36033" y="5652"/>
                    <a:pt x="36048" y="5652"/>
                  </a:cubicBezTo>
                  <a:cubicBezTo>
                    <a:pt x="36049" y="5652"/>
                    <a:pt x="36051" y="5652"/>
                    <a:pt x="36052" y="5653"/>
                  </a:cubicBezTo>
                  <a:cubicBezTo>
                    <a:pt x="36064" y="5653"/>
                    <a:pt x="36149" y="5675"/>
                    <a:pt x="36177" y="5675"/>
                  </a:cubicBezTo>
                  <a:cubicBezTo>
                    <a:pt x="36205" y="5675"/>
                    <a:pt x="36234" y="5675"/>
                    <a:pt x="36239" y="5670"/>
                  </a:cubicBezTo>
                  <a:cubicBezTo>
                    <a:pt x="36244" y="5665"/>
                    <a:pt x="36263" y="5649"/>
                    <a:pt x="36274" y="5649"/>
                  </a:cubicBezTo>
                  <a:cubicBezTo>
                    <a:pt x="36276" y="5649"/>
                    <a:pt x="36278" y="5650"/>
                    <a:pt x="36279" y="5653"/>
                  </a:cubicBezTo>
                  <a:cubicBezTo>
                    <a:pt x="36281" y="5656"/>
                    <a:pt x="36286" y="5658"/>
                    <a:pt x="36293" y="5658"/>
                  </a:cubicBezTo>
                  <a:cubicBezTo>
                    <a:pt x="36307" y="5658"/>
                    <a:pt x="36328" y="5651"/>
                    <a:pt x="36347" y="5636"/>
                  </a:cubicBezTo>
                  <a:lnTo>
                    <a:pt x="36370" y="5641"/>
                  </a:lnTo>
                  <a:lnTo>
                    <a:pt x="36432" y="5670"/>
                  </a:lnTo>
                  <a:cubicBezTo>
                    <a:pt x="36464" y="5661"/>
                    <a:pt x="36503" y="5660"/>
                    <a:pt x="36537" y="5660"/>
                  </a:cubicBezTo>
                  <a:cubicBezTo>
                    <a:pt x="36554" y="5660"/>
                    <a:pt x="36570" y="5660"/>
                    <a:pt x="36582" y="5660"/>
                  </a:cubicBezTo>
                  <a:cubicBezTo>
                    <a:pt x="36595" y="5660"/>
                    <a:pt x="36604" y="5660"/>
                    <a:pt x="36608" y="5658"/>
                  </a:cubicBezTo>
                  <a:cubicBezTo>
                    <a:pt x="36631" y="5658"/>
                    <a:pt x="36648" y="5624"/>
                    <a:pt x="36654" y="5613"/>
                  </a:cubicBezTo>
                  <a:cubicBezTo>
                    <a:pt x="36654" y="5611"/>
                    <a:pt x="36655" y="5610"/>
                    <a:pt x="36656" y="5610"/>
                  </a:cubicBezTo>
                  <a:cubicBezTo>
                    <a:pt x="36664" y="5610"/>
                    <a:pt x="36690" y="5632"/>
                    <a:pt x="36705" y="5641"/>
                  </a:cubicBezTo>
                  <a:cubicBezTo>
                    <a:pt x="36707" y="5644"/>
                    <a:pt x="36712" y="5645"/>
                    <a:pt x="36717" y="5645"/>
                  </a:cubicBezTo>
                  <a:cubicBezTo>
                    <a:pt x="36733" y="5645"/>
                    <a:pt x="36757" y="5634"/>
                    <a:pt x="36761" y="5630"/>
                  </a:cubicBezTo>
                  <a:cubicBezTo>
                    <a:pt x="36768" y="5623"/>
                    <a:pt x="36777" y="5620"/>
                    <a:pt x="36784" y="5620"/>
                  </a:cubicBezTo>
                  <a:cubicBezTo>
                    <a:pt x="36789" y="5620"/>
                    <a:pt x="36793" y="5622"/>
                    <a:pt x="36795" y="5624"/>
                  </a:cubicBezTo>
                  <a:lnTo>
                    <a:pt x="36807" y="5630"/>
                  </a:lnTo>
                  <a:cubicBezTo>
                    <a:pt x="36827" y="5651"/>
                    <a:pt x="36837" y="5660"/>
                    <a:pt x="36848" y="5660"/>
                  </a:cubicBezTo>
                  <a:cubicBezTo>
                    <a:pt x="36859" y="5660"/>
                    <a:pt x="36870" y="5652"/>
                    <a:pt x="36892" y="5636"/>
                  </a:cubicBezTo>
                  <a:cubicBezTo>
                    <a:pt x="36903" y="5624"/>
                    <a:pt x="36932" y="5619"/>
                    <a:pt x="36932" y="5602"/>
                  </a:cubicBezTo>
                  <a:lnTo>
                    <a:pt x="36943" y="5585"/>
                  </a:lnTo>
                  <a:cubicBezTo>
                    <a:pt x="36946" y="5583"/>
                    <a:pt x="36950" y="5582"/>
                    <a:pt x="36954" y="5582"/>
                  </a:cubicBezTo>
                  <a:cubicBezTo>
                    <a:pt x="36965" y="5582"/>
                    <a:pt x="36977" y="5588"/>
                    <a:pt x="36977" y="5596"/>
                  </a:cubicBezTo>
                  <a:cubicBezTo>
                    <a:pt x="36980" y="5602"/>
                    <a:pt x="36986" y="5605"/>
                    <a:pt x="36991" y="5605"/>
                  </a:cubicBezTo>
                  <a:cubicBezTo>
                    <a:pt x="36994" y="5605"/>
                    <a:pt x="36997" y="5604"/>
                    <a:pt x="37000" y="5602"/>
                  </a:cubicBezTo>
                  <a:cubicBezTo>
                    <a:pt x="37000" y="5601"/>
                    <a:pt x="37001" y="5601"/>
                    <a:pt x="37001" y="5601"/>
                  </a:cubicBezTo>
                  <a:cubicBezTo>
                    <a:pt x="37006" y="5601"/>
                    <a:pt x="37012" y="5631"/>
                    <a:pt x="37017" y="5641"/>
                  </a:cubicBezTo>
                  <a:cubicBezTo>
                    <a:pt x="37017" y="5653"/>
                    <a:pt x="37051" y="5658"/>
                    <a:pt x="37068" y="5664"/>
                  </a:cubicBezTo>
                  <a:cubicBezTo>
                    <a:pt x="37075" y="5664"/>
                    <a:pt x="37098" y="5666"/>
                    <a:pt x="37116" y="5666"/>
                  </a:cubicBezTo>
                  <a:cubicBezTo>
                    <a:pt x="37125" y="5666"/>
                    <a:pt x="37132" y="5666"/>
                    <a:pt x="37136" y="5664"/>
                  </a:cubicBezTo>
                  <a:cubicBezTo>
                    <a:pt x="37138" y="5663"/>
                    <a:pt x="37143" y="5662"/>
                    <a:pt x="37147" y="5662"/>
                  </a:cubicBezTo>
                  <a:cubicBezTo>
                    <a:pt x="37156" y="5662"/>
                    <a:pt x="37167" y="5664"/>
                    <a:pt x="37177" y="5664"/>
                  </a:cubicBezTo>
                  <a:cubicBezTo>
                    <a:pt x="37186" y="5664"/>
                    <a:pt x="37194" y="5662"/>
                    <a:pt x="37198" y="5658"/>
                  </a:cubicBezTo>
                  <a:cubicBezTo>
                    <a:pt x="37208" y="5649"/>
                    <a:pt x="37236" y="5640"/>
                    <a:pt x="37252" y="5640"/>
                  </a:cubicBezTo>
                  <a:cubicBezTo>
                    <a:pt x="37256" y="5640"/>
                    <a:pt x="37259" y="5640"/>
                    <a:pt x="37261" y="5641"/>
                  </a:cubicBezTo>
                  <a:cubicBezTo>
                    <a:pt x="37266" y="5641"/>
                    <a:pt x="37306" y="5653"/>
                    <a:pt x="37317" y="5658"/>
                  </a:cubicBezTo>
                  <a:cubicBezTo>
                    <a:pt x="37320" y="5660"/>
                    <a:pt x="37324" y="5660"/>
                    <a:pt x="37328" y="5660"/>
                  </a:cubicBezTo>
                  <a:cubicBezTo>
                    <a:pt x="37340" y="5660"/>
                    <a:pt x="37356" y="5654"/>
                    <a:pt x="37369" y="5641"/>
                  </a:cubicBezTo>
                  <a:lnTo>
                    <a:pt x="37391" y="5658"/>
                  </a:lnTo>
                  <a:cubicBezTo>
                    <a:pt x="37401" y="5668"/>
                    <a:pt x="37413" y="5672"/>
                    <a:pt x="37427" y="5672"/>
                  </a:cubicBezTo>
                  <a:cubicBezTo>
                    <a:pt x="37438" y="5672"/>
                    <a:pt x="37449" y="5669"/>
                    <a:pt x="37459" y="5664"/>
                  </a:cubicBezTo>
                  <a:lnTo>
                    <a:pt x="37482" y="5653"/>
                  </a:lnTo>
                  <a:cubicBezTo>
                    <a:pt x="37487" y="5652"/>
                    <a:pt x="37492" y="5651"/>
                    <a:pt x="37496" y="5651"/>
                  </a:cubicBezTo>
                  <a:cubicBezTo>
                    <a:pt x="37528" y="5651"/>
                    <a:pt x="37562" y="5665"/>
                    <a:pt x="37567" y="5675"/>
                  </a:cubicBezTo>
                  <a:cubicBezTo>
                    <a:pt x="37569" y="5677"/>
                    <a:pt x="37571" y="5678"/>
                    <a:pt x="37574" y="5678"/>
                  </a:cubicBezTo>
                  <a:cubicBezTo>
                    <a:pt x="37589" y="5678"/>
                    <a:pt x="37614" y="5656"/>
                    <a:pt x="37624" y="5647"/>
                  </a:cubicBezTo>
                  <a:cubicBezTo>
                    <a:pt x="37626" y="5644"/>
                    <a:pt x="37631" y="5643"/>
                    <a:pt x="37636" y="5643"/>
                  </a:cubicBezTo>
                  <a:cubicBezTo>
                    <a:pt x="37654" y="5643"/>
                    <a:pt x="37683" y="5655"/>
                    <a:pt x="37692" y="5664"/>
                  </a:cubicBezTo>
                  <a:cubicBezTo>
                    <a:pt x="37696" y="5667"/>
                    <a:pt x="37701" y="5668"/>
                    <a:pt x="37706" y="5668"/>
                  </a:cubicBezTo>
                  <a:cubicBezTo>
                    <a:pt x="37720" y="5668"/>
                    <a:pt x="37735" y="5655"/>
                    <a:pt x="37743" y="5630"/>
                  </a:cubicBezTo>
                  <a:lnTo>
                    <a:pt x="37766" y="5641"/>
                  </a:lnTo>
                  <a:lnTo>
                    <a:pt x="37800" y="5658"/>
                  </a:lnTo>
                  <a:cubicBezTo>
                    <a:pt x="37834" y="5647"/>
                    <a:pt x="37874" y="5641"/>
                    <a:pt x="37879" y="5641"/>
                  </a:cubicBezTo>
                  <a:cubicBezTo>
                    <a:pt x="37884" y="5646"/>
                    <a:pt x="37974" y="5670"/>
                    <a:pt x="38020" y="5670"/>
                  </a:cubicBezTo>
                  <a:cubicBezTo>
                    <a:pt x="38025" y="5670"/>
                    <a:pt x="38029" y="5670"/>
                    <a:pt x="38032" y="5670"/>
                  </a:cubicBezTo>
                  <a:cubicBezTo>
                    <a:pt x="38063" y="5665"/>
                    <a:pt x="38124" y="5647"/>
                    <a:pt x="38159" y="5647"/>
                  </a:cubicBezTo>
                  <a:cubicBezTo>
                    <a:pt x="38168" y="5647"/>
                    <a:pt x="38176" y="5649"/>
                    <a:pt x="38180" y="5653"/>
                  </a:cubicBezTo>
                  <a:cubicBezTo>
                    <a:pt x="38189" y="5659"/>
                    <a:pt x="38199" y="5662"/>
                    <a:pt x="38208" y="5662"/>
                  </a:cubicBezTo>
                  <a:cubicBezTo>
                    <a:pt x="38222" y="5662"/>
                    <a:pt x="38235" y="5655"/>
                    <a:pt x="38242" y="5641"/>
                  </a:cubicBezTo>
                  <a:lnTo>
                    <a:pt x="38248" y="5647"/>
                  </a:lnTo>
                  <a:lnTo>
                    <a:pt x="38282" y="5664"/>
                  </a:lnTo>
                  <a:cubicBezTo>
                    <a:pt x="38310" y="5655"/>
                    <a:pt x="38357" y="5645"/>
                    <a:pt x="38394" y="5645"/>
                  </a:cubicBezTo>
                  <a:cubicBezTo>
                    <a:pt x="38403" y="5645"/>
                    <a:pt x="38411" y="5646"/>
                    <a:pt x="38418" y="5647"/>
                  </a:cubicBezTo>
                  <a:lnTo>
                    <a:pt x="38441" y="5664"/>
                  </a:lnTo>
                  <a:lnTo>
                    <a:pt x="38475" y="5692"/>
                  </a:lnTo>
                  <a:cubicBezTo>
                    <a:pt x="38503" y="5675"/>
                    <a:pt x="38571" y="5670"/>
                    <a:pt x="38594" y="5664"/>
                  </a:cubicBezTo>
                  <a:cubicBezTo>
                    <a:pt x="38607" y="5664"/>
                    <a:pt x="38645" y="5654"/>
                    <a:pt x="38666" y="5654"/>
                  </a:cubicBezTo>
                  <a:cubicBezTo>
                    <a:pt x="38673" y="5654"/>
                    <a:pt x="38678" y="5655"/>
                    <a:pt x="38679" y="5658"/>
                  </a:cubicBezTo>
                  <a:cubicBezTo>
                    <a:pt x="38682" y="5666"/>
                    <a:pt x="38687" y="5668"/>
                    <a:pt x="38694" y="5668"/>
                  </a:cubicBezTo>
                  <a:cubicBezTo>
                    <a:pt x="38702" y="5668"/>
                    <a:pt x="38712" y="5664"/>
                    <a:pt x="38719" y="5664"/>
                  </a:cubicBezTo>
                  <a:cubicBezTo>
                    <a:pt x="38725" y="5664"/>
                    <a:pt x="38798" y="5670"/>
                    <a:pt x="38827" y="5675"/>
                  </a:cubicBezTo>
                  <a:cubicBezTo>
                    <a:pt x="38842" y="5675"/>
                    <a:pt x="38862" y="5678"/>
                    <a:pt x="38877" y="5678"/>
                  </a:cubicBezTo>
                  <a:cubicBezTo>
                    <a:pt x="38885" y="5678"/>
                    <a:pt x="38891" y="5677"/>
                    <a:pt x="38895" y="5675"/>
                  </a:cubicBezTo>
                  <a:cubicBezTo>
                    <a:pt x="38906" y="5675"/>
                    <a:pt x="38935" y="5687"/>
                    <a:pt x="38946" y="5687"/>
                  </a:cubicBezTo>
                  <a:cubicBezTo>
                    <a:pt x="38951" y="5687"/>
                    <a:pt x="39001" y="5652"/>
                    <a:pt x="39026" y="5652"/>
                  </a:cubicBezTo>
                  <a:cubicBezTo>
                    <a:pt x="39028" y="5652"/>
                    <a:pt x="39029" y="5652"/>
                    <a:pt x="39031" y="5653"/>
                  </a:cubicBezTo>
                  <a:cubicBezTo>
                    <a:pt x="39042" y="5655"/>
                    <a:pt x="39065" y="5655"/>
                    <a:pt x="39088" y="5655"/>
                  </a:cubicBezTo>
                  <a:cubicBezTo>
                    <a:pt x="39110" y="5655"/>
                    <a:pt x="39133" y="5655"/>
                    <a:pt x="39144" y="5658"/>
                  </a:cubicBezTo>
                  <a:cubicBezTo>
                    <a:pt x="39158" y="5658"/>
                    <a:pt x="39197" y="5666"/>
                    <a:pt x="39221" y="5666"/>
                  </a:cubicBezTo>
                  <a:cubicBezTo>
                    <a:pt x="39227" y="5666"/>
                    <a:pt x="39232" y="5665"/>
                    <a:pt x="39235" y="5664"/>
                  </a:cubicBezTo>
                  <a:cubicBezTo>
                    <a:pt x="39244" y="5664"/>
                    <a:pt x="39282" y="5671"/>
                    <a:pt x="39309" y="5671"/>
                  </a:cubicBezTo>
                  <a:cubicBezTo>
                    <a:pt x="39316" y="5671"/>
                    <a:pt x="39321" y="5671"/>
                    <a:pt x="39326" y="5670"/>
                  </a:cubicBezTo>
                  <a:cubicBezTo>
                    <a:pt x="39349" y="5664"/>
                    <a:pt x="39394" y="5664"/>
                    <a:pt x="39400" y="5664"/>
                  </a:cubicBezTo>
                  <a:cubicBezTo>
                    <a:pt x="39409" y="5664"/>
                    <a:pt x="39441" y="5688"/>
                    <a:pt x="39456" y="5688"/>
                  </a:cubicBezTo>
                  <a:cubicBezTo>
                    <a:pt x="39460" y="5688"/>
                    <a:pt x="39462" y="5686"/>
                    <a:pt x="39462" y="5681"/>
                  </a:cubicBezTo>
                  <a:cubicBezTo>
                    <a:pt x="39462" y="5668"/>
                    <a:pt x="39464" y="5665"/>
                    <a:pt x="39466" y="5665"/>
                  </a:cubicBezTo>
                  <a:cubicBezTo>
                    <a:pt x="39468" y="5665"/>
                    <a:pt x="39471" y="5667"/>
                    <a:pt x="39474" y="5670"/>
                  </a:cubicBezTo>
                  <a:cubicBezTo>
                    <a:pt x="39474" y="5670"/>
                    <a:pt x="39491" y="5670"/>
                    <a:pt x="39513" y="5664"/>
                  </a:cubicBezTo>
                  <a:cubicBezTo>
                    <a:pt x="39526" y="5672"/>
                    <a:pt x="39538" y="5678"/>
                    <a:pt x="39548" y="5678"/>
                  </a:cubicBezTo>
                  <a:cubicBezTo>
                    <a:pt x="39552" y="5678"/>
                    <a:pt x="39556" y="5677"/>
                    <a:pt x="39559" y="5675"/>
                  </a:cubicBezTo>
                  <a:cubicBezTo>
                    <a:pt x="39569" y="5667"/>
                    <a:pt x="39578" y="5664"/>
                    <a:pt x="39587" y="5664"/>
                  </a:cubicBezTo>
                  <a:cubicBezTo>
                    <a:pt x="39603" y="5664"/>
                    <a:pt x="39616" y="5674"/>
                    <a:pt x="39627" y="5681"/>
                  </a:cubicBezTo>
                  <a:cubicBezTo>
                    <a:pt x="39657" y="5696"/>
                    <a:pt x="39690" y="5706"/>
                    <a:pt x="39720" y="5706"/>
                  </a:cubicBezTo>
                  <a:cubicBezTo>
                    <a:pt x="39735" y="5706"/>
                    <a:pt x="39750" y="5704"/>
                    <a:pt x="39763" y="5698"/>
                  </a:cubicBezTo>
                  <a:lnTo>
                    <a:pt x="39803" y="5681"/>
                  </a:lnTo>
                  <a:cubicBezTo>
                    <a:pt x="39809" y="5689"/>
                    <a:pt x="39815" y="5693"/>
                    <a:pt x="39820" y="5693"/>
                  </a:cubicBezTo>
                  <a:cubicBezTo>
                    <a:pt x="39830" y="5693"/>
                    <a:pt x="39839" y="5680"/>
                    <a:pt x="39842" y="5658"/>
                  </a:cubicBezTo>
                  <a:lnTo>
                    <a:pt x="39882" y="5692"/>
                  </a:lnTo>
                  <a:lnTo>
                    <a:pt x="39905" y="5709"/>
                  </a:lnTo>
                  <a:cubicBezTo>
                    <a:pt x="39967" y="5709"/>
                    <a:pt x="40007" y="5698"/>
                    <a:pt x="40001" y="5692"/>
                  </a:cubicBezTo>
                  <a:cubicBezTo>
                    <a:pt x="40001" y="5690"/>
                    <a:pt x="40009" y="5689"/>
                    <a:pt x="40019" y="5689"/>
                  </a:cubicBezTo>
                  <a:cubicBezTo>
                    <a:pt x="40033" y="5689"/>
                    <a:pt x="40051" y="5691"/>
                    <a:pt x="40058" y="5698"/>
                  </a:cubicBezTo>
                  <a:cubicBezTo>
                    <a:pt x="40069" y="5709"/>
                    <a:pt x="40103" y="5715"/>
                    <a:pt x="40109" y="5715"/>
                  </a:cubicBezTo>
                  <a:cubicBezTo>
                    <a:pt x="40111" y="5714"/>
                    <a:pt x="40113" y="5714"/>
                    <a:pt x="40116" y="5714"/>
                  </a:cubicBezTo>
                  <a:cubicBezTo>
                    <a:pt x="40126" y="5714"/>
                    <a:pt x="40141" y="5717"/>
                    <a:pt x="40149" y="5717"/>
                  </a:cubicBezTo>
                  <a:cubicBezTo>
                    <a:pt x="40155" y="5717"/>
                    <a:pt x="40158" y="5715"/>
                    <a:pt x="40154" y="5709"/>
                  </a:cubicBezTo>
                  <a:cubicBezTo>
                    <a:pt x="40152" y="5701"/>
                    <a:pt x="40157" y="5698"/>
                    <a:pt x="40163" y="5698"/>
                  </a:cubicBezTo>
                  <a:cubicBezTo>
                    <a:pt x="40174" y="5698"/>
                    <a:pt x="40191" y="5706"/>
                    <a:pt x="40194" y="5709"/>
                  </a:cubicBezTo>
                  <a:cubicBezTo>
                    <a:pt x="40204" y="5714"/>
                    <a:pt x="40237" y="5733"/>
                    <a:pt x="40248" y="5733"/>
                  </a:cubicBezTo>
                  <a:cubicBezTo>
                    <a:pt x="40249" y="5733"/>
                    <a:pt x="40250" y="5733"/>
                    <a:pt x="40251" y="5732"/>
                  </a:cubicBezTo>
                  <a:cubicBezTo>
                    <a:pt x="40262" y="5721"/>
                    <a:pt x="40274" y="5715"/>
                    <a:pt x="40274" y="5715"/>
                  </a:cubicBezTo>
                  <a:cubicBezTo>
                    <a:pt x="40279" y="5715"/>
                    <a:pt x="40296" y="5698"/>
                    <a:pt x="40313" y="5681"/>
                  </a:cubicBezTo>
                  <a:lnTo>
                    <a:pt x="40347" y="5692"/>
                  </a:lnTo>
                  <a:lnTo>
                    <a:pt x="40376" y="5709"/>
                  </a:lnTo>
                  <a:cubicBezTo>
                    <a:pt x="40402" y="5683"/>
                    <a:pt x="40444" y="5641"/>
                    <a:pt x="40458" y="5641"/>
                  </a:cubicBezTo>
                  <a:cubicBezTo>
                    <a:pt x="40459" y="5641"/>
                    <a:pt x="40460" y="5641"/>
                    <a:pt x="40461" y="5641"/>
                  </a:cubicBezTo>
                  <a:cubicBezTo>
                    <a:pt x="40469" y="5650"/>
                    <a:pt x="40490" y="5655"/>
                    <a:pt x="40509" y="5655"/>
                  </a:cubicBezTo>
                  <a:cubicBezTo>
                    <a:pt x="40516" y="5655"/>
                    <a:pt x="40523" y="5654"/>
                    <a:pt x="40529" y="5653"/>
                  </a:cubicBezTo>
                  <a:lnTo>
                    <a:pt x="40552" y="5670"/>
                  </a:lnTo>
                  <a:lnTo>
                    <a:pt x="40557" y="5670"/>
                  </a:lnTo>
                  <a:cubicBezTo>
                    <a:pt x="40558" y="5669"/>
                    <a:pt x="40560" y="5669"/>
                    <a:pt x="40562" y="5669"/>
                  </a:cubicBezTo>
                  <a:cubicBezTo>
                    <a:pt x="40578" y="5669"/>
                    <a:pt x="40623" y="5687"/>
                    <a:pt x="40646" y="5687"/>
                  </a:cubicBezTo>
                  <a:cubicBezTo>
                    <a:pt x="40649" y="5687"/>
                    <a:pt x="40652" y="5687"/>
                    <a:pt x="40654" y="5687"/>
                  </a:cubicBezTo>
                  <a:cubicBezTo>
                    <a:pt x="40676" y="5681"/>
                    <a:pt x="40699" y="5675"/>
                    <a:pt x="40705" y="5670"/>
                  </a:cubicBezTo>
                  <a:cubicBezTo>
                    <a:pt x="40705" y="5670"/>
                    <a:pt x="40699" y="5641"/>
                    <a:pt x="40693" y="5630"/>
                  </a:cubicBezTo>
                  <a:cubicBezTo>
                    <a:pt x="40693" y="5626"/>
                    <a:pt x="40696" y="5624"/>
                    <a:pt x="40701" y="5624"/>
                  </a:cubicBezTo>
                  <a:cubicBezTo>
                    <a:pt x="40711" y="5624"/>
                    <a:pt x="40728" y="5630"/>
                    <a:pt x="40750" y="5641"/>
                  </a:cubicBezTo>
                  <a:lnTo>
                    <a:pt x="40756" y="5636"/>
                  </a:lnTo>
                  <a:lnTo>
                    <a:pt x="40779" y="5596"/>
                  </a:lnTo>
                  <a:cubicBezTo>
                    <a:pt x="40813" y="5602"/>
                    <a:pt x="40847" y="5602"/>
                    <a:pt x="40852" y="5602"/>
                  </a:cubicBezTo>
                  <a:cubicBezTo>
                    <a:pt x="40858" y="5602"/>
                    <a:pt x="40869" y="5619"/>
                    <a:pt x="40886" y="5636"/>
                  </a:cubicBezTo>
                  <a:lnTo>
                    <a:pt x="40903" y="5636"/>
                  </a:lnTo>
                  <a:cubicBezTo>
                    <a:pt x="40922" y="5636"/>
                    <a:pt x="40944" y="5641"/>
                    <a:pt x="40959" y="5641"/>
                  </a:cubicBezTo>
                  <a:cubicBezTo>
                    <a:pt x="40967" y="5641"/>
                    <a:pt x="40973" y="5639"/>
                    <a:pt x="40977" y="5636"/>
                  </a:cubicBezTo>
                  <a:lnTo>
                    <a:pt x="41005" y="5602"/>
                  </a:lnTo>
                  <a:cubicBezTo>
                    <a:pt x="41012" y="5605"/>
                    <a:pt x="41017" y="5606"/>
                    <a:pt x="41021" y="5606"/>
                  </a:cubicBezTo>
                  <a:cubicBezTo>
                    <a:pt x="41030" y="5606"/>
                    <a:pt x="41030" y="5598"/>
                    <a:pt x="41022" y="5590"/>
                  </a:cubicBezTo>
                  <a:cubicBezTo>
                    <a:pt x="41021" y="5587"/>
                    <a:pt x="41023" y="5586"/>
                    <a:pt x="41027" y="5586"/>
                  </a:cubicBezTo>
                  <a:cubicBezTo>
                    <a:pt x="41039" y="5586"/>
                    <a:pt x="41069" y="5597"/>
                    <a:pt x="41074" y="5602"/>
                  </a:cubicBezTo>
                  <a:cubicBezTo>
                    <a:pt x="41085" y="5613"/>
                    <a:pt x="41096" y="5624"/>
                    <a:pt x="41096" y="5624"/>
                  </a:cubicBezTo>
                  <a:cubicBezTo>
                    <a:pt x="41101" y="5624"/>
                    <a:pt x="41129" y="5606"/>
                    <a:pt x="41147" y="5606"/>
                  </a:cubicBezTo>
                  <a:cubicBezTo>
                    <a:pt x="41149" y="5606"/>
                    <a:pt x="41151" y="5607"/>
                    <a:pt x="41153" y="5607"/>
                  </a:cubicBezTo>
                  <a:cubicBezTo>
                    <a:pt x="41164" y="5613"/>
                    <a:pt x="41210" y="5613"/>
                    <a:pt x="41215" y="5619"/>
                  </a:cubicBezTo>
                  <a:cubicBezTo>
                    <a:pt x="41223" y="5626"/>
                    <a:pt x="41243" y="5633"/>
                    <a:pt x="41258" y="5633"/>
                  </a:cubicBezTo>
                  <a:cubicBezTo>
                    <a:pt x="41266" y="5633"/>
                    <a:pt x="41272" y="5630"/>
                    <a:pt x="41272" y="5624"/>
                  </a:cubicBezTo>
                  <a:cubicBezTo>
                    <a:pt x="41272" y="5607"/>
                    <a:pt x="41306" y="5590"/>
                    <a:pt x="41340" y="5590"/>
                  </a:cubicBezTo>
                  <a:lnTo>
                    <a:pt x="41357" y="5602"/>
                  </a:lnTo>
                  <a:lnTo>
                    <a:pt x="41391" y="5636"/>
                  </a:lnTo>
                  <a:cubicBezTo>
                    <a:pt x="41419" y="5626"/>
                    <a:pt x="41451" y="5617"/>
                    <a:pt x="41467" y="5617"/>
                  </a:cubicBezTo>
                  <a:cubicBezTo>
                    <a:pt x="41471" y="5617"/>
                    <a:pt x="41474" y="5618"/>
                    <a:pt x="41476" y="5619"/>
                  </a:cubicBezTo>
                  <a:lnTo>
                    <a:pt x="41482" y="5613"/>
                  </a:lnTo>
                  <a:lnTo>
                    <a:pt x="41493" y="5602"/>
                  </a:lnTo>
                  <a:cubicBezTo>
                    <a:pt x="41510" y="5602"/>
                    <a:pt x="41544" y="5590"/>
                    <a:pt x="41561" y="5585"/>
                  </a:cubicBezTo>
                  <a:lnTo>
                    <a:pt x="41584" y="5585"/>
                  </a:lnTo>
                  <a:lnTo>
                    <a:pt x="41607" y="5590"/>
                  </a:lnTo>
                  <a:cubicBezTo>
                    <a:pt x="41635" y="5596"/>
                    <a:pt x="41669" y="5607"/>
                    <a:pt x="41681" y="5619"/>
                  </a:cubicBezTo>
                  <a:cubicBezTo>
                    <a:pt x="41684" y="5623"/>
                    <a:pt x="41688" y="5625"/>
                    <a:pt x="41693" y="5625"/>
                  </a:cubicBezTo>
                  <a:cubicBezTo>
                    <a:pt x="41708" y="5625"/>
                    <a:pt x="41729" y="5610"/>
                    <a:pt x="41737" y="5602"/>
                  </a:cubicBezTo>
                  <a:cubicBezTo>
                    <a:pt x="41740" y="5599"/>
                    <a:pt x="41743" y="5598"/>
                    <a:pt x="41747" y="5598"/>
                  </a:cubicBezTo>
                  <a:cubicBezTo>
                    <a:pt x="41758" y="5598"/>
                    <a:pt x="41773" y="5610"/>
                    <a:pt x="41777" y="5619"/>
                  </a:cubicBezTo>
                  <a:cubicBezTo>
                    <a:pt x="41779" y="5622"/>
                    <a:pt x="41782" y="5623"/>
                    <a:pt x="41785" y="5623"/>
                  </a:cubicBezTo>
                  <a:cubicBezTo>
                    <a:pt x="41795" y="5623"/>
                    <a:pt x="41810" y="5614"/>
                    <a:pt x="41822" y="5602"/>
                  </a:cubicBezTo>
                  <a:lnTo>
                    <a:pt x="41857" y="5602"/>
                  </a:lnTo>
                  <a:cubicBezTo>
                    <a:pt x="41862" y="5603"/>
                    <a:pt x="41868" y="5604"/>
                    <a:pt x="41876" y="5604"/>
                  </a:cubicBezTo>
                  <a:cubicBezTo>
                    <a:pt x="41895" y="5604"/>
                    <a:pt x="41920" y="5600"/>
                    <a:pt x="41936" y="5596"/>
                  </a:cubicBezTo>
                  <a:lnTo>
                    <a:pt x="41959" y="5590"/>
                  </a:lnTo>
                  <a:lnTo>
                    <a:pt x="41964" y="5590"/>
                  </a:lnTo>
                  <a:cubicBezTo>
                    <a:pt x="41976" y="5590"/>
                    <a:pt x="42004" y="5602"/>
                    <a:pt x="42015" y="5602"/>
                  </a:cubicBezTo>
                  <a:cubicBezTo>
                    <a:pt x="42027" y="5602"/>
                    <a:pt x="42055" y="5602"/>
                    <a:pt x="42072" y="5607"/>
                  </a:cubicBezTo>
                  <a:lnTo>
                    <a:pt x="42083" y="5602"/>
                  </a:lnTo>
                  <a:cubicBezTo>
                    <a:pt x="42096" y="5591"/>
                    <a:pt x="42106" y="5587"/>
                    <a:pt x="42115" y="5587"/>
                  </a:cubicBezTo>
                  <a:cubicBezTo>
                    <a:pt x="42137" y="5587"/>
                    <a:pt x="42153" y="5608"/>
                    <a:pt x="42169" y="5624"/>
                  </a:cubicBezTo>
                  <a:cubicBezTo>
                    <a:pt x="42174" y="5624"/>
                    <a:pt x="42186" y="5596"/>
                    <a:pt x="42186" y="5585"/>
                  </a:cubicBezTo>
                  <a:cubicBezTo>
                    <a:pt x="42187" y="5582"/>
                    <a:pt x="42190" y="5581"/>
                    <a:pt x="42194" y="5581"/>
                  </a:cubicBezTo>
                  <a:cubicBezTo>
                    <a:pt x="42205" y="5581"/>
                    <a:pt x="42224" y="5590"/>
                    <a:pt x="42237" y="5590"/>
                  </a:cubicBezTo>
                  <a:cubicBezTo>
                    <a:pt x="42248" y="5585"/>
                    <a:pt x="42305" y="5562"/>
                    <a:pt x="42322" y="5562"/>
                  </a:cubicBezTo>
                  <a:cubicBezTo>
                    <a:pt x="42326" y="5560"/>
                    <a:pt x="42331" y="5560"/>
                    <a:pt x="42337" y="5560"/>
                  </a:cubicBezTo>
                  <a:cubicBezTo>
                    <a:pt x="42355" y="5560"/>
                    <a:pt x="42379" y="5566"/>
                    <a:pt x="42396" y="5579"/>
                  </a:cubicBezTo>
                  <a:lnTo>
                    <a:pt x="42435" y="5579"/>
                  </a:lnTo>
                  <a:cubicBezTo>
                    <a:pt x="42452" y="5579"/>
                    <a:pt x="42475" y="5550"/>
                    <a:pt x="42475" y="5539"/>
                  </a:cubicBezTo>
                  <a:cubicBezTo>
                    <a:pt x="42475" y="5538"/>
                    <a:pt x="42476" y="5537"/>
                    <a:pt x="42476" y="5537"/>
                  </a:cubicBezTo>
                  <a:cubicBezTo>
                    <a:pt x="42483" y="5537"/>
                    <a:pt x="42510" y="5567"/>
                    <a:pt x="42515" y="5567"/>
                  </a:cubicBezTo>
                  <a:cubicBezTo>
                    <a:pt x="42519" y="5567"/>
                    <a:pt x="42564" y="5548"/>
                    <a:pt x="42591" y="5548"/>
                  </a:cubicBezTo>
                  <a:cubicBezTo>
                    <a:pt x="42597" y="5548"/>
                    <a:pt x="42602" y="5549"/>
                    <a:pt x="42605" y="5550"/>
                  </a:cubicBezTo>
                  <a:cubicBezTo>
                    <a:pt x="42624" y="5555"/>
                    <a:pt x="42653" y="5563"/>
                    <a:pt x="42667" y="5563"/>
                  </a:cubicBezTo>
                  <a:cubicBezTo>
                    <a:pt x="42670" y="5563"/>
                    <a:pt x="42672" y="5563"/>
                    <a:pt x="42674" y="5562"/>
                  </a:cubicBezTo>
                  <a:cubicBezTo>
                    <a:pt x="42679" y="5556"/>
                    <a:pt x="42702" y="5550"/>
                    <a:pt x="42708" y="5550"/>
                  </a:cubicBezTo>
                  <a:cubicBezTo>
                    <a:pt x="42719" y="5550"/>
                    <a:pt x="42736" y="5556"/>
                    <a:pt x="42753" y="5567"/>
                  </a:cubicBezTo>
                  <a:lnTo>
                    <a:pt x="42776" y="5550"/>
                  </a:lnTo>
                  <a:lnTo>
                    <a:pt x="42793" y="5533"/>
                  </a:lnTo>
                  <a:cubicBezTo>
                    <a:pt x="42821" y="5533"/>
                    <a:pt x="42861" y="5528"/>
                    <a:pt x="42878" y="5528"/>
                  </a:cubicBezTo>
                  <a:lnTo>
                    <a:pt x="42889" y="5533"/>
                  </a:lnTo>
                  <a:lnTo>
                    <a:pt x="42895" y="5533"/>
                  </a:lnTo>
                  <a:cubicBezTo>
                    <a:pt x="42897" y="5544"/>
                    <a:pt x="42902" y="5547"/>
                    <a:pt x="42907" y="5547"/>
                  </a:cubicBezTo>
                  <a:cubicBezTo>
                    <a:pt x="42912" y="5547"/>
                    <a:pt x="42918" y="5542"/>
                    <a:pt x="42918" y="5539"/>
                  </a:cubicBezTo>
                  <a:cubicBezTo>
                    <a:pt x="42918" y="5537"/>
                    <a:pt x="42918" y="5536"/>
                    <a:pt x="42920" y="5536"/>
                  </a:cubicBezTo>
                  <a:cubicBezTo>
                    <a:pt x="42926" y="5536"/>
                    <a:pt x="42942" y="5552"/>
                    <a:pt x="42952" y="5556"/>
                  </a:cubicBezTo>
                  <a:cubicBezTo>
                    <a:pt x="42957" y="5559"/>
                    <a:pt x="42979" y="5559"/>
                    <a:pt x="43002" y="5559"/>
                  </a:cubicBezTo>
                  <a:cubicBezTo>
                    <a:pt x="43025" y="5559"/>
                    <a:pt x="43051" y="5559"/>
                    <a:pt x="43065" y="5562"/>
                  </a:cubicBezTo>
                  <a:cubicBezTo>
                    <a:pt x="43068" y="5562"/>
                    <a:pt x="43070" y="5563"/>
                    <a:pt x="43074" y="5563"/>
                  </a:cubicBezTo>
                  <a:cubicBezTo>
                    <a:pt x="43094" y="5563"/>
                    <a:pt x="43125" y="5550"/>
                    <a:pt x="43139" y="5550"/>
                  </a:cubicBezTo>
                  <a:cubicBezTo>
                    <a:pt x="43141" y="5550"/>
                    <a:pt x="43143" y="5550"/>
                    <a:pt x="43144" y="5550"/>
                  </a:cubicBezTo>
                  <a:cubicBezTo>
                    <a:pt x="43156" y="5550"/>
                    <a:pt x="43201" y="5539"/>
                    <a:pt x="43213" y="5533"/>
                  </a:cubicBezTo>
                  <a:cubicBezTo>
                    <a:pt x="43225" y="5529"/>
                    <a:pt x="43251" y="5525"/>
                    <a:pt x="43271" y="5525"/>
                  </a:cubicBezTo>
                  <a:cubicBezTo>
                    <a:pt x="43280" y="5525"/>
                    <a:pt x="43287" y="5526"/>
                    <a:pt x="43292" y="5528"/>
                  </a:cubicBezTo>
                  <a:cubicBezTo>
                    <a:pt x="43300" y="5532"/>
                    <a:pt x="43333" y="5545"/>
                    <a:pt x="43350" y="5545"/>
                  </a:cubicBezTo>
                  <a:cubicBezTo>
                    <a:pt x="43356" y="5545"/>
                    <a:pt x="43360" y="5544"/>
                    <a:pt x="43360" y="5539"/>
                  </a:cubicBezTo>
                  <a:cubicBezTo>
                    <a:pt x="43360" y="5520"/>
                    <a:pt x="43364" y="5509"/>
                    <a:pt x="43369" y="5509"/>
                  </a:cubicBezTo>
                  <a:cubicBezTo>
                    <a:pt x="43369" y="5509"/>
                    <a:pt x="43370" y="5510"/>
                    <a:pt x="43371" y="5511"/>
                  </a:cubicBezTo>
                  <a:lnTo>
                    <a:pt x="43377" y="5516"/>
                  </a:lnTo>
                  <a:lnTo>
                    <a:pt x="43422" y="5556"/>
                  </a:lnTo>
                  <a:cubicBezTo>
                    <a:pt x="43451" y="5533"/>
                    <a:pt x="43491" y="5511"/>
                    <a:pt x="43508" y="5511"/>
                  </a:cubicBezTo>
                  <a:cubicBezTo>
                    <a:pt x="43508" y="5537"/>
                    <a:pt x="43512" y="5548"/>
                    <a:pt x="43524" y="5548"/>
                  </a:cubicBezTo>
                  <a:cubicBezTo>
                    <a:pt x="43530" y="5548"/>
                    <a:pt x="43538" y="5545"/>
                    <a:pt x="43547" y="5539"/>
                  </a:cubicBezTo>
                  <a:lnTo>
                    <a:pt x="43559" y="5528"/>
                  </a:lnTo>
                  <a:cubicBezTo>
                    <a:pt x="43565" y="5532"/>
                    <a:pt x="43573" y="5534"/>
                    <a:pt x="43582" y="5534"/>
                  </a:cubicBezTo>
                  <a:cubicBezTo>
                    <a:pt x="43596" y="5534"/>
                    <a:pt x="43611" y="5529"/>
                    <a:pt x="43621" y="5522"/>
                  </a:cubicBezTo>
                  <a:lnTo>
                    <a:pt x="43644" y="5522"/>
                  </a:lnTo>
                  <a:cubicBezTo>
                    <a:pt x="43650" y="5523"/>
                    <a:pt x="43656" y="5524"/>
                    <a:pt x="43662" y="5524"/>
                  </a:cubicBezTo>
                  <a:cubicBezTo>
                    <a:pt x="43678" y="5524"/>
                    <a:pt x="43695" y="5520"/>
                    <a:pt x="43714" y="5520"/>
                  </a:cubicBezTo>
                  <a:cubicBezTo>
                    <a:pt x="43720" y="5520"/>
                    <a:pt x="43727" y="5521"/>
                    <a:pt x="43735" y="5522"/>
                  </a:cubicBezTo>
                  <a:lnTo>
                    <a:pt x="43763" y="5522"/>
                  </a:lnTo>
                  <a:cubicBezTo>
                    <a:pt x="43803" y="5522"/>
                    <a:pt x="43865" y="5482"/>
                    <a:pt x="43888" y="5482"/>
                  </a:cubicBezTo>
                  <a:cubicBezTo>
                    <a:pt x="43905" y="5482"/>
                    <a:pt x="43967" y="5505"/>
                    <a:pt x="43990" y="5511"/>
                  </a:cubicBezTo>
                  <a:cubicBezTo>
                    <a:pt x="43993" y="5513"/>
                    <a:pt x="43996" y="5513"/>
                    <a:pt x="43998" y="5513"/>
                  </a:cubicBezTo>
                  <a:cubicBezTo>
                    <a:pt x="44014" y="5513"/>
                    <a:pt x="44030" y="5492"/>
                    <a:pt x="44030" y="5482"/>
                  </a:cubicBezTo>
                  <a:cubicBezTo>
                    <a:pt x="44030" y="5479"/>
                    <a:pt x="44030" y="5478"/>
                    <a:pt x="44032" y="5478"/>
                  </a:cubicBezTo>
                  <a:cubicBezTo>
                    <a:pt x="44036" y="5478"/>
                    <a:pt x="44045" y="5490"/>
                    <a:pt x="44058" y="5511"/>
                  </a:cubicBezTo>
                  <a:lnTo>
                    <a:pt x="44086" y="5488"/>
                  </a:lnTo>
                  <a:lnTo>
                    <a:pt x="44103" y="5477"/>
                  </a:lnTo>
                  <a:cubicBezTo>
                    <a:pt x="44126" y="5471"/>
                    <a:pt x="44160" y="5460"/>
                    <a:pt x="44171" y="5454"/>
                  </a:cubicBezTo>
                  <a:cubicBezTo>
                    <a:pt x="44173" y="5452"/>
                    <a:pt x="44180" y="5451"/>
                    <a:pt x="44189" y="5451"/>
                  </a:cubicBezTo>
                  <a:cubicBezTo>
                    <a:pt x="44207" y="5451"/>
                    <a:pt x="44234" y="5454"/>
                    <a:pt x="44245" y="5454"/>
                  </a:cubicBezTo>
                  <a:cubicBezTo>
                    <a:pt x="44259" y="5459"/>
                    <a:pt x="44297" y="5479"/>
                    <a:pt x="44316" y="5479"/>
                  </a:cubicBezTo>
                  <a:cubicBezTo>
                    <a:pt x="44320" y="5479"/>
                    <a:pt x="44323" y="5479"/>
                    <a:pt x="44325" y="5477"/>
                  </a:cubicBezTo>
                  <a:cubicBezTo>
                    <a:pt x="44336" y="5465"/>
                    <a:pt x="44393" y="5454"/>
                    <a:pt x="44404" y="5448"/>
                  </a:cubicBezTo>
                  <a:cubicBezTo>
                    <a:pt x="44421" y="5443"/>
                    <a:pt x="44455" y="5431"/>
                    <a:pt x="44472" y="5426"/>
                  </a:cubicBezTo>
                  <a:lnTo>
                    <a:pt x="44489" y="5454"/>
                  </a:lnTo>
                  <a:lnTo>
                    <a:pt x="44501" y="5465"/>
                  </a:lnTo>
                  <a:cubicBezTo>
                    <a:pt x="44512" y="5454"/>
                    <a:pt x="44529" y="5426"/>
                    <a:pt x="44529" y="5403"/>
                  </a:cubicBezTo>
                  <a:lnTo>
                    <a:pt x="44540" y="5426"/>
                  </a:lnTo>
                  <a:lnTo>
                    <a:pt x="44563" y="5465"/>
                  </a:lnTo>
                  <a:cubicBezTo>
                    <a:pt x="44582" y="5447"/>
                    <a:pt x="44608" y="5436"/>
                    <a:pt x="44630" y="5436"/>
                  </a:cubicBezTo>
                  <a:cubicBezTo>
                    <a:pt x="44634" y="5436"/>
                    <a:pt x="44638" y="5436"/>
                    <a:pt x="44642" y="5437"/>
                  </a:cubicBezTo>
                  <a:lnTo>
                    <a:pt x="44977" y="5437"/>
                  </a:lnTo>
                  <a:cubicBezTo>
                    <a:pt x="45000" y="5431"/>
                    <a:pt x="44943" y="5403"/>
                    <a:pt x="44977" y="5392"/>
                  </a:cubicBezTo>
                  <a:lnTo>
                    <a:pt x="45011" y="5380"/>
                  </a:lnTo>
                  <a:cubicBezTo>
                    <a:pt x="45018" y="5400"/>
                    <a:pt x="45031" y="5406"/>
                    <a:pt x="45043" y="5406"/>
                  </a:cubicBezTo>
                  <a:cubicBezTo>
                    <a:pt x="45052" y="5406"/>
                    <a:pt x="45060" y="5402"/>
                    <a:pt x="45062" y="5397"/>
                  </a:cubicBezTo>
                  <a:cubicBezTo>
                    <a:pt x="45067" y="5393"/>
                    <a:pt x="45097" y="5377"/>
                    <a:pt x="45112" y="5377"/>
                  </a:cubicBezTo>
                  <a:cubicBezTo>
                    <a:pt x="45115" y="5377"/>
                    <a:pt x="45118" y="5378"/>
                    <a:pt x="45119" y="5380"/>
                  </a:cubicBezTo>
                  <a:cubicBezTo>
                    <a:pt x="45125" y="5392"/>
                    <a:pt x="45164" y="5414"/>
                    <a:pt x="45181" y="5414"/>
                  </a:cubicBezTo>
                  <a:cubicBezTo>
                    <a:pt x="45194" y="5414"/>
                    <a:pt x="45230" y="5402"/>
                    <a:pt x="45256" y="5402"/>
                  </a:cubicBezTo>
                  <a:cubicBezTo>
                    <a:pt x="45265" y="5402"/>
                    <a:pt x="45273" y="5404"/>
                    <a:pt x="45278" y="5409"/>
                  </a:cubicBezTo>
                  <a:cubicBezTo>
                    <a:pt x="45282" y="5411"/>
                    <a:pt x="45286" y="5412"/>
                    <a:pt x="45289" y="5412"/>
                  </a:cubicBezTo>
                  <a:cubicBezTo>
                    <a:pt x="45302" y="5412"/>
                    <a:pt x="45312" y="5400"/>
                    <a:pt x="45312" y="5392"/>
                  </a:cubicBezTo>
                  <a:cubicBezTo>
                    <a:pt x="45312" y="5388"/>
                    <a:pt x="45314" y="5387"/>
                    <a:pt x="45317" y="5387"/>
                  </a:cubicBezTo>
                  <a:cubicBezTo>
                    <a:pt x="45324" y="5387"/>
                    <a:pt x="45336" y="5395"/>
                    <a:pt x="45340" y="5403"/>
                  </a:cubicBezTo>
                  <a:cubicBezTo>
                    <a:pt x="45346" y="5409"/>
                    <a:pt x="45369" y="5420"/>
                    <a:pt x="45391" y="5426"/>
                  </a:cubicBezTo>
                  <a:lnTo>
                    <a:pt x="45391" y="5386"/>
                  </a:lnTo>
                  <a:lnTo>
                    <a:pt x="45386" y="5380"/>
                  </a:lnTo>
                  <a:cubicBezTo>
                    <a:pt x="45386" y="5380"/>
                    <a:pt x="45387" y="5380"/>
                    <a:pt x="45388" y="5380"/>
                  </a:cubicBezTo>
                  <a:cubicBezTo>
                    <a:pt x="45399" y="5380"/>
                    <a:pt x="45447" y="5409"/>
                    <a:pt x="45471" y="5409"/>
                  </a:cubicBezTo>
                  <a:cubicBezTo>
                    <a:pt x="45473" y="5409"/>
                    <a:pt x="45475" y="5409"/>
                    <a:pt x="45476" y="5409"/>
                  </a:cubicBezTo>
                  <a:cubicBezTo>
                    <a:pt x="45480" y="5408"/>
                    <a:pt x="45484" y="5407"/>
                    <a:pt x="45488" y="5407"/>
                  </a:cubicBezTo>
                  <a:cubicBezTo>
                    <a:pt x="45504" y="5407"/>
                    <a:pt x="45515" y="5417"/>
                    <a:pt x="45510" y="5431"/>
                  </a:cubicBezTo>
                  <a:lnTo>
                    <a:pt x="45545" y="5454"/>
                  </a:lnTo>
                  <a:cubicBezTo>
                    <a:pt x="45549" y="5427"/>
                    <a:pt x="45560" y="5418"/>
                    <a:pt x="45571" y="5418"/>
                  </a:cubicBezTo>
                  <a:cubicBezTo>
                    <a:pt x="45573" y="5418"/>
                    <a:pt x="45576" y="5419"/>
                    <a:pt x="45579" y="5420"/>
                  </a:cubicBezTo>
                  <a:cubicBezTo>
                    <a:pt x="45580" y="5423"/>
                    <a:pt x="45583" y="5425"/>
                    <a:pt x="45587" y="5425"/>
                  </a:cubicBezTo>
                  <a:cubicBezTo>
                    <a:pt x="45596" y="5425"/>
                    <a:pt x="45609" y="5417"/>
                    <a:pt x="45613" y="5409"/>
                  </a:cubicBezTo>
                  <a:cubicBezTo>
                    <a:pt x="45618" y="5403"/>
                    <a:pt x="45635" y="5397"/>
                    <a:pt x="45641" y="5397"/>
                  </a:cubicBezTo>
                  <a:cubicBezTo>
                    <a:pt x="45647" y="5403"/>
                    <a:pt x="45658" y="5420"/>
                    <a:pt x="45664" y="5443"/>
                  </a:cubicBezTo>
                  <a:lnTo>
                    <a:pt x="45686" y="5431"/>
                  </a:lnTo>
                  <a:cubicBezTo>
                    <a:pt x="45686" y="5431"/>
                    <a:pt x="45681" y="5403"/>
                    <a:pt x="45675" y="5392"/>
                  </a:cubicBezTo>
                  <a:lnTo>
                    <a:pt x="45675" y="5386"/>
                  </a:lnTo>
                  <a:cubicBezTo>
                    <a:pt x="45676" y="5385"/>
                    <a:pt x="45678" y="5384"/>
                    <a:pt x="45680" y="5384"/>
                  </a:cubicBezTo>
                  <a:cubicBezTo>
                    <a:pt x="45689" y="5384"/>
                    <a:pt x="45704" y="5393"/>
                    <a:pt x="45709" y="5397"/>
                  </a:cubicBezTo>
                  <a:cubicBezTo>
                    <a:pt x="45711" y="5399"/>
                    <a:pt x="45714" y="5400"/>
                    <a:pt x="45718" y="5400"/>
                  </a:cubicBezTo>
                  <a:cubicBezTo>
                    <a:pt x="45730" y="5400"/>
                    <a:pt x="45749" y="5392"/>
                    <a:pt x="45761" y="5392"/>
                  </a:cubicBezTo>
                  <a:cubicBezTo>
                    <a:pt x="45766" y="5392"/>
                    <a:pt x="45770" y="5393"/>
                    <a:pt x="45771" y="5397"/>
                  </a:cubicBezTo>
                  <a:cubicBezTo>
                    <a:pt x="45783" y="5414"/>
                    <a:pt x="45805" y="5431"/>
                    <a:pt x="45811" y="5431"/>
                  </a:cubicBezTo>
                  <a:cubicBezTo>
                    <a:pt x="45817" y="5431"/>
                    <a:pt x="45857" y="5426"/>
                    <a:pt x="45896" y="5420"/>
                  </a:cubicBezTo>
                  <a:lnTo>
                    <a:pt x="45936" y="5414"/>
                  </a:lnTo>
                  <a:lnTo>
                    <a:pt x="45953" y="5409"/>
                  </a:lnTo>
                  <a:cubicBezTo>
                    <a:pt x="45976" y="5414"/>
                    <a:pt x="46015" y="5420"/>
                    <a:pt x="46038" y="5426"/>
                  </a:cubicBezTo>
                  <a:lnTo>
                    <a:pt x="46066" y="5414"/>
                  </a:lnTo>
                  <a:cubicBezTo>
                    <a:pt x="46068" y="5414"/>
                    <a:pt x="46070" y="5413"/>
                    <a:pt x="46072" y="5413"/>
                  </a:cubicBezTo>
                  <a:cubicBezTo>
                    <a:pt x="46085" y="5413"/>
                    <a:pt x="46099" y="5427"/>
                    <a:pt x="46112" y="5427"/>
                  </a:cubicBezTo>
                  <a:cubicBezTo>
                    <a:pt x="46114" y="5427"/>
                    <a:pt x="46116" y="5426"/>
                    <a:pt x="46118" y="5426"/>
                  </a:cubicBezTo>
                  <a:lnTo>
                    <a:pt x="46146" y="5414"/>
                  </a:lnTo>
                  <a:cubicBezTo>
                    <a:pt x="46152" y="5417"/>
                    <a:pt x="46159" y="5418"/>
                    <a:pt x="46167" y="5418"/>
                  </a:cubicBezTo>
                  <a:cubicBezTo>
                    <a:pt x="46189" y="5418"/>
                    <a:pt x="46215" y="5411"/>
                    <a:pt x="46233" y="5411"/>
                  </a:cubicBezTo>
                  <a:cubicBezTo>
                    <a:pt x="46239" y="5411"/>
                    <a:pt x="46244" y="5412"/>
                    <a:pt x="46248" y="5414"/>
                  </a:cubicBezTo>
                  <a:cubicBezTo>
                    <a:pt x="46259" y="5420"/>
                    <a:pt x="46282" y="5420"/>
                    <a:pt x="46288" y="5426"/>
                  </a:cubicBezTo>
                  <a:cubicBezTo>
                    <a:pt x="46299" y="5426"/>
                    <a:pt x="46316" y="5420"/>
                    <a:pt x="46339" y="5414"/>
                  </a:cubicBezTo>
                  <a:lnTo>
                    <a:pt x="46350" y="5414"/>
                  </a:lnTo>
                  <a:cubicBezTo>
                    <a:pt x="46352" y="5414"/>
                    <a:pt x="46353" y="5414"/>
                    <a:pt x="46355" y="5414"/>
                  </a:cubicBezTo>
                  <a:cubicBezTo>
                    <a:pt x="46369" y="5414"/>
                    <a:pt x="46385" y="5425"/>
                    <a:pt x="46399" y="5425"/>
                  </a:cubicBezTo>
                  <a:cubicBezTo>
                    <a:pt x="46409" y="5425"/>
                    <a:pt x="46418" y="5420"/>
                    <a:pt x="46424" y="5403"/>
                  </a:cubicBezTo>
                  <a:lnTo>
                    <a:pt x="46424" y="5397"/>
                  </a:lnTo>
                  <a:cubicBezTo>
                    <a:pt x="46430" y="5397"/>
                    <a:pt x="46452" y="5426"/>
                    <a:pt x="46458" y="5437"/>
                  </a:cubicBezTo>
                  <a:cubicBezTo>
                    <a:pt x="46460" y="5440"/>
                    <a:pt x="46463" y="5442"/>
                    <a:pt x="46468" y="5442"/>
                  </a:cubicBezTo>
                  <a:cubicBezTo>
                    <a:pt x="46478" y="5442"/>
                    <a:pt x="46494" y="5434"/>
                    <a:pt x="46498" y="5426"/>
                  </a:cubicBezTo>
                  <a:cubicBezTo>
                    <a:pt x="46500" y="5423"/>
                    <a:pt x="46509" y="5422"/>
                    <a:pt x="46519" y="5422"/>
                  </a:cubicBezTo>
                  <a:cubicBezTo>
                    <a:pt x="46533" y="5422"/>
                    <a:pt x="46549" y="5425"/>
                    <a:pt x="46549" y="5431"/>
                  </a:cubicBezTo>
                  <a:cubicBezTo>
                    <a:pt x="46549" y="5436"/>
                    <a:pt x="46551" y="5437"/>
                    <a:pt x="46555" y="5437"/>
                  </a:cubicBezTo>
                  <a:cubicBezTo>
                    <a:pt x="46561" y="5437"/>
                    <a:pt x="46570" y="5433"/>
                    <a:pt x="46577" y="5426"/>
                  </a:cubicBezTo>
                  <a:cubicBezTo>
                    <a:pt x="46579" y="5424"/>
                    <a:pt x="46581" y="5423"/>
                    <a:pt x="46583" y="5423"/>
                  </a:cubicBezTo>
                  <a:cubicBezTo>
                    <a:pt x="46589" y="5423"/>
                    <a:pt x="46597" y="5429"/>
                    <a:pt x="46606" y="5437"/>
                  </a:cubicBezTo>
                  <a:lnTo>
                    <a:pt x="46617" y="5448"/>
                  </a:lnTo>
                  <a:lnTo>
                    <a:pt x="46628" y="5454"/>
                  </a:lnTo>
                  <a:cubicBezTo>
                    <a:pt x="46634" y="5454"/>
                    <a:pt x="46657" y="5443"/>
                    <a:pt x="46668" y="5426"/>
                  </a:cubicBezTo>
                  <a:lnTo>
                    <a:pt x="46696" y="5431"/>
                  </a:lnTo>
                  <a:cubicBezTo>
                    <a:pt x="46698" y="5432"/>
                    <a:pt x="46699" y="5432"/>
                    <a:pt x="46701" y="5432"/>
                  </a:cubicBezTo>
                  <a:cubicBezTo>
                    <a:pt x="46711" y="5432"/>
                    <a:pt x="46727" y="5419"/>
                    <a:pt x="46737" y="5419"/>
                  </a:cubicBezTo>
                  <a:cubicBezTo>
                    <a:pt x="46739" y="5419"/>
                    <a:pt x="46740" y="5419"/>
                    <a:pt x="46742" y="5420"/>
                  </a:cubicBezTo>
                  <a:lnTo>
                    <a:pt x="46759" y="5426"/>
                  </a:lnTo>
                  <a:cubicBezTo>
                    <a:pt x="46761" y="5430"/>
                    <a:pt x="46765" y="5431"/>
                    <a:pt x="46769" y="5431"/>
                  </a:cubicBezTo>
                  <a:cubicBezTo>
                    <a:pt x="46782" y="5431"/>
                    <a:pt x="46800" y="5414"/>
                    <a:pt x="46804" y="5414"/>
                  </a:cubicBezTo>
                  <a:cubicBezTo>
                    <a:pt x="46809" y="5414"/>
                    <a:pt x="46851" y="5456"/>
                    <a:pt x="46876" y="5456"/>
                  </a:cubicBezTo>
                  <a:cubicBezTo>
                    <a:pt x="46879" y="5456"/>
                    <a:pt x="46881" y="5455"/>
                    <a:pt x="46884" y="5454"/>
                  </a:cubicBezTo>
                  <a:cubicBezTo>
                    <a:pt x="46901" y="5443"/>
                    <a:pt x="46963" y="5431"/>
                    <a:pt x="46980" y="5431"/>
                  </a:cubicBezTo>
                  <a:cubicBezTo>
                    <a:pt x="46995" y="5431"/>
                    <a:pt x="47051" y="5395"/>
                    <a:pt x="47083" y="5395"/>
                  </a:cubicBezTo>
                  <a:cubicBezTo>
                    <a:pt x="47087" y="5395"/>
                    <a:pt x="47090" y="5396"/>
                    <a:pt x="47093" y="5397"/>
                  </a:cubicBezTo>
                  <a:cubicBezTo>
                    <a:pt x="47112" y="5402"/>
                    <a:pt x="47175" y="5410"/>
                    <a:pt x="47207" y="5410"/>
                  </a:cubicBezTo>
                  <a:cubicBezTo>
                    <a:pt x="47215" y="5410"/>
                    <a:pt x="47221" y="5410"/>
                    <a:pt x="47224" y="5409"/>
                  </a:cubicBezTo>
                  <a:cubicBezTo>
                    <a:pt x="47241" y="5403"/>
                    <a:pt x="47264" y="5397"/>
                    <a:pt x="47275" y="5397"/>
                  </a:cubicBezTo>
                  <a:cubicBezTo>
                    <a:pt x="47281" y="5397"/>
                    <a:pt x="47303" y="5409"/>
                    <a:pt x="47320" y="5420"/>
                  </a:cubicBezTo>
                  <a:lnTo>
                    <a:pt x="47349" y="5414"/>
                  </a:lnTo>
                  <a:cubicBezTo>
                    <a:pt x="47356" y="5413"/>
                    <a:pt x="47364" y="5413"/>
                    <a:pt x="47371" y="5413"/>
                  </a:cubicBezTo>
                  <a:cubicBezTo>
                    <a:pt x="47402" y="5413"/>
                    <a:pt x="47430" y="5421"/>
                    <a:pt x="47462" y="5426"/>
                  </a:cubicBezTo>
                  <a:cubicBezTo>
                    <a:pt x="47468" y="5426"/>
                    <a:pt x="47479" y="5420"/>
                    <a:pt x="47479" y="5420"/>
                  </a:cubicBezTo>
                  <a:cubicBezTo>
                    <a:pt x="47479" y="5401"/>
                    <a:pt x="47481" y="5395"/>
                    <a:pt x="47485" y="5395"/>
                  </a:cubicBezTo>
                  <a:cubicBezTo>
                    <a:pt x="47490" y="5395"/>
                    <a:pt x="47498" y="5408"/>
                    <a:pt x="47508" y="5414"/>
                  </a:cubicBezTo>
                  <a:lnTo>
                    <a:pt x="47525" y="5420"/>
                  </a:lnTo>
                  <a:cubicBezTo>
                    <a:pt x="47529" y="5421"/>
                    <a:pt x="47533" y="5421"/>
                    <a:pt x="47538" y="5421"/>
                  </a:cubicBezTo>
                  <a:cubicBezTo>
                    <a:pt x="47557" y="5421"/>
                    <a:pt x="47577" y="5412"/>
                    <a:pt x="47581" y="5403"/>
                  </a:cubicBezTo>
                  <a:cubicBezTo>
                    <a:pt x="47581" y="5401"/>
                    <a:pt x="47584" y="5401"/>
                    <a:pt x="47588" y="5401"/>
                  </a:cubicBezTo>
                  <a:cubicBezTo>
                    <a:pt x="47598" y="5401"/>
                    <a:pt x="47616" y="5405"/>
                    <a:pt x="47632" y="5409"/>
                  </a:cubicBezTo>
                  <a:lnTo>
                    <a:pt x="47655" y="5414"/>
                  </a:lnTo>
                  <a:lnTo>
                    <a:pt x="47684" y="5414"/>
                  </a:lnTo>
                  <a:cubicBezTo>
                    <a:pt x="47709" y="5419"/>
                    <a:pt x="47752" y="5429"/>
                    <a:pt x="47773" y="5429"/>
                  </a:cubicBezTo>
                  <a:cubicBezTo>
                    <a:pt x="47780" y="5429"/>
                    <a:pt x="47784" y="5428"/>
                    <a:pt x="47786" y="5426"/>
                  </a:cubicBezTo>
                  <a:cubicBezTo>
                    <a:pt x="47797" y="5420"/>
                    <a:pt x="47825" y="5420"/>
                    <a:pt x="47837" y="5409"/>
                  </a:cubicBezTo>
                  <a:cubicBezTo>
                    <a:pt x="47842" y="5403"/>
                    <a:pt x="47859" y="5397"/>
                    <a:pt x="47871" y="5397"/>
                  </a:cubicBezTo>
                  <a:lnTo>
                    <a:pt x="47882" y="5403"/>
                  </a:lnTo>
                  <a:lnTo>
                    <a:pt x="47905" y="5414"/>
                  </a:lnTo>
                  <a:cubicBezTo>
                    <a:pt x="47919" y="5420"/>
                    <a:pt x="47936" y="5423"/>
                    <a:pt x="47952" y="5423"/>
                  </a:cubicBezTo>
                  <a:cubicBezTo>
                    <a:pt x="47969" y="5423"/>
                    <a:pt x="47984" y="5420"/>
                    <a:pt x="47996" y="5414"/>
                  </a:cubicBezTo>
                  <a:lnTo>
                    <a:pt x="48018" y="5437"/>
                  </a:lnTo>
                  <a:cubicBezTo>
                    <a:pt x="48018" y="5437"/>
                    <a:pt x="48030" y="5420"/>
                    <a:pt x="48041" y="5420"/>
                  </a:cubicBezTo>
                  <a:lnTo>
                    <a:pt x="48052" y="5426"/>
                  </a:lnTo>
                  <a:cubicBezTo>
                    <a:pt x="48054" y="5427"/>
                    <a:pt x="48057" y="5427"/>
                    <a:pt x="48061" y="5427"/>
                  </a:cubicBezTo>
                  <a:cubicBezTo>
                    <a:pt x="48075" y="5427"/>
                    <a:pt x="48099" y="5418"/>
                    <a:pt x="48103" y="5409"/>
                  </a:cubicBezTo>
                  <a:cubicBezTo>
                    <a:pt x="48115" y="5403"/>
                    <a:pt x="48120" y="5397"/>
                    <a:pt x="48126" y="5397"/>
                  </a:cubicBezTo>
                  <a:cubicBezTo>
                    <a:pt x="48126" y="5397"/>
                    <a:pt x="48143" y="5414"/>
                    <a:pt x="48149" y="5420"/>
                  </a:cubicBezTo>
                  <a:cubicBezTo>
                    <a:pt x="48150" y="5422"/>
                    <a:pt x="48152" y="5423"/>
                    <a:pt x="48155" y="5423"/>
                  </a:cubicBezTo>
                  <a:cubicBezTo>
                    <a:pt x="48167" y="5423"/>
                    <a:pt x="48195" y="5408"/>
                    <a:pt x="48211" y="5408"/>
                  </a:cubicBezTo>
                  <a:cubicBezTo>
                    <a:pt x="48213" y="5408"/>
                    <a:pt x="48215" y="5408"/>
                    <a:pt x="48217" y="5409"/>
                  </a:cubicBezTo>
                  <a:cubicBezTo>
                    <a:pt x="48232" y="5414"/>
                    <a:pt x="48283" y="5432"/>
                    <a:pt x="48306" y="5432"/>
                  </a:cubicBezTo>
                  <a:cubicBezTo>
                    <a:pt x="48309" y="5432"/>
                    <a:pt x="48311" y="5432"/>
                    <a:pt x="48313" y="5431"/>
                  </a:cubicBezTo>
                  <a:cubicBezTo>
                    <a:pt x="48330" y="5426"/>
                    <a:pt x="48353" y="5426"/>
                    <a:pt x="48353" y="5420"/>
                  </a:cubicBezTo>
                  <a:cubicBezTo>
                    <a:pt x="48353" y="5420"/>
                    <a:pt x="48382" y="5439"/>
                    <a:pt x="48396" y="5439"/>
                  </a:cubicBezTo>
                  <a:cubicBezTo>
                    <a:pt x="48401" y="5439"/>
                    <a:pt x="48404" y="5437"/>
                    <a:pt x="48404" y="5431"/>
                  </a:cubicBezTo>
                  <a:cubicBezTo>
                    <a:pt x="48406" y="5425"/>
                    <a:pt x="48408" y="5422"/>
                    <a:pt x="48408" y="5422"/>
                  </a:cubicBezTo>
                  <a:lnTo>
                    <a:pt x="48408" y="5422"/>
                  </a:lnTo>
                  <a:cubicBezTo>
                    <a:pt x="48409" y="5422"/>
                    <a:pt x="48408" y="5431"/>
                    <a:pt x="48404" y="5448"/>
                  </a:cubicBezTo>
                  <a:lnTo>
                    <a:pt x="48438" y="5426"/>
                  </a:lnTo>
                  <a:lnTo>
                    <a:pt x="48478" y="5392"/>
                  </a:lnTo>
                  <a:lnTo>
                    <a:pt x="48478" y="5392"/>
                  </a:lnTo>
                  <a:cubicBezTo>
                    <a:pt x="48472" y="5426"/>
                    <a:pt x="48484" y="5460"/>
                    <a:pt x="48501" y="5465"/>
                  </a:cubicBezTo>
                  <a:lnTo>
                    <a:pt x="48512" y="5448"/>
                  </a:lnTo>
                  <a:lnTo>
                    <a:pt x="48518" y="5448"/>
                  </a:lnTo>
                  <a:cubicBezTo>
                    <a:pt x="48543" y="5436"/>
                    <a:pt x="48581" y="5429"/>
                    <a:pt x="48601" y="5429"/>
                  </a:cubicBezTo>
                  <a:cubicBezTo>
                    <a:pt x="48608" y="5429"/>
                    <a:pt x="48613" y="5430"/>
                    <a:pt x="48614" y="5431"/>
                  </a:cubicBezTo>
                  <a:cubicBezTo>
                    <a:pt x="48625" y="5443"/>
                    <a:pt x="48637" y="5448"/>
                    <a:pt x="48648" y="5448"/>
                  </a:cubicBezTo>
                  <a:lnTo>
                    <a:pt x="48648" y="5443"/>
                  </a:lnTo>
                  <a:lnTo>
                    <a:pt x="48682" y="5409"/>
                  </a:lnTo>
                  <a:cubicBezTo>
                    <a:pt x="48699" y="5420"/>
                    <a:pt x="48722" y="5443"/>
                    <a:pt x="48728" y="5448"/>
                  </a:cubicBezTo>
                  <a:cubicBezTo>
                    <a:pt x="48728" y="5449"/>
                    <a:pt x="48728" y="5450"/>
                    <a:pt x="48729" y="5450"/>
                  </a:cubicBezTo>
                  <a:cubicBezTo>
                    <a:pt x="48734" y="5450"/>
                    <a:pt x="48749" y="5441"/>
                    <a:pt x="48767" y="5431"/>
                  </a:cubicBezTo>
                  <a:lnTo>
                    <a:pt x="48779" y="5420"/>
                  </a:lnTo>
                  <a:lnTo>
                    <a:pt x="48841" y="5443"/>
                  </a:lnTo>
                  <a:lnTo>
                    <a:pt x="48858" y="5454"/>
                  </a:lnTo>
                  <a:cubicBezTo>
                    <a:pt x="48886" y="5454"/>
                    <a:pt x="48920" y="5437"/>
                    <a:pt x="48920" y="5426"/>
                  </a:cubicBezTo>
                  <a:cubicBezTo>
                    <a:pt x="48921" y="5425"/>
                    <a:pt x="48922" y="5424"/>
                    <a:pt x="48923" y="5424"/>
                  </a:cubicBezTo>
                  <a:cubicBezTo>
                    <a:pt x="48931" y="5424"/>
                    <a:pt x="48943" y="5438"/>
                    <a:pt x="48943" y="5443"/>
                  </a:cubicBezTo>
                  <a:cubicBezTo>
                    <a:pt x="48943" y="5445"/>
                    <a:pt x="48946" y="5445"/>
                    <a:pt x="48951" y="5445"/>
                  </a:cubicBezTo>
                  <a:cubicBezTo>
                    <a:pt x="48960" y="5445"/>
                    <a:pt x="48975" y="5443"/>
                    <a:pt x="48983" y="5443"/>
                  </a:cubicBezTo>
                  <a:cubicBezTo>
                    <a:pt x="48989" y="5446"/>
                    <a:pt x="49003" y="5449"/>
                    <a:pt x="49016" y="5449"/>
                  </a:cubicBezTo>
                  <a:cubicBezTo>
                    <a:pt x="49026" y="5449"/>
                    <a:pt x="49035" y="5447"/>
                    <a:pt x="49040" y="5443"/>
                  </a:cubicBezTo>
                  <a:cubicBezTo>
                    <a:pt x="49053" y="5438"/>
                    <a:pt x="49087" y="5413"/>
                    <a:pt x="49101" y="5413"/>
                  </a:cubicBezTo>
                  <a:cubicBezTo>
                    <a:pt x="49105" y="5413"/>
                    <a:pt x="49108" y="5415"/>
                    <a:pt x="49108" y="5420"/>
                  </a:cubicBezTo>
                  <a:cubicBezTo>
                    <a:pt x="49108" y="5430"/>
                    <a:pt x="49116" y="5432"/>
                    <a:pt x="49126" y="5432"/>
                  </a:cubicBezTo>
                  <a:cubicBezTo>
                    <a:pt x="49133" y="5432"/>
                    <a:pt x="49141" y="5431"/>
                    <a:pt x="49147" y="5431"/>
                  </a:cubicBezTo>
                  <a:cubicBezTo>
                    <a:pt x="49159" y="5431"/>
                    <a:pt x="49221" y="5454"/>
                    <a:pt x="49278" y="5482"/>
                  </a:cubicBezTo>
                  <a:lnTo>
                    <a:pt x="49323" y="5414"/>
                  </a:lnTo>
                  <a:cubicBezTo>
                    <a:pt x="49326" y="5416"/>
                    <a:pt x="49329" y="5417"/>
                    <a:pt x="49332" y="5417"/>
                  </a:cubicBezTo>
                  <a:cubicBezTo>
                    <a:pt x="49349" y="5417"/>
                    <a:pt x="49377" y="5401"/>
                    <a:pt x="49394" y="5401"/>
                  </a:cubicBezTo>
                  <a:cubicBezTo>
                    <a:pt x="49397" y="5401"/>
                    <a:pt x="49400" y="5401"/>
                    <a:pt x="49403" y="5403"/>
                  </a:cubicBezTo>
                  <a:cubicBezTo>
                    <a:pt x="49411" y="5406"/>
                    <a:pt x="49431" y="5406"/>
                    <a:pt x="49452" y="5406"/>
                  </a:cubicBezTo>
                  <a:cubicBezTo>
                    <a:pt x="49472" y="5406"/>
                    <a:pt x="49493" y="5406"/>
                    <a:pt x="49505" y="5409"/>
                  </a:cubicBezTo>
                  <a:cubicBezTo>
                    <a:pt x="49528" y="5409"/>
                    <a:pt x="49601" y="5409"/>
                    <a:pt x="49618" y="5397"/>
                  </a:cubicBezTo>
                  <a:cubicBezTo>
                    <a:pt x="49635" y="5386"/>
                    <a:pt x="49658" y="5375"/>
                    <a:pt x="49658" y="5375"/>
                  </a:cubicBezTo>
                  <a:cubicBezTo>
                    <a:pt x="49658" y="5375"/>
                    <a:pt x="49675" y="5409"/>
                    <a:pt x="49686" y="5420"/>
                  </a:cubicBezTo>
                  <a:cubicBezTo>
                    <a:pt x="49687" y="5421"/>
                    <a:pt x="49689" y="5422"/>
                    <a:pt x="49691" y="5422"/>
                  </a:cubicBezTo>
                  <a:cubicBezTo>
                    <a:pt x="49700" y="5422"/>
                    <a:pt x="49716" y="5413"/>
                    <a:pt x="49720" y="5409"/>
                  </a:cubicBezTo>
                  <a:cubicBezTo>
                    <a:pt x="49722" y="5407"/>
                    <a:pt x="49725" y="5406"/>
                    <a:pt x="49729" y="5406"/>
                  </a:cubicBezTo>
                  <a:cubicBezTo>
                    <a:pt x="49743" y="5406"/>
                    <a:pt x="49767" y="5413"/>
                    <a:pt x="49789" y="5426"/>
                  </a:cubicBezTo>
                  <a:lnTo>
                    <a:pt x="49823" y="5392"/>
                  </a:lnTo>
                  <a:lnTo>
                    <a:pt x="49828" y="5386"/>
                  </a:lnTo>
                  <a:cubicBezTo>
                    <a:pt x="49845" y="5392"/>
                    <a:pt x="49879" y="5403"/>
                    <a:pt x="49908" y="5403"/>
                  </a:cubicBezTo>
                  <a:lnTo>
                    <a:pt x="49925" y="5414"/>
                  </a:lnTo>
                  <a:cubicBezTo>
                    <a:pt x="49928" y="5416"/>
                    <a:pt x="49930" y="5417"/>
                    <a:pt x="49933" y="5417"/>
                  </a:cubicBezTo>
                  <a:cubicBezTo>
                    <a:pt x="49945" y="5417"/>
                    <a:pt x="49955" y="5395"/>
                    <a:pt x="49966" y="5395"/>
                  </a:cubicBezTo>
                  <a:cubicBezTo>
                    <a:pt x="49971" y="5395"/>
                    <a:pt x="49976" y="5399"/>
                    <a:pt x="49981" y="5409"/>
                  </a:cubicBezTo>
                  <a:cubicBezTo>
                    <a:pt x="49983" y="5410"/>
                    <a:pt x="49987" y="5411"/>
                    <a:pt x="49991" y="5411"/>
                  </a:cubicBezTo>
                  <a:cubicBezTo>
                    <a:pt x="50003" y="5411"/>
                    <a:pt x="50020" y="5407"/>
                    <a:pt x="50032" y="5403"/>
                  </a:cubicBezTo>
                  <a:lnTo>
                    <a:pt x="50061" y="5392"/>
                  </a:lnTo>
                  <a:cubicBezTo>
                    <a:pt x="50071" y="5411"/>
                    <a:pt x="50089" y="5427"/>
                    <a:pt x="50098" y="5427"/>
                  </a:cubicBezTo>
                  <a:cubicBezTo>
                    <a:pt x="50099" y="5427"/>
                    <a:pt x="50100" y="5426"/>
                    <a:pt x="50101" y="5426"/>
                  </a:cubicBezTo>
                  <a:cubicBezTo>
                    <a:pt x="50106" y="5426"/>
                    <a:pt x="50135" y="5409"/>
                    <a:pt x="50163" y="5392"/>
                  </a:cubicBezTo>
                  <a:lnTo>
                    <a:pt x="50191" y="5392"/>
                  </a:lnTo>
                  <a:lnTo>
                    <a:pt x="50220" y="5397"/>
                  </a:lnTo>
                  <a:cubicBezTo>
                    <a:pt x="50254" y="5409"/>
                    <a:pt x="50293" y="5426"/>
                    <a:pt x="50299" y="5426"/>
                  </a:cubicBezTo>
                  <a:lnTo>
                    <a:pt x="50299" y="5380"/>
                  </a:lnTo>
                  <a:cubicBezTo>
                    <a:pt x="50314" y="5395"/>
                    <a:pt x="50341" y="5410"/>
                    <a:pt x="50356" y="5410"/>
                  </a:cubicBezTo>
                  <a:cubicBezTo>
                    <a:pt x="50358" y="5410"/>
                    <a:pt x="50360" y="5409"/>
                    <a:pt x="50362" y="5409"/>
                  </a:cubicBezTo>
                  <a:cubicBezTo>
                    <a:pt x="50367" y="5406"/>
                    <a:pt x="50374" y="5404"/>
                    <a:pt x="50381" y="5404"/>
                  </a:cubicBezTo>
                  <a:cubicBezTo>
                    <a:pt x="50387" y="5404"/>
                    <a:pt x="50393" y="5406"/>
                    <a:pt x="50396" y="5409"/>
                  </a:cubicBezTo>
                  <a:lnTo>
                    <a:pt x="50401" y="5409"/>
                  </a:lnTo>
                  <a:cubicBezTo>
                    <a:pt x="50413" y="5403"/>
                    <a:pt x="50424" y="5397"/>
                    <a:pt x="50430" y="5392"/>
                  </a:cubicBezTo>
                  <a:lnTo>
                    <a:pt x="50475" y="5392"/>
                  </a:lnTo>
                  <a:cubicBezTo>
                    <a:pt x="50486" y="5392"/>
                    <a:pt x="50526" y="5397"/>
                    <a:pt x="50537" y="5403"/>
                  </a:cubicBezTo>
                  <a:cubicBezTo>
                    <a:pt x="50549" y="5403"/>
                    <a:pt x="50571" y="5409"/>
                    <a:pt x="50594" y="5414"/>
                  </a:cubicBezTo>
                  <a:lnTo>
                    <a:pt x="50606" y="5403"/>
                  </a:lnTo>
                  <a:lnTo>
                    <a:pt x="50628" y="5375"/>
                  </a:lnTo>
                  <a:cubicBezTo>
                    <a:pt x="50641" y="5391"/>
                    <a:pt x="50671" y="5402"/>
                    <a:pt x="50687" y="5402"/>
                  </a:cubicBezTo>
                  <a:cubicBezTo>
                    <a:pt x="50693" y="5402"/>
                    <a:pt x="50696" y="5400"/>
                    <a:pt x="50696" y="5397"/>
                  </a:cubicBezTo>
                  <a:cubicBezTo>
                    <a:pt x="50696" y="5392"/>
                    <a:pt x="50705" y="5390"/>
                    <a:pt x="50715" y="5390"/>
                  </a:cubicBezTo>
                  <a:cubicBezTo>
                    <a:pt x="50726" y="5390"/>
                    <a:pt x="50739" y="5392"/>
                    <a:pt x="50747" y="5392"/>
                  </a:cubicBezTo>
                  <a:cubicBezTo>
                    <a:pt x="50764" y="5392"/>
                    <a:pt x="50787" y="5392"/>
                    <a:pt x="50804" y="5386"/>
                  </a:cubicBezTo>
                  <a:lnTo>
                    <a:pt x="50810" y="5392"/>
                  </a:lnTo>
                  <a:lnTo>
                    <a:pt x="50838" y="5426"/>
                  </a:lnTo>
                  <a:cubicBezTo>
                    <a:pt x="50872" y="5420"/>
                    <a:pt x="50940" y="5409"/>
                    <a:pt x="50991" y="5403"/>
                  </a:cubicBezTo>
                  <a:lnTo>
                    <a:pt x="51031" y="5403"/>
                  </a:lnTo>
                  <a:cubicBezTo>
                    <a:pt x="51046" y="5403"/>
                    <a:pt x="51069" y="5415"/>
                    <a:pt x="51075" y="5415"/>
                  </a:cubicBezTo>
                  <a:cubicBezTo>
                    <a:pt x="51076" y="5415"/>
                    <a:pt x="51076" y="5415"/>
                    <a:pt x="51076" y="5414"/>
                  </a:cubicBezTo>
                  <a:lnTo>
                    <a:pt x="51099" y="5380"/>
                  </a:lnTo>
                  <a:cubicBezTo>
                    <a:pt x="51106" y="5388"/>
                    <a:pt x="51124" y="5390"/>
                    <a:pt x="51144" y="5390"/>
                  </a:cubicBezTo>
                  <a:cubicBezTo>
                    <a:pt x="51170" y="5390"/>
                    <a:pt x="51200" y="5386"/>
                    <a:pt x="51213" y="5386"/>
                  </a:cubicBezTo>
                  <a:cubicBezTo>
                    <a:pt x="51235" y="5386"/>
                    <a:pt x="51286" y="5386"/>
                    <a:pt x="51320" y="5380"/>
                  </a:cubicBezTo>
                  <a:lnTo>
                    <a:pt x="51349" y="5414"/>
                  </a:lnTo>
                  <a:lnTo>
                    <a:pt x="51354" y="5414"/>
                  </a:lnTo>
                  <a:cubicBezTo>
                    <a:pt x="51360" y="5414"/>
                    <a:pt x="51377" y="5392"/>
                    <a:pt x="51383" y="5386"/>
                  </a:cubicBezTo>
                  <a:cubicBezTo>
                    <a:pt x="51383" y="5383"/>
                    <a:pt x="51384" y="5382"/>
                    <a:pt x="51385" y="5382"/>
                  </a:cubicBezTo>
                  <a:cubicBezTo>
                    <a:pt x="51388" y="5382"/>
                    <a:pt x="51396" y="5393"/>
                    <a:pt x="51400" y="5397"/>
                  </a:cubicBezTo>
                  <a:cubicBezTo>
                    <a:pt x="51401" y="5400"/>
                    <a:pt x="51405" y="5402"/>
                    <a:pt x="51411" y="5402"/>
                  </a:cubicBezTo>
                  <a:cubicBezTo>
                    <a:pt x="51427" y="5402"/>
                    <a:pt x="51457" y="5391"/>
                    <a:pt x="51491" y="5375"/>
                  </a:cubicBezTo>
                  <a:lnTo>
                    <a:pt x="51525" y="5380"/>
                  </a:lnTo>
                  <a:lnTo>
                    <a:pt x="51559" y="5386"/>
                  </a:lnTo>
                  <a:cubicBezTo>
                    <a:pt x="51561" y="5385"/>
                    <a:pt x="51564" y="5385"/>
                    <a:pt x="51568" y="5385"/>
                  </a:cubicBezTo>
                  <a:cubicBezTo>
                    <a:pt x="51586" y="5385"/>
                    <a:pt x="51612" y="5392"/>
                    <a:pt x="51631" y="5392"/>
                  </a:cubicBezTo>
                  <a:cubicBezTo>
                    <a:pt x="51639" y="5392"/>
                    <a:pt x="51646" y="5391"/>
                    <a:pt x="51650" y="5386"/>
                  </a:cubicBezTo>
                  <a:cubicBezTo>
                    <a:pt x="51651" y="5381"/>
                    <a:pt x="51653" y="5379"/>
                    <a:pt x="51656" y="5379"/>
                  </a:cubicBezTo>
                  <a:cubicBezTo>
                    <a:pt x="51661" y="5379"/>
                    <a:pt x="51667" y="5389"/>
                    <a:pt x="51667" y="5397"/>
                  </a:cubicBezTo>
                  <a:cubicBezTo>
                    <a:pt x="51668" y="5402"/>
                    <a:pt x="51670" y="5403"/>
                    <a:pt x="51672" y="5403"/>
                  </a:cubicBezTo>
                  <a:cubicBezTo>
                    <a:pt x="51678" y="5403"/>
                    <a:pt x="51685" y="5390"/>
                    <a:pt x="51689" y="5386"/>
                  </a:cubicBezTo>
                  <a:cubicBezTo>
                    <a:pt x="51690" y="5384"/>
                    <a:pt x="51691" y="5384"/>
                    <a:pt x="51693" y="5384"/>
                  </a:cubicBezTo>
                  <a:cubicBezTo>
                    <a:pt x="51703" y="5384"/>
                    <a:pt x="51725" y="5399"/>
                    <a:pt x="51739" y="5399"/>
                  </a:cubicBezTo>
                  <a:cubicBezTo>
                    <a:pt x="51745" y="5399"/>
                    <a:pt x="51749" y="5397"/>
                    <a:pt x="51752" y="5392"/>
                  </a:cubicBezTo>
                  <a:cubicBezTo>
                    <a:pt x="51758" y="5379"/>
                    <a:pt x="51768" y="5375"/>
                    <a:pt x="51776" y="5375"/>
                  </a:cubicBezTo>
                  <a:cubicBezTo>
                    <a:pt x="51783" y="5375"/>
                    <a:pt x="51789" y="5378"/>
                    <a:pt x="51791" y="5380"/>
                  </a:cubicBezTo>
                  <a:cubicBezTo>
                    <a:pt x="51797" y="5386"/>
                    <a:pt x="51825" y="5397"/>
                    <a:pt x="51865" y="5403"/>
                  </a:cubicBezTo>
                  <a:lnTo>
                    <a:pt x="51882" y="5392"/>
                  </a:lnTo>
                  <a:cubicBezTo>
                    <a:pt x="51905" y="5372"/>
                    <a:pt x="51929" y="5366"/>
                    <a:pt x="51952" y="5366"/>
                  </a:cubicBezTo>
                  <a:cubicBezTo>
                    <a:pt x="51970" y="5366"/>
                    <a:pt x="51987" y="5370"/>
                    <a:pt x="52001" y="5375"/>
                  </a:cubicBezTo>
                  <a:lnTo>
                    <a:pt x="52041" y="5392"/>
                  </a:lnTo>
                  <a:cubicBezTo>
                    <a:pt x="52081" y="5380"/>
                    <a:pt x="52143" y="5380"/>
                    <a:pt x="52143" y="5369"/>
                  </a:cubicBezTo>
                  <a:cubicBezTo>
                    <a:pt x="52149" y="5358"/>
                    <a:pt x="52166" y="5358"/>
                    <a:pt x="52172" y="5358"/>
                  </a:cubicBezTo>
                  <a:cubicBezTo>
                    <a:pt x="52172" y="5358"/>
                    <a:pt x="52173" y="5359"/>
                    <a:pt x="52174" y="5359"/>
                  </a:cubicBezTo>
                  <a:cubicBezTo>
                    <a:pt x="52179" y="5359"/>
                    <a:pt x="52184" y="5345"/>
                    <a:pt x="52189" y="5341"/>
                  </a:cubicBezTo>
                  <a:cubicBezTo>
                    <a:pt x="52189" y="5338"/>
                    <a:pt x="52190" y="5337"/>
                    <a:pt x="52192" y="5337"/>
                  </a:cubicBezTo>
                  <a:cubicBezTo>
                    <a:pt x="52199" y="5337"/>
                    <a:pt x="52214" y="5348"/>
                    <a:pt x="52223" y="5352"/>
                  </a:cubicBezTo>
                  <a:cubicBezTo>
                    <a:pt x="52224" y="5355"/>
                    <a:pt x="52228" y="5356"/>
                    <a:pt x="52232" y="5356"/>
                  </a:cubicBezTo>
                  <a:cubicBezTo>
                    <a:pt x="52244" y="5356"/>
                    <a:pt x="52265" y="5347"/>
                    <a:pt x="52285" y="5335"/>
                  </a:cubicBezTo>
                  <a:lnTo>
                    <a:pt x="52291" y="5352"/>
                  </a:lnTo>
                  <a:cubicBezTo>
                    <a:pt x="52295" y="5361"/>
                    <a:pt x="52300" y="5364"/>
                    <a:pt x="52304" y="5364"/>
                  </a:cubicBezTo>
                  <a:cubicBezTo>
                    <a:pt x="52313" y="5364"/>
                    <a:pt x="52323" y="5352"/>
                    <a:pt x="52332" y="5352"/>
                  </a:cubicBezTo>
                  <a:cubicBezTo>
                    <a:pt x="52335" y="5352"/>
                    <a:pt x="52338" y="5353"/>
                    <a:pt x="52342" y="5358"/>
                  </a:cubicBezTo>
                  <a:lnTo>
                    <a:pt x="52347" y="5375"/>
                  </a:lnTo>
                  <a:cubicBezTo>
                    <a:pt x="52370" y="5369"/>
                    <a:pt x="52415" y="5352"/>
                    <a:pt x="52427" y="5346"/>
                  </a:cubicBezTo>
                  <a:cubicBezTo>
                    <a:pt x="52430" y="5343"/>
                    <a:pt x="52433" y="5342"/>
                    <a:pt x="52437" y="5342"/>
                  </a:cubicBezTo>
                  <a:cubicBezTo>
                    <a:pt x="52451" y="5342"/>
                    <a:pt x="52468" y="5353"/>
                    <a:pt x="52472" y="5358"/>
                  </a:cubicBezTo>
                  <a:cubicBezTo>
                    <a:pt x="52474" y="5360"/>
                    <a:pt x="52476" y="5361"/>
                    <a:pt x="52479" y="5361"/>
                  </a:cubicBezTo>
                  <a:cubicBezTo>
                    <a:pt x="52488" y="5361"/>
                    <a:pt x="52502" y="5351"/>
                    <a:pt x="52506" y="5346"/>
                  </a:cubicBezTo>
                  <a:cubicBezTo>
                    <a:pt x="52510" y="5339"/>
                    <a:pt x="52524" y="5334"/>
                    <a:pt x="52535" y="5334"/>
                  </a:cubicBezTo>
                  <a:cubicBezTo>
                    <a:pt x="52541" y="5334"/>
                    <a:pt x="52546" y="5336"/>
                    <a:pt x="52546" y="5341"/>
                  </a:cubicBezTo>
                  <a:cubicBezTo>
                    <a:pt x="52546" y="5347"/>
                    <a:pt x="52550" y="5350"/>
                    <a:pt x="52554" y="5350"/>
                  </a:cubicBezTo>
                  <a:cubicBezTo>
                    <a:pt x="52557" y="5350"/>
                    <a:pt x="52561" y="5349"/>
                    <a:pt x="52563" y="5346"/>
                  </a:cubicBezTo>
                  <a:lnTo>
                    <a:pt x="52603" y="5346"/>
                  </a:lnTo>
                  <a:cubicBezTo>
                    <a:pt x="52637" y="5346"/>
                    <a:pt x="52693" y="5341"/>
                    <a:pt x="52705" y="5335"/>
                  </a:cubicBezTo>
                  <a:cubicBezTo>
                    <a:pt x="52716" y="5335"/>
                    <a:pt x="52745" y="5318"/>
                    <a:pt x="52767" y="5306"/>
                  </a:cubicBezTo>
                  <a:lnTo>
                    <a:pt x="52807" y="5306"/>
                  </a:lnTo>
                  <a:cubicBezTo>
                    <a:pt x="52818" y="5306"/>
                    <a:pt x="52841" y="5318"/>
                    <a:pt x="52864" y="5329"/>
                  </a:cubicBezTo>
                  <a:lnTo>
                    <a:pt x="52886" y="5306"/>
                  </a:lnTo>
                  <a:lnTo>
                    <a:pt x="52892" y="5301"/>
                  </a:lnTo>
                  <a:cubicBezTo>
                    <a:pt x="52907" y="5301"/>
                    <a:pt x="52958" y="5303"/>
                    <a:pt x="52996" y="5303"/>
                  </a:cubicBezTo>
                  <a:cubicBezTo>
                    <a:pt x="53016" y="5303"/>
                    <a:pt x="53032" y="5303"/>
                    <a:pt x="53040" y="5301"/>
                  </a:cubicBezTo>
                  <a:cubicBezTo>
                    <a:pt x="53068" y="5289"/>
                    <a:pt x="53108" y="5284"/>
                    <a:pt x="53119" y="5284"/>
                  </a:cubicBezTo>
                  <a:cubicBezTo>
                    <a:pt x="53124" y="5284"/>
                    <a:pt x="53194" y="5325"/>
                    <a:pt x="53228" y="5325"/>
                  </a:cubicBezTo>
                  <a:cubicBezTo>
                    <a:pt x="53232" y="5325"/>
                    <a:pt x="53235" y="5325"/>
                    <a:pt x="53238" y="5324"/>
                  </a:cubicBezTo>
                  <a:cubicBezTo>
                    <a:pt x="53272" y="5312"/>
                    <a:pt x="53306" y="5301"/>
                    <a:pt x="53312" y="5295"/>
                  </a:cubicBezTo>
                  <a:lnTo>
                    <a:pt x="53318" y="5289"/>
                  </a:lnTo>
                  <a:cubicBezTo>
                    <a:pt x="53332" y="5280"/>
                    <a:pt x="53355" y="5266"/>
                    <a:pt x="53362" y="5266"/>
                  </a:cubicBezTo>
                  <a:cubicBezTo>
                    <a:pt x="53362" y="5266"/>
                    <a:pt x="53363" y="5266"/>
                    <a:pt x="53363" y="5267"/>
                  </a:cubicBezTo>
                  <a:lnTo>
                    <a:pt x="53408" y="5312"/>
                  </a:lnTo>
                  <a:cubicBezTo>
                    <a:pt x="53408" y="5282"/>
                    <a:pt x="53417" y="5266"/>
                    <a:pt x="53423" y="5266"/>
                  </a:cubicBezTo>
                  <a:cubicBezTo>
                    <a:pt x="53424" y="5266"/>
                    <a:pt x="53425" y="5266"/>
                    <a:pt x="53425" y="5267"/>
                  </a:cubicBezTo>
                  <a:cubicBezTo>
                    <a:pt x="53428" y="5272"/>
                    <a:pt x="53439" y="5275"/>
                    <a:pt x="53449" y="5275"/>
                  </a:cubicBezTo>
                  <a:cubicBezTo>
                    <a:pt x="53463" y="5275"/>
                    <a:pt x="53476" y="5270"/>
                    <a:pt x="53476" y="5261"/>
                  </a:cubicBezTo>
                  <a:cubicBezTo>
                    <a:pt x="53476" y="5257"/>
                    <a:pt x="53480" y="5256"/>
                    <a:pt x="53484" y="5256"/>
                  </a:cubicBezTo>
                  <a:cubicBezTo>
                    <a:pt x="53494" y="5256"/>
                    <a:pt x="53511" y="5261"/>
                    <a:pt x="53522" y="5261"/>
                  </a:cubicBezTo>
                  <a:cubicBezTo>
                    <a:pt x="53533" y="5261"/>
                    <a:pt x="53562" y="5255"/>
                    <a:pt x="53584" y="5255"/>
                  </a:cubicBezTo>
                  <a:lnTo>
                    <a:pt x="53590" y="5261"/>
                  </a:lnTo>
                  <a:lnTo>
                    <a:pt x="53630" y="5312"/>
                  </a:lnTo>
                  <a:cubicBezTo>
                    <a:pt x="53630" y="5276"/>
                    <a:pt x="53639" y="5255"/>
                    <a:pt x="53645" y="5255"/>
                  </a:cubicBezTo>
                  <a:cubicBezTo>
                    <a:pt x="53645" y="5255"/>
                    <a:pt x="53646" y="5255"/>
                    <a:pt x="53647" y="5255"/>
                  </a:cubicBezTo>
                  <a:cubicBezTo>
                    <a:pt x="53647" y="5256"/>
                    <a:pt x="53649" y="5257"/>
                    <a:pt x="53650" y="5257"/>
                  </a:cubicBezTo>
                  <a:cubicBezTo>
                    <a:pt x="53658" y="5257"/>
                    <a:pt x="53676" y="5243"/>
                    <a:pt x="53681" y="5233"/>
                  </a:cubicBezTo>
                  <a:cubicBezTo>
                    <a:pt x="53682" y="5230"/>
                    <a:pt x="53684" y="5229"/>
                    <a:pt x="53686" y="5229"/>
                  </a:cubicBezTo>
                  <a:cubicBezTo>
                    <a:pt x="53694" y="5229"/>
                    <a:pt x="53708" y="5246"/>
                    <a:pt x="53726" y="5272"/>
                  </a:cubicBezTo>
                  <a:lnTo>
                    <a:pt x="53755" y="5238"/>
                  </a:lnTo>
                  <a:lnTo>
                    <a:pt x="53760" y="5233"/>
                  </a:lnTo>
                  <a:cubicBezTo>
                    <a:pt x="53766" y="5227"/>
                    <a:pt x="53800" y="5221"/>
                    <a:pt x="53828" y="5210"/>
                  </a:cubicBezTo>
                  <a:lnTo>
                    <a:pt x="53857" y="5204"/>
                  </a:lnTo>
                  <a:lnTo>
                    <a:pt x="53862" y="5199"/>
                  </a:lnTo>
                  <a:cubicBezTo>
                    <a:pt x="53868" y="5204"/>
                    <a:pt x="53874" y="5221"/>
                    <a:pt x="53874" y="5227"/>
                  </a:cubicBezTo>
                  <a:cubicBezTo>
                    <a:pt x="53876" y="5229"/>
                    <a:pt x="53878" y="5231"/>
                    <a:pt x="53880" y="5231"/>
                  </a:cubicBezTo>
                  <a:cubicBezTo>
                    <a:pt x="53883" y="5231"/>
                    <a:pt x="53885" y="5228"/>
                    <a:pt x="53885" y="5221"/>
                  </a:cubicBezTo>
                  <a:lnTo>
                    <a:pt x="53891" y="5216"/>
                  </a:lnTo>
                  <a:lnTo>
                    <a:pt x="53896" y="5210"/>
                  </a:lnTo>
                  <a:cubicBezTo>
                    <a:pt x="53896" y="5209"/>
                    <a:pt x="53897" y="5208"/>
                    <a:pt x="53898" y="5208"/>
                  </a:cubicBezTo>
                  <a:cubicBezTo>
                    <a:pt x="53902" y="5208"/>
                    <a:pt x="53914" y="5217"/>
                    <a:pt x="53919" y="5221"/>
                  </a:cubicBezTo>
                  <a:cubicBezTo>
                    <a:pt x="53920" y="5222"/>
                    <a:pt x="53921" y="5222"/>
                    <a:pt x="53922" y="5222"/>
                  </a:cubicBezTo>
                  <a:cubicBezTo>
                    <a:pt x="53932" y="5222"/>
                    <a:pt x="53958" y="5209"/>
                    <a:pt x="53971" y="5209"/>
                  </a:cubicBezTo>
                  <a:cubicBezTo>
                    <a:pt x="53973" y="5209"/>
                    <a:pt x="53975" y="5209"/>
                    <a:pt x="53976" y="5210"/>
                  </a:cubicBezTo>
                  <a:cubicBezTo>
                    <a:pt x="53981" y="5212"/>
                    <a:pt x="53991" y="5213"/>
                    <a:pt x="54002" y="5213"/>
                  </a:cubicBezTo>
                  <a:cubicBezTo>
                    <a:pt x="54023" y="5213"/>
                    <a:pt x="54050" y="5210"/>
                    <a:pt x="54061" y="5210"/>
                  </a:cubicBezTo>
                  <a:lnTo>
                    <a:pt x="54101" y="5210"/>
                  </a:lnTo>
                  <a:lnTo>
                    <a:pt x="54118" y="5204"/>
                  </a:lnTo>
                  <a:cubicBezTo>
                    <a:pt x="54129" y="5199"/>
                    <a:pt x="54163" y="5176"/>
                    <a:pt x="54186" y="5165"/>
                  </a:cubicBezTo>
                  <a:lnTo>
                    <a:pt x="54197" y="5187"/>
                  </a:lnTo>
                  <a:lnTo>
                    <a:pt x="54214" y="5227"/>
                  </a:lnTo>
                  <a:cubicBezTo>
                    <a:pt x="54232" y="5216"/>
                    <a:pt x="54258" y="5210"/>
                    <a:pt x="54281" y="5210"/>
                  </a:cubicBezTo>
                  <a:cubicBezTo>
                    <a:pt x="54294" y="5210"/>
                    <a:pt x="54306" y="5212"/>
                    <a:pt x="54316" y="5216"/>
                  </a:cubicBezTo>
                  <a:lnTo>
                    <a:pt x="54316" y="5159"/>
                  </a:lnTo>
                  <a:cubicBezTo>
                    <a:pt x="54316" y="5159"/>
                    <a:pt x="54355" y="5178"/>
                    <a:pt x="54381" y="5178"/>
                  </a:cubicBezTo>
                  <a:cubicBezTo>
                    <a:pt x="54390" y="5178"/>
                    <a:pt x="54397" y="5176"/>
                    <a:pt x="54401" y="5170"/>
                  </a:cubicBezTo>
                  <a:cubicBezTo>
                    <a:pt x="54418" y="5153"/>
                    <a:pt x="54447" y="5136"/>
                    <a:pt x="54452" y="5136"/>
                  </a:cubicBezTo>
                  <a:cubicBezTo>
                    <a:pt x="54458" y="5136"/>
                    <a:pt x="54486" y="5148"/>
                    <a:pt x="54520" y="5165"/>
                  </a:cubicBezTo>
                  <a:lnTo>
                    <a:pt x="54532" y="5153"/>
                  </a:lnTo>
                  <a:cubicBezTo>
                    <a:pt x="54537" y="5145"/>
                    <a:pt x="54543" y="5142"/>
                    <a:pt x="54549" y="5142"/>
                  </a:cubicBezTo>
                  <a:cubicBezTo>
                    <a:pt x="54558" y="5142"/>
                    <a:pt x="54568" y="5147"/>
                    <a:pt x="54577" y="5147"/>
                  </a:cubicBezTo>
                  <a:cubicBezTo>
                    <a:pt x="54583" y="5147"/>
                    <a:pt x="54589" y="5145"/>
                    <a:pt x="54594" y="5136"/>
                  </a:cubicBezTo>
                  <a:cubicBezTo>
                    <a:pt x="54598" y="5129"/>
                    <a:pt x="54614" y="5114"/>
                    <a:pt x="54630" y="5114"/>
                  </a:cubicBezTo>
                  <a:cubicBezTo>
                    <a:pt x="54639" y="5114"/>
                    <a:pt x="54649" y="5119"/>
                    <a:pt x="54657" y="5131"/>
                  </a:cubicBezTo>
                  <a:cubicBezTo>
                    <a:pt x="54657" y="5131"/>
                    <a:pt x="54679" y="5125"/>
                    <a:pt x="54679" y="5119"/>
                  </a:cubicBezTo>
                  <a:cubicBezTo>
                    <a:pt x="54679" y="5100"/>
                    <a:pt x="54681" y="5094"/>
                    <a:pt x="54685" y="5094"/>
                  </a:cubicBezTo>
                  <a:cubicBezTo>
                    <a:pt x="54690" y="5094"/>
                    <a:pt x="54698" y="5105"/>
                    <a:pt x="54708" y="5108"/>
                  </a:cubicBezTo>
                  <a:lnTo>
                    <a:pt x="54725" y="5114"/>
                  </a:lnTo>
                  <a:cubicBezTo>
                    <a:pt x="54744" y="5114"/>
                    <a:pt x="54814" y="5126"/>
                    <a:pt x="54851" y="5126"/>
                  </a:cubicBezTo>
                  <a:cubicBezTo>
                    <a:pt x="54857" y="5126"/>
                    <a:pt x="54863" y="5126"/>
                    <a:pt x="54867" y="5125"/>
                  </a:cubicBezTo>
                  <a:cubicBezTo>
                    <a:pt x="54895" y="5114"/>
                    <a:pt x="54923" y="5102"/>
                    <a:pt x="54929" y="5102"/>
                  </a:cubicBezTo>
                  <a:lnTo>
                    <a:pt x="54929" y="5097"/>
                  </a:lnTo>
                  <a:lnTo>
                    <a:pt x="54929" y="5045"/>
                  </a:lnTo>
                  <a:cubicBezTo>
                    <a:pt x="54957" y="5063"/>
                    <a:pt x="54991" y="5074"/>
                    <a:pt x="55003" y="5080"/>
                  </a:cubicBezTo>
                  <a:lnTo>
                    <a:pt x="55008" y="5063"/>
                  </a:lnTo>
                  <a:lnTo>
                    <a:pt x="55008" y="5057"/>
                  </a:lnTo>
                  <a:cubicBezTo>
                    <a:pt x="55009" y="5056"/>
                    <a:pt x="55011" y="5056"/>
                    <a:pt x="55012" y="5056"/>
                  </a:cubicBezTo>
                  <a:cubicBezTo>
                    <a:pt x="55020" y="5056"/>
                    <a:pt x="55037" y="5064"/>
                    <a:pt x="55048" y="5064"/>
                  </a:cubicBezTo>
                  <a:cubicBezTo>
                    <a:pt x="55050" y="5064"/>
                    <a:pt x="55052" y="5063"/>
                    <a:pt x="55054" y="5063"/>
                  </a:cubicBezTo>
                  <a:cubicBezTo>
                    <a:pt x="55063" y="5058"/>
                    <a:pt x="55083" y="5050"/>
                    <a:pt x="55097" y="5050"/>
                  </a:cubicBezTo>
                  <a:cubicBezTo>
                    <a:pt x="55100" y="5050"/>
                    <a:pt x="55103" y="5050"/>
                    <a:pt x="55105" y="5051"/>
                  </a:cubicBezTo>
                  <a:cubicBezTo>
                    <a:pt x="55106" y="5052"/>
                    <a:pt x="55107" y="5052"/>
                    <a:pt x="55108" y="5052"/>
                  </a:cubicBezTo>
                  <a:cubicBezTo>
                    <a:pt x="55125" y="5052"/>
                    <a:pt x="55145" y="5016"/>
                    <a:pt x="55150" y="5000"/>
                  </a:cubicBezTo>
                  <a:cubicBezTo>
                    <a:pt x="55153" y="4995"/>
                    <a:pt x="55159" y="4994"/>
                    <a:pt x="55166" y="4994"/>
                  </a:cubicBezTo>
                  <a:cubicBezTo>
                    <a:pt x="55175" y="4994"/>
                    <a:pt x="55184" y="4997"/>
                    <a:pt x="55184" y="5000"/>
                  </a:cubicBezTo>
                  <a:cubicBezTo>
                    <a:pt x="55190" y="5006"/>
                    <a:pt x="55230" y="5017"/>
                    <a:pt x="55247" y="5017"/>
                  </a:cubicBezTo>
                  <a:cubicBezTo>
                    <a:pt x="55257" y="5017"/>
                    <a:pt x="55275" y="4987"/>
                    <a:pt x="55287" y="4987"/>
                  </a:cubicBezTo>
                  <a:cubicBezTo>
                    <a:pt x="55289" y="4987"/>
                    <a:pt x="55291" y="4987"/>
                    <a:pt x="55292" y="4989"/>
                  </a:cubicBezTo>
                  <a:cubicBezTo>
                    <a:pt x="55303" y="4994"/>
                    <a:pt x="55332" y="5000"/>
                    <a:pt x="55349" y="5000"/>
                  </a:cubicBezTo>
                  <a:lnTo>
                    <a:pt x="55360" y="4977"/>
                  </a:lnTo>
                  <a:lnTo>
                    <a:pt x="55372" y="4960"/>
                  </a:lnTo>
                  <a:cubicBezTo>
                    <a:pt x="55378" y="4948"/>
                    <a:pt x="55386" y="4944"/>
                    <a:pt x="55395" y="4944"/>
                  </a:cubicBezTo>
                  <a:cubicBezTo>
                    <a:pt x="55410" y="4944"/>
                    <a:pt x="55427" y="4957"/>
                    <a:pt x="55434" y="4960"/>
                  </a:cubicBezTo>
                  <a:cubicBezTo>
                    <a:pt x="55436" y="4963"/>
                    <a:pt x="55441" y="4964"/>
                    <a:pt x="55447" y="4964"/>
                  </a:cubicBezTo>
                  <a:cubicBezTo>
                    <a:pt x="55463" y="4964"/>
                    <a:pt x="55490" y="4957"/>
                    <a:pt x="55506" y="4957"/>
                  </a:cubicBezTo>
                  <a:cubicBezTo>
                    <a:pt x="55512" y="4957"/>
                    <a:pt x="55517" y="4958"/>
                    <a:pt x="55519" y="4960"/>
                  </a:cubicBezTo>
                  <a:cubicBezTo>
                    <a:pt x="55533" y="4965"/>
                    <a:pt x="55554" y="4973"/>
                    <a:pt x="55568" y="4973"/>
                  </a:cubicBezTo>
                  <a:cubicBezTo>
                    <a:pt x="55571" y="4973"/>
                    <a:pt x="55574" y="4973"/>
                    <a:pt x="55576" y="4972"/>
                  </a:cubicBezTo>
                  <a:lnTo>
                    <a:pt x="55581" y="4966"/>
                  </a:lnTo>
                  <a:lnTo>
                    <a:pt x="55593" y="4949"/>
                  </a:lnTo>
                  <a:cubicBezTo>
                    <a:pt x="55598" y="4934"/>
                    <a:pt x="55606" y="4929"/>
                    <a:pt x="55614" y="4929"/>
                  </a:cubicBezTo>
                  <a:cubicBezTo>
                    <a:pt x="55625" y="4929"/>
                    <a:pt x="55635" y="4937"/>
                    <a:pt x="55638" y="4943"/>
                  </a:cubicBezTo>
                  <a:cubicBezTo>
                    <a:pt x="55640" y="4946"/>
                    <a:pt x="55642" y="4947"/>
                    <a:pt x="55644" y="4947"/>
                  </a:cubicBezTo>
                  <a:cubicBezTo>
                    <a:pt x="55651" y="4947"/>
                    <a:pt x="55661" y="4936"/>
                    <a:pt x="55661" y="4932"/>
                  </a:cubicBezTo>
                  <a:cubicBezTo>
                    <a:pt x="55667" y="4926"/>
                    <a:pt x="55689" y="4926"/>
                    <a:pt x="55695" y="4921"/>
                  </a:cubicBezTo>
                  <a:cubicBezTo>
                    <a:pt x="55695" y="4912"/>
                    <a:pt x="55701" y="4907"/>
                    <a:pt x="55707" y="4907"/>
                  </a:cubicBezTo>
                  <a:cubicBezTo>
                    <a:pt x="55709" y="4907"/>
                    <a:pt x="55710" y="4908"/>
                    <a:pt x="55712" y="4909"/>
                  </a:cubicBezTo>
                  <a:lnTo>
                    <a:pt x="55723" y="4909"/>
                  </a:lnTo>
                  <a:cubicBezTo>
                    <a:pt x="55735" y="4909"/>
                    <a:pt x="55752" y="4915"/>
                    <a:pt x="55769" y="4915"/>
                  </a:cubicBezTo>
                  <a:cubicBezTo>
                    <a:pt x="55769" y="4904"/>
                    <a:pt x="55752" y="4892"/>
                    <a:pt x="55746" y="4892"/>
                  </a:cubicBezTo>
                  <a:cubicBezTo>
                    <a:pt x="55740" y="4887"/>
                    <a:pt x="55763" y="4858"/>
                    <a:pt x="55791" y="4830"/>
                  </a:cubicBezTo>
                  <a:lnTo>
                    <a:pt x="55803" y="4858"/>
                  </a:lnTo>
                  <a:lnTo>
                    <a:pt x="55825" y="4909"/>
                  </a:lnTo>
                  <a:cubicBezTo>
                    <a:pt x="55859" y="4898"/>
                    <a:pt x="55894" y="4858"/>
                    <a:pt x="55894" y="4847"/>
                  </a:cubicBezTo>
                  <a:cubicBezTo>
                    <a:pt x="55894" y="4843"/>
                    <a:pt x="55895" y="4841"/>
                    <a:pt x="55899" y="4841"/>
                  </a:cubicBezTo>
                  <a:cubicBezTo>
                    <a:pt x="55906" y="4841"/>
                    <a:pt x="55918" y="4849"/>
                    <a:pt x="55933" y="4864"/>
                  </a:cubicBezTo>
                  <a:lnTo>
                    <a:pt x="55950" y="4830"/>
                  </a:lnTo>
                  <a:cubicBezTo>
                    <a:pt x="55962" y="4813"/>
                    <a:pt x="55973" y="4806"/>
                    <a:pt x="55985" y="4806"/>
                  </a:cubicBezTo>
                  <a:cubicBezTo>
                    <a:pt x="55997" y="4806"/>
                    <a:pt x="56010" y="4813"/>
                    <a:pt x="56024" y="4824"/>
                  </a:cubicBezTo>
                  <a:lnTo>
                    <a:pt x="56024" y="4830"/>
                  </a:lnTo>
                  <a:cubicBezTo>
                    <a:pt x="56035" y="4824"/>
                    <a:pt x="56013" y="4767"/>
                    <a:pt x="56030" y="4750"/>
                  </a:cubicBezTo>
                  <a:cubicBezTo>
                    <a:pt x="56041" y="4739"/>
                    <a:pt x="56075" y="4733"/>
                    <a:pt x="56081" y="4733"/>
                  </a:cubicBezTo>
                  <a:cubicBezTo>
                    <a:pt x="56086" y="4733"/>
                    <a:pt x="56092" y="4728"/>
                    <a:pt x="56086" y="4716"/>
                  </a:cubicBezTo>
                  <a:lnTo>
                    <a:pt x="56086" y="4705"/>
                  </a:lnTo>
                  <a:cubicBezTo>
                    <a:pt x="56081" y="4699"/>
                    <a:pt x="56086" y="4688"/>
                    <a:pt x="56092" y="4677"/>
                  </a:cubicBezTo>
                  <a:lnTo>
                    <a:pt x="56098" y="4637"/>
                  </a:lnTo>
                  <a:cubicBezTo>
                    <a:pt x="56075" y="4603"/>
                    <a:pt x="56069" y="4575"/>
                    <a:pt x="56075" y="4569"/>
                  </a:cubicBezTo>
                  <a:cubicBezTo>
                    <a:pt x="56075" y="4569"/>
                    <a:pt x="56086" y="4558"/>
                    <a:pt x="56103" y="4552"/>
                  </a:cubicBezTo>
                  <a:lnTo>
                    <a:pt x="56098" y="4546"/>
                  </a:lnTo>
                  <a:cubicBezTo>
                    <a:pt x="56096" y="4531"/>
                    <a:pt x="56093" y="4526"/>
                    <a:pt x="56089" y="4526"/>
                  </a:cubicBezTo>
                  <a:cubicBezTo>
                    <a:pt x="56083" y="4526"/>
                    <a:pt x="56075" y="4546"/>
                    <a:pt x="56075" y="4546"/>
                  </a:cubicBezTo>
                  <a:cubicBezTo>
                    <a:pt x="56064" y="4529"/>
                    <a:pt x="56041" y="4529"/>
                    <a:pt x="56052" y="4501"/>
                  </a:cubicBezTo>
                  <a:lnTo>
                    <a:pt x="56069" y="4467"/>
                  </a:lnTo>
                  <a:lnTo>
                    <a:pt x="56069" y="4467"/>
                  </a:lnTo>
                  <a:cubicBezTo>
                    <a:pt x="56064" y="4470"/>
                    <a:pt x="56058" y="4471"/>
                    <a:pt x="56052" y="4471"/>
                  </a:cubicBezTo>
                  <a:cubicBezTo>
                    <a:pt x="56037" y="4471"/>
                    <a:pt x="56024" y="4459"/>
                    <a:pt x="56024" y="4438"/>
                  </a:cubicBezTo>
                  <a:lnTo>
                    <a:pt x="56024" y="4427"/>
                  </a:lnTo>
                  <a:cubicBezTo>
                    <a:pt x="56024" y="4387"/>
                    <a:pt x="56030" y="4353"/>
                    <a:pt x="55984" y="4336"/>
                  </a:cubicBezTo>
                  <a:lnTo>
                    <a:pt x="55973" y="4331"/>
                  </a:lnTo>
                  <a:cubicBezTo>
                    <a:pt x="55962" y="4302"/>
                    <a:pt x="55950" y="4257"/>
                    <a:pt x="55956" y="4234"/>
                  </a:cubicBezTo>
                  <a:lnTo>
                    <a:pt x="55945" y="4211"/>
                  </a:lnTo>
                  <a:lnTo>
                    <a:pt x="55945" y="4206"/>
                  </a:lnTo>
                  <a:cubicBezTo>
                    <a:pt x="55939" y="4200"/>
                    <a:pt x="55905" y="4160"/>
                    <a:pt x="55865" y="4121"/>
                  </a:cubicBezTo>
                  <a:lnTo>
                    <a:pt x="55871" y="4019"/>
                  </a:lnTo>
                  <a:lnTo>
                    <a:pt x="55871" y="4007"/>
                  </a:lnTo>
                  <a:cubicBezTo>
                    <a:pt x="55871" y="3990"/>
                    <a:pt x="55842" y="3979"/>
                    <a:pt x="55808" y="3979"/>
                  </a:cubicBezTo>
                  <a:lnTo>
                    <a:pt x="55780" y="3984"/>
                  </a:lnTo>
                  <a:lnTo>
                    <a:pt x="55769" y="3984"/>
                  </a:lnTo>
                  <a:cubicBezTo>
                    <a:pt x="55763" y="3987"/>
                    <a:pt x="55758" y="3988"/>
                    <a:pt x="55754" y="3988"/>
                  </a:cubicBezTo>
                  <a:cubicBezTo>
                    <a:pt x="55739" y="3988"/>
                    <a:pt x="55741" y="3972"/>
                    <a:pt x="55763" y="3945"/>
                  </a:cubicBezTo>
                  <a:lnTo>
                    <a:pt x="55774" y="3922"/>
                  </a:lnTo>
                  <a:lnTo>
                    <a:pt x="55774" y="3916"/>
                  </a:lnTo>
                  <a:cubicBezTo>
                    <a:pt x="55774" y="3911"/>
                    <a:pt x="55763" y="3905"/>
                    <a:pt x="55757" y="3905"/>
                  </a:cubicBezTo>
                  <a:lnTo>
                    <a:pt x="55752" y="3911"/>
                  </a:lnTo>
                  <a:lnTo>
                    <a:pt x="55740" y="3911"/>
                  </a:lnTo>
                  <a:cubicBezTo>
                    <a:pt x="55735" y="3911"/>
                    <a:pt x="55723" y="3905"/>
                    <a:pt x="55718" y="3888"/>
                  </a:cubicBezTo>
                  <a:lnTo>
                    <a:pt x="55723" y="3877"/>
                  </a:lnTo>
                  <a:lnTo>
                    <a:pt x="55723" y="3865"/>
                  </a:lnTo>
                  <a:cubicBezTo>
                    <a:pt x="55729" y="3854"/>
                    <a:pt x="55752" y="3797"/>
                    <a:pt x="55746" y="3780"/>
                  </a:cubicBezTo>
                  <a:cubicBezTo>
                    <a:pt x="55740" y="3763"/>
                    <a:pt x="55729" y="3746"/>
                    <a:pt x="55729" y="3746"/>
                  </a:cubicBezTo>
                  <a:cubicBezTo>
                    <a:pt x="55729" y="3746"/>
                    <a:pt x="55718" y="3735"/>
                    <a:pt x="55712" y="3729"/>
                  </a:cubicBezTo>
                  <a:cubicBezTo>
                    <a:pt x="55712" y="3729"/>
                    <a:pt x="55712" y="3729"/>
                    <a:pt x="55711" y="3729"/>
                  </a:cubicBezTo>
                  <a:cubicBezTo>
                    <a:pt x="55708" y="3729"/>
                    <a:pt x="55683" y="3758"/>
                    <a:pt x="55672" y="3758"/>
                  </a:cubicBezTo>
                  <a:cubicBezTo>
                    <a:pt x="55655" y="3752"/>
                    <a:pt x="55655" y="3689"/>
                    <a:pt x="55667" y="3610"/>
                  </a:cubicBezTo>
                  <a:lnTo>
                    <a:pt x="55570" y="3604"/>
                  </a:lnTo>
                  <a:cubicBezTo>
                    <a:pt x="55564" y="3604"/>
                    <a:pt x="55553" y="3565"/>
                    <a:pt x="55553" y="3548"/>
                  </a:cubicBezTo>
                  <a:lnTo>
                    <a:pt x="55559" y="3531"/>
                  </a:lnTo>
                  <a:cubicBezTo>
                    <a:pt x="55576" y="3531"/>
                    <a:pt x="55614" y="3547"/>
                    <a:pt x="55633" y="3547"/>
                  </a:cubicBezTo>
                  <a:cubicBezTo>
                    <a:pt x="55639" y="3547"/>
                    <a:pt x="55643" y="3546"/>
                    <a:pt x="55644" y="3542"/>
                  </a:cubicBezTo>
                  <a:cubicBezTo>
                    <a:pt x="55655" y="3525"/>
                    <a:pt x="55638" y="3491"/>
                    <a:pt x="55633" y="3480"/>
                  </a:cubicBezTo>
                  <a:cubicBezTo>
                    <a:pt x="55630" y="3478"/>
                    <a:pt x="55627" y="3478"/>
                    <a:pt x="55623" y="3478"/>
                  </a:cubicBezTo>
                  <a:cubicBezTo>
                    <a:pt x="55605" y="3478"/>
                    <a:pt x="55573" y="3486"/>
                    <a:pt x="55559" y="3491"/>
                  </a:cubicBezTo>
                  <a:cubicBezTo>
                    <a:pt x="55547" y="3497"/>
                    <a:pt x="55525" y="3508"/>
                    <a:pt x="55513" y="3514"/>
                  </a:cubicBezTo>
                  <a:lnTo>
                    <a:pt x="55508" y="3525"/>
                  </a:lnTo>
                  <a:lnTo>
                    <a:pt x="55502" y="3531"/>
                  </a:lnTo>
                  <a:cubicBezTo>
                    <a:pt x="55500" y="3532"/>
                    <a:pt x="55498" y="3533"/>
                    <a:pt x="55496" y="3533"/>
                  </a:cubicBezTo>
                  <a:cubicBezTo>
                    <a:pt x="55490" y="3533"/>
                    <a:pt x="55483" y="3529"/>
                    <a:pt x="55479" y="3525"/>
                  </a:cubicBezTo>
                  <a:cubicBezTo>
                    <a:pt x="55474" y="3519"/>
                    <a:pt x="55462" y="3491"/>
                    <a:pt x="55451" y="3468"/>
                  </a:cubicBezTo>
                  <a:lnTo>
                    <a:pt x="55468" y="3445"/>
                  </a:lnTo>
                  <a:lnTo>
                    <a:pt x="55468" y="3440"/>
                  </a:lnTo>
                  <a:cubicBezTo>
                    <a:pt x="55457" y="3428"/>
                    <a:pt x="55400" y="3394"/>
                    <a:pt x="55383" y="3389"/>
                  </a:cubicBezTo>
                  <a:cubicBezTo>
                    <a:pt x="55379" y="3388"/>
                    <a:pt x="55375" y="3387"/>
                    <a:pt x="55371" y="3387"/>
                  </a:cubicBezTo>
                  <a:cubicBezTo>
                    <a:pt x="55353" y="3387"/>
                    <a:pt x="55335" y="3397"/>
                    <a:pt x="55326" y="3411"/>
                  </a:cubicBezTo>
                  <a:lnTo>
                    <a:pt x="55315" y="3383"/>
                  </a:lnTo>
                  <a:cubicBezTo>
                    <a:pt x="55310" y="3364"/>
                    <a:pt x="55309" y="3353"/>
                    <a:pt x="55296" y="3353"/>
                  </a:cubicBezTo>
                  <a:cubicBezTo>
                    <a:pt x="55294" y="3353"/>
                    <a:pt x="55290" y="3354"/>
                    <a:pt x="55286" y="3355"/>
                  </a:cubicBezTo>
                  <a:lnTo>
                    <a:pt x="55241" y="3360"/>
                  </a:lnTo>
                  <a:cubicBezTo>
                    <a:pt x="55201" y="3338"/>
                    <a:pt x="55145" y="3315"/>
                    <a:pt x="55139" y="3315"/>
                  </a:cubicBezTo>
                  <a:cubicBezTo>
                    <a:pt x="55137" y="3314"/>
                    <a:pt x="55133" y="3313"/>
                    <a:pt x="55128" y="3313"/>
                  </a:cubicBezTo>
                  <a:cubicBezTo>
                    <a:pt x="55115" y="3313"/>
                    <a:pt x="55095" y="3317"/>
                    <a:pt x="55082" y="3317"/>
                  </a:cubicBezTo>
                  <a:cubicBezTo>
                    <a:pt x="55077" y="3317"/>
                    <a:pt x="55073" y="3316"/>
                    <a:pt x="55071" y="3315"/>
                  </a:cubicBezTo>
                  <a:cubicBezTo>
                    <a:pt x="55059" y="3304"/>
                    <a:pt x="55088" y="3275"/>
                    <a:pt x="55133" y="3253"/>
                  </a:cubicBezTo>
                  <a:lnTo>
                    <a:pt x="55128" y="3184"/>
                  </a:lnTo>
                  <a:cubicBezTo>
                    <a:pt x="55128" y="3184"/>
                    <a:pt x="55139" y="3179"/>
                    <a:pt x="55145" y="3179"/>
                  </a:cubicBezTo>
                  <a:lnTo>
                    <a:pt x="55173" y="3173"/>
                  </a:lnTo>
                  <a:cubicBezTo>
                    <a:pt x="55179" y="3145"/>
                    <a:pt x="55201" y="3082"/>
                    <a:pt x="55190" y="3077"/>
                  </a:cubicBezTo>
                  <a:lnTo>
                    <a:pt x="55156" y="3077"/>
                  </a:lnTo>
                  <a:cubicBezTo>
                    <a:pt x="55155" y="3078"/>
                    <a:pt x="55154" y="3078"/>
                    <a:pt x="55153" y="3078"/>
                  </a:cubicBezTo>
                  <a:cubicBezTo>
                    <a:pt x="55149" y="3078"/>
                    <a:pt x="55146" y="3069"/>
                    <a:pt x="55150" y="3060"/>
                  </a:cubicBezTo>
                  <a:lnTo>
                    <a:pt x="55150" y="3048"/>
                  </a:lnTo>
                  <a:lnTo>
                    <a:pt x="55156" y="3037"/>
                  </a:lnTo>
                  <a:cubicBezTo>
                    <a:pt x="55159" y="3028"/>
                    <a:pt x="55156" y="3024"/>
                    <a:pt x="55150" y="3024"/>
                  </a:cubicBezTo>
                  <a:cubicBezTo>
                    <a:pt x="55145" y="3024"/>
                    <a:pt x="55136" y="3028"/>
                    <a:pt x="55128" y="3037"/>
                  </a:cubicBezTo>
                  <a:lnTo>
                    <a:pt x="55116" y="3043"/>
                  </a:lnTo>
                  <a:lnTo>
                    <a:pt x="55111" y="3048"/>
                  </a:lnTo>
                  <a:cubicBezTo>
                    <a:pt x="55094" y="3043"/>
                    <a:pt x="55088" y="3020"/>
                    <a:pt x="55088" y="3014"/>
                  </a:cubicBezTo>
                  <a:cubicBezTo>
                    <a:pt x="55092" y="3010"/>
                    <a:pt x="55134" y="2994"/>
                    <a:pt x="55162" y="2994"/>
                  </a:cubicBezTo>
                  <a:cubicBezTo>
                    <a:pt x="55168" y="2994"/>
                    <a:pt x="55174" y="2995"/>
                    <a:pt x="55179" y="2997"/>
                  </a:cubicBezTo>
                  <a:cubicBezTo>
                    <a:pt x="55188" y="3007"/>
                    <a:pt x="55199" y="3011"/>
                    <a:pt x="55207" y="3011"/>
                  </a:cubicBezTo>
                  <a:cubicBezTo>
                    <a:pt x="55214" y="3011"/>
                    <a:pt x="55218" y="3008"/>
                    <a:pt x="55218" y="3003"/>
                  </a:cubicBezTo>
                  <a:lnTo>
                    <a:pt x="55218" y="2992"/>
                  </a:lnTo>
                  <a:lnTo>
                    <a:pt x="55213" y="2963"/>
                  </a:lnTo>
                  <a:cubicBezTo>
                    <a:pt x="55207" y="2935"/>
                    <a:pt x="55207" y="2884"/>
                    <a:pt x="55213" y="2850"/>
                  </a:cubicBezTo>
                  <a:lnTo>
                    <a:pt x="55201" y="2827"/>
                  </a:lnTo>
                  <a:lnTo>
                    <a:pt x="55196" y="2816"/>
                  </a:lnTo>
                  <a:cubicBezTo>
                    <a:pt x="55184" y="2804"/>
                    <a:pt x="55162" y="2793"/>
                    <a:pt x="55139" y="2793"/>
                  </a:cubicBezTo>
                  <a:lnTo>
                    <a:pt x="55139" y="2759"/>
                  </a:lnTo>
                  <a:lnTo>
                    <a:pt x="55139" y="2742"/>
                  </a:lnTo>
                  <a:cubicBezTo>
                    <a:pt x="55122" y="2725"/>
                    <a:pt x="55128" y="2697"/>
                    <a:pt x="55133" y="2697"/>
                  </a:cubicBezTo>
                  <a:cubicBezTo>
                    <a:pt x="55139" y="2691"/>
                    <a:pt x="55065" y="2617"/>
                    <a:pt x="55071" y="2589"/>
                  </a:cubicBezTo>
                  <a:cubicBezTo>
                    <a:pt x="55082" y="2560"/>
                    <a:pt x="55048" y="2515"/>
                    <a:pt x="55037" y="2509"/>
                  </a:cubicBezTo>
                  <a:cubicBezTo>
                    <a:pt x="55020" y="2504"/>
                    <a:pt x="55054" y="2458"/>
                    <a:pt x="55076" y="2458"/>
                  </a:cubicBezTo>
                  <a:cubicBezTo>
                    <a:pt x="55094" y="2458"/>
                    <a:pt x="55133" y="2464"/>
                    <a:pt x="55150" y="2464"/>
                  </a:cubicBezTo>
                  <a:cubicBezTo>
                    <a:pt x="55160" y="2464"/>
                    <a:pt x="55197" y="2446"/>
                    <a:pt x="55213" y="2446"/>
                  </a:cubicBezTo>
                  <a:cubicBezTo>
                    <a:pt x="55215" y="2446"/>
                    <a:pt x="55217" y="2446"/>
                    <a:pt x="55218" y="2447"/>
                  </a:cubicBezTo>
                  <a:cubicBezTo>
                    <a:pt x="55230" y="2453"/>
                    <a:pt x="55247" y="2453"/>
                    <a:pt x="55258" y="2453"/>
                  </a:cubicBezTo>
                  <a:cubicBezTo>
                    <a:pt x="55260" y="2427"/>
                    <a:pt x="55267" y="2418"/>
                    <a:pt x="55274" y="2418"/>
                  </a:cubicBezTo>
                  <a:cubicBezTo>
                    <a:pt x="55285" y="2418"/>
                    <a:pt x="55299" y="2435"/>
                    <a:pt x="55309" y="2441"/>
                  </a:cubicBezTo>
                  <a:lnTo>
                    <a:pt x="55315" y="2441"/>
                  </a:lnTo>
                  <a:cubicBezTo>
                    <a:pt x="55326" y="2436"/>
                    <a:pt x="55326" y="2419"/>
                    <a:pt x="55320" y="2413"/>
                  </a:cubicBezTo>
                  <a:cubicBezTo>
                    <a:pt x="55320" y="2413"/>
                    <a:pt x="55352" y="2393"/>
                    <a:pt x="55369" y="2393"/>
                  </a:cubicBezTo>
                  <a:cubicBezTo>
                    <a:pt x="55372" y="2393"/>
                    <a:pt x="55375" y="2394"/>
                    <a:pt x="55377" y="2396"/>
                  </a:cubicBezTo>
                  <a:cubicBezTo>
                    <a:pt x="55380" y="2397"/>
                    <a:pt x="55382" y="2398"/>
                    <a:pt x="55384" y="2398"/>
                  </a:cubicBezTo>
                  <a:cubicBezTo>
                    <a:pt x="55399" y="2398"/>
                    <a:pt x="55412" y="2371"/>
                    <a:pt x="55417" y="2356"/>
                  </a:cubicBezTo>
                  <a:cubicBezTo>
                    <a:pt x="55417" y="2344"/>
                    <a:pt x="55424" y="2340"/>
                    <a:pt x="55431" y="2340"/>
                  </a:cubicBezTo>
                  <a:cubicBezTo>
                    <a:pt x="55437" y="2340"/>
                    <a:pt x="55443" y="2342"/>
                    <a:pt x="55445" y="2345"/>
                  </a:cubicBezTo>
                  <a:cubicBezTo>
                    <a:pt x="55445" y="2350"/>
                    <a:pt x="55465" y="2370"/>
                    <a:pt x="55475" y="2370"/>
                  </a:cubicBezTo>
                  <a:cubicBezTo>
                    <a:pt x="55477" y="2370"/>
                    <a:pt x="55478" y="2369"/>
                    <a:pt x="55479" y="2367"/>
                  </a:cubicBezTo>
                  <a:cubicBezTo>
                    <a:pt x="55485" y="2362"/>
                    <a:pt x="55502" y="2345"/>
                    <a:pt x="55508" y="2339"/>
                  </a:cubicBezTo>
                  <a:cubicBezTo>
                    <a:pt x="55508" y="2339"/>
                    <a:pt x="55547" y="2328"/>
                    <a:pt x="55559" y="2328"/>
                  </a:cubicBezTo>
                  <a:cubicBezTo>
                    <a:pt x="55576" y="2328"/>
                    <a:pt x="55593" y="2299"/>
                    <a:pt x="55598" y="2294"/>
                  </a:cubicBezTo>
                  <a:cubicBezTo>
                    <a:pt x="55604" y="2294"/>
                    <a:pt x="55621" y="2282"/>
                    <a:pt x="55638" y="2271"/>
                  </a:cubicBezTo>
                  <a:lnTo>
                    <a:pt x="55638" y="2260"/>
                  </a:lnTo>
                  <a:cubicBezTo>
                    <a:pt x="55650" y="2209"/>
                    <a:pt x="55655" y="2158"/>
                    <a:pt x="55661" y="2106"/>
                  </a:cubicBezTo>
                  <a:lnTo>
                    <a:pt x="55661" y="2089"/>
                  </a:lnTo>
                  <a:cubicBezTo>
                    <a:pt x="55655" y="2072"/>
                    <a:pt x="55667" y="2044"/>
                    <a:pt x="55689" y="2033"/>
                  </a:cubicBezTo>
                  <a:lnTo>
                    <a:pt x="55701" y="2072"/>
                  </a:lnTo>
                  <a:cubicBezTo>
                    <a:pt x="55706" y="2088"/>
                    <a:pt x="55725" y="2113"/>
                    <a:pt x="55737" y="2113"/>
                  </a:cubicBezTo>
                  <a:cubicBezTo>
                    <a:pt x="55738" y="2113"/>
                    <a:pt x="55739" y="2113"/>
                    <a:pt x="55740" y="2112"/>
                  </a:cubicBezTo>
                  <a:lnTo>
                    <a:pt x="55786" y="2106"/>
                  </a:lnTo>
                  <a:cubicBezTo>
                    <a:pt x="55795" y="2112"/>
                    <a:pt x="55805" y="2114"/>
                    <a:pt x="55817" y="2114"/>
                  </a:cubicBezTo>
                  <a:cubicBezTo>
                    <a:pt x="55864" y="2114"/>
                    <a:pt x="55927" y="2075"/>
                    <a:pt x="55950" y="2061"/>
                  </a:cubicBezTo>
                  <a:cubicBezTo>
                    <a:pt x="55984" y="2050"/>
                    <a:pt x="55990" y="2033"/>
                    <a:pt x="55962" y="2033"/>
                  </a:cubicBezTo>
                  <a:lnTo>
                    <a:pt x="55956" y="2021"/>
                  </a:lnTo>
                  <a:cubicBezTo>
                    <a:pt x="55945" y="1999"/>
                    <a:pt x="55939" y="1987"/>
                    <a:pt x="55922" y="1982"/>
                  </a:cubicBezTo>
                  <a:cubicBezTo>
                    <a:pt x="55905" y="1976"/>
                    <a:pt x="55911" y="1936"/>
                    <a:pt x="55928" y="1919"/>
                  </a:cubicBezTo>
                  <a:cubicBezTo>
                    <a:pt x="55933" y="1914"/>
                    <a:pt x="55945" y="1914"/>
                    <a:pt x="55950" y="1908"/>
                  </a:cubicBezTo>
                  <a:cubicBezTo>
                    <a:pt x="55962" y="1897"/>
                    <a:pt x="55967" y="1880"/>
                    <a:pt x="55967" y="1862"/>
                  </a:cubicBezTo>
                  <a:lnTo>
                    <a:pt x="55967" y="1857"/>
                  </a:lnTo>
                  <a:cubicBezTo>
                    <a:pt x="55945" y="1851"/>
                    <a:pt x="55945" y="1840"/>
                    <a:pt x="55962" y="1834"/>
                  </a:cubicBezTo>
                  <a:lnTo>
                    <a:pt x="55967" y="1823"/>
                  </a:lnTo>
                  <a:cubicBezTo>
                    <a:pt x="55970" y="1816"/>
                    <a:pt x="55973" y="1814"/>
                    <a:pt x="55976" y="1814"/>
                  </a:cubicBezTo>
                  <a:cubicBezTo>
                    <a:pt x="55984" y="1814"/>
                    <a:pt x="55992" y="1829"/>
                    <a:pt x="56000" y="1829"/>
                  </a:cubicBezTo>
                  <a:cubicBezTo>
                    <a:pt x="56002" y="1829"/>
                    <a:pt x="56005" y="1827"/>
                    <a:pt x="56007" y="1823"/>
                  </a:cubicBezTo>
                  <a:cubicBezTo>
                    <a:pt x="56018" y="1806"/>
                    <a:pt x="56030" y="1783"/>
                    <a:pt x="56041" y="1760"/>
                  </a:cubicBezTo>
                  <a:cubicBezTo>
                    <a:pt x="56047" y="1755"/>
                    <a:pt x="56047" y="1743"/>
                    <a:pt x="56047" y="1732"/>
                  </a:cubicBezTo>
                  <a:lnTo>
                    <a:pt x="56058" y="1704"/>
                  </a:lnTo>
                  <a:cubicBezTo>
                    <a:pt x="56045" y="1677"/>
                    <a:pt x="56024" y="1660"/>
                    <a:pt x="56008" y="1660"/>
                  </a:cubicBezTo>
                  <a:cubicBezTo>
                    <a:pt x="56003" y="1660"/>
                    <a:pt x="55999" y="1662"/>
                    <a:pt x="55996" y="1664"/>
                  </a:cubicBezTo>
                  <a:lnTo>
                    <a:pt x="55984" y="1675"/>
                  </a:lnTo>
                  <a:lnTo>
                    <a:pt x="55973" y="1687"/>
                  </a:lnTo>
                  <a:cubicBezTo>
                    <a:pt x="55972" y="1687"/>
                    <a:pt x="55972" y="1687"/>
                    <a:pt x="55971" y="1687"/>
                  </a:cubicBezTo>
                  <a:cubicBezTo>
                    <a:pt x="55950" y="1687"/>
                    <a:pt x="55951" y="1607"/>
                    <a:pt x="55979" y="1590"/>
                  </a:cubicBezTo>
                  <a:cubicBezTo>
                    <a:pt x="56007" y="1573"/>
                    <a:pt x="56024" y="1516"/>
                    <a:pt x="56024" y="1499"/>
                  </a:cubicBezTo>
                  <a:cubicBezTo>
                    <a:pt x="56024" y="1482"/>
                    <a:pt x="56007" y="1437"/>
                    <a:pt x="55996" y="1397"/>
                  </a:cubicBezTo>
                  <a:lnTo>
                    <a:pt x="55996" y="1358"/>
                  </a:lnTo>
                  <a:lnTo>
                    <a:pt x="56001" y="1346"/>
                  </a:lnTo>
                  <a:cubicBezTo>
                    <a:pt x="56005" y="1335"/>
                    <a:pt x="55999" y="1329"/>
                    <a:pt x="55990" y="1329"/>
                  </a:cubicBezTo>
                  <a:cubicBezTo>
                    <a:pt x="55985" y="1329"/>
                    <a:pt x="55979" y="1331"/>
                    <a:pt x="55973" y="1335"/>
                  </a:cubicBezTo>
                  <a:lnTo>
                    <a:pt x="55962" y="1329"/>
                  </a:lnTo>
                  <a:lnTo>
                    <a:pt x="55945" y="1323"/>
                  </a:lnTo>
                  <a:cubicBezTo>
                    <a:pt x="55956" y="1306"/>
                    <a:pt x="55967" y="1278"/>
                    <a:pt x="55967" y="1261"/>
                  </a:cubicBezTo>
                  <a:lnTo>
                    <a:pt x="55962" y="1244"/>
                  </a:lnTo>
                  <a:lnTo>
                    <a:pt x="55939" y="1210"/>
                  </a:lnTo>
                  <a:cubicBezTo>
                    <a:pt x="55928" y="1233"/>
                    <a:pt x="55911" y="1244"/>
                    <a:pt x="55905" y="1244"/>
                  </a:cubicBezTo>
                  <a:cubicBezTo>
                    <a:pt x="55905" y="1244"/>
                    <a:pt x="55916" y="1153"/>
                    <a:pt x="55922" y="1119"/>
                  </a:cubicBezTo>
                  <a:cubicBezTo>
                    <a:pt x="55928" y="1085"/>
                    <a:pt x="55933" y="1000"/>
                    <a:pt x="55916" y="989"/>
                  </a:cubicBezTo>
                  <a:cubicBezTo>
                    <a:pt x="55906" y="982"/>
                    <a:pt x="55894" y="979"/>
                    <a:pt x="55883" y="979"/>
                  </a:cubicBezTo>
                  <a:cubicBezTo>
                    <a:pt x="55875" y="979"/>
                    <a:pt x="55867" y="981"/>
                    <a:pt x="55859" y="983"/>
                  </a:cubicBezTo>
                  <a:lnTo>
                    <a:pt x="55842" y="989"/>
                  </a:lnTo>
                  <a:lnTo>
                    <a:pt x="55825" y="989"/>
                  </a:lnTo>
                  <a:cubicBezTo>
                    <a:pt x="55808" y="983"/>
                    <a:pt x="55831" y="909"/>
                    <a:pt x="55848" y="892"/>
                  </a:cubicBezTo>
                  <a:cubicBezTo>
                    <a:pt x="55865" y="875"/>
                    <a:pt x="55888" y="847"/>
                    <a:pt x="55899" y="836"/>
                  </a:cubicBezTo>
                  <a:lnTo>
                    <a:pt x="55888" y="819"/>
                  </a:lnTo>
                  <a:cubicBezTo>
                    <a:pt x="55877" y="807"/>
                    <a:pt x="55871" y="796"/>
                    <a:pt x="55888" y="784"/>
                  </a:cubicBezTo>
                  <a:cubicBezTo>
                    <a:pt x="55899" y="779"/>
                    <a:pt x="55916" y="773"/>
                    <a:pt x="55928" y="767"/>
                  </a:cubicBezTo>
                  <a:cubicBezTo>
                    <a:pt x="55962" y="767"/>
                    <a:pt x="55939" y="750"/>
                    <a:pt x="55939" y="739"/>
                  </a:cubicBezTo>
                  <a:cubicBezTo>
                    <a:pt x="55939" y="724"/>
                    <a:pt x="55957" y="704"/>
                    <a:pt x="55933" y="704"/>
                  </a:cubicBezTo>
                  <a:cubicBezTo>
                    <a:pt x="55930" y="704"/>
                    <a:pt x="55926" y="704"/>
                    <a:pt x="55922" y="705"/>
                  </a:cubicBezTo>
                  <a:cubicBezTo>
                    <a:pt x="55899" y="705"/>
                    <a:pt x="55877" y="705"/>
                    <a:pt x="55848" y="722"/>
                  </a:cubicBezTo>
                  <a:cubicBezTo>
                    <a:pt x="55845" y="725"/>
                    <a:pt x="55840" y="726"/>
                    <a:pt x="55835" y="726"/>
                  </a:cubicBezTo>
                  <a:cubicBezTo>
                    <a:pt x="55830" y="726"/>
                    <a:pt x="55825" y="725"/>
                    <a:pt x="55825" y="722"/>
                  </a:cubicBezTo>
                  <a:lnTo>
                    <a:pt x="55814" y="711"/>
                  </a:lnTo>
                  <a:cubicBezTo>
                    <a:pt x="55814" y="698"/>
                    <a:pt x="55805" y="692"/>
                    <a:pt x="55797" y="692"/>
                  </a:cubicBezTo>
                  <a:cubicBezTo>
                    <a:pt x="55795" y="692"/>
                    <a:pt x="55793" y="692"/>
                    <a:pt x="55791" y="694"/>
                  </a:cubicBezTo>
                  <a:cubicBezTo>
                    <a:pt x="55786" y="694"/>
                    <a:pt x="55752" y="682"/>
                    <a:pt x="55740" y="677"/>
                  </a:cubicBezTo>
                  <a:cubicBezTo>
                    <a:pt x="55729" y="665"/>
                    <a:pt x="55689" y="648"/>
                    <a:pt x="55684" y="637"/>
                  </a:cubicBezTo>
                  <a:cubicBezTo>
                    <a:pt x="55678" y="631"/>
                    <a:pt x="55655" y="614"/>
                    <a:pt x="55633" y="603"/>
                  </a:cubicBezTo>
                  <a:lnTo>
                    <a:pt x="55610" y="614"/>
                  </a:lnTo>
                  <a:cubicBezTo>
                    <a:pt x="55610" y="614"/>
                    <a:pt x="55587" y="609"/>
                    <a:pt x="55587" y="603"/>
                  </a:cubicBezTo>
                  <a:lnTo>
                    <a:pt x="55581" y="546"/>
                  </a:lnTo>
                  <a:cubicBezTo>
                    <a:pt x="55542" y="552"/>
                    <a:pt x="55451" y="558"/>
                    <a:pt x="55428" y="558"/>
                  </a:cubicBezTo>
                  <a:cubicBezTo>
                    <a:pt x="55406" y="552"/>
                    <a:pt x="55377" y="552"/>
                    <a:pt x="55372" y="552"/>
                  </a:cubicBezTo>
                  <a:cubicBezTo>
                    <a:pt x="55366" y="552"/>
                    <a:pt x="55315" y="540"/>
                    <a:pt x="55252" y="529"/>
                  </a:cubicBezTo>
                  <a:lnTo>
                    <a:pt x="55218" y="472"/>
                  </a:lnTo>
                  <a:cubicBezTo>
                    <a:pt x="55207" y="472"/>
                    <a:pt x="55133" y="461"/>
                    <a:pt x="55128" y="438"/>
                  </a:cubicBezTo>
                  <a:cubicBezTo>
                    <a:pt x="55125" y="427"/>
                    <a:pt x="55113" y="424"/>
                    <a:pt x="55101" y="424"/>
                  </a:cubicBezTo>
                  <a:cubicBezTo>
                    <a:pt x="55088" y="424"/>
                    <a:pt x="55074" y="427"/>
                    <a:pt x="55065" y="427"/>
                  </a:cubicBezTo>
                  <a:cubicBezTo>
                    <a:pt x="55064" y="427"/>
                    <a:pt x="55062" y="428"/>
                    <a:pt x="55060" y="428"/>
                  </a:cubicBezTo>
                  <a:cubicBezTo>
                    <a:pt x="55039" y="428"/>
                    <a:pt x="54984" y="399"/>
                    <a:pt x="54969" y="399"/>
                  </a:cubicBezTo>
                  <a:cubicBezTo>
                    <a:pt x="54946" y="399"/>
                    <a:pt x="54878" y="399"/>
                    <a:pt x="54861" y="393"/>
                  </a:cubicBezTo>
                  <a:cubicBezTo>
                    <a:pt x="54852" y="390"/>
                    <a:pt x="54844" y="389"/>
                    <a:pt x="54837" y="389"/>
                  </a:cubicBezTo>
                  <a:cubicBezTo>
                    <a:pt x="54830" y="389"/>
                    <a:pt x="54824" y="390"/>
                    <a:pt x="54821" y="393"/>
                  </a:cubicBezTo>
                  <a:lnTo>
                    <a:pt x="54816" y="393"/>
                  </a:lnTo>
                  <a:lnTo>
                    <a:pt x="54787" y="404"/>
                  </a:lnTo>
                  <a:cubicBezTo>
                    <a:pt x="54793" y="382"/>
                    <a:pt x="54781" y="370"/>
                    <a:pt x="54764" y="370"/>
                  </a:cubicBezTo>
                  <a:lnTo>
                    <a:pt x="54747" y="376"/>
                  </a:lnTo>
                  <a:cubicBezTo>
                    <a:pt x="54747" y="376"/>
                    <a:pt x="54742" y="365"/>
                    <a:pt x="54742" y="359"/>
                  </a:cubicBezTo>
                  <a:lnTo>
                    <a:pt x="54742" y="342"/>
                  </a:lnTo>
                  <a:cubicBezTo>
                    <a:pt x="54742" y="333"/>
                    <a:pt x="54739" y="330"/>
                    <a:pt x="54735" y="330"/>
                  </a:cubicBezTo>
                  <a:cubicBezTo>
                    <a:pt x="54726" y="330"/>
                    <a:pt x="54712" y="345"/>
                    <a:pt x="54708" y="353"/>
                  </a:cubicBezTo>
                  <a:cubicBezTo>
                    <a:pt x="54704" y="360"/>
                    <a:pt x="54693" y="363"/>
                    <a:pt x="54682" y="363"/>
                  </a:cubicBezTo>
                  <a:cubicBezTo>
                    <a:pt x="54675" y="363"/>
                    <a:pt x="54667" y="361"/>
                    <a:pt x="54662" y="359"/>
                  </a:cubicBezTo>
                  <a:cubicBezTo>
                    <a:pt x="54657" y="353"/>
                    <a:pt x="54662" y="336"/>
                    <a:pt x="54685" y="325"/>
                  </a:cubicBezTo>
                  <a:lnTo>
                    <a:pt x="54685" y="314"/>
                  </a:lnTo>
                  <a:cubicBezTo>
                    <a:pt x="54685" y="295"/>
                    <a:pt x="54676" y="291"/>
                    <a:pt x="54665" y="291"/>
                  </a:cubicBezTo>
                  <a:cubicBezTo>
                    <a:pt x="54660" y="291"/>
                    <a:pt x="54655" y="292"/>
                    <a:pt x="54649" y="292"/>
                  </a:cubicBezTo>
                  <a:cubicBezTo>
                    <a:pt x="54646" y="292"/>
                    <a:pt x="54643" y="292"/>
                    <a:pt x="54640" y="291"/>
                  </a:cubicBezTo>
                  <a:cubicBezTo>
                    <a:pt x="54640" y="291"/>
                    <a:pt x="54634" y="308"/>
                    <a:pt x="54628" y="314"/>
                  </a:cubicBezTo>
                  <a:lnTo>
                    <a:pt x="54623" y="319"/>
                  </a:lnTo>
                  <a:cubicBezTo>
                    <a:pt x="54622" y="320"/>
                    <a:pt x="54621" y="320"/>
                    <a:pt x="54620" y="320"/>
                  </a:cubicBezTo>
                  <a:cubicBezTo>
                    <a:pt x="54612" y="320"/>
                    <a:pt x="54594" y="310"/>
                    <a:pt x="54584" y="310"/>
                  </a:cubicBezTo>
                  <a:cubicBezTo>
                    <a:pt x="54581" y="310"/>
                    <a:pt x="54578" y="311"/>
                    <a:pt x="54577" y="314"/>
                  </a:cubicBezTo>
                  <a:cubicBezTo>
                    <a:pt x="54575" y="316"/>
                    <a:pt x="54571" y="317"/>
                    <a:pt x="54567" y="317"/>
                  </a:cubicBezTo>
                  <a:cubicBezTo>
                    <a:pt x="54554" y="317"/>
                    <a:pt x="54536" y="305"/>
                    <a:pt x="54532" y="297"/>
                  </a:cubicBezTo>
                  <a:cubicBezTo>
                    <a:pt x="54531" y="293"/>
                    <a:pt x="54527" y="292"/>
                    <a:pt x="54521" y="292"/>
                  </a:cubicBezTo>
                  <a:cubicBezTo>
                    <a:pt x="54502" y="292"/>
                    <a:pt x="54467" y="305"/>
                    <a:pt x="54450" y="305"/>
                  </a:cubicBezTo>
                  <a:cubicBezTo>
                    <a:pt x="54446" y="305"/>
                    <a:pt x="54443" y="304"/>
                    <a:pt x="54441" y="302"/>
                  </a:cubicBezTo>
                  <a:cubicBezTo>
                    <a:pt x="54424" y="291"/>
                    <a:pt x="54401" y="274"/>
                    <a:pt x="54390" y="274"/>
                  </a:cubicBezTo>
                  <a:lnTo>
                    <a:pt x="54384" y="279"/>
                  </a:lnTo>
                  <a:lnTo>
                    <a:pt x="54373" y="285"/>
                  </a:lnTo>
                  <a:cubicBezTo>
                    <a:pt x="54369" y="291"/>
                    <a:pt x="54360" y="293"/>
                    <a:pt x="54350" y="293"/>
                  </a:cubicBezTo>
                  <a:cubicBezTo>
                    <a:pt x="54328" y="293"/>
                    <a:pt x="54299" y="285"/>
                    <a:pt x="54288" y="285"/>
                  </a:cubicBezTo>
                  <a:cubicBezTo>
                    <a:pt x="54274" y="285"/>
                    <a:pt x="54253" y="292"/>
                    <a:pt x="54243" y="292"/>
                  </a:cubicBezTo>
                  <a:cubicBezTo>
                    <a:pt x="54240" y="292"/>
                    <a:pt x="54238" y="292"/>
                    <a:pt x="54237" y="291"/>
                  </a:cubicBezTo>
                  <a:lnTo>
                    <a:pt x="54169" y="291"/>
                  </a:lnTo>
                  <a:lnTo>
                    <a:pt x="54152" y="302"/>
                  </a:lnTo>
                  <a:cubicBezTo>
                    <a:pt x="54148" y="304"/>
                    <a:pt x="54144" y="305"/>
                    <a:pt x="54141" y="305"/>
                  </a:cubicBezTo>
                  <a:cubicBezTo>
                    <a:pt x="54119" y="305"/>
                    <a:pt x="54114" y="267"/>
                    <a:pt x="54092" y="267"/>
                  </a:cubicBezTo>
                  <a:cubicBezTo>
                    <a:pt x="54089" y="267"/>
                    <a:pt x="54086" y="267"/>
                    <a:pt x="54084" y="268"/>
                  </a:cubicBezTo>
                  <a:lnTo>
                    <a:pt x="54084" y="274"/>
                  </a:lnTo>
                  <a:cubicBezTo>
                    <a:pt x="54084" y="274"/>
                    <a:pt x="54058" y="293"/>
                    <a:pt x="54045" y="293"/>
                  </a:cubicBezTo>
                  <a:cubicBezTo>
                    <a:pt x="54041" y="293"/>
                    <a:pt x="54038" y="291"/>
                    <a:pt x="54038" y="285"/>
                  </a:cubicBezTo>
                  <a:cubicBezTo>
                    <a:pt x="54038" y="276"/>
                    <a:pt x="54036" y="272"/>
                    <a:pt x="54035" y="272"/>
                  </a:cubicBezTo>
                  <a:cubicBezTo>
                    <a:pt x="54034" y="272"/>
                    <a:pt x="54033" y="274"/>
                    <a:pt x="54033" y="279"/>
                  </a:cubicBezTo>
                  <a:cubicBezTo>
                    <a:pt x="54032" y="280"/>
                    <a:pt x="54030" y="281"/>
                    <a:pt x="54029" y="281"/>
                  </a:cubicBezTo>
                  <a:cubicBezTo>
                    <a:pt x="54023" y="281"/>
                    <a:pt x="54013" y="276"/>
                    <a:pt x="54006" y="276"/>
                  </a:cubicBezTo>
                  <a:cubicBezTo>
                    <a:pt x="54003" y="276"/>
                    <a:pt x="54000" y="277"/>
                    <a:pt x="53998" y="279"/>
                  </a:cubicBezTo>
                  <a:cubicBezTo>
                    <a:pt x="53988" y="285"/>
                    <a:pt x="53962" y="320"/>
                    <a:pt x="53950" y="320"/>
                  </a:cubicBezTo>
                  <a:cubicBezTo>
                    <a:pt x="53949" y="320"/>
                    <a:pt x="53948" y="320"/>
                    <a:pt x="53947" y="319"/>
                  </a:cubicBezTo>
                  <a:cubicBezTo>
                    <a:pt x="53936" y="314"/>
                    <a:pt x="53919" y="291"/>
                    <a:pt x="53913" y="279"/>
                  </a:cubicBezTo>
                  <a:cubicBezTo>
                    <a:pt x="53912" y="277"/>
                    <a:pt x="53911" y="276"/>
                    <a:pt x="53908" y="276"/>
                  </a:cubicBezTo>
                  <a:cubicBezTo>
                    <a:pt x="53900" y="276"/>
                    <a:pt x="53885" y="292"/>
                    <a:pt x="53885" y="297"/>
                  </a:cubicBezTo>
                  <a:cubicBezTo>
                    <a:pt x="53884" y="298"/>
                    <a:pt x="53883" y="299"/>
                    <a:pt x="53881" y="299"/>
                  </a:cubicBezTo>
                  <a:cubicBezTo>
                    <a:pt x="53874" y="299"/>
                    <a:pt x="53860" y="278"/>
                    <a:pt x="53851" y="245"/>
                  </a:cubicBezTo>
                  <a:lnTo>
                    <a:pt x="53834" y="279"/>
                  </a:lnTo>
                  <a:cubicBezTo>
                    <a:pt x="53820" y="304"/>
                    <a:pt x="53810" y="314"/>
                    <a:pt x="53801" y="314"/>
                  </a:cubicBezTo>
                  <a:cubicBezTo>
                    <a:pt x="53791" y="314"/>
                    <a:pt x="53781" y="303"/>
                    <a:pt x="53766" y="285"/>
                  </a:cubicBezTo>
                  <a:cubicBezTo>
                    <a:pt x="53766" y="279"/>
                    <a:pt x="53749" y="279"/>
                    <a:pt x="53749" y="279"/>
                  </a:cubicBezTo>
                  <a:cubicBezTo>
                    <a:pt x="53742" y="290"/>
                    <a:pt x="53735" y="294"/>
                    <a:pt x="53729" y="294"/>
                  </a:cubicBezTo>
                  <a:cubicBezTo>
                    <a:pt x="53715" y="294"/>
                    <a:pt x="53704" y="276"/>
                    <a:pt x="53692" y="268"/>
                  </a:cubicBezTo>
                  <a:cubicBezTo>
                    <a:pt x="53681" y="262"/>
                    <a:pt x="53669" y="257"/>
                    <a:pt x="53652" y="251"/>
                  </a:cubicBezTo>
                  <a:lnTo>
                    <a:pt x="53624" y="240"/>
                  </a:lnTo>
                  <a:cubicBezTo>
                    <a:pt x="53596" y="245"/>
                    <a:pt x="53567" y="251"/>
                    <a:pt x="53562" y="257"/>
                  </a:cubicBezTo>
                  <a:cubicBezTo>
                    <a:pt x="53557" y="261"/>
                    <a:pt x="53538" y="270"/>
                    <a:pt x="53527" y="270"/>
                  </a:cubicBezTo>
                  <a:cubicBezTo>
                    <a:pt x="53525" y="270"/>
                    <a:pt x="53523" y="269"/>
                    <a:pt x="53522" y="268"/>
                  </a:cubicBezTo>
                  <a:cubicBezTo>
                    <a:pt x="53521" y="267"/>
                    <a:pt x="53519" y="267"/>
                    <a:pt x="53518" y="267"/>
                  </a:cubicBezTo>
                  <a:cubicBezTo>
                    <a:pt x="53510" y="267"/>
                    <a:pt x="53498" y="275"/>
                    <a:pt x="53494" y="279"/>
                  </a:cubicBezTo>
                  <a:cubicBezTo>
                    <a:pt x="53489" y="284"/>
                    <a:pt x="53480" y="288"/>
                    <a:pt x="53472" y="288"/>
                  </a:cubicBezTo>
                  <a:cubicBezTo>
                    <a:pt x="53469" y="288"/>
                    <a:pt x="53467" y="287"/>
                    <a:pt x="53465" y="285"/>
                  </a:cubicBezTo>
                  <a:lnTo>
                    <a:pt x="53459" y="279"/>
                  </a:lnTo>
                  <a:lnTo>
                    <a:pt x="53448" y="274"/>
                  </a:lnTo>
                  <a:cubicBezTo>
                    <a:pt x="53444" y="269"/>
                    <a:pt x="53437" y="268"/>
                    <a:pt x="53430" y="268"/>
                  </a:cubicBezTo>
                  <a:cubicBezTo>
                    <a:pt x="53418" y="268"/>
                    <a:pt x="53406" y="272"/>
                    <a:pt x="53403" y="279"/>
                  </a:cubicBezTo>
                  <a:cubicBezTo>
                    <a:pt x="53401" y="281"/>
                    <a:pt x="53398" y="281"/>
                    <a:pt x="53396" y="281"/>
                  </a:cubicBezTo>
                  <a:cubicBezTo>
                    <a:pt x="53387" y="281"/>
                    <a:pt x="53380" y="273"/>
                    <a:pt x="53380" y="268"/>
                  </a:cubicBezTo>
                  <a:cubicBezTo>
                    <a:pt x="53379" y="265"/>
                    <a:pt x="53374" y="264"/>
                    <a:pt x="53368" y="264"/>
                  </a:cubicBezTo>
                  <a:cubicBezTo>
                    <a:pt x="53348" y="264"/>
                    <a:pt x="53312" y="274"/>
                    <a:pt x="53295" y="274"/>
                  </a:cubicBezTo>
                  <a:cubicBezTo>
                    <a:pt x="53280" y="274"/>
                    <a:pt x="53260" y="271"/>
                    <a:pt x="53244" y="271"/>
                  </a:cubicBezTo>
                  <a:cubicBezTo>
                    <a:pt x="53237" y="271"/>
                    <a:pt x="53231" y="272"/>
                    <a:pt x="53227" y="274"/>
                  </a:cubicBezTo>
                  <a:cubicBezTo>
                    <a:pt x="53221" y="274"/>
                    <a:pt x="53176" y="291"/>
                    <a:pt x="53130" y="302"/>
                  </a:cubicBezTo>
                  <a:lnTo>
                    <a:pt x="53102" y="285"/>
                  </a:lnTo>
                  <a:lnTo>
                    <a:pt x="53068" y="262"/>
                  </a:lnTo>
                  <a:cubicBezTo>
                    <a:pt x="53062" y="264"/>
                    <a:pt x="53055" y="265"/>
                    <a:pt x="53046" y="265"/>
                  </a:cubicBezTo>
                  <a:cubicBezTo>
                    <a:pt x="53014" y="265"/>
                    <a:pt x="52968" y="254"/>
                    <a:pt x="52936" y="254"/>
                  </a:cubicBezTo>
                  <a:cubicBezTo>
                    <a:pt x="52928" y="254"/>
                    <a:pt x="52921" y="255"/>
                    <a:pt x="52915" y="257"/>
                  </a:cubicBezTo>
                  <a:cubicBezTo>
                    <a:pt x="52886" y="268"/>
                    <a:pt x="52818" y="291"/>
                    <a:pt x="52796" y="291"/>
                  </a:cubicBezTo>
                  <a:cubicBezTo>
                    <a:pt x="52773" y="291"/>
                    <a:pt x="52733" y="285"/>
                    <a:pt x="52705" y="285"/>
                  </a:cubicBezTo>
                  <a:lnTo>
                    <a:pt x="52682" y="291"/>
                  </a:lnTo>
                  <a:lnTo>
                    <a:pt x="52648" y="302"/>
                  </a:lnTo>
                  <a:cubicBezTo>
                    <a:pt x="52637" y="291"/>
                    <a:pt x="52622" y="287"/>
                    <a:pt x="52607" y="287"/>
                  </a:cubicBezTo>
                  <a:cubicBezTo>
                    <a:pt x="52583" y="287"/>
                    <a:pt x="52559" y="297"/>
                    <a:pt x="52552" y="308"/>
                  </a:cubicBezTo>
                  <a:cubicBezTo>
                    <a:pt x="52545" y="315"/>
                    <a:pt x="52525" y="317"/>
                    <a:pt x="52506" y="317"/>
                  </a:cubicBezTo>
                  <a:cubicBezTo>
                    <a:pt x="52492" y="317"/>
                    <a:pt x="52479" y="316"/>
                    <a:pt x="52472" y="314"/>
                  </a:cubicBezTo>
                  <a:cubicBezTo>
                    <a:pt x="52461" y="314"/>
                    <a:pt x="52444" y="316"/>
                    <a:pt x="52430" y="316"/>
                  </a:cubicBezTo>
                  <a:cubicBezTo>
                    <a:pt x="52422" y="316"/>
                    <a:pt x="52415" y="315"/>
                    <a:pt x="52410" y="314"/>
                  </a:cubicBezTo>
                  <a:cubicBezTo>
                    <a:pt x="52400" y="314"/>
                    <a:pt x="52354" y="296"/>
                    <a:pt x="52332" y="296"/>
                  </a:cubicBezTo>
                  <a:cubicBezTo>
                    <a:pt x="52329" y="296"/>
                    <a:pt x="52327" y="296"/>
                    <a:pt x="52325" y="297"/>
                  </a:cubicBezTo>
                  <a:cubicBezTo>
                    <a:pt x="52308" y="302"/>
                    <a:pt x="52279" y="314"/>
                    <a:pt x="52262" y="314"/>
                  </a:cubicBezTo>
                  <a:lnTo>
                    <a:pt x="52240" y="302"/>
                  </a:lnTo>
                  <a:lnTo>
                    <a:pt x="52223" y="291"/>
                  </a:lnTo>
                  <a:cubicBezTo>
                    <a:pt x="52194" y="302"/>
                    <a:pt x="52149" y="314"/>
                    <a:pt x="52126" y="314"/>
                  </a:cubicBezTo>
                  <a:lnTo>
                    <a:pt x="52103" y="314"/>
                  </a:lnTo>
                  <a:cubicBezTo>
                    <a:pt x="52094" y="309"/>
                    <a:pt x="52085" y="293"/>
                    <a:pt x="52070" y="293"/>
                  </a:cubicBezTo>
                  <a:cubicBezTo>
                    <a:pt x="52066" y="293"/>
                    <a:pt x="52062" y="294"/>
                    <a:pt x="52058" y="297"/>
                  </a:cubicBezTo>
                  <a:cubicBezTo>
                    <a:pt x="52051" y="299"/>
                    <a:pt x="52045" y="300"/>
                    <a:pt x="52039" y="300"/>
                  </a:cubicBezTo>
                  <a:cubicBezTo>
                    <a:pt x="52018" y="300"/>
                    <a:pt x="52009" y="283"/>
                    <a:pt x="52018" y="251"/>
                  </a:cubicBezTo>
                  <a:lnTo>
                    <a:pt x="52024" y="240"/>
                  </a:lnTo>
                  <a:cubicBezTo>
                    <a:pt x="52029" y="229"/>
                    <a:pt x="51976" y="199"/>
                    <a:pt x="51959" y="199"/>
                  </a:cubicBezTo>
                  <a:cubicBezTo>
                    <a:pt x="51958" y="199"/>
                    <a:pt x="51957" y="200"/>
                    <a:pt x="51956" y="200"/>
                  </a:cubicBezTo>
                  <a:cubicBezTo>
                    <a:pt x="51945" y="211"/>
                    <a:pt x="51967" y="240"/>
                    <a:pt x="51979" y="251"/>
                  </a:cubicBezTo>
                  <a:cubicBezTo>
                    <a:pt x="51990" y="257"/>
                    <a:pt x="51990" y="262"/>
                    <a:pt x="51979" y="268"/>
                  </a:cubicBezTo>
                  <a:lnTo>
                    <a:pt x="51973" y="268"/>
                  </a:lnTo>
                  <a:cubicBezTo>
                    <a:pt x="51967" y="279"/>
                    <a:pt x="51962" y="302"/>
                    <a:pt x="51950" y="308"/>
                  </a:cubicBezTo>
                  <a:cubicBezTo>
                    <a:pt x="51939" y="308"/>
                    <a:pt x="51928" y="291"/>
                    <a:pt x="51911" y="291"/>
                  </a:cubicBezTo>
                  <a:cubicBezTo>
                    <a:pt x="51882" y="291"/>
                    <a:pt x="51859" y="291"/>
                    <a:pt x="51854" y="251"/>
                  </a:cubicBezTo>
                  <a:lnTo>
                    <a:pt x="51848" y="234"/>
                  </a:lnTo>
                  <a:cubicBezTo>
                    <a:pt x="51825" y="217"/>
                    <a:pt x="51791" y="194"/>
                    <a:pt x="51769" y="183"/>
                  </a:cubicBezTo>
                  <a:lnTo>
                    <a:pt x="51763" y="160"/>
                  </a:lnTo>
                  <a:lnTo>
                    <a:pt x="51763" y="149"/>
                  </a:lnTo>
                  <a:cubicBezTo>
                    <a:pt x="51763" y="144"/>
                    <a:pt x="51761" y="141"/>
                    <a:pt x="51758" y="141"/>
                  </a:cubicBezTo>
                  <a:cubicBezTo>
                    <a:pt x="51753" y="141"/>
                    <a:pt x="51742" y="152"/>
                    <a:pt x="51735" y="172"/>
                  </a:cubicBezTo>
                  <a:lnTo>
                    <a:pt x="51712" y="194"/>
                  </a:lnTo>
                  <a:cubicBezTo>
                    <a:pt x="51689" y="217"/>
                    <a:pt x="51655" y="217"/>
                    <a:pt x="51644" y="262"/>
                  </a:cubicBezTo>
                  <a:cubicBezTo>
                    <a:pt x="51641" y="279"/>
                    <a:pt x="51628" y="299"/>
                    <a:pt x="51616" y="299"/>
                  </a:cubicBezTo>
                  <a:cubicBezTo>
                    <a:pt x="51606" y="299"/>
                    <a:pt x="51598" y="288"/>
                    <a:pt x="51593" y="257"/>
                  </a:cubicBezTo>
                  <a:lnTo>
                    <a:pt x="51593" y="251"/>
                  </a:lnTo>
                  <a:cubicBezTo>
                    <a:pt x="51576" y="251"/>
                    <a:pt x="51542" y="228"/>
                    <a:pt x="51542" y="217"/>
                  </a:cubicBezTo>
                  <a:cubicBezTo>
                    <a:pt x="51542" y="200"/>
                    <a:pt x="51547" y="177"/>
                    <a:pt x="51553" y="172"/>
                  </a:cubicBezTo>
                  <a:cubicBezTo>
                    <a:pt x="51559" y="166"/>
                    <a:pt x="51587" y="155"/>
                    <a:pt x="51615" y="149"/>
                  </a:cubicBezTo>
                  <a:lnTo>
                    <a:pt x="51627" y="189"/>
                  </a:lnTo>
                  <a:lnTo>
                    <a:pt x="51627" y="194"/>
                  </a:lnTo>
                  <a:cubicBezTo>
                    <a:pt x="51628" y="195"/>
                    <a:pt x="51630" y="196"/>
                    <a:pt x="51632" y="196"/>
                  </a:cubicBezTo>
                  <a:cubicBezTo>
                    <a:pt x="51643" y="196"/>
                    <a:pt x="51656" y="182"/>
                    <a:pt x="51661" y="177"/>
                  </a:cubicBezTo>
                  <a:cubicBezTo>
                    <a:pt x="51667" y="172"/>
                    <a:pt x="51644" y="155"/>
                    <a:pt x="51638" y="149"/>
                  </a:cubicBezTo>
                  <a:cubicBezTo>
                    <a:pt x="51627" y="143"/>
                    <a:pt x="51604" y="132"/>
                    <a:pt x="51598" y="126"/>
                  </a:cubicBezTo>
                  <a:cubicBezTo>
                    <a:pt x="51598" y="121"/>
                    <a:pt x="51579" y="92"/>
                    <a:pt x="51572" y="92"/>
                  </a:cubicBezTo>
                  <a:cubicBezTo>
                    <a:pt x="51571" y="92"/>
                    <a:pt x="51571" y="92"/>
                    <a:pt x="51570" y="92"/>
                  </a:cubicBezTo>
                  <a:cubicBezTo>
                    <a:pt x="51559" y="98"/>
                    <a:pt x="51542" y="132"/>
                    <a:pt x="51525" y="160"/>
                  </a:cubicBezTo>
                  <a:lnTo>
                    <a:pt x="51485" y="160"/>
                  </a:lnTo>
                  <a:cubicBezTo>
                    <a:pt x="51480" y="160"/>
                    <a:pt x="51474" y="159"/>
                    <a:pt x="51469" y="159"/>
                  </a:cubicBezTo>
                  <a:cubicBezTo>
                    <a:pt x="51424" y="159"/>
                    <a:pt x="51383" y="179"/>
                    <a:pt x="51337" y="194"/>
                  </a:cubicBezTo>
                  <a:cubicBezTo>
                    <a:pt x="51336" y="195"/>
                    <a:pt x="51335" y="196"/>
                    <a:pt x="51334" y="196"/>
                  </a:cubicBezTo>
                  <a:cubicBezTo>
                    <a:pt x="51330" y="196"/>
                    <a:pt x="51326" y="188"/>
                    <a:pt x="51326" y="183"/>
                  </a:cubicBezTo>
                  <a:lnTo>
                    <a:pt x="51320" y="177"/>
                  </a:lnTo>
                  <a:cubicBezTo>
                    <a:pt x="51326" y="172"/>
                    <a:pt x="51354" y="155"/>
                    <a:pt x="51366" y="155"/>
                  </a:cubicBezTo>
                  <a:cubicBezTo>
                    <a:pt x="51372" y="149"/>
                    <a:pt x="51423" y="126"/>
                    <a:pt x="51423" y="109"/>
                  </a:cubicBezTo>
                  <a:cubicBezTo>
                    <a:pt x="51423" y="92"/>
                    <a:pt x="51457" y="70"/>
                    <a:pt x="51474" y="70"/>
                  </a:cubicBezTo>
                  <a:cubicBezTo>
                    <a:pt x="51485" y="70"/>
                    <a:pt x="51491" y="58"/>
                    <a:pt x="51491" y="58"/>
                  </a:cubicBezTo>
                  <a:cubicBezTo>
                    <a:pt x="51491" y="58"/>
                    <a:pt x="51445" y="53"/>
                    <a:pt x="51428" y="53"/>
                  </a:cubicBezTo>
                  <a:cubicBezTo>
                    <a:pt x="51406" y="53"/>
                    <a:pt x="51366" y="98"/>
                    <a:pt x="51349" y="115"/>
                  </a:cubicBezTo>
                  <a:cubicBezTo>
                    <a:pt x="51346" y="119"/>
                    <a:pt x="51344" y="120"/>
                    <a:pt x="51341" y="120"/>
                  </a:cubicBezTo>
                  <a:cubicBezTo>
                    <a:pt x="51330" y="120"/>
                    <a:pt x="51319" y="101"/>
                    <a:pt x="51315" y="92"/>
                  </a:cubicBezTo>
                  <a:cubicBezTo>
                    <a:pt x="51315" y="81"/>
                    <a:pt x="51326" y="70"/>
                    <a:pt x="51349" y="64"/>
                  </a:cubicBezTo>
                  <a:lnTo>
                    <a:pt x="51337" y="36"/>
                  </a:lnTo>
                  <a:cubicBezTo>
                    <a:pt x="51327" y="42"/>
                    <a:pt x="51312" y="45"/>
                    <a:pt x="51299" y="45"/>
                  </a:cubicBezTo>
                  <a:cubicBezTo>
                    <a:pt x="51290" y="45"/>
                    <a:pt x="51283" y="44"/>
                    <a:pt x="51281" y="41"/>
                  </a:cubicBezTo>
                  <a:cubicBezTo>
                    <a:pt x="51280" y="41"/>
                    <a:pt x="51279" y="40"/>
                    <a:pt x="51279" y="40"/>
                  </a:cubicBezTo>
                  <a:cubicBezTo>
                    <a:pt x="51273" y="40"/>
                    <a:pt x="51264" y="61"/>
                    <a:pt x="51264" y="87"/>
                  </a:cubicBezTo>
                  <a:lnTo>
                    <a:pt x="51258" y="87"/>
                  </a:lnTo>
                  <a:lnTo>
                    <a:pt x="51235" y="92"/>
                  </a:lnTo>
                  <a:cubicBezTo>
                    <a:pt x="51229" y="91"/>
                    <a:pt x="51223" y="90"/>
                    <a:pt x="51218" y="90"/>
                  </a:cubicBezTo>
                  <a:cubicBezTo>
                    <a:pt x="51202" y="90"/>
                    <a:pt x="51190" y="95"/>
                    <a:pt x="51190" y="104"/>
                  </a:cubicBezTo>
                  <a:lnTo>
                    <a:pt x="51190" y="121"/>
                  </a:lnTo>
                  <a:lnTo>
                    <a:pt x="51190" y="132"/>
                  </a:lnTo>
                  <a:cubicBezTo>
                    <a:pt x="51196" y="149"/>
                    <a:pt x="51207" y="189"/>
                    <a:pt x="51196" y="194"/>
                  </a:cubicBezTo>
                  <a:cubicBezTo>
                    <a:pt x="51195" y="195"/>
                    <a:pt x="51194" y="195"/>
                    <a:pt x="51193" y="195"/>
                  </a:cubicBezTo>
                  <a:cubicBezTo>
                    <a:pt x="51180" y="195"/>
                    <a:pt x="51148" y="170"/>
                    <a:pt x="51130" y="170"/>
                  </a:cubicBezTo>
                  <a:cubicBezTo>
                    <a:pt x="51127" y="170"/>
                    <a:pt x="51124" y="170"/>
                    <a:pt x="51122" y="172"/>
                  </a:cubicBezTo>
                  <a:cubicBezTo>
                    <a:pt x="51118" y="177"/>
                    <a:pt x="51115" y="179"/>
                    <a:pt x="51113" y="179"/>
                  </a:cubicBezTo>
                  <a:cubicBezTo>
                    <a:pt x="51108" y="179"/>
                    <a:pt x="51107" y="168"/>
                    <a:pt x="51111" y="160"/>
                  </a:cubicBezTo>
                  <a:cubicBezTo>
                    <a:pt x="51116" y="149"/>
                    <a:pt x="51162" y="121"/>
                    <a:pt x="51150" y="109"/>
                  </a:cubicBezTo>
                  <a:cubicBezTo>
                    <a:pt x="51139" y="98"/>
                    <a:pt x="51122" y="64"/>
                    <a:pt x="51116" y="58"/>
                  </a:cubicBezTo>
                  <a:cubicBezTo>
                    <a:pt x="51111" y="47"/>
                    <a:pt x="51099" y="47"/>
                    <a:pt x="51099" y="47"/>
                  </a:cubicBezTo>
                  <a:cubicBezTo>
                    <a:pt x="51093" y="53"/>
                    <a:pt x="51088" y="126"/>
                    <a:pt x="51082" y="155"/>
                  </a:cubicBezTo>
                  <a:cubicBezTo>
                    <a:pt x="51071" y="177"/>
                    <a:pt x="51065" y="211"/>
                    <a:pt x="51071" y="223"/>
                  </a:cubicBezTo>
                  <a:lnTo>
                    <a:pt x="51071" y="234"/>
                  </a:lnTo>
                  <a:lnTo>
                    <a:pt x="51071" y="245"/>
                  </a:lnTo>
                  <a:cubicBezTo>
                    <a:pt x="51061" y="260"/>
                    <a:pt x="51043" y="287"/>
                    <a:pt x="51034" y="287"/>
                  </a:cubicBezTo>
                  <a:cubicBezTo>
                    <a:pt x="51033" y="287"/>
                    <a:pt x="51032" y="287"/>
                    <a:pt x="51031" y="285"/>
                  </a:cubicBezTo>
                  <a:cubicBezTo>
                    <a:pt x="51025" y="274"/>
                    <a:pt x="51008" y="245"/>
                    <a:pt x="50997" y="217"/>
                  </a:cubicBezTo>
                  <a:lnTo>
                    <a:pt x="50980" y="200"/>
                  </a:lnTo>
                  <a:lnTo>
                    <a:pt x="50969" y="194"/>
                  </a:lnTo>
                  <a:cubicBezTo>
                    <a:pt x="50963" y="172"/>
                    <a:pt x="50935" y="149"/>
                    <a:pt x="50940" y="138"/>
                  </a:cubicBezTo>
                  <a:cubicBezTo>
                    <a:pt x="50940" y="126"/>
                    <a:pt x="50969" y="75"/>
                    <a:pt x="50980" y="64"/>
                  </a:cubicBezTo>
                  <a:cubicBezTo>
                    <a:pt x="50981" y="60"/>
                    <a:pt x="50979" y="58"/>
                    <a:pt x="50975" y="58"/>
                  </a:cubicBezTo>
                  <a:cubicBezTo>
                    <a:pt x="50963" y="58"/>
                    <a:pt x="50932" y="75"/>
                    <a:pt x="50923" y="92"/>
                  </a:cubicBezTo>
                  <a:cubicBezTo>
                    <a:pt x="50912" y="121"/>
                    <a:pt x="50884" y="149"/>
                    <a:pt x="50861" y="166"/>
                  </a:cubicBezTo>
                  <a:lnTo>
                    <a:pt x="50850" y="155"/>
                  </a:lnTo>
                  <a:cubicBezTo>
                    <a:pt x="50839" y="144"/>
                    <a:pt x="50829" y="138"/>
                    <a:pt x="50821" y="138"/>
                  </a:cubicBezTo>
                  <a:cubicBezTo>
                    <a:pt x="50811" y="138"/>
                    <a:pt x="50802" y="145"/>
                    <a:pt x="50793" y="160"/>
                  </a:cubicBezTo>
                  <a:lnTo>
                    <a:pt x="50781" y="177"/>
                  </a:lnTo>
                  <a:cubicBezTo>
                    <a:pt x="50759" y="177"/>
                    <a:pt x="50742" y="257"/>
                    <a:pt x="50742" y="285"/>
                  </a:cubicBezTo>
                  <a:cubicBezTo>
                    <a:pt x="50742" y="310"/>
                    <a:pt x="50720" y="326"/>
                    <a:pt x="50707" y="326"/>
                  </a:cubicBezTo>
                  <a:cubicBezTo>
                    <a:pt x="50705" y="326"/>
                    <a:pt x="50703" y="326"/>
                    <a:pt x="50702" y="325"/>
                  </a:cubicBezTo>
                  <a:cubicBezTo>
                    <a:pt x="50696" y="325"/>
                    <a:pt x="50674" y="302"/>
                    <a:pt x="50662" y="279"/>
                  </a:cubicBezTo>
                  <a:lnTo>
                    <a:pt x="50685" y="251"/>
                  </a:lnTo>
                  <a:cubicBezTo>
                    <a:pt x="50702" y="240"/>
                    <a:pt x="50702" y="206"/>
                    <a:pt x="50713" y="189"/>
                  </a:cubicBezTo>
                  <a:lnTo>
                    <a:pt x="50713" y="183"/>
                  </a:lnTo>
                  <a:cubicBezTo>
                    <a:pt x="50730" y="183"/>
                    <a:pt x="50747" y="155"/>
                    <a:pt x="50759" y="126"/>
                  </a:cubicBezTo>
                  <a:lnTo>
                    <a:pt x="50764" y="104"/>
                  </a:lnTo>
                  <a:cubicBezTo>
                    <a:pt x="50770" y="98"/>
                    <a:pt x="50781" y="92"/>
                    <a:pt x="50787" y="92"/>
                  </a:cubicBezTo>
                  <a:lnTo>
                    <a:pt x="50804" y="98"/>
                  </a:lnTo>
                  <a:cubicBezTo>
                    <a:pt x="50821" y="104"/>
                    <a:pt x="50844" y="115"/>
                    <a:pt x="50850" y="126"/>
                  </a:cubicBezTo>
                  <a:lnTo>
                    <a:pt x="50861" y="126"/>
                  </a:lnTo>
                  <a:lnTo>
                    <a:pt x="50872" y="132"/>
                  </a:lnTo>
                  <a:cubicBezTo>
                    <a:pt x="50889" y="132"/>
                    <a:pt x="50912" y="104"/>
                    <a:pt x="50912" y="92"/>
                  </a:cubicBezTo>
                  <a:lnTo>
                    <a:pt x="50912" y="47"/>
                  </a:lnTo>
                  <a:cubicBezTo>
                    <a:pt x="50912" y="41"/>
                    <a:pt x="50906" y="41"/>
                    <a:pt x="50901" y="41"/>
                  </a:cubicBezTo>
                  <a:lnTo>
                    <a:pt x="50895" y="41"/>
                  </a:lnTo>
                  <a:lnTo>
                    <a:pt x="50861" y="47"/>
                  </a:lnTo>
                  <a:lnTo>
                    <a:pt x="50770" y="47"/>
                  </a:lnTo>
                  <a:cubicBezTo>
                    <a:pt x="50759" y="47"/>
                    <a:pt x="50736" y="92"/>
                    <a:pt x="50730" y="104"/>
                  </a:cubicBezTo>
                  <a:cubicBezTo>
                    <a:pt x="50730" y="119"/>
                    <a:pt x="50712" y="174"/>
                    <a:pt x="50696" y="174"/>
                  </a:cubicBezTo>
                  <a:cubicBezTo>
                    <a:pt x="50694" y="174"/>
                    <a:pt x="50693" y="174"/>
                    <a:pt x="50691" y="172"/>
                  </a:cubicBezTo>
                  <a:cubicBezTo>
                    <a:pt x="50689" y="170"/>
                    <a:pt x="50687" y="169"/>
                    <a:pt x="50686" y="169"/>
                  </a:cubicBezTo>
                  <a:cubicBezTo>
                    <a:pt x="50675" y="169"/>
                    <a:pt x="50662" y="197"/>
                    <a:pt x="50662" y="217"/>
                  </a:cubicBezTo>
                  <a:cubicBezTo>
                    <a:pt x="50662" y="231"/>
                    <a:pt x="50658" y="241"/>
                    <a:pt x="50654" y="241"/>
                  </a:cubicBezTo>
                  <a:cubicBezTo>
                    <a:pt x="50653" y="241"/>
                    <a:pt x="50652" y="241"/>
                    <a:pt x="50651" y="240"/>
                  </a:cubicBezTo>
                  <a:lnTo>
                    <a:pt x="50651" y="234"/>
                  </a:lnTo>
                  <a:cubicBezTo>
                    <a:pt x="50643" y="218"/>
                    <a:pt x="50652" y="176"/>
                    <a:pt x="50635" y="176"/>
                  </a:cubicBezTo>
                  <a:cubicBezTo>
                    <a:pt x="50629" y="176"/>
                    <a:pt x="50618" y="182"/>
                    <a:pt x="50600" y="200"/>
                  </a:cubicBezTo>
                  <a:cubicBezTo>
                    <a:pt x="50600" y="200"/>
                    <a:pt x="50577" y="177"/>
                    <a:pt x="50571" y="166"/>
                  </a:cubicBezTo>
                  <a:lnTo>
                    <a:pt x="50571" y="87"/>
                  </a:lnTo>
                  <a:cubicBezTo>
                    <a:pt x="50549" y="58"/>
                    <a:pt x="50520" y="36"/>
                    <a:pt x="50509" y="30"/>
                  </a:cubicBezTo>
                  <a:lnTo>
                    <a:pt x="50492" y="30"/>
                  </a:lnTo>
                  <a:cubicBezTo>
                    <a:pt x="50481" y="41"/>
                    <a:pt x="50481" y="64"/>
                    <a:pt x="50486" y="64"/>
                  </a:cubicBezTo>
                  <a:cubicBezTo>
                    <a:pt x="50486" y="70"/>
                    <a:pt x="50543" y="87"/>
                    <a:pt x="50532" y="104"/>
                  </a:cubicBezTo>
                  <a:cubicBezTo>
                    <a:pt x="50531" y="107"/>
                    <a:pt x="50529" y="109"/>
                    <a:pt x="50527" y="109"/>
                  </a:cubicBezTo>
                  <a:cubicBezTo>
                    <a:pt x="50517" y="109"/>
                    <a:pt x="50494" y="70"/>
                    <a:pt x="50475" y="70"/>
                  </a:cubicBezTo>
                  <a:cubicBezTo>
                    <a:pt x="50452" y="75"/>
                    <a:pt x="50373" y="75"/>
                    <a:pt x="50362" y="98"/>
                  </a:cubicBezTo>
                  <a:cubicBezTo>
                    <a:pt x="50347" y="118"/>
                    <a:pt x="50336" y="133"/>
                    <a:pt x="50330" y="133"/>
                  </a:cubicBezTo>
                  <a:cubicBezTo>
                    <a:pt x="50329" y="133"/>
                    <a:pt x="50328" y="133"/>
                    <a:pt x="50328" y="132"/>
                  </a:cubicBezTo>
                  <a:cubicBezTo>
                    <a:pt x="50310" y="115"/>
                    <a:pt x="50339" y="75"/>
                    <a:pt x="50305" y="75"/>
                  </a:cubicBezTo>
                  <a:cubicBezTo>
                    <a:pt x="50288" y="75"/>
                    <a:pt x="50276" y="104"/>
                    <a:pt x="50265" y="126"/>
                  </a:cubicBezTo>
                  <a:lnTo>
                    <a:pt x="50259" y="143"/>
                  </a:lnTo>
                  <a:cubicBezTo>
                    <a:pt x="50259" y="160"/>
                    <a:pt x="50214" y="160"/>
                    <a:pt x="50197" y="160"/>
                  </a:cubicBezTo>
                  <a:cubicBezTo>
                    <a:pt x="50180" y="155"/>
                    <a:pt x="50186" y="104"/>
                    <a:pt x="50203" y="98"/>
                  </a:cubicBezTo>
                  <a:lnTo>
                    <a:pt x="50265" y="98"/>
                  </a:lnTo>
                  <a:lnTo>
                    <a:pt x="50265" y="70"/>
                  </a:lnTo>
                  <a:lnTo>
                    <a:pt x="50259" y="64"/>
                  </a:lnTo>
                  <a:cubicBezTo>
                    <a:pt x="50248" y="58"/>
                    <a:pt x="50220" y="53"/>
                    <a:pt x="50208" y="53"/>
                  </a:cubicBezTo>
                  <a:cubicBezTo>
                    <a:pt x="50204" y="53"/>
                    <a:pt x="50171" y="72"/>
                    <a:pt x="50154" y="72"/>
                  </a:cubicBezTo>
                  <a:cubicBezTo>
                    <a:pt x="50151" y="72"/>
                    <a:pt x="50148" y="71"/>
                    <a:pt x="50146" y="70"/>
                  </a:cubicBezTo>
                  <a:cubicBezTo>
                    <a:pt x="50140" y="53"/>
                    <a:pt x="50118" y="36"/>
                    <a:pt x="50112" y="30"/>
                  </a:cubicBezTo>
                  <a:cubicBezTo>
                    <a:pt x="50112" y="30"/>
                    <a:pt x="50101" y="36"/>
                    <a:pt x="50101" y="41"/>
                  </a:cubicBezTo>
                  <a:lnTo>
                    <a:pt x="50101" y="47"/>
                  </a:lnTo>
                  <a:lnTo>
                    <a:pt x="50101" y="58"/>
                  </a:lnTo>
                  <a:cubicBezTo>
                    <a:pt x="50101" y="64"/>
                    <a:pt x="50067" y="92"/>
                    <a:pt x="50050" y="104"/>
                  </a:cubicBezTo>
                  <a:cubicBezTo>
                    <a:pt x="50047" y="106"/>
                    <a:pt x="50044" y="107"/>
                    <a:pt x="50041" y="107"/>
                  </a:cubicBezTo>
                  <a:cubicBezTo>
                    <a:pt x="50029" y="107"/>
                    <a:pt x="50013" y="91"/>
                    <a:pt x="50004" y="64"/>
                  </a:cubicBezTo>
                  <a:lnTo>
                    <a:pt x="49987" y="58"/>
                  </a:lnTo>
                  <a:lnTo>
                    <a:pt x="49970" y="53"/>
                  </a:lnTo>
                  <a:cubicBezTo>
                    <a:pt x="49942" y="64"/>
                    <a:pt x="49891" y="64"/>
                    <a:pt x="49874" y="64"/>
                  </a:cubicBezTo>
                  <a:cubicBezTo>
                    <a:pt x="49862" y="58"/>
                    <a:pt x="49840" y="47"/>
                    <a:pt x="49834" y="41"/>
                  </a:cubicBezTo>
                  <a:cubicBezTo>
                    <a:pt x="49829" y="41"/>
                    <a:pt x="49785" y="48"/>
                    <a:pt x="49756" y="48"/>
                  </a:cubicBezTo>
                  <a:cubicBezTo>
                    <a:pt x="49748" y="48"/>
                    <a:pt x="49742" y="48"/>
                    <a:pt x="49737" y="47"/>
                  </a:cubicBezTo>
                  <a:cubicBezTo>
                    <a:pt x="49715" y="36"/>
                    <a:pt x="49675" y="36"/>
                    <a:pt x="49647" y="36"/>
                  </a:cubicBezTo>
                  <a:lnTo>
                    <a:pt x="49647" y="87"/>
                  </a:lnTo>
                  <a:lnTo>
                    <a:pt x="49647" y="104"/>
                  </a:lnTo>
                  <a:cubicBezTo>
                    <a:pt x="49644" y="110"/>
                    <a:pt x="49639" y="112"/>
                    <a:pt x="49634" y="112"/>
                  </a:cubicBezTo>
                  <a:cubicBezTo>
                    <a:pt x="49619" y="112"/>
                    <a:pt x="49600" y="93"/>
                    <a:pt x="49596" y="81"/>
                  </a:cubicBezTo>
                  <a:cubicBezTo>
                    <a:pt x="49594" y="75"/>
                    <a:pt x="49585" y="72"/>
                    <a:pt x="49575" y="72"/>
                  </a:cubicBezTo>
                  <a:cubicBezTo>
                    <a:pt x="49557" y="72"/>
                    <a:pt x="49533" y="79"/>
                    <a:pt x="49522" y="87"/>
                  </a:cubicBezTo>
                  <a:cubicBezTo>
                    <a:pt x="49514" y="93"/>
                    <a:pt x="49506" y="95"/>
                    <a:pt x="49499" y="95"/>
                  </a:cubicBezTo>
                  <a:cubicBezTo>
                    <a:pt x="49485" y="95"/>
                    <a:pt x="49472" y="86"/>
                    <a:pt x="49465" y="75"/>
                  </a:cubicBezTo>
                  <a:lnTo>
                    <a:pt x="49454" y="64"/>
                  </a:lnTo>
                  <a:lnTo>
                    <a:pt x="49448" y="53"/>
                  </a:lnTo>
                  <a:cubicBezTo>
                    <a:pt x="49447" y="52"/>
                    <a:pt x="49445" y="51"/>
                    <a:pt x="49444" y="51"/>
                  </a:cubicBezTo>
                  <a:cubicBezTo>
                    <a:pt x="49429" y="51"/>
                    <a:pt x="49420" y="100"/>
                    <a:pt x="49420" y="121"/>
                  </a:cubicBezTo>
                  <a:cubicBezTo>
                    <a:pt x="49417" y="130"/>
                    <a:pt x="49414" y="134"/>
                    <a:pt x="49410" y="134"/>
                  </a:cubicBezTo>
                  <a:cubicBezTo>
                    <a:pt x="49405" y="134"/>
                    <a:pt x="49400" y="127"/>
                    <a:pt x="49397" y="121"/>
                  </a:cubicBezTo>
                  <a:cubicBezTo>
                    <a:pt x="49397" y="109"/>
                    <a:pt x="49369" y="81"/>
                    <a:pt x="49380" y="75"/>
                  </a:cubicBezTo>
                  <a:cubicBezTo>
                    <a:pt x="49397" y="70"/>
                    <a:pt x="49374" y="53"/>
                    <a:pt x="49335" y="47"/>
                  </a:cubicBezTo>
                  <a:lnTo>
                    <a:pt x="49301" y="41"/>
                  </a:lnTo>
                  <a:cubicBezTo>
                    <a:pt x="49295" y="41"/>
                    <a:pt x="49267" y="41"/>
                    <a:pt x="49238" y="47"/>
                  </a:cubicBezTo>
                  <a:lnTo>
                    <a:pt x="49215" y="53"/>
                  </a:lnTo>
                  <a:cubicBezTo>
                    <a:pt x="49211" y="53"/>
                    <a:pt x="49206" y="54"/>
                    <a:pt x="49201" y="54"/>
                  </a:cubicBezTo>
                  <a:cubicBezTo>
                    <a:pt x="49185" y="54"/>
                    <a:pt x="49170" y="50"/>
                    <a:pt x="49155" y="50"/>
                  </a:cubicBezTo>
                  <a:cubicBezTo>
                    <a:pt x="49139" y="50"/>
                    <a:pt x="49123" y="54"/>
                    <a:pt x="49108" y="70"/>
                  </a:cubicBezTo>
                  <a:cubicBezTo>
                    <a:pt x="49102" y="73"/>
                    <a:pt x="49096" y="75"/>
                    <a:pt x="49091" y="75"/>
                  </a:cubicBezTo>
                  <a:cubicBezTo>
                    <a:pt x="49081" y="75"/>
                    <a:pt x="49074" y="68"/>
                    <a:pt x="49074" y="53"/>
                  </a:cubicBezTo>
                  <a:cubicBezTo>
                    <a:pt x="49074" y="40"/>
                    <a:pt x="49071" y="36"/>
                    <a:pt x="49068" y="36"/>
                  </a:cubicBezTo>
                  <a:cubicBezTo>
                    <a:pt x="49063" y="36"/>
                    <a:pt x="49057" y="41"/>
                    <a:pt x="49051" y="41"/>
                  </a:cubicBezTo>
                  <a:lnTo>
                    <a:pt x="49040" y="47"/>
                  </a:lnTo>
                  <a:cubicBezTo>
                    <a:pt x="49038" y="46"/>
                    <a:pt x="49036" y="46"/>
                    <a:pt x="49034" y="46"/>
                  </a:cubicBezTo>
                  <a:cubicBezTo>
                    <a:pt x="49013" y="46"/>
                    <a:pt x="48994" y="71"/>
                    <a:pt x="48994" y="87"/>
                  </a:cubicBezTo>
                  <a:cubicBezTo>
                    <a:pt x="48994" y="96"/>
                    <a:pt x="48984" y="100"/>
                    <a:pt x="48968" y="100"/>
                  </a:cubicBezTo>
                  <a:cubicBezTo>
                    <a:pt x="48955" y="100"/>
                    <a:pt x="48938" y="97"/>
                    <a:pt x="48920" y="92"/>
                  </a:cubicBezTo>
                  <a:lnTo>
                    <a:pt x="48920" y="41"/>
                  </a:lnTo>
                  <a:cubicBezTo>
                    <a:pt x="48920" y="41"/>
                    <a:pt x="48898" y="36"/>
                    <a:pt x="48892" y="36"/>
                  </a:cubicBezTo>
                  <a:lnTo>
                    <a:pt x="48875" y="47"/>
                  </a:lnTo>
                  <a:cubicBezTo>
                    <a:pt x="48871" y="53"/>
                    <a:pt x="48864" y="56"/>
                    <a:pt x="48857" y="56"/>
                  </a:cubicBezTo>
                  <a:cubicBezTo>
                    <a:pt x="48845" y="56"/>
                    <a:pt x="48831" y="48"/>
                    <a:pt x="48824" y="41"/>
                  </a:cubicBezTo>
                  <a:cubicBezTo>
                    <a:pt x="48823" y="39"/>
                    <a:pt x="48821" y="38"/>
                    <a:pt x="48819" y="38"/>
                  </a:cubicBezTo>
                  <a:cubicBezTo>
                    <a:pt x="48810" y="38"/>
                    <a:pt x="48795" y="55"/>
                    <a:pt x="48790" y="64"/>
                  </a:cubicBezTo>
                  <a:cubicBezTo>
                    <a:pt x="48788" y="68"/>
                    <a:pt x="48783" y="70"/>
                    <a:pt x="48776" y="70"/>
                  </a:cubicBezTo>
                  <a:cubicBezTo>
                    <a:pt x="48764" y="70"/>
                    <a:pt x="48746" y="64"/>
                    <a:pt x="48728" y="53"/>
                  </a:cubicBezTo>
                  <a:lnTo>
                    <a:pt x="48710" y="36"/>
                  </a:lnTo>
                  <a:lnTo>
                    <a:pt x="48676" y="7"/>
                  </a:lnTo>
                  <a:cubicBezTo>
                    <a:pt x="48664" y="28"/>
                    <a:pt x="48642" y="40"/>
                    <a:pt x="48622" y="40"/>
                  </a:cubicBezTo>
                  <a:cubicBezTo>
                    <a:pt x="48615" y="40"/>
                    <a:pt x="48609" y="38"/>
                    <a:pt x="48603" y="36"/>
                  </a:cubicBezTo>
                  <a:lnTo>
                    <a:pt x="48586" y="36"/>
                  </a:lnTo>
                  <a:cubicBezTo>
                    <a:pt x="48566" y="40"/>
                    <a:pt x="48542" y="66"/>
                    <a:pt x="48529" y="66"/>
                  </a:cubicBezTo>
                  <a:cubicBezTo>
                    <a:pt x="48527" y="66"/>
                    <a:pt x="48525" y="65"/>
                    <a:pt x="48523" y="64"/>
                  </a:cubicBezTo>
                  <a:lnTo>
                    <a:pt x="48489" y="41"/>
                  </a:lnTo>
                  <a:cubicBezTo>
                    <a:pt x="48480" y="65"/>
                    <a:pt x="48470" y="77"/>
                    <a:pt x="48464" y="77"/>
                  </a:cubicBezTo>
                  <a:cubicBezTo>
                    <a:pt x="48463" y="77"/>
                    <a:pt x="48462" y="76"/>
                    <a:pt x="48461" y="75"/>
                  </a:cubicBezTo>
                  <a:cubicBezTo>
                    <a:pt x="48461" y="70"/>
                    <a:pt x="48404" y="53"/>
                    <a:pt x="48381" y="47"/>
                  </a:cubicBezTo>
                  <a:cubicBezTo>
                    <a:pt x="48364" y="47"/>
                    <a:pt x="48319" y="47"/>
                    <a:pt x="48308" y="53"/>
                  </a:cubicBezTo>
                  <a:cubicBezTo>
                    <a:pt x="48300" y="53"/>
                    <a:pt x="48285" y="55"/>
                    <a:pt x="48272" y="55"/>
                  </a:cubicBezTo>
                  <a:cubicBezTo>
                    <a:pt x="48266" y="55"/>
                    <a:pt x="48260" y="54"/>
                    <a:pt x="48257" y="53"/>
                  </a:cubicBezTo>
                  <a:cubicBezTo>
                    <a:pt x="48254" y="50"/>
                    <a:pt x="48247" y="50"/>
                    <a:pt x="48239" y="50"/>
                  </a:cubicBezTo>
                  <a:cubicBezTo>
                    <a:pt x="48231" y="50"/>
                    <a:pt x="48223" y="50"/>
                    <a:pt x="48217" y="47"/>
                  </a:cubicBezTo>
                  <a:cubicBezTo>
                    <a:pt x="48206" y="47"/>
                    <a:pt x="48148" y="18"/>
                    <a:pt x="48121" y="18"/>
                  </a:cubicBezTo>
                  <a:cubicBezTo>
                    <a:pt x="48118" y="18"/>
                    <a:pt x="48116" y="18"/>
                    <a:pt x="48115" y="19"/>
                  </a:cubicBezTo>
                  <a:cubicBezTo>
                    <a:pt x="48092" y="24"/>
                    <a:pt x="48069" y="36"/>
                    <a:pt x="48064" y="47"/>
                  </a:cubicBezTo>
                  <a:lnTo>
                    <a:pt x="48058" y="53"/>
                  </a:lnTo>
                  <a:lnTo>
                    <a:pt x="48047" y="70"/>
                  </a:lnTo>
                  <a:cubicBezTo>
                    <a:pt x="48044" y="75"/>
                    <a:pt x="48041" y="77"/>
                    <a:pt x="48038" y="77"/>
                  </a:cubicBezTo>
                  <a:cubicBezTo>
                    <a:pt x="48028" y="77"/>
                    <a:pt x="48016" y="53"/>
                    <a:pt x="48007" y="53"/>
                  </a:cubicBezTo>
                  <a:cubicBezTo>
                    <a:pt x="47990" y="53"/>
                    <a:pt x="47945" y="53"/>
                    <a:pt x="47905" y="58"/>
                  </a:cubicBezTo>
                  <a:lnTo>
                    <a:pt x="47871" y="41"/>
                  </a:lnTo>
                  <a:cubicBezTo>
                    <a:pt x="47851" y="35"/>
                    <a:pt x="47833" y="32"/>
                    <a:pt x="47814" y="32"/>
                  </a:cubicBezTo>
                  <a:cubicBezTo>
                    <a:pt x="47802" y="32"/>
                    <a:pt x="47788" y="33"/>
                    <a:pt x="47774" y="36"/>
                  </a:cubicBezTo>
                  <a:lnTo>
                    <a:pt x="47769" y="36"/>
                  </a:lnTo>
                  <a:cubicBezTo>
                    <a:pt x="47768" y="36"/>
                    <a:pt x="47766" y="37"/>
                    <a:pt x="47764" y="37"/>
                  </a:cubicBezTo>
                  <a:cubicBezTo>
                    <a:pt x="47754" y="37"/>
                    <a:pt x="47735" y="32"/>
                    <a:pt x="47721" y="32"/>
                  </a:cubicBezTo>
                  <a:cubicBezTo>
                    <a:pt x="47714" y="32"/>
                    <a:pt x="47709" y="33"/>
                    <a:pt x="47706" y="36"/>
                  </a:cubicBezTo>
                  <a:cubicBezTo>
                    <a:pt x="47704" y="37"/>
                    <a:pt x="47700" y="37"/>
                    <a:pt x="47695" y="37"/>
                  </a:cubicBezTo>
                  <a:cubicBezTo>
                    <a:pt x="47682" y="37"/>
                    <a:pt x="47662" y="34"/>
                    <a:pt x="47646" y="34"/>
                  </a:cubicBezTo>
                  <a:cubicBezTo>
                    <a:pt x="47641" y="34"/>
                    <a:pt x="47636" y="34"/>
                    <a:pt x="47632" y="36"/>
                  </a:cubicBezTo>
                  <a:cubicBezTo>
                    <a:pt x="47631" y="36"/>
                    <a:pt x="47628" y="37"/>
                    <a:pt x="47624" y="37"/>
                  </a:cubicBezTo>
                  <a:cubicBezTo>
                    <a:pt x="47603" y="37"/>
                    <a:pt x="47550" y="24"/>
                    <a:pt x="47530" y="24"/>
                  </a:cubicBezTo>
                  <a:cubicBezTo>
                    <a:pt x="47508" y="30"/>
                    <a:pt x="47474" y="36"/>
                    <a:pt x="47462" y="41"/>
                  </a:cubicBezTo>
                  <a:lnTo>
                    <a:pt x="47423" y="41"/>
                  </a:lnTo>
                  <a:cubicBezTo>
                    <a:pt x="47420" y="40"/>
                    <a:pt x="47417" y="40"/>
                    <a:pt x="47413" y="40"/>
                  </a:cubicBezTo>
                  <a:cubicBezTo>
                    <a:pt x="47398" y="40"/>
                    <a:pt x="47383" y="51"/>
                    <a:pt x="47383" y="70"/>
                  </a:cubicBezTo>
                  <a:lnTo>
                    <a:pt x="47383" y="81"/>
                  </a:lnTo>
                  <a:lnTo>
                    <a:pt x="47383" y="92"/>
                  </a:lnTo>
                  <a:cubicBezTo>
                    <a:pt x="47394" y="104"/>
                    <a:pt x="47377" y="115"/>
                    <a:pt x="47366" y="115"/>
                  </a:cubicBezTo>
                  <a:cubicBezTo>
                    <a:pt x="47360" y="115"/>
                    <a:pt x="47349" y="81"/>
                    <a:pt x="47354" y="70"/>
                  </a:cubicBezTo>
                  <a:cubicBezTo>
                    <a:pt x="47354" y="58"/>
                    <a:pt x="47337" y="41"/>
                    <a:pt x="47320" y="24"/>
                  </a:cubicBezTo>
                  <a:lnTo>
                    <a:pt x="47298" y="30"/>
                  </a:lnTo>
                  <a:cubicBezTo>
                    <a:pt x="47292" y="36"/>
                    <a:pt x="47286" y="41"/>
                    <a:pt x="47286" y="47"/>
                  </a:cubicBezTo>
                  <a:cubicBezTo>
                    <a:pt x="47281" y="47"/>
                    <a:pt x="47196" y="75"/>
                    <a:pt x="47196" y="75"/>
                  </a:cubicBezTo>
                  <a:lnTo>
                    <a:pt x="47156" y="41"/>
                  </a:lnTo>
                  <a:cubicBezTo>
                    <a:pt x="47123" y="50"/>
                    <a:pt x="47053" y="60"/>
                    <a:pt x="47013" y="60"/>
                  </a:cubicBezTo>
                  <a:cubicBezTo>
                    <a:pt x="47004" y="60"/>
                    <a:pt x="46997" y="59"/>
                    <a:pt x="46991" y="58"/>
                  </a:cubicBezTo>
                  <a:cubicBezTo>
                    <a:pt x="46969" y="53"/>
                    <a:pt x="46935" y="53"/>
                    <a:pt x="46923" y="53"/>
                  </a:cubicBezTo>
                  <a:cubicBezTo>
                    <a:pt x="46918" y="53"/>
                    <a:pt x="46886" y="70"/>
                    <a:pt x="46867" y="70"/>
                  </a:cubicBezTo>
                  <a:cubicBezTo>
                    <a:pt x="46865" y="70"/>
                    <a:pt x="46863" y="70"/>
                    <a:pt x="46861" y="70"/>
                  </a:cubicBezTo>
                  <a:cubicBezTo>
                    <a:pt x="46857" y="65"/>
                    <a:pt x="46850" y="64"/>
                    <a:pt x="46843" y="64"/>
                  </a:cubicBezTo>
                  <a:cubicBezTo>
                    <a:pt x="46835" y="64"/>
                    <a:pt x="46827" y="66"/>
                    <a:pt x="46820" y="66"/>
                  </a:cubicBezTo>
                  <a:cubicBezTo>
                    <a:pt x="46816" y="66"/>
                    <a:pt x="46812" y="65"/>
                    <a:pt x="46810" y="64"/>
                  </a:cubicBezTo>
                  <a:cubicBezTo>
                    <a:pt x="46804" y="58"/>
                    <a:pt x="46776" y="47"/>
                    <a:pt x="46747" y="41"/>
                  </a:cubicBezTo>
                  <a:lnTo>
                    <a:pt x="46736" y="53"/>
                  </a:lnTo>
                  <a:lnTo>
                    <a:pt x="46691" y="98"/>
                  </a:lnTo>
                  <a:cubicBezTo>
                    <a:pt x="46648" y="82"/>
                    <a:pt x="46545" y="41"/>
                    <a:pt x="46504" y="41"/>
                  </a:cubicBezTo>
                  <a:cubicBezTo>
                    <a:pt x="46502" y="41"/>
                    <a:pt x="46500" y="41"/>
                    <a:pt x="46498" y="41"/>
                  </a:cubicBezTo>
                  <a:cubicBezTo>
                    <a:pt x="46469" y="47"/>
                    <a:pt x="46452" y="87"/>
                    <a:pt x="46447" y="98"/>
                  </a:cubicBezTo>
                  <a:cubicBezTo>
                    <a:pt x="46446" y="99"/>
                    <a:pt x="46445" y="99"/>
                    <a:pt x="46444" y="99"/>
                  </a:cubicBezTo>
                  <a:cubicBezTo>
                    <a:pt x="46432" y="99"/>
                    <a:pt x="46383" y="47"/>
                    <a:pt x="46367" y="47"/>
                  </a:cubicBezTo>
                  <a:cubicBezTo>
                    <a:pt x="46345" y="47"/>
                    <a:pt x="46259" y="58"/>
                    <a:pt x="46231" y="64"/>
                  </a:cubicBezTo>
                  <a:cubicBezTo>
                    <a:pt x="46208" y="70"/>
                    <a:pt x="46186" y="70"/>
                    <a:pt x="46180" y="70"/>
                  </a:cubicBezTo>
                  <a:cubicBezTo>
                    <a:pt x="46180" y="64"/>
                    <a:pt x="46170" y="29"/>
                    <a:pt x="46164" y="29"/>
                  </a:cubicBezTo>
                  <a:cubicBezTo>
                    <a:pt x="46164" y="29"/>
                    <a:pt x="46163" y="29"/>
                    <a:pt x="46163" y="30"/>
                  </a:cubicBezTo>
                  <a:cubicBezTo>
                    <a:pt x="46152" y="41"/>
                    <a:pt x="46112" y="58"/>
                    <a:pt x="46101" y="58"/>
                  </a:cubicBezTo>
                  <a:cubicBezTo>
                    <a:pt x="46098" y="59"/>
                    <a:pt x="46096" y="60"/>
                    <a:pt x="46093" y="60"/>
                  </a:cubicBezTo>
                  <a:cubicBezTo>
                    <a:pt x="46081" y="60"/>
                    <a:pt x="46062" y="50"/>
                    <a:pt x="46044" y="41"/>
                  </a:cubicBezTo>
                  <a:lnTo>
                    <a:pt x="46015" y="64"/>
                  </a:lnTo>
                  <a:cubicBezTo>
                    <a:pt x="46013" y="66"/>
                    <a:pt x="46010" y="67"/>
                    <a:pt x="46006" y="67"/>
                  </a:cubicBezTo>
                  <a:cubicBezTo>
                    <a:pt x="45991" y="67"/>
                    <a:pt x="45964" y="53"/>
                    <a:pt x="45942" y="53"/>
                  </a:cubicBezTo>
                  <a:lnTo>
                    <a:pt x="45930" y="53"/>
                  </a:lnTo>
                  <a:cubicBezTo>
                    <a:pt x="45917" y="59"/>
                    <a:pt x="45900" y="62"/>
                    <a:pt x="45886" y="62"/>
                  </a:cubicBezTo>
                  <a:cubicBezTo>
                    <a:pt x="45876" y="62"/>
                    <a:pt x="45867" y="61"/>
                    <a:pt x="45862" y="58"/>
                  </a:cubicBezTo>
                  <a:cubicBezTo>
                    <a:pt x="45857" y="55"/>
                    <a:pt x="45851" y="54"/>
                    <a:pt x="45846" y="54"/>
                  </a:cubicBezTo>
                  <a:cubicBezTo>
                    <a:pt x="45841" y="54"/>
                    <a:pt x="45837" y="55"/>
                    <a:pt x="45834" y="58"/>
                  </a:cubicBezTo>
                  <a:cubicBezTo>
                    <a:pt x="45834" y="58"/>
                    <a:pt x="45840" y="70"/>
                    <a:pt x="45845" y="75"/>
                  </a:cubicBezTo>
                  <a:cubicBezTo>
                    <a:pt x="45845" y="81"/>
                    <a:pt x="45834" y="92"/>
                    <a:pt x="45834" y="92"/>
                  </a:cubicBezTo>
                  <a:cubicBezTo>
                    <a:pt x="45824" y="87"/>
                    <a:pt x="45810" y="74"/>
                    <a:pt x="45803" y="74"/>
                  </a:cubicBezTo>
                  <a:cubicBezTo>
                    <a:pt x="45802" y="74"/>
                    <a:pt x="45801" y="74"/>
                    <a:pt x="45800" y="75"/>
                  </a:cubicBezTo>
                  <a:cubicBezTo>
                    <a:pt x="45793" y="79"/>
                    <a:pt x="45788" y="89"/>
                    <a:pt x="45781" y="89"/>
                  </a:cubicBezTo>
                  <a:cubicBezTo>
                    <a:pt x="45777" y="89"/>
                    <a:pt x="45772" y="86"/>
                    <a:pt x="45766" y="75"/>
                  </a:cubicBezTo>
                  <a:cubicBezTo>
                    <a:pt x="45766" y="75"/>
                    <a:pt x="45753" y="88"/>
                    <a:pt x="45746" y="88"/>
                  </a:cubicBezTo>
                  <a:cubicBezTo>
                    <a:pt x="45745" y="88"/>
                    <a:pt x="45744" y="87"/>
                    <a:pt x="45743" y="87"/>
                  </a:cubicBezTo>
                  <a:lnTo>
                    <a:pt x="45720" y="81"/>
                  </a:lnTo>
                  <a:cubicBezTo>
                    <a:pt x="45703" y="75"/>
                    <a:pt x="45652" y="81"/>
                    <a:pt x="45641" y="70"/>
                  </a:cubicBezTo>
                  <a:cubicBezTo>
                    <a:pt x="45630" y="58"/>
                    <a:pt x="45584" y="58"/>
                    <a:pt x="45573" y="58"/>
                  </a:cubicBezTo>
                  <a:cubicBezTo>
                    <a:pt x="45571" y="59"/>
                    <a:pt x="45569" y="59"/>
                    <a:pt x="45566" y="59"/>
                  </a:cubicBezTo>
                  <a:cubicBezTo>
                    <a:pt x="45551" y="59"/>
                    <a:pt x="45521" y="47"/>
                    <a:pt x="45516" y="47"/>
                  </a:cubicBezTo>
                  <a:cubicBezTo>
                    <a:pt x="45505" y="47"/>
                    <a:pt x="45482" y="53"/>
                    <a:pt x="45471" y="58"/>
                  </a:cubicBezTo>
                  <a:lnTo>
                    <a:pt x="45454" y="53"/>
                  </a:lnTo>
                  <a:lnTo>
                    <a:pt x="45420" y="36"/>
                  </a:lnTo>
                  <a:cubicBezTo>
                    <a:pt x="45420" y="53"/>
                    <a:pt x="45415" y="60"/>
                    <a:pt x="45412" y="60"/>
                  </a:cubicBezTo>
                  <a:cubicBezTo>
                    <a:pt x="45410" y="60"/>
                    <a:pt x="45408" y="57"/>
                    <a:pt x="45408" y="53"/>
                  </a:cubicBezTo>
                  <a:cubicBezTo>
                    <a:pt x="45408" y="48"/>
                    <a:pt x="45403" y="46"/>
                    <a:pt x="45397" y="46"/>
                  </a:cubicBezTo>
                  <a:cubicBezTo>
                    <a:pt x="45387" y="46"/>
                    <a:pt x="45375" y="49"/>
                    <a:pt x="45369" y="53"/>
                  </a:cubicBezTo>
                  <a:cubicBezTo>
                    <a:pt x="45366" y="55"/>
                    <a:pt x="45361" y="56"/>
                    <a:pt x="45354" y="56"/>
                  </a:cubicBezTo>
                  <a:cubicBezTo>
                    <a:pt x="45345" y="56"/>
                    <a:pt x="45333" y="54"/>
                    <a:pt x="45323" y="47"/>
                  </a:cubicBezTo>
                  <a:lnTo>
                    <a:pt x="45306" y="64"/>
                  </a:lnTo>
                  <a:lnTo>
                    <a:pt x="45295" y="81"/>
                  </a:lnTo>
                  <a:cubicBezTo>
                    <a:pt x="45290" y="88"/>
                    <a:pt x="45284" y="91"/>
                    <a:pt x="45278" y="91"/>
                  </a:cubicBezTo>
                  <a:cubicBezTo>
                    <a:pt x="45266" y="91"/>
                    <a:pt x="45255" y="77"/>
                    <a:pt x="45255" y="70"/>
                  </a:cubicBezTo>
                  <a:cubicBezTo>
                    <a:pt x="45255" y="60"/>
                    <a:pt x="45221" y="46"/>
                    <a:pt x="45201" y="46"/>
                  </a:cubicBezTo>
                  <a:cubicBezTo>
                    <a:pt x="45198" y="46"/>
                    <a:pt x="45195" y="46"/>
                    <a:pt x="45193" y="47"/>
                  </a:cubicBezTo>
                  <a:cubicBezTo>
                    <a:pt x="45182" y="47"/>
                    <a:pt x="45147" y="81"/>
                    <a:pt x="45128" y="81"/>
                  </a:cubicBezTo>
                  <a:cubicBezTo>
                    <a:pt x="45127" y="81"/>
                    <a:pt x="45126" y="81"/>
                    <a:pt x="45125" y="81"/>
                  </a:cubicBezTo>
                  <a:cubicBezTo>
                    <a:pt x="45118" y="74"/>
                    <a:pt x="45106" y="72"/>
                    <a:pt x="45092" y="72"/>
                  </a:cubicBezTo>
                  <a:cubicBezTo>
                    <a:pt x="45082" y="72"/>
                    <a:pt x="45072" y="73"/>
                    <a:pt x="45062" y="75"/>
                  </a:cubicBezTo>
                  <a:lnTo>
                    <a:pt x="45040" y="58"/>
                  </a:lnTo>
                  <a:lnTo>
                    <a:pt x="45005" y="19"/>
                  </a:lnTo>
                  <a:cubicBezTo>
                    <a:pt x="44983" y="47"/>
                    <a:pt x="44915" y="41"/>
                    <a:pt x="44898" y="53"/>
                  </a:cubicBezTo>
                  <a:cubicBezTo>
                    <a:pt x="44886" y="64"/>
                    <a:pt x="44847" y="81"/>
                    <a:pt x="44835" y="81"/>
                  </a:cubicBezTo>
                  <a:cubicBezTo>
                    <a:pt x="44824" y="75"/>
                    <a:pt x="44739" y="58"/>
                    <a:pt x="44710" y="58"/>
                  </a:cubicBezTo>
                  <a:cubicBezTo>
                    <a:pt x="44682" y="58"/>
                    <a:pt x="44654" y="58"/>
                    <a:pt x="44648" y="64"/>
                  </a:cubicBezTo>
                  <a:cubicBezTo>
                    <a:pt x="44643" y="64"/>
                    <a:pt x="44624" y="78"/>
                    <a:pt x="44614" y="78"/>
                  </a:cubicBezTo>
                  <a:cubicBezTo>
                    <a:pt x="44611" y="78"/>
                    <a:pt x="44609" y="78"/>
                    <a:pt x="44608" y="75"/>
                  </a:cubicBezTo>
                  <a:cubicBezTo>
                    <a:pt x="44607" y="72"/>
                    <a:pt x="44603" y="71"/>
                    <a:pt x="44598" y="71"/>
                  </a:cubicBezTo>
                  <a:cubicBezTo>
                    <a:pt x="44585" y="71"/>
                    <a:pt x="44561" y="81"/>
                    <a:pt x="44540" y="98"/>
                  </a:cubicBezTo>
                  <a:lnTo>
                    <a:pt x="44518" y="87"/>
                  </a:lnTo>
                  <a:lnTo>
                    <a:pt x="44455" y="64"/>
                  </a:lnTo>
                  <a:cubicBezTo>
                    <a:pt x="44428" y="71"/>
                    <a:pt x="44395" y="73"/>
                    <a:pt x="44365" y="73"/>
                  </a:cubicBezTo>
                  <a:cubicBezTo>
                    <a:pt x="44325" y="73"/>
                    <a:pt x="44289" y="70"/>
                    <a:pt x="44279" y="70"/>
                  </a:cubicBezTo>
                  <a:cubicBezTo>
                    <a:pt x="44257" y="75"/>
                    <a:pt x="44240" y="104"/>
                    <a:pt x="44234" y="115"/>
                  </a:cubicBezTo>
                  <a:cubicBezTo>
                    <a:pt x="44234" y="117"/>
                    <a:pt x="44233" y="118"/>
                    <a:pt x="44231" y="118"/>
                  </a:cubicBezTo>
                  <a:cubicBezTo>
                    <a:pt x="44222" y="118"/>
                    <a:pt x="44197" y="100"/>
                    <a:pt x="44183" y="87"/>
                  </a:cubicBezTo>
                  <a:cubicBezTo>
                    <a:pt x="44180" y="84"/>
                    <a:pt x="44176" y="83"/>
                    <a:pt x="44171" y="83"/>
                  </a:cubicBezTo>
                  <a:cubicBezTo>
                    <a:pt x="44155" y="83"/>
                    <a:pt x="44130" y="95"/>
                    <a:pt x="44126" y="104"/>
                  </a:cubicBezTo>
                  <a:cubicBezTo>
                    <a:pt x="44118" y="108"/>
                    <a:pt x="44107" y="112"/>
                    <a:pt x="44099" y="112"/>
                  </a:cubicBezTo>
                  <a:cubicBezTo>
                    <a:pt x="44096" y="112"/>
                    <a:pt x="44094" y="111"/>
                    <a:pt x="44092" y="109"/>
                  </a:cubicBezTo>
                  <a:lnTo>
                    <a:pt x="44081" y="98"/>
                  </a:lnTo>
                  <a:cubicBezTo>
                    <a:pt x="44061" y="78"/>
                    <a:pt x="44051" y="70"/>
                    <a:pt x="44040" y="70"/>
                  </a:cubicBezTo>
                  <a:cubicBezTo>
                    <a:pt x="44030" y="70"/>
                    <a:pt x="44018" y="78"/>
                    <a:pt x="43996" y="92"/>
                  </a:cubicBezTo>
                  <a:cubicBezTo>
                    <a:pt x="43984" y="104"/>
                    <a:pt x="43956" y="109"/>
                    <a:pt x="43956" y="126"/>
                  </a:cubicBezTo>
                  <a:lnTo>
                    <a:pt x="43944" y="143"/>
                  </a:lnTo>
                  <a:cubicBezTo>
                    <a:pt x="43941" y="145"/>
                    <a:pt x="43938" y="146"/>
                    <a:pt x="43934" y="146"/>
                  </a:cubicBezTo>
                  <a:cubicBezTo>
                    <a:pt x="43923" y="146"/>
                    <a:pt x="43910" y="140"/>
                    <a:pt x="43910" y="132"/>
                  </a:cubicBezTo>
                  <a:cubicBezTo>
                    <a:pt x="43905" y="126"/>
                    <a:pt x="43893" y="126"/>
                    <a:pt x="43888" y="126"/>
                  </a:cubicBezTo>
                  <a:cubicBezTo>
                    <a:pt x="43887" y="127"/>
                    <a:pt x="43887" y="127"/>
                    <a:pt x="43886" y="127"/>
                  </a:cubicBezTo>
                  <a:cubicBezTo>
                    <a:pt x="43881" y="127"/>
                    <a:pt x="43876" y="103"/>
                    <a:pt x="43871" y="92"/>
                  </a:cubicBezTo>
                  <a:cubicBezTo>
                    <a:pt x="43871" y="81"/>
                    <a:pt x="43837" y="70"/>
                    <a:pt x="43820" y="70"/>
                  </a:cubicBezTo>
                  <a:cubicBezTo>
                    <a:pt x="43812" y="70"/>
                    <a:pt x="43789" y="67"/>
                    <a:pt x="43772" y="67"/>
                  </a:cubicBezTo>
                  <a:cubicBezTo>
                    <a:pt x="43763" y="67"/>
                    <a:pt x="43755" y="68"/>
                    <a:pt x="43752" y="70"/>
                  </a:cubicBezTo>
                  <a:cubicBezTo>
                    <a:pt x="43744" y="70"/>
                    <a:pt x="43724" y="65"/>
                    <a:pt x="43708" y="65"/>
                  </a:cubicBezTo>
                  <a:cubicBezTo>
                    <a:pt x="43700" y="65"/>
                    <a:pt x="43693" y="66"/>
                    <a:pt x="43689" y="70"/>
                  </a:cubicBezTo>
                  <a:cubicBezTo>
                    <a:pt x="43678" y="81"/>
                    <a:pt x="43638" y="92"/>
                    <a:pt x="43627" y="92"/>
                  </a:cubicBezTo>
                  <a:cubicBezTo>
                    <a:pt x="43621" y="87"/>
                    <a:pt x="43581" y="75"/>
                    <a:pt x="43570" y="70"/>
                  </a:cubicBezTo>
                  <a:cubicBezTo>
                    <a:pt x="43568" y="69"/>
                    <a:pt x="43565" y="68"/>
                    <a:pt x="43563" y="68"/>
                  </a:cubicBezTo>
                  <a:cubicBezTo>
                    <a:pt x="43551" y="68"/>
                    <a:pt x="43533" y="77"/>
                    <a:pt x="43519" y="87"/>
                  </a:cubicBezTo>
                  <a:lnTo>
                    <a:pt x="43496" y="70"/>
                  </a:lnTo>
                  <a:cubicBezTo>
                    <a:pt x="43487" y="63"/>
                    <a:pt x="43474" y="59"/>
                    <a:pt x="43461" y="59"/>
                  </a:cubicBezTo>
                  <a:cubicBezTo>
                    <a:pt x="43450" y="59"/>
                    <a:pt x="43438" y="62"/>
                    <a:pt x="43428" y="70"/>
                  </a:cubicBezTo>
                  <a:lnTo>
                    <a:pt x="43405" y="81"/>
                  </a:lnTo>
                  <a:cubicBezTo>
                    <a:pt x="43401" y="82"/>
                    <a:pt x="43396" y="82"/>
                    <a:pt x="43391" y="82"/>
                  </a:cubicBezTo>
                  <a:cubicBezTo>
                    <a:pt x="43360" y="82"/>
                    <a:pt x="43325" y="68"/>
                    <a:pt x="43320" y="58"/>
                  </a:cubicBezTo>
                  <a:cubicBezTo>
                    <a:pt x="43318" y="54"/>
                    <a:pt x="43314" y="53"/>
                    <a:pt x="43310" y="53"/>
                  </a:cubicBezTo>
                  <a:cubicBezTo>
                    <a:pt x="43295" y="53"/>
                    <a:pt x="43272" y="72"/>
                    <a:pt x="43264" y="81"/>
                  </a:cubicBezTo>
                  <a:cubicBezTo>
                    <a:pt x="43261" y="84"/>
                    <a:pt x="43257" y="85"/>
                    <a:pt x="43251" y="85"/>
                  </a:cubicBezTo>
                  <a:cubicBezTo>
                    <a:pt x="43233" y="85"/>
                    <a:pt x="43204" y="73"/>
                    <a:pt x="43196" y="64"/>
                  </a:cubicBezTo>
                  <a:cubicBezTo>
                    <a:pt x="43192" y="61"/>
                    <a:pt x="43188" y="60"/>
                    <a:pt x="43184" y="60"/>
                  </a:cubicBezTo>
                  <a:cubicBezTo>
                    <a:pt x="43169" y="60"/>
                    <a:pt x="43153" y="76"/>
                    <a:pt x="43144" y="98"/>
                  </a:cubicBezTo>
                  <a:lnTo>
                    <a:pt x="43122" y="87"/>
                  </a:lnTo>
                  <a:lnTo>
                    <a:pt x="43088" y="75"/>
                  </a:lnTo>
                  <a:cubicBezTo>
                    <a:pt x="43060" y="80"/>
                    <a:pt x="43029" y="88"/>
                    <a:pt x="43015" y="88"/>
                  </a:cubicBezTo>
                  <a:cubicBezTo>
                    <a:pt x="43012" y="88"/>
                    <a:pt x="43009" y="88"/>
                    <a:pt x="43008" y="87"/>
                  </a:cubicBezTo>
                  <a:cubicBezTo>
                    <a:pt x="43003" y="87"/>
                    <a:pt x="42911" y="58"/>
                    <a:pt x="42865" y="58"/>
                  </a:cubicBezTo>
                  <a:cubicBezTo>
                    <a:pt x="42862" y="58"/>
                    <a:pt x="42858" y="58"/>
                    <a:pt x="42855" y="58"/>
                  </a:cubicBezTo>
                  <a:cubicBezTo>
                    <a:pt x="42824" y="63"/>
                    <a:pt x="42763" y="81"/>
                    <a:pt x="42729" y="81"/>
                  </a:cubicBezTo>
                  <a:cubicBezTo>
                    <a:pt x="42719" y="81"/>
                    <a:pt x="42711" y="79"/>
                    <a:pt x="42708" y="75"/>
                  </a:cubicBezTo>
                  <a:cubicBezTo>
                    <a:pt x="42698" y="71"/>
                    <a:pt x="42688" y="68"/>
                    <a:pt x="42678" y="68"/>
                  </a:cubicBezTo>
                  <a:cubicBezTo>
                    <a:pt x="42664" y="68"/>
                    <a:pt x="42652" y="73"/>
                    <a:pt x="42645" y="87"/>
                  </a:cubicBezTo>
                  <a:lnTo>
                    <a:pt x="42640" y="87"/>
                  </a:lnTo>
                  <a:lnTo>
                    <a:pt x="42605" y="70"/>
                  </a:lnTo>
                  <a:cubicBezTo>
                    <a:pt x="42571" y="81"/>
                    <a:pt x="42509" y="87"/>
                    <a:pt x="42469" y="87"/>
                  </a:cubicBezTo>
                  <a:lnTo>
                    <a:pt x="42447" y="64"/>
                  </a:lnTo>
                  <a:lnTo>
                    <a:pt x="42413" y="36"/>
                  </a:lnTo>
                  <a:cubicBezTo>
                    <a:pt x="42384" y="53"/>
                    <a:pt x="42316" y="64"/>
                    <a:pt x="42293" y="64"/>
                  </a:cubicBezTo>
                  <a:cubicBezTo>
                    <a:pt x="42282" y="68"/>
                    <a:pt x="42248" y="74"/>
                    <a:pt x="42227" y="74"/>
                  </a:cubicBezTo>
                  <a:cubicBezTo>
                    <a:pt x="42217" y="74"/>
                    <a:pt x="42210" y="73"/>
                    <a:pt x="42208" y="70"/>
                  </a:cubicBezTo>
                  <a:cubicBezTo>
                    <a:pt x="42206" y="66"/>
                    <a:pt x="42203" y="65"/>
                    <a:pt x="42198" y="65"/>
                  </a:cubicBezTo>
                  <a:cubicBezTo>
                    <a:pt x="42189" y="65"/>
                    <a:pt x="42176" y="70"/>
                    <a:pt x="42169" y="70"/>
                  </a:cubicBezTo>
                  <a:cubicBezTo>
                    <a:pt x="42163" y="70"/>
                    <a:pt x="42089" y="58"/>
                    <a:pt x="42061" y="58"/>
                  </a:cubicBezTo>
                  <a:cubicBezTo>
                    <a:pt x="42038" y="53"/>
                    <a:pt x="42004" y="53"/>
                    <a:pt x="41993" y="53"/>
                  </a:cubicBezTo>
                  <a:cubicBezTo>
                    <a:pt x="41981" y="53"/>
                    <a:pt x="41953" y="47"/>
                    <a:pt x="41942" y="47"/>
                  </a:cubicBezTo>
                  <a:cubicBezTo>
                    <a:pt x="41936" y="47"/>
                    <a:pt x="41879" y="81"/>
                    <a:pt x="41857" y="81"/>
                  </a:cubicBezTo>
                  <a:cubicBezTo>
                    <a:pt x="41845" y="78"/>
                    <a:pt x="41822" y="78"/>
                    <a:pt x="41800" y="78"/>
                  </a:cubicBezTo>
                  <a:cubicBezTo>
                    <a:pt x="41777" y="78"/>
                    <a:pt x="41754" y="78"/>
                    <a:pt x="41743" y="75"/>
                  </a:cubicBezTo>
                  <a:cubicBezTo>
                    <a:pt x="41729" y="71"/>
                    <a:pt x="41690" y="62"/>
                    <a:pt x="41666" y="62"/>
                  </a:cubicBezTo>
                  <a:cubicBezTo>
                    <a:pt x="41660" y="62"/>
                    <a:pt x="41656" y="63"/>
                    <a:pt x="41652" y="64"/>
                  </a:cubicBezTo>
                  <a:cubicBezTo>
                    <a:pt x="41650" y="65"/>
                    <a:pt x="41645" y="66"/>
                    <a:pt x="41640" y="66"/>
                  </a:cubicBezTo>
                  <a:cubicBezTo>
                    <a:pt x="41624" y="66"/>
                    <a:pt x="41599" y="62"/>
                    <a:pt x="41580" y="62"/>
                  </a:cubicBezTo>
                  <a:cubicBezTo>
                    <a:pt x="41573" y="62"/>
                    <a:pt x="41566" y="63"/>
                    <a:pt x="41561" y="64"/>
                  </a:cubicBezTo>
                  <a:cubicBezTo>
                    <a:pt x="41539" y="64"/>
                    <a:pt x="41493" y="70"/>
                    <a:pt x="41488" y="70"/>
                  </a:cubicBezTo>
                  <a:cubicBezTo>
                    <a:pt x="41478" y="70"/>
                    <a:pt x="41442" y="43"/>
                    <a:pt x="41430" y="43"/>
                  </a:cubicBezTo>
                  <a:cubicBezTo>
                    <a:pt x="41427" y="43"/>
                    <a:pt x="41425" y="44"/>
                    <a:pt x="41425" y="47"/>
                  </a:cubicBezTo>
                  <a:cubicBezTo>
                    <a:pt x="41425" y="62"/>
                    <a:pt x="41423" y="67"/>
                    <a:pt x="41419" y="67"/>
                  </a:cubicBezTo>
                  <a:cubicBezTo>
                    <a:pt x="41418" y="67"/>
                    <a:pt x="41416" y="66"/>
                    <a:pt x="41414" y="64"/>
                  </a:cubicBezTo>
                  <a:cubicBezTo>
                    <a:pt x="41414" y="62"/>
                    <a:pt x="41412" y="61"/>
                    <a:pt x="41409" y="61"/>
                  </a:cubicBezTo>
                  <a:cubicBezTo>
                    <a:pt x="41402" y="61"/>
                    <a:pt x="41389" y="64"/>
                    <a:pt x="41374" y="64"/>
                  </a:cubicBezTo>
                  <a:cubicBezTo>
                    <a:pt x="41360" y="59"/>
                    <a:pt x="41347" y="51"/>
                    <a:pt x="41336" y="51"/>
                  </a:cubicBezTo>
                  <a:cubicBezTo>
                    <a:pt x="41333" y="51"/>
                    <a:pt x="41331" y="51"/>
                    <a:pt x="41329" y="53"/>
                  </a:cubicBezTo>
                  <a:cubicBezTo>
                    <a:pt x="41319" y="61"/>
                    <a:pt x="41309" y="64"/>
                    <a:pt x="41300" y="64"/>
                  </a:cubicBezTo>
                  <a:cubicBezTo>
                    <a:pt x="41285" y="64"/>
                    <a:pt x="41272" y="54"/>
                    <a:pt x="41261" y="47"/>
                  </a:cubicBezTo>
                  <a:cubicBezTo>
                    <a:pt x="41233" y="33"/>
                    <a:pt x="41204" y="26"/>
                    <a:pt x="41176" y="26"/>
                  </a:cubicBezTo>
                  <a:cubicBezTo>
                    <a:pt x="41158" y="26"/>
                    <a:pt x="41140" y="29"/>
                    <a:pt x="41125" y="36"/>
                  </a:cubicBezTo>
                  <a:lnTo>
                    <a:pt x="41085" y="47"/>
                  </a:lnTo>
                  <a:cubicBezTo>
                    <a:pt x="41079" y="39"/>
                    <a:pt x="41073" y="35"/>
                    <a:pt x="41068" y="35"/>
                  </a:cubicBezTo>
                  <a:cubicBezTo>
                    <a:pt x="41058" y="35"/>
                    <a:pt x="41049" y="49"/>
                    <a:pt x="41045" y="75"/>
                  </a:cubicBezTo>
                  <a:lnTo>
                    <a:pt x="41005" y="41"/>
                  </a:lnTo>
                  <a:lnTo>
                    <a:pt x="40983" y="19"/>
                  </a:lnTo>
                  <a:cubicBezTo>
                    <a:pt x="40920" y="19"/>
                    <a:pt x="40881" y="30"/>
                    <a:pt x="40886" y="36"/>
                  </a:cubicBezTo>
                  <a:cubicBezTo>
                    <a:pt x="40886" y="38"/>
                    <a:pt x="40879" y="39"/>
                    <a:pt x="40869" y="39"/>
                  </a:cubicBezTo>
                  <a:cubicBezTo>
                    <a:pt x="40855" y="39"/>
                    <a:pt x="40836" y="36"/>
                    <a:pt x="40830" y="30"/>
                  </a:cubicBezTo>
                  <a:cubicBezTo>
                    <a:pt x="40821" y="22"/>
                    <a:pt x="40801" y="16"/>
                    <a:pt x="40788" y="16"/>
                  </a:cubicBezTo>
                  <a:cubicBezTo>
                    <a:pt x="40784" y="16"/>
                    <a:pt x="40780" y="17"/>
                    <a:pt x="40779" y="19"/>
                  </a:cubicBezTo>
                  <a:cubicBezTo>
                    <a:pt x="40772" y="19"/>
                    <a:pt x="40753" y="12"/>
                    <a:pt x="40741" y="12"/>
                  </a:cubicBezTo>
                  <a:cubicBezTo>
                    <a:pt x="40733" y="12"/>
                    <a:pt x="40729" y="15"/>
                    <a:pt x="40733" y="24"/>
                  </a:cubicBezTo>
                  <a:cubicBezTo>
                    <a:pt x="40735" y="31"/>
                    <a:pt x="40731" y="33"/>
                    <a:pt x="40724" y="33"/>
                  </a:cubicBezTo>
                  <a:cubicBezTo>
                    <a:pt x="40713" y="33"/>
                    <a:pt x="40697" y="28"/>
                    <a:pt x="40693" y="24"/>
                  </a:cubicBezTo>
                  <a:cubicBezTo>
                    <a:pt x="40684" y="14"/>
                    <a:pt x="40653" y="0"/>
                    <a:pt x="40641" y="0"/>
                  </a:cubicBezTo>
                  <a:close/>
                </a:path>
              </a:pathLst>
            </a:custGeom>
            <a:solidFill>
              <a:srgbClr val="5F220C">
                <a:alpha val="61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05" name="Shape 5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6" name="Google Shape;506;p52"/>
          <p:cNvSpPr txBox="1"/>
          <p:nvPr>
            <p:ph type="title"/>
          </p:nvPr>
        </p:nvSpPr>
        <p:spPr>
          <a:xfrm>
            <a:off x="956150" y="1396950"/>
            <a:ext cx="5781600" cy="2349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Solution</a:t>
            </a:r>
            <a:endParaRPr/>
          </a:p>
        </p:txBody>
      </p:sp>
      <p:sp>
        <p:nvSpPr>
          <p:cNvPr id="507" name="Google Shape;507;p52"/>
          <p:cNvSpPr/>
          <p:nvPr/>
        </p:nvSpPr>
        <p:spPr>
          <a:xfrm flipH="1">
            <a:off x="5750542" y="2048338"/>
            <a:ext cx="1029915" cy="1046822"/>
          </a:xfrm>
          <a:custGeom>
            <a:rect b="b" l="l" r="r" t="t"/>
            <a:pathLst>
              <a:path extrusionOk="0" h="18894" w="18588">
                <a:moveTo>
                  <a:pt x="9306" y="5"/>
                </a:moveTo>
                <a:cubicBezTo>
                  <a:pt x="9305" y="6"/>
                  <a:pt x="9304" y="6"/>
                  <a:pt x="9303" y="7"/>
                </a:cubicBezTo>
                <a:lnTo>
                  <a:pt x="9303" y="7"/>
                </a:lnTo>
                <a:cubicBezTo>
                  <a:pt x="9304" y="7"/>
                  <a:pt x="9305" y="6"/>
                  <a:pt x="9306" y="5"/>
                </a:cubicBezTo>
                <a:close/>
                <a:moveTo>
                  <a:pt x="9101" y="68"/>
                </a:moveTo>
                <a:cubicBezTo>
                  <a:pt x="9121" y="79"/>
                  <a:pt x="9100" y="99"/>
                  <a:pt x="9085" y="99"/>
                </a:cubicBezTo>
                <a:cubicBezTo>
                  <a:pt x="9078" y="99"/>
                  <a:pt x="9073" y="95"/>
                  <a:pt x="9073" y="85"/>
                </a:cubicBezTo>
                <a:cubicBezTo>
                  <a:pt x="9079" y="79"/>
                  <a:pt x="9090" y="68"/>
                  <a:pt x="9101" y="68"/>
                </a:cubicBezTo>
                <a:close/>
                <a:moveTo>
                  <a:pt x="9130" y="79"/>
                </a:moveTo>
                <a:cubicBezTo>
                  <a:pt x="9181" y="102"/>
                  <a:pt x="9243" y="85"/>
                  <a:pt x="9283" y="102"/>
                </a:cubicBezTo>
                <a:cubicBezTo>
                  <a:pt x="9283" y="124"/>
                  <a:pt x="9272" y="136"/>
                  <a:pt x="9249" y="136"/>
                </a:cubicBezTo>
                <a:cubicBezTo>
                  <a:pt x="9211" y="136"/>
                  <a:pt x="9173" y="133"/>
                  <a:pt x="9135" y="133"/>
                </a:cubicBezTo>
                <a:cubicBezTo>
                  <a:pt x="9116" y="133"/>
                  <a:pt x="9098" y="134"/>
                  <a:pt x="9079" y="136"/>
                </a:cubicBezTo>
                <a:cubicBezTo>
                  <a:pt x="9084" y="113"/>
                  <a:pt x="9113" y="113"/>
                  <a:pt x="9130" y="102"/>
                </a:cubicBezTo>
                <a:cubicBezTo>
                  <a:pt x="9130" y="96"/>
                  <a:pt x="9130" y="85"/>
                  <a:pt x="9130" y="79"/>
                </a:cubicBezTo>
                <a:close/>
                <a:moveTo>
                  <a:pt x="9311" y="90"/>
                </a:moveTo>
                <a:cubicBezTo>
                  <a:pt x="9334" y="90"/>
                  <a:pt x="9357" y="90"/>
                  <a:pt x="9374" y="107"/>
                </a:cubicBezTo>
                <a:cubicBezTo>
                  <a:pt x="9374" y="141"/>
                  <a:pt x="9351" y="170"/>
                  <a:pt x="9334" y="192"/>
                </a:cubicBezTo>
                <a:cubicBezTo>
                  <a:pt x="9340" y="175"/>
                  <a:pt x="9351" y="147"/>
                  <a:pt x="9351" y="136"/>
                </a:cubicBezTo>
                <a:lnTo>
                  <a:pt x="9283" y="136"/>
                </a:lnTo>
                <a:cubicBezTo>
                  <a:pt x="9289" y="124"/>
                  <a:pt x="9300" y="102"/>
                  <a:pt x="9311" y="90"/>
                </a:cubicBezTo>
                <a:close/>
                <a:moveTo>
                  <a:pt x="9725" y="204"/>
                </a:moveTo>
                <a:cubicBezTo>
                  <a:pt x="9727" y="204"/>
                  <a:pt x="9729" y="205"/>
                  <a:pt x="9731" y="205"/>
                </a:cubicBezTo>
                <a:lnTo>
                  <a:pt x="9731" y="205"/>
                </a:lnTo>
                <a:cubicBezTo>
                  <a:pt x="9730" y="204"/>
                  <a:pt x="9729" y="204"/>
                  <a:pt x="9725" y="204"/>
                </a:cubicBezTo>
                <a:close/>
                <a:moveTo>
                  <a:pt x="9340" y="235"/>
                </a:moveTo>
                <a:cubicBezTo>
                  <a:pt x="9358" y="235"/>
                  <a:pt x="9380" y="252"/>
                  <a:pt x="9357" y="266"/>
                </a:cubicBezTo>
                <a:cubicBezTo>
                  <a:pt x="9353" y="270"/>
                  <a:pt x="9348" y="271"/>
                  <a:pt x="9343" y="271"/>
                </a:cubicBezTo>
                <a:cubicBezTo>
                  <a:pt x="9326" y="271"/>
                  <a:pt x="9306" y="251"/>
                  <a:pt x="9328" y="238"/>
                </a:cubicBezTo>
                <a:cubicBezTo>
                  <a:pt x="9331" y="236"/>
                  <a:pt x="9335" y="235"/>
                  <a:pt x="9340" y="235"/>
                </a:cubicBezTo>
                <a:close/>
                <a:moveTo>
                  <a:pt x="9742" y="245"/>
                </a:moveTo>
                <a:cubicBezTo>
                  <a:pt x="9742" y="251"/>
                  <a:pt x="9742" y="261"/>
                  <a:pt x="9742" y="266"/>
                </a:cubicBezTo>
                <a:cubicBezTo>
                  <a:pt x="9748" y="266"/>
                  <a:pt x="9754" y="266"/>
                  <a:pt x="9759" y="272"/>
                </a:cubicBezTo>
                <a:cubicBezTo>
                  <a:pt x="9765" y="277"/>
                  <a:pt x="9765" y="283"/>
                  <a:pt x="9765" y="289"/>
                </a:cubicBezTo>
                <a:cubicBezTo>
                  <a:pt x="9720" y="283"/>
                  <a:pt x="9669" y="277"/>
                  <a:pt x="9623" y="272"/>
                </a:cubicBezTo>
                <a:lnTo>
                  <a:pt x="9601" y="272"/>
                </a:lnTo>
                <a:cubicBezTo>
                  <a:pt x="9527" y="266"/>
                  <a:pt x="9453" y="272"/>
                  <a:pt x="9379" y="255"/>
                </a:cubicBezTo>
                <a:cubicBezTo>
                  <a:pt x="9405" y="250"/>
                  <a:pt x="9432" y="248"/>
                  <a:pt x="9459" y="248"/>
                </a:cubicBezTo>
                <a:cubicBezTo>
                  <a:pt x="9520" y="248"/>
                  <a:pt x="9583" y="257"/>
                  <a:pt x="9643" y="257"/>
                </a:cubicBezTo>
                <a:cubicBezTo>
                  <a:pt x="9677" y="257"/>
                  <a:pt x="9711" y="254"/>
                  <a:pt x="9742" y="245"/>
                </a:cubicBezTo>
                <a:close/>
                <a:moveTo>
                  <a:pt x="9135" y="300"/>
                </a:moveTo>
                <a:cubicBezTo>
                  <a:pt x="9141" y="306"/>
                  <a:pt x="9141" y="311"/>
                  <a:pt x="9141" y="311"/>
                </a:cubicBezTo>
                <a:lnTo>
                  <a:pt x="9130" y="311"/>
                </a:lnTo>
                <a:cubicBezTo>
                  <a:pt x="9130" y="311"/>
                  <a:pt x="9130" y="306"/>
                  <a:pt x="9130" y="300"/>
                </a:cubicBezTo>
                <a:close/>
                <a:moveTo>
                  <a:pt x="8108" y="277"/>
                </a:moveTo>
                <a:cubicBezTo>
                  <a:pt x="8114" y="283"/>
                  <a:pt x="8120" y="294"/>
                  <a:pt x="8120" y="306"/>
                </a:cubicBezTo>
                <a:lnTo>
                  <a:pt x="7972" y="317"/>
                </a:lnTo>
                <a:cubicBezTo>
                  <a:pt x="8018" y="306"/>
                  <a:pt x="8063" y="289"/>
                  <a:pt x="8108" y="277"/>
                </a:cubicBezTo>
                <a:close/>
                <a:moveTo>
                  <a:pt x="8959" y="294"/>
                </a:moveTo>
                <a:cubicBezTo>
                  <a:pt x="8971" y="300"/>
                  <a:pt x="8976" y="300"/>
                  <a:pt x="8988" y="306"/>
                </a:cubicBezTo>
                <a:cubicBezTo>
                  <a:pt x="8965" y="314"/>
                  <a:pt x="8941" y="317"/>
                  <a:pt x="8916" y="317"/>
                </a:cubicBezTo>
                <a:cubicBezTo>
                  <a:pt x="8891" y="317"/>
                  <a:pt x="8866" y="314"/>
                  <a:pt x="8840" y="311"/>
                </a:cubicBezTo>
                <a:lnTo>
                  <a:pt x="8840" y="300"/>
                </a:lnTo>
                <a:cubicBezTo>
                  <a:pt x="8880" y="294"/>
                  <a:pt x="8920" y="294"/>
                  <a:pt x="8959" y="294"/>
                </a:cubicBezTo>
                <a:close/>
                <a:moveTo>
                  <a:pt x="9033" y="300"/>
                </a:moveTo>
                <a:cubicBezTo>
                  <a:pt x="9028" y="306"/>
                  <a:pt x="9022" y="311"/>
                  <a:pt x="9016" y="317"/>
                </a:cubicBezTo>
                <a:cubicBezTo>
                  <a:pt x="9016" y="311"/>
                  <a:pt x="9011" y="306"/>
                  <a:pt x="9011" y="300"/>
                </a:cubicBezTo>
                <a:close/>
                <a:moveTo>
                  <a:pt x="8801" y="306"/>
                </a:moveTo>
                <a:cubicBezTo>
                  <a:pt x="8806" y="311"/>
                  <a:pt x="8812" y="311"/>
                  <a:pt x="8818" y="317"/>
                </a:cubicBezTo>
                <a:cubicBezTo>
                  <a:pt x="8806" y="317"/>
                  <a:pt x="8789" y="317"/>
                  <a:pt x="8778" y="323"/>
                </a:cubicBezTo>
                <a:cubicBezTo>
                  <a:pt x="8778" y="311"/>
                  <a:pt x="8789" y="311"/>
                  <a:pt x="8801" y="306"/>
                </a:cubicBezTo>
                <a:close/>
                <a:moveTo>
                  <a:pt x="9049" y="293"/>
                </a:moveTo>
                <a:cubicBezTo>
                  <a:pt x="9051" y="293"/>
                  <a:pt x="9054" y="294"/>
                  <a:pt x="9056" y="294"/>
                </a:cubicBezTo>
                <a:cubicBezTo>
                  <a:pt x="9067" y="300"/>
                  <a:pt x="9073" y="306"/>
                  <a:pt x="9073" y="317"/>
                </a:cubicBezTo>
                <a:cubicBezTo>
                  <a:pt x="9062" y="317"/>
                  <a:pt x="9045" y="317"/>
                  <a:pt x="9033" y="323"/>
                </a:cubicBezTo>
                <a:cubicBezTo>
                  <a:pt x="9028" y="308"/>
                  <a:pt x="9036" y="293"/>
                  <a:pt x="9049" y="293"/>
                </a:cubicBezTo>
                <a:close/>
                <a:moveTo>
                  <a:pt x="8869" y="226"/>
                </a:moveTo>
                <a:cubicBezTo>
                  <a:pt x="8906" y="235"/>
                  <a:pt x="8943" y="237"/>
                  <a:pt x="8981" y="237"/>
                </a:cubicBezTo>
                <a:cubicBezTo>
                  <a:pt x="9033" y="237"/>
                  <a:pt x="9086" y="233"/>
                  <a:pt x="9139" y="233"/>
                </a:cubicBezTo>
                <a:cubicBezTo>
                  <a:pt x="9177" y="233"/>
                  <a:pt x="9216" y="235"/>
                  <a:pt x="9254" y="243"/>
                </a:cubicBezTo>
                <a:cubicBezTo>
                  <a:pt x="9209" y="249"/>
                  <a:pt x="9169" y="255"/>
                  <a:pt x="9124" y="255"/>
                </a:cubicBezTo>
                <a:lnTo>
                  <a:pt x="9124" y="249"/>
                </a:lnTo>
                <a:cubicBezTo>
                  <a:pt x="9124" y="255"/>
                  <a:pt x="9118" y="255"/>
                  <a:pt x="9118" y="260"/>
                </a:cubicBezTo>
                <a:cubicBezTo>
                  <a:pt x="9067" y="263"/>
                  <a:pt x="9016" y="263"/>
                  <a:pt x="8964" y="263"/>
                </a:cubicBezTo>
                <a:cubicBezTo>
                  <a:pt x="8913" y="263"/>
                  <a:pt x="8860" y="263"/>
                  <a:pt x="8806" y="266"/>
                </a:cubicBezTo>
                <a:cubicBezTo>
                  <a:pt x="8803" y="267"/>
                  <a:pt x="8799" y="267"/>
                  <a:pt x="8796" y="267"/>
                </a:cubicBezTo>
                <a:cubicBezTo>
                  <a:pt x="8781" y="267"/>
                  <a:pt x="8765" y="263"/>
                  <a:pt x="8751" y="263"/>
                </a:cubicBezTo>
                <a:cubicBezTo>
                  <a:pt x="8739" y="263"/>
                  <a:pt x="8728" y="266"/>
                  <a:pt x="8721" y="277"/>
                </a:cubicBezTo>
                <a:lnTo>
                  <a:pt x="8761" y="306"/>
                </a:lnTo>
                <a:cubicBezTo>
                  <a:pt x="8755" y="311"/>
                  <a:pt x="8755" y="317"/>
                  <a:pt x="8750" y="323"/>
                </a:cubicBezTo>
                <a:cubicBezTo>
                  <a:pt x="8732" y="328"/>
                  <a:pt x="8715" y="328"/>
                  <a:pt x="8693" y="328"/>
                </a:cubicBezTo>
                <a:cubicBezTo>
                  <a:pt x="8704" y="311"/>
                  <a:pt x="8698" y="289"/>
                  <a:pt x="8687" y="272"/>
                </a:cubicBezTo>
                <a:cubicBezTo>
                  <a:pt x="8669" y="268"/>
                  <a:pt x="8651" y="266"/>
                  <a:pt x="8633" y="266"/>
                </a:cubicBezTo>
                <a:cubicBezTo>
                  <a:pt x="8574" y="266"/>
                  <a:pt x="8517" y="283"/>
                  <a:pt x="8460" y="283"/>
                </a:cubicBezTo>
                <a:cubicBezTo>
                  <a:pt x="8447" y="283"/>
                  <a:pt x="8434" y="283"/>
                  <a:pt x="8420" y="283"/>
                </a:cubicBezTo>
                <a:cubicBezTo>
                  <a:pt x="8387" y="283"/>
                  <a:pt x="8354" y="286"/>
                  <a:pt x="8330" y="306"/>
                </a:cubicBezTo>
                <a:cubicBezTo>
                  <a:pt x="8335" y="311"/>
                  <a:pt x="8347" y="311"/>
                  <a:pt x="8352" y="311"/>
                </a:cubicBezTo>
                <a:cubicBezTo>
                  <a:pt x="8335" y="317"/>
                  <a:pt x="8324" y="317"/>
                  <a:pt x="8313" y="317"/>
                </a:cubicBezTo>
                <a:cubicBezTo>
                  <a:pt x="8321" y="304"/>
                  <a:pt x="8317" y="281"/>
                  <a:pt x="8301" y="281"/>
                </a:cubicBezTo>
                <a:cubicBezTo>
                  <a:pt x="8297" y="281"/>
                  <a:pt x="8291" y="283"/>
                  <a:pt x="8284" y="289"/>
                </a:cubicBezTo>
                <a:cubicBezTo>
                  <a:pt x="8233" y="294"/>
                  <a:pt x="8182" y="300"/>
                  <a:pt x="8131" y="300"/>
                </a:cubicBezTo>
                <a:cubicBezTo>
                  <a:pt x="8131" y="294"/>
                  <a:pt x="8131" y="283"/>
                  <a:pt x="8131" y="272"/>
                </a:cubicBezTo>
                <a:lnTo>
                  <a:pt x="8142" y="272"/>
                </a:lnTo>
                <a:cubicBezTo>
                  <a:pt x="8142" y="277"/>
                  <a:pt x="8148" y="289"/>
                  <a:pt x="8154" y="294"/>
                </a:cubicBezTo>
                <a:cubicBezTo>
                  <a:pt x="8182" y="283"/>
                  <a:pt x="8205" y="272"/>
                  <a:pt x="8233" y="260"/>
                </a:cubicBezTo>
                <a:cubicBezTo>
                  <a:pt x="8260" y="266"/>
                  <a:pt x="8289" y="273"/>
                  <a:pt x="8317" y="273"/>
                </a:cubicBezTo>
                <a:cubicBezTo>
                  <a:pt x="8342" y="273"/>
                  <a:pt x="8365" y="268"/>
                  <a:pt x="8386" y="255"/>
                </a:cubicBezTo>
                <a:cubicBezTo>
                  <a:pt x="8392" y="255"/>
                  <a:pt x="8398" y="255"/>
                  <a:pt x="8403" y="249"/>
                </a:cubicBezTo>
                <a:cubicBezTo>
                  <a:pt x="8409" y="260"/>
                  <a:pt x="8420" y="266"/>
                  <a:pt x="8420" y="272"/>
                </a:cubicBezTo>
                <a:cubicBezTo>
                  <a:pt x="8449" y="260"/>
                  <a:pt x="8471" y="255"/>
                  <a:pt x="8500" y="249"/>
                </a:cubicBezTo>
                <a:cubicBezTo>
                  <a:pt x="8625" y="243"/>
                  <a:pt x="8744" y="243"/>
                  <a:pt x="8869" y="226"/>
                </a:cubicBezTo>
                <a:close/>
                <a:moveTo>
                  <a:pt x="9686" y="323"/>
                </a:moveTo>
                <a:cubicBezTo>
                  <a:pt x="9686" y="323"/>
                  <a:pt x="9691" y="328"/>
                  <a:pt x="9691" y="328"/>
                </a:cubicBezTo>
                <a:lnTo>
                  <a:pt x="9595" y="328"/>
                </a:lnTo>
                <a:cubicBezTo>
                  <a:pt x="9623" y="323"/>
                  <a:pt x="9657" y="323"/>
                  <a:pt x="9686" y="323"/>
                </a:cubicBezTo>
                <a:close/>
                <a:moveTo>
                  <a:pt x="9691" y="323"/>
                </a:moveTo>
                <a:cubicBezTo>
                  <a:pt x="9697" y="328"/>
                  <a:pt x="9697" y="328"/>
                  <a:pt x="9697" y="328"/>
                </a:cubicBezTo>
                <a:lnTo>
                  <a:pt x="9691" y="328"/>
                </a:lnTo>
                <a:cubicBezTo>
                  <a:pt x="9691" y="328"/>
                  <a:pt x="9691" y="328"/>
                  <a:pt x="9691" y="323"/>
                </a:cubicBezTo>
                <a:close/>
                <a:moveTo>
                  <a:pt x="8653" y="311"/>
                </a:moveTo>
                <a:cubicBezTo>
                  <a:pt x="8670" y="317"/>
                  <a:pt x="8681" y="323"/>
                  <a:pt x="8676" y="334"/>
                </a:cubicBezTo>
                <a:lnTo>
                  <a:pt x="8647" y="334"/>
                </a:lnTo>
                <a:cubicBezTo>
                  <a:pt x="8642" y="328"/>
                  <a:pt x="8647" y="323"/>
                  <a:pt x="8653" y="311"/>
                </a:cubicBezTo>
                <a:close/>
                <a:moveTo>
                  <a:pt x="7677" y="334"/>
                </a:moveTo>
                <a:cubicBezTo>
                  <a:pt x="7671" y="334"/>
                  <a:pt x="7666" y="340"/>
                  <a:pt x="7666" y="340"/>
                </a:cubicBezTo>
                <a:lnTo>
                  <a:pt x="7660" y="340"/>
                </a:lnTo>
                <a:cubicBezTo>
                  <a:pt x="7666" y="334"/>
                  <a:pt x="7671" y="334"/>
                  <a:pt x="7677" y="334"/>
                </a:cubicBezTo>
                <a:close/>
                <a:moveTo>
                  <a:pt x="7791" y="334"/>
                </a:moveTo>
                <a:lnTo>
                  <a:pt x="7774" y="340"/>
                </a:lnTo>
                <a:cubicBezTo>
                  <a:pt x="7774" y="340"/>
                  <a:pt x="7779" y="334"/>
                  <a:pt x="7779" y="334"/>
                </a:cubicBezTo>
                <a:close/>
                <a:moveTo>
                  <a:pt x="8557" y="311"/>
                </a:moveTo>
                <a:cubicBezTo>
                  <a:pt x="8579" y="311"/>
                  <a:pt x="8591" y="323"/>
                  <a:pt x="8579" y="340"/>
                </a:cubicBezTo>
                <a:lnTo>
                  <a:pt x="8545" y="340"/>
                </a:lnTo>
                <a:cubicBezTo>
                  <a:pt x="8545" y="334"/>
                  <a:pt x="8545" y="328"/>
                  <a:pt x="8557" y="311"/>
                </a:cubicBezTo>
                <a:close/>
                <a:moveTo>
                  <a:pt x="8534" y="317"/>
                </a:moveTo>
                <a:cubicBezTo>
                  <a:pt x="8540" y="323"/>
                  <a:pt x="8540" y="328"/>
                  <a:pt x="8540" y="334"/>
                </a:cubicBezTo>
                <a:cubicBezTo>
                  <a:pt x="8528" y="334"/>
                  <a:pt x="8517" y="340"/>
                  <a:pt x="8511" y="346"/>
                </a:cubicBezTo>
                <a:cubicBezTo>
                  <a:pt x="8517" y="340"/>
                  <a:pt x="8528" y="328"/>
                  <a:pt x="8534" y="317"/>
                </a:cubicBezTo>
                <a:close/>
                <a:moveTo>
                  <a:pt x="7711" y="346"/>
                </a:moveTo>
                <a:cubicBezTo>
                  <a:pt x="7706" y="346"/>
                  <a:pt x="7700" y="351"/>
                  <a:pt x="7689" y="351"/>
                </a:cubicBezTo>
                <a:cubicBezTo>
                  <a:pt x="7694" y="346"/>
                  <a:pt x="7694" y="346"/>
                  <a:pt x="7700" y="346"/>
                </a:cubicBezTo>
                <a:close/>
                <a:moveTo>
                  <a:pt x="8375" y="340"/>
                </a:moveTo>
                <a:cubicBezTo>
                  <a:pt x="8364" y="346"/>
                  <a:pt x="8358" y="351"/>
                  <a:pt x="8352" y="357"/>
                </a:cubicBezTo>
                <a:lnTo>
                  <a:pt x="8347" y="357"/>
                </a:lnTo>
                <a:cubicBezTo>
                  <a:pt x="8352" y="351"/>
                  <a:pt x="8364" y="346"/>
                  <a:pt x="8375" y="340"/>
                </a:cubicBezTo>
                <a:close/>
                <a:moveTo>
                  <a:pt x="8443" y="306"/>
                </a:moveTo>
                <a:cubicBezTo>
                  <a:pt x="8443" y="306"/>
                  <a:pt x="8454" y="311"/>
                  <a:pt x="8460" y="311"/>
                </a:cubicBezTo>
                <a:cubicBezTo>
                  <a:pt x="8432" y="328"/>
                  <a:pt x="8409" y="351"/>
                  <a:pt x="8375" y="357"/>
                </a:cubicBezTo>
                <a:cubicBezTo>
                  <a:pt x="8381" y="351"/>
                  <a:pt x="8381" y="340"/>
                  <a:pt x="8381" y="334"/>
                </a:cubicBezTo>
                <a:cubicBezTo>
                  <a:pt x="8392" y="328"/>
                  <a:pt x="8398" y="328"/>
                  <a:pt x="8403" y="323"/>
                </a:cubicBezTo>
                <a:cubicBezTo>
                  <a:pt x="8415" y="317"/>
                  <a:pt x="8426" y="317"/>
                  <a:pt x="8443" y="306"/>
                </a:cubicBezTo>
                <a:close/>
                <a:moveTo>
                  <a:pt x="8250" y="328"/>
                </a:moveTo>
                <a:cubicBezTo>
                  <a:pt x="8222" y="334"/>
                  <a:pt x="8199" y="346"/>
                  <a:pt x="8176" y="363"/>
                </a:cubicBezTo>
                <a:lnTo>
                  <a:pt x="8171" y="340"/>
                </a:lnTo>
                <a:cubicBezTo>
                  <a:pt x="8165" y="346"/>
                  <a:pt x="8154" y="351"/>
                  <a:pt x="8148" y="357"/>
                </a:cubicBezTo>
                <a:lnTo>
                  <a:pt x="8131" y="334"/>
                </a:lnTo>
                <a:lnTo>
                  <a:pt x="8120" y="346"/>
                </a:lnTo>
                <a:cubicBezTo>
                  <a:pt x="8131" y="351"/>
                  <a:pt x="8142" y="363"/>
                  <a:pt x="8154" y="374"/>
                </a:cubicBezTo>
                <a:lnTo>
                  <a:pt x="8097" y="374"/>
                </a:lnTo>
                <a:cubicBezTo>
                  <a:pt x="8097" y="368"/>
                  <a:pt x="8091" y="346"/>
                  <a:pt x="8091" y="340"/>
                </a:cubicBezTo>
                <a:cubicBezTo>
                  <a:pt x="8086" y="346"/>
                  <a:pt x="8069" y="357"/>
                  <a:pt x="8057" y="363"/>
                </a:cubicBezTo>
                <a:cubicBezTo>
                  <a:pt x="8063" y="368"/>
                  <a:pt x="8074" y="380"/>
                  <a:pt x="8080" y="385"/>
                </a:cubicBezTo>
                <a:lnTo>
                  <a:pt x="8069" y="385"/>
                </a:lnTo>
                <a:cubicBezTo>
                  <a:pt x="8046" y="385"/>
                  <a:pt x="8023" y="374"/>
                  <a:pt x="8006" y="368"/>
                </a:cubicBezTo>
                <a:cubicBezTo>
                  <a:pt x="8074" y="323"/>
                  <a:pt x="8165" y="334"/>
                  <a:pt x="8250" y="328"/>
                </a:cubicBezTo>
                <a:close/>
                <a:moveTo>
                  <a:pt x="10145" y="380"/>
                </a:moveTo>
                <a:cubicBezTo>
                  <a:pt x="10151" y="380"/>
                  <a:pt x="10157" y="380"/>
                  <a:pt x="10168" y="385"/>
                </a:cubicBezTo>
                <a:cubicBezTo>
                  <a:pt x="10162" y="385"/>
                  <a:pt x="10157" y="391"/>
                  <a:pt x="10151" y="391"/>
                </a:cubicBezTo>
                <a:cubicBezTo>
                  <a:pt x="10145" y="385"/>
                  <a:pt x="10145" y="385"/>
                  <a:pt x="10145" y="380"/>
                </a:cubicBezTo>
                <a:close/>
                <a:moveTo>
                  <a:pt x="7698" y="400"/>
                </a:moveTo>
                <a:cubicBezTo>
                  <a:pt x="7701" y="400"/>
                  <a:pt x="7704" y="401"/>
                  <a:pt x="7706" y="402"/>
                </a:cubicBezTo>
                <a:lnTo>
                  <a:pt x="7706" y="408"/>
                </a:lnTo>
                <a:lnTo>
                  <a:pt x="7677" y="408"/>
                </a:lnTo>
                <a:cubicBezTo>
                  <a:pt x="7681" y="404"/>
                  <a:pt x="7691" y="400"/>
                  <a:pt x="7698" y="400"/>
                </a:cubicBezTo>
                <a:close/>
                <a:moveTo>
                  <a:pt x="10253" y="391"/>
                </a:moveTo>
                <a:lnTo>
                  <a:pt x="10253" y="391"/>
                </a:lnTo>
                <a:cubicBezTo>
                  <a:pt x="10270" y="397"/>
                  <a:pt x="10287" y="402"/>
                  <a:pt x="10298" y="408"/>
                </a:cubicBezTo>
                <a:cubicBezTo>
                  <a:pt x="10281" y="408"/>
                  <a:pt x="10270" y="402"/>
                  <a:pt x="10253" y="391"/>
                </a:cubicBezTo>
                <a:close/>
                <a:moveTo>
                  <a:pt x="7637" y="402"/>
                </a:moveTo>
                <a:cubicBezTo>
                  <a:pt x="7643" y="408"/>
                  <a:pt x="7643" y="408"/>
                  <a:pt x="7649" y="414"/>
                </a:cubicBezTo>
                <a:cubicBezTo>
                  <a:pt x="7637" y="414"/>
                  <a:pt x="7626" y="414"/>
                  <a:pt x="7615" y="419"/>
                </a:cubicBezTo>
                <a:cubicBezTo>
                  <a:pt x="7615" y="414"/>
                  <a:pt x="7626" y="408"/>
                  <a:pt x="7637" y="402"/>
                </a:cubicBezTo>
                <a:close/>
                <a:moveTo>
                  <a:pt x="9776" y="272"/>
                </a:moveTo>
                <a:lnTo>
                  <a:pt x="9776" y="272"/>
                </a:lnTo>
                <a:cubicBezTo>
                  <a:pt x="9964" y="283"/>
                  <a:pt x="10151" y="311"/>
                  <a:pt x="10344" y="340"/>
                </a:cubicBezTo>
                <a:lnTo>
                  <a:pt x="10355" y="340"/>
                </a:lnTo>
                <a:cubicBezTo>
                  <a:pt x="10378" y="346"/>
                  <a:pt x="10395" y="351"/>
                  <a:pt x="10418" y="351"/>
                </a:cubicBezTo>
                <a:cubicBezTo>
                  <a:pt x="10463" y="363"/>
                  <a:pt x="10508" y="368"/>
                  <a:pt x="10554" y="374"/>
                </a:cubicBezTo>
                <a:cubicBezTo>
                  <a:pt x="10554" y="374"/>
                  <a:pt x="10554" y="363"/>
                  <a:pt x="10559" y="363"/>
                </a:cubicBezTo>
                <a:cubicBezTo>
                  <a:pt x="10616" y="408"/>
                  <a:pt x="10696" y="397"/>
                  <a:pt x="10764" y="414"/>
                </a:cubicBezTo>
                <a:cubicBezTo>
                  <a:pt x="10752" y="420"/>
                  <a:pt x="10741" y="422"/>
                  <a:pt x="10730" y="422"/>
                </a:cubicBezTo>
                <a:cubicBezTo>
                  <a:pt x="10701" y="422"/>
                  <a:pt x="10673" y="408"/>
                  <a:pt x="10645" y="408"/>
                </a:cubicBezTo>
                <a:cubicBezTo>
                  <a:pt x="10537" y="391"/>
                  <a:pt x="10429" y="374"/>
                  <a:pt x="10321" y="357"/>
                </a:cubicBezTo>
                <a:cubicBezTo>
                  <a:pt x="10151" y="334"/>
                  <a:pt x="9975" y="311"/>
                  <a:pt x="9805" y="294"/>
                </a:cubicBezTo>
                <a:cubicBezTo>
                  <a:pt x="9793" y="283"/>
                  <a:pt x="9782" y="277"/>
                  <a:pt x="9776" y="272"/>
                </a:cubicBezTo>
                <a:close/>
                <a:moveTo>
                  <a:pt x="7388" y="368"/>
                </a:moveTo>
                <a:lnTo>
                  <a:pt x="7388" y="368"/>
                </a:lnTo>
                <a:cubicBezTo>
                  <a:pt x="7359" y="385"/>
                  <a:pt x="7325" y="402"/>
                  <a:pt x="7303" y="425"/>
                </a:cubicBezTo>
                <a:cubicBezTo>
                  <a:pt x="7297" y="425"/>
                  <a:pt x="7286" y="431"/>
                  <a:pt x="7280" y="431"/>
                </a:cubicBezTo>
                <a:cubicBezTo>
                  <a:pt x="7303" y="419"/>
                  <a:pt x="7320" y="402"/>
                  <a:pt x="7337" y="380"/>
                </a:cubicBezTo>
                <a:cubicBezTo>
                  <a:pt x="7354" y="380"/>
                  <a:pt x="7371" y="374"/>
                  <a:pt x="7388" y="368"/>
                </a:cubicBezTo>
                <a:close/>
                <a:moveTo>
                  <a:pt x="7093" y="431"/>
                </a:moveTo>
                <a:cubicBezTo>
                  <a:pt x="7087" y="431"/>
                  <a:pt x="7076" y="436"/>
                  <a:pt x="7064" y="436"/>
                </a:cubicBezTo>
                <a:lnTo>
                  <a:pt x="7070" y="431"/>
                </a:lnTo>
                <a:close/>
                <a:moveTo>
                  <a:pt x="10321" y="436"/>
                </a:moveTo>
                <a:cubicBezTo>
                  <a:pt x="10333" y="436"/>
                  <a:pt x="10338" y="436"/>
                  <a:pt x="10350" y="442"/>
                </a:cubicBezTo>
                <a:cubicBezTo>
                  <a:pt x="10344" y="448"/>
                  <a:pt x="10338" y="453"/>
                  <a:pt x="10327" y="459"/>
                </a:cubicBezTo>
                <a:cubicBezTo>
                  <a:pt x="10327" y="453"/>
                  <a:pt x="10321" y="442"/>
                  <a:pt x="10321" y="436"/>
                </a:cubicBezTo>
                <a:close/>
                <a:moveTo>
                  <a:pt x="6979" y="482"/>
                </a:moveTo>
                <a:cubicBezTo>
                  <a:pt x="6985" y="487"/>
                  <a:pt x="6991" y="499"/>
                  <a:pt x="6996" y="504"/>
                </a:cubicBezTo>
                <a:cubicBezTo>
                  <a:pt x="6991" y="510"/>
                  <a:pt x="6985" y="510"/>
                  <a:pt x="6979" y="510"/>
                </a:cubicBezTo>
                <a:cubicBezTo>
                  <a:pt x="6979" y="504"/>
                  <a:pt x="6979" y="493"/>
                  <a:pt x="6979" y="482"/>
                </a:cubicBezTo>
                <a:close/>
                <a:moveTo>
                  <a:pt x="10764" y="425"/>
                </a:moveTo>
                <a:cubicBezTo>
                  <a:pt x="10883" y="425"/>
                  <a:pt x="11008" y="470"/>
                  <a:pt x="11121" y="504"/>
                </a:cubicBezTo>
                <a:cubicBezTo>
                  <a:pt x="11110" y="509"/>
                  <a:pt x="11098" y="511"/>
                  <a:pt x="11086" y="511"/>
                </a:cubicBezTo>
                <a:cubicBezTo>
                  <a:pt x="11052" y="511"/>
                  <a:pt x="11019" y="496"/>
                  <a:pt x="10985" y="487"/>
                </a:cubicBezTo>
                <a:cubicBezTo>
                  <a:pt x="10911" y="470"/>
                  <a:pt x="10832" y="465"/>
                  <a:pt x="10764" y="425"/>
                </a:cubicBezTo>
                <a:close/>
                <a:moveTo>
                  <a:pt x="7167" y="493"/>
                </a:moveTo>
                <a:cubicBezTo>
                  <a:pt x="7155" y="510"/>
                  <a:pt x="7138" y="521"/>
                  <a:pt x="7121" y="538"/>
                </a:cubicBezTo>
                <a:cubicBezTo>
                  <a:pt x="7110" y="544"/>
                  <a:pt x="7093" y="544"/>
                  <a:pt x="7076" y="550"/>
                </a:cubicBezTo>
                <a:cubicBezTo>
                  <a:pt x="7076" y="550"/>
                  <a:pt x="7076" y="544"/>
                  <a:pt x="7076" y="544"/>
                </a:cubicBezTo>
                <a:cubicBezTo>
                  <a:pt x="7076" y="550"/>
                  <a:pt x="7076" y="550"/>
                  <a:pt x="7070" y="550"/>
                </a:cubicBezTo>
                <a:cubicBezTo>
                  <a:pt x="7047" y="556"/>
                  <a:pt x="7025" y="559"/>
                  <a:pt x="7007" y="559"/>
                </a:cubicBezTo>
                <a:cubicBezTo>
                  <a:pt x="6994" y="559"/>
                  <a:pt x="6983" y="558"/>
                  <a:pt x="6974" y="555"/>
                </a:cubicBezTo>
                <a:cubicBezTo>
                  <a:pt x="6974" y="552"/>
                  <a:pt x="6974" y="548"/>
                  <a:pt x="6974" y="544"/>
                </a:cubicBezTo>
                <a:cubicBezTo>
                  <a:pt x="6996" y="533"/>
                  <a:pt x="7025" y="527"/>
                  <a:pt x="7047" y="521"/>
                </a:cubicBezTo>
                <a:cubicBezTo>
                  <a:pt x="7053" y="521"/>
                  <a:pt x="7059" y="527"/>
                  <a:pt x="7064" y="533"/>
                </a:cubicBezTo>
                <a:lnTo>
                  <a:pt x="7087" y="510"/>
                </a:lnTo>
                <a:lnTo>
                  <a:pt x="7115" y="504"/>
                </a:lnTo>
                <a:lnTo>
                  <a:pt x="7121" y="521"/>
                </a:lnTo>
                <a:lnTo>
                  <a:pt x="7127" y="499"/>
                </a:lnTo>
                <a:cubicBezTo>
                  <a:pt x="7138" y="499"/>
                  <a:pt x="7155" y="499"/>
                  <a:pt x="7167" y="493"/>
                </a:cubicBezTo>
                <a:close/>
                <a:moveTo>
                  <a:pt x="11609" y="555"/>
                </a:moveTo>
                <a:cubicBezTo>
                  <a:pt x="11655" y="572"/>
                  <a:pt x="11723" y="567"/>
                  <a:pt x="11745" y="618"/>
                </a:cubicBezTo>
                <a:cubicBezTo>
                  <a:pt x="11700" y="607"/>
                  <a:pt x="11655" y="595"/>
                  <a:pt x="11609" y="584"/>
                </a:cubicBezTo>
                <a:cubicBezTo>
                  <a:pt x="11609" y="572"/>
                  <a:pt x="11609" y="561"/>
                  <a:pt x="11609" y="555"/>
                </a:cubicBezTo>
                <a:close/>
                <a:moveTo>
                  <a:pt x="11836" y="618"/>
                </a:moveTo>
                <a:lnTo>
                  <a:pt x="11836" y="618"/>
                </a:lnTo>
                <a:cubicBezTo>
                  <a:pt x="11834" y="620"/>
                  <a:pt x="11832" y="623"/>
                  <a:pt x="11830" y="627"/>
                </a:cubicBezTo>
                <a:lnTo>
                  <a:pt x="11830" y="627"/>
                </a:lnTo>
                <a:cubicBezTo>
                  <a:pt x="11832" y="624"/>
                  <a:pt x="11834" y="621"/>
                  <a:pt x="11836" y="618"/>
                </a:cubicBezTo>
                <a:close/>
                <a:moveTo>
                  <a:pt x="10928" y="527"/>
                </a:moveTo>
                <a:lnTo>
                  <a:pt x="10928" y="527"/>
                </a:lnTo>
                <a:cubicBezTo>
                  <a:pt x="11030" y="550"/>
                  <a:pt x="11127" y="589"/>
                  <a:pt x="11229" y="601"/>
                </a:cubicBezTo>
                <a:cubicBezTo>
                  <a:pt x="11252" y="601"/>
                  <a:pt x="11269" y="618"/>
                  <a:pt x="11286" y="635"/>
                </a:cubicBezTo>
                <a:cubicBezTo>
                  <a:pt x="11284" y="635"/>
                  <a:pt x="11283" y="635"/>
                  <a:pt x="11282" y="635"/>
                </a:cubicBezTo>
                <a:cubicBezTo>
                  <a:pt x="11262" y="635"/>
                  <a:pt x="11229" y="614"/>
                  <a:pt x="11207" y="614"/>
                </a:cubicBezTo>
                <a:cubicBezTo>
                  <a:pt x="11193" y="614"/>
                  <a:pt x="11184" y="622"/>
                  <a:pt x="11184" y="646"/>
                </a:cubicBezTo>
                <a:cubicBezTo>
                  <a:pt x="11178" y="635"/>
                  <a:pt x="11178" y="624"/>
                  <a:pt x="11172" y="607"/>
                </a:cubicBezTo>
                <a:cubicBezTo>
                  <a:pt x="11087" y="601"/>
                  <a:pt x="11002" y="572"/>
                  <a:pt x="10928" y="527"/>
                </a:cubicBezTo>
                <a:close/>
                <a:moveTo>
                  <a:pt x="6940" y="550"/>
                </a:moveTo>
                <a:cubicBezTo>
                  <a:pt x="6940" y="550"/>
                  <a:pt x="6940" y="555"/>
                  <a:pt x="6940" y="555"/>
                </a:cubicBezTo>
                <a:lnTo>
                  <a:pt x="6911" y="589"/>
                </a:lnTo>
                <a:cubicBezTo>
                  <a:pt x="6904" y="588"/>
                  <a:pt x="6897" y="587"/>
                  <a:pt x="6891" y="587"/>
                </a:cubicBezTo>
                <a:cubicBezTo>
                  <a:pt x="6849" y="587"/>
                  <a:pt x="6814" y="615"/>
                  <a:pt x="6775" y="629"/>
                </a:cubicBezTo>
                <a:lnTo>
                  <a:pt x="6792" y="646"/>
                </a:lnTo>
                <a:lnTo>
                  <a:pt x="6747" y="675"/>
                </a:lnTo>
                <a:cubicBezTo>
                  <a:pt x="6738" y="678"/>
                  <a:pt x="6729" y="679"/>
                  <a:pt x="6721" y="679"/>
                </a:cubicBezTo>
                <a:cubicBezTo>
                  <a:pt x="6700" y="679"/>
                  <a:pt x="6680" y="672"/>
                  <a:pt x="6661" y="672"/>
                </a:cubicBezTo>
                <a:cubicBezTo>
                  <a:pt x="6647" y="672"/>
                  <a:pt x="6635" y="675"/>
                  <a:pt x="6622" y="686"/>
                </a:cubicBezTo>
                <a:cubicBezTo>
                  <a:pt x="6616" y="692"/>
                  <a:pt x="6610" y="709"/>
                  <a:pt x="6610" y="714"/>
                </a:cubicBezTo>
                <a:cubicBezTo>
                  <a:pt x="6605" y="720"/>
                  <a:pt x="6605" y="720"/>
                  <a:pt x="6605" y="720"/>
                </a:cubicBezTo>
                <a:cubicBezTo>
                  <a:pt x="6605" y="709"/>
                  <a:pt x="6610" y="692"/>
                  <a:pt x="6616" y="680"/>
                </a:cubicBezTo>
                <a:cubicBezTo>
                  <a:pt x="6724" y="641"/>
                  <a:pt x="6832" y="589"/>
                  <a:pt x="6940" y="550"/>
                </a:cubicBezTo>
                <a:close/>
                <a:moveTo>
                  <a:pt x="6593" y="686"/>
                </a:moveTo>
                <a:lnTo>
                  <a:pt x="6593" y="686"/>
                </a:lnTo>
                <a:cubicBezTo>
                  <a:pt x="6576" y="703"/>
                  <a:pt x="6554" y="720"/>
                  <a:pt x="6537" y="737"/>
                </a:cubicBezTo>
                <a:cubicBezTo>
                  <a:pt x="6508" y="743"/>
                  <a:pt x="6480" y="754"/>
                  <a:pt x="6452" y="760"/>
                </a:cubicBezTo>
                <a:cubicBezTo>
                  <a:pt x="6503" y="737"/>
                  <a:pt x="6548" y="714"/>
                  <a:pt x="6593" y="686"/>
                </a:cubicBezTo>
                <a:close/>
                <a:moveTo>
                  <a:pt x="6576" y="782"/>
                </a:moveTo>
                <a:cubicBezTo>
                  <a:pt x="6582" y="788"/>
                  <a:pt x="6588" y="788"/>
                  <a:pt x="6593" y="794"/>
                </a:cubicBezTo>
                <a:cubicBezTo>
                  <a:pt x="6588" y="788"/>
                  <a:pt x="6582" y="788"/>
                  <a:pt x="6576" y="788"/>
                </a:cubicBezTo>
                <a:cubicBezTo>
                  <a:pt x="6576" y="788"/>
                  <a:pt x="6576" y="782"/>
                  <a:pt x="6576" y="782"/>
                </a:cubicBezTo>
                <a:close/>
                <a:moveTo>
                  <a:pt x="6514" y="805"/>
                </a:moveTo>
                <a:cubicBezTo>
                  <a:pt x="6525" y="811"/>
                  <a:pt x="6537" y="811"/>
                  <a:pt x="6542" y="816"/>
                </a:cubicBezTo>
                <a:lnTo>
                  <a:pt x="6486" y="816"/>
                </a:lnTo>
                <a:cubicBezTo>
                  <a:pt x="6486" y="816"/>
                  <a:pt x="6486" y="811"/>
                  <a:pt x="6486" y="811"/>
                </a:cubicBezTo>
                <a:cubicBezTo>
                  <a:pt x="6491" y="811"/>
                  <a:pt x="6503" y="805"/>
                  <a:pt x="6514" y="805"/>
                </a:cubicBezTo>
                <a:close/>
                <a:moveTo>
                  <a:pt x="11133" y="499"/>
                </a:moveTo>
                <a:cubicBezTo>
                  <a:pt x="11156" y="499"/>
                  <a:pt x="11168" y="506"/>
                  <a:pt x="11162" y="521"/>
                </a:cubicBezTo>
                <a:lnTo>
                  <a:pt x="11162" y="521"/>
                </a:lnTo>
                <a:cubicBezTo>
                  <a:pt x="11161" y="521"/>
                  <a:pt x="11161" y="521"/>
                  <a:pt x="11161" y="521"/>
                </a:cubicBezTo>
                <a:lnTo>
                  <a:pt x="11161" y="521"/>
                </a:lnTo>
                <a:cubicBezTo>
                  <a:pt x="11161" y="522"/>
                  <a:pt x="11161" y="522"/>
                  <a:pt x="11162" y="522"/>
                </a:cubicBezTo>
                <a:lnTo>
                  <a:pt x="11162" y="522"/>
                </a:lnTo>
                <a:cubicBezTo>
                  <a:pt x="11162" y="522"/>
                  <a:pt x="11162" y="522"/>
                  <a:pt x="11162" y="521"/>
                </a:cubicBezTo>
                <a:lnTo>
                  <a:pt x="11162" y="521"/>
                </a:lnTo>
                <a:cubicBezTo>
                  <a:pt x="11281" y="533"/>
                  <a:pt x="11394" y="584"/>
                  <a:pt x="11507" y="612"/>
                </a:cubicBezTo>
                <a:cubicBezTo>
                  <a:pt x="11507" y="607"/>
                  <a:pt x="11507" y="595"/>
                  <a:pt x="11507" y="589"/>
                </a:cubicBezTo>
                <a:cubicBezTo>
                  <a:pt x="11518" y="601"/>
                  <a:pt x="11524" y="612"/>
                  <a:pt x="11530" y="618"/>
                </a:cubicBezTo>
                <a:cubicBezTo>
                  <a:pt x="11694" y="675"/>
                  <a:pt x="11859" y="709"/>
                  <a:pt x="12012" y="782"/>
                </a:cubicBezTo>
                <a:cubicBezTo>
                  <a:pt x="12018" y="777"/>
                  <a:pt x="12018" y="765"/>
                  <a:pt x="12018" y="754"/>
                </a:cubicBezTo>
                <a:cubicBezTo>
                  <a:pt x="12052" y="816"/>
                  <a:pt x="12131" y="816"/>
                  <a:pt x="12182" y="850"/>
                </a:cubicBezTo>
                <a:cubicBezTo>
                  <a:pt x="12177" y="852"/>
                  <a:pt x="12172" y="852"/>
                  <a:pt x="12167" y="852"/>
                </a:cubicBezTo>
                <a:cubicBezTo>
                  <a:pt x="12134" y="852"/>
                  <a:pt x="12106" y="826"/>
                  <a:pt x="12076" y="826"/>
                </a:cubicBezTo>
                <a:cubicBezTo>
                  <a:pt x="12072" y="826"/>
                  <a:pt x="12067" y="827"/>
                  <a:pt x="12063" y="828"/>
                </a:cubicBezTo>
                <a:cubicBezTo>
                  <a:pt x="11774" y="692"/>
                  <a:pt x="11445" y="652"/>
                  <a:pt x="11162" y="522"/>
                </a:cubicBezTo>
                <a:lnTo>
                  <a:pt x="11162" y="522"/>
                </a:lnTo>
                <a:cubicBezTo>
                  <a:pt x="11160" y="525"/>
                  <a:pt x="11158" y="529"/>
                  <a:pt x="11155" y="533"/>
                </a:cubicBezTo>
                <a:cubicBezTo>
                  <a:pt x="11127" y="533"/>
                  <a:pt x="11115" y="521"/>
                  <a:pt x="11133" y="499"/>
                </a:cubicBezTo>
                <a:close/>
                <a:moveTo>
                  <a:pt x="6401" y="839"/>
                </a:moveTo>
                <a:cubicBezTo>
                  <a:pt x="6378" y="856"/>
                  <a:pt x="6355" y="868"/>
                  <a:pt x="6327" y="885"/>
                </a:cubicBezTo>
                <a:cubicBezTo>
                  <a:pt x="6298" y="896"/>
                  <a:pt x="6270" y="907"/>
                  <a:pt x="6242" y="913"/>
                </a:cubicBezTo>
                <a:cubicBezTo>
                  <a:pt x="6242" y="907"/>
                  <a:pt x="6242" y="896"/>
                  <a:pt x="6236" y="890"/>
                </a:cubicBezTo>
                <a:cubicBezTo>
                  <a:pt x="6264" y="885"/>
                  <a:pt x="6293" y="873"/>
                  <a:pt x="6321" y="868"/>
                </a:cubicBezTo>
                <a:cubicBezTo>
                  <a:pt x="6327" y="868"/>
                  <a:pt x="6327" y="873"/>
                  <a:pt x="6332" y="873"/>
                </a:cubicBezTo>
                <a:cubicBezTo>
                  <a:pt x="6332" y="873"/>
                  <a:pt x="6332" y="868"/>
                  <a:pt x="6338" y="862"/>
                </a:cubicBezTo>
                <a:cubicBezTo>
                  <a:pt x="6361" y="856"/>
                  <a:pt x="6378" y="845"/>
                  <a:pt x="6401" y="839"/>
                </a:cubicBezTo>
                <a:close/>
                <a:moveTo>
                  <a:pt x="12194" y="856"/>
                </a:moveTo>
                <a:cubicBezTo>
                  <a:pt x="12273" y="868"/>
                  <a:pt x="12358" y="896"/>
                  <a:pt x="12420" y="947"/>
                </a:cubicBezTo>
                <a:cubicBezTo>
                  <a:pt x="12375" y="936"/>
                  <a:pt x="12330" y="919"/>
                  <a:pt x="12296" y="890"/>
                </a:cubicBezTo>
                <a:cubicBezTo>
                  <a:pt x="12269" y="896"/>
                  <a:pt x="12242" y="896"/>
                  <a:pt x="12225" y="915"/>
                </a:cubicBezTo>
                <a:lnTo>
                  <a:pt x="12225" y="915"/>
                </a:lnTo>
                <a:cubicBezTo>
                  <a:pt x="12231" y="907"/>
                  <a:pt x="12240" y="889"/>
                  <a:pt x="12245" y="885"/>
                </a:cubicBezTo>
                <a:cubicBezTo>
                  <a:pt x="12233" y="879"/>
                  <a:pt x="12205" y="862"/>
                  <a:pt x="12194" y="856"/>
                </a:cubicBezTo>
                <a:close/>
                <a:moveTo>
                  <a:pt x="12069" y="879"/>
                </a:moveTo>
                <a:cubicBezTo>
                  <a:pt x="12120" y="896"/>
                  <a:pt x="12171" y="907"/>
                  <a:pt x="12222" y="919"/>
                </a:cubicBezTo>
                <a:cubicBezTo>
                  <a:pt x="12256" y="953"/>
                  <a:pt x="12301" y="964"/>
                  <a:pt x="12347" y="975"/>
                </a:cubicBezTo>
                <a:cubicBezTo>
                  <a:pt x="12341" y="981"/>
                  <a:pt x="12330" y="987"/>
                  <a:pt x="12324" y="992"/>
                </a:cubicBezTo>
                <a:cubicBezTo>
                  <a:pt x="12307" y="987"/>
                  <a:pt x="12290" y="975"/>
                  <a:pt x="12279" y="964"/>
                </a:cubicBezTo>
                <a:cubicBezTo>
                  <a:pt x="12267" y="975"/>
                  <a:pt x="12256" y="981"/>
                  <a:pt x="12245" y="992"/>
                </a:cubicBezTo>
                <a:lnTo>
                  <a:pt x="12256" y="964"/>
                </a:lnTo>
                <a:cubicBezTo>
                  <a:pt x="12188" y="947"/>
                  <a:pt x="12137" y="902"/>
                  <a:pt x="12063" y="890"/>
                </a:cubicBezTo>
                <a:cubicBezTo>
                  <a:pt x="12069" y="890"/>
                  <a:pt x="12069" y="885"/>
                  <a:pt x="12069" y="879"/>
                </a:cubicBezTo>
                <a:close/>
                <a:moveTo>
                  <a:pt x="12716" y="1056"/>
                </a:moveTo>
                <a:cubicBezTo>
                  <a:pt x="12734" y="1056"/>
                  <a:pt x="12755" y="1070"/>
                  <a:pt x="12755" y="1089"/>
                </a:cubicBezTo>
                <a:cubicBezTo>
                  <a:pt x="12752" y="1095"/>
                  <a:pt x="12746" y="1098"/>
                  <a:pt x="12738" y="1098"/>
                </a:cubicBezTo>
                <a:cubicBezTo>
                  <a:pt x="12721" y="1098"/>
                  <a:pt x="12697" y="1082"/>
                  <a:pt x="12693" y="1066"/>
                </a:cubicBezTo>
                <a:cubicBezTo>
                  <a:pt x="12698" y="1059"/>
                  <a:pt x="12707" y="1056"/>
                  <a:pt x="12716" y="1056"/>
                </a:cubicBezTo>
                <a:close/>
                <a:moveTo>
                  <a:pt x="6189" y="923"/>
                </a:moveTo>
                <a:cubicBezTo>
                  <a:pt x="6197" y="923"/>
                  <a:pt x="6205" y="923"/>
                  <a:pt x="6213" y="924"/>
                </a:cubicBezTo>
                <a:cubicBezTo>
                  <a:pt x="6169" y="946"/>
                  <a:pt x="6125" y="963"/>
                  <a:pt x="6076" y="974"/>
                </a:cubicBezTo>
                <a:lnTo>
                  <a:pt x="6076" y="974"/>
                </a:lnTo>
                <a:cubicBezTo>
                  <a:pt x="6075" y="974"/>
                  <a:pt x="6073" y="974"/>
                  <a:pt x="6072" y="974"/>
                </a:cubicBezTo>
                <a:lnTo>
                  <a:pt x="6072" y="974"/>
                </a:lnTo>
                <a:cubicBezTo>
                  <a:pt x="6072" y="974"/>
                  <a:pt x="6072" y="975"/>
                  <a:pt x="6071" y="975"/>
                </a:cubicBezTo>
                <a:cubicBezTo>
                  <a:pt x="6073" y="975"/>
                  <a:pt x="6074" y="975"/>
                  <a:pt x="6076" y="974"/>
                </a:cubicBezTo>
                <a:lnTo>
                  <a:pt x="6076" y="974"/>
                </a:lnTo>
                <a:cubicBezTo>
                  <a:pt x="6078" y="975"/>
                  <a:pt x="6080" y="975"/>
                  <a:pt x="6083" y="975"/>
                </a:cubicBezTo>
                <a:cubicBezTo>
                  <a:pt x="5969" y="1009"/>
                  <a:pt x="5856" y="1055"/>
                  <a:pt x="5754" y="1106"/>
                </a:cubicBezTo>
                <a:lnTo>
                  <a:pt x="5742" y="1089"/>
                </a:lnTo>
                <a:cubicBezTo>
                  <a:pt x="5841" y="1047"/>
                  <a:pt x="5948" y="973"/>
                  <a:pt x="6052" y="973"/>
                </a:cubicBezTo>
                <a:cubicBezTo>
                  <a:pt x="6059" y="973"/>
                  <a:pt x="6066" y="973"/>
                  <a:pt x="6072" y="974"/>
                </a:cubicBezTo>
                <a:lnTo>
                  <a:pt x="6072" y="974"/>
                </a:lnTo>
                <a:cubicBezTo>
                  <a:pt x="6097" y="937"/>
                  <a:pt x="6144" y="923"/>
                  <a:pt x="6189" y="923"/>
                </a:cubicBezTo>
                <a:close/>
                <a:moveTo>
                  <a:pt x="5814" y="1128"/>
                </a:moveTo>
                <a:cubicBezTo>
                  <a:pt x="5826" y="1128"/>
                  <a:pt x="5838" y="1132"/>
                  <a:pt x="5850" y="1140"/>
                </a:cubicBezTo>
                <a:cubicBezTo>
                  <a:pt x="5809" y="1150"/>
                  <a:pt x="5768" y="1175"/>
                  <a:pt x="5718" y="1175"/>
                </a:cubicBezTo>
                <a:cubicBezTo>
                  <a:pt x="5713" y="1175"/>
                  <a:pt x="5708" y="1174"/>
                  <a:pt x="5703" y="1174"/>
                </a:cubicBezTo>
                <a:cubicBezTo>
                  <a:pt x="5741" y="1161"/>
                  <a:pt x="5777" y="1128"/>
                  <a:pt x="5814" y="1128"/>
                </a:cubicBezTo>
                <a:close/>
                <a:moveTo>
                  <a:pt x="10020" y="1157"/>
                </a:moveTo>
                <a:cubicBezTo>
                  <a:pt x="10026" y="1157"/>
                  <a:pt x="10032" y="1157"/>
                  <a:pt x="10032" y="1163"/>
                </a:cubicBezTo>
                <a:cubicBezTo>
                  <a:pt x="10044" y="1167"/>
                  <a:pt x="10056" y="1171"/>
                  <a:pt x="10068" y="1171"/>
                </a:cubicBezTo>
                <a:cubicBezTo>
                  <a:pt x="10073" y="1171"/>
                  <a:pt x="10078" y="1170"/>
                  <a:pt x="10083" y="1168"/>
                </a:cubicBezTo>
                <a:cubicBezTo>
                  <a:pt x="10100" y="1174"/>
                  <a:pt x="10111" y="1180"/>
                  <a:pt x="10128" y="1180"/>
                </a:cubicBezTo>
                <a:cubicBezTo>
                  <a:pt x="10114" y="1184"/>
                  <a:pt x="10099" y="1186"/>
                  <a:pt x="10086" y="1186"/>
                </a:cubicBezTo>
                <a:cubicBezTo>
                  <a:pt x="10066" y="1186"/>
                  <a:pt x="10048" y="1183"/>
                  <a:pt x="10032" y="1180"/>
                </a:cubicBezTo>
                <a:cubicBezTo>
                  <a:pt x="10026" y="1168"/>
                  <a:pt x="10026" y="1163"/>
                  <a:pt x="10020" y="1157"/>
                </a:cubicBezTo>
                <a:close/>
                <a:moveTo>
                  <a:pt x="5572" y="1151"/>
                </a:moveTo>
                <a:cubicBezTo>
                  <a:pt x="5579" y="1151"/>
                  <a:pt x="5585" y="1153"/>
                  <a:pt x="5589" y="1157"/>
                </a:cubicBezTo>
                <a:cubicBezTo>
                  <a:pt x="5597" y="1177"/>
                  <a:pt x="5576" y="1192"/>
                  <a:pt x="5555" y="1192"/>
                </a:cubicBezTo>
                <a:cubicBezTo>
                  <a:pt x="5547" y="1192"/>
                  <a:pt x="5539" y="1190"/>
                  <a:pt x="5532" y="1185"/>
                </a:cubicBezTo>
                <a:cubicBezTo>
                  <a:pt x="5524" y="1168"/>
                  <a:pt x="5551" y="1151"/>
                  <a:pt x="5572" y="1151"/>
                </a:cubicBezTo>
                <a:close/>
                <a:moveTo>
                  <a:pt x="9467" y="1190"/>
                </a:moveTo>
                <a:lnTo>
                  <a:pt x="9467" y="1190"/>
                </a:lnTo>
                <a:cubicBezTo>
                  <a:pt x="9468" y="1192"/>
                  <a:pt x="9469" y="1194"/>
                  <a:pt x="9470" y="1197"/>
                </a:cubicBezTo>
                <a:lnTo>
                  <a:pt x="9470" y="1191"/>
                </a:lnTo>
                <a:cubicBezTo>
                  <a:pt x="9469" y="1191"/>
                  <a:pt x="9468" y="1191"/>
                  <a:pt x="9467" y="1190"/>
                </a:cubicBezTo>
                <a:close/>
                <a:moveTo>
                  <a:pt x="10159" y="1184"/>
                </a:moveTo>
                <a:cubicBezTo>
                  <a:pt x="10245" y="1184"/>
                  <a:pt x="10331" y="1205"/>
                  <a:pt x="10412" y="1225"/>
                </a:cubicBezTo>
                <a:cubicBezTo>
                  <a:pt x="10399" y="1226"/>
                  <a:pt x="10387" y="1226"/>
                  <a:pt x="10375" y="1226"/>
                </a:cubicBezTo>
                <a:cubicBezTo>
                  <a:pt x="10291" y="1226"/>
                  <a:pt x="10207" y="1210"/>
                  <a:pt x="10128" y="1185"/>
                </a:cubicBezTo>
                <a:cubicBezTo>
                  <a:pt x="10138" y="1185"/>
                  <a:pt x="10149" y="1184"/>
                  <a:pt x="10159" y="1184"/>
                </a:cubicBezTo>
                <a:close/>
                <a:moveTo>
                  <a:pt x="8591" y="1236"/>
                </a:moveTo>
                <a:cubicBezTo>
                  <a:pt x="8596" y="1242"/>
                  <a:pt x="8608" y="1248"/>
                  <a:pt x="8619" y="1248"/>
                </a:cubicBezTo>
                <a:cubicBezTo>
                  <a:pt x="8608" y="1248"/>
                  <a:pt x="8596" y="1253"/>
                  <a:pt x="8585" y="1253"/>
                </a:cubicBezTo>
                <a:cubicBezTo>
                  <a:pt x="8585" y="1248"/>
                  <a:pt x="8585" y="1242"/>
                  <a:pt x="8591" y="1236"/>
                </a:cubicBezTo>
                <a:close/>
                <a:moveTo>
                  <a:pt x="8506" y="1259"/>
                </a:moveTo>
                <a:cubicBezTo>
                  <a:pt x="8494" y="1259"/>
                  <a:pt x="8489" y="1265"/>
                  <a:pt x="8477" y="1265"/>
                </a:cubicBezTo>
                <a:lnTo>
                  <a:pt x="8489" y="1259"/>
                </a:lnTo>
                <a:close/>
                <a:moveTo>
                  <a:pt x="9924" y="1163"/>
                </a:moveTo>
                <a:cubicBezTo>
                  <a:pt x="9952" y="1163"/>
                  <a:pt x="9981" y="1163"/>
                  <a:pt x="10015" y="1174"/>
                </a:cubicBezTo>
                <a:cubicBezTo>
                  <a:pt x="10009" y="1191"/>
                  <a:pt x="10009" y="1208"/>
                  <a:pt x="10009" y="1225"/>
                </a:cubicBezTo>
                <a:cubicBezTo>
                  <a:pt x="10043" y="1225"/>
                  <a:pt x="10083" y="1225"/>
                  <a:pt x="10117" y="1242"/>
                </a:cubicBezTo>
                <a:cubicBezTo>
                  <a:pt x="10123" y="1231"/>
                  <a:pt x="10128" y="1214"/>
                  <a:pt x="10128" y="1208"/>
                </a:cubicBezTo>
                <a:cubicBezTo>
                  <a:pt x="10128" y="1214"/>
                  <a:pt x="10128" y="1236"/>
                  <a:pt x="10128" y="1248"/>
                </a:cubicBezTo>
                <a:cubicBezTo>
                  <a:pt x="10179" y="1248"/>
                  <a:pt x="10230" y="1253"/>
                  <a:pt x="10276" y="1265"/>
                </a:cubicBezTo>
                <a:cubicBezTo>
                  <a:pt x="9981" y="1231"/>
                  <a:pt x="9680" y="1214"/>
                  <a:pt x="9374" y="1214"/>
                </a:cubicBezTo>
                <a:cubicBezTo>
                  <a:pt x="9243" y="1214"/>
                  <a:pt x="9118" y="1219"/>
                  <a:pt x="8988" y="1225"/>
                </a:cubicBezTo>
                <a:cubicBezTo>
                  <a:pt x="9022" y="1219"/>
                  <a:pt x="9050" y="1219"/>
                  <a:pt x="9084" y="1214"/>
                </a:cubicBezTo>
                <a:cubicBezTo>
                  <a:pt x="9084" y="1202"/>
                  <a:pt x="9090" y="1185"/>
                  <a:pt x="9090" y="1174"/>
                </a:cubicBezTo>
                <a:cubicBezTo>
                  <a:pt x="9096" y="1180"/>
                  <a:pt x="9101" y="1197"/>
                  <a:pt x="9107" y="1202"/>
                </a:cubicBezTo>
                <a:cubicBezTo>
                  <a:pt x="9193" y="1194"/>
                  <a:pt x="9276" y="1181"/>
                  <a:pt x="9359" y="1181"/>
                </a:cubicBezTo>
                <a:cubicBezTo>
                  <a:pt x="9395" y="1181"/>
                  <a:pt x="9431" y="1184"/>
                  <a:pt x="9467" y="1190"/>
                </a:cubicBezTo>
                <a:lnTo>
                  <a:pt x="9467" y="1190"/>
                </a:lnTo>
                <a:cubicBezTo>
                  <a:pt x="9464" y="1183"/>
                  <a:pt x="9463" y="1177"/>
                  <a:pt x="9459" y="1168"/>
                </a:cubicBezTo>
                <a:lnTo>
                  <a:pt x="9464" y="1168"/>
                </a:lnTo>
                <a:lnTo>
                  <a:pt x="9487" y="1191"/>
                </a:lnTo>
                <a:cubicBezTo>
                  <a:pt x="9532" y="1185"/>
                  <a:pt x="9578" y="1185"/>
                  <a:pt x="9623" y="1185"/>
                </a:cubicBezTo>
                <a:cubicBezTo>
                  <a:pt x="9623" y="1185"/>
                  <a:pt x="9623" y="1180"/>
                  <a:pt x="9623" y="1180"/>
                </a:cubicBezTo>
                <a:cubicBezTo>
                  <a:pt x="9714" y="1185"/>
                  <a:pt x="9805" y="1191"/>
                  <a:pt x="9896" y="1191"/>
                </a:cubicBezTo>
                <a:cubicBezTo>
                  <a:pt x="9930" y="1202"/>
                  <a:pt x="9964" y="1214"/>
                  <a:pt x="9998" y="1219"/>
                </a:cubicBezTo>
                <a:cubicBezTo>
                  <a:pt x="9992" y="1202"/>
                  <a:pt x="9981" y="1185"/>
                  <a:pt x="9975" y="1168"/>
                </a:cubicBezTo>
                <a:cubicBezTo>
                  <a:pt x="9958" y="1168"/>
                  <a:pt x="9941" y="1163"/>
                  <a:pt x="9924" y="1163"/>
                </a:cubicBezTo>
                <a:close/>
                <a:moveTo>
                  <a:pt x="12818" y="1185"/>
                </a:moveTo>
                <a:lnTo>
                  <a:pt x="12818" y="1185"/>
                </a:lnTo>
                <a:cubicBezTo>
                  <a:pt x="12863" y="1208"/>
                  <a:pt x="12937" y="1208"/>
                  <a:pt x="12948" y="1270"/>
                </a:cubicBezTo>
                <a:cubicBezTo>
                  <a:pt x="12903" y="1248"/>
                  <a:pt x="12852" y="1231"/>
                  <a:pt x="12818" y="1185"/>
                </a:cubicBezTo>
                <a:close/>
                <a:moveTo>
                  <a:pt x="8215" y="1238"/>
                </a:moveTo>
                <a:cubicBezTo>
                  <a:pt x="8225" y="1238"/>
                  <a:pt x="8233" y="1243"/>
                  <a:pt x="8233" y="1253"/>
                </a:cubicBezTo>
                <a:cubicBezTo>
                  <a:pt x="8230" y="1265"/>
                  <a:pt x="8218" y="1273"/>
                  <a:pt x="8207" y="1273"/>
                </a:cubicBezTo>
                <a:cubicBezTo>
                  <a:pt x="8197" y="1273"/>
                  <a:pt x="8188" y="1267"/>
                  <a:pt x="8188" y="1253"/>
                </a:cubicBezTo>
                <a:cubicBezTo>
                  <a:pt x="8191" y="1244"/>
                  <a:pt x="8204" y="1238"/>
                  <a:pt x="8215" y="1238"/>
                </a:cubicBezTo>
                <a:close/>
                <a:moveTo>
                  <a:pt x="8097" y="1304"/>
                </a:moveTo>
                <a:cubicBezTo>
                  <a:pt x="8097" y="1304"/>
                  <a:pt x="8097" y="1310"/>
                  <a:pt x="8103" y="1310"/>
                </a:cubicBezTo>
                <a:lnTo>
                  <a:pt x="8097" y="1310"/>
                </a:lnTo>
                <a:cubicBezTo>
                  <a:pt x="8097" y="1310"/>
                  <a:pt x="8097" y="1304"/>
                  <a:pt x="8097" y="1304"/>
                </a:cubicBezTo>
                <a:close/>
                <a:moveTo>
                  <a:pt x="13216" y="1332"/>
                </a:moveTo>
                <a:lnTo>
                  <a:pt x="13216" y="1332"/>
                </a:lnTo>
                <a:cubicBezTo>
                  <a:pt x="13216" y="1333"/>
                  <a:pt x="13215" y="1333"/>
                  <a:pt x="13215" y="1333"/>
                </a:cubicBezTo>
                <a:cubicBezTo>
                  <a:pt x="13216" y="1334"/>
                  <a:pt x="13217" y="1334"/>
                  <a:pt x="13218" y="1335"/>
                </a:cubicBezTo>
                <a:lnTo>
                  <a:pt x="13218" y="1335"/>
                </a:lnTo>
                <a:cubicBezTo>
                  <a:pt x="13217" y="1334"/>
                  <a:pt x="13217" y="1333"/>
                  <a:pt x="13216" y="1332"/>
                </a:cubicBezTo>
                <a:close/>
                <a:moveTo>
                  <a:pt x="10406" y="1236"/>
                </a:moveTo>
                <a:lnTo>
                  <a:pt x="10406" y="1236"/>
                </a:lnTo>
                <a:cubicBezTo>
                  <a:pt x="10599" y="1265"/>
                  <a:pt x="10792" y="1304"/>
                  <a:pt x="10979" y="1367"/>
                </a:cubicBezTo>
                <a:cubicBezTo>
                  <a:pt x="10923" y="1361"/>
                  <a:pt x="10866" y="1338"/>
                  <a:pt x="10803" y="1338"/>
                </a:cubicBezTo>
                <a:cubicBezTo>
                  <a:pt x="10792" y="1338"/>
                  <a:pt x="10781" y="1338"/>
                  <a:pt x="10769" y="1333"/>
                </a:cubicBezTo>
                <a:cubicBezTo>
                  <a:pt x="10769" y="1333"/>
                  <a:pt x="10769" y="1327"/>
                  <a:pt x="10764" y="1321"/>
                </a:cubicBezTo>
                <a:cubicBezTo>
                  <a:pt x="10645" y="1287"/>
                  <a:pt x="10520" y="1276"/>
                  <a:pt x="10406" y="1236"/>
                </a:cubicBezTo>
                <a:close/>
                <a:moveTo>
                  <a:pt x="12908" y="1163"/>
                </a:moveTo>
                <a:cubicBezTo>
                  <a:pt x="13008" y="1213"/>
                  <a:pt x="13146" y="1241"/>
                  <a:pt x="13216" y="1332"/>
                </a:cubicBezTo>
                <a:lnTo>
                  <a:pt x="13216" y="1332"/>
                </a:lnTo>
                <a:cubicBezTo>
                  <a:pt x="13222" y="1331"/>
                  <a:pt x="13227" y="1331"/>
                  <a:pt x="13233" y="1331"/>
                </a:cubicBezTo>
                <a:cubicBezTo>
                  <a:pt x="13278" y="1331"/>
                  <a:pt x="13320" y="1366"/>
                  <a:pt x="13345" y="1401"/>
                </a:cubicBezTo>
                <a:cubicBezTo>
                  <a:pt x="13301" y="1384"/>
                  <a:pt x="13257" y="1362"/>
                  <a:pt x="13218" y="1335"/>
                </a:cubicBezTo>
                <a:lnTo>
                  <a:pt x="13218" y="1335"/>
                </a:lnTo>
                <a:cubicBezTo>
                  <a:pt x="13219" y="1336"/>
                  <a:pt x="13220" y="1337"/>
                  <a:pt x="13220" y="1338"/>
                </a:cubicBezTo>
                <a:cubicBezTo>
                  <a:pt x="13118" y="1276"/>
                  <a:pt x="13016" y="1225"/>
                  <a:pt x="12903" y="1180"/>
                </a:cubicBezTo>
                <a:lnTo>
                  <a:pt x="12908" y="1163"/>
                </a:lnTo>
                <a:close/>
                <a:moveTo>
                  <a:pt x="11771" y="1387"/>
                </a:moveTo>
                <a:cubicBezTo>
                  <a:pt x="11784" y="1387"/>
                  <a:pt x="11789" y="1395"/>
                  <a:pt x="11785" y="1412"/>
                </a:cubicBezTo>
                <a:cubicBezTo>
                  <a:pt x="11778" y="1416"/>
                  <a:pt x="11772" y="1418"/>
                  <a:pt x="11767" y="1418"/>
                </a:cubicBezTo>
                <a:cubicBezTo>
                  <a:pt x="11757" y="1418"/>
                  <a:pt x="11753" y="1409"/>
                  <a:pt x="11757" y="1389"/>
                </a:cubicBezTo>
                <a:cubicBezTo>
                  <a:pt x="11762" y="1388"/>
                  <a:pt x="11767" y="1387"/>
                  <a:pt x="11771" y="1387"/>
                </a:cubicBezTo>
                <a:close/>
                <a:moveTo>
                  <a:pt x="5260" y="1310"/>
                </a:moveTo>
                <a:lnTo>
                  <a:pt x="5260" y="1310"/>
                </a:lnTo>
                <a:cubicBezTo>
                  <a:pt x="5220" y="1338"/>
                  <a:pt x="5181" y="1355"/>
                  <a:pt x="5135" y="1367"/>
                </a:cubicBezTo>
                <a:cubicBezTo>
                  <a:pt x="5124" y="1389"/>
                  <a:pt x="5101" y="1407"/>
                  <a:pt x="5107" y="1435"/>
                </a:cubicBezTo>
                <a:cubicBezTo>
                  <a:pt x="5152" y="1435"/>
                  <a:pt x="5192" y="1407"/>
                  <a:pt x="5232" y="1384"/>
                </a:cubicBezTo>
                <a:cubicBezTo>
                  <a:pt x="5232" y="1389"/>
                  <a:pt x="5232" y="1407"/>
                  <a:pt x="5232" y="1412"/>
                </a:cubicBezTo>
                <a:cubicBezTo>
                  <a:pt x="5215" y="1418"/>
                  <a:pt x="5192" y="1424"/>
                  <a:pt x="5175" y="1429"/>
                </a:cubicBezTo>
                <a:cubicBezTo>
                  <a:pt x="5175" y="1441"/>
                  <a:pt x="5181" y="1458"/>
                  <a:pt x="5181" y="1469"/>
                </a:cubicBezTo>
                <a:lnTo>
                  <a:pt x="5164" y="1446"/>
                </a:lnTo>
                <a:cubicBezTo>
                  <a:pt x="5101" y="1480"/>
                  <a:pt x="5033" y="1492"/>
                  <a:pt x="4982" y="1537"/>
                </a:cubicBezTo>
                <a:cubicBezTo>
                  <a:pt x="4982" y="1531"/>
                  <a:pt x="4976" y="1526"/>
                  <a:pt x="4976" y="1526"/>
                </a:cubicBezTo>
                <a:cubicBezTo>
                  <a:pt x="5022" y="1497"/>
                  <a:pt x="5062" y="1469"/>
                  <a:pt x="5107" y="1441"/>
                </a:cubicBezTo>
                <a:cubicBezTo>
                  <a:pt x="5101" y="1429"/>
                  <a:pt x="5101" y="1407"/>
                  <a:pt x="5096" y="1395"/>
                </a:cubicBezTo>
                <a:cubicBezTo>
                  <a:pt x="5084" y="1401"/>
                  <a:pt x="5056" y="1412"/>
                  <a:pt x="5039" y="1418"/>
                </a:cubicBezTo>
                <a:cubicBezTo>
                  <a:pt x="5101" y="1367"/>
                  <a:pt x="5181" y="1321"/>
                  <a:pt x="5260" y="1310"/>
                </a:cubicBezTo>
                <a:close/>
                <a:moveTo>
                  <a:pt x="4541" y="1585"/>
                </a:moveTo>
                <a:cubicBezTo>
                  <a:pt x="4548" y="1585"/>
                  <a:pt x="4555" y="1586"/>
                  <a:pt x="4562" y="1588"/>
                </a:cubicBezTo>
                <a:cubicBezTo>
                  <a:pt x="4523" y="1616"/>
                  <a:pt x="4483" y="1639"/>
                  <a:pt x="4443" y="1668"/>
                </a:cubicBezTo>
                <a:cubicBezTo>
                  <a:pt x="4437" y="1662"/>
                  <a:pt x="4432" y="1650"/>
                  <a:pt x="4426" y="1645"/>
                </a:cubicBezTo>
                <a:cubicBezTo>
                  <a:pt x="4466" y="1630"/>
                  <a:pt x="4497" y="1585"/>
                  <a:pt x="4541" y="1585"/>
                </a:cubicBezTo>
                <a:close/>
                <a:moveTo>
                  <a:pt x="12767" y="924"/>
                </a:moveTo>
                <a:cubicBezTo>
                  <a:pt x="12833" y="924"/>
                  <a:pt x="12892" y="996"/>
                  <a:pt x="12959" y="996"/>
                </a:cubicBezTo>
                <a:cubicBezTo>
                  <a:pt x="12972" y="996"/>
                  <a:pt x="12985" y="993"/>
                  <a:pt x="12999" y="987"/>
                </a:cubicBezTo>
                <a:lnTo>
                  <a:pt x="12999" y="987"/>
                </a:lnTo>
                <a:cubicBezTo>
                  <a:pt x="12994" y="992"/>
                  <a:pt x="12988" y="1009"/>
                  <a:pt x="12982" y="1015"/>
                </a:cubicBezTo>
                <a:cubicBezTo>
                  <a:pt x="13158" y="1117"/>
                  <a:pt x="13345" y="1191"/>
                  <a:pt x="13521" y="1293"/>
                </a:cubicBezTo>
                <a:cubicBezTo>
                  <a:pt x="13533" y="1282"/>
                  <a:pt x="13544" y="1276"/>
                  <a:pt x="13555" y="1270"/>
                </a:cubicBezTo>
                <a:lnTo>
                  <a:pt x="13555" y="1270"/>
                </a:lnTo>
                <a:cubicBezTo>
                  <a:pt x="13555" y="1276"/>
                  <a:pt x="13550" y="1293"/>
                  <a:pt x="13550" y="1299"/>
                </a:cubicBezTo>
                <a:cubicBezTo>
                  <a:pt x="13640" y="1333"/>
                  <a:pt x="13708" y="1429"/>
                  <a:pt x="13811" y="1441"/>
                </a:cubicBezTo>
                <a:cubicBezTo>
                  <a:pt x="13839" y="1520"/>
                  <a:pt x="13947" y="1526"/>
                  <a:pt x="14003" y="1588"/>
                </a:cubicBezTo>
                <a:cubicBezTo>
                  <a:pt x="14043" y="1616"/>
                  <a:pt x="14106" y="1622"/>
                  <a:pt x="14111" y="1685"/>
                </a:cubicBezTo>
                <a:lnTo>
                  <a:pt x="14066" y="1685"/>
                </a:lnTo>
                <a:cubicBezTo>
                  <a:pt x="14038" y="1639"/>
                  <a:pt x="13986" y="1628"/>
                  <a:pt x="13941" y="1611"/>
                </a:cubicBezTo>
                <a:cubicBezTo>
                  <a:pt x="13941" y="1622"/>
                  <a:pt x="13941" y="1650"/>
                  <a:pt x="13941" y="1662"/>
                </a:cubicBezTo>
                <a:cubicBezTo>
                  <a:pt x="13930" y="1650"/>
                  <a:pt x="13913" y="1639"/>
                  <a:pt x="13901" y="1628"/>
                </a:cubicBezTo>
                <a:cubicBezTo>
                  <a:pt x="13850" y="1616"/>
                  <a:pt x="13850" y="1543"/>
                  <a:pt x="13799" y="1531"/>
                </a:cubicBezTo>
                <a:cubicBezTo>
                  <a:pt x="13788" y="1537"/>
                  <a:pt x="13777" y="1543"/>
                  <a:pt x="13765" y="1548"/>
                </a:cubicBezTo>
                <a:cubicBezTo>
                  <a:pt x="13640" y="1475"/>
                  <a:pt x="13527" y="1384"/>
                  <a:pt x="13385" y="1338"/>
                </a:cubicBezTo>
                <a:cubicBezTo>
                  <a:pt x="13391" y="1327"/>
                  <a:pt x="13402" y="1310"/>
                  <a:pt x="13408" y="1299"/>
                </a:cubicBezTo>
                <a:cubicBezTo>
                  <a:pt x="13396" y="1287"/>
                  <a:pt x="13368" y="1265"/>
                  <a:pt x="13351" y="1253"/>
                </a:cubicBezTo>
                <a:cubicBezTo>
                  <a:pt x="13340" y="1259"/>
                  <a:pt x="13323" y="1270"/>
                  <a:pt x="13311" y="1276"/>
                </a:cubicBezTo>
                <a:lnTo>
                  <a:pt x="13340" y="1299"/>
                </a:lnTo>
                <a:cubicBezTo>
                  <a:pt x="13328" y="1293"/>
                  <a:pt x="13294" y="1287"/>
                  <a:pt x="13283" y="1282"/>
                </a:cubicBezTo>
                <a:lnTo>
                  <a:pt x="13317" y="1270"/>
                </a:lnTo>
                <a:cubicBezTo>
                  <a:pt x="13317" y="1259"/>
                  <a:pt x="13311" y="1242"/>
                  <a:pt x="13311" y="1231"/>
                </a:cubicBezTo>
                <a:cubicBezTo>
                  <a:pt x="13283" y="1219"/>
                  <a:pt x="13255" y="1208"/>
                  <a:pt x="13226" y="1197"/>
                </a:cubicBezTo>
                <a:lnTo>
                  <a:pt x="13215" y="1214"/>
                </a:lnTo>
                <a:cubicBezTo>
                  <a:pt x="13237" y="1231"/>
                  <a:pt x="13260" y="1248"/>
                  <a:pt x="13272" y="1276"/>
                </a:cubicBezTo>
                <a:cubicBezTo>
                  <a:pt x="13255" y="1248"/>
                  <a:pt x="13220" y="1236"/>
                  <a:pt x="13192" y="1236"/>
                </a:cubicBezTo>
                <a:cubicBezTo>
                  <a:pt x="13203" y="1219"/>
                  <a:pt x="13209" y="1202"/>
                  <a:pt x="13220" y="1185"/>
                </a:cubicBezTo>
                <a:cubicBezTo>
                  <a:pt x="13192" y="1174"/>
                  <a:pt x="13164" y="1157"/>
                  <a:pt x="13135" y="1146"/>
                </a:cubicBezTo>
                <a:lnTo>
                  <a:pt x="13135" y="1146"/>
                </a:lnTo>
                <a:cubicBezTo>
                  <a:pt x="13152" y="1163"/>
                  <a:pt x="13181" y="1197"/>
                  <a:pt x="13198" y="1214"/>
                </a:cubicBezTo>
                <a:cubicBezTo>
                  <a:pt x="13169" y="1214"/>
                  <a:pt x="13152" y="1202"/>
                  <a:pt x="13135" y="1180"/>
                </a:cubicBezTo>
                <a:cubicBezTo>
                  <a:pt x="13073" y="1168"/>
                  <a:pt x="13028" y="1134"/>
                  <a:pt x="12976" y="1111"/>
                </a:cubicBezTo>
                <a:lnTo>
                  <a:pt x="12982" y="1077"/>
                </a:lnTo>
                <a:lnTo>
                  <a:pt x="12982" y="1077"/>
                </a:lnTo>
                <a:cubicBezTo>
                  <a:pt x="12965" y="1083"/>
                  <a:pt x="12942" y="1094"/>
                  <a:pt x="12931" y="1100"/>
                </a:cubicBezTo>
                <a:cubicBezTo>
                  <a:pt x="12931" y="1083"/>
                  <a:pt x="12937" y="1066"/>
                  <a:pt x="12937" y="1049"/>
                </a:cubicBezTo>
                <a:lnTo>
                  <a:pt x="12937" y="1049"/>
                </a:lnTo>
                <a:cubicBezTo>
                  <a:pt x="12914" y="1055"/>
                  <a:pt x="12891" y="1060"/>
                  <a:pt x="12869" y="1066"/>
                </a:cubicBezTo>
                <a:cubicBezTo>
                  <a:pt x="12852" y="1055"/>
                  <a:pt x="12835" y="1043"/>
                  <a:pt x="12823" y="1032"/>
                </a:cubicBezTo>
                <a:cubicBezTo>
                  <a:pt x="12846" y="1032"/>
                  <a:pt x="12874" y="1032"/>
                  <a:pt x="12897" y="1021"/>
                </a:cubicBezTo>
                <a:cubicBezTo>
                  <a:pt x="12886" y="1015"/>
                  <a:pt x="12852" y="1009"/>
                  <a:pt x="12835" y="1004"/>
                </a:cubicBezTo>
                <a:cubicBezTo>
                  <a:pt x="12840" y="992"/>
                  <a:pt x="12852" y="975"/>
                  <a:pt x="12852" y="964"/>
                </a:cubicBezTo>
                <a:lnTo>
                  <a:pt x="12852" y="964"/>
                </a:lnTo>
                <a:cubicBezTo>
                  <a:pt x="12840" y="970"/>
                  <a:pt x="12818" y="987"/>
                  <a:pt x="12806" y="992"/>
                </a:cubicBezTo>
                <a:cubicBezTo>
                  <a:pt x="12789" y="975"/>
                  <a:pt x="12721" y="953"/>
                  <a:pt x="12767" y="930"/>
                </a:cubicBezTo>
                <a:lnTo>
                  <a:pt x="12767" y="924"/>
                </a:lnTo>
                <a:close/>
                <a:moveTo>
                  <a:pt x="5033" y="1412"/>
                </a:moveTo>
                <a:cubicBezTo>
                  <a:pt x="5005" y="1452"/>
                  <a:pt x="4954" y="1452"/>
                  <a:pt x="4925" y="1486"/>
                </a:cubicBezTo>
                <a:cubicBezTo>
                  <a:pt x="4636" y="1611"/>
                  <a:pt x="4381" y="1832"/>
                  <a:pt x="4097" y="1951"/>
                </a:cubicBezTo>
                <a:cubicBezTo>
                  <a:pt x="4188" y="1866"/>
                  <a:pt x="4301" y="1821"/>
                  <a:pt x="4398" y="1753"/>
                </a:cubicBezTo>
                <a:cubicBezTo>
                  <a:pt x="4398" y="1747"/>
                  <a:pt x="4386" y="1741"/>
                  <a:pt x="4381" y="1736"/>
                </a:cubicBezTo>
                <a:lnTo>
                  <a:pt x="4381" y="1736"/>
                </a:lnTo>
                <a:cubicBezTo>
                  <a:pt x="4398" y="1741"/>
                  <a:pt x="4409" y="1741"/>
                  <a:pt x="4420" y="1741"/>
                </a:cubicBezTo>
                <a:cubicBezTo>
                  <a:pt x="4568" y="1656"/>
                  <a:pt x="4704" y="1560"/>
                  <a:pt x="4863" y="1492"/>
                </a:cubicBezTo>
                <a:cubicBezTo>
                  <a:pt x="4863" y="1492"/>
                  <a:pt x="4852" y="1480"/>
                  <a:pt x="4846" y="1475"/>
                </a:cubicBezTo>
                <a:lnTo>
                  <a:pt x="4846" y="1475"/>
                </a:lnTo>
                <a:cubicBezTo>
                  <a:pt x="4854" y="1477"/>
                  <a:pt x="4862" y="1478"/>
                  <a:pt x="4870" y="1478"/>
                </a:cubicBezTo>
                <a:cubicBezTo>
                  <a:pt x="4927" y="1478"/>
                  <a:pt x="4978" y="1427"/>
                  <a:pt x="5033" y="1412"/>
                </a:cubicBezTo>
                <a:close/>
                <a:moveTo>
                  <a:pt x="4018" y="1900"/>
                </a:moveTo>
                <a:cubicBezTo>
                  <a:pt x="3989" y="1900"/>
                  <a:pt x="3961" y="1906"/>
                  <a:pt x="3932" y="1906"/>
                </a:cubicBezTo>
                <a:cubicBezTo>
                  <a:pt x="3927" y="1923"/>
                  <a:pt x="3921" y="1946"/>
                  <a:pt x="3921" y="1963"/>
                </a:cubicBezTo>
                <a:cubicBezTo>
                  <a:pt x="3961" y="1951"/>
                  <a:pt x="4001" y="1940"/>
                  <a:pt x="4018" y="1900"/>
                </a:cubicBezTo>
                <a:close/>
                <a:moveTo>
                  <a:pt x="13385" y="1389"/>
                </a:moveTo>
                <a:cubicBezTo>
                  <a:pt x="13674" y="1554"/>
                  <a:pt x="13947" y="1724"/>
                  <a:pt x="14219" y="1906"/>
                </a:cubicBezTo>
                <a:cubicBezTo>
                  <a:pt x="14253" y="1929"/>
                  <a:pt x="14293" y="1940"/>
                  <a:pt x="14298" y="1980"/>
                </a:cubicBezTo>
                <a:cubicBezTo>
                  <a:pt x="14117" y="1838"/>
                  <a:pt x="13913" y="1741"/>
                  <a:pt x="13725" y="1605"/>
                </a:cubicBezTo>
                <a:cubicBezTo>
                  <a:pt x="13708" y="1616"/>
                  <a:pt x="13691" y="1622"/>
                  <a:pt x="13680" y="1628"/>
                </a:cubicBezTo>
                <a:cubicBezTo>
                  <a:pt x="13697" y="1645"/>
                  <a:pt x="13714" y="1662"/>
                  <a:pt x="13731" y="1679"/>
                </a:cubicBezTo>
                <a:lnTo>
                  <a:pt x="13731" y="1690"/>
                </a:lnTo>
                <a:cubicBezTo>
                  <a:pt x="13691" y="1668"/>
                  <a:pt x="13652" y="1650"/>
                  <a:pt x="13612" y="1628"/>
                </a:cubicBezTo>
                <a:cubicBezTo>
                  <a:pt x="13612" y="1622"/>
                  <a:pt x="13618" y="1611"/>
                  <a:pt x="13618" y="1605"/>
                </a:cubicBezTo>
                <a:cubicBezTo>
                  <a:pt x="13635" y="1616"/>
                  <a:pt x="13657" y="1628"/>
                  <a:pt x="13674" y="1633"/>
                </a:cubicBezTo>
                <a:cubicBezTo>
                  <a:pt x="13680" y="1622"/>
                  <a:pt x="13686" y="1605"/>
                  <a:pt x="13686" y="1594"/>
                </a:cubicBezTo>
                <a:cubicBezTo>
                  <a:pt x="13589" y="1520"/>
                  <a:pt x="13481" y="1469"/>
                  <a:pt x="13374" y="1412"/>
                </a:cubicBezTo>
                <a:cubicBezTo>
                  <a:pt x="13379" y="1407"/>
                  <a:pt x="13385" y="1395"/>
                  <a:pt x="13385" y="1389"/>
                </a:cubicBezTo>
                <a:close/>
                <a:moveTo>
                  <a:pt x="4083" y="1949"/>
                </a:moveTo>
                <a:cubicBezTo>
                  <a:pt x="4092" y="1949"/>
                  <a:pt x="4099" y="1957"/>
                  <a:pt x="4103" y="1974"/>
                </a:cubicBezTo>
                <a:cubicBezTo>
                  <a:pt x="4096" y="1983"/>
                  <a:pt x="4088" y="1988"/>
                  <a:pt x="4082" y="1988"/>
                </a:cubicBezTo>
                <a:cubicBezTo>
                  <a:pt x="4073" y="1988"/>
                  <a:pt x="4066" y="1979"/>
                  <a:pt x="4063" y="1963"/>
                </a:cubicBezTo>
                <a:cubicBezTo>
                  <a:pt x="4070" y="1953"/>
                  <a:pt x="4077" y="1949"/>
                  <a:pt x="4083" y="1949"/>
                </a:cubicBezTo>
                <a:close/>
                <a:moveTo>
                  <a:pt x="5161" y="2073"/>
                </a:moveTo>
                <a:cubicBezTo>
                  <a:pt x="5167" y="2073"/>
                  <a:pt x="5173" y="2077"/>
                  <a:pt x="5181" y="2087"/>
                </a:cubicBezTo>
                <a:cubicBezTo>
                  <a:pt x="5174" y="2100"/>
                  <a:pt x="5168" y="2107"/>
                  <a:pt x="5161" y="2107"/>
                </a:cubicBezTo>
                <a:cubicBezTo>
                  <a:pt x="5155" y="2107"/>
                  <a:pt x="5148" y="2103"/>
                  <a:pt x="5141" y="2093"/>
                </a:cubicBezTo>
                <a:cubicBezTo>
                  <a:pt x="5147" y="2080"/>
                  <a:pt x="5154" y="2073"/>
                  <a:pt x="5161" y="2073"/>
                </a:cubicBezTo>
                <a:close/>
                <a:moveTo>
                  <a:pt x="4267" y="1934"/>
                </a:moveTo>
                <a:cubicBezTo>
                  <a:pt x="4250" y="1963"/>
                  <a:pt x="4159" y="1974"/>
                  <a:pt x="4205" y="2019"/>
                </a:cubicBezTo>
                <a:cubicBezTo>
                  <a:pt x="4193" y="2014"/>
                  <a:pt x="4182" y="2008"/>
                  <a:pt x="4171" y="2002"/>
                </a:cubicBezTo>
                <a:cubicBezTo>
                  <a:pt x="4108" y="2059"/>
                  <a:pt x="4035" y="2104"/>
                  <a:pt x="3949" y="2127"/>
                </a:cubicBezTo>
                <a:cubicBezTo>
                  <a:pt x="4035" y="2070"/>
                  <a:pt x="4125" y="2025"/>
                  <a:pt x="4205" y="1957"/>
                </a:cubicBezTo>
                <a:cubicBezTo>
                  <a:pt x="4222" y="1940"/>
                  <a:pt x="4245" y="1934"/>
                  <a:pt x="4267" y="1934"/>
                </a:cubicBezTo>
                <a:close/>
                <a:moveTo>
                  <a:pt x="14304" y="1974"/>
                </a:moveTo>
                <a:lnTo>
                  <a:pt x="14304" y="1974"/>
                </a:lnTo>
                <a:cubicBezTo>
                  <a:pt x="14406" y="2025"/>
                  <a:pt x="14497" y="2104"/>
                  <a:pt x="14588" y="2161"/>
                </a:cubicBezTo>
                <a:cubicBezTo>
                  <a:pt x="14480" y="2127"/>
                  <a:pt x="14395" y="2042"/>
                  <a:pt x="14304" y="1974"/>
                </a:cubicBezTo>
                <a:close/>
                <a:moveTo>
                  <a:pt x="4057" y="1980"/>
                </a:moveTo>
                <a:cubicBezTo>
                  <a:pt x="4040" y="2019"/>
                  <a:pt x="3995" y="2042"/>
                  <a:pt x="3961" y="2065"/>
                </a:cubicBezTo>
                <a:cubicBezTo>
                  <a:pt x="3893" y="2110"/>
                  <a:pt x="3836" y="2167"/>
                  <a:pt x="3757" y="2190"/>
                </a:cubicBezTo>
                <a:cubicBezTo>
                  <a:pt x="3836" y="2099"/>
                  <a:pt x="3955" y="2042"/>
                  <a:pt x="4057" y="1980"/>
                </a:cubicBezTo>
                <a:close/>
                <a:moveTo>
                  <a:pt x="14616" y="2256"/>
                </a:moveTo>
                <a:cubicBezTo>
                  <a:pt x="14630" y="2256"/>
                  <a:pt x="14649" y="2279"/>
                  <a:pt x="14645" y="2292"/>
                </a:cubicBezTo>
                <a:cubicBezTo>
                  <a:pt x="14640" y="2298"/>
                  <a:pt x="14635" y="2300"/>
                  <a:pt x="14630" y="2300"/>
                </a:cubicBezTo>
                <a:cubicBezTo>
                  <a:pt x="14615" y="2300"/>
                  <a:pt x="14601" y="2280"/>
                  <a:pt x="14605" y="2263"/>
                </a:cubicBezTo>
                <a:cubicBezTo>
                  <a:pt x="14608" y="2258"/>
                  <a:pt x="14612" y="2256"/>
                  <a:pt x="14616" y="2256"/>
                </a:cubicBezTo>
                <a:close/>
                <a:moveTo>
                  <a:pt x="14594" y="2172"/>
                </a:moveTo>
                <a:lnTo>
                  <a:pt x="14594" y="2172"/>
                </a:lnTo>
                <a:cubicBezTo>
                  <a:pt x="14718" y="2258"/>
                  <a:pt x="14832" y="2354"/>
                  <a:pt x="14945" y="2450"/>
                </a:cubicBezTo>
                <a:cubicBezTo>
                  <a:pt x="14809" y="2388"/>
                  <a:pt x="14696" y="2280"/>
                  <a:pt x="14594" y="2172"/>
                </a:cubicBezTo>
                <a:close/>
                <a:moveTo>
                  <a:pt x="13918" y="2465"/>
                </a:moveTo>
                <a:cubicBezTo>
                  <a:pt x="13939" y="2465"/>
                  <a:pt x="13961" y="2488"/>
                  <a:pt x="13947" y="2507"/>
                </a:cubicBezTo>
                <a:cubicBezTo>
                  <a:pt x="13944" y="2509"/>
                  <a:pt x="13940" y="2510"/>
                  <a:pt x="13937" y="2510"/>
                </a:cubicBezTo>
                <a:cubicBezTo>
                  <a:pt x="13916" y="2510"/>
                  <a:pt x="13892" y="2482"/>
                  <a:pt x="13907" y="2468"/>
                </a:cubicBezTo>
                <a:cubicBezTo>
                  <a:pt x="13911" y="2466"/>
                  <a:pt x="13914" y="2465"/>
                  <a:pt x="13918" y="2465"/>
                </a:cubicBezTo>
                <a:close/>
                <a:moveTo>
                  <a:pt x="3098" y="2530"/>
                </a:moveTo>
                <a:lnTo>
                  <a:pt x="3098" y="2530"/>
                </a:lnTo>
                <a:cubicBezTo>
                  <a:pt x="3097" y="2532"/>
                  <a:pt x="3097" y="2534"/>
                  <a:pt x="3096" y="2537"/>
                </a:cubicBezTo>
                <a:lnTo>
                  <a:pt x="3096" y="2537"/>
                </a:lnTo>
                <a:cubicBezTo>
                  <a:pt x="3097" y="2535"/>
                  <a:pt x="3098" y="2532"/>
                  <a:pt x="3098" y="2530"/>
                </a:cubicBezTo>
                <a:close/>
                <a:moveTo>
                  <a:pt x="3490" y="2479"/>
                </a:moveTo>
                <a:cubicBezTo>
                  <a:pt x="3490" y="2496"/>
                  <a:pt x="3490" y="2519"/>
                  <a:pt x="3490" y="2536"/>
                </a:cubicBezTo>
                <a:cubicBezTo>
                  <a:pt x="3479" y="2530"/>
                  <a:pt x="3467" y="2524"/>
                  <a:pt x="3450" y="2513"/>
                </a:cubicBezTo>
                <a:cubicBezTo>
                  <a:pt x="3433" y="2530"/>
                  <a:pt x="3422" y="2547"/>
                  <a:pt x="3405" y="2564"/>
                </a:cubicBezTo>
                <a:lnTo>
                  <a:pt x="3393" y="2541"/>
                </a:lnTo>
                <a:cubicBezTo>
                  <a:pt x="3427" y="2524"/>
                  <a:pt x="3462" y="2502"/>
                  <a:pt x="3490" y="2479"/>
                </a:cubicBezTo>
                <a:close/>
                <a:moveTo>
                  <a:pt x="15025" y="2591"/>
                </a:moveTo>
                <a:cubicBezTo>
                  <a:pt x="15033" y="2591"/>
                  <a:pt x="15038" y="2598"/>
                  <a:pt x="15042" y="2615"/>
                </a:cubicBezTo>
                <a:cubicBezTo>
                  <a:pt x="15035" y="2621"/>
                  <a:pt x="15030" y="2625"/>
                  <a:pt x="15025" y="2625"/>
                </a:cubicBezTo>
                <a:cubicBezTo>
                  <a:pt x="15017" y="2625"/>
                  <a:pt x="15011" y="2616"/>
                  <a:pt x="15008" y="2598"/>
                </a:cubicBezTo>
                <a:cubicBezTo>
                  <a:pt x="15014" y="2594"/>
                  <a:pt x="15020" y="2591"/>
                  <a:pt x="15025" y="2591"/>
                </a:cubicBezTo>
                <a:close/>
                <a:moveTo>
                  <a:pt x="3342" y="2598"/>
                </a:moveTo>
                <a:cubicBezTo>
                  <a:pt x="3348" y="2604"/>
                  <a:pt x="3365" y="2621"/>
                  <a:pt x="3371" y="2632"/>
                </a:cubicBezTo>
                <a:cubicBezTo>
                  <a:pt x="3365" y="2626"/>
                  <a:pt x="3342" y="2621"/>
                  <a:pt x="3331" y="2621"/>
                </a:cubicBezTo>
                <a:cubicBezTo>
                  <a:pt x="3325" y="2632"/>
                  <a:pt x="3314" y="2660"/>
                  <a:pt x="3308" y="2672"/>
                </a:cubicBezTo>
                <a:cubicBezTo>
                  <a:pt x="3297" y="2638"/>
                  <a:pt x="3303" y="2609"/>
                  <a:pt x="3342" y="2598"/>
                </a:cubicBezTo>
                <a:close/>
                <a:moveTo>
                  <a:pt x="15111" y="2667"/>
                </a:moveTo>
                <a:cubicBezTo>
                  <a:pt x="15128" y="2667"/>
                  <a:pt x="15141" y="2692"/>
                  <a:pt x="15127" y="2706"/>
                </a:cubicBezTo>
                <a:cubicBezTo>
                  <a:pt x="15123" y="2709"/>
                  <a:pt x="15118" y="2710"/>
                  <a:pt x="15114" y="2710"/>
                </a:cubicBezTo>
                <a:cubicBezTo>
                  <a:pt x="15097" y="2710"/>
                  <a:pt x="15085" y="2686"/>
                  <a:pt x="15099" y="2672"/>
                </a:cubicBezTo>
                <a:cubicBezTo>
                  <a:pt x="15103" y="2669"/>
                  <a:pt x="15107" y="2667"/>
                  <a:pt x="15111" y="2667"/>
                </a:cubicBezTo>
                <a:close/>
                <a:moveTo>
                  <a:pt x="3741" y="2688"/>
                </a:moveTo>
                <a:cubicBezTo>
                  <a:pt x="3746" y="2688"/>
                  <a:pt x="3751" y="2692"/>
                  <a:pt x="3757" y="2700"/>
                </a:cubicBezTo>
                <a:cubicBezTo>
                  <a:pt x="3754" y="2715"/>
                  <a:pt x="3747" y="2722"/>
                  <a:pt x="3741" y="2722"/>
                </a:cubicBezTo>
                <a:cubicBezTo>
                  <a:pt x="3734" y="2722"/>
                  <a:pt x="3728" y="2717"/>
                  <a:pt x="3723" y="2706"/>
                </a:cubicBezTo>
                <a:cubicBezTo>
                  <a:pt x="3729" y="2694"/>
                  <a:pt x="3735" y="2688"/>
                  <a:pt x="3741" y="2688"/>
                </a:cubicBezTo>
                <a:close/>
                <a:moveTo>
                  <a:pt x="14236" y="2683"/>
                </a:moveTo>
                <a:cubicBezTo>
                  <a:pt x="14276" y="2711"/>
                  <a:pt x="14316" y="2746"/>
                  <a:pt x="14355" y="2774"/>
                </a:cubicBezTo>
                <a:cubicBezTo>
                  <a:pt x="14310" y="2751"/>
                  <a:pt x="14247" y="2734"/>
                  <a:pt x="14236" y="2683"/>
                </a:cubicBezTo>
                <a:close/>
                <a:moveTo>
                  <a:pt x="15156" y="2721"/>
                </a:moveTo>
                <a:cubicBezTo>
                  <a:pt x="15187" y="2737"/>
                  <a:pt x="15214" y="2758"/>
                  <a:pt x="15240" y="2774"/>
                </a:cubicBezTo>
                <a:cubicBezTo>
                  <a:pt x="15240" y="2780"/>
                  <a:pt x="15229" y="2791"/>
                  <a:pt x="15229" y="2797"/>
                </a:cubicBezTo>
                <a:cubicBezTo>
                  <a:pt x="15196" y="2780"/>
                  <a:pt x="15168" y="2758"/>
                  <a:pt x="15156" y="2721"/>
                </a:cubicBezTo>
                <a:close/>
                <a:moveTo>
                  <a:pt x="4125" y="2740"/>
                </a:moveTo>
                <a:lnTo>
                  <a:pt x="4125" y="2740"/>
                </a:lnTo>
                <a:cubicBezTo>
                  <a:pt x="4091" y="2763"/>
                  <a:pt x="4063" y="2791"/>
                  <a:pt x="4029" y="2819"/>
                </a:cubicBezTo>
                <a:cubicBezTo>
                  <a:pt x="4023" y="2814"/>
                  <a:pt x="4018" y="2808"/>
                  <a:pt x="4012" y="2802"/>
                </a:cubicBezTo>
                <a:cubicBezTo>
                  <a:pt x="4052" y="2780"/>
                  <a:pt x="4086" y="2763"/>
                  <a:pt x="4125" y="2740"/>
                </a:cubicBezTo>
                <a:close/>
                <a:moveTo>
                  <a:pt x="3274" y="2638"/>
                </a:moveTo>
                <a:lnTo>
                  <a:pt x="3274" y="2638"/>
                </a:lnTo>
                <a:cubicBezTo>
                  <a:pt x="3286" y="2660"/>
                  <a:pt x="3269" y="2677"/>
                  <a:pt x="3257" y="2694"/>
                </a:cubicBezTo>
                <a:cubicBezTo>
                  <a:pt x="3257" y="2706"/>
                  <a:pt x="3263" y="2717"/>
                  <a:pt x="3269" y="2729"/>
                </a:cubicBezTo>
                <a:cubicBezTo>
                  <a:pt x="3252" y="2729"/>
                  <a:pt x="3229" y="2723"/>
                  <a:pt x="3218" y="2723"/>
                </a:cubicBezTo>
                <a:cubicBezTo>
                  <a:pt x="3223" y="2729"/>
                  <a:pt x="3229" y="2746"/>
                  <a:pt x="3235" y="2751"/>
                </a:cubicBezTo>
                <a:cubicBezTo>
                  <a:pt x="3222" y="2745"/>
                  <a:pt x="3211" y="2743"/>
                  <a:pt x="3202" y="2743"/>
                </a:cubicBezTo>
                <a:cubicBezTo>
                  <a:pt x="3168" y="2743"/>
                  <a:pt x="3166" y="2780"/>
                  <a:pt x="3206" y="2802"/>
                </a:cubicBezTo>
                <a:cubicBezTo>
                  <a:pt x="3201" y="2808"/>
                  <a:pt x="3189" y="2819"/>
                  <a:pt x="3184" y="2825"/>
                </a:cubicBezTo>
                <a:cubicBezTo>
                  <a:pt x="3172" y="2802"/>
                  <a:pt x="3166" y="2785"/>
                  <a:pt x="3155" y="2768"/>
                </a:cubicBezTo>
                <a:cubicBezTo>
                  <a:pt x="3138" y="2791"/>
                  <a:pt x="3121" y="2797"/>
                  <a:pt x="3093" y="2797"/>
                </a:cubicBezTo>
                <a:cubicBezTo>
                  <a:pt x="3161" y="2746"/>
                  <a:pt x="3212" y="2683"/>
                  <a:pt x="3274" y="2638"/>
                </a:cubicBezTo>
                <a:close/>
                <a:moveTo>
                  <a:pt x="15266" y="2811"/>
                </a:moveTo>
                <a:cubicBezTo>
                  <a:pt x="15282" y="2811"/>
                  <a:pt x="15301" y="2834"/>
                  <a:pt x="15291" y="2853"/>
                </a:cubicBezTo>
                <a:cubicBezTo>
                  <a:pt x="15289" y="2854"/>
                  <a:pt x="15287" y="2854"/>
                  <a:pt x="15285" y="2854"/>
                </a:cubicBezTo>
                <a:cubicBezTo>
                  <a:pt x="15264" y="2854"/>
                  <a:pt x="15242" y="2829"/>
                  <a:pt x="15257" y="2814"/>
                </a:cubicBezTo>
                <a:cubicBezTo>
                  <a:pt x="15260" y="2812"/>
                  <a:pt x="15263" y="2811"/>
                  <a:pt x="15266" y="2811"/>
                </a:cubicBezTo>
                <a:close/>
                <a:moveTo>
                  <a:pt x="3519" y="2871"/>
                </a:moveTo>
                <a:cubicBezTo>
                  <a:pt x="3524" y="2871"/>
                  <a:pt x="3527" y="2873"/>
                  <a:pt x="3530" y="2876"/>
                </a:cubicBezTo>
                <a:cubicBezTo>
                  <a:pt x="3524" y="2899"/>
                  <a:pt x="3496" y="2916"/>
                  <a:pt x="3473" y="2916"/>
                </a:cubicBezTo>
                <a:cubicBezTo>
                  <a:pt x="3464" y="2897"/>
                  <a:pt x="3499" y="2871"/>
                  <a:pt x="3519" y="2871"/>
                </a:cubicBezTo>
                <a:close/>
                <a:moveTo>
                  <a:pt x="4602" y="2655"/>
                </a:moveTo>
                <a:lnTo>
                  <a:pt x="4602" y="2655"/>
                </a:lnTo>
                <a:cubicBezTo>
                  <a:pt x="4562" y="2694"/>
                  <a:pt x="4500" y="2717"/>
                  <a:pt x="4466" y="2768"/>
                </a:cubicBezTo>
                <a:cubicBezTo>
                  <a:pt x="4454" y="2774"/>
                  <a:pt x="4449" y="2780"/>
                  <a:pt x="4437" y="2785"/>
                </a:cubicBezTo>
                <a:cubicBezTo>
                  <a:pt x="4432" y="2785"/>
                  <a:pt x="4432" y="2780"/>
                  <a:pt x="4426" y="2780"/>
                </a:cubicBezTo>
                <a:cubicBezTo>
                  <a:pt x="4318" y="2842"/>
                  <a:pt x="4233" y="2933"/>
                  <a:pt x="4120" y="2990"/>
                </a:cubicBezTo>
                <a:cubicBezTo>
                  <a:pt x="4267" y="2865"/>
                  <a:pt x="4432" y="2751"/>
                  <a:pt x="4602" y="2655"/>
                </a:cubicBezTo>
                <a:close/>
                <a:moveTo>
                  <a:pt x="3008" y="2904"/>
                </a:moveTo>
                <a:lnTo>
                  <a:pt x="3008" y="2904"/>
                </a:lnTo>
                <a:cubicBezTo>
                  <a:pt x="2968" y="2938"/>
                  <a:pt x="2934" y="2972"/>
                  <a:pt x="2888" y="2995"/>
                </a:cubicBezTo>
                <a:cubicBezTo>
                  <a:pt x="2911" y="2967"/>
                  <a:pt x="2934" y="2944"/>
                  <a:pt x="2957" y="2916"/>
                </a:cubicBezTo>
                <a:cubicBezTo>
                  <a:pt x="2974" y="2910"/>
                  <a:pt x="2991" y="2910"/>
                  <a:pt x="3008" y="2904"/>
                </a:cubicBezTo>
                <a:close/>
                <a:moveTo>
                  <a:pt x="15093" y="2581"/>
                </a:moveTo>
                <a:lnTo>
                  <a:pt x="15093" y="2581"/>
                </a:lnTo>
                <a:cubicBezTo>
                  <a:pt x="15252" y="2706"/>
                  <a:pt x="15405" y="2848"/>
                  <a:pt x="15541" y="2995"/>
                </a:cubicBezTo>
                <a:cubicBezTo>
                  <a:pt x="15399" y="2904"/>
                  <a:pt x="15297" y="2768"/>
                  <a:pt x="15167" y="2666"/>
                </a:cubicBezTo>
                <a:cubicBezTo>
                  <a:pt x="15133" y="2643"/>
                  <a:pt x="15110" y="2615"/>
                  <a:pt x="15093" y="2581"/>
                </a:cubicBezTo>
                <a:close/>
                <a:moveTo>
                  <a:pt x="14611" y="2978"/>
                </a:moveTo>
                <a:lnTo>
                  <a:pt x="14611" y="2978"/>
                </a:lnTo>
                <a:cubicBezTo>
                  <a:pt x="14645" y="2995"/>
                  <a:pt x="14667" y="3012"/>
                  <a:pt x="14690" y="3035"/>
                </a:cubicBezTo>
                <a:cubicBezTo>
                  <a:pt x="14690" y="3041"/>
                  <a:pt x="14684" y="3052"/>
                  <a:pt x="14679" y="3058"/>
                </a:cubicBezTo>
                <a:cubicBezTo>
                  <a:pt x="14656" y="3035"/>
                  <a:pt x="14633" y="3007"/>
                  <a:pt x="14611" y="2978"/>
                </a:cubicBezTo>
                <a:close/>
                <a:moveTo>
                  <a:pt x="2588" y="3007"/>
                </a:moveTo>
                <a:cubicBezTo>
                  <a:pt x="2616" y="3024"/>
                  <a:pt x="2622" y="3058"/>
                  <a:pt x="2627" y="3086"/>
                </a:cubicBezTo>
                <a:cubicBezTo>
                  <a:pt x="2616" y="3075"/>
                  <a:pt x="2605" y="3052"/>
                  <a:pt x="2593" y="3035"/>
                </a:cubicBezTo>
                <a:cubicBezTo>
                  <a:pt x="2582" y="3058"/>
                  <a:pt x="2565" y="3075"/>
                  <a:pt x="2548" y="3092"/>
                </a:cubicBezTo>
                <a:lnTo>
                  <a:pt x="2537" y="3041"/>
                </a:lnTo>
                <a:cubicBezTo>
                  <a:pt x="2548" y="3018"/>
                  <a:pt x="2565" y="3007"/>
                  <a:pt x="2588" y="3007"/>
                </a:cubicBezTo>
                <a:close/>
                <a:moveTo>
                  <a:pt x="15337" y="2876"/>
                </a:moveTo>
                <a:cubicBezTo>
                  <a:pt x="15405" y="2950"/>
                  <a:pt x="15496" y="3001"/>
                  <a:pt x="15541" y="3092"/>
                </a:cubicBezTo>
                <a:cubicBezTo>
                  <a:pt x="15456" y="3024"/>
                  <a:pt x="15399" y="2933"/>
                  <a:pt x="15297" y="2893"/>
                </a:cubicBezTo>
                <a:cubicBezTo>
                  <a:pt x="15308" y="2887"/>
                  <a:pt x="15325" y="2882"/>
                  <a:pt x="15337" y="2876"/>
                </a:cubicBezTo>
                <a:close/>
                <a:moveTo>
                  <a:pt x="3751" y="2184"/>
                </a:moveTo>
                <a:lnTo>
                  <a:pt x="3751" y="2184"/>
                </a:lnTo>
                <a:cubicBezTo>
                  <a:pt x="3745" y="2224"/>
                  <a:pt x="3694" y="2241"/>
                  <a:pt x="3666" y="2269"/>
                </a:cubicBezTo>
                <a:cubicBezTo>
                  <a:pt x="3399" y="2479"/>
                  <a:pt x="3138" y="2700"/>
                  <a:pt x="2877" y="2933"/>
                </a:cubicBezTo>
                <a:cubicBezTo>
                  <a:pt x="2820" y="2984"/>
                  <a:pt x="2769" y="3052"/>
                  <a:pt x="2701" y="3097"/>
                </a:cubicBezTo>
                <a:cubicBezTo>
                  <a:pt x="2769" y="2995"/>
                  <a:pt x="2894" y="2927"/>
                  <a:pt x="2940" y="2819"/>
                </a:cubicBezTo>
                <a:cubicBezTo>
                  <a:pt x="2945" y="2825"/>
                  <a:pt x="2951" y="2831"/>
                  <a:pt x="2957" y="2836"/>
                </a:cubicBezTo>
                <a:cubicBezTo>
                  <a:pt x="3155" y="2643"/>
                  <a:pt x="3371" y="2479"/>
                  <a:pt x="3586" y="2309"/>
                </a:cubicBezTo>
                <a:cubicBezTo>
                  <a:pt x="3581" y="2309"/>
                  <a:pt x="3575" y="2303"/>
                  <a:pt x="3575" y="2297"/>
                </a:cubicBezTo>
                <a:cubicBezTo>
                  <a:pt x="3649" y="2286"/>
                  <a:pt x="3688" y="2224"/>
                  <a:pt x="3751" y="2184"/>
                </a:cubicBezTo>
                <a:close/>
                <a:moveTo>
                  <a:pt x="2683" y="3103"/>
                </a:moveTo>
                <a:cubicBezTo>
                  <a:pt x="2691" y="3103"/>
                  <a:pt x="2698" y="3108"/>
                  <a:pt x="2696" y="3120"/>
                </a:cubicBezTo>
                <a:cubicBezTo>
                  <a:pt x="2696" y="3136"/>
                  <a:pt x="2680" y="3144"/>
                  <a:pt x="2668" y="3144"/>
                </a:cubicBezTo>
                <a:cubicBezTo>
                  <a:pt x="2658" y="3144"/>
                  <a:pt x="2651" y="3138"/>
                  <a:pt x="2656" y="3126"/>
                </a:cubicBezTo>
                <a:cubicBezTo>
                  <a:pt x="2656" y="3113"/>
                  <a:pt x="2671" y="3103"/>
                  <a:pt x="2683" y="3103"/>
                </a:cubicBezTo>
                <a:close/>
                <a:moveTo>
                  <a:pt x="4120" y="2984"/>
                </a:moveTo>
                <a:lnTo>
                  <a:pt x="4120" y="2984"/>
                </a:lnTo>
                <a:cubicBezTo>
                  <a:pt x="4057" y="3058"/>
                  <a:pt x="3978" y="3120"/>
                  <a:pt x="3893" y="3171"/>
                </a:cubicBezTo>
                <a:cubicBezTo>
                  <a:pt x="3955" y="3092"/>
                  <a:pt x="4040" y="3041"/>
                  <a:pt x="4120" y="2984"/>
                </a:cubicBezTo>
                <a:close/>
                <a:moveTo>
                  <a:pt x="15547" y="3001"/>
                </a:moveTo>
                <a:lnTo>
                  <a:pt x="15547" y="3001"/>
                </a:lnTo>
                <a:cubicBezTo>
                  <a:pt x="15598" y="3052"/>
                  <a:pt x="15655" y="3103"/>
                  <a:pt x="15706" y="3160"/>
                </a:cubicBezTo>
                <a:lnTo>
                  <a:pt x="15689" y="3182"/>
                </a:lnTo>
                <a:cubicBezTo>
                  <a:pt x="15660" y="3143"/>
                  <a:pt x="15620" y="3103"/>
                  <a:pt x="15575" y="3069"/>
                </a:cubicBezTo>
                <a:cubicBezTo>
                  <a:pt x="15569" y="3046"/>
                  <a:pt x="15558" y="3024"/>
                  <a:pt x="15547" y="3001"/>
                </a:cubicBezTo>
                <a:close/>
                <a:moveTo>
                  <a:pt x="15607" y="3140"/>
                </a:moveTo>
                <a:cubicBezTo>
                  <a:pt x="15627" y="3140"/>
                  <a:pt x="15647" y="3168"/>
                  <a:pt x="15632" y="3182"/>
                </a:cubicBezTo>
                <a:cubicBezTo>
                  <a:pt x="15629" y="3184"/>
                  <a:pt x="15625" y="3185"/>
                  <a:pt x="15622" y="3185"/>
                </a:cubicBezTo>
                <a:cubicBezTo>
                  <a:pt x="15601" y="3185"/>
                  <a:pt x="15578" y="3157"/>
                  <a:pt x="15598" y="3143"/>
                </a:cubicBezTo>
                <a:cubicBezTo>
                  <a:pt x="15601" y="3141"/>
                  <a:pt x="15604" y="3140"/>
                  <a:pt x="15607" y="3140"/>
                </a:cubicBezTo>
                <a:close/>
                <a:moveTo>
                  <a:pt x="2380" y="3175"/>
                </a:moveTo>
                <a:cubicBezTo>
                  <a:pt x="2405" y="3175"/>
                  <a:pt x="2397" y="3215"/>
                  <a:pt x="2378" y="3215"/>
                </a:cubicBezTo>
                <a:cubicBezTo>
                  <a:pt x="2374" y="3215"/>
                  <a:pt x="2371" y="3214"/>
                  <a:pt x="2366" y="3211"/>
                </a:cubicBezTo>
                <a:cubicBezTo>
                  <a:pt x="2366" y="3205"/>
                  <a:pt x="2372" y="3188"/>
                  <a:pt x="2372" y="3177"/>
                </a:cubicBezTo>
                <a:cubicBezTo>
                  <a:pt x="2375" y="3176"/>
                  <a:pt x="2378" y="3175"/>
                  <a:pt x="2380" y="3175"/>
                </a:cubicBezTo>
                <a:close/>
                <a:moveTo>
                  <a:pt x="15689" y="3188"/>
                </a:moveTo>
                <a:lnTo>
                  <a:pt x="15700" y="3194"/>
                </a:lnTo>
                <a:cubicBezTo>
                  <a:pt x="15694" y="3205"/>
                  <a:pt x="15689" y="3216"/>
                  <a:pt x="15683" y="3222"/>
                </a:cubicBezTo>
                <a:cubicBezTo>
                  <a:pt x="15677" y="3216"/>
                  <a:pt x="15672" y="3216"/>
                  <a:pt x="15666" y="3211"/>
                </a:cubicBezTo>
                <a:cubicBezTo>
                  <a:pt x="15672" y="3205"/>
                  <a:pt x="15683" y="3199"/>
                  <a:pt x="15689" y="3188"/>
                </a:cubicBezTo>
                <a:close/>
                <a:moveTo>
                  <a:pt x="2525" y="3069"/>
                </a:moveTo>
                <a:cubicBezTo>
                  <a:pt x="2542" y="3086"/>
                  <a:pt x="2542" y="3103"/>
                  <a:pt x="2525" y="3120"/>
                </a:cubicBezTo>
                <a:cubicBezTo>
                  <a:pt x="2486" y="3160"/>
                  <a:pt x="2446" y="3194"/>
                  <a:pt x="2412" y="3239"/>
                </a:cubicBezTo>
                <a:cubicBezTo>
                  <a:pt x="2401" y="3222"/>
                  <a:pt x="2418" y="3199"/>
                  <a:pt x="2418" y="3182"/>
                </a:cubicBezTo>
                <a:cubicBezTo>
                  <a:pt x="2418" y="3177"/>
                  <a:pt x="2412" y="3171"/>
                  <a:pt x="2406" y="3165"/>
                </a:cubicBezTo>
                <a:cubicBezTo>
                  <a:pt x="2452" y="3143"/>
                  <a:pt x="2486" y="3086"/>
                  <a:pt x="2525" y="3069"/>
                </a:cubicBezTo>
                <a:close/>
                <a:moveTo>
                  <a:pt x="2271" y="3239"/>
                </a:moveTo>
                <a:cubicBezTo>
                  <a:pt x="2271" y="3239"/>
                  <a:pt x="2270" y="3239"/>
                  <a:pt x="2270" y="3239"/>
                </a:cubicBezTo>
                <a:cubicBezTo>
                  <a:pt x="2270" y="3240"/>
                  <a:pt x="2270" y="3240"/>
                  <a:pt x="2270" y="3241"/>
                </a:cubicBezTo>
                <a:lnTo>
                  <a:pt x="2270" y="3241"/>
                </a:lnTo>
                <a:cubicBezTo>
                  <a:pt x="2270" y="3240"/>
                  <a:pt x="2271" y="3240"/>
                  <a:pt x="2271" y="3239"/>
                </a:cubicBezTo>
                <a:close/>
                <a:moveTo>
                  <a:pt x="15717" y="3205"/>
                </a:moveTo>
                <a:lnTo>
                  <a:pt x="15717" y="3205"/>
                </a:lnTo>
                <a:cubicBezTo>
                  <a:pt x="15740" y="3216"/>
                  <a:pt x="15757" y="3228"/>
                  <a:pt x="15779" y="3245"/>
                </a:cubicBezTo>
                <a:cubicBezTo>
                  <a:pt x="15785" y="3256"/>
                  <a:pt x="15791" y="3268"/>
                  <a:pt x="15796" y="3279"/>
                </a:cubicBezTo>
                <a:cubicBezTo>
                  <a:pt x="15768" y="3256"/>
                  <a:pt x="15745" y="3228"/>
                  <a:pt x="15717" y="3205"/>
                </a:cubicBezTo>
                <a:close/>
                <a:moveTo>
                  <a:pt x="2571" y="3307"/>
                </a:moveTo>
                <a:cubicBezTo>
                  <a:pt x="2593" y="3319"/>
                  <a:pt x="2599" y="3336"/>
                  <a:pt x="2576" y="3347"/>
                </a:cubicBezTo>
                <a:cubicBezTo>
                  <a:pt x="2554" y="3336"/>
                  <a:pt x="2554" y="3324"/>
                  <a:pt x="2571" y="3307"/>
                </a:cubicBezTo>
                <a:close/>
                <a:moveTo>
                  <a:pt x="15796" y="3268"/>
                </a:moveTo>
                <a:lnTo>
                  <a:pt x="15796" y="3268"/>
                </a:lnTo>
                <a:cubicBezTo>
                  <a:pt x="15813" y="3285"/>
                  <a:pt x="15830" y="3296"/>
                  <a:pt x="15847" y="3313"/>
                </a:cubicBezTo>
                <a:lnTo>
                  <a:pt x="15847" y="3319"/>
                </a:lnTo>
                <a:lnTo>
                  <a:pt x="15853" y="3319"/>
                </a:lnTo>
                <a:cubicBezTo>
                  <a:pt x="15870" y="3336"/>
                  <a:pt x="15893" y="3358"/>
                  <a:pt x="15910" y="3381"/>
                </a:cubicBezTo>
                <a:cubicBezTo>
                  <a:pt x="15881" y="3358"/>
                  <a:pt x="15859" y="3336"/>
                  <a:pt x="15830" y="3319"/>
                </a:cubicBezTo>
                <a:cubicBezTo>
                  <a:pt x="15813" y="3302"/>
                  <a:pt x="15802" y="3285"/>
                  <a:pt x="15796" y="3268"/>
                </a:cubicBezTo>
                <a:close/>
                <a:moveTo>
                  <a:pt x="15693" y="3264"/>
                </a:moveTo>
                <a:cubicBezTo>
                  <a:pt x="15728" y="3294"/>
                  <a:pt x="15763" y="3322"/>
                  <a:pt x="15802" y="3347"/>
                </a:cubicBezTo>
                <a:cubicBezTo>
                  <a:pt x="15813" y="3364"/>
                  <a:pt x="15830" y="3381"/>
                  <a:pt x="15847" y="3392"/>
                </a:cubicBezTo>
                <a:cubicBezTo>
                  <a:pt x="15836" y="3387"/>
                  <a:pt x="15825" y="3381"/>
                  <a:pt x="15813" y="3381"/>
                </a:cubicBezTo>
                <a:cubicBezTo>
                  <a:pt x="15796" y="3364"/>
                  <a:pt x="15779" y="3347"/>
                  <a:pt x="15762" y="3336"/>
                </a:cubicBezTo>
                <a:cubicBezTo>
                  <a:pt x="15730" y="3322"/>
                  <a:pt x="15716" y="3288"/>
                  <a:pt x="15693" y="3264"/>
                </a:cubicBezTo>
                <a:close/>
                <a:moveTo>
                  <a:pt x="2525" y="3360"/>
                </a:moveTo>
                <a:cubicBezTo>
                  <a:pt x="2543" y="3360"/>
                  <a:pt x="2555" y="3389"/>
                  <a:pt x="2537" y="3398"/>
                </a:cubicBezTo>
                <a:cubicBezTo>
                  <a:pt x="2534" y="3400"/>
                  <a:pt x="2530" y="3400"/>
                  <a:pt x="2527" y="3400"/>
                </a:cubicBezTo>
                <a:cubicBezTo>
                  <a:pt x="2509" y="3400"/>
                  <a:pt x="2494" y="3374"/>
                  <a:pt x="2514" y="3364"/>
                </a:cubicBezTo>
                <a:cubicBezTo>
                  <a:pt x="2518" y="3361"/>
                  <a:pt x="2522" y="3360"/>
                  <a:pt x="2525" y="3360"/>
                </a:cubicBezTo>
                <a:close/>
                <a:moveTo>
                  <a:pt x="15870" y="3398"/>
                </a:moveTo>
                <a:cubicBezTo>
                  <a:pt x="15876" y="3398"/>
                  <a:pt x="15881" y="3404"/>
                  <a:pt x="15887" y="3409"/>
                </a:cubicBezTo>
                <a:lnTo>
                  <a:pt x="15870" y="3404"/>
                </a:lnTo>
                <a:cubicBezTo>
                  <a:pt x="15870" y="3398"/>
                  <a:pt x="15870" y="3398"/>
                  <a:pt x="15870" y="3398"/>
                </a:cubicBezTo>
                <a:close/>
                <a:moveTo>
                  <a:pt x="15972" y="3398"/>
                </a:moveTo>
                <a:cubicBezTo>
                  <a:pt x="15984" y="3398"/>
                  <a:pt x="15995" y="3404"/>
                  <a:pt x="16006" y="3409"/>
                </a:cubicBezTo>
                <a:cubicBezTo>
                  <a:pt x="16009" y="3413"/>
                  <a:pt x="16012" y="3417"/>
                  <a:pt x="16014" y="3421"/>
                </a:cubicBezTo>
                <a:lnTo>
                  <a:pt x="16014" y="3421"/>
                </a:lnTo>
                <a:cubicBezTo>
                  <a:pt x="16007" y="3421"/>
                  <a:pt x="15994" y="3420"/>
                  <a:pt x="15989" y="3415"/>
                </a:cubicBezTo>
                <a:cubicBezTo>
                  <a:pt x="15984" y="3409"/>
                  <a:pt x="15978" y="3404"/>
                  <a:pt x="15972" y="3398"/>
                </a:cubicBezTo>
                <a:close/>
                <a:moveTo>
                  <a:pt x="15904" y="3426"/>
                </a:moveTo>
                <a:cubicBezTo>
                  <a:pt x="15916" y="3432"/>
                  <a:pt x="15921" y="3438"/>
                  <a:pt x="15933" y="3449"/>
                </a:cubicBezTo>
                <a:lnTo>
                  <a:pt x="15910" y="3460"/>
                </a:lnTo>
                <a:cubicBezTo>
                  <a:pt x="15910" y="3460"/>
                  <a:pt x="15916" y="3466"/>
                  <a:pt x="15916" y="3472"/>
                </a:cubicBezTo>
                <a:cubicBezTo>
                  <a:pt x="15893" y="3460"/>
                  <a:pt x="15864" y="3449"/>
                  <a:pt x="15842" y="3443"/>
                </a:cubicBezTo>
                <a:cubicBezTo>
                  <a:pt x="15842" y="3438"/>
                  <a:pt x="15842" y="3438"/>
                  <a:pt x="15842" y="3432"/>
                </a:cubicBezTo>
                <a:cubicBezTo>
                  <a:pt x="15864" y="3432"/>
                  <a:pt x="15881" y="3426"/>
                  <a:pt x="15904" y="3426"/>
                </a:cubicBezTo>
                <a:close/>
                <a:moveTo>
                  <a:pt x="2270" y="3241"/>
                </a:moveTo>
                <a:cubicBezTo>
                  <a:pt x="2253" y="3271"/>
                  <a:pt x="2246" y="3304"/>
                  <a:pt x="2253" y="3347"/>
                </a:cubicBezTo>
                <a:cubicBezTo>
                  <a:pt x="2242" y="3336"/>
                  <a:pt x="2225" y="3324"/>
                  <a:pt x="2213" y="3319"/>
                </a:cubicBezTo>
                <a:lnTo>
                  <a:pt x="2213" y="3319"/>
                </a:lnTo>
                <a:cubicBezTo>
                  <a:pt x="2219" y="3330"/>
                  <a:pt x="2230" y="3353"/>
                  <a:pt x="2236" y="3364"/>
                </a:cubicBezTo>
                <a:cubicBezTo>
                  <a:pt x="2228" y="3364"/>
                  <a:pt x="2218" y="3363"/>
                  <a:pt x="2207" y="3363"/>
                </a:cubicBezTo>
                <a:cubicBezTo>
                  <a:pt x="2186" y="3363"/>
                  <a:pt x="2164" y="3368"/>
                  <a:pt x="2168" y="3398"/>
                </a:cubicBezTo>
                <a:cubicBezTo>
                  <a:pt x="2140" y="3426"/>
                  <a:pt x="2111" y="3455"/>
                  <a:pt x="2083" y="3489"/>
                </a:cubicBezTo>
                <a:cubicBezTo>
                  <a:pt x="2128" y="3472"/>
                  <a:pt x="2168" y="3443"/>
                  <a:pt x="2208" y="3409"/>
                </a:cubicBezTo>
                <a:cubicBezTo>
                  <a:pt x="2196" y="3404"/>
                  <a:pt x="2185" y="3387"/>
                  <a:pt x="2179" y="3375"/>
                </a:cubicBezTo>
                <a:lnTo>
                  <a:pt x="2179" y="3375"/>
                </a:lnTo>
                <a:cubicBezTo>
                  <a:pt x="2189" y="3378"/>
                  <a:pt x="2198" y="3379"/>
                  <a:pt x="2206" y="3379"/>
                </a:cubicBezTo>
                <a:cubicBezTo>
                  <a:pt x="2233" y="3379"/>
                  <a:pt x="2254" y="3365"/>
                  <a:pt x="2259" y="3330"/>
                </a:cubicBezTo>
                <a:lnTo>
                  <a:pt x="2281" y="3358"/>
                </a:lnTo>
                <a:cubicBezTo>
                  <a:pt x="2270" y="3319"/>
                  <a:pt x="2265" y="3280"/>
                  <a:pt x="2270" y="3241"/>
                </a:cubicBezTo>
                <a:close/>
                <a:moveTo>
                  <a:pt x="3893" y="3165"/>
                </a:moveTo>
                <a:lnTo>
                  <a:pt x="3893" y="3165"/>
                </a:lnTo>
                <a:cubicBezTo>
                  <a:pt x="3876" y="3205"/>
                  <a:pt x="3842" y="3228"/>
                  <a:pt x="3808" y="3245"/>
                </a:cubicBezTo>
                <a:cubicBezTo>
                  <a:pt x="3813" y="3256"/>
                  <a:pt x="3819" y="3262"/>
                  <a:pt x="3825" y="3268"/>
                </a:cubicBezTo>
                <a:cubicBezTo>
                  <a:pt x="3819" y="3273"/>
                  <a:pt x="3813" y="3279"/>
                  <a:pt x="3808" y="3285"/>
                </a:cubicBezTo>
                <a:cubicBezTo>
                  <a:pt x="3796" y="3279"/>
                  <a:pt x="3791" y="3279"/>
                  <a:pt x="3779" y="3273"/>
                </a:cubicBezTo>
                <a:cubicBezTo>
                  <a:pt x="3683" y="3341"/>
                  <a:pt x="3609" y="3443"/>
                  <a:pt x="3501" y="3494"/>
                </a:cubicBezTo>
                <a:cubicBezTo>
                  <a:pt x="3620" y="3375"/>
                  <a:pt x="3751" y="3262"/>
                  <a:pt x="3893" y="3165"/>
                </a:cubicBezTo>
                <a:close/>
                <a:moveTo>
                  <a:pt x="15921" y="3483"/>
                </a:moveTo>
                <a:cubicBezTo>
                  <a:pt x="15933" y="3494"/>
                  <a:pt x="15938" y="3506"/>
                  <a:pt x="15944" y="3517"/>
                </a:cubicBezTo>
                <a:lnTo>
                  <a:pt x="15938" y="3551"/>
                </a:lnTo>
                <a:lnTo>
                  <a:pt x="15927" y="3546"/>
                </a:lnTo>
                <a:cubicBezTo>
                  <a:pt x="15927" y="3540"/>
                  <a:pt x="15921" y="3534"/>
                  <a:pt x="15916" y="3534"/>
                </a:cubicBezTo>
                <a:cubicBezTo>
                  <a:pt x="15921" y="3523"/>
                  <a:pt x="15927" y="3506"/>
                  <a:pt x="15933" y="3500"/>
                </a:cubicBezTo>
                <a:cubicBezTo>
                  <a:pt x="15927" y="3500"/>
                  <a:pt x="15927" y="3494"/>
                  <a:pt x="15921" y="3494"/>
                </a:cubicBezTo>
                <a:cubicBezTo>
                  <a:pt x="15921" y="3489"/>
                  <a:pt x="15921" y="3483"/>
                  <a:pt x="15921" y="3483"/>
                </a:cubicBezTo>
                <a:close/>
                <a:moveTo>
                  <a:pt x="2503" y="3387"/>
                </a:moveTo>
                <a:lnTo>
                  <a:pt x="2503" y="3387"/>
                </a:lnTo>
                <a:cubicBezTo>
                  <a:pt x="2497" y="3455"/>
                  <a:pt x="2446" y="3506"/>
                  <a:pt x="2412" y="3563"/>
                </a:cubicBezTo>
                <a:cubicBezTo>
                  <a:pt x="2401" y="3551"/>
                  <a:pt x="2383" y="3540"/>
                  <a:pt x="2372" y="3529"/>
                </a:cubicBezTo>
                <a:cubicBezTo>
                  <a:pt x="2412" y="3477"/>
                  <a:pt x="2457" y="3426"/>
                  <a:pt x="2503" y="3387"/>
                </a:cubicBezTo>
                <a:close/>
                <a:moveTo>
                  <a:pt x="16021" y="3429"/>
                </a:moveTo>
                <a:lnTo>
                  <a:pt x="16021" y="3429"/>
                </a:lnTo>
                <a:cubicBezTo>
                  <a:pt x="16040" y="3455"/>
                  <a:pt x="16063" y="3476"/>
                  <a:pt x="16086" y="3494"/>
                </a:cubicBezTo>
                <a:cubicBezTo>
                  <a:pt x="16086" y="3494"/>
                  <a:pt x="16086" y="3500"/>
                  <a:pt x="16091" y="3500"/>
                </a:cubicBezTo>
                <a:cubicBezTo>
                  <a:pt x="16103" y="3511"/>
                  <a:pt x="16114" y="3523"/>
                  <a:pt x="16125" y="3529"/>
                </a:cubicBezTo>
                <a:cubicBezTo>
                  <a:pt x="16125" y="3540"/>
                  <a:pt x="16120" y="3557"/>
                  <a:pt x="16120" y="3563"/>
                </a:cubicBezTo>
                <a:cubicBezTo>
                  <a:pt x="16103" y="3551"/>
                  <a:pt x="16086" y="3534"/>
                  <a:pt x="16069" y="3517"/>
                </a:cubicBezTo>
                <a:cubicBezTo>
                  <a:pt x="16048" y="3491"/>
                  <a:pt x="16032" y="3460"/>
                  <a:pt x="16021" y="3429"/>
                </a:cubicBezTo>
                <a:close/>
                <a:moveTo>
                  <a:pt x="2364" y="3554"/>
                </a:moveTo>
                <a:cubicBezTo>
                  <a:pt x="2368" y="3554"/>
                  <a:pt x="2373" y="3557"/>
                  <a:pt x="2378" y="3563"/>
                </a:cubicBezTo>
                <a:cubicBezTo>
                  <a:pt x="2378" y="3574"/>
                  <a:pt x="2372" y="3585"/>
                  <a:pt x="2372" y="3597"/>
                </a:cubicBezTo>
                <a:cubicBezTo>
                  <a:pt x="2367" y="3598"/>
                  <a:pt x="2363" y="3599"/>
                  <a:pt x="2360" y="3599"/>
                </a:cubicBezTo>
                <a:cubicBezTo>
                  <a:pt x="2333" y="3599"/>
                  <a:pt x="2345" y="3554"/>
                  <a:pt x="2364" y="3554"/>
                </a:cubicBezTo>
                <a:close/>
                <a:moveTo>
                  <a:pt x="16142" y="3546"/>
                </a:moveTo>
                <a:cubicBezTo>
                  <a:pt x="16160" y="3563"/>
                  <a:pt x="16182" y="3580"/>
                  <a:pt x="16205" y="3602"/>
                </a:cubicBezTo>
                <a:cubicBezTo>
                  <a:pt x="16199" y="3608"/>
                  <a:pt x="16188" y="3619"/>
                  <a:pt x="16182" y="3625"/>
                </a:cubicBezTo>
                <a:cubicBezTo>
                  <a:pt x="16165" y="3608"/>
                  <a:pt x="16142" y="3591"/>
                  <a:pt x="16125" y="3568"/>
                </a:cubicBezTo>
                <a:cubicBezTo>
                  <a:pt x="16131" y="3563"/>
                  <a:pt x="16137" y="3551"/>
                  <a:pt x="16142" y="3546"/>
                </a:cubicBezTo>
                <a:close/>
                <a:moveTo>
                  <a:pt x="2849" y="3483"/>
                </a:moveTo>
                <a:lnTo>
                  <a:pt x="2860" y="3494"/>
                </a:lnTo>
                <a:cubicBezTo>
                  <a:pt x="2815" y="3540"/>
                  <a:pt x="2769" y="3591"/>
                  <a:pt x="2724" y="3648"/>
                </a:cubicBezTo>
                <a:cubicBezTo>
                  <a:pt x="2741" y="3574"/>
                  <a:pt x="2815" y="3540"/>
                  <a:pt x="2849" y="3483"/>
                </a:cubicBezTo>
                <a:close/>
                <a:moveTo>
                  <a:pt x="2278" y="3670"/>
                </a:moveTo>
                <a:cubicBezTo>
                  <a:pt x="2285" y="3670"/>
                  <a:pt x="2290" y="3675"/>
                  <a:pt x="2293" y="3687"/>
                </a:cubicBezTo>
                <a:cubicBezTo>
                  <a:pt x="2285" y="3697"/>
                  <a:pt x="2279" y="3702"/>
                  <a:pt x="2273" y="3702"/>
                </a:cubicBezTo>
                <a:cubicBezTo>
                  <a:pt x="2266" y="3702"/>
                  <a:pt x="2259" y="3694"/>
                  <a:pt x="2253" y="3682"/>
                </a:cubicBezTo>
                <a:cubicBezTo>
                  <a:pt x="2264" y="3674"/>
                  <a:pt x="2272" y="3670"/>
                  <a:pt x="2278" y="3670"/>
                </a:cubicBezTo>
                <a:close/>
                <a:moveTo>
                  <a:pt x="15950" y="3466"/>
                </a:moveTo>
                <a:lnTo>
                  <a:pt x="15950" y="3466"/>
                </a:lnTo>
                <a:cubicBezTo>
                  <a:pt x="15989" y="3500"/>
                  <a:pt x="16023" y="3529"/>
                  <a:pt x="16057" y="3557"/>
                </a:cubicBezTo>
                <a:cubicBezTo>
                  <a:pt x="16097" y="3608"/>
                  <a:pt x="16131" y="3659"/>
                  <a:pt x="16171" y="3710"/>
                </a:cubicBezTo>
                <a:cubicBezTo>
                  <a:pt x="16165" y="3704"/>
                  <a:pt x="16154" y="3699"/>
                  <a:pt x="16148" y="3693"/>
                </a:cubicBezTo>
                <a:cubicBezTo>
                  <a:pt x="16120" y="3648"/>
                  <a:pt x="16086" y="3619"/>
                  <a:pt x="16052" y="3591"/>
                </a:cubicBezTo>
                <a:cubicBezTo>
                  <a:pt x="16012" y="3551"/>
                  <a:pt x="15984" y="3511"/>
                  <a:pt x="15950" y="3466"/>
                </a:cubicBezTo>
                <a:close/>
                <a:moveTo>
                  <a:pt x="16199" y="3750"/>
                </a:moveTo>
                <a:lnTo>
                  <a:pt x="16199" y="3750"/>
                </a:lnTo>
                <a:cubicBezTo>
                  <a:pt x="16205" y="3755"/>
                  <a:pt x="16205" y="3756"/>
                  <a:pt x="16211" y="3761"/>
                </a:cubicBezTo>
                <a:lnTo>
                  <a:pt x="16205" y="3761"/>
                </a:lnTo>
                <a:cubicBezTo>
                  <a:pt x="16205" y="3756"/>
                  <a:pt x="16205" y="3755"/>
                  <a:pt x="16199" y="3750"/>
                </a:cubicBezTo>
                <a:close/>
                <a:moveTo>
                  <a:pt x="2215" y="3737"/>
                </a:moveTo>
                <a:cubicBezTo>
                  <a:pt x="2222" y="3737"/>
                  <a:pt x="2227" y="3746"/>
                  <a:pt x="2230" y="3761"/>
                </a:cubicBezTo>
                <a:cubicBezTo>
                  <a:pt x="2220" y="3772"/>
                  <a:pt x="2211" y="3778"/>
                  <a:pt x="2205" y="3778"/>
                </a:cubicBezTo>
                <a:cubicBezTo>
                  <a:pt x="2198" y="3778"/>
                  <a:pt x="2194" y="3770"/>
                  <a:pt x="2191" y="3755"/>
                </a:cubicBezTo>
                <a:cubicBezTo>
                  <a:pt x="2201" y="3743"/>
                  <a:pt x="2209" y="3737"/>
                  <a:pt x="2215" y="3737"/>
                </a:cubicBezTo>
                <a:close/>
                <a:moveTo>
                  <a:pt x="16500" y="3795"/>
                </a:moveTo>
                <a:cubicBezTo>
                  <a:pt x="16500" y="3812"/>
                  <a:pt x="16506" y="3841"/>
                  <a:pt x="16511" y="3858"/>
                </a:cubicBezTo>
                <a:cubicBezTo>
                  <a:pt x="16528" y="3858"/>
                  <a:pt x="16557" y="3863"/>
                  <a:pt x="16568" y="3869"/>
                </a:cubicBezTo>
                <a:cubicBezTo>
                  <a:pt x="16540" y="3852"/>
                  <a:pt x="16517" y="3829"/>
                  <a:pt x="16500" y="3795"/>
                </a:cubicBezTo>
                <a:close/>
                <a:moveTo>
                  <a:pt x="2805" y="3900"/>
                </a:moveTo>
                <a:cubicBezTo>
                  <a:pt x="2811" y="3900"/>
                  <a:pt x="2816" y="3903"/>
                  <a:pt x="2820" y="3909"/>
                </a:cubicBezTo>
                <a:cubicBezTo>
                  <a:pt x="2815" y="3926"/>
                  <a:pt x="2803" y="3943"/>
                  <a:pt x="2786" y="3948"/>
                </a:cubicBezTo>
                <a:cubicBezTo>
                  <a:pt x="2778" y="3953"/>
                  <a:pt x="2772" y="3955"/>
                  <a:pt x="2768" y="3955"/>
                </a:cubicBezTo>
                <a:cubicBezTo>
                  <a:pt x="2746" y="3955"/>
                  <a:pt x="2779" y="3900"/>
                  <a:pt x="2805" y="3900"/>
                </a:cubicBezTo>
                <a:close/>
                <a:moveTo>
                  <a:pt x="16494" y="3920"/>
                </a:moveTo>
                <a:cubicBezTo>
                  <a:pt x="16511" y="3943"/>
                  <a:pt x="16528" y="3960"/>
                  <a:pt x="16540" y="3982"/>
                </a:cubicBezTo>
                <a:cubicBezTo>
                  <a:pt x="16528" y="3971"/>
                  <a:pt x="16517" y="3960"/>
                  <a:pt x="16506" y="3948"/>
                </a:cubicBezTo>
                <a:cubicBezTo>
                  <a:pt x="16500" y="3943"/>
                  <a:pt x="16500" y="3931"/>
                  <a:pt x="16494" y="3920"/>
                </a:cubicBezTo>
                <a:close/>
                <a:moveTo>
                  <a:pt x="16222" y="3619"/>
                </a:moveTo>
                <a:cubicBezTo>
                  <a:pt x="16245" y="3642"/>
                  <a:pt x="16273" y="3670"/>
                  <a:pt x="16290" y="3704"/>
                </a:cubicBezTo>
                <a:cubicBezTo>
                  <a:pt x="16296" y="3710"/>
                  <a:pt x="16301" y="3710"/>
                  <a:pt x="16313" y="3710"/>
                </a:cubicBezTo>
                <a:cubicBezTo>
                  <a:pt x="16313" y="3716"/>
                  <a:pt x="16313" y="3716"/>
                  <a:pt x="16313" y="3721"/>
                </a:cubicBezTo>
                <a:cubicBezTo>
                  <a:pt x="16318" y="3721"/>
                  <a:pt x="16335" y="3727"/>
                  <a:pt x="16341" y="3727"/>
                </a:cubicBezTo>
                <a:cubicBezTo>
                  <a:pt x="16347" y="3733"/>
                  <a:pt x="16347" y="3738"/>
                  <a:pt x="16352" y="3744"/>
                </a:cubicBezTo>
                <a:cubicBezTo>
                  <a:pt x="16375" y="3824"/>
                  <a:pt x="16449" y="3863"/>
                  <a:pt x="16472" y="3943"/>
                </a:cubicBezTo>
                <a:cubicBezTo>
                  <a:pt x="16494" y="3965"/>
                  <a:pt x="16517" y="3977"/>
                  <a:pt x="16545" y="3988"/>
                </a:cubicBezTo>
                <a:cubicBezTo>
                  <a:pt x="16551" y="3999"/>
                  <a:pt x="16551" y="4005"/>
                  <a:pt x="16557" y="4011"/>
                </a:cubicBezTo>
                <a:cubicBezTo>
                  <a:pt x="16551" y="4016"/>
                  <a:pt x="16545" y="4022"/>
                  <a:pt x="16540" y="4033"/>
                </a:cubicBezTo>
                <a:cubicBezTo>
                  <a:pt x="16472" y="3948"/>
                  <a:pt x="16392" y="3858"/>
                  <a:pt x="16318" y="3778"/>
                </a:cubicBezTo>
                <a:cubicBezTo>
                  <a:pt x="16296" y="3738"/>
                  <a:pt x="16267" y="3704"/>
                  <a:pt x="16228" y="3676"/>
                </a:cubicBezTo>
                <a:cubicBezTo>
                  <a:pt x="16228" y="3659"/>
                  <a:pt x="16222" y="3636"/>
                  <a:pt x="16222" y="3619"/>
                </a:cubicBezTo>
                <a:close/>
                <a:moveTo>
                  <a:pt x="16596" y="4039"/>
                </a:moveTo>
                <a:cubicBezTo>
                  <a:pt x="16596" y="4056"/>
                  <a:pt x="16596" y="4079"/>
                  <a:pt x="16602" y="4096"/>
                </a:cubicBezTo>
                <a:cubicBezTo>
                  <a:pt x="16591" y="4090"/>
                  <a:pt x="16585" y="4079"/>
                  <a:pt x="16579" y="4068"/>
                </a:cubicBezTo>
                <a:cubicBezTo>
                  <a:pt x="16579" y="4062"/>
                  <a:pt x="16579" y="4056"/>
                  <a:pt x="16579" y="4045"/>
                </a:cubicBezTo>
                <a:cubicBezTo>
                  <a:pt x="16585" y="4045"/>
                  <a:pt x="16596" y="4039"/>
                  <a:pt x="16596" y="4039"/>
                </a:cubicBezTo>
                <a:close/>
                <a:moveTo>
                  <a:pt x="2707" y="3636"/>
                </a:moveTo>
                <a:lnTo>
                  <a:pt x="2707" y="3642"/>
                </a:lnTo>
                <a:cubicBezTo>
                  <a:pt x="2707" y="3642"/>
                  <a:pt x="2713" y="3648"/>
                  <a:pt x="2713" y="3653"/>
                </a:cubicBezTo>
                <a:cubicBezTo>
                  <a:pt x="2650" y="3727"/>
                  <a:pt x="2582" y="3801"/>
                  <a:pt x="2514" y="3875"/>
                </a:cubicBezTo>
                <a:cubicBezTo>
                  <a:pt x="2452" y="3960"/>
                  <a:pt x="2389" y="4039"/>
                  <a:pt x="2315" y="4113"/>
                </a:cubicBezTo>
                <a:cubicBezTo>
                  <a:pt x="2423" y="3937"/>
                  <a:pt x="2571" y="3795"/>
                  <a:pt x="2707" y="3636"/>
                </a:cubicBezTo>
                <a:close/>
                <a:moveTo>
                  <a:pt x="3104" y="3886"/>
                </a:moveTo>
                <a:cubicBezTo>
                  <a:pt x="3059" y="3943"/>
                  <a:pt x="3008" y="3994"/>
                  <a:pt x="2957" y="4045"/>
                </a:cubicBezTo>
                <a:cubicBezTo>
                  <a:pt x="2974" y="4051"/>
                  <a:pt x="2996" y="4056"/>
                  <a:pt x="3013" y="4056"/>
                </a:cubicBezTo>
                <a:cubicBezTo>
                  <a:pt x="3047" y="4022"/>
                  <a:pt x="3081" y="3982"/>
                  <a:pt x="3115" y="3948"/>
                </a:cubicBezTo>
                <a:lnTo>
                  <a:pt x="3115" y="3948"/>
                </a:lnTo>
                <a:cubicBezTo>
                  <a:pt x="3070" y="3999"/>
                  <a:pt x="3019" y="4056"/>
                  <a:pt x="2974" y="4107"/>
                </a:cubicBezTo>
                <a:lnTo>
                  <a:pt x="2974" y="4113"/>
                </a:lnTo>
                <a:cubicBezTo>
                  <a:pt x="2962" y="4096"/>
                  <a:pt x="2957" y="4085"/>
                  <a:pt x="2945" y="4068"/>
                </a:cubicBezTo>
                <a:lnTo>
                  <a:pt x="2957" y="4068"/>
                </a:lnTo>
                <a:cubicBezTo>
                  <a:pt x="2957" y="4062"/>
                  <a:pt x="2951" y="4045"/>
                  <a:pt x="2945" y="4033"/>
                </a:cubicBezTo>
                <a:cubicBezTo>
                  <a:pt x="2991" y="3977"/>
                  <a:pt x="3042" y="3926"/>
                  <a:pt x="3104" y="3886"/>
                </a:cubicBezTo>
                <a:close/>
                <a:moveTo>
                  <a:pt x="16598" y="4190"/>
                </a:moveTo>
                <a:cubicBezTo>
                  <a:pt x="16604" y="4190"/>
                  <a:pt x="16610" y="4194"/>
                  <a:pt x="16619" y="4204"/>
                </a:cubicBezTo>
                <a:cubicBezTo>
                  <a:pt x="16616" y="4217"/>
                  <a:pt x="16610" y="4225"/>
                  <a:pt x="16603" y="4225"/>
                </a:cubicBezTo>
                <a:cubicBezTo>
                  <a:pt x="16598" y="4225"/>
                  <a:pt x="16592" y="4222"/>
                  <a:pt x="16585" y="4215"/>
                </a:cubicBezTo>
                <a:cubicBezTo>
                  <a:pt x="16585" y="4209"/>
                  <a:pt x="16591" y="4204"/>
                  <a:pt x="16591" y="4204"/>
                </a:cubicBezTo>
                <a:cubicBezTo>
                  <a:pt x="16591" y="4198"/>
                  <a:pt x="16591" y="4198"/>
                  <a:pt x="16585" y="4198"/>
                </a:cubicBezTo>
                <a:cubicBezTo>
                  <a:pt x="16590" y="4193"/>
                  <a:pt x="16594" y="4190"/>
                  <a:pt x="16598" y="4190"/>
                </a:cubicBezTo>
                <a:close/>
                <a:moveTo>
                  <a:pt x="2883" y="4096"/>
                </a:moveTo>
                <a:lnTo>
                  <a:pt x="2883" y="4096"/>
                </a:lnTo>
                <a:cubicBezTo>
                  <a:pt x="2905" y="4147"/>
                  <a:pt x="2837" y="4175"/>
                  <a:pt x="2849" y="4226"/>
                </a:cubicBezTo>
                <a:cubicBezTo>
                  <a:pt x="2837" y="4215"/>
                  <a:pt x="2826" y="4198"/>
                  <a:pt x="2820" y="4187"/>
                </a:cubicBezTo>
                <a:cubicBezTo>
                  <a:pt x="2832" y="4164"/>
                  <a:pt x="2854" y="4153"/>
                  <a:pt x="2871" y="4136"/>
                </a:cubicBezTo>
                <a:lnTo>
                  <a:pt x="2883" y="4096"/>
                </a:lnTo>
                <a:close/>
                <a:moveTo>
                  <a:pt x="2543" y="4204"/>
                </a:moveTo>
                <a:cubicBezTo>
                  <a:pt x="2555" y="4204"/>
                  <a:pt x="2566" y="4225"/>
                  <a:pt x="2554" y="4238"/>
                </a:cubicBezTo>
                <a:cubicBezTo>
                  <a:pt x="2550" y="4248"/>
                  <a:pt x="2545" y="4252"/>
                  <a:pt x="2539" y="4252"/>
                </a:cubicBezTo>
                <a:cubicBezTo>
                  <a:pt x="2527" y="4252"/>
                  <a:pt x="2515" y="4231"/>
                  <a:pt x="2531" y="4215"/>
                </a:cubicBezTo>
                <a:cubicBezTo>
                  <a:pt x="2534" y="4207"/>
                  <a:pt x="2539" y="4204"/>
                  <a:pt x="2543" y="4204"/>
                </a:cubicBezTo>
                <a:close/>
                <a:moveTo>
                  <a:pt x="2310" y="4113"/>
                </a:moveTo>
                <a:lnTo>
                  <a:pt x="2310" y="4113"/>
                </a:lnTo>
                <a:cubicBezTo>
                  <a:pt x="2304" y="4141"/>
                  <a:pt x="2287" y="4164"/>
                  <a:pt x="2270" y="4181"/>
                </a:cubicBezTo>
                <a:cubicBezTo>
                  <a:pt x="2247" y="4209"/>
                  <a:pt x="2225" y="4238"/>
                  <a:pt x="2202" y="4266"/>
                </a:cubicBezTo>
                <a:cubicBezTo>
                  <a:pt x="2208" y="4243"/>
                  <a:pt x="2213" y="4226"/>
                  <a:pt x="2219" y="4209"/>
                </a:cubicBezTo>
                <a:cubicBezTo>
                  <a:pt x="2225" y="4204"/>
                  <a:pt x="2236" y="4198"/>
                  <a:pt x="2242" y="4198"/>
                </a:cubicBezTo>
                <a:cubicBezTo>
                  <a:pt x="2259" y="4164"/>
                  <a:pt x="2281" y="4136"/>
                  <a:pt x="2310" y="4113"/>
                </a:cubicBezTo>
                <a:close/>
                <a:moveTo>
                  <a:pt x="16616" y="4239"/>
                </a:moveTo>
                <a:cubicBezTo>
                  <a:pt x="16632" y="4239"/>
                  <a:pt x="16653" y="4249"/>
                  <a:pt x="16653" y="4266"/>
                </a:cubicBezTo>
                <a:cubicBezTo>
                  <a:pt x="16648" y="4271"/>
                  <a:pt x="16642" y="4273"/>
                  <a:pt x="16635" y="4273"/>
                </a:cubicBezTo>
                <a:cubicBezTo>
                  <a:pt x="16617" y="4273"/>
                  <a:pt x="16598" y="4260"/>
                  <a:pt x="16602" y="4243"/>
                </a:cubicBezTo>
                <a:cubicBezTo>
                  <a:pt x="16605" y="4240"/>
                  <a:pt x="16610" y="4239"/>
                  <a:pt x="16616" y="4239"/>
                </a:cubicBezTo>
                <a:close/>
                <a:moveTo>
                  <a:pt x="2809" y="4221"/>
                </a:moveTo>
                <a:cubicBezTo>
                  <a:pt x="2820" y="4232"/>
                  <a:pt x="2809" y="4255"/>
                  <a:pt x="2798" y="4266"/>
                </a:cubicBezTo>
                <a:cubicBezTo>
                  <a:pt x="2790" y="4273"/>
                  <a:pt x="2776" y="4283"/>
                  <a:pt x="2765" y="4283"/>
                </a:cubicBezTo>
                <a:cubicBezTo>
                  <a:pt x="2759" y="4283"/>
                  <a:pt x="2754" y="4280"/>
                  <a:pt x="2752" y="4272"/>
                </a:cubicBezTo>
                <a:cubicBezTo>
                  <a:pt x="2764" y="4249"/>
                  <a:pt x="2781" y="4226"/>
                  <a:pt x="2809" y="4221"/>
                </a:cubicBezTo>
                <a:close/>
                <a:moveTo>
                  <a:pt x="2727" y="4300"/>
                </a:moveTo>
                <a:cubicBezTo>
                  <a:pt x="2728" y="4300"/>
                  <a:pt x="2729" y="4300"/>
                  <a:pt x="2730" y="4300"/>
                </a:cubicBezTo>
                <a:cubicBezTo>
                  <a:pt x="2747" y="4312"/>
                  <a:pt x="2735" y="4340"/>
                  <a:pt x="2724" y="4357"/>
                </a:cubicBezTo>
                <a:cubicBezTo>
                  <a:pt x="2721" y="4358"/>
                  <a:pt x="2719" y="4358"/>
                  <a:pt x="2717" y="4358"/>
                </a:cubicBezTo>
                <a:cubicBezTo>
                  <a:pt x="2693" y="4358"/>
                  <a:pt x="2702" y="4300"/>
                  <a:pt x="2727" y="4300"/>
                </a:cubicBezTo>
                <a:close/>
                <a:moveTo>
                  <a:pt x="2162" y="4323"/>
                </a:moveTo>
                <a:cubicBezTo>
                  <a:pt x="2151" y="4357"/>
                  <a:pt x="2111" y="4380"/>
                  <a:pt x="2105" y="4419"/>
                </a:cubicBezTo>
                <a:cubicBezTo>
                  <a:pt x="2100" y="4419"/>
                  <a:pt x="2094" y="4425"/>
                  <a:pt x="2088" y="4425"/>
                </a:cubicBezTo>
                <a:cubicBezTo>
                  <a:pt x="2094" y="4414"/>
                  <a:pt x="2111" y="4391"/>
                  <a:pt x="2117" y="4380"/>
                </a:cubicBezTo>
                <a:cubicBezTo>
                  <a:pt x="2117" y="4380"/>
                  <a:pt x="2111" y="4374"/>
                  <a:pt x="2111" y="4374"/>
                </a:cubicBezTo>
                <a:lnTo>
                  <a:pt x="2111" y="4368"/>
                </a:lnTo>
                <a:cubicBezTo>
                  <a:pt x="2128" y="4351"/>
                  <a:pt x="2140" y="4334"/>
                  <a:pt x="2162" y="4323"/>
                </a:cubicBezTo>
                <a:close/>
                <a:moveTo>
                  <a:pt x="2610" y="3188"/>
                </a:moveTo>
                <a:lnTo>
                  <a:pt x="2610" y="3188"/>
                </a:lnTo>
                <a:cubicBezTo>
                  <a:pt x="2525" y="3307"/>
                  <a:pt x="2423" y="3415"/>
                  <a:pt x="2327" y="3529"/>
                </a:cubicBezTo>
                <a:cubicBezTo>
                  <a:pt x="2310" y="3557"/>
                  <a:pt x="2270" y="3574"/>
                  <a:pt x="2276" y="3608"/>
                </a:cubicBezTo>
                <a:cubicBezTo>
                  <a:pt x="2287" y="3602"/>
                  <a:pt x="2310" y="3597"/>
                  <a:pt x="2321" y="3597"/>
                </a:cubicBezTo>
                <a:cubicBezTo>
                  <a:pt x="2327" y="3608"/>
                  <a:pt x="2344" y="3636"/>
                  <a:pt x="2349" y="3648"/>
                </a:cubicBezTo>
                <a:cubicBezTo>
                  <a:pt x="2332" y="3653"/>
                  <a:pt x="2315" y="3653"/>
                  <a:pt x="2298" y="3659"/>
                </a:cubicBezTo>
                <a:cubicBezTo>
                  <a:pt x="2287" y="3636"/>
                  <a:pt x="2270" y="3625"/>
                  <a:pt x="2247" y="3625"/>
                </a:cubicBezTo>
                <a:cubicBezTo>
                  <a:pt x="2185" y="3670"/>
                  <a:pt x="2157" y="3750"/>
                  <a:pt x="2100" y="3801"/>
                </a:cubicBezTo>
                <a:cubicBezTo>
                  <a:pt x="2077" y="3835"/>
                  <a:pt x="2037" y="3869"/>
                  <a:pt x="2032" y="3914"/>
                </a:cubicBezTo>
                <a:cubicBezTo>
                  <a:pt x="2071" y="3897"/>
                  <a:pt x="2100" y="3869"/>
                  <a:pt x="2105" y="3829"/>
                </a:cubicBezTo>
                <a:cubicBezTo>
                  <a:pt x="2128" y="3816"/>
                  <a:pt x="2147" y="3769"/>
                  <a:pt x="2175" y="3769"/>
                </a:cubicBezTo>
                <a:cubicBezTo>
                  <a:pt x="2181" y="3769"/>
                  <a:pt x="2189" y="3772"/>
                  <a:pt x="2196" y="3778"/>
                </a:cubicBezTo>
                <a:cubicBezTo>
                  <a:pt x="2179" y="3795"/>
                  <a:pt x="2174" y="3818"/>
                  <a:pt x="2185" y="3846"/>
                </a:cubicBezTo>
                <a:cubicBezTo>
                  <a:pt x="2174" y="3841"/>
                  <a:pt x="2157" y="3835"/>
                  <a:pt x="2145" y="3829"/>
                </a:cubicBezTo>
                <a:lnTo>
                  <a:pt x="2145" y="3880"/>
                </a:lnTo>
                <a:cubicBezTo>
                  <a:pt x="2140" y="3897"/>
                  <a:pt x="2128" y="3914"/>
                  <a:pt x="2117" y="3931"/>
                </a:cubicBezTo>
                <a:cubicBezTo>
                  <a:pt x="2105" y="3920"/>
                  <a:pt x="2094" y="3897"/>
                  <a:pt x="2088" y="3886"/>
                </a:cubicBezTo>
                <a:cubicBezTo>
                  <a:pt x="2088" y="3914"/>
                  <a:pt x="2088" y="3937"/>
                  <a:pt x="2088" y="3965"/>
                </a:cubicBezTo>
                <a:cubicBezTo>
                  <a:pt x="2083" y="3960"/>
                  <a:pt x="2071" y="3954"/>
                  <a:pt x="2066" y="3948"/>
                </a:cubicBezTo>
                <a:cubicBezTo>
                  <a:pt x="2026" y="3999"/>
                  <a:pt x="1986" y="4051"/>
                  <a:pt x="1952" y="4107"/>
                </a:cubicBezTo>
                <a:cubicBezTo>
                  <a:pt x="1952" y="4158"/>
                  <a:pt x="1896" y="4170"/>
                  <a:pt x="1862" y="4192"/>
                </a:cubicBezTo>
                <a:cubicBezTo>
                  <a:pt x="1879" y="4096"/>
                  <a:pt x="1969" y="4033"/>
                  <a:pt x="2020" y="3948"/>
                </a:cubicBezTo>
                <a:cubicBezTo>
                  <a:pt x="2044" y="3940"/>
                  <a:pt x="2021" y="3910"/>
                  <a:pt x="2005" y="3910"/>
                </a:cubicBezTo>
                <a:cubicBezTo>
                  <a:pt x="1998" y="3910"/>
                  <a:pt x="1992" y="3916"/>
                  <a:pt x="1992" y="3931"/>
                </a:cubicBezTo>
                <a:cubicBezTo>
                  <a:pt x="1890" y="4068"/>
                  <a:pt x="1788" y="4198"/>
                  <a:pt x="1691" y="4334"/>
                </a:cubicBezTo>
                <a:cubicBezTo>
                  <a:pt x="1657" y="4380"/>
                  <a:pt x="1623" y="4431"/>
                  <a:pt x="1583" y="4476"/>
                </a:cubicBezTo>
                <a:cubicBezTo>
                  <a:pt x="1618" y="4380"/>
                  <a:pt x="1691" y="4312"/>
                  <a:pt x="1742" y="4232"/>
                </a:cubicBezTo>
                <a:cubicBezTo>
                  <a:pt x="1737" y="4226"/>
                  <a:pt x="1731" y="4215"/>
                  <a:pt x="1725" y="4209"/>
                </a:cubicBezTo>
                <a:lnTo>
                  <a:pt x="1725" y="4209"/>
                </a:lnTo>
                <a:cubicBezTo>
                  <a:pt x="1737" y="4215"/>
                  <a:pt x="1754" y="4221"/>
                  <a:pt x="1765" y="4226"/>
                </a:cubicBezTo>
                <a:cubicBezTo>
                  <a:pt x="1765" y="4209"/>
                  <a:pt x="1771" y="4187"/>
                  <a:pt x="1771" y="4170"/>
                </a:cubicBezTo>
                <a:cubicBezTo>
                  <a:pt x="1782" y="4164"/>
                  <a:pt x="1799" y="4153"/>
                  <a:pt x="1805" y="4141"/>
                </a:cubicBezTo>
                <a:cubicBezTo>
                  <a:pt x="1805" y="4136"/>
                  <a:pt x="1805" y="4113"/>
                  <a:pt x="1805" y="4107"/>
                </a:cubicBezTo>
                <a:cubicBezTo>
                  <a:pt x="1810" y="4102"/>
                  <a:pt x="1827" y="4102"/>
                  <a:pt x="1833" y="4096"/>
                </a:cubicBezTo>
                <a:cubicBezTo>
                  <a:pt x="1975" y="3869"/>
                  <a:pt x="2179" y="3682"/>
                  <a:pt x="2332" y="3460"/>
                </a:cubicBezTo>
                <a:cubicBezTo>
                  <a:pt x="2440" y="3387"/>
                  <a:pt x="2503" y="3262"/>
                  <a:pt x="2610" y="3188"/>
                </a:cubicBezTo>
                <a:close/>
                <a:moveTo>
                  <a:pt x="1691" y="4442"/>
                </a:moveTo>
                <a:cubicBezTo>
                  <a:pt x="1691" y="4442"/>
                  <a:pt x="1697" y="4442"/>
                  <a:pt x="1697" y="4448"/>
                </a:cubicBezTo>
                <a:cubicBezTo>
                  <a:pt x="1686" y="4459"/>
                  <a:pt x="1680" y="4470"/>
                  <a:pt x="1674" y="4482"/>
                </a:cubicBezTo>
                <a:cubicBezTo>
                  <a:pt x="1669" y="4465"/>
                  <a:pt x="1674" y="4442"/>
                  <a:pt x="1691" y="4442"/>
                </a:cubicBezTo>
                <a:close/>
                <a:moveTo>
                  <a:pt x="1691" y="4493"/>
                </a:moveTo>
                <a:cubicBezTo>
                  <a:pt x="1691" y="4493"/>
                  <a:pt x="1686" y="4493"/>
                  <a:pt x="1686" y="4499"/>
                </a:cubicBezTo>
                <a:cubicBezTo>
                  <a:pt x="1686" y="4499"/>
                  <a:pt x="1686" y="4493"/>
                  <a:pt x="1680" y="4493"/>
                </a:cubicBezTo>
                <a:close/>
                <a:moveTo>
                  <a:pt x="1646" y="4493"/>
                </a:moveTo>
                <a:cubicBezTo>
                  <a:pt x="1669" y="4493"/>
                  <a:pt x="1674" y="4504"/>
                  <a:pt x="1663" y="4527"/>
                </a:cubicBezTo>
                <a:cubicBezTo>
                  <a:pt x="1635" y="4527"/>
                  <a:pt x="1629" y="4516"/>
                  <a:pt x="1646" y="4493"/>
                </a:cubicBezTo>
                <a:close/>
                <a:moveTo>
                  <a:pt x="2032" y="4516"/>
                </a:moveTo>
                <a:cubicBezTo>
                  <a:pt x="2026" y="4533"/>
                  <a:pt x="2015" y="4544"/>
                  <a:pt x="2003" y="4561"/>
                </a:cubicBezTo>
                <a:cubicBezTo>
                  <a:pt x="2003" y="4538"/>
                  <a:pt x="2015" y="4527"/>
                  <a:pt x="2032" y="4516"/>
                </a:cubicBezTo>
                <a:close/>
                <a:moveTo>
                  <a:pt x="2300" y="4538"/>
                </a:moveTo>
                <a:cubicBezTo>
                  <a:pt x="2301" y="4538"/>
                  <a:pt x="2303" y="4538"/>
                  <a:pt x="2304" y="4538"/>
                </a:cubicBezTo>
                <a:cubicBezTo>
                  <a:pt x="2320" y="4554"/>
                  <a:pt x="2302" y="4584"/>
                  <a:pt x="2285" y="4584"/>
                </a:cubicBezTo>
                <a:cubicBezTo>
                  <a:pt x="2284" y="4584"/>
                  <a:pt x="2283" y="4584"/>
                  <a:pt x="2281" y="4584"/>
                </a:cubicBezTo>
                <a:cubicBezTo>
                  <a:pt x="2265" y="4573"/>
                  <a:pt x="2279" y="4538"/>
                  <a:pt x="2300" y="4538"/>
                </a:cubicBezTo>
                <a:close/>
                <a:moveTo>
                  <a:pt x="2962" y="4124"/>
                </a:moveTo>
                <a:cubicBezTo>
                  <a:pt x="2832" y="4277"/>
                  <a:pt x="2701" y="4436"/>
                  <a:pt x="2582" y="4601"/>
                </a:cubicBezTo>
                <a:lnTo>
                  <a:pt x="2582" y="4595"/>
                </a:lnTo>
                <a:cubicBezTo>
                  <a:pt x="2622" y="4538"/>
                  <a:pt x="2679" y="4487"/>
                  <a:pt x="2690" y="4414"/>
                </a:cubicBezTo>
                <a:lnTo>
                  <a:pt x="2690" y="4414"/>
                </a:lnTo>
                <a:cubicBezTo>
                  <a:pt x="2679" y="4419"/>
                  <a:pt x="2650" y="4431"/>
                  <a:pt x="2633" y="4431"/>
                </a:cubicBezTo>
                <a:cubicBezTo>
                  <a:pt x="2639" y="4419"/>
                  <a:pt x="2639" y="4402"/>
                  <a:pt x="2639" y="4391"/>
                </a:cubicBezTo>
                <a:cubicBezTo>
                  <a:pt x="2656" y="4397"/>
                  <a:pt x="2667" y="4397"/>
                  <a:pt x="2679" y="4402"/>
                </a:cubicBezTo>
                <a:lnTo>
                  <a:pt x="2679" y="4363"/>
                </a:lnTo>
                <a:cubicBezTo>
                  <a:pt x="2684" y="4385"/>
                  <a:pt x="2690" y="4408"/>
                  <a:pt x="2696" y="4431"/>
                </a:cubicBezTo>
                <a:cubicBezTo>
                  <a:pt x="2798" y="4340"/>
                  <a:pt x="2860" y="4209"/>
                  <a:pt x="2962" y="4124"/>
                </a:cubicBezTo>
                <a:close/>
                <a:moveTo>
                  <a:pt x="2537" y="4601"/>
                </a:moveTo>
                <a:lnTo>
                  <a:pt x="2514" y="4629"/>
                </a:lnTo>
                <a:lnTo>
                  <a:pt x="2554" y="4635"/>
                </a:lnTo>
                <a:cubicBezTo>
                  <a:pt x="2542" y="4646"/>
                  <a:pt x="2537" y="4658"/>
                  <a:pt x="2531" y="4663"/>
                </a:cubicBezTo>
                <a:cubicBezTo>
                  <a:pt x="2525" y="4658"/>
                  <a:pt x="2520" y="4641"/>
                  <a:pt x="2520" y="4635"/>
                </a:cubicBezTo>
                <a:cubicBezTo>
                  <a:pt x="2508" y="4646"/>
                  <a:pt x="2491" y="4663"/>
                  <a:pt x="2486" y="4675"/>
                </a:cubicBezTo>
                <a:cubicBezTo>
                  <a:pt x="2469" y="4675"/>
                  <a:pt x="2452" y="4675"/>
                  <a:pt x="2440" y="4680"/>
                </a:cubicBezTo>
                <a:cubicBezTo>
                  <a:pt x="2469" y="4646"/>
                  <a:pt x="2503" y="4624"/>
                  <a:pt x="2537" y="4601"/>
                </a:cubicBezTo>
                <a:close/>
                <a:moveTo>
                  <a:pt x="16727" y="4953"/>
                </a:moveTo>
                <a:cubicBezTo>
                  <a:pt x="16727" y="4958"/>
                  <a:pt x="16733" y="4964"/>
                  <a:pt x="16733" y="4970"/>
                </a:cubicBezTo>
                <a:cubicBezTo>
                  <a:pt x="16727" y="4970"/>
                  <a:pt x="16721" y="4964"/>
                  <a:pt x="16716" y="4958"/>
                </a:cubicBezTo>
                <a:cubicBezTo>
                  <a:pt x="16716" y="4958"/>
                  <a:pt x="16727" y="4953"/>
                  <a:pt x="16727" y="4953"/>
                </a:cubicBezTo>
                <a:close/>
                <a:moveTo>
                  <a:pt x="1549" y="4544"/>
                </a:moveTo>
                <a:cubicBezTo>
                  <a:pt x="1487" y="4663"/>
                  <a:pt x="1419" y="4782"/>
                  <a:pt x="1357" y="4902"/>
                </a:cubicBezTo>
                <a:cubicBezTo>
                  <a:pt x="1334" y="4930"/>
                  <a:pt x="1317" y="4958"/>
                  <a:pt x="1294" y="4987"/>
                </a:cubicBezTo>
                <a:lnTo>
                  <a:pt x="1283" y="4987"/>
                </a:lnTo>
                <a:cubicBezTo>
                  <a:pt x="1288" y="4981"/>
                  <a:pt x="1288" y="4981"/>
                  <a:pt x="1294" y="4975"/>
                </a:cubicBezTo>
                <a:cubicBezTo>
                  <a:pt x="1288" y="4958"/>
                  <a:pt x="1288" y="4941"/>
                  <a:pt x="1283" y="4924"/>
                </a:cubicBezTo>
                <a:cubicBezTo>
                  <a:pt x="1391" y="4833"/>
                  <a:pt x="1402" y="4669"/>
                  <a:pt x="1515" y="4590"/>
                </a:cubicBezTo>
                <a:cubicBezTo>
                  <a:pt x="1510" y="4584"/>
                  <a:pt x="1498" y="4572"/>
                  <a:pt x="1493" y="4567"/>
                </a:cubicBezTo>
                <a:cubicBezTo>
                  <a:pt x="1515" y="4561"/>
                  <a:pt x="1532" y="4555"/>
                  <a:pt x="1549" y="4544"/>
                </a:cubicBezTo>
                <a:close/>
                <a:moveTo>
                  <a:pt x="16735" y="4980"/>
                </a:moveTo>
                <a:lnTo>
                  <a:pt x="16735" y="4980"/>
                </a:lnTo>
                <a:cubicBezTo>
                  <a:pt x="16737" y="4982"/>
                  <a:pt x="16741" y="4983"/>
                  <a:pt x="16744" y="4987"/>
                </a:cubicBezTo>
                <a:cubicBezTo>
                  <a:pt x="16744" y="4990"/>
                  <a:pt x="16744" y="4994"/>
                  <a:pt x="16745" y="4998"/>
                </a:cubicBezTo>
                <a:lnTo>
                  <a:pt x="16745" y="4998"/>
                </a:lnTo>
                <a:cubicBezTo>
                  <a:pt x="16742" y="4993"/>
                  <a:pt x="16738" y="4987"/>
                  <a:pt x="16735" y="4980"/>
                </a:cubicBezTo>
                <a:close/>
                <a:moveTo>
                  <a:pt x="17100" y="4985"/>
                </a:moveTo>
                <a:cubicBezTo>
                  <a:pt x="17104" y="4985"/>
                  <a:pt x="17108" y="4986"/>
                  <a:pt x="17113" y="4987"/>
                </a:cubicBezTo>
                <a:cubicBezTo>
                  <a:pt x="17127" y="5010"/>
                  <a:pt x="17125" y="5022"/>
                  <a:pt x="17108" y="5022"/>
                </a:cubicBezTo>
                <a:cubicBezTo>
                  <a:pt x="17105" y="5022"/>
                  <a:pt x="17100" y="5022"/>
                  <a:pt x="17096" y="5021"/>
                </a:cubicBezTo>
                <a:cubicBezTo>
                  <a:pt x="17081" y="4997"/>
                  <a:pt x="17083" y="4985"/>
                  <a:pt x="17100" y="4985"/>
                </a:cubicBezTo>
                <a:close/>
                <a:moveTo>
                  <a:pt x="1396" y="4902"/>
                </a:moveTo>
                <a:cubicBezTo>
                  <a:pt x="1396" y="4907"/>
                  <a:pt x="1396" y="4919"/>
                  <a:pt x="1396" y="4924"/>
                </a:cubicBezTo>
                <a:cubicBezTo>
                  <a:pt x="1368" y="4947"/>
                  <a:pt x="1357" y="4998"/>
                  <a:pt x="1374" y="5032"/>
                </a:cubicBezTo>
                <a:cubicBezTo>
                  <a:pt x="1362" y="5026"/>
                  <a:pt x="1345" y="5015"/>
                  <a:pt x="1334" y="5009"/>
                </a:cubicBezTo>
                <a:cubicBezTo>
                  <a:pt x="1351" y="4970"/>
                  <a:pt x="1374" y="4936"/>
                  <a:pt x="1396" y="4902"/>
                </a:cubicBezTo>
                <a:close/>
                <a:moveTo>
                  <a:pt x="1254" y="5026"/>
                </a:moveTo>
                <a:cubicBezTo>
                  <a:pt x="1254" y="5038"/>
                  <a:pt x="1254" y="5043"/>
                  <a:pt x="1254" y="5055"/>
                </a:cubicBezTo>
                <a:cubicBezTo>
                  <a:pt x="1249" y="5055"/>
                  <a:pt x="1243" y="5055"/>
                  <a:pt x="1237" y="5060"/>
                </a:cubicBezTo>
                <a:cubicBezTo>
                  <a:pt x="1243" y="5049"/>
                  <a:pt x="1249" y="5038"/>
                  <a:pt x="1254" y="5026"/>
                </a:cubicBezTo>
                <a:close/>
                <a:moveTo>
                  <a:pt x="1322" y="5026"/>
                </a:moveTo>
                <a:cubicBezTo>
                  <a:pt x="1340" y="5026"/>
                  <a:pt x="1351" y="5032"/>
                  <a:pt x="1362" y="5032"/>
                </a:cubicBezTo>
                <a:cubicBezTo>
                  <a:pt x="1362" y="5038"/>
                  <a:pt x="1362" y="5043"/>
                  <a:pt x="1362" y="5043"/>
                </a:cubicBezTo>
                <a:cubicBezTo>
                  <a:pt x="1357" y="5049"/>
                  <a:pt x="1351" y="5060"/>
                  <a:pt x="1345" y="5066"/>
                </a:cubicBezTo>
                <a:cubicBezTo>
                  <a:pt x="1334" y="5060"/>
                  <a:pt x="1322" y="5049"/>
                  <a:pt x="1317" y="5049"/>
                </a:cubicBezTo>
                <a:cubicBezTo>
                  <a:pt x="1317" y="5038"/>
                  <a:pt x="1322" y="5032"/>
                  <a:pt x="1322" y="5026"/>
                </a:cubicBezTo>
                <a:close/>
                <a:moveTo>
                  <a:pt x="17158" y="5072"/>
                </a:moveTo>
                <a:cubicBezTo>
                  <a:pt x="17167" y="5091"/>
                  <a:pt x="17165" y="5102"/>
                  <a:pt x="17148" y="5102"/>
                </a:cubicBezTo>
                <a:cubicBezTo>
                  <a:pt x="17144" y="5102"/>
                  <a:pt x="17140" y="5101"/>
                  <a:pt x="17135" y="5100"/>
                </a:cubicBezTo>
                <a:cubicBezTo>
                  <a:pt x="17124" y="5077"/>
                  <a:pt x="17135" y="5072"/>
                  <a:pt x="17158" y="5072"/>
                </a:cubicBezTo>
                <a:close/>
                <a:moveTo>
                  <a:pt x="1203" y="5146"/>
                </a:moveTo>
                <a:lnTo>
                  <a:pt x="1203" y="5151"/>
                </a:lnTo>
                <a:cubicBezTo>
                  <a:pt x="1203" y="5151"/>
                  <a:pt x="1203" y="5157"/>
                  <a:pt x="1198" y="5163"/>
                </a:cubicBezTo>
                <a:cubicBezTo>
                  <a:pt x="1198" y="5157"/>
                  <a:pt x="1203" y="5151"/>
                  <a:pt x="1203" y="5146"/>
                </a:cubicBezTo>
                <a:close/>
                <a:moveTo>
                  <a:pt x="1340" y="5077"/>
                </a:moveTo>
                <a:cubicBezTo>
                  <a:pt x="1340" y="5089"/>
                  <a:pt x="1334" y="5100"/>
                  <a:pt x="1334" y="5112"/>
                </a:cubicBezTo>
                <a:cubicBezTo>
                  <a:pt x="1328" y="5117"/>
                  <a:pt x="1328" y="5123"/>
                  <a:pt x="1322" y="5123"/>
                </a:cubicBezTo>
                <a:lnTo>
                  <a:pt x="1317" y="5129"/>
                </a:lnTo>
                <a:lnTo>
                  <a:pt x="1322" y="5129"/>
                </a:lnTo>
                <a:cubicBezTo>
                  <a:pt x="1311" y="5140"/>
                  <a:pt x="1305" y="5151"/>
                  <a:pt x="1300" y="5163"/>
                </a:cubicBezTo>
                <a:lnTo>
                  <a:pt x="1266" y="5163"/>
                </a:lnTo>
                <a:cubicBezTo>
                  <a:pt x="1266" y="5157"/>
                  <a:pt x="1271" y="5151"/>
                  <a:pt x="1271" y="5151"/>
                </a:cubicBezTo>
                <a:cubicBezTo>
                  <a:pt x="1277" y="5146"/>
                  <a:pt x="1294" y="5134"/>
                  <a:pt x="1300" y="5129"/>
                </a:cubicBezTo>
                <a:lnTo>
                  <a:pt x="1305" y="5106"/>
                </a:lnTo>
                <a:cubicBezTo>
                  <a:pt x="1317" y="5094"/>
                  <a:pt x="1328" y="5083"/>
                  <a:pt x="1340" y="5077"/>
                </a:cubicBezTo>
                <a:close/>
                <a:moveTo>
                  <a:pt x="1260" y="5094"/>
                </a:moveTo>
                <a:lnTo>
                  <a:pt x="1260" y="5094"/>
                </a:lnTo>
                <a:cubicBezTo>
                  <a:pt x="1243" y="5134"/>
                  <a:pt x="1226" y="5174"/>
                  <a:pt x="1209" y="5208"/>
                </a:cubicBezTo>
                <a:lnTo>
                  <a:pt x="1203" y="5208"/>
                </a:lnTo>
                <a:cubicBezTo>
                  <a:pt x="1215" y="5168"/>
                  <a:pt x="1237" y="5134"/>
                  <a:pt x="1260" y="5094"/>
                </a:cubicBezTo>
                <a:close/>
                <a:moveTo>
                  <a:pt x="16778" y="5043"/>
                </a:moveTo>
                <a:cubicBezTo>
                  <a:pt x="16789" y="5077"/>
                  <a:pt x="16806" y="5112"/>
                  <a:pt x="16835" y="5129"/>
                </a:cubicBezTo>
                <a:cubicBezTo>
                  <a:pt x="16852" y="5157"/>
                  <a:pt x="16863" y="5180"/>
                  <a:pt x="16880" y="5208"/>
                </a:cubicBezTo>
                <a:cubicBezTo>
                  <a:pt x="16880" y="5214"/>
                  <a:pt x="16874" y="5219"/>
                  <a:pt x="16874" y="5225"/>
                </a:cubicBezTo>
                <a:cubicBezTo>
                  <a:pt x="16835" y="5168"/>
                  <a:pt x="16801" y="5112"/>
                  <a:pt x="16767" y="5049"/>
                </a:cubicBezTo>
                <a:cubicBezTo>
                  <a:pt x="16767" y="5049"/>
                  <a:pt x="16778" y="5049"/>
                  <a:pt x="16778" y="5043"/>
                </a:cubicBezTo>
                <a:close/>
                <a:moveTo>
                  <a:pt x="17207" y="5187"/>
                </a:moveTo>
                <a:cubicBezTo>
                  <a:pt x="17225" y="5187"/>
                  <a:pt x="17252" y="5219"/>
                  <a:pt x="17221" y="5231"/>
                </a:cubicBezTo>
                <a:cubicBezTo>
                  <a:pt x="17215" y="5225"/>
                  <a:pt x="17203" y="5214"/>
                  <a:pt x="17192" y="5208"/>
                </a:cubicBezTo>
                <a:cubicBezTo>
                  <a:pt x="17192" y="5193"/>
                  <a:pt x="17199" y="5187"/>
                  <a:pt x="17207" y="5187"/>
                </a:cubicBezTo>
                <a:close/>
                <a:moveTo>
                  <a:pt x="16897" y="5248"/>
                </a:moveTo>
                <a:cubicBezTo>
                  <a:pt x="16908" y="5265"/>
                  <a:pt x="16914" y="5276"/>
                  <a:pt x="16925" y="5293"/>
                </a:cubicBezTo>
                <a:cubicBezTo>
                  <a:pt x="16920" y="5299"/>
                  <a:pt x="16920" y="5304"/>
                  <a:pt x="16920" y="5310"/>
                </a:cubicBezTo>
                <a:cubicBezTo>
                  <a:pt x="16908" y="5299"/>
                  <a:pt x="16903" y="5287"/>
                  <a:pt x="16897" y="5270"/>
                </a:cubicBezTo>
                <a:lnTo>
                  <a:pt x="16897" y="5248"/>
                </a:lnTo>
                <a:close/>
                <a:moveTo>
                  <a:pt x="17561" y="5338"/>
                </a:moveTo>
                <a:cubicBezTo>
                  <a:pt x="17567" y="5338"/>
                  <a:pt x="17584" y="5350"/>
                  <a:pt x="17589" y="5355"/>
                </a:cubicBezTo>
                <a:cubicBezTo>
                  <a:pt x="17588" y="5366"/>
                  <a:pt x="17581" y="5370"/>
                  <a:pt x="17574" y="5370"/>
                </a:cubicBezTo>
                <a:cubicBezTo>
                  <a:pt x="17557" y="5370"/>
                  <a:pt x="17537" y="5350"/>
                  <a:pt x="17561" y="5338"/>
                </a:cubicBezTo>
                <a:close/>
                <a:moveTo>
                  <a:pt x="16948" y="5333"/>
                </a:moveTo>
                <a:cubicBezTo>
                  <a:pt x="16948" y="5344"/>
                  <a:pt x="16954" y="5355"/>
                  <a:pt x="16960" y="5367"/>
                </a:cubicBezTo>
                <a:lnTo>
                  <a:pt x="16954" y="5378"/>
                </a:lnTo>
                <a:lnTo>
                  <a:pt x="16954" y="5373"/>
                </a:lnTo>
                <a:lnTo>
                  <a:pt x="16948" y="5373"/>
                </a:lnTo>
                <a:cubicBezTo>
                  <a:pt x="16942" y="5361"/>
                  <a:pt x="16931" y="5344"/>
                  <a:pt x="16925" y="5333"/>
                </a:cubicBezTo>
                <a:close/>
                <a:moveTo>
                  <a:pt x="17260" y="5236"/>
                </a:moveTo>
                <a:cubicBezTo>
                  <a:pt x="17294" y="5293"/>
                  <a:pt x="17323" y="5350"/>
                  <a:pt x="17345" y="5407"/>
                </a:cubicBezTo>
                <a:cubicBezTo>
                  <a:pt x="17283" y="5378"/>
                  <a:pt x="17255" y="5310"/>
                  <a:pt x="17215" y="5259"/>
                </a:cubicBezTo>
                <a:cubicBezTo>
                  <a:pt x="17226" y="5253"/>
                  <a:pt x="17243" y="5242"/>
                  <a:pt x="17260" y="5236"/>
                </a:cubicBezTo>
                <a:close/>
                <a:moveTo>
                  <a:pt x="2196" y="5129"/>
                </a:moveTo>
                <a:lnTo>
                  <a:pt x="2196" y="5129"/>
                </a:lnTo>
                <a:cubicBezTo>
                  <a:pt x="2191" y="5163"/>
                  <a:pt x="2168" y="5191"/>
                  <a:pt x="2162" y="5219"/>
                </a:cubicBezTo>
                <a:cubicBezTo>
                  <a:pt x="2145" y="5248"/>
                  <a:pt x="2128" y="5276"/>
                  <a:pt x="2105" y="5310"/>
                </a:cubicBezTo>
                <a:cubicBezTo>
                  <a:pt x="2094" y="5321"/>
                  <a:pt x="2088" y="5338"/>
                  <a:pt x="2077" y="5355"/>
                </a:cubicBezTo>
                <a:cubicBezTo>
                  <a:pt x="2066" y="5378"/>
                  <a:pt x="2054" y="5395"/>
                  <a:pt x="2043" y="5418"/>
                </a:cubicBezTo>
                <a:cubicBezTo>
                  <a:pt x="2049" y="5373"/>
                  <a:pt x="2060" y="5327"/>
                  <a:pt x="2100" y="5304"/>
                </a:cubicBezTo>
                <a:cubicBezTo>
                  <a:pt x="2100" y="5299"/>
                  <a:pt x="2100" y="5282"/>
                  <a:pt x="2100" y="5276"/>
                </a:cubicBezTo>
                <a:cubicBezTo>
                  <a:pt x="2117" y="5253"/>
                  <a:pt x="2140" y="5236"/>
                  <a:pt x="2134" y="5214"/>
                </a:cubicBezTo>
                <a:cubicBezTo>
                  <a:pt x="2157" y="5197"/>
                  <a:pt x="2174" y="5174"/>
                  <a:pt x="2168" y="5146"/>
                </a:cubicBezTo>
                <a:cubicBezTo>
                  <a:pt x="2174" y="5146"/>
                  <a:pt x="2191" y="5134"/>
                  <a:pt x="2196" y="5129"/>
                </a:cubicBezTo>
                <a:close/>
                <a:moveTo>
                  <a:pt x="17343" y="5410"/>
                </a:moveTo>
                <a:cubicBezTo>
                  <a:pt x="17352" y="5410"/>
                  <a:pt x="17360" y="5414"/>
                  <a:pt x="17362" y="5424"/>
                </a:cubicBezTo>
                <a:cubicBezTo>
                  <a:pt x="17366" y="5440"/>
                  <a:pt x="17351" y="5451"/>
                  <a:pt x="17338" y="5451"/>
                </a:cubicBezTo>
                <a:cubicBezTo>
                  <a:pt x="17330" y="5451"/>
                  <a:pt x="17323" y="5446"/>
                  <a:pt x="17323" y="5435"/>
                </a:cubicBezTo>
                <a:cubicBezTo>
                  <a:pt x="17319" y="5418"/>
                  <a:pt x="17331" y="5410"/>
                  <a:pt x="17343" y="5410"/>
                </a:cubicBezTo>
                <a:close/>
                <a:moveTo>
                  <a:pt x="16994" y="5424"/>
                </a:moveTo>
                <a:cubicBezTo>
                  <a:pt x="16999" y="5435"/>
                  <a:pt x="16999" y="5441"/>
                  <a:pt x="17005" y="5452"/>
                </a:cubicBezTo>
                <a:cubicBezTo>
                  <a:pt x="16999" y="5452"/>
                  <a:pt x="16994" y="5446"/>
                  <a:pt x="16988" y="5446"/>
                </a:cubicBezTo>
                <a:cubicBezTo>
                  <a:pt x="16988" y="5441"/>
                  <a:pt x="16988" y="5435"/>
                  <a:pt x="16994" y="5424"/>
                </a:cubicBezTo>
                <a:close/>
                <a:moveTo>
                  <a:pt x="17374" y="5480"/>
                </a:moveTo>
                <a:cubicBezTo>
                  <a:pt x="17381" y="5480"/>
                  <a:pt x="17388" y="5485"/>
                  <a:pt x="17391" y="5497"/>
                </a:cubicBezTo>
                <a:cubicBezTo>
                  <a:pt x="17383" y="5505"/>
                  <a:pt x="17376" y="5509"/>
                  <a:pt x="17370" y="5509"/>
                </a:cubicBezTo>
                <a:cubicBezTo>
                  <a:pt x="17363" y="5509"/>
                  <a:pt x="17357" y="5504"/>
                  <a:pt x="17351" y="5492"/>
                </a:cubicBezTo>
                <a:cubicBezTo>
                  <a:pt x="17359" y="5484"/>
                  <a:pt x="17367" y="5480"/>
                  <a:pt x="17374" y="5480"/>
                </a:cubicBezTo>
                <a:close/>
                <a:moveTo>
                  <a:pt x="17016" y="5469"/>
                </a:moveTo>
                <a:cubicBezTo>
                  <a:pt x="17022" y="5480"/>
                  <a:pt x="17028" y="5497"/>
                  <a:pt x="17039" y="5509"/>
                </a:cubicBezTo>
                <a:cubicBezTo>
                  <a:pt x="17033" y="5509"/>
                  <a:pt x="17022" y="5514"/>
                  <a:pt x="17022" y="5514"/>
                </a:cubicBezTo>
                <a:cubicBezTo>
                  <a:pt x="17016" y="5503"/>
                  <a:pt x="17011" y="5497"/>
                  <a:pt x="17005" y="5486"/>
                </a:cubicBezTo>
                <a:cubicBezTo>
                  <a:pt x="17011" y="5480"/>
                  <a:pt x="17011" y="5475"/>
                  <a:pt x="17016" y="5469"/>
                </a:cubicBezTo>
                <a:close/>
                <a:moveTo>
                  <a:pt x="16728" y="5450"/>
                </a:moveTo>
                <a:cubicBezTo>
                  <a:pt x="16745" y="5450"/>
                  <a:pt x="16781" y="5507"/>
                  <a:pt x="16750" y="5520"/>
                </a:cubicBezTo>
                <a:cubicBezTo>
                  <a:pt x="16738" y="5503"/>
                  <a:pt x="16733" y="5480"/>
                  <a:pt x="16721" y="5463"/>
                </a:cubicBezTo>
                <a:cubicBezTo>
                  <a:pt x="16721" y="5454"/>
                  <a:pt x="16724" y="5450"/>
                  <a:pt x="16728" y="5450"/>
                </a:cubicBezTo>
                <a:close/>
                <a:moveTo>
                  <a:pt x="17516" y="5367"/>
                </a:moveTo>
                <a:cubicBezTo>
                  <a:pt x="17538" y="5367"/>
                  <a:pt x="17550" y="5384"/>
                  <a:pt x="17567" y="5395"/>
                </a:cubicBezTo>
                <a:cubicBezTo>
                  <a:pt x="17572" y="5395"/>
                  <a:pt x="17584" y="5390"/>
                  <a:pt x="17589" y="5390"/>
                </a:cubicBezTo>
                <a:cubicBezTo>
                  <a:pt x="17595" y="5441"/>
                  <a:pt x="17635" y="5492"/>
                  <a:pt x="17640" y="5537"/>
                </a:cubicBezTo>
                <a:cubicBezTo>
                  <a:pt x="17635" y="5538"/>
                  <a:pt x="17630" y="5539"/>
                  <a:pt x="17625" y="5539"/>
                </a:cubicBezTo>
                <a:cubicBezTo>
                  <a:pt x="17610" y="5539"/>
                  <a:pt x="17599" y="5532"/>
                  <a:pt x="17595" y="5514"/>
                </a:cubicBezTo>
                <a:cubicBezTo>
                  <a:pt x="17567" y="5469"/>
                  <a:pt x="17550" y="5418"/>
                  <a:pt x="17516" y="5367"/>
                </a:cubicBezTo>
                <a:close/>
                <a:moveTo>
                  <a:pt x="1061" y="5537"/>
                </a:moveTo>
                <a:cubicBezTo>
                  <a:pt x="1061" y="5543"/>
                  <a:pt x="1056" y="5548"/>
                  <a:pt x="1056" y="5548"/>
                </a:cubicBezTo>
                <a:cubicBezTo>
                  <a:pt x="1056" y="5543"/>
                  <a:pt x="1056" y="5537"/>
                  <a:pt x="1050" y="5537"/>
                </a:cubicBezTo>
                <a:close/>
                <a:moveTo>
                  <a:pt x="16647" y="4158"/>
                </a:moveTo>
                <a:lnTo>
                  <a:pt x="16647" y="4158"/>
                </a:lnTo>
                <a:cubicBezTo>
                  <a:pt x="16727" y="4221"/>
                  <a:pt x="16761" y="4317"/>
                  <a:pt x="16823" y="4397"/>
                </a:cubicBezTo>
                <a:lnTo>
                  <a:pt x="16846" y="4385"/>
                </a:lnTo>
                <a:lnTo>
                  <a:pt x="16846" y="4385"/>
                </a:lnTo>
                <a:cubicBezTo>
                  <a:pt x="16840" y="4391"/>
                  <a:pt x="16829" y="4408"/>
                  <a:pt x="16818" y="4414"/>
                </a:cubicBezTo>
                <a:cubicBezTo>
                  <a:pt x="16835" y="4425"/>
                  <a:pt x="16857" y="4436"/>
                  <a:pt x="16869" y="4442"/>
                </a:cubicBezTo>
                <a:cubicBezTo>
                  <a:pt x="16869" y="4453"/>
                  <a:pt x="16880" y="4476"/>
                  <a:pt x="16880" y="4482"/>
                </a:cubicBezTo>
                <a:cubicBezTo>
                  <a:pt x="16891" y="4487"/>
                  <a:pt x="16908" y="4493"/>
                  <a:pt x="16914" y="4499"/>
                </a:cubicBezTo>
                <a:cubicBezTo>
                  <a:pt x="16914" y="4504"/>
                  <a:pt x="16914" y="4521"/>
                  <a:pt x="16914" y="4527"/>
                </a:cubicBezTo>
                <a:cubicBezTo>
                  <a:pt x="17079" y="4743"/>
                  <a:pt x="17181" y="4998"/>
                  <a:pt x="17334" y="5219"/>
                </a:cubicBezTo>
                <a:cubicBezTo>
                  <a:pt x="17368" y="5344"/>
                  <a:pt x="17459" y="5446"/>
                  <a:pt x="17493" y="5571"/>
                </a:cubicBezTo>
                <a:cubicBezTo>
                  <a:pt x="17408" y="5452"/>
                  <a:pt x="17345" y="5316"/>
                  <a:pt x="17272" y="5185"/>
                </a:cubicBezTo>
                <a:lnTo>
                  <a:pt x="17272" y="5191"/>
                </a:lnTo>
                <a:cubicBezTo>
                  <a:pt x="17255" y="5163"/>
                  <a:pt x="17255" y="5123"/>
                  <a:pt x="17221" y="5117"/>
                </a:cubicBezTo>
                <a:cubicBezTo>
                  <a:pt x="17221" y="5129"/>
                  <a:pt x="17215" y="5151"/>
                  <a:pt x="17215" y="5163"/>
                </a:cubicBezTo>
                <a:cubicBezTo>
                  <a:pt x="17198" y="5163"/>
                  <a:pt x="17169" y="5168"/>
                  <a:pt x="17152" y="5168"/>
                </a:cubicBezTo>
                <a:cubicBezTo>
                  <a:pt x="17158" y="5151"/>
                  <a:pt x="17158" y="5134"/>
                  <a:pt x="17164" y="5117"/>
                </a:cubicBezTo>
                <a:cubicBezTo>
                  <a:pt x="17186" y="5117"/>
                  <a:pt x="17203" y="5106"/>
                  <a:pt x="17209" y="5077"/>
                </a:cubicBezTo>
                <a:cubicBezTo>
                  <a:pt x="17192" y="5009"/>
                  <a:pt x="17130" y="4953"/>
                  <a:pt x="17096" y="4885"/>
                </a:cubicBezTo>
                <a:cubicBezTo>
                  <a:pt x="17079" y="4845"/>
                  <a:pt x="17062" y="4794"/>
                  <a:pt x="17016" y="4782"/>
                </a:cubicBezTo>
                <a:lnTo>
                  <a:pt x="17016" y="4782"/>
                </a:lnTo>
                <a:cubicBezTo>
                  <a:pt x="17016" y="4816"/>
                  <a:pt x="17033" y="4856"/>
                  <a:pt x="17067" y="4879"/>
                </a:cubicBezTo>
                <a:cubicBezTo>
                  <a:pt x="17073" y="4913"/>
                  <a:pt x="17135" y="4958"/>
                  <a:pt x="17090" y="4981"/>
                </a:cubicBezTo>
                <a:cubicBezTo>
                  <a:pt x="17073" y="4953"/>
                  <a:pt x="17056" y="4941"/>
                  <a:pt x="17028" y="4941"/>
                </a:cubicBezTo>
                <a:cubicBezTo>
                  <a:pt x="17033" y="4936"/>
                  <a:pt x="17045" y="4919"/>
                  <a:pt x="17056" y="4913"/>
                </a:cubicBezTo>
                <a:cubicBezTo>
                  <a:pt x="17045" y="4907"/>
                  <a:pt x="17016" y="4902"/>
                  <a:pt x="17005" y="4896"/>
                </a:cubicBezTo>
                <a:cubicBezTo>
                  <a:pt x="16994" y="4879"/>
                  <a:pt x="16982" y="4862"/>
                  <a:pt x="16971" y="4845"/>
                </a:cubicBezTo>
                <a:cubicBezTo>
                  <a:pt x="16988" y="4845"/>
                  <a:pt x="17011" y="4839"/>
                  <a:pt x="17022" y="4839"/>
                </a:cubicBezTo>
                <a:cubicBezTo>
                  <a:pt x="16999" y="4828"/>
                  <a:pt x="16977" y="4822"/>
                  <a:pt x="16948" y="4811"/>
                </a:cubicBezTo>
                <a:cubicBezTo>
                  <a:pt x="16954" y="4811"/>
                  <a:pt x="16971" y="4799"/>
                  <a:pt x="16977" y="4794"/>
                </a:cubicBezTo>
                <a:cubicBezTo>
                  <a:pt x="16937" y="4743"/>
                  <a:pt x="16903" y="4686"/>
                  <a:pt x="16863" y="4635"/>
                </a:cubicBezTo>
                <a:cubicBezTo>
                  <a:pt x="16818" y="4618"/>
                  <a:pt x="16823" y="4561"/>
                  <a:pt x="16812" y="4521"/>
                </a:cubicBezTo>
                <a:lnTo>
                  <a:pt x="16812" y="4521"/>
                </a:lnTo>
                <a:cubicBezTo>
                  <a:pt x="16903" y="4567"/>
                  <a:pt x="16931" y="4675"/>
                  <a:pt x="16988" y="4754"/>
                </a:cubicBezTo>
                <a:cubicBezTo>
                  <a:pt x="16988" y="4764"/>
                  <a:pt x="16994" y="4767"/>
                  <a:pt x="17001" y="4767"/>
                </a:cubicBezTo>
                <a:cubicBezTo>
                  <a:pt x="17020" y="4767"/>
                  <a:pt x="17049" y="4744"/>
                  <a:pt x="17016" y="4731"/>
                </a:cubicBezTo>
                <a:cubicBezTo>
                  <a:pt x="16925" y="4595"/>
                  <a:pt x="16840" y="4448"/>
                  <a:pt x="16744" y="4312"/>
                </a:cubicBezTo>
                <a:cubicBezTo>
                  <a:pt x="16710" y="4260"/>
                  <a:pt x="16676" y="4215"/>
                  <a:pt x="16647" y="4158"/>
                </a:cubicBezTo>
                <a:close/>
                <a:moveTo>
                  <a:pt x="17606" y="5548"/>
                </a:moveTo>
                <a:cubicBezTo>
                  <a:pt x="17618" y="5548"/>
                  <a:pt x="17646" y="5554"/>
                  <a:pt x="17657" y="5554"/>
                </a:cubicBezTo>
                <a:cubicBezTo>
                  <a:pt x="17674" y="5571"/>
                  <a:pt x="17680" y="5594"/>
                  <a:pt x="17674" y="5616"/>
                </a:cubicBezTo>
                <a:cubicBezTo>
                  <a:pt x="17660" y="5625"/>
                  <a:pt x="17645" y="5628"/>
                  <a:pt x="17629" y="5628"/>
                </a:cubicBezTo>
                <a:cubicBezTo>
                  <a:pt x="17613" y="5628"/>
                  <a:pt x="17598" y="5625"/>
                  <a:pt x="17584" y="5622"/>
                </a:cubicBezTo>
                <a:cubicBezTo>
                  <a:pt x="17595" y="5616"/>
                  <a:pt x="17629" y="5616"/>
                  <a:pt x="17640" y="5611"/>
                </a:cubicBezTo>
                <a:cubicBezTo>
                  <a:pt x="17629" y="5594"/>
                  <a:pt x="17618" y="5571"/>
                  <a:pt x="17606" y="5548"/>
                </a:cubicBezTo>
                <a:close/>
                <a:moveTo>
                  <a:pt x="17525" y="5633"/>
                </a:moveTo>
                <a:cubicBezTo>
                  <a:pt x="17529" y="5633"/>
                  <a:pt x="17533" y="5635"/>
                  <a:pt x="17538" y="5639"/>
                </a:cubicBezTo>
                <a:cubicBezTo>
                  <a:pt x="17552" y="5648"/>
                  <a:pt x="17551" y="5679"/>
                  <a:pt x="17538" y="5679"/>
                </a:cubicBezTo>
                <a:cubicBezTo>
                  <a:pt x="17535" y="5679"/>
                  <a:pt x="17531" y="5678"/>
                  <a:pt x="17527" y="5673"/>
                </a:cubicBezTo>
                <a:cubicBezTo>
                  <a:pt x="17508" y="5669"/>
                  <a:pt x="17509" y="5633"/>
                  <a:pt x="17525" y="5633"/>
                </a:cubicBezTo>
                <a:close/>
                <a:moveTo>
                  <a:pt x="17028" y="5526"/>
                </a:moveTo>
                <a:lnTo>
                  <a:pt x="17028" y="5526"/>
                </a:lnTo>
                <a:cubicBezTo>
                  <a:pt x="17084" y="5565"/>
                  <a:pt x="17096" y="5645"/>
                  <a:pt x="17135" y="5702"/>
                </a:cubicBezTo>
                <a:lnTo>
                  <a:pt x="17118" y="5707"/>
                </a:lnTo>
                <a:cubicBezTo>
                  <a:pt x="17090" y="5645"/>
                  <a:pt x="17062" y="5582"/>
                  <a:pt x="17028" y="5526"/>
                </a:cubicBezTo>
                <a:close/>
                <a:moveTo>
                  <a:pt x="1451" y="5986"/>
                </a:moveTo>
                <a:cubicBezTo>
                  <a:pt x="1455" y="5986"/>
                  <a:pt x="1460" y="5988"/>
                  <a:pt x="1464" y="5991"/>
                </a:cubicBezTo>
                <a:cubicBezTo>
                  <a:pt x="1479" y="6010"/>
                  <a:pt x="1457" y="6033"/>
                  <a:pt x="1439" y="6033"/>
                </a:cubicBezTo>
                <a:cubicBezTo>
                  <a:pt x="1436" y="6033"/>
                  <a:pt x="1433" y="6032"/>
                  <a:pt x="1430" y="6031"/>
                </a:cubicBezTo>
                <a:cubicBezTo>
                  <a:pt x="1412" y="6012"/>
                  <a:pt x="1431" y="5986"/>
                  <a:pt x="1451" y="5986"/>
                </a:cubicBezTo>
                <a:close/>
                <a:moveTo>
                  <a:pt x="17572" y="5900"/>
                </a:moveTo>
                <a:lnTo>
                  <a:pt x="17572" y="5900"/>
                </a:lnTo>
                <a:cubicBezTo>
                  <a:pt x="17589" y="5929"/>
                  <a:pt x="17606" y="5963"/>
                  <a:pt x="17623" y="5991"/>
                </a:cubicBezTo>
                <a:cubicBezTo>
                  <a:pt x="17623" y="6008"/>
                  <a:pt x="17618" y="6025"/>
                  <a:pt x="17618" y="6042"/>
                </a:cubicBezTo>
                <a:cubicBezTo>
                  <a:pt x="17601" y="5997"/>
                  <a:pt x="17584" y="5951"/>
                  <a:pt x="17572" y="5900"/>
                </a:cubicBezTo>
                <a:close/>
                <a:moveTo>
                  <a:pt x="17937" y="6265"/>
                </a:moveTo>
                <a:cubicBezTo>
                  <a:pt x="17938" y="6266"/>
                  <a:pt x="17940" y="6268"/>
                  <a:pt x="17941" y="6269"/>
                </a:cubicBezTo>
                <a:cubicBezTo>
                  <a:pt x="17940" y="6268"/>
                  <a:pt x="17938" y="6266"/>
                  <a:pt x="17937" y="6265"/>
                </a:cubicBezTo>
                <a:close/>
                <a:moveTo>
                  <a:pt x="786" y="6307"/>
                </a:moveTo>
                <a:cubicBezTo>
                  <a:pt x="789" y="6307"/>
                  <a:pt x="792" y="6307"/>
                  <a:pt x="795" y="6309"/>
                </a:cubicBezTo>
                <a:cubicBezTo>
                  <a:pt x="810" y="6319"/>
                  <a:pt x="803" y="6356"/>
                  <a:pt x="781" y="6356"/>
                </a:cubicBezTo>
                <a:cubicBezTo>
                  <a:pt x="778" y="6356"/>
                  <a:pt x="775" y="6355"/>
                  <a:pt x="772" y="6354"/>
                </a:cubicBezTo>
                <a:cubicBezTo>
                  <a:pt x="752" y="6344"/>
                  <a:pt x="763" y="6307"/>
                  <a:pt x="786" y="6307"/>
                </a:cubicBezTo>
                <a:close/>
                <a:moveTo>
                  <a:pt x="17691" y="6161"/>
                </a:moveTo>
                <a:cubicBezTo>
                  <a:pt x="17714" y="6241"/>
                  <a:pt x="17754" y="6309"/>
                  <a:pt x="17777" y="6388"/>
                </a:cubicBezTo>
                <a:cubicBezTo>
                  <a:pt x="17754" y="6388"/>
                  <a:pt x="17742" y="6365"/>
                  <a:pt x="17731" y="6348"/>
                </a:cubicBezTo>
                <a:lnTo>
                  <a:pt x="17697" y="6348"/>
                </a:lnTo>
                <a:cubicBezTo>
                  <a:pt x="17703" y="6337"/>
                  <a:pt x="17714" y="6314"/>
                  <a:pt x="17720" y="6303"/>
                </a:cubicBezTo>
                <a:cubicBezTo>
                  <a:pt x="17708" y="6303"/>
                  <a:pt x="17697" y="6309"/>
                  <a:pt x="17686" y="6309"/>
                </a:cubicBezTo>
                <a:cubicBezTo>
                  <a:pt x="17716" y="6274"/>
                  <a:pt x="17708" y="6250"/>
                  <a:pt x="17688" y="6250"/>
                </a:cubicBezTo>
                <a:cubicBezTo>
                  <a:pt x="17678" y="6250"/>
                  <a:pt x="17665" y="6256"/>
                  <a:pt x="17652" y="6269"/>
                </a:cubicBezTo>
                <a:cubicBezTo>
                  <a:pt x="17646" y="6258"/>
                  <a:pt x="17640" y="6241"/>
                  <a:pt x="17640" y="6235"/>
                </a:cubicBezTo>
                <a:cubicBezTo>
                  <a:pt x="17657" y="6235"/>
                  <a:pt x="17680" y="6229"/>
                  <a:pt x="17697" y="6229"/>
                </a:cubicBezTo>
                <a:cubicBezTo>
                  <a:pt x="17686" y="6207"/>
                  <a:pt x="17686" y="6184"/>
                  <a:pt x="17691" y="6161"/>
                </a:cubicBezTo>
                <a:close/>
                <a:moveTo>
                  <a:pt x="1669" y="6116"/>
                </a:moveTo>
                <a:cubicBezTo>
                  <a:pt x="1674" y="6116"/>
                  <a:pt x="1680" y="6121"/>
                  <a:pt x="1686" y="6121"/>
                </a:cubicBezTo>
                <a:cubicBezTo>
                  <a:pt x="1646" y="6212"/>
                  <a:pt x="1606" y="6303"/>
                  <a:pt x="1566" y="6394"/>
                </a:cubicBezTo>
                <a:cubicBezTo>
                  <a:pt x="1589" y="6331"/>
                  <a:pt x="1606" y="6263"/>
                  <a:pt x="1646" y="6207"/>
                </a:cubicBezTo>
                <a:lnTo>
                  <a:pt x="1606" y="6207"/>
                </a:lnTo>
                <a:cubicBezTo>
                  <a:pt x="1618" y="6201"/>
                  <a:pt x="1635" y="6195"/>
                  <a:pt x="1652" y="6190"/>
                </a:cubicBezTo>
                <a:cubicBezTo>
                  <a:pt x="1657" y="6161"/>
                  <a:pt x="1663" y="6138"/>
                  <a:pt x="1669" y="6116"/>
                </a:cubicBezTo>
                <a:close/>
                <a:moveTo>
                  <a:pt x="1010" y="5588"/>
                </a:moveTo>
                <a:lnTo>
                  <a:pt x="1010" y="5588"/>
                </a:lnTo>
                <a:cubicBezTo>
                  <a:pt x="999" y="5628"/>
                  <a:pt x="988" y="5668"/>
                  <a:pt x="971" y="5713"/>
                </a:cubicBezTo>
                <a:lnTo>
                  <a:pt x="976" y="5713"/>
                </a:lnTo>
                <a:cubicBezTo>
                  <a:pt x="948" y="5781"/>
                  <a:pt x="925" y="5849"/>
                  <a:pt x="886" y="5912"/>
                </a:cubicBezTo>
                <a:lnTo>
                  <a:pt x="914" y="5934"/>
                </a:lnTo>
                <a:cubicBezTo>
                  <a:pt x="920" y="5917"/>
                  <a:pt x="937" y="5889"/>
                  <a:pt x="948" y="5872"/>
                </a:cubicBezTo>
                <a:lnTo>
                  <a:pt x="982" y="5860"/>
                </a:lnTo>
                <a:lnTo>
                  <a:pt x="982" y="5889"/>
                </a:lnTo>
                <a:lnTo>
                  <a:pt x="937" y="5894"/>
                </a:lnTo>
                <a:cubicBezTo>
                  <a:pt x="937" y="5929"/>
                  <a:pt x="931" y="5963"/>
                  <a:pt x="931" y="5997"/>
                </a:cubicBezTo>
                <a:cubicBezTo>
                  <a:pt x="886" y="6025"/>
                  <a:pt x="874" y="6070"/>
                  <a:pt x="869" y="6121"/>
                </a:cubicBezTo>
                <a:cubicBezTo>
                  <a:pt x="874" y="6173"/>
                  <a:pt x="812" y="6218"/>
                  <a:pt x="835" y="6275"/>
                </a:cubicBezTo>
                <a:cubicBezTo>
                  <a:pt x="812" y="6263"/>
                  <a:pt x="789" y="6258"/>
                  <a:pt x="766" y="6252"/>
                </a:cubicBezTo>
                <a:cubicBezTo>
                  <a:pt x="744" y="6297"/>
                  <a:pt x="721" y="6348"/>
                  <a:pt x="715" y="6405"/>
                </a:cubicBezTo>
                <a:cubicBezTo>
                  <a:pt x="698" y="6428"/>
                  <a:pt x="681" y="6445"/>
                  <a:pt x="670" y="6468"/>
                </a:cubicBezTo>
                <a:cubicBezTo>
                  <a:pt x="710" y="6348"/>
                  <a:pt x="732" y="6224"/>
                  <a:pt x="801" y="6116"/>
                </a:cubicBezTo>
                <a:lnTo>
                  <a:pt x="801" y="6116"/>
                </a:lnTo>
                <a:cubicBezTo>
                  <a:pt x="789" y="6155"/>
                  <a:pt x="778" y="6195"/>
                  <a:pt x="766" y="6241"/>
                </a:cubicBezTo>
                <a:cubicBezTo>
                  <a:pt x="778" y="6241"/>
                  <a:pt x="801" y="6246"/>
                  <a:pt x="812" y="6246"/>
                </a:cubicBezTo>
                <a:cubicBezTo>
                  <a:pt x="818" y="6155"/>
                  <a:pt x="874" y="6076"/>
                  <a:pt x="886" y="5985"/>
                </a:cubicBezTo>
                <a:lnTo>
                  <a:pt x="886" y="5985"/>
                </a:lnTo>
                <a:cubicBezTo>
                  <a:pt x="835" y="6014"/>
                  <a:pt x="823" y="6076"/>
                  <a:pt x="789" y="6121"/>
                </a:cubicBezTo>
                <a:cubicBezTo>
                  <a:pt x="829" y="5974"/>
                  <a:pt x="891" y="5826"/>
                  <a:pt x="959" y="5685"/>
                </a:cubicBezTo>
                <a:cubicBezTo>
                  <a:pt x="965" y="5685"/>
                  <a:pt x="965" y="5685"/>
                  <a:pt x="965" y="5679"/>
                </a:cubicBezTo>
                <a:cubicBezTo>
                  <a:pt x="971" y="5679"/>
                  <a:pt x="971" y="5673"/>
                  <a:pt x="971" y="5668"/>
                </a:cubicBezTo>
                <a:cubicBezTo>
                  <a:pt x="982" y="5639"/>
                  <a:pt x="999" y="5616"/>
                  <a:pt x="1010" y="5588"/>
                </a:cubicBezTo>
                <a:close/>
                <a:moveTo>
                  <a:pt x="17731" y="6405"/>
                </a:moveTo>
                <a:cubicBezTo>
                  <a:pt x="17771" y="6405"/>
                  <a:pt x="17794" y="6422"/>
                  <a:pt x="17794" y="6462"/>
                </a:cubicBezTo>
                <a:cubicBezTo>
                  <a:pt x="17782" y="6468"/>
                  <a:pt x="17760" y="6473"/>
                  <a:pt x="17748" y="6479"/>
                </a:cubicBezTo>
                <a:cubicBezTo>
                  <a:pt x="17754" y="6473"/>
                  <a:pt x="17771" y="6456"/>
                  <a:pt x="17777" y="6445"/>
                </a:cubicBezTo>
                <a:cubicBezTo>
                  <a:pt x="17765" y="6434"/>
                  <a:pt x="17742" y="6416"/>
                  <a:pt x="17731" y="6405"/>
                </a:cubicBezTo>
                <a:close/>
                <a:moveTo>
                  <a:pt x="17447" y="6473"/>
                </a:moveTo>
                <a:cubicBezTo>
                  <a:pt x="17470" y="6473"/>
                  <a:pt x="17487" y="6536"/>
                  <a:pt x="17459" y="6541"/>
                </a:cubicBezTo>
                <a:cubicBezTo>
                  <a:pt x="17442" y="6530"/>
                  <a:pt x="17436" y="6496"/>
                  <a:pt x="17447" y="6473"/>
                </a:cubicBezTo>
                <a:close/>
                <a:moveTo>
                  <a:pt x="1504" y="6547"/>
                </a:moveTo>
                <a:cubicBezTo>
                  <a:pt x="1504" y="6553"/>
                  <a:pt x="1504" y="6553"/>
                  <a:pt x="1504" y="6553"/>
                </a:cubicBezTo>
                <a:lnTo>
                  <a:pt x="1498" y="6553"/>
                </a:lnTo>
                <a:lnTo>
                  <a:pt x="1498" y="6547"/>
                </a:lnTo>
                <a:close/>
                <a:moveTo>
                  <a:pt x="17828" y="6530"/>
                </a:moveTo>
                <a:cubicBezTo>
                  <a:pt x="17833" y="6570"/>
                  <a:pt x="17839" y="6609"/>
                  <a:pt x="17850" y="6643"/>
                </a:cubicBezTo>
                <a:cubicBezTo>
                  <a:pt x="17833" y="6638"/>
                  <a:pt x="17816" y="6632"/>
                  <a:pt x="17799" y="6626"/>
                </a:cubicBezTo>
                <a:cubicBezTo>
                  <a:pt x="17811" y="6615"/>
                  <a:pt x="17816" y="6604"/>
                  <a:pt x="17828" y="6592"/>
                </a:cubicBezTo>
                <a:cubicBezTo>
                  <a:pt x="17822" y="6575"/>
                  <a:pt x="17811" y="6553"/>
                  <a:pt x="17799" y="6536"/>
                </a:cubicBezTo>
                <a:lnTo>
                  <a:pt x="17828" y="6530"/>
                </a:lnTo>
                <a:close/>
                <a:moveTo>
                  <a:pt x="749" y="6428"/>
                </a:moveTo>
                <a:lnTo>
                  <a:pt x="749" y="6428"/>
                </a:lnTo>
                <a:cubicBezTo>
                  <a:pt x="732" y="6530"/>
                  <a:pt x="681" y="6626"/>
                  <a:pt x="687" y="6734"/>
                </a:cubicBezTo>
                <a:cubicBezTo>
                  <a:pt x="681" y="6729"/>
                  <a:pt x="664" y="6717"/>
                  <a:pt x="659" y="6712"/>
                </a:cubicBezTo>
                <a:cubicBezTo>
                  <a:pt x="687" y="6615"/>
                  <a:pt x="693" y="6507"/>
                  <a:pt x="749" y="6428"/>
                </a:cubicBezTo>
                <a:close/>
                <a:moveTo>
                  <a:pt x="654" y="6762"/>
                </a:moveTo>
                <a:cubicBezTo>
                  <a:pt x="656" y="6762"/>
                  <a:pt x="657" y="6762"/>
                  <a:pt x="659" y="6763"/>
                </a:cubicBezTo>
                <a:cubicBezTo>
                  <a:pt x="676" y="6780"/>
                  <a:pt x="659" y="6814"/>
                  <a:pt x="636" y="6814"/>
                </a:cubicBezTo>
                <a:cubicBezTo>
                  <a:pt x="620" y="6798"/>
                  <a:pt x="634" y="6762"/>
                  <a:pt x="654" y="6762"/>
                </a:cubicBezTo>
                <a:close/>
                <a:moveTo>
                  <a:pt x="17550" y="6780"/>
                </a:moveTo>
                <a:lnTo>
                  <a:pt x="17550" y="6780"/>
                </a:lnTo>
                <a:cubicBezTo>
                  <a:pt x="17572" y="6797"/>
                  <a:pt x="17567" y="6808"/>
                  <a:pt x="17544" y="6814"/>
                </a:cubicBezTo>
                <a:cubicBezTo>
                  <a:pt x="17527" y="6797"/>
                  <a:pt x="17527" y="6785"/>
                  <a:pt x="17550" y="6780"/>
                </a:cubicBezTo>
                <a:close/>
                <a:moveTo>
                  <a:pt x="642" y="6842"/>
                </a:moveTo>
                <a:cubicBezTo>
                  <a:pt x="636" y="6882"/>
                  <a:pt x="625" y="6916"/>
                  <a:pt x="602" y="6944"/>
                </a:cubicBezTo>
                <a:cubicBezTo>
                  <a:pt x="602" y="6910"/>
                  <a:pt x="608" y="6876"/>
                  <a:pt x="613" y="6842"/>
                </a:cubicBezTo>
                <a:close/>
                <a:moveTo>
                  <a:pt x="17550" y="5690"/>
                </a:moveTo>
                <a:lnTo>
                  <a:pt x="17550" y="5690"/>
                </a:lnTo>
                <a:cubicBezTo>
                  <a:pt x="17623" y="5787"/>
                  <a:pt x="17640" y="5929"/>
                  <a:pt x="17725" y="6008"/>
                </a:cubicBezTo>
                <a:cubicBezTo>
                  <a:pt x="17720" y="6014"/>
                  <a:pt x="17708" y="6019"/>
                  <a:pt x="17703" y="6019"/>
                </a:cubicBezTo>
                <a:cubicBezTo>
                  <a:pt x="17816" y="6269"/>
                  <a:pt x="17896" y="6530"/>
                  <a:pt x="17975" y="6791"/>
                </a:cubicBezTo>
                <a:cubicBezTo>
                  <a:pt x="17981" y="6791"/>
                  <a:pt x="17986" y="6785"/>
                  <a:pt x="17992" y="6785"/>
                </a:cubicBezTo>
                <a:cubicBezTo>
                  <a:pt x="17975" y="6859"/>
                  <a:pt x="18021" y="6921"/>
                  <a:pt x="18038" y="6990"/>
                </a:cubicBezTo>
                <a:cubicBezTo>
                  <a:pt x="17998" y="6967"/>
                  <a:pt x="18003" y="6921"/>
                  <a:pt x="17986" y="6882"/>
                </a:cubicBezTo>
                <a:cubicBezTo>
                  <a:pt x="17884" y="6558"/>
                  <a:pt x="17765" y="6235"/>
                  <a:pt x="17640" y="5912"/>
                </a:cubicBezTo>
                <a:cubicBezTo>
                  <a:pt x="17612" y="5838"/>
                  <a:pt x="17567" y="5770"/>
                  <a:pt x="17550" y="5690"/>
                </a:cubicBezTo>
                <a:close/>
                <a:moveTo>
                  <a:pt x="594" y="6970"/>
                </a:moveTo>
                <a:cubicBezTo>
                  <a:pt x="596" y="6970"/>
                  <a:pt x="599" y="6971"/>
                  <a:pt x="602" y="6973"/>
                </a:cubicBezTo>
                <a:cubicBezTo>
                  <a:pt x="622" y="6982"/>
                  <a:pt x="607" y="7014"/>
                  <a:pt x="591" y="7014"/>
                </a:cubicBezTo>
                <a:cubicBezTo>
                  <a:pt x="589" y="7014"/>
                  <a:pt x="587" y="7014"/>
                  <a:pt x="585" y="7012"/>
                </a:cubicBezTo>
                <a:cubicBezTo>
                  <a:pt x="565" y="7002"/>
                  <a:pt x="576" y="6970"/>
                  <a:pt x="594" y="6970"/>
                </a:cubicBezTo>
                <a:close/>
                <a:moveTo>
                  <a:pt x="670" y="6473"/>
                </a:moveTo>
                <a:lnTo>
                  <a:pt x="670" y="6473"/>
                </a:lnTo>
                <a:cubicBezTo>
                  <a:pt x="659" y="6643"/>
                  <a:pt x="579" y="6791"/>
                  <a:pt x="551" y="6955"/>
                </a:cubicBezTo>
                <a:cubicBezTo>
                  <a:pt x="545" y="6995"/>
                  <a:pt x="528" y="7029"/>
                  <a:pt x="505" y="7063"/>
                </a:cubicBezTo>
                <a:cubicBezTo>
                  <a:pt x="545" y="6865"/>
                  <a:pt x="596" y="6666"/>
                  <a:pt x="670" y="6473"/>
                </a:cubicBezTo>
                <a:close/>
                <a:moveTo>
                  <a:pt x="557" y="7092"/>
                </a:moveTo>
                <a:cubicBezTo>
                  <a:pt x="579" y="7097"/>
                  <a:pt x="585" y="7114"/>
                  <a:pt x="562" y="7131"/>
                </a:cubicBezTo>
                <a:cubicBezTo>
                  <a:pt x="540" y="7120"/>
                  <a:pt x="540" y="7109"/>
                  <a:pt x="557" y="7092"/>
                </a:cubicBezTo>
                <a:close/>
                <a:moveTo>
                  <a:pt x="1118" y="7211"/>
                </a:moveTo>
                <a:lnTo>
                  <a:pt x="1118" y="7211"/>
                </a:lnTo>
                <a:cubicBezTo>
                  <a:pt x="1107" y="7245"/>
                  <a:pt x="1096" y="7279"/>
                  <a:pt x="1079" y="7307"/>
                </a:cubicBezTo>
                <a:cubicBezTo>
                  <a:pt x="1079" y="7275"/>
                  <a:pt x="1089" y="7248"/>
                  <a:pt x="1095" y="7216"/>
                </a:cubicBezTo>
                <a:lnTo>
                  <a:pt x="1095" y="7216"/>
                </a:lnTo>
                <a:cubicBezTo>
                  <a:pt x="1104" y="7216"/>
                  <a:pt x="1113" y="7216"/>
                  <a:pt x="1118" y="7211"/>
                </a:cubicBezTo>
                <a:close/>
                <a:moveTo>
                  <a:pt x="18026" y="6995"/>
                </a:moveTo>
                <a:lnTo>
                  <a:pt x="18026" y="6995"/>
                </a:lnTo>
                <a:cubicBezTo>
                  <a:pt x="18083" y="7103"/>
                  <a:pt x="18094" y="7234"/>
                  <a:pt x="18117" y="7353"/>
                </a:cubicBezTo>
                <a:cubicBezTo>
                  <a:pt x="18083" y="7319"/>
                  <a:pt x="18083" y="7268"/>
                  <a:pt x="18066" y="7222"/>
                </a:cubicBezTo>
                <a:lnTo>
                  <a:pt x="18072" y="7222"/>
                </a:lnTo>
                <a:cubicBezTo>
                  <a:pt x="18049" y="7148"/>
                  <a:pt x="18021" y="7075"/>
                  <a:pt x="18026" y="6995"/>
                </a:cubicBezTo>
                <a:close/>
                <a:moveTo>
                  <a:pt x="18116" y="7357"/>
                </a:moveTo>
                <a:cubicBezTo>
                  <a:pt x="18119" y="7357"/>
                  <a:pt x="18124" y="7357"/>
                  <a:pt x="18128" y="7358"/>
                </a:cubicBezTo>
                <a:cubicBezTo>
                  <a:pt x="18138" y="7382"/>
                  <a:pt x="18135" y="7394"/>
                  <a:pt x="18118" y="7394"/>
                </a:cubicBezTo>
                <a:cubicBezTo>
                  <a:pt x="18114" y="7394"/>
                  <a:pt x="18110" y="7393"/>
                  <a:pt x="18106" y="7392"/>
                </a:cubicBezTo>
                <a:cubicBezTo>
                  <a:pt x="18096" y="7369"/>
                  <a:pt x="18099" y="7357"/>
                  <a:pt x="18116" y="7357"/>
                </a:cubicBezTo>
                <a:close/>
                <a:moveTo>
                  <a:pt x="18021" y="7194"/>
                </a:moveTo>
                <a:cubicBezTo>
                  <a:pt x="18043" y="7290"/>
                  <a:pt x="18049" y="7398"/>
                  <a:pt x="18089" y="7495"/>
                </a:cubicBezTo>
                <a:cubicBezTo>
                  <a:pt x="18100" y="7517"/>
                  <a:pt x="18094" y="7540"/>
                  <a:pt x="18083" y="7557"/>
                </a:cubicBezTo>
                <a:lnTo>
                  <a:pt x="18083" y="7563"/>
                </a:lnTo>
                <a:cubicBezTo>
                  <a:pt x="18068" y="7538"/>
                  <a:pt x="18079" y="7466"/>
                  <a:pt x="18045" y="7466"/>
                </a:cubicBezTo>
                <a:cubicBezTo>
                  <a:pt x="18040" y="7466"/>
                  <a:pt x="18034" y="7468"/>
                  <a:pt x="18026" y="7472"/>
                </a:cubicBezTo>
                <a:cubicBezTo>
                  <a:pt x="18038" y="7466"/>
                  <a:pt x="18049" y="7455"/>
                  <a:pt x="18055" y="7449"/>
                </a:cubicBezTo>
                <a:cubicBezTo>
                  <a:pt x="18026" y="7370"/>
                  <a:pt x="18009" y="7279"/>
                  <a:pt x="18021" y="7194"/>
                </a:cubicBezTo>
                <a:close/>
                <a:moveTo>
                  <a:pt x="454" y="7597"/>
                </a:moveTo>
                <a:cubicBezTo>
                  <a:pt x="483" y="7597"/>
                  <a:pt x="471" y="7636"/>
                  <a:pt x="449" y="7642"/>
                </a:cubicBezTo>
                <a:cubicBezTo>
                  <a:pt x="420" y="7642"/>
                  <a:pt x="437" y="7597"/>
                  <a:pt x="454" y="7597"/>
                </a:cubicBezTo>
                <a:close/>
                <a:moveTo>
                  <a:pt x="460" y="7256"/>
                </a:moveTo>
                <a:cubicBezTo>
                  <a:pt x="466" y="7404"/>
                  <a:pt x="420" y="7557"/>
                  <a:pt x="375" y="7693"/>
                </a:cubicBezTo>
                <a:cubicBezTo>
                  <a:pt x="392" y="7546"/>
                  <a:pt x="420" y="7398"/>
                  <a:pt x="460" y="7256"/>
                </a:cubicBezTo>
                <a:close/>
                <a:moveTo>
                  <a:pt x="1016" y="7631"/>
                </a:moveTo>
                <a:cubicBezTo>
                  <a:pt x="1016" y="7682"/>
                  <a:pt x="1033" y="7744"/>
                  <a:pt x="993" y="7778"/>
                </a:cubicBezTo>
                <a:cubicBezTo>
                  <a:pt x="999" y="7727"/>
                  <a:pt x="1005" y="7682"/>
                  <a:pt x="1016" y="7631"/>
                </a:cubicBezTo>
                <a:close/>
                <a:moveTo>
                  <a:pt x="18304" y="7812"/>
                </a:moveTo>
                <a:cubicBezTo>
                  <a:pt x="18304" y="7858"/>
                  <a:pt x="18344" y="7914"/>
                  <a:pt x="18310" y="7954"/>
                </a:cubicBezTo>
                <a:cubicBezTo>
                  <a:pt x="18299" y="7909"/>
                  <a:pt x="18287" y="7863"/>
                  <a:pt x="18276" y="7818"/>
                </a:cubicBezTo>
                <a:cubicBezTo>
                  <a:pt x="18282" y="7818"/>
                  <a:pt x="18299" y="7812"/>
                  <a:pt x="18304" y="7812"/>
                </a:cubicBezTo>
                <a:close/>
                <a:moveTo>
                  <a:pt x="364" y="7699"/>
                </a:moveTo>
                <a:lnTo>
                  <a:pt x="364" y="7699"/>
                </a:lnTo>
                <a:cubicBezTo>
                  <a:pt x="381" y="7812"/>
                  <a:pt x="347" y="7926"/>
                  <a:pt x="330" y="8039"/>
                </a:cubicBezTo>
                <a:cubicBezTo>
                  <a:pt x="324" y="7926"/>
                  <a:pt x="352" y="7812"/>
                  <a:pt x="364" y="7699"/>
                </a:cubicBezTo>
                <a:close/>
                <a:moveTo>
                  <a:pt x="958" y="8117"/>
                </a:moveTo>
                <a:cubicBezTo>
                  <a:pt x="960" y="8117"/>
                  <a:pt x="963" y="8117"/>
                  <a:pt x="965" y="8119"/>
                </a:cubicBezTo>
                <a:cubicBezTo>
                  <a:pt x="986" y="8129"/>
                  <a:pt x="973" y="8170"/>
                  <a:pt x="952" y="8170"/>
                </a:cubicBezTo>
                <a:cubicBezTo>
                  <a:pt x="951" y="8170"/>
                  <a:pt x="949" y="8170"/>
                  <a:pt x="948" y="8170"/>
                </a:cubicBezTo>
                <a:cubicBezTo>
                  <a:pt x="928" y="8155"/>
                  <a:pt x="939" y="8117"/>
                  <a:pt x="958" y="8117"/>
                </a:cubicBezTo>
                <a:close/>
                <a:moveTo>
                  <a:pt x="18134" y="7398"/>
                </a:moveTo>
                <a:lnTo>
                  <a:pt x="18134" y="7398"/>
                </a:lnTo>
                <a:cubicBezTo>
                  <a:pt x="18179" y="7512"/>
                  <a:pt x="18179" y="7631"/>
                  <a:pt x="18208" y="7750"/>
                </a:cubicBezTo>
                <a:lnTo>
                  <a:pt x="18213" y="7750"/>
                </a:lnTo>
                <a:cubicBezTo>
                  <a:pt x="18213" y="7744"/>
                  <a:pt x="18225" y="7738"/>
                  <a:pt x="18230" y="7738"/>
                </a:cubicBezTo>
                <a:cubicBezTo>
                  <a:pt x="18225" y="7750"/>
                  <a:pt x="18219" y="7761"/>
                  <a:pt x="18213" y="7773"/>
                </a:cubicBezTo>
                <a:cubicBezTo>
                  <a:pt x="18242" y="7937"/>
                  <a:pt x="18287" y="8102"/>
                  <a:pt x="18287" y="8277"/>
                </a:cubicBezTo>
                <a:lnTo>
                  <a:pt x="18316" y="8266"/>
                </a:lnTo>
                <a:lnTo>
                  <a:pt x="18316" y="8266"/>
                </a:lnTo>
                <a:cubicBezTo>
                  <a:pt x="18276" y="8323"/>
                  <a:pt x="18316" y="8397"/>
                  <a:pt x="18304" y="8459"/>
                </a:cubicBezTo>
                <a:cubicBezTo>
                  <a:pt x="18276" y="8425"/>
                  <a:pt x="18299" y="8374"/>
                  <a:pt x="18276" y="8334"/>
                </a:cubicBezTo>
                <a:cubicBezTo>
                  <a:pt x="18264" y="8022"/>
                  <a:pt x="18145" y="7704"/>
                  <a:pt x="18134" y="7398"/>
                </a:cubicBezTo>
                <a:close/>
                <a:moveTo>
                  <a:pt x="18219" y="8368"/>
                </a:moveTo>
                <a:cubicBezTo>
                  <a:pt x="18230" y="8419"/>
                  <a:pt x="18242" y="8470"/>
                  <a:pt x="18259" y="8516"/>
                </a:cubicBezTo>
                <a:cubicBezTo>
                  <a:pt x="18242" y="8561"/>
                  <a:pt x="18253" y="8612"/>
                  <a:pt x="18264" y="8658"/>
                </a:cubicBezTo>
                <a:cubicBezTo>
                  <a:pt x="18259" y="8652"/>
                  <a:pt x="18242" y="8646"/>
                  <a:pt x="18236" y="8641"/>
                </a:cubicBezTo>
                <a:cubicBezTo>
                  <a:pt x="18236" y="8624"/>
                  <a:pt x="18242" y="8607"/>
                  <a:pt x="18242" y="8590"/>
                </a:cubicBezTo>
                <a:cubicBezTo>
                  <a:pt x="18230" y="8584"/>
                  <a:pt x="18213" y="8578"/>
                  <a:pt x="18202" y="8573"/>
                </a:cubicBezTo>
                <a:lnTo>
                  <a:pt x="18230" y="8567"/>
                </a:lnTo>
                <a:cubicBezTo>
                  <a:pt x="18219" y="8499"/>
                  <a:pt x="18236" y="8431"/>
                  <a:pt x="18208" y="8368"/>
                </a:cubicBezTo>
                <a:close/>
                <a:moveTo>
                  <a:pt x="18299" y="8465"/>
                </a:moveTo>
                <a:cubicBezTo>
                  <a:pt x="18327" y="8538"/>
                  <a:pt x="18338" y="8629"/>
                  <a:pt x="18327" y="8709"/>
                </a:cubicBezTo>
                <a:lnTo>
                  <a:pt x="18321" y="8709"/>
                </a:lnTo>
                <a:cubicBezTo>
                  <a:pt x="18310" y="8663"/>
                  <a:pt x="18304" y="8618"/>
                  <a:pt x="18316" y="8567"/>
                </a:cubicBezTo>
                <a:cubicBezTo>
                  <a:pt x="18301" y="8552"/>
                  <a:pt x="18290" y="8529"/>
                  <a:pt x="18270" y="8519"/>
                </a:cubicBezTo>
                <a:lnTo>
                  <a:pt x="18270" y="8519"/>
                </a:lnTo>
                <a:cubicBezTo>
                  <a:pt x="18280" y="8521"/>
                  <a:pt x="18290" y="8521"/>
                  <a:pt x="18299" y="8521"/>
                </a:cubicBezTo>
                <a:cubicBezTo>
                  <a:pt x="18299" y="8510"/>
                  <a:pt x="18299" y="8476"/>
                  <a:pt x="18299" y="8465"/>
                </a:cubicBezTo>
                <a:close/>
                <a:moveTo>
                  <a:pt x="18338" y="9004"/>
                </a:moveTo>
                <a:lnTo>
                  <a:pt x="18338" y="9004"/>
                </a:lnTo>
                <a:cubicBezTo>
                  <a:pt x="18367" y="9009"/>
                  <a:pt x="18372" y="9060"/>
                  <a:pt x="18350" y="9072"/>
                </a:cubicBezTo>
                <a:cubicBezTo>
                  <a:pt x="18321" y="9072"/>
                  <a:pt x="18321" y="9021"/>
                  <a:pt x="18338" y="9004"/>
                </a:cubicBezTo>
                <a:close/>
                <a:moveTo>
                  <a:pt x="335" y="8045"/>
                </a:moveTo>
                <a:lnTo>
                  <a:pt x="335" y="8045"/>
                </a:lnTo>
                <a:cubicBezTo>
                  <a:pt x="296" y="8266"/>
                  <a:pt x="301" y="8499"/>
                  <a:pt x="267" y="8726"/>
                </a:cubicBezTo>
                <a:lnTo>
                  <a:pt x="313" y="8754"/>
                </a:lnTo>
                <a:cubicBezTo>
                  <a:pt x="318" y="8731"/>
                  <a:pt x="324" y="8709"/>
                  <a:pt x="330" y="8680"/>
                </a:cubicBezTo>
                <a:lnTo>
                  <a:pt x="341" y="8680"/>
                </a:lnTo>
                <a:cubicBezTo>
                  <a:pt x="341" y="8726"/>
                  <a:pt x="341" y="8771"/>
                  <a:pt x="341" y="8816"/>
                </a:cubicBezTo>
                <a:lnTo>
                  <a:pt x="318" y="8816"/>
                </a:lnTo>
                <a:cubicBezTo>
                  <a:pt x="318" y="8799"/>
                  <a:pt x="318" y="8777"/>
                  <a:pt x="318" y="8754"/>
                </a:cubicBezTo>
                <a:cubicBezTo>
                  <a:pt x="307" y="8754"/>
                  <a:pt x="284" y="8760"/>
                  <a:pt x="273" y="8765"/>
                </a:cubicBezTo>
                <a:cubicBezTo>
                  <a:pt x="256" y="8885"/>
                  <a:pt x="256" y="9004"/>
                  <a:pt x="256" y="9123"/>
                </a:cubicBezTo>
                <a:lnTo>
                  <a:pt x="233" y="9123"/>
                </a:lnTo>
                <a:cubicBezTo>
                  <a:pt x="244" y="8794"/>
                  <a:pt x="273" y="8470"/>
                  <a:pt x="307" y="8147"/>
                </a:cubicBezTo>
                <a:cubicBezTo>
                  <a:pt x="313" y="8107"/>
                  <a:pt x="307" y="8068"/>
                  <a:pt x="335" y="8045"/>
                </a:cubicBezTo>
                <a:close/>
                <a:moveTo>
                  <a:pt x="18293" y="9174"/>
                </a:moveTo>
                <a:cubicBezTo>
                  <a:pt x="18293" y="9225"/>
                  <a:pt x="18327" y="9287"/>
                  <a:pt x="18276" y="9327"/>
                </a:cubicBezTo>
                <a:cubicBezTo>
                  <a:pt x="18276" y="9276"/>
                  <a:pt x="18270" y="9219"/>
                  <a:pt x="18293" y="9174"/>
                </a:cubicBezTo>
                <a:close/>
                <a:moveTo>
                  <a:pt x="18355" y="9242"/>
                </a:moveTo>
                <a:cubicBezTo>
                  <a:pt x="18361" y="9356"/>
                  <a:pt x="18401" y="9497"/>
                  <a:pt x="18344" y="9599"/>
                </a:cubicBezTo>
                <a:cubicBezTo>
                  <a:pt x="18355" y="9480"/>
                  <a:pt x="18350" y="9361"/>
                  <a:pt x="18338" y="9248"/>
                </a:cubicBezTo>
                <a:lnTo>
                  <a:pt x="18355" y="9242"/>
                </a:lnTo>
                <a:close/>
                <a:moveTo>
                  <a:pt x="250" y="9151"/>
                </a:moveTo>
                <a:cubicBezTo>
                  <a:pt x="256" y="9202"/>
                  <a:pt x="256" y="9248"/>
                  <a:pt x="250" y="9299"/>
                </a:cubicBezTo>
                <a:cubicBezTo>
                  <a:pt x="250" y="9299"/>
                  <a:pt x="250" y="9298"/>
                  <a:pt x="250" y="9298"/>
                </a:cubicBezTo>
                <a:lnTo>
                  <a:pt x="250" y="9298"/>
                </a:lnTo>
                <a:cubicBezTo>
                  <a:pt x="239" y="9415"/>
                  <a:pt x="245" y="9527"/>
                  <a:pt x="256" y="9645"/>
                </a:cubicBezTo>
                <a:lnTo>
                  <a:pt x="233" y="9645"/>
                </a:lnTo>
                <a:cubicBezTo>
                  <a:pt x="233" y="9533"/>
                  <a:pt x="194" y="9398"/>
                  <a:pt x="248" y="9297"/>
                </a:cubicBezTo>
                <a:lnTo>
                  <a:pt x="248" y="9297"/>
                </a:lnTo>
                <a:cubicBezTo>
                  <a:pt x="249" y="9297"/>
                  <a:pt x="249" y="9298"/>
                  <a:pt x="250" y="9298"/>
                </a:cubicBezTo>
                <a:lnTo>
                  <a:pt x="250" y="9298"/>
                </a:lnTo>
                <a:cubicBezTo>
                  <a:pt x="250" y="9297"/>
                  <a:pt x="250" y="9295"/>
                  <a:pt x="250" y="9293"/>
                </a:cubicBezTo>
                <a:lnTo>
                  <a:pt x="250" y="9293"/>
                </a:lnTo>
                <a:cubicBezTo>
                  <a:pt x="250" y="9294"/>
                  <a:pt x="249" y="9295"/>
                  <a:pt x="248" y="9297"/>
                </a:cubicBezTo>
                <a:lnTo>
                  <a:pt x="248" y="9297"/>
                </a:lnTo>
                <a:cubicBezTo>
                  <a:pt x="217" y="9257"/>
                  <a:pt x="228" y="9190"/>
                  <a:pt x="250" y="9151"/>
                </a:cubicBezTo>
                <a:close/>
                <a:moveTo>
                  <a:pt x="324" y="9565"/>
                </a:moveTo>
                <a:cubicBezTo>
                  <a:pt x="324" y="9617"/>
                  <a:pt x="335" y="9673"/>
                  <a:pt x="307" y="9719"/>
                </a:cubicBezTo>
                <a:cubicBezTo>
                  <a:pt x="307" y="9668"/>
                  <a:pt x="273" y="9605"/>
                  <a:pt x="324" y="9565"/>
                </a:cubicBezTo>
                <a:close/>
                <a:moveTo>
                  <a:pt x="18350" y="9594"/>
                </a:moveTo>
                <a:lnTo>
                  <a:pt x="18350" y="9594"/>
                </a:lnTo>
                <a:cubicBezTo>
                  <a:pt x="18378" y="9634"/>
                  <a:pt x="18372" y="9696"/>
                  <a:pt x="18344" y="9741"/>
                </a:cubicBezTo>
                <a:cubicBezTo>
                  <a:pt x="18338" y="9690"/>
                  <a:pt x="18344" y="9639"/>
                  <a:pt x="18350" y="9594"/>
                </a:cubicBezTo>
                <a:close/>
                <a:moveTo>
                  <a:pt x="244" y="9815"/>
                </a:moveTo>
                <a:lnTo>
                  <a:pt x="244" y="9815"/>
                </a:lnTo>
                <a:cubicBezTo>
                  <a:pt x="273" y="9821"/>
                  <a:pt x="273" y="9866"/>
                  <a:pt x="256" y="9883"/>
                </a:cubicBezTo>
                <a:cubicBezTo>
                  <a:pt x="227" y="9883"/>
                  <a:pt x="222" y="9832"/>
                  <a:pt x="244" y="9815"/>
                </a:cubicBezTo>
                <a:close/>
                <a:moveTo>
                  <a:pt x="154" y="8346"/>
                </a:moveTo>
                <a:lnTo>
                  <a:pt x="176" y="8385"/>
                </a:lnTo>
                <a:cubicBezTo>
                  <a:pt x="154" y="8431"/>
                  <a:pt x="165" y="8482"/>
                  <a:pt x="171" y="8527"/>
                </a:cubicBezTo>
                <a:cubicBezTo>
                  <a:pt x="182" y="8521"/>
                  <a:pt x="205" y="8510"/>
                  <a:pt x="216" y="8504"/>
                </a:cubicBezTo>
                <a:lnTo>
                  <a:pt x="216" y="8504"/>
                </a:lnTo>
                <a:cubicBezTo>
                  <a:pt x="210" y="8521"/>
                  <a:pt x="205" y="8538"/>
                  <a:pt x="199" y="8556"/>
                </a:cubicBezTo>
                <a:cubicBezTo>
                  <a:pt x="216" y="8607"/>
                  <a:pt x="148" y="8641"/>
                  <a:pt x="165" y="8692"/>
                </a:cubicBezTo>
                <a:lnTo>
                  <a:pt x="171" y="8692"/>
                </a:lnTo>
                <a:cubicBezTo>
                  <a:pt x="176" y="8697"/>
                  <a:pt x="188" y="8709"/>
                  <a:pt x="193" y="8714"/>
                </a:cubicBezTo>
                <a:cubicBezTo>
                  <a:pt x="193" y="8856"/>
                  <a:pt x="159" y="9004"/>
                  <a:pt x="182" y="9146"/>
                </a:cubicBezTo>
                <a:lnTo>
                  <a:pt x="137" y="9146"/>
                </a:lnTo>
                <a:cubicBezTo>
                  <a:pt x="137" y="9163"/>
                  <a:pt x="125" y="9197"/>
                  <a:pt x="125" y="9214"/>
                </a:cubicBezTo>
                <a:cubicBezTo>
                  <a:pt x="137" y="9225"/>
                  <a:pt x="148" y="9231"/>
                  <a:pt x="165" y="9242"/>
                </a:cubicBezTo>
                <a:lnTo>
                  <a:pt x="171" y="9202"/>
                </a:lnTo>
                <a:cubicBezTo>
                  <a:pt x="171" y="9219"/>
                  <a:pt x="176" y="9248"/>
                  <a:pt x="182" y="9265"/>
                </a:cubicBezTo>
                <a:cubicBezTo>
                  <a:pt x="171" y="9259"/>
                  <a:pt x="159" y="9248"/>
                  <a:pt x="154" y="9242"/>
                </a:cubicBezTo>
                <a:cubicBezTo>
                  <a:pt x="142" y="9248"/>
                  <a:pt x="125" y="9253"/>
                  <a:pt x="120" y="9259"/>
                </a:cubicBezTo>
                <a:cubicBezTo>
                  <a:pt x="125" y="9293"/>
                  <a:pt x="125" y="9321"/>
                  <a:pt x="125" y="9350"/>
                </a:cubicBezTo>
                <a:lnTo>
                  <a:pt x="148" y="9356"/>
                </a:lnTo>
                <a:cubicBezTo>
                  <a:pt x="154" y="9327"/>
                  <a:pt x="159" y="9299"/>
                  <a:pt x="176" y="9276"/>
                </a:cubicBezTo>
                <a:lnTo>
                  <a:pt x="176" y="9276"/>
                </a:lnTo>
                <a:cubicBezTo>
                  <a:pt x="165" y="9304"/>
                  <a:pt x="165" y="9338"/>
                  <a:pt x="176" y="9367"/>
                </a:cubicBezTo>
                <a:lnTo>
                  <a:pt x="120" y="9367"/>
                </a:lnTo>
                <a:cubicBezTo>
                  <a:pt x="125" y="9395"/>
                  <a:pt x="125" y="9424"/>
                  <a:pt x="125" y="9452"/>
                </a:cubicBezTo>
                <a:cubicBezTo>
                  <a:pt x="137" y="9435"/>
                  <a:pt x="154" y="9390"/>
                  <a:pt x="159" y="9373"/>
                </a:cubicBezTo>
                <a:lnTo>
                  <a:pt x="159" y="9373"/>
                </a:lnTo>
                <a:cubicBezTo>
                  <a:pt x="171" y="9395"/>
                  <a:pt x="171" y="9418"/>
                  <a:pt x="154" y="9446"/>
                </a:cubicBezTo>
                <a:cubicBezTo>
                  <a:pt x="171" y="9503"/>
                  <a:pt x="159" y="9560"/>
                  <a:pt x="165" y="9617"/>
                </a:cubicBezTo>
                <a:lnTo>
                  <a:pt x="137" y="9628"/>
                </a:lnTo>
                <a:cubicBezTo>
                  <a:pt x="148" y="9634"/>
                  <a:pt x="171" y="9651"/>
                  <a:pt x="182" y="9662"/>
                </a:cubicBezTo>
                <a:cubicBezTo>
                  <a:pt x="165" y="9668"/>
                  <a:pt x="148" y="9673"/>
                  <a:pt x="125" y="9679"/>
                </a:cubicBezTo>
                <a:cubicBezTo>
                  <a:pt x="148" y="9696"/>
                  <a:pt x="159" y="9713"/>
                  <a:pt x="176" y="9736"/>
                </a:cubicBezTo>
                <a:cubicBezTo>
                  <a:pt x="176" y="9753"/>
                  <a:pt x="171" y="9770"/>
                  <a:pt x="171" y="9787"/>
                </a:cubicBezTo>
                <a:cubicBezTo>
                  <a:pt x="159" y="9764"/>
                  <a:pt x="142" y="9741"/>
                  <a:pt x="120" y="9724"/>
                </a:cubicBezTo>
                <a:lnTo>
                  <a:pt x="120" y="9724"/>
                </a:lnTo>
                <a:cubicBezTo>
                  <a:pt x="125" y="9741"/>
                  <a:pt x="131" y="9775"/>
                  <a:pt x="137" y="9787"/>
                </a:cubicBezTo>
                <a:cubicBezTo>
                  <a:pt x="125" y="9792"/>
                  <a:pt x="103" y="9792"/>
                  <a:pt x="91" y="9792"/>
                </a:cubicBezTo>
                <a:cubicBezTo>
                  <a:pt x="103" y="9798"/>
                  <a:pt x="131" y="9815"/>
                  <a:pt x="142" y="9821"/>
                </a:cubicBezTo>
                <a:cubicBezTo>
                  <a:pt x="133" y="9840"/>
                  <a:pt x="139" y="9890"/>
                  <a:pt x="115" y="9890"/>
                </a:cubicBezTo>
                <a:cubicBezTo>
                  <a:pt x="111" y="9890"/>
                  <a:pt x="105" y="9888"/>
                  <a:pt x="97" y="9883"/>
                </a:cubicBezTo>
                <a:cubicBezTo>
                  <a:pt x="63" y="9815"/>
                  <a:pt x="120" y="9707"/>
                  <a:pt x="46" y="9651"/>
                </a:cubicBezTo>
                <a:lnTo>
                  <a:pt x="80" y="9651"/>
                </a:lnTo>
                <a:cubicBezTo>
                  <a:pt x="86" y="9452"/>
                  <a:pt x="69" y="9248"/>
                  <a:pt x="80" y="9049"/>
                </a:cubicBezTo>
                <a:cubicBezTo>
                  <a:pt x="69" y="9043"/>
                  <a:pt x="57" y="9038"/>
                  <a:pt x="40" y="9032"/>
                </a:cubicBezTo>
                <a:cubicBezTo>
                  <a:pt x="52" y="9026"/>
                  <a:pt x="63" y="9021"/>
                  <a:pt x="69" y="9021"/>
                </a:cubicBezTo>
                <a:cubicBezTo>
                  <a:pt x="63" y="8924"/>
                  <a:pt x="114" y="8816"/>
                  <a:pt x="80" y="8726"/>
                </a:cubicBezTo>
                <a:cubicBezTo>
                  <a:pt x="131" y="8658"/>
                  <a:pt x="91" y="8561"/>
                  <a:pt x="120" y="8487"/>
                </a:cubicBezTo>
                <a:cubicBezTo>
                  <a:pt x="131" y="8436"/>
                  <a:pt x="103" y="8380"/>
                  <a:pt x="154" y="8346"/>
                </a:cubicBezTo>
                <a:close/>
                <a:moveTo>
                  <a:pt x="273" y="10184"/>
                </a:moveTo>
                <a:lnTo>
                  <a:pt x="273" y="10184"/>
                </a:lnTo>
                <a:cubicBezTo>
                  <a:pt x="284" y="10229"/>
                  <a:pt x="290" y="10275"/>
                  <a:pt x="284" y="10320"/>
                </a:cubicBezTo>
                <a:cubicBezTo>
                  <a:pt x="301" y="10337"/>
                  <a:pt x="313" y="10365"/>
                  <a:pt x="341" y="10371"/>
                </a:cubicBezTo>
                <a:cubicBezTo>
                  <a:pt x="358" y="10326"/>
                  <a:pt x="341" y="10280"/>
                  <a:pt x="330" y="10235"/>
                </a:cubicBezTo>
                <a:lnTo>
                  <a:pt x="330" y="10235"/>
                </a:lnTo>
                <a:cubicBezTo>
                  <a:pt x="341" y="10241"/>
                  <a:pt x="352" y="10246"/>
                  <a:pt x="358" y="10246"/>
                </a:cubicBezTo>
                <a:cubicBezTo>
                  <a:pt x="358" y="10263"/>
                  <a:pt x="358" y="10280"/>
                  <a:pt x="352" y="10303"/>
                </a:cubicBezTo>
                <a:cubicBezTo>
                  <a:pt x="369" y="10303"/>
                  <a:pt x="381" y="10309"/>
                  <a:pt x="392" y="10314"/>
                </a:cubicBezTo>
                <a:lnTo>
                  <a:pt x="369" y="10320"/>
                </a:lnTo>
                <a:cubicBezTo>
                  <a:pt x="375" y="10388"/>
                  <a:pt x="364" y="10456"/>
                  <a:pt x="386" y="10524"/>
                </a:cubicBezTo>
                <a:lnTo>
                  <a:pt x="375" y="10524"/>
                </a:lnTo>
                <a:cubicBezTo>
                  <a:pt x="364" y="10473"/>
                  <a:pt x="352" y="10422"/>
                  <a:pt x="341" y="10371"/>
                </a:cubicBezTo>
                <a:cubicBezTo>
                  <a:pt x="330" y="10371"/>
                  <a:pt x="307" y="10365"/>
                  <a:pt x="296" y="10365"/>
                </a:cubicBezTo>
                <a:cubicBezTo>
                  <a:pt x="296" y="10382"/>
                  <a:pt x="296" y="10411"/>
                  <a:pt x="296" y="10428"/>
                </a:cubicBezTo>
                <a:cubicBezTo>
                  <a:pt x="273" y="10348"/>
                  <a:pt x="256" y="10258"/>
                  <a:pt x="273" y="10184"/>
                </a:cubicBezTo>
                <a:close/>
                <a:moveTo>
                  <a:pt x="18480" y="8997"/>
                </a:moveTo>
                <a:cubicBezTo>
                  <a:pt x="18484" y="8997"/>
                  <a:pt x="18490" y="8999"/>
                  <a:pt x="18497" y="9004"/>
                </a:cubicBezTo>
                <a:cubicBezTo>
                  <a:pt x="18531" y="9077"/>
                  <a:pt x="18474" y="9185"/>
                  <a:pt x="18548" y="9236"/>
                </a:cubicBezTo>
                <a:lnTo>
                  <a:pt x="18514" y="9236"/>
                </a:lnTo>
                <a:cubicBezTo>
                  <a:pt x="18508" y="9441"/>
                  <a:pt x="18525" y="9639"/>
                  <a:pt x="18514" y="9843"/>
                </a:cubicBezTo>
                <a:cubicBezTo>
                  <a:pt x="18531" y="9849"/>
                  <a:pt x="18543" y="9855"/>
                  <a:pt x="18554" y="9860"/>
                </a:cubicBezTo>
                <a:cubicBezTo>
                  <a:pt x="18548" y="9866"/>
                  <a:pt x="18531" y="9872"/>
                  <a:pt x="18525" y="9872"/>
                </a:cubicBezTo>
                <a:lnTo>
                  <a:pt x="18520" y="9872"/>
                </a:lnTo>
                <a:cubicBezTo>
                  <a:pt x="18531" y="9968"/>
                  <a:pt x="18474" y="10076"/>
                  <a:pt x="18514" y="10167"/>
                </a:cubicBezTo>
                <a:cubicBezTo>
                  <a:pt x="18457" y="10229"/>
                  <a:pt x="18503" y="10331"/>
                  <a:pt x="18474" y="10405"/>
                </a:cubicBezTo>
                <a:cubicBezTo>
                  <a:pt x="18463" y="10456"/>
                  <a:pt x="18491" y="10513"/>
                  <a:pt x="18435" y="10547"/>
                </a:cubicBezTo>
                <a:lnTo>
                  <a:pt x="18412" y="10507"/>
                </a:lnTo>
                <a:cubicBezTo>
                  <a:pt x="18440" y="10462"/>
                  <a:pt x="18429" y="10411"/>
                  <a:pt x="18423" y="10365"/>
                </a:cubicBezTo>
                <a:lnTo>
                  <a:pt x="18423" y="10365"/>
                </a:lnTo>
                <a:cubicBezTo>
                  <a:pt x="18412" y="10371"/>
                  <a:pt x="18389" y="10382"/>
                  <a:pt x="18378" y="10382"/>
                </a:cubicBezTo>
                <a:cubicBezTo>
                  <a:pt x="18384" y="10371"/>
                  <a:pt x="18389" y="10354"/>
                  <a:pt x="18395" y="10337"/>
                </a:cubicBezTo>
                <a:cubicBezTo>
                  <a:pt x="18378" y="10280"/>
                  <a:pt x="18446" y="10252"/>
                  <a:pt x="18429" y="10201"/>
                </a:cubicBezTo>
                <a:cubicBezTo>
                  <a:pt x="18423" y="10195"/>
                  <a:pt x="18406" y="10184"/>
                  <a:pt x="18401" y="10178"/>
                </a:cubicBezTo>
                <a:cubicBezTo>
                  <a:pt x="18406" y="10036"/>
                  <a:pt x="18440" y="9889"/>
                  <a:pt x="18418" y="9747"/>
                </a:cubicBezTo>
                <a:lnTo>
                  <a:pt x="18457" y="9747"/>
                </a:lnTo>
                <a:cubicBezTo>
                  <a:pt x="18463" y="9730"/>
                  <a:pt x="18469" y="9696"/>
                  <a:pt x="18474" y="9679"/>
                </a:cubicBezTo>
                <a:cubicBezTo>
                  <a:pt x="18457" y="9668"/>
                  <a:pt x="18446" y="9662"/>
                  <a:pt x="18435" y="9651"/>
                </a:cubicBezTo>
                <a:lnTo>
                  <a:pt x="18429" y="9690"/>
                </a:lnTo>
                <a:cubicBezTo>
                  <a:pt x="18423" y="9673"/>
                  <a:pt x="18418" y="9639"/>
                  <a:pt x="18418" y="9628"/>
                </a:cubicBezTo>
                <a:lnTo>
                  <a:pt x="18418" y="9628"/>
                </a:lnTo>
                <a:cubicBezTo>
                  <a:pt x="18423" y="9634"/>
                  <a:pt x="18440" y="9645"/>
                  <a:pt x="18446" y="9651"/>
                </a:cubicBezTo>
                <a:cubicBezTo>
                  <a:pt x="18452" y="9645"/>
                  <a:pt x="18469" y="9634"/>
                  <a:pt x="18480" y="9634"/>
                </a:cubicBezTo>
                <a:cubicBezTo>
                  <a:pt x="18474" y="9599"/>
                  <a:pt x="18469" y="9571"/>
                  <a:pt x="18469" y="9537"/>
                </a:cubicBezTo>
                <a:lnTo>
                  <a:pt x="18446" y="9537"/>
                </a:lnTo>
                <a:cubicBezTo>
                  <a:pt x="18440" y="9565"/>
                  <a:pt x="18435" y="9594"/>
                  <a:pt x="18418" y="9617"/>
                </a:cubicBezTo>
                <a:cubicBezTo>
                  <a:pt x="18435" y="9588"/>
                  <a:pt x="18429" y="9554"/>
                  <a:pt x="18418" y="9526"/>
                </a:cubicBezTo>
                <a:lnTo>
                  <a:pt x="18474" y="9526"/>
                </a:lnTo>
                <a:cubicBezTo>
                  <a:pt x="18474" y="9497"/>
                  <a:pt x="18474" y="9469"/>
                  <a:pt x="18469" y="9435"/>
                </a:cubicBezTo>
                <a:cubicBezTo>
                  <a:pt x="18463" y="9458"/>
                  <a:pt x="18446" y="9503"/>
                  <a:pt x="18435" y="9520"/>
                </a:cubicBezTo>
                <a:cubicBezTo>
                  <a:pt x="18429" y="9497"/>
                  <a:pt x="18429" y="9475"/>
                  <a:pt x="18440" y="9446"/>
                </a:cubicBezTo>
                <a:cubicBezTo>
                  <a:pt x="18423" y="9390"/>
                  <a:pt x="18435" y="9333"/>
                  <a:pt x="18429" y="9276"/>
                </a:cubicBezTo>
                <a:lnTo>
                  <a:pt x="18457" y="9265"/>
                </a:lnTo>
                <a:cubicBezTo>
                  <a:pt x="18446" y="9259"/>
                  <a:pt x="18423" y="9242"/>
                  <a:pt x="18418" y="9231"/>
                </a:cubicBezTo>
                <a:cubicBezTo>
                  <a:pt x="18435" y="9225"/>
                  <a:pt x="18452" y="9219"/>
                  <a:pt x="18469" y="9214"/>
                </a:cubicBezTo>
                <a:cubicBezTo>
                  <a:pt x="18452" y="9197"/>
                  <a:pt x="18435" y="9180"/>
                  <a:pt x="18418" y="9157"/>
                </a:cubicBezTo>
                <a:cubicBezTo>
                  <a:pt x="18418" y="9140"/>
                  <a:pt x="18423" y="9123"/>
                  <a:pt x="18429" y="9106"/>
                </a:cubicBezTo>
                <a:cubicBezTo>
                  <a:pt x="18440" y="9129"/>
                  <a:pt x="18452" y="9151"/>
                  <a:pt x="18474" y="9168"/>
                </a:cubicBezTo>
                <a:cubicBezTo>
                  <a:pt x="18469" y="9151"/>
                  <a:pt x="18463" y="9117"/>
                  <a:pt x="18463" y="9100"/>
                </a:cubicBezTo>
                <a:lnTo>
                  <a:pt x="18503" y="9100"/>
                </a:lnTo>
                <a:cubicBezTo>
                  <a:pt x="18491" y="9095"/>
                  <a:pt x="18469" y="9077"/>
                  <a:pt x="18457" y="9072"/>
                </a:cubicBezTo>
                <a:cubicBezTo>
                  <a:pt x="18462" y="9053"/>
                  <a:pt x="18455" y="8997"/>
                  <a:pt x="18480" y="8997"/>
                </a:cubicBezTo>
                <a:close/>
                <a:moveTo>
                  <a:pt x="976" y="10536"/>
                </a:moveTo>
                <a:lnTo>
                  <a:pt x="976" y="10536"/>
                </a:lnTo>
                <a:cubicBezTo>
                  <a:pt x="993" y="10553"/>
                  <a:pt x="993" y="10564"/>
                  <a:pt x="971" y="10570"/>
                </a:cubicBezTo>
                <a:cubicBezTo>
                  <a:pt x="948" y="10553"/>
                  <a:pt x="954" y="10541"/>
                  <a:pt x="976" y="10536"/>
                </a:cubicBezTo>
                <a:close/>
                <a:moveTo>
                  <a:pt x="18367" y="9770"/>
                </a:moveTo>
                <a:cubicBezTo>
                  <a:pt x="18355" y="10099"/>
                  <a:pt x="18327" y="10422"/>
                  <a:pt x="18287" y="10746"/>
                </a:cubicBezTo>
                <a:cubicBezTo>
                  <a:pt x="18287" y="10780"/>
                  <a:pt x="18293" y="10819"/>
                  <a:pt x="18259" y="10848"/>
                </a:cubicBezTo>
                <a:cubicBezTo>
                  <a:pt x="18304" y="10621"/>
                  <a:pt x="18293" y="10394"/>
                  <a:pt x="18327" y="10167"/>
                </a:cubicBezTo>
                <a:cubicBezTo>
                  <a:pt x="18316" y="10156"/>
                  <a:pt x="18299" y="10144"/>
                  <a:pt x="18287" y="10138"/>
                </a:cubicBezTo>
                <a:cubicBezTo>
                  <a:pt x="18276" y="10161"/>
                  <a:pt x="18270" y="10184"/>
                  <a:pt x="18264" y="10207"/>
                </a:cubicBezTo>
                <a:lnTo>
                  <a:pt x="18259" y="10207"/>
                </a:lnTo>
                <a:cubicBezTo>
                  <a:pt x="18259" y="10167"/>
                  <a:pt x="18259" y="10121"/>
                  <a:pt x="18259" y="10076"/>
                </a:cubicBezTo>
                <a:cubicBezTo>
                  <a:pt x="18264" y="10076"/>
                  <a:pt x="18276" y="10070"/>
                  <a:pt x="18276" y="10070"/>
                </a:cubicBezTo>
                <a:cubicBezTo>
                  <a:pt x="18276" y="10093"/>
                  <a:pt x="18276" y="10116"/>
                  <a:pt x="18282" y="10138"/>
                </a:cubicBezTo>
                <a:cubicBezTo>
                  <a:pt x="18293" y="10133"/>
                  <a:pt x="18310" y="10127"/>
                  <a:pt x="18321" y="10127"/>
                </a:cubicBezTo>
                <a:cubicBezTo>
                  <a:pt x="18338" y="10008"/>
                  <a:pt x="18338" y="9889"/>
                  <a:pt x="18344" y="9770"/>
                </a:cubicBezTo>
                <a:close/>
                <a:moveTo>
                  <a:pt x="290" y="10933"/>
                </a:moveTo>
                <a:lnTo>
                  <a:pt x="290" y="10933"/>
                </a:lnTo>
                <a:cubicBezTo>
                  <a:pt x="301" y="10978"/>
                  <a:pt x="313" y="11024"/>
                  <a:pt x="324" y="11069"/>
                </a:cubicBezTo>
                <a:lnTo>
                  <a:pt x="296" y="11080"/>
                </a:lnTo>
                <a:cubicBezTo>
                  <a:pt x="290" y="11029"/>
                  <a:pt x="256" y="10978"/>
                  <a:pt x="290" y="10933"/>
                </a:cubicBezTo>
                <a:close/>
                <a:moveTo>
                  <a:pt x="18264" y="10853"/>
                </a:moveTo>
                <a:lnTo>
                  <a:pt x="18264" y="10853"/>
                </a:lnTo>
                <a:cubicBezTo>
                  <a:pt x="18270" y="10961"/>
                  <a:pt x="18242" y="11075"/>
                  <a:pt x="18230" y="11188"/>
                </a:cubicBezTo>
                <a:cubicBezTo>
                  <a:pt x="18213" y="11075"/>
                  <a:pt x="18247" y="10961"/>
                  <a:pt x="18264" y="10853"/>
                </a:cubicBezTo>
                <a:close/>
                <a:moveTo>
                  <a:pt x="17595" y="11183"/>
                </a:moveTo>
                <a:lnTo>
                  <a:pt x="17595" y="11183"/>
                </a:lnTo>
                <a:cubicBezTo>
                  <a:pt x="17589" y="11205"/>
                  <a:pt x="17584" y="11234"/>
                  <a:pt x="17578" y="11256"/>
                </a:cubicBezTo>
                <a:lnTo>
                  <a:pt x="17578" y="11239"/>
                </a:lnTo>
                <a:cubicBezTo>
                  <a:pt x="17584" y="11222"/>
                  <a:pt x="17589" y="11205"/>
                  <a:pt x="17595" y="11183"/>
                </a:cubicBezTo>
                <a:close/>
                <a:moveTo>
                  <a:pt x="18145" y="11245"/>
                </a:moveTo>
                <a:lnTo>
                  <a:pt x="18145" y="11245"/>
                </a:lnTo>
                <a:cubicBezTo>
                  <a:pt x="18174" y="11251"/>
                  <a:pt x="18157" y="11290"/>
                  <a:pt x="18140" y="11296"/>
                </a:cubicBezTo>
                <a:cubicBezTo>
                  <a:pt x="18111" y="11296"/>
                  <a:pt x="18128" y="11251"/>
                  <a:pt x="18145" y="11245"/>
                </a:cubicBezTo>
                <a:close/>
                <a:moveTo>
                  <a:pt x="290" y="10428"/>
                </a:moveTo>
                <a:cubicBezTo>
                  <a:pt x="318" y="10468"/>
                  <a:pt x="296" y="10519"/>
                  <a:pt x="324" y="10553"/>
                </a:cubicBezTo>
                <a:cubicBezTo>
                  <a:pt x="335" y="10870"/>
                  <a:pt x="454" y="11182"/>
                  <a:pt x="466" y="11495"/>
                </a:cubicBezTo>
                <a:cubicBezTo>
                  <a:pt x="420" y="11381"/>
                  <a:pt x="415" y="11256"/>
                  <a:pt x="386" y="11143"/>
                </a:cubicBezTo>
                <a:cubicBezTo>
                  <a:pt x="382" y="11143"/>
                  <a:pt x="375" y="11146"/>
                  <a:pt x="372" y="11149"/>
                </a:cubicBezTo>
                <a:lnTo>
                  <a:pt x="372" y="11149"/>
                </a:lnTo>
                <a:cubicBezTo>
                  <a:pt x="376" y="11140"/>
                  <a:pt x="381" y="11130"/>
                  <a:pt x="381" y="11120"/>
                </a:cubicBezTo>
                <a:cubicBezTo>
                  <a:pt x="358" y="10950"/>
                  <a:pt x="313" y="10785"/>
                  <a:pt x="307" y="10615"/>
                </a:cubicBezTo>
                <a:lnTo>
                  <a:pt x="284" y="10621"/>
                </a:lnTo>
                <a:cubicBezTo>
                  <a:pt x="318" y="10570"/>
                  <a:pt x="284" y="10496"/>
                  <a:pt x="290" y="10428"/>
                </a:cubicBezTo>
                <a:close/>
                <a:moveTo>
                  <a:pt x="476" y="11493"/>
                </a:moveTo>
                <a:cubicBezTo>
                  <a:pt x="479" y="11493"/>
                  <a:pt x="484" y="11494"/>
                  <a:pt x="488" y="11495"/>
                </a:cubicBezTo>
                <a:cubicBezTo>
                  <a:pt x="498" y="11514"/>
                  <a:pt x="495" y="11530"/>
                  <a:pt x="476" y="11530"/>
                </a:cubicBezTo>
                <a:cubicBezTo>
                  <a:pt x="473" y="11530"/>
                  <a:pt x="469" y="11529"/>
                  <a:pt x="466" y="11529"/>
                </a:cubicBezTo>
                <a:cubicBezTo>
                  <a:pt x="452" y="11505"/>
                  <a:pt x="457" y="11493"/>
                  <a:pt x="476" y="11493"/>
                </a:cubicBezTo>
                <a:close/>
                <a:moveTo>
                  <a:pt x="18225" y="11199"/>
                </a:moveTo>
                <a:lnTo>
                  <a:pt x="18225" y="11199"/>
                </a:lnTo>
                <a:cubicBezTo>
                  <a:pt x="18202" y="11347"/>
                  <a:pt x="18174" y="11495"/>
                  <a:pt x="18140" y="11636"/>
                </a:cubicBezTo>
                <a:cubicBezTo>
                  <a:pt x="18128" y="11489"/>
                  <a:pt x="18174" y="11336"/>
                  <a:pt x="18225" y="11199"/>
                </a:cubicBezTo>
                <a:close/>
                <a:moveTo>
                  <a:pt x="375" y="11546"/>
                </a:moveTo>
                <a:cubicBezTo>
                  <a:pt x="369" y="11574"/>
                  <a:pt x="364" y="11602"/>
                  <a:pt x="352" y="11631"/>
                </a:cubicBezTo>
                <a:cubicBezTo>
                  <a:pt x="364" y="11636"/>
                  <a:pt x="386" y="11653"/>
                  <a:pt x="403" y="11659"/>
                </a:cubicBezTo>
                <a:cubicBezTo>
                  <a:pt x="403" y="11619"/>
                  <a:pt x="403" y="11574"/>
                  <a:pt x="375" y="11546"/>
                </a:cubicBezTo>
                <a:close/>
                <a:moveTo>
                  <a:pt x="17516" y="11585"/>
                </a:moveTo>
                <a:cubicBezTo>
                  <a:pt x="17516" y="11619"/>
                  <a:pt x="17510" y="11648"/>
                  <a:pt x="17504" y="11682"/>
                </a:cubicBezTo>
                <a:lnTo>
                  <a:pt x="17482" y="11682"/>
                </a:lnTo>
                <a:cubicBezTo>
                  <a:pt x="17487" y="11648"/>
                  <a:pt x="17499" y="11614"/>
                  <a:pt x="17516" y="11585"/>
                </a:cubicBezTo>
                <a:close/>
                <a:moveTo>
                  <a:pt x="514" y="11336"/>
                </a:moveTo>
                <a:cubicBezTo>
                  <a:pt x="525" y="11365"/>
                  <a:pt x="517" y="11426"/>
                  <a:pt x="549" y="11426"/>
                </a:cubicBezTo>
                <a:cubicBezTo>
                  <a:pt x="554" y="11426"/>
                  <a:pt x="560" y="11425"/>
                  <a:pt x="568" y="11421"/>
                </a:cubicBezTo>
                <a:lnTo>
                  <a:pt x="568" y="11421"/>
                </a:lnTo>
                <a:cubicBezTo>
                  <a:pt x="557" y="11426"/>
                  <a:pt x="551" y="11438"/>
                  <a:pt x="540" y="11443"/>
                </a:cubicBezTo>
                <a:cubicBezTo>
                  <a:pt x="574" y="11523"/>
                  <a:pt x="591" y="11614"/>
                  <a:pt x="579" y="11699"/>
                </a:cubicBezTo>
                <a:cubicBezTo>
                  <a:pt x="557" y="11597"/>
                  <a:pt x="545" y="11495"/>
                  <a:pt x="511" y="11398"/>
                </a:cubicBezTo>
                <a:cubicBezTo>
                  <a:pt x="501" y="11377"/>
                  <a:pt x="505" y="11357"/>
                  <a:pt x="514" y="11336"/>
                </a:cubicBezTo>
                <a:close/>
                <a:moveTo>
                  <a:pt x="18038" y="11761"/>
                </a:moveTo>
                <a:lnTo>
                  <a:pt x="18038" y="11761"/>
                </a:lnTo>
                <a:cubicBezTo>
                  <a:pt x="18060" y="11773"/>
                  <a:pt x="18060" y="11784"/>
                  <a:pt x="18043" y="11801"/>
                </a:cubicBezTo>
                <a:cubicBezTo>
                  <a:pt x="18021" y="11795"/>
                  <a:pt x="18015" y="11778"/>
                  <a:pt x="18038" y="11761"/>
                </a:cubicBezTo>
                <a:close/>
                <a:moveTo>
                  <a:pt x="1215" y="11744"/>
                </a:moveTo>
                <a:cubicBezTo>
                  <a:pt x="1226" y="11784"/>
                  <a:pt x="1243" y="11824"/>
                  <a:pt x="1254" y="11863"/>
                </a:cubicBezTo>
                <a:cubicBezTo>
                  <a:pt x="1249" y="11863"/>
                  <a:pt x="1237" y="11869"/>
                  <a:pt x="1237" y="11869"/>
                </a:cubicBezTo>
                <a:cubicBezTo>
                  <a:pt x="1226" y="11829"/>
                  <a:pt x="1220" y="11790"/>
                  <a:pt x="1215" y="11744"/>
                </a:cubicBezTo>
                <a:close/>
                <a:moveTo>
                  <a:pt x="477" y="11534"/>
                </a:moveTo>
                <a:lnTo>
                  <a:pt x="477" y="11534"/>
                </a:lnTo>
                <a:cubicBezTo>
                  <a:pt x="511" y="11568"/>
                  <a:pt x="511" y="11619"/>
                  <a:pt x="522" y="11665"/>
                </a:cubicBezTo>
                <a:cubicBezTo>
                  <a:pt x="540" y="11739"/>
                  <a:pt x="574" y="11812"/>
                  <a:pt x="568" y="11892"/>
                </a:cubicBezTo>
                <a:cubicBezTo>
                  <a:pt x="511" y="11784"/>
                  <a:pt x="500" y="11653"/>
                  <a:pt x="477" y="11534"/>
                </a:cubicBezTo>
                <a:close/>
                <a:moveTo>
                  <a:pt x="18007" y="11878"/>
                </a:moveTo>
                <a:cubicBezTo>
                  <a:pt x="18009" y="11878"/>
                  <a:pt x="18012" y="11879"/>
                  <a:pt x="18015" y="11880"/>
                </a:cubicBezTo>
                <a:cubicBezTo>
                  <a:pt x="18035" y="11890"/>
                  <a:pt x="18024" y="11922"/>
                  <a:pt x="18006" y="11922"/>
                </a:cubicBezTo>
                <a:cubicBezTo>
                  <a:pt x="18003" y="11922"/>
                  <a:pt x="18001" y="11921"/>
                  <a:pt x="17998" y="11920"/>
                </a:cubicBezTo>
                <a:cubicBezTo>
                  <a:pt x="17978" y="11910"/>
                  <a:pt x="17989" y="11878"/>
                  <a:pt x="18007" y="11878"/>
                </a:cubicBezTo>
                <a:close/>
                <a:moveTo>
                  <a:pt x="17998" y="11948"/>
                </a:moveTo>
                <a:cubicBezTo>
                  <a:pt x="17998" y="11982"/>
                  <a:pt x="17992" y="12017"/>
                  <a:pt x="17986" y="12051"/>
                </a:cubicBezTo>
                <a:lnTo>
                  <a:pt x="17958" y="12051"/>
                </a:lnTo>
                <a:cubicBezTo>
                  <a:pt x="17964" y="12011"/>
                  <a:pt x="17975" y="11977"/>
                  <a:pt x="17998" y="11948"/>
                </a:cubicBezTo>
                <a:close/>
                <a:moveTo>
                  <a:pt x="1050" y="12079"/>
                </a:moveTo>
                <a:cubicBezTo>
                  <a:pt x="1073" y="12096"/>
                  <a:pt x="1067" y="12107"/>
                  <a:pt x="1044" y="12113"/>
                </a:cubicBezTo>
                <a:cubicBezTo>
                  <a:pt x="1027" y="12096"/>
                  <a:pt x="1027" y="12085"/>
                  <a:pt x="1050" y="12079"/>
                </a:cubicBezTo>
                <a:close/>
                <a:moveTo>
                  <a:pt x="17964" y="12079"/>
                </a:moveTo>
                <a:cubicBezTo>
                  <a:pt x="17974" y="12095"/>
                  <a:pt x="17965" y="12131"/>
                  <a:pt x="17945" y="12131"/>
                </a:cubicBezTo>
                <a:cubicBezTo>
                  <a:pt x="17944" y="12131"/>
                  <a:pt x="17943" y="12130"/>
                  <a:pt x="17941" y="12130"/>
                </a:cubicBezTo>
                <a:cubicBezTo>
                  <a:pt x="17924" y="12113"/>
                  <a:pt x="17941" y="12079"/>
                  <a:pt x="17964" y="12079"/>
                </a:cubicBezTo>
                <a:close/>
                <a:moveTo>
                  <a:pt x="749" y="12249"/>
                </a:moveTo>
                <a:lnTo>
                  <a:pt x="749" y="12249"/>
                </a:lnTo>
                <a:cubicBezTo>
                  <a:pt x="766" y="12255"/>
                  <a:pt x="783" y="12260"/>
                  <a:pt x="801" y="12266"/>
                </a:cubicBezTo>
                <a:cubicBezTo>
                  <a:pt x="789" y="12278"/>
                  <a:pt x="778" y="12289"/>
                  <a:pt x="766" y="12300"/>
                </a:cubicBezTo>
                <a:cubicBezTo>
                  <a:pt x="778" y="12317"/>
                  <a:pt x="789" y="12340"/>
                  <a:pt x="801" y="12357"/>
                </a:cubicBezTo>
                <a:lnTo>
                  <a:pt x="772" y="12363"/>
                </a:lnTo>
                <a:cubicBezTo>
                  <a:pt x="766" y="12323"/>
                  <a:pt x="761" y="12283"/>
                  <a:pt x="749" y="12249"/>
                </a:cubicBezTo>
                <a:close/>
                <a:moveTo>
                  <a:pt x="1135" y="12351"/>
                </a:moveTo>
                <a:cubicBezTo>
                  <a:pt x="1152" y="12368"/>
                  <a:pt x="1164" y="12397"/>
                  <a:pt x="1152" y="12419"/>
                </a:cubicBezTo>
                <a:cubicBezTo>
                  <a:pt x="1124" y="12419"/>
                  <a:pt x="1113" y="12357"/>
                  <a:pt x="1135" y="12351"/>
                </a:cubicBezTo>
                <a:close/>
                <a:moveTo>
                  <a:pt x="18094" y="11829"/>
                </a:moveTo>
                <a:lnTo>
                  <a:pt x="18094" y="11829"/>
                </a:lnTo>
                <a:cubicBezTo>
                  <a:pt x="18049" y="12028"/>
                  <a:pt x="17998" y="12226"/>
                  <a:pt x="17930" y="12419"/>
                </a:cubicBezTo>
                <a:cubicBezTo>
                  <a:pt x="17941" y="12249"/>
                  <a:pt x="18021" y="12102"/>
                  <a:pt x="18049" y="11937"/>
                </a:cubicBezTo>
                <a:cubicBezTo>
                  <a:pt x="18049" y="11897"/>
                  <a:pt x="18072" y="11863"/>
                  <a:pt x="18094" y="11829"/>
                </a:cubicBezTo>
                <a:close/>
                <a:moveTo>
                  <a:pt x="17913" y="12158"/>
                </a:moveTo>
                <a:cubicBezTo>
                  <a:pt x="17918" y="12164"/>
                  <a:pt x="17935" y="12175"/>
                  <a:pt x="17941" y="12181"/>
                </a:cubicBezTo>
                <a:cubicBezTo>
                  <a:pt x="17913" y="12278"/>
                  <a:pt x="17907" y="12385"/>
                  <a:pt x="17850" y="12465"/>
                </a:cubicBezTo>
                <a:cubicBezTo>
                  <a:pt x="17867" y="12363"/>
                  <a:pt x="17918" y="12266"/>
                  <a:pt x="17913" y="12158"/>
                </a:cubicBezTo>
                <a:close/>
                <a:moveTo>
                  <a:pt x="852" y="12414"/>
                </a:moveTo>
                <a:cubicBezTo>
                  <a:pt x="846" y="12425"/>
                  <a:pt x="829" y="12442"/>
                  <a:pt x="823" y="12448"/>
                </a:cubicBezTo>
                <a:cubicBezTo>
                  <a:pt x="835" y="12459"/>
                  <a:pt x="857" y="12476"/>
                  <a:pt x="869" y="12487"/>
                </a:cubicBezTo>
                <a:cubicBezTo>
                  <a:pt x="865" y="12488"/>
                  <a:pt x="861" y="12488"/>
                  <a:pt x="857" y="12488"/>
                </a:cubicBezTo>
                <a:cubicBezTo>
                  <a:pt x="824" y="12488"/>
                  <a:pt x="806" y="12466"/>
                  <a:pt x="806" y="12431"/>
                </a:cubicBezTo>
                <a:cubicBezTo>
                  <a:pt x="818" y="12431"/>
                  <a:pt x="840" y="12419"/>
                  <a:pt x="852" y="12414"/>
                </a:cubicBezTo>
                <a:close/>
                <a:moveTo>
                  <a:pt x="17819" y="12537"/>
                </a:moveTo>
                <a:cubicBezTo>
                  <a:pt x="17822" y="12537"/>
                  <a:pt x="17824" y="12537"/>
                  <a:pt x="17828" y="12539"/>
                </a:cubicBezTo>
                <a:cubicBezTo>
                  <a:pt x="17848" y="12549"/>
                  <a:pt x="17832" y="12586"/>
                  <a:pt x="17812" y="12586"/>
                </a:cubicBezTo>
                <a:cubicBezTo>
                  <a:pt x="17810" y="12586"/>
                  <a:pt x="17807" y="12585"/>
                  <a:pt x="17805" y="12584"/>
                </a:cubicBezTo>
                <a:cubicBezTo>
                  <a:pt x="17790" y="12574"/>
                  <a:pt x="17797" y="12537"/>
                  <a:pt x="17819" y="12537"/>
                </a:cubicBezTo>
                <a:close/>
                <a:moveTo>
                  <a:pt x="823" y="12510"/>
                </a:moveTo>
                <a:cubicBezTo>
                  <a:pt x="846" y="12510"/>
                  <a:pt x="863" y="12527"/>
                  <a:pt x="869" y="12544"/>
                </a:cubicBezTo>
                <a:lnTo>
                  <a:pt x="903" y="12544"/>
                </a:lnTo>
                <a:cubicBezTo>
                  <a:pt x="897" y="12556"/>
                  <a:pt x="886" y="12578"/>
                  <a:pt x="880" y="12590"/>
                </a:cubicBezTo>
                <a:cubicBezTo>
                  <a:pt x="891" y="12590"/>
                  <a:pt x="908" y="12590"/>
                  <a:pt x="914" y="12584"/>
                </a:cubicBezTo>
                <a:lnTo>
                  <a:pt x="914" y="12584"/>
                </a:lnTo>
                <a:cubicBezTo>
                  <a:pt x="882" y="12620"/>
                  <a:pt x="892" y="12644"/>
                  <a:pt x="914" y="12644"/>
                </a:cubicBezTo>
                <a:cubicBezTo>
                  <a:pt x="924" y="12644"/>
                  <a:pt x="936" y="12640"/>
                  <a:pt x="948" y="12629"/>
                </a:cubicBezTo>
                <a:cubicBezTo>
                  <a:pt x="954" y="12635"/>
                  <a:pt x="959" y="12652"/>
                  <a:pt x="959" y="12658"/>
                </a:cubicBezTo>
                <a:cubicBezTo>
                  <a:pt x="942" y="12663"/>
                  <a:pt x="920" y="12663"/>
                  <a:pt x="903" y="12663"/>
                </a:cubicBezTo>
                <a:cubicBezTo>
                  <a:pt x="914" y="12686"/>
                  <a:pt x="914" y="12709"/>
                  <a:pt x="908" y="12731"/>
                </a:cubicBezTo>
                <a:cubicBezTo>
                  <a:pt x="886" y="12652"/>
                  <a:pt x="846" y="12584"/>
                  <a:pt x="823" y="12510"/>
                </a:cubicBezTo>
                <a:close/>
                <a:moveTo>
                  <a:pt x="17156" y="12863"/>
                </a:moveTo>
                <a:cubicBezTo>
                  <a:pt x="17160" y="12863"/>
                  <a:pt x="17165" y="12864"/>
                  <a:pt x="17169" y="12868"/>
                </a:cubicBezTo>
                <a:cubicBezTo>
                  <a:pt x="17183" y="12881"/>
                  <a:pt x="17164" y="12906"/>
                  <a:pt x="17144" y="12906"/>
                </a:cubicBezTo>
                <a:cubicBezTo>
                  <a:pt x="17139" y="12906"/>
                  <a:pt x="17134" y="12905"/>
                  <a:pt x="17130" y="12902"/>
                </a:cubicBezTo>
                <a:cubicBezTo>
                  <a:pt x="17116" y="12888"/>
                  <a:pt x="17136" y="12863"/>
                  <a:pt x="17156" y="12863"/>
                </a:cubicBezTo>
                <a:close/>
                <a:moveTo>
                  <a:pt x="976" y="12851"/>
                </a:moveTo>
                <a:cubicBezTo>
                  <a:pt x="993" y="12896"/>
                  <a:pt x="1016" y="12941"/>
                  <a:pt x="1022" y="12992"/>
                </a:cubicBezTo>
                <a:cubicBezTo>
                  <a:pt x="1005" y="12964"/>
                  <a:pt x="988" y="12930"/>
                  <a:pt x="971" y="12902"/>
                </a:cubicBezTo>
                <a:cubicBezTo>
                  <a:pt x="976" y="12885"/>
                  <a:pt x="976" y="12868"/>
                  <a:pt x="976" y="12851"/>
                </a:cubicBezTo>
                <a:close/>
                <a:moveTo>
                  <a:pt x="562" y="11897"/>
                </a:moveTo>
                <a:lnTo>
                  <a:pt x="562" y="11897"/>
                </a:lnTo>
                <a:cubicBezTo>
                  <a:pt x="596" y="11920"/>
                  <a:pt x="596" y="11965"/>
                  <a:pt x="608" y="12005"/>
                </a:cubicBezTo>
                <a:cubicBezTo>
                  <a:pt x="715" y="12334"/>
                  <a:pt x="829" y="12658"/>
                  <a:pt x="954" y="12975"/>
                </a:cubicBezTo>
                <a:cubicBezTo>
                  <a:pt x="982" y="13055"/>
                  <a:pt x="1033" y="13123"/>
                  <a:pt x="1050" y="13202"/>
                </a:cubicBezTo>
                <a:cubicBezTo>
                  <a:pt x="976" y="13106"/>
                  <a:pt x="954" y="12964"/>
                  <a:pt x="869" y="12879"/>
                </a:cubicBezTo>
                <a:cubicBezTo>
                  <a:pt x="874" y="12879"/>
                  <a:pt x="886" y="12873"/>
                  <a:pt x="897" y="12868"/>
                </a:cubicBezTo>
                <a:cubicBezTo>
                  <a:pt x="783" y="12618"/>
                  <a:pt x="704" y="12357"/>
                  <a:pt x="619" y="12096"/>
                </a:cubicBezTo>
                <a:cubicBezTo>
                  <a:pt x="619" y="12102"/>
                  <a:pt x="608" y="12102"/>
                  <a:pt x="608" y="12102"/>
                </a:cubicBezTo>
                <a:cubicBezTo>
                  <a:pt x="619" y="12028"/>
                  <a:pt x="574" y="11965"/>
                  <a:pt x="562" y="11897"/>
                </a:cubicBezTo>
                <a:close/>
                <a:moveTo>
                  <a:pt x="1056" y="13210"/>
                </a:moveTo>
                <a:cubicBezTo>
                  <a:pt x="1059" y="13210"/>
                  <a:pt x="1063" y="13211"/>
                  <a:pt x="1067" y="13214"/>
                </a:cubicBezTo>
                <a:cubicBezTo>
                  <a:pt x="1086" y="13218"/>
                  <a:pt x="1085" y="13254"/>
                  <a:pt x="1069" y="13254"/>
                </a:cubicBezTo>
                <a:cubicBezTo>
                  <a:pt x="1065" y="13254"/>
                  <a:pt x="1061" y="13252"/>
                  <a:pt x="1056" y="13248"/>
                </a:cubicBezTo>
                <a:cubicBezTo>
                  <a:pt x="1041" y="13243"/>
                  <a:pt x="1039" y="13210"/>
                  <a:pt x="1056" y="13210"/>
                </a:cubicBezTo>
                <a:close/>
                <a:moveTo>
                  <a:pt x="17930" y="12425"/>
                </a:moveTo>
                <a:lnTo>
                  <a:pt x="17930" y="12425"/>
                </a:lnTo>
                <a:cubicBezTo>
                  <a:pt x="17890" y="12544"/>
                  <a:pt x="17862" y="12669"/>
                  <a:pt x="17799" y="12777"/>
                </a:cubicBezTo>
                <a:cubicBezTo>
                  <a:pt x="17805" y="12737"/>
                  <a:pt x="17816" y="12692"/>
                  <a:pt x="17828" y="12652"/>
                </a:cubicBezTo>
                <a:cubicBezTo>
                  <a:pt x="17816" y="12652"/>
                  <a:pt x="17799" y="12646"/>
                  <a:pt x="17788" y="12646"/>
                </a:cubicBezTo>
                <a:cubicBezTo>
                  <a:pt x="17777" y="12737"/>
                  <a:pt x="17720" y="12817"/>
                  <a:pt x="17708" y="12902"/>
                </a:cubicBezTo>
                <a:cubicBezTo>
                  <a:pt x="17760" y="12879"/>
                  <a:pt x="17771" y="12817"/>
                  <a:pt x="17805" y="12771"/>
                </a:cubicBezTo>
                <a:lnTo>
                  <a:pt x="17805" y="12771"/>
                </a:lnTo>
                <a:cubicBezTo>
                  <a:pt x="17771" y="12919"/>
                  <a:pt x="17703" y="13060"/>
                  <a:pt x="17635" y="13202"/>
                </a:cubicBezTo>
                <a:cubicBezTo>
                  <a:pt x="17635" y="13208"/>
                  <a:pt x="17629" y="13208"/>
                  <a:pt x="17629" y="13214"/>
                </a:cubicBezTo>
                <a:cubicBezTo>
                  <a:pt x="17629" y="13214"/>
                  <a:pt x="17623" y="13219"/>
                  <a:pt x="17623" y="13225"/>
                </a:cubicBezTo>
                <a:cubicBezTo>
                  <a:pt x="17612" y="13253"/>
                  <a:pt x="17601" y="13276"/>
                  <a:pt x="17584" y="13304"/>
                </a:cubicBezTo>
                <a:cubicBezTo>
                  <a:pt x="17595" y="13265"/>
                  <a:pt x="17612" y="13219"/>
                  <a:pt x="17623" y="13180"/>
                </a:cubicBezTo>
                <a:lnTo>
                  <a:pt x="17618" y="13180"/>
                </a:lnTo>
                <a:cubicBezTo>
                  <a:pt x="17646" y="13112"/>
                  <a:pt x="17674" y="13043"/>
                  <a:pt x="17714" y="12981"/>
                </a:cubicBezTo>
                <a:lnTo>
                  <a:pt x="17686" y="12958"/>
                </a:lnTo>
                <a:cubicBezTo>
                  <a:pt x="17674" y="12975"/>
                  <a:pt x="17657" y="13004"/>
                  <a:pt x="17652" y="13021"/>
                </a:cubicBezTo>
                <a:lnTo>
                  <a:pt x="17618" y="13032"/>
                </a:lnTo>
                <a:lnTo>
                  <a:pt x="17618" y="13004"/>
                </a:lnTo>
                <a:cubicBezTo>
                  <a:pt x="17629" y="13004"/>
                  <a:pt x="17646" y="12998"/>
                  <a:pt x="17657" y="12998"/>
                </a:cubicBezTo>
                <a:cubicBezTo>
                  <a:pt x="17657" y="12964"/>
                  <a:pt x="17663" y="12930"/>
                  <a:pt x="17669" y="12890"/>
                </a:cubicBezTo>
                <a:cubicBezTo>
                  <a:pt x="17708" y="12868"/>
                  <a:pt x="17725" y="12817"/>
                  <a:pt x="17725" y="12771"/>
                </a:cubicBezTo>
                <a:cubicBezTo>
                  <a:pt x="17725" y="12714"/>
                  <a:pt x="17782" y="12675"/>
                  <a:pt x="17760" y="12618"/>
                </a:cubicBezTo>
                <a:lnTo>
                  <a:pt x="17760" y="12618"/>
                </a:lnTo>
                <a:cubicBezTo>
                  <a:pt x="17782" y="12624"/>
                  <a:pt x="17805" y="12635"/>
                  <a:pt x="17828" y="12641"/>
                </a:cubicBezTo>
                <a:cubicBezTo>
                  <a:pt x="17856" y="12590"/>
                  <a:pt x="17873" y="12539"/>
                  <a:pt x="17879" y="12487"/>
                </a:cubicBezTo>
                <a:cubicBezTo>
                  <a:pt x="17896" y="12465"/>
                  <a:pt x="17913" y="12442"/>
                  <a:pt x="17930" y="12425"/>
                </a:cubicBezTo>
                <a:close/>
                <a:moveTo>
                  <a:pt x="971" y="13259"/>
                </a:moveTo>
                <a:cubicBezTo>
                  <a:pt x="986" y="13259"/>
                  <a:pt x="1002" y="13262"/>
                  <a:pt x="1016" y="13265"/>
                </a:cubicBezTo>
                <a:cubicBezTo>
                  <a:pt x="999" y="13270"/>
                  <a:pt x="971" y="13276"/>
                  <a:pt x="954" y="13276"/>
                </a:cubicBezTo>
                <a:cubicBezTo>
                  <a:pt x="971" y="13299"/>
                  <a:pt x="982" y="13316"/>
                  <a:pt x="993" y="13339"/>
                </a:cubicBezTo>
                <a:cubicBezTo>
                  <a:pt x="976" y="13339"/>
                  <a:pt x="954" y="13333"/>
                  <a:pt x="937" y="13333"/>
                </a:cubicBezTo>
                <a:cubicBezTo>
                  <a:pt x="925" y="13316"/>
                  <a:pt x="920" y="13293"/>
                  <a:pt x="925" y="13270"/>
                </a:cubicBezTo>
                <a:cubicBezTo>
                  <a:pt x="940" y="13262"/>
                  <a:pt x="955" y="13259"/>
                  <a:pt x="971" y="13259"/>
                </a:cubicBezTo>
                <a:close/>
                <a:moveTo>
                  <a:pt x="17538" y="13344"/>
                </a:moveTo>
                <a:cubicBezTo>
                  <a:pt x="17544" y="13350"/>
                  <a:pt x="17544" y="13356"/>
                  <a:pt x="17544" y="13356"/>
                </a:cubicBezTo>
                <a:lnTo>
                  <a:pt x="17544" y="13361"/>
                </a:lnTo>
                <a:cubicBezTo>
                  <a:pt x="17544" y="13361"/>
                  <a:pt x="17538" y="13356"/>
                  <a:pt x="17533" y="13356"/>
                </a:cubicBezTo>
                <a:cubicBezTo>
                  <a:pt x="17538" y="13350"/>
                  <a:pt x="17538" y="13350"/>
                  <a:pt x="17538" y="13344"/>
                </a:cubicBezTo>
                <a:close/>
                <a:moveTo>
                  <a:pt x="1476" y="13191"/>
                </a:moveTo>
                <a:cubicBezTo>
                  <a:pt x="1504" y="13253"/>
                  <a:pt x="1538" y="13310"/>
                  <a:pt x="1572" y="13373"/>
                </a:cubicBezTo>
                <a:cubicBezTo>
                  <a:pt x="1510" y="13333"/>
                  <a:pt x="1504" y="13253"/>
                  <a:pt x="1459" y="13197"/>
                </a:cubicBezTo>
                <a:lnTo>
                  <a:pt x="1476" y="13191"/>
                </a:lnTo>
                <a:close/>
                <a:moveTo>
                  <a:pt x="1223" y="13385"/>
                </a:moveTo>
                <a:cubicBezTo>
                  <a:pt x="1232" y="13385"/>
                  <a:pt x="1240" y="13393"/>
                  <a:pt x="1243" y="13407"/>
                </a:cubicBezTo>
                <a:cubicBezTo>
                  <a:pt x="1236" y="13413"/>
                  <a:pt x="1231" y="13416"/>
                  <a:pt x="1225" y="13416"/>
                </a:cubicBezTo>
                <a:cubicBezTo>
                  <a:pt x="1217" y="13416"/>
                  <a:pt x="1210" y="13409"/>
                  <a:pt x="1203" y="13395"/>
                </a:cubicBezTo>
                <a:cubicBezTo>
                  <a:pt x="1210" y="13389"/>
                  <a:pt x="1217" y="13385"/>
                  <a:pt x="1223" y="13385"/>
                </a:cubicBezTo>
                <a:close/>
                <a:moveTo>
                  <a:pt x="1572" y="13384"/>
                </a:moveTo>
                <a:cubicBezTo>
                  <a:pt x="1578" y="13390"/>
                  <a:pt x="1583" y="13401"/>
                  <a:pt x="1589" y="13407"/>
                </a:cubicBezTo>
                <a:cubicBezTo>
                  <a:pt x="1583" y="13418"/>
                  <a:pt x="1583" y="13424"/>
                  <a:pt x="1583" y="13429"/>
                </a:cubicBezTo>
                <a:cubicBezTo>
                  <a:pt x="1572" y="13412"/>
                  <a:pt x="1566" y="13401"/>
                  <a:pt x="1561" y="13390"/>
                </a:cubicBezTo>
                <a:cubicBezTo>
                  <a:pt x="1561" y="13384"/>
                  <a:pt x="1572" y="13384"/>
                  <a:pt x="1572" y="13384"/>
                </a:cubicBezTo>
                <a:close/>
                <a:moveTo>
                  <a:pt x="1844" y="13378"/>
                </a:moveTo>
                <a:cubicBezTo>
                  <a:pt x="1862" y="13390"/>
                  <a:pt x="1867" y="13401"/>
                  <a:pt x="1873" y="13424"/>
                </a:cubicBezTo>
                <a:cubicBezTo>
                  <a:pt x="1876" y="13440"/>
                  <a:pt x="1873" y="13447"/>
                  <a:pt x="1867" y="13447"/>
                </a:cubicBezTo>
                <a:cubicBezTo>
                  <a:pt x="1850" y="13447"/>
                  <a:pt x="1810" y="13387"/>
                  <a:pt x="1844" y="13378"/>
                </a:cubicBezTo>
                <a:close/>
                <a:moveTo>
                  <a:pt x="1606" y="13446"/>
                </a:moveTo>
                <a:cubicBezTo>
                  <a:pt x="1606" y="13458"/>
                  <a:pt x="1606" y="13463"/>
                  <a:pt x="1601" y="13469"/>
                </a:cubicBezTo>
                <a:cubicBezTo>
                  <a:pt x="1601" y="13463"/>
                  <a:pt x="1595" y="13452"/>
                  <a:pt x="1589" y="13446"/>
                </a:cubicBezTo>
                <a:close/>
                <a:moveTo>
                  <a:pt x="1253" y="13445"/>
                </a:moveTo>
                <a:cubicBezTo>
                  <a:pt x="1262" y="13445"/>
                  <a:pt x="1271" y="13451"/>
                  <a:pt x="1271" y="13463"/>
                </a:cubicBezTo>
                <a:cubicBezTo>
                  <a:pt x="1278" y="13476"/>
                  <a:pt x="1266" y="13486"/>
                  <a:pt x="1254" y="13486"/>
                </a:cubicBezTo>
                <a:cubicBezTo>
                  <a:pt x="1245" y="13486"/>
                  <a:pt x="1237" y="13481"/>
                  <a:pt x="1237" y="13469"/>
                </a:cubicBezTo>
                <a:cubicBezTo>
                  <a:pt x="1231" y="13453"/>
                  <a:pt x="1242" y="13445"/>
                  <a:pt x="1253" y="13445"/>
                </a:cubicBezTo>
                <a:close/>
                <a:moveTo>
                  <a:pt x="974" y="13348"/>
                </a:moveTo>
                <a:cubicBezTo>
                  <a:pt x="989" y="13348"/>
                  <a:pt x="1000" y="13355"/>
                  <a:pt x="1005" y="13373"/>
                </a:cubicBezTo>
                <a:cubicBezTo>
                  <a:pt x="1033" y="13418"/>
                  <a:pt x="1050" y="13475"/>
                  <a:pt x="1084" y="13520"/>
                </a:cubicBezTo>
                <a:cubicBezTo>
                  <a:pt x="1061" y="13520"/>
                  <a:pt x="1044" y="13503"/>
                  <a:pt x="1027" y="13492"/>
                </a:cubicBezTo>
                <a:cubicBezTo>
                  <a:pt x="1022" y="13492"/>
                  <a:pt x="1016" y="13497"/>
                  <a:pt x="1010" y="13497"/>
                </a:cubicBezTo>
                <a:cubicBezTo>
                  <a:pt x="1005" y="13446"/>
                  <a:pt x="965" y="13395"/>
                  <a:pt x="959" y="13350"/>
                </a:cubicBezTo>
                <a:cubicBezTo>
                  <a:pt x="965" y="13349"/>
                  <a:pt x="970" y="13348"/>
                  <a:pt x="974" y="13348"/>
                </a:cubicBezTo>
                <a:close/>
                <a:moveTo>
                  <a:pt x="1023" y="13517"/>
                </a:moveTo>
                <a:cubicBezTo>
                  <a:pt x="1037" y="13517"/>
                  <a:pt x="1058" y="13537"/>
                  <a:pt x="1039" y="13548"/>
                </a:cubicBezTo>
                <a:cubicBezTo>
                  <a:pt x="1033" y="13548"/>
                  <a:pt x="1016" y="13537"/>
                  <a:pt x="1010" y="13531"/>
                </a:cubicBezTo>
                <a:cubicBezTo>
                  <a:pt x="1010" y="13521"/>
                  <a:pt x="1016" y="13517"/>
                  <a:pt x="1023" y="13517"/>
                </a:cubicBezTo>
                <a:close/>
                <a:moveTo>
                  <a:pt x="1646" y="13520"/>
                </a:moveTo>
                <a:cubicBezTo>
                  <a:pt x="1652" y="13537"/>
                  <a:pt x="1663" y="13554"/>
                  <a:pt x="1669" y="13565"/>
                </a:cubicBezTo>
                <a:cubicBezTo>
                  <a:pt x="1663" y="13565"/>
                  <a:pt x="1657" y="13565"/>
                  <a:pt x="1652" y="13560"/>
                </a:cubicBezTo>
                <a:cubicBezTo>
                  <a:pt x="1646" y="13554"/>
                  <a:pt x="1640" y="13543"/>
                  <a:pt x="1635" y="13531"/>
                </a:cubicBezTo>
                <a:lnTo>
                  <a:pt x="1640" y="13520"/>
                </a:lnTo>
                <a:close/>
                <a:moveTo>
                  <a:pt x="1674" y="13588"/>
                </a:moveTo>
                <a:cubicBezTo>
                  <a:pt x="1686" y="13600"/>
                  <a:pt x="1691" y="13617"/>
                  <a:pt x="1697" y="13628"/>
                </a:cubicBezTo>
                <a:lnTo>
                  <a:pt x="1697" y="13651"/>
                </a:lnTo>
                <a:cubicBezTo>
                  <a:pt x="1686" y="13634"/>
                  <a:pt x="1680" y="13617"/>
                  <a:pt x="1669" y="13605"/>
                </a:cubicBezTo>
                <a:cubicBezTo>
                  <a:pt x="1674" y="13600"/>
                  <a:pt x="1674" y="13594"/>
                  <a:pt x="1674" y="13588"/>
                </a:cubicBezTo>
                <a:close/>
                <a:moveTo>
                  <a:pt x="1022" y="13656"/>
                </a:moveTo>
                <a:cubicBezTo>
                  <a:pt x="1022" y="13656"/>
                  <a:pt x="1022" y="13656"/>
                  <a:pt x="1022" y="13656"/>
                </a:cubicBezTo>
                <a:cubicBezTo>
                  <a:pt x="1022" y="13657"/>
                  <a:pt x="1023" y="13657"/>
                  <a:pt x="1023" y="13657"/>
                </a:cubicBezTo>
                <a:lnTo>
                  <a:pt x="1023" y="13657"/>
                </a:lnTo>
                <a:cubicBezTo>
                  <a:pt x="1023" y="13657"/>
                  <a:pt x="1022" y="13656"/>
                  <a:pt x="1022" y="13656"/>
                </a:cubicBezTo>
                <a:close/>
                <a:moveTo>
                  <a:pt x="1254" y="13486"/>
                </a:moveTo>
                <a:lnTo>
                  <a:pt x="1254" y="13486"/>
                </a:lnTo>
                <a:cubicBezTo>
                  <a:pt x="1315" y="13514"/>
                  <a:pt x="1344" y="13579"/>
                  <a:pt x="1382" y="13635"/>
                </a:cubicBezTo>
                <a:lnTo>
                  <a:pt x="1382" y="13635"/>
                </a:lnTo>
                <a:cubicBezTo>
                  <a:pt x="1366" y="13646"/>
                  <a:pt x="1350" y="13651"/>
                  <a:pt x="1340" y="13662"/>
                </a:cubicBezTo>
                <a:cubicBezTo>
                  <a:pt x="1305" y="13605"/>
                  <a:pt x="1271" y="13548"/>
                  <a:pt x="1254" y="13486"/>
                </a:cubicBezTo>
                <a:close/>
                <a:moveTo>
                  <a:pt x="1708" y="13668"/>
                </a:moveTo>
                <a:lnTo>
                  <a:pt x="1703" y="13673"/>
                </a:lnTo>
                <a:cubicBezTo>
                  <a:pt x="1703" y="13673"/>
                  <a:pt x="1703" y="13673"/>
                  <a:pt x="1703" y="13668"/>
                </a:cubicBezTo>
                <a:close/>
                <a:moveTo>
                  <a:pt x="1379" y="13668"/>
                </a:moveTo>
                <a:lnTo>
                  <a:pt x="1379" y="13668"/>
                </a:lnTo>
                <a:cubicBezTo>
                  <a:pt x="1385" y="13673"/>
                  <a:pt x="1396" y="13679"/>
                  <a:pt x="1402" y="13685"/>
                </a:cubicBezTo>
                <a:cubicBezTo>
                  <a:pt x="1402" y="13702"/>
                  <a:pt x="1395" y="13708"/>
                  <a:pt x="1387" y="13708"/>
                </a:cubicBezTo>
                <a:cubicBezTo>
                  <a:pt x="1369" y="13708"/>
                  <a:pt x="1344" y="13675"/>
                  <a:pt x="1379" y="13668"/>
                </a:cubicBezTo>
                <a:close/>
                <a:moveTo>
                  <a:pt x="17396" y="13736"/>
                </a:moveTo>
                <a:lnTo>
                  <a:pt x="17396" y="13747"/>
                </a:lnTo>
                <a:lnTo>
                  <a:pt x="17391" y="13747"/>
                </a:lnTo>
                <a:cubicBezTo>
                  <a:pt x="17396" y="13741"/>
                  <a:pt x="17396" y="13736"/>
                  <a:pt x="17396" y="13736"/>
                </a:cubicBezTo>
                <a:close/>
                <a:moveTo>
                  <a:pt x="17391" y="13764"/>
                </a:moveTo>
                <a:lnTo>
                  <a:pt x="17385" y="13770"/>
                </a:lnTo>
                <a:lnTo>
                  <a:pt x="17385" y="13764"/>
                </a:lnTo>
                <a:close/>
                <a:moveTo>
                  <a:pt x="17391" y="13685"/>
                </a:moveTo>
                <a:cubicBezTo>
                  <a:pt x="17379" y="13730"/>
                  <a:pt x="17362" y="13764"/>
                  <a:pt x="17334" y="13798"/>
                </a:cubicBezTo>
                <a:cubicBezTo>
                  <a:pt x="17357" y="13758"/>
                  <a:pt x="17374" y="13724"/>
                  <a:pt x="17385" y="13685"/>
                </a:cubicBezTo>
                <a:close/>
                <a:moveTo>
                  <a:pt x="17300" y="13730"/>
                </a:moveTo>
                <a:cubicBezTo>
                  <a:pt x="17308" y="13730"/>
                  <a:pt x="17315" y="13733"/>
                  <a:pt x="17321" y="13733"/>
                </a:cubicBezTo>
                <a:cubicBezTo>
                  <a:pt x="17324" y="13733"/>
                  <a:pt x="17326" y="13732"/>
                  <a:pt x="17328" y="13730"/>
                </a:cubicBezTo>
                <a:lnTo>
                  <a:pt x="17328" y="13730"/>
                </a:lnTo>
                <a:cubicBezTo>
                  <a:pt x="17328" y="13736"/>
                  <a:pt x="17328" y="13741"/>
                  <a:pt x="17323" y="13747"/>
                </a:cubicBezTo>
                <a:cubicBezTo>
                  <a:pt x="17317" y="13753"/>
                  <a:pt x="17306" y="13758"/>
                  <a:pt x="17300" y="13764"/>
                </a:cubicBezTo>
                <a:lnTo>
                  <a:pt x="17289" y="13787"/>
                </a:lnTo>
                <a:cubicBezTo>
                  <a:pt x="17277" y="13798"/>
                  <a:pt x="17266" y="13809"/>
                  <a:pt x="17255" y="13821"/>
                </a:cubicBezTo>
                <a:cubicBezTo>
                  <a:pt x="17260" y="13809"/>
                  <a:pt x="17266" y="13798"/>
                  <a:pt x="17266" y="13781"/>
                </a:cubicBezTo>
                <a:cubicBezTo>
                  <a:pt x="17266" y="13775"/>
                  <a:pt x="17272" y="13775"/>
                  <a:pt x="17272" y="13770"/>
                </a:cubicBezTo>
                <a:lnTo>
                  <a:pt x="17277" y="13770"/>
                </a:lnTo>
                <a:cubicBezTo>
                  <a:pt x="17277" y="13770"/>
                  <a:pt x="17277" y="13764"/>
                  <a:pt x="17277" y="13764"/>
                </a:cubicBezTo>
                <a:cubicBezTo>
                  <a:pt x="17283" y="13753"/>
                  <a:pt x="17294" y="13741"/>
                  <a:pt x="17300" y="13730"/>
                </a:cubicBezTo>
                <a:close/>
                <a:moveTo>
                  <a:pt x="1459" y="13792"/>
                </a:moveTo>
                <a:cubicBezTo>
                  <a:pt x="1470" y="13815"/>
                  <a:pt x="1459" y="13826"/>
                  <a:pt x="1436" y="13826"/>
                </a:cubicBezTo>
                <a:cubicBezTo>
                  <a:pt x="1425" y="13804"/>
                  <a:pt x="1430" y="13792"/>
                  <a:pt x="1459" y="13792"/>
                </a:cubicBezTo>
                <a:close/>
                <a:moveTo>
                  <a:pt x="1720" y="13673"/>
                </a:moveTo>
                <a:cubicBezTo>
                  <a:pt x="1759" y="13730"/>
                  <a:pt x="1793" y="13787"/>
                  <a:pt x="1827" y="13849"/>
                </a:cubicBezTo>
                <a:lnTo>
                  <a:pt x="1822" y="13849"/>
                </a:lnTo>
                <a:cubicBezTo>
                  <a:pt x="1822" y="13849"/>
                  <a:pt x="1816" y="13849"/>
                  <a:pt x="1816" y="13855"/>
                </a:cubicBezTo>
                <a:cubicBezTo>
                  <a:pt x="1805" y="13821"/>
                  <a:pt x="1788" y="13787"/>
                  <a:pt x="1759" y="13770"/>
                </a:cubicBezTo>
                <a:cubicBezTo>
                  <a:pt x="1742" y="13741"/>
                  <a:pt x="1725" y="13713"/>
                  <a:pt x="1714" y="13690"/>
                </a:cubicBezTo>
                <a:cubicBezTo>
                  <a:pt x="1714" y="13685"/>
                  <a:pt x="1720" y="13679"/>
                  <a:pt x="1720" y="13673"/>
                </a:cubicBezTo>
                <a:close/>
                <a:moveTo>
                  <a:pt x="17357" y="13838"/>
                </a:moveTo>
                <a:cubicBezTo>
                  <a:pt x="17357" y="13843"/>
                  <a:pt x="17351" y="13855"/>
                  <a:pt x="17340" y="13866"/>
                </a:cubicBezTo>
                <a:cubicBezTo>
                  <a:pt x="17340" y="13861"/>
                  <a:pt x="17345" y="13849"/>
                  <a:pt x="17345" y="13843"/>
                </a:cubicBezTo>
                <a:cubicBezTo>
                  <a:pt x="17351" y="13838"/>
                  <a:pt x="17357" y="13838"/>
                  <a:pt x="17357" y="13838"/>
                </a:cubicBezTo>
                <a:close/>
                <a:moveTo>
                  <a:pt x="1489" y="13876"/>
                </a:moveTo>
                <a:cubicBezTo>
                  <a:pt x="1493" y="13876"/>
                  <a:pt x="1498" y="13877"/>
                  <a:pt x="1504" y="13878"/>
                </a:cubicBezTo>
                <a:cubicBezTo>
                  <a:pt x="1514" y="13901"/>
                  <a:pt x="1511" y="13913"/>
                  <a:pt x="1494" y="13913"/>
                </a:cubicBezTo>
                <a:cubicBezTo>
                  <a:pt x="1490" y="13913"/>
                  <a:pt x="1486" y="13913"/>
                  <a:pt x="1481" y="13912"/>
                </a:cubicBezTo>
                <a:cubicBezTo>
                  <a:pt x="1467" y="13888"/>
                  <a:pt x="1469" y="13876"/>
                  <a:pt x="1489" y="13876"/>
                </a:cubicBezTo>
                <a:close/>
                <a:moveTo>
                  <a:pt x="1023" y="13657"/>
                </a:moveTo>
                <a:lnTo>
                  <a:pt x="1023" y="13657"/>
                </a:lnTo>
                <a:cubicBezTo>
                  <a:pt x="1045" y="13684"/>
                  <a:pt x="1073" y="13703"/>
                  <a:pt x="1113" y="13713"/>
                </a:cubicBezTo>
                <a:lnTo>
                  <a:pt x="1073" y="13736"/>
                </a:lnTo>
                <a:cubicBezTo>
                  <a:pt x="1084" y="13736"/>
                  <a:pt x="1113" y="13736"/>
                  <a:pt x="1124" y="13730"/>
                </a:cubicBezTo>
                <a:lnTo>
                  <a:pt x="1124" y="13730"/>
                </a:lnTo>
                <a:cubicBezTo>
                  <a:pt x="1118" y="13758"/>
                  <a:pt x="1090" y="13798"/>
                  <a:pt x="1130" y="13809"/>
                </a:cubicBezTo>
                <a:cubicBezTo>
                  <a:pt x="1152" y="13843"/>
                  <a:pt x="1169" y="13883"/>
                  <a:pt x="1186" y="13917"/>
                </a:cubicBezTo>
                <a:cubicBezTo>
                  <a:pt x="1186" y="13872"/>
                  <a:pt x="1175" y="13826"/>
                  <a:pt x="1158" y="13775"/>
                </a:cubicBezTo>
                <a:cubicBezTo>
                  <a:pt x="1147" y="13781"/>
                  <a:pt x="1130" y="13787"/>
                  <a:pt x="1118" y="13792"/>
                </a:cubicBezTo>
                <a:cubicBezTo>
                  <a:pt x="1141" y="13753"/>
                  <a:pt x="1141" y="13719"/>
                  <a:pt x="1101" y="13696"/>
                </a:cubicBezTo>
                <a:lnTo>
                  <a:pt x="1135" y="13690"/>
                </a:lnTo>
                <a:cubicBezTo>
                  <a:pt x="1096" y="13685"/>
                  <a:pt x="1057" y="13679"/>
                  <a:pt x="1023" y="13657"/>
                </a:cubicBezTo>
                <a:close/>
                <a:moveTo>
                  <a:pt x="1845" y="13895"/>
                </a:moveTo>
                <a:lnTo>
                  <a:pt x="1845" y="13895"/>
                </a:lnTo>
                <a:cubicBezTo>
                  <a:pt x="1851" y="13901"/>
                  <a:pt x="1856" y="13912"/>
                  <a:pt x="1862" y="13923"/>
                </a:cubicBezTo>
                <a:cubicBezTo>
                  <a:pt x="1856" y="13917"/>
                  <a:pt x="1856" y="13917"/>
                  <a:pt x="1850" y="13912"/>
                </a:cubicBezTo>
                <a:cubicBezTo>
                  <a:pt x="1850" y="13907"/>
                  <a:pt x="1847" y="13903"/>
                  <a:pt x="1845" y="13895"/>
                </a:cubicBezTo>
                <a:close/>
                <a:moveTo>
                  <a:pt x="1862" y="13929"/>
                </a:moveTo>
                <a:cubicBezTo>
                  <a:pt x="1867" y="13929"/>
                  <a:pt x="1873" y="13934"/>
                  <a:pt x="1879" y="13940"/>
                </a:cubicBezTo>
                <a:cubicBezTo>
                  <a:pt x="1873" y="13940"/>
                  <a:pt x="1867" y="13946"/>
                  <a:pt x="1867" y="13946"/>
                </a:cubicBezTo>
                <a:cubicBezTo>
                  <a:pt x="1862" y="13940"/>
                  <a:pt x="1862" y="13934"/>
                  <a:pt x="1862" y="13929"/>
                </a:cubicBezTo>
                <a:close/>
                <a:moveTo>
                  <a:pt x="17249" y="13832"/>
                </a:moveTo>
                <a:cubicBezTo>
                  <a:pt x="17260" y="13838"/>
                  <a:pt x="17272" y="13843"/>
                  <a:pt x="17283" y="13849"/>
                </a:cubicBezTo>
                <a:cubicBezTo>
                  <a:pt x="17277" y="13855"/>
                  <a:pt x="17277" y="13861"/>
                  <a:pt x="17272" y="13872"/>
                </a:cubicBezTo>
                <a:cubicBezTo>
                  <a:pt x="17264" y="13868"/>
                  <a:pt x="17253" y="13864"/>
                  <a:pt x="17243" y="13864"/>
                </a:cubicBezTo>
                <a:cubicBezTo>
                  <a:pt x="17240" y="13864"/>
                  <a:pt x="17237" y="13864"/>
                  <a:pt x="17235" y="13865"/>
                </a:cubicBezTo>
                <a:lnTo>
                  <a:pt x="17235" y="13865"/>
                </a:lnTo>
                <a:cubicBezTo>
                  <a:pt x="17234" y="13865"/>
                  <a:pt x="17233" y="13864"/>
                  <a:pt x="17232" y="13864"/>
                </a:cubicBezTo>
                <a:lnTo>
                  <a:pt x="17232" y="13864"/>
                </a:lnTo>
                <a:cubicBezTo>
                  <a:pt x="17232" y="13865"/>
                  <a:pt x="17232" y="13865"/>
                  <a:pt x="17232" y="13866"/>
                </a:cubicBezTo>
                <a:cubicBezTo>
                  <a:pt x="17233" y="13866"/>
                  <a:pt x="17234" y="13865"/>
                  <a:pt x="17235" y="13865"/>
                </a:cubicBezTo>
                <a:lnTo>
                  <a:pt x="17235" y="13865"/>
                </a:lnTo>
                <a:cubicBezTo>
                  <a:pt x="17245" y="13871"/>
                  <a:pt x="17257" y="13879"/>
                  <a:pt x="17266" y="13883"/>
                </a:cubicBezTo>
                <a:cubicBezTo>
                  <a:pt x="17243" y="13923"/>
                  <a:pt x="17226" y="13963"/>
                  <a:pt x="17198" y="13997"/>
                </a:cubicBezTo>
                <a:cubicBezTo>
                  <a:pt x="17198" y="13985"/>
                  <a:pt x="17198" y="13980"/>
                  <a:pt x="17198" y="13968"/>
                </a:cubicBezTo>
                <a:cubicBezTo>
                  <a:pt x="17232" y="13951"/>
                  <a:pt x="17243" y="13900"/>
                  <a:pt x="17226" y="13866"/>
                </a:cubicBezTo>
                <a:lnTo>
                  <a:pt x="17226" y="13861"/>
                </a:lnTo>
                <a:cubicBezTo>
                  <a:pt x="17228" y="13861"/>
                  <a:pt x="17230" y="13863"/>
                  <a:pt x="17232" y="13864"/>
                </a:cubicBezTo>
                <a:lnTo>
                  <a:pt x="17232" y="13864"/>
                </a:lnTo>
                <a:cubicBezTo>
                  <a:pt x="17233" y="13859"/>
                  <a:pt x="17238" y="13854"/>
                  <a:pt x="17238" y="13849"/>
                </a:cubicBezTo>
                <a:cubicBezTo>
                  <a:pt x="17243" y="13843"/>
                  <a:pt x="17249" y="13838"/>
                  <a:pt x="17249" y="13832"/>
                </a:cubicBezTo>
                <a:close/>
                <a:moveTo>
                  <a:pt x="17300" y="13906"/>
                </a:moveTo>
                <a:cubicBezTo>
                  <a:pt x="17306" y="13906"/>
                  <a:pt x="17311" y="13906"/>
                  <a:pt x="17311" y="13912"/>
                </a:cubicBezTo>
                <a:cubicBezTo>
                  <a:pt x="17311" y="13912"/>
                  <a:pt x="17306" y="13917"/>
                  <a:pt x="17306" y="13917"/>
                </a:cubicBezTo>
                <a:cubicBezTo>
                  <a:pt x="17306" y="13934"/>
                  <a:pt x="17311" y="13951"/>
                  <a:pt x="17311" y="13968"/>
                </a:cubicBezTo>
                <a:cubicBezTo>
                  <a:pt x="17203" y="14059"/>
                  <a:pt x="17192" y="14224"/>
                  <a:pt x="17079" y="14309"/>
                </a:cubicBezTo>
                <a:cubicBezTo>
                  <a:pt x="17084" y="14314"/>
                  <a:pt x="17096" y="14320"/>
                  <a:pt x="17101" y="14326"/>
                </a:cubicBezTo>
                <a:cubicBezTo>
                  <a:pt x="17084" y="14331"/>
                  <a:pt x="17062" y="14343"/>
                  <a:pt x="17045" y="14348"/>
                </a:cubicBezTo>
                <a:cubicBezTo>
                  <a:pt x="17113" y="14235"/>
                  <a:pt x="17175" y="14116"/>
                  <a:pt x="17238" y="13991"/>
                </a:cubicBezTo>
                <a:cubicBezTo>
                  <a:pt x="17260" y="13963"/>
                  <a:pt x="17277" y="13934"/>
                  <a:pt x="17300" y="13906"/>
                </a:cubicBezTo>
                <a:close/>
                <a:moveTo>
                  <a:pt x="16309" y="14308"/>
                </a:moveTo>
                <a:cubicBezTo>
                  <a:pt x="16310" y="14308"/>
                  <a:pt x="16311" y="14308"/>
                  <a:pt x="16313" y="14309"/>
                </a:cubicBezTo>
                <a:cubicBezTo>
                  <a:pt x="16329" y="14319"/>
                  <a:pt x="16310" y="14355"/>
                  <a:pt x="16293" y="14355"/>
                </a:cubicBezTo>
                <a:cubicBezTo>
                  <a:pt x="16292" y="14355"/>
                  <a:pt x="16291" y="14354"/>
                  <a:pt x="16290" y="14354"/>
                </a:cubicBezTo>
                <a:cubicBezTo>
                  <a:pt x="16269" y="14338"/>
                  <a:pt x="16292" y="14308"/>
                  <a:pt x="16309" y="14308"/>
                </a:cubicBezTo>
                <a:close/>
                <a:moveTo>
                  <a:pt x="16591" y="14331"/>
                </a:moveTo>
                <a:cubicBezTo>
                  <a:pt x="16591" y="14354"/>
                  <a:pt x="16585" y="14365"/>
                  <a:pt x="16568" y="14377"/>
                </a:cubicBezTo>
                <a:cubicBezTo>
                  <a:pt x="16574" y="14360"/>
                  <a:pt x="16585" y="14343"/>
                  <a:pt x="16591" y="14331"/>
                </a:cubicBezTo>
                <a:close/>
                <a:moveTo>
                  <a:pt x="16908" y="14400"/>
                </a:moveTo>
                <a:cubicBezTo>
                  <a:pt x="16908" y="14400"/>
                  <a:pt x="16908" y="14405"/>
                  <a:pt x="16908" y="14405"/>
                </a:cubicBezTo>
                <a:lnTo>
                  <a:pt x="16903" y="14405"/>
                </a:lnTo>
                <a:cubicBezTo>
                  <a:pt x="16903" y="14405"/>
                  <a:pt x="16903" y="14400"/>
                  <a:pt x="16908" y="14400"/>
                </a:cubicBezTo>
                <a:close/>
                <a:moveTo>
                  <a:pt x="16931" y="14371"/>
                </a:moveTo>
                <a:cubicBezTo>
                  <a:pt x="16960" y="14371"/>
                  <a:pt x="16965" y="14382"/>
                  <a:pt x="16948" y="14405"/>
                </a:cubicBezTo>
                <a:cubicBezTo>
                  <a:pt x="16925" y="14405"/>
                  <a:pt x="16920" y="14394"/>
                  <a:pt x="16931" y="14371"/>
                </a:cubicBezTo>
                <a:close/>
                <a:moveTo>
                  <a:pt x="16920" y="14417"/>
                </a:moveTo>
                <a:cubicBezTo>
                  <a:pt x="16925" y="14434"/>
                  <a:pt x="16920" y="14456"/>
                  <a:pt x="16903" y="14456"/>
                </a:cubicBezTo>
                <a:cubicBezTo>
                  <a:pt x="16903" y="14456"/>
                  <a:pt x="16897" y="14451"/>
                  <a:pt x="16897" y="14451"/>
                </a:cubicBezTo>
                <a:cubicBezTo>
                  <a:pt x="16908" y="14439"/>
                  <a:pt x="16914" y="14428"/>
                  <a:pt x="16920" y="14417"/>
                </a:cubicBezTo>
                <a:close/>
                <a:moveTo>
                  <a:pt x="16506" y="14468"/>
                </a:moveTo>
                <a:cubicBezTo>
                  <a:pt x="16494" y="14479"/>
                  <a:pt x="16483" y="14502"/>
                  <a:pt x="16477" y="14513"/>
                </a:cubicBezTo>
                <a:cubicBezTo>
                  <a:pt x="16477" y="14513"/>
                  <a:pt x="16477" y="14519"/>
                  <a:pt x="16483" y="14524"/>
                </a:cubicBezTo>
                <a:cubicBezTo>
                  <a:pt x="16466" y="14541"/>
                  <a:pt x="16449" y="14558"/>
                  <a:pt x="16432" y="14575"/>
                </a:cubicBezTo>
                <a:cubicBezTo>
                  <a:pt x="16443" y="14536"/>
                  <a:pt x="16477" y="14513"/>
                  <a:pt x="16489" y="14479"/>
                </a:cubicBezTo>
                <a:cubicBezTo>
                  <a:pt x="16489" y="14479"/>
                  <a:pt x="16489" y="14479"/>
                  <a:pt x="16489" y="14473"/>
                </a:cubicBezTo>
                <a:cubicBezTo>
                  <a:pt x="16494" y="14473"/>
                  <a:pt x="16500" y="14468"/>
                  <a:pt x="16506" y="14468"/>
                </a:cubicBezTo>
                <a:close/>
                <a:moveTo>
                  <a:pt x="17172" y="14588"/>
                </a:moveTo>
                <a:cubicBezTo>
                  <a:pt x="17173" y="14590"/>
                  <a:pt x="17174" y="14591"/>
                  <a:pt x="17175" y="14592"/>
                </a:cubicBezTo>
                <a:lnTo>
                  <a:pt x="17172" y="14588"/>
                </a:lnTo>
                <a:close/>
                <a:moveTo>
                  <a:pt x="1964" y="14616"/>
                </a:moveTo>
                <a:cubicBezTo>
                  <a:pt x="1982" y="14616"/>
                  <a:pt x="2002" y="14627"/>
                  <a:pt x="1998" y="14643"/>
                </a:cubicBezTo>
                <a:cubicBezTo>
                  <a:pt x="1994" y="14648"/>
                  <a:pt x="1989" y="14650"/>
                  <a:pt x="1983" y="14650"/>
                </a:cubicBezTo>
                <a:cubicBezTo>
                  <a:pt x="1967" y="14650"/>
                  <a:pt x="1947" y="14637"/>
                  <a:pt x="1947" y="14621"/>
                </a:cubicBezTo>
                <a:cubicBezTo>
                  <a:pt x="1951" y="14618"/>
                  <a:pt x="1957" y="14616"/>
                  <a:pt x="1964" y="14616"/>
                </a:cubicBezTo>
                <a:close/>
                <a:moveTo>
                  <a:pt x="16053" y="14638"/>
                </a:moveTo>
                <a:cubicBezTo>
                  <a:pt x="16066" y="14638"/>
                  <a:pt x="16079" y="14660"/>
                  <a:pt x="16063" y="14672"/>
                </a:cubicBezTo>
                <a:cubicBezTo>
                  <a:pt x="16058" y="14680"/>
                  <a:pt x="16052" y="14684"/>
                  <a:pt x="16046" y="14684"/>
                </a:cubicBezTo>
                <a:cubicBezTo>
                  <a:pt x="16034" y="14684"/>
                  <a:pt x="16024" y="14665"/>
                  <a:pt x="16040" y="14649"/>
                </a:cubicBezTo>
                <a:cubicBezTo>
                  <a:pt x="16043" y="14641"/>
                  <a:pt x="16048" y="14638"/>
                  <a:pt x="16053" y="14638"/>
                </a:cubicBezTo>
                <a:close/>
                <a:moveTo>
                  <a:pt x="1995" y="14665"/>
                </a:moveTo>
                <a:cubicBezTo>
                  <a:pt x="2000" y="14665"/>
                  <a:pt x="2007" y="14670"/>
                  <a:pt x="2015" y="14678"/>
                </a:cubicBezTo>
                <a:cubicBezTo>
                  <a:pt x="2009" y="14678"/>
                  <a:pt x="2009" y="14683"/>
                  <a:pt x="2009" y="14689"/>
                </a:cubicBezTo>
                <a:cubicBezTo>
                  <a:pt x="2006" y="14694"/>
                  <a:pt x="2003" y="14697"/>
                  <a:pt x="1998" y="14697"/>
                </a:cubicBezTo>
                <a:cubicBezTo>
                  <a:pt x="1993" y="14697"/>
                  <a:pt x="1987" y="14693"/>
                  <a:pt x="1981" y="14683"/>
                </a:cubicBezTo>
                <a:cubicBezTo>
                  <a:pt x="1984" y="14671"/>
                  <a:pt x="1988" y="14665"/>
                  <a:pt x="1995" y="14665"/>
                </a:cubicBezTo>
                <a:close/>
                <a:moveTo>
                  <a:pt x="1101" y="13316"/>
                </a:moveTo>
                <a:lnTo>
                  <a:pt x="1101" y="13316"/>
                </a:lnTo>
                <a:cubicBezTo>
                  <a:pt x="1186" y="13435"/>
                  <a:pt x="1249" y="13571"/>
                  <a:pt x="1322" y="13702"/>
                </a:cubicBezTo>
                <a:cubicBezTo>
                  <a:pt x="1340" y="13724"/>
                  <a:pt x="1340" y="13770"/>
                  <a:pt x="1374" y="13775"/>
                </a:cubicBezTo>
                <a:cubicBezTo>
                  <a:pt x="1379" y="13764"/>
                  <a:pt x="1379" y="13741"/>
                  <a:pt x="1379" y="13730"/>
                </a:cubicBezTo>
                <a:cubicBezTo>
                  <a:pt x="1396" y="13724"/>
                  <a:pt x="1425" y="13724"/>
                  <a:pt x="1442" y="13724"/>
                </a:cubicBezTo>
                <a:cubicBezTo>
                  <a:pt x="1436" y="13741"/>
                  <a:pt x="1436" y="13758"/>
                  <a:pt x="1430" y="13775"/>
                </a:cubicBezTo>
                <a:cubicBezTo>
                  <a:pt x="1408" y="13775"/>
                  <a:pt x="1391" y="13787"/>
                  <a:pt x="1385" y="13809"/>
                </a:cubicBezTo>
                <a:cubicBezTo>
                  <a:pt x="1402" y="13883"/>
                  <a:pt x="1464" y="13940"/>
                  <a:pt x="1498" y="14008"/>
                </a:cubicBezTo>
                <a:cubicBezTo>
                  <a:pt x="1515" y="14042"/>
                  <a:pt x="1538" y="14093"/>
                  <a:pt x="1578" y="14110"/>
                </a:cubicBezTo>
                <a:cubicBezTo>
                  <a:pt x="1578" y="14070"/>
                  <a:pt x="1561" y="14031"/>
                  <a:pt x="1527" y="14014"/>
                </a:cubicBezTo>
                <a:cubicBezTo>
                  <a:pt x="1521" y="13980"/>
                  <a:pt x="1459" y="13934"/>
                  <a:pt x="1510" y="13912"/>
                </a:cubicBezTo>
                <a:lnTo>
                  <a:pt x="1510" y="13912"/>
                </a:lnTo>
                <a:cubicBezTo>
                  <a:pt x="1521" y="13934"/>
                  <a:pt x="1538" y="13946"/>
                  <a:pt x="1566" y="13946"/>
                </a:cubicBezTo>
                <a:cubicBezTo>
                  <a:pt x="1561" y="13957"/>
                  <a:pt x="1549" y="13968"/>
                  <a:pt x="1544" y="13974"/>
                </a:cubicBezTo>
                <a:cubicBezTo>
                  <a:pt x="1555" y="13980"/>
                  <a:pt x="1578" y="13991"/>
                  <a:pt x="1589" y="13997"/>
                </a:cubicBezTo>
                <a:cubicBezTo>
                  <a:pt x="1601" y="14008"/>
                  <a:pt x="1612" y="14025"/>
                  <a:pt x="1623" y="14042"/>
                </a:cubicBezTo>
                <a:cubicBezTo>
                  <a:pt x="1606" y="14048"/>
                  <a:pt x="1583" y="14048"/>
                  <a:pt x="1572" y="14053"/>
                </a:cubicBezTo>
                <a:cubicBezTo>
                  <a:pt x="1595" y="14059"/>
                  <a:pt x="1623" y="14070"/>
                  <a:pt x="1646" y="14076"/>
                </a:cubicBezTo>
                <a:cubicBezTo>
                  <a:pt x="1640" y="14082"/>
                  <a:pt x="1623" y="14093"/>
                  <a:pt x="1618" y="14093"/>
                </a:cubicBezTo>
                <a:cubicBezTo>
                  <a:pt x="1657" y="14144"/>
                  <a:pt x="1691" y="14201"/>
                  <a:pt x="1731" y="14258"/>
                </a:cubicBezTo>
                <a:cubicBezTo>
                  <a:pt x="1776" y="14275"/>
                  <a:pt x="1771" y="14331"/>
                  <a:pt x="1782" y="14371"/>
                </a:cubicBezTo>
                <a:cubicBezTo>
                  <a:pt x="1691" y="14320"/>
                  <a:pt x="1663" y="14212"/>
                  <a:pt x="1606" y="14139"/>
                </a:cubicBezTo>
                <a:cubicBezTo>
                  <a:pt x="1606" y="14126"/>
                  <a:pt x="1599" y="14121"/>
                  <a:pt x="1590" y="14121"/>
                </a:cubicBezTo>
                <a:cubicBezTo>
                  <a:pt x="1572" y="14121"/>
                  <a:pt x="1547" y="14144"/>
                  <a:pt x="1578" y="14156"/>
                </a:cubicBezTo>
                <a:cubicBezTo>
                  <a:pt x="1674" y="14297"/>
                  <a:pt x="1754" y="14439"/>
                  <a:pt x="1850" y="14581"/>
                </a:cubicBezTo>
                <a:cubicBezTo>
                  <a:pt x="1884" y="14626"/>
                  <a:pt x="1918" y="14678"/>
                  <a:pt x="1947" y="14729"/>
                </a:cubicBezTo>
                <a:cubicBezTo>
                  <a:pt x="1867" y="14666"/>
                  <a:pt x="1833" y="14575"/>
                  <a:pt x="1771" y="14496"/>
                </a:cubicBezTo>
                <a:lnTo>
                  <a:pt x="1748" y="14502"/>
                </a:lnTo>
                <a:cubicBezTo>
                  <a:pt x="1754" y="14496"/>
                  <a:pt x="1765" y="14479"/>
                  <a:pt x="1776" y="14473"/>
                </a:cubicBezTo>
                <a:cubicBezTo>
                  <a:pt x="1759" y="14468"/>
                  <a:pt x="1737" y="14451"/>
                  <a:pt x="1725" y="14445"/>
                </a:cubicBezTo>
                <a:cubicBezTo>
                  <a:pt x="1725" y="14434"/>
                  <a:pt x="1714" y="14417"/>
                  <a:pt x="1714" y="14405"/>
                </a:cubicBezTo>
                <a:cubicBezTo>
                  <a:pt x="1703" y="14400"/>
                  <a:pt x="1686" y="14394"/>
                  <a:pt x="1680" y="14394"/>
                </a:cubicBezTo>
                <a:cubicBezTo>
                  <a:pt x="1680" y="14382"/>
                  <a:pt x="1680" y="14371"/>
                  <a:pt x="1680" y="14360"/>
                </a:cubicBezTo>
                <a:cubicBezTo>
                  <a:pt x="1515" y="14144"/>
                  <a:pt x="1413" y="13889"/>
                  <a:pt x="1260" y="13668"/>
                </a:cubicBezTo>
                <a:cubicBezTo>
                  <a:pt x="1226" y="13543"/>
                  <a:pt x="1135" y="13441"/>
                  <a:pt x="1101" y="13316"/>
                </a:cubicBezTo>
                <a:close/>
                <a:moveTo>
                  <a:pt x="16392" y="14626"/>
                </a:moveTo>
                <a:lnTo>
                  <a:pt x="16392" y="14626"/>
                </a:lnTo>
                <a:cubicBezTo>
                  <a:pt x="16386" y="14649"/>
                  <a:pt x="16381" y="14666"/>
                  <a:pt x="16375" y="14683"/>
                </a:cubicBezTo>
                <a:cubicBezTo>
                  <a:pt x="16369" y="14689"/>
                  <a:pt x="16358" y="14695"/>
                  <a:pt x="16352" y="14695"/>
                </a:cubicBezTo>
                <a:cubicBezTo>
                  <a:pt x="16335" y="14729"/>
                  <a:pt x="16307" y="14757"/>
                  <a:pt x="16279" y="14780"/>
                </a:cubicBezTo>
                <a:cubicBezTo>
                  <a:pt x="16290" y="14751"/>
                  <a:pt x="16301" y="14729"/>
                  <a:pt x="16324" y="14712"/>
                </a:cubicBezTo>
                <a:cubicBezTo>
                  <a:pt x="16347" y="14683"/>
                  <a:pt x="16369" y="14655"/>
                  <a:pt x="16392" y="14626"/>
                </a:cubicBezTo>
                <a:close/>
                <a:moveTo>
                  <a:pt x="1720" y="14834"/>
                </a:moveTo>
                <a:cubicBezTo>
                  <a:pt x="1718" y="14835"/>
                  <a:pt x="1716" y="14836"/>
                  <a:pt x="1714" y="14836"/>
                </a:cubicBezTo>
                <a:lnTo>
                  <a:pt x="1720" y="14834"/>
                </a:lnTo>
                <a:close/>
                <a:moveTo>
                  <a:pt x="1998" y="14791"/>
                </a:moveTo>
                <a:lnTo>
                  <a:pt x="1998" y="14791"/>
                </a:lnTo>
                <a:cubicBezTo>
                  <a:pt x="2003" y="14802"/>
                  <a:pt x="2015" y="14808"/>
                  <a:pt x="2020" y="14819"/>
                </a:cubicBezTo>
                <a:cubicBezTo>
                  <a:pt x="2020" y="14825"/>
                  <a:pt x="2020" y="14836"/>
                  <a:pt x="2020" y="14842"/>
                </a:cubicBezTo>
                <a:lnTo>
                  <a:pt x="2015" y="14842"/>
                </a:lnTo>
                <a:cubicBezTo>
                  <a:pt x="2009" y="14848"/>
                  <a:pt x="2003" y="14848"/>
                  <a:pt x="1998" y="14853"/>
                </a:cubicBezTo>
                <a:cubicBezTo>
                  <a:pt x="2003" y="14831"/>
                  <a:pt x="1998" y="14814"/>
                  <a:pt x="1998" y="14791"/>
                </a:cubicBezTo>
                <a:close/>
                <a:moveTo>
                  <a:pt x="2060" y="14910"/>
                </a:moveTo>
                <a:lnTo>
                  <a:pt x="2060" y="14910"/>
                </a:lnTo>
                <a:cubicBezTo>
                  <a:pt x="2071" y="14922"/>
                  <a:pt x="2083" y="14927"/>
                  <a:pt x="2094" y="14939"/>
                </a:cubicBezTo>
                <a:cubicBezTo>
                  <a:pt x="2100" y="14950"/>
                  <a:pt x="2100" y="14961"/>
                  <a:pt x="2105" y="14967"/>
                </a:cubicBezTo>
                <a:cubicBezTo>
                  <a:pt x="2088" y="14950"/>
                  <a:pt x="2071" y="14927"/>
                  <a:pt x="2060" y="14910"/>
                </a:cubicBezTo>
                <a:close/>
                <a:moveTo>
                  <a:pt x="15826" y="14938"/>
                </a:moveTo>
                <a:cubicBezTo>
                  <a:pt x="15848" y="14938"/>
                  <a:pt x="15815" y="14992"/>
                  <a:pt x="15789" y="14992"/>
                </a:cubicBezTo>
                <a:cubicBezTo>
                  <a:pt x="15783" y="14992"/>
                  <a:pt x="15778" y="14990"/>
                  <a:pt x="15774" y="14984"/>
                </a:cubicBezTo>
                <a:cubicBezTo>
                  <a:pt x="15779" y="14967"/>
                  <a:pt x="15791" y="14950"/>
                  <a:pt x="15808" y="14944"/>
                </a:cubicBezTo>
                <a:cubicBezTo>
                  <a:pt x="15816" y="14940"/>
                  <a:pt x="15822" y="14938"/>
                  <a:pt x="15826" y="14938"/>
                </a:cubicBezTo>
                <a:close/>
                <a:moveTo>
                  <a:pt x="2389" y="15126"/>
                </a:moveTo>
                <a:cubicBezTo>
                  <a:pt x="2395" y="15131"/>
                  <a:pt x="2395" y="15131"/>
                  <a:pt x="2395" y="15137"/>
                </a:cubicBezTo>
                <a:cubicBezTo>
                  <a:pt x="2395" y="15137"/>
                  <a:pt x="2389" y="15131"/>
                  <a:pt x="2389" y="15126"/>
                </a:cubicBezTo>
                <a:close/>
                <a:moveTo>
                  <a:pt x="16388" y="15116"/>
                </a:moveTo>
                <a:cubicBezTo>
                  <a:pt x="16396" y="15116"/>
                  <a:pt x="16400" y="15124"/>
                  <a:pt x="16403" y="15143"/>
                </a:cubicBezTo>
                <a:cubicBezTo>
                  <a:pt x="16394" y="15152"/>
                  <a:pt x="16387" y="15157"/>
                  <a:pt x="16381" y="15157"/>
                </a:cubicBezTo>
                <a:cubicBezTo>
                  <a:pt x="16372" y="15157"/>
                  <a:pt x="16367" y="15148"/>
                  <a:pt x="16364" y="15131"/>
                </a:cubicBezTo>
                <a:cubicBezTo>
                  <a:pt x="16374" y="15121"/>
                  <a:pt x="16382" y="15116"/>
                  <a:pt x="16388" y="15116"/>
                </a:cubicBezTo>
                <a:close/>
                <a:moveTo>
                  <a:pt x="16322" y="15193"/>
                </a:moveTo>
                <a:cubicBezTo>
                  <a:pt x="16329" y="15193"/>
                  <a:pt x="16335" y="15199"/>
                  <a:pt x="16341" y="15211"/>
                </a:cubicBezTo>
                <a:cubicBezTo>
                  <a:pt x="16331" y="15221"/>
                  <a:pt x="16323" y="15225"/>
                  <a:pt x="16317" y="15225"/>
                </a:cubicBezTo>
                <a:cubicBezTo>
                  <a:pt x="16310" y="15225"/>
                  <a:pt x="16305" y="15218"/>
                  <a:pt x="16301" y="15205"/>
                </a:cubicBezTo>
                <a:cubicBezTo>
                  <a:pt x="16309" y="15197"/>
                  <a:pt x="16316" y="15193"/>
                  <a:pt x="16322" y="15193"/>
                </a:cubicBezTo>
                <a:close/>
                <a:moveTo>
                  <a:pt x="16279" y="14780"/>
                </a:moveTo>
                <a:lnTo>
                  <a:pt x="16279" y="14780"/>
                </a:lnTo>
                <a:cubicBezTo>
                  <a:pt x="16171" y="14956"/>
                  <a:pt x="16018" y="15097"/>
                  <a:pt x="15887" y="15256"/>
                </a:cubicBezTo>
                <a:lnTo>
                  <a:pt x="15881" y="15256"/>
                </a:lnTo>
                <a:cubicBezTo>
                  <a:pt x="15881" y="15256"/>
                  <a:pt x="15876" y="15245"/>
                  <a:pt x="15876" y="15239"/>
                </a:cubicBezTo>
                <a:cubicBezTo>
                  <a:pt x="15938" y="15165"/>
                  <a:pt x="16006" y="15092"/>
                  <a:pt x="16074" y="15024"/>
                </a:cubicBezTo>
                <a:cubicBezTo>
                  <a:pt x="16137" y="14939"/>
                  <a:pt x="16205" y="14853"/>
                  <a:pt x="16279" y="14780"/>
                </a:cubicBezTo>
                <a:close/>
                <a:moveTo>
                  <a:pt x="2054" y="14859"/>
                </a:moveTo>
                <a:cubicBezTo>
                  <a:pt x="2128" y="14944"/>
                  <a:pt x="2202" y="15029"/>
                  <a:pt x="2281" y="15114"/>
                </a:cubicBezTo>
                <a:cubicBezTo>
                  <a:pt x="2304" y="15148"/>
                  <a:pt x="2332" y="15182"/>
                  <a:pt x="2366" y="15211"/>
                </a:cubicBezTo>
                <a:cubicBezTo>
                  <a:pt x="2372" y="15234"/>
                  <a:pt x="2378" y="15251"/>
                  <a:pt x="2378" y="15273"/>
                </a:cubicBezTo>
                <a:cubicBezTo>
                  <a:pt x="2349" y="15245"/>
                  <a:pt x="2327" y="15217"/>
                  <a:pt x="2310" y="15182"/>
                </a:cubicBezTo>
                <a:lnTo>
                  <a:pt x="2287" y="15182"/>
                </a:lnTo>
                <a:cubicBezTo>
                  <a:pt x="2287" y="15177"/>
                  <a:pt x="2287" y="15171"/>
                  <a:pt x="2287" y="15171"/>
                </a:cubicBezTo>
                <a:cubicBezTo>
                  <a:pt x="2276" y="15165"/>
                  <a:pt x="2264" y="15165"/>
                  <a:pt x="2253" y="15160"/>
                </a:cubicBezTo>
                <a:cubicBezTo>
                  <a:pt x="2253" y="15154"/>
                  <a:pt x="2247" y="15148"/>
                  <a:pt x="2247" y="15143"/>
                </a:cubicBezTo>
                <a:cubicBezTo>
                  <a:pt x="2225" y="15063"/>
                  <a:pt x="2151" y="15024"/>
                  <a:pt x="2128" y="14944"/>
                </a:cubicBezTo>
                <a:cubicBezTo>
                  <a:pt x="2105" y="14927"/>
                  <a:pt x="2083" y="14910"/>
                  <a:pt x="2054" y="14899"/>
                </a:cubicBezTo>
                <a:cubicBezTo>
                  <a:pt x="2049" y="14893"/>
                  <a:pt x="2043" y="14887"/>
                  <a:pt x="2043" y="14876"/>
                </a:cubicBezTo>
                <a:cubicBezTo>
                  <a:pt x="2049" y="14876"/>
                  <a:pt x="2054" y="14870"/>
                  <a:pt x="2054" y="14859"/>
                </a:cubicBezTo>
                <a:close/>
                <a:moveTo>
                  <a:pt x="16236" y="15298"/>
                </a:moveTo>
                <a:cubicBezTo>
                  <a:pt x="16259" y="15298"/>
                  <a:pt x="16245" y="15340"/>
                  <a:pt x="16226" y="15340"/>
                </a:cubicBezTo>
                <a:cubicBezTo>
                  <a:pt x="16221" y="15340"/>
                  <a:pt x="16216" y="15337"/>
                  <a:pt x="16211" y="15330"/>
                </a:cubicBezTo>
                <a:cubicBezTo>
                  <a:pt x="16211" y="15324"/>
                  <a:pt x="16216" y="15307"/>
                  <a:pt x="16222" y="15302"/>
                </a:cubicBezTo>
                <a:cubicBezTo>
                  <a:pt x="16228" y="15299"/>
                  <a:pt x="16232" y="15298"/>
                  <a:pt x="16236" y="15298"/>
                </a:cubicBezTo>
                <a:close/>
                <a:moveTo>
                  <a:pt x="2418" y="15262"/>
                </a:moveTo>
                <a:cubicBezTo>
                  <a:pt x="2435" y="15279"/>
                  <a:pt x="2452" y="15296"/>
                  <a:pt x="2474" y="15319"/>
                </a:cubicBezTo>
                <a:cubicBezTo>
                  <a:pt x="2469" y="15324"/>
                  <a:pt x="2463" y="15336"/>
                  <a:pt x="2457" y="15347"/>
                </a:cubicBezTo>
                <a:lnTo>
                  <a:pt x="2457" y="15341"/>
                </a:lnTo>
                <a:cubicBezTo>
                  <a:pt x="2435" y="15324"/>
                  <a:pt x="2412" y="15307"/>
                  <a:pt x="2395" y="15290"/>
                </a:cubicBezTo>
                <a:cubicBezTo>
                  <a:pt x="2401" y="15279"/>
                  <a:pt x="2406" y="15268"/>
                  <a:pt x="2418" y="15262"/>
                </a:cubicBezTo>
                <a:close/>
                <a:moveTo>
                  <a:pt x="2656" y="15336"/>
                </a:moveTo>
                <a:lnTo>
                  <a:pt x="2667" y="15341"/>
                </a:lnTo>
                <a:cubicBezTo>
                  <a:pt x="2673" y="15347"/>
                  <a:pt x="2679" y="15353"/>
                  <a:pt x="2679" y="15358"/>
                </a:cubicBezTo>
                <a:cubicBezTo>
                  <a:pt x="2679" y="15364"/>
                  <a:pt x="2673" y="15381"/>
                  <a:pt x="2667" y="15387"/>
                </a:cubicBezTo>
                <a:cubicBezTo>
                  <a:pt x="2673" y="15387"/>
                  <a:pt x="2673" y="15392"/>
                  <a:pt x="2679" y="15392"/>
                </a:cubicBezTo>
                <a:cubicBezTo>
                  <a:pt x="2679" y="15397"/>
                  <a:pt x="2675" y="15402"/>
                  <a:pt x="2677" y="15406"/>
                </a:cubicBezTo>
                <a:lnTo>
                  <a:pt x="2677" y="15406"/>
                </a:lnTo>
                <a:cubicBezTo>
                  <a:pt x="2666" y="15391"/>
                  <a:pt x="2656" y="15380"/>
                  <a:pt x="2650" y="15370"/>
                </a:cubicBezTo>
                <a:lnTo>
                  <a:pt x="2656" y="15336"/>
                </a:lnTo>
                <a:close/>
                <a:moveTo>
                  <a:pt x="15870" y="15245"/>
                </a:moveTo>
                <a:cubicBezTo>
                  <a:pt x="15853" y="15319"/>
                  <a:pt x="15779" y="15353"/>
                  <a:pt x="15740" y="15409"/>
                </a:cubicBezTo>
                <a:lnTo>
                  <a:pt x="15734" y="15398"/>
                </a:lnTo>
                <a:cubicBezTo>
                  <a:pt x="15779" y="15353"/>
                  <a:pt x="15825" y="15302"/>
                  <a:pt x="15870" y="15245"/>
                </a:cubicBezTo>
                <a:close/>
                <a:moveTo>
                  <a:pt x="2429" y="15182"/>
                </a:moveTo>
                <a:lnTo>
                  <a:pt x="2429" y="15182"/>
                </a:lnTo>
                <a:cubicBezTo>
                  <a:pt x="2435" y="15188"/>
                  <a:pt x="2440" y="15194"/>
                  <a:pt x="2452" y="15200"/>
                </a:cubicBezTo>
                <a:cubicBezTo>
                  <a:pt x="2474" y="15239"/>
                  <a:pt x="2508" y="15268"/>
                  <a:pt x="2548" y="15296"/>
                </a:cubicBezTo>
                <a:cubicBezTo>
                  <a:pt x="2582" y="15336"/>
                  <a:pt x="2616" y="15375"/>
                  <a:pt x="2644" y="15421"/>
                </a:cubicBezTo>
                <a:cubicBezTo>
                  <a:pt x="2610" y="15392"/>
                  <a:pt x="2576" y="15358"/>
                  <a:pt x="2542" y="15330"/>
                </a:cubicBezTo>
                <a:cubicBezTo>
                  <a:pt x="2503" y="15279"/>
                  <a:pt x="2463" y="15228"/>
                  <a:pt x="2429" y="15182"/>
                </a:cubicBezTo>
                <a:close/>
                <a:moveTo>
                  <a:pt x="2684" y="15421"/>
                </a:moveTo>
                <a:lnTo>
                  <a:pt x="2684" y="15421"/>
                </a:lnTo>
                <a:cubicBezTo>
                  <a:pt x="2707" y="15426"/>
                  <a:pt x="2730" y="15438"/>
                  <a:pt x="2758" y="15449"/>
                </a:cubicBezTo>
                <a:cubicBezTo>
                  <a:pt x="2758" y="15449"/>
                  <a:pt x="2758" y="15455"/>
                  <a:pt x="2758" y="15461"/>
                </a:cubicBezTo>
                <a:cubicBezTo>
                  <a:pt x="2735" y="15461"/>
                  <a:pt x="2713" y="15461"/>
                  <a:pt x="2690" y="15466"/>
                </a:cubicBezTo>
                <a:cubicBezTo>
                  <a:pt x="2684" y="15455"/>
                  <a:pt x="2673" y="15449"/>
                  <a:pt x="2667" y="15443"/>
                </a:cubicBezTo>
                <a:lnTo>
                  <a:pt x="2690" y="15432"/>
                </a:lnTo>
                <a:cubicBezTo>
                  <a:pt x="2690" y="15432"/>
                  <a:pt x="2684" y="15421"/>
                  <a:pt x="2684" y="15421"/>
                </a:cubicBezTo>
                <a:close/>
                <a:moveTo>
                  <a:pt x="2480" y="15324"/>
                </a:moveTo>
                <a:cubicBezTo>
                  <a:pt x="2497" y="15341"/>
                  <a:pt x="2514" y="15358"/>
                  <a:pt x="2531" y="15370"/>
                </a:cubicBezTo>
                <a:cubicBezTo>
                  <a:pt x="2554" y="15398"/>
                  <a:pt x="2571" y="15432"/>
                  <a:pt x="2582" y="15466"/>
                </a:cubicBezTo>
                <a:cubicBezTo>
                  <a:pt x="2588" y="15466"/>
                  <a:pt x="2599" y="15472"/>
                  <a:pt x="2605" y="15472"/>
                </a:cubicBezTo>
                <a:cubicBezTo>
                  <a:pt x="2610" y="15478"/>
                  <a:pt x="2616" y="15483"/>
                  <a:pt x="2622" y="15495"/>
                </a:cubicBezTo>
                <a:cubicBezTo>
                  <a:pt x="2616" y="15489"/>
                  <a:pt x="2599" y="15483"/>
                  <a:pt x="2588" y="15483"/>
                </a:cubicBezTo>
                <a:cubicBezTo>
                  <a:pt x="2571" y="15449"/>
                  <a:pt x="2542" y="15421"/>
                  <a:pt x="2514" y="15392"/>
                </a:cubicBezTo>
                <a:cubicBezTo>
                  <a:pt x="2514" y="15392"/>
                  <a:pt x="2508" y="15387"/>
                  <a:pt x="2508" y="15387"/>
                </a:cubicBezTo>
                <a:cubicBezTo>
                  <a:pt x="2497" y="15375"/>
                  <a:pt x="2486" y="15370"/>
                  <a:pt x="2474" y="15358"/>
                </a:cubicBezTo>
                <a:cubicBezTo>
                  <a:pt x="2474" y="15347"/>
                  <a:pt x="2474" y="15336"/>
                  <a:pt x="2480" y="15324"/>
                </a:cubicBezTo>
                <a:close/>
                <a:moveTo>
                  <a:pt x="2719" y="15485"/>
                </a:moveTo>
                <a:lnTo>
                  <a:pt x="2730" y="15489"/>
                </a:lnTo>
                <a:cubicBezTo>
                  <a:pt x="2730" y="15489"/>
                  <a:pt x="2730" y="15495"/>
                  <a:pt x="2730" y="15495"/>
                </a:cubicBezTo>
                <a:cubicBezTo>
                  <a:pt x="2726" y="15491"/>
                  <a:pt x="2723" y="15488"/>
                  <a:pt x="2719" y="15485"/>
                </a:cubicBezTo>
                <a:close/>
                <a:moveTo>
                  <a:pt x="16182" y="15330"/>
                </a:moveTo>
                <a:cubicBezTo>
                  <a:pt x="16194" y="15347"/>
                  <a:pt x="16205" y="15358"/>
                  <a:pt x="16216" y="15370"/>
                </a:cubicBezTo>
                <a:cubicBezTo>
                  <a:pt x="16177" y="15421"/>
                  <a:pt x="16137" y="15466"/>
                  <a:pt x="16086" y="15506"/>
                </a:cubicBezTo>
                <a:lnTo>
                  <a:pt x="16086" y="15506"/>
                </a:lnTo>
                <a:cubicBezTo>
                  <a:pt x="16086" y="15505"/>
                  <a:pt x="16086" y="15505"/>
                  <a:pt x="16086" y="15505"/>
                </a:cubicBezTo>
                <a:lnTo>
                  <a:pt x="16086" y="15505"/>
                </a:lnTo>
                <a:cubicBezTo>
                  <a:pt x="16086" y="15505"/>
                  <a:pt x="16086" y="15505"/>
                  <a:pt x="16086" y="15506"/>
                </a:cubicBezTo>
                <a:cubicBezTo>
                  <a:pt x="16086" y="15506"/>
                  <a:pt x="16086" y="15506"/>
                  <a:pt x="16086" y="15506"/>
                </a:cubicBezTo>
                <a:lnTo>
                  <a:pt x="16086" y="15506"/>
                </a:lnTo>
                <a:cubicBezTo>
                  <a:pt x="16090" y="15514"/>
                  <a:pt x="16087" y="15523"/>
                  <a:pt x="16074" y="15529"/>
                </a:cubicBezTo>
                <a:cubicBezTo>
                  <a:pt x="16070" y="15532"/>
                  <a:pt x="16066" y="15533"/>
                  <a:pt x="16062" y="15533"/>
                </a:cubicBezTo>
                <a:cubicBezTo>
                  <a:pt x="16045" y="15533"/>
                  <a:pt x="16034" y="15508"/>
                  <a:pt x="16057" y="15495"/>
                </a:cubicBezTo>
                <a:cubicBezTo>
                  <a:pt x="16061" y="15493"/>
                  <a:pt x="16064" y="15492"/>
                  <a:pt x="16067" y="15492"/>
                </a:cubicBezTo>
                <a:cubicBezTo>
                  <a:pt x="16075" y="15492"/>
                  <a:pt x="16083" y="15498"/>
                  <a:pt x="16086" y="15505"/>
                </a:cubicBezTo>
                <a:lnTo>
                  <a:pt x="16086" y="15505"/>
                </a:lnTo>
                <a:cubicBezTo>
                  <a:pt x="16092" y="15437"/>
                  <a:pt x="16148" y="15392"/>
                  <a:pt x="16182" y="15330"/>
                </a:cubicBezTo>
                <a:close/>
                <a:moveTo>
                  <a:pt x="16012" y="15546"/>
                </a:moveTo>
                <a:lnTo>
                  <a:pt x="16012" y="15546"/>
                </a:lnTo>
                <a:cubicBezTo>
                  <a:pt x="16035" y="15557"/>
                  <a:pt x="16040" y="15568"/>
                  <a:pt x="16018" y="15585"/>
                </a:cubicBezTo>
                <a:cubicBezTo>
                  <a:pt x="15995" y="15574"/>
                  <a:pt x="15995" y="15563"/>
                  <a:pt x="16012" y="15546"/>
                </a:cubicBezTo>
                <a:close/>
                <a:moveTo>
                  <a:pt x="2690" y="15512"/>
                </a:moveTo>
                <a:cubicBezTo>
                  <a:pt x="2713" y="15534"/>
                  <a:pt x="2741" y="15551"/>
                  <a:pt x="2769" y="15574"/>
                </a:cubicBezTo>
                <a:cubicBezTo>
                  <a:pt x="2781" y="15591"/>
                  <a:pt x="2792" y="15608"/>
                  <a:pt x="2803" y="15625"/>
                </a:cubicBezTo>
                <a:cubicBezTo>
                  <a:pt x="2786" y="15608"/>
                  <a:pt x="2769" y="15591"/>
                  <a:pt x="2752" y="15574"/>
                </a:cubicBezTo>
                <a:lnTo>
                  <a:pt x="2747" y="15574"/>
                </a:lnTo>
                <a:cubicBezTo>
                  <a:pt x="2724" y="15551"/>
                  <a:pt x="2707" y="15534"/>
                  <a:pt x="2690" y="15512"/>
                </a:cubicBezTo>
                <a:close/>
                <a:moveTo>
                  <a:pt x="2752" y="15500"/>
                </a:moveTo>
                <a:cubicBezTo>
                  <a:pt x="2764" y="15506"/>
                  <a:pt x="2769" y="15506"/>
                  <a:pt x="2781" y="15512"/>
                </a:cubicBezTo>
                <a:cubicBezTo>
                  <a:pt x="2798" y="15529"/>
                  <a:pt x="2815" y="15546"/>
                  <a:pt x="2832" y="15557"/>
                </a:cubicBezTo>
                <a:cubicBezTo>
                  <a:pt x="2871" y="15574"/>
                  <a:pt x="2888" y="15614"/>
                  <a:pt x="2917" y="15642"/>
                </a:cubicBezTo>
                <a:cubicBezTo>
                  <a:pt x="2877" y="15608"/>
                  <a:pt x="2837" y="15574"/>
                  <a:pt x="2798" y="15546"/>
                </a:cubicBezTo>
                <a:cubicBezTo>
                  <a:pt x="2781" y="15529"/>
                  <a:pt x="2764" y="15512"/>
                  <a:pt x="2752" y="15500"/>
                </a:cubicBezTo>
                <a:close/>
                <a:moveTo>
                  <a:pt x="2803" y="15614"/>
                </a:moveTo>
                <a:lnTo>
                  <a:pt x="2803" y="15614"/>
                </a:lnTo>
                <a:cubicBezTo>
                  <a:pt x="2832" y="15636"/>
                  <a:pt x="2854" y="15665"/>
                  <a:pt x="2883" y="15687"/>
                </a:cubicBezTo>
                <a:cubicBezTo>
                  <a:pt x="2860" y="15676"/>
                  <a:pt x="2843" y="15659"/>
                  <a:pt x="2820" y="15648"/>
                </a:cubicBezTo>
                <a:cubicBezTo>
                  <a:pt x="2815" y="15636"/>
                  <a:pt x="2809" y="15625"/>
                  <a:pt x="2803" y="15614"/>
                </a:cubicBezTo>
                <a:close/>
                <a:moveTo>
                  <a:pt x="2917" y="15670"/>
                </a:moveTo>
                <a:cubicBezTo>
                  <a:pt x="2923" y="15676"/>
                  <a:pt x="2928" y="15676"/>
                  <a:pt x="2928" y="15682"/>
                </a:cubicBezTo>
                <a:cubicBezTo>
                  <a:pt x="2923" y="15687"/>
                  <a:pt x="2917" y="15693"/>
                  <a:pt x="2905" y="15704"/>
                </a:cubicBezTo>
                <a:lnTo>
                  <a:pt x="2894" y="15699"/>
                </a:lnTo>
                <a:cubicBezTo>
                  <a:pt x="2900" y="15687"/>
                  <a:pt x="2911" y="15676"/>
                  <a:pt x="2917" y="15670"/>
                </a:cubicBezTo>
                <a:close/>
                <a:moveTo>
                  <a:pt x="17005" y="14417"/>
                </a:moveTo>
                <a:lnTo>
                  <a:pt x="17005" y="14417"/>
                </a:lnTo>
                <a:cubicBezTo>
                  <a:pt x="16977" y="14513"/>
                  <a:pt x="16903" y="14581"/>
                  <a:pt x="16846" y="14666"/>
                </a:cubicBezTo>
                <a:cubicBezTo>
                  <a:pt x="16852" y="14672"/>
                  <a:pt x="16863" y="14678"/>
                  <a:pt x="16863" y="14683"/>
                </a:cubicBezTo>
                <a:cubicBezTo>
                  <a:pt x="16857" y="14683"/>
                  <a:pt x="16835" y="14672"/>
                  <a:pt x="16829" y="14672"/>
                </a:cubicBezTo>
                <a:cubicBezTo>
                  <a:pt x="16823" y="14683"/>
                  <a:pt x="16823" y="14712"/>
                  <a:pt x="16818" y="14723"/>
                </a:cubicBezTo>
                <a:cubicBezTo>
                  <a:pt x="16812" y="14734"/>
                  <a:pt x="16795" y="14746"/>
                  <a:pt x="16784" y="14751"/>
                </a:cubicBezTo>
                <a:cubicBezTo>
                  <a:pt x="16784" y="14763"/>
                  <a:pt x="16784" y="14780"/>
                  <a:pt x="16789" y="14791"/>
                </a:cubicBezTo>
                <a:cubicBezTo>
                  <a:pt x="16778" y="14791"/>
                  <a:pt x="16767" y="14797"/>
                  <a:pt x="16755" y="14797"/>
                </a:cubicBezTo>
                <a:cubicBezTo>
                  <a:pt x="16613" y="15029"/>
                  <a:pt x="16409" y="15217"/>
                  <a:pt x="16256" y="15432"/>
                </a:cubicBezTo>
                <a:cubicBezTo>
                  <a:pt x="16148" y="15512"/>
                  <a:pt x="16091" y="15631"/>
                  <a:pt x="15984" y="15710"/>
                </a:cubicBezTo>
                <a:cubicBezTo>
                  <a:pt x="16063" y="15585"/>
                  <a:pt x="16171" y="15478"/>
                  <a:pt x="16267" y="15364"/>
                </a:cubicBezTo>
                <a:cubicBezTo>
                  <a:pt x="16284" y="15341"/>
                  <a:pt x="16324" y="15324"/>
                  <a:pt x="16318" y="15290"/>
                </a:cubicBezTo>
                <a:cubicBezTo>
                  <a:pt x="16301" y="15290"/>
                  <a:pt x="16279" y="15296"/>
                  <a:pt x="16267" y="15302"/>
                </a:cubicBezTo>
                <a:cubicBezTo>
                  <a:pt x="16262" y="15285"/>
                  <a:pt x="16250" y="15262"/>
                  <a:pt x="16245" y="15245"/>
                </a:cubicBezTo>
                <a:cubicBezTo>
                  <a:pt x="16262" y="15245"/>
                  <a:pt x="16279" y="15239"/>
                  <a:pt x="16296" y="15234"/>
                </a:cubicBezTo>
                <a:cubicBezTo>
                  <a:pt x="16301" y="15256"/>
                  <a:pt x="16318" y="15268"/>
                  <a:pt x="16347" y="15268"/>
                </a:cubicBezTo>
                <a:cubicBezTo>
                  <a:pt x="16409" y="15222"/>
                  <a:pt x="16438" y="15148"/>
                  <a:pt x="16489" y="15092"/>
                </a:cubicBezTo>
                <a:cubicBezTo>
                  <a:pt x="16517" y="15063"/>
                  <a:pt x="16557" y="15029"/>
                  <a:pt x="16557" y="14984"/>
                </a:cubicBezTo>
                <a:lnTo>
                  <a:pt x="16557" y="14984"/>
                </a:lnTo>
                <a:cubicBezTo>
                  <a:pt x="16523" y="14995"/>
                  <a:pt x="16489" y="15024"/>
                  <a:pt x="16483" y="15063"/>
                </a:cubicBezTo>
                <a:cubicBezTo>
                  <a:pt x="16460" y="15077"/>
                  <a:pt x="16440" y="15129"/>
                  <a:pt x="16416" y="15129"/>
                </a:cubicBezTo>
                <a:cubicBezTo>
                  <a:pt x="16410" y="15129"/>
                  <a:pt x="16404" y="15126"/>
                  <a:pt x="16398" y="15120"/>
                </a:cubicBezTo>
                <a:cubicBezTo>
                  <a:pt x="16415" y="15097"/>
                  <a:pt x="16421" y="15075"/>
                  <a:pt x="16409" y="15052"/>
                </a:cubicBezTo>
                <a:cubicBezTo>
                  <a:pt x="16415" y="15052"/>
                  <a:pt x="16438" y="15058"/>
                  <a:pt x="16443" y="15063"/>
                </a:cubicBezTo>
                <a:lnTo>
                  <a:pt x="16443" y="15012"/>
                </a:lnTo>
                <a:cubicBezTo>
                  <a:pt x="16455" y="14995"/>
                  <a:pt x="16466" y="14984"/>
                  <a:pt x="16477" y="14967"/>
                </a:cubicBezTo>
                <a:cubicBezTo>
                  <a:pt x="16483" y="14978"/>
                  <a:pt x="16500" y="14995"/>
                  <a:pt x="16506" y="15007"/>
                </a:cubicBezTo>
                <a:cubicBezTo>
                  <a:pt x="16506" y="14984"/>
                  <a:pt x="16506" y="14956"/>
                  <a:pt x="16500" y="14933"/>
                </a:cubicBezTo>
                <a:cubicBezTo>
                  <a:pt x="16511" y="14933"/>
                  <a:pt x="16523" y="14944"/>
                  <a:pt x="16528" y="14950"/>
                </a:cubicBezTo>
                <a:cubicBezTo>
                  <a:pt x="16562" y="14893"/>
                  <a:pt x="16602" y="14842"/>
                  <a:pt x="16642" y="14791"/>
                </a:cubicBezTo>
                <a:cubicBezTo>
                  <a:pt x="16642" y="14740"/>
                  <a:pt x="16699" y="14723"/>
                  <a:pt x="16727" y="14700"/>
                </a:cubicBezTo>
                <a:lnTo>
                  <a:pt x="16727" y="14700"/>
                </a:lnTo>
                <a:cubicBezTo>
                  <a:pt x="16716" y="14802"/>
                  <a:pt x="16625" y="14865"/>
                  <a:pt x="16574" y="14944"/>
                </a:cubicBezTo>
                <a:cubicBezTo>
                  <a:pt x="16550" y="14956"/>
                  <a:pt x="16572" y="14983"/>
                  <a:pt x="16588" y="14983"/>
                </a:cubicBezTo>
                <a:cubicBezTo>
                  <a:pt x="16596" y="14983"/>
                  <a:pt x="16602" y="14977"/>
                  <a:pt x="16602" y="14961"/>
                </a:cubicBezTo>
                <a:cubicBezTo>
                  <a:pt x="16699" y="14831"/>
                  <a:pt x="16806" y="14700"/>
                  <a:pt x="16903" y="14564"/>
                </a:cubicBezTo>
                <a:cubicBezTo>
                  <a:pt x="16931" y="14513"/>
                  <a:pt x="16965" y="14462"/>
                  <a:pt x="17005" y="14417"/>
                </a:cubicBezTo>
                <a:close/>
                <a:moveTo>
                  <a:pt x="16216" y="15679"/>
                </a:moveTo>
                <a:cubicBezTo>
                  <a:pt x="16220" y="15679"/>
                  <a:pt x="16223" y="15680"/>
                  <a:pt x="16228" y="15682"/>
                </a:cubicBezTo>
                <a:cubicBezTo>
                  <a:pt x="16222" y="15693"/>
                  <a:pt x="16222" y="15710"/>
                  <a:pt x="16216" y="15716"/>
                </a:cubicBezTo>
                <a:cubicBezTo>
                  <a:pt x="16213" y="15717"/>
                  <a:pt x="16211" y="15717"/>
                  <a:pt x="16209" y="15717"/>
                </a:cubicBezTo>
                <a:cubicBezTo>
                  <a:pt x="16187" y="15717"/>
                  <a:pt x="16194" y="15679"/>
                  <a:pt x="16216" y="15679"/>
                </a:cubicBezTo>
                <a:close/>
                <a:moveTo>
                  <a:pt x="2972" y="15708"/>
                </a:moveTo>
                <a:cubicBezTo>
                  <a:pt x="2993" y="15708"/>
                  <a:pt x="3016" y="15735"/>
                  <a:pt x="2996" y="15750"/>
                </a:cubicBezTo>
                <a:cubicBezTo>
                  <a:pt x="2993" y="15751"/>
                  <a:pt x="2990" y="15752"/>
                  <a:pt x="2987" y="15752"/>
                </a:cubicBezTo>
                <a:cubicBezTo>
                  <a:pt x="2967" y="15752"/>
                  <a:pt x="2948" y="15725"/>
                  <a:pt x="2962" y="15710"/>
                </a:cubicBezTo>
                <a:cubicBezTo>
                  <a:pt x="2965" y="15709"/>
                  <a:pt x="2969" y="15708"/>
                  <a:pt x="2972" y="15708"/>
                </a:cubicBezTo>
                <a:close/>
                <a:moveTo>
                  <a:pt x="15921" y="15751"/>
                </a:moveTo>
                <a:cubicBezTo>
                  <a:pt x="15930" y="15751"/>
                  <a:pt x="15938" y="15757"/>
                  <a:pt x="15933" y="15773"/>
                </a:cubicBezTo>
                <a:cubicBezTo>
                  <a:pt x="15933" y="15782"/>
                  <a:pt x="15917" y="15792"/>
                  <a:pt x="15907" y="15792"/>
                </a:cubicBezTo>
                <a:cubicBezTo>
                  <a:pt x="15899" y="15792"/>
                  <a:pt x="15894" y="15787"/>
                  <a:pt x="15899" y="15773"/>
                </a:cubicBezTo>
                <a:cubicBezTo>
                  <a:pt x="15895" y="15760"/>
                  <a:pt x="15909" y="15751"/>
                  <a:pt x="15921" y="15751"/>
                </a:cubicBezTo>
                <a:close/>
                <a:moveTo>
                  <a:pt x="16182" y="15653"/>
                </a:moveTo>
                <a:cubicBezTo>
                  <a:pt x="16188" y="15676"/>
                  <a:pt x="16177" y="15693"/>
                  <a:pt x="16171" y="15716"/>
                </a:cubicBezTo>
                <a:cubicBezTo>
                  <a:pt x="16177" y="15716"/>
                  <a:pt x="16182" y="15727"/>
                  <a:pt x="16188" y="15727"/>
                </a:cubicBezTo>
                <a:cubicBezTo>
                  <a:pt x="16137" y="15750"/>
                  <a:pt x="16108" y="15807"/>
                  <a:pt x="16069" y="15829"/>
                </a:cubicBezTo>
                <a:cubicBezTo>
                  <a:pt x="16052" y="15812"/>
                  <a:pt x="16052" y="15795"/>
                  <a:pt x="16069" y="15778"/>
                </a:cubicBezTo>
                <a:cubicBezTo>
                  <a:pt x="16103" y="15733"/>
                  <a:pt x="16148" y="15699"/>
                  <a:pt x="16177" y="15653"/>
                </a:cubicBezTo>
                <a:close/>
                <a:moveTo>
                  <a:pt x="16040" y="15801"/>
                </a:moveTo>
                <a:lnTo>
                  <a:pt x="16057" y="15852"/>
                </a:lnTo>
                <a:cubicBezTo>
                  <a:pt x="16046" y="15875"/>
                  <a:pt x="16029" y="15886"/>
                  <a:pt x="16001" y="15886"/>
                </a:cubicBezTo>
                <a:cubicBezTo>
                  <a:pt x="15978" y="15869"/>
                  <a:pt x="15972" y="15835"/>
                  <a:pt x="15967" y="15807"/>
                </a:cubicBezTo>
                <a:lnTo>
                  <a:pt x="15967" y="15807"/>
                </a:lnTo>
                <a:cubicBezTo>
                  <a:pt x="15972" y="15818"/>
                  <a:pt x="15989" y="15846"/>
                  <a:pt x="15995" y="15858"/>
                </a:cubicBezTo>
                <a:cubicBezTo>
                  <a:pt x="16012" y="15841"/>
                  <a:pt x="16029" y="15818"/>
                  <a:pt x="16040" y="15801"/>
                </a:cubicBezTo>
                <a:close/>
                <a:moveTo>
                  <a:pt x="2911" y="15704"/>
                </a:moveTo>
                <a:cubicBezTo>
                  <a:pt x="2940" y="15750"/>
                  <a:pt x="2974" y="15790"/>
                  <a:pt x="3019" y="15818"/>
                </a:cubicBezTo>
                <a:cubicBezTo>
                  <a:pt x="3030" y="15846"/>
                  <a:pt x="3042" y="15869"/>
                  <a:pt x="3053" y="15892"/>
                </a:cubicBezTo>
                <a:cubicBezTo>
                  <a:pt x="3002" y="15841"/>
                  <a:pt x="2945" y="15790"/>
                  <a:pt x="2894" y="15733"/>
                </a:cubicBezTo>
                <a:lnTo>
                  <a:pt x="2911" y="15704"/>
                </a:lnTo>
                <a:close/>
                <a:moveTo>
                  <a:pt x="3921" y="15835"/>
                </a:moveTo>
                <a:cubicBezTo>
                  <a:pt x="3944" y="15858"/>
                  <a:pt x="3966" y="15880"/>
                  <a:pt x="3989" y="15909"/>
                </a:cubicBezTo>
                <a:cubicBezTo>
                  <a:pt x="3961" y="15897"/>
                  <a:pt x="3932" y="15875"/>
                  <a:pt x="3910" y="15852"/>
                </a:cubicBezTo>
                <a:cubicBezTo>
                  <a:pt x="3910" y="15846"/>
                  <a:pt x="3915" y="15841"/>
                  <a:pt x="3921" y="15835"/>
                </a:cubicBezTo>
                <a:close/>
                <a:moveTo>
                  <a:pt x="16120" y="15907"/>
                </a:moveTo>
                <a:lnTo>
                  <a:pt x="16120" y="15907"/>
                </a:lnTo>
                <a:cubicBezTo>
                  <a:pt x="16120" y="15907"/>
                  <a:pt x="16120" y="15908"/>
                  <a:pt x="16120" y="15909"/>
                </a:cubicBezTo>
                <a:cubicBezTo>
                  <a:pt x="16120" y="15908"/>
                  <a:pt x="16120" y="15907"/>
                  <a:pt x="16120" y="15907"/>
                </a:cubicBezTo>
                <a:close/>
                <a:moveTo>
                  <a:pt x="15700" y="15892"/>
                </a:moveTo>
                <a:cubicBezTo>
                  <a:pt x="15683" y="15920"/>
                  <a:pt x="15660" y="15948"/>
                  <a:pt x="15638" y="15977"/>
                </a:cubicBezTo>
                <a:cubicBezTo>
                  <a:pt x="15620" y="15977"/>
                  <a:pt x="15603" y="15983"/>
                  <a:pt x="15586" y="15988"/>
                </a:cubicBezTo>
                <a:cubicBezTo>
                  <a:pt x="15626" y="15954"/>
                  <a:pt x="15660" y="15920"/>
                  <a:pt x="15700" y="15892"/>
                </a:cubicBezTo>
                <a:close/>
                <a:moveTo>
                  <a:pt x="3059" y="15801"/>
                </a:moveTo>
                <a:cubicBezTo>
                  <a:pt x="3138" y="15863"/>
                  <a:pt x="3201" y="15954"/>
                  <a:pt x="3297" y="16000"/>
                </a:cubicBezTo>
                <a:cubicBezTo>
                  <a:pt x="3291" y="16000"/>
                  <a:pt x="3269" y="16011"/>
                  <a:pt x="3263" y="16017"/>
                </a:cubicBezTo>
                <a:cubicBezTo>
                  <a:pt x="3195" y="15943"/>
                  <a:pt x="3104" y="15886"/>
                  <a:pt x="3059" y="15801"/>
                </a:cubicBezTo>
                <a:close/>
                <a:moveTo>
                  <a:pt x="15118" y="15976"/>
                </a:moveTo>
                <a:cubicBezTo>
                  <a:pt x="15121" y="15976"/>
                  <a:pt x="15124" y="15976"/>
                  <a:pt x="15127" y="15977"/>
                </a:cubicBezTo>
                <a:cubicBezTo>
                  <a:pt x="15136" y="15994"/>
                  <a:pt x="15104" y="16018"/>
                  <a:pt x="15084" y="16018"/>
                </a:cubicBezTo>
                <a:cubicBezTo>
                  <a:pt x="15078" y="16018"/>
                  <a:pt x="15073" y="16016"/>
                  <a:pt x="15070" y="16011"/>
                </a:cubicBezTo>
                <a:cubicBezTo>
                  <a:pt x="15075" y="15991"/>
                  <a:pt x="15097" y="15976"/>
                  <a:pt x="15118" y="15976"/>
                </a:cubicBezTo>
                <a:close/>
                <a:moveTo>
                  <a:pt x="3319" y="16037"/>
                </a:moveTo>
                <a:cubicBezTo>
                  <a:pt x="3339" y="16037"/>
                  <a:pt x="3357" y="16060"/>
                  <a:pt x="3342" y="16079"/>
                </a:cubicBezTo>
                <a:cubicBezTo>
                  <a:pt x="3341" y="16079"/>
                  <a:pt x="3339" y="16080"/>
                  <a:pt x="3338" y="16080"/>
                </a:cubicBezTo>
                <a:cubicBezTo>
                  <a:pt x="3321" y="16080"/>
                  <a:pt x="3298" y="16055"/>
                  <a:pt x="3308" y="16039"/>
                </a:cubicBezTo>
                <a:cubicBezTo>
                  <a:pt x="3312" y="16037"/>
                  <a:pt x="3316" y="16037"/>
                  <a:pt x="3319" y="16037"/>
                </a:cubicBezTo>
                <a:close/>
                <a:moveTo>
                  <a:pt x="15926" y="16107"/>
                </a:moveTo>
                <a:cubicBezTo>
                  <a:pt x="15926" y="16107"/>
                  <a:pt x="15926" y="16107"/>
                  <a:pt x="15927" y="16107"/>
                </a:cubicBezTo>
                <a:cubicBezTo>
                  <a:pt x="15926" y="16107"/>
                  <a:pt x="15926" y="16107"/>
                  <a:pt x="15926" y="16107"/>
                </a:cubicBezTo>
                <a:close/>
                <a:moveTo>
                  <a:pt x="14571" y="16073"/>
                </a:moveTo>
                <a:cubicBezTo>
                  <a:pt x="14577" y="16073"/>
                  <a:pt x="14582" y="16085"/>
                  <a:pt x="14588" y="16085"/>
                </a:cubicBezTo>
                <a:cubicBezTo>
                  <a:pt x="14548" y="16107"/>
                  <a:pt x="14514" y="16130"/>
                  <a:pt x="14474" y="16153"/>
                </a:cubicBezTo>
                <a:cubicBezTo>
                  <a:pt x="14508" y="16124"/>
                  <a:pt x="14542" y="16096"/>
                  <a:pt x="14571" y="16073"/>
                </a:cubicBezTo>
                <a:close/>
                <a:moveTo>
                  <a:pt x="3371" y="16090"/>
                </a:moveTo>
                <a:cubicBezTo>
                  <a:pt x="3405" y="16113"/>
                  <a:pt x="3433" y="16136"/>
                  <a:pt x="3444" y="16170"/>
                </a:cubicBezTo>
                <a:cubicBezTo>
                  <a:pt x="3416" y="16153"/>
                  <a:pt x="3388" y="16136"/>
                  <a:pt x="3359" y="16113"/>
                </a:cubicBezTo>
                <a:cubicBezTo>
                  <a:pt x="3359" y="16107"/>
                  <a:pt x="3365" y="16096"/>
                  <a:pt x="3371" y="16090"/>
                </a:cubicBezTo>
                <a:close/>
                <a:moveTo>
                  <a:pt x="4250" y="16113"/>
                </a:moveTo>
                <a:lnTo>
                  <a:pt x="4250" y="16113"/>
                </a:lnTo>
                <a:cubicBezTo>
                  <a:pt x="4290" y="16141"/>
                  <a:pt x="4352" y="16153"/>
                  <a:pt x="4364" y="16204"/>
                </a:cubicBezTo>
                <a:cubicBezTo>
                  <a:pt x="4324" y="16175"/>
                  <a:pt x="4284" y="16147"/>
                  <a:pt x="4250" y="16113"/>
                </a:cubicBezTo>
                <a:close/>
                <a:moveTo>
                  <a:pt x="14855" y="16172"/>
                </a:moveTo>
                <a:cubicBezTo>
                  <a:pt x="14861" y="16172"/>
                  <a:pt x="14867" y="16177"/>
                  <a:pt x="14872" y="16187"/>
                </a:cubicBezTo>
                <a:cubicBezTo>
                  <a:pt x="14865" y="16200"/>
                  <a:pt x="14859" y="16207"/>
                  <a:pt x="14852" y="16207"/>
                </a:cubicBezTo>
                <a:cubicBezTo>
                  <a:pt x="14847" y="16207"/>
                  <a:pt x="14842" y="16202"/>
                  <a:pt x="14838" y="16192"/>
                </a:cubicBezTo>
                <a:cubicBezTo>
                  <a:pt x="14841" y="16180"/>
                  <a:pt x="14847" y="16172"/>
                  <a:pt x="14855" y="16172"/>
                </a:cubicBezTo>
                <a:close/>
                <a:moveTo>
                  <a:pt x="3480" y="16179"/>
                </a:moveTo>
                <a:cubicBezTo>
                  <a:pt x="3495" y="16179"/>
                  <a:pt x="3510" y="16206"/>
                  <a:pt x="3496" y="16221"/>
                </a:cubicBezTo>
                <a:cubicBezTo>
                  <a:pt x="3493" y="16222"/>
                  <a:pt x="3491" y="16223"/>
                  <a:pt x="3488" y="16223"/>
                </a:cubicBezTo>
                <a:cubicBezTo>
                  <a:pt x="3472" y="16223"/>
                  <a:pt x="3453" y="16196"/>
                  <a:pt x="3473" y="16181"/>
                </a:cubicBezTo>
                <a:cubicBezTo>
                  <a:pt x="3475" y="16180"/>
                  <a:pt x="3478" y="16179"/>
                  <a:pt x="3480" y="16179"/>
                </a:cubicBezTo>
                <a:close/>
                <a:moveTo>
                  <a:pt x="15416" y="16068"/>
                </a:moveTo>
                <a:cubicBezTo>
                  <a:pt x="15422" y="16085"/>
                  <a:pt x="15433" y="16107"/>
                  <a:pt x="15439" y="16124"/>
                </a:cubicBezTo>
                <a:cubicBezTo>
                  <a:pt x="15456" y="16102"/>
                  <a:pt x="15479" y="16096"/>
                  <a:pt x="15501" y="16096"/>
                </a:cubicBezTo>
                <a:cubicBezTo>
                  <a:pt x="15439" y="16141"/>
                  <a:pt x="15388" y="16204"/>
                  <a:pt x="15320" y="16255"/>
                </a:cubicBezTo>
                <a:cubicBezTo>
                  <a:pt x="15314" y="16232"/>
                  <a:pt x="15325" y="16209"/>
                  <a:pt x="15342" y="16192"/>
                </a:cubicBezTo>
                <a:cubicBezTo>
                  <a:pt x="15337" y="16181"/>
                  <a:pt x="15331" y="16175"/>
                  <a:pt x="15331" y="16164"/>
                </a:cubicBezTo>
                <a:cubicBezTo>
                  <a:pt x="15342" y="16164"/>
                  <a:pt x="15365" y="16164"/>
                  <a:pt x="15382" y="16170"/>
                </a:cubicBezTo>
                <a:cubicBezTo>
                  <a:pt x="15377" y="16164"/>
                  <a:pt x="15365" y="16147"/>
                  <a:pt x="15365" y="16141"/>
                </a:cubicBezTo>
                <a:lnTo>
                  <a:pt x="15365" y="16141"/>
                </a:lnTo>
                <a:cubicBezTo>
                  <a:pt x="15377" y="16147"/>
                  <a:pt x="15387" y="16150"/>
                  <a:pt x="15395" y="16150"/>
                </a:cubicBezTo>
                <a:cubicBezTo>
                  <a:pt x="15426" y="16150"/>
                  <a:pt x="15428" y="16113"/>
                  <a:pt x="15388" y="16090"/>
                </a:cubicBezTo>
                <a:cubicBezTo>
                  <a:pt x="15394" y="16085"/>
                  <a:pt x="15411" y="16073"/>
                  <a:pt x="15416" y="16068"/>
                </a:cubicBezTo>
                <a:close/>
                <a:moveTo>
                  <a:pt x="15291" y="16215"/>
                </a:moveTo>
                <a:cubicBezTo>
                  <a:pt x="15303" y="16249"/>
                  <a:pt x="15297" y="16278"/>
                  <a:pt x="15263" y="16295"/>
                </a:cubicBezTo>
                <a:cubicBezTo>
                  <a:pt x="15252" y="16283"/>
                  <a:pt x="15235" y="16266"/>
                  <a:pt x="15229" y="16261"/>
                </a:cubicBezTo>
                <a:cubicBezTo>
                  <a:pt x="15235" y="16261"/>
                  <a:pt x="15257" y="16266"/>
                  <a:pt x="15269" y="16272"/>
                </a:cubicBezTo>
                <a:cubicBezTo>
                  <a:pt x="15274" y="16255"/>
                  <a:pt x="15286" y="16232"/>
                  <a:pt x="15291" y="16215"/>
                </a:cubicBezTo>
                <a:close/>
                <a:moveTo>
                  <a:pt x="3575" y="16268"/>
                </a:moveTo>
                <a:cubicBezTo>
                  <a:pt x="3583" y="16268"/>
                  <a:pt x="3589" y="16275"/>
                  <a:pt x="3592" y="16289"/>
                </a:cubicBezTo>
                <a:cubicBezTo>
                  <a:pt x="3585" y="16296"/>
                  <a:pt x="3579" y="16299"/>
                  <a:pt x="3575" y="16299"/>
                </a:cubicBezTo>
                <a:cubicBezTo>
                  <a:pt x="3567" y="16299"/>
                  <a:pt x="3561" y="16291"/>
                  <a:pt x="3558" y="16278"/>
                </a:cubicBezTo>
                <a:cubicBezTo>
                  <a:pt x="3565" y="16271"/>
                  <a:pt x="3571" y="16268"/>
                  <a:pt x="3575" y="16268"/>
                </a:cubicBezTo>
                <a:close/>
                <a:moveTo>
                  <a:pt x="3059" y="15892"/>
                </a:moveTo>
                <a:cubicBezTo>
                  <a:pt x="3201" y="15983"/>
                  <a:pt x="3297" y="16124"/>
                  <a:pt x="3433" y="16221"/>
                </a:cubicBezTo>
                <a:cubicBezTo>
                  <a:pt x="3467" y="16243"/>
                  <a:pt x="3490" y="16278"/>
                  <a:pt x="3507" y="16312"/>
                </a:cubicBezTo>
                <a:cubicBezTo>
                  <a:pt x="3348" y="16181"/>
                  <a:pt x="3195" y="16045"/>
                  <a:pt x="3059" y="15897"/>
                </a:cubicBezTo>
                <a:lnTo>
                  <a:pt x="3059" y="15892"/>
                </a:lnTo>
                <a:close/>
                <a:moveTo>
                  <a:pt x="15195" y="16323"/>
                </a:moveTo>
                <a:lnTo>
                  <a:pt x="15206" y="16346"/>
                </a:lnTo>
                <a:cubicBezTo>
                  <a:pt x="15172" y="16368"/>
                  <a:pt x="15138" y="16385"/>
                  <a:pt x="15104" y="16408"/>
                </a:cubicBezTo>
                <a:cubicBezTo>
                  <a:pt x="15104" y="16391"/>
                  <a:pt x="15104" y="16374"/>
                  <a:pt x="15104" y="16357"/>
                </a:cubicBezTo>
                <a:cubicBezTo>
                  <a:pt x="15116" y="16363"/>
                  <a:pt x="15133" y="16368"/>
                  <a:pt x="15150" y="16374"/>
                </a:cubicBezTo>
                <a:cubicBezTo>
                  <a:pt x="15161" y="16357"/>
                  <a:pt x="15178" y="16340"/>
                  <a:pt x="15195" y="16323"/>
                </a:cubicBezTo>
                <a:close/>
                <a:moveTo>
                  <a:pt x="4667" y="16377"/>
                </a:moveTo>
                <a:cubicBezTo>
                  <a:pt x="4684" y="16377"/>
                  <a:pt x="4707" y="16405"/>
                  <a:pt x="4693" y="16419"/>
                </a:cubicBezTo>
                <a:cubicBezTo>
                  <a:pt x="4690" y="16421"/>
                  <a:pt x="4686" y="16422"/>
                  <a:pt x="4683" y="16422"/>
                </a:cubicBezTo>
                <a:cubicBezTo>
                  <a:pt x="4662" y="16422"/>
                  <a:pt x="4639" y="16394"/>
                  <a:pt x="4659" y="16380"/>
                </a:cubicBezTo>
                <a:cubicBezTo>
                  <a:pt x="4661" y="16378"/>
                  <a:pt x="4664" y="16377"/>
                  <a:pt x="4667" y="16377"/>
                </a:cubicBezTo>
                <a:close/>
                <a:moveTo>
                  <a:pt x="3972" y="16588"/>
                </a:moveTo>
                <a:cubicBezTo>
                  <a:pt x="3986" y="16588"/>
                  <a:pt x="4005" y="16611"/>
                  <a:pt x="4001" y="16624"/>
                </a:cubicBezTo>
                <a:cubicBezTo>
                  <a:pt x="3996" y="16630"/>
                  <a:pt x="3991" y="16632"/>
                  <a:pt x="3986" y="16632"/>
                </a:cubicBezTo>
                <a:cubicBezTo>
                  <a:pt x="3971" y="16632"/>
                  <a:pt x="3957" y="16612"/>
                  <a:pt x="3961" y="16595"/>
                </a:cubicBezTo>
                <a:cubicBezTo>
                  <a:pt x="3963" y="16590"/>
                  <a:pt x="3967" y="16588"/>
                  <a:pt x="3972" y="16588"/>
                </a:cubicBezTo>
                <a:close/>
                <a:moveTo>
                  <a:pt x="15893" y="15795"/>
                </a:moveTo>
                <a:cubicBezTo>
                  <a:pt x="15825" y="15897"/>
                  <a:pt x="15700" y="15965"/>
                  <a:pt x="15655" y="16073"/>
                </a:cubicBezTo>
                <a:cubicBezTo>
                  <a:pt x="15649" y="16073"/>
                  <a:pt x="15643" y="16062"/>
                  <a:pt x="15638" y="16056"/>
                </a:cubicBezTo>
                <a:cubicBezTo>
                  <a:pt x="15439" y="16249"/>
                  <a:pt x="15223" y="16414"/>
                  <a:pt x="15008" y="16584"/>
                </a:cubicBezTo>
                <a:cubicBezTo>
                  <a:pt x="15013" y="16584"/>
                  <a:pt x="15019" y="16595"/>
                  <a:pt x="15019" y="16595"/>
                </a:cubicBezTo>
                <a:cubicBezTo>
                  <a:pt x="14945" y="16607"/>
                  <a:pt x="14906" y="16675"/>
                  <a:pt x="14843" y="16714"/>
                </a:cubicBezTo>
                <a:cubicBezTo>
                  <a:pt x="14849" y="16669"/>
                  <a:pt x="14900" y="16658"/>
                  <a:pt x="14928" y="16629"/>
                </a:cubicBezTo>
                <a:cubicBezTo>
                  <a:pt x="15195" y="16414"/>
                  <a:pt x="15456" y="16192"/>
                  <a:pt x="15717" y="15965"/>
                </a:cubicBezTo>
                <a:cubicBezTo>
                  <a:pt x="15774" y="15909"/>
                  <a:pt x="15825" y="15841"/>
                  <a:pt x="15893" y="15795"/>
                </a:cubicBezTo>
                <a:close/>
                <a:moveTo>
                  <a:pt x="3654" y="16442"/>
                </a:moveTo>
                <a:lnTo>
                  <a:pt x="3654" y="16442"/>
                </a:lnTo>
                <a:cubicBezTo>
                  <a:pt x="3791" y="16499"/>
                  <a:pt x="3904" y="16612"/>
                  <a:pt x="4006" y="16720"/>
                </a:cubicBezTo>
                <a:cubicBezTo>
                  <a:pt x="3881" y="16635"/>
                  <a:pt x="3768" y="16539"/>
                  <a:pt x="3654" y="16442"/>
                </a:cubicBezTo>
                <a:close/>
                <a:moveTo>
                  <a:pt x="13439" y="16779"/>
                </a:moveTo>
                <a:cubicBezTo>
                  <a:pt x="13445" y="16779"/>
                  <a:pt x="13451" y="16784"/>
                  <a:pt x="13459" y="16794"/>
                </a:cubicBezTo>
                <a:cubicBezTo>
                  <a:pt x="13452" y="16807"/>
                  <a:pt x="13446" y="16814"/>
                  <a:pt x="13439" y="16814"/>
                </a:cubicBezTo>
                <a:cubicBezTo>
                  <a:pt x="13433" y="16814"/>
                  <a:pt x="13427" y="16809"/>
                  <a:pt x="13419" y="16800"/>
                </a:cubicBezTo>
                <a:cubicBezTo>
                  <a:pt x="13425" y="16787"/>
                  <a:pt x="13432" y="16779"/>
                  <a:pt x="13439" y="16779"/>
                </a:cubicBezTo>
                <a:close/>
                <a:moveTo>
                  <a:pt x="4006" y="16731"/>
                </a:moveTo>
                <a:lnTo>
                  <a:pt x="4006" y="16731"/>
                </a:lnTo>
                <a:cubicBezTo>
                  <a:pt x="4120" y="16765"/>
                  <a:pt x="4205" y="16851"/>
                  <a:pt x="4296" y="16913"/>
                </a:cubicBezTo>
                <a:cubicBezTo>
                  <a:pt x="4193" y="16868"/>
                  <a:pt x="4103" y="16788"/>
                  <a:pt x="4006" y="16731"/>
                </a:cubicBezTo>
                <a:close/>
                <a:moveTo>
                  <a:pt x="14838" y="16703"/>
                </a:moveTo>
                <a:lnTo>
                  <a:pt x="14838" y="16703"/>
                </a:lnTo>
                <a:cubicBezTo>
                  <a:pt x="14758" y="16794"/>
                  <a:pt x="14639" y="16851"/>
                  <a:pt x="14537" y="16919"/>
                </a:cubicBezTo>
                <a:cubicBezTo>
                  <a:pt x="14554" y="16873"/>
                  <a:pt x="14599" y="16856"/>
                  <a:pt x="14633" y="16828"/>
                </a:cubicBezTo>
                <a:cubicBezTo>
                  <a:pt x="14701" y="16783"/>
                  <a:pt x="14758" y="16731"/>
                  <a:pt x="14838" y="16703"/>
                </a:cubicBezTo>
                <a:close/>
                <a:moveTo>
                  <a:pt x="14514" y="16908"/>
                </a:moveTo>
                <a:cubicBezTo>
                  <a:pt x="14522" y="16908"/>
                  <a:pt x="14528" y="16915"/>
                  <a:pt x="14531" y="16930"/>
                </a:cubicBezTo>
                <a:cubicBezTo>
                  <a:pt x="14524" y="16940"/>
                  <a:pt x="14516" y="16944"/>
                  <a:pt x="14510" y="16944"/>
                </a:cubicBezTo>
                <a:cubicBezTo>
                  <a:pt x="14501" y="16944"/>
                  <a:pt x="14495" y="16937"/>
                  <a:pt x="14491" y="16924"/>
                </a:cubicBezTo>
                <a:cubicBezTo>
                  <a:pt x="14499" y="16914"/>
                  <a:pt x="14507" y="16908"/>
                  <a:pt x="14514" y="16908"/>
                </a:cubicBezTo>
                <a:close/>
                <a:moveTo>
                  <a:pt x="14656" y="16765"/>
                </a:moveTo>
                <a:lnTo>
                  <a:pt x="14656" y="16765"/>
                </a:lnTo>
                <a:cubicBezTo>
                  <a:pt x="14571" y="16822"/>
                  <a:pt x="14474" y="16862"/>
                  <a:pt x="14401" y="16936"/>
                </a:cubicBezTo>
                <a:cubicBezTo>
                  <a:pt x="14378" y="16953"/>
                  <a:pt x="14355" y="16953"/>
                  <a:pt x="14333" y="16953"/>
                </a:cubicBezTo>
                <a:cubicBezTo>
                  <a:pt x="14355" y="16930"/>
                  <a:pt x="14446" y="16913"/>
                  <a:pt x="14395" y="16873"/>
                </a:cubicBezTo>
                <a:lnTo>
                  <a:pt x="14395" y="16873"/>
                </a:lnTo>
                <a:cubicBezTo>
                  <a:pt x="14406" y="16879"/>
                  <a:pt x="14418" y="16885"/>
                  <a:pt x="14429" y="16890"/>
                </a:cubicBezTo>
                <a:cubicBezTo>
                  <a:pt x="14491" y="16834"/>
                  <a:pt x="14571" y="16788"/>
                  <a:pt x="14656" y="16765"/>
                </a:cubicBezTo>
                <a:close/>
                <a:moveTo>
                  <a:pt x="14667" y="16936"/>
                </a:moveTo>
                <a:cubicBezTo>
                  <a:pt x="14628" y="16947"/>
                  <a:pt x="14588" y="16958"/>
                  <a:pt x="14565" y="16998"/>
                </a:cubicBezTo>
                <a:cubicBezTo>
                  <a:pt x="14594" y="16998"/>
                  <a:pt x="14622" y="16992"/>
                  <a:pt x="14650" y="16992"/>
                </a:cubicBezTo>
                <a:cubicBezTo>
                  <a:pt x="14656" y="16975"/>
                  <a:pt x="14662" y="16947"/>
                  <a:pt x="14667" y="16936"/>
                </a:cubicBezTo>
                <a:close/>
                <a:moveTo>
                  <a:pt x="14151" y="17225"/>
                </a:moveTo>
                <a:cubicBezTo>
                  <a:pt x="14157" y="17231"/>
                  <a:pt x="14168" y="17242"/>
                  <a:pt x="14168" y="17248"/>
                </a:cubicBezTo>
                <a:cubicBezTo>
                  <a:pt x="14128" y="17263"/>
                  <a:pt x="14097" y="17308"/>
                  <a:pt x="14056" y="17308"/>
                </a:cubicBezTo>
                <a:cubicBezTo>
                  <a:pt x="14050" y="17308"/>
                  <a:pt x="14044" y="17307"/>
                  <a:pt x="14038" y="17304"/>
                </a:cubicBezTo>
                <a:lnTo>
                  <a:pt x="14032" y="17304"/>
                </a:lnTo>
                <a:cubicBezTo>
                  <a:pt x="14072" y="17276"/>
                  <a:pt x="14111" y="17248"/>
                  <a:pt x="14151" y="17225"/>
                </a:cubicBezTo>
                <a:close/>
                <a:moveTo>
                  <a:pt x="14497" y="16941"/>
                </a:moveTo>
                <a:lnTo>
                  <a:pt x="14497" y="16941"/>
                </a:lnTo>
                <a:cubicBezTo>
                  <a:pt x="14406" y="17026"/>
                  <a:pt x="14293" y="17072"/>
                  <a:pt x="14196" y="17140"/>
                </a:cubicBezTo>
                <a:cubicBezTo>
                  <a:pt x="14202" y="17140"/>
                  <a:pt x="14208" y="17151"/>
                  <a:pt x="14213" y="17151"/>
                </a:cubicBezTo>
                <a:lnTo>
                  <a:pt x="14174" y="17151"/>
                </a:lnTo>
                <a:cubicBezTo>
                  <a:pt x="14026" y="17231"/>
                  <a:pt x="13890" y="17333"/>
                  <a:pt x="13731" y="17395"/>
                </a:cubicBezTo>
                <a:cubicBezTo>
                  <a:pt x="13737" y="17401"/>
                  <a:pt x="13742" y="17412"/>
                  <a:pt x="13748" y="17418"/>
                </a:cubicBezTo>
                <a:cubicBezTo>
                  <a:pt x="13740" y="17416"/>
                  <a:pt x="13732" y="17415"/>
                  <a:pt x="13725" y="17415"/>
                </a:cubicBezTo>
                <a:cubicBezTo>
                  <a:pt x="13668" y="17415"/>
                  <a:pt x="13622" y="17465"/>
                  <a:pt x="13567" y="17480"/>
                </a:cubicBezTo>
                <a:cubicBezTo>
                  <a:pt x="13589" y="17441"/>
                  <a:pt x="13646" y="17441"/>
                  <a:pt x="13669" y="17407"/>
                </a:cubicBezTo>
                <a:cubicBezTo>
                  <a:pt x="13958" y="17282"/>
                  <a:pt x="14213" y="17061"/>
                  <a:pt x="14497" y="16941"/>
                </a:cubicBezTo>
                <a:close/>
                <a:moveTo>
                  <a:pt x="4301" y="16913"/>
                </a:moveTo>
                <a:cubicBezTo>
                  <a:pt x="4483" y="17055"/>
                  <a:pt x="4687" y="17151"/>
                  <a:pt x="4874" y="17287"/>
                </a:cubicBezTo>
                <a:cubicBezTo>
                  <a:pt x="4891" y="17276"/>
                  <a:pt x="4903" y="17270"/>
                  <a:pt x="4920" y="17259"/>
                </a:cubicBezTo>
                <a:cubicBezTo>
                  <a:pt x="4903" y="17242"/>
                  <a:pt x="4886" y="17225"/>
                  <a:pt x="4869" y="17208"/>
                </a:cubicBezTo>
                <a:lnTo>
                  <a:pt x="4869" y="17202"/>
                </a:lnTo>
                <a:cubicBezTo>
                  <a:pt x="4908" y="17219"/>
                  <a:pt x="4948" y="17242"/>
                  <a:pt x="4988" y="17265"/>
                </a:cubicBezTo>
                <a:cubicBezTo>
                  <a:pt x="4988" y="17270"/>
                  <a:pt x="4982" y="17282"/>
                  <a:pt x="4982" y="17282"/>
                </a:cubicBezTo>
                <a:cubicBezTo>
                  <a:pt x="4965" y="17276"/>
                  <a:pt x="4942" y="17265"/>
                  <a:pt x="4925" y="17253"/>
                </a:cubicBezTo>
                <a:cubicBezTo>
                  <a:pt x="4920" y="17265"/>
                  <a:pt x="4914" y="17287"/>
                  <a:pt x="4914" y="17299"/>
                </a:cubicBezTo>
                <a:cubicBezTo>
                  <a:pt x="5010" y="17367"/>
                  <a:pt x="5118" y="17418"/>
                  <a:pt x="5220" y="17480"/>
                </a:cubicBezTo>
                <a:cubicBezTo>
                  <a:pt x="5220" y="17486"/>
                  <a:pt x="5215" y="17492"/>
                  <a:pt x="5209" y="17497"/>
                </a:cubicBezTo>
                <a:cubicBezTo>
                  <a:pt x="4925" y="17339"/>
                  <a:pt x="4653" y="17163"/>
                  <a:pt x="4381" y="16987"/>
                </a:cubicBezTo>
                <a:cubicBezTo>
                  <a:pt x="4347" y="16964"/>
                  <a:pt x="4307" y="16953"/>
                  <a:pt x="4301" y="16913"/>
                </a:cubicBezTo>
                <a:close/>
                <a:moveTo>
                  <a:pt x="6828" y="17475"/>
                </a:moveTo>
                <a:cubicBezTo>
                  <a:pt x="6838" y="17475"/>
                  <a:pt x="6843" y="17482"/>
                  <a:pt x="6843" y="17497"/>
                </a:cubicBezTo>
                <a:cubicBezTo>
                  <a:pt x="6834" y="17501"/>
                  <a:pt x="6826" y="17503"/>
                  <a:pt x="6820" y="17503"/>
                </a:cubicBezTo>
                <a:cubicBezTo>
                  <a:pt x="6809" y="17503"/>
                  <a:pt x="6805" y="17496"/>
                  <a:pt x="6809" y="17480"/>
                </a:cubicBezTo>
                <a:cubicBezTo>
                  <a:pt x="6817" y="17477"/>
                  <a:pt x="6823" y="17475"/>
                  <a:pt x="6828" y="17475"/>
                </a:cubicBezTo>
                <a:close/>
                <a:moveTo>
                  <a:pt x="13612" y="17356"/>
                </a:moveTo>
                <a:cubicBezTo>
                  <a:pt x="13618" y="17356"/>
                  <a:pt x="13618" y="17361"/>
                  <a:pt x="13618" y="17367"/>
                </a:cubicBezTo>
                <a:cubicBezTo>
                  <a:pt x="13578" y="17395"/>
                  <a:pt x="13533" y="17424"/>
                  <a:pt x="13487" y="17452"/>
                </a:cubicBezTo>
                <a:cubicBezTo>
                  <a:pt x="13442" y="17452"/>
                  <a:pt x="13402" y="17486"/>
                  <a:pt x="13362" y="17509"/>
                </a:cubicBezTo>
                <a:cubicBezTo>
                  <a:pt x="13362" y="17503"/>
                  <a:pt x="13368" y="17486"/>
                  <a:pt x="13368" y="17480"/>
                </a:cubicBezTo>
                <a:cubicBezTo>
                  <a:pt x="13385" y="17475"/>
                  <a:pt x="13402" y="17469"/>
                  <a:pt x="13419" y="17463"/>
                </a:cubicBezTo>
                <a:cubicBezTo>
                  <a:pt x="13419" y="17452"/>
                  <a:pt x="13419" y="17435"/>
                  <a:pt x="13419" y="17424"/>
                </a:cubicBezTo>
                <a:lnTo>
                  <a:pt x="13430" y="17446"/>
                </a:lnTo>
                <a:cubicBezTo>
                  <a:pt x="13493" y="17412"/>
                  <a:pt x="13561" y="17401"/>
                  <a:pt x="13612" y="17356"/>
                </a:cubicBezTo>
                <a:close/>
                <a:moveTo>
                  <a:pt x="5249" y="17492"/>
                </a:moveTo>
                <a:lnTo>
                  <a:pt x="5249" y="17492"/>
                </a:lnTo>
                <a:cubicBezTo>
                  <a:pt x="5294" y="17509"/>
                  <a:pt x="5340" y="17531"/>
                  <a:pt x="5379" y="17560"/>
                </a:cubicBezTo>
                <a:cubicBezTo>
                  <a:pt x="5373" y="17561"/>
                  <a:pt x="5367" y="17562"/>
                  <a:pt x="5361" y="17562"/>
                </a:cubicBezTo>
                <a:cubicBezTo>
                  <a:pt x="5316" y="17562"/>
                  <a:pt x="5274" y="17527"/>
                  <a:pt x="5249" y="17492"/>
                </a:cubicBezTo>
                <a:close/>
                <a:moveTo>
                  <a:pt x="13487" y="17452"/>
                </a:moveTo>
                <a:cubicBezTo>
                  <a:pt x="13493" y="17463"/>
                  <a:pt x="13498" y="17486"/>
                  <a:pt x="13498" y="17492"/>
                </a:cubicBezTo>
                <a:cubicBezTo>
                  <a:pt x="13516" y="17492"/>
                  <a:pt x="13544" y="17480"/>
                  <a:pt x="13555" y="17475"/>
                </a:cubicBezTo>
                <a:lnTo>
                  <a:pt x="13555" y="17475"/>
                </a:lnTo>
                <a:cubicBezTo>
                  <a:pt x="13493" y="17526"/>
                  <a:pt x="13413" y="17571"/>
                  <a:pt x="13334" y="17583"/>
                </a:cubicBezTo>
                <a:cubicBezTo>
                  <a:pt x="13374" y="17554"/>
                  <a:pt x="13413" y="17537"/>
                  <a:pt x="13464" y="17526"/>
                </a:cubicBezTo>
                <a:cubicBezTo>
                  <a:pt x="13476" y="17503"/>
                  <a:pt x="13498" y="17480"/>
                  <a:pt x="13487" y="17452"/>
                </a:cubicBezTo>
                <a:close/>
                <a:moveTo>
                  <a:pt x="8477" y="17673"/>
                </a:moveTo>
                <a:cubicBezTo>
                  <a:pt x="8477" y="17673"/>
                  <a:pt x="8471" y="17679"/>
                  <a:pt x="8471" y="17679"/>
                </a:cubicBezTo>
                <a:lnTo>
                  <a:pt x="8471" y="17673"/>
                </a:lnTo>
                <a:close/>
                <a:moveTo>
                  <a:pt x="8704" y="17690"/>
                </a:moveTo>
                <a:lnTo>
                  <a:pt x="8727" y="17696"/>
                </a:lnTo>
                <a:lnTo>
                  <a:pt x="8710" y="17696"/>
                </a:lnTo>
                <a:cubicBezTo>
                  <a:pt x="8704" y="17696"/>
                  <a:pt x="8704" y="17690"/>
                  <a:pt x="8704" y="17690"/>
                </a:cubicBezTo>
                <a:close/>
                <a:moveTo>
                  <a:pt x="5652" y="17617"/>
                </a:moveTo>
                <a:lnTo>
                  <a:pt x="5652" y="17617"/>
                </a:lnTo>
                <a:cubicBezTo>
                  <a:pt x="5697" y="17639"/>
                  <a:pt x="5748" y="17656"/>
                  <a:pt x="5782" y="17702"/>
                </a:cubicBezTo>
                <a:cubicBezTo>
                  <a:pt x="5737" y="17679"/>
                  <a:pt x="5663" y="17679"/>
                  <a:pt x="5652" y="17617"/>
                </a:cubicBezTo>
                <a:close/>
                <a:moveTo>
                  <a:pt x="7774" y="17571"/>
                </a:moveTo>
                <a:lnTo>
                  <a:pt x="7774" y="17571"/>
                </a:lnTo>
                <a:cubicBezTo>
                  <a:pt x="7870" y="17588"/>
                  <a:pt x="7967" y="17605"/>
                  <a:pt x="8063" y="17622"/>
                </a:cubicBezTo>
                <a:cubicBezTo>
                  <a:pt x="8103" y="17628"/>
                  <a:pt x="8148" y="17639"/>
                  <a:pt x="8188" y="17656"/>
                </a:cubicBezTo>
                <a:cubicBezTo>
                  <a:pt x="8284" y="17656"/>
                  <a:pt x="8381" y="17673"/>
                  <a:pt x="8471" y="17702"/>
                </a:cubicBezTo>
                <a:cubicBezTo>
                  <a:pt x="8463" y="17702"/>
                  <a:pt x="8455" y="17702"/>
                  <a:pt x="8446" y="17702"/>
                </a:cubicBezTo>
                <a:cubicBezTo>
                  <a:pt x="8358" y="17702"/>
                  <a:pt x="8271" y="17677"/>
                  <a:pt x="8188" y="17656"/>
                </a:cubicBezTo>
                <a:cubicBezTo>
                  <a:pt x="8052" y="17634"/>
                  <a:pt x="7910" y="17605"/>
                  <a:pt x="7774" y="17571"/>
                </a:cubicBezTo>
                <a:close/>
                <a:moveTo>
                  <a:pt x="9141" y="17713"/>
                </a:moveTo>
                <a:cubicBezTo>
                  <a:pt x="9141" y="17713"/>
                  <a:pt x="9141" y="17719"/>
                  <a:pt x="9141" y="17719"/>
                </a:cubicBezTo>
                <a:lnTo>
                  <a:pt x="9135" y="17719"/>
                </a:lnTo>
                <a:cubicBezTo>
                  <a:pt x="9135" y="17719"/>
                  <a:pt x="9135" y="17719"/>
                  <a:pt x="9135" y="17713"/>
                </a:cubicBezTo>
                <a:close/>
                <a:moveTo>
                  <a:pt x="8613" y="17685"/>
                </a:moveTo>
                <a:cubicBezTo>
                  <a:pt x="8619" y="17696"/>
                  <a:pt x="8625" y="17707"/>
                  <a:pt x="8630" y="17719"/>
                </a:cubicBezTo>
                <a:cubicBezTo>
                  <a:pt x="8647" y="17719"/>
                  <a:pt x="8659" y="17724"/>
                  <a:pt x="8676" y="17724"/>
                </a:cubicBezTo>
                <a:cubicBezTo>
                  <a:pt x="8647" y="17724"/>
                  <a:pt x="8619" y="17719"/>
                  <a:pt x="8591" y="17713"/>
                </a:cubicBezTo>
                <a:cubicBezTo>
                  <a:pt x="8591" y="17702"/>
                  <a:pt x="8591" y="17696"/>
                  <a:pt x="8591" y="17685"/>
                </a:cubicBezTo>
                <a:close/>
                <a:moveTo>
                  <a:pt x="5379" y="17554"/>
                </a:moveTo>
                <a:cubicBezTo>
                  <a:pt x="5476" y="17617"/>
                  <a:pt x="5584" y="17668"/>
                  <a:pt x="5691" y="17713"/>
                </a:cubicBezTo>
                <a:lnTo>
                  <a:pt x="5686" y="17730"/>
                </a:lnTo>
                <a:cubicBezTo>
                  <a:pt x="5584" y="17679"/>
                  <a:pt x="5442" y="17651"/>
                  <a:pt x="5379" y="17554"/>
                </a:cubicBezTo>
                <a:close/>
                <a:moveTo>
                  <a:pt x="8514" y="17701"/>
                </a:moveTo>
                <a:cubicBezTo>
                  <a:pt x="8533" y="17701"/>
                  <a:pt x="8552" y="17704"/>
                  <a:pt x="8568" y="17707"/>
                </a:cubicBezTo>
                <a:cubicBezTo>
                  <a:pt x="8574" y="17719"/>
                  <a:pt x="8574" y="17724"/>
                  <a:pt x="8579" y="17730"/>
                </a:cubicBezTo>
                <a:lnTo>
                  <a:pt x="8568" y="17730"/>
                </a:lnTo>
                <a:cubicBezTo>
                  <a:pt x="8551" y="17719"/>
                  <a:pt x="8534" y="17719"/>
                  <a:pt x="8517" y="17719"/>
                </a:cubicBezTo>
                <a:cubicBezTo>
                  <a:pt x="8500" y="17713"/>
                  <a:pt x="8489" y="17713"/>
                  <a:pt x="8471" y="17707"/>
                </a:cubicBezTo>
                <a:cubicBezTo>
                  <a:pt x="8486" y="17703"/>
                  <a:pt x="8500" y="17701"/>
                  <a:pt x="8514" y="17701"/>
                </a:cubicBezTo>
                <a:close/>
                <a:moveTo>
                  <a:pt x="13048" y="17698"/>
                </a:moveTo>
                <a:cubicBezTo>
                  <a:pt x="13053" y="17698"/>
                  <a:pt x="13058" y="17699"/>
                  <a:pt x="13062" y="17702"/>
                </a:cubicBezTo>
                <a:cubicBezTo>
                  <a:pt x="13070" y="17723"/>
                  <a:pt x="13043" y="17742"/>
                  <a:pt x="13022" y="17742"/>
                </a:cubicBezTo>
                <a:cubicBezTo>
                  <a:pt x="13015" y="17742"/>
                  <a:pt x="13009" y="17740"/>
                  <a:pt x="13005" y="17736"/>
                </a:cubicBezTo>
                <a:cubicBezTo>
                  <a:pt x="13000" y="17713"/>
                  <a:pt x="13028" y="17698"/>
                  <a:pt x="13048" y="17698"/>
                </a:cubicBezTo>
                <a:close/>
                <a:moveTo>
                  <a:pt x="12882" y="17712"/>
                </a:moveTo>
                <a:cubicBezTo>
                  <a:pt x="12887" y="17712"/>
                  <a:pt x="12892" y="17713"/>
                  <a:pt x="12897" y="17713"/>
                </a:cubicBezTo>
                <a:cubicBezTo>
                  <a:pt x="12858" y="17726"/>
                  <a:pt x="12823" y="17759"/>
                  <a:pt x="12786" y="17759"/>
                </a:cubicBezTo>
                <a:cubicBezTo>
                  <a:pt x="12774" y="17759"/>
                  <a:pt x="12762" y="17755"/>
                  <a:pt x="12750" y="17747"/>
                </a:cubicBezTo>
                <a:cubicBezTo>
                  <a:pt x="12791" y="17737"/>
                  <a:pt x="12832" y="17712"/>
                  <a:pt x="12882" y="17712"/>
                </a:cubicBezTo>
                <a:close/>
                <a:moveTo>
                  <a:pt x="5861" y="17791"/>
                </a:moveTo>
                <a:cubicBezTo>
                  <a:pt x="5879" y="17791"/>
                  <a:pt x="5897" y="17806"/>
                  <a:pt x="5901" y="17821"/>
                </a:cubicBezTo>
                <a:cubicBezTo>
                  <a:pt x="5897" y="17830"/>
                  <a:pt x="5889" y="17834"/>
                  <a:pt x="5880" y="17834"/>
                </a:cubicBezTo>
                <a:cubicBezTo>
                  <a:pt x="5862" y="17834"/>
                  <a:pt x="5839" y="17819"/>
                  <a:pt x="5839" y="17804"/>
                </a:cubicBezTo>
                <a:cubicBezTo>
                  <a:pt x="5845" y="17794"/>
                  <a:pt x="5853" y="17791"/>
                  <a:pt x="5861" y="17791"/>
                </a:cubicBezTo>
                <a:close/>
                <a:moveTo>
                  <a:pt x="12840" y="17787"/>
                </a:moveTo>
                <a:lnTo>
                  <a:pt x="12852" y="17804"/>
                </a:lnTo>
                <a:cubicBezTo>
                  <a:pt x="12759" y="17840"/>
                  <a:pt x="12651" y="17914"/>
                  <a:pt x="12547" y="17914"/>
                </a:cubicBezTo>
                <a:cubicBezTo>
                  <a:pt x="12537" y="17914"/>
                  <a:pt x="12527" y="17913"/>
                  <a:pt x="12517" y="17912"/>
                </a:cubicBezTo>
                <a:cubicBezTo>
                  <a:pt x="12630" y="17883"/>
                  <a:pt x="12738" y="17838"/>
                  <a:pt x="12840" y="17787"/>
                </a:cubicBezTo>
                <a:close/>
                <a:moveTo>
                  <a:pt x="4534" y="17202"/>
                </a:moveTo>
                <a:cubicBezTo>
                  <a:pt x="4562" y="17248"/>
                  <a:pt x="4613" y="17259"/>
                  <a:pt x="4659" y="17282"/>
                </a:cubicBezTo>
                <a:cubicBezTo>
                  <a:pt x="4659" y="17265"/>
                  <a:pt x="4659" y="17242"/>
                  <a:pt x="4659" y="17231"/>
                </a:cubicBezTo>
                <a:cubicBezTo>
                  <a:pt x="4670" y="17242"/>
                  <a:pt x="4681" y="17253"/>
                  <a:pt x="4693" y="17265"/>
                </a:cubicBezTo>
                <a:cubicBezTo>
                  <a:pt x="4749" y="17276"/>
                  <a:pt x="4744" y="17344"/>
                  <a:pt x="4801" y="17356"/>
                </a:cubicBezTo>
                <a:cubicBezTo>
                  <a:pt x="4806" y="17356"/>
                  <a:pt x="4823" y="17344"/>
                  <a:pt x="4829" y="17344"/>
                </a:cubicBezTo>
                <a:cubicBezTo>
                  <a:pt x="4959" y="17412"/>
                  <a:pt x="5073" y="17509"/>
                  <a:pt x="5209" y="17554"/>
                </a:cubicBezTo>
                <a:cubicBezTo>
                  <a:pt x="5203" y="17565"/>
                  <a:pt x="5192" y="17583"/>
                  <a:pt x="5192" y="17594"/>
                </a:cubicBezTo>
                <a:cubicBezTo>
                  <a:pt x="5203" y="17605"/>
                  <a:pt x="5232" y="17628"/>
                  <a:pt x="5243" y="17634"/>
                </a:cubicBezTo>
                <a:cubicBezTo>
                  <a:pt x="5260" y="17628"/>
                  <a:pt x="5271" y="17622"/>
                  <a:pt x="5288" y="17611"/>
                </a:cubicBezTo>
                <a:lnTo>
                  <a:pt x="5254" y="17588"/>
                </a:lnTo>
                <a:lnTo>
                  <a:pt x="5254" y="17588"/>
                </a:lnTo>
                <a:cubicBezTo>
                  <a:pt x="5271" y="17594"/>
                  <a:pt x="5300" y="17605"/>
                  <a:pt x="5317" y="17611"/>
                </a:cubicBezTo>
                <a:lnTo>
                  <a:pt x="5283" y="17622"/>
                </a:lnTo>
                <a:cubicBezTo>
                  <a:pt x="5283" y="17634"/>
                  <a:pt x="5283" y="17651"/>
                  <a:pt x="5283" y="17662"/>
                </a:cubicBezTo>
                <a:cubicBezTo>
                  <a:pt x="5311" y="17668"/>
                  <a:pt x="5340" y="17685"/>
                  <a:pt x="5368" y="17696"/>
                </a:cubicBezTo>
                <a:lnTo>
                  <a:pt x="5385" y="17679"/>
                </a:lnTo>
                <a:cubicBezTo>
                  <a:pt x="5357" y="17662"/>
                  <a:pt x="5334" y="17639"/>
                  <a:pt x="5323" y="17617"/>
                </a:cubicBezTo>
                <a:lnTo>
                  <a:pt x="5323" y="17617"/>
                </a:lnTo>
                <a:cubicBezTo>
                  <a:pt x="5340" y="17639"/>
                  <a:pt x="5374" y="17651"/>
                  <a:pt x="5402" y="17656"/>
                </a:cubicBezTo>
                <a:cubicBezTo>
                  <a:pt x="5396" y="17673"/>
                  <a:pt x="5385" y="17690"/>
                  <a:pt x="5379" y="17707"/>
                </a:cubicBezTo>
                <a:lnTo>
                  <a:pt x="5459" y="17741"/>
                </a:lnTo>
                <a:cubicBezTo>
                  <a:pt x="5442" y="17724"/>
                  <a:pt x="5413" y="17690"/>
                  <a:pt x="5396" y="17673"/>
                </a:cubicBezTo>
                <a:lnTo>
                  <a:pt x="5396" y="17673"/>
                </a:lnTo>
                <a:cubicBezTo>
                  <a:pt x="5425" y="17679"/>
                  <a:pt x="5447" y="17690"/>
                  <a:pt x="5464" y="17713"/>
                </a:cubicBezTo>
                <a:cubicBezTo>
                  <a:pt x="5521" y="17724"/>
                  <a:pt x="5567" y="17758"/>
                  <a:pt x="5623" y="17781"/>
                </a:cubicBezTo>
                <a:lnTo>
                  <a:pt x="5618" y="17809"/>
                </a:lnTo>
                <a:cubicBezTo>
                  <a:pt x="5629" y="17804"/>
                  <a:pt x="5657" y="17792"/>
                  <a:pt x="5669" y="17787"/>
                </a:cubicBezTo>
                <a:lnTo>
                  <a:pt x="5669" y="17787"/>
                </a:lnTo>
                <a:cubicBezTo>
                  <a:pt x="5663" y="17809"/>
                  <a:pt x="5663" y="17826"/>
                  <a:pt x="5657" y="17844"/>
                </a:cubicBezTo>
                <a:cubicBezTo>
                  <a:pt x="5680" y="17838"/>
                  <a:pt x="5708" y="17832"/>
                  <a:pt x="5731" y="17826"/>
                </a:cubicBezTo>
                <a:cubicBezTo>
                  <a:pt x="5742" y="17832"/>
                  <a:pt x="5759" y="17844"/>
                  <a:pt x="5776" y="17855"/>
                </a:cubicBezTo>
                <a:cubicBezTo>
                  <a:pt x="5748" y="17855"/>
                  <a:pt x="5720" y="17861"/>
                  <a:pt x="5697" y="17872"/>
                </a:cubicBezTo>
                <a:cubicBezTo>
                  <a:pt x="5714" y="17872"/>
                  <a:pt x="5742" y="17883"/>
                  <a:pt x="5759" y="17889"/>
                </a:cubicBezTo>
                <a:cubicBezTo>
                  <a:pt x="5754" y="17895"/>
                  <a:pt x="5748" y="17917"/>
                  <a:pt x="5742" y="17923"/>
                </a:cubicBezTo>
                <a:cubicBezTo>
                  <a:pt x="5754" y="17917"/>
                  <a:pt x="5776" y="17906"/>
                  <a:pt x="5793" y="17895"/>
                </a:cubicBezTo>
                <a:cubicBezTo>
                  <a:pt x="5805" y="17917"/>
                  <a:pt x="5873" y="17934"/>
                  <a:pt x="5828" y="17962"/>
                </a:cubicBezTo>
                <a:lnTo>
                  <a:pt x="5828" y="17962"/>
                </a:lnTo>
                <a:cubicBezTo>
                  <a:pt x="5765" y="17959"/>
                  <a:pt x="5705" y="17894"/>
                  <a:pt x="5643" y="17894"/>
                </a:cubicBezTo>
                <a:cubicBezTo>
                  <a:pt x="5629" y="17894"/>
                  <a:pt x="5615" y="17898"/>
                  <a:pt x="5601" y="17906"/>
                </a:cubicBezTo>
                <a:cubicBezTo>
                  <a:pt x="5606" y="17895"/>
                  <a:pt x="5612" y="17883"/>
                  <a:pt x="5618" y="17872"/>
                </a:cubicBezTo>
                <a:cubicBezTo>
                  <a:pt x="5442" y="17775"/>
                  <a:pt x="5254" y="17702"/>
                  <a:pt x="5079" y="17600"/>
                </a:cubicBezTo>
                <a:cubicBezTo>
                  <a:pt x="5067" y="17605"/>
                  <a:pt x="5056" y="17611"/>
                  <a:pt x="5045" y="17622"/>
                </a:cubicBezTo>
                <a:cubicBezTo>
                  <a:pt x="5045" y="17617"/>
                  <a:pt x="5045" y="17600"/>
                  <a:pt x="5050" y="17594"/>
                </a:cubicBezTo>
                <a:cubicBezTo>
                  <a:pt x="4954" y="17554"/>
                  <a:pt x="4886" y="17458"/>
                  <a:pt x="4789" y="17446"/>
                </a:cubicBezTo>
                <a:cubicBezTo>
                  <a:pt x="4755" y="17373"/>
                  <a:pt x="4647" y="17367"/>
                  <a:pt x="4596" y="17304"/>
                </a:cubicBezTo>
                <a:cubicBezTo>
                  <a:pt x="4557" y="17270"/>
                  <a:pt x="4494" y="17270"/>
                  <a:pt x="4488" y="17208"/>
                </a:cubicBezTo>
                <a:lnTo>
                  <a:pt x="4534" y="17202"/>
                </a:lnTo>
                <a:close/>
                <a:moveTo>
                  <a:pt x="12523" y="17917"/>
                </a:moveTo>
                <a:lnTo>
                  <a:pt x="12523" y="17917"/>
                </a:lnTo>
                <a:cubicBezTo>
                  <a:pt x="12501" y="17952"/>
                  <a:pt x="12459" y="17967"/>
                  <a:pt x="12418" y="17967"/>
                </a:cubicBezTo>
                <a:cubicBezTo>
                  <a:pt x="12405" y="17967"/>
                  <a:pt x="12393" y="17965"/>
                  <a:pt x="12381" y="17963"/>
                </a:cubicBezTo>
                <a:cubicBezTo>
                  <a:pt x="12426" y="17946"/>
                  <a:pt x="12472" y="17929"/>
                  <a:pt x="12523" y="17917"/>
                </a:cubicBezTo>
                <a:close/>
                <a:moveTo>
                  <a:pt x="6276" y="17895"/>
                </a:moveTo>
                <a:cubicBezTo>
                  <a:pt x="6287" y="17906"/>
                  <a:pt x="6304" y="17917"/>
                  <a:pt x="6321" y="17923"/>
                </a:cubicBezTo>
                <a:cubicBezTo>
                  <a:pt x="6327" y="17917"/>
                  <a:pt x="6338" y="17906"/>
                  <a:pt x="6349" y="17895"/>
                </a:cubicBezTo>
                <a:lnTo>
                  <a:pt x="6349" y="17895"/>
                </a:lnTo>
                <a:lnTo>
                  <a:pt x="6344" y="17923"/>
                </a:lnTo>
                <a:cubicBezTo>
                  <a:pt x="6406" y="17946"/>
                  <a:pt x="6457" y="17991"/>
                  <a:pt x="6531" y="17997"/>
                </a:cubicBezTo>
                <a:cubicBezTo>
                  <a:pt x="6531" y="18002"/>
                  <a:pt x="6525" y="18008"/>
                  <a:pt x="6525" y="18008"/>
                </a:cubicBezTo>
                <a:cubicBezTo>
                  <a:pt x="6474" y="17997"/>
                  <a:pt x="6423" y="17980"/>
                  <a:pt x="6372" y="17968"/>
                </a:cubicBezTo>
                <a:cubicBezTo>
                  <a:pt x="6372" y="17969"/>
                  <a:pt x="6371" y="17971"/>
                  <a:pt x="6370" y="17972"/>
                </a:cubicBezTo>
                <a:lnTo>
                  <a:pt x="6370" y="17972"/>
                </a:lnTo>
                <a:cubicBezTo>
                  <a:pt x="6337" y="17934"/>
                  <a:pt x="6292" y="17928"/>
                  <a:pt x="6247" y="17917"/>
                </a:cubicBezTo>
                <a:cubicBezTo>
                  <a:pt x="6253" y="17912"/>
                  <a:pt x="6264" y="17900"/>
                  <a:pt x="6276" y="17895"/>
                </a:cubicBezTo>
                <a:close/>
                <a:moveTo>
                  <a:pt x="6174" y="17946"/>
                </a:moveTo>
                <a:cubicBezTo>
                  <a:pt x="6219" y="17957"/>
                  <a:pt x="6264" y="17968"/>
                  <a:pt x="6304" y="17997"/>
                </a:cubicBezTo>
                <a:cubicBezTo>
                  <a:pt x="6324" y="17992"/>
                  <a:pt x="6348" y="17995"/>
                  <a:pt x="6365" y="17982"/>
                </a:cubicBezTo>
                <a:lnTo>
                  <a:pt x="6365" y="17982"/>
                </a:lnTo>
                <a:cubicBezTo>
                  <a:pt x="6359" y="17991"/>
                  <a:pt x="6353" y="18001"/>
                  <a:pt x="6349" y="18008"/>
                </a:cubicBezTo>
                <a:cubicBezTo>
                  <a:pt x="6361" y="18014"/>
                  <a:pt x="6389" y="18025"/>
                  <a:pt x="6401" y="18036"/>
                </a:cubicBezTo>
                <a:cubicBezTo>
                  <a:pt x="6327" y="18025"/>
                  <a:pt x="6236" y="17991"/>
                  <a:pt x="6174" y="17946"/>
                </a:cubicBezTo>
                <a:close/>
                <a:moveTo>
                  <a:pt x="12358" y="17974"/>
                </a:moveTo>
                <a:cubicBezTo>
                  <a:pt x="12358" y="17980"/>
                  <a:pt x="12358" y="17985"/>
                  <a:pt x="12364" y="17991"/>
                </a:cubicBezTo>
                <a:cubicBezTo>
                  <a:pt x="12335" y="18002"/>
                  <a:pt x="12307" y="18014"/>
                  <a:pt x="12279" y="18019"/>
                </a:cubicBezTo>
                <a:cubicBezTo>
                  <a:pt x="12273" y="18019"/>
                  <a:pt x="12273" y="18014"/>
                  <a:pt x="12267" y="18008"/>
                </a:cubicBezTo>
                <a:cubicBezTo>
                  <a:pt x="12267" y="18014"/>
                  <a:pt x="12267" y="18019"/>
                  <a:pt x="12262" y="18025"/>
                </a:cubicBezTo>
                <a:cubicBezTo>
                  <a:pt x="12239" y="18031"/>
                  <a:pt x="12222" y="18042"/>
                  <a:pt x="12199" y="18048"/>
                </a:cubicBezTo>
                <a:cubicBezTo>
                  <a:pt x="12222" y="18031"/>
                  <a:pt x="12245" y="18014"/>
                  <a:pt x="12273" y="18002"/>
                </a:cubicBezTo>
                <a:cubicBezTo>
                  <a:pt x="12301" y="17991"/>
                  <a:pt x="12330" y="17980"/>
                  <a:pt x="12358" y="17974"/>
                </a:cubicBezTo>
                <a:close/>
                <a:moveTo>
                  <a:pt x="12114" y="18070"/>
                </a:moveTo>
                <a:cubicBezTo>
                  <a:pt x="12108" y="18076"/>
                  <a:pt x="12097" y="18076"/>
                  <a:pt x="12086" y="18082"/>
                </a:cubicBezTo>
                <a:cubicBezTo>
                  <a:pt x="12074" y="18076"/>
                  <a:pt x="12063" y="18070"/>
                  <a:pt x="12057" y="18070"/>
                </a:cubicBezTo>
                <a:close/>
                <a:moveTo>
                  <a:pt x="12148" y="18127"/>
                </a:moveTo>
                <a:cubicBezTo>
                  <a:pt x="12103" y="18150"/>
                  <a:pt x="12052" y="18173"/>
                  <a:pt x="12006" y="18195"/>
                </a:cubicBezTo>
                <a:cubicBezTo>
                  <a:pt x="12023" y="18178"/>
                  <a:pt x="12046" y="18161"/>
                  <a:pt x="12063" y="18150"/>
                </a:cubicBezTo>
                <a:cubicBezTo>
                  <a:pt x="12091" y="18139"/>
                  <a:pt x="12120" y="18133"/>
                  <a:pt x="12148" y="18127"/>
                </a:cubicBezTo>
                <a:close/>
                <a:moveTo>
                  <a:pt x="12999" y="17821"/>
                </a:moveTo>
                <a:cubicBezTo>
                  <a:pt x="12982" y="17838"/>
                  <a:pt x="12971" y="17861"/>
                  <a:pt x="12959" y="17889"/>
                </a:cubicBezTo>
                <a:cubicBezTo>
                  <a:pt x="12976" y="17878"/>
                  <a:pt x="12999" y="17861"/>
                  <a:pt x="13016" y="17855"/>
                </a:cubicBezTo>
                <a:cubicBezTo>
                  <a:pt x="13022" y="17861"/>
                  <a:pt x="13028" y="17883"/>
                  <a:pt x="13033" y="17889"/>
                </a:cubicBezTo>
                <a:cubicBezTo>
                  <a:pt x="13033" y="17878"/>
                  <a:pt x="13039" y="17849"/>
                  <a:pt x="13045" y="17838"/>
                </a:cubicBezTo>
                <a:cubicBezTo>
                  <a:pt x="13058" y="17838"/>
                  <a:pt x="13087" y="17823"/>
                  <a:pt x="13105" y="17823"/>
                </a:cubicBezTo>
                <a:cubicBezTo>
                  <a:pt x="13116" y="17823"/>
                  <a:pt x="13123" y="17829"/>
                  <a:pt x="13118" y="17849"/>
                </a:cubicBezTo>
                <a:cubicBezTo>
                  <a:pt x="13067" y="17912"/>
                  <a:pt x="12942" y="17895"/>
                  <a:pt x="12920" y="17980"/>
                </a:cubicBezTo>
                <a:cubicBezTo>
                  <a:pt x="12914" y="17974"/>
                  <a:pt x="12908" y="17957"/>
                  <a:pt x="12908" y="17951"/>
                </a:cubicBezTo>
                <a:cubicBezTo>
                  <a:pt x="12716" y="18014"/>
                  <a:pt x="12534" y="18104"/>
                  <a:pt x="12341" y="18161"/>
                </a:cubicBezTo>
                <a:cubicBezTo>
                  <a:pt x="12341" y="18178"/>
                  <a:pt x="12341" y="18190"/>
                  <a:pt x="12335" y="18201"/>
                </a:cubicBezTo>
                <a:cubicBezTo>
                  <a:pt x="12330" y="18195"/>
                  <a:pt x="12324" y="18184"/>
                  <a:pt x="12318" y="18178"/>
                </a:cubicBezTo>
                <a:cubicBezTo>
                  <a:pt x="12290" y="18195"/>
                  <a:pt x="12262" y="18201"/>
                  <a:pt x="12228" y="18207"/>
                </a:cubicBezTo>
                <a:cubicBezTo>
                  <a:pt x="12256" y="18195"/>
                  <a:pt x="12290" y="18178"/>
                  <a:pt x="12318" y="18167"/>
                </a:cubicBezTo>
                <a:cubicBezTo>
                  <a:pt x="12307" y="18150"/>
                  <a:pt x="12301" y="18139"/>
                  <a:pt x="12290" y="18122"/>
                </a:cubicBezTo>
                <a:cubicBezTo>
                  <a:pt x="12250" y="18156"/>
                  <a:pt x="12205" y="18178"/>
                  <a:pt x="12154" y="18195"/>
                </a:cubicBezTo>
                <a:cubicBezTo>
                  <a:pt x="12148" y="18207"/>
                  <a:pt x="12137" y="18218"/>
                  <a:pt x="12131" y="18229"/>
                </a:cubicBezTo>
                <a:cubicBezTo>
                  <a:pt x="12125" y="18224"/>
                  <a:pt x="12114" y="18212"/>
                  <a:pt x="12103" y="18207"/>
                </a:cubicBezTo>
                <a:cubicBezTo>
                  <a:pt x="12086" y="18224"/>
                  <a:pt x="12063" y="18246"/>
                  <a:pt x="12046" y="18263"/>
                </a:cubicBezTo>
                <a:cubicBezTo>
                  <a:pt x="12029" y="18263"/>
                  <a:pt x="12018" y="18263"/>
                  <a:pt x="12001" y="18269"/>
                </a:cubicBezTo>
                <a:cubicBezTo>
                  <a:pt x="11938" y="18269"/>
                  <a:pt x="11876" y="18320"/>
                  <a:pt x="11802" y="18320"/>
                </a:cubicBezTo>
                <a:cubicBezTo>
                  <a:pt x="11972" y="18263"/>
                  <a:pt x="12131" y="18190"/>
                  <a:pt x="12279" y="18093"/>
                </a:cubicBezTo>
                <a:cubicBezTo>
                  <a:pt x="12279" y="18087"/>
                  <a:pt x="12284" y="18087"/>
                  <a:pt x="12284" y="18087"/>
                </a:cubicBezTo>
                <a:cubicBezTo>
                  <a:pt x="12324" y="18070"/>
                  <a:pt x="12364" y="18059"/>
                  <a:pt x="12398" y="18036"/>
                </a:cubicBezTo>
                <a:cubicBezTo>
                  <a:pt x="12403" y="18048"/>
                  <a:pt x="12409" y="18065"/>
                  <a:pt x="12415" y="18076"/>
                </a:cubicBezTo>
                <a:cubicBezTo>
                  <a:pt x="12432" y="18070"/>
                  <a:pt x="12466" y="18065"/>
                  <a:pt x="12483" y="18065"/>
                </a:cubicBezTo>
                <a:cubicBezTo>
                  <a:pt x="12489" y="18048"/>
                  <a:pt x="12489" y="18031"/>
                  <a:pt x="12494" y="18019"/>
                </a:cubicBezTo>
                <a:lnTo>
                  <a:pt x="12494" y="18019"/>
                </a:lnTo>
                <a:lnTo>
                  <a:pt x="12455" y="18025"/>
                </a:lnTo>
                <a:cubicBezTo>
                  <a:pt x="12472" y="18019"/>
                  <a:pt x="12494" y="18002"/>
                  <a:pt x="12511" y="17997"/>
                </a:cubicBezTo>
                <a:lnTo>
                  <a:pt x="12511" y="17997"/>
                </a:lnTo>
                <a:cubicBezTo>
                  <a:pt x="12506" y="18002"/>
                  <a:pt x="12500" y="18019"/>
                  <a:pt x="12500" y="18031"/>
                </a:cubicBezTo>
                <a:cubicBezTo>
                  <a:pt x="12506" y="18036"/>
                  <a:pt x="12523" y="18048"/>
                  <a:pt x="12528" y="18053"/>
                </a:cubicBezTo>
                <a:cubicBezTo>
                  <a:pt x="12557" y="18036"/>
                  <a:pt x="12585" y="18025"/>
                  <a:pt x="12613" y="18014"/>
                </a:cubicBezTo>
                <a:lnTo>
                  <a:pt x="12608" y="17991"/>
                </a:lnTo>
                <a:cubicBezTo>
                  <a:pt x="12588" y="17995"/>
                  <a:pt x="12568" y="17999"/>
                  <a:pt x="12548" y="17999"/>
                </a:cubicBezTo>
                <a:cubicBezTo>
                  <a:pt x="12539" y="17999"/>
                  <a:pt x="12531" y="17998"/>
                  <a:pt x="12523" y="17997"/>
                </a:cubicBezTo>
                <a:cubicBezTo>
                  <a:pt x="12551" y="17997"/>
                  <a:pt x="12579" y="17980"/>
                  <a:pt x="12602" y="17963"/>
                </a:cubicBezTo>
                <a:cubicBezTo>
                  <a:pt x="12613" y="17980"/>
                  <a:pt x="12619" y="17997"/>
                  <a:pt x="12625" y="18014"/>
                </a:cubicBezTo>
                <a:cubicBezTo>
                  <a:pt x="12653" y="18002"/>
                  <a:pt x="12681" y="17991"/>
                  <a:pt x="12704" y="17980"/>
                </a:cubicBezTo>
                <a:cubicBezTo>
                  <a:pt x="12681" y="17980"/>
                  <a:pt x="12636" y="17974"/>
                  <a:pt x="12613" y="17974"/>
                </a:cubicBezTo>
                <a:cubicBezTo>
                  <a:pt x="12630" y="17961"/>
                  <a:pt x="12647" y="17955"/>
                  <a:pt x="12667" y="17955"/>
                </a:cubicBezTo>
                <a:cubicBezTo>
                  <a:pt x="12673" y="17955"/>
                  <a:pt x="12680" y="17956"/>
                  <a:pt x="12687" y="17957"/>
                </a:cubicBezTo>
                <a:cubicBezTo>
                  <a:pt x="12733" y="17917"/>
                  <a:pt x="12789" y="17906"/>
                  <a:pt x="12840" y="17883"/>
                </a:cubicBezTo>
                <a:lnTo>
                  <a:pt x="12863" y="17906"/>
                </a:lnTo>
                <a:cubicBezTo>
                  <a:pt x="12869" y="17895"/>
                  <a:pt x="12874" y="17866"/>
                  <a:pt x="12880" y="17855"/>
                </a:cubicBezTo>
                <a:cubicBezTo>
                  <a:pt x="12891" y="17866"/>
                  <a:pt x="12903" y="17883"/>
                  <a:pt x="12914" y="17900"/>
                </a:cubicBezTo>
                <a:cubicBezTo>
                  <a:pt x="12925" y="17878"/>
                  <a:pt x="12937" y="17855"/>
                  <a:pt x="12948" y="17832"/>
                </a:cubicBezTo>
                <a:cubicBezTo>
                  <a:pt x="12965" y="17826"/>
                  <a:pt x="12982" y="17826"/>
                  <a:pt x="12999" y="17821"/>
                </a:cubicBezTo>
                <a:close/>
                <a:moveTo>
                  <a:pt x="6849" y="18275"/>
                </a:moveTo>
                <a:lnTo>
                  <a:pt x="6849" y="18275"/>
                </a:lnTo>
                <a:cubicBezTo>
                  <a:pt x="6894" y="18280"/>
                  <a:pt x="6945" y="18297"/>
                  <a:pt x="6991" y="18309"/>
                </a:cubicBezTo>
                <a:cubicBezTo>
                  <a:pt x="6985" y="18314"/>
                  <a:pt x="6985" y="18331"/>
                  <a:pt x="6985" y="18337"/>
                </a:cubicBezTo>
                <a:cubicBezTo>
                  <a:pt x="6940" y="18314"/>
                  <a:pt x="6877" y="18326"/>
                  <a:pt x="6849" y="18275"/>
                </a:cubicBezTo>
                <a:close/>
                <a:moveTo>
                  <a:pt x="11995" y="18173"/>
                </a:moveTo>
                <a:cubicBezTo>
                  <a:pt x="11989" y="18184"/>
                  <a:pt x="11984" y="18195"/>
                  <a:pt x="11978" y="18212"/>
                </a:cubicBezTo>
                <a:cubicBezTo>
                  <a:pt x="11870" y="18246"/>
                  <a:pt x="11768" y="18297"/>
                  <a:pt x="11660" y="18337"/>
                </a:cubicBezTo>
                <a:lnTo>
                  <a:pt x="11655" y="18337"/>
                </a:lnTo>
                <a:lnTo>
                  <a:pt x="11683" y="18303"/>
                </a:lnTo>
                <a:cubicBezTo>
                  <a:pt x="11690" y="18305"/>
                  <a:pt x="11697" y="18305"/>
                  <a:pt x="11704" y="18305"/>
                </a:cubicBezTo>
                <a:cubicBezTo>
                  <a:pt x="11746" y="18305"/>
                  <a:pt x="11786" y="18278"/>
                  <a:pt x="11825" y="18263"/>
                </a:cubicBezTo>
                <a:lnTo>
                  <a:pt x="11802" y="18241"/>
                </a:lnTo>
                <a:lnTo>
                  <a:pt x="11853" y="18212"/>
                </a:lnTo>
                <a:cubicBezTo>
                  <a:pt x="11859" y="18211"/>
                  <a:pt x="11865" y="18210"/>
                  <a:pt x="11872" y="18210"/>
                </a:cubicBezTo>
                <a:cubicBezTo>
                  <a:pt x="11894" y="18210"/>
                  <a:pt x="11917" y="18218"/>
                  <a:pt x="11940" y="18218"/>
                </a:cubicBezTo>
                <a:cubicBezTo>
                  <a:pt x="11953" y="18218"/>
                  <a:pt x="11966" y="18215"/>
                  <a:pt x="11978" y="18207"/>
                </a:cubicBezTo>
                <a:cubicBezTo>
                  <a:pt x="11978" y="18201"/>
                  <a:pt x="11984" y="18184"/>
                  <a:pt x="11989" y="18173"/>
                </a:cubicBezTo>
                <a:close/>
                <a:moveTo>
                  <a:pt x="7416" y="18246"/>
                </a:moveTo>
                <a:cubicBezTo>
                  <a:pt x="7416" y="18258"/>
                  <a:pt x="7422" y="18269"/>
                  <a:pt x="7422" y="18280"/>
                </a:cubicBezTo>
                <a:cubicBezTo>
                  <a:pt x="7507" y="18292"/>
                  <a:pt x="7592" y="18314"/>
                  <a:pt x="7666" y="18365"/>
                </a:cubicBezTo>
                <a:cubicBezTo>
                  <a:pt x="7569" y="18343"/>
                  <a:pt x="7473" y="18297"/>
                  <a:pt x="7371" y="18292"/>
                </a:cubicBezTo>
                <a:cubicBezTo>
                  <a:pt x="7342" y="18286"/>
                  <a:pt x="7325" y="18275"/>
                  <a:pt x="7308" y="18258"/>
                </a:cubicBezTo>
                <a:cubicBezTo>
                  <a:pt x="7310" y="18257"/>
                  <a:pt x="7312" y="18257"/>
                  <a:pt x="7314" y="18257"/>
                </a:cubicBezTo>
                <a:cubicBezTo>
                  <a:pt x="7336" y="18257"/>
                  <a:pt x="7370" y="18276"/>
                  <a:pt x="7391" y="18276"/>
                </a:cubicBezTo>
                <a:cubicBezTo>
                  <a:pt x="7404" y="18276"/>
                  <a:pt x="7413" y="18269"/>
                  <a:pt x="7410" y="18246"/>
                </a:cubicBezTo>
                <a:close/>
                <a:moveTo>
                  <a:pt x="6421" y="18040"/>
                </a:moveTo>
                <a:cubicBezTo>
                  <a:pt x="6457" y="18040"/>
                  <a:pt x="6487" y="18071"/>
                  <a:pt x="6523" y="18071"/>
                </a:cubicBezTo>
                <a:cubicBezTo>
                  <a:pt x="6526" y="18071"/>
                  <a:pt x="6528" y="18071"/>
                  <a:pt x="6531" y="18070"/>
                </a:cubicBezTo>
                <a:cubicBezTo>
                  <a:pt x="6815" y="18207"/>
                  <a:pt x="7149" y="18241"/>
                  <a:pt x="7428" y="18371"/>
                </a:cubicBezTo>
                <a:cubicBezTo>
                  <a:pt x="7308" y="18365"/>
                  <a:pt x="7201" y="18309"/>
                  <a:pt x="7081" y="18280"/>
                </a:cubicBezTo>
                <a:cubicBezTo>
                  <a:pt x="7081" y="18286"/>
                  <a:pt x="7081" y="18297"/>
                  <a:pt x="7081" y="18303"/>
                </a:cubicBezTo>
                <a:cubicBezTo>
                  <a:pt x="7076" y="18292"/>
                  <a:pt x="7064" y="18286"/>
                  <a:pt x="7059" y="18275"/>
                </a:cubicBezTo>
                <a:cubicBezTo>
                  <a:pt x="6900" y="18218"/>
                  <a:pt x="6730" y="18184"/>
                  <a:pt x="6576" y="18110"/>
                </a:cubicBezTo>
                <a:cubicBezTo>
                  <a:pt x="6576" y="18116"/>
                  <a:pt x="6576" y="18133"/>
                  <a:pt x="6571" y="18139"/>
                </a:cubicBezTo>
                <a:cubicBezTo>
                  <a:pt x="6542" y="18076"/>
                  <a:pt x="6457" y="18076"/>
                  <a:pt x="6406" y="18042"/>
                </a:cubicBezTo>
                <a:cubicBezTo>
                  <a:pt x="6411" y="18041"/>
                  <a:pt x="6416" y="18040"/>
                  <a:pt x="6421" y="18040"/>
                </a:cubicBezTo>
                <a:close/>
                <a:moveTo>
                  <a:pt x="7439" y="18354"/>
                </a:moveTo>
                <a:cubicBezTo>
                  <a:pt x="7473" y="18354"/>
                  <a:pt x="7479" y="18365"/>
                  <a:pt x="7462" y="18394"/>
                </a:cubicBezTo>
                <a:cubicBezTo>
                  <a:pt x="7433" y="18394"/>
                  <a:pt x="7422" y="18377"/>
                  <a:pt x="7439" y="18354"/>
                </a:cubicBezTo>
                <a:close/>
                <a:moveTo>
                  <a:pt x="11590" y="18333"/>
                </a:moveTo>
                <a:cubicBezTo>
                  <a:pt x="11604" y="18333"/>
                  <a:pt x="11617" y="18335"/>
                  <a:pt x="11626" y="18337"/>
                </a:cubicBezTo>
                <a:cubicBezTo>
                  <a:pt x="11626" y="18341"/>
                  <a:pt x="11626" y="18345"/>
                  <a:pt x="11626" y="18348"/>
                </a:cubicBezTo>
                <a:cubicBezTo>
                  <a:pt x="11598" y="18360"/>
                  <a:pt x="11575" y="18365"/>
                  <a:pt x="11547" y="18377"/>
                </a:cubicBezTo>
                <a:cubicBezTo>
                  <a:pt x="11541" y="18371"/>
                  <a:pt x="11535" y="18365"/>
                  <a:pt x="11535" y="18360"/>
                </a:cubicBezTo>
                <a:lnTo>
                  <a:pt x="11513" y="18383"/>
                </a:lnTo>
                <a:lnTo>
                  <a:pt x="11484" y="18388"/>
                </a:lnTo>
                <a:lnTo>
                  <a:pt x="11479" y="18371"/>
                </a:lnTo>
                <a:lnTo>
                  <a:pt x="11473" y="18394"/>
                </a:lnTo>
                <a:cubicBezTo>
                  <a:pt x="11456" y="18394"/>
                  <a:pt x="11445" y="18400"/>
                  <a:pt x="11428" y="18400"/>
                </a:cubicBezTo>
                <a:cubicBezTo>
                  <a:pt x="11445" y="18383"/>
                  <a:pt x="11462" y="18371"/>
                  <a:pt x="11473" y="18354"/>
                </a:cubicBezTo>
                <a:cubicBezTo>
                  <a:pt x="11490" y="18354"/>
                  <a:pt x="11507" y="18348"/>
                  <a:pt x="11518" y="18343"/>
                </a:cubicBezTo>
                <a:cubicBezTo>
                  <a:pt x="11518" y="18343"/>
                  <a:pt x="11518" y="18348"/>
                  <a:pt x="11518" y="18348"/>
                </a:cubicBezTo>
                <a:cubicBezTo>
                  <a:pt x="11524" y="18348"/>
                  <a:pt x="11524" y="18343"/>
                  <a:pt x="11524" y="18343"/>
                </a:cubicBezTo>
                <a:cubicBezTo>
                  <a:pt x="11547" y="18336"/>
                  <a:pt x="11571" y="18333"/>
                  <a:pt x="11590" y="18333"/>
                </a:cubicBezTo>
                <a:close/>
                <a:moveTo>
                  <a:pt x="11620" y="18383"/>
                </a:moveTo>
                <a:cubicBezTo>
                  <a:pt x="11620" y="18388"/>
                  <a:pt x="11615" y="18400"/>
                  <a:pt x="11615" y="18411"/>
                </a:cubicBezTo>
                <a:cubicBezTo>
                  <a:pt x="11609" y="18405"/>
                  <a:pt x="11603" y="18394"/>
                  <a:pt x="11603" y="18388"/>
                </a:cubicBezTo>
                <a:cubicBezTo>
                  <a:pt x="11609" y="18383"/>
                  <a:pt x="11615" y="18383"/>
                  <a:pt x="11620" y="18383"/>
                </a:cubicBezTo>
                <a:close/>
                <a:moveTo>
                  <a:pt x="8267" y="18428"/>
                </a:moveTo>
                <a:cubicBezTo>
                  <a:pt x="8273" y="18434"/>
                  <a:pt x="8273" y="18445"/>
                  <a:pt x="8279" y="18451"/>
                </a:cubicBezTo>
                <a:cubicBezTo>
                  <a:pt x="8267" y="18451"/>
                  <a:pt x="8256" y="18451"/>
                  <a:pt x="8250" y="18445"/>
                </a:cubicBezTo>
                <a:cubicBezTo>
                  <a:pt x="8256" y="18439"/>
                  <a:pt x="8262" y="18434"/>
                  <a:pt x="8267" y="18428"/>
                </a:cubicBezTo>
                <a:close/>
                <a:moveTo>
                  <a:pt x="11530" y="18456"/>
                </a:moveTo>
                <a:lnTo>
                  <a:pt x="11524" y="18462"/>
                </a:lnTo>
                <a:lnTo>
                  <a:pt x="11501" y="18462"/>
                </a:lnTo>
                <a:cubicBezTo>
                  <a:pt x="11513" y="18462"/>
                  <a:pt x="11524" y="18456"/>
                  <a:pt x="11530" y="18456"/>
                </a:cubicBezTo>
                <a:close/>
                <a:moveTo>
                  <a:pt x="7505" y="18379"/>
                </a:moveTo>
                <a:cubicBezTo>
                  <a:pt x="7539" y="18379"/>
                  <a:pt x="7574" y="18391"/>
                  <a:pt x="7609" y="18400"/>
                </a:cubicBezTo>
                <a:cubicBezTo>
                  <a:pt x="7683" y="18417"/>
                  <a:pt x="7762" y="18428"/>
                  <a:pt x="7836" y="18468"/>
                </a:cubicBezTo>
                <a:cubicBezTo>
                  <a:pt x="7711" y="18468"/>
                  <a:pt x="7592" y="18417"/>
                  <a:pt x="7473" y="18383"/>
                </a:cubicBezTo>
                <a:cubicBezTo>
                  <a:pt x="7483" y="18380"/>
                  <a:pt x="7494" y="18379"/>
                  <a:pt x="7505" y="18379"/>
                </a:cubicBezTo>
                <a:close/>
                <a:moveTo>
                  <a:pt x="10979" y="18473"/>
                </a:moveTo>
                <a:cubicBezTo>
                  <a:pt x="10979" y="18479"/>
                  <a:pt x="10974" y="18485"/>
                  <a:pt x="10957" y="18490"/>
                </a:cubicBezTo>
                <a:cubicBezTo>
                  <a:pt x="10951" y="18485"/>
                  <a:pt x="10951" y="18479"/>
                  <a:pt x="10951" y="18479"/>
                </a:cubicBezTo>
                <a:cubicBezTo>
                  <a:pt x="10957" y="18479"/>
                  <a:pt x="10968" y="18473"/>
                  <a:pt x="10979" y="18473"/>
                </a:cubicBezTo>
                <a:close/>
                <a:moveTo>
                  <a:pt x="10923" y="18485"/>
                </a:moveTo>
                <a:cubicBezTo>
                  <a:pt x="10915" y="18489"/>
                  <a:pt x="10907" y="18493"/>
                  <a:pt x="10899" y="18493"/>
                </a:cubicBezTo>
                <a:cubicBezTo>
                  <a:pt x="10895" y="18493"/>
                  <a:pt x="10892" y="18492"/>
                  <a:pt x="10889" y="18490"/>
                </a:cubicBezTo>
                <a:lnTo>
                  <a:pt x="10889" y="18485"/>
                </a:lnTo>
                <a:close/>
                <a:moveTo>
                  <a:pt x="8301" y="18473"/>
                </a:moveTo>
                <a:cubicBezTo>
                  <a:pt x="8313" y="18479"/>
                  <a:pt x="8330" y="18485"/>
                  <a:pt x="8341" y="18490"/>
                </a:cubicBezTo>
                <a:lnTo>
                  <a:pt x="8341" y="18496"/>
                </a:lnTo>
                <a:cubicBezTo>
                  <a:pt x="8330" y="18490"/>
                  <a:pt x="8313" y="18485"/>
                  <a:pt x="8296" y="18479"/>
                </a:cubicBezTo>
                <a:cubicBezTo>
                  <a:pt x="8296" y="18479"/>
                  <a:pt x="8301" y="18479"/>
                  <a:pt x="8301" y="18473"/>
                </a:cubicBezTo>
                <a:close/>
                <a:moveTo>
                  <a:pt x="8449" y="18496"/>
                </a:moveTo>
                <a:cubicBezTo>
                  <a:pt x="8449" y="18502"/>
                  <a:pt x="8454" y="18502"/>
                  <a:pt x="8454" y="18502"/>
                </a:cubicBezTo>
                <a:cubicBezTo>
                  <a:pt x="8453" y="18504"/>
                  <a:pt x="8451" y="18504"/>
                  <a:pt x="8449" y="18504"/>
                </a:cubicBezTo>
                <a:cubicBezTo>
                  <a:pt x="8444" y="18504"/>
                  <a:pt x="8439" y="18502"/>
                  <a:pt x="8432" y="18502"/>
                </a:cubicBezTo>
                <a:cubicBezTo>
                  <a:pt x="8437" y="18502"/>
                  <a:pt x="8443" y="18496"/>
                  <a:pt x="8449" y="18496"/>
                </a:cubicBezTo>
                <a:close/>
                <a:moveTo>
                  <a:pt x="11314" y="18462"/>
                </a:moveTo>
                <a:cubicBezTo>
                  <a:pt x="11297" y="18473"/>
                  <a:pt x="11274" y="18490"/>
                  <a:pt x="11263" y="18507"/>
                </a:cubicBezTo>
                <a:cubicBezTo>
                  <a:pt x="11246" y="18513"/>
                  <a:pt x="11223" y="18519"/>
                  <a:pt x="11206" y="18519"/>
                </a:cubicBezTo>
                <a:cubicBezTo>
                  <a:pt x="11240" y="18507"/>
                  <a:pt x="11269" y="18490"/>
                  <a:pt x="11291" y="18468"/>
                </a:cubicBezTo>
                <a:cubicBezTo>
                  <a:pt x="11303" y="18468"/>
                  <a:pt x="11308" y="18462"/>
                  <a:pt x="11314" y="18462"/>
                </a:cubicBezTo>
                <a:close/>
                <a:moveTo>
                  <a:pt x="10253" y="18524"/>
                </a:moveTo>
                <a:cubicBezTo>
                  <a:pt x="10247" y="18536"/>
                  <a:pt x="10236" y="18541"/>
                  <a:pt x="10230" y="18547"/>
                </a:cubicBezTo>
                <a:cubicBezTo>
                  <a:pt x="10236" y="18541"/>
                  <a:pt x="10242" y="18536"/>
                  <a:pt x="10247" y="18524"/>
                </a:cubicBezTo>
                <a:close/>
                <a:moveTo>
                  <a:pt x="10906" y="18541"/>
                </a:moveTo>
                <a:cubicBezTo>
                  <a:pt x="10906" y="18541"/>
                  <a:pt x="10900" y="18541"/>
                  <a:pt x="10900" y="18547"/>
                </a:cubicBezTo>
                <a:cubicBezTo>
                  <a:pt x="10894" y="18547"/>
                  <a:pt x="10889" y="18547"/>
                  <a:pt x="10889" y="18541"/>
                </a:cubicBezTo>
                <a:close/>
                <a:moveTo>
                  <a:pt x="10531" y="18496"/>
                </a:moveTo>
                <a:cubicBezTo>
                  <a:pt x="10554" y="18502"/>
                  <a:pt x="10576" y="18513"/>
                  <a:pt x="10593" y="18519"/>
                </a:cubicBezTo>
                <a:cubicBezTo>
                  <a:pt x="10525" y="18564"/>
                  <a:pt x="10435" y="18553"/>
                  <a:pt x="10350" y="18558"/>
                </a:cubicBezTo>
                <a:cubicBezTo>
                  <a:pt x="10378" y="18553"/>
                  <a:pt x="10401" y="18541"/>
                  <a:pt x="10423" y="18524"/>
                </a:cubicBezTo>
                <a:lnTo>
                  <a:pt x="10429" y="18547"/>
                </a:lnTo>
                <a:cubicBezTo>
                  <a:pt x="10435" y="18541"/>
                  <a:pt x="10446" y="18536"/>
                  <a:pt x="10452" y="18530"/>
                </a:cubicBezTo>
                <a:lnTo>
                  <a:pt x="10469" y="18553"/>
                </a:lnTo>
                <a:lnTo>
                  <a:pt x="10474" y="18541"/>
                </a:lnTo>
                <a:cubicBezTo>
                  <a:pt x="10469" y="18536"/>
                  <a:pt x="10457" y="18524"/>
                  <a:pt x="10446" y="18513"/>
                </a:cubicBezTo>
                <a:lnTo>
                  <a:pt x="10469" y="18513"/>
                </a:lnTo>
                <a:cubicBezTo>
                  <a:pt x="10469" y="18513"/>
                  <a:pt x="10469" y="18513"/>
                  <a:pt x="10474" y="18507"/>
                </a:cubicBezTo>
                <a:lnTo>
                  <a:pt x="10503" y="18507"/>
                </a:lnTo>
                <a:cubicBezTo>
                  <a:pt x="10503" y="18519"/>
                  <a:pt x="10508" y="18536"/>
                  <a:pt x="10508" y="18547"/>
                </a:cubicBezTo>
                <a:cubicBezTo>
                  <a:pt x="10514" y="18541"/>
                  <a:pt x="10531" y="18530"/>
                  <a:pt x="10542" y="18524"/>
                </a:cubicBezTo>
                <a:cubicBezTo>
                  <a:pt x="10537" y="18519"/>
                  <a:pt x="10525" y="18507"/>
                  <a:pt x="10520" y="18502"/>
                </a:cubicBezTo>
                <a:lnTo>
                  <a:pt x="10531" y="18496"/>
                </a:lnTo>
                <a:close/>
                <a:moveTo>
                  <a:pt x="10826" y="18553"/>
                </a:moveTo>
                <a:cubicBezTo>
                  <a:pt x="10826" y="18553"/>
                  <a:pt x="10820" y="18558"/>
                  <a:pt x="10815" y="18558"/>
                </a:cubicBezTo>
                <a:lnTo>
                  <a:pt x="10798" y="18553"/>
                </a:lnTo>
                <a:close/>
                <a:moveTo>
                  <a:pt x="10934" y="18547"/>
                </a:moveTo>
                <a:cubicBezTo>
                  <a:pt x="10934" y="18553"/>
                  <a:pt x="10934" y="18553"/>
                  <a:pt x="10934" y="18553"/>
                </a:cubicBezTo>
                <a:cubicBezTo>
                  <a:pt x="10928" y="18553"/>
                  <a:pt x="10923" y="18558"/>
                  <a:pt x="10923" y="18558"/>
                </a:cubicBezTo>
                <a:cubicBezTo>
                  <a:pt x="10923" y="18553"/>
                  <a:pt x="10928" y="18553"/>
                  <a:pt x="10934" y="18547"/>
                </a:cubicBezTo>
                <a:close/>
                <a:moveTo>
                  <a:pt x="9005" y="18558"/>
                </a:moveTo>
                <a:cubicBezTo>
                  <a:pt x="8971" y="18564"/>
                  <a:pt x="8942" y="18564"/>
                  <a:pt x="8914" y="18564"/>
                </a:cubicBezTo>
                <a:cubicBezTo>
                  <a:pt x="8914" y="18558"/>
                  <a:pt x="8908" y="18558"/>
                  <a:pt x="8908" y="18558"/>
                </a:cubicBezTo>
                <a:close/>
                <a:moveTo>
                  <a:pt x="10094" y="18541"/>
                </a:moveTo>
                <a:cubicBezTo>
                  <a:pt x="10083" y="18547"/>
                  <a:pt x="10072" y="18558"/>
                  <a:pt x="10066" y="18570"/>
                </a:cubicBezTo>
                <a:cubicBezTo>
                  <a:pt x="10060" y="18564"/>
                  <a:pt x="10060" y="18558"/>
                  <a:pt x="10060" y="18553"/>
                </a:cubicBezTo>
                <a:cubicBezTo>
                  <a:pt x="10072" y="18553"/>
                  <a:pt x="10083" y="18547"/>
                  <a:pt x="10094" y="18541"/>
                </a:cubicBezTo>
                <a:close/>
                <a:moveTo>
                  <a:pt x="10054" y="18541"/>
                </a:moveTo>
                <a:lnTo>
                  <a:pt x="10054" y="18541"/>
                </a:lnTo>
                <a:cubicBezTo>
                  <a:pt x="10060" y="18547"/>
                  <a:pt x="10054" y="18558"/>
                  <a:pt x="10049" y="18570"/>
                </a:cubicBezTo>
                <a:cubicBezTo>
                  <a:pt x="10044" y="18571"/>
                  <a:pt x="10039" y="18571"/>
                  <a:pt x="10035" y="18571"/>
                </a:cubicBezTo>
                <a:cubicBezTo>
                  <a:pt x="10017" y="18571"/>
                  <a:pt x="10011" y="18561"/>
                  <a:pt x="10020" y="18547"/>
                </a:cubicBezTo>
                <a:cubicBezTo>
                  <a:pt x="10032" y="18547"/>
                  <a:pt x="10043" y="18547"/>
                  <a:pt x="10054" y="18541"/>
                </a:cubicBezTo>
                <a:close/>
                <a:moveTo>
                  <a:pt x="9822" y="18564"/>
                </a:moveTo>
                <a:cubicBezTo>
                  <a:pt x="9816" y="18570"/>
                  <a:pt x="9811" y="18575"/>
                  <a:pt x="9799" y="18575"/>
                </a:cubicBezTo>
                <a:cubicBezTo>
                  <a:pt x="9793" y="18575"/>
                  <a:pt x="9788" y="18570"/>
                  <a:pt x="9782" y="18570"/>
                </a:cubicBezTo>
                <a:cubicBezTo>
                  <a:pt x="9793" y="18564"/>
                  <a:pt x="9811" y="18564"/>
                  <a:pt x="9822" y="18564"/>
                </a:cubicBezTo>
                <a:close/>
                <a:moveTo>
                  <a:pt x="9958" y="18553"/>
                </a:moveTo>
                <a:cubicBezTo>
                  <a:pt x="9958" y="18558"/>
                  <a:pt x="9952" y="18564"/>
                  <a:pt x="9947" y="18575"/>
                </a:cubicBezTo>
                <a:lnTo>
                  <a:pt x="9947" y="18570"/>
                </a:lnTo>
                <a:cubicBezTo>
                  <a:pt x="9930" y="18570"/>
                  <a:pt x="9924" y="18564"/>
                  <a:pt x="9924" y="18553"/>
                </a:cubicBezTo>
                <a:close/>
                <a:moveTo>
                  <a:pt x="9464" y="18570"/>
                </a:moveTo>
                <a:cubicBezTo>
                  <a:pt x="9464" y="18574"/>
                  <a:pt x="9467" y="18577"/>
                  <a:pt x="9469" y="18581"/>
                </a:cubicBezTo>
                <a:lnTo>
                  <a:pt x="9464" y="18581"/>
                </a:lnTo>
                <a:cubicBezTo>
                  <a:pt x="9459" y="18581"/>
                  <a:pt x="9459" y="18575"/>
                  <a:pt x="9459" y="18570"/>
                </a:cubicBezTo>
                <a:close/>
                <a:moveTo>
                  <a:pt x="10225" y="18530"/>
                </a:moveTo>
                <a:lnTo>
                  <a:pt x="10225" y="18530"/>
                </a:lnTo>
                <a:cubicBezTo>
                  <a:pt x="10219" y="18536"/>
                  <a:pt x="10219" y="18547"/>
                  <a:pt x="10219" y="18553"/>
                </a:cubicBezTo>
                <a:cubicBezTo>
                  <a:pt x="10213" y="18558"/>
                  <a:pt x="10202" y="18558"/>
                  <a:pt x="10196" y="18564"/>
                </a:cubicBezTo>
                <a:cubicBezTo>
                  <a:pt x="10185" y="18570"/>
                  <a:pt x="10174" y="18570"/>
                  <a:pt x="10162" y="18581"/>
                </a:cubicBezTo>
                <a:cubicBezTo>
                  <a:pt x="10157" y="18575"/>
                  <a:pt x="10151" y="18575"/>
                  <a:pt x="10140" y="18575"/>
                </a:cubicBezTo>
                <a:cubicBezTo>
                  <a:pt x="10168" y="18558"/>
                  <a:pt x="10191" y="18536"/>
                  <a:pt x="10225" y="18530"/>
                </a:cubicBezTo>
                <a:close/>
                <a:moveTo>
                  <a:pt x="9584" y="18570"/>
                </a:moveTo>
                <a:cubicBezTo>
                  <a:pt x="9584" y="18575"/>
                  <a:pt x="9589" y="18581"/>
                  <a:pt x="9589" y="18587"/>
                </a:cubicBezTo>
                <a:cubicBezTo>
                  <a:pt x="9584" y="18581"/>
                  <a:pt x="9572" y="18581"/>
                  <a:pt x="9567" y="18581"/>
                </a:cubicBezTo>
                <a:cubicBezTo>
                  <a:pt x="9572" y="18575"/>
                  <a:pt x="9578" y="18575"/>
                  <a:pt x="9584" y="18570"/>
                </a:cubicBezTo>
                <a:close/>
                <a:moveTo>
                  <a:pt x="9704" y="18566"/>
                </a:moveTo>
                <a:cubicBezTo>
                  <a:pt x="9722" y="18566"/>
                  <a:pt x="9741" y="18568"/>
                  <a:pt x="9759" y="18570"/>
                </a:cubicBezTo>
                <a:lnTo>
                  <a:pt x="9759" y="18587"/>
                </a:lnTo>
                <a:lnTo>
                  <a:pt x="9640" y="18587"/>
                </a:lnTo>
                <a:cubicBezTo>
                  <a:pt x="9629" y="18587"/>
                  <a:pt x="9623" y="18581"/>
                  <a:pt x="9612" y="18581"/>
                </a:cubicBezTo>
                <a:cubicBezTo>
                  <a:pt x="9641" y="18570"/>
                  <a:pt x="9672" y="18566"/>
                  <a:pt x="9704" y="18566"/>
                </a:cubicBezTo>
                <a:close/>
                <a:moveTo>
                  <a:pt x="9567" y="18564"/>
                </a:moveTo>
                <a:cubicBezTo>
                  <a:pt x="9572" y="18574"/>
                  <a:pt x="9563" y="18593"/>
                  <a:pt x="9549" y="18593"/>
                </a:cubicBezTo>
                <a:cubicBezTo>
                  <a:pt x="9547" y="18593"/>
                  <a:pt x="9546" y="18593"/>
                  <a:pt x="9544" y="18592"/>
                </a:cubicBezTo>
                <a:lnTo>
                  <a:pt x="9544" y="18587"/>
                </a:lnTo>
                <a:cubicBezTo>
                  <a:pt x="9532" y="18587"/>
                  <a:pt x="9527" y="18575"/>
                  <a:pt x="9527" y="18570"/>
                </a:cubicBezTo>
                <a:cubicBezTo>
                  <a:pt x="9538" y="18570"/>
                  <a:pt x="9555" y="18564"/>
                  <a:pt x="9567" y="18564"/>
                </a:cubicBezTo>
                <a:close/>
                <a:moveTo>
                  <a:pt x="11314" y="18553"/>
                </a:moveTo>
                <a:cubicBezTo>
                  <a:pt x="11303" y="18564"/>
                  <a:pt x="11286" y="18587"/>
                  <a:pt x="11274" y="18598"/>
                </a:cubicBezTo>
                <a:cubicBezTo>
                  <a:pt x="11308" y="18581"/>
                  <a:pt x="11337" y="18570"/>
                  <a:pt x="11371" y="18570"/>
                </a:cubicBezTo>
                <a:cubicBezTo>
                  <a:pt x="11359" y="18564"/>
                  <a:pt x="11331" y="18558"/>
                  <a:pt x="11314" y="18553"/>
                </a:cubicBezTo>
                <a:close/>
                <a:moveTo>
                  <a:pt x="10622" y="18575"/>
                </a:moveTo>
                <a:cubicBezTo>
                  <a:pt x="10576" y="18587"/>
                  <a:pt x="10531" y="18598"/>
                  <a:pt x="10486" y="18615"/>
                </a:cubicBezTo>
                <a:cubicBezTo>
                  <a:pt x="10486" y="18604"/>
                  <a:pt x="10480" y="18598"/>
                  <a:pt x="10474" y="18587"/>
                </a:cubicBezTo>
                <a:lnTo>
                  <a:pt x="10622" y="18575"/>
                </a:lnTo>
                <a:close/>
                <a:moveTo>
                  <a:pt x="7864" y="18464"/>
                </a:moveTo>
                <a:cubicBezTo>
                  <a:pt x="7893" y="18464"/>
                  <a:pt x="7921" y="18479"/>
                  <a:pt x="7950" y="18479"/>
                </a:cubicBezTo>
                <a:cubicBezTo>
                  <a:pt x="8057" y="18496"/>
                  <a:pt x="8165" y="18513"/>
                  <a:pt x="8273" y="18530"/>
                </a:cubicBezTo>
                <a:cubicBezTo>
                  <a:pt x="8449" y="18553"/>
                  <a:pt x="8619" y="18575"/>
                  <a:pt x="8789" y="18598"/>
                </a:cubicBezTo>
                <a:cubicBezTo>
                  <a:pt x="8801" y="18604"/>
                  <a:pt x="8812" y="18609"/>
                  <a:pt x="8823" y="18621"/>
                </a:cubicBezTo>
                <a:cubicBezTo>
                  <a:pt x="8630" y="18609"/>
                  <a:pt x="8443" y="18581"/>
                  <a:pt x="8256" y="18547"/>
                </a:cubicBezTo>
                <a:lnTo>
                  <a:pt x="8239" y="18547"/>
                </a:lnTo>
                <a:lnTo>
                  <a:pt x="8182" y="18536"/>
                </a:lnTo>
                <a:lnTo>
                  <a:pt x="8176" y="18536"/>
                </a:lnTo>
                <a:cubicBezTo>
                  <a:pt x="8131" y="18530"/>
                  <a:pt x="8086" y="18519"/>
                  <a:pt x="8040" y="18513"/>
                </a:cubicBezTo>
                <a:cubicBezTo>
                  <a:pt x="8040" y="18519"/>
                  <a:pt x="8040" y="18524"/>
                  <a:pt x="8040" y="18530"/>
                </a:cubicBezTo>
                <a:cubicBezTo>
                  <a:pt x="7978" y="18485"/>
                  <a:pt x="7904" y="18490"/>
                  <a:pt x="7830" y="18473"/>
                </a:cubicBezTo>
                <a:cubicBezTo>
                  <a:pt x="7842" y="18467"/>
                  <a:pt x="7853" y="18464"/>
                  <a:pt x="7864" y="18464"/>
                </a:cubicBezTo>
                <a:close/>
                <a:moveTo>
                  <a:pt x="8829" y="18598"/>
                </a:moveTo>
                <a:cubicBezTo>
                  <a:pt x="8874" y="18604"/>
                  <a:pt x="8925" y="18609"/>
                  <a:pt x="8976" y="18615"/>
                </a:cubicBezTo>
                <a:lnTo>
                  <a:pt x="8993" y="18615"/>
                </a:lnTo>
                <a:cubicBezTo>
                  <a:pt x="9067" y="18621"/>
                  <a:pt x="9141" y="18615"/>
                  <a:pt x="9215" y="18632"/>
                </a:cubicBezTo>
                <a:cubicBezTo>
                  <a:pt x="9189" y="18637"/>
                  <a:pt x="9162" y="18639"/>
                  <a:pt x="9135" y="18639"/>
                </a:cubicBezTo>
                <a:cubicBezTo>
                  <a:pt x="9076" y="18639"/>
                  <a:pt x="9015" y="18630"/>
                  <a:pt x="8956" y="18630"/>
                </a:cubicBezTo>
                <a:cubicBezTo>
                  <a:pt x="8920" y="18630"/>
                  <a:pt x="8885" y="18633"/>
                  <a:pt x="8852" y="18644"/>
                </a:cubicBezTo>
                <a:cubicBezTo>
                  <a:pt x="8852" y="18634"/>
                  <a:pt x="8852" y="18626"/>
                  <a:pt x="8852" y="18621"/>
                </a:cubicBezTo>
                <a:lnTo>
                  <a:pt x="8835" y="18621"/>
                </a:lnTo>
                <a:cubicBezTo>
                  <a:pt x="8829" y="18615"/>
                  <a:pt x="8829" y="18604"/>
                  <a:pt x="8829" y="18598"/>
                </a:cubicBezTo>
                <a:close/>
                <a:moveTo>
                  <a:pt x="9256" y="18616"/>
                </a:moveTo>
                <a:cubicBezTo>
                  <a:pt x="9274" y="18616"/>
                  <a:pt x="9292" y="18636"/>
                  <a:pt x="9266" y="18649"/>
                </a:cubicBezTo>
                <a:cubicBezTo>
                  <a:pt x="9263" y="18651"/>
                  <a:pt x="9259" y="18652"/>
                  <a:pt x="9255" y="18652"/>
                </a:cubicBezTo>
                <a:cubicBezTo>
                  <a:pt x="9238" y="18652"/>
                  <a:pt x="9220" y="18635"/>
                  <a:pt x="9243" y="18621"/>
                </a:cubicBezTo>
                <a:cubicBezTo>
                  <a:pt x="9247" y="18617"/>
                  <a:pt x="9252" y="18616"/>
                  <a:pt x="9256" y="18616"/>
                </a:cubicBezTo>
                <a:close/>
                <a:moveTo>
                  <a:pt x="9901" y="18558"/>
                </a:moveTo>
                <a:lnTo>
                  <a:pt x="9901" y="18558"/>
                </a:lnTo>
                <a:cubicBezTo>
                  <a:pt x="9890" y="18581"/>
                  <a:pt x="9896" y="18598"/>
                  <a:pt x="9907" y="18615"/>
                </a:cubicBezTo>
                <a:cubicBezTo>
                  <a:pt x="9926" y="18619"/>
                  <a:pt x="9944" y="18621"/>
                  <a:pt x="9962" y="18621"/>
                </a:cubicBezTo>
                <a:cubicBezTo>
                  <a:pt x="10014" y="18621"/>
                  <a:pt x="10064" y="18609"/>
                  <a:pt x="10113" y="18609"/>
                </a:cubicBezTo>
                <a:cubicBezTo>
                  <a:pt x="10120" y="18609"/>
                  <a:pt x="10127" y="18609"/>
                  <a:pt x="10134" y="18609"/>
                </a:cubicBezTo>
                <a:cubicBezTo>
                  <a:pt x="10179" y="18604"/>
                  <a:pt x="10230" y="18615"/>
                  <a:pt x="10264" y="18581"/>
                </a:cubicBezTo>
                <a:cubicBezTo>
                  <a:pt x="10259" y="18581"/>
                  <a:pt x="10247" y="18575"/>
                  <a:pt x="10242" y="18575"/>
                </a:cubicBezTo>
                <a:cubicBezTo>
                  <a:pt x="10259" y="18575"/>
                  <a:pt x="10270" y="18575"/>
                  <a:pt x="10281" y="18570"/>
                </a:cubicBezTo>
                <a:lnTo>
                  <a:pt x="10281" y="18570"/>
                </a:lnTo>
                <a:cubicBezTo>
                  <a:pt x="10273" y="18583"/>
                  <a:pt x="10278" y="18611"/>
                  <a:pt x="10294" y="18611"/>
                </a:cubicBezTo>
                <a:cubicBezTo>
                  <a:pt x="10299" y="18611"/>
                  <a:pt x="10304" y="18609"/>
                  <a:pt x="10310" y="18604"/>
                </a:cubicBezTo>
                <a:cubicBezTo>
                  <a:pt x="10361" y="18598"/>
                  <a:pt x="10412" y="18592"/>
                  <a:pt x="10463" y="18587"/>
                </a:cubicBezTo>
                <a:lnTo>
                  <a:pt x="10463" y="18615"/>
                </a:lnTo>
                <a:lnTo>
                  <a:pt x="10452" y="18615"/>
                </a:lnTo>
                <a:cubicBezTo>
                  <a:pt x="10452" y="18609"/>
                  <a:pt x="10446" y="18598"/>
                  <a:pt x="10440" y="18592"/>
                </a:cubicBezTo>
                <a:cubicBezTo>
                  <a:pt x="10412" y="18604"/>
                  <a:pt x="10389" y="18615"/>
                  <a:pt x="10361" y="18626"/>
                </a:cubicBezTo>
                <a:cubicBezTo>
                  <a:pt x="10335" y="18621"/>
                  <a:pt x="10308" y="18615"/>
                  <a:pt x="10282" y="18615"/>
                </a:cubicBezTo>
                <a:cubicBezTo>
                  <a:pt x="10256" y="18615"/>
                  <a:pt x="10230" y="18621"/>
                  <a:pt x="10208" y="18638"/>
                </a:cubicBezTo>
                <a:lnTo>
                  <a:pt x="10191" y="18638"/>
                </a:lnTo>
                <a:cubicBezTo>
                  <a:pt x="10185" y="18632"/>
                  <a:pt x="10174" y="18621"/>
                  <a:pt x="10174" y="18621"/>
                </a:cubicBezTo>
                <a:cubicBezTo>
                  <a:pt x="10145" y="18626"/>
                  <a:pt x="10123" y="18632"/>
                  <a:pt x="10094" y="18638"/>
                </a:cubicBezTo>
                <a:cubicBezTo>
                  <a:pt x="9969" y="18644"/>
                  <a:pt x="9850" y="18649"/>
                  <a:pt x="9725" y="18661"/>
                </a:cubicBezTo>
                <a:cubicBezTo>
                  <a:pt x="9688" y="18652"/>
                  <a:pt x="9651" y="18650"/>
                  <a:pt x="9613" y="18650"/>
                </a:cubicBezTo>
                <a:cubicBezTo>
                  <a:pt x="9561" y="18650"/>
                  <a:pt x="9508" y="18654"/>
                  <a:pt x="9455" y="18654"/>
                </a:cubicBezTo>
                <a:cubicBezTo>
                  <a:pt x="9417" y="18654"/>
                  <a:pt x="9378" y="18652"/>
                  <a:pt x="9340" y="18644"/>
                </a:cubicBezTo>
                <a:cubicBezTo>
                  <a:pt x="9385" y="18638"/>
                  <a:pt x="9425" y="18632"/>
                  <a:pt x="9470" y="18632"/>
                </a:cubicBezTo>
                <a:lnTo>
                  <a:pt x="9470" y="18638"/>
                </a:lnTo>
                <a:cubicBezTo>
                  <a:pt x="9470" y="18638"/>
                  <a:pt x="9476" y="18632"/>
                  <a:pt x="9476" y="18632"/>
                </a:cubicBezTo>
                <a:cubicBezTo>
                  <a:pt x="9578" y="18626"/>
                  <a:pt x="9680" y="18626"/>
                  <a:pt x="9788" y="18626"/>
                </a:cubicBezTo>
                <a:cubicBezTo>
                  <a:pt x="9793" y="18626"/>
                  <a:pt x="9798" y="18625"/>
                  <a:pt x="9803" y="18625"/>
                </a:cubicBezTo>
                <a:cubicBezTo>
                  <a:pt x="9813" y="18625"/>
                  <a:pt x="9824" y="18626"/>
                  <a:pt x="9835" y="18626"/>
                </a:cubicBezTo>
                <a:cubicBezTo>
                  <a:pt x="9850" y="18626"/>
                  <a:pt x="9864" y="18624"/>
                  <a:pt x="9873" y="18609"/>
                </a:cubicBezTo>
                <a:lnTo>
                  <a:pt x="9833" y="18581"/>
                </a:lnTo>
                <a:cubicBezTo>
                  <a:pt x="9839" y="18575"/>
                  <a:pt x="9839" y="18570"/>
                  <a:pt x="9845" y="18564"/>
                </a:cubicBezTo>
                <a:cubicBezTo>
                  <a:pt x="9862" y="18564"/>
                  <a:pt x="9879" y="18564"/>
                  <a:pt x="9901" y="18558"/>
                </a:cubicBezTo>
                <a:close/>
                <a:moveTo>
                  <a:pt x="10184" y="18694"/>
                </a:moveTo>
                <a:lnTo>
                  <a:pt x="10184" y="18694"/>
                </a:lnTo>
                <a:cubicBezTo>
                  <a:pt x="10184" y="18694"/>
                  <a:pt x="10184" y="18695"/>
                  <a:pt x="10183" y="18695"/>
                </a:cubicBezTo>
                <a:lnTo>
                  <a:pt x="10183" y="18695"/>
                </a:lnTo>
                <a:lnTo>
                  <a:pt x="10185" y="18695"/>
                </a:lnTo>
                <a:cubicBezTo>
                  <a:pt x="10185" y="18694"/>
                  <a:pt x="10184" y="18694"/>
                  <a:pt x="10184" y="18694"/>
                </a:cubicBezTo>
                <a:close/>
                <a:moveTo>
                  <a:pt x="10183" y="18695"/>
                </a:moveTo>
                <a:lnTo>
                  <a:pt x="10134" y="18723"/>
                </a:lnTo>
                <a:cubicBezTo>
                  <a:pt x="10151" y="18723"/>
                  <a:pt x="10162" y="18723"/>
                  <a:pt x="10179" y="18717"/>
                </a:cubicBezTo>
                <a:cubicBezTo>
                  <a:pt x="10179" y="18711"/>
                  <a:pt x="10181" y="18703"/>
                  <a:pt x="10183" y="18695"/>
                </a:cubicBezTo>
                <a:close/>
                <a:moveTo>
                  <a:pt x="10972" y="18764"/>
                </a:moveTo>
                <a:lnTo>
                  <a:pt x="10972" y="18764"/>
                </a:lnTo>
                <a:cubicBezTo>
                  <a:pt x="10970" y="18771"/>
                  <a:pt x="10968" y="18779"/>
                  <a:pt x="10968" y="18785"/>
                </a:cubicBezTo>
                <a:lnTo>
                  <a:pt x="10972" y="18764"/>
                </a:lnTo>
                <a:close/>
                <a:moveTo>
                  <a:pt x="9260" y="18695"/>
                </a:moveTo>
                <a:lnTo>
                  <a:pt x="9260" y="18695"/>
                </a:lnTo>
                <a:cubicBezTo>
                  <a:pt x="9254" y="18712"/>
                  <a:pt x="9243" y="18740"/>
                  <a:pt x="9237" y="18751"/>
                </a:cubicBezTo>
                <a:lnTo>
                  <a:pt x="9311" y="18751"/>
                </a:lnTo>
                <a:cubicBezTo>
                  <a:pt x="9306" y="18763"/>
                  <a:pt x="9289" y="18785"/>
                  <a:pt x="9283" y="18797"/>
                </a:cubicBezTo>
                <a:cubicBezTo>
                  <a:pt x="9260" y="18797"/>
                  <a:pt x="9237" y="18797"/>
                  <a:pt x="9220" y="18780"/>
                </a:cubicBezTo>
                <a:cubicBezTo>
                  <a:pt x="9220" y="18746"/>
                  <a:pt x="9243" y="18717"/>
                  <a:pt x="9260" y="18695"/>
                </a:cubicBezTo>
                <a:close/>
                <a:moveTo>
                  <a:pt x="9345" y="18751"/>
                </a:moveTo>
                <a:cubicBezTo>
                  <a:pt x="9383" y="18751"/>
                  <a:pt x="9421" y="18754"/>
                  <a:pt x="9459" y="18754"/>
                </a:cubicBezTo>
                <a:cubicBezTo>
                  <a:pt x="9478" y="18754"/>
                  <a:pt x="9497" y="18753"/>
                  <a:pt x="9515" y="18751"/>
                </a:cubicBezTo>
                <a:lnTo>
                  <a:pt x="9515" y="18751"/>
                </a:lnTo>
                <a:cubicBezTo>
                  <a:pt x="9504" y="18774"/>
                  <a:pt x="9481" y="18774"/>
                  <a:pt x="9464" y="18785"/>
                </a:cubicBezTo>
                <a:cubicBezTo>
                  <a:pt x="9464" y="18791"/>
                  <a:pt x="9464" y="18802"/>
                  <a:pt x="9464" y="18808"/>
                </a:cubicBezTo>
                <a:cubicBezTo>
                  <a:pt x="9413" y="18785"/>
                  <a:pt x="9351" y="18802"/>
                  <a:pt x="9311" y="18785"/>
                </a:cubicBezTo>
                <a:cubicBezTo>
                  <a:pt x="9311" y="18763"/>
                  <a:pt x="9323" y="18751"/>
                  <a:pt x="9345" y="18751"/>
                </a:cubicBezTo>
                <a:close/>
                <a:moveTo>
                  <a:pt x="9508" y="18788"/>
                </a:moveTo>
                <a:cubicBezTo>
                  <a:pt x="9515" y="18788"/>
                  <a:pt x="9521" y="18792"/>
                  <a:pt x="9521" y="18802"/>
                </a:cubicBezTo>
                <a:cubicBezTo>
                  <a:pt x="9515" y="18808"/>
                  <a:pt x="9498" y="18819"/>
                  <a:pt x="9493" y="18819"/>
                </a:cubicBezTo>
                <a:cubicBezTo>
                  <a:pt x="9469" y="18808"/>
                  <a:pt x="9492" y="18788"/>
                  <a:pt x="9508" y="18788"/>
                </a:cubicBezTo>
                <a:close/>
                <a:moveTo>
                  <a:pt x="9106" y="0"/>
                </a:moveTo>
                <a:cubicBezTo>
                  <a:pt x="9089" y="0"/>
                  <a:pt x="9075" y="23"/>
                  <a:pt x="9062" y="28"/>
                </a:cubicBezTo>
                <a:cubicBezTo>
                  <a:pt x="9051" y="27"/>
                  <a:pt x="9041" y="26"/>
                  <a:pt x="9032" y="26"/>
                </a:cubicBezTo>
                <a:cubicBezTo>
                  <a:pt x="8978" y="26"/>
                  <a:pt x="8935" y="41"/>
                  <a:pt x="8891" y="85"/>
                </a:cubicBezTo>
                <a:cubicBezTo>
                  <a:pt x="8891" y="73"/>
                  <a:pt x="8891" y="50"/>
                  <a:pt x="8891" y="39"/>
                </a:cubicBezTo>
                <a:cubicBezTo>
                  <a:pt x="8886" y="50"/>
                  <a:pt x="8874" y="73"/>
                  <a:pt x="8869" y="85"/>
                </a:cubicBezTo>
                <a:cubicBezTo>
                  <a:pt x="8856" y="76"/>
                  <a:pt x="8841" y="49"/>
                  <a:pt x="8822" y="49"/>
                </a:cubicBezTo>
                <a:cubicBezTo>
                  <a:pt x="8815" y="49"/>
                  <a:pt x="8808" y="53"/>
                  <a:pt x="8801" y="62"/>
                </a:cubicBezTo>
                <a:cubicBezTo>
                  <a:pt x="8761" y="62"/>
                  <a:pt x="8715" y="56"/>
                  <a:pt x="8676" y="56"/>
                </a:cubicBezTo>
                <a:cubicBezTo>
                  <a:pt x="8715" y="79"/>
                  <a:pt x="8767" y="90"/>
                  <a:pt x="8812" y="96"/>
                </a:cubicBezTo>
                <a:lnTo>
                  <a:pt x="8823" y="56"/>
                </a:lnTo>
                <a:cubicBezTo>
                  <a:pt x="8834" y="82"/>
                  <a:pt x="8853" y="96"/>
                  <a:pt x="8874" y="96"/>
                </a:cubicBezTo>
                <a:cubicBezTo>
                  <a:pt x="8885" y="96"/>
                  <a:pt x="8897" y="92"/>
                  <a:pt x="8908" y="85"/>
                </a:cubicBezTo>
                <a:lnTo>
                  <a:pt x="8908" y="85"/>
                </a:lnTo>
                <a:lnTo>
                  <a:pt x="8903" y="119"/>
                </a:lnTo>
                <a:cubicBezTo>
                  <a:pt x="8925" y="85"/>
                  <a:pt x="8948" y="56"/>
                  <a:pt x="8982" y="33"/>
                </a:cubicBezTo>
                <a:cubicBezTo>
                  <a:pt x="9033" y="56"/>
                  <a:pt x="9045" y="107"/>
                  <a:pt x="9050" y="153"/>
                </a:cubicBezTo>
                <a:cubicBezTo>
                  <a:pt x="9096" y="164"/>
                  <a:pt x="9141" y="170"/>
                  <a:pt x="9186" y="175"/>
                </a:cubicBezTo>
                <a:cubicBezTo>
                  <a:pt x="8948" y="192"/>
                  <a:pt x="8715" y="204"/>
                  <a:pt x="8477" y="204"/>
                </a:cubicBezTo>
                <a:cubicBezTo>
                  <a:pt x="8483" y="192"/>
                  <a:pt x="8494" y="175"/>
                  <a:pt x="8506" y="170"/>
                </a:cubicBezTo>
                <a:cubicBezTo>
                  <a:pt x="8500" y="170"/>
                  <a:pt x="8489" y="164"/>
                  <a:pt x="8483" y="164"/>
                </a:cubicBezTo>
                <a:cubicBezTo>
                  <a:pt x="8479" y="196"/>
                  <a:pt x="8464" y="214"/>
                  <a:pt x="8439" y="214"/>
                </a:cubicBezTo>
                <a:cubicBezTo>
                  <a:pt x="8429" y="214"/>
                  <a:pt x="8417" y="210"/>
                  <a:pt x="8403" y="204"/>
                </a:cubicBezTo>
                <a:lnTo>
                  <a:pt x="8454" y="170"/>
                </a:lnTo>
                <a:cubicBezTo>
                  <a:pt x="8437" y="170"/>
                  <a:pt x="8420" y="175"/>
                  <a:pt x="8409" y="175"/>
                </a:cubicBezTo>
                <a:cubicBezTo>
                  <a:pt x="8403" y="192"/>
                  <a:pt x="8403" y="204"/>
                  <a:pt x="8392" y="215"/>
                </a:cubicBezTo>
                <a:cubicBezTo>
                  <a:pt x="8324" y="221"/>
                  <a:pt x="8250" y="221"/>
                  <a:pt x="8176" y="226"/>
                </a:cubicBezTo>
                <a:cubicBezTo>
                  <a:pt x="8173" y="226"/>
                  <a:pt x="8169" y="226"/>
                  <a:pt x="8166" y="226"/>
                </a:cubicBezTo>
                <a:cubicBezTo>
                  <a:pt x="8112" y="226"/>
                  <a:pt x="8048" y="251"/>
                  <a:pt x="7990" y="251"/>
                </a:cubicBezTo>
                <a:cubicBezTo>
                  <a:pt x="7959" y="251"/>
                  <a:pt x="7929" y="244"/>
                  <a:pt x="7904" y="221"/>
                </a:cubicBezTo>
                <a:cubicBezTo>
                  <a:pt x="7864" y="221"/>
                  <a:pt x="7819" y="215"/>
                  <a:pt x="7779" y="209"/>
                </a:cubicBezTo>
                <a:lnTo>
                  <a:pt x="7751" y="232"/>
                </a:lnTo>
                <a:cubicBezTo>
                  <a:pt x="7741" y="227"/>
                  <a:pt x="7730" y="224"/>
                  <a:pt x="7721" y="224"/>
                </a:cubicBezTo>
                <a:cubicBezTo>
                  <a:pt x="7699" y="224"/>
                  <a:pt x="7681" y="238"/>
                  <a:pt x="7677" y="266"/>
                </a:cubicBezTo>
                <a:cubicBezTo>
                  <a:pt x="7706" y="266"/>
                  <a:pt x="7728" y="266"/>
                  <a:pt x="7751" y="260"/>
                </a:cubicBezTo>
                <a:lnTo>
                  <a:pt x="7751" y="260"/>
                </a:lnTo>
                <a:cubicBezTo>
                  <a:pt x="7717" y="277"/>
                  <a:pt x="7683" y="283"/>
                  <a:pt x="7643" y="289"/>
                </a:cubicBezTo>
                <a:cubicBezTo>
                  <a:pt x="7649" y="277"/>
                  <a:pt x="7649" y="255"/>
                  <a:pt x="7654" y="243"/>
                </a:cubicBezTo>
                <a:lnTo>
                  <a:pt x="7654" y="243"/>
                </a:lnTo>
                <a:cubicBezTo>
                  <a:pt x="7637" y="249"/>
                  <a:pt x="7615" y="260"/>
                  <a:pt x="7598" y="272"/>
                </a:cubicBezTo>
                <a:cubicBezTo>
                  <a:pt x="7598" y="249"/>
                  <a:pt x="7598" y="226"/>
                  <a:pt x="7598" y="204"/>
                </a:cubicBezTo>
                <a:cubicBezTo>
                  <a:pt x="7626" y="198"/>
                  <a:pt x="7643" y="192"/>
                  <a:pt x="7666" y="187"/>
                </a:cubicBezTo>
                <a:cubicBezTo>
                  <a:pt x="7671" y="187"/>
                  <a:pt x="7683" y="192"/>
                  <a:pt x="7689" y="198"/>
                </a:cubicBezTo>
                <a:cubicBezTo>
                  <a:pt x="7745" y="192"/>
                  <a:pt x="7796" y="175"/>
                  <a:pt x="7853" y="147"/>
                </a:cubicBezTo>
                <a:lnTo>
                  <a:pt x="7898" y="175"/>
                </a:lnTo>
                <a:cubicBezTo>
                  <a:pt x="7898" y="164"/>
                  <a:pt x="7904" y="136"/>
                  <a:pt x="7904" y="124"/>
                </a:cubicBezTo>
                <a:cubicBezTo>
                  <a:pt x="7879" y="117"/>
                  <a:pt x="7854" y="114"/>
                  <a:pt x="7829" y="114"/>
                </a:cubicBezTo>
                <a:cubicBezTo>
                  <a:pt x="7758" y="114"/>
                  <a:pt x="7686" y="137"/>
                  <a:pt x="7615" y="141"/>
                </a:cubicBezTo>
                <a:lnTo>
                  <a:pt x="7620" y="113"/>
                </a:lnTo>
                <a:lnTo>
                  <a:pt x="7620" y="113"/>
                </a:lnTo>
                <a:cubicBezTo>
                  <a:pt x="7615" y="119"/>
                  <a:pt x="7609" y="136"/>
                  <a:pt x="7609" y="147"/>
                </a:cubicBezTo>
                <a:cubicBezTo>
                  <a:pt x="7558" y="147"/>
                  <a:pt x="7507" y="153"/>
                  <a:pt x="7462" y="175"/>
                </a:cubicBezTo>
                <a:cubicBezTo>
                  <a:pt x="7451" y="174"/>
                  <a:pt x="7440" y="173"/>
                  <a:pt x="7430" y="173"/>
                </a:cubicBezTo>
                <a:cubicBezTo>
                  <a:pt x="7404" y="173"/>
                  <a:pt x="7383" y="181"/>
                  <a:pt x="7371" y="209"/>
                </a:cubicBezTo>
                <a:cubicBezTo>
                  <a:pt x="7365" y="204"/>
                  <a:pt x="7359" y="187"/>
                  <a:pt x="7354" y="175"/>
                </a:cubicBezTo>
                <a:cubicBezTo>
                  <a:pt x="7354" y="187"/>
                  <a:pt x="7348" y="215"/>
                  <a:pt x="7348" y="226"/>
                </a:cubicBezTo>
                <a:cubicBezTo>
                  <a:pt x="7337" y="221"/>
                  <a:pt x="7308" y="209"/>
                  <a:pt x="7291" y="204"/>
                </a:cubicBezTo>
                <a:cubicBezTo>
                  <a:pt x="7291" y="209"/>
                  <a:pt x="7286" y="221"/>
                  <a:pt x="7286" y="226"/>
                </a:cubicBezTo>
                <a:cubicBezTo>
                  <a:pt x="7310" y="229"/>
                  <a:pt x="7336" y="233"/>
                  <a:pt x="7361" y="233"/>
                </a:cubicBezTo>
                <a:cubicBezTo>
                  <a:pt x="7396" y="233"/>
                  <a:pt x="7430" y="225"/>
                  <a:pt x="7456" y="192"/>
                </a:cubicBezTo>
                <a:cubicBezTo>
                  <a:pt x="7467" y="198"/>
                  <a:pt x="7490" y="209"/>
                  <a:pt x="7501" y="221"/>
                </a:cubicBezTo>
                <a:cubicBezTo>
                  <a:pt x="7530" y="209"/>
                  <a:pt x="7564" y="204"/>
                  <a:pt x="7592" y="198"/>
                </a:cubicBezTo>
                <a:lnTo>
                  <a:pt x="7592" y="198"/>
                </a:lnTo>
                <a:cubicBezTo>
                  <a:pt x="7586" y="215"/>
                  <a:pt x="7581" y="255"/>
                  <a:pt x="7575" y="272"/>
                </a:cubicBezTo>
                <a:lnTo>
                  <a:pt x="7530" y="255"/>
                </a:lnTo>
                <a:lnTo>
                  <a:pt x="7530" y="306"/>
                </a:lnTo>
                <a:cubicBezTo>
                  <a:pt x="7524" y="306"/>
                  <a:pt x="7507" y="317"/>
                  <a:pt x="7501" y="317"/>
                </a:cubicBezTo>
                <a:lnTo>
                  <a:pt x="7501" y="260"/>
                </a:lnTo>
                <a:cubicBezTo>
                  <a:pt x="7484" y="272"/>
                  <a:pt x="7473" y="294"/>
                  <a:pt x="7462" y="311"/>
                </a:cubicBezTo>
                <a:cubicBezTo>
                  <a:pt x="7450" y="317"/>
                  <a:pt x="7433" y="323"/>
                  <a:pt x="7416" y="328"/>
                </a:cubicBezTo>
                <a:cubicBezTo>
                  <a:pt x="7433" y="311"/>
                  <a:pt x="7456" y="306"/>
                  <a:pt x="7462" y="289"/>
                </a:cubicBezTo>
                <a:cubicBezTo>
                  <a:pt x="7454" y="283"/>
                  <a:pt x="7447" y="280"/>
                  <a:pt x="7440" y="280"/>
                </a:cubicBezTo>
                <a:cubicBezTo>
                  <a:pt x="7410" y="280"/>
                  <a:pt x="7392" y="336"/>
                  <a:pt x="7359" y="346"/>
                </a:cubicBezTo>
                <a:cubicBezTo>
                  <a:pt x="7337" y="346"/>
                  <a:pt x="7291" y="340"/>
                  <a:pt x="7269" y="340"/>
                </a:cubicBezTo>
                <a:cubicBezTo>
                  <a:pt x="7280" y="328"/>
                  <a:pt x="7297" y="306"/>
                  <a:pt x="7308" y="294"/>
                </a:cubicBezTo>
                <a:lnTo>
                  <a:pt x="7308" y="294"/>
                </a:lnTo>
                <a:cubicBezTo>
                  <a:pt x="7285" y="313"/>
                  <a:pt x="7257" y="324"/>
                  <a:pt x="7229" y="324"/>
                </a:cubicBezTo>
                <a:cubicBezTo>
                  <a:pt x="7224" y="324"/>
                  <a:pt x="7218" y="324"/>
                  <a:pt x="7212" y="323"/>
                </a:cubicBezTo>
                <a:lnTo>
                  <a:pt x="7212" y="323"/>
                </a:lnTo>
                <a:cubicBezTo>
                  <a:pt x="7229" y="328"/>
                  <a:pt x="7257" y="340"/>
                  <a:pt x="7269" y="346"/>
                </a:cubicBezTo>
                <a:cubicBezTo>
                  <a:pt x="7256" y="360"/>
                  <a:pt x="7243" y="367"/>
                  <a:pt x="7231" y="367"/>
                </a:cubicBezTo>
                <a:cubicBezTo>
                  <a:pt x="7211" y="367"/>
                  <a:pt x="7192" y="350"/>
                  <a:pt x="7178" y="328"/>
                </a:cubicBezTo>
                <a:cubicBezTo>
                  <a:pt x="7172" y="340"/>
                  <a:pt x="7161" y="363"/>
                  <a:pt x="7155" y="374"/>
                </a:cubicBezTo>
                <a:cubicBezTo>
                  <a:pt x="7093" y="402"/>
                  <a:pt x="7030" y="414"/>
                  <a:pt x="6968" y="436"/>
                </a:cubicBezTo>
                <a:cubicBezTo>
                  <a:pt x="6979" y="414"/>
                  <a:pt x="6996" y="391"/>
                  <a:pt x="7008" y="363"/>
                </a:cubicBezTo>
                <a:lnTo>
                  <a:pt x="7008" y="363"/>
                </a:lnTo>
                <a:cubicBezTo>
                  <a:pt x="6974" y="380"/>
                  <a:pt x="6957" y="408"/>
                  <a:pt x="6951" y="442"/>
                </a:cubicBezTo>
                <a:cubicBezTo>
                  <a:pt x="6934" y="431"/>
                  <a:pt x="6917" y="414"/>
                  <a:pt x="6906" y="397"/>
                </a:cubicBezTo>
                <a:lnTo>
                  <a:pt x="6906" y="397"/>
                </a:lnTo>
                <a:cubicBezTo>
                  <a:pt x="6911" y="419"/>
                  <a:pt x="6917" y="436"/>
                  <a:pt x="6917" y="453"/>
                </a:cubicBezTo>
                <a:cubicBezTo>
                  <a:pt x="6871" y="453"/>
                  <a:pt x="6832" y="476"/>
                  <a:pt x="6792" y="493"/>
                </a:cubicBezTo>
                <a:cubicBezTo>
                  <a:pt x="6792" y="482"/>
                  <a:pt x="6798" y="459"/>
                  <a:pt x="6798" y="448"/>
                </a:cubicBezTo>
                <a:lnTo>
                  <a:pt x="6798" y="448"/>
                </a:lnTo>
                <a:cubicBezTo>
                  <a:pt x="6786" y="453"/>
                  <a:pt x="6764" y="453"/>
                  <a:pt x="6752" y="459"/>
                </a:cubicBezTo>
                <a:cubicBezTo>
                  <a:pt x="6803" y="499"/>
                  <a:pt x="6741" y="521"/>
                  <a:pt x="6707" y="533"/>
                </a:cubicBezTo>
                <a:lnTo>
                  <a:pt x="6701" y="533"/>
                </a:lnTo>
                <a:lnTo>
                  <a:pt x="6690" y="516"/>
                </a:lnTo>
                <a:cubicBezTo>
                  <a:pt x="6690" y="521"/>
                  <a:pt x="6690" y="527"/>
                  <a:pt x="6690" y="538"/>
                </a:cubicBezTo>
                <a:cubicBezTo>
                  <a:pt x="6645" y="550"/>
                  <a:pt x="6599" y="567"/>
                  <a:pt x="6559" y="589"/>
                </a:cubicBezTo>
                <a:cubicBezTo>
                  <a:pt x="6531" y="601"/>
                  <a:pt x="6508" y="612"/>
                  <a:pt x="6486" y="624"/>
                </a:cubicBezTo>
                <a:cubicBezTo>
                  <a:pt x="6480" y="629"/>
                  <a:pt x="6474" y="629"/>
                  <a:pt x="6469" y="629"/>
                </a:cubicBezTo>
                <a:cubicBezTo>
                  <a:pt x="6463" y="633"/>
                  <a:pt x="6457" y="634"/>
                  <a:pt x="6450" y="634"/>
                </a:cubicBezTo>
                <a:cubicBezTo>
                  <a:pt x="6436" y="634"/>
                  <a:pt x="6421" y="629"/>
                  <a:pt x="6406" y="629"/>
                </a:cubicBezTo>
                <a:cubicBezTo>
                  <a:pt x="6401" y="641"/>
                  <a:pt x="6389" y="658"/>
                  <a:pt x="6384" y="675"/>
                </a:cubicBezTo>
                <a:cubicBezTo>
                  <a:pt x="6378" y="663"/>
                  <a:pt x="6367" y="652"/>
                  <a:pt x="6361" y="641"/>
                </a:cubicBezTo>
                <a:cubicBezTo>
                  <a:pt x="6344" y="652"/>
                  <a:pt x="6332" y="658"/>
                  <a:pt x="6315" y="663"/>
                </a:cubicBezTo>
                <a:cubicBezTo>
                  <a:pt x="6315" y="663"/>
                  <a:pt x="6310" y="663"/>
                  <a:pt x="6310" y="658"/>
                </a:cubicBezTo>
                <a:cubicBezTo>
                  <a:pt x="6298" y="658"/>
                  <a:pt x="6281" y="669"/>
                  <a:pt x="6276" y="680"/>
                </a:cubicBezTo>
                <a:cubicBezTo>
                  <a:pt x="6270" y="682"/>
                  <a:pt x="6265" y="685"/>
                  <a:pt x="6260" y="687"/>
                </a:cubicBezTo>
                <a:lnTo>
                  <a:pt x="6260" y="687"/>
                </a:lnTo>
                <a:cubicBezTo>
                  <a:pt x="6259" y="687"/>
                  <a:pt x="6259" y="686"/>
                  <a:pt x="6259" y="686"/>
                </a:cubicBezTo>
                <a:cubicBezTo>
                  <a:pt x="6259" y="686"/>
                  <a:pt x="6259" y="687"/>
                  <a:pt x="6259" y="687"/>
                </a:cubicBezTo>
                <a:lnTo>
                  <a:pt x="6259" y="687"/>
                </a:lnTo>
                <a:cubicBezTo>
                  <a:pt x="6259" y="687"/>
                  <a:pt x="6259" y="687"/>
                  <a:pt x="6260" y="687"/>
                </a:cubicBezTo>
                <a:lnTo>
                  <a:pt x="6260" y="687"/>
                </a:lnTo>
                <a:cubicBezTo>
                  <a:pt x="6265" y="693"/>
                  <a:pt x="6276" y="703"/>
                  <a:pt x="6281" y="709"/>
                </a:cubicBezTo>
                <a:cubicBezTo>
                  <a:pt x="6304" y="697"/>
                  <a:pt x="6338" y="692"/>
                  <a:pt x="6367" y="680"/>
                </a:cubicBezTo>
                <a:lnTo>
                  <a:pt x="6367" y="680"/>
                </a:lnTo>
                <a:cubicBezTo>
                  <a:pt x="6338" y="697"/>
                  <a:pt x="6310" y="709"/>
                  <a:pt x="6281" y="726"/>
                </a:cubicBezTo>
                <a:cubicBezTo>
                  <a:pt x="6287" y="737"/>
                  <a:pt x="6298" y="754"/>
                  <a:pt x="6304" y="771"/>
                </a:cubicBezTo>
                <a:cubicBezTo>
                  <a:pt x="6344" y="737"/>
                  <a:pt x="6395" y="714"/>
                  <a:pt x="6446" y="697"/>
                </a:cubicBezTo>
                <a:cubicBezTo>
                  <a:pt x="6446" y="686"/>
                  <a:pt x="6457" y="669"/>
                  <a:pt x="6463" y="663"/>
                </a:cubicBezTo>
                <a:cubicBezTo>
                  <a:pt x="6474" y="669"/>
                  <a:pt x="6486" y="680"/>
                  <a:pt x="6491" y="686"/>
                </a:cubicBezTo>
                <a:cubicBezTo>
                  <a:pt x="6514" y="663"/>
                  <a:pt x="6531" y="646"/>
                  <a:pt x="6554" y="624"/>
                </a:cubicBezTo>
                <a:cubicBezTo>
                  <a:pt x="6557" y="625"/>
                  <a:pt x="6561" y="626"/>
                  <a:pt x="6565" y="626"/>
                </a:cubicBezTo>
                <a:cubicBezTo>
                  <a:pt x="6575" y="626"/>
                  <a:pt x="6585" y="622"/>
                  <a:pt x="6593" y="618"/>
                </a:cubicBezTo>
                <a:cubicBezTo>
                  <a:pt x="6597" y="618"/>
                  <a:pt x="6601" y="618"/>
                  <a:pt x="6604" y="618"/>
                </a:cubicBezTo>
                <a:cubicBezTo>
                  <a:pt x="6668" y="618"/>
                  <a:pt x="6728" y="572"/>
                  <a:pt x="6792" y="567"/>
                </a:cubicBezTo>
                <a:lnTo>
                  <a:pt x="6792" y="567"/>
                </a:lnTo>
                <a:cubicBezTo>
                  <a:pt x="6628" y="629"/>
                  <a:pt x="6463" y="703"/>
                  <a:pt x="6315" y="799"/>
                </a:cubicBezTo>
                <a:cubicBezTo>
                  <a:pt x="6315" y="799"/>
                  <a:pt x="6315" y="799"/>
                  <a:pt x="6315" y="805"/>
                </a:cubicBezTo>
                <a:cubicBezTo>
                  <a:pt x="6276" y="816"/>
                  <a:pt x="6236" y="833"/>
                  <a:pt x="6196" y="856"/>
                </a:cubicBezTo>
                <a:cubicBezTo>
                  <a:pt x="6196" y="845"/>
                  <a:pt x="6185" y="822"/>
                  <a:pt x="6185" y="816"/>
                </a:cubicBezTo>
                <a:cubicBezTo>
                  <a:pt x="6168" y="816"/>
                  <a:pt x="6134" y="822"/>
                  <a:pt x="6111" y="828"/>
                </a:cubicBezTo>
                <a:cubicBezTo>
                  <a:pt x="6111" y="839"/>
                  <a:pt x="6106" y="856"/>
                  <a:pt x="6106" y="873"/>
                </a:cubicBezTo>
                <a:lnTo>
                  <a:pt x="6140" y="862"/>
                </a:lnTo>
                <a:lnTo>
                  <a:pt x="6140" y="862"/>
                </a:lnTo>
                <a:cubicBezTo>
                  <a:pt x="6128" y="873"/>
                  <a:pt x="6100" y="890"/>
                  <a:pt x="6088" y="896"/>
                </a:cubicBezTo>
                <a:cubicBezTo>
                  <a:pt x="6088" y="885"/>
                  <a:pt x="6094" y="868"/>
                  <a:pt x="6100" y="862"/>
                </a:cubicBezTo>
                <a:cubicBezTo>
                  <a:pt x="6094" y="856"/>
                  <a:pt x="6077" y="845"/>
                  <a:pt x="6071" y="839"/>
                </a:cubicBezTo>
                <a:cubicBezTo>
                  <a:pt x="6043" y="850"/>
                  <a:pt x="6015" y="862"/>
                  <a:pt x="5986" y="873"/>
                </a:cubicBezTo>
                <a:lnTo>
                  <a:pt x="5992" y="896"/>
                </a:lnTo>
                <a:cubicBezTo>
                  <a:pt x="6006" y="893"/>
                  <a:pt x="6020" y="892"/>
                  <a:pt x="6035" y="892"/>
                </a:cubicBezTo>
                <a:cubicBezTo>
                  <a:pt x="6049" y="892"/>
                  <a:pt x="6063" y="893"/>
                  <a:pt x="6077" y="896"/>
                </a:cubicBezTo>
                <a:cubicBezTo>
                  <a:pt x="6043" y="896"/>
                  <a:pt x="6015" y="907"/>
                  <a:pt x="5992" y="930"/>
                </a:cubicBezTo>
                <a:lnTo>
                  <a:pt x="5975" y="879"/>
                </a:lnTo>
                <a:cubicBezTo>
                  <a:pt x="5947" y="890"/>
                  <a:pt x="5918" y="902"/>
                  <a:pt x="5890" y="913"/>
                </a:cubicBezTo>
                <a:lnTo>
                  <a:pt x="5981" y="913"/>
                </a:lnTo>
                <a:cubicBezTo>
                  <a:pt x="5967" y="927"/>
                  <a:pt x="5949" y="937"/>
                  <a:pt x="5927" y="937"/>
                </a:cubicBezTo>
                <a:cubicBezTo>
                  <a:pt x="5922" y="937"/>
                  <a:pt x="5918" y="937"/>
                  <a:pt x="5913" y="936"/>
                </a:cubicBezTo>
                <a:cubicBezTo>
                  <a:pt x="5862" y="970"/>
                  <a:pt x="5805" y="981"/>
                  <a:pt x="5754" y="1009"/>
                </a:cubicBezTo>
                <a:lnTo>
                  <a:pt x="5737" y="981"/>
                </a:lnTo>
                <a:cubicBezTo>
                  <a:pt x="5731" y="998"/>
                  <a:pt x="5720" y="1021"/>
                  <a:pt x="5714" y="1038"/>
                </a:cubicBezTo>
                <a:cubicBezTo>
                  <a:pt x="5708" y="1021"/>
                  <a:pt x="5691" y="1009"/>
                  <a:pt x="5680" y="992"/>
                </a:cubicBezTo>
                <a:cubicBezTo>
                  <a:pt x="5674" y="1015"/>
                  <a:pt x="5663" y="1038"/>
                  <a:pt x="5646" y="1060"/>
                </a:cubicBezTo>
                <a:cubicBezTo>
                  <a:pt x="5629" y="1060"/>
                  <a:pt x="5612" y="1066"/>
                  <a:pt x="5595" y="1072"/>
                </a:cubicBezTo>
                <a:cubicBezTo>
                  <a:pt x="5612" y="1049"/>
                  <a:pt x="5629" y="1026"/>
                  <a:pt x="5635" y="1004"/>
                </a:cubicBezTo>
                <a:lnTo>
                  <a:pt x="5635" y="1004"/>
                </a:lnTo>
                <a:cubicBezTo>
                  <a:pt x="5623" y="1009"/>
                  <a:pt x="5595" y="1026"/>
                  <a:pt x="5584" y="1038"/>
                </a:cubicBezTo>
                <a:cubicBezTo>
                  <a:pt x="5578" y="1026"/>
                  <a:pt x="5567" y="1009"/>
                  <a:pt x="5567" y="998"/>
                </a:cubicBezTo>
                <a:cubicBezTo>
                  <a:pt x="5561" y="1015"/>
                  <a:pt x="5555" y="1043"/>
                  <a:pt x="5555" y="1055"/>
                </a:cubicBezTo>
                <a:cubicBezTo>
                  <a:pt x="5539" y="1055"/>
                  <a:pt x="5513" y="1066"/>
                  <a:pt x="5496" y="1066"/>
                </a:cubicBezTo>
                <a:cubicBezTo>
                  <a:pt x="5482" y="1066"/>
                  <a:pt x="5473" y="1060"/>
                  <a:pt x="5476" y="1038"/>
                </a:cubicBezTo>
                <a:lnTo>
                  <a:pt x="5476" y="1038"/>
                </a:lnTo>
                <a:lnTo>
                  <a:pt x="5481" y="1043"/>
                </a:lnTo>
                <a:cubicBezTo>
                  <a:pt x="5532" y="981"/>
                  <a:pt x="5652" y="998"/>
                  <a:pt x="5680" y="907"/>
                </a:cubicBezTo>
                <a:cubicBezTo>
                  <a:pt x="5680" y="919"/>
                  <a:pt x="5686" y="936"/>
                  <a:pt x="5691" y="941"/>
                </a:cubicBezTo>
                <a:cubicBezTo>
                  <a:pt x="5879" y="879"/>
                  <a:pt x="6060" y="788"/>
                  <a:pt x="6253" y="731"/>
                </a:cubicBezTo>
                <a:cubicBezTo>
                  <a:pt x="6259" y="715"/>
                  <a:pt x="6259" y="704"/>
                  <a:pt x="6259" y="687"/>
                </a:cubicBezTo>
                <a:lnTo>
                  <a:pt x="6259" y="687"/>
                </a:lnTo>
                <a:cubicBezTo>
                  <a:pt x="6099" y="750"/>
                  <a:pt x="5936" y="773"/>
                  <a:pt x="5782" y="839"/>
                </a:cubicBezTo>
                <a:cubicBezTo>
                  <a:pt x="5759" y="879"/>
                  <a:pt x="5714" y="868"/>
                  <a:pt x="5674" y="873"/>
                </a:cubicBezTo>
                <a:cubicBezTo>
                  <a:pt x="5635" y="902"/>
                  <a:pt x="5589" y="924"/>
                  <a:pt x="5544" y="941"/>
                </a:cubicBezTo>
                <a:cubicBezTo>
                  <a:pt x="5538" y="947"/>
                  <a:pt x="5527" y="958"/>
                  <a:pt x="5521" y="964"/>
                </a:cubicBezTo>
                <a:cubicBezTo>
                  <a:pt x="5498" y="964"/>
                  <a:pt x="5476" y="970"/>
                  <a:pt x="5447" y="970"/>
                </a:cubicBezTo>
                <a:cubicBezTo>
                  <a:pt x="5430" y="981"/>
                  <a:pt x="5413" y="992"/>
                  <a:pt x="5396" y="1009"/>
                </a:cubicBezTo>
                <a:cubicBezTo>
                  <a:pt x="5391" y="1004"/>
                  <a:pt x="5374" y="998"/>
                  <a:pt x="5368" y="998"/>
                </a:cubicBezTo>
                <a:lnTo>
                  <a:pt x="5374" y="1015"/>
                </a:lnTo>
                <a:cubicBezTo>
                  <a:pt x="5340" y="1026"/>
                  <a:pt x="5306" y="1038"/>
                  <a:pt x="5271" y="1055"/>
                </a:cubicBezTo>
                <a:cubicBezTo>
                  <a:pt x="5271" y="1049"/>
                  <a:pt x="5266" y="1043"/>
                  <a:pt x="5260" y="1038"/>
                </a:cubicBezTo>
                <a:cubicBezTo>
                  <a:pt x="5254" y="1049"/>
                  <a:pt x="5249" y="1066"/>
                  <a:pt x="5243" y="1072"/>
                </a:cubicBezTo>
                <a:cubicBezTo>
                  <a:pt x="5175" y="1072"/>
                  <a:pt x="5130" y="1146"/>
                  <a:pt x="5062" y="1151"/>
                </a:cubicBezTo>
                <a:cubicBezTo>
                  <a:pt x="4993" y="1236"/>
                  <a:pt x="4874" y="1242"/>
                  <a:pt x="4789" y="1304"/>
                </a:cubicBezTo>
                <a:cubicBezTo>
                  <a:pt x="4789" y="1316"/>
                  <a:pt x="4789" y="1338"/>
                  <a:pt x="4789" y="1344"/>
                </a:cubicBezTo>
                <a:cubicBezTo>
                  <a:pt x="4778" y="1344"/>
                  <a:pt x="4761" y="1333"/>
                  <a:pt x="4749" y="1333"/>
                </a:cubicBezTo>
                <a:cubicBezTo>
                  <a:pt x="4642" y="1395"/>
                  <a:pt x="4511" y="1424"/>
                  <a:pt x="4420" y="1514"/>
                </a:cubicBezTo>
                <a:cubicBezTo>
                  <a:pt x="4426" y="1520"/>
                  <a:pt x="4432" y="1537"/>
                  <a:pt x="4437" y="1543"/>
                </a:cubicBezTo>
                <a:cubicBezTo>
                  <a:pt x="4488" y="1514"/>
                  <a:pt x="4540" y="1480"/>
                  <a:pt x="4585" y="1446"/>
                </a:cubicBezTo>
                <a:cubicBezTo>
                  <a:pt x="4596" y="1446"/>
                  <a:pt x="4608" y="1452"/>
                  <a:pt x="4613" y="1452"/>
                </a:cubicBezTo>
                <a:cubicBezTo>
                  <a:pt x="4681" y="1395"/>
                  <a:pt x="4778" y="1367"/>
                  <a:pt x="4857" y="1327"/>
                </a:cubicBezTo>
                <a:cubicBezTo>
                  <a:pt x="4857" y="1321"/>
                  <a:pt x="4863" y="1304"/>
                  <a:pt x="4863" y="1293"/>
                </a:cubicBezTo>
                <a:cubicBezTo>
                  <a:pt x="4886" y="1293"/>
                  <a:pt x="4908" y="1293"/>
                  <a:pt x="4937" y="1287"/>
                </a:cubicBezTo>
                <a:cubicBezTo>
                  <a:pt x="4942" y="1276"/>
                  <a:pt x="4948" y="1248"/>
                  <a:pt x="4954" y="1236"/>
                </a:cubicBezTo>
                <a:cubicBezTo>
                  <a:pt x="4959" y="1242"/>
                  <a:pt x="4971" y="1259"/>
                  <a:pt x="4976" y="1265"/>
                </a:cubicBezTo>
                <a:cubicBezTo>
                  <a:pt x="4988" y="1259"/>
                  <a:pt x="4999" y="1236"/>
                  <a:pt x="5010" y="1231"/>
                </a:cubicBezTo>
                <a:cubicBezTo>
                  <a:pt x="5022" y="1242"/>
                  <a:pt x="5039" y="1253"/>
                  <a:pt x="5056" y="1265"/>
                </a:cubicBezTo>
                <a:cubicBezTo>
                  <a:pt x="5050" y="1253"/>
                  <a:pt x="5039" y="1236"/>
                  <a:pt x="5033" y="1225"/>
                </a:cubicBezTo>
                <a:cubicBezTo>
                  <a:pt x="5181" y="1168"/>
                  <a:pt x="5323" y="1117"/>
                  <a:pt x="5459" y="1043"/>
                </a:cubicBezTo>
                <a:cubicBezTo>
                  <a:pt x="5464" y="1077"/>
                  <a:pt x="5464" y="1106"/>
                  <a:pt x="5464" y="1134"/>
                </a:cubicBezTo>
                <a:cubicBezTo>
                  <a:pt x="5459" y="1123"/>
                  <a:pt x="5453" y="1106"/>
                  <a:pt x="5447" y="1094"/>
                </a:cubicBezTo>
                <a:cubicBezTo>
                  <a:pt x="5374" y="1117"/>
                  <a:pt x="5311" y="1157"/>
                  <a:pt x="5243" y="1191"/>
                </a:cubicBezTo>
                <a:cubicBezTo>
                  <a:pt x="5254" y="1197"/>
                  <a:pt x="5266" y="1214"/>
                  <a:pt x="5271" y="1219"/>
                </a:cubicBezTo>
                <a:cubicBezTo>
                  <a:pt x="5186" y="1276"/>
                  <a:pt x="5096" y="1321"/>
                  <a:pt x="4999" y="1361"/>
                </a:cubicBezTo>
                <a:cubicBezTo>
                  <a:pt x="5005" y="1327"/>
                  <a:pt x="5027" y="1310"/>
                  <a:pt x="5056" y="1293"/>
                </a:cubicBezTo>
                <a:lnTo>
                  <a:pt x="5056" y="1287"/>
                </a:lnTo>
                <a:cubicBezTo>
                  <a:pt x="5039" y="1293"/>
                  <a:pt x="5016" y="1304"/>
                  <a:pt x="4993" y="1310"/>
                </a:cubicBezTo>
                <a:cubicBezTo>
                  <a:pt x="4993" y="1333"/>
                  <a:pt x="4993" y="1355"/>
                  <a:pt x="4993" y="1378"/>
                </a:cubicBezTo>
                <a:cubicBezTo>
                  <a:pt x="4991" y="1379"/>
                  <a:pt x="4989" y="1379"/>
                  <a:pt x="4987" y="1379"/>
                </a:cubicBezTo>
                <a:cubicBezTo>
                  <a:pt x="4965" y="1379"/>
                  <a:pt x="4964" y="1348"/>
                  <a:pt x="4948" y="1333"/>
                </a:cubicBezTo>
                <a:cubicBezTo>
                  <a:pt x="4914" y="1361"/>
                  <a:pt x="4869" y="1384"/>
                  <a:pt x="4829" y="1407"/>
                </a:cubicBezTo>
                <a:lnTo>
                  <a:pt x="4908" y="1401"/>
                </a:lnTo>
                <a:lnTo>
                  <a:pt x="4908" y="1401"/>
                </a:lnTo>
                <a:cubicBezTo>
                  <a:pt x="4864" y="1419"/>
                  <a:pt x="4823" y="1471"/>
                  <a:pt x="4777" y="1471"/>
                </a:cubicBezTo>
                <a:cubicBezTo>
                  <a:pt x="4765" y="1471"/>
                  <a:pt x="4752" y="1467"/>
                  <a:pt x="4738" y="1458"/>
                </a:cubicBezTo>
                <a:cubicBezTo>
                  <a:pt x="4710" y="1475"/>
                  <a:pt x="4681" y="1492"/>
                  <a:pt x="4653" y="1514"/>
                </a:cubicBezTo>
                <a:cubicBezTo>
                  <a:pt x="4670" y="1503"/>
                  <a:pt x="4687" y="1497"/>
                  <a:pt x="4704" y="1492"/>
                </a:cubicBezTo>
                <a:lnTo>
                  <a:pt x="4715" y="1503"/>
                </a:lnTo>
                <a:cubicBezTo>
                  <a:pt x="4687" y="1520"/>
                  <a:pt x="4659" y="1537"/>
                  <a:pt x="4636" y="1554"/>
                </a:cubicBezTo>
                <a:cubicBezTo>
                  <a:pt x="4630" y="1548"/>
                  <a:pt x="4619" y="1531"/>
                  <a:pt x="4613" y="1526"/>
                </a:cubicBezTo>
                <a:lnTo>
                  <a:pt x="4613" y="1526"/>
                </a:lnTo>
                <a:cubicBezTo>
                  <a:pt x="4630" y="1560"/>
                  <a:pt x="4602" y="1571"/>
                  <a:pt x="4574" y="1577"/>
                </a:cubicBezTo>
                <a:cubicBezTo>
                  <a:pt x="4574" y="1571"/>
                  <a:pt x="4568" y="1548"/>
                  <a:pt x="4568" y="1537"/>
                </a:cubicBezTo>
                <a:cubicBezTo>
                  <a:pt x="4494" y="1594"/>
                  <a:pt x="4409" y="1639"/>
                  <a:pt x="4330" y="1690"/>
                </a:cubicBezTo>
                <a:cubicBezTo>
                  <a:pt x="4341" y="1685"/>
                  <a:pt x="4364" y="1673"/>
                  <a:pt x="4375" y="1668"/>
                </a:cubicBezTo>
                <a:lnTo>
                  <a:pt x="4398" y="1696"/>
                </a:lnTo>
                <a:cubicBezTo>
                  <a:pt x="4369" y="1713"/>
                  <a:pt x="4341" y="1730"/>
                  <a:pt x="4313" y="1747"/>
                </a:cubicBezTo>
                <a:cubicBezTo>
                  <a:pt x="4307" y="1736"/>
                  <a:pt x="4301" y="1719"/>
                  <a:pt x="4301" y="1707"/>
                </a:cubicBezTo>
                <a:cubicBezTo>
                  <a:pt x="4199" y="1764"/>
                  <a:pt x="4097" y="1821"/>
                  <a:pt x="4012" y="1894"/>
                </a:cubicBezTo>
                <a:cubicBezTo>
                  <a:pt x="4069" y="1872"/>
                  <a:pt x="4114" y="1832"/>
                  <a:pt x="4176" y="1815"/>
                </a:cubicBezTo>
                <a:lnTo>
                  <a:pt x="4176" y="1815"/>
                </a:lnTo>
                <a:cubicBezTo>
                  <a:pt x="4108" y="1883"/>
                  <a:pt x="4023" y="1929"/>
                  <a:pt x="3944" y="1968"/>
                </a:cubicBezTo>
                <a:cubicBezTo>
                  <a:pt x="3938" y="1963"/>
                  <a:pt x="3927" y="1963"/>
                  <a:pt x="3921" y="1963"/>
                </a:cubicBezTo>
                <a:cubicBezTo>
                  <a:pt x="3918" y="1962"/>
                  <a:pt x="3914" y="1962"/>
                  <a:pt x="3911" y="1962"/>
                </a:cubicBezTo>
                <a:cubicBezTo>
                  <a:pt x="3881" y="1962"/>
                  <a:pt x="3856" y="1982"/>
                  <a:pt x="3836" y="2002"/>
                </a:cubicBezTo>
                <a:cubicBezTo>
                  <a:pt x="3843" y="2005"/>
                  <a:pt x="3850" y="2006"/>
                  <a:pt x="3856" y="2006"/>
                </a:cubicBezTo>
                <a:cubicBezTo>
                  <a:pt x="3878" y="2006"/>
                  <a:pt x="3900" y="1995"/>
                  <a:pt x="3921" y="1991"/>
                </a:cubicBezTo>
                <a:lnTo>
                  <a:pt x="3921" y="1991"/>
                </a:lnTo>
                <a:cubicBezTo>
                  <a:pt x="3893" y="2019"/>
                  <a:pt x="3859" y="2042"/>
                  <a:pt x="3825" y="2065"/>
                </a:cubicBezTo>
                <a:cubicBezTo>
                  <a:pt x="3819" y="2053"/>
                  <a:pt x="3813" y="2036"/>
                  <a:pt x="3813" y="2025"/>
                </a:cubicBezTo>
                <a:cubicBezTo>
                  <a:pt x="3785" y="2042"/>
                  <a:pt x="3757" y="2065"/>
                  <a:pt x="3728" y="2082"/>
                </a:cubicBezTo>
                <a:lnTo>
                  <a:pt x="3796" y="2082"/>
                </a:lnTo>
                <a:cubicBezTo>
                  <a:pt x="3757" y="2110"/>
                  <a:pt x="3711" y="2138"/>
                  <a:pt x="3666" y="2161"/>
                </a:cubicBezTo>
                <a:cubicBezTo>
                  <a:pt x="3649" y="2150"/>
                  <a:pt x="3632" y="2133"/>
                  <a:pt x="3620" y="2121"/>
                </a:cubicBezTo>
                <a:cubicBezTo>
                  <a:pt x="3603" y="2212"/>
                  <a:pt x="3473" y="2235"/>
                  <a:pt x="3433" y="2320"/>
                </a:cubicBezTo>
                <a:cubicBezTo>
                  <a:pt x="3444" y="2314"/>
                  <a:pt x="3462" y="2297"/>
                  <a:pt x="3473" y="2292"/>
                </a:cubicBezTo>
                <a:cubicBezTo>
                  <a:pt x="3479" y="2297"/>
                  <a:pt x="3490" y="2303"/>
                  <a:pt x="3496" y="2309"/>
                </a:cubicBezTo>
                <a:cubicBezTo>
                  <a:pt x="3484" y="2314"/>
                  <a:pt x="3456" y="2331"/>
                  <a:pt x="3444" y="2337"/>
                </a:cubicBezTo>
                <a:cubicBezTo>
                  <a:pt x="3433" y="2348"/>
                  <a:pt x="3427" y="2360"/>
                  <a:pt x="3422" y="2377"/>
                </a:cubicBezTo>
                <a:cubicBezTo>
                  <a:pt x="3416" y="2360"/>
                  <a:pt x="3405" y="2337"/>
                  <a:pt x="3399" y="2320"/>
                </a:cubicBezTo>
                <a:cubicBezTo>
                  <a:pt x="3365" y="2343"/>
                  <a:pt x="3337" y="2365"/>
                  <a:pt x="3325" y="2405"/>
                </a:cubicBezTo>
                <a:cubicBezTo>
                  <a:pt x="3291" y="2428"/>
                  <a:pt x="3257" y="2445"/>
                  <a:pt x="3223" y="2462"/>
                </a:cubicBezTo>
                <a:lnTo>
                  <a:pt x="3206" y="2496"/>
                </a:lnTo>
                <a:cubicBezTo>
                  <a:pt x="3161" y="2519"/>
                  <a:pt x="3121" y="2547"/>
                  <a:pt x="3087" y="2581"/>
                </a:cubicBezTo>
                <a:cubicBezTo>
                  <a:pt x="3092" y="2567"/>
                  <a:pt x="3093" y="2549"/>
                  <a:pt x="3096" y="2537"/>
                </a:cubicBezTo>
                <a:lnTo>
                  <a:pt x="3096" y="2537"/>
                </a:lnTo>
                <a:cubicBezTo>
                  <a:pt x="3077" y="2584"/>
                  <a:pt x="3035" y="2612"/>
                  <a:pt x="3025" y="2666"/>
                </a:cubicBezTo>
                <a:cubicBezTo>
                  <a:pt x="3059" y="2638"/>
                  <a:pt x="3098" y="2609"/>
                  <a:pt x="3138" y="2592"/>
                </a:cubicBezTo>
                <a:lnTo>
                  <a:pt x="3138" y="2592"/>
                </a:lnTo>
                <a:cubicBezTo>
                  <a:pt x="3036" y="2700"/>
                  <a:pt x="2917" y="2797"/>
                  <a:pt x="2798" y="2887"/>
                </a:cubicBezTo>
                <a:cubicBezTo>
                  <a:pt x="2815" y="2865"/>
                  <a:pt x="2837" y="2848"/>
                  <a:pt x="2854" y="2825"/>
                </a:cubicBezTo>
                <a:cubicBezTo>
                  <a:pt x="2848" y="2822"/>
                  <a:pt x="2841" y="2821"/>
                  <a:pt x="2835" y="2821"/>
                </a:cubicBezTo>
                <a:cubicBezTo>
                  <a:pt x="2813" y="2821"/>
                  <a:pt x="2792" y="2833"/>
                  <a:pt x="2775" y="2842"/>
                </a:cubicBezTo>
                <a:cubicBezTo>
                  <a:pt x="2758" y="2865"/>
                  <a:pt x="2747" y="2893"/>
                  <a:pt x="2730" y="2916"/>
                </a:cubicBezTo>
                <a:cubicBezTo>
                  <a:pt x="2724" y="2910"/>
                  <a:pt x="2707" y="2904"/>
                  <a:pt x="2701" y="2904"/>
                </a:cubicBezTo>
                <a:cubicBezTo>
                  <a:pt x="2706" y="2931"/>
                  <a:pt x="2659" y="2998"/>
                  <a:pt x="2630" y="2998"/>
                </a:cubicBezTo>
                <a:cubicBezTo>
                  <a:pt x="2621" y="2998"/>
                  <a:pt x="2614" y="2992"/>
                  <a:pt x="2610" y="2978"/>
                </a:cubicBezTo>
                <a:cubicBezTo>
                  <a:pt x="2684" y="2859"/>
                  <a:pt x="2820" y="2791"/>
                  <a:pt x="2888" y="2666"/>
                </a:cubicBezTo>
                <a:lnTo>
                  <a:pt x="2917" y="2666"/>
                </a:lnTo>
                <a:cubicBezTo>
                  <a:pt x="2974" y="2604"/>
                  <a:pt x="3047" y="2553"/>
                  <a:pt x="3110" y="2502"/>
                </a:cubicBezTo>
                <a:cubicBezTo>
                  <a:pt x="3104" y="2485"/>
                  <a:pt x="3087" y="2456"/>
                  <a:pt x="3081" y="2439"/>
                </a:cubicBezTo>
                <a:cubicBezTo>
                  <a:pt x="3042" y="2468"/>
                  <a:pt x="3008" y="2507"/>
                  <a:pt x="3013" y="2558"/>
                </a:cubicBezTo>
                <a:cubicBezTo>
                  <a:pt x="2996" y="2564"/>
                  <a:pt x="2979" y="2575"/>
                  <a:pt x="2962" y="2581"/>
                </a:cubicBezTo>
                <a:cubicBezTo>
                  <a:pt x="2917" y="2581"/>
                  <a:pt x="2900" y="2638"/>
                  <a:pt x="2871" y="2655"/>
                </a:cubicBezTo>
                <a:lnTo>
                  <a:pt x="2849" y="2621"/>
                </a:lnTo>
                <a:lnTo>
                  <a:pt x="2849" y="2621"/>
                </a:lnTo>
                <a:cubicBezTo>
                  <a:pt x="2854" y="2632"/>
                  <a:pt x="2860" y="2649"/>
                  <a:pt x="2860" y="2660"/>
                </a:cubicBezTo>
                <a:cubicBezTo>
                  <a:pt x="2837" y="2666"/>
                  <a:pt x="2803" y="2672"/>
                  <a:pt x="2781" y="2672"/>
                </a:cubicBezTo>
                <a:cubicBezTo>
                  <a:pt x="2781" y="2694"/>
                  <a:pt x="2775" y="2711"/>
                  <a:pt x="2775" y="2734"/>
                </a:cubicBezTo>
                <a:cubicBezTo>
                  <a:pt x="2764" y="2729"/>
                  <a:pt x="2741" y="2729"/>
                  <a:pt x="2724" y="2723"/>
                </a:cubicBezTo>
                <a:lnTo>
                  <a:pt x="2724" y="2723"/>
                </a:lnTo>
                <a:cubicBezTo>
                  <a:pt x="2735" y="2729"/>
                  <a:pt x="2747" y="2740"/>
                  <a:pt x="2752" y="2746"/>
                </a:cubicBezTo>
                <a:cubicBezTo>
                  <a:pt x="2726" y="2761"/>
                  <a:pt x="2701" y="2786"/>
                  <a:pt x="2670" y="2786"/>
                </a:cubicBezTo>
                <a:cubicBezTo>
                  <a:pt x="2667" y="2786"/>
                  <a:pt x="2665" y="2786"/>
                  <a:pt x="2662" y="2785"/>
                </a:cubicBezTo>
                <a:lnTo>
                  <a:pt x="2662" y="2785"/>
                </a:lnTo>
                <a:cubicBezTo>
                  <a:pt x="2667" y="2791"/>
                  <a:pt x="2679" y="2797"/>
                  <a:pt x="2684" y="2802"/>
                </a:cubicBezTo>
                <a:cubicBezTo>
                  <a:pt x="2605" y="2865"/>
                  <a:pt x="2542" y="2950"/>
                  <a:pt x="2474" y="3024"/>
                </a:cubicBezTo>
                <a:cubicBezTo>
                  <a:pt x="2469" y="3012"/>
                  <a:pt x="2469" y="2995"/>
                  <a:pt x="2463" y="2984"/>
                </a:cubicBezTo>
                <a:lnTo>
                  <a:pt x="2463" y="2984"/>
                </a:lnTo>
                <a:cubicBezTo>
                  <a:pt x="2469" y="3046"/>
                  <a:pt x="2401" y="3126"/>
                  <a:pt x="2344" y="3126"/>
                </a:cubicBezTo>
                <a:cubicBezTo>
                  <a:pt x="2315" y="3126"/>
                  <a:pt x="2327" y="3160"/>
                  <a:pt x="2321" y="3177"/>
                </a:cubicBezTo>
                <a:cubicBezTo>
                  <a:pt x="2300" y="3198"/>
                  <a:pt x="2283" y="3218"/>
                  <a:pt x="2271" y="3239"/>
                </a:cubicBezTo>
                <a:lnTo>
                  <a:pt x="2271" y="3239"/>
                </a:lnTo>
                <a:cubicBezTo>
                  <a:pt x="2283" y="3235"/>
                  <a:pt x="2294" y="3233"/>
                  <a:pt x="2306" y="3233"/>
                </a:cubicBezTo>
                <a:cubicBezTo>
                  <a:pt x="2342" y="3233"/>
                  <a:pt x="2376" y="3252"/>
                  <a:pt x="2406" y="3273"/>
                </a:cubicBezTo>
                <a:cubicBezTo>
                  <a:pt x="2446" y="3245"/>
                  <a:pt x="2480" y="3216"/>
                  <a:pt x="2514" y="3188"/>
                </a:cubicBezTo>
                <a:lnTo>
                  <a:pt x="2514" y="3188"/>
                </a:lnTo>
                <a:cubicBezTo>
                  <a:pt x="2366" y="3370"/>
                  <a:pt x="2213" y="3557"/>
                  <a:pt x="2054" y="3733"/>
                </a:cubicBezTo>
                <a:cubicBezTo>
                  <a:pt x="2054" y="3721"/>
                  <a:pt x="2049" y="3699"/>
                  <a:pt x="2049" y="3687"/>
                </a:cubicBezTo>
                <a:cubicBezTo>
                  <a:pt x="2043" y="3687"/>
                  <a:pt x="2037" y="3693"/>
                  <a:pt x="2032" y="3699"/>
                </a:cubicBezTo>
                <a:cubicBezTo>
                  <a:pt x="2060" y="3738"/>
                  <a:pt x="2054" y="3767"/>
                  <a:pt x="2003" y="3784"/>
                </a:cubicBezTo>
                <a:cubicBezTo>
                  <a:pt x="2009" y="3767"/>
                  <a:pt x="2015" y="3738"/>
                  <a:pt x="2015" y="3727"/>
                </a:cubicBezTo>
                <a:lnTo>
                  <a:pt x="2015" y="3727"/>
                </a:lnTo>
                <a:cubicBezTo>
                  <a:pt x="2009" y="3738"/>
                  <a:pt x="1998" y="3750"/>
                  <a:pt x="1986" y="3761"/>
                </a:cubicBezTo>
                <a:cubicBezTo>
                  <a:pt x="1998" y="3772"/>
                  <a:pt x="2003" y="3784"/>
                  <a:pt x="2009" y="3801"/>
                </a:cubicBezTo>
                <a:cubicBezTo>
                  <a:pt x="1969" y="3858"/>
                  <a:pt x="1918" y="3909"/>
                  <a:pt x="1873" y="3965"/>
                </a:cubicBezTo>
                <a:cubicBezTo>
                  <a:pt x="1810" y="4028"/>
                  <a:pt x="1782" y="4158"/>
                  <a:pt x="1686" y="4164"/>
                </a:cubicBezTo>
                <a:cubicBezTo>
                  <a:pt x="1657" y="4198"/>
                  <a:pt x="1623" y="4226"/>
                  <a:pt x="1589" y="4249"/>
                </a:cubicBezTo>
                <a:cubicBezTo>
                  <a:pt x="1589" y="4260"/>
                  <a:pt x="1589" y="4277"/>
                  <a:pt x="1589" y="4283"/>
                </a:cubicBezTo>
                <a:cubicBezTo>
                  <a:pt x="1555" y="4300"/>
                  <a:pt x="1544" y="4334"/>
                  <a:pt x="1566" y="4363"/>
                </a:cubicBezTo>
                <a:cubicBezTo>
                  <a:pt x="1583" y="4346"/>
                  <a:pt x="1595" y="4323"/>
                  <a:pt x="1612" y="4306"/>
                </a:cubicBezTo>
                <a:lnTo>
                  <a:pt x="1612" y="4306"/>
                </a:lnTo>
                <a:cubicBezTo>
                  <a:pt x="1601" y="4340"/>
                  <a:pt x="1583" y="4374"/>
                  <a:pt x="1561" y="4402"/>
                </a:cubicBezTo>
                <a:cubicBezTo>
                  <a:pt x="1555" y="4397"/>
                  <a:pt x="1538" y="4374"/>
                  <a:pt x="1532" y="4368"/>
                </a:cubicBezTo>
                <a:cubicBezTo>
                  <a:pt x="1527" y="4385"/>
                  <a:pt x="1521" y="4408"/>
                  <a:pt x="1510" y="4425"/>
                </a:cubicBezTo>
                <a:cubicBezTo>
                  <a:pt x="1498" y="4408"/>
                  <a:pt x="1481" y="4397"/>
                  <a:pt x="1464" y="4380"/>
                </a:cubicBezTo>
                <a:cubicBezTo>
                  <a:pt x="1476" y="4357"/>
                  <a:pt x="1487" y="4340"/>
                  <a:pt x="1498" y="4317"/>
                </a:cubicBezTo>
                <a:cubicBezTo>
                  <a:pt x="1504" y="4317"/>
                  <a:pt x="1515" y="4312"/>
                  <a:pt x="1521" y="4312"/>
                </a:cubicBezTo>
                <a:cubicBezTo>
                  <a:pt x="1555" y="4260"/>
                  <a:pt x="1578" y="4209"/>
                  <a:pt x="1595" y="4158"/>
                </a:cubicBezTo>
                <a:cubicBezTo>
                  <a:pt x="1606" y="4153"/>
                  <a:pt x="1635" y="4141"/>
                  <a:pt x="1646" y="4136"/>
                </a:cubicBezTo>
                <a:cubicBezTo>
                  <a:pt x="1640" y="4130"/>
                  <a:pt x="1623" y="4107"/>
                  <a:pt x="1618" y="4102"/>
                </a:cubicBezTo>
                <a:cubicBezTo>
                  <a:pt x="1527" y="4153"/>
                  <a:pt x="1493" y="4249"/>
                  <a:pt x="1430" y="4323"/>
                </a:cubicBezTo>
                <a:lnTo>
                  <a:pt x="1413" y="4300"/>
                </a:lnTo>
                <a:lnTo>
                  <a:pt x="1413" y="4300"/>
                </a:lnTo>
                <a:cubicBezTo>
                  <a:pt x="1419" y="4312"/>
                  <a:pt x="1425" y="4329"/>
                  <a:pt x="1430" y="4334"/>
                </a:cubicBezTo>
                <a:cubicBezTo>
                  <a:pt x="1396" y="4374"/>
                  <a:pt x="1368" y="4414"/>
                  <a:pt x="1357" y="4465"/>
                </a:cubicBezTo>
                <a:cubicBezTo>
                  <a:pt x="1322" y="4487"/>
                  <a:pt x="1300" y="4516"/>
                  <a:pt x="1317" y="4555"/>
                </a:cubicBezTo>
                <a:cubicBezTo>
                  <a:pt x="1311" y="4550"/>
                  <a:pt x="1288" y="4544"/>
                  <a:pt x="1283" y="4544"/>
                </a:cubicBezTo>
                <a:cubicBezTo>
                  <a:pt x="1288" y="4550"/>
                  <a:pt x="1305" y="4567"/>
                  <a:pt x="1317" y="4578"/>
                </a:cubicBezTo>
                <a:cubicBezTo>
                  <a:pt x="1305" y="4584"/>
                  <a:pt x="1277" y="4601"/>
                  <a:pt x="1260" y="4607"/>
                </a:cubicBezTo>
                <a:cubicBezTo>
                  <a:pt x="1266" y="4612"/>
                  <a:pt x="1271" y="4618"/>
                  <a:pt x="1271" y="4624"/>
                </a:cubicBezTo>
                <a:cubicBezTo>
                  <a:pt x="1317" y="4590"/>
                  <a:pt x="1374" y="4544"/>
                  <a:pt x="1362" y="4482"/>
                </a:cubicBezTo>
                <a:cubicBezTo>
                  <a:pt x="1374" y="4476"/>
                  <a:pt x="1402" y="4465"/>
                  <a:pt x="1413" y="4459"/>
                </a:cubicBezTo>
                <a:cubicBezTo>
                  <a:pt x="1430" y="4436"/>
                  <a:pt x="1442" y="4408"/>
                  <a:pt x="1459" y="4380"/>
                </a:cubicBezTo>
                <a:cubicBezTo>
                  <a:pt x="1470" y="4397"/>
                  <a:pt x="1493" y="4425"/>
                  <a:pt x="1504" y="4442"/>
                </a:cubicBezTo>
                <a:cubicBezTo>
                  <a:pt x="1493" y="4448"/>
                  <a:pt x="1470" y="4459"/>
                  <a:pt x="1459" y="4465"/>
                </a:cubicBezTo>
                <a:cubicBezTo>
                  <a:pt x="1470" y="4476"/>
                  <a:pt x="1481" y="4487"/>
                  <a:pt x="1493" y="4499"/>
                </a:cubicBezTo>
                <a:cubicBezTo>
                  <a:pt x="1493" y="4504"/>
                  <a:pt x="1487" y="4521"/>
                  <a:pt x="1487" y="4533"/>
                </a:cubicBezTo>
                <a:cubicBezTo>
                  <a:pt x="1476" y="4521"/>
                  <a:pt x="1453" y="4499"/>
                  <a:pt x="1442" y="4493"/>
                </a:cubicBezTo>
                <a:lnTo>
                  <a:pt x="1442" y="4493"/>
                </a:lnTo>
                <a:cubicBezTo>
                  <a:pt x="1442" y="4510"/>
                  <a:pt x="1453" y="4533"/>
                  <a:pt x="1459" y="4555"/>
                </a:cubicBezTo>
                <a:cubicBezTo>
                  <a:pt x="1447" y="4567"/>
                  <a:pt x="1442" y="4584"/>
                  <a:pt x="1436" y="4595"/>
                </a:cubicBezTo>
                <a:cubicBezTo>
                  <a:pt x="1436" y="4578"/>
                  <a:pt x="1447" y="4555"/>
                  <a:pt x="1436" y="4538"/>
                </a:cubicBezTo>
                <a:cubicBezTo>
                  <a:pt x="1379" y="4550"/>
                  <a:pt x="1430" y="4618"/>
                  <a:pt x="1413" y="4652"/>
                </a:cubicBezTo>
                <a:cubicBezTo>
                  <a:pt x="1396" y="4669"/>
                  <a:pt x="1362" y="4697"/>
                  <a:pt x="1345" y="4714"/>
                </a:cubicBezTo>
                <a:cubicBezTo>
                  <a:pt x="1345" y="4697"/>
                  <a:pt x="1340" y="4669"/>
                  <a:pt x="1340" y="4658"/>
                </a:cubicBezTo>
                <a:cubicBezTo>
                  <a:pt x="1334" y="4692"/>
                  <a:pt x="1322" y="4720"/>
                  <a:pt x="1294" y="4748"/>
                </a:cubicBezTo>
                <a:cubicBezTo>
                  <a:pt x="1311" y="4737"/>
                  <a:pt x="1334" y="4726"/>
                  <a:pt x="1351" y="4714"/>
                </a:cubicBezTo>
                <a:lnTo>
                  <a:pt x="1351" y="4714"/>
                </a:lnTo>
                <a:cubicBezTo>
                  <a:pt x="1356" y="4763"/>
                  <a:pt x="1328" y="4778"/>
                  <a:pt x="1295" y="4778"/>
                </a:cubicBezTo>
                <a:cubicBezTo>
                  <a:pt x="1289" y="4778"/>
                  <a:pt x="1283" y="4778"/>
                  <a:pt x="1277" y="4777"/>
                </a:cubicBezTo>
                <a:lnTo>
                  <a:pt x="1277" y="4777"/>
                </a:lnTo>
                <a:cubicBezTo>
                  <a:pt x="1283" y="4788"/>
                  <a:pt x="1288" y="4811"/>
                  <a:pt x="1294" y="4822"/>
                </a:cubicBezTo>
                <a:cubicBezTo>
                  <a:pt x="1271" y="4885"/>
                  <a:pt x="1237" y="4941"/>
                  <a:pt x="1209" y="5004"/>
                </a:cubicBezTo>
                <a:cubicBezTo>
                  <a:pt x="1203" y="4975"/>
                  <a:pt x="1198" y="4953"/>
                  <a:pt x="1186" y="4924"/>
                </a:cubicBezTo>
                <a:lnTo>
                  <a:pt x="1186" y="4924"/>
                </a:lnTo>
                <a:cubicBezTo>
                  <a:pt x="1175" y="4958"/>
                  <a:pt x="1186" y="4992"/>
                  <a:pt x="1209" y="5021"/>
                </a:cubicBezTo>
                <a:lnTo>
                  <a:pt x="1186" y="5021"/>
                </a:lnTo>
                <a:cubicBezTo>
                  <a:pt x="1186" y="5015"/>
                  <a:pt x="1186" y="5009"/>
                  <a:pt x="1181" y="4998"/>
                </a:cubicBezTo>
                <a:cubicBezTo>
                  <a:pt x="1176" y="4997"/>
                  <a:pt x="1172" y="4997"/>
                  <a:pt x="1168" y="4997"/>
                </a:cubicBezTo>
                <a:cubicBezTo>
                  <a:pt x="1151" y="4997"/>
                  <a:pt x="1148" y="5008"/>
                  <a:pt x="1152" y="5026"/>
                </a:cubicBezTo>
                <a:lnTo>
                  <a:pt x="1141" y="5026"/>
                </a:lnTo>
                <a:cubicBezTo>
                  <a:pt x="1147" y="5026"/>
                  <a:pt x="1152" y="5026"/>
                  <a:pt x="1152" y="5032"/>
                </a:cubicBezTo>
                <a:lnTo>
                  <a:pt x="1158" y="5032"/>
                </a:lnTo>
                <a:lnTo>
                  <a:pt x="1192" y="5049"/>
                </a:lnTo>
                <a:cubicBezTo>
                  <a:pt x="1175" y="5072"/>
                  <a:pt x="1164" y="5094"/>
                  <a:pt x="1158" y="5117"/>
                </a:cubicBezTo>
                <a:cubicBezTo>
                  <a:pt x="1152" y="5117"/>
                  <a:pt x="1152" y="5112"/>
                  <a:pt x="1147" y="5112"/>
                </a:cubicBezTo>
                <a:cubicBezTo>
                  <a:pt x="1152" y="5117"/>
                  <a:pt x="1152" y="5117"/>
                  <a:pt x="1152" y="5117"/>
                </a:cubicBezTo>
                <a:cubicBezTo>
                  <a:pt x="1147" y="5134"/>
                  <a:pt x="1141" y="5151"/>
                  <a:pt x="1135" y="5168"/>
                </a:cubicBezTo>
                <a:cubicBezTo>
                  <a:pt x="1130" y="5163"/>
                  <a:pt x="1118" y="5146"/>
                  <a:pt x="1113" y="5134"/>
                </a:cubicBezTo>
                <a:cubicBezTo>
                  <a:pt x="1101" y="5146"/>
                  <a:pt x="1090" y="5163"/>
                  <a:pt x="1084" y="5174"/>
                </a:cubicBezTo>
                <a:cubicBezTo>
                  <a:pt x="1088" y="5173"/>
                  <a:pt x="1092" y="5173"/>
                  <a:pt x="1096" y="5173"/>
                </a:cubicBezTo>
                <a:cubicBezTo>
                  <a:pt x="1125" y="5173"/>
                  <a:pt x="1129" y="5193"/>
                  <a:pt x="1124" y="5214"/>
                </a:cubicBezTo>
                <a:cubicBezTo>
                  <a:pt x="1118" y="5219"/>
                  <a:pt x="1113" y="5219"/>
                  <a:pt x="1107" y="5219"/>
                </a:cubicBezTo>
                <a:cubicBezTo>
                  <a:pt x="1107" y="5225"/>
                  <a:pt x="1113" y="5236"/>
                  <a:pt x="1118" y="5242"/>
                </a:cubicBezTo>
                <a:cubicBezTo>
                  <a:pt x="1113" y="5248"/>
                  <a:pt x="1107" y="5253"/>
                  <a:pt x="1107" y="5259"/>
                </a:cubicBezTo>
                <a:cubicBezTo>
                  <a:pt x="1101" y="5270"/>
                  <a:pt x="1096" y="5282"/>
                  <a:pt x="1096" y="5293"/>
                </a:cubicBezTo>
                <a:lnTo>
                  <a:pt x="1061" y="5293"/>
                </a:lnTo>
                <a:cubicBezTo>
                  <a:pt x="1022" y="5378"/>
                  <a:pt x="965" y="5458"/>
                  <a:pt x="942" y="5554"/>
                </a:cubicBezTo>
                <a:cubicBezTo>
                  <a:pt x="920" y="5571"/>
                  <a:pt x="891" y="5594"/>
                  <a:pt x="863" y="5605"/>
                </a:cubicBezTo>
                <a:cubicBezTo>
                  <a:pt x="863" y="5543"/>
                  <a:pt x="903" y="5497"/>
                  <a:pt x="942" y="5458"/>
                </a:cubicBezTo>
                <a:cubicBezTo>
                  <a:pt x="942" y="5446"/>
                  <a:pt x="942" y="5429"/>
                  <a:pt x="937" y="5424"/>
                </a:cubicBezTo>
                <a:cubicBezTo>
                  <a:pt x="1010" y="5367"/>
                  <a:pt x="1010" y="5276"/>
                  <a:pt x="1073" y="5219"/>
                </a:cubicBezTo>
                <a:cubicBezTo>
                  <a:pt x="1079" y="5185"/>
                  <a:pt x="1084" y="5151"/>
                  <a:pt x="1079" y="5117"/>
                </a:cubicBezTo>
                <a:lnTo>
                  <a:pt x="1079" y="5117"/>
                </a:lnTo>
                <a:cubicBezTo>
                  <a:pt x="1073" y="5140"/>
                  <a:pt x="1067" y="5163"/>
                  <a:pt x="1061" y="5185"/>
                </a:cubicBezTo>
                <a:cubicBezTo>
                  <a:pt x="942" y="5299"/>
                  <a:pt x="903" y="5475"/>
                  <a:pt x="801" y="5611"/>
                </a:cubicBezTo>
                <a:cubicBezTo>
                  <a:pt x="819" y="5608"/>
                  <a:pt x="838" y="5607"/>
                  <a:pt x="857" y="5607"/>
                </a:cubicBezTo>
                <a:cubicBezTo>
                  <a:pt x="883" y="5607"/>
                  <a:pt x="908" y="5610"/>
                  <a:pt x="931" y="5616"/>
                </a:cubicBezTo>
                <a:lnTo>
                  <a:pt x="908" y="5690"/>
                </a:lnTo>
                <a:lnTo>
                  <a:pt x="857" y="5690"/>
                </a:lnTo>
                <a:cubicBezTo>
                  <a:pt x="857" y="5696"/>
                  <a:pt x="857" y="5707"/>
                  <a:pt x="857" y="5713"/>
                </a:cubicBezTo>
                <a:cubicBezTo>
                  <a:pt x="869" y="5707"/>
                  <a:pt x="891" y="5702"/>
                  <a:pt x="903" y="5696"/>
                </a:cubicBezTo>
                <a:lnTo>
                  <a:pt x="903" y="5696"/>
                </a:lnTo>
                <a:cubicBezTo>
                  <a:pt x="886" y="5753"/>
                  <a:pt x="863" y="5815"/>
                  <a:pt x="818" y="5855"/>
                </a:cubicBezTo>
                <a:cubicBezTo>
                  <a:pt x="818" y="5860"/>
                  <a:pt x="823" y="5872"/>
                  <a:pt x="823" y="5883"/>
                </a:cubicBezTo>
                <a:cubicBezTo>
                  <a:pt x="806" y="5923"/>
                  <a:pt x="789" y="5963"/>
                  <a:pt x="772" y="6008"/>
                </a:cubicBezTo>
                <a:cubicBezTo>
                  <a:pt x="763" y="6004"/>
                  <a:pt x="755" y="6001"/>
                  <a:pt x="746" y="6001"/>
                </a:cubicBezTo>
                <a:cubicBezTo>
                  <a:pt x="734" y="6001"/>
                  <a:pt x="722" y="6008"/>
                  <a:pt x="715" y="6025"/>
                </a:cubicBezTo>
                <a:lnTo>
                  <a:pt x="766" y="6025"/>
                </a:lnTo>
                <a:cubicBezTo>
                  <a:pt x="738" y="6087"/>
                  <a:pt x="715" y="6150"/>
                  <a:pt x="698" y="6212"/>
                </a:cubicBezTo>
                <a:lnTo>
                  <a:pt x="636" y="6201"/>
                </a:lnTo>
                <a:lnTo>
                  <a:pt x="636" y="6201"/>
                </a:lnTo>
                <a:cubicBezTo>
                  <a:pt x="636" y="6212"/>
                  <a:pt x="642" y="6241"/>
                  <a:pt x="647" y="6252"/>
                </a:cubicBezTo>
                <a:cubicBezTo>
                  <a:pt x="653" y="6246"/>
                  <a:pt x="676" y="6241"/>
                  <a:pt x="681" y="6235"/>
                </a:cubicBezTo>
                <a:lnTo>
                  <a:pt x="681" y="6235"/>
                </a:lnTo>
                <a:cubicBezTo>
                  <a:pt x="676" y="6263"/>
                  <a:pt x="670" y="6292"/>
                  <a:pt x="664" y="6320"/>
                </a:cubicBezTo>
                <a:cubicBezTo>
                  <a:pt x="647" y="6320"/>
                  <a:pt x="625" y="6326"/>
                  <a:pt x="608" y="6326"/>
                </a:cubicBezTo>
                <a:cubicBezTo>
                  <a:pt x="596" y="6365"/>
                  <a:pt x="579" y="6411"/>
                  <a:pt x="579" y="6451"/>
                </a:cubicBezTo>
                <a:cubicBezTo>
                  <a:pt x="596" y="6416"/>
                  <a:pt x="608" y="6377"/>
                  <a:pt x="636" y="6348"/>
                </a:cubicBezTo>
                <a:lnTo>
                  <a:pt x="636" y="6348"/>
                </a:lnTo>
                <a:cubicBezTo>
                  <a:pt x="636" y="6405"/>
                  <a:pt x="608" y="6451"/>
                  <a:pt x="585" y="6502"/>
                </a:cubicBezTo>
                <a:cubicBezTo>
                  <a:pt x="579" y="6502"/>
                  <a:pt x="562" y="6496"/>
                  <a:pt x="557" y="6496"/>
                </a:cubicBezTo>
                <a:cubicBezTo>
                  <a:pt x="545" y="6519"/>
                  <a:pt x="540" y="6547"/>
                  <a:pt x="534" y="6570"/>
                </a:cubicBezTo>
                <a:cubicBezTo>
                  <a:pt x="551" y="6547"/>
                  <a:pt x="568" y="6524"/>
                  <a:pt x="585" y="6507"/>
                </a:cubicBezTo>
                <a:lnTo>
                  <a:pt x="585" y="6507"/>
                </a:lnTo>
                <a:cubicBezTo>
                  <a:pt x="562" y="6609"/>
                  <a:pt x="528" y="6712"/>
                  <a:pt x="500" y="6814"/>
                </a:cubicBezTo>
                <a:cubicBezTo>
                  <a:pt x="500" y="6802"/>
                  <a:pt x="488" y="6780"/>
                  <a:pt x="483" y="6768"/>
                </a:cubicBezTo>
                <a:cubicBezTo>
                  <a:pt x="471" y="6780"/>
                  <a:pt x="460" y="6797"/>
                  <a:pt x="449" y="6808"/>
                </a:cubicBezTo>
                <a:cubicBezTo>
                  <a:pt x="449" y="6865"/>
                  <a:pt x="483" y="6916"/>
                  <a:pt x="460" y="6967"/>
                </a:cubicBezTo>
                <a:cubicBezTo>
                  <a:pt x="454" y="6938"/>
                  <a:pt x="443" y="6910"/>
                  <a:pt x="437" y="6882"/>
                </a:cubicBezTo>
                <a:cubicBezTo>
                  <a:pt x="420" y="6961"/>
                  <a:pt x="381" y="7046"/>
                  <a:pt x="403" y="7126"/>
                </a:cubicBezTo>
                <a:lnTo>
                  <a:pt x="381" y="7126"/>
                </a:lnTo>
                <a:cubicBezTo>
                  <a:pt x="381" y="7131"/>
                  <a:pt x="386" y="7143"/>
                  <a:pt x="386" y="7154"/>
                </a:cubicBezTo>
                <a:lnTo>
                  <a:pt x="358" y="7160"/>
                </a:lnTo>
                <a:lnTo>
                  <a:pt x="364" y="7171"/>
                </a:lnTo>
                <a:cubicBezTo>
                  <a:pt x="375" y="7165"/>
                  <a:pt x="398" y="7154"/>
                  <a:pt x="409" y="7148"/>
                </a:cubicBezTo>
                <a:lnTo>
                  <a:pt x="409" y="7148"/>
                </a:lnTo>
                <a:cubicBezTo>
                  <a:pt x="403" y="7165"/>
                  <a:pt x="392" y="7194"/>
                  <a:pt x="386" y="7205"/>
                </a:cubicBezTo>
                <a:cubicBezTo>
                  <a:pt x="381" y="7205"/>
                  <a:pt x="358" y="7199"/>
                  <a:pt x="352" y="7199"/>
                </a:cubicBezTo>
                <a:cubicBezTo>
                  <a:pt x="352" y="7211"/>
                  <a:pt x="358" y="7228"/>
                  <a:pt x="364" y="7239"/>
                </a:cubicBezTo>
                <a:cubicBezTo>
                  <a:pt x="369" y="7234"/>
                  <a:pt x="381" y="7228"/>
                  <a:pt x="386" y="7228"/>
                </a:cubicBezTo>
                <a:cubicBezTo>
                  <a:pt x="392" y="7290"/>
                  <a:pt x="364" y="7358"/>
                  <a:pt x="352" y="7421"/>
                </a:cubicBezTo>
                <a:cubicBezTo>
                  <a:pt x="347" y="7415"/>
                  <a:pt x="324" y="7409"/>
                  <a:pt x="313" y="7404"/>
                </a:cubicBezTo>
                <a:lnTo>
                  <a:pt x="313" y="7404"/>
                </a:lnTo>
                <a:cubicBezTo>
                  <a:pt x="330" y="7415"/>
                  <a:pt x="341" y="7421"/>
                  <a:pt x="358" y="7426"/>
                </a:cubicBezTo>
                <a:cubicBezTo>
                  <a:pt x="347" y="7466"/>
                  <a:pt x="341" y="7500"/>
                  <a:pt x="335" y="7540"/>
                </a:cubicBezTo>
                <a:cubicBezTo>
                  <a:pt x="330" y="7506"/>
                  <a:pt x="324" y="7477"/>
                  <a:pt x="307" y="7449"/>
                </a:cubicBezTo>
                <a:cubicBezTo>
                  <a:pt x="307" y="7477"/>
                  <a:pt x="296" y="7500"/>
                  <a:pt x="267" y="7512"/>
                </a:cubicBezTo>
                <a:cubicBezTo>
                  <a:pt x="279" y="7512"/>
                  <a:pt x="290" y="7517"/>
                  <a:pt x="296" y="7523"/>
                </a:cubicBezTo>
                <a:cubicBezTo>
                  <a:pt x="261" y="7608"/>
                  <a:pt x="256" y="7704"/>
                  <a:pt x="233" y="7801"/>
                </a:cubicBezTo>
                <a:cubicBezTo>
                  <a:pt x="250" y="7795"/>
                  <a:pt x="273" y="7790"/>
                  <a:pt x="284" y="7790"/>
                </a:cubicBezTo>
                <a:cubicBezTo>
                  <a:pt x="279" y="7875"/>
                  <a:pt x="267" y="7960"/>
                  <a:pt x="250" y="8045"/>
                </a:cubicBezTo>
                <a:cubicBezTo>
                  <a:pt x="233" y="7999"/>
                  <a:pt x="239" y="7948"/>
                  <a:pt x="250" y="7903"/>
                </a:cubicBezTo>
                <a:lnTo>
                  <a:pt x="250" y="7903"/>
                </a:lnTo>
                <a:cubicBezTo>
                  <a:pt x="171" y="7920"/>
                  <a:pt x="227" y="8243"/>
                  <a:pt x="159" y="8323"/>
                </a:cubicBezTo>
                <a:cubicBezTo>
                  <a:pt x="137" y="8312"/>
                  <a:pt x="114" y="8300"/>
                  <a:pt x="97" y="8289"/>
                </a:cubicBezTo>
                <a:cubicBezTo>
                  <a:pt x="103" y="8289"/>
                  <a:pt x="120" y="8283"/>
                  <a:pt x="125" y="8283"/>
                </a:cubicBezTo>
                <a:cubicBezTo>
                  <a:pt x="131" y="8255"/>
                  <a:pt x="142" y="8238"/>
                  <a:pt x="171" y="8232"/>
                </a:cubicBezTo>
                <a:cubicBezTo>
                  <a:pt x="159" y="8209"/>
                  <a:pt x="148" y="8192"/>
                  <a:pt x="142" y="8170"/>
                </a:cubicBezTo>
                <a:lnTo>
                  <a:pt x="142" y="8170"/>
                </a:lnTo>
                <a:lnTo>
                  <a:pt x="182" y="8175"/>
                </a:lnTo>
                <a:cubicBezTo>
                  <a:pt x="176" y="8170"/>
                  <a:pt x="154" y="8158"/>
                  <a:pt x="148" y="8153"/>
                </a:cubicBezTo>
                <a:cubicBezTo>
                  <a:pt x="159" y="8068"/>
                  <a:pt x="171" y="7971"/>
                  <a:pt x="108" y="7903"/>
                </a:cubicBezTo>
                <a:cubicBezTo>
                  <a:pt x="108" y="8016"/>
                  <a:pt x="86" y="8130"/>
                  <a:pt x="80" y="8243"/>
                </a:cubicBezTo>
                <a:cubicBezTo>
                  <a:pt x="74" y="8243"/>
                  <a:pt x="63" y="8255"/>
                  <a:pt x="57" y="8260"/>
                </a:cubicBezTo>
                <a:cubicBezTo>
                  <a:pt x="86" y="8289"/>
                  <a:pt x="63" y="8329"/>
                  <a:pt x="46" y="8357"/>
                </a:cubicBezTo>
                <a:cubicBezTo>
                  <a:pt x="80" y="8419"/>
                  <a:pt x="46" y="8487"/>
                  <a:pt x="46" y="8556"/>
                </a:cubicBezTo>
                <a:lnTo>
                  <a:pt x="23" y="8561"/>
                </a:lnTo>
                <a:cubicBezTo>
                  <a:pt x="35" y="8561"/>
                  <a:pt x="46" y="8573"/>
                  <a:pt x="52" y="8573"/>
                </a:cubicBezTo>
                <a:cubicBezTo>
                  <a:pt x="52" y="8646"/>
                  <a:pt x="35" y="8720"/>
                  <a:pt x="52" y="8794"/>
                </a:cubicBezTo>
                <a:cubicBezTo>
                  <a:pt x="63" y="8822"/>
                  <a:pt x="40" y="8845"/>
                  <a:pt x="29" y="8868"/>
                </a:cubicBezTo>
                <a:cubicBezTo>
                  <a:pt x="40" y="8879"/>
                  <a:pt x="52" y="8890"/>
                  <a:pt x="63" y="8902"/>
                </a:cubicBezTo>
                <a:cubicBezTo>
                  <a:pt x="52" y="8907"/>
                  <a:pt x="35" y="8913"/>
                  <a:pt x="23" y="8913"/>
                </a:cubicBezTo>
                <a:cubicBezTo>
                  <a:pt x="52" y="9123"/>
                  <a:pt x="0" y="9321"/>
                  <a:pt x="6" y="9526"/>
                </a:cubicBezTo>
                <a:cubicBezTo>
                  <a:pt x="35" y="9560"/>
                  <a:pt x="6" y="9599"/>
                  <a:pt x="0" y="9639"/>
                </a:cubicBezTo>
                <a:cubicBezTo>
                  <a:pt x="12" y="9685"/>
                  <a:pt x="18" y="9736"/>
                  <a:pt x="18" y="9787"/>
                </a:cubicBezTo>
                <a:lnTo>
                  <a:pt x="35" y="9815"/>
                </a:lnTo>
                <a:cubicBezTo>
                  <a:pt x="23" y="9838"/>
                  <a:pt x="18" y="9860"/>
                  <a:pt x="12" y="9883"/>
                </a:cubicBezTo>
                <a:cubicBezTo>
                  <a:pt x="18" y="9906"/>
                  <a:pt x="23" y="9923"/>
                  <a:pt x="29" y="9946"/>
                </a:cubicBezTo>
                <a:cubicBezTo>
                  <a:pt x="23" y="9951"/>
                  <a:pt x="12" y="9963"/>
                  <a:pt x="6" y="9968"/>
                </a:cubicBezTo>
                <a:lnTo>
                  <a:pt x="29" y="9968"/>
                </a:lnTo>
                <a:cubicBezTo>
                  <a:pt x="23" y="10008"/>
                  <a:pt x="23" y="10042"/>
                  <a:pt x="29" y="10076"/>
                </a:cubicBezTo>
                <a:cubicBezTo>
                  <a:pt x="23" y="10082"/>
                  <a:pt x="12" y="10082"/>
                  <a:pt x="12" y="10087"/>
                </a:cubicBezTo>
                <a:cubicBezTo>
                  <a:pt x="18" y="10093"/>
                  <a:pt x="29" y="10104"/>
                  <a:pt x="35" y="10110"/>
                </a:cubicBezTo>
                <a:cubicBezTo>
                  <a:pt x="12" y="10178"/>
                  <a:pt x="63" y="10246"/>
                  <a:pt x="46" y="10314"/>
                </a:cubicBezTo>
                <a:cubicBezTo>
                  <a:pt x="97" y="10405"/>
                  <a:pt x="69" y="10519"/>
                  <a:pt x="97" y="10621"/>
                </a:cubicBezTo>
                <a:cubicBezTo>
                  <a:pt x="103" y="10626"/>
                  <a:pt x="120" y="10632"/>
                  <a:pt x="131" y="10638"/>
                </a:cubicBezTo>
                <a:cubicBezTo>
                  <a:pt x="125" y="10643"/>
                  <a:pt x="108" y="10660"/>
                  <a:pt x="103" y="10666"/>
                </a:cubicBezTo>
                <a:cubicBezTo>
                  <a:pt x="131" y="10791"/>
                  <a:pt x="108" y="10921"/>
                  <a:pt x="159" y="11035"/>
                </a:cubicBezTo>
                <a:lnTo>
                  <a:pt x="193" y="11035"/>
                </a:lnTo>
                <a:cubicBezTo>
                  <a:pt x="182" y="10973"/>
                  <a:pt x="171" y="10916"/>
                  <a:pt x="154" y="10859"/>
                </a:cubicBezTo>
                <a:cubicBezTo>
                  <a:pt x="159" y="10853"/>
                  <a:pt x="165" y="10842"/>
                  <a:pt x="171" y="10836"/>
                </a:cubicBezTo>
                <a:cubicBezTo>
                  <a:pt x="137" y="10751"/>
                  <a:pt x="148" y="10655"/>
                  <a:pt x="137" y="10564"/>
                </a:cubicBezTo>
                <a:cubicBezTo>
                  <a:pt x="131" y="10558"/>
                  <a:pt x="114" y="10553"/>
                  <a:pt x="108" y="10547"/>
                </a:cubicBezTo>
                <a:cubicBezTo>
                  <a:pt x="114" y="10524"/>
                  <a:pt x="120" y="10502"/>
                  <a:pt x="131" y="10479"/>
                </a:cubicBezTo>
                <a:lnTo>
                  <a:pt x="86" y="10439"/>
                </a:lnTo>
                <a:cubicBezTo>
                  <a:pt x="97" y="10439"/>
                  <a:pt x="114" y="10428"/>
                  <a:pt x="120" y="10428"/>
                </a:cubicBezTo>
                <a:cubicBezTo>
                  <a:pt x="114" y="10417"/>
                  <a:pt x="103" y="10394"/>
                  <a:pt x="97" y="10388"/>
                </a:cubicBezTo>
                <a:cubicBezTo>
                  <a:pt x="114" y="10377"/>
                  <a:pt x="131" y="10365"/>
                  <a:pt x="148" y="10354"/>
                </a:cubicBezTo>
                <a:lnTo>
                  <a:pt x="148" y="10354"/>
                </a:lnTo>
                <a:cubicBezTo>
                  <a:pt x="137" y="10360"/>
                  <a:pt x="120" y="10360"/>
                  <a:pt x="108" y="10360"/>
                </a:cubicBezTo>
                <a:cubicBezTo>
                  <a:pt x="103" y="10207"/>
                  <a:pt x="103" y="10053"/>
                  <a:pt x="86" y="9900"/>
                </a:cubicBezTo>
                <a:lnTo>
                  <a:pt x="86" y="9900"/>
                </a:lnTo>
                <a:lnTo>
                  <a:pt x="171" y="9923"/>
                </a:lnTo>
                <a:cubicBezTo>
                  <a:pt x="159" y="9923"/>
                  <a:pt x="137" y="9929"/>
                  <a:pt x="125" y="9929"/>
                </a:cubicBezTo>
                <a:cubicBezTo>
                  <a:pt x="125" y="10002"/>
                  <a:pt x="137" y="10076"/>
                  <a:pt x="148" y="10150"/>
                </a:cubicBezTo>
                <a:lnTo>
                  <a:pt x="182" y="10133"/>
                </a:lnTo>
                <a:cubicBezTo>
                  <a:pt x="205" y="10235"/>
                  <a:pt x="216" y="10337"/>
                  <a:pt x="216" y="10439"/>
                </a:cubicBezTo>
                <a:cubicBezTo>
                  <a:pt x="188" y="10422"/>
                  <a:pt x="176" y="10394"/>
                  <a:pt x="176" y="10360"/>
                </a:cubicBezTo>
                <a:lnTo>
                  <a:pt x="171" y="10360"/>
                </a:lnTo>
                <a:lnTo>
                  <a:pt x="171" y="10428"/>
                </a:lnTo>
                <a:cubicBezTo>
                  <a:pt x="193" y="10439"/>
                  <a:pt x="210" y="10445"/>
                  <a:pt x="233" y="10451"/>
                </a:cubicBezTo>
                <a:cubicBezTo>
                  <a:pt x="227" y="10479"/>
                  <a:pt x="193" y="10468"/>
                  <a:pt x="176" y="10473"/>
                </a:cubicBezTo>
                <a:cubicBezTo>
                  <a:pt x="188" y="10519"/>
                  <a:pt x="193" y="10570"/>
                  <a:pt x="205" y="10615"/>
                </a:cubicBezTo>
                <a:cubicBezTo>
                  <a:pt x="210" y="10587"/>
                  <a:pt x="222" y="10564"/>
                  <a:pt x="227" y="10541"/>
                </a:cubicBezTo>
                <a:lnTo>
                  <a:pt x="227" y="10541"/>
                </a:lnTo>
                <a:cubicBezTo>
                  <a:pt x="227" y="10598"/>
                  <a:pt x="284" y="10678"/>
                  <a:pt x="222" y="10717"/>
                </a:cubicBezTo>
                <a:cubicBezTo>
                  <a:pt x="227" y="10751"/>
                  <a:pt x="233" y="10785"/>
                  <a:pt x="239" y="10819"/>
                </a:cubicBezTo>
                <a:cubicBezTo>
                  <a:pt x="239" y="10797"/>
                  <a:pt x="239" y="10780"/>
                  <a:pt x="239" y="10757"/>
                </a:cubicBezTo>
                <a:lnTo>
                  <a:pt x="256" y="10757"/>
                </a:lnTo>
                <a:cubicBezTo>
                  <a:pt x="261" y="10785"/>
                  <a:pt x="267" y="10819"/>
                  <a:pt x="273" y="10848"/>
                </a:cubicBezTo>
                <a:cubicBezTo>
                  <a:pt x="261" y="10848"/>
                  <a:pt x="244" y="10853"/>
                  <a:pt x="239" y="10853"/>
                </a:cubicBezTo>
                <a:cubicBezTo>
                  <a:pt x="279" y="10853"/>
                  <a:pt x="279" y="10882"/>
                  <a:pt x="273" y="10910"/>
                </a:cubicBezTo>
                <a:cubicBezTo>
                  <a:pt x="261" y="10910"/>
                  <a:pt x="244" y="10904"/>
                  <a:pt x="233" y="10904"/>
                </a:cubicBezTo>
                <a:cubicBezTo>
                  <a:pt x="261" y="10995"/>
                  <a:pt x="273" y="11086"/>
                  <a:pt x="290" y="11182"/>
                </a:cubicBezTo>
                <a:cubicBezTo>
                  <a:pt x="290" y="11165"/>
                  <a:pt x="290" y="11143"/>
                  <a:pt x="290" y="11131"/>
                </a:cubicBezTo>
                <a:lnTo>
                  <a:pt x="318" y="11120"/>
                </a:lnTo>
                <a:cubicBezTo>
                  <a:pt x="324" y="11154"/>
                  <a:pt x="330" y="11188"/>
                  <a:pt x="335" y="11222"/>
                </a:cubicBezTo>
                <a:cubicBezTo>
                  <a:pt x="330" y="11217"/>
                  <a:pt x="307" y="11217"/>
                  <a:pt x="301" y="11217"/>
                </a:cubicBezTo>
                <a:cubicBezTo>
                  <a:pt x="313" y="11330"/>
                  <a:pt x="330" y="11443"/>
                  <a:pt x="369" y="11551"/>
                </a:cubicBezTo>
                <a:cubicBezTo>
                  <a:pt x="369" y="11489"/>
                  <a:pt x="347" y="11432"/>
                  <a:pt x="352" y="11370"/>
                </a:cubicBezTo>
                <a:lnTo>
                  <a:pt x="352" y="11370"/>
                </a:lnTo>
                <a:cubicBezTo>
                  <a:pt x="392" y="11455"/>
                  <a:pt x="403" y="11546"/>
                  <a:pt x="415" y="11642"/>
                </a:cubicBezTo>
                <a:cubicBezTo>
                  <a:pt x="409" y="11648"/>
                  <a:pt x="403" y="11653"/>
                  <a:pt x="403" y="11659"/>
                </a:cubicBezTo>
                <a:cubicBezTo>
                  <a:pt x="386" y="11687"/>
                  <a:pt x="398" y="11721"/>
                  <a:pt x="409" y="11750"/>
                </a:cubicBezTo>
                <a:cubicBezTo>
                  <a:pt x="432" y="11727"/>
                  <a:pt x="426" y="11699"/>
                  <a:pt x="426" y="11665"/>
                </a:cubicBezTo>
                <a:lnTo>
                  <a:pt x="426" y="11665"/>
                </a:lnTo>
                <a:cubicBezTo>
                  <a:pt x="449" y="11704"/>
                  <a:pt x="454" y="11744"/>
                  <a:pt x="466" y="11784"/>
                </a:cubicBezTo>
                <a:lnTo>
                  <a:pt x="420" y="11784"/>
                </a:lnTo>
                <a:cubicBezTo>
                  <a:pt x="432" y="11818"/>
                  <a:pt x="437" y="11846"/>
                  <a:pt x="449" y="11880"/>
                </a:cubicBezTo>
                <a:cubicBezTo>
                  <a:pt x="454" y="11858"/>
                  <a:pt x="460" y="11835"/>
                  <a:pt x="471" y="11818"/>
                </a:cubicBezTo>
                <a:cubicBezTo>
                  <a:pt x="483" y="11869"/>
                  <a:pt x="488" y="11920"/>
                  <a:pt x="500" y="11971"/>
                </a:cubicBezTo>
                <a:cubicBezTo>
                  <a:pt x="483" y="11977"/>
                  <a:pt x="460" y="11988"/>
                  <a:pt x="443" y="11999"/>
                </a:cubicBezTo>
                <a:cubicBezTo>
                  <a:pt x="528" y="12045"/>
                  <a:pt x="505" y="12175"/>
                  <a:pt x="568" y="12243"/>
                </a:cubicBezTo>
                <a:cubicBezTo>
                  <a:pt x="562" y="12232"/>
                  <a:pt x="557" y="12204"/>
                  <a:pt x="551" y="12192"/>
                </a:cubicBezTo>
                <a:cubicBezTo>
                  <a:pt x="562" y="12192"/>
                  <a:pt x="574" y="12187"/>
                  <a:pt x="579" y="12181"/>
                </a:cubicBezTo>
                <a:cubicBezTo>
                  <a:pt x="579" y="12198"/>
                  <a:pt x="585" y="12226"/>
                  <a:pt x="585" y="12238"/>
                </a:cubicBezTo>
                <a:cubicBezTo>
                  <a:pt x="596" y="12249"/>
                  <a:pt x="602" y="12260"/>
                  <a:pt x="613" y="12272"/>
                </a:cubicBezTo>
                <a:cubicBezTo>
                  <a:pt x="602" y="12272"/>
                  <a:pt x="574" y="12278"/>
                  <a:pt x="557" y="12278"/>
                </a:cubicBezTo>
                <a:cubicBezTo>
                  <a:pt x="568" y="12312"/>
                  <a:pt x="574" y="12351"/>
                  <a:pt x="608" y="12368"/>
                </a:cubicBezTo>
                <a:cubicBezTo>
                  <a:pt x="619" y="12408"/>
                  <a:pt x="625" y="12448"/>
                  <a:pt x="625" y="12493"/>
                </a:cubicBezTo>
                <a:cubicBezTo>
                  <a:pt x="636" y="12499"/>
                  <a:pt x="647" y="12510"/>
                  <a:pt x="653" y="12521"/>
                </a:cubicBezTo>
                <a:cubicBezTo>
                  <a:pt x="659" y="12567"/>
                  <a:pt x="670" y="12612"/>
                  <a:pt x="693" y="12658"/>
                </a:cubicBezTo>
                <a:cubicBezTo>
                  <a:pt x="681" y="12652"/>
                  <a:pt x="659" y="12635"/>
                  <a:pt x="647" y="12629"/>
                </a:cubicBezTo>
                <a:lnTo>
                  <a:pt x="647" y="12629"/>
                </a:lnTo>
                <a:cubicBezTo>
                  <a:pt x="687" y="12663"/>
                  <a:pt x="704" y="12720"/>
                  <a:pt x="744" y="12748"/>
                </a:cubicBezTo>
                <a:cubicBezTo>
                  <a:pt x="732" y="12703"/>
                  <a:pt x="721" y="12663"/>
                  <a:pt x="715" y="12618"/>
                </a:cubicBezTo>
                <a:lnTo>
                  <a:pt x="715" y="12618"/>
                </a:lnTo>
                <a:cubicBezTo>
                  <a:pt x="783" y="12748"/>
                  <a:pt x="835" y="12890"/>
                  <a:pt x="874" y="13038"/>
                </a:cubicBezTo>
                <a:cubicBezTo>
                  <a:pt x="863" y="13009"/>
                  <a:pt x="852" y="12987"/>
                  <a:pt x="835" y="12964"/>
                </a:cubicBezTo>
                <a:cubicBezTo>
                  <a:pt x="818" y="12987"/>
                  <a:pt x="823" y="13015"/>
                  <a:pt x="823" y="13043"/>
                </a:cubicBezTo>
                <a:cubicBezTo>
                  <a:pt x="846" y="13066"/>
                  <a:pt x="863" y="13089"/>
                  <a:pt x="880" y="13112"/>
                </a:cubicBezTo>
                <a:cubicBezTo>
                  <a:pt x="874" y="13117"/>
                  <a:pt x="863" y="13129"/>
                  <a:pt x="857" y="13134"/>
                </a:cubicBezTo>
                <a:cubicBezTo>
                  <a:pt x="890" y="13140"/>
                  <a:pt x="956" y="13248"/>
                  <a:pt x="901" y="13248"/>
                </a:cubicBezTo>
                <a:cubicBezTo>
                  <a:pt x="900" y="13248"/>
                  <a:pt x="898" y="13248"/>
                  <a:pt x="897" y="13248"/>
                </a:cubicBezTo>
                <a:cubicBezTo>
                  <a:pt x="812" y="13134"/>
                  <a:pt x="789" y="12981"/>
                  <a:pt x="698" y="12873"/>
                </a:cubicBezTo>
                <a:cubicBezTo>
                  <a:pt x="704" y="12868"/>
                  <a:pt x="710" y="12856"/>
                  <a:pt x="710" y="12851"/>
                </a:cubicBezTo>
                <a:cubicBezTo>
                  <a:pt x="670" y="12771"/>
                  <a:pt x="653" y="12686"/>
                  <a:pt x="625" y="12607"/>
                </a:cubicBezTo>
                <a:cubicBezTo>
                  <a:pt x="608" y="12612"/>
                  <a:pt x="574" y="12618"/>
                  <a:pt x="557" y="12618"/>
                </a:cubicBezTo>
                <a:cubicBezTo>
                  <a:pt x="568" y="12663"/>
                  <a:pt x="591" y="12709"/>
                  <a:pt x="642" y="12720"/>
                </a:cubicBezTo>
                <a:cubicBezTo>
                  <a:pt x="647" y="12737"/>
                  <a:pt x="647" y="12760"/>
                  <a:pt x="647" y="12777"/>
                </a:cubicBezTo>
                <a:cubicBezTo>
                  <a:pt x="630" y="12817"/>
                  <a:pt x="676" y="12851"/>
                  <a:pt x="687" y="12890"/>
                </a:cubicBezTo>
                <a:lnTo>
                  <a:pt x="647" y="12896"/>
                </a:lnTo>
                <a:cubicBezTo>
                  <a:pt x="659" y="12896"/>
                  <a:pt x="676" y="12902"/>
                  <a:pt x="687" y="12902"/>
                </a:cubicBezTo>
                <a:cubicBezTo>
                  <a:pt x="681" y="12924"/>
                  <a:pt x="676" y="12958"/>
                  <a:pt x="670" y="12981"/>
                </a:cubicBezTo>
                <a:cubicBezTo>
                  <a:pt x="687" y="12987"/>
                  <a:pt x="704" y="12998"/>
                  <a:pt x="727" y="13004"/>
                </a:cubicBezTo>
                <a:cubicBezTo>
                  <a:pt x="715" y="13015"/>
                  <a:pt x="704" y="13038"/>
                  <a:pt x="698" y="13049"/>
                </a:cubicBezTo>
                <a:cubicBezTo>
                  <a:pt x="704" y="13043"/>
                  <a:pt x="721" y="13038"/>
                  <a:pt x="727" y="13032"/>
                </a:cubicBezTo>
                <a:cubicBezTo>
                  <a:pt x="732" y="13066"/>
                  <a:pt x="755" y="13100"/>
                  <a:pt x="732" y="13134"/>
                </a:cubicBezTo>
                <a:cubicBezTo>
                  <a:pt x="738" y="13129"/>
                  <a:pt x="749" y="13123"/>
                  <a:pt x="755" y="13117"/>
                </a:cubicBezTo>
                <a:cubicBezTo>
                  <a:pt x="789" y="13214"/>
                  <a:pt x="846" y="13299"/>
                  <a:pt x="886" y="13390"/>
                </a:cubicBezTo>
                <a:lnTo>
                  <a:pt x="852" y="13384"/>
                </a:lnTo>
                <a:lnTo>
                  <a:pt x="852" y="13384"/>
                </a:lnTo>
                <a:cubicBezTo>
                  <a:pt x="908" y="13401"/>
                  <a:pt x="959" y="13492"/>
                  <a:pt x="937" y="13548"/>
                </a:cubicBezTo>
                <a:cubicBezTo>
                  <a:pt x="931" y="13577"/>
                  <a:pt x="971" y="13577"/>
                  <a:pt x="982" y="13588"/>
                </a:cubicBezTo>
                <a:cubicBezTo>
                  <a:pt x="994" y="13614"/>
                  <a:pt x="1006" y="13636"/>
                  <a:pt x="1022" y="13656"/>
                </a:cubicBezTo>
                <a:lnTo>
                  <a:pt x="1022" y="13656"/>
                </a:lnTo>
                <a:cubicBezTo>
                  <a:pt x="1022" y="13599"/>
                  <a:pt x="1062" y="13571"/>
                  <a:pt x="1101" y="13537"/>
                </a:cubicBezTo>
                <a:cubicBezTo>
                  <a:pt x="1090" y="13497"/>
                  <a:pt x="1073" y="13452"/>
                  <a:pt x="1056" y="13412"/>
                </a:cubicBezTo>
                <a:lnTo>
                  <a:pt x="1056" y="13412"/>
                </a:lnTo>
                <a:cubicBezTo>
                  <a:pt x="1175" y="13611"/>
                  <a:pt x="1294" y="13821"/>
                  <a:pt x="1408" y="14031"/>
                </a:cubicBezTo>
                <a:cubicBezTo>
                  <a:pt x="1396" y="14025"/>
                  <a:pt x="1374" y="14025"/>
                  <a:pt x="1362" y="14019"/>
                </a:cubicBezTo>
                <a:lnTo>
                  <a:pt x="1362" y="14019"/>
                </a:lnTo>
                <a:cubicBezTo>
                  <a:pt x="1362" y="14025"/>
                  <a:pt x="1368" y="14036"/>
                  <a:pt x="1368" y="14036"/>
                </a:cubicBezTo>
                <a:cubicBezTo>
                  <a:pt x="1375" y="14036"/>
                  <a:pt x="1381" y="14035"/>
                  <a:pt x="1387" y="14035"/>
                </a:cubicBezTo>
                <a:cubicBezTo>
                  <a:pt x="1421" y="14035"/>
                  <a:pt x="1441" y="14050"/>
                  <a:pt x="1436" y="14093"/>
                </a:cubicBezTo>
                <a:cubicBezTo>
                  <a:pt x="1425" y="14087"/>
                  <a:pt x="1396" y="14076"/>
                  <a:pt x="1385" y="14065"/>
                </a:cubicBezTo>
                <a:lnTo>
                  <a:pt x="1385" y="14065"/>
                </a:lnTo>
                <a:cubicBezTo>
                  <a:pt x="1396" y="14076"/>
                  <a:pt x="1402" y="14093"/>
                  <a:pt x="1413" y="14104"/>
                </a:cubicBezTo>
                <a:cubicBezTo>
                  <a:pt x="1425" y="14099"/>
                  <a:pt x="1442" y="14099"/>
                  <a:pt x="1453" y="14099"/>
                </a:cubicBezTo>
                <a:cubicBezTo>
                  <a:pt x="1493" y="14156"/>
                  <a:pt x="1527" y="14224"/>
                  <a:pt x="1561" y="14286"/>
                </a:cubicBezTo>
                <a:cubicBezTo>
                  <a:pt x="1601" y="14365"/>
                  <a:pt x="1708" y="14434"/>
                  <a:pt x="1680" y="14530"/>
                </a:cubicBezTo>
                <a:cubicBezTo>
                  <a:pt x="1697" y="14570"/>
                  <a:pt x="1714" y="14609"/>
                  <a:pt x="1731" y="14649"/>
                </a:cubicBezTo>
                <a:cubicBezTo>
                  <a:pt x="1737" y="14655"/>
                  <a:pt x="1754" y="14661"/>
                  <a:pt x="1759" y="14666"/>
                </a:cubicBezTo>
                <a:cubicBezTo>
                  <a:pt x="1764" y="14694"/>
                  <a:pt x="1780" y="14715"/>
                  <a:pt x="1808" y="14715"/>
                </a:cubicBezTo>
                <a:cubicBezTo>
                  <a:pt x="1814" y="14715"/>
                  <a:pt x="1820" y="14714"/>
                  <a:pt x="1827" y="14712"/>
                </a:cubicBezTo>
                <a:cubicBezTo>
                  <a:pt x="1816" y="14689"/>
                  <a:pt x="1799" y="14672"/>
                  <a:pt x="1788" y="14649"/>
                </a:cubicBezTo>
                <a:lnTo>
                  <a:pt x="1788" y="14649"/>
                </a:lnTo>
                <a:cubicBezTo>
                  <a:pt x="1816" y="14672"/>
                  <a:pt x="1839" y="14700"/>
                  <a:pt x="1862" y="14729"/>
                </a:cubicBezTo>
                <a:cubicBezTo>
                  <a:pt x="1850" y="14734"/>
                  <a:pt x="1827" y="14740"/>
                  <a:pt x="1816" y="14746"/>
                </a:cubicBezTo>
                <a:cubicBezTo>
                  <a:pt x="1833" y="14757"/>
                  <a:pt x="1850" y="14768"/>
                  <a:pt x="1867" y="14785"/>
                </a:cubicBezTo>
                <a:cubicBezTo>
                  <a:pt x="1844" y="14791"/>
                  <a:pt x="1822" y="14802"/>
                  <a:pt x="1805" y="14814"/>
                </a:cubicBezTo>
                <a:cubicBezTo>
                  <a:pt x="1788" y="14791"/>
                  <a:pt x="1776" y="14774"/>
                  <a:pt x="1759" y="14757"/>
                </a:cubicBezTo>
                <a:lnTo>
                  <a:pt x="1759" y="14734"/>
                </a:lnTo>
                <a:cubicBezTo>
                  <a:pt x="1725" y="14689"/>
                  <a:pt x="1686" y="14649"/>
                  <a:pt x="1640" y="14615"/>
                </a:cubicBezTo>
                <a:cubicBezTo>
                  <a:pt x="1640" y="14598"/>
                  <a:pt x="1640" y="14570"/>
                  <a:pt x="1640" y="14558"/>
                </a:cubicBezTo>
                <a:cubicBezTo>
                  <a:pt x="1629" y="14564"/>
                  <a:pt x="1606" y="14570"/>
                  <a:pt x="1595" y="14575"/>
                </a:cubicBezTo>
                <a:cubicBezTo>
                  <a:pt x="1612" y="14672"/>
                  <a:pt x="1691" y="14740"/>
                  <a:pt x="1742" y="14825"/>
                </a:cubicBezTo>
                <a:lnTo>
                  <a:pt x="1720" y="14834"/>
                </a:lnTo>
                <a:lnTo>
                  <a:pt x="1720" y="14834"/>
                </a:lnTo>
                <a:cubicBezTo>
                  <a:pt x="1730" y="14831"/>
                  <a:pt x="1743" y="14831"/>
                  <a:pt x="1748" y="14831"/>
                </a:cubicBezTo>
                <a:cubicBezTo>
                  <a:pt x="1771" y="14876"/>
                  <a:pt x="1805" y="14916"/>
                  <a:pt x="1844" y="14944"/>
                </a:cubicBezTo>
                <a:cubicBezTo>
                  <a:pt x="1856" y="14984"/>
                  <a:pt x="1873" y="15012"/>
                  <a:pt x="1918" y="15012"/>
                </a:cubicBezTo>
                <a:cubicBezTo>
                  <a:pt x="1913" y="15018"/>
                  <a:pt x="1896" y="15035"/>
                  <a:pt x="1890" y="15041"/>
                </a:cubicBezTo>
                <a:cubicBezTo>
                  <a:pt x="1901" y="15035"/>
                  <a:pt x="1924" y="15029"/>
                  <a:pt x="1935" y="15024"/>
                </a:cubicBezTo>
                <a:cubicBezTo>
                  <a:pt x="1941" y="15041"/>
                  <a:pt x="1941" y="15069"/>
                  <a:pt x="1941" y="15086"/>
                </a:cubicBezTo>
                <a:cubicBezTo>
                  <a:pt x="1947" y="15086"/>
                  <a:pt x="1958" y="15080"/>
                  <a:pt x="1964" y="15080"/>
                </a:cubicBezTo>
                <a:cubicBezTo>
                  <a:pt x="1947" y="15024"/>
                  <a:pt x="1930" y="14956"/>
                  <a:pt x="1862" y="14944"/>
                </a:cubicBezTo>
                <a:lnTo>
                  <a:pt x="1862" y="14893"/>
                </a:lnTo>
                <a:cubicBezTo>
                  <a:pt x="1844" y="14865"/>
                  <a:pt x="1822" y="14842"/>
                  <a:pt x="1799" y="14819"/>
                </a:cubicBezTo>
                <a:cubicBezTo>
                  <a:pt x="1822" y="14814"/>
                  <a:pt x="1856" y="14808"/>
                  <a:pt x="1879" y="14802"/>
                </a:cubicBezTo>
                <a:cubicBezTo>
                  <a:pt x="1879" y="14814"/>
                  <a:pt x="1879" y="14836"/>
                  <a:pt x="1879" y="14848"/>
                </a:cubicBezTo>
                <a:cubicBezTo>
                  <a:pt x="1896" y="14842"/>
                  <a:pt x="1913" y="14836"/>
                  <a:pt x="1924" y="14825"/>
                </a:cubicBezTo>
                <a:cubicBezTo>
                  <a:pt x="1930" y="14831"/>
                  <a:pt x="1947" y="14842"/>
                  <a:pt x="1952" y="14848"/>
                </a:cubicBezTo>
                <a:cubicBezTo>
                  <a:pt x="1941" y="14853"/>
                  <a:pt x="1913" y="14865"/>
                  <a:pt x="1901" y="14876"/>
                </a:cubicBezTo>
                <a:cubicBezTo>
                  <a:pt x="1918" y="14876"/>
                  <a:pt x="1947" y="14882"/>
                  <a:pt x="1964" y="14882"/>
                </a:cubicBezTo>
                <a:cubicBezTo>
                  <a:pt x="1975" y="14893"/>
                  <a:pt x="1986" y="14904"/>
                  <a:pt x="1998" y="14916"/>
                </a:cubicBezTo>
                <a:cubicBezTo>
                  <a:pt x="1981" y="14910"/>
                  <a:pt x="1964" y="14893"/>
                  <a:pt x="1941" y="14893"/>
                </a:cubicBezTo>
                <a:cubicBezTo>
                  <a:pt x="1930" y="14950"/>
                  <a:pt x="2015" y="14927"/>
                  <a:pt x="2043" y="14961"/>
                </a:cubicBezTo>
                <a:cubicBezTo>
                  <a:pt x="2049" y="14978"/>
                  <a:pt x="2066" y="15018"/>
                  <a:pt x="2077" y="15041"/>
                </a:cubicBezTo>
                <a:cubicBezTo>
                  <a:pt x="2060" y="15035"/>
                  <a:pt x="2032" y="15029"/>
                  <a:pt x="2020" y="15029"/>
                </a:cubicBezTo>
                <a:cubicBezTo>
                  <a:pt x="2049" y="15041"/>
                  <a:pt x="2071" y="15069"/>
                  <a:pt x="2088" y="15097"/>
                </a:cubicBezTo>
                <a:cubicBezTo>
                  <a:pt x="2088" y="15086"/>
                  <a:pt x="2083" y="15052"/>
                  <a:pt x="2077" y="15041"/>
                </a:cubicBezTo>
                <a:lnTo>
                  <a:pt x="2077" y="15041"/>
                </a:lnTo>
                <a:cubicBezTo>
                  <a:pt x="2134" y="15052"/>
                  <a:pt x="2128" y="15092"/>
                  <a:pt x="2111" y="15131"/>
                </a:cubicBezTo>
                <a:cubicBezTo>
                  <a:pt x="2123" y="15131"/>
                  <a:pt x="2145" y="15126"/>
                  <a:pt x="2157" y="15126"/>
                </a:cubicBezTo>
                <a:cubicBezTo>
                  <a:pt x="2185" y="15148"/>
                  <a:pt x="2202" y="15165"/>
                  <a:pt x="2225" y="15188"/>
                </a:cubicBezTo>
                <a:cubicBezTo>
                  <a:pt x="2242" y="15217"/>
                  <a:pt x="2264" y="15239"/>
                  <a:pt x="2281" y="15268"/>
                </a:cubicBezTo>
                <a:cubicBezTo>
                  <a:pt x="2259" y="15268"/>
                  <a:pt x="2242" y="15262"/>
                  <a:pt x="2219" y="15262"/>
                </a:cubicBezTo>
                <a:cubicBezTo>
                  <a:pt x="2242" y="15279"/>
                  <a:pt x="2264" y="15285"/>
                  <a:pt x="2293" y="15285"/>
                </a:cubicBezTo>
                <a:cubicBezTo>
                  <a:pt x="2298" y="15290"/>
                  <a:pt x="2304" y="15296"/>
                  <a:pt x="2310" y="15307"/>
                </a:cubicBezTo>
                <a:cubicBezTo>
                  <a:pt x="2304" y="15319"/>
                  <a:pt x="2298" y="15330"/>
                  <a:pt x="2298" y="15341"/>
                </a:cubicBezTo>
                <a:cubicBezTo>
                  <a:pt x="2304" y="15336"/>
                  <a:pt x="2310" y="15324"/>
                  <a:pt x="2315" y="15319"/>
                </a:cubicBezTo>
                <a:cubicBezTo>
                  <a:pt x="2327" y="15341"/>
                  <a:pt x="2338" y="15358"/>
                  <a:pt x="2349" y="15375"/>
                </a:cubicBezTo>
                <a:cubicBezTo>
                  <a:pt x="2355" y="15364"/>
                  <a:pt x="2361" y="15353"/>
                  <a:pt x="2366" y="15336"/>
                </a:cubicBezTo>
                <a:cubicBezTo>
                  <a:pt x="2383" y="15358"/>
                  <a:pt x="2406" y="15375"/>
                  <a:pt x="2429" y="15392"/>
                </a:cubicBezTo>
                <a:cubicBezTo>
                  <a:pt x="2418" y="15398"/>
                  <a:pt x="2401" y="15404"/>
                  <a:pt x="2389" y="15409"/>
                </a:cubicBezTo>
                <a:cubicBezTo>
                  <a:pt x="2395" y="15421"/>
                  <a:pt x="2406" y="15438"/>
                  <a:pt x="2418" y="15443"/>
                </a:cubicBezTo>
                <a:cubicBezTo>
                  <a:pt x="2422" y="15421"/>
                  <a:pt x="2430" y="15414"/>
                  <a:pt x="2441" y="15414"/>
                </a:cubicBezTo>
                <a:cubicBezTo>
                  <a:pt x="2461" y="15414"/>
                  <a:pt x="2488" y="15440"/>
                  <a:pt x="2503" y="15455"/>
                </a:cubicBezTo>
                <a:cubicBezTo>
                  <a:pt x="2554" y="15506"/>
                  <a:pt x="2616" y="15551"/>
                  <a:pt x="2673" y="15597"/>
                </a:cubicBezTo>
                <a:cubicBezTo>
                  <a:pt x="2667" y="15614"/>
                  <a:pt x="2662" y="15625"/>
                  <a:pt x="2679" y="15642"/>
                </a:cubicBezTo>
                <a:cubicBezTo>
                  <a:pt x="2684" y="15636"/>
                  <a:pt x="2690" y="15625"/>
                  <a:pt x="2696" y="15614"/>
                </a:cubicBezTo>
                <a:cubicBezTo>
                  <a:pt x="2713" y="15625"/>
                  <a:pt x="2730" y="15636"/>
                  <a:pt x="2741" y="15648"/>
                </a:cubicBezTo>
                <a:cubicBezTo>
                  <a:pt x="2769" y="15676"/>
                  <a:pt x="2798" y="15704"/>
                  <a:pt x="2826" y="15733"/>
                </a:cubicBezTo>
                <a:cubicBezTo>
                  <a:pt x="2809" y="15733"/>
                  <a:pt x="2798" y="15733"/>
                  <a:pt x="2798" y="15750"/>
                </a:cubicBezTo>
                <a:cubicBezTo>
                  <a:pt x="2798" y="15756"/>
                  <a:pt x="2809" y="15761"/>
                  <a:pt x="2820" y="15767"/>
                </a:cubicBezTo>
                <a:cubicBezTo>
                  <a:pt x="2809" y="15778"/>
                  <a:pt x="2803" y="15784"/>
                  <a:pt x="2798" y="15795"/>
                </a:cubicBezTo>
                <a:cubicBezTo>
                  <a:pt x="2809" y="15795"/>
                  <a:pt x="2837" y="15807"/>
                  <a:pt x="2849" y="15807"/>
                </a:cubicBezTo>
                <a:cubicBezTo>
                  <a:pt x="2849" y="15801"/>
                  <a:pt x="2849" y="15778"/>
                  <a:pt x="2854" y="15767"/>
                </a:cubicBezTo>
                <a:cubicBezTo>
                  <a:pt x="2871" y="15784"/>
                  <a:pt x="2894" y="15807"/>
                  <a:pt x="2917" y="15824"/>
                </a:cubicBezTo>
                <a:cubicBezTo>
                  <a:pt x="2911" y="15841"/>
                  <a:pt x="2905" y="15858"/>
                  <a:pt x="2894" y="15875"/>
                </a:cubicBezTo>
                <a:cubicBezTo>
                  <a:pt x="2928" y="15903"/>
                  <a:pt x="2957" y="15937"/>
                  <a:pt x="2996" y="15960"/>
                </a:cubicBezTo>
                <a:cubicBezTo>
                  <a:pt x="2974" y="15926"/>
                  <a:pt x="2945" y="15897"/>
                  <a:pt x="2928" y="15863"/>
                </a:cubicBezTo>
                <a:lnTo>
                  <a:pt x="2928" y="15863"/>
                </a:lnTo>
                <a:cubicBezTo>
                  <a:pt x="2979" y="15886"/>
                  <a:pt x="3008" y="15931"/>
                  <a:pt x="3042" y="15971"/>
                </a:cubicBezTo>
                <a:cubicBezTo>
                  <a:pt x="3036" y="15983"/>
                  <a:pt x="3030" y="15994"/>
                  <a:pt x="3025" y="16000"/>
                </a:cubicBezTo>
                <a:lnTo>
                  <a:pt x="3076" y="16051"/>
                </a:lnTo>
                <a:cubicBezTo>
                  <a:pt x="3070" y="16028"/>
                  <a:pt x="3059" y="16000"/>
                  <a:pt x="3047" y="15977"/>
                </a:cubicBezTo>
                <a:lnTo>
                  <a:pt x="3047" y="15977"/>
                </a:lnTo>
                <a:cubicBezTo>
                  <a:pt x="3127" y="16045"/>
                  <a:pt x="3201" y="16119"/>
                  <a:pt x="3280" y="16192"/>
                </a:cubicBezTo>
                <a:cubicBezTo>
                  <a:pt x="3269" y="16192"/>
                  <a:pt x="3246" y="16187"/>
                  <a:pt x="3235" y="16187"/>
                </a:cubicBezTo>
                <a:cubicBezTo>
                  <a:pt x="3240" y="16204"/>
                  <a:pt x="3246" y="16221"/>
                  <a:pt x="3252" y="16238"/>
                </a:cubicBezTo>
                <a:cubicBezTo>
                  <a:pt x="3297" y="16266"/>
                  <a:pt x="3365" y="16255"/>
                  <a:pt x="3399" y="16300"/>
                </a:cubicBezTo>
                <a:cubicBezTo>
                  <a:pt x="3371" y="16295"/>
                  <a:pt x="3342" y="16289"/>
                  <a:pt x="3314" y="16278"/>
                </a:cubicBezTo>
                <a:lnTo>
                  <a:pt x="3314" y="16278"/>
                </a:lnTo>
                <a:cubicBezTo>
                  <a:pt x="3376" y="16334"/>
                  <a:pt x="3427" y="16408"/>
                  <a:pt x="3513" y="16425"/>
                </a:cubicBezTo>
                <a:lnTo>
                  <a:pt x="3501" y="16442"/>
                </a:lnTo>
                <a:cubicBezTo>
                  <a:pt x="3507" y="16442"/>
                  <a:pt x="3524" y="16448"/>
                  <a:pt x="3530" y="16448"/>
                </a:cubicBezTo>
                <a:lnTo>
                  <a:pt x="3524" y="16476"/>
                </a:lnTo>
                <a:lnTo>
                  <a:pt x="3535" y="16476"/>
                </a:lnTo>
                <a:cubicBezTo>
                  <a:pt x="3535" y="16465"/>
                  <a:pt x="3535" y="16442"/>
                  <a:pt x="3535" y="16425"/>
                </a:cubicBezTo>
                <a:cubicBezTo>
                  <a:pt x="3547" y="16436"/>
                  <a:pt x="3569" y="16465"/>
                  <a:pt x="3581" y="16476"/>
                </a:cubicBezTo>
                <a:cubicBezTo>
                  <a:pt x="3569" y="16482"/>
                  <a:pt x="3558" y="16493"/>
                  <a:pt x="3552" y="16504"/>
                </a:cubicBezTo>
                <a:cubicBezTo>
                  <a:pt x="3564" y="16504"/>
                  <a:pt x="3581" y="16510"/>
                  <a:pt x="3592" y="16510"/>
                </a:cubicBezTo>
                <a:cubicBezTo>
                  <a:pt x="3592" y="16504"/>
                  <a:pt x="3592" y="16487"/>
                  <a:pt x="3592" y="16482"/>
                </a:cubicBezTo>
                <a:cubicBezTo>
                  <a:pt x="3654" y="16504"/>
                  <a:pt x="3700" y="16561"/>
                  <a:pt x="3751" y="16601"/>
                </a:cubicBezTo>
                <a:cubicBezTo>
                  <a:pt x="3745" y="16607"/>
                  <a:pt x="3728" y="16618"/>
                  <a:pt x="3723" y="16629"/>
                </a:cubicBezTo>
                <a:cubicBezTo>
                  <a:pt x="3734" y="16618"/>
                  <a:pt x="3745" y="16612"/>
                  <a:pt x="3762" y="16601"/>
                </a:cubicBezTo>
                <a:cubicBezTo>
                  <a:pt x="3785" y="16629"/>
                  <a:pt x="3813" y="16652"/>
                  <a:pt x="3847" y="16675"/>
                </a:cubicBezTo>
                <a:cubicBezTo>
                  <a:pt x="3820" y="16665"/>
                  <a:pt x="3796" y="16656"/>
                  <a:pt x="3769" y="16656"/>
                </a:cubicBezTo>
                <a:cubicBezTo>
                  <a:pt x="3763" y="16656"/>
                  <a:pt x="3757" y="16657"/>
                  <a:pt x="3751" y="16658"/>
                </a:cubicBezTo>
                <a:cubicBezTo>
                  <a:pt x="3779" y="16669"/>
                  <a:pt x="3796" y="16686"/>
                  <a:pt x="3791" y="16714"/>
                </a:cubicBezTo>
                <a:cubicBezTo>
                  <a:pt x="3796" y="16714"/>
                  <a:pt x="3808" y="16703"/>
                  <a:pt x="3813" y="16697"/>
                </a:cubicBezTo>
                <a:cubicBezTo>
                  <a:pt x="3876" y="16771"/>
                  <a:pt x="3961" y="16822"/>
                  <a:pt x="4035" y="16879"/>
                </a:cubicBezTo>
                <a:cubicBezTo>
                  <a:pt x="4040" y="16868"/>
                  <a:pt x="4046" y="16845"/>
                  <a:pt x="4046" y="16828"/>
                </a:cubicBezTo>
                <a:cubicBezTo>
                  <a:pt x="4125" y="16873"/>
                  <a:pt x="4193" y="16924"/>
                  <a:pt x="4262" y="16981"/>
                </a:cubicBezTo>
                <a:cubicBezTo>
                  <a:pt x="4210" y="16975"/>
                  <a:pt x="4171" y="16947"/>
                  <a:pt x="4131" y="16913"/>
                </a:cubicBezTo>
                <a:lnTo>
                  <a:pt x="4131" y="16913"/>
                </a:lnTo>
                <a:cubicBezTo>
                  <a:pt x="4114" y="16992"/>
                  <a:pt x="4420" y="17089"/>
                  <a:pt x="4466" y="17191"/>
                </a:cubicBezTo>
                <a:cubicBezTo>
                  <a:pt x="4443" y="17202"/>
                  <a:pt x="4426" y="17214"/>
                  <a:pt x="4403" y="17231"/>
                </a:cubicBezTo>
                <a:cubicBezTo>
                  <a:pt x="4409" y="17219"/>
                  <a:pt x="4415" y="17208"/>
                  <a:pt x="4415" y="17197"/>
                </a:cubicBezTo>
                <a:cubicBezTo>
                  <a:pt x="4392" y="17185"/>
                  <a:pt x="4381" y="17163"/>
                  <a:pt x="4386" y="17134"/>
                </a:cubicBezTo>
                <a:lnTo>
                  <a:pt x="4318" y="17134"/>
                </a:lnTo>
                <a:lnTo>
                  <a:pt x="4341" y="17100"/>
                </a:lnTo>
                <a:lnTo>
                  <a:pt x="4307" y="17117"/>
                </a:lnTo>
                <a:cubicBezTo>
                  <a:pt x="4250" y="17080"/>
                  <a:pt x="4186" y="17038"/>
                  <a:pt x="4114" y="17038"/>
                </a:cubicBezTo>
                <a:cubicBezTo>
                  <a:pt x="4099" y="17038"/>
                  <a:pt x="4084" y="17040"/>
                  <a:pt x="4069" y="17044"/>
                </a:cubicBezTo>
                <a:cubicBezTo>
                  <a:pt x="4171" y="17095"/>
                  <a:pt x="4256" y="17168"/>
                  <a:pt x="4352" y="17225"/>
                </a:cubicBezTo>
                <a:cubicBezTo>
                  <a:pt x="4358" y="17231"/>
                  <a:pt x="4358" y="17242"/>
                  <a:pt x="4358" y="17248"/>
                </a:cubicBezTo>
                <a:cubicBezTo>
                  <a:pt x="4363" y="17246"/>
                  <a:pt x="4367" y="17246"/>
                  <a:pt x="4372" y="17246"/>
                </a:cubicBezTo>
                <a:cubicBezTo>
                  <a:pt x="4404" y="17246"/>
                  <a:pt x="4428" y="17280"/>
                  <a:pt x="4443" y="17304"/>
                </a:cubicBezTo>
                <a:cubicBezTo>
                  <a:pt x="4511" y="17304"/>
                  <a:pt x="4562" y="17361"/>
                  <a:pt x="4619" y="17395"/>
                </a:cubicBezTo>
                <a:lnTo>
                  <a:pt x="4613" y="17418"/>
                </a:lnTo>
                <a:lnTo>
                  <a:pt x="4636" y="17401"/>
                </a:lnTo>
                <a:cubicBezTo>
                  <a:pt x="4704" y="17435"/>
                  <a:pt x="4761" y="17480"/>
                  <a:pt x="4835" y="17497"/>
                </a:cubicBezTo>
                <a:cubicBezTo>
                  <a:pt x="4863" y="17503"/>
                  <a:pt x="4869" y="17531"/>
                  <a:pt x="4886" y="17554"/>
                </a:cubicBezTo>
                <a:cubicBezTo>
                  <a:pt x="4903" y="17548"/>
                  <a:pt x="4920" y="17543"/>
                  <a:pt x="4937" y="17543"/>
                </a:cubicBezTo>
                <a:cubicBezTo>
                  <a:pt x="4931" y="17548"/>
                  <a:pt x="4931" y="17565"/>
                  <a:pt x="4925" y="17577"/>
                </a:cubicBezTo>
                <a:cubicBezTo>
                  <a:pt x="5124" y="17651"/>
                  <a:pt x="5277" y="17787"/>
                  <a:pt x="5464" y="17878"/>
                </a:cubicBezTo>
                <a:cubicBezTo>
                  <a:pt x="5469" y="17876"/>
                  <a:pt x="5474" y="17876"/>
                  <a:pt x="5478" y="17876"/>
                </a:cubicBezTo>
                <a:cubicBezTo>
                  <a:pt x="5511" y="17876"/>
                  <a:pt x="5536" y="17909"/>
                  <a:pt x="5561" y="17929"/>
                </a:cubicBezTo>
                <a:cubicBezTo>
                  <a:pt x="5606" y="17946"/>
                  <a:pt x="5652" y="17963"/>
                  <a:pt x="5697" y="17985"/>
                </a:cubicBezTo>
                <a:cubicBezTo>
                  <a:pt x="5703" y="17985"/>
                  <a:pt x="5720" y="17985"/>
                  <a:pt x="5731" y="17980"/>
                </a:cubicBezTo>
                <a:cubicBezTo>
                  <a:pt x="5748" y="17997"/>
                  <a:pt x="5765" y="18014"/>
                  <a:pt x="5782" y="18031"/>
                </a:cubicBezTo>
                <a:cubicBezTo>
                  <a:pt x="5805" y="18036"/>
                  <a:pt x="5822" y="18042"/>
                  <a:pt x="5845" y="18048"/>
                </a:cubicBezTo>
                <a:cubicBezTo>
                  <a:pt x="5850" y="18053"/>
                  <a:pt x="5856" y="18070"/>
                  <a:pt x="5862" y="18076"/>
                </a:cubicBezTo>
                <a:lnTo>
                  <a:pt x="5867" y="18059"/>
                </a:lnTo>
                <a:cubicBezTo>
                  <a:pt x="5896" y="18076"/>
                  <a:pt x="5930" y="18093"/>
                  <a:pt x="5964" y="18104"/>
                </a:cubicBezTo>
                <a:cubicBezTo>
                  <a:pt x="5964" y="18110"/>
                  <a:pt x="5964" y="18122"/>
                  <a:pt x="5964" y="18127"/>
                </a:cubicBezTo>
                <a:cubicBezTo>
                  <a:pt x="5969" y="18127"/>
                  <a:pt x="5986" y="18122"/>
                  <a:pt x="5998" y="18116"/>
                </a:cubicBezTo>
                <a:cubicBezTo>
                  <a:pt x="6043" y="18167"/>
                  <a:pt x="6128" y="18156"/>
                  <a:pt x="6179" y="18201"/>
                </a:cubicBezTo>
                <a:cubicBezTo>
                  <a:pt x="6183" y="18201"/>
                  <a:pt x="6187" y="18201"/>
                  <a:pt x="6190" y="18201"/>
                </a:cubicBezTo>
                <a:cubicBezTo>
                  <a:pt x="6293" y="18201"/>
                  <a:pt x="6376" y="18275"/>
                  <a:pt x="6474" y="18297"/>
                </a:cubicBezTo>
                <a:cubicBezTo>
                  <a:pt x="6486" y="18292"/>
                  <a:pt x="6497" y="18280"/>
                  <a:pt x="6508" y="18269"/>
                </a:cubicBezTo>
                <a:cubicBezTo>
                  <a:pt x="6508" y="18280"/>
                  <a:pt x="6514" y="18297"/>
                  <a:pt x="6520" y="18309"/>
                </a:cubicBezTo>
                <a:cubicBezTo>
                  <a:pt x="6639" y="18343"/>
                  <a:pt x="6752" y="18422"/>
                  <a:pt x="6877" y="18428"/>
                </a:cubicBezTo>
                <a:cubicBezTo>
                  <a:pt x="6883" y="18422"/>
                  <a:pt x="6889" y="18405"/>
                  <a:pt x="6889" y="18394"/>
                </a:cubicBezTo>
                <a:cubicBezTo>
                  <a:pt x="6832" y="18383"/>
                  <a:pt x="6775" y="18365"/>
                  <a:pt x="6718" y="18354"/>
                </a:cubicBezTo>
                <a:cubicBezTo>
                  <a:pt x="6713" y="18348"/>
                  <a:pt x="6707" y="18331"/>
                  <a:pt x="6701" y="18326"/>
                </a:cubicBezTo>
                <a:cubicBezTo>
                  <a:pt x="6616" y="18320"/>
                  <a:pt x="6531" y="18263"/>
                  <a:pt x="6446" y="18229"/>
                </a:cubicBezTo>
                <a:cubicBezTo>
                  <a:pt x="6440" y="18235"/>
                  <a:pt x="6429" y="18246"/>
                  <a:pt x="6418" y="18252"/>
                </a:cubicBezTo>
                <a:cubicBezTo>
                  <a:pt x="6401" y="18235"/>
                  <a:pt x="6384" y="18218"/>
                  <a:pt x="6367" y="18201"/>
                </a:cubicBezTo>
                <a:cubicBezTo>
                  <a:pt x="6355" y="18207"/>
                  <a:pt x="6327" y="18218"/>
                  <a:pt x="6315" y="18224"/>
                </a:cubicBezTo>
                <a:cubicBezTo>
                  <a:pt x="6315" y="18212"/>
                  <a:pt x="6315" y="18195"/>
                  <a:pt x="6315" y="18184"/>
                </a:cubicBezTo>
                <a:lnTo>
                  <a:pt x="6270" y="18184"/>
                </a:lnTo>
                <a:cubicBezTo>
                  <a:pt x="6270" y="18167"/>
                  <a:pt x="6270" y="18150"/>
                  <a:pt x="6264" y="18127"/>
                </a:cubicBezTo>
                <a:cubicBezTo>
                  <a:pt x="6264" y="18139"/>
                  <a:pt x="6253" y="18156"/>
                  <a:pt x="6253" y="18167"/>
                </a:cubicBezTo>
                <a:cubicBezTo>
                  <a:pt x="6111" y="18099"/>
                  <a:pt x="5975" y="18031"/>
                  <a:pt x="5833" y="17974"/>
                </a:cubicBezTo>
                <a:lnTo>
                  <a:pt x="5896" y="17912"/>
                </a:lnTo>
                <a:lnTo>
                  <a:pt x="5896" y="17912"/>
                </a:lnTo>
                <a:cubicBezTo>
                  <a:pt x="5890" y="17923"/>
                  <a:pt x="5879" y="17940"/>
                  <a:pt x="5879" y="17951"/>
                </a:cubicBezTo>
                <a:cubicBezTo>
                  <a:pt x="5941" y="17985"/>
                  <a:pt x="6015" y="18008"/>
                  <a:pt x="6083" y="18036"/>
                </a:cubicBezTo>
                <a:cubicBezTo>
                  <a:pt x="6083" y="18025"/>
                  <a:pt x="6083" y="18008"/>
                  <a:pt x="6088" y="17997"/>
                </a:cubicBezTo>
                <a:cubicBezTo>
                  <a:pt x="6185" y="18025"/>
                  <a:pt x="6281" y="18059"/>
                  <a:pt x="6372" y="18104"/>
                </a:cubicBezTo>
                <a:cubicBezTo>
                  <a:pt x="6359" y="18112"/>
                  <a:pt x="6347" y="18115"/>
                  <a:pt x="6334" y="18115"/>
                </a:cubicBezTo>
                <a:cubicBezTo>
                  <a:pt x="6318" y="18115"/>
                  <a:pt x="6303" y="18111"/>
                  <a:pt x="6287" y="18104"/>
                </a:cubicBezTo>
                <a:lnTo>
                  <a:pt x="6281" y="18110"/>
                </a:lnTo>
                <a:cubicBezTo>
                  <a:pt x="6304" y="18122"/>
                  <a:pt x="6321" y="18133"/>
                  <a:pt x="6344" y="18144"/>
                </a:cubicBezTo>
                <a:cubicBezTo>
                  <a:pt x="6361" y="18127"/>
                  <a:pt x="6378" y="18110"/>
                  <a:pt x="6395" y="18099"/>
                </a:cubicBezTo>
                <a:lnTo>
                  <a:pt x="6395" y="18099"/>
                </a:lnTo>
                <a:cubicBezTo>
                  <a:pt x="6412" y="18116"/>
                  <a:pt x="6389" y="18139"/>
                  <a:pt x="6384" y="18161"/>
                </a:cubicBezTo>
                <a:cubicBezTo>
                  <a:pt x="6435" y="18167"/>
                  <a:pt x="6474" y="18184"/>
                  <a:pt x="6520" y="18195"/>
                </a:cubicBezTo>
                <a:cubicBezTo>
                  <a:pt x="6503" y="18178"/>
                  <a:pt x="6486" y="18161"/>
                  <a:pt x="6469" y="18144"/>
                </a:cubicBezTo>
                <a:lnTo>
                  <a:pt x="6469" y="18144"/>
                </a:lnTo>
                <a:cubicBezTo>
                  <a:pt x="6520" y="18167"/>
                  <a:pt x="6616" y="18156"/>
                  <a:pt x="6622" y="18229"/>
                </a:cubicBezTo>
                <a:cubicBezTo>
                  <a:pt x="6656" y="18241"/>
                  <a:pt x="6690" y="18252"/>
                  <a:pt x="6718" y="18258"/>
                </a:cubicBezTo>
                <a:cubicBezTo>
                  <a:pt x="6701" y="18252"/>
                  <a:pt x="6684" y="18241"/>
                  <a:pt x="6667" y="18229"/>
                </a:cubicBezTo>
                <a:lnTo>
                  <a:pt x="6673" y="18218"/>
                </a:lnTo>
                <a:cubicBezTo>
                  <a:pt x="6701" y="18229"/>
                  <a:pt x="6730" y="18235"/>
                  <a:pt x="6764" y="18241"/>
                </a:cubicBezTo>
                <a:cubicBezTo>
                  <a:pt x="6758" y="18252"/>
                  <a:pt x="6752" y="18269"/>
                  <a:pt x="6752" y="18280"/>
                </a:cubicBezTo>
                <a:cubicBezTo>
                  <a:pt x="6760" y="18261"/>
                  <a:pt x="6771" y="18254"/>
                  <a:pt x="6783" y="18254"/>
                </a:cubicBezTo>
                <a:cubicBezTo>
                  <a:pt x="6795" y="18254"/>
                  <a:pt x="6809" y="18263"/>
                  <a:pt x="6820" y="18275"/>
                </a:cubicBezTo>
                <a:cubicBezTo>
                  <a:pt x="6815" y="18280"/>
                  <a:pt x="6803" y="18297"/>
                  <a:pt x="6792" y="18303"/>
                </a:cubicBezTo>
                <a:cubicBezTo>
                  <a:pt x="6889" y="18320"/>
                  <a:pt x="6974" y="18354"/>
                  <a:pt x="7064" y="18383"/>
                </a:cubicBezTo>
                <a:cubicBezTo>
                  <a:pt x="7053" y="18377"/>
                  <a:pt x="7030" y="18365"/>
                  <a:pt x="7019" y="18360"/>
                </a:cubicBezTo>
                <a:lnTo>
                  <a:pt x="7025" y="18326"/>
                </a:lnTo>
                <a:cubicBezTo>
                  <a:pt x="7059" y="18337"/>
                  <a:pt x="7093" y="18348"/>
                  <a:pt x="7121" y="18354"/>
                </a:cubicBezTo>
                <a:cubicBezTo>
                  <a:pt x="7115" y="18365"/>
                  <a:pt x="7110" y="18383"/>
                  <a:pt x="7104" y="18388"/>
                </a:cubicBezTo>
                <a:cubicBezTo>
                  <a:pt x="7206" y="18428"/>
                  <a:pt x="7320" y="18462"/>
                  <a:pt x="7433" y="18479"/>
                </a:cubicBezTo>
                <a:cubicBezTo>
                  <a:pt x="7382" y="18451"/>
                  <a:pt x="7314" y="18445"/>
                  <a:pt x="7263" y="18411"/>
                </a:cubicBezTo>
                <a:lnTo>
                  <a:pt x="7263" y="18411"/>
                </a:lnTo>
                <a:cubicBezTo>
                  <a:pt x="7359" y="18417"/>
                  <a:pt x="7445" y="18445"/>
                  <a:pt x="7535" y="18479"/>
                </a:cubicBezTo>
                <a:cubicBezTo>
                  <a:pt x="7535" y="18485"/>
                  <a:pt x="7541" y="18496"/>
                  <a:pt x="7541" y="18502"/>
                </a:cubicBezTo>
                <a:cubicBezTo>
                  <a:pt x="7513" y="18483"/>
                  <a:pt x="7485" y="18465"/>
                  <a:pt x="7455" y="18465"/>
                </a:cubicBezTo>
                <a:cubicBezTo>
                  <a:pt x="7448" y="18465"/>
                  <a:pt x="7440" y="18466"/>
                  <a:pt x="7433" y="18468"/>
                </a:cubicBezTo>
                <a:cubicBezTo>
                  <a:pt x="7450" y="18490"/>
                  <a:pt x="7473" y="18507"/>
                  <a:pt x="7496" y="18530"/>
                </a:cubicBezTo>
                <a:cubicBezTo>
                  <a:pt x="7507" y="18519"/>
                  <a:pt x="7530" y="18507"/>
                  <a:pt x="7547" y="18502"/>
                </a:cubicBezTo>
                <a:cubicBezTo>
                  <a:pt x="7564" y="18524"/>
                  <a:pt x="7598" y="18530"/>
                  <a:pt x="7626" y="18536"/>
                </a:cubicBezTo>
                <a:cubicBezTo>
                  <a:pt x="7615" y="18507"/>
                  <a:pt x="7586" y="18496"/>
                  <a:pt x="7564" y="18479"/>
                </a:cubicBezTo>
                <a:cubicBezTo>
                  <a:pt x="7603" y="18479"/>
                  <a:pt x="7643" y="18490"/>
                  <a:pt x="7683" y="18502"/>
                </a:cubicBezTo>
                <a:cubicBezTo>
                  <a:pt x="7677" y="18513"/>
                  <a:pt x="7671" y="18524"/>
                  <a:pt x="7666" y="18536"/>
                </a:cubicBezTo>
                <a:cubicBezTo>
                  <a:pt x="7694" y="18547"/>
                  <a:pt x="7728" y="18553"/>
                  <a:pt x="7762" y="18564"/>
                </a:cubicBezTo>
                <a:cubicBezTo>
                  <a:pt x="7745" y="18541"/>
                  <a:pt x="7728" y="18524"/>
                  <a:pt x="7717" y="18507"/>
                </a:cubicBezTo>
                <a:lnTo>
                  <a:pt x="7717" y="18507"/>
                </a:lnTo>
                <a:cubicBezTo>
                  <a:pt x="7762" y="18524"/>
                  <a:pt x="7813" y="18541"/>
                  <a:pt x="7864" y="18558"/>
                </a:cubicBezTo>
                <a:lnTo>
                  <a:pt x="7864" y="18615"/>
                </a:lnTo>
                <a:cubicBezTo>
                  <a:pt x="7884" y="18602"/>
                  <a:pt x="7906" y="18598"/>
                  <a:pt x="7928" y="18598"/>
                </a:cubicBezTo>
                <a:cubicBezTo>
                  <a:pt x="7983" y="18598"/>
                  <a:pt x="8043" y="18625"/>
                  <a:pt x="8101" y="18625"/>
                </a:cubicBezTo>
                <a:cubicBezTo>
                  <a:pt x="8113" y="18625"/>
                  <a:pt x="8125" y="18624"/>
                  <a:pt x="8137" y="18621"/>
                </a:cubicBezTo>
                <a:lnTo>
                  <a:pt x="8086" y="18609"/>
                </a:lnTo>
                <a:cubicBezTo>
                  <a:pt x="8086" y="18604"/>
                  <a:pt x="8091" y="18587"/>
                  <a:pt x="8091" y="18581"/>
                </a:cubicBezTo>
                <a:cubicBezTo>
                  <a:pt x="8103" y="18587"/>
                  <a:pt x="8131" y="18598"/>
                  <a:pt x="8142" y="18604"/>
                </a:cubicBezTo>
                <a:lnTo>
                  <a:pt x="8188" y="18592"/>
                </a:lnTo>
                <a:lnTo>
                  <a:pt x="8188" y="18592"/>
                </a:lnTo>
                <a:cubicBezTo>
                  <a:pt x="8182" y="18604"/>
                  <a:pt x="8171" y="18632"/>
                  <a:pt x="8165" y="18644"/>
                </a:cubicBezTo>
                <a:cubicBezTo>
                  <a:pt x="8184" y="18650"/>
                  <a:pt x="8202" y="18654"/>
                  <a:pt x="8221" y="18654"/>
                </a:cubicBezTo>
                <a:cubicBezTo>
                  <a:pt x="8237" y="18654"/>
                  <a:pt x="8252" y="18651"/>
                  <a:pt x="8267" y="18644"/>
                </a:cubicBezTo>
                <a:cubicBezTo>
                  <a:pt x="8307" y="18649"/>
                  <a:pt x="8347" y="18666"/>
                  <a:pt x="8386" y="18683"/>
                </a:cubicBezTo>
                <a:cubicBezTo>
                  <a:pt x="8398" y="18678"/>
                  <a:pt x="8415" y="18672"/>
                  <a:pt x="8420" y="18672"/>
                </a:cubicBezTo>
                <a:cubicBezTo>
                  <a:pt x="8466" y="18689"/>
                  <a:pt x="8511" y="18695"/>
                  <a:pt x="8562" y="18700"/>
                </a:cubicBezTo>
                <a:cubicBezTo>
                  <a:pt x="8551" y="18706"/>
                  <a:pt x="8528" y="18723"/>
                  <a:pt x="8517" y="18729"/>
                </a:cubicBezTo>
                <a:cubicBezTo>
                  <a:pt x="8568" y="18706"/>
                  <a:pt x="8625" y="18717"/>
                  <a:pt x="8670" y="18695"/>
                </a:cubicBezTo>
                <a:cubicBezTo>
                  <a:pt x="8625" y="18683"/>
                  <a:pt x="8579" y="18672"/>
                  <a:pt x="8540" y="18661"/>
                </a:cubicBezTo>
                <a:cubicBezTo>
                  <a:pt x="8625" y="18661"/>
                  <a:pt x="8710" y="18666"/>
                  <a:pt x="8795" y="18678"/>
                </a:cubicBezTo>
                <a:cubicBezTo>
                  <a:pt x="8818" y="18683"/>
                  <a:pt x="8840" y="18683"/>
                  <a:pt x="8857" y="18689"/>
                </a:cubicBezTo>
                <a:cubicBezTo>
                  <a:pt x="8857" y="18689"/>
                  <a:pt x="8857" y="18689"/>
                  <a:pt x="8857" y="18683"/>
                </a:cubicBezTo>
                <a:cubicBezTo>
                  <a:pt x="8903" y="18689"/>
                  <a:pt x="8942" y="18700"/>
                  <a:pt x="8988" y="18706"/>
                </a:cubicBezTo>
                <a:cubicBezTo>
                  <a:pt x="8959" y="18706"/>
                  <a:pt x="8931" y="18706"/>
                  <a:pt x="8903" y="18712"/>
                </a:cubicBezTo>
                <a:cubicBezTo>
                  <a:pt x="8914" y="18740"/>
                  <a:pt x="8942" y="18746"/>
                  <a:pt x="8971" y="18757"/>
                </a:cubicBezTo>
                <a:cubicBezTo>
                  <a:pt x="8993" y="18751"/>
                  <a:pt x="9022" y="18746"/>
                  <a:pt x="9050" y="18740"/>
                </a:cubicBezTo>
                <a:cubicBezTo>
                  <a:pt x="9056" y="18746"/>
                  <a:pt x="9062" y="18763"/>
                  <a:pt x="9062" y="18768"/>
                </a:cubicBezTo>
                <a:cubicBezTo>
                  <a:pt x="9069" y="18755"/>
                  <a:pt x="9103" y="18747"/>
                  <a:pt x="9133" y="18747"/>
                </a:cubicBezTo>
                <a:cubicBezTo>
                  <a:pt x="9168" y="18747"/>
                  <a:pt x="9199" y="18758"/>
                  <a:pt x="9181" y="18785"/>
                </a:cubicBezTo>
                <a:cubicBezTo>
                  <a:pt x="9152" y="18791"/>
                  <a:pt x="9122" y="18794"/>
                  <a:pt x="9092" y="18794"/>
                </a:cubicBezTo>
                <a:cubicBezTo>
                  <a:pt x="9016" y="18794"/>
                  <a:pt x="8939" y="18780"/>
                  <a:pt x="8863" y="18780"/>
                </a:cubicBezTo>
                <a:cubicBezTo>
                  <a:pt x="8829" y="18780"/>
                  <a:pt x="8794" y="18783"/>
                  <a:pt x="8761" y="18791"/>
                </a:cubicBezTo>
                <a:cubicBezTo>
                  <a:pt x="8755" y="18785"/>
                  <a:pt x="8744" y="18774"/>
                  <a:pt x="8744" y="18768"/>
                </a:cubicBezTo>
                <a:cubicBezTo>
                  <a:pt x="8659" y="18768"/>
                  <a:pt x="8574" y="18746"/>
                  <a:pt x="8489" y="18734"/>
                </a:cubicBezTo>
                <a:cubicBezTo>
                  <a:pt x="8483" y="18751"/>
                  <a:pt x="8471" y="18785"/>
                  <a:pt x="8466" y="18802"/>
                </a:cubicBezTo>
                <a:cubicBezTo>
                  <a:pt x="8479" y="18804"/>
                  <a:pt x="8493" y="18805"/>
                  <a:pt x="8506" y="18805"/>
                </a:cubicBezTo>
                <a:cubicBezTo>
                  <a:pt x="8539" y="18805"/>
                  <a:pt x="8572" y="18798"/>
                  <a:pt x="8596" y="18774"/>
                </a:cubicBezTo>
                <a:cubicBezTo>
                  <a:pt x="8613" y="18780"/>
                  <a:pt x="8630" y="18785"/>
                  <a:pt x="8653" y="18791"/>
                </a:cubicBezTo>
                <a:cubicBezTo>
                  <a:pt x="8663" y="18807"/>
                  <a:pt x="8681" y="18810"/>
                  <a:pt x="8700" y="18810"/>
                </a:cubicBezTo>
                <a:cubicBezTo>
                  <a:pt x="8718" y="18810"/>
                  <a:pt x="8737" y="18807"/>
                  <a:pt x="8753" y="18807"/>
                </a:cubicBezTo>
                <a:cubicBezTo>
                  <a:pt x="8758" y="18807"/>
                  <a:pt x="8762" y="18807"/>
                  <a:pt x="8767" y="18808"/>
                </a:cubicBezTo>
                <a:lnTo>
                  <a:pt x="8755" y="18848"/>
                </a:lnTo>
                <a:cubicBezTo>
                  <a:pt x="8761" y="18842"/>
                  <a:pt x="8772" y="18819"/>
                  <a:pt x="8778" y="18814"/>
                </a:cubicBezTo>
                <a:cubicBezTo>
                  <a:pt x="8795" y="18825"/>
                  <a:pt x="8823" y="18848"/>
                  <a:pt x="8840" y="18865"/>
                </a:cubicBezTo>
                <a:cubicBezTo>
                  <a:pt x="8857" y="18853"/>
                  <a:pt x="8874" y="18842"/>
                  <a:pt x="8886" y="18831"/>
                </a:cubicBezTo>
                <a:cubicBezTo>
                  <a:pt x="8897" y="18842"/>
                  <a:pt x="8908" y="18859"/>
                  <a:pt x="8914" y="18870"/>
                </a:cubicBezTo>
                <a:cubicBezTo>
                  <a:pt x="8914" y="18865"/>
                  <a:pt x="8914" y="18848"/>
                  <a:pt x="8914" y="18836"/>
                </a:cubicBezTo>
                <a:cubicBezTo>
                  <a:pt x="8942" y="18848"/>
                  <a:pt x="8982" y="18848"/>
                  <a:pt x="9005" y="18882"/>
                </a:cubicBezTo>
                <a:cubicBezTo>
                  <a:pt x="9005" y="18870"/>
                  <a:pt x="9005" y="18859"/>
                  <a:pt x="8999" y="18848"/>
                </a:cubicBezTo>
                <a:lnTo>
                  <a:pt x="8999" y="18848"/>
                </a:lnTo>
                <a:cubicBezTo>
                  <a:pt x="9050" y="18856"/>
                  <a:pt x="9101" y="18858"/>
                  <a:pt x="9152" y="18858"/>
                </a:cubicBezTo>
                <a:cubicBezTo>
                  <a:pt x="9178" y="18858"/>
                  <a:pt x="9203" y="18857"/>
                  <a:pt x="9229" y="18857"/>
                </a:cubicBezTo>
                <a:cubicBezTo>
                  <a:pt x="9254" y="18857"/>
                  <a:pt x="9280" y="18858"/>
                  <a:pt x="9306" y="18859"/>
                </a:cubicBezTo>
                <a:cubicBezTo>
                  <a:pt x="9300" y="18870"/>
                  <a:pt x="9289" y="18882"/>
                  <a:pt x="9283" y="18893"/>
                </a:cubicBezTo>
                <a:cubicBezTo>
                  <a:pt x="9304" y="18869"/>
                  <a:pt x="9344" y="18856"/>
                  <a:pt x="9383" y="18856"/>
                </a:cubicBezTo>
                <a:cubicBezTo>
                  <a:pt x="9418" y="18856"/>
                  <a:pt x="9451" y="18866"/>
                  <a:pt x="9470" y="18887"/>
                </a:cubicBezTo>
                <a:cubicBezTo>
                  <a:pt x="9474" y="18891"/>
                  <a:pt x="9478" y="18893"/>
                  <a:pt x="9482" y="18893"/>
                </a:cubicBezTo>
                <a:cubicBezTo>
                  <a:pt x="9497" y="18893"/>
                  <a:pt x="9514" y="18875"/>
                  <a:pt x="9527" y="18870"/>
                </a:cubicBezTo>
                <a:cubicBezTo>
                  <a:pt x="9535" y="18871"/>
                  <a:pt x="9543" y="18872"/>
                  <a:pt x="9551" y="18872"/>
                </a:cubicBezTo>
                <a:cubicBezTo>
                  <a:pt x="9607" y="18872"/>
                  <a:pt x="9651" y="18853"/>
                  <a:pt x="9691" y="18808"/>
                </a:cubicBezTo>
                <a:cubicBezTo>
                  <a:pt x="9697" y="18819"/>
                  <a:pt x="9697" y="18842"/>
                  <a:pt x="9697" y="18853"/>
                </a:cubicBezTo>
                <a:cubicBezTo>
                  <a:pt x="9703" y="18842"/>
                  <a:pt x="9714" y="18819"/>
                  <a:pt x="9714" y="18808"/>
                </a:cubicBezTo>
                <a:cubicBezTo>
                  <a:pt x="9730" y="18820"/>
                  <a:pt x="9747" y="18844"/>
                  <a:pt x="9765" y="18844"/>
                </a:cubicBezTo>
                <a:cubicBezTo>
                  <a:pt x="9772" y="18844"/>
                  <a:pt x="9780" y="18840"/>
                  <a:pt x="9788" y="18831"/>
                </a:cubicBezTo>
                <a:cubicBezTo>
                  <a:pt x="9828" y="18831"/>
                  <a:pt x="9873" y="18836"/>
                  <a:pt x="9913" y="18836"/>
                </a:cubicBezTo>
                <a:cubicBezTo>
                  <a:pt x="9867" y="18814"/>
                  <a:pt x="9822" y="18802"/>
                  <a:pt x="9776" y="18797"/>
                </a:cubicBezTo>
                <a:lnTo>
                  <a:pt x="9765" y="18836"/>
                </a:lnTo>
                <a:cubicBezTo>
                  <a:pt x="9750" y="18814"/>
                  <a:pt x="9733" y="18799"/>
                  <a:pt x="9712" y="18799"/>
                </a:cubicBezTo>
                <a:cubicBezTo>
                  <a:pt x="9701" y="18799"/>
                  <a:pt x="9688" y="18804"/>
                  <a:pt x="9674" y="18814"/>
                </a:cubicBezTo>
                <a:lnTo>
                  <a:pt x="9680" y="18774"/>
                </a:lnTo>
                <a:lnTo>
                  <a:pt x="9680" y="18774"/>
                </a:lnTo>
                <a:cubicBezTo>
                  <a:pt x="9663" y="18808"/>
                  <a:pt x="9635" y="18842"/>
                  <a:pt x="9601" y="18859"/>
                </a:cubicBezTo>
                <a:cubicBezTo>
                  <a:pt x="9555" y="18836"/>
                  <a:pt x="9544" y="18785"/>
                  <a:pt x="9532" y="18740"/>
                </a:cubicBezTo>
                <a:cubicBezTo>
                  <a:pt x="9493" y="18729"/>
                  <a:pt x="9447" y="18723"/>
                  <a:pt x="9402" y="18717"/>
                </a:cubicBezTo>
                <a:cubicBezTo>
                  <a:pt x="9635" y="18706"/>
                  <a:pt x="9873" y="18695"/>
                  <a:pt x="10111" y="18695"/>
                </a:cubicBezTo>
                <a:cubicBezTo>
                  <a:pt x="10106" y="18700"/>
                  <a:pt x="10089" y="18717"/>
                  <a:pt x="10083" y="18729"/>
                </a:cubicBezTo>
                <a:lnTo>
                  <a:pt x="10100" y="18729"/>
                </a:lnTo>
                <a:cubicBezTo>
                  <a:pt x="10107" y="18698"/>
                  <a:pt x="10120" y="18681"/>
                  <a:pt x="10143" y="18681"/>
                </a:cubicBezTo>
                <a:cubicBezTo>
                  <a:pt x="10154" y="18681"/>
                  <a:pt x="10167" y="18685"/>
                  <a:pt x="10184" y="18694"/>
                </a:cubicBezTo>
                <a:lnTo>
                  <a:pt x="10184" y="18694"/>
                </a:lnTo>
                <a:cubicBezTo>
                  <a:pt x="10186" y="18688"/>
                  <a:pt x="10188" y="18682"/>
                  <a:pt x="10191" y="18678"/>
                </a:cubicBezTo>
                <a:cubicBezTo>
                  <a:pt x="10264" y="18672"/>
                  <a:pt x="10338" y="18672"/>
                  <a:pt x="10406" y="18666"/>
                </a:cubicBezTo>
                <a:cubicBezTo>
                  <a:pt x="10410" y="18666"/>
                  <a:pt x="10414" y="18667"/>
                  <a:pt x="10419" y="18667"/>
                </a:cubicBezTo>
                <a:cubicBezTo>
                  <a:pt x="10476" y="18667"/>
                  <a:pt x="10540" y="18644"/>
                  <a:pt x="10598" y="18644"/>
                </a:cubicBezTo>
                <a:cubicBezTo>
                  <a:pt x="10630" y="18644"/>
                  <a:pt x="10659" y="18651"/>
                  <a:pt x="10684" y="18672"/>
                </a:cubicBezTo>
                <a:cubicBezTo>
                  <a:pt x="10724" y="18678"/>
                  <a:pt x="10764" y="18678"/>
                  <a:pt x="10809" y="18683"/>
                </a:cubicBezTo>
                <a:cubicBezTo>
                  <a:pt x="10815" y="18683"/>
                  <a:pt x="10826" y="18672"/>
                  <a:pt x="10837" y="18666"/>
                </a:cubicBezTo>
                <a:cubicBezTo>
                  <a:pt x="10846" y="18669"/>
                  <a:pt x="10854" y="18670"/>
                  <a:pt x="10861" y="18670"/>
                </a:cubicBezTo>
                <a:cubicBezTo>
                  <a:pt x="10884" y="18670"/>
                  <a:pt x="10901" y="18657"/>
                  <a:pt x="10906" y="18626"/>
                </a:cubicBezTo>
                <a:lnTo>
                  <a:pt x="10906" y="18626"/>
                </a:lnTo>
                <a:cubicBezTo>
                  <a:pt x="10883" y="18632"/>
                  <a:pt x="10860" y="18632"/>
                  <a:pt x="10837" y="18632"/>
                </a:cubicBezTo>
                <a:cubicBezTo>
                  <a:pt x="10872" y="18621"/>
                  <a:pt x="10906" y="18615"/>
                  <a:pt x="10940" y="18604"/>
                </a:cubicBezTo>
                <a:lnTo>
                  <a:pt x="10940" y="18604"/>
                </a:lnTo>
                <a:cubicBezTo>
                  <a:pt x="10940" y="18615"/>
                  <a:pt x="10934" y="18644"/>
                  <a:pt x="10934" y="18655"/>
                </a:cubicBezTo>
                <a:cubicBezTo>
                  <a:pt x="10951" y="18644"/>
                  <a:pt x="10974" y="18638"/>
                  <a:pt x="10991" y="18626"/>
                </a:cubicBezTo>
                <a:lnTo>
                  <a:pt x="10991" y="18626"/>
                </a:lnTo>
                <a:cubicBezTo>
                  <a:pt x="10991" y="18649"/>
                  <a:pt x="10991" y="18672"/>
                  <a:pt x="10985" y="18695"/>
                </a:cubicBezTo>
                <a:cubicBezTo>
                  <a:pt x="10962" y="18700"/>
                  <a:pt x="10940" y="18706"/>
                  <a:pt x="10917" y="18712"/>
                </a:cubicBezTo>
                <a:cubicBezTo>
                  <a:pt x="10917" y="18706"/>
                  <a:pt x="10906" y="18700"/>
                  <a:pt x="10900" y="18700"/>
                </a:cubicBezTo>
                <a:cubicBezTo>
                  <a:pt x="10843" y="18706"/>
                  <a:pt x="10786" y="18723"/>
                  <a:pt x="10735" y="18746"/>
                </a:cubicBezTo>
                <a:cubicBezTo>
                  <a:pt x="10724" y="18740"/>
                  <a:pt x="10701" y="18729"/>
                  <a:pt x="10690" y="18723"/>
                </a:cubicBezTo>
                <a:cubicBezTo>
                  <a:pt x="10684" y="18734"/>
                  <a:pt x="10684" y="18757"/>
                  <a:pt x="10679" y="18768"/>
                </a:cubicBezTo>
                <a:cubicBezTo>
                  <a:pt x="10705" y="18778"/>
                  <a:pt x="10731" y="18781"/>
                  <a:pt x="10758" y="18781"/>
                </a:cubicBezTo>
                <a:cubicBezTo>
                  <a:pt x="10828" y="18781"/>
                  <a:pt x="10899" y="18757"/>
                  <a:pt x="10974" y="18757"/>
                </a:cubicBezTo>
                <a:lnTo>
                  <a:pt x="10972" y="18764"/>
                </a:lnTo>
                <a:lnTo>
                  <a:pt x="10972" y="18764"/>
                </a:lnTo>
                <a:cubicBezTo>
                  <a:pt x="10974" y="18759"/>
                  <a:pt x="10977" y="18754"/>
                  <a:pt x="10979" y="18751"/>
                </a:cubicBezTo>
                <a:cubicBezTo>
                  <a:pt x="11030" y="18746"/>
                  <a:pt x="11076" y="18740"/>
                  <a:pt x="11121" y="18717"/>
                </a:cubicBezTo>
                <a:cubicBezTo>
                  <a:pt x="11133" y="18721"/>
                  <a:pt x="11144" y="18722"/>
                  <a:pt x="11155" y="18722"/>
                </a:cubicBezTo>
                <a:cubicBezTo>
                  <a:pt x="11182" y="18722"/>
                  <a:pt x="11206" y="18711"/>
                  <a:pt x="11218" y="18683"/>
                </a:cubicBezTo>
                <a:cubicBezTo>
                  <a:pt x="11223" y="18695"/>
                  <a:pt x="11229" y="18712"/>
                  <a:pt x="11235" y="18723"/>
                </a:cubicBezTo>
                <a:cubicBezTo>
                  <a:pt x="11235" y="18706"/>
                  <a:pt x="11235" y="18683"/>
                  <a:pt x="11235" y="18672"/>
                </a:cubicBezTo>
                <a:cubicBezTo>
                  <a:pt x="11252" y="18678"/>
                  <a:pt x="11280" y="18689"/>
                  <a:pt x="11291" y="18695"/>
                </a:cubicBezTo>
                <a:cubicBezTo>
                  <a:pt x="11297" y="18689"/>
                  <a:pt x="11297" y="18678"/>
                  <a:pt x="11303" y="18672"/>
                </a:cubicBezTo>
                <a:cubicBezTo>
                  <a:pt x="11275" y="18669"/>
                  <a:pt x="11246" y="18665"/>
                  <a:pt x="11219" y="18665"/>
                </a:cubicBezTo>
                <a:cubicBezTo>
                  <a:pt x="11185" y="18665"/>
                  <a:pt x="11155" y="18672"/>
                  <a:pt x="11133" y="18700"/>
                </a:cubicBezTo>
                <a:cubicBezTo>
                  <a:pt x="11121" y="18695"/>
                  <a:pt x="11098" y="18683"/>
                  <a:pt x="11087" y="18678"/>
                </a:cubicBezTo>
                <a:cubicBezTo>
                  <a:pt x="11053" y="18683"/>
                  <a:pt x="11025" y="18689"/>
                  <a:pt x="10991" y="18700"/>
                </a:cubicBezTo>
                <a:cubicBezTo>
                  <a:pt x="10996" y="18678"/>
                  <a:pt x="11008" y="18644"/>
                  <a:pt x="11008" y="18621"/>
                </a:cubicBezTo>
                <a:lnTo>
                  <a:pt x="11053" y="18644"/>
                </a:lnTo>
                <a:lnTo>
                  <a:pt x="11053" y="18592"/>
                </a:lnTo>
                <a:cubicBezTo>
                  <a:pt x="11064" y="18587"/>
                  <a:pt x="11081" y="18581"/>
                  <a:pt x="11087" y="18575"/>
                </a:cubicBezTo>
                <a:lnTo>
                  <a:pt x="11087" y="18638"/>
                </a:lnTo>
                <a:cubicBezTo>
                  <a:pt x="11098" y="18621"/>
                  <a:pt x="11110" y="18598"/>
                  <a:pt x="11121" y="18581"/>
                </a:cubicBezTo>
                <a:cubicBezTo>
                  <a:pt x="11138" y="18575"/>
                  <a:pt x="11155" y="18570"/>
                  <a:pt x="11167" y="18570"/>
                </a:cubicBezTo>
                <a:cubicBezTo>
                  <a:pt x="11155" y="18581"/>
                  <a:pt x="11133" y="18587"/>
                  <a:pt x="11127" y="18609"/>
                </a:cubicBezTo>
                <a:cubicBezTo>
                  <a:pt x="11134" y="18615"/>
                  <a:pt x="11141" y="18617"/>
                  <a:pt x="11147" y="18617"/>
                </a:cubicBezTo>
                <a:cubicBezTo>
                  <a:pt x="11178" y="18617"/>
                  <a:pt x="11196" y="18557"/>
                  <a:pt x="11229" y="18547"/>
                </a:cubicBezTo>
                <a:cubicBezTo>
                  <a:pt x="11252" y="18547"/>
                  <a:pt x="11291" y="18553"/>
                  <a:pt x="11314" y="18553"/>
                </a:cubicBezTo>
                <a:cubicBezTo>
                  <a:pt x="11328" y="18537"/>
                  <a:pt x="11342" y="18530"/>
                  <a:pt x="11355" y="18530"/>
                </a:cubicBezTo>
                <a:cubicBezTo>
                  <a:pt x="11375" y="18530"/>
                  <a:pt x="11394" y="18544"/>
                  <a:pt x="11411" y="18564"/>
                </a:cubicBezTo>
                <a:cubicBezTo>
                  <a:pt x="11416" y="18553"/>
                  <a:pt x="11428" y="18536"/>
                  <a:pt x="11428" y="18524"/>
                </a:cubicBezTo>
                <a:cubicBezTo>
                  <a:pt x="11490" y="18496"/>
                  <a:pt x="11558" y="18485"/>
                  <a:pt x="11620" y="18462"/>
                </a:cubicBezTo>
                <a:lnTo>
                  <a:pt x="11620" y="18462"/>
                </a:lnTo>
                <a:cubicBezTo>
                  <a:pt x="11603" y="18485"/>
                  <a:pt x="11592" y="18507"/>
                  <a:pt x="11575" y="18530"/>
                </a:cubicBezTo>
                <a:cubicBezTo>
                  <a:pt x="11609" y="18519"/>
                  <a:pt x="11626" y="18485"/>
                  <a:pt x="11637" y="18456"/>
                </a:cubicBezTo>
                <a:cubicBezTo>
                  <a:pt x="11649" y="18468"/>
                  <a:pt x="11666" y="18485"/>
                  <a:pt x="11683" y="18502"/>
                </a:cubicBezTo>
                <a:cubicBezTo>
                  <a:pt x="11677" y="18479"/>
                  <a:pt x="11672" y="18462"/>
                  <a:pt x="11666" y="18445"/>
                </a:cubicBezTo>
                <a:cubicBezTo>
                  <a:pt x="11711" y="18445"/>
                  <a:pt x="11751" y="18422"/>
                  <a:pt x="11791" y="18405"/>
                </a:cubicBezTo>
                <a:lnTo>
                  <a:pt x="11791" y="18405"/>
                </a:lnTo>
                <a:cubicBezTo>
                  <a:pt x="11791" y="18417"/>
                  <a:pt x="11785" y="18439"/>
                  <a:pt x="11785" y="18451"/>
                </a:cubicBezTo>
                <a:cubicBezTo>
                  <a:pt x="11796" y="18445"/>
                  <a:pt x="11819" y="18445"/>
                  <a:pt x="11830" y="18439"/>
                </a:cubicBezTo>
                <a:cubicBezTo>
                  <a:pt x="11779" y="18400"/>
                  <a:pt x="11847" y="18377"/>
                  <a:pt x="11881" y="18365"/>
                </a:cubicBezTo>
                <a:lnTo>
                  <a:pt x="11887" y="18365"/>
                </a:lnTo>
                <a:lnTo>
                  <a:pt x="11893" y="18377"/>
                </a:lnTo>
                <a:cubicBezTo>
                  <a:pt x="11893" y="18377"/>
                  <a:pt x="11893" y="18365"/>
                  <a:pt x="11898" y="18360"/>
                </a:cubicBezTo>
                <a:cubicBezTo>
                  <a:pt x="11944" y="18348"/>
                  <a:pt x="11984" y="18326"/>
                  <a:pt x="12029" y="18309"/>
                </a:cubicBezTo>
                <a:cubicBezTo>
                  <a:pt x="12052" y="18297"/>
                  <a:pt x="12080" y="18286"/>
                  <a:pt x="12103" y="18275"/>
                </a:cubicBezTo>
                <a:lnTo>
                  <a:pt x="12114" y="18263"/>
                </a:lnTo>
                <a:cubicBezTo>
                  <a:pt x="12119" y="18262"/>
                  <a:pt x="12123" y="18262"/>
                  <a:pt x="12128" y="18262"/>
                </a:cubicBezTo>
                <a:cubicBezTo>
                  <a:pt x="12146" y="18262"/>
                  <a:pt x="12163" y="18269"/>
                  <a:pt x="12176" y="18269"/>
                </a:cubicBezTo>
                <a:cubicBezTo>
                  <a:pt x="12188" y="18252"/>
                  <a:pt x="12194" y="18241"/>
                  <a:pt x="12205" y="18224"/>
                </a:cubicBezTo>
                <a:cubicBezTo>
                  <a:pt x="12211" y="18235"/>
                  <a:pt x="12222" y="18246"/>
                  <a:pt x="12228" y="18252"/>
                </a:cubicBezTo>
                <a:cubicBezTo>
                  <a:pt x="12239" y="18246"/>
                  <a:pt x="12256" y="18241"/>
                  <a:pt x="12267" y="18235"/>
                </a:cubicBezTo>
                <a:cubicBezTo>
                  <a:pt x="12273" y="18235"/>
                  <a:pt x="12273" y="18235"/>
                  <a:pt x="12273" y="18241"/>
                </a:cubicBezTo>
                <a:cubicBezTo>
                  <a:pt x="12290" y="18241"/>
                  <a:pt x="12307" y="18229"/>
                  <a:pt x="12313" y="18218"/>
                </a:cubicBezTo>
                <a:cubicBezTo>
                  <a:pt x="12472" y="18150"/>
                  <a:pt x="12647" y="18127"/>
                  <a:pt x="12806" y="18059"/>
                </a:cubicBezTo>
                <a:cubicBezTo>
                  <a:pt x="12829" y="18019"/>
                  <a:pt x="12874" y="18031"/>
                  <a:pt x="12908" y="18025"/>
                </a:cubicBezTo>
                <a:cubicBezTo>
                  <a:pt x="12954" y="17997"/>
                  <a:pt x="12999" y="17974"/>
                  <a:pt x="13045" y="17957"/>
                </a:cubicBezTo>
                <a:cubicBezTo>
                  <a:pt x="13050" y="17951"/>
                  <a:pt x="13056" y="17940"/>
                  <a:pt x="13062" y="17934"/>
                </a:cubicBezTo>
                <a:cubicBezTo>
                  <a:pt x="13090" y="17929"/>
                  <a:pt x="13113" y="17929"/>
                  <a:pt x="13135" y="17929"/>
                </a:cubicBezTo>
                <a:cubicBezTo>
                  <a:pt x="13152" y="17917"/>
                  <a:pt x="13169" y="17906"/>
                  <a:pt x="13192" y="17889"/>
                </a:cubicBezTo>
                <a:cubicBezTo>
                  <a:pt x="13198" y="17895"/>
                  <a:pt x="13215" y="17900"/>
                  <a:pt x="13220" y="17900"/>
                </a:cubicBezTo>
                <a:lnTo>
                  <a:pt x="13209" y="17883"/>
                </a:lnTo>
                <a:cubicBezTo>
                  <a:pt x="13249" y="17872"/>
                  <a:pt x="13277" y="17861"/>
                  <a:pt x="13311" y="17844"/>
                </a:cubicBezTo>
                <a:cubicBezTo>
                  <a:pt x="13317" y="17844"/>
                  <a:pt x="13323" y="17855"/>
                  <a:pt x="13323" y="17861"/>
                </a:cubicBezTo>
                <a:cubicBezTo>
                  <a:pt x="13328" y="17849"/>
                  <a:pt x="13340" y="17832"/>
                  <a:pt x="13340" y="17826"/>
                </a:cubicBezTo>
                <a:cubicBezTo>
                  <a:pt x="13413" y="17821"/>
                  <a:pt x="13459" y="17753"/>
                  <a:pt x="13527" y="17747"/>
                </a:cubicBezTo>
                <a:cubicBezTo>
                  <a:pt x="13595" y="17662"/>
                  <a:pt x="13708" y="17651"/>
                  <a:pt x="13799" y="17588"/>
                </a:cubicBezTo>
                <a:cubicBezTo>
                  <a:pt x="13799" y="17583"/>
                  <a:pt x="13799" y="17560"/>
                  <a:pt x="13799" y="17548"/>
                </a:cubicBezTo>
                <a:cubicBezTo>
                  <a:pt x="13811" y="17554"/>
                  <a:pt x="13828" y="17560"/>
                  <a:pt x="13833" y="17565"/>
                </a:cubicBezTo>
                <a:cubicBezTo>
                  <a:pt x="13941" y="17497"/>
                  <a:pt x="14072" y="17469"/>
                  <a:pt x="14162" y="17384"/>
                </a:cubicBezTo>
                <a:cubicBezTo>
                  <a:pt x="14162" y="17373"/>
                  <a:pt x="14151" y="17361"/>
                  <a:pt x="14145" y="17350"/>
                </a:cubicBezTo>
                <a:cubicBezTo>
                  <a:pt x="14100" y="17384"/>
                  <a:pt x="14049" y="17418"/>
                  <a:pt x="13998" y="17452"/>
                </a:cubicBezTo>
                <a:cubicBezTo>
                  <a:pt x="13992" y="17446"/>
                  <a:pt x="13981" y="17446"/>
                  <a:pt x="13969" y="17446"/>
                </a:cubicBezTo>
                <a:cubicBezTo>
                  <a:pt x="13907" y="17503"/>
                  <a:pt x="13811" y="17531"/>
                  <a:pt x="13731" y="17571"/>
                </a:cubicBezTo>
                <a:cubicBezTo>
                  <a:pt x="13725" y="17577"/>
                  <a:pt x="13725" y="17594"/>
                  <a:pt x="13725" y="17600"/>
                </a:cubicBezTo>
                <a:cubicBezTo>
                  <a:pt x="13697" y="17605"/>
                  <a:pt x="13674" y="17605"/>
                  <a:pt x="13652" y="17605"/>
                </a:cubicBezTo>
                <a:cubicBezTo>
                  <a:pt x="13646" y="17622"/>
                  <a:pt x="13635" y="17645"/>
                  <a:pt x="13629" y="17662"/>
                </a:cubicBezTo>
                <a:cubicBezTo>
                  <a:pt x="13623" y="17651"/>
                  <a:pt x="13612" y="17639"/>
                  <a:pt x="13606" y="17634"/>
                </a:cubicBezTo>
                <a:cubicBezTo>
                  <a:pt x="13601" y="17639"/>
                  <a:pt x="13584" y="17656"/>
                  <a:pt x="13578" y="17668"/>
                </a:cubicBezTo>
                <a:cubicBezTo>
                  <a:pt x="13561" y="17656"/>
                  <a:pt x="13544" y="17645"/>
                  <a:pt x="13533" y="17634"/>
                </a:cubicBezTo>
                <a:lnTo>
                  <a:pt x="13533" y="17634"/>
                </a:lnTo>
                <a:cubicBezTo>
                  <a:pt x="13538" y="17639"/>
                  <a:pt x="13544" y="17662"/>
                  <a:pt x="13550" y="17668"/>
                </a:cubicBezTo>
                <a:cubicBezTo>
                  <a:pt x="13408" y="17724"/>
                  <a:pt x="13260" y="17781"/>
                  <a:pt x="13124" y="17849"/>
                </a:cubicBezTo>
                <a:cubicBezTo>
                  <a:pt x="13124" y="17821"/>
                  <a:pt x="13124" y="17792"/>
                  <a:pt x="13118" y="17764"/>
                </a:cubicBezTo>
                <a:lnTo>
                  <a:pt x="13118" y="17764"/>
                </a:lnTo>
                <a:cubicBezTo>
                  <a:pt x="13124" y="17770"/>
                  <a:pt x="13135" y="17792"/>
                  <a:pt x="13141" y="17804"/>
                </a:cubicBezTo>
                <a:cubicBezTo>
                  <a:pt x="13209" y="17775"/>
                  <a:pt x="13272" y="17741"/>
                  <a:pt x="13340" y="17707"/>
                </a:cubicBezTo>
                <a:cubicBezTo>
                  <a:pt x="13334" y="17702"/>
                  <a:pt x="13323" y="17685"/>
                  <a:pt x="13311" y="17679"/>
                </a:cubicBezTo>
                <a:cubicBezTo>
                  <a:pt x="13402" y="17622"/>
                  <a:pt x="13493" y="17577"/>
                  <a:pt x="13589" y="17537"/>
                </a:cubicBezTo>
                <a:lnTo>
                  <a:pt x="13589" y="17537"/>
                </a:lnTo>
                <a:cubicBezTo>
                  <a:pt x="13578" y="17571"/>
                  <a:pt x="13555" y="17588"/>
                  <a:pt x="13527" y="17605"/>
                </a:cubicBezTo>
                <a:lnTo>
                  <a:pt x="13527" y="17611"/>
                </a:lnTo>
                <a:cubicBezTo>
                  <a:pt x="13550" y="17600"/>
                  <a:pt x="13572" y="17594"/>
                  <a:pt x="13595" y="17583"/>
                </a:cubicBezTo>
                <a:cubicBezTo>
                  <a:pt x="13595" y="17560"/>
                  <a:pt x="13589" y="17543"/>
                  <a:pt x="13595" y="17520"/>
                </a:cubicBezTo>
                <a:cubicBezTo>
                  <a:pt x="13597" y="17520"/>
                  <a:pt x="13598" y="17519"/>
                  <a:pt x="13600" y="17519"/>
                </a:cubicBezTo>
                <a:cubicBezTo>
                  <a:pt x="13619" y="17519"/>
                  <a:pt x="13624" y="17550"/>
                  <a:pt x="13635" y="17565"/>
                </a:cubicBezTo>
                <a:cubicBezTo>
                  <a:pt x="13674" y="17537"/>
                  <a:pt x="13714" y="17514"/>
                  <a:pt x="13754" y="17492"/>
                </a:cubicBezTo>
                <a:lnTo>
                  <a:pt x="13680" y="17492"/>
                </a:lnTo>
                <a:cubicBezTo>
                  <a:pt x="13721" y="17478"/>
                  <a:pt x="13766" y="17424"/>
                  <a:pt x="13814" y="17424"/>
                </a:cubicBezTo>
                <a:cubicBezTo>
                  <a:pt x="13826" y="17424"/>
                  <a:pt x="13838" y="17427"/>
                  <a:pt x="13850" y="17435"/>
                </a:cubicBezTo>
                <a:cubicBezTo>
                  <a:pt x="13879" y="17418"/>
                  <a:pt x="13907" y="17401"/>
                  <a:pt x="13935" y="17384"/>
                </a:cubicBezTo>
                <a:lnTo>
                  <a:pt x="13935" y="17384"/>
                </a:lnTo>
                <a:cubicBezTo>
                  <a:pt x="13913" y="17390"/>
                  <a:pt x="13896" y="17395"/>
                  <a:pt x="13879" y="17407"/>
                </a:cubicBezTo>
                <a:lnTo>
                  <a:pt x="13873" y="17390"/>
                </a:lnTo>
                <a:cubicBezTo>
                  <a:pt x="13896" y="17373"/>
                  <a:pt x="13924" y="17361"/>
                  <a:pt x="13952" y="17344"/>
                </a:cubicBezTo>
                <a:cubicBezTo>
                  <a:pt x="13952" y="17350"/>
                  <a:pt x="13964" y="17367"/>
                  <a:pt x="13969" y="17373"/>
                </a:cubicBezTo>
                <a:cubicBezTo>
                  <a:pt x="13952" y="17339"/>
                  <a:pt x="13981" y="17327"/>
                  <a:pt x="14009" y="17316"/>
                </a:cubicBezTo>
                <a:cubicBezTo>
                  <a:pt x="14015" y="17327"/>
                  <a:pt x="14015" y="17350"/>
                  <a:pt x="14015" y="17356"/>
                </a:cubicBezTo>
                <a:cubicBezTo>
                  <a:pt x="14089" y="17299"/>
                  <a:pt x="14174" y="17259"/>
                  <a:pt x="14253" y="17208"/>
                </a:cubicBezTo>
                <a:lnTo>
                  <a:pt x="14253" y="17208"/>
                </a:lnTo>
                <a:cubicBezTo>
                  <a:pt x="14242" y="17214"/>
                  <a:pt x="14219" y="17225"/>
                  <a:pt x="14208" y="17225"/>
                </a:cubicBezTo>
                <a:lnTo>
                  <a:pt x="14191" y="17202"/>
                </a:lnTo>
                <a:cubicBezTo>
                  <a:pt x="14219" y="17185"/>
                  <a:pt x="14247" y="17168"/>
                  <a:pt x="14276" y="17151"/>
                </a:cubicBezTo>
                <a:cubicBezTo>
                  <a:pt x="14276" y="17157"/>
                  <a:pt x="14281" y="17180"/>
                  <a:pt x="14281" y="17185"/>
                </a:cubicBezTo>
                <a:cubicBezTo>
                  <a:pt x="14384" y="17134"/>
                  <a:pt x="14486" y="17078"/>
                  <a:pt x="14577" y="17004"/>
                </a:cubicBezTo>
                <a:lnTo>
                  <a:pt x="14577" y="17004"/>
                </a:lnTo>
                <a:cubicBezTo>
                  <a:pt x="14520" y="17021"/>
                  <a:pt x="14469" y="17066"/>
                  <a:pt x="14412" y="17078"/>
                </a:cubicBezTo>
                <a:cubicBezTo>
                  <a:pt x="14480" y="17015"/>
                  <a:pt x="14559" y="16970"/>
                  <a:pt x="14639" y="16930"/>
                </a:cubicBezTo>
                <a:cubicBezTo>
                  <a:pt x="14650" y="16930"/>
                  <a:pt x="14656" y="16936"/>
                  <a:pt x="14667" y="16936"/>
                </a:cubicBezTo>
                <a:cubicBezTo>
                  <a:pt x="14696" y="16936"/>
                  <a:pt x="14724" y="16919"/>
                  <a:pt x="14747" y="16896"/>
                </a:cubicBezTo>
                <a:cubicBezTo>
                  <a:pt x="14738" y="16893"/>
                  <a:pt x="14730" y="16891"/>
                  <a:pt x="14722" y="16891"/>
                </a:cubicBezTo>
                <a:cubicBezTo>
                  <a:pt x="14702" y="16891"/>
                  <a:pt x="14682" y="16899"/>
                  <a:pt x="14662" y="16907"/>
                </a:cubicBezTo>
                <a:cubicBezTo>
                  <a:pt x="14690" y="16879"/>
                  <a:pt x="14724" y="16851"/>
                  <a:pt x="14758" y="16834"/>
                </a:cubicBezTo>
                <a:cubicBezTo>
                  <a:pt x="14764" y="16845"/>
                  <a:pt x="14769" y="16856"/>
                  <a:pt x="14775" y="16873"/>
                </a:cubicBezTo>
                <a:cubicBezTo>
                  <a:pt x="14798" y="16851"/>
                  <a:pt x="14826" y="16834"/>
                  <a:pt x="14855" y="16817"/>
                </a:cubicBezTo>
                <a:lnTo>
                  <a:pt x="14786" y="16817"/>
                </a:lnTo>
                <a:cubicBezTo>
                  <a:pt x="14832" y="16788"/>
                  <a:pt x="14877" y="16760"/>
                  <a:pt x="14923" y="16737"/>
                </a:cubicBezTo>
                <a:cubicBezTo>
                  <a:pt x="14934" y="16748"/>
                  <a:pt x="14951" y="16765"/>
                  <a:pt x="14968" y="16777"/>
                </a:cubicBezTo>
                <a:cubicBezTo>
                  <a:pt x="14979" y="16680"/>
                  <a:pt x="15110" y="16658"/>
                  <a:pt x="15155" y="16578"/>
                </a:cubicBezTo>
                <a:lnTo>
                  <a:pt x="15155" y="16578"/>
                </a:lnTo>
                <a:cubicBezTo>
                  <a:pt x="15144" y="16584"/>
                  <a:pt x="15121" y="16601"/>
                  <a:pt x="15110" y="16607"/>
                </a:cubicBezTo>
                <a:cubicBezTo>
                  <a:pt x="15104" y="16601"/>
                  <a:pt x="15093" y="16590"/>
                  <a:pt x="15087" y="16584"/>
                </a:cubicBezTo>
                <a:cubicBezTo>
                  <a:pt x="15104" y="16578"/>
                  <a:pt x="15127" y="16567"/>
                  <a:pt x="15144" y="16561"/>
                </a:cubicBezTo>
                <a:cubicBezTo>
                  <a:pt x="15150" y="16550"/>
                  <a:pt x="15155" y="16533"/>
                  <a:pt x="15167" y="16522"/>
                </a:cubicBezTo>
                <a:cubicBezTo>
                  <a:pt x="15172" y="16533"/>
                  <a:pt x="15184" y="16561"/>
                  <a:pt x="15189" y="16573"/>
                </a:cubicBezTo>
                <a:cubicBezTo>
                  <a:pt x="15218" y="16556"/>
                  <a:pt x="15252" y="16533"/>
                  <a:pt x="15257" y="16493"/>
                </a:cubicBezTo>
                <a:cubicBezTo>
                  <a:pt x="15291" y="16470"/>
                  <a:pt x="15325" y="16453"/>
                  <a:pt x="15365" y="16431"/>
                </a:cubicBezTo>
                <a:lnTo>
                  <a:pt x="15382" y="16397"/>
                </a:lnTo>
                <a:cubicBezTo>
                  <a:pt x="15422" y="16380"/>
                  <a:pt x="15462" y="16351"/>
                  <a:pt x="15496" y="16317"/>
                </a:cubicBezTo>
                <a:lnTo>
                  <a:pt x="15496" y="16317"/>
                </a:lnTo>
                <a:cubicBezTo>
                  <a:pt x="15496" y="16329"/>
                  <a:pt x="15490" y="16357"/>
                  <a:pt x="15490" y="16368"/>
                </a:cubicBezTo>
                <a:cubicBezTo>
                  <a:pt x="15501" y="16317"/>
                  <a:pt x="15552" y="16283"/>
                  <a:pt x="15564" y="16232"/>
                </a:cubicBezTo>
                <a:lnTo>
                  <a:pt x="15564" y="16232"/>
                </a:lnTo>
                <a:cubicBezTo>
                  <a:pt x="15524" y="16261"/>
                  <a:pt x="15490" y="16283"/>
                  <a:pt x="15450" y="16306"/>
                </a:cubicBezTo>
                <a:cubicBezTo>
                  <a:pt x="15547" y="16198"/>
                  <a:pt x="15666" y="16096"/>
                  <a:pt x="15785" y="16011"/>
                </a:cubicBezTo>
                <a:lnTo>
                  <a:pt x="15785" y="16011"/>
                </a:lnTo>
                <a:cubicBezTo>
                  <a:pt x="15768" y="16028"/>
                  <a:pt x="15751" y="16051"/>
                  <a:pt x="15734" y="16073"/>
                </a:cubicBezTo>
                <a:cubicBezTo>
                  <a:pt x="15740" y="16075"/>
                  <a:pt x="15745" y="16076"/>
                  <a:pt x="15750" y="16076"/>
                </a:cubicBezTo>
                <a:cubicBezTo>
                  <a:pt x="15771" y="16076"/>
                  <a:pt x="15791" y="16061"/>
                  <a:pt x="15813" y="16056"/>
                </a:cubicBezTo>
                <a:cubicBezTo>
                  <a:pt x="15825" y="16028"/>
                  <a:pt x="15842" y="16005"/>
                  <a:pt x="15853" y="15983"/>
                </a:cubicBezTo>
                <a:cubicBezTo>
                  <a:pt x="15864" y="15983"/>
                  <a:pt x="15876" y="15988"/>
                  <a:pt x="15881" y="15994"/>
                </a:cubicBezTo>
                <a:cubicBezTo>
                  <a:pt x="15877" y="15967"/>
                  <a:pt x="15927" y="15900"/>
                  <a:pt x="15958" y="15900"/>
                </a:cubicBezTo>
                <a:cubicBezTo>
                  <a:pt x="15967" y="15900"/>
                  <a:pt x="15974" y="15906"/>
                  <a:pt x="15978" y="15920"/>
                </a:cubicBezTo>
                <a:cubicBezTo>
                  <a:pt x="15899" y="16034"/>
                  <a:pt x="15762" y="16107"/>
                  <a:pt x="15694" y="16232"/>
                </a:cubicBezTo>
                <a:lnTo>
                  <a:pt x="15666" y="16232"/>
                </a:lnTo>
                <a:cubicBezTo>
                  <a:pt x="15609" y="16295"/>
                  <a:pt x="15541" y="16340"/>
                  <a:pt x="15473" y="16397"/>
                </a:cubicBezTo>
                <a:cubicBezTo>
                  <a:pt x="15484" y="16408"/>
                  <a:pt x="15496" y="16442"/>
                  <a:pt x="15507" y="16459"/>
                </a:cubicBezTo>
                <a:cubicBezTo>
                  <a:pt x="15541" y="16425"/>
                  <a:pt x="15581" y="16391"/>
                  <a:pt x="15569" y="16340"/>
                </a:cubicBezTo>
                <a:cubicBezTo>
                  <a:pt x="15586" y="16329"/>
                  <a:pt x="15603" y="16323"/>
                  <a:pt x="15620" y="16312"/>
                </a:cubicBezTo>
                <a:cubicBezTo>
                  <a:pt x="15623" y="16312"/>
                  <a:pt x="15625" y="16312"/>
                  <a:pt x="15627" y="16312"/>
                </a:cubicBezTo>
                <a:cubicBezTo>
                  <a:pt x="15668" y="16312"/>
                  <a:pt x="15685" y="16259"/>
                  <a:pt x="15717" y="16238"/>
                </a:cubicBezTo>
                <a:lnTo>
                  <a:pt x="15740" y="16278"/>
                </a:lnTo>
                <a:cubicBezTo>
                  <a:pt x="15734" y="16266"/>
                  <a:pt x="15728" y="16243"/>
                  <a:pt x="15723" y="16232"/>
                </a:cubicBezTo>
                <a:cubicBezTo>
                  <a:pt x="15745" y="16232"/>
                  <a:pt x="15779" y="16221"/>
                  <a:pt x="15808" y="16221"/>
                </a:cubicBezTo>
                <a:cubicBezTo>
                  <a:pt x="15808" y="16204"/>
                  <a:pt x="15808" y="16181"/>
                  <a:pt x="15808" y="16164"/>
                </a:cubicBezTo>
                <a:cubicBezTo>
                  <a:pt x="15825" y="16164"/>
                  <a:pt x="15847" y="16170"/>
                  <a:pt x="15859" y="16170"/>
                </a:cubicBezTo>
                <a:cubicBezTo>
                  <a:pt x="15853" y="16164"/>
                  <a:pt x="15842" y="16158"/>
                  <a:pt x="15836" y="16153"/>
                </a:cubicBezTo>
                <a:cubicBezTo>
                  <a:pt x="15862" y="16137"/>
                  <a:pt x="15884" y="16107"/>
                  <a:pt x="15918" y="16107"/>
                </a:cubicBezTo>
                <a:cubicBezTo>
                  <a:pt x="15921" y="16107"/>
                  <a:pt x="15923" y="16107"/>
                  <a:pt x="15926" y="16107"/>
                </a:cubicBezTo>
                <a:lnTo>
                  <a:pt x="15926" y="16107"/>
                </a:lnTo>
                <a:cubicBezTo>
                  <a:pt x="15920" y="16106"/>
                  <a:pt x="15909" y="16096"/>
                  <a:pt x="15904" y="16090"/>
                </a:cubicBezTo>
                <a:cubicBezTo>
                  <a:pt x="15984" y="16028"/>
                  <a:pt x="16040" y="15943"/>
                  <a:pt x="16114" y="15875"/>
                </a:cubicBezTo>
                <a:cubicBezTo>
                  <a:pt x="16114" y="15885"/>
                  <a:pt x="16119" y="15899"/>
                  <a:pt x="16120" y="15907"/>
                </a:cubicBezTo>
                <a:lnTo>
                  <a:pt x="16120" y="15907"/>
                </a:lnTo>
                <a:cubicBezTo>
                  <a:pt x="16116" y="15850"/>
                  <a:pt x="16183" y="15773"/>
                  <a:pt x="16245" y="15773"/>
                </a:cubicBezTo>
                <a:cubicBezTo>
                  <a:pt x="16273" y="15767"/>
                  <a:pt x="16256" y="15733"/>
                  <a:pt x="16267" y="15716"/>
                </a:cubicBezTo>
                <a:cubicBezTo>
                  <a:pt x="16318" y="15670"/>
                  <a:pt x="16341" y="15619"/>
                  <a:pt x="16335" y="15551"/>
                </a:cubicBezTo>
                <a:lnTo>
                  <a:pt x="16335" y="15551"/>
                </a:lnTo>
                <a:cubicBezTo>
                  <a:pt x="16347" y="15557"/>
                  <a:pt x="16364" y="15574"/>
                  <a:pt x="16375" y="15580"/>
                </a:cubicBezTo>
                <a:cubicBezTo>
                  <a:pt x="16369" y="15568"/>
                  <a:pt x="16358" y="15546"/>
                  <a:pt x="16352" y="15534"/>
                </a:cubicBezTo>
                <a:cubicBezTo>
                  <a:pt x="16375" y="15529"/>
                  <a:pt x="16421" y="15540"/>
                  <a:pt x="16415" y="15500"/>
                </a:cubicBezTo>
                <a:cubicBezTo>
                  <a:pt x="16443" y="15466"/>
                  <a:pt x="16477" y="15438"/>
                  <a:pt x="16506" y="15409"/>
                </a:cubicBezTo>
                <a:lnTo>
                  <a:pt x="16506" y="15409"/>
                </a:lnTo>
                <a:cubicBezTo>
                  <a:pt x="16455" y="15426"/>
                  <a:pt x="16421" y="15455"/>
                  <a:pt x="16381" y="15483"/>
                </a:cubicBezTo>
                <a:cubicBezTo>
                  <a:pt x="16386" y="15489"/>
                  <a:pt x="16398" y="15512"/>
                  <a:pt x="16403" y="15517"/>
                </a:cubicBezTo>
                <a:cubicBezTo>
                  <a:pt x="16396" y="15515"/>
                  <a:pt x="16388" y="15514"/>
                  <a:pt x="16381" y="15514"/>
                </a:cubicBezTo>
                <a:cubicBezTo>
                  <a:pt x="16351" y="15514"/>
                  <a:pt x="16329" y="15532"/>
                  <a:pt x="16324" y="15568"/>
                </a:cubicBezTo>
                <a:lnTo>
                  <a:pt x="16307" y="15540"/>
                </a:lnTo>
                <a:lnTo>
                  <a:pt x="16307" y="15540"/>
                </a:lnTo>
                <a:cubicBezTo>
                  <a:pt x="16318" y="15574"/>
                  <a:pt x="16318" y="15614"/>
                  <a:pt x="16313" y="15653"/>
                </a:cubicBezTo>
                <a:cubicBezTo>
                  <a:pt x="16301" y="15657"/>
                  <a:pt x="16289" y="15659"/>
                  <a:pt x="16277" y="15659"/>
                </a:cubicBezTo>
                <a:cubicBezTo>
                  <a:pt x="16240" y="15659"/>
                  <a:pt x="16207" y="15641"/>
                  <a:pt x="16177" y="15619"/>
                </a:cubicBezTo>
                <a:cubicBezTo>
                  <a:pt x="16142" y="15648"/>
                  <a:pt x="16108" y="15676"/>
                  <a:pt x="16074" y="15710"/>
                </a:cubicBezTo>
                <a:cubicBezTo>
                  <a:pt x="16222" y="15523"/>
                  <a:pt x="16369" y="15341"/>
                  <a:pt x="16528" y="15165"/>
                </a:cubicBezTo>
                <a:cubicBezTo>
                  <a:pt x="16534" y="15177"/>
                  <a:pt x="16534" y="15200"/>
                  <a:pt x="16534" y="15211"/>
                </a:cubicBezTo>
                <a:cubicBezTo>
                  <a:pt x="16540" y="15205"/>
                  <a:pt x="16551" y="15200"/>
                  <a:pt x="16551" y="15194"/>
                </a:cubicBezTo>
                <a:cubicBezTo>
                  <a:pt x="16528" y="15160"/>
                  <a:pt x="16528" y="15126"/>
                  <a:pt x="16579" y="15114"/>
                </a:cubicBezTo>
                <a:lnTo>
                  <a:pt x="16579" y="15114"/>
                </a:lnTo>
                <a:cubicBezTo>
                  <a:pt x="16579" y="15126"/>
                  <a:pt x="16574" y="15154"/>
                  <a:pt x="16574" y="15171"/>
                </a:cubicBezTo>
                <a:cubicBezTo>
                  <a:pt x="16579" y="15154"/>
                  <a:pt x="16591" y="15143"/>
                  <a:pt x="16596" y="15131"/>
                </a:cubicBezTo>
                <a:cubicBezTo>
                  <a:pt x="16585" y="15120"/>
                  <a:pt x="16579" y="15109"/>
                  <a:pt x="16574" y="15097"/>
                </a:cubicBezTo>
                <a:cubicBezTo>
                  <a:pt x="16619" y="15035"/>
                  <a:pt x="16670" y="14984"/>
                  <a:pt x="16716" y="14927"/>
                </a:cubicBezTo>
                <a:cubicBezTo>
                  <a:pt x="16778" y="14865"/>
                  <a:pt x="16806" y="14740"/>
                  <a:pt x="16903" y="14729"/>
                </a:cubicBezTo>
                <a:cubicBezTo>
                  <a:pt x="16931" y="14700"/>
                  <a:pt x="16960" y="14672"/>
                  <a:pt x="16994" y="14643"/>
                </a:cubicBezTo>
                <a:cubicBezTo>
                  <a:pt x="16994" y="14638"/>
                  <a:pt x="16999" y="14621"/>
                  <a:pt x="16999" y="14609"/>
                </a:cubicBezTo>
                <a:cubicBezTo>
                  <a:pt x="17033" y="14592"/>
                  <a:pt x="17045" y="14564"/>
                  <a:pt x="17022" y="14530"/>
                </a:cubicBezTo>
                <a:lnTo>
                  <a:pt x="17022" y="14530"/>
                </a:lnTo>
                <a:cubicBezTo>
                  <a:pt x="17005" y="14547"/>
                  <a:pt x="16988" y="14570"/>
                  <a:pt x="16977" y="14587"/>
                </a:cubicBezTo>
                <a:cubicBezTo>
                  <a:pt x="16988" y="14553"/>
                  <a:pt x="17005" y="14519"/>
                  <a:pt x="17022" y="14490"/>
                </a:cubicBezTo>
                <a:cubicBezTo>
                  <a:pt x="17033" y="14502"/>
                  <a:pt x="17050" y="14519"/>
                  <a:pt x="17056" y="14530"/>
                </a:cubicBezTo>
                <a:cubicBezTo>
                  <a:pt x="17062" y="14507"/>
                  <a:pt x="17067" y="14490"/>
                  <a:pt x="17073" y="14468"/>
                </a:cubicBezTo>
                <a:cubicBezTo>
                  <a:pt x="17090" y="14485"/>
                  <a:pt x="17107" y="14502"/>
                  <a:pt x="17118" y="14519"/>
                </a:cubicBezTo>
                <a:cubicBezTo>
                  <a:pt x="17107" y="14536"/>
                  <a:pt x="17096" y="14558"/>
                  <a:pt x="17084" y="14575"/>
                </a:cubicBezTo>
                <a:cubicBezTo>
                  <a:pt x="17079" y="14581"/>
                  <a:pt x="17073" y="14581"/>
                  <a:pt x="17067" y="14587"/>
                </a:cubicBezTo>
                <a:cubicBezTo>
                  <a:pt x="17033" y="14632"/>
                  <a:pt x="17011" y="14683"/>
                  <a:pt x="16994" y="14740"/>
                </a:cubicBezTo>
                <a:cubicBezTo>
                  <a:pt x="16982" y="14746"/>
                  <a:pt x="16954" y="14751"/>
                  <a:pt x="16942" y="14757"/>
                </a:cubicBezTo>
                <a:cubicBezTo>
                  <a:pt x="16948" y="14768"/>
                  <a:pt x="16965" y="14785"/>
                  <a:pt x="16971" y="14797"/>
                </a:cubicBezTo>
                <a:cubicBezTo>
                  <a:pt x="17056" y="14746"/>
                  <a:pt x="17090" y="14643"/>
                  <a:pt x="17158" y="14570"/>
                </a:cubicBezTo>
                <a:lnTo>
                  <a:pt x="17172" y="14588"/>
                </a:lnTo>
                <a:lnTo>
                  <a:pt x="17172" y="14588"/>
                </a:lnTo>
                <a:cubicBezTo>
                  <a:pt x="17167" y="14581"/>
                  <a:pt x="17163" y="14568"/>
                  <a:pt x="17158" y="14558"/>
                </a:cubicBezTo>
                <a:cubicBezTo>
                  <a:pt x="17192" y="14524"/>
                  <a:pt x="17221" y="14479"/>
                  <a:pt x="17232" y="14434"/>
                </a:cubicBezTo>
                <a:cubicBezTo>
                  <a:pt x="17260" y="14411"/>
                  <a:pt x="17289" y="14377"/>
                  <a:pt x="17266" y="14337"/>
                </a:cubicBezTo>
                <a:lnTo>
                  <a:pt x="17266" y="14337"/>
                </a:lnTo>
                <a:cubicBezTo>
                  <a:pt x="17277" y="14343"/>
                  <a:pt x="17294" y="14348"/>
                  <a:pt x="17306" y="14354"/>
                </a:cubicBezTo>
                <a:cubicBezTo>
                  <a:pt x="17294" y="14343"/>
                  <a:pt x="17277" y="14326"/>
                  <a:pt x="17272" y="14314"/>
                </a:cubicBezTo>
                <a:cubicBezTo>
                  <a:pt x="17283" y="14309"/>
                  <a:pt x="17311" y="14297"/>
                  <a:pt x="17328" y="14292"/>
                </a:cubicBezTo>
                <a:cubicBezTo>
                  <a:pt x="17323" y="14286"/>
                  <a:pt x="17317" y="14275"/>
                  <a:pt x="17311" y="14269"/>
                </a:cubicBezTo>
                <a:cubicBezTo>
                  <a:pt x="17272" y="14309"/>
                  <a:pt x="17209" y="14348"/>
                  <a:pt x="17226" y="14417"/>
                </a:cubicBezTo>
                <a:cubicBezTo>
                  <a:pt x="17215" y="14422"/>
                  <a:pt x="17186" y="14428"/>
                  <a:pt x="17175" y="14434"/>
                </a:cubicBezTo>
                <a:cubicBezTo>
                  <a:pt x="17158" y="14462"/>
                  <a:pt x="17141" y="14490"/>
                  <a:pt x="17130" y="14519"/>
                </a:cubicBezTo>
                <a:cubicBezTo>
                  <a:pt x="17118" y="14502"/>
                  <a:pt x="17096" y="14468"/>
                  <a:pt x="17084" y="14451"/>
                </a:cubicBezTo>
                <a:cubicBezTo>
                  <a:pt x="17096" y="14445"/>
                  <a:pt x="17118" y="14439"/>
                  <a:pt x="17130" y="14434"/>
                </a:cubicBezTo>
                <a:cubicBezTo>
                  <a:pt x="17118" y="14417"/>
                  <a:pt x="17101" y="14405"/>
                  <a:pt x="17090" y="14394"/>
                </a:cubicBezTo>
                <a:cubicBezTo>
                  <a:pt x="17096" y="14388"/>
                  <a:pt x="17101" y="14371"/>
                  <a:pt x="17101" y="14365"/>
                </a:cubicBezTo>
                <a:cubicBezTo>
                  <a:pt x="17113" y="14377"/>
                  <a:pt x="17135" y="14394"/>
                  <a:pt x="17147" y="14405"/>
                </a:cubicBezTo>
                <a:cubicBezTo>
                  <a:pt x="17141" y="14382"/>
                  <a:pt x="17135" y="14360"/>
                  <a:pt x="17130" y="14343"/>
                </a:cubicBezTo>
                <a:cubicBezTo>
                  <a:pt x="17135" y="14326"/>
                  <a:pt x="17147" y="14314"/>
                  <a:pt x="17152" y="14297"/>
                </a:cubicBezTo>
                <a:lnTo>
                  <a:pt x="17152" y="14297"/>
                </a:lnTo>
                <a:cubicBezTo>
                  <a:pt x="17152" y="14320"/>
                  <a:pt x="17141" y="14337"/>
                  <a:pt x="17152" y="14360"/>
                </a:cubicBezTo>
                <a:cubicBezTo>
                  <a:pt x="17209" y="14348"/>
                  <a:pt x="17158" y="14280"/>
                  <a:pt x="17175" y="14241"/>
                </a:cubicBezTo>
                <a:cubicBezTo>
                  <a:pt x="17192" y="14229"/>
                  <a:pt x="17226" y="14195"/>
                  <a:pt x="17238" y="14184"/>
                </a:cubicBezTo>
                <a:cubicBezTo>
                  <a:pt x="17243" y="14195"/>
                  <a:pt x="17243" y="14224"/>
                  <a:pt x="17249" y="14241"/>
                </a:cubicBezTo>
                <a:cubicBezTo>
                  <a:pt x="17255" y="14207"/>
                  <a:pt x="17266" y="14173"/>
                  <a:pt x="17289" y="14150"/>
                </a:cubicBezTo>
                <a:lnTo>
                  <a:pt x="17289" y="14150"/>
                </a:lnTo>
                <a:cubicBezTo>
                  <a:pt x="17277" y="14156"/>
                  <a:pt x="17249" y="14173"/>
                  <a:pt x="17238" y="14178"/>
                </a:cubicBezTo>
                <a:cubicBezTo>
                  <a:pt x="17232" y="14127"/>
                  <a:pt x="17266" y="14116"/>
                  <a:pt x="17311" y="14116"/>
                </a:cubicBezTo>
                <a:cubicBezTo>
                  <a:pt x="17306" y="14104"/>
                  <a:pt x="17294" y="14087"/>
                  <a:pt x="17294" y="14076"/>
                </a:cubicBezTo>
                <a:cubicBezTo>
                  <a:pt x="17311" y="14014"/>
                  <a:pt x="17351" y="13951"/>
                  <a:pt x="17374" y="13895"/>
                </a:cubicBezTo>
                <a:cubicBezTo>
                  <a:pt x="17385" y="13917"/>
                  <a:pt x="17391" y="13946"/>
                  <a:pt x="17396" y="13974"/>
                </a:cubicBezTo>
                <a:cubicBezTo>
                  <a:pt x="17408" y="13940"/>
                  <a:pt x="17396" y="13906"/>
                  <a:pt x="17379" y="13878"/>
                </a:cubicBezTo>
                <a:cubicBezTo>
                  <a:pt x="17385" y="13878"/>
                  <a:pt x="17396" y="13872"/>
                  <a:pt x="17402" y="13872"/>
                </a:cubicBezTo>
                <a:cubicBezTo>
                  <a:pt x="17402" y="13878"/>
                  <a:pt x="17402" y="13889"/>
                  <a:pt x="17408" y="13900"/>
                </a:cubicBezTo>
                <a:cubicBezTo>
                  <a:pt x="17430" y="13900"/>
                  <a:pt x="17442" y="13895"/>
                  <a:pt x="17436" y="13872"/>
                </a:cubicBezTo>
                <a:lnTo>
                  <a:pt x="17442" y="13872"/>
                </a:lnTo>
                <a:cubicBezTo>
                  <a:pt x="17442" y="13872"/>
                  <a:pt x="17436" y="13866"/>
                  <a:pt x="17430" y="13866"/>
                </a:cubicBezTo>
                <a:lnTo>
                  <a:pt x="17425" y="13866"/>
                </a:lnTo>
                <a:lnTo>
                  <a:pt x="17391" y="13849"/>
                </a:lnTo>
                <a:cubicBezTo>
                  <a:pt x="17408" y="13826"/>
                  <a:pt x="17419" y="13804"/>
                  <a:pt x="17430" y="13781"/>
                </a:cubicBezTo>
                <a:cubicBezTo>
                  <a:pt x="17436" y="13764"/>
                  <a:pt x="17442" y="13741"/>
                  <a:pt x="17447" y="13724"/>
                </a:cubicBezTo>
                <a:cubicBezTo>
                  <a:pt x="17453" y="13736"/>
                  <a:pt x="17470" y="13753"/>
                  <a:pt x="17476" y="13758"/>
                </a:cubicBezTo>
                <a:cubicBezTo>
                  <a:pt x="17482" y="13753"/>
                  <a:pt x="17493" y="13730"/>
                  <a:pt x="17499" y="13719"/>
                </a:cubicBezTo>
                <a:lnTo>
                  <a:pt x="17499" y="13719"/>
                </a:lnTo>
                <a:cubicBezTo>
                  <a:pt x="17493" y="13719"/>
                  <a:pt x="17489" y="13720"/>
                  <a:pt x="17485" y="13720"/>
                </a:cubicBezTo>
                <a:cubicBezTo>
                  <a:pt x="17458" y="13720"/>
                  <a:pt x="17455" y="13704"/>
                  <a:pt x="17464" y="13685"/>
                </a:cubicBezTo>
                <a:cubicBezTo>
                  <a:pt x="17470" y="13679"/>
                  <a:pt x="17476" y="13679"/>
                  <a:pt x="17482" y="13673"/>
                </a:cubicBezTo>
                <a:cubicBezTo>
                  <a:pt x="17476" y="13668"/>
                  <a:pt x="17476" y="13662"/>
                  <a:pt x="17470" y="13656"/>
                </a:cubicBezTo>
                <a:cubicBezTo>
                  <a:pt x="17476" y="13651"/>
                  <a:pt x="17476" y="13645"/>
                  <a:pt x="17482" y="13639"/>
                </a:cubicBezTo>
                <a:cubicBezTo>
                  <a:pt x="17487" y="13628"/>
                  <a:pt x="17487" y="13617"/>
                  <a:pt x="17493" y="13605"/>
                </a:cubicBezTo>
                <a:cubicBezTo>
                  <a:pt x="17504" y="13605"/>
                  <a:pt x="17516" y="13600"/>
                  <a:pt x="17527" y="13600"/>
                </a:cubicBezTo>
                <a:cubicBezTo>
                  <a:pt x="17567" y="13514"/>
                  <a:pt x="17623" y="13441"/>
                  <a:pt x="17640" y="13344"/>
                </a:cubicBezTo>
                <a:cubicBezTo>
                  <a:pt x="17669" y="13327"/>
                  <a:pt x="17697" y="13304"/>
                  <a:pt x="17725" y="13293"/>
                </a:cubicBezTo>
                <a:lnTo>
                  <a:pt x="17725" y="13293"/>
                </a:lnTo>
                <a:cubicBezTo>
                  <a:pt x="17725" y="13356"/>
                  <a:pt x="17686" y="13401"/>
                  <a:pt x="17646" y="13441"/>
                </a:cubicBezTo>
                <a:cubicBezTo>
                  <a:pt x="17646" y="13446"/>
                  <a:pt x="17646" y="13463"/>
                  <a:pt x="17652" y="13475"/>
                </a:cubicBezTo>
                <a:cubicBezTo>
                  <a:pt x="17578" y="13526"/>
                  <a:pt x="17578" y="13622"/>
                  <a:pt x="17516" y="13679"/>
                </a:cubicBezTo>
                <a:cubicBezTo>
                  <a:pt x="17510" y="13713"/>
                  <a:pt x="17504" y="13747"/>
                  <a:pt x="17510" y="13781"/>
                </a:cubicBezTo>
                <a:cubicBezTo>
                  <a:pt x="17516" y="13758"/>
                  <a:pt x="17521" y="13736"/>
                  <a:pt x="17527" y="13713"/>
                </a:cubicBezTo>
                <a:cubicBezTo>
                  <a:pt x="17646" y="13600"/>
                  <a:pt x="17686" y="13418"/>
                  <a:pt x="17788" y="13287"/>
                </a:cubicBezTo>
                <a:lnTo>
                  <a:pt x="17788" y="13287"/>
                </a:lnTo>
                <a:cubicBezTo>
                  <a:pt x="17771" y="13290"/>
                  <a:pt x="17755" y="13291"/>
                  <a:pt x="17738" y="13291"/>
                </a:cubicBezTo>
                <a:cubicBezTo>
                  <a:pt x="17710" y="13291"/>
                  <a:pt x="17683" y="13287"/>
                  <a:pt x="17657" y="13276"/>
                </a:cubicBezTo>
                <a:lnTo>
                  <a:pt x="17680" y="13202"/>
                </a:lnTo>
                <a:cubicBezTo>
                  <a:pt x="17697" y="13202"/>
                  <a:pt x="17714" y="13202"/>
                  <a:pt x="17731" y="13208"/>
                </a:cubicBezTo>
                <a:cubicBezTo>
                  <a:pt x="17731" y="13202"/>
                  <a:pt x="17731" y="13185"/>
                  <a:pt x="17731" y="13180"/>
                </a:cubicBezTo>
                <a:cubicBezTo>
                  <a:pt x="17720" y="13185"/>
                  <a:pt x="17697" y="13197"/>
                  <a:pt x="17686" y="13202"/>
                </a:cubicBezTo>
                <a:cubicBezTo>
                  <a:pt x="17703" y="13140"/>
                  <a:pt x="17725" y="13083"/>
                  <a:pt x="17771" y="13038"/>
                </a:cubicBezTo>
                <a:cubicBezTo>
                  <a:pt x="17771" y="13032"/>
                  <a:pt x="17765" y="13021"/>
                  <a:pt x="17765" y="13015"/>
                </a:cubicBezTo>
                <a:cubicBezTo>
                  <a:pt x="17782" y="12975"/>
                  <a:pt x="17799" y="12930"/>
                  <a:pt x="17816" y="12890"/>
                </a:cubicBezTo>
                <a:cubicBezTo>
                  <a:pt x="17825" y="12894"/>
                  <a:pt x="17833" y="12897"/>
                  <a:pt x="17841" y="12897"/>
                </a:cubicBezTo>
                <a:cubicBezTo>
                  <a:pt x="17854" y="12897"/>
                  <a:pt x="17866" y="12889"/>
                  <a:pt x="17873" y="12868"/>
                </a:cubicBezTo>
                <a:lnTo>
                  <a:pt x="17822" y="12868"/>
                </a:lnTo>
                <a:cubicBezTo>
                  <a:pt x="17850" y="12811"/>
                  <a:pt x="17873" y="12748"/>
                  <a:pt x="17890" y="12680"/>
                </a:cubicBezTo>
                <a:cubicBezTo>
                  <a:pt x="17913" y="12686"/>
                  <a:pt x="17935" y="12692"/>
                  <a:pt x="17952" y="12697"/>
                </a:cubicBezTo>
                <a:cubicBezTo>
                  <a:pt x="17952" y="12686"/>
                  <a:pt x="17947" y="12658"/>
                  <a:pt x="17941" y="12641"/>
                </a:cubicBezTo>
                <a:cubicBezTo>
                  <a:pt x="17935" y="12646"/>
                  <a:pt x="17913" y="12658"/>
                  <a:pt x="17907" y="12658"/>
                </a:cubicBezTo>
                <a:cubicBezTo>
                  <a:pt x="17913" y="12629"/>
                  <a:pt x="17918" y="12601"/>
                  <a:pt x="17924" y="12573"/>
                </a:cubicBezTo>
                <a:lnTo>
                  <a:pt x="17981" y="12573"/>
                </a:lnTo>
                <a:cubicBezTo>
                  <a:pt x="17992" y="12527"/>
                  <a:pt x="18009" y="12487"/>
                  <a:pt x="18009" y="12442"/>
                </a:cubicBezTo>
                <a:lnTo>
                  <a:pt x="18009" y="12442"/>
                </a:lnTo>
                <a:cubicBezTo>
                  <a:pt x="17992" y="12482"/>
                  <a:pt x="17981" y="12516"/>
                  <a:pt x="17952" y="12550"/>
                </a:cubicBezTo>
                <a:cubicBezTo>
                  <a:pt x="17952" y="12493"/>
                  <a:pt x="17981" y="12442"/>
                  <a:pt x="18003" y="12397"/>
                </a:cubicBezTo>
                <a:lnTo>
                  <a:pt x="18032" y="12397"/>
                </a:lnTo>
                <a:cubicBezTo>
                  <a:pt x="18043" y="12374"/>
                  <a:pt x="18049" y="12351"/>
                  <a:pt x="18055" y="12329"/>
                </a:cubicBezTo>
                <a:lnTo>
                  <a:pt x="18055" y="12329"/>
                </a:lnTo>
                <a:cubicBezTo>
                  <a:pt x="18038" y="12346"/>
                  <a:pt x="18021" y="12368"/>
                  <a:pt x="18003" y="12391"/>
                </a:cubicBezTo>
                <a:cubicBezTo>
                  <a:pt x="18026" y="12289"/>
                  <a:pt x="18060" y="12187"/>
                  <a:pt x="18089" y="12085"/>
                </a:cubicBezTo>
                <a:cubicBezTo>
                  <a:pt x="18089" y="12096"/>
                  <a:pt x="18100" y="12119"/>
                  <a:pt x="18106" y="12124"/>
                </a:cubicBezTo>
                <a:cubicBezTo>
                  <a:pt x="18117" y="12113"/>
                  <a:pt x="18128" y="12102"/>
                  <a:pt x="18140" y="12085"/>
                </a:cubicBezTo>
                <a:cubicBezTo>
                  <a:pt x="18140" y="12034"/>
                  <a:pt x="18106" y="11982"/>
                  <a:pt x="18128" y="11926"/>
                </a:cubicBezTo>
                <a:lnTo>
                  <a:pt x="18128" y="11926"/>
                </a:lnTo>
                <a:cubicBezTo>
                  <a:pt x="18134" y="11954"/>
                  <a:pt x="18145" y="11982"/>
                  <a:pt x="18151" y="12011"/>
                </a:cubicBezTo>
                <a:cubicBezTo>
                  <a:pt x="18168" y="11931"/>
                  <a:pt x="18208" y="11852"/>
                  <a:pt x="18185" y="11773"/>
                </a:cubicBezTo>
                <a:lnTo>
                  <a:pt x="18208" y="11773"/>
                </a:lnTo>
                <a:cubicBezTo>
                  <a:pt x="18208" y="11767"/>
                  <a:pt x="18202" y="11750"/>
                  <a:pt x="18202" y="11744"/>
                </a:cubicBezTo>
                <a:lnTo>
                  <a:pt x="18230" y="11739"/>
                </a:lnTo>
                <a:lnTo>
                  <a:pt x="18225" y="11727"/>
                </a:lnTo>
                <a:cubicBezTo>
                  <a:pt x="18213" y="11733"/>
                  <a:pt x="18191" y="11744"/>
                  <a:pt x="18179" y="11744"/>
                </a:cubicBezTo>
                <a:cubicBezTo>
                  <a:pt x="18185" y="11733"/>
                  <a:pt x="18196" y="11704"/>
                  <a:pt x="18202" y="11687"/>
                </a:cubicBezTo>
                <a:cubicBezTo>
                  <a:pt x="18208" y="11693"/>
                  <a:pt x="18230" y="11693"/>
                  <a:pt x="18236" y="11699"/>
                </a:cubicBezTo>
                <a:cubicBezTo>
                  <a:pt x="18236" y="11687"/>
                  <a:pt x="18230" y="11670"/>
                  <a:pt x="18225" y="11659"/>
                </a:cubicBezTo>
                <a:cubicBezTo>
                  <a:pt x="18219" y="11665"/>
                  <a:pt x="18208" y="11670"/>
                  <a:pt x="18202" y="11670"/>
                </a:cubicBezTo>
                <a:cubicBezTo>
                  <a:pt x="18196" y="11602"/>
                  <a:pt x="18225" y="11540"/>
                  <a:pt x="18236" y="11478"/>
                </a:cubicBezTo>
                <a:cubicBezTo>
                  <a:pt x="18242" y="11478"/>
                  <a:pt x="18264" y="11489"/>
                  <a:pt x="18276" y="11489"/>
                </a:cubicBezTo>
                <a:cubicBezTo>
                  <a:pt x="18259" y="11483"/>
                  <a:pt x="18247" y="11478"/>
                  <a:pt x="18230" y="11466"/>
                </a:cubicBezTo>
                <a:cubicBezTo>
                  <a:pt x="18242" y="11432"/>
                  <a:pt x="18247" y="11398"/>
                  <a:pt x="18253" y="11358"/>
                </a:cubicBezTo>
                <a:cubicBezTo>
                  <a:pt x="18259" y="11392"/>
                  <a:pt x="18264" y="11421"/>
                  <a:pt x="18282" y="11449"/>
                </a:cubicBezTo>
                <a:cubicBezTo>
                  <a:pt x="18282" y="11421"/>
                  <a:pt x="18293" y="11398"/>
                  <a:pt x="18321" y="11387"/>
                </a:cubicBezTo>
                <a:cubicBezTo>
                  <a:pt x="18310" y="11387"/>
                  <a:pt x="18299" y="11381"/>
                  <a:pt x="18293" y="11375"/>
                </a:cubicBezTo>
                <a:cubicBezTo>
                  <a:pt x="18327" y="11285"/>
                  <a:pt x="18333" y="11188"/>
                  <a:pt x="18355" y="11097"/>
                </a:cubicBezTo>
                <a:cubicBezTo>
                  <a:pt x="18338" y="11097"/>
                  <a:pt x="18316" y="11103"/>
                  <a:pt x="18304" y="11109"/>
                </a:cubicBezTo>
                <a:cubicBezTo>
                  <a:pt x="18310" y="11024"/>
                  <a:pt x="18321" y="10933"/>
                  <a:pt x="18338" y="10848"/>
                </a:cubicBezTo>
                <a:cubicBezTo>
                  <a:pt x="18355" y="10899"/>
                  <a:pt x="18350" y="10950"/>
                  <a:pt x="18338" y="10995"/>
                </a:cubicBezTo>
                <a:cubicBezTo>
                  <a:pt x="18418" y="10978"/>
                  <a:pt x="18361" y="10655"/>
                  <a:pt x="18429" y="10575"/>
                </a:cubicBezTo>
                <a:cubicBezTo>
                  <a:pt x="18452" y="10587"/>
                  <a:pt x="18474" y="10598"/>
                  <a:pt x="18491" y="10609"/>
                </a:cubicBezTo>
                <a:cubicBezTo>
                  <a:pt x="18486" y="10609"/>
                  <a:pt x="18469" y="10609"/>
                  <a:pt x="18463" y="10615"/>
                </a:cubicBezTo>
                <a:cubicBezTo>
                  <a:pt x="18457" y="10643"/>
                  <a:pt x="18446" y="10660"/>
                  <a:pt x="18418" y="10666"/>
                </a:cubicBezTo>
                <a:cubicBezTo>
                  <a:pt x="18429" y="10689"/>
                  <a:pt x="18440" y="10706"/>
                  <a:pt x="18446" y="10729"/>
                </a:cubicBezTo>
                <a:lnTo>
                  <a:pt x="18406" y="10723"/>
                </a:lnTo>
                <a:lnTo>
                  <a:pt x="18406" y="10723"/>
                </a:lnTo>
                <a:cubicBezTo>
                  <a:pt x="18412" y="10729"/>
                  <a:pt x="18429" y="10740"/>
                  <a:pt x="18440" y="10746"/>
                </a:cubicBezTo>
                <a:cubicBezTo>
                  <a:pt x="18429" y="10831"/>
                  <a:pt x="18418" y="10927"/>
                  <a:pt x="18480" y="10995"/>
                </a:cubicBezTo>
                <a:cubicBezTo>
                  <a:pt x="18480" y="10882"/>
                  <a:pt x="18503" y="10768"/>
                  <a:pt x="18508" y="10655"/>
                </a:cubicBezTo>
                <a:cubicBezTo>
                  <a:pt x="18514" y="10649"/>
                  <a:pt x="18525" y="10643"/>
                  <a:pt x="18531" y="10638"/>
                </a:cubicBezTo>
                <a:cubicBezTo>
                  <a:pt x="18503" y="10609"/>
                  <a:pt x="18520" y="10570"/>
                  <a:pt x="18543" y="10541"/>
                </a:cubicBezTo>
                <a:cubicBezTo>
                  <a:pt x="18508" y="10479"/>
                  <a:pt x="18543" y="10411"/>
                  <a:pt x="18537" y="10343"/>
                </a:cubicBezTo>
                <a:lnTo>
                  <a:pt x="18565" y="10337"/>
                </a:lnTo>
                <a:cubicBezTo>
                  <a:pt x="18554" y="10337"/>
                  <a:pt x="18543" y="10326"/>
                  <a:pt x="18537" y="10326"/>
                </a:cubicBezTo>
                <a:cubicBezTo>
                  <a:pt x="18537" y="10252"/>
                  <a:pt x="18554" y="10178"/>
                  <a:pt x="18537" y="10104"/>
                </a:cubicBezTo>
                <a:cubicBezTo>
                  <a:pt x="18525" y="10076"/>
                  <a:pt x="18548" y="10053"/>
                  <a:pt x="18560" y="10031"/>
                </a:cubicBezTo>
                <a:cubicBezTo>
                  <a:pt x="18548" y="10019"/>
                  <a:pt x="18537" y="10008"/>
                  <a:pt x="18525" y="9997"/>
                </a:cubicBezTo>
                <a:cubicBezTo>
                  <a:pt x="18537" y="9991"/>
                  <a:pt x="18554" y="9985"/>
                  <a:pt x="18565" y="9985"/>
                </a:cubicBezTo>
                <a:cubicBezTo>
                  <a:pt x="18537" y="9775"/>
                  <a:pt x="18588" y="9577"/>
                  <a:pt x="18582" y="9373"/>
                </a:cubicBezTo>
                <a:cubicBezTo>
                  <a:pt x="18554" y="9338"/>
                  <a:pt x="18577" y="9293"/>
                  <a:pt x="18588" y="9259"/>
                </a:cubicBezTo>
                <a:cubicBezTo>
                  <a:pt x="18577" y="9208"/>
                  <a:pt x="18571" y="9163"/>
                  <a:pt x="18571" y="9112"/>
                </a:cubicBezTo>
                <a:lnTo>
                  <a:pt x="18554" y="9083"/>
                </a:lnTo>
                <a:cubicBezTo>
                  <a:pt x="18560" y="9060"/>
                  <a:pt x="18571" y="9038"/>
                  <a:pt x="18577" y="9015"/>
                </a:cubicBezTo>
                <a:cubicBezTo>
                  <a:pt x="18571" y="8992"/>
                  <a:pt x="18565" y="8970"/>
                  <a:pt x="18560" y="8947"/>
                </a:cubicBezTo>
                <a:cubicBezTo>
                  <a:pt x="18565" y="8941"/>
                  <a:pt x="18577" y="8930"/>
                  <a:pt x="18577" y="8924"/>
                </a:cubicBezTo>
                <a:lnTo>
                  <a:pt x="18560" y="8924"/>
                </a:lnTo>
                <a:cubicBezTo>
                  <a:pt x="18560" y="8890"/>
                  <a:pt x="18560" y="8856"/>
                  <a:pt x="18560" y="8816"/>
                </a:cubicBezTo>
                <a:cubicBezTo>
                  <a:pt x="18565" y="8816"/>
                  <a:pt x="18571" y="8811"/>
                  <a:pt x="18577" y="8811"/>
                </a:cubicBezTo>
                <a:cubicBezTo>
                  <a:pt x="18571" y="8805"/>
                  <a:pt x="18560" y="8788"/>
                  <a:pt x="18554" y="8782"/>
                </a:cubicBezTo>
                <a:cubicBezTo>
                  <a:pt x="18577" y="8720"/>
                  <a:pt x="18525" y="8652"/>
                  <a:pt x="18543" y="8584"/>
                </a:cubicBezTo>
                <a:cubicBezTo>
                  <a:pt x="18491" y="8487"/>
                  <a:pt x="18520" y="8380"/>
                  <a:pt x="18491" y="8277"/>
                </a:cubicBezTo>
                <a:cubicBezTo>
                  <a:pt x="18486" y="8272"/>
                  <a:pt x="18463" y="8266"/>
                  <a:pt x="18457" y="8260"/>
                </a:cubicBezTo>
                <a:cubicBezTo>
                  <a:pt x="18463" y="8255"/>
                  <a:pt x="18474" y="8238"/>
                  <a:pt x="18486" y="8232"/>
                </a:cubicBezTo>
                <a:cubicBezTo>
                  <a:pt x="18457" y="8107"/>
                  <a:pt x="18480" y="7971"/>
                  <a:pt x="18429" y="7858"/>
                </a:cubicBezTo>
                <a:cubicBezTo>
                  <a:pt x="18418" y="7858"/>
                  <a:pt x="18401" y="7863"/>
                  <a:pt x="18395" y="7863"/>
                </a:cubicBezTo>
                <a:cubicBezTo>
                  <a:pt x="18406" y="7920"/>
                  <a:pt x="18418" y="7977"/>
                  <a:pt x="18435" y="8039"/>
                </a:cubicBezTo>
                <a:cubicBezTo>
                  <a:pt x="18429" y="8045"/>
                  <a:pt x="18423" y="8056"/>
                  <a:pt x="18418" y="8062"/>
                </a:cubicBezTo>
                <a:cubicBezTo>
                  <a:pt x="18452" y="8141"/>
                  <a:pt x="18440" y="8243"/>
                  <a:pt x="18452" y="8334"/>
                </a:cubicBezTo>
                <a:cubicBezTo>
                  <a:pt x="18457" y="8334"/>
                  <a:pt x="18469" y="8346"/>
                  <a:pt x="18480" y="8346"/>
                </a:cubicBezTo>
                <a:cubicBezTo>
                  <a:pt x="18469" y="8374"/>
                  <a:pt x="18463" y="8397"/>
                  <a:pt x="18457" y="8419"/>
                </a:cubicBezTo>
                <a:lnTo>
                  <a:pt x="18503" y="8453"/>
                </a:lnTo>
                <a:cubicBezTo>
                  <a:pt x="18491" y="8459"/>
                  <a:pt x="18474" y="8465"/>
                  <a:pt x="18463" y="8470"/>
                </a:cubicBezTo>
                <a:cubicBezTo>
                  <a:pt x="18469" y="8476"/>
                  <a:pt x="18480" y="8499"/>
                  <a:pt x="18486" y="8510"/>
                </a:cubicBezTo>
                <a:cubicBezTo>
                  <a:pt x="18469" y="8521"/>
                  <a:pt x="18457" y="8527"/>
                  <a:pt x="18440" y="8538"/>
                </a:cubicBezTo>
                <a:cubicBezTo>
                  <a:pt x="18452" y="8538"/>
                  <a:pt x="18469" y="8538"/>
                  <a:pt x="18480" y="8533"/>
                </a:cubicBezTo>
                <a:cubicBezTo>
                  <a:pt x="18486" y="8692"/>
                  <a:pt x="18486" y="8845"/>
                  <a:pt x="18503" y="8998"/>
                </a:cubicBezTo>
                <a:cubicBezTo>
                  <a:pt x="18474" y="8987"/>
                  <a:pt x="18446" y="8981"/>
                  <a:pt x="18418" y="8970"/>
                </a:cubicBezTo>
                <a:lnTo>
                  <a:pt x="18463" y="8970"/>
                </a:lnTo>
                <a:cubicBezTo>
                  <a:pt x="18463" y="8890"/>
                  <a:pt x="18452" y="8822"/>
                  <a:pt x="18440" y="8748"/>
                </a:cubicBezTo>
                <a:lnTo>
                  <a:pt x="18406" y="8760"/>
                </a:lnTo>
                <a:cubicBezTo>
                  <a:pt x="18384" y="8658"/>
                  <a:pt x="18372" y="8556"/>
                  <a:pt x="18372" y="8453"/>
                </a:cubicBezTo>
                <a:lnTo>
                  <a:pt x="18372" y="8453"/>
                </a:lnTo>
                <a:cubicBezTo>
                  <a:pt x="18401" y="8470"/>
                  <a:pt x="18406" y="8504"/>
                  <a:pt x="18412" y="8533"/>
                </a:cubicBezTo>
                <a:lnTo>
                  <a:pt x="18418" y="8533"/>
                </a:lnTo>
                <a:lnTo>
                  <a:pt x="18418" y="8465"/>
                </a:lnTo>
                <a:cubicBezTo>
                  <a:pt x="18395" y="8459"/>
                  <a:pt x="18372" y="8453"/>
                  <a:pt x="18355" y="8442"/>
                </a:cubicBezTo>
                <a:cubicBezTo>
                  <a:pt x="18361" y="8414"/>
                  <a:pt x="18389" y="8425"/>
                  <a:pt x="18412" y="8419"/>
                </a:cubicBezTo>
                <a:cubicBezTo>
                  <a:pt x="18401" y="8374"/>
                  <a:pt x="18395" y="8329"/>
                  <a:pt x="18384" y="8283"/>
                </a:cubicBezTo>
                <a:cubicBezTo>
                  <a:pt x="18378" y="8306"/>
                  <a:pt x="18367" y="8329"/>
                  <a:pt x="18361" y="8357"/>
                </a:cubicBezTo>
                <a:cubicBezTo>
                  <a:pt x="18361" y="8295"/>
                  <a:pt x="18304" y="8215"/>
                  <a:pt x="18367" y="8175"/>
                </a:cubicBezTo>
                <a:cubicBezTo>
                  <a:pt x="18361" y="8141"/>
                  <a:pt x="18355" y="8113"/>
                  <a:pt x="18350" y="8079"/>
                </a:cubicBezTo>
                <a:cubicBezTo>
                  <a:pt x="18350" y="8096"/>
                  <a:pt x="18350" y="8119"/>
                  <a:pt x="18350" y="8136"/>
                </a:cubicBezTo>
                <a:lnTo>
                  <a:pt x="18333" y="8141"/>
                </a:lnTo>
                <a:cubicBezTo>
                  <a:pt x="18327" y="8107"/>
                  <a:pt x="18321" y="8079"/>
                  <a:pt x="18316" y="8051"/>
                </a:cubicBezTo>
                <a:cubicBezTo>
                  <a:pt x="18321" y="8045"/>
                  <a:pt x="18344" y="8045"/>
                  <a:pt x="18350" y="8039"/>
                </a:cubicBezTo>
                <a:lnTo>
                  <a:pt x="18350" y="8039"/>
                </a:lnTo>
                <a:cubicBezTo>
                  <a:pt x="18346" y="8040"/>
                  <a:pt x="18343" y="8040"/>
                  <a:pt x="18340" y="8040"/>
                </a:cubicBezTo>
                <a:cubicBezTo>
                  <a:pt x="18310" y="8040"/>
                  <a:pt x="18310" y="8014"/>
                  <a:pt x="18316" y="7982"/>
                </a:cubicBezTo>
                <a:cubicBezTo>
                  <a:pt x="18321" y="7982"/>
                  <a:pt x="18344" y="7988"/>
                  <a:pt x="18355" y="7994"/>
                </a:cubicBezTo>
                <a:cubicBezTo>
                  <a:pt x="18327" y="7903"/>
                  <a:pt x="18316" y="7807"/>
                  <a:pt x="18299" y="7716"/>
                </a:cubicBezTo>
                <a:cubicBezTo>
                  <a:pt x="18299" y="7727"/>
                  <a:pt x="18299" y="7750"/>
                  <a:pt x="18299" y="7767"/>
                </a:cubicBezTo>
                <a:lnTo>
                  <a:pt x="18264" y="7773"/>
                </a:lnTo>
                <a:cubicBezTo>
                  <a:pt x="18259" y="7744"/>
                  <a:pt x="18253" y="7710"/>
                  <a:pt x="18247" y="7676"/>
                </a:cubicBezTo>
                <a:cubicBezTo>
                  <a:pt x="18259" y="7676"/>
                  <a:pt x="18276" y="7676"/>
                  <a:pt x="18287" y="7682"/>
                </a:cubicBezTo>
                <a:cubicBezTo>
                  <a:pt x="18276" y="7568"/>
                  <a:pt x="18253" y="7449"/>
                  <a:pt x="18219" y="7341"/>
                </a:cubicBezTo>
                <a:lnTo>
                  <a:pt x="18219" y="7341"/>
                </a:lnTo>
                <a:cubicBezTo>
                  <a:pt x="18219" y="7404"/>
                  <a:pt x="18242" y="7466"/>
                  <a:pt x="18230" y="7523"/>
                </a:cubicBezTo>
                <a:cubicBezTo>
                  <a:pt x="18196" y="7438"/>
                  <a:pt x="18179" y="7347"/>
                  <a:pt x="18174" y="7256"/>
                </a:cubicBezTo>
                <a:cubicBezTo>
                  <a:pt x="18179" y="7251"/>
                  <a:pt x="18185" y="7245"/>
                  <a:pt x="18185" y="7239"/>
                </a:cubicBezTo>
                <a:lnTo>
                  <a:pt x="18185" y="7239"/>
                </a:lnTo>
                <a:cubicBezTo>
                  <a:pt x="18185" y="7279"/>
                  <a:pt x="18179" y="7319"/>
                  <a:pt x="18208" y="7347"/>
                </a:cubicBezTo>
                <a:cubicBezTo>
                  <a:pt x="18219" y="7324"/>
                  <a:pt x="18225" y="7296"/>
                  <a:pt x="18236" y="7268"/>
                </a:cubicBezTo>
                <a:cubicBezTo>
                  <a:pt x="18225" y="7262"/>
                  <a:pt x="18196" y="7245"/>
                  <a:pt x="18185" y="7234"/>
                </a:cubicBezTo>
                <a:cubicBezTo>
                  <a:pt x="18202" y="7211"/>
                  <a:pt x="18191" y="7177"/>
                  <a:pt x="18179" y="7148"/>
                </a:cubicBezTo>
                <a:cubicBezTo>
                  <a:pt x="18157" y="7171"/>
                  <a:pt x="18162" y="7199"/>
                  <a:pt x="18162" y="7228"/>
                </a:cubicBezTo>
                <a:cubicBezTo>
                  <a:pt x="18140" y="7194"/>
                  <a:pt x="18128" y="7154"/>
                  <a:pt x="18123" y="7109"/>
                </a:cubicBezTo>
                <a:lnTo>
                  <a:pt x="18123" y="7109"/>
                </a:lnTo>
                <a:cubicBezTo>
                  <a:pt x="18140" y="7114"/>
                  <a:pt x="18151" y="7114"/>
                  <a:pt x="18168" y="7114"/>
                </a:cubicBezTo>
                <a:cubicBezTo>
                  <a:pt x="18157" y="7080"/>
                  <a:pt x="18151" y="7052"/>
                  <a:pt x="18140" y="7018"/>
                </a:cubicBezTo>
                <a:cubicBezTo>
                  <a:pt x="18134" y="7041"/>
                  <a:pt x="18123" y="7063"/>
                  <a:pt x="18117" y="7080"/>
                </a:cubicBezTo>
                <a:cubicBezTo>
                  <a:pt x="18106" y="7029"/>
                  <a:pt x="18094" y="6978"/>
                  <a:pt x="18089" y="6927"/>
                </a:cubicBezTo>
                <a:cubicBezTo>
                  <a:pt x="18106" y="6921"/>
                  <a:pt x="18123" y="6910"/>
                  <a:pt x="18145" y="6899"/>
                </a:cubicBezTo>
                <a:cubicBezTo>
                  <a:pt x="18060" y="6853"/>
                  <a:pt x="18083" y="6723"/>
                  <a:pt x="18021" y="6655"/>
                </a:cubicBezTo>
                <a:lnTo>
                  <a:pt x="18021" y="6655"/>
                </a:lnTo>
                <a:cubicBezTo>
                  <a:pt x="18026" y="6666"/>
                  <a:pt x="18032" y="6694"/>
                  <a:pt x="18032" y="6706"/>
                </a:cubicBezTo>
                <a:cubicBezTo>
                  <a:pt x="18026" y="6706"/>
                  <a:pt x="18015" y="6712"/>
                  <a:pt x="18009" y="6717"/>
                </a:cubicBezTo>
                <a:cubicBezTo>
                  <a:pt x="18003" y="6700"/>
                  <a:pt x="18003" y="6672"/>
                  <a:pt x="18003" y="6655"/>
                </a:cubicBezTo>
                <a:cubicBezTo>
                  <a:pt x="17992" y="6649"/>
                  <a:pt x="17981" y="6638"/>
                  <a:pt x="17975" y="6626"/>
                </a:cubicBezTo>
                <a:cubicBezTo>
                  <a:pt x="17986" y="6621"/>
                  <a:pt x="18015" y="6621"/>
                  <a:pt x="18032" y="6621"/>
                </a:cubicBezTo>
                <a:cubicBezTo>
                  <a:pt x="18021" y="6587"/>
                  <a:pt x="18015" y="6547"/>
                  <a:pt x="17981" y="6524"/>
                </a:cubicBezTo>
                <a:cubicBezTo>
                  <a:pt x="17969" y="6485"/>
                  <a:pt x="17964" y="6445"/>
                  <a:pt x="17958" y="6405"/>
                </a:cubicBezTo>
                <a:cubicBezTo>
                  <a:pt x="17952" y="6399"/>
                  <a:pt x="17941" y="6382"/>
                  <a:pt x="17935" y="6377"/>
                </a:cubicBezTo>
                <a:cubicBezTo>
                  <a:pt x="17930" y="6331"/>
                  <a:pt x="17918" y="6286"/>
                  <a:pt x="17896" y="6241"/>
                </a:cubicBezTo>
                <a:lnTo>
                  <a:pt x="17896" y="6241"/>
                </a:lnTo>
                <a:cubicBezTo>
                  <a:pt x="17906" y="6246"/>
                  <a:pt x="17924" y="6255"/>
                  <a:pt x="17937" y="6265"/>
                </a:cubicBezTo>
                <a:lnTo>
                  <a:pt x="17937" y="6265"/>
                </a:lnTo>
                <a:cubicBezTo>
                  <a:pt x="17900" y="6231"/>
                  <a:pt x="17883" y="6177"/>
                  <a:pt x="17845" y="6150"/>
                </a:cubicBezTo>
                <a:lnTo>
                  <a:pt x="17845" y="6150"/>
                </a:lnTo>
                <a:cubicBezTo>
                  <a:pt x="17850" y="6195"/>
                  <a:pt x="17867" y="6235"/>
                  <a:pt x="17873" y="6280"/>
                </a:cubicBezTo>
                <a:cubicBezTo>
                  <a:pt x="17805" y="6150"/>
                  <a:pt x="17754" y="6008"/>
                  <a:pt x="17708" y="5860"/>
                </a:cubicBezTo>
                <a:lnTo>
                  <a:pt x="17708" y="5860"/>
                </a:lnTo>
                <a:cubicBezTo>
                  <a:pt x="17725" y="5883"/>
                  <a:pt x="17737" y="5912"/>
                  <a:pt x="17748" y="5934"/>
                </a:cubicBezTo>
                <a:cubicBezTo>
                  <a:pt x="17771" y="5912"/>
                  <a:pt x="17765" y="5883"/>
                  <a:pt x="17765" y="5855"/>
                </a:cubicBezTo>
                <a:cubicBezTo>
                  <a:pt x="17742" y="5832"/>
                  <a:pt x="17725" y="5809"/>
                  <a:pt x="17708" y="5787"/>
                </a:cubicBezTo>
                <a:cubicBezTo>
                  <a:pt x="17714" y="5781"/>
                  <a:pt x="17725" y="5770"/>
                  <a:pt x="17731" y="5764"/>
                </a:cubicBezTo>
                <a:cubicBezTo>
                  <a:pt x="17698" y="5758"/>
                  <a:pt x="17632" y="5650"/>
                  <a:pt x="17687" y="5650"/>
                </a:cubicBezTo>
                <a:cubicBezTo>
                  <a:pt x="17688" y="5650"/>
                  <a:pt x="17690" y="5650"/>
                  <a:pt x="17691" y="5651"/>
                </a:cubicBezTo>
                <a:cubicBezTo>
                  <a:pt x="17777" y="5764"/>
                  <a:pt x="17799" y="5917"/>
                  <a:pt x="17890" y="6025"/>
                </a:cubicBezTo>
                <a:cubicBezTo>
                  <a:pt x="17884" y="6031"/>
                  <a:pt x="17879" y="6042"/>
                  <a:pt x="17879" y="6048"/>
                </a:cubicBezTo>
                <a:cubicBezTo>
                  <a:pt x="17913" y="6127"/>
                  <a:pt x="17935" y="6212"/>
                  <a:pt x="17964" y="6292"/>
                </a:cubicBezTo>
                <a:cubicBezTo>
                  <a:pt x="17981" y="6286"/>
                  <a:pt x="18015" y="6280"/>
                  <a:pt x="18032" y="6280"/>
                </a:cubicBezTo>
                <a:cubicBezTo>
                  <a:pt x="18015" y="6235"/>
                  <a:pt x="17998" y="6190"/>
                  <a:pt x="17947" y="6178"/>
                </a:cubicBezTo>
                <a:cubicBezTo>
                  <a:pt x="17941" y="6161"/>
                  <a:pt x="17941" y="6138"/>
                  <a:pt x="17935" y="6121"/>
                </a:cubicBezTo>
                <a:cubicBezTo>
                  <a:pt x="17958" y="6082"/>
                  <a:pt x="17913" y="6048"/>
                  <a:pt x="17901" y="6008"/>
                </a:cubicBezTo>
                <a:lnTo>
                  <a:pt x="17941" y="6002"/>
                </a:lnTo>
                <a:cubicBezTo>
                  <a:pt x="17930" y="6002"/>
                  <a:pt x="17913" y="5997"/>
                  <a:pt x="17901" y="5997"/>
                </a:cubicBezTo>
                <a:cubicBezTo>
                  <a:pt x="17907" y="5974"/>
                  <a:pt x="17913" y="5940"/>
                  <a:pt x="17918" y="5917"/>
                </a:cubicBezTo>
                <a:cubicBezTo>
                  <a:pt x="17901" y="5912"/>
                  <a:pt x="17884" y="5900"/>
                  <a:pt x="17862" y="5894"/>
                </a:cubicBezTo>
                <a:cubicBezTo>
                  <a:pt x="17873" y="5883"/>
                  <a:pt x="17884" y="5860"/>
                  <a:pt x="17890" y="5849"/>
                </a:cubicBezTo>
                <a:lnTo>
                  <a:pt x="17890" y="5849"/>
                </a:lnTo>
                <a:cubicBezTo>
                  <a:pt x="17884" y="5855"/>
                  <a:pt x="17867" y="5860"/>
                  <a:pt x="17862" y="5866"/>
                </a:cubicBezTo>
                <a:cubicBezTo>
                  <a:pt x="17856" y="5832"/>
                  <a:pt x="17833" y="5798"/>
                  <a:pt x="17856" y="5764"/>
                </a:cubicBezTo>
                <a:lnTo>
                  <a:pt x="17856" y="5764"/>
                </a:lnTo>
                <a:cubicBezTo>
                  <a:pt x="17850" y="5770"/>
                  <a:pt x="17839" y="5775"/>
                  <a:pt x="17828" y="5781"/>
                </a:cubicBezTo>
                <a:cubicBezTo>
                  <a:pt x="17799" y="5685"/>
                  <a:pt x="17742" y="5599"/>
                  <a:pt x="17703" y="5509"/>
                </a:cubicBezTo>
                <a:lnTo>
                  <a:pt x="17737" y="5509"/>
                </a:lnTo>
                <a:cubicBezTo>
                  <a:pt x="17680" y="5497"/>
                  <a:pt x="17629" y="5407"/>
                  <a:pt x="17652" y="5350"/>
                </a:cubicBezTo>
                <a:cubicBezTo>
                  <a:pt x="17657" y="5321"/>
                  <a:pt x="17618" y="5321"/>
                  <a:pt x="17606" y="5304"/>
                </a:cubicBezTo>
                <a:cubicBezTo>
                  <a:pt x="17578" y="5242"/>
                  <a:pt x="17544" y="5202"/>
                  <a:pt x="17476" y="5185"/>
                </a:cubicBezTo>
                <a:lnTo>
                  <a:pt x="17516" y="5157"/>
                </a:lnTo>
                <a:lnTo>
                  <a:pt x="17516" y="5157"/>
                </a:lnTo>
                <a:cubicBezTo>
                  <a:pt x="17504" y="5163"/>
                  <a:pt x="17476" y="5163"/>
                  <a:pt x="17464" y="5163"/>
                </a:cubicBezTo>
                <a:cubicBezTo>
                  <a:pt x="17470" y="5140"/>
                  <a:pt x="17493" y="5100"/>
                  <a:pt x="17453" y="5089"/>
                </a:cubicBezTo>
                <a:cubicBezTo>
                  <a:pt x="17436" y="5055"/>
                  <a:pt x="17419" y="5015"/>
                  <a:pt x="17402" y="4975"/>
                </a:cubicBezTo>
                <a:lnTo>
                  <a:pt x="17402" y="4975"/>
                </a:lnTo>
                <a:cubicBezTo>
                  <a:pt x="17402" y="5026"/>
                  <a:pt x="17413" y="5072"/>
                  <a:pt x="17430" y="5117"/>
                </a:cubicBezTo>
                <a:cubicBezTo>
                  <a:pt x="17436" y="5117"/>
                  <a:pt x="17459" y="5112"/>
                  <a:pt x="17470" y="5106"/>
                </a:cubicBezTo>
                <a:lnTo>
                  <a:pt x="17470" y="5106"/>
                </a:lnTo>
                <a:cubicBezTo>
                  <a:pt x="17447" y="5146"/>
                  <a:pt x="17447" y="5174"/>
                  <a:pt x="17487" y="5197"/>
                </a:cubicBezTo>
                <a:lnTo>
                  <a:pt x="17453" y="5208"/>
                </a:lnTo>
                <a:cubicBezTo>
                  <a:pt x="17493" y="5208"/>
                  <a:pt x="17533" y="5219"/>
                  <a:pt x="17567" y="5242"/>
                </a:cubicBezTo>
                <a:cubicBezTo>
                  <a:pt x="17567" y="5293"/>
                  <a:pt x="17527" y="5327"/>
                  <a:pt x="17487" y="5355"/>
                </a:cubicBezTo>
                <a:cubicBezTo>
                  <a:pt x="17499" y="5401"/>
                  <a:pt x="17516" y="5446"/>
                  <a:pt x="17533" y="5486"/>
                </a:cubicBezTo>
                <a:cubicBezTo>
                  <a:pt x="17408" y="5282"/>
                  <a:pt x="17289" y="5077"/>
                  <a:pt x="17181" y="4868"/>
                </a:cubicBezTo>
                <a:cubicBezTo>
                  <a:pt x="17192" y="4868"/>
                  <a:pt x="17215" y="4873"/>
                  <a:pt x="17226" y="4879"/>
                </a:cubicBezTo>
                <a:cubicBezTo>
                  <a:pt x="17226" y="4873"/>
                  <a:pt x="17221" y="4862"/>
                  <a:pt x="17221" y="4856"/>
                </a:cubicBezTo>
                <a:cubicBezTo>
                  <a:pt x="17210" y="4859"/>
                  <a:pt x="17201" y="4860"/>
                  <a:pt x="17193" y="4860"/>
                </a:cubicBezTo>
                <a:cubicBezTo>
                  <a:pt x="17164" y="4860"/>
                  <a:pt x="17148" y="4843"/>
                  <a:pt x="17152" y="4799"/>
                </a:cubicBezTo>
                <a:lnTo>
                  <a:pt x="17152" y="4799"/>
                </a:lnTo>
                <a:cubicBezTo>
                  <a:pt x="17164" y="4811"/>
                  <a:pt x="17186" y="4822"/>
                  <a:pt x="17198" y="4828"/>
                </a:cubicBezTo>
                <a:cubicBezTo>
                  <a:pt x="17192" y="4816"/>
                  <a:pt x="17186" y="4805"/>
                  <a:pt x="17175" y="4794"/>
                </a:cubicBezTo>
                <a:cubicBezTo>
                  <a:pt x="17164" y="4799"/>
                  <a:pt x="17147" y="4799"/>
                  <a:pt x="17130" y="4799"/>
                </a:cubicBezTo>
                <a:cubicBezTo>
                  <a:pt x="17096" y="4737"/>
                  <a:pt x="17062" y="4675"/>
                  <a:pt x="17022" y="4612"/>
                </a:cubicBezTo>
                <a:cubicBezTo>
                  <a:pt x="16988" y="4533"/>
                  <a:pt x="16880" y="4459"/>
                  <a:pt x="16903" y="4363"/>
                </a:cubicBezTo>
                <a:cubicBezTo>
                  <a:pt x="16886" y="4329"/>
                  <a:pt x="16869" y="4289"/>
                  <a:pt x="16857" y="4249"/>
                </a:cubicBezTo>
                <a:cubicBezTo>
                  <a:pt x="16852" y="4243"/>
                  <a:pt x="16835" y="4238"/>
                  <a:pt x="16829" y="4232"/>
                </a:cubicBezTo>
                <a:cubicBezTo>
                  <a:pt x="16824" y="4199"/>
                  <a:pt x="16804" y="4178"/>
                  <a:pt x="16778" y="4178"/>
                </a:cubicBezTo>
                <a:cubicBezTo>
                  <a:pt x="16773" y="4178"/>
                  <a:pt x="16767" y="4179"/>
                  <a:pt x="16761" y="4181"/>
                </a:cubicBezTo>
                <a:cubicBezTo>
                  <a:pt x="16772" y="4204"/>
                  <a:pt x="16784" y="4226"/>
                  <a:pt x="16801" y="4243"/>
                </a:cubicBezTo>
                <a:cubicBezTo>
                  <a:pt x="16772" y="4221"/>
                  <a:pt x="16750" y="4192"/>
                  <a:pt x="16727" y="4164"/>
                </a:cubicBezTo>
                <a:cubicBezTo>
                  <a:pt x="16738" y="4158"/>
                  <a:pt x="16761" y="4153"/>
                  <a:pt x="16772" y="4147"/>
                </a:cubicBezTo>
                <a:cubicBezTo>
                  <a:pt x="16755" y="4136"/>
                  <a:pt x="16738" y="4124"/>
                  <a:pt x="16721" y="4113"/>
                </a:cubicBezTo>
                <a:cubicBezTo>
                  <a:pt x="16744" y="4102"/>
                  <a:pt x="16761" y="4090"/>
                  <a:pt x="16784" y="4085"/>
                </a:cubicBezTo>
                <a:cubicBezTo>
                  <a:pt x="16795" y="4102"/>
                  <a:pt x="16812" y="4119"/>
                  <a:pt x="16829" y="4136"/>
                </a:cubicBezTo>
                <a:lnTo>
                  <a:pt x="16829" y="4158"/>
                </a:lnTo>
                <a:cubicBezTo>
                  <a:pt x="16857" y="4209"/>
                  <a:pt x="16903" y="4249"/>
                  <a:pt x="16948" y="4283"/>
                </a:cubicBezTo>
                <a:cubicBezTo>
                  <a:pt x="16948" y="4294"/>
                  <a:pt x="16948" y="4323"/>
                  <a:pt x="16948" y="4334"/>
                </a:cubicBezTo>
                <a:cubicBezTo>
                  <a:pt x="16960" y="4334"/>
                  <a:pt x="16982" y="4329"/>
                  <a:pt x="16994" y="4323"/>
                </a:cubicBezTo>
                <a:cubicBezTo>
                  <a:pt x="16977" y="4221"/>
                  <a:pt x="16891" y="4153"/>
                  <a:pt x="16846" y="4068"/>
                </a:cubicBezTo>
                <a:lnTo>
                  <a:pt x="16874" y="4062"/>
                </a:lnTo>
                <a:cubicBezTo>
                  <a:pt x="16863" y="4062"/>
                  <a:pt x="16846" y="4062"/>
                  <a:pt x="16835" y="4068"/>
                </a:cubicBezTo>
                <a:cubicBezTo>
                  <a:pt x="16812" y="4022"/>
                  <a:pt x="16784" y="3982"/>
                  <a:pt x="16744" y="3948"/>
                </a:cubicBezTo>
                <a:cubicBezTo>
                  <a:pt x="16733" y="3914"/>
                  <a:pt x="16710" y="3880"/>
                  <a:pt x="16670" y="3880"/>
                </a:cubicBezTo>
                <a:cubicBezTo>
                  <a:pt x="16676" y="3875"/>
                  <a:pt x="16687" y="3858"/>
                  <a:pt x="16693" y="3852"/>
                </a:cubicBezTo>
                <a:lnTo>
                  <a:pt x="16693" y="3852"/>
                </a:lnTo>
                <a:cubicBezTo>
                  <a:pt x="16681" y="3858"/>
                  <a:pt x="16659" y="3869"/>
                  <a:pt x="16647" y="3875"/>
                </a:cubicBezTo>
                <a:cubicBezTo>
                  <a:pt x="16647" y="3858"/>
                  <a:pt x="16642" y="3829"/>
                  <a:pt x="16642" y="3812"/>
                </a:cubicBezTo>
                <a:cubicBezTo>
                  <a:pt x="16636" y="3812"/>
                  <a:pt x="16625" y="3812"/>
                  <a:pt x="16619" y="3818"/>
                </a:cubicBezTo>
                <a:cubicBezTo>
                  <a:pt x="16642" y="3869"/>
                  <a:pt x="16659" y="3937"/>
                  <a:pt x="16727" y="3948"/>
                </a:cubicBezTo>
                <a:lnTo>
                  <a:pt x="16727" y="4005"/>
                </a:lnTo>
                <a:cubicBezTo>
                  <a:pt x="16744" y="4028"/>
                  <a:pt x="16767" y="4051"/>
                  <a:pt x="16784" y="4073"/>
                </a:cubicBezTo>
                <a:cubicBezTo>
                  <a:pt x="16767" y="4079"/>
                  <a:pt x="16727" y="4090"/>
                  <a:pt x="16710" y="4096"/>
                </a:cubicBezTo>
                <a:cubicBezTo>
                  <a:pt x="16710" y="4085"/>
                  <a:pt x="16710" y="4056"/>
                  <a:pt x="16710" y="4045"/>
                </a:cubicBezTo>
                <a:cubicBezTo>
                  <a:pt x="16693" y="4056"/>
                  <a:pt x="16676" y="4062"/>
                  <a:pt x="16659" y="4073"/>
                </a:cubicBezTo>
                <a:cubicBezTo>
                  <a:pt x="16653" y="4068"/>
                  <a:pt x="16642" y="4056"/>
                  <a:pt x="16636" y="4051"/>
                </a:cubicBezTo>
                <a:cubicBezTo>
                  <a:pt x="16647" y="4045"/>
                  <a:pt x="16676" y="4028"/>
                  <a:pt x="16687" y="4022"/>
                </a:cubicBezTo>
                <a:cubicBezTo>
                  <a:pt x="16670" y="4016"/>
                  <a:pt x="16642" y="4016"/>
                  <a:pt x="16625" y="4016"/>
                </a:cubicBezTo>
                <a:cubicBezTo>
                  <a:pt x="16613" y="4005"/>
                  <a:pt x="16602" y="3994"/>
                  <a:pt x="16591" y="3982"/>
                </a:cubicBezTo>
                <a:lnTo>
                  <a:pt x="16591" y="3982"/>
                </a:lnTo>
                <a:cubicBezTo>
                  <a:pt x="16605" y="3987"/>
                  <a:pt x="16620" y="4001"/>
                  <a:pt x="16638" y="4001"/>
                </a:cubicBezTo>
                <a:cubicBezTo>
                  <a:pt x="16641" y="4001"/>
                  <a:pt x="16644" y="4000"/>
                  <a:pt x="16647" y="3999"/>
                </a:cubicBezTo>
                <a:cubicBezTo>
                  <a:pt x="16659" y="3943"/>
                  <a:pt x="16574" y="3965"/>
                  <a:pt x="16545" y="3937"/>
                </a:cubicBezTo>
                <a:cubicBezTo>
                  <a:pt x="16540" y="3914"/>
                  <a:pt x="16523" y="3875"/>
                  <a:pt x="16511" y="3858"/>
                </a:cubicBezTo>
                <a:cubicBezTo>
                  <a:pt x="16455" y="3841"/>
                  <a:pt x="16460" y="3807"/>
                  <a:pt x="16477" y="3767"/>
                </a:cubicBezTo>
                <a:lnTo>
                  <a:pt x="16432" y="3767"/>
                </a:lnTo>
                <a:cubicBezTo>
                  <a:pt x="16409" y="3750"/>
                  <a:pt x="16386" y="3727"/>
                  <a:pt x="16364" y="3704"/>
                </a:cubicBezTo>
                <a:cubicBezTo>
                  <a:pt x="16347" y="3682"/>
                  <a:pt x="16330" y="3653"/>
                  <a:pt x="16307" y="3631"/>
                </a:cubicBezTo>
                <a:lnTo>
                  <a:pt x="16369" y="3631"/>
                </a:lnTo>
                <a:cubicBezTo>
                  <a:pt x="16352" y="3614"/>
                  <a:pt x="16324" y="3614"/>
                  <a:pt x="16296" y="3614"/>
                </a:cubicBezTo>
                <a:cubicBezTo>
                  <a:pt x="16296" y="3602"/>
                  <a:pt x="16290" y="3597"/>
                  <a:pt x="16284" y="3591"/>
                </a:cubicBezTo>
                <a:cubicBezTo>
                  <a:pt x="16284" y="3580"/>
                  <a:pt x="16290" y="3568"/>
                  <a:pt x="16296" y="3557"/>
                </a:cubicBezTo>
                <a:lnTo>
                  <a:pt x="16296" y="3557"/>
                </a:lnTo>
                <a:cubicBezTo>
                  <a:pt x="16284" y="3563"/>
                  <a:pt x="16279" y="3568"/>
                  <a:pt x="16273" y="3574"/>
                </a:cubicBezTo>
                <a:cubicBezTo>
                  <a:pt x="16262" y="3557"/>
                  <a:pt x="16250" y="3540"/>
                  <a:pt x="16239" y="3517"/>
                </a:cubicBezTo>
                <a:cubicBezTo>
                  <a:pt x="16239" y="3529"/>
                  <a:pt x="16233" y="3546"/>
                  <a:pt x="16228" y="3557"/>
                </a:cubicBezTo>
                <a:cubicBezTo>
                  <a:pt x="16205" y="3534"/>
                  <a:pt x="16182" y="3517"/>
                  <a:pt x="16160" y="3500"/>
                </a:cubicBezTo>
                <a:cubicBezTo>
                  <a:pt x="16171" y="3494"/>
                  <a:pt x="16188" y="3489"/>
                  <a:pt x="16199" y="3489"/>
                </a:cubicBezTo>
                <a:cubicBezTo>
                  <a:pt x="16194" y="3477"/>
                  <a:pt x="16182" y="3460"/>
                  <a:pt x="16171" y="3449"/>
                </a:cubicBezTo>
                <a:cubicBezTo>
                  <a:pt x="16167" y="3474"/>
                  <a:pt x="16158" y="3483"/>
                  <a:pt x="16147" y="3483"/>
                </a:cubicBezTo>
                <a:cubicBezTo>
                  <a:pt x="16129" y="3483"/>
                  <a:pt x="16104" y="3456"/>
                  <a:pt x="16086" y="3438"/>
                </a:cubicBezTo>
                <a:cubicBezTo>
                  <a:pt x="16035" y="3387"/>
                  <a:pt x="15978" y="3341"/>
                  <a:pt x="15916" y="3296"/>
                </a:cubicBezTo>
                <a:cubicBezTo>
                  <a:pt x="15927" y="3285"/>
                  <a:pt x="15927" y="3268"/>
                  <a:pt x="15910" y="3256"/>
                </a:cubicBezTo>
                <a:cubicBezTo>
                  <a:pt x="15904" y="3262"/>
                  <a:pt x="15899" y="3273"/>
                  <a:pt x="15893" y="3285"/>
                </a:cubicBezTo>
                <a:cubicBezTo>
                  <a:pt x="15876" y="3273"/>
                  <a:pt x="15864" y="3256"/>
                  <a:pt x="15847" y="3245"/>
                </a:cubicBezTo>
                <a:cubicBezTo>
                  <a:pt x="15819" y="3216"/>
                  <a:pt x="15796" y="3188"/>
                  <a:pt x="15768" y="3165"/>
                </a:cubicBezTo>
                <a:cubicBezTo>
                  <a:pt x="15779" y="3165"/>
                  <a:pt x="15791" y="3160"/>
                  <a:pt x="15791" y="3148"/>
                </a:cubicBezTo>
                <a:cubicBezTo>
                  <a:pt x="15791" y="3137"/>
                  <a:pt x="15779" y="3131"/>
                  <a:pt x="15768" y="3131"/>
                </a:cubicBezTo>
                <a:cubicBezTo>
                  <a:pt x="15779" y="3120"/>
                  <a:pt x="15785" y="3109"/>
                  <a:pt x="15796" y="3103"/>
                </a:cubicBezTo>
                <a:cubicBezTo>
                  <a:pt x="15779" y="3097"/>
                  <a:pt x="15751" y="3092"/>
                  <a:pt x="15740" y="3086"/>
                </a:cubicBezTo>
                <a:cubicBezTo>
                  <a:pt x="15740" y="3097"/>
                  <a:pt x="15740" y="3120"/>
                  <a:pt x="15740" y="3126"/>
                </a:cubicBezTo>
                <a:cubicBezTo>
                  <a:pt x="15717" y="3109"/>
                  <a:pt x="15694" y="3092"/>
                  <a:pt x="15672" y="3075"/>
                </a:cubicBezTo>
                <a:cubicBezTo>
                  <a:pt x="15677" y="3058"/>
                  <a:pt x="15689" y="3041"/>
                  <a:pt x="15694" y="3024"/>
                </a:cubicBezTo>
                <a:cubicBezTo>
                  <a:pt x="15660" y="2990"/>
                  <a:pt x="15632" y="2955"/>
                  <a:pt x="15592" y="2933"/>
                </a:cubicBezTo>
                <a:lnTo>
                  <a:pt x="15592" y="2933"/>
                </a:lnTo>
                <a:cubicBezTo>
                  <a:pt x="15620" y="2967"/>
                  <a:pt x="15649" y="2995"/>
                  <a:pt x="15660" y="3035"/>
                </a:cubicBezTo>
                <a:cubicBezTo>
                  <a:pt x="15609" y="3012"/>
                  <a:pt x="15581" y="2961"/>
                  <a:pt x="15547" y="2921"/>
                </a:cubicBezTo>
                <a:cubicBezTo>
                  <a:pt x="15552" y="2916"/>
                  <a:pt x="15558" y="2904"/>
                  <a:pt x="15564" y="2893"/>
                </a:cubicBezTo>
                <a:cubicBezTo>
                  <a:pt x="15547" y="2876"/>
                  <a:pt x="15530" y="2859"/>
                  <a:pt x="15513" y="2842"/>
                </a:cubicBezTo>
                <a:lnTo>
                  <a:pt x="15513" y="2842"/>
                </a:lnTo>
                <a:cubicBezTo>
                  <a:pt x="15524" y="2870"/>
                  <a:pt x="15530" y="2893"/>
                  <a:pt x="15541" y="2921"/>
                </a:cubicBezTo>
                <a:cubicBezTo>
                  <a:pt x="15462" y="2853"/>
                  <a:pt x="15388" y="2774"/>
                  <a:pt x="15308" y="2706"/>
                </a:cubicBezTo>
                <a:cubicBezTo>
                  <a:pt x="15320" y="2706"/>
                  <a:pt x="15342" y="2706"/>
                  <a:pt x="15354" y="2711"/>
                </a:cubicBezTo>
                <a:cubicBezTo>
                  <a:pt x="15348" y="2694"/>
                  <a:pt x="15342" y="2672"/>
                  <a:pt x="15337" y="2655"/>
                </a:cubicBezTo>
                <a:cubicBezTo>
                  <a:pt x="15291" y="2632"/>
                  <a:pt x="15223" y="2643"/>
                  <a:pt x="15189" y="2592"/>
                </a:cubicBezTo>
                <a:lnTo>
                  <a:pt x="15189" y="2592"/>
                </a:lnTo>
                <a:cubicBezTo>
                  <a:pt x="15218" y="2604"/>
                  <a:pt x="15246" y="2609"/>
                  <a:pt x="15274" y="2615"/>
                </a:cubicBezTo>
                <a:cubicBezTo>
                  <a:pt x="15212" y="2564"/>
                  <a:pt x="15161" y="2490"/>
                  <a:pt x="15076" y="2468"/>
                </a:cubicBezTo>
                <a:lnTo>
                  <a:pt x="15087" y="2450"/>
                </a:lnTo>
                <a:cubicBezTo>
                  <a:pt x="15081" y="2450"/>
                  <a:pt x="15064" y="2450"/>
                  <a:pt x="15059" y="2445"/>
                </a:cubicBezTo>
                <a:lnTo>
                  <a:pt x="15064" y="2416"/>
                </a:lnTo>
                <a:lnTo>
                  <a:pt x="15053" y="2416"/>
                </a:lnTo>
                <a:cubicBezTo>
                  <a:pt x="15053" y="2433"/>
                  <a:pt x="15053" y="2456"/>
                  <a:pt x="15053" y="2468"/>
                </a:cubicBezTo>
                <a:cubicBezTo>
                  <a:pt x="15042" y="2456"/>
                  <a:pt x="15019" y="2433"/>
                  <a:pt x="15008" y="2422"/>
                </a:cubicBezTo>
                <a:cubicBezTo>
                  <a:pt x="15019" y="2416"/>
                  <a:pt x="15030" y="2399"/>
                  <a:pt x="15036" y="2394"/>
                </a:cubicBezTo>
                <a:cubicBezTo>
                  <a:pt x="15025" y="2394"/>
                  <a:pt x="15008" y="2388"/>
                  <a:pt x="14996" y="2388"/>
                </a:cubicBezTo>
                <a:cubicBezTo>
                  <a:pt x="14996" y="2394"/>
                  <a:pt x="14996" y="2405"/>
                  <a:pt x="14996" y="2416"/>
                </a:cubicBezTo>
                <a:cubicBezTo>
                  <a:pt x="14934" y="2388"/>
                  <a:pt x="14889" y="2337"/>
                  <a:pt x="14838" y="2297"/>
                </a:cubicBezTo>
                <a:cubicBezTo>
                  <a:pt x="14843" y="2286"/>
                  <a:pt x="14860" y="2275"/>
                  <a:pt x="14866" y="2269"/>
                </a:cubicBezTo>
                <a:lnTo>
                  <a:pt x="14866" y="2269"/>
                </a:lnTo>
                <a:cubicBezTo>
                  <a:pt x="14855" y="2275"/>
                  <a:pt x="14843" y="2286"/>
                  <a:pt x="14826" y="2292"/>
                </a:cubicBezTo>
                <a:cubicBezTo>
                  <a:pt x="14803" y="2269"/>
                  <a:pt x="14775" y="2246"/>
                  <a:pt x="14741" y="2224"/>
                </a:cubicBezTo>
                <a:lnTo>
                  <a:pt x="14741" y="2224"/>
                </a:lnTo>
                <a:cubicBezTo>
                  <a:pt x="14769" y="2235"/>
                  <a:pt x="14803" y="2241"/>
                  <a:pt x="14838" y="2241"/>
                </a:cubicBezTo>
                <a:cubicBezTo>
                  <a:pt x="14809" y="2229"/>
                  <a:pt x="14792" y="2207"/>
                  <a:pt x="14798" y="2178"/>
                </a:cubicBezTo>
                <a:lnTo>
                  <a:pt x="14798" y="2178"/>
                </a:lnTo>
                <a:cubicBezTo>
                  <a:pt x="14792" y="2184"/>
                  <a:pt x="14781" y="2195"/>
                  <a:pt x="14775" y="2195"/>
                </a:cubicBezTo>
                <a:cubicBezTo>
                  <a:pt x="14713" y="2121"/>
                  <a:pt x="14628" y="2076"/>
                  <a:pt x="14554" y="2014"/>
                </a:cubicBezTo>
                <a:cubicBezTo>
                  <a:pt x="14548" y="2025"/>
                  <a:pt x="14542" y="2053"/>
                  <a:pt x="14542" y="2065"/>
                </a:cubicBezTo>
                <a:cubicBezTo>
                  <a:pt x="14469" y="2019"/>
                  <a:pt x="14395" y="1968"/>
                  <a:pt x="14327" y="1911"/>
                </a:cubicBezTo>
                <a:lnTo>
                  <a:pt x="14327" y="1911"/>
                </a:lnTo>
                <a:cubicBezTo>
                  <a:pt x="14378" y="1923"/>
                  <a:pt x="14418" y="1951"/>
                  <a:pt x="14457" y="1980"/>
                </a:cubicBezTo>
                <a:cubicBezTo>
                  <a:pt x="14474" y="1906"/>
                  <a:pt x="14168" y="1804"/>
                  <a:pt x="14123" y="1707"/>
                </a:cubicBezTo>
                <a:cubicBezTo>
                  <a:pt x="14145" y="1690"/>
                  <a:pt x="14162" y="1679"/>
                  <a:pt x="14185" y="1668"/>
                </a:cubicBezTo>
                <a:lnTo>
                  <a:pt x="14185" y="1668"/>
                </a:lnTo>
                <a:cubicBezTo>
                  <a:pt x="14179" y="1673"/>
                  <a:pt x="14174" y="1690"/>
                  <a:pt x="14174" y="1696"/>
                </a:cubicBezTo>
                <a:cubicBezTo>
                  <a:pt x="14196" y="1713"/>
                  <a:pt x="14208" y="1730"/>
                  <a:pt x="14202" y="1758"/>
                </a:cubicBezTo>
                <a:lnTo>
                  <a:pt x="14270" y="1758"/>
                </a:lnTo>
                <a:lnTo>
                  <a:pt x="14247" y="1792"/>
                </a:lnTo>
                <a:lnTo>
                  <a:pt x="14281" y="1775"/>
                </a:lnTo>
                <a:cubicBezTo>
                  <a:pt x="14338" y="1818"/>
                  <a:pt x="14403" y="1860"/>
                  <a:pt x="14475" y="1860"/>
                </a:cubicBezTo>
                <a:cubicBezTo>
                  <a:pt x="14490" y="1860"/>
                  <a:pt x="14505" y="1859"/>
                  <a:pt x="14520" y="1855"/>
                </a:cubicBezTo>
                <a:cubicBezTo>
                  <a:pt x="14418" y="1804"/>
                  <a:pt x="14333" y="1730"/>
                  <a:pt x="14236" y="1673"/>
                </a:cubicBezTo>
                <a:cubicBezTo>
                  <a:pt x="14230" y="1662"/>
                  <a:pt x="14230" y="1650"/>
                  <a:pt x="14225" y="1645"/>
                </a:cubicBezTo>
                <a:cubicBezTo>
                  <a:pt x="14219" y="1646"/>
                  <a:pt x="14214" y="1647"/>
                  <a:pt x="14210" y="1647"/>
                </a:cubicBezTo>
                <a:cubicBezTo>
                  <a:pt x="14179" y="1647"/>
                  <a:pt x="14160" y="1618"/>
                  <a:pt x="14145" y="1594"/>
                </a:cubicBezTo>
                <a:cubicBezTo>
                  <a:pt x="14077" y="1588"/>
                  <a:pt x="14026" y="1531"/>
                  <a:pt x="13969" y="1503"/>
                </a:cubicBezTo>
                <a:lnTo>
                  <a:pt x="13975" y="1480"/>
                </a:lnTo>
                <a:lnTo>
                  <a:pt x="13947" y="1497"/>
                </a:lnTo>
                <a:cubicBezTo>
                  <a:pt x="13884" y="1458"/>
                  <a:pt x="13828" y="1412"/>
                  <a:pt x="13754" y="1395"/>
                </a:cubicBezTo>
                <a:cubicBezTo>
                  <a:pt x="13725" y="1389"/>
                  <a:pt x="13720" y="1361"/>
                  <a:pt x="13703" y="1344"/>
                </a:cubicBezTo>
                <a:cubicBezTo>
                  <a:pt x="13686" y="1344"/>
                  <a:pt x="13669" y="1350"/>
                  <a:pt x="13652" y="1355"/>
                </a:cubicBezTo>
                <a:cubicBezTo>
                  <a:pt x="13657" y="1344"/>
                  <a:pt x="13657" y="1327"/>
                  <a:pt x="13657" y="1316"/>
                </a:cubicBezTo>
                <a:cubicBezTo>
                  <a:pt x="13464" y="1242"/>
                  <a:pt x="13311" y="1106"/>
                  <a:pt x="13124" y="1021"/>
                </a:cubicBezTo>
                <a:cubicBezTo>
                  <a:pt x="13121" y="1021"/>
                  <a:pt x="13119" y="1021"/>
                  <a:pt x="13116" y="1021"/>
                </a:cubicBezTo>
                <a:cubicBezTo>
                  <a:pt x="13081" y="1021"/>
                  <a:pt x="13054" y="985"/>
                  <a:pt x="13028" y="964"/>
                </a:cubicBezTo>
                <a:cubicBezTo>
                  <a:pt x="12982" y="947"/>
                  <a:pt x="12937" y="936"/>
                  <a:pt x="12891" y="907"/>
                </a:cubicBezTo>
                <a:cubicBezTo>
                  <a:pt x="12880" y="907"/>
                  <a:pt x="12863" y="913"/>
                  <a:pt x="12857" y="913"/>
                </a:cubicBezTo>
                <a:cubicBezTo>
                  <a:pt x="12840" y="896"/>
                  <a:pt x="12823" y="879"/>
                  <a:pt x="12806" y="862"/>
                </a:cubicBezTo>
                <a:cubicBezTo>
                  <a:pt x="12784" y="856"/>
                  <a:pt x="12761" y="850"/>
                  <a:pt x="12744" y="845"/>
                </a:cubicBezTo>
                <a:cubicBezTo>
                  <a:pt x="12738" y="839"/>
                  <a:pt x="12733" y="822"/>
                  <a:pt x="12727" y="816"/>
                </a:cubicBezTo>
                <a:lnTo>
                  <a:pt x="12721" y="833"/>
                </a:lnTo>
                <a:cubicBezTo>
                  <a:pt x="12687" y="816"/>
                  <a:pt x="12659" y="799"/>
                  <a:pt x="12625" y="788"/>
                </a:cubicBezTo>
                <a:cubicBezTo>
                  <a:pt x="12625" y="782"/>
                  <a:pt x="12625" y="771"/>
                  <a:pt x="12625" y="765"/>
                </a:cubicBezTo>
                <a:cubicBezTo>
                  <a:pt x="12619" y="771"/>
                  <a:pt x="12602" y="777"/>
                  <a:pt x="12591" y="777"/>
                </a:cubicBezTo>
                <a:cubicBezTo>
                  <a:pt x="12540" y="726"/>
                  <a:pt x="12460" y="737"/>
                  <a:pt x="12409" y="692"/>
                </a:cubicBezTo>
                <a:cubicBezTo>
                  <a:pt x="12405" y="692"/>
                  <a:pt x="12402" y="692"/>
                  <a:pt x="12398" y="692"/>
                </a:cubicBezTo>
                <a:cubicBezTo>
                  <a:pt x="12295" y="692"/>
                  <a:pt x="12213" y="617"/>
                  <a:pt x="12108" y="595"/>
                </a:cubicBezTo>
                <a:cubicBezTo>
                  <a:pt x="12103" y="607"/>
                  <a:pt x="12086" y="618"/>
                  <a:pt x="12080" y="624"/>
                </a:cubicBezTo>
                <a:cubicBezTo>
                  <a:pt x="12080" y="612"/>
                  <a:pt x="12069" y="595"/>
                  <a:pt x="12069" y="584"/>
                </a:cubicBezTo>
                <a:cubicBezTo>
                  <a:pt x="11944" y="550"/>
                  <a:pt x="11836" y="470"/>
                  <a:pt x="11711" y="465"/>
                </a:cubicBezTo>
                <a:cubicBezTo>
                  <a:pt x="11706" y="476"/>
                  <a:pt x="11700" y="487"/>
                  <a:pt x="11700" y="499"/>
                </a:cubicBezTo>
                <a:cubicBezTo>
                  <a:pt x="11757" y="516"/>
                  <a:pt x="11813" y="527"/>
                  <a:pt x="11870" y="544"/>
                </a:cubicBezTo>
                <a:cubicBezTo>
                  <a:pt x="11876" y="550"/>
                  <a:pt x="11881" y="561"/>
                  <a:pt x="11887" y="567"/>
                </a:cubicBezTo>
                <a:cubicBezTo>
                  <a:pt x="11972" y="572"/>
                  <a:pt x="12057" y="629"/>
                  <a:pt x="12142" y="663"/>
                </a:cubicBezTo>
                <a:cubicBezTo>
                  <a:pt x="12148" y="658"/>
                  <a:pt x="12159" y="646"/>
                  <a:pt x="12171" y="641"/>
                </a:cubicBezTo>
                <a:cubicBezTo>
                  <a:pt x="12188" y="658"/>
                  <a:pt x="12205" y="675"/>
                  <a:pt x="12222" y="692"/>
                </a:cubicBezTo>
                <a:cubicBezTo>
                  <a:pt x="12233" y="686"/>
                  <a:pt x="12262" y="680"/>
                  <a:pt x="12273" y="675"/>
                </a:cubicBezTo>
                <a:lnTo>
                  <a:pt x="12273" y="675"/>
                </a:lnTo>
                <a:cubicBezTo>
                  <a:pt x="12273" y="680"/>
                  <a:pt x="12273" y="703"/>
                  <a:pt x="12267" y="709"/>
                </a:cubicBezTo>
                <a:lnTo>
                  <a:pt x="12318" y="709"/>
                </a:lnTo>
                <a:cubicBezTo>
                  <a:pt x="12318" y="726"/>
                  <a:pt x="12318" y="748"/>
                  <a:pt x="12318" y="765"/>
                </a:cubicBezTo>
                <a:cubicBezTo>
                  <a:pt x="12324" y="754"/>
                  <a:pt x="12330" y="737"/>
                  <a:pt x="12335" y="726"/>
                </a:cubicBezTo>
                <a:cubicBezTo>
                  <a:pt x="12472" y="794"/>
                  <a:pt x="12613" y="862"/>
                  <a:pt x="12755" y="919"/>
                </a:cubicBezTo>
                <a:cubicBezTo>
                  <a:pt x="12733" y="941"/>
                  <a:pt x="12716" y="964"/>
                  <a:pt x="12693" y="981"/>
                </a:cubicBezTo>
                <a:cubicBezTo>
                  <a:pt x="12698" y="975"/>
                  <a:pt x="12704" y="953"/>
                  <a:pt x="12710" y="941"/>
                </a:cubicBezTo>
                <a:cubicBezTo>
                  <a:pt x="12642" y="907"/>
                  <a:pt x="12574" y="885"/>
                  <a:pt x="12506" y="856"/>
                </a:cubicBezTo>
                <a:cubicBezTo>
                  <a:pt x="12506" y="868"/>
                  <a:pt x="12500" y="885"/>
                  <a:pt x="12500" y="896"/>
                </a:cubicBezTo>
                <a:cubicBezTo>
                  <a:pt x="12403" y="868"/>
                  <a:pt x="12307" y="833"/>
                  <a:pt x="12211" y="788"/>
                </a:cubicBezTo>
                <a:cubicBezTo>
                  <a:pt x="12226" y="780"/>
                  <a:pt x="12240" y="777"/>
                  <a:pt x="12254" y="777"/>
                </a:cubicBezTo>
                <a:cubicBezTo>
                  <a:pt x="12270" y="777"/>
                  <a:pt x="12286" y="782"/>
                  <a:pt x="12301" y="788"/>
                </a:cubicBezTo>
                <a:lnTo>
                  <a:pt x="12307" y="782"/>
                </a:lnTo>
                <a:cubicBezTo>
                  <a:pt x="12284" y="771"/>
                  <a:pt x="12267" y="765"/>
                  <a:pt x="12245" y="754"/>
                </a:cubicBezTo>
                <a:cubicBezTo>
                  <a:pt x="12228" y="765"/>
                  <a:pt x="12211" y="782"/>
                  <a:pt x="12194" y="799"/>
                </a:cubicBezTo>
                <a:cubicBezTo>
                  <a:pt x="12176" y="777"/>
                  <a:pt x="12194" y="754"/>
                  <a:pt x="12199" y="737"/>
                </a:cubicBezTo>
                <a:cubicBezTo>
                  <a:pt x="12154" y="726"/>
                  <a:pt x="12108" y="709"/>
                  <a:pt x="12063" y="697"/>
                </a:cubicBezTo>
                <a:lnTo>
                  <a:pt x="12063" y="697"/>
                </a:lnTo>
                <a:cubicBezTo>
                  <a:pt x="12086" y="714"/>
                  <a:pt x="12103" y="731"/>
                  <a:pt x="12120" y="748"/>
                </a:cubicBezTo>
                <a:cubicBezTo>
                  <a:pt x="12069" y="726"/>
                  <a:pt x="11972" y="737"/>
                  <a:pt x="11961" y="663"/>
                </a:cubicBezTo>
                <a:cubicBezTo>
                  <a:pt x="11933" y="652"/>
                  <a:pt x="11898" y="646"/>
                  <a:pt x="11870" y="635"/>
                </a:cubicBezTo>
                <a:lnTo>
                  <a:pt x="11870" y="635"/>
                </a:lnTo>
                <a:cubicBezTo>
                  <a:pt x="11887" y="646"/>
                  <a:pt x="11904" y="652"/>
                  <a:pt x="11921" y="663"/>
                </a:cubicBezTo>
                <a:lnTo>
                  <a:pt x="11915" y="675"/>
                </a:lnTo>
                <a:cubicBezTo>
                  <a:pt x="11887" y="669"/>
                  <a:pt x="11853" y="658"/>
                  <a:pt x="11825" y="652"/>
                </a:cubicBezTo>
                <a:cubicBezTo>
                  <a:pt x="11825" y="644"/>
                  <a:pt x="11827" y="634"/>
                  <a:pt x="11830" y="627"/>
                </a:cubicBezTo>
                <a:lnTo>
                  <a:pt x="11830" y="627"/>
                </a:lnTo>
                <a:cubicBezTo>
                  <a:pt x="11823" y="636"/>
                  <a:pt x="11815" y="640"/>
                  <a:pt x="11806" y="640"/>
                </a:cubicBezTo>
                <a:cubicBezTo>
                  <a:pt x="11793" y="640"/>
                  <a:pt x="11780" y="633"/>
                  <a:pt x="11768" y="624"/>
                </a:cubicBezTo>
                <a:cubicBezTo>
                  <a:pt x="11774" y="612"/>
                  <a:pt x="11785" y="601"/>
                  <a:pt x="11791" y="589"/>
                </a:cubicBezTo>
                <a:cubicBezTo>
                  <a:pt x="11700" y="572"/>
                  <a:pt x="11609" y="538"/>
                  <a:pt x="11518" y="516"/>
                </a:cubicBezTo>
                <a:lnTo>
                  <a:pt x="11518" y="516"/>
                </a:lnTo>
                <a:cubicBezTo>
                  <a:pt x="11530" y="521"/>
                  <a:pt x="11552" y="527"/>
                  <a:pt x="11564" y="533"/>
                </a:cubicBezTo>
                <a:lnTo>
                  <a:pt x="11558" y="567"/>
                </a:lnTo>
                <a:cubicBezTo>
                  <a:pt x="11530" y="555"/>
                  <a:pt x="11496" y="550"/>
                  <a:pt x="11462" y="538"/>
                </a:cubicBezTo>
                <a:cubicBezTo>
                  <a:pt x="11467" y="533"/>
                  <a:pt x="11479" y="516"/>
                  <a:pt x="11484" y="504"/>
                </a:cubicBezTo>
                <a:cubicBezTo>
                  <a:pt x="11376" y="465"/>
                  <a:pt x="11269" y="431"/>
                  <a:pt x="11155" y="414"/>
                </a:cubicBezTo>
                <a:lnTo>
                  <a:pt x="11155" y="414"/>
                </a:lnTo>
                <a:cubicBezTo>
                  <a:pt x="11206" y="442"/>
                  <a:pt x="11269" y="448"/>
                  <a:pt x="11320" y="487"/>
                </a:cubicBezTo>
                <a:cubicBezTo>
                  <a:pt x="11229" y="476"/>
                  <a:pt x="11138" y="448"/>
                  <a:pt x="11053" y="414"/>
                </a:cubicBezTo>
                <a:cubicBezTo>
                  <a:pt x="11053" y="408"/>
                  <a:pt x="11047" y="402"/>
                  <a:pt x="11042" y="397"/>
                </a:cubicBezTo>
                <a:lnTo>
                  <a:pt x="11042" y="397"/>
                </a:lnTo>
                <a:cubicBezTo>
                  <a:pt x="11069" y="410"/>
                  <a:pt x="11101" y="428"/>
                  <a:pt x="11133" y="428"/>
                </a:cubicBezTo>
                <a:cubicBezTo>
                  <a:pt x="11140" y="428"/>
                  <a:pt x="11148" y="427"/>
                  <a:pt x="11155" y="425"/>
                </a:cubicBezTo>
                <a:cubicBezTo>
                  <a:pt x="11133" y="402"/>
                  <a:pt x="11115" y="385"/>
                  <a:pt x="11093" y="368"/>
                </a:cubicBezTo>
                <a:cubicBezTo>
                  <a:pt x="11081" y="374"/>
                  <a:pt x="11053" y="385"/>
                  <a:pt x="11042" y="391"/>
                </a:cubicBezTo>
                <a:cubicBezTo>
                  <a:pt x="11025" y="368"/>
                  <a:pt x="10991" y="363"/>
                  <a:pt x="10957" y="357"/>
                </a:cubicBezTo>
                <a:lnTo>
                  <a:pt x="10957" y="357"/>
                </a:lnTo>
                <a:cubicBezTo>
                  <a:pt x="10968" y="391"/>
                  <a:pt x="10996" y="402"/>
                  <a:pt x="11025" y="414"/>
                </a:cubicBezTo>
                <a:cubicBezTo>
                  <a:pt x="10979" y="414"/>
                  <a:pt x="10940" y="402"/>
                  <a:pt x="10900" y="391"/>
                </a:cubicBezTo>
                <a:cubicBezTo>
                  <a:pt x="10911" y="380"/>
                  <a:pt x="10917" y="368"/>
                  <a:pt x="10923" y="357"/>
                </a:cubicBezTo>
                <a:cubicBezTo>
                  <a:pt x="10889" y="351"/>
                  <a:pt x="10854" y="340"/>
                  <a:pt x="10826" y="334"/>
                </a:cubicBezTo>
                <a:lnTo>
                  <a:pt x="10826" y="334"/>
                </a:lnTo>
                <a:cubicBezTo>
                  <a:pt x="10843" y="351"/>
                  <a:pt x="10854" y="368"/>
                  <a:pt x="10872" y="385"/>
                </a:cubicBezTo>
                <a:cubicBezTo>
                  <a:pt x="10820" y="368"/>
                  <a:pt x="10769" y="357"/>
                  <a:pt x="10724" y="334"/>
                </a:cubicBezTo>
                <a:lnTo>
                  <a:pt x="10724" y="277"/>
                </a:lnTo>
                <a:cubicBezTo>
                  <a:pt x="10704" y="290"/>
                  <a:pt x="10682" y="295"/>
                  <a:pt x="10659" y="295"/>
                </a:cubicBezTo>
                <a:cubicBezTo>
                  <a:pt x="10603" y="295"/>
                  <a:pt x="10541" y="268"/>
                  <a:pt x="10482" y="268"/>
                </a:cubicBezTo>
                <a:cubicBezTo>
                  <a:pt x="10470" y="268"/>
                  <a:pt x="10458" y="269"/>
                  <a:pt x="10446" y="272"/>
                </a:cubicBezTo>
                <a:lnTo>
                  <a:pt x="10497" y="283"/>
                </a:lnTo>
                <a:cubicBezTo>
                  <a:pt x="10497" y="289"/>
                  <a:pt x="10497" y="306"/>
                  <a:pt x="10497" y="311"/>
                </a:cubicBezTo>
                <a:cubicBezTo>
                  <a:pt x="10486" y="306"/>
                  <a:pt x="10457" y="294"/>
                  <a:pt x="10446" y="289"/>
                </a:cubicBezTo>
                <a:lnTo>
                  <a:pt x="10401" y="300"/>
                </a:lnTo>
                <a:cubicBezTo>
                  <a:pt x="10406" y="289"/>
                  <a:pt x="10418" y="260"/>
                  <a:pt x="10423" y="249"/>
                </a:cubicBezTo>
                <a:cubicBezTo>
                  <a:pt x="10406" y="243"/>
                  <a:pt x="10388" y="239"/>
                  <a:pt x="10369" y="239"/>
                </a:cubicBezTo>
                <a:cubicBezTo>
                  <a:pt x="10351" y="239"/>
                  <a:pt x="10333" y="243"/>
                  <a:pt x="10315" y="255"/>
                </a:cubicBezTo>
                <a:cubicBezTo>
                  <a:pt x="10276" y="243"/>
                  <a:pt x="10242" y="226"/>
                  <a:pt x="10202" y="215"/>
                </a:cubicBezTo>
                <a:cubicBezTo>
                  <a:pt x="10191" y="215"/>
                  <a:pt x="10174" y="221"/>
                  <a:pt x="10162" y="226"/>
                </a:cubicBezTo>
                <a:cubicBezTo>
                  <a:pt x="10123" y="204"/>
                  <a:pt x="10072" y="198"/>
                  <a:pt x="10026" y="192"/>
                </a:cubicBezTo>
                <a:cubicBezTo>
                  <a:pt x="10037" y="187"/>
                  <a:pt x="10060" y="170"/>
                  <a:pt x="10066" y="164"/>
                </a:cubicBezTo>
                <a:lnTo>
                  <a:pt x="10066" y="164"/>
                </a:lnTo>
                <a:cubicBezTo>
                  <a:pt x="10020" y="192"/>
                  <a:pt x="9964" y="175"/>
                  <a:pt x="9918" y="204"/>
                </a:cubicBezTo>
                <a:cubicBezTo>
                  <a:pt x="9964" y="209"/>
                  <a:pt x="10003" y="221"/>
                  <a:pt x="10049" y="238"/>
                </a:cubicBezTo>
                <a:cubicBezTo>
                  <a:pt x="9964" y="238"/>
                  <a:pt x="9879" y="226"/>
                  <a:pt x="9793" y="215"/>
                </a:cubicBezTo>
                <a:cubicBezTo>
                  <a:pt x="9773" y="215"/>
                  <a:pt x="9752" y="210"/>
                  <a:pt x="9731" y="205"/>
                </a:cubicBezTo>
                <a:lnTo>
                  <a:pt x="9731" y="205"/>
                </a:lnTo>
                <a:cubicBezTo>
                  <a:pt x="9731" y="206"/>
                  <a:pt x="9731" y="207"/>
                  <a:pt x="9731" y="209"/>
                </a:cubicBezTo>
                <a:cubicBezTo>
                  <a:pt x="9686" y="204"/>
                  <a:pt x="9646" y="192"/>
                  <a:pt x="9601" y="187"/>
                </a:cubicBezTo>
                <a:lnTo>
                  <a:pt x="9686" y="187"/>
                </a:lnTo>
                <a:cubicBezTo>
                  <a:pt x="9674" y="153"/>
                  <a:pt x="9646" y="153"/>
                  <a:pt x="9618" y="136"/>
                </a:cubicBezTo>
                <a:cubicBezTo>
                  <a:pt x="9589" y="141"/>
                  <a:pt x="9561" y="147"/>
                  <a:pt x="9532" y="153"/>
                </a:cubicBezTo>
                <a:cubicBezTo>
                  <a:pt x="9532" y="147"/>
                  <a:pt x="9527" y="130"/>
                  <a:pt x="9527" y="124"/>
                </a:cubicBezTo>
                <a:cubicBezTo>
                  <a:pt x="9516" y="137"/>
                  <a:pt x="9483" y="146"/>
                  <a:pt x="9453" y="146"/>
                </a:cubicBezTo>
                <a:cubicBezTo>
                  <a:pt x="9418" y="146"/>
                  <a:pt x="9389" y="135"/>
                  <a:pt x="9408" y="107"/>
                </a:cubicBezTo>
                <a:cubicBezTo>
                  <a:pt x="9434" y="103"/>
                  <a:pt x="9461" y="101"/>
                  <a:pt x="9488" y="101"/>
                </a:cubicBezTo>
                <a:cubicBezTo>
                  <a:pt x="9564" y="101"/>
                  <a:pt x="9641" y="114"/>
                  <a:pt x="9717" y="114"/>
                </a:cubicBezTo>
                <a:cubicBezTo>
                  <a:pt x="9754" y="114"/>
                  <a:pt x="9791" y="111"/>
                  <a:pt x="9828" y="102"/>
                </a:cubicBezTo>
                <a:cubicBezTo>
                  <a:pt x="9833" y="107"/>
                  <a:pt x="9839" y="119"/>
                  <a:pt x="9845" y="124"/>
                </a:cubicBezTo>
                <a:cubicBezTo>
                  <a:pt x="9930" y="124"/>
                  <a:pt x="10015" y="147"/>
                  <a:pt x="10100" y="158"/>
                </a:cubicBezTo>
                <a:cubicBezTo>
                  <a:pt x="10106" y="141"/>
                  <a:pt x="10117" y="107"/>
                  <a:pt x="10123" y="90"/>
                </a:cubicBezTo>
                <a:cubicBezTo>
                  <a:pt x="10110" y="89"/>
                  <a:pt x="10097" y="88"/>
                  <a:pt x="10084" y="88"/>
                </a:cubicBezTo>
                <a:cubicBezTo>
                  <a:pt x="10050" y="88"/>
                  <a:pt x="10017" y="95"/>
                  <a:pt x="9992" y="124"/>
                </a:cubicBezTo>
                <a:cubicBezTo>
                  <a:pt x="9975" y="119"/>
                  <a:pt x="9952" y="107"/>
                  <a:pt x="9935" y="102"/>
                </a:cubicBezTo>
                <a:cubicBezTo>
                  <a:pt x="9922" y="86"/>
                  <a:pt x="9905" y="82"/>
                  <a:pt x="9886" y="82"/>
                </a:cubicBezTo>
                <a:cubicBezTo>
                  <a:pt x="9868" y="82"/>
                  <a:pt x="9849" y="85"/>
                  <a:pt x="9831" y="85"/>
                </a:cubicBezTo>
                <a:cubicBezTo>
                  <a:pt x="9826" y="85"/>
                  <a:pt x="9821" y="85"/>
                  <a:pt x="9816" y="85"/>
                </a:cubicBezTo>
                <a:lnTo>
                  <a:pt x="9833" y="45"/>
                </a:lnTo>
                <a:lnTo>
                  <a:pt x="9833" y="45"/>
                </a:lnTo>
                <a:cubicBezTo>
                  <a:pt x="9828" y="50"/>
                  <a:pt x="9816" y="73"/>
                  <a:pt x="9811" y="79"/>
                </a:cubicBezTo>
                <a:cubicBezTo>
                  <a:pt x="9793" y="68"/>
                  <a:pt x="9765" y="45"/>
                  <a:pt x="9748" y="28"/>
                </a:cubicBezTo>
                <a:cubicBezTo>
                  <a:pt x="9731" y="39"/>
                  <a:pt x="9714" y="50"/>
                  <a:pt x="9697" y="62"/>
                </a:cubicBezTo>
                <a:cubicBezTo>
                  <a:pt x="9691" y="56"/>
                  <a:pt x="9680" y="33"/>
                  <a:pt x="9674" y="22"/>
                </a:cubicBezTo>
                <a:cubicBezTo>
                  <a:pt x="9674" y="33"/>
                  <a:pt x="9674" y="45"/>
                  <a:pt x="9674" y="56"/>
                </a:cubicBezTo>
                <a:cubicBezTo>
                  <a:pt x="9640" y="45"/>
                  <a:pt x="9601" y="45"/>
                  <a:pt x="9584" y="16"/>
                </a:cubicBezTo>
                <a:cubicBezTo>
                  <a:pt x="9584" y="22"/>
                  <a:pt x="9584" y="39"/>
                  <a:pt x="9584" y="45"/>
                </a:cubicBezTo>
                <a:cubicBezTo>
                  <a:pt x="9535" y="36"/>
                  <a:pt x="9486" y="35"/>
                  <a:pt x="9435" y="35"/>
                </a:cubicBezTo>
                <a:cubicBezTo>
                  <a:pt x="9410" y="35"/>
                  <a:pt x="9385" y="35"/>
                  <a:pt x="9359" y="35"/>
                </a:cubicBezTo>
                <a:cubicBezTo>
                  <a:pt x="9334" y="35"/>
                  <a:pt x="9308" y="35"/>
                  <a:pt x="9283" y="33"/>
                </a:cubicBezTo>
                <a:cubicBezTo>
                  <a:pt x="9288" y="28"/>
                  <a:pt x="9297" y="14"/>
                  <a:pt x="9303" y="7"/>
                </a:cubicBezTo>
                <a:lnTo>
                  <a:pt x="9303" y="7"/>
                </a:lnTo>
                <a:cubicBezTo>
                  <a:pt x="9283" y="29"/>
                  <a:pt x="9248" y="39"/>
                  <a:pt x="9212" y="39"/>
                </a:cubicBezTo>
                <a:cubicBezTo>
                  <a:pt x="9175" y="39"/>
                  <a:pt x="9138" y="28"/>
                  <a:pt x="9118" y="5"/>
                </a:cubicBezTo>
                <a:cubicBezTo>
                  <a:pt x="9114" y="2"/>
                  <a:pt x="9110" y="0"/>
                  <a:pt x="9106" y="0"/>
                </a:cubicBezTo>
                <a:close/>
              </a:path>
            </a:pathLst>
          </a:custGeom>
          <a:solidFill>
            <a:srgbClr val="2D2116"/>
          </a:solidFill>
          <a:ln>
            <a:noFill/>
          </a:ln>
        </p:spPr>
        <p:txBody>
          <a:bodyPr anchorCtr="0" anchor="ctr" bIns="274300" lIns="274300" spcFirstLastPara="1" rIns="274300" wrap="square" tIns="2743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40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1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11" name="Shape 5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" name="Google Shape;512;p53"/>
          <p:cNvSpPr/>
          <p:nvPr/>
        </p:nvSpPr>
        <p:spPr>
          <a:xfrm>
            <a:off x="4677850" y="418050"/>
            <a:ext cx="3767700" cy="4307400"/>
          </a:xfrm>
          <a:prstGeom prst="roundRect">
            <a:avLst>
              <a:gd fmla="val 6460" name="adj"/>
            </a:avLst>
          </a:prstGeom>
          <a:solidFill>
            <a:srgbClr val="A6522E"/>
          </a:solidFill>
          <a:ln>
            <a:noFill/>
          </a:ln>
          <a:effectLst>
            <a:outerShdw blurRad="57150" rotWithShape="0" algn="bl" dir="5400000" dist="38100">
              <a:srgbClr val="8B481A">
                <a:alpha val="72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513" name="Google Shape;513;p53"/>
          <p:cNvSpPr txBox="1"/>
          <p:nvPr>
            <p:ph idx="1" type="subTitle"/>
          </p:nvPr>
        </p:nvSpPr>
        <p:spPr>
          <a:xfrm>
            <a:off x="4911225" y="1732350"/>
            <a:ext cx="3321600" cy="223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100">
                <a:solidFill>
                  <a:srgbClr val="FFFFFF"/>
                </a:solidFill>
              </a:rPr>
              <a:t>As people answer deep questions and reflect on their responses, they </a:t>
            </a:r>
            <a:r>
              <a:rPr lang="en" sz="2100">
                <a:solidFill>
                  <a:srgbClr val="FFFFFF"/>
                </a:solidFill>
              </a:rPr>
              <a:t>will better understand </a:t>
            </a:r>
            <a:r>
              <a:rPr lang="en" sz="2100">
                <a:solidFill>
                  <a:srgbClr val="FFFFFF"/>
                </a:solidFill>
              </a:rPr>
              <a:t>themselves.</a:t>
            </a:r>
            <a:endParaRPr sz="2100">
              <a:solidFill>
                <a:srgbClr val="FFFFFF"/>
              </a:solidFill>
            </a:endParaRPr>
          </a:p>
        </p:txBody>
      </p:sp>
      <p:sp>
        <p:nvSpPr>
          <p:cNvPr id="514" name="Google Shape;514;p53"/>
          <p:cNvSpPr txBox="1"/>
          <p:nvPr>
            <p:ph idx="2" type="subTitle"/>
          </p:nvPr>
        </p:nvSpPr>
        <p:spPr>
          <a:xfrm>
            <a:off x="464350" y="1661076"/>
            <a:ext cx="3916500" cy="177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100">
                <a:solidFill>
                  <a:schemeClr val="dk2"/>
                </a:solidFill>
              </a:rPr>
              <a:t>Daily Thought Prompts</a:t>
            </a:r>
            <a:endParaRPr sz="2100">
              <a:solidFill>
                <a:schemeClr val="dk2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/>
              <a:t>An app that prompts users to answer a “deep” question every day and reflect on their responses later</a:t>
            </a:r>
            <a:endParaRPr sz="2000"/>
          </a:p>
        </p:txBody>
      </p:sp>
      <p:sp>
        <p:nvSpPr>
          <p:cNvPr id="515" name="Google Shape;515;p53"/>
          <p:cNvSpPr txBox="1"/>
          <p:nvPr>
            <p:ph idx="3" type="subTitle"/>
          </p:nvPr>
        </p:nvSpPr>
        <p:spPr>
          <a:xfrm>
            <a:off x="464338" y="1173450"/>
            <a:ext cx="3916500" cy="55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Solution:</a:t>
            </a:r>
            <a:endParaRPr/>
          </a:p>
        </p:txBody>
      </p:sp>
      <p:sp>
        <p:nvSpPr>
          <p:cNvPr id="516" name="Google Shape;516;p53"/>
          <p:cNvSpPr txBox="1"/>
          <p:nvPr>
            <p:ph idx="4" type="subTitle"/>
          </p:nvPr>
        </p:nvSpPr>
        <p:spPr>
          <a:xfrm>
            <a:off x="4613778" y="1173455"/>
            <a:ext cx="3916500" cy="55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CEA6"/>
                </a:solidFill>
              </a:rPr>
              <a:t>Assumption</a:t>
            </a:r>
            <a:endParaRPr>
              <a:solidFill>
                <a:srgbClr val="FFCEA6"/>
              </a:solidFill>
            </a:endParaRPr>
          </a:p>
        </p:txBody>
      </p:sp>
      <p:sp>
        <p:nvSpPr>
          <p:cNvPr id="517" name="Google Shape;517;p53"/>
          <p:cNvSpPr/>
          <p:nvPr/>
        </p:nvSpPr>
        <p:spPr>
          <a:xfrm flipH="1">
            <a:off x="134017" y="168950"/>
            <a:ext cx="1029915" cy="1046822"/>
          </a:xfrm>
          <a:custGeom>
            <a:rect b="b" l="l" r="r" t="t"/>
            <a:pathLst>
              <a:path extrusionOk="0" h="18894" w="18588">
                <a:moveTo>
                  <a:pt x="9306" y="5"/>
                </a:moveTo>
                <a:cubicBezTo>
                  <a:pt x="9305" y="6"/>
                  <a:pt x="9304" y="6"/>
                  <a:pt x="9303" y="7"/>
                </a:cubicBezTo>
                <a:lnTo>
                  <a:pt x="9303" y="7"/>
                </a:lnTo>
                <a:cubicBezTo>
                  <a:pt x="9304" y="7"/>
                  <a:pt x="9305" y="6"/>
                  <a:pt x="9306" y="5"/>
                </a:cubicBezTo>
                <a:close/>
                <a:moveTo>
                  <a:pt x="9101" y="68"/>
                </a:moveTo>
                <a:cubicBezTo>
                  <a:pt x="9121" y="79"/>
                  <a:pt x="9100" y="99"/>
                  <a:pt x="9085" y="99"/>
                </a:cubicBezTo>
                <a:cubicBezTo>
                  <a:pt x="9078" y="99"/>
                  <a:pt x="9073" y="95"/>
                  <a:pt x="9073" y="85"/>
                </a:cubicBezTo>
                <a:cubicBezTo>
                  <a:pt x="9079" y="79"/>
                  <a:pt x="9090" y="68"/>
                  <a:pt x="9101" y="68"/>
                </a:cubicBezTo>
                <a:close/>
                <a:moveTo>
                  <a:pt x="9130" y="79"/>
                </a:moveTo>
                <a:cubicBezTo>
                  <a:pt x="9181" y="102"/>
                  <a:pt x="9243" y="85"/>
                  <a:pt x="9283" y="102"/>
                </a:cubicBezTo>
                <a:cubicBezTo>
                  <a:pt x="9283" y="124"/>
                  <a:pt x="9272" y="136"/>
                  <a:pt x="9249" y="136"/>
                </a:cubicBezTo>
                <a:cubicBezTo>
                  <a:pt x="9211" y="136"/>
                  <a:pt x="9173" y="133"/>
                  <a:pt x="9135" y="133"/>
                </a:cubicBezTo>
                <a:cubicBezTo>
                  <a:pt x="9116" y="133"/>
                  <a:pt x="9098" y="134"/>
                  <a:pt x="9079" y="136"/>
                </a:cubicBezTo>
                <a:cubicBezTo>
                  <a:pt x="9084" y="113"/>
                  <a:pt x="9113" y="113"/>
                  <a:pt x="9130" y="102"/>
                </a:cubicBezTo>
                <a:cubicBezTo>
                  <a:pt x="9130" y="96"/>
                  <a:pt x="9130" y="85"/>
                  <a:pt x="9130" y="79"/>
                </a:cubicBezTo>
                <a:close/>
                <a:moveTo>
                  <a:pt x="9311" y="90"/>
                </a:moveTo>
                <a:cubicBezTo>
                  <a:pt x="9334" y="90"/>
                  <a:pt x="9357" y="90"/>
                  <a:pt x="9374" y="107"/>
                </a:cubicBezTo>
                <a:cubicBezTo>
                  <a:pt x="9374" y="141"/>
                  <a:pt x="9351" y="170"/>
                  <a:pt x="9334" y="192"/>
                </a:cubicBezTo>
                <a:cubicBezTo>
                  <a:pt x="9340" y="175"/>
                  <a:pt x="9351" y="147"/>
                  <a:pt x="9351" y="136"/>
                </a:cubicBezTo>
                <a:lnTo>
                  <a:pt x="9283" y="136"/>
                </a:lnTo>
                <a:cubicBezTo>
                  <a:pt x="9289" y="124"/>
                  <a:pt x="9300" y="102"/>
                  <a:pt x="9311" y="90"/>
                </a:cubicBezTo>
                <a:close/>
                <a:moveTo>
                  <a:pt x="9725" y="204"/>
                </a:moveTo>
                <a:cubicBezTo>
                  <a:pt x="9727" y="204"/>
                  <a:pt x="9729" y="205"/>
                  <a:pt x="9731" y="205"/>
                </a:cubicBezTo>
                <a:lnTo>
                  <a:pt x="9731" y="205"/>
                </a:lnTo>
                <a:cubicBezTo>
                  <a:pt x="9730" y="204"/>
                  <a:pt x="9729" y="204"/>
                  <a:pt x="9725" y="204"/>
                </a:cubicBezTo>
                <a:close/>
                <a:moveTo>
                  <a:pt x="9340" y="235"/>
                </a:moveTo>
                <a:cubicBezTo>
                  <a:pt x="9358" y="235"/>
                  <a:pt x="9380" y="252"/>
                  <a:pt x="9357" y="266"/>
                </a:cubicBezTo>
                <a:cubicBezTo>
                  <a:pt x="9353" y="270"/>
                  <a:pt x="9348" y="271"/>
                  <a:pt x="9343" y="271"/>
                </a:cubicBezTo>
                <a:cubicBezTo>
                  <a:pt x="9326" y="271"/>
                  <a:pt x="9306" y="251"/>
                  <a:pt x="9328" y="238"/>
                </a:cubicBezTo>
                <a:cubicBezTo>
                  <a:pt x="9331" y="236"/>
                  <a:pt x="9335" y="235"/>
                  <a:pt x="9340" y="235"/>
                </a:cubicBezTo>
                <a:close/>
                <a:moveTo>
                  <a:pt x="9742" y="245"/>
                </a:moveTo>
                <a:cubicBezTo>
                  <a:pt x="9742" y="251"/>
                  <a:pt x="9742" y="261"/>
                  <a:pt x="9742" y="266"/>
                </a:cubicBezTo>
                <a:cubicBezTo>
                  <a:pt x="9748" y="266"/>
                  <a:pt x="9754" y="266"/>
                  <a:pt x="9759" y="272"/>
                </a:cubicBezTo>
                <a:cubicBezTo>
                  <a:pt x="9765" y="277"/>
                  <a:pt x="9765" y="283"/>
                  <a:pt x="9765" y="289"/>
                </a:cubicBezTo>
                <a:cubicBezTo>
                  <a:pt x="9720" y="283"/>
                  <a:pt x="9669" y="277"/>
                  <a:pt x="9623" y="272"/>
                </a:cubicBezTo>
                <a:lnTo>
                  <a:pt x="9601" y="272"/>
                </a:lnTo>
                <a:cubicBezTo>
                  <a:pt x="9527" y="266"/>
                  <a:pt x="9453" y="272"/>
                  <a:pt x="9379" y="255"/>
                </a:cubicBezTo>
                <a:cubicBezTo>
                  <a:pt x="9405" y="250"/>
                  <a:pt x="9432" y="248"/>
                  <a:pt x="9459" y="248"/>
                </a:cubicBezTo>
                <a:cubicBezTo>
                  <a:pt x="9520" y="248"/>
                  <a:pt x="9583" y="257"/>
                  <a:pt x="9643" y="257"/>
                </a:cubicBezTo>
                <a:cubicBezTo>
                  <a:pt x="9677" y="257"/>
                  <a:pt x="9711" y="254"/>
                  <a:pt x="9742" y="245"/>
                </a:cubicBezTo>
                <a:close/>
                <a:moveTo>
                  <a:pt x="9135" y="300"/>
                </a:moveTo>
                <a:cubicBezTo>
                  <a:pt x="9141" y="306"/>
                  <a:pt x="9141" y="311"/>
                  <a:pt x="9141" y="311"/>
                </a:cubicBezTo>
                <a:lnTo>
                  <a:pt x="9130" y="311"/>
                </a:lnTo>
                <a:cubicBezTo>
                  <a:pt x="9130" y="311"/>
                  <a:pt x="9130" y="306"/>
                  <a:pt x="9130" y="300"/>
                </a:cubicBezTo>
                <a:close/>
                <a:moveTo>
                  <a:pt x="8108" y="277"/>
                </a:moveTo>
                <a:cubicBezTo>
                  <a:pt x="8114" y="283"/>
                  <a:pt x="8120" y="294"/>
                  <a:pt x="8120" y="306"/>
                </a:cubicBezTo>
                <a:lnTo>
                  <a:pt x="7972" y="317"/>
                </a:lnTo>
                <a:cubicBezTo>
                  <a:pt x="8018" y="306"/>
                  <a:pt x="8063" y="289"/>
                  <a:pt x="8108" y="277"/>
                </a:cubicBezTo>
                <a:close/>
                <a:moveTo>
                  <a:pt x="8959" y="294"/>
                </a:moveTo>
                <a:cubicBezTo>
                  <a:pt x="8971" y="300"/>
                  <a:pt x="8976" y="300"/>
                  <a:pt x="8988" y="306"/>
                </a:cubicBezTo>
                <a:cubicBezTo>
                  <a:pt x="8965" y="314"/>
                  <a:pt x="8941" y="317"/>
                  <a:pt x="8916" y="317"/>
                </a:cubicBezTo>
                <a:cubicBezTo>
                  <a:pt x="8891" y="317"/>
                  <a:pt x="8866" y="314"/>
                  <a:pt x="8840" y="311"/>
                </a:cubicBezTo>
                <a:lnTo>
                  <a:pt x="8840" y="300"/>
                </a:lnTo>
                <a:cubicBezTo>
                  <a:pt x="8880" y="294"/>
                  <a:pt x="8920" y="294"/>
                  <a:pt x="8959" y="294"/>
                </a:cubicBezTo>
                <a:close/>
                <a:moveTo>
                  <a:pt x="9033" y="300"/>
                </a:moveTo>
                <a:cubicBezTo>
                  <a:pt x="9028" y="306"/>
                  <a:pt x="9022" y="311"/>
                  <a:pt x="9016" y="317"/>
                </a:cubicBezTo>
                <a:cubicBezTo>
                  <a:pt x="9016" y="311"/>
                  <a:pt x="9011" y="306"/>
                  <a:pt x="9011" y="300"/>
                </a:cubicBezTo>
                <a:close/>
                <a:moveTo>
                  <a:pt x="8801" y="306"/>
                </a:moveTo>
                <a:cubicBezTo>
                  <a:pt x="8806" y="311"/>
                  <a:pt x="8812" y="311"/>
                  <a:pt x="8818" y="317"/>
                </a:cubicBezTo>
                <a:cubicBezTo>
                  <a:pt x="8806" y="317"/>
                  <a:pt x="8789" y="317"/>
                  <a:pt x="8778" y="323"/>
                </a:cubicBezTo>
                <a:cubicBezTo>
                  <a:pt x="8778" y="311"/>
                  <a:pt x="8789" y="311"/>
                  <a:pt x="8801" y="306"/>
                </a:cubicBezTo>
                <a:close/>
                <a:moveTo>
                  <a:pt x="9049" y="293"/>
                </a:moveTo>
                <a:cubicBezTo>
                  <a:pt x="9051" y="293"/>
                  <a:pt x="9054" y="294"/>
                  <a:pt x="9056" y="294"/>
                </a:cubicBezTo>
                <a:cubicBezTo>
                  <a:pt x="9067" y="300"/>
                  <a:pt x="9073" y="306"/>
                  <a:pt x="9073" y="317"/>
                </a:cubicBezTo>
                <a:cubicBezTo>
                  <a:pt x="9062" y="317"/>
                  <a:pt x="9045" y="317"/>
                  <a:pt x="9033" y="323"/>
                </a:cubicBezTo>
                <a:cubicBezTo>
                  <a:pt x="9028" y="308"/>
                  <a:pt x="9036" y="293"/>
                  <a:pt x="9049" y="293"/>
                </a:cubicBezTo>
                <a:close/>
                <a:moveTo>
                  <a:pt x="8869" y="226"/>
                </a:moveTo>
                <a:cubicBezTo>
                  <a:pt x="8906" y="235"/>
                  <a:pt x="8943" y="237"/>
                  <a:pt x="8981" y="237"/>
                </a:cubicBezTo>
                <a:cubicBezTo>
                  <a:pt x="9033" y="237"/>
                  <a:pt x="9086" y="233"/>
                  <a:pt x="9139" y="233"/>
                </a:cubicBezTo>
                <a:cubicBezTo>
                  <a:pt x="9177" y="233"/>
                  <a:pt x="9216" y="235"/>
                  <a:pt x="9254" y="243"/>
                </a:cubicBezTo>
                <a:cubicBezTo>
                  <a:pt x="9209" y="249"/>
                  <a:pt x="9169" y="255"/>
                  <a:pt x="9124" y="255"/>
                </a:cubicBezTo>
                <a:lnTo>
                  <a:pt x="9124" y="249"/>
                </a:lnTo>
                <a:cubicBezTo>
                  <a:pt x="9124" y="255"/>
                  <a:pt x="9118" y="255"/>
                  <a:pt x="9118" y="260"/>
                </a:cubicBezTo>
                <a:cubicBezTo>
                  <a:pt x="9067" y="263"/>
                  <a:pt x="9016" y="263"/>
                  <a:pt x="8964" y="263"/>
                </a:cubicBezTo>
                <a:cubicBezTo>
                  <a:pt x="8913" y="263"/>
                  <a:pt x="8860" y="263"/>
                  <a:pt x="8806" y="266"/>
                </a:cubicBezTo>
                <a:cubicBezTo>
                  <a:pt x="8803" y="267"/>
                  <a:pt x="8799" y="267"/>
                  <a:pt x="8796" y="267"/>
                </a:cubicBezTo>
                <a:cubicBezTo>
                  <a:pt x="8781" y="267"/>
                  <a:pt x="8765" y="263"/>
                  <a:pt x="8751" y="263"/>
                </a:cubicBezTo>
                <a:cubicBezTo>
                  <a:pt x="8739" y="263"/>
                  <a:pt x="8728" y="266"/>
                  <a:pt x="8721" y="277"/>
                </a:cubicBezTo>
                <a:lnTo>
                  <a:pt x="8761" y="306"/>
                </a:lnTo>
                <a:cubicBezTo>
                  <a:pt x="8755" y="311"/>
                  <a:pt x="8755" y="317"/>
                  <a:pt x="8750" y="323"/>
                </a:cubicBezTo>
                <a:cubicBezTo>
                  <a:pt x="8732" y="328"/>
                  <a:pt x="8715" y="328"/>
                  <a:pt x="8693" y="328"/>
                </a:cubicBezTo>
                <a:cubicBezTo>
                  <a:pt x="8704" y="311"/>
                  <a:pt x="8698" y="289"/>
                  <a:pt x="8687" y="272"/>
                </a:cubicBezTo>
                <a:cubicBezTo>
                  <a:pt x="8669" y="268"/>
                  <a:pt x="8651" y="266"/>
                  <a:pt x="8633" y="266"/>
                </a:cubicBezTo>
                <a:cubicBezTo>
                  <a:pt x="8574" y="266"/>
                  <a:pt x="8517" y="283"/>
                  <a:pt x="8460" y="283"/>
                </a:cubicBezTo>
                <a:cubicBezTo>
                  <a:pt x="8447" y="283"/>
                  <a:pt x="8434" y="283"/>
                  <a:pt x="8420" y="283"/>
                </a:cubicBezTo>
                <a:cubicBezTo>
                  <a:pt x="8387" y="283"/>
                  <a:pt x="8354" y="286"/>
                  <a:pt x="8330" y="306"/>
                </a:cubicBezTo>
                <a:cubicBezTo>
                  <a:pt x="8335" y="311"/>
                  <a:pt x="8347" y="311"/>
                  <a:pt x="8352" y="311"/>
                </a:cubicBezTo>
                <a:cubicBezTo>
                  <a:pt x="8335" y="317"/>
                  <a:pt x="8324" y="317"/>
                  <a:pt x="8313" y="317"/>
                </a:cubicBezTo>
                <a:cubicBezTo>
                  <a:pt x="8321" y="304"/>
                  <a:pt x="8317" y="281"/>
                  <a:pt x="8301" y="281"/>
                </a:cubicBezTo>
                <a:cubicBezTo>
                  <a:pt x="8297" y="281"/>
                  <a:pt x="8291" y="283"/>
                  <a:pt x="8284" y="289"/>
                </a:cubicBezTo>
                <a:cubicBezTo>
                  <a:pt x="8233" y="294"/>
                  <a:pt x="8182" y="300"/>
                  <a:pt x="8131" y="300"/>
                </a:cubicBezTo>
                <a:cubicBezTo>
                  <a:pt x="8131" y="294"/>
                  <a:pt x="8131" y="283"/>
                  <a:pt x="8131" y="272"/>
                </a:cubicBezTo>
                <a:lnTo>
                  <a:pt x="8142" y="272"/>
                </a:lnTo>
                <a:cubicBezTo>
                  <a:pt x="8142" y="277"/>
                  <a:pt x="8148" y="289"/>
                  <a:pt x="8154" y="294"/>
                </a:cubicBezTo>
                <a:cubicBezTo>
                  <a:pt x="8182" y="283"/>
                  <a:pt x="8205" y="272"/>
                  <a:pt x="8233" y="260"/>
                </a:cubicBezTo>
                <a:cubicBezTo>
                  <a:pt x="8260" y="266"/>
                  <a:pt x="8289" y="273"/>
                  <a:pt x="8317" y="273"/>
                </a:cubicBezTo>
                <a:cubicBezTo>
                  <a:pt x="8342" y="273"/>
                  <a:pt x="8365" y="268"/>
                  <a:pt x="8386" y="255"/>
                </a:cubicBezTo>
                <a:cubicBezTo>
                  <a:pt x="8392" y="255"/>
                  <a:pt x="8398" y="255"/>
                  <a:pt x="8403" y="249"/>
                </a:cubicBezTo>
                <a:cubicBezTo>
                  <a:pt x="8409" y="260"/>
                  <a:pt x="8420" y="266"/>
                  <a:pt x="8420" y="272"/>
                </a:cubicBezTo>
                <a:cubicBezTo>
                  <a:pt x="8449" y="260"/>
                  <a:pt x="8471" y="255"/>
                  <a:pt x="8500" y="249"/>
                </a:cubicBezTo>
                <a:cubicBezTo>
                  <a:pt x="8625" y="243"/>
                  <a:pt x="8744" y="243"/>
                  <a:pt x="8869" y="226"/>
                </a:cubicBezTo>
                <a:close/>
                <a:moveTo>
                  <a:pt x="9686" y="323"/>
                </a:moveTo>
                <a:cubicBezTo>
                  <a:pt x="9686" y="323"/>
                  <a:pt x="9691" y="328"/>
                  <a:pt x="9691" y="328"/>
                </a:cubicBezTo>
                <a:lnTo>
                  <a:pt x="9595" y="328"/>
                </a:lnTo>
                <a:cubicBezTo>
                  <a:pt x="9623" y="323"/>
                  <a:pt x="9657" y="323"/>
                  <a:pt x="9686" y="323"/>
                </a:cubicBezTo>
                <a:close/>
                <a:moveTo>
                  <a:pt x="9691" y="323"/>
                </a:moveTo>
                <a:cubicBezTo>
                  <a:pt x="9697" y="328"/>
                  <a:pt x="9697" y="328"/>
                  <a:pt x="9697" y="328"/>
                </a:cubicBezTo>
                <a:lnTo>
                  <a:pt x="9691" y="328"/>
                </a:lnTo>
                <a:cubicBezTo>
                  <a:pt x="9691" y="328"/>
                  <a:pt x="9691" y="328"/>
                  <a:pt x="9691" y="323"/>
                </a:cubicBezTo>
                <a:close/>
                <a:moveTo>
                  <a:pt x="8653" y="311"/>
                </a:moveTo>
                <a:cubicBezTo>
                  <a:pt x="8670" y="317"/>
                  <a:pt x="8681" y="323"/>
                  <a:pt x="8676" y="334"/>
                </a:cubicBezTo>
                <a:lnTo>
                  <a:pt x="8647" y="334"/>
                </a:lnTo>
                <a:cubicBezTo>
                  <a:pt x="8642" y="328"/>
                  <a:pt x="8647" y="323"/>
                  <a:pt x="8653" y="311"/>
                </a:cubicBezTo>
                <a:close/>
                <a:moveTo>
                  <a:pt x="7677" y="334"/>
                </a:moveTo>
                <a:cubicBezTo>
                  <a:pt x="7671" y="334"/>
                  <a:pt x="7666" y="340"/>
                  <a:pt x="7666" y="340"/>
                </a:cubicBezTo>
                <a:lnTo>
                  <a:pt x="7660" y="340"/>
                </a:lnTo>
                <a:cubicBezTo>
                  <a:pt x="7666" y="334"/>
                  <a:pt x="7671" y="334"/>
                  <a:pt x="7677" y="334"/>
                </a:cubicBezTo>
                <a:close/>
                <a:moveTo>
                  <a:pt x="7791" y="334"/>
                </a:moveTo>
                <a:lnTo>
                  <a:pt x="7774" y="340"/>
                </a:lnTo>
                <a:cubicBezTo>
                  <a:pt x="7774" y="340"/>
                  <a:pt x="7779" y="334"/>
                  <a:pt x="7779" y="334"/>
                </a:cubicBezTo>
                <a:close/>
                <a:moveTo>
                  <a:pt x="8557" y="311"/>
                </a:moveTo>
                <a:cubicBezTo>
                  <a:pt x="8579" y="311"/>
                  <a:pt x="8591" y="323"/>
                  <a:pt x="8579" y="340"/>
                </a:cubicBezTo>
                <a:lnTo>
                  <a:pt x="8545" y="340"/>
                </a:lnTo>
                <a:cubicBezTo>
                  <a:pt x="8545" y="334"/>
                  <a:pt x="8545" y="328"/>
                  <a:pt x="8557" y="311"/>
                </a:cubicBezTo>
                <a:close/>
                <a:moveTo>
                  <a:pt x="8534" y="317"/>
                </a:moveTo>
                <a:cubicBezTo>
                  <a:pt x="8540" y="323"/>
                  <a:pt x="8540" y="328"/>
                  <a:pt x="8540" y="334"/>
                </a:cubicBezTo>
                <a:cubicBezTo>
                  <a:pt x="8528" y="334"/>
                  <a:pt x="8517" y="340"/>
                  <a:pt x="8511" y="346"/>
                </a:cubicBezTo>
                <a:cubicBezTo>
                  <a:pt x="8517" y="340"/>
                  <a:pt x="8528" y="328"/>
                  <a:pt x="8534" y="317"/>
                </a:cubicBezTo>
                <a:close/>
                <a:moveTo>
                  <a:pt x="7711" y="346"/>
                </a:moveTo>
                <a:cubicBezTo>
                  <a:pt x="7706" y="346"/>
                  <a:pt x="7700" y="351"/>
                  <a:pt x="7689" y="351"/>
                </a:cubicBezTo>
                <a:cubicBezTo>
                  <a:pt x="7694" y="346"/>
                  <a:pt x="7694" y="346"/>
                  <a:pt x="7700" y="346"/>
                </a:cubicBezTo>
                <a:close/>
                <a:moveTo>
                  <a:pt x="8375" y="340"/>
                </a:moveTo>
                <a:cubicBezTo>
                  <a:pt x="8364" y="346"/>
                  <a:pt x="8358" y="351"/>
                  <a:pt x="8352" y="357"/>
                </a:cubicBezTo>
                <a:lnTo>
                  <a:pt x="8347" y="357"/>
                </a:lnTo>
                <a:cubicBezTo>
                  <a:pt x="8352" y="351"/>
                  <a:pt x="8364" y="346"/>
                  <a:pt x="8375" y="340"/>
                </a:cubicBezTo>
                <a:close/>
                <a:moveTo>
                  <a:pt x="8443" y="306"/>
                </a:moveTo>
                <a:cubicBezTo>
                  <a:pt x="8443" y="306"/>
                  <a:pt x="8454" y="311"/>
                  <a:pt x="8460" y="311"/>
                </a:cubicBezTo>
                <a:cubicBezTo>
                  <a:pt x="8432" y="328"/>
                  <a:pt x="8409" y="351"/>
                  <a:pt x="8375" y="357"/>
                </a:cubicBezTo>
                <a:cubicBezTo>
                  <a:pt x="8381" y="351"/>
                  <a:pt x="8381" y="340"/>
                  <a:pt x="8381" y="334"/>
                </a:cubicBezTo>
                <a:cubicBezTo>
                  <a:pt x="8392" y="328"/>
                  <a:pt x="8398" y="328"/>
                  <a:pt x="8403" y="323"/>
                </a:cubicBezTo>
                <a:cubicBezTo>
                  <a:pt x="8415" y="317"/>
                  <a:pt x="8426" y="317"/>
                  <a:pt x="8443" y="306"/>
                </a:cubicBezTo>
                <a:close/>
                <a:moveTo>
                  <a:pt x="8250" y="328"/>
                </a:moveTo>
                <a:cubicBezTo>
                  <a:pt x="8222" y="334"/>
                  <a:pt x="8199" y="346"/>
                  <a:pt x="8176" y="363"/>
                </a:cubicBezTo>
                <a:lnTo>
                  <a:pt x="8171" y="340"/>
                </a:lnTo>
                <a:cubicBezTo>
                  <a:pt x="8165" y="346"/>
                  <a:pt x="8154" y="351"/>
                  <a:pt x="8148" y="357"/>
                </a:cubicBezTo>
                <a:lnTo>
                  <a:pt x="8131" y="334"/>
                </a:lnTo>
                <a:lnTo>
                  <a:pt x="8120" y="346"/>
                </a:lnTo>
                <a:cubicBezTo>
                  <a:pt x="8131" y="351"/>
                  <a:pt x="8142" y="363"/>
                  <a:pt x="8154" y="374"/>
                </a:cubicBezTo>
                <a:lnTo>
                  <a:pt x="8097" y="374"/>
                </a:lnTo>
                <a:cubicBezTo>
                  <a:pt x="8097" y="368"/>
                  <a:pt x="8091" y="346"/>
                  <a:pt x="8091" y="340"/>
                </a:cubicBezTo>
                <a:cubicBezTo>
                  <a:pt x="8086" y="346"/>
                  <a:pt x="8069" y="357"/>
                  <a:pt x="8057" y="363"/>
                </a:cubicBezTo>
                <a:cubicBezTo>
                  <a:pt x="8063" y="368"/>
                  <a:pt x="8074" y="380"/>
                  <a:pt x="8080" y="385"/>
                </a:cubicBezTo>
                <a:lnTo>
                  <a:pt x="8069" y="385"/>
                </a:lnTo>
                <a:cubicBezTo>
                  <a:pt x="8046" y="385"/>
                  <a:pt x="8023" y="374"/>
                  <a:pt x="8006" y="368"/>
                </a:cubicBezTo>
                <a:cubicBezTo>
                  <a:pt x="8074" y="323"/>
                  <a:pt x="8165" y="334"/>
                  <a:pt x="8250" y="328"/>
                </a:cubicBezTo>
                <a:close/>
                <a:moveTo>
                  <a:pt x="10145" y="380"/>
                </a:moveTo>
                <a:cubicBezTo>
                  <a:pt x="10151" y="380"/>
                  <a:pt x="10157" y="380"/>
                  <a:pt x="10168" y="385"/>
                </a:cubicBezTo>
                <a:cubicBezTo>
                  <a:pt x="10162" y="385"/>
                  <a:pt x="10157" y="391"/>
                  <a:pt x="10151" y="391"/>
                </a:cubicBezTo>
                <a:cubicBezTo>
                  <a:pt x="10145" y="385"/>
                  <a:pt x="10145" y="385"/>
                  <a:pt x="10145" y="380"/>
                </a:cubicBezTo>
                <a:close/>
                <a:moveTo>
                  <a:pt x="7698" y="400"/>
                </a:moveTo>
                <a:cubicBezTo>
                  <a:pt x="7701" y="400"/>
                  <a:pt x="7704" y="401"/>
                  <a:pt x="7706" y="402"/>
                </a:cubicBezTo>
                <a:lnTo>
                  <a:pt x="7706" y="408"/>
                </a:lnTo>
                <a:lnTo>
                  <a:pt x="7677" y="408"/>
                </a:lnTo>
                <a:cubicBezTo>
                  <a:pt x="7681" y="404"/>
                  <a:pt x="7691" y="400"/>
                  <a:pt x="7698" y="400"/>
                </a:cubicBezTo>
                <a:close/>
                <a:moveTo>
                  <a:pt x="10253" y="391"/>
                </a:moveTo>
                <a:lnTo>
                  <a:pt x="10253" y="391"/>
                </a:lnTo>
                <a:cubicBezTo>
                  <a:pt x="10270" y="397"/>
                  <a:pt x="10287" y="402"/>
                  <a:pt x="10298" y="408"/>
                </a:cubicBezTo>
                <a:cubicBezTo>
                  <a:pt x="10281" y="408"/>
                  <a:pt x="10270" y="402"/>
                  <a:pt x="10253" y="391"/>
                </a:cubicBezTo>
                <a:close/>
                <a:moveTo>
                  <a:pt x="7637" y="402"/>
                </a:moveTo>
                <a:cubicBezTo>
                  <a:pt x="7643" y="408"/>
                  <a:pt x="7643" y="408"/>
                  <a:pt x="7649" y="414"/>
                </a:cubicBezTo>
                <a:cubicBezTo>
                  <a:pt x="7637" y="414"/>
                  <a:pt x="7626" y="414"/>
                  <a:pt x="7615" y="419"/>
                </a:cubicBezTo>
                <a:cubicBezTo>
                  <a:pt x="7615" y="414"/>
                  <a:pt x="7626" y="408"/>
                  <a:pt x="7637" y="402"/>
                </a:cubicBezTo>
                <a:close/>
                <a:moveTo>
                  <a:pt x="9776" y="272"/>
                </a:moveTo>
                <a:lnTo>
                  <a:pt x="9776" y="272"/>
                </a:lnTo>
                <a:cubicBezTo>
                  <a:pt x="9964" y="283"/>
                  <a:pt x="10151" y="311"/>
                  <a:pt x="10344" y="340"/>
                </a:cubicBezTo>
                <a:lnTo>
                  <a:pt x="10355" y="340"/>
                </a:lnTo>
                <a:cubicBezTo>
                  <a:pt x="10378" y="346"/>
                  <a:pt x="10395" y="351"/>
                  <a:pt x="10418" y="351"/>
                </a:cubicBezTo>
                <a:cubicBezTo>
                  <a:pt x="10463" y="363"/>
                  <a:pt x="10508" y="368"/>
                  <a:pt x="10554" y="374"/>
                </a:cubicBezTo>
                <a:cubicBezTo>
                  <a:pt x="10554" y="374"/>
                  <a:pt x="10554" y="363"/>
                  <a:pt x="10559" y="363"/>
                </a:cubicBezTo>
                <a:cubicBezTo>
                  <a:pt x="10616" y="408"/>
                  <a:pt x="10696" y="397"/>
                  <a:pt x="10764" y="414"/>
                </a:cubicBezTo>
                <a:cubicBezTo>
                  <a:pt x="10752" y="420"/>
                  <a:pt x="10741" y="422"/>
                  <a:pt x="10730" y="422"/>
                </a:cubicBezTo>
                <a:cubicBezTo>
                  <a:pt x="10701" y="422"/>
                  <a:pt x="10673" y="408"/>
                  <a:pt x="10645" y="408"/>
                </a:cubicBezTo>
                <a:cubicBezTo>
                  <a:pt x="10537" y="391"/>
                  <a:pt x="10429" y="374"/>
                  <a:pt x="10321" y="357"/>
                </a:cubicBezTo>
                <a:cubicBezTo>
                  <a:pt x="10151" y="334"/>
                  <a:pt x="9975" y="311"/>
                  <a:pt x="9805" y="294"/>
                </a:cubicBezTo>
                <a:cubicBezTo>
                  <a:pt x="9793" y="283"/>
                  <a:pt x="9782" y="277"/>
                  <a:pt x="9776" y="272"/>
                </a:cubicBezTo>
                <a:close/>
                <a:moveTo>
                  <a:pt x="7388" y="368"/>
                </a:moveTo>
                <a:lnTo>
                  <a:pt x="7388" y="368"/>
                </a:lnTo>
                <a:cubicBezTo>
                  <a:pt x="7359" y="385"/>
                  <a:pt x="7325" y="402"/>
                  <a:pt x="7303" y="425"/>
                </a:cubicBezTo>
                <a:cubicBezTo>
                  <a:pt x="7297" y="425"/>
                  <a:pt x="7286" y="431"/>
                  <a:pt x="7280" y="431"/>
                </a:cubicBezTo>
                <a:cubicBezTo>
                  <a:pt x="7303" y="419"/>
                  <a:pt x="7320" y="402"/>
                  <a:pt x="7337" y="380"/>
                </a:cubicBezTo>
                <a:cubicBezTo>
                  <a:pt x="7354" y="380"/>
                  <a:pt x="7371" y="374"/>
                  <a:pt x="7388" y="368"/>
                </a:cubicBezTo>
                <a:close/>
                <a:moveTo>
                  <a:pt x="7093" y="431"/>
                </a:moveTo>
                <a:cubicBezTo>
                  <a:pt x="7087" y="431"/>
                  <a:pt x="7076" y="436"/>
                  <a:pt x="7064" y="436"/>
                </a:cubicBezTo>
                <a:lnTo>
                  <a:pt x="7070" y="431"/>
                </a:lnTo>
                <a:close/>
                <a:moveTo>
                  <a:pt x="10321" y="436"/>
                </a:moveTo>
                <a:cubicBezTo>
                  <a:pt x="10333" y="436"/>
                  <a:pt x="10338" y="436"/>
                  <a:pt x="10350" y="442"/>
                </a:cubicBezTo>
                <a:cubicBezTo>
                  <a:pt x="10344" y="448"/>
                  <a:pt x="10338" y="453"/>
                  <a:pt x="10327" y="459"/>
                </a:cubicBezTo>
                <a:cubicBezTo>
                  <a:pt x="10327" y="453"/>
                  <a:pt x="10321" y="442"/>
                  <a:pt x="10321" y="436"/>
                </a:cubicBezTo>
                <a:close/>
                <a:moveTo>
                  <a:pt x="6979" y="482"/>
                </a:moveTo>
                <a:cubicBezTo>
                  <a:pt x="6985" y="487"/>
                  <a:pt x="6991" y="499"/>
                  <a:pt x="6996" y="504"/>
                </a:cubicBezTo>
                <a:cubicBezTo>
                  <a:pt x="6991" y="510"/>
                  <a:pt x="6985" y="510"/>
                  <a:pt x="6979" y="510"/>
                </a:cubicBezTo>
                <a:cubicBezTo>
                  <a:pt x="6979" y="504"/>
                  <a:pt x="6979" y="493"/>
                  <a:pt x="6979" y="482"/>
                </a:cubicBezTo>
                <a:close/>
                <a:moveTo>
                  <a:pt x="10764" y="425"/>
                </a:moveTo>
                <a:cubicBezTo>
                  <a:pt x="10883" y="425"/>
                  <a:pt x="11008" y="470"/>
                  <a:pt x="11121" y="504"/>
                </a:cubicBezTo>
                <a:cubicBezTo>
                  <a:pt x="11110" y="509"/>
                  <a:pt x="11098" y="511"/>
                  <a:pt x="11086" y="511"/>
                </a:cubicBezTo>
                <a:cubicBezTo>
                  <a:pt x="11052" y="511"/>
                  <a:pt x="11019" y="496"/>
                  <a:pt x="10985" y="487"/>
                </a:cubicBezTo>
                <a:cubicBezTo>
                  <a:pt x="10911" y="470"/>
                  <a:pt x="10832" y="465"/>
                  <a:pt x="10764" y="425"/>
                </a:cubicBezTo>
                <a:close/>
                <a:moveTo>
                  <a:pt x="7167" y="493"/>
                </a:moveTo>
                <a:cubicBezTo>
                  <a:pt x="7155" y="510"/>
                  <a:pt x="7138" y="521"/>
                  <a:pt x="7121" y="538"/>
                </a:cubicBezTo>
                <a:cubicBezTo>
                  <a:pt x="7110" y="544"/>
                  <a:pt x="7093" y="544"/>
                  <a:pt x="7076" y="550"/>
                </a:cubicBezTo>
                <a:cubicBezTo>
                  <a:pt x="7076" y="550"/>
                  <a:pt x="7076" y="544"/>
                  <a:pt x="7076" y="544"/>
                </a:cubicBezTo>
                <a:cubicBezTo>
                  <a:pt x="7076" y="550"/>
                  <a:pt x="7076" y="550"/>
                  <a:pt x="7070" y="550"/>
                </a:cubicBezTo>
                <a:cubicBezTo>
                  <a:pt x="7047" y="556"/>
                  <a:pt x="7025" y="559"/>
                  <a:pt x="7007" y="559"/>
                </a:cubicBezTo>
                <a:cubicBezTo>
                  <a:pt x="6994" y="559"/>
                  <a:pt x="6983" y="558"/>
                  <a:pt x="6974" y="555"/>
                </a:cubicBezTo>
                <a:cubicBezTo>
                  <a:pt x="6974" y="552"/>
                  <a:pt x="6974" y="548"/>
                  <a:pt x="6974" y="544"/>
                </a:cubicBezTo>
                <a:cubicBezTo>
                  <a:pt x="6996" y="533"/>
                  <a:pt x="7025" y="527"/>
                  <a:pt x="7047" y="521"/>
                </a:cubicBezTo>
                <a:cubicBezTo>
                  <a:pt x="7053" y="521"/>
                  <a:pt x="7059" y="527"/>
                  <a:pt x="7064" y="533"/>
                </a:cubicBezTo>
                <a:lnTo>
                  <a:pt x="7087" y="510"/>
                </a:lnTo>
                <a:lnTo>
                  <a:pt x="7115" y="504"/>
                </a:lnTo>
                <a:lnTo>
                  <a:pt x="7121" y="521"/>
                </a:lnTo>
                <a:lnTo>
                  <a:pt x="7127" y="499"/>
                </a:lnTo>
                <a:cubicBezTo>
                  <a:pt x="7138" y="499"/>
                  <a:pt x="7155" y="499"/>
                  <a:pt x="7167" y="493"/>
                </a:cubicBezTo>
                <a:close/>
                <a:moveTo>
                  <a:pt x="11609" y="555"/>
                </a:moveTo>
                <a:cubicBezTo>
                  <a:pt x="11655" y="572"/>
                  <a:pt x="11723" y="567"/>
                  <a:pt x="11745" y="618"/>
                </a:cubicBezTo>
                <a:cubicBezTo>
                  <a:pt x="11700" y="607"/>
                  <a:pt x="11655" y="595"/>
                  <a:pt x="11609" y="584"/>
                </a:cubicBezTo>
                <a:cubicBezTo>
                  <a:pt x="11609" y="572"/>
                  <a:pt x="11609" y="561"/>
                  <a:pt x="11609" y="555"/>
                </a:cubicBezTo>
                <a:close/>
                <a:moveTo>
                  <a:pt x="11836" y="618"/>
                </a:moveTo>
                <a:lnTo>
                  <a:pt x="11836" y="618"/>
                </a:lnTo>
                <a:cubicBezTo>
                  <a:pt x="11834" y="620"/>
                  <a:pt x="11832" y="623"/>
                  <a:pt x="11830" y="627"/>
                </a:cubicBezTo>
                <a:lnTo>
                  <a:pt x="11830" y="627"/>
                </a:lnTo>
                <a:cubicBezTo>
                  <a:pt x="11832" y="624"/>
                  <a:pt x="11834" y="621"/>
                  <a:pt x="11836" y="618"/>
                </a:cubicBezTo>
                <a:close/>
                <a:moveTo>
                  <a:pt x="10928" y="527"/>
                </a:moveTo>
                <a:lnTo>
                  <a:pt x="10928" y="527"/>
                </a:lnTo>
                <a:cubicBezTo>
                  <a:pt x="11030" y="550"/>
                  <a:pt x="11127" y="589"/>
                  <a:pt x="11229" y="601"/>
                </a:cubicBezTo>
                <a:cubicBezTo>
                  <a:pt x="11252" y="601"/>
                  <a:pt x="11269" y="618"/>
                  <a:pt x="11286" y="635"/>
                </a:cubicBezTo>
                <a:cubicBezTo>
                  <a:pt x="11284" y="635"/>
                  <a:pt x="11283" y="635"/>
                  <a:pt x="11282" y="635"/>
                </a:cubicBezTo>
                <a:cubicBezTo>
                  <a:pt x="11262" y="635"/>
                  <a:pt x="11229" y="614"/>
                  <a:pt x="11207" y="614"/>
                </a:cubicBezTo>
                <a:cubicBezTo>
                  <a:pt x="11193" y="614"/>
                  <a:pt x="11184" y="622"/>
                  <a:pt x="11184" y="646"/>
                </a:cubicBezTo>
                <a:cubicBezTo>
                  <a:pt x="11178" y="635"/>
                  <a:pt x="11178" y="624"/>
                  <a:pt x="11172" y="607"/>
                </a:cubicBezTo>
                <a:cubicBezTo>
                  <a:pt x="11087" y="601"/>
                  <a:pt x="11002" y="572"/>
                  <a:pt x="10928" y="527"/>
                </a:cubicBezTo>
                <a:close/>
                <a:moveTo>
                  <a:pt x="6940" y="550"/>
                </a:moveTo>
                <a:cubicBezTo>
                  <a:pt x="6940" y="550"/>
                  <a:pt x="6940" y="555"/>
                  <a:pt x="6940" y="555"/>
                </a:cubicBezTo>
                <a:lnTo>
                  <a:pt x="6911" y="589"/>
                </a:lnTo>
                <a:cubicBezTo>
                  <a:pt x="6904" y="588"/>
                  <a:pt x="6897" y="587"/>
                  <a:pt x="6891" y="587"/>
                </a:cubicBezTo>
                <a:cubicBezTo>
                  <a:pt x="6849" y="587"/>
                  <a:pt x="6814" y="615"/>
                  <a:pt x="6775" y="629"/>
                </a:cubicBezTo>
                <a:lnTo>
                  <a:pt x="6792" y="646"/>
                </a:lnTo>
                <a:lnTo>
                  <a:pt x="6747" y="675"/>
                </a:lnTo>
                <a:cubicBezTo>
                  <a:pt x="6738" y="678"/>
                  <a:pt x="6729" y="679"/>
                  <a:pt x="6721" y="679"/>
                </a:cubicBezTo>
                <a:cubicBezTo>
                  <a:pt x="6700" y="679"/>
                  <a:pt x="6680" y="672"/>
                  <a:pt x="6661" y="672"/>
                </a:cubicBezTo>
                <a:cubicBezTo>
                  <a:pt x="6647" y="672"/>
                  <a:pt x="6635" y="675"/>
                  <a:pt x="6622" y="686"/>
                </a:cubicBezTo>
                <a:cubicBezTo>
                  <a:pt x="6616" y="692"/>
                  <a:pt x="6610" y="709"/>
                  <a:pt x="6610" y="714"/>
                </a:cubicBezTo>
                <a:cubicBezTo>
                  <a:pt x="6605" y="720"/>
                  <a:pt x="6605" y="720"/>
                  <a:pt x="6605" y="720"/>
                </a:cubicBezTo>
                <a:cubicBezTo>
                  <a:pt x="6605" y="709"/>
                  <a:pt x="6610" y="692"/>
                  <a:pt x="6616" y="680"/>
                </a:cubicBezTo>
                <a:cubicBezTo>
                  <a:pt x="6724" y="641"/>
                  <a:pt x="6832" y="589"/>
                  <a:pt x="6940" y="550"/>
                </a:cubicBezTo>
                <a:close/>
                <a:moveTo>
                  <a:pt x="6593" y="686"/>
                </a:moveTo>
                <a:lnTo>
                  <a:pt x="6593" y="686"/>
                </a:lnTo>
                <a:cubicBezTo>
                  <a:pt x="6576" y="703"/>
                  <a:pt x="6554" y="720"/>
                  <a:pt x="6537" y="737"/>
                </a:cubicBezTo>
                <a:cubicBezTo>
                  <a:pt x="6508" y="743"/>
                  <a:pt x="6480" y="754"/>
                  <a:pt x="6452" y="760"/>
                </a:cubicBezTo>
                <a:cubicBezTo>
                  <a:pt x="6503" y="737"/>
                  <a:pt x="6548" y="714"/>
                  <a:pt x="6593" y="686"/>
                </a:cubicBezTo>
                <a:close/>
                <a:moveTo>
                  <a:pt x="6576" y="782"/>
                </a:moveTo>
                <a:cubicBezTo>
                  <a:pt x="6582" y="788"/>
                  <a:pt x="6588" y="788"/>
                  <a:pt x="6593" y="794"/>
                </a:cubicBezTo>
                <a:cubicBezTo>
                  <a:pt x="6588" y="788"/>
                  <a:pt x="6582" y="788"/>
                  <a:pt x="6576" y="788"/>
                </a:cubicBezTo>
                <a:cubicBezTo>
                  <a:pt x="6576" y="788"/>
                  <a:pt x="6576" y="782"/>
                  <a:pt x="6576" y="782"/>
                </a:cubicBezTo>
                <a:close/>
                <a:moveTo>
                  <a:pt x="6514" y="805"/>
                </a:moveTo>
                <a:cubicBezTo>
                  <a:pt x="6525" y="811"/>
                  <a:pt x="6537" y="811"/>
                  <a:pt x="6542" y="816"/>
                </a:cubicBezTo>
                <a:lnTo>
                  <a:pt x="6486" y="816"/>
                </a:lnTo>
                <a:cubicBezTo>
                  <a:pt x="6486" y="816"/>
                  <a:pt x="6486" y="811"/>
                  <a:pt x="6486" y="811"/>
                </a:cubicBezTo>
                <a:cubicBezTo>
                  <a:pt x="6491" y="811"/>
                  <a:pt x="6503" y="805"/>
                  <a:pt x="6514" y="805"/>
                </a:cubicBezTo>
                <a:close/>
                <a:moveTo>
                  <a:pt x="11133" y="499"/>
                </a:moveTo>
                <a:cubicBezTo>
                  <a:pt x="11156" y="499"/>
                  <a:pt x="11168" y="506"/>
                  <a:pt x="11162" y="521"/>
                </a:cubicBezTo>
                <a:lnTo>
                  <a:pt x="11162" y="521"/>
                </a:lnTo>
                <a:cubicBezTo>
                  <a:pt x="11161" y="521"/>
                  <a:pt x="11161" y="521"/>
                  <a:pt x="11161" y="521"/>
                </a:cubicBezTo>
                <a:lnTo>
                  <a:pt x="11161" y="521"/>
                </a:lnTo>
                <a:cubicBezTo>
                  <a:pt x="11161" y="522"/>
                  <a:pt x="11161" y="522"/>
                  <a:pt x="11162" y="522"/>
                </a:cubicBezTo>
                <a:lnTo>
                  <a:pt x="11162" y="522"/>
                </a:lnTo>
                <a:cubicBezTo>
                  <a:pt x="11162" y="522"/>
                  <a:pt x="11162" y="522"/>
                  <a:pt x="11162" y="521"/>
                </a:cubicBezTo>
                <a:lnTo>
                  <a:pt x="11162" y="521"/>
                </a:lnTo>
                <a:cubicBezTo>
                  <a:pt x="11281" y="533"/>
                  <a:pt x="11394" y="584"/>
                  <a:pt x="11507" y="612"/>
                </a:cubicBezTo>
                <a:cubicBezTo>
                  <a:pt x="11507" y="607"/>
                  <a:pt x="11507" y="595"/>
                  <a:pt x="11507" y="589"/>
                </a:cubicBezTo>
                <a:cubicBezTo>
                  <a:pt x="11518" y="601"/>
                  <a:pt x="11524" y="612"/>
                  <a:pt x="11530" y="618"/>
                </a:cubicBezTo>
                <a:cubicBezTo>
                  <a:pt x="11694" y="675"/>
                  <a:pt x="11859" y="709"/>
                  <a:pt x="12012" y="782"/>
                </a:cubicBezTo>
                <a:cubicBezTo>
                  <a:pt x="12018" y="777"/>
                  <a:pt x="12018" y="765"/>
                  <a:pt x="12018" y="754"/>
                </a:cubicBezTo>
                <a:cubicBezTo>
                  <a:pt x="12052" y="816"/>
                  <a:pt x="12131" y="816"/>
                  <a:pt x="12182" y="850"/>
                </a:cubicBezTo>
                <a:cubicBezTo>
                  <a:pt x="12177" y="852"/>
                  <a:pt x="12172" y="852"/>
                  <a:pt x="12167" y="852"/>
                </a:cubicBezTo>
                <a:cubicBezTo>
                  <a:pt x="12134" y="852"/>
                  <a:pt x="12106" y="826"/>
                  <a:pt x="12076" y="826"/>
                </a:cubicBezTo>
                <a:cubicBezTo>
                  <a:pt x="12072" y="826"/>
                  <a:pt x="12067" y="827"/>
                  <a:pt x="12063" y="828"/>
                </a:cubicBezTo>
                <a:cubicBezTo>
                  <a:pt x="11774" y="692"/>
                  <a:pt x="11445" y="652"/>
                  <a:pt x="11162" y="522"/>
                </a:cubicBezTo>
                <a:lnTo>
                  <a:pt x="11162" y="522"/>
                </a:lnTo>
                <a:cubicBezTo>
                  <a:pt x="11160" y="525"/>
                  <a:pt x="11158" y="529"/>
                  <a:pt x="11155" y="533"/>
                </a:cubicBezTo>
                <a:cubicBezTo>
                  <a:pt x="11127" y="533"/>
                  <a:pt x="11115" y="521"/>
                  <a:pt x="11133" y="499"/>
                </a:cubicBezTo>
                <a:close/>
                <a:moveTo>
                  <a:pt x="6401" y="839"/>
                </a:moveTo>
                <a:cubicBezTo>
                  <a:pt x="6378" y="856"/>
                  <a:pt x="6355" y="868"/>
                  <a:pt x="6327" y="885"/>
                </a:cubicBezTo>
                <a:cubicBezTo>
                  <a:pt x="6298" y="896"/>
                  <a:pt x="6270" y="907"/>
                  <a:pt x="6242" y="913"/>
                </a:cubicBezTo>
                <a:cubicBezTo>
                  <a:pt x="6242" y="907"/>
                  <a:pt x="6242" y="896"/>
                  <a:pt x="6236" y="890"/>
                </a:cubicBezTo>
                <a:cubicBezTo>
                  <a:pt x="6264" y="885"/>
                  <a:pt x="6293" y="873"/>
                  <a:pt x="6321" y="868"/>
                </a:cubicBezTo>
                <a:cubicBezTo>
                  <a:pt x="6327" y="868"/>
                  <a:pt x="6327" y="873"/>
                  <a:pt x="6332" y="873"/>
                </a:cubicBezTo>
                <a:cubicBezTo>
                  <a:pt x="6332" y="873"/>
                  <a:pt x="6332" y="868"/>
                  <a:pt x="6338" y="862"/>
                </a:cubicBezTo>
                <a:cubicBezTo>
                  <a:pt x="6361" y="856"/>
                  <a:pt x="6378" y="845"/>
                  <a:pt x="6401" y="839"/>
                </a:cubicBezTo>
                <a:close/>
                <a:moveTo>
                  <a:pt x="12194" y="856"/>
                </a:moveTo>
                <a:cubicBezTo>
                  <a:pt x="12273" y="868"/>
                  <a:pt x="12358" y="896"/>
                  <a:pt x="12420" y="947"/>
                </a:cubicBezTo>
                <a:cubicBezTo>
                  <a:pt x="12375" y="936"/>
                  <a:pt x="12330" y="919"/>
                  <a:pt x="12296" y="890"/>
                </a:cubicBezTo>
                <a:cubicBezTo>
                  <a:pt x="12269" y="896"/>
                  <a:pt x="12242" y="896"/>
                  <a:pt x="12225" y="915"/>
                </a:cubicBezTo>
                <a:lnTo>
                  <a:pt x="12225" y="915"/>
                </a:lnTo>
                <a:cubicBezTo>
                  <a:pt x="12231" y="907"/>
                  <a:pt x="12240" y="889"/>
                  <a:pt x="12245" y="885"/>
                </a:cubicBezTo>
                <a:cubicBezTo>
                  <a:pt x="12233" y="879"/>
                  <a:pt x="12205" y="862"/>
                  <a:pt x="12194" y="856"/>
                </a:cubicBezTo>
                <a:close/>
                <a:moveTo>
                  <a:pt x="12069" y="879"/>
                </a:moveTo>
                <a:cubicBezTo>
                  <a:pt x="12120" y="896"/>
                  <a:pt x="12171" y="907"/>
                  <a:pt x="12222" y="919"/>
                </a:cubicBezTo>
                <a:cubicBezTo>
                  <a:pt x="12256" y="953"/>
                  <a:pt x="12301" y="964"/>
                  <a:pt x="12347" y="975"/>
                </a:cubicBezTo>
                <a:cubicBezTo>
                  <a:pt x="12341" y="981"/>
                  <a:pt x="12330" y="987"/>
                  <a:pt x="12324" y="992"/>
                </a:cubicBezTo>
                <a:cubicBezTo>
                  <a:pt x="12307" y="987"/>
                  <a:pt x="12290" y="975"/>
                  <a:pt x="12279" y="964"/>
                </a:cubicBezTo>
                <a:cubicBezTo>
                  <a:pt x="12267" y="975"/>
                  <a:pt x="12256" y="981"/>
                  <a:pt x="12245" y="992"/>
                </a:cubicBezTo>
                <a:lnTo>
                  <a:pt x="12256" y="964"/>
                </a:lnTo>
                <a:cubicBezTo>
                  <a:pt x="12188" y="947"/>
                  <a:pt x="12137" y="902"/>
                  <a:pt x="12063" y="890"/>
                </a:cubicBezTo>
                <a:cubicBezTo>
                  <a:pt x="12069" y="890"/>
                  <a:pt x="12069" y="885"/>
                  <a:pt x="12069" y="879"/>
                </a:cubicBezTo>
                <a:close/>
                <a:moveTo>
                  <a:pt x="12716" y="1056"/>
                </a:moveTo>
                <a:cubicBezTo>
                  <a:pt x="12734" y="1056"/>
                  <a:pt x="12755" y="1070"/>
                  <a:pt x="12755" y="1089"/>
                </a:cubicBezTo>
                <a:cubicBezTo>
                  <a:pt x="12752" y="1095"/>
                  <a:pt x="12746" y="1098"/>
                  <a:pt x="12738" y="1098"/>
                </a:cubicBezTo>
                <a:cubicBezTo>
                  <a:pt x="12721" y="1098"/>
                  <a:pt x="12697" y="1082"/>
                  <a:pt x="12693" y="1066"/>
                </a:cubicBezTo>
                <a:cubicBezTo>
                  <a:pt x="12698" y="1059"/>
                  <a:pt x="12707" y="1056"/>
                  <a:pt x="12716" y="1056"/>
                </a:cubicBezTo>
                <a:close/>
                <a:moveTo>
                  <a:pt x="6189" y="923"/>
                </a:moveTo>
                <a:cubicBezTo>
                  <a:pt x="6197" y="923"/>
                  <a:pt x="6205" y="923"/>
                  <a:pt x="6213" y="924"/>
                </a:cubicBezTo>
                <a:cubicBezTo>
                  <a:pt x="6169" y="946"/>
                  <a:pt x="6125" y="963"/>
                  <a:pt x="6076" y="974"/>
                </a:cubicBezTo>
                <a:lnTo>
                  <a:pt x="6076" y="974"/>
                </a:lnTo>
                <a:cubicBezTo>
                  <a:pt x="6075" y="974"/>
                  <a:pt x="6073" y="974"/>
                  <a:pt x="6072" y="974"/>
                </a:cubicBezTo>
                <a:lnTo>
                  <a:pt x="6072" y="974"/>
                </a:lnTo>
                <a:cubicBezTo>
                  <a:pt x="6072" y="974"/>
                  <a:pt x="6072" y="975"/>
                  <a:pt x="6071" y="975"/>
                </a:cubicBezTo>
                <a:cubicBezTo>
                  <a:pt x="6073" y="975"/>
                  <a:pt x="6074" y="975"/>
                  <a:pt x="6076" y="974"/>
                </a:cubicBezTo>
                <a:lnTo>
                  <a:pt x="6076" y="974"/>
                </a:lnTo>
                <a:cubicBezTo>
                  <a:pt x="6078" y="975"/>
                  <a:pt x="6080" y="975"/>
                  <a:pt x="6083" y="975"/>
                </a:cubicBezTo>
                <a:cubicBezTo>
                  <a:pt x="5969" y="1009"/>
                  <a:pt x="5856" y="1055"/>
                  <a:pt x="5754" y="1106"/>
                </a:cubicBezTo>
                <a:lnTo>
                  <a:pt x="5742" y="1089"/>
                </a:lnTo>
                <a:cubicBezTo>
                  <a:pt x="5841" y="1047"/>
                  <a:pt x="5948" y="973"/>
                  <a:pt x="6052" y="973"/>
                </a:cubicBezTo>
                <a:cubicBezTo>
                  <a:pt x="6059" y="973"/>
                  <a:pt x="6066" y="973"/>
                  <a:pt x="6072" y="974"/>
                </a:cubicBezTo>
                <a:lnTo>
                  <a:pt x="6072" y="974"/>
                </a:lnTo>
                <a:cubicBezTo>
                  <a:pt x="6097" y="937"/>
                  <a:pt x="6144" y="923"/>
                  <a:pt x="6189" y="923"/>
                </a:cubicBezTo>
                <a:close/>
                <a:moveTo>
                  <a:pt x="5814" y="1128"/>
                </a:moveTo>
                <a:cubicBezTo>
                  <a:pt x="5826" y="1128"/>
                  <a:pt x="5838" y="1132"/>
                  <a:pt x="5850" y="1140"/>
                </a:cubicBezTo>
                <a:cubicBezTo>
                  <a:pt x="5809" y="1150"/>
                  <a:pt x="5768" y="1175"/>
                  <a:pt x="5718" y="1175"/>
                </a:cubicBezTo>
                <a:cubicBezTo>
                  <a:pt x="5713" y="1175"/>
                  <a:pt x="5708" y="1174"/>
                  <a:pt x="5703" y="1174"/>
                </a:cubicBezTo>
                <a:cubicBezTo>
                  <a:pt x="5741" y="1161"/>
                  <a:pt x="5777" y="1128"/>
                  <a:pt x="5814" y="1128"/>
                </a:cubicBezTo>
                <a:close/>
                <a:moveTo>
                  <a:pt x="10020" y="1157"/>
                </a:moveTo>
                <a:cubicBezTo>
                  <a:pt x="10026" y="1157"/>
                  <a:pt x="10032" y="1157"/>
                  <a:pt x="10032" y="1163"/>
                </a:cubicBezTo>
                <a:cubicBezTo>
                  <a:pt x="10044" y="1167"/>
                  <a:pt x="10056" y="1171"/>
                  <a:pt x="10068" y="1171"/>
                </a:cubicBezTo>
                <a:cubicBezTo>
                  <a:pt x="10073" y="1171"/>
                  <a:pt x="10078" y="1170"/>
                  <a:pt x="10083" y="1168"/>
                </a:cubicBezTo>
                <a:cubicBezTo>
                  <a:pt x="10100" y="1174"/>
                  <a:pt x="10111" y="1180"/>
                  <a:pt x="10128" y="1180"/>
                </a:cubicBezTo>
                <a:cubicBezTo>
                  <a:pt x="10114" y="1184"/>
                  <a:pt x="10099" y="1186"/>
                  <a:pt x="10086" y="1186"/>
                </a:cubicBezTo>
                <a:cubicBezTo>
                  <a:pt x="10066" y="1186"/>
                  <a:pt x="10048" y="1183"/>
                  <a:pt x="10032" y="1180"/>
                </a:cubicBezTo>
                <a:cubicBezTo>
                  <a:pt x="10026" y="1168"/>
                  <a:pt x="10026" y="1163"/>
                  <a:pt x="10020" y="1157"/>
                </a:cubicBezTo>
                <a:close/>
                <a:moveTo>
                  <a:pt x="5572" y="1151"/>
                </a:moveTo>
                <a:cubicBezTo>
                  <a:pt x="5579" y="1151"/>
                  <a:pt x="5585" y="1153"/>
                  <a:pt x="5589" y="1157"/>
                </a:cubicBezTo>
                <a:cubicBezTo>
                  <a:pt x="5597" y="1177"/>
                  <a:pt x="5576" y="1192"/>
                  <a:pt x="5555" y="1192"/>
                </a:cubicBezTo>
                <a:cubicBezTo>
                  <a:pt x="5547" y="1192"/>
                  <a:pt x="5539" y="1190"/>
                  <a:pt x="5532" y="1185"/>
                </a:cubicBezTo>
                <a:cubicBezTo>
                  <a:pt x="5524" y="1168"/>
                  <a:pt x="5551" y="1151"/>
                  <a:pt x="5572" y="1151"/>
                </a:cubicBezTo>
                <a:close/>
                <a:moveTo>
                  <a:pt x="9467" y="1190"/>
                </a:moveTo>
                <a:lnTo>
                  <a:pt x="9467" y="1190"/>
                </a:lnTo>
                <a:cubicBezTo>
                  <a:pt x="9468" y="1192"/>
                  <a:pt x="9469" y="1194"/>
                  <a:pt x="9470" y="1197"/>
                </a:cubicBezTo>
                <a:lnTo>
                  <a:pt x="9470" y="1191"/>
                </a:lnTo>
                <a:cubicBezTo>
                  <a:pt x="9469" y="1191"/>
                  <a:pt x="9468" y="1191"/>
                  <a:pt x="9467" y="1190"/>
                </a:cubicBezTo>
                <a:close/>
                <a:moveTo>
                  <a:pt x="10159" y="1184"/>
                </a:moveTo>
                <a:cubicBezTo>
                  <a:pt x="10245" y="1184"/>
                  <a:pt x="10331" y="1205"/>
                  <a:pt x="10412" y="1225"/>
                </a:cubicBezTo>
                <a:cubicBezTo>
                  <a:pt x="10399" y="1226"/>
                  <a:pt x="10387" y="1226"/>
                  <a:pt x="10375" y="1226"/>
                </a:cubicBezTo>
                <a:cubicBezTo>
                  <a:pt x="10291" y="1226"/>
                  <a:pt x="10207" y="1210"/>
                  <a:pt x="10128" y="1185"/>
                </a:cubicBezTo>
                <a:cubicBezTo>
                  <a:pt x="10138" y="1185"/>
                  <a:pt x="10149" y="1184"/>
                  <a:pt x="10159" y="1184"/>
                </a:cubicBezTo>
                <a:close/>
                <a:moveTo>
                  <a:pt x="8591" y="1236"/>
                </a:moveTo>
                <a:cubicBezTo>
                  <a:pt x="8596" y="1242"/>
                  <a:pt x="8608" y="1248"/>
                  <a:pt x="8619" y="1248"/>
                </a:cubicBezTo>
                <a:cubicBezTo>
                  <a:pt x="8608" y="1248"/>
                  <a:pt x="8596" y="1253"/>
                  <a:pt x="8585" y="1253"/>
                </a:cubicBezTo>
                <a:cubicBezTo>
                  <a:pt x="8585" y="1248"/>
                  <a:pt x="8585" y="1242"/>
                  <a:pt x="8591" y="1236"/>
                </a:cubicBezTo>
                <a:close/>
                <a:moveTo>
                  <a:pt x="8506" y="1259"/>
                </a:moveTo>
                <a:cubicBezTo>
                  <a:pt x="8494" y="1259"/>
                  <a:pt x="8489" y="1265"/>
                  <a:pt x="8477" y="1265"/>
                </a:cubicBezTo>
                <a:lnTo>
                  <a:pt x="8489" y="1259"/>
                </a:lnTo>
                <a:close/>
                <a:moveTo>
                  <a:pt x="9924" y="1163"/>
                </a:moveTo>
                <a:cubicBezTo>
                  <a:pt x="9952" y="1163"/>
                  <a:pt x="9981" y="1163"/>
                  <a:pt x="10015" y="1174"/>
                </a:cubicBezTo>
                <a:cubicBezTo>
                  <a:pt x="10009" y="1191"/>
                  <a:pt x="10009" y="1208"/>
                  <a:pt x="10009" y="1225"/>
                </a:cubicBezTo>
                <a:cubicBezTo>
                  <a:pt x="10043" y="1225"/>
                  <a:pt x="10083" y="1225"/>
                  <a:pt x="10117" y="1242"/>
                </a:cubicBezTo>
                <a:cubicBezTo>
                  <a:pt x="10123" y="1231"/>
                  <a:pt x="10128" y="1214"/>
                  <a:pt x="10128" y="1208"/>
                </a:cubicBezTo>
                <a:cubicBezTo>
                  <a:pt x="10128" y="1214"/>
                  <a:pt x="10128" y="1236"/>
                  <a:pt x="10128" y="1248"/>
                </a:cubicBezTo>
                <a:cubicBezTo>
                  <a:pt x="10179" y="1248"/>
                  <a:pt x="10230" y="1253"/>
                  <a:pt x="10276" y="1265"/>
                </a:cubicBezTo>
                <a:cubicBezTo>
                  <a:pt x="9981" y="1231"/>
                  <a:pt x="9680" y="1214"/>
                  <a:pt x="9374" y="1214"/>
                </a:cubicBezTo>
                <a:cubicBezTo>
                  <a:pt x="9243" y="1214"/>
                  <a:pt x="9118" y="1219"/>
                  <a:pt x="8988" y="1225"/>
                </a:cubicBezTo>
                <a:cubicBezTo>
                  <a:pt x="9022" y="1219"/>
                  <a:pt x="9050" y="1219"/>
                  <a:pt x="9084" y="1214"/>
                </a:cubicBezTo>
                <a:cubicBezTo>
                  <a:pt x="9084" y="1202"/>
                  <a:pt x="9090" y="1185"/>
                  <a:pt x="9090" y="1174"/>
                </a:cubicBezTo>
                <a:cubicBezTo>
                  <a:pt x="9096" y="1180"/>
                  <a:pt x="9101" y="1197"/>
                  <a:pt x="9107" y="1202"/>
                </a:cubicBezTo>
                <a:cubicBezTo>
                  <a:pt x="9193" y="1194"/>
                  <a:pt x="9276" y="1181"/>
                  <a:pt x="9359" y="1181"/>
                </a:cubicBezTo>
                <a:cubicBezTo>
                  <a:pt x="9395" y="1181"/>
                  <a:pt x="9431" y="1184"/>
                  <a:pt x="9467" y="1190"/>
                </a:cubicBezTo>
                <a:lnTo>
                  <a:pt x="9467" y="1190"/>
                </a:lnTo>
                <a:cubicBezTo>
                  <a:pt x="9464" y="1183"/>
                  <a:pt x="9463" y="1177"/>
                  <a:pt x="9459" y="1168"/>
                </a:cubicBezTo>
                <a:lnTo>
                  <a:pt x="9464" y="1168"/>
                </a:lnTo>
                <a:lnTo>
                  <a:pt x="9487" y="1191"/>
                </a:lnTo>
                <a:cubicBezTo>
                  <a:pt x="9532" y="1185"/>
                  <a:pt x="9578" y="1185"/>
                  <a:pt x="9623" y="1185"/>
                </a:cubicBezTo>
                <a:cubicBezTo>
                  <a:pt x="9623" y="1185"/>
                  <a:pt x="9623" y="1180"/>
                  <a:pt x="9623" y="1180"/>
                </a:cubicBezTo>
                <a:cubicBezTo>
                  <a:pt x="9714" y="1185"/>
                  <a:pt x="9805" y="1191"/>
                  <a:pt x="9896" y="1191"/>
                </a:cubicBezTo>
                <a:cubicBezTo>
                  <a:pt x="9930" y="1202"/>
                  <a:pt x="9964" y="1214"/>
                  <a:pt x="9998" y="1219"/>
                </a:cubicBezTo>
                <a:cubicBezTo>
                  <a:pt x="9992" y="1202"/>
                  <a:pt x="9981" y="1185"/>
                  <a:pt x="9975" y="1168"/>
                </a:cubicBezTo>
                <a:cubicBezTo>
                  <a:pt x="9958" y="1168"/>
                  <a:pt x="9941" y="1163"/>
                  <a:pt x="9924" y="1163"/>
                </a:cubicBezTo>
                <a:close/>
                <a:moveTo>
                  <a:pt x="12818" y="1185"/>
                </a:moveTo>
                <a:lnTo>
                  <a:pt x="12818" y="1185"/>
                </a:lnTo>
                <a:cubicBezTo>
                  <a:pt x="12863" y="1208"/>
                  <a:pt x="12937" y="1208"/>
                  <a:pt x="12948" y="1270"/>
                </a:cubicBezTo>
                <a:cubicBezTo>
                  <a:pt x="12903" y="1248"/>
                  <a:pt x="12852" y="1231"/>
                  <a:pt x="12818" y="1185"/>
                </a:cubicBezTo>
                <a:close/>
                <a:moveTo>
                  <a:pt x="8215" y="1238"/>
                </a:moveTo>
                <a:cubicBezTo>
                  <a:pt x="8225" y="1238"/>
                  <a:pt x="8233" y="1243"/>
                  <a:pt x="8233" y="1253"/>
                </a:cubicBezTo>
                <a:cubicBezTo>
                  <a:pt x="8230" y="1265"/>
                  <a:pt x="8218" y="1273"/>
                  <a:pt x="8207" y="1273"/>
                </a:cubicBezTo>
                <a:cubicBezTo>
                  <a:pt x="8197" y="1273"/>
                  <a:pt x="8188" y="1267"/>
                  <a:pt x="8188" y="1253"/>
                </a:cubicBezTo>
                <a:cubicBezTo>
                  <a:pt x="8191" y="1244"/>
                  <a:pt x="8204" y="1238"/>
                  <a:pt x="8215" y="1238"/>
                </a:cubicBezTo>
                <a:close/>
                <a:moveTo>
                  <a:pt x="8097" y="1304"/>
                </a:moveTo>
                <a:cubicBezTo>
                  <a:pt x="8097" y="1304"/>
                  <a:pt x="8097" y="1310"/>
                  <a:pt x="8103" y="1310"/>
                </a:cubicBezTo>
                <a:lnTo>
                  <a:pt x="8097" y="1310"/>
                </a:lnTo>
                <a:cubicBezTo>
                  <a:pt x="8097" y="1310"/>
                  <a:pt x="8097" y="1304"/>
                  <a:pt x="8097" y="1304"/>
                </a:cubicBezTo>
                <a:close/>
                <a:moveTo>
                  <a:pt x="13216" y="1332"/>
                </a:moveTo>
                <a:lnTo>
                  <a:pt x="13216" y="1332"/>
                </a:lnTo>
                <a:cubicBezTo>
                  <a:pt x="13216" y="1333"/>
                  <a:pt x="13215" y="1333"/>
                  <a:pt x="13215" y="1333"/>
                </a:cubicBezTo>
                <a:cubicBezTo>
                  <a:pt x="13216" y="1334"/>
                  <a:pt x="13217" y="1334"/>
                  <a:pt x="13218" y="1335"/>
                </a:cubicBezTo>
                <a:lnTo>
                  <a:pt x="13218" y="1335"/>
                </a:lnTo>
                <a:cubicBezTo>
                  <a:pt x="13217" y="1334"/>
                  <a:pt x="13217" y="1333"/>
                  <a:pt x="13216" y="1332"/>
                </a:cubicBezTo>
                <a:close/>
                <a:moveTo>
                  <a:pt x="10406" y="1236"/>
                </a:moveTo>
                <a:lnTo>
                  <a:pt x="10406" y="1236"/>
                </a:lnTo>
                <a:cubicBezTo>
                  <a:pt x="10599" y="1265"/>
                  <a:pt x="10792" y="1304"/>
                  <a:pt x="10979" y="1367"/>
                </a:cubicBezTo>
                <a:cubicBezTo>
                  <a:pt x="10923" y="1361"/>
                  <a:pt x="10866" y="1338"/>
                  <a:pt x="10803" y="1338"/>
                </a:cubicBezTo>
                <a:cubicBezTo>
                  <a:pt x="10792" y="1338"/>
                  <a:pt x="10781" y="1338"/>
                  <a:pt x="10769" y="1333"/>
                </a:cubicBezTo>
                <a:cubicBezTo>
                  <a:pt x="10769" y="1333"/>
                  <a:pt x="10769" y="1327"/>
                  <a:pt x="10764" y="1321"/>
                </a:cubicBezTo>
                <a:cubicBezTo>
                  <a:pt x="10645" y="1287"/>
                  <a:pt x="10520" y="1276"/>
                  <a:pt x="10406" y="1236"/>
                </a:cubicBezTo>
                <a:close/>
                <a:moveTo>
                  <a:pt x="12908" y="1163"/>
                </a:moveTo>
                <a:cubicBezTo>
                  <a:pt x="13008" y="1213"/>
                  <a:pt x="13146" y="1241"/>
                  <a:pt x="13216" y="1332"/>
                </a:cubicBezTo>
                <a:lnTo>
                  <a:pt x="13216" y="1332"/>
                </a:lnTo>
                <a:cubicBezTo>
                  <a:pt x="13222" y="1331"/>
                  <a:pt x="13227" y="1331"/>
                  <a:pt x="13233" y="1331"/>
                </a:cubicBezTo>
                <a:cubicBezTo>
                  <a:pt x="13278" y="1331"/>
                  <a:pt x="13320" y="1366"/>
                  <a:pt x="13345" y="1401"/>
                </a:cubicBezTo>
                <a:cubicBezTo>
                  <a:pt x="13301" y="1384"/>
                  <a:pt x="13257" y="1362"/>
                  <a:pt x="13218" y="1335"/>
                </a:cubicBezTo>
                <a:lnTo>
                  <a:pt x="13218" y="1335"/>
                </a:lnTo>
                <a:cubicBezTo>
                  <a:pt x="13219" y="1336"/>
                  <a:pt x="13220" y="1337"/>
                  <a:pt x="13220" y="1338"/>
                </a:cubicBezTo>
                <a:cubicBezTo>
                  <a:pt x="13118" y="1276"/>
                  <a:pt x="13016" y="1225"/>
                  <a:pt x="12903" y="1180"/>
                </a:cubicBezTo>
                <a:lnTo>
                  <a:pt x="12908" y="1163"/>
                </a:lnTo>
                <a:close/>
                <a:moveTo>
                  <a:pt x="11771" y="1387"/>
                </a:moveTo>
                <a:cubicBezTo>
                  <a:pt x="11784" y="1387"/>
                  <a:pt x="11789" y="1395"/>
                  <a:pt x="11785" y="1412"/>
                </a:cubicBezTo>
                <a:cubicBezTo>
                  <a:pt x="11778" y="1416"/>
                  <a:pt x="11772" y="1418"/>
                  <a:pt x="11767" y="1418"/>
                </a:cubicBezTo>
                <a:cubicBezTo>
                  <a:pt x="11757" y="1418"/>
                  <a:pt x="11753" y="1409"/>
                  <a:pt x="11757" y="1389"/>
                </a:cubicBezTo>
                <a:cubicBezTo>
                  <a:pt x="11762" y="1388"/>
                  <a:pt x="11767" y="1387"/>
                  <a:pt x="11771" y="1387"/>
                </a:cubicBezTo>
                <a:close/>
                <a:moveTo>
                  <a:pt x="5260" y="1310"/>
                </a:moveTo>
                <a:lnTo>
                  <a:pt x="5260" y="1310"/>
                </a:lnTo>
                <a:cubicBezTo>
                  <a:pt x="5220" y="1338"/>
                  <a:pt x="5181" y="1355"/>
                  <a:pt x="5135" y="1367"/>
                </a:cubicBezTo>
                <a:cubicBezTo>
                  <a:pt x="5124" y="1389"/>
                  <a:pt x="5101" y="1407"/>
                  <a:pt x="5107" y="1435"/>
                </a:cubicBezTo>
                <a:cubicBezTo>
                  <a:pt x="5152" y="1435"/>
                  <a:pt x="5192" y="1407"/>
                  <a:pt x="5232" y="1384"/>
                </a:cubicBezTo>
                <a:cubicBezTo>
                  <a:pt x="5232" y="1389"/>
                  <a:pt x="5232" y="1407"/>
                  <a:pt x="5232" y="1412"/>
                </a:cubicBezTo>
                <a:cubicBezTo>
                  <a:pt x="5215" y="1418"/>
                  <a:pt x="5192" y="1424"/>
                  <a:pt x="5175" y="1429"/>
                </a:cubicBezTo>
                <a:cubicBezTo>
                  <a:pt x="5175" y="1441"/>
                  <a:pt x="5181" y="1458"/>
                  <a:pt x="5181" y="1469"/>
                </a:cubicBezTo>
                <a:lnTo>
                  <a:pt x="5164" y="1446"/>
                </a:lnTo>
                <a:cubicBezTo>
                  <a:pt x="5101" y="1480"/>
                  <a:pt x="5033" y="1492"/>
                  <a:pt x="4982" y="1537"/>
                </a:cubicBezTo>
                <a:cubicBezTo>
                  <a:pt x="4982" y="1531"/>
                  <a:pt x="4976" y="1526"/>
                  <a:pt x="4976" y="1526"/>
                </a:cubicBezTo>
                <a:cubicBezTo>
                  <a:pt x="5022" y="1497"/>
                  <a:pt x="5062" y="1469"/>
                  <a:pt x="5107" y="1441"/>
                </a:cubicBezTo>
                <a:cubicBezTo>
                  <a:pt x="5101" y="1429"/>
                  <a:pt x="5101" y="1407"/>
                  <a:pt x="5096" y="1395"/>
                </a:cubicBezTo>
                <a:cubicBezTo>
                  <a:pt x="5084" y="1401"/>
                  <a:pt x="5056" y="1412"/>
                  <a:pt x="5039" y="1418"/>
                </a:cubicBezTo>
                <a:cubicBezTo>
                  <a:pt x="5101" y="1367"/>
                  <a:pt x="5181" y="1321"/>
                  <a:pt x="5260" y="1310"/>
                </a:cubicBezTo>
                <a:close/>
                <a:moveTo>
                  <a:pt x="4541" y="1585"/>
                </a:moveTo>
                <a:cubicBezTo>
                  <a:pt x="4548" y="1585"/>
                  <a:pt x="4555" y="1586"/>
                  <a:pt x="4562" y="1588"/>
                </a:cubicBezTo>
                <a:cubicBezTo>
                  <a:pt x="4523" y="1616"/>
                  <a:pt x="4483" y="1639"/>
                  <a:pt x="4443" y="1668"/>
                </a:cubicBezTo>
                <a:cubicBezTo>
                  <a:pt x="4437" y="1662"/>
                  <a:pt x="4432" y="1650"/>
                  <a:pt x="4426" y="1645"/>
                </a:cubicBezTo>
                <a:cubicBezTo>
                  <a:pt x="4466" y="1630"/>
                  <a:pt x="4497" y="1585"/>
                  <a:pt x="4541" y="1585"/>
                </a:cubicBezTo>
                <a:close/>
                <a:moveTo>
                  <a:pt x="12767" y="924"/>
                </a:moveTo>
                <a:cubicBezTo>
                  <a:pt x="12833" y="924"/>
                  <a:pt x="12892" y="996"/>
                  <a:pt x="12959" y="996"/>
                </a:cubicBezTo>
                <a:cubicBezTo>
                  <a:pt x="12972" y="996"/>
                  <a:pt x="12985" y="993"/>
                  <a:pt x="12999" y="987"/>
                </a:cubicBezTo>
                <a:lnTo>
                  <a:pt x="12999" y="987"/>
                </a:lnTo>
                <a:cubicBezTo>
                  <a:pt x="12994" y="992"/>
                  <a:pt x="12988" y="1009"/>
                  <a:pt x="12982" y="1015"/>
                </a:cubicBezTo>
                <a:cubicBezTo>
                  <a:pt x="13158" y="1117"/>
                  <a:pt x="13345" y="1191"/>
                  <a:pt x="13521" y="1293"/>
                </a:cubicBezTo>
                <a:cubicBezTo>
                  <a:pt x="13533" y="1282"/>
                  <a:pt x="13544" y="1276"/>
                  <a:pt x="13555" y="1270"/>
                </a:cubicBezTo>
                <a:lnTo>
                  <a:pt x="13555" y="1270"/>
                </a:lnTo>
                <a:cubicBezTo>
                  <a:pt x="13555" y="1276"/>
                  <a:pt x="13550" y="1293"/>
                  <a:pt x="13550" y="1299"/>
                </a:cubicBezTo>
                <a:cubicBezTo>
                  <a:pt x="13640" y="1333"/>
                  <a:pt x="13708" y="1429"/>
                  <a:pt x="13811" y="1441"/>
                </a:cubicBezTo>
                <a:cubicBezTo>
                  <a:pt x="13839" y="1520"/>
                  <a:pt x="13947" y="1526"/>
                  <a:pt x="14003" y="1588"/>
                </a:cubicBezTo>
                <a:cubicBezTo>
                  <a:pt x="14043" y="1616"/>
                  <a:pt x="14106" y="1622"/>
                  <a:pt x="14111" y="1685"/>
                </a:cubicBezTo>
                <a:lnTo>
                  <a:pt x="14066" y="1685"/>
                </a:lnTo>
                <a:cubicBezTo>
                  <a:pt x="14038" y="1639"/>
                  <a:pt x="13986" y="1628"/>
                  <a:pt x="13941" y="1611"/>
                </a:cubicBezTo>
                <a:cubicBezTo>
                  <a:pt x="13941" y="1622"/>
                  <a:pt x="13941" y="1650"/>
                  <a:pt x="13941" y="1662"/>
                </a:cubicBezTo>
                <a:cubicBezTo>
                  <a:pt x="13930" y="1650"/>
                  <a:pt x="13913" y="1639"/>
                  <a:pt x="13901" y="1628"/>
                </a:cubicBezTo>
                <a:cubicBezTo>
                  <a:pt x="13850" y="1616"/>
                  <a:pt x="13850" y="1543"/>
                  <a:pt x="13799" y="1531"/>
                </a:cubicBezTo>
                <a:cubicBezTo>
                  <a:pt x="13788" y="1537"/>
                  <a:pt x="13777" y="1543"/>
                  <a:pt x="13765" y="1548"/>
                </a:cubicBezTo>
                <a:cubicBezTo>
                  <a:pt x="13640" y="1475"/>
                  <a:pt x="13527" y="1384"/>
                  <a:pt x="13385" y="1338"/>
                </a:cubicBezTo>
                <a:cubicBezTo>
                  <a:pt x="13391" y="1327"/>
                  <a:pt x="13402" y="1310"/>
                  <a:pt x="13408" y="1299"/>
                </a:cubicBezTo>
                <a:cubicBezTo>
                  <a:pt x="13396" y="1287"/>
                  <a:pt x="13368" y="1265"/>
                  <a:pt x="13351" y="1253"/>
                </a:cubicBezTo>
                <a:cubicBezTo>
                  <a:pt x="13340" y="1259"/>
                  <a:pt x="13323" y="1270"/>
                  <a:pt x="13311" y="1276"/>
                </a:cubicBezTo>
                <a:lnTo>
                  <a:pt x="13340" y="1299"/>
                </a:lnTo>
                <a:cubicBezTo>
                  <a:pt x="13328" y="1293"/>
                  <a:pt x="13294" y="1287"/>
                  <a:pt x="13283" y="1282"/>
                </a:cubicBezTo>
                <a:lnTo>
                  <a:pt x="13317" y="1270"/>
                </a:lnTo>
                <a:cubicBezTo>
                  <a:pt x="13317" y="1259"/>
                  <a:pt x="13311" y="1242"/>
                  <a:pt x="13311" y="1231"/>
                </a:cubicBezTo>
                <a:cubicBezTo>
                  <a:pt x="13283" y="1219"/>
                  <a:pt x="13255" y="1208"/>
                  <a:pt x="13226" y="1197"/>
                </a:cubicBezTo>
                <a:lnTo>
                  <a:pt x="13215" y="1214"/>
                </a:lnTo>
                <a:cubicBezTo>
                  <a:pt x="13237" y="1231"/>
                  <a:pt x="13260" y="1248"/>
                  <a:pt x="13272" y="1276"/>
                </a:cubicBezTo>
                <a:cubicBezTo>
                  <a:pt x="13255" y="1248"/>
                  <a:pt x="13220" y="1236"/>
                  <a:pt x="13192" y="1236"/>
                </a:cubicBezTo>
                <a:cubicBezTo>
                  <a:pt x="13203" y="1219"/>
                  <a:pt x="13209" y="1202"/>
                  <a:pt x="13220" y="1185"/>
                </a:cubicBezTo>
                <a:cubicBezTo>
                  <a:pt x="13192" y="1174"/>
                  <a:pt x="13164" y="1157"/>
                  <a:pt x="13135" y="1146"/>
                </a:cubicBezTo>
                <a:lnTo>
                  <a:pt x="13135" y="1146"/>
                </a:lnTo>
                <a:cubicBezTo>
                  <a:pt x="13152" y="1163"/>
                  <a:pt x="13181" y="1197"/>
                  <a:pt x="13198" y="1214"/>
                </a:cubicBezTo>
                <a:cubicBezTo>
                  <a:pt x="13169" y="1214"/>
                  <a:pt x="13152" y="1202"/>
                  <a:pt x="13135" y="1180"/>
                </a:cubicBezTo>
                <a:cubicBezTo>
                  <a:pt x="13073" y="1168"/>
                  <a:pt x="13028" y="1134"/>
                  <a:pt x="12976" y="1111"/>
                </a:cubicBezTo>
                <a:lnTo>
                  <a:pt x="12982" y="1077"/>
                </a:lnTo>
                <a:lnTo>
                  <a:pt x="12982" y="1077"/>
                </a:lnTo>
                <a:cubicBezTo>
                  <a:pt x="12965" y="1083"/>
                  <a:pt x="12942" y="1094"/>
                  <a:pt x="12931" y="1100"/>
                </a:cubicBezTo>
                <a:cubicBezTo>
                  <a:pt x="12931" y="1083"/>
                  <a:pt x="12937" y="1066"/>
                  <a:pt x="12937" y="1049"/>
                </a:cubicBezTo>
                <a:lnTo>
                  <a:pt x="12937" y="1049"/>
                </a:lnTo>
                <a:cubicBezTo>
                  <a:pt x="12914" y="1055"/>
                  <a:pt x="12891" y="1060"/>
                  <a:pt x="12869" y="1066"/>
                </a:cubicBezTo>
                <a:cubicBezTo>
                  <a:pt x="12852" y="1055"/>
                  <a:pt x="12835" y="1043"/>
                  <a:pt x="12823" y="1032"/>
                </a:cubicBezTo>
                <a:cubicBezTo>
                  <a:pt x="12846" y="1032"/>
                  <a:pt x="12874" y="1032"/>
                  <a:pt x="12897" y="1021"/>
                </a:cubicBezTo>
                <a:cubicBezTo>
                  <a:pt x="12886" y="1015"/>
                  <a:pt x="12852" y="1009"/>
                  <a:pt x="12835" y="1004"/>
                </a:cubicBezTo>
                <a:cubicBezTo>
                  <a:pt x="12840" y="992"/>
                  <a:pt x="12852" y="975"/>
                  <a:pt x="12852" y="964"/>
                </a:cubicBezTo>
                <a:lnTo>
                  <a:pt x="12852" y="964"/>
                </a:lnTo>
                <a:cubicBezTo>
                  <a:pt x="12840" y="970"/>
                  <a:pt x="12818" y="987"/>
                  <a:pt x="12806" y="992"/>
                </a:cubicBezTo>
                <a:cubicBezTo>
                  <a:pt x="12789" y="975"/>
                  <a:pt x="12721" y="953"/>
                  <a:pt x="12767" y="930"/>
                </a:cubicBezTo>
                <a:lnTo>
                  <a:pt x="12767" y="924"/>
                </a:lnTo>
                <a:close/>
                <a:moveTo>
                  <a:pt x="5033" y="1412"/>
                </a:moveTo>
                <a:cubicBezTo>
                  <a:pt x="5005" y="1452"/>
                  <a:pt x="4954" y="1452"/>
                  <a:pt x="4925" y="1486"/>
                </a:cubicBezTo>
                <a:cubicBezTo>
                  <a:pt x="4636" y="1611"/>
                  <a:pt x="4381" y="1832"/>
                  <a:pt x="4097" y="1951"/>
                </a:cubicBezTo>
                <a:cubicBezTo>
                  <a:pt x="4188" y="1866"/>
                  <a:pt x="4301" y="1821"/>
                  <a:pt x="4398" y="1753"/>
                </a:cubicBezTo>
                <a:cubicBezTo>
                  <a:pt x="4398" y="1747"/>
                  <a:pt x="4386" y="1741"/>
                  <a:pt x="4381" y="1736"/>
                </a:cubicBezTo>
                <a:lnTo>
                  <a:pt x="4381" y="1736"/>
                </a:lnTo>
                <a:cubicBezTo>
                  <a:pt x="4398" y="1741"/>
                  <a:pt x="4409" y="1741"/>
                  <a:pt x="4420" y="1741"/>
                </a:cubicBezTo>
                <a:cubicBezTo>
                  <a:pt x="4568" y="1656"/>
                  <a:pt x="4704" y="1560"/>
                  <a:pt x="4863" y="1492"/>
                </a:cubicBezTo>
                <a:cubicBezTo>
                  <a:pt x="4863" y="1492"/>
                  <a:pt x="4852" y="1480"/>
                  <a:pt x="4846" y="1475"/>
                </a:cubicBezTo>
                <a:lnTo>
                  <a:pt x="4846" y="1475"/>
                </a:lnTo>
                <a:cubicBezTo>
                  <a:pt x="4854" y="1477"/>
                  <a:pt x="4862" y="1478"/>
                  <a:pt x="4870" y="1478"/>
                </a:cubicBezTo>
                <a:cubicBezTo>
                  <a:pt x="4927" y="1478"/>
                  <a:pt x="4978" y="1427"/>
                  <a:pt x="5033" y="1412"/>
                </a:cubicBezTo>
                <a:close/>
                <a:moveTo>
                  <a:pt x="4018" y="1900"/>
                </a:moveTo>
                <a:cubicBezTo>
                  <a:pt x="3989" y="1900"/>
                  <a:pt x="3961" y="1906"/>
                  <a:pt x="3932" y="1906"/>
                </a:cubicBezTo>
                <a:cubicBezTo>
                  <a:pt x="3927" y="1923"/>
                  <a:pt x="3921" y="1946"/>
                  <a:pt x="3921" y="1963"/>
                </a:cubicBezTo>
                <a:cubicBezTo>
                  <a:pt x="3961" y="1951"/>
                  <a:pt x="4001" y="1940"/>
                  <a:pt x="4018" y="1900"/>
                </a:cubicBezTo>
                <a:close/>
                <a:moveTo>
                  <a:pt x="13385" y="1389"/>
                </a:moveTo>
                <a:cubicBezTo>
                  <a:pt x="13674" y="1554"/>
                  <a:pt x="13947" y="1724"/>
                  <a:pt x="14219" y="1906"/>
                </a:cubicBezTo>
                <a:cubicBezTo>
                  <a:pt x="14253" y="1929"/>
                  <a:pt x="14293" y="1940"/>
                  <a:pt x="14298" y="1980"/>
                </a:cubicBezTo>
                <a:cubicBezTo>
                  <a:pt x="14117" y="1838"/>
                  <a:pt x="13913" y="1741"/>
                  <a:pt x="13725" y="1605"/>
                </a:cubicBezTo>
                <a:cubicBezTo>
                  <a:pt x="13708" y="1616"/>
                  <a:pt x="13691" y="1622"/>
                  <a:pt x="13680" y="1628"/>
                </a:cubicBezTo>
                <a:cubicBezTo>
                  <a:pt x="13697" y="1645"/>
                  <a:pt x="13714" y="1662"/>
                  <a:pt x="13731" y="1679"/>
                </a:cubicBezTo>
                <a:lnTo>
                  <a:pt x="13731" y="1690"/>
                </a:lnTo>
                <a:cubicBezTo>
                  <a:pt x="13691" y="1668"/>
                  <a:pt x="13652" y="1650"/>
                  <a:pt x="13612" y="1628"/>
                </a:cubicBezTo>
                <a:cubicBezTo>
                  <a:pt x="13612" y="1622"/>
                  <a:pt x="13618" y="1611"/>
                  <a:pt x="13618" y="1605"/>
                </a:cubicBezTo>
                <a:cubicBezTo>
                  <a:pt x="13635" y="1616"/>
                  <a:pt x="13657" y="1628"/>
                  <a:pt x="13674" y="1633"/>
                </a:cubicBezTo>
                <a:cubicBezTo>
                  <a:pt x="13680" y="1622"/>
                  <a:pt x="13686" y="1605"/>
                  <a:pt x="13686" y="1594"/>
                </a:cubicBezTo>
                <a:cubicBezTo>
                  <a:pt x="13589" y="1520"/>
                  <a:pt x="13481" y="1469"/>
                  <a:pt x="13374" y="1412"/>
                </a:cubicBezTo>
                <a:cubicBezTo>
                  <a:pt x="13379" y="1407"/>
                  <a:pt x="13385" y="1395"/>
                  <a:pt x="13385" y="1389"/>
                </a:cubicBezTo>
                <a:close/>
                <a:moveTo>
                  <a:pt x="4083" y="1949"/>
                </a:moveTo>
                <a:cubicBezTo>
                  <a:pt x="4092" y="1949"/>
                  <a:pt x="4099" y="1957"/>
                  <a:pt x="4103" y="1974"/>
                </a:cubicBezTo>
                <a:cubicBezTo>
                  <a:pt x="4096" y="1983"/>
                  <a:pt x="4088" y="1988"/>
                  <a:pt x="4082" y="1988"/>
                </a:cubicBezTo>
                <a:cubicBezTo>
                  <a:pt x="4073" y="1988"/>
                  <a:pt x="4066" y="1979"/>
                  <a:pt x="4063" y="1963"/>
                </a:cubicBezTo>
                <a:cubicBezTo>
                  <a:pt x="4070" y="1953"/>
                  <a:pt x="4077" y="1949"/>
                  <a:pt x="4083" y="1949"/>
                </a:cubicBezTo>
                <a:close/>
                <a:moveTo>
                  <a:pt x="5161" y="2073"/>
                </a:moveTo>
                <a:cubicBezTo>
                  <a:pt x="5167" y="2073"/>
                  <a:pt x="5173" y="2077"/>
                  <a:pt x="5181" y="2087"/>
                </a:cubicBezTo>
                <a:cubicBezTo>
                  <a:pt x="5174" y="2100"/>
                  <a:pt x="5168" y="2107"/>
                  <a:pt x="5161" y="2107"/>
                </a:cubicBezTo>
                <a:cubicBezTo>
                  <a:pt x="5155" y="2107"/>
                  <a:pt x="5148" y="2103"/>
                  <a:pt x="5141" y="2093"/>
                </a:cubicBezTo>
                <a:cubicBezTo>
                  <a:pt x="5147" y="2080"/>
                  <a:pt x="5154" y="2073"/>
                  <a:pt x="5161" y="2073"/>
                </a:cubicBezTo>
                <a:close/>
                <a:moveTo>
                  <a:pt x="4267" y="1934"/>
                </a:moveTo>
                <a:cubicBezTo>
                  <a:pt x="4250" y="1963"/>
                  <a:pt x="4159" y="1974"/>
                  <a:pt x="4205" y="2019"/>
                </a:cubicBezTo>
                <a:cubicBezTo>
                  <a:pt x="4193" y="2014"/>
                  <a:pt x="4182" y="2008"/>
                  <a:pt x="4171" y="2002"/>
                </a:cubicBezTo>
                <a:cubicBezTo>
                  <a:pt x="4108" y="2059"/>
                  <a:pt x="4035" y="2104"/>
                  <a:pt x="3949" y="2127"/>
                </a:cubicBezTo>
                <a:cubicBezTo>
                  <a:pt x="4035" y="2070"/>
                  <a:pt x="4125" y="2025"/>
                  <a:pt x="4205" y="1957"/>
                </a:cubicBezTo>
                <a:cubicBezTo>
                  <a:pt x="4222" y="1940"/>
                  <a:pt x="4245" y="1934"/>
                  <a:pt x="4267" y="1934"/>
                </a:cubicBezTo>
                <a:close/>
                <a:moveTo>
                  <a:pt x="14304" y="1974"/>
                </a:moveTo>
                <a:lnTo>
                  <a:pt x="14304" y="1974"/>
                </a:lnTo>
                <a:cubicBezTo>
                  <a:pt x="14406" y="2025"/>
                  <a:pt x="14497" y="2104"/>
                  <a:pt x="14588" y="2161"/>
                </a:cubicBezTo>
                <a:cubicBezTo>
                  <a:pt x="14480" y="2127"/>
                  <a:pt x="14395" y="2042"/>
                  <a:pt x="14304" y="1974"/>
                </a:cubicBezTo>
                <a:close/>
                <a:moveTo>
                  <a:pt x="4057" y="1980"/>
                </a:moveTo>
                <a:cubicBezTo>
                  <a:pt x="4040" y="2019"/>
                  <a:pt x="3995" y="2042"/>
                  <a:pt x="3961" y="2065"/>
                </a:cubicBezTo>
                <a:cubicBezTo>
                  <a:pt x="3893" y="2110"/>
                  <a:pt x="3836" y="2167"/>
                  <a:pt x="3757" y="2190"/>
                </a:cubicBezTo>
                <a:cubicBezTo>
                  <a:pt x="3836" y="2099"/>
                  <a:pt x="3955" y="2042"/>
                  <a:pt x="4057" y="1980"/>
                </a:cubicBezTo>
                <a:close/>
                <a:moveTo>
                  <a:pt x="14616" y="2256"/>
                </a:moveTo>
                <a:cubicBezTo>
                  <a:pt x="14630" y="2256"/>
                  <a:pt x="14649" y="2279"/>
                  <a:pt x="14645" y="2292"/>
                </a:cubicBezTo>
                <a:cubicBezTo>
                  <a:pt x="14640" y="2298"/>
                  <a:pt x="14635" y="2300"/>
                  <a:pt x="14630" y="2300"/>
                </a:cubicBezTo>
                <a:cubicBezTo>
                  <a:pt x="14615" y="2300"/>
                  <a:pt x="14601" y="2280"/>
                  <a:pt x="14605" y="2263"/>
                </a:cubicBezTo>
                <a:cubicBezTo>
                  <a:pt x="14608" y="2258"/>
                  <a:pt x="14612" y="2256"/>
                  <a:pt x="14616" y="2256"/>
                </a:cubicBezTo>
                <a:close/>
                <a:moveTo>
                  <a:pt x="14594" y="2172"/>
                </a:moveTo>
                <a:lnTo>
                  <a:pt x="14594" y="2172"/>
                </a:lnTo>
                <a:cubicBezTo>
                  <a:pt x="14718" y="2258"/>
                  <a:pt x="14832" y="2354"/>
                  <a:pt x="14945" y="2450"/>
                </a:cubicBezTo>
                <a:cubicBezTo>
                  <a:pt x="14809" y="2388"/>
                  <a:pt x="14696" y="2280"/>
                  <a:pt x="14594" y="2172"/>
                </a:cubicBezTo>
                <a:close/>
                <a:moveTo>
                  <a:pt x="13918" y="2465"/>
                </a:moveTo>
                <a:cubicBezTo>
                  <a:pt x="13939" y="2465"/>
                  <a:pt x="13961" y="2488"/>
                  <a:pt x="13947" y="2507"/>
                </a:cubicBezTo>
                <a:cubicBezTo>
                  <a:pt x="13944" y="2509"/>
                  <a:pt x="13940" y="2510"/>
                  <a:pt x="13937" y="2510"/>
                </a:cubicBezTo>
                <a:cubicBezTo>
                  <a:pt x="13916" y="2510"/>
                  <a:pt x="13892" y="2482"/>
                  <a:pt x="13907" y="2468"/>
                </a:cubicBezTo>
                <a:cubicBezTo>
                  <a:pt x="13911" y="2466"/>
                  <a:pt x="13914" y="2465"/>
                  <a:pt x="13918" y="2465"/>
                </a:cubicBezTo>
                <a:close/>
                <a:moveTo>
                  <a:pt x="3098" y="2530"/>
                </a:moveTo>
                <a:lnTo>
                  <a:pt x="3098" y="2530"/>
                </a:lnTo>
                <a:cubicBezTo>
                  <a:pt x="3097" y="2532"/>
                  <a:pt x="3097" y="2534"/>
                  <a:pt x="3096" y="2537"/>
                </a:cubicBezTo>
                <a:lnTo>
                  <a:pt x="3096" y="2537"/>
                </a:lnTo>
                <a:cubicBezTo>
                  <a:pt x="3097" y="2535"/>
                  <a:pt x="3098" y="2532"/>
                  <a:pt x="3098" y="2530"/>
                </a:cubicBezTo>
                <a:close/>
                <a:moveTo>
                  <a:pt x="3490" y="2479"/>
                </a:moveTo>
                <a:cubicBezTo>
                  <a:pt x="3490" y="2496"/>
                  <a:pt x="3490" y="2519"/>
                  <a:pt x="3490" y="2536"/>
                </a:cubicBezTo>
                <a:cubicBezTo>
                  <a:pt x="3479" y="2530"/>
                  <a:pt x="3467" y="2524"/>
                  <a:pt x="3450" y="2513"/>
                </a:cubicBezTo>
                <a:cubicBezTo>
                  <a:pt x="3433" y="2530"/>
                  <a:pt x="3422" y="2547"/>
                  <a:pt x="3405" y="2564"/>
                </a:cubicBezTo>
                <a:lnTo>
                  <a:pt x="3393" y="2541"/>
                </a:lnTo>
                <a:cubicBezTo>
                  <a:pt x="3427" y="2524"/>
                  <a:pt x="3462" y="2502"/>
                  <a:pt x="3490" y="2479"/>
                </a:cubicBezTo>
                <a:close/>
                <a:moveTo>
                  <a:pt x="15025" y="2591"/>
                </a:moveTo>
                <a:cubicBezTo>
                  <a:pt x="15033" y="2591"/>
                  <a:pt x="15038" y="2598"/>
                  <a:pt x="15042" y="2615"/>
                </a:cubicBezTo>
                <a:cubicBezTo>
                  <a:pt x="15035" y="2621"/>
                  <a:pt x="15030" y="2625"/>
                  <a:pt x="15025" y="2625"/>
                </a:cubicBezTo>
                <a:cubicBezTo>
                  <a:pt x="15017" y="2625"/>
                  <a:pt x="15011" y="2616"/>
                  <a:pt x="15008" y="2598"/>
                </a:cubicBezTo>
                <a:cubicBezTo>
                  <a:pt x="15014" y="2594"/>
                  <a:pt x="15020" y="2591"/>
                  <a:pt x="15025" y="2591"/>
                </a:cubicBezTo>
                <a:close/>
                <a:moveTo>
                  <a:pt x="3342" y="2598"/>
                </a:moveTo>
                <a:cubicBezTo>
                  <a:pt x="3348" y="2604"/>
                  <a:pt x="3365" y="2621"/>
                  <a:pt x="3371" y="2632"/>
                </a:cubicBezTo>
                <a:cubicBezTo>
                  <a:pt x="3365" y="2626"/>
                  <a:pt x="3342" y="2621"/>
                  <a:pt x="3331" y="2621"/>
                </a:cubicBezTo>
                <a:cubicBezTo>
                  <a:pt x="3325" y="2632"/>
                  <a:pt x="3314" y="2660"/>
                  <a:pt x="3308" y="2672"/>
                </a:cubicBezTo>
                <a:cubicBezTo>
                  <a:pt x="3297" y="2638"/>
                  <a:pt x="3303" y="2609"/>
                  <a:pt x="3342" y="2598"/>
                </a:cubicBezTo>
                <a:close/>
                <a:moveTo>
                  <a:pt x="15111" y="2667"/>
                </a:moveTo>
                <a:cubicBezTo>
                  <a:pt x="15128" y="2667"/>
                  <a:pt x="15141" y="2692"/>
                  <a:pt x="15127" y="2706"/>
                </a:cubicBezTo>
                <a:cubicBezTo>
                  <a:pt x="15123" y="2709"/>
                  <a:pt x="15118" y="2710"/>
                  <a:pt x="15114" y="2710"/>
                </a:cubicBezTo>
                <a:cubicBezTo>
                  <a:pt x="15097" y="2710"/>
                  <a:pt x="15085" y="2686"/>
                  <a:pt x="15099" y="2672"/>
                </a:cubicBezTo>
                <a:cubicBezTo>
                  <a:pt x="15103" y="2669"/>
                  <a:pt x="15107" y="2667"/>
                  <a:pt x="15111" y="2667"/>
                </a:cubicBezTo>
                <a:close/>
                <a:moveTo>
                  <a:pt x="3741" y="2688"/>
                </a:moveTo>
                <a:cubicBezTo>
                  <a:pt x="3746" y="2688"/>
                  <a:pt x="3751" y="2692"/>
                  <a:pt x="3757" y="2700"/>
                </a:cubicBezTo>
                <a:cubicBezTo>
                  <a:pt x="3754" y="2715"/>
                  <a:pt x="3747" y="2722"/>
                  <a:pt x="3741" y="2722"/>
                </a:cubicBezTo>
                <a:cubicBezTo>
                  <a:pt x="3734" y="2722"/>
                  <a:pt x="3728" y="2717"/>
                  <a:pt x="3723" y="2706"/>
                </a:cubicBezTo>
                <a:cubicBezTo>
                  <a:pt x="3729" y="2694"/>
                  <a:pt x="3735" y="2688"/>
                  <a:pt x="3741" y="2688"/>
                </a:cubicBezTo>
                <a:close/>
                <a:moveTo>
                  <a:pt x="14236" y="2683"/>
                </a:moveTo>
                <a:cubicBezTo>
                  <a:pt x="14276" y="2711"/>
                  <a:pt x="14316" y="2746"/>
                  <a:pt x="14355" y="2774"/>
                </a:cubicBezTo>
                <a:cubicBezTo>
                  <a:pt x="14310" y="2751"/>
                  <a:pt x="14247" y="2734"/>
                  <a:pt x="14236" y="2683"/>
                </a:cubicBezTo>
                <a:close/>
                <a:moveTo>
                  <a:pt x="15156" y="2721"/>
                </a:moveTo>
                <a:cubicBezTo>
                  <a:pt x="15187" y="2737"/>
                  <a:pt x="15214" y="2758"/>
                  <a:pt x="15240" y="2774"/>
                </a:cubicBezTo>
                <a:cubicBezTo>
                  <a:pt x="15240" y="2780"/>
                  <a:pt x="15229" y="2791"/>
                  <a:pt x="15229" y="2797"/>
                </a:cubicBezTo>
                <a:cubicBezTo>
                  <a:pt x="15196" y="2780"/>
                  <a:pt x="15168" y="2758"/>
                  <a:pt x="15156" y="2721"/>
                </a:cubicBezTo>
                <a:close/>
                <a:moveTo>
                  <a:pt x="4125" y="2740"/>
                </a:moveTo>
                <a:lnTo>
                  <a:pt x="4125" y="2740"/>
                </a:lnTo>
                <a:cubicBezTo>
                  <a:pt x="4091" y="2763"/>
                  <a:pt x="4063" y="2791"/>
                  <a:pt x="4029" y="2819"/>
                </a:cubicBezTo>
                <a:cubicBezTo>
                  <a:pt x="4023" y="2814"/>
                  <a:pt x="4018" y="2808"/>
                  <a:pt x="4012" y="2802"/>
                </a:cubicBezTo>
                <a:cubicBezTo>
                  <a:pt x="4052" y="2780"/>
                  <a:pt x="4086" y="2763"/>
                  <a:pt x="4125" y="2740"/>
                </a:cubicBezTo>
                <a:close/>
                <a:moveTo>
                  <a:pt x="3274" y="2638"/>
                </a:moveTo>
                <a:lnTo>
                  <a:pt x="3274" y="2638"/>
                </a:lnTo>
                <a:cubicBezTo>
                  <a:pt x="3286" y="2660"/>
                  <a:pt x="3269" y="2677"/>
                  <a:pt x="3257" y="2694"/>
                </a:cubicBezTo>
                <a:cubicBezTo>
                  <a:pt x="3257" y="2706"/>
                  <a:pt x="3263" y="2717"/>
                  <a:pt x="3269" y="2729"/>
                </a:cubicBezTo>
                <a:cubicBezTo>
                  <a:pt x="3252" y="2729"/>
                  <a:pt x="3229" y="2723"/>
                  <a:pt x="3218" y="2723"/>
                </a:cubicBezTo>
                <a:cubicBezTo>
                  <a:pt x="3223" y="2729"/>
                  <a:pt x="3229" y="2746"/>
                  <a:pt x="3235" y="2751"/>
                </a:cubicBezTo>
                <a:cubicBezTo>
                  <a:pt x="3222" y="2745"/>
                  <a:pt x="3211" y="2743"/>
                  <a:pt x="3202" y="2743"/>
                </a:cubicBezTo>
                <a:cubicBezTo>
                  <a:pt x="3168" y="2743"/>
                  <a:pt x="3166" y="2780"/>
                  <a:pt x="3206" y="2802"/>
                </a:cubicBezTo>
                <a:cubicBezTo>
                  <a:pt x="3201" y="2808"/>
                  <a:pt x="3189" y="2819"/>
                  <a:pt x="3184" y="2825"/>
                </a:cubicBezTo>
                <a:cubicBezTo>
                  <a:pt x="3172" y="2802"/>
                  <a:pt x="3166" y="2785"/>
                  <a:pt x="3155" y="2768"/>
                </a:cubicBezTo>
                <a:cubicBezTo>
                  <a:pt x="3138" y="2791"/>
                  <a:pt x="3121" y="2797"/>
                  <a:pt x="3093" y="2797"/>
                </a:cubicBezTo>
                <a:cubicBezTo>
                  <a:pt x="3161" y="2746"/>
                  <a:pt x="3212" y="2683"/>
                  <a:pt x="3274" y="2638"/>
                </a:cubicBezTo>
                <a:close/>
                <a:moveTo>
                  <a:pt x="15266" y="2811"/>
                </a:moveTo>
                <a:cubicBezTo>
                  <a:pt x="15282" y="2811"/>
                  <a:pt x="15301" y="2834"/>
                  <a:pt x="15291" y="2853"/>
                </a:cubicBezTo>
                <a:cubicBezTo>
                  <a:pt x="15289" y="2854"/>
                  <a:pt x="15287" y="2854"/>
                  <a:pt x="15285" y="2854"/>
                </a:cubicBezTo>
                <a:cubicBezTo>
                  <a:pt x="15264" y="2854"/>
                  <a:pt x="15242" y="2829"/>
                  <a:pt x="15257" y="2814"/>
                </a:cubicBezTo>
                <a:cubicBezTo>
                  <a:pt x="15260" y="2812"/>
                  <a:pt x="15263" y="2811"/>
                  <a:pt x="15266" y="2811"/>
                </a:cubicBezTo>
                <a:close/>
                <a:moveTo>
                  <a:pt x="3519" y="2871"/>
                </a:moveTo>
                <a:cubicBezTo>
                  <a:pt x="3524" y="2871"/>
                  <a:pt x="3527" y="2873"/>
                  <a:pt x="3530" y="2876"/>
                </a:cubicBezTo>
                <a:cubicBezTo>
                  <a:pt x="3524" y="2899"/>
                  <a:pt x="3496" y="2916"/>
                  <a:pt x="3473" y="2916"/>
                </a:cubicBezTo>
                <a:cubicBezTo>
                  <a:pt x="3464" y="2897"/>
                  <a:pt x="3499" y="2871"/>
                  <a:pt x="3519" y="2871"/>
                </a:cubicBezTo>
                <a:close/>
                <a:moveTo>
                  <a:pt x="4602" y="2655"/>
                </a:moveTo>
                <a:lnTo>
                  <a:pt x="4602" y="2655"/>
                </a:lnTo>
                <a:cubicBezTo>
                  <a:pt x="4562" y="2694"/>
                  <a:pt x="4500" y="2717"/>
                  <a:pt x="4466" y="2768"/>
                </a:cubicBezTo>
                <a:cubicBezTo>
                  <a:pt x="4454" y="2774"/>
                  <a:pt x="4449" y="2780"/>
                  <a:pt x="4437" y="2785"/>
                </a:cubicBezTo>
                <a:cubicBezTo>
                  <a:pt x="4432" y="2785"/>
                  <a:pt x="4432" y="2780"/>
                  <a:pt x="4426" y="2780"/>
                </a:cubicBezTo>
                <a:cubicBezTo>
                  <a:pt x="4318" y="2842"/>
                  <a:pt x="4233" y="2933"/>
                  <a:pt x="4120" y="2990"/>
                </a:cubicBezTo>
                <a:cubicBezTo>
                  <a:pt x="4267" y="2865"/>
                  <a:pt x="4432" y="2751"/>
                  <a:pt x="4602" y="2655"/>
                </a:cubicBezTo>
                <a:close/>
                <a:moveTo>
                  <a:pt x="3008" y="2904"/>
                </a:moveTo>
                <a:lnTo>
                  <a:pt x="3008" y="2904"/>
                </a:lnTo>
                <a:cubicBezTo>
                  <a:pt x="2968" y="2938"/>
                  <a:pt x="2934" y="2972"/>
                  <a:pt x="2888" y="2995"/>
                </a:cubicBezTo>
                <a:cubicBezTo>
                  <a:pt x="2911" y="2967"/>
                  <a:pt x="2934" y="2944"/>
                  <a:pt x="2957" y="2916"/>
                </a:cubicBezTo>
                <a:cubicBezTo>
                  <a:pt x="2974" y="2910"/>
                  <a:pt x="2991" y="2910"/>
                  <a:pt x="3008" y="2904"/>
                </a:cubicBezTo>
                <a:close/>
                <a:moveTo>
                  <a:pt x="15093" y="2581"/>
                </a:moveTo>
                <a:lnTo>
                  <a:pt x="15093" y="2581"/>
                </a:lnTo>
                <a:cubicBezTo>
                  <a:pt x="15252" y="2706"/>
                  <a:pt x="15405" y="2848"/>
                  <a:pt x="15541" y="2995"/>
                </a:cubicBezTo>
                <a:cubicBezTo>
                  <a:pt x="15399" y="2904"/>
                  <a:pt x="15297" y="2768"/>
                  <a:pt x="15167" y="2666"/>
                </a:cubicBezTo>
                <a:cubicBezTo>
                  <a:pt x="15133" y="2643"/>
                  <a:pt x="15110" y="2615"/>
                  <a:pt x="15093" y="2581"/>
                </a:cubicBezTo>
                <a:close/>
                <a:moveTo>
                  <a:pt x="14611" y="2978"/>
                </a:moveTo>
                <a:lnTo>
                  <a:pt x="14611" y="2978"/>
                </a:lnTo>
                <a:cubicBezTo>
                  <a:pt x="14645" y="2995"/>
                  <a:pt x="14667" y="3012"/>
                  <a:pt x="14690" y="3035"/>
                </a:cubicBezTo>
                <a:cubicBezTo>
                  <a:pt x="14690" y="3041"/>
                  <a:pt x="14684" y="3052"/>
                  <a:pt x="14679" y="3058"/>
                </a:cubicBezTo>
                <a:cubicBezTo>
                  <a:pt x="14656" y="3035"/>
                  <a:pt x="14633" y="3007"/>
                  <a:pt x="14611" y="2978"/>
                </a:cubicBezTo>
                <a:close/>
                <a:moveTo>
                  <a:pt x="2588" y="3007"/>
                </a:moveTo>
                <a:cubicBezTo>
                  <a:pt x="2616" y="3024"/>
                  <a:pt x="2622" y="3058"/>
                  <a:pt x="2627" y="3086"/>
                </a:cubicBezTo>
                <a:cubicBezTo>
                  <a:pt x="2616" y="3075"/>
                  <a:pt x="2605" y="3052"/>
                  <a:pt x="2593" y="3035"/>
                </a:cubicBezTo>
                <a:cubicBezTo>
                  <a:pt x="2582" y="3058"/>
                  <a:pt x="2565" y="3075"/>
                  <a:pt x="2548" y="3092"/>
                </a:cubicBezTo>
                <a:lnTo>
                  <a:pt x="2537" y="3041"/>
                </a:lnTo>
                <a:cubicBezTo>
                  <a:pt x="2548" y="3018"/>
                  <a:pt x="2565" y="3007"/>
                  <a:pt x="2588" y="3007"/>
                </a:cubicBezTo>
                <a:close/>
                <a:moveTo>
                  <a:pt x="15337" y="2876"/>
                </a:moveTo>
                <a:cubicBezTo>
                  <a:pt x="15405" y="2950"/>
                  <a:pt x="15496" y="3001"/>
                  <a:pt x="15541" y="3092"/>
                </a:cubicBezTo>
                <a:cubicBezTo>
                  <a:pt x="15456" y="3024"/>
                  <a:pt x="15399" y="2933"/>
                  <a:pt x="15297" y="2893"/>
                </a:cubicBezTo>
                <a:cubicBezTo>
                  <a:pt x="15308" y="2887"/>
                  <a:pt x="15325" y="2882"/>
                  <a:pt x="15337" y="2876"/>
                </a:cubicBezTo>
                <a:close/>
                <a:moveTo>
                  <a:pt x="3751" y="2184"/>
                </a:moveTo>
                <a:lnTo>
                  <a:pt x="3751" y="2184"/>
                </a:lnTo>
                <a:cubicBezTo>
                  <a:pt x="3745" y="2224"/>
                  <a:pt x="3694" y="2241"/>
                  <a:pt x="3666" y="2269"/>
                </a:cubicBezTo>
                <a:cubicBezTo>
                  <a:pt x="3399" y="2479"/>
                  <a:pt x="3138" y="2700"/>
                  <a:pt x="2877" y="2933"/>
                </a:cubicBezTo>
                <a:cubicBezTo>
                  <a:pt x="2820" y="2984"/>
                  <a:pt x="2769" y="3052"/>
                  <a:pt x="2701" y="3097"/>
                </a:cubicBezTo>
                <a:cubicBezTo>
                  <a:pt x="2769" y="2995"/>
                  <a:pt x="2894" y="2927"/>
                  <a:pt x="2940" y="2819"/>
                </a:cubicBezTo>
                <a:cubicBezTo>
                  <a:pt x="2945" y="2825"/>
                  <a:pt x="2951" y="2831"/>
                  <a:pt x="2957" y="2836"/>
                </a:cubicBezTo>
                <a:cubicBezTo>
                  <a:pt x="3155" y="2643"/>
                  <a:pt x="3371" y="2479"/>
                  <a:pt x="3586" y="2309"/>
                </a:cubicBezTo>
                <a:cubicBezTo>
                  <a:pt x="3581" y="2309"/>
                  <a:pt x="3575" y="2303"/>
                  <a:pt x="3575" y="2297"/>
                </a:cubicBezTo>
                <a:cubicBezTo>
                  <a:pt x="3649" y="2286"/>
                  <a:pt x="3688" y="2224"/>
                  <a:pt x="3751" y="2184"/>
                </a:cubicBezTo>
                <a:close/>
                <a:moveTo>
                  <a:pt x="2683" y="3103"/>
                </a:moveTo>
                <a:cubicBezTo>
                  <a:pt x="2691" y="3103"/>
                  <a:pt x="2698" y="3108"/>
                  <a:pt x="2696" y="3120"/>
                </a:cubicBezTo>
                <a:cubicBezTo>
                  <a:pt x="2696" y="3136"/>
                  <a:pt x="2680" y="3144"/>
                  <a:pt x="2668" y="3144"/>
                </a:cubicBezTo>
                <a:cubicBezTo>
                  <a:pt x="2658" y="3144"/>
                  <a:pt x="2651" y="3138"/>
                  <a:pt x="2656" y="3126"/>
                </a:cubicBezTo>
                <a:cubicBezTo>
                  <a:pt x="2656" y="3113"/>
                  <a:pt x="2671" y="3103"/>
                  <a:pt x="2683" y="3103"/>
                </a:cubicBezTo>
                <a:close/>
                <a:moveTo>
                  <a:pt x="4120" y="2984"/>
                </a:moveTo>
                <a:lnTo>
                  <a:pt x="4120" y="2984"/>
                </a:lnTo>
                <a:cubicBezTo>
                  <a:pt x="4057" y="3058"/>
                  <a:pt x="3978" y="3120"/>
                  <a:pt x="3893" y="3171"/>
                </a:cubicBezTo>
                <a:cubicBezTo>
                  <a:pt x="3955" y="3092"/>
                  <a:pt x="4040" y="3041"/>
                  <a:pt x="4120" y="2984"/>
                </a:cubicBezTo>
                <a:close/>
                <a:moveTo>
                  <a:pt x="15547" y="3001"/>
                </a:moveTo>
                <a:lnTo>
                  <a:pt x="15547" y="3001"/>
                </a:lnTo>
                <a:cubicBezTo>
                  <a:pt x="15598" y="3052"/>
                  <a:pt x="15655" y="3103"/>
                  <a:pt x="15706" y="3160"/>
                </a:cubicBezTo>
                <a:lnTo>
                  <a:pt x="15689" y="3182"/>
                </a:lnTo>
                <a:cubicBezTo>
                  <a:pt x="15660" y="3143"/>
                  <a:pt x="15620" y="3103"/>
                  <a:pt x="15575" y="3069"/>
                </a:cubicBezTo>
                <a:cubicBezTo>
                  <a:pt x="15569" y="3046"/>
                  <a:pt x="15558" y="3024"/>
                  <a:pt x="15547" y="3001"/>
                </a:cubicBezTo>
                <a:close/>
                <a:moveTo>
                  <a:pt x="15607" y="3140"/>
                </a:moveTo>
                <a:cubicBezTo>
                  <a:pt x="15627" y="3140"/>
                  <a:pt x="15647" y="3168"/>
                  <a:pt x="15632" y="3182"/>
                </a:cubicBezTo>
                <a:cubicBezTo>
                  <a:pt x="15629" y="3184"/>
                  <a:pt x="15625" y="3185"/>
                  <a:pt x="15622" y="3185"/>
                </a:cubicBezTo>
                <a:cubicBezTo>
                  <a:pt x="15601" y="3185"/>
                  <a:pt x="15578" y="3157"/>
                  <a:pt x="15598" y="3143"/>
                </a:cubicBezTo>
                <a:cubicBezTo>
                  <a:pt x="15601" y="3141"/>
                  <a:pt x="15604" y="3140"/>
                  <a:pt x="15607" y="3140"/>
                </a:cubicBezTo>
                <a:close/>
                <a:moveTo>
                  <a:pt x="2380" y="3175"/>
                </a:moveTo>
                <a:cubicBezTo>
                  <a:pt x="2405" y="3175"/>
                  <a:pt x="2397" y="3215"/>
                  <a:pt x="2378" y="3215"/>
                </a:cubicBezTo>
                <a:cubicBezTo>
                  <a:pt x="2374" y="3215"/>
                  <a:pt x="2371" y="3214"/>
                  <a:pt x="2366" y="3211"/>
                </a:cubicBezTo>
                <a:cubicBezTo>
                  <a:pt x="2366" y="3205"/>
                  <a:pt x="2372" y="3188"/>
                  <a:pt x="2372" y="3177"/>
                </a:cubicBezTo>
                <a:cubicBezTo>
                  <a:pt x="2375" y="3176"/>
                  <a:pt x="2378" y="3175"/>
                  <a:pt x="2380" y="3175"/>
                </a:cubicBezTo>
                <a:close/>
                <a:moveTo>
                  <a:pt x="15689" y="3188"/>
                </a:moveTo>
                <a:lnTo>
                  <a:pt x="15700" y="3194"/>
                </a:lnTo>
                <a:cubicBezTo>
                  <a:pt x="15694" y="3205"/>
                  <a:pt x="15689" y="3216"/>
                  <a:pt x="15683" y="3222"/>
                </a:cubicBezTo>
                <a:cubicBezTo>
                  <a:pt x="15677" y="3216"/>
                  <a:pt x="15672" y="3216"/>
                  <a:pt x="15666" y="3211"/>
                </a:cubicBezTo>
                <a:cubicBezTo>
                  <a:pt x="15672" y="3205"/>
                  <a:pt x="15683" y="3199"/>
                  <a:pt x="15689" y="3188"/>
                </a:cubicBezTo>
                <a:close/>
                <a:moveTo>
                  <a:pt x="2525" y="3069"/>
                </a:moveTo>
                <a:cubicBezTo>
                  <a:pt x="2542" y="3086"/>
                  <a:pt x="2542" y="3103"/>
                  <a:pt x="2525" y="3120"/>
                </a:cubicBezTo>
                <a:cubicBezTo>
                  <a:pt x="2486" y="3160"/>
                  <a:pt x="2446" y="3194"/>
                  <a:pt x="2412" y="3239"/>
                </a:cubicBezTo>
                <a:cubicBezTo>
                  <a:pt x="2401" y="3222"/>
                  <a:pt x="2418" y="3199"/>
                  <a:pt x="2418" y="3182"/>
                </a:cubicBezTo>
                <a:cubicBezTo>
                  <a:pt x="2418" y="3177"/>
                  <a:pt x="2412" y="3171"/>
                  <a:pt x="2406" y="3165"/>
                </a:cubicBezTo>
                <a:cubicBezTo>
                  <a:pt x="2452" y="3143"/>
                  <a:pt x="2486" y="3086"/>
                  <a:pt x="2525" y="3069"/>
                </a:cubicBezTo>
                <a:close/>
                <a:moveTo>
                  <a:pt x="2271" y="3239"/>
                </a:moveTo>
                <a:cubicBezTo>
                  <a:pt x="2271" y="3239"/>
                  <a:pt x="2270" y="3239"/>
                  <a:pt x="2270" y="3239"/>
                </a:cubicBezTo>
                <a:cubicBezTo>
                  <a:pt x="2270" y="3240"/>
                  <a:pt x="2270" y="3240"/>
                  <a:pt x="2270" y="3241"/>
                </a:cubicBezTo>
                <a:lnTo>
                  <a:pt x="2270" y="3241"/>
                </a:lnTo>
                <a:cubicBezTo>
                  <a:pt x="2270" y="3240"/>
                  <a:pt x="2271" y="3240"/>
                  <a:pt x="2271" y="3239"/>
                </a:cubicBezTo>
                <a:close/>
                <a:moveTo>
                  <a:pt x="15717" y="3205"/>
                </a:moveTo>
                <a:lnTo>
                  <a:pt x="15717" y="3205"/>
                </a:lnTo>
                <a:cubicBezTo>
                  <a:pt x="15740" y="3216"/>
                  <a:pt x="15757" y="3228"/>
                  <a:pt x="15779" y="3245"/>
                </a:cubicBezTo>
                <a:cubicBezTo>
                  <a:pt x="15785" y="3256"/>
                  <a:pt x="15791" y="3268"/>
                  <a:pt x="15796" y="3279"/>
                </a:cubicBezTo>
                <a:cubicBezTo>
                  <a:pt x="15768" y="3256"/>
                  <a:pt x="15745" y="3228"/>
                  <a:pt x="15717" y="3205"/>
                </a:cubicBezTo>
                <a:close/>
                <a:moveTo>
                  <a:pt x="2571" y="3307"/>
                </a:moveTo>
                <a:cubicBezTo>
                  <a:pt x="2593" y="3319"/>
                  <a:pt x="2599" y="3336"/>
                  <a:pt x="2576" y="3347"/>
                </a:cubicBezTo>
                <a:cubicBezTo>
                  <a:pt x="2554" y="3336"/>
                  <a:pt x="2554" y="3324"/>
                  <a:pt x="2571" y="3307"/>
                </a:cubicBezTo>
                <a:close/>
                <a:moveTo>
                  <a:pt x="15796" y="3268"/>
                </a:moveTo>
                <a:lnTo>
                  <a:pt x="15796" y="3268"/>
                </a:lnTo>
                <a:cubicBezTo>
                  <a:pt x="15813" y="3285"/>
                  <a:pt x="15830" y="3296"/>
                  <a:pt x="15847" y="3313"/>
                </a:cubicBezTo>
                <a:lnTo>
                  <a:pt x="15847" y="3319"/>
                </a:lnTo>
                <a:lnTo>
                  <a:pt x="15853" y="3319"/>
                </a:lnTo>
                <a:cubicBezTo>
                  <a:pt x="15870" y="3336"/>
                  <a:pt x="15893" y="3358"/>
                  <a:pt x="15910" y="3381"/>
                </a:cubicBezTo>
                <a:cubicBezTo>
                  <a:pt x="15881" y="3358"/>
                  <a:pt x="15859" y="3336"/>
                  <a:pt x="15830" y="3319"/>
                </a:cubicBezTo>
                <a:cubicBezTo>
                  <a:pt x="15813" y="3302"/>
                  <a:pt x="15802" y="3285"/>
                  <a:pt x="15796" y="3268"/>
                </a:cubicBezTo>
                <a:close/>
                <a:moveTo>
                  <a:pt x="15693" y="3264"/>
                </a:moveTo>
                <a:cubicBezTo>
                  <a:pt x="15728" y="3294"/>
                  <a:pt x="15763" y="3322"/>
                  <a:pt x="15802" y="3347"/>
                </a:cubicBezTo>
                <a:cubicBezTo>
                  <a:pt x="15813" y="3364"/>
                  <a:pt x="15830" y="3381"/>
                  <a:pt x="15847" y="3392"/>
                </a:cubicBezTo>
                <a:cubicBezTo>
                  <a:pt x="15836" y="3387"/>
                  <a:pt x="15825" y="3381"/>
                  <a:pt x="15813" y="3381"/>
                </a:cubicBezTo>
                <a:cubicBezTo>
                  <a:pt x="15796" y="3364"/>
                  <a:pt x="15779" y="3347"/>
                  <a:pt x="15762" y="3336"/>
                </a:cubicBezTo>
                <a:cubicBezTo>
                  <a:pt x="15730" y="3322"/>
                  <a:pt x="15716" y="3288"/>
                  <a:pt x="15693" y="3264"/>
                </a:cubicBezTo>
                <a:close/>
                <a:moveTo>
                  <a:pt x="2525" y="3360"/>
                </a:moveTo>
                <a:cubicBezTo>
                  <a:pt x="2543" y="3360"/>
                  <a:pt x="2555" y="3389"/>
                  <a:pt x="2537" y="3398"/>
                </a:cubicBezTo>
                <a:cubicBezTo>
                  <a:pt x="2534" y="3400"/>
                  <a:pt x="2530" y="3400"/>
                  <a:pt x="2527" y="3400"/>
                </a:cubicBezTo>
                <a:cubicBezTo>
                  <a:pt x="2509" y="3400"/>
                  <a:pt x="2494" y="3374"/>
                  <a:pt x="2514" y="3364"/>
                </a:cubicBezTo>
                <a:cubicBezTo>
                  <a:pt x="2518" y="3361"/>
                  <a:pt x="2522" y="3360"/>
                  <a:pt x="2525" y="3360"/>
                </a:cubicBezTo>
                <a:close/>
                <a:moveTo>
                  <a:pt x="15870" y="3398"/>
                </a:moveTo>
                <a:cubicBezTo>
                  <a:pt x="15876" y="3398"/>
                  <a:pt x="15881" y="3404"/>
                  <a:pt x="15887" y="3409"/>
                </a:cubicBezTo>
                <a:lnTo>
                  <a:pt x="15870" y="3404"/>
                </a:lnTo>
                <a:cubicBezTo>
                  <a:pt x="15870" y="3398"/>
                  <a:pt x="15870" y="3398"/>
                  <a:pt x="15870" y="3398"/>
                </a:cubicBezTo>
                <a:close/>
                <a:moveTo>
                  <a:pt x="15972" y="3398"/>
                </a:moveTo>
                <a:cubicBezTo>
                  <a:pt x="15984" y="3398"/>
                  <a:pt x="15995" y="3404"/>
                  <a:pt x="16006" y="3409"/>
                </a:cubicBezTo>
                <a:cubicBezTo>
                  <a:pt x="16009" y="3413"/>
                  <a:pt x="16012" y="3417"/>
                  <a:pt x="16014" y="3421"/>
                </a:cubicBezTo>
                <a:lnTo>
                  <a:pt x="16014" y="3421"/>
                </a:lnTo>
                <a:cubicBezTo>
                  <a:pt x="16007" y="3421"/>
                  <a:pt x="15994" y="3420"/>
                  <a:pt x="15989" y="3415"/>
                </a:cubicBezTo>
                <a:cubicBezTo>
                  <a:pt x="15984" y="3409"/>
                  <a:pt x="15978" y="3404"/>
                  <a:pt x="15972" y="3398"/>
                </a:cubicBezTo>
                <a:close/>
                <a:moveTo>
                  <a:pt x="15904" y="3426"/>
                </a:moveTo>
                <a:cubicBezTo>
                  <a:pt x="15916" y="3432"/>
                  <a:pt x="15921" y="3438"/>
                  <a:pt x="15933" y="3449"/>
                </a:cubicBezTo>
                <a:lnTo>
                  <a:pt x="15910" y="3460"/>
                </a:lnTo>
                <a:cubicBezTo>
                  <a:pt x="15910" y="3460"/>
                  <a:pt x="15916" y="3466"/>
                  <a:pt x="15916" y="3472"/>
                </a:cubicBezTo>
                <a:cubicBezTo>
                  <a:pt x="15893" y="3460"/>
                  <a:pt x="15864" y="3449"/>
                  <a:pt x="15842" y="3443"/>
                </a:cubicBezTo>
                <a:cubicBezTo>
                  <a:pt x="15842" y="3438"/>
                  <a:pt x="15842" y="3438"/>
                  <a:pt x="15842" y="3432"/>
                </a:cubicBezTo>
                <a:cubicBezTo>
                  <a:pt x="15864" y="3432"/>
                  <a:pt x="15881" y="3426"/>
                  <a:pt x="15904" y="3426"/>
                </a:cubicBezTo>
                <a:close/>
                <a:moveTo>
                  <a:pt x="2270" y="3241"/>
                </a:moveTo>
                <a:cubicBezTo>
                  <a:pt x="2253" y="3271"/>
                  <a:pt x="2246" y="3304"/>
                  <a:pt x="2253" y="3347"/>
                </a:cubicBezTo>
                <a:cubicBezTo>
                  <a:pt x="2242" y="3336"/>
                  <a:pt x="2225" y="3324"/>
                  <a:pt x="2213" y="3319"/>
                </a:cubicBezTo>
                <a:lnTo>
                  <a:pt x="2213" y="3319"/>
                </a:lnTo>
                <a:cubicBezTo>
                  <a:pt x="2219" y="3330"/>
                  <a:pt x="2230" y="3353"/>
                  <a:pt x="2236" y="3364"/>
                </a:cubicBezTo>
                <a:cubicBezTo>
                  <a:pt x="2228" y="3364"/>
                  <a:pt x="2218" y="3363"/>
                  <a:pt x="2207" y="3363"/>
                </a:cubicBezTo>
                <a:cubicBezTo>
                  <a:pt x="2186" y="3363"/>
                  <a:pt x="2164" y="3368"/>
                  <a:pt x="2168" y="3398"/>
                </a:cubicBezTo>
                <a:cubicBezTo>
                  <a:pt x="2140" y="3426"/>
                  <a:pt x="2111" y="3455"/>
                  <a:pt x="2083" y="3489"/>
                </a:cubicBezTo>
                <a:cubicBezTo>
                  <a:pt x="2128" y="3472"/>
                  <a:pt x="2168" y="3443"/>
                  <a:pt x="2208" y="3409"/>
                </a:cubicBezTo>
                <a:cubicBezTo>
                  <a:pt x="2196" y="3404"/>
                  <a:pt x="2185" y="3387"/>
                  <a:pt x="2179" y="3375"/>
                </a:cubicBezTo>
                <a:lnTo>
                  <a:pt x="2179" y="3375"/>
                </a:lnTo>
                <a:cubicBezTo>
                  <a:pt x="2189" y="3378"/>
                  <a:pt x="2198" y="3379"/>
                  <a:pt x="2206" y="3379"/>
                </a:cubicBezTo>
                <a:cubicBezTo>
                  <a:pt x="2233" y="3379"/>
                  <a:pt x="2254" y="3365"/>
                  <a:pt x="2259" y="3330"/>
                </a:cubicBezTo>
                <a:lnTo>
                  <a:pt x="2281" y="3358"/>
                </a:lnTo>
                <a:cubicBezTo>
                  <a:pt x="2270" y="3319"/>
                  <a:pt x="2265" y="3280"/>
                  <a:pt x="2270" y="3241"/>
                </a:cubicBezTo>
                <a:close/>
                <a:moveTo>
                  <a:pt x="3893" y="3165"/>
                </a:moveTo>
                <a:lnTo>
                  <a:pt x="3893" y="3165"/>
                </a:lnTo>
                <a:cubicBezTo>
                  <a:pt x="3876" y="3205"/>
                  <a:pt x="3842" y="3228"/>
                  <a:pt x="3808" y="3245"/>
                </a:cubicBezTo>
                <a:cubicBezTo>
                  <a:pt x="3813" y="3256"/>
                  <a:pt x="3819" y="3262"/>
                  <a:pt x="3825" y="3268"/>
                </a:cubicBezTo>
                <a:cubicBezTo>
                  <a:pt x="3819" y="3273"/>
                  <a:pt x="3813" y="3279"/>
                  <a:pt x="3808" y="3285"/>
                </a:cubicBezTo>
                <a:cubicBezTo>
                  <a:pt x="3796" y="3279"/>
                  <a:pt x="3791" y="3279"/>
                  <a:pt x="3779" y="3273"/>
                </a:cubicBezTo>
                <a:cubicBezTo>
                  <a:pt x="3683" y="3341"/>
                  <a:pt x="3609" y="3443"/>
                  <a:pt x="3501" y="3494"/>
                </a:cubicBezTo>
                <a:cubicBezTo>
                  <a:pt x="3620" y="3375"/>
                  <a:pt x="3751" y="3262"/>
                  <a:pt x="3893" y="3165"/>
                </a:cubicBezTo>
                <a:close/>
                <a:moveTo>
                  <a:pt x="15921" y="3483"/>
                </a:moveTo>
                <a:cubicBezTo>
                  <a:pt x="15933" y="3494"/>
                  <a:pt x="15938" y="3506"/>
                  <a:pt x="15944" y="3517"/>
                </a:cubicBezTo>
                <a:lnTo>
                  <a:pt x="15938" y="3551"/>
                </a:lnTo>
                <a:lnTo>
                  <a:pt x="15927" y="3546"/>
                </a:lnTo>
                <a:cubicBezTo>
                  <a:pt x="15927" y="3540"/>
                  <a:pt x="15921" y="3534"/>
                  <a:pt x="15916" y="3534"/>
                </a:cubicBezTo>
                <a:cubicBezTo>
                  <a:pt x="15921" y="3523"/>
                  <a:pt x="15927" y="3506"/>
                  <a:pt x="15933" y="3500"/>
                </a:cubicBezTo>
                <a:cubicBezTo>
                  <a:pt x="15927" y="3500"/>
                  <a:pt x="15927" y="3494"/>
                  <a:pt x="15921" y="3494"/>
                </a:cubicBezTo>
                <a:cubicBezTo>
                  <a:pt x="15921" y="3489"/>
                  <a:pt x="15921" y="3483"/>
                  <a:pt x="15921" y="3483"/>
                </a:cubicBezTo>
                <a:close/>
                <a:moveTo>
                  <a:pt x="2503" y="3387"/>
                </a:moveTo>
                <a:lnTo>
                  <a:pt x="2503" y="3387"/>
                </a:lnTo>
                <a:cubicBezTo>
                  <a:pt x="2497" y="3455"/>
                  <a:pt x="2446" y="3506"/>
                  <a:pt x="2412" y="3563"/>
                </a:cubicBezTo>
                <a:cubicBezTo>
                  <a:pt x="2401" y="3551"/>
                  <a:pt x="2383" y="3540"/>
                  <a:pt x="2372" y="3529"/>
                </a:cubicBezTo>
                <a:cubicBezTo>
                  <a:pt x="2412" y="3477"/>
                  <a:pt x="2457" y="3426"/>
                  <a:pt x="2503" y="3387"/>
                </a:cubicBezTo>
                <a:close/>
                <a:moveTo>
                  <a:pt x="16021" y="3429"/>
                </a:moveTo>
                <a:lnTo>
                  <a:pt x="16021" y="3429"/>
                </a:lnTo>
                <a:cubicBezTo>
                  <a:pt x="16040" y="3455"/>
                  <a:pt x="16063" y="3476"/>
                  <a:pt x="16086" y="3494"/>
                </a:cubicBezTo>
                <a:cubicBezTo>
                  <a:pt x="16086" y="3494"/>
                  <a:pt x="16086" y="3500"/>
                  <a:pt x="16091" y="3500"/>
                </a:cubicBezTo>
                <a:cubicBezTo>
                  <a:pt x="16103" y="3511"/>
                  <a:pt x="16114" y="3523"/>
                  <a:pt x="16125" y="3529"/>
                </a:cubicBezTo>
                <a:cubicBezTo>
                  <a:pt x="16125" y="3540"/>
                  <a:pt x="16120" y="3557"/>
                  <a:pt x="16120" y="3563"/>
                </a:cubicBezTo>
                <a:cubicBezTo>
                  <a:pt x="16103" y="3551"/>
                  <a:pt x="16086" y="3534"/>
                  <a:pt x="16069" y="3517"/>
                </a:cubicBezTo>
                <a:cubicBezTo>
                  <a:pt x="16048" y="3491"/>
                  <a:pt x="16032" y="3460"/>
                  <a:pt x="16021" y="3429"/>
                </a:cubicBezTo>
                <a:close/>
                <a:moveTo>
                  <a:pt x="2364" y="3554"/>
                </a:moveTo>
                <a:cubicBezTo>
                  <a:pt x="2368" y="3554"/>
                  <a:pt x="2373" y="3557"/>
                  <a:pt x="2378" y="3563"/>
                </a:cubicBezTo>
                <a:cubicBezTo>
                  <a:pt x="2378" y="3574"/>
                  <a:pt x="2372" y="3585"/>
                  <a:pt x="2372" y="3597"/>
                </a:cubicBezTo>
                <a:cubicBezTo>
                  <a:pt x="2367" y="3598"/>
                  <a:pt x="2363" y="3599"/>
                  <a:pt x="2360" y="3599"/>
                </a:cubicBezTo>
                <a:cubicBezTo>
                  <a:pt x="2333" y="3599"/>
                  <a:pt x="2345" y="3554"/>
                  <a:pt x="2364" y="3554"/>
                </a:cubicBezTo>
                <a:close/>
                <a:moveTo>
                  <a:pt x="16142" y="3546"/>
                </a:moveTo>
                <a:cubicBezTo>
                  <a:pt x="16160" y="3563"/>
                  <a:pt x="16182" y="3580"/>
                  <a:pt x="16205" y="3602"/>
                </a:cubicBezTo>
                <a:cubicBezTo>
                  <a:pt x="16199" y="3608"/>
                  <a:pt x="16188" y="3619"/>
                  <a:pt x="16182" y="3625"/>
                </a:cubicBezTo>
                <a:cubicBezTo>
                  <a:pt x="16165" y="3608"/>
                  <a:pt x="16142" y="3591"/>
                  <a:pt x="16125" y="3568"/>
                </a:cubicBezTo>
                <a:cubicBezTo>
                  <a:pt x="16131" y="3563"/>
                  <a:pt x="16137" y="3551"/>
                  <a:pt x="16142" y="3546"/>
                </a:cubicBezTo>
                <a:close/>
                <a:moveTo>
                  <a:pt x="2849" y="3483"/>
                </a:moveTo>
                <a:lnTo>
                  <a:pt x="2860" y="3494"/>
                </a:lnTo>
                <a:cubicBezTo>
                  <a:pt x="2815" y="3540"/>
                  <a:pt x="2769" y="3591"/>
                  <a:pt x="2724" y="3648"/>
                </a:cubicBezTo>
                <a:cubicBezTo>
                  <a:pt x="2741" y="3574"/>
                  <a:pt x="2815" y="3540"/>
                  <a:pt x="2849" y="3483"/>
                </a:cubicBezTo>
                <a:close/>
                <a:moveTo>
                  <a:pt x="2278" y="3670"/>
                </a:moveTo>
                <a:cubicBezTo>
                  <a:pt x="2285" y="3670"/>
                  <a:pt x="2290" y="3675"/>
                  <a:pt x="2293" y="3687"/>
                </a:cubicBezTo>
                <a:cubicBezTo>
                  <a:pt x="2285" y="3697"/>
                  <a:pt x="2279" y="3702"/>
                  <a:pt x="2273" y="3702"/>
                </a:cubicBezTo>
                <a:cubicBezTo>
                  <a:pt x="2266" y="3702"/>
                  <a:pt x="2259" y="3694"/>
                  <a:pt x="2253" y="3682"/>
                </a:cubicBezTo>
                <a:cubicBezTo>
                  <a:pt x="2264" y="3674"/>
                  <a:pt x="2272" y="3670"/>
                  <a:pt x="2278" y="3670"/>
                </a:cubicBezTo>
                <a:close/>
                <a:moveTo>
                  <a:pt x="15950" y="3466"/>
                </a:moveTo>
                <a:lnTo>
                  <a:pt x="15950" y="3466"/>
                </a:lnTo>
                <a:cubicBezTo>
                  <a:pt x="15989" y="3500"/>
                  <a:pt x="16023" y="3529"/>
                  <a:pt x="16057" y="3557"/>
                </a:cubicBezTo>
                <a:cubicBezTo>
                  <a:pt x="16097" y="3608"/>
                  <a:pt x="16131" y="3659"/>
                  <a:pt x="16171" y="3710"/>
                </a:cubicBezTo>
                <a:cubicBezTo>
                  <a:pt x="16165" y="3704"/>
                  <a:pt x="16154" y="3699"/>
                  <a:pt x="16148" y="3693"/>
                </a:cubicBezTo>
                <a:cubicBezTo>
                  <a:pt x="16120" y="3648"/>
                  <a:pt x="16086" y="3619"/>
                  <a:pt x="16052" y="3591"/>
                </a:cubicBezTo>
                <a:cubicBezTo>
                  <a:pt x="16012" y="3551"/>
                  <a:pt x="15984" y="3511"/>
                  <a:pt x="15950" y="3466"/>
                </a:cubicBezTo>
                <a:close/>
                <a:moveTo>
                  <a:pt x="16199" y="3750"/>
                </a:moveTo>
                <a:lnTo>
                  <a:pt x="16199" y="3750"/>
                </a:lnTo>
                <a:cubicBezTo>
                  <a:pt x="16205" y="3755"/>
                  <a:pt x="16205" y="3756"/>
                  <a:pt x="16211" y="3761"/>
                </a:cubicBezTo>
                <a:lnTo>
                  <a:pt x="16205" y="3761"/>
                </a:lnTo>
                <a:cubicBezTo>
                  <a:pt x="16205" y="3756"/>
                  <a:pt x="16205" y="3755"/>
                  <a:pt x="16199" y="3750"/>
                </a:cubicBezTo>
                <a:close/>
                <a:moveTo>
                  <a:pt x="2215" y="3737"/>
                </a:moveTo>
                <a:cubicBezTo>
                  <a:pt x="2222" y="3737"/>
                  <a:pt x="2227" y="3746"/>
                  <a:pt x="2230" y="3761"/>
                </a:cubicBezTo>
                <a:cubicBezTo>
                  <a:pt x="2220" y="3772"/>
                  <a:pt x="2211" y="3778"/>
                  <a:pt x="2205" y="3778"/>
                </a:cubicBezTo>
                <a:cubicBezTo>
                  <a:pt x="2198" y="3778"/>
                  <a:pt x="2194" y="3770"/>
                  <a:pt x="2191" y="3755"/>
                </a:cubicBezTo>
                <a:cubicBezTo>
                  <a:pt x="2201" y="3743"/>
                  <a:pt x="2209" y="3737"/>
                  <a:pt x="2215" y="3737"/>
                </a:cubicBezTo>
                <a:close/>
                <a:moveTo>
                  <a:pt x="16500" y="3795"/>
                </a:moveTo>
                <a:cubicBezTo>
                  <a:pt x="16500" y="3812"/>
                  <a:pt x="16506" y="3841"/>
                  <a:pt x="16511" y="3858"/>
                </a:cubicBezTo>
                <a:cubicBezTo>
                  <a:pt x="16528" y="3858"/>
                  <a:pt x="16557" y="3863"/>
                  <a:pt x="16568" y="3869"/>
                </a:cubicBezTo>
                <a:cubicBezTo>
                  <a:pt x="16540" y="3852"/>
                  <a:pt x="16517" y="3829"/>
                  <a:pt x="16500" y="3795"/>
                </a:cubicBezTo>
                <a:close/>
                <a:moveTo>
                  <a:pt x="2805" y="3900"/>
                </a:moveTo>
                <a:cubicBezTo>
                  <a:pt x="2811" y="3900"/>
                  <a:pt x="2816" y="3903"/>
                  <a:pt x="2820" y="3909"/>
                </a:cubicBezTo>
                <a:cubicBezTo>
                  <a:pt x="2815" y="3926"/>
                  <a:pt x="2803" y="3943"/>
                  <a:pt x="2786" y="3948"/>
                </a:cubicBezTo>
                <a:cubicBezTo>
                  <a:pt x="2778" y="3953"/>
                  <a:pt x="2772" y="3955"/>
                  <a:pt x="2768" y="3955"/>
                </a:cubicBezTo>
                <a:cubicBezTo>
                  <a:pt x="2746" y="3955"/>
                  <a:pt x="2779" y="3900"/>
                  <a:pt x="2805" y="3900"/>
                </a:cubicBezTo>
                <a:close/>
                <a:moveTo>
                  <a:pt x="16494" y="3920"/>
                </a:moveTo>
                <a:cubicBezTo>
                  <a:pt x="16511" y="3943"/>
                  <a:pt x="16528" y="3960"/>
                  <a:pt x="16540" y="3982"/>
                </a:cubicBezTo>
                <a:cubicBezTo>
                  <a:pt x="16528" y="3971"/>
                  <a:pt x="16517" y="3960"/>
                  <a:pt x="16506" y="3948"/>
                </a:cubicBezTo>
                <a:cubicBezTo>
                  <a:pt x="16500" y="3943"/>
                  <a:pt x="16500" y="3931"/>
                  <a:pt x="16494" y="3920"/>
                </a:cubicBezTo>
                <a:close/>
                <a:moveTo>
                  <a:pt x="16222" y="3619"/>
                </a:moveTo>
                <a:cubicBezTo>
                  <a:pt x="16245" y="3642"/>
                  <a:pt x="16273" y="3670"/>
                  <a:pt x="16290" y="3704"/>
                </a:cubicBezTo>
                <a:cubicBezTo>
                  <a:pt x="16296" y="3710"/>
                  <a:pt x="16301" y="3710"/>
                  <a:pt x="16313" y="3710"/>
                </a:cubicBezTo>
                <a:cubicBezTo>
                  <a:pt x="16313" y="3716"/>
                  <a:pt x="16313" y="3716"/>
                  <a:pt x="16313" y="3721"/>
                </a:cubicBezTo>
                <a:cubicBezTo>
                  <a:pt x="16318" y="3721"/>
                  <a:pt x="16335" y="3727"/>
                  <a:pt x="16341" y="3727"/>
                </a:cubicBezTo>
                <a:cubicBezTo>
                  <a:pt x="16347" y="3733"/>
                  <a:pt x="16347" y="3738"/>
                  <a:pt x="16352" y="3744"/>
                </a:cubicBezTo>
                <a:cubicBezTo>
                  <a:pt x="16375" y="3824"/>
                  <a:pt x="16449" y="3863"/>
                  <a:pt x="16472" y="3943"/>
                </a:cubicBezTo>
                <a:cubicBezTo>
                  <a:pt x="16494" y="3965"/>
                  <a:pt x="16517" y="3977"/>
                  <a:pt x="16545" y="3988"/>
                </a:cubicBezTo>
                <a:cubicBezTo>
                  <a:pt x="16551" y="3999"/>
                  <a:pt x="16551" y="4005"/>
                  <a:pt x="16557" y="4011"/>
                </a:cubicBezTo>
                <a:cubicBezTo>
                  <a:pt x="16551" y="4016"/>
                  <a:pt x="16545" y="4022"/>
                  <a:pt x="16540" y="4033"/>
                </a:cubicBezTo>
                <a:cubicBezTo>
                  <a:pt x="16472" y="3948"/>
                  <a:pt x="16392" y="3858"/>
                  <a:pt x="16318" y="3778"/>
                </a:cubicBezTo>
                <a:cubicBezTo>
                  <a:pt x="16296" y="3738"/>
                  <a:pt x="16267" y="3704"/>
                  <a:pt x="16228" y="3676"/>
                </a:cubicBezTo>
                <a:cubicBezTo>
                  <a:pt x="16228" y="3659"/>
                  <a:pt x="16222" y="3636"/>
                  <a:pt x="16222" y="3619"/>
                </a:cubicBezTo>
                <a:close/>
                <a:moveTo>
                  <a:pt x="16596" y="4039"/>
                </a:moveTo>
                <a:cubicBezTo>
                  <a:pt x="16596" y="4056"/>
                  <a:pt x="16596" y="4079"/>
                  <a:pt x="16602" y="4096"/>
                </a:cubicBezTo>
                <a:cubicBezTo>
                  <a:pt x="16591" y="4090"/>
                  <a:pt x="16585" y="4079"/>
                  <a:pt x="16579" y="4068"/>
                </a:cubicBezTo>
                <a:cubicBezTo>
                  <a:pt x="16579" y="4062"/>
                  <a:pt x="16579" y="4056"/>
                  <a:pt x="16579" y="4045"/>
                </a:cubicBezTo>
                <a:cubicBezTo>
                  <a:pt x="16585" y="4045"/>
                  <a:pt x="16596" y="4039"/>
                  <a:pt x="16596" y="4039"/>
                </a:cubicBezTo>
                <a:close/>
                <a:moveTo>
                  <a:pt x="2707" y="3636"/>
                </a:moveTo>
                <a:lnTo>
                  <a:pt x="2707" y="3642"/>
                </a:lnTo>
                <a:cubicBezTo>
                  <a:pt x="2707" y="3642"/>
                  <a:pt x="2713" y="3648"/>
                  <a:pt x="2713" y="3653"/>
                </a:cubicBezTo>
                <a:cubicBezTo>
                  <a:pt x="2650" y="3727"/>
                  <a:pt x="2582" y="3801"/>
                  <a:pt x="2514" y="3875"/>
                </a:cubicBezTo>
                <a:cubicBezTo>
                  <a:pt x="2452" y="3960"/>
                  <a:pt x="2389" y="4039"/>
                  <a:pt x="2315" y="4113"/>
                </a:cubicBezTo>
                <a:cubicBezTo>
                  <a:pt x="2423" y="3937"/>
                  <a:pt x="2571" y="3795"/>
                  <a:pt x="2707" y="3636"/>
                </a:cubicBezTo>
                <a:close/>
                <a:moveTo>
                  <a:pt x="3104" y="3886"/>
                </a:moveTo>
                <a:cubicBezTo>
                  <a:pt x="3059" y="3943"/>
                  <a:pt x="3008" y="3994"/>
                  <a:pt x="2957" y="4045"/>
                </a:cubicBezTo>
                <a:cubicBezTo>
                  <a:pt x="2974" y="4051"/>
                  <a:pt x="2996" y="4056"/>
                  <a:pt x="3013" y="4056"/>
                </a:cubicBezTo>
                <a:cubicBezTo>
                  <a:pt x="3047" y="4022"/>
                  <a:pt x="3081" y="3982"/>
                  <a:pt x="3115" y="3948"/>
                </a:cubicBezTo>
                <a:lnTo>
                  <a:pt x="3115" y="3948"/>
                </a:lnTo>
                <a:cubicBezTo>
                  <a:pt x="3070" y="3999"/>
                  <a:pt x="3019" y="4056"/>
                  <a:pt x="2974" y="4107"/>
                </a:cubicBezTo>
                <a:lnTo>
                  <a:pt x="2974" y="4113"/>
                </a:lnTo>
                <a:cubicBezTo>
                  <a:pt x="2962" y="4096"/>
                  <a:pt x="2957" y="4085"/>
                  <a:pt x="2945" y="4068"/>
                </a:cubicBezTo>
                <a:lnTo>
                  <a:pt x="2957" y="4068"/>
                </a:lnTo>
                <a:cubicBezTo>
                  <a:pt x="2957" y="4062"/>
                  <a:pt x="2951" y="4045"/>
                  <a:pt x="2945" y="4033"/>
                </a:cubicBezTo>
                <a:cubicBezTo>
                  <a:pt x="2991" y="3977"/>
                  <a:pt x="3042" y="3926"/>
                  <a:pt x="3104" y="3886"/>
                </a:cubicBezTo>
                <a:close/>
                <a:moveTo>
                  <a:pt x="16598" y="4190"/>
                </a:moveTo>
                <a:cubicBezTo>
                  <a:pt x="16604" y="4190"/>
                  <a:pt x="16610" y="4194"/>
                  <a:pt x="16619" y="4204"/>
                </a:cubicBezTo>
                <a:cubicBezTo>
                  <a:pt x="16616" y="4217"/>
                  <a:pt x="16610" y="4225"/>
                  <a:pt x="16603" y="4225"/>
                </a:cubicBezTo>
                <a:cubicBezTo>
                  <a:pt x="16598" y="4225"/>
                  <a:pt x="16592" y="4222"/>
                  <a:pt x="16585" y="4215"/>
                </a:cubicBezTo>
                <a:cubicBezTo>
                  <a:pt x="16585" y="4209"/>
                  <a:pt x="16591" y="4204"/>
                  <a:pt x="16591" y="4204"/>
                </a:cubicBezTo>
                <a:cubicBezTo>
                  <a:pt x="16591" y="4198"/>
                  <a:pt x="16591" y="4198"/>
                  <a:pt x="16585" y="4198"/>
                </a:cubicBezTo>
                <a:cubicBezTo>
                  <a:pt x="16590" y="4193"/>
                  <a:pt x="16594" y="4190"/>
                  <a:pt x="16598" y="4190"/>
                </a:cubicBezTo>
                <a:close/>
                <a:moveTo>
                  <a:pt x="2883" y="4096"/>
                </a:moveTo>
                <a:lnTo>
                  <a:pt x="2883" y="4096"/>
                </a:lnTo>
                <a:cubicBezTo>
                  <a:pt x="2905" y="4147"/>
                  <a:pt x="2837" y="4175"/>
                  <a:pt x="2849" y="4226"/>
                </a:cubicBezTo>
                <a:cubicBezTo>
                  <a:pt x="2837" y="4215"/>
                  <a:pt x="2826" y="4198"/>
                  <a:pt x="2820" y="4187"/>
                </a:cubicBezTo>
                <a:cubicBezTo>
                  <a:pt x="2832" y="4164"/>
                  <a:pt x="2854" y="4153"/>
                  <a:pt x="2871" y="4136"/>
                </a:cubicBezTo>
                <a:lnTo>
                  <a:pt x="2883" y="4096"/>
                </a:lnTo>
                <a:close/>
                <a:moveTo>
                  <a:pt x="2543" y="4204"/>
                </a:moveTo>
                <a:cubicBezTo>
                  <a:pt x="2555" y="4204"/>
                  <a:pt x="2566" y="4225"/>
                  <a:pt x="2554" y="4238"/>
                </a:cubicBezTo>
                <a:cubicBezTo>
                  <a:pt x="2550" y="4248"/>
                  <a:pt x="2545" y="4252"/>
                  <a:pt x="2539" y="4252"/>
                </a:cubicBezTo>
                <a:cubicBezTo>
                  <a:pt x="2527" y="4252"/>
                  <a:pt x="2515" y="4231"/>
                  <a:pt x="2531" y="4215"/>
                </a:cubicBezTo>
                <a:cubicBezTo>
                  <a:pt x="2534" y="4207"/>
                  <a:pt x="2539" y="4204"/>
                  <a:pt x="2543" y="4204"/>
                </a:cubicBezTo>
                <a:close/>
                <a:moveTo>
                  <a:pt x="2310" y="4113"/>
                </a:moveTo>
                <a:lnTo>
                  <a:pt x="2310" y="4113"/>
                </a:lnTo>
                <a:cubicBezTo>
                  <a:pt x="2304" y="4141"/>
                  <a:pt x="2287" y="4164"/>
                  <a:pt x="2270" y="4181"/>
                </a:cubicBezTo>
                <a:cubicBezTo>
                  <a:pt x="2247" y="4209"/>
                  <a:pt x="2225" y="4238"/>
                  <a:pt x="2202" y="4266"/>
                </a:cubicBezTo>
                <a:cubicBezTo>
                  <a:pt x="2208" y="4243"/>
                  <a:pt x="2213" y="4226"/>
                  <a:pt x="2219" y="4209"/>
                </a:cubicBezTo>
                <a:cubicBezTo>
                  <a:pt x="2225" y="4204"/>
                  <a:pt x="2236" y="4198"/>
                  <a:pt x="2242" y="4198"/>
                </a:cubicBezTo>
                <a:cubicBezTo>
                  <a:pt x="2259" y="4164"/>
                  <a:pt x="2281" y="4136"/>
                  <a:pt x="2310" y="4113"/>
                </a:cubicBezTo>
                <a:close/>
                <a:moveTo>
                  <a:pt x="16616" y="4239"/>
                </a:moveTo>
                <a:cubicBezTo>
                  <a:pt x="16632" y="4239"/>
                  <a:pt x="16653" y="4249"/>
                  <a:pt x="16653" y="4266"/>
                </a:cubicBezTo>
                <a:cubicBezTo>
                  <a:pt x="16648" y="4271"/>
                  <a:pt x="16642" y="4273"/>
                  <a:pt x="16635" y="4273"/>
                </a:cubicBezTo>
                <a:cubicBezTo>
                  <a:pt x="16617" y="4273"/>
                  <a:pt x="16598" y="4260"/>
                  <a:pt x="16602" y="4243"/>
                </a:cubicBezTo>
                <a:cubicBezTo>
                  <a:pt x="16605" y="4240"/>
                  <a:pt x="16610" y="4239"/>
                  <a:pt x="16616" y="4239"/>
                </a:cubicBezTo>
                <a:close/>
                <a:moveTo>
                  <a:pt x="2809" y="4221"/>
                </a:moveTo>
                <a:cubicBezTo>
                  <a:pt x="2820" y="4232"/>
                  <a:pt x="2809" y="4255"/>
                  <a:pt x="2798" y="4266"/>
                </a:cubicBezTo>
                <a:cubicBezTo>
                  <a:pt x="2790" y="4273"/>
                  <a:pt x="2776" y="4283"/>
                  <a:pt x="2765" y="4283"/>
                </a:cubicBezTo>
                <a:cubicBezTo>
                  <a:pt x="2759" y="4283"/>
                  <a:pt x="2754" y="4280"/>
                  <a:pt x="2752" y="4272"/>
                </a:cubicBezTo>
                <a:cubicBezTo>
                  <a:pt x="2764" y="4249"/>
                  <a:pt x="2781" y="4226"/>
                  <a:pt x="2809" y="4221"/>
                </a:cubicBezTo>
                <a:close/>
                <a:moveTo>
                  <a:pt x="2727" y="4300"/>
                </a:moveTo>
                <a:cubicBezTo>
                  <a:pt x="2728" y="4300"/>
                  <a:pt x="2729" y="4300"/>
                  <a:pt x="2730" y="4300"/>
                </a:cubicBezTo>
                <a:cubicBezTo>
                  <a:pt x="2747" y="4312"/>
                  <a:pt x="2735" y="4340"/>
                  <a:pt x="2724" y="4357"/>
                </a:cubicBezTo>
                <a:cubicBezTo>
                  <a:pt x="2721" y="4358"/>
                  <a:pt x="2719" y="4358"/>
                  <a:pt x="2717" y="4358"/>
                </a:cubicBezTo>
                <a:cubicBezTo>
                  <a:pt x="2693" y="4358"/>
                  <a:pt x="2702" y="4300"/>
                  <a:pt x="2727" y="4300"/>
                </a:cubicBezTo>
                <a:close/>
                <a:moveTo>
                  <a:pt x="2162" y="4323"/>
                </a:moveTo>
                <a:cubicBezTo>
                  <a:pt x="2151" y="4357"/>
                  <a:pt x="2111" y="4380"/>
                  <a:pt x="2105" y="4419"/>
                </a:cubicBezTo>
                <a:cubicBezTo>
                  <a:pt x="2100" y="4419"/>
                  <a:pt x="2094" y="4425"/>
                  <a:pt x="2088" y="4425"/>
                </a:cubicBezTo>
                <a:cubicBezTo>
                  <a:pt x="2094" y="4414"/>
                  <a:pt x="2111" y="4391"/>
                  <a:pt x="2117" y="4380"/>
                </a:cubicBezTo>
                <a:cubicBezTo>
                  <a:pt x="2117" y="4380"/>
                  <a:pt x="2111" y="4374"/>
                  <a:pt x="2111" y="4374"/>
                </a:cubicBezTo>
                <a:lnTo>
                  <a:pt x="2111" y="4368"/>
                </a:lnTo>
                <a:cubicBezTo>
                  <a:pt x="2128" y="4351"/>
                  <a:pt x="2140" y="4334"/>
                  <a:pt x="2162" y="4323"/>
                </a:cubicBezTo>
                <a:close/>
                <a:moveTo>
                  <a:pt x="2610" y="3188"/>
                </a:moveTo>
                <a:lnTo>
                  <a:pt x="2610" y="3188"/>
                </a:lnTo>
                <a:cubicBezTo>
                  <a:pt x="2525" y="3307"/>
                  <a:pt x="2423" y="3415"/>
                  <a:pt x="2327" y="3529"/>
                </a:cubicBezTo>
                <a:cubicBezTo>
                  <a:pt x="2310" y="3557"/>
                  <a:pt x="2270" y="3574"/>
                  <a:pt x="2276" y="3608"/>
                </a:cubicBezTo>
                <a:cubicBezTo>
                  <a:pt x="2287" y="3602"/>
                  <a:pt x="2310" y="3597"/>
                  <a:pt x="2321" y="3597"/>
                </a:cubicBezTo>
                <a:cubicBezTo>
                  <a:pt x="2327" y="3608"/>
                  <a:pt x="2344" y="3636"/>
                  <a:pt x="2349" y="3648"/>
                </a:cubicBezTo>
                <a:cubicBezTo>
                  <a:pt x="2332" y="3653"/>
                  <a:pt x="2315" y="3653"/>
                  <a:pt x="2298" y="3659"/>
                </a:cubicBezTo>
                <a:cubicBezTo>
                  <a:pt x="2287" y="3636"/>
                  <a:pt x="2270" y="3625"/>
                  <a:pt x="2247" y="3625"/>
                </a:cubicBezTo>
                <a:cubicBezTo>
                  <a:pt x="2185" y="3670"/>
                  <a:pt x="2157" y="3750"/>
                  <a:pt x="2100" y="3801"/>
                </a:cubicBezTo>
                <a:cubicBezTo>
                  <a:pt x="2077" y="3835"/>
                  <a:pt x="2037" y="3869"/>
                  <a:pt x="2032" y="3914"/>
                </a:cubicBezTo>
                <a:cubicBezTo>
                  <a:pt x="2071" y="3897"/>
                  <a:pt x="2100" y="3869"/>
                  <a:pt x="2105" y="3829"/>
                </a:cubicBezTo>
                <a:cubicBezTo>
                  <a:pt x="2128" y="3816"/>
                  <a:pt x="2147" y="3769"/>
                  <a:pt x="2175" y="3769"/>
                </a:cubicBezTo>
                <a:cubicBezTo>
                  <a:pt x="2181" y="3769"/>
                  <a:pt x="2189" y="3772"/>
                  <a:pt x="2196" y="3778"/>
                </a:cubicBezTo>
                <a:cubicBezTo>
                  <a:pt x="2179" y="3795"/>
                  <a:pt x="2174" y="3818"/>
                  <a:pt x="2185" y="3846"/>
                </a:cubicBezTo>
                <a:cubicBezTo>
                  <a:pt x="2174" y="3841"/>
                  <a:pt x="2157" y="3835"/>
                  <a:pt x="2145" y="3829"/>
                </a:cubicBezTo>
                <a:lnTo>
                  <a:pt x="2145" y="3880"/>
                </a:lnTo>
                <a:cubicBezTo>
                  <a:pt x="2140" y="3897"/>
                  <a:pt x="2128" y="3914"/>
                  <a:pt x="2117" y="3931"/>
                </a:cubicBezTo>
                <a:cubicBezTo>
                  <a:pt x="2105" y="3920"/>
                  <a:pt x="2094" y="3897"/>
                  <a:pt x="2088" y="3886"/>
                </a:cubicBezTo>
                <a:cubicBezTo>
                  <a:pt x="2088" y="3914"/>
                  <a:pt x="2088" y="3937"/>
                  <a:pt x="2088" y="3965"/>
                </a:cubicBezTo>
                <a:cubicBezTo>
                  <a:pt x="2083" y="3960"/>
                  <a:pt x="2071" y="3954"/>
                  <a:pt x="2066" y="3948"/>
                </a:cubicBezTo>
                <a:cubicBezTo>
                  <a:pt x="2026" y="3999"/>
                  <a:pt x="1986" y="4051"/>
                  <a:pt x="1952" y="4107"/>
                </a:cubicBezTo>
                <a:cubicBezTo>
                  <a:pt x="1952" y="4158"/>
                  <a:pt x="1896" y="4170"/>
                  <a:pt x="1862" y="4192"/>
                </a:cubicBezTo>
                <a:cubicBezTo>
                  <a:pt x="1879" y="4096"/>
                  <a:pt x="1969" y="4033"/>
                  <a:pt x="2020" y="3948"/>
                </a:cubicBezTo>
                <a:cubicBezTo>
                  <a:pt x="2044" y="3940"/>
                  <a:pt x="2021" y="3910"/>
                  <a:pt x="2005" y="3910"/>
                </a:cubicBezTo>
                <a:cubicBezTo>
                  <a:pt x="1998" y="3910"/>
                  <a:pt x="1992" y="3916"/>
                  <a:pt x="1992" y="3931"/>
                </a:cubicBezTo>
                <a:cubicBezTo>
                  <a:pt x="1890" y="4068"/>
                  <a:pt x="1788" y="4198"/>
                  <a:pt x="1691" y="4334"/>
                </a:cubicBezTo>
                <a:cubicBezTo>
                  <a:pt x="1657" y="4380"/>
                  <a:pt x="1623" y="4431"/>
                  <a:pt x="1583" y="4476"/>
                </a:cubicBezTo>
                <a:cubicBezTo>
                  <a:pt x="1618" y="4380"/>
                  <a:pt x="1691" y="4312"/>
                  <a:pt x="1742" y="4232"/>
                </a:cubicBezTo>
                <a:cubicBezTo>
                  <a:pt x="1737" y="4226"/>
                  <a:pt x="1731" y="4215"/>
                  <a:pt x="1725" y="4209"/>
                </a:cubicBezTo>
                <a:lnTo>
                  <a:pt x="1725" y="4209"/>
                </a:lnTo>
                <a:cubicBezTo>
                  <a:pt x="1737" y="4215"/>
                  <a:pt x="1754" y="4221"/>
                  <a:pt x="1765" y="4226"/>
                </a:cubicBezTo>
                <a:cubicBezTo>
                  <a:pt x="1765" y="4209"/>
                  <a:pt x="1771" y="4187"/>
                  <a:pt x="1771" y="4170"/>
                </a:cubicBezTo>
                <a:cubicBezTo>
                  <a:pt x="1782" y="4164"/>
                  <a:pt x="1799" y="4153"/>
                  <a:pt x="1805" y="4141"/>
                </a:cubicBezTo>
                <a:cubicBezTo>
                  <a:pt x="1805" y="4136"/>
                  <a:pt x="1805" y="4113"/>
                  <a:pt x="1805" y="4107"/>
                </a:cubicBezTo>
                <a:cubicBezTo>
                  <a:pt x="1810" y="4102"/>
                  <a:pt x="1827" y="4102"/>
                  <a:pt x="1833" y="4096"/>
                </a:cubicBezTo>
                <a:cubicBezTo>
                  <a:pt x="1975" y="3869"/>
                  <a:pt x="2179" y="3682"/>
                  <a:pt x="2332" y="3460"/>
                </a:cubicBezTo>
                <a:cubicBezTo>
                  <a:pt x="2440" y="3387"/>
                  <a:pt x="2503" y="3262"/>
                  <a:pt x="2610" y="3188"/>
                </a:cubicBezTo>
                <a:close/>
                <a:moveTo>
                  <a:pt x="1691" y="4442"/>
                </a:moveTo>
                <a:cubicBezTo>
                  <a:pt x="1691" y="4442"/>
                  <a:pt x="1697" y="4442"/>
                  <a:pt x="1697" y="4448"/>
                </a:cubicBezTo>
                <a:cubicBezTo>
                  <a:pt x="1686" y="4459"/>
                  <a:pt x="1680" y="4470"/>
                  <a:pt x="1674" y="4482"/>
                </a:cubicBezTo>
                <a:cubicBezTo>
                  <a:pt x="1669" y="4465"/>
                  <a:pt x="1674" y="4442"/>
                  <a:pt x="1691" y="4442"/>
                </a:cubicBezTo>
                <a:close/>
                <a:moveTo>
                  <a:pt x="1691" y="4493"/>
                </a:moveTo>
                <a:cubicBezTo>
                  <a:pt x="1691" y="4493"/>
                  <a:pt x="1686" y="4493"/>
                  <a:pt x="1686" y="4499"/>
                </a:cubicBezTo>
                <a:cubicBezTo>
                  <a:pt x="1686" y="4499"/>
                  <a:pt x="1686" y="4493"/>
                  <a:pt x="1680" y="4493"/>
                </a:cubicBezTo>
                <a:close/>
                <a:moveTo>
                  <a:pt x="1646" y="4493"/>
                </a:moveTo>
                <a:cubicBezTo>
                  <a:pt x="1669" y="4493"/>
                  <a:pt x="1674" y="4504"/>
                  <a:pt x="1663" y="4527"/>
                </a:cubicBezTo>
                <a:cubicBezTo>
                  <a:pt x="1635" y="4527"/>
                  <a:pt x="1629" y="4516"/>
                  <a:pt x="1646" y="4493"/>
                </a:cubicBezTo>
                <a:close/>
                <a:moveTo>
                  <a:pt x="2032" y="4516"/>
                </a:moveTo>
                <a:cubicBezTo>
                  <a:pt x="2026" y="4533"/>
                  <a:pt x="2015" y="4544"/>
                  <a:pt x="2003" y="4561"/>
                </a:cubicBezTo>
                <a:cubicBezTo>
                  <a:pt x="2003" y="4538"/>
                  <a:pt x="2015" y="4527"/>
                  <a:pt x="2032" y="4516"/>
                </a:cubicBezTo>
                <a:close/>
                <a:moveTo>
                  <a:pt x="2300" y="4538"/>
                </a:moveTo>
                <a:cubicBezTo>
                  <a:pt x="2301" y="4538"/>
                  <a:pt x="2303" y="4538"/>
                  <a:pt x="2304" y="4538"/>
                </a:cubicBezTo>
                <a:cubicBezTo>
                  <a:pt x="2320" y="4554"/>
                  <a:pt x="2302" y="4584"/>
                  <a:pt x="2285" y="4584"/>
                </a:cubicBezTo>
                <a:cubicBezTo>
                  <a:pt x="2284" y="4584"/>
                  <a:pt x="2283" y="4584"/>
                  <a:pt x="2281" y="4584"/>
                </a:cubicBezTo>
                <a:cubicBezTo>
                  <a:pt x="2265" y="4573"/>
                  <a:pt x="2279" y="4538"/>
                  <a:pt x="2300" y="4538"/>
                </a:cubicBezTo>
                <a:close/>
                <a:moveTo>
                  <a:pt x="2962" y="4124"/>
                </a:moveTo>
                <a:cubicBezTo>
                  <a:pt x="2832" y="4277"/>
                  <a:pt x="2701" y="4436"/>
                  <a:pt x="2582" y="4601"/>
                </a:cubicBezTo>
                <a:lnTo>
                  <a:pt x="2582" y="4595"/>
                </a:lnTo>
                <a:cubicBezTo>
                  <a:pt x="2622" y="4538"/>
                  <a:pt x="2679" y="4487"/>
                  <a:pt x="2690" y="4414"/>
                </a:cubicBezTo>
                <a:lnTo>
                  <a:pt x="2690" y="4414"/>
                </a:lnTo>
                <a:cubicBezTo>
                  <a:pt x="2679" y="4419"/>
                  <a:pt x="2650" y="4431"/>
                  <a:pt x="2633" y="4431"/>
                </a:cubicBezTo>
                <a:cubicBezTo>
                  <a:pt x="2639" y="4419"/>
                  <a:pt x="2639" y="4402"/>
                  <a:pt x="2639" y="4391"/>
                </a:cubicBezTo>
                <a:cubicBezTo>
                  <a:pt x="2656" y="4397"/>
                  <a:pt x="2667" y="4397"/>
                  <a:pt x="2679" y="4402"/>
                </a:cubicBezTo>
                <a:lnTo>
                  <a:pt x="2679" y="4363"/>
                </a:lnTo>
                <a:cubicBezTo>
                  <a:pt x="2684" y="4385"/>
                  <a:pt x="2690" y="4408"/>
                  <a:pt x="2696" y="4431"/>
                </a:cubicBezTo>
                <a:cubicBezTo>
                  <a:pt x="2798" y="4340"/>
                  <a:pt x="2860" y="4209"/>
                  <a:pt x="2962" y="4124"/>
                </a:cubicBezTo>
                <a:close/>
                <a:moveTo>
                  <a:pt x="2537" y="4601"/>
                </a:moveTo>
                <a:lnTo>
                  <a:pt x="2514" y="4629"/>
                </a:lnTo>
                <a:lnTo>
                  <a:pt x="2554" y="4635"/>
                </a:lnTo>
                <a:cubicBezTo>
                  <a:pt x="2542" y="4646"/>
                  <a:pt x="2537" y="4658"/>
                  <a:pt x="2531" y="4663"/>
                </a:cubicBezTo>
                <a:cubicBezTo>
                  <a:pt x="2525" y="4658"/>
                  <a:pt x="2520" y="4641"/>
                  <a:pt x="2520" y="4635"/>
                </a:cubicBezTo>
                <a:cubicBezTo>
                  <a:pt x="2508" y="4646"/>
                  <a:pt x="2491" y="4663"/>
                  <a:pt x="2486" y="4675"/>
                </a:cubicBezTo>
                <a:cubicBezTo>
                  <a:pt x="2469" y="4675"/>
                  <a:pt x="2452" y="4675"/>
                  <a:pt x="2440" y="4680"/>
                </a:cubicBezTo>
                <a:cubicBezTo>
                  <a:pt x="2469" y="4646"/>
                  <a:pt x="2503" y="4624"/>
                  <a:pt x="2537" y="4601"/>
                </a:cubicBezTo>
                <a:close/>
                <a:moveTo>
                  <a:pt x="16727" y="4953"/>
                </a:moveTo>
                <a:cubicBezTo>
                  <a:pt x="16727" y="4958"/>
                  <a:pt x="16733" y="4964"/>
                  <a:pt x="16733" y="4970"/>
                </a:cubicBezTo>
                <a:cubicBezTo>
                  <a:pt x="16727" y="4970"/>
                  <a:pt x="16721" y="4964"/>
                  <a:pt x="16716" y="4958"/>
                </a:cubicBezTo>
                <a:cubicBezTo>
                  <a:pt x="16716" y="4958"/>
                  <a:pt x="16727" y="4953"/>
                  <a:pt x="16727" y="4953"/>
                </a:cubicBezTo>
                <a:close/>
                <a:moveTo>
                  <a:pt x="1549" y="4544"/>
                </a:moveTo>
                <a:cubicBezTo>
                  <a:pt x="1487" y="4663"/>
                  <a:pt x="1419" y="4782"/>
                  <a:pt x="1357" y="4902"/>
                </a:cubicBezTo>
                <a:cubicBezTo>
                  <a:pt x="1334" y="4930"/>
                  <a:pt x="1317" y="4958"/>
                  <a:pt x="1294" y="4987"/>
                </a:cubicBezTo>
                <a:lnTo>
                  <a:pt x="1283" y="4987"/>
                </a:lnTo>
                <a:cubicBezTo>
                  <a:pt x="1288" y="4981"/>
                  <a:pt x="1288" y="4981"/>
                  <a:pt x="1294" y="4975"/>
                </a:cubicBezTo>
                <a:cubicBezTo>
                  <a:pt x="1288" y="4958"/>
                  <a:pt x="1288" y="4941"/>
                  <a:pt x="1283" y="4924"/>
                </a:cubicBezTo>
                <a:cubicBezTo>
                  <a:pt x="1391" y="4833"/>
                  <a:pt x="1402" y="4669"/>
                  <a:pt x="1515" y="4590"/>
                </a:cubicBezTo>
                <a:cubicBezTo>
                  <a:pt x="1510" y="4584"/>
                  <a:pt x="1498" y="4572"/>
                  <a:pt x="1493" y="4567"/>
                </a:cubicBezTo>
                <a:cubicBezTo>
                  <a:pt x="1515" y="4561"/>
                  <a:pt x="1532" y="4555"/>
                  <a:pt x="1549" y="4544"/>
                </a:cubicBezTo>
                <a:close/>
                <a:moveTo>
                  <a:pt x="16735" y="4980"/>
                </a:moveTo>
                <a:lnTo>
                  <a:pt x="16735" y="4980"/>
                </a:lnTo>
                <a:cubicBezTo>
                  <a:pt x="16737" y="4982"/>
                  <a:pt x="16741" y="4983"/>
                  <a:pt x="16744" y="4987"/>
                </a:cubicBezTo>
                <a:cubicBezTo>
                  <a:pt x="16744" y="4990"/>
                  <a:pt x="16744" y="4994"/>
                  <a:pt x="16745" y="4998"/>
                </a:cubicBezTo>
                <a:lnTo>
                  <a:pt x="16745" y="4998"/>
                </a:lnTo>
                <a:cubicBezTo>
                  <a:pt x="16742" y="4993"/>
                  <a:pt x="16738" y="4987"/>
                  <a:pt x="16735" y="4980"/>
                </a:cubicBezTo>
                <a:close/>
                <a:moveTo>
                  <a:pt x="17100" y="4985"/>
                </a:moveTo>
                <a:cubicBezTo>
                  <a:pt x="17104" y="4985"/>
                  <a:pt x="17108" y="4986"/>
                  <a:pt x="17113" y="4987"/>
                </a:cubicBezTo>
                <a:cubicBezTo>
                  <a:pt x="17127" y="5010"/>
                  <a:pt x="17125" y="5022"/>
                  <a:pt x="17108" y="5022"/>
                </a:cubicBezTo>
                <a:cubicBezTo>
                  <a:pt x="17105" y="5022"/>
                  <a:pt x="17100" y="5022"/>
                  <a:pt x="17096" y="5021"/>
                </a:cubicBezTo>
                <a:cubicBezTo>
                  <a:pt x="17081" y="4997"/>
                  <a:pt x="17083" y="4985"/>
                  <a:pt x="17100" y="4985"/>
                </a:cubicBezTo>
                <a:close/>
                <a:moveTo>
                  <a:pt x="1396" y="4902"/>
                </a:moveTo>
                <a:cubicBezTo>
                  <a:pt x="1396" y="4907"/>
                  <a:pt x="1396" y="4919"/>
                  <a:pt x="1396" y="4924"/>
                </a:cubicBezTo>
                <a:cubicBezTo>
                  <a:pt x="1368" y="4947"/>
                  <a:pt x="1357" y="4998"/>
                  <a:pt x="1374" y="5032"/>
                </a:cubicBezTo>
                <a:cubicBezTo>
                  <a:pt x="1362" y="5026"/>
                  <a:pt x="1345" y="5015"/>
                  <a:pt x="1334" y="5009"/>
                </a:cubicBezTo>
                <a:cubicBezTo>
                  <a:pt x="1351" y="4970"/>
                  <a:pt x="1374" y="4936"/>
                  <a:pt x="1396" y="4902"/>
                </a:cubicBezTo>
                <a:close/>
                <a:moveTo>
                  <a:pt x="1254" y="5026"/>
                </a:moveTo>
                <a:cubicBezTo>
                  <a:pt x="1254" y="5038"/>
                  <a:pt x="1254" y="5043"/>
                  <a:pt x="1254" y="5055"/>
                </a:cubicBezTo>
                <a:cubicBezTo>
                  <a:pt x="1249" y="5055"/>
                  <a:pt x="1243" y="5055"/>
                  <a:pt x="1237" y="5060"/>
                </a:cubicBezTo>
                <a:cubicBezTo>
                  <a:pt x="1243" y="5049"/>
                  <a:pt x="1249" y="5038"/>
                  <a:pt x="1254" y="5026"/>
                </a:cubicBezTo>
                <a:close/>
                <a:moveTo>
                  <a:pt x="1322" y="5026"/>
                </a:moveTo>
                <a:cubicBezTo>
                  <a:pt x="1340" y="5026"/>
                  <a:pt x="1351" y="5032"/>
                  <a:pt x="1362" y="5032"/>
                </a:cubicBezTo>
                <a:cubicBezTo>
                  <a:pt x="1362" y="5038"/>
                  <a:pt x="1362" y="5043"/>
                  <a:pt x="1362" y="5043"/>
                </a:cubicBezTo>
                <a:cubicBezTo>
                  <a:pt x="1357" y="5049"/>
                  <a:pt x="1351" y="5060"/>
                  <a:pt x="1345" y="5066"/>
                </a:cubicBezTo>
                <a:cubicBezTo>
                  <a:pt x="1334" y="5060"/>
                  <a:pt x="1322" y="5049"/>
                  <a:pt x="1317" y="5049"/>
                </a:cubicBezTo>
                <a:cubicBezTo>
                  <a:pt x="1317" y="5038"/>
                  <a:pt x="1322" y="5032"/>
                  <a:pt x="1322" y="5026"/>
                </a:cubicBezTo>
                <a:close/>
                <a:moveTo>
                  <a:pt x="17158" y="5072"/>
                </a:moveTo>
                <a:cubicBezTo>
                  <a:pt x="17167" y="5091"/>
                  <a:pt x="17165" y="5102"/>
                  <a:pt x="17148" y="5102"/>
                </a:cubicBezTo>
                <a:cubicBezTo>
                  <a:pt x="17144" y="5102"/>
                  <a:pt x="17140" y="5101"/>
                  <a:pt x="17135" y="5100"/>
                </a:cubicBezTo>
                <a:cubicBezTo>
                  <a:pt x="17124" y="5077"/>
                  <a:pt x="17135" y="5072"/>
                  <a:pt x="17158" y="5072"/>
                </a:cubicBezTo>
                <a:close/>
                <a:moveTo>
                  <a:pt x="1203" y="5146"/>
                </a:moveTo>
                <a:lnTo>
                  <a:pt x="1203" y="5151"/>
                </a:lnTo>
                <a:cubicBezTo>
                  <a:pt x="1203" y="5151"/>
                  <a:pt x="1203" y="5157"/>
                  <a:pt x="1198" y="5163"/>
                </a:cubicBezTo>
                <a:cubicBezTo>
                  <a:pt x="1198" y="5157"/>
                  <a:pt x="1203" y="5151"/>
                  <a:pt x="1203" y="5146"/>
                </a:cubicBezTo>
                <a:close/>
                <a:moveTo>
                  <a:pt x="1340" y="5077"/>
                </a:moveTo>
                <a:cubicBezTo>
                  <a:pt x="1340" y="5089"/>
                  <a:pt x="1334" y="5100"/>
                  <a:pt x="1334" y="5112"/>
                </a:cubicBezTo>
                <a:cubicBezTo>
                  <a:pt x="1328" y="5117"/>
                  <a:pt x="1328" y="5123"/>
                  <a:pt x="1322" y="5123"/>
                </a:cubicBezTo>
                <a:lnTo>
                  <a:pt x="1317" y="5129"/>
                </a:lnTo>
                <a:lnTo>
                  <a:pt x="1322" y="5129"/>
                </a:lnTo>
                <a:cubicBezTo>
                  <a:pt x="1311" y="5140"/>
                  <a:pt x="1305" y="5151"/>
                  <a:pt x="1300" y="5163"/>
                </a:cubicBezTo>
                <a:lnTo>
                  <a:pt x="1266" y="5163"/>
                </a:lnTo>
                <a:cubicBezTo>
                  <a:pt x="1266" y="5157"/>
                  <a:pt x="1271" y="5151"/>
                  <a:pt x="1271" y="5151"/>
                </a:cubicBezTo>
                <a:cubicBezTo>
                  <a:pt x="1277" y="5146"/>
                  <a:pt x="1294" y="5134"/>
                  <a:pt x="1300" y="5129"/>
                </a:cubicBezTo>
                <a:lnTo>
                  <a:pt x="1305" y="5106"/>
                </a:lnTo>
                <a:cubicBezTo>
                  <a:pt x="1317" y="5094"/>
                  <a:pt x="1328" y="5083"/>
                  <a:pt x="1340" y="5077"/>
                </a:cubicBezTo>
                <a:close/>
                <a:moveTo>
                  <a:pt x="1260" y="5094"/>
                </a:moveTo>
                <a:lnTo>
                  <a:pt x="1260" y="5094"/>
                </a:lnTo>
                <a:cubicBezTo>
                  <a:pt x="1243" y="5134"/>
                  <a:pt x="1226" y="5174"/>
                  <a:pt x="1209" y="5208"/>
                </a:cubicBezTo>
                <a:lnTo>
                  <a:pt x="1203" y="5208"/>
                </a:lnTo>
                <a:cubicBezTo>
                  <a:pt x="1215" y="5168"/>
                  <a:pt x="1237" y="5134"/>
                  <a:pt x="1260" y="5094"/>
                </a:cubicBezTo>
                <a:close/>
                <a:moveTo>
                  <a:pt x="16778" y="5043"/>
                </a:moveTo>
                <a:cubicBezTo>
                  <a:pt x="16789" y="5077"/>
                  <a:pt x="16806" y="5112"/>
                  <a:pt x="16835" y="5129"/>
                </a:cubicBezTo>
                <a:cubicBezTo>
                  <a:pt x="16852" y="5157"/>
                  <a:pt x="16863" y="5180"/>
                  <a:pt x="16880" y="5208"/>
                </a:cubicBezTo>
                <a:cubicBezTo>
                  <a:pt x="16880" y="5214"/>
                  <a:pt x="16874" y="5219"/>
                  <a:pt x="16874" y="5225"/>
                </a:cubicBezTo>
                <a:cubicBezTo>
                  <a:pt x="16835" y="5168"/>
                  <a:pt x="16801" y="5112"/>
                  <a:pt x="16767" y="5049"/>
                </a:cubicBezTo>
                <a:cubicBezTo>
                  <a:pt x="16767" y="5049"/>
                  <a:pt x="16778" y="5049"/>
                  <a:pt x="16778" y="5043"/>
                </a:cubicBezTo>
                <a:close/>
                <a:moveTo>
                  <a:pt x="17207" y="5187"/>
                </a:moveTo>
                <a:cubicBezTo>
                  <a:pt x="17225" y="5187"/>
                  <a:pt x="17252" y="5219"/>
                  <a:pt x="17221" y="5231"/>
                </a:cubicBezTo>
                <a:cubicBezTo>
                  <a:pt x="17215" y="5225"/>
                  <a:pt x="17203" y="5214"/>
                  <a:pt x="17192" y="5208"/>
                </a:cubicBezTo>
                <a:cubicBezTo>
                  <a:pt x="17192" y="5193"/>
                  <a:pt x="17199" y="5187"/>
                  <a:pt x="17207" y="5187"/>
                </a:cubicBezTo>
                <a:close/>
                <a:moveTo>
                  <a:pt x="16897" y="5248"/>
                </a:moveTo>
                <a:cubicBezTo>
                  <a:pt x="16908" y="5265"/>
                  <a:pt x="16914" y="5276"/>
                  <a:pt x="16925" y="5293"/>
                </a:cubicBezTo>
                <a:cubicBezTo>
                  <a:pt x="16920" y="5299"/>
                  <a:pt x="16920" y="5304"/>
                  <a:pt x="16920" y="5310"/>
                </a:cubicBezTo>
                <a:cubicBezTo>
                  <a:pt x="16908" y="5299"/>
                  <a:pt x="16903" y="5287"/>
                  <a:pt x="16897" y="5270"/>
                </a:cubicBezTo>
                <a:lnTo>
                  <a:pt x="16897" y="5248"/>
                </a:lnTo>
                <a:close/>
                <a:moveTo>
                  <a:pt x="17561" y="5338"/>
                </a:moveTo>
                <a:cubicBezTo>
                  <a:pt x="17567" y="5338"/>
                  <a:pt x="17584" y="5350"/>
                  <a:pt x="17589" y="5355"/>
                </a:cubicBezTo>
                <a:cubicBezTo>
                  <a:pt x="17588" y="5366"/>
                  <a:pt x="17581" y="5370"/>
                  <a:pt x="17574" y="5370"/>
                </a:cubicBezTo>
                <a:cubicBezTo>
                  <a:pt x="17557" y="5370"/>
                  <a:pt x="17537" y="5350"/>
                  <a:pt x="17561" y="5338"/>
                </a:cubicBezTo>
                <a:close/>
                <a:moveTo>
                  <a:pt x="16948" y="5333"/>
                </a:moveTo>
                <a:cubicBezTo>
                  <a:pt x="16948" y="5344"/>
                  <a:pt x="16954" y="5355"/>
                  <a:pt x="16960" y="5367"/>
                </a:cubicBezTo>
                <a:lnTo>
                  <a:pt x="16954" y="5378"/>
                </a:lnTo>
                <a:lnTo>
                  <a:pt x="16954" y="5373"/>
                </a:lnTo>
                <a:lnTo>
                  <a:pt x="16948" y="5373"/>
                </a:lnTo>
                <a:cubicBezTo>
                  <a:pt x="16942" y="5361"/>
                  <a:pt x="16931" y="5344"/>
                  <a:pt x="16925" y="5333"/>
                </a:cubicBezTo>
                <a:close/>
                <a:moveTo>
                  <a:pt x="17260" y="5236"/>
                </a:moveTo>
                <a:cubicBezTo>
                  <a:pt x="17294" y="5293"/>
                  <a:pt x="17323" y="5350"/>
                  <a:pt x="17345" y="5407"/>
                </a:cubicBezTo>
                <a:cubicBezTo>
                  <a:pt x="17283" y="5378"/>
                  <a:pt x="17255" y="5310"/>
                  <a:pt x="17215" y="5259"/>
                </a:cubicBezTo>
                <a:cubicBezTo>
                  <a:pt x="17226" y="5253"/>
                  <a:pt x="17243" y="5242"/>
                  <a:pt x="17260" y="5236"/>
                </a:cubicBezTo>
                <a:close/>
                <a:moveTo>
                  <a:pt x="2196" y="5129"/>
                </a:moveTo>
                <a:lnTo>
                  <a:pt x="2196" y="5129"/>
                </a:lnTo>
                <a:cubicBezTo>
                  <a:pt x="2191" y="5163"/>
                  <a:pt x="2168" y="5191"/>
                  <a:pt x="2162" y="5219"/>
                </a:cubicBezTo>
                <a:cubicBezTo>
                  <a:pt x="2145" y="5248"/>
                  <a:pt x="2128" y="5276"/>
                  <a:pt x="2105" y="5310"/>
                </a:cubicBezTo>
                <a:cubicBezTo>
                  <a:pt x="2094" y="5321"/>
                  <a:pt x="2088" y="5338"/>
                  <a:pt x="2077" y="5355"/>
                </a:cubicBezTo>
                <a:cubicBezTo>
                  <a:pt x="2066" y="5378"/>
                  <a:pt x="2054" y="5395"/>
                  <a:pt x="2043" y="5418"/>
                </a:cubicBezTo>
                <a:cubicBezTo>
                  <a:pt x="2049" y="5373"/>
                  <a:pt x="2060" y="5327"/>
                  <a:pt x="2100" y="5304"/>
                </a:cubicBezTo>
                <a:cubicBezTo>
                  <a:pt x="2100" y="5299"/>
                  <a:pt x="2100" y="5282"/>
                  <a:pt x="2100" y="5276"/>
                </a:cubicBezTo>
                <a:cubicBezTo>
                  <a:pt x="2117" y="5253"/>
                  <a:pt x="2140" y="5236"/>
                  <a:pt x="2134" y="5214"/>
                </a:cubicBezTo>
                <a:cubicBezTo>
                  <a:pt x="2157" y="5197"/>
                  <a:pt x="2174" y="5174"/>
                  <a:pt x="2168" y="5146"/>
                </a:cubicBezTo>
                <a:cubicBezTo>
                  <a:pt x="2174" y="5146"/>
                  <a:pt x="2191" y="5134"/>
                  <a:pt x="2196" y="5129"/>
                </a:cubicBezTo>
                <a:close/>
                <a:moveTo>
                  <a:pt x="17343" y="5410"/>
                </a:moveTo>
                <a:cubicBezTo>
                  <a:pt x="17352" y="5410"/>
                  <a:pt x="17360" y="5414"/>
                  <a:pt x="17362" y="5424"/>
                </a:cubicBezTo>
                <a:cubicBezTo>
                  <a:pt x="17366" y="5440"/>
                  <a:pt x="17351" y="5451"/>
                  <a:pt x="17338" y="5451"/>
                </a:cubicBezTo>
                <a:cubicBezTo>
                  <a:pt x="17330" y="5451"/>
                  <a:pt x="17323" y="5446"/>
                  <a:pt x="17323" y="5435"/>
                </a:cubicBezTo>
                <a:cubicBezTo>
                  <a:pt x="17319" y="5418"/>
                  <a:pt x="17331" y="5410"/>
                  <a:pt x="17343" y="5410"/>
                </a:cubicBezTo>
                <a:close/>
                <a:moveTo>
                  <a:pt x="16994" y="5424"/>
                </a:moveTo>
                <a:cubicBezTo>
                  <a:pt x="16999" y="5435"/>
                  <a:pt x="16999" y="5441"/>
                  <a:pt x="17005" y="5452"/>
                </a:cubicBezTo>
                <a:cubicBezTo>
                  <a:pt x="16999" y="5452"/>
                  <a:pt x="16994" y="5446"/>
                  <a:pt x="16988" y="5446"/>
                </a:cubicBezTo>
                <a:cubicBezTo>
                  <a:pt x="16988" y="5441"/>
                  <a:pt x="16988" y="5435"/>
                  <a:pt x="16994" y="5424"/>
                </a:cubicBezTo>
                <a:close/>
                <a:moveTo>
                  <a:pt x="17374" y="5480"/>
                </a:moveTo>
                <a:cubicBezTo>
                  <a:pt x="17381" y="5480"/>
                  <a:pt x="17388" y="5485"/>
                  <a:pt x="17391" y="5497"/>
                </a:cubicBezTo>
                <a:cubicBezTo>
                  <a:pt x="17383" y="5505"/>
                  <a:pt x="17376" y="5509"/>
                  <a:pt x="17370" y="5509"/>
                </a:cubicBezTo>
                <a:cubicBezTo>
                  <a:pt x="17363" y="5509"/>
                  <a:pt x="17357" y="5504"/>
                  <a:pt x="17351" y="5492"/>
                </a:cubicBezTo>
                <a:cubicBezTo>
                  <a:pt x="17359" y="5484"/>
                  <a:pt x="17367" y="5480"/>
                  <a:pt x="17374" y="5480"/>
                </a:cubicBezTo>
                <a:close/>
                <a:moveTo>
                  <a:pt x="17016" y="5469"/>
                </a:moveTo>
                <a:cubicBezTo>
                  <a:pt x="17022" y="5480"/>
                  <a:pt x="17028" y="5497"/>
                  <a:pt x="17039" y="5509"/>
                </a:cubicBezTo>
                <a:cubicBezTo>
                  <a:pt x="17033" y="5509"/>
                  <a:pt x="17022" y="5514"/>
                  <a:pt x="17022" y="5514"/>
                </a:cubicBezTo>
                <a:cubicBezTo>
                  <a:pt x="17016" y="5503"/>
                  <a:pt x="17011" y="5497"/>
                  <a:pt x="17005" y="5486"/>
                </a:cubicBezTo>
                <a:cubicBezTo>
                  <a:pt x="17011" y="5480"/>
                  <a:pt x="17011" y="5475"/>
                  <a:pt x="17016" y="5469"/>
                </a:cubicBezTo>
                <a:close/>
                <a:moveTo>
                  <a:pt x="16728" y="5450"/>
                </a:moveTo>
                <a:cubicBezTo>
                  <a:pt x="16745" y="5450"/>
                  <a:pt x="16781" y="5507"/>
                  <a:pt x="16750" y="5520"/>
                </a:cubicBezTo>
                <a:cubicBezTo>
                  <a:pt x="16738" y="5503"/>
                  <a:pt x="16733" y="5480"/>
                  <a:pt x="16721" y="5463"/>
                </a:cubicBezTo>
                <a:cubicBezTo>
                  <a:pt x="16721" y="5454"/>
                  <a:pt x="16724" y="5450"/>
                  <a:pt x="16728" y="5450"/>
                </a:cubicBezTo>
                <a:close/>
                <a:moveTo>
                  <a:pt x="17516" y="5367"/>
                </a:moveTo>
                <a:cubicBezTo>
                  <a:pt x="17538" y="5367"/>
                  <a:pt x="17550" y="5384"/>
                  <a:pt x="17567" y="5395"/>
                </a:cubicBezTo>
                <a:cubicBezTo>
                  <a:pt x="17572" y="5395"/>
                  <a:pt x="17584" y="5390"/>
                  <a:pt x="17589" y="5390"/>
                </a:cubicBezTo>
                <a:cubicBezTo>
                  <a:pt x="17595" y="5441"/>
                  <a:pt x="17635" y="5492"/>
                  <a:pt x="17640" y="5537"/>
                </a:cubicBezTo>
                <a:cubicBezTo>
                  <a:pt x="17635" y="5538"/>
                  <a:pt x="17630" y="5539"/>
                  <a:pt x="17625" y="5539"/>
                </a:cubicBezTo>
                <a:cubicBezTo>
                  <a:pt x="17610" y="5539"/>
                  <a:pt x="17599" y="5532"/>
                  <a:pt x="17595" y="5514"/>
                </a:cubicBezTo>
                <a:cubicBezTo>
                  <a:pt x="17567" y="5469"/>
                  <a:pt x="17550" y="5418"/>
                  <a:pt x="17516" y="5367"/>
                </a:cubicBezTo>
                <a:close/>
                <a:moveTo>
                  <a:pt x="1061" y="5537"/>
                </a:moveTo>
                <a:cubicBezTo>
                  <a:pt x="1061" y="5543"/>
                  <a:pt x="1056" y="5548"/>
                  <a:pt x="1056" y="5548"/>
                </a:cubicBezTo>
                <a:cubicBezTo>
                  <a:pt x="1056" y="5543"/>
                  <a:pt x="1056" y="5537"/>
                  <a:pt x="1050" y="5537"/>
                </a:cubicBezTo>
                <a:close/>
                <a:moveTo>
                  <a:pt x="16647" y="4158"/>
                </a:moveTo>
                <a:lnTo>
                  <a:pt x="16647" y="4158"/>
                </a:lnTo>
                <a:cubicBezTo>
                  <a:pt x="16727" y="4221"/>
                  <a:pt x="16761" y="4317"/>
                  <a:pt x="16823" y="4397"/>
                </a:cubicBezTo>
                <a:lnTo>
                  <a:pt x="16846" y="4385"/>
                </a:lnTo>
                <a:lnTo>
                  <a:pt x="16846" y="4385"/>
                </a:lnTo>
                <a:cubicBezTo>
                  <a:pt x="16840" y="4391"/>
                  <a:pt x="16829" y="4408"/>
                  <a:pt x="16818" y="4414"/>
                </a:cubicBezTo>
                <a:cubicBezTo>
                  <a:pt x="16835" y="4425"/>
                  <a:pt x="16857" y="4436"/>
                  <a:pt x="16869" y="4442"/>
                </a:cubicBezTo>
                <a:cubicBezTo>
                  <a:pt x="16869" y="4453"/>
                  <a:pt x="16880" y="4476"/>
                  <a:pt x="16880" y="4482"/>
                </a:cubicBezTo>
                <a:cubicBezTo>
                  <a:pt x="16891" y="4487"/>
                  <a:pt x="16908" y="4493"/>
                  <a:pt x="16914" y="4499"/>
                </a:cubicBezTo>
                <a:cubicBezTo>
                  <a:pt x="16914" y="4504"/>
                  <a:pt x="16914" y="4521"/>
                  <a:pt x="16914" y="4527"/>
                </a:cubicBezTo>
                <a:cubicBezTo>
                  <a:pt x="17079" y="4743"/>
                  <a:pt x="17181" y="4998"/>
                  <a:pt x="17334" y="5219"/>
                </a:cubicBezTo>
                <a:cubicBezTo>
                  <a:pt x="17368" y="5344"/>
                  <a:pt x="17459" y="5446"/>
                  <a:pt x="17493" y="5571"/>
                </a:cubicBezTo>
                <a:cubicBezTo>
                  <a:pt x="17408" y="5452"/>
                  <a:pt x="17345" y="5316"/>
                  <a:pt x="17272" y="5185"/>
                </a:cubicBezTo>
                <a:lnTo>
                  <a:pt x="17272" y="5191"/>
                </a:lnTo>
                <a:cubicBezTo>
                  <a:pt x="17255" y="5163"/>
                  <a:pt x="17255" y="5123"/>
                  <a:pt x="17221" y="5117"/>
                </a:cubicBezTo>
                <a:cubicBezTo>
                  <a:pt x="17221" y="5129"/>
                  <a:pt x="17215" y="5151"/>
                  <a:pt x="17215" y="5163"/>
                </a:cubicBezTo>
                <a:cubicBezTo>
                  <a:pt x="17198" y="5163"/>
                  <a:pt x="17169" y="5168"/>
                  <a:pt x="17152" y="5168"/>
                </a:cubicBezTo>
                <a:cubicBezTo>
                  <a:pt x="17158" y="5151"/>
                  <a:pt x="17158" y="5134"/>
                  <a:pt x="17164" y="5117"/>
                </a:cubicBezTo>
                <a:cubicBezTo>
                  <a:pt x="17186" y="5117"/>
                  <a:pt x="17203" y="5106"/>
                  <a:pt x="17209" y="5077"/>
                </a:cubicBezTo>
                <a:cubicBezTo>
                  <a:pt x="17192" y="5009"/>
                  <a:pt x="17130" y="4953"/>
                  <a:pt x="17096" y="4885"/>
                </a:cubicBezTo>
                <a:cubicBezTo>
                  <a:pt x="17079" y="4845"/>
                  <a:pt x="17062" y="4794"/>
                  <a:pt x="17016" y="4782"/>
                </a:cubicBezTo>
                <a:lnTo>
                  <a:pt x="17016" y="4782"/>
                </a:lnTo>
                <a:cubicBezTo>
                  <a:pt x="17016" y="4816"/>
                  <a:pt x="17033" y="4856"/>
                  <a:pt x="17067" y="4879"/>
                </a:cubicBezTo>
                <a:cubicBezTo>
                  <a:pt x="17073" y="4913"/>
                  <a:pt x="17135" y="4958"/>
                  <a:pt x="17090" y="4981"/>
                </a:cubicBezTo>
                <a:cubicBezTo>
                  <a:pt x="17073" y="4953"/>
                  <a:pt x="17056" y="4941"/>
                  <a:pt x="17028" y="4941"/>
                </a:cubicBezTo>
                <a:cubicBezTo>
                  <a:pt x="17033" y="4936"/>
                  <a:pt x="17045" y="4919"/>
                  <a:pt x="17056" y="4913"/>
                </a:cubicBezTo>
                <a:cubicBezTo>
                  <a:pt x="17045" y="4907"/>
                  <a:pt x="17016" y="4902"/>
                  <a:pt x="17005" y="4896"/>
                </a:cubicBezTo>
                <a:cubicBezTo>
                  <a:pt x="16994" y="4879"/>
                  <a:pt x="16982" y="4862"/>
                  <a:pt x="16971" y="4845"/>
                </a:cubicBezTo>
                <a:cubicBezTo>
                  <a:pt x="16988" y="4845"/>
                  <a:pt x="17011" y="4839"/>
                  <a:pt x="17022" y="4839"/>
                </a:cubicBezTo>
                <a:cubicBezTo>
                  <a:pt x="16999" y="4828"/>
                  <a:pt x="16977" y="4822"/>
                  <a:pt x="16948" y="4811"/>
                </a:cubicBezTo>
                <a:cubicBezTo>
                  <a:pt x="16954" y="4811"/>
                  <a:pt x="16971" y="4799"/>
                  <a:pt x="16977" y="4794"/>
                </a:cubicBezTo>
                <a:cubicBezTo>
                  <a:pt x="16937" y="4743"/>
                  <a:pt x="16903" y="4686"/>
                  <a:pt x="16863" y="4635"/>
                </a:cubicBezTo>
                <a:cubicBezTo>
                  <a:pt x="16818" y="4618"/>
                  <a:pt x="16823" y="4561"/>
                  <a:pt x="16812" y="4521"/>
                </a:cubicBezTo>
                <a:lnTo>
                  <a:pt x="16812" y="4521"/>
                </a:lnTo>
                <a:cubicBezTo>
                  <a:pt x="16903" y="4567"/>
                  <a:pt x="16931" y="4675"/>
                  <a:pt x="16988" y="4754"/>
                </a:cubicBezTo>
                <a:cubicBezTo>
                  <a:pt x="16988" y="4764"/>
                  <a:pt x="16994" y="4767"/>
                  <a:pt x="17001" y="4767"/>
                </a:cubicBezTo>
                <a:cubicBezTo>
                  <a:pt x="17020" y="4767"/>
                  <a:pt x="17049" y="4744"/>
                  <a:pt x="17016" y="4731"/>
                </a:cubicBezTo>
                <a:cubicBezTo>
                  <a:pt x="16925" y="4595"/>
                  <a:pt x="16840" y="4448"/>
                  <a:pt x="16744" y="4312"/>
                </a:cubicBezTo>
                <a:cubicBezTo>
                  <a:pt x="16710" y="4260"/>
                  <a:pt x="16676" y="4215"/>
                  <a:pt x="16647" y="4158"/>
                </a:cubicBezTo>
                <a:close/>
                <a:moveTo>
                  <a:pt x="17606" y="5548"/>
                </a:moveTo>
                <a:cubicBezTo>
                  <a:pt x="17618" y="5548"/>
                  <a:pt x="17646" y="5554"/>
                  <a:pt x="17657" y="5554"/>
                </a:cubicBezTo>
                <a:cubicBezTo>
                  <a:pt x="17674" y="5571"/>
                  <a:pt x="17680" y="5594"/>
                  <a:pt x="17674" y="5616"/>
                </a:cubicBezTo>
                <a:cubicBezTo>
                  <a:pt x="17660" y="5625"/>
                  <a:pt x="17645" y="5628"/>
                  <a:pt x="17629" y="5628"/>
                </a:cubicBezTo>
                <a:cubicBezTo>
                  <a:pt x="17613" y="5628"/>
                  <a:pt x="17598" y="5625"/>
                  <a:pt x="17584" y="5622"/>
                </a:cubicBezTo>
                <a:cubicBezTo>
                  <a:pt x="17595" y="5616"/>
                  <a:pt x="17629" y="5616"/>
                  <a:pt x="17640" y="5611"/>
                </a:cubicBezTo>
                <a:cubicBezTo>
                  <a:pt x="17629" y="5594"/>
                  <a:pt x="17618" y="5571"/>
                  <a:pt x="17606" y="5548"/>
                </a:cubicBezTo>
                <a:close/>
                <a:moveTo>
                  <a:pt x="17525" y="5633"/>
                </a:moveTo>
                <a:cubicBezTo>
                  <a:pt x="17529" y="5633"/>
                  <a:pt x="17533" y="5635"/>
                  <a:pt x="17538" y="5639"/>
                </a:cubicBezTo>
                <a:cubicBezTo>
                  <a:pt x="17552" y="5648"/>
                  <a:pt x="17551" y="5679"/>
                  <a:pt x="17538" y="5679"/>
                </a:cubicBezTo>
                <a:cubicBezTo>
                  <a:pt x="17535" y="5679"/>
                  <a:pt x="17531" y="5678"/>
                  <a:pt x="17527" y="5673"/>
                </a:cubicBezTo>
                <a:cubicBezTo>
                  <a:pt x="17508" y="5669"/>
                  <a:pt x="17509" y="5633"/>
                  <a:pt x="17525" y="5633"/>
                </a:cubicBezTo>
                <a:close/>
                <a:moveTo>
                  <a:pt x="17028" y="5526"/>
                </a:moveTo>
                <a:lnTo>
                  <a:pt x="17028" y="5526"/>
                </a:lnTo>
                <a:cubicBezTo>
                  <a:pt x="17084" y="5565"/>
                  <a:pt x="17096" y="5645"/>
                  <a:pt x="17135" y="5702"/>
                </a:cubicBezTo>
                <a:lnTo>
                  <a:pt x="17118" y="5707"/>
                </a:lnTo>
                <a:cubicBezTo>
                  <a:pt x="17090" y="5645"/>
                  <a:pt x="17062" y="5582"/>
                  <a:pt x="17028" y="5526"/>
                </a:cubicBezTo>
                <a:close/>
                <a:moveTo>
                  <a:pt x="1451" y="5986"/>
                </a:moveTo>
                <a:cubicBezTo>
                  <a:pt x="1455" y="5986"/>
                  <a:pt x="1460" y="5988"/>
                  <a:pt x="1464" y="5991"/>
                </a:cubicBezTo>
                <a:cubicBezTo>
                  <a:pt x="1479" y="6010"/>
                  <a:pt x="1457" y="6033"/>
                  <a:pt x="1439" y="6033"/>
                </a:cubicBezTo>
                <a:cubicBezTo>
                  <a:pt x="1436" y="6033"/>
                  <a:pt x="1433" y="6032"/>
                  <a:pt x="1430" y="6031"/>
                </a:cubicBezTo>
                <a:cubicBezTo>
                  <a:pt x="1412" y="6012"/>
                  <a:pt x="1431" y="5986"/>
                  <a:pt x="1451" y="5986"/>
                </a:cubicBezTo>
                <a:close/>
                <a:moveTo>
                  <a:pt x="17572" y="5900"/>
                </a:moveTo>
                <a:lnTo>
                  <a:pt x="17572" y="5900"/>
                </a:lnTo>
                <a:cubicBezTo>
                  <a:pt x="17589" y="5929"/>
                  <a:pt x="17606" y="5963"/>
                  <a:pt x="17623" y="5991"/>
                </a:cubicBezTo>
                <a:cubicBezTo>
                  <a:pt x="17623" y="6008"/>
                  <a:pt x="17618" y="6025"/>
                  <a:pt x="17618" y="6042"/>
                </a:cubicBezTo>
                <a:cubicBezTo>
                  <a:pt x="17601" y="5997"/>
                  <a:pt x="17584" y="5951"/>
                  <a:pt x="17572" y="5900"/>
                </a:cubicBezTo>
                <a:close/>
                <a:moveTo>
                  <a:pt x="17937" y="6265"/>
                </a:moveTo>
                <a:cubicBezTo>
                  <a:pt x="17938" y="6266"/>
                  <a:pt x="17940" y="6268"/>
                  <a:pt x="17941" y="6269"/>
                </a:cubicBezTo>
                <a:cubicBezTo>
                  <a:pt x="17940" y="6268"/>
                  <a:pt x="17938" y="6266"/>
                  <a:pt x="17937" y="6265"/>
                </a:cubicBezTo>
                <a:close/>
                <a:moveTo>
                  <a:pt x="786" y="6307"/>
                </a:moveTo>
                <a:cubicBezTo>
                  <a:pt x="789" y="6307"/>
                  <a:pt x="792" y="6307"/>
                  <a:pt x="795" y="6309"/>
                </a:cubicBezTo>
                <a:cubicBezTo>
                  <a:pt x="810" y="6319"/>
                  <a:pt x="803" y="6356"/>
                  <a:pt x="781" y="6356"/>
                </a:cubicBezTo>
                <a:cubicBezTo>
                  <a:pt x="778" y="6356"/>
                  <a:pt x="775" y="6355"/>
                  <a:pt x="772" y="6354"/>
                </a:cubicBezTo>
                <a:cubicBezTo>
                  <a:pt x="752" y="6344"/>
                  <a:pt x="763" y="6307"/>
                  <a:pt x="786" y="6307"/>
                </a:cubicBezTo>
                <a:close/>
                <a:moveTo>
                  <a:pt x="17691" y="6161"/>
                </a:moveTo>
                <a:cubicBezTo>
                  <a:pt x="17714" y="6241"/>
                  <a:pt x="17754" y="6309"/>
                  <a:pt x="17777" y="6388"/>
                </a:cubicBezTo>
                <a:cubicBezTo>
                  <a:pt x="17754" y="6388"/>
                  <a:pt x="17742" y="6365"/>
                  <a:pt x="17731" y="6348"/>
                </a:cubicBezTo>
                <a:lnTo>
                  <a:pt x="17697" y="6348"/>
                </a:lnTo>
                <a:cubicBezTo>
                  <a:pt x="17703" y="6337"/>
                  <a:pt x="17714" y="6314"/>
                  <a:pt x="17720" y="6303"/>
                </a:cubicBezTo>
                <a:cubicBezTo>
                  <a:pt x="17708" y="6303"/>
                  <a:pt x="17697" y="6309"/>
                  <a:pt x="17686" y="6309"/>
                </a:cubicBezTo>
                <a:cubicBezTo>
                  <a:pt x="17716" y="6274"/>
                  <a:pt x="17708" y="6250"/>
                  <a:pt x="17688" y="6250"/>
                </a:cubicBezTo>
                <a:cubicBezTo>
                  <a:pt x="17678" y="6250"/>
                  <a:pt x="17665" y="6256"/>
                  <a:pt x="17652" y="6269"/>
                </a:cubicBezTo>
                <a:cubicBezTo>
                  <a:pt x="17646" y="6258"/>
                  <a:pt x="17640" y="6241"/>
                  <a:pt x="17640" y="6235"/>
                </a:cubicBezTo>
                <a:cubicBezTo>
                  <a:pt x="17657" y="6235"/>
                  <a:pt x="17680" y="6229"/>
                  <a:pt x="17697" y="6229"/>
                </a:cubicBezTo>
                <a:cubicBezTo>
                  <a:pt x="17686" y="6207"/>
                  <a:pt x="17686" y="6184"/>
                  <a:pt x="17691" y="6161"/>
                </a:cubicBezTo>
                <a:close/>
                <a:moveTo>
                  <a:pt x="1669" y="6116"/>
                </a:moveTo>
                <a:cubicBezTo>
                  <a:pt x="1674" y="6116"/>
                  <a:pt x="1680" y="6121"/>
                  <a:pt x="1686" y="6121"/>
                </a:cubicBezTo>
                <a:cubicBezTo>
                  <a:pt x="1646" y="6212"/>
                  <a:pt x="1606" y="6303"/>
                  <a:pt x="1566" y="6394"/>
                </a:cubicBezTo>
                <a:cubicBezTo>
                  <a:pt x="1589" y="6331"/>
                  <a:pt x="1606" y="6263"/>
                  <a:pt x="1646" y="6207"/>
                </a:cubicBezTo>
                <a:lnTo>
                  <a:pt x="1606" y="6207"/>
                </a:lnTo>
                <a:cubicBezTo>
                  <a:pt x="1618" y="6201"/>
                  <a:pt x="1635" y="6195"/>
                  <a:pt x="1652" y="6190"/>
                </a:cubicBezTo>
                <a:cubicBezTo>
                  <a:pt x="1657" y="6161"/>
                  <a:pt x="1663" y="6138"/>
                  <a:pt x="1669" y="6116"/>
                </a:cubicBezTo>
                <a:close/>
                <a:moveTo>
                  <a:pt x="1010" y="5588"/>
                </a:moveTo>
                <a:lnTo>
                  <a:pt x="1010" y="5588"/>
                </a:lnTo>
                <a:cubicBezTo>
                  <a:pt x="999" y="5628"/>
                  <a:pt x="988" y="5668"/>
                  <a:pt x="971" y="5713"/>
                </a:cubicBezTo>
                <a:lnTo>
                  <a:pt x="976" y="5713"/>
                </a:lnTo>
                <a:cubicBezTo>
                  <a:pt x="948" y="5781"/>
                  <a:pt x="925" y="5849"/>
                  <a:pt x="886" y="5912"/>
                </a:cubicBezTo>
                <a:lnTo>
                  <a:pt x="914" y="5934"/>
                </a:lnTo>
                <a:cubicBezTo>
                  <a:pt x="920" y="5917"/>
                  <a:pt x="937" y="5889"/>
                  <a:pt x="948" y="5872"/>
                </a:cubicBezTo>
                <a:lnTo>
                  <a:pt x="982" y="5860"/>
                </a:lnTo>
                <a:lnTo>
                  <a:pt x="982" y="5889"/>
                </a:lnTo>
                <a:lnTo>
                  <a:pt x="937" y="5894"/>
                </a:lnTo>
                <a:cubicBezTo>
                  <a:pt x="937" y="5929"/>
                  <a:pt x="931" y="5963"/>
                  <a:pt x="931" y="5997"/>
                </a:cubicBezTo>
                <a:cubicBezTo>
                  <a:pt x="886" y="6025"/>
                  <a:pt x="874" y="6070"/>
                  <a:pt x="869" y="6121"/>
                </a:cubicBezTo>
                <a:cubicBezTo>
                  <a:pt x="874" y="6173"/>
                  <a:pt x="812" y="6218"/>
                  <a:pt x="835" y="6275"/>
                </a:cubicBezTo>
                <a:cubicBezTo>
                  <a:pt x="812" y="6263"/>
                  <a:pt x="789" y="6258"/>
                  <a:pt x="766" y="6252"/>
                </a:cubicBezTo>
                <a:cubicBezTo>
                  <a:pt x="744" y="6297"/>
                  <a:pt x="721" y="6348"/>
                  <a:pt x="715" y="6405"/>
                </a:cubicBezTo>
                <a:cubicBezTo>
                  <a:pt x="698" y="6428"/>
                  <a:pt x="681" y="6445"/>
                  <a:pt x="670" y="6468"/>
                </a:cubicBezTo>
                <a:cubicBezTo>
                  <a:pt x="710" y="6348"/>
                  <a:pt x="732" y="6224"/>
                  <a:pt x="801" y="6116"/>
                </a:cubicBezTo>
                <a:lnTo>
                  <a:pt x="801" y="6116"/>
                </a:lnTo>
                <a:cubicBezTo>
                  <a:pt x="789" y="6155"/>
                  <a:pt x="778" y="6195"/>
                  <a:pt x="766" y="6241"/>
                </a:cubicBezTo>
                <a:cubicBezTo>
                  <a:pt x="778" y="6241"/>
                  <a:pt x="801" y="6246"/>
                  <a:pt x="812" y="6246"/>
                </a:cubicBezTo>
                <a:cubicBezTo>
                  <a:pt x="818" y="6155"/>
                  <a:pt x="874" y="6076"/>
                  <a:pt x="886" y="5985"/>
                </a:cubicBezTo>
                <a:lnTo>
                  <a:pt x="886" y="5985"/>
                </a:lnTo>
                <a:cubicBezTo>
                  <a:pt x="835" y="6014"/>
                  <a:pt x="823" y="6076"/>
                  <a:pt x="789" y="6121"/>
                </a:cubicBezTo>
                <a:cubicBezTo>
                  <a:pt x="829" y="5974"/>
                  <a:pt x="891" y="5826"/>
                  <a:pt x="959" y="5685"/>
                </a:cubicBezTo>
                <a:cubicBezTo>
                  <a:pt x="965" y="5685"/>
                  <a:pt x="965" y="5685"/>
                  <a:pt x="965" y="5679"/>
                </a:cubicBezTo>
                <a:cubicBezTo>
                  <a:pt x="971" y="5679"/>
                  <a:pt x="971" y="5673"/>
                  <a:pt x="971" y="5668"/>
                </a:cubicBezTo>
                <a:cubicBezTo>
                  <a:pt x="982" y="5639"/>
                  <a:pt x="999" y="5616"/>
                  <a:pt x="1010" y="5588"/>
                </a:cubicBezTo>
                <a:close/>
                <a:moveTo>
                  <a:pt x="17731" y="6405"/>
                </a:moveTo>
                <a:cubicBezTo>
                  <a:pt x="17771" y="6405"/>
                  <a:pt x="17794" y="6422"/>
                  <a:pt x="17794" y="6462"/>
                </a:cubicBezTo>
                <a:cubicBezTo>
                  <a:pt x="17782" y="6468"/>
                  <a:pt x="17760" y="6473"/>
                  <a:pt x="17748" y="6479"/>
                </a:cubicBezTo>
                <a:cubicBezTo>
                  <a:pt x="17754" y="6473"/>
                  <a:pt x="17771" y="6456"/>
                  <a:pt x="17777" y="6445"/>
                </a:cubicBezTo>
                <a:cubicBezTo>
                  <a:pt x="17765" y="6434"/>
                  <a:pt x="17742" y="6416"/>
                  <a:pt x="17731" y="6405"/>
                </a:cubicBezTo>
                <a:close/>
                <a:moveTo>
                  <a:pt x="17447" y="6473"/>
                </a:moveTo>
                <a:cubicBezTo>
                  <a:pt x="17470" y="6473"/>
                  <a:pt x="17487" y="6536"/>
                  <a:pt x="17459" y="6541"/>
                </a:cubicBezTo>
                <a:cubicBezTo>
                  <a:pt x="17442" y="6530"/>
                  <a:pt x="17436" y="6496"/>
                  <a:pt x="17447" y="6473"/>
                </a:cubicBezTo>
                <a:close/>
                <a:moveTo>
                  <a:pt x="1504" y="6547"/>
                </a:moveTo>
                <a:cubicBezTo>
                  <a:pt x="1504" y="6553"/>
                  <a:pt x="1504" y="6553"/>
                  <a:pt x="1504" y="6553"/>
                </a:cubicBezTo>
                <a:lnTo>
                  <a:pt x="1498" y="6553"/>
                </a:lnTo>
                <a:lnTo>
                  <a:pt x="1498" y="6547"/>
                </a:lnTo>
                <a:close/>
                <a:moveTo>
                  <a:pt x="17828" y="6530"/>
                </a:moveTo>
                <a:cubicBezTo>
                  <a:pt x="17833" y="6570"/>
                  <a:pt x="17839" y="6609"/>
                  <a:pt x="17850" y="6643"/>
                </a:cubicBezTo>
                <a:cubicBezTo>
                  <a:pt x="17833" y="6638"/>
                  <a:pt x="17816" y="6632"/>
                  <a:pt x="17799" y="6626"/>
                </a:cubicBezTo>
                <a:cubicBezTo>
                  <a:pt x="17811" y="6615"/>
                  <a:pt x="17816" y="6604"/>
                  <a:pt x="17828" y="6592"/>
                </a:cubicBezTo>
                <a:cubicBezTo>
                  <a:pt x="17822" y="6575"/>
                  <a:pt x="17811" y="6553"/>
                  <a:pt x="17799" y="6536"/>
                </a:cubicBezTo>
                <a:lnTo>
                  <a:pt x="17828" y="6530"/>
                </a:lnTo>
                <a:close/>
                <a:moveTo>
                  <a:pt x="749" y="6428"/>
                </a:moveTo>
                <a:lnTo>
                  <a:pt x="749" y="6428"/>
                </a:lnTo>
                <a:cubicBezTo>
                  <a:pt x="732" y="6530"/>
                  <a:pt x="681" y="6626"/>
                  <a:pt x="687" y="6734"/>
                </a:cubicBezTo>
                <a:cubicBezTo>
                  <a:pt x="681" y="6729"/>
                  <a:pt x="664" y="6717"/>
                  <a:pt x="659" y="6712"/>
                </a:cubicBezTo>
                <a:cubicBezTo>
                  <a:pt x="687" y="6615"/>
                  <a:pt x="693" y="6507"/>
                  <a:pt x="749" y="6428"/>
                </a:cubicBezTo>
                <a:close/>
                <a:moveTo>
                  <a:pt x="654" y="6762"/>
                </a:moveTo>
                <a:cubicBezTo>
                  <a:pt x="656" y="6762"/>
                  <a:pt x="657" y="6762"/>
                  <a:pt x="659" y="6763"/>
                </a:cubicBezTo>
                <a:cubicBezTo>
                  <a:pt x="676" y="6780"/>
                  <a:pt x="659" y="6814"/>
                  <a:pt x="636" y="6814"/>
                </a:cubicBezTo>
                <a:cubicBezTo>
                  <a:pt x="620" y="6798"/>
                  <a:pt x="634" y="6762"/>
                  <a:pt x="654" y="6762"/>
                </a:cubicBezTo>
                <a:close/>
                <a:moveTo>
                  <a:pt x="17550" y="6780"/>
                </a:moveTo>
                <a:lnTo>
                  <a:pt x="17550" y="6780"/>
                </a:lnTo>
                <a:cubicBezTo>
                  <a:pt x="17572" y="6797"/>
                  <a:pt x="17567" y="6808"/>
                  <a:pt x="17544" y="6814"/>
                </a:cubicBezTo>
                <a:cubicBezTo>
                  <a:pt x="17527" y="6797"/>
                  <a:pt x="17527" y="6785"/>
                  <a:pt x="17550" y="6780"/>
                </a:cubicBezTo>
                <a:close/>
                <a:moveTo>
                  <a:pt x="642" y="6842"/>
                </a:moveTo>
                <a:cubicBezTo>
                  <a:pt x="636" y="6882"/>
                  <a:pt x="625" y="6916"/>
                  <a:pt x="602" y="6944"/>
                </a:cubicBezTo>
                <a:cubicBezTo>
                  <a:pt x="602" y="6910"/>
                  <a:pt x="608" y="6876"/>
                  <a:pt x="613" y="6842"/>
                </a:cubicBezTo>
                <a:close/>
                <a:moveTo>
                  <a:pt x="17550" y="5690"/>
                </a:moveTo>
                <a:lnTo>
                  <a:pt x="17550" y="5690"/>
                </a:lnTo>
                <a:cubicBezTo>
                  <a:pt x="17623" y="5787"/>
                  <a:pt x="17640" y="5929"/>
                  <a:pt x="17725" y="6008"/>
                </a:cubicBezTo>
                <a:cubicBezTo>
                  <a:pt x="17720" y="6014"/>
                  <a:pt x="17708" y="6019"/>
                  <a:pt x="17703" y="6019"/>
                </a:cubicBezTo>
                <a:cubicBezTo>
                  <a:pt x="17816" y="6269"/>
                  <a:pt x="17896" y="6530"/>
                  <a:pt x="17975" y="6791"/>
                </a:cubicBezTo>
                <a:cubicBezTo>
                  <a:pt x="17981" y="6791"/>
                  <a:pt x="17986" y="6785"/>
                  <a:pt x="17992" y="6785"/>
                </a:cubicBezTo>
                <a:cubicBezTo>
                  <a:pt x="17975" y="6859"/>
                  <a:pt x="18021" y="6921"/>
                  <a:pt x="18038" y="6990"/>
                </a:cubicBezTo>
                <a:cubicBezTo>
                  <a:pt x="17998" y="6967"/>
                  <a:pt x="18003" y="6921"/>
                  <a:pt x="17986" y="6882"/>
                </a:cubicBezTo>
                <a:cubicBezTo>
                  <a:pt x="17884" y="6558"/>
                  <a:pt x="17765" y="6235"/>
                  <a:pt x="17640" y="5912"/>
                </a:cubicBezTo>
                <a:cubicBezTo>
                  <a:pt x="17612" y="5838"/>
                  <a:pt x="17567" y="5770"/>
                  <a:pt x="17550" y="5690"/>
                </a:cubicBezTo>
                <a:close/>
                <a:moveTo>
                  <a:pt x="594" y="6970"/>
                </a:moveTo>
                <a:cubicBezTo>
                  <a:pt x="596" y="6970"/>
                  <a:pt x="599" y="6971"/>
                  <a:pt x="602" y="6973"/>
                </a:cubicBezTo>
                <a:cubicBezTo>
                  <a:pt x="622" y="6982"/>
                  <a:pt x="607" y="7014"/>
                  <a:pt x="591" y="7014"/>
                </a:cubicBezTo>
                <a:cubicBezTo>
                  <a:pt x="589" y="7014"/>
                  <a:pt x="587" y="7014"/>
                  <a:pt x="585" y="7012"/>
                </a:cubicBezTo>
                <a:cubicBezTo>
                  <a:pt x="565" y="7002"/>
                  <a:pt x="576" y="6970"/>
                  <a:pt x="594" y="6970"/>
                </a:cubicBezTo>
                <a:close/>
                <a:moveTo>
                  <a:pt x="670" y="6473"/>
                </a:moveTo>
                <a:lnTo>
                  <a:pt x="670" y="6473"/>
                </a:lnTo>
                <a:cubicBezTo>
                  <a:pt x="659" y="6643"/>
                  <a:pt x="579" y="6791"/>
                  <a:pt x="551" y="6955"/>
                </a:cubicBezTo>
                <a:cubicBezTo>
                  <a:pt x="545" y="6995"/>
                  <a:pt x="528" y="7029"/>
                  <a:pt x="505" y="7063"/>
                </a:cubicBezTo>
                <a:cubicBezTo>
                  <a:pt x="545" y="6865"/>
                  <a:pt x="596" y="6666"/>
                  <a:pt x="670" y="6473"/>
                </a:cubicBezTo>
                <a:close/>
                <a:moveTo>
                  <a:pt x="557" y="7092"/>
                </a:moveTo>
                <a:cubicBezTo>
                  <a:pt x="579" y="7097"/>
                  <a:pt x="585" y="7114"/>
                  <a:pt x="562" y="7131"/>
                </a:cubicBezTo>
                <a:cubicBezTo>
                  <a:pt x="540" y="7120"/>
                  <a:pt x="540" y="7109"/>
                  <a:pt x="557" y="7092"/>
                </a:cubicBezTo>
                <a:close/>
                <a:moveTo>
                  <a:pt x="1118" y="7211"/>
                </a:moveTo>
                <a:lnTo>
                  <a:pt x="1118" y="7211"/>
                </a:lnTo>
                <a:cubicBezTo>
                  <a:pt x="1107" y="7245"/>
                  <a:pt x="1096" y="7279"/>
                  <a:pt x="1079" y="7307"/>
                </a:cubicBezTo>
                <a:cubicBezTo>
                  <a:pt x="1079" y="7275"/>
                  <a:pt x="1089" y="7248"/>
                  <a:pt x="1095" y="7216"/>
                </a:cubicBezTo>
                <a:lnTo>
                  <a:pt x="1095" y="7216"/>
                </a:lnTo>
                <a:cubicBezTo>
                  <a:pt x="1104" y="7216"/>
                  <a:pt x="1113" y="7216"/>
                  <a:pt x="1118" y="7211"/>
                </a:cubicBezTo>
                <a:close/>
                <a:moveTo>
                  <a:pt x="18026" y="6995"/>
                </a:moveTo>
                <a:lnTo>
                  <a:pt x="18026" y="6995"/>
                </a:lnTo>
                <a:cubicBezTo>
                  <a:pt x="18083" y="7103"/>
                  <a:pt x="18094" y="7234"/>
                  <a:pt x="18117" y="7353"/>
                </a:cubicBezTo>
                <a:cubicBezTo>
                  <a:pt x="18083" y="7319"/>
                  <a:pt x="18083" y="7268"/>
                  <a:pt x="18066" y="7222"/>
                </a:cubicBezTo>
                <a:lnTo>
                  <a:pt x="18072" y="7222"/>
                </a:lnTo>
                <a:cubicBezTo>
                  <a:pt x="18049" y="7148"/>
                  <a:pt x="18021" y="7075"/>
                  <a:pt x="18026" y="6995"/>
                </a:cubicBezTo>
                <a:close/>
                <a:moveTo>
                  <a:pt x="18116" y="7357"/>
                </a:moveTo>
                <a:cubicBezTo>
                  <a:pt x="18119" y="7357"/>
                  <a:pt x="18124" y="7357"/>
                  <a:pt x="18128" y="7358"/>
                </a:cubicBezTo>
                <a:cubicBezTo>
                  <a:pt x="18138" y="7382"/>
                  <a:pt x="18135" y="7394"/>
                  <a:pt x="18118" y="7394"/>
                </a:cubicBezTo>
                <a:cubicBezTo>
                  <a:pt x="18114" y="7394"/>
                  <a:pt x="18110" y="7393"/>
                  <a:pt x="18106" y="7392"/>
                </a:cubicBezTo>
                <a:cubicBezTo>
                  <a:pt x="18096" y="7369"/>
                  <a:pt x="18099" y="7357"/>
                  <a:pt x="18116" y="7357"/>
                </a:cubicBezTo>
                <a:close/>
                <a:moveTo>
                  <a:pt x="18021" y="7194"/>
                </a:moveTo>
                <a:cubicBezTo>
                  <a:pt x="18043" y="7290"/>
                  <a:pt x="18049" y="7398"/>
                  <a:pt x="18089" y="7495"/>
                </a:cubicBezTo>
                <a:cubicBezTo>
                  <a:pt x="18100" y="7517"/>
                  <a:pt x="18094" y="7540"/>
                  <a:pt x="18083" y="7557"/>
                </a:cubicBezTo>
                <a:lnTo>
                  <a:pt x="18083" y="7563"/>
                </a:lnTo>
                <a:cubicBezTo>
                  <a:pt x="18068" y="7538"/>
                  <a:pt x="18079" y="7466"/>
                  <a:pt x="18045" y="7466"/>
                </a:cubicBezTo>
                <a:cubicBezTo>
                  <a:pt x="18040" y="7466"/>
                  <a:pt x="18034" y="7468"/>
                  <a:pt x="18026" y="7472"/>
                </a:cubicBezTo>
                <a:cubicBezTo>
                  <a:pt x="18038" y="7466"/>
                  <a:pt x="18049" y="7455"/>
                  <a:pt x="18055" y="7449"/>
                </a:cubicBezTo>
                <a:cubicBezTo>
                  <a:pt x="18026" y="7370"/>
                  <a:pt x="18009" y="7279"/>
                  <a:pt x="18021" y="7194"/>
                </a:cubicBezTo>
                <a:close/>
                <a:moveTo>
                  <a:pt x="454" y="7597"/>
                </a:moveTo>
                <a:cubicBezTo>
                  <a:pt x="483" y="7597"/>
                  <a:pt x="471" y="7636"/>
                  <a:pt x="449" y="7642"/>
                </a:cubicBezTo>
                <a:cubicBezTo>
                  <a:pt x="420" y="7642"/>
                  <a:pt x="437" y="7597"/>
                  <a:pt x="454" y="7597"/>
                </a:cubicBezTo>
                <a:close/>
                <a:moveTo>
                  <a:pt x="460" y="7256"/>
                </a:moveTo>
                <a:cubicBezTo>
                  <a:pt x="466" y="7404"/>
                  <a:pt x="420" y="7557"/>
                  <a:pt x="375" y="7693"/>
                </a:cubicBezTo>
                <a:cubicBezTo>
                  <a:pt x="392" y="7546"/>
                  <a:pt x="420" y="7398"/>
                  <a:pt x="460" y="7256"/>
                </a:cubicBezTo>
                <a:close/>
                <a:moveTo>
                  <a:pt x="1016" y="7631"/>
                </a:moveTo>
                <a:cubicBezTo>
                  <a:pt x="1016" y="7682"/>
                  <a:pt x="1033" y="7744"/>
                  <a:pt x="993" y="7778"/>
                </a:cubicBezTo>
                <a:cubicBezTo>
                  <a:pt x="999" y="7727"/>
                  <a:pt x="1005" y="7682"/>
                  <a:pt x="1016" y="7631"/>
                </a:cubicBezTo>
                <a:close/>
                <a:moveTo>
                  <a:pt x="18304" y="7812"/>
                </a:moveTo>
                <a:cubicBezTo>
                  <a:pt x="18304" y="7858"/>
                  <a:pt x="18344" y="7914"/>
                  <a:pt x="18310" y="7954"/>
                </a:cubicBezTo>
                <a:cubicBezTo>
                  <a:pt x="18299" y="7909"/>
                  <a:pt x="18287" y="7863"/>
                  <a:pt x="18276" y="7818"/>
                </a:cubicBezTo>
                <a:cubicBezTo>
                  <a:pt x="18282" y="7818"/>
                  <a:pt x="18299" y="7812"/>
                  <a:pt x="18304" y="7812"/>
                </a:cubicBezTo>
                <a:close/>
                <a:moveTo>
                  <a:pt x="364" y="7699"/>
                </a:moveTo>
                <a:lnTo>
                  <a:pt x="364" y="7699"/>
                </a:lnTo>
                <a:cubicBezTo>
                  <a:pt x="381" y="7812"/>
                  <a:pt x="347" y="7926"/>
                  <a:pt x="330" y="8039"/>
                </a:cubicBezTo>
                <a:cubicBezTo>
                  <a:pt x="324" y="7926"/>
                  <a:pt x="352" y="7812"/>
                  <a:pt x="364" y="7699"/>
                </a:cubicBezTo>
                <a:close/>
                <a:moveTo>
                  <a:pt x="958" y="8117"/>
                </a:moveTo>
                <a:cubicBezTo>
                  <a:pt x="960" y="8117"/>
                  <a:pt x="963" y="8117"/>
                  <a:pt x="965" y="8119"/>
                </a:cubicBezTo>
                <a:cubicBezTo>
                  <a:pt x="986" y="8129"/>
                  <a:pt x="973" y="8170"/>
                  <a:pt x="952" y="8170"/>
                </a:cubicBezTo>
                <a:cubicBezTo>
                  <a:pt x="951" y="8170"/>
                  <a:pt x="949" y="8170"/>
                  <a:pt x="948" y="8170"/>
                </a:cubicBezTo>
                <a:cubicBezTo>
                  <a:pt x="928" y="8155"/>
                  <a:pt x="939" y="8117"/>
                  <a:pt x="958" y="8117"/>
                </a:cubicBezTo>
                <a:close/>
                <a:moveTo>
                  <a:pt x="18134" y="7398"/>
                </a:moveTo>
                <a:lnTo>
                  <a:pt x="18134" y="7398"/>
                </a:lnTo>
                <a:cubicBezTo>
                  <a:pt x="18179" y="7512"/>
                  <a:pt x="18179" y="7631"/>
                  <a:pt x="18208" y="7750"/>
                </a:cubicBezTo>
                <a:lnTo>
                  <a:pt x="18213" y="7750"/>
                </a:lnTo>
                <a:cubicBezTo>
                  <a:pt x="18213" y="7744"/>
                  <a:pt x="18225" y="7738"/>
                  <a:pt x="18230" y="7738"/>
                </a:cubicBezTo>
                <a:cubicBezTo>
                  <a:pt x="18225" y="7750"/>
                  <a:pt x="18219" y="7761"/>
                  <a:pt x="18213" y="7773"/>
                </a:cubicBezTo>
                <a:cubicBezTo>
                  <a:pt x="18242" y="7937"/>
                  <a:pt x="18287" y="8102"/>
                  <a:pt x="18287" y="8277"/>
                </a:cubicBezTo>
                <a:lnTo>
                  <a:pt x="18316" y="8266"/>
                </a:lnTo>
                <a:lnTo>
                  <a:pt x="18316" y="8266"/>
                </a:lnTo>
                <a:cubicBezTo>
                  <a:pt x="18276" y="8323"/>
                  <a:pt x="18316" y="8397"/>
                  <a:pt x="18304" y="8459"/>
                </a:cubicBezTo>
                <a:cubicBezTo>
                  <a:pt x="18276" y="8425"/>
                  <a:pt x="18299" y="8374"/>
                  <a:pt x="18276" y="8334"/>
                </a:cubicBezTo>
                <a:cubicBezTo>
                  <a:pt x="18264" y="8022"/>
                  <a:pt x="18145" y="7704"/>
                  <a:pt x="18134" y="7398"/>
                </a:cubicBezTo>
                <a:close/>
                <a:moveTo>
                  <a:pt x="18219" y="8368"/>
                </a:moveTo>
                <a:cubicBezTo>
                  <a:pt x="18230" y="8419"/>
                  <a:pt x="18242" y="8470"/>
                  <a:pt x="18259" y="8516"/>
                </a:cubicBezTo>
                <a:cubicBezTo>
                  <a:pt x="18242" y="8561"/>
                  <a:pt x="18253" y="8612"/>
                  <a:pt x="18264" y="8658"/>
                </a:cubicBezTo>
                <a:cubicBezTo>
                  <a:pt x="18259" y="8652"/>
                  <a:pt x="18242" y="8646"/>
                  <a:pt x="18236" y="8641"/>
                </a:cubicBezTo>
                <a:cubicBezTo>
                  <a:pt x="18236" y="8624"/>
                  <a:pt x="18242" y="8607"/>
                  <a:pt x="18242" y="8590"/>
                </a:cubicBezTo>
                <a:cubicBezTo>
                  <a:pt x="18230" y="8584"/>
                  <a:pt x="18213" y="8578"/>
                  <a:pt x="18202" y="8573"/>
                </a:cubicBezTo>
                <a:lnTo>
                  <a:pt x="18230" y="8567"/>
                </a:lnTo>
                <a:cubicBezTo>
                  <a:pt x="18219" y="8499"/>
                  <a:pt x="18236" y="8431"/>
                  <a:pt x="18208" y="8368"/>
                </a:cubicBezTo>
                <a:close/>
                <a:moveTo>
                  <a:pt x="18299" y="8465"/>
                </a:moveTo>
                <a:cubicBezTo>
                  <a:pt x="18327" y="8538"/>
                  <a:pt x="18338" y="8629"/>
                  <a:pt x="18327" y="8709"/>
                </a:cubicBezTo>
                <a:lnTo>
                  <a:pt x="18321" y="8709"/>
                </a:lnTo>
                <a:cubicBezTo>
                  <a:pt x="18310" y="8663"/>
                  <a:pt x="18304" y="8618"/>
                  <a:pt x="18316" y="8567"/>
                </a:cubicBezTo>
                <a:cubicBezTo>
                  <a:pt x="18301" y="8552"/>
                  <a:pt x="18290" y="8529"/>
                  <a:pt x="18270" y="8519"/>
                </a:cubicBezTo>
                <a:lnTo>
                  <a:pt x="18270" y="8519"/>
                </a:lnTo>
                <a:cubicBezTo>
                  <a:pt x="18280" y="8521"/>
                  <a:pt x="18290" y="8521"/>
                  <a:pt x="18299" y="8521"/>
                </a:cubicBezTo>
                <a:cubicBezTo>
                  <a:pt x="18299" y="8510"/>
                  <a:pt x="18299" y="8476"/>
                  <a:pt x="18299" y="8465"/>
                </a:cubicBezTo>
                <a:close/>
                <a:moveTo>
                  <a:pt x="18338" y="9004"/>
                </a:moveTo>
                <a:lnTo>
                  <a:pt x="18338" y="9004"/>
                </a:lnTo>
                <a:cubicBezTo>
                  <a:pt x="18367" y="9009"/>
                  <a:pt x="18372" y="9060"/>
                  <a:pt x="18350" y="9072"/>
                </a:cubicBezTo>
                <a:cubicBezTo>
                  <a:pt x="18321" y="9072"/>
                  <a:pt x="18321" y="9021"/>
                  <a:pt x="18338" y="9004"/>
                </a:cubicBezTo>
                <a:close/>
                <a:moveTo>
                  <a:pt x="335" y="8045"/>
                </a:moveTo>
                <a:lnTo>
                  <a:pt x="335" y="8045"/>
                </a:lnTo>
                <a:cubicBezTo>
                  <a:pt x="296" y="8266"/>
                  <a:pt x="301" y="8499"/>
                  <a:pt x="267" y="8726"/>
                </a:cubicBezTo>
                <a:lnTo>
                  <a:pt x="313" y="8754"/>
                </a:lnTo>
                <a:cubicBezTo>
                  <a:pt x="318" y="8731"/>
                  <a:pt x="324" y="8709"/>
                  <a:pt x="330" y="8680"/>
                </a:cubicBezTo>
                <a:lnTo>
                  <a:pt x="341" y="8680"/>
                </a:lnTo>
                <a:cubicBezTo>
                  <a:pt x="341" y="8726"/>
                  <a:pt x="341" y="8771"/>
                  <a:pt x="341" y="8816"/>
                </a:cubicBezTo>
                <a:lnTo>
                  <a:pt x="318" y="8816"/>
                </a:lnTo>
                <a:cubicBezTo>
                  <a:pt x="318" y="8799"/>
                  <a:pt x="318" y="8777"/>
                  <a:pt x="318" y="8754"/>
                </a:cubicBezTo>
                <a:cubicBezTo>
                  <a:pt x="307" y="8754"/>
                  <a:pt x="284" y="8760"/>
                  <a:pt x="273" y="8765"/>
                </a:cubicBezTo>
                <a:cubicBezTo>
                  <a:pt x="256" y="8885"/>
                  <a:pt x="256" y="9004"/>
                  <a:pt x="256" y="9123"/>
                </a:cubicBezTo>
                <a:lnTo>
                  <a:pt x="233" y="9123"/>
                </a:lnTo>
                <a:cubicBezTo>
                  <a:pt x="244" y="8794"/>
                  <a:pt x="273" y="8470"/>
                  <a:pt x="307" y="8147"/>
                </a:cubicBezTo>
                <a:cubicBezTo>
                  <a:pt x="313" y="8107"/>
                  <a:pt x="307" y="8068"/>
                  <a:pt x="335" y="8045"/>
                </a:cubicBezTo>
                <a:close/>
                <a:moveTo>
                  <a:pt x="18293" y="9174"/>
                </a:moveTo>
                <a:cubicBezTo>
                  <a:pt x="18293" y="9225"/>
                  <a:pt x="18327" y="9287"/>
                  <a:pt x="18276" y="9327"/>
                </a:cubicBezTo>
                <a:cubicBezTo>
                  <a:pt x="18276" y="9276"/>
                  <a:pt x="18270" y="9219"/>
                  <a:pt x="18293" y="9174"/>
                </a:cubicBezTo>
                <a:close/>
                <a:moveTo>
                  <a:pt x="18355" y="9242"/>
                </a:moveTo>
                <a:cubicBezTo>
                  <a:pt x="18361" y="9356"/>
                  <a:pt x="18401" y="9497"/>
                  <a:pt x="18344" y="9599"/>
                </a:cubicBezTo>
                <a:cubicBezTo>
                  <a:pt x="18355" y="9480"/>
                  <a:pt x="18350" y="9361"/>
                  <a:pt x="18338" y="9248"/>
                </a:cubicBezTo>
                <a:lnTo>
                  <a:pt x="18355" y="9242"/>
                </a:lnTo>
                <a:close/>
                <a:moveTo>
                  <a:pt x="250" y="9151"/>
                </a:moveTo>
                <a:cubicBezTo>
                  <a:pt x="256" y="9202"/>
                  <a:pt x="256" y="9248"/>
                  <a:pt x="250" y="9299"/>
                </a:cubicBezTo>
                <a:cubicBezTo>
                  <a:pt x="250" y="9299"/>
                  <a:pt x="250" y="9298"/>
                  <a:pt x="250" y="9298"/>
                </a:cubicBezTo>
                <a:lnTo>
                  <a:pt x="250" y="9298"/>
                </a:lnTo>
                <a:cubicBezTo>
                  <a:pt x="239" y="9415"/>
                  <a:pt x="245" y="9527"/>
                  <a:pt x="256" y="9645"/>
                </a:cubicBezTo>
                <a:lnTo>
                  <a:pt x="233" y="9645"/>
                </a:lnTo>
                <a:cubicBezTo>
                  <a:pt x="233" y="9533"/>
                  <a:pt x="194" y="9398"/>
                  <a:pt x="248" y="9297"/>
                </a:cubicBezTo>
                <a:lnTo>
                  <a:pt x="248" y="9297"/>
                </a:lnTo>
                <a:cubicBezTo>
                  <a:pt x="249" y="9297"/>
                  <a:pt x="249" y="9298"/>
                  <a:pt x="250" y="9298"/>
                </a:cubicBezTo>
                <a:lnTo>
                  <a:pt x="250" y="9298"/>
                </a:lnTo>
                <a:cubicBezTo>
                  <a:pt x="250" y="9297"/>
                  <a:pt x="250" y="9295"/>
                  <a:pt x="250" y="9293"/>
                </a:cubicBezTo>
                <a:lnTo>
                  <a:pt x="250" y="9293"/>
                </a:lnTo>
                <a:cubicBezTo>
                  <a:pt x="250" y="9294"/>
                  <a:pt x="249" y="9295"/>
                  <a:pt x="248" y="9297"/>
                </a:cubicBezTo>
                <a:lnTo>
                  <a:pt x="248" y="9297"/>
                </a:lnTo>
                <a:cubicBezTo>
                  <a:pt x="217" y="9257"/>
                  <a:pt x="228" y="9190"/>
                  <a:pt x="250" y="9151"/>
                </a:cubicBezTo>
                <a:close/>
                <a:moveTo>
                  <a:pt x="324" y="9565"/>
                </a:moveTo>
                <a:cubicBezTo>
                  <a:pt x="324" y="9617"/>
                  <a:pt x="335" y="9673"/>
                  <a:pt x="307" y="9719"/>
                </a:cubicBezTo>
                <a:cubicBezTo>
                  <a:pt x="307" y="9668"/>
                  <a:pt x="273" y="9605"/>
                  <a:pt x="324" y="9565"/>
                </a:cubicBezTo>
                <a:close/>
                <a:moveTo>
                  <a:pt x="18350" y="9594"/>
                </a:moveTo>
                <a:lnTo>
                  <a:pt x="18350" y="9594"/>
                </a:lnTo>
                <a:cubicBezTo>
                  <a:pt x="18378" y="9634"/>
                  <a:pt x="18372" y="9696"/>
                  <a:pt x="18344" y="9741"/>
                </a:cubicBezTo>
                <a:cubicBezTo>
                  <a:pt x="18338" y="9690"/>
                  <a:pt x="18344" y="9639"/>
                  <a:pt x="18350" y="9594"/>
                </a:cubicBezTo>
                <a:close/>
                <a:moveTo>
                  <a:pt x="244" y="9815"/>
                </a:moveTo>
                <a:lnTo>
                  <a:pt x="244" y="9815"/>
                </a:lnTo>
                <a:cubicBezTo>
                  <a:pt x="273" y="9821"/>
                  <a:pt x="273" y="9866"/>
                  <a:pt x="256" y="9883"/>
                </a:cubicBezTo>
                <a:cubicBezTo>
                  <a:pt x="227" y="9883"/>
                  <a:pt x="222" y="9832"/>
                  <a:pt x="244" y="9815"/>
                </a:cubicBezTo>
                <a:close/>
                <a:moveTo>
                  <a:pt x="154" y="8346"/>
                </a:moveTo>
                <a:lnTo>
                  <a:pt x="176" y="8385"/>
                </a:lnTo>
                <a:cubicBezTo>
                  <a:pt x="154" y="8431"/>
                  <a:pt x="165" y="8482"/>
                  <a:pt x="171" y="8527"/>
                </a:cubicBezTo>
                <a:cubicBezTo>
                  <a:pt x="182" y="8521"/>
                  <a:pt x="205" y="8510"/>
                  <a:pt x="216" y="8504"/>
                </a:cubicBezTo>
                <a:lnTo>
                  <a:pt x="216" y="8504"/>
                </a:lnTo>
                <a:cubicBezTo>
                  <a:pt x="210" y="8521"/>
                  <a:pt x="205" y="8538"/>
                  <a:pt x="199" y="8556"/>
                </a:cubicBezTo>
                <a:cubicBezTo>
                  <a:pt x="216" y="8607"/>
                  <a:pt x="148" y="8641"/>
                  <a:pt x="165" y="8692"/>
                </a:cubicBezTo>
                <a:lnTo>
                  <a:pt x="171" y="8692"/>
                </a:lnTo>
                <a:cubicBezTo>
                  <a:pt x="176" y="8697"/>
                  <a:pt x="188" y="8709"/>
                  <a:pt x="193" y="8714"/>
                </a:cubicBezTo>
                <a:cubicBezTo>
                  <a:pt x="193" y="8856"/>
                  <a:pt x="159" y="9004"/>
                  <a:pt x="182" y="9146"/>
                </a:cubicBezTo>
                <a:lnTo>
                  <a:pt x="137" y="9146"/>
                </a:lnTo>
                <a:cubicBezTo>
                  <a:pt x="137" y="9163"/>
                  <a:pt x="125" y="9197"/>
                  <a:pt x="125" y="9214"/>
                </a:cubicBezTo>
                <a:cubicBezTo>
                  <a:pt x="137" y="9225"/>
                  <a:pt x="148" y="9231"/>
                  <a:pt x="165" y="9242"/>
                </a:cubicBezTo>
                <a:lnTo>
                  <a:pt x="171" y="9202"/>
                </a:lnTo>
                <a:cubicBezTo>
                  <a:pt x="171" y="9219"/>
                  <a:pt x="176" y="9248"/>
                  <a:pt x="182" y="9265"/>
                </a:cubicBezTo>
                <a:cubicBezTo>
                  <a:pt x="171" y="9259"/>
                  <a:pt x="159" y="9248"/>
                  <a:pt x="154" y="9242"/>
                </a:cubicBezTo>
                <a:cubicBezTo>
                  <a:pt x="142" y="9248"/>
                  <a:pt x="125" y="9253"/>
                  <a:pt x="120" y="9259"/>
                </a:cubicBezTo>
                <a:cubicBezTo>
                  <a:pt x="125" y="9293"/>
                  <a:pt x="125" y="9321"/>
                  <a:pt x="125" y="9350"/>
                </a:cubicBezTo>
                <a:lnTo>
                  <a:pt x="148" y="9356"/>
                </a:lnTo>
                <a:cubicBezTo>
                  <a:pt x="154" y="9327"/>
                  <a:pt x="159" y="9299"/>
                  <a:pt x="176" y="9276"/>
                </a:cubicBezTo>
                <a:lnTo>
                  <a:pt x="176" y="9276"/>
                </a:lnTo>
                <a:cubicBezTo>
                  <a:pt x="165" y="9304"/>
                  <a:pt x="165" y="9338"/>
                  <a:pt x="176" y="9367"/>
                </a:cubicBezTo>
                <a:lnTo>
                  <a:pt x="120" y="9367"/>
                </a:lnTo>
                <a:cubicBezTo>
                  <a:pt x="125" y="9395"/>
                  <a:pt x="125" y="9424"/>
                  <a:pt x="125" y="9452"/>
                </a:cubicBezTo>
                <a:cubicBezTo>
                  <a:pt x="137" y="9435"/>
                  <a:pt x="154" y="9390"/>
                  <a:pt x="159" y="9373"/>
                </a:cubicBezTo>
                <a:lnTo>
                  <a:pt x="159" y="9373"/>
                </a:lnTo>
                <a:cubicBezTo>
                  <a:pt x="171" y="9395"/>
                  <a:pt x="171" y="9418"/>
                  <a:pt x="154" y="9446"/>
                </a:cubicBezTo>
                <a:cubicBezTo>
                  <a:pt x="171" y="9503"/>
                  <a:pt x="159" y="9560"/>
                  <a:pt x="165" y="9617"/>
                </a:cubicBezTo>
                <a:lnTo>
                  <a:pt x="137" y="9628"/>
                </a:lnTo>
                <a:cubicBezTo>
                  <a:pt x="148" y="9634"/>
                  <a:pt x="171" y="9651"/>
                  <a:pt x="182" y="9662"/>
                </a:cubicBezTo>
                <a:cubicBezTo>
                  <a:pt x="165" y="9668"/>
                  <a:pt x="148" y="9673"/>
                  <a:pt x="125" y="9679"/>
                </a:cubicBezTo>
                <a:cubicBezTo>
                  <a:pt x="148" y="9696"/>
                  <a:pt x="159" y="9713"/>
                  <a:pt x="176" y="9736"/>
                </a:cubicBezTo>
                <a:cubicBezTo>
                  <a:pt x="176" y="9753"/>
                  <a:pt x="171" y="9770"/>
                  <a:pt x="171" y="9787"/>
                </a:cubicBezTo>
                <a:cubicBezTo>
                  <a:pt x="159" y="9764"/>
                  <a:pt x="142" y="9741"/>
                  <a:pt x="120" y="9724"/>
                </a:cubicBezTo>
                <a:lnTo>
                  <a:pt x="120" y="9724"/>
                </a:lnTo>
                <a:cubicBezTo>
                  <a:pt x="125" y="9741"/>
                  <a:pt x="131" y="9775"/>
                  <a:pt x="137" y="9787"/>
                </a:cubicBezTo>
                <a:cubicBezTo>
                  <a:pt x="125" y="9792"/>
                  <a:pt x="103" y="9792"/>
                  <a:pt x="91" y="9792"/>
                </a:cubicBezTo>
                <a:cubicBezTo>
                  <a:pt x="103" y="9798"/>
                  <a:pt x="131" y="9815"/>
                  <a:pt x="142" y="9821"/>
                </a:cubicBezTo>
                <a:cubicBezTo>
                  <a:pt x="133" y="9840"/>
                  <a:pt x="139" y="9890"/>
                  <a:pt x="115" y="9890"/>
                </a:cubicBezTo>
                <a:cubicBezTo>
                  <a:pt x="111" y="9890"/>
                  <a:pt x="105" y="9888"/>
                  <a:pt x="97" y="9883"/>
                </a:cubicBezTo>
                <a:cubicBezTo>
                  <a:pt x="63" y="9815"/>
                  <a:pt x="120" y="9707"/>
                  <a:pt x="46" y="9651"/>
                </a:cubicBezTo>
                <a:lnTo>
                  <a:pt x="80" y="9651"/>
                </a:lnTo>
                <a:cubicBezTo>
                  <a:pt x="86" y="9452"/>
                  <a:pt x="69" y="9248"/>
                  <a:pt x="80" y="9049"/>
                </a:cubicBezTo>
                <a:cubicBezTo>
                  <a:pt x="69" y="9043"/>
                  <a:pt x="57" y="9038"/>
                  <a:pt x="40" y="9032"/>
                </a:cubicBezTo>
                <a:cubicBezTo>
                  <a:pt x="52" y="9026"/>
                  <a:pt x="63" y="9021"/>
                  <a:pt x="69" y="9021"/>
                </a:cubicBezTo>
                <a:cubicBezTo>
                  <a:pt x="63" y="8924"/>
                  <a:pt x="114" y="8816"/>
                  <a:pt x="80" y="8726"/>
                </a:cubicBezTo>
                <a:cubicBezTo>
                  <a:pt x="131" y="8658"/>
                  <a:pt x="91" y="8561"/>
                  <a:pt x="120" y="8487"/>
                </a:cubicBezTo>
                <a:cubicBezTo>
                  <a:pt x="131" y="8436"/>
                  <a:pt x="103" y="8380"/>
                  <a:pt x="154" y="8346"/>
                </a:cubicBezTo>
                <a:close/>
                <a:moveTo>
                  <a:pt x="273" y="10184"/>
                </a:moveTo>
                <a:lnTo>
                  <a:pt x="273" y="10184"/>
                </a:lnTo>
                <a:cubicBezTo>
                  <a:pt x="284" y="10229"/>
                  <a:pt x="290" y="10275"/>
                  <a:pt x="284" y="10320"/>
                </a:cubicBezTo>
                <a:cubicBezTo>
                  <a:pt x="301" y="10337"/>
                  <a:pt x="313" y="10365"/>
                  <a:pt x="341" y="10371"/>
                </a:cubicBezTo>
                <a:cubicBezTo>
                  <a:pt x="358" y="10326"/>
                  <a:pt x="341" y="10280"/>
                  <a:pt x="330" y="10235"/>
                </a:cubicBezTo>
                <a:lnTo>
                  <a:pt x="330" y="10235"/>
                </a:lnTo>
                <a:cubicBezTo>
                  <a:pt x="341" y="10241"/>
                  <a:pt x="352" y="10246"/>
                  <a:pt x="358" y="10246"/>
                </a:cubicBezTo>
                <a:cubicBezTo>
                  <a:pt x="358" y="10263"/>
                  <a:pt x="358" y="10280"/>
                  <a:pt x="352" y="10303"/>
                </a:cubicBezTo>
                <a:cubicBezTo>
                  <a:pt x="369" y="10303"/>
                  <a:pt x="381" y="10309"/>
                  <a:pt x="392" y="10314"/>
                </a:cubicBezTo>
                <a:lnTo>
                  <a:pt x="369" y="10320"/>
                </a:lnTo>
                <a:cubicBezTo>
                  <a:pt x="375" y="10388"/>
                  <a:pt x="364" y="10456"/>
                  <a:pt x="386" y="10524"/>
                </a:cubicBezTo>
                <a:lnTo>
                  <a:pt x="375" y="10524"/>
                </a:lnTo>
                <a:cubicBezTo>
                  <a:pt x="364" y="10473"/>
                  <a:pt x="352" y="10422"/>
                  <a:pt x="341" y="10371"/>
                </a:cubicBezTo>
                <a:cubicBezTo>
                  <a:pt x="330" y="10371"/>
                  <a:pt x="307" y="10365"/>
                  <a:pt x="296" y="10365"/>
                </a:cubicBezTo>
                <a:cubicBezTo>
                  <a:pt x="296" y="10382"/>
                  <a:pt x="296" y="10411"/>
                  <a:pt x="296" y="10428"/>
                </a:cubicBezTo>
                <a:cubicBezTo>
                  <a:pt x="273" y="10348"/>
                  <a:pt x="256" y="10258"/>
                  <a:pt x="273" y="10184"/>
                </a:cubicBezTo>
                <a:close/>
                <a:moveTo>
                  <a:pt x="18480" y="8997"/>
                </a:moveTo>
                <a:cubicBezTo>
                  <a:pt x="18484" y="8997"/>
                  <a:pt x="18490" y="8999"/>
                  <a:pt x="18497" y="9004"/>
                </a:cubicBezTo>
                <a:cubicBezTo>
                  <a:pt x="18531" y="9077"/>
                  <a:pt x="18474" y="9185"/>
                  <a:pt x="18548" y="9236"/>
                </a:cubicBezTo>
                <a:lnTo>
                  <a:pt x="18514" y="9236"/>
                </a:lnTo>
                <a:cubicBezTo>
                  <a:pt x="18508" y="9441"/>
                  <a:pt x="18525" y="9639"/>
                  <a:pt x="18514" y="9843"/>
                </a:cubicBezTo>
                <a:cubicBezTo>
                  <a:pt x="18531" y="9849"/>
                  <a:pt x="18543" y="9855"/>
                  <a:pt x="18554" y="9860"/>
                </a:cubicBezTo>
                <a:cubicBezTo>
                  <a:pt x="18548" y="9866"/>
                  <a:pt x="18531" y="9872"/>
                  <a:pt x="18525" y="9872"/>
                </a:cubicBezTo>
                <a:lnTo>
                  <a:pt x="18520" y="9872"/>
                </a:lnTo>
                <a:cubicBezTo>
                  <a:pt x="18531" y="9968"/>
                  <a:pt x="18474" y="10076"/>
                  <a:pt x="18514" y="10167"/>
                </a:cubicBezTo>
                <a:cubicBezTo>
                  <a:pt x="18457" y="10229"/>
                  <a:pt x="18503" y="10331"/>
                  <a:pt x="18474" y="10405"/>
                </a:cubicBezTo>
                <a:cubicBezTo>
                  <a:pt x="18463" y="10456"/>
                  <a:pt x="18491" y="10513"/>
                  <a:pt x="18435" y="10547"/>
                </a:cubicBezTo>
                <a:lnTo>
                  <a:pt x="18412" y="10507"/>
                </a:lnTo>
                <a:cubicBezTo>
                  <a:pt x="18440" y="10462"/>
                  <a:pt x="18429" y="10411"/>
                  <a:pt x="18423" y="10365"/>
                </a:cubicBezTo>
                <a:lnTo>
                  <a:pt x="18423" y="10365"/>
                </a:lnTo>
                <a:cubicBezTo>
                  <a:pt x="18412" y="10371"/>
                  <a:pt x="18389" y="10382"/>
                  <a:pt x="18378" y="10382"/>
                </a:cubicBezTo>
                <a:cubicBezTo>
                  <a:pt x="18384" y="10371"/>
                  <a:pt x="18389" y="10354"/>
                  <a:pt x="18395" y="10337"/>
                </a:cubicBezTo>
                <a:cubicBezTo>
                  <a:pt x="18378" y="10280"/>
                  <a:pt x="18446" y="10252"/>
                  <a:pt x="18429" y="10201"/>
                </a:cubicBezTo>
                <a:cubicBezTo>
                  <a:pt x="18423" y="10195"/>
                  <a:pt x="18406" y="10184"/>
                  <a:pt x="18401" y="10178"/>
                </a:cubicBezTo>
                <a:cubicBezTo>
                  <a:pt x="18406" y="10036"/>
                  <a:pt x="18440" y="9889"/>
                  <a:pt x="18418" y="9747"/>
                </a:cubicBezTo>
                <a:lnTo>
                  <a:pt x="18457" y="9747"/>
                </a:lnTo>
                <a:cubicBezTo>
                  <a:pt x="18463" y="9730"/>
                  <a:pt x="18469" y="9696"/>
                  <a:pt x="18474" y="9679"/>
                </a:cubicBezTo>
                <a:cubicBezTo>
                  <a:pt x="18457" y="9668"/>
                  <a:pt x="18446" y="9662"/>
                  <a:pt x="18435" y="9651"/>
                </a:cubicBezTo>
                <a:lnTo>
                  <a:pt x="18429" y="9690"/>
                </a:lnTo>
                <a:cubicBezTo>
                  <a:pt x="18423" y="9673"/>
                  <a:pt x="18418" y="9639"/>
                  <a:pt x="18418" y="9628"/>
                </a:cubicBezTo>
                <a:lnTo>
                  <a:pt x="18418" y="9628"/>
                </a:lnTo>
                <a:cubicBezTo>
                  <a:pt x="18423" y="9634"/>
                  <a:pt x="18440" y="9645"/>
                  <a:pt x="18446" y="9651"/>
                </a:cubicBezTo>
                <a:cubicBezTo>
                  <a:pt x="18452" y="9645"/>
                  <a:pt x="18469" y="9634"/>
                  <a:pt x="18480" y="9634"/>
                </a:cubicBezTo>
                <a:cubicBezTo>
                  <a:pt x="18474" y="9599"/>
                  <a:pt x="18469" y="9571"/>
                  <a:pt x="18469" y="9537"/>
                </a:cubicBezTo>
                <a:lnTo>
                  <a:pt x="18446" y="9537"/>
                </a:lnTo>
                <a:cubicBezTo>
                  <a:pt x="18440" y="9565"/>
                  <a:pt x="18435" y="9594"/>
                  <a:pt x="18418" y="9617"/>
                </a:cubicBezTo>
                <a:cubicBezTo>
                  <a:pt x="18435" y="9588"/>
                  <a:pt x="18429" y="9554"/>
                  <a:pt x="18418" y="9526"/>
                </a:cubicBezTo>
                <a:lnTo>
                  <a:pt x="18474" y="9526"/>
                </a:lnTo>
                <a:cubicBezTo>
                  <a:pt x="18474" y="9497"/>
                  <a:pt x="18474" y="9469"/>
                  <a:pt x="18469" y="9435"/>
                </a:cubicBezTo>
                <a:cubicBezTo>
                  <a:pt x="18463" y="9458"/>
                  <a:pt x="18446" y="9503"/>
                  <a:pt x="18435" y="9520"/>
                </a:cubicBezTo>
                <a:cubicBezTo>
                  <a:pt x="18429" y="9497"/>
                  <a:pt x="18429" y="9475"/>
                  <a:pt x="18440" y="9446"/>
                </a:cubicBezTo>
                <a:cubicBezTo>
                  <a:pt x="18423" y="9390"/>
                  <a:pt x="18435" y="9333"/>
                  <a:pt x="18429" y="9276"/>
                </a:cubicBezTo>
                <a:lnTo>
                  <a:pt x="18457" y="9265"/>
                </a:lnTo>
                <a:cubicBezTo>
                  <a:pt x="18446" y="9259"/>
                  <a:pt x="18423" y="9242"/>
                  <a:pt x="18418" y="9231"/>
                </a:cubicBezTo>
                <a:cubicBezTo>
                  <a:pt x="18435" y="9225"/>
                  <a:pt x="18452" y="9219"/>
                  <a:pt x="18469" y="9214"/>
                </a:cubicBezTo>
                <a:cubicBezTo>
                  <a:pt x="18452" y="9197"/>
                  <a:pt x="18435" y="9180"/>
                  <a:pt x="18418" y="9157"/>
                </a:cubicBezTo>
                <a:cubicBezTo>
                  <a:pt x="18418" y="9140"/>
                  <a:pt x="18423" y="9123"/>
                  <a:pt x="18429" y="9106"/>
                </a:cubicBezTo>
                <a:cubicBezTo>
                  <a:pt x="18440" y="9129"/>
                  <a:pt x="18452" y="9151"/>
                  <a:pt x="18474" y="9168"/>
                </a:cubicBezTo>
                <a:cubicBezTo>
                  <a:pt x="18469" y="9151"/>
                  <a:pt x="18463" y="9117"/>
                  <a:pt x="18463" y="9100"/>
                </a:cubicBezTo>
                <a:lnTo>
                  <a:pt x="18503" y="9100"/>
                </a:lnTo>
                <a:cubicBezTo>
                  <a:pt x="18491" y="9095"/>
                  <a:pt x="18469" y="9077"/>
                  <a:pt x="18457" y="9072"/>
                </a:cubicBezTo>
                <a:cubicBezTo>
                  <a:pt x="18462" y="9053"/>
                  <a:pt x="18455" y="8997"/>
                  <a:pt x="18480" y="8997"/>
                </a:cubicBezTo>
                <a:close/>
                <a:moveTo>
                  <a:pt x="976" y="10536"/>
                </a:moveTo>
                <a:lnTo>
                  <a:pt x="976" y="10536"/>
                </a:lnTo>
                <a:cubicBezTo>
                  <a:pt x="993" y="10553"/>
                  <a:pt x="993" y="10564"/>
                  <a:pt x="971" y="10570"/>
                </a:cubicBezTo>
                <a:cubicBezTo>
                  <a:pt x="948" y="10553"/>
                  <a:pt x="954" y="10541"/>
                  <a:pt x="976" y="10536"/>
                </a:cubicBezTo>
                <a:close/>
                <a:moveTo>
                  <a:pt x="18367" y="9770"/>
                </a:moveTo>
                <a:cubicBezTo>
                  <a:pt x="18355" y="10099"/>
                  <a:pt x="18327" y="10422"/>
                  <a:pt x="18287" y="10746"/>
                </a:cubicBezTo>
                <a:cubicBezTo>
                  <a:pt x="18287" y="10780"/>
                  <a:pt x="18293" y="10819"/>
                  <a:pt x="18259" y="10848"/>
                </a:cubicBezTo>
                <a:cubicBezTo>
                  <a:pt x="18304" y="10621"/>
                  <a:pt x="18293" y="10394"/>
                  <a:pt x="18327" y="10167"/>
                </a:cubicBezTo>
                <a:cubicBezTo>
                  <a:pt x="18316" y="10156"/>
                  <a:pt x="18299" y="10144"/>
                  <a:pt x="18287" y="10138"/>
                </a:cubicBezTo>
                <a:cubicBezTo>
                  <a:pt x="18276" y="10161"/>
                  <a:pt x="18270" y="10184"/>
                  <a:pt x="18264" y="10207"/>
                </a:cubicBezTo>
                <a:lnTo>
                  <a:pt x="18259" y="10207"/>
                </a:lnTo>
                <a:cubicBezTo>
                  <a:pt x="18259" y="10167"/>
                  <a:pt x="18259" y="10121"/>
                  <a:pt x="18259" y="10076"/>
                </a:cubicBezTo>
                <a:cubicBezTo>
                  <a:pt x="18264" y="10076"/>
                  <a:pt x="18276" y="10070"/>
                  <a:pt x="18276" y="10070"/>
                </a:cubicBezTo>
                <a:cubicBezTo>
                  <a:pt x="18276" y="10093"/>
                  <a:pt x="18276" y="10116"/>
                  <a:pt x="18282" y="10138"/>
                </a:cubicBezTo>
                <a:cubicBezTo>
                  <a:pt x="18293" y="10133"/>
                  <a:pt x="18310" y="10127"/>
                  <a:pt x="18321" y="10127"/>
                </a:cubicBezTo>
                <a:cubicBezTo>
                  <a:pt x="18338" y="10008"/>
                  <a:pt x="18338" y="9889"/>
                  <a:pt x="18344" y="9770"/>
                </a:cubicBezTo>
                <a:close/>
                <a:moveTo>
                  <a:pt x="290" y="10933"/>
                </a:moveTo>
                <a:lnTo>
                  <a:pt x="290" y="10933"/>
                </a:lnTo>
                <a:cubicBezTo>
                  <a:pt x="301" y="10978"/>
                  <a:pt x="313" y="11024"/>
                  <a:pt x="324" y="11069"/>
                </a:cubicBezTo>
                <a:lnTo>
                  <a:pt x="296" y="11080"/>
                </a:lnTo>
                <a:cubicBezTo>
                  <a:pt x="290" y="11029"/>
                  <a:pt x="256" y="10978"/>
                  <a:pt x="290" y="10933"/>
                </a:cubicBezTo>
                <a:close/>
                <a:moveTo>
                  <a:pt x="18264" y="10853"/>
                </a:moveTo>
                <a:lnTo>
                  <a:pt x="18264" y="10853"/>
                </a:lnTo>
                <a:cubicBezTo>
                  <a:pt x="18270" y="10961"/>
                  <a:pt x="18242" y="11075"/>
                  <a:pt x="18230" y="11188"/>
                </a:cubicBezTo>
                <a:cubicBezTo>
                  <a:pt x="18213" y="11075"/>
                  <a:pt x="18247" y="10961"/>
                  <a:pt x="18264" y="10853"/>
                </a:cubicBezTo>
                <a:close/>
                <a:moveTo>
                  <a:pt x="17595" y="11183"/>
                </a:moveTo>
                <a:lnTo>
                  <a:pt x="17595" y="11183"/>
                </a:lnTo>
                <a:cubicBezTo>
                  <a:pt x="17589" y="11205"/>
                  <a:pt x="17584" y="11234"/>
                  <a:pt x="17578" y="11256"/>
                </a:cubicBezTo>
                <a:lnTo>
                  <a:pt x="17578" y="11239"/>
                </a:lnTo>
                <a:cubicBezTo>
                  <a:pt x="17584" y="11222"/>
                  <a:pt x="17589" y="11205"/>
                  <a:pt x="17595" y="11183"/>
                </a:cubicBezTo>
                <a:close/>
                <a:moveTo>
                  <a:pt x="18145" y="11245"/>
                </a:moveTo>
                <a:lnTo>
                  <a:pt x="18145" y="11245"/>
                </a:lnTo>
                <a:cubicBezTo>
                  <a:pt x="18174" y="11251"/>
                  <a:pt x="18157" y="11290"/>
                  <a:pt x="18140" y="11296"/>
                </a:cubicBezTo>
                <a:cubicBezTo>
                  <a:pt x="18111" y="11296"/>
                  <a:pt x="18128" y="11251"/>
                  <a:pt x="18145" y="11245"/>
                </a:cubicBezTo>
                <a:close/>
                <a:moveTo>
                  <a:pt x="290" y="10428"/>
                </a:moveTo>
                <a:cubicBezTo>
                  <a:pt x="318" y="10468"/>
                  <a:pt x="296" y="10519"/>
                  <a:pt x="324" y="10553"/>
                </a:cubicBezTo>
                <a:cubicBezTo>
                  <a:pt x="335" y="10870"/>
                  <a:pt x="454" y="11182"/>
                  <a:pt x="466" y="11495"/>
                </a:cubicBezTo>
                <a:cubicBezTo>
                  <a:pt x="420" y="11381"/>
                  <a:pt x="415" y="11256"/>
                  <a:pt x="386" y="11143"/>
                </a:cubicBezTo>
                <a:cubicBezTo>
                  <a:pt x="382" y="11143"/>
                  <a:pt x="375" y="11146"/>
                  <a:pt x="372" y="11149"/>
                </a:cubicBezTo>
                <a:lnTo>
                  <a:pt x="372" y="11149"/>
                </a:lnTo>
                <a:cubicBezTo>
                  <a:pt x="376" y="11140"/>
                  <a:pt x="381" y="11130"/>
                  <a:pt x="381" y="11120"/>
                </a:cubicBezTo>
                <a:cubicBezTo>
                  <a:pt x="358" y="10950"/>
                  <a:pt x="313" y="10785"/>
                  <a:pt x="307" y="10615"/>
                </a:cubicBezTo>
                <a:lnTo>
                  <a:pt x="284" y="10621"/>
                </a:lnTo>
                <a:cubicBezTo>
                  <a:pt x="318" y="10570"/>
                  <a:pt x="284" y="10496"/>
                  <a:pt x="290" y="10428"/>
                </a:cubicBezTo>
                <a:close/>
                <a:moveTo>
                  <a:pt x="476" y="11493"/>
                </a:moveTo>
                <a:cubicBezTo>
                  <a:pt x="479" y="11493"/>
                  <a:pt x="484" y="11494"/>
                  <a:pt x="488" y="11495"/>
                </a:cubicBezTo>
                <a:cubicBezTo>
                  <a:pt x="498" y="11514"/>
                  <a:pt x="495" y="11530"/>
                  <a:pt x="476" y="11530"/>
                </a:cubicBezTo>
                <a:cubicBezTo>
                  <a:pt x="473" y="11530"/>
                  <a:pt x="469" y="11529"/>
                  <a:pt x="466" y="11529"/>
                </a:cubicBezTo>
                <a:cubicBezTo>
                  <a:pt x="452" y="11505"/>
                  <a:pt x="457" y="11493"/>
                  <a:pt x="476" y="11493"/>
                </a:cubicBezTo>
                <a:close/>
                <a:moveTo>
                  <a:pt x="18225" y="11199"/>
                </a:moveTo>
                <a:lnTo>
                  <a:pt x="18225" y="11199"/>
                </a:lnTo>
                <a:cubicBezTo>
                  <a:pt x="18202" y="11347"/>
                  <a:pt x="18174" y="11495"/>
                  <a:pt x="18140" y="11636"/>
                </a:cubicBezTo>
                <a:cubicBezTo>
                  <a:pt x="18128" y="11489"/>
                  <a:pt x="18174" y="11336"/>
                  <a:pt x="18225" y="11199"/>
                </a:cubicBezTo>
                <a:close/>
                <a:moveTo>
                  <a:pt x="375" y="11546"/>
                </a:moveTo>
                <a:cubicBezTo>
                  <a:pt x="369" y="11574"/>
                  <a:pt x="364" y="11602"/>
                  <a:pt x="352" y="11631"/>
                </a:cubicBezTo>
                <a:cubicBezTo>
                  <a:pt x="364" y="11636"/>
                  <a:pt x="386" y="11653"/>
                  <a:pt x="403" y="11659"/>
                </a:cubicBezTo>
                <a:cubicBezTo>
                  <a:pt x="403" y="11619"/>
                  <a:pt x="403" y="11574"/>
                  <a:pt x="375" y="11546"/>
                </a:cubicBezTo>
                <a:close/>
                <a:moveTo>
                  <a:pt x="17516" y="11585"/>
                </a:moveTo>
                <a:cubicBezTo>
                  <a:pt x="17516" y="11619"/>
                  <a:pt x="17510" y="11648"/>
                  <a:pt x="17504" y="11682"/>
                </a:cubicBezTo>
                <a:lnTo>
                  <a:pt x="17482" y="11682"/>
                </a:lnTo>
                <a:cubicBezTo>
                  <a:pt x="17487" y="11648"/>
                  <a:pt x="17499" y="11614"/>
                  <a:pt x="17516" y="11585"/>
                </a:cubicBezTo>
                <a:close/>
                <a:moveTo>
                  <a:pt x="514" y="11336"/>
                </a:moveTo>
                <a:cubicBezTo>
                  <a:pt x="525" y="11365"/>
                  <a:pt x="517" y="11426"/>
                  <a:pt x="549" y="11426"/>
                </a:cubicBezTo>
                <a:cubicBezTo>
                  <a:pt x="554" y="11426"/>
                  <a:pt x="560" y="11425"/>
                  <a:pt x="568" y="11421"/>
                </a:cubicBezTo>
                <a:lnTo>
                  <a:pt x="568" y="11421"/>
                </a:lnTo>
                <a:cubicBezTo>
                  <a:pt x="557" y="11426"/>
                  <a:pt x="551" y="11438"/>
                  <a:pt x="540" y="11443"/>
                </a:cubicBezTo>
                <a:cubicBezTo>
                  <a:pt x="574" y="11523"/>
                  <a:pt x="591" y="11614"/>
                  <a:pt x="579" y="11699"/>
                </a:cubicBezTo>
                <a:cubicBezTo>
                  <a:pt x="557" y="11597"/>
                  <a:pt x="545" y="11495"/>
                  <a:pt x="511" y="11398"/>
                </a:cubicBezTo>
                <a:cubicBezTo>
                  <a:pt x="501" y="11377"/>
                  <a:pt x="505" y="11357"/>
                  <a:pt x="514" y="11336"/>
                </a:cubicBezTo>
                <a:close/>
                <a:moveTo>
                  <a:pt x="18038" y="11761"/>
                </a:moveTo>
                <a:lnTo>
                  <a:pt x="18038" y="11761"/>
                </a:lnTo>
                <a:cubicBezTo>
                  <a:pt x="18060" y="11773"/>
                  <a:pt x="18060" y="11784"/>
                  <a:pt x="18043" y="11801"/>
                </a:cubicBezTo>
                <a:cubicBezTo>
                  <a:pt x="18021" y="11795"/>
                  <a:pt x="18015" y="11778"/>
                  <a:pt x="18038" y="11761"/>
                </a:cubicBezTo>
                <a:close/>
                <a:moveTo>
                  <a:pt x="1215" y="11744"/>
                </a:moveTo>
                <a:cubicBezTo>
                  <a:pt x="1226" y="11784"/>
                  <a:pt x="1243" y="11824"/>
                  <a:pt x="1254" y="11863"/>
                </a:cubicBezTo>
                <a:cubicBezTo>
                  <a:pt x="1249" y="11863"/>
                  <a:pt x="1237" y="11869"/>
                  <a:pt x="1237" y="11869"/>
                </a:cubicBezTo>
                <a:cubicBezTo>
                  <a:pt x="1226" y="11829"/>
                  <a:pt x="1220" y="11790"/>
                  <a:pt x="1215" y="11744"/>
                </a:cubicBezTo>
                <a:close/>
                <a:moveTo>
                  <a:pt x="477" y="11534"/>
                </a:moveTo>
                <a:lnTo>
                  <a:pt x="477" y="11534"/>
                </a:lnTo>
                <a:cubicBezTo>
                  <a:pt x="511" y="11568"/>
                  <a:pt x="511" y="11619"/>
                  <a:pt x="522" y="11665"/>
                </a:cubicBezTo>
                <a:cubicBezTo>
                  <a:pt x="540" y="11739"/>
                  <a:pt x="574" y="11812"/>
                  <a:pt x="568" y="11892"/>
                </a:cubicBezTo>
                <a:cubicBezTo>
                  <a:pt x="511" y="11784"/>
                  <a:pt x="500" y="11653"/>
                  <a:pt x="477" y="11534"/>
                </a:cubicBezTo>
                <a:close/>
                <a:moveTo>
                  <a:pt x="18007" y="11878"/>
                </a:moveTo>
                <a:cubicBezTo>
                  <a:pt x="18009" y="11878"/>
                  <a:pt x="18012" y="11879"/>
                  <a:pt x="18015" y="11880"/>
                </a:cubicBezTo>
                <a:cubicBezTo>
                  <a:pt x="18035" y="11890"/>
                  <a:pt x="18024" y="11922"/>
                  <a:pt x="18006" y="11922"/>
                </a:cubicBezTo>
                <a:cubicBezTo>
                  <a:pt x="18003" y="11922"/>
                  <a:pt x="18001" y="11921"/>
                  <a:pt x="17998" y="11920"/>
                </a:cubicBezTo>
                <a:cubicBezTo>
                  <a:pt x="17978" y="11910"/>
                  <a:pt x="17989" y="11878"/>
                  <a:pt x="18007" y="11878"/>
                </a:cubicBezTo>
                <a:close/>
                <a:moveTo>
                  <a:pt x="17998" y="11948"/>
                </a:moveTo>
                <a:cubicBezTo>
                  <a:pt x="17998" y="11982"/>
                  <a:pt x="17992" y="12017"/>
                  <a:pt x="17986" y="12051"/>
                </a:cubicBezTo>
                <a:lnTo>
                  <a:pt x="17958" y="12051"/>
                </a:lnTo>
                <a:cubicBezTo>
                  <a:pt x="17964" y="12011"/>
                  <a:pt x="17975" y="11977"/>
                  <a:pt x="17998" y="11948"/>
                </a:cubicBezTo>
                <a:close/>
                <a:moveTo>
                  <a:pt x="1050" y="12079"/>
                </a:moveTo>
                <a:cubicBezTo>
                  <a:pt x="1073" y="12096"/>
                  <a:pt x="1067" y="12107"/>
                  <a:pt x="1044" y="12113"/>
                </a:cubicBezTo>
                <a:cubicBezTo>
                  <a:pt x="1027" y="12096"/>
                  <a:pt x="1027" y="12085"/>
                  <a:pt x="1050" y="12079"/>
                </a:cubicBezTo>
                <a:close/>
                <a:moveTo>
                  <a:pt x="17964" y="12079"/>
                </a:moveTo>
                <a:cubicBezTo>
                  <a:pt x="17974" y="12095"/>
                  <a:pt x="17965" y="12131"/>
                  <a:pt x="17945" y="12131"/>
                </a:cubicBezTo>
                <a:cubicBezTo>
                  <a:pt x="17944" y="12131"/>
                  <a:pt x="17943" y="12130"/>
                  <a:pt x="17941" y="12130"/>
                </a:cubicBezTo>
                <a:cubicBezTo>
                  <a:pt x="17924" y="12113"/>
                  <a:pt x="17941" y="12079"/>
                  <a:pt x="17964" y="12079"/>
                </a:cubicBezTo>
                <a:close/>
                <a:moveTo>
                  <a:pt x="749" y="12249"/>
                </a:moveTo>
                <a:lnTo>
                  <a:pt x="749" y="12249"/>
                </a:lnTo>
                <a:cubicBezTo>
                  <a:pt x="766" y="12255"/>
                  <a:pt x="783" y="12260"/>
                  <a:pt x="801" y="12266"/>
                </a:cubicBezTo>
                <a:cubicBezTo>
                  <a:pt x="789" y="12278"/>
                  <a:pt x="778" y="12289"/>
                  <a:pt x="766" y="12300"/>
                </a:cubicBezTo>
                <a:cubicBezTo>
                  <a:pt x="778" y="12317"/>
                  <a:pt x="789" y="12340"/>
                  <a:pt x="801" y="12357"/>
                </a:cubicBezTo>
                <a:lnTo>
                  <a:pt x="772" y="12363"/>
                </a:lnTo>
                <a:cubicBezTo>
                  <a:pt x="766" y="12323"/>
                  <a:pt x="761" y="12283"/>
                  <a:pt x="749" y="12249"/>
                </a:cubicBezTo>
                <a:close/>
                <a:moveTo>
                  <a:pt x="1135" y="12351"/>
                </a:moveTo>
                <a:cubicBezTo>
                  <a:pt x="1152" y="12368"/>
                  <a:pt x="1164" y="12397"/>
                  <a:pt x="1152" y="12419"/>
                </a:cubicBezTo>
                <a:cubicBezTo>
                  <a:pt x="1124" y="12419"/>
                  <a:pt x="1113" y="12357"/>
                  <a:pt x="1135" y="12351"/>
                </a:cubicBezTo>
                <a:close/>
                <a:moveTo>
                  <a:pt x="18094" y="11829"/>
                </a:moveTo>
                <a:lnTo>
                  <a:pt x="18094" y="11829"/>
                </a:lnTo>
                <a:cubicBezTo>
                  <a:pt x="18049" y="12028"/>
                  <a:pt x="17998" y="12226"/>
                  <a:pt x="17930" y="12419"/>
                </a:cubicBezTo>
                <a:cubicBezTo>
                  <a:pt x="17941" y="12249"/>
                  <a:pt x="18021" y="12102"/>
                  <a:pt x="18049" y="11937"/>
                </a:cubicBezTo>
                <a:cubicBezTo>
                  <a:pt x="18049" y="11897"/>
                  <a:pt x="18072" y="11863"/>
                  <a:pt x="18094" y="11829"/>
                </a:cubicBezTo>
                <a:close/>
                <a:moveTo>
                  <a:pt x="17913" y="12158"/>
                </a:moveTo>
                <a:cubicBezTo>
                  <a:pt x="17918" y="12164"/>
                  <a:pt x="17935" y="12175"/>
                  <a:pt x="17941" y="12181"/>
                </a:cubicBezTo>
                <a:cubicBezTo>
                  <a:pt x="17913" y="12278"/>
                  <a:pt x="17907" y="12385"/>
                  <a:pt x="17850" y="12465"/>
                </a:cubicBezTo>
                <a:cubicBezTo>
                  <a:pt x="17867" y="12363"/>
                  <a:pt x="17918" y="12266"/>
                  <a:pt x="17913" y="12158"/>
                </a:cubicBezTo>
                <a:close/>
                <a:moveTo>
                  <a:pt x="852" y="12414"/>
                </a:moveTo>
                <a:cubicBezTo>
                  <a:pt x="846" y="12425"/>
                  <a:pt x="829" y="12442"/>
                  <a:pt x="823" y="12448"/>
                </a:cubicBezTo>
                <a:cubicBezTo>
                  <a:pt x="835" y="12459"/>
                  <a:pt x="857" y="12476"/>
                  <a:pt x="869" y="12487"/>
                </a:cubicBezTo>
                <a:cubicBezTo>
                  <a:pt x="865" y="12488"/>
                  <a:pt x="861" y="12488"/>
                  <a:pt x="857" y="12488"/>
                </a:cubicBezTo>
                <a:cubicBezTo>
                  <a:pt x="824" y="12488"/>
                  <a:pt x="806" y="12466"/>
                  <a:pt x="806" y="12431"/>
                </a:cubicBezTo>
                <a:cubicBezTo>
                  <a:pt x="818" y="12431"/>
                  <a:pt x="840" y="12419"/>
                  <a:pt x="852" y="12414"/>
                </a:cubicBezTo>
                <a:close/>
                <a:moveTo>
                  <a:pt x="17819" y="12537"/>
                </a:moveTo>
                <a:cubicBezTo>
                  <a:pt x="17822" y="12537"/>
                  <a:pt x="17824" y="12537"/>
                  <a:pt x="17828" y="12539"/>
                </a:cubicBezTo>
                <a:cubicBezTo>
                  <a:pt x="17848" y="12549"/>
                  <a:pt x="17832" y="12586"/>
                  <a:pt x="17812" y="12586"/>
                </a:cubicBezTo>
                <a:cubicBezTo>
                  <a:pt x="17810" y="12586"/>
                  <a:pt x="17807" y="12585"/>
                  <a:pt x="17805" y="12584"/>
                </a:cubicBezTo>
                <a:cubicBezTo>
                  <a:pt x="17790" y="12574"/>
                  <a:pt x="17797" y="12537"/>
                  <a:pt x="17819" y="12537"/>
                </a:cubicBezTo>
                <a:close/>
                <a:moveTo>
                  <a:pt x="823" y="12510"/>
                </a:moveTo>
                <a:cubicBezTo>
                  <a:pt x="846" y="12510"/>
                  <a:pt x="863" y="12527"/>
                  <a:pt x="869" y="12544"/>
                </a:cubicBezTo>
                <a:lnTo>
                  <a:pt x="903" y="12544"/>
                </a:lnTo>
                <a:cubicBezTo>
                  <a:pt x="897" y="12556"/>
                  <a:pt x="886" y="12578"/>
                  <a:pt x="880" y="12590"/>
                </a:cubicBezTo>
                <a:cubicBezTo>
                  <a:pt x="891" y="12590"/>
                  <a:pt x="908" y="12590"/>
                  <a:pt x="914" y="12584"/>
                </a:cubicBezTo>
                <a:lnTo>
                  <a:pt x="914" y="12584"/>
                </a:lnTo>
                <a:cubicBezTo>
                  <a:pt x="882" y="12620"/>
                  <a:pt x="892" y="12644"/>
                  <a:pt x="914" y="12644"/>
                </a:cubicBezTo>
                <a:cubicBezTo>
                  <a:pt x="924" y="12644"/>
                  <a:pt x="936" y="12640"/>
                  <a:pt x="948" y="12629"/>
                </a:cubicBezTo>
                <a:cubicBezTo>
                  <a:pt x="954" y="12635"/>
                  <a:pt x="959" y="12652"/>
                  <a:pt x="959" y="12658"/>
                </a:cubicBezTo>
                <a:cubicBezTo>
                  <a:pt x="942" y="12663"/>
                  <a:pt x="920" y="12663"/>
                  <a:pt x="903" y="12663"/>
                </a:cubicBezTo>
                <a:cubicBezTo>
                  <a:pt x="914" y="12686"/>
                  <a:pt x="914" y="12709"/>
                  <a:pt x="908" y="12731"/>
                </a:cubicBezTo>
                <a:cubicBezTo>
                  <a:pt x="886" y="12652"/>
                  <a:pt x="846" y="12584"/>
                  <a:pt x="823" y="12510"/>
                </a:cubicBezTo>
                <a:close/>
                <a:moveTo>
                  <a:pt x="17156" y="12863"/>
                </a:moveTo>
                <a:cubicBezTo>
                  <a:pt x="17160" y="12863"/>
                  <a:pt x="17165" y="12864"/>
                  <a:pt x="17169" y="12868"/>
                </a:cubicBezTo>
                <a:cubicBezTo>
                  <a:pt x="17183" y="12881"/>
                  <a:pt x="17164" y="12906"/>
                  <a:pt x="17144" y="12906"/>
                </a:cubicBezTo>
                <a:cubicBezTo>
                  <a:pt x="17139" y="12906"/>
                  <a:pt x="17134" y="12905"/>
                  <a:pt x="17130" y="12902"/>
                </a:cubicBezTo>
                <a:cubicBezTo>
                  <a:pt x="17116" y="12888"/>
                  <a:pt x="17136" y="12863"/>
                  <a:pt x="17156" y="12863"/>
                </a:cubicBezTo>
                <a:close/>
                <a:moveTo>
                  <a:pt x="976" y="12851"/>
                </a:moveTo>
                <a:cubicBezTo>
                  <a:pt x="993" y="12896"/>
                  <a:pt x="1016" y="12941"/>
                  <a:pt x="1022" y="12992"/>
                </a:cubicBezTo>
                <a:cubicBezTo>
                  <a:pt x="1005" y="12964"/>
                  <a:pt x="988" y="12930"/>
                  <a:pt x="971" y="12902"/>
                </a:cubicBezTo>
                <a:cubicBezTo>
                  <a:pt x="976" y="12885"/>
                  <a:pt x="976" y="12868"/>
                  <a:pt x="976" y="12851"/>
                </a:cubicBezTo>
                <a:close/>
                <a:moveTo>
                  <a:pt x="562" y="11897"/>
                </a:moveTo>
                <a:lnTo>
                  <a:pt x="562" y="11897"/>
                </a:lnTo>
                <a:cubicBezTo>
                  <a:pt x="596" y="11920"/>
                  <a:pt x="596" y="11965"/>
                  <a:pt x="608" y="12005"/>
                </a:cubicBezTo>
                <a:cubicBezTo>
                  <a:pt x="715" y="12334"/>
                  <a:pt x="829" y="12658"/>
                  <a:pt x="954" y="12975"/>
                </a:cubicBezTo>
                <a:cubicBezTo>
                  <a:pt x="982" y="13055"/>
                  <a:pt x="1033" y="13123"/>
                  <a:pt x="1050" y="13202"/>
                </a:cubicBezTo>
                <a:cubicBezTo>
                  <a:pt x="976" y="13106"/>
                  <a:pt x="954" y="12964"/>
                  <a:pt x="869" y="12879"/>
                </a:cubicBezTo>
                <a:cubicBezTo>
                  <a:pt x="874" y="12879"/>
                  <a:pt x="886" y="12873"/>
                  <a:pt x="897" y="12868"/>
                </a:cubicBezTo>
                <a:cubicBezTo>
                  <a:pt x="783" y="12618"/>
                  <a:pt x="704" y="12357"/>
                  <a:pt x="619" y="12096"/>
                </a:cubicBezTo>
                <a:cubicBezTo>
                  <a:pt x="619" y="12102"/>
                  <a:pt x="608" y="12102"/>
                  <a:pt x="608" y="12102"/>
                </a:cubicBezTo>
                <a:cubicBezTo>
                  <a:pt x="619" y="12028"/>
                  <a:pt x="574" y="11965"/>
                  <a:pt x="562" y="11897"/>
                </a:cubicBezTo>
                <a:close/>
                <a:moveTo>
                  <a:pt x="1056" y="13210"/>
                </a:moveTo>
                <a:cubicBezTo>
                  <a:pt x="1059" y="13210"/>
                  <a:pt x="1063" y="13211"/>
                  <a:pt x="1067" y="13214"/>
                </a:cubicBezTo>
                <a:cubicBezTo>
                  <a:pt x="1086" y="13218"/>
                  <a:pt x="1085" y="13254"/>
                  <a:pt x="1069" y="13254"/>
                </a:cubicBezTo>
                <a:cubicBezTo>
                  <a:pt x="1065" y="13254"/>
                  <a:pt x="1061" y="13252"/>
                  <a:pt x="1056" y="13248"/>
                </a:cubicBezTo>
                <a:cubicBezTo>
                  <a:pt x="1041" y="13243"/>
                  <a:pt x="1039" y="13210"/>
                  <a:pt x="1056" y="13210"/>
                </a:cubicBezTo>
                <a:close/>
                <a:moveTo>
                  <a:pt x="17930" y="12425"/>
                </a:moveTo>
                <a:lnTo>
                  <a:pt x="17930" y="12425"/>
                </a:lnTo>
                <a:cubicBezTo>
                  <a:pt x="17890" y="12544"/>
                  <a:pt x="17862" y="12669"/>
                  <a:pt x="17799" y="12777"/>
                </a:cubicBezTo>
                <a:cubicBezTo>
                  <a:pt x="17805" y="12737"/>
                  <a:pt x="17816" y="12692"/>
                  <a:pt x="17828" y="12652"/>
                </a:cubicBezTo>
                <a:cubicBezTo>
                  <a:pt x="17816" y="12652"/>
                  <a:pt x="17799" y="12646"/>
                  <a:pt x="17788" y="12646"/>
                </a:cubicBezTo>
                <a:cubicBezTo>
                  <a:pt x="17777" y="12737"/>
                  <a:pt x="17720" y="12817"/>
                  <a:pt x="17708" y="12902"/>
                </a:cubicBezTo>
                <a:cubicBezTo>
                  <a:pt x="17760" y="12879"/>
                  <a:pt x="17771" y="12817"/>
                  <a:pt x="17805" y="12771"/>
                </a:cubicBezTo>
                <a:lnTo>
                  <a:pt x="17805" y="12771"/>
                </a:lnTo>
                <a:cubicBezTo>
                  <a:pt x="17771" y="12919"/>
                  <a:pt x="17703" y="13060"/>
                  <a:pt x="17635" y="13202"/>
                </a:cubicBezTo>
                <a:cubicBezTo>
                  <a:pt x="17635" y="13208"/>
                  <a:pt x="17629" y="13208"/>
                  <a:pt x="17629" y="13214"/>
                </a:cubicBezTo>
                <a:cubicBezTo>
                  <a:pt x="17629" y="13214"/>
                  <a:pt x="17623" y="13219"/>
                  <a:pt x="17623" y="13225"/>
                </a:cubicBezTo>
                <a:cubicBezTo>
                  <a:pt x="17612" y="13253"/>
                  <a:pt x="17601" y="13276"/>
                  <a:pt x="17584" y="13304"/>
                </a:cubicBezTo>
                <a:cubicBezTo>
                  <a:pt x="17595" y="13265"/>
                  <a:pt x="17612" y="13219"/>
                  <a:pt x="17623" y="13180"/>
                </a:cubicBezTo>
                <a:lnTo>
                  <a:pt x="17618" y="13180"/>
                </a:lnTo>
                <a:cubicBezTo>
                  <a:pt x="17646" y="13112"/>
                  <a:pt x="17674" y="13043"/>
                  <a:pt x="17714" y="12981"/>
                </a:cubicBezTo>
                <a:lnTo>
                  <a:pt x="17686" y="12958"/>
                </a:lnTo>
                <a:cubicBezTo>
                  <a:pt x="17674" y="12975"/>
                  <a:pt x="17657" y="13004"/>
                  <a:pt x="17652" y="13021"/>
                </a:cubicBezTo>
                <a:lnTo>
                  <a:pt x="17618" y="13032"/>
                </a:lnTo>
                <a:lnTo>
                  <a:pt x="17618" y="13004"/>
                </a:lnTo>
                <a:cubicBezTo>
                  <a:pt x="17629" y="13004"/>
                  <a:pt x="17646" y="12998"/>
                  <a:pt x="17657" y="12998"/>
                </a:cubicBezTo>
                <a:cubicBezTo>
                  <a:pt x="17657" y="12964"/>
                  <a:pt x="17663" y="12930"/>
                  <a:pt x="17669" y="12890"/>
                </a:cubicBezTo>
                <a:cubicBezTo>
                  <a:pt x="17708" y="12868"/>
                  <a:pt x="17725" y="12817"/>
                  <a:pt x="17725" y="12771"/>
                </a:cubicBezTo>
                <a:cubicBezTo>
                  <a:pt x="17725" y="12714"/>
                  <a:pt x="17782" y="12675"/>
                  <a:pt x="17760" y="12618"/>
                </a:cubicBezTo>
                <a:lnTo>
                  <a:pt x="17760" y="12618"/>
                </a:lnTo>
                <a:cubicBezTo>
                  <a:pt x="17782" y="12624"/>
                  <a:pt x="17805" y="12635"/>
                  <a:pt x="17828" y="12641"/>
                </a:cubicBezTo>
                <a:cubicBezTo>
                  <a:pt x="17856" y="12590"/>
                  <a:pt x="17873" y="12539"/>
                  <a:pt x="17879" y="12487"/>
                </a:cubicBezTo>
                <a:cubicBezTo>
                  <a:pt x="17896" y="12465"/>
                  <a:pt x="17913" y="12442"/>
                  <a:pt x="17930" y="12425"/>
                </a:cubicBezTo>
                <a:close/>
                <a:moveTo>
                  <a:pt x="971" y="13259"/>
                </a:moveTo>
                <a:cubicBezTo>
                  <a:pt x="986" y="13259"/>
                  <a:pt x="1002" y="13262"/>
                  <a:pt x="1016" y="13265"/>
                </a:cubicBezTo>
                <a:cubicBezTo>
                  <a:pt x="999" y="13270"/>
                  <a:pt x="971" y="13276"/>
                  <a:pt x="954" y="13276"/>
                </a:cubicBezTo>
                <a:cubicBezTo>
                  <a:pt x="971" y="13299"/>
                  <a:pt x="982" y="13316"/>
                  <a:pt x="993" y="13339"/>
                </a:cubicBezTo>
                <a:cubicBezTo>
                  <a:pt x="976" y="13339"/>
                  <a:pt x="954" y="13333"/>
                  <a:pt x="937" y="13333"/>
                </a:cubicBezTo>
                <a:cubicBezTo>
                  <a:pt x="925" y="13316"/>
                  <a:pt x="920" y="13293"/>
                  <a:pt x="925" y="13270"/>
                </a:cubicBezTo>
                <a:cubicBezTo>
                  <a:pt x="940" y="13262"/>
                  <a:pt x="955" y="13259"/>
                  <a:pt x="971" y="13259"/>
                </a:cubicBezTo>
                <a:close/>
                <a:moveTo>
                  <a:pt x="17538" y="13344"/>
                </a:moveTo>
                <a:cubicBezTo>
                  <a:pt x="17544" y="13350"/>
                  <a:pt x="17544" y="13356"/>
                  <a:pt x="17544" y="13356"/>
                </a:cubicBezTo>
                <a:lnTo>
                  <a:pt x="17544" y="13361"/>
                </a:lnTo>
                <a:cubicBezTo>
                  <a:pt x="17544" y="13361"/>
                  <a:pt x="17538" y="13356"/>
                  <a:pt x="17533" y="13356"/>
                </a:cubicBezTo>
                <a:cubicBezTo>
                  <a:pt x="17538" y="13350"/>
                  <a:pt x="17538" y="13350"/>
                  <a:pt x="17538" y="13344"/>
                </a:cubicBezTo>
                <a:close/>
                <a:moveTo>
                  <a:pt x="1476" y="13191"/>
                </a:moveTo>
                <a:cubicBezTo>
                  <a:pt x="1504" y="13253"/>
                  <a:pt x="1538" y="13310"/>
                  <a:pt x="1572" y="13373"/>
                </a:cubicBezTo>
                <a:cubicBezTo>
                  <a:pt x="1510" y="13333"/>
                  <a:pt x="1504" y="13253"/>
                  <a:pt x="1459" y="13197"/>
                </a:cubicBezTo>
                <a:lnTo>
                  <a:pt x="1476" y="13191"/>
                </a:lnTo>
                <a:close/>
                <a:moveTo>
                  <a:pt x="1223" y="13385"/>
                </a:moveTo>
                <a:cubicBezTo>
                  <a:pt x="1232" y="13385"/>
                  <a:pt x="1240" y="13393"/>
                  <a:pt x="1243" y="13407"/>
                </a:cubicBezTo>
                <a:cubicBezTo>
                  <a:pt x="1236" y="13413"/>
                  <a:pt x="1231" y="13416"/>
                  <a:pt x="1225" y="13416"/>
                </a:cubicBezTo>
                <a:cubicBezTo>
                  <a:pt x="1217" y="13416"/>
                  <a:pt x="1210" y="13409"/>
                  <a:pt x="1203" y="13395"/>
                </a:cubicBezTo>
                <a:cubicBezTo>
                  <a:pt x="1210" y="13389"/>
                  <a:pt x="1217" y="13385"/>
                  <a:pt x="1223" y="13385"/>
                </a:cubicBezTo>
                <a:close/>
                <a:moveTo>
                  <a:pt x="1572" y="13384"/>
                </a:moveTo>
                <a:cubicBezTo>
                  <a:pt x="1578" y="13390"/>
                  <a:pt x="1583" y="13401"/>
                  <a:pt x="1589" y="13407"/>
                </a:cubicBezTo>
                <a:cubicBezTo>
                  <a:pt x="1583" y="13418"/>
                  <a:pt x="1583" y="13424"/>
                  <a:pt x="1583" y="13429"/>
                </a:cubicBezTo>
                <a:cubicBezTo>
                  <a:pt x="1572" y="13412"/>
                  <a:pt x="1566" y="13401"/>
                  <a:pt x="1561" y="13390"/>
                </a:cubicBezTo>
                <a:cubicBezTo>
                  <a:pt x="1561" y="13384"/>
                  <a:pt x="1572" y="13384"/>
                  <a:pt x="1572" y="13384"/>
                </a:cubicBezTo>
                <a:close/>
                <a:moveTo>
                  <a:pt x="1844" y="13378"/>
                </a:moveTo>
                <a:cubicBezTo>
                  <a:pt x="1862" y="13390"/>
                  <a:pt x="1867" y="13401"/>
                  <a:pt x="1873" y="13424"/>
                </a:cubicBezTo>
                <a:cubicBezTo>
                  <a:pt x="1876" y="13440"/>
                  <a:pt x="1873" y="13447"/>
                  <a:pt x="1867" y="13447"/>
                </a:cubicBezTo>
                <a:cubicBezTo>
                  <a:pt x="1850" y="13447"/>
                  <a:pt x="1810" y="13387"/>
                  <a:pt x="1844" y="13378"/>
                </a:cubicBezTo>
                <a:close/>
                <a:moveTo>
                  <a:pt x="1606" y="13446"/>
                </a:moveTo>
                <a:cubicBezTo>
                  <a:pt x="1606" y="13458"/>
                  <a:pt x="1606" y="13463"/>
                  <a:pt x="1601" y="13469"/>
                </a:cubicBezTo>
                <a:cubicBezTo>
                  <a:pt x="1601" y="13463"/>
                  <a:pt x="1595" y="13452"/>
                  <a:pt x="1589" y="13446"/>
                </a:cubicBezTo>
                <a:close/>
                <a:moveTo>
                  <a:pt x="1253" y="13445"/>
                </a:moveTo>
                <a:cubicBezTo>
                  <a:pt x="1262" y="13445"/>
                  <a:pt x="1271" y="13451"/>
                  <a:pt x="1271" y="13463"/>
                </a:cubicBezTo>
                <a:cubicBezTo>
                  <a:pt x="1278" y="13476"/>
                  <a:pt x="1266" y="13486"/>
                  <a:pt x="1254" y="13486"/>
                </a:cubicBezTo>
                <a:cubicBezTo>
                  <a:pt x="1245" y="13486"/>
                  <a:pt x="1237" y="13481"/>
                  <a:pt x="1237" y="13469"/>
                </a:cubicBezTo>
                <a:cubicBezTo>
                  <a:pt x="1231" y="13453"/>
                  <a:pt x="1242" y="13445"/>
                  <a:pt x="1253" y="13445"/>
                </a:cubicBezTo>
                <a:close/>
                <a:moveTo>
                  <a:pt x="974" y="13348"/>
                </a:moveTo>
                <a:cubicBezTo>
                  <a:pt x="989" y="13348"/>
                  <a:pt x="1000" y="13355"/>
                  <a:pt x="1005" y="13373"/>
                </a:cubicBezTo>
                <a:cubicBezTo>
                  <a:pt x="1033" y="13418"/>
                  <a:pt x="1050" y="13475"/>
                  <a:pt x="1084" y="13520"/>
                </a:cubicBezTo>
                <a:cubicBezTo>
                  <a:pt x="1061" y="13520"/>
                  <a:pt x="1044" y="13503"/>
                  <a:pt x="1027" y="13492"/>
                </a:cubicBezTo>
                <a:cubicBezTo>
                  <a:pt x="1022" y="13492"/>
                  <a:pt x="1016" y="13497"/>
                  <a:pt x="1010" y="13497"/>
                </a:cubicBezTo>
                <a:cubicBezTo>
                  <a:pt x="1005" y="13446"/>
                  <a:pt x="965" y="13395"/>
                  <a:pt x="959" y="13350"/>
                </a:cubicBezTo>
                <a:cubicBezTo>
                  <a:pt x="965" y="13349"/>
                  <a:pt x="970" y="13348"/>
                  <a:pt x="974" y="13348"/>
                </a:cubicBezTo>
                <a:close/>
                <a:moveTo>
                  <a:pt x="1023" y="13517"/>
                </a:moveTo>
                <a:cubicBezTo>
                  <a:pt x="1037" y="13517"/>
                  <a:pt x="1058" y="13537"/>
                  <a:pt x="1039" y="13548"/>
                </a:cubicBezTo>
                <a:cubicBezTo>
                  <a:pt x="1033" y="13548"/>
                  <a:pt x="1016" y="13537"/>
                  <a:pt x="1010" y="13531"/>
                </a:cubicBezTo>
                <a:cubicBezTo>
                  <a:pt x="1010" y="13521"/>
                  <a:pt x="1016" y="13517"/>
                  <a:pt x="1023" y="13517"/>
                </a:cubicBezTo>
                <a:close/>
                <a:moveTo>
                  <a:pt x="1646" y="13520"/>
                </a:moveTo>
                <a:cubicBezTo>
                  <a:pt x="1652" y="13537"/>
                  <a:pt x="1663" y="13554"/>
                  <a:pt x="1669" y="13565"/>
                </a:cubicBezTo>
                <a:cubicBezTo>
                  <a:pt x="1663" y="13565"/>
                  <a:pt x="1657" y="13565"/>
                  <a:pt x="1652" y="13560"/>
                </a:cubicBezTo>
                <a:cubicBezTo>
                  <a:pt x="1646" y="13554"/>
                  <a:pt x="1640" y="13543"/>
                  <a:pt x="1635" y="13531"/>
                </a:cubicBezTo>
                <a:lnTo>
                  <a:pt x="1640" y="13520"/>
                </a:lnTo>
                <a:close/>
                <a:moveTo>
                  <a:pt x="1674" y="13588"/>
                </a:moveTo>
                <a:cubicBezTo>
                  <a:pt x="1686" y="13600"/>
                  <a:pt x="1691" y="13617"/>
                  <a:pt x="1697" y="13628"/>
                </a:cubicBezTo>
                <a:lnTo>
                  <a:pt x="1697" y="13651"/>
                </a:lnTo>
                <a:cubicBezTo>
                  <a:pt x="1686" y="13634"/>
                  <a:pt x="1680" y="13617"/>
                  <a:pt x="1669" y="13605"/>
                </a:cubicBezTo>
                <a:cubicBezTo>
                  <a:pt x="1674" y="13600"/>
                  <a:pt x="1674" y="13594"/>
                  <a:pt x="1674" y="13588"/>
                </a:cubicBezTo>
                <a:close/>
                <a:moveTo>
                  <a:pt x="1022" y="13656"/>
                </a:moveTo>
                <a:cubicBezTo>
                  <a:pt x="1022" y="13656"/>
                  <a:pt x="1022" y="13656"/>
                  <a:pt x="1022" y="13656"/>
                </a:cubicBezTo>
                <a:cubicBezTo>
                  <a:pt x="1022" y="13657"/>
                  <a:pt x="1023" y="13657"/>
                  <a:pt x="1023" y="13657"/>
                </a:cubicBezTo>
                <a:lnTo>
                  <a:pt x="1023" y="13657"/>
                </a:lnTo>
                <a:cubicBezTo>
                  <a:pt x="1023" y="13657"/>
                  <a:pt x="1022" y="13656"/>
                  <a:pt x="1022" y="13656"/>
                </a:cubicBezTo>
                <a:close/>
                <a:moveTo>
                  <a:pt x="1254" y="13486"/>
                </a:moveTo>
                <a:lnTo>
                  <a:pt x="1254" y="13486"/>
                </a:lnTo>
                <a:cubicBezTo>
                  <a:pt x="1315" y="13514"/>
                  <a:pt x="1344" y="13579"/>
                  <a:pt x="1382" y="13635"/>
                </a:cubicBezTo>
                <a:lnTo>
                  <a:pt x="1382" y="13635"/>
                </a:lnTo>
                <a:cubicBezTo>
                  <a:pt x="1366" y="13646"/>
                  <a:pt x="1350" y="13651"/>
                  <a:pt x="1340" y="13662"/>
                </a:cubicBezTo>
                <a:cubicBezTo>
                  <a:pt x="1305" y="13605"/>
                  <a:pt x="1271" y="13548"/>
                  <a:pt x="1254" y="13486"/>
                </a:cubicBezTo>
                <a:close/>
                <a:moveTo>
                  <a:pt x="1708" y="13668"/>
                </a:moveTo>
                <a:lnTo>
                  <a:pt x="1703" y="13673"/>
                </a:lnTo>
                <a:cubicBezTo>
                  <a:pt x="1703" y="13673"/>
                  <a:pt x="1703" y="13673"/>
                  <a:pt x="1703" y="13668"/>
                </a:cubicBezTo>
                <a:close/>
                <a:moveTo>
                  <a:pt x="1379" y="13668"/>
                </a:moveTo>
                <a:lnTo>
                  <a:pt x="1379" y="13668"/>
                </a:lnTo>
                <a:cubicBezTo>
                  <a:pt x="1385" y="13673"/>
                  <a:pt x="1396" y="13679"/>
                  <a:pt x="1402" y="13685"/>
                </a:cubicBezTo>
                <a:cubicBezTo>
                  <a:pt x="1402" y="13702"/>
                  <a:pt x="1395" y="13708"/>
                  <a:pt x="1387" y="13708"/>
                </a:cubicBezTo>
                <a:cubicBezTo>
                  <a:pt x="1369" y="13708"/>
                  <a:pt x="1344" y="13675"/>
                  <a:pt x="1379" y="13668"/>
                </a:cubicBezTo>
                <a:close/>
                <a:moveTo>
                  <a:pt x="17396" y="13736"/>
                </a:moveTo>
                <a:lnTo>
                  <a:pt x="17396" y="13747"/>
                </a:lnTo>
                <a:lnTo>
                  <a:pt x="17391" y="13747"/>
                </a:lnTo>
                <a:cubicBezTo>
                  <a:pt x="17396" y="13741"/>
                  <a:pt x="17396" y="13736"/>
                  <a:pt x="17396" y="13736"/>
                </a:cubicBezTo>
                <a:close/>
                <a:moveTo>
                  <a:pt x="17391" y="13764"/>
                </a:moveTo>
                <a:lnTo>
                  <a:pt x="17385" y="13770"/>
                </a:lnTo>
                <a:lnTo>
                  <a:pt x="17385" y="13764"/>
                </a:lnTo>
                <a:close/>
                <a:moveTo>
                  <a:pt x="17391" y="13685"/>
                </a:moveTo>
                <a:cubicBezTo>
                  <a:pt x="17379" y="13730"/>
                  <a:pt x="17362" y="13764"/>
                  <a:pt x="17334" y="13798"/>
                </a:cubicBezTo>
                <a:cubicBezTo>
                  <a:pt x="17357" y="13758"/>
                  <a:pt x="17374" y="13724"/>
                  <a:pt x="17385" y="13685"/>
                </a:cubicBezTo>
                <a:close/>
                <a:moveTo>
                  <a:pt x="17300" y="13730"/>
                </a:moveTo>
                <a:cubicBezTo>
                  <a:pt x="17308" y="13730"/>
                  <a:pt x="17315" y="13733"/>
                  <a:pt x="17321" y="13733"/>
                </a:cubicBezTo>
                <a:cubicBezTo>
                  <a:pt x="17324" y="13733"/>
                  <a:pt x="17326" y="13732"/>
                  <a:pt x="17328" y="13730"/>
                </a:cubicBezTo>
                <a:lnTo>
                  <a:pt x="17328" y="13730"/>
                </a:lnTo>
                <a:cubicBezTo>
                  <a:pt x="17328" y="13736"/>
                  <a:pt x="17328" y="13741"/>
                  <a:pt x="17323" y="13747"/>
                </a:cubicBezTo>
                <a:cubicBezTo>
                  <a:pt x="17317" y="13753"/>
                  <a:pt x="17306" y="13758"/>
                  <a:pt x="17300" y="13764"/>
                </a:cubicBezTo>
                <a:lnTo>
                  <a:pt x="17289" y="13787"/>
                </a:lnTo>
                <a:cubicBezTo>
                  <a:pt x="17277" y="13798"/>
                  <a:pt x="17266" y="13809"/>
                  <a:pt x="17255" y="13821"/>
                </a:cubicBezTo>
                <a:cubicBezTo>
                  <a:pt x="17260" y="13809"/>
                  <a:pt x="17266" y="13798"/>
                  <a:pt x="17266" y="13781"/>
                </a:cubicBezTo>
                <a:cubicBezTo>
                  <a:pt x="17266" y="13775"/>
                  <a:pt x="17272" y="13775"/>
                  <a:pt x="17272" y="13770"/>
                </a:cubicBezTo>
                <a:lnTo>
                  <a:pt x="17277" y="13770"/>
                </a:lnTo>
                <a:cubicBezTo>
                  <a:pt x="17277" y="13770"/>
                  <a:pt x="17277" y="13764"/>
                  <a:pt x="17277" y="13764"/>
                </a:cubicBezTo>
                <a:cubicBezTo>
                  <a:pt x="17283" y="13753"/>
                  <a:pt x="17294" y="13741"/>
                  <a:pt x="17300" y="13730"/>
                </a:cubicBezTo>
                <a:close/>
                <a:moveTo>
                  <a:pt x="1459" y="13792"/>
                </a:moveTo>
                <a:cubicBezTo>
                  <a:pt x="1470" y="13815"/>
                  <a:pt x="1459" y="13826"/>
                  <a:pt x="1436" y="13826"/>
                </a:cubicBezTo>
                <a:cubicBezTo>
                  <a:pt x="1425" y="13804"/>
                  <a:pt x="1430" y="13792"/>
                  <a:pt x="1459" y="13792"/>
                </a:cubicBezTo>
                <a:close/>
                <a:moveTo>
                  <a:pt x="1720" y="13673"/>
                </a:moveTo>
                <a:cubicBezTo>
                  <a:pt x="1759" y="13730"/>
                  <a:pt x="1793" y="13787"/>
                  <a:pt x="1827" y="13849"/>
                </a:cubicBezTo>
                <a:lnTo>
                  <a:pt x="1822" y="13849"/>
                </a:lnTo>
                <a:cubicBezTo>
                  <a:pt x="1822" y="13849"/>
                  <a:pt x="1816" y="13849"/>
                  <a:pt x="1816" y="13855"/>
                </a:cubicBezTo>
                <a:cubicBezTo>
                  <a:pt x="1805" y="13821"/>
                  <a:pt x="1788" y="13787"/>
                  <a:pt x="1759" y="13770"/>
                </a:cubicBezTo>
                <a:cubicBezTo>
                  <a:pt x="1742" y="13741"/>
                  <a:pt x="1725" y="13713"/>
                  <a:pt x="1714" y="13690"/>
                </a:cubicBezTo>
                <a:cubicBezTo>
                  <a:pt x="1714" y="13685"/>
                  <a:pt x="1720" y="13679"/>
                  <a:pt x="1720" y="13673"/>
                </a:cubicBezTo>
                <a:close/>
                <a:moveTo>
                  <a:pt x="17357" y="13838"/>
                </a:moveTo>
                <a:cubicBezTo>
                  <a:pt x="17357" y="13843"/>
                  <a:pt x="17351" y="13855"/>
                  <a:pt x="17340" y="13866"/>
                </a:cubicBezTo>
                <a:cubicBezTo>
                  <a:pt x="17340" y="13861"/>
                  <a:pt x="17345" y="13849"/>
                  <a:pt x="17345" y="13843"/>
                </a:cubicBezTo>
                <a:cubicBezTo>
                  <a:pt x="17351" y="13838"/>
                  <a:pt x="17357" y="13838"/>
                  <a:pt x="17357" y="13838"/>
                </a:cubicBezTo>
                <a:close/>
                <a:moveTo>
                  <a:pt x="1489" y="13876"/>
                </a:moveTo>
                <a:cubicBezTo>
                  <a:pt x="1493" y="13876"/>
                  <a:pt x="1498" y="13877"/>
                  <a:pt x="1504" y="13878"/>
                </a:cubicBezTo>
                <a:cubicBezTo>
                  <a:pt x="1514" y="13901"/>
                  <a:pt x="1511" y="13913"/>
                  <a:pt x="1494" y="13913"/>
                </a:cubicBezTo>
                <a:cubicBezTo>
                  <a:pt x="1490" y="13913"/>
                  <a:pt x="1486" y="13913"/>
                  <a:pt x="1481" y="13912"/>
                </a:cubicBezTo>
                <a:cubicBezTo>
                  <a:pt x="1467" y="13888"/>
                  <a:pt x="1469" y="13876"/>
                  <a:pt x="1489" y="13876"/>
                </a:cubicBezTo>
                <a:close/>
                <a:moveTo>
                  <a:pt x="1023" y="13657"/>
                </a:moveTo>
                <a:lnTo>
                  <a:pt x="1023" y="13657"/>
                </a:lnTo>
                <a:cubicBezTo>
                  <a:pt x="1045" y="13684"/>
                  <a:pt x="1073" y="13703"/>
                  <a:pt x="1113" y="13713"/>
                </a:cubicBezTo>
                <a:lnTo>
                  <a:pt x="1073" y="13736"/>
                </a:lnTo>
                <a:cubicBezTo>
                  <a:pt x="1084" y="13736"/>
                  <a:pt x="1113" y="13736"/>
                  <a:pt x="1124" y="13730"/>
                </a:cubicBezTo>
                <a:lnTo>
                  <a:pt x="1124" y="13730"/>
                </a:lnTo>
                <a:cubicBezTo>
                  <a:pt x="1118" y="13758"/>
                  <a:pt x="1090" y="13798"/>
                  <a:pt x="1130" y="13809"/>
                </a:cubicBezTo>
                <a:cubicBezTo>
                  <a:pt x="1152" y="13843"/>
                  <a:pt x="1169" y="13883"/>
                  <a:pt x="1186" y="13917"/>
                </a:cubicBezTo>
                <a:cubicBezTo>
                  <a:pt x="1186" y="13872"/>
                  <a:pt x="1175" y="13826"/>
                  <a:pt x="1158" y="13775"/>
                </a:cubicBezTo>
                <a:cubicBezTo>
                  <a:pt x="1147" y="13781"/>
                  <a:pt x="1130" y="13787"/>
                  <a:pt x="1118" y="13792"/>
                </a:cubicBezTo>
                <a:cubicBezTo>
                  <a:pt x="1141" y="13753"/>
                  <a:pt x="1141" y="13719"/>
                  <a:pt x="1101" y="13696"/>
                </a:cubicBezTo>
                <a:lnTo>
                  <a:pt x="1135" y="13690"/>
                </a:lnTo>
                <a:cubicBezTo>
                  <a:pt x="1096" y="13685"/>
                  <a:pt x="1057" y="13679"/>
                  <a:pt x="1023" y="13657"/>
                </a:cubicBezTo>
                <a:close/>
                <a:moveTo>
                  <a:pt x="1845" y="13895"/>
                </a:moveTo>
                <a:lnTo>
                  <a:pt x="1845" y="13895"/>
                </a:lnTo>
                <a:cubicBezTo>
                  <a:pt x="1851" y="13901"/>
                  <a:pt x="1856" y="13912"/>
                  <a:pt x="1862" y="13923"/>
                </a:cubicBezTo>
                <a:cubicBezTo>
                  <a:pt x="1856" y="13917"/>
                  <a:pt x="1856" y="13917"/>
                  <a:pt x="1850" y="13912"/>
                </a:cubicBezTo>
                <a:cubicBezTo>
                  <a:pt x="1850" y="13907"/>
                  <a:pt x="1847" y="13903"/>
                  <a:pt x="1845" y="13895"/>
                </a:cubicBezTo>
                <a:close/>
                <a:moveTo>
                  <a:pt x="1862" y="13929"/>
                </a:moveTo>
                <a:cubicBezTo>
                  <a:pt x="1867" y="13929"/>
                  <a:pt x="1873" y="13934"/>
                  <a:pt x="1879" y="13940"/>
                </a:cubicBezTo>
                <a:cubicBezTo>
                  <a:pt x="1873" y="13940"/>
                  <a:pt x="1867" y="13946"/>
                  <a:pt x="1867" y="13946"/>
                </a:cubicBezTo>
                <a:cubicBezTo>
                  <a:pt x="1862" y="13940"/>
                  <a:pt x="1862" y="13934"/>
                  <a:pt x="1862" y="13929"/>
                </a:cubicBezTo>
                <a:close/>
                <a:moveTo>
                  <a:pt x="17249" y="13832"/>
                </a:moveTo>
                <a:cubicBezTo>
                  <a:pt x="17260" y="13838"/>
                  <a:pt x="17272" y="13843"/>
                  <a:pt x="17283" y="13849"/>
                </a:cubicBezTo>
                <a:cubicBezTo>
                  <a:pt x="17277" y="13855"/>
                  <a:pt x="17277" y="13861"/>
                  <a:pt x="17272" y="13872"/>
                </a:cubicBezTo>
                <a:cubicBezTo>
                  <a:pt x="17264" y="13868"/>
                  <a:pt x="17253" y="13864"/>
                  <a:pt x="17243" y="13864"/>
                </a:cubicBezTo>
                <a:cubicBezTo>
                  <a:pt x="17240" y="13864"/>
                  <a:pt x="17237" y="13864"/>
                  <a:pt x="17235" y="13865"/>
                </a:cubicBezTo>
                <a:lnTo>
                  <a:pt x="17235" y="13865"/>
                </a:lnTo>
                <a:cubicBezTo>
                  <a:pt x="17234" y="13865"/>
                  <a:pt x="17233" y="13864"/>
                  <a:pt x="17232" y="13864"/>
                </a:cubicBezTo>
                <a:lnTo>
                  <a:pt x="17232" y="13864"/>
                </a:lnTo>
                <a:cubicBezTo>
                  <a:pt x="17232" y="13865"/>
                  <a:pt x="17232" y="13865"/>
                  <a:pt x="17232" y="13866"/>
                </a:cubicBezTo>
                <a:cubicBezTo>
                  <a:pt x="17233" y="13866"/>
                  <a:pt x="17234" y="13865"/>
                  <a:pt x="17235" y="13865"/>
                </a:cubicBezTo>
                <a:lnTo>
                  <a:pt x="17235" y="13865"/>
                </a:lnTo>
                <a:cubicBezTo>
                  <a:pt x="17245" y="13871"/>
                  <a:pt x="17257" y="13879"/>
                  <a:pt x="17266" y="13883"/>
                </a:cubicBezTo>
                <a:cubicBezTo>
                  <a:pt x="17243" y="13923"/>
                  <a:pt x="17226" y="13963"/>
                  <a:pt x="17198" y="13997"/>
                </a:cubicBezTo>
                <a:cubicBezTo>
                  <a:pt x="17198" y="13985"/>
                  <a:pt x="17198" y="13980"/>
                  <a:pt x="17198" y="13968"/>
                </a:cubicBezTo>
                <a:cubicBezTo>
                  <a:pt x="17232" y="13951"/>
                  <a:pt x="17243" y="13900"/>
                  <a:pt x="17226" y="13866"/>
                </a:cubicBezTo>
                <a:lnTo>
                  <a:pt x="17226" y="13861"/>
                </a:lnTo>
                <a:cubicBezTo>
                  <a:pt x="17228" y="13861"/>
                  <a:pt x="17230" y="13863"/>
                  <a:pt x="17232" y="13864"/>
                </a:cubicBezTo>
                <a:lnTo>
                  <a:pt x="17232" y="13864"/>
                </a:lnTo>
                <a:cubicBezTo>
                  <a:pt x="17233" y="13859"/>
                  <a:pt x="17238" y="13854"/>
                  <a:pt x="17238" y="13849"/>
                </a:cubicBezTo>
                <a:cubicBezTo>
                  <a:pt x="17243" y="13843"/>
                  <a:pt x="17249" y="13838"/>
                  <a:pt x="17249" y="13832"/>
                </a:cubicBezTo>
                <a:close/>
                <a:moveTo>
                  <a:pt x="17300" y="13906"/>
                </a:moveTo>
                <a:cubicBezTo>
                  <a:pt x="17306" y="13906"/>
                  <a:pt x="17311" y="13906"/>
                  <a:pt x="17311" y="13912"/>
                </a:cubicBezTo>
                <a:cubicBezTo>
                  <a:pt x="17311" y="13912"/>
                  <a:pt x="17306" y="13917"/>
                  <a:pt x="17306" y="13917"/>
                </a:cubicBezTo>
                <a:cubicBezTo>
                  <a:pt x="17306" y="13934"/>
                  <a:pt x="17311" y="13951"/>
                  <a:pt x="17311" y="13968"/>
                </a:cubicBezTo>
                <a:cubicBezTo>
                  <a:pt x="17203" y="14059"/>
                  <a:pt x="17192" y="14224"/>
                  <a:pt x="17079" y="14309"/>
                </a:cubicBezTo>
                <a:cubicBezTo>
                  <a:pt x="17084" y="14314"/>
                  <a:pt x="17096" y="14320"/>
                  <a:pt x="17101" y="14326"/>
                </a:cubicBezTo>
                <a:cubicBezTo>
                  <a:pt x="17084" y="14331"/>
                  <a:pt x="17062" y="14343"/>
                  <a:pt x="17045" y="14348"/>
                </a:cubicBezTo>
                <a:cubicBezTo>
                  <a:pt x="17113" y="14235"/>
                  <a:pt x="17175" y="14116"/>
                  <a:pt x="17238" y="13991"/>
                </a:cubicBezTo>
                <a:cubicBezTo>
                  <a:pt x="17260" y="13963"/>
                  <a:pt x="17277" y="13934"/>
                  <a:pt x="17300" y="13906"/>
                </a:cubicBezTo>
                <a:close/>
                <a:moveTo>
                  <a:pt x="16309" y="14308"/>
                </a:moveTo>
                <a:cubicBezTo>
                  <a:pt x="16310" y="14308"/>
                  <a:pt x="16311" y="14308"/>
                  <a:pt x="16313" y="14309"/>
                </a:cubicBezTo>
                <a:cubicBezTo>
                  <a:pt x="16329" y="14319"/>
                  <a:pt x="16310" y="14355"/>
                  <a:pt x="16293" y="14355"/>
                </a:cubicBezTo>
                <a:cubicBezTo>
                  <a:pt x="16292" y="14355"/>
                  <a:pt x="16291" y="14354"/>
                  <a:pt x="16290" y="14354"/>
                </a:cubicBezTo>
                <a:cubicBezTo>
                  <a:pt x="16269" y="14338"/>
                  <a:pt x="16292" y="14308"/>
                  <a:pt x="16309" y="14308"/>
                </a:cubicBezTo>
                <a:close/>
                <a:moveTo>
                  <a:pt x="16591" y="14331"/>
                </a:moveTo>
                <a:cubicBezTo>
                  <a:pt x="16591" y="14354"/>
                  <a:pt x="16585" y="14365"/>
                  <a:pt x="16568" y="14377"/>
                </a:cubicBezTo>
                <a:cubicBezTo>
                  <a:pt x="16574" y="14360"/>
                  <a:pt x="16585" y="14343"/>
                  <a:pt x="16591" y="14331"/>
                </a:cubicBezTo>
                <a:close/>
                <a:moveTo>
                  <a:pt x="16908" y="14400"/>
                </a:moveTo>
                <a:cubicBezTo>
                  <a:pt x="16908" y="14400"/>
                  <a:pt x="16908" y="14405"/>
                  <a:pt x="16908" y="14405"/>
                </a:cubicBezTo>
                <a:lnTo>
                  <a:pt x="16903" y="14405"/>
                </a:lnTo>
                <a:cubicBezTo>
                  <a:pt x="16903" y="14405"/>
                  <a:pt x="16903" y="14400"/>
                  <a:pt x="16908" y="14400"/>
                </a:cubicBezTo>
                <a:close/>
                <a:moveTo>
                  <a:pt x="16931" y="14371"/>
                </a:moveTo>
                <a:cubicBezTo>
                  <a:pt x="16960" y="14371"/>
                  <a:pt x="16965" y="14382"/>
                  <a:pt x="16948" y="14405"/>
                </a:cubicBezTo>
                <a:cubicBezTo>
                  <a:pt x="16925" y="14405"/>
                  <a:pt x="16920" y="14394"/>
                  <a:pt x="16931" y="14371"/>
                </a:cubicBezTo>
                <a:close/>
                <a:moveTo>
                  <a:pt x="16920" y="14417"/>
                </a:moveTo>
                <a:cubicBezTo>
                  <a:pt x="16925" y="14434"/>
                  <a:pt x="16920" y="14456"/>
                  <a:pt x="16903" y="14456"/>
                </a:cubicBezTo>
                <a:cubicBezTo>
                  <a:pt x="16903" y="14456"/>
                  <a:pt x="16897" y="14451"/>
                  <a:pt x="16897" y="14451"/>
                </a:cubicBezTo>
                <a:cubicBezTo>
                  <a:pt x="16908" y="14439"/>
                  <a:pt x="16914" y="14428"/>
                  <a:pt x="16920" y="14417"/>
                </a:cubicBezTo>
                <a:close/>
                <a:moveTo>
                  <a:pt x="16506" y="14468"/>
                </a:moveTo>
                <a:cubicBezTo>
                  <a:pt x="16494" y="14479"/>
                  <a:pt x="16483" y="14502"/>
                  <a:pt x="16477" y="14513"/>
                </a:cubicBezTo>
                <a:cubicBezTo>
                  <a:pt x="16477" y="14513"/>
                  <a:pt x="16477" y="14519"/>
                  <a:pt x="16483" y="14524"/>
                </a:cubicBezTo>
                <a:cubicBezTo>
                  <a:pt x="16466" y="14541"/>
                  <a:pt x="16449" y="14558"/>
                  <a:pt x="16432" y="14575"/>
                </a:cubicBezTo>
                <a:cubicBezTo>
                  <a:pt x="16443" y="14536"/>
                  <a:pt x="16477" y="14513"/>
                  <a:pt x="16489" y="14479"/>
                </a:cubicBezTo>
                <a:cubicBezTo>
                  <a:pt x="16489" y="14479"/>
                  <a:pt x="16489" y="14479"/>
                  <a:pt x="16489" y="14473"/>
                </a:cubicBezTo>
                <a:cubicBezTo>
                  <a:pt x="16494" y="14473"/>
                  <a:pt x="16500" y="14468"/>
                  <a:pt x="16506" y="14468"/>
                </a:cubicBezTo>
                <a:close/>
                <a:moveTo>
                  <a:pt x="17172" y="14588"/>
                </a:moveTo>
                <a:cubicBezTo>
                  <a:pt x="17173" y="14590"/>
                  <a:pt x="17174" y="14591"/>
                  <a:pt x="17175" y="14592"/>
                </a:cubicBezTo>
                <a:lnTo>
                  <a:pt x="17172" y="14588"/>
                </a:lnTo>
                <a:close/>
                <a:moveTo>
                  <a:pt x="1964" y="14616"/>
                </a:moveTo>
                <a:cubicBezTo>
                  <a:pt x="1982" y="14616"/>
                  <a:pt x="2002" y="14627"/>
                  <a:pt x="1998" y="14643"/>
                </a:cubicBezTo>
                <a:cubicBezTo>
                  <a:pt x="1994" y="14648"/>
                  <a:pt x="1989" y="14650"/>
                  <a:pt x="1983" y="14650"/>
                </a:cubicBezTo>
                <a:cubicBezTo>
                  <a:pt x="1967" y="14650"/>
                  <a:pt x="1947" y="14637"/>
                  <a:pt x="1947" y="14621"/>
                </a:cubicBezTo>
                <a:cubicBezTo>
                  <a:pt x="1951" y="14618"/>
                  <a:pt x="1957" y="14616"/>
                  <a:pt x="1964" y="14616"/>
                </a:cubicBezTo>
                <a:close/>
                <a:moveTo>
                  <a:pt x="16053" y="14638"/>
                </a:moveTo>
                <a:cubicBezTo>
                  <a:pt x="16066" y="14638"/>
                  <a:pt x="16079" y="14660"/>
                  <a:pt x="16063" y="14672"/>
                </a:cubicBezTo>
                <a:cubicBezTo>
                  <a:pt x="16058" y="14680"/>
                  <a:pt x="16052" y="14684"/>
                  <a:pt x="16046" y="14684"/>
                </a:cubicBezTo>
                <a:cubicBezTo>
                  <a:pt x="16034" y="14684"/>
                  <a:pt x="16024" y="14665"/>
                  <a:pt x="16040" y="14649"/>
                </a:cubicBezTo>
                <a:cubicBezTo>
                  <a:pt x="16043" y="14641"/>
                  <a:pt x="16048" y="14638"/>
                  <a:pt x="16053" y="14638"/>
                </a:cubicBezTo>
                <a:close/>
                <a:moveTo>
                  <a:pt x="1995" y="14665"/>
                </a:moveTo>
                <a:cubicBezTo>
                  <a:pt x="2000" y="14665"/>
                  <a:pt x="2007" y="14670"/>
                  <a:pt x="2015" y="14678"/>
                </a:cubicBezTo>
                <a:cubicBezTo>
                  <a:pt x="2009" y="14678"/>
                  <a:pt x="2009" y="14683"/>
                  <a:pt x="2009" y="14689"/>
                </a:cubicBezTo>
                <a:cubicBezTo>
                  <a:pt x="2006" y="14694"/>
                  <a:pt x="2003" y="14697"/>
                  <a:pt x="1998" y="14697"/>
                </a:cubicBezTo>
                <a:cubicBezTo>
                  <a:pt x="1993" y="14697"/>
                  <a:pt x="1987" y="14693"/>
                  <a:pt x="1981" y="14683"/>
                </a:cubicBezTo>
                <a:cubicBezTo>
                  <a:pt x="1984" y="14671"/>
                  <a:pt x="1988" y="14665"/>
                  <a:pt x="1995" y="14665"/>
                </a:cubicBezTo>
                <a:close/>
                <a:moveTo>
                  <a:pt x="1101" y="13316"/>
                </a:moveTo>
                <a:lnTo>
                  <a:pt x="1101" y="13316"/>
                </a:lnTo>
                <a:cubicBezTo>
                  <a:pt x="1186" y="13435"/>
                  <a:pt x="1249" y="13571"/>
                  <a:pt x="1322" y="13702"/>
                </a:cubicBezTo>
                <a:cubicBezTo>
                  <a:pt x="1340" y="13724"/>
                  <a:pt x="1340" y="13770"/>
                  <a:pt x="1374" y="13775"/>
                </a:cubicBezTo>
                <a:cubicBezTo>
                  <a:pt x="1379" y="13764"/>
                  <a:pt x="1379" y="13741"/>
                  <a:pt x="1379" y="13730"/>
                </a:cubicBezTo>
                <a:cubicBezTo>
                  <a:pt x="1396" y="13724"/>
                  <a:pt x="1425" y="13724"/>
                  <a:pt x="1442" y="13724"/>
                </a:cubicBezTo>
                <a:cubicBezTo>
                  <a:pt x="1436" y="13741"/>
                  <a:pt x="1436" y="13758"/>
                  <a:pt x="1430" y="13775"/>
                </a:cubicBezTo>
                <a:cubicBezTo>
                  <a:pt x="1408" y="13775"/>
                  <a:pt x="1391" y="13787"/>
                  <a:pt x="1385" y="13809"/>
                </a:cubicBezTo>
                <a:cubicBezTo>
                  <a:pt x="1402" y="13883"/>
                  <a:pt x="1464" y="13940"/>
                  <a:pt x="1498" y="14008"/>
                </a:cubicBezTo>
                <a:cubicBezTo>
                  <a:pt x="1515" y="14042"/>
                  <a:pt x="1538" y="14093"/>
                  <a:pt x="1578" y="14110"/>
                </a:cubicBezTo>
                <a:cubicBezTo>
                  <a:pt x="1578" y="14070"/>
                  <a:pt x="1561" y="14031"/>
                  <a:pt x="1527" y="14014"/>
                </a:cubicBezTo>
                <a:cubicBezTo>
                  <a:pt x="1521" y="13980"/>
                  <a:pt x="1459" y="13934"/>
                  <a:pt x="1510" y="13912"/>
                </a:cubicBezTo>
                <a:lnTo>
                  <a:pt x="1510" y="13912"/>
                </a:lnTo>
                <a:cubicBezTo>
                  <a:pt x="1521" y="13934"/>
                  <a:pt x="1538" y="13946"/>
                  <a:pt x="1566" y="13946"/>
                </a:cubicBezTo>
                <a:cubicBezTo>
                  <a:pt x="1561" y="13957"/>
                  <a:pt x="1549" y="13968"/>
                  <a:pt x="1544" y="13974"/>
                </a:cubicBezTo>
                <a:cubicBezTo>
                  <a:pt x="1555" y="13980"/>
                  <a:pt x="1578" y="13991"/>
                  <a:pt x="1589" y="13997"/>
                </a:cubicBezTo>
                <a:cubicBezTo>
                  <a:pt x="1601" y="14008"/>
                  <a:pt x="1612" y="14025"/>
                  <a:pt x="1623" y="14042"/>
                </a:cubicBezTo>
                <a:cubicBezTo>
                  <a:pt x="1606" y="14048"/>
                  <a:pt x="1583" y="14048"/>
                  <a:pt x="1572" y="14053"/>
                </a:cubicBezTo>
                <a:cubicBezTo>
                  <a:pt x="1595" y="14059"/>
                  <a:pt x="1623" y="14070"/>
                  <a:pt x="1646" y="14076"/>
                </a:cubicBezTo>
                <a:cubicBezTo>
                  <a:pt x="1640" y="14082"/>
                  <a:pt x="1623" y="14093"/>
                  <a:pt x="1618" y="14093"/>
                </a:cubicBezTo>
                <a:cubicBezTo>
                  <a:pt x="1657" y="14144"/>
                  <a:pt x="1691" y="14201"/>
                  <a:pt x="1731" y="14258"/>
                </a:cubicBezTo>
                <a:cubicBezTo>
                  <a:pt x="1776" y="14275"/>
                  <a:pt x="1771" y="14331"/>
                  <a:pt x="1782" y="14371"/>
                </a:cubicBezTo>
                <a:cubicBezTo>
                  <a:pt x="1691" y="14320"/>
                  <a:pt x="1663" y="14212"/>
                  <a:pt x="1606" y="14139"/>
                </a:cubicBezTo>
                <a:cubicBezTo>
                  <a:pt x="1606" y="14126"/>
                  <a:pt x="1599" y="14121"/>
                  <a:pt x="1590" y="14121"/>
                </a:cubicBezTo>
                <a:cubicBezTo>
                  <a:pt x="1572" y="14121"/>
                  <a:pt x="1547" y="14144"/>
                  <a:pt x="1578" y="14156"/>
                </a:cubicBezTo>
                <a:cubicBezTo>
                  <a:pt x="1674" y="14297"/>
                  <a:pt x="1754" y="14439"/>
                  <a:pt x="1850" y="14581"/>
                </a:cubicBezTo>
                <a:cubicBezTo>
                  <a:pt x="1884" y="14626"/>
                  <a:pt x="1918" y="14678"/>
                  <a:pt x="1947" y="14729"/>
                </a:cubicBezTo>
                <a:cubicBezTo>
                  <a:pt x="1867" y="14666"/>
                  <a:pt x="1833" y="14575"/>
                  <a:pt x="1771" y="14496"/>
                </a:cubicBezTo>
                <a:lnTo>
                  <a:pt x="1748" y="14502"/>
                </a:lnTo>
                <a:cubicBezTo>
                  <a:pt x="1754" y="14496"/>
                  <a:pt x="1765" y="14479"/>
                  <a:pt x="1776" y="14473"/>
                </a:cubicBezTo>
                <a:cubicBezTo>
                  <a:pt x="1759" y="14468"/>
                  <a:pt x="1737" y="14451"/>
                  <a:pt x="1725" y="14445"/>
                </a:cubicBezTo>
                <a:cubicBezTo>
                  <a:pt x="1725" y="14434"/>
                  <a:pt x="1714" y="14417"/>
                  <a:pt x="1714" y="14405"/>
                </a:cubicBezTo>
                <a:cubicBezTo>
                  <a:pt x="1703" y="14400"/>
                  <a:pt x="1686" y="14394"/>
                  <a:pt x="1680" y="14394"/>
                </a:cubicBezTo>
                <a:cubicBezTo>
                  <a:pt x="1680" y="14382"/>
                  <a:pt x="1680" y="14371"/>
                  <a:pt x="1680" y="14360"/>
                </a:cubicBezTo>
                <a:cubicBezTo>
                  <a:pt x="1515" y="14144"/>
                  <a:pt x="1413" y="13889"/>
                  <a:pt x="1260" y="13668"/>
                </a:cubicBezTo>
                <a:cubicBezTo>
                  <a:pt x="1226" y="13543"/>
                  <a:pt x="1135" y="13441"/>
                  <a:pt x="1101" y="13316"/>
                </a:cubicBezTo>
                <a:close/>
                <a:moveTo>
                  <a:pt x="16392" y="14626"/>
                </a:moveTo>
                <a:lnTo>
                  <a:pt x="16392" y="14626"/>
                </a:lnTo>
                <a:cubicBezTo>
                  <a:pt x="16386" y="14649"/>
                  <a:pt x="16381" y="14666"/>
                  <a:pt x="16375" y="14683"/>
                </a:cubicBezTo>
                <a:cubicBezTo>
                  <a:pt x="16369" y="14689"/>
                  <a:pt x="16358" y="14695"/>
                  <a:pt x="16352" y="14695"/>
                </a:cubicBezTo>
                <a:cubicBezTo>
                  <a:pt x="16335" y="14729"/>
                  <a:pt x="16307" y="14757"/>
                  <a:pt x="16279" y="14780"/>
                </a:cubicBezTo>
                <a:cubicBezTo>
                  <a:pt x="16290" y="14751"/>
                  <a:pt x="16301" y="14729"/>
                  <a:pt x="16324" y="14712"/>
                </a:cubicBezTo>
                <a:cubicBezTo>
                  <a:pt x="16347" y="14683"/>
                  <a:pt x="16369" y="14655"/>
                  <a:pt x="16392" y="14626"/>
                </a:cubicBezTo>
                <a:close/>
                <a:moveTo>
                  <a:pt x="1720" y="14834"/>
                </a:moveTo>
                <a:cubicBezTo>
                  <a:pt x="1718" y="14835"/>
                  <a:pt x="1716" y="14836"/>
                  <a:pt x="1714" y="14836"/>
                </a:cubicBezTo>
                <a:lnTo>
                  <a:pt x="1720" y="14834"/>
                </a:lnTo>
                <a:close/>
                <a:moveTo>
                  <a:pt x="1998" y="14791"/>
                </a:moveTo>
                <a:lnTo>
                  <a:pt x="1998" y="14791"/>
                </a:lnTo>
                <a:cubicBezTo>
                  <a:pt x="2003" y="14802"/>
                  <a:pt x="2015" y="14808"/>
                  <a:pt x="2020" y="14819"/>
                </a:cubicBezTo>
                <a:cubicBezTo>
                  <a:pt x="2020" y="14825"/>
                  <a:pt x="2020" y="14836"/>
                  <a:pt x="2020" y="14842"/>
                </a:cubicBezTo>
                <a:lnTo>
                  <a:pt x="2015" y="14842"/>
                </a:lnTo>
                <a:cubicBezTo>
                  <a:pt x="2009" y="14848"/>
                  <a:pt x="2003" y="14848"/>
                  <a:pt x="1998" y="14853"/>
                </a:cubicBezTo>
                <a:cubicBezTo>
                  <a:pt x="2003" y="14831"/>
                  <a:pt x="1998" y="14814"/>
                  <a:pt x="1998" y="14791"/>
                </a:cubicBezTo>
                <a:close/>
                <a:moveTo>
                  <a:pt x="2060" y="14910"/>
                </a:moveTo>
                <a:lnTo>
                  <a:pt x="2060" y="14910"/>
                </a:lnTo>
                <a:cubicBezTo>
                  <a:pt x="2071" y="14922"/>
                  <a:pt x="2083" y="14927"/>
                  <a:pt x="2094" y="14939"/>
                </a:cubicBezTo>
                <a:cubicBezTo>
                  <a:pt x="2100" y="14950"/>
                  <a:pt x="2100" y="14961"/>
                  <a:pt x="2105" y="14967"/>
                </a:cubicBezTo>
                <a:cubicBezTo>
                  <a:pt x="2088" y="14950"/>
                  <a:pt x="2071" y="14927"/>
                  <a:pt x="2060" y="14910"/>
                </a:cubicBezTo>
                <a:close/>
                <a:moveTo>
                  <a:pt x="15826" y="14938"/>
                </a:moveTo>
                <a:cubicBezTo>
                  <a:pt x="15848" y="14938"/>
                  <a:pt x="15815" y="14992"/>
                  <a:pt x="15789" y="14992"/>
                </a:cubicBezTo>
                <a:cubicBezTo>
                  <a:pt x="15783" y="14992"/>
                  <a:pt x="15778" y="14990"/>
                  <a:pt x="15774" y="14984"/>
                </a:cubicBezTo>
                <a:cubicBezTo>
                  <a:pt x="15779" y="14967"/>
                  <a:pt x="15791" y="14950"/>
                  <a:pt x="15808" y="14944"/>
                </a:cubicBezTo>
                <a:cubicBezTo>
                  <a:pt x="15816" y="14940"/>
                  <a:pt x="15822" y="14938"/>
                  <a:pt x="15826" y="14938"/>
                </a:cubicBezTo>
                <a:close/>
                <a:moveTo>
                  <a:pt x="2389" y="15126"/>
                </a:moveTo>
                <a:cubicBezTo>
                  <a:pt x="2395" y="15131"/>
                  <a:pt x="2395" y="15131"/>
                  <a:pt x="2395" y="15137"/>
                </a:cubicBezTo>
                <a:cubicBezTo>
                  <a:pt x="2395" y="15137"/>
                  <a:pt x="2389" y="15131"/>
                  <a:pt x="2389" y="15126"/>
                </a:cubicBezTo>
                <a:close/>
                <a:moveTo>
                  <a:pt x="16388" y="15116"/>
                </a:moveTo>
                <a:cubicBezTo>
                  <a:pt x="16396" y="15116"/>
                  <a:pt x="16400" y="15124"/>
                  <a:pt x="16403" y="15143"/>
                </a:cubicBezTo>
                <a:cubicBezTo>
                  <a:pt x="16394" y="15152"/>
                  <a:pt x="16387" y="15157"/>
                  <a:pt x="16381" y="15157"/>
                </a:cubicBezTo>
                <a:cubicBezTo>
                  <a:pt x="16372" y="15157"/>
                  <a:pt x="16367" y="15148"/>
                  <a:pt x="16364" y="15131"/>
                </a:cubicBezTo>
                <a:cubicBezTo>
                  <a:pt x="16374" y="15121"/>
                  <a:pt x="16382" y="15116"/>
                  <a:pt x="16388" y="15116"/>
                </a:cubicBezTo>
                <a:close/>
                <a:moveTo>
                  <a:pt x="16322" y="15193"/>
                </a:moveTo>
                <a:cubicBezTo>
                  <a:pt x="16329" y="15193"/>
                  <a:pt x="16335" y="15199"/>
                  <a:pt x="16341" y="15211"/>
                </a:cubicBezTo>
                <a:cubicBezTo>
                  <a:pt x="16331" y="15221"/>
                  <a:pt x="16323" y="15225"/>
                  <a:pt x="16317" y="15225"/>
                </a:cubicBezTo>
                <a:cubicBezTo>
                  <a:pt x="16310" y="15225"/>
                  <a:pt x="16305" y="15218"/>
                  <a:pt x="16301" y="15205"/>
                </a:cubicBezTo>
                <a:cubicBezTo>
                  <a:pt x="16309" y="15197"/>
                  <a:pt x="16316" y="15193"/>
                  <a:pt x="16322" y="15193"/>
                </a:cubicBezTo>
                <a:close/>
                <a:moveTo>
                  <a:pt x="16279" y="14780"/>
                </a:moveTo>
                <a:lnTo>
                  <a:pt x="16279" y="14780"/>
                </a:lnTo>
                <a:cubicBezTo>
                  <a:pt x="16171" y="14956"/>
                  <a:pt x="16018" y="15097"/>
                  <a:pt x="15887" y="15256"/>
                </a:cubicBezTo>
                <a:lnTo>
                  <a:pt x="15881" y="15256"/>
                </a:lnTo>
                <a:cubicBezTo>
                  <a:pt x="15881" y="15256"/>
                  <a:pt x="15876" y="15245"/>
                  <a:pt x="15876" y="15239"/>
                </a:cubicBezTo>
                <a:cubicBezTo>
                  <a:pt x="15938" y="15165"/>
                  <a:pt x="16006" y="15092"/>
                  <a:pt x="16074" y="15024"/>
                </a:cubicBezTo>
                <a:cubicBezTo>
                  <a:pt x="16137" y="14939"/>
                  <a:pt x="16205" y="14853"/>
                  <a:pt x="16279" y="14780"/>
                </a:cubicBezTo>
                <a:close/>
                <a:moveTo>
                  <a:pt x="2054" y="14859"/>
                </a:moveTo>
                <a:cubicBezTo>
                  <a:pt x="2128" y="14944"/>
                  <a:pt x="2202" y="15029"/>
                  <a:pt x="2281" y="15114"/>
                </a:cubicBezTo>
                <a:cubicBezTo>
                  <a:pt x="2304" y="15148"/>
                  <a:pt x="2332" y="15182"/>
                  <a:pt x="2366" y="15211"/>
                </a:cubicBezTo>
                <a:cubicBezTo>
                  <a:pt x="2372" y="15234"/>
                  <a:pt x="2378" y="15251"/>
                  <a:pt x="2378" y="15273"/>
                </a:cubicBezTo>
                <a:cubicBezTo>
                  <a:pt x="2349" y="15245"/>
                  <a:pt x="2327" y="15217"/>
                  <a:pt x="2310" y="15182"/>
                </a:cubicBezTo>
                <a:lnTo>
                  <a:pt x="2287" y="15182"/>
                </a:lnTo>
                <a:cubicBezTo>
                  <a:pt x="2287" y="15177"/>
                  <a:pt x="2287" y="15171"/>
                  <a:pt x="2287" y="15171"/>
                </a:cubicBezTo>
                <a:cubicBezTo>
                  <a:pt x="2276" y="15165"/>
                  <a:pt x="2264" y="15165"/>
                  <a:pt x="2253" y="15160"/>
                </a:cubicBezTo>
                <a:cubicBezTo>
                  <a:pt x="2253" y="15154"/>
                  <a:pt x="2247" y="15148"/>
                  <a:pt x="2247" y="15143"/>
                </a:cubicBezTo>
                <a:cubicBezTo>
                  <a:pt x="2225" y="15063"/>
                  <a:pt x="2151" y="15024"/>
                  <a:pt x="2128" y="14944"/>
                </a:cubicBezTo>
                <a:cubicBezTo>
                  <a:pt x="2105" y="14927"/>
                  <a:pt x="2083" y="14910"/>
                  <a:pt x="2054" y="14899"/>
                </a:cubicBezTo>
                <a:cubicBezTo>
                  <a:pt x="2049" y="14893"/>
                  <a:pt x="2043" y="14887"/>
                  <a:pt x="2043" y="14876"/>
                </a:cubicBezTo>
                <a:cubicBezTo>
                  <a:pt x="2049" y="14876"/>
                  <a:pt x="2054" y="14870"/>
                  <a:pt x="2054" y="14859"/>
                </a:cubicBezTo>
                <a:close/>
                <a:moveTo>
                  <a:pt x="16236" y="15298"/>
                </a:moveTo>
                <a:cubicBezTo>
                  <a:pt x="16259" y="15298"/>
                  <a:pt x="16245" y="15340"/>
                  <a:pt x="16226" y="15340"/>
                </a:cubicBezTo>
                <a:cubicBezTo>
                  <a:pt x="16221" y="15340"/>
                  <a:pt x="16216" y="15337"/>
                  <a:pt x="16211" y="15330"/>
                </a:cubicBezTo>
                <a:cubicBezTo>
                  <a:pt x="16211" y="15324"/>
                  <a:pt x="16216" y="15307"/>
                  <a:pt x="16222" y="15302"/>
                </a:cubicBezTo>
                <a:cubicBezTo>
                  <a:pt x="16228" y="15299"/>
                  <a:pt x="16232" y="15298"/>
                  <a:pt x="16236" y="15298"/>
                </a:cubicBezTo>
                <a:close/>
                <a:moveTo>
                  <a:pt x="2418" y="15262"/>
                </a:moveTo>
                <a:cubicBezTo>
                  <a:pt x="2435" y="15279"/>
                  <a:pt x="2452" y="15296"/>
                  <a:pt x="2474" y="15319"/>
                </a:cubicBezTo>
                <a:cubicBezTo>
                  <a:pt x="2469" y="15324"/>
                  <a:pt x="2463" y="15336"/>
                  <a:pt x="2457" y="15347"/>
                </a:cubicBezTo>
                <a:lnTo>
                  <a:pt x="2457" y="15341"/>
                </a:lnTo>
                <a:cubicBezTo>
                  <a:pt x="2435" y="15324"/>
                  <a:pt x="2412" y="15307"/>
                  <a:pt x="2395" y="15290"/>
                </a:cubicBezTo>
                <a:cubicBezTo>
                  <a:pt x="2401" y="15279"/>
                  <a:pt x="2406" y="15268"/>
                  <a:pt x="2418" y="15262"/>
                </a:cubicBezTo>
                <a:close/>
                <a:moveTo>
                  <a:pt x="2656" y="15336"/>
                </a:moveTo>
                <a:lnTo>
                  <a:pt x="2667" y="15341"/>
                </a:lnTo>
                <a:cubicBezTo>
                  <a:pt x="2673" y="15347"/>
                  <a:pt x="2679" y="15353"/>
                  <a:pt x="2679" y="15358"/>
                </a:cubicBezTo>
                <a:cubicBezTo>
                  <a:pt x="2679" y="15364"/>
                  <a:pt x="2673" y="15381"/>
                  <a:pt x="2667" y="15387"/>
                </a:cubicBezTo>
                <a:cubicBezTo>
                  <a:pt x="2673" y="15387"/>
                  <a:pt x="2673" y="15392"/>
                  <a:pt x="2679" y="15392"/>
                </a:cubicBezTo>
                <a:cubicBezTo>
                  <a:pt x="2679" y="15397"/>
                  <a:pt x="2675" y="15402"/>
                  <a:pt x="2677" y="15406"/>
                </a:cubicBezTo>
                <a:lnTo>
                  <a:pt x="2677" y="15406"/>
                </a:lnTo>
                <a:cubicBezTo>
                  <a:pt x="2666" y="15391"/>
                  <a:pt x="2656" y="15380"/>
                  <a:pt x="2650" y="15370"/>
                </a:cubicBezTo>
                <a:lnTo>
                  <a:pt x="2656" y="15336"/>
                </a:lnTo>
                <a:close/>
                <a:moveTo>
                  <a:pt x="15870" y="15245"/>
                </a:moveTo>
                <a:cubicBezTo>
                  <a:pt x="15853" y="15319"/>
                  <a:pt x="15779" y="15353"/>
                  <a:pt x="15740" y="15409"/>
                </a:cubicBezTo>
                <a:lnTo>
                  <a:pt x="15734" y="15398"/>
                </a:lnTo>
                <a:cubicBezTo>
                  <a:pt x="15779" y="15353"/>
                  <a:pt x="15825" y="15302"/>
                  <a:pt x="15870" y="15245"/>
                </a:cubicBezTo>
                <a:close/>
                <a:moveTo>
                  <a:pt x="2429" y="15182"/>
                </a:moveTo>
                <a:lnTo>
                  <a:pt x="2429" y="15182"/>
                </a:lnTo>
                <a:cubicBezTo>
                  <a:pt x="2435" y="15188"/>
                  <a:pt x="2440" y="15194"/>
                  <a:pt x="2452" y="15200"/>
                </a:cubicBezTo>
                <a:cubicBezTo>
                  <a:pt x="2474" y="15239"/>
                  <a:pt x="2508" y="15268"/>
                  <a:pt x="2548" y="15296"/>
                </a:cubicBezTo>
                <a:cubicBezTo>
                  <a:pt x="2582" y="15336"/>
                  <a:pt x="2616" y="15375"/>
                  <a:pt x="2644" y="15421"/>
                </a:cubicBezTo>
                <a:cubicBezTo>
                  <a:pt x="2610" y="15392"/>
                  <a:pt x="2576" y="15358"/>
                  <a:pt x="2542" y="15330"/>
                </a:cubicBezTo>
                <a:cubicBezTo>
                  <a:pt x="2503" y="15279"/>
                  <a:pt x="2463" y="15228"/>
                  <a:pt x="2429" y="15182"/>
                </a:cubicBezTo>
                <a:close/>
                <a:moveTo>
                  <a:pt x="2684" y="15421"/>
                </a:moveTo>
                <a:lnTo>
                  <a:pt x="2684" y="15421"/>
                </a:lnTo>
                <a:cubicBezTo>
                  <a:pt x="2707" y="15426"/>
                  <a:pt x="2730" y="15438"/>
                  <a:pt x="2758" y="15449"/>
                </a:cubicBezTo>
                <a:cubicBezTo>
                  <a:pt x="2758" y="15449"/>
                  <a:pt x="2758" y="15455"/>
                  <a:pt x="2758" y="15461"/>
                </a:cubicBezTo>
                <a:cubicBezTo>
                  <a:pt x="2735" y="15461"/>
                  <a:pt x="2713" y="15461"/>
                  <a:pt x="2690" y="15466"/>
                </a:cubicBezTo>
                <a:cubicBezTo>
                  <a:pt x="2684" y="15455"/>
                  <a:pt x="2673" y="15449"/>
                  <a:pt x="2667" y="15443"/>
                </a:cubicBezTo>
                <a:lnTo>
                  <a:pt x="2690" y="15432"/>
                </a:lnTo>
                <a:cubicBezTo>
                  <a:pt x="2690" y="15432"/>
                  <a:pt x="2684" y="15421"/>
                  <a:pt x="2684" y="15421"/>
                </a:cubicBezTo>
                <a:close/>
                <a:moveTo>
                  <a:pt x="2480" y="15324"/>
                </a:moveTo>
                <a:cubicBezTo>
                  <a:pt x="2497" y="15341"/>
                  <a:pt x="2514" y="15358"/>
                  <a:pt x="2531" y="15370"/>
                </a:cubicBezTo>
                <a:cubicBezTo>
                  <a:pt x="2554" y="15398"/>
                  <a:pt x="2571" y="15432"/>
                  <a:pt x="2582" y="15466"/>
                </a:cubicBezTo>
                <a:cubicBezTo>
                  <a:pt x="2588" y="15466"/>
                  <a:pt x="2599" y="15472"/>
                  <a:pt x="2605" y="15472"/>
                </a:cubicBezTo>
                <a:cubicBezTo>
                  <a:pt x="2610" y="15478"/>
                  <a:pt x="2616" y="15483"/>
                  <a:pt x="2622" y="15495"/>
                </a:cubicBezTo>
                <a:cubicBezTo>
                  <a:pt x="2616" y="15489"/>
                  <a:pt x="2599" y="15483"/>
                  <a:pt x="2588" y="15483"/>
                </a:cubicBezTo>
                <a:cubicBezTo>
                  <a:pt x="2571" y="15449"/>
                  <a:pt x="2542" y="15421"/>
                  <a:pt x="2514" y="15392"/>
                </a:cubicBezTo>
                <a:cubicBezTo>
                  <a:pt x="2514" y="15392"/>
                  <a:pt x="2508" y="15387"/>
                  <a:pt x="2508" y="15387"/>
                </a:cubicBezTo>
                <a:cubicBezTo>
                  <a:pt x="2497" y="15375"/>
                  <a:pt x="2486" y="15370"/>
                  <a:pt x="2474" y="15358"/>
                </a:cubicBezTo>
                <a:cubicBezTo>
                  <a:pt x="2474" y="15347"/>
                  <a:pt x="2474" y="15336"/>
                  <a:pt x="2480" y="15324"/>
                </a:cubicBezTo>
                <a:close/>
                <a:moveTo>
                  <a:pt x="2719" y="15485"/>
                </a:moveTo>
                <a:lnTo>
                  <a:pt x="2730" y="15489"/>
                </a:lnTo>
                <a:cubicBezTo>
                  <a:pt x="2730" y="15489"/>
                  <a:pt x="2730" y="15495"/>
                  <a:pt x="2730" y="15495"/>
                </a:cubicBezTo>
                <a:cubicBezTo>
                  <a:pt x="2726" y="15491"/>
                  <a:pt x="2723" y="15488"/>
                  <a:pt x="2719" y="15485"/>
                </a:cubicBezTo>
                <a:close/>
                <a:moveTo>
                  <a:pt x="16182" y="15330"/>
                </a:moveTo>
                <a:cubicBezTo>
                  <a:pt x="16194" y="15347"/>
                  <a:pt x="16205" y="15358"/>
                  <a:pt x="16216" y="15370"/>
                </a:cubicBezTo>
                <a:cubicBezTo>
                  <a:pt x="16177" y="15421"/>
                  <a:pt x="16137" y="15466"/>
                  <a:pt x="16086" y="15506"/>
                </a:cubicBezTo>
                <a:lnTo>
                  <a:pt x="16086" y="15506"/>
                </a:lnTo>
                <a:cubicBezTo>
                  <a:pt x="16086" y="15505"/>
                  <a:pt x="16086" y="15505"/>
                  <a:pt x="16086" y="15505"/>
                </a:cubicBezTo>
                <a:lnTo>
                  <a:pt x="16086" y="15505"/>
                </a:lnTo>
                <a:cubicBezTo>
                  <a:pt x="16086" y="15505"/>
                  <a:pt x="16086" y="15505"/>
                  <a:pt x="16086" y="15506"/>
                </a:cubicBezTo>
                <a:cubicBezTo>
                  <a:pt x="16086" y="15506"/>
                  <a:pt x="16086" y="15506"/>
                  <a:pt x="16086" y="15506"/>
                </a:cubicBezTo>
                <a:lnTo>
                  <a:pt x="16086" y="15506"/>
                </a:lnTo>
                <a:cubicBezTo>
                  <a:pt x="16090" y="15514"/>
                  <a:pt x="16087" y="15523"/>
                  <a:pt x="16074" y="15529"/>
                </a:cubicBezTo>
                <a:cubicBezTo>
                  <a:pt x="16070" y="15532"/>
                  <a:pt x="16066" y="15533"/>
                  <a:pt x="16062" y="15533"/>
                </a:cubicBezTo>
                <a:cubicBezTo>
                  <a:pt x="16045" y="15533"/>
                  <a:pt x="16034" y="15508"/>
                  <a:pt x="16057" y="15495"/>
                </a:cubicBezTo>
                <a:cubicBezTo>
                  <a:pt x="16061" y="15493"/>
                  <a:pt x="16064" y="15492"/>
                  <a:pt x="16067" y="15492"/>
                </a:cubicBezTo>
                <a:cubicBezTo>
                  <a:pt x="16075" y="15492"/>
                  <a:pt x="16083" y="15498"/>
                  <a:pt x="16086" y="15505"/>
                </a:cubicBezTo>
                <a:lnTo>
                  <a:pt x="16086" y="15505"/>
                </a:lnTo>
                <a:cubicBezTo>
                  <a:pt x="16092" y="15437"/>
                  <a:pt x="16148" y="15392"/>
                  <a:pt x="16182" y="15330"/>
                </a:cubicBezTo>
                <a:close/>
                <a:moveTo>
                  <a:pt x="16012" y="15546"/>
                </a:moveTo>
                <a:lnTo>
                  <a:pt x="16012" y="15546"/>
                </a:lnTo>
                <a:cubicBezTo>
                  <a:pt x="16035" y="15557"/>
                  <a:pt x="16040" y="15568"/>
                  <a:pt x="16018" y="15585"/>
                </a:cubicBezTo>
                <a:cubicBezTo>
                  <a:pt x="15995" y="15574"/>
                  <a:pt x="15995" y="15563"/>
                  <a:pt x="16012" y="15546"/>
                </a:cubicBezTo>
                <a:close/>
                <a:moveTo>
                  <a:pt x="2690" y="15512"/>
                </a:moveTo>
                <a:cubicBezTo>
                  <a:pt x="2713" y="15534"/>
                  <a:pt x="2741" y="15551"/>
                  <a:pt x="2769" y="15574"/>
                </a:cubicBezTo>
                <a:cubicBezTo>
                  <a:pt x="2781" y="15591"/>
                  <a:pt x="2792" y="15608"/>
                  <a:pt x="2803" y="15625"/>
                </a:cubicBezTo>
                <a:cubicBezTo>
                  <a:pt x="2786" y="15608"/>
                  <a:pt x="2769" y="15591"/>
                  <a:pt x="2752" y="15574"/>
                </a:cubicBezTo>
                <a:lnTo>
                  <a:pt x="2747" y="15574"/>
                </a:lnTo>
                <a:cubicBezTo>
                  <a:pt x="2724" y="15551"/>
                  <a:pt x="2707" y="15534"/>
                  <a:pt x="2690" y="15512"/>
                </a:cubicBezTo>
                <a:close/>
                <a:moveTo>
                  <a:pt x="2752" y="15500"/>
                </a:moveTo>
                <a:cubicBezTo>
                  <a:pt x="2764" y="15506"/>
                  <a:pt x="2769" y="15506"/>
                  <a:pt x="2781" y="15512"/>
                </a:cubicBezTo>
                <a:cubicBezTo>
                  <a:pt x="2798" y="15529"/>
                  <a:pt x="2815" y="15546"/>
                  <a:pt x="2832" y="15557"/>
                </a:cubicBezTo>
                <a:cubicBezTo>
                  <a:pt x="2871" y="15574"/>
                  <a:pt x="2888" y="15614"/>
                  <a:pt x="2917" y="15642"/>
                </a:cubicBezTo>
                <a:cubicBezTo>
                  <a:pt x="2877" y="15608"/>
                  <a:pt x="2837" y="15574"/>
                  <a:pt x="2798" y="15546"/>
                </a:cubicBezTo>
                <a:cubicBezTo>
                  <a:pt x="2781" y="15529"/>
                  <a:pt x="2764" y="15512"/>
                  <a:pt x="2752" y="15500"/>
                </a:cubicBezTo>
                <a:close/>
                <a:moveTo>
                  <a:pt x="2803" y="15614"/>
                </a:moveTo>
                <a:lnTo>
                  <a:pt x="2803" y="15614"/>
                </a:lnTo>
                <a:cubicBezTo>
                  <a:pt x="2832" y="15636"/>
                  <a:pt x="2854" y="15665"/>
                  <a:pt x="2883" y="15687"/>
                </a:cubicBezTo>
                <a:cubicBezTo>
                  <a:pt x="2860" y="15676"/>
                  <a:pt x="2843" y="15659"/>
                  <a:pt x="2820" y="15648"/>
                </a:cubicBezTo>
                <a:cubicBezTo>
                  <a:pt x="2815" y="15636"/>
                  <a:pt x="2809" y="15625"/>
                  <a:pt x="2803" y="15614"/>
                </a:cubicBezTo>
                <a:close/>
                <a:moveTo>
                  <a:pt x="2917" y="15670"/>
                </a:moveTo>
                <a:cubicBezTo>
                  <a:pt x="2923" y="15676"/>
                  <a:pt x="2928" y="15676"/>
                  <a:pt x="2928" y="15682"/>
                </a:cubicBezTo>
                <a:cubicBezTo>
                  <a:pt x="2923" y="15687"/>
                  <a:pt x="2917" y="15693"/>
                  <a:pt x="2905" y="15704"/>
                </a:cubicBezTo>
                <a:lnTo>
                  <a:pt x="2894" y="15699"/>
                </a:lnTo>
                <a:cubicBezTo>
                  <a:pt x="2900" y="15687"/>
                  <a:pt x="2911" y="15676"/>
                  <a:pt x="2917" y="15670"/>
                </a:cubicBezTo>
                <a:close/>
                <a:moveTo>
                  <a:pt x="17005" y="14417"/>
                </a:moveTo>
                <a:lnTo>
                  <a:pt x="17005" y="14417"/>
                </a:lnTo>
                <a:cubicBezTo>
                  <a:pt x="16977" y="14513"/>
                  <a:pt x="16903" y="14581"/>
                  <a:pt x="16846" y="14666"/>
                </a:cubicBezTo>
                <a:cubicBezTo>
                  <a:pt x="16852" y="14672"/>
                  <a:pt x="16863" y="14678"/>
                  <a:pt x="16863" y="14683"/>
                </a:cubicBezTo>
                <a:cubicBezTo>
                  <a:pt x="16857" y="14683"/>
                  <a:pt x="16835" y="14672"/>
                  <a:pt x="16829" y="14672"/>
                </a:cubicBezTo>
                <a:cubicBezTo>
                  <a:pt x="16823" y="14683"/>
                  <a:pt x="16823" y="14712"/>
                  <a:pt x="16818" y="14723"/>
                </a:cubicBezTo>
                <a:cubicBezTo>
                  <a:pt x="16812" y="14734"/>
                  <a:pt x="16795" y="14746"/>
                  <a:pt x="16784" y="14751"/>
                </a:cubicBezTo>
                <a:cubicBezTo>
                  <a:pt x="16784" y="14763"/>
                  <a:pt x="16784" y="14780"/>
                  <a:pt x="16789" y="14791"/>
                </a:cubicBezTo>
                <a:cubicBezTo>
                  <a:pt x="16778" y="14791"/>
                  <a:pt x="16767" y="14797"/>
                  <a:pt x="16755" y="14797"/>
                </a:cubicBezTo>
                <a:cubicBezTo>
                  <a:pt x="16613" y="15029"/>
                  <a:pt x="16409" y="15217"/>
                  <a:pt x="16256" y="15432"/>
                </a:cubicBezTo>
                <a:cubicBezTo>
                  <a:pt x="16148" y="15512"/>
                  <a:pt x="16091" y="15631"/>
                  <a:pt x="15984" y="15710"/>
                </a:cubicBezTo>
                <a:cubicBezTo>
                  <a:pt x="16063" y="15585"/>
                  <a:pt x="16171" y="15478"/>
                  <a:pt x="16267" y="15364"/>
                </a:cubicBezTo>
                <a:cubicBezTo>
                  <a:pt x="16284" y="15341"/>
                  <a:pt x="16324" y="15324"/>
                  <a:pt x="16318" y="15290"/>
                </a:cubicBezTo>
                <a:cubicBezTo>
                  <a:pt x="16301" y="15290"/>
                  <a:pt x="16279" y="15296"/>
                  <a:pt x="16267" y="15302"/>
                </a:cubicBezTo>
                <a:cubicBezTo>
                  <a:pt x="16262" y="15285"/>
                  <a:pt x="16250" y="15262"/>
                  <a:pt x="16245" y="15245"/>
                </a:cubicBezTo>
                <a:cubicBezTo>
                  <a:pt x="16262" y="15245"/>
                  <a:pt x="16279" y="15239"/>
                  <a:pt x="16296" y="15234"/>
                </a:cubicBezTo>
                <a:cubicBezTo>
                  <a:pt x="16301" y="15256"/>
                  <a:pt x="16318" y="15268"/>
                  <a:pt x="16347" y="15268"/>
                </a:cubicBezTo>
                <a:cubicBezTo>
                  <a:pt x="16409" y="15222"/>
                  <a:pt x="16438" y="15148"/>
                  <a:pt x="16489" y="15092"/>
                </a:cubicBezTo>
                <a:cubicBezTo>
                  <a:pt x="16517" y="15063"/>
                  <a:pt x="16557" y="15029"/>
                  <a:pt x="16557" y="14984"/>
                </a:cubicBezTo>
                <a:lnTo>
                  <a:pt x="16557" y="14984"/>
                </a:lnTo>
                <a:cubicBezTo>
                  <a:pt x="16523" y="14995"/>
                  <a:pt x="16489" y="15024"/>
                  <a:pt x="16483" y="15063"/>
                </a:cubicBezTo>
                <a:cubicBezTo>
                  <a:pt x="16460" y="15077"/>
                  <a:pt x="16440" y="15129"/>
                  <a:pt x="16416" y="15129"/>
                </a:cubicBezTo>
                <a:cubicBezTo>
                  <a:pt x="16410" y="15129"/>
                  <a:pt x="16404" y="15126"/>
                  <a:pt x="16398" y="15120"/>
                </a:cubicBezTo>
                <a:cubicBezTo>
                  <a:pt x="16415" y="15097"/>
                  <a:pt x="16421" y="15075"/>
                  <a:pt x="16409" y="15052"/>
                </a:cubicBezTo>
                <a:cubicBezTo>
                  <a:pt x="16415" y="15052"/>
                  <a:pt x="16438" y="15058"/>
                  <a:pt x="16443" y="15063"/>
                </a:cubicBezTo>
                <a:lnTo>
                  <a:pt x="16443" y="15012"/>
                </a:lnTo>
                <a:cubicBezTo>
                  <a:pt x="16455" y="14995"/>
                  <a:pt x="16466" y="14984"/>
                  <a:pt x="16477" y="14967"/>
                </a:cubicBezTo>
                <a:cubicBezTo>
                  <a:pt x="16483" y="14978"/>
                  <a:pt x="16500" y="14995"/>
                  <a:pt x="16506" y="15007"/>
                </a:cubicBezTo>
                <a:cubicBezTo>
                  <a:pt x="16506" y="14984"/>
                  <a:pt x="16506" y="14956"/>
                  <a:pt x="16500" y="14933"/>
                </a:cubicBezTo>
                <a:cubicBezTo>
                  <a:pt x="16511" y="14933"/>
                  <a:pt x="16523" y="14944"/>
                  <a:pt x="16528" y="14950"/>
                </a:cubicBezTo>
                <a:cubicBezTo>
                  <a:pt x="16562" y="14893"/>
                  <a:pt x="16602" y="14842"/>
                  <a:pt x="16642" y="14791"/>
                </a:cubicBezTo>
                <a:cubicBezTo>
                  <a:pt x="16642" y="14740"/>
                  <a:pt x="16699" y="14723"/>
                  <a:pt x="16727" y="14700"/>
                </a:cubicBezTo>
                <a:lnTo>
                  <a:pt x="16727" y="14700"/>
                </a:lnTo>
                <a:cubicBezTo>
                  <a:pt x="16716" y="14802"/>
                  <a:pt x="16625" y="14865"/>
                  <a:pt x="16574" y="14944"/>
                </a:cubicBezTo>
                <a:cubicBezTo>
                  <a:pt x="16550" y="14956"/>
                  <a:pt x="16572" y="14983"/>
                  <a:pt x="16588" y="14983"/>
                </a:cubicBezTo>
                <a:cubicBezTo>
                  <a:pt x="16596" y="14983"/>
                  <a:pt x="16602" y="14977"/>
                  <a:pt x="16602" y="14961"/>
                </a:cubicBezTo>
                <a:cubicBezTo>
                  <a:pt x="16699" y="14831"/>
                  <a:pt x="16806" y="14700"/>
                  <a:pt x="16903" y="14564"/>
                </a:cubicBezTo>
                <a:cubicBezTo>
                  <a:pt x="16931" y="14513"/>
                  <a:pt x="16965" y="14462"/>
                  <a:pt x="17005" y="14417"/>
                </a:cubicBezTo>
                <a:close/>
                <a:moveTo>
                  <a:pt x="16216" y="15679"/>
                </a:moveTo>
                <a:cubicBezTo>
                  <a:pt x="16220" y="15679"/>
                  <a:pt x="16223" y="15680"/>
                  <a:pt x="16228" y="15682"/>
                </a:cubicBezTo>
                <a:cubicBezTo>
                  <a:pt x="16222" y="15693"/>
                  <a:pt x="16222" y="15710"/>
                  <a:pt x="16216" y="15716"/>
                </a:cubicBezTo>
                <a:cubicBezTo>
                  <a:pt x="16213" y="15717"/>
                  <a:pt x="16211" y="15717"/>
                  <a:pt x="16209" y="15717"/>
                </a:cubicBezTo>
                <a:cubicBezTo>
                  <a:pt x="16187" y="15717"/>
                  <a:pt x="16194" y="15679"/>
                  <a:pt x="16216" y="15679"/>
                </a:cubicBezTo>
                <a:close/>
                <a:moveTo>
                  <a:pt x="2972" y="15708"/>
                </a:moveTo>
                <a:cubicBezTo>
                  <a:pt x="2993" y="15708"/>
                  <a:pt x="3016" y="15735"/>
                  <a:pt x="2996" y="15750"/>
                </a:cubicBezTo>
                <a:cubicBezTo>
                  <a:pt x="2993" y="15751"/>
                  <a:pt x="2990" y="15752"/>
                  <a:pt x="2987" y="15752"/>
                </a:cubicBezTo>
                <a:cubicBezTo>
                  <a:pt x="2967" y="15752"/>
                  <a:pt x="2948" y="15725"/>
                  <a:pt x="2962" y="15710"/>
                </a:cubicBezTo>
                <a:cubicBezTo>
                  <a:pt x="2965" y="15709"/>
                  <a:pt x="2969" y="15708"/>
                  <a:pt x="2972" y="15708"/>
                </a:cubicBezTo>
                <a:close/>
                <a:moveTo>
                  <a:pt x="15921" y="15751"/>
                </a:moveTo>
                <a:cubicBezTo>
                  <a:pt x="15930" y="15751"/>
                  <a:pt x="15938" y="15757"/>
                  <a:pt x="15933" y="15773"/>
                </a:cubicBezTo>
                <a:cubicBezTo>
                  <a:pt x="15933" y="15782"/>
                  <a:pt x="15917" y="15792"/>
                  <a:pt x="15907" y="15792"/>
                </a:cubicBezTo>
                <a:cubicBezTo>
                  <a:pt x="15899" y="15792"/>
                  <a:pt x="15894" y="15787"/>
                  <a:pt x="15899" y="15773"/>
                </a:cubicBezTo>
                <a:cubicBezTo>
                  <a:pt x="15895" y="15760"/>
                  <a:pt x="15909" y="15751"/>
                  <a:pt x="15921" y="15751"/>
                </a:cubicBezTo>
                <a:close/>
                <a:moveTo>
                  <a:pt x="16182" y="15653"/>
                </a:moveTo>
                <a:cubicBezTo>
                  <a:pt x="16188" y="15676"/>
                  <a:pt x="16177" y="15693"/>
                  <a:pt x="16171" y="15716"/>
                </a:cubicBezTo>
                <a:cubicBezTo>
                  <a:pt x="16177" y="15716"/>
                  <a:pt x="16182" y="15727"/>
                  <a:pt x="16188" y="15727"/>
                </a:cubicBezTo>
                <a:cubicBezTo>
                  <a:pt x="16137" y="15750"/>
                  <a:pt x="16108" y="15807"/>
                  <a:pt x="16069" y="15829"/>
                </a:cubicBezTo>
                <a:cubicBezTo>
                  <a:pt x="16052" y="15812"/>
                  <a:pt x="16052" y="15795"/>
                  <a:pt x="16069" y="15778"/>
                </a:cubicBezTo>
                <a:cubicBezTo>
                  <a:pt x="16103" y="15733"/>
                  <a:pt x="16148" y="15699"/>
                  <a:pt x="16177" y="15653"/>
                </a:cubicBezTo>
                <a:close/>
                <a:moveTo>
                  <a:pt x="16040" y="15801"/>
                </a:moveTo>
                <a:lnTo>
                  <a:pt x="16057" y="15852"/>
                </a:lnTo>
                <a:cubicBezTo>
                  <a:pt x="16046" y="15875"/>
                  <a:pt x="16029" y="15886"/>
                  <a:pt x="16001" y="15886"/>
                </a:cubicBezTo>
                <a:cubicBezTo>
                  <a:pt x="15978" y="15869"/>
                  <a:pt x="15972" y="15835"/>
                  <a:pt x="15967" y="15807"/>
                </a:cubicBezTo>
                <a:lnTo>
                  <a:pt x="15967" y="15807"/>
                </a:lnTo>
                <a:cubicBezTo>
                  <a:pt x="15972" y="15818"/>
                  <a:pt x="15989" y="15846"/>
                  <a:pt x="15995" y="15858"/>
                </a:cubicBezTo>
                <a:cubicBezTo>
                  <a:pt x="16012" y="15841"/>
                  <a:pt x="16029" y="15818"/>
                  <a:pt x="16040" y="15801"/>
                </a:cubicBezTo>
                <a:close/>
                <a:moveTo>
                  <a:pt x="2911" y="15704"/>
                </a:moveTo>
                <a:cubicBezTo>
                  <a:pt x="2940" y="15750"/>
                  <a:pt x="2974" y="15790"/>
                  <a:pt x="3019" y="15818"/>
                </a:cubicBezTo>
                <a:cubicBezTo>
                  <a:pt x="3030" y="15846"/>
                  <a:pt x="3042" y="15869"/>
                  <a:pt x="3053" y="15892"/>
                </a:cubicBezTo>
                <a:cubicBezTo>
                  <a:pt x="3002" y="15841"/>
                  <a:pt x="2945" y="15790"/>
                  <a:pt x="2894" y="15733"/>
                </a:cubicBezTo>
                <a:lnTo>
                  <a:pt x="2911" y="15704"/>
                </a:lnTo>
                <a:close/>
                <a:moveTo>
                  <a:pt x="3921" y="15835"/>
                </a:moveTo>
                <a:cubicBezTo>
                  <a:pt x="3944" y="15858"/>
                  <a:pt x="3966" y="15880"/>
                  <a:pt x="3989" y="15909"/>
                </a:cubicBezTo>
                <a:cubicBezTo>
                  <a:pt x="3961" y="15897"/>
                  <a:pt x="3932" y="15875"/>
                  <a:pt x="3910" y="15852"/>
                </a:cubicBezTo>
                <a:cubicBezTo>
                  <a:pt x="3910" y="15846"/>
                  <a:pt x="3915" y="15841"/>
                  <a:pt x="3921" y="15835"/>
                </a:cubicBezTo>
                <a:close/>
                <a:moveTo>
                  <a:pt x="16120" y="15907"/>
                </a:moveTo>
                <a:lnTo>
                  <a:pt x="16120" y="15907"/>
                </a:lnTo>
                <a:cubicBezTo>
                  <a:pt x="16120" y="15907"/>
                  <a:pt x="16120" y="15908"/>
                  <a:pt x="16120" y="15909"/>
                </a:cubicBezTo>
                <a:cubicBezTo>
                  <a:pt x="16120" y="15908"/>
                  <a:pt x="16120" y="15907"/>
                  <a:pt x="16120" y="15907"/>
                </a:cubicBezTo>
                <a:close/>
                <a:moveTo>
                  <a:pt x="15700" y="15892"/>
                </a:moveTo>
                <a:cubicBezTo>
                  <a:pt x="15683" y="15920"/>
                  <a:pt x="15660" y="15948"/>
                  <a:pt x="15638" y="15977"/>
                </a:cubicBezTo>
                <a:cubicBezTo>
                  <a:pt x="15620" y="15977"/>
                  <a:pt x="15603" y="15983"/>
                  <a:pt x="15586" y="15988"/>
                </a:cubicBezTo>
                <a:cubicBezTo>
                  <a:pt x="15626" y="15954"/>
                  <a:pt x="15660" y="15920"/>
                  <a:pt x="15700" y="15892"/>
                </a:cubicBezTo>
                <a:close/>
                <a:moveTo>
                  <a:pt x="3059" y="15801"/>
                </a:moveTo>
                <a:cubicBezTo>
                  <a:pt x="3138" y="15863"/>
                  <a:pt x="3201" y="15954"/>
                  <a:pt x="3297" y="16000"/>
                </a:cubicBezTo>
                <a:cubicBezTo>
                  <a:pt x="3291" y="16000"/>
                  <a:pt x="3269" y="16011"/>
                  <a:pt x="3263" y="16017"/>
                </a:cubicBezTo>
                <a:cubicBezTo>
                  <a:pt x="3195" y="15943"/>
                  <a:pt x="3104" y="15886"/>
                  <a:pt x="3059" y="15801"/>
                </a:cubicBezTo>
                <a:close/>
                <a:moveTo>
                  <a:pt x="15118" y="15976"/>
                </a:moveTo>
                <a:cubicBezTo>
                  <a:pt x="15121" y="15976"/>
                  <a:pt x="15124" y="15976"/>
                  <a:pt x="15127" y="15977"/>
                </a:cubicBezTo>
                <a:cubicBezTo>
                  <a:pt x="15136" y="15994"/>
                  <a:pt x="15104" y="16018"/>
                  <a:pt x="15084" y="16018"/>
                </a:cubicBezTo>
                <a:cubicBezTo>
                  <a:pt x="15078" y="16018"/>
                  <a:pt x="15073" y="16016"/>
                  <a:pt x="15070" y="16011"/>
                </a:cubicBezTo>
                <a:cubicBezTo>
                  <a:pt x="15075" y="15991"/>
                  <a:pt x="15097" y="15976"/>
                  <a:pt x="15118" y="15976"/>
                </a:cubicBezTo>
                <a:close/>
                <a:moveTo>
                  <a:pt x="3319" y="16037"/>
                </a:moveTo>
                <a:cubicBezTo>
                  <a:pt x="3339" y="16037"/>
                  <a:pt x="3357" y="16060"/>
                  <a:pt x="3342" y="16079"/>
                </a:cubicBezTo>
                <a:cubicBezTo>
                  <a:pt x="3341" y="16079"/>
                  <a:pt x="3339" y="16080"/>
                  <a:pt x="3338" y="16080"/>
                </a:cubicBezTo>
                <a:cubicBezTo>
                  <a:pt x="3321" y="16080"/>
                  <a:pt x="3298" y="16055"/>
                  <a:pt x="3308" y="16039"/>
                </a:cubicBezTo>
                <a:cubicBezTo>
                  <a:pt x="3312" y="16037"/>
                  <a:pt x="3316" y="16037"/>
                  <a:pt x="3319" y="16037"/>
                </a:cubicBezTo>
                <a:close/>
                <a:moveTo>
                  <a:pt x="15926" y="16107"/>
                </a:moveTo>
                <a:cubicBezTo>
                  <a:pt x="15926" y="16107"/>
                  <a:pt x="15926" y="16107"/>
                  <a:pt x="15927" y="16107"/>
                </a:cubicBezTo>
                <a:cubicBezTo>
                  <a:pt x="15926" y="16107"/>
                  <a:pt x="15926" y="16107"/>
                  <a:pt x="15926" y="16107"/>
                </a:cubicBezTo>
                <a:close/>
                <a:moveTo>
                  <a:pt x="14571" y="16073"/>
                </a:moveTo>
                <a:cubicBezTo>
                  <a:pt x="14577" y="16073"/>
                  <a:pt x="14582" y="16085"/>
                  <a:pt x="14588" y="16085"/>
                </a:cubicBezTo>
                <a:cubicBezTo>
                  <a:pt x="14548" y="16107"/>
                  <a:pt x="14514" y="16130"/>
                  <a:pt x="14474" y="16153"/>
                </a:cubicBezTo>
                <a:cubicBezTo>
                  <a:pt x="14508" y="16124"/>
                  <a:pt x="14542" y="16096"/>
                  <a:pt x="14571" y="16073"/>
                </a:cubicBezTo>
                <a:close/>
                <a:moveTo>
                  <a:pt x="3371" y="16090"/>
                </a:moveTo>
                <a:cubicBezTo>
                  <a:pt x="3405" y="16113"/>
                  <a:pt x="3433" y="16136"/>
                  <a:pt x="3444" y="16170"/>
                </a:cubicBezTo>
                <a:cubicBezTo>
                  <a:pt x="3416" y="16153"/>
                  <a:pt x="3388" y="16136"/>
                  <a:pt x="3359" y="16113"/>
                </a:cubicBezTo>
                <a:cubicBezTo>
                  <a:pt x="3359" y="16107"/>
                  <a:pt x="3365" y="16096"/>
                  <a:pt x="3371" y="16090"/>
                </a:cubicBezTo>
                <a:close/>
                <a:moveTo>
                  <a:pt x="4250" y="16113"/>
                </a:moveTo>
                <a:lnTo>
                  <a:pt x="4250" y="16113"/>
                </a:lnTo>
                <a:cubicBezTo>
                  <a:pt x="4290" y="16141"/>
                  <a:pt x="4352" y="16153"/>
                  <a:pt x="4364" y="16204"/>
                </a:cubicBezTo>
                <a:cubicBezTo>
                  <a:pt x="4324" y="16175"/>
                  <a:pt x="4284" y="16147"/>
                  <a:pt x="4250" y="16113"/>
                </a:cubicBezTo>
                <a:close/>
                <a:moveTo>
                  <a:pt x="14855" y="16172"/>
                </a:moveTo>
                <a:cubicBezTo>
                  <a:pt x="14861" y="16172"/>
                  <a:pt x="14867" y="16177"/>
                  <a:pt x="14872" y="16187"/>
                </a:cubicBezTo>
                <a:cubicBezTo>
                  <a:pt x="14865" y="16200"/>
                  <a:pt x="14859" y="16207"/>
                  <a:pt x="14852" y="16207"/>
                </a:cubicBezTo>
                <a:cubicBezTo>
                  <a:pt x="14847" y="16207"/>
                  <a:pt x="14842" y="16202"/>
                  <a:pt x="14838" y="16192"/>
                </a:cubicBezTo>
                <a:cubicBezTo>
                  <a:pt x="14841" y="16180"/>
                  <a:pt x="14847" y="16172"/>
                  <a:pt x="14855" y="16172"/>
                </a:cubicBezTo>
                <a:close/>
                <a:moveTo>
                  <a:pt x="3480" y="16179"/>
                </a:moveTo>
                <a:cubicBezTo>
                  <a:pt x="3495" y="16179"/>
                  <a:pt x="3510" y="16206"/>
                  <a:pt x="3496" y="16221"/>
                </a:cubicBezTo>
                <a:cubicBezTo>
                  <a:pt x="3493" y="16222"/>
                  <a:pt x="3491" y="16223"/>
                  <a:pt x="3488" y="16223"/>
                </a:cubicBezTo>
                <a:cubicBezTo>
                  <a:pt x="3472" y="16223"/>
                  <a:pt x="3453" y="16196"/>
                  <a:pt x="3473" y="16181"/>
                </a:cubicBezTo>
                <a:cubicBezTo>
                  <a:pt x="3475" y="16180"/>
                  <a:pt x="3478" y="16179"/>
                  <a:pt x="3480" y="16179"/>
                </a:cubicBezTo>
                <a:close/>
                <a:moveTo>
                  <a:pt x="15416" y="16068"/>
                </a:moveTo>
                <a:cubicBezTo>
                  <a:pt x="15422" y="16085"/>
                  <a:pt x="15433" y="16107"/>
                  <a:pt x="15439" y="16124"/>
                </a:cubicBezTo>
                <a:cubicBezTo>
                  <a:pt x="15456" y="16102"/>
                  <a:pt x="15479" y="16096"/>
                  <a:pt x="15501" y="16096"/>
                </a:cubicBezTo>
                <a:cubicBezTo>
                  <a:pt x="15439" y="16141"/>
                  <a:pt x="15388" y="16204"/>
                  <a:pt x="15320" y="16255"/>
                </a:cubicBezTo>
                <a:cubicBezTo>
                  <a:pt x="15314" y="16232"/>
                  <a:pt x="15325" y="16209"/>
                  <a:pt x="15342" y="16192"/>
                </a:cubicBezTo>
                <a:cubicBezTo>
                  <a:pt x="15337" y="16181"/>
                  <a:pt x="15331" y="16175"/>
                  <a:pt x="15331" y="16164"/>
                </a:cubicBezTo>
                <a:cubicBezTo>
                  <a:pt x="15342" y="16164"/>
                  <a:pt x="15365" y="16164"/>
                  <a:pt x="15382" y="16170"/>
                </a:cubicBezTo>
                <a:cubicBezTo>
                  <a:pt x="15377" y="16164"/>
                  <a:pt x="15365" y="16147"/>
                  <a:pt x="15365" y="16141"/>
                </a:cubicBezTo>
                <a:lnTo>
                  <a:pt x="15365" y="16141"/>
                </a:lnTo>
                <a:cubicBezTo>
                  <a:pt x="15377" y="16147"/>
                  <a:pt x="15387" y="16150"/>
                  <a:pt x="15395" y="16150"/>
                </a:cubicBezTo>
                <a:cubicBezTo>
                  <a:pt x="15426" y="16150"/>
                  <a:pt x="15428" y="16113"/>
                  <a:pt x="15388" y="16090"/>
                </a:cubicBezTo>
                <a:cubicBezTo>
                  <a:pt x="15394" y="16085"/>
                  <a:pt x="15411" y="16073"/>
                  <a:pt x="15416" y="16068"/>
                </a:cubicBezTo>
                <a:close/>
                <a:moveTo>
                  <a:pt x="15291" y="16215"/>
                </a:moveTo>
                <a:cubicBezTo>
                  <a:pt x="15303" y="16249"/>
                  <a:pt x="15297" y="16278"/>
                  <a:pt x="15263" y="16295"/>
                </a:cubicBezTo>
                <a:cubicBezTo>
                  <a:pt x="15252" y="16283"/>
                  <a:pt x="15235" y="16266"/>
                  <a:pt x="15229" y="16261"/>
                </a:cubicBezTo>
                <a:cubicBezTo>
                  <a:pt x="15235" y="16261"/>
                  <a:pt x="15257" y="16266"/>
                  <a:pt x="15269" y="16272"/>
                </a:cubicBezTo>
                <a:cubicBezTo>
                  <a:pt x="15274" y="16255"/>
                  <a:pt x="15286" y="16232"/>
                  <a:pt x="15291" y="16215"/>
                </a:cubicBezTo>
                <a:close/>
                <a:moveTo>
                  <a:pt x="3575" y="16268"/>
                </a:moveTo>
                <a:cubicBezTo>
                  <a:pt x="3583" y="16268"/>
                  <a:pt x="3589" y="16275"/>
                  <a:pt x="3592" y="16289"/>
                </a:cubicBezTo>
                <a:cubicBezTo>
                  <a:pt x="3585" y="16296"/>
                  <a:pt x="3579" y="16299"/>
                  <a:pt x="3575" y="16299"/>
                </a:cubicBezTo>
                <a:cubicBezTo>
                  <a:pt x="3567" y="16299"/>
                  <a:pt x="3561" y="16291"/>
                  <a:pt x="3558" y="16278"/>
                </a:cubicBezTo>
                <a:cubicBezTo>
                  <a:pt x="3565" y="16271"/>
                  <a:pt x="3571" y="16268"/>
                  <a:pt x="3575" y="16268"/>
                </a:cubicBezTo>
                <a:close/>
                <a:moveTo>
                  <a:pt x="3059" y="15892"/>
                </a:moveTo>
                <a:cubicBezTo>
                  <a:pt x="3201" y="15983"/>
                  <a:pt x="3297" y="16124"/>
                  <a:pt x="3433" y="16221"/>
                </a:cubicBezTo>
                <a:cubicBezTo>
                  <a:pt x="3467" y="16243"/>
                  <a:pt x="3490" y="16278"/>
                  <a:pt x="3507" y="16312"/>
                </a:cubicBezTo>
                <a:cubicBezTo>
                  <a:pt x="3348" y="16181"/>
                  <a:pt x="3195" y="16045"/>
                  <a:pt x="3059" y="15897"/>
                </a:cubicBezTo>
                <a:lnTo>
                  <a:pt x="3059" y="15892"/>
                </a:lnTo>
                <a:close/>
                <a:moveTo>
                  <a:pt x="15195" y="16323"/>
                </a:moveTo>
                <a:lnTo>
                  <a:pt x="15206" y="16346"/>
                </a:lnTo>
                <a:cubicBezTo>
                  <a:pt x="15172" y="16368"/>
                  <a:pt x="15138" y="16385"/>
                  <a:pt x="15104" y="16408"/>
                </a:cubicBezTo>
                <a:cubicBezTo>
                  <a:pt x="15104" y="16391"/>
                  <a:pt x="15104" y="16374"/>
                  <a:pt x="15104" y="16357"/>
                </a:cubicBezTo>
                <a:cubicBezTo>
                  <a:pt x="15116" y="16363"/>
                  <a:pt x="15133" y="16368"/>
                  <a:pt x="15150" y="16374"/>
                </a:cubicBezTo>
                <a:cubicBezTo>
                  <a:pt x="15161" y="16357"/>
                  <a:pt x="15178" y="16340"/>
                  <a:pt x="15195" y="16323"/>
                </a:cubicBezTo>
                <a:close/>
                <a:moveTo>
                  <a:pt x="4667" y="16377"/>
                </a:moveTo>
                <a:cubicBezTo>
                  <a:pt x="4684" y="16377"/>
                  <a:pt x="4707" y="16405"/>
                  <a:pt x="4693" y="16419"/>
                </a:cubicBezTo>
                <a:cubicBezTo>
                  <a:pt x="4690" y="16421"/>
                  <a:pt x="4686" y="16422"/>
                  <a:pt x="4683" y="16422"/>
                </a:cubicBezTo>
                <a:cubicBezTo>
                  <a:pt x="4662" y="16422"/>
                  <a:pt x="4639" y="16394"/>
                  <a:pt x="4659" y="16380"/>
                </a:cubicBezTo>
                <a:cubicBezTo>
                  <a:pt x="4661" y="16378"/>
                  <a:pt x="4664" y="16377"/>
                  <a:pt x="4667" y="16377"/>
                </a:cubicBezTo>
                <a:close/>
                <a:moveTo>
                  <a:pt x="3972" y="16588"/>
                </a:moveTo>
                <a:cubicBezTo>
                  <a:pt x="3986" y="16588"/>
                  <a:pt x="4005" y="16611"/>
                  <a:pt x="4001" y="16624"/>
                </a:cubicBezTo>
                <a:cubicBezTo>
                  <a:pt x="3996" y="16630"/>
                  <a:pt x="3991" y="16632"/>
                  <a:pt x="3986" y="16632"/>
                </a:cubicBezTo>
                <a:cubicBezTo>
                  <a:pt x="3971" y="16632"/>
                  <a:pt x="3957" y="16612"/>
                  <a:pt x="3961" y="16595"/>
                </a:cubicBezTo>
                <a:cubicBezTo>
                  <a:pt x="3963" y="16590"/>
                  <a:pt x="3967" y="16588"/>
                  <a:pt x="3972" y="16588"/>
                </a:cubicBezTo>
                <a:close/>
                <a:moveTo>
                  <a:pt x="15893" y="15795"/>
                </a:moveTo>
                <a:cubicBezTo>
                  <a:pt x="15825" y="15897"/>
                  <a:pt x="15700" y="15965"/>
                  <a:pt x="15655" y="16073"/>
                </a:cubicBezTo>
                <a:cubicBezTo>
                  <a:pt x="15649" y="16073"/>
                  <a:pt x="15643" y="16062"/>
                  <a:pt x="15638" y="16056"/>
                </a:cubicBezTo>
                <a:cubicBezTo>
                  <a:pt x="15439" y="16249"/>
                  <a:pt x="15223" y="16414"/>
                  <a:pt x="15008" y="16584"/>
                </a:cubicBezTo>
                <a:cubicBezTo>
                  <a:pt x="15013" y="16584"/>
                  <a:pt x="15019" y="16595"/>
                  <a:pt x="15019" y="16595"/>
                </a:cubicBezTo>
                <a:cubicBezTo>
                  <a:pt x="14945" y="16607"/>
                  <a:pt x="14906" y="16675"/>
                  <a:pt x="14843" y="16714"/>
                </a:cubicBezTo>
                <a:cubicBezTo>
                  <a:pt x="14849" y="16669"/>
                  <a:pt x="14900" y="16658"/>
                  <a:pt x="14928" y="16629"/>
                </a:cubicBezTo>
                <a:cubicBezTo>
                  <a:pt x="15195" y="16414"/>
                  <a:pt x="15456" y="16192"/>
                  <a:pt x="15717" y="15965"/>
                </a:cubicBezTo>
                <a:cubicBezTo>
                  <a:pt x="15774" y="15909"/>
                  <a:pt x="15825" y="15841"/>
                  <a:pt x="15893" y="15795"/>
                </a:cubicBezTo>
                <a:close/>
                <a:moveTo>
                  <a:pt x="3654" y="16442"/>
                </a:moveTo>
                <a:lnTo>
                  <a:pt x="3654" y="16442"/>
                </a:lnTo>
                <a:cubicBezTo>
                  <a:pt x="3791" y="16499"/>
                  <a:pt x="3904" y="16612"/>
                  <a:pt x="4006" y="16720"/>
                </a:cubicBezTo>
                <a:cubicBezTo>
                  <a:pt x="3881" y="16635"/>
                  <a:pt x="3768" y="16539"/>
                  <a:pt x="3654" y="16442"/>
                </a:cubicBezTo>
                <a:close/>
                <a:moveTo>
                  <a:pt x="13439" y="16779"/>
                </a:moveTo>
                <a:cubicBezTo>
                  <a:pt x="13445" y="16779"/>
                  <a:pt x="13451" y="16784"/>
                  <a:pt x="13459" y="16794"/>
                </a:cubicBezTo>
                <a:cubicBezTo>
                  <a:pt x="13452" y="16807"/>
                  <a:pt x="13446" y="16814"/>
                  <a:pt x="13439" y="16814"/>
                </a:cubicBezTo>
                <a:cubicBezTo>
                  <a:pt x="13433" y="16814"/>
                  <a:pt x="13427" y="16809"/>
                  <a:pt x="13419" y="16800"/>
                </a:cubicBezTo>
                <a:cubicBezTo>
                  <a:pt x="13425" y="16787"/>
                  <a:pt x="13432" y="16779"/>
                  <a:pt x="13439" y="16779"/>
                </a:cubicBezTo>
                <a:close/>
                <a:moveTo>
                  <a:pt x="4006" y="16731"/>
                </a:moveTo>
                <a:lnTo>
                  <a:pt x="4006" y="16731"/>
                </a:lnTo>
                <a:cubicBezTo>
                  <a:pt x="4120" y="16765"/>
                  <a:pt x="4205" y="16851"/>
                  <a:pt x="4296" y="16913"/>
                </a:cubicBezTo>
                <a:cubicBezTo>
                  <a:pt x="4193" y="16868"/>
                  <a:pt x="4103" y="16788"/>
                  <a:pt x="4006" y="16731"/>
                </a:cubicBezTo>
                <a:close/>
                <a:moveTo>
                  <a:pt x="14838" y="16703"/>
                </a:moveTo>
                <a:lnTo>
                  <a:pt x="14838" y="16703"/>
                </a:lnTo>
                <a:cubicBezTo>
                  <a:pt x="14758" y="16794"/>
                  <a:pt x="14639" y="16851"/>
                  <a:pt x="14537" y="16919"/>
                </a:cubicBezTo>
                <a:cubicBezTo>
                  <a:pt x="14554" y="16873"/>
                  <a:pt x="14599" y="16856"/>
                  <a:pt x="14633" y="16828"/>
                </a:cubicBezTo>
                <a:cubicBezTo>
                  <a:pt x="14701" y="16783"/>
                  <a:pt x="14758" y="16731"/>
                  <a:pt x="14838" y="16703"/>
                </a:cubicBezTo>
                <a:close/>
                <a:moveTo>
                  <a:pt x="14514" y="16908"/>
                </a:moveTo>
                <a:cubicBezTo>
                  <a:pt x="14522" y="16908"/>
                  <a:pt x="14528" y="16915"/>
                  <a:pt x="14531" y="16930"/>
                </a:cubicBezTo>
                <a:cubicBezTo>
                  <a:pt x="14524" y="16940"/>
                  <a:pt x="14516" y="16944"/>
                  <a:pt x="14510" y="16944"/>
                </a:cubicBezTo>
                <a:cubicBezTo>
                  <a:pt x="14501" y="16944"/>
                  <a:pt x="14495" y="16937"/>
                  <a:pt x="14491" y="16924"/>
                </a:cubicBezTo>
                <a:cubicBezTo>
                  <a:pt x="14499" y="16914"/>
                  <a:pt x="14507" y="16908"/>
                  <a:pt x="14514" y="16908"/>
                </a:cubicBezTo>
                <a:close/>
                <a:moveTo>
                  <a:pt x="14656" y="16765"/>
                </a:moveTo>
                <a:lnTo>
                  <a:pt x="14656" y="16765"/>
                </a:lnTo>
                <a:cubicBezTo>
                  <a:pt x="14571" y="16822"/>
                  <a:pt x="14474" y="16862"/>
                  <a:pt x="14401" y="16936"/>
                </a:cubicBezTo>
                <a:cubicBezTo>
                  <a:pt x="14378" y="16953"/>
                  <a:pt x="14355" y="16953"/>
                  <a:pt x="14333" y="16953"/>
                </a:cubicBezTo>
                <a:cubicBezTo>
                  <a:pt x="14355" y="16930"/>
                  <a:pt x="14446" y="16913"/>
                  <a:pt x="14395" y="16873"/>
                </a:cubicBezTo>
                <a:lnTo>
                  <a:pt x="14395" y="16873"/>
                </a:lnTo>
                <a:cubicBezTo>
                  <a:pt x="14406" y="16879"/>
                  <a:pt x="14418" y="16885"/>
                  <a:pt x="14429" y="16890"/>
                </a:cubicBezTo>
                <a:cubicBezTo>
                  <a:pt x="14491" y="16834"/>
                  <a:pt x="14571" y="16788"/>
                  <a:pt x="14656" y="16765"/>
                </a:cubicBezTo>
                <a:close/>
                <a:moveTo>
                  <a:pt x="14667" y="16936"/>
                </a:moveTo>
                <a:cubicBezTo>
                  <a:pt x="14628" y="16947"/>
                  <a:pt x="14588" y="16958"/>
                  <a:pt x="14565" y="16998"/>
                </a:cubicBezTo>
                <a:cubicBezTo>
                  <a:pt x="14594" y="16998"/>
                  <a:pt x="14622" y="16992"/>
                  <a:pt x="14650" y="16992"/>
                </a:cubicBezTo>
                <a:cubicBezTo>
                  <a:pt x="14656" y="16975"/>
                  <a:pt x="14662" y="16947"/>
                  <a:pt x="14667" y="16936"/>
                </a:cubicBezTo>
                <a:close/>
                <a:moveTo>
                  <a:pt x="14151" y="17225"/>
                </a:moveTo>
                <a:cubicBezTo>
                  <a:pt x="14157" y="17231"/>
                  <a:pt x="14168" y="17242"/>
                  <a:pt x="14168" y="17248"/>
                </a:cubicBezTo>
                <a:cubicBezTo>
                  <a:pt x="14128" y="17263"/>
                  <a:pt x="14097" y="17308"/>
                  <a:pt x="14056" y="17308"/>
                </a:cubicBezTo>
                <a:cubicBezTo>
                  <a:pt x="14050" y="17308"/>
                  <a:pt x="14044" y="17307"/>
                  <a:pt x="14038" y="17304"/>
                </a:cubicBezTo>
                <a:lnTo>
                  <a:pt x="14032" y="17304"/>
                </a:lnTo>
                <a:cubicBezTo>
                  <a:pt x="14072" y="17276"/>
                  <a:pt x="14111" y="17248"/>
                  <a:pt x="14151" y="17225"/>
                </a:cubicBezTo>
                <a:close/>
                <a:moveTo>
                  <a:pt x="14497" y="16941"/>
                </a:moveTo>
                <a:lnTo>
                  <a:pt x="14497" y="16941"/>
                </a:lnTo>
                <a:cubicBezTo>
                  <a:pt x="14406" y="17026"/>
                  <a:pt x="14293" y="17072"/>
                  <a:pt x="14196" y="17140"/>
                </a:cubicBezTo>
                <a:cubicBezTo>
                  <a:pt x="14202" y="17140"/>
                  <a:pt x="14208" y="17151"/>
                  <a:pt x="14213" y="17151"/>
                </a:cubicBezTo>
                <a:lnTo>
                  <a:pt x="14174" y="17151"/>
                </a:lnTo>
                <a:cubicBezTo>
                  <a:pt x="14026" y="17231"/>
                  <a:pt x="13890" y="17333"/>
                  <a:pt x="13731" y="17395"/>
                </a:cubicBezTo>
                <a:cubicBezTo>
                  <a:pt x="13737" y="17401"/>
                  <a:pt x="13742" y="17412"/>
                  <a:pt x="13748" y="17418"/>
                </a:cubicBezTo>
                <a:cubicBezTo>
                  <a:pt x="13740" y="17416"/>
                  <a:pt x="13732" y="17415"/>
                  <a:pt x="13725" y="17415"/>
                </a:cubicBezTo>
                <a:cubicBezTo>
                  <a:pt x="13668" y="17415"/>
                  <a:pt x="13622" y="17465"/>
                  <a:pt x="13567" y="17480"/>
                </a:cubicBezTo>
                <a:cubicBezTo>
                  <a:pt x="13589" y="17441"/>
                  <a:pt x="13646" y="17441"/>
                  <a:pt x="13669" y="17407"/>
                </a:cubicBezTo>
                <a:cubicBezTo>
                  <a:pt x="13958" y="17282"/>
                  <a:pt x="14213" y="17061"/>
                  <a:pt x="14497" y="16941"/>
                </a:cubicBezTo>
                <a:close/>
                <a:moveTo>
                  <a:pt x="4301" y="16913"/>
                </a:moveTo>
                <a:cubicBezTo>
                  <a:pt x="4483" y="17055"/>
                  <a:pt x="4687" y="17151"/>
                  <a:pt x="4874" y="17287"/>
                </a:cubicBezTo>
                <a:cubicBezTo>
                  <a:pt x="4891" y="17276"/>
                  <a:pt x="4903" y="17270"/>
                  <a:pt x="4920" y="17259"/>
                </a:cubicBezTo>
                <a:cubicBezTo>
                  <a:pt x="4903" y="17242"/>
                  <a:pt x="4886" y="17225"/>
                  <a:pt x="4869" y="17208"/>
                </a:cubicBezTo>
                <a:lnTo>
                  <a:pt x="4869" y="17202"/>
                </a:lnTo>
                <a:cubicBezTo>
                  <a:pt x="4908" y="17219"/>
                  <a:pt x="4948" y="17242"/>
                  <a:pt x="4988" y="17265"/>
                </a:cubicBezTo>
                <a:cubicBezTo>
                  <a:pt x="4988" y="17270"/>
                  <a:pt x="4982" y="17282"/>
                  <a:pt x="4982" y="17282"/>
                </a:cubicBezTo>
                <a:cubicBezTo>
                  <a:pt x="4965" y="17276"/>
                  <a:pt x="4942" y="17265"/>
                  <a:pt x="4925" y="17253"/>
                </a:cubicBezTo>
                <a:cubicBezTo>
                  <a:pt x="4920" y="17265"/>
                  <a:pt x="4914" y="17287"/>
                  <a:pt x="4914" y="17299"/>
                </a:cubicBezTo>
                <a:cubicBezTo>
                  <a:pt x="5010" y="17367"/>
                  <a:pt x="5118" y="17418"/>
                  <a:pt x="5220" y="17480"/>
                </a:cubicBezTo>
                <a:cubicBezTo>
                  <a:pt x="5220" y="17486"/>
                  <a:pt x="5215" y="17492"/>
                  <a:pt x="5209" y="17497"/>
                </a:cubicBezTo>
                <a:cubicBezTo>
                  <a:pt x="4925" y="17339"/>
                  <a:pt x="4653" y="17163"/>
                  <a:pt x="4381" y="16987"/>
                </a:cubicBezTo>
                <a:cubicBezTo>
                  <a:pt x="4347" y="16964"/>
                  <a:pt x="4307" y="16953"/>
                  <a:pt x="4301" y="16913"/>
                </a:cubicBezTo>
                <a:close/>
                <a:moveTo>
                  <a:pt x="6828" y="17475"/>
                </a:moveTo>
                <a:cubicBezTo>
                  <a:pt x="6838" y="17475"/>
                  <a:pt x="6843" y="17482"/>
                  <a:pt x="6843" y="17497"/>
                </a:cubicBezTo>
                <a:cubicBezTo>
                  <a:pt x="6834" y="17501"/>
                  <a:pt x="6826" y="17503"/>
                  <a:pt x="6820" y="17503"/>
                </a:cubicBezTo>
                <a:cubicBezTo>
                  <a:pt x="6809" y="17503"/>
                  <a:pt x="6805" y="17496"/>
                  <a:pt x="6809" y="17480"/>
                </a:cubicBezTo>
                <a:cubicBezTo>
                  <a:pt x="6817" y="17477"/>
                  <a:pt x="6823" y="17475"/>
                  <a:pt x="6828" y="17475"/>
                </a:cubicBezTo>
                <a:close/>
                <a:moveTo>
                  <a:pt x="13612" y="17356"/>
                </a:moveTo>
                <a:cubicBezTo>
                  <a:pt x="13618" y="17356"/>
                  <a:pt x="13618" y="17361"/>
                  <a:pt x="13618" y="17367"/>
                </a:cubicBezTo>
                <a:cubicBezTo>
                  <a:pt x="13578" y="17395"/>
                  <a:pt x="13533" y="17424"/>
                  <a:pt x="13487" y="17452"/>
                </a:cubicBezTo>
                <a:cubicBezTo>
                  <a:pt x="13442" y="17452"/>
                  <a:pt x="13402" y="17486"/>
                  <a:pt x="13362" y="17509"/>
                </a:cubicBezTo>
                <a:cubicBezTo>
                  <a:pt x="13362" y="17503"/>
                  <a:pt x="13368" y="17486"/>
                  <a:pt x="13368" y="17480"/>
                </a:cubicBezTo>
                <a:cubicBezTo>
                  <a:pt x="13385" y="17475"/>
                  <a:pt x="13402" y="17469"/>
                  <a:pt x="13419" y="17463"/>
                </a:cubicBezTo>
                <a:cubicBezTo>
                  <a:pt x="13419" y="17452"/>
                  <a:pt x="13419" y="17435"/>
                  <a:pt x="13419" y="17424"/>
                </a:cubicBezTo>
                <a:lnTo>
                  <a:pt x="13430" y="17446"/>
                </a:lnTo>
                <a:cubicBezTo>
                  <a:pt x="13493" y="17412"/>
                  <a:pt x="13561" y="17401"/>
                  <a:pt x="13612" y="17356"/>
                </a:cubicBezTo>
                <a:close/>
                <a:moveTo>
                  <a:pt x="5249" y="17492"/>
                </a:moveTo>
                <a:lnTo>
                  <a:pt x="5249" y="17492"/>
                </a:lnTo>
                <a:cubicBezTo>
                  <a:pt x="5294" y="17509"/>
                  <a:pt x="5340" y="17531"/>
                  <a:pt x="5379" y="17560"/>
                </a:cubicBezTo>
                <a:cubicBezTo>
                  <a:pt x="5373" y="17561"/>
                  <a:pt x="5367" y="17562"/>
                  <a:pt x="5361" y="17562"/>
                </a:cubicBezTo>
                <a:cubicBezTo>
                  <a:pt x="5316" y="17562"/>
                  <a:pt x="5274" y="17527"/>
                  <a:pt x="5249" y="17492"/>
                </a:cubicBezTo>
                <a:close/>
                <a:moveTo>
                  <a:pt x="13487" y="17452"/>
                </a:moveTo>
                <a:cubicBezTo>
                  <a:pt x="13493" y="17463"/>
                  <a:pt x="13498" y="17486"/>
                  <a:pt x="13498" y="17492"/>
                </a:cubicBezTo>
                <a:cubicBezTo>
                  <a:pt x="13516" y="17492"/>
                  <a:pt x="13544" y="17480"/>
                  <a:pt x="13555" y="17475"/>
                </a:cubicBezTo>
                <a:lnTo>
                  <a:pt x="13555" y="17475"/>
                </a:lnTo>
                <a:cubicBezTo>
                  <a:pt x="13493" y="17526"/>
                  <a:pt x="13413" y="17571"/>
                  <a:pt x="13334" y="17583"/>
                </a:cubicBezTo>
                <a:cubicBezTo>
                  <a:pt x="13374" y="17554"/>
                  <a:pt x="13413" y="17537"/>
                  <a:pt x="13464" y="17526"/>
                </a:cubicBezTo>
                <a:cubicBezTo>
                  <a:pt x="13476" y="17503"/>
                  <a:pt x="13498" y="17480"/>
                  <a:pt x="13487" y="17452"/>
                </a:cubicBezTo>
                <a:close/>
                <a:moveTo>
                  <a:pt x="8477" y="17673"/>
                </a:moveTo>
                <a:cubicBezTo>
                  <a:pt x="8477" y="17673"/>
                  <a:pt x="8471" y="17679"/>
                  <a:pt x="8471" y="17679"/>
                </a:cubicBezTo>
                <a:lnTo>
                  <a:pt x="8471" y="17673"/>
                </a:lnTo>
                <a:close/>
                <a:moveTo>
                  <a:pt x="8704" y="17690"/>
                </a:moveTo>
                <a:lnTo>
                  <a:pt x="8727" y="17696"/>
                </a:lnTo>
                <a:lnTo>
                  <a:pt x="8710" y="17696"/>
                </a:lnTo>
                <a:cubicBezTo>
                  <a:pt x="8704" y="17696"/>
                  <a:pt x="8704" y="17690"/>
                  <a:pt x="8704" y="17690"/>
                </a:cubicBezTo>
                <a:close/>
                <a:moveTo>
                  <a:pt x="5652" y="17617"/>
                </a:moveTo>
                <a:lnTo>
                  <a:pt x="5652" y="17617"/>
                </a:lnTo>
                <a:cubicBezTo>
                  <a:pt x="5697" y="17639"/>
                  <a:pt x="5748" y="17656"/>
                  <a:pt x="5782" y="17702"/>
                </a:cubicBezTo>
                <a:cubicBezTo>
                  <a:pt x="5737" y="17679"/>
                  <a:pt x="5663" y="17679"/>
                  <a:pt x="5652" y="17617"/>
                </a:cubicBezTo>
                <a:close/>
                <a:moveTo>
                  <a:pt x="7774" y="17571"/>
                </a:moveTo>
                <a:lnTo>
                  <a:pt x="7774" y="17571"/>
                </a:lnTo>
                <a:cubicBezTo>
                  <a:pt x="7870" y="17588"/>
                  <a:pt x="7967" y="17605"/>
                  <a:pt x="8063" y="17622"/>
                </a:cubicBezTo>
                <a:cubicBezTo>
                  <a:pt x="8103" y="17628"/>
                  <a:pt x="8148" y="17639"/>
                  <a:pt x="8188" y="17656"/>
                </a:cubicBezTo>
                <a:cubicBezTo>
                  <a:pt x="8284" y="17656"/>
                  <a:pt x="8381" y="17673"/>
                  <a:pt x="8471" y="17702"/>
                </a:cubicBezTo>
                <a:cubicBezTo>
                  <a:pt x="8463" y="17702"/>
                  <a:pt x="8455" y="17702"/>
                  <a:pt x="8446" y="17702"/>
                </a:cubicBezTo>
                <a:cubicBezTo>
                  <a:pt x="8358" y="17702"/>
                  <a:pt x="8271" y="17677"/>
                  <a:pt x="8188" y="17656"/>
                </a:cubicBezTo>
                <a:cubicBezTo>
                  <a:pt x="8052" y="17634"/>
                  <a:pt x="7910" y="17605"/>
                  <a:pt x="7774" y="17571"/>
                </a:cubicBezTo>
                <a:close/>
                <a:moveTo>
                  <a:pt x="9141" y="17713"/>
                </a:moveTo>
                <a:cubicBezTo>
                  <a:pt x="9141" y="17713"/>
                  <a:pt x="9141" y="17719"/>
                  <a:pt x="9141" y="17719"/>
                </a:cubicBezTo>
                <a:lnTo>
                  <a:pt x="9135" y="17719"/>
                </a:lnTo>
                <a:cubicBezTo>
                  <a:pt x="9135" y="17719"/>
                  <a:pt x="9135" y="17719"/>
                  <a:pt x="9135" y="17713"/>
                </a:cubicBezTo>
                <a:close/>
                <a:moveTo>
                  <a:pt x="8613" y="17685"/>
                </a:moveTo>
                <a:cubicBezTo>
                  <a:pt x="8619" y="17696"/>
                  <a:pt x="8625" y="17707"/>
                  <a:pt x="8630" y="17719"/>
                </a:cubicBezTo>
                <a:cubicBezTo>
                  <a:pt x="8647" y="17719"/>
                  <a:pt x="8659" y="17724"/>
                  <a:pt x="8676" y="17724"/>
                </a:cubicBezTo>
                <a:cubicBezTo>
                  <a:pt x="8647" y="17724"/>
                  <a:pt x="8619" y="17719"/>
                  <a:pt x="8591" y="17713"/>
                </a:cubicBezTo>
                <a:cubicBezTo>
                  <a:pt x="8591" y="17702"/>
                  <a:pt x="8591" y="17696"/>
                  <a:pt x="8591" y="17685"/>
                </a:cubicBezTo>
                <a:close/>
                <a:moveTo>
                  <a:pt x="5379" y="17554"/>
                </a:moveTo>
                <a:cubicBezTo>
                  <a:pt x="5476" y="17617"/>
                  <a:pt x="5584" y="17668"/>
                  <a:pt x="5691" y="17713"/>
                </a:cubicBezTo>
                <a:lnTo>
                  <a:pt x="5686" y="17730"/>
                </a:lnTo>
                <a:cubicBezTo>
                  <a:pt x="5584" y="17679"/>
                  <a:pt x="5442" y="17651"/>
                  <a:pt x="5379" y="17554"/>
                </a:cubicBezTo>
                <a:close/>
                <a:moveTo>
                  <a:pt x="8514" y="17701"/>
                </a:moveTo>
                <a:cubicBezTo>
                  <a:pt x="8533" y="17701"/>
                  <a:pt x="8552" y="17704"/>
                  <a:pt x="8568" y="17707"/>
                </a:cubicBezTo>
                <a:cubicBezTo>
                  <a:pt x="8574" y="17719"/>
                  <a:pt x="8574" y="17724"/>
                  <a:pt x="8579" y="17730"/>
                </a:cubicBezTo>
                <a:lnTo>
                  <a:pt x="8568" y="17730"/>
                </a:lnTo>
                <a:cubicBezTo>
                  <a:pt x="8551" y="17719"/>
                  <a:pt x="8534" y="17719"/>
                  <a:pt x="8517" y="17719"/>
                </a:cubicBezTo>
                <a:cubicBezTo>
                  <a:pt x="8500" y="17713"/>
                  <a:pt x="8489" y="17713"/>
                  <a:pt x="8471" y="17707"/>
                </a:cubicBezTo>
                <a:cubicBezTo>
                  <a:pt x="8486" y="17703"/>
                  <a:pt x="8500" y="17701"/>
                  <a:pt x="8514" y="17701"/>
                </a:cubicBezTo>
                <a:close/>
                <a:moveTo>
                  <a:pt x="13048" y="17698"/>
                </a:moveTo>
                <a:cubicBezTo>
                  <a:pt x="13053" y="17698"/>
                  <a:pt x="13058" y="17699"/>
                  <a:pt x="13062" y="17702"/>
                </a:cubicBezTo>
                <a:cubicBezTo>
                  <a:pt x="13070" y="17723"/>
                  <a:pt x="13043" y="17742"/>
                  <a:pt x="13022" y="17742"/>
                </a:cubicBezTo>
                <a:cubicBezTo>
                  <a:pt x="13015" y="17742"/>
                  <a:pt x="13009" y="17740"/>
                  <a:pt x="13005" y="17736"/>
                </a:cubicBezTo>
                <a:cubicBezTo>
                  <a:pt x="13000" y="17713"/>
                  <a:pt x="13028" y="17698"/>
                  <a:pt x="13048" y="17698"/>
                </a:cubicBezTo>
                <a:close/>
                <a:moveTo>
                  <a:pt x="12882" y="17712"/>
                </a:moveTo>
                <a:cubicBezTo>
                  <a:pt x="12887" y="17712"/>
                  <a:pt x="12892" y="17713"/>
                  <a:pt x="12897" y="17713"/>
                </a:cubicBezTo>
                <a:cubicBezTo>
                  <a:pt x="12858" y="17726"/>
                  <a:pt x="12823" y="17759"/>
                  <a:pt x="12786" y="17759"/>
                </a:cubicBezTo>
                <a:cubicBezTo>
                  <a:pt x="12774" y="17759"/>
                  <a:pt x="12762" y="17755"/>
                  <a:pt x="12750" y="17747"/>
                </a:cubicBezTo>
                <a:cubicBezTo>
                  <a:pt x="12791" y="17737"/>
                  <a:pt x="12832" y="17712"/>
                  <a:pt x="12882" y="17712"/>
                </a:cubicBezTo>
                <a:close/>
                <a:moveTo>
                  <a:pt x="5861" y="17791"/>
                </a:moveTo>
                <a:cubicBezTo>
                  <a:pt x="5879" y="17791"/>
                  <a:pt x="5897" y="17806"/>
                  <a:pt x="5901" y="17821"/>
                </a:cubicBezTo>
                <a:cubicBezTo>
                  <a:pt x="5897" y="17830"/>
                  <a:pt x="5889" y="17834"/>
                  <a:pt x="5880" y="17834"/>
                </a:cubicBezTo>
                <a:cubicBezTo>
                  <a:pt x="5862" y="17834"/>
                  <a:pt x="5839" y="17819"/>
                  <a:pt x="5839" y="17804"/>
                </a:cubicBezTo>
                <a:cubicBezTo>
                  <a:pt x="5845" y="17794"/>
                  <a:pt x="5853" y="17791"/>
                  <a:pt x="5861" y="17791"/>
                </a:cubicBezTo>
                <a:close/>
                <a:moveTo>
                  <a:pt x="12840" y="17787"/>
                </a:moveTo>
                <a:lnTo>
                  <a:pt x="12852" y="17804"/>
                </a:lnTo>
                <a:cubicBezTo>
                  <a:pt x="12759" y="17840"/>
                  <a:pt x="12651" y="17914"/>
                  <a:pt x="12547" y="17914"/>
                </a:cubicBezTo>
                <a:cubicBezTo>
                  <a:pt x="12537" y="17914"/>
                  <a:pt x="12527" y="17913"/>
                  <a:pt x="12517" y="17912"/>
                </a:cubicBezTo>
                <a:cubicBezTo>
                  <a:pt x="12630" y="17883"/>
                  <a:pt x="12738" y="17838"/>
                  <a:pt x="12840" y="17787"/>
                </a:cubicBezTo>
                <a:close/>
                <a:moveTo>
                  <a:pt x="4534" y="17202"/>
                </a:moveTo>
                <a:cubicBezTo>
                  <a:pt x="4562" y="17248"/>
                  <a:pt x="4613" y="17259"/>
                  <a:pt x="4659" y="17282"/>
                </a:cubicBezTo>
                <a:cubicBezTo>
                  <a:pt x="4659" y="17265"/>
                  <a:pt x="4659" y="17242"/>
                  <a:pt x="4659" y="17231"/>
                </a:cubicBezTo>
                <a:cubicBezTo>
                  <a:pt x="4670" y="17242"/>
                  <a:pt x="4681" y="17253"/>
                  <a:pt x="4693" y="17265"/>
                </a:cubicBezTo>
                <a:cubicBezTo>
                  <a:pt x="4749" y="17276"/>
                  <a:pt x="4744" y="17344"/>
                  <a:pt x="4801" y="17356"/>
                </a:cubicBezTo>
                <a:cubicBezTo>
                  <a:pt x="4806" y="17356"/>
                  <a:pt x="4823" y="17344"/>
                  <a:pt x="4829" y="17344"/>
                </a:cubicBezTo>
                <a:cubicBezTo>
                  <a:pt x="4959" y="17412"/>
                  <a:pt x="5073" y="17509"/>
                  <a:pt x="5209" y="17554"/>
                </a:cubicBezTo>
                <a:cubicBezTo>
                  <a:pt x="5203" y="17565"/>
                  <a:pt x="5192" y="17583"/>
                  <a:pt x="5192" y="17594"/>
                </a:cubicBezTo>
                <a:cubicBezTo>
                  <a:pt x="5203" y="17605"/>
                  <a:pt x="5232" y="17628"/>
                  <a:pt x="5243" y="17634"/>
                </a:cubicBezTo>
                <a:cubicBezTo>
                  <a:pt x="5260" y="17628"/>
                  <a:pt x="5271" y="17622"/>
                  <a:pt x="5288" y="17611"/>
                </a:cubicBezTo>
                <a:lnTo>
                  <a:pt x="5254" y="17588"/>
                </a:lnTo>
                <a:lnTo>
                  <a:pt x="5254" y="17588"/>
                </a:lnTo>
                <a:cubicBezTo>
                  <a:pt x="5271" y="17594"/>
                  <a:pt x="5300" y="17605"/>
                  <a:pt x="5317" y="17611"/>
                </a:cubicBezTo>
                <a:lnTo>
                  <a:pt x="5283" y="17622"/>
                </a:lnTo>
                <a:cubicBezTo>
                  <a:pt x="5283" y="17634"/>
                  <a:pt x="5283" y="17651"/>
                  <a:pt x="5283" y="17662"/>
                </a:cubicBezTo>
                <a:cubicBezTo>
                  <a:pt x="5311" y="17668"/>
                  <a:pt x="5340" y="17685"/>
                  <a:pt x="5368" y="17696"/>
                </a:cubicBezTo>
                <a:lnTo>
                  <a:pt x="5385" y="17679"/>
                </a:lnTo>
                <a:cubicBezTo>
                  <a:pt x="5357" y="17662"/>
                  <a:pt x="5334" y="17639"/>
                  <a:pt x="5323" y="17617"/>
                </a:cubicBezTo>
                <a:lnTo>
                  <a:pt x="5323" y="17617"/>
                </a:lnTo>
                <a:cubicBezTo>
                  <a:pt x="5340" y="17639"/>
                  <a:pt x="5374" y="17651"/>
                  <a:pt x="5402" y="17656"/>
                </a:cubicBezTo>
                <a:cubicBezTo>
                  <a:pt x="5396" y="17673"/>
                  <a:pt x="5385" y="17690"/>
                  <a:pt x="5379" y="17707"/>
                </a:cubicBezTo>
                <a:lnTo>
                  <a:pt x="5459" y="17741"/>
                </a:lnTo>
                <a:cubicBezTo>
                  <a:pt x="5442" y="17724"/>
                  <a:pt x="5413" y="17690"/>
                  <a:pt x="5396" y="17673"/>
                </a:cubicBezTo>
                <a:lnTo>
                  <a:pt x="5396" y="17673"/>
                </a:lnTo>
                <a:cubicBezTo>
                  <a:pt x="5425" y="17679"/>
                  <a:pt x="5447" y="17690"/>
                  <a:pt x="5464" y="17713"/>
                </a:cubicBezTo>
                <a:cubicBezTo>
                  <a:pt x="5521" y="17724"/>
                  <a:pt x="5567" y="17758"/>
                  <a:pt x="5623" y="17781"/>
                </a:cubicBezTo>
                <a:lnTo>
                  <a:pt x="5618" y="17809"/>
                </a:lnTo>
                <a:cubicBezTo>
                  <a:pt x="5629" y="17804"/>
                  <a:pt x="5657" y="17792"/>
                  <a:pt x="5669" y="17787"/>
                </a:cubicBezTo>
                <a:lnTo>
                  <a:pt x="5669" y="17787"/>
                </a:lnTo>
                <a:cubicBezTo>
                  <a:pt x="5663" y="17809"/>
                  <a:pt x="5663" y="17826"/>
                  <a:pt x="5657" y="17844"/>
                </a:cubicBezTo>
                <a:cubicBezTo>
                  <a:pt x="5680" y="17838"/>
                  <a:pt x="5708" y="17832"/>
                  <a:pt x="5731" y="17826"/>
                </a:cubicBezTo>
                <a:cubicBezTo>
                  <a:pt x="5742" y="17832"/>
                  <a:pt x="5759" y="17844"/>
                  <a:pt x="5776" y="17855"/>
                </a:cubicBezTo>
                <a:cubicBezTo>
                  <a:pt x="5748" y="17855"/>
                  <a:pt x="5720" y="17861"/>
                  <a:pt x="5697" y="17872"/>
                </a:cubicBezTo>
                <a:cubicBezTo>
                  <a:pt x="5714" y="17872"/>
                  <a:pt x="5742" y="17883"/>
                  <a:pt x="5759" y="17889"/>
                </a:cubicBezTo>
                <a:cubicBezTo>
                  <a:pt x="5754" y="17895"/>
                  <a:pt x="5748" y="17917"/>
                  <a:pt x="5742" y="17923"/>
                </a:cubicBezTo>
                <a:cubicBezTo>
                  <a:pt x="5754" y="17917"/>
                  <a:pt x="5776" y="17906"/>
                  <a:pt x="5793" y="17895"/>
                </a:cubicBezTo>
                <a:cubicBezTo>
                  <a:pt x="5805" y="17917"/>
                  <a:pt x="5873" y="17934"/>
                  <a:pt x="5828" y="17962"/>
                </a:cubicBezTo>
                <a:lnTo>
                  <a:pt x="5828" y="17962"/>
                </a:lnTo>
                <a:cubicBezTo>
                  <a:pt x="5765" y="17959"/>
                  <a:pt x="5705" y="17894"/>
                  <a:pt x="5643" y="17894"/>
                </a:cubicBezTo>
                <a:cubicBezTo>
                  <a:pt x="5629" y="17894"/>
                  <a:pt x="5615" y="17898"/>
                  <a:pt x="5601" y="17906"/>
                </a:cubicBezTo>
                <a:cubicBezTo>
                  <a:pt x="5606" y="17895"/>
                  <a:pt x="5612" y="17883"/>
                  <a:pt x="5618" y="17872"/>
                </a:cubicBezTo>
                <a:cubicBezTo>
                  <a:pt x="5442" y="17775"/>
                  <a:pt x="5254" y="17702"/>
                  <a:pt x="5079" y="17600"/>
                </a:cubicBezTo>
                <a:cubicBezTo>
                  <a:pt x="5067" y="17605"/>
                  <a:pt x="5056" y="17611"/>
                  <a:pt x="5045" y="17622"/>
                </a:cubicBezTo>
                <a:cubicBezTo>
                  <a:pt x="5045" y="17617"/>
                  <a:pt x="5045" y="17600"/>
                  <a:pt x="5050" y="17594"/>
                </a:cubicBezTo>
                <a:cubicBezTo>
                  <a:pt x="4954" y="17554"/>
                  <a:pt x="4886" y="17458"/>
                  <a:pt x="4789" y="17446"/>
                </a:cubicBezTo>
                <a:cubicBezTo>
                  <a:pt x="4755" y="17373"/>
                  <a:pt x="4647" y="17367"/>
                  <a:pt x="4596" y="17304"/>
                </a:cubicBezTo>
                <a:cubicBezTo>
                  <a:pt x="4557" y="17270"/>
                  <a:pt x="4494" y="17270"/>
                  <a:pt x="4488" y="17208"/>
                </a:cubicBezTo>
                <a:lnTo>
                  <a:pt x="4534" y="17202"/>
                </a:lnTo>
                <a:close/>
                <a:moveTo>
                  <a:pt x="12523" y="17917"/>
                </a:moveTo>
                <a:lnTo>
                  <a:pt x="12523" y="17917"/>
                </a:lnTo>
                <a:cubicBezTo>
                  <a:pt x="12501" y="17952"/>
                  <a:pt x="12459" y="17967"/>
                  <a:pt x="12418" y="17967"/>
                </a:cubicBezTo>
                <a:cubicBezTo>
                  <a:pt x="12405" y="17967"/>
                  <a:pt x="12393" y="17965"/>
                  <a:pt x="12381" y="17963"/>
                </a:cubicBezTo>
                <a:cubicBezTo>
                  <a:pt x="12426" y="17946"/>
                  <a:pt x="12472" y="17929"/>
                  <a:pt x="12523" y="17917"/>
                </a:cubicBezTo>
                <a:close/>
                <a:moveTo>
                  <a:pt x="6276" y="17895"/>
                </a:moveTo>
                <a:cubicBezTo>
                  <a:pt x="6287" y="17906"/>
                  <a:pt x="6304" y="17917"/>
                  <a:pt x="6321" y="17923"/>
                </a:cubicBezTo>
                <a:cubicBezTo>
                  <a:pt x="6327" y="17917"/>
                  <a:pt x="6338" y="17906"/>
                  <a:pt x="6349" y="17895"/>
                </a:cubicBezTo>
                <a:lnTo>
                  <a:pt x="6349" y="17895"/>
                </a:lnTo>
                <a:lnTo>
                  <a:pt x="6344" y="17923"/>
                </a:lnTo>
                <a:cubicBezTo>
                  <a:pt x="6406" y="17946"/>
                  <a:pt x="6457" y="17991"/>
                  <a:pt x="6531" y="17997"/>
                </a:cubicBezTo>
                <a:cubicBezTo>
                  <a:pt x="6531" y="18002"/>
                  <a:pt x="6525" y="18008"/>
                  <a:pt x="6525" y="18008"/>
                </a:cubicBezTo>
                <a:cubicBezTo>
                  <a:pt x="6474" y="17997"/>
                  <a:pt x="6423" y="17980"/>
                  <a:pt x="6372" y="17968"/>
                </a:cubicBezTo>
                <a:cubicBezTo>
                  <a:pt x="6372" y="17969"/>
                  <a:pt x="6371" y="17971"/>
                  <a:pt x="6370" y="17972"/>
                </a:cubicBezTo>
                <a:lnTo>
                  <a:pt x="6370" y="17972"/>
                </a:lnTo>
                <a:cubicBezTo>
                  <a:pt x="6337" y="17934"/>
                  <a:pt x="6292" y="17928"/>
                  <a:pt x="6247" y="17917"/>
                </a:cubicBezTo>
                <a:cubicBezTo>
                  <a:pt x="6253" y="17912"/>
                  <a:pt x="6264" y="17900"/>
                  <a:pt x="6276" y="17895"/>
                </a:cubicBezTo>
                <a:close/>
                <a:moveTo>
                  <a:pt x="6174" y="17946"/>
                </a:moveTo>
                <a:cubicBezTo>
                  <a:pt x="6219" y="17957"/>
                  <a:pt x="6264" y="17968"/>
                  <a:pt x="6304" y="17997"/>
                </a:cubicBezTo>
                <a:cubicBezTo>
                  <a:pt x="6324" y="17992"/>
                  <a:pt x="6348" y="17995"/>
                  <a:pt x="6365" y="17982"/>
                </a:cubicBezTo>
                <a:lnTo>
                  <a:pt x="6365" y="17982"/>
                </a:lnTo>
                <a:cubicBezTo>
                  <a:pt x="6359" y="17991"/>
                  <a:pt x="6353" y="18001"/>
                  <a:pt x="6349" y="18008"/>
                </a:cubicBezTo>
                <a:cubicBezTo>
                  <a:pt x="6361" y="18014"/>
                  <a:pt x="6389" y="18025"/>
                  <a:pt x="6401" y="18036"/>
                </a:cubicBezTo>
                <a:cubicBezTo>
                  <a:pt x="6327" y="18025"/>
                  <a:pt x="6236" y="17991"/>
                  <a:pt x="6174" y="17946"/>
                </a:cubicBezTo>
                <a:close/>
                <a:moveTo>
                  <a:pt x="12358" y="17974"/>
                </a:moveTo>
                <a:cubicBezTo>
                  <a:pt x="12358" y="17980"/>
                  <a:pt x="12358" y="17985"/>
                  <a:pt x="12364" y="17991"/>
                </a:cubicBezTo>
                <a:cubicBezTo>
                  <a:pt x="12335" y="18002"/>
                  <a:pt x="12307" y="18014"/>
                  <a:pt x="12279" y="18019"/>
                </a:cubicBezTo>
                <a:cubicBezTo>
                  <a:pt x="12273" y="18019"/>
                  <a:pt x="12273" y="18014"/>
                  <a:pt x="12267" y="18008"/>
                </a:cubicBezTo>
                <a:cubicBezTo>
                  <a:pt x="12267" y="18014"/>
                  <a:pt x="12267" y="18019"/>
                  <a:pt x="12262" y="18025"/>
                </a:cubicBezTo>
                <a:cubicBezTo>
                  <a:pt x="12239" y="18031"/>
                  <a:pt x="12222" y="18042"/>
                  <a:pt x="12199" y="18048"/>
                </a:cubicBezTo>
                <a:cubicBezTo>
                  <a:pt x="12222" y="18031"/>
                  <a:pt x="12245" y="18014"/>
                  <a:pt x="12273" y="18002"/>
                </a:cubicBezTo>
                <a:cubicBezTo>
                  <a:pt x="12301" y="17991"/>
                  <a:pt x="12330" y="17980"/>
                  <a:pt x="12358" y="17974"/>
                </a:cubicBezTo>
                <a:close/>
                <a:moveTo>
                  <a:pt x="12114" y="18070"/>
                </a:moveTo>
                <a:cubicBezTo>
                  <a:pt x="12108" y="18076"/>
                  <a:pt x="12097" y="18076"/>
                  <a:pt x="12086" y="18082"/>
                </a:cubicBezTo>
                <a:cubicBezTo>
                  <a:pt x="12074" y="18076"/>
                  <a:pt x="12063" y="18070"/>
                  <a:pt x="12057" y="18070"/>
                </a:cubicBezTo>
                <a:close/>
                <a:moveTo>
                  <a:pt x="12148" y="18127"/>
                </a:moveTo>
                <a:cubicBezTo>
                  <a:pt x="12103" y="18150"/>
                  <a:pt x="12052" y="18173"/>
                  <a:pt x="12006" y="18195"/>
                </a:cubicBezTo>
                <a:cubicBezTo>
                  <a:pt x="12023" y="18178"/>
                  <a:pt x="12046" y="18161"/>
                  <a:pt x="12063" y="18150"/>
                </a:cubicBezTo>
                <a:cubicBezTo>
                  <a:pt x="12091" y="18139"/>
                  <a:pt x="12120" y="18133"/>
                  <a:pt x="12148" y="18127"/>
                </a:cubicBezTo>
                <a:close/>
                <a:moveTo>
                  <a:pt x="12999" y="17821"/>
                </a:moveTo>
                <a:cubicBezTo>
                  <a:pt x="12982" y="17838"/>
                  <a:pt x="12971" y="17861"/>
                  <a:pt x="12959" y="17889"/>
                </a:cubicBezTo>
                <a:cubicBezTo>
                  <a:pt x="12976" y="17878"/>
                  <a:pt x="12999" y="17861"/>
                  <a:pt x="13016" y="17855"/>
                </a:cubicBezTo>
                <a:cubicBezTo>
                  <a:pt x="13022" y="17861"/>
                  <a:pt x="13028" y="17883"/>
                  <a:pt x="13033" y="17889"/>
                </a:cubicBezTo>
                <a:cubicBezTo>
                  <a:pt x="13033" y="17878"/>
                  <a:pt x="13039" y="17849"/>
                  <a:pt x="13045" y="17838"/>
                </a:cubicBezTo>
                <a:cubicBezTo>
                  <a:pt x="13058" y="17838"/>
                  <a:pt x="13087" y="17823"/>
                  <a:pt x="13105" y="17823"/>
                </a:cubicBezTo>
                <a:cubicBezTo>
                  <a:pt x="13116" y="17823"/>
                  <a:pt x="13123" y="17829"/>
                  <a:pt x="13118" y="17849"/>
                </a:cubicBezTo>
                <a:cubicBezTo>
                  <a:pt x="13067" y="17912"/>
                  <a:pt x="12942" y="17895"/>
                  <a:pt x="12920" y="17980"/>
                </a:cubicBezTo>
                <a:cubicBezTo>
                  <a:pt x="12914" y="17974"/>
                  <a:pt x="12908" y="17957"/>
                  <a:pt x="12908" y="17951"/>
                </a:cubicBezTo>
                <a:cubicBezTo>
                  <a:pt x="12716" y="18014"/>
                  <a:pt x="12534" y="18104"/>
                  <a:pt x="12341" y="18161"/>
                </a:cubicBezTo>
                <a:cubicBezTo>
                  <a:pt x="12341" y="18178"/>
                  <a:pt x="12341" y="18190"/>
                  <a:pt x="12335" y="18201"/>
                </a:cubicBezTo>
                <a:cubicBezTo>
                  <a:pt x="12330" y="18195"/>
                  <a:pt x="12324" y="18184"/>
                  <a:pt x="12318" y="18178"/>
                </a:cubicBezTo>
                <a:cubicBezTo>
                  <a:pt x="12290" y="18195"/>
                  <a:pt x="12262" y="18201"/>
                  <a:pt x="12228" y="18207"/>
                </a:cubicBezTo>
                <a:cubicBezTo>
                  <a:pt x="12256" y="18195"/>
                  <a:pt x="12290" y="18178"/>
                  <a:pt x="12318" y="18167"/>
                </a:cubicBezTo>
                <a:cubicBezTo>
                  <a:pt x="12307" y="18150"/>
                  <a:pt x="12301" y="18139"/>
                  <a:pt x="12290" y="18122"/>
                </a:cubicBezTo>
                <a:cubicBezTo>
                  <a:pt x="12250" y="18156"/>
                  <a:pt x="12205" y="18178"/>
                  <a:pt x="12154" y="18195"/>
                </a:cubicBezTo>
                <a:cubicBezTo>
                  <a:pt x="12148" y="18207"/>
                  <a:pt x="12137" y="18218"/>
                  <a:pt x="12131" y="18229"/>
                </a:cubicBezTo>
                <a:cubicBezTo>
                  <a:pt x="12125" y="18224"/>
                  <a:pt x="12114" y="18212"/>
                  <a:pt x="12103" y="18207"/>
                </a:cubicBezTo>
                <a:cubicBezTo>
                  <a:pt x="12086" y="18224"/>
                  <a:pt x="12063" y="18246"/>
                  <a:pt x="12046" y="18263"/>
                </a:cubicBezTo>
                <a:cubicBezTo>
                  <a:pt x="12029" y="18263"/>
                  <a:pt x="12018" y="18263"/>
                  <a:pt x="12001" y="18269"/>
                </a:cubicBezTo>
                <a:cubicBezTo>
                  <a:pt x="11938" y="18269"/>
                  <a:pt x="11876" y="18320"/>
                  <a:pt x="11802" y="18320"/>
                </a:cubicBezTo>
                <a:cubicBezTo>
                  <a:pt x="11972" y="18263"/>
                  <a:pt x="12131" y="18190"/>
                  <a:pt x="12279" y="18093"/>
                </a:cubicBezTo>
                <a:cubicBezTo>
                  <a:pt x="12279" y="18087"/>
                  <a:pt x="12284" y="18087"/>
                  <a:pt x="12284" y="18087"/>
                </a:cubicBezTo>
                <a:cubicBezTo>
                  <a:pt x="12324" y="18070"/>
                  <a:pt x="12364" y="18059"/>
                  <a:pt x="12398" y="18036"/>
                </a:cubicBezTo>
                <a:cubicBezTo>
                  <a:pt x="12403" y="18048"/>
                  <a:pt x="12409" y="18065"/>
                  <a:pt x="12415" y="18076"/>
                </a:cubicBezTo>
                <a:cubicBezTo>
                  <a:pt x="12432" y="18070"/>
                  <a:pt x="12466" y="18065"/>
                  <a:pt x="12483" y="18065"/>
                </a:cubicBezTo>
                <a:cubicBezTo>
                  <a:pt x="12489" y="18048"/>
                  <a:pt x="12489" y="18031"/>
                  <a:pt x="12494" y="18019"/>
                </a:cubicBezTo>
                <a:lnTo>
                  <a:pt x="12494" y="18019"/>
                </a:lnTo>
                <a:lnTo>
                  <a:pt x="12455" y="18025"/>
                </a:lnTo>
                <a:cubicBezTo>
                  <a:pt x="12472" y="18019"/>
                  <a:pt x="12494" y="18002"/>
                  <a:pt x="12511" y="17997"/>
                </a:cubicBezTo>
                <a:lnTo>
                  <a:pt x="12511" y="17997"/>
                </a:lnTo>
                <a:cubicBezTo>
                  <a:pt x="12506" y="18002"/>
                  <a:pt x="12500" y="18019"/>
                  <a:pt x="12500" y="18031"/>
                </a:cubicBezTo>
                <a:cubicBezTo>
                  <a:pt x="12506" y="18036"/>
                  <a:pt x="12523" y="18048"/>
                  <a:pt x="12528" y="18053"/>
                </a:cubicBezTo>
                <a:cubicBezTo>
                  <a:pt x="12557" y="18036"/>
                  <a:pt x="12585" y="18025"/>
                  <a:pt x="12613" y="18014"/>
                </a:cubicBezTo>
                <a:lnTo>
                  <a:pt x="12608" y="17991"/>
                </a:lnTo>
                <a:cubicBezTo>
                  <a:pt x="12588" y="17995"/>
                  <a:pt x="12568" y="17999"/>
                  <a:pt x="12548" y="17999"/>
                </a:cubicBezTo>
                <a:cubicBezTo>
                  <a:pt x="12539" y="17999"/>
                  <a:pt x="12531" y="17998"/>
                  <a:pt x="12523" y="17997"/>
                </a:cubicBezTo>
                <a:cubicBezTo>
                  <a:pt x="12551" y="17997"/>
                  <a:pt x="12579" y="17980"/>
                  <a:pt x="12602" y="17963"/>
                </a:cubicBezTo>
                <a:cubicBezTo>
                  <a:pt x="12613" y="17980"/>
                  <a:pt x="12619" y="17997"/>
                  <a:pt x="12625" y="18014"/>
                </a:cubicBezTo>
                <a:cubicBezTo>
                  <a:pt x="12653" y="18002"/>
                  <a:pt x="12681" y="17991"/>
                  <a:pt x="12704" y="17980"/>
                </a:cubicBezTo>
                <a:cubicBezTo>
                  <a:pt x="12681" y="17980"/>
                  <a:pt x="12636" y="17974"/>
                  <a:pt x="12613" y="17974"/>
                </a:cubicBezTo>
                <a:cubicBezTo>
                  <a:pt x="12630" y="17961"/>
                  <a:pt x="12647" y="17955"/>
                  <a:pt x="12667" y="17955"/>
                </a:cubicBezTo>
                <a:cubicBezTo>
                  <a:pt x="12673" y="17955"/>
                  <a:pt x="12680" y="17956"/>
                  <a:pt x="12687" y="17957"/>
                </a:cubicBezTo>
                <a:cubicBezTo>
                  <a:pt x="12733" y="17917"/>
                  <a:pt x="12789" y="17906"/>
                  <a:pt x="12840" y="17883"/>
                </a:cubicBezTo>
                <a:lnTo>
                  <a:pt x="12863" y="17906"/>
                </a:lnTo>
                <a:cubicBezTo>
                  <a:pt x="12869" y="17895"/>
                  <a:pt x="12874" y="17866"/>
                  <a:pt x="12880" y="17855"/>
                </a:cubicBezTo>
                <a:cubicBezTo>
                  <a:pt x="12891" y="17866"/>
                  <a:pt x="12903" y="17883"/>
                  <a:pt x="12914" y="17900"/>
                </a:cubicBezTo>
                <a:cubicBezTo>
                  <a:pt x="12925" y="17878"/>
                  <a:pt x="12937" y="17855"/>
                  <a:pt x="12948" y="17832"/>
                </a:cubicBezTo>
                <a:cubicBezTo>
                  <a:pt x="12965" y="17826"/>
                  <a:pt x="12982" y="17826"/>
                  <a:pt x="12999" y="17821"/>
                </a:cubicBezTo>
                <a:close/>
                <a:moveTo>
                  <a:pt x="6849" y="18275"/>
                </a:moveTo>
                <a:lnTo>
                  <a:pt x="6849" y="18275"/>
                </a:lnTo>
                <a:cubicBezTo>
                  <a:pt x="6894" y="18280"/>
                  <a:pt x="6945" y="18297"/>
                  <a:pt x="6991" y="18309"/>
                </a:cubicBezTo>
                <a:cubicBezTo>
                  <a:pt x="6985" y="18314"/>
                  <a:pt x="6985" y="18331"/>
                  <a:pt x="6985" y="18337"/>
                </a:cubicBezTo>
                <a:cubicBezTo>
                  <a:pt x="6940" y="18314"/>
                  <a:pt x="6877" y="18326"/>
                  <a:pt x="6849" y="18275"/>
                </a:cubicBezTo>
                <a:close/>
                <a:moveTo>
                  <a:pt x="11995" y="18173"/>
                </a:moveTo>
                <a:cubicBezTo>
                  <a:pt x="11989" y="18184"/>
                  <a:pt x="11984" y="18195"/>
                  <a:pt x="11978" y="18212"/>
                </a:cubicBezTo>
                <a:cubicBezTo>
                  <a:pt x="11870" y="18246"/>
                  <a:pt x="11768" y="18297"/>
                  <a:pt x="11660" y="18337"/>
                </a:cubicBezTo>
                <a:lnTo>
                  <a:pt x="11655" y="18337"/>
                </a:lnTo>
                <a:lnTo>
                  <a:pt x="11683" y="18303"/>
                </a:lnTo>
                <a:cubicBezTo>
                  <a:pt x="11690" y="18305"/>
                  <a:pt x="11697" y="18305"/>
                  <a:pt x="11704" y="18305"/>
                </a:cubicBezTo>
                <a:cubicBezTo>
                  <a:pt x="11746" y="18305"/>
                  <a:pt x="11786" y="18278"/>
                  <a:pt x="11825" y="18263"/>
                </a:cubicBezTo>
                <a:lnTo>
                  <a:pt x="11802" y="18241"/>
                </a:lnTo>
                <a:lnTo>
                  <a:pt x="11853" y="18212"/>
                </a:lnTo>
                <a:cubicBezTo>
                  <a:pt x="11859" y="18211"/>
                  <a:pt x="11865" y="18210"/>
                  <a:pt x="11872" y="18210"/>
                </a:cubicBezTo>
                <a:cubicBezTo>
                  <a:pt x="11894" y="18210"/>
                  <a:pt x="11917" y="18218"/>
                  <a:pt x="11940" y="18218"/>
                </a:cubicBezTo>
                <a:cubicBezTo>
                  <a:pt x="11953" y="18218"/>
                  <a:pt x="11966" y="18215"/>
                  <a:pt x="11978" y="18207"/>
                </a:cubicBezTo>
                <a:cubicBezTo>
                  <a:pt x="11978" y="18201"/>
                  <a:pt x="11984" y="18184"/>
                  <a:pt x="11989" y="18173"/>
                </a:cubicBezTo>
                <a:close/>
                <a:moveTo>
                  <a:pt x="7416" y="18246"/>
                </a:moveTo>
                <a:cubicBezTo>
                  <a:pt x="7416" y="18258"/>
                  <a:pt x="7422" y="18269"/>
                  <a:pt x="7422" y="18280"/>
                </a:cubicBezTo>
                <a:cubicBezTo>
                  <a:pt x="7507" y="18292"/>
                  <a:pt x="7592" y="18314"/>
                  <a:pt x="7666" y="18365"/>
                </a:cubicBezTo>
                <a:cubicBezTo>
                  <a:pt x="7569" y="18343"/>
                  <a:pt x="7473" y="18297"/>
                  <a:pt x="7371" y="18292"/>
                </a:cubicBezTo>
                <a:cubicBezTo>
                  <a:pt x="7342" y="18286"/>
                  <a:pt x="7325" y="18275"/>
                  <a:pt x="7308" y="18258"/>
                </a:cubicBezTo>
                <a:cubicBezTo>
                  <a:pt x="7310" y="18257"/>
                  <a:pt x="7312" y="18257"/>
                  <a:pt x="7314" y="18257"/>
                </a:cubicBezTo>
                <a:cubicBezTo>
                  <a:pt x="7336" y="18257"/>
                  <a:pt x="7370" y="18276"/>
                  <a:pt x="7391" y="18276"/>
                </a:cubicBezTo>
                <a:cubicBezTo>
                  <a:pt x="7404" y="18276"/>
                  <a:pt x="7413" y="18269"/>
                  <a:pt x="7410" y="18246"/>
                </a:cubicBezTo>
                <a:close/>
                <a:moveTo>
                  <a:pt x="6421" y="18040"/>
                </a:moveTo>
                <a:cubicBezTo>
                  <a:pt x="6457" y="18040"/>
                  <a:pt x="6487" y="18071"/>
                  <a:pt x="6523" y="18071"/>
                </a:cubicBezTo>
                <a:cubicBezTo>
                  <a:pt x="6526" y="18071"/>
                  <a:pt x="6528" y="18071"/>
                  <a:pt x="6531" y="18070"/>
                </a:cubicBezTo>
                <a:cubicBezTo>
                  <a:pt x="6815" y="18207"/>
                  <a:pt x="7149" y="18241"/>
                  <a:pt x="7428" y="18371"/>
                </a:cubicBezTo>
                <a:cubicBezTo>
                  <a:pt x="7308" y="18365"/>
                  <a:pt x="7201" y="18309"/>
                  <a:pt x="7081" y="18280"/>
                </a:cubicBezTo>
                <a:cubicBezTo>
                  <a:pt x="7081" y="18286"/>
                  <a:pt x="7081" y="18297"/>
                  <a:pt x="7081" y="18303"/>
                </a:cubicBezTo>
                <a:cubicBezTo>
                  <a:pt x="7076" y="18292"/>
                  <a:pt x="7064" y="18286"/>
                  <a:pt x="7059" y="18275"/>
                </a:cubicBezTo>
                <a:cubicBezTo>
                  <a:pt x="6900" y="18218"/>
                  <a:pt x="6730" y="18184"/>
                  <a:pt x="6576" y="18110"/>
                </a:cubicBezTo>
                <a:cubicBezTo>
                  <a:pt x="6576" y="18116"/>
                  <a:pt x="6576" y="18133"/>
                  <a:pt x="6571" y="18139"/>
                </a:cubicBezTo>
                <a:cubicBezTo>
                  <a:pt x="6542" y="18076"/>
                  <a:pt x="6457" y="18076"/>
                  <a:pt x="6406" y="18042"/>
                </a:cubicBezTo>
                <a:cubicBezTo>
                  <a:pt x="6411" y="18041"/>
                  <a:pt x="6416" y="18040"/>
                  <a:pt x="6421" y="18040"/>
                </a:cubicBezTo>
                <a:close/>
                <a:moveTo>
                  <a:pt x="7439" y="18354"/>
                </a:moveTo>
                <a:cubicBezTo>
                  <a:pt x="7473" y="18354"/>
                  <a:pt x="7479" y="18365"/>
                  <a:pt x="7462" y="18394"/>
                </a:cubicBezTo>
                <a:cubicBezTo>
                  <a:pt x="7433" y="18394"/>
                  <a:pt x="7422" y="18377"/>
                  <a:pt x="7439" y="18354"/>
                </a:cubicBezTo>
                <a:close/>
                <a:moveTo>
                  <a:pt x="11590" y="18333"/>
                </a:moveTo>
                <a:cubicBezTo>
                  <a:pt x="11604" y="18333"/>
                  <a:pt x="11617" y="18335"/>
                  <a:pt x="11626" y="18337"/>
                </a:cubicBezTo>
                <a:cubicBezTo>
                  <a:pt x="11626" y="18341"/>
                  <a:pt x="11626" y="18345"/>
                  <a:pt x="11626" y="18348"/>
                </a:cubicBezTo>
                <a:cubicBezTo>
                  <a:pt x="11598" y="18360"/>
                  <a:pt x="11575" y="18365"/>
                  <a:pt x="11547" y="18377"/>
                </a:cubicBezTo>
                <a:cubicBezTo>
                  <a:pt x="11541" y="18371"/>
                  <a:pt x="11535" y="18365"/>
                  <a:pt x="11535" y="18360"/>
                </a:cubicBezTo>
                <a:lnTo>
                  <a:pt x="11513" y="18383"/>
                </a:lnTo>
                <a:lnTo>
                  <a:pt x="11484" y="18388"/>
                </a:lnTo>
                <a:lnTo>
                  <a:pt x="11479" y="18371"/>
                </a:lnTo>
                <a:lnTo>
                  <a:pt x="11473" y="18394"/>
                </a:lnTo>
                <a:cubicBezTo>
                  <a:pt x="11456" y="18394"/>
                  <a:pt x="11445" y="18400"/>
                  <a:pt x="11428" y="18400"/>
                </a:cubicBezTo>
                <a:cubicBezTo>
                  <a:pt x="11445" y="18383"/>
                  <a:pt x="11462" y="18371"/>
                  <a:pt x="11473" y="18354"/>
                </a:cubicBezTo>
                <a:cubicBezTo>
                  <a:pt x="11490" y="18354"/>
                  <a:pt x="11507" y="18348"/>
                  <a:pt x="11518" y="18343"/>
                </a:cubicBezTo>
                <a:cubicBezTo>
                  <a:pt x="11518" y="18343"/>
                  <a:pt x="11518" y="18348"/>
                  <a:pt x="11518" y="18348"/>
                </a:cubicBezTo>
                <a:cubicBezTo>
                  <a:pt x="11524" y="18348"/>
                  <a:pt x="11524" y="18343"/>
                  <a:pt x="11524" y="18343"/>
                </a:cubicBezTo>
                <a:cubicBezTo>
                  <a:pt x="11547" y="18336"/>
                  <a:pt x="11571" y="18333"/>
                  <a:pt x="11590" y="18333"/>
                </a:cubicBezTo>
                <a:close/>
                <a:moveTo>
                  <a:pt x="11620" y="18383"/>
                </a:moveTo>
                <a:cubicBezTo>
                  <a:pt x="11620" y="18388"/>
                  <a:pt x="11615" y="18400"/>
                  <a:pt x="11615" y="18411"/>
                </a:cubicBezTo>
                <a:cubicBezTo>
                  <a:pt x="11609" y="18405"/>
                  <a:pt x="11603" y="18394"/>
                  <a:pt x="11603" y="18388"/>
                </a:cubicBezTo>
                <a:cubicBezTo>
                  <a:pt x="11609" y="18383"/>
                  <a:pt x="11615" y="18383"/>
                  <a:pt x="11620" y="18383"/>
                </a:cubicBezTo>
                <a:close/>
                <a:moveTo>
                  <a:pt x="8267" y="18428"/>
                </a:moveTo>
                <a:cubicBezTo>
                  <a:pt x="8273" y="18434"/>
                  <a:pt x="8273" y="18445"/>
                  <a:pt x="8279" y="18451"/>
                </a:cubicBezTo>
                <a:cubicBezTo>
                  <a:pt x="8267" y="18451"/>
                  <a:pt x="8256" y="18451"/>
                  <a:pt x="8250" y="18445"/>
                </a:cubicBezTo>
                <a:cubicBezTo>
                  <a:pt x="8256" y="18439"/>
                  <a:pt x="8262" y="18434"/>
                  <a:pt x="8267" y="18428"/>
                </a:cubicBezTo>
                <a:close/>
                <a:moveTo>
                  <a:pt x="11530" y="18456"/>
                </a:moveTo>
                <a:lnTo>
                  <a:pt x="11524" y="18462"/>
                </a:lnTo>
                <a:lnTo>
                  <a:pt x="11501" y="18462"/>
                </a:lnTo>
                <a:cubicBezTo>
                  <a:pt x="11513" y="18462"/>
                  <a:pt x="11524" y="18456"/>
                  <a:pt x="11530" y="18456"/>
                </a:cubicBezTo>
                <a:close/>
                <a:moveTo>
                  <a:pt x="7505" y="18379"/>
                </a:moveTo>
                <a:cubicBezTo>
                  <a:pt x="7539" y="18379"/>
                  <a:pt x="7574" y="18391"/>
                  <a:pt x="7609" y="18400"/>
                </a:cubicBezTo>
                <a:cubicBezTo>
                  <a:pt x="7683" y="18417"/>
                  <a:pt x="7762" y="18428"/>
                  <a:pt x="7836" y="18468"/>
                </a:cubicBezTo>
                <a:cubicBezTo>
                  <a:pt x="7711" y="18468"/>
                  <a:pt x="7592" y="18417"/>
                  <a:pt x="7473" y="18383"/>
                </a:cubicBezTo>
                <a:cubicBezTo>
                  <a:pt x="7483" y="18380"/>
                  <a:pt x="7494" y="18379"/>
                  <a:pt x="7505" y="18379"/>
                </a:cubicBezTo>
                <a:close/>
                <a:moveTo>
                  <a:pt x="10979" y="18473"/>
                </a:moveTo>
                <a:cubicBezTo>
                  <a:pt x="10979" y="18479"/>
                  <a:pt x="10974" y="18485"/>
                  <a:pt x="10957" y="18490"/>
                </a:cubicBezTo>
                <a:cubicBezTo>
                  <a:pt x="10951" y="18485"/>
                  <a:pt x="10951" y="18479"/>
                  <a:pt x="10951" y="18479"/>
                </a:cubicBezTo>
                <a:cubicBezTo>
                  <a:pt x="10957" y="18479"/>
                  <a:pt x="10968" y="18473"/>
                  <a:pt x="10979" y="18473"/>
                </a:cubicBezTo>
                <a:close/>
                <a:moveTo>
                  <a:pt x="10923" y="18485"/>
                </a:moveTo>
                <a:cubicBezTo>
                  <a:pt x="10915" y="18489"/>
                  <a:pt x="10907" y="18493"/>
                  <a:pt x="10899" y="18493"/>
                </a:cubicBezTo>
                <a:cubicBezTo>
                  <a:pt x="10895" y="18493"/>
                  <a:pt x="10892" y="18492"/>
                  <a:pt x="10889" y="18490"/>
                </a:cubicBezTo>
                <a:lnTo>
                  <a:pt x="10889" y="18485"/>
                </a:lnTo>
                <a:close/>
                <a:moveTo>
                  <a:pt x="8301" y="18473"/>
                </a:moveTo>
                <a:cubicBezTo>
                  <a:pt x="8313" y="18479"/>
                  <a:pt x="8330" y="18485"/>
                  <a:pt x="8341" y="18490"/>
                </a:cubicBezTo>
                <a:lnTo>
                  <a:pt x="8341" y="18496"/>
                </a:lnTo>
                <a:cubicBezTo>
                  <a:pt x="8330" y="18490"/>
                  <a:pt x="8313" y="18485"/>
                  <a:pt x="8296" y="18479"/>
                </a:cubicBezTo>
                <a:cubicBezTo>
                  <a:pt x="8296" y="18479"/>
                  <a:pt x="8301" y="18479"/>
                  <a:pt x="8301" y="18473"/>
                </a:cubicBezTo>
                <a:close/>
                <a:moveTo>
                  <a:pt x="8449" y="18496"/>
                </a:moveTo>
                <a:cubicBezTo>
                  <a:pt x="8449" y="18502"/>
                  <a:pt x="8454" y="18502"/>
                  <a:pt x="8454" y="18502"/>
                </a:cubicBezTo>
                <a:cubicBezTo>
                  <a:pt x="8453" y="18504"/>
                  <a:pt x="8451" y="18504"/>
                  <a:pt x="8449" y="18504"/>
                </a:cubicBezTo>
                <a:cubicBezTo>
                  <a:pt x="8444" y="18504"/>
                  <a:pt x="8439" y="18502"/>
                  <a:pt x="8432" y="18502"/>
                </a:cubicBezTo>
                <a:cubicBezTo>
                  <a:pt x="8437" y="18502"/>
                  <a:pt x="8443" y="18496"/>
                  <a:pt x="8449" y="18496"/>
                </a:cubicBezTo>
                <a:close/>
                <a:moveTo>
                  <a:pt x="11314" y="18462"/>
                </a:moveTo>
                <a:cubicBezTo>
                  <a:pt x="11297" y="18473"/>
                  <a:pt x="11274" y="18490"/>
                  <a:pt x="11263" y="18507"/>
                </a:cubicBezTo>
                <a:cubicBezTo>
                  <a:pt x="11246" y="18513"/>
                  <a:pt x="11223" y="18519"/>
                  <a:pt x="11206" y="18519"/>
                </a:cubicBezTo>
                <a:cubicBezTo>
                  <a:pt x="11240" y="18507"/>
                  <a:pt x="11269" y="18490"/>
                  <a:pt x="11291" y="18468"/>
                </a:cubicBezTo>
                <a:cubicBezTo>
                  <a:pt x="11303" y="18468"/>
                  <a:pt x="11308" y="18462"/>
                  <a:pt x="11314" y="18462"/>
                </a:cubicBezTo>
                <a:close/>
                <a:moveTo>
                  <a:pt x="10253" y="18524"/>
                </a:moveTo>
                <a:cubicBezTo>
                  <a:pt x="10247" y="18536"/>
                  <a:pt x="10236" y="18541"/>
                  <a:pt x="10230" y="18547"/>
                </a:cubicBezTo>
                <a:cubicBezTo>
                  <a:pt x="10236" y="18541"/>
                  <a:pt x="10242" y="18536"/>
                  <a:pt x="10247" y="18524"/>
                </a:cubicBezTo>
                <a:close/>
                <a:moveTo>
                  <a:pt x="10906" y="18541"/>
                </a:moveTo>
                <a:cubicBezTo>
                  <a:pt x="10906" y="18541"/>
                  <a:pt x="10900" y="18541"/>
                  <a:pt x="10900" y="18547"/>
                </a:cubicBezTo>
                <a:cubicBezTo>
                  <a:pt x="10894" y="18547"/>
                  <a:pt x="10889" y="18547"/>
                  <a:pt x="10889" y="18541"/>
                </a:cubicBezTo>
                <a:close/>
                <a:moveTo>
                  <a:pt x="10531" y="18496"/>
                </a:moveTo>
                <a:cubicBezTo>
                  <a:pt x="10554" y="18502"/>
                  <a:pt x="10576" y="18513"/>
                  <a:pt x="10593" y="18519"/>
                </a:cubicBezTo>
                <a:cubicBezTo>
                  <a:pt x="10525" y="18564"/>
                  <a:pt x="10435" y="18553"/>
                  <a:pt x="10350" y="18558"/>
                </a:cubicBezTo>
                <a:cubicBezTo>
                  <a:pt x="10378" y="18553"/>
                  <a:pt x="10401" y="18541"/>
                  <a:pt x="10423" y="18524"/>
                </a:cubicBezTo>
                <a:lnTo>
                  <a:pt x="10429" y="18547"/>
                </a:lnTo>
                <a:cubicBezTo>
                  <a:pt x="10435" y="18541"/>
                  <a:pt x="10446" y="18536"/>
                  <a:pt x="10452" y="18530"/>
                </a:cubicBezTo>
                <a:lnTo>
                  <a:pt x="10469" y="18553"/>
                </a:lnTo>
                <a:lnTo>
                  <a:pt x="10474" y="18541"/>
                </a:lnTo>
                <a:cubicBezTo>
                  <a:pt x="10469" y="18536"/>
                  <a:pt x="10457" y="18524"/>
                  <a:pt x="10446" y="18513"/>
                </a:cubicBezTo>
                <a:lnTo>
                  <a:pt x="10469" y="18513"/>
                </a:lnTo>
                <a:cubicBezTo>
                  <a:pt x="10469" y="18513"/>
                  <a:pt x="10469" y="18513"/>
                  <a:pt x="10474" y="18507"/>
                </a:cubicBezTo>
                <a:lnTo>
                  <a:pt x="10503" y="18507"/>
                </a:lnTo>
                <a:cubicBezTo>
                  <a:pt x="10503" y="18519"/>
                  <a:pt x="10508" y="18536"/>
                  <a:pt x="10508" y="18547"/>
                </a:cubicBezTo>
                <a:cubicBezTo>
                  <a:pt x="10514" y="18541"/>
                  <a:pt x="10531" y="18530"/>
                  <a:pt x="10542" y="18524"/>
                </a:cubicBezTo>
                <a:cubicBezTo>
                  <a:pt x="10537" y="18519"/>
                  <a:pt x="10525" y="18507"/>
                  <a:pt x="10520" y="18502"/>
                </a:cubicBezTo>
                <a:lnTo>
                  <a:pt x="10531" y="18496"/>
                </a:lnTo>
                <a:close/>
                <a:moveTo>
                  <a:pt x="10826" y="18553"/>
                </a:moveTo>
                <a:cubicBezTo>
                  <a:pt x="10826" y="18553"/>
                  <a:pt x="10820" y="18558"/>
                  <a:pt x="10815" y="18558"/>
                </a:cubicBezTo>
                <a:lnTo>
                  <a:pt x="10798" y="18553"/>
                </a:lnTo>
                <a:close/>
                <a:moveTo>
                  <a:pt x="10934" y="18547"/>
                </a:moveTo>
                <a:cubicBezTo>
                  <a:pt x="10934" y="18553"/>
                  <a:pt x="10934" y="18553"/>
                  <a:pt x="10934" y="18553"/>
                </a:cubicBezTo>
                <a:cubicBezTo>
                  <a:pt x="10928" y="18553"/>
                  <a:pt x="10923" y="18558"/>
                  <a:pt x="10923" y="18558"/>
                </a:cubicBezTo>
                <a:cubicBezTo>
                  <a:pt x="10923" y="18553"/>
                  <a:pt x="10928" y="18553"/>
                  <a:pt x="10934" y="18547"/>
                </a:cubicBezTo>
                <a:close/>
                <a:moveTo>
                  <a:pt x="9005" y="18558"/>
                </a:moveTo>
                <a:cubicBezTo>
                  <a:pt x="8971" y="18564"/>
                  <a:pt x="8942" y="18564"/>
                  <a:pt x="8914" y="18564"/>
                </a:cubicBezTo>
                <a:cubicBezTo>
                  <a:pt x="8914" y="18558"/>
                  <a:pt x="8908" y="18558"/>
                  <a:pt x="8908" y="18558"/>
                </a:cubicBezTo>
                <a:close/>
                <a:moveTo>
                  <a:pt x="10094" y="18541"/>
                </a:moveTo>
                <a:cubicBezTo>
                  <a:pt x="10083" y="18547"/>
                  <a:pt x="10072" y="18558"/>
                  <a:pt x="10066" y="18570"/>
                </a:cubicBezTo>
                <a:cubicBezTo>
                  <a:pt x="10060" y="18564"/>
                  <a:pt x="10060" y="18558"/>
                  <a:pt x="10060" y="18553"/>
                </a:cubicBezTo>
                <a:cubicBezTo>
                  <a:pt x="10072" y="18553"/>
                  <a:pt x="10083" y="18547"/>
                  <a:pt x="10094" y="18541"/>
                </a:cubicBezTo>
                <a:close/>
                <a:moveTo>
                  <a:pt x="10054" y="18541"/>
                </a:moveTo>
                <a:lnTo>
                  <a:pt x="10054" y="18541"/>
                </a:lnTo>
                <a:cubicBezTo>
                  <a:pt x="10060" y="18547"/>
                  <a:pt x="10054" y="18558"/>
                  <a:pt x="10049" y="18570"/>
                </a:cubicBezTo>
                <a:cubicBezTo>
                  <a:pt x="10044" y="18571"/>
                  <a:pt x="10039" y="18571"/>
                  <a:pt x="10035" y="18571"/>
                </a:cubicBezTo>
                <a:cubicBezTo>
                  <a:pt x="10017" y="18571"/>
                  <a:pt x="10011" y="18561"/>
                  <a:pt x="10020" y="18547"/>
                </a:cubicBezTo>
                <a:cubicBezTo>
                  <a:pt x="10032" y="18547"/>
                  <a:pt x="10043" y="18547"/>
                  <a:pt x="10054" y="18541"/>
                </a:cubicBezTo>
                <a:close/>
                <a:moveTo>
                  <a:pt x="9822" y="18564"/>
                </a:moveTo>
                <a:cubicBezTo>
                  <a:pt x="9816" y="18570"/>
                  <a:pt x="9811" y="18575"/>
                  <a:pt x="9799" y="18575"/>
                </a:cubicBezTo>
                <a:cubicBezTo>
                  <a:pt x="9793" y="18575"/>
                  <a:pt x="9788" y="18570"/>
                  <a:pt x="9782" y="18570"/>
                </a:cubicBezTo>
                <a:cubicBezTo>
                  <a:pt x="9793" y="18564"/>
                  <a:pt x="9811" y="18564"/>
                  <a:pt x="9822" y="18564"/>
                </a:cubicBezTo>
                <a:close/>
                <a:moveTo>
                  <a:pt x="9958" y="18553"/>
                </a:moveTo>
                <a:cubicBezTo>
                  <a:pt x="9958" y="18558"/>
                  <a:pt x="9952" y="18564"/>
                  <a:pt x="9947" y="18575"/>
                </a:cubicBezTo>
                <a:lnTo>
                  <a:pt x="9947" y="18570"/>
                </a:lnTo>
                <a:cubicBezTo>
                  <a:pt x="9930" y="18570"/>
                  <a:pt x="9924" y="18564"/>
                  <a:pt x="9924" y="18553"/>
                </a:cubicBezTo>
                <a:close/>
                <a:moveTo>
                  <a:pt x="9464" y="18570"/>
                </a:moveTo>
                <a:cubicBezTo>
                  <a:pt x="9464" y="18574"/>
                  <a:pt x="9467" y="18577"/>
                  <a:pt x="9469" y="18581"/>
                </a:cubicBezTo>
                <a:lnTo>
                  <a:pt x="9464" y="18581"/>
                </a:lnTo>
                <a:cubicBezTo>
                  <a:pt x="9459" y="18581"/>
                  <a:pt x="9459" y="18575"/>
                  <a:pt x="9459" y="18570"/>
                </a:cubicBezTo>
                <a:close/>
                <a:moveTo>
                  <a:pt x="10225" y="18530"/>
                </a:moveTo>
                <a:lnTo>
                  <a:pt x="10225" y="18530"/>
                </a:lnTo>
                <a:cubicBezTo>
                  <a:pt x="10219" y="18536"/>
                  <a:pt x="10219" y="18547"/>
                  <a:pt x="10219" y="18553"/>
                </a:cubicBezTo>
                <a:cubicBezTo>
                  <a:pt x="10213" y="18558"/>
                  <a:pt x="10202" y="18558"/>
                  <a:pt x="10196" y="18564"/>
                </a:cubicBezTo>
                <a:cubicBezTo>
                  <a:pt x="10185" y="18570"/>
                  <a:pt x="10174" y="18570"/>
                  <a:pt x="10162" y="18581"/>
                </a:cubicBezTo>
                <a:cubicBezTo>
                  <a:pt x="10157" y="18575"/>
                  <a:pt x="10151" y="18575"/>
                  <a:pt x="10140" y="18575"/>
                </a:cubicBezTo>
                <a:cubicBezTo>
                  <a:pt x="10168" y="18558"/>
                  <a:pt x="10191" y="18536"/>
                  <a:pt x="10225" y="18530"/>
                </a:cubicBezTo>
                <a:close/>
                <a:moveTo>
                  <a:pt x="9584" y="18570"/>
                </a:moveTo>
                <a:cubicBezTo>
                  <a:pt x="9584" y="18575"/>
                  <a:pt x="9589" y="18581"/>
                  <a:pt x="9589" y="18587"/>
                </a:cubicBezTo>
                <a:cubicBezTo>
                  <a:pt x="9584" y="18581"/>
                  <a:pt x="9572" y="18581"/>
                  <a:pt x="9567" y="18581"/>
                </a:cubicBezTo>
                <a:cubicBezTo>
                  <a:pt x="9572" y="18575"/>
                  <a:pt x="9578" y="18575"/>
                  <a:pt x="9584" y="18570"/>
                </a:cubicBezTo>
                <a:close/>
                <a:moveTo>
                  <a:pt x="9704" y="18566"/>
                </a:moveTo>
                <a:cubicBezTo>
                  <a:pt x="9722" y="18566"/>
                  <a:pt x="9741" y="18568"/>
                  <a:pt x="9759" y="18570"/>
                </a:cubicBezTo>
                <a:lnTo>
                  <a:pt x="9759" y="18587"/>
                </a:lnTo>
                <a:lnTo>
                  <a:pt x="9640" y="18587"/>
                </a:lnTo>
                <a:cubicBezTo>
                  <a:pt x="9629" y="18587"/>
                  <a:pt x="9623" y="18581"/>
                  <a:pt x="9612" y="18581"/>
                </a:cubicBezTo>
                <a:cubicBezTo>
                  <a:pt x="9641" y="18570"/>
                  <a:pt x="9672" y="18566"/>
                  <a:pt x="9704" y="18566"/>
                </a:cubicBezTo>
                <a:close/>
                <a:moveTo>
                  <a:pt x="9567" y="18564"/>
                </a:moveTo>
                <a:cubicBezTo>
                  <a:pt x="9572" y="18574"/>
                  <a:pt x="9563" y="18593"/>
                  <a:pt x="9549" y="18593"/>
                </a:cubicBezTo>
                <a:cubicBezTo>
                  <a:pt x="9547" y="18593"/>
                  <a:pt x="9546" y="18593"/>
                  <a:pt x="9544" y="18592"/>
                </a:cubicBezTo>
                <a:lnTo>
                  <a:pt x="9544" y="18587"/>
                </a:lnTo>
                <a:cubicBezTo>
                  <a:pt x="9532" y="18587"/>
                  <a:pt x="9527" y="18575"/>
                  <a:pt x="9527" y="18570"/>
                </a:cubicBezTo>
                <a:cubicBezTo>
                  <a:pt x="9538" y="18570"/>
                  <a:pt x="9555" y="18564"/>
                  <a:pt x="9567" y="18564"/>
                </a:cubicBezTo>
                <a:close/>
                <a:moveTo>
                  <a:pt x="11314" y="18553"/>
                </a:moveTo>
                <a:cubicBezTo>
                  <a:pt x="11303" y="18564"/>
                  <a:pt x="11286" y="18587"/>
                  <a:pt x="11274" y="18598"/>
                </a:cubicBezTo>
                <a:cubicBezTo>
                  <a:pt x="11308" y="18581"/>
                  <a:pt x="11337" y="18570"/>
                  <a:pt x="11371" y="18570"/>
                </a:cubicBezTo>
                <a:cubicBezTo>
                  <a:pt x="11359" y="18564"/>
                  <a:pt x="11331" y="18558"/>
                  <a:pt x="11314" y="18553"/>
                </a:cubicBezTo>
                <a:close/>
                <a:moveTo>
                  <a:pt x="10622" y="18575"/>
                </a:moveTo>
                <a:cubicBezTo>
                  <a:pt x="10576" y="18587"/>
                  <a:pt x="10531" y="18598"/>
                  <a:pt x="10486" y="18615"/>
                </a:cubicBezTo>
                <a:cubicBezTo>
                  <a:pt x="10486" y="18604"/>
                  <a:pt x="10480" y="18598"/>
                  <a:pt x="10474" y="18587"/>
                </a:cubicBezTo>
                <a:lnTo>
                  <a:pt x="10622" y="18575"/>
                </a:lnTo>
                <a:close/>
                <a:moveTo>
                  <a:pt x="7864" y="18464"/>
                </a:moveTo>
                <a:cubicBezTo>
                  <a:pt x="7893" y="18464"/>
                  <a:pt x="7921" y="18479"/>
                  <a:pt x="7950" y="18479"/>
                </a:cubicBezTo>
                <a:cubicBezTo>
                  <a:pt x="8057" y="18496"/>
                  <a:pt x="8165" y="18513"/>
                  <a:pt x="8273" y="18530"/>
                </a:cubicBezTo>
                <a:cubicBezTo>
                  <a:pt x="8449" y="18553"/>
                  <a:pt x="8619" y="18575"/>
                  <a:pt x="8789" y="18598"/>
                </a:cubicBezTo>
                <a:cubicBezTo>
                  <a:pt x="8801" y="18604"/>
                  <a:pt x="8812" y="18609"/>
                  <a:pt x="8823" y="18621"/>
                </a:cubicBezTo>
                <a:cubicBezTo>
                  <a:pt x="8630" y="18609"/>
                  <a:pt x="8443" y="18581"/>
                  <a:pt x="8256" y="18547"/>
                </a:cubicBezTo>
                <a:lnTo>
                  <a:pt x="8239" y="18547"/>
                </a:lnTo>
                <a:lnTo>
                  <a:pt x="8182" y="18536"/>
                </a:lnTo>
                <a:lnTo>
                  <a:pt x="8176" y="18536"/>
                </a:lnTo>
                <a:cubicBezTo>
                  <a:pt x="8131" y="18530"/>
                  <a:pt x="8086" y="18519"/>
                  <a:pt x="8040" y="18513"/>
                </a:cubicBezTo>
                <a:cubicBezTo>
                  <a:pt x="8040" y="18519"/>
                  <a:pt x="8040" y="18524"/>
                  <a:pt x="8040" y="18530"/>
                </a:cubicBezTo>
                <a:cubicBezTo>
                  <a:pt x="7978" y="18485"/>
                  <a:pt x="7904" y="18490"/>
                  <a:pt x="7830" y="18473"/>
                </a:cubicBezTo>
                <a:cubicBezTo>
                  <a:pt x="7842" y="18467"/>
                  <a:pt x="7853" y="18464"/>
                  <a:pt x="7864" y="18464"/>
                </a:cubicBezTo>
                <a:close/>
                <a:moveTo>
                  <a:pt x="8829" y="18598"/>
                </a:moveTo>
                <a:cubicBezTo>
                  <a:pt x="8874" y="18604"/>
                  <a:pt x="8925" y="18609"/>
                  <a:pt x="8976" y="18615"/>
                </a:cubicBezTo>
                <a:lnTo>
                  <a:pt x="8993" y="18615"/>
                </a:lnTo>
                <a:cubicBezTo>
                  <a:pt x="9067" y="18621"/>
                  <a:pt x="9141" y="18615"/>
                  <a:pt x="9215" y="18632"/>
                </a:cubicBezTo>
                <a:cubicBezTo>
                  <a:pt x="9189" y="18637"/>
                  <a:pt x="9162" y="18639"/>
                  <a:pt x="9135" y="18639"/>
                </a:cubicBezTo>
                <a:cubicBezTo>
                  <a:pt x="9076" y="18639"/>
                  <a:pt x="9015" y="18630"/>
                  <a:pt x="8956" y="18630"/>
                </a:cubicBezTo>
                <a:cubicBezTo>
                  <a:pt x="8920" y="18630"/>
                  <a:pt x="8885" y="18633"/>
                  <a:pt x="8852" y="18644"/>
                </a:cubicBezTo>
                <a:cubicBezTo>
                  <a:pt x="8852" y="18634"/>
                  <a:pt x="8852" y="18626"/>
                  <a:pt x="8852" y="18621"/>
                </a:cubicBezTo>
                <a:lnTo>
                  <a:pt x="8835" y="18621"/>
                </a:lnTo>
                <a:cubicBezTo>
                  <a:pt x="8829" y="18615"/>
                  <a:pt x="8829" y="18604"/>
                  <a:pt x="8829" y="18598"/>
                </a:cubicBezTo>
                <a:close/>
                <a:moveTo>
                  <a:pt x="9256" y="18616"/>
                </a:moveTo>
                <a:cubicBezTo>
                  <a:pt x="9274" y="18616"/>
                  <a:pt x="9292" y="18636"/>
                  <a:pt x="9266" y="18649"/>
                </a:cubicBezTo>
                <a:cubicBezTo>
                  <a:pt x="9263" y="18651"/>
                  <a:pt x="9259" y="18652"/>
                  <a:pt x="9255" y="18652"/>
                </a:cubicBezTo>
                <a:cubicBezTo>
                  <a:pt x="9238" y="18652"/>
                  <a:pt x="9220" y="18635"/>
                  <a:pt x="9243" y="18621"/>
                </a:cubicBezTo>
                <a:cubicBezTo>
                  <a:pt x="9247" y="18617"/>
                  <a:pt x="9252" y="18616"/>
                  <a:pt x="9256" y="18616"/>
                </a:cubicBezTo>
                <a:close/>
                <a:moveTo>
                  <a:pt x="9901" y="18558"/>
                </a:moveTo>
                <a:lnTo>
                  <a:pt x="9901" y="18558"/>
                </a:lnTo>
                <a:cubicBezTo>
                  <a:pt x="9890" y="18581"/>
                  <a:pt x="9896" y="18598"/>
                  <a:pt x="9907" y="18615"/>
                </a:cubicBezTo>
                <a:cubicBezTo>
                  <a:pt x="9926" y="18619"/>
                  <a:pt x="9944" y="18621"/>
                  <a:pt x="9962" y="18621"/>
                </a:cubicBezTo>
                <a:cubicBezTo>
                  <a:pt x="10014" y="18621"/>
                  <a:pt x="10064" y="18609"/>
                  <a:pt x="10113" y="18609"/>
                </a:cubicBezTo>
                <a:cubicBezTo>
                  <a:pt x="10120" y="18609"/>
                  <a:pt x="10127" y="18609"/>
                  <a:pt x="10134" y="18609"/>
                </a:cubicBezTo>
                <a:cubicBezTo>
                  <a:pt x="10179" y="18604"/>
                  <a:pt x="10230" y="18615"/>
                  <a:pt x="10264" y="18581"/>
                </a:cubicBezTo>
                <a:cubicBezTo>
                  <a:pt x="10259" y="18581"/>
                  <a:pt x="10247" y="18575"/>
                  <a:pt x="10242" y="18575"/>
                </a:cubicBezTo>
                <a:cubicBezTo>
                  <a:pt x="10259" y="18575"/>
                  <a:pt x="10270" y="18575"/>
                  <a:pt x="10281" y="18570"/>
                </a:cubicBezTo>
                <a:lnTo>
                  <a:pt x="10281" y="18570"/>
                </a:lnTo>
                <a:cubicBezTo>
                  <a:pt x="10273" y="18583"/>
                  <a:pt x="10278" y="18611"/>
                  <a:pt x="10294" y="18611"/>
                </a:cubicBezTo>
                <a:cubicBezTo>
                  <a:pt x="10299" y="18611"/>
                  <a:pt x="10304" y="18609"/>
                  <a:pt x="10310" y="18604"/>
                </a:cubicBezTo>
                <a:cubicBezTo>
                  <a:pt x="10361" y="18598"/>
                  <a:pt x="10412" y="18592"/>
                  <a:pt x="10463" y="18587"/>
                </a:cubicBezTo>
                <a:lnTo>
                  <a:pt x="10463" y="18615"/>
                </a:lnTo>
                <a:lnTo>
                  <a:pt x="10452" y="18615"/>
                </a:lnTo>
                <a:cubicBezTo>
                  <a:pt x="10452" y="18609"/>
                  <a:pt x="10446" y="18598"/>
                  <a:pt x="10440" y="18592"/>
                </a:cubicBezTo>
                <a:cubicBezTo>
                  <a:pt x="10412" y="18604"/>
                  <a:pt x="10389" y="18615"/>
                  <a:pt x="10361" y="18626"/>
                </a:cubicBezTo>
                <a:cubicBezTo>
                  <a:pt x="10335" y="18621"/>
                  <a:pt x="10308" y="18615"/>
                  <a:pt x="10282" y="18615"/>
                </a:cubicBezTo>
                <a:cubicBezTo>
                  <a:pt x="10256" y="18615"/>
                  <a:pt x="10230" y="18621"/>
                  <a:pt x="10208" y="18638"/>
                </a:cubicBezTo>
                <a:lnTo>
                  <a:pt x="10191" y="18638"/>
                </a:lnTo>
                <a:cubicBezTo>
                  <a:pt x="10185" y="18632"/>
                  <a:pt x="10174" y="18621"/>
                  <a:pt x="10174" y="18621"/>
                </a:cubicBezTo>
                <a:cubicBezTo>
                  <a:pt x="10145" y="18626"/>
                  <a:pt x="10123" y="18632"/>
                  <a:pt x="10094" y="18638"/>
                </a:cubicBezTo>
                <a:cubicBezTo>
                  <a:pt x="9969" y="18644"/>
                  <a:pt x="9850" y="18649"/>
                  <a:pt x="9725" y="18661"/>
                </a:cubicBezTo>
                <a:cubicBezTo>
                  <a:pt x="9688" y="18652"/>
                  <a:pt x="9651" y="18650"/>
                  <a:pt x="9613" y="18650"/>
                </a:cubicBezTo>
                <a:cubicBezTo>
                  <a:pt x="9561" y="18650"/>
                  <a:pt x="9508" y="18654"/>
                  <a:pt x="9455" y="18654"/>
                </a:cubicBezTo>
                <a:cubicBezTo>
                  <a:pt x="9417" y="18654"/>
                  <a:pt x="9378" y="18652"/>
                  <a:pt x="9340" y="18644"/>
                </a:cubicBezTo>
                <a:cubicBezTo>
                  <a:pt x="9385" y="18638"/>
                  <a:pt x="9425" y="18632"/>
                  <a:pt x="9470" y="18632"/>
                </a:cubicBezTo>
                <a:lnTo>
                  <a:pt x="9470" y="18638"/>
                </a:lnTo>
                <a:cubicBezTo>
                  <a:pt x="9470" y="18638"/>
                  <a:pt x="9476" y="18632"/>
                  <a:pt x="9476" y="18632"/>
                </a:cubicBezTo>
                <a:cubicBezTo>
                  <a:pt x="9578" y="18626"/>
                  <a:pt x="9680" y="18626"/>
                  <a:pt x="9788" y="18626"/>
                </a:cubicBezTo>
                <a:cubicBezTo>
                  <a:pt x="9793" y="18626"/>
                  <a:pt x="9798" y="18625"/>
                  <a:pt x="9803" y="18625"/>
                </a:cubicBezTo>
                <a:cubicBezTo>
                  <a:pt x="9813" y="18625"/>
                  <a:pt x="9824" y="18626"/>
                  <a:pt x="9835" y="18626"/>
                </a:cubicBezTo>
                <a:cubicBezTo>
                  <a:pt x="9850" y="18626"/>
                  <a:pt x="9864" y="18624"/>
                  <a:pt x="9873" y="18609"/>
                </a:cubicBezTo>
                <a:lnTo>
                  <a:pt x="9833" y="18581"/>
                </a:lnTo>
                <a:cubicBezTo>
                  <a:pt x="9839" y="18575"/>
                  <a:pt x="9839" y="18570"/>
                  <a:pt x="9845" y="18564"/>
                </a:cubicBezTo>
                <a:cubicBezTo>
                  <a:pt x="9862" y="18564"/>
                  <a:pt x="9879" y="18564"/>
                  <a:pt x="9901" y="18558"/>
                </a:cubicBezTo>
                <a:close/>
                <a:moveTo>
                  <a:pt x="10184" y="18694"/>
                </a:moveTo>
                <a:lnTo>
                  <a:pt x="10184" y="18694"/>
                </a:lnTo>
                <a:cubicBezTo>
                  <a:pt x="10184" y="18694"/>
                  <a:pt x="10184" y="18695"/>
                  <a:pt x="10183" y="18695"/>
                </a:cubicBezTo>
                <a:lnTo>
                  <a:pt x="10183" y="18695"/>
                </a:lnTo>
                <a:lnTo>
                  <a:pt x="10185" y="18695"/>
                </a:lnTo>
                <a:cubicBezTo>
                  <a:pt x="10185" y="18694"/>
                  <a:pt x="10184" y="18694"/>
                  <a:pt x="10184" y="18694"/>
                </a:cubicBezTo>
                <a:close/>
                <a:moveTo>
                  <a:pt x="10183" y="18695"/>
                </a:moveTo>
                <a:lnTo>
                  <a:pt x="10134" y="18723"/>
                </a:lnTo>
                <a:cubicBezTo>
                  <a:pt x="10151" y="18723"/>
                  <a:pt x="10162" y="18723"/>
                  <a:pt x="10179" y="18717"/>
                </a:cubicBezTo>
                <a:cubicBezTo>
                  <a:pt x="10179" y="18711"/>
                  <a:pt x="10181" y="18703"/>
                  <a:pt x="10183" y="18695"/>
                </a:cubicBezTo>
                <a:close/>
                <a:moveTo>
                  <a:pt x="10972" y="18764"/>
                </a:moveTo>
                <a:lnTo>
                  <a:pt x="10972" y="18764"/>
                </a:lnTo>
                <a:cubicBezTo>
                  <a:pt x="10970" y="18771"/>
                  <a:pt x="10968" y="18779"/>
                  <a:pt x="10968" y="18785"/>
                </a:cubicBezTo>
                <a:lnTo>
                  <a:pt x="10972" y="18764"/>
                </a:lnTo>
                <a:close/>
                <a:moveTo>
                  <a:pt x="9260" y="18695"/>
                </a:moveTo>
                <a:lnTo>
                  <a:pt x="9260" y="18695"/>
                </a:lnTo>
                <a:cubicBezTo>
                  <a:pt x="9254" y="18712"/>
                  <a:pt x="9243" y="18740"/>
                  <a:pt x="9237" y="18751"/>
                </a:cubicBezTo>
                <a:lnTo>
                  <a:pt x="9311" y="18751"/>
                </a:lnTo>
                <a:cubicBezTo>
                  <a:pt x="9306" y="18763"/>
                  <a:pt x="9289" y="18785"/>
                  <a:pt x="9283" y="18797"/>
                </a:cubicBezTo>
                <a:cubicBezTo>
                  <a:pt x="9260" y="18797"/>
                  <a:pt x="9237" y="18797"/>
                  <a:pt x="9220" y="18780"/>
                </a:cubicBezTo>
                <a:cubicBezTo>
                  <a:pt x="9220" y="18746"/>
                  <a:pt x="9243" y="18717"/>
                  <a:pt x="9260" y="18695"/>
                </a:cubicBezTo>
                <a:close/>
                <a:moveTo>
                  <a:pt x="9345" y="18751"/>
                </a:moveTo>
                <a:cubicBezTo>
                  <a:pt x="9383" y="18751"/>
                  <a:pt x="9421" y="18754"/>
                  <a:pt x="9459" y="18754"/>
                </a:cubicBezTo>
                <a:cubicBezTo>
                  <a:pt x="9478" y="18754"/>
                  <a:pt x="9497" y="18753"/>
                  <a:pt x="9515" y="18751"/>
                </a:cubicBezTo>
                <a:lnTo>
                  <a:pt x="9515" y="18751"/>
                </a:lnTo>
                <a:cubicBezTo>
                  <a:pt x="9504" y="18774"/>
                  <a:pt x="9481" y="18774"/>
                  <a:pt x="9464" y="18785"/>
                </a:cubicBezTo>
                <a:cubicBezTo>
                  <a:pt x="9464" y="18791"/>
                  <a:pt x="9464" y="18802"/>
                  <a:pt x="9464" y="18808"/>
                </a:cubicBezTo>
                <a:cubicBezTo>
                  <a:pt x="9413" y="18785"/>
                  <a:pt x="9351" y="18802"/>
                  <a:pt x="9311" y="18785"/>
                </a:cubicBezTo>
                <a:cubicBezTo>
                  <a:pt x="9311" y="18763"/>
                  <a:pt x="9323" y="18751"/>
                  <a:pt x="9345" y="18751"/>
                </a:cubicBezTo>
                <a:close/>
                <a:moveTo>
                  <a:pt x="9508" y="18788"/>
                </a:moveTo>
                <a:cubicBezTo>
                  <a:pt x="9515" y="18788"/>
                  <a:pt x="9521" y="18792"/>
                  <a:pt x="9521" y="18802"/>
                </a:cubicBezTo>
                <a:cubicBezTo>
                  <a:pt x="9515" y="18808"/>
                  <a:pt x="9498" y="18819"/>
                  <a:pt x="9493" y="18819"/>
                </a:cubicBezTo>
                <a:cubicBezTo>
                  <a:pt x="9469" y="18808"/>
                  <a:pt x="9492" y="18788"/>
                  <a:pt x="9508" y="18788"/>
                </a:cubicBezTo>
                <a:close/>
                <a:moveTo>
                  <a:pt x="9106" y="0"/>
                </a:moveTo>
                <a:cubicBezTo>
                  <a:pt x="9089" y="0"/>
                  <a:pt x="9075" y="23"/>
                  <a:pt x="9062" y="28"/>
                </a:cubicBezTo>
                <a:cubicBezTo>
                  <a:pt x="9051" y="27"/>
                  <a:pt x="9041" y="26"/>
                  <a:pt x="9032" y="26"/>
                </a:cubicBezTo>
                <a:cubicBezTo>
                  <a:pt x="8978" y="26"/>
                  <a:pt x="8935" y="41"/>
                  <a:pt x="8891" y="85"/>
                </a:cubicBezTo>
                <a:cubicBezTo>
                  <a:pt x="8891" y="73"/>
                  <a:pt x="8891" y="50"/>
                  <a:pt x="8891" y="39"/>
                </a:cubicBezTo>
                <a:cubicBezTo>
                  <a:pt x="8886" y="50"/>
                  <a:pt x="8874" y="73"/>
                  <a:pt x="8869" y="85"/>
                </a:cubicBezTo>
                <a:cubicBezTo>
                  <a:pt x="8856" y="76"/>
                  <a:pt x="8841" y="49"/>
                  <a:pt x="8822" y="49"/>
                </a:cubicBezTo>
                <a:cubicBezTo>
                  <a:pt x="8815" y="49"/>
                  <a:pt x="8808" y="53"/>
                  <a:pt x="8801" y="62"/>
                </a:cubicBezTo>
                <a:cubicBezTo>
                  <a:pt x="8761" y="62"/>
                  <a:pt x="8715" y="56"/>
                  <a:pt x="8676" y="56"/>
                </a:cubicBezTo>
                <a:cubicBezTo>
                  <a:pt x="8715" y="79"/>
                  <a:pt x="8767" y="90"/>
                  <a:pt x="8812" y="96"/>
                </a:cubicBezTo>
                <a:lnTo>
                  <a:pt x="8823" y="56"/>
                </a:lnTo>
                <a:cubicBezTo>
                  <a:pt x="8834" y="82"/>
                  <a:pt x="8853" y="96"/>
                  <a:pt x="8874" y="96"/>
                </a:cubicBezTo>
                <a:cubicBezTo>
                  <a:pt x="8885" y="96"/>
                  <a:pt x="8897" y="92"/>
                  <a:pt x="8908" y="85"/>
                </a:cubicBezTo>
                <a:lnTo>
                  <a:pt x="8908" y="85"/>
                </a:lnTo>
                <a:lnTo>
                  <a:pt x="8903" y="119"/>
                </a:lnTo>
                <a:cubicBezTo>
                  <a:pt x="8925" y="85"/>
                  <a:pt x="8948" y="56"/>
                  <a:pt x="8982" y="33"/>
                </a:cubicBezTo>
                <a:cubicBezTo>
                  <a:pt x="9033" y="56"/>
                  <a:pt x="9045" y="107"/>
                  <a:pt x="9050" y="153"/>
                </a:cubicBezTo>
                <a:cubicBezTo>
                  <a:pt x="9096" y="164"/>
                  <a:pt x="9141" y="170"/>
                  <a:pt x="9186" y="175"/>
                </a:cubicBezTo>
                <a:cubicBezTo>
                  <a:pt x="8948" y="192"/>
                  <a:pt x="8715" y="204"/>
                  <a:pt x="8477" y="204"/>
                </a:cubicBezTo>
                <a:cubicBezTo>
                  <a:pt x="8483" y="192"/>
                  <a:pt x="8494" y="175"/>
                  <a:pt x="8506" y="170"/>
                </a:cubicBezTo>
                <a:cubicBezTo>
                  <a:pt x="8500" y="170"/>
                  <a:pt x="8489" y="164"/>
                  <a:pt x="8483" y="164"/>
                </a:cubicBezTo>
                <a:cubicBezTo>
                  <a:pt x="8479" y="196"/>
                  <a:pt x="8464" y="214"/>
                  <a:pt x="8439" y="214"/>
                </a:cubicBezTo>
                <a:cubicBezTo>
                  <a:pt x="8429" y="214"/>
                  <a:pt x="8417" y="210"/>
                  <a:pt x="8403" y="204"/>
                </a:cubicBezTo>
                <a:lnTo>
                  <a:pt x="8454" y="170"/>
                </a:lnTo>
                <a:cubicBezTo>
                  <a:pt x="8437" y="170"/>
                  <a:pt x="8420" y="175"/>
                  <a:pt x="8409" y="175"/>
                </a:cubicBezTo>
                <a:cubicBezTo>
                  <a:pt x="8403" y="192"/>
                  <a:pt x="8403" y="204"/>
                  <a:pt x="8392" y="215"/>
                </a:cubicBezTo>
                <a:cubicBezTo>
                  <a:pt x="8324" y="221"/>
                  <a:pt x="8250" y="221"/>
                  <a:pt x="8176" y="226"/>
                </a:cubicBezTo>
                <a:cubicBezTo>
                  <a:pt x="8173" y="226"/>
                  <a:pt x="8169" y="226"/>
                  <a:pt x="8166" y="226"/>
                </a:cubicBezTo>
                <a:cubicBezTo>
                  <a:pt x="8112" y="226"/>
                  <a:pt x="8048" y="251"/>
                  <a:pt x="7990" y="251"/>
                </a:cubicBezTo>
                <a:cubicBezTo>
                  <a:pt x="7959" y="251"/>
                  <a:pt x="7929" y="244"/>
                  <a:pt x="7904" y="221"/>
                </a:cubicBezTo>
                <a:cubicBezTo>
                  <a:pt x="7864" y="221"/>
                  <a:pt x="7819" y="215"/>
                  <a:pt x="7779" y="209"/>
                </a:cubicBezTo>
                <a:lnTo>
                  <a:pt x="7751" y="232"/>
                </a:lnTo>
                <a:cubicBezTo>
                  <a:pt x="7741" y="227"/>
                  <a:pt x="7730" y="224"/>
                  <a:pt x="7721" y="224"/>
                </a:cubicBezTo>
                <a:cubicBezTo>
                  <a:pt x="7699" y="224"/>
                  <a:pt x="7681" y="238"/>
                  <a:pt x="7677" y="266"/>
                </a:cubicBezTo>
                <a:cubicBezTo>
                  <a:pt x="7706" y="266"/>
                  <a:pt x="7728" y="266"/>
                  <a:pt x="7751" y="260"/>
                </a:cubicBezTo>
                <a:lnTo>
                  <a:pt x="7751" y="260"/>
                </a:lnTo>
                <a:cubicBezTo>
                  <a:pt x="7717" y="277"/>
                  <a:pt x="7683" y="283"/>
                  <a:pt x="7643" y="289"/>
                </a:cubicBezTo>
                <a:cubicBezTo>
                  <a:pt x="7649" y="277"/>
                  <a:pt x="7649" y="255"/>
                  <a:pt x="7654" y="243"/>
                </a:cubicBezTo>
                <a:lnTo>
                  <a:pt x="7654" y="243"/>
                </a:lnTo>
                <a:cubicBezTo>
                  <a:pt x="7637" y="249"/>
                  <a:pt x="7615" y="260"/>
                  <a:pt x="7598" y="272"/>
                </a:cubicBezTo>
                <a:cubicBezTo>
                  <a:pt x="7598" y="249"/>
                  <a:pt x="7598" y="226"/>
                  <a:pt x="7598" y="204"/>
                </a:cubicBezTo>
                <a:cubicBezTo>
                  <a:pt x="7626" y="198"/>
                  <a:pt x="7643" y="192"/>
                  <a:pt x="7666" y="187"/>
                </a:cubicBezTo>
                <a:cubicBezTo>
                  <a:pt x="7671" y="187"/>
                  <a:pt x="7683" y="192"/>
                  <a:pt x="7689" y="198"/>
                </a:cubicBezTo>
                <a:cubicBezTo>
                  <a:pt x="7745" y="192"/>
                  <a:pt x="7796" y="175"/>
                  <a:pt x="7853" y="147"/>
                </a:cubicBezTo>
                <a:lnTo>
                  <a:pt x="7898" y="175"/>
                </a:lnTo>
                <a:cubicBezTo>
                  <a:pt x="7898" y="164"/>
                  <a:pt x="7904" y="136"/>
                  <a:pt x="7904" y="124"/>
                </a:cubicBezTo>
                <a:cubicBezTo>
                  <a:pt x="7879" y="117"/>
                  <a:pt x="7854" y="114"/>
                  <a:pt x="7829" y="114"/>
                </a:cubicBezTo>
                <a:cubicBezTo>
                  <a:pt x="7758" y="114"/>
                  <a:pt x="7686" y="137"/>
                  <a:pt x="7615" y="141"/>
                </a:cubicBezTo>
                <a:lnTo>
                  <a:pt x="7620" y="113"/>
                </a:lnTo>
                <a:lnTo>
                  <a:pt x="7620" y="113"/>
                </a:lnTo>
                <a:cubicBezTo>
                  <a:pt x="7615" y="119"/>
                  <a:pt x="7609" y="136"/>
                  <a:pt x="7609" y="147"/>
                </a:cubicBezTo>
                <a:cubicBezTo>
                  <a:pt x="7558" y="147"/>
                  <a:pt x="7507" y="153"/>
                  <a:pt x="7462" y="175"/>
                </a:cubicBezTo>
                <a:cubicBezTo>
                  <a:pt x="7451" y="174"/>
                  <a:pt x="7440" y="173"/>
                  <a:pt x="7430" y="173"/>
                </a:cubicBezTo>
                <a:cubicBezTo>
                  <a:pt x="7404" y="173"/>
                  <a:pt x="7383" y="181"/>
                  <a:pt x="7371" y="209"/>
                </a:cubicBezTo>
                <a:cubicBezTo>
                  <a:pt x="7365" y="204"/>
                  <a:pt x="7359" y="187"/>
                  <a:pt x="7354" y="175"/>
                </a:cubicBezTo>
                <a:cubicBezTo>
                  <a:pt x="7354" y="187"/>
                  <a:pt x="7348" y="215"/>
                  <a:pt x="7348" y="226"/>
                </a:cubicBezTo>
                <a:cubicBezTo>
                  <a:pt x="7337" y="221"/>
                  <a:pt x="7308" y="209"/>
                  <a:pt x="7291" y="204"/>
                </a:cubicBezTo>
                <a:cubicBezTo>
                  <a:pt x="7291" y="209"/>
                  <a:pt x="7286" y="221"/>
                  <a:pt x="7286" y="226"/>
                </a:cubicBezTo>
                <a:cubicBezTo>
                  <a:pt x="7310" y="229"/>
                  <a:pt x="7336" y="233"/>
                  <a:pt x="7361" y="233"/>
                </a:cubicBezTo>
                <a:cubicBezTo>
                  <a:pt x="7396" y="233"/>
                  <a:pt x="7430" y="225"/>
                  <a:pt x="7456" y="192"/>
                </a:cubicBezTo>
                <a:cubicBezTo>
                  <a:pt x="7467" y="198"/>
                  <a:pt x="7490" y="209"/>
                  <a:pt x="7501" y="221"/>
                </a:cubicBezTo>
                <a:cubicBezTo>
                  <a:pt x="7530" y="209"/>
                  <a:pt x="7564" y="204"/>
                  <a:pt x="7592" y="198"/>
                </a:cubicBezTo>
                <a:lnTo>
                  <a:pt x="7592" y="198"/>
                </a:lnTo>
                <a:cubicBezTo>
                  <a:pt x="7586" y="215"/>
                  <a:pt x="7581" y="255"/>
                  <a:pt x="7575" y="272"/>
                </a:cubicBezTo>
                <a:lnTo>
                  <a:pt x="7530" y="255"/>
                </a:lnTo>
                <a:lnTo>
                  <a:pt x="7530" y="306"/>
                </a:lnTo>
                <a:cubicBezTo>
                  <a:pt x="7524" y="306"/>
                  <a:pt x="7507" y="317"/>
                  <a:pt x="7501" y="317"/>
                </a:cubicBezTo>
                <a:lnTo>
                  <a:pt x="7501" y="260"/>
                </a:lnTo>
                <a:cubicBezTo>
                  <a:pt x="7484" y="272"/>
                  <a:pt x="7473" y="294"/>
                  <a:pt x="7462" y="311"/>
                </a:cubicBezTo>
                <a:cubicBezTo>
                  <a:pt x="7450" y="317"/>
                  <a:pt x="7433" y="323"/>
                  <a:pt x="7416" y="328"/>
                </a:cubicBezTo>
                <a:cubicBezTo>
                  <a:pt x="7433" y="311"/>
                  <a:pt x="7456" y="306"/>
                  <a:pt x="7462" y="289"/>
                </a:cubicBezTo>
                <a:cubicBezTo>
                  <a:pt x="7454" y="283"/>
                  <a:pt x="7447" y="280"/>
                  <a:pt x="7440" y="280"/>
                </a:cubicBezTo>
                <a:cubicBezTo>
                  <a:pt x="7410" y="280"/>
                  <a:pt x="7392" y="336"/>
                  <a:pt x="7359" y="346"/>
                </a:cubicBezTo>
                <a:cubicBezTo>
                  <a:pt x="7337" y="346"/>
                  <a:pt x="7291" y="340"/>
                  <a:pt x="7269" y="340"/>
                </a:cubicBezTo>
                <a:cubicBezTo>
                  <a:pt x="7280" y="328"/>
                  <a:pt x="7297" y="306"/>
                  <a:pt x="7308" y="294"/>
                </a:cubicBezTo>
                <a:lnTo>
                  <a:pt x="7308" y="294"/>
                </a:lnTo>
                <a:cubicBezTo>
                  <a:pt x="7285" y="313"/>
                  <a:pt x="7257" y="324"/>
                  <a:pt x="7229" y="324"/>
                </a:cubicBezTo>
                <a:cubicBezTo>
                  <a:pt x="7224" y="324"/>
                  <a:pt x="7218" y="324"/>
                  <a:pt x="7212" y="323"/>
                </a:cubicBezTo>
                <a:lnTo>
                  <a:pt x="7212" y="323"/>
                </a:lnTo>
                <a:cubicBezTo>
                  <a:pt x="7229" y="328"/>
                  <a:pt x="7257" y="340"/>
                  <a:pt x="7269" y="346"/>
                </a:cubicBezTo>
                <a:cubicBezTo>
                  <a:pt x="7256" y="360"/>
                  <a:pt x="7243" y="367"/>
                  <a:pt x="7231" y="367"/>
                </a:cubicBezTo>
                <a:cubicBezTo>
                  <a:pt x="7211" y="367"/>
                  <a:pt x="7192" y="350"/>
                  <a:pt x="7178" y="328"/>
                </a:cubicBezTo>
                <a:cubicBezTo>
                  <a:pt x="7172" y="340"/>
                  <a:pt x="7161" y="363"/>
                  <a:pt x="7155" y="374"/>
                </a:cubicBezTo>
                <a:cubicBezTo>
                  <a:pt x="7093" y="402"/>
                  <a:pt x="7030" y="414"/>
                  <a:pt x="6968" y="436"/>
                </a:cubicBezTo>
                <a:cubicBezTo>
                  <a:pt x="6979" y="414"/>
                  <a:pt x="6996" y="391"/>
                  <a:pt x="7008" y="363"/>
                </a:cubicBezTo>
                <a:lnTo>
                  <a:pt x="7008" y="363"/>
                </a:lnTo>
                <a:cubicBezTo>
                  <a:pt x="6974" y="380"/>
                  <a:pt x="6957" y="408"/>
                  <a:pt x="6951" y="442"/>
                </a:cubicBezTo>
                <a:cubicBezTo>
                  <a:pt x="6934" y="431"/>
                  <a:pt x="6917" y="414"/>
                  <a:pt x="6906" y="397"/>
                </a:cubicBezTo>
                <a:lnTo>
                  <a:pt x="6906" y="397"/>
                </a:lnTo>
                <a:cubicBezTo>
                  <a:pt x="6911" y="419"/>
                  <a:pt x="6917" y="436"/>
                  <a:pt x="6917" y="453"/>
                </a:cubicBezTo>
                <a:cubicBezTo>
                  <a:pt x="6871" y="453"/>
                  <a:pt x="6832" y="476"/>
                  <a:pt x="6792" y="493"/>
                </a:cubicBezTo>
                <a:cubicBezTo>
                  <a:pt x="6792" y="482"/>
                  <a:pt x="6798" y="459"/>
                  <a:pt x="6798" y="448"/>
                </a:cubicBezTo>
                <a:lnTo>
                  <a:pt x="6798" y="448"/>
                </a:lnTo>
                <a:cubicBezTo>
                  <a:pt x="6786" y="453"/>
                  <a:pt x="6764" y="453"/>
                  <a:pt x="6752" y="459"/>
                </a:cubicBezTo>
                <a:cubicBezTo>
                  <a:pt x="6803" y="499"/>
                  <a:pt x="6741" y="521"/>
                  <a:pt x="6707" y="533"/>
                </a:cubicBezTo>
                <a:lnTo>
                  <a:pt x="6701" y="533"/>
                </a:lnTo>
                <a:lnTo>
                  <a:pt x="6690" y="516"/>
                </a:lnTo>
                <a:cubicBezTo>
                  <a:pt x="6690" y="521"/>
                  <a:pt x="6690" y="527"/>
                  <a:pt x="6690" y="538"/>
                </a:cubicBezTo>
                <a:cubicBezTo>
                  <a:pt x="6645" y="550"/>
                  <a:pt x="6599" y="567"/>
                  <a:pt x="6559" y="589"/>
                </a:cubicBezTo>
                <a:cubicBezTo>
                  <a:pt x="6531" y="601"/>
                  <a:pt x="6508" y="612"/>
                  <a:pt x="6486" y="624"/>
                </a:cubicBezTo>
                <a:cubicBezTo>
                  <a:pt x="6480" y="629"/>
                  <a:pt x="6474" y="629"/>
                  <a:pt x="6469" y="629"/>
                </a:cubicBezTo>
                <a:cubicBezTo>
                  <a:pt x="6463" y="633"/>
                  <a:pt x="6457" y="634"/>
                  <a:pt x="6450" y="634"/>
                </a:cubicBezTo>
                <a:cubicBezTo>
                  <a:pt x="6436" y="634"/>
                  <a:pt x="6421" y="629"/>
                  <a:pt x="6406" y="629"/>
                </a:cubicBezTo>
                <a:cubicBezTo>
                  <a:pt x="6401" y="641"/>
                  <a:pt x="6389" y="658"/>
                  <a:pt x="6384" y="675"/>
                </a:cubicBezTo>
                <a:cubicBezTo>
                  <a:pt x="6378" y="663"/>
                  <a:pt x="6367" y="652"/>
                  <a:pt x="6361" y="641"/>
                </a:cubicBezTo>
                <a:cubicBezTo>
                  <a:pt x="6344" y="652"/>
                  <a:pt x="6332" y="658"/>
                  <a:pt x="6315" y="663"/>
                </a:cubicBezTo>
                <a:cubicBezTo>
                  <a:pt x="6315" y="663"/>
                  <a:pt x="6310" y="663"/>
                  <a:pt x="6310" y="658"/>
                </a:cubicBezTo>
                <a:cubicBezTo>
                  <a:pt x="6298" y="658"/>
                  <a:pt x="6281" y="669"/>
                  <a:pt x="6276" y="680"/>
                </a:cubicBezTo>
                <a:cubicBezTo>
                  <a:pt x="6270" y="682"/>
                  <a:pt x="6265" y="685"/>
                  <a:pt x="6260" y="687"/>
                </a:cubicBezTo>
                <a:lnTo>
                  <a:pt x="6260" y="687"/>
                </a:lnTo>
                <a:cubicBezTo>
                  <a:pt x="6259" y="687"/>
                  <a:pt x="6259" y="686"/>
                  <a:pt x="6259" y="686"/>
                </a:cubicBezTo>
                <a:cubicBezTo>
                  <a:pt x="6259" y="686"/>
                  <a:pt x="6259" y="687"/>
                  <a:pt x="6259" y="687"/>
                </a:cubicBezTo>
                <a:lnTo>
                  <a:pt x="6259" y="687"/>
                </a:lnTo>
                <a:cubicBezTo>
                  <a:pt x="6259" y="687"/>
                  <a:pt x="6259" y="687"/>
                  <a:pt x="6260" y="687"/>
                </a:cubicBezTo>
                <a:lnTo>
                  <a:pt x="6260" y="687"/>
                </a:lnTo>
                <a:cubicBezTo>
                  <a:pt x="6265" y="693"/>
                  <a:pt x="6276" y="703"/>
                  <a:pt x="6281" y="709"/>
                </a:cubicBezTo>
                <a:cubicBezTo>
                  <a:pt x="6304" y="697"/>
                  <a:pt x="6338" y="692"/>
                  <a:pt x="6367" y="680"/>
                </a:cubicBezTo>
                <a:lnTo>
                  <a:pt x="6367" y="680"/>
                </a:lnTo>
                <a:cubicBezTo>
                  <a:pt x="6338" y="697"/>
                  <a:pt x="6310" y="709"/>
                  <a:pt x="6281" y="726"/>
                </a:cubicBezTo>
                <a:cubicBezTo>
                  <a:pt x="6287" y="737"/>
                  <a:pt x="6298" y="754"/>
                  <a:pt x="6304" y="771"/>
                </a:cubicBezTo>
                <a:cubicBezTo>
                  <a:pt x="6344" y="737"/>
                  <a:pt x="6395" y="714"/>
                  <a:pt x="6446" y="697"/>
                </a:cubicBezTo>
                <a:cubicBezTo>
                  <a:pt x="6446" y="686"/>
                  <a:pt x="6457" y="669"/>
                  <a:pt x="6463" y="663"/>
                </a:cubicBezTo>
                <a:cubicBezTo>
                  <a:pt x="6474" y="669"/>
                  <a:pt x="6486" y="680"/>
                  <a:pt x="6491" y="686"/>
                </a:cubicBezTo>
                <a:cubicBezTo>
                  <a:pt x="6514" y="663"/>
                  <a:pt x="6531" y="646"/>
                  <a:pt x="6554" y="624"/>
                </a:cubicBezTo>
                <a:cubicBezTo>
                  <a:pt x="6557" y="625"/>
                  <a:pt x="6561" y="626"/>
                  <a:pt x="6565" y="626"/>
                </a:cubicBezTo>
                <a:cubicBezTo>
                  <a:pt x="6575" y="626"/>
                  <a:pt x="6585" y="622"/>
                  <a:pt x="6593" y="618"/>
                </a:cubicBezTo>
                <a:cubicBezTo>
                  <a:pt x="6597" y="618"/>
                  <a:pt x="6601" y="618"/>
                  <a:pt x="6604" y="618"/>
                </a:cubicBezTo>
                <a:cubicBezTo>
                  <a:pt x="6668" y="618"/>
                  <a:pt x="6728" y="572"/>
                  <a:pt x="6792" y="567"/>
                </a:cubicBezTo>
                <a:lnTo>
                  <a:pt x="6792" y="567"/>
                </a:lnTo>
                <a:cubicBezTo>
                  <a:pt x="6628" y="629"/>
                  <a:pt x="6463" y="703"/>
                  <a:pt x="6315" y="799"/>
                </a:cubicBezTo>
                <a:cubicBezTo>
                  <a:pt x="6315" y="799"/>
                  <a:pt x="6315" y="799"/>
                  <a:pt x="6315" y="805"/>
                </a:cubicBezTo>
                <a:cubicBezTo>
                  <a:pt x="6276" y="816"/>
                  <a:pt x="6236" y="833"/>
                  <a:pt x="6196" y="856"/>
                </a:cubicBezTo>
                <a:cubicBezTo>
                  <a:pt x="6196" y="845"/>
                  <a:pt x="6185" y="822"/>
                  <a:pt x="6185" y="816"/>
                </a:cubicBezTo>
                <a:cubicBezTo>
                  <a:pt x="6168" y="816"/>
                  <a:pt x="6134" y="822"/>
                  <a:pt x="6111" y="828"/>
                </a:cubicBezTo>
                <a:cubicBezTo>
                  <a:pt x="6111" y="839"/>
                  <a:pt x="6106" y="856"/>
                  <a:pt x="6106" y="873"/>
                </a:cubicBezTo>
                <a:lnTo>
                  <a:pt x="6140" y="862"/>
                </a:lnTo>
                <a:lnTo>
                  <a:pt x="6140" y="862"/>
                </a:lnTo>
                <a:cubicBezTo>
                  <a:pt x="6128" y="873"/>
                  <a:pt x="6100" y="890"/>
                  <a:pt x="6088" y="896"/>
                </a:cubicBezTo>
                <a:cubicBezTo>
                  <a:pt x="6088" y="885"/>
                  <a:pt x="6094" y="868"/>
                  <a:pt x="6100" y="862"/>
                </a:cubicBezTo>
                <a:cubicBezTo>
                  <a:pt x="6094" y="856"/>
                  <a:pt x="6077" y="845"/>
                  <a:pt x="6071" y="839"/>
                </a:cubicBezTo>
                <a:cubicBezTo>
                  <a:pt x="6043" y="850"/>
                  <a:pt x="6015" y="862"/>
                  <a:pt x="5986" y="873"/>
                </a:cubicBezTo>
                <a:lnTo>
                  <a:pt x="5992" y="896"/>
                </a:lnTo>
                <a:cubicBezTo>
                  <a:pt x="6006" y="893"/>
                  <a:pt x="6020" y="892"/>
                  <a:pt x="6035" y="892"/>
                </a:cubicBezTo>
                <a:cubicBezTo>
                  <a:pt x="6049" y="892"/>
                  <a:pt x="6063" y="893"/>
                  <a:pt x="6077" y="896"/>
                </a:cubicBezTo>
                <a:cubicBezTo>
                  <a:pt x="6043" y="896"/>
                  <a:pt x="6015" y="907"/>
                  <a:pt x="5992" y="930"/>
                </a:cubicBezTo>
                <a:lnTo>
                  <a:pt x="5975" y="879"/>
                </a:lnTo>
                <a:cubicBezTo>
                  <a:pt x="5947" y="890"/>
                  <a:pt x="5918" y="902"/>
                  <a:pt x="5890" y="913"/>
                </a:cubicBezTo>
                <a:lnTo>
                  <a:pt x="5981" y="913"/>
                </a:lnTo>
                <a:cubicBezTo>
                  <a:pt x="5967" y="927"/>
                  <a:pt x="5949" y="937"/>
                  <a:pt x="5927" y="937"/>
                </a:cubicBezTo>
                <a:cubicBezTo>
                  <a:pt x="5922" y="937"/>
                  <a:pt x="5918" y="937"/>
                  <a:pt x="5913" y="936"/>
                </a:cubicBezTo>
                <a:cubicBezTo>
                  <a:pt x="5862" y="970"/>
                  <a:pt x="5805" y="981"/>
                  <a:pt x="5754" y="1009"/>
                </a:cubicBezTo>
                <a:lnTo>
                  <a:pt x="5737" y="981"/>
                </a:lnTo>
                <a:cubicBezTo>
                  <a:pt x="5731" y="998"/>
                  <a:pt x="5720" y="1021"/>
                  <a:pt x="5714" y="1038"/>
                </a:cubicBezTo>
                <a:cubicBezTo>
                  <a:pt x="5708" y="1021"/>
                  <a:pt x="5691" y="1009"/>
                  <a:pt x="5680" y="992"/>
                </a:cubicBezTo>
                <a:cubicBezTo>
                  <a:pt x="5674" y="1015"/>
                  <a:pt x="5663" y="1038"/>
                  <a:pt x="5646" y="1060"/>
                </a:cubicBezTo>
                <a:cubicBezTo>
                  <a:pt x="5629" y="1060"/>
                  <a:pt x="5612" y="1066"/>
                  <a:pt x="5595" y="1072"/>
                </a:cubicBezTo>
                <a:cubicBezTo>
                  <a:pt x="5612" y="1049"/>
                  <a:pt x="5629" y="1026"/>
                  <a:pt x="5635" y="1004"/>
                </a:cubicBezTo>
                <a:lnTo>
                  <a:pt x="5635" y="1004"/>
                </a:lnTo>
                <a:cubicBezTo>
                  <a:pt x="5623" y="1009"/>
                  <a:pt x="5595" y="1026"/>
                  <a:pt x="5584" y="1038"/>
                </a:cubicBezTo>
                <a:cubicBezTo>
                  <a:pt x="5578" y="1026"/>
                  <a:pt x="5567" y="1009"/>
                  <a:pt x="5567" y="998"/>
                </a:cubicBezTo>
                <a:cubicBezTo>
                  <a:pt x="5561" y="1015"/>
                  <a:pt x="5555" y="1043"/>
                  <a:pt x="5555" y="1055"/>
                </a:cubicBezTo>
                <a:cubicBezTo>
                  <a:pt x="5539" y="1055"/>
                  <a:pt x="5513" y="1066"/>
                  <a:pt x="5496" y="1066"/>
                </a:cubicBezTo>
                <a:cubicBezTo>
                  <a:pt x="5482" y="1066"/>
                  <a:pt x="5473" y="1060"/>
                  <a:pt x="5476" y="1038"/>
                </a:cubicBezTo>
                <a:lnTo>
                  <a:pt x="5476" y="1038"/>
                </a:lnTo>
                <a:lnTo>
                  <a:pt x="5481" y="1043"/>
                </a:lnTo>
                <a:cubicBezTo>
                  <a:pt x="5532" y="981"/>
                  <a:pt x="5652" y="998"/>
                  <a:pt x="5680" y="907"/>
                </a:cubicBezTo>
                <a:cubicBezTo>
                  <a:pt x="5680" y="919"/>
                  <a:pt x="5686" y="936"/>
                  <a:pt x="5691" y="941"/>
                </a:cubicBezTo>
                <a:cubicBezTo>
                  <a:pt x="5879" y="879"/>
                  <a:pt x="6060" y="788"/>
                  <a:pt x="6253" y="731"/>
                </a:cubicBezTo>
                <a:cubicBezTo>
                  <a:pt x="6259" y="715"/>
                  <a:pt x="6259" y="704"/>
                  <a:pt x="6259" y="687"/>
                </a:cubicBezTo>
                <a:lnTo>
                  <a:pt x="6259" y="687"/>
                </a:lnTo>
                <a:cubicBezTo>
                  <a:pt x="6099" y="750"/>
                  <a:pt x="5936" y="773"/>
                  <a:pt x="5782" y="839"/>
                </a:cubicBezTo>
                <a:cubicBezTo>
                  <a:pt x="5759" y="879"/>
                  <a:pt x="5714" y="868"/>
                  <a:pt x="5674" y="873"/>
                </a:cubicBezTo>
                <a:cubicBezTo>
                  <a:pt x="5635" y="902"/>
                  <a:pt x="5589" y="924"/>
                  <a:pt x="5544" y="941"/>
                </a:cubicBezTo>
                <a:cubicBezTo>
                  <a:pt x="5538" y="947"/>
                  <a:pt x="5527" y="958"/>
                  <a:pt x="5521" y="964"/>
                </a:cubicBezTo>
                <a:cubicBezTo>
                  <a:pt x="5498" y="964"/>
                  <a:pt x="5476" y="970"/>
                  <a:pt x="5447" y="970"/>
                </a:cubicBezTo>
                <a:cubicBezTo>
                  <a:pt x="5430" y="981"/>
                  <a:pt x="5413" y="992"/>
                  <a:pt x="5396" y="1009"/>
                </a:cubicBezTo>
                <a:cubicBezTo>
                  <a:pt x="5391" y="1004"/>
                  <a:pt x="5374" y="998"/>
                  <a:pt x="5368" y="998"/>
                </a:cubicBezTo>
                <a:lnTo>
                  <a:pt x="5374" y="1015"/>
                </a:lnTo>
                <a:cubicBezTo>
                  <a:pt x="5340" y="1026"/>
                  <a:pt x="5306" y="1038"/>
                  <a:pt x="5271" y="1055"/>
                </a:cubicBezTo>
                <a:cubicBezTo>
                  <a:pt x="5271" y="1049"/>
                  <a:pt x="5266" y="1043"/>
                  <a:pt x="5260" y="1038"/>
                </a:cubicBezTo>
                <a:cubicBezTo>
                  <a:pt x="5254" y="1049"/>
                  <a:pt x="5249" y="1066"/>
                  <a:pt x="5243" y="1072"/>
                </a:cubicBezTo>
                <a:cubicBezTo>
                  <a:pt x="5175" y="1072"/>
                  <a:pt x="5130" y="1146"/>
                  <a:pt x="5062" y="1151"/>
                </a:cubicBezTo>
                <a:cubicBezTo>
                  <a:pt x="4993" y="1236"/>
                  <a:pt x="4874" y="1242"/>
                  <a:pt x="4789" y="1304"/>
                </a:cubicBezTo>
                <a:cubicBezTo>
                  <a:pt x="4789" y="1316"/>
                  <a:pt x="4789" y="1338"/>
                  <a:pt x="4789" y="1344"/>
                </a:cubicBezTo>
                <a:cubicBezTo>
                  <a:pt x="4778" y="1344"/>
                  <a:pt x="4761" y="1333"/>
                  <a:pt x="4749" y="1333"/>
                </a:cubicBezTo>
                <a:cubicBezTo>
                  <a:pt x="4642" y="1395"/>
                  <a:pt x="4511" y="1424"/>
                  <a:pt x="4420" y="1514"/>
                </a:cubicBezTo>
                <a:cubicBezTo>
                  <a:pt x="4426" y="1520"/>
                  <a:pt x="4432" y="1537"/>
                  <a:pt x="4437" y="1543"/>
                </a:cubicBezTo>
                <a:cubicBezTo>
                  <a:pt x="4488" y="1514"/>
                  <a:pt x="4540" y="1480"/>
                  <a:pt x="4585" y="1446"/>
                </a:cubicBezTo>
                <a:cubicBezTo>
                  <a:pt x="4596" y="1446"/>
                  <a:pt x="4608" y="1452"/>
                  <a:pt x="4613" y="1452"/>
                </a:cubicBezTo>
                <a:cubicBezTo>
                  <a:pt x="4681" y="1395"/>
                  <a:pt x="4778" y="1367"/>
                  <a:pt x="4857" y="1327"/>
                </a:cubicBezTo>
                <a:cubicBezTo>
                  <a:pt x="4857" y="1321"/>
                  <a:pt x="4863" y="1304"/>
                  <a:pt x="4863" y="1293"/>
                </a:cubicBezTo>
                <a:cubicBezTo>
                  <a:pt x="4886" y="1293"/>
                  <a:pt x="4908" y="1293"/>
                  <a:pt x="4937" y="1287"/>
                </a:cubicBezTo>
                <a:cubicBezTo>
                  <a:pt x="4942" y="1276"/>
                  <a:pt x="4948" y="1248"/>
                  <a:pt x="4954" y="1236"/>
                </a:cubicBezTo>
                <a:cubicBezTo>
                  <a:pt x="4959" y="1242"/>
                  <a:pt x="4971" y="1259"/>
                  <a:pt x="4976" y="1265"/>
                </a:cubicBezTo>
                <a:cubicBezTo>
                  <a:pt x="4988" y="1259"/>
                  <a:pt x="4999" y="1236"/>
                  <a:pt x="5010" y="1231"/>
                </a:cubicBezTo>
                <a:cubicBezTo>
                  <a:pt x="5022" y="1242"/>
                  <a:pt x="5039" y="1253"/>
                  <a:pt x="5056" y="1265"/>
                </a:cubicBezTo>
                <a:cubicBezTo>
                  <a:pt x="5050" y="1253"/>
                  <a:pt x="5039" y="1236"/>
                  <a:pt x="5033" y="1225"/>
                </a:cubicBezTo>
                <a:cubicBezTo>
                  <a:pt x="5181" y="1168"/>
                  <a:pt x="5323" y="1117"/>
                  <a:pt x="5459" y="1043"/>
                </a:cubicBezTo>
                <a:cubicBezTo>
                  <a:pt x="5464" y="1077"/>
                  <a:pt x="5464" y="1106"/>
                  <a:pt x="5464" y="1134"/>
                </a:cubicBezTo>
                <a:cubicBezTo>
                  <a:pt x="5459" y="1123"/>
                  <a:pt x="5453" y="1106"/>
                  <a:pt x="5447" y="1094"/>
                </a:cubicBezTo>
                <a:cubicBezTo>
                  <a:pt x="5374" y="1117"/>
                  <a:pt x="5311" y="1157"/>
                  <a:pt x="5243" y="1191"/>
                </a:cubicBezTo>
                <a:cubicBezTo>
                  <a:pt x="5254" y="1197"/>
                  <a:pt x="5266" y="1214"/>
                  <a:pt x="5271" y="1219"/>
                </a:cubicBezTo>
                <a:cubicBezTo>
                  <a:pt x="5186" y="1276"/>
                  <a:pt x="5096" y="1321"/>
                  <a:pt x="4999" y="1361"/>
                </a:cubicBezTo>
                <a:cubicBezTo>
                  <a:pt x="5005" y="1327"/>
                  <a:pt x="5027" y="1310"/>
                  <a:pt x="5056" y="1293"/>
                </a:cubicBezTo>
                <a:lnTo>
                  <a:pt x="5056" y="1287"/>
                </a:lnTo>
                <a:cubicBezTo>
                  <a:pt x="5039" y="1293"/>
                  <a:pt x="5016" y="1304"/>
                  <a:pt x="4993" y="1310"/>
                </a:cubicBezTo>
                <a:cubicBezTo>
                  <a:pt x="4993" y="1333"/>
                  <a:pt x="4993" y="1355"/>
                  <a:pt x="4993" y="1378"/>
                </a:cubicBezTo>
                <a:cubicBezTo>
                  <a:pt x="4991" y="1379"/>
                  <a:pt x="4989" y="1379"/>
                  <a:pt x="4987" y="1379"/>
                </a:cubicBezTo>
                <a:cubicBezTo>
                  <a:pt x="4965" y="1379"/>
                  <a:pt x="4964" y="1348"/>
                  <a:pt x="4948" y="1333"/>
                </a:cubicBezTo>
                <a:cubicBezTo>
                  <a:pt x="4914" y="1361"/>
                  <a:pt x="4869" y="1384"/>
                  <a:pt x="4829" y="1407"/>
                </a:cubicBezTo>
                <a:lnTo>
                  <a:pt x="4908" y="1401"/>
                </a:lnTo>
                <a:lnTo>
                  <a:pt x="4908" y="1401"/>
                </a:lnTo>
                <a:cubicBezTo>
                  <a:pt x="4864" y="1419"/>
                  <a:pt x="4823" y="1471"/>
                  <a:pt x="4777" y="1471"/>
                </a:cubicBezTo>
                <a:cubicBezTo>
                  <a:pt x="4765" y="1471"/>
                  <a:pt x="4752" y="1467"/>
                  <a:pt x="4738" y="1458"/>
                </a:cubicBezTo>
                <a:cubicBezTo>
                  <a:pt x="4710" y="1475"/>
                  <a:pt x="4681" y="1492"/>
                  <a:pt x="4653" y="1514"/>
                </a:cubicBezTo>
                <a:cubicBezTo>
                  <a:pt x="4670" y="1503"/>
                  <a:pt x="4687" y="1497"/>
                  <a:pt x="4704" y="1492"/>
                </a:cubicBezTo>
                <a:lnTo>
                  <a:pt x="4715" y="1503"/>
                </a:lnTo>
                <a:cubicBezTo>
                  <a:pt x="4687" y="1520"/>
                  <a:pt x="4659" y="1537"/>
                  <a:pt x="4636" y="1554"/>
                </a:cubicBezTo>
                <a:cubicBezTo>
                  <a:pt x="4630" y="1548"/>
                  <a:pt x="4619" y="1531"/>
                  <a:pt x="4613" y="1526"/>
                </a:cubicBezTo>
                <a:lnTo>
                  <a:pt x="4613" y="1526"/>
                </a:lnTo>
                <a:cubicBezTo>
                  <a:pt x="4630" y="1560"/>
                  <a:pt x="4602" y="1571"/>
                  <a:pt x="4574" y="1577"/>
                </a:cubicBezTo>
                <a:cubicBezTo>
                  <a:pt x="4574" y="1571"/>
                  <a:pt x="4568" y="1548"/>
                  <a:pt x="4568" y="1537"/>
                </a:cubicBezTo>
                <a:cubicBezTo>
                  <a:pt x="4494" y="1594"/>
                  <a:pt x="4409" y="1639"/>
                  <a:pt x="4330" y="1690"/>
                </a:cubicBezTo>
                <a:cubicBezTo>
                  <a:pt x="4341" y="1685"/>
                  <a:pt x="4364" y="1673"/>
                  <a:pt x="4375" y="1668"/>
                </a:cubicBezTo>
                <a:lnTo>
                  <a:pt x="4398" y="1696"/>
                </a:lnTo>
                <a:cubicBezTo>
                  <a:pt x="4369" y="1713"/>
                  <a:pt x="4341" y="1730"/>
                  <a:pt x="4313" y="1747"/>
                </a:cubicBezTo>
                <a:cubicBezTo>
                  <a:pt x="4307" y="1736"/>
                  <a:pt x="4301" y="1719"/>
                  <a:pt x="4301" y="1707"/>
                </a:cubicBezTo>
                <a:cubicBezTo>
                  <a:pt x="4199" y="1764"/>
                  <a:pt x="4097" y="1821"/>
                  <a:pt x="4012" y="1894"/>
                </a:cubicBezTo>
                <a:cubicBezTo>
                  <a:pt x="4069" y="1872"/>
                  <a:pt x="4114" y="1832"/>
                  <a:pt x="4176" y="1815"/>
                </a:cubicBezTo>
                <a:lnTo>
                  <a:pt x="4176" y="1815"/>
                </a:lnTo>
                <a:cubicBezTo>
                  <a:pt x="4108" y="1883"/>
                  <a:pt x="4023" y="1929"/>
                  <a:pt x="3944" y="1968"/>
                </a:cubicBezTo>
                <a:cubicBezTo>
                  <a:pt x="3938" y="1963"/>
                  <a:pt x="3927" y="1963"/>
                  <a:pt x="3921" y="1963"/>
                </a:cubicBezTo>
                <a:cubicBezTo>
                  <a:pt x="3918" y="1962"/>
                  <a:pt x="3914" y="1962"/>
                  <a:pt x="3911" y="1962"/>
                </a:cubicBezTo>
                <a:cubicBezTo>
                  <a:pt x="3881" y="1962"/>
                  <a:pt x="3856" y="1982"/>
                  <a:pt x="3836" y="2002"/>
                </a:cubicBezTo>
                <a:cubicBezTo>
                  <a:pt x="3843" y="2005"/>
                  <a:pt x="3850" y="2006"/>
                  <a:pt x="3856" y="2006"/>
                </a:cubicBezTo>
                <a:cubicBezTo>
                  <a:pt x="3878" y="2006"/>
                  <a:pt x="3900" y="1995"/>
                  <a:pt x="3921" y="1991"/>
                </a:cubicBezTo>
                <a:lnTo>
                  <a:pt x="3921" y="1991"/>
                </a:lnTo>
                <a:cubicBezTo>
                  <a:pt x="3893" y="2019"/>
                  <a:pt x="3859" y="2042"/>
                  <a:pt x="3825" y="2065"/>
                </a:cubicBezTo>
                <a:cubicBezTo>
                  <a:pt x="3819" y="2053"/>
                  <a:pt x="3813" y="2036"/>
                  <a:pt x="3813" y="2025"/>
                </a:cubicBezTo>
                <a:cubicBezTo>
                  <a:pt x="3785" y="2042"/>
                  <a:pt x="3757" y="2065"/>
                  <a:pt x="3728" y="2082"/>
                </a:cubicBezTo>
                <a:lnTo>
                  <a:pt x="3796" y="2082"/>
                </a:lnTo>
                <a:cubicBezTo>
                  <a:pt x="3757" y="2110"/>
                  <a:pt x="3711" y="2138"/>
                  <a:pt x="3666" y="2161"/>
                </a:cubicBezTo>
                <a:cubicBezTo>
                  <a:pt x="3649" y="2150"/>
                  <a:pt x="3632" y="2133"/>
                  <a:pt x="3620" y="2121"/>
                </a:cubicBezTo>
                <a:cubicBezTo>
                  <a:pt x="3603" y="2212"/>
                  <a:pt x="3473" y="2235"/>
                  <a:pt x="3433" y="2320"/>
                </a:cubicBezTo>
                <a:cubicBezTo>
                  <a:pt x="3444" y="2314"/>
                  <a:pt x="3462" y="2297"/>
                  <a:pt x="3473" y="2292"/>
                </a:cubicBezTo>
                <a:cubicBezTo>
                  <a:pt x="3479" y="2297"/>
                  <a:pt x="3490" y="2303"/>
                  <a:pt x="3496" y="2309"/>
                </a:cubicBezTo>
                <a:cubicBezTo>
                  <a:pt x="3484" y="2314"/>
                  <a:pt x="3456" y="2331"/>
                  <a:pt x="3444" y="2337"/>
                </a:cubicBezTo>
                <a:cubicBezTo>
                  <a:pt x="3433" y="2348"/>
                  <a:pt x="3427" y="2360"/>
                  <a:pt x="3422" y="2377"/>
                </a:cubicBezTo>
                <a:cubicBezTo>
                  <a:pt x="3416" y="2360"/>
                  <a:pt x="3405" y="2337"/>
                  <a:pt x="3399" y="2320"/>
                </a:cubicBezTo>
                <a:cubicBezTo>
                  <a:pt x="3365" y="2343"/>
                  <a:pt x="3337" y="2365"/>
                  <a:pt x="3325" y="2405"/>
                </a:cubicBezTo>
                <a:cubicBezTo>
                  <a:pt x="3291" y="2428"/>
                  <a:pt x="3257" y="2445"/>
                  <a:pt x="3223" y="2462"/>
                </a:cubicBezTo>
                <a:lnTo>
                  <a:pt x="3206" y="2496"/>
                </a:lnTo>
                <a:cubicBezTo>
                  <a:pt x="3161" y="2519"/>
                  <a:pt x="3121" y="2547"/>
                  <a:pt x="3087" y="2581"/>
                </a:cubicBezTo>
                <a:cubicBezTo>
                  <a:pt x="3092" y="2567"/>
                  <a:pt x="3093" y="2549"/>
                  <a:pt x="3096" y="2537"/>
                </a:cubicBezTo>
                <a:lnTo>
                  <a:pt x="3096" y="2537"/>
                </a:lnTo>
                <a:cubicBezTo>
                  <a:pt x="3077" y="2584"/>
                  <a:pt x="3035" y="2612"/>
                  <a:pt x="3025" y="2666"/>
                </a:cubicBezTo>
                <a:cubicBezTo>
                  <a:pt x="3059" y="2638"/>
                  <a:pt x="3098" y="2609"/>
                  <a:pt x="3138" y="2592"/>
                </a:cubicBezTo>
                <a:lnTo>
                  <a:pt x="3138" y="2592"/>
                </a:lnTo>
                <a:cubicBezTo>
                  <a:pt x="3036" y="2700"/>
                  <a:pt x="2917" y="2797"/>
                  <a:pt x="2798" y="2887"/>
                </a:cubicBezTo>
                <a:cubicBezTo>
                  <a:pt x="2815" y="2865"/>
                  <a:pt x="2837" y="2848"/>
                  <a:pt x="2854" y="2825"/>
                </a:cubicBezTo>
                <a:cubicBezTo>
                  <a:pt x="2848" y="2822"/>
                  <a:pt x="2841" y="2821"/>
                  <a:pt x="2835" y="2821"/>
                </a:cubicBezTo>
                <a:cubicBezTo>
                  <a:pt x="2813" y="2821"/>
                  <a:pt x="2792" y="2833"/>
                  <a:pt x="2775" y="2842"/>
                </a:cubicBezTo>
                <a:cubicBezTo>
                  <a:pt x="2758" y="2865"/>
                  <a:pt x="2747" y="2893"/>
                  <a:pt x="2730" y="2916"/>
                </a:cubicBezTo>
                <a:cubicBezTo>
                  <a:pt x="2724" y="2910"/>
                  <a:pt x="2707" y="2904"/>
                  <a:pt x="2701" y="2904"/>
                </a:cubicBezTo>
                <a:cubicBezTo>
                  <a:pt x="2706" y="2931"/>
                  <a:pt x="2659" y="2998"/>
                  <a:pt x="2630" y="2998"/>
                </a:cubicBezTo>
                <a:cubicBezTo>
                  <a:pt x="2621" y="2998"/>
                  <a:pt x="2614" y="2992"/>
                  <a:pt x="2610" y="2978"/>
                </a:cubicBezTo>
                <a:cubicBezTo>
                  <a:pt x="2684" y="2859"/>
                  <a:pt x="2820" y="2791"/>
                  <a:pt x="2888" y="2666"/>
                </a:cubicBezTo>
                <a:lnTo>
                  <a:pt x="2917" y="2666"/>
                </a:lnTo>
                <a:cubicBezTo>
                  <a:pt x="2974" y="2604"/>
                  <a:pt x="3047" y="2553"/>
                  <a:pt x="3110" y="2502"/>
                </a:cubicBezTo>
                <a:cubicBezTo>
                  <a:pt x="3104" y="2485"/>
                  <a:pt x="3087" y="2456"/>
                  <a:pt x="3081" y="2439"/>
                </a:cubicBezTo>
                <a:cubicBezTo>
                  <a:pt x="3042" y="2468"/>
                  <a:pt x="3008" y="2507"/>
                  <a:pt x="3013" y="2558"/>
                </a:cubicBezTo>
                <a:cubicBezTo>
                  <a:pt x="2996" y="2564"/>
                  <a:pt x="2979" y="2575"/>
                  <a:pt x="2962" y="2581"/>
                </a:cubicBezTo>
                <a:cubicBezTo>
                  <a:pt x="2917" y="2581"/>
                  <a:pt x="2900" y="2638"/>
                  <a:pt x="2871" y="2655"/>
                </a:cubicBezTo>
                <a:lnTo>
                  <a:pt x="2849" y="2621"/>
                </a:lnTo>
                <a:lnTo>
                  <a:pt x="2849" y="2621"/>
                </a:lnTo>
                <a:cubicBezTo>
                  <a:pt x="2854" y="2632"/>
                  <a:pt x="2860" y="2649"/>
                  <a:pt x="2860" y="2660"/>
                </a:cubicBezTo>
                <a:cubicBezTo>
                  <a:pt x="2837" y="2666"/>
                  <a:pt x="2803" y="2672"/>
                  <a:pt x="2781" y="2672"/>
                </a:cubicBezTo>
                <a:cubicBezTo>
                  <a:pt x="2781" y="2694"/>
                  <a:pt x="2775" y="2711"/>
                  <a:pt x="2775" y="2734"/>
                </a:cubicBezTo>
                <a:cubicBezTo>
                  <a:pt x="2764" y="2729"/>
                  <a:pt x="2741" y="2729"/>
                  <a:pt x="2724" y="2723"/>
                </a:cubicBezTo>
                <a:lnTo>
                  <a:pt x="2724" y="2723"/>
                </a:lnTo>
                <a:cubicBezTo>
                  <a:pt x="2735" y="2729"/>
                  <a:pt x="2747" y="2740"/>
                  <a:pt x="2752" y="2746"/>
                </a:cubicBezTo>
                <a:cubicBezTo>
                  <a:pt x="2726" y="2761"/>
                  <a:pt x="2701" y="2786"/>
                  <a:pt x="2670" y="2786"/>
                </a:cubicBezTo>
                <a:cubicBezTo>
                  <a:pt x="2667" y="2786"/>
                  <a:pt x="2665" y="2786"/>
                  <a:pt x="2662" y="2785"/>
                </a:cubicBezTo>
                <a:lnTo>
                  <a:pt x="2662" y="2785"/>
                </a:lnTo>
                <a:cubicBezTo>
                  <a:pt x="2667" y="2791"/>
                  <a:pt x="2679" y="2797"/>
                  <a:pt x="2684" y="2802"/>
                </a:cubicBezTo>
                <a:cubicBezTo>
                  <a:pt x="2605" y="2865"/>
                  <a:pt x="2542" y="2950"/>
                  <a:pt x="2474" y="3024"/>
                </a:cubicBezTo>
                <a:cubicBezTo>
                  <a:pt x="2469" y="3012"/>
                  <a:pt x="2469" y="2995"/>
                  <a:pt x="2463" y="2984"/>
                </a:cubicBezTo>
                <a:lnTo>
                  <a:pt x="2463" y="2984"/>
                </a:lnTo>
                <a:cubicBezTo>
                  <a:pt x="2469" y="3046"/>
                  <a:pt x="2401" y="3126"/>
                  <a:pt x="2344" y="3126"/>
                </a:cubicBezTo>
                <a:cubicBezTo>
                  <a:pt x="2315" y="3126"/>
                  <a:pt x="2327" y="3160"/>
                  <a:pt x="2321" y="3177"/>
                </a:cubicBezTo>
                <a:cubicBezTo>
                  <a:pt x="2300" y="3198"/>
                  <a:pt x="2283" y="3218"/>
                  <a:pt x="2271" y="3239"/>
                </a:cubicBezTo>
                <a:lnTo>
                  <a:pt x="2271" y="3239"/>
                </a:lnTo>
                <a:cubicBezTo>
                  <a:pt x="2283" y="3235"/>
                  <a:pt x="2294" y="3233"/>
                  <a:pt x="2306" y="3233"/>
                </a:cubicBezTo>
                <a:cubicBezTo>
                  <a:pt x="2342" y="3233"/>
                  <a:pt x="2376" y="3252"/>
                  <a:pt x="2406" y="3273"/>
                </a:cubicBezTo>
                <a:cubicBezTo>
                  <a:pt x="2446" y="3245"/>
                  <a:pt x="2480" y="3216"/>
                  <a:pt x="2514" y="3188"/>
                </a:cubicBezTo>
                <a:lnTo>
                  <a:pt x="2514" y="3188"/>
                </a:lnTo>
                <a:cubicBezTo>
                  <a:pt x="2366" y="3370"/>
                  <a:pt x="2213" y="3557"/>
                  <a:pt x="2054" y="3733"/>
                </a:cubicBezTo>
                <a:cubicBezTo>
                  <a:pt x="2054" y="3721"/>
                  <a:pt x="2049" y="3699"/>
                  <a:pt x="2049" y="3687"/>
                </a:cubicBezTo>
                <a:cubicBezTo>
                  <a:pt x="2043" y="3687"/>
                  <a:pt x="2037" y="3693"/>
                  <a:pt x="2032" y="3699"/>
                </a:cubicBezTo>
                <a:cubicBezTo>
                  <a:pt x="2060" y="3738"/>
                  <a:pt x="2054" y="3767"/>
                  <a:pt x="2003" y="3784"/>
                </a:cubicBezTo>
                <a:cubicBezTo>
                  <a:pt x="2009" y="3767"/>
                  <a:pt x="2015" y="3738"/>
                  <a:pt x="2015" y="3727"/>
                </a:cubicBezTo>
                <a:lnTo>
                  <a:pt x="2015" y="3727"/>
                </a:lnTo>
                <a:cubicBezTo>
                  <a:pt x="2009" y="3738"/>
                  <a:pt x="1998" y="3750"/>
                  <a:pt x="1986" y="3761"/>
                </a:cubicBezTo>
                <a:cubicBezTo>
                  <a:pt x="1998" y="3772"/>
                  <a:pt x="2003" y="3784"/>
                  <a:pt x="2009" y="3801"/>
                </a:cubicBezTo>
                <a:cubicBezTo>
                  <a:pt x="1969" y="3858"/>
                  <a:pt x="1918" y="3909"/>
                  <a:pt x="1873" y="3965"/>
                </a:cubicBezTo>
                <a:cubicBezTo>
                  <a:pt x="1810" y="4028"/>
                  <a:pt x="1782" y="4158"/>
                  <a:pt x="1686" y="4164"/>
                </a:cubicBezTo>
                <a:cubicBezTo>
                  <a:pt x="1657" y="4198"/>
                  <a:pt x="1623" y="4226"/>
                  <a:pt x="1589" y="4249"/>
                </a:cubicBezTo>
                <a:cubicBezTo>
                  <a:pt x="1589" y="4260"/>
                  <a:pt x="1589" y="4277"/>
                  <a:pt x="1589" y="4283"/>
                </a:cubicBezTo>
                <a:cubicBezTo>
                  <a:pt x="1555" y="4300"/>
                  <a:pt x="1544" y="4334"/>
                  <a:pt x="1566" y="4363"/>
                </a:cubicBezTo>
                <a:cubicBezTo>
                  <a:pt x="1583" y="4346"/>
                  <a:pt x="1595" y="4323"/>
                  <a:pt x="1612" y="4306"/>
                </a:cubicBezTo>
                <a:lnTo>
                  <a:pt x="1612" y="4306"/>
                </a:lnTo>
                <a:cubicBezTo>
                  <a:pt x="1601" y="4340"/>
                  <a:pt x="1583" y="4374"/>
                  <a:pt x="1561" y="4402"/>
                </a:cubicBezTo>
                <a:cubicBezTo>
                  <a:pt x="1555" y="4397"/>
                  <a:pt x="1538" y="4374"/>
                  <a:pt x="1532" y="4368"/>
                </a:cubicBezTo>
                <a:cubicBezTo>
                  <a:pt x="1527" y="4385"/>
                  <a:pt x="1521" y="4408"/>
                  <a:pt x="1510" y="4425"/>
                </a:cubicBezTo>
                <a:cubicBezTo>
                  <a:pt x="1498" y="4408"/>
                  <a:pt x="1481" y="4397"/>
                  <a:pt x="1464" y="4380"/>
                </a:cubicBezTo>
                <a:cubicBezTo>
                  <a:pt x="1476" y="4357"/>
                  <a:pt x="1487" y="4340"/>
                  <a:pt x="1498" y="4317"/>
                </a:cubicBezTo>
                <a:cubicBezTo>
                  <a:pt x="1504" y="4317"/>
                  <a:pt x="1515" y="4312"/>
                  <a:pt x="1521" y="4312"/>
                </a:cubicBezTo>
                <a:cubicBezTo>
                  <a:pt x="1555" y="4260"/>
                  <a:pt x="1578" y="4209"/>
                  <a:pt x="1595" y="4158"/>
                </a:cubicBezTo>
                <a:cubicBezTo>
                  <a:pt x="1606" y="4153"/>
                  <a:pt x="1635" y="4141"/>
                  <a:pt x="1646" y="4136"/>
                </a:cubicBezTo>
                <a:cubicBezTo>
                  <a:pt x="1640" y="4130"/>
                  <a:pt x="1623" y="4107"/>
                  <a:pt x="1618" y="4102"/>
                </a:cubicBezTo>
                <a:cubicBezTo>
                  <a:pt x="1527" y="4153"/>
                  <a:pt x="1493" y="4249"/>
                  <a:pt x="1430" y="4323"/>
                </a:cubicBezTo>
                <a:lnTo>
                  <a:pt x="1413" y="4300"/>
                </a:lnTo>
                <a:lnTo>
                  <a:pt x="1413" y="4300"/>
                </a:lnTo>
                <a:cubicBezTo>
                  <a:pt x="1419" y="4312"/>
                  <a:pt x="1425" y="4329"/>
                  <a:pt x="1430" y="4334"/>
                </a:cubicBezTo>
                <a:cubicBezTo>
                  <a:pt x="1396" y="4374"/>
                  <a:pt x="1368" y="4414"/>
                  <a:pt x="1357" y="4465"/>
                </a:cubicBezTo>
                <a:cubicBezTo>
                  <a:pt x="1322" y="4487"/>
                  <a:pt x="1300" y="4516"/>
                  <a:pt x="1317" y="4555"/>
                </a:cubicBezTo>
                <a:cubicBezTo>
                  <a:pt x="1311" y="4550"/>
                  <a:pt x="1288" y="4544"/>
                  <a:pt x="1283" y="4544"/>
                </a:cubicBezTo>
                <a:cubicBezTo>
                  <a:pt x="1288" y="4550"/>
                  <a:pt x="1305" y="4567"/>
                  <a:pt x="1317" y="4578"/>
                </a:cubicBezTo>
                <a:cubicBezTo>
                  <a:pt x="1305" y="4584"/>
                  <a:pt x="1277" y="4601"/>
                  <a:pt x="1260" y="4607"/>
                </a:cubicBezTo>
                <a:cubicBezTo>
                  <a:pt x="1266" y="4612"/>
                  <a:pt x="1271" y="4618"/>
                  <a:pt x="1271" y="4624"/>
                </a:cubicBezTo>
                <a:cubicBezTo>
                  <a:pt x="1317" y="4590"/>
                  <a:pt x="1374" y="4544"/>
                  <a:pt x="1362" y="4482"/>
                </a:cubicBezTo>
                <a:cubicBezTo>
                  <a:pt x="1374" y="4476"/>
                  <a:pt x="1402" y="4465"/>
                  <a:pt x="1413" y="4459"/>
                </a:cubicBezTo>
                <a:cubicBezTo>
                  <a:pt x="1430" y="4436"/>
                  <a:pt x="1442" y="4408"/>
                  <a:pt x="1459" y="4380"/>
                </a:cubicBezTo>
                <a:cubicBezTo>
                  <a:pt x="1470" y="4397"/>
                  <a:pt x="1493" y="4425"/>
                  <a:pt x="1504" y="4442"/>
                </a:cubicBezTo>
                <a:cubicBezTo>
                  <a:pt x="1493" y="4448"/>
                  <a:pt x="1470" y="4459"/>
                  <a:pt x="1459" y="4465"/>
                </a:cubicBezTo>
                <a:cubicBezTo>
                  <a:pt x="1470" y="4476"/>
                  <a:pt x="1481" y="4487"/>
                  <a:pt x="1493" y="4499"/>
                </a:cubicBezTo>
                <a:cubicBezTo>
                  <a:pt x="1493" y="4504"/>
                  <a:pt x="1487" y="4521"/>
                  <a:pt x="1487" y="4533"/>
                </a:cubicBezTo>
                <a:cubicBezTo>
                  <a:pt x="1476" y="4521"/>
                  <a:pt x="1453" y="4499"/>
                  <a:pt x="1442" y="4493"/>
                </a:cubicBezTo>
                <a:lnTo>
                  <a:pt x="1442" y="4493"/>
                </a:lnTo>
                <a:cubicBezTo>
                  <a:pt x="1442" y="4510"/>
                  <a:pt x="1453" y="4533"/>
                  <a:pt x="1459" y="4555"/>
                </a:cubicBezTo>
                <a:cubicBezTo>
                  <a:pt x="1447" y="4567"/>
                  <a:pt x="1442" y="4584"/>
                  <a:pt x="1436" y="4595"/>
                </a:cubicBezTo>
                <a:cubicBezTo>
                  <a:pt x="1436" y="4578"/>
                  <a:pt x="1447" y="4555"/>
                  <a:pt x="1436" y="4538"/>
                </a:cubicBezTo>
                <a:cubicBezTo>
                  <a:pt x="1379" y="4550"/>
                  <a:pt x="1430" y="4618"/>
                  <a:pt x="1413" y="4652"/>
                </a:cubicBezTo>
                <a:cubicBezTo>
                  <a:pt x="1396" y="4669"/>
                  <a:pt x="1362" y="4697"/>
                  <a:pt x="1345" y="4714"/>
                </a:cubicBezTo>
                <a:cubicBezTo>
                  <a:pt x="1345" y="4697"/>
                  <a:pt x="1340" y="4669"/>
                  <a:pt x="1340" y="4658"/>
                </a:cubicBezTo>
                <a:cubicBezTo>
                  <a:pt x="1334" y="4692"/>
                  <a:pt x="1322" y="4720"/>
                  <a:pt x="1294" y="4748"/>
                </a:cubicBezTo>
                <a:cubicBezTo>
                  <a:pt x="1311" y="4737"/>
                  <a:pt x="1334" y="4726"/>
                  <a:pt x="1351" y="4714"/>
                </a:cubicBezTo>
                <a:lnTo>
                  <a:pt x="1351" y="4714"/>
                </a:lnTo>
                <a:cubicBezTo>
                  <a:pt x="1356" y="4763"/>
                  <a:pt x="1328" y="4778"/>
                  <a:pt x="1295" y="4778"/>
                </a:cubicBezTo>
                <a:cubicBezTo>
                  <a:pt x="1289" y="4778"/>
                  <a:pt x="1283" y="4778"/>
                  <a:pt x="1277" y="4777"/>
                </a:cubicBezTo>
                <a:lnTo>
                  <a:pt x="1277" y="4777"/>
                </a:lnTo>
                <a:cubicBezTo>
                  <a:pt x="1283" y="4788"/>
                  <a:pt x="1288" y="4811"/>
                  <a:pt x="1294" y="4822"/>
                </a:cubicBezTo>
                <a:cubicBezTo>
                  <a:pt x="1271" y="4885"/>
                  <a:pt x="1237" y="4941"/>
                  <a:pt x="1209" y="5004"/>
                </a:cubicBezTo>
                <a:cubicBezTo>
                  <a:pt x="1203" y="4975"/>
                  <a:pt x="1198" y="4953"/>
                  <a:pt x="1186" y="4924"/>
                </a:cubicBezTo>
                <a:lnTo>
                  <a:pt x="1186" y="4924"/>
                </a:lnTo>
                <a:cubicBezTo>
                  <a:pt x="1175" y="4958"/>
                  <a:pt x="1186" y="4992"/>
                  <a:pt x="1209" y="5021"/>
                </a:cubicBezTo>
                <a:lnTo>
                  <a:pt x="1186" y="5021"/>
                </a:lnTo>
                <a:cubicBezTo>
                  <a:pt x="1186" y="5015"/>
                  <a:pt x="1186" y="5009"/>
                  <a:pt x="1181" y="4998"/>
                </a:cubicBezTo>
                <a:cubicBezTo>
                  <a:pt x="1176" y="4997"/>
                  <a:pt x="1172" y="4997"/>
                  <a:pt x="1168" y="4997"/>
                </a:cubicBezTo>
                <a:cubicBezTo>
                  <a:pt x="1151" y="4997"/>
                  <a:pt x="1148" y="5008"/>
                  <a:pt x="1152" y="5026"/>
                </a:cubicBezTo>
                <a:lnTo>
                  <a:pt x="1141" y="5026"/>
                </a:lnTo>
                <a:cubicBezTo>
                  <a:pt x="1147" y="5026"/>
                  <a:pt x="1152" y="5026"/>
                  <a:pt x="1152" y="5032"/>
                </a:cubicBezTo>
                <a:lnTo>
                  <a:pt x="1158" y="5032"/>
                </a:lnTo>
                <a:lnTo>
                  <a:pt x="1192" y="5049"/>
                </a:lnTo>
                <a:cubicBezTo>
                  <a:pt x="1175" y="5072"/>
                  <a:pt x="1164" y="5094"/>
                  <a:pt x="1158" y="5117"/>
                </a:cubicBezTo>
                <a:cubicBezTo>
                  <a:pt x="1152" y="5117"/>
                  <a:pt x="1152" y="5112"/>
                  <a:pt x="1147" y="5112"/>
                </a:cubicBezTo>
                <a:cubicBezTo>
                  <a:pt x="1152" y="5117"/>
                  <a:pt x="1152" y="5117"/>
                  <a:pt x="1152" y="5117"/>
                </a:cubicBezTo>
                <a:cubicBezTo>
                  <a:pt x="1147" y="5134"/>
                  <a:pt x="1141" y="5151"/>
                  <a:pt x="1135" y="5168"/>
                </a:cubicBezTo>
                <a:cubicBezTo>
                  <a:pt x="1130" y="5163"/>
                  <a:pt x="1118" y="5146"/>
                  <a:pt x="1113" y="5134"/>
                </a:cubicBezTo>
                <a:cubicBezTo>
                  <a:pt x="1101" y="5146"/>
                  <a:pt x="1090" y="5163"/>
                  <a:pt x="1084" y="5174"/>
                </a:cubicBezTo>
                <a:cubicBezTo>
                  <a:pt x="1088" y="5173"/>
                  <a:pt x="1092" y="5173"/>
                  <a:pt x="1096" y="5173"/>
                </a:cubicBezTo>
                <a:cubicBezTo>
                  <a:pt x="1125" y="5173"/>
                  <a:pt x="1129" y="5193"/>
                  <a:pt x="1124" y="5214"/>
                </a:cubicBezTo>
                <a:cubicBezTo>
                  <a:pt x="1118" y="5219"/>
                  <a:pt x="1113" y="5219"/>
                  <a:pt x="1107" y="5219"/>
                </a:cubicBezTo>
                <a:cubicBezTo>
                  <a:pt x="1107" y="5225"/>
                  <a:pt x="1113" y="5236"/>
                  <a:pt x="1118" y="5242"/>
                </a:cubicBezTo>
                <a:cubicBezTo>
                  <a:pt x="1113" y="5248"/>
                  <a:pt x="1107" y="5253"/>
                  <a:pt x="1107" y="5259"/>
                </a:cubicBezTo>
                <a:cubicBezTo>
                  <a:pt x="1101" y="5270"/>
                  <a:pt x="1096" y="5282"/>
                  <a:pt x="1096" y="5293"/>
                </a:cubicBezTo>
                <a:lnTo>
                  <a:pt x="1061" y="5293"/>
                </a:lnTo>
                <a:cubicBezTo>
                  <a:pt x="1022" y="5378"/>
                  <a:pt x="965" y="5458"/>
                  <a:pt x="942" y="5554"/>
                </a:cubicBezTo>
                <a:cubicBezTo>
                  <a:pt x="920" y="5571"/>
                  <a:pt x="891" y="5594"/>
                  <a:pt x="863" y="5605"/>
                </a:cubicBezTo>
                <a:cubicBezTo>
                  <a:pt x="863" y="5543"/>
                  <a:pt x="903" y="5497"/>
                  <a:pt x="942" y="5458"/>
                </a:cubicBezTo>
                <a:cubicBezTo>
                  <a:pt x="942" y="5446"/>
                  <a:pt x="942" y="5429"/>
                  <a:pt x="937" y="5424"/>
                </a:cubicBezTo>
                <a:cubicBezTo>
                  <a:pt x="1010" y="5367"/>
                  <a:pt x="1010" y="5276"/>
                  <a:pt x="1073" y="5219"/>
                </a:cubicBezTo>
                <a:cubicBezTo>
                  <a:pt x="1079" y="5185"/>
                  <a:pt x="1084" y="5151"/>
                  <a:pt x="1079" y="5117"/>
                </a:cubicBezTo>
                <a:lnTo>
                  <a:pt x="1079" y="5117"/>
                </a:lnTo>
                <a:cubicBezTo>
                  <a:pt x="1073" y="5140"/>
                  <a:pt x="1067" y="5163"/>
                  <a:pt x="1061" y="5185"/>
                </a:cubicBezTo>
                <a:cubicBezTo>
                  <a:pt x="942" y="5299"/>
                  <a:pt x="903" y="5475"/>
                  <a:pt x="801" y="5611"/>
                </a:cubicBezTo>
                <a:cubicBezTo>
                  <a:pt x="819" y="5608"/>
                  <a:pt x="838" y="5607"/>
                  <a:pt x="857" y="5607"/>
                </a:cubicBezTo>
                <a:cubicBezTo>
                  <a:pt x="883" y="5607"/>
                  <a:pt x="908" y="5610"/>
                  <a:pt x="931" y="5616"/>
                </a:cubicBezTo>
                <a:lnTo>
                  <a:pt x="908" y="5690"/>
                </a:lnTo>
                <a:lnTo>
                  <a:pt x="857" y="5690"/>
                </a:lnTo>
                <a:cubicBezTo>
                  <a:pt x="857" y="5696"/>
                  <a:pt x="857" y="5707"/>
                  <a:pt x="857" y="5713"/>
                </a:cubicBezTo>
                <a:cubicBezTo>
                  <a:pt x="869" y="5707"/>
                  <a:pt x="891" y="5702"/>
                  <a:pt x="903" y="5696"/>
                </a:cubicBezTo>
                <a:lnTo>
                  <a:pt x="903" y="5696"/>
                </a:lnTo>
                <a:cubicBezTo>
                  <a:pt x="886" y="5753"/>
                  <a:pt x="863" y="5815"/>
                  <a:pt x="818" y="5855"/>
                </a:cubicBezTo>
                <a:cubicBezTo>
                  <a:pt x="818" y="5860"/>
                  <a:pt x="823" y="5872"/>
                  <a:pt x="823" y="5883"/>
                </a:cubicBezTo>
                <a:cubicBezTo>
                  <a:pt x="806" y="5923"/>
                  <a:pt x="789" y="5963"/>
                  <a:pt x="772" y="6008"/>
                </a:cubicBezTo>
                <a:cubicBezTo>
                  <a:pt x="763" y="6004"/>
                  <a:pt x="755" y="6001"/>
                  <a:pt x="746" y="6001"/>
                </a:cubicBezTo>
                <a:cubicBezTo>
                  <a:pt x="734" y="6001"/>
                  <a:pt x="722" y="6008"/>
                  <a:pt x="715" y="6025"/>
                </a:cubicBezTo>
                <a:lnTo>
                  <a:pt x="766" y="6025"/>
                </a:lnTo>
                <a:cubicBezTo>
                  <a:pt x="738" y="6087"/>
                  <a:pt x="715" y="6150"/>
                  <a:pt x="698" y="6212"/>
                </a:cubicBezTo>
                <a:lnTo>
                  <a:pt x="636" y="6201"/>
                </a:lnTo>
                <a:lnTo>
                  <a:pt x="636" y="6201"/>
                </a:lnTo>
                <a:cubicBezTo>
                  <a:pt x="636" y="6212"/>
                  <a:pt x="642" y="6241"/>
                  <a:pt x="647" y="6252"/>
                </a:cubicBezTo>
                <a:cubicBezTo>
                  <a:pt x="653" y="6246"/>
                  <a:pt x="676" y="6241"/>
                  <a:pt x="681" y="6235"/>
                </a:cubicBezTo>
                <a:lnTo>
                  <a:pt x="681" y="6235"/>
                </a:lnTo>
                <a:cubicBezTo>
                  <a:pt x="676" y="6263"/>
                  <a:pt x="670" y="6292"/>
                  <a:pt x="664" y="6320"/>
                </a:cubicBezTo>
                <a:cubicBezTo>
                  <a:pt x="647" y="6320"/>
                  <a:pt x="625" y="6326"/>
                  <a:pt x="608" y="6326"/>
                </a:cubicBezTo>
                <a:cubicBezTo>
                  <a:pt x="596" y="6365"/>
                  <a:pt x="579" y="6411"/>
                  <a:pt x="579" y="6451"/>
                </a:cubicBezTo>
                <a:cubicBezTo>
                  <a:pt x="596" y="6416"/>
                  <a:pt x="608" y="6377"/>
                  <a:pt x="636" y="6348"/>
                </a:cubicBezTo>
                <a:lnTo>
                  <a:pt x="636" y="6348"/>
                </a:lnTo>
                <a:cubicBezTo>
                  <a:pt x="636" y="6405"/>
                  <a:pt x="608" y="6451"/>
                  <a:pt x="585" y="6502"/>
                </a:cubicBezTo>
                <a:cubicBezTo>
                  <a:pt x="579" y="6502"/>
                  <a:pt x="562" y="6496"/>
                  <a:pt x="557" y="6496"/>
                </a:cubicBezTo>
                <a:cubicBezTo>
                  <a:pt x="545" y="6519"/>
                  <a:pt x="540" y="6547"/>
                  <a:pt x="534" y="6570"/>
                </a:cubicBezTo>
                <a:cubicBezTo>
                  <a:pt x="551" y="6547"/>
                  <a:pt x="568" y="6524"/>
                  <a:pt x="585" y="6507"/>
                </a:cubicBezTo>
                <a:lnTo>
                  <a:pt x="585" y="6507"/>
                </a:lnTo>
                <a:cubicBezTo>
                  <a:pt x="562" y="6609"/>
                  <a:pt x="528" y="6712"/>
                  <a:pt x="500" y="6814"/>
                </a:cubicBezTo>
                <a:cubicBezTo>
                  <a:pt x="500" y="6802"/>
                  <a:pt x="488" y="6780"/>
                  <a:pt x="483" y="6768"/>
                </a:cubicBezTo>
                <a:cubicBezTo>
                  <a:pt x="471" y="6780"/>
                  <a:pt x="460" y="6797"/>
                  <a:pt x="449" y="6808"/>
                </a:cubicBezTo>
                <a:cubicBezTo>
                  <a:pt x="449" y="6865"/>
                  <a:pt x="483" y="6916"/>
                  <a:pt x="460" y="6967"/>
                </a:cubicBezTo>
                <a:cubicBezTo>
                  <a:pt x="454" y="6938"/>
                  <a:pt x="443" y="6910"/>
                  <a:pt x="437" y="6882"/>
                </a:cubicBezTo>
                <a:cubicBezTo>
                  <a:pt x="420" y="6961"/>
                  <a:pt x="381" y="7046"/>
                  <a:pt x="403" y="7126"/>
                </a:cubicBezTo>
                <a:lnTo>
                  <a:pt x="381" y="7126"/>
                </a:lnTo>
                <a:cubicBezTo>
                  <a:pt x="381" y="7131"/>
                  <a:pt x="386" y="7143"/>
                  <a:pt x="386" y="7154"/>
                </a:cubicBezTo>
                <a:lnTo>
                  <a:pt x="358" y="7160"/>
                </a:lnTo>
                <a:lnTo>
                  <a:pt x="364" y="7171"/>
                </a:lnTo>
                <a:cubicBezTo>
                  <a:pt x="375" y="7165"/>
                  <a:pt x="398" y="7154"/>
                  <a:pt x="409" y="7148"/>
                </a:cubicBezTo>
                <a:lnTo>
                  <a:pt x="409" y="7148"/>
                </a:lnTo>
                <a:cubicBezTo>
                  <a:pt x="403" y="7165"/>
                  <a:pt x="392" y="7194"/>
                  <a:pt x="386" y="7205"/>
                </a:cubicBezTo>
                <a:cubicBezTo>
                  <a:pt x="381" y="7205"/>
                  <a:pt x="358" y="7199"/>
                  <a:pt x="352" y="7199"/>
                </a:cubicBezTo>
                <a:cubicBezTo>
                  <a:pt x="352" y="7211"/>
                  <a:pt x="358" y="7228"/>
                  <a:pt x="364" y="7239"/>
                </a:cubicBezTo>
                <a:cubicBezTo>
                  <a:pt x="369" y="7234"/>
                  <a:pt x="381" y="7228"/>
                  <a:pt x="386" y="7228"/>
                </a:cubicBezTo>
                <a:cubicBezTo>
                  <a:pt x="392" y="7290"/>
                  <a:pt x="364" y="7358"/>
                  <a:pt x="352" y="7421"/>
                </a:cubicBezTo>
                <a:cubicBezTo>
                  <a:pt x="347" y="7415"/>
                  <a:pt x="324" y="7409"/>
                  <a:pt x="313" y="7404"/>
                </a:cubicBezTo>
                <a:lnTo>
                  <a:pt x="313" y="7404"/>
                </a:lnTo>
                <a:cubicBezTo>
                  <a:pt x="330" y="7415"/>
                  <a:pt x="341" y="7421"/>
                  <a:pt x="358" y="7426"/>
                </a:cubicBezTo>
                <a:cubicBezTo>
                  <a:pt x="347" y="7466"/>
                  <a:pt x="341" y="7500"/>
                  <a:pt x="335" y="7540"/>
                </a:cubicBezTo>
                <a:cubicBezTo>
                  <a:pt x="330" y="7506"/>
                  <a:pt x="324" y="7477"/>
                  <a:pt x="307" y="7449"/>
                </a:cubicBezTo>
                <a:cubicBezTo>
                  <a:pt x="307" y="7477"/>
                  <a:pt x="296" y="7500"/>
                  <a:pt x="267" y="7512"/>
                </a:cubicBezTo>
                <a:cubicBezTo>
                  <a:pt x="279" y="7512"/>
                  <a:pt x="290" y="7517"/>
                  <a:pt x="296" y="7523"/>
                </a:cubicBezTo>
                <a:cubicBezTo>
                  <a:pt x="261" y="7608"/>
                  <a:pt x="256" y="7704"/>
                  <a:pt x="233" y="7801"/>
                </a:cubicBezTo>
                <a:cubicBezTo>
                  <a:pt x="250" y="7795"/>
                  <a:pt x="273" y="7790"/>
                  <a:pt x="284" y="7790"/>
                </a:cubicBezTo>
                <a:cubicBezTo>
                  <a:pt x="279" y="7875"/>
                  <a:pt x="267" y="7960"/>
                  <a:pt x="250" y="8045"/>
                </a:cubicBezTo>
                <a:cubicBezTo>
                  <a:pt x="233" y="7999"/>
                  <a:pt x="239" y="7948"/>
                  <a:pt x="250" y="7903"/>
                </a:cubicBezTo>
                <a:lnTo>
                  <a:pt x="250" y="7903"/>
                </a:lnTo>
                <a:cubicBezTo>
                  <a:pt x="171" y="7920"/>
                  <a:pt x="227" y="8243"/>
                  <a:pt x="159" y="8323"/>
                </a:cubicBezTo>
                <a:cubicBezTo>
                  <a:pt x="137" y="8312"/>
                  <a:pt x="114" y="8300"/>
                  <a:pt x="97" y="8289"/>
                </a:cubicBezTo>
                <a:cubicBezTo>
                  <a:pt x="103" y="8289"/>
                  <a:pt x="120" y="8283"/>
                  <a:pt x="125" y="8283"/>
                </a:cubicBezTo>
                <a:cubicBezTo>
                  <a:pt x="131" y="8255"/>
                  <a:pt x="142" y="8238"/>
                  <a:pt x="171" y="8232"/>
                </a:cubicBezTo>
                <a:cubicBezTo>
                  <a:pt x="159" y="8209"/>
                  <a:pt x="148" y="8192"/>
                  <a:pt x="142" y="8170"/>
                </a:cubicBezTo>
                <a:lnTo>
                  <a:pt x="142" y="8170"/>
                </a:lnTo>
                <a:lnTo>
                  <a:pt x="182" y="8175"/>
                </a:lnTo>
                <a:cubicBezTo>
                  <a:pt x="176" y="8170"/>
                  <a:pt x="154" y="8158"/>
                  <a:pt x="148" y="8153"/>
                </a:cubicBezTo>
                <a:cubicBezTo>
                  <a:pt x="159" y="8068"/>
                  <a:pt x="171" y="7971"/>
                  <a:pt x="108" y="7903"/>
                </a:cubicBezTo>
                <a:cubicBezTo>
                  <a:pt x="108" y="8016"/>
                  <a:pt x="86" y="8130"/>
                  <a:pt x="80" y="8243"/>
                </a:cubicBezTo>
                <a:cubicBezTo>
                  <a:pt x="74" y="8243"/>
                  <a:pt x="63" y="8255"/>
                  <a:pt x="57" y="8260"/>
                </a:cubicBezTo>
                <a:cubicBezTo>
                  <a:pt x="86" y="8289"/>
                  <a:pt x="63" y="8329"/>
                  <a:pt x="46" y="8357"/>
                </a:cubicBezTo>
                <a:cubicBezTo>
                  <a:pt x="80" y="8419"/>
                  <a:pt x="46" y="8487"/>
                  <a:pt x="46" y="8556"/>
                </a:cubicBezTo>
                <a:lnTo>
                  <a:pt x="23" y="8561"/>
                </a:lnTo>
                <a:cubicBezTo>
                  <a:pt x="35" y="8561"/>
                  <a:pt x="46" y="8573"/>
                  <a:pt x="52" y="8573"/>
                </a:cubicBezTo>
                <a:cubicBezTo>
                  <a:pt x="52" y="8646"/>
                  <a:pt x="35" y="8720"/>
                  <a:pt x="52" y="8794"/>
                </a:cubicBezTo>
                <a:cubicBezTo>
                  <a:pt x="63" y="8822"/>
                  <a:pt x="40" y="8845"/>
                  <a:pt x="29" y="8868"/>
                </a:cubicBezTo>
                <a:cubicBezTo>
                  <a:pt x="40" y="8879"/>
                  <a:pt x="52" y="8890"/>
                  <a:pt x="63" y="8902"/>
                </a:cubicBezTo>
                <a:cubicBezTo>
                  <a:pt x="52" y="8907"/>
                  <a:pt x="35" y="8913"/>
                  <a:pt x="23" y="8913"/>
                </a:cubicBezTo>
                <a:cubicBezTo>
                  <a:pt x="52" y="9123"/>
                  <a:pt x="0" y="9321"/>
                  <a:pt x="6" y="9526"/>
                </a:cubicBezTo>
                <a:cubicBezTo>
                  <a:pt x="35" y="9560"/>
                  <a:pt x="6" y="9599"/>
                  <a:pt x="0" y="9639"/>
                </a:cubicBezTo>
                <a:cubicBezTo>
                  <a:pt x="12" y="9685"/>
                  <a:pt x="18" y="9736"/>
                  <a:pt x="18" y="9787"/>
                </a:cubicBezTo>
                <a:lnTo>
                  <a:pt x="35" y="9815"/>
                </a:lnTo>
                <a:cubicBezTo>
                  <a:pt x="23" y="9838"/>
                  <a:pt x="18" y="9860"/>
                  <a:pt x="12" y="9883"/>
                </a:cubicBezTo>
                <a:cubicBezTo>
                  <a:pt x="18" y="9906"/>
                  <a:pt x="23" y="9923"/>
                  <a:pt x="29" y="9946"/>
                </a:cubicBezTo>
                <a:cubicBezTo>
                  <a:pt x="23" y="9951"/>
                  <a:pt x="12" y="9963"/>
                  <a:pt x="6" y="9968"/>
                </a:cubicBezTo>
                <a:lnTo>
                  <a:pt x="29" y="9968"/>
                </a:lnTo>
                <a:cubicBezTo>
                  <a:pt x="23" y="10008"/>
                  <a:pt x="23" y="10042"/>
                  <a:pt x="29" y="10076"/>
                </a:cubicBezTo>
                <a:cubicBezTo>
                  <a:pt x="23" y="10082"/>
                  <a:pt x="12" y="10082"/>
                  <a:pt x="12" y="10087"/>
                </a:cubicBezTo>
                <a:cubicBezTo>
                  <a:pt x="18" y="10093"/>
                  <a:pt x="29" y="10104"/>
                  <a:pt x="35" y="10110"/>
                </a:cubicBezTo>
                <a:cubicBezTo>
                  <a:pt x="12" y="10178"/>
                  <a:pt x="63" y="10246"/>
                  <a:pt x="46" y="10314"/>
                </a:cubicBezTo>
                <a:cubicBezTo>
                  <a:pt x="97" y="10405"/>
                  <a:pt x="69" y="10519"/>
                  <a:pt x="97" y="10621"/>
                </a:cubicBezTo>
                <a:cubicBezTo>
                  <a:pt x="103" y="10626"/>
                  <a:pt x="120" y="10632"/>
                  <a:pt x="131" y="10638"/>
                </a:cubicBezTo>
                <a:cubicBezTo>
                  <a:pt x="125" y="10643"/>
                  <a:pt x="108" y="10660"/>
                  <a:pt x="103" y="10666"/>
                </a:cubicBezTo>
                <a:cubicBezTo>
                  <a:pt x="131" y="10791"/>
                  <a:pt x="108" y="10921"/>
                  <a:pt x="159" y="11035"/>
                </a:cubicBezTo>
                <a:lnTo>
                  <a:pt x="193" y="11035"/>
                </a:lnTo>
                <a:cubicBezTo>
                  <a:pt x="182" y="10973"/>
                  <a:pt x="171" y="10916"/>
                  <a:pt x="154" y="10859"/>
                </a:cubicBezTo>
                <a:cubicBezTo>
                  <a:pt x="159" y="10853"/>
                  <a:pt x="165" y="10842"/>
                  <a:pt x="171" y="10836"/>
                </a:cubicBezTo>
                <a:cubicBezTo>
                  <a:pt x="137" y="10751"/>
                  <a:pt x="148" y="10655"/>
                  <a:pt x="137" y="10564"/>
                </a:cubicBezTo>
                <a:cubicBezTo>
                  <a:pt x="131" y="10558"/>
                  <a:pt x="114" y="10553"/>
                  <a:pt x="108" y="10547"/>
                </a:cubicBezTo>
                <a:cubicBezTo>
                  <a:pt x="114" y="10524"/>
                  <a:pt x="120" y="10502"/>
                  <a:pt x="131" y="10479"/>
                </a:cubicBezTo>
                <a:lnTo>
                  <a:pt x="86" y="10439"/>
                </a:lnTo>
                <a:cubicBezTo>
                  <a:pt x="97" y="10439"/>
                  <a:pt x="114" y="10428"/>
                  <a:pt x="120" y="10428"/>
                </a:cubicBezTo>
                <a:cubicBezTo>
                  <a:pt x="114" y="10417"/>
                  <a:pt x="103" y="10394"/>
                  <a:pt x="97" y="10388"/>
                </a:cubicBezTo>
                <a:cubicBezTo>
                  <a:pt x="114" y="10377"/>
                  <a:pt x="131" y="10365"/>
                  <a:pt x="148" y="10354"/>
                </a:cubicBezTo>
                <a:lnTo>
                  <a:pt x="148" y="10354"/>
                </a:lnTo>
                <a:cubicBezTo>
                  <a:pt x="137" y="10360"/>
                  <a:pt x="120" y="10360"/>
                  <a:pt x="108" y="10360"/>
                </a:cubicBezTo>
                <a:cubicBezTo>
                  <a:pt x="103" y="10207"/>
                  <a:pt x="103" y="10053"/>
                  <a:pt x="86" y="9900"/>
                </a:cubicBezTo>
                <a:lnTo>
                  <a:pt x="86" y="9900"/>
                </a:lnTo>
                <a:lnTo>
                  <a:pt x="171" y="9923"/>
                </a:lnTo>
                <a:cubicBezTo>
                  <a:pt x="159" y="9923"/>
                  <a:pt x="137" y="9929"/>
                  <a:pt x="125" y="9929"/>
                </a:cubicBezTo>
                <a:cubicBezTo>
                  <a:pt x="125" y="10002"/>
                  <a:pt x="137" y="10076"/>
                  <a:pt x="148" y="10150"/>
                </a:cubicBezTo>
                <a:lnTo>
                  <a:pt x="182" y="10133"/>
                </a:lnTo>
                <a:cubicBezTo>
                  <a:pt x="205" y="10235"/>
                  <a:pt x="216" y="10337"/>
                  <a:pt x="216" y="10439"/>
                </a:cubicBezTo>
                <a:cubicBezTo>
                  <a:pt x="188" y="10422"/>
                  <a:pt x="176" y="10394"/>
                  <a:pt x="176" y="10360"/>
                </a:cubicBezTo>
                <a:lnTo>
                  <a:pt x="171" y="10360"/>
                </a:lnTo>
                <a:lnTo>
                  <a:pt x="171" y="10428"/>
                </a:lnTo>
                <a:cubicBezTo>
                  <a:pt x="193" y="10439"/>
                  <a:pt x="210" y="10445"/>
                  <a:pt x="233" y="10451"/>
                </a:cubicBezTo>
                <a:cubicBezTo>
                  <a:pt x="227" y="10479"/>
                  <a:pt x="193" y="10468"/>
                  <a:pt x="176" y="10473"/>
                </a:cubicBezTo>
                <a:cubicBezTo>
                  <a:pt x="188" y="10519"/>
                  <a:pt x="193" y="10570"/>
                  <a:pt x="205" y="10615"/>
                </a:cubicBezTo>
                <a:cubicBezTo>
                  <a:pt x="210" y="10587"/>
                  <a:pt x="222" y="10564"/>
                  <a:pt x="227" y="10541"/>
                </a:cubicBezTo>
                <a:lnTo>
                  <a:pt x="227" y="10541"/>
                </a:lnTo>
                <a:cubicBezTo>
                  <a:pt x="227" y="10598"/>
                  <a:pt x="284" y="10678"/>
                  <a:pt x="222" y="10717"/>
                </a:cubicBezTo>
                <a:cubicBezTo>
                  <a:pt x="227" y="10751"/>
                  <a:pt x="233" y="10785"/>
                  <a:pt x="239" y="10819"/>
                </a:cubicBezTo>
                <a:cubicBezTo>
                  <a:pt x="239" y="10797"/>
                  <a:pt x="239" y="10780"/>
                  <a:pt x="239" y="10757"/>
                </a:cubicBezTo>
                <a:lnTo>
                  <a:pt x="256" y="10757"/>
                </a:lnTo>
                <a:cubicBezTo>
                  <a:pt x="261" y="10785"/>
                  <a:pt x="267" y="10819"/>
                  <a:pt x="273" y="10848"/>
                </a:cubicBezTo>
                <a:cubicBezTo>
                  <a:pt x="261" y="10848"/>
                  <a:pt x="244" y="10853"/>
                  <a:pt x="239" y="10853"/>
                </a:cubicBezTo>
                <a:cubicBezTo>
                  <a:pt x="279" y="10853"/>
                  <a:pt x="279" y="10882"/>
                  <a:pt x="273" y="10910"/>
                </a:cubicBezTo>
                <a:cubicBezTo>
                  <a:pt x="261" y="10910"/>
                  <a:pt x="244" y="10904"/>
                  <a:pt x="233" y="10904"/>
                </a:cubicBezTo>
                <a:cubicBezTo>
                  <a:pt x="261" y="10995"/>
                  <a:pt x="273" y="11086"/>
                  <a:pt x="290" y="11182"/>
                </a:cubicBezTo>
                <a:cubicBezTo>
                  <a:pt x="290" y="11165"/>
                  <a:pt x="290" y="11143"/>
                  <a:pt x="290" y="11131"/>
                </a:cubicBezTo>
                <a:lnTo>
                  <a:pt x="318" y="11120"/>
                </a:lnTo>
                <a:cubicBezTo>
                  <a:pt x="324" y="11154"/>
                  <a:pt x="330" y="11188"/>
                  <a:pt x="335" y="11222"/>
                </a:cubicBezTo>
                <a:cubicBezTo>
                  <a:pt x="330" y="11217"/>
                  <a:pt x="307" y="11217"/>
                  <a:pt x="301" y="11217"/>
                </a:cubicBezTo>
                <a:cubicBezTo>
                  <a:pt x="313" y="11330"/>
                  <a:pt x="330" y="11443"/>
                  <a:pt x="369" y="11551"/>
                </a:cubicBezTo>
                <a:cubicBezTo>
                  <a:pt x="369" y="11489"/>
                  <a:pt x="347" y="11432"/>
                  <a:pt x="352" y="11370"/>
                </a:cubicBezTo>
                <a:lnTo>
                  <a:pt x="352" y="11370"/>
                </a:lnTo>
                <a:cubicBezTo>
                  <a:pt x="392" y="11455"/>
                  <a:pt x="403" y="11546"/>
                  <a:pt x="415" y="11642"/>
                </a:cubicBezTo>
                <a:cubicBezTo>
                  <a:pt x="409" y="11648"/>
                  <a:pt x="403" y="11653"/>
                  <a:pt x="403" y="11659"/>
                </a:cubicBezTo>
                <a:cubicBezTo>
                  <a:pt x="386" y="11687"/>
                  <a:pt x="398" y="11721"/>
                  <a:pt x="409" y="11750"/>
                </a:cubicBezTo>
                <a:cubicBezTo>
                  <a:pt x="432" y="11727"/>
                  <a:pt x="426" y="11699"/>
                  <a:pt x="426" y="11665"/>
                </a:cubicBezTo>
                <a:lnTo>
                  <a:pt x="426" y="11665"/>
                </a:lnTo>
                <a:cubicBezTo>
                  <a:pt x="449" y="11704"/>
                  <a:pt x="454" y="11744"/>
                  <a:pt x="466" y="11784"/>
                </a:cubicBezTo>
                <a:lnTo>
                  <a:pt x="420" y="11784"/>
                </a:lnTo>
                <a:cubicBezTo>
                  <a:pt x="432" y="11818"/>
                  <a:pt x="437" y="11846"/>
                  <a:pt x="449" y="11880"/>
                </a:cubicBezTo>
                <a:cubicBezTo>
                  <a:pt x="454" y="11858"/>
                  <a:pt x="460" y="11835"/>
                  <a:pt x="471" y="11818"/>
                </a:cubicBezTo>
                <a:cubicBezTo>
                  <a:pt x="483" y="11869"/>
                  <a:pt x="488" y="11920"/>
                  <a:pt x="500" y="11971"/>
                </a:cubicBezTo>
                <a:cubicBezTo>
                  <a:pt x="483" y="11977"/>
                  <a:pt x="460" y="11988"/>
                  <a:pt x="443" y="11999"/>
                </a:cubicBezTo>
                <a:cubicBezTo>
                  <a:pt x="528" y="12045"/>
                  <a:pt x="505" y="12175"/>
                  <a:pt x="568" y="12243"/>
                </a:cubicBezTo>
                <a:cubicBezTo>
                  <a:pt x="562" y="12232"/>
                  <a:pt x="557" y="12204"/>
                  <a:pt x="551" y="12192"/>
                </a:cubicBezTo>
                <a:cubicBezTo>
                  <a:pt x="562" y="12192"/>
                  <a:pt x="574" y="12187"/>
                  <a:pt x="579" y="12181"/>
                </a:cubicBezTo>
                <a:cubicBezTo>
                  <a:pt x="579" y="12198"/>
                  <a:pt x="585" y="12226"/>
                  <a:pt x="585" y="12238"/>
                </a:cubicBezTo>
                <a:cubicBezTo>
                  <a:pt x="596" y="12249"/>
                  <a:pt x="602" y="12260"/>
                  <a:pt x="613" y="12272"/>
                </a:cubicBezTo>
                <a:cubicBezTo>
                  <a:pt x="602" y="12272"/>
                  <a:pt x="574" y="12278"/>
                  <a:pt x="557" y="12278"/>
                </a:cubicBezTo>
                <a:cubicBezTo>
                  <a:pt x="568" y="12312"/>
                  <a:pt x="574" y="12351"/>
                  <a:pt x="608" y="12368"/>
                </a:cubicBezTo>
                <a:cubicBezTo>
                  <a:pt x="619" y="12408"/>
                  <a:pt x="625" y="12448"/>
                  <a:pt x="625" y="12493"/>
                </a:cubicBezTo>
                <a:cubicBezTo>
                  <a:pt x="636" y="12499"/>
                  <a:pt x="647" y="12510"/>
                  <a:pt x="653" y="12521"/>
                </a:cubicBezTo>
                <a:cubicBezTo>
                  <a:pt x="659" y="12567"/>
                  <a:pt x="670" y="12612"/>
                  <a:pt x="693" y="12658"/>
                </a:cubicBezTo>
                <a:cubicBezTo>
                  <a:pt x="681" y="12652"/>
                  <a:pt x="659" y="12635"/>
                  <a:pt x="647" y="12629"/>
                </a:cubicBezTo>
                <a:lnTo>
                  <a:pt x="647" y="12629"/>
                </a:lnTo>
                <a:cubicBezTo>
                  <a:pt x="687" y="12663"/>
                  <a:pt x="704" y="12720"/>
                  <a:pt x="744" y="12748"/>
                </a:cubicBezTo>
                <a:cubicBezTo>
                  <a:pt x="732" y="12703"/>
                  <a:pt x="721" y="12663"/>
                  <a:pt x="715" y="12618"/>
                </a:cubicBezTo>
                <a:lnTo>
                  <a:pt x="715" y="12618"/>
                </a:lnTo>
                <a:cubicBezTo>
                  <a:pt x="783" y="12748"/>
                  <a:pt x="835" y="12890"/>
                  <a:pt x="874" y="13038"/>
                </a:cubicBezTo>
                <a:cubicBezTo>
                  <a:pt x="863" y="13009"/>
                  <a:pt x="852" y="12987"/>
                  <a:pt x="835" y="12964"/>
                </a:cubicBezTo>
                <a:cubicBezTo>
                  <a:pt x="818" y="12987"/>
                  <a:pt x="823" y="13015"/>
                  <a:pt x="823" y="13043"/>
                </a:cubicBezTo>
                <a:cubicBezTo>
                  <a:pt x="846" y="13066"/>
                  <a:pt x="863" y="13089"/>
                  <a:pt x="880" y="13112"/>
                </a:cubicBezTo>
                <a:cubicBezTo>
                  <a:pt x="874" y="13117"/>
                  <a:pt x="863" y="13129"/>
                  <a:pt x="857" y="13134"/>
                </a:cubicBezTo>
                <a:cubicBezTo>
                  <a:pt x="890" y="13140"/>
                  <a:pt x="956" y="13248"/>
                  <a:pt x="901" y="13248"/>
                </a:cubicBezTo>
                <a:cubicBezTo>
                  <a:pt x="900" y="13248"/>
                  <a:pt x="898" y="13248"/>
                  <a:pt x="897" y="13248"/>
                </a:cubicBezTo>
                <a:cubicBezTo>
                  <a:pt x="812" y="13134"/>
                  <a:pt x="789" y="12981"/>
                  <a:pt x="698" y="12873"/>
                </a:cubicBezTo>
                <a:cubicBezTo>
                  <a:pt x="704" y="12868"/>
                  <a:pt x="710" y="12856"/>
                  <a:pt x="710" y="12851"/>
                </a:cubicBezTo>
                <a:cubicBezTo>
                  <a:pt x="670" y="12771"/>
                  <a:pt x="653" y="12686"/>
                  <a:pt x="625" y="12607"/>
                </a:cubicBezTo>
                <a:cubicBezTo>
                  <a:pt x="608" y="12612"/>
                  <a:pt x="574" y="12618"/>
                  <a:pt x="557" y="12618"/>
                </a:cubicBezTo>
                <a:cubicBezTo>
                  <a:pt x="568" y="12663"/>
                  <a:pt x="591" y="12709"/>
                  <a:pt x="642" y="12720"/>
                </a:cubicBezTo>
                <a:cubicBezTo>
                  <a:pt x="647" y="12737"/>
                  <a:pt x="647" y="12760"/>
                  <a:pt x="647" y="12777"/>
                </a:cubicBezTo>
                <a:cubicBezTo>
                  <a:pt x="630" y="12817"/>
                  <a:pt x="676" y="12851"/>
                  <a:pt x="687" y="12890"/>
                </a:cubicBezTo>
                <a:lnTo>
                  <a:pt x="647" y="12896"/>
                </a:lnTo>
                <a:cubicBezTo>
                  <a:pt x="659" y="12896"/>
                  <a:pt x="676" y="12902"/>
                  <a:pt x="687" y="12902"/>
                </a:cubicBezTo>
                <a:cubicBezTo>
                  <a:pt x="681" y="12924"/>
                  <a:pt x="676" y="12958"/>
                  <a:pt x="670" y="12981"/>
                </a:cubicBezTo>
                <a:cubicBezTo>
                  <a:pt x="687" y="12987"/>
                  <a:pt x="704" y="12998"/>
                  <a:pt x="727" y="13004"/>
                </a:cubicBezTo>
                <a:cubicBezTo>
                  <a:pt x="715" y="13015"/>
                  <a:pt x="704" y="13038"/>
                  <a:pt x="698" y="13049"/>
                </a:cubicBezTo>
                <a:cubicBezTo>
                  <a:pt x="704" y="13043"/>
                  <a:pt x="721" y="13038"/>
                  <a:pt x="727" y="13032"/>
                </a:cubicBezTo>
                <a:cubicBezTo>
                  <a:pt x="732" y="13066"/>
                  <a:pt x="755" y="13100"/>
                  <a:pt x="732" y="13134"/>
                </a:cubicBezTo>
                <a:cubicBezTo>
                  <a:pt x="738" y="13129"/>
                  <a:pt x="749" y="13123"/>
                  <a:pt x="755" y="13117"/>
                </a:cubicBezTo>
                <a:cubicBezTo>
                  <a:pt x="789" y="13214"/>
                  <a:pt x="846" y="13299"/>
                  <a:pt x="886" y="13390"/>
                </a:cubicBezTo>
                <a:lnTo>
                  <a:pt x="852" y="13384"/>
                </a:lnTo>
                <a:lnTo>
                  <a:pt x="852" y="13384"/>
                </a:lnTo>
                <a:cubicBezTo>
                  <a:pt x="908" y="13401"/>
                  <a:pt x="959" y="13492"/>
                  <a:pt x="937" y="13548"/>
                </a:cubicBezTo>
                <a:cubicBezTo>
                  <a:pt x="931" y="13577"/>
                  <a:pt x="971" y="13577"/>
                  <a:pt x="982" y="13588"/>
                </a:cubicBezTo>
                <a:cubicBezTo>
                  <a:pt x="994" y="13614"/>
                  <a:pt x="1006" y="13636"/>
                  <a:pt x="1022" y="13656"/>
                </a:cubicBezTo>
                <a:lnTo>
                  <a:pt x="1022" y="13656"/>
                </a:lnTo>
                <a:cubicBezTo>
                  <a:pt x="1022" y="13599"/>
                  <a:pt x="1062" y="13571"/>
                  <a:pt x="1101" y="13537"/>
                </a:cubicBezTo>
                <a:cubicBezTo>
                  <a:pt x="1090" y="13497"/>
                  <a:pt x="1073" y="13452"/>
                  <a:pt x="1056" y="13412"/>
                </a:cubicBezTo>
                <a:lnTo>
                  <a:pt x="1056" y="13412"/>
                </a:lnTo>
                <a:cubicBezTo>
                  <a:pt x="1175" y="13611"/>
                  <a:pt x="1294" y="13821"/>
                  <a:pt x="1408" y="14031"/>
                </a:cubicBezTo>
                <a:cubicBezTo>
                  <a:pt x="1396" y="14025"/>
                  <a:pt x="1374" y="14025"/>
                  <a:pt x="1362" y="14019"/>
                </a:cubicBezTo>
                <a:lnTo>
                  <a:pt x="1362" y="14019"/>
                </a:lnTo>
                <a:cubicBezTo>
                  <a:pt x="1362" y="14025"/>
                  <a:pt x="1368" y="14036"/>
                  <a:pt x="1368" y="14036"/>
                </a:cubicBezTo>
                <a:cubicBezTo>
                  <a:pt x="1375" y="14036"/>
                  <a:pt x="1381" y="14035"/>
                  <a:pt x="1387" y="14035"/>
                </a:cubicBezTo>
                <a:cubicBezTo>
                  <a:pt x="1421" y="14035"/>
                  <a:pt x="1441" y="14050"/>
                  <a:pt x="1436" y="14093"/>
                </a:cubicBezTo>
                <a:cubicBezTo>
                  <a:pt x="1425" y="14087"/>
                  <a:pt x="1396" y="14076"/>
                  <a:pt x="1385" y="14065"/>
                </a:cubicBezTo>
                <a:lnTo>
                  <a:pt x="1385" y="14065"/>
                </a:lnTo>
                <a:cubicBezTo>
                  <a:pt x="1396" y="14076"/>
                  <a:pt x="1402" y="14093"/>
                  <a:pt x="1413" y="14104"/>
                </a:cubicBezTo>
                <a:cubicBezTo>
                  <a:pt x="1425" y="14099"/>
                  <a:pt x="1442" y="14099"/>
                  <a:pt x="1453" y="14099"/>
                </a:cubicBezTo>
                <a:cubicBezTo>
                  <a:pt x="1493" y="14156"/>
                  <a:pt x="1527" y="14224"/>
                  <a:pt x="1561" y="14286"/>
                </a:cubicBezTo>
                <a:cubicBezTo>
                  <a:pt x="1601" y="14365"/>
                  <a:pt x="1708" y="14434"/>
                  <a:pt x="1680" y="14530"/>
                </a:cubicBezTo>
                <a:cubicBezTo>
                  <a:pt x="1697" y="14570"/>
                  <a:pt x="1714" y="14609"/>
                  <a:pt x="1731" y="14649"/>
                </a:cubicBezTo>
                <a:cubicBezTo>
                  <a:pt x="1737" y="14655"/>
                  <a:pt x="1754" y="14661"/>
                  <a:pt x="1759" y="14666"/>
                </a:cubicBezTo>
                <a:cubicBezTo>
                  <a:pt x="1764" y="14694"/>
                  <a:pt x="1780" y="14715"/>
                  <a:pt x="1808" y="14715"/>
                </a:cubicBezTo>
                <a:cubicBezTo>
                  <a:pt x="1814" y="14715"/>
                  <a:pt x="1820" y="14714"/>
                  <a:pt x="1827" y="14712"/>
                </a:cubicBezTo>
                <a:cubicBezTo>
                  <a:pt x="1816" y="14689"/>
                  <a:pt x="1799" y="14672"/>
                  <a:pt x="1788" y="14649"/>
                </a:cubicBezTo>
                <a:lnTo>
                  <a:pt x="1788" y="14649"/>
                </a:lnTo>
                <a:cubicBezTo>
                  <a:pt x="1816" y="14672"/>
                  <a:pt x="1839" y="14700"/>
                  <a:pt x="1862" y="14729"/>
                </a:cubicBezTo>
                <a:cubicBezTo>
                  <a:pt x="1850" y="14734"/>
                  <a:pt x="1827" y="14740"/>
                  <a:pt x="1816" y="14746"/>
                </a:cubicBezTo>
                <a:cubicBezTo>
                  <a:pt x="1833" y="14757"/>
                  <a:pt x="1850" y="14768"/>
                  <a:pt x="1867" y="14785"/>
                </a:cubicBezTo>
                <a:cubicBezTo>
                  <a:pt x="1844" y="14791"/>
                  <a:pt x="1822" y="14802"/>
                  <a:pt x="1805" y="14814"/>
                </a:cubicBezTo>
                <a:cubicBezTo>
                  <a:pt x="1788" y="14791"/>
                  <a:pt x="1776" y="14774"/>
                  <a:pt x="1759" y="14757"/>
                </a:cubicBezTo>
                <a:lnTo>
                  <a:pt x="1759" y="14734"/>
                </a:lnTo>
                <a:cubicBezTo>
                  <a:pt x="1725" y="14689"/>
                  <a:pt x="1686" y="14649"/>
                  <a:pt x="1640" y="14615"/>
                </a:cubicBezTo>
                <a:cubicBezTo>
                  <a:pt x="1640" y="14598"/>
                  <a:pt x="1640" y="14570"/>
                  <a:pt x="1640" y="14558"/>
                </a:cubicBezTo>
                <a:cubicBezTo>
                  <a:pt x="1629" y="14564"/>
                  <a:pt x="1606" y="14570"/>
                  <a:pt x="1595" y="14575"/>
                </a:cubicBezTo>
                <a:cubicBezTo>
                  <a:pt x="1612" y="14672"/>
                  <a:pt x="1691" y="14740"/>
                  <a:pt x="1742" y="14825"/>
                </a:cubicBezTo>
                <a:lnTo>
                  <a:pt x="1720" y="14834"/>
                </a:lnTo>
                <a:lnTo>
                  <a:pt x="1720" y="14834"/>
                </a:lnTo>
                <a:cubicBezTo>
                  <a:pt x="1730" y="14831"/>
                  <a:pt x="1743" y="14831"/>
                  <a:pt x="1748" y="14831"/>
                </a:cubicBezTo>
                <a:cubicBezTo>
                  <a:pt x="1771" y="14876"/>
                  <a:pt x="1805" y="14916"/>
                  <a:pt x="1844" y="14944"/>
                </a:cubicBezTo>
                <a:cubicBezTo>
                  <a:pt x="1856" y="14984"/>
                  <a:pt x="1873" y="15012"/>
                  <a:pt x="1918" y="15012"/>
                </a:cubicBezTo>
                <a:cubicBezTo>
                  <a:pt x="1913" y="15018"/>
                  <a:pt x="1896" y="15035"/>
                  <a:pt x="1890" y="15041"/>
                </a:cubicBezTo>
                <a:cubicBezTo>
                  <a:pt x="1901" y="15035"/>
                  <a:pt x="1924" y="15029"/>
                  <a:pt x="1935" y="15024"/>
                </a:cubicBezTo>
                <a:cubicBezTo>
                  <a:pt x="1941" y="15041"/>
                  <a:pt x="1941" y="15069"/>
                  <a:pt x="1941" y="15086"/>
                </a:cubicBezTo>
                <a:cubicBezTo>
                  <a:pt x="1947" y="15086"/>
                  <a:pt x="1958" y="15080"/>
                  <a:pt x="1964" y="15080"/>
                </a:cubicBezTo>
                <a:cubicBezTo>
                  <a:pt x="1947" y="15024"/>
                  <a:pt x="1930" y="14956"/>
                  <a:pt x="1862" y="14944"/>
                </a:cubicBezTo>
                <a:lnTo>
                  <a:pt x="1862" y="14893"/>
                </a:lnTo>
                <a:cubicBezTo>
                  <a:pt x="1844" y="14865"/>
                  <a:pt x="1822" y="14842"/>
                  <a:pt x="1799" y="14819"/>
                </a:cubicBezTo>
                <a:cubicBezTo>
                  <a:pt x="1822" y="14814"/>
                  <a:pt x="1856" y="14808"/>
                  <a:pt x="1879" y="14802"/>
                </a:cubicBezTo>
                <a:cubicBezTo>
                  <a:pt x="1879" y="14814"/>
                  <a:pt x="1879" y="14836"/>
                  <a:pt x="1879" y="14848"/>
                </a:cubicBezTo>
                <a:cubicBezTo>
                  <a:pt x="1896" y="14842"/>
                  <a:pt x="1913" y="14836"/>
                  <a:pt x="1924" y="14825"/>
                </a:cubicBezTo>
                <a:cubicBezTo>
                  <a:pt x="1930" y="14831"/>
                  <a:pt x="1947" y="14842"/>
                  <a:pt x="1952" y="14848"/>
                </a:cubicBezTo>
                <a:cubicBezTo>
                  <a:pt x="1941" y="14853"/>
                  <a:pt x="1913" y="14865"/>
                  <a:pt x="1901" y="14876"/>
                </a:cubicBezTo>
                <a:cubicBezTo>
                  <a:pt x="1918" y="14876"/>
                  <a:pt x="1947" y="14882"/>
                  <a:pt x="1964" y="14882"/>
                </a:cubicBezTo>
                <a:cubicBezTo>
                  <a:pt x="1975" y="14893"/>
                  <a:pt x="1986" y="14904"/>
                  <a:pt x="1998" y="14916"/>
                </a:cubicBezTo>
                <a:cubicBezTo>
                  <a:pt x="1981" y="14910"/>
                  <a:pt x="1964" y="14893"/>
                  <a:pt x="1941" y="14893"/>
                </a:cubicBezTo>
                <a:cubicBezTo>
                  <a:pt x="1930" y="14950"/>
                  <a:pt x="2015" y="14927"/>
                  <a:pt x="2043" y="14961"/>
                </a:cubicBezTo>
                <a:cubicBezTo>
                  <a:pt x="2049" y="14978"/>
                  <a:pt x="2066" y="15018"/>
                  <a:pt x="2077" y="15041"/>
                </a:cubicBezTo>
                <a:cubicBezTo>
                  <a:pt x="2060" y="15035"/>
                  <a:pt x="2032" y="15029"/>
                  <a:pt x="2020" y="15029"/>
                </a:cubicBezTo>
                <a:cubicBezTo>
                  <a:pt x="2049" y="15041"/>
                  <a:pt x="2071" y="15069"/>
                  <a:pt x="2088" y="15097"/>
                </a:cubicBezTo>
                <a:cubicBezTo>
                  <a:pt x="2088" y="15086"/>
                  <a:pt x="2083" y="15052"/>
                  <a:pt x="2077" y="15041"/>
                </a:cubicBezTo>
                <a:lnTo>
                  <a:pt x="2077" y="15041"/>
                </a:lnTo>
                <a:cubicBezTo>
                  <a:pt x="2134" y="15052"/>
                  <a:pt x="2128" y="15092"/>
                  <a:pt x="2111" y="15131"/>
                </a:cubicBezTo>
                <a:cubicBezTo>
                  <a:pt x="2123" y="15131"/>
                  <a:pt x="2145" y="15126"/>
                  <a:pt x="2157" y="15126"/>
                </a:cubicBezTo>
                <a:cubicBezTo>
                  <a:pt x="2185" y="15148"/>
                  <a:pt x="2202" y="15165"/>
                  <a:pt x="2225" y="15188"/>
                </a:cubicBezTo>
                <a:cubicBezTo>
                  <a:pt x="2242" y="15217"/>
                  <a:pt x="2264" y="15239"/>
                  <a:pt x="2281" y="15268"/>
                </a:cubicBezTo>
                <a:cubicBezTo>
                  <a:pt x="2259" y="15268"/>
                  <a:pt x="2242" y="15262"/>
                  <a:pt x="2219" y="15262"/>
                </a:cubicBezTo>
                <a:cubicBezTo>
                  <a:pt x="2242" y="15279"/>
                  <a:pt x="2264" y="15285"/>
                  <a:pt x="2293" y="15285"/>
                </a:cubicBezTo>
                <a:cubicBezTo>
                  <a:pt x="2298" y="15290"/>
                  <a:pt x="2304" y="15296"/>
                  <a:pt x="2310" y="15307"/>
                </a:cubicBezTo>
                <a:cubicBezTo>
                  <a:pt x="2304" y="15319"/>
                  <a:pt x="2298" y="15330"/>
                  <a:pt x="2298" y="15341"/>
                </a:cubicBezTo>
                <a:cubicBezTo>
                  <a:pt x="2304" y="15336"/>
                  <a:pt x="2310" y="15324"/>
                  <a:pt x="2315" y="15319"/>
                </a:cubicBezTo>
                <a:cubicBezTo>
                  <a:pt x="2327" y="15341"/>
                  <a:pt x="2338" y="15358"/>
                  <a:pt x="2349" y="15375"/>
                </a:cubicBezTo>
                <a:cubicBezTo>
                  <a:pt x="2355" y="15364"/>
                  <a:pt x="2361" y="15353"/>
                  <a:pt x="2366" y="15336"/>
                </a:cubicBezTo>
                <a:cubicBezTo>
                  <a:pt x="2383" y="15358"/>
                  <a:pt x="2406" y="15375"/>
                  <a:pt x="2429" y="15392"/>
                </a:cubicBezTo>
                <a:cubicBezTo>
                  <a:pt x="2418" y="15398"/>
                  <a:pt x="2401" y="15404"/>
                  <a:pt x="2389" y="15409"/>
                </a:cubicBezTo>
                <a:cubicBezTo>
                  <a:pt x="2395" y="15421"/>
                  <a:pt x="2406" y="15438"/>
                  <a:pt x="2418" y="15443"/>
                </a:cubicBezTo>
                <a:cubicBezTo>
                  <a:pt x="2422" y="15421"/>
                  <a:pt x="2430" y="15414"/>
                  <a:pt x="2441" y="15414"/>
                </a:cubicBezTo>
                <a:cubicBezTo>
                  <a:pt x="2461" y="15414"/>
                  <a:pt x="2488" y="15440"/>
                  <a:pt x="2503" y="15455"/>
                </a:cubicBezTo>
                <a:cubicBezTo>
                  <a:pt x="2554" y="15506"/>
                  <a:pt x="2616" y="15551"/>
                  <a:pt x="2673" y="15597"/>
                </a:cubicBezTo>
                <a:cubicBezTo>
                  <a:pt x="2667" y="15614"/>
                  <a:pt x="2662" y="15625"/>
                  <a:pt x="2679" y="15642"/>
                </a:cubicBezTo>
                <a:cubicBezTo>
                  <a:pt x="2684" y="15636"/>
                  <a:pt x="2690" y="15625"/>
                  <a:pt x="2696" y="15614"/>
                </a:cubicBezTo>
                <a:cubicBezTo>
                  <a:pt x="2713" y="15625"/>
                  <a:pt x="2730" y="15636"/>
                  <a:pt x="2741" y="15648"/>
                </a:cubicBezTo>
                <a:cubicBezTo>
                  <a:pt x="2769" y="15676"/>
                  <a:pt x="2798" y="15704"/>
                  <a:pt x="2826" y="15733"/>
                </a:cubicBezTo>
                <a:cubicBezTo>
                  <a:pt x="2809" y="15733"/>
                  <a:pt x="2798" y="15733"/>
                  <a:pt x="2798" y="15750"/>
                </a:cubicBezTo>
                <a:cubicBezTo>
                  <a:pt x="2798" y="15756"/>
                  <a:pt x="2809" y="15761"/>
                  <a:pt x="2820" y="15767"/>
                </a:cubicBezTo>
                <a:cubicBezTo>
                  <a:pt x="2809" y="15778"/>
                  <a:pt x="2803" y="15784"/>
                  <a:pt x="2798" y="15795"/>
                </a:cubicBezTo>
                <a:cubicBezTo>
                  <a:pt x="2809" y="15795"/>
                  <a:pt x="2837" y="15807"/>
                  <a:pt x="2849" y="15807"/>
                </a:cubicBezTo>
                <a:cubicBezTo>
                  <a:pt x="2849" y="15801"/>
                  <a:pt x="2849" y="15778"/>
                  <a:pt x="2854" y="15767"/>
                </a:cubicBezTo>
                <a:cubicBezTo>
                  <a:pt x="2871" y="15784"/>
                  <a:pt x="2894" y="15807"/>
                  <a:pt x="2917" y="15824"/>
                </a:cubicBezTo>
                <a:cubicBezTo>
                  <a:pt x="2911" y="15841"/>
                  <a:pt x="2905" y="15858"/>
                  <a:pt x="2894" y="15875"/>
                </a:cubicBezTo>
                <a:cubicBezTo>
                  <a:pt x="2928" y="15903"/>
                  <a:pt x="2957" y="15937"/>
                  <a:pt x="2996" y="15960"/>
                </a:cubicBezTo>
                <a:cubicBezTo>
                  <a:pt x="2974" y="15926"/>
                  <a:pt x="2945" y="15897"/>
                  <a:pt x="2928" y="15863"/>
                </a:cubicBezTo>
                <a:lnTo>
                  <a:pt x="2928" y="15863"/>
                </a:lnTo>
                <a:cubicBezTo>
                  <a:pt x="2979" y="15886"/>
                  <a:pt x="3008" y="15931"/>
                  <a:pt x="3042" y="15971"/>
                </a:cubicBezTo>
                <a:cubicBezTo>
                  <a:pt x="3036" y="15983"/>
                  <a:pt x="3030" y="15994"/>
                  <a:pt x="3025" y="16000"/>
                </a:cubicBezTo>
                <a:lnTo>
                  <a:pt x="3076" y="16051"/>
                </a:lnTo>
                <a:cubicBezTo>
                  <a:pt x="3070" y="16028"/>
                  <a:pt x="3059" y="16000"/>
                  <a:pt x="3047" y="15977"/>
                </a:cubicBezTo>
                <a:lnTo>
                  <a:pt x="3047" y="15977"/>
                </a:lnTo>
                <a:cubicBezTo>
                  <a:pt x="3127" y="16045"/>
                  <a:pt x="3201" y="16119"/>
                  <a:pt x="3280" y="16192"/>
                </a:cubicBezTo>
                <a:cubicBezTo>
                  <a:pt x="3269" y="16192"/>
                  <a:pt x="3246" y="16187"/>
                  <a:pt x="3235" y="16187"/>
                </a:cubicBezTo>
                <a:cubicBezTo>
                  <a:pt x="3240" y="16204"/>
                  <a:pt x="3246" y="16221"/>
                  <a:pt x="3252" y="16238"/>
                </a:cubicBezTo>
                <a:cubicBezTo>
                  <a:pt x="3297" y="16266"/>
                  <a:pt x="3365" y="16255"/>
                  <a:pt x="3399" y="16300"/>
                </a:cubicBezTo>
                <a:cubicBezTo>
                  <a:pt x="3371" y="16295"/>
                  <a:pt x="3342" y="16289"/>
                  <a:pt x="3314" y="16278"/>
                </a:cubicBezTo>
                <a:lnTo>
                  <a:pt x="3314" y="16278"/>
                </a:lnTo>
                <a:cubicBezTo>
                  <a:pt x="3376" y="16334"/>
                  <a:pt x="3427" y="16408"/>
                  <a:pt x="3513" y="16425"/>
                </a:cubicBezTo>
                <a:lnTo>
                  <a:pt x="3501" y="16442"/>
                </a:lnTo>
                <a:cubicBezTo>
                  <a:pt x="3507" y="16442"/>
                  <a:pt x="3524" y="16448"/>
                  <a:pt x="3530" y="16448"/>
                </a:cubicBezTo>
                <a:lnTo>
                  <a:pt x="3524" y="16476"/>
                </a:lnTo>
                <a:lnTo>
                  <a:pt x="3535" y="16476"/>
                </a:lnTo>
                <a:cubicBezTo>
                  <a:pt x="3535" y="16465"/>
                  <a:pt x="3535" y="16442"/>
                  <a:pt x="3535" y="16425"/>
                </a:cubicBezTo>
                <a:cubicBezTo>
                  <a:pt x="3547" y="16436"/>
                  <a:pt x="3569" y="16465"/>
                  <a:pt x="3581" y="16476"/>
                </a:cubicBezTo>
                <a:cubicBezTo>
                  <a:pt x="3569" y="16482"/>
                  <a:pt x="3558" y="16493"/>
                  <a:pt x="3552" y="16504"/>
                </a:cubicBezTo>
                <a:cubicBezTo>
                  <a:pt x="3564" y="16504"/>
                  <a:pt x="3581" y="16510"/>
                  <a:pt x="3592" y="16510"/>
                </a:cubicBezTo>
                <a:cubicBezTo>
                  <a:pt x="3592" y="16504"/>
                  <a:pt x="3592" y="16487"/>
                  <a:pt x="3592" y="16482"/>
                </a:cubicBezTo>
                <a:cubicBezTo>
                  <a:pt x="3654" y="16504"/>
                  <a:pt x="3700" y="16561"/>
                  <a:pt x="3751" y="16601"/>
                </a:cubicBezTo>
                <a:cubicBezTo>
                  <a:pt x="3745" y="16607"/>
                  <a:pt x="3728" y="16618"/>
                  <a:pt x="3723" y="16629"/>
                </a:cubicBezTo>
                <a:cubicBezTo>
                  <a:pt x="3734" y="16618"/>
                  <a:pt x="3745" y="16612"/>
                  <a:pt x="3762" y="16601"/>
                </a:cubicBezTo>
                <a:cubicBezTo>
                  <a:pt x="3785" y="16629"/>
                  <a:pt x="3813" y="16652"/>
                  <a:pt x="3847" y="16675"/>
                </a:cubicBezTo>
                <a:cubicBezTo>
                  <a:pt x="3820" y="16665"/>
                  <a:pt x="3796" y="16656"/>
                  <a:pt x="3769" y="16656"/>
                </a:cubicBezTo>
                <a:cubicBezTo>
                  <a:pt x="3763" y="16656"/>
                  <a:pt x="3757" y="16657"/>
                  <a:pt x="3751" y="16658"/>
                </a:cubicBezTo>
                <a:cubicBezTo>
                  <a:pt x="3779" y="16669"/>
                  <a:pt x="3796" y="16686"/>
                  <a:pt x="3791" y="16714"/>
                </a:cubicBezTo>
                <a:cubicBezTo>
                  <a:pt x="3796" y="16714"/>
                  <a:pt x="3808" y="16703"/>
                  <a:pt x="3813" y="16697"/>
                </a:cubicBezTo>
                <a:cubicBezTo>
                  <a:pt x="3876" y="16771"/>
                  <a:pt x="3961" y="16822"/>
                  <a:pt x="4035" y="16879"/>
                </a:cubicBezTo>
                <a:cubicBezTo>
                  <a:pt x="4040" y="16868"/>
                  <a:pt x="4046" y="16845"/>
                  <a:pt x="4046" y="16828"/>
                </a:cubicBezTo>
                <a:cubicBezTo>
                  <a:pt x="4125" y="16873"/>
                  <a:pt x="4193" y="16924"/>
                  <a:pt x="4262" y="16981"/>
                </a:cubicBezTo>
                <a:cubicBezTo>
                  <a:pt x="4210" y="16975"/>
                  <a:pt x="4171" y="16947"/>
                  <a:pt x="4131" y="16913"/>
                </a:cubicBezTo>
                <a:lnTo>
                  <a:pt x="4131" y="16913"/>
                </a:lnTo>
                <a:cubicBezTo>
                  <a:pt x="4114" y="16992"/>
                  <a:pt x="4420" y="17089"/>
                  <a:pt x="4466" y="17191"/>
                </a:cubicBezTo>
                <a:cubicBezTo>
                  <a:pt x="4443" y="17202"/>
                  <a:pt x="4426" y="17214"/>
                  <a:pt x="4403" y="17231"/>
                </a:cubicBezTo>
                <a:cubicBezTo>
                  <a:pt x="4409" y="17219"/>
                  <a:pt x="4415" y="17208"/>
                  <a:pt x="4415" y="17197"/>
                </a:cubicBezTo>
                <a:cubicBezTo>
                  <a:pt x="4392" y="17185"/>
                  <a:pt x="4381" y="17163"/>
                  <a:pt x="4386" y="17134"/>
                </a:cubicBezTo>
                <a:lnTo>
                  <a:pt x="4318" y="17134"/>
                </a:lnTo>
                <a:lnTo>
                  <a:pt x="4341" y="17100"/>
                </a:lnTo>
                <a:lnTo>
                  <a:pt x="4307" y="17117"/>
                </a:lnTo>
                <a:cubicBezTo>
                  <a:pt x="4250" y="17080"/>
                  <a:pt x="4186" y="17038"/>
                  <a:pt x="4114" y="17038"/>
                </a:cubicBezTo>
                <a:cubicBezTo>
                  <a:pt x="4099" y="17038"/>
                  <a:pt x="4084" y="17040"/>
                  <a:pt x="4069" y="17044"/>
                </a:cubicBezTo>
                <a:cubicBezTo>
                  <a:pt x="4171" y="17095"/>
                  <a:pt x="4256" y="17168"/>
                  <a:pt x="4352" y="17225"/>
                </a:cubicBezTo>
                <a:cubicBezTo>
                  <a:pt x="4358" y="17231"/>
                  <a:pt x="4358" y="17242"/>
                  <a:pt x="4358" y="17248"/>
                </a:cubicBezTo>
                <a:cubicBezTo>
                  <a:pt x="4363" y="17246"/>
                  <a:pt x="4367" y="17246"/>
                  <a:pt x="4372" y="17246"/>
                </a:cubicBezTo>
                <a:cubicBezTo>
                  <a:pt x="4404" y="17246"/>
                  <a:pt x="4428" y="17280"/>
                  <a:pt x="4443" y="17304"/>
                </a:cubicBezTo>
                <a:cubicBezTo>
                  <a:pt x="4511" y="17304"/>
                  <a:pt x="4562" y="17361"/>
                  <a:pt x="4619" y="17395"/>
                </a:cubicBezTo>
                <a:lnTo>
                  <a:pt x="4613" y="17418"/>
                </a:lnTo>
                <a:lnTo>
                  <a:pt x="4636" y="17401"/>
                </a:lnTo>
                <a:cubicBezTo>
                  <a:pt x="4704" y="17435"/>
                  <a:pt x="4761" y="17480"/>
                  <a:pt x="4835" y="17497"/>
                </a:cubicBezTo>
                <a:cubicBezTo>
                  <a:pt x="4863" y="17503"/>
                  <a:pt x="4869" y="17531"/>
                  <a:pt x="4886" y="17554"/>
                </a:cubicBezTo>
                <a:cubicBezTo>
                  <a:pt x="4903" y="17548"/>
                  <a:pt x="4920" y="17543"/>
                  <a:pt x="4937" y="17543"/>
                </a:cubicBezTo>
                <a:cubicBezTo>
                  <a:pt x="4931" y="17548"/>
                  <a:pt x="4931" y="17565"/>
                  <a:pt x="4925" y="17577"/>
                </a:cubicBezTo>
                <a:cubicBezTo>
                  <a:pt x="5124" y="17651"/>
                  <a:pt x="5277" y="17787"/>
                  <a:pt x="5464" y="17878"/>
                </a:cubicBezTo>
                <a:cubicBezTo>
                  <a:pt x="5469" y="17876"/>
                  <a:pt x="5474" y="17876"/>
                  <a:pt x="5478" y="17876"/>
                </a:cubicBezTo>
                <a:cubicBezTo>
                  <a:pt x="5511" y="17876"/>
                  <a:pt x="5536" y="17909"/>
                  <a:pt x="5561" y="17929"/>
                </a:cubicBezTo>
                <a:cubicBezTo>
                  <a:pt x="5606" y="17946"/>
                  <a:pt x="5652" y="17963"/>
                  <a:pt x="5697" y="17985"/>
                </a:cubicBezTo>
                <a:cubicBezTo>
                  <a:pt x="5703" y="17985"/>
                  <a:pt x="5720" y="17985"/>
                  <a:pt x="5731" y="17980"/>
                </a:cubicBezTo>
                <a:cubicBezTo>
                  <a:pt x="5748" y="17997"/>
                  <a:pt x="5765" y="18014"/>
                  <a:pt x="5782" y="18031"/>
                </a:cubicBezTo>
                <a:cubicBezTo>
                  <a:pt x="5805" y="18036"/>
                  <a:pt x="5822" y="18042"/>
                  <a:pt x="5845" y="18048"/>
                </a:cubicBezTo>
                <a:cubicBezTo>
                  <a:pt x="5850" y="18053"/>
                  <a:pt x="5856" y="18070"/>
                  <a:pt x="5862" y="18076"/>
                </a:cubicBezTo>
                <a:lnTo>
                  <a:pt x="5867" y="18059"/>
                </a:lnTo>
                <a:cubicBezTo>
                  <a:pt x="5896" y="18076"/>
                  <a:pt x="5930" y="18093"/>
                  <a:pt x="5964" y="18104"/>
                </a:cubicBezTo>
                <a:cubicBezTo>
                  <a:pt x="5964" y="18110"/>
                  <a:pt x="5964" y="18122"/>
                  <a:pt x="5964" y="18127"/>
                </a:cubicBezTo>
                <a:cubicBezTo>
                  <a:pt x="5969" y="18127"/>
                  <a:pt x="5986" y="18122"/>
                  <a:pt x="5998" y="18116"/>
                </a:cubicBezTo>
                <a:cubicBezTo>
                  <a:pt x="6043" y="18167"/>
                  <a:pt x="6128" y="18156"/>
                  <a:pt x="6179" y="18201"/>
                </a:cubicBezTo>
                <a:cubicBezTo>
                  <a:pt x="6183" y="18201"/>
                  <a:pt x="6187" y="18201"/>
                  <a:pt x="6190" y="18201"/>
                </a:cubicBezTo>
                <a:cubicBezTo>
                  <a:pt x="6293" y="18201"/>
                  <a:pt x="6376" y="18275"/>
                  <a:pt x="6474" y="18297"/>
                </a:cubicBezTo>
                <a:cubicBezTo>
                  <a:pt x="6486" y="18292"/>
                  <a:pt x="6497" y="18280"/>
                  <a:pt x="6508" y="18269"/>
                </a:cubicBezTo>
                <a:cubicBezTo>
                  <a:pt x="6508" y="18280"/>
                  <a:pt x="6514" y="18297"/>
                  <a:pt x="6520" y="18309"/>
                </a:cubicBezTo>
                <a:cubicBezTo>
                  <a:pt x="6639" y="18343"/>
                  <a:pt x="6752" y="18422"/>
                  <a:pt x="6877" y="18428"/>
                </a:cubicBezTo>
                <a:cubicBezTo>
                  <a:pt x="6883" y="18422"/>
                  <a:pt x="6889" y="18405"/>
                  <a:pt x="6889" y="18394"/>
                </a:cubicBezTo>
                <a:cubicBezTo>
                  <a:pt x="6832" y="18383"/>
                  <a:pt x="6775" y="18365"/>
                  <a:pt x="6718" y="18354"/>
                </a:cubicBezTo>
                <a:cubicBezTo>
                  <a:pt x="6713" y="18348"/>
                  <a:pt x="6707" y="18331"/>
                  <a:pt x="6701" y="18326"/>
                </a:cubicBezTo>
                <a:cubicBezTo>
                  <a:pt x="6616" y="18320"/>
                  <a:pt x="6531" y="18263"/>
                  <a:pt x="6446" y="18229"/>
                </a:cubicBezTo>
                <a:cubicBezTo>
                  <a:pt x="6440" y="18235"/>
                  <a:pt x="6429" y="18246"/>
                  <a:pt x="6418" y="18252"/>
                </a:cubicBezTo>
                <a:cubicBezTo>
                  <a:pt x="6401" y="18235"/>
                  <a:pt x="6384" y="18218"/>
                  <a:pt x="6367" y="18201"/>
                </a:cubicBezTo>
                <a:cubicBezTo>
                  <a:pt x="6355" y="18207"/>
                  <a:pt x="6327" y="18218"/>
                  <a:pt x="6315" y="18224"/>
                </a:cubicBezTo>
                <a:cubicBezTo>
                  <a:pt x="6315" y="18212"/>
                  <a:pt x="6315" y="18195"/>
                  <a:pt x="6315" y="18184"/>
                </a:cubicBezTo>
                <a:lnTo>
                  <a:pt x="6270" y="18184"/>
                </a:lnTo>
                <a:cubicBezTo>
                  <a:pt x="6270" y="18167"/>
                  <a:pt x="6270" y="18150"/>
                  <a:pt x="6264" y="18127"/>
                </a:cubicBezTo>
                <a:cubicBezTo>
                  <a:pt x="6264" y="18139"/>
                  <a:pt x="6253" y="18156"/>
                  <a:pt x="6253" y="18167"/>
                </a:cubicBezTo>
                <a:cubicBezTo>
                  <a:pt x="6111" y="18099"/>
                  <a:pt x="5975" y="18031"/>
                  <a:pt x="5833" y="17974"/>
                </a:cubicBezTo>
                <a:lnTo>
                  <a:pt x="5896" y="17912"/>
                </a:lnTo>
                <a:lnTo>
                  <a:pt x="5896" y="17912"/>
                </a:lnTo>
                <a:cubicBezTo>
                  <a:pt x="5890" y="17923"/>
                  <a:pt x="5879" y="17940"/>
                  <a:pt x="5879" y="17951"/>
                </a:cubicBezTo>
                <a:cubicBezTo>
                  <a:pt x="5941" y="17985"/>
                  <a:pt x="6015" y="18008"/>
                  <a:pt x="6083" y="18036"/>
                </a:cubicBezTo>
                <a:cubicBezTo>
                  <a:pt x="6083" y="18025"/>
                  <a:pt x="6083" y="18008"/>
                  <a:pt x="6088" y="17997"/>
                </a:cubicBezTo>
                <a:cubicBezTo>
                  <a:pt x="6185" y="18025"/>
                  <a:pt x="6281" y="18059"/>
                  <a:pt x="6372" y="18104"/>
                </a:cubicBezTo>
                <a:cubicBezTo>
                  <a:pt x="6359" y="18112"/>
                  <a:pt x="6347" y="18115"/>
                  <a:pt x="6334" y="18115"/>
                </a:cubicBezTo>
                <a:cubicBezTo>
                  <a:pt x="6318" y="18115"/>
                  <a:pt x="6303" y="18111"/>
                  <a:pt x="6287" y="18104"/>
                </a:cubicBezTo>
                <a:lnTo>
                  <a:pt x="6281" y="18110"/>
                </a:lnTo>
                <a:cubicBezTo>
                  <a:pt x="6304" y="18122"/>
                  <a:pt x="6321" y="18133"/>
                  <a:pt x="6344" y="18144"/>
                </a:cubicBezTo>
                <a:cubicBezTo>
                  <a:pt x="6361" y="18127"/>
                  <a:pt x="6378" y="18110"/>
                  <a:pt x="6395" y="18099"/>
                </a:cubicBezTo>
                <a:lnTo>
                  <a:pt x="6395" y="18099"/>
                </a:lnTo>
                <a:cubicBezTo>
                  <a:pt x="6412" y="18116"/>
                  <a:pt x="6389" y="18139"/>
                  <a:pt x="6384" y="18161"/>
                </a:cubicBezTo>
                <a:cubicBezTo>
                  <a:pt x="6435" y="18167"/>
                  <a:pt x="6474" y="18184"/>
                  <a:pt x="6520" y="18195"/>
                </a:cubicBezTo>
                <a:cubicBezTo>
                  <a:pt x="6503" y="18178"/>
                  <a:pt x="6486" y="18161"/>
                  <a:pt x="6469" y="18144"/>
                </a:cubicBezTo>
                <a:lnTo>
                  <a:pt x="6469" y="18144"/>
                </a:lnTo>
                <a:cubicBezTo>
                  <a:pt x="6520" y="18167"/>
                  <a:pt x="6616" y="18156"/>
                  <a:pt x="6622" y="18229"/>
                </a:cubicBezTo>
                <a:cubicBezTo>
                  <a:pt x="6656" y="18241"/>
                  <a:pt x="6690" y="18252"/>
                  <a:pt x="6718" y="18258"/>
                </a:cubicBezTo>
                <a:cubicBezTo>
                  <a:pt x="6701" y="18252"/>
                  <a:pt x="6684" y="18241"/>
                  <a:pt x="6667" y="18229"/>
                </a:cubicBezTo>
                <a:lnTo>
                  <a:pt x="6673" y="18218"/>
                </a:lnTo>
                <a:cubicBezTo>
                  <a:pt x="6701" y="18229"/>
                  <a:pt x="6730" y="18235"/>
                  <a:pt x="6764" y="18241"/>
                </a:cubicBezTo>
                <a:cubicBezTo>
                  <a:pt x="6758" y="18252"/>
                  <a:pt x="6752" y="18269"/>
                  <a:pt x="6752" y="18280"/>
                </a:cubicBezTo>
                <a:cubicBezTo>
                  <a:pt x="6760" y="18261"/>
                  <a:pt x="6771" y="18254"/>
                  <a:pt x="6783" y="18254"/>
                </a:cubicBezTo>
                <a:cubicBezTo>
                  <a:pt x="6795" y="18254"/>
                  <a:pt x="6809" y="18263"/>
                  <a:pt x="6820" y="18275"/>
                </a:cubicBezTo>
                <a:cubicBezTo>
                  <a:pt x="6815" y="18280"/>
                  <a:pt x="6803" y="18297"/>
                  <a:pt x="6792" y="18303"/>
                </a:cubicBezTo>
                <a:cubicBezTo>
                  <a:pt x="6889" y="18320"/>
                  <a:pt x="6974" y="18354"/>
                  <a:pt x="7064" y="18383"/>
                </a:cubicBezTo>
                <a:cubicBezTo>
                  <a:pt x="7053" y="18377"/>
                  <a:pt x="7030" y="18365"/>
                  <a:pt x="7019" y="18360"/>
                </a:cubicBezTo>
                <a:lnTo>
                  <a:pt x="7025" y="18326"/>
                </a:lnTo>
                <a:cubicBezTo>
                  <a:pt x="7059" y="18337"/>
                  <a:pt x="7093" y="18348"/>
                  <a:pt x="7121" y="18354"/>
                </a:cubicBezTo>
                <a:cubicBezTo>
                  <a:pt x="7115" y="18365"/>
                  <a:pt x="7110" y="18383"/>
                  <a:pt x="7104" y="18388"/>
                </a:cubicBezTo>
                <a:cubicBezTo>
                  <a:pt x="7206" y="18428"/>
                  <a:pt x="7320" y="18462"/>
                  <a:pt x="7433" y="18479"/>
                </a:cubicBezTo>
                <a:cubicBezTo>
                  <a:pt x="7382" y="18451"/>
                  <a:pt x="7314" y="18445"/>
                  <a:pt x="7263" y="18411"/>
                </a:cubicBezTo>
                <a:lnTo>
                  <a:pt x="7263" y="18411"/>
                </a:lnTo>
                <a:cubicBezTo>
                  <a:pt x="7359" y="18417"/>
                  <a:pt x="7445" y="18445"/>
                  <a:pt x="7535" y="18479"/>
                </a:cubicBezTo>
                <a:cubicBezTo>
                  <a:pt x="7535" y="18485"/>
                  <a:pt x="7541" y="18496"/>
                  <a:pt x="7541" y="18502"/>
                </a:cubicBezTo>
                <a:cubicBezTo>
                  <a:pt x="7513" y="18483"/>
                  <a:pt x="7485" y="18465"/>
                  <a:pt x="7455" y="18465"/>
                </a:cubicBezTo>
                <a:cubicBezTo>
                  <a:pt x="7448" y="18465"/>
                  <a:pt x="7440" y="18466"/>
                  <a:pt x="7433" y="18468"/>
                </a:cubicBezTo>
                <a:cubicBezTo>
                  <a:pt x="7450" y="18490"/>
                  <a:pt x="7473" y="18507"/>
                  <a:pt x="7496" y="18530"/>
                </a:cubicBezTo>
                <a:cubicBezTo>
                  <a:pt x="7507" y="18519"/>
                  <a:pt x="7530" y="18507"/>
                  <a:pt x="7547" y="18502"/>
                </a:cubicBezTo>
                <a:cubicBezTo>
                  <a:pt x="7564" y="18524"/>
                  <a:pt x="7598" y="18530"/>
                  <a:pt x="7626" y="18536"/>
                </a:cubicBezTo>
                <a:cubicBezTo>
                  <a:pt x="7615" y="18507"/>
                  <a:pt x="7586" y="18496"/>
                  <a:pt x="7564" y="18479"/>
                </a:cubicBezTo>
                <a:cubicBezTo>
                  <a:pt x="7603" y="18479"/>
                  <a:pt x="7643" y="18490"/>
                  <a:pt x="7683" y="18502"/>
                </a:cubicBezTo>
                <a:cubicBezTo>
                  <a:pt x="7677" y="18513"/>
                  <a:pt x="7671" y="18524"/>
                  <a:pt x="7666" y="18536"/>
                </a:cubicBezTo>
                <a:cubicBezTo>
                  <a:pt x="7694" y="18547"/>
                  <a:pt x="7728" y="18553"/>
                  <a:pt x="7762" y="18564"/>
                </a:cubicBezTo>
                <a:cubicBezTo>
                  <a:pt x="7745" y="18541"/>
                  <a:pt x="7728" y="18524"/>
                  <a:pt x="7717" y="18507"/>
                </a:cubicBezTo>
                <a:lnTo>
                  <a:pt x="7717" y="18507"/>
                </a:lnTo>
                <a:cubicBezTo>
                  <a:pt x="7762" y="18524"/>
                  <a:pt x="7813" y="18541"/>
                  <a:pt x="7864" y="18558"/>
                </a:cubicBezTo>
                <a:lnTo>
                  <a:pt x="7864" y="18615"/>
                </a:lnTo>
                <a:cubicBezTo>
                  <a:pt x="7884" y="18602"/>
                  <a:pt x="7906" y="18598"/>
                  <a:pt x="7928" y="18598"/>
                </a:cubicBezTo>
                <a:cubicBezTo>
                  <a:pt x="7983" y="18598"/>
                  <a:pt x="8043" y="18625"/>
                  <a:pt x="8101" y="18625"/>
                </a:cubicBezTo>
                <a:cubicBezTo>
                  <a:pt x="8113" y="18625"/>
                  <a:pt x="8125" y="18624"/>
                  <a:pt x="8137" y="18621"/>
                </a:cubicBezTo>
                <a:lnTo>
                  <a:pt x="8086" y="18609"/>
                </a:lnTo>
                <a:cubicBezTo>
                  <a:pt x="8086" y="18604"/>
                  <a:pt x="8091" y="18587"/>
                  <a:pt x="8091" y="18581"/>
                </a:cubicBezTo>
                <a:cubicBezTo>
                  <a:pt x="8103" y="18587"/>
                  <a:pt x="8131" y="18598"/>
                  <a:pt x="8142" y="18604"/>
                </a:cubicBezTo>
                <a:lnTo>
                  <a:pt x="8188" y="18592"/>
                </a:lnTo>
                <a:lnTo>
                  <a:pt x="8188" y="18592"/>
                </a:lnTo>
                <a:cubicBezTo>
                  <a:pt x="8182" y="18604"/>
                  <a:pt x="8171" y="18632"/>
                  <a:pt x="8165" y="18644"/>
                </a:cubicBezTo>
                <a:cubicBezTo>
                  <a:pt x="8184" y="18650"/>
                  <a:pt x="8202" y="18654"/>
                  <a:pt x="8221" y="18654"/>
                </a:cubicBezTo>
                <a:cubicBezTo>
                  <a:pt x="8237" y="18654"/>
                  <a:pt x="8252" y="18651"/>
                  <a:pt x="8267" y="18644"/>
                </a:cubicBezTo>
                <a:cubicBezTo>
                  <a:pt x="8307" y="18649"/>
                  <a:pt x="8347" y="18666"/>
                  <a:pt x="8386" y="18683"/>
                </a:cubicBezTo>
                <a:cubicBezTo>
                  <a:pt x="8398" y="18678"/>
                  <a:pt x="8415" y="18672"/>
                  <a:pt x="8420" y="18672"/>
                </a:cubicBezTo>
                <a:cubicBezTo>
                  <a:pt x="8466" y="18689"/>
                  <a:pt x="8511" y="18695"/>
                  <a:pt x="8562" y="18700"/>
                </a:cubicBezTo>
                <a:cubicBezTo>
                  <a:pt x="8551" y="18706"/>
                  <a:pt x="8528" y="18723"/>
                  <a:pt x="8517" y="18729"/>
                </a:cubicBezTo>
                <a:cubicBezTo>
                  <a:pt x="8568" y="18706"/>
                  <a:pt x="8625" y="18717"/>
                  <a:pt x="8670" y="18695"/>
                </a:cubicBezTo>
                <a:cubicBezTo>
                  <a:pt x="8625" y="18683"/>
                  <a:pt x="8579" y="18672"/>
                  <a:pt x="8540" y="18661"/>
                </a:cubicBezTo>
                <a:cubicBezTo>
                  <a:pt x="8625" y="18661"/>
                  <a:pt x="8710" y="18666"/>
                  <a:pt x="8795" y="18678"/>
                </a:cubicBezTo>
                <a:cubicBezTo>
                  <a:pt x="8818" y="18683"/>
                  <a:pt x="8840" y="18683"/>
                  <a:pt x="8857" y="18689"/>
                </a:cubicBezTo>
                <a:cubicBezTo>
                  <a:pt x="8857" y="18689"/>
                  <a:pt x="8857" y="18689"/>
                  <a:pt x="8857" y="18683"/>
                </a:cubicBezTo>
                <a:cubicBezTo>
                  <a:pt x="8903" y="18689"/>
                  <a:pt x="8942" y="18700"/>
                  <a:pt x="8988" y="18706"/>
                </a:cubicBezTo>
                <a:cubicBezTo>
                  <a:pt x="8959" y="18706"/>
                  <a:pt x="8931" y="18706"/>
                  <a:pt x="8903" y="18712"/>
                </a:cubicBezTo>
                <a:cubicBezTo>
                  <a:pt x="8914" y="18740"/>
                  <a:pt x="8942" y="18746"/>
                  <a:pt x="8971" y="18757"/>
                </a:cubicBezTo>
                <a:cubicBezTo>
                  <a:pt x="8993" y="18751"/>
                  <a:pt x="9022" y="18746"/>
                  <a:pt x="9050" y="18740"/>
                </a:cubicBezTo>
                <a:cubicBezTo>
                  <a:pt x="9056" y="18746"/>
                  <a:pt x="9062" y="18763"/>
                  <a:pt x="9062" y="18768"/>
                </a:cubicBezTo>
                <a:cubicBezTo>
                  <a:pt x="9069" y="18755"/>
                  <a:pt x="9103" y="18747"/>
                  <a:pt x="9133" y="18747"/>
                </a:cubicBezTo>
                <a:cubicBezTo>
                  <a:pt x="9168" y="18747"/>
                  <a:pt x="9199" y="18758"/>
                  <a:pt x="9181" y="18785"/>
                </a:cubicBezTo>
                <a:cubicBezTo>
                  <a:pt x="9152" y="18791"/>
                  <a:pt x="9122" y="18794"/>
                  <a:pt x="9092" y="18794"/>
                </a:cubicBezTo>
                <a:cubicBezTo>
                  <a:pt x="9016" y="18794"/>
                  <a:pt x="8939" y="18780"/>
                  <a:pt x="8863" y="18780"/>
                </a:cubicBezTo>
                <a:cubicBezTo>
                  <a:pt x="8829" y="18780"/>
                  <a:pt x="8794" y="18783"/>
                  <a:pt x="8761" y="18791"/>
                </a:cubicBezTo>
                <a:cubicBezTo>
                  <a:pt x="8755" y="18785"/>
                  <a:pt x="8744" y="18774"/>
                  <a:pt x="8744" y="18768"/>
                </a:cubicBezTo>
                <a:cubicBezTo>
                  <a:pt x="8659" y="18768"/>
                  <a:pt x="8574" y="18746"/>
                  <a:pt x="8489" y="18734"/>
                </a:cubicBezTo>
                <a:cubicBezTo>
                  <a:pt x="8483" y="18751"/>
                  <a:pt x="8471" y="18785"/>
                  <a:pt x="8466" y="18802"/>
                </a:cubicBezTo>
                <a:cubicBezTo>
                  <a:pt x="8479" y="18804"/>
                  <a:pt x="8493" y="18805"/>
                  <a:pt x="8506" y="18805"/>
                </a:cubicBezTo>
                <a:cubicBezTo>
                  <a:pt x="8539" y="18805"/>
                  <a:pt x="8572" y="18798"/>
                  <a:pt x="8596" y="18774"/>
                </a:cubicBezTo>
                <a:cubicBezTo>
                  <a:pt x="8613" y="18780"/>
                  <a:pt x="8630" y="18785"/>
                  <a:pt x="8653" y="18791"/>
                </a:cubicBezTo>
                <a:cubicBezTo>
                  <a:pt x="8663" y="18807"/>
                  <a:pt x="8681" y="18810"/>
                  <a:pt x="8700" y="18810"/>
                </a:cubicBezTo>
                <a:cubicBezTo>
                  <a:pt x="8718" y="18810"/>
                  <a:pt x="8737" y="18807"/>
                  <a:pt x="8753" y="18807"/>
                </a:cubicBezTo>
                <a:cubicBezTo>
                  <a:pt x="8758" y="18807"/>
                  <a:pt x="8762" y="18807"/>
                  <a:pt x="8767" y="18808"/>
                </a:cubicBezTo>
                <a:lnTo>
                  <a:pt x="8755" y="18848"/>
                </a:lnTo>
                <a:cubicBezTo>
                  <a:pt x="8761" y="18842"/>
                  <a:pt x="8772" y="18819"/>
                  <a:pt x="8778" y="18814"/>
                </a:cubicBezTo>
                <a:cubicBezTo>
                  <a:pt x="8795" y="18825"/>
                  <a:pt x="8823" y="18848"/>
                  <a:pt x="8840" y="18865"/>
                </a:cubicBezTo>
                <a:cubicBezTo>
                  <a:pt x="8857" y="18853"/>
                  <a:pt x="8874" y="18842"/>
                  <a:pt x="8886" y="18831"/>
                </a:cubicBezTo>
                <a:cubicBezTo>
                  <a:pt x="8897" y="18842"/>
                  <a:pt x="8908" y="18859"/>
                  <a:pt x="8914" y="18870"/>
                </a:cubicBezTo>
                <a:cubicBezTo>
                  <a:pt x="8914" y="18865"/>
                  <a:pt x="8914" y="18848"/>
                  <a:pt x="8914" y="18836"/>
                </a:cubicBezTo>
                <a:cubicBezTo>
                  <a:pt x="8942" y="18848"/>
                  <a:pt x="8982" y="18848"/>
                  <a:pt x="9005" y="18882"/>
                </a:cubicBezTo>
                <a:cubicBezTo>
                  <a:pt x="9005" y="18870"/>
                  <a:pt x="9005" y="18859"/>
                  <a:pt x="8999" y="18848"/>
                </a:cubicBezTo>
                <a:lnTo>
                  <a:pt x="8999" y="18848"/>
                </a:lnTo>
                <a:cubicBezTo>
                  <a:pt x="9050" y="18856"/>
                  <a:pt x="9101" y="18858"/>
                  <a:pt x="9152" y="18858"/>
                </a:cubicBezTo>
                <a:cubicBezTo>
                  <a:pt x="9178" y="18858"/>
                  <a:pt x="9203" y="18857"/>
                  <a:pt x="9229" y="18857"/>
                </a:cubicBezTo>
                <a:cubicBezTo>
                  <a:pt x="9254" y="18857"/>
                  <a:pt x="9280" y="18858"/>
                  <a:pt x="9306" y="18859"/>
                </a:cubicBezTo>
                <a:cubicBezTo>
                  <a:pt x="9300" y="18870"/>
                  <a:pt x="9289" y="18882"/>
                  <a:pt x="9283" y="18893"/>
                </a:cubicBezTo>
                <a:cubicBezTo>
                  <a:pt x="9304" y="18869"/>
                  <a:pt x="9344" y="18856"/>
                  <a:pt x="9383" y="18856"/>
                </a:cubicBezTo>
                <a:cubicBezTo>
                  <a:pt x="9418" y="18856"/>
                  <a:pt x="9451" y="18866"/>
                  <a:pt x="9470" y="18887"/>
                </a:cubicBezTo>
                <a:cubicBezTo>
                  <a:pt x="9474" y="18891"/>
                  <a:pt x="9478" y="18893"/>
                  <a:pt x="9482" y="18893"/>
                </a:cubicBezTo>
                <a:cubicBezTo>
                  <a:pt x="9497" y="18893"/>
                  <a:pt x="9514" y="18875"/>
                  <a:pt x="9527" y="18870"/>
                </a:cubicBezTo>
                <a:cubicBezTo>
                  <a:pt x="9535" y="18871"/>
                  <a:pt x="9543" y="18872"/>
                  <a:pt x="9551" y="18872"/>
                </a:cubicBezTo>
                <a:cubicBezTo>
                  <a:pt x="9607" y="18872"/>
                  <a:pt x="9651" y="18853"/>
                  <a:pt x="9691" y="18808"/>
                </a:cubicBezTo>
                <a:cubicBezTo>
                  <a:pt x="9697" y="18819"/>
                  <a:pt x="9697" y="18842"/>
                  <a:pt x="9697" y="18853"/>
                </a:cubicBezTo>
                <a:cubicBezTo>
                  <a:pt x="9703" y="18842"/>
                  <a:pt x="9714" y="18819"/>
                  <a:pt x="9714" y="18808"/>
                </a:cubicBezTo>
                <a:cubicBezTo>
                  <a:pt x="9730" y="18820"/>
                  <a:pt x="9747" y="18844"/>
                  <a:pt x="9765" y="18844"/>
                </a:cubicBezTo>
                <a:cubicBezTo>
                  <a:pt x="9772" y="18844"/>
                  <a:pt x="9780" y="18840"/>
                  <a:pt x="9788" y="18831"/>
                </a:cubicBezTo>
                <a:cubicBezTo>
                  <a:pt x="9828" y="18831"/>
                  <a:pt x="9873" y="18836"/>
                  <a:pt x="9913" y="18836"/>
                </a:cubicBezTo>
                <a:cubicBezTo>
                  <a:pt x="9867" y="18814"/>
                  <a:pt x="9822" y="18802"/>
                  <a:pt x="9776" y="18797"/>
                </a:cubicBezTo>
                <a:lnTo>
                  <a:pt x="9765" y="18836"/>
                </a:lnTo>
                <a:cubicBezTo>
                  <a:pt x="9750" y="18814"/>
                  <a:pt x="9733" y="18799"/>
                  <a:pt x="9712" y="18799"/>
                </a:cubicBezTo>
                <a:cubicBezTo>
                  <a:pt x="9701" y="18799"/>
                  <a:pt x="9688" y="18804"/>
                  <a:pt x="9674" y="18814"/>
                </a:cubicBezTo>
                <a:lnTo>
                  <a:pt x="9680" y="18774"/>
                </a:lnTo>
                <a:lnTo>
                  <a:pt x="9680" y="18774"/>
                </a:lnTo>
                <a:cubicBezTo>
                  <a:pt x="9663" y="18808"/>
                  <a:pt x="9635" y="18842"/>
                  <a:pt x="9601" y="18859"/>
                </a:cubicBezTo>
                <a:cubicBezTo>
                  <a:pt x="9555" y="18836"/>
                  <a:pt x="9544" y="18785"/>
                  <a:pt x="9532" y="18740"/>
                </a:cubicBezTo>
                <a:cubicBezTo>
                  <a:pt x="9493" y="18729"/>
                  <a:pt x="9447" y="18723"/>
                  <a:pt x="9402" y="18717"/>
                </a:cubicBezTo>
                <a:cubicBezTo>
                  <a:pt x="9635" y="18706"/>
                  <a:pt x="9873" y="18695"/>
                  <a:pt x="10111" y="18695"/>
                </a:cubicBezTo>
                <a:cubicBezTo>
                  <a:pt x="10106" y="18700"/>
                  <a:pt x="10089" y="18717"/>
                  <a:pt x="10083" y="18729"/>
                </a:cubicBezTo>
                <a:lnTo>
                  <a:pt x="10100" y="18729"/>
                </a:lnTo>
                <a:cubicBezTo>
                  <a:pt x="10107" y="18698"/>
                  <a:pt x="10120" y="18681"/>
                  <a:pt x="10143" y="18681"/>
                </a:cubicBezTo>
                <a:cubicBezTo>
                  <a:pt x="10154" y="18681"/>
                  <a:pt x="10167" y="18685"/>
                  <a:pt x="10184" y="18694"/>
                </a:cubicBezTo>
                <a:lnTo>
                  <a:pt x="10184" y="18694"/>
                </a:lnTo>
                <a:cubicBezTo>
                  <a:pt x="10186" y="18688"/>
                  <a:pt x="10188" y="18682"/>
                  <a:pt x="10191" y="18678"/>
                </a:cubicBezTo>
                <a:cubicBezTo>
                  <a:pt x="10264" y="18672"/>
                  <a:pt x="10338" y="18672"/>
                  <a:pt x="10406" y="18666"/>
                </a:cubicBezTo>
                <a:cubicBezTo>
                  <a:pt x="10410" y="18666"/>
                  <a:pt x="10414" y="18667"/>
                  <a:pt x="10419" y="18667"/>
                </a:cubicBezTo>
                <a:cubicBezTo>
                  <a:pt x="10476" y="18667"/>
                  <a:pt x="10540" y="18644"/>
                  <a:pt x="10598" y="18644"/>
                </a:cubicBezTo>
                <a:cubicBezTo>
                  <a:pt x="10630" y="18644"/>
                  <a:pt x="10659" y="18651"/>
                  <a:pt x="10684" y="18672"/>
                </a:cubicBezTo>
                <a:cubicBezTo>
                  <a:pt x="10724" y="18678"/>
                  <a:pt x="10764" y="18678"/>
                  <a:pt x="10809" y="18683"/>
                </a:cubicBezTo>
                <a:cubicBezTo>
                  <a:pt x="10815" y="18683"/>
                  <a:pt x="10826" y="18672"/>
                  <a:pt x="10837" y="18666"/>
                </a:cubicBezTo>
                <a:cubicBezTo>
                  <a:pt x="10846" y="18669"/>
                  <a:pt x="10854" y="18670"/>
                  <a:pt x="10861" y="18670"/>
                </a:cubicBezTo>
                <a:cubicBezTo>
                  <a:pt x="10884" y="18670"/>
                  <a:pt x="10901" y="18657"/>
                  <a:pt x="10906" y="18626"/>
                </a:cubicBezTo>
                <a:lnTo>
                  <a:pt x="10906" y="18626"/>
                </a:lnTo>
                <a:cubicBezTo>
                  <a:pt x="10883" y="18632"/>
                  <a:pt x="10860" y="18632"/>
                  <a:pt x="10837" y="18632"/>
                </a:cubicBezTo>
                <a:cubicBezTo>
                  <a:pt x="10872" y="18621"/>
                  <a:pt x="10906" y="18615"/>
                  <a:pt x="10940" y="18604"/>
                </a:cubicBezTo>
                <a:lnTo>
                  <a:pt x="10940" y="18604"/>
                </a:lnTo>
                <a:cubicBezTo>
                  <a:pt x="10940" y="18615"/>
                  <a:pt x="10934" y="18644"/>
                  <a:pt x="10934" y="18655"/>
                </a:cubicBezTo>
                <a:cubicBezTo>
                  <a:pt x="10951" y="18644"/>
                  <a:pt x="10974" y="18638"/>
                  <a:pt x="10991" y="18626"/>
                </a:cubicBezTo>
                <a:lnTo>
                  <a:pt x="10991" y="18626"/>
                </a:lnTo>
                <a:cubicBezTo>
                  <a:pt x="10991" y="18649"/>
                  <a:pt x="10991" y="18672"/>
                  <a:pt x="10985" y="18695"/>
                </a:cubicBezTo>
                <a:cubicBezTo>
                  <a:pt x="10962" y="18700"/>
                  <a:pt x="10940" y="18706"/>
                  <a:pt x="10917" y="18712"/>
                </a:cubicBezTo>
                <a:cubicBezTo>
                  <a:pt x="10917" y="18706"/>
                  <a:pt x="10906" y="18700"/>
                  <a:pt x="10900" y="18700"/>
                </a:cubicBezTo>
                <a:cubicBezTo>
                  <a:pt x="10843" y="18706"/>
                  <a:pt x="10786" y="18723"/>
                  <a:pt x="10735" y="18746"/>
                </a:cubicBezTo>
                <a:cubicBezTo>
                  <a:pt x="10724" y="18740"/>
                  <a:pt x="10701" y="18729"/>
                  <a:pt x="10690" y="18723"/>
                </a:cubicBezTo>
                <a:cubicBezTo>
                  <a:pt x="10684" y="18734"/>
                  <a:pt x="10684" y="18757"/>
                  <a:pt x="10679" y="18768"/>
                </a:cubicBezTo>
                <a:cubicBezTo>
                  <a:pt x="10705" y="18778"/>
                  <a:pt x="10731" y="18781"/>
                  <a:pt x="10758" y="18781"/>
                </a:cubicBezTo>
                <a:cubicBezTo>
                  <a:pt x="10828" y="18781"/>
                  <a:pt x="10899" y="18757"/>
                  <a:pt x="10974" y="18757"/>
                </a:cubicBezTo>
                <a:lnTo>
                  <a:pt x="10972" y="18764"/>
                </a:lnTo>
                <a:lnTo>
                  <a:pt x="10972" y="18764"/>
                </a:lnTo>
                <a:cubicBezTo>
                  <a:pt x="10974" y="18759"/>
                  <a:pt x="10977" y="18754"/>
                  <a:pt x="10979" y="18751"/>
                </a:cubicBezTo>
                <a:cubicBezTo>
                  <a:pt x="11030" y="18746"/>
                  <a:pt x="11076" y="18740"/>
                  <a:pt x="11121" y="18717"/>
                </a:cubicBezTo>
                <a:cubicBezTo>
                  <a:pt x="11133" y="18721"/>
                  <a:pt x="11144" y="18722"/>
                  <a:pt x="11155" y="18722"/>
                </a:cubicBezTo>
                <a:cubicBezTo>
                  <a:pt x="11182" y="18722"/>
                  <a:pt x="11206" y="18711"/>
                  <a:pt x="11218" y="18683"/>
                </a:cubicBezTo>
                <a:cubicBezTo>
                  <a:pt x="11223" y="18695"/>
                  <a:pt x="11229" y="18712"/>
                  <a:pt x="11235" y="18723"/>
                </a:cubicBezTo>
                <a:cubicBezTo>
                  <a:pt x="11235" y="18706"/>
                  <a:pt x="11235" y="18683"/>
                  <a:pt x="11235" y="18672"/>
                </a:cubicBezTo>
                <a:cubicBezTo>
                  <a:pt x="11252" y="18678"/>
                  <a:pt x="11280" y="18689"/>
                  <a:pt x="11291" y="18695"/>
                </a:cubicBezTo>
                <a:cubicBezTo>
                  <a:pt x="11297" y="18689"/>
                  <a:pt x="11297" y="18678"/>
                  <a:pt x="11303" y="18672"/>
                </a:cubicBezTo>
                <a:cubicBezTo>
                  <a:pt x="11275" y="18669"/>
                  <a:pt x="11246" y="18665"/>
                  <a:pt x="11219" y="18665"/>
                </a:cubicBezTo>
                <a:cubicBezTo>
                  <a:pt x="11185" y="18665"/>
                  <a:pt x="11155" y="18672"/>
                  <a:pt x="11133" y="18700"/>
                </a:cubicBezTo>
                <a:cubicBezTo>
                  <a:pt x="11121" y="18695"/>
                  <a:pt x="11098" y="18683"/>
                  <a:pt x="11087" y="18678"/>
                </a:cubicBezTo>
                <a:cubicBezTo>
                  <a:pt x="11053" y="18683"/>
                  <a:pt x="11025" y="18689"/>
                  <a:pt x="10991" y="18700"/>
                </a:cubicBezTo>
                <a:cubicBezTo>
                  <a:pt x="10996" y="18678"/>
                  <a:pt x="11008" y="18644"/>
                  <a:pt x="11008" y="18621"/>
                </a:cubicBezTo>
                <a:lnTo>
                  <a:pt x="11053" y="18644"/>
                </a:lnTo>
                <a:lnTo>
                  <a:pt x="11053" y="18592"/>
                </a:lnTo>
                <a:cubicBezTo>
                  <a:pt x="11064" y="18587"/>
                  <a:pt x="11081" y="18581"/>
                  <a:pt x="11087" y="18575"/>
                </a:cubicBezTo>
                <a:lnTo>
                  <a:pt x="11087" y="18638"/>
                </a:lnTo>
                <a:cubicBezTo>
                  <a:pt x="11098" y="18621"/>
                  <a:pt x="11110" y="18598"/>
                  <a:pt x="11121" y="18581"/>
                </a:cubicBezTo>
                <a:cubicBezTo>
                  <a:pt x="11138" y="18575"/>
                  <a:pt x="11155" y="18570"/>
                  <a:pt x="11167" y="18570"/>
                </a:cubicBezTo>
                <a:cubicBezTo>
                  <a:pt x="11155" y="18581"/>
                  <a:pt x="11133" y="18587"/>
                  <a:pt x="11127" y="18609"/>
                </a:cubicBezTo>
                <a:cubicBezTo>
                  <a:pt x="11134" y="18615"/>
                  <a:pt x="11141" y="18617"/>
                  <a:pt x="11147" y="18617"/>
                </a:cubicBezTo>
                <a:cubicBezTo>
                  <a:pt x="11178" y="18617"/>
                  <a:pt x="11196" y="18557"/>
                  <a:pt x="11229" y="18547"/>
                </a:cubicBezTo>
                <a:cubicBezTo>
                  <a:pt x="11252" y="18547"/>
                  <a:pt x="11291" y="18553"/>
                  <a:pt x="11314" y="18553"/>
                </a:cubicBezTo>
                <a:cubicBezTo>
                  <a:pt x="11328" y="18537"/>
                  <a:pt x="11342" y="18530"/>
                  <a:pt x="11355" y="18530"/>
                </a:cubicBezTo>
                <a:cubicBezTo>
                  <a:pt x="11375" y="18530"/>
                  <a:pt x="11394" y="18544"/>
                  <a:pt x="11411" y="18564"/>
                </a:cubicBezTo>
                <a:cubicBezTo>
                  <a:pt x="11416" y="18553"/>
                  <a:pt x="11428" y="18536"/>
                  <a:pt x="11428" y="18524"/>
                </a:cubicBezTo>
                <a:cubicBezTo>
                  <a:pt x="11490" y="18496"/>
                  <a:pt x="11558" y="18485"/>
                  <a:pt x="11620" y="18462"/>
                </a:cubicBezTo>
                <a:lnTo>
                  <a:pt x="11620" y="18462"/>
                </a:lnTo>
                <a:cubicBezTo>
                  <a:pt x="11603" y="18485"/>
                  <a:pt x="11592" y="18507"/>
                  <a:pt x="11575" y="18530"/>
                </a:cubicBezTo>
                <a:cubicBezTo>
                  <a:pt x="11609" y="18519"/>
                  <a:pt x="11626" y="18485"/>
                  <a:pt x="11637" y="18456"/>
                </a:cubicBezTo>
                <a:cubicBezTo>
                  <a:pt x="11649" y="18468"/>
                  <a:pt x="11666" y="18485"/>
                  <a:pt x="11683" y="18502"/>
                </a:cubicBezTo>
                <a:cubicBezTo>
                  <a:pt x="11677" y="18479"/>
                  <a:pt x="11672" y="18462"/>
                  <a:pt x="11666" y="18445"/>
                </a:cubicBezTo>
                <a:cubicBezTo>
                  <a:pt x="11711" y="18445"/>
                  <a:pt x="11751" y="18422"/>
                  <a:pt x="11791" y="18405"/>
                </a:cubicBezTo>
                <a:lnTo>
                  <a:pt x="11791" y="18405"/>
                </a:lnTo>
                <a:cubicBezTo>
                  <a:pt x="11791" y="18417"/>
                  <a:pt x="11785" y="18439"/>
                  <a:pt x="11785" y="18451"/>
                </a:cubicBezTo>
                <a:cubicBezTo>
                  <a:pt x="11796" y="18445"/>
                  <a:pt x="11819" y="18445"/>
                  <a:pt x="11830" y="18439"/>
                </a:cubicBezTo>
                <a:cubicBezTo>
                  <a:pt x="11779" y="18400"/>
                  <a:pt x="11847" y="18377"/>
                  <a:pt x="11881" y="18365"/>
                </a:cubicBezTo>
                <a:lnTo>
                  <a:pt x="11887" y="18365"/>
                </a:lnTo>
                <a:lnTo>
                  <a:pt x="11893" y="18377"/>
                </a:lnTo>
                <a:cubicBezTo>
                  <a:pt x="11893" y="18377"/>
                  <a:pt x="11893" y="18365"/>
                  <a:pt x="11898" y="18360"/>
                </a:cubicBezTo>
                <a:cubicBezTo>
                  <a:pt x="11944" y="18348"/>
                  <a:pt x="11984" y="18326"/>
                  <a:pt x="12029" y="18309"/>
                </a:cubicBezTo>
                <a:cubicBezTo>
                  <a:pt x="12052" y="18297"/>
                  <a:pt x="12080" y="18286"/>
                  <a:pt x="12103" y="18275"/>
                </a:cubicBezTo>
                <a:lnTo>
                  <a:pt x="12114" y="18263"/>
                </a:lnTo>
                <a:cubicBezTo>
                  <a:pt x="12119" y="18262"/>
                  <a:pt x="12123" y="18262"/>
                  <a:pt x="12128" y="18262"/>
                </a:cubicBezTo>
                <a:cubicBezTo>
                  <a:pt x="12146" y="18262"/>
                  <a:pt x="12163" y="18269"/>
                  <a:pt x="12176" y="18269"/>
                </a:cubicBezTo>
                <a:cubicBezTo>
                  <a:pt x="12188" y="18252"/>
                  <a:pt x="12194" y="18241"/>
                  <a:pt x="12205" y="18224"/>
                </a:cubicBezTo>
                <a:cubicBezTo>
                  <a:pt x="12211" y="18235"/>
                  <a:pt x="12222" y="18246"/>
                  <a:pt x="12228" y="18252"/>
                </a:cubicBezTo>
                <a:cubicBezTo>
                  <a:pt x="12239" y="18246"/>
                  <a:pt x="12256" y="18241"/>
                  <a:pt x="12267" y="18235"/>
                </a:cubicBezTo>
                <a:cubicBezTo>
                  <a:pt x="12273" y="18235"/>
                  <a:pt x="12273" y="18235"/>
                  <a:pt x="12273" y="18241"/>
                </a:cubicBezTo>
                <a:cubicBezTo>
                  <a:pt x="12290" y="18241"/>
                  <a:pt x="12307" y="18229"/>
                  <a:pt x="12313" y="18218"/>
                </a:cubicBezTo>
                <a:cubicBezTo>
                  <a:pt x="12472" y="18150"/>
                  <a:pt x="12647" y="18127"/>
                  <a:pt x="12806" y="18059"/>
                </a:cubicBezTo>
                <a:cubicBezTo>
                  <a:pt x="12829" y="18019"/>
                  <a:pt x="12874" y="18031"/>
                  <a:pt x="12908" y="18025"/>
                </a:cubicBezTo>
                <a:cubicBezTo>
                  <a:pt x="12954" y="17997"/>
                  <a:pt x="12999" y="17974"/>
                  <a:pt x="13045" y="17957"/>
                </a:cubicBezTo>
                <a:cubicBezTo>
                  <a:pt x="13050" y="17951"/>
                  <a:pt x="13056" y="17940"/>
                  <a:pt x="13062" y="17934"/>
                </a:cubicBezTo>
                <a:cubicBezTo>
                  <a:pt x="13090" y="17929"/>
                  <a:pt x="13113" y="17929"/>
                  <a:pt x="13135" y="17929"/>
                </a:cubicBezTo>
                <a:cubicBezTo>
                  <a:pt x="13152" y="17917"/>
                  <a:pt x="13169" y="17906"/>
                  <a:pt x="13192" y="17889"/>
                </a:cubicBezTo>
                <a:cubicBezTo>
                  <a:pt x="13198" y="17895"/>
                  <a:pt x="13215" y="17900"/>
                  <a:pt x="13220" y="17900"/>
                </a:cubicBezTo>
                <a:lnTo>
                  <a:pt x="13209" y="17883"/>
                </a:lnTo>
                <a:cubicBezTo>
                  <a:pt x="13249" y="17872"/>
                  <a:pt x="13277" y="17861"/>
                  <a:pt x="13311" y="17844"/>
                </a:cubicBezTo>
                <a:cubicBezTo>
                  <a:pt x="13317" y="17844"/>
                  <a:pt x="13323" y="17855"/>
                  <a:pt x="13323" y="17861"/>
                </a:cubicBezTo>
                <a:cubicBezTo>
                  <a:pt x="13328" y="17849"/>
                  <a:pt x="13340" y="17832"/>
                  <a:pt x="13340" y="17826"/>
                </a:cubicBezTo>
                <a:cubicBezTo>
                  <a:pt x="13413" y="17821"/>
                  <a:pt x="13459" y="17753"/>
                  <a:pt x="13527" y="17747"/>
                </a:cubicBezTo>
                <a:cubicBezTo>
                  <a:pt x="13595" y="17662"/>
                  <a:pt x="13708" y="17651"/>
                  <a:pt x="13799" y="17588"/>
                </a:cubicBezTo>
                <a:cubicBezTo>
                  <a:pt x="13799" y="17583"/>
                  <a:pt x="13799" y="17560"/>
                  <a:pt x="13799" y="17548"/>
                </a:cubicBezTo>
                <a:cubicBezTo>
                  <a:pt x="13811" y="17554"/>
                  <a:pt x="13828" y="17560"/>
                  <a:pt x="13833" y="17565"/>
                </a:cubicBezTo>
                <a:cubicBezTo>
                  <a:pt x="13941" y="17497"/>
                  <a:pt x="14072" y="17469"/>
                  <a:pt x="14162" y="17384"/>
                </a:cubicBezTo>
                <a:cubicBezTo>
                  <a:pt x="14162" y="17373"/>
                  <a:pt x="14151" y="17361"/>
                  <a:pt x="14145" y="17350"/>
                </a:cubicBezTo>
                <a:cubicBezTo>
                  <a:pt x="14100" y="17384"/>
                  <a:pt x="14049" y="17418"/>
                  <a:pt x="13998" y="17452"/>
                </a:cubicBezTo>
                <a:cubicBezTo>
                  <a:pt x="13992" y="17446"/>
                  <a:pt x="13981" y="17446"/>
                  <a:pt x="13969" y="17446"/>
                </a:cubicBezTo>
                <a:cubicBezTo>
                  <a:pt x="13907" y="17503"/>
                  <a:pt x="13811" y="17531"/>
                  <a:pt x="13731" y="17571"/>
                </a:cubicBezTo>
                <a:cubicBezTo>
                  <a:pt x="13725" y="17577"/>
                  <a:pt x="13725" y="17594"/>
                  <a:pt x="13725" y="17600"/>
                </a:cubicBezTo>
                <a:cubicBezTo>
                  <a:pt x="13697" y="17605"/>
                  <a:pt x="13674" y="17605"/>
                  <a:pt x="13652" y="17605"/>
                </a:cubicBezTo>
                <a:cubicBezTo>
                  <a:pt x="13646" y="17622"/>
                  <a:pt x="13635" y="17645"/>
                  <a:pt x="13629" y="17662"/>
                </a:cubicBezTo>
                <a:cubicBezTo>
                  <a:pt x="13623" y="17651"/>
                  <a:pt x="13612" y="17639"/>
                  <a:pt x="13606" y="17634"/>
                </a:cubicBezTo>
                <a:cubicBezTo>
                  <a:pt x="13601" y="17639"/>
                  <a:pt x="13584" y="17656"/>
                  <a:pt x="13578" y="17668"/>
                </a:cubicBezTo>
                <a:cubicBezTo>
                  <a:pt x="13561" y="17656"/>
                  <a:pt x="13544" y="17645"/>
                  <a:pt x="13533" y="17634"/>
                </a:cubicBezTo>
                <a:lnTo>
                  <a:pt x="13533" y="17634"/>
                </a:lnTo>
                <a:cubicBezTo>
                  <a:pt x="13538" y="17639"/>
                  <a:pt x="13544" y="17662"/>
                  <a:pt x="13550" y="17668"/>
                </a:cubicBezTo>
                <a:cubicBezTo>
                  <a:pt x="13408" y="17724"/>
                  <a:pt x="13260" y="17781"/>
                  <a:pt x="13124" y="17849"/>
                </a:cubicBezTo>
                <a:cubicBezTo>
                  <a:pt x="13124" y="17821"/>
                  <a:pt x="13124" y="17792"/>
                  <a:pt x="13118" y="17764"/>
                </a:cubicBezTo>
                <a:lnTo>
                  <a:pt x="13118" y="17764"/>
                </a:lnTo>
                <a:cubicBezTo>
                  <a:pt x="13124" y="17770"/>
                  <a:pt x="13135" y="17792"/>
                  <a:pt x="13141" y="17804"/>
                </a:cubicBezTo>
                <a:cubicBezTo>
                  <a:pt x="13209" y="17775"/>
                  <a:pt x="13272" y="17741"/>
                  <a:pt x="13340" y="17707"/>
                </a:cubicBezTo>
                <a:cubicBezTo>
                  <a:pt x="13334" y="17702"/>
                  <a:pt x="13323" y="17685"/>
                  <a:pt x="13311" y="17679"/>
                </a:cubicBezTo>
                <a:cubicBezTo>
                  <a:pt x="13402" y="17622"/>
                  <a:pt x="13493" y="17577"/>
                  <a:pt x="13589" y="17537"/>
                </a:cubicBezTo>
                <a:lnTo>
                  <a:pt x="13589" y="17537"/>
                </a:lnTo>
                <a:cubicBezTo>
                  <a:pt x="13578" y="17571"/>
                  <a:pt x="13555" y="17588"/>
                  <a:pt x="13527" y="17605"/>
                </a:cubicBezTo>
                <a:lnTo>
                  <a:pt x="13527" y="17611"/>
                </a:lnTo>
                <a:cubicBezTo>
                  <a:pt x="13550" y="17600"/>
                  <a:pt x="13572" y="17594"/>
                  <a:pt x="13595" y="17583"/>
                </a:cubicBezTo>
                <a:cubicBezTo>
                  <a:pt x="13595" y="17560"/>
                  <a:pt x="13589" y="17543"/>
                  <a:pt x="13595" y="17520"/>
                </a:cubicBezTo>
                <a:cubicBezTo>
                  <a:pt x="13597" y="17520"/>
                  <a:pt x="13598" y="17519"/>
                  <a:pt x="13600" y="17519"/>
                </a:cubicBezTo>
                <a:cubicBezTo>
                  <a:pt x="13619" y="17519"/>
                  <a:pt x="13624" y="17550"/>
                  <a:pt x="13635" y="17565"/>
                </a:cubicBezTo>
                <a:cubicBezTo>
                  <a:pt x="13674" y="17537"/>
                  <a:pt x="13714" y="17514"/>
                  <a:pt x="13754" y="17492"/>
                </a:cubicBezTo>
                <a:lnTo>
                  <a:pt x="13680" y="17492"/>
                </a:lnTo>
                <a:cubicBezTo>
                  <a:pt x="13721" y="17478"/>
                  <a:pt x="13766" y="17424"/>
                  <a:pt x="13814" y="17424"/>
                </a:cubicBezTo>
                <a:cubicBezTo>
                  <a:pt x="13826" y="17424"/>
                  <a:pt x="13838" y="17427"/>
                  <a:pt x="13850" y="17435"/>
                </a:cubicBezTo>
                <a:cubicBezTo>
                  <a:pt x="13879" y="17418"/>
                  <a:pt x="13907" y="17401"/>
                  <a:pt x="13935" y="17384"/>
                </a:cubicBezTo>
                <a:lnTo>
                  <a:pt x="13935" y="17384"/>
                </a:lnTo>
                <a:cubicBezTo>
                  <a:pt x="13913" y="17390"/>
                  <a:pt x="13896" y="17395"/>
                  <a:pt x="13879" y="17407"/>
                </a:cubicBezTo>
                <a:lnTo>
                  <a:pt x="13873" y="17390"/>
                </a:lnTo>
                <a:cubicBezTo>
                  <a:pt x="13896" y="17373"/>
                  <a:pt x="13924" y="17361"/>
                  <a:pt x="13952" y="17344"/>
                </a:cubicBezTo>
                <a:cubicBezTo>
                  <a:pt x="13952" y="17350"/>
                  <a:pt x="13964" y="17367"/>
                  <a:pt x="13969" y="17373"/>
                </a:cubicBezTo>
                <a:cubicBezTo>
                  <a:pt x="13952" y="17339"/>
                  <a:pt x="13981" y="17327"/>
                  <a:pt x="14009" y="17316"/>
                </a:cubicBezTo>
                <a:cubicBezTo>
                  <a:pt x="14015" y="17327"/>
                  <a:pt x="14015" y="17350"/>
                  <a:pt x="14015" y="17356"/>
                </a:cubicBezTo>
                <a:cubicBezTo>
                  <a:pt x="14089" y="17299"/>
                  <a:pt x="14174" y="17259"/>
                  <a:pt x="14253" y="17208"/>
                </a:cubicBezTo>
                <a:lnTo>
                  <a:pt x="14253" y="17208"/>
                </a:lnTo>
                <a:cubicBezTo>
                  <a:pt x="14242" y="17214"/>
                  <a:pt x="14219" y="17225"/>
                  <a:pt x="14208" y="17225"/>
                </a:cubicBezTo>
                <a:lnTo>
                  <a:pt x="14191" y="17202"/>
                </a:lnTo>
                <a:cubicBezTo>
                  <a:pt x="14219" y="17185"/>
                  <a:pt x="14247" y="17168"/>
                  <a:pt x="14276" y="17151"/>
                </a:cubicBezTo>
                <a:cubicBezTo>
                  <a:pt x="14276" y="17157"/>
                  <a:pt x="14281" y="17180"/>
                  <a:pt x="14281" y="17185"/>
                </a:cubicBezTo>
                <a:cubicBezTo>
                  <a:pt x="14384" y="17134"/>
                  <a:pt x="14486" y="17078"/>
                  <a:pt x="14577" y="17004"/>
                </a:cubicBezTo>
                <a:lnTo>
                  <a:pt x="14577" y="17004"/>
                </a:lnTo>
                <a:cubicBezTo>
                  <a:pt x="14520" y="17021"/>
                  <a:pt x="14469" y="17066"/>
                  <a:pt x="14412" y="17078"/>
                </a:cubicBezTo>
                <a:cubicBezTo>
                  <a:pt x="14480" y="17015"/>
                  <a:pt x="14559" y="16970"/>
                  <a:pt x="14639" y="16930"/>
                </a:cubicBezTo>
                <a:cubicBezTo>
                  <a:pt x="14650" y="16930"/>
                  <a:pt x="14656" y="16936"/>
                  <a:pt x="14667" y="16936"/>
                </a:cubicBezTo>
                <a:cubicBezTo>
                  <a:pt x="14696" y="16936"/>
                  <a:pt x="14724" y="16919"/>
                  <a:pt x="14747" y="16896"/>
                </a:cubicBezTo>
                <a:cubicBezTo>
                  <a:pt x="14738" y="16893"/>
                  <a:pt x="14730" y="16891"/>
                  <a:pt x="14722" y="16891"/>
                </a:cubicBezTo>
                <a:cubicBezTo>
                  <a:pt x="14702" y="16891"/>
                  <a:pt x="14682" y="16899"/>
                  <a:pt x="14662" y="16907"/>
                </a:cubicBezTo>
                <a:cubicBezTo>
                  <a:pt x="14690" y="16879"/>
                  <a:pt x="14724" y="16851"/>
                  <a:pt x="14758" y="16834"/>
                </a:cubicBezTo>
                <a:cubicBezTo>
                  <a:pt x="14764" y="16845"/>
                  <a:pt x="14769" y="16856"/>
                  <a:pt x="14775" y="16873"/>
                </a:cubicBezTo>
                <a:cubicBezTo>
                  <a:pt x="14798" y="16851"/>
                  <a:pt x="14826" y="16834"/>
                  <a:pt x="14855" y="16817"/>
                </a:cubicBezTo>
                <a:lnTo>
                  <a:pt x="14786" y="16817"/>
                </a:lnTo>
                <a:cubicBezTo>
                  <a:pt x="14832" y="16788"/>
                  <a:pt x="14877" y="16760"/>
                  <a:pt x="14923" y="16737"/>
                </a:cubicBezTo>
                <a:cubicBezTo>
                  <a:pt x="14934" y="16748"/>
                  <a:pt x="14951" y="16765"/>
                  <a:pt x="14968" y="16777"/>
                </a:cubicBezTo>
                <a:cubicBezTo>
                  <a:pt x="14979" y="16680"/>
                  <a:pt x="15110" y="16658"/>
                  <a:pt x="15155" y="16578"/>
                </a:cubicBezTo>
                <a:lnTo>
                  <a:pt x="15155" y="16578"/>
                </a:lnTo>
                <a:cubicBezTo>
                  <a:pt x="15144" y="16584"/>
                  <a:pt x="15121" y="16601"/>
                  <a:pt x="15110" y="16607"/>
                </a:cubicBezTo>
                <a:cubicBezTo>
                  <a:pt x="15104" y="16601"/>
                  <a:pt x="15093" y="16590"/>
                  <a:pt x="15087" y="16584"/>
                </a:cubicBezTo>
                <a:cubicBezTo>
                  <a:pt x="15104" y="16578"/>
                  <a:pt x="15127" y="16567"/>
                  <a:pt x="15144" y="16561"/>
                </a:cubicBezTo>
                <a:cubicBezTo>
                  <a:pt x="15150" y="16550"/>
                  <a:pt x="15155" y="16533"/>
                  <a:pt x="15167" y="16522"/>
                </a:cubicBezTo>
                <a:cubicBezTo>
                  <a:pt x="15172" y="16533"/>
                  <a:pt x="15184" y="16561"/>
                  <a:pt x="15189" y="16573"/>
                </a:cubicBezTo>
                <a:cubicBezTo>
                  <a:pt x="15218" y="16556"/>
                  <a:pt x="15252" y="16533"/>
                  <a:pt x="15257" y="16493"/>
                </a:cubicBezTo>
                <a:cubicBezTo>
                  <a:pt x="15291" y="16470"/>
                  <a:pt x="15325" y="16453"/>
                  <a:pt x="15365" y="16431"/>
                </a:cubicBezTo>
                <a:lnTo>
                  <a:pt x="15382" y="16397"/>
                </a:lnTo>
                <a:cubicBezTo>
                  <a:pt x="15422" y="16380"/>
                  <a:pt x="15462" y="16351"/>
                  <a:pt x="15496" y="16317"/>
                </a:cubicBezTo>
                <a:lnTo>
                  <a:pt x="15496" y="16317"/>
                </a:lnTo>
                <a:cubicBezTo>
                  <a:pt x="15496" y="16329"/>
                  <a:pt x="15490" y="16357"/>
                  <a:pt x="15490" y="16368"/>
                </a:cubicBezTo>
                <a:cubicBezTo>
                  <a:pt x="15501" y="16317"/>
                  <a:pt x="15552" y="16283"/>
                  <a:pt x="15564" y="16232"/>
                </a:cubicBezTo>
                <a:lnTo>
                  <a:pt x="15564" y="16232"/>
                </a:lnTo>
                <a:cubicBezTo>
                  <a:pt x="15524" y="16261"/>
                  <a:pt x="15490" y="16283"/>
                  <a:pt x="15450" y="16306"/>
                </a:cubicBezTo>
                <a:cubicBezTo>
                  <a:pt x="15547" y="16198"/>
                  <a:pt x="15666" y="16096"/>
                  <a:pt x="15785" y="16011"/>
                </a:cubicBezTo>
                <a:lnTo>
                  <a:pt x="15785" y="16011"/>
                </a:lnTo>
                <a:cubicBezTo>
                  <a:pt x="15768" y="16028"/>
                  <a:pt x="15751" y="16051"/>
                  <a:pt x="15734" y="16073"/>
                </a:cubicBezTo>
                <a:cubicBezTo>
                  <a:pt x="15740" y="16075"/>
                  <a:pt x="15745" y="16076"/>
                  <a:pt x="15750" y="16076"/>
                </a:cubicBezTo>
                <a:cubicBezTo>
                  <a:pt x="15771" y="16076"/>
                  <a:pt x="15791" y="16061"/>
                  <a:pt x="15813" y="16056"/>
                </a:cubicBezTo>
                <a:cubicBezTo>
                  <a:pt x="15825" y="16028"/>
                  <a:pt x="15842" y="16005"/>
                  <a:pt x="15853" y="15983"/>
                </a:cubicBezTo>
                <a:cubicBezTo>
                  <a:pt x="15864" y="15983"/>
                  <a:pt x="15876" y="15988"/>
                  <a:pt x="15881" y="15994"/>
                </a:cubicBezTo>
                <a:cubicBezTo>
                  <a:pt x="15877" y="15967"/>
                  <a:pt x="15927" y="15900"/>
                  <a:pt x="15958" y="15900"/>
                </a:cubicBezTo>
                <a:cubicBezTo>
                  <a:pt x="15967" y="15900"/>
                  <a:pt x="15974" y="15906"/>
                  <a:pt x="15978" y="15920"/>
                </a:cubicBezTo>
                <a:cubicBezTo>
                  <a:pt x="15899" y="16034"/>
                  <a:pt x="15762" y="16107"/>
                  <a:pt x="15694" y="16232"/>
                </a:cubicBezTo>
                <a:lnTo>
                  <a:pt x="15666" y="16232"/>
                </a:lnTo>
                <a:cubicBezTo>
                  <a:pt x="15609" y="16295"/>
                  <a:pt x="15541" y="16340"/>
                  <a:pt x="15473" y="16397"/>
                </a:cubicBezTo>
                <a:cubicBezTo>
                  <a:pt x="15484" y="16408"/>
                  <a:pt x="15496" y="16442"/>
                  <a:pt x="15507" y="16459"/>
                </a:cubicBezTo>
                <a:cubicBezTo>
                  <a:pt x="15541" y="16425"/>
                  <a:pt x="15581" y="16391"/>
                  <a:pt x="15569" y="16340"/>
                </a:cubicBezTo>
                <a:cubicBezTo>
                  <a:pt x="15586" y="16329"/>
                  <a:pt x="15603" y="16323"/>
                  <a:pt x="15620" y="16312"/>
                </a:cubicBezTo>
                <a:cubicBezTo>
                  <a:pt x="15623" y="16312"/>
                  <a:pt x="15625" y="16312"/>
                  <a:pt x="15627" y="16312"/>
                </a:cubicBezTo>
                <a:cubicBezTo>
                  <a:pt x="15668" y="16312"/>
                  <a:pt x="15685" y="16259"/>
                  <a:pt x="15717" y="16238"/>
                </a:cubicBezTo>
                <a:lnTo>
                  <a:pt x="15740" y="16278"/>
                </a:lnTo>
                <a:cubicBezTo>
                  <a:pt x="15734" y="16266"/>
                  <a:pt x="15728" y="16243"/>
                  <a:pt x="15723" y="16232"/>
                </a:cubicBezTo>
                <a:cubicBezTo>
                  <a:pt x="15745" y="16232"/>
                  <a:pt x="15779" y="16221"/>
                  <a:pt x="15808" y="16221"/>
                </a:cubicBezTo>
                <a:cubicBezTo>
                  <a:pt x="15808" y="16204"/>
                  <a:pt x="15808" y="16181"/>
                  <a:pt x="15808" y="16164"/>
                </a:cubicBezTo>
                <a:cubicBezTo>
                  <a:pt x="15825" y="16164"/>
                  <a:pt x="15847" y="16170"/>
                  <a:pt x="15859" y="16170"/>
                </a:cubicBezTo>
                <a:cubicBezTo>
                  <a:pt x="15853" y="16164"/>
                  <a:pt x="15842" y="16158"/>
                  <a:pt x="15836" y="16153"/>
                </a:cubicBezTo>
                <a:cubicBezTo>
                  <a:pt x="15862" y="16137"/>
                  <a:pt x="15884" y="16107"/>
                  <a:pt x="15918" y="16107"/>
                </a:cubicBezTo>
                <a:cubicBezTo>
                  <a:pt x="15921" y="16107"/>
                  <a:pt x="15923" y="16107"/>
                  <a:pt x="15926" y="16107"/>
                </a:cubicBezTo>
                <a:lnTo>
                  <a:pt x="15926" y="16107"/>
                </a:lnTo>
                <a:cubicBezTo>
                  <a:pt x="15920" y="16106"/>
                  <a:pt x="15909" y="16096"/>
                  <a:pt x="15904" y="16090"/>
                </a:cubicBezTo>
                <a:cubicBezTo>
                  <a:pt x="15984" y="16028"/>
                  <a:pt x="16040" y="15943"/>
                  <a:pt x="16114" y="15875"/>
                </a:cubicBezTo>
                <a:cubicBezTo>
                  <a:pt x="16114" y="15885"/>
                  <a:pt x="16119" y="15899"/>
                  <a:pt x="16120" y="15907"/>
                </a:cubicBezTo>
                <a:lnTo>
                  <a:pt x="16120" y="15907"/>
                </a:lnTo>
                <a:cubicBezTo>
                  <a:pt x="16116" y="15850"/>
                  <a:pt x="16183" y="15773"/>
                  <a:pt x="16245" y="15773"/>
                </a:cubicBezTo>
                <a:cubicBezTo>
                  <a:pt x="16273" y="15767"/>
                  <a:pt x="16256" y="15733"/>
                  <a:pt x="16267" y="15716"/>
                </a:cubicBezTo>
                <a:cubicBezTo>
                  <a:pt x="16318" y="15670"/>
                  <a:pt x="16341" y="15619"/>
                  <a:pt x="16335" y="15551"/>
                </a:cubicBezTo>
                <a:lnTo>
                  <a:pt x="16335" y="15551"/>
                </a:lnTo>
                <a:cubicBezTo>
                  <a:pt x="16347" y="15557"/>
                  <a:pt x="16364" y="15574"/>
                  <a:pt x="16375" y="15580"/>
                </a:cubicBezTo>
                <a:cubicBezTo>
                  <a:pt x="16369" y="15568"/>
                  <a:pt x="16358" y="15546"/>
                  <a:pt x="16352" y="15534"/>
                </a:cubicBezTo>
                <a:cubicBezTo>
                  <a:pt x="16375" y="15529"/>
                  <a:pt x="16421" y="15540"/>
                  <a:pt x="16415" y="15500"/>
                </a:cubicBezTo>
                <a:cubicBezTo>
                  <a:pt x="16443" y="15466"/>
                  <a:pt x="16477" y="15438"/>
                  <a:pt x="16506" y="15409"/>
                </a:cubicBezTo>
                <a:lnTo>
                  <a:pt x="16506" y="15409"/>
                </a:lnTo>
                <a:cubicBezTo>
                  <a:pt x="16455" y="15426"/>
                  <a:pt x="16421" y="15455"/>
                  <a:pt x="16381" y="15483"/>
                </a:cubicBezTo>
                <a:cubicBezTo>
                  <a:pt x="16386" y="15489"/>
                  <a:pt x="16398" y="15512"/>
                  <a:pt x="16403" y="15517"/>
                </a:cubicBezTo>
                <a:cubicBezTo>
                  <a:pt x="16396" y="15515"/>
                  <a:pt x="16388" y="15514"/>
                  <a:pt x="16381" y="15514"/>
                </a:cubicBezTo>
                <a:cubicBezTo>
                  <a:pt x="16351" y="15514"/>
                  <a:pt x="16329" y="15532"/>
                  <a:pt x="16324" y="15568"/>
                </a:cubicBezTo>
                <a:lnTo>
                  <a:pt x="16307" y="15540"/>
                </a:lnTo>
                <a:lnTo>
                  <a:pt x="16307" y="15540"/>
                </a:lnTo>
                <a:cubicBezTo>
                  <a:pt x="16318" y="15574"/>
                  <a:pt x="16318" y="15614"/>
                  <a:pt x="16313" y="15653"/>
                </a:cubicBezTo>
                <a:cubicBezTo>
                  <a:pt x="16301" y="15657"/>
                  <a:pt x="16289" y="15659"/>
                  <a:pt x="16277" y="15659"/>
                </a:cubicBezTo>
                <a:cubicBezTo>
                  <a:pt x="16240" y="15659"/>
                  <a:pt x="16207" y="15641"/>
                  <a:pt x="16177" y="15619"/>
                </a:cubicBezTo>
                <a:cubicBezTo>
                  <a:pt x="16142" y="15648"/>
                  <a:pt x="16108" y="15676"/>
                  <a:pt x="16074" y="15710"/>
                </a:cubicBezTo>
                <a:cubicBezTo>
                  <a:pt x="16222" y="15523"/>
                  <a:pt x="16369" y="15341"/>
                  <a:pt x="16528" y="15165"/>
                </a:cubicBezTo>
                <a:cubicBezTo>
                  <a:pt x="16534" y="15177"/>
                  <a:pt x="16534" y="15200"/>
                  <a:pt x="16534" y="15211"/>
                </a:cubicBezTo>
                <a:cubicBezTo>
                  <a:pt x="16540" y="15205"/>
                  <a:pt x="16551" y="15200"/>
                  <a:pt x="16551" y="15194"/>
                </a:cubicBezTo>
                <a:cubicBezTo>
                  <a:pt x="16528" y="15160"/>
                  <a:pt x="16528" y="15126"/>
                  <a:pt x="16579" y="15114"/>
                </a:cubicBezTo>
                <a:lnTo>
                  <a:pt x="16579" y="15114"/>
                </a:lnTo>
                <a:cubicBezTo>
                  <a:pt x="16579" y="15126"/>
                  <a:pt x="16574" y="15154"/>
                  <a:pt x="16574" y="15171"/>
                </a:cubicBezTo>
                <a:cubicBezTo>
                  <a:pt x="16579" y="15154"/>
                  <a:pt x="16591" y="15143"/>
                  <a:pt x="16596" y="15131"/>
                </a:cubicBezTo>
                <a:cubicBezTo>
                  <a:pt x="16585" y="15120"/>
                  <a:pt x="16579" y="15109"/>
                  <a:pt x="16574" y="15097"/>
                </a:cubicBezTo>
                <a:cubicBezTo>
                  <a:pt x="16619" y="15035"/>
                  <a:pt x="16670" y="14984"/>
                  <a:pt x="16716" y="14927"/>
                </a:cubicBezTo>
                <a:cubicBezTo>
                  <a:pt x="16778" y="14865"/>
                  <a:pt x="16806" y="14740"/>
                  <a:pt x="16903" y="14729"/>
                </a:cubicBezTo>
                <a:cubicBezTo>
                  <a:pt x="16931" y="14700"/>
                  <a:pt x="16960" y="14672"/>
                  <a:pt x="16994" y="14643"/>
                </a:cubicBezTo>
                <a:cubicBezTo>
                  <a:pt x="16994" y="14638"/>
                  <a:pt x="16999" y="14621"/>
                  <a:pt x="16999" y="14609"/>
                </a:cubicBezTo>
                <a:cubicBezTo>
                  <a:pt x="17033" y="14592"/>
                  <a:pt x="17045" y="14564"/>
                  <a:pt x="17022" y="14530"/>
                </a:cubicBezTo>
                <a:lnTo>
                  <a:pt x="17022" y="14530"/>
                </a:lnTo>
                <a:cubicBezTo>
                  <a:pt x="17005" y="14547"/>
                  <a:pt x="16988" y="14570"/>
                  <a:pt x="16977" y="14587"/>
                </a:cubicBezTo>
                <a:cubicBezTo>
                  <a:pt x="16988" y="14553"/>
                  <a:pt x="17005" y="14519"/>
                  <a:pt x="17022" y="14490"/>
                </a:cubicBezTo>
                <a:cubicBezTo>
                  <a:pt x="17033" y="14502"/>
                  <a:pt x="17050" y="14519"/>
                  <a:pt x="17056" y="14530"/>
                </a:cubicBezTo>
                <a:cubicBezTo>
                  <a:pt x="17062" y="14507"/>
                  <a:pt x="17067" y="14490"/>
                  <a:pt x="17073" y="14468"/>
                </a:cubicBezTo>
                <a:cubicBezTo>
                  <a:pt x="17090" y="14485"/>
                  <a:pt x="17107" y="14502"/>
                  <a:pt x="17118" y="14519"/>
                </a:cubicBezTo>
                <a:cubicBezTo>
                  <a:pt x="17107" y="14536"/>
                  <a:pt x="17096" y="14558"/>
                  <a:pt x="17084" y="14575"/>
                </a:cubicBezTo>
                <a:cubicBezTo>
                  <a:pt x="17079" y="14581"/>
                  <a:pt x="17073" y="14581"/>
                  <a:pt x="17067" y="14587"/>
                </a:cubicBezTo>
                <a:cubicBezTo>
                  <a:pt x="17033" y="14632"/>
                  <a:pt x="17011" y="14683"/>
                  <a:pt x="16994" y="14740"/>
                </a:cubicBezTo>
                <a:cubicBezTo>
                  <a:pt x="16982" y="14746"/>
                  <a:pt x="16954" y="14751"/>
                  <a:pt x="16942" y="14757"/>
                </a:cubicBezTo>
                <a:cubicBezTo>
                  <a:pt x="16948" y="14768"/>
                  <a:pt x="16965" y="14785"/>
                  <a:pt x="16971" y="14797"/>
                </a:cubicBezTo>
                <a:cubicBezTo>
                  <a:pt x="17056" y="14746"/>
                  <a:pt x="17090" y="14643"/>
                  <a:pt x="17158" y="14570"/>
                </a:cubicBezTo>
                <a:lnTo>
                  <a:pt x="17172" y="14588"/>
                </a:lnTo>
                <a:lnTo>
                  <a:pt x="17172" y="14588"/>
                </a:lnTo>
                <a:cubicBezTo>
                  <a:pt x="17167" y="14581"/>
                  <a:pt x="17163" y="14568"/>
                  <a:pt x="17158" y="14558"/>
                </a:cubicBezTo>
                <a:cubicBezTo>
                  <a:pt x="17192" y="14524"/>
                  <a:pt x="17221" y="14479"/>
                  <a:pt x="17232" y="14434"/>
                </a:cubicBezTo>
                <a:cubicBezTo>
                  <a:pt x="17260" y="14411"/>
                  <a:pt x="17289" y="14377"/>
                  <a:pt x="17266" y="14337"/>
                </a:cubicBezTo>
                <a:lnTo>
                  <a:pt x="17266" y="14337"/>
                </a:lnTo>
                <a:cubicBezTo>
                  <a:pt x="17277" y="14343"/>
                  <a:pt x="17294" y="14348"/>
                  <a:pt x="17306" y="14354"/>
                </a:cubicBezTo>
                <a:cubicBezTo>
                  <a:pt x="17294" y="14343"/>
                  <a:pt x="17277" y="14326"/>
                  <a:pt x="17272" y="14314"/>
                </a:cubicBezTo>
                <a:cubicBezTo>
                  <a:pt x="17283" y="14309"/>
                  <a:pt x="17311" y="14297"/>
                  <a:pt x="17328" y="14292"/>
                </a:cubicBezTo>
                <a:cubicBezTo>
                  <a:pt x="17323" y="14286"/>
                  <a:pt x="17317" y="14275"/>
                  <a:pt x="17311" y="14269"/>
                </a:cubicBezTo>
                <a:cubicBezTo>
                  <a:pt x="17272" y="14309"/>
                  <a:pt x="17209" y="14348"/>
                  <a:pt x="17226" y="14417"/>
                </a:cubicBezTo>
                <a:cubicBezTo>
                  <a:pt x="17215" y="14422"/>
                  <a:pt x="17186" y="14428"/>
                  <a:pt x="17175" y="14434"/>
                </a:cubicBezTo>
                <a:cubicBezTo>
                  <a:pt x="17158" y="14462"/>
                  <a:pt x="17141" y="14490"/>
                  <a:pt x="17130" y="14519"/>
                </a:cubicBezTo>
                <a:cubicBezTo>
                  <a:pt x="17118" y="14502"/>
                  <a:pt x="17096" y="14468"/>
                  <a:pt x="17084" y="14451"/>
                </a:cubicBezTo>
                <a:cubicBezTo>
                  <a:pt x="17096" y="14445"/>
                  <a:pt x="17118" y="14439"/>
                  <a:pt x="17130" y="14434"/>
                </a:cubicBezTo>
                <a:cubicBezTo>
                  <a:pt x="17118" y="14417"/>
                  <a:pt x="17101" y="14405"/>
                  <a:pt x="17090" y="14394"/>
                </a:cubicBezTo>
                <a:cubicBezTo>
                  <a:pt x="17096" y="14388"/>
                  <a:pt x="17101" y="14371"/>
                  <a:pt x="17101" y="14365"/>
                </a:cubicBezTo>
                <a:cubicBezTo>
                  <a:pt x="17113" y="14377"/>
                  <a:pt x="17135" y="14394"/>
                  <a:pt x="17147" y="14405"/>
                </a:cubicBezTo>
                <a:cubicBezTo>
                  <a:pt x="17141" y="14382"/>
                  <a:pt x="17135" y="14360"/>
                  <a:pt x="17130" y="14343"/>
                </a:cubicBezTo>
                <a:cubicBezTo>
                  <a:pt x="17135" y="14326"/>
                  <a:pt x="17147" y="14314"/>
                  <a:pt x="17152" y="14297"/>
                </a:cubicBezTo>
                <a:lnTo>
                  <a:pt x="17152" y="14297"/>
                </a:lnTo>
                <a:cubicBezTo>
                  <a:pt x="17152" y="14320"/>
                  <a:pt x="17141" y="14337"/>
                  <a:pt x="17152" y="14360"/>
                </a:cubicBezTo>
                <a:cubicBezTo>
                  <a:pt x="17209" y="14348"/>
                  <a:pt x="17158" y="14280"/>
                  <a:pt x="17175" y="14241"/>
                </a:cubicBezTo>
                <a:cubicBezTo>
                  <a:pt x="17192" y="14229"/>
                  <a:pt x="17226" y="14195"/>
                  <a:pt x="17238" y="14184"/>
                </a:cubicBezTo>
                <a:cubicBezTo>
                  <a:pt x="17243" y="14195"/>
                  <a:pt x="17243" y="14224"/>
                  <a:pt x="17249" y="14241"/>
                </a:cubicBezTo>
                <a:cubicBezTo>
                  <a:pt x="17255" y="14207"/>
                  <a:pt x="17266" y="14173"/>
                  <a:pt x="17289" y="14150"/>
                </a:cubicBezTo>
                <a:lnTo>
                  <a:pt x="17289" y="14150"/>
                </a:lnTo>
                <a:cubicBezTo>
                  <a:pt x="17277" y="14156"/>
                  <a:pt x="17249" y="14173"/>
                  <a:pt x="17238" y="14178"/>
                </a:cubicBezTo>
                <a:cubicBezTo>
                  <a:pt x="17232" y="14127"/>
                  <a:pt x="17266" y="14116"/>
                  <a:pt x="17311" y="14116"/>
                </a:cubicBezTo>
                <a:cubicBezTo>
                  <a:pt x="17306" y="14104"/>
                  <a:pt x="17294" y="14087"/>
                  <a:pt x="17294" y="14076"/>
                </a:cubicBezTo>
                <a:cubicBezTo>
                  <a:pt x="17311" y="14014"/>
                  <a:pt x="17351" y="13951"/>
                  <a:pt x="17374" y="13895"/>
                </a:cubicBezTo>
                <a:cubicBezTo>
                  <a:pt x="17385" y="13917"/>
                  <a:pt x="17391" y="13946"/>
                  <a:pt x="17396" y="13974"/>
                </a:cubicBezTo>
                <a:cubicBezTo>
                  <a:pt x="17408" y="13940"/>
                  <a:pt x="17396" y="13906"/>
                  <a:pt x="17379" y="13878"/>
                </a:cubicBezTo>
                <a:cubicBezTo>
                  <a:pt x="17385" y="13878"/>
                  <a:pt x="17396" y="13872"/>
                  <a:pt x="17402" y="13872"/>
                </a:cubicBezTo>
                <a:cubicBezTo>
                  <a:pt x="17402" y="13878"/>
                  <a:pt x="17402" y="13889"/>
                  <a:pt x="17408" y="13900"/>
                </a:cubicBezTo>
                <a:cubicBezTo>
                  <a:pt x="17430" y="13900"/>
                  <a:pt x="17442" y="13895"/>
                  <a:pt x="17436" y="13872"/>
                </a:cubicBezTo>
                <a:lnTo>
                  <a:pt x="17442" y="13872"/>
                </a:lnTo>
                <a:cubicBezTo>
                  <a:pt x="17442" y="13872"/>
                  <a:pt x="17436" y="13866"/>
                  <a:pt x="17430" y="13866"/>
                </a:cubicBezTo>
                <a:lnTo>
                  <a:pt x="17425" y="13866"/>
                </a:lnTo>
                <a:lnTo>
                  <a:pt x="17391" y="13849"/>
                </a:lnTo>
                <a:cubicBezTo>
                  <a:pt x="17408" y="13826"/>
                  <a:pt x="17419" y="13804"/>
                  <a:pt x="17430" y="13781"/>
                </a:cubicBezTo>
                <a:cubicBezTo>
                  <a:pt x="17436" y="13764"/>
                  <a:pt x="17442" y="13741"/>
                  <a:pt x="17447" y="13724"/>
                </a:cubicBezTo>
                <a:cubicBezTo>
                  <a:pt x="17453" y="13736"/>
                  <a:pt x="17470" y="13753"/>
                  <a:pt x="17476" y="13758"/>
                </a:cubicBezTo>
                <a:cubicBezTo>
                  <a:pt x="17482" y="13753"/>
                  <a:pt x="17493" y="13730"/>
                  <a:pt x="17499" y="13719"/>
                </a:cubicBezTo>
                <a:lnTo>
                  <a:pt x="17499" y="13719"/>
                </a:lnTo>
                <a:cubicBezTo>
                  <a:pt x="17493" y="13719"/>
                  <a:pt x="17489" y="13720"/>
                  <a:pt x="17485" y="13720"/>
                </a:cubicBezTo>
                <a:cubicBezTo>
                  <a:pt x="17458" y="13720"/>
                  <a:pt x="17455" y="13704"/>
                  <a:pt x="17464" y="13685"/>
                </a:cubicBezTo>
                <a:cubicBezTo>
                  <a:pt x="17470" y="13679"/>
                  <a:pt x="17476" y="13679"/>
                  <a:pt x="17482" y="13673"/>
                </a:cubicBezTo>
                <a:cubicBezTo>
                  <a:pt x="17476" y="13668"/>
                  <a:pt x="17476" y="13662"/>
                  <a:pt x="17470" y="13656"/>
                </a:cubicBezTo>
                <a:cubicBezTo>
                  <a:pt x="17476" y="13651"/>
                  <a:pt x="17476" y="13645"/>
                  <a:pt x="17482" y="13639"/>
                </a:cubicBezTo>
                <a:cubicBezTo>
                  <a:pt x="17487" y="13628"/>
                  <a:pt x="17487" y="13617"/>
                  <a:pt x="17493" y="13605"/>
                </a:cubicBezTo>
                <a:cubicBezTo>
                  <a:pt x="17504" y="13605"/>
                  <a:pt x="17516" y="13600"/>
                  <a:pt x="17527" y="13600"/>
                </a:cubicBezTo>
                <a:cubicBezTo>
                  <a:pt x="17567" y="13514"/>
                  <a:pt x="17623" y="13441"/>
                  <a:pt x="17640" y="13344"/>
                </a:cubicBezTo>
                <a:cubicBezTo>
                  <a:pt x="17669" y="13327"/>
                  <a:pt x="17697" y="13304"/>
                  <a:pt x="17725" y="13293"/>
                </a:cubicBezTo>
                <a:lnTo>
                  <a:pt x="17725" y="13293"/>
                </a:lnTo>
                <a:cubicBezTo>
                  <a:pt x="17725" y="13356"/>
                  <a:pt x="17686" y="13401"/>
                  <a:pt x="17646" y="13441"/>
                </a:cubicBezTo>
                <a:cubicBezTo>
                  <a:pt x="17646" y="13446"/>
                  <a:pt x="17646" y="13463"/>
                  <a:pt x="17652" y="13475"/>
                </a:cubicBezTo>
                <a:cubicBezTo>
                  <a:pt x="17578" y="13526"/>
                  <a:pt x="17578" y="13622"/>
                  <a:pt x="17516" y="13679"/>
                </a:cubicBezTo>
                <a:cubicBezTo>
                  <a:pt x="17510" y="13713"/>
                  <a:pt x="17504" y="13747"/>
                  <a:pt x="17510" y="13781"/>
                </a:cubicBezTo>
                <a:cubicBezTo>
                  <a:pt x="17516" y="13758"/>
                  <a:pt x="17521" y="13736"/>
                  <a:pt x="17527" y="13713"/>
                </a:cubicBezTo>
                <a:cubicBezTo>
                  <a:pt x="17646" y="13600"/>
                  <a:pt x="17686" y="13418"/>
                  <a:pt x="17788" y="13287"/>
                </a:cubicBezTo>
                <a:lnTo>
                  <a:pt x="17788" y="13287"/>
                </a:lnTo>
                <a:cubicBezTo>
                  <a:pt x="17771" y="13290"/>
                  <a:pt x="17755" y="13291"/>
                  <a:pt x="17738" y="13291"/>
                </a:cubicBezTo>
                <a:cubicBezTo>
                  <a:pt x="17710" y="13291"/>
                  <a:pt x="17683" y="13287"/>
                  <a:pt x="17657" y="13276"/>
                </a:cubicBezTo>
                <a:lnTo>
                  <a:pt x="17680" y="13202"/>
                </a:lnTo>
                <a:cubicBezTo>
                  <a:pt x="17697" y="13202"/>
                  <a:pt x="17714" y="13202"/>
                  <a:pt x="17731" y="13208"/>
                </a:cubicBezTo>
                <a:cubicBezTo>
                  <a:pt x="17731" y="13202"/>
                  <a:pt x="17731" y="13185"/>
                  <a:pt x="17731" y="13180"/>
                </a:cubicBezTo>
                <a:cubicBezTo>
                  <a:pt x="17720" y="13185"/>
                  <a:pt x="17697" y="13197"/>
                  <a:pt x="17686" y="13202"/>
                </a:cubicBezTo>
                <a:cubicBezTo>
                  <a:pt x="17703" y="13140"/>
                  <a:pt x="17725" y="13083"/>
                  <a:pt x="17771" y="13038"/>
                </a:cubicBezTo>
                <a:cubicBezTo>
                  <a:pt x="17771" y="13032"/>
                  <a:pt x="17765" y="13021"/>
                  <a:pt x="17765" y="13015"/>
                </a:cubicBezTo>
                <a:cubicBezTo>
                  <a:pt x="17782" y="12975"/>
                  <a:pt x="17799" y="12930"/>
                  <a:pt x="17816" y="12890"/>
                </a:cubicBezTo>
                <a:cubicBezTo>
                  <a:pt x="17825" y="12894"/>
                  <a:pt x="17833" y="12897"/>
                  <a:pt x="17841" y="12897"/>
                </a:cubicBezTo>
                <a:cubicBezTo>
                  <a:pt x="17854" y="12897"/>
                  <a:pt x="17866" y="12889"/>
                  <a:pt x="17873" y="12868"/>
                </a:cubicBezTo>
                <a:lnTo>
                  <a:pt x="17822" y="12868"/>
                </a:lnTo>
                <a:cubicBezTo>
                  <a:pt x="17850" y="12811"/>
                  <a:pt x="17873" y="12748"/>
                  <a:pt x="17890" y="12680"/>
                </a:cubicBezTo>
                <a:cubicBezTo>
                  <a:pt x="17913" y="12686"/>
                  <a:pt x="17935" y="12692"/>
                  <a:pt x="17952" y="12697"/>
                </a:cubicBezTo>
                <a:cubicBezTo>
                  <a:pt x="17952" y="12686"/>
                  <a:pt x="17947" y="12658"/>
                  <a:pt x="17941" y="12641"/>
                </a:cubicBezTo>
                <a:cubicBezTo>
                  <a:pt x="17935" y="12646"/>
                  <a:pt x="17913" y="12658"/>
                  <a:pt x="17907" y="12658"/>
                </a:cubicBezTo>
                <a:cubicBezTo>
                  <a:pt x="17913" y="12629"/>
                  <a:pt x="17918" y="12601"/>
                  <a:pt x="17924" y="12573"/>
                </a:cubicBezTo>
                <a:lnTo>
                  <a:pt x="17981" y="12573"/>
                </a:lnTo>
                <a:cubicBezTo>
                  <a:pt x="17992" y="12527"/>
                  <a:pt x="18009" y="12487"/>
                  <a:pt x="18009" y="12442"/>
                </a:cubicBezTo>
                <a:lnTo>
                  <a:pt x="18009" y="12442"/>
                </a:lnTo>
                <a:cubicBezTo>
                  <a:pt x="17992" y="12482"/>
                  <a:pt x="17981" y="12516"/>
                  <a:pt x="17952" y="12550"/>
                </a:cubicBezTo>
                <a:cubicBezTo>
                  <a:pt x="17952" y="12493"/>
                  <a:pt x="17981" y="12442"/>
                  <a:pt x="18003" y="12397"/>
                </a:cubicBezTo>
                <a:lnTo>
                  <a:pt x="18032" y="12397"/>
                </a:lnTo>
                <a:cubicBezTo>
                  <a:pt x="18043" y="12374"/>
                  <a:pt x="18049" y="12351"/>
                  <a:pt x="18055" y="12329"/>
                </a:cubicBezTo>
                <a:lnTo>
                  <a:pt x="18055" y="12329"/>
                </a:lnTo>
                <a:cubicBezTo>
                  <a:pt x="18038" y="12346"/>
                  <a:pt x="18021" y="12368"/>
                  <a:pt x="18003" y="12391"/>
                </a:cubicBezTo>
                <a:cubicBezTo>
                  <a:pt x="18026" y="12289"/>
                  <a:pt x="18060" y="12187"/>
                  <a:pt x="18089" y="12085"/>
                </a:cubicBezTo>
                <a:cubicBezTo>
                  <a:pt x="18089" y="12096"/>
                  <a:pt x="18100" y="12119"/>
                  <a:pt x="18106" y="12124"/>
                </a:cubicBezTo>
                <a:cubicBezTo>
                  <a:pt x="18117" y="12113"/>
                  <a:pt x="18128" y="12102"/>
                  <a:pt x="18140" y="12085"/>
                </a:cubicBezTo>
                <a:cubicBezTo>
                  <a:pt x="18140" y="12034"/>
                  <a:pt x="18106" y="11982"/>
                  <a:pt x="18128" y="11926"/>
                </a:cubicBezTo>
                <a:lnTo>
                  <a:pt x="18128" y="11926"/>
                </a:lnTo>
                <a:cubicBezTo>
                  <a:pt x="18134" y="11954"/>
                  <a:pt x="18145" y="11982"/>
                  <a:pt x="18151" y="12011"/>
                </a:cubicBezTo>
                <a:cubicBezTo>
                  <a:pt x="18168" y="11931"/>
                  <a:pt x="18208" y="11852"/>
                  <a:pt x="18185" y="11773"/>
                </a:cubicBezTo>
                <a:lnTo>
                  <a:pt x="18208" y="11773"/>
                </a:lnTo>
                <a:cubicBezTo>
                  <a:pt x="18208" y="11767"/>
                  <a:pt x="18202" y="11750"/>
                  <a:pt x="18202" y="11744"/>
                </a:cubicBezTo>
                <a:lnTo>
                  <a:pt x="18230" y="11739"/>
                </a:lnTo>
                <a:lnTo>
                  <a:pt x="18225" y="11727"/>
                </a:lnTo>
                <a:cubicBezTo>
                  <a:pt x="18213" y="11733"/>
                  <a:pt x="18191" y="11744"/>
                  <a:pt x="18179" y="11744"/>
                </a:cubicBezTo>
                <a:cubicBezTo>
                  <a:pt x="18185" y="11733"/>
                  <a:pt x="18196" y="11704"/>
                  <a:pt x="18202" y="11687"/>
                </a:cubicBezTo>
                <a:cubicBezTo>
                  <a:pt x="18208" y="11693"/>
                  <a:pt x="18230" y="11693"/>
                  <a:pt x="18236" y="11699"/>
                </a:cubicBezTo>
                <a:cubicBezTo>
                  <a:pt x="18236" y="11687"/>
                  <a:pt x="18230" y="11670"/>
                  <a:pt x="18225" y="11659"/>
                </a:cubicBezTo>
                <a:cubicBezTo>
                  <a:pt x="18219" y="11665"/>
                  <a:pt x="18208" y="11670"/>
                  <a:pt x="18202" y="11670"/>
                </a:cubicBezTo>
                <a:cubicBezTo>
                  <a:pt x="18196" y="11602"/>
                  <a:pt x="18225" y="11540"/>
                  <a:pt x="18236" y="11478"/>
                </a:cubicBezTo>
                <a:cubicBezTo>
                  <a:pt x="18242" y="11478"/>
                  <a:pt x="18264" y="11489"/>
                  <a:pt x="18276" y="11489"/>
                </a:cubicBezTo>
                <a:cubicBezTo>
                  <a:pt x="18259" y="11483"/>
                  <a:pt x="18247" y="11478"/>
                  <a:pt x="18230" y="11466"/>
                </a:cubicBezTo>
                <a:cubicBezTo>
                  <a:pt x="18242" y="11432"/>
                  <a:pt x="18247" y="11398"/>
                  <a:pt x="18253" y="11358"/>
                </a:cubicBezTo>
                <a:cubicBezTo>
                  <a:pt x="18259" y="11392"/>
                  <a:pt x="18264" y="11421"/>
                  <a:pt x="18282" y="11449"/>
                </a:cubicBezTo>
                <a:cubicBezTo>
                  <a:pt x="18282" y="11421"/>
                  <a:pt x="18293" y="11398"/>
                  <a:pt x="18321" y="11387"/>
                </a:cubicBezTo>
                <a:cubicBezTo>
                  <a:pt x="18310" y="11387"/>
                  <a:pt x="18299" y="11381"/>
                  <a:pt x="18293" y="11375"/>
                </a:cubicBezTo>
                <a:cubicBezTo>
                  <a:pt x="18327" y="11285"/>
                  <a:pt x="18333" y="11188"/>
                  <a:pt x="18355" y="11097"/>
                </a:cubicBezTo>
                <a:cubicBezTo>
                  <a:pt x="18338" y="11097"/>
                  <a:pt x="18316" y="11103"/>
                  <a:pt x="18304" y="11109"/>
                </a:cubicBezTo>
                <a:cubicBezTo>
                  <a:pt x="18310" y="11024"/>
                  <a:pt x="18321" y="10933"/>
                  <a:pt x="18338" y="10848"/>
                </a:cubicBezTo>
                <a:cubicBezTo>
                  <a:pt x="18355" y="10899"/>
                  <a:pt x="18350" y="10950"/>
                  <a:pt x="18338" y="10995"/>
                </a:cubicBezTo>
                <a:cubicBezTo>
                  <a:pt x="18418" y="10978"/>
                  <a:pt x="18361" y="10655"/>
                  <a:pt x="18429" y="10575"/>
                </a:cubicBezTo>
                <a:cubicBezTo>
                  <a:pt x="18452" y="10587"/>
                  <a:pt x="18474" y="10598"/>
                  <a:pt x="18491" y="10609"/>
                </a:cubicBezTo>
                <a:cubicBezTo>
                  <a:pt x="18486" y="10609"/>
                  <a:pt x="18469" y="10609"/>
                  <a:pt x="18463" y="10615"/>
                </a:cubicBezTo>
                <a:cubicBezTo>
                  <a:pt x="18457" y="10643"/>
                  <a:pt x="18446" y="10660"/>
                  <a:pt x="18418" y="10666"/>
                </a:cubicBezTo>
                <a:cubicBezTo>
                  <a:pt x="18429" y="10689"/>
                  <a:pt x="18440" y="10706"/>
                  <a:pt x="18446" y="10729"/>
                </a:cubicBezTo>
                <a:lnTo>
                  <a:pt x="18406" y="10723"/>
                </a:lnTo>
                <a:lnTo>
                  <a:pt x="18406" y="10723"/>
                </a:lnTo>
                <a:cubicBezTo>
                  <a:pt x="18412" y="10729"/>
                  <a:pt x="18429" y="10740"/>
                  <a:pt x="18440" y="10746"/>
                </a:cubicBezTo>
                <a:cubicBezTo>
                  <a:pt x="18429" y="10831"/>
                  <a:pt x="18418" y="10927"/>
                  <a:pt x="18480" y="10995"/>
                </a:cubicBezTo>
                <a:cubicBezTo>
                  <a:pt x="18480" y="10882"/>
                  <a:pt x="18503" y="10768"/>
                  <a:pt x="18508" y="10655"/>
                </a:cubicBezTo>
                <a:cubicBezTo>
                  <a:pt x="18514" y="10649"/>
                  <a:pt x="18525" y="10643"/>
                  <a:pt x="18531" y="10638"/>
                </a:cubicBezTo>
                <a:cubicBezTo>
                  <a:pt x="18503" y="10609"/>
                  <a:pt x="18520" y="10570"/>
                  <a:pt x="18543" y="10541"/>
                </a:cubicBezTo>
                <a:cubicBezTo>
                  <a:pt x="18508" y="10479"/>
                  <a:pt x="18543" y="10411"/>
                  <a:pt x="18537" y="10343"/>
                </a:cubicBezTo>
                <a:lnTo>
                  <a:pt x="18565" y="10337"/>
                </a:lnTo>
                <a:cubicBezTo>
                  <a:pt x="18554" y="10337"/>
                  <a:pt x="18543" y="10326"/>
                  <a:pt x="18537" y="10326"/>
                </a:cubicBezTo>
                <a:cubicBezTo>
                  <a:pt x="18537" y="10252"/>
                  <a:pt x="18554" y="10178"/>
                  <a:pt x="18537" y="10104"/>
                </a:cubicBezTo>
                <a:cubicBezTo>
                  <a:pt x="18525" y="10076"/>
                  <a:pt x="18548" y="10053"/>
                  <a:pt x="18560" y="10031"/>
                </a:cubicBezTo>
                <a:cubicBezTo>
                  <a:pt x="18548" y="10019"/>
                  <a:pt x="18537" y="10008"/>
                  <a:pt x="18525" y="9997"/>
                </a:cubicBezTo>
                <a:cubicBezTo>
                  <a:pt x="18537" y="9991"/>
                  <a:pt x="18554" y="9985"/>
                  <a:pt x="18565" y="9985"/>
                </a:cubicBezTo>
                <a:cubicBezTo>
                  <a:pt x="18537" y="9775"/>
                  <a:pt x="18588" y="9577"/>
                  <a:pt x="18582" y="9373"/>
                </a:cubicBezTo>
                <a:cubicBezTo>
                  <a:pt x="18554" y="9338"/>
                  <a:pt x="18577" y="9293"/>
                  <a:pt x="18588" y="9259"/>
                </a:cubicBezTo>
                <a:cubicBezTo>
                  <a:pt x="18577" y="9208"/>
                  <a:pt x="18571" y="9163"/>
                  <a:pt x="18571" y="9112"/>
                </a:cubicBezTo>
                <a:lnTo>
                  <a:pt x="18554" y="9083"/>
                </a:lnTo>
                <a:cubicBezTo>
                  <a:pt x="18560" y="9060"/>
                  <a:pt x="18571" y="9038"/>
                  <a:pt x="18577" y="9015"/>
                </a:cubicBezTo>
                <a:cubicBezTo>
                  <a:pt x="18571" y="8992"/>
                  <a:pt x="18565" y="8970"/>
                  <a:pt x="18560" y="8947"/>
                </a:cubicBezTo>
                <a:cubicBezTo>
                  <a:pt x="18565" y="8941"/>
                  <a:pt x="18577" y="8930"/>
                  <a:pt x="18577" y="8924"/>
                </a:cubicBezTo>
                <a:lnTo>
                  <a:pt x="18560" y="8924"/>
                </a:lnTo>
                <a:cubicBezTo>
                  <a:pt x="18560" y="8890"/>
                  <a:pt x="18560" y="8856"/>
                  <a:pt x="18560" y="8816"/>
                </a:cubicBezTo>
                <a:cubicBezTo>
                  <a:pt x="18565" y="8816"/>
                  <a:pt x="18571" y="8811"/>
                  <a:pt x="18577" y="8811"/>
                </a:cubicBezTo>
                <a:cubicBezTo>
                  <a:pt x="18571" y="8805"/>
                  <a:pt x="18560" y="8788"/>
                  <a:pt x="18554" y="8782"/>
                </a:cubicBezTo>
                <a:cubicBezTo>
                  <a:pt x="18577" y="8720"/>
                  <a:pt x="18525" y="8652"/>
                  <a:pt x="18543" y="8584"/>
                </a:cubicBezTo>
                <a:cubicBezTo>
                  <a:pt x="18491" y="8487"/>
                  <a:pt x="18520" y="8380"/>
                  <a:pt x="18491" y="8277"/>
                </a:cubicBezTo>
                <a:cubicBezTo>
                  <a:pt x="18486" y="8272"/>
                  <a:pt x="18463" y="8266"/>
                  <a:pt x="18457" y="8260"/>
                </a:cubicBezTo>
                <a:cubicBezTo>
                  <a:pt x="18463" y="8255"/>
                  <a:pt x="18474" y="8238"/>
                  <a:pt x="18486" y="8232"/>
                </a:cubicBezTo>
                <a:cubicBezTo>
                  <a:pt x="18457" y="8107"/>
                  <a:pt x="18480" y="7971"/>
                  <a:pt x="18429" y="7858"/>
                </a:cubicBezTo>
                <a:cubicBezTo>
                  <a:pt x="18418" y="7858"/>
                  <a:pt x="18401" y="7863"/>
                  <a:pt x="18395" y="7863"/>
                </a:cubicBezTo>
                <a:cubicBezTo>
                  <a:pt x="18406" y="7920"/>
                  <a:pt x="18418" y="7977"/>
                  <a:pt x="18435" y="8039"/>
                </a:cubicBezTo>
                <a:cubicBezTo>
                  <a:pt x="18429" y="8045"/>
                  <a:pt x="18423" y="8056"/>
                  <a:pt x="18418" y="8062"/>
                </a:cubicBezTo>
                <a:cubicBezTo>
                  <a:pt x="18452" y="8141"/>
                  <a:pt x="18440" y="8243"/>
                  <a:pt x="18452" y="8334"/>
                </a:cubicBezTo>
                <a:cubicBezTo>
                  <a:pt x="18457" y="8334"/>
                  <a:pt x="18469" y="8346"/>
                  <a:pt x="18480" y="8346"/>
                </a:cubicBezTo>
                <a:cubicBezTo>
                  <a:pt x="18469" y="8374"/>
                  <a:pt x="18463" y="8397"/>
                  <a:pt x="18457" y="8419"/>
                </a:cubicBezTo>
                <a:lnTo>
                  <a:pt x="18503" y="8453"/>
                </a:lnTo>
                <a:cubicBezTo>
                  <a:pt x="18491" y="8459"/>
                  <a:pt x="18474" y="8465"/>
                  <a:pt x="18463" y="8470"/>
                </a:cubicBezTo>
                <a:cubicBezTo>
                  <a:pt x="18469" y="8476"/>
                  <a:pt x="18480" y="8499"/>
                  <a:pt x="18486" y="8510"/>
                </a:cubicBezTo>
                <a:cubicBezTo>
                  <a:pt x="18469" y="8521"/>
                  <a:pt x="18457" y="8527"/>
                  <a:pt x="18440" y="8538"/>
                </a:cubicBezTo>
                <a:cubicBezTo>
                  <a:pt x="18452" y="8538"/>
                  <a:pt x="18469" y="8538"/>
                  <a:pt x="18480" y="8533"/>
                </a:cubicBezTo>
                <a:cubicBezTo>
                  <a:pt x="18486" y="8692"/>
                  <a:pt x="18486" y="8845"/>
                  <a:pt x="18503" y="8998"/>
                </a:cubicBezTo>
                <a:cubicBezTo>
                  <a:pt x="18474" y="8987"/>
                  <a:pt x="18446" y="8981"/>
                  <a:pt x="18418" y="8970"/>
                </a:cubicBezTo>
                <a:lnTo>
                  <a:pt x="18463" y="8970"/>
                </a:lnTo>
                <a:cubicBezTo>
                  <a:pt x="18463" y="8890"/>
                  <a:pt x="18452" y="8822"/>
                  <a:pt x="18440" y="8748"/>
                </a:cubicBezTo>
                <a:lnTo>
                  <a:pt x="18406" y="8760"/>
                </a:lnTo>
                <a:cubicBezTo>
                  <a:pt x="18384" y="8658"/>
                  <a:pt x="18372" y="8556"/>
                  <a:pt x="18372" y="8453"/>
                </a:cubicBezTo>
                <a:lnTo>
                  <a:pt x="18372" y="8453"/>
                </a:lnTo>
                <a:cubicBezTo>
                  <a:pt x="18401" y="8470"/>
                  <a:pt x="18406" y="8504"/>
                  <a:pt x="18412" y="8533"/>
                </a:cubicBezTo>
                <a:lnTo>
                  <a:pt x="18418" y="8533"/>
                </a:lnTo>
                <a:lnTo>
                  <a:pt x="18418" y="8465"/>
                </a:lnTo>
                <a:cubicBezTo>
                  <a:pt x="18395" y="8459"/>
                  <a:pt x="18372" y="8453"/>
                  <a:pt x="18355" y="8442"/>
                </a:cubicBezTo>
                <a:cubicBezTo>
                  <a:pt x="18361" y="8414"/>
                  <a:pt x="18389" y="8425"/>
                  <a:pt x="18412" y="8419"/>
                </a:cubicBezTo>
                <a:cubicBezTo>
                  <a:pt x="18401" y="8374"/>
                  <a:pt x="18395" y="8329"/>
                  <a:pt x="18384" y="8283"/>
                </a:cubicBezTo>
                <a:cubicBezTo>
                  <a:pt x="18378" y="8306"/>
                  <a:pt x="18367" y="8329"/>
                  <a:pt x="18361" y="8357"/>
                </a:cubicBezTo>
                <a:cubicBezTo>
                  <a:pt x="18361" y="8295"/>
                  <a:pt x="18304" y="8215"/>
                  <a:pt x="18367" y="8175"/>
                </a:cubicBezTo>
                <a:cubicBezTo>
                  <a:pt x="18361" y="8141"/>
                  <a:pt x="18355" y="8113"/>
                  <a:pt x="18350" y="8079"/>
                </a:cubicBezTo>
                <a:cubicBezTo>
                  <a:pt x="18350" y="8096"/>
                  <a:pt x="18350" y="8119"/>
                  <a:pt x="18350" y="8136"/>
                </a:cubicBezTo>
                <a:lnTo>
                  <a:pt x="18333" y="8141"/>
                </a:lnTo>
                <a:cubicBezTo>
                  <a:pt x="18327" y="8107"/>
                  <a:pt x="18321" y="8079"/>
                  <a:pt x="18316" y="8051"/>
                </a:cubicBezTo>
                <a:cubicBezTo>
                  <a:pt x="18321" y="8045"/>
                  <a:pt x="18344" y="8045"/>
                  <a:pt x="18350" y="8039"/>
                </a:cubicBezTo>
                <a:lnTo>
                  <a:pt x="18350" y="8039"/>
                </a:lnTo>
                <a:cubicBezTo>
                  <a:pt x="18346" y="8040"/>
                  <a:pt x="18343" y="8040"/>
                  <a:pt x="18340" y="8040"/>
                </a:cubicBezTo>
                <a:cubicBezTo>
                  <a:pt x="18310" y="8040"/>
                  <a:pt x="18310" y="8014"/>
                  <a:pt x="18316" y="7982"/>
                </a:cubicBezTo>
                <a:cubicBezTo>
                  <a:pt x="18321" y="7982"/>
                  <a:pt x="18344" y="7988"/>
                  <a:pt x="18355" y="7994"/>
                </a:cubicBezTo>
                <a:cubicBezTo>
                  <a:pt x="18327" y="7903"/>
                  <a:pt x="18316" y="7807"/>
                  <a:pt x="18299" y="7716"/>
                </a:cubicBezTo>
                <a:cubicBezTo>
                  <a:pt x="18299" y="7727"/>
                  <a:pt x="18299" y="7750"/>
                  <a:pt x="18299" y="7767"/>
                </a:cubicBezTo>
                <a:lnTo>
                  <a:pt x="18264" y="7773"/>
                </a:lnTo>
                <a:cubicBezTo>
                  <a:pt x="18259" y="7744"/>
                  <a:pt x="18253" y="7710"/>
                  <a:pt x="18247" y="7676"/>
                </a:cubicBezTo>
                <a:cubicBezTo>
                  <a:pt x="18259" y="7676"/>
                  <a:pt x="18276" y="7676"/>
                  <a:pt x="18287" y="7682"/>
                </a:cubicBezTo>
                <a:cubicBezTo>
                  <a:pt x="18276" y="7568"/>
                  <a:pt x="18253" y="7449"/>
                  <a:pt x="18219" y="7341"/>
                </a:cubicBezTo>
                <a:lnTo>
                  <a:pt x="18219" y="7341"/>
                </a:lnTo>
                <a:cubicBezTo>
                  <a:pt x="18219" y="7404"/>
                  <a:pt x="18242" y="7466"/>
                  <a:pt x="18230" y="7523"/>
                </a:cubicBezTo>
                <a:cubicBezTo>
                  <a:pt x="18196" y="7438"/>
                  <a:pt x="18179" y="7347"/>
                  <a:pt x="18174" y="7256"/>
                </a:cubicBezTo>
                <a:cubicBezTo>
                  <a:pt x="18179" y="7251"/>
                  <a:pt x="18185" y="7245"/>
                  <a:pt x="18185" y="7239"/>
                </a:cubicBezTo>
                <a:lnTo>
                  <a:pt x="18185" y="7239"/>
                </a:lnTo>
                <a:cubicBezTo>
                  <a:pt x="18185" y="7279"/>
                  <a:pt x="18179" y="7319"/>
                  <a:pt x="18208" y="7347"/>
                </a:cubicBezTo>
                <a:cubicBezTo>
                  <a:pt x="18219" y="7324"/>
                  <a:pt x="18225" y="7296"/>
                  <a:pt x="18236" y="7268"/>
                </a:cubicBezTo>
                <a:cubicBezTo>
                  <a:pt x="18225" y="7262"/>
                  <a:pt x="18196" y="7245"/>
                  <a:pt x="18185" y="7234"/>
                </a:cubicBezTo>
                <a:cubicBezTo>
                  <a:pt x="18202" y="7211"/>
                  <a:pt x="18191" y="7177"/>
                  <a:pt x="18179" y="7148"/>
                </a:cubicBezTo>
                <a:cubicBezTo>
                  <a:pt x="18157" y="7171"/>
                  <a:pt x="18162" y="7199"/>
                  <a:pt x="18162" y="7228"/>
                </a:cubicBezTo>
                <a:cubicBezTo>
                  <a:pt x="18140" y="7194"/>
                  <a:pt x="18128" y="7154"/>
                  <a:pt x="18123" y="7109"/>
                </a:cubicBezTo>
                <a:lnTo>
                  <a:pt x="18123" y="7109"/>
                </a:lnTo>
                <a:cubicBezTo>
                  <a:pt x="18140" y="7114"/>
                  <a:pt x="18151" y="7114"/>
                  <a:pt x="18168" y="7114"/>
                </a:cubicBezTo>
                <a:cubicBezTo>
                  <a:pt x="18157" y="7080"/>
                  <a:pt x="18151" y="7052"/>
                  <a:pt x="18140" y="7018"/>
                </a:cubicBezTo>
                <a:cubicBezTo>
                  <a:pt x="18134" y="7041"/>
                  <a:pt x="18123" y="7063"/>
                  <a:pt x="18117" y="7080"/>
                </a:cubicBezTo>
                <a:cubicBezTo>
                  <a:pt x="18106" y="7029"/>
                  <a:pt x="18094" y="6978"/>
                  <a:pt x="18089" y="6927"/>
                </a:cubicBezTo>
                <a:cubicBezTo>
                  <a:pt x="18106" y="6921"/>
                  <a:pt x="18123" y="6910"/>
                  <a:pt x="18145" y="6899"/>
                </a:cubicBezTo>
                <a:cubicBezTo>
                  <a:pt x="18060" y="6853"/>
                  <a:pt x="18083" y="6723"/>
                  <a:pt x="18021" y="6655"/>
                </a:cubicBezTo>
                <a:lnTo>
                  <a:pt x="18021" y="6655"/>
                </a:lnTo>
                <a:cubicBezTo>
                  <a:pt x="18026" y="6666"/>
                  <a:pt x="18032" y="6694"/>
                  <a:pt x="18032" y="6706"/>
                </a:cubicBezTo>
                <a:cubicBezTo>
                  <a:pt x="18026" y="6706"/>
                  <a:pt x="18015" y="6712"/>
                  <a:pt x="18009" y="6717"/>
                </a:cubicBezTo>
                <a:cubicBezTo>
                  <a:pt x="18003" y="6700"/>
                  <a:pt x="18003" y="6672"/>
                  <a:pt x="18003" y="6655"/>
                </a:cubicBezTo>
                <a:cubicBezTo>
                  <a:pt x="17992" y="6649"/>
                  <a:pt x="17981" y="6638"/>
                  <a:pt x="17975" y="6626"/>
                </a:cubicBezTo>
                <a:cubicBezTo>
                  <a:pt x="17986" y="6621"/>
                  <a:pt x="18015" y="6621"/>
                  <a:pt x="18032" y="6621"/>
                </a:cubicBezTo>
                <a:cubicBezTo>
                  <a:pt x="18021" y="6587"/>
                  <a:pt x="18015" y="6547"/>
                  <a:pt x="17981" y="6524"/>
                </a:cubicBezTo>
                <a:cubicBezTo>
                  <a:pt x="17969" y="6485"/>
                  <a:pt x="17964" y="6445"/>
                  <a:pt x="17958" y="6405"/>
                </a:cubicBezTo>
                <a:cubicBezTo>
                  <a:pt x="17952" y="6399"/>
                  <a:pt x="17941" y="6382"/>
                  <a:pt x="17935" y="6377"/>
                </a:cubicBezTo>
                <a:cubicBezTo>
                  <a:pt x="17930" y="6331"/>
                  <a:pt x="17918" y="6286"/>
                  <a:pt x="17896" y="6241"/>
                </a:cubicBezTo>
                <a:lnTo>
                  <a:pt x="17896" y="6241"/>
                </a:lnTo>
                <a:cubicBezTo>
                  <a:pt x="17906" y="6246"/>
                  <a:pt x="17924" y="6255"/>
                  <a:pt x="17937" y="6265"/>
                </a:cubicBezTo>
                <a:lnTo>
                  <a:pt x="17937" y="6265"/>
                </a:lnTo>
                <a:cubicBezTo>
                  <a:pt x="17900" y="6231"/>
                  <a:pt x="17883" y="6177"/>
                  <a:pt x="17845" y="6150"/>
                </a:cubicBezTo>
                <a:lnTo>
                  <a:pt x="17845" y="6150"/>
                </a:lnTo>
                <a:cubicBezTo>
                  <a:pt x="17850" y="6195"/>
                  <a:pt x="17867" y="6235"/>
                  <a:pt x="17873" y="6280"/>
                </a:cubicBezTo>
                <a:cubicBezTo>
                  <a:pt x="17805" y="6150"/>
                  <a:pt x="17754" y="6008"/>
                  <a:pt x="17708" y="5860"/>
                </a:cubicBezTo>
                <a:lnTo>
                  <a:pt x="17708" y="5860"/>
                </a:lnTo>
                <a:cubicBezTo>
                  <a:pt x="17725" y="5883"/>
                  <a:pt x="17737" y="5912"/>
                  <a:pt x="17748" y="5934"/>
                </a:cubicBezTo>
                <a:cubicBezTo>
                  <a:pt x="17771" y="5912"/>
                  <a:pt x="17765" y="5883"/>
                  <a:pt x="17765" y="5855"/>
                </a:cubicBezTo>
                <a:cubicBezTo>
                  <a:pt x="17742" y="5832"/>
                  <a:pt x="17725" y="5809"/>
                  <a:pt x="17708" y="5787"/>
                </a:cubicBezTo>
                <a:cubicBezTo>
                  <a:pt x="17714" y="5781"/>
                  <a:pt x="17725" y="5770"/>
                  <a:pt x="17731" y="5764"/>
                </a:cubicBezTo>
                <a:cubicBezTo>
                  <a:pt x="17698" y="5758"/>
                  <a:pt x="17632" y="5650"/>
                  <a:pt x="17687" y="5650"/>
                </a:cubicBezTo>
                <a:cubicBezTo>
                  <a:pt x="17688" y="5650"/>
                  <a:pt x="17690" y="5650"/>
                  <a:pt x="17691" y="5651"/>
                </a:cubicBezTo>
                <a:cubicBezTo>
                  <a:pt x="17777" y="5764"/>
                  <a:pt x="17799" y="5917"/>
                  <a:pt x="17890" y="6025"/>
                </a:cubicBezTo>
                <a:cubicBezTo>
                  <a:pt x="17884" y="6031"/>
                  <a:pt x="17879" y="6042"/>
                  <a:pt x="17879" y="6048"/>
                </a:cubicBezTo>
                <a:cubicBezTo>
                  <a:pt x="17913" y="6127"/>
                  <a:pt x="17935" y="6212"/>
                  <a:pt x="17964" y="6292"/>
                </a:cubicBezTo>
                <a:cubicBezTo>
                  <a:pt x="17981" y="6286"/>
                  <a:pt x="18015" y="6280"/>
                  <a:pt x="18032" y="6280"/>
                </a:cubicBezTo>
                <a:cubicBezTo>
                  <a:pt x="18015" y="6235"/>
                  <a:pt x="17998" y="6190"/>
                  <a:pt x="17947" y="6178"/>
                </a:cubicBezTo>
                <a:cubicBezTo>
                  <a:pt x="17941" y="6161"/>
                  <a:pt x="17941" y="6138"/>
                  <a:pt x="17935" y="6121"/>
                </a:cubicBezTo>
                <a:cubicBezTo>
                  <a:pt x="17958" y="6082"/>
                  <a:pt x="17913" y="6048"/>
                  <a:pt x="17901" y="6008"/>
                </a:cubicBezTo>
                <a:lnTo>
                  <a:pt x="17941" y="6002"/>
                </a:lnTo>
                <a:cubicBezTo>
                  <a:pt x="17930" y="6002"/>
                  <a:pt x="17913" y="5997"/>
                  <a:pt x="17901" y="5997"/>
                </a:cubicBezTo>
                <a:cubicBezTo>
                  <a:pt x="17907" y="5974"/>
                  <a:pt x="17913" y="5940"/>
                  <a:pt x="17918" y="5917"/>
                </a:cubicBezTo>
                <a:cubicBezTo>
                  <a:pt x="17901" y="5912"/>
                  <a:pt x="17884" y="5900"/>
                  <a:pt x="17862" y="5894"/>
                </a:cubicBezTo>
                <a:cubicBezTo>
                  <a:pt x="17873" y="5883"/>
                  <a:pt x="17884" y="5860"/>
                  <a:pt x="17890" y="5849"/>
                </a:cubicBezTo>
                <a:lnTo>
                  <a:pt x="17890" y="5849"/>
                </a:lnTo>
                <a:cubicBezTo>
                  <a:pt x="17884" y="5855"/>
                  <a:pt x="17867" y="5860"/>
                  <a:pt x="17862" y="5866"/>
                </a:cubicBezTo>
                <a:cubicBezTo>
                  <a:pt x="17856" y="5832"/>
                  <a:pt x="17833" y="5798"/>
                  <a:pt x="17856" y="5764"/>
                </a:cubicBezTo>
                <a:lnTo>
                  <a:pt x="17856" y="5764"/>
                </a:lnTo>
                <a:cubicBezTo>
                  <a:pt x="17850" y="5770"/>
                  <a:pt x="17839" y="5775"/>
                  <a:pt x="17828" y="5781"/>
                </a:cubicBezTo>
                <a:cubicBezTo>
                  <a:pt x="17799" y="5685"/>
                  <a:pt x="17742" y="5599"/>
                  <a:pt x="17703" y="5509"/>
                </a:cubicBezTo>
                <a:lnTo>
                  <a:pt x="17737" y="5509"/>
                </a:lnTo>
                <a:cubicBezTo>
                  <a:pt x="17680" y="5497"/>
                  <a:pt x="17629" y="5407"/>
                  <a:pt x="17652" y="5350"/>
                </a:cubicBezTo>
                <a:cubicBezTo>
                  <a:pt x="17657" y="5321"/>
                  <a:pt x="17618" y="5321"/>
                  <a:pt x="17606" y="5304"/>
                </a:cubicBezTo>
                <a:cubicBezTo>
                  <a:pt x="17578" y="5242"/>
                  <a:pt x="17544" y="5202"/>
                  <a:pt x="17476" y="5185"/>
                </a:cubicBezTo>
                <a:lnTo>
                  <a:pt x="17516" y="5157"/>
                </a:lnTo>
                <a:lnTo>
                  <a:pt x="17516" y="5157"/>
                </a:lnTo>
                <a:cubicBezTo>
                  <a:pt x="17504" y="5163"/>
                  <a:pt x="17476" y="5163"/>
                  <a:pt x="17464" y="5163"/>
                </a:cubicBezTo>
                <a:cubicBezTo>
                  <a:pt x="17470" y="5140"/>
                  <a:pt x="17493" y="5100"/>
                  <a:pt x="17453" y="5089"/>
                </a:cubicBezTo>
                <a:cubicBezTo>
                  <a:pt x="17436" y="5055"/>
                  <a:pt x="17419" y="5015"/>
                  <a:pt x="17402" y="4975"/>
                </a:cubicBezTo>
                <a:lnTo>
                  <a:pt x="17402" y="4975"/>
                </a:lnTo>
                <a:cubicBezTo>
                  <a:pt x="17402" y="5026"/>
                  <a:pt x="17413" y="5072"/>
                  <a:pt x="17430" y="5117"/>
                </a:cubicBezTo>
                <a:cubicBezTo>
                  <a:pt x="17436" y="5117"/>
                  <a:pt x="17459" y="5112"/>
                  <a:pt x="17470" y="5106"/>
                </a:cubicBezTo>
                <a:lnTo>
                  <a:pt x="17470" y="5106"/>
                </a:lnTo>
                <a:cubicBezTo>
                  <a:pt x="17447" y="5146"/>
                  <a:pt x="17447" y="5174"/>
                  <a:pt x="17487" y="5197"/>
                </a:cubicBezTo>
                <a:lnTo>
                  <a:pt x="17453" y="5208"/>
                </a:lnTo>
                <a:cubicBezTo>
                  <a:pt x="17493" y="5208"/>
                  <a:pt x="17533" y="5219"/>
                  <a:pt x="17567" y="5242"/>
                </a:cubicBezTo>
                <a:cubicBezTo>
                  <a:pt x="17567" y="5293"/>
                  <a:pt x="17527" y="5327"/>
                  <a:pt x="17487" y="5355"/>
                </a:cubicBezTo>
                <a:cubicBezTo>
                  <a:pt x="17499" y="5401"/>
                  <a:pt x="17516" y="5446"/>
                  <a:pt x="17533" y="5486"/>
                </a:cubicBezTo>
                <a:cubicBezTo>
                  <a:pt x="17408" y="5282"/>
                  <a:pt x="17289" y="5077"/>
                  <a:pt x="17181" y="4868"/>
                </a:cubicBezTo>
                <a:cubicBezTo>
                  <a:pt x="17192" y="4868"/>
                  <a:pt x="17215" y="4873"/>
                  <a:pt x="17226" y="4879"/>
                </a:cubicBezTo>
                <a:cubicBezTo>
                  <a:pt x="17226" y="4873"/>
                  <a:pt x="17221" y="4862"/>
                  <a:pt x="17221" y="4856"/>
                </a:cubicBezTo>
                <a:cubicBezTo>
                  <a:pt x="17210" y="4859"/>
                  <a:pt x="17201" y="4860"/>
                  <a:pt x="17193" y="4860"/>
                </a:cubicBezTo>
                <a:cubicBezTo>
                  <a:pt x="17164" y="4860"/>
                  <a:pt x="17148" y="4843"/>
                  <a:pt x="17152" y="4799"/>
                </a:cubicBezTo>
                <a:lnTo>
                  <a:pt x="17152" y="4799"/>
                </a:lnTo>
                <a:cubicBezTo>
                  <a:pt x="17164" y="4811"/>
                  <a:pt x="17186" y="4822"/>
                  <a:pt x="17198" y="4828"/>
                </a:cubicBezTo>
                <a:cubicBezTo>
                  <a:pt x="17192" y="4816"/>
                  <a:pt x="17186" y="4805"/>
                  <a:pt x="17175" y="4794"/>
                </a:cubicBezTo>
                <a:cubicBezTo>
                  <a:pt x="17164" y="4799"/>
                  <a:pt x="17147" y="4799"/>
                  <a:pt x="17130" y="4799"/>
                </a:cubicBezTo>
                <a:cubicBezTo>
                  <a:pt x="17096" y="4737"/>
                  <a:pt x="17062" y="4675"/>
                  <a:pt x="17022" y="4612"/>
                </a:cubicBezTo>
                <a:cubicBezTo>
                  <a:pt x="16988" y="4533"/>
                  <a:pt x="16880" y="4459"/>
                  <a:pt x="16903" y="4363"/>
                </a:cubicBezTo>
                <a:cubicBezTo>
                  <a:pt x="16886" y="4329"/>
                  <a:pt x="16869" y="4289"/>
                  <a:pt x="16857" y="4249"/>
                </a:cubicBezTo>
                <a:cubicBezTo>
                  <a:pt x="16852" y="4243"/>
                  <a:pt x="16835" y="4238"/>
                  <a:pt x="16829" y="4232"/>
                </a:cubicBezTo>
                <a:cubicBezTo>
                  <a:pt x="16824" y="4199"/>
                  <a:pt x="16804" y="4178"/>
                  <a:pt x="16778" y="4178"/>
                </a:cubicBezTo>
                <a:cubicBezTo>
                  <a:pt x="16773" y="4178"/>
                  <a:pt x="16767" y="4179"/>
                  <a:pt x="16761" y="4181"/>
                </a:cubicBezTo>
                <a:cubicBezTo>
                  <a:pt x="16772" y="4204"/>
                  <a:pt x="16784" y="4226"/>
                  <a:pt x="16801" y="4243"/>
                </a:cubicBezTo>
                <a:cubicBezTo>
                  <a:pt x="16772" y="4221"/>
                  <a:pt x="16750" y="4192"/>
                  <a:pt x="16727" y="4164"/>
                </a:cubicBezTo>
                <a:cubicBezTo>
                  <a:pt x="16738" y="4158"/>
                  <a:pt x="16761" y="4153"/>
                  <a:pt x="16772" y="4147"/>
                </a:cubicBezTo>
                <a:cubicBezTo>
                  <a:pt x="16755" y="4136"/>
                  <a:pt x="16738" y="4124"/>
                  <a:pt x="16721" y="4113"/>
                </a:cubicBezTo>
                <a:cubicBezTo>
                  <a:pt x="16744" y="4102"/>
                  <a:pt x="16761" y="4090"/>
                  <a:pt x="16784" y="4085"/>
                </a:cubicBezTo>
                <a:cubicBezTo>
                  <a:pt x="16795" y="4102"/>
                  <a:pt x="16812" y="4119"/>
                  <a:pt x="16829" y="4136"/>
                </a:cubicBezTo>
                <a:lnTo>
                  <a:pt x="16829" y="4158"/>
                </a:lnTo>
                <a:cubicBezTo>
                  <a:pt x="16857" y="4209"/>
                  <a:pt x="16903" y="4249"/>
                  <a:pt x="16948" y="4283"/>
                </a:cubicBezTo>
                <a:cubicBezTo>
                  <a:pt x="16948" y="4294"/>
                  <a:pt x="16948" y="4323"/>
                  <a:pt x="16948" y="4334"/>
                </a:cubicBezTo>
                <a:cubicBezTo>
                  <a:pt x="16960" y="4334"/>
                  <a:pt x="16982" y="4329"/>
                  <a:pt x="16994" y="4323"/>
                </a:cubicBezTo>
                <a:cubicBezTo>
                  <a:pt x="16977" y="4221"/>
                  <a:pt x="16891" y="4153"/>
                  <a:pt x="16846" y="4068"/>
                </a:cubicBezTo>
                <a:lnTo>
                  <a:pt x="16874" y="4062"/>
                </a:lnTo>
                <a:cubicBezTo>
                  <a:pt x="16863" y="4062"/>
                  <a:pt x="16846" y="4062"/>
                  <a:pt x="16835" y="4068"/>
                </a:cubicBezTo>
                <a:cubicBezTo>
                  <a:pt x="16812" y="4022"/>
                  <a:pt x="16784" y="3982"/>
                  <a:pt x="16744" y="3948"/>
                </a:cubicBezTo>
                <a:cubicBezTo>
                  <a:pt x="16733" y="3914"/>
                  <a:pt x="16710" y="3880"/>
                  <a:pt x="16670" y="3880"/>
                </a:cubicBezTo>
                <a:cubicBezTo>
                  <a:pt x="16676" y="3875"/>
                  <a:pt x="16687" y="3858"/>
                  <a:pt x="16693" y="3852"/>
                </a:cubicBezTo>
                <a:lnTo>
                  <a:pt x="16693" y="3852"/>
                </a:lnTo>
                <a:cubicBezTo>
                  <a:pt x="16681" y="3858"/>
                  <a:pt x="16659" y="3869"/>
                  <a:pt x="16647" y="3875"/>
                </a:cubicBezTo>
                <a:cubicBezTo>
                  <a:pt x="16647" y="3858"/>
                  <a:pt x="16642" y="3829"/>
                  <a:pt x="16642" y="3812"/>
                </a:cubicBezTo>
                <a:cubicBezTo>
                  <a:pt x="16636" y="3812"/>
                  <a:pt x="16625" y="3812"/>
                  <a:pt x="16619" y="3818"/>
                </a:cubicBezTo>
                <a:cubicBezTo>
                  <a:pt x="16642" y="3869"/>
                  <a:pt x="16659" y="3937"/>
                  <a:pt x="16727" y="3948"/>
                </a:cubicBezTo>
                <a:lnTo>
                  <a:pt x="16727" y="4005"/>
                </a:lnTo>
                <a:cubicBezTo>
                  <a:pt x="16744" y="4028"/>
                  <a:pt x="16767" y="4051"/>
                  <a:pt x="16784" y="4073"/>
                </a:cubicBezTo>
                <a:cubicBezTo>
                  <a:pt x="16767" y="4079"/>
                  <a:pt x="16727" y="4090"/>
                  <a:pt x="16710" y="4096"/>
                </a:cubicBezTo>
                <a:cubicBezTo>
                  <a:pt x="16710" y="4085"/>
                  <a:pt x="16710" y="4056"/>
                  <a:pt x="16710" y="4045"/>
                </a:cubicBezTo>
                <a:cubicBezTo>
                  <a:pt x="16693" y="4056"/>
                  <a:pt x="16676" y="4062"/>
                  <a:pt x="16659" y="4073"/>
                </a:cubicBezTo>
                <a:cubicBezTo>
                  <a:pt x="16653" y="4068"/>
                  <a:pt x="16642" y="4056"/>
                  <a:pt x="16636" y="4051"/>
                </a:cubicBezTo>
                <a:cubicBezTo>
                  <a:pt x="16647" y="4045"/>
                  <a:pt x="16676" y="4028"/>
                  <a:pt x="16687" y="4022"/>
                </a:cubicBezTo>
                <a:cubicBezTo>
                  <a:pt x="16670" y="4016"/>
                  <a:pt x="16642" y="4016"/>
                  <a:pt x="16625" y="4016"/>
                </a:cubicBezTo>
                <a:cubicBezTo>
                  <a:pt x="16613" y="4005"/>
                  <a:pt x="16602" y="3994"/>
                  <a:pt x="16591" y="3982"/>
                </a:cubicBezTo>
                <a:lnTo>
                  <a:pt x="16591" y="3982"/>
                </a:lnTo>
                <a:cubicBezTo>
                  <a:pt x="16605" y="3987"/>
                  <a:pt x="16620" y="4001"/>
                  <a:pt x="16638" y="4001"/>
                </a:cubicBezTo>
                <a:cubicBezTo>
                  <a:pt x="16641" y="4001"/>
                  <a:pt x="16644" y="4000"/>
                  <a:pt x="16647" y="3999"/>
                </a:cubicBezTo>
                <a:cubicBezTo>
                  <a:pt x="16659" y="3943"/>
                  <a:pt x="16574" y="3965"/>
                  <a:pt x="16545" y="3937"/>
                </a:cubicBezTo>
                <a:cubicBezTo>
                  <a:pt x="16540" y="3914"/>
                  <a:pt x="16523" y="3875"/>
                  <a:pt x="16511" y="3858"/>
                </a:cubicBezTo>
                <a:cubicBezTo>
                  <a:pt x="16455" y="3841"/>
                  <a:pt x="16460" y="3807"/>
                  <a:pt x="16477" y="3767"/>
                </a:cubicBezTo>
                <a:lnTo>
                  <a:pt x="16432" y="3767"/>
                </a:lnTo>
                <a:cubicBezTo>
                  <a:pt x="16409" y="3750"/>
                  <a:pt x="16386" y="3727"/>
                  <a:pt x="16364" y="3704"/>
                </a:cubicBezTo>
                <a:cubicBezTo>
                  <a:pt x="16347" y="3682"/>
                  <a:pt x="16330" y="3653"/>
                  <a:pt x="16307" y="3631"/>
                </a:cubicBezTo>
                <a:lnTo>
                  <a:pt x="16369" y="3631"/>
                </a:lnTo>
                <a:cubicBezTo>
                  <a:pt x="16352" y="3614"/>
                  <a:pt x="16324" y="3614"/>
                  <a:pt x="16296" y="3614"/>
                </a:cubicBezTo>
                <a:cubicBezTo>
                  <a:pt x="16296" y="3602"/>
                  <a:pt x="16290" y="3597"/>
                  <a:pt x="16284" y="3591"/>
                </a:cubicBezTo>
                <a:cubicBezTo>
                  <a:pt x="16284" y="3580"/>
                  <a:pt x="16290" y="3568"/>
                  <a:pt x="16296" y="3557"/>
                </a:cubicBezTo>
                <a:lnTo>
                  <a:pt x="16296" y="3557"/>
                </a:lnTo>
                <a:cubicBezTo>
                  <a:pt x="16284" y="3563"/>
                  <a:pt x="16279" y="3568"/>
                  <a:pt x="16273" y="3574"/>
                </a:cubicBezTo>
                <a:cubicBezTo>
                  <a:pt x="16262" y="3557"/>
                  <a:pt x="16250" y="3540"/>
                  <a:pt x="16239" y="3517"/>
                </a:cubicBezTo>
                <a:cubicBezTo>
                  <a:pt x="16239" y="3529"/>
                  <a:pt x="16233" y="3546"/>
                  <a:pt x="16228" y="3557"/>
                </a:cubicBezTo>
                <a:cubicBezTo>
                  <a:pt x="16205" y="3534"/>
                  <a:pt x="16182" y="3517"/>
                  <a:pt x="16160" y="3500"/>
                </a:cubicBezTo>
                <a:cubicBezTo>
                  <a:pt x="16171" y="3494"/>
                  <a:pt x="16188" y="3489"/>
                  <a:pt x="16199" y="3489"/>
                </a:cubicBezTo>
                <a:cubicBezTo>
                  <a:pt x="16194" y="3477"/>
                  <a:pt x="16182" y="3460"/>
                  <a:pt x="16171" y="3449"/>
                </a:cubicBezTo>
                <a:cubicBezTo>
                  <a:pt x="16167" y="3474"/>
                  <a:pt x="16158" y="3483"/>
                  <a:pt x="16147" y="3483"/>
                </a:cubicBezTo>
                <a:cubicBezTo>
                  <a:pt x="16129" y="3483"/>
                  <a:pt x="16104" y="3456"/>
                  <a:pt x="16086" y="3438"/>
                </a:cubicBezTo>
                <a:cubicBezTo>
                  <a:pt x="16035" y="3387"/>
                  <a:pt x="15978" y="3341"/>
                  <a:pt x="15916" y="3296"/>
                </a:cubicBezTo>
                <a:cubicBezTo>
                  <a:pt x="15927" y="3285"/>
                  <a:pt x="15927" y="3268"/>
                  <a:pt x="15910" y="3256"/>
                </a:cubicBezTo>
                <a:cubicBezTo>
                  <a:pt x="15904" y="3262"/>
                  <a:pt x="15899" y="3273"/>
                  <a:pt x="15893" y="3285"/>
                </a:cubicBezTo>
                <a:cubicBezTo>
                  <a:pt x="15876" y="3273"/>
                  <a:pt x="15864" y="3256"/>
                  <a:pt x="15847" y="3245"/>
                </a:cubicBezTo>
                <a:cubicBezTo>
                  <a:pt x="15819" y="3216"/>
                  <a:pt x="15796" y="3188"/>
                  <a:pt x="15768" y="3165"/>
                </a:cubicBezTo>
                <a:cubicBezTo>
                  <a:pt x="15779" y="3165"/>
                  <a:pt x="15791" y="3160"/>
                  <a:pt x="15791" y="3148"/>
                </a:cubicBezTo>
                <a:cubicBezTo>
                  <a:pt x="15791" y="3137"/>
                  <a:pt x="15779" y="3131"/>
                  <a:pt x="15768" y="3131"/>
                </a:cubicBezTo>
                <a:cubicBezTo>
                  <a:pt x="15779" y="3120"/>
                  <a:pt x="15785" y="3109"/>
                  <a:pt x="15796" y="3103"/>
                </a:cubicBezTo>
                <a:cubicBezTo>
                  <a:pt x="15779" y="3097"/>
                  <a:pt x="15751" y="3092"/>
                  <a:pt x="15740" y="3086"/>
                </a:cubicBezTo>
                <a:cubicBezTo>
                  <a:pt x="15740" y="3097"/>
                  <a:pt x="15740" y="3120"/>
                  <a:pt x="15740" y="3126"/>
                </a:cubicBezTo>
                <a:cubicBezTo>
                  <a:pt x="15717" y="3109"/>
                  <a:pt x="15694" y="3092"/>
                  <a:pt x="15672" y="3075"/>
                </a:cubicBezTo>
                <a:cubicBezTo>
                  <a:pt x="15677" y="3058"/>
                  <a:pt x="15689" y="3041"/>
                  <a:pt x="15694" y="3024"/>
                </a:cubicBezTo>
                <a:cubicBezTo>
                  <a:pt x="15660" y="2990"/>
                  <a:pt x="15632" y="2955"/>
                  <a:pt x="15592" y="2933"/>
                </a:cubicBezTo>
                <a:lnTo>
                  <a:pt x="15592" y="2933"/>
                </a:lnTo>
                <a:cubicBezTo>
                  <a:pt x="15620" y="2967"/>
                  <a:pt x="15649" y="2995"/>
                  <a:pt x="15660" y="3035"/>
                </a:cubicBezTo>
                <a:cubicBezTo>
                  <a:pt x="15609" y="3012"/>
                  <a:pt x="15581" y="2961"/>
                  <a:pt x="15547" y="2921"/>
                </a:cubicBezTo>
                <a:cubicBezTo>
                  <a:pt x="15552" y="2916"/>
                  <a:pt x="15558" y="2904"/>
                  <a:pt x="15564" y="2893"/>
                </a:cubicBezTo>
                <a:cubicBezTo>
                  <a:pt x="15547" y="2876"/>
                  <a:pt x="15530" y="2859"/>
                  <a:pt x="15513" y="2842"/>
                </a:cubicBezTo>
                <a:lnTo>
                  <a:pt x="15513" y="2842"/>
                </a:lnTo>
                <a:cubicBezTo>
                  <a:pt x="15524" y="2870"/>
                  <a:pt x="15530" y="2893"/>
                  <a:pt x="15541" y="2921"/>
                </a:cubicBezTo>
                <a:cubicBezTo>
                  <a:pt x="15462" y="2853"/>
                  <a:pt x="15388" y="2774"/>
                  <a:pt x="15308" y="2706"/>
                </a:cubicBezTo>
                <a:cubicBezTo>
                  <a:pt x="15320" y="2706"/>
                  <a:pt x="15342" y="2706"/>
                  <a:pt x="15354" y="2711"/>
                </a:cubicBezTo>
                <a:cubicBezTo>
                  <a:pt x="15348" y="2694"/>
                  <a:pt x="15342" y="2672"/>
                  <a:pt x="15337" y="2655"/>
                </a:cubicBezTo>
                <a:cubicBezTo>
                  <a:pt x="15291" y="2632"/>
                  <a:pt x="15223" y="2643"/>
                  <a:pt x="15189" y="2592"/>
                </a:cubicBezTo>
                <a:lnTo>
                  <a:pt x="15189" y="2592"/>
                </a:lnTo>
                <a:cubicBezTo>
                  <a:pt x="15218" y="2604"/>
                  <a:pt x="15246" y="2609"/>
                  <a:pt x="15274" y="2615"/>
                </a:cubicBezTo>
                <a:cubicBezTo>
                  <a:pt x="15212" y="2564"/>
                  <a:pt x="15161" y="2490"/>
                  <a:pt x="15076" y="2468"/>
                </a:cubicBezTo>
                <a:lnTo>
                  <a:pt x="15087" y="2450"/>
                </a:lnTo>
                <a:cubicBezTo>
                  <a:pt x="15081" y="2450"/>
                  <a:pt x="15064" y="2450"/>
                  <a:pt x="15059" y="2445"/>
                </a:cubicBezTo>
                <a:lnTo>
                  <a:pt x="15064" y="2416"/>
                </a:lnTo>
                <a:lnTo>
                  <a:pt x="15053" y="2416"/>
                </a:lnTo>
                <a:cubicBezTo>
                  <a:pt x="15053" y="2433"/>
                  <a:pt x="15053" y="2456"/>
                  <a:pt x="15053" y="2468"/>
                </a:cubicBezTo>
                <a:cubicBezTo>
                  <a:pt x="15042" y="2456"/>
                  <a:pt x="15019" y="2433"/>
                  <a:pt x="15008" y="2422"/>
                </a:cubicBezTo>
                <a:cubicBezTo>
                  <a:pt x="15019" y="2416"/>
                  <a:pt x="15030" y="2399"/>
                  <a:pt x="15036" y="2394"/>
                </a:cubicBezTo>
                <a:cubicBezTo>
                  <a:pt x="15025" y="2394"/>
                  <a:pt x="15008" y="2388"/>
                  <a:pt x="14996" y="2388"/>
                </a:cubicBezTo>
                <a:cubicBezTo>
                  <a:pt x="14996" y="2394"/>
                  <a:pt x="14996" y="2405"/>
                  <a:pt x="14996" y="2416"/>
                </a:cubicBezTo>
                <a:cubicBezTo>
                  <a:pt x="14934" y="2388"/>
                  <a:pt x="14889" y="2337"/>
                  <a:pt x="14838" y="2297"/>
                </a:cubicBezTo>
                <a:cubicBezTo>
                  <a:pt x="14843" y="2286"/>
                  <a:pt x="14860" y="2275"/>
                  <a:pt x="14866" y="2269"/>
                </a:cubicBezTo>
                <a:lnTo>
                  <a:pt x="14866" y="2269"/>
                </a:lnTo>
                <a:cubicBezTo>
                  <a:pt x="14855" y="2275"/>
                  <a:pt x="14843" y="2286"/>
                  <a:pt x="14826" y="2292"/>
                </a:cubicBezTo>
                <a:cubicBezTo>
                  <a:pt x="14803" y="2269"/>
                  <a:pt x="14775" y="2246"/>
                  <a:pt x="14741" y="2224"/>
                </a:cubicBezTo>
                <a:lnTo>
                  <a:pt x="14741" y="2224"/>
                </a:lnTo>
                <a:cubicBezTo>
                  <a:pt x="14769" y="2235"/>
                  <a:pt x="14803" y="2241"/>
                  <a:pt x="14838" y="2241"/>
                </a:cubicBezTo>
                <a:cubicBezTo>
                  <a:pt x="14809" y="2229"/>
                  <a:pt x="14792" y="2207"/>
                  <a:pt x="14798" y="2178"/>
                </a:cubicBezTo>
                <a:lnTo>
                  <a:pt x="14798" y="2178"/>
                </a:lnTo>
                <a:cubicBezTo>
                  <a:pt x="14792" y="2184"/>
                  <a:pt x="14781" y="2195"/>
                  <a:pt x="14775" y="2195"/>
                </a:cubicBezTo>
                <a:cubicBezTo>
                  <a:pt x="14713" y="2121"/>
                  <a:pt x="14628" y="2076"/>
                  <a:pt x="14554" y="2014"/>
                </a:cubicBezTo>
                <a:cubicBezTo>
                  <a:pt x="14548" y="2025"/>
                  <a:pt x="14542" y="2053"/>
                  <a:pt x="14542" y="2065"/>
                </a:cubicBezTo>
                <a:cubicBezTo>
                  <a:pt x="14469" y="2019"/>
                  <a:pt x="14395" y="1968"/>
                  <a:pt x="14327" y="1911"/>
                </a:cubicBezTo>
                <a:lnTo>
                  <a:pt x="14327" y="1911"/>
                </a:lnTo>
                <a:cubicBezTo>
                  <a:pt x="14378" y="1923"/>
                  <a:pt x="14418" y="1951"/>
                  <a:pt x="14457" y="1980"/>
                </a:cubicBezTo>
                <a:cubicBezTo>
                  <a:pt x="14474" y="1906"/>
                  <a:pt x="14168" y="1804"/>
                  <a:pt x="14123" y="1707"/>
                </a:cubicBezTo>
                <a:cubicBezTo>
                  <a:pt x="14145" y="1690"/>
                  <a:pt x="14162" y="1679"/>
                  <a:pt x="14185" y="1668"/>
                </a:cubicBezTo>
                <a:lnTo>
                  <a:pt x="14185" y="1668"/>
                </a:lnTo>
                <a:cubicBezTo>
                  <a:pt x="14179" y="1673"/>
                  <a:pt x="14174" y="1690"/>
                  <a:pt x="14174" y="1696"/>
                </a:cubicBezTo>
                <a:cubicBezTo>
                  <a:pt x="14196" y="1713"/>
                  <a:pt x="14208" y="1730"/>
                  <a:pt x="14202" y="1758"/>
                </a:cubicBezTo>
                <a:lnTo>
                  <a:pt x="14270" y="1758"/>
                </a:lnTo>
                <a:lnTo>
                  <a:pt x="14247" y="1792"/>
                </a:lnTo>
                <a:lnTo>
                  <a:pt x="14281" y="1775"/>
                </a:lnTo>
                <a:cubicBezTo>
                  <a:pt x="14338" y="1818"/>
                  <a:pt x="14403" y="1860"/>
                  <a:pt x="14475" y="1860"/>
                </a:cubicBezTo>
                <a:cubicBezTo>
                  <a:pt x="14490" y="1860"/>
                  <a:pt x="14505" y="1859"/>
                  <a:pt x="14520" y="1855"/>
                </a:cubicBezTo>
                <a:cubicBezTo>
                  <a:pt x="14418" y="1804"/>
                  <a:pt x="14333" y="1730"/>
                  <a:pt x="14236" y="1673"/>
                </a:cubicBezTo>
                <a:cubicBezTo>
                  <a:pt x="14230" y="1662"/>
                  <a:pt x="14230" y="1650"/>
                  <a:pt x="14225" y="1645"/>
                </a:cubicBezTo>
                <a:cubicBezTo>
                  <a:pt x="14219" y="1646"/>
                  <a:pt x="14214" y="1647"/>
                  <a:pt x="14210" y="1647"/>
                </a:cubicBezTo>
                <a:cubicBezTo>
                  <a:pt x="14179" y="1647"/>
                  <a:pt x="14160" y="1618"/>
                  <a:pt x="14145" y="1594"/>
                </a:cubicBezTo>
                <a:cubicBezTo>
                  <a:pt x="14077" y="1588"/>
                  <a:pt x="14026" y="1531"/>
                  <a:pt x="13969" y="1503"/>
                </a:cubicBezTo>
                <a:lnTo>
                  <a:pt x="13975" y="1480"/>
                </a:lnTo>
                <a:lnTo>
                  <a:pt x="13947" y="1497"/>
                </a:lnTo>
                <a:cubicBezTo>
                  <a:pt x="13884" y="1458"/>
                  <a:pt x="13828" y="1412"/>
                  <a:pt x="13754" y="1395"/>
                </a:cubicBezTo>
                <a:cubicBezTo>
                  <a:pt x="13725" y="1389"/>
                  <a:pt x="13720" y="1361"/>
                  <a:pt x="13703" y="1344"/>
                </a:cubicBezTo>
                <a:cubicBezTo>
                  <a:pt x="13686" y="1344"/>
                  <a:pt x="13669" y="1350"/>
                  <a:pt x="13652" y="1355"/>
                </a:cubicBezTo>
                <a:cubicBezTo>
                  <a:pt x="13657" y="1344"/>
                  <a:pt x="13657" y="1327"/>
                  <a:pt x="13657" y="1316"/>
                </a:cubicBezTo>
                <a:cubicBezTo>
                  <a:pt x="13464" y="1242"/>
                  <a:pt x="13311" y="1106"/>
                  <a:pt x="13124" y="1021"/>
                </a:cubicBezTo>
                <a:cubicBezTo>
                  <a:pt x="13121" y="1021"/>
                  <a:pt x="13119" y="1021"/>
                  <a:pt x="13116" y="1021"/>
                </a:cubicBezTo>
                <a:cubicBezTo>
                  <a:pt x="13081" y="1021"/>
                  <a:pt x="13054" y="985"/>
                  <a:pt x="13028" y="964"/>
                </a:cubicBezTo>
                <a:cubicBezTo>
                  <a:pt x="12982" y="947"/>
                  <a:pt x="12937" y="936"/>
                  <a:pt x="12891" y="907"/>
                </a:cubicBezTo>
                <a:cubicBezTo>
                  <a:pt x="12880" y="907"/>
                  <a:pt x="12863" y="913"/>
                  <a:pt x="12857" y="913"/>
                </a:cubicBezTo>
                <a:cubicBezTo>
                  <a:pt x="12840" y="896"/>
                  <a:pt x="12823" y="879"/>
                  <a:pt x="12806" y="862"/>
                </a:cubicBezTo>
                <a:cubicBezTo>
                  <a:pt x="12784" y="856"/>
                  <a:pt x="12761" y="850"/>
                  <a:pt x="12744" y="845"/>
                </a:cubicBezTo>
                <a:cubicBezTo>
                  <a:pt x="12738" y="839"/>
                  <a:pt x="12733" y="822"/>
                  <a:pt x="12727" y="816"/>
                </a:cubicBezTo>
                <a:lnTo>
                  <a:pt x="12721" y="833"/>
                </a:lnTo>
                <a:cubicBezTo>
                  <a:pt x="12687" y="816"/>
                  <a:pt x="12659" y="799"/>
                  <a:pt x="12625" y="788"/>
                </a:cubicBezTo>
                <a:cubicBezTo>
                  <a:pt x="12625" y="782"/>
                  <a:pt x="12625" y="771"/>
                  <a:pt x="12625" y="765"/>
                </a:cubicBezTo>
                <a:cubicBezTo>
                  <a:pt x="12619" y="771"/>
                  <a:pt x="12602" y="777"/>
                  <a:pt x="12591" y="777"/>
                </a:cubicBezTo>
                <a:cubicBezTo>
                  <a:pt x="12540" y="726"/>
                  <a:pt x="12460" y="737"/>
                  <a:pt x="12409" y="692"/>
                </a:cubicBezTo>
                <a:cubicBezTo>
                  <a:pt x="12405" y="692"/>
                  <a:pt x="12402" y="692"/>
                  <a:pt x="12398" y="692"/>
                </a:cubicBezTo>
                <a:cubicBezTo>
                  <a:pt x="12295" y="692"/>
                  <a:pt x="12213" y="617"/>
                  <a:pt x="12108" y="595"/>
                </a:cubicBezTo>
                <a:cubicBezTo>
                  <a:pt x="12103" y="607"/>
                  <a:pt x="12086" y="618"/>
                  <a:pt x="12080" y="624"/>
                </a:cubicBezTo>
                <a:cubicBezTo>
                  <a:pt x="12080" y="612"/>
                  <a:pt x="12069" y="595"/>
                  <a:pt x="12069" y="584"/>
                </a:cubicBezTo>
                <a:cubicBezTo>
                  <a:pt x="11944" y="550"/>
                  <a:pt x="11836" y="470"/>
                  <a:pt x="11711" y="465"/>
                </a:cubicBezTo>
                <a:cubicBezTo>
                  <a:pt x="11706" y="476"/>
                  <a:pt x="11700" y="487"/>
                  <a:pt x="11700" y="499"/>
                </a:cubicBezTo>
                <a:cubicBezTo>
                  <a:pt x="11757" y="516"/>
                  <a:pt x="11813" y="527"/>
                  <a:pt x="11870" y="544"/>
                </a:cubicBezTo>
                <a:cubicBezTo>
                  <a:pt x="11876" y="550"/>
                  <a:pt x="11881" y="561"/>
                  <a:pt x="11887" y="567"/>
                </a:cubicBezTo>
                <a:cubicBezTo>
                  <a:pt x="11972" y="572"/>
                  <a:pt x="12057" y="629"/>
                  <a:pt x="12142" y="663"/>
                </a:cubicBezTo>
                <a:cubicBezTo>
                  <a:pt x="12148" y="658"/>
                  <a:pt x="12159" y="646"/>
                  <a:pt x="12171" y="641"/>
                </a:cubicBezTo>
                <a:cubicBezTo>
                  <a:pt x="12188" y="658"/>
                  <a:pt x="12205" y="675"/>
                  <a:pt x="12222" y="692"/>
                </a:cubicBezTo>
                <a:cubicBezTo>
                  <a:pt x="12233" y="686"/>
                  <a:pt x="12262" y="680"/>
                  <a:pt x="12273" y="675"/>
                </a:cubicBezTo>
                <a:lnTo>
                  <a:pt x="12273" y="675"/>
                </a:lnTo>
                <a:cubicBezTo>
                  <a:pt x="12273" y="680"/>
                  <a:pt x="12273" y="703"/>
                  <a:pt x="12267" y="709"/>
                </a:cubicBezTo>
                <a:lnTo>
                  <a:pt x="12318" y="709"/>
                </a:lnTo>
                <a:cubicBezTo>
                  <a:pt x="12318" y="726"/>
                  <a:pt x="12318" y="748"/>
                  <a:pt x="12318" y="765"/>
                </a:cubicBezTo>
                <a:cubicBezTo>
                  <a:pt x="12324" y="754"/>
                  <a:pt x="12330" y="737"/>
                  <a:pt x="12335" y="726"/>
                </a:cubicBezTo>
                <a:cubicBezTo>
                  <a:pt x="12472" y="794"/>
                  <a:pt x="12613" y="862"/>
                  <a:pt x="12755" y="919"/>
                </a:cubicBezTo>
                <a:cubicBezTo>
                  <a:pt x="12733" y="941"/>
                  <a:pt x="12716" y="964"/>
                  <a:pt x="12693" y="981"/>
                </a:cubicBezTo>
                <a:cubicBezTo>
                  <a:pt x="12698" y="975"/>
                  <a:pt x="12704" y="953"/>
                  <a:pt x="12710" y="941"/>
                </a:cubicBezTo>
                <a:cubicBezTo>
                  <a:pt x="12642" y="907"/>
                  <a:pt x="12574" y="885"/>
                  <a:pt x="12506" y="856"/>
                </a:cubicBezTo>
                <a:cubicBezTo>
                  <a:pt x="12506" y="868"/>
                  <a:pt x="12500" y="885"/>
                  <a:pt x="12500" y="896"/>
                </a:cubicBezTo>
                <a:cubicBezTo>
                  <a:pt x="12403" y="868"/>
                  <a:pt x="12307" y="833"/>
                  <a:pt x="12211" y="788"/>
                </a:cubicBezTo>
                <a:cubicBezTo>
                  <a:pt x="12226" y="780"/>
                  <a:pt x="12240" y="777"/>
                  <a:pt x="12254" y="777"/>
                </a:cubicBezTo>
                <a:cubicBezTo>
                  <a:pt x="12270" y="777"/>
                  <a:pt x="12286" y="782"/>
                  <a:pt x="12301" y="788"/>
                </a:cubicBezTo>
                <a:lnTo>
                  <a:pt x="12307" y="782"/>
                </a:lnTo>
                <a:cubicBezTo>
                  <a:pt x="12284" y="771"/>
                  <a:pt x="12267" y="765"/>
                  <a:pt x="12245" y="754"/>
                </a:cubicBezTo>
                <a:cubicBezTo>
                  <a:pt x="12228" y="765"/>
                  <a:pt x="12211" y="782"/>
                  <a:pt x="12194" y="799"/>
                </a:cubicBezTo>
                <a:cubicBezTo>
                  <a:pt x="12176" y="777"/>
                  <a:pt x="12194" y="754"/>
                  <a:pt x="12199" y="737"/>
                </a:cubicBezTo>
                <a:cubicBezTo>
                  <a:pt x="12154" y="726"/>
                  <a:pt x="12108" y="709"/>
                  <a:pt x="12063" y="697"/>
                </a:cubicBezTo>
                <a:lnTo>
                  <a:pt x="12063" y="697"/>
                </a:lnTo>
                <a:cubicBezTo>
                  <a:pt x="12086" y="714"/>
                  <a:pt x="12103" y="731"/>
                  <a:pt x="12120" y="748"/>
                </a:cubicBezTo>
                <a:cubicBezTo>
                  <a:pt x="12069" y="726"/>
                  <a:pt x="11972" y="737"/>
                  <a:pt x="11961" y="663"/>
                </a:cubicBezTo>
                <a:cubicBezTo>
                  <a:pt x="11933" y="652"/>
                  <a:pt x="11898" y="646"/>
                  <a:pt x="11870" y="635"/>
                </a:cubicBezTo>
                <a:lnTo>
                  <a:pt x="11870" y="635"/>
                </a:lnTo>
                <a:cubicBezTo>
                  <a:pt x="11887" y="646"/>
                  <a:pt x="11904" y="652"/>
                  <a:pt x="11921" y="663"/>
                </a:cubicBezTo>
                <a:lnTo>
                  <a:pt x="11915" y="675"/>
                </a:lnTo>
                <a:cubicBezTo>
                  <a:pt x="11887" y="669"/>
                  <a:pt x="11853" y="658"/>
                  <a:pt x="11825" y="652"/>
                </a:cubicBezTo>
                <a:cubicBezTo>
                  <a:pt x="11825" y="644"/>
                  <a:pt x="11827" y="634"/>
                  <a:pt x="11830" y="627"/>
                </a:cubicBezTo>
                <a:lnTo>
                  <a:pt x="11830" y="627"/>
                </a:lnTo>
                <a:cubicBezTo>
                  <a:pt x="11823" y="636"/>
                  <a:pt x="11815" y="640"/>
                  <a:pt x="11806" y="640"/>
                </a:cubicBezTo>
                <a:cubicBezTo>
                  <a:pt x="11793" y="640"/>
                  <a:pt x="11780" y="633"/>
                  <a:pt x="11768" y="624"/>
                </a:cubicBezTo>
                <a:cubicBezTo>
                  <a:pt x="11774" y="612"/>
                  <a:pt x="11785" y="601"/>
                  <a:pt x="11791" y="589"/>
                </a:cubicBezTo>
                <a:cubicBezTo>
                  <a:pt x="11700" y="572"/>
                  <a:pt x="11609" y="538"/>
                  <a:pt x="11518" y="516"/>
                </a:cubicBezTo>
                <a:lnTo>
                  <a:pt x="11518" y="516"/>
                </a:lnTo>
                <a:cubicBezTo>
                  <a:pt x="11530" y="521"/>
                  <a:pt x="11552" y="527"/>
                  <a:pt x="11564" y="533"/>
                </a:cubicBezTo>
                <a:lnTo>
                  <a:pt x="11558" y="567"/>
                </a:lnTo>
                <a:cubicBezTo>
                  <a:pt x="11530" y="555"/>
                  <a:pt x="11496" y="550"/>
                  <a:pt x="11462" y="538"/>
                </a:cubicBezTo>
                <a:cubicBezTo>
                  <a:pt x="11467" y="533"/>
                  <a:pt x="11479" y="516"/>
                  <a:pt x="11484" y="504"/>
                </a:cubicBezTo>
                <a:cubicBezTo>
                  <a:pt x="11376" y="465"/>
                  <a:pt x="11269" y="431"/>
                  <a:pt x="11155" y="414"/>
                </a:cubicBezTo>
                <a:lnTo>
                  <a:pt x="11155" y="414"/>
                </a:lnTo>
                <a:cubicBezTo>
                  <a:pt x="11206" y="442"/>
                  <a:pt x="11269" y="448"/>
                  <a:pt x="11320" y="487"/>
                </a:cubicBezTo>
                <a:cubicBezTo>
                  <a:pt x="11229" y="476"/>
                  <a:pt x="11138" y="448"/>
                  <a:pt x="11053" y="414"/>
                </a:cubicBezTo>
                <a:cubicBezTo>
                  <a:pt x="11053" y="408"/>
                  <a:pt x="11047" y="402"/>
                  <a:pt x="11042" y="397"/>
                </a:cubicBezTo>
                <a:lnTo>
                  <a:pt x="11042" y="397"/>
                </a:lnTo>
                <a:cubicBezTo>
                  <a:pt x="11069" y="410"/>
                  <a:pt x="11101" y="428"/>
                  <a:pt x="11133" y="428"/>
                </a:cubicBezTo>
                <a:cubicBezTo>
                  <a:pt x="11140" y="428"/>
                  <a:pt x="11148" y="427"/>
                  <a:pt x="11155" y="425"/>
                </a:cubicBezTo>
                <a:cubicBezTo>
                  <a:pt x="11133" y="402"/>
                  <a:pt x="11115" y="385"/>
                  <a:pt x="11093" y="368"/>
                </a:cubicBezTo>
                <a:cubicBezTo>
                  <a:pt x="11081" y="374"/>
                  <a:pt x="11053" y="385"/>
                  <a:pt x="11042" y="391"/>
                </a:cubicBezTo>
                <a:cubicBezTo>
                  <a:pt x="11025" y="368"/>
                  <a:pt x="10991" y="363"/>
                  <a:pt x="10957" y="357"/>
                </a:cubicBezTo>
                <a:lnTo>
                  <a:pt x="10957" y="357"/>
                </a:lnTo>
                <a:cubicBezTo>
                  <a:pt x="10968" y="391"/>
                  <a:pt x="10996" y="402"/>
                  <a:pt x="11025" y="414"/>
                </a:cubicBezTo>
                <a:cubicBezTo>
                  <a:pt x="10979" y="414"/>
                  <a:pt x="10940" y="402"/>
                  <a:pt x="10900" y="391"/>
                </a:cubicBezTo>
                <a:cubicBezTo>
                  <a:pt x="10911" y="380"/>
                  <a:pt x="10917" y="368"/>
                  <a:pt x="10923" y="357"/>
                </a:cubicBezTo>
                <a:cubicBezTo>
                  <a:pt x="10889" y="351"/>
                  <a:pt x="10854" y="340"/>
                  <a:pt x="10826" y="334"/>
                </a:cubicBezTo>
                <a:lnTo>
                  <a:pt x="10826" y="334"/>
                </a:lnTo>
                <a:cubicBezTo>
                  <a:pt x="10843" y="351"/>
                  <a:pt x="10854" y="368"/>
                  <a:pt x="10872" y="385"/>
                </a:cubicBezTo>
                <a:cubicBezTo>
                  <a:pt x="10820" y="368"/>
                  <a:pt x="10769" y="357"/>
                  <a:pt x="10724" y="334"/>
                </a:cubicBezTo>
                <a:lnTo>
                  <a:pt x="10724" y="277"/>
                </a:lnTo>
                <a:cubicBezTo>
                  <a:pt x="10704" y="290"/>
                  <a:pt x="10682" y="295"/>
                  <a:pt x="10659" y="295"/>
                </a:cubicBezTo>
                <a:cubicBezTo>
                  <a:pt x="10603" y="295"/>
                  <a:pt x="10541" y="268"/>
                  <a:pt x="10482" y="268"/>
                </a:cubicBezTo>
                <a:cubicBezTo>
                  <a:pt x="10470" y="268"/>
                  <a:pt x="10458" y="269"/>
                  <a:pt x="10446" y="272"/>
                </a:cubicBezTo>
                <a:lnTo>
                  <a:pt x="10497" y="283"/>
                </a:lnTo>
                <a:cubicBezTo>
                  <a:pt x="10497" y="289"/>
                  <a:pt x="10497" y="306"/>
                  <a:pt x="10497" y="311"/>
                </a:cubicBezTo>
                <a:cubicBezTo>
                  <a:pt x="10486" y="306"/>
                  <a:pt x="10457" y="294"/>
                  <a:pt x="10446" y="289"/>
                </a:cubicBezTo>
                <a:lnTo>
                  <a:pt x="10401" y="300"/>
                </a:lnTo>
                <a:cubicBezTo>
                  <a:pt x="10406" y="289"/>
                  <a:pt x="10418" y="260"/>
                  <a:pt x="10423" y="249"/>
                </a:cubicBezTo>
                <a:cubicBezTo>
                  <a:pt x="10406" y="243"/>
                  <a:pt x="10388" y="239"/>
                  <a:pt x="10369" y="239"/>
                </a:cubicBezTo>
                <a:cubicBezTo>
                  <a:pt x="10351" y="239"/>
                  <a:pt x="10333" y="243"/>
                  <a:pt x="10315" y="255"/>
                </a:cubicBezTo>
                <a:cubicBezTo>
                  <a:pt x="10276" y="243"/>
                  <a:pt x="10242" y="226"/>
                  <a:pt x="10202" y="215"/>
                </a:cubicBezTo>
                <a:cubicBezTo>
                  <a:pt x="10191" y="215"/>
                  <a:pt x="10174" y="221"/>
                  <a:pt x="10162" y="226"/>
                </a:cubicBezTo>
                <a:cubicBezTo>
                  <a:pt x="10123" y="204"/>
                  <a:pt x="10072" y="198"/>
                  <a:pt x="10026" y="192"/>
                </a:cubicBezTo>
                <a:cubicBezTo>
                  <a:pt x="10037" y="187"/>
                  <a:pt x="10060" y="170"/>
                  <a:pt x="10066" y="164"/>
                </a:cubicBezTo>
                <a:lnTo>
                  <a:pt x="10066" y="164"/>
                </a:lnTo>
                <a:cubicBezTo>
                  <a:pt x="10020" y="192"/>
                  <a:pt x="9964" y="175"/>
                  <a:pt x="9918" y="204"/>
                </a:cubicBezTo>
                <a:cubicBezTo>
                  <a:pt x="9964" y="209"/>
                  <a:pt x="10003" y="221"/>
                  <a:pt x="10049" y="238"/>
                </a:cubicBezTo>
                <a:cubicBezTo>
                  <a:pt x="9964" y="238"/>
                  <a:pt x="9879" y="226"/>
                  <a:pt x="9793" y="215"/>
                </a:cubicBezTo>
                <a:cubicBezTo>
                  <a:pt x="9773" y="215"/>
                  <a:pt x="9752" y="210"/>
                  <a:pt x="9731" y="205"/>
                </a:cubicBezTo>
                <a:lnTo>
                  <a:pt x="9731" y="205"/>
                </a:lnTo>
                <a:cubicBezTo>
                  <a:pt x="9731" y="206"/>
                  <a:pt x="9731" y="207"/>
                  <a:pt x="9731" y="209"/>
                </a:cubicBezTo>
                <a:cubicBezTo>
                  <a:pt x="9686" y="204"/>
                  <a:pt x="9646" y="192"/>
                  <a:pt x="9601" y="187"/>
                </a:cubicBezTo>
                <a:lnTo>
                  <a:pt x="9686" y="187"/>
                </a:lnTo>
                <a:cubicBezTo>
                  <a:pt x="9674" y="153"/>
                  <a:pt x="9646" y="153"/>
                  <a:pt x="9618" y="136"/>
                </a:cubicBezTo>
                <a:cubicBezTo>
                  <a:pt x="9589" y="141"/>
                  <a:pt x="9561" y="147"/>
                  <a:pt x="9532" y="153"/>
                </a:cubicBezTo>
                <a:cubicBezTo>
                  <a:pt x="9532" y="147"/>
                  <a:pt x="9527" y="130"/>
                  <a:pt x="9527" y="124"/>
                </a:cubicBezTo>
                <a:cubicBezTo>
                  <a:pt x="9516" y="137"/>
                  <a:pt x="9483" y="146"/>
                  <a:pt x="9453" y="146"/>
                </a:cubicBezTo>
                <a:cubicBezTo>
                  <a:pt x="9418" y="146"/>
                  <a:pt x="9389" y="135"/>
                  <a:pt x="9408" y="107"/>
                </a:cubicBezTo>
                <a:cubicBezTo>
                  <a:pt x="9434" y="103"/>
                  <a:pt x="9461" y="101"/>
                  <a:pt x="9488" y="101"/>
                </a:cubicBezTo>
                <a:cubicBezTo>
                  <a:pt x="9564" y="101"/>
                  <a:pt x="9641" y="114"/>
                  <a:pt x="9717" y="114"/>
                </a:cubicBezTo>
                <a:cubicBezTo>
                  <a:pt x="9754" y="114"/>
                  <a:pt x="9791" y="111"/>
                  <a:pt x="9828" y="102"/>
                </a:cubicBezTo>
                <a:cubicBezTo>
                  <a:pt x="9833" y="107"/>
                  <a:pt x="9839" y="119"/>
                  <a:pt x="9845" y="124"/>
                </a:cubicBezTo>
                <a:cubicBezTo>
                  <a:pt x="9930" y="124"/>
                  <a:pt x="10015" y="147"/>
                  <a:pt x="10100" y="158"/>
                </a:cubicBezTo>
                <a:cubicBezTo>
                  <a:pt x="10106" y="141"/>
                  <a:pt x="10117" y="107"/>
                  <a:pt x="10123" y="90"/>
                </a:cubicBezTo>
                <a:cubicBezTo>
                  <a:pt x="10110" y="89"/>
                  <a:pt x="10097" y="88"/>
                  <a:pt x="10084" y="88"/>
                </a:cubicBezTo>
                <a:cubicBezTo>
                  <a:pt x="10050" y="88"/>
                  <a:pt x="10017" y="95"/>
                  <a:pt x="9992" y="124"/>
                </a:cubicBezTo>
                <a:cubicBezTo>
                  <a:pt x="9975" y="119"/>
                  <a:pt x="9952" y="107"/>
                  <a:pt x="9935" y="102"/>
                </a:cubicBezTo>
                <a:cubicBezTo>
                  <a:pt x="9922" y="86"/>
                  <a:pt x="9905" y="82"/>
                  <a:pt x="9886" y="82"/>
                </a:cubicBezTo>
                <a:cubicBezTo>
                  <a:pt x="9868" y="82"/>
                  <a:pt x="9849" y="85"/>
                  <a:pt x="9831" y="85"/>
                </a:cubicBezTo>
                <a:cubicBezTo>
                  <a:pt x="9826" y="85"/>
                  <a:pt x="9821" y="85"/>
                  <a:pt x="9816" y="85"/>
                </a:cubicBezTo>
                <a:lnTo>
                  <a:pt x="9833" y="45"/>
                </a:lnTo>
                <a:lnTo>
                  <a:pt x="9833" y="45"/>
                </a:lnTo>
                <a:cubicBezTo>
                  <a:pt x="9828" y="50"/>
                  <a:pt x="9816" y="73"/>
                  <a:pt x="9811" y="79"/>
                </a:cubicBezTo>
                <a:cubicBezTo>
                  <a:pt x="9793" y="68"/>
                  <a:pt x="9765" y="45"/>
                  <a:pt x="9748" y="28"/>
                </a:cubicBezTo>
                <a:cubicBezTo>
                  <a:pt x="9731" y="39"/>
                  <a:pt x="9714" y="50"/>
                  <a:pt x="9697" y="62"/>
                </a:cubicBezTo>
                <a:cubicBezTo>
                  <a:pt x="9691" y="56"/>
                  <a:pt x="9680" y="33"/>
                  <a:pt x="9674" y="22"/>
                </a:cubicBezTo>
                <a:cubicBezTo>
                  <a:pt x="9674" y="33"/>
                  <a:pt x="9674" y="45"/>
                  <a:pt x="9674" y="56"/>
                </a:cubicBezTo>
                <a:cubicBezTo>
                  <a:pt x="9640" y="45"/>
                  <a:pt x="9601" y="45"/>
                  <a:pt x="9584" y="16"/>
                </a:cubicBezTo>
                <a:cubicBezTo>
                  <a:pt x="9584" y="22"/>
                  <a:pt x="9584" y="39"/>
                  <a:pt x="9584" y="45"/>
                </a:cubicBezTo>
                <a:cubicBezTo>
                  <a:pt x="9535" y="36"/>
                  <a:pt x="9486" y="35"/>
                  <a:pt x="9435" y="35"/>
                </a:cubicBezTo>
                <a:cubicBezTo>
                  <a:pt x="9410" y="35"/>
                  <a:pt x="9385" y="35"/>
                  <a:pt x="9359" y="35"/>
                </a:cubicBezTo>
                <a:cubicBezTo>
                  <a:pt x="9334" y="35"/>
                  <a:pt x="9308" y="35"/>
                  <a:pt x="9283" y="33"/>
                </a:cubicBezTo>
                <a:cubicBezTo>
                  <a:pt x="9288" y="28"/>
                  <a:pt x="9297" y="14"/>
                  <a:pt x="9303" y="7"/>
                </a:cubicBezTo>
                <a:lnTo>
                  <a:pt x="9303" y="7"/>
                </a:lnTo>
                <a:cubicBezTo>
                  <a:pt x="9283" y="29"/>
                  <a:pt x="9248" y="39"/>
                  <a:pt x="9212" y="39"/>
                </a:cubicBezTo>
                <a:cubicBezTo>
                  <a:pt x="9175" y="39"/>
                  <a:pt x="9138" y="28"/>
                  <a:pt x="9118" y="5"/>
                </a:cubicBezTo>
                <a:cubicBezTo>
                  <a:pt x="9114" y="2"/>
                  <a:pt x="9110" y="0"/>
                  <a:pt x="9106" y="0"/>
                </a:cubicBezTo>
                <a:close/>
              </a:path>
            </a:pathLst>
          </a:custGeom>
          <a:solidFill>
            <a:srgbClr val="2D2116"/>
          </a:solidFill>
          <a:ln>
            <a:noFill/>
          </a:ln>
        </p:spPr>
        <p:txBody>
          <a:bodyPr anchorCtr="0" anchor="ctr" bIns="274300" lIns="274300" spcFirstLastPara="1" rIns="274300" wrap="square" tIns="2743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40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1</a:t>
            </a:r>
            <a:endParaRPr sz="2800">
              <a:solidFill>
                <a:srgbClr val="FFFFFF"/>
              </a:solidFill>
            </a:endParaRPr>
          </a:p>
        </p:txBody>
      </p:sp>
      <p:sp>
        <p:nvSpPr>
          <p:cNvPr id="518" name="Google Shape;518;p53"/>
          <p:cNvSpPr/>
          <p:nvPr/>
        </p:nvSpPr>
        <p:spPr>
          <a:xfrm>
            <a:off x="409550" y="3710075"/>
            <a:ext cx="3767700" cy="902100"/>
          </a:xfrm>
          <a:prstGeom prst="roundRect">
            <a:avLst>
              <a:gd fmla="val 16667" name="adj"/>
            </a:avLst>
          </a:prstGeom>
          <a:solidFill>
            <a:srgbClr val="2D211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3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HMW </a:t>
            </a:r>
            <a:r>
              <a:rPr lang="en" sz="13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make the process of fostering deeper connections more</a:t>
            </a:r>
            <a:r>
              <a:rPr b="1" lang="en" sz="13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 </a:t>
            </a:r>
            <a:r>
              <a:rPr b="1" lang="en" sz="1300">
                <a:solidFill>
                  <a:schemeClr val="accent3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common and open</a:t>
            </a:r>
            <a:r>
              <a:rPr b="1" lang="en" sz="13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 </a:t>
            </a:r>
            <a:r>
              <a:rPr lang="en" sz="13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?</a:t>
            </a:r>
            <a:endParaRPr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22" name="Shape 5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3" name="Google Shape;523;p54"/>
          <p:cNvSpPr txBox="1"/>
          <p:nvPr>
            <p:ph type="title"/>
          </p:nvPr>
        </p:nvSpPr>
        <p:spPr>
          <a:xfrm>
            <a:off x="1238025" y="455350"/>
            <a:ext cx="6957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100"/>
              <a:t>Experience Prototype: </a:t>
            </a:r>
            <a:r>
              <a:rPr lang="en" sz="2100">
                <a:solidFill>
                  <a:schemeClr val="dk2"/>
                </a:solidFill>
              </a:rPr>
              <a:t>Daily Thought Prompts</a:t>
            </a:r>
            <a:endParaRPr sz="2100"/>
          </a:p>
        </p:txBody>
      </p:sp>
      <p:sp>
        <p:nvSpPr>
          <p:cNvPr id="524" name="Google Shape;524;p54"/>
          <p:cNvSpPr/>
          <p:nvPr/>
        </p:nvSpPr>
        <p:spPr>
          <a:xfrm flipH="1">
            <a:off x="134017" y="168950"/>
            <a:ext cx="1029915" cy="1046822"/>
          </a:xfrm>
          <a:custGeom>
            <a:rect b="b" l="l" r="r" t="t"/>
            <a:pathLst>
              <a:path extrusionOk="0" h="18894" w="18588">
                <a:moveTo>
                  <a:pt x="9306" y="5"/>
                </a:moveTo>
                <a:cubicBezTo>
                  <a:pt x="9305" y="6"/>
                  <a:pt x="9304" y="6"/>
                  <a:pt x="9303" y="7"/>
                </a:cubicBezTo>
                <a:lnTo>
                  <a:pt x="9303" y="7"/>
                </a:lnTo>
                <a:cubicBezTo>
                  <a:pt x="9304" y="7"/>
                  <a:pt x="9305" y="6"/>
                  <a:pt x="9306" y="5"/>
                </a:cubicBezTo>
                <a:close/>
                <a:moveTo>
                  <a:pt x="9101" y="68"/>
                </a:moveTo>
                <a:cubicBezTo>
                  <a:pt x="9121" y="79"/>
                  <a:pt x="9100" y="99"/>
                  <a:pt x="9085" y="99"/>
                </a:cubicBezTo>
                <a:cubicBezTo>
                  <a:pt x="9078" y="99"/>
                  <a:pt x="9073" y="95"/>
                  <a:pt x="9073" y="85"/>
                </a:cubicBezTo>
                <a:cubicBezTo>
                  <a:pt x="9079" y="79"/>
                  <a:pt x="9090" y="68"/>
                  <a:pt x="9101" y="68"/>
                </a:cubicBezTo>
                <a:close/>
                <a:moveTo>
                  <a:pt x="9130" y="79"/>
                </a:moveTo>
                <a:cubicBezTo>
                  <a:pt x="9181" y="102"/>
                  <a:pt x="9243" y="85"/>
                  <a:pt x="9283" y="102"/>
                </a:cubicBezTo>
                <a:cubicBezTo>
                  <a:pt x="9283" y="124"/>
                  <a:pt x="9272" y="136"/>
                  <a:pt x="9249" y="136"/>
                </a:cubicBezTo>
                <a:cubicBezTo>
                  <a:pt x="9211" y="136"/>
                  <a:pt x="9173" y="133"/>
                  <a:pt x="9135" y="133"/>
                </a:cubicBezTo>
                <a:cubicBezTo>
                  <a:pt x="9116" y="133"/>
                  <a:pt x="9098" y="134"/>
                  <a:pt x="9079" y="136"/>
                </a:cubicBezTo>
                <a:cubicBezTo>
                  <a:pt x="9084" y="113"/>
                  <a:pt x="9113" y="113"/>
                  <a:pt x="9130" y="102"/>
                </a:cubicBezTo>
                <a:cubicBezTo>
                  <a:pt x="9130" y="96"/>
                  <a:pt x="9130" y="85"/>
                  <a:pt x="9130" y="79"/>
                </a:cubicBezTo>
                <a:close/>
                <a:moveTo>
                  <a:pt x="9311" y="90"/>
                </a:moveTo>
                <a:cubicBezTo>
                  <a:pt x="9334" y="90"/>
                  <a:pt x="9357" y="90"/>
                  <a:pt x="9374" y="107"/>
                </a:cubicBezTo>
                <a:cubicBezTo>
                  <a:pt x="9374" y="141"/>
                  <a:pt x="9351" y="170"/>
                  <a:pt x="9334" y="192"/>
                </a:cubicBezTo>
                <a:cubicBezTo>
                  <a:pt x="9340" y="175"/>
                  <a:pt x="9351" y="147"/>
                  <a:pt x="9351" y="136"/>
                </a:cubicBezTo>
                <a:lnTo>
                  <a:pt x="9283" y="136"/>
                </a:lnTo>
                <a:cubicBezTo>
                  <a:pt x="9289" y="124"/>
                  <a:pt x="9300" y="102"/>
                  <a:pt x="9311" y="90"/>
                </a:cubicBezTo>
                <a:close/>
                <a:moveTo>
                  <a:pt x="9725" y="204"/>
                </a:moveTo>
                <a:cubicBezTo>
                  <a:pt x="9727" y="204"/>
                  <a:pt x="9729" y="205"/>
                  <a:pt x="9731" y="205"/>
                </a:cubicBezTo>
                <a:lnTo>
                  <a:pt x="9731" y="205"/>
                </a:lnTo>
                <a:cubicBezTo>
                  <a:pt x="9730" y="204"/>
                  <a:pt x="9729" y="204"/>
                  <a:pt x="9725" y="204"/>
                </a:cubicBezTo>
                <a:close/>
                <a:moveTo>
                  <a:pt x="9340" y="235"/>
                </a:moveTo>
                <a:cubicBezTo>
                  <a:pt x="9358" y="235"/>
                  <a:pt x="9380" y="252"/>
                  <a:pt x="9357" y="266"/>
                </a:cubicBezTo>
                <a:cubicBezTo>
                  <a:pt x="9353" y="270"/>
                  <a:pt x="9348" y="271"/>
                  <a:pt x="9343" y="271"/>
                </a:cubicBezTo>
                <a:cubicBezTo>
                  <a:pt x="9326" y="271"/>
                  <a:pt x="9306" y="251"/>
                  <a:pt x="9328" y="238"/>
                </a:cubicBezTo>
                <a:cubicBezTo>
                  <a:pt x="9331" y="236"/>
                  <a:pt x="9335" y="235"/>
                  <a:pt x="9340" y="235"/>
                </a:cubicBezTo>
                <a:close/>
                <a:moveTo>
                  <a:pt x="9742" y="245"/>
                </a:moveTo>
                <a:cubicBezTo>
                  <a:pt x="9742" y="251"/>
                  <a:pt x="9742" y="261"/>
                  <a:pt x="9742" y="266"/>
                </a:cubicBezTo>
                <a:cubicBezTo>
                  <a:pt x="9748" y="266"/>
                  <a:pt x="9754" y="266"/>
                  <a:pt x="9759" y="272"/>
                </a:cubicBezTo>
                <a:cubicBezTo>
                  <a:pt x="9765" y="277"/>
                  <a:pt x="9765" y="283"/>
                  <a:pt x="9765" y="289"/>
                </a:cubicBezTo>
                <a:cubicBezTo>
                  <a:pt x="9720" y="283"/>
                  <a:pt x="9669" y="277"/>
                  <a:pt x="9623" y="272"/>
                </a:cubicBezTo>
                <a:lnTo>
                  <a:pt x="9601" y="272"/>
                </a:lnTo>
                <a:cubicBezTo>
                  <a:pt x="9527" y="266"/>
                  <a:pt x="9453" y="272"/>
                  <a:pt x="9379" y="255"/>
                </a:cubicBezTo>
                <a:cubicBezTo>
                  <a:pt x="9405" y="250"/>
                  <a:pt x="9432" y="248"/>
                  <a:pt x="9459" y="248"/>
                </a:cubicBezTo>
                <a:cubicBezTo>
                  <a:pt x="9520" y="248"/>
                  <a:pt x="9583" y="257"/>
                  <a:pt x="9643" y="257"/>
                </a:cubicBezTo>
                <a:cubicBezTo>
                  <a:pt x="9677" y="257"/>
                  <a:pt x="9711" y="254"/>
                  <a:pt x="9742" y="245"/>
                </a:cubicBezTo>
                <a:close/>
                <a:moveTo>
                  <a:pt x="9135" y="300"/>
                </a:moveTo>
                <a:cubicBezTo>
                  <a:pt x="9141" y="306"/>
                  <a:pt x="9141" y="311"/>
                  <a:pt x="9141" y="311"/>
                </a:cubicBezTo>
                <a:lnTo>
                  <a:pt x="9130" y="311"/>
                </a:lnTo>
                <a:cubicBezTo>
                  <a:pt x="9130" y="311"/>
                  <a:pt x="9130" y="306"/>
                  <a:pt x="9130" y="300"/>
                </a:cubicBezTo>
                <a:close/>
                <a:moveTo>
                  <a:pt x="8108" y="277"/>
                </a:moveTo>
                <a:cubicBezTo>
                  <a:pt x="8114" y="283"/>
                  <a:pt x="8120" y="294"/>
                  <a:pt x="8120" y="306"/>
                </a:cubicBezTo>
                <a:lnTo>
                  <a:pt x="7972" y="317"/>
                </a:lnTo>
                <a:cubicBezTo>
                  <a:pt x="8018" y="306"/>
                  <a:pt x="8063" y="289"/>
                  <a:pt x="8108" y="277"/>
                </a:cubicBezTo>
                <a:close/>
                <a:moveTo>
                  <a:pt x="8959" y="294"/>
                </a:moveTo>
                <a:cubicBezTo>
                  <a:pt x="8971" y="300"/>
                  <a:pt x="8976" y="300"/>
                  <a:pt x="8988" y="306"/>
                </a:cubicBezTo>
                <a:cubicBezTo>
                  <a:pt x="8965" y="314"/>
                  <a:pt x="8941" y="317"/>
                  <a:pt x="8916" y="317"/>
                </a:cubicBezTo>
                <a:cubicBezTo>
                  <a:pt x="8891" y="317"/>
                  <a:pt x="8866" y="314"/>
                  <a:pt x="8840" y="311"/>
                </a:cubicBezTo>
                <a:lnTo>
                  <a:pt x="8840" y="300"/>
                </a:lnTo>
                <a:cubicBezTo>
                  <a:pt x="8880" y="294"/>
                  <a:pt x="8920" y="294"/>
                  <a:pt x="8959" y="294"/>
                </a:cubicBezTo>
                <a:close/>
                <a:moveTo>
                  <a:pt x="9033" y="300"/>
                </a:moveTo>
                <a:cubicBezTo>
                  <a:pt x="9028" y="306"/>
                  <a:pt x="9022" y="311"/>
                  <a:pt x="9016" y="317"/>
                </a:cubicBezTo>
                <a:cubicBezTo>
                  <a:pt x="9016" y="311"/>
                  <a:pt x="9011" y="306"/>
                  <a:pt x="9011" y="300"/>
                </a:cubicBezTo>
                <a:close/>
                <a:moveTo>
                  <a:pt x="8801" y="306"/>
                </a:moveTo>
                <a:cubicBezTo>
                  <a:pt x="8806" y="311"/>
                  <a:pt x="8812" y="311"/>
                  <a:pt x="8818" y="317"/>
                </a:cubicBezTo>
                <a:cubicBezTo>
                  <a:pt x="8806" y="317"/>
                  <a:pt x="8789" y="317"/>
                  <a:pt x="8778" y="323"/>
                </a:cubicBezTo>
                <a:cubicBezTo>
                  <a:pt x="8778" y="311"/>
                  <a:pt x="8789" y="311"/>
                  <a:pt x="8801" y="306"/>
                </a:cubicBezTo>
                <a:close/>
                <a:moveTo>
                  <a:pt x="9049" y="293"/>
                </a:moveTo>
                <a:cubicBezTo>
                  <a:pt x="9051" y="293"/>
                  <a:pt x="9054" y="294"/>
                  <a:pt x="9056" y="294"/>
                </a:cubicBezTo>
                <a:cubicBezTo>
                  <a:pt x="9067" y="300"/>
                  <a:pt x="9073" y="306"/>
                  <a:pt x="9073" y="317"/>
                </a:cubicBezTo>
                <a:cubicBezTo>
                  <a:pt x="9062" y="317"/>
                  <a:pt x="9045" y="317"/>
                  <a:pt x="9033" y="323"/>
                </a:cubicBezTo>
                <a:cubicBezTo>
                  <a:pt x="9028" y="308"/>
                  <a:pt x="9036" y="293"/>
                  <a:pt x="9049" y="293"/>
                </a:cubicBezTo>
                <a:close/>
                <a:moveTo>
                  <a:pt x="8869" y="226"/>
                </a:moveTo>
                <a:cubicBezTo>
                  <a:pt x="8906" y="235"/>
                  <a:pt x="8943" y="237"/>
                  <a:pt x="8981" y="237"/>
                </a:cubicBezTo>
                <a:cubicBezTo>
                  <a:pt x="9033" y="237"/>
                  <a:pt x="9086" y="233"/>
                  <a:pt x="9139" y="233"/>
                </a:cubicBezTo>
                <a:cubicBezTo>
                  <a:pt x="9177" y="233"/>
                  <a:pt x="9216" y="235"/>
                  <a:pt x="9254" y="243"/>
                </a:cubicBezTo>
                <a:cubicBezTo>
                  <a:pt x="9209" y="249"/>
                  <a:pt x="9169" y="255"/>
                  <a:pt x="9124" y="255"/>
                </a:cubicBezTo>
                <a:lnTo>
                  <a:pt x="9124" y="249"/>
                </a:lnTo>
                <a:cubicBezTo>
                  <a:pt x="9124" y="255"/>
                  <a:pt x="9118" y="255"/>
                  <a:pt x="9118" y="260"/>
                </a:cubicBezTo>
                <a:cubicBezTo>
                  <a:pt x="9067" y="263"/>
                  <a:pt x="9016" y="263"/>
                  <a:pt x="8964" y="263"/>
                </a:cubicBezTo>
                <a:cubicBezTo>
                  <a:pt x="8913" y="263"/>
                  <a:pt x="8860" y="263"/>
                  <a:pt x="8806" y="266"/>
                </a:cubicBezTo>
                <a:cubicBezTo>
                  <a:pt x="8803" y="267"/>
                  <a:pt x="8799" y="267"/>
                  <a:pt x="8796" y="267"/>
                </a:cubicBezTo>
                <a:cubicBezTo>
                  <a:pt x="8781" y="267"/>
                  <a:pt x="8765" y="263"/>
                  <a:pt x="8751" y="263"/>
                </a:cubicBezTo>
                <a:cubicBezTo>
                  <a:pt x="8739" y="263"/>
                  <a:pt x="8728" y="266"/>
                  <a:pt x="8721" y="277"/>
                </a:cubicBezTo>
                <a:lnTo>
                  <a:pt x="8761" y="306"/>
                </a:lnTo>
                <a:cubicBezTo>
                  <a:pt x="8755" y="311"/>
                  <a:pt x="8755" y="317"/>
                  <a:pt x="8750" y="323"/>
                </a:cubicBezTo>
                <a:cubicBezTo>
                  <a:pt x="8732" y="328"/>
                  <a:pt x="8715" y="328"/>
                  <a:pt x="8693" y="328"/>
                </a:cubicBezTo>
                <a:cubicBezTo>
                  <a:pt x="8704" y="311"/>
                  <a:pt x="8698" y="289"/>
                  <a:pt x="8687" y="272"/>
                </a:cubicBezTo>
                <a:cubicBezTo>
                  <a:pt x="8669" y="268"/>
                  <a:pt x="8651" y="266"/>
                  <a:pt x="8633" y="266"/>
                </a:cubicBezTo>
                <a:cubicBezTo>
                  <a:pt x="8574" y="266"/>
                  <a:pt x="8517" y="283"/>
                  <a:pt x="8460" y="283"/>
                </a:cubicBezTo>
                <a:cubicBezTo>
                  <a:pt x="8447" y="283"/>
                  <a:pt x="8434" y="283"/>
                  <a:pt x="8420" y="283"/>
                </a:cubicBezTo>
                <a:cubicBezTo>
                  <a:pt x="8387" y="283"/>
                  <a:pt x="8354" y="286"/>
                  <a:pt x="8330" y="306"/>
                </a:cubicBezTo>
                <a:cubicBezTo>
                  <a:pt x="8335" y="311"/>
                  <a:pt x="8347" y="311"/>
                  <a:pt x="8352" y="311"/>
                </a:cubicBezTo>
                <a:cubicBezTo>
                  <a:pt x="8335" y="317"/>
                  <a:pt x="8324" y="317"/>
                  <a:pt x="8313" y="317"/>
                </a:cubicBezTo>
                <a:cubicBezTo>
                  <a:pt x="8321" y="304"/>
                  <a:pt x="8317" y="281"/>
                  <a:pt x="8301" y="281"/>
                </a:cubicBezTo>
                <a:cubicBezTo>
                  <a:pt x="8297" y="281"/>
                  <a:pt x="8291" y="283"/>
                  <a:pt x="8284" y="289"/>
                </a:cubicBezTo>
                <a:cubicBezTo>
                  <a:pt x="8233" y="294"/>
                  <a:pt x="8182" y="300"/>
                  <a:pt x="8131" y="300"/>
                </a:cubicBezTo>
                <a:cubicBezTo>
                  <a:pt x="8131" y="294"/>
                  <a:pt x="8131" y="283"/>
                  <a:pt x="8131" y="272"/>
                </a:cubicBezTo>
                <a:lnTo>
                  <a:pt x="8142" y="272"/>
                </a:lnTo>
                <a:cubicBezTo>
                  <a:pt x="8142" y="277"/>
                  <a:pt x="8148" y="289"/>
                  <a:pt x="8154" y="294"/>
                </a:cubicBezTo>
                <a:cubicBezTo>
                  <a:pt x="8182" y="283"/>
                  <a:pt x="8205" y="272"/>
                  <a:pt x="8233" y="260"/>
                </a:cubicBezTo>
                <a:cubicBezTo>
                  <a:pt x="8260" y="266"/>
                  <a:pt x="8289" y="273"/>
                  <a:pt x="8317" y="273"/>
                </a:cubicBezTo>
                <a:cubicBezTo>
                  <a:pt x="8342" y="273"/>
                  <a:pt x="8365" y="268"/>
                  <a:pt x="8386" y="255"/>
                </a:cubicBezTo>
                <a:cubicBezTo>
                  <a:pt x="8392" y="255"/>
                  <a:pt x="8398" y="255"/>
                  <a:pt x="8403" y="249"/>
                </a:cubicBezTo>
                <a:cubicBezTo>
                  <a:pt x="8409" y="260"/>
                  <a:pt x="8420" y="266"/>
                  <a:pt x="8420" y="272"/>
                </a:cubicBezTo>
                <a:cubicBezTo>
                  <a:pt x="8449" y="260"/>
                  <a:pt x="8471" y="255"/>
                  <a:pt x="8500" y="249"/>
                </a:cubicBezTo>
                <a:cubicBezTo>
                  <a:pt x="8625" y="243"/>
                  <a:pt x="8744" y="243"/>
                  <a:pt x="8869" y="226"/>
                </a:cubicBezTo>
                <a:close/>
                <a:moveTo>
                  <a:pt x="9686" y="323"/>
                </a:moveTo>
                <a:cubicBezTo>
                  <a:pt x="9686" y="323"/>
                  <a:pt x="9691" y="328"/>
                  <a:pt x="9691" y="328"/>
                </a:cubicBezTo>
                <a:lnTo>
                  <a:pt x="9595" y="328"/>
                </a:lnTo>
                <a:cubicBezTo>
                  <a:pt x="9623" y="323"/>
                  <a:pt x="9657" y="323"/>
                  <a:pt x="9686" y="323"/>
                </a:cubicBezTo>
                <a:close/>
                <a:moveTo>
                  <a:pt x="9691" y="323"/>
                </a:moveTo>
                <a:cubicBezTo>
                  <a:pt x="9697" y="328"/>
                  <a:pt x="9697" y="328"/>
                  <a:pt x="9697" y="328"/>
                </a:cubicBezTo>
                <a:lnTo>
                  <a:pt x="9691" y="328"/>
                </a:lnTo>
                <a:cubicBezTo>
                  <a:pt x="9691" y="328"/>
                  <a:pt x="9691" y="328"/>
                  <a:pt x="9691" y="323"/>
                </a:cubicBezTo>
                <a:close/>
                <a:moveTo>
                  <a:pt x="8653" y="311"/>
                </a:moveTo>
                <a:cubicBezTo>
                  <a:pt x="8670" y="317"/>
                  <a:pt x="8681" y="323"/>
                  <a:pt x="8676" y="334"/>
                </a:cubicBezTo>
                <a:lnTo>
                  <a:pt x="8647" y="334"/>
                </a:lnTo>
                <a:cubicBezTo>
                  <a:pt x="8642" y="328"/>
                  <a:pt x="8647" y="323"/>
                  <a:pt x="8653" y="311"/>
                </a:cubicBezTo>
                <a:close/>
                <a:moveTo>
                  <a:pt x="7677" y="334"/>
                </a:moveTo>
                <a:cubicBezTo>
                  <a:pt x="7671" y="334"/>
                  <a:pt x="7666" y="340"/>
                  <a:pt x="7666" y="340"/>
                </a:cubicBezTo>
                <a:lnTo>
                  <a:pt x="7660" y="340"/>
                </a:lnTo>
                <a:cubicBezTo>
                  <a:pt x="7666" y="334"/>
                  <a:pt x="7671" y="334"/>
                  <a:pt x="7677" y="334"/>
                </a:cubicBezTo>
                <a:close/>
                <a:moveTo>
                  <a:pt x="7791" y="334"/>
                </a:moveTo>
                <a:lnTo>
                  <a:pt x="7774" y="340"/>
                </a:lnTo>
                <a:cubicBezTo>
                  <a:pt x="7774" y="340"/>
                  <a:pt x="7779" y="334"/>
                  <a:pt x="7779" y="334"/>
                </a:cubicBezTo>
                <a:close/>
                <a:moveTo>
                  <a:pt x="8557" y="311"/>
                </a:moveTo>
                <a:cubicBezTo>
                  <a:pt x="8579" y="311"/>
                  <a:pt x="8591" y="323"/>
                  <a:pt x="8579" y="340"/>
                </a:cubicBezTo>
                <a:lnTo>
                  <a:pt x="8545" y="340"/>
                </a:lnTo>
                <a:cubicBezTo>
                  <a:pt x="8545" y="334"/>
                  <a:pt x="8545" y="328"/>
                  <a:pt x="8557" y="311"/>
                </a:cubicBezTo>
                <a:close/>
                <a:moveTo>
                  <a:pt x="8534" y="317"/>
                </a:moveTo>
                <a:cubicBezTo>
                  <a:pt x="8540" y="323"/>
                  <a:pt x="8540" y="328"/>
                  <a:pt x="8540" y="334"/>
                </a:cubicBezTo>
                <a:cubicBezTo>
                  <a:pt x="8528" y="334"/>
                  <a:pt x="8517" y="340"/>
                  <a:pt x="8511" y="346"/>
                </a:cubicBezTo>
                <a:cubicBezTo>
                  <a:pt x="8517" y="340"/>
                  <a:pt x="8528" y="328"/>
                  <a:pt x="8534" y="317"/>
                </a:cubicBezTo>
                <a:close/>
                <a:moveTo>
                  <a:pt x="7711" y="346"/>
                </a:moveTo>
                <a:cubicBezTo>
                  <a:pt x="7706" y="346"/>
                  <a:pt x="7700" y="351"/>
                  <a:pt x="7689" y="351"/>
                </a:cubicBezTo>
                <a:cubicBezTo>
                  <a:pt x="7694" y="346"/>
                  <a:pt x="7694" y="346"/>
                  <a:pt x="7700" y="346"/>
                </a:cubicBezTo>
                <a:close/>
                <a:moveTo>
                  <a:pt x="8375" y="340"/>
                </a:moveTo>
                <a:cubicBezTo>
                  <a:pt x="8364" y="346"/>
                  <a:pt x="8358" y="351"/>
                  <a:pt x="8352" y="357"/>
                </a:cubicBezTo>
                <a:lnTo>
                  <a:pt x="8347" y="357"/>
                </a:lnTo>
                <a:cubicBezTo>
                  <a:pt x="8352" y="351"/>
                  <a:pt x="8364" y="346"/>
                  <a:pt x="8375" y="340"/>
                </a:cubicBezTo>
                <a:close/>
                <a:moveTo>
                  <a:pt x="8443" y="306"/>
                </a:moveTo>
                <a:cubicBezTo>
                  <a:pt x="8443" y="306"/>
                  <a:pt x="8454" y="311"/>
                  <a:pt x="8460" y="311"/>
                </a:cubicBezTo>
                <a:cubicBezTo>
                  <a:pt x="8432" y="328"/>
                  <a:pt x="8409" y="351"/>
                  <a:pt x="8375" y="357"/>
                </a:cubicBezTo>
                <a:cubicBezTo>
                  <a:pt x="8381" y="351"/>
                  <a:pt x="8381" y="340"/>
                  <a:pt x="8381" y="334"/>
                </a:cubicBezTo>
                <a:cubicBezTo>
                  <a:pt x="8392" y="328"/>
                  <a:pt x="8398" y="328"/>
                  <a:pt x="8403" y="323"/>
                </a:cubicBezTo>
                <a:cubicBezTo>
                  <a:pt x="8415" y="317"/>
                  <a:pt x="8426" y="317"/>
                  <a:pt x="8443" y="306"/>
                </a:cubicBezTo>
                <a:close/>
                <a:moveTo>
                  <a:pt x="8250" y="328"/>
                </a:moveTo>
                <a:cubicBezTo>
                  <a:pt x="8222" y="334"/>
                  <a:pt x="8199" y="346"/>
                  <a:pt x="8176" y="363"/>
                </a:cubicBezTo>
                <a:lnTo>
                  <a:pt x="8171" y="340"/>
                </a:lnTo>
                <a:cubicBezTo>
                  <a:pt x="8165" y="346"/>
                  <a:pt x="8154" y="351"/>
                  <a:pt x="8148" y="357"/>
                </a:cubicBezTo>
                <a:lnTo>
                  <a:pt x="8131" y="334"/>
                </a:lnTo>
                <a:lnTo>
                  <a:pt x="8120" y="346"/>
                </a:lnTo>
                <a:cubicBezTo>
                  <a:pt x="8131" y="351"/>
                  <a:pt x="8142" y="363"/>
                  <a:pt x="8154" y="374"/>
                </a:cubicBezTo>
                <a:lnTo>
                  <a:pt x="8097" y="374"/>
                </a:lnTo>
                <a:cubicBezTo>
                  <a:pt x="8097" y="368"/>
                  <a:pt x="8091" y="346"/>
                  <a:pt x="8091" y="340"/>
                </a:cubicBezTo>
                <a:cubicBezTo>
                  <a:pt x="8086" y="346"/>
                  <a:pt x="8069" y="357"/>
                  <a:pt x="8057" y="363"/>
                </a:cubicBezTo>
                <a:cubicBezTo>
                  <a:pt x="8063" y="368"/>
                  <a:pt x="8074" y="380"/>
                  <a:pt x="8080" y="385"/>
                </a:cubicBezTo>
                <a:lnTo>
                  <a:pt x="8069" y="385"/>
                </a:lnTo>
                <a:cubicBezTo>
                  <a:pt x="8046" y="385"/>
                  <a:pt x="8023" y="374"/>
                  <a:pt x="8006" y="368"/>
                </a:cubicBezTo>
                <a:cubicBezTo>
                  <a:pt x="8074" y="323"/>
                  <a:pt x="8165" y="334"/>
                  <a:pt x="8250" y="328"/>
                </a:cubicBezTo>
                <a:close/>
                <a:moveTo>
                  <a:pt x="10145" y="380"/>
                </a:moveTo>
                <a:cubicBezTo>
                  <a:pt x="10151" y="380"/>
                  <a:pt x="10157" y="380"/>
                  <a:pt x="10168" y="385"/>
                </a:cubicBezTo>
                <a:cubicBezTo>
                  <a:pt x="10162" y="385"/>
                  <a:pt x="10157" y="391"/>
                  <a:pt x="10151" y="391"/>
                </a:cubicBezTo>
                <a:cubicBezTo>
                  <a:pt x="10145" y="385"/>
                  <a:pt x="10145" y="385"/>
                  <a:pt x="10145" y="380"/>
                </a:cubicBezTo>
                <a:close/>
                <a:moveTo>
                  <a:pt x="7698" y="400"/>
                </a:moveTo>
                <a:cubicBezTo>
                  <a:pt x="7701" y="400"/>
                  <a:pt x="7704" y="401"/>
                  <a:pt x="7706" y="402"/>
                </a:cubicBezTo>
                <a:lnTo>
                  <a:pt x="7706" y="408"/>
                </a:lnTo>
                <a:lnTo>
                  <a:pt x="7677" y="408"/>
                </a:lnTo>
                <a:cubicBezTo>
                  <a:pt x="7681" y="404"/>
                  <a:pt x="7691" y="400"/>
                  <a:pt x="7698" y="400"/>
                </a:cubicBezTo>
                <a:close/>
                <a:moveTo>
                  <a:pt x="10253" y="391"/>
                </a:moveTo>
                <a:lnTo>
                  <a:pt x="10253" y="391"/>
                </a:lnTo>
                <a:cubicBezTo>
                  <a:pt x="10270" y="397"/>
                  <a:pt x="10287" y="402"/>
                  <a:pt x="10298" y="408"/>
                </a:cubicBezTo>
                <a:cubicBezTo>
                  <a:pt x="10281" y="408"/>
                  <a:pt x="10270" y="402"/>
                  <a:pt x="10253" y="391"/>
                </a:cubicBezTo>
                <a:close/>
                <a:moveTo>
                  <a:pt x="7637" y="402"/>
                </a:moveTo>
                <a:cubicBezTo>
                  <a:pt x="7643" y="408"/>
                  <a:pt x="7643" y="408"/>
                  <a:pt x="7649" y="414"/>
                </a:cubicBezTo>
                <a:cubicBezTo>
                  <a:pt x="7637" y="414"/>
                  <a:pt x="7626" y="414"/>
                  <a:pt x="7615" y="419"/>
                </a:cubicBezTo>
                <a:cubicBezTo>
                  <a:pt x="7615" y="414"/>
                  <a:pt x="7626" y="408"/>
                  <a:pt x="7637" y="402"/>
                </a:cubicBezTo>
                <a:close/>
                <a:moveTo>
                  <a:pt x="9776" y="272"/>
                </a:moveTo>
                <a:lnTo>
                  <a:pt x="9776" y="272"/>
                </a:lnTo>
                <a:cubicBezTo>
                  <a:pt x="9964" y="283"/>
                  <a:pt x="10151" y="311"/>
                  <a:pt x="10344" y="340"/>
                </a:cubicBezTo>
                <a:lnTo>
                  <a:pt x="10355" y="340"/>
                </a:lnTo>
                <a:cubicBezTo>
                  <a:pt x="10378" y="346"/>
                  <a:pt x="10395" y="351"/>
                  <a:pt x="10418" y="351"/>
                </a:cubicBezTo>
                <a:cubicBezTo>
                  <a:pt x="10463" y="363"/>
                  <a:pt x="10508" y="368"/>
                  <a:pt x="10554" y="374"/>
                </a:cubicBezTo>
                <a:cubicBezTo>
                  <a:pt x="10554" y="374"/>
                  <a:pt x="10554" y="363"/>
                  <a:pt x="10559" y="363"/>
                </a:cubicBezTo>
                <a:cubicBezTo>
                  <a:pt x="10616" y="408"/>
                  <a:pt x="10696" y="397"/>
                  <a:pt x="10764" y="414"/>
                </a:cubicBezTo>
                <a:cubicBezTo>
                  <a:pt x="10752" y="420"/>
                  <a:pt x="10741" y="422"/>
                  <a:pt x="10730" y="422"/>
                </a:cubicBezTo>
                <a:cubicBezTo>
                  <a:pt x="10701" y="422"/>
                  <a:pt x="10673" y="408"/>
                  <a:pt x="10645" y="408"/>
                </a:cubicBezTo>
                <a:cubicBezTo>
                  <a:pt x="10537" y="391"/>
                  <a:pt x="10429" y="374"/>
                  <a:pt x="10321" y="357"/>
                </a:cubicBezTo>
                <a:cubicBezTo>
                  <a:pt x="10151" y="334"/>
                  <a:pt x="9975" y="311"/>
                  <a:pt x="9805" y="294"/>
                </a:cubicBezTo>
                <a:cubicBezTo>
                  <a:pt x="9793" y="283"/>
                  <a:pt x="9782" y="277"/>
                  <a:pt x="9776" y="272"/>
                </a:cubicBezTo>
                <a:close/>
                <a:moveTo>
                  <a:pt x="7388" y="368"/>
                </a:moveTo>
                <a:lnTo>
                  <a:pt x="7388" y="368"/>
                </a:lnTo>
                <a:cubicBezTo>
                  <a:pt x="7359" y="385"/>
                  <a:pt x="7325" y="402"/>
                  <a:pt x="7303" y="425"/>
                </a:cubicBezTo>
                <a:cubicBezTo>
                  <a:pt x="7297" y="425"/>
                  <a:pt x="7286" y="431"/>
                  <a:pt x="7280" y="431"/>
                </a:cubicBezTo>
                <a:cubicBezTo>
                  <a:pt x="7303" y="419"/>
                  <a:pt x="7320" y="402"/>
                  <a:pt x="7337" y="380"/>
                </a:cubicBezTo>
                <a:cubicBezTo>
                  <a:pt x="7354" y="380"/>
                  <a:pt x="7371" y="374"/>
                  <a:pt x="7388" y="368"/>
                </a:cubicBezTo>
                <a:close/>
                <a:moveTo>
                  <a:pt x="7093" y="431"/>
                </a:moveTo>
                <a:cubicBezTo>
                  <a:pt x="7087" y="431"/>
                  <a:pt x="7076" y="436"/>
                  <a:pt x="7064" y="436"/>
                </a:cubicBezTo>
                <a:lnTo>
                  <a:pt x="7070" y="431"/>
                </a:lnTo>
                <a:close/>
                <a:moveTo>
                  <a:pt x="10321" y="436"/>
                </a:moveTo>
                <a:cubicBezTo>
                  <a:pt x="10333" y="436"/>
                  <a:pt x="10338" y="436"/>
                  <a:pt x="10350" y="442"/>
                </a:cubicBezTo>
                <a:cubicBezTo>
                  <a:pt x="10344" y="448"/>
                  <a:pt x="10338" y="453"/>
                  <a:pt x="10327" y="459"/>
                </a:cubicBezTo>
                <a:cubicBezTo>
                  <a:pt x="10327" y="453"/>
                  <a:pt x="10321" y="442"/>
                  <a:pt x="10321" y="436"/>
                </a:cubicBezTo>
                <a:close/>
                <a:moveTo>
                  <a:pt x="6979" y="482"/>
                </a:moveTo>
                <a:cubicBezTo>
                  <a:pt x="6985" y="487"/>
                  <a:pt x="6991" y="499"/>
                  <a:pt x="6996" y="504"/>
                </a:cubicBezTo>
                <a:cubicBezTo>
                  <a:pt x="6991" y="510"/>
                  <a:pt x="6985" y="510"/>
                  <a:pt x="6979" y="510"/>
                </a:cubicBezTo>
                <a:cubicBezTo>
                  <a:pt x="6979" y="504"/>
                  <a:pt x="6979" y="493"/>
                  <a:pt x="6979" y="482"/>
                </a:cubicBezTo>
                <a:close/>
                <a:moveTo>
                  <a:pt x="10764" y="425"/>
                </a:moveTo>
                <a:cubicBezTo>
                  <a:pt x="10883" y="425"/>
                  <a:pt x="11008" y="470"/>
                  <a:pt x="11121" y="504"/>
                </a:cubicBezTo>
                <a:cubicBezTo>
                  <a:pt x="11110" y="509"/>
                  <a:pt x="11098" y="511"/>
                  <a:pt x="11086" y="511"/>
                </a:cubicBezTo>
                <a:cubicBezTo>
                  <a:pt x="11052" y="511"/>
                  <a:pt x="11019" y="496"/>
                  <a:pt x="10985" y="487"/>
                </a:cubicBezTo>
                <a:cubicBezTo>
                  <a:pt x="10911" y="470"/>
                  <a:pt x="10832" y="465"/>
                  <a:pt x="10764" y="425"/>
                </a:cubicBezTo>
                <a:close/>
                <a:moveTo>
                  <a:pt x="7167" y="493"/>
                </a:moveTo>
                <a:cubicBezTo>
                  <a:pt x="7155" y="510"/>
                  <a:pt x="7138" y="521"/>
                  <a:pt x="7121" y="538"/>
                </a:cubicBezTo>
                <a:cubicBezTo>
                  <a:pt x="7110" y="544"/>
                  <a:pt x="7093" y="544"/>
                  <a:pt x="7076" y="550"/>
                </a:cubicBezTo>
                <a:cubicBezTo>
                  <a:pt x="7076" y="550"/>
                  <a:pt x="7076" y="544"/>
                  <a:pt x="7076" y="544"/>
                </a:cubicBezTo>
                <a:cubicBezTo>
                  <a:pt x="7076" y="550"/>
                  <a:pt x="7076" y="550"/>
                  <a:pt x="7070" y="550"/>
                </a:cubicBezTo>
                <a:cubicBezTo>
                  <a:pt x="7047" y="556"/>
                  <a:pt x="7025" y="559"/>
                  <a:pt x="7007" y="559"/>
                </a:cubicBezTo>
                <a:cubicBezTo>
                  <a:pt x="6994" y="559"/>
                  <a:pt x="6983" y="558"/>
                  <a:pt x="6974" y="555"/>
                </a:cubicBezTo>
                <a:cubicBezTo>
                  <a:pt x="6974" y="552"/>
                  <a:pt x="6974" y="548"/>
                  <a:pt x="6974" y="544"/>
                </a:cubicBezTo>
                <a:cubicBezTo>
                  <a:pt x="6996" y="533"/>
                  <a:pt x="7025" y="527"/>
                  <a:pt x="7047" y="521"/>
                </a:cubicBezTo>
                <a:cubicBezTo>
                  <a:pt x="7053" y="521"/>
                  <a:pt x="7059" y="527"/>
                  <a:pt x="7064" y="533"/>
                </a:cubicBezTo>
                <a:lnTo>
                  <a:pt x="7087" y="510"/>
                </a:lnTo>
                <a:lnTo>
                  <a:pt x="7115" y="504"/>
                </a:lnTo>
                <a:lnTo>
                  <a:pt x="7121" y="521"/>
                </a:lnTo>
                <a:lnTo>
                  <a:pt x="7127" y="499"/>
                </a:lnTo>
                <a:cubicBezTo>
                  <a:pt x="7138" y="499"/>
                  <a:pt x="7155" y="499"/>
                  <a:pt x="7167" y="493"/>
                </a:cubicBezTo>
                <a:close/>
                <a:moveTo>
                  <a:pt x="11609" y="555"/>
                </a:moveTo>
                <a:cubicBezTo>
                  <a:pt x="11655" y="572"/>
                  <a:pt x="11723" y="567"/>
                  <a:pt x="11745" y="618"/>
                </a:cubicBezTo>
                <a:cubicBezTo>
                  <a:pt x="11700" y="607"/>
                  <a:pt x="11655" y="595"/>
                  <a:pt x="11609" y="584"/>
                </a:cubicBezTo>
                <a:cubicBezTo>
                  <a:pt x="11609" y="572"/>
                  <a:pt x="11609" y="561"/>
                  <a:pt x="11609" y="555"/>
                </a:cubicBezTo>
                <a:close/>
                <a:moveTo>
                  <a:pt x="11836" y="618"/>
                </a:moveTo>
                <a:lnTo>
                  <a:pt x="11836" y="618"/>
                </a:lnTo>
                <a:cubicBezTo>
                  <a:pt x="11834" y="620"/>
                  <a:pt x="11832" y="623"/>
                  <a:pt x="11830" y="627"/>
                </a:cubicBezTo>
                <a:lnTo>
                  <a:pt x="11830" y="627"/>
                </a:lnTo>
                <a:cubicBezTo>
                  <a:pt x="11832" y="624"/>
                  <a:pt x="11834" y="621"/>
                  <a:pt x="11836" y="618"/>
                </a:cubicBezTo>
                <a:close/>
                <a:moveTo>
                  <a:pt x="10928" y="527"/>
                </a:moveTo>
                <a:lnTo>
                  <a:pt x="10928" y="527"/>
                </a:lnTo>
                <a:cubicBezTo>
                  <a:pt x="11030" y="550"/>
                  <a:pt x="11127" y="589"/>
                  <a:pt x="11229" y="601"/>
                </a:cubicBezTo>
                <a:cubicBezTo>
                  <a:pt x="11252" y="601"/>
                  <a:pt x="11269" y="618"/>
                  <a:pt x="11286" y="635"/>
                </a:cubicBezTo>
                <a:cubicBezTo>
                  <a:pt x="11284" y="635"/>
                  <a:pt x="11283" y="635"/>
                  <a:pt x="11282" y="635"/>
                </a:cubicBezTo>
                <a:cubicBezTo>
                  <a:pt x="11262" y="635"/>
                  <a:pt x="11229" y="614"/>
                  <a:pt x="11207" y="614"/>
                </a:cubicBezTo>
                <a:cubicBezTo>
                  <a:pt x="11193" y="614"/>
                  <a:pt x="11184" y="622"/>
                  <a:pt x="11184" y="646"/>
                </a:cubicBezTo>
                <a:cubicBezTo>
                  <a:pt x="11178" y="635"/>
                  <a:pt x="11178" y="624"/>
                  <a:pt x="11172" y="607"/>
                </a:cubicBezTo>
                <a:cubicBezTo>
                  <a:pt x="11087" y="601"/>
                  <a:pt x="11002" y="572"/>
                  <a:pt x="10928" y="527"/>
                </a:cubicBezTo>
                <a:close/>
                <a:moveTo>
                  <a:pt x="6940" y="550"/>
                </a:moveTo>
                <a:cubicBezTo>
                  <a:pt x="6940" y="550"/>
                  <a:pt x="6940" y="555"/>
                  <a:pt x="6940" y="555"/>
                </a:cubicBezTo>
                <a:lnTo>
                  <a:pt x="6911" y="589"/>
                </a:lnTo>
                <a:cubicBezTo>
                  <a:pt x="6904" y="588"/>
                  <a:pt x="6897" y="587"/>
                  <a:pt x="6891" y="587"/>
                </a:cubicBezTo>
                <a:cubicBezTo>
                  <a:pt x="6849" y="587"/>
                  <a:pt x="6814" y="615"/>
                  <a:pt x="6775" y="629"/>
                </a:cubicBezTo>
                <a:lnTo>
                  <a:pt x="6792" y="646"/>
                </a:lnTo>
                <a:lnTo>
                  <a:pt x="6747" y="675"/>
                </a:lnTo>
                <a:cubicBezTo>
                  <a:pt x="6738" y="678"/>
                  <a:pt x="6729" y="679"/>
                  <a:pt x="6721" y="679"/>
                </a:cubicBezTo>
                <a:cubicBezTo>
                  <a:pt x="6700" y="679"/>
                  <a:pt x="6680" y="672"/>
                  <a:pt x="6661" y="672"/>
                </a:cubicBezTo>
                <a:cubicBezTo>
                  <a:pt x="6647" y="672"/>
                  <a:pt x="6635" y="675"/>
                  <a:pt x="6622" y="686"/>
                </a:cubicBezTo>
                <a:cubicBezTo>
                  <a:pt x="6616" y="692"/>
                  <a:pt x="6610" y="709"/>
                  <a:pt x="6610" y="714"/>
                </a:cubicBezTo>
                <a:cubicBezTo>
                  <a:pt x="6605" y="720"/>
                  <a:pt x="6605" y="720"/>
                  <a:pt x="6605" y="720"/>
                </a:cubicBezTo>
                <a:cubicBezTo>
                  <a:pt x="6605" y="709"/>
                  <a:pt x="6610" y="692"/>
                  <a:pt x="6616" y="680"/>
                </a:cubicBezTo>
                <a:cubicBezTo>
                  <a:pt x="6724" y="641"/>
                  <a:pt x="6832" y="589"/>
                  <a:pt x="6940" y="550"/>
                </a:cubicBezTo>
                <a:close/>
                <a:moveTo>
                  <a:pt x="6593" y="686"/>
                </a:moveTo>
                <a:lnTo>
                  <a:pt x="6593" y="686"/>
                </a:lnTo>
                <a:cubicBezTo>
                  <a:pt x="6576" y="703"/>
                  <a:pt x="6554" y="720"/>
                  <a:pt x="6537" y="737"/>
                </a:cubicBezTo>
                <a:cubicBezTo>
                  <a:pt x="6508" y="743"/>
                  <a:pt x="6480" y="754"/>
                  <a:pt x="6452" y="760"/>
                </a:cubicBezTo>
                <a:cubicBezTo>
                  <a:pt x="6503" y="737"/>
                  <a:pt x="6548" y="714"/>
                  <a:pt x="6593" y="686"/>
                </a:cubicBezTo>
                <a:close/>
                <a:moveTo>
                  <a:pt x="6576" y="782"/>
                </a:moveTo>
                <a:cubicBezTo>
                  <a:pt x="6582" y="788"/>
                  <a:pt x="6588" y="788"/>
                  <a:pt x="6593" y="794"/>
                </a:cubicBezTo>
                <a:cubicBezTo>
                  <a:pt x="6588" y="788"/>
                  <a:pt x="6582" y="788"/>
                  <a:pt x="6576" y="788"/>
                </a:cubicBezTo>
                <a:cubicBezTo>
                  <a:pt x="6576" y="788"/>
                  <a:pt x="6576" y="782"/>
                  <a:pt x="6576" y="782"/>
                </a:cubicBezTo>
                <a:close/>
                <a:moveTo>
                  <a:pt x="6514" y="805"/>
                </a:moveTo>
                <a:cubicBezTo>
                  <a:pt x="6525" y="811"/>
                  <a:pt x="6537" y="811"/>
                  <a:pt x="6542" y="816"/>
                </a:cubicBezTo>
                <a:lnTo>
                  <a:pt x="6486" y="816"/>
                </a:lnTo>
                <a:cubicBezTo>
                  <a:pt x="6486" y="816"/>
                  <a:pt x="6486" y="811"/>
                  <a:pt x="6486" y="811"/>
                </a:cubicBezTo>
                <a:cubicBezTo>
                  <a:pt x="6491" y="811"/>
                  <a:pt x="6503" y="805"/>
                  <a:pt x="6514" y="805"/>
                </a:cubicBezTo>
                <a:close/>
                <a:moveTo>
                  <a:pt x="11133" y="499"/>
                </a:moveTo>
                <a:cubicBezTo>
                  <a:pt x="11156" y="499"/>
                  <a:pt x="11168" y="506"/>
                  <a:pt x="11162" y="521"/>
                </a:cubicBezTo>
                <a:lnTo>
                  <a:pt x="11162" y="521"/>
                </a:lnTo>
                <a:cubicBezTo>
                  <a:pt x="11161" y="521"/>
                  <a:pt x="11161" y="521"/>
                  <a:pt x="11161" y="521"/>
                </a:cubicBezTo>
                <a:lnTo>
                  <a:pt x="11161" y="521"/>
                </a:lnTo>
                <a:cubicBezTo>
                  <a:pt x="11161" y="522"/>
                  <a:pt x="11161" y="522"/>
                  <a:pt x="11162" y="522"/>
                </a:cubicBezTo>
                <a:lnTo>
                  <a:pt x="11162" y="522"/>
                </a:lnTo>
                <a:cubicBezTo>
                  <a:pt x="11162" y="522"/>
                  <a:pt x="11162" y="522"/>
                  <a:pt x="11162" y="521"/>
                </a:cubicBezTo>
                <a:lnTo>
                  <a:pt x="11162" y="521"/>
                </a:lnTo>
                <a:cubicBezTo>
                  <a:pt x="11281" y="533"/>
                  <a:pt x="11394" y="584"/>
                  <a:pt x="11507" y="612"/>
                </a:cubicBezTo>
                <a:cubicBezTo>
                  <a:pt x="11507" y="607"/>
                  <a:pt x="11507" y="595"/>
                  <a:pt x="11507" y="589"/>
                </a:cubicBezTo>
                <a:cubicBezTo>
                  <a:pt x="11518" y="601"/>
                  <a:pt x="11524" y="612"/>
                  <a:pt x="11530" y="618"/>
                </a:cubicBezTo>
                <a:cubicBezTo>
                  <a:pt x="11694" y="675"/>
                  <a:pt x="11859" y="709"/>
                  <a:pt x="12012" y="782"/>
                </a:cubicBezTo>
                <a:cubicBezTo>
                  <a:pt x="12018" y="777"/>
                  <a:pt x="12018" y="765"/>
                  <a:pt x="12018" y="754"/>
                </a:cubicBezTo>
                <a:cubicBezTo>
                  <a:pt x="12052" y="816"/>
                  <a:pt x="12131" y="816"/>
                  <a:pt x="12182" y="850"/>
                </a:cubicBezTo>
                <a:cubicBezTo>
                  <a:pt x="12177" y="852"/>
                  <a:pt x="12172" y="852"/>
                  <a:pt x="12167" y="852"/>
                </a:cubicBezTo>
                <a:cubicBezTo>
                  <a:pt x="12134" y="852"/>
                  <a:pt x="12106" y="826"/>
                  <a:pt x="12076" y="826"/>
                </a:cubicBezTo>
                <a:cubicBezTo>
                  <a:pt x="12072" y="826"/>
                  <a:pt x="12067" y="827"/>
                  <a:pt x="12063" y="828"/>
                </a:cubicBezTo>
                <a:cubicBezTo>
                  <a:pt x="11774" y="692"/>
                  <a:pt x="11445" y="652"/>
                  <a:pt x="11162" y="522"/>
                </a:cubicBezTo>
                <a:lnTo>
                  <a:pt x="11162" y="522"/>
                </a:lnTo>
                <a:cubicBezTo>
                  <a:pt x="11160" y="525"/>
                  <a:pt x="11158" y="529"/>
                  <a:pt x="11155" y="533"/>
                </a:cubicBezTo>
                <a:cubicBezTo>
                  <a:pt x="11127" y="533"/>
                  <a:pt x="11115" y="521"/>
                  <a:pt x="11133" y="499"/>
                </a:cubicBezTo>
                <a:close/>
                <a:moveTo>
                  <a:pt x="6401" y="839"/>
                </a:moveTo>
                <a:cubicBezTo>
                  <a:pt x="6378" y="856"/>
                  <a:pt x="6355" y="868"/>
                  <a:pt x="6327" y="885"/>
                </a:cubicBezTo>
                <a:cubicBezTo>
                  <a:pt x="6298" y="896"/>
                  <a:pt x="6270" y="907"/>
                  <a:pt x="6242" y="913"/>
                </a:cubicBezTo>
                <a:cubicBezTo>
                  <a:pt x="6242" y="907"/>
                  <a:pt x="6242" y="896"/>
                  <a:pt x="6236" y="890"/>
                </a:cubicBezTo>
                <a:cubicBezTo>
                  <a:pt x="6264" y="885"/>
                  <a:pt x="6293" y="873"/>
                  <a:pt x="6321" y="868"/>
                </a:cubicBezTo>
                <a:cubicBezTo>
                  <a:pt x="6327" y="868"/>
                  <a:pt x="6327" y="873"/>
                  <a:pt x="6332" y="873"/>
                </a:cubicBezTo>
                <a:cubicBezTo>
                  <a:pt x="6332" y="873"/>
                  <a:pt x="6332" y="868"/>
                  <a:pt x="6338" y="862"/>
                </a:cubicBezTo>
                <a:cubicBezTo>
                  <a:pt x="6361" y="856"/>
                  <a:pt x="6378" y="845"/>
                  <a:pt x="6401" y="839"/>
                </a:cubicBezTo>
                <a:close/>
                <a:moveTo>
                  <a:pt x="12194" y="856"/>
                </a:moveTo>
                <a:cubicBezTo>
                  <a:pt x="12273" y="868"/>
                  <a:pt x="12358" y="896"/>
                  <a:pt x="12420" y="947"/>
                </a:cubicBezTo>
                <a:cubicBezTo>
                  <a:pt x="12375" y="936"/>
                  <a:pt x="12330" y="919"/>
                  <a:pt x="12296" y="890"/>
                </a:cubicBezTo>
                <a:cubicBezTo>
                  <a:pt x="12269" y="896"/>
                  <a:pt x="12242" y="896"/>
                  <a:pt x="12225" y="915"/>
                </a:cubicBezTo>
                <a:lnTo>
                  <a:pt x="12225" y="915"/>
                </a:lnTo>
                <a:cubicBezTo>
                  <a:pt x="12231" y="907"/>
                  <a:pt x="12240" y="889"/>
                  <a:pt x="12245" y="885"/>
                </a:cubicBezTo>
                <a:cubicBezTo>
                  <a:pt x="12233" y="879"/>
                  <a:pt x="12205" y="862"/>
                  <a:pt x="12194" y="856"/>
                </a:cubicBezTo>
                <a:close/>
                <a:moveTo>
                  <a:pt x="12069" y="879"/>
                </a:moveTo>
                <a:cubicBezTo>
                  <a:pt x="12120" y="896"/>
                  <a:pt x="12171" y="907"/>
                  <a:pt x="12222" y="919"/>
                </a:cubicBezTo>
                <a:cubicBezTo>
                  <a:pt x="12256" y="953"/>
                  <a:pt x="12301" y="964"/>
                  <a:pt x="12347" y="975"/>
                </a:cubicBezTo>
                <a:cubicBezTo>
                  <a:pt x="12341" y="981"/>
                  <a:pt x="12330" y="987"/>
                  <a:pt x="12324" y="992"/>
                </a:cubicBezTo>
                <a:cubicBezTo>
                  <a:pt x="12307" y="987"/>
                  <a:pt x="12290" y="975"/>
                  <a:pt x="12279" y="964"/>
                </a:cubicBezTo>
                <a:cubicBezTo>
                  <a:pt x="12267" y="975"/>
                  <a:pt x="12256" y="981"/>
                  <a:pt x="12245" y="992"/>
                </a:cubicBezTo>
                <a:lnTo>
                  <a:pt x="12256" y="964"/>
                </a:lnTo>
                <a:cubicBezTo>
                  <a:pt x="12188" y="947"/>
                  <a:pt x="12137" y="902"/>
                  <a:pt x="12063" y="890"/>
                </a:cubicBezTo>
                <a:cubicBezTo>
                  <a:pt x="12069" y="890"/>
                  <a:pt x="12069" y="885"/>
                  <a:pt x="12069" y="879"/>
                </a:cubicBezTo>
                <a:close/>
                <a:moveTo>
                  <a:pt x="12716" y="1056"/>
                </a:moveTo>
                <a:cubicBezTo>
                  <a:pt x="12734" y="1056"/>
                  <a:pt x="12755" y="1070"/>
                  <a:pt x="12755" y="1089"/>
                </a:cubicBezTo>
                <a:cubicBezTo>
                  <a:pt x="12752" y="1095"/>
                  <a:pt x="12746" y="1098"/>
                  <a:pt x="12738" y="1098"/>
                </a:cubicBezTo>
                <a:cubicBezTo>
                  <a:pt x="12721" y="1098"/>
                  <a:pt x="12697" y="1082"/>
                  <a:pt x="12693" y="1066"/>
                </a:cubicBezTo>
                <a:cubicBezTo>
                  <a:pt x="12698" y="1059"/>
                  <a:pt x="12707" y="1056"/>
                  <a:pt x="12716" y="1056"/>
                </a:cubicBezTo>
                <a:close/>
                <a:moveTo>
                  <a:pt x="6189" y="923"/>
                </a:moveTo>
                <a:cubicBezTo>
                  <a:pt x="6197" y="923"/>
                  <a:pt x="6205" y="923"/>
                  <a:pt x="6213" y="924"/>
                </a:cubicBezTo>
                <a:cubicBezTo>
                  <a:pt x="6169" y="946"/>
                  <a:pt x="6125" y="963"/>
                  <a:pt x="6076" y="974"/>
                </a:cubicBezTo>
                <a:lnTo>
                  <a:pt x="6076" y="974"/>
                </a:lnTo>
                <a:cubicBezTo>
                  <a:pt x="6075" y="974"/>
                  <a:pt x="6073" y="974"/>
                  <a:pt x="6072" y="974"/>
                </a:cubicBezTo>
                <a:lnTo>
                  <a:pt x="6072" y="974"/>
                </a:lnTo>
                <a:cubicBezTo>
                  <a:pt x="6072" y="974"/>
                  <a:pt x="6072" y="975"/>
                  <a:pt x="6071" y="975"/>
                </a:cubicBezTo>
                <a:cubicBezTo>
                  <a:pt x="6073" y="975"/>
                  <a:pt x="6074" y="975"/>
                  <a:pt x="6076" y="974"/>
                </a:cubicBezTo>
                <a:lnTo>
                  <a:pt x="6076" y="974"/>
                </a:lnTo>
                <a:cubicBezTo>
                  <a:pt x="6078" y="975"/>
                  <a:pt x="6080" y="975"/>
                  <a:pt x="6083" y="975"/>
                </a:cubicBezTo>
                <a:cubicBezTo>
                  <a:pt x="5969" y="1009"/>
                  <a:pt x="5856" y="1055"/>
                  <a:pt x="5754" y="1106"/>
                </a:cubicBezTo>
                <a:lnTo>
                  <a:pt x="5742" y="1089"/>
                </a:lnTo>
                <a:cubicBezTo>
                  <a:pt x="5841" y="1047"/>
                  <a:pt x="5948" y="973"/>
                  <a:pt x="6052" y="973"/>
                </a:cubicBezTo>
                <a:cubicBezTo>
                  <a:pt x="6059" y="973"/>
                  <a:pt x="6066" y="973"/>
                  <a:pt x="6072" y="974"/>
                </a:cubicBezTo>
                <a:lnTo>
                  <a:pt x="6072" y="974"/>
                </a:lnTo>
                <a:cubicBezTo>
                  <a:pt x="6097" y="937"/>
                  <a:pt x="6144" y="923"/>
                  <a:pt x="6189" y="923"/>
                </a:cubicBezTo>
                <a:close/>
                <a:moveTo>
                  <a:pt x="5814" y="1128"/>
                </a:moveTo>
                <a:cubicBezTo>
                  <a:pt x="5826" y="1128"/>
                  <a:pt x="5838" y="1132"/>
                  <a:pt x="5850" y="1140"/>
                </a:cubicBezTo>
                <a:cubicBezTo>
                  <a:pt x="5809" y="1150"/>
                  <a:pt x="5768" y="1175"/>
                  <a:pt x="5718" y="1175"/>
                </a:cubicBezTo>
                <a:cubicBezTo>
                  <a:pt x="5713" y="1175"/>
                  <a:pt x="5708" y="1174"/>
                  <a:pt x="5703" y="1174"/>
                </a:cubicBezTo>
                <a:cubicBezTo>
                  <a:pt x="5741" y="1161"/>
                  <a:pt x="5777" y="1128"/>
                  <a:pt x="5814" y="1128"/>
                </a:cubicBezTo>
                <a:close/>
                <a:moveTo>
                  <a:pt x="10020" y="1157"/>
                </a:moveTo>
                <a:cubicBezTo>
                  <a:pt x="10026" y="1157"/>
                  <a:pt x="10032" y="1157"/>
                  <a:pt x="10032" y="1163"/>
                </a:cubicBezTo>
                <a:cubicBezTo>
                  <a:pt x="10044" y="1167"/>
                  <a:pt x="10056" y="1171"/>
                  <a:pt x="10068" y="1171"/>
                </a:cubicBezTo>
                <a:cubicBezTo>
                  <a:pt x="10073" y="1171"/>
                  <a:pt x="10078" y="1170"/>
                  <a:pt x="10083" y="1168"/>
                </a:cubicBezTo>
                <a:cubicBezTo>
                  <a:pt x="10100" y="1174"/>
                  <a:pt x="10111" y="1180"/>
                  <a:pt x="10128" y="1180"/>
                </a:cubicBezTo>
                <a:cubicBezTo>
                  <a:pt x="10114" y="1184"/>
                  <a:pt x="10099" y="1186"/>
                  <a:pt x="10086" y="1186"/>
                </a:cubicBezTo>
                <a:cubicBezTo>
                  <a:pt x="10066" y="1186"/>
                  <a:pt x="10048" y="1183"/>
                  <a:pt x="10032" y="1180"/>
                </a:cubicBezTo>
                <a:cubicBezTo>
                  <a:pt x="10026" y="1168"/>
                  <a:pt x="10026" y="1163"/>
                  <a:pt x="10020" y="1157"/>
                </a:cubicBezTo>
                <a:close/>
                <a:moveTo>
                  <a:pt x="5572" y="1151"/>
                </a:moveTo>
                <a:cubicBezTo>
                  <a:pt x="5579" y="1151"/>
                  <a:pt x="5585" y="1153"/>
                  <a:pt x="5589" y="1157"/>
                </a:cubicBezTo>
                <a:cubicBezTo>
                  <a:pt x="5597" y="1177"/>
                  <a:pt x="5576" y="1192"/>
                  <a:pt x="5555" y="1192"/>
                </a:cubicBezTo>
                <a:cubicBezTo>
                  <a:pt x="5547" y="1192"/>
                  <a:pt x="5539" y="1190"/>
                  <a:pt x="5532" y="1185"/>
                </a:cubicBezTo>
                <a:cubicBezTo>
                  <a:pt x="5524" y="1168"/>
                  <a:pt x="5551" y="1151"/>
                  <a:pt x="5572" y="1151"/>
                </a:cubicBezTo>
                <a:close/>
                <a:moveTo>
                  <a:pt x="9467" y="1190"/>
                </a:moveTo>
                <a:lnTo>
                  <a:pt x="9467" y="1190"/>
                </a:lnTo>
                <a:cubicBezTo>
                  <a:pt x="9468" y="1192"/>
                  <a:pt x="9469" y="1194"/>
                  <a:pt x="9470" y="1197"/>
                </a:cubicBezTo>
                <a:lnTo>
                  <a:pt x="9470" y="1191"/>
                </a:lnTo>
                <a:cubicBezTo>
                  <a:pt x="9469" y="1191"/>
                  <a:pt x="9468" y="1191"/>
                  <a:pt x="9467" y="1190"/>
                </a:cubicBezTo>
                <a:close/>
                <a:moveTo>
                  <a:pt x="10159" y="1184"/>
                </a:moveTo>
                <a:cubicBezTo>
                  <a:pt x="10245" y="1184"/>
                  <a:pt x="10331" y="1205"/>
                  <a:pt x="10412" y="1225"/>
                </a:cubicBezTo>
                <a:cubicBezTo>
                  <a:pt x="10399" y="1226"/>
                  <a:pt x="10387" y="1226"/>
                  <a:pt x="10375" y="1226"/>
                </a:cubicBezTo>
                <a:cubicBezTo>
                  <a:pt x="10291" y="1226"/>
                  <a:pt x="10207" y="1210"/>
                  <a:pt x="10128" y="1185"/>
                </a:cubicBezTo>
                <a:cubicBezTo>
                  <a:pt x="10138" y="1185"/>
                  <a:pt x="10149" y="1184"/>
                  <a:pt x="10159" y="1184"/>
                </a:cubicBezTo>
                <a:close/>
                <a:moveTo>
                  <a:pt x="8591" y="1236"/>
                </a:moveTo>
                <a:cubicBezTo>
                  <a:pt x="8596" y="1242"/>
                  <a:pt x="8608" y="1248"/>
                  <a:pt x="8619" y="1248"/>
                </a:cubicBezTo>
                <a:cubicBezTo>
                  <a:pt x="8608" y="1248"/>
                  <a:pt x="8596" y="1253"/>
                  <a:pt x="8585" y="1253"/>
                </a:cubicBezTo>
                <a:cubicBezTo>
                  <a:pt x="8585" y="1248"/>
                  <a:pt x="8585" y="1242"/>
                  <a:pt x="8591" y="1236"/>
                </a:cubicBezTo>
                <a:close/>
                <a:moveTo>
                  <a:pt x="8506" y="1259"/>
                </a:moveTo>
                <a:cubicBezTo>
                  <a:pt x="8494" y="1259"/>
                  <a:pt x="8489" y="1265"/>
                  <a:pt x="8477" y="1265"/>
                </a:cubicBezTo>
                <a:lnTo>
                  <a:pt x="8489" y="1259"/>
                </a:lnTo>
                <a:close/>
                <a:moveTo>
                  <a:pt x="9924" y="1163"/>
                </a:moveTo>
                <a:cubicBezTo>
                  <a:pt x="9952" y="1163"/>
                  <a:pt x="9981" y="1163"/>
                  <a:pt x="10015" y="1174"/>
                </a:cubicBezTo>
                <a:cubicBezTo>
                  <a:pt x="10009" y="1191"/>
                  <a:pt x="10009" y="1208"/>
                  <a:pt x="10009" y="1225"/>
                </a:cubicBezTo>
                <a:cubicBezTo>
                  <a:pt x="10043" y="1225"/>
                  <a:pt x="10083" y="1225"/>
                  <a:pt x="10117" y="1242"/>
                </a:cubicBezTo>
                <a:cubicBezTo>
                  <a:pt x="10123" y="1231"/>
                  <a:pt x="10128" y="1214"/>
                  <a:pt x="10128" y="1208"/>
                </a:cubicBezTo>
                <a:cubicBezTo>
                  <a:pt x="10128" y="1214"/>
                  <a:pt x="10128" y="1236"/>
                  <a:pt x="10128" y="1248"/>
                </a:cubicBezTo>
                <a:cubicBezTo>
                  <a:pt x="10179" y="1248"/>
                  <a:pt x="10230" y="1253"/>
                  <a:pt x="10276" y="1265"/>
                </a:cubicBezTo>
                <a:cubicBezTo>
                  <a:pt x="9981" y="1231"/>
                  <a:pt x="9680" y="1214"/>
                  <a:pt x="9374" y="1214"/>
                </a:cubicBezTo>
                <a:cubicBezTo>
                  <a:pt x="9243" y="1214"/>
                  <a:pt x="9118" y="1219"/>
                  <a:pt x="8988" y="1225"/>
                </a:cubicBezTo>
                <a:cubicBezTo>
                  <a:pt x="9022" y="1219"/>
                  <a:pt x="9050" y="1219"/>
                  <a:pt x="9084" y="1214"/>
                </a:cubicBezTo>
                <a:cubicBezTo>
                  <a:pt x="9084" y="1202"/>
                  <a:pt x="9090" y="1185"/>
                  <a:pt x="9090" y="1174"/>
                </a:cubicBezTo>
                <a:cubicBezTo>
                  <a:pt x="9096" y="1180"/>
                  <a:pt x="9101" y="1197"/>
                  <a:pt x="9107" y="1202"/>
                </a:cubicBezTo>
                <a:cubicBezTo>
                  <a:pt x="9193" y="1194"/>
                  <a:pt x="9276" y="1181"/>
                  <a:pt x="9359" y="1181"/>
                </a:cubicBezTo>
                <a:cubicBezTo>
                  <a:pt x="9395" y="1181"/>
                  <a:pt x="9431" y="1184"/>
                  <a:pt x="9467" y="1190"/>
                </a:cubicBezTo>
                <a:lnTo>
                  <a:pt x="9467" y="1190"/>
                </a:lnTo>
                <a:cubicBezTo>
                  <a:pt x="9464" y="1183"/>
                  <a:pt x="9463" y="1177"/>
                  <a:pt x="9459" y="1168"/>
                </a:cubicBezTo>
                <a:lnTo>
                  <a:pt x="9464" y="1168"/>
                </a:lnTo>
                <a:lnTo>
                  <a:pt x="9487" y="1191"/>
                </a:lnTo>
                <a:cubicBezTo>
                  <a:pt x="9532" y="1185"/>
                  <a:pt x="9578" y="1185"/>
                  <a:pt x="9623" y="1185"/>
                </a:cubicBezTo>
                <a:cubicBezTo>
                  <a:pt x="9623" y="1185"/>
                  <a:pt x="9623" y="1180"/>
                  <a:pt x="9623" y="1180"/>
                </a:cubicBezTo>
                <a:cubicBezTo>
                  <a:pt x="9714" y="1185"/>
                  <a:pt x="9805" y="1191"/>
                  <a:pt x="9896" y="1191"/>
                </a:cubicBezTo>
                <a:cubicBezTo>
                  <a:pt x="9930" y="1202"/>
                  <a:pt x="9964" y="1214"/>
                  <a:pt x="9998" y="1219"/>
                </a:cubicBezTo>
                <a:cubicBezTo>
                  <a:pt x="9992" y="1202"/>
                  <a:pt x="9981" y="1185"/>
                  <a:pt x="9975" y="1168"/>
                </a:cubicBezTo>
                <a:cubicBezTo>
                  <a:pt x="9958" y="1168"/>
                  <a:pt x="9941" y="1163"/>
                  <a:pt x="9924" y="1163"/>
                </a:cubicBezTo>
                <a:close/>
                <a:moveTo>
                  <a:pt x="12818" y="1185"/>
                </a:moveTo>
                <a:lnTo>
                  <a:pt x="12818" y="1185"/>
                </a:lnTo>
                <a:cubicBezTo>
                  <a:pt x="12863" y="1208"/>
                  <a:pt x="12937" y="1208"/>
                  <a:pt x="12948" y="1270"/>
                </a:cubicBezTo>
                <a:cubicBezTo>
                  <a:pt x="12903" y="1248"/>
                  <a:pt x="12852" y="1231"/>
                  <a:pt x="12818" y="1185"/>
                </a:cubicBezTo>
                <a:close/>
                <a:moveTo>
                  <a:pt x="8215" y="1238"/>
                </a:moveTo>
                <a:cubicBezTo>
                  <a:pt x="8225" y="1238"/>
                  <a:pt x="8233" y="1243"/>
                  <a:pt x="8233" y="1253"/>
                </a:cubicBezTo>
                <a:cubicBezTo>
                  <a:pt x="8230" y="1265"/>
                  <a:pt x="8218" y="1273"/>
                  <a:pt x="8207" y="1273"/>
                </a:cubicBezTo>
                <a:cubicBezTo>
                  <a:pt x="8197" y="1273"/>
                  <a:pt x="8188" y="1267"/>
                  <a:pt x="8188" y="1253"/>
                </a:cubicBezTo>
                <a:cubicBezTo>
                  <a:pt x="8191" y="1244"/>
                  <a:pt x="8204" y="1238"/>
                  <a:pt x="8215" y="1238"/>
                </a:cubicBezTo>
                <a:close/>
                <a:moveTo>
                  <a:pt x="8097" y="1304"/>
                </a:moveTo>
                <a:cubicBezTo>
                  <a:pt x="8097" y="1304"/>
                  <a:pt x="8097" y="1310"/>
                  <a:pt x="8103" y="1310"/>
                </a:cubicBezTo>
                <a:lnTo>
                  <a:pt x="8097" y="1310"/>
                </a:lnTo>
                <a:cubicBezTo>
                  <a:pt x="8097" y="1310"/>
                  <a:pt x="8097" y="1304"/>
                  <a:pt x="8097" y="1304"/>
                </a:cubicBezTo>
                <a:close/>
                <a:moveTo>
                  <a:pt x="13216" y="1332"/>
                </a:moveTo>
                <a:lnTo>
                  <a:pt x="13216" y="1332"/>
                </a:lnTo>
                <a:cubicBezTo>
                  <a:pt x="13216" y="1333"/>
                  <a:pt x="13215" y="1333"/>
                  <a:pt x="13215" y="1333"/>
                </a:cubicBezTo>
                <a:cubicBezTo>
                  <a:pt x="13216" y="1334"/>
                  <a:pt x="13217" y="1334"/>
                  <a:pt x="13218" y="1335"/>
                </a:cubicBezTo>
                <a:lnTo>
                  <a:pt x="13218" y="1335"/>
                </a:lnTo>
                <a:cubicBezTo>
                  <a:pt x="13217" y="1334"/>
                  <a:pt x="13217" y="1333"/>
                  <a:pt x="13216" y="1332"/>
                </a:cubicBezTo>
                <a:close/>
                <a:moveTo>
                  <a:pt x="10406" y="1236"/>
                </a:moveTo>
                <a:lnTo>
                  <a:pt x="10406" y="1236"/>
                </a:lnTo>
                <a:cubicBezTo>
                  <a:pt x="10599" y="1265"/>
                  <a:pt x="10792" y="1304"/>
                  <a:pt x="10979" y="1367"/>
                </a:cubicBezTo>
                <a:cubicBezTo>
                  <a:pt x="10923" y="1361"/>
                  <a:pt x="10866" y="1338"/>
                  <a:pt x="10803" y="1338"/>
                </a:cubicBezTo>
                <a:cubicBezTo>
                  <a:pt x="10792" y="1338"/>
                  <a:pt x="10781" y="1338"/>
                  <a:pt x="10769" y="1333"/>
                </a:cubicBezTo>
                <a:cubicBezTo>
                  <a:pt x="10769" y="1333"/>
                  <a:pt x="10769" y="1327"/>
                  <a:pt x="10764" y="1321"/>
                </a:cubicBezTo>
                <a:cubicBezTo>
                  <a:pt x="10645" y="1287"/>
                  <a:pt x="10520" y="1276"/>
                  <a:pt x="10406" y="1236"/>
                </a:cubicBezTo>
                <a:close/>
                <a:moveTo>
                  <a:pt x="12908" y="1163"/>
                </a:moveTo>
                <a:cubicBezTo>
                  <a:pt x="13008" y="1213"/>
                  <a:pt x="13146" y="1241"/>
                  <a:pt x="13216" y="1332"/>
                </a:cubicBezTo>
                <a:lnTo>
                  <a:pt x="13216" y="1332"/>
                </a:lnTo>
                <a:cubicBezTo>
                  <a:pt x="13222" y="1331"/>
                  <a:pt x="13227" y="1331"/>
                  <a:pt x="13233" y="1331"/>
                </a:cubicBezTo>
                <a:cubicBezTo>
                  <a:pt x="13278" y="1331"/>
                  <a:pt x="13320" y="1366"/>
                  <a:pt x="13345" y="1401"/>
                </a:cubicBezTo>
                <a:cubicBezTo>
                  <a:pt x="13301" y="1384"/>
                  <a:pt x="13257" y="1362"/>
                  <a:pt x="13218" y="1335"/>
                </a:cubicBezTo>
                <a:lnTo>
                  <a:pt x="13218" y="1335"/>
                </a:lnTo>
                <a:cubicBezTo>
                  <a:pt x="13219" y="1336"/>
                  <a:pt x="13220" y="1337"/>
                  <a:pt x="13220" y="1338"/>
                </a:cubicBezTo>
                <a:cubicBezTo>
                  <a:pt x="13118" y="1276"/>
                  <a:pt x="13016" y="1225"/>
                  <a:pt x="12903" y="1180"/>
                </a:cubicBezTo>
                <a:lnTo>
                  <a:pt x="12908" y="1163"/>
                </a:lnTo>
                <a:close/>
                <a:moveTo>
                  <a:pt x="11771" y="1387"/>
                </a:moveTo>
                <a:cubicBezTo>
                  <a:pt x="11784" y="1387"/>
                  <a:pt x="11789" y="1395"/>
                  <a:pt x="11785" y="1412"/>
                </a:cubicBezTo>
                <a:cubicBezTo>
                  <a:pt x="11778" y="1416"/>
                  <a:pt x="11772" y="1418"/>
                  <a:pt x="11767" y="1418"/>
                </a:cubicBezTo>
                <a:cubicBezTo>
                  <a:pt x="11757" y="1418"/>
                  <a:pt x="11753" y="1409"/>
                  <a:pt x="11757" y="1389"/>
                </a:cubicBezTo>
                <a:cubicBezTo>
                  <a:pt x="11762" y="1388"/>
                  <a:pt x="11767" y="1387"/>
                  <a:pt x="11771" y="1387"/>
                </a:cubicBezTo>
                <a:close/>
                <a:moveTo>
                  <a:pt x="5260" y="1310"/>
                </a:moveTo>
                <a:lnTo>
                  <a:pt x="5260" y="1310"/>
                </a:lnTo>
                <a:cubicBezTo>
                  <a:pt x="5220" y="1338"/>
                  <a:pt x="5181" y="1355"/>
                  <a:pt x="5135" y="1367"/>
                </a:cubicBezTo>
                <a:cubicBezTo>
                  <a:pt x="5124" y="1389"/>
                  <a:pt x="5101" y="1407"/>
                  <a:pt x="5107" y="1435"/>
                </a:cubicBezTo>
                <a:cubicBezTo>
                  <a:pt x="5152" y="1435"/>
                  <a:pt x="5192" y="1407"/>
                  <a:pt x="5232" y="1384"/>
                </a:cubicBezTo>
                <a:cubicBezTo>
                  <a:pt x="5232" y="1389"/>
                  <a:pt x="5232" y="1407"/>
                  <a:pt x="5232" y="1412"/>
                </a:cubicBezTo>
                <a:cubicBezTo>
                  <a:pt x="5215" y="1418"/>
                  <a:pt x="5192" y="1424"/>
                  <a:pt x="5175" y="1429"/>
                </a:cubicBezTo>
                <a:cubicBezTo>
                  <a:pt x="5175" y="1441"/>
                  <a:pt x="5181" y="1458"/>
                  <a:pt x="5181" y="1469"/>
                </a:cubicBezTo>
                <a:lnTo>
                  <a:pt x="5164" y="1446"/>
                </a:lnTo>
                <a:cubicBezTo>
                  <a:pt x="5101" y="1480"/>
                  <a:pt x="5033" y="1492"/>
                  <a:pt x="4982" y="1537"/>
                </a:cubicBezTo>
                <a:cubicBezTo>
                  <a:pt x="4982" y="1531"/>
                  <a:pt x="4976" y="1526"/>
                  <a:pt x="4976" y="1526"/>
                </a:cubicBezTo>
                <a:cubicBezTo>
                  <a:pt x="5022" y="1497"/>
                  <a:pt x="5062" y="1469"/>
                  <a:pt x="5107" y="1441"/>
                </a:cubicBezTo>
                <a:cubicBezTo>
                  <a:pt x="5101" y="1429"/>
                  <a:pt x="5101" y="1407"/>
                  <a:pt x="5096" y="1395"/>
                </a:cubicBezTo>
                <a:cubicBezTo>
                  <a:pt x="5084" y="1401"/>
                  <a:pt x="5056" y="1412"/>
                  <a:pt x="5039" y="1418"/>
                </a:cubicBezTo>
                <a:cubicBezTo>
                  <a:pt x="5101" y="1367"/>
                  <a:pt x="5181" y="1321"/>
                  <a:pt x="5260" y="1310"/>
                </a:cubicBezTo>
                <a:close/>
                <a:moveTo>
                  <a:pt x="4541" y="1585"/>
                </a:moveTo>
                <a:cubicBezTo>
                  <a:pt x="4548" y="1585"/>
                  <a:pt x="4555" y="1586"/>
                  <a:pt x="4562" y="1588"/>
                </a:cubicBezTo>
                <a:cubicBezTo>
                  <a:pt x="4523" y="1616"/>
                  <a:pt x="4483" y="1639"/>
                  <a:pt x="4443" y="1668"/>
                </a:cubicBezTo>
                <a:cubicBezTo>
                  <a:pt x="4437" y="1662"/>
                  <a:pt x="4432" y="1650"/>
                  <a:pt x="4426" y="1645"/>
                </a:cubicBezTo>
                <a:cubicBezTo>
                  <a:pt x="4466" y="1630"/>
                  <a:pt x="4497" y="1585"/>
                  <a:pt x="4541" y="1585"/>
                </a:cubicBezTo>
                <a:close/>
                <a:moveTo>
                  <a:pt x="12767" y="924"/>
                </a:moveTo>
                <a:cubicBezTo>
                  <a:pt x="12833" y="924"/>
                  <a:pt x="12892" y="996"/>
                  <a:pt x="12959" y="996"/>
                </a:cubicBezTo>
                <a:cubicBezTo>
                  <a:pt x="12972" y="996"/>
                  <a:pt x="12985" y="993"/>
                  <a:pt x="12999" y="987"/>
                </a:cubicBezTo>
                <a:lnTo>
                  <a:pt x="12999" y="987"/>
                </a:lnTo>
                <a:cubicBezTo>
                  <a:pt x="12994" y="992"/>
                  <a:pt x="12988" y="1009"/>
                  <a:pt x="12982" y="1015"/>
                </a:cubicBezTo>
                <a:cubicBezTo>
                  <a:pt x="13158" y="1117"/>
                  <a:pt x="13345" y="1191"/>
                  <a:pt x="13521" y="1293"/>
                </a:cubicBezTo>
                <a:cubicBezTo>
                  <a:pt x="13533" y="1282"/>
                  <a:pt x="13544" y="1276"/>
                  <a:pt x="13555" y="1270"/>
                </a:cubicBezTo>
                <a:lnTo>
                  <a:pt x="13555" y="1270"/>
                </a:lnTo>
                <a:cubicBezTo>
                  <a:pt x="13555" y="1276"/>
                  <a:pt x="13550" y="1293"/>
                  <a:pt x="13550" y="1299"/>
                </a:cubicBezTo>
                <a:cubicBezTo>
                  <a:pt x="13640" y="1333"/>
                  <a:pt x="13708" y="1429"/>
                  <a:pt x="13811" y="1441"/>
                </a:cubicBezTo>
                <a:cubicBezTo>
                  <a:pt x="13839" y="1520"/>
                  <a:pt x="13947" y="1526"/>
                  <a:pt x="14003" y="1588"/>
                </a:cubicBezTo>
                <a:cubicBezTo>
                  <a:pt x="14043" y="1616"/>
                  <a:pt x="14106" y="1622"/>
                  <a:pt x="14111" y="1685"/>
                </a:cubicBezTo>
                <a:lnTo>
                  <a:pt x="14066" y="1685"/>
                </a:lnTo>
                <a:cubicBezTo>
                  <a:pt x="14038" y="1639"/>
                  <a:pt x="13986" y="1628"/>
                  <a:pt x="13941" y="1611"/>
                </a:cubicBezTo>
                <a:cubicBezTo>
                  <a:pt x="13941" y="1622"/>
                  <a:pt x="13941" y="1650"/>
                  <a:pt x="13941" y="1662"/>
                </a:cubicBezTo>
                <a:cubicBezTo>
                  <a:pt x="13930" y="1650"/>
                  <a:pt x="13913" y="1639"/>
                  <a:pt x="13901" y="1628"/>
                </a:cubicBezTo>
                <a:cubicBezTo>
                  <a:pt x="13850" y="1616"/>
                  <a:pt x="13850" y="1543"/>
                  <a:pt x="13799" y="1531"/>
                </a:cubicBezTo>
                <a:cubicBezTo>
                  <a:pt x="13788" y="1537"/>
                  <a:pt x="13777" y="1543"/>
                  <a:pt x="13765" y="1548"/>
                </a:cubicBezTo>
                <a:cubicBezTo>
                  <a:pt x="13640" y="1475"/>
                  <a:pt x="13527" y="1384"/>
                  <a:pt x="13385" y="1338"/>
                </a:cubicBezTo>
                <a:cubicBezTo>
                  <a:pt x="13391" y="1327"/>
                  <a:pt x="13402" y="1310"/>
                  <a:pt x="13408" y="1299"/>
                </a:cubicBezTo>
                <a:cubicBezTo>
                  <a:pt x="13396" y="1287"/>
                  <a:pt x="13368" y="1265"/>
                  <a:pt x="13351" y="1253"/>
                </a:cubicBezTo>
                <a:cubicBezTo>
                  <a:pt x="13340" y="1259"/>
                  <a:pt x="13323" y="1270"/>
                  <a:pt x="13311" y="1276"/>
                </a:cubicBezTo>
                <a:lnTo>
                  <a:pt x="13340" y="1299"/>
                </a:lnTo>
                <a:cubicBezTo>
                  <a:pt x="13328" y="1293"/>
                  <a:pt x="13294" y="1287"/>
                  <a:pt x="13283" y="1282"/>
                </a:cubicBezTo>
                <a:lnTo>
                  <a:pt x="13317" y="1270"/>
                </a:lnTo>
                <a:cubicBezTo>
                  <a:pt x="13317" y="1259"/>
                  <a:pt x="13311" y="1242"/>
                  <a:pt x="13311" y="1231"/>
                </a:cubicBezTo>
                <a:cubicBezTo>
                  <a:pt x="13283" y="1219"/>
                  <a:pt x="13255" y="1208"/>
                  <a:pt x="13226" y="1197"/>
                </a:cubicBezTo>
                <a:lnTo>
                  <a:pt x="13215" y="1214"/>
                </a:lnTo>
                <a:cubicBezTo>
                  <a:pt x="13237" y="1231"/>
                  <a:pt x="13260" y="1248"/>
                  <a:pt x="13272" y="1276"/>
                </a:cubicBezTo>
                <a:cubicBezTo>
                  <a:pt x="13255" y="1248"/>
                  <a:pt x="13220" y="1236"/>
                  <a:pt x="13192" y="1236"/>
                </a:cubicBezTo>
                <a:cubicBezTo>
                  <a:pt x="13203" y="1219"/>
                  <a:pt x="13209" y="1202"/>
                  <a:pt x="13220" y="1185"/>
                </a:cubicBezTo>
                <a:cubicBezTo>
                  <a:pt x="13192" y="1174"/>
                  <a:pt x="13164" y="1157"/>
                  <a:pt x="13135" y="1146"/>
                </a:cubicBezTo>
                <a:lnTo>
                  <a:pt x="13135" y="1146"/>
                </a:lnTo>
                <a:cubicBezTo>
                  <a:pt x="13152" y="1163"/>
                  <a:pt x="13181" y="1197"/>
                  <a:pt x="13198" y="1214"/>
                </a:cubicBezTo>
                <a:cubicBezTo>
                  <a:pt x="13169" y="1214"/>
                  <a:pt x="13152" y="1202"/>
                  <a:pt x="13135" y="1180"/>
                </a:cubicBezTo>
                <a:cubicBezTo>
                  <a:pt x="13073" y="1168"/>
                  <a:pt x="13028" y="1134"/>
                  <a:pt x="12976" y="1111"/>
                </a:cubicBezTo>
                <a:lnTo>
                  <a:pt x="12982" y="1077"/>
                </a:lnTo>
                <a:lnTo>
                  <a:pt x="12982" y="1077"/>
                </a:lnTo>
                <a:cubicBezTo>
                  <a:pt x="12965" y="1083"/>
                  <a:pt x="12942" y="1094"/>
                  <a:pt x="12931" y="1100"/>
                </a:cubicBezTo>
                <a:cubicBezTo>
                  <a:pt x="12931" y="1083"/>
                  <a:pt x="12937" y="1066"/>
                  <a:pt x="12937" y="1049"/>
                </a:cubicBezTo>
                <a:lnTo>
                  <a:pt x="12937" y="1049"/>
                </a:lnTo>
                <a:cubicBezTo>
                  <a:pt x="12914" y="1055"/>
                  <a:pt x="12891" y="1060"/>
                  <a:pt x="12869" y="1066"/>
                </a:cubicBezTo>
                <a:cubicBezTo>
                  <a:pt x="12852" y="1055"/>
                  <a:pt x="12835" y="1043"/>
                  <a:pt x="12823" y="1032"/>
                </a:cubicBezTo>
                <a:cubicBezTo>
                  <a:pt x="12846" y="1032"/>
                  <a:pt x="12874" y="1032"/>
                  <a:pt x="12897" y="1021"/>
                </a:cubicBezTo>
                <a:cubicBezTo>
                  <a:pt x="12886" y="1015"/>
                  <a:pt x="12852" y="1009"/>
                  <a:pt x="12835" y="1004"/>
                </a:cubicBezTo>
                <a:cubicBezTo>
                  <a:pt x="12840" y="992"/>
                  <a:pt x="12852" y="975"/>
                  <a:pt x="12852" y="964"/>
                </a:cubicBezTo>
                <a:lnTo>
                  <a:pt x="12852" y="964"/>
                </a:lnTo>
                <a:cubicBezTo>
                  <a:pt x="12840" y="970"/>
                  <a:pt x="12818" y="987"/>
                  <a:pt x="12806" y="992"/>
                </a:cubicBezTo>
                <a:cubicBezTo>
                  <a:pt x="12789" y="975"/>
                  <a:pt x="12721" y="953"/>
                  <a:pt x="12767" y="930"/>
                </a:cubicBezTo>
                <a:lnTo>
                  <a:pt x="12767" y="924"/>
                </a:lnTo>
                <a:close/>
                <a:moveTo>
                  <a:pt x="5033" y="1412"/>
                </a:moveTo>
                <a:cubicBezTo>
                  <a:pt x="5005" y="1452"/>
                  <a:pt x="4954" y="1452"/>
                  <a:pt x="4925" y="1486"/>
                </a:cubicBezTo>
                <a:cubicBezTo>
                  <a:pt x="4636" y="1611"/>
                  <a:pt x="4381" y="1832"/>
                  <a:pt x="4097" y="1951"/>
                </a:cubicBezTo>
                <a:cubicBezTo>
                  <a:pt x="4188" y="1866"/>
                  <a:pt x="4301" y="1821"/>
                  <a:pt x="4398" y="1753"/>
                </a:cubicBezTo>
                <a:cubicBezTo>
                  <a:pt x="4398" y="1747"/>
                  <a:pt x="4386" y="1741"/>
                  <a:pt x="4381" y="1736"/>
                </a:cubicBezTo>
                <a:lnTo>
                  <a:pt x="4381" y="1736"/>
                </a:lnTo>
                <a:cubicBezTo>
                  <a:pt x="4398" y="1741"/>
                  <a:pt x="4409" y="1741"/>
                  <a:pt x="4420" y="1741"/>
                </a:cubicBezTo>
                <a:cubicBezTo>
                  <a:pt x="4568" y="1656"/>
                  <a:pt x="4704" y="1560"/>
                  <a:pt x="4863" y="1492"/>
                </a:cubicBezTo>
                <a:cubicBezTo>
                  <a:pt x="4863" y="1492"/>
                  <a:pt x="4852" y="1480"/>
                  <a:pt x="4846" y="1475"/>
                </a:cubicBezTo>
                <a:lnTo>
                  <a:pt x="4846" y="1475"/>
                </a:lnTo>
                <a:cubicBezTo>
                  <a:pt x="4854" y="1477"/>
                  <a:pt x="4862" y="1478"/>
                  <a:pt x="4870" y="1478"/>
                </a:cubicBezTo>
                <a:cubicBezTo>
                  <a:pt x="4927" y="1478"/>
                  <a:pt x="4978" y="1427"/>
                  <a:pt x="5033" y="1412"/>
                </a:cubicBezTo>
                <a:close/>
                <a:moveTo>
                  <a:pt x="4018" y="1900"/>
                </a:moveTo>
                <a:cubicBezTo>
                  <a:pt x="3989" y="1900"/>
                  <a:pt x="3961" y="1906"/>
                  <a:pt x="3932" y="1906"/>
                </a:cubicBezTo>
                <a:cubicBezTo>
                  <a:pt x="3927" y="1923"/>
                  <a:pt x="3921" y="1946"/>
                  <a:pt x="3921" y="1963"/>
                </a:cubicBezTo>
                <a:cubicBezTo>
                  <a:pt x="3961" y="1951"/>
                  <a:pt x="4001" y="1940"/>
                  <a:pt x="4018" y="1900"/>
                </a:cubicBezTo>
                <a:close/>
                <a:moveTo>
                  <a:pt x="13385" y="1389"/>
                </a:moveTo>
                <a:cubicBezTo>
                  <a:pt x="13674" y="1554"/>
                  <a:pt x="13947" y="1724"/>
                  <a:pt x="14219" y="1906"/>
                </a:cubicBezTo>
                <a:cubicBezTo>
                  <a:pt x="14253" y="1929"/>
                  <a:pt x="14293" y="1940"/>
                  <a:pt x="14298" y="1980"/>
                </a:cubicBezTo>
                <a:cubicBezTo>
                  <a:pt x="14117" y="1838"/>
                  <a:pt x="13913" y="1741"/>
                  <a:pt x="13725" y="1605"/>
                </a:cubicBezTo>
                <a:cubicBezTo>
                  <a:pt x="13708" y="1616"/>
                  <a:pt x="13691" y="1622"/>
                  <a:pt x="13680" y="1628"/>
                </a:cubicBezTo>
                <a:cubicBezTo>
                  <a:pt x="13697" y="1645"/>
                  <a:pt x="13714" y="1662"/>
                  <a:pt x="13731" y="1679"/>
                </a:cubicBezTo>
                <a:lnTo>
                  <a:pt x="13731" y="1690"/>
                </a:lnTo>
                <a:cubicBezTo>
                  <a:pt x="13691" y="1668"/>
                  <a:pt x="13652" y="1650"/>
                  <a:pt x="13612" y="1628"/>
                </a:cubicBezTo>
                <a:cubicBezTo>
                  <a:pt x="13612" y="1622"/>
                  <a:pt x="13618" y="1611"/>
                  <a:pt x="13618" y="1605"/>
                </a:cubicBezTo>
                <a:cubicBezTo>
                  <a:pt x="13635" y="1616"/>
                  <a:pt x="13657" y="1628"/>
                  <a:pt x="13674" y="1633"/>
                </a:cubicBezTo>
                <a:cubicBezTo>
                  <a:pt x="13680" y="1622"/>
                  <a:pt x="13686" y="1605"/>
                  <a:pt x="13686" y="1594"/>
                </a:cubicBezTo>
                <a:cubicBezTo>
                  <a:pt x="13589" y="1520"/>
                  <a:pt x="13481" y="1469"/>
                  <a:pt x="13374" y="1412"/>
                </a:cubicBezTo>
                <a:cubicBezTo>
                  <a:pt x="13379" y="1407"/>
                  <a:pt x="13385" y="1395"/>
                  <a:pt x="13385" y="1389"/>
                </a:cubicBezTo>
                <a:close/>
                <a:moveTo>
                  <a:pt x="4083" y="1949"/>
                </a:moveTo>
                <a:cubicBezTo>
                  <a:pt x="4092" y="1949"/>
                  <a:pt x="4099" y="1957"/>
                  <a:pt x="4103" y="1974"/>
                </a:cubicBezTo>
                <a:cubicBezTo>
                  <a:pt x="4096" y="1983"/>
                  <a:pt x="4088" y="1988"/>
                  <a:pt x="4082" y="1988"/>
                </a:cubicBezTo>
                <a:cubicBezTo>
                  <a:pt x="4073" y="1988"/>
                  <a:pt x="4066" y="1979"/>
                  <a:pt x="4063" y="1963"/>
                </a:cubicBezTo>
                <a:cubicBezTo>
                  <a:pt x="4070" y="1953"/>
                  <a:pt x="4077" y="1949"/>
                  <a:pt x="4083" y="1949"/>
                </a:cubicBezTo>
                <a:close/>
                <a:moveTo>
                  <a:pt x="5161" y="2073"/>
                </a:moveTo>
                <a:cubicBezTo>
                  <a:pt x="5167" y="2073"/>
                  <a:pt x="5173" y="2077"/>
                  <a:pt x="5181" y="2087"/>
                </a:cubicBezTo>
                <a:cubicBezTo>
                  <a:pt x="5174" y="2100"/>
                  <a:pt x="5168" y="2107"/>
                  <a:pt x="5161" y="2107"/>
                </a:cubicBezTo>
                <a:cubicBezTo>
                  <a:pt x="5155" y="2107"/>
                  <a:pt x="5148" y="2103"/>
                  <a:pt x="5141" y="2093"/>
                </a:cubicBezTo>
                <a:cubicBezTo>
                  <a:pt x="5147" y="2080"/>
                  <a:pt x="5154" y="2073"/>
                  <a:pt x="5161" y="2073"/>
                </a:cubicBezTo>
                <a:close/>
                <a:moveTo>
                  <a:pt x="4267" y="1934"/>
                </a:moveTo>
                <a:cubicBezTo>
                  <a:pt x="4250" y="1963"/>
                  <a:pt x="4159" y="1974"/>
                  <a:pt x="4205" y="2019"/>
                </a:cubicBezTo>
                <a:cubicBezTo>
                  <a:pt x="4193" y="2014"/>
                  <a:pt x="4182" y="2008"/>
                  <a:pt x="4171" y="2002"/>
                </a:cubicBezTo>
                <a:cubicBezTo>
                  <a:pt x="4108" y="2059"/>
                  <a:pt x="4035" y="2104"/>
                  <a:pt x="3949" y="2127"/>
                </a:cubicBezTo>
                <a:cubicBezTo>
                  <a:pt x="4035" y="2070"/>
                  <a:pt x="4125" y="2025"/>
                  <a:pt x="4205" y="1957"/>
                </a:cubicBezTo>
                <a:cubicBezTo>
                  <a:pt x="4222" y="1940"/>
                  <a:pt x="4245" y="1934"/>
                  <a:pt x="4267" y="1934"/>
                </a:cubicBezTo>
                <a:close/>
                <a:moveTo>
                  <a:pt x="14304" y="1974"/>
                </a:moveTo>
                <a:lnTo>
                  <a:pt x="14304" y="1974"/>
                </a:lnTo>
                <a:cubicBezTo>
                  <a:pt x="14406" y="2025"/>
                  <a:pt x="14497" y="2104"/>
                  <a:pt x="14588" y="2161"/>
                </a:cubicBezTo>
                <a:cubicBezTo>
                  <a:pt x="14480" y="2127"/>
                  <a:pt x="14395" y="2042"/>
                  <a:pt x="14304" y="1974"/>
                </a:cubicBezTo>
                <a:close/>
                <a:moveTo>
                  <a:pt x="4057" y="1980"/>
                </a:moveTo>
                <a:cubicBezTo>
                  <a:pt x="4040" y="2019"/>
                  <a:pt x="3995" y="2042"/>
                  <a:pt x="3961" y="2065"/>
                </a:cubicBezTo>
                <a:cubicBezTo>
                  <a:pt x="3893" y="2110"/>
                  <a:pt x="3836" y="2167"/>
                  <a:pt x="3757" y="2190"/>
                </a:cubicBezTo>
                <a:cubicBezTo>
                  <a:pt x="3836" y="2099"/>
                  <a:pt x="3955" y="2042"/>
                  <a:pt x="4057" y="1980"/>
                </a:cubicBezTo>
                <a:close/>
                <a:moveTo>
                  <a:pt x="14616" y="2256"/>
                </a:moveTo>
                <a:cubicBezTo>
                  <a:pt x="14630" y="2256"/>
                  <a:pt x="14649" y="2279"/>
                  <a:pt x="14645" y="2292"/>
                </a:cubicBezTo>
                <a:cubicBezTo>
                  <a:pt x="14640" y="2298"/>
                  <a:pt x="14635" y="2300"/>
                  <a:pt x="14630" y="2300"/>
                </a:cubicBezTo>
                <a:cubicBezTo>
                  <a:pt x="14615" y="2300"/>
                  <a:pt x="14601" y="2280"/>
                  <a:pt x="14605" y="2263"/>
                </a:cubicBezTo>
                <a:cubicBezTo>
                  <a:pt x="14608" y="2258"/>
                  <a:pt x="14612" y="2256"/>
                  <a:pt x="14616" y="2256"/>
                </a:cubicBezTo>
                <a:close/>
                <a:moveTo>
                  <a:pt x="14594" y="2172"/>
                </a:moveTo>
                <a:lnTo>
                  <a:pt x="14594" y="2172"/>
                </a:lnTo>
                <a:cubicBezTo>
                  <a:pt x="14718" y="2258"/>
                  <a:pt x="14832" y="2354"/>
                  <a:pt x="14945" y="2450"/>
                </a:cubicBezTo>
                <a:cubicBezTo>
                  <a:pt x="14809" y="2388"/>
                  <a:pt x="14696" y="2280"/>
                  <a:pt x="14594" y="2172"/>
                </a:cubicBezTo>
                <a:close/>
                <a:moveTo>
                  <a:pt x="13918" y="2465"/>
                </a:moveTo>
                <a:cubicBezTo>
                  <a:pt x="13939" y="2465"/>
                  <a:pt x="13961" y="2488"/>
                  <a:pt x="13947" y="2507"/>
                </a:cubicBezTo>
                <a:cubicBezTo>
                  <a:pt x="13944" y="2509"/>
                  <a:pt x="13940" y="2510"/>
                  <a:pt x="13937" y="2510"/>
                </a:cubicBezTo>
                <a:cubicBezTo>
                  <a:pt x="13916" y="2510"/>
                  <a:pt x="13892" y="2482"/>
                  <a:pt x="13907" y="2468"/>
                </a:cubicBezTo>
                <a:cubicBezTo>
                  <a:pt x="13911" y="2466"/>
                  <a:pt x="13914" y="2465"/>
                  <a:pt x="13918" y="2465"/>
                </a:cubicBezTo>
                <a:close/>
                <a:moveTo>
                  <a:pt x="3098" y="2530"/>
                </a:moveTo>
                <a:lnTo>
                  <a:pt x="3098" y="2530"/>
                </a:lnTo>
                <a:cubicBezTo>
                  <a:pt x="3097" y="2532"/>
                  <a:pt x="3097" y="2534"/>
                  <a:pt x="3096" y="2537"/>
                </a:cubicBezTo>
                <a:lnTo>
                  <a:pt x="3096" y="2537"/>
                </a:lnTo>
                <a:cubicBezTo>
                  <a:pt x="3097" y="2535"/>
                  <a:pt x="3098" y="2532"/>
                  <a:pt x="3098" y="2530"/>
                </a:cubicBezTo>
                <a:close/>
                <a:moveTo>
                  <a:pt x="3490" y="2479"/>
                </a:moveTo>
                <a:cubicBezTo>
                  <a:pt x="3490" y="2496"/>
                  <a:pt x="3490" y="2519"/>
                  <a:pt x="3490" y="2536"/>
                </a:cubicBezTo>
                <a:cubicBezTo>
                  <a:pt x="3479" y="2530"/>
                  <a:pt x="3467" y="2524"/>
                  <a:pt x="3450" y="2513"/>
                </a:cubicBezTo>
                <a:cubicBezTo>
                  <a:pt x="3433" y="2530"/>
                  <a:pt x="3422" y="2547"/>
                  <a:pt x="3405" y="2564"/>
                </a:cubicBezTo>
                <a:lnTo>
                  <a:pt x="3393" y="2541"/>
                </a:lnTo>
                <a:cubicBezTo>
                  <a:pt x="3427" y="2524"/>
                  <a:pt x="3462" y="2502"/>
                  <a:pt x="3490" y="2479"/>
                </a:cubicBezTo>
                <a:close/>
                <a:moveTo>
                  <a:pt x="15025" y="2591"/>
                </a:moveTo>
                <a:cubicBezTo>
                  <a:pt x="15033" y="2591"/>
                  <a:pt x="15038" y="2598"/>
                  <a:pt x="15042" y="2615"/>
                </a:cubicBezTo>
                <a:cubicBezTo>
                  <a:pt x="15035" y="2621"/>
                  <a:pt x="15030" y="2625"/>
                  <a:pt x="15025" y="2625"/>
                </a:cubicBezTo>
                <a:cubicBezTo>
                  <a:pt x="15017" y="2625"/>
                  <a:pt x="15011" y="2616"/>
                  <a:pt x="15008" y="2598"/>
                </a:cubicBezTo>
                <a:cubicBezTo>
                  <a:pt x="15014" y="2594"/>
                  <a:pt x="15020" y="2591"/>
                  <a:pt x="15025" y="2591"/>
                </a:cubicBezTo>
                <a:close/>
                <a:moveTo>
                  <a:pt x="3342" y="2598"/>
                </a:moveTo>
                <a:cubicBezTo>
                  <a:pt x="3348" y="2604"/>
                  <a:pt x="3365" y="2621"/>
                  <a:pt x="3371" y="2632"/>
                </a:cubicBezTo>
                <a:cubicBezTo>
                  <a:pt x="3365" y="2626"/>
                  <a:pt x="3342" y="2621"/>
                  <a:pt x="3331" y="2621"/>
                </a:cubicBezTo>
                <a:cubicBezTo>
                  <a:pt x="3325" y="2632"/>
                  <a:pt x="3314" y="2660"/>
                  <a:pt x="3308" y="2672"/>
                </a:cubicBezTo>
                <a:cubicBezTo>
                  <a:pt x="3297" y="2638"/>
                  <a:pt x="3303" y="2609"/>
                  <a:pt x="3342" y="2598"/>
                </a:cubicBezTo>
                <a:close/>
                <a:moveTo>
                  <a:pt x="15111" y="2667"/>
                </a:moveTo>
                <a:cubicBezTo>
                  <a:pt x="15128" y="2667"/>
                  <a:pt x="15141" y="2692"/>
                  <a:pt x="15127" y="2706"/>
                </a:cubicBezTo>
                <a:cubicBezTo>
                  <a:pt x="15123" y="2709"/>
                  <a:pt x="15118" y="2710"/>
                  <a:pt x="15114" y="2710"/>
                </a:cubicBezTo>
                <a:cubicBezTo>
                  <a:pt x="15097" y="2710"/>
                  <a:pt x="15085" y="2686"/>
                  <a:pt x="15099" y="2672"/>
                </a:cubicBezTo>
                <a:cubicBezTo>
                  <a:pt x="15103" y="2669"/>
                  <a:pt x="15107" y="2667"/>
                  <a:pt x="15111" y="2667"/>
                </a:cubicBezTo>
                <a:close/>
                <a:moveTo>
                  <a:pt x="3741" y="2688"/>
                </a:moveTo>
                <a:cubicBezTo>
                  <a:pt x="3746" y="2688"/>
                  <a:pt x="3751" y="2692"/>
                  <a:pt x="3757" y="2700"/>
                </a:cubicBezTo>
                <a:cubicBezTo>
                  <a:pt x="3754" y="2715"/>
                  <a:pt x="3747" y="2722"/>
                  <a:pt x="3741" y="2722"/>
                </a:cubicBezTo>
                <a:cubicBezTo>
                  <a:pt x="3734" y="2722"/>
                  <a:pt x="3728" y="2717"/>
                  <a:pt x="3723" y="2706"/>
                </a:cubicBezTo>
                <a:cubicBezTo>
                  <a:pt x="3729" y="2694"/>
                  <a:pt x="3735" y="2688"/>
                  <a:pt x="3741" y="2688"/>
                </a:cubicBezTo>
                <a:close/>
                <a:moveTo>
                  <a:pt x="14236" y="2683"/>
                </a:moveTo>
                <a:cubicBezTo>
                  <a:pt x="14276" y="2711"/>
                  <a:pt x="14316" y="2746"/>
                  <a:pt x="14355" y="2774"/>
                </a:cubicBezTo>
                <a:cubicBezTo>
                  <a:pt x="14310" y="2751"/>
                  <a:pt x="14247" y="2734"/>
                  <a:pt x="14236" y="2683"/>
                </a:cubicBezTo>
                <a:close/>
                <a:moveTo>
                  <a:pt x="15156" y="2721"/>
                </a:moveTo>
                <a:cubicBezTo>
                  <a:pt x="15187" y="2737"/>
                  <a:pt x="15214" y="2758"/>
                  <a:pt x="15240" y="2774"/>
                </a:cubicBezTo>
                <a:cubicBezTo>
                  <a:pt x="15240" y="2780"/>
                  <a:pt x="15229" y="2791"/>
                  <a:pt x="15229" y="2797"/>
                </a:cubicBezTo>
                <a:cubicBezTo>
                  <a:pt x="15196" y="2780"/>
                  <a:pt x="15168" y="2758"/>
                  <a:pt x="15156" y="2721"/>
                </a:cubicBezTo>
                <a:close/>
                <a:moveTo>
                  <a:pt x="4125" y="2740"/>
                </a:moveTo>
                <a:lnTo>
                  <a:pt x="4125" y="2740"/>
                </a:lnTo>
                <a:cubicBezTo>
                  <a:pt x="4091" y="2763"/>
                  <a:pt x="4063" y="2791"/>
                  <a:pt x="4029" y="2819"/>
                </a:cubicBezTo>
                <a:cubicBezTo>
                  <a:pt x="4023" y="2814"/>
                  <a:pt x="4018" y="2808"/>
                  <a:pt x="4012" y="2802"/>
                </a:cubicBezTo>
                <a:cubicBezTo>
                  <a:pt x="4052" y="2780"/>
                  <a:pt x="4086" y="2763"/>
                  <a:pt x="4125" y="2740"/>
                </a:cubicBezTo>
                <a:close/>
                <a:moveTo>
                  <a:pt x="3274" y="2638"/>
                </a:moveTo>
                <a:lnTo>
                  <a:pt x="3274" y="2638"/>
                </a:lnTo>
                <a:cubicBezTo>
                  <a:pt x="3286" y="2660"/>
                  <a:pt x="3269" y="2677"/>
                  <a:pt x="3257" y="2694"/>
                </a:cubicBezTo>
                <a:cubicBezTo>
                  <a:pt x="3257" y="2706"/>
                  <a:pt x="3263" y="2717"/>
                  <a:pt x="3269" y="2729"/>
                </a:cubicBezTo>
                <a:cubicBezTo>
                  <a:pt x="3252" y="2729"/>
                  <a:pt x="3229" y="2723"/>
                  <a:pt x="3218" y="2723"/>
                </a:cubicBezTo>
                <a:cubicBezTo>
                  <a:pt x="3223" y="2729"/>
                  <a:pt x="3229" y="2746"/>
                  <a:pt x="3235" y="2751"/>
                </a:cubicBezTo>
                <a:cubicBezTo>
                  <a:pt x="3222" y="2745"/>
                  <a:pt x="3211" y="2743"/>
                  <a:pt x="3202" y="2743"/>
                </a:cubicBezTo>
                <a:cubicBezTo>
                  <a:pt x="3168" y="2743"/>
                  <a:pt x="3166" y="2780"/>
                  <a:pt x="3206" y="2802"/>
                </a:cubicBezTo>
                <a:cubicBezTo>
                  <a:pt x="3201" y="2808"/>
                  <a:pt x="3189" y="2819"/>
                  <a:pt x="3184" y="2825"/>
                </a:cubicBezTo>
                <a:cubicBezTo>
                  <a:pt x="3172" y="2802"/>
                  <a:pt x="3166" y="2785"/>
                  <a:pt x="3155" y="2768"/>
                </a:cubicBezTo>
                <a:cubicBezTo>
                  <a:pt x="3138" y="2791"/>
                  <a:pt x="3121" y="2797"/>
                  <a:pt x="3093" y="2797"/>
                </a:cubicBezTo>
                <a:cubicBezTo>
                  <a:pt x="3161" y="2746"/>
                  <a:pt x="3212" y="2683"/>
                  <a:pt x="3274" y="2638"/>
                </a:cubicBezTo>
                <a:close/>
                <a:moveTo>
                  <a:pt x="15266" y="2811"/>
                </a:moveTo>
                <a:cubicBezTo>
                  <a:pt x="15282" y="2811"/>
                  <a:pt x="15301" y="2834"/>
                  <a:pt x="15291" y="2853"/>
                </a:cubicBezTo>
                <a:cubicBezTo>
                  <a:pt x="15289" y="2854"/>
                  <a:pt x="15287" y="2854"/>
                  <a:pt x="15285" y="2854"/>
                </a:cubicBezTo>
                <a:cubicBezTo>
                  <a:pt x="15264" y="2854"/>
                  <a:pt x="15242" y="2829"/>
                  <a:pt x="15257" y="2814"/>
                </a:cubicBezTo>
                <a:cubicBezTo>
                  <a:pt x="15260" y="2812"/>
                  <a:pt x="15263" y="2811"/>
                  <a:pt x="15266" y="2811"/>
                </a:cubicBezTo>
                <a:close/>
                <a:moveTo>
                  <a:pt x="3519" y="2871"/>
                </a:moveTo>
                <a:cubicBezTo>
                  <a:pt x="3524" y="2871"/>
                  <a:pt x="3527" y="2873"/>
                  <a:pt x="3530" y="2876"/>
                </a:cubicBezTo>
                <a:cubicBezTo>
                  <a:pt x="3524" y="2899"/>
                  <a:pt x="3496" y="2916"/>
                  <a:pt x="3473" y="2916"/>
                </a:cubicBezTo>
                <a:cubicBezTo>
                  <a:pt x="3464" y="2897"/>
                  <a:pt x="3499" y="2871"/>
                  <a:pt x="3519" y="2871"/>
                </a:cubicBezTo>
                <a:close/>
                <a:moveTo>
                  <a:pt x="4602" y="2655"/>
                </a:moveTo>
                <a:lnTo>
                  <a:pt x="4602" y="2655"/>
                </a:lnTo>
                <a:cubicBezTo>
                  <a:pt x="4562" y="2694"/>
                  <a:pt x="4500" y="2717"/>
                  <a:pt x="4466" y="2768"/>
                </a:cubicBezTo>
                <a:cubicBezTo>
                  <a:pt x="4454" y="2774"/>
                  <a:pt x="4449" y="2780"/>
                  <a:pt x="4437" y="2785"/>
                </a:cubicBezTo>
                <a:cubicBezTo>
                  <a:pt x="4432" y="2785"/>
                  <a:pt x="4432" y="2780"/>
                  <a:pt x="4426" y="2780"/>
                </a:cubicBezTo>
                <a:cubicBezTo>
                  <a:pt x="4318" y="2842"/>
                  <a:pt x="4233" y="2933"/>
                  <a:pt x="4120" y="2990"/>
                </a:cubicBezTo>
                <a:cubicBezTo>
                  <a:pt x="4267" y="2865"/>
                  <a:pt x="4432" y="2751"/>
                  <a:pt x="4602" y="2655"/>
                </a:cubicBezTo>
                <a:close/>
                <a:moveTo>
                  <a:pt x="3008" y="2904"/>
                </a:moveTo>
                <a:lnTo>
                  <a:pt x="3008" y="2904"/>
                </a:lnTo>
                <a:cubicBezTo>
                  <a:pt x="2968" y="2938"/>
                  <a:pt x="2934" y="2972"/>
                  <a:pt x="2888" y="2995"/>
                </a:cubicBezTo>
                <a:cubicBezTo>
                  <a:pt x="2911" y="2967"/>
                  <a:pt x="2934" y="2944"/>
                  <a:pt x="2957" y="2916"/>
                </a:cubicBezTo>
                <a:cubicBezTo>
                  <a:pt x="2974" y="2910"/>
                  <a:pt x="2991" y="2910"/>
                  <a:pt x="3008" y="2904"/>
                </a:cubicBezTo>
                <a:close/>
                <a:moveTo>
                  <a:pt x="15093" y="2581"/>
                </a:moveTo>
                <a:lnTo>
                  <a:pt x="15093" y="2581"/>
                </a:lnTo>
                <a:cubicBezTo>
                  <a:pt x="15252" y="2706"/>
                  <a:pt x="15405" y="2848"/>
                  <a:pt x="15541" y="2995"/>
                </a:cubicBezTo>
                <a:cubicBezTo>
                  <a:pt x="15399" y="2904"/>
                  <a:pt x="15297" y="2768"/>
                  <a:pt x="15167" y="2666"/>
                </a:cubicBezTo>
                <a:cubicBezTo>
                  <a:pt x="15133" y="2643"/>
                  <a:pt x="15110" y="2615"/>
                  <a:pt x="15093" y="2581"/>
                </a:cubicBezTo>
                <a:close/>
                <a:moveTo>
                  <a:pt x="14611" y="2978"/>
                </a:moveTo>
                <a:lnTo>
                  <a:pt x="14611" y="2978"/>
                </a:lnTo>
                <a:cubicBezTo>
                  <a:pt x="14645" y="2995"/>
                  <a:pt x="14667" y="3012"/>
                  <a:pt x="14690" y="3035"/>
                </a:cubicBezTo>
                <a:cubicBezTo>
                  <a:pt x="14690" y="3041"/>
                  <a:pt x="14684" y="3052"/>
                  <a:pt x="14679" y="3058"/>
                </a:cubicBezTo>
                <a:cubicBezTo>
                  <a:pt x="14656" y="3035"/>
                  <a:pt x="14633" y="3007"/>
                  <a:pt x="14611" y="2978"/>
                </a:cubicBezTo>
                <a:close/>
                <a:moveTo>
                  <a:pt x="2588" y="3007"/>
                </a:moveTo>
                <a:cubicBezTo>
                  <a:pt x="2616" y="3024"/>
                  <a:pt x="2622" y="3058"/>
                  <a:pt x="2627" y="3086"/>
                </a:cubicBezTo>
                <a:cubicBezTo>
                  <a:pt x="2616" y="3075"/>
                  <a:pt x="2605" y="3052"/>
                  <a:pt x="2593" y="3035"/>
                </a:cubicBezTo>
                <a:cubicBezTo>
                  <a:pt x="2582" y="3058"/>
                  <a:pt x="2565" y="3075"/>
                  <a:pt x="2548" y="3092"/>
                </a:cubicBezTo>
                <a:lnTo>
                  <a:pt x="2537" y="3041"/>
                </a:lnTo>
                <a:cubicBezTo>
                  <a:pt x="2548" y="3018"/>
                  <a:pt x="2565" y="3007"/>
                  <a:pt x="2588" y="3007"/>
                </a:cubicBezTo>
                <a:close/>
                <a:moveTo>
                  <a:pt x="15337" y="2876"/>
                </a:moveTo>
                <a:cubicBezTo>
                  <a:pt x="15405" y="2950"/>
                  <a:pt x="15496" y="3001"/>
                  <a:pt x="15541" y="3092"/>
                </a:cubicBezTo>
                <a:cubicBezTo>
                  <a:pt x="15456" y="3024"/>
                  <a:pt x="15399" y="2933"/>
                  <a:pt x="15297" y="2893"/>
                </a:cubicBezTo>
                <a:cubicBezTo>
                  <a:pt x="15308" y="2887"/>
                  <a:pt x="15325" y="2882"/>
                  <a:pt x="15337" y="2876"/>
                </a:cubicBezTo>
                <a:close/>
                <a:moveTo>
                  <a:pt x="3751" y="2184"/>
                </a:moveTo>
                <a:lnTo>
                  <a:pt x="3751" y="2184"/>
                </a:lnTo>
                <a:cubicBezTo>
                  <a:pt x="3745" y="2224"/>
                  <a:pt x="3694" y="2241"/>
                  <a:pt x="3666" y="2269"/>
                </a:cubicBezTo>
                <a:cubicBezTo>
                  <a:pt x="3399" y="2479"/>
                  <a:pt x="3138" y="2700"/>
                  <a:pt x="2877" y="2933"/>
                </a:cubicBezTo>
                <a:cubicBezTo>
                  <a:pt x="2820" y="2984"/>
                  <a:pt x="2769" y="3052"/>
                  <a:pt x="2701" y="3097"/>
                </a:cubicBezTo>
                <a:cubicBezTo>
                  <a:pt x="2769" y="2995"/>
                  <a:pt x="2894" y="2927"/>
                  <a:pt x="2940" y="2819"/>
                </a:cubicBezTo>
                <a:cubicBezTo>
                  <a:pt x="2945" y="2825"/>
                  <a:pt x="2951" y="2831"/>
                  <a:pt x="2957" y="2836"/>
                </a:cubicBezTo>
                <a:cubicBezTo>
                  <a:pt x="3155" y="2643"/>
                  <a:pt x="3371" y="2479"/>
                  <a:pt x="3586" y="2309"/>
                </a:cubicBezTo>
                <a:cubicBezTo>
                  <a:pt x="3581" y="2309"/>
                  <a:pt x="3575" y="2303"/>
                  <a:pt x="3575" y="2297"/>
                </a:cubicBezTo>
                <a:cubicBezTo>
                  <a:pt x="3649" y="2286"/>
                  <a:pt x="3688" y="2224"/>
                  <a:pt x="3751" y="2184"/>
                </a:cubicBezTo>
                <a:close/>
                <a:moveTo>
                  <a:pt x="2683" y="3103"/>
                </a:moveTo>
                <a:cubicBezTo>
                  <a:pt x="2691" y="3103"/>
                  <a:pt x="2698" y="3108"/>
                  <a:pt x="2696" y="3120"/>
                </a:cubicBezTo>
                <a:cubicBezTo>
                  <a:pt x="2696" y="3136"/>
                  <a:pt x="2680" y="3144"/>
                  <a:pt x="2668" y="3144"/>
                </a:cubicBezTo>
                <a:cubicBezTo>
                  <a:pt x="2658" y="3144"/>
                  <a:pt x="2651" y="3138"/>
                  <a:pt x="2656" y="3126"/>
                </a:cubicBezTo>
                <a:cubicBezTo>
                  <a:pt x="2656" y="3113"/>
                  <a:pt x="2671" y="3103"/>
                  <a:pt x="2683" y="3103"/>
                </a:cubicBezTo>
                <a:close/>
                <a:moveTo>
                  <a:pt x="4120" y="2984"/>
                </a:moveTo>
                <a:lnTo>
                  <a:pt x="4120" y="2984"/>
                </a:lnTo>
                <a:cubicBezTo>
                  <a:pt x="4057" y="3058"/>
                  <a:pt x="3978" y="3120"/>
                  <a:pt x="3893" y="3171"/>
                </a:cubicBezTo>
                <a:cubicBezTo>
                  <a:pt x="3955" y="3092"/>
                  <a:pt x="4040" y="3041"/>
                  <a:pt x="4120" y="2984"/>
                </a:cubicBezTo>
                <a:close/>
                <a:moveTo>
                  <a:pt x="15547" y="3001"/>
                </a:moveTo>
                <a:lnTo>
                  <a:pt x="15547" y="3001"/>
                </a:lnTo>
                <a:cubicBezTo>
                  <a:pt x="15598" y="3052"/>
                  <a:pt x="15655" y="3103"/>
                  <a:pt x="15706" y="3160"/>
                </a:cubicBezTo>
                <a:lnTo>
                  <a:pt x="15689" y="3182"/>
                </a:lnTo>
                <a:cubicBezTo>
                  <a:pt x="15660" y="3143"/>
                  <a:pt x="15620" y="3103"/>
                  <a:pt x="15575" y="3069"/>
                </a:cubicBezTo>
                <a:cubicBezTo>
                  <a:pt x="15569" y="3046"/>
                  <a:pt x="15558" y="3024"/>
                  <a:pt x="15547" y="3001"/>
                </a:cubicBezTo>
                <a:close/>
                <a:moveTo>
                  <a:pt x="15607" y="3140"/>
                </a:moveTo>
                <a:cubicBezTo>
                  <a:pt x="15627" y="3140"/>
                  <a:pt x="15647" y="3168"/>
                  <a:pt x="15632" y="3182"/>
                </a:cubicBezTo>
                <a:cubicBezTo>
                  <a:pt x="15629" y="3184"/>
                  <a:pt x="15625" y="3185"/>
                  <a:pt x="15622" y="3185"/>
                </a:cubicBezTo>
                <a:cubicBezTo>
                  <a:pt x="15601" y="3185"/>
                  <a:pt x="15578" y="3157"/>
                  <a:pt x="15598" y="3143"/>
                </a:cubicBezTo>
                <a:cubicBezTo>
                  <a:pt x="15601" y="3141"/>
                  <a:pt x="15604" y="3140"/>
                  <a:pt x="15607" y="3140"/>
                </a:cubicBezTo>
                <a:close/>
                <a:moveTo>
                  <a:pt x="2380" y="3175"/>
                </a:moveTo>
                <a:cubicBezTo>
                  <a:pt x="2405" y="3175"/>
                  <a:pt x="2397" y="3215"/>
                  <a:pt x="2378" y="3215"/>
                </a:cubicBezTo>
                <a:cubicBezTo>
                  <a:pt x="2374" y="3215"/>
                  <a:pt x="2371" y="3214"/>
                  <a:pt x="2366" y="3211"/>
                </a:cubicBezTo>
                <a:cubicBezTo>
                  <a:pt x="2366" y="3205"/>
                  <a:pt x="2372" y="3188"/>
                  <a:pt x="2372" y="3177"/>
                </a:cubicBezTo>
                <a:cubicBezTo>
                  <a:pt x="2375" y="3176"/>
                  <a:pt x="2378" y="3175"/>
                  <a:pt x="2380" y="3175"/>
                </a:cubicBezTo>
                <a:close/>
                <a:moveTo>
                  <a:pt x="15689" y="3188"/>
                </a:moveTo>
                <a:lnTo>
                  <a:pt x="15700" y="3194"/>
                </a:lnTo>
                <a:cubicBezTo>
                  <a:pt x="15694" y="3205"/>
                  <a:pt x="15689" y="3216"/>
                  <a:pt x="15683" y="3222"/>
                </a:cubicBezTo>
                <a:cubicBezTo>
                  <a:pt x="15677" y="3216"/>
                  <a:pt x="15672" y="3216"/>
                  <a:pt x="15666" y="3211"/>
                </a:cubicBezTo>
                <a:cubicBezTo>
                  <a:pt x="15672" y="3205"/>
                  <a:pt x="15683" y="3199"/>
                  <a:pt x="15689" y="3188"/>
                </a:cubicBezTo>
                <a:close/>
                <a:moveTo>
                  <a:pt x="2525" y="3069"/>
                </a:moveTo>
                <a:cubicBezTo>
                  <a:pt x="2542" y="3086"/>
                  <a:pt x="2542" y="3103"/>
                  <a:pt x="2525" y="3120"/>
                </a:cubicBezTo>
                <a:cubicBezTo>
                  <a:pt x="2486" y="3160"/>
                  <a:pt x="2446" y="3194"/>
                  <a:pt x="2412" y="3239"/>
                </a:cubicBezTo>
                <a:cubicBezTo>
                  <a:pt x="2401" y="3222"/>
                  <a:pt x="2418" y="3199"/>
                  <a:pt x="2418" y="3182"/>
                </a:cubicBezTo>
                <a:cubicBezTo>
                  <a:pt x="2418" y="3177"/>
                  <a:pt x="2412" y="3171"/>
                  <a:pt x="2406" y="3165"/>
                </a:cubicBezTo>
                <a:cubicBezTo>
                  <a:pt x="2452" y="3143"/>
                  <a:pt x="2486" y="3086"/>
                  <a:pt x="2525" y="3069"/>
                </a:cubicBezTo>
                <a:close/>
                <a:moveTo>
                  <a:pt x="2271" y="3239"/>
                </a:moveTo>
                <a:cubicBezTo>
                  <a:pt x="2271" y="3239"/>
                  <a:pt x="2270" y="3239"/>
                  <a:pt x="2270" y="3239"/>
                </a:cubicBezTo>
                <a:cubicBezTo>
                  <a:pt x="2270" y="3240"/>
                  <a:pt x="2270" y="3240"/>
                  <a:pt x="2270" y="3241"/>
                </a:cubicBezTo>
                <a:lnTo>
                  <a:pt x="2270" y="3241"/>
                </a:lnTo>
                <a:cubicBezTo>
                  <a:pt x="2270" y="3240"/>
                  <a:pt x="2271" y="3240"/>
                  <a:pt x="2271" y="3239"/>
                </a:cubicBezTo>
                <a:close/>
                <a:moveTo>
                  <a:pt x="15717" y="3205"/>
                </a:moveTo>
                <a:lnTo>
                  <a:pt x="15717" y="3205"/>
                </a:lnTo>
                <a:cubicBezTo>
                  <a:pt x="15740" y="3216"/>
                  <a:pt x="15757" y="3228"/>
                  <a:pt x="15779" y="3245"/>
                </a:cubicBezTo>
                <a:cubicBezTo>
                  <a:pt x="15785" y="3256"/>
                  <a:pt x="15791" y="3268"/>
                  <a:pt x="15796" y="3279"/>
                </a:cubicBezTo>
                <a:cubicBezTo>
                  <a:pt x="15768" y="3256"/>
                  <a:pt x="15745" y="3228"/>
                  <a:pt x="15717" y="3205"/>
                </a:cubicBezTo>
                <a:close/>
                <a:moveTo>
                  <a:pt x="2571" y="3307"/>
                </a:moveTo>
                <a:cubicBezTo>
                  <a:pt x="2593" y="3319"/>
                  <a:pt x="2599" y="3336"/>
                  <a:pt x="2576" y="3347"/>
                </a:cubicBezTo>
                <a:cubicBezTo>
                  <a:pt x="2554" y="3336"/>
                  <a:pt x="2554" y="3324"/>
                  <a:pt x="2571" y="3307"/>
                </a:cubicBezTo>
                <a:close/>
                <a:moveTo>
                  <a:pt x="15796" y="3268"/>
                </a:moveTo>
                <a:lnTo>
                  <a:pt x="15796" y="3268"/>
                </a:lnTo>
                <a:cubicBezTo>
                  <a:pt x="15813" y="3285"/>
                  <a:pt x="15830" y="3296"/>
                  <a:pt x="15847" y="3313"/>
                </a:cubicBezTo>
                <a:lnTo>
                  <a:pt x="15847" y="3319"/>
                </a:lnTo>
                <a:lnTo>
                  <a:pt x="15853" y="3319"/>
                </a:lnTo>
                <a:cubicBezTo>
                  <a:pt x="15870" y="3336"/>
                  <a:pt x="15893" y="3358"/>
                  <a:pt x="15910" y="3381"/>
                </a:cubicBezTo>
                <a:cubicBezTo>
                  <a:pt x="15881" y="3358"/>
                  <a:pt x="15859" y="3336"/>
                  <a:pt x="15830" y="3319"/>
                </a:cubicBezTo>
                <a:cubicBezTo>
                  <a:pt x="15813" y="3302"/>
                  <a:pt x="15802" y="3285"/>
                  <a:pt x="15796" y="3268"/>
                </a:cubicBezTo>
                <a:close/>
                <a:moveTo>
                  <a:pt x="15693" y="3264"/>
                </a:moveTo>
                <a:cubicBezTo>
                  <a:pt x="15728" y="3294"/>
                  <a:pt x="15763" y="3322"/>
                  <a:pt x="15802" y="3347"/>
                </a:cubicBezTo>
                <a:cubicBezTo>
                  <a:pt x="15813" y="3364"/>
                  <a:pt x="15830" y="3381"/>
                  <a:pt x="15847" y="3392"/>
                </a:cubicBezTo>
                <a:cubicBezTo>
                  <a:pt x="15836" y="3387"/>
                  <a:pt x="15825" y="3381"/>
                  <a:pt x="15813" y="3381"/>
                </a:cubicBezTo>
                <a:cubicBezTo>
                  <a:pt x="15796" y="3364"/>
                  <a:pt x="15779" y="3347"/>
                  <a:pt x="15762" y="3336"/>
                </a:cubicBezTo>
                <a:cubicBezTo>
                  <a:pt x="15730" y="3322"/>
                  <a:pt x="15716" y="3288"/>
                  <a:pt x="15693" y="3264"/>
                </a:cubicBezTo>
                <a:close/>
                <a:moveTo>
                  <a:pt x="2525" y="3360"/>
                </a:moveTo>
                <a:cubicBezTo>
                  <a:pt x="2543" y="3360"/>
                  <a:pt x="2555" y="3389"/>
                  <a:pt x="2537" y="3398"/>
                </a:cubicBezTo>
                <a:cubicBezTo>
                  <a:pt x="2534" y="3400"/>
                  <a:pt x="2530" y="3400"/>
                  <a:pt x="2527" y="3400"/>
                </a:cubicBezTo>
                <a:cubicBezTo>
                  <a:pt x="2509" y="3400"/>
                  <a:pt x="2494" y="3374"/>
                  <a:pt x="2514" y="3364"/>
                </a:cubicBezTo>
                <a:cubicBezTo>
                  <a:pt x="2518" y="3361"/>
                  <a:pt x="2522" y="3360"/>
                  <a:pt x="2525" y="3360"/>
                </a:cubicBezTo>
                <a:close/>
                <a:moveTo>
                  <a:pt x="15870" y="3398"/>
                </a:moveTo>
                <a:cubicBezTo>
                  <a:pt x="15876" y="3398"/>
                  <a:pt x="15881" y="3404"/>
                  <a:pt x="15887" y="3409"/>
                </a:cubicBezTo>
                <a:lnTo>
                  <a:pt x="15870" y="3404"/>
                </a:lnTo>
                <a:cubicBezTo>
                  <a:pt x="15870" y="3398"/>
                  <a:pt x="15870" y="3398"/>
                  <a:pt x="15870" y="3398"/>
                </a:cubicBezTo>
                <a:close/>
                <a:moveTo>
                  <a:pt x="15972" y="3398"/>
                </a:moveTo>
                <a:cubicBezTo>
                  <a:pt x="15984" y="3398"/>
                  <a:pt x="15995" y="3404"/>
                  <a:pt x="16006" y="3409"/>
                </a:cubicBezTo>
                <a:cubicBezTo>
                  <a:pt x="16009" y="3413"/>
                  <a:pt x="16012" y="3417"/>
                  <a:pt x="16014" y="3421"/>
                </a:cubicBezTo>
                <a:lnTo>
                  <a:pt x="16014" y="3421"/>
                </a:lnTo>
                <a:cubicBezTo>
                  <a:pt x="16007" y="3421"/>
                  <a:pt x="15994" y="3420"/>
                  <a:pt x="15989" y="3415"/>
                </a:cubicBezTo>
                <a:cubicBezTo>
                  <a:pt x="15984" y="3409"/>
                  <a:pt x="15978" y="3404"/>
                  <a:pt x="15972" y="3398"/>
                </a:cubicBezTo>
                <a:close/>
                <a:moveTo>
                  <a:pt x="15904" y="3426"/>
                </a:moveTo>
                <a:cubicBezTo>
                  <a:pt x="15916" y="3432"/>
                  <a:pt x="15921" y="3438"/>
                  <a:pt x="15933" y="3449"/>
                </a:cubicBezTo>
                <a:lnTo>
                  <a:pt x="15910" y="3460"/>
                </a:lnTo>
                <a:cubicBezTo>
                  <a:pt x="15910" y="3460"/>
                  <a:pt x="15916" y="3466"/>
                  <a:pt x="15916" y="3472"/>
                </a:cubicBezTo>
                <a:cubicBezTo>
                  <a:pt x="15893" y="3460"/>
                  <a:pt x="15864" y="3449"/>
                  <a:pt x="15842" y="3443"/>
                </a:cubicBezTo>
                <a:cubicBezTo>
                  <a:pt x="15842" y="3438"/>
                  <a:pt x="15842" y="3438"/>
                  <a:pt x="15842" y="3432"/>
                </a:cubicBezTo>
                <a:cubicBezTo>
                  <a:pt x="15864" y="3432"/>
                  <a:pt x="15881" y="3426"/>
                  <a:pt x="15904" y="3426"/>
                </a:cubicBezTo>
                <a:close/>
                <a:moveTo>
                  <a:pt x="2270" y="3241"/>
                </a:moveTo>
                <a:cubicBezTo>
                  <a:pt x="2253" y="3271"/>
                  <a:pt x="2246" y="3304"/>
                  <a:pt x="2253" y="3347"/>
                </a:cubicBezTo>
                <a:cubicBezTo>
                  <a:pt x="2242" y="3336"/>
                  <a:pt x="2225" y="3324"/>
                  <a:pt x="2213" y="3319"/>
                </a:cubicBezTo>
                <a:lnTo>
                  <a:pt x="2213" y="3319"/>
                </a:lnTo>
                <a:cubicBezTo>
                  <a:pt x="2219" y="3330"/>
                  <a:pt x="2230" y="3353"/>
                  <a:pt x="2236" y="3364"/>
                </a:cubicBezTo>
                <a:cubicBezTo>
                  <a:pt x="2228" y="3364"/>
                  <a:pt x="2218" y="3363"/>
                  <a:pt x="2207" y="3363"/>
                </a:cubicBezTo>
                <a:cubicBezTo>
                  <a:pt x="2186" y="3363"/>
                  <a:pt x="2164" y="3368"/>
                  <a:pt x="2168" y="3398"/>
                </a:cubicBezTo>
                <a:cubicBezTo>
                  <a:pt x="2140" y="3426"/>
                  <a:pt x="2111" y="3455"/>
                  <a:pt x="2083" y="3489"/>
                </a:cubicBezTo>
                <a:cubicBezTo>
                  <a:pt x="2128" y="3472"/>
                  <a:pt x="2168" y="3443"/>
                  <a:pt x="2208" y="3409"/>
                </a:cubicBezTo>
                <a:cubicBezTo>
                  <a:pt x="2196" y="3404"/>
                  <a:pt x="2185" y="3387"/>
                  <a:pt x="2179" y="3375"/>
                </a:cubicBezTo>
                <a:lnTo>
                  <a:pt x="2179" y="3375"/>
                </a:lnTo>
                <a:cubicBezTo>
                  <a:pt x="2189" y="3378"/>
                  <a:pt x="2198" y="3379"/>
                  <a:pt x="2206" y="3379"/>
                </a:cubicBezTo>
                <a:cubicBezTo>
                  <a:pt x="2233" y="3379"/>
                  <a:pt x="2254" y="3365"/>
                  <a:pt x="2259" y="3330"/>
                </a:cubicBezTo>
                <a:lnTo>
                  <a:pt x="2281" y="3358"/>
                </a:lnTo>
                <a:cubicBezTo>
                  <a:pt x="2270" y="3319"/>
                  <a:pt x="2265" y="3280"/>
                  <a:pt x="2270" y="3241"/>
                </a:cubicBezTo>
                <a:close/>
                <a:moveTo>
                  <a:pt x="3893" y="3165"/>
                </a:moveTo>
                <a:lnTo>
                  <a:pt x="3893" y="3165"/>
                </a:lnTo>
                <a:cubicBezTo>
                  <a:pt x="3876" y="3205"/>
                  <a:pt x="3842" y="3228"/>
                  <a:pt x="3808" y="3245"/>
                </a:cubicBezTo>
                <a:cubicBezTo>
                  <a:pt x="3813" y="3256"/>
                  <a:pt x="3819" y="3262"/>
                  <a:pt x="3825" y="3268"/>
                </a:cubicBezTo>
                <a:cubicBezTo>
                  <a:pt x="3819" y="3273"/>
                  <a:pt x="3813" y="3279"/>
                  <a:pt x="3808" y="3285"/>
                </a:cubicBezTo>
                <a:cubicBezTo>
                  <a:pt x="3796" y="3279"/>
                  <a:pt x="3791" y="3279"/>
                  <a:pt x="3779" y="3273"/>
                </a:cubicBezTo>
                <a:cubicBezTo>
                  <a:pt x="3683" y="3341"/>
                  <a:pt x="3609" y="3443"/>
                  <a:pt x="3501" y="3494"/>
                </a:cubicBezTo>
                <a:cubicBezTo>
                  <a:pt x="3620" y="3375"/>
                  <a:pt x="3751" y="3262"/>
                  <a:pt x="3893" y="3165"/>
                </a:cubicBezTo>
                <a:close/>
                <a:moveTo>
                  <a:pt x="15921" y="3483"/>
                </a:moveTo>
                <a:cubicBezTo>
                  <a:pt x="15933" y="3494"/>
                  <a:pt x="15938" y="3506"/>
                  <a:pt x="15944" y="3517"/>
                </a:cubicBezTo>
                <a:lnTo>
                  <a:pt x="15938" y="3551"/>
                </a:lnTo>
                <a:lnTo>
                  <a:pt x="15927" y="3546"/>
                </a:lnTo>
                <a:cubicBezTo>
                  <a:pt x="15927" y="3540"/>
                  <a:pt x="15921" y="3534"/>
                  <a:pt x="15916" y="3534"/>
                </a:cubicBezTo>
                <a:cubicBezTo>
                  <a:pt x="15921" y="3523"/>
                  <a:pt x="15927" y="3506"/>
                  <a:pt x="15933" y="3500"/>
                </a:cubicBezTo>
                <a:cubicBezTo>
                  <a:pt x="15927" y="3500"/>
                  <a:pt x="15927" y="3494"/>
                  <a:pt x="15921" y="3494"/>
                </a:cubicBezTo>
                <a:cubicBezTo>
                  <a:pt x="15921" y="3489"/>
                  <a:pt x="15921" y="3483"/>
                  <a:pt x="15921" y="3483"/>
                </a:cubicBezTo>
                <a:close/>
                <a:moveTo>
                  <a:pt x="2503" y="3387"/>
                </a:moveTo>
                <a:lnTo>
                  <a:pt x="2503" y="3387"/>
                </a:lnTo>
                <a:cubicBezTo>
                  <a:pt x="2497" y="3455"/>
                  <a:pt x="2446" y="3506"/>
                  <a:pt x="2412" y="3563"/>
                </a:cubicBezTo>
                <a:cubicBezTo>
                  <a:pt x="2401" y="3551"/>
                  <a:pt x="2383" y="3540"/>
                  <a:pt x="2372" y="3529"/>
                </a:cubicBezTo>
                <a:cubicBezTo>
                  <a:pt x="2412" y="3477"/>
                  <a:pt x="2457" y="3426"/>
                  <a:pt x="2503" y="3387"/>
                </a:cubicBezTo>
                <a:close/>
                <a:moveTo>
                  <a:pt x="16021" y="3429"/>
                </a:moveTo>
                <a:lnTo>
                  <a:pt x="16021" y="3429"/>
                </a:lnTo>
                <a:cubicBezTo>
                  <a:pt x="16040" y="3455"/>
                  <a:pt x="16063" y="3476"/>
                  <a:pt x="16086" y="3494"/>
                </a:cubicBezTo>
                <a:cubicBezTo>
                  <a:pt x="16086" y="3494"/>
                  <a:pt x="16086" y="3500"/>
                  <a:pt x="16091" y="3500"/>
                </a:cubicBezTo>
                <a:cubicBezTo>
                  <a:pt x="16103" y="3511"/>
                  <a:pt x="16114" y="3523"/>
                  <a:pt x="16125" y="3529"/>
                </a:cubicBezTo>
                <a:cubicBezTo>
                  <a:pt x="16125" y="3540"/>
                  <a:pt x="16120" y="3557"/>
                  <a:pt x="16120" y="3563"/>
                </a:cubicBezTo>
                <a:cubicBezTo>
                  <a:pt x="16103" y="3551"/>
                  <a:pt x="16086" y="3534"/>
                  <a:pt x="16069" y="3517"/>
                </a:cubicBezTo>
                <a:cubicBezTo>
                  <a:pt x="16048" y="3491"/>
                  <a:pt x="16032" y="3460"/>
                  <a:pt x="16021" y="3429"/>
                </a:cubicBezTo>
                <a:close/>
                <a:moveTo>
                  <a:pt x="2364" y="3554"/>
                </a:moveTo>
                <a:cubicBezTo>
                  <a:pt x="2368" y="3554"/>
                  <a:pt x="2373" y="3557"/>
                  <a:pt x="2378" y="3563"/>
                </a:cubicBezTo>
                <a:cubicBezTo>
                  <a:pt x="2378" y="3574"/>
                  <a:pt x="2372" y="3585"/>
                  <a:pt x="2372" y="3597"/>
                </a:cubicBezTo>
                <a:cubicBezTo>
                  <a:pt x="2367" y="3598"/>
                  <a:pt x="2363" y="3599"/>
                  <a:pt x="2360" y="3599"/>
                </a:cubicBezTo>
                <a:cubicBezTo>
                  <a:pt x="2333" y="3599"/>
                  <a:pt x="2345" y="3554"/>
                  <a:pt x="2364" y="3554"/>
                </a:cubicBezTo>
                <a:close/>
                <a:moveTo>
                  <a:pt x="16142" y="3546"/>
                </a:moveTo>
                <a:cubicBezTo>
                  <a:pt x="16160" y="3563"/>
                  <a:pt x="16182" y="3580"/>
                  <a:pt x="16205" y="3602"/>
                </a:cubicBezTo>
                <a:cubicBezTo>
                  <a:pt x="16199" y="3608"/>
                  <a:pt x="16188" y="3619"/>
                  <a:pt x="16182" y="3625"/>
                </a:cubicBezTo>
                <a:cubicBezTo>
                  <a:pt x="16165" y="3608"/>
                  <a:pt x="16142" y="3591"/>
                  <a:pt x="16125" y="3568"/>
                </a:cubicBezTo>
                <a:cubicBezTo>
                  <a:pt x="16131" y="3563"/>
                  <a:pt x="16137" y="3551"/>
                  <a:pt x="16142" y="3546"/>
                </a:cubicBezTo>
                <a:close/>
                <a:moveTo>
                  <a:pt x="2849" y="3483"/>
                </a:moveTo>
                <a:lnTo>
                  <a:pt x="2860" y="3494"/>
                </a:lnTo>
                <a:cubicBezTo>
                  <a:pt x="2815" y="3540"/>
                  <a:pt x="2769" y="3591"/>
                  <a:pt x="2724" y="3648"/>
                </a:cubicBezTo>
                <a:cubicBezTo>
                  <a:pt x="2741" y="3574"/>
                  <a:pt x="2815" y="3540"/>
                  <a:pt x="2849" y="3483"/>
                </a:cubicBezTo>
                <a:close/>
                <a:moveTo>
                  <a:pt x="2278" y="3670"/>
                </a:moveTo>
                <a:cubicBezTo>
                  <a:pt x="2285" y="3670"/>
                  <a:pt x="2290" y="3675"/>
                  <a:pt x="2293" y="3687"/>
                </a:cubicBezTo>
                <a:cubicBezTo>
                  <a:pt x="2285" y="3697"/>
                  <a:pt x="2279" y="3702"/>
                  <a:pt x="2273" y="3702"/>
                </a:cubicBezTo>
                <a:cubicBezTo>
                  <a:pt x="2266" y="3702"/>
                  <a:pt x="2259" y="3694"/>
                  <a:pt x="2253" y="3682"/>
                </a:cubicBezTo>
                <a:cubicBezTo>
                  <a:pt x="2264" y="3674"/>
                  <a:pt x="2272" y="3670"/>
                  <a:pt x="2278" y="3670"/>
                </a:cubicBezTo>
                <a:close/>
                <a:moveTo>
                  <a:pt x="15950" y="3466"/>
                </a:moveTo>
                <a:lnTo>
                  <a:pt x="15950" y="3466"/>
                </a:lnTo>
                <a:cubicBezTo>
                  <a:pt x="15989" y="3500"/>
                  <a:pt x="16023" y="3529"/>
                  <a:pt x="16057" y="3557"/>
                </a:cubicBezTo>
                <a:cubicBezTo>
                  <a:pt x="16097" y="3608"/>
                  <a:pt x="16131" y="3659"/>
                  <a:pt x="16171" y="3710"/>
                </a:cubicBezTo>
                <a:cubicBezTo>
                  <a:pt x="16165" y="3704"/>
                  <a:pt x="16154" y="3699"/>
                  <a:pt x="16148" y="3693"/>
                </a:cubicBezTo>
                <a:cubicBezTo>
                  <a:pt x="16120" y="3648"/>
                  <a:pt x="16086" y="3619"/>
                  <a:pt x="16052" y="3591"/>
                </a:cubicBezTo>
                <a:cubicBezTo>
                  <a:pt x="16012" y="3551"/>
                  <a:pt x="15984" y="3511"/>
                  <a:pt x="15950" y="3466"/>
                </a:cubicBezTo>
                <a:close/>
                <a:moveTo>
                  <a:pt x="16199" y="3750"/>
                </a:moveTo>
                <a:lnTo>
                  <a:pt x="16199" y="3750"/>
                </a:lnTo>
                <a:cubicBezTo>
                  <a:pt x="16205" y="3755"/>
                  <a:pt x="16205" y="3756"/>
                  <a:pt x="16211" y="3761"/>
                </a:cubicBezTo>
                <a:lnTo>
                  <a:pt x="16205" y="3761"/>
                </a:lnTo>
                <a:cubicBezTo>
                  <a:pt x="16205" y="3756"/>
                  <a:pt x="16205" y="3755"/>
                  <a:pt x="16199" y="3750"/>
                </a:cubicBezTo>
                <a:close/>
                <a:moveTo>
                  <a:pt x="2215" y="3737"/>
                </a:moveTo>
                <a:cubicBezTo>
                  <a:pt x="2222" y="3737"/>
                  <a:pt x="2227" y="3746"/>
                  <a:pt x="2230" y="3761"/>
                </a:cubicBezTo>
                <a:cubicBezTo>
                  <a:pt x="2220" y="3772"/>
                  <a:pt x="2211" y="3778"/>
                  <a:pt x="2205" y="3778"/>
                </a:cubicBezTo>
                <a:cubicBezTo>
                  <a:pt x="2198" y="3778"/>
                  <a:pt x="2194" y="3770"/>
                  <a:pt x="2191" y="3755"/>
                </a:cubicBezTo>
                <a:cubicBezTo>
                  <a:pt x="2201" y="3743"/>
                  <a:pt x="2209" y="3737"/>
                  <a:pt x="2215" y="3737"/>
                </a:cubicBezTo>
                <a:close/>
                <a:moveTo>
                  <a:pt x="16500" y="3795"/>
                </a:moveTo>
                <a:cubicBezTo>
                  <a:pt x="16500" y="3812"/>
                  <a:pt x="16506" y="3841"/>
                  <a:pt x="16511" y="3858"/>
                </a:cubicBezTo>
                <a:cubicBezTo>
                  <a:pt x="16528" y="3858"/>
                  <a:pt x="16557" y="3863"/>
                  <a:pt x="16568" y="3869"/>
                </a:cubicBezTo>
                <a:cubicBezTo>
                  <a:pt x="16540" y="3852"/>
                  <a:pt x="16517" y="3829"/>
                  <a:pt x="16500" y="3795"/>
                </a:cubicBezTo>
                <a:close/>
                <a:moveTo>
                  <a:pt x="2805" y="3900"/>
                </a:moveTo>
                <a:cubicBezTo>
                  <a:pt x="2811" y="3900"/>
                  <a:pt x="2816" y="3903"/>
                  <a:pt x="2820" y="3909"/>
                </a:cubicBezTo>
                <a:cubicBezTo>
                  <a:pt x="2815" y="3926"/>
                  <a:pt x="2803" y="3943"/>
                  <a:pt x="2786" y="3948"/>
                </a:cubicBezTo>
                <a:cubicBezTo>
                  <a:pt x="2778" y="3953"/>
                  <a:pt x="2772" y="3955"/>
                  <a:pt x="2768" y="3955"/>
                </a:cubicBezTo>
                <a:cubicBezTo>
                  <a:pt x="2746" y="3955"/>
                  <a:pt x="2779" y="3900"/>
                  <a:pt x="2805" y="3900"/>
                </a:cubicBezTo>
                <a:close/>
                <a:moveTo>
                  <a:pt x="16494" y="3920"/>
                </a:moveTo>
                <a:cubicBezTo>
                  <a:pt x="16511" y="3943"/>
                  <a:pt x="16528" y="3960"/>
                  <a:pt x="16540" y="3982"/>
                </a:cubicBezTo>
                <a:cubicBezTo>
                  <a:pt x="16528" y="3971"/>
                  <a:pt x="16517" y="3960"/>
                  <a:pt x="16506" y="3948"/>
                </a:cubicBezTo>
                <a:cubicBezTo>
                  <a:pt x="16500" y="3943"/>
                  <a:pt x="16500" y="3931"/>
                  <a:pt x="16494" y="3920"/>
                </a:cubicBezTo>
                <a:close/>
                <a:moveTo>
                  <a:pt x="16222" y="3619"/>
                </a:moveTo>
                <a:cubicBezTo>
                  <a:pt x="16245" y="3642"/>
                  <a:pt x="16273" y="3670"/>
                  <a:pt x="16290" y="3704"/>
                </a:cubicBezTo>
                <a:cubicBezTo>
                  <a:pt x="16296" y="3710"/>
                  <a:pt x="16301" y="3710"/>
                  <a:pt x="16313" y="3710"/>
                </a:cubicBezTo>
                <a:cubicBezTo>
                  <a:pt x="16313" y="3716"/>
                  <a:pt x="16313" y="3716"/>
                  <a:pt x="16313" y="3721"/>
                </a:cubicBezTo>
                <a:cubicBezTo>
                  <a:pt x="16318" y="3721"/>
                  <a:pt x="16335" y="3727"/>
                  <a:pt x="16341" y="3727"/>
                </a:cubicBezTo>
                <a:cubicBezTo>
                  <a:pt x="16347" y="3733"/>
                  <a:pt x="16347" y="3738"/>
                  <a:pt x="16352" y="3744"/>
                </a:cubicBezTo>
                <a:cubicBezTo>
                  <a:pt x="16375" y="3824"/>
                  <a:pt x="16449" y="3863"/>
                  <a:pt x="16472" y="3943"/>
                </a:cubicBezTo>
                <a:cubicBezTo>
                  <a:pt x="16494" y="3965"/>
                  <a:pt x="16517" y="3977"/>
                  <a:pt x="16545" y="3988"/>
                </a:cubicBezTo>
                <a:cubicBezTo>
                  <a:pt x="16551" y="3999"/>
                  <a:pt x="16551" y="4005"/>
                  <a:pt x="16557" y="4011"/>
                </a:cubicBezTo>
                <a:cubicBezTo>
                  <a:pt x="16551" y="4016"/>
                  <a:pt x="16545" y="4022"/>
                  <a:pt x="16540" y="4033"/>
                </a:cubicBezTo>
                <a:cubicBezTo>
                  <a:pt x="16472" y="3948"/>
                  <a:pt x="16392" y="3858"/>
                  <a:pt x="16318" y="3778"/>
                </a:cubicBezTo>
                <a:cubicBezTo>
                  <a:pt x="16296" y="3738"/>
                  <a:pt x="16267" y="3704"/>
                  <a:pt x="16228" y="3676"/>
                </a:cubicBezTo>
                <a:cubicBezTo>
                  <a:pt x="16228" y="3659"/>
                  <a:pt x="16222" y="3636"/>
                  <a:pt x="16222" y="3619"/>
                </a:cubicBezTo>
                <a:close/>
                <a:moveTo>
                  <a:pt x="16596" y="4039"/>
                </a:moveTo>
                <a:cubicBezTo>
                  <a:pt x="16596" y="4056"/>
                  <a:pt x="16596" y="4079"/>
                  <a:pt x="16602" y="4096"/>
                </a:cubicBezTo>
                <a:cubicBezTo>
                  <a:pt x="16591" y="4090"/>
                  <a:pt x="16585" y="4079"/>
                  <a:pt x="16579" y="4068"/>
                </a:cubicBezTo>
                <a:cubicBezTo>
                  <a:pt x="16579" y="4062"/>
                  <a:pt x="16579" y="4056"/>
                  <a:pt x="16579" y="4045"/>
                </a:cubicBezTo>
                <a:cubicBezTo>
                  <a:pt x="16585" y="4045"/>
                  <a:pt x="16596" y="4039"/>
                  <a:pt x="16596" y="4039"/>
                </a:cubicBezTo>
                <a:close/>
                <a:moveTo>
                  <a:pt x="2707" y="3636"/>
                </a:moveTo>
                <a:lnTo>
                  <a:pt x="2707" y="3642"/>
                </a:lnTo>
                <a:cubicBezTo>
                  <a:pt x="2707" y="3642"/>
                  <a:pt x="2713" y="3648"/>
                  <a:pt x="2713" y="3653"/>
                </a:cubicBezTo>
                <a:cubicBezTo>
                  <a:pt x="2650" y="3727"/>
                  <a:pt x="2582" y="3801"/>
                  <a:pt x="2514" y="3875"/>
                </a:cubicBezTo>
                <a:cubicBezTo>
                  <a:pt x="2452" y="3960"/>
                  <a:pt x="2389" y="4039"/>
                  <a:pt x="2315" y="4113"/>
                </a:cubicBezTo>
                <a:cubicBezTo>
                  <a:pt x="2423" y="3937"/>
                  <a:pt x="2571" y="3795"/>
                  <a:pt x="2707" y="3636"/>
                </a:cubicBezTo>
                <a:close/>
                <a:moveTo>
                  <a:pt x="3104" y="3886"/>
                </a:moveTo>
                <a:cubicBezTo>
                  <a:pt x="3059" y="3943"/>
                  <a:pt x="3008" y="3994"/>
                  <a:pt x="2957" y="4045"/>
                </a:cubicBezTo>
                <a:cubicBezTo>
                  <a:pt x="2974" y="4051"/>
                  <a:pt x="2996" y="4056"/>
                  <a:pt x="3013" y="4056"/>
                </a:cubicBezTo>
                <a:cubicBezTo>
                  <a:pt x="3047" y="4022"/>
                  <a:pt x="3081" y="3982"/>
                  <a:pt x="3115" y="3948"/>
                </a:cubicBezTo>
                <a:lnTo>
                  <a:pt x="3115" y="3948"/>
                </a:lnTo>
                <a:cubicBezTo>
                  <a:pt x="3070" y="3999"/>
                  <a:pt x="3019" y="4056"/>
                  <a:pt x="2974" y="4107"/>
                </a:cubicBezTo>
                <a:lnTo>
                  <a:pt x="2974" y="4113"/>
                </a:lnTo>
                <a:cubicBezTo>
                  <a:pt x="2962" y="4096"/>
                  <a:pt x="2957" y="4085"/>
                  <a:pt x="2945" y="4068"/>
                </a:cubicBezTo>
                <a:lnTo>
                  <a:pt x="2957" y="4068"/>
                </a:lnTo>
                <a:cubicBezTo>
                  <a:pt x="2957" y="4062"/>
                  <a:pt x="2951" y="4045"/>
                  <a:pt x="2945" y="4033"/>
                </a:cubicBezTo>
                <a:cubicBezTo>
                  <a:pt x="2991" y="3977"/>
                  <a:pt x="3042" y="3926"/>
                  <a:pt x="3104" y="3886"/>
                </a:cubicBezTo>
                <a:close/>
                <a:moveTo>
                  <a:pt x="16598" y="4190"/>
                </a:moveTo>
                <a:cubicBezTo>
                  <a:pt x="16604" y="4190"/>
                  <a:pt x="16610" y="4194"/>
                  <a:pt x="16619" y="4204"/>
                </a:cubicBezTo>
                <a:cubicBezTo>
                  <a:pt x="16616" y="4217"/>
                  <a:pt x="16610" y="4225"/>
                  <a:pt x="16603" y="4225"/>
                </a:cubicBezTo>
                <a:cubicBezTo>
                  <a:pt x="16598" y="4225"/>
                  <a:pt x="16592" y="4222"/>
                  <a:pt x="16585" y="4215"/>
                </a:cubicBezTo>
                <a:cubicBezTo>
                  <a:pt x="16585" y="4209"/>
                  <a:pt x="16591" y="4204"/>
                  <a:pt x="16591" y="4204"/>
                </a:cubicBezTo>
                <a:cubicBezTo>
                  <a:pt x="16591" y="4198"/>
                  <a:pt x="16591" y="4198"/>
                  <a:pt x="16585" y="4198"/>
                </a:cubicBezTo>
                <a:cubicBezTo>
                  <a:pt x="16590" y="4193"/>
                  <a:pt x="16594" y="4190"/>
                  <a:pt x="16598" y="4190"/>
                </a:cubicBezTo>
                <a:close/>
                <a:moveTo>
                  <a:pt x="2883" y="4096"/>
                </a:moveTo>
                <a:lnTo>
                  <a:pt x="2883" y="4096"/>
                </a:lnTo>
                <a:cubicBezTo>
                  <a:pt x="2905" y="4147"/>
                  <a:pt x="2837" y="4175"/>
                  <a:pt x="2849" y="4226"/>
                </a:cubicBezTo>
                <a:cubicBezTo>
                  <a:pt x="2837" y="4215"/>
                  <a:pt x="2826" y="4198"/>
                  <a:pt x="2820" y="4187"/>
                </a:cubicBezTo>
                <a:cubicBezTo>
                  <a:pt x="2832" y="4164"/>
                  <a:pt x="2854" y="4153"/>
                  <a:pt x="2871" y="4136"/>
                </a:cubicBezTo>
                <a:lnTo>
                  <a:pt x="2883" y="4096"/>
                </a:lnTo>
                <a:close/>
                <a:moveTo>
                  <a:pt x="2543" y="4204"/>
                </a:moveTo>
                <a:cubicBezTo>
                  <a:pt x="2555" y="4204"/>
                  <a:pt x="2566" y="4225"/>
                  <a:pt x="2554" y="4238"/>
                </a:cubicBezTo>
                <a:cubicBezTo>
                  <a:pt x="2550" y="4248"/>
                  <a:pt x="2545" y="4252"/>
                  <a:pt x="2539" y="4252"/>
                </a:cubicBezTo>
                <a:cubicBezTo>
                  <a:pt x="2527" y="4252"/>
                  <a:pt x="2515" y="4231"/>
                  <a:pt x="2531" y="4215"/>
                </a:cubicBezTo>
                <a:cubicBezTo>
                  <a:pt x="2534" y="4207"/>
                  <a:pt x="2539" y="4204"/>
                  <a:pt x="2543" y="4204"/>
                </a:cubicBezTo>
                <a:close/>
                <a:moveTo>
                  <a:pt x="2310" y="4113"/>
                </a:moveTo>
                <a:lnTo>
                  <a:pt x="2310" y="4113"/>
                </a:lnTo>
                <a:cubicBezTo>
                  <a:pt x="2304" y="4141"/>
                  <a:pt x="2287" y="4164"/>
                  <a:pt x="2270" y="4181"/>
                </a:cubicBezTo>
                <a:cubicBezTo>
                  <a:pt x="2247" y="4209"/>
                  <a:pt x="2225" y="4238"/>
                  <a:pt x="2202" y="4266"/>
                </a:cubicBezTo>
                <a:cubicBezTo>
                  <a:pt x="2208" y="4243"/>
                  <a:pt x="2213" y="4226"/>
                  <a:pt x="2219" y="4209"/>
                </a:cubicBezTo>
                <a:cubicBezTo>
                  <a:pt x="2225" y="4204"/>
                  <a:pt x="2236" y="4198"/>
                  <a:pt x="2242" y="4198"/>
                </a:cubicBezTo>
                <a:cubicBezTo>
                  <a:pt x="2259" y="4164"/>
                  <a:pt x="2281" y="4136"/>
                  <a:pt x="2310" y="4113"/>
                </a:cubicBezTo>
                <a:close/>
                <a:moveTo>
                  <a:pt x="16616" y="4239"/>
                </a:moveTo>
                <a:cubicBezTo>
                  <a:pt x="16632" y="4239"/>
                  <a:pt x="16653" y="4249"/>
                  <a:pt x="16653" y="4266"/>
                </a:cubicBezTo>
                <a:cubicBezTo>
                  <a:pt x="16648" y="4271"/>
                  <a:pt x="16642" y="4273"/>
                  <a:pt x="16635" y="4273"/>
                </a:cubicBezTo>
                <a:cubicBezTo>
                  <a:pt x="16617" y="4273"/>
                  <a:pt x="16598" y="4260"/>
                  <a:pt x="16602" y="4243"/>
                </a:cubicBezTo>
                <a:cubicBezTo>
                  <a:pt x="16605" y="4240"/>
                  <a:pt x="16610" y="4239"/>
                  <a:pt x="16616" y="4239"/>
                </a:cubicBezTo>
                <a:close/>
                <a:moveTo>
                  <a:pt x="2809" y="4221"/>
                </a:moveTo>
                <a:cubicBezTo>
                  <a:pt x="2820" y="4232"/>
                  <a:pt x="2809" y="4255"/>
                  <a:pt x="2798" y="4266"/>
                </a:cubicBezTo>
                <a:cubicBezTo>
                  <a:pt x="2790" y="4273"/>
                  <a:pt x="2776" y="4283"/>
                  <a:pt x="2765" y="4283"/>
                </a:cubicBezTo>
                <a:cubicBezTo>
                  <a:pt x="2759" y="4283"/>
                  <a:pt x="2754" y="4280"/>
                  <a:pt x="2752" y="4272"/>
                </a:cubicBezTo>
                <a:cubicBezTo>
                  <a:pt x="2764" y="4249"/>
                  <a:pt x="2781" y="4226"/>
                  <a:pt x="2809" y="4221"/>
                </a:cubicBezTo>
                <a:close/>
                <a:moveTo>
                  <a:pt x="2727" y="4300"/>
                </a:moveTo>
                <a:cubicBezTo>
                  <a:pt x="2728" y="4300"/>
                  <a:pt x="2729" y="4300"/>
                  <a:pt x="2730" y="4300"/>
                </a:cubicBezTo>
                <a:cubicBezTo>
                  <a:pt x="2747" y="4312"/>
                  <a:pt x="2735" y="4340"/>
                  <a:pt x="2724" y="4357"/>
                </a:cubicBezTo>
                <a:cubicBezTo>
                  <a:pt x="2721" y="4358"/>
                  <a:pt x="2719" y="4358"/>
                  <a:pt x="2717" y="4358"/>
                </a:cubicBezTo>
                <a:cubicBezTo>
                  <a:pt x="2693" y="4358"/>
                  <a:pt x="2702" y="4300"/>
                  <a:pt x="2727" y="4300"/>
                </a:cubicBezTo>
                <a:close/>
                <a:moveTo>
                  <a:pt x="2162" y="4323"/>
                </a:moveTo>
                <a:cubicBezTo>
                  <a:pt x="2151" y="4357"/>
                  <a:pt x="2111" y="4380"/>
                  <a:pt x="2105" y="4419"/>
                </a:cubicBezTo>
                <a:cubicBezTo>
                  <a:pt x="2100" y="4419"/>
                  <a:pt x="2094" y="4425"/>
                  <a:pt x="2088" y="4425"/>
                </a:cubicBezTo>
                <a:cubicBezTo>
                  <a:pt x="2094" y="4414"/>
                  <a:pt x="2111" y="4391"/>
                  <a:pt x="2117" y="4380"/>
                </a:cubicBezTo>
                <a:cubicBezTo>
                  <a:pt x="2117" y="4380"/>
                  <a:pt x="2111" y="4374"/>
                  <a:pt x="2111" y="4374"/>
                </a:cubicBezTo>
                <a:lnTo>
                  <a:pt x="2111" y="4368"/>
                </a:lnTo>
                <a:cubicBezTo>
                  <a:pt x="2128" y="4351"/>
                  <a:pt x="2140" y="4334"/>
                  <a:pt x="2162" y="4323"/>
                </a:cubicBezTo>
                <a:close/>
                <a:moveTo>
                  <a:pt x="2610" y="3188"/>
                </a:moveTo>
                <a:lnTo>
                  <a:pt x="2610" y="3188"/>
                </a:lnTo>
                <a:cubicBezTo>
                  <a:pt x="2525" y="3307"/>
                  <a:pt x="2423" y="3415"/>
                  <a:pt x="2327" y="3529"/>
                </a:cubicBezTo>
                <a:cubicBezTo>
                  <a:pt x="2310" y="3557"/>
                  <a:pt x="2270" y="3574"/>
                  <a:pt x="2276" y="3608"/>
                </a:cubicBezTo>
                <a:cubicBezTo>
                  <a:pt x="2287" y="3602"/>
                  <a:pt x="2310" y="3597"/>
                  <a:pt x="2321" y="3597"/>
                </a:cubicBezTo>
                <a:cubicBezTo>
                  <a:pt x="2327" y="3608"/>
                  <a:pt x="2344" y="3636"/>
                  <a:pt x="2349" y="3648"/>
                </a:cubicBezTo>
                <a:cubicBezTo>
                  <a:pt x="2332" y="3653"/>
                  <a:pt x="2315" y="3653"/>
                  <a:pt x="2298" y="3659"/>
                </a:cubicBezTo>
                <a:cubicBezTo>
                  <a:pt x="2287" y="3636"/>
                  <a:pt x="2270" y="3625"/>
                  <a:pt x="2247" y="3625"/>
                </a:cubicBezTo>
                <a:cubicBezTo>
                  <a:pt x="2185" y="3670"/>
                  <a:pt x="2157" y="3750"/>
                  <a:pt x="2100" y="3801"/>
                </a:cubicBezTo>
                <a:cubicBezTo>
                  <a:pt x="2077" y="3835"/>
                  <a:pt x="2037" y="3869"/>
                  <a:pt x="2032" y="3914"/>
                </a:cubicBezTo>
                <a:cubicBezTo>
                  <a:pt x="2071" y="3897"/>
                  <a:pt x="2100" y="3869"/>
                  <a:pt x="2105" y="3829"/>
                </a:cubicBezTo>
                <a:cubicBezTo>
                  <a:pt x="2128" y="3816"/>
                  <a:pt x="2147" y="3769"/>
                  <a:pt x="2175" y="3769"/>
                </a:cubicBezTo>
                <a:cubicBezTo>
                  <a:pt x="2181" y="3769"/>
                  <a:pt x="2189" y="3772"/>
                  <a:pt x="2196" y="3778"/>
                </a:cubicBezTo>
                <a:cubicBezTo>
                  <a:pt x="2179" y="3795"/>
                  <a:pt x="2174" y="3818"/>
                  <a:pt x="2185" y="3846"/>
                </a:cubicBezTo>
                <a:cubicBezTo>
                  <a:pt x="2174" y="3841"/>
                  <a:pt x="2157" y="3835"/>
                  <a:pt x="2145" y="3829"/>
                </a:cubicBezTo>
                <a:lnTo>
                  <a:pt x="2145" y="3880"/>
                </a:lnTo>
                <a:cubicBezTo>
                  <a:pt x="2140" y="3897"/>
                  <a:pt x="2128" y="3914"/>
                  <a:pt x="2117" y="3931"/>
                </a:cubicBezTo>
                <a:cubicBezTo>
                  <a:pt x="2105" y="3920"/>
                  <a:pt x="2094" y="3897"/>
                  <a:pt x="2088" y="3886"/>
                </a:cubicBezTo>
                <a:cubicBezTo>
                  <a:pt x="2088" y="3914"/>
                  <a:pt x="2088" y="3937"/>
                  <a:pt x="2088" y="3965"/>
                </a:cubicBezTo>
                <a:cubicBezTo>
                  <a:pt x="2083" y="3960"/>
                  <a:pt x="2071" y="3954"/>
                  <a:pt x="2066" y="3948"/>
                </a:cubicBezTo>
                <a:cubicBezTo>
                  <a:pt x="2026" y="3999"/>
                  <a:pt x="1986" y="4051"/>
                  <a:pt x="1952" y="4107"/>
                </a:cubicBezTo>
                <a:cubicBezTo>
                  <a:pt x="1952" y="4158"/>
                  <a:pt x="1896" y="4170"/>
                  <a:pt x="1862" y="4192"/>
                </a:cubicBezTo>
                <a:cubicBezTo>
                  <a:pt x="1879" y="4096"/>
                  <a:pt x="1969" y="4033"/>
                  <a:pt x="2020" y="3948"/>
                </a:cubicBezTo>
                <a:cubicBezTo>
                  <a:pt x="2044" y="3940"/>
                  <a:pt x="2021" y="3910"/>
                  <a:pt x="2005" y="3910"/>
                </a:cubicBezTo>
                <a:cubicBezTo>
                  <a:pt x="1998" y="3910"/>
                  <a:pt x="1992" y="3916"/>
                  <a:pt x="1992" y="3931"/>
                </a:cubicBezTo>
                <a:cubicBezTo>
                  <a:pt x="1890" y="4068"/>
                  <a:pt x="1788" y="4198"/>
                  <a:pt x="1691" y="4334"/>
                </a:cubicBezTo>
                <a:cubicBezTo>
                  <a:pt x="1657" y="4380"/>
                  <a:pt x="1623" y="4431"/>
                  <a:pt x="1583" y="4476"/>
                </a:cubicBezTo>
                <a:cubicBezTo>
                  <a:pt x="1618" y="4380"/>
                  <a:pt x="1691" y="4312"/>
                  <a:pt x="1742" y="4232"/>
                </a:cubicBezTo>
                <a:cubicBezTo>
                  <a:pt x="1737" y="4226"/>
                  <a:pt x="1731" y="4215"/>
                  <a:pt x="1725" y="4209"/>
                </a:cubicBezTo>
                <a:lnTo>
                  <a:pt x="1725" y="4209"/>
                </a:lnTo>
                <a:cubicBezTo>
                  <a:pt x="1737" y="4215"/>
                  <a:pt x="1754" y="4221"/>
                  <a:pt x="1765" y="4226"/>
                </a:cubicBezTo>
                <a:cubicBezTo>
                  <a:pt x="1765" y="4209"/>
                  <a:pt x="1771" y="4187"/>
                  <a:pt x="1771" y="4170"/>
                </a:cubicBezTo>
                <a:cubicBezTo>
                  <a:pt x="1782" y="4164"/>
                  <a:pt x="1799" y="4153"/>
                  <a:pt x="1805" y="4141"/>
                </a:cubicBezTo>
                <a:cubicBezTo>
                  <a:pt x="1805" y="4136"/>
                  <a:pt x="1805" y="4113"/>
                  <a:pt x="1805" y="4107"/>
                </a:cubicBezTo>
                <a:cubicBezTo>
                  <a:pt x="1810" y="4102"/>
                  <a:pt x="1827" y="4102"/>
                  <a:pt x="1833" y="4096"/>
                </a:cubicBezTo>
                <a:cubicBezTo>
                  <a:pt x="1975" y="3869"/>
                  <a:pt x="2179" y="3682"/>
                  <a:pt x="2332" y="3460"/>
                </a:cubicBezTo>
                <a:cubicBezTo>
                  <a:pt x="2440" y="3387"/>
                  <a:pt x="2503" y="3262"/>
                  <a:pt x="2610" y="3188"/>
                </a:cubicBezTo>
                <a:close/>
                <a:moveTo>
                  <a:pt x="1691" y="4442"/>
                </a:moveTo>
                <a:cubicBezTo>
                  <a:pt x="1691" y="4442"/>
                  <a:pt x="1697" y="4442"/>
                  <a:pt x="1697" y="4448"/>
                </a:cubicBezTo>
                <a:cubicBezTo>
                  <a:pt x="1686" y="4459"/>
                  <a:pt x="1680" y="4470"/>
                  <a:pt x="1674" y="4482"/>
                </a:cubicBezTo>
                <a:cubicBezTo>
                  <a:pt x="1669" y="4465"/>
                  <a:pt x="1674" y="4442"/>
                  <a:pt x="1691" y="4442"/>
                </a:cubicBezTo>
                <a:close/>
                <a:moveTo>
                  <a:pt x="1691" y="4493"/>
                </a:moveTo>
                <a:cubicBezTo>
                  <a:pt x="1691" y="4493"/>
                  <a:pt x="1686" y="4493"/>
                  <a:pt x="1686" y="4499"/>
                </a:cubicBezTo>
                <a:cubicBezTo>
                  <a:pt x="1686" y="4499"/>
                  <a:pt x="1686" y="4493"/>
                  <a:pt x="1680" y="4493"/>
                </a:cubicBezTo>
                <a:close/>
                <a:moveTo>
                  <a:pt x="1646" y="4493"/>
                </a:moveTo>
                <a:cubicBezTo>
                  <a:pt x="1669" y="4493"/>
                  <a:pt x="1674" y="4504"/>
                  <a:pt x="1663" y="4527"/>
                </a:cubicBezTo>
                <a:cubicBezTo>
                  <a:pt x="1635" y="4527"/>
                  <a:pt x="1629" y="4516"/>
                  <a:pt x="1646" y="4493"/>
                </a:cubicBezTo>
                <a:close/>
                <a:moveTo>
                  <a:pt x="2032" y="4516"/>
                </a:moveTo>
                <a:cubicBezTo>
                  <a:pt x="2026" y="4533"/>
                  <a:pt x="2015" y="4544"/>
                  <a:pt x="2003" y="4561"/>
                </a:cubicBezTo>
                <a:cubicBezTo>
                  <a:pt x="2003" y="4538"/>
                  <a:pt x="2015" y="4527"/>
                  <a:pt x="2032" y="4516"/>
                </a:cubicBezTo>
                <a:close/>
                <a:moveTo>
                  <a:pt x="2300" y="4538"/>
                </a:moveTo>
                <a:cubicBezTo>
                  <a:pt x="2301" y="4538"/>
                  <a:pt x="2303" y="4538"/>
                  <a:pt x="2304" y="4538"/>
                </a:cubicBezTo>
                <a:cubicBezTo>
                  <a:pt x="2320" y="4554"/>
                  <a:pt x="2302" y="4584"/>
                  <a:pt x="2285" y="4584"/>
                </a:cubicBezTo>
                <a:cubicBezTo>
                  <a:pt x="2284" y="4584"/>
                  <a:pt x="2283" y="4584"/>
                  <a:pt x="2281" y="4584"/>
                </a:cubicBezTo>
                <a:cubicBezTo>
                  <a:pt x="2265" y="4573"/>
                  <a:pt x="2279" y="4538"/>
                  <a:pt x="2300" y="4538"/>
                </a:cubicBezTo>
                <a:close/>
                <a:moveTo>
                  <a:pt x="2962" y="4124"/>
                </a:moveTo>
                <a:cubicBezTo>
                  <a:pt x="2832" y="4277"/>
                  <a:pt x="2701" y="4436"/>
                  <a:pt x="2582" y="4601"/>
                </a:cubicBezTo>
                <a:lnTo>
                  <a:pt x="2582" y="4595"/>
                </a:lnTo>
                <a:cubicBezTo>
                  <a:pt x="2622" y="4538"/>
                  <a:pt x="2679" y="4487"/>
                  <a:pt x="2690" y="4414"/>
                </a:cubicBezTo>
                <a:lnTo>
                  <a:pt x="2690" y="4414"/>
                </a:lnTo>
                <a:cubicBezTo>
                  <a:pt x="2679" y="4419"/>
                  <a:pt x="2650" y="4431"/>
                  <a:pt x="2633" y="4431"/>
                </a:cubicBezTo>
                <a:cubicBezTo>
                  <a:pt x="2639" y="4419"/>
                  <a:pt x="2639" y="4402"/>
                  <a:pt x="2639" y="4391"/>
                </a:cubicBezTo>
                <a:cubicBezTo>
                  <a:pt x="2656" y="4397"/>
                  <a:pt x="2667" y="4397"/>
                  <a:pt x="2679" y="4402"/>
                </a:cubicBezTo>
                <a:lnTo>
                  <a:pt x="2679" y="4363"/>
                </a:lnTo>
                <a:cubicBezTo>
                  <a:pt x="2684" y="4385"/>
                  <a:pt x="2690" y="4408"/>
                  <a:pt x="2696" y="4431"/>
                </a:cubicBezTo>
                <a:cubicBezTo>
                  <a:pt x="2798" y="4340"/>
                  <a:pt x="2860" y="4209"/>
                  <a:pt x="2962" y="4124"/>
                </a:cubicBezTo>
                <a:close/>
                <a:moveTo>
                  <a:pt x="2537" y="4601"/>
                </a:moveTo>
                <a:lnTo>
                  <a:pt x="2514" y="4629"/>
                </a:lnTo>
                <a:lnTo>
                  <a:pt x="2554" y="4635"/>
                </a:lnTo>
                <a:cubicBezTo>
                  <a:pt x="2542" y="4646"/>
                  <a:pt x="2537" y="4658"/>
                  <a:pt x="2531" y="4663"/>
                </a:cubicBezTo>
                <a:cubicBezTo>
                  <a:pt x="2525" y="4658"/>
                  <a:pt x="2520" y="4641"/>
                  <a:pt x="2520" y="4635"/>
                </a:cubicBezTo>
                <a:cubicBezTo>
                  <a:pt x="2508" y="4646"/>
                  <a:pt x="2491" y="4663"/>
                  <a:pt x="2486" y="4675"/>
                </a:cubicBezTo>
                <a:cubicBezTo>
                  <a:pt x="2469" y="4675"/>
                  <a:pt x="2452" y="4675"/>
                  <a:pt x="2440" y="4680"/>
                </a:cubicBezTo>
                <a:cubicBezTo>
                  <a:pt x="2469" y="4646"/>
                  <a:pt x="2503" y="4624"/>
                  <a:pt x="2537" y="4601"/>
                </a:cubicBezTo>
                <a:close/>
                <a:moveTo>
                  <a:pt x="16727" y="4953"/>
                </a:moveTo>
                <a:cubicBezTo>
                  <a:pt x="16727" y="4958"/>
                  <a:pt x="16733" y="4964"/>
                  <a:pt x="16733" y="4970"/>
                </a:cubicBezTo>
                <a:cubicBezTo>
                  <a:pt x="16727" y="4970"/>
                  <a:pt x="16721" y="4964"/>
                  <a:pt x="16716" y="4958"/>
                </a:cubicBezTo>
                <a:cubicBezTo>
                  <a:pt x="16716" y="4958"/>
                  <a:pt x="16727" y="4953"/>
                  <a:pt x="16727" y="4953"/>
                </a:cubicBezTo>
                <a:close/>
                <a:moveTo>
                  <a:pt x="1549" y="4544"/>
                </a:moveTo>
                <a:cubicBezTo>
                  <a:pt x="1487" y="4663"/>
                  <a:pt x="1419" y="4782"/>
                  <a:pt x="1357" y="4902"/>
                </a:cubicBezTo>
                <a:cubicBezTo>
                  <a:pt x="1334" y="4930"/>
                  <a:pt x="1317" y="4958"/>
                  <a:pt x="1294" y="4987"/>
                </a:cubicBezTo>
                <a:lnTo>
                  <a:pt x="1283" y="4987"/>
                </a:lnTo>
                <a:cubicBezTo>
                  <a:pt x="1288" y="4981"/>
                  <a:pt x="1288" y="4981"/>
                  <a:pt x="1294" y="4975"/>
                </a:cubicBezTo>
                <a:cubicBezTo>
                  <a:pt x="1288" y="4958"/>
                  <a:pt x="1288" y="4941"/>
                  <a:pt x="1283" y="4924"/>
                </a:cubicBezTo>
                <a:cubicBezTo>
                  <a:pt x="1391" y="4833"/>
                  <a:pt x="1402" y="4669"/>
                  <a:pt x="1515" y="4590"/>
                </a:cubicBezTo>
                <a:cubicBezTo>
                  <a:pt x="1510" y="4584"/>
                  <a:pt x="1498" y="4572"/>
                  <a:pt x="1493" y="4567"/>
                </a:cubicBezTo>
                <a:cubicBezTo>
                  <a:pt x="1515" y="4561"/>
                  <a:pt x="1532" y="4555"/>
                  <a:pt x="1549" y="4544"/>
                </a:cubicBezTo>
                <a:close/>
                <a:moveTo>
                  <a:pt x="16735" y="4980"/>
                </a:moveTo>
                <a:lnTo>
                  <a:pt x="16735" y="4980"/>
                </a:lnTo>
                <a:cubicBezTo>
                  <a:pt x="16737" y="4982"/>
                  <a:pt x="16741" y="4983"/>
                  <a:pt x="16744" y="4987"/>
                </a:cubicBezTo>
                <a:cubicBezTo>
                  <a:pt x="16744" y="4990"/>
                  <a:pt x="16744" y="4994"/>
                  <a:pt x="16745" y="4998"/>
                </a:cubicBezTo>
                <a:lnTo>
                  <a:pt x="16745" y="4998"/>
                </a:lnTo>
                <a:cubicBezTo>
                  <a:pt x="16742" y="4993"/>
                  <a:pt x="16738" y="4987"/>
                  <a:pt x="16735" y="4980"/>
                </a:cubicBezTo>
                <a:close/>
                <a:moveTo>
                  <a:pt x="17100" y="4985"/>
                </a:moveTo>
                <a:cubicBezTo>
                  <a:pt x="17104" y="4985"/>
                  <a:pt x="17108" y="4986"/>
                  <a:pt x="17113" y="4987"/>
                </a:cubicBezTo>
                <a:cubicBezTo>
                  <a:pt x="17127" y="5010"/>
                  <a:pt x="17125" y="5022"/>
                  <a:pt x="17108" y="5022"/>
                </a:cubicBezTo>
                <a:cubicBezTo>
                  <a:pt x="17105" y="5022"/>
                  <a:pt x="17100" y="5022"/>
                  <a:pt x="17096" y="5021"/>
                </a:cubicBezTo>
                <a:cubicBezTo>
                  <a:pt x="17081" y="4997"/>
                  <a:pt x="17083" y="4985"/>
                  <a:pt x="17100" y="4985"/>
                </a:cubicBezTo>
                <a:close/>
                <a:moveTo>
                  <a:pt x="1396" y="4902"/>
                </a:moveTo>
                <a:cubicBezTo>
                  <a:pt x="1396" y="4907"/>
                  <a:pt x="1396" y="4919"/>
                  <a:pt x="1396" y="4924"/>
                </a:cubicBezTo>
                <a:cubicBezTo>
                  <a:pt x="1368" y="4947"/>
                  <a:pt x="1357" y="4998"/>
                  <a:pt x="1374" y="5032"/>
                </a:cubicBezTo>
                <a:cubicBezTo>
                  <a:pt x="1362" y="5026"/>
                  <a:pt x="1345" y="5015"/>
                  <a:pt x="1334" y="5009"/>
                </a:cubicBezTo>
                <a:cubicBezTo>
                  <a:pt x="1351" y="4970"/>
                  <a:pt x="1374" y="4936"/>
                  <a:pt x="1396" y="4902"/>
                </a:cubicBezTo>
                <a:close/>
                <a:moveTo>
                  <a:pt x="1254" y="5026"/>
                </a:moveTo>
                <a:cubicBezTo>
                  <a:pt x="1254" y="5038"/>
                  <a:pt x="1254" y="5043"/>
                  <a:pt x="1254" y="5055"/>
                </a:cubicBezTo>
                <a:cubicBezTo>
                  <a:pt x="1249" y="5055"/>
                  <a:pt x="1243" y="5055"/>
                  <a:pt x="1237" y="5060"/>
                </a:cubicBezTo>
                <a:cubicBezTo>
                  <a:pt x="1243" y="5049"/>
                  <a:pt x="1249" y="5038"/>
                  <a:pt x="1254" y="5026"/>
                </a:cubicBezTo>
                <a:close/>
                <a:moveTo>
                  <a:pt x="1322" y="5026"/>
                </a:moveTo>
                <a:cubicBezTo>
                  <a:pt x="1340" y="5026"/>
                  <a:pt x="1351" y="5032"/>
                  <a:pt x="1362" y="5032"/>
                </a:cubicBezTo>
                <a:cubicBezTo>
                  <a:pt x="1362" y="5038"/>
                  <a:pt x="1362" y="5043"/>
                  <a:pt x="1362" y="5043"/>
                </a:cubicBezTo>
                <a:cubicBezTo>
                  <a:pt x="1357" y="5049"/>
                  <a:pt x="1351" y="5060"/>
                  <a:pt x="1345" y="5066"/>
                </a:cubicBezTo>
                <a:cubicBezTo>
                  <a:pt x="1334" y="5060"/>
                  <a:pt x="1322" y="5049"/>
                  <a:pt x="1317" y="5049"/>
                </a:cubicBezTo>
                <a:cubicBezTo>
                  <a:pt x="1317" y="5038"/>
                  <a:pt x="1322" y="5032"/>
                  <a:pt x="1322" y="5026"/>
                </a:cubicBezTo>
                <a:close/>
                <a:moveTo>
                  <a:pt x="17158" y="5072"/>
                </a:moveTo>
                <a:cubicBezTo>
                  <a:pt x="17167" y="5091"/>
                  <a:pt x="17165" y="5102"/>
                  <a:pt x="17148" y="5102"/>
                </a:cubicBezTo>
                <a:cubicBezTo>
                  <a:pt x="17144" y="5102"/>
                  <a:pt x="17140" y="5101"/>
                  <a:pt x="17135" y="5100"/>
                </a:cubicBezTo>
                <a:cubicBezTo>
                  <a:pt x="17124" y="5077"/>
                  <a:pt x="17135" y="5072"/>
                  <a:pt x="17158" y="5072"/>
                </a:cubicBezTo>
                <a:close/>
                <a:moveTo>
                  <a:pt x="1203" y="5146"/>
                </a:moveTo>
                <a:lnTo>
                  <a:pt x="1203" y="5151"/>
                </a:lnTo>
                <a:cubicBezTo>
                  <a:pt x="1203" y="5151"/>
                  <a:pt x="1203" y="5157"/>
                  <a:pt x="1198" y="5163"/>
                </a:cubicBezTo>
                <a:cubicBezTo>
                  <a:pt x="1198" y="5157"/>
                  <a:pt x="1203" y="5151"/>
                  <a:pt x="1203" y="5146"/>
                </a:cubicBezTo>
                <a:close/>
                <a:moveTo>
                  <a:pt x="1340" y="5077"/>
                </a:moveTo>
                <a:cubicBezTo>
                  <a:pt x="1340" y="5089"/>
                  <a:pt x="1334" y="5100"/>
                  <a:pt x="1334" y="5112"/>
                </a:cubicBezTo>
                <a:cubicBezTo>
                  <a:pt x="1328" y="5117"/>
                  <a:pt x="1328" y="5123"/>
                  <a:pt x="1322" y="5123"/>
                </a:cubicBezTo>
                <a:lnTo>
                  <a:pt x="1317" y="5129"/>
                </a:lnTo>
                <a:lnTo>
                  <a:pt x="1322" y="5129"/>
                </a:lnTo>
                <a:cubicBezTo>
                  <a:pt x="1311" y="5140"/>
                  <a:pt x="1305" y="5151"/>
                  <a:pt x="1300" y="5163"/>
                </a:cubicBezTo>
                <a:lnTo>
                  <a:pt x="1266" y="5163"/>
                </a:lnTo>
                <a:cubicBezTo>
                  <a:pt x="1266" y="5157"/>
                  <a:pt x="1271" y="5151"/>
                  <a:pt x="1271" y="5151"/>
                </a:cubicBezTo>
                <a:cubicBezTo>
                  <a:pt x="1277" y="5146"/>
                  <a:pt x="1294" y="5134"/>
                  <a:pt x="1300" y="5129"/>
                </a:cubicBezTo>
                <a:lnTo>
                  <a:pt x="1305" y="5106"/>
                </a:lnTo>
                <a:cubicBezTo>
                  <a:pt x="1317" y="5094"/>
                  <a:pt x="1328" y="5083"/>
                  <a:pt x="1340" y="5077"/>
                </a:cubicBezTo>
                <a:close/>
                <a:moveTo>
                  <a:pt x="1260" y="5094"/>
                </a:moveTo>
                <a:lnTo>
                  <a:pt x="1260" y="5094"/>
                </a:lnTo>
                <a:cubicBezTo>
                  <a:pt x="1243" y="5134"/>
                  <a:pt x="1226" y="5174"/>
                  <a:pt x="1209" y="5208"/>
                </a:cubicBezTo>
                <a:lnTo>
                  <a:pt x="1203" y="5208"/>
                </a:lnTo>
                <a:cubicBezTo>
                  <a:pt x="1215" y="5168"/>
                  <a:pt x="1237" y="5134"/>
                  <a:pt x="1260" y="5094"/>
                </a:cubicBezTo>
                <a:close/>
                <a:moveTo>
                  <a:pt x="16778" y="5043"/>
                </a:moveTo>
                <a:cubicBezTo>
                  <a:pt x="16789" y="5077"/>
                  <a:pt x="16806" y="5112"/>
                  <a:pt x="16835" y="5129"/>
                </a:cubicBezTo>
                <a:cubicBezTo>
                  <a:pt x="16852" y="5157"/>
                  <a:pt x="16863" y="5180"/>
                  <a:pt x="16880" y="5208"/>
                </a:cubicBezTo>
                <a:cubicBezTo>
                  <a:pt x="16880" y="5214"/>
                  <a:pt x="16874" y="5219"/>
                  <a:pt x="16874" y="5225"/>
                </a:cubicBezTo>
                <a:cubicBezTo>
                  <a:pt x="16835" y="5168"/>
                  <a:pt x="16801" y="5112"/>
                  <a:pt x="16767" y="5049"/>
                </a:cubicBezTo>
                <a:cubicBezTo>
                  <a:pt x="16767" y="5049"/>
                  <a:pt x="16778" y="5049"/>
                  <a:pt x="16778" y="5043"/>
                </a:cubicBezTo>
                <a:close/>
                <a:moveTo>
                  <a:pt x="17207" y="5187"/>
                </a:moveTo>
                <a:cubicBezTo>
                  <a:pt x="17225" y="5187"/>
                  <a:pt x="17252" y="5219"/>
                  <a:pt x="17221" y="5231"/>
                </a:cubicBezTo>
                <a:cubicBezTo>
                  <a:pt x="17215" y="5225"/>
                  <a:pt x="17203" y="5214"/>
                  <a:pt x="17192" y="5208"/>
                </a:cubicBezTo>
                <a:cubicBezTo>
                  <a:pt x="17192" y="5193"/>
                  <a:pt x="17199" y="5187"/>
                  <a:pt x="17207" y="5187"/>
                </a:cubicBezTo>
                <a:close/>
                <a:moveTo>
                  <a:pt x="16897" y="5248"/>
                </a:moveTo>
                <a:cubicBezTo>
                  <a:pt x="16908" y="5265"/>
                  <a:pt x="16914" y="5276"/>
                  <a:pt x="16925" y="5293"/>
                </a:cubicBezTo>
                <a:cubicBezTo>
                  <a:pt x="16920" y="5299"/>
                  <a:pt x="16920" y="5304"/>
                  <a:pt x="16920" y="5310"/>
                </a:cubicBezTo>
                <a:cubicBezTo>
                  <a:pt x="16908" y="5299"/>
                  <a:pt x="16903" y="5287"/>
                  <a:pt x="16897" y="5270"/>
                </a:cubicBezTo>
                <a:lnTo>
                  <a:pt x="16897" y="5248"/>
                </a:lnTo>
                <a:close/>
                <a:moveTo>
                  <a:pt x="17561" y="5338"/>
                </a:moveTo>
                <a:cubicBezTo>
                  <a:pt x="17567" y="5338"/>
                  <a:pt x="17584" y="5350"/>
                  <a:pt x="17589" y="5355"/>
                </a:cubicBezTo>
                <a:cubicBezTo>
                  <a:pt x="17588" y="5366"/>
                  <a:pt x="17581" y="5370"/>
                  <a:pt x="17574" y="5370"/>
                </a:cubicBezTo>
                <a:cubicBezTo>
                  <a:pt x="17557" y="5370"/>
                  <a:pt x="17537" y="5350"/>
                  <a:pt x="17561" y="5338"/>
                </a:cubicBezTo>
                <a:close/>
                <a:moveTo>
                  <a:pt x="16948" y="5333"/>
                </a:moveTo>
                <a:cubicBezTo>
                  <a:pt x="16948" y="5344"/>
                  <a:pt x="16954" y="5355"/>
                  <a:pt x="16960" y="5367"/>
                </a:cubicBezTo>
                <a:lnTo>
                  <a:pt x="16954" y="5378"/>
                </a:lnTo>
                <a:lnTo>
                  <a:pt x="16954" y="5373"/>
                </a:lnTo>
                <a:lnTo>
                  <a:pt x="16948" y="5373"/>
                </a:lnTo>
                <a:cubicBezTo>
                  <a:pt x="16942" y="5361"/>
                  <a:pt x="16931" y="5344"/>
                  <a:pt x="16925" y="5333"/>
                </a:cubicBezTo>
                <a:close/>
                <a:moveTo>
                  <a:pt x="17260" y="5236"/>
                </a:moveTo>
                <a:cubicBezTo>
                  <a:pt x="17294" y="5293"/>
                  <a:pt x="17323" y="5350"/>
                  <a:pt x="17345" y="5407"/>
                </a:cubicBezTo>
                <a:cubicBezTo>
                  <a:pt x="17283" y="5378"/>
                  <a:pt x="17255" y="5310"/>
                  <a:pt x="17215" y="5259"/>
                </a:cubicBezTo>
                <a:cubicBezTo>
                  <a:pt x="17226" y="5253"/>
                  <a:pt x="17243" y="5242"/>
                  <a:pt x="17260" y="5236"/>
                </a:cubicBezTo>
                <a:close/>
                <a:moveTo>
                  <a:pt x="2196" y="5129"/>
                </a:moveTo>
                <a:lnTo>
                  <a:pt x="2196" y="5129"/>
                </a:lnTo>
                <a:cubicBezTo>
                  <a:pt x="2191" y="5163"/>
                  <a:pt x="2168" y="5191"/>
                  <a:pt x="2162" y="5219"/>
                </a:cubicBezTo>
                <a:cubicBezTo>
                  <a:pt x="2145" y="5248"/>
                  <a:pt x="2128" y="5276"/>
                  <a:pt x="2105" y="5310"/>
                </a:cubicBezTo>
                <a:cubicBezTo>
                  <a:pt x="2094" y="5321"/>
                  <a:pt x="2088" y="5338"/>
                  <a:pt x="2077" y="5355"/>
                </a:cubicBezTo>
                <a:cubicBezTo>
                  <a:pt x="2066" y="5378"/>
                  <a:pt x="2054" y="5395"/>
                  <a:pt x="2043" y="5418"/>
                </a:cubicBezTo>
                <a:cubicBezTo>
                  <a:pt x="2049" y="5373"/>
                  <a:pt x="2060" y="5327"/>
                  <a:pt x="2100" y="5304"/>
                </a:cubicBezTo>
                <a:cubicBezTo>
                  <a:pt x="2100" y="5299"/>
                  <a:pt x="2100" y="5282"/>
                  <a:pt x="2100" y="5276"/>
                </a:cubicBezTo>
                <a:cubicBezTo>
                  <a:pt x="2117" y="5253"/>
                  <a:pt x="2140" y="5236"/>
                  <a:pt x="2134" y="5214"/>
                </a:cubicBezTo>
                <a:cubicBezTo>
                  <a:pt x="2157" y="5197"/>
                  <a:pt x="2174" y="5174"/>
                  <a:pt x="2168" y="5146"/>
                </a:cubicBezTo>
                <a:cubicBezTo>
                  <a:pt x="2174" y="5146"/>
                  <a:pt x="2191" y="5134"/>
                  <a:pt x="2196" y="5129"/>
                </a:cubicBezTo>
                <a:close/>
                <a:moveTo>
                  <a:pt x="17343" y="5410"/>
                </a:moveTo>
                <a:cubicBezTo>
                  <a:pt x="17352" y="5410"/>
                  <a:pt x="17360" y="5414"/>
                  <a:pt x="17362" y="5424"/>
                </a:cubicBezTo>
                <a:cubicBezTo>
                  <a:pt x="17366" y="5440"/>
                  <a:pt x="17351" y="5451"/>
                  <a:pt x="17338" y="5451"/>
                </a:cubicBezTo>
                <a:cubicBezTo>
                  <a:pt x="17330" y="5451"/>
                  <a:pt x="17323" y="5446"/>
                  <a:pt x="17323" y="5435"/>
                </a:cubicBezTo>
                <a:cubicBezTo>
                  <a:pt x="17319" y="5418"/>
                  <a:pt x="17331" y="5410"/>
                  <a:pt x="17343" y="5410"/>
                </a:cubicBezTo>
                <a:close/>
                <a:moveTo>
                  <a:pt x="16994" y="5424"/>
                </a:moveTo>
                <a:cubicBezTo>
                  <a:pt x="16999" y="5435"/>
                  <a:pt x="16999" y="5441"/>
                  <a:pt x="17005" y="5452"/>
                </a:cubicBezTo>
                <a:cubicBezTo>
                  <a:pt x="16999" y="5452"/>
                  <a:pt x="16994" y="5446"/>
                  <a:pt x="16988" y="5446"/>
                </a:cubicBezTo>
                <a:cubicBezTo>
                  <a:pt x="16988" y="5441"/>
                  <a:pt x="16988" y="5435"/>
                  <a:pt x="16994" y="5424"/>
                </a:cubicBezTo>
                <a:close/>
                <a:moveTo>
                  <a:pt x="17374" y="5480"/>
                </a:moveTo>
                <a:cubicBezTo>
                  <a:pt x="17381" y="5480"/>
                  <a:pt x="17388" y="5485"/>
                  <a:pt x="17391" y="5497"/>
                </a:cubicBezTo>
                <a:cubicBezTo>
                  <a:pt x="17383" y="5505"/>
                  <a:pt x="17376" y="5509"/>
                  <a:pt x="17370" y="5509"/>
                </a:cubicBezTo>
                <a:cubicBezTo>
                  <a:pt x="17363" y="5509"/>
                  <a:pt x="17357" y="5504"/>
                  <a:pt x="17351" y="5492"/>
                </a:cubicBezTo>
                <a:cubicBezTo>
                  <a:pt x="17359" y="5484"/>
                  <a:pt x="17367" y="5480"/>
                  <a:pt x="17374" y="5480"/>
                </a:cubicBezTo>
                <a:close/>
                <a:moveTo>
                  <a:pt x="17016" y="5469"/>
                </a:moveTo>
                <a:cubicBezTo>
                  <a:pt x="17022" y="5480"/>
                  <a:pt x="17028" y="5497"/>
                  <a:pt x="17039" y="5509"/>
                </a:cubicBezTo>
                <a:cubicBezTo>
                  <a:pt x="17033" y="5509"/>
                  <a:pt x="17022" y="5514"/>
                  <a:pt x="17022" y="5514"/>
                </a:cubicBezTo>
                <a:cubicBezTo>
                  <a:pt x="17016" y="5503"/>
                  <a:pt x="17011" y="5497"/>
                  <a:pt x="17005" y="5486"/>
                </a:cubicBezTo>
                <a:cubicBezTo>
                  <a:pt x="17011" y="5480"/>
                  <a:pt x="17011" y="5475"/>
                  <a:pt x="17016" y="5469"/>
                </a:cubicBezTo>
                <a:close/>
                <a:moveTo>
                  <a:pt x="16728" y="5450"/>
                </a:moveTo>
                <a:cubicBezTo>
                  <a:pt x="16745" y="5450"/>
                  <a:pt x="16781" y="5507"/>
                  <a:pt x="16750" y="5520"/>
                </a:cubicBezTo>
                <a:cubicBezTo>
                  <a:pt x="16738" y="5503"/>
                  <a:pt x="16733" y="5480"/>
                  <a:pt x="16721" y="5463"/>
                </a:cubicBezTo>
                <a:cubicBezTo>
                  <a:pt x="16721" y="5454"/>
                  <a:pt x="16724" y="5450"/>
                  <a:pt x="16728" y="5450"/>
                </a:cubicBezTo>
                <a:close/>
                <a:moveTo>
                  <a:pt x="17516" y="5367"/>
                </a:moveTo>
                <a:cubicBezTo>
                  <a:pt x="17538" y="5367"/>
                  <a:pt x="17550" y="5384"/>
                  <a:pt x="17567" y="5395"/>
                </a:cubicBezTo>
                <a:cubicBezTo>
                  <a:pt x="17572" y="5395"/>
                  <a:pt x="17584" y="5390"/>
                  <a:pt x="17589" y="5390"/>
                </a:cubicBezTo>
                <a:cubicBezTo>
                  <a:pt x="17595" y="5441"/>
                  <a:pt x="17635" y="5492"/>
                  <a:pt x="17640" y="5537"/>
                </a:cubicBezTo>
                <a:cubicBezTo>
                  <a:pt x="17635" y="5538"/>
                  <a:pt x="17630" y="5539"/>
                  <a:pt x="17625" y="5539"/>
                </a:cubicBezTo>
                <a:cubicBezTo>
                  <a:pt x="17610" y="5539"/>
                  <a:pt x="17599" y="5532"/>
                  <a:pt x="17595" y="5514"/>
                </a:cubicBezTo>
                <a:cubicBezTo>
                  <a:pt x="17567" y="5469"/>
                  <a:pt x="17550" y="5418"/>
                  <a:pt x="17516" y="5367"/>
                </a:cubicBezTo>
                <a:close/>
                <a:moveTo>
                  <a:pt x="1061" y="5537"/>
                </a:moveTo>
                <a:cubicBezTo>
                  <a:pt x="1061" y="5543"/>
                  <a:pt x="1056" y="5548"/>
                  <a:pt x="1056" y="5548"/>
                </a:cubicBezTo>
                <a:cubicBezTo>
                  <a:pt x="1056" y="5543"/>
                  <a:pt x="1056" y="5537"/>
                  <a:pt x="1050" y="5537"/>
                </a:cubicBezTo>
                <a:close/>
                <a:moveTo>
                  <a:pt x="16647" y="4158"/>
                </a:moveTo>
                <a:lnTo>
                  <a:pt x="16647" y="4158"/>
                </a:lnTo>
                <a:cubicBezTo>
                  <a:pt x="16727" y="4221"/>
                  <a:pt x="16761" y="4317"/>
                  <a:pt x="16823" y="4397"/>
                </a:cubicBezTo>
                <a:lnTo>
                  <a:pt x="16846" y="4385"/>
                </a:lnTo>
                <a:lnTo>
                  <a:pt x="16846" y="4385"/>
                </a:lnTo>
                <a:cubicBezTo>
                  <a:pt x="16840" y="4391"/>
                  <a:pt x="16829" y="4408"/>
                  <a:pt x="16818" y="4414"/>
                </a:cubicBezTo>
                <a:cubicBezTo>
                  <a:pt x="16835" y="4425"/>
                  <a:pt x="16857" y="4436"/>
                  <a:pt x="16869" y="4442"/>
                </a:cubicBezTo>
                <a:cubicBezTo>
                  <a:pt x="16869" y="4453"/>
                  <a:pt x="16880" y="4476"/>
                  <a:pt x="16880" y="4482"/>
                </a:cubicBezTo>
                <a:cubicBezTo>
                  <a:pt x="16891" y="4487"/>
                  <a:pt x="16908" y="4493"/>
                  <a:pt x="16914" y="4499"/>
                </a:cubicBezTo>
                <a:cubicBezTo>
                  <a:pt x="16914" y="4504"/>
                  <a:pt x="16914" y="4521"/>
                  <a:pt x="16914" y="4527"/>
                </a:cubicBezTo>
                <a:cubicBezTo>
                  <a:pt x="17079" y="4743"/>
                  <a:pt x="17181" y="4998"/>
                  <a:pt x="17334" y="5219"/>
                </a:cubicBezTo>
                <a:cubicBezTo>
                  <a:pt x="17368" y="5344"/>
                  <a:pt x="17459" y="5446"/>
                  <a:pt x="17493" y="5571"/>
                </a:cubicBezTo>
                <a:cubicBezTo>
                  <a:pt x="17408" y="5452"/>
                  <a:pt x="17345" y="5316"/>
                  <a:pt x="17272" y="5185"/>
                </a:cubicBezTo>
                <a:lnTo>
                  <a:pt x="17272" y="5191"/>
                </a:lnTo>
                <a:cubicBezTo>
                  <a:pt x="17255" y="5163"/>
                  <a:pt x="17255" y="5123"/>
                  <a:pt x="17221" y="5117"/>
                </a:cubicBezTo>
                <a:cubicBezTo>
                  <a:pt x="17221" y="5129"/>
                  <a:pt x="17215" y="5151"/>
                  <a:pt x="17215" y="5163"/>
                </a:cubicBezTo>
                <a:cubicBezTo>
                  <a:pt x="17198" y="5163"/>
                  <a:pt x="17169" y="5168"/>
                  <a:pt x="17152" y="5168"/>
                </a:cubicBezTo>
                <a:cubicBezTo>
                  <a:pt x="17158" y="5151"/>
                  <a:pt x="17158" y="5134"/>
                  <a:pt x="17164" y="5117"/>
                </a:cubicBezTo>
                <a:cubicBezTo>
                  <a:pt x="17186" y="5117"/>
                  <a:pt x="17203" y="5106"/>
                  <a:pt x="17209" y="5077"/>
                </a:cubicBezTo>
                <a:cubicBezTo>
                  <a:pt x="17192" y="5009"/>
                  <a:pt x="17130" y="4953"/>
                  <a:pt x="17096" y="4885"/>
                </a:cubicBezTo>
                <a:cubicBezTo>
                  <a:pt x="17079" y="4845"/>
                  <a:pt x="17062" y="4794"/>
                  <a:pt x="17016" y="4782"/>
                </a:cubicBezTo>
                <a:lnTo>
                  <a:pt x="17016" y="4782"/>
                </a:lnTo>
                <a:cubicBezTo>
                  <a:pt x="17016" y="4816"/>
                  <a:pt x="17033" y="4856"/>
                  <a:pt x="17067" y="4879"/>
                </a:cubicBezTo>
                <a:cubicBezTo>
                  <a:pt x="17073" y="4913"/>
                  <a:pt x="17135" y="4958"/>
                  <a:pt x="17090" y="4981"/>
                </a:cubicBezTo>
                <a:cubicBezTo>
                  <a:pt x="17073" y="4953"/>
                  <a:pt x="17056" y="4941"/>
                  <a:pt x="17028" y="4941"/>
                </a:cubicBezTo>
                <a:cubicBezTo>
                  <a:pt x="17033" y="4936"/>
                  <a:pt x="17045" y="4919"/>
                  <a:pt x="17056" y="4913"/>
                </a:cubicBezTo>
                <a:cubicBezTo>
                  <a:pt x="17045" y="4907"/>
                  <a:pt x="17016" y="4902"/>
                  <a:pt x="17005" y="4896"/>
                </a:cubicBezTo>
                <a:cubicBezTo>
                  <a:pt x="16994" y="4879"/>
                  <a:pt x="16982" y="4862"/>
                  <a:pt x="16971" y="4845"/>
                </a:cubicBezTo>
                <a:cubicBezTo>
                  <a:pt x="16988" y="4845"/>
                  <a:pt x="17011" y="4839"/>
                  <a:pt x="17022" y="4839"/>
                </a:cubicBezTo>
                <a:cubicBezTo>
                  <a:pt x="16999" y="4828"/>
                  <a:pt x="16977" y="4822"/>
                  <a:pt x="16948" y="4811"/>
                </a:cubicBezTo>
                <a:cubicBezTo>
                  <a:pt x="16954" y="4811"/>
                  <a:pt x="16971" y="4799"/>
                  <a:pt x="16977" y="4794"/>
                </a:cubicBezTo>
                <a:cubicBezTo>
                  <a:pt x="16937" y="4743"/>
                  <a:pt x="16903" y="4686"/>
                  <a:pt x="16863" y="4635"/>
                </a:cubicBezTo>
                <a:cubicBezTo>
                  <a:pt x="16818" y="4618"/>
                  <a:pt x="16823" y="4561"/>
                  <a:pt x="16812" y="4521"/>
                </a:cubicBezTo>
                <a:lnTo>
                  <a:pt x="16812" y="4521"/>
                </a:lnTo>
                <a:cubicBezTo>
                  <a:pt x="16903" y="4567"/>
                  <a:pt x="16931" y="4675"/>
                  <a:pt x="16988" y="4754"/>
                </a:cubicBezTo>
                <a:cubicBezTo>
                  <a:pt x="16988" y="4764"/>
                  <a:pt x="16994" y="4767"/>
                  <a:pt x="17001" y="4767"/>
                </a:cubicBezTo>
                <a:cubicBezTo>
                  <a:pt x="17020" y="4767"/>
                  <a:pt x="17049" y="4744"/>
                  <a:pt x="17016" y="4731"/>
                </a:cubicBezTo>
                <a:cubicBezTo>
                  <a:pt x="16925" y="4595"/>
                  <a:pt x="16840" y="4448"/>
                  <a:pt x="16744" y="4312"/>
                </a:cubicBezTo>
                <a:cubicBezTo>
                  <a:pt x="16710" y="4260"/>
                  <a:pt x="16676" y="4215"/>
                  <a:pt x="16647" y="4158"/>
                </a:cubicBezTo>
                <a:close/>
                <a:moveTo>
                  <a:pt x="17606" y="5548"/>
                </a:moveTo>
                <a:cubicBezTo>
                  <a:pt x="17618" y="5548"/>
                  <a:pt x="17646" y="5554"/>
                  <a:pt x="17657" y="5554"/>
                </a:cubicBezTo>
                <a:cubicBezTo>
                  <a:pt x="17674" y="5571"/>
                  <a:pt x="17680" y="5594"/>
                  <a:pt x="17674" y="5616"/>
                </a:cubicBezTo>
                <a:cubicBezTo>
                  <a:pt x="17660" y="5625"/>
                  <a:pt x="17645" y="5628"/>
                  <a:pt x="17629" y="5628"/>
                </a:cubicBezTo>
                <a:cubicBezTo>
                  <a:pt x="17613" y="5628"/>
                  <a:pt x="17598" y="5625"/>
                  <a:pt x="17584" y="5622"/>
                </a:cubicBezTo>
                <a:cubicBezTo>
                  <a:pt x="17595" y="5616"/>
                  <a:pt x="17629" y="5616"/>
                  <a:pt x="17640" y="5611"/>
                </a:cubicBezTo>
                <a:cubicBezTo>
                  <a:pt x="17629" y="5594"/>
                  <a:pt x="17618" y="5571"/>
                  <a:pt x="17606" y="5548"/>
                </a:cubicBezTo>
                <a:close/>
                <a:moveTo>
                  <a:pt x="17525" y="5633"/>
                </a:moveTo>
                <a:cubicBezTo>
                  <a:pt x="17529" y="5633"/>
                  <a:pt x="17533" y="5635"/>
                  <a:pt x="17538" y="5639"/>
                </a:cubicBezTo>
                <a:cubicBezTo>
                  <a:pt x="17552" y="5648"/>
                  <a:pt x="17551" y="5679"/>
                  <a:pt x="17538" y="5679"/>
                </a:cubicBezTo>
                <a:cubicBezTo>
                  <a:pt x="17535" y="5679"/>
                  <a:pt x="17531" y="5678"/>
                  <a:pt x="17527" y="5673"/>
                </a:cubicBezTo>
                <a:cubicBezTo>
                  <a:pt x="17508" y="5669"/>
                  <a:pt x="17509" y="5633"/>
                  <a:pt x="17525" y="5633"/>
                </a:cubicBezTo>
                <a:close/>
                <a:moveTo>
                  <a:pt x="17028" y="5526"/>
                </a:moveTo>
                <a:lnTo>
                  <a:pt x="17028" y="5526"/>
                </a:lnTo>
                <a:cubicBezTo>
                  <a:pt x="17084" y="5565"/>
                  <a:pt x="17096" y="5645"/>
                  <a:pt x="17135" y="5702"/>
                </a:cubicBezTo>
                <a:lnTo>
                  <a:pt x="17118" y="5707"/>
                </a:lnTo>
                <a:cubicBezTo>
                  <a:pt x="17090" y="5645"/>
                  <a:pt x="17062" y="5582"/>
                  <a:pt x="17028" y="5526"/>
                </a:cubicBezTo>
                <a:close/>
                <a:moveTo>
                  <a:pt x="1451" y="5986"/>
                </a:moveTo>
                <a:cubicBezTo>
                  <a:pt x="1455" y="5986"/>
                  <a:pt x="1460" y="5988"/>
                  <a:pt x="1464" y="5991"/>
                </a:cubicBezTo>
                <a:cubicBezTo>
                  <a:pt x="1479" y="6010"/>
                  <a:pt x="1457" y="6033"/>
                  <a:pt x="1439" y="6033"/>
                </a:cubicBezTo>
                <a:cubicBezTo>
                  <a:pt x="1436" y="6033"/>
                  <a:pt x="1433" y="6032"/>
                  <a:pt x="1430" y="6031"/>
                </a:cubicBezTo>
                <a:cubicBezTo>
                  <a:pt x="1412" y="6012"/>
                  <a:pt x="1431" y="5986"/>
                  <a:pt x="1451" y="5986"/>
                </a:cubicBezTo>
                <a:close/>
                <a:moveTo>
                  <a:pt x="17572" y="5900"/>
                </a:moveTo>
                <a:lnTo>
                  <a:pt x="17572" y="5900"/>
                </a:lnTo>
                <a:cubicBezTo>
                  <a:pt x="17589" y="5929"/>
                  <a:pt x="17606" y="5963"/>
                  <a:pt x="17623" y="5991"/>
                </a:cubicBezTo>
                <a:cubicBezTo>
                  <a:pt x="17623" y="6008"/>
                  <a:pt x="17618" y="6025"/>
                  <a:pt x="17618" y="6042"/>
                </a:cubicBezTo>
                <a:cubicBezTo>
                  <a:pt x="17601" y="5997"/>
                  <a:pt x="17584" y="5951"/>
                  <a:pt x="17572" y="5900"/>
                </a:cubicBezTo>
                <a:close/>
                <a:moveTo>
                  <a:pt x="17937" y="6265"/>
                </a:moveTo>
                <a:cubicBezTo>
                  <a:pt x="17938" y="6266"/>
                  <a:pt x="17940" y="6268"/>
                  <a:pt x="17941" y="6269"/>
                </a:cubicBezTo>
                <a:cubicBezTo>
                  <a:pt x="17940" y="6268"/>
                  <a:pt x="17938" y="6266"/>
                  <a:pt x="17937" y="6265"/>
                </a:cubicBezTo>
                <a:close/>
                <a:moveTo>
                  <a:pt x="786" y="6307"/>
                </a:moveTo>
                <a:cubicBezTo>
                  <a:pt x="789" y="6307"/>
                  <a:pt x="792" y="6307"/>
                  <a:pt x="795" y="6309"/>
                </a:cubicBezTo>
                <a:cubicBezTo>
                  <a:pt x="810" y="6319"/>
                  <a:pt x="803" y="6356"/>
                  <a:pt x="781" y="6356"/>
                </a:cubicBezTo>
                <a:cubicBezTo>
                  <a:pt x="778" y="6356"/>
                  <a:pt x="775" y="6355"/>
                  <a:pt x="772" y="6354"/>
                </a:cubicBezTo>
                <a:cubicBezTo>
                  <a:pt x="752" y="6344"/>
                  <a:pt x="763" y="6307"/>
                  <a:pt x="786" y="6307"/>
                </a:cubicBezTo>
                <a:close/>
                <a:moveTo>
                  <a:pt x="17691" y="6161"/>
                </a:moveTo>
                <a:cubicBezTo>
                  <a:pt x="17714" y="6241"/>
                  <a:pt x="17754" y="6309"/>
                  <a:pt x="17777" y="6388"/>
                </a:cubicBezTo>
                <a:cubicBezTo>
                  <a:pt x="17754" y="6388"/>
                  <a:pt x="17742" y="6365"/>
                  <a:pt x="17731" y="6348"/>
                </a:cubicBezTo>
                <a:lnTo>
                  <a:pt x="17697" y="6348"/>
                </a:lnTo>
                <a:cubicBezTo>
                  <a:pt x="17703" y="6337"/>
                  <a:pt x="17714" y="6314"/>
                  <a:pt x="17720" y="6303"/>
                </a:cubicBezTo>
                <a:cubicBezTo>
                  <a:pt x="17708" y="6303"/>
                  <a:pt x="17697" y="6309"/>
                  <a:pt x="17686" y="6309"/>
                </a:cubicBezTo>
                <a:cubicBezTo>
                  <a:pt x="17716" y="6274"/>
                  <a:pt x="17708" y="6250"/>
                  <a:pt x="17688" y="6250"/>
                </a:cubicBezTo>
                <a:cubicBezTo>
                  <a:pt x="17678" y="6250"/>
                  <a:pt x="17665" y="6256"/>
                  <a:pt x="17652" y="6269"/>
                </a:cubicBezTo>
                <a:cubicBezTo>
                  <a:pt x="17646" y="6258"/>
                  <a:pt x="17640" y="6241"/>
                  <a:pt x="17640" y="6235"/>
                </a:cubicBezTo>
                <a:cubicBezTo>
                  <a:pt x="17657" y="6235"/>
                  <a:pt x="17680" y="6229"/>
                  <a:pt x="17697" y="6229"/>
                </a:cubicBezTo>
                <a:cubicBezTo>
                  <a:pt x="17686" y="6207"/>
                  <a:pt x="17686" y="6184"/>
                  <a:pt x="17691" y="6161"/>
                </a:cubicBezTo>
                <a:close/>
                <a:moveTo>
                  <a:pt x="1669" y="6116"/>
                </a:moveTo>
                <a:cubicBezTo>
                  <a:pt x="1674" y="6116"/>
                  <a:pt x="1680" y="6121"/>
                  <a:pt x="1686" y="6121"/>
                </a:cubicBezTo>
                <a:cubicBezTo>
                  <a:pt x="1646" y="6212"/>
                  <a:pt x="1606" y="6303"/>
                  <a:pt x="1566" y="6394"/>
                </a:cubicBezTo>
                <a:cubicBezTo>
                  <a:pt x="1589" y="6331"/>
                  <a:pt x="1606" y="6263"/>
                  <a:pt x="1646" y="6207"/>
                </a:cubicBezTo>
                <a:lnTo>
                  <a:pt x="1606" y="6207"/>
                </a:lnTo>
                <a:cubicBezTo>
                  <a:pt x="1618" y="6201"/>
                  <a:pt x="1635" y="6195"/>
                  <a:pt x="1652" y="6190"/>
                </a:cubicBezTo>
                <a:cubicBezTo>
                  <a:pt x="1657" y="6161"/>
                  <a:pt x="1663" y="6138"/>
                  <a:pt x="1669" y="6116"/>
                </a:cubicBezTo>
                <a:close/>
                <a:moveTo>
                  <a:pt x="1010" y="5588"/>
                </a:moveTo>
                <a:lnTo>
                  <a:pt x="1010" y="5588"/>
                </a:lnTo>
                <a:cubicBezTo>
                  <a:pt x="999" y="5628"/>
                  <a:pt x="988" y="5668"/>
                  <a:pt x="971" y="5713"/>
                </a:cubicBezTo>
                <a:lnTo>
                  <a:pt x="976" y="5713"/>
                </a:lnTo>
                <a:cubicBezTo>
                  <a:pt x="948" y="5781"/>
                  <a:pt x="925" y="5849"/>
                  <a:pt x="886" y="5912"/>
                </a:cubicBezTo>
                <a:lnTo>
                  <a:pt x="914" y="5934"/>
                </a:lnTo>
                <a:cubicBezTo>
                  <a:pt x="920" y="5917"/>
                  <a:pt x="937" y="5889"/>
                  <a:pt x="948" y="5872"/>
                </a:cubicBezTo>
                <a:lnTo>
                  <a:pt x="982" y="5860"/>
                </a:lnTo>
                <a:lnTo>
                  <a:pt x="982" y="5889"/>
                </a:lnTo>
                <a:lnTo>
                  <a:pt x="937" y="5894"/>
                </a:lnTo>
                <a:cubicBezTo>
                  <a:pt x="937" y="5929"/>
                  <a:pt x="931" y="5963"/>
                  <a:pt x="931" y="5997"/>
                </a:cubicBezTo>
                <a:cubicBezTo>
                  <a:pt x="886" y="6025"/>
                  <a:pt x="874" y="6070"/>
                  <a:pt x="869" y="6121"/>
                </a:cubicBezTo>
                <a:cubicBezTo>
                  <a:pt x="874" y="6173"/>
                  <a:pt x="812" y="6218"/>
                  <a:pt x="835" y="6275"/>
                </a:cubicBezTo>
                <a:cubicBezTo>
                  <a:pt x="812" y="6263"/>
                  <a:pt x="789" y="6258"/>
                  <a:pt x="766" y="6252"/>
                </a:cubicBezTo>
                <a:cubicBezTo>
                  <a:pt x="744" y="6297"/>
                  <a:pt x="721" y="6348"/>
                  <a:pt x="715" y="6405"/>
                </a:cubicBezTo>
                <a:cubicBezTo>
                  <a:pt x="698" y="6428"/>
                  <a:pt x="681" y="6445"/>
                  <a:pt x="670" y="6468"/>
                </a:cubicBezTo>
                <a:cubicBezTo>
                  <a:pt x="710" y="6348"/>
                  <a:pt x="732" y="6224"/>
                  <a:pt x="801" y="6116"/>
                </a:cubicBezTo>
                <a:lnTo>
                  <a:pt x="801" y="6116"/>
                </a:lnTo>
                <a:cubicBezTo>
                  <a:pt x="789" y="6155"/>
                  <a:pt x="778" y="6195"/>
                  <a:pt x="766" y="6241"/>
                </a:cubicBezTo>
                <a:cubicBezTo>
                  <a:pt x="778" y="6241"/>
                  <a:pt x="801" y="6246"/>
                  <a:pt x="812" y="6246"/>
                </a:cubicBezTo>
                <a:cubicBezTo>
                  <a:pt x="818" y="6155"/>
                  <a:pt x="874" y="6076"/>
                  <a:pt x="886" y="5985"/>
                </a:cubicBezTo>
                <a:lnTo>
                  <a:pt x="886" y="5985"/>
                </a:lnTo>
                <a:cubicBezTo>
                  <a:pt x="835" y="6014"/>
                  <a:pt x="823" y="6076"/>
                  <a:pt x="789" y="6121"/>
                </a:cubicBezTo>
                <a:cubicBezTo>
                  <a:pt x="829" y="5974"/>
                  <a:pt x="891" y="5826"/>
                  <a:pt x="959" y="5685"/>
                </a:cubicBezTo>
                <a:cubicBezTo>
                  <a:pt x="965" y="5685"/>
                  <a:pt x="965" y="5685"/>
                  <a:pt x="965" y="5679"/>
                </a:cubicBezTo>
                <a:cubicBezTo>
                  <a:pt x="971" y="5679"/>
                  <a:pt x="971" y="5673"/>
                  <a:pt x="971" y="5668"/>
                </a:cubicBezTo>
                <a:cubicBezTo>
                  <a:pt x="982" y="5639"/>
                  <a:pt x="999" y="5616"/>
                  <a:pt x="1010" y="5588"/>
                </a:cubicBezTo>
                <a:close/>
                <a:moveTo>
                  <a:pt x="17731" y="6405"/>
                </a:moveTo>
                <a:cubicBezTo>
                  <a:pt x="17771" y="6405"/>
                  <a:pt x="17794" y="6422"/>
                  <a:pt x="17794" y="6462"/>
                </a:cubicBezTo>
                <a:cubicBezTo>
                  <a:pt x="17782" y="6468"/>
                  <a:pt x="17760" y="6473"/>
                  <a:pt x="17748" y="6479"/>
                </a:cubicBezTo>
                <a:cubicBezTo>
                  <a:pt x="17754" y="6473"/>
                  <a:pt x="17771" y="6456"/>
                  <a:pt x="17777" y="6445"/>
                </a:cubicBezTo>
                <a:cubicBezTo>
                  <a:pt x="17765" y="6434"/>
                  <a:pt x="17742" y="6416"/>
                  <a:pt x="17731" y="6405"/>
                </a:cubicBezTo>
                <a:close/>
                <a:moveTo>
                  <a:pt x="17447" y="6473"/>
                </a:moveTo>
                <a:cubicBezTo>
                  <a:pt x="17470" y="6473"/>
                  <a:pt x="17487" y="6536"/>
                  <a:pt x="17459" y="6541"/>
                </a:cubicBezTo>
                <a:cubicBezTo>
                  <a:pt x="17442" y="6530"/>
                  <a:pt x="17436" y="6496"/>
                  <a:pt x="17447" y="6473"/>
                </a:cubicBezTo>
                <a:close/>
                <a:moveTo>
                  <a:pt x="1504" y="6547"/>
                </a:moveTo>
                <a:cubicBezTo>
                  <a:pt x="1504" y="6553"/>
                  <a:pt x="1504" y="6553"/>
                  <a:pt x="1504" y="6553"/>
                </a:cubicBezTo>
                <a:lnTo>
                  <a:pt x="1498" y="6553"/>
                </a:lnTo>
                <a:lnTo>
                  <a:pt x="1498" y="6547"/>
                </a:lnTo>
                <a:close/>
                <a:moveTo>
                  <a:pt x="17828" y="6530"/>
                </a:moveTo>
                <a:cubicBezTo>
                  <a:pt x="17833" y="6570"/>
                  <a:pt x="17839" y="6609"/>
                  <a:pt x="17850" y="6643"/>
                </a:cubicBezTo>
                <a:cubicBezTo>
                  <a:pt x="17833" y="6638"/>
                  <a:pt x="17816" y="6632"/>
                  <a:pt x="17799" y="6626"/>
                </a:cubicBezTo>
                <a:cubicBezTo>
                  <a:pt x="17811" y="6615"/>
                  <a:pt x="17816" y="6604"/>
                  <a:pt x="17828" y="6592"/>
                </a:cubicBezTo>
                <a:cubicBezTo>
                  <a:pt x="17822" y="6575"/>
                  <a:pt x="17811" y="6553"/>
                  <a:pt x="17799" y="6536"/>
                </a:cubicBezTo>
                <a:lnTo>
                  <a:pt x="17828" y="6530"/>
                </a:lnTo>
                <a:close/>
                <a:moveTo>
                  <a:pt x="749" y="6428"/>
                </a:moveTo>
                <a:lnTo>
                  <a:pt x="749" y="6428"/>
                </a:lnTo>
                <a:cubicBezTo>
                  <a:pt x="732" y="6530"/>
                  <a:pt x="681" y="6626"/>
                  <a:pt x="687" y="6734"/>
                </a:cubicBezTo>
                <a:cubicBezTo>
                  <a:pt x="681" y="6729"/>
                  <a:pt x="664" y="6717"/>
                  <a:pt x="659" y="6712"/>
                </a:cubicBezTo>
                <a:cubicBezTo>
                  <a:pt x="687" y="6615"/>
                  <a:pt x="693" y="6507"/>
                  <a:pt x="749" y="6428"/>
                </a:cubicBezTo>
                <a:close/>
                <a:moveTo>
                  <a:pt x="654" y="6762"/>
                </a:moveTo>
                <a:cubicBezTo>
                  <a:pt x="656" y="6762"/>
                  <a:pt x="657" y="6762"/>
                  <a:pt x="659" y="6763"/>
                </a:cubicBezTo>
                <a:cubicBezTo>
                  <a:pt x="676" y="6780"/>
                  <a:pt x="659" y="6814"/>
                  <a:pt x="636" y="6814"/>
                </a:cubicBezTo>
                <a:cubicBezTo>
                  <a:pt x="620" y="6798"/>
                  <a:pt x="634" y="6762"/>
                  <a:pt x="654" y="6762"/>
                </a:cubicBezTo>
                <a:close/>
                <a:moveTo>
                  <a:pt x="17550" y="6780"/>
                </a:moveTo>
                <a:lnTo>
                  <a:pt x="17550" y="6780"/>
                </a:lnTo>
                <a:cubicBezTo>
                  <a:pt x="17572" y="6797"/>
                  <a:pt x="17567" y="6808"/>
                  <a:pt x="17544" y="6814"/>
                </a:cubicBezTo>
                <a:cubicBezTo>
                  <a:pt x="17527" y="6797"/>
                  <a:pt x="17527" y="6785"/>
                  <a:pt x="17550" y="6780"/>
                </a:cubicBezTo>
                <a:close/>
                <a:moveTo>
                  <a:pt x="642" y="6842"/>
                </a:moveTo>
                <a:cubicBezTo>
                  <a:pt x="636" y="6882"/>
                  <a:pt x="625" y="6916"/>
                  <a:pt x="602" y="6944"/>
                </a:cubicBezTo>
                <a:cubicBezTo>
                  <a:pt x="602" y="6910"/>
                  <a:pt x="608" y="6876"/>
                  <a:pt x="613" y="6842"/>
                </a:cubicBezTo>
                <a:close/>
                <a:moveTo>
                  <a:pt x="17550" y="5690"/>
                </a:moveTo>
                <a:lnTo>
                  <a:pt x="17550" y="5690"/>
                </a:lnTo>
                <a:cubicBezTo>
                  <a:pt x="17623" y="5787"/>
                  <a:pt x="17640" y="5929"/>
                  <a:pt x="17725" y="6008"/>
                </a:cubicBezTo>
                <a:cubicBezTo>
                  <a:pt x="17720" y="6014"/>
                  <a:pt x="17708" y="6019"/>
                  <a:pt x="17703" y="6019"/>
                </a:cubicBezTo>
                <a:cubicBezTo>
                  <a:pt x="17816" y="6269"/>
                  <a:pt x="17896" y="6530"/>
                  <a:pt x="17975" y="6791"/>
                </a:cubicBezTo>
                <a:cubicBezTo>
                  <a:pt x="17981" y="6791"/>
                  <a:pt x="17986" y="6785"/>
                  <a:pt x="17992" y="6785"/>
                </a:cubicBezTo>
                <a:cubicBezTo>
                  <a:pt x="17975" y="6859"/>
                  <a:pt x="18021" y="6921"/>
                  <a:pt x="18038" y="6990"/>
                </a:cubicBezTo>
                <a:cubicBezTo>
                  <a:pt x="17998" y="6967"/>
                  <a:pt x="18003" y="6921"/>
                  <a:pt x="17986" y="6882"/>
                </a:cubicBezTo>
                <a:cubicBezTo>
                  <a:pt x="17884" y="6558"/>
                  <a:pt x="17765" y="6235"/>
                  <a:pt x="17640" y="5912"/>
                </a:cubicBezTo>
                <a:cubicBezTo>
                  <a:pt x="17612" y="5838"/>
                  <a:pt x="17567" y="5770"/>
                  <a:pt x="17550" y="5690"/>
                </a:cubicBezTo>
                <a:close/>
                <a:moveTo>
                  <a:pt x="594" y="6970"/>
                </a:moveTo>
                <a:cubicBezTo>
                  <a:pt x="596" y="6970"/>
                  <a:pt x="599" y="6971"/>
                  <a:pt x="602" y="6973"/>
                </a:cubicBezTo>
                <a:cubicBezTo>
                  <a:pt x="622" y="6982"/>
                  <a:pt x="607" y="7014"/>
                  <a:pt x="591" y="7014"/>
                </a:cubicBezTo>
                <a:cubicBezTo>
                  <a:pt x="589" y="7014"/>
                  <a:pt x="587" y="7014"/>
                  <a:pt x="585" y="7012"/>
                </a:cubicBezTo>
                <a:cubicBezTo>
                  <a:pt x="565" y="7002"/>
                  <a:pt x="576" y="6970"/>
                  <a:pt x="594" y="6970"/>
                </a:cubicBezTo>
                <a:close/>
                <a:moveTo>
                  <a:pt x="670" y="6473"/>
                </a:moveTo>
                <a:lnTo>
                  <a:pt x="670" y="6473"/>
                </a:lnTo>
                <a:cubicBezTo>
                  <a:pt x="659" y="6643"/>
                  <a:pt x="579" y="6791"/>
                  <a:pt x="551" y="6955"/>
                </a:cubicBezTo>
                <a:cubicBezTo>
                  <a:pt x="545" y="6995"/>
                  <a:pt x="528" y="7029"/>
                  <a:pt x="505" y="7063"/>
                </a:cubicBezTo>
                <a:cubicBezTo>
                  <a:pt x="545" y="6865"/>
                  <a:pt x="596" y="6666"/>
                  <a:pt x="670" y="6473"/>
                </a:cubicBezTo>
                <a:close/>
                <a:moveTo>
                  <a:pt x="557" y="7092"/>
                </a:moveTo>
                <a:cubicBezTo>
                  <a:pt x="579" y="7097"/>
                  <a:pt x="585" y="7114"/>
                  <a:pt x="562" y="7131"/>
                </a:cubicBezTo>
                <a:cubicBezTo>
                  <a:pt x="540" y="7120"/>
                  <a:pt x="540" y="7109"/>
                  <a:pt x="557" y="7092"/>
                </a:cubicBezTo>
                <a:close/>
                <a:moveTo>
                  <a:pt x="1118" y="7211"/>
                </a:moveTo>
                <a:lnTo>
                  <a:pt x="1118" y="7211"/>
                </a:lnTo>
                <a:cubicBezTo>
                  <a:pt x="1107" y="7245"/>
                  <a:pt x="1096" y="7279"/>
                  <a:pt x="1079" y="7307"/>
                </a:cubicBezTo>
                <a:cubicBezTo>
                  <a:pt x="1079" y="7275"/>
                  <a:pt x="1089" y="7248"/>
                  <a:pt x="1095" y="7216"/>
                </a:cubicBezTo>
                <a:lnTo>
                  <a:pt x="1095" y="7216"/>
                </a:lnTo>
                <a:cubicBezTo>
                  <a:pt x="1104" y="7216"/>
                  <a:pt x="1113" y="7216"/>
                  <a:pt x="1118" y="7211"/>
                </a:cubicBezTo>
                <a:close/>
                <a:moveTo>
                  <a:pt x="18026" y="6995"/>
                </a:moveTo>
                <a:lnTo>
                  <a:pt x="18026" y="6995"/>
                </a:lnTo>
                <a:cubicBezTo>
                  <a:pt x="18083" y="7103"/>
                  <a:pt x="18094" y="7234"/>
                  <a:pt x="18117" y="7353"/>
                </a:cubicBezTo>
                <a:cubicBezTo>
                  <a:pt x="18083" y="7319"/>
                  <a:pt x="18083" y="7268"/>
                  <a:pt x="18066" y="7222"/>
                </a:cubicBezTo>
                <a:lnTo>
                  <a:pt x="18072" y="7222"/>
                </a:lnTo>
                <a:cubicBezTo>
                  <a:pt x="18049" y="7148"/>
                  <a:pt x="18021" y="7075"/>
                  <a:pt x="18026" y="6995"/>
                </a:cubicBezTo>
                <a:close/>
                <a:moveTo>
                  <a:pt x="18116" y="7357"/>
                </a:moveTo>
                <a:cubicBezTo>
                  <a:pt x="18119" y="7357"/>
                  <a:pt x="18124" y="7357"/>
                  <a:pt x="18128" y="7358"/>
                </a:cubicBezTo>
                <a:cubicBezTo>
                  <a:pt x="18138" y="7382"/>
                  <a:pt x="18135" y="7394"/>
                  <a:pt x="18118" y="7394"/>
                </a:cubicBezTo>
                <a:cubicBezTo>
                  <a:pt x="18114" y="7394"/>
                  <a:pt x="18110" y="7393"/>
                  <a:pt x="18106" y="7392"/>
                </a:cubicBezTo>
                <a:cubicBezTo>
                  <a:pt x="18096" y="7369"/>
                  <a:pt x="18099" y="7357"/>
                  <a:pt x="18116" y="7357"/>
                </a:cubicBezTo>
                <a:close/>
                <a:moveTo>
                  <a:pt x="18021" y="7194"/>
                </a:moveTo>
                <a:cubicBezTo>
                  <a:pt x="18043" y="7290"/>
                  <a:pt x="18049" y="7398"/>
                  <a:pt x="18089" y="7495"/>
                </a:cubicBezTo>
                <a:cubicBezTo>
                  <a:pt x="18100" y="7517"/>
                  <a:pt x="18094" y="7540"/>
                  <a:pt x="18083" y="7557"/>
                </a:cubicBezTo>
                <a:lnTo>
                  <a:pt x="18083" y="7563"/>
                </a:lnTo>
                <a:cubicBezTo>
                  <a:pt x="18068" y="7538"/>
                  <a:pt x="18079" y="7466"/>
                  <a:pt x="18045" y="7466"/>
                </a:cubicBezTo>
                <a:cubicBezTo>
                  <a:pt x="18040" y="7466"/>
                  <a:pt x="18034" y="7468"/>
                  <a:pt x="18026" y="7472"/>
                </a:cubicBezTo>
                <a:cubicBezTo>
                  <a:pt x="18038" y="7466"/>
                  <a:pt x="18049" y="7455"/>
                  <a:pt x="18055" y="7449"/>
                </a:cubicBezTo>
                <a:cubicBezTo>
                  <a:pt x="18026" y="7370"/>
                  <a:pt x="18009" y="7279"/>
                  <a:pt x="18021" y="7194"/>
                </a:cubicBezTo>
                <a:close/>
                <a:moveTo>
                  <a:pt x="454" y="7597"/>
                </a:moveTo>
                <a:cubicBezTo>
                  <a:pt x="483" y="7597"/>
                  <a:pt x="471" y="7636"/>
                  <a:pt x="449" y="7642"/>
                </a:cubicBezTo>
                <a:cubicBezTo>
                  <a:pt x="420" y="7642"/>
                  <a:pt x="437" y="7597"/>
                  <a:pt x="454" y="7597"/>
                </a:cubicBezTo>
                <a:close/>
                <a:moveTo>
                  <a:pt x="460" y="7256"/>
                </a:moveTo>
                <a:cubicBezTo>
                  <a:pt x="466" y="7404"/>
                  <a:pt x="420" y="7557"/>
                  <a:pt x="375" y="7693"/>
                </a:cubicBezTo>
                <a:cubicBezTo>
                  <a:pt x="392" y="7546"/>
                  <a:pt x="420" y="7398"/>
                  <a:pt x="460" y="7256"/>
                </a:cubicBezTo>
                <a:close/>
                <a:moveTo>
                  <a:pt x="1016" y="7631"/>
                </a:moveTo>
                <a:cubicBezTo>
                  <a:pt x="1016" y="7682"/>
                  <a:pt x="1033" y="7744"/>
                  <a:pt x="993" y="7778"/>
                </a:cubicBezTo>
                <a:cubicBezTo>
                  <a:pt x="999" y="7727"/>
                  <a:pt x="1005" y="7682"/>
                  <a:pt x="1016" y="7631"/>
                </a:cubicBezTo>
                <a:close/>
                <a:moveTo>
                  <a:pt x="18304" y="7812"/>
                </a:moveTo>
                <a:cubicBezTo>
                  <a:pt x="18304" y="7858"/>
                  <a:pt x="18344" y="7914"/>
                  <a:pt x="18310" y="7954"/>
                </a:cubicBezTo>
                <a:cubicBezTo>
                  <a:pt x="18299" y="7909"/>
                  <a:pt x="18287" y="7863"/>
                  <a:pt x="18276" y="7818"/>
                </a:cubicBezTo>
                <a:cubicBezTo>
                  <a:pt x="18282" y="7818"/>
                  <a:pt x="18299" y="7812"/>
                  <a:pt x="18304" y="7812"/>
                </a:cubicBezTo>
                <a:close/>
                <a:moveTo>
                  <a:pt x="364" y="7699"/>
                </a:moveTo>
                <a:lnTo>
                  <a:pt x="364" y="7699"/>
                </a:lnTo>
                <a:cubicBezTo>
                  <a:pt x="381" y="7812"/>
                  <a:pt x="347" y="7926"/>
                  <a:pt x="330" y="8039"/>
                </a:cubicBezTo>
                <a:cubicBezTo>
                  <a:pt x="324" y="7926"/>
                  <a:pt x="352" y="7812"/>
                  <a:pt x="364" y="7699"/>
                </a:cubicBezTo>
                <a:close/>
                <a:moveTo>
                  <a:pt x="958" y="8117"/>
                </a:moveTo>
                <a:cubicBezTo>
                  <a:pt x="960" y="8117"/>
                  <a:pt x="963" y="8117"/>
                  <a:pt x="965" y="8119"/>
                </a:cubicBezTo>
                <a:cubicBezTo>
                  <a:pt x="986" y="8129"/>
                  <a:pt x="973" y="8170"/>
                  <a:pt x="952" y="8170"/>
                </a:cubicBezTo>
                <a:cubicBezTo>
                  <a:pt x="951" y="8170"/>
                  <a:pt x="949" y="8170"/>
                  <a:pt x="948" y="8170"/>
                </a:cubicBezTo>
                <a:cubicBezTo>
                  <a:pt x="928" y="8155"/>
                  <a:pt x="939" y="8117"/>
                  <a:pt x="958" y="8117"/>
                </a:cubicBezTo>
                <a:close/>
                <a:moveTo>
                  <a:pt x="18134" y="7398"/>
                </a:moveTo>
                <a:lnTo>
                  <a:pt x="18134" y="7398"/>
                </a:lnTo>
                <a:cubicBezTo>
                  <a:pt x="18179" y="7512"/>
                  <a:pt x="18179" y="7631"/>
                  <a:pt x="18208" y="7750"/>
                </a:cubicBezTo>
                <a:lnTo>
                  <a:pt x="18213" y="7750"/>
                </a:lnTo>
                <a:cubicBezTo>
                  <a:pt x="18213" y="7744"/>
                  <a:pt x="18225" y="7738"/>
                  <a:pt x="18230" y="7738"/>
                </a:cubicBezTo>
                <a:cubicBezTo>
                  <a:pt x="18225" y="7750"/>
                  <a:pt x="18219" y="7761"/>
                  <a:pt x="18213" y="7773"/>
                </a:cubicBezTo>
                <a:cubicBezTo>
                  <a:pt x="18242" y="7937"/>
                  <a:pt x="18287" y="8102"/>
                  <a:pt x="18287" y="8277"/>
                </a:cubicBezTo>
                <a:lnTo>
                  <a:pt x="18316" y="8266"/>
                </a:lnTo>
                <a:lnTo>
                  <a:pt x="18316" y="8266"/>
                </a:lnTo>
                <a:cubicBezTo>
                  <a:pt x="18276" y="8323"/>
                  <a:pt x="18316" y="8397"/>
                  <a:pt x="18304" y="8459"/>
                </a:cubicBezTo>
                <a:cubicBezTo>
                  <a:pt x="18276" y="8425"/>
                  <a:pt x="18299" y="8374"/>
                  <a:pt x="18276" y="8334"/>
                </a:cubicBezTo>
                <a:cubicBezTo>
                  <a:pt x="18264" y="8022"/>
                  <a:pt x="18145" y="7704"/>
                  <a:pt x="18134" y="7398"/>
                </a:cubicBezTo>
                <a:close/>
                <a:moveTo>
                  <a:pt x="18219" y="8368"/>
                </a:moveTo>
                <a:cubicBezTo>
                  <a:pt x="18230" y="8419"/>
                  <a:pt x="18242" y="8470"/>
                  <a:pt x="18259" y="8516"/>
                </a:cubicBezTo>
                <a:cubicBezTo>
                  <a:pt x="18242" y="8561"/>
                  <a:pt x="18253" y="8612"/>
                  <a:pt x="18264" y="8658"/>
                </a:cubicBezTo>
                <a:cubicBezTo>
                  <a:pt x="18259" y="8652"/>
                  <a:pt x="18242" y="8646"/>
                  <a:pt x="18236" y="8641"/>
                </a:cubicBezTo>
                <a:cubicBezTo>
                  <a:pt x="18236" y="8624"/>
                  <a:pt x="18242" y="8607"/>
                  <a:pt x="18242" y="8590"/>
                </a:cubicBezTo>
                <a:cubicBezTo>
                  <a:pt x="18230" y="8584"/>
                  <a:pt x="18213" y="8578"/>
                  <a:pt x="18202" y="8573"/>
                </a:cubicBezTo>
                <a:lnTo>
                  <a:pt x="18230" y="8567"/>
                </a:lnTo>
                <a:cubicBezTo>
                  <a:pt x="18219" y="8499"/>
                  <a:pt x="18236" y="8431"/>
                  <a:pt x="18208" y="8368"/>
                </a:cubicBezTo>
                <a:close/>
                <a:moveTo>
                  <a:pt x="18299" y="8465"/>
                </a:moveTo>
                <a:cubicBezTo>
                  <a:pt x="18327" y="8538"/>
                  <a:pt x="18338" y="8629"/>
                  <a:pt x="18327" y="8709"/>
                </a:cubicBezTo>
                <a:lnTo>
                  <a:pt x="18321" y="8709"/>
                </a:lnTo>
                <a:cubicBezTo>
                  <a:pt x="18310" y="8663"/>
                  <a:pt x="18304" y="8618"/>
                  <a:pt x="18316" y="8567"/>
                </a:cubicBezTo>
                <a:cubicBezTo>
                  <a:pt x="18301" y="8552"/>
                  <a:pt x="18290" y="8529"/>
                  <a:pt x="18270" y="8519"/>
                </a:cubicBezTo>
                <a:lnTo>
                  <a:pt x="18270" y="8519"/>
                </a:lnTo>
                <a:cubicBezTo>
                  <a:pt x="18280" y="8521"/>
                  <a:pt x="18290" y="8521"/>
                  <a:pt x="18299" y="8521"/>
                </a:cubicBezTo>
                <a:cubicBezTo>
                  <a:pt x="18299" y="8510"/>
                  <a:pt x="18299" y="8476"/>
                  <a:pt x="18299" y="8465"/>
                </a:cubicBezTo>
                <a:close/>
                <a:moveTo>
                  <a:pt x="18338" y="9004"/>
                </a:moveTo>
                <a:lnTo>
                  <a:pt x="18338" y="9004"/>
                </a:lnTo>
                <a:cubicBezTo>
                  <a:pt x="18367" y="9009"/>
                  <a:pt x="18372" y="9060"/>
                  <a:pt x="18350" y="9072"/>
                </a:cubicBezTo>
                <a:cubicBezTo>
                  <a:pt x="18321" y="9072"/>
                  <a:pt x="18321" y="9021"/>
                  <a:pt x="18338" y="9004"/>
                </a:cubicBezTo>
                <a:close/>
                <a:moveTo>
                  <a:pt x="335" y="8045"/>
                </a:moveTo>
                <a:lnTo>
                  <a:pt x="335" y="8045"/>
                </a:lnTo>
                <a:cubicBezTo>
                  <a:pt x="296" y="8266"/>
                  <a:pt x="301" y="8499"/>
                  <a:pt x="267" y="8726"/>
                </a:cubicBezTo>
                <a:lnTo>
                  <a:pt x="313" y="8754"/>
                </a:lnTo>
                <a:cubicBezTo>
                  <a:pt x="318" y="8731"/>
                  <a:pt x="324" y="8709"/>
                  <a:pt x="330" y="8680"/>
                </a:cubicBezTo>
                <a:lnTo>
                  <a:pt x="341" y="8680"/>
                </a:lnTo>
                <a:cubicBezTo>
                  <a:pt x="341" y="8726"/>
                  <a:pt x="341" y="8771"/>
                  <a:pt x="341" y="8816"/>
                </a:cubicBezTo>
                <a:lnTo>
                  <a:pt x="318" y="8816"/>
                </a:lnTo>
                <a:cubicBezTo>
                  <a:pt x="318" y="8799"/>
                  <a:pt x="318" y="8777"/>
                  <a:pt x="318" y="8754"/>
                </a:cubicBezTo>
                <a:cubicBezTo>
                  <a:pt x="307" y="8754"/>
                  <a:pt x="284" y="8760"/>
                  <a:pt x="273" y="8765"/>
                </a:cubicBezTo>
                <a:cubicBezTo>
                  <a:pt x="256" y="8885"/>
                  <a:pt x="256" y="9004"/>
                  <a:pt x="256" y="9123"/>
                </a:cubicBezTo>
                <a:lnTo>
                  <a:pt x="233" y="9123"/>
                </a:lnTo>
                <a:cubicBezTo>
                  <a:pt x="244" y="8794"/>
                  <a:pt x="273" y="8470"/>
                  <a:pt x="307" y="8147"/>
                </a:cubicBezTo>
                <a:cubicBezTo>
                  <a:pt x="313" y="8107"/>
                  <a:pt x="307" y="8068"/>
                  <a:pt x="335" y="8045"/>
                </a:cubicBezTo>
                <a:close/>
                <a:moveTo>
                  <a:pt x="18293" y="9174"/>
                </a:moveTo>
                <a:cubicBezTo>
                  <a:pt x="18293" y="9225"/>
                  <a:pt x="18327" y="9287"/>
                  <a:pt x="18276" y="9327"/>
                </a:cubicBezTo>
                <a:cubicBezTo>
                  <a:pt x="18276" y="9276"/>
                  <a:pt x="18270" y="9219"/>
                  <a:pt x="18293" y="9174"/>
                </a:cubicBezTo>
                <a:close/>
                <a:moveTo>
                  <a:pt x="18355" y="9242"/>
                </a:moveTo>
                <a:cubicBezTo>
                  <a:pt x="18361" y="9356"/>
                  <a:pt x="18401" y="9497"/>
                  <a:pt x="18344" y="9599"/>
                </a:cubicBezTo>
                <a:cubicBezTo>
                  <a:pt x="18355" y="9480"/>
                  <a:pt x="18350" y="9361"/>
                  <a:pt x="18338" y="9248"/>
                </a:cubicBezTo>
                <a:lnTo>
                  <a:pt x="18355" y="9242"/>
                </a:lnTo>
                <a:close/>
                <a:moveTo>
                  <a:pt x="250" y="9151"/>
                </a:moveTo>
                <a:cubicBezTo>
                  <a:pt x="256" y="9202"/>
                  <a:pt x="256" y="9248"/>
                  <a:pt x="250" y="9299"/>
                </a:cubicBezTo>
                <a:cubicBezTo>
                  <a:pt x="250" y="9299"/>
                  <a:pt x="250" y="9298"/>
                  <a:pt x="250" y="9298"/>
                </a:cubicBezTo>
                <a:lnTo>
                  <a:pt x="250" y="9298"/>
                </a:lnTo>
                <a:cubicBezTo>
                  <a:pt x="239" y="9415"/>
                  <a:pt x="245" y="9527"/>
                  <a:pt x="256" y="9645"/>
                </a:cubicBezTo>
                <a:lnTo>
                  <a:pt x="233" y="9645"/>
                </a:lnTo>
                <a:cubicBezTo>
                  <a:pt x="233" y="9533"/>
                  <a:pt x="194" y="9398"/>
                  <a:pt x="248" y="9297"/>
                </a:cubicBezTo>
                <a:lnTo>
                  <a:pt x="248" y="9297"/>
                </a:lnTo>
                <a:cubicBezTo>
                  <a:pt x="249" y="9297"/>
                  <a:pt x="249" y="9298"/>
                  <a:pt x="250" y="9298"/>
                </a:cubicBezTo>
                <a:lnTo>
                  <a:pt x="250" y="9298"/>
                </a:lnTo>
                <a:cubicBezTo>
                  <a:pt x="250" y="9297"/>
                  <a:pt x="250" y="9295"/>
                  <a:pt x="250" y="9293"/>
                </a:cubicBezTo>
                <a:lnTo>
                  <a:pt x="250" y="9293"/>
                </a:lnTo>
                <a:cubicBezTo>
                  <a:pt x="250" y="9294"/>
                  <a:pt x="249" y="9295"/>
                  <a:pt x="248" y="9297"/>
                </a:cubicBezTo>
                <a:lnTo>
                  <a:pt x="248" y="9297"/>
                </a:lnTo>
                <a:cubicBezTo>
                  <a:pt x="217" y="9257"/>
                  <a:pt x="228" y="9190"/>
                  <a:pt x="250" y="9151"/>
                </a:cubicBezTo>
                <a:close/>
                <a:moveTo>
                  <a:pt x="324" y="9565"/>
                </a:moveTo>
                <a:cubicBezTo>
                  <a:pt x="324" y="9617"/>
                  <a:pt x="335" y="9673"/>
                  <a:pt x="307" y="9719"/>
                </a:cubicBezTo>
                <a:cubicBezTo>
                  <a:pt x="307" y="9668"/>
                  <a:pt x="273" y="9605"/>
                  <a:pt x="324" y="9565"/>
                </a:cubicBezTo>
                <a:close/>
                <a:moveTo>
                  <a:pt x="18350" y="9594"/>
                </a:moveTo>
                <a:lnTo>
                  <a:pt x="18350" y="9594"/>
                </a:lnTo>
                <a:cubicBezTo>
                  <a:pt x="18378" y="9634"/>
                  <a:pt x="18372" y="9696"/>
                  <a:pt x="18344" y="9741"/>
                </a:cubicBezTo>
                <a:cubicBezTo>
                  <a:pt x="18338" y="9690"/>
                  <a:pt x="18344" y="9639"/>
                  <a:pt x="18350" y="9594"/>
                </a:cubicBezTo>
                <a:close/>
                <a:moveTo>
                  <a:pt x="244" y="9815"/>
                </a:moveTo>
                <a:lnTo>
                  <a:pt x="244" y="9815"/>
                </a:lnTo>
                <a:cubicBezTo>
                  <a:pt x="273" y="9821"/>
                  <a:pt x="273" y="9866"/>
                  <a:pt x="256" y="9883"/>
                </a:cubicBezTo>
                <a:cubicBezTo>
                  <a:pt x="227" y="9883"/>
                  <a:pt x="222" y="9832"/>
                  <a:pt x="244" y="9815"/>
                </a:cubicBezTo>
                <a:close/>
                <a:moveTo>
                  <a:pt x="154" y="8346"/>
                </a:moveTo>
                <a:lnTo>
                  <a:pt x="176" y="8385"/>
                </a:lnTo>
                <a:cubicBezTo>
                  <a:pt x="154" y="8431"/>
                  <a:pt x="165" y="8482"/>
                  <a:pt x="171" y="8527"/>
                </a:cubicBezTo>
                <a:cubicBezTo>
                  <a:pt x="182" y="8521"/>
                  <a:pt x="205" y="8510"/>
                  <a:pt x="216" y="8504"/>
                </a:cubicBezTo>
                <a:lnTo>
                  <a:pt x="216" y="8504"/>
                </a:lnTo>
                <a:cubicBezTo>
                  <a:pt x="210" y="8521"/>
                  <a:pt x="205" y="8538"/>
                  <a:pt x="199" y="8556"/>
                </a:cubicBezTo>
                <a:cubicBezTo>
                  <a:pt x="216" y="8607"/>
                  <a:pt x="148" y="8641"/>
                  <a:pt x="165" y="8692"/>
                </a:cubicBezTo>
                <a:lnTo>
                  <a:pt x="171" y="8692"/>
                </a:lnTo>
                <a:cubicBezTo>
                  <a:pt x="176" y="8697"/>
                  <a:pt x="188" y="8709"/>
                  <a:pt x="193" y="8714"/>
                </a:cubicBezTo>
                <a:cubicBezTo>
                  <a:pt x="193" y="8856"/>
                  <a:pt x="159" y="9004"/>
                  <a:pt x="182" y="9146"/>
                </a:cubicBezTo>
                <a:lnTo>
                  <a:pt x="137" y="9146"/>
                </a:lnTo>
                <a:cubicBezTo>
                  <a:pt x="137" y="9163"/>
                  <a:pt x="125" y="9197"/>
                  <a:pt x="125" y="9214"/>
                </a:cubicBezTo>
                <a:cubicBezTo>
                  <a:pt x="137" y="9225"/>
                  <a:pt x="148" y="9231"/>
                  <a:pt x="165" y="9242"/>
                </a:cubicBezTo>
                <a:lnTo>
                  <a:pt x="171" y="9202"/>
                </a:lnTo>
                <a:cubicBezTo>
                  <a:pt x="171" y="9219"/>
                  <a:pt x="176" y="9248"/>
                  <a:pt x="182" y="9265"/>
                </a:cubicBezTo>
                <a:cubicBezTo>
                  <a:pt x="171" y="9259"/>
                  <a:pt x="159" y="9248"/>
                  <a:pt x="154" y="9242"/>
                </a:cubicBezTo>
                <a:cubicBezTo>
                  <a:pt x="142" y="9248"/>
                  <a:pt x="125" y="9253"/>
                  <a:pt x="120" y="9259"/>
                </a:cubicBezTo>
                <a:cubicBezTo>
                  <a:pt x="125" y="9293"/>
                  <a:pt x="125" y="9321"/>
                  <a:pt x="125" y="9350"/>
                </a:cubicBezTo>
                <a:lnTo>
                  <a:pt x="148" y="9356"/>
                </a:lnTo>
                <a:cubicBezTo>
                  <a:pt x="154" y="9327"/>
                  <a:pt x="159" y="9299"/>
                  <a:pt x="176" y="9276"/>
                </a:cubicBezTo>
                <a:lnTo>
                  <a:pt x="176" y="9276"/>
                </a:lnTo>
                <a:cubicBezTo>
                  <a:pt x="165" y="9304"/>
                  <a:pt x="165" y="9338"/>
                  <a:pt x="176" y="9367"/>
                </a:cubicBezTo>
                <a:lnTo>
                  <a:pt x="120" y="9367"/>
                </a:lnTo>
                <a:cubicBezTo>
                  <a:pt x="125" y="9395"/>
                  <a:pt x="125" y="9424"/>
                  <a:pt x="125" y="9452"/>
                </a:cubicBezTo>
                <a:cubicBezTo>
                  <a:pt x="137" y="9435"/>
                  <a:pt x="154" y="9390"/>
                  <a:pt x="159" y="9373"/>
                </a:cubicBezTo>
                <a:lnTo>
                  <a:pt x="159" y="9373"/>
                </a:lnTo>
                <a:cubicBezTo>
                  <a:pt x="171" y="9395"/>
                  <a:pt x="171" y="9418"/>
                  <a:pt x="154" y="9446"/>
                </a:cubicBezTo>
                <a:cubicBezTo>
                  <a:pt x="171" y="9503"/>
                  <a:pt x="159" y="9560"/>
                  <a:pt x="165" y="9617"/>
                </a:cubicBezTo>
                <a:lnTo>
                  <a:pt x="137" y="9628"/>
                </a:lnTo>
                <a:cubicBezTo>
                  <a:pt x="148" y="9634"/>
                  <a:pt x="171" y="9651"/>
                  <a:pt x="182" y="9662"/>
                </a:cubicBezTo>
                <a:cubicBezTo>
                  <a:pt x="165" y="9668"/>
                  <a:pt x="148" y="9673"/>
                  <a:pt x="125" y="9679"/>
                </a:cubicBezTo>
                <a:cubicBezTo>
                  <a:pt x="148" y="9696"/>
                  <a:pt x="159" y="9713"/>
                  <a:pt x="176" y="9736"/>
                </a:cubicBezTo>
                <a:cubicBezTo>
                  <a:pt x="176" y="9753"/>
                  <a:pt x="171" y="9770"/>
                  <a:pt x="171" y="9787"/>
                </a:cubicBezTo>
                <a:cubicBezTo>
                  <a:pt x="159" y="9764"/>
                  <a:pt x="142" y="9741"/>
                  <a:pt x="120" y="9724"/>
                </a:cubicBezTo>
                <a:lnTo>
                  <a:pt x="120" y="9724"/>
                </a:lnTo>
                <a:cubicBezTo>
                  <a:pt x="125" y="9741"/>
                  <a:pt x="131" y="9775"/>
                  <a:pt x="137" y="9787"/>
                </a:cubicBezTo>
                <a:cubicBezTo>
                  <a:pt x="125" y="9792"/>
                  <a:pt x="103" y="9792"/>
                  <a:pt x="91" y="9792"/>
                </a:cubicBezTo>
                <a:cubicBezTo>
                  <a:pt x="103" y="9798"/>
                  <a:pt x="131" y="9815"/>
                  <a:pt x="142" y="9821"/>
                </a:cubicBezTo>
                <a:cubicBezTo>
                  <a:pt x="133" y="9840"/>
                  <a:pt x="139" y="9890"/>
                  <a:pt x="115" y="9890"/>
                </a:cubicBezTo>
                <a:cubicBezTo>
                  <a:pt x="111" y="9890"/>
                  <a:pt x="105" y="9888"/>
                  <a:pt x="97" y="9883"/>
                </a:cubicBezTo>
                <a:cubicBezTo>
                  <a:pt x="63" y="9815"/>
                  <a:pt x="120" y="9707"/>
                  <a:pt x="46" y="9651"/>
                </a:cubicBezTo>
                <a:lnTo>
                  <a:pt x="80" y="9651"/>
                </a:lnTo>
                <a:cubicBezTo>
                  <a:pt x="86" y="9452"/>
                  <a:pt x="69" y="9248"/>
                  <a:pt x="80" y="9049"/>
                </a:cubicBezTo>
                <a:cubicBezTo>
                  <a:pt x="69" y="9043"/>
                  <a:pt x="57" y="9038"/>
                  <a:pt x="40" y="9032"/>
                </a:cubicBezTo>
                <a:cubicBezTo>
                  <a:pt x="52" y="9026"/>
                  <a:pt x="63" y="9021"/>
                  <a:pt x="69" y="9021"/>
                </a:cubicBezTo>
                <a:cubicBezTo>
                  <a:pt x="63" y="8924"/>
                  <a:pt x="114" y="8816"/>
                  <a:pt x="80" y="8726"/>
                </a:cubicBezTo>
                <a:cubicBezTo>
                  <a:pt x="131" y="8658"/>
                  <a:pt x="91" y="8561"/>
                  <a:pt x="120" y="8487"/>
                </a:cubicBezTo>
                <a:cubicBezTo>
                  <a:pt x="131" y="8436"/>
                  <a:pt x="103" y="8380"/>
                  <a:pt x="154" y="8346"/>
                </a:cubicBezTo>
                <a:close/>
                <a:moveTo>
                  <a:pt x="273" y="10184"/>
                </a:moveTo>
                <a:lnTo>
                  <a:pt x="273" y="10184"/>
                </a:lnTo>
                <a:cubicBezTo>
                  <a:pt x="284" y="10229"/>
                  <a:pt x="290" y="10275"/>
                  <a:pt x="284" y="10320"/>
                </a:cubicBezTo>
                <a:cubicBezTo>
                  <a:pt x="301" y="10337"/>
                  <a:pt x="313" y="10365"/>
                  <a:pt x="341" y="10371"/>
                </a:cubicBezTo>
                <a:cubicBezTo>
                  <a:pt x="358" y="10326"/>
                  <a:pt x="341" y="10280"/>
                  <a:pt x="330" y="10235"/>
                </a:cubicBezTo>
                <a:lnTo>
                  <a:pt x="330" y="10235"/>
                </a:lnTo>
                <a:cubicBezTo>
                  <a:pt x="341" y="10241"/>
                  <a:pt x="352" y="10246"/>
                  <a:pt x="358" y="10246"/>
                </a:cubicBezTo>
                <a:cubicBezTo>
                  <a:pt x="358" y="10263"/>
                  <a:pt x="358" y="10280"/>
                  <a:pt x="352" y="10303"/>
                </a:cubicBezTo>
                <a:cubicBezTo>
                  <a:pt x="369" y="10303"/>
                  <a:pt x="381" y="10309"/>
                  <a:pt x="392" y="10314"/>
                </a:cubicBezTo>
                <a:lnTo>
                  <a:pt x="369" y="10320"/>
                </a:lnTo>
                <a:cubicBezTo>
                  <a:pt x="375" y="10388"/>
                  <a:pt x="364" y="10456"/>
                  <a:pt x="386" y="10524"/>
                </a:cubicBezTo>
                <a:lnTo>
                  <a:pt x="375" y="10524"/>
                </a:lnTo>
                <a:cubicBezTo>
                  <a:pt x="364" y="10473"/>
                  <a:pt x="352" y="10422"/>
                  <a:pt x="341" y="10371"/>
                </a:cubicBezTo>
                <a:cubicBezTo>
                  <a:pt x="330" y="10371"/>
                  <a:pt x="307" y="10365"/>
                  <a:pt x="296" y="10365"/>
                </a:cubicBezTo>
                <a:cubicBezTo>
                  <a:pt x="296" y="10382"/>
                  <a:pt x="296" y="10411"/>
                  <a:pt x="296" y="10428"/>
                </a:cubicBezTo>
                <a:cubicBezTo>
                  <a:pt x="273" y="10348"/>
                  <a:pt x="256" y="10258"/>
                  <a:pt x="273" y="10184"/>
                </a:cubicBezTo>
                <a:close/>
                <a:moveTo>
                  <a:pt x="18480" y="8997"/>
                </a:moveTo>
                <a:cubicBezTo>
                  <a:pt x="18484" y="8997"/>
                  <a:pt x="18490" y="8999"/>
                  <a:pt x="18497" y="9004"/>
                </a:cubicBezTo>
                <a:cubicBezTo>
                  <a:pt x="18531" y="9077"/>
                  <a:pt x="18474" y="9185"/>
                  <a:pt x="18548" y="9236"/>
                </a:cubicBezTo>
                <a:lnTo>
                  <a:pt x="18514" y="9236"/>
                </a:lnTo>
                <a:cubicBezTo>
                  <a:pt x="18508" y="9441"/>
                  <a:pt x="18525" y="9639"/>
                  <a:pt x="18514" y="9843"/>
                </a:cubicBezTo>
                <a:cubicBezTo>
                  <a:pt x="18531" y="9849"/>
                  <a:pt x="18543" y="9855"/>
                  <a:pt x="18554" y="9860"/>
                </a:cubicBezTo>
                <a:cubicBezTo>
                  <a:pt x="18548" y="9866"/>
                  <a:pt x="18531" y="9872"/>
                  <a:pt x="18525" y="9872"/>
                </a:cubicBezTo>
                <a:lnTo>
                  <a:pt x="18520" y="9872"/>
                </a:lnTo>
                <a:cubicBezTo>
                  <a:pt x="18531" y="9968"/>
                  <a:pt x="18474" y="10076"/>
                  <a:pt x="18514" y="10167"/>
                </a:cubicBezTo>
                <a:cubicBezTo>
                  <a:pt x="18457" y="10229"/>
                  <a:pt x="18503" y="10331"/>
                  <a:pt x="18474" y="10405"/>
                </a:cubicBezTo>
                <a:cubicBezTo>
                  <a:pt x="18463" y="10456"/>
                  <a:pt x="18491" y="10513"/>
                  <a:pt x="18435" y="10547"/>
                </a:cubicBezTo>
                <a:lnTo>
                  <a:pt x="18412" y="10507"/>
                </a:lnTo>
                <a:cubicBezTo>
                  <a:pt x="18440" y="10462"/>
                  <a:pt x="18429" y="10411"/>
                  <a:pt x="18423" y="10365"/>
                </a:cubicBezTo>
                <a:lnTo>
                  <a:pt x="18423" y="10365"/>
                </a:lnTo>
                <a:cubicBezTo>
                  <a:pt x="18412" y="10371"/>
                  <a:pt x="18389" y="10382"/>
                  <a:pt x="18378" y="10382"/>
                </a:cubicBezTo>
                <a:cubicBezTo>
                  <a:pt x="18384" y="10371"/>
                  <a:pt x="18389" y="10354"/>
                  <a:pt x="18395" y="10337"/>
                </a:cubicBezTo>
                <a:cubicBezTo>
                  <a:pt x="18378" y="10280"/>
                  <a:pt x="18446" y="10252"/>
                  <a:pt x="18429" y="10201"/>
                </a:cubicBezTo>
                <a:cubicBezTo>
                  <a:pt x="18423" y="10195"/>
                  <a:pt x="18406" y="10184"/>
                  <a:pt x="18401" y="10178"/>
                </a:cubicBezTo>
                <a:cubicBezTo>
                  <a:pt x="18406" y="10036"/>
                  <a:pt x="18440" y="9889"/>
                  <a:pt x="18418" y="9747"/>
                </a:cubicBezTo>
                <a:lnTo>
                  <a:pt x="18457" y="9747"/>
                </a:lnTo>
                <a:cubicBezTo>
                  <a:pt x="18463" y="9730"/>
                  <a:pt x="18469" y="9696"/>
                  <a:pt x="18474" y="9679"/>
                </a:cubicBezTo>
                <a:cubicBezTo>
                  <a:pt x="18457" y="9668"/>
                  <a:pt x="18446" y="9662"/>
                  <a:pt x="18435" y="9651"/>
                </a:cubicBezTo>
                <a:lnTo>
                  <a:pt x="18429" y="9690"/>
                </a:lnTo>
                <a:cubicBezTo>
                  <a:pt x="18423" y="9673"/>
                  <a:pt x="18418" y="9639"/>
                  <a:pt x="18418" y="9628"/>
                </a:cubicBezTo>
                <a:lnTo>
                  <a:pt x="18418" y="9628"/>
                </a:lnTo>
                <a:cubicBezTo>
                  <a:pt x="18423" y="9634"/>
                  <a:pt x="18440" y="9645"/>
                  <a:pt x="18446" y="9651"/>
                </a:cubicBezTo>
                <a:cubicBezTo>
                  <a:pt x="18452" y="9645"/>
                  <a:pt x="18469" y="9634"/>
                  <a:pt x="18480" y="9634"/>
                </a:cubicBezTo>
                <a:cubicBezTo>
                  <a:pt x="18474" y="9599"/>
                  <a:pt x="18469" y="9571"/>
                  <a:pt x="18469" y="9537"/>
                </a:cubicBezTo>
                <a:lnTo>
                  <a:pt x="18446" y="9537"/>
                </a:lnTo>
                <a:cubicBezTo>
                  <a:pt x="18440" y="9565"/>
                  <a:pt x="18435" y="9594"/>
                  <a:pt x="18418" y="9617"/>
                </a:cubicBezTo>
                <a:cubicBezTo>
                  <a:pt x="18435" y="9588"/>
                  <a:pt x="18429" y="9554"/>
                  <a:pt x="18418" y="9526"/>
                </a:cubicBezTo>
                <a:lnTo>
                  <a:pt x="18474" y="9526"/>
                </a:lnTo>
                <a:cubicBezTo>
                  <a:pt x="18474" y="9497"/>
                  <a:pt x="18474" y="9469"/>
                  <a:pt x="18469" y="9435"/>
                </a:cubicBezTo>
                <a:cubicBezTo>
                  <a:pt x="18463" y="9458"/>
                  <a:pt x="18446" y="9503"/>
                  <a:pt x="18435" y="9520"/>
                </a:cubicBezTo>
                <a:cubicBezTo>
                  <a:pt x="18429" y="9497"/>
                  <a:pt x="18429" y="9475"/>
                  <a:pt x="18440" y="9446"/>
                </a:cubicBezTo>
                <a:cubicBezTo>
                  <a:pt x="18423" y="9390"/>
                  <a:pt x="18435" y="9333"/>
                  <a:pt x="18429" y="9276"/>
                </a:cubicBezTo>
                <a:lnTo>
                  <a:pt x="18457" y="9265"/>
                </a:lnTo>
                <a:cubicBezTo>
                  <a:pt x="18446" y="9259"/>
                  <a:pt x="18423" y="9242"/>
                  <a:pt x="18418" y="9231"/>
                </a:cubicBezTo>
                <a:cubicBezTo>
                  <a:pt x="18435" y="9225"/>
                  <a:pt x="18452" y="9219"/>
                  <a:pt x="18469" y="9214"/>
                </a:cubicBezTo>
                <a:cubicBezTo>
                  <a:pt x="18452" y="9197"/>
                  <a:pt x="18435" y="9180"/>
                  <a:pt x="18418" y="9157"/>
                </a:cubicBezTo>
                <a:cubicBezTo>
                  <a:pt x="18418" y="9140"/>
                  <a:pt x="18423" y="9123"/>
                  <a:pt x="18429" y="9106"/>
                </a:cubicBezTo>
                <a:cubicBezTo>
                  <a:pt x="18440" y="9129"/>
                  <a:pt x="18452" y="9151"/>
                  <a:pt x="18474" y="9168"/>
                </a:cubicBezTo>
                <a:cubicBezTo>
                  <a:pt x="18469" y="9151"/>
                  <a:pt x="18463" y="9117"/>
                  <a:pt x="18463" y="9100"/>
                </a:cubicBezTo>
                <a:lnTo>
                  <a:pt x="18503" y="9100"/>
                </a:lnTo>
                <a:cubicBezTo>
                  <a:pt x="18491" y="9095"/>
                  <a:pt x="18469" y="9077"/>
                  <a:pt x="18457" y="9072"/>
                </a:cubicBezTo>
                <a:cubicBezTo>
                  <a:pt x="18462" y="9053"/>
                  <a:pt x="18455" y="8997"/>
                  <a:pt x="18480" y="8997"/>
                </a:cubicBezTo>
                <a:close/>
                <a:moveTo>
                  <a:pt x="976" y="10536"/>
                </a:moveTo>
                <a:lnTo>
                  <a:pt x="976" y="10536"/>
                </a:lnTo>
                <a:cubicBezTo>
                  <a:pt x="993" y="10553"/>
                  <a:pt x="993" y="10564"/>
                  <a:pt x="971" y="10570"/>
                </a:cubicBezTo>
                <a:cubicBezTo>
                  <a:pt x="948" y="10553"/>
                  <a:pt x="954" y="10541"/>
                  <a:pt x="976" y="10536"/>
                </a:cubicBezTo>
                <a:close/>
                <a:moveTo>
                  <a:pt x="18367" y="9770"/>
                </a:moveTo>
                <a:cubicBezTo>
                  <a:pt x="18355" y="10099"/>
                  <a:pt x="18327" y="10422"/>
                  <a:pt x="18287" y="10746"/>
                </a:cubicBezTo>
                <a:cubicBezTo>
                  <a:pt x="18287" y="10780"/>
                  <a:pt x="18293" y="10819"/>
                  <a:pt x="18259" y="10848"/>
                </a:cubicBezTo>
                <a:cubicBezTo>
                  <a:pt x="18304" y="10621"/>
                  <a:pt x="18293" y="10394"/>
                  <a:pt x="18327" y="10167"/>
                </a:cubicBezTo>
                <a:cubicBezTo>
                  <a:pt x="18316" y="10156"/>
                  <a:pt x="18299" y="10144"/>
                  <a:pt x="18287" y="10138"/>
                </a:cubicBezTo>
                <a:cubicBezTo>
                  <a:pt x="18276" y="10161"/>
                  <a:pt x="18270" y="10184"/>
                  <a:pt x="18264" y="10207"/>
                </a:cubicBezTo>
                <a:lnTo>
                  <a:pt x="18259" y="10207"/>
                </a:lnTo>
                <a:cubicBezTo>
                  <a:pt x="18259" y="10167"/>
                  <a:pt x="18259" y="10121"/>
                  <a:pt x="18259" y="10076"/>
                </a:cubicBezTo>
                <a:cubicBezTo>
                  <a:pt x="18264" y="10076"/>
                  <a:pt x="18276" y="10070"/>
                  <a:pt x="18276" y="10070"/>
                </a:cubicBezTo>
                <a:cubicBezTo>
                  <a:pt x="18276" y="10093"/>
                  <a:pt x="18276" y="10116"/>
                  <a:pt x="18282" y="10138"/>
                </a:cubicBezTo>
                <a:cubicBezTo>
                  <a:pt x="18293" y="10133"/>
                  <a:pt x="18310" y="10127"/>
                  <a:pt x="18321" y="10127"/>
                </a:cubicBezTo>
                <a:cubicBezTo>
                  <a:pt x="18338" y="10008"/>
                  <a:pt x="18338" y="9889"/>
                  <a:pt x="18344" y="9770"/>
                </a:cubicBezTo>
                <a:close/>
                <a:moveTo>
                  <a:pt x="290" y="10933"/>
                </a:moveTo>
                <a:lnTo>
                  <a:pt x="290" y="10933"/>
                </a:lnTo>
                <a:cubicBezTo>
                  <a:pt x="301" y="10978"/>
                  <a:pt x="313" y="11024"/>
                  <a:pt x="324" y="11069"/>
                </a:cubicBezTo>
                <a:lnTo>
                  <a:pt x="296" y="11080"/>
                </a:lnTo>
                <a:cubicBezTo>
                  <a:pt x="290" y="11029"/>
                  <a:pt x="256" y="10978"/>
                  <a:pt x="290" y="10933"/>
                </a:cubicBezTo>
                <a:close/>
                <a:moveTo>
                  <a:pt x="18264" y="10853"/>
                </a:moveTo>
                <a:lnTo>
                  <a:pt x="18264" y="10853"/>
                </a:lnTo>
                <a:cubicBezTo>
                  <a:pt x="18270" y="10961"/>
                  <a:pt x="18242" y="11075"/>
                  <a:pt x="18230" y="11188"/>
                </a:cubicBezTo>
                <a:cubicBezTo>
                  <a:pt x="18213" y="11075"/>
                  <a:pt x="18247" y="10961"/>
                  <a:pt x="18264" y="10853"/>
                </a:cubicBezTo>
                <a:close/>
                <a:moveTo>
                  <a:pt x="17595" y="11183"/>
                </a:moveTo>
                <a:lnTo>
                  <a:pt x="17595" y="11183"/>
                </a:lnTo>
                <a:cubicBezTo>
                  <a:pt x="17589" y="11205"/>
                  <a:pt x="17584" y="11234"/>
                  <a:pt x="17578" y="11256"/>
                </a:cubicBezTo>
                <a:lnTo>
                  <a:pt x="17578" y="11239"/>
                </a:lnTo>
                <a:cubicBezTo>
                  <a:pt x="17584" y="11222"/>
                  <a:pt x="17589" y="11205"/>
                  <a:pt x="17595" y="11183"/>
                </a:cubicBezTo>
                <a:close/>
                <a:moveTo>
                  <a:pt x="18145" y="11245"/>
                </a:moveTo>
                <a:lnTo>
                  <a:pt x="18145" y="11245"/>
                </a:lnTo>
                <a:cubicBezTo>
                  <a:pt x="18174" y="11251"/>
                  <a:pt x="18157" y="11290"/>
                  <a:pt x="18140" y="11296"/>
                </a:cubicBezTo>
                <a:cubicBezTo>
                  <a:pt x="18111" y="11296"/>
                  <a:pt x="18128" y="11251"/>
                  <a:pt x="18145" y="11245"/>
                </a:cubicBezTo>
                <a:close/>
                <a:moveTo>
                  <a:pt x="290" y="10428"/>
                </a:moveTo>
                <a:cubicBezTo>
                  <a:pt x="318" y="10468"/>
                  <a:pt x="296" y="10519"/>
                  <a:pt x="324" y="10553"/>
                </a:cubicBezTo>
                <a:cubicBezTo>
                  <a:pt x="335" y="10870"/>
                  <a:pt x="454" y="11182"/>
                  <a:pt x="466" y="11495"/>
                </a:cubicBezTo>
                <a:cubicBezTo>
                  <a:pt x="420" y="11381"/>
                  <a:pt x="415" y="11256"/>
                  <a:pt x="386" y="11143"/>
                </a:cubicBezTo>
                <a:cubicBezTo>
                  <a:pt x="382" y="11143"/>
                  <a:pt x="375" y="11146"/>
                  <a:pt x="372" y="11149"/>
                </a:cubicBezTo>
                <a:lnTo>
                  <a:pt x="372" y="11149"/>
                </a:lnTo>
                <a:cubicBezTo>
                  <a:pt x="376" y="11140"/>
                  <a:pt x="381" y="11130"/>
                  <a:pt x="381" y="11120"/>
                </a:cubicBezTo>
                <a:cubicBezTo>
                  <a:pt x="358" y="10950"/>
                  <a:pt x="313" y="10785"/>
                  <a:pt x="307" y="10615"/>
                </a:cubicBezTo>
                <a:lnTo>
                  <a:pt x="284" y="10621"/>
                </a:lnTo>
                <a:cubicBezTo>
                  <a:pt x="318" y="10570"/>
                  <a:pt x="284" y="10496"/>
                  <a:pt x="290" y="10428"/>
                </a:cubicBezTo>
                <a:close/>
                <a:moveTo>
                  <a:pt x="476" y="11493"/>
                </a:moveTo>
                <a:cubicBezTo>
                  <a:pt x="479" y="11493"/>
                  <a:pt x="484" y="11494"/>
                  <a:pt x="488" y="11495"/>
                </a:cubicBezTo>
                <a:cubicBezTo>
                  <a:pt x="498" y="11514"/>
                  <a:pt x="495" y="11530"/>
                  <a:pt x="476" y="11530"/>
                </a:cubicBezTo>
                <a:cubicBezTo>
                  <a:pt x="473" y="11530"/>
                  <a:pt x="469" y="11529"/>
                  <a:pt x="466" y="11529"/>
                </a:cubicBezTo>
                <a:cubicBezTo>
                  <a:pt x="452" y="11505"/>
                  <a:pt x="457" y="11493"/>
                  <a:pt x="476" y="11493"/>
                </a:cubicBezTo>
                <a:close/>
                <a:moveTo>
                  <a:pt x="18225" y="11199"/>
                </a:moveTo>
                <a:lnTo>
                  <a:pt x="18225" y="11199"/>
                </a:lnTo>
                <a:cubicBezTo>
                  <a:pt x="18202" y="11347"/>
                  <a:pt x="18174" y="11495"/>
                  <a:pt x="18140" y="11636"/>
                </a:cubicBezTo>
                <a:cubicBezTo>
                  <a:pt x="18128" y="11489"/>
                  <a:pt x="18174" y="11336"/>
                  <a:pt x="18225" y="11199"/>
                </a:cubicBezTo>
                <a:close/>
                <a:moveTo>
                  <a:pt x="375" y="11546"/>
                </a:moveTo>
                <a:cubicBezTo>
                  <a:pt x="369" y="11574"/>
                  <a:pt x="364" y="11602"/>
                  <a:pt x="352" y="11631"/>
                </a:cubicBezTo>
                <a:cubicBezTo>
                  <a:pt x="364" y="11636"/>
                  <a:pt x="386" y="11653"/>
                  <a:pt x="403" y="11659"/>
                </a:cubicBezTo>
                <a:cubicBezTo>
                  <a:pt x="403" y="11619"/>
                  <a:pt x="403" y="11574"/>
                  <a:pt x="375" y="11546"/>
                </a:cubicBezTo>
                <a:close/>
                <a:moveTo>
                  <a:pt x="17516" y="11585"/>
                </a:moveTo>
                <a:cubicBezTo>
                  <a:pt x="17516" y="11619"/>
                  <a:pt x="17510" y="11648"/>
                  <a:pt x="17504" y="11682"/>
                </a:cubicBezTo>
                <a:lnTo>
                  <a:pt x="17482" y="11682"/>
                </a:lnTo>
                <a:cubicBezTo>
                  <a:pt x="17487" y="11648"/>
                  <a:pt x="17499" y="11614"/>
                  <a:pt x="17516" y="11585"/>
                </a:cubicBezTo>
                <a:close/>
                <a:moveTo>
                  <a:pt x="514" y="11336"/>
                </a:moveTo>
                <a:cubicBezTo>
                  <a:pt x="525" y="11365"/>
                  <a:pt x="517" y="11426"/>
                  <a:pt x="549" y="11426"/>
                </a:cubicBezTo>
                <a:cubicBezTo>
                  <a:pt x="554" y="11426"/>
                  <a:pt x="560" y="11425"/>
                  <a:pt x="568" y="11421"/>
                </a:cubicBezTo>
                <a:lnTo>
                  <a:pt x="568" y="11421"/>
                </a:lnTo>
                <a:cubicBezTo>
                  <a:pt x="557" y="11426"/>
                  <a:pt x="551" y="11438"/>
                  <a:pt x="540" y="11443"/>
                </a:cubicBezTo>
                <a:cubicBezTo>
                  <a:pt x="574" y="11523"/>
                  <a:pt x="591" y="11614"/>
                  <a:pt x="579" y="11699"/>
                </a:cubicBezTo>
                <a:cubicBezTo>
                  <a:pt x="557" y="11597"/>
                  <a:pt x="545" y="11495"/>
                  <a:pt x="511" y="11398"/>
                </a:cubicBezTo>
                <a:cubicBezTo>
                  <a:pt x="501" y="11377"/>
                  <a:pt x="505" y="11357"/>
                  <a:pt x="514" y="11336"/>
                </a:cubicBezTo>
                <a:close/>
                <a:moveTo>
                  <a:pt x="18038" y="11761"/>
                </a:moveTo>
                <a:lnTo>
                  <a:pt x="18038" y="11761"/>
                </a:lnTo>
                <a:cubicBezTo>
                  <a:pt x="18060" y="11773"/>
                  <a:pt x="18060" y="11784"/>
                  <a:pt x="18043" y="11801"/>
                </a:cubicBezTo>
                <a:cubicBezTo>
                  <a:pt x="18021" y="11795"/>
                  <a:pt x="18015" y="11778"/>
                  <a:pt x="18038" y="11761"/>
                </a:cubicBezTo>
                <a:close/>
                <a:moveTo>
                  <a:pt x="1215" y="11744"/>
                </a:moveTo>
                <a:cubicBezTo>
                  <a:pt x="1226" y="11784"/>
                  <a:pt x="1243" y="11824"/>
                  <a:pt x="1254" y="11863"/>
                </a:cubicBezTo>
                <a:cubicBezTo>
                  <a:pt x="1249" y="11863"/>
                  <a:pt x="1237" y="11869"/>
                  <a:pt x="1237" y="11869"/>
                </a:cubicBezTo>
                <a:cubicBezTo>
                  <a:pt x="1226" y="11829"/>
                  <a:pt x="1220" y="11790"/>
                  <a:pt x="1215" y="11744"/>
                </a:cubicBezTo>
                <a:close/>
                <a:moveTo>
                  <a:pt x="477" y="11534"/>
                </a:moveTo>
                <a:lnTo>
                  <a:pt x="477" y="11534"/>
                </a:lnTo>
                <a:cubicBezTo>
                  <a:pt x="511" y="11568"/>
                  <a:pt x="511" y="11619"/>
                  <a:pt x="522" y="11665"/>
                </a:cubicBezTo>
                <a:cubicBezTo>
                  <a:pt x="540" y="11739"/>
                  <a:pt x="574" y="11812"/>
                  <a:pt x="568" y="11892"/>
                </a:cubicBezTo>
                <a:cubicBezTo>
                  <a:pt x="511" y="11784"/>
                  <a:pt x="500" y="11653"/>
                  <a:pt x="477" y="11534"/>
                </a:cubicBezTo>
                <a:close/>
                <a:moveTo>
                  <a:pt x="18007" y="11878"/>
                </a:moveTo>
                <a:cubicBezTo>
                  <a:pt x="18009" y="11878"/>
                  <a:pt x="18012" y="11879"/>
                  <a:pt x="18015" y="11880"/>
                </a:cubicBezTo>
                <a:cubicBezTo>
                  <a:pt x="18035" y="11890"/>
                  <a:pt x="18024" y="11922"/>
                  <a:pt x="18006" y="11922"/>
                </a:cubicBezTo>
                <a:cubicBezTo>
                  <a:pt x="18003" y="11922"/>
                  <a:pt x="18001" y="11921"/>
                  <a:pt x="17998" y="11920"/>
                </a:cubicBezTo>
                <a:cubicBezTo>
                  <a:pt x="17978" y="11910"/>
                  <a:pt x="17989" y="11878"/>
                  <a:pt x="18007" y="11878"/>
                </a:cubicBezTo>
                <a:close/>
                <a:moveTo>
                  <a:pt x="17998" y="11948"/>
                </a:moveTo>
                <a:cubicBezTo>
                  <a:pt x="17998" y="11982"/>
                  <a:pt x="17992" y="12017"/>
                  <a:pt x="17986" y="12051"/>
                </a:cubicBezTo>
                <a:lnTo>
                  <a:pt x="17958" y="12051"/>
                </a:lnTo>
                <a:cubicBezTo>
                  <a:pt x="17964" y="12011"/>
                  <a:pt x="17975" y="11977"/>
                  <a:pt x="17998" y="11948"/>
                </a:cubicBezTo>
                <a:close/>
                <a:moveTo>
                  <a:pt x="1050" y="12079"/>
                </a:moveTo>
                <a:cubicBezTo>
                  <a:pt x="1073" y="12096"/>
                  <a:pt x="1067" y="12107"/>
                  <a:pt x="1044" y="12113"/>
                </a:cubicBezTo>
                <a:cubicBezTo>
                  <a:pt x="1027" y="12096"/>
                  <a:pt x="1027" y="12085"/>
                  <a:pt x="1050" y="12079"/>
                </a:cubicBezTo>
                <a:close/>
                <a:moveTo>
                  <a:pt x="17964" y="12079"/>
                </a:moveTo>
                <a:cubicBezTo>
                  <a:pt x="17974" y="12095"/>
                  <a:pt x="17965" y="12131"/>
                  <a:pt x="17945" y="12131"/>
                </a:cubicBezTo>
                <a:cubicBezTo>
                  <a:pt x="17944" y="12131"/>
                  <a:pt x="17943" y="12130"/>
                  <a:pt x="17941" y="12130"/>
                </a:cubicBezTo>
                <a:cubicBezTo>
                  <a:pt x="17924" y="12113"/>
                  <a:pt x="17941" y="12079"/>
                  <a:pt x="17964" y="12079"/>
                </a:cubicBezTo>
                <a:close/>
                <a:moveTo>
                  <a:pt x="749" y="12249"/>
                </a:moveTo>
                <a:lnTo>
                  <a:pt x="749" y="12249"/>
                </a:lnTo>
                <a:cubicBezTo>
                  <a:pt x="766" y="12255"/>
                  <a:pt x="783" y="12260"/>
                  <a:pt x="801" y="12266"/>
                </a:cubicBezTo>
                <a:cubicBezTo>
                  <a:pt x="789" y="12278"/>
                  <a:pt x="778" y="12289"/>
                  <a:pt x="766" y="12300"/>
                </a:cubicBezTo>
                <a:cubicBezTo>
                  <a:pt x="778" y="12317"/>
                  <a:pt x="789" y="12340"/>
                  <a:pt x="801" y="12357"/>
                </a:cubicBezTo>
                <a:lnTo>
                  <a:pt x="772" y="12363"/>
                </a:lnTo>
                <a:cubicBezTo>
                  <a:pt x="766" y="12323"/>
                  <a:pt x="761" y="12283"/>
                  <a:pt x="749" y="12249"/>
                </a:cubicBezTo>
                <a:close/>
                <a:moveTo>
                  <a:pt x="1135" y="12351"/>
                </a:moveTo>
                <a:cubicBezTo>
                  <a:pt x="1152" y="12368"/>
                  <a:pt x="1164" y="12397"/>
                  <a:pt x="1152" y="12419"/>
                </a:cubicBezTo>
                <a:cubicBezTo>
                  <a:pt x="1124" y="12419"/>
                  <a:pt x="1113" y="12357"/>
                  <a:pt x="1135" y="12351"/>
                </a:cubicBezTo>
                <a:close/>
                <a:moveTo>
                  <a:pt x="18094" y="11829"/>
                </a:moveTo>
                <a:lnTo>
                  <a:pt x="18094" y="11829"/>
                </a:lnTo>
                <a:cubicBezTo>
                  <a:pt x="18049" y="12028"/>
                  <a:pt x="17998" y="12226"/>
                  <a:pt x="17930" y="12419"/>
                </a:cubicBezTo>
                <a:cubicBezTo>
                  <a:pt x="17941" y="12249"/>
                  <a:pt x="18021" y="12102"/>
                  <a:pt x="18049" y="11937"/>
                </a:cubicBezTo>
                <a:cubicBezTo>
                  <a:pt x="18049" y="11897"/>
                  <a:pt x="18072" y="11863"/>
                  <a:pt x="18094" y="11829"/>
                </a:cubicBezTo>
                <a:close/>
                <a:moveTo>
                  <a:pt x="17913" y="12158"/>
                </a:moveTo>
                <a:cubicBezTo>
                  <a:pt x="17918" y="12164"/>
                  <a:pt x="17935" y="12175"/>
                  <a:pt x="17941" y="12181"/>
                </a:cubicBezTo>
                <a:cubicBezTo>
                  <a:pt x="17913" y="12278"/>
                  <a:pt x="17907" y="12385"/>
                  <a:pt x="17850" y="12465"/>
                </a:cubicBezTo>
                <a:cubicBezTo>
                  <a:pt x="17867" y="12363"/>
                  <a:pt x="17918" y="12266"/>
                  <a:pt x="17913" y="12158"/>
                </a:cubicBezTo>
                <a:close/>
                <a:moveTo>
                  <a:pt x="852" y="12414"/>
                </a:moveTo>
                <a:cubicBezTo>
                  <a:pt x="846" y="12425"/>
                  <a:pt x="829" y="12442"/>
                  <a:pt x="823" y="12448"/>
                </a:cubicBezTo>
                <a:cubicBezTo>
                  <a:pt x="835" y="12459"/>
                  <a:pt x="857" y="12476"/>
                  <a:pt x="869" y="12487"/>
                </a:cubicBezTo>
                <a:cubicBezTo>
                  <a:pt x="865" y="12488"/>
                  <a:pt x="861" y="12488"/>
                  <a:pt x="857" y="12488"/>
                </a:cubicBezTo>
                <a:cubicBezTo>
                  <a:pt x="824" y="12488"/>
                  <a:pt x="806" y="12466"/>
                  <a:pt x="806" y="12431"/>
                </a:cubicBezTo>
                <a:cubicBezTo>
                  <a:pt x="818" y="12431"/>
                  <a:pt x="840" y="12419"/>
                  <a:pt x="852" y="12414"/>
                </a:cubicBezTo>
                <a:close/>
                <a:moveTo>
                  <a:pt x="17819" y="12537"/>
                </a:moveTo>
                <a:cubicBezTo>
                  <a:pt x="17822" y="12537"/>
                  <a:pt x="17824" y="12537"/>
                  <a:pt x="17828" y="12539"/>
                </a:cubicBezTo>
                <a:cubicBezTo>
                  <a:pt x="17848" y="12549"/>
                  <a:pt x="17832" y="12586"/>
                  <a:pt x="17812" y="12586"/>
                </a:cubicBezTo>
                <a:cubicBezTo>
                  <a:pt x="17810" y="12586"/>
                  <a:pt x="17807" y="12585"/>
                  <a:pt x="17805" y="12584"/>
                </a:cubicBezTo>
                <a:cubicBezTo>
                  <a:pt x="17790" y="12574"/>
                  <a:pt x="17797" y="12537"/>
                  <a:pt x="17819" y="12537"/>
                </a:cubicBezTo>
                <a:close/>
                <a:moveTo>
                  <a:pt x="823" y="12510"/>
                </a:moveTo>
                <a:cubicBezTo>
                  <a:pt x="846" y="12510"/>
                  <a:pt x="863" y="12527"/>
                  <a:pt x="869" y="12544"/>
                </a:cubicBezTo>
                <a:lnTo>
                  <a:pt x="903" y="12544"/>
                </a:lnTo>
                <a:cubicBezTo>
                  <a:pt x="897" y="12556"/>
                  <a:pt x="886" y="12578"/>
                  <a:pt x="880" y="12590"/>
                </a:cubicBezTo>
                <a:cubicBezTo>
                  <a:pt x="891" y="12590"/>
                  <a:pt x="908" y="12590"/>
                  <a:pt x="914" y="12584"/>
                </a:cubicBezTo>
                <a:lnTo>
                  <a:pt x="914" y="12584"/>
                </a:lnTo>
                <a:cubicBezTo>
                  <a:pt x="882" y="12620"/>
                  <a:pt x="892" y="12644"/>
                  <a:pt x="914" y="12644"/>
                </a:cubicBezTo>
                <a:cubicBezTo>
                  <a:pt x="924" y="12644"/>
                  <a:pt x="936" y="12640"/>
                  <a:pt x="948" y="12629"/>
                </a:cubicBezTo>
                <a:cubicBezTo>
                  <a:pt x="954" y="12635"/>
                  <a:pt x="959" y="12652"/>
                  <a:pt x="959" y="12658"/>
                </a:cubicBezTo>
                <a:cubicBezTo>
                  <a:pt x="942" y="12663"/>
                  <a:pt x="920" y="12663"/>
                  <a:pt x="903" y="12663"/>
                </a:cubicBezTo>
                <a:cubicBezTo>
                  <a:pt x="914" y="12686"/>
                  <a:pt x="914" y="12709"/>
                  <a:pt x="908" y="12731"/>
                </a:cubicBezTo>
                <a:cubicBezTo>
                  <a:pt x="886" y="12652"/>
                  <a:pt x="846" y="12584"/>
                  <a:pt x="823" y="12510"/>
                </a:cubicBezTo>
                <a:close/>
                <a:moveTo>
                  <a:pt x="17156" y="12863"/>
                </a:moveTo>
                <a:cubicBezTo>
                  <a:pt x="17160" y="12863"/>
                  <a:pt x="17165" y="12864"/>
                  <a:pt x="17169" y="12868"/>
                </a:cubicBezTo>
                <a:cubicBezTo>
                  <a:pt x="17183" y="12881"/>
                  <a:pt x="17164" y="12906"/>
                  <a:pt x="17144" y="12906"/>
                </a:cubicBezTo>
                <a:cubicBezTo>
                  <a:pt x="17139" y="12906"/>
                  <a:pt x="17134" y="12905"/>
                  <a:pt x="17130" y="12902"/>
                </a:cubicBezTo>
                <a:cubicBezTo>
                  <a:pt x="17116" y="12888"/>
                  <a:pt x="17136" y="12863"/>
                  <a:pt x="17156" y="12863"/>
                </a:cubicBezTo>
                <a:close/>
                <a:moveTo>
                  <a:pt x="976" y="12851"/>
                </a:moveTo>
                <a:cubicBezTo>
                  <a:pt x="993" y="12896"/>
                  <a:pt x="1016" y="12941"/>
                  <a:pt x="1022" y="12992"/>
                </a:cubicBezTo>
                <a:cubicBezTo>
                  <a:pt x="1005" y="12964"/>
                  <a:pt x="988" y="12930"/>
                  <a:pt x="971" y="12902"/>
                </a:cubicBezTo>
                <a:cubicBezTo>
                  <a:pt x="976" y="12885"/>
                  <a:pt x="976" y="12868"/>
                  <a:pt x="976" y="12851"/>
                </a:cubicBezTo>
                <a:close/>
                <a:moveTo>
                  <a:pt x="562" y="11897"/>
                </a:moveTo>
                <a:lnTo>
                  <a:pt x="562" y="11897"/>
                </a:lnTo>
                <a:cubicBezTo>
                  <a:pt x="596" y="11920"/>
                  <a:pt x="596" y="11965"/>
                  <a:pt x="608" y="12005"/>
                </a:cubicBezTo>
                <a:cubicBezTo>
                  <a:pt x="715" y="12334"/>
                  <a:pt x="829" y="12658"/>
                  <a:pt x="954" y="12975"/>
                </a:cubicBezTo>
                <a:cubicBezTo>
                  <a:pt x="982" y="13055"/>
                  <a:pt x="1033" y="13123"/>
                  <a:pt x="1050" y="13202"/>
                </a:cubicBezTo>
                <a:cubicBezTo>
                  <a:pt x="976" y="13106"/>
                  <a:pt x="954" y="12964"/>
                  <a:pt x="869" y="12879"/>
                </a:cubicBezTo>
                <a:cubicBezTo>
                  <a:pt x="874" y="12879"/>
                  <a:pt x="886" y="12873"/>
                  <a:pt x="897" y="12868"/>
                </a:cubicBezTo>
                <a:cubicBezTo>
                  <a:pt x="783" y="12618"/>
                  <a:pt x="704" y="12357"/>
                  <a:pt x="619" y="12096"/>
                </a:cubicBezTo>
                <a:cubicBezTo>
                  <a:pt x="619" y="12102"/>
                  <a:pt x="608" y="12102"/>
                  <a:pt x="608" y="12102"/>
                </a:cubicBezTo>
                <a:cubicBezTo>
                  <a:pt x="619" y="12028"/>
                  <a:pt x="574" y="11965"/>
                  <a:pt x="562" y="11897"/>
                </a:cubicBezTo>
                <a:close/>
                <a:moveTo>
                  <a:pt x="1056" y="13210"/>
                </a:moveTo>
                <a:cubicBezTo>
                  <a:pt x="1059" y="13210"/>
                  <a:pt x="1063" y="13211"/>
                  <a:pt x="1067" y="13214"/>
                </a:cubicBezTo>
                <a:cubicBezTo>
                  <a:pt x="1086" y="13218"/>
                  <a:pt x="1085" y="13254"/>
                  <a:pt x="1069" y="13254"/>
                </a:cubicBezTo>
                <a:cubicBezTo>
                  <a:pt x="1065" y="13254"/>
                  <a:pt x="1061" y="13252"/>
                  <a:pt x="1056" y="13248"/>
                </a:cubicBezTo>
                <a:cubicBezTo>
                  <a:pt x="1041" y="13243"/>
                  <a:pt x="1039" y="13210"/>
                  <a:pt x="1056" y="13210"/>
                </a:cubicBezTo>
                <a:close/>
                <a:moveTo>
                  <a:pt x="17930" y="12425"/>
                </a:moveTo>
                <a:lnTo>
                  <a:pt x="17930" y="12425"/>
                </a:lnTo>
                <a:cubicBezTo>
                  <a:pt x="17890" y="12544"/>
                  <a:pt x="17862" y="12669"/>
                  <a:pt x="17799" y="12777"/>
                </a:cubicBezTo>
                <a:cubicBezTo>
                  <a:pt x="17805" y="12737"/>
                  <a:pt x="17816" y="12692"/>
                  <a:pt x="17828" y="12652"/>
                </a:cubicBezTo>
                <a:cubicBezTo>
                  <a:pt x="17816" y="12652"/>
                  <a:pt x="17799" y="12646"/>
                  <a:pt x="17788" y="12646"/>
                </a:cubicBezTo>
                <a:cubicBezTo>
                  <a:pt x="17777" y="12737"/>
                  <a:pt x="17720" y="12817"/>
                  <a:pt x="17708" y="12902"/>
                </a:cubicBezTo>
                <a:cubicBezTo>
                  <a:pt x="17760" y="12879"/>
                  <a:pt x="17771" y="12817"/>
                  <a:pt x="17805" y="12771"/>
                </a:cubicBezTo>
                <a:lnTo>
                  <a:pt x="17805" y="12771"/>
                </a:lnTo>
                <a:cubicBezTo>
                  <a:pt x="17771" y="12919"/>
                  <a:pt x="17703" y="13060"/>
                  <a:pt x="17635" y="13202"/>
                </a:cubicBezTo>
                <a:cubicBezTo>
                  <a:pt x="17635" y="13208"/>
                  <a:pt x="17629" y="13208"/>
                  <a:pt x="17629" y="13214"/>
                </a:cubicBezTo>
                <a:cubicBezTo>
                  <a:pt x="17629" y="13214"/>
                  <a:pt x="17623" y="13219"/>
                  <a:pt x="17623" y="13225"/>
                </a:cubicBezTo>
                <a:cubicBezTo>
                  <a:pt x="17612" y="13253"/>
                  <a:pt x="17601" y="13276"/>
                  <a:pt x="17584" y="13304"/>
                </a:cubicBezTo>
                <a:cubicBezTo>
                  <a:pt x="17595" y="13265"/>
                  <a:pt x="17612" y="13219"/>
                  <a:pt x="17623" y="13180"/>
                </a:cubicBezTo>
                <a:lnTo>
                  <a:pt x="17618" y="13180"/>
                </a:lnTo>
                <a:cubicBezTo>
                  <a:pt x="17646" y="13112"/>
                  <a:pt x="17674" y="13043"/>
                  <a:pt x="17714" y="12981"/>
                </a:cubicBezTo>
                <a:lnTo>
                  <a:pt x="17686" y="12958"/>
                </a:lnTo>
                <a:cubicBezTo>
                  <a:pt x="17674" y="12975"/>
                  <a:pt x="17657" y="13004"/>
                  <a:pt x="17652" y="13021"/>
                </a:cubicBezTo>
                <a:lnTo>
                  <a:pt x="17618" y="13032"/>
                </a:lnTo>
                <a:lnTo>
                  <a:pt x="17618" y="13004"/>
                </a:lnTo>
                <a:cubicBezTo>
                  <a:pt x="17629" y="13004"/>
                  <a:pt x="17646" y="12998"/>
                  <a:pt x="17657" y="12998"/>
                </a:cubicBezTo>
                <a:cubicBezTo>
                  <a:pt x="17657" y="12964"/>
                  <a:pt x="17663" y="12930"/>
                  <a:pt x="17669" y="12890"/>
                </a:cubicBezTo>
                <a:cubicBezTo>
                  <a:pt x="17708" y="12868"/>
                  <a:pt x="17725" y="12817"/>
                  <a:pt x="17725" y="12771"/>
                </a:cubicBezTo>
                <a:cubicBezTo>
                  <a:pt x="17725" y="12714"/>
                  <a:pt x="17782" y="12675"/>
                  <a:pt x="17760" y="12618"/>
                </a:cubicBezTo>
                <a:lnTo>
                  <a:pt x="17760" y="12618"/>
                </a:lnTo>
                <a:cubicBezTo>
                  <a:pt x="17782" y="12624"/>
                  <a:pt x="17805" y="12635"/>
                  <a:pt x="17828" y="12641"/>
                </a:cubicBezTo>
                <a:cubicBezTo>
                  <a:pt x="17856" y="12590"/>
                  <a:pt x="17873" y="12539"/>
                  <a:pt x="17879" y="12487"/>
                </a:cubicBezTo>
                <a:cubicBezTo>
                  <a:pt x="17896" y="12465"/>
                  <a:pt x="17913" y="12442"/>
                  <a:pt x="17930" y="12425"/>
                </a:cubicBezTo>
                <a:close/>
                <a:moveTo>
                  <a:pt x="971" y="13259"/>
                </a:moveTo>
                <a:cubicBezTo>
                  <a:pt x="986" y="13259"/>
                  <a:pt x="1002" y="13262"/>
                  <a:pt x="1016" y="13265"/>
                </a:cubicBezTo>
                <a:cubicBezTo>
                  <a:pt x="999" y="13270"/>
                  <a:pt x="971" y="13276"/>
                  <a:pt x="954" y="13276"/>
                </a:cubicBezTo>
                <a:cubicBezTo>
                  <a:pt x="971" y="13299"/>
                  <a:pt x="982" y="13316"/>
                  <a:pt x="993" y="13339"/>
                </a:cubicBezTo>
                <a:cubicBezTo>
                  <a:pt x="976" y="13339"/>
                  <a:pt x="954" y="13333"/>
                  <a:pt x="937" y="13333"/>
                </a:cubicBezTo>
                <a:cubicBezTo>
                  <a:pt x="925" y="13316"/>
                  <a:pt x="920" y="13293"/>
                  <a:pt x="925" y="13270"/>
                </a:cubicBezTo>
                <a:cubicBezTo>
                  <a:pt x="940" y="13262"/>
                  <a:pt x="955" y="13259"/>
                  <a:pt x="971" y="13259"/>
                </a:cubicBezTo>
                <a:close/>
                <a:moveTo>
                  <a:pt x="17538" y="13344"/>
                </a:moveTo>
                <a:cubicBezTo>
                  <a:pt x="17544" y="13350"/>
                  <a:pt x="17544" y="13356"/>
                  <a:pt x="17544" y="13356"/>
                </a:cubicBezTo>
                <a:lnTo>
                  <a:pt x="17544" y="13361"/>
                </a:lnTo>
                <a:cubicBezTo>
                  <a:pt x="17544" y="13361"/>
                  <a:pt x="17538" y="13356"/>
                  <a:pt x="17533" y="13356"/>
                </a:cubicBezTo>
                <a:cubicBezTo>
                  <a:pt x="17538" y="13350"/>
                  <a:pt x="17538" y="13350"/>
                  <a:pt x="17538" y="13344"/>
                </a:cubicBezTo>
                <a:close/>
                <a:moveTo>
                  <a:pt x="1476" y="13191"/>
                </a:moveTo>
                <a:cubicBezTo>
                  <a:pt x="1504" y="13253"/>
                  <a:pt x="1538" y="13310"/>
                  <a:pt x="1572" y="13373"/>
                </a:cubicBezTo>
                <a:cubicBezTo>
                  <a:pt x="1510" y="13333"/>
                  <a:pt x="1504" y="13253"/>
                  <a:pt x="1459" y="13197"/>
                </a:cubicBezTo>
                <a:lnTo>
                  <a:pt x="1476" y="13191"/>
                </a:lnTo>
                <a:close/>
                <a:moveTo>
                  <a:pt x="1223" y="13385"/>
                </a:moveTo>
                <a:cubicBezTo>
                  <a:pt x="1232" y="13385"/>
                  <a:pt x="1240" y="13393"/>
                  <a:pt x="1243" y="13407"/>
                </a:cubicBezTo>
                <a:cubicBezTo>
                  <a:pt x="1236" y="13413"/>
                  <a:pt x="1231" y="13416"/>
                  <a:pt x="1225" y="13416"/>
                </a:cubicBezTo>
                <a:cubicBezTo>
                  <a:pt x="1217" y="13416"/>
                  <a:pt x="1210" y="13409"/>
                  <a:pt x="1203" y="13395"/>
                </a:cubicBezTo>
                <a:cubicBezTo>
                  <a:pt x="1210" y="13389"/>
                  <a:pt x="1217" y="13385"/>
                  <a:pt x="1223" y="13385"/>
                </a:cubicBezTo>
                <a:close/>
                <a:moveTo>
                  <a:pt x="1572" y="13384"/>
                </a:moveTo>
                <a:cubicBezTo>
                  <a:pt x="1578" y="13390"/>
                  <a:pt x="1583" y="13401"/>
                  <a:pt x="1589" y="13407"/>
                </a:cubicBezTo>
                <a:cubicBezTo>
                  <a:pt x="1583" y="13418"/>
                  <a:pt x="1583" y="13424"/>
                  <a:pt x="1583" y="13429"/>
                </a:cubicBezTo>
                <a:cubicBezTo>
                  <a:pt x="1572" y="13412"/>
                  <a:pt x="1566" y="13401"/>
                  <a:pt x="1561" y="13390"/>
                </a:cubicBezTo>
                <a:cubicBezTo>
                  <a:pt x="1561" y="13384"/>
                  <a:pt x="1572" y="13384"/>
                  <a:pt x="1572" y="13384"/>
                </a:cubicBezTo>
                <a:close/>
                <a:moveTo>
                  <a:pt x="1844" y="13378"/>
                </a:moveTo>
                <a:cubicBezTo>
                  <a:pt x="1862" y="13390"/>
                  <a:pt x="1867" y="13401"/>
                  <a:pt x="1873" y="13424"/>
                </a:cubicBezTo>
                <a:cubicBezTo>
                  <a:pt x="1876" y="13440"/>
                  <a:pt x="1873" y="13447"/>
                  <a:pt x="1867" y="13447"/>
                </a:cubicBezTo>
                <a:cubicBezTo>
                  <a:pt x="1850" y="13447"/>
                  <a:pt x="1810" y="13387"/>
                  <a:pt x="1844" y="13378"/>
                </a:cubicBezTo>
                <a:close/>
                <a:moveTo>
                  <a:pt x="1606" y="13446"/>
                </a:moveTo>
                <a:cubicBezTo>
                  <a:pt x="1606" y="13458"/>
                  <a:pt x="1606" y="13463"/>
                  <a:pt x="1601" y="13469"/>
                </a:cubicBezTo>
                <a:cubicBezTo>
                  <a:pt x="1601" y="13463"/>
                  <a:pt x="1595" y="13452"/>
                  <a:pt x="1589" y="13446"/>
                </a:cubicBezTo>
                <a:close/>
                <a:moveTo>
                  <a:pt x="1253" y="13445"/>
                </a:moveTo>
                <a:cubicBezTo>
                  <a:pt x="1262" y="13445"/>
                  <a:pt x="1271" y="13451"/>
                  <a:pt x="1271" y="13463"/>
                </a:cubicBezTo>
                <a:cubicBezTo>
                  <a:pt x="1278" y="13476"/>
                  <a:pt x="1266" y="13486"/>
                  <a:pt x="1254" y="13486"/>
                </a:cubicBezTo>
                <a:cubicBezTo>
                  <a:pt x="1245" y="13486"/>
                  <a:pt x="1237" y="13481"/>
                  <a:pt x="1237" y="13469"/>
                </a:cubicBezTo>
                <a:cubicBezTo>
                  <a:pt x="1231" y="13453"/>
                  <a:pt x="1242" y="13445"/>
                  <a:pt x="1253" y="13445"/>
                </a:cubicBezTo>
                <a:close/>
                <a:moveTo>
                  <a:pt x="974" y="13348"/>
                </a:moveTo>
                <a:cubicBezTo>
                  <a:pt x="989" y="13348"/>
                  <a:pt x="1000" y="13355"/>
                  <a:pt x="1005" y="13373"/>
                </a:cubicBezTo>
                <a:cubicBezTo>
                  <a:pt x="1033" y="13418"/>
                  <a:pt x="1050" y="13475"/>
                  <a:pt x="1084" y="13520"/>
                </a:cubicBezTo>
                <a:cubicBezTo>
                  <a:pt x="1061" y="13520"/>
                  <a:pt x="1044" y="13503"/>
                  <a:pt x="1027" y="13492"/>
                </a:cubicBezTo>
                <a:cubicBezTo>
                  <a:pt x="1022" y="13492"/>
                  <a:pt x="1016" y="13497"/>
                  <a:pt x="1010" y="13497"/>
                </a:cubicBezTo>
                <a:cubicBezTo>
                  <a:pt x="1005" y="13446"/>
                  <a:pt x="965" y="13395"/>
                  <a:pt x="959" y="13350"/>
                </a:cubicBezTo>
                <a:cubicBezTo>
                  <a:pt x="965" y="13349"/>
                  <a:pt x="970" y="13348"/>
                  <a:pt x="974" y="13348"/>
                </a:cubicBezTo>
                <a:close/>
                <a:moveTo>
                  <a:pt x="1023" y="13517"/>
                </a:moveTo>
                <a:cubicBezTo>
                  <a:pt x="1037" y="13517"/>
                  <a:pt x="1058" y="13537"/>
                  <a:pt x="1039" y="13548"/>
                </a:cubicBezTo>
                <a:cubicBezTo>
                  <a:pt x="1033" y="13548"/>
                  <a:pt x="1016" y="13537"/>
                  <a:pt x="1010" y="13531"/>
                </a:cubicBezTo>
                <a:cubicBezTo>
                  <a:pt x="1010" y="13521"/>
                  <a:pt x="1016" y="13517"/>
                  <a:pt x="1023" y="13517"/>
                </a:cubicBezTo>
                <a:close/>
                <a:moveTo>
                  <a:pt x="1646" y="13520"/>
                </a:moveTo>
                <a:cubicBezTo>
                  <a:pt x="1652" y="13537"/>
                  <a:pt x="1663" y="13554"/>
                  <a:pt x="1669" y="13565"/>
                </a:cubicBezTo>
                <a:cubicBezTo>
                  <a:pt x="1663" y="13565"/>
                  <a:pt x="1657" y="13565"/>
                  <a:pt x="1652" y="13560"/>
                </a:cubicBezTo>
                <a:cubicBezTo>
                  <a:pt x="1646" y="13554"/>
                  <a:pt x="1640" y="13543"/>
                  <a:pt x="1635" y="13531"/>
                </a:cubicBezTo>
                <a:lnTo>
                  <a:pt x="1640" y="13520"/>
                </a:lnTo>
                <a:close/>
                <a:moveTo>
                  <a:pt x="1674" y="13588"/>
                </a:moveTo>
                <a:cubicBezTo>
                  <a:pt x="1686" y="13600"/>
                  <a:pt x="1691" y="13617"/>
                  <a:pt x="1697" y="13628"/>
                </a:cubicBezTo>
                <a:lnTo>
                  <a:pt x="1697" y="13651"/>
                </a:lnTo>
                <a:cubicBezTo>
                  <a:pt x="1686" y="13634"/>
                  <a:pt x="1680" y="13617"/>
                  <a:pt x="1669" y="13605"/>
                </a:cubicBezTo>
                <a:cubicBezTo>
                  <a:pt x="1674" y="13600"/>
                  <a:pt x="1674" y="13594"/>
                  <a:pt x="1674" y="13588"/>
                </a:cubicBezTo>
                <a:close/>
                <a:moveTo>
                  <a:pt x="1022" y="13656"/>
                </a:moveTo>
                <a:cubicBezTo>
                  <a:pt x="1022" y="13656"/>
                  <a:pt x="1022" y="13656"/>
                  <a:pt x="1022" y="13656"/>
                </a:cubicBezTo>
                <a:cubicBezTo>
                  <a:pt x="1022" y="13657"/>
                  <a:pt x="1023" y="13657"/>
                  <a:pt x="1023" y="13657"/>
                </a:cubicBezTo>
                <a:lnTo>
                  <a:pt x="1023" y="13657"/>
                </a:lnTo>
                <a:cubicBezTo>
                  <a:pt x="1023" y="13657"/>
                  <a:pt x="1022" y="13656"/>
                  <a:pt x="1022" y="13656"/>
                </a:cubicBezTo>
                <a:close/>
                <a:moveTo>
                  <a:pt x="1254" y="13486"/>
                </a:moveTo>
                <a:lnTo>
                  <a:pt x="1254" y="13486"/>
                </a:lnTo>
                <a:cubicBezTo>
                  <a:pt x="1315" y="13514"/>
                  <a:pt x="1344" y="13579"/>
                  <a:pt x="1382" y="13635"/>
                </a:cubicBezTo>
                <a:lnTo>
                  <a:pt x="1382" y="13635"/>
                </a:lnTo>
                <a:cubicBezTo>
                  <a:pt x="1366" y="13646"/>
                  <a:pt x="1350" y="13651"/>
                  <a:pt x="1340" y="13662"/>
                </a:cubicBezTo>
                <a:cubicBezTo>
                  <a:pt x="1305" y="13605"/>
                  <a:pt x="1271" y="13548"/>
                  <a:pt x="1254" y="13486"/>
                </a:cubicBezTo>
                <a:close/>
                <a:moveTo>
                  <a:pt x="1708" y="13668"/>
                </a:moveTo>
                <a:lnTo>
                  <a:pt x="1703" y="13673"/>
                </a:lnTo>
                <a:cubicBezTo>
                  <a:pt x="1703" y="13673"/>
                  <a:pt x="1703" y="13673"/>
                  <a:pt x="1703" y="13668"/>
                </a:cubicBezTo>
                <a:close/>
                <a:moveTo>
                  <a:pt x="1379" y="13668"/>
                </a:moveTo>
                <a:lnTo>
                  <a:pt x="1379" y="13668"/>
                </a:lnTo>
                <a:cubicBezTo>
                  <a:pt x="1385" y="13673"/>
                  <a:pt x="1396" y="13679"/>
                  <a:pt x="1402" y="13685"/>
                </a:cubicBezTo>
                <a:cubicBezTo>
                  <a:pt x="1402" y="13702"/>
                  <a:pt x="1395" y="13708"/>
                  <a:pt x="1387" y="13708"/>
                </a:cubicBezTo>
                <a:cubicBezTo>
                  <a:pt x="1369" y="13708"/>
                  <a:pt x="1344" y="13675"/>
                  <a:pt x="1379" y="13668"/>
                </a:cubicBezTo>
                <a:close/>
                <a:moveTo>
                  <a:pt x="17396" y="13736"/>
                </a:moveTo>
                <a:lnTo>
                  <a:pt x="17396" y="13747"/>
                </a:lnTo>
                <a:lnTo>
                  <a:pt x="17391" y="13747"/>
                </a:lnTo>
                <a:cubicBezTo>
                  <a:pt x="17396" y="13741"/>
                  <a:pt x="17396" y="13736"/>
                  <a:pt x="17396" y="13736"/>
                </a:cubicBezTo>
                <a:close/>
                <a:moveTo>
                  <a:pt x="17391" y="13764"/>
                </a:moveTo>
                <a:lnTo>
                  <a:pt x="17385" y="13770"/>
                </a:lnTo>
                <a:lnTo>
                  <a:pt x="17385" y="13764"/>
                </a:lnTo>
                <a:close/>
                <a:moveTo>
                  <a:pt x="17391" y="13685"/>
                </a:moveTo>
                <a:cubicBezTo>
                  <a:pt x="17379" y="13730"/>
                  <a:pt x="17362" y="13764"/>
                  <a:pt x="17334" y="13798"/>
                </a:cubicBezTo>
                <a:cubicBezTo>
                  <a:pt x="17357" y="13758"/>
                  <a:pt x="17374" y="13724"/>
                  <a:pt x="17385" y="13685"/>
                </a:cubicBezTo>
                <a:close/>
                <a:moveTo>
                  <a:pt x="17300" y="13730"/>
                </a:moveTo>
                <a:cubicBezTo>
                  <a:pt x="17308" y="13730"/>
                  <a:pt x="17315" y="13733"/>
                  <a:pt x="17321" y="13733"/>
                </a:cubicBezTo>
                <a:cubicBezTo>
                  <a:pt x="17324" y="13733"/>
                  <a:pt x="17326" y="13732"/>
                  <a:pt x="17328" y="13730"/>
                </a:cubicBezTo>
                <a:lnTo>
                  <a:pt x="17328" y="13730"/>
                </a:lnTo>
                <a:cubicBezTo>
                  <a:pt x="17328" y="13736"/>
                  <a:pt x="17328" y="13741"/>
                  <a:pt x="17323" y="13747"/>
                </a:cubicBezTo>
                <a:cubicBezTo>
                  <a:pt x="17317" y="13753"/>
                  <a:pt x="17306" y="13758"/>
                  <a:pt x="17300" y="13764"/>
                </a:cubicBezTo>
                <a:lnTo>
                  <a:pt x="17289" y="13787"/>
                </a:lnTo>
                <a:cubicBezTo>
                  <a:pt x="17277" y="13798"/>
                  <a:pt x="17266" y="13809"/>
                  <a:pt x="17255" y="13821"/>
                </a:cubicBezTo>
                <a:cubicBezTo>
                  <a:pt x="17260" y="13809"/>
                  <a:pt x="17266" y="13798"/>
                  <a:pt x="17266" y="13781"/>
                </a:cubicBezTo>
                <a:cubicBezTo>
                  <a:pt x="17266" y="13775"/>
                  <a:pt x="17272" y="13775"/>
                  <a:pt x="17272" y="13770"/>
                </a:cubicBezTo>
                <a:lnTo>
                  <a:pt x="17277" y="13770"/>
                </a:lnTo>
                <a:cubicBezTo>
                  <a:pt x="17277" y="13770"/>
                  <a:pt x="17277" y="13764"/>
                  <a:pt x="17277" y="13764"/>
                </a:cubicBezTo>
                <a:cubicBezTo>
                  <a:pt x="17283" y="13753"/>
                  <a:pt x="17294" y="13741"/>
                  <a:pt x="17300" y="13730"/>
                </a:cubicBezTo>
                <a:close/>
                <a:moveTo>
                  <a:pt x="1459" y="13792"/>
                </a:moveTo>
                <a:cubicBezTo>
                  <a:pt x="1470" y="13815"/>
                  <a:pt x="1459" y="13826"/>
                  <a:pt x="1436" y="13826"/>
                </a:cubicBezTo>
                <a:cubicBezTo>
                  <a:pt x="1425" y="13804"/>
                  <a:pt x="1430" y="13792"/>
                  <a:pt x="1459" y="13792"/>
                </a:cubicBezTo>
                <a:close/>
                <a:moveTo>
                  <a:pt x="1720" y="13673"/>
                </a:moveTo>
                <a:cubicBezTo>
                  <a:pt x="1759" y="13730"/>
                  <a:pt x="1793" y="13787"/>
                  <a:pt x="1827" y="13849"/>
                </a:cubicBezTo>
                <a:lnTo>
                  <a:pt x="1822" y="13849"/>
                </a:lnTo>
                <a:cubicBezTo>
                  <a:pt x="1822" y="13849"/>
                  <a:pt x="1816" y="13849"/>
                  <a:pt x="1816" y="13855"/>
                </a:cubicBezTo>
                <a:cubicBezTo>
                  <a:pt x="1805" y="13821"/>
                  <a:pt x="1788" y="13787"/>
                  <a:pt x="1759" y="13770"/>
                </a:cubicBezTo>
                <a:cubicBezTo>
                  <a:pt x="1742" y="13741"/>
                  <a:pt x="1725" y="13713"/>
                  <a:pt x="1714" y="13690"/>
                </a:cubicBezTo>
                <a:cubicBezTo>
                  <a:pt x="1714" y="13685"/>
                  <a:pt x="1720" y="13679"/>
                  <a:pt x="1720" y="13673"/>
                </a:cubicBezTo>
                <a:close/>
                <a:moveTo>
                  <a:pt x="17357" y="13838"/>
                </a:moveTo>
                <a:cubicBezTo>
                  <a:pt x="17357" y="13843"/>
                  <a:pt x="17351" y="13855"/>
                  <a:pt x="17340" y="13866"/>
                </a:cubicBezTo>
                <a:cubicBezTo>
                  <a:pt x="17340" y="13861"/>
                  <a:pt x="17345" y="13849"/>
                  <a:pt x="17345" y="13843"/>
                </a:cubicBezTo>
                <a:cubicBezTo>
                  <a:pt x="17351" y="13838"/>
                  <a:pt x="17357" y="13838"/>
                  <a:pt x="17357" y="13838"/>
                </a:cubicBezTo>
                <a:close/>
                <a:moveTo>
                  <a:pt x="1489" y="13876"/>
                </a:moveTo>
                <a:cubicBezTo>
                  <a:pt x="1493" y="13876"/>
                  <a:pt x="1498" y="13877"/>
                  <a:pt x="1504" y="13878"/>
                </a:cubicBezTo>
                <a:cubicBezTo>
                  <a:pt x="1514" y="13901"/>
                  <a:pt x="1511" y="13913"/>
                  <a:pt x="1494" y="13913"/>
                </a:cubicBezTo>
                <a:cubicBezTo>
                  <a:pt x="1490" y="13913"/>
                  <a:pt x="1486" y="13913"/>
                  <a:pt x="1481" y="13912"/>
                </a:cubicBezTo>
                <a:cubicBezTo>
                  <a:pt x="1467" y="13888"/>
                  <a:pt x="1469" y="13876"/>
                  <a:pt x="1489" y="13876"/>
                </a:cubicBezTo>
                <a:close/>
                <a:moveTo>
                  <a:pt x="1023" y="13657"/>
                </a:moveTo>
                <a:lnTo>
                  <a:pt x="1023" y="13657"/>
                </a:lnTo>
                <a:cubicBezTo>
                  <a:pt x="1045" y="13684"/>
                  <a:pt x="1073" y="13703"/>
                  <a:pt x="1113" y="13713"/>
                </a:cubicBezTo>
                <a:lnTo>
                  <a:pt x="1073" y="13736"/>
                </a:lnTo>
                <a:cubicBezTo>
                  <a:pt x="1084" y="13736"/>
                  <a:pt x="1113" y="13736"/>
                  <a:pt x="1124" y="13730"/>
                </a:cubicBezTo>
                <a:lnTo>
                  <a:pt x="1124" y="13730"/>
                </a:lnTo>
                <a:cubicBezTo>
                  <a:pt x="1118" y="13758"/>
                  <a:pt x="1090" y="13798"/>
                  <a:pt x="1130" y="13809"/>
                </a:cubicBezTo>
                <a:cubicBezTo>
                  <a:pt x="1152" y="13843"/>
                  <a:pt x="1169" y="13883"/>
                  <a:pt x="1186" y="13917"/>
                </a:cubicBezTo>
                <a:cubicBezTo>
                  <a:pt x="1186" y="13872"/>
                  <a:pt x="1175" y="13826"/>
                  <a:pt x="1158" y="13775"/>
                </a:cubicBezTo>
                <a:cubicBezTo>
                  <a:pt x="1147" y="13781"/>
                  <a:pt x="1130" y="13787"/>
                  <a:pt x="1118" y="13792"/>
                </a:cubicBezTo>
                <a:cubicBezTo>
                  <a:pt x="1141" y="13753"/>
                  <a:pt x="1141" y="13719"/>
                  <a:pt x="1101" y="13696"/>
                </a:cubicBezTo>
                <a:lnTo>
                  <a:pt x="1135" y="13690"/>
                </a:lnTo>
                <a:cubicBezTo>
                  <a:pt x="1096" y="13685"/>
                  <a:pt x="1057" y="13679"/>
                  <a:pt x="1023" y="13657"/>
                </a:cubicBezTo>
                <a:close/>
                <a:moveTo>
                  <a:pt x="1845" y="13895"/>
                </a:moveTo>
                <a:lnTo>
                  <a:pt x="1845" y="13895"/>
                </a:lnTo>
                <a:cubicBezTo>
                  <a:pt x="1851" y="13901"/>
                  <a:pt x="1856" y="13912"/>
                  <a:pt x="1862" y="13923"/>
                </a:cubicBezTo>
                <a:cubicBezTo>
                  <a:pt x="1856" y="13917"/>
                  <a:pt x="1856" y="13917"/>
                  <a:pt x="1850" y="13912"/>
                </a:cubicBezTo>
                <a:cubicBezTo>
                  <a:pt x="1850" y="13907"/>
                  <a:pt x="1847" y="13903"/>
                  <a:pt x="1845" y="13895"/>
                </a:cubicBezTo>
                <a:close/>
                <a:moveTo>
                  <a:pt x="1862" y="13929"/>
                </a:moveTo>
                <a:cubicBezTo>
                  <a:pt x="1867" y="13929"/>
                  <a:pt x="1873" y="13934"/>
                  <a:pt x="1879" y="13940"/>
                </a:cubicBezTo>
                <a:cubicBezTo>
                  <a:pt x="1873" y="13940"/>
                  <a:pt x="1867" y="13946"/>
                  <a:pt x="1867" y="13946"/>
                </a:cubicBezTo>
                <a:cubicBezTo>
                  <a:pt x="1862" y="13940"/>
                  <a:pt x="1862" y="13934"/>
                  <a:pt x="1862" y="13929"/>
                </a:cubicBezTo>
                <a:close/>
                <a:moveTo>
                  <a:pt x="17249" y="13832"/>
                </a:moveTo>
                <a:cubicBezTo>
                  <a:pt x="17260" y="13838"/>
                  <a:pt x="17272" y="13843"/>
                  <a:pt x="17283" y="13849"/>
                </a:cubicBezTo>
                <a:cubicBezTo>
                  <a:pt x="17277" y="13855"/>
                  <a:pt x="17277" y="13861"/>
                  <a:pt x="17272" y="13872"/>
                </a:cubicBezTo>
                <a:cubicBezTo>
                  <a:pt x="17264" y="13868"/>
                  <a:pt x="17253" y="13864"/>
                  <a:pt x="17243" y="13864"/>
                </a:cubicBezTo>
                <a:cubicBezTo>
                  <a:pt x="17240" y="13864"/>
                  <a:pt x="17237" y="13864"/>
                  <a:pt x="17235" y="13865"/>
                </a:cubicBezTo>
                <a:lnTo>
                  <a:pt x="17235" y="13865"/>
                </a:lnTo>
                <a:cubicBezTo>
                  <a:pt x="17234" y="13865"/>
                  <a:pt x="17233" y="13864"/>
                  <a:pt x="17232" y="13864"/>
                </a:cubicBezTo>
                <a:lnTo>
                  <a:pt x="17232" y="13864"/>
                </a:lnTo>
                <a:cubicBezTo>
                  <a:pt x="17232" y="13865"/>
                  <a:pt x="17232" y="13865"/>
                  <a:pt x="17232" y="13866"/>
                </a:cubicBezTo>
                <a:cubicBezTo>
                  <a:pt x="17233" y="13866"/>
                  <a:pt x="17234" y="13865"/>
                  <a:pt x="17235" y="13865"/>
                </a:cubicBezTo>
                <a:lnTo>
                  <a:pt x="17235" y="13865"/>
                </a:lnTo>
                <a:cubicBezTo>
                  <a:pt x="17245" y="13871"/>
                  <a:pt x="17257" y="13879"/>
                  <a:pt x="17266" y="13883"/>
                </a:cubicBezTo>
                <a:cubicBezTo>
                  <a:pt x="17243" y="13923"/>
                  <a:pt x="17226" y="13963"/>
                  <a:pt x="17198" y="13997"/>
                </a:cubicBezTo>
                <a:cubicBezTo>
                  <a:pt x="17198" y="13985"/>
                  <a:pt x="17198" y="13980"/>
                  <a:pt x="17198" y="13968"/>
                </a:cubicBezTo>
                <a:cubicBezTo>
                  <a:pt x="17232" y="13951"/>
                  <a:pt x="17243" y="13900"/>
                  <a:pt x="17226" y="13866"/>
                </a:cubicBezTo>
                <a:lnTo>
                  <a:pt x="17226" y="13861"/>
                </a:lnTo>
                <a:cubicBezTo>
                  <a:pt x="17228" y="13861"/>
                  <a:pt x="17230" y="13863"/>
                  <a:pt x="17232" y="13864"/>
                </a:cubicBezTo>
                <a:lnTo>
                  <a:pt x="17232" y="13864"/>
                </a:lnTo>
                <a:cubicBezTo>
                  <a:pt x="17233" y="13859"/>
                  <a:pt x="17238" y="13854"/>
                  <a:pt x="17238" y="13849"/>
                </a:cubicBezTo>
                <a:cubicBezTo>
                  <a:pt x="17243" y="13843"/>
                  <a:pt x="17249" y="13838"/>
                  <a:pt x="17249" y="13832"/>
                </a:cubicBezTo>
                <a:close/>
                <a:moveTo>
                  <a:pt x="17300" y="13906"/>
                </a:moveTo>
                <a:cubicBezTo>
                  <a:pt x="17306" y="13906"/>
                  <a:pt x="17311" y="13906"/>
                  <a:pt x="17311" y="13912"/>
                </a:cubicBezTo>
                <a:cubicBezTo>
                  <a:pt x="17311" y="13912"/>
                  <a:pt x="17306" y="13917"/>
                  <a:pt x="17306" y="13917"/>
                </a:cubicBezTo>
                <a:cubicBezTo>
                  <a:pt x="17306" y="13934"/>
                  <a:pt x="17311" y="13951"/>
                  <a:pt x="17311" y="13968"/>
                </a:cubicBezTo>
                <a:cubicBezTo>
                  <a:pt x="17203" y="14059"/>
                  <a:pt x="17192" y="14224"/>
                  <a:pt x="17079" y="14309"/>
                </a:cubicBezTo>
                <a:cubicBezTo>
                  <a:pt x="17084" y="14314"/>
                  <a:pt x="17096" y="14320"/>
                  <a:pt x="17101" y="14326"/>
                </a:cubicBezTo>
                <a:cubicBezTo>
                  <a:pt x="17084" y="14331"/>
                  <a:pt x="17062" y="14343"/>
                  <a:pt x="17045" y="14348"/>
                </a:cubicBezTo>
                <a:cubicBezTo>
                  <a:pt x="17113" y="14235"/>
                  <a:pt x="17175" y="14116"/>
                  <a:pt x="17238" y="13991"/>
                </a:cubicBezTo>
                <a:cubicBezTo>
                  <a:pt x="17260" y="13963"/>
                  <a:pt x="17277" y="13934"/>
                  <a:pt x="17300" y="13906"/>
                </a:cubicBezTo>
                <a:close/>
                <a:moveTo>
                  <a:pt x="16309" y="14308"/>
                </a:moveTo>
                <a:cubicBezTo>
                  <a:pt x="16310" y="14308"/>
                  <a:pt x="16311" y="14308"/>
                  <a:pt x="16313" y="14309"/>
                </a:cubicBezTo>
                <a:cubicBezTo>
                  <a:pt x="16329" y="14319"/>
                  <a:pt x="16310" y="14355"/>
                  <a:pt x="16293" y="14355"/>
                </a:cubicBezTo>
                <a:cubicBezTo>
                  <a:pt x="16292" y="14355"/>
                  <a:pt x="16291" y="14354"/>
                  <a:pt x="16290" y="14354"/>
                </a:cubicBezTo>
                <a:cubicBezTo>
                  <a:pt x="16269" y="14338"/>
                  <a:pt x="16292" y="14308"/>
                  <a:pt x="16309" y="14308"/>
                </a:cubicBezTo>
                <a:close/>
                <a:moveTo>
                  <a:pt x="16591" y="14331"/>
                </a:moveTo>
                <a:cubicBezTo>
                  <a:pt x="16591" y="14354"/>
                  <a:pt x="16585" y="14365"/>
                  <a:pt x="16568" y="14377"/>
                </a:cubicBezTo>
                <a:cubicBezTo>
                  <a:pt x="16574" y="14360"/>
                  <a:pt x="16585" y="14343"/>
                  <a:pt x="16591" y="14331"/>
                </a:cubicBezTo>
                <a:close/>
                <a:moveTo>
                  <a:pt x="16908" y="14400"/>
                </a:moveTo>
                <a:cubicBezTo>
                  <a:pt x="16908" y="14400"/>
                  <a:pt x="16908" y="14405"/>
                  <a:pt x="16908" y="14405"/>
                </a:cubicBezTo>
                <a:lnTo>
                  <a:pt x="16903" y="14405"/>
                </a:lnTo>
                <a:cubicBezTo>
                  <a:pt x="16903" y="14405"/>
                  <a:pt x="16903" y="14400"/>
                  <a:pt x="16908" y="14400"/>
                </a:cubicBezTo>
                <a:close/>
                <a:moveTo>
                  <a:pt x="16931" y="14371"/>
                </a:moveTo>
                <a:cubicBezTo>
                  <a:pt x="16960" y="14371"/>
                  <a:pt x="16965" y="14382"/>
                  <a:pt x="16948" y="14405"/>
                </a:cubicBezTo>
                <a:cubicBezTo>
                  <a:pt x="16925" y="14405"/>
                  <a:pt x="16920" y="14394"/>
                  <a:pt x="16931" y="14371"/>
                </a:cubicBezTo>
                <a:close/>
                <a:moveTo>
                  <a:pt x="16920" y="14417"/>
                </a:moveTo>
                <a:cubicBezTo>
                  <a:pt x="16925" y="14434"/>
                  <a:pt x="16920" y="14456"/>
                  <a:pt x="16903" y="14456"/>
                </a:cubicBezTo>
                <a:cubicBezTo>
                  <a:pt x="16903" y="14456"/>
                  <a:pt x="16897" y="14451"/>
                  <a:pt x="16897" y="14451"/>
                </a:cubicBezTo>
                <a:cubicBezTo>
                  <a:pt x="16908" y="14439"/>
                  <a:pt x="16914" y="14428"/>
                  <a:pt x="16920" y="14417"/>
                </a:cubicBezTo>
                <a:close/>
                <a:moveTo>
                  <a:pt x="16506" y="14468"/>
                </a:moveTo>
                <a:cubicBezTo>
                  <a:pt x="16494" y="14479"/>
                  <a:pt x="16483" y="14502"/>
                  <a:pt x="16477" y="14513"/>
                </a:cubicBezTo>
                <a:cubicBezTo>
                  <a:pt x="16477" y="14513"/>
                  <a:pt x="16477" y="14519"/>
                  <a:pt x="16483" y="14524"/>
                </a:cubicBezTo>
                <a:cubicBezTo>
                  <a:pt x="16466" y="14541"/>
                  <a:pt x="16449" y="14558"/>
                  <a:pt x="16432" y="14575"/>
                </a:cubicBezTo>
                <a:cubicBezTo>
                  <a:pt x="16443" y="14536"/>
                  <a:pt x="16477" y="14513"/>
                  <a:pt x="16489" y="14479"/>
                </a:cubicBezTo>
                <a:cubicBezTo>
                  <a:pt x="16489" y="14479"/>
                  <a:pt x="16489" y="14479"/>
                  <a:pt x="16489" y="14473"/>
                </a:cubicBezTo>
                <a:cubicBezTo>
                  <a:pt x="16494" y="14473"/>
                  <a:pt x="16500" y="14468"/>
                  <a:pt x="16506" y="14468"/>
                </a:cubicBezTo>
                <a:close/>
                <a:moveTo>
                  <a:pt x="17172" y="14588"/>
                </a:moveTo>
                <a:cubicBezTo>
                  <a:pt x="17173" y="14590"/>
                  <a:pt x="17174" y="14591"/>
                  <a:pt x="17175" y="14592"/>
                </a:cubicBezTo>
                <a:lnTo>
                  <a:pt x="17172" y="14588"/>
                </a:lnTo>
                <a:close/>
                <a:moveTo>
                  <a:pt x="1964" y="14616"/>
                </a:moveTo>
                <a:cubicBezTo>
                  <a:pt x="1982" y="14616"/>
                  <a:pt x="2002" y="14627"/>
                  <a:pt x="1998" y="14643"/>
                </a:cubicBezTo>
                <a:cubicBezTo>
                  <a:pt x="1994" y="14648"/>
                  <a:pt x="1989" y="14650"/>
                  <a:pt x="1983" y="14650"/>
                </a:cubicBezTo>
                <a:cubicBezTo>
                  <a:pt x="1967" y="14650"/>
                  <a:pt x="1947" y="14637"/>
                  <a:pt x="1947" y="14621"/>
                </a:cubicBezTo>
                <a:cubicBezTo>
                  <a:pt x="1951" y="14618"/>
                  <a:pt x="1957" y="14616"/>
                  <a:pt x="1964" y="14616"/>
                </a:cubicBezTo>
                <a:close/>
                <a:moveTo>
                  <a:pt x="16053" y="14638"/>
                </a:moveTo>
                <a:cubicBezTo>
                  <a:pt x="16066" y="14638"/>
                  <a:pt x="16079" y="14660"/>
                  <a:pt x="16063" y="14672"/>
                </a:cubicBezTo>
                <a:cubicBezTo>
                  <a:pt x="16058" y="14680"/>
                  <a:pt x="16052" y="14684"/>
                  <a:pt x="16046" y="14684"/>
                </a:cubicBezTo>
                <a:cubicBezTo>
                  <a:pt x="16034" y="14684"/>
                  <a:pt x="16024" y="14665"/>
                  <a:pt x="16040" y="14649"/>
                </a:cubicBezTo>
                <a:cubicBezTo>
                  <a:pt x="16043" y="14641"/>
                  <a:pt x="16048" y="14638"/>
                  <a:pt x="16053" y="14638"/>
                </a:cubicBezTo>
                <a:close/>
                <a:moveTo>
                  <a:pt x="1995" y="14665"/>
                </a:moveTo>
                <a:cubicBezTo>
                  <a:pt x="2000" y="14665"/>
                  <a:pt x="2007" y="14670"/>
                  <a:pt x="2015" y="14678"/>
                </a:cubicBezTo>
                <a:cubicBezTo>
                  <a:pt x="2009" y="14678"/>
                  <a:pt x="2009" y="14683"/>
                  <a:pt x="2009" y="14689"/>
                </a:cubicBezTo>
                <a:cubicBezTo>
                  <a:pt x="2006" y="14694"/>
                  <a:pt x="2003" y="14697"/>
                  <a:pt x="1998" y="14697"/>
                </a:cubicBezTo>
                <a:cubicBezTo>
                  <a:pt x="1993" y="14697"/>
                  <a:pt x="1987" y="14693"/>
                  <a:pt x="1981" y="14683"/>
                </a:cubicBezTo>
                <a:cubicBezTo>
                  <a:pt x="1984" y="14671"/>
                  <a:pt x="1988" y="14665"/>
                  <a:pt x="1995" y="14665"/>
                </a:cubicBezTo>
                <a:close/>
                <a:moveTo>
                  <a:pt x="1101" y="13316"/>
                </a:moveTo>
                <a:lnTo>
                  <a:pt x="1101" y="13316"/>
                </a:lnTo>
                <a:cubicBezTo>
                  <a:pt x="1186" y="13435"/>
                  <a:pt x="1249" y="13571"/>
                  <a:pt x="1322" y="13702"/>
                </a:cubicBezTo>
                <a:cubicBezTo>
                  <a:pt x="1340" y="13724"/>
                  <a:pt x="1340" y="13770"/>
                  <a:pt x="1374" y="13775"/>
                </a:cubicBezTo>
                <a:cubicBezTo>
                  <a:pt x="1379" y="13764"/>
                  <a:pt x="1379" y="13741"/>
                  <a:pt x="1379" y="13730"/>
                </a:cubicBezTo>
                <a:cubicBezTo>
                  <a:pt x="1396" y="13724"/>
                  <a:pt x="1425" y="13724"/>
                  <a:pt x="1442" y="13724"/>
                </a:cubicBezTo>
                <a:cubicBezTo>
                  <a:pt x="1436" y="13741"/>
                  <a:pt x="1436" y="13758"/>
                  <a:pt x="1430" y="13775"/>
                </a:cubicBezTo>
                <a:cubicBezTo>
                  <a:pt x="1408" y="13775"/>
                  <a:pt x="1391" y="13787"/>
                  <a:pt x="1385" y="13809"/>
                </a:cubicBezTo>
                <a:cubicBezTo>
                  <a:pt x="1402" y="13883"/>
                  <a:pt x="1464" y="13940"/>
                  <a:pt x="1498" y="14008"/>
                </a:cubicBezTo>
                <a:cubicBezTo>
                  <a:pt x="1515" y="14042"/>
                  <a:pt x="1538" y="14093"/>
                  <a:pt x="1578" y="14110"/>
                </a:cubicBezTo>
                <a:cubicBezTo>
                  <a:pt x="1578" y="14070"/>
                  <a:pt x="1561" y="14031"/>
                  <a:pt x="1527" y="14014"/>
                </a:cubicBezTo>
                <a:cubicBezTo>
                  <a:pt x="1521" y="13980"/>
                  <a:pt x="1459" y="13934"/>
                  <a:pt x="1510" y="13912"/>
                </a:cubicBezTo>
                <a:lnTo>
                  <a:pt x="1510" y="13912"/>
                </a:lnTo>
                <a:cubicBezTo>
                  <a:pt x="1521" y="13934"/>
                  <a:pt x="1538" y="13946"/>
                  <a:pt x="1566" y="13946"/>
                </a:cubicBezTo>
                <a:cubicBezTo>
                  <a:pt x="1561" y="13957"/>
                  <a:pt x="1549" y="13968"/>
                  <a:pt x="1544" y="13974"/>
                </a:cubicBezTo>
                <a:cubicBezTo>
                  <a:pt x="1555" y="13980"/>
                  <a:pt x="1578" y="13991"/>
                  <a:pt x="1589" y="13997"/>
                </a:cubicBezTo>
                <a:cubicBezTo>
                  <a:pt x="1601" y="14008"/>
                  <a:pt x="1612" y="14025"/>
                  <a:pt x="1623" y="14042"/>
                </a:cubicBezTo>
                <a:cubicBezTo>
                  <a:pt x="1606" y="14048"/>
                  <a:pt x="1583" y="14048"/>
                  <a:pt x="1572" y="14053"/>
                </a:cubicBezTo>
                <a:cubicBezTo>
                  <a:pt x="1595" y="14059"/>
                  <a:pt x="1623" y="14070"/>
                  <a:pt x="1646" y="14076"/>
                </a:cubicBezTo>
                <a:cubicBezTo>
                  <a:pt x="1640" y="14082"/>
                  <a:pt x="1623" y="14093"/>
                  <a:pt x="1618" y="14093"/>
                </a:cubicBezTo>
                <a:cubicBezTo>
                  <a:pt x="1657" y="14144"/>
                  <a:pt x="1691" y="14201"/>
                  <a:pt x="1731" y="14258"/>
                </a:cubicBezTo>
                <a:cubicBezTo>
                  <a:pt x="1776" y="14275"/>
                  <a:pt x="1771" y="14331"/>
                  <a:pt x="1782" y="14371"/>
                </a:cubicBezTo>
                <a:cubicBezTo>
                  <a:pt x="1691" y="14320"/>
                  <a:pt x="1663" y="14212"/>
                  <a:pt x="1606" y="14139"/>
                </a:cubicBezTo>
                <a:cubicBezTo>
                  <a:pt x="1606" y="14126"/>
                  <a:pt x="1599" y="14121"/>
                  <a:pt x="1590" y="14121"/>
                </a:cubicBezTo>
                <a:cubicBezTo>
                  <a:pt x="1572" y="14121"/>
                  <a:pt x="1547" y="14144"/>
                  <a:pt x="1578" y="14156"/>
                </a:cubicBezTo>
                <a:cubicBezTo>
                  <a:pt x="1674" y="14297"/>
                  <a:pt x="1754" y="14439"/>
                  <a:pt x="1850" y="14581"/>
                </a:cubicBezTo>
                <a:cubicBezTo>
                  <a:pt x="1884" y="14626"/>
                  <a:pt x="1918" y="14678"/>
                  <a:pt x="1947" y="14729"/>
                </a:cubicBezTo>
                <a:cubicBezTo>
                  <a:pt x="1867" y="14666"/>
                  <a:pt x="1833" y="14575"/>
                  <a:pt x="1771" y="14496"/>
                </a:cubicBezTo>
                <a:lnTo>
                  <a:pt x="1748" y="14502"/>
                </a:lnTo>
                <a:cubicBezTo>
                  <a:pt x="1754" y="14496"/>
                  <a:pt x="1765" y="14479"/>
                  <a:pt x="1776" y="14473"/>
                </a:cubicBezTo>
                <a:cubicBezTo>
                  <a:pt x="1759" y="14468"/>
                  <a:pt x="1737" y="14451"/>
                  <a:pt x="1725" y="14445"/>
                </a:cubicBezTo>
                <a:cubicBezTo>
                  <a:pt x="1725" y="14434"/>
                  <a:pt x="1714" y="14417"/>
                  <a:pt x="1714" y="14405"/>
                </a:cubicBezTo>
                <a:cubicBezTo>
                  <a:pt x="1703" y="14400"/>
                  <a:pt x="1686" y="14394"/>
                  <a:pt x="1680" y="14394"/>
                </a:cubicBezTo>
                <a:cubicBezTo>
                  <a:pt x="1680" y="14382"/>
                  <a:pt x="1680" y="14371"/>
                  <a:pt x="1680" y="14360"/>
                </a:cubicBezTo>
                <a:cubicBezTo>
                  <a:pt x="1515" y="14144"/>
                  <a:pt x="1413" y="13889"/>
                  <a:pt x="1260" y="13668"/>
                </a:cubicBezTo>
                <a:cubicBezTo>
                  <a:pt x="1226" y="13543"/>
                  <a:pt x="1135" y="13441"/>
                  <a:pt x="1101" y="13316"/>
                </a:cubicBezTo>
                <a:close/>
                <a:moveTo>
                  <a:pt x="16392" y="14626"/>
                </a:moveTo>
                <a:lnTo>
                  <a:pt x="16392" y="14626"/>
                </a:lnTo>
                <a:cubicBezTo>
                  <a:pt x="16386" y="14649"/>
                  <a:pt x="16381" y="14666"/>
                  <a:pt x="16375" y="14683"/>
                </a:cubicBezTo>
                <a:cubicBezTo>
                  <a:pt x="16369" y="14689"/>
                  <a:pt x="16358" y="14695"/>
                  <a:pt x="16352" y="14695"/>
                </a:cubicBezTo>
                <a:cubicBezTo>
                  <a:pt x="16335" y="14729"/>
                  <a:pt x="16307" y="14757"/>
                  <a:pt x="16279" y="14780"/>
                </a:cubicBezTo>
                <a:cubicBezTo>
                  <a:pt x="16290" y="14751"/>
                  <a:pt x="16301" y="14729"/>
                  <a:pt x="16324" y="14712"/>
                </a:cubicBezTo>
                <a:cubicBezTo>
                  <a:pt x="16347" y="14683"/>
                  <a:pt x="16369" y="14655"/>
                  <a:pt x="16392" y="14626"/>
                </a:cubicBezTo>
                <a:close/>
                <a:moveTo>
                  <a:pt x="1720" y="14834"/>
                </a:moveTo>
                <a:cubicBezTo>
                  <a:pt x="1718" y="14835"/>
                  <a:pt x="1716" y="14836"/>
                  <a:pt x="1714" y="14836"/>
                </a:cubicBezTo>
                <a:lnTo>
                  <a:pt x="1720" y="14834"/>
                </a:lnTo>
                <a:close/>
                <a:moveTo>
                  <a:pt x="1998" y="14791"/>
                </a:moveTo>
                <a:lnTo>
                  <a:pt x="1998" y="14791"/>
                </a:lnTo>
                <a:cubicBezTo>
                  <a:pt x="2003" y="14802"/>
                  <a:pt x="2015" y="14808"/>
                  <a:pt x="2020" y="14819"/>
                </a:cubicBezTo>
                <a:cubicBezTo>
                  <a:pt x="2020" y="14825"/>
                  <a:pt x="2020" y="14836"/>
                  <a:pt x="2020" y="14842"/>
                </a:cubicBezTo>
                <a:lnTo>
                  <a:pt x="2015" y="14842"/>
                </a:lnTo>
                <a:cubicBezTo>
                  <a:pt x="2009" y="14848"/>
                  <a:pt x="2003" y="14848"/>
                  <a:pt x="1998" y="14853"/>
                </a:cubicBezTo>
                <a:cubicBezTo>
                  <a:pt x="2003" y="14831"/>
                  <a:pt x="1998" y="14814"/>
                  <a:pt x="1998" y="14791"/>
                </a:cubicBezTo>
                <a:close/>
                <a:moveTo>
                  <a:pt x="2060" y="14910"/>
                </a:moveTo>
                <a:lnTo>
                  <a:pt x="2060" y="14910"/>
                </a:lnTo>
                <a:cubicBezTo>
                  <a:pt x="2071" y="14922"/>
                  <a:pt x="2083" y="14927"/>
                  <a:pt x="2094" y="14939"/>
                </a:cubicBezTo>
                <a:cubicBezTo>
                  <a:pt x="2100" y="14950"/>
                  <a:pt x="2100" y="14961"/>
                  <a:pt x="2105" y="14967"/>
                </a:cubicBezTo>
                <a:cubicBezTo>
                  <a:pt x="2088" y="14950"/>
                  <a:pt x="2071" y="14927"/>
                  <a:pt x="2060" y="14910"/>
                </a:cubicBezTo>
                <a:close/>
                <a:moveTo>
                  <a:pt x="15826" y="14938"/>
                </a:moveTo>
                <a:cubicBezTo>
                  <a:pt x="15848" y="14938"/>
                  <a:pt x="15815" y="14992"/>
                  <a:pt x="15789" y="14992"/>
                </a:cubicBezTo>
                <a:cubicBezTo>
                  <a:pt x="15783" y="14992"/>
                  <a:pt x="15778" y="14990"/>
                  <a:pt x="15774" y="14984"/>
                </a:cubicBezTo>
                <a:cubicBezTo>
                  <a:pt x="15779" y="14967"/>
                  <a:pt x="15791" y="14950"/>
                  <a:pt x="15808" y="14944"/>
                </a:cubicBezTo>
                <a:cubicBezTo>
                  <a:pt x="15816" y="14940"/>
                  <a:pt x="15822" y="14938"/>
                  <a:pt x="15826" y="14938"/>
                </a:cubicBezTo>
                <a:close/>
                <a:moveTo>
                  <a:pt x="2389" y="15126"/>
                </a:moveTo>
                <a:cubicBezTo>
                  <a:pt x="2395" y="15131"/>
                  <a:pt x="2395" y="15131"/>
                  <a:pt x="2395" y="15137"/>
                </a:cubicBezTo>
                <a:cubicBezTo>
                  <a:pt x="2395" y="15137"/>
                  <a:pt x="2389" y="15131"/>
                  <a:pt x="2389" y="15126"/>
                </a:cubicBezTo>
                <a:close/>
                <a:moveTo>
                  <a:pt x="16388" y="15116"/>
                </a:moveTo>
                <a:cubicBezTo>
                  <a:pt x="16396" y="15116"/>
                  <a:pt x="16400" y="15124"/>
                  <a:pt x="16403" y="15143"/>
                </a:cubicBezTo>
                <a:cubicBezTo>
                  <a:pt x="16394" y="15152"/>
                  <a:pt x="16387" y="15157"/>
                  <a:pt x="16381" y="15157"/>
                </a:cubicBezTo>
                <a:cubicBezTo>
                  <a:pt x="16372" y="15157"/>
                  <a:pt x="16367" y="15148"/>
                  <a:pt x="16364" y="15131"/>
                </a:cubicBezTo>
                <a:cubicBezTo>
                  <a:pt x="16374" y="15121"/>
                  <a:pt x="16382" y="15116"/>
                  <a:pt x="16388" y="15116"/>
                </a:cubicBezTo>
                <a:close/>
                <a:moveTo>
                  <a:pt x="16322" y="15193"/>
                </a:moveTo>
                <a:cubicBezTo>
                  <a:pt x="16329" y="15193"/>
                  <a:pt x="16335" y="15199"/>
                  <a:pt x="16341" y="15211"/>
                </a:cubicBezTo>
                <a:cubicBezTo>
                  <a:pt x="16331" y="15221"/>
                  <a:pt x="16323" y="15225"/>
                  <a:pt x="16317" y="15225"/>
                </a:cubicBezTo>
                <a:cubicBezTo>
                  <a:pt x="16310" y="15225"/>
                  <a:pt x="16305" y="15218"/>
                  <a:pt x="16301" y="15205"/>
                </a:cubicBezTo>
                <a:cubicBezTo>
                  <a:pt x="16309" y="15197"/>
                  <a:pt x="16316" y="15193"/>
                  <a:pt x="16322" y="15193"/>
                </a:cubicBezTo>
                <a:close/>
                <a:moveTo>
                  <a:pt x="16279" y="14780"/>
                </a:moveTo>
                <a:lnTo>
                  <a:pt x="16279" y="14780"/>
                </a:lnTo>
                <a:cubicBezTo>
                  <a:pt x="16171" y="14956"/>
                  <a:pt x="16018" y="15097"/>
                  <a:pt x="15887" y="15256"/>
                </a:cubicBezTo>
                <a:lnTo>
                  <a:pt x="15881" y="15256"/>
                </a:lnTo>
                <a:cubicBezTo>
                  <a:pt x="15881" y="15256"/>
                  <a:pt x="15876" y="15245"/>
                  <a:pt x="15876" y="15239"/>
                </a:cubicBezTo>
                <a:cubicBezTo>
                  <a:pt x="15938" y="15165"/>
                  <a:pt x="16006" y="15092"/>
                  <a:pt x="16074" y="15024"/>
                </a:cubicBezTo>
                <a:cubicBezTo>
                  <a:pt x="16137" y="14939"/>
                  <a:pt x="16205" y="14853"/>
                  <a:pt x="16279" y="14780"/>
                </a:cubicBezTo>
                <a:close/>
                <a:moveTo>
                  <a:pt x="2054" y="14859"/>
                </a:moveTo>
                <a:cubicBezTo>
                  <a:pt x="2128" y="14944"/>
                  <a:pt x="2202" y="15029"/>
                  <a:pt x="2281" y="15114"/>
                </a:cubicBezTo>
                <a:cubicBezTo>
                  <a:pt x="2304" y="15148"/>
                  <a:pt x="2332" y="15182"/>
                  <a:pt x="2366" y="15211"/>
                </a:cubicBezTo>
                <a:cubicBezTo>
                  <a:pt x="2372" y="15234"/>
                  <a:pt x="2378" y="15251"/>
                  <a:pt x="2378" y="15273"/>
                </a:cubicBezTo>
                <a:cubicBezTo>
                  <a:pt x="2349" y="15245"/>
                  <a:pt x="2327" y="15217"/>
                  <a:pt x="2310" y="15182"/>
                </a:cubicBezTo>
                <a:lnTo>
                  <a:pt x="2287" y="15182"/>
                </a:lnTo>
                <a:cubicBezTo>
                  <a:pt x="2287" y="15177"/>
                  <a:pt x="2287" y="15171"/>
                  <a:pt x="2287" y="15171"/>
                </a:cubicBezTo>
                <a:cubicBezTo>
                  <a:pt x="2276" y="15165"/>
                  <a:pt x="2264" y="15165"/>
                  <a:pt x="2253" y="15160"/>
                </a:cubicBezTo>
                <a:cubicBezTo>
                  <a:pt x="2253" y="15154"/>
                  <a:pt x="2247" y="15148"/>
                  <a:pt x="2247" y="15143"/>
                </a:cubicBezTo>
                <a:cubicBezTo>
                  <a:pt x="2225" y="15063"/>
                  <a:pt x="2151" y="15024"/>
                  <a:pt x="2128" y="14944"/>
                </a:cubicBezTo>
                <a:cubicBezTo>
                  <a:pt x="2105" y="14927"/>
                  <a:pt x="2083" y="14910"/>
                  <a:pt x="2054" y="14899"/>
                </a:cubicBezTo>
                <a:cubicBezTo>
                  <a:pt x="2049" y="14893"/>
                  <a:pt x="2043" y="14887"/>
                  <a:pt x="2043" y="14876"/>
                </a:cubicBezTo>
                <a:cubicBezTo>
                  <a:pt x="2049" y="14876"/>
                  <a:pt x="2054" y="14870"/>
                  <a:pt x="2054" y="14859"/>
                </a:cubicBezTo>
                <a:close/>
                <a:moveTo>
                  <a:pt x="16236" y="15298"/>
                </a:moveTo>
                <a:cubicBezTo>
                  <a:pt x="16259" y="15298"/>
                  <a:pt x="16245" y="15340"/>
                  <a:pt x="16226" y="15340"/>
                </a:cubicBezTo>
                <a:cubicBezTo>
                  <a:pt x="16221" y="15340"/>
                  <a:pt x="16216" y="15337"/>
                  <a:pt x="16211" y="15330"/>
                </a:cubicBezTo>
                <a:cubicBezTo>
                  <a:pt x="16211" y="15324"/>
                  <a:pt x="16216" y="15307"/>
                  <a:pt x="16222" y="15302"/>
                </a:cubicBezTo>
                <a:cubicBezTo>
                  <a:pt x="16228" y="15299"/>
                  <a:pt x="16232" y="15298"/>
                  <a:pt x="16236" y="15298"/>
                </a:cubicBezTo>
                <a:close/>
                <a:moveTo>
                  <a:pt x="2418" y="15262"/>
                </a:moveTo>
                <a:cubicBezTo>
                  <a:pt x="2435" y="15279"/>
                  <a:pt x="2452" y="15296"/>
                  <a:pt x="2474" y="15319"/>
                </a:cubicBezTo>
                <a:cubicBezTo>
                  <a:pt x="2469" y="15324"/>
                  <a:pt x="2463" y="15336"/>
                  <a:pt x="2457" y="15347"/>
                </a:cubicBezTo>
                <a:lnTo>
                  <a:pt x="2457" y="15341"/>
                </a:lnTo>
                <a:cubicBezTo>
                  <a:pt x="2435" y="15324"/>
                  <a:pt x="2412" y="15307"/>
                  <a:pt x="2395" y="15290"/>
                </a:cubicBezTo>
                <a:cubicBezTo>
                  <a:pt x="2401" y="15279"/>
                  <a:pt x="2406" y="15268"/>
                  <a:pt x="2418" y="15262"/>
                </a:cubicBezTo>
                <a:close/>
                <a:moveTo>
                  <a:pt x="2656" y="15336"/>
                </a:moveTo>
                <a:lnTo>
                  <a:pt x="2667" y="15341"/>
                </a:lnTo>
                <a:cubicBezTo>
                  <a:pt x="2673" y="15347"/>
                  <a:pt x="2679" y="15353"/>
                  <a:pt x="2679" y="15358"/>
                </a:cubicBezTo>
                <a:cubicBezTo>
                  <a:pt x="2679" y="15364"/>
                  <a:pt x="2673" y="15381"/>
                  <a:pt x="2667" y="15387"/>
                </a:cubicBezTo>
                <a:cubicBezTo>
                  <a:pt x="2673" y="15387"/>
                  <a:pt x="2673" y="15392"/>
                  <a:pt x="2679" y="15392"/>
                </a:cubicBezTo>
                <a:cubicBezTo>
                  <a:pt x="2679" y="15397"/>
                  <a:pt x="2675" y="15402"/>
                  <a:pt x="2677" y="15406"/>
                </a:cubicBezTo>
                <a:lnTo>
                  <a:pt x="2677" y="15406"/>
                </a:lnTo>
                <a:cubicBezTo>
                  <a:pt x="2666" y="15391"/>
                  <a:pt x="2656" y="15380"/>
                  <a:pt x="2650" y="15370"/>
                </a:cubicBezTo>
                <a:lnTo>
                  <a:pt x="2656" y="15336"/>
                </a:lnTo>
                <a:close/>
                <a:moveTo>
                  <a:pt x="15870" y="15245"/>
                </a:moveTo>
                <a:cubicBezTo>
                  <a:pt x="15853" y="15319"/>
                  <a:pt x="15779" y="15353"/>
                  <a:pt x="15740" y="15409"/>
                </a:cubicBezTo>
                <a:lnTo>
                  <a:pt x="15734" y="15398"/>
                </a:lnTo>
                <a:cubicBezTo>
                  <a:pt x="15779" y="15353"/>
                  <a:pt x="15825" y="15302"/>
                  <a:pt x="15870" y="15245"/>
                </a:cubicBezTo>
                <a:close/>
                <a:moveTo>
                  <a:pt x="2429" y="15182"/>
                </a:moveTo>
                <a:lnTo>
                  <a:pt x="2429" y="15182"/>
                </a:lnTo>
                <a:cubicBezTo>
                  <a:pt x="2435" y="15188"/>
                  <a:pt x="2440" y="15194"/>
                  <a:pt x="2452" y="15200"/>
                </a:cubicBezTo>
                <a:cubicBezTo>
                  <a:pt x="2474" y="15239"/>
                  <a:pt x="2508" y="15268"/>
                  <a:pt x="2548" y="15296"/>
                </a:cubicBezTo>
                <a:cubicBezTo>
                  <a:pt x="2582" y="15336"/>
                  <a:pt x="2616" y="15375"/>
                  <a:pt x="2644" y="15421"/>
                </a:cubicBezTo>
                <a:cubicBezTo>
                  <a:pt x="2610" y="15392"/>
                  <a:pt x="2576" y="15358"/>
                  <a:pt x="2542" y="15330"/>
                </a:cubicBezTo>
                <a:cubicBezTo>
                  <a:pt x="2503" y="15279"/>
                  <a:pt x="2463" y="15228"/>
                  <a:pt x="2429" y="15182"/>
                </a:cubicBezTo>
                <a:close/>
                <a:moveTo>
                  <a:pt x="2684" y="15421"/>
                </a:moveTo>
                <a:lnTo>
                  <a:pt x="2684" y="15421"/>
                </a:lnTo>
                <a:cubicBezTo>
                  <a:pt x="2707" y="15426"/>
                  <a:pt x="2730" y="15438"/>
                  <a:pt x="2758" y="15449"/>
                </a:cubicBezTo>
                <a:cubicBezTo>
                  <a:pt x="2758" y="15449"/>
                  <a:pt x="2758" y="15455"/>
                  <a:pt x="2758" y="15461"/>
                </a:cubicBezTo>
                <a:cubicBezTo>
                  <a:pt x="2735" y="15461"/>
                  <a:pt x="2713" y="15461"/>
                  <a:pt x="2690" y="15466"/>
                </a:cubicBezTo>
                <a:cubicBezTo>
                  <a:pt x="2684" y="15455"/>
                  <a:pt x="2673" y="15449"/>
                  <a:pt x="2667" y="15443"/>
                </a:cubicBezTo>
                <a:lnTo>
                  <a:pt x="2690" y="15432"/>
                </a:lnTo>
                <a:cubicBezTo>
                  <a:pt x="2690" y="15432"/>
                  <a:pt x="2684" y="15421"/>
                  <a:pt x="2684" y="15421"/>
                </a:cubicBezTo>
                <a:close/>
                <a:moveTo>
                  <a:pt x="2480" y="15324"/>
                </a:moveTo>
                <a:cubicBezTo>
                  <a:pt x="2497" y="15341"/>
                  <a:pt x="2514" y="15358"/>
                  <a:pt x="2531" y="15370"/>
                </a:cubicBezTo>
                <a:cubicBezTo>
                  <a:pt x="2554" y="15398"/>
                  <a:pt x="2571" y="15432"/>
                  <a:pt x="2582" y="15466"/>
                </a:cubicBezTo>
                <a:cubicBezTo>
                  <a:pt x="2588" y="15466"/>
                  <a:pt x="2599" y="15472"/>
                  <a:pt x="2605" y="15472"/>
                </a:cubicBezTo>
                <a:cubicBezTo>
                  <a:pt x="2610" y="15478"/>
                  <a:pt x="2616" y="15483"/>
                  <a:pt x="2622" y="15495"/>
                </a:cubicBezTo>
                <a:cubicBezTo>
                  <a:pt x="2616" y="15489"/>
                  <a:pt x="2599" y="15483"/>
                  <a:pt x="2588" y="15483"/>
                </a:cubicBezTo>
                <a:cubicBezTo>
                  <a:pt x="2571" y="15449"/>
                  <a:pt x="2542" y="15421"/>
                  <a:pt x="2514" y="15392"/>
                </a:cubicBezTo>
                <a:cubicBezTo>
                  <a:pt x="2514" y="15392"/>
                  <a:pt x="2508" y="15387"/>
                  <a:pt x="2508" y="15387"/>
                </a:cubicBezTo>
                <a:cubicBezTo>
                  <a:pt x="2497" y="15375"/>
                  <a:pt x="2486" y="15370"/>
                  <a:pt x="2474" y="15358"/>
                </a:cubicBezTo>
                <a:cubicBezTo>
                  <a:pt x="2474" y="15347"/>
                  <a:pt x="2474" y="15336"/>
                  <a:pt x="2480" y="15324"/>
                </a:cubicBezTo>
                <a:close/>
                <a:moveTo>
                  <a:pt x="2719" y="15485"/>
                </a:moveTo>
                <a:lnTo>
                  <a:pt x="2730" y="15489"/>
                </a:lnTo>
                <a:cubicBezTo>
                  <a:pt x="2730" y="15489"/>
                  <a:pt x="2730" y="15495"/>
                  <a:pt x="2730" y="15495"/>
                </a:cubicBezTo>
                <a:cubicBezTo>
                  <a:pt x="2726" y="15491"/>
                  <a:pt x="2723" y="15488"/>
                  <a:pt x="2719" y="15485"/>
                </a:cubicBezTo>
                <a:close/>
                <a:moveTo>
                  <a:pt x="16182" y="15330"/>
                </a:moveTo>
                <a:cubicBezTo>
                  <a:pt x="16194" y="15347"/>
                  <a:pt x="16205" y="15358"/>
                  <a:pt x="16216" y="15370"/>
                </a:cubicBezTo>
                <a:cubicBezTo>
                  <a:pt x="16177" y="15421"/>
                  <a:pt x="16137" y="15466"/>
                  <a:pt x="16086" y="15506"/>
                </a:cubicBezTo>
                <a:lnTo>
                  <a:pt x="16086" y="15506"/>
                </a:lnTo>
                <a:cubicBezTo>
                  <a:pt x="16086" y="15505"/>
                  <a:pt x="16086" y="15505"/>
                  <a:pt x="16086" y="15505"/>
                </a:cubicBezTo>
                <a:lnTo>
                  <a:pt x="16086" y="15505"/>
                </a:lnTo>
                <a:cubicBezTo>
                  <a:pt x="16086" y="15505"/>
                  <a:pt x="16086" y="15505"/>
                  <a:pt x="16086" y="15506"/>
                </a:cubicBezTo>
                <a:cubicBezTo>
                  <a:pt x="16086" y="15506"/>
                  <a:pt x="16086" y="15506"/>
                  <a:pt x="16086" y="15506"/>
                </a:cubicBezTo>
                <a:lnTo>
                  <a:pt x="16086" y="15506"/>
                </a:lnTo>
                <a:cubicBezTo>
                  <a:pt x="16090" y="15514"/>
                  <a:pt x="16087" y="15523"/>
                  <a:pt x="16074" y="15529"/>
                </a:cubicBezTo>
                <a:cubicBezTo>
                  <a:pt x="16070" y="15532"/>
                  <a:pt x="16066" y="15533"/>
                  <a:pt x="16062" y="15533"/>
                </a:cubicBezTo>
                <a:cubicBezTo>
                  <a:pt x="16045" y="15533"/>
                  <a:pt x="16034" y="15508"/>
                  <a:pt x="16057" y="15495"/>
                </a:cubicBezTo>
                <a:cubicBezTo>
                  <a:pt x="16061" y="15493"/>
                  <a:pt x="16064" y="15492"/>
                  <a:pt x="16067" y="15492"/>
                </a:cubicBezTo>
                <a:cubicBezTo>
                  <a:pt x="16075" y="15492"/>
                  <a:pt x="16083" y="15498"/>
                  <a:pt x="16086" y="15505"/>
                </a:cubicBezTo>
                <a:lnTo>
                  <a:pt x="16086" y="15505"/>
                </a:lnTo>
                <a:cubicBezTo>
                  <a:pt x="16092" y="15437"/>
                  <a:pt x="16148" y="15392"/>
                  <a:pt x="16182" y="15330"/>
                </a:cubicBezTo>
                <a:close/>
                <a:moveTo>
                  <a:pt x="16012" y="15546"/>
                </a:moveTo>
                <a:lnTo>
                  <a:pt x="16012" y="15546"/>
                </a:lnTo>
                <a:cubicBezTo>
                  <a:pt x="16035" y="15557"/>
                  <a:pt x="16040" y="15568"/>
                  <a:pt x="16018" y="15585"/>
                </a:cubicBezTo>
                <a:cubicBezTo>
                  <a:pt x="15995" y="15574"/>
                  <a:pt x="15995" y="15563"/>
                  <a:pt x="16012" y="15546"/>
                </a:cubicBezTo>
                <a:close/>
                <a:moveTo>
                  <a:pt x="2690" y="15512"/>
                </a:moveTo>
                <a:cubicBezTo>
                  <a:pt x="2713" y="15534"/>
                  <a:pt x="2741" y="15551"/>
                  <a:pt x="2769" y="15574"/>
                </a:cubicBezTo>
                <a:cubicBezTo>
                  <a:pt x="2781" y="15591"/>
                  <a:pt x="2792" y="15608"/>
                  <a:pt x="2803" y="15625"/>
                </a:cubicBezTo>
                <a:cubicBezTo>
                  <a:pt x="2786" y="15608"/>
                  <a:pt x="2769" y="15591"/>
                  <a:pt x="2752" y="15574"/>
                </a:cubicBezTo>
                <a:lnTo>
                  <a:pt x="2747" y="15574"/>
                </a:lnTo>
                <a:cubicBezTo>
                  <a:pt x="2724" y="15551"/>
                  <a:pt x="2707" y="15534"/>
                  <a:pt x="2690" y="15512"/>
                </a:cubicBezTo>
                <a:close/>
                <a:moveTo>
                  <a:pt x="2752" y="15500"/>
                </a:moveTo>
                <a:cubicBezTo>
                  <a:pt x="2764" y="15506"/>
                  <a:pt x="2769" y="15506"/>
                  <a:pt x="2781" y="15512"/>
                </a:cubicBezTo>
                <a:cubicBezTo>
                  <a:pt x="2798" y="15529"/>
                  <a:pt x="2815" y="15546"/>
                  <a:pt x="2832" y="15557"/>
                </a:cubicBezTo>
                <a:cubicBezTo>
                  <a:pt x="2871" y="15574"/>
                  <a:pt x="2888" y="15614"/>
                  <a:pt x="2917" y="15642"/>
                </a:cubicBezTo>
                <a:cubicBezTo>
                  <a:pt x="2877" y="15608"/>
                  <a:pt x="2837" y="15574"/>
                  <a:pt x="2798" y="15546"/>
                </a:cubicBezTo>
                <a:cubicBezTo>
                  <a:pt x="2781" y="15529"/>
                  <a:pt x="2764" y="15512"/>
                  <a:pt x="2752" y="15500"/>
                </a:cubicBezTo>
                <a:close/>
                <a:moveTo>
                  <a:pt x="2803" y="15614"/>
                </a:moveTo>
                <a:lnTo>
                  <a:pt x="2803" y="15614"/>
                </a:lnTo>
                <a:cubicBezTo>
                  <a:pt x="2832" y="15636"/>
                  <a:pt x="2854" y="15665"/>
                  <a:pt x="2883" y="15687"/>
                </a:cubicBezTo>
                <a:cubicBezTo>
                  <a:pt x="2860" y="15676"/>
                  <a:pt x="2843" y="15659"/>
                  <a:pt x="2820" y="15648"/>
                </a:cubicBezTo>
                <a:cubicBezTo>
                  <a:pt x="2815" y="15636"/>
                  <a:pt x="2809" y="15625"/>
                  <a:pt x="2803" y="15614"/>
                </a:cubicBezTo>
                <a:close/>
                <a:moveTo>
                  <a:pt x="2917" y="15670"/>
                </a:moveTo>
                <a:cubicBezTo>
                  <a:pt x="2923" y="15676"/>
                  <a:pt x="2928" y="15676"/>
                  <a:pt x="2928" y="15682"/>
                </a:cubicBezTo>
                <a:cubicBezTo>
                  <a:pt x="2923" y="15687"/>
                  <a:pt x="2917" y="15693"/>
                  <a:pt x="2905" y="15704"/>
                </a:cubicBezTo>
                <a:lnTo>
                  <a:pt x="2894" y="15699"/>
                </a:lnTo>
                <a:cubicBezTo>
                  <a:pt x="2900" y="15687"/>
                  <a:pt x="2911" y="15676"/>
                  <a:pt x="2917" y="15670"/>
                </a:cubicBezTo>
                <a:close/>
                <a:moveTo>
                  <a:pt x="17005" y="14417"/>
                </a:moveTo>
                <a:lnTo>
                  <a:pt x="17005" y="14417"/>
                </a:lnTo>
                <a:cubicBezTo>
                  <a:pt x="16977" y="14513"/>
                  <a:pt x="16903" y="14581"/>
                  <a:pt x="16846" y="14666"/>
                </a:cubicBezTo>
                <a:cubicBezTo>
                  <a:pt x="16852" y="14672"/>
                  <a:pt x="16863" y="14678"/>
                  <a:pt x="16863" y="14683"/>
                </a:cubicBezTo>
                <a:cubicBezTo>
                  <a:pt x="16857" y="14683"/>
                  <a:pt x="16835" y="14672"/>
                  <a:pt x="16829" y="14672"/>
                </a:cubicBezTo>
                <a:cubicBezTo>
                  <a:pt x="16823" y="14683"/>
                  <a:pt x="16823" y="14712"/>
                  <a:pt x="16818" y="14723"/>
                </a:cubicBezTo>
                <a:cubicBezTo>
                  <a:pt x="16812" y="14734"/>
                  <a:pt x="16795" y="14746"/>
                  <a:pt x="16784" y="14751"/>
                </a:cubicBezTo>
                <a:cubicBezTo>
                  <a:pt x="16784" y="14763"/>
                  <a:pt x="16784" y="14780"/>
                  <a:pt x="16789" y="14791"/>
                </a:cubicBezTo>
                <a:cubicBezTo>
                  <a:pt x="16778" y="14791"/>
                  <a:pt x="16767" y="14797"/>
                  <a:pt x="16755" y="14797"/>
                </a:cubicBezTo>
                <a:cubicBezTo>
                  <a:pt x="16613" y="15029"/>
                  <a:pt x="16409" y="15217"/>
                  <a:pt x="16256" y="15432"/>
                </a:cubicBezTo>
                <a:cubicBezTo>
                  <a:pt x="16148" y="15512"/>
                  <a:pt x="16091" y="15631"/>
                  <a:pt x="15984" y="15710"/>
                </a:cubicBezTo>
                <a:cubicBezTo>
                  <a:pt x="16063" y="15585"/>
                  <a:pt x="16171" y="15478"/>
                  <a:pt x="16267" y="15364"/>
                </a:cubicBezTo>
                <a:cubicBezTo>
                  <a:pt x="16284" y="15341"/>
                  <a:pt x="16324" y="15324"/>
                  <a:pt x="16318" y="15290"/>
                </a:cubicBezTo>
                <a:cubicBezTo>
                  <a:pt x="16301" y="15290"/>
                  <a:pt x="16279" y="15296"/>
                  <a:pt x="16267" y="15302"/>
                </a:cubicBezTo>
                <a:cubicBezTo>
                  <a:pt x="16262" y="15285"/>
                  <a:pt x="16250" y="15262"/>
                  <a:pt x="16245" y="15245"/>
                </a:cubicBezTo>
                <a:cubicBezTo>
                  <a:pt x="16262" y="15245"/>
                  <a:pt x="16279" y="15239"/>
                  <a:pt x="16296" y="15234"/>
                </a:cubicBezTo>
                <a:cubicBezTo>
                  <a:pt x="16301" y="15256"/>
                  <a:pt x="16318" y="15268"/>
                  <a:pt x="16347" y="15268"/>
                </a:cubicBezTo>
                <a:cubicBezTo>
                  <a:pt x="16409" y="15222"/>
                  <a:pt x="16438" y="15148"/>
                  <a:pt x="16489" y="15092"/>
                </a:cubicBezTo>
                <a:cubicBezTo>
                  <a:pt x="16517" y="15063"/>
                  <a:pt x="16557" y="15029"/>
                  <a:pt x="16557" y="14984"/>
                </a:cubicBezTo>
                <a:lnTo>
                  <a:pt x="16557" y="14984"/>
                </a:lnTo>
                <a:cubicBezTo>
                  <a:pt x="16523" y="14995"/>
                  <a:pt x="16489" y="15024"/>
                  <a:pt x="16483" y="15063"/>
                </a:cubicBezTo>
                <a:cubicBezTo>
                  <a:pt x="16460" y="15077"/>
                  <a:pt x="16440" y="15129"/>
                  <a:pt x="16416" y="15129"/>
                </a:cubicBezTo>
                <a:cubicBezTo>
                  <a:pt x="16410" y="15129"/>
                  <a:pt x="16404" y="15126"/>
                  <a:pt x="16398" y="15120"/>
                </a:cubicBezTo>
                <a:cubicBezTo>
                  <a:pt x="16415" y="15097"/>
                  <a:pt x="16421" y="15075"/>
                  <a:pt x="16409" y="15052"/>
                </a:cubicBezTo>
                <a:cubicBezTo>
                  <a:pt x="16415" y="15052"/>
                  <a:pt x="16438" y="15058"/>
                  <a:pt x="16443" y="15063"/>
                </a:cubicBezTo>
                <a:lnTo>
                  <a:pt x="16443" y="15012"/>
                </a:lnTo>
                <a:cubicBezTo>
                  <a:pt x="16455" y="14995"/>
                  <a:pt x="16466" y="14984"/>
                  <a:pt x="16477" y="14967"/>
                </a:cubicBezTo>
                <a:cubicBezTo>
                  <a:pt x="16483" y="14978"/>
                  <a:pt x="16500" y="14995"/>
                  <a:pt x="16506" y="15007"/>
                </a:cubicBezTo>
                <a:cubicBezTo>
                  <a:pt x="16506" y="14984"/>
                  <a:pt x="16506" y="14956"/>
                  <a:pt x="16500" y="14933"/>
                </a:cubicBezTo>
                <a:cubicBezTo>
                  <a:pt x="16511" y="14933"/>
                  <a:pt x="16523" y="14944"/>
                  <a:pt x="16528" y="14950"/>
                </a:cubicBezTo>
                <a:cubicBezTo>
                  <a:pt x="16562" y="14893"/>
                  <a:pt x="16602" y="14842"/>
                  <a:pt x="16642" y="14791"/>
                </a:cubicBezTo>
                <a:cubicBezTo>
                  <a:pt x="16642" y="14740"/>
                  <a:pt x="16699" y="14723"/>
                  <a:pt x="16727" y="14700"/>
                </a:cubicBezTo>
                <a:lnTo>
                  <a:pt x="16727" y="14700"/>
                </a:lnTo>
                <a:cubicBezTo>
                  <a:pt x="16716" y="14802"/>
                  <a:pt x="16625" y="14865"/>
                  <a:pt x="16574" y="14944"/>
                </a:cubicBezTo>
                <a:cubicBezTo>
                  <a:pt x="16550" y="14956"/>
                  <a:pt x="16572" y="14983"/>
                  <a:pt x="16588" y="14983"/>
                </a:cubicBezTo>
                <a:cubicBezTo>
                  <a:pt x="16596" y="14983"/>
                  <a:pt x="16602" y="14977"/>
                  <a:pt x="16602" y="14961"/>
                </a:cubicBezTo>
                <a:cubicBezTo>
                  <a:pt x="16699" y="14831"/>
                  <a:pt x="16806" y="14700"/>
                  <a:pt x="16903" y="14564"/>
                </a:cubicBezTo>
                <a:cubicBezTo>
                  <a:pt x="16931" y="14513"/>
                  <a:pt x="16965" y="14462"/>
                  <a:pt x="17005" y="14417"/>
                </a:cubicBezTo>
                <a:close/>
                <a:moveTo>
                  <a:pt x="16216" y="15679"/>
                </a:moveTo>
                <a:cubicBezTo>
                  <a:pt x="16220" y="15679"/>
                  <a:pt x="16223" y="15680"/>
                  <a:pt x="16228" y="15682"/>
                </a:cubicBezTo>
                <a:cubicBezTo>
                  <a:pt x="16222" y="15693"/>
                  <a:pt x="16222" y="15710"/>
                  <a:pt x="16216" y="15716"/>
                </a:cubicBezTo>
                <a:cubicBezTo>
                  <a:pt x="16213" y="15717"/>
                  <a:pt x="16211" y="15717"/>
                  <a:pt x="16209" y="15717"/>
                </a:cubicBezTo>
                <a:cubicBezTo>
                  <a:pt x="16187" y="15717"/>
                  <a:pt x="16194" y="15679"/>
                  <a:pt x="16216" y="15679"/>
                </a:cubicBezTo>
                <a:close/>
                <a:moveTo>
                  <a:pt x="2972" y="15708"/>
                </a:moveTo>
                <a:cubicBezTo>
                  <a:pt x="2993" y="15708"/>
                  <a:pt x="3016" y="15735"/>
                  <a:pt x="2996" y="15750"/>
                </a:cubicBezTo>
                <a:cubicBezTo>
                  <a:pt x="2993" y="15751"/>
                  <a:pt x="2990" y="15752"/>
                  <a:pt x="2987" y="15752"/>
                </a:cubicBezTo>
                <a:cubicBezTo>
                  <a:pt x="2967" y="15752"/>
                  <a:pt x="2948" y="15725"/>
                  <a:pt x="2962" y="15710"/>
                </a:cubicBezTo>
                <a:cubicBezTo>
                  <a:pt x="2965" y="15709"/>
                  <a:pt x="2969" y="15708"/>
                  <a:pt x="2972" y="15708"/>
                </a:cubicBezTo>
                <a:close/>
                <a:moveTo>
                  <a:pt x="15921" y="15751"/>
                </a:moveTo>
                <a:cubicBezTo>
                  <a:pt x="15930" y="15751"/>
                  <a:pt x="15938" y="15757"/>
                  <a:pt x="15933" y="15773"/>
                </a:cubicBezTo>
                <a:cubicBezTo>
                  <a:pt x="15933" y="15782"/>
                  <a:pt x="15917" y="15792"/>
                  <a:pt x="15907" y="15792"/>
                </a:cubicBezTo>
                <a:cubicBezTo>
                  <a:pt x="15899" y="15792"/>
                  <a:pt x="15894" y="15787"/>
                  <a:pt x="15899" y="15773"/>
                </a:cubicBezTo>
                <a:cubicBezTo>
                  <a:pt x="15895" y="15760"/>
                  <a:pt x="15909" y="15751"/>
                  <a:pt x="15921" y="15751"/>
                </a:cubicBezTo>
                <a:close/>
                <a:moveTo>
                  <a:pt x="16182" y="15653"/>
                </a:moveTo>
                <a:cubicBezTo>
                  <a:pt x="16188" y="15676"/>
                  <a:pt x="16177" y="15693"/>
                  <a:pt x="16171" y="15716"/>
                </a:cubicBezTo>
                <a:cubicBezTo>
                  <a:pt x="16177" y="15716"/>
                  <a:pt x="16182" y="15727"/>
                  <a:pt x="16188" y="15727"/>
                </a:cubicBezTo>
                <a:cubicBezTo>
                  <a:pt x="16137" y="15750"/>
                  <a:pt x="16108" y="15807"/>
                  <a:pt x="16069" y="15829"/>
                </a:cubicBezTo>
                <a:cubicBezTo>
                  <a:pt x="16052" y="15812"/>
                  <a:pt x="16052" y="15795"/>
                  <a:pt x="16069" y="15778"/>
                </a:cubicBezTo>
                <a:cubicBezTo>
                  <a:pt x="16103" y="15733"/>
                  <a:pt x="16148" y="15699"/>
                  <a:pt x="16177" y="15653"/>
                </a:cubicBezTo>
                <a:close/>
                <a:moveTo>
                  <a:pt x="16040" y="15801"/>
                </a:moveTo>
                <a:lnTo>
                  <a:pt x="16057" y="15852"/>
                </a:lnTo>
                <a:cubicBezTo>
                  <a:pt x="16046" y="15875"/>
                  <a:pt x="16029" y="15886"/>
                  <a:pt x="16001" y="15886"/>
                </a:cubicBezTo>
                <a:cubicBezTo>
                  <a:pt x="15978" y="15869"/>
                  <a:pt x="15972" y="15835"/>
                  <a:pt x="15967" y="15807"/>
                </a:cubicBezTo>
                <a:lnTo>
                  <a:pt x="15967" y="15807"/>
                </a:lnTo>
                <a:cubicBezTo>
                  <a:pt x="15972" y="15818"/>
                  <a:pt x="15989" y="15846"/>
                  <a:pt x="15995" y="15858"/>
                </a:cubicBezTo>
                <a:cubicBezTo>
                  <a:pt x="16012" y="15841"/>
                  <a:pt x="16029" y="15818"/>
                  <a:pt x="16040" y="15801"/>
                </a:cubicBezTo>
                <a:close/>
                <a:moveTo>
                  <a:pt x="2911" y="15704"/>
                </a:moveTo>
                <a:cubicBezTo>
                  <a:pt x="2940" y="15750"/>
                  <a:pt x="2974" y="15790"/>
                  <a:pt x="3019" y="15818"/>
                </a:cubicBezTo>
                <a:cubicBezTo>
                  <a:pt x="3030" y="15846"/>
                  <a:pt x="3042" y="15869"/>
                  <a:pt x="3053" y="15892"/>
                </a:cubicBezTo>
                <a:cubicBezTo>
                  <a:pt x="3002" y="15841"/>
                  <a:pt x="2945" y="15790"/>
                  <a:pt x="2894" y="15733"/>
                </a:cubicBezTo>
                <a:lnTo>
                  <a:pt x="2911" y="15704"/>
                </a:lnTo>
                <a:close/>
                <a:moveTo>
                  <a:pt x="3921" y="15835"/>
                </a:moveTo>
                <a:cubicBezTo>
                  <a:pt x="3944" y="15858"/>
                  <a:pt x="3966" y="15880"/>
                  <a:pt x="3989" y="15909"/>
                </a:cubicBezTo>
                <a:cubicBezTo>
                  <a:pt x="3961" y="15897"/>
                  <a:pt x="3932" y="15875"/>
                  <a:pt x="3910" y="15852"/>
                </a:cubicBezTo>
                <a:cubicBezTo>
                  <a:pt x="3910" y="15846"/>
                  <a:pt x="3915" y="15841"/>
                  <a:pt x="3921" y="15835"/>
                </a:cubicBezTo>
                <a:close/>
                <a:moveTo>
                  <a:pt x="16120" y="15907"/>
                </a:moveTo>
                <a:lnTo>
                  <a:pt x="16120" y="15907"/>
                </a:lnTo>
                <a:cubicBezTo>
                  <a:pt x="16120" y="15907"/>
                  <a:pt x="16120" y="15908"/>
                  <a:pt x="16120" y="15909"/>
                </a:cubicBezTo>
                <a:cubicBezTo>
                  <a:pt x="16120" y="15908"/>
                  <a:pt x="16120" y="15907"/>
                  <a:pt x="16120" y="15907"/>
                </a:cubicBezTo>
                <a:close/>
                <a:moveTo>
                  <a:pt x="15700" y="15892"/>
                </a:moveTo>
                <a:cubicBezTo>
                  <a:pt x="15683" y="15920"/>
                  <a:pt x="15660" y="15948"/>
                  <a:pt x="15638" y="15977"/>
                </a:cubicBezTo>
                <a:cubicBezTo>
                  <a:pt x="15620" y="15977"/>
                  <a:pt x="15603" y="15983"/>
                  <a:pt x="15586" y="15988"/>
                </a:cubicBezTo>
                <a:cubicBezTo>
                  <a:pt x="15626" y="15954"/>
                  <a:pt x="15660" y="15920"/>
                  <a:pt x="15700" y="15892"/>
                </a:cubicBezTo>
                <a:close/>
                <a:moveTo>
                  <a:pt x="3059" y="15801"/>
                </a:moveTo>
                <a:cubicBezTo>
                  <a:pt x="3138" y="15863"/>
                  <a:pt x="3201" y="15954"/>
                  <a:pt x="3297" y="16000"/>
                </a:cubicBezTo>
                <a:cubicBezTo>
                  <a:pt x="3291" y="16000"/>
                  <a:pt x="3269" y="16011"/>
                  <a:pt x="3263" y="16017"/>
                </a:cubicBezTo>
                <a:cubicBezTo>
                  <a:pt x="3195" y="15943"/>
                  <a:pt x="3104" y="15886"/>
                  <a:pt x="3059" y="15801"/>
                </a:cubicBezTo>
                <a:close/>
                <a:moveTo>
                  <a:pt x="15118" y="15976"/>
                </a:moveTo>
                <a:cubicBezTo>
                  <a:pt x="15121" y="15976"/>
                  <a:pt x="15124" y="15976"/>
                  <a:pt x="15127" y="15977"/>
                </a:cubicBezTo>
                <a:cubicBezTo>
                  <a:pt x="15136" y="15994"/>
                  <a:pt x="15104" y="16018"/>
                  <a:pt x="15084" y="16018"/>
                </a:cubicBezTo>
                <a:cubicBezTo>
                  <a:pt x="15078" y="16018"/>
                  <a:pt x="15073" y="16016"/>
                  <a:pt x="15070" y="16011"/>
                </a:cubicBezTo>
                <a:cubicBezTo>
                  <a:pt x="15075" y="15991"/>
                  <a:pt x="15097" y="15976"/>
                  <a:pt x="15118" y="15976"/>
                </a:cubicBezTo>
                <a:close/>
                <a:moveTo>
                  <a:pt x="3319" y="16037"/>
                </a:moveTo>
                <a:cubicBezTo>
                  <a:pt x="3339" y="16037"/>
                  <a:pt x="3357" y="16060"/>
                  <a:pt x="3342" y="16079"/>
                </a:cubicBezTo>
                <a:cubicBezTo>
                  <a:pt x="3341" y="16079"/>
                  <a:pt x="3339" y="16080"/>
                  <a:pt x="3338" y="16080"/>
                </a:cubicBezTo>
                <a:cubicBezTo>
                  <a:pt x="3321" y="16080"/>
                  <a:pt x="3298" y="16055"/>
                  <a:pt x="3308" y="16039"/>
                </a:cubicBezTo>
                <a:cubicBezTo>
                  <a:pt x="3312" y="16037"/>
                  <a:pt x="3316" y="16037"/>
                  <a:pt x="3319" y="16037"/>
                </a:cubicBezTo>
                <a:close/>
                <a:moveTo>
                  <a:pt x="15926" y="16107"/>
                </a:moveTo>
                <a:cubicBezTo>
                  <a:pt x="15926" y="16107"/>
                  <a:pt x="15926" y="16107"/>
                  <a:pt x="15927" y="16107"/>
                </a:cubicBezTo>
                <a:cubicBezTo>
                  <a:pt x="15926" y="16107"/>
                  <a:pt x="15926" y="16107"/>
                  <a:pt x="15926" y="16107"/>
                </a:cubicBezTo>
                <a:close/>
                <a:moveTo>
                  <a:pt x="14571" y="16073"/>
                </a:moveTo>
                <a:cubicBezTo>
                  <a:pt x="14577" y="16073"/>
                  <a:pt x="14582" y="16085"/>
                  <a:pt x="14588" y="16085"/>
                </a:cubicBezTo>
                <a:cubicBezTo>
                  <a:pt x="14548" y="16107"/>
                  <a:pt x="14514" y="16130"/>
                  <a:pt x="14474" y="16153"/>
                </a:cubicBezTo>
                <a:cubicBezTo>
                  <a:pt x="14508" y="16124"/>
                  <a:pt x="14542" y="16096"/>
                  <a:pt x="14571" y="16073"/>
                </a:cubicBezTo>
                <a:close/>
                <a:moveTo>
                  <a:pt x="3371" y="16090"/>
                </a:moveTo>
                <a:cubicBezTo>
                  <a:pt x="3405" y="16113"/>
                  <a:pt x="3433" y="16136"/>
                  <a:pt x="3444" y="16170"/>
                </a:cubicBezTo>
                <a:cubicBezTo>
                  <a:pt x="3416" y="16153"/>
                  <a:pt x="3388" y="16136"/>
                  <a:pt x="3359" y="16113"/>
                </a:cubicBezTo>
                <a:cubicBezTo>
                  <a:pt x="3359" y="16107"/>
                  <a:pt x="3365" y="16096"/>
                  <a:pt x="3371" y="16090"/>
                </a:cubicBezTo>
                <a:close/>
                <a:moveTo>
                  <a:pt x="4250" y="16113"/>
                </a:moveTo>
                <a:lnTo>
                  <a:pt x="4250" y="16113"/>
                </a:lnTo>
                <a:cubicBezTo>
                  <a:pt x="4290" y="16141"/>
                  <a:pt x="4352" y="16153"/>
                  <a:pt x="4364" y="16204"/>
                </a:cubicBezTo>
                <a:cubicBezTo>
                  <a:pt x="4324" y="16175"/>
                  <a:pt x="4284" y="16147"/>
                  <a:pt x="4250" y="16113"/>
                </a:cubicBezTo>
                <a:close/>
                <a:moveTo>
                  <a:pt x="14855" y="16172"/>
                </a:moveTo>
                <a:cubicBezTo>
                  <a:pt x="14861" y="16172"/>
                  <a:pt x="14867" y="16177"/>
                  <a:pt x="14872" y="16187"/>
                </a:cubicBezTo>
                <a:cubicBezTo>
                  <a:pt x="14865" y="16200"/>
                  <a:pt x="14859" y="16207"/>
                  <a:pt x="14852" y="16207"/>
                </a:cubicBezTo>
                <a:cubicBezTo>
                  <a:pt x="14847" y="16207"/>
                  <a:pt x="14842" y="16202"/>
                  <a:pt x="14838" y="16192"/>
                </a:cubicBezTo>
                <a:cubicBezTo>
                  <a:pt x="14841" y="16180"/>
                  <a:pt x="14847" y="16172"/>
                  <a:pt x="14855" y="16172"/>
                </a:cubicBezTo>
                <a:close/>
                <a:moveTo>
                  <a:pt x="3480" y="16179"/>
                </a:moveTo>
                <a:cubicBezTo>
                  <a:pt x="3495" y="16179"/>
                  <a:pt x="3510" y="16206"/>
                  <a:pt x="3496" y="16221"/>
                </a:cubicBezTo>
                <a:cubicBezTo>
                  <a:pt x="3493" y="16222"/>
                  <a:pt x="3491" y="16223"/>
                  <a:pt x="3488" y="16223"/>
                </a:cubicBezTo>
                <a:cubicBezTo>
                  <a:pt x="3472" y="16223"/>
                  <a:pt x="3453" y="16196"/>
                  <a:pt x="3473" y="16181"/>
                </a:cubicBezTo>
                <a:cubicBezTo>
                  <a:pt x="3475" y="16180"/>
                  <a:pt x="3478" y="16179"/>
                  <a:pt x="3480" y="16179"/>
                </a:cubicBezTo>
                <a:close/>
                <a:moveTo>
                  <a:pt x="15416" y="16068"/>
                </a:moveTo>
                <a:cubicBezTo>
                  <a:pt x="15422" y="16085"/>
                  <a:pt x="15433" y="16107"/>
                  <a:pt x="15439" y="16124"/>
                </a:cubicBezTo>
                <a:cubicBezTo>
                  <a:pt x="15456" y="16102"/>
                  <a:pt x="15479" y="16096"/>
                  <a:pt x="15501" y="16096"/>
                </a:cubicBezTo>
                <a:cubicBezTo>
                  <a:pt x="15439" y="16141"/>
                  <a:pt x="15388" y="16204"/>
                  <a:pt x="15320" y="16255"/>
                </a:cubicBezTo>
                <a:cubicBezTo>
                  <a:pt x="15314" y="16232"/>
                  <a:pt x="15325" y="16209"/>
                  <a:pt x="15342" y="16192"/>
                </a:cubicBezTo>
                <a:cubicBezTo>
                  <a:pt x="15337" y="16181"/>
                  <a:pt x="15331" y="16175"/>
                  <a:pt x="15331" y="16164"/>
                </a:cubicBezTo>
                <a:cubicBezTo>
                  <a:pt x="15342" y="16164"/>
                  <a:pt x="15365" y="16164"/>
                  <a:pt x="15382" y="16170"/>
                </a:cubicBezTo>
                <a:cubicBezTo>
                  <a:pt x="15377" y="16164"/>
                  <a:pt x="15365" y="16147"/>
                  <a:pt x="15365" y="16141"/>
                </a:cubicBezTo>
                <a:lnTo>
                  <a:pt x="15365" y="16141"/>
                </a:lnTo>
                <a:cubicBezTo>
                  <a:pt x="15377" y="16147"/>
                  <a:pt x="15387" y="16150"/>
                  <a:pt x="15395" y="16150"/>
                </a:cubicBezTo>
                <a:cubicBezTo>
                  <a:pt x="15426" y="16150"/>
                  <a:pt x="15428" y="16113"/>
                  <a:pt x="15388" y="16090"/>
                </a:cubicBezTo>
                <a:cubicBezTo>
                  <a:pt x="15394" y="16085"/>
                  <a:pt x="15411" y="16073"/>
                  <a:pt x="15416" y="16068"/>
                </a:cubicBezTo>
                <a:close/>
                <a:moveTo>
                  <a:pt x="15291" y="16215"/>
                </a:moveTo>
                <a:cubicBezTo>
                  <a:pt x="15303" y="16249"/>
                  <a:pt x="15297" y="16278"/>
                  <a:pt x="15263" y="16295"/>
                </a:cubicBezTo>
                <a:cubicBezTo>
                  <a:pt x="15252" y="16283"/>
                  <a:pt x="15235" y="16266"/>
                  <a:pt x="15229" y="16261"/>
                </a:cubicBezTo>
                <a:cubicBezTo>
                  <a:pt x="15235" y="16261"/>
                  <a:pt x="15257" y="16266"/>
                  <a:pt x="15269" y="16272"/>
                </a:cubicBezTo>
                <a:cubicBezTo>
                  <a:pt x="15274" y="16255"/>
                  <a:pt x="15286" y="16232"/>
                  <a:pt x="15291" y="16215"/>
                </a:cubicBezTo>
                <a:close/>
                <a:moveTo>
                  <a:pt x="3575" y="16268"/>
                </a:moveTo>
                <a:cubicBezTo>
                  <a:pt x="3583" y="16268"/>
                  <a:pt x="3589" y="16275"/>
                  <a:pt x="3592" y="16289"/>
                </a:cubicBezTo>
                <a:cubicBezTo>
                  <a:pt x="3585" y="16296"/>
                  <a:pt x="3579" y="16299"/>
                  <a:pt x="3575" y="16299"/>
                </a:cubicBezTo>
                <a:cubicBezTo>
                  <a:pt x="3567" y="16299"/>
                  <a:pt x="3561" y="16291"/>
                  <a:pt x="3558" y="16278"/>
                </a:cubicBezTo>
                <a:cubicBezTo>
                  <a:pt x="3565" y="16271"/>
                  <a:pt x="3571" y="16268"/>
                  <a:pt x="3575" y="16268"/>
                </a:cubicBezTo>
                <a:close/>
                <a:moveTo>
                  <a:pt x="3059" y="15892"/>
                </a:moveTo>
                <a:cubicBezTo>
                  <a:pt x="3201" y="15983"/>
                  <a:pt x="3297" y="16124"/>
                  <a:pt x="3433" y="16221"/>
                </a:cubicBezTo>
                <a:cubicBezTo>
                  <a:pt x="3467" y="16243"/>
                  <a:pt x="3490" y="16278"/>
                  <a:pt x="3507" y="16312"/>
                </a:cubicBezTo>
                <a:cubicBezTo>
                  <a:pt x="3348" y="16181"/>
                  <a:pt x="3195" y="16045"/>
                  <a:pt x="3059" y="15897"/>
                </a:cubicBezTo>
                <a:lnTo>
                  <a:pt x="3059" y="15892"/>
                </a:lnTo>
                <a:close/>
                <a:moveTo>
                  <a:pt x="15195" y="16323"/>
                </a:moveTo>
                <a:lnTo>
                  <a:pt x="15206" y="16346"/>
                </a:lnTo>
                <a:cubicBezTo>
                  <a:pt x="15172" y="16368"/>
                  <a:pt x="15138" y="16385"/>
                  <a:pt x="15104" y="16408"/>
                </a:cubicBezTo>
                <a:cubicBezTo>
                  <a:pt x="15104" y="16391"/>
                  <a:pt x="15104" y="16374"/>
                  <a:pt x="15104" y="16357"/>
                </a:cubicBezTo>
                <a:cubicBezTo>
                  <a:pt x="15116" y="16363"/>
                  <a:pt x="15133" y="16368"/>
                  <a:pt x="15150" y="16374"/>
                </a:cubicBezTo>
                <a:cubicBezTo>
                  <a:pt x="15161" y="16357"/>
                  <a:pt x="15178" y="16340"/>
                  <a:pt x="15195" y="16323"/>
                </a:cubicBezTo>
                <a:close/>
                <a:moveTo>
                  <a:pt x="4667" y="16377"/>
                </a:moveTo>
                <a:cubicBezTo>
                  <a:pt x="4684" y="16377"/>
                  <a:pt x="4707" y="16405"/>
                  <a:pt x="4693" y="16419"/>
                </a:cubicBezTo>
                <a:cubicBezTo>
                  <a:pt x="4690" y="16421"/>
                  <a:pt x="4686" y="16422"/>
                  <a:pt x="4683" y="16422"/>
                </a:cubicBezTo>
                <a:cubicBezTo>
                  <a:pt x="4662" y="16422"/>
                  <a:pt x="4639" y="16394"/>
                  <a:pt x="4659" y="16380"/>
                </a:cubicBezTo>
                <a:cubicBezTo>
                  <a:pt x="4661" y="16378"/>
                  <a:pt x="4664" y="16377"/>
                  <a:pt x="4667" y="16377"/>
                </a:cubicBezTo>
                <a:close/>
                <a:moveTo>
                  <a:pt x="3972" y="16588"/>
                </a:moveTo>
                <a:cubicBezTo>
                  <a:pt x="3986" y="16588"/>
                  <a:pt x="4005" y="16611"/>
                  <a:pt x="4001" y="16624"/>
                </a:cubicBezTo>
                <a:cubicBezTo>
                  <a:pt x="3996" y="16630"/>
                  <a:pt x="3991" y="16632"/>
                  <a:pt x="3986" y="16632"/>
                </a:cubicBezTo>
                <a:cubicBezTo>
                  <a:pt x="3971" y="16632"/>
                  <a:pt x="3957" y="16612"/>
                  <a:pt x="3961" y="16595"/>
                </a:cubicBezTo>
                <a:cubicBezTo>
                  <a:pt x="3963" y="16590"/>
                  <a:pt x="3967" y="16588"/>
                  <a:pt x="3972" y="16588"/>
                </a:cubicBezTo>
                <a:close/>
                <a:moveTo>
                  <a:pt x="15893" y="15795"/>
                </a:moveTo>
                <a:cubicBezTo>
                  <a:pt x="15825" y="15897"/>
                  <a:pt x="15700" y="15965"/>
                  <a:pt x="15655" y="16073"/>
                </a:cubicBezTo>
                <a:cubicBezTo>
                  <a:pt x="15649" y="16073"/>
                  <a:pt x="15643" y="16062"/>
                  <a:pt x="15638" y="16056"/>
                </a:cubicBezTo>
                <a:cubicBezTo>
                  <a:pt x="15439" y="16249"/>
                  <a:pt x="15223" y="16414"/>
                  <a:pt x="15008" y="16584"/>
                </a:cubicBezTo>
                <a:cubicBezTo>
                  <a:pt x="15013" y="16584"/>
                  <a:pt x="15019" y="16595"/>
                  <a:pt x="15019" y="16595"/>
                </a:cubicBezTo>
                <a:cubicBezTo>
                  <a:pt x="14945" y="16607"/>
                  <a:pt x="14906" y="16675"/>
                  <a:pt x="14843" y="16714"/>
                </a:cubicBezTo>
                <a:cubicBezTo>
                  <a:pt x="14849" y="16669"/>
                  <a:pt x="14900" y="16658"/>
                  <a:pt x="14928" y="16629"/>
                </a:cubicBezTo>
                <a:cubicBezTo>
                  <a:pt x="15195" y="16414"/>
                  <a:pt x="15456" y="16192"/>
                  <a:pt x="15717" y="15965"/>
                </a:cubicBezTo>
                <a:cubicBezTo>
                  <a:pt x="15774" y="15909"/>
                  <a:pt x="15825" y="15841"/>
                  <a:pt x="15893" y="15795"/>
                </a:cubicBezTo>
                <a:close/>
                <a:moveTo>
                  <a:pt x="3654" y="16442"/>
                </a:moveTo>
                <a:lnTo>
                  <a:pt x="3654" y="16442"/>
                </a:lnTo>
                <a:cubicBezTo>
                  <a:pt x="3791" y="16499"/>
                  <a:pt x="3904" y="16612"/>
                  <a:pt x="4006" y="16720"/>
                </a:cubicBezTo>
                <a:cubicBezTo>
                  <a:pt x="3881" y="16635"/>
                  <a:pt x="3768" y="16539"/>
                  <a:pt x="3654" y="16442"/>
                </a:cubicBezTo>
                <a:close/>
                <a:moveTo>
                  <a:pt x="13439" y="16779"/>
                </a:moveTo>
                <a:cubicBezTo>
                  <a:pt x="13445" y="16779"/>
                  <a:pt x="13451" y="16784"/>
                  <a:pt x="13459" y="16794"/>
                </a:cubicBezTo>
                <a:cubicBezTo>
                  <a:pt x="13452" y="16807"/>
                  <a:pt x="13446" y="16814"/>
                  <a:pt x="13439" y="16814"/>
                </a:cubicBezTo>
                <a:cubicBezTo>
                  <a:pt x="13433" y="16814"/>
                  <a:pt x="13427" y="16809"/>
                  <a:pt x="13419" y="16800"/>
                </a:cubicBezTo>
                <a:cubicBezTo>
                  <a:pt x="13425" y="16787"/>
                  <a:pt x="13432" y="16779"/>
                  <a:pt x="13439" y="16779"/>
                </a:cubicBezTo>
                <a:close/>
                <a:moveTo>
                  <a:pt x="4006" y="16731"/>
                </a:moveTo>
                <a:lnTo>
                  <a:pt x="4006" y="16731"/>
                </a:lnTo>
                <a:cubicBezTo>
                  <a:pt x="4120" y="16765"/>
                  <a:pt x="4205" y="16851"/>
                  <a:pt x="4296" y="16913"/>
                </a:cubicBezTo>
                <a:cubicBezTo>
                  <a:pt x="4193" y="16868"/>
                  <a:pt x="4103" y="16788"/>
                  <a:pt x="4006" y="16731"/>
                </a:cubicBezTo>
                <a:close/>
                <a:moveTo>
                  <a:pt x="14838" y="16703"/>
                </a:moveTo>
                <a:lnTo>
                  <a:pt x="14838" y="16703"/>
                </a:lnTo>
                <a:cubicBezTo>
                  <a:pt x="14758" y="16794"/>
                  <a:pt x="14639" y="16851"/>
                  <a:pt x="14537" y="16919"/>
                </a:cubicBezTo>
                <a:cubicBezTo>
                  <a:pt x="14554" y="16873"/>
                  <a:pt x="14599" y="16856"/>
                  <a:pt x="14633" y="16828"/>
                </a:cubicBezTo>
                <a:cubicBezTo>
                  <a:pt x="14701" y="16783"/>
                  <a:pt x="14758" y="16731"/>
                  <a:pt x="14838" y="16703"/>
                </a:cubicBezTo>
                <a:close/>
                <a:moveTo>
                  <a:pt x="14514" y="16908"/>
                </a:moveTo>
                <a:cubicBezTo>
                  <a:pt x="14522" y="16908"/>
                  <a:pt x="14528" y="16915"/>
                  <a:pt x="14531" y="16930"/>
                </a:cubicBezTo>
                <a:cubicBezTo>
                  <a:pt x="14524" y="16940"/>
                  <a:pt x="14516" y="16944"/>
                  <a:pt x="14510" y="16944"/>
                </a:cubicBezTo>
                <a:cubicBezTo>
                  <a:pt x="14501" y="16944"/>
                  <a:pt x="14495" y="16937"/>
                  <a:pt x="14491" y="16924"/>
                </a:cubicBezTo>
                <a:cubicBezTo>
                  <a:pt x="14499" y="16914"/>
                  <a:pt x="14507" y="16908"/>
                  <a:pt x="14514" y="16908"/>
                </a:cubicBezTo>
                <a:close/>
                <a:moveTo>
                  <a:pt x="14656" y="16765"/>
                </a:moveTo>
                <a:lnTo>
                  <a:pt x="14656" y="16765"/>
                </a:lnTo>
                <a:cubicBezTo>
                  <a:pt x="14571" y="16822"/>
                  <a:pt x="14474" y="16862"/>
                  <a:pt x="14401" y="16936"/>
                </a:cubicBezTo>
                <a:cubicBezTo>
                  <a:pt x="14378" y="16953"/>
                  <a:pt x="14355" y="16953"/>
                  <a:pt x="14333" y="16953"/>
                </a:cubicBezTo>
                <a:cubicBezTo>
                  <a:pt x="14355" y="16930"/>
                  <a:pt x="14446" y="16913"/>
                  <a:pt x="14395" y="16873"/>
                </a:cubicBezTo>
                <a:lnTo>
                  <a:pt x="14395" y="16873"/>
                </a:lnTo>
                <a:cubicBezTo>
                  <a:pt x="14406" y="16879"/>
                  <a:pt x="14418" y="16885"/>
                  <a:pt x="14429" y="16890"/>
                </a:cubicBezTo>
                <a:cubicBezTo>
                  <a:pt x="14491" y="16834"/>
                  <a:pt x="14571" y="16788"/>
                  <a:pt x="14656" y="16765"/>
                </a:cubicBezTo>
                <a:close/>
                <a:moveTo>
                  <a:pt x="14667" y="16936"/>
                </a:moveTo>
                <a:cubicBezTo>
                  <a:pt x="14628" y="16947"/>
                  <a:pt x="14588" y="16958"/>
                  <a:pt x="14565" y="16998"/>
                </a:cubicBezTo>
                <a:cubicBezTo>
                  <a:pt x="14594" y="16998"/>
                  <a:pt x="14622" y="16992"/>
                  <a:pt x="14650" y="16992"/>
                </a:cubicBezTo>
                <a:cubicBezTo>
                  <a:pt x="14656" y="16975"/>
                  <a:pt x="14662" y="16947"/>
                  <a:pt x="14667" y="16936"/>
                </a:cubicBezTo>
                <a:close/>
                <a:moveTo>
                  <a:pt x="14151" y="17225"/>
                </a:moveTo>
                <a:cubicBezTo>
                  <a:pt x="14157" y="17231"/>
                  <a:pt x="14168" y="17242"/>
                  <a:pt x="14168" y="17248"/>
                </a:cubicBezTo>
                <a:cubicBezTo>
                  <a:pt x="14128" y="17263"/>
                  <a:pt x="14097" y="17308"/>
                  <a:pt x="14056" y="17308"/>
                </a:cubicBezTo>
                <a:cubicBezTo>
                  <a:pt x="14050" y="17308"/>
                  <a:pt x="14044" y="17307"/>
                  <a:pt x="14038" y="17304"/>
                </a:cubicBezTo>
                <a:lnTo>
                  <a:pt x="14032" y="17304"/>
                </a:lnTo>
                <a:cubicBezTo>
                  <a:pt x="14072" y="17276"/>
                  <a:pt x="14111" y="17248"/>
                  <a:pt x="14151" y="17225"/>
                </a:cubicBezTo>
                <a:close/>
                <a:moveTo>
                  <a:pt x="14497" y="16941"/>
                </a:moveTo>
                <a:lnTo>
                  <a:pt x="14497" y="16941"/>
                </a:lnTo>
                <a:cubicBezTo>
                  <a:pt x="14406" y="17026"/>
                  <a:pt x="14293" y="17072"/>
                  <a:pt x="14196" y="17140"/>
                </a:cubicBezTo>
                <a:cubicBezTo>
                  <a:pt x="14202" y="17140"/>
                  <a:pt x="14208" y="17151"/>
                  <a:pt x="14213" y="17151"/>
                </a:cubicBezTo>
                <a:lnTo>
                  <a:pt x="14174" y="17151"/>
                </a:lnTo>
                <a:cubicBezTo>
                  <a:pt x="14026" y="17231"/>
                  <a:pt x="13890" y="17333"/>
                  <a:pt x="13731" y="17395"/>
                </a:cubicBezTo>
                <a:cubicBezTo>
                  <a:pt x="13737" y="17401"/>
                  <a:pt x="13742" y="17412"/>
                  <a:pt x="13748" y="17418"/>
                </a:cubicBezTo>
                <a:cubicBezTo>
                  <a:pt x="13740" y="17416"/>
                  <a:pt x="13732" y="17415"/>
                  <a:pt x="13725" y="17415"/>
                </a:cubicBezTo>
                <a:cubicBezTo>
                  <a:pt x="13668" y="17415"/>
                  <a:pt x="13622" y="17465"/>
                  <a:pt x="13567" y="17480"/>
                </a:cubicBezTo>
                <a:cubicBezTo>
                  <a:pt x="13589" y="17441"/>
                  <a:pt x="13646" y="17441"/>
                  <a:pt x="13669" y="17407"/>
                </a:cubicBezTo>
                <a:cubicBezTo>
                  <a:pt x="13958" y="17282"/>
                  <a:pt x="14213" y="17061"/>
                  <a:pt x="14497" y="16941"/>
                </a:cubicBezTo>
                <a:close/>
                <a:moveTo>
                  <a:pt x="4301" y="16913"/>
                </a:moveTo>
                <a:cubicBezTo>
                  <a:pt x="4483" y="17055"/>
                  <a:pt x="4687" y="17151"/>
                  <a:pt x="4874" y="17287"/>
                </a:cubicBezTo>
                <a:cubicBezTo>
                  <a:pt x="4891" y="17276"/>
                  <a:pt x="4903" y="17270"/>
                  <a:pt x="4920" y="17259"/>
                </a:cubicBezTo>
                <a:cubicBezTo>
                  <a:pt x="4903" y="17242"/>
                  <a:pt x="4886" y="17225"/>
                  <a:pt x="4869" y="17208"/>
                </a:cubicBezTo>
                <a:lnTo>
                  <a:pt x="4869" y="17202"/>
                </a:lnTo>
                <a:cubicBezTo>
                  <a:pt x="4908" y="17219"/>
                  <a:pt x="4948" y="17242"/>
                  <a:pt x="4988" y="17265"/>
                </a:cubicBezTo>
                <a:cubicBezTo>
                  <a:pt x="4988" y="17270"/>
                  <a:pt x="4982" y="17282"/>
                  <a:pt x="4982" y="17282"/>
                </a:cubicBezTo>
                <a:cubicBezTo>
                  <a:pt x="4965" y="17276"/>
                  <a:pt x="4942" y="17265"/>
                  <a:pt x="4925" y="17253"/>
                </a:cubicBezTo>
                <a:cubicBezTo>
                  <a:pt x="4920" y="17265"/>
                  <a:pt x="4914" y="17287"/>
                  <a:pt x="4914" y="17299"/>
                </a:cubicBezTo>
                <a:cubicBezTo>
                  <a:pt x="5010" y="17367"/>
                  <a:pt x="5118" y="17418"/>
                  <a:pt x="5220" y="17480"/>
                </a:cubicBezTo>
                <a:cubicBezTo>
                  <a:pt x="5220" y="17486"/>
                  <a:pt x="5215" y="17492"/>
                  <a:pt x="5209" y="17497"/>
                </a:cubicBezTo>
                <a:cubicBezTo>
                  <a:pt x="4925" y="17339"/>
                  <a:pt x="4653" y="17163"/>
                  <a:pt x="4381" y="16987"/>
                </a:cubicBezTo>
                <a:cubicBezTo>
                  <a:pt x="4347" y="16964"/>
                  <a:pt x="4307" y="16953"/>
                  <a:pt x="4301" y="16913"/>
                </a:cubicBezTo>
                <a:close/>
                <a:moveTo>
                  <a:pt x="6828" y="17475"/>
                </a:moveTo>
                <a:cubicBezTo>
                  <a:pt x="6838" y="17475"/>
                  <a:pt x="6843" y="17482"/>
                  <a:pt x="6843" y="17497"/>
                </a:cubicBezTo>
                <a:cubicBezTo>
                  <a:pt x="6834" y="17501"/>
                  <a:pt x="6826" y="17503"/>
                  <a:pt x="6820" y="17503"/>
                </a:cubicBezTo>
                <a:cubicBezTo>
                  <a:pt x="6809" y="17503"/>
                  <a:pt x="6805" y="17496"/>
                  <a:pt x="6809" y="17480"/>
                </a:cubicBezTo>
                <a:cubicBezTo>
                  <a:pt x="6817" y="17477"/>
                  <a:pt x="6823" y="17475"/>
                  <a:pt x="6828" y="17475"/>
                </a:cubicBezTo>
                <a:close/>
                <a:moveTo>
                  <a:pt x="13612" y="17356"/>
                </a:moveTo>
                <a:cubicBezTo>
                  <a:pt x="13618" y="17356"/>
                  <a:pt x="13618" y="17361"/>
                  <a:pt x="13618" y="17367"/>
                </a:cubicBezTo>
                <a:cubicBezTo>
                  <a:pt x="13578" y="17395"/>
                  <a:pt x="13533" y="17424"/>
                  <a:pt x="13487" y="17452"/>
                </a:cubicBezTo>
                <a:cubicBezTo>
                  <a:pt x="13442" y="17452"/>
                  <a:pt x="13402" y="17486"/>
                  <a:pt x="13362" y="17509"/>
                </a:cubicBezTo>
                <a:cubicBezTo>
                  <a:pt x="13362" y="17503"/>
                  <a:pt x="13368" y="17486"/>
                  <a:pt x="13368" y="17480"/>
                </a:cubicBezTo>
                <a:cubicBezTo>
                  <a:pt x="13385" y="17475"/>
                  <a:pt x="13402" y="17469"/>
                  <a:pt x="13419" y="17463"/>
                </a:cubicBezTo>
                <a:cubicBezTo>
                  <a:pt x="13419" y="17452"/>
                  <a:pt x="13419" y="17435"/>
                  <a:pt x="13419" y="17424"/>
                </a:cubicBezTo>
                <a:lnTo>
                  <a:pt x="13430" y="17446"/>
                </a:lnTo>
                <a:cubicBezTo>
                  <a:pt x="13493" y="17412"/>
                  <a:pt x="13561" y="17401"/>
                  <a:pt x="13612" y="17356"/>
                </a:cubicBezTo>
                <a:close/>
                <a:moveTo>
                  <a:pt x="5249" y="17492"/>
                </a:moveTo>
                <a:lnTo>
                  <a:pt x="5249" y="17492"/>
                </a:lnTo>
                <a:cubicBezTo>
                  <a:pt x="5294" y="17509"/>
                  <a:pt x="5340" y="17531"/>
                  <a:pt x="5379" y="17560"/>
                </a:cubicBezTo>
                <a:cubicBezTo>
                  <a:pt x="5373" y="17561"/>
                  <a:pt x="5367" y="17562"/>
                  <a:pt x="5361" y="17562"/>
                </a:cubicBezTo>
                <a:cubicBezTo>
                  <a:pt x="5316" y="17562"/>
                  <a:pt x="5274" y="17527"/>
                  <a:pt x="5249" y="17492"/>
                </a:cubicBezTo>
                <a:close/>
                <a:moveTo>
                  <a:pt x="13487" y="17452"/>
                </a:moveTo>
                <a:cubicBezTo>
                  <a:pt x="13493" y="17463"/>
                  <a:pt x="13498" y="17486"/>
                  <a:pt x="13498" y="17492"/>
                </a:cubicBezTo>
                <a:cubicBezTo>
                  <a:pt x="13516" y="17492"/>
                  <a:pt x="13544" y="17480"/>
                  <a:pt x="13555" y="17475"/>
                </a:cubicBezTo>
                <a:lnTo>
                  <a:pt x="13555" y="17475"/>
                </a:lnTo>
                <a:cubicBezTo>
                  <a:pt x="13493" y="17526"/>
                  <a:pt x="13413" y="17571"/>
                  <a:pt x="13334" y="17583"/>
                </a:cubicBezTo>
                <a:cubicBezTo>
                  <a:pt x="13374" y="17554"/>
                  <a:pt x="13413" y="17537"/>
                  <a:pt x="13464" y="17526"/>
                </a:cubicBezTo>
                <a:cubicBezTo>
                  <a:pt x="13476" y="17503"/>
                  <a:pt x="13498" y="17480"/>
                  <a:pt x="13487" y="17452"/>
                </a:cubicBezTo>
                <a:close/>
                <a:moveTo>
                  <a:pt x="8477" y="17673"/>
                </a:moveTo>
                <a:cubicBezTo>
                  <a:pt x="8477" y="17673"/>
                  <a:pt x="8471" y="17679"/>
                  <a:pt x="8471" y="17679"/>
                </a:cubicBezTo>
                <a:lnTo>
                  <a:pt x="8471" y="17673"/>
                </a:lnTo>
                <a:close/>
                <a:moveTo>
                  <a:pt x="8704" y="17690"/>
                </a:moveTo>
                <a:lnTo>
                  <a:pt x="8727" y="17696"/>
                </a:lnTo>
                <a:lnTo>
                  <a:pt x="8710" y="17696"/>
                </a:lnTo>
                <a:cubicBezTo>
                  <a:pt x="8704" y="17696"/>
                  <a:pt x="8704" y="17690"/>
                  <a:pt x="8704" y="17690"/>
                </a:cubicBezTo>
                <a:close/>
                <a:moveTo>
                  <a:pt x="5652" y="17617"/>
                </a:moveTo>
                <a:lnTo>
                  <a:pt x="5652" y="17617"/>
                </a:lnTo>
                <a:cubicBezTo>
                  <a:pt x="5697" y="17639"/>
                  <a:pt x="5748" y="17656"/>
                  <a:pt x="5782" y="17702"/>
                </a:cubicBezTo>
                <a:cubicBezTo>
                  <a:pt x="5737" y="17679"/>
                  <a:pt x="5663" y="17679"/>
                  <a:pt x="5652" y="17617"/>
                </a:cubicBezTo>
                <a:close/>
                <a:moveTo>
                  <a:pt x="7774" y="17571"/>
                </a:moveTo>
                <a:lnTo>
                  <a:pt x="7774" y="17571"/>
                </a:lnTo>
                <a:cubicBezTo>
                  <a:pt x="7870" y="17588"/>
                  <a:pt x="7967" y="17605"/>
                  <a:pt x="8063" y="17622"/>
                </a:cubicBezTo>
                <a:cubicBezTo>
                  <a:pt x="8103" y="17628"/>
                  <a:pt x="8148" y="17639"/>
                  <a:pt x="8188" y="17656"/>
                </a:cubicBezTo>
                <a:cubicBezTo>
                  <a:pt x="8284" y="17656"/>
                  <a:pt x="8381" y="17673"/>
                  <a:pt x="8471" y="17702"/>
                </a:cubicBezTo>
                <a:cubicBezTo>
                  <a:pt x="8463" y="17702"/>
                  <a:pt x="8455" y="17702"/>
                  <a:pt x="8446" y="17702"/>
                </a:cubicBezTo>
                <a:cubicBezTo>
                  <a:pt x="8358" y="17702"/>
                  <a:pt x="8271" y="17677"/>
                  <a:pt x="8188" y="17656"/>
                </a:cubicBezTo>
                <a:cubicBezTo>
                  <a:pt x="8052" y="17634"/>
                  <a:pt x="7910" y="17605"/>
                  <a:pt x="7774" y="17571"/>
                </a:cubicBezTo>
                <a:close/>
                <a:moveTo>
                  <a:pt x="9141" y="17713"/>
                </a:moveTo>
                <a:cubicBezTo>
                  <a:pt x="9141" y="17713"/>
                  <a:pt x="9141" y="17719"/>
                  <a:pt x="9141" y="17719"/>
                </a:cubicBezTo>
                <a:lnTo>
                  <a:pt x="9135" y="17719"/>
                </a:lnTo>
                <a:cubicBezTo>
                  <a:pt x="9135" y="17719"/>
                  <a:pt x="9135" y="17719"/>
                  <a:pt x="9135" y="17713"/>
                </a:cubicBezTo>
                <a:close/>
                <a:moveTo>
                  <a:pt x="8613" y="17685"/>
                </a:moveTo>
                <a:cubicBezTo>
                  <a:pt x="8619" y="17696"/>
                  <a:pt x="8625" y="17707"/>
                  <a:pt x="8630" y="17719"/>
                </a:cubicBezTo>
                <a:cubicBezTo>
                  <a:pt x="8647" y="17719"/>
                  <a:pt x="8659" y="17724"/>
                  <a:pt x="8676" y="17724"/>
                </a:cubicBezTo>
                <a:cubicBezTo>
                  <a:pt x="8647" y="17724"/>
                  <a:pt x="8619" y="17719"/>
                  <a:pt x="8591" y="17713"/>
                </a:cubicBezTo>
                <a:cubicBezTo>
                  <a:pt x="8591" y="17702"/>
                  <a:pt x="8591" y="17696"/>
                  <a:pt x="8591" y="17685"/>
                </a:cubicBezTo>
                <a:close/>
                <a:moveTo>
                  <a:pt x="5379" y="17554"/>
                </a:moveTo>
                <a:cubicBezTo>
                  <a:pt x="5476" y="17617"/>
                  <a:pt x="5584" y="17668"/>
                  <a:pt x="5691" y="17713"/>
                </a:cubicBezTo>
                <a:lnTo>
                  <a:pt x="5686" y="17730"/>
                </a:lnTo>
                <a:cubicBezTo>
                  <a:pt x="5584" y="17679"/>
                  <a:pt x="5442" y="17651"/>
                  <a:pt x="5379" y="17554"/>
                </a:cubicBezTo>
                <a:close/>
                <a:moveTo>
                  <a:pt x="8514" y="17701"/>
                </a:moveTo>
                <a:cubicBezTo>
                  <a:pt x="8533" y="17701"/>
                  <a:pt x="8552" y="17704"/>
                  <a:pt x="8568" y="17707"/>
                </a:cubicBezTo>
                <a:cubicBezTo>
                  <a:pt x="8574" y="17719"/>
                  <a:pt x="8574" y="17724"/>
                  <a:pt x="8579" y="17730"/>
                </a:cubicBezTo>
                <a:lnTo>
                  <a:pt x="8568" y="17730"/>
                </a:lnTo>
                <a:cubicBezTo>
                  <a:pt x="8551" y="17719"/>
                  <a:pt x="8534" y="17719"/>
                  <a:pt x="8517" y="17719"/>
                </a:cubicBezTo>
                <a:cubicBezTo>
                  <a:pt x="8500" y="17713"/>
                  <a:pt x="8489" y="17713"/>
                  <a:pt x="8471" y="17707"/>
                </a:cubicBezTo>
                <a:cubicBezTo>
                  <a:pt x="8486" y="17703"/>
                  <a:pt x="8500" y="17701"/>
                  <a:pt x="8514" y="17701"/>
                </a:cubicBezTo>
                <a:close/>
                <a:moveTo>
                  <a:pt x="13048" y="17698"/>
                </a:moveTo>
                <a:cubicBezTo>
                  <a:pt x="13053" y="17698"/>
                  <a:pt x="13058" y="17699"/>
                  <a:pt x="13062" y="17702"/>
                </a:cubicBezTo>
                <a:cubicBezTo>
                  <a:pt x="13070" y="17723"/>
                  <a:pt x="13043" y="17742"/>
                  <a:pt x="13022" y="17742"/>
                </a:cubicBezTo>
                <a:cubicBezTo>
                  <a:pt x="13015" y="17742"/>
                  <a:pt x="13009" y="17740"/>
                  <a:pt x="13005" y="17736"/>
                </a:cubicBezTo>
                <a:cubicBezTo>
                  <a:pt x="13000" y="17713"/>
                  <a:pt x="13028" y="17698"/>
                  <a:pt x="13048" y="17698"/>
                </a:cubicBezTo>
                <a:close/>
                <a:moveTo>
                  <a:pt x="12882" y="17712"/>
                </a:moveTo>
                <a:cubicBezTo>
                  <a:pt x="12887" y="17712"/>
                  <a:pt x="12892" y="17713"/>
                  <a:pt x="12897" y="17713"/>
                </a:cubicBezTo>
                <a:cubicBezTo>
                  <a:pt x="12858" y="17726"/>
                  <a:pt x="12823" y="17759"/>
                  <a:pt x="12786" y="17759"/>
                </a:cubicBezTo>
                <a:cubicBezTo>
                  <a:pt x="12774" y="17759"/>
                  <a:pt x="12762" y="17755"/>
                  <a:pt x="12750" y="17747"/>
                </a:cubicBezTo>
                <a:cubicBezTo>
                  <a:pt x="12791" y="17737"/>
                  <a:pt x="12832" y="17712"/>
                  <a:pt x="12882" y="17712"/>
                </a:cubicBezTo>
                <a:close/>
                <a:moveTo>
                  <a:pt x="5861" y="17791"/>
                </a:moveTo>
                <a:cubicBezTo>
                  <a:pt x="5879" y="17791"/>
                  <a:pt x="5897" y="17806"/>
                  <a:pt x="5901" y="17821"/>
                </a:cubicBezTo>
                <a:cubicBezTo>
                  <a:pt x="5897" y="17830"/>
                  <a:pt x="5889" y="17834"/>
                  <a:pt x="5880" y="17834"/>
                </a:cubicBezTo>
                <a:cubicBezTo>
                  <a:pt x="5862" y="17834"/>
                  <a:pt x="5839" y="17819"/>
                  <a:pt x="5839" y="17804"/>
                </a:cubicBezTo>
                <a:cubicBezTo>
                  <a:pt x="5845" y="17794"/>
                  <a:pt x="5853" y="17791"/>
                  <a:pt x="5861" y="17791"/>
                </a:cubicBezTo>
                <a:close/>
                <a:moveTo>
                  <a:pt x="12840" y="17787"/>
                </a:moveTo>
                <a:lnTo>
                  <a:pt x="12852" y="17804"/>
                </a:lnTo>
                <a:cubicBezTo>
                  <a:pt x="12759" y="17840"/>
                  <a:pt x="12651" y="17914"/>
                  <a:pt x="12547" y="17914"/>
                </a:cubicBezTo>
                <a:cubicBezTo>
                  <a:pt x="12537" y="17914"/>
                  <a:pt x="12527" y="17913"/>
                  <a:pt x="12517" y="17912"/>
                </a:cubicBezTo>
                <a:cubicBezTo>
                  <a:pt x="12630" y="17883"/>
                  <a:pt x="12738" y="17838"/>
                  <a:pt x="12840" y="17787"/>
                </a:cubicBezTo>
                <a:close/>
                <a:moveTo>
                  <a:pt x="4534" y="17202"/>
                </a:moveTo>
                <a:cubicBezTo>
                  <a:pt x="4562" y="17248"/>
                  <a:pt x="4613" y="17259"/>
                  <a:pt x="4659" y="17282"/>
                </a:cubicBezTo>
                <a:cubicBezTo>
                  <a:pt x="4659" y="17265"/>
                  <a:pt x="4659" y="17242"/>
                  <a:pt x="4659" y="17231"/>
                </a:cubicBezTo>
                <a:cubicBezTo>
                  <a:pt x="4670" y="17242"/>
                  <a:pt x="4681" y="17253"/>
                  <a:pt x="4693" y="17265"/>
                </a:cubicBezTo>
                <a:cubicBezTo>
                  <a:pt x="4749" y="17276"/>
                  <a:pt x="4744" y="17344"/>
                  <a:pt x="4801" y="17356"/>
                </a:cubicBezTo>
                <a:cubicBezTo>
                  <a:pt x="4806" y="17356"/>
                  <a:pt x="4823" y="17344"/>
                  <a:pt x="4829" y="17344"/>
                </a:cubicBezTo>
                <a:cubicBezTo>
                  <a:pt x="4959" y="17412"/>
                  <a:pt x="5073" y="17509"/>
                  <a:pt x="5209" y="17554"/>
                </a:cubicBezTo>
                <a:cubicBezTo>
                  <a:pt x="5203" y="17565"/>
                  <a:pt x="5192" y="17583"/>
                  <a:pt x="5192" y="17594"/>
                </a:cubicBezTo>
                <a:cubicBezTo>
                  <a:pt x="5203" y="17605"/>
                  <a:pt x="5232" y="17628"/>
                  <a:pt x="5243" y="17634"/>
                </a:cubicBezTo>
                <a:cubicBezTo>
                  <a:pt x="5260" y="17628"/>
                  <a:pt x="5271" y="17622"/>
                  <a:pt x="5288" y="17611"/>
                </a:cubicBezTo>
                <a:lnTo>
                  <a:pt x="5254" y="17588"/>
                </a:lnTo>
                <a:lnTo>
                  <a:pt x="5254" y="17588"/>
                </a:lnTo>
                <a:cubicBezTo>
                  <a:pt x="5271" y="17594"/>
                  <a:pt x="5300" y="17605"/>
                  <a:pt x="5317" y="17611"/>
                </a:cubicBezTo>
                <a:lnTo>
                  <a:pt x="5283" y="17622"/>
                </a:lnTo>
                <a:cubicBezTo>
                  <a:pt x="5283" y="17634"/>
                  <a:pt x="5283" y="17651"/>
                  <a:pt x="5283" y="17662"/>
                </a:cubicBezTo>
                <a:cubicBezTo>
                  <a:pt x="5311" y="17668"/>
                  <a:pt x="5340" y="17685"/>
                  <a:pt x="5368" y="17696"/>
                </a:cubicBezTo>
                <a:lnTo>
                  <a:pt x="5385" y="17679"/>
                </a:lnTo>
                <a:cubicBezTo>
                  <a:pt x="5357" y="17662"/>
                  <a:pt x="5334" y="17639"/>
                  <a:pt x="5323" y="17617"/>
                </a:cubicBezTo>
                <a:lnTo>
                  <a:pt x="5323" y="17617"/>
                </a:lnTo>
                <a:cubicBezTo>
                  <a:pt x="5340" y="17639"/>
                  <a:pt x="5374" y="17651"/>
                  <a:pt x="5402" y="17656"/>
                </a:cubicBezTo>
                <a:cubicBezTo>
                  <a:pt x="5396" y="17673"/>
                  <a:pt x="5385" y="17690"/>
                  <a:pt x="5379" y="17707"/>
                </a:cubicBezTo>
                <a:lnTo>
                  <a:pt x="5459" y="17741"/>
                </a:lnTo>
                <a:cubicBezTo>
                  <a:pt x="5442" y="17724"/>
                  <a:pt x="5413" y="17690"/>
                  <a:pt x="5396" y="17673"/>
                </a:cubicBezTo>
                <a:lnTo>
                  <a:pt x="5396" y="17673"/>
                </a:lnTo>
                <a:cubicBezTo>
                  <a:pt x="5425" y="17679"/>
                  <a:pt x="5447" y="17690"/>
                  <a:pt x="5464" y="17713"/>
                </a:cubicBezTo>
                <a:cubicBezTo>
                  <a:pt x="5521" y="17724"/>
                  <a:pt x="5567" y="17758"/>
                  <a:pt x="5623" y="17781"/>
                </a:cubicBezTo>
                <a:lnTo>
                  <a:pt x="5618" y="17809"/>
                </a:lnTo>
                <a:cubicBezTo>
                  <a:pt x="5629" y="17804"/>
                  <a:pt x="5657" y="17792"/>
                  <a:pt x="5669" y="17787"/>
                </a:cubicBezTo>
                <a:lnTo>
                  <a:pt x="5669" y="17787"/>
                </a:lnTo>
                <a:cubicBezTo>
                  <a:pt x="5663" y="17809"/>
                  <a:pt x="5663" y="17826"/>
                  <a:pt x="5657" y="17844"/>
                </a:cubicBezTo>
                <a:cubicBezTo>
                  <a:pt x="5680" y="17838"/>
                  <a:pt x="5708" y="17832"/>
                  <a:pt x="5731" y="17826"/>
                </a:cubicBezTo>
                <a:cubicBezTo>
                  <a:pt x="5742" y="17832"/>
                  <a:pt x="5759" y="17844"/>
                  <a:pt x="5776" y="17855"/>
                </a:cubicBezTo>
                <a:cubicBezTo>
                  <a:pt x="5748" y="17855"/>
                  <a:pt x="5720" y="17861"/>
                  <a:pt x="5697" y="17872"/>
                </a:cubicBezTo>
                <a:cubicBezTo>
                  <a:pt x="5714" y="17872"/>
                  <a:pt x="5742" y="17883"/>
                  <a:pt x="5759" y="17889"/>
                </a:cubicBezTo>
                <a:cubicBezTo>
                  <a:pt x="5754" y="17895"/>
                  <a:pt x="5748" y="17917"/>
                  <a:pt x="5742" y="17923"/>
                </a:cubicBezTo>
                <a:cubicBezTo>
                  <a:pt x="5754" y="17917"/>
                  <a:pt x="5776" y="17906"/>
                  <a:pt x="5793" y="17895"/>
                </a:cubicBezTo>
                <a:cubicBezTo>
                  <a:pt x="5805" y="17917"/>
                  <a:pt x="5873" y="17934"/>
                  <a:pt x="5828" y="17962"/>
                </a:cubicBezTo>
                <a:lnTo>
                  <a:pt x="5828" y="17962"/>
                </a:lnTo>
                <a:cubicBezTo>
                  <a:pt x="5765" y="17959"/>
                  <a:pt x="5705" y="17894"/>
                  <a:pt x="5643" y="17894"/>
                </a:cubicBezTo>
                <a:cubicBezTo>
                  <a:pt x="5629" y="17894"/>
                  <a:pt x="5615" y="17898"/>
                  <a:pt x="5601" y="17906"/>
                </a:cubicBezTo>
                <a:cubicBezTo>
                  <a:pt x="5606" y="17895"/>
                  <a:pt x="5612" y="17883"/>
                  <a:pt x="5618" y="17872"/>
                </a:cubicBezTo>
                <a:cubicBezTo>
                  <a:pt x="5442" y="17775"/>
                  <a:pt x="5254" y="17702"/>
                  <a:pt x="5079" y="17600"/>
                </a:cubicBezTo>
                <a:cubicBezTo>
                  <a:pt x="5067" y="17605"/>
                  <a:pt x="5056" y="17611"/>
                  <a:pt x="5045" y="17622"/>
                </a:cubicBezTo>
                <a:cubicBezTo>
                  <a:pt x="5045" y="17617"/>
                  <a:pt x="5045" y="17600"/>
                  <a:pt x="5050" y="17594"/>
                </a:cubicBezTo>
                <a:cubicBezTo>
                  <a:pt x="4954" y="17554"/>
                  <a:pt x="4886" y="17458"/>
                  <a:pt x="4789" y="17446"/>
                </a:cubicBezTo>
                <a:cubicBezTo>
                  <a:pt x="4755" y="17373"/>
                  <a:pt x="4647" y="17367"/>
                  <a:pt x="4596" y="17304"/>
                </a:cubicBezTo>
                <a:cubicBezTo>
                  <a:pt x="4557" y="17270"/>
                  <a:pt x="4494" y="17270"/>
                  <a:pt x="4488" y="17208"/>
                </a:cubicBezTo>
                <a:lnTo>
                  <a:pt x="4534" y="17202"/>
                </a:lnTo>
                <a:close/>
                <a:moveTo>
                  <a:pt x="12523" y="17917"/>
                </a:moveTo>
                <a:lnTo>
                  <a:pt x="12523" y="17917"/>
                </a:lnTo>
                <a:cubicBezTo>
                  <a:pt x="12501" y="17952"/>
                  <a:pt x="12459" y="17967"/>
                  <a:pt x="12418" y="17967"/>
                </a:cubicBezTo>
                <a:cubicBezTo>
                  <a:pt x="12405" y="17967"/>
                  <a:pt x="12393" y="17965"/>
                  <a:pt x="12381" y="17963"/>
                </a:cubicBezTo>
                <a:cubicBezTo>
                  <a:pt x="12426" y="17946"/>
                  <a:pt x="12472" y="17929"/>
                  <a:pt x="12523" y="17917"/>
                </a:cubicBezTo>
                <a:close/>
                <a:moveTo>
                  <a:pt x="6276" y="17895"/>
                </a:moveTo>
                <a:cubicBezTo>
                  <a:pt x="6287" y="17906"/>
                  <a:pt x="6304" y="17917"/>
                  <a:pt x="6321" y="17923"/>
                </a:cubicBezTo>
                <a:cubicBezTo>
                  <a:pt x="6327" y="17917"/>
                  <a:pt x="6338" y="17906"/>
                  <a:pt x="6349" y="17895"/>
                </a:cubicBezTo>
                <a:lnTo>
                  <a:pt x="6349" y="17895"/>
                </a:lnTo>
                <a:lnTo>
                  <a:pt x="6344" y="17923"/>
                </a:lnTo>
                <a:cubicBezTo>
                  <a:pt x="6406" y="17946"/>
                  <a:pt x="6457" y="17991"/>
                  <a:pt x="6531" y="17997"/>
                </a:cubicBezTo>
                <a:cubicBezTo>
                  <a:pt x="6531" y="18002"/>
                  <a:pt x="6525" y="18008"/>
                  <a:pt x="6525" y="18008"/>
                </a:cubicBezTo>
                <a:cubicBezTo>
                  <a:pt x="6474" y="17997"/>
                  <a:pt x="6423" y="17980"/>
                  <a:pt x="6372" y="17968"/>
                </a:cubicBezTo>
                <a:cubicBezTo>
                  <a:pt x="6372" y="17969"/>
                  <a:pt x="6371" y="17971"/>
                  <a:pt x="6370" y="17972"/>
                </a:cubicBezTo>
                <a:lnTo>
                  <a:pt x="6370" y="17972"/>
                </a:lnTo>
                <a:cubicBezTo>
                  <a:pt x="6337" y="17934"/>
                  <a:pt x="6292" y="17928"/>
                  <a:pt x="6247" y="17917"/>
                </a:cubicBezTo>
                <a:cubicBezTo>
                  <a:pt x="6253" y="17912"/>
                  <a:pt x="6264" y="17900"/>
                  <a:pt x="6276" y="17895"/>
                </a:cubicBezTo>
                <a:close/>
                <a:moveTo>
                  <a:pt x="6174" y="17946"/>
                </a:moveTo>
                <a:cubicBezTo>
                  <a:pt x="6219" y="17957"/>
                  <a:pt x="6264" y="17968"/>
                  <a:pt x="6304" y="17997"/>
                </a:cubicBezTo>
                <a:cubicBezTo>
                  <a:pt x="6324" y="17992"/>
                  <a:pt x="6348" y="17995"/>
                  <a:pt x="6365" y="17982"/>
                </a:cubicBezTo>
                <a:lnTo>
                  <a:pt x="6365" y="17982"/>
                </a:lnTo>
                <a:cubicBezTo>
                  <a:pt x="6359" y="17991"/>
                  <a:pt x="6353" y="18001"/>
                  <a:pt x="6349" y="18008"/>
                </a:cubicBezTo>
                <a:cubicBezTo>
                  <a:pt x="6361" y="18014"/>
                  <a:pt x="6389" y="18025"/>
                  <a:pt x="6401" y="18036"/>
                </a:cubicBezTo>
                <a:cubicBezTo>
                  <a:pt x="6327" y="18025"/>
                  <a:pt x="6236" y="17991"/>
                  <a:pt x="6174" y="17946"/>
                </a:cubicBezTo>
                <a:close/>
                <a:moveTo>
                  <a:pt x="12358" y="17974"/>
                </a:moveTo>
                <a:cubicBezTo>
                  <a:pt x="12358" y="17980"/>
                  <a:pt x="12358" y="17985"/>
                  <a:pt x="12364" y="17991"/>
                </a:cubicBezTo>
                <a:cubicBezTo>
                  <a:pt x="12335" y="18002"/>
                  <a:pt x="12307" y="18014"/>
                  <a:pt x="12279" y="18019"/>
                </a:cubicBezTo>
                <a:cubicBezTo>
                  <a:pt x="12273" y="18019"/>
                  <a:pt x="12273" y="18014"/>
                  <a:pt x="12267" y="18008"/>
                </a:cubicBezTo>
                <a:cubicBezTo>
                  <a:pt x="12267" y="18014"/>
                  <a:pt x="12267" y="18019"/>
                  <a:pt x="12262" y="18025"/>
                </a:cubicBezTo>
                <a:cubicBezTo>
                  <a:pt x="12239" y="18031"/>
                  <a:pt x="12222" y="18042"/>
                  <a:pt x="12199" y="18048"/>
                </a:cubicBezTo>
                <a:cubicBezTo>
                  <a:pt x="12222" y="18031"/>
                  <a:pt x="12245" y="18014"/>
                  <a:pt x="12273" y="18002"/>
                </a:cubicBezTo>
                <a:cubicBezTo>
                  <a:pt x="12301" y="17991"/>
                  <a:pt x="12330" y="17980"/>
                  <a:pt x="12358" y="17974"/>
                </a:cubicBezTo>
                <a:close/>
                <a:moveTo>
                  <a:pt x="12114" y="18070"/>
                </a:moveTo>
                <a:cubicBezTo>
                  <a:pt x="12108" y="18076"/>
                  <a:pt x="12097" y="18076"/>
                  <a:pt x="12086" y="18082"/>
                </a:cubicBezTo>
                <a:cubicBezTo>
                  <a:pt x="12074" y="18076"/>
                  <a:pt x="12063" y="18070"/>
                  <a:pt x="12057" y="18070"/>
                </a:cubicBezTo>
                <a:close/>
                <a:moveTo>
                  <a:pt x="12148" y="18127"/>
                </a:moveTo>
                <a:cubicBezTo>
                  <a:pt x="12103" y="18150"/>
                  <a:pt x="12052" y="18173"/>
                  <a:pt x="12006" y="18195"/>
                </a:cubicBezTo>
                <a:cubicBezTo>
                  <a:pt x="12023" y="18178"/>
                  <a:pt x="12046" y="18161"/>
                  <a:pt x="12063" y="18150"/>
                </a:cubicBezTo>
                <a:cubicBezTo>
                  <a:pt x="12091" y="18139"/>
                  <a:pt x="12120" y="18133"/>
                  <a:pt x="12148" y="18127"/>
                </a:cubicBezTo>
                <a:close/>
                <a:moveTo>
                  <a:pt x="12999" y="17821"/>
                </a:moveTo>
                <a:cubicBezTo>
                  <a:pt x="12982" y="17838"/>
                  <a:pt x="12971" y="17861"/>
                  <a:pt x="12959" y="17889"/>
                </a:cubicBezTo>
                <a:cubicBezTo>
                  <a:pt x="12976" y="17878"/>
                  <a:pt x="12999" y="17861"/>
                  <a:pt x="13016" y="17855"/>
                </a:cubicBezTo>
                <a:cubicBezTo>
                  <a:pt x="13022" y="17861"/>
                  <a:pt x="13028" y="17883"/>
                  <a:pt x="13033" y="17889"/>
                </a:cubicBezTo>
                <a:cubicBezTo>
                  <a:pt x="13033" y="17878"/>
                  <a:pt x="13039" y="17849"/>
                  <a:pt x="13045" y="17838"/>
                </a:cubicBezTo>
                <a:cubicBezTo>
                  <a:pt x="13058" y="17838"/>
                  <a:pt x="13087" y="17823"/>
                  <a:pt x="13105" y="17823"/>
                </a:cubicBezTo>
                <a:cubicBezTo>
                  <a:pt x="13116" y="17823"/>
                  <a:pt x="13123" y="17829"/>
                  <a:pt x="13118" y="17849"/>
                </a:cubicBezTo>
                <a:cubicBezTo>
                  <a:pt x="13067" y="17912"/>
                  <a:pt x="12942" y="17895"/>
                  <a:pt x="12920" y="17980"/>
                </a:cubicBezTo>
                <a:cubicBezTo>
                  <a:pt x="12914" y="17974"/>
                  <a:pt x="12908" y="17957"/>
                  <a:pt x="12908" y="17951"/>
                </a:cubicBezTo>
                <a:cubicBezTo>
                  <a:pt x="12716" y="18014"/>
                  <a:pt x="12534" y="18104"/>
                  <a:pt x="12341" y="18161"/>
                </a:cubicBezTo>
                <a:cubicBezTo>
                  <a:pt x="12341" y="18178"/>
                  <a:pt x="12341" y="18190"/>
                  <a:pt x="12335" y="18201"/>
                </a:cubicBezTo>
                <a:cubicBezTo>
                  <a:pt x="12330" y="18195"/>
                  <a:pt x="12324" y="18184"/>
                  <a:pt x="12318" y="18178"/>
                </a:cubicBezTo>
                <a:cubicBezTo>
                  <a:pt x="12290" y="18195"/>
                  <a:pt x="12262" y="18201"/>
                  <a:pt x="12228" y="18207"/>
                </a:cubicBezTo>
                <a:cubicBezTo>
                  <a:pt x="12256" y="18195"/>
                  <a:pt x="12290" y="18178"/>
                  <a:pt x="12318" y="18167"/>
                </a:cubicBezTo>
                <a:cubicBezTo>
                  <a:pt x="12307" y="18150"/>
                  <a:pt x="12301" y="18139"/>
                  <a:pt x="12290" y="18122"/>
                </a:cubicBezTo>
                <a:cubicBezTo>
                  <a:pt x="12250" y="18156"/>
                  <a:pt x="12205" y="18178"/>
                  <a:pt x="12154" y="18195"/>
                </a:cubicBezTo>
                <a:cubicBezTo>
                  <a:pt x="12148" y="18207"/>
                  <a:pt x="12137" y="18218"/>
                  <a:pt x="12131" y="18229"/>
                </a:cubicBezTo>
                <a:cubicBezTo>
                  <a:pt x="12125" y="18224"/>
                  <a:pt x="12114" y="18212"/>
                  <a:pt x="12103" y="18207"/>
                </a:cubicBezTo>
                <a:cubicBezTo>
                  <a:pt x="12086" y="18224"/>
                  <a:pt x="12063" y="18246"/>
                  <a:pt x="12046" y="18263"/>
                </a:cubicBezTo>
                <a:cubicBezTo>
                  <a:pt x="12029" y="18263"/>
                  <a:pt x="12018" y="18263"/>
                  <a:pt x="12001" y="18269"/>
                </a:cubicBezTo>
                <a:cubicBezTo>
                  <a:pt x="11938" y="18269"/>
                  <a:pt x="11876" y="18320"/>
                  <a:pt x="11802" y="18320"/>
                </a:cubicBezTo>
                <a:cubicBezTo>
                  <a:pt x="11972" y="18263"/>
                  <a:pt x="12131" y="18190"/>
                  <a:pt x="12279" y="18093"/>
                </a:cubicBezTo>
                <a:cubicBezTo>
                  <a:pt x="12279" y="18087"/>
                  <a:pt x="12284" y="18087"/>
                  <a:pt x="12284" y="18087"/>
                </a:cubicBezTo>
                <a:cubicBezTo>
                  <a:pt x="12324" y="18070"/>
                  <a:pt x="12364" y="18059"/>
                  <a:pt x="12398" y="18036"/>
                </a:cubicBezTo>
                <a:cubicBezTo>
                  <a:pt x="12403" y="18048"/>
                  <a:pt x="12409" y="18065"/>
                  <a:pt x="12415" y="18076"/>
                </a:cubicBezTo>
                <a:cubicBezTo>
                  <a:pt x="12432" y="18070"/>
                  <a:pt x="12466" y="18065"/>
                  <a:pt x="12483" y="18065"/>
                </a:cubicBezTo>
                <a:cubicBezTo>
                  <a:pt x="12489" y="18048"/>
                  <a:pt x="12489" y="18031"/>
                  <a:pt x="12494" y="18019"/>
                </a:cubicBezTo>
                <a:lnTo>
                  <a:pt x="12494" y="18019"/>
                </a:lnTo>
                <a:lnTo>
                  <a:pt x="12455" y="18025"/>
                </a:lnTo>
                <a:cubicBezTo>
                  <a:pt x="12472" y="18019"/>
                  <a:pt x="12494" y="18002"/>
                  <a:pt x="12511" y="17997"/>
                </a:cubicBezTo>
                <a:lnTo>
                  <a:pt x="12511" y="17997"/>
                </a:lnTo>
                <a:cubicBezTo>
                  <a:pt x="12506" y="18002"/>
                  <a:pt x="12500" y="18019"/>
                  <a:pt x="12500" y="18031"/>
                </a:cubicBezTo>
                <a:cubicBezTo>
                  <a:pt x="12506" y="18036"/>
                  <a:pt x="12523" y="18048"/>
                  <a:pt x="12528" y="18053"/>
                </a:cubicBezTo>
                <a:cubicBezTo>
                  <a:pt x="12557" y="18036"/>
                  <a:pt x="12585" y="18025"/>
                  <a:pt x="12613" y="18014"/>
                </a:cubicBezTo>
                <a:lnTo>
                  <a:pt x="12608" y="17991"/>
                </a:lnTo>
                <a:cubicBezTo>
                  <a:pt x="12588" y="17995"/>
                  <a:pt x="12568" y="17999"/>
                  <a:pt x="12548" y="17999"/>
                </a:cubicBezTo>
                <a:cubicBezTo>
                  <a:pt x="12539" y="17999"/>
                  <a:pt x="12531" y="17998"/>
                  <a:pt x="12523" y="17997"/>
                </a:cubicBezTo>
                <a:cubicBezTo>
                  <a:pt x="12551" y="17997"/>
                  <a:pt x="12579" y="17980"/>
                  <a:pt x="12602" y="17963"/>
                </a:cubicBezTo>
                <a:cubicBezTo>
                  <a:pt x="12613" y="17980"/>
                  <a:pt x="12619" y="17997"/>
                  <a:pt x="12625" y="18014"/>
                </a:cubicBezTo>
                <a:cubicBezTo>
                  <a:pt x="12653" y="18002"/>
                  <a:pt x="12681" y="17991"/>
                  <a:pt x="12704" y="17980"/>
                </a:cubicBezTo>
                <a:cubicBezTo>
                  <a:pt x="12681" y="17980"/>
                  <a:pt x="12636" y="17974"/>
                  <a:pt x="12613" y="17974"/>
                </a:cubicBezTo>
                <a:cubicBezTo>
                  <a:pt x="12630" y="17961"/>
                  <a:pt x="12647" y="17955"/>
                  <a:pt x="12667" y="17955"/>
                </a:cubicBezTo>
                <a:cubicBezTo>
                  <a:pt x="12673" y="17955"/>
                  <a:pt x="12680" y="17956"/>
                  <a:pt x="12687" y="17957"/>
                </a:cubicBezTo>
                <a:cubicBezTo>
                  <a:pt x="12733" y="17917"/>
                  <a:pt x="12789" y="17906"/>
                  <a:pt x="12840" y="17883"/>
                </a:cubicBezTo>
                <a:lnTo>
                  <a:pt x="12863" y="17906"/>
                </a:lnTo>
                <a:cubicBezTo>
                  <a:pt x="12869" y="17895"/>
                  <a:pt x="12874" y="17866"/>
                  <a:pt x="12880" y="17855"/>
                </a:cubicBezTo>
                <a:cubicBezTo>
                  <a:pt x="12891" y="17866"/>
                  <a:pt x="12903" y="17883"/>
                  <a:pt x="12914" y="17900"/>
                </a:cubicBezTo>
                <a:cubicBezTo>
                  <a:pt x="12925" y="17878"/>
                  <a:pt x="12937" y="17855"/>
                  <a:pt x="12948" y="17832"/>
                </a:cubicBezTo>
                <a:cubicBezTo>
                  <a:pt x="12965" y="17826"/>
                  <a:pt x="12982" y="17826"/>
                  <a:pt x="12999" y="17821"/>
                </a:cubicBezTo>
                <a:close/>
                <a:moveTo>
                  <a:pt x="6849" y="18275"/>
                </a:moveTo>
                <a:lnTo>
                  <a:pt x="6849" y="18275"/>
                </a:lnTo>
                <a:cubicBezTo>
                  <a:pt x="6894" y="18280"/>
                  <a:pt x="6945" y="18297"/>
                  <a:pt x="6991" y="18309"/>
                </a:cubicBezTo>
                <a:cubicBezTo>
                  <a:pt x="6985" y="18314"/>
                  <a:pt x="6985" y="18331"/>
                  <a:pt x="6985" y="18337"/>
                </a:cubicBezTo>
                <a:cubicBezTo>
                  <a:pt x="6940" y="18314"/>
                  <a:pt x="6877" y="18326"/>
                  <a:pt x="6849" y="18275"/>
                </a:cubicBezTo>
                <a:close/>
                <a:moveTo>
                  <a:pt x="11995" y="18173"/>
                </a:moveTo>
                <a:cubicBezTo>
                  <a:pt x="11989" y="18184"/>
                  <a:pt x="11984" y="18195"/>
                  <a:pt x="11978" y="18212"/>
                </a:cubicBezTo>
                <a:cubicBezTo>
                  <a:pt x="11870" y="18246"/>
                  <a:pt x="11768" y="18297"/>
                  <a:pt x="11660" y="18337"/>
                </a:cubicBezTo>
                <a:lnTo>
                  <a:pt x="11655" y="18337"/>
                </a:lnTo>
                <a:lnTo>
                  <a:pt x="11683" y="18303"/>
                </a:lnTo>
                <a:cubicBezTo>
                  <a:pt x="11690" y="18305"/>
                  <a:pt x="11697" y="18305"/>
                  <a:pt x="11704" y="18305"/>
                </a:cubicBezTo>
                <a:cubicBezTo>
                  <a:pt x="11746" y="18305"/>
                  <a:pt x="11786" y="18278"/>
                  <a:pt x="11825" y="18263"/>
                </a:cubicBezTo>
                <a:lnTo>
                  <a:pt x="11802" y="18241"/>
                </a:lnTo>
                <a:lnTo>
                  <a:pt x="11853" y="18212"/>
                </a:lnTo>
                <a:cubicBezTo>
                  <a:pt x="11859" y="18211"/>
                  <a:pt x="11865" y="18210"/>
                  <a:pt x="11872" y="18210"/>
                </a:cubicBezTo>
                <a:cubicBezTo>
                  <a:pt x="11894" y="18210"/>
                  <a:pt x="11917" y="18218"/>
                  <a:pt x="11940" y="18218"/>
                </a:cubicBezTo>
                <a:cubicBezTo>
                  <a:pt x="11953" y="18218"/>
                  <a:pt x="11966" y="18215"/>
                  <a:pt x="11978" y="18207"/>
                </a:cubicBezTo>
                <a:cubicBezTo>
                  <a:pt x="11978" y="18201"/>
                  <a:pt x="11984" y="18184"/>
                  <a:pt x="11989" y="18173"/>
                </a:cubicBezTo>
                <a:close/>
                <a:moveTo>
                  <a:pt x="7416" y="18246"/>
                </a:moveTo>
                <a:cubicBezTo>
                  <a:pt x="7416" y="18258"/>
                  <a:pt x="7422" y="18269"/>
                  <a:pt x="7422" y="18280"/>
                </a:cubicBezTo>
                <a:cubicBezTo>
                  <a:pt x="7507" y="18292"/>
                  <a:pt x="7592" y="18314"/>
                  <a:pt x="7666" y="18365"/>
                </a:cubicBezTo>
                <a:cubicBezTo>
                  <a:pt x="7569" y="18343"/>
                  <a:pt x="7473" y="18297"/>
                  <a:pt x="7371" y="18292"/>
                </a:cubicBezTo>
                <a:cubicBezTo>
                  <a:pt x="7342" y="18286"/>
                  <a:pt x="7325" y="18275"/>
                  <a:pt x="7308" y="18258"/>
                </a:cubicBezTo>
                <a:cubicBezTo>
                  <a:pt x="7310" y="18257"/>
                  <a:pt x="7312" y="18257"/>
                  <a:pt x="7314" y="18257"/>
                </a:cubicBezTo>
                <a:cubicBezTo>
                  <a:pt x="7336" y="18257"/>
                  <a:pt x="7370" y="18276"/>
                  <a:pt x="7391" y="18276"/>
                </a:cubicBezTo>
                <a:cubicBezTo>
                  <a:pt x="7404" y="18276"/>
                  <a:pt x="7413" y="18269"/>
                  <a:pt x="7410" y="18246"/>
                </a:cubicBezTo>
                <a:close/>
                <a:moveTo>
                  <a:pt x="6421" y="18040"/>
                </a:moveTo>
                <a:cubicBezTo>
                  <a:pt x="6457" y="18040"/>
                  <a:pt x="6487" y="18071"/>
                  <a:pt x="6523" y="18071"/>
                </a:cubicBezTo>
                <a:cubicBezTo>
                  <a:pt x="6526" y="18071"/>
                  <a:pt x="6528" y="18071"/>
                  <a:pt x="6531" y="18070"/>
                </a:cubicBezTo>
                <a:cubicBezTo>
                  <a:pt x="6815" y="18207"/>
                  <a:pt x="7149" y="18241"/>
                  <a:pt x="7428" y="18371"/>
                </a:cubicBezTo>
                <a:cubicBezTo>
                  <a:pt x="7308" y="18365"/>
                  <a:pt x="7201" y="18309"/>
                  <a:pt x="7081" y="18280"/>
                </a:cubicBezTo>
                <a:cubicBezTo>
                  <a:pt x="7081" y="18286"/>
                  <a:pt x="7081" y="18297"/>
                  <a:pt x="7081" y="18303"/>
                </a:cubicBezTo>
                <a:cubicBezTo>
                  <a:pt x="7076" y="18292"/>
                  <a:pt x="7064" y="18286"/>
                  <a:pt x="7059" y="18275"/>
                </a:cubicBezTo>
                <a:cubicBezTo>
                  <a:pt x="6900" y="18218"/>
                  <a:pt x="6730" y="18184"/>
                  <a:pt x="6576" y="18110"/>
                </a:cubicBezTo>
                <a:cubicBezTo>
                  <a:pt x="6576" y="18116"/>
                  <a:pt x="6576" y="18133"/>
                  <a:pt x="6571" y="18139"/>
                </a:cubicBezTo>
                <a:cubicBezTo>
                  <a:pt x="6542" y="18076"/>
                  <a:pt x="6457" y="18076"/>
                  <a:pt x="6406" y="18042"/>
                </a:cubicBezTo>
                <a:cubicBezTo>
                  <a:pt x="6411" y="18041"/>
                  <a:pt x="6416" y="18040"/>
                  <a:pt x="6421" y="18040"/>
                </a:cubicBezTo>
                <a:close/>
                <a:moveTo>
                  <a:pt x="7439" y="18354"/>
                </a:moveTo>
                <a:cubicBezTo>
                  <a:pt x="7473" y="18354"/>
                  <a:pt x="7479" y="18365"/>
                  <a:pt x="7462" y="18394"/>
                </a:cubicBezTo>
                <a:cubicBezTo>
                  <a:pt x="7433" y="18394"/>
                  <a:pt x="7422" y="18377"/>
                  <a:pt x="7439" y="18354"/>
                </a:cubicBezTo>
                <a:close/>
                <a:moveTo>
                  <a:pt x="11590" y="18333"/>
                </a:moveTo>
                <a:cubicBezTo>
                  <a:pt x="11604" y="18333"/>
                  <a:pt x="11617" y="18335"/>
                  <a:pt x="11626" y="18337"/>
                </a:cubicBezTo>
                <a:cubicBezTo>
                  <a:pt x="11626" y="18341"/>
                  <a:pt x="11626" y="18345"/>
                  <a:pt x="11626" y="18348"/>
                </a:cubicBezTo>
                <a:cubicBezTo>
                  <a:pt x="11598" y="18360"/>
                  <a:pt x="11575" y="18365"/>
                  <a:pt x="11547" y="18377"/>
                </a:cubicBezTo>
                <a:cubicBezTo>
                  <a:pt x="11541" y="18371"/>
                  <a:pt x="11535" y="18365"/>
                  <a:pt x="11535" y="18360"/>
                </a:cubicBezTo>
                <a:lnTo>
                  <a:pt x="11513" y="18383"/>
                </a:lnTo>
                <a:lnTo>
                  <a:pt x="11484" y="18388"/>
                </a:lnTo>
                <a:lnTo>
                  <a:pt x="11479" y="18371"/>
                </a:lnTo>
                <a:lnTo>
                  <a:pt x="11473" y="18394"/>
                </a:lnTo>
                <a:cubicBezTo>
                  <a:pt x="11456" y="18394"/>
                  <a:pt x="11445" y="18400"/>
                  <a:pt x="11428" y="18400"/>
                </a:cubicBezTo>
                <a:cubicBezTo>
                  <a:pt x="11445" y="18383"/>
                  <a:pt x="11462" y="18371"/>
                  <a:pt x="11473" y="18354"/>
                </a:cubicBezTo>
                <a:cubicBezTo>
                  <a:pt x="11490" y="18354"/>
                  <a:pt x="11507" y="18348"/>
                  <a:pt x="11518" y="18343"/>
                </a:cubicBezTo>
                <a:cubicBezTo>
                  <a:pt x="11518" y="18343"/>
                  <a:pt x="11518" y="18348"/>
                  <a:pt x="11518" y="18348"/>
                </a:cubicBezTo>
                <a:cubicBezTo>
                  <a:pt x="11524" y="18348"/>
                  <a:pt x="11524" y="18343"/>
                  <a:pt x="11524" y="18343"/>
                </a:cubicBezTo>
                <a:cubicBezTo>
                  <a:pt x="11547" y="18336"/>
                  <a:pt x="11571" y="18333"/>
                  <a:pt x="11590" y="18333"/>
                </a:cubicBezTo>
                <a:close/>
                <a:moveTo>
                  <a:pt x="11620" y="18383"/>
                </a:moveTo>
                <a:cubicBezTo>
                  <a:pt x="11620" y="18388"/>
                  <a:pt x="11615" y="18400"/>
                  <a:pt x="11615" y="18411"/>
                </a:cubicBezTo>
                <a:cubicBezTo>
                  <a:pt x="11609" y="18405"/>
                  <a:pt x="11603" y="18394"/>
                  <a:pt x="11603" y="18388"/>
                </a:cubicBezTo>
                <a:cubicBezTo>
                  <a:pt x="11609" y="18383"/>
                  <a:pt x="11615" y="18383"/>
                  <a:pt x="11620" y="18383"/>
                </a:cubicBezTo>
                <a:close/>
                <a:moveTo>
                  <a:pt x="8267" y="18428"/>
                </a:moveTo>
                <a:cubicBezTo>
                  <a:pt x="8273" y="18434"/>
                  <a:pt x="8273" y="18445"/>
                  <a:pt x="8279" y="18451"/>
                </a:cubicBezTo>
                <a:cubicBezTo>
                  <a:pt x="8267" y="18451"/>
                  <a:pt x="8256" y="18451"/>
                  <a:pt x="8250" y="18445"/>
                </a:cubicBezTo>
                <a:cubicBezTo>
                  <a:pt x="8256" y="18439"/>
                  <a:pt x="8262" y="18434"/>
                  <a:pt x="8267" y="18428"/>
                </a:cubicBezTo>
                <a:close/>
                <a:moveTo>
                  <a:pt x="11530" y="18456"/>
                </a:moveTo>
                <a:lnTo>
                  <a:pt x="11524" y="18462"/>
                </a:lnTo>
                <a:lnTo>
                  <a:pt x="11501" y="18462"/>
                </a:lnTo>
                <a:cubicBezTo>
                  <a:pt x="11513" y="18462"/>
                  <a:pt x="11524" y="18456"/>
                  <a:pt x="11530" y="18456"/>
                </a:cubicBezTo>
                <a:close/>
                <a:moveTo>
                  <a:pt x="7505" y="18379"/>
                </a:moveTo>
                <a:cubicBezTo>
                  <a:pt x="7539" y="18379"/>
                  <a:pt x="7574" y="18391"/>
                  <a:pt x="7609" y="18400"/>
                </a:cubicBezTo>
                <a:cubicBezTo>
                  <a:pt x="7683" y="18417"/>
                  <a:pt x="7762" y="18428"/>
                  <a:pt x="7836" y="18468"/>
                </a:cubicBezTo>
                <a:cubicBezTo>
                  <a:pt x="7711" y="18468"/>
                  <a:pt x="7592" y="18417"/>
                  <a:pt x="7473" y="18383"/>
                </a:cubicBezTo>
                <a:cubicBezTo>
                  <a:pt x="7483" y="18380"/>
                  <a:pt x="7494" y="18379"/>
                  <a:pt x="7505" y="18379"/>
                </a:cubicBezTo>
                <a:close/>
                <a:moveTo>
                  <a:pt x="10979" y="18473"/>
                </a:moveTo>
                <a:cubicBezTo>
                  <a:pt x="10979" y="18479"/>
                  <a:pt x="10974" y="18485"/>
                  <a:pt x="10957" y="18490"/>
                </a:cubicBezTo>
                <a:cubicBezTo>
                  <a:pt x="10951" y="18485"/>
                  <a:pt x="10951" y="18479"/>
                  <a:pt x="10951" y="18479"/>
                </a:cubicBezTo>
                <a:cubicBezTo>
                  <a:pt x="10957" y="18479"/>
                  <a:pt x="10968" y="18473"/>
                  <a:pt x="10979" y="18473"/>
                </a:cubicBezTo>
                <a:close/>
                <a:moveTo>
                  <a:pt x="10923" y="18485"/>
                </a:moveTo>
                <a:cubicBezTo>
                  <a:pt x="10915" y="18489"/>
                  <a:pt x="10907" y="18493"/>
                  <a:pt x="10899" y="18493"/>
                </a:cubicBezTo>
                <a:cubicBezTo>
                  <a:pt x="10895" y="18493"/>
                  <a:pt x="10892" y="18492"/>
                  <a:pt x="10889" y="18490"/>
                </a:cubicBezTo>
                <a:lnTo>
                  <a:pt x="10889" y="18485"/>
                </a:lnTo>
                <a:close/>
                <a:moveTo>
                  <a:pt x="8301" y="18473"/>
                </a:moveTo>
                <a:cubicBezTo>
                  <a:pt x="8313" y="18479"/>
                  <a:pt x="8330" y="18485"/>
                  <a:pt x="8341" y="18490"/>
                </a:cubicBezTo>
                <a:lnTo>
                  <a:pt x="8341" y="18496"/>
                </a:lnTo>
                <a:cubicBezTo>
                  <a:pt x="8330" y="18490"/>
                  <a:pt x="8313" y="18485"/>
                  <a:pt x="8296" y="18479"/>
                </a:cubicBezTo>
                <a:cubicBezTo>
                  <a:pt x="8296" y="18479"/>
                  <a:pt x="8301" y="18479"/>
                  <a:pt x="8301" y="18473"/>
                </a:cubicBezTo>
                <a:close/>
                <a:moveTo>
                  <a:pt x="8449" y="18496"/>
                </a:moveTo>
                <a:cubicBezTo>
                  <a:pt x="8449" y="18502"/>
                  <a:pt x="8454" y="18502"/>
                  <a:pt x="8454" y="18502"/>
                </a:cubicBezTo>
                <a:cubicBezTo>
                  <a:pt x="8453" y="18504"/>
                  <a:pt x="8451" y="18504"/>
                  <a:pt x="8449" y="18504"/>
                </a:cubicBezTo>
                <a:cubicBezTo>
                  <a:pt x="8444" y="18504"/>
                  <a:pt x="8439" y="18502"/>
                  <a:pt x="8432" y="18502"/>
                </a:cubicBezTo>
                <a:cubicBezTo>
                  <a:pt x="8437" y="18502"/>
                  <a:pt x="8443" y="18496"/>
                  <a:pt x="8449" y="18496"/>
                </a:cubicBezTo>
                <a:close/>
                <a:moveTo>
                  <a:pt x="11314" y="18462"/>
                </a:moveTo>
                <a:cubicBezTo>
                  <a:pt x="11297" y="18473"/>
                  <a:pt x="11274" y="18490"/>
                  <a:pt x="11263" y="18507"/>
                </a:cubicBezTo>
                <a:cubicBezTo>
                  <a:pt x="11246" y="18513"/>
                  <a:pt x="11223" y="18519"/>
                  <a:pt x="11206" y="18519"/>
                </a:cubicBezTo>
                <a:cubicBezTo>
                  <a:pt x="11240" y="18507"/>
                  <a:pt x="11269" y="18490"/>
                  <a:pt x="11291" y="18468"/>
                </a:cubicBezTo>
                <a:cubicBezTo>
                  <a:pt x="11303" y="18468"/>
                  <a:pt x="11308" y="18462"/>
                  <a:pt x="11314" y="18462"/>
                </a:cubicBezTo>
                <a:close/>
                <a:moveTo>
                  <a:pt x="10253" y="18524"/>
                </a:moveTo>
                <a:cubicBezTo>
                  <a:pt x="10247" y="18536"/>
                  <a:pt x="10236" y="18541"/>
                  <a:pt x="10230" y="18547"/>
                </a:cubicBezTo>
                <a:cubicBezTo>
                  <a:pt x="10236" y="18541"/>
                  <a:pt x="10242" y="18536"/>
                  <a:pt x="10247" y="18524"/>
                </a:cubicBezTo>
                <a:close/>
                <a:moveTo>
                  <a:pt x="10906" y="18541"/>
                </a:moveTo>
                <a:cubicBezTo>
                  <a:pt x="10906" y="18541"/>
                  <a:pt x="10900" y="18541"/>
                  <a:pt x="10900" y="18547"/>
                </a:cubicBezTo>
                <a:cubicBezTo>
                  <a:pt x="10894" y="18547"/>
                  <a:pt x="10889" y="18547"/>
                  <a:pt x="10889" y="18541"/>
                </a:cubicBezTo>
                <a:close/>
                <a:moveTo>
                  <a:pt x="10531" y="18496"/>
                </a:moveTo>
                <a:cubicBezTo>
                  <a:pt x="10554" y="18502"/>
                  <a:pt x="10576" y="18513"/>
                  <a:pt x="10593" y="18519"/>
                </a:cubicBezTo>
                <a:cubicBezTo>
                  <a:pt x="10525" y="18564"/>
                  <a:pt x="10435" y="18553"/>
                  <a:pt x="10350" y="18558"/>
                </a:cubicBezTo>
                <a:cubicBezTo>
                  <a:pt x="10378" y="18553"/>
                  <a:pt x="10401" y="18541"/>
                  <a:pt x="10423" y="18524"/>
                </a:cubicBezTo>
                <a:lnTo>
                  <a:pt x="10429" y="18547"/>
                </a:lnTo>
                <a:cubicBezTo>
                  <a:pt x="10435" y="18541"/>
                  <a:pt x="10446" y="18536"/>
                  <a:pt x="10452" y="18530"/>
                </a:cubicBezTo>
                <a:lnTo>
                  <a:pt x="10469" y="18553"/>
                </a:lnTo>
                <a:lnTo>
                  <a:pt x="10474" y="18541"/>
                </a:lnTo>
                <a:cubicBezTo>
                  <a:pt x="10469" y="18536"/>
                  <a:pt x="10457" y="18524"/>
                  <a:pt x="10446" y="18513"/>
                </a:cubicBezTo>
                <a:lnTo>
                  <a:pt x="10469" y="18513"/>
                </a:lnTo>
                <a:cubicBezTo>
                  <a:pt x="10469" y="18513"/>
                  <a:pt x="10469" y="18513"/>
                  <a:pt x="10474" y="18507"/>
                </a:cubicBezTo>
                <a:lnTo>
                  <a:pt x="10503" y="18507"/>
                </a:lnTo>
                <a:cubicBezTo>
                  <a:pt x="10503" y="18519"/>
                  <a:pt x="10508" y="18536"/>
                  <a:pt x="10508" y="18547"/>
                </a:cubicBezTo>
                <a:cubicBezTo>
                  <a:pt x="10514" y="18541"/>
                  <a:pt x="10531" y="18530"/>
                  <a:pt x="10542" y="18524"/>
                </a:cubicBezTo>
                <a:cubicBezTo>
                  <a:pt x="10537" y="18519"/>
                  <a:pt x="10525" y="18507"/>
                  <a:pt x="10520" y="18502"/>
                </a:cubicBezTo>
                <a:lnTo>
                  <a:pt x="10531" y="18496"/>
                </a:lnTo>
                <a:close/>
                <a:moveTo>
                  <a:pt x="10826" y="18553"/>
                </a:moveTo>
                <a:cubicBezTo>
                  <a:pt x="10826" y="18553"/>
                  <a:pt x="10820" y="18558"/>
                  <a:pt x="10815" y="18558"/>
                </a:cubicBezTo>
                <a:lnTo>
                  <a:pt x="10798" y="18553"/>
                </a:lnTo>
                <a:close/>
                <a:moveTo>
                  <a:pt x="10934" y="18547"/>
                </a:moveTo>
                <a:cubicBezTo>
                  <a:pt x="10934" y="18553"/>
                  <a:pt x="10934" y="18553"/>
                  <a:pt x="10934" y="18553"/>
                </a:cubicBezTo>
                <a:cubicBezTo>
                  <a:pt x="10928" y="18553"/>
                  <a:pt x="10923" y="18558"/>
                  <a:pt x="10923" y="18558"/>
                </a:cubicBezTo>
                <a:cubicBezTo>
                  <a:pt x="10923" y="18553"/>
                  <a:pt x="10928" y="18553"/>
                  <a:pt x="10934" y="18547"/>
                </a:cubicBezTo>
                <a:close/>
                <a:moveTo>
                  <a:pt x="9005" y="18558"/>
                </a:moveTo>
                <a:cubicBezTo>
                  <a:pt x="8971" y="18564"/>
                  <a:pt x="8942" y="18564"/>
                  <a:pt x="8914" y="18564"/>
                </a:cubicBezTo>
                <a:cubicBezTo>
                  <a:pt x="8914" y="18558"/>
                  <a:pt x="8908" y="18558"/>
                  <a:pt x="8908" y="18558"/>
                </a:cubicBezTo>
                <a:close/>
                <a:moveTo>
                  <a:pt x="10094" y="18541"/>
                </a:moveTo>
                <a:cubicBezTo>
                  <a:pt x="10083" y="18547"/>
                  <a:pt x="10072" y="18558"/>
                  <a:pt x="10066" y="18570"/>
                </a:cubicBezTo>
                <a:cubicBezTo>
                  <a:pt x="10060" y="18564"/>
                  <a:pt x="10060" y="18558"/>
                  <a:pt x="10060" y="18553"/>
                </a:cubicBezTo>
                <a:cubicBezTo>
                  <a:pt x="10072" y="18553"/>
                  <a:pt x="10083" y="18547"/>
                  <a:pt x="10094" y="18541"/>
                </a:cubicBezTo>
                <a:close/>
                <a:moveTo>
                  <a:pt x="10054" y="18541"/>
                </a:moveTo>
                <a:lnTo>
                  <a:pt x="10054" y="18541"/>
                </a:lnTo>
                <a:cubicBezTo>
                  <a:pt x="10060" y="18547"/>
                  <a:pt x="10054" y="18558"/>
                  <a:pt x="10049" y="18570"/>
                </a:cubicBezTo>
                <a:cubicBezTo>
                  <a:pt x="10044" y="18571"/>
                  <a:pt x="10039" y="18571"/>
                  <a:pt x="10035" y="18571"/>
                </a:cubicBezTo>
                <a:cubicBezTo>
                  <a:pt x="10017" y="18571"/>
                  <a:pt x="10011" y="18561"/>
                  <a:pt x="10020" y="18547"/>
                </a:cubicBezTo>
                <a:cubicBezTo>
                  <a:pt x="10032" y="18547"/>
                  <a:pt x="10043" y="18547"/>
                  <a:pt x="10054" y="18541"/>
                </a:cubicBezTo>
                <a:close/>
                <a:moveTo>
                  <a:pt x="9822" y="18564"/>
                </a:moveTo>
                <a:cubicBezTo>
                  <a:pt x="9816" y="18570"/>
                  <a:pt x="9811" y="18575"/>
                  <a:pt x="9799" y="18575"/>
                </a:cubicBezTo>
                <a:cubicBezTo>
                  <a:pt x="9793" y="18575"/>
                  <a:pt x="9788" y="18570"/>
                  <a:pt x="9782" y="18570"/>
                </a:cubicBezTo>
                <a:cubicBezTo>
                  <a:pt x="9793" y="18564"/>
                  <a:pt x="9811" y="18564"/>
                  <a:pt x="9822" y="18564"/>
                </a:cubicBezTo>
                <a:close/>
                <a:moveTo>
                  <a:pt x="9958" y="18553"/>
                </a:moveTo>
                <a:cubicBezTo>
                  <a:pt x="9958" y="18558"/>
                  <a:pt x="9952" y="18564"/>
                  <a:pt x="9947" y="18575"/>
                </a:cubicBezTo>
                <a:lnTo>
                  <a:pt x="9947" y="18570"/>
                </a:lnTo>
                <a:cubicBezTo>
                  <a:pt x="9930" y="18570"/>
                  <a:pt x="9924" y="18564"/>
                  <a:pt x="9924" y="18553"/>
                </a:cubicBezTo>
                <a:close/>
                <a:moveTo>
                  <a:pt x="9464" y="18570"/>
                </a:moveTo>
                <a:cubicBezTo>
                  <a:pt x="9464" y="18574"/>
                  <a:pt x="9467" y="18577"/>
                  <a:pt x="9469" y="18581"/>
                </a:cubicBezTo>
                <a:lnTo>
                  <a:pt x="9464" y="18581"/>
                </a:lnTo>
                <a:cubicBezTo>
                  <a:pt x="9459" y="18581"/>
                  <a:pt x="9459" y="18575"/>
                  <a:pt x="9459" y="18570"/>
                </a:cubicBezTo>
                <a:close/>
                <a:moveTo>
                  <a:pt x="10225" y="18530"/>
                </a:moveTo>
                <a:lnTo>
                  <a:pt x="10225" y="18530"/>
                </a:lnTo>
                <a:cubicBezTo>
                  <a:pt x="10219" y="18536"/>
                  <a:pt x="10219" y="18547"/>
                  <a:pt x="10219" y="18553"/>
                </a:cubicBezTo>
                <a:cubicBezTo>
                  <a:pt x="10213" y="18558"/>
                  <a:pt x="10202" y="18558"/>
                  <a:pt x="10196" y="18564"/>
                </a:cubicBezTo>
                <a:cubicBezTo>
                  <a:pt x="10185" y="18570"/>
                  <a:pt x="10174" y="18570"/>
                  <a:pt x="10162" y="18581"/>
                </a:cubicBezTo>
                <a:cubicBezTo>
                  <a:pt x="10157" y="18575"/>
                  <a:pt x="10151" y="18575"/>
                  <a:pt x="10140" y="18575"/>
                </a:cubicBezTo>
                <a:cubicBezTo>
                  <a:pt x="10168" y="18558"/>
                  <a:pt x="10191" y="18536"/>
                  <a:pt x="10225" y="18530"/>
                </a:cubicBezTo>
                <a:close/>
                <a:moveTo>
                  <a:pt x="9584" y="18570"/>
                </a:moveTo>
                <a:cubicBezTo>
                  <a:pt x="9584" y="18575"/>
                  <a:pt x="9589" y="18581"/>
                  <a:pt x="9589" y="18587"/>
                </a:cubicBezTo>
                <a:cubicBezTo>
                  <a:pt x="9584" y="18581"/>
                  <a:pt x="9572" y="18581"/>
                  <a:pt x="9567" y="18581"/>
                </a:cubicBezTo>
                <a:cubicBezTo>
                  <a:pt x="9572" y="18575"/>
                  <a:pt x="9578" y="18575"/>
                  <a:pt x="9584" y="18570"/>
                </a:cubicBezTo>
                <a:close/>
                <a:moveTo>
                  <a:pt x="9704" y="18566"/>
                </a:moveTo>
                <a:cubicBezTo>
                  <a:pt x="9722" y="18566"/>
                  <a:pt x="9741" y="18568"/>
                  <a:pt x="9759" y="18570"/>
                </a:cubicBezTo>
                <a:lnTo>
                  <a:pt x="9759" y="18587"/>
                </a:lnTo>
                <a:lnTo>
                  <a:pt x="9640" y="18587"/>
                </a:lnTo>
                <a:cubicBezTo>
                  <a:pt x="9629" y="18587"/>
                  <a:pt x="9623" y="18581"/>
                  <a:pt x="9612" y="18581"/>
                </a:cubicBezTo>
                <a:cubicBezTo>
                  <a:pt x="9641" y="18570"/>
                  <a:pt x="9672" y="18566"/>
                  <a:pt x="9704" y="18566"/>
                </a:cubicBezTo>
                <a:close/>
                <a:moveTo>
                  <a:pt x="9567" y="18564"/>
                </a:moveTo>
                <a:cubicBezTo>
                  <a:pt x="9572" y="18574"/>
                  <a:pt x="9563" y="18593"/>
                  <a:pt x="9549" y="18593"/>
                </a:cubicBezTo>
                <a:cubicBezTo>
                  <a:pt x="9547" y="18593"/>
                  <a:pt x="9546" y="18593"/>
                  <a:pt x="9544" y="18592"/>
                </a:cubicBezTo>
                <a:lnTo>
                  <a:pt x="9544" y="18587"/>
                </a:lnTo>
                <a:cubicBezTo>
                  <a:pt x="9532" y="18587"/>
                  <a:pt x="9527" y="18575"/>
                  <a:pt x="9527" y="18570"/>
                </a:cubicBezTo>
                <a:cubicBezTo>
                  <a:pt x="9538" y="18570"/>
                  <a:pt x="9555" y="18564"/>
                  <a:pt x="9567" y="18564"/>
                </a:cubicBezTo>
                <a:close/>
                <a:moveTo>
                  <a:pt x="11314" y="18553"/>
                </a:moveTo>
                <a:cubicBezTo>
                  <a:pt x="11303" y="18564"/>
                  <a:pt x="11286" y="18587"/>
                  <a:pt x="11274" y="18598"/>
                </a:cubicBezTo>
                <a:cubicBezTo>
                  <a:pt x="11308" y="18581"/>
                  <a:pt x="11337" y="18570"/>
                  <a:pt x="11371" y="18570"/>
                </a:cubicBezTo>
                <a:cubicBezTo>
                  <a:pt x="11359" y="18564"/>
                  <a:pt x="11331" y="18558"/>
                  <a:pt x="11314" y="18553"/>
                </a:cubicBezTo>
                <a:close/>
                <a:moveTo>
                  <a:pt x="10622" y="18575"/>
                </a:moveTo>
                <a:cubicBezTo>
                  <a:pt x="10576" y="18587"/>
                  <a:pt x="10531" y="18598"/>
                  <a:pt x="10486" y="18615"/>
                </a:cubicBezTo>
                <a:cubicBezTo>
                  <a:pt x="10486" y="18604"/>
                  <a:pt x="10480" y="18598"/>
                  <a:pt x="10474" y="18587"/>
                </a:cubicBezTo>
                <a:lnTo>
                  <a:pt x="10622" y="18575"/>
                </a:lnTo>
                <a:close/>
                <a:moveTo>
                  <a:pt x="7864" y="18464"/>
                </a:moveTo>
                <a:cubicBezTo>
                  <a:pt x="7893" y="18464"/>
                  <a:pt x="7921" y="18479"/>
                  <a:pt x="7950" y="18479"/>
                </a:cubicBezTo>
                <a:cubicBezTo>
                  <a:pt x="8057" y="18496"/>
                  <a:pt x="8165" y="18513"/>
                  <a:pt x="8273" y="18530"/>
                </a:cubicBezTo>
                <a:cubicBezTo>
                  <a:pt x="8449" y="18553"/>
                  <a:pt x="8619" y="18575"/>
                  <a:pt x="8789" y="18598"/>
                </a:cubicBezTo>
                <a:cubicBezTo>
                  <a:pt x="8801" y="18604"/>
                  <a:pt x="8812" y="18609"/>
                  <a:pt x="8823" y="18621"/>
                </a:cubicBezTo>
                <a:cubicBezTo>
                  <a:pt x="8630" y="18609"/>
                  <a:pt x="8443" y="18581"/>
                  <a:pt x="8256" y="18547"/>
                </a:cubicBezTo>
                <a:lnTo>
                  <a:pt x="8239" y="18547"/>
                </a:lnTo>
                <a:lnTo>
                  <a:pt x="8182" y="18536"/>
                </a:lnTo>
                <a:lnTo>
                  <a:pt x="8176" y="18536"/>
                </a:lnTo>
                <a:cubicBezTo>
                  <a:pt x="8131" y="18530"/>
                  <a:pt x="8086" y="18519"/>
                  <a:pt x="8040" y="18513"/>
                </a:cubicBezTo>
                <a:cubicBezTo>
                  <a:pt x="8040" y="18519"/>
                  <a:pt x="8040" y="18524"/>
                  <a:pt x="8040" y="18530"/>
                </a:cubicBezTo>
                <a:cubicBezTo>
                  <a:pt x="7978" y="18485"/>
                  <a:pt x="7904" y="18490"/>
                  <a:pt x="7830" y="18473"/>
                </a:cubicBezTo>
                <a:cubicBezTo>
                  <a:pt x="7842" y="18467"/>
                  <a:pt x="7853" y="18464"/>
                  <a:pt x="7864" y="18464"/>
                </a:cubicBezTo>
                <a:close/>
                <a:moveTo>
                  <a:pt x="8829" y="18598"/>
                </a:moveTo>
                <a:cubicBezTo>
                  <a:pt x="8874" y="18604"/>
                  <a:pt x="8925" y="18609"/>
                  <a:pt x="8976" y="18615"/>
                </a:cubicBezTo>
                <a:lnTo>
                  <a:pt x="8993" y="18615"/>
                </a:lnTo>
                <a:cubicBezTo>
                  <a:pt x="9067" y="18621"/>
                  <a:pt x="9141" y="18615"/>
                  <a:pt x="9215" y="18632"/>
                </a:cubicBezTo>
                <a:cubicBezTo>
                  <a:pt x="9189" y="18637"/>
                  <a:pt x="9162" y="18639"/>
                  <a:pt x="9135" y="18639"/>
                </a:cubicBezTo>
                <a:cubicBezTo>
                  <a:pt x="9076" y="18639"/>
                  <a:pt x="9015" y="18630"/>
                  <a:pt x="8956" y="18630"/>
                </a:cubicBezTo>
                <a:cubicBezTo>
                  <a:pt x="8920" y="18630"/>
                  <a:pt x="8885" y="18633"/>
                  <a:pt x="8852" y="18644"/>
                </a:cubicBezTo>
                <a:cubicBezTo>
                  <a:pt x="8852" y="18634"/>
                  <a:pt x="8852" y="18626"/>
                  <a:pt x="8852" y="18621"/>
                </a:cubicBezTo>
                <a:lnTo>
                  <a:pt x="8835" y="18621"/>
                </a:lnTo>
                <a:cubicBezTo>
                  <a:pt x="8829" y="18615"/>
                  <a:pt x="8829" y="18604"/>
                  <a:pt x="8829" y="18598"/>
                </a:cubicBezTo>
                <a:close/>
                <a:moveTo>
                  <a:pt x="9256" y="18616"/>
                </a:moveTo>
                <a:cubicBezTo>
                  <a:pt x="9274" y="18616"/>
                  <a:pt x="9292" y="18636"/>
                  <a:pt x="9266" y="18649"/>
                </a:cubicBezTo>
                <a:cubicBezTo>
                  <a:pt x="9263" y="18651"/>
                  <a:pt x="9259" y="18652"/>
                  <a:pt x="9255" y="18652"/>
                </a:cubicBezTo>
                <a:cubicBezTo>
                  <a:pt x="9238" y="18652"/>
                  <a:pt x="9220" y="18635"/>
                  <a:pt x="9243" y="18621"/>
                </a:cubicBezTo>
                <a:cubicBezTo>
                  <a:pt x="9247" y="18617"/>
                  <a:pt x="9252" y="18616"/>
                  <a:pt x="9256" y="18616"/>
                </a:cubicBezTo>
                <a:close/>
                <a:moveTo>
                  <a:pt x="9901" y="18558"/>
                </a:moveTo>
                <a:lnTo>
                  <a:pt x="9901" y="18558"/>
                </a:lnTo>
                <a:cubicBezTo>
                  <a:pt x="9890" y="18581"/>
                  <a:pt x="9896" y="18598"/>
                  <a:pt x="9907" y="18615"/>
                </a:cubicBezTo>
                <a:cubicBezTo>
                  <a:pt x="9926" y="18619"/>
                  <a:pt x="9944" y="18621"/>
                  <a:pt x="9962" y="18621"/>
                </a:cubicBezTo>
                <a:cubicBezTo>
                  <a:pt x="10014" y="18621"/>
                  <a:pt x="10064" y="18609"/>
                  <a:pt x="10113" y="18609"/>
                </a:cubicBezTo>
                <a:cubicBezTo>
                  <a:pt x="10120" y="18609"/>
                  <a:pt x="10127" y="18609"/>
                  <a:pt x="10134" y="18609"/>
                </a:cubicBezTo>
                <a:cubicBezTo>
                  <a:pt x="10179" y="18604"/>
                  <a:pt x="10230" y="18615"/>
                  <a:pt x="10264" y="18581"/>
                </a:cubicBezTo>
                <a:cubicBezTo>
                  <a:pt x="10259" y="18581"/>
                  <a:pt x="10247" y="18575"/>
                  <a:pt x="10242" y="18575"/>
                </a:cubicBezTo>
                <a:cubicBezTo>
                  <a:pt x="10259" y="18575"/>
                  <a:pt x="10270" y="18575"/>
                  <a:pt x="10281" y="18570"/>
                </a:cubicBezTo>
                <a:lnTo>
                  <a:pt x="10281" y="18570"/>
                </a:lnTo>
                <a:cubicBezTo>
                  <a:pt x="10273" y="18583"/>
                  <a:pt x="10278" y="18611"/>
                  <a:pt x="10294" y="18611"/>
                </a:cubicBezTo>
                <a:cubicBezTo>
                  <a:pt x="10299" y="18611"/>
                  <a:pt x="10304" y="18609"/>
                  <a:pt x="10310" y="18604"/>
                </a:cubicBezTo>
                <a:cubicBezTo>
                  <a:pt x="10361" y="18598"/>
                  <a:pt x="10412" y="18592"/>
                  <a:pt x="10463" y="18587"/>
                </a:cubicBezTo>
                <a:lnTo>
                  <a:pt x="10463" y="18615"/>
                </a:lnTo>
                <a:lnTo>
                  <a:pt x="10452" y="18615"/>
                </a:lnTo>
                <a:cubicBezTo>
                  <a:pt x="10452" y="18609"/>
                  <a:pt x="10446" y="18598"/>
                  <a:pt x="10440" y="18592"/>
                </a:cubicBezTo>
                <a:cubicBezTo>
                  <a:pt x="10412" y="18604"/>
                  <a:pt x="10389" y="18615"/>
                  <a:pt x="10361" y="18626"/>
                </a:cubicBezTo>
                <a:cubicBezTo>
                  <a:pt x="10335" y="18621"/>
                  <a:pt x="10308" y="18615"/>
                  <a:pt x="10282" y="18615"/>
                </a:cubicBezTo>
                <a:cubicBezTo>
                  <a:pt x="10256" y="18615"/>
                  <a:pt x="10230" y="18621"/>
                  <a:pt x="10208" y="18638"/>
                </a:cubicBezTo>
                <a:lnTo>
                  <a:pt x="10191" y="18638"/>
                </a:lnTo>
                <a:cubicBezTo>
                  <a:pt x="10185" y="18632"/>
                  <a:pt x="10174" y="18621"/>
                  <a:pt x="10174" y="18621"/>
                </a:cubicBezTo>
                <a:cubicBezTo>
                  <a:pt x="10145" y="18626"/>
                  <a:pt x="10123" y="18632"/>
                  <a:pt x="10094" y="18638"/>
                </a:cubicBezTo>
                <a:cubicBezTo>
                  <a:pt x="9969" y="18644"/>
                  <a:pt x="9850" y="18649"/>
                  <a:pt x="9725" y="18661"/>
                </a:cubicBezTo>
                <a:cubicBezTo>
                  <a:pt x="9688" y="18652"/>
                  <a:pt x="9651" y="18650"/>
                  <a:pt x="9613" y="18650"/>
                </a:cubicBezTo>
                <a:cubicBezTo>
                  <a:pt x="9561" y="18650"/>
                  <a:pt x="9508" y="18654"/>
                  <a:pt x="9455" y="18654"/>
                </a:cubicBezTo>
                <a:cubicBezTo>
                  <a:pt x="9417" y="18654"/>
                  <a:pt x="9378" y="18652"/>
                  <a:pt x="9340" y="18644"/>
                </a:cubicBezTo>
                <a:cubicBezTo>
                  <a:pt x="9385" y="18638"/>
                  <a:pt x="9425" y="18632"/>
                  <a:pt x="9470" y="18632"/>
                </a:cubicBezTo>
                <a:lnTo>
                  <a:pt x="9470" y="18638"/>
                </a:lnTo>
                <a:cubicBezTo>
                  <a:pt x="9470" y="18638"/>
                  <a:pt x="9476" y="18632"/>
                  <a:pt x="9476" y="18632"/>
                </a:cubicBezTo>
                <a:cubicBezTo>
                  <a:pt x="9578" y="18626"/>
                  <a:pt x="9680" y="18626"/>
                  <a:pt x="9788" y="18626"/>
                </a:cubicBezTo>
                <a:cubicBezTo>
                  <a:pt x="9793" y="18626"/>
                  <a:pt x="9798" y="18625"/>
                  <a:pt x="9803" y="18625"/>
                </a:cubicBezTo>
                <a:cubicBezTo>
                  <a:pt x="9813" y="18625"/>
                  <a:pt x="9824" y="18626"/>
                  <a:pt x="9835" y="18626"/>
                </a:cubicBezTo>
                <a:cubicBezTo>
                  <a:pt x="9850" y="18626"/>
                  <a:pt x="9864" y="18624"/>
                  <a:pt x="9873" y="18609"/>
                </a:cubicBezTo>
                <a:lnTo>
                  <a:pt x="9833" y="18581"/>
                </a:lnTo>
                <a:cubicBezTo>
                  <a:pt x="9839" y="18575"/>
                  <a:pt x="9839" y="18570"/>
                  <a:pt x="9845" y="18564"/>
                </a:cubicBezTo>
                <a:cubicBezTo>
                  <a:pt x="9862" y="18564"/>
                  <a:pt x="9879" y="18564"/>
                  <a:pt x="9901" y="18558"/>
                </a:cubicBezTo>
                <a:close/>
                <a:moveTo>
                  <a:pt x="10184" y="18694"/>
                </a:moveTo>
                <a:lnTo>
                  <a:pt x="10184" y="18694"/>
                </a:lnTo>
                <a:cubicBezTo>
                  <a:pt x="10184" y="18694"/>
                  <a:pt x="10184" y="18695"/>
                  <a:pt x="10183" y="18695"/>
                </a:cubicBezTo>
                <a:lnTo>
                  <a:pt x="10183" y="18695"/>
                </a:lnTo>
                <a:lnTo>
                  <a:pt x="10185" y="18695"/>
                </a:lnTo>
                <a:cubicBezTo>
                  <a:pt x="10185" y="18694"/>
                  <a:pt x="10184" y="18694"/>
                  <a:pt x="10184" y="18694"/>
                </a:cubicBezTo>
                <a:close/>
                <a:moveTo>
                  <a:pt x="10183" y="18695"/>
                </a:moveTo>
                <a:lnTo>
                  <a:pt x="10134" y="18723"/>
                </a:lnTo>
                <a:cubicBezTo>
                  <a:pt x="10151" y="18723"/>
                  <a:pt x="10162" y="18723"/>
                  <a:pt x="10179" y="18717"/>
                </a:cubicBezTo>
                <a:cubicBezTo>
                  <a:pt x="10179" y="18711"/>
                  <a:pt x="10181" y="18703"/>
                  <a:pt x="10183" y="18695"/>
                </a:cubicBezTo>
                <a:close/>
                <a:moveTo>
                  <a:pt x="10972" y="18764"/>
                </a:moveTo>
                <a:lnTo>
                  <a:pt x="10972" y="18764"/>
                </a:lnTo>
                <a:cubicBezTo>
                  <a:pt x="10970" y="18771"/>
                  <a:pt x="10968" y="18779"/>
                  <a:pt x="10968" y="18785"/>
                </a:cubicBezTo>
                <a:lnTo>
                  <a:pt x="10972" y="18764"/>
                </a:lnTo>
                <a:close/>
                <a:moveTo>
                  <a:pt x="9260" y="18695"/>
                </a:moveTo>
                <a:lnTo>
                  <a:pt x="9260" y="18695"/>
                </a:lnTo>
                <a:cubicBezTo>
                  <a:pt x="9254" y="18712"/>
                  <a:pt x="9243" y="18740"/>
                  <a:pt x="9237" y="18751"/>
                </a:cubicBezTo>
                <a:lnTo>
                  <a:pt x="9311" y="18751"/>
                </a:lnTo>
                <a:cubicBezTo>
                  <a:pt x="9306" y="18763"/>
                  <a:pt x="9289" y="18785"/>
                  <a:pt x="9283" y="18797"/>
                </a:cubicBezTo>
                <a:cubicBezTo>
                  <a:pt x="9260" y="18797"/>
                  <a:pt x="9237" y="18797"/>
                  <a:pt x="9220" y="18780"/>
                </a:cubicBezTo>
                <a:cubicBezTo>
                  <a:pt x="9220" y="18746"/>
                  <a:pt x="9243" y="18717"/>
                  <a:pt x="9260" y="18695"/>
                </a:cubicBezTo>
                <a:close/>
                <a:moveTo>
                  <a:pt x="9345" y="18751"/>
                </a:moveTo>
                <a:cubicBezTo>
                  <a:pt x="9383" y="18751"/>
                  <a:pt x="9421" y="18754"/>
                  <a:pt x="9459" y="18754"/>
                </a:cubicBezTo>
                <a:cubicBezTo>
                  <a:pt x="9478" y="18754"/>
                  <a:pt x="9497" y="18753"/>
                  <a:pt x="9515" y="18751"/>
                </a:cubicBezTo>
                <a:lnTo>
                  <a:pt x="9515" y="18751"/>
                </a:lnTo>
                <a:cubicBezTo>
                  <a:pt x="9504" y="18774"/>
                  <a:pt x="9481" y="18774"/>
                  <a:pt x="9464" y="18785"/>
                </a:cubicBezTo>
                <a:cubicBezTo>
                  <a:pt x="9464" y="18791"/>
                  <a:pt x="9464" y="18802"/>
                  <a:pt x="9464" y="18808"/>
                </a:cubicBezTo>
                <a:cubicBezTo>
                  <a:pt x="9413" y="18785"/>
                  <a:pt x="9351" y="18802"/>
                  <a:pt x="9311" y="18785"/>
                </a:cubicBezTo>
                <a:cubicBezTo>
                  <a:pt x="9311" y="18763"/>
                  <a:pt x="9323" y="18751"/>
                  <a:pt x="9345" y="18751"/>
                </a:cubicBezTo>
                <a:close/>
                <a:moveTo>
                  <a:pt x="9508" y="18788"/>
                </a:moveTo>
                <a:cubicBezTo>
                  <a:pt x="9515" y="18788"/>
                  <a:pt x="9521" y="18792"/>
                  <a:pt x="9521" y="18802"/>
                </a:cubicBezTo>
                <a:cubicBezTo>
                  <a:pt x="9515" y="18808"/>
                  <a:pt x="9498" y="18819"/>
                  <a:pt x="9493" y="18819"/>
                </a:cubicBezTo>
                <a:cubicBezTo>
                  <a:pt x="9469" y="18808"/>
                  <a:pt x="9492" y="18788"/>
                  <a:pt x="9508" y="18788"/>
                </a:cubicBezTo>
                <a:close/>
                <a:moveTo>
                  <a:pt x="9106" y="0"/>
                </a:moveTo>
                <a:cubicBezTo>
                  <a:pt x="9089" y="0"/>
                  <a:pt x="9075" y="23"/>
                  <a:pt x="9062" y="28"/>
                </a:cubicBezTo>
                <a:cubicBezTo>
                  <a:pt x="9051" y="27"/>
                  <a:pt x="9041" y="26"/>
                  <a:pt x="9032" y="26"/>
                </a:cubicBezTo>
                <a:cubicBezTo>
                  <a:pt x="8978" y="26"/>
                  <a:pt x="8935" y="41"/>
                  <a:pt x="8891" y="85"/>
                </a:cubicBezTo>
                <a:cubicBezTo>
                  <a:pt x="8891" y="73"/>
                  <a:pt x="8891" y="50"/>
                  <a:pt x="8891" y="39"/>
                </a:cubicBezTo>
                <a:cubicBezTo>
                  <a:pt x="8886" y="50"/>
                  <a:pt x="8874" y="73"/>
                  <a:pt x="8869" y="85"/>
                </a:cubicBezTo>
                <a:cubicBezTo>
                  <a:pt x="8856" y="76"/>
                  <a:pt x="8841" y="49"/>
                  <a:pt x="8822" y="49"/>
                </a:cubicBezTo>
                <a:cubicBezTo>
                  <a:pt x="8815" y="49"/>
                  <a:pt x="8808" y="53"/>
                  <a:pt x="8801" y="62"/>
                </a:cubicBezTo>
                <a:cubicBezTo>
                  <a:pt x="8761" y="62"/>
                  <a:pt x="8715" y="56"/>
                  <a:pt x="8676" y="56"/>
                </a:cubicBezTo>
                <a:cubicBezTo>
                  <a:pt x="8715" y="79"/>
                  <a:pt x="8767" y="90"/>
                  <a:pt x="8812" y="96"/>
                </a:cubicBezTo>
                <a:lnTo>
                  <a:pt x="8823" y="56"/>
                </a:lnTo>
                <a:cubicBezTo>
                  <a:pt x="8834" y="82"/>
                  <a:pt x="8853" y="96"/>
                  <a:pt x="8874" y="96"/>
                </a:cubicBezTo>
                <a:cubicBezTo>
                  <a:pt x="8885" y="96"/>
                  <a:pt x="8897" y="92"/>
                  <a:pt x="8908" y="85"/>
                </a:cubicBezTo>
                <a:lnTo>
                  <a:pt x="8908" y="85"/>
                </a:lnTo>
                <a:lnTo>
                  <a:pt x="8903" y="119"/>
                </a:lnTo>
                <a:cubicBezTo>
                  <a:pt x="8925" y="85"/>
                  <a:pt x="8948" y="56"/>
                  <a:pt x="8982" y="33"/>
                </a:cubicBezTo>
                <a:cubicBezTo>
                  <a:pt x="9033" y="56"/>
                  <a:pt x="9045" y="107"/>
                  <a:pt x="9050" y="153"/>
                </a:cubicBezTo>
                <a:cubicBezTo>
                  <a:pt x="9096" y="164"/>
                  <a:pt x="9141" y="170"/>
                  <a:pt x="9186" y="175"/>
                </a:cubicBezTo>
                <a:cubicBezTo>
                  <a:pt x="8948" y="192"/>
                  <a:pt x="8715" y="204"/>
                  <a:pt x="8477" y="204"/>
                </a:cubicBezTo>
                <a:cubicBezTo>
                  <a:pt x="8483" y="192"/>
                  <a:pt x="8494" y="175"/>
                  <a:pt x="8506" y="170"/>
                </a:cubicBezTo>
                <a:cubicBezTo>
                  <a:pt x="8500" y="170"/>
                  <a:pt x="8489" y="164"/>
                  <a:pt x="8483" y="164"/>
                </a:cubicBezTo>
                <a:cubicBezTo>
                  <a:pt x="8479" y="196"/>
                  <a:pt x="8464" y="214"/>
                  <a:pt x="8439" y="214"/>
                </a:cubicBezTo>
                <a:cubicBezTo>
                  <a:pt x="8429" y="214"/>
                  <a:pt x="8417" y="210"/>
                  <a:pt x="8403" y="204"/>
                </a:cubicBezTo>
                <a:lnTo>
                  <a:pt x="8454" y="170"/>
                </a:lnTo>
                <a:cubicBezTo>
                  <a:pt x="8437" y="170"/>
                  <a:pt x="8420" y="175"/>
                  <a:pt x="8409" y="175"/>
                </a:cubicBezTo>
                <a:cubicBezTo>
                  <a:pt x="8403" y="192"/>
                  <a:pt x="8403" y="204"/>
                  <a:pt x="8392" y="215"/>
                </a:cubicBezTo>
                <a:cubicBezTo>
                  <a:pt x="8324" y="221"/>
                  <a:pt x="8250" y="221"/>
                  <a:pt x="8176" y="226"/>
                </a:cubicBezTo>
                <a:cubicBezTo>
                  <a:pt x="8173" y="226"/>
                  <a:pt x="8169" y="226"/>
                  <a:pt x="8166" y="226"/>
                </a:cubicBezTo>
                <a:cubicBezTo>
                  <a:pt x="8112" y="226"/>
                  <a:pt x="8048" y="251"/>
                  <a:pt x="7990" y="251"/>
                </a:cubicBezTo>
                <a:cubicBezTo>
                  <a:pt x="7959" y="251"/>
                  <a:pt x="7929" y="244"/>
                  <a:pt x="7904" y="221"/>
                </a:cubicBezTo>
                <a:cubicBezTo>
                  <a:pt x="7864" y="221"/>
                  <a:pt x="7819" y="215"/>
                  <a:pt x="7779" y="209"/>
                </a:cubicBezTo>
                <a:lnTo>
                  <a:pt x="7751" y="232"/>
                </a:lnTo>
                <a:cubicBezTo>
                  <a:pt x="7741" y="227"/>
                  <a:pt x="7730" y="224"/>
                  <a:pt x="7721" y="224"/>
                </a:cubicBezTo>
                <a:cubicBezTo>
                  <a:pt x="7699" y="224"/>
                  <a:pt x="7681" y="238"/>
                  <a:pt x="7677" y="266"/>
                </a:cubicBezTo>
                <a:cubicBezTo>
                  <a:pt x="7706" y="266"/>
                  <a:pt x="7728" y="266"/>
                  <a:pt x="7751" y="260"/>
                </a:cubicBezTo>
                <a:lnTo>
                  <a:pt x="7751" y="260"/>
                </a:lnTo>
                <a:cubicBezTo>
                  <a:pt x="7717" y="277"/>
                  <a:pt x="7683" y="283"/>
                  <a:pt x="7643" y="289"/>
                </a:cubicBezTo>
                <a:cubicBezTo>
                  <a:pt x="7649" y="277"/>
                  <a:pt x="7649" y="255"/>
                  <a:pt x="7654" y="243"/>
                </a:cubicBezTo>
                <a:lnTo>
                  <a:pt x="7654" y="243"/>
                </a:lnTo>
                <a:cubicBezTo>
                  <a:pt x="7637" y="249"/>
                  <a:pt x="7615" y="260"/>
                  <a:pt x="7598" y="272"/>
                </a:cubicBezTo>
                <a:cubicBezTo>
                  <a:pt x="7598" y="249"/>
                  <a:pt x="7598" y="226"/>
                  <a:pt x="7598" y="204"/>
                </a:cubicBezTo>
                <a:cubicBezTo>
                  <a:pt x="7626" y="198"/>
                  <a:pt x="7643" y="192"/>
                  <a:pt x="7666" y="187"/>
                </a:cubicBezTo>
                <a:cubicBezTo>
                  <a:pt x="7671" y="187"/>
                  <a:pt x="7683" y="192"/>
                  <a:pt x="7689" y="198"/>
                </a:cubicBezTo>
                <a:cubicBezTo>
                  <a:pt x="7745" y="192"/>
                  <a:pt x="7796" y="175"/>
                  <a:pt x="7853" y="147"/>
                </a:cubicBezTo>
                <a:lnTo>
                  <a:pt x="7898" y="175"/>
                </a:lnTo>
                <a:cubicBezTo>
                  <a:pt x="7898" y="164"/>
                  <a:pt x="7904" y="136"/>
                  <a:pt x="7904" y="124"/>
                </a:cubicBezTo>
                <a:cubicBezTo>
                  <a:pt x="7879" y="117"/>
                  <a:pt x="7854" y="114"/>
                  <a:pt x="7829" y="114"/>
                </a:cubicBezTo>
                <a:cubicBezTo>
                  <a:pt x="7758" y="114"/>
                  <a:pt x="7686" y="137"/>
                  <a:pt x="7615" y="141"/>
                </a:cubicBezTo>
                <a:lnTo>
                  <a:pt x="7620" y="113"/>
                </a:lnTo>
                <a:lnTo>
                  <a:pt x="7620" y="113"/>
                </a:lnTo>
                <a:cubicBezTo>
                  <a:pt x="7615" y="119"/>
                  <a:pt x="7609" y="136"/>
                  <a:pt x="7609" y="147"/>
                </a:cubicBezTo>
                <a:cubicBezTo>
                  <a:pt x="7558" y="147"/>
                  <a:pt x="7507" y="153"/>
                  <a:pt x="7462" y="175"/>
                </a:cubicBezTo>
                <a:cubicBezTo>
                  <a:pt x="7451" y="174"/>
                  <a:pt x="7440" y="173"/>
                  <a:pt x="7430" y="173"/>
                </a:cubicBezTo>
                <a:cubicBezTo>
                  <a:pt x="7404" y="173"/>
                  <a:pt x="7383" y="181"/>
                  <a:pt x="7371" y="209"/>
                </a:cubicBezTo>
                <a:cubicBezTo>
                  <a:pt x="7365" y="204"/>
                  <a:pt x="7359" y="187"/>
                  <a:pt x="7354" y="175"/>
                </a:cubicBezTo>
                <a:cubicBezTo>
                  <a:pt x="7354" y="187"/>
                  <a:pt x="7348" y="215"/>
                  <a:pt x="7348" y="226"/>
                </a:cubicBezTo>
                <a:cubicBezTo>
                  <a:pt x="7337" y="221"/>
                  <a:pt x="7308" y="209"/>
                  <a:pt x="7291" y="204"/>
                </a:cubicBezTo>
                <a:cubicBezTo>
                  <a:pt x="7291" y="209"/>
                  <a:pt x="7286" y="221"/>
                  <a:pt x="7286" y="226"/>
                </a:cubicBezTo>
                <a:cubicBezTo>
                  <a:pt x="7310" y="229"/>
                  <a:pt x="7336" y="233"/>
                  <a:pt x="7361" y="233"/>
                </a:cubicBezTo>
                <a:cubicBezTo>
                  <a:pt x="7396" y="233"/>
                  <a:pt x="7430" y="225"/>
                  <a:pt x="7456" y="192"/>
                </a:cubicBezTo>
                <a:cubicBezTo>
                  <a:pt x="7467" y="198"/>
                  <a:pt x="7490" y="209"/>
                  <a:pt x="7501" y="221"/>
                </a:cubicBezTo>
                <a:cubicBezTo>
                  <a:pt x="7530" y="209"/>
                  <a:pt x="7564" y="204"/>
                  <a:pt x="7592" y="198"/>
                </a:cubicBezTo>
                <a:lnTo>
                  <a:pt x="7592" y="198"/>
                </a:lnTo>
                <a:cubicBezTo>
                  <a:pt x="7586" y="215"/>
                  <a:pt x="7581" y="255"/>
                  <a:pt x="7575" y="272"/>
                </a:cubicBezTo>
                <a:lnTo>
                  <a:pt x="7530" y="255"/>
                </a:lnTo>
                <a:lnTo>
                  <a:pt x="7530" y="306"/>
                </a:lnTo>
                <a:cubicBezTo>
                  <a:pt x="7524" y="306"/>
                  <a:pt x="7507" y="317"/>
                  <a:pt x="7501" y="317"/>
                </a:cubicBezTo>
                <a:lnTo>
                  <a:pt x="7501" y="260"/>
                </a:lnTo>
                <a:cubicBezTo>
                  <a:pt x="7484" y="272"/>
                  <a:pt x="7473" y="294"/>
                  <a:pt x="7462" y="311"/>
                </a:cubicBezTo>
                <a:cubicBezTo>
                  <a:pt x="7450" y="317"/>
                  <a:pt x="7433" y="323"/>
                  <a:pt x="7416" y="328"/>
                </a:cubicBezTo>
                <a:cubicBezTo>
                  <a:pt x="7433" y="311"/>
                  <a:pt x="7456" y="306"/>
                  <a:pt x="7462" y="289"/>
                </a:cubicBezTo>
                <a:cubicBezTo>
                  <a:pt x="7454" y="283"/>
                  <a:pt x="7447" y="280"/>
                  <a:pt x="7440" y="280"/>
                </a:cubicBezTo>
                <a:cubicBezTo>
                  <a:pt x="7410" y="280"/>
                  <a:pt x="7392" y="336"/>
                  <a:pt x="7359" y="346"/>
                </a:cubicBezTo>
                <a:cubicBezTo>
                  <a:pt x="7337" y="346"/>
                  <a:pt x="7291" y="340"/>
                  <a:pt x="7269" y="340"/>
                </a:cubicBezTo>
                <a:cubicBezTo>
                  <a:pt x="7280" y="328"/>
                  <a:pt x="7297" y="306"/>
                  <a:pt x="7308" y="294"/>
                </a:cubicBezTo>
                <a:lnTo>
                  <a:pt x="7308" y="294"/>
                </a:lnTo>
                <a:cubicBezTo>
                  <a:pt x="7285" y="313"/>
                  <a:pt x="7257" y="324"/>
                  <a:pt x="7229" y="324"/>
                </a:cubicBezTo>
                <a:cubicBezTo>
                  <a:pt x="7224" y="324"/>
                  <a:pt x="7218" y="324"/>
                  <a:pt x="7212" y="323"/>
                </a:cubicBezTo>
                <a:lnTo>
                  <a:pt x="7212" y="323"/>
                </a:lnTo>
                <a:cubicBezTo>
                  <a:pt x="7229" y="328"/>
                  <a:pt x="7257" y="340"/>
                  <a:pt x="7269" y="346"/>
                </a:cubicBezTo>
                <a:cubicBezTo>
                  <a:pt x="7256" y="360"/>
                  <a:pt x="7243" y="367"/>
                  <a:pt x="7231" y="367"/>
                </a:cubicBezTo>
                <a:cubicBezTo>
                  <a:pt x="7211" y="367"/>
                  <a:pt x="7192" y="350"/>
                  <a:pt x="7178" y="328"/>
                </a:cubicBezTo>
                <a:cubicBezTo>
                  <a:pt x="7172" y="340"/>
                  <a:pt x="7161" y="363"/>
                  <a:pt x="7155" y="374"/>
                </a:cubicBezTo>
                <a:cubicBezTo>
                  <a:pt x="7093" y="402"/>
                  <a:pt x="7030" y="414"/>
                  <a:pt x="6968" y="436"/>
                </a:cubicBezTo>
                <a:cubicBezTo>
                  <a:pt x="6979" y="414"/>
                  <a:pt x="6996" y="391"/>
                  <a:pt x="7008" y="363"/>
                </a:cubicBezTo>
                <a:lnTo>
                  <a:pt x="7008" y="363"/>
                </a:lnTo>
                <a:cubicBezTo>
                  <a:pt x="6974" y="380"/>
                  <a:pt x="6957" y="408"/>
                  <a:pt x="6951" y="442"/>
                </a:cubicBezTo>
                <a:cubicBezTo>
                  <a:pt x="6934" y="431"/>
                  <a:pt x="6917" y="414"/>
                  <a:pt x="6906" y="397"/>
                </a:cubicBezTo>
                <a:lnTo>
                  <a:pt x="6906" y="397"/>
                </a:lnTo>
                <a:cubicBezTo>
                  <a:pt x="6911" y="419"/>
                  <a:pt x="6917" y="436"/>
                  <a:pt x="6917" y="453"/>
                </a:cubicBezTo>
                <a:cubicBezTo>
                  <a:pt x="6871" y="453"/>
                  <a:pt x="6832" y="476"/>
                  <a:pt x="6792" y="493"/>
                </a:cubicBezTo>
                <a:cubicBezTo>
                  <a:pt x="6792" y="482"/>
                  <a:pt x="6798" y="459"/>
                  <a:pt x="6798" y="448"/>
                </a:cubicBezTo>
                <a:lnTo>
                  <a:pt x="6798" y="448"/>
                </a:lnTo>
                <a:cubicBezTo>
                  <a:pt x="6786" y="453"/>
                  <a:pt x="6764" y="453"/>
                  <a:pt x="6752" y="459"/>
                </a:cubicBezTo>
                <a:cubicBezTo>
                  <a:pt x="6803" y="499"/>
                  <a:pt x="6741" y="521"/>
                  <a:pt x="6707" y="533"/>
                </a:cubicBezTo>
                <a:lnTo>
                  <a:pt x="6701" y="533"/>
                </a:lnTo>
                <a:lnTo>
                  <a:pt x="6690" y="516"/>
                </a:lnTo>
                <a:cubicBezTo>
                  <a:pt x="6690" y="521"/>
                  <a:pt x="6690" y="527"/>
                  <a:pt x="6690" y="538"/>
                </a:cubicBezTo>
                <a:cubicBezTo>
                  <a:pt x="6645" y="550"/>
                  <a:pt x="6599" y="567"/>
                  <a:pt x="6559" y="589"/>
                </a:cubicBezTo>
                <a:cubicBezTo>
                  <a:pt x="6531" y="601"/>
                  <a:pt x="6508" y="612"/>
                  <a:pt x="6486" y="624"/>
                </a:cubicBezTo>
                <a:cubicBezTo>
                  <a:pt x="6480" y="629"/>
                  <a:pt x="6474" y="629"/>
                  <a:pt x="6469" y="629"/>
                </a:cubicBezTo>
                <a:cubicBezTo>
                  <a:pt x="6463" y="633"/>
                  <a:pt x="6457" y="634"/>
                  <a:pt x="6450" y="634"/>
                </a:cubicBezTo>
                <a:cubicBezTo>
                  <a:pt x="6436" y="634"/>
                  <a:pt x="6421" y="629"/>
                  <a:pt x="6406" y="629"/>
                </a:cubicBezTo>
                <a:cubicBezTo>
                  <a:pt x="6401" y="641"/>
                  <a:pt x="6389" y="658"/>
                  <a:pt x="6384" y="675"/>
                </a:cubicBezTo>
                <a:cubicBezTo>
                  <a:pt x="6378" y="663"/>
                  <a:pt x="6367" y="652"/>
                  <a:pt x="6361" y="641"/>
                </a:cubicBezTo>
                <a:cubicBezTo>
                  <a:pt x="6344" y="652"/>
                  <a:pt x="6332" y="658"/>
                  <a:pt x="6315" y="663"/>
                </a:cubicBezTo>
                <a:cubicBezTo>
                  <a:pt x="6315" y="663"/>
                  <a:pt x="6310" y="663"/>
                  <a:pt x="6310" y="658"/>
                </a:cubicBezTo>
                <a:cubicBezTo>
                  <a:pt x="6298" y="658"/>
                  <a:pt x="6281" y="669"/>
                  <a:pt x="6276" y="680"/>
                </a:cubicBezTo>
                <a:cubicBezTo>
                  <a:pt x="6270" y="682"/>
                  <a:pt x="6265" y="685"/>
                  <a:pt x="6260" y="687"/>
                </a:cubicBezTo>
                <a:lnTo>
                  <a:pt x="6260" y="687"/>
                </a:lnTo>
                <a:cubicBezTo>
                  <a:pt x="6259" y="687"/>
                  <a:pt x="6259" y="686"/>
                  <a:pt x="6259" y="686"/>
                </a:cubicBezTo>
                <a:cubicBezTo>
                  <a:pt x="6259" y="686"/>
                  <a:pt x="6259" y="687"/>
                  <a:pt x="6259" y="687"/>
                </a:cubicBezTo>
                <a:lnTo>
                  <a:pt x="6259" y="687"/>
                </a:lnTo>
                <a:cubicBezTo>
                  <a:pt x="6259" y="687"/>
                  <a:pt x="6259" y="687"/>
                  <a:pt x="6260" y="687"/>
                </a:cubicBezTo>
                <a:lnTo>
                  <a:pt x="6260" y="687"/>
                </a:lnTo>
                <a:cubicBezTo>
                  <a:pt x="6265" y="693"/>
                  <a:pt x="6276" y="703"/>
                  <a:pt x="6281" y="709"/>
                </a:cubicBezTo>
                <a:cubicBezTo>
                  <a:pt x="6304" y="697"/>
                  <a:pt x="6338" y="692"/>
                  <a:pt x="6367" y="680"/>
                </a:cubicBezTo>
                <a:lnTo>
                  <a:pt x="6367" y="680"/>
                </a:lnTo>
                <a:cubicBezTo>
                  <a:pt x="6338" y="697"/>
                  <a:pt x="6310" y="709"/>
                  <a:pt x="6281" y="726"/>
                </a:cubicBezTo>
                <a:cubicBezTo>
                  <a:pt x="6287" y="737"/>
                  <a:pt x="6298" y="754"/>
                  <a:pt x="6304" y="771"/>
                </a:cubicBezTo>
                <a:cubicBezTo>
                  <a:pt x="6344" y="737"/>
                  <a:pt x="6395" y="714"/>
                  <a:pt x="6446" y="697"/>
                </a:cubicBezTo>
                <a:cubicBezTo>
                  <a:pt x="6446" y="686"/>
                  <a:pt x="6457" y="669"/>
                  <a:pt x="6463" y="663"/>
                </a:cubicBezTo>
                <a:cubicBezTo>
                  <a:pt x="6474" y="669"/>
                  <a:pt x="6486" y="680"/>
                  <a:pt x="6491" y="686"/>
                </a:cubicBezTo>
                <a:cubicBezTo>
                  <a:pt x="6514" y="663"/>
                  <a:pt x="6531" y="646"/>
                  <a:pt x="6554" y="624"/>
                </a:cubicBezTo>
                <a:cubicBezTo>
                  <a:pt x="6557" y="625"/>
                  <a:pt x="6561" y="626"/>
                  <a:pt x="6565" y="626"/>
                </a:cubicBezTo>
                <a:cubicBezTo>
                  <a:pt x="6575" y="626"/>
                  <a:pt x="6585" y="622"/>
                  <a:pt x="6593" y="618"/>
                </a:cubicBezTo>
                <a:cubicBezTo>
                  <a:pt x="6597" y="618"/>
                  <a:pt x="6601" y="618"/>
                  <a:pt x="6604" y="618"/>
                </a:cubicBezTo>
                <a:cubicBezTo>
                  <a:pt x="6668" y="618"/>
                  <a:pt x="6728" y="572"/>
                  <a:pt x="6792" y="567"/>
                </a:cubicBezTo>
                <a:lnTo>
                  <a:pt x="6792" y="567"/>
                </a:lnTo>
                <a:cubicBezTo>
                  <a:pt x="6628" y="629"/>
                  <a:pt x="6463" y="703"/>
                  <a:pt x="6315" y="799"/>
                </a:cubicBezTo>
                <a:cubicBezTo>
                  <a:pt x="6315" y="799"/>
                  <a:pt x="6315" y="799"/>
                  <a:pt x="6315" y="805"/>
                </a:cubicBezTo>
                <a:cubicBezTo>
                  <a:pt x="6276" y="816"/>
                  <a:pt x="6236" y="833"/>
                  <a:pt x="6196" y="856"/>
                </a:cubicBezTo>
                <a:cubicBezTo>
                  <a:pt x="6196" y="845"/>
                  <a:pt x="6185" y="822"/>
                  <a:pt x="6185" y="816"/>
                </a:cubicBezTo>
                <a:cubicBezTo>
                  <a:pt x="6168" y="816"/>
                  <a:pt x="6134" y="822"/>
                  <a:pt x="6111" y="828"/>
                </a:cubicBezTo>
                <a:cubicBezTo>
                  <a:pt x="6111" y="839"/>
                  <a:pt x="6106" y="856"/>
                  <a:pt x="6106" y="873"/>
                </a:cubicBezTo>
                <a:lnTo>
                  <a:pt x="6140" y="862"/>
                </a:lnTo>
                <a:lnTo>
                  <a:pt x="6140" y="862"/>
                </a:lnTo>
                <a:cubicBezTo>
                  <a:pt x="6128" y="873"/>
                  <a:pt x="6100" y="890"/>
                  <a:pt x="6088" y="896"/>
                </a:cubicBezTo>
                <a:cubicBezTo>
                  <a:pt x="6088" y="885"/>
                  <a:pt x="6094" y="868"/>
                  <a:pt x="6100" y="862"/>
                </a:cubicBezTo>
                <a:cubicBezTo>
                  <a:pt x="6094" y="856"/>
                  <a:pt x="6077" y="845"/>
                  <a:pt x="6071" y="839"/>
                </a:cubicBezTo>
                <a:cubicBezTo>
                  <a:pt x="6043" y="850"/>
                  <a:pt x="6015" y="862"/>
                  <a:pt x="5986" y="873"/>
                </a:cubicBezTo>
                <a:lnTo>
                  <a:pt x="5992" y="896"/>
                </a:lnTo>
                <a:cubicBezTo>
                  <a:pt x="6006" y="893"/>
                  <a:pt x="6020" y="892"/>
                  <a:pt x="6035" y="892"/>
                </a:cubicBezTo>
                <a:cubicBezTo>
                  <a:pt x="6049" y="892"/>
                  <a:pt x="6063" y="893"/>
                  <a:pt x="6077" y="896"/>
                </a:cubicBezTo>
                <a:cubicBezTo>
                  <a:pt x="6043" y="896"/>
                  <a:pt x="6015" y="907"/>
                  <a:pt x="5992" y="930"/>
                </a:cubicBezTo>
                <a:lnTo>
                  <a:pt x="5975" y="879"/>
                </a:lnTo>
                <a:cubicBezTo>
                  <a:pt x="5947" y="890"/>
                  <a:pt x="5918" y="902"/>
                  <a:pt x="5890" y="913"/>
                </a:cubicBezTo>
                <a:lnTo>
                  <a:pt x="5981" y="913"/>
                </a:lnTo>
                <a:cubicBezTo>
                  <a:pt x="5967" y="927"/>
                  <a:pt x="5949" y="937"/>
                  <a:pt x="5927" y="937"/>
                </a:cubicBezTo>
                <a:cubicBezTo>
                  <a:pt x="5922" y="937"/>
                  <a:pt x="5918" y="937"/>
                  <a:pt x="5913" y="936"/>
                </a:cubicBezTo>
                <a:cubicBezTo>
                  <a:pt x="5862" y="970"/>
                  <a:pt x="5805" y="981"/>
                  <a:pt x="5754" y="1009"/>
                </a:cubicBezTo>
                <a:lnTo>
                  <a:pt x="5737" y="981"/>
                </a:lnTo>
                <a:cubicBezTo>
                  <a:pt x="5731" y="998"/>
                  <a:pt x="5720" y="1021"/>
                  <a:pt x="5714" y="1038"/>
                </a:cubicBezTo>
                <a:cubicBezTo>
                  <a:pt x="5708" y="1021"/>
                  <a:pt x="5691" y="1009"/>
                  <a:pt x="5680" y="992"/>
                </a:cubicBezTo>
                <a:cubicBezTo>
                  <a:pt x="5674" y="1015"/>
                  <a:pt x="5663" y="1038"/>
                  <a:pt x="5646" y="1060"/>
                </a:cubicBezTo>
                <a:cubicBezTo>
                  <a:pt x="5629" y="1060"/>
                  <a:pt x="5612" y="1066"/>
                  <a:pt x="5595" y="1072"/>
                </a:cubicBezTo>
                <a:cubicBezTo>
                  <a:pt x="5612" y="1049"/>
                  <a:pt x="5629" y="1026"/>
                  <a:pt x="5635" y="1004"/>
                </a:cubicBezTo>
                <a:lnTo>
                  <a:pt x="5635" y="1004"/>
                </a:lnTo>
                <a:cubicBezTo>
                  <a:pt x="5623" y="1009"/>
                  <a:pt x="5595" y="1026"/>
                  <a:pt x="5584" y="1038"/>
                </a:cubicBezTo>
                <a:cubicBezTo>
                  <a:pt x="5578" y="1026"/>
                  <a:pt x="5567" y="1009"/>
                  <a:pt x="5567" y="998"/>
                </a:cubicBezTo>
                <a:cubicBezTo>
                  <a:pt x="5561" y="1015"/>
                  <a:pt x="5555" y="1043"/>
                  <a:pt x="5555" y="1055"/>
                </a:cubicBezTo>
                <a:cubicBezTo>
                  <a:pt x="5539" y="1055"/>
                  <a:pt x="5513" y="1066"/>
                  <a:pt x="5496" y="1066"/>
                </a:cubicBezTo>
                <a:cubicBezTo>
                  <a:pt x="5482" y="1066"/>
                  <a:pt x="5473" y="1060"/>
                  <a:pt x="5476" y="1038"/>
                </a:cubicBezTo>
                <a:lnTo>
                  <a:pt x="5476" y="1038"/>
                </a:lnTo>
                <a:lnTo>
                  <a:pt x="5481" y="1043"/>
                </a:lnTo>
                <a:cubicBezTo>
                  <a:pt x="5532" y="981"/>
                  <a:pt x="5652" y="998"/>
                  <a:pt x="5680" y="907"/>
                </a:cubicBezTo>
                <a:cubicBezTo>
                  <a:pt x="5680" y="919"/>
                  <a:pt x="5686" y="936"/>
                  <a:pt x="5691" y="941"/>
                </a:cubicBezTo>
                <a:cubicBezTo>
                  <a:pt x="5879" y="879"/>
                  <a:pt x="6060" y="788"/>
                  <a:pt x="6253" y="731"/>
                </a:cubicBezTo>
                <a:cubicBezTo>
                  <a:pt x="6259" y="715"/>
                  <a:pt x="6259" y="704"/>
                  <a:pt x="6259" y="687"/>
                </a:cubicBezTo>
                <a:lnTo>
                  <a:pt x="6259" y="687"/>
                </a:lnTo>
                <a:cubicBezTo>
                  <a:pt x="6099" y="750"/>
                  <a:pt x="5936" y="773"/>
                  <a:pt x="5782" y="839"/>
                </a:cubicBezTo>
                <a:cubicBezTo>
                  <a:pt x="5759" y="879"/>
                  <a:pt x="5714" y="868"/>
                  <a:pt x="5674" y="873"/>
                </a:cubicBezTo>
                <a:cubicBezTo>
                  <a:pt x="5635" y="902"/>
                  <a:pt x="5589" y="924"/>
                  <a:pt x="5544" y="941"/>
                </a:cubicBezTo>
                <a:cubicBezTo>
                  <a:pt x="5538" y="947"/>
                  <a:pt x="5527" y="958"/>
                  <a:pt x="5521" y="964"/>
                </a:cubicBezTo>
                <a:cubicBezTo>
                  <a:pt x="5498" y="964"/>
                  <a:pt x="5476" y="970"/>
                  <a:pt x="5447" y="970"/>
                </a:cubicBezTo>
                <a:cubicBezTo>
                  <a:pt x="5430" y="981"/>
                  <a:pt x="5413" y="992"/>
                  <a:pt x="5396" y="1009"/>
                </a:cubicBezTo>
                <a:cubicBezTo>
                  <a:pt x="5391" y="1004"/>
                  <a:pt x="5374" y="998"/>
                  <a:pt x="5368" y="998"/>
                </a:cubicBezTo>
                <a:lnTo>
                  <a:pt x="5374" y="1015"/>
                </a:lnTo>
                <a:cubicBezTo>
                  <a:pt x="5340" y="1026"/>
                  <a:pt x="5306" y="1038"/>
                  <a:pt x="5271" y="1055"/>
                </a:cubicBezTo>
                <a:cubicBezTo>
                  <a:pt x="5271" y="1049"/>
                  <a:pt x="5266" y="1043"/>
                  <a:pt x="5260" y="1038"/>
                </a:cubicBezTo>
                <a:cubicBezTo>
                  <a:pt x="5254" y="1049"/>
                  <a:pt x="5249" y="1066"/>
                  <a:pt x="5243" y="1072"/>
                </a:cubicBezTo>
                <a:cubicBezTo>
                  <a:pt x="5175" y="1072"/>
                  <a:pt x="5130" y="1146"/>
                  <a:pt x="5062" y="1151"/>
                </a:cubicBezTo>
                <a:cubicBezTo>
                  <a:pt x="4993" y="1236"/>
                  <a:pt x="4874" y="1242"/>
                  <a:pt x="4789" y="1304"/>
                </a:cubicBezTo>
                <a:cubicBezTo>
                  <a:pt x="4789" y="1316"/>
                  <a:pt x="4789" y="1338"/>
                  <a:pt x="4789" y="1344"/>
                </a:cubicBezTo>
                <a:cubicBezTo>
                  <a:pt x="4778" y="1344"/>
                  <a:pt x="4761" y="1333"/>
                  <a:pt x="4749" y="1333"/>
                </a:cubicBezTo>
                <a:cubicBezTo>
                  <a:pt x="4642" y="1395"/>
                  <a:pt x="4511" y="1424"/>
                  <a:pt x="4420" y="1514"/>
                </a:cubicBezTo>
                <a:cubicBezTo>
                  <a:pt x="4426" y="1520"/>
                  <a:pt x="4432" y="1537"/>
                  <a:pt x="4437" y="1543"/>
                </a:cubicBezTo>
                <a:cubicBezTo>
                  <a:pt x="4488" y="1514"/>
                  <a:pt x="4540" y="1480"/>
                  <a:pt x="4585" y="1446"/>
                </a:cubicBezTo>
                <a:cubicBezTo>
                  <a:pt x="4596" y="1446"/>
                  <a:pt x="4608" y="1452"/>
                  <a:pt x="4613" y="1452"/>
                </a:cubicBezTo>
                <a:cubicBezTo>
                  <a:pt x="4681" y="1395"/>
                  <a:pt x="4778" y="1367"/>
                  <a:pt x="4857" y="1327"/>
                </a:cubicBezTo>
                <a:cubicBezTo>
                  <a:pt x="4857" y="1321"/>
                  <a:pt x="4863" y="1304"/>
                  <a:pt x="4863" y="1293"/>
                </a:cubicBezTo>
                <a:cubicBezTo>
                  <a:pt x="4886" y="1293"/>
                  <a:pt x="4908" y="1293"/>
                  <a:pt x="4937" y="1287"/>
                </a:cubicBezTo>
                <a:cubicBezTo>
                  <a:pt x="4942" y="1276"/>
                  <a:pt x="4948" y="1248"/>
                  <a:pt x="4954" y="1236"/>
                </a:cubicBezTo>
                <a:cubicBezTo>
                  <a:pt x="4959" y="1242"/>
                  <a:pt x="4971" y="1259"/>
                  <a:pt x="4976" y="1265"/>
                </a:cubicBezTo>
                <a:cubicBezTo>
                  <a:pt x="4988" y="1259"/>
                  <a:pt x="4999" y="1236"/>
                  <a:pt x="5010" y="1231"/>
                </a:cubicBezTo>
                <a:cubicBezTo>
                  <a:pt x="5022" y="1242"/>
                  <a:pt x="5039" y="1253"/>
                  <a:pt x="5056" y="1265"/>
                </a:cubicBezTo>
                <a:cubicBezTo>
                  <a:pt x="5050" y="1253"/>
                  <a:pt x="5039" y="1236"/>
                  <a:pt x="5033" y="1225"/>
                </a:cubicBezTo>
                <a:cubicBezTo>
                  <a:pt x="5181" y="1168"/>
                  <a:pt x="5323" y="1117"/>
                  <a:pt x="5459" y="1043"/>
                </a:cubicBezTo>
                <a:cubicBezTo>
                  <a:pt x="5464" y="1077"/>
                  <a:pt x="5464" y="1106"/>
                  <a:pt x="5464" y="1134"/>
                </a:cubicBezTo>
                <a:cubicBezTo>
                  <a:pt x="5459" y="1123"/>
                  <a:pt x="5453" y="1106"/>
                  <a:pt x="5447" y="1094"/>
                </a:cubicBezTo>
                <a:cubicBezTo>
                  <a:pt x="5374" y="1117"/>
                  <a:pt x="5311" y="1157"/>
                  <a:pt x="5243" y="1191"/>
                </a:cubicBezTo>
                <a:cubicBezTo>
                  <a:pt x="5254" y="1197"/>
                  <a:pt x="5266" y="1214"/>
                  <a:pt x="5271" y="1219"/>
                </a:cubicBezTo>
                <a:cubicBezTo>
                  <a:pt x="5186" y="1276"/>
                  <a:pt x="5096" y="1321"/>
                  <a:pt x="4999" y="1361"/>
                </a:cubicBezTo>
                <a:cubicBezTo>
                  <a:pt x="5005" y="1327"/>
                  <a:pt x="5027" y="1310"/>
                  <a:pt x="5056" y="1293"/>
                </a:cubicBezTo>
                <a:lnTo>
                  <a:pt x="5056" y="1287"/>
                </a:lnTo>
                <a:cubicBezTo>
                  <a:pt x="5039" y="1293"/>
                  <a:pt x="5016" y="1304"/>
                  <a:pt x="4993" y="1310"/>
                </a:cubicBezTo>
                <a:cubicBezTo>
                  <a:pt x="4993" y="1333"/>
                  <a:pt x="4993" y="1355"/>
                  <a:pt x="4993" y="1378"/>
                </a:cubicBezTo>
                <a:cubicBezTo>
                  <a:pt x="4991" y="1379"/>
                  <a:pt x="4989" y="1379"/>
                  <a:pt x="4987" y="1379"/>
                </a:cubicBezTo>
                <a:cubicBezTo>
                  <a:pt x="4965" y="1379"/>
                  <a:pt x="4964" y="1348"/>
                  <a:pt x="4948" y="1333"/>
                </a:cubicBezTo>
                <a:cubicBezTo>
                  <a:pt x="4914" y="1361"/>
                  <a:pt x="4869" y="1384"/>
                  <a:pt x="4829" y="1407"/>
                </a:cubicBezTo>
                <a:lnTo>
                  <a:pt x="4908" y="1401"/>
                </a:lnTo>
                <a:lnTo>
                  <a:pt x="4908" y="1401"/>
                </a:lnTo>
                <a:cubicBezTo>
                  <a:pt x="4864" y="1419"/>
                  <a:pt x="4823" y="1471"/>
                  <a:pt x="4777" y="1471"/>
                </a:cubicBezTo>
                <a:cubicBezTo>
                  <a:pt x="4765" y="1471"/>
                  <a:pt x="4752" y="1467"/>
                  <a:pt x="4738" y="1458"/>
                </a:cubicBezTo>
                <a:cubicBezTo>
                  <a:pt x="4710" y="1475"/>
                  <a:pt x="4681" y="1492"/>
                  <a:pt x="4653" y="1514"/>
                </a:cubicBezTo>
                <a:cubicBezTo>
                  <a:pt x="4670" y="1503"/>
                  <a:pt x="4687" y="1497"/>
                  <a:pt x="4704" y="1492"/>
                </a:cubicBezTo>
                <a:lnTo>
                  <a:pt x="4715" y="1503"/>
                </a:lnTo>
                <a:cubicBezTo>
                  <a:pt x="4687" y="1520"/>
                  <a:pt x="4659" y="1537"/>
                  <a:pt x="4636" y="1554"/>
                </a:cubicBezTo>
                <a:cubicBezTo>
                  <a:pt x="4630" y="1548"/>
                  <a:pt x="4619" y="1531"/>
                  <a:pt x="4613" y="1526"/>
                </a:cubicBezTo>
                <a:lnTo>
                  <a:pt x="4613" y="1526"/>
                </a:lnTo>
                <a:cubicBezTo>
                  <a:pt x="4630" y="1560"/>
                  <a:pt x="4602" y="1571"/>
                  <a:pt x="4574" y="1577"/>
                </a:cubicBezTo>
                <a:cubicBezTo>
                  <a:pt x="4574" y="1571"/>
                  <a:pt x="4568" y="1548"/>
                  <a:pt x="4568" y="1537"/>
                </a:cubicBezTo>
                <a:cubicBezTo>
                  <a:pt x="4494" y="1594"/>
                  <a:pt x="4409" y="1639"/>
                  <a:pt x="4330" y="1690"/>
                </a:cubicBezTo>
                <a:cubicBezTo>
                  <a:pt x="4341" y="1685"/>
                  <a:pt x="4364" y="1673"/>
                  <a:pt x="4375" y="1668"/>
                </a:cubicBezTo>
                <a:lnTo>
                  <a:pt x="4398" y="1696"/>
                </a:lnTo>
                <a:cubicBezTo>
                  <a:pt x="4369" y="1713"/>
                  <a:pt x="4341" y="1730"/>
                  <a:pt x="4313" y="1747"/>
                </a:cubicBezTo>
                <a:cubicBezTo>
                  <a:pt x="4307" y="1736"/>
                  <a:pt x="4301" y="1719"/>
                  <a:pt x="4301" y="1707"/>
                </a:cubicBezTo>
                <a:cubicBezTo>
                  <a:pt x="4199" y="1764"/>
                  <a:pt x="4097" y="1821"/>
                  <a:pt x="4012" y="1894"/>
                </a:cubicBezTo>
                <a:cubicBezTo>
                  <a:pt x="4069" y="1872"/>
                  <a:pt x="4114" y="1832"/>
                  <a:pt x="4176" y="1815"/>
                </a:cubicBezTo>
                <a:lnTo>
                  <a:pt x="4176" y="1815"/>
                </a:lnTo>
                <a:cubicBezTo>
                  <a:pt x="4108" y="1883"/>
                  <a:pt x="4023" y="1929"/>
                  <a:pt x="3944" y="1968"/>
                </a:cubicBezTo>
                <a:cubicBezTo>
                  <a:pt x="3938" y="1963"/>
                  <a:pt x="3927" y="1963"/>
                  <a:pt x="3921" y="1963"/>
                </a:cubicBezTo>
                <a:cubicBezTo>
                  <a:pt x="3918" y="1962"/>
                  <a:pt x="3914" y="1962"/>
                  <a:pt x="3911" y="1962"/>
                </a:cubicBezTo>
                <a:cubicBezTo>
                  <a:pt x="3881" y="1962"/>
                  <a:pt x="3856" y="1982"/>
                  <a:pt x="3836" y="2002"/>
                </a:cubicBezTo>
                <a:cubicBezTo>
                  <a:pt x="3843" y="2005"/>
                  <a:pt x="3850" y="2006"/>
                  <a:pt x="3856" y="2006"/>
                </a:cubicBezTo>
                <a:cubicBezTo>
                  <a:pt x="3878" y="2006"/>
                  <a:pt x="3900" y="1995"/>
                  <a:pt x="3921" y="1991"/>
                </a:cubicBezTo>
                <a:lnTo>
                  <a:pt x="3921" y="1991"/>
                </a:lnTo>
                <a:cubicBezTo>
                  <a:pt x="3893" y="2019"/>
                  <a:pt x="3859" y="2042"/>
                  <a:pt x="3825" y="2065"/>
                </a:cubicBezTo>
                <a:cubicBezTo>
                  <a:pt x="3819" y="2053"/>
                  <a:pt x="3813" y="2036"/>
                  <a:pt x="3813" y="2025"/>
                </a:cubicBezTo>
                <a:cubicBezTo>
                  <a:pt x="3785" y="2042"/>
                  <a:pt x="3757" y="2065"/>
                  <a:pt x="3728" y="2082"/>
                </a:cubicBezTo>
                <a:lnTo>
                  <a:pt x="3796" y="2082"/>
                </a:lnTo>
                <a:cubicBezTo>
                  <a:pt x="3757" y="2110"/>
                  <a:pt x="3711" y="2138"/>
                  <a:pt x="3666" y="2161"/>
                </a:cubicBezTo>
                <a:cubicBezTo>
                  <a:pt x="3649" y="2150"/>
                  <a:pt x="3632" y="2133"/>
                  <a:pt x="3620" y="2121"/>
                </a:cubicBezTo>
                <a:cubicBezTo>
                  <a:pt x="3603" y="2212"/>
                  <a:pt x="3473" y="2235"/>
                  <a:pt x="3433" y="2320"/>
                </a:cubicBezTo>
                <a:cubicBezTo>
                  <a:pt x="3444" y="2314"/>
                  <a:pt x="3462" y="2297"/>
                  <a:pt x="3473" y="2292"/>
                </a:cubicBezTo>
                <a:cubicBezTo>
                  <a:pt x="3479" y="2297"/>
                  <a:pt x="3490" y="2303"/>
                  <a:pt x="3496" y="2309"/>
                </a:cubicBezTo>
                <a:cubicBezTo>
                  <a:pt x="3484" y="2314"/>
                  <a:pt x="3456" y="2331"/>
                  <a:pt x="3444" y="2337"/>
                </a:cubicBezTo>
                <a:cubicBezTo>
                  <a:pt x="3433" y="2348"/>
                  <a:pt x="3427" y="2360"/>
                  <a:pt x="3422" y="2377"/>
                </a:cubicBezTo>
                <a:cubicBezTo>
                  <a:pt x="3416" y="2360"/>
                  <a:pt x="3405" y="2337"/>
                  <a:pt x="3399" y="2320"/>
                </a:cubicBezTo>
                <a:cubicBezTo>
                  <a:pt x="3365" y="2343"/>
                  <a:pt x="3337" y="2365"/>
                  <a:pt x="3325" y="2405"/>
                </a:cubicBezTo>
                <a:cubicBezTo>
                  <a:pt x="3291" y="2428"/>
                  <a:pt x="3257" y="2445"/>
                  <a:pt x="3223" y="2462"/>
                </a:cubicBezTo>
                <a:lnTo>
                  <a:pt x="3206" y="2496"/>
                </a:lnTo>
                <a:cubicBezTo>
                  <a:pt x="3161" y="2519"/>
                  <a:pt x="3121" y="2547"/>
                  <a:pt x="3087" y="2581"/>
                </a:cubicBezTo>
                <a:cubicBezTo>
                  <a:pt x="3092" y="2567"/>
                  <a:pt x="3093" y="2549"/>
                  <a:pt x="3096" y="2537"/>
                </a:cubicBezTo>
                <a:lnTo>
                  <a:pt x="3096" y="2537"/>
                </a:lnTo>
                <a:cubicBezTo>
                  <a:pt x="3077" y="2584"/>
                  <a:pt x="3035" y="2612"/>
                  <a:pt x="3025" y="2666"/>
                </a:cubicBezTo>
                <a:cubicBezTo>
                  <a:pt x="3059" y="2638"/>
                  <a:pt x="3098" y="2609"/>
                  <a:pt x="3138" y="2592"/>
                </a:cubicBezTo>
                <a:lnTo>
                  <a:pt x="3138" y="2592"/>
                </a:lnTo>
                <a:cubicBezTo>
                  <a:pt x="3036" y="2700"/>
                  <a:pt x="2917" y="2797"/>
                  <a:pt x="2798" y="2887"/>
                </a:cubicBezTo>
                <a:cubicBezTo>
                  <a:pt x="2815" y="2865"/>
                  <a:pt x="2837" y="2848"/>
                  <a:pt x="2854" y="2825"/>
                </a:cubicBezTo>
                <a:cubicBezTo>
                  <a:pt x="2848" y="2822"/>
                  <a:pt x="2841" y="2821"/>
                  <a:pt x="2835" y="2821"/>
                </a:cubicBezTo>
                <a:cubicBezTo>
                  <a:pt x="2813" y="2821"/>
                  <a:pt x="2792" y="2833"/>
                  <a:pt x="2775" y="2842"/>
                </a:cubicBezTo>
                <a:cubicBezTo>
                  <a:pt x="2758" y="2865"/>
                  <a:pt x="2747" y="2893"/>
                  <a:pt x="2730" y="2916"/>
                </a:cubicBezTo>
                <a:cubicBezTo>
                  <a:pt x="2724" y="2910"/>
                  <a:pt x="2707" y="2904"/>
                  <a:pt x="2701" y="2904"/>
                </a:cubicBezTo>
                <a:cubicBezTo>
                  <a:pt x="2706" y="2931"/>
                  <a:pt x="2659" y="2998"/>
                  <a:pt x="2630" y="2998"/>
                </a:cubicBezTo>
                <a:cubicBezTo>
                  <a:pt x="2621" y="2998"/>
                  <a:pt x="2614" y="2992"/>
                  <a:pt x="2610" y="2978"/>
                </a:cubicBezTo>
                <a:cubicBezTo>
                  <a:pt x="2684" y="2859"/>
                  <a:pt x="2820" y="2791"/>
                  <a:pt x="2888" y="2666"/>
                </a:cubicBezTo>
                <a:lnTo>
                  <a:pt x="2917" y="2666"/>
                </a:lnTo>
                <a:cubicBezTo>
                  <a:pt x="2974" y="2604"/>
                  <a:pt x="3047" y="2553"/>
                  <a:pt x="3110" y="2502"/>
                </a:cubicBezTo>
                <a:cubicBezTo>
                  <a:pt x="3104" y="2485"/>
                  <a:pt x="3087" y="2456"/>
                  <a:pt x="3081" y="2439"/>
                </a:cubicBezTo>
                <a:cubicBezTo>
                  <a:pt x="3042" y="2468"/>
                  <a:pt x="3008" y="2507"/>
                  <a:pt x="3013" y="2558"/>
                </a:cubicBezTo>
                <a:cubicBezTo>
                  <a:pt x="2996" y="2564"/>
                  <a:pt x="2979" y="2575"/>
                  <a:pt x="2962" y="2581"/>
                </a:cubicBezTo>
                <a:cubicBezTo>
                  <a:pt x="2917" y="2581"/>
                  <a:pt x="2900" y="2638"/>
                  <a:pt x="2871" y="2655"/>
                </a:cubicBezTo>
                <a:lnTo>
                  <a:pt x="2849" y="2621"/>
                </a:lnTo>
                <a:lnTo>
                  <a:pt x="2849" y="2621"/>
                </a:lnTo>
                <a:cubicBezTo>
                  <a:pt x="2854" y="2632"/>
                  <a:pt x="2860" y="2649"/>
                  <a:pt x="2860" y="2660"/>
                </a:cubicBezTo>
                <a:cubicBezTo>
                  <a:pt x="2837" y="2666"/>
                  <a:pt x="2803" y="2672"/>
                  <a:pt x="2781" y="2672"/>
                </a:cubicBezTo>
                <a:cubicBezTo>
                  <a:pt x="2781" y="2694"/>
                  <a:pt x="2775" y="2711"/>
                  <a:pt x="2775" y="2734"/>
                </a:cubicBezTo>
                <a:cubicBezTo>
                  <a:pt x="2764" y="2729"/>
                  <a:pt x="2741" y="2729"/>
                  <a:pt x="2724" y="2723"/>
                </a:cubicBezTo>
                <a:lnTo>
                  <a:pt x="2724" y="2723"/>
                </a:lnTo>
                <a:cubicBezTo>
                  <a:pt x="2735" y="2729"/>
                  <a:pt x="2747" y="2740"/>
                  <a:pt x="2752" y="2746"/>
                </a:cubicBezTo>
                <a:cubicBezTo>
                  <a:pt x="2726" y="2761"/>
                  <a:pt x="2701" y="2786"/>
                  <a:pt x="2670" y="2786"/>
                </a:cubicBezTo>
                <a:cubicBezTo>
                  <a:pt x="2667" y="2786"/>
                  <a:pt x="2665" y="2786"/>
                  <a:pt x="2662" y="2785"/>
                </a:cubicBezTo>
                <a:lnTo>
                  <a:pt x="2662" y="2785"/>
                </a:lnTo>
                <a:cubicBezTo>
                  <a:pt x="2667" y="2791"/>
                  <a:pt x="2679" y="2797"/>
                  <a:pt x="2684" y="2802"/>
                </a:cubicBezTo>
                <a:cubicBezTo>
                  <a:pt x="2605" y="2865"/>
                  <a:pt x="2542" y="2950"/>
                  <a:pt x="2474" y="3024"/>
                </a:cubicBezTo>
                <a:cubicBezTo>
                  <a:pt x="2469" y="3012"/>
                  <a:pt x="2469" y="2995"/>
                  <a:pt x="2463" y="2984"/>
                </a:cubicBezTo>
                <a:lnTo>
                  <a:pt x="2463" y="2984"/>
                </a:lnTo>
                <a:cubicBezTo>
                  <a:pt x="2469" y="3046"/>
                  <a:pt x="2401" y="3126"/>
                  <a:pt x="2344" y="3126"/>
                </a:cubicBezTo>
                <a:cubicBezTo>
                  <a:pt x="2315" y="3126"/>
                  <a:pt x="2327" y="3160"/>
                  <a:pt x="2321" y="3177"/>
                </a:cubicBezTo>
                <a:cubicBezTo>
                  <a:pt x="2300" y="3198"/>
                  <a:pt x="2283" y="3218"/>
                  <a:pt x="2271" y="3239"/>
                </a:cubicBezTo>
                <a:lnTo>
                  <a:pt x="2271" y="3239"/>
                </a:lnTo>
                <a:cubicBezTo>
                  <a:pt x="2283" y="3235"/>
                  <a:pt x="2294" y="3233"/>
                  <a:pt x="2306" y="3233"/>
                </a:cubicBezTo>
                <a:cubicBezTo>
                  <a:pt x="2342" y="3233"/>
                  <a:pt x="2376" y="3252"/>
                  <a:pt x="2406" y="3273"/>
                </a:cubicBezTo>
                <a:cubicBezTo>
                  <a:pt x="2446" y="3245"/>
                  <a:pt x="2480" y="3216"/>
                  <a:pt x="2514" y="3188"/>
                </a:cubicBezTo>
                <a:lnTo>
                  <a:pt x="2514" y="3188"/>
                </a:lnTo>
                <a:cubicBezTo>
                  <a:pt x="2366" y="3370"/>
                  <a:pt x="2213" y="3557"/>
                  <a:pt x="2054" y="3733"/>
                </a:cubicBezTo>
                <a:cubicBezTo>
                  <a:pt x="2054" y="3721"/>
                  <a:pt x="2049" y="3699"/>
                  <a:pt x="2049" y="3687"/>
                </a:cubicBezTo>
                <a:cubicBezTo>
                  <a:pt x="2043" y="3687"/>
                  <a:pt x="2037" y="3693"/>
                  <a:pt x="2032" y="3699"/>
                </a:cubicBezTo>
                <a:cubicBezTo>
                  <a:pt x="2060" y="3738"/>
                  <a:pt x="2054" y="3767"/>
                  <a:pt x="2003" y="3784"/>
                </a:cubicBezTo>
                <a:cubicBezTo>
                  <a:pt x="2009" y="3767"/>
                  <a:pt x="2015" y="3738"/>
                  <a:pt x="2015" y="3727"/>
                </a:cubicBezTo>
                <a:lnTo>
                  <a:pt x="2015" y="3727"/>
                </a:lnTo>
                <a:cubicBezTo>
                  <a:pt x="2009" y="3738"/>
                  <a:pt x="1998" y="3750"/>
                  <a:pt x="1986" y="3761"/>
                </a:cubicBezTo>
                <a:cubicBezTo>
                  <a:pt x="1998" y="3772"/>
                  <a:pt x="2003" y="3784"/>
                  <a:pt x="2009" y="3801"/>
                </a:cubicBezTo>
                <a:cubicBezTo>
                  <a:pt x="1969" y="3858"/>
                  <a:pt x="1918" y="3909"/>
                  <a:pt x="1873" y="3965"/>
                </a:cubicBezTo>
                <a:cubicBezTo>
                  <a:pt x="1810" y="4028"/>
                  <a:pt x="1782" y="4158"/>
                  <a:pt x="1686" y="4164"/>
                </a:cubicBezTo>
                <a:cubicBezTo>
                  <a:pt x="1657" y="4198"/>
                  <a:pt x="1623" y="4226"/>
                  <a:pt x="1589" y="4249"/>
                </a:cubicBezTo>
                <a:cubicBezTo>
                  <a:pt x="1589" y="4260"/>
                  <a:pt x="1589" y="4277"/>
                  <a:pt x="1589" y="4283"/>
                </a:cubicBezTo>
                <a:cubicBezTo>
                  <a:pt x="1555" y="4300"/>
                  <a:pt x="1544" y="4334"/>
                  <a:pt x="1566" y="4363"/>
                </a:cubicBezTo>
                <a:cubicBezTo>
                  <a:pt x="1583" y="4346"/>
                  <a:pt x="1595" y="4323"/>
                  <a:pt x="1612" y="4306"/>
                </a:cubicBezTo>
                <a:lnTo>
                  <a:pt x="1612" y="4306"/>
                </a:lnTo>
                <a:cubicBezTo>
                  <a:pt x="1601" y="4340"/>
                  <a:pt x="1583" y="4374"/>
                  <a:pt x="1561" y="4402"/>
                </a:cubicBezTo>
                <a:cubicBezTo>
                  <a:pt x="1555" y="4397"/>
                  <a:pt x="1538" y="4374"/>
                  <a:pt x="1532" y="4368"/>
                </a:cubicBezTo>
                <a:cubicBezTo>
                  <a:pt x="1527" y="4385"/>
                  <a:pt x="1521" y="4408"/>
                  <a:pt x="1510" y="4425"/>
                </a:cubicBezTo>
                <a:cubicBezTo>
                  <a:pt x="1498" y="4408"/>
                  <a:pt x="1481" y="4397"/>
                  <a:pt x="1464" y="4380"/>
                </a:cubicBezTo>
                <a:cubicBezTo>
                  <a:pt x="1476" y="4357"/>
                  <a:pt x="1487" y="4340"/>
                  <a:pt x="1498" y="4317"/>
                </a:cubicBezTo>
                <a:cubicBezTo>
                  <a:pt x="1504" y="4317"/>
                  <a:pt x="1515" y="4312"/>
                  <a:pt x="1521" y="4312"/>
                </a:cubicBezTo>
                <a:cubicBezTo>
                  <a:pt x="1555" y="4260"/>
                  <a:pt x="1578" y="4209"/>
                  <a:pt x="1595" y="4158"/>
                </a:cubicBezTo>
                <a:cubicBezTo>
                  <a:pt x="1606" y="4153"/>
                  <a:pt x="1635" y="4141"/>
                  <a:pt x="1646" y="4136"/>
                </a:cubicBezTo>
                <a:cubicBezTo>
                  <a:pt x="1640" y="4130"/>
                  <a:pt x="1623" y="4107"/>
                  <a:pt x="1618" y="4102"/>
                </a:cubicBezTo>
                <a:cubicBezTo>
                  <a:pt x="1527" y="4153"/>
                  <a:pt x="1493" y="4249"/>
                  <a:pt x="1430" y="4323"/>
                </a:cubicBezTo>
                <a:lnTo>
                  <a:pt x="1413" y="4300"/>
                </a:lnTo>
                <a:lnTo>
                  <a:pt x="1413" y="4300"/>
                </a:lnTo>
                <a:cubicBezTo>
                  <a:pt x="1419" y="4312"/>
                  <a:pt x="1425" y="4329"/>
                  <a:pt x="1430" y="4334"/>
                </a:cubicBezTo>
                <a:cubicBezTo>
                  <a:pt x="1396" y="4374"/>
                  <a:pt x="1368" y="4414"/>
                  <a:pt x="1357" y="4465"/>
                </a:cubicBezTo>
                <a:cubicBezTo>
                  <a:pt x="1322" y="4487"/>
                  <a:pt x="1300" y="4516"/>
                  <a:pt x="1317" y="4555"/>
                </a:cubicBezTo>
                <a:cubicBezTo>
                  <a:pt x="1311" y="4550"/>
                  <a:pt x="1288" y="4544"/>
                  <a:pt x="1283" y="4544"/>
                </a:cubicBezTo>
                <a:cubicBezTo>
                  <a:pt x="1288" y="4550"/>
                  <a:pt x="1305" y="4567"/>
                  <a:pt x="1317" y="4578"/>
                </a:cubicBezTo>
                <a:cubicBezTo>
                  <a:pt x="1305" y="4584"/>
                  <a:pt x="1277" y="4601"/>
                  <a:pt x="1260" y="4607"/>
                </a:cubicBezTo>
                <a:cubicBezTo>
                  <a:pt x="1266" y="4612"/>
                  <a:pt x="1271" y="4618"/>
                  <a:pt x="1271" y="4624"/>
                </a:cubicBezTo>
                <a:cubicBezTo>
                  <a:pt x="1317" y="4590"/>
                  <a:pt x="1374" y="4544"/>
                  <a:pt x="1362" y="4482"/>
                </a:cubicBezTo>
                <a:cubicBezTo>
                  <a:pt x="1374" y="4476"/>
                  <a:pt x="1402" y="4465"/>
                  <a:pt x="1413" y="4459"/>
                </a:cubicBezTo>
                <a:cubicBezTo>
                  <a:pt x="1430" y="4436"/>
                  <a:pt x="1442" y="4408"/>
                  <a:pt x="1459" y="4380"/>
                </a:cubicBezTo>
                <a:cubicBezTo>
                  <a:pt x="1470" y="4397"/>
                  <a:pt x="1493" y="4425"/>
                  <a:pt x="1504" y="4442"/>
                </a:cubicBezTo>
                <a:cubicBezTo>
                  <a:pt x="1493" y="4448"/>
                  <a:pt x="1470" y="4459"/>
                  <a:pt x="1459" y="4465"/>
                </a:cubicBezTo>
                <a:cubicBezTo>
                  <a:pt x="1470" y="4476"/>
                  <a:pt x="1481" y="4487"/>
                  <a:pt x="1493" y="4499"/>
                </a:cubicBezTo>
                <a:cubicBezTo>
                  <a:pt x="1493" y="4504"/>
                  <a:pt x="1487" y="4521"/>
                  <a:pt x="1487" y="4533"/>
                </a:cubicBezTo>
                <a:cubicBezTo>
                  <a:pt x="1476" y="4521"/>
                  <a:pt x="1453" y="4499"/>
                  <a:pt x="1442" y="4493"/>
                </a:cubicBezTo>
                <a:lnTo>
                  <a:pt x="1442" y="4493"/>
                </a:lnTo>
                <a:cubicBezTo>
                  <a:pt x="1442" y="4510"/>
                  <a:pt x="1453" y="4533"/>
                  <a:pt x="1459" y="4555"/>
                </a:cubicBezTo>
                <a:cubicBezTo>
                  <a:pt x="1447" y="4567"/>
                  <a:pt x="1442" y="4584"/>
                  <a:pt x="1436" y="4595"/>
                </a:cubicBezTo>
                <a:cubicBezTo>
                  <a:pt x="1436" y="4578"/>
                  <a:pt x="1447" y="4555"/>
                  <a:pt x="1436" y="4538"/>
                </a:cubicBezTo>
                <a:cubicBezTo>
                  <a:pt x="1379" y="4550"/>
                  <a:pt x="1430" y="4618"/>
                  <a:pt x="1413" y="4652"/>
                </a:cubicBezTo>
                <a:cubicBezTo>
                  <a:pt x="1396" y="4669"/>
                  <a:pt x="1362" y="4697"/>
                  <a:pt x="1345" y="4714"/>
                </a:cubicBezTo>
                <a:cubicBezTo>
                  <a:pt x="1345" y="4697"/>
                  <a:pt x="1340" y="4669"/>
                  <a:pt x="1340" y="4658"/>
                </a:cubicBezTo>
                <a:cubicBezTo>
                  <a:pt x="1334" y="4692"/>
                  <a:pt x="1322" y="4720"/>
                  <a:pt x="1294" y="4748"/>
                </a:cubicBezTo>
                <a:cubicBezTo>
                  <a:pt x="1311" y="4737"/>
                  <a:pt x="1334" y="4726"/>
                  <a:pt x="1351" y="4714"/>
                </a:cubicBezTo>
                <a:lnTo>
                  <a:pt x="1351" y="4714"/>
                </a:lnTo>
                <a:cubicBezTo>
                  <a:pt x="1356" y="4763"/>
                  <a:pt x="1328" y="4778"/>
                  <a:pt x="1295" y="4778"/>
                </a:cubicBezTo>
                <a:cubicBezTo>
                  <a:pt x="1289" y="4778"/>
                  <a:pt x="1283" y="4778"/>
                  <a:pt x="1277" y="4777"/>
                </a:cubicBezTo>
                <a:lnTo>
                  <a:pt x="1277" y="4777"/>
                </a:lnTo>
                <a:cubicBezTo>
                  <a:pt x="1283" y="4788"/>
                  <a:pt x="1288" y="4811"/>
                  <a:pt x="1294" y="4822"/>
                </a:cubicBezTo>
                <a:cubicBezTo>
                  <a:pt x="1271" y="4885"/>
                  <a:pt x="1237" y="4941"/>
                  <a:pt x="1209" y="5004"/>
                </a:cubicBezTo>
                <a:cubicBezTo>
                  <a:pt x="1203" y="4975"/>
                  <a:pt x="1198" y="4953"/>
                  <a:pt x="1186" y="4924"/>
                </a:cubicBezTo>
                <a:lnTo>
                  <a:pt x="1186" y="4924"/>
                </a:lnTo>
                <a:cubicBezTo>
                  <a:pt x="1175" y="4958"/>
                  <a:pt x="1186" y="4992"/>
                  <a:pt x="1209" y="5021"/>
                </a:cubicBezTo>
                <a:lnTo>
                  <a:pt x="1186" y="5021"/>
                </a:lnTo>
                <a:cubicBezTo>
                  <a:pt x="1186" y="5015"/>
                  <a:pt x="1186" y="5009"/>
                  <a:pt x="1181" y="4998"/>
                </a:cubicBezTo>
                <a:cubicBezTo>
                  <a:pt x="1176" y="4997"/>
                  <a:pt x="1172" y="4997"/>
                  <a:pt x="1168" y="4997"/>
                </a:cubicBezTo>
                <a:cubicBezTo>
                  <a:pt x="1151" y="4997"/>
                  <a:pt x="1148" y="5008"/>
                  <a:pt x="1152" y="5026"/>
                </a:cubicBezTo>
                <a:lnTo>
                  <a:pt x="1141" y="5026"/>
                </a:lnTo>
                <a:cubicBezTo>
                  <a:pt x="1147" y="5026"/>
                  <a:pt x="1152" y="5026"/>
                  <a:pt x="1152" y="5032"/>
                </a:cubicBezTo>
                <a:lnTo>
                  <a:pt x="1158" y="5032"/>
                </a:lnTo>
                <a:lnTo>
                  <a:pt x="1192" y="5049"/>
                </a:lnTo>
                <a:cubicBezTo>
                  <a:pt x="1175" y="5072"/>
                  <a:pt x="1164" y="5094"/>
                  <a:pt x="1158" y="5117"/>
                </a:cubicBezTo>
                <a:cubicBezTo>
                  <a:pt x="1152" y="5117"/>
                  <a:pt x="1152" y="5112"/>
                  <a:pt x="1147" y="5112"/>
                </a:cubicBezTo>
                <a:cubicBezTo>
                  <a:pt x="1152" y="5117"/>
                  <a:pt x="1152" y="5117"/>
                  <a:pt x="1152" y="5117"/>
                </a:cubicBezTo>
                <a:cubicBezTo>
                  <a:pt x="1147" y="5134"/>
                  <a:pt x="1141" y="5151"/>
                  <a:pt x="1135" y="5168"/>
                </a:cubicBezTo>
                <a:cubicBezTo>
                  <a:pt x="1130" y="5163"/>
                  <a:pt x="1118" y="5146"/>
                  <a:pt x="1113" y="5134"/>
                </a:cubicBezTo>
                <a:cubicBezTo>
                  <a:pt x="1101" y="5146"/>
                  <a:pt x="1090" y="5163"/>
                  <a:pt x="1084" y="5174"/>
                </a:cubicBezTo>
                <a:cubicBezTo>
                  <a:pt x="1088" y="5173"/>
                  <a:pt x="1092" y="5173"/>
                  <a:pt x="1096" y="5173"/>
                </a:cubicBezTo>
                <a:cubicBezTo>
                  <a:pt x="1125" y="5173"/>
                  <a:pt x="1129" y="5193"/>
                  <a:pt x="1124" y="5214"/>
                </a:cubicBezTo>
                <a:cubicBezTo>
                  <a:pt x="1118" y="5219"/>
                  <a:pt x="1113" y="5219"/>
                  <a:pt x="1107" y="5219"/>
                </a:cubicBezTo>
                <a:cubicBezTo>
                  <a:pt x="1107" y="5225"/>
                  <a:pt x="1113" y="5236"/>
                  <a:pt x="1118" y="5242"/>
                </a:cubicBezTo>
                <a:cubicBezTo>
                  <a:pt x="1113" y="5248"/>
                  <a:pt x="1107" y="5253"/>
                  <a:pt x="1107" y="5259"/>
                </a:cubicBezTo>
                <a:cubicBezTo>
                  <a:pt x="1101" y="5270"/>
                  <a:pt x="1096" y="5282"/>
                  <a:pt x="1096" y="5293"/>
                </a:cubicBezTo>
                <a:lnTo>
                  <a:pt x="1061" y="5293"/>
                </a:lnTo>
                <a:cubicBezTo>
                  <a:pt x="1022" y="5378"/>
                  <a:pt x="965" y="5458"/>
                  <a:pt x="942" y="5554"/>
                </a:cubicBezTo>
                <a:cubicBezTo>
                  <a:pt x="920" y="5571"/>
                  <a:pt x="891" y="5594"/>
                  <a:pt x="863" y="5605"/>
                </a:cubicBezTo>
                <a:cubicBezTo>
                  <a:pt x="863" y="5543"/>
                  <a:pt x="903" y="5497"/>
                  <a:pt x="942" y="5458"/>
                </a:cubicBezTo>
                <a:cubicBezTo>
                  <a:pt x="942" y="5446"/>
                  <a:pt x="942" y="5429"/>
                  <a:pt x="937" y="5424"/>
                </a:cubicBezTo>
                <a:cubicBezTo>
                  <a:pt x="1010" y="5367"/>
                  <a:pt x="1010" y="5276"/>
                  <a:pt x="1073" y="5219"/>
                </a:cubicBezTo>
                <a:cubicBezTo>
                  <a:pt x="1079" y="5185"/>
                  <a:pt x="1084" y="5151"/>
                  <a:pt x="1079" y="5117"/>
                </a:cubicBezTo>
                <a:lnTo>
                  <a:pt x="1079" y="5117"/>
                </a:lnTo>
                <a:cubicBezTo>
                  <a:pt x="1073" y="5140"/>
                  <a:pt x="1067" y="5163"/>
                  <a:pt x="1061" y="5185"/>
                </a:cubicBezTo>
                <a:cubicBezTo>
                  <a:pt x="942" y="5299"/>
                  <a:pt x="903" y="5475"/>
                  <a:pt x="801" y="5611"/>
                </a:cubicBezTo>
                <a:cubicBezTo>
                  <a:pt x="819" y="5608"/>
                  <a:pt x="838" y="5607"/>
                  <a:pt x="857" y="5607"/>
                </a:cubicBezTo>
                <a:cubicBezTo>
                  <a:pt x="883" y="5607"/>
                  <a:pt x="908" y="5610"/>
                  <a:pt x="931" y="5616"/>
                </a:cubicBezTo>
                <a:lnTo>
                  <a:pt x="908" y="5690"/>
                </a:lnTo>
                <a:lnTo>
                  <a:pt x="857" y="5690"/>
                </a:lnTo>
                <a:cubicBezTo>
                  <a:pt x="857" y="5696"/>
                  <a:pt x="857" y="5707"/>
                  <a:pt x="857" y="5713"/>
                </a:cubicBezTo>
                <a:cubicBezTo>
                  <a:pt x="869" y="5707"/>
                  <a:pt x="891" y="5702"/>
                  <a:pt x="903" y="5696"/>
                </a:cubicBezTo>
                <a:lnTo>
                  <a:pt x="903" y="5696"/>
                </a:lnTo>
                <a:cubicBezTo>
                  <a:pt x="886" y="5753"/>
                  <a:pt x="863" y="5815"/>
                  <a:pt x="818" y="5855"/>
                </a:cubicBezTo>
                <a:cubicBezTo>
                  <a:pt x="818" y="5860"/>
                  <a:pt x="823" y="5872"/>
                  <a:pt x="823" y="5883"/>
                </a:cubicBezTo>
                <a:cubicBezTo>
                  <a:pt x="806" y="5923"/>
                  <a:pt x="789" y="5963"/>
                  <a:pt x="772" y="6008"/>
                </a:cubicBezTo>
                <a:cubicBezTo>
                  <a:pt x="763" y="6004"/>
                  <a:pt x="755" y="6001"/>
                  <a:pt x="746" y="6001"/>
                </a:cubicBezTo>
                <a:cubicBezTo>
                  <a:pt x="734" y="6001"/>
                  <a:pt x="722" y="6008"/>
                  <a:pt x="715" y="6025"/>
                </a:cubicBezTo>
                <a:lnTo>
                  <a:pt x="766" y="6025"/>
                </a:lnTo>
                <a:cubicBezTo>
                  <a:pt x="738" y="6087"/>
                  <a:pt x="715" y="6150"/>
                  <a:pt x="698" y="6212"/>
                </a:cubicBezTo>
                <a:lnTo>
                  <a:pt x="636" y="6201"/>
                </a:lnTo>
                <a:lnTo>
                  <a:pt x="636" y="6201"/>
                </a:lnTo>
                <a:cubicBezTo>
                  <a:pt x="636" y="6212"/>
                  <a:pt x="642" y="6241"/>
                  <a:pt x="647" y="6252"/>
                </a:cubicBezTo>
                <a:cubicBezTo>
                  <a:pt x="653" y="6246"/>
                  <a:pt x="676" y="6241"/>
                  <a:pt x="681" y="6235"/>
                </a:cubicBezTo>
                <a:lnTo>
                  <a:pt x="681" y="6235"/>
                </a:lnTo>
                <a:cubicBezTo>
                  <a:pt x="676" y="6263"/>
                  <a:pt x="670" y="6292"/>
                  <a:pt x="664" y="6320"/>
                </a:cubicBezTo>
                <a:cubicBezTo>
                  <a:pt x="647" y="6320"/>
                  <a:pt x="625" y="6326"/>
                  <a:pt x="608" y="6326"/>
                </a:cubicBezTo>
                <a:cubicBezTo>
                  <a:pt x="596" y="6365"/>
                  <a:pt x="579" y="6411"/>
                  <a:pt x="579" y="6451"/>
                </a:cubicBezTo>
                <a:cubicBezTo>
                  <a:pt x="596" y="6416"/>
                  <a:pt x="608" y="6377"/>
                  <a:pt x="636" y="6348"/>
                </a:cubicBezTo>
                <a:lnTo>
                  <a:pt x="636" y="6348"/>
                </a:lnTo>
                <a:cubicBezTo>
                  <a:pt x="636" y="6405"/>
                  <a:pt x="608" y="6451"/>
                  <a:pt x="585" y="6502"/>
                </a:cubicBezTo>
                <a:cubicBezTo>
                  <a:pt x="579" y="6502"/>
                  <a:pt x="562" y="6496"/>
                  <a:pt x="557" y="6496"/>
                </a:cubicBezTo>
                <a:cubicBezTo>
                  <a:pt x="545" y="6519"/>
                  <a:pt x="540" y="6547"/>
                  <a:pt x="534" y="6570"/>
                </a:cubicBezTo>
                <a:cubicBezTo>
                  <a:pt x="551" y="6547"/>
                  <a:pt x="568" y="6524"/>
                  <a:pt x="585" y="6507"/>
                </a:cubicBezTo>
                <a:lnTo>
                  <a:pt x="585" y="6507"/>
                </a:lnTo>
                <a:cubicBezTo>
                  <a:pt x="562" y="6609"/>
                  <a:pt x="528" y="6712"/>
                  <a:pt x="500" y="6814"/>
                </a:cubicBezTo>
                <a:cubicBezTo>
                  <a:pt x="500" y="6802"/>
                  <a:pt x="488" y="6780"/>
                  <a:pt x="483" y="6768"/>
                </a:cubicBezTo>
                <a:cubicBezTo>
                  <a:pt x="471" y="6780"/>
                  <a:pt x="460" y="6797"/>
                  <a:pt x="449" y="6808"/>
                </a:cubicBezTo>
                <a:cubicBezTo>
                  <a:pt x="449" y="6865"/>
                  <a:pt x="483" y="6916"/>
                  <a:pt x="460" y="6967"/>
                </a:cubicBezTo>
                <a:cubicBezTo>
                  <a:pt x="454" y="6938"/>
                  <a:pt x="443" y="6910"/>
                  <a:pt x="437" y="6882"/>
                </a:cubicBezTo>
                <a:cubicBezTo>
                  <a:pt x="420" y="6961"/>
                  <a:pt x="381" y="7046"/>
                  <a:pt x="403" y="7126"/>
                </a:cubicBezTo>
                <a:lnTo>
                  <a:pt x="381" y="7126"/>
                </a:lnTo>
                <a:cubicBezTo>
                  <a:pt x="381" y="7131"/>
                  <a:pt x="386" y="7143"/>
                  <a:pt x="386" y="7154"/>
                </a:cubicBezTo>
                <a:lnTo>
                  <a:pt x="358" y="7160"/>
                </a:lnTo>
                <a:lnTo>
                  <a:pt x="364" y="7171"/>
                </a:lnTo>
                <a:cubicBezTo>
                  <a:pt x="375" y="7165"/>
                  <a:pt x="398" y="7154"/>
                  <a:pt x="409" y="7148"/>
                </a:cubicBezTo>
                <a:lnTo>
                  <a:pt x="409" y="7148"/>
                </a:lnTo>
                <a:cubicBezTo>
                  <a:pt x="403" y="7165"/>
                  <a:pt x="392" y="7194"/>
                  <a:pt x="386" y="7205"/>
                </a:cubicBezTo>
                <a:cubicBezTo>
                  <a:pt x="381" y="7205"/>
                  <a:pt x="358" y="7199"/>
                  <a:pt x="352" y="7199"/>
                </a:cubicBezTo>
                <a:cubicBezTo>
                  <a:pt x="352" y="7211"/>
                  <a:pt x="358" y="7228"/>
                  <a:pt x="364" y="7239"/>
                </a:cubicBezTo>
                <a:cubicBezTo>
                  <a:pt x="369" y="7234"/>
                  <a:pt x="381" y="7228"/>
                  <a:pt x="386" y="7228"/>
                </a:cubicBezTo>
                <a:cubicBezTo>
                  <a:pt x="392" y="7290"/>
                  <a:pt x="364" y="7358"/>
                  <a:pt x="352" y="7421"/>
                </a:cubicBezTo>
                <a:cubicBezTo>
                  <a:pt x="347" y="7415"/>
                  <a:pt x="324" y="7409"/>
                  <a:pt x="313" y="7404"/>
                </a:cubicBezTo>
                <a:lnTo>
                  <a:pt x="313" y="7404"/>
                </a:lnTo>
                <a:cubicBezTo>
                  <a:pt x="330" y="7415"/>
                  <a:pt x="341" y="7421"/>
                  <a:pt x="358" y="7426"/>
                </a:cubicBezTo>
                <a:cubicBezTo>
                  <a:pt x="347" y="7466"/>
                  <a:pt x="341" y="7500"/>
                  <a:pt x="335" y="7540"/>
                </a:cubicBezTo>
                <a:cubicBezTo>
                  <a:pt x="330" y="7506"/>
                  <a:pt x="324" y="7477"/>
                  <a:pt x="307" y="7449"/>
                </a:cubicBezTo>
                <a:cubicBezTo>
                  <a:pt x="307" y="7477"/>
                  <a:pt x="296" y="7500"/>
                  <a:pt x="267" y="7512"/>
                </a:cubicBezTo>
                <a:cubicBezTo>
                  <a:pt x="279" y="7512"/>
                  <a:pt x="290" y="7517"/>
                  <a:pt x="296" y="7523"/>
                </a:cubicBezTo>
                <a:cubicBezTo>
                  <a:pt x="261" y="7608"/>
                  <a:pt x="256" y="7704"/>
                  <a:pt x="233" y="7801"/>
                </a:cubicBezTo>
                <a:cubicBezTo>
                  <a:pt x="250" y="7795"/>
                  <a:pt x="273" y="7790"/>
                  <a:pt x="284" y="7790"/>
                </a:cubicBezTo>
                <a:cubicBezTo>
                  <a:pt x="279" y="7875"/>
                  <a:pt x="267" y="7960"/>
                  <a:pt x="250" y="8045"/>
                </a:cubicBezTo>
                <a:cubicBezTo>
                  <a:pt x="233" y="7999"/>
                  <a:pt x="239" y="7948"/>
                  <a:pt x="250" y="7903"/>
                </a:cubicBezTo>
                <a:lnTo>
                  <a:pt x="250" y="7903"/>
                </a:lnTo>
                <a:cubicBezTo>
                  <a:pt x="171" y="7920"/>
                  <a:pt x="227" y="8243"/>
                  <a:pt x="159" y="8323"/>
                </a:cubicBezTo>
                <a:cubicBezTo>
                  <a:pt x="137" y="8312"/>
                  <a:pt x="114" y="8300"/>
                  <a:pt x="97" y="8289"/>
                </a:cubicBezTo>
                <a:cubicBezTo>
                  <a:pt x="103" y="8289"/>
                  <a:pt x="120" y="8283"/>
                  <a:pt x="125" y="8283"/>
                </a:cubicBezTo>
                <a:cubicBezTo>
                  <a:pt x="131" y="8255"/>
                  <a:pt x="142" y="8238"/>
                  <a:pt x="171" y="8232"/>
                </a:cubicBezTo>
                <a:cubicBezTo>
                  <a:pt x="159" y="8209"/>
                  <a:pt x="148" y="8192"/>
                  <a:pt x="142" y="8170"/>
                </a:cubicBezTo>
                <a:lnTo>
                  <a:pt x="142" y="8170"/>
                </a:lnTo>
                <a:lnTo>
                  <a:pt x="182" y="8175"/>
                </a:lnTo>
                <a:cubicBezTo>
                  <a:pt x="176" y="8170"/>
                  <a:pt x="154" y="8158"/>
                  <a:pt x="148" y="8153"/>
                </a:cubicBezTo>
                <a:cubicBezTo>
                  <a:pt x="159" y="8068"/>
                  <a:pt x="171" y="7971"/>
                  <a:pt x="108" y="7903"/>
                </a:cubicBezTo>
                <a:cubicBezTo>
                  <a:pt x="108" y="8016"/>
                  <a:pt x="86" y="8130"/>
                  <a:pt x="80" y="8243"/>
                </a:cubicBezTo>
                <a:cubicBezTo>
                  <a:pt x="74" y="8243"/>
                  <a:pt x="63" y="8255"/>
                  <a:pt x="57" y="8260"/>
                </a:cubicBezTo>
                <a:cubicBezTo>
                  <a:pt x="86" y="8289"/>
                  <a:pt x="63" y="8329"/>
                  <a:pt x="46" y="8357"/>
                </a:cubicBezTo>
                <a:cubicBezTo>
                  <a:pt x="80" y="8419"/>
                  <a:pt x="46" y="8487"/>
                  <a:pt x="46" y="8556"/>
                </a:cubicBezTo>
                <a:lnTo>
                  <a:pt x="23" y="8561"/>
                </a:lnTo>
                <a:cubicBezTo>
                  <a:pt x="35" y="8561"/>
                  <a:pt x="46" y="8573"/>
                  <a:pt x="52" y="8573"/>
                </a:cubicBezTo>
                <a:cubicBezTo>
                  <a:pt x="52" y="8646"/>
                  <a:pt x="35" y="8720"/>
                  <a:pt x="52" y="8794"/>
                </a:cubicBezTo>
                <a:cubicBezTo>
                  <a:pt x="63" y="8822"/>
                  <a:pt x="40" y="8845"/>
                  <a:pt x="29" y="8868"/>
                </a:cubicBezTo>
                <a:cubicBezTo>
                  <a:pt x="40" y="8879"/>
                  <a:pt x="52" y="8890"/>
                  <a:pt x="63" y="8902"/>
                </a:cubicBezTo>
                <a:cubicBezTo>
                  <a:pt x="52" y="8907"/>
                  <a:pt x="35" y="8913"/>
                  <a:pt x="23" y="8913"/>
                </a:cubicBezTo>
                <a:cubicBezTo>
                  <a:pt x="52" y="9123"/>
                  <a:pt x="0" y="9321"/>
                  <a:pt x="6" y="9526"/>
                </a:cubicBezTo>
                <a:cubicBezTo>
                  <a:pt x="35" y="9560"/>
                  <a:pt x="6" y="9599"/>
                  <a:pt x="0" y="9639"/>
                </a:cubicBezTo>
                <a:cubicBezTo>
                  <a:pt x="12" y="9685"/>
                  <a:pt x="18" y="9736"/>
                  <a:pt x="18" y="9787"/>
                </a:cubicBezTo>
                <a:lnTo>
                  <a:pt x="35" y="9815"/>
                </a:lnTo>
                <a:cubicBezTo>
                  <a:pt x="23" y="9838"/>
                  <a:pt x="18" y="9860"/>
                  <a:pt x="12" y="9883"/>
                </a:cubicBezTo>
                <a:cubicBezTo>
                  <a:pt x="18" y="9906"/>
                  <a:pt x="23" y="9923"/>
                  <a:pt x="29" y="9946"/>
                </a:cubicBezTo>
                <a:cubicBezTo>
                  <a:pt x="23" y="9951"/>
                  <a:pt x="12" y="9963"/>
                  <a:pt x="6" y="9968"/>
                </a:cubicBezTo>
                <a:lnTo>
                  <a:pt x="29" y="9968"/>
                </a:lnTo>
                <a:cubicBezTo>
                  <a:pt x="23" y="10008"/>
                  <a:pt x="23" y="10042"/>
                  <a:pt x="29" y="10076"/>
                </a:cubicBezTo>
                <a:cubicBezTo>
                  <a:pt x="23" y="10082"/>
                  <a:pt x="12" y="10082"/>
                  <a:pt x="12" y="10087"/>
                </a:cubicBezTo>
                <a:cubicBezTo>
                  <a:pt x="18" y="10093"/>
                  <a:pt x="29" y="10104"/>
                  <a:pt x="35" y="10110"/>
                </a:cubicBezTo>
                <a:cubicBezTo>
                  <a:pt x="12" y="10178"/>
                  <a:pt x="63" y="10246"/>
                  <a:pt x="46" y="10314"/>
                </a:cubicBezTo>
                <a:cubicBezTo>
                  <a:pt x="97" y="10405"/>
                  <a:pt x="69" y="10519"/>
                  <a:pt x="97" y="10621"/>
                </a:cubicBezTo>
                <a:cubicBezTo>
                  <a:pt x="103" y="10626"/>
                  <a:pt x="120" y="10632"/>
                  <a:pt x="131" y="10638"/>
                </a:cubicBezTo>
                <a:cubicBezTo>
                  <a:pt x="125" y="10643"/>
                  <a:pt x="108" y="10660"/>
                  <a:pt x="103" y="10666"/>
                </a:cubicBezTo>
                <a:cubicBezTo>
                  <a:pt x="131" y="10791"/>
                  <a:pt x="108" y="10921"/>
                  <a:pt x="159" y="11035"/>
                </a:cubicBezTo>
                <a:lnTo>
                  <a:pt x="193" y="11035"/>
                </a:lnTo>
                <a:cubicBezTo>
                  <a:pt x="182" y="10973"/>
                  <a:pt x="171" y="10916"/>
                  <a:pt x="154" y="10859"/>
                </a:cubicBezTo>
                <a:cubicBezTo>
                  <a:pt x="159" y="10853"/>
                  <a:pt x="165" y="10842"/>
                  <a:pt x="171" y="10836"/>
                </a:cubicBezTo>
                <a:cubicBezTo>
                  <a:pt x="137" y="10751"/>
                  <a:pt x="148" y="10655"/>
                  <a:pt x="137" y="10564"/>
                </a:cubicBezTo>
                <a:cubicBezTo>
                  <a:pt x="131" y="10558"/>
                  <a:pt x="114" y="10553"/>
                  <a:pt x="108" y="10547"/>
                </a:cubicBezTo>
                <a:cubicBezTo>
                  <a:pt x="114" y="10524"/>
                  <a:pt x="120" y="10502"/>
                  <a:pt x="131" y="10479"/>
                </a:cubicBezTo>
                <a:lnTo>
                  <a:pt x="86" y="10439"/>
                </a:lnTo>
                <a:cubicBezTo>
                  <a:pt x="97" y="10439"/>
                  <a:pt x="114" y="10428"/>
                  <a:pt x="120" y="10428"/>
                </a:cubicBezTo>
                <a:cubicBezTo>
                  <a:pt x="114" y="10417"/>
                  <a:pt x="103" y="10394"/>
                  <a:pt x="97" y="10388"/>
                </a:cubicBezTo>
                <a:cubicBezTo>
                  <a:pt x="114" y="10377"/>
                  <a:pt x="131" y="10365"/>
                  <a:pt x="148" y="10354"/>
                </a:cubicBezTo>
                <a:lnTo>
                  <a:pt x="148" y="10354"/>
                </a:lnTo>
                <a:cubicBezTo>
                  <a:pt x="137" y="10360"/>
                  <a:pt x="120" y="10360"/>
                  <a:pt x="108" y="10360"/>
                </a:cubicBezTo>
                <a:cubicBezTo>
                  <a:pt x="103" y="10207"/>
                  <a:pt x="103" y="10053"/>
                  <a:pt x="86" y="9900"/>
                </a:cubicBezTo>
                <a:lnTo>
                  <a:pt x="86" y="9900"/>
                </a:lnTo>
                <a:lnTo>
                  <a:pt x="171" y="9923"/>
                </a:lnTo>
                <a:cubicBezTo>
                  <a:pt x="159" y="9923"/>
                  <a:pt x="137" y="9929"/>
                  <a:pt x="125" y="9929"/>
                </a:cubicBezTo>
                <a:cubicBezTo>
                  <a:pt x="125" y="10002"/>
                  <a:pt x="137" y="10076"/>
                  <a:pt x="148" y="10150"/>
                </a:cubicBezTo>
                <a:lnTo>
                  <a:pt x="182" y="10133"/>
                </a:lnTo>
                <a:cubicBezTo>
                  <a:pt x="205" y="10235"/>
                  <a:pt x="216" y="10337"/>
                  <a:pt x="216" y="10439"/>
                </a:cubicBezTo>
                <a:cubicBezTo>
                  <a:pt x="188" y="10422"/>
                  <a:pt x="176" y="10394"/>
                  <a:pt x="176" y="10360"/>
                </a:cubicBezTo>
                <a:lnTo>
                  <a:pt x="171" y="10360"/>
                </a:lnTo>
                <a:lnTo>
                  <a:pt x="171" y="10428"/>
                </a:lnTo>
                <a:cubicBezTo>
                  <a:pt x="193" y="10439"/>
                  <a:pt x="210" y="10445"/>
                  <a:pt x="233" y="10451"/>
                </a:cubicBezTo>
                <a:cubicBezTo>
                  <a:pt x="227" y="10479"/>
                  <a:pt x="193" y="10468"/>
                  <a:pt x="176" y="10473"/>
                </a:cubicBezTo>
                <a:cubicBezTo>
                  <a:pt x="188" y="10519"/>
                  <a:pt x="193" y="10570"/>
                  <a:pt x="205" y="10615"/>
                </a:cubicBezTo>
                <a:cubicBezTo>
                  <a:pt x="210" y="10587"/>
                  <a:pt x="222" y="10564"/>
                  <a:pt x="227" y="10541"/>
                </a:cubicBezTo>
                <a:lnTo>
                  <a:pt x="227" y="10541"/>
                </a:lnTo>
                <a:cubicBezTo>
                  <a:pt x="227" y="10598"/>
                  <a:pt x="284" y="10678"/>
                  <a:pt x="222" y="10717"/>
                </a:cubicBezTo>
                <a:cubicBezTo>
                  <a:pt x="227" y="10751"/>
                  <a:pt x="233" y="10785"/>
                  <a:pt x="239" y="10819"/>
                </a:cubicBezTo>
                <a:cubicBezTo>
                  <a:pt x="239" y="10797"/>
                  <a:pt x="239" y="10780"/>
                  <a:pt x="239" y="10757"/>
                </a:cubicBezTo>
                <a:lnTo>
                  <a:pt x="256" y="10757"/>
                </a:lnTo>
                <a:cubicBezTo>
                  <a:pt x="261" y="10785"/>
                  <a:pt x="267" y="10819"/>
                  <a:pt x="273" y="10848"/>
                </a:cubicBezTo>
                <a:cubicBezTo>
                  <a:pt x="261" y="10848"/>
                  <a:pt x="244" y="10853"/>
                  <a:pt x="239" y="10853"/>
                </a:cubicBezTo>
                <a:cubicBezTo>
                  <a:pt x="279" y="10853"/>
                  <a:pt x="279" y="10882"/>
                  <a:pt x="273" y="10910"/>
                </a:cubicBezTo>
                <a:cubicBezTo>
                  <a:pt x="261" y="10910"/>
                  <a:pt x="244" y="10904"/>
                  <a:pt x="233" y="10904"/>
                </a:cubicBezTo>
                <a:cubicBezTo>
                  <a:pt x="261" y="10995"/>
                  <a:pt x="273" y="11086"/>
                  <a:pt x="290" y="11182"/>
                </a:cubicBezTo>
                <a:cubicBezTo>
                  <a:pt x="290" y="11165"/>
                  <a:pt x="290" y="11143"/>
                  <a:pt x="290" y="11131"/>
                </a:cubicBezTo>
                <a:lnTo>
                  <a:pt x="318" y="11120"/>
                </a:lnTo>
                <a:cubicBezTo>
                  <a:pt x="324" y="11154"/>
                  <a:pt x="330" y="11188"/>
                  <a:pt x="335" y="11222"/>
                </a:cubicBezTo>
                <a:cubicBezTo>
                  <a:pt x="330" y="11217"/>
                  <a:pt x="307" y="11217"/>
                  <a:pt x="301" y="11217"/>
                </a:cubicBezTo>
                <a:cubicBezTo>
                  <a:pt x="313" y="11330"/>
                  <a:pt x="330" y="11443"/>
                  <a:pt x="369" y="11551"/>
                </a:cubicBezTo>
                <a:cubicBezTo>
                  <a:pt x="369" y="11489"/>
                  <a:pt x="347" y="11432"/>
                  <a:pt x="352" y="11370"/>
                </a:cubicBezTo>
                <a:lnTo>
                  <a:pt x="352" y="11370"/>
                </a:lnTo>
                <a:cubicBezTo>
                  <a:pt x="392" y="11455"/>
                  <a:pt x="403" y="11546"/>
                  <a:pt x="415" y="11642"/>
                </a:cubicBezTo>
                <a:cubicBezTo>
                  <a:pt x="409" y="11648"/>
                  <a:pt x="403" y="11653"/>
                  <a:pt x="403" y="11659"/>
                </a:cubicBezTo>
                <a:cubicBezTo>
                  <a:pt x="386" y="11687"/>
                  <a:pt x="398" y="11721"/>
                  <a:pt x="409" y="11750"/>
                </a:cubicBezTo>
                <a:cubicBezTo>
                  <a:pt x="432" y="11727"/>
                  <a:pt x="426" y="11699"/>
                  <a:pt x="426" y="11665"/>
                </a:cubicBezTo>
                <a:lnTo>
                  <a:pt x="426" y="11665"/>
                </a:lnTo>
                <a:cubicBezTo>
                  <a:pt x="449" y="11704"/>
                  <a:pt x="454" y="11744"/>
                  <a:pt x="466" y="11784"/>
                </a:cubicBezTo>
                <a:lnTo>
                  <a:pt x="420" y="11784"/>
                </a:lnTo>
                <a:cubicBezTo>
                  <a:pt x="432" y="11818"/>
                  <a:pt x="437" y="11846"/>
                  <a:pt x="449" y="11880"/>
                </a:cubicBezTo>
                <a:cubicBezTo>
                  <a:pt x="454" y="11858"/>
                  <a:pt x="460" y="11835"/>
                  <a:pt x="471" y="11818"/>
                </a:cubicBezTo>
                <a:cubicBezTo>
                  <a:pt x="483" y="11869"/>
                  <a:pt x="488" y="11920"/>
                  <a:pt x="500" y="11971"/>
                </a:cubicBezTo>
                <a:cubicBezTo>
                  <a:pt x="483" y="11977"/>
                  <a:pt x="460" y="11988"/>
                  <a:pt x="443" y="11999"/>
                </a:cubicBezTo>
                <a:cubicBezTo>
                  <a:pt x="528" y="12045"/>
                  <a:pt x="505" y="12175"/>
                  <a:pt x="568" y="12243"/>
                </a:cubicBezTo>
                <a:cubicBezTo>
                  <a:pt x="562" y="12232"/>
                  <a:pt x="557" y="12204"/>
                  <a:pt x="551" y="12192"/>
                </a:cubicBezTo>
                <a:cubicBezTo>
                  <a:pt x="562" y="12192"/>
                  <a:pt x="574" y="12187"/>
                  <a:pt x="579" y="12181"/>
                </a:cubicBezTo>
                <a:cubicBezTo>
                  <a:pt x="579" y="12198"/>
                  <a:pt x="585" y="12226"/>
                  <a:pt x="585" y="12238"/>
                </a:cubicBezTo>
                <a:cubicBezTo>
                  <a:pt x="596" y="12249"/>
                  <a:pt x="602" y="12260"/>
                  <a:pt x="613" y="12272"/>
                </a:cubicBezTo>
                <a:cubicBezTo>
                  <a:pt x="602" y="12272"/>
                  <a:pt x="574" y="12278"/>
                  <a:pt x="557" y="12278"/>
                </a:cubicBezTo>
                <a:cubicBezTo>
                  <a:pt x="568" y="12312"/>
                  <a:pt x="574" y="12351"/>
                  <a:pt x="608" y="12368"/>
                </a:cubicBezTo>
                <a:cubicBezTo>
                  <a:pt x="619" y="12408"/>
                  <a:pt x="625" y="12448"/>
                  <a:pt x="625" y="12493"/>
                </a:cubicBezTo>
                <a:cubicBezTo>
                  <a:pt x="636" y="12499"/>
                  <a:pt x="647" y="12510"/>
                  <a:pt x="653" y="12521"/>
                </a:cubicBezTo>
                <a:cubicBezTo>
                  <a:pt x="659" y="12567"/>
                  <a:pt x="670" y="12612"/>
                  <a:pt x="693" y="12658"/>
                </a:cubicBezTo>
                <a:cubicBezTo>
                  <a:pt x="681" y="12652"/>
                  <a:pt x="659" y="12635"/>
                  <a:pt x="647" y="12629"/>
                </a:cubicBezTo>
                <a:lnTo>
                  <a:pt x="647" y="12629"/>
                </a:lnTo>
                <a:cubicBezTo>
                  <a:pt x="687" y="12663"/>
                  <a:pt x="704" y="12720"/>
                  <a:pt x="744" y="12748"/>
                </a:cubicBezTo>
                <a:cubicBezTo>
                  <a:pt x="732" y="12703"/>
                  <a:pt x="721" y="12663"/>
                  <a:pt x="715" y="12618"/>
                </a:cubicBezTo>
                <a:lnTo>
                  <a:pt x="715" y="12618"/>
                </a:lnTo>
                <a:cubicBezTo>
                  <a:pt x="783" y="12748"/>
                  <a:pt x="835" y="12890"/>
                  <a:pt x="874" y="13038"/>
                </a:cubicBezTo>
                <a:cubicBezTo>
                  <a:pt x="863" y="13009"/>
                  <a:pt x="852" y="12987"/>
                  <a:pt x="835" y="12964"/>
                </a:cubicBezTo>
                <a:cubicBezTo>
                  <a:pt x="818" y="12987"/>
                  <a:pt x="823" y="13015"/>
                  <a:pt x="823" y="13043"/>
                </a:cubicBezTo>
                <a:cubicBezTo>
                  <a:pt x="846" y="13066"/>
                  <a:pt x="863" y="13089"/>
                  <a:pt x="880" y="13112"/>
                </a:cubicBezTo>
                <a:cubicBezTo>
                  <a:pt x="874" y="13117"/>
                  <a:pt x="863" y="13129"/>
                  <a:pt x="857" y="13134"/>
                </a:cubicBezTo>
                <a:cubicBezTo>
                  <a:pt x="890" y="13140"/>
                  <a:pt x="956" y="13248"/>
                  <a:pt x="901" y="13248"/>
                </a:cubicBezTo>
                <a:cubicBezTo>
                  <a:pt x="900" y="13248"/>
                  <a:pt x="898" y="13248"/>
                  <a:pt x="897" y="13248"/>
                </a:cubicBezTo>
                <a:cubicBezTo>
                  <a:pt x="812" y="13134"/>
                  <a:pt x="789" y="12981"/>
                  <a:pt x="698" y="12873"/>
                </a:cubicBezTo>
                <a:cubicBezTo>
                  <a:pt x="704" y="12868"/>
                  <a:pt x="710" y="12856"/>
                  <a:pt x="710" y="12851"/>
                </a:cubicBezTo>
                <a:cubicBezTo>
                  <a:pt x="670" y="12771"/>
                  <a:pt x="653" y="12686"/>
                  <a:pt x="625" y="12607"/>
                </a:cubicBezTo>
                <a:cubicBezTo>
                  <a:pt x="608" y="12612"/>
                  <a:pt x="574" y="12618"/>
                  <a:pt x="557" y="12618"/>
                </a:cubicBezTo>
                <a:cubicBezTo>
                  <a:pt x="568" y="12663"/>
                  <a:pt x="591" y="12709"/>
                  <a:pt x="642" y="12720"/>
                </a:cubicBezTo>
                <a:cubicBezTo>
                  <a:pt x="647" y="12737"/>
                  <a:pt x="647" y="12760"/>
                  <a:pt x="647" y="12777"/>
                </a:cubicBezTo>
                <a:cubicBezTo>
                  <a:pt x="630" y="12817"/>
                  <a:pt x="676" y="12851"/>
                  <a:pt x="687" y="12890"/>
                </a:cubicBezTo>
                <a:lnTo>
                  <a:pt x="647" y="12896"/>
                </a:lnTo>
                <a:cubicBezTo>
                  <a:pt x="659" y="12896"/>
                  <a:pt x="676" y="12902"/>
                  <a:pt x="687" y="12902"/>
                </a:cubicBezTo>
                <a:cubicBezTo>
                  <a:pt x="681" y="12924"/>
                  <a:pt x="676" y="12958"/>
                  <a:pt x="670" y="12981"/>
                </a:cubicBezTo>
                <a:cubicBezTo>
                  <a:pt x="687" y="12987"/>
                  <a:pt x="704" y="12998"/>
                  <a:pt x="727" y="13004"/>
                </a:cubicBezTo>
                <a:cubicBezTo>
                  <a:pt x="715" y="13015"/>
                  <a:pt x="704" y="13038"/>
                  <a:pt x="698" y="13049"/>
                </a:cubicBezTo>
                <a:cubicBezTo>
                  <a:pt x="704" y="13043"/>
                  <a:pt x="721" y="13038"/>
                  <a:pt x="727" y="13032"/>
                </a:cubicBezTo>
                <a:cubicBezTo>
                  <a:pt x="732" y="13066"/>
                  <a:pt x="755" y="13100"/>
                  <a:pt x="732" y="13134"/>
                </a:cubicBezTo>
                <a:cubicBezTo>
                  <a:pt x="738" y="13129"/>
                  <a:pt x="749" y="13123"/>
                  <a:pt x="755" y="13117"/>
                </a:cubicBezTo>
                <a:cubicBezTo>
                  <a:pt x="789" y="13214"/>
                  <a:pt x="846" y="13299"/>
                  <a:pt x="886" y="13390"/>
                </a:cubicBezTo>
                <a:lnTo>
                  <a:pt x="852" y="13384"/>
                </a:lnTo>
                <a:lnTo>
                  <a:pt x="852" y="13384"/>
                </a:lnTo>
                <a:cubicBezTo>
                  <a:pt x="908" y="13401"/>
                  <a:pt x="959" y="13492"/>
                  <a:pt x="937" y="13548"/>
                </a:cubicBezTo>
                <a:cubicBezTo>
                  <a:pt x="931" y="13577"/>
                  <a:pt x="971" y="13577"/>
                  <a:pt x="982" y="13588"/>
                </a:cubicBezTo>
                <a:cubicBezTo>
                  <a:pt x="994" y="13614"/>
                  <a:pt x="1006" y="13636"/>
                  <a:pt x="1022" y="13656"/>
                </a:cubicBezTo>
                <a:lnTo>
                  <a:pt x="1022" y="13656"/>
                </a:lnTo>
                <a:cubicBezTo>
                  <a:pt x="1022" y="13599"/>
                  <a:pt x="1062" y="13571"/>
                  <a:pt x="1101" y="13537"/>
                </a:cubicBezTo>
                <a:cubicBezTo>
                  <a:pt x="1090" y="13497"/>
                  <a:pt x="1073" y="13452"/>
                  <a:pt x="1056" y="13412"/>
                </a:cubicBezTo>
                <a:lnTo>
                  <a:pt x="1056" y="13412"/>
                </a:lnTo>
                <a:cubicBezTo>
                  <a:pt x="1175" y="13611"/>
                  <a:pt x="1294" y="13821"/>
                  <a:pt x="1408" y="14031"/>
                </a:cubicBezTo>
                <a:cubicBezTo>
                  <a:pt x="1396" y="14025"/>
                  <a:pt x="1374" y="14025"/>
                  <a:pt x="1362" y="14019"/>
                </a:cubicBezTo>
                <a:lnTo>
                  <a:pt x="1362" y="14019"/>
                </a:lnTo>
                <a:cubicBezTo>
                  <a:pt x="1362" y="14025"/>
                  <a:pt x="1368" y="14036"/>
                  <a:pt x="1368" y="14036"/>
                </a:cubicBezTo>
                <a:cubicBezTo>
                  <a:pt x="1375" y="14036"/>
                  <a:pt x="1381" y="14035"/>
                  <a:pt x="1387" y="14035"/>
                </a:cubicBezTo>
                <a:cubicBezTo>
                  <a:pt x="1421" y="14035"/>
                  <a:pt x="1441" y="14050"/>
                  <a:pt x="1436" y="14093"/>
                </a:cubicBezTo>
                <a:cubicBezTo>
                  <a:pt x="1425" y="14087"/>
                  <a:pt x="1396" y="14076"/>
                  <a:pt x="1385" y="14065"/>
                </a:cubicBezTo>
                <a:lnTo>
                  <a:pt x="1385" y="14065"/>
                </a:lnTo>
                <a:cubicBezTo>
                  <a:pt x="1396" y="14076"/>
                  <a:pt x="1402" y="14093"/>
                  <a:pt x="1413" y="14104"/>
                </a:cubicBezTo>
                <a:cubicBezTo>
                  <a:pt x="1425" y="14099"/>
                  <a:pt x="1442" y="14099"/>
                  <a:pt x="1453" y="14099"/>
                </a:cubicBezTo>
                <a:cubicBezTo>
                  <a:pt x="1493" y="14156"/>
                  <a:pt x="1527" y="14224"/>
                  <a:pt x="1561" y="14286"/>
                </a:cubicBezTo>
                <a:cubicBezTo>
                  <a:pt x="1601" y="14365"/>
                  <a:pt x="1708" y="14434"/>
                  <a:pt x="1680" y="14530"/>
                </a:cubicBezTo>
                <a:cubicBezTo>
                  <a:pt x="1697" y="14570"/>
                  <a:pt x="1714" y="14609"/>
                  <a:pt x="1731" y="14649"/>
                </a:cubicBezTo>
                <a:cubicBezTo>
                  <a:pt x="1737" y="14655"/>
                  <a:pt x="1754" y="14661"/>
                  <a:pt x="1759" y="14666"/>
                </a:cubicBezTo>
                <a:cubicBezTo>
                  <a:pt x="1764" y="14694"/>
                  <a:pt x="1780" y="14715"/>
                  <a:pt x="1808" y="14715"/>
                </a:cubicBezTo>
                <a:cubicBezTo>
                  <a:pt x="1814" y="14715"/>
                  <a:pt x="1820" y="14714"/>
                  <a:pt x="1827" y="14712"/>
                </a:cubicBezTo>
                <a:cubicBezTo>
                  <a:pt x="1816" y="14689"/>
                  <a:pt x="1799" y="14672"/>
                  <a:pt x="1788" y="14649"/>
                </a:cubicBezTo>
                <a:lnTo>
                  <a:pt x="1788" y="14649"/>
                </a:lnTo>
                <a:cubicBezTo>
                  <a:pt x="1816" y="14672"/>
                  <a:pt x="1839" y="14700"/>
                  <a:pt x="1862" y="14729"/>
                </a:cubicBezTo>
                <a:cubicBezTo>
                  <a:pt x="1850" y="14734"/>
                  <a:pt x="1827" y="14740"/>
                  <a:pt x="1816" y="14746"/>
                </a:cubicBezTo>
                <a:cubicBezTo>
                  <a:pt x="1833" y="14757"/>
                  <a:pt x="1850" y="14768"/>
                  <a:pt x="1867" y="14785"/>
                </a:cubicBezTo>
                <a:cubicBezTo>
                  <a:pt x="1844" y="14791"/>
                  <a:pt x="1822" y="14802"/>
                  <a:pt x="1805" y="14814"/>
                </a:cubicBezTo>
                <a:cubicBezTo>
                  <a:pt x="1788" y="14791"/>
                  <a:pt x="1776" y="14774"/>
                  <a:pt x="1759" y="14757"/>
                </a:cubicBezTo>
                <a:lnTo>
                  <a:pt x="1759" y="14734"/>
                </a:lnTo>
                <a:cubicBezTo>
                  <a:pt x="1725" y="14689"/>
                  <a:pt x="1686" y="14649"/>
                  <a:pt x="1640" y="14615"/>
                </a:cubicBezTo>
                <a:cubicBezTo>
                  <a:pt x="1640" y="14598"/>
                  <a:pt x="1640" y="14570"/>
                  <a:pt x="1640" y="14558"/>
                </a:cubicBezTo>
                <a:cubicBezTo>
                  <a:pt x="1629" y="14564"/>
                  <a:pt x="1606" y="14570"/>
                  <a:pt x="1595" y="14575"/>
                </a:cubicBezTo>
                <a:cubicBezTo>
                  <a:pt x="1612" y="14672"/>
                  <a:pt x="1691" y="14740"/>
                  <a:pt x="1742" y="14825"/>
                </a:cubicBezTo>
                <a:lnTo>
                  <a:pt x="1720" y="14834"/>
                </a:lnTo>
                <a:lnTo>
                  <a:pt x="1720" y="14834"/>
                </a:lnTo>
                <a:cubicBezTo>
                  <a:pt x="1730" y="14831"/>
                  <a:pt x="1743" y="14831"/>
                  <a:pt x="1748" y="14831"/>
                </a:cubicBezTo>
                <a:cubicBezTo>
                  <a:pt x="1771" y="14876"/>
                  <a:pt x="1805" y="14916"/>
                  <a:pt x="1844" y="14944"/>
                </a:cubicBezTo>
                <a:cubicBezTo>
                  <a:pt x="1856" y="14984"/>
                  <a:pt x="1873" y="15012"/>
                  <a:pt x="1918" y="15012"/>
                </a:cubicBezTo>
                <a:cubicBezTo>
                  <a:pt x="1913" y="15018"/>
                  <a:pt x="1896" y="15035"/>
                  <a:pt x="1890" y="15041"/>
                </a:cubicBezTo>
                <a:cubicBezTo>
                  <a:pt x="1901" y="15035"/>
                  <a:pt x="1924" y="15029"/>
                  <a:pt x="1935" y="15024"/>
                </a:cubicBezTo>
                <a:cubicBezTo>
                  <a:pt x="1941" y="15041"/>
                  <a:pt x="1941" y="15069"/>
                  <a:pt x="1941" y="15086"/>
                </a:cubicBezTo>
                <a:cubicBezTo>
                  <a:pt x="1947" y="15086"/>
                  <a:pt x="1958" y="15080"/>
                  <a:pt x="1964" y="15080"/>
                </a:cubicBezTo>
                <a:cubicBezTo>
                  <a:pt x="1947" y="15024"/>
                  <a:pt x="1930" y="14956"/>
                  <a:pt x="1862" y="14944"/>
                </a:cubicBezTo>
                <a:lnTo>
                  <a:pt x="1862" y="14893"/>
                </a:lnTo>
                <a:cubicBezTo>
                  <a:pt x="1844" y="14865"/>
                  <a:pt x="1822" y="14842"/>
                  <a:pt x="1799" y="14819"/>
                </a:cubicBezTo>
                <a:cubicBezTo>
                  <a:pt x="1822" y="14814"/>
                  <a:pt x="1856" y="14808"/>
                  <a:pt x="1879" y="14802"/>
                </a:cubicBezTo>
                <a:cubicBezTo>
                  <a:pt x="1879" y="14814"/>
                  <a:pt x="1879" y="14836"/>
                  <a:pt x="1879" y="14848"/>
                </a:cubicBezTo>
                <a:cubicBezTo>
                  <a:pt x="1896" y="14842"/>
                  <a:pt x="1913" y="14836"/>
                  <a:pt x="1924" y="14825"/>
                </a:cubicBezTo>
                <a:cubicBezTo>
                  <a:pt x="1930" y="14831"/>
                  <a:pt x="1947" y="14842"/>
                  <a:pt x="1952" y="14848"/>
                </a:cubicBezTo>
                <a:cubicBezTo>
                  <a:pt x="1941" y="14853"/>
                  <a:pt x="1913" y="14865"/>
                  <a:pt x="1901" y="14876"/>
                </a:cubicBezTo>
                <a:cubicBezTo>
                  <a:pt x="1918" y="14876"/>
                  <a:pt x="1947" y="14882"/>
                  <a:pt x="1964" y="14882"/>
                </a:cubicBezTo>
                <a:cubicBezTo>
                  <a:pt x="1975" y="14893"/>
                  <a:pt x="1986" y="14904"/>
                  <a:pt x="1998" y="14916"/>
                </a:cubicBezTo>
                <a:cubicBezTo>
                  <a:pt x="1981" y="14910"/>
                  <a:pt x="1964" y="14893"/>
                  <a:pt x="1941" y="14893"/>
                </a:cubicBezTo>
                <a:cubicBezTo>
                  <a:pt x="1930" y="14950"/>
                  <a:pt x="2015" y="14927"/>
                  <a:pt x="2043" y="14961"/>
                </a:cubicBezTo>
                <a:cubicBezTo>
                  <a:pt x="2049" y="14978"/>
                  <a:pt x="2066" y="15018"/>
                  <a:pt x="2077" y="15041"/>
                </a:cubicBezTo>
                <a:cubicBezTo>
                  <a:pt x="2060" y="15035"/>
                  <a:pt x="2032" y="15029"/>
                  <a:pt x="2020" y="15029"/>
                </a:cubicBezTo>
                <a:cubicBezTo>
                  <a:pt x="2049" y="15041"/>
                  <a:pt x="2071" y="15069"/>
                  <a:pt x="2088" y="15097"/>
                </a:cubicBezTo>
                <a:cubicBezTo>
                  <a:pt x="2088" y="15086"/>
                  <a:pt x="2083" y="15052"/>
                  <a:pt x="2077" y="15041"/>
                </a:cubicBezTo>
                <a:lnTo>
                  <a:pt x="2077" y="15041"/>
                </a:lnTo>
                <a:cubicBezTo>
                  <a:pt x="2134" y="15052"/>
                  <a:pt x="2128" y="15092"/>
                  <a:pt x="2111" y="15131"/>
                </a:cubicBezTo>
                <a:cubicBezTo>
                  <a:pt x="2123" y="15131"/>
                  <a:pt x="2145" y="15126"/>
                  <a:pt x="2157" y="15126"/>
                </a:cubicBezTo>
                <a:cubicBezTo>
                  <a:pt x="2185" y="15148"/>
                  <a:pt x="2202" y="15165"/>
                  <a:pt x="2225" y="15188"/>
                </a:cubicBezTo>
                <a:cubicBezTo>
                  <a:pt x="2242" y="15217"/>
                  <a:pt x="2264" y="15239"/>
                  <a:pt x="2281" y="15268"/>
                </a:cubicBezTo>
                <a:cubicBezTo>
                  <a:pt x="2259" y="15268"/>
                  <a:pt x="2242" y="15262"/>
                  <a:pt x="2219" y="15262"/>
                </a:cubicBezTo>
                <a:cubicBezTo>
                  <a:pt x="2242" y="15279"/>
                  <a:pt x="2264" y="15285"/>
                  <a:pt x="2293" y="15285"/>
                </a:cubicBezTo>
                <a:cubicBezTo>
                  <a:pt x="2298" y="15290"/>
                  <a:pt x="2304" y="15296"/>
                  <a:pt x="2310" y="15307"/>
                </a:cubicBezTo>
                <a:cubicBezTo>
                  <a:pt x="2304" y="15319"/>
                  <a:pt x="2298" y="15330"/>
                  <a:pt x="2298" y="15341"/>
                </a:cubicBezTo>
                <a:cubicBezTo>
                  <a:pt x="2304" y="15336"/>
                  <a:pt x="2310" y="15324"/>
                  <a:pt x="2315" y="15319"/>
                </a:cubicBezTo>
                <a:cubicBezTo>
                  <a:pt x="2327" y="15341"/>
                  <a:pt x="2338" y="15358"/>
                  <a:pt x="2349" y="15375"/>
                </a:cubicBezTo>
                <a:cubicBezTo>
                  <a:pt x="2355" y="15364"/>
                  <a:pt x="2361" y="15353"/>
                  <a:pt x="2366" y="15336"/>
                </a:cubicBezTo>
                <a:cubicBezTo>
                  <a:pt x="2383" y="15358"/>
                  <a:pt x="2406" y="15375"/>
                  <a:pt x="2429" y="15392"/>
                </a:cubicBezTo>
                <a:cubicBezTo>
                  <a:pt x="2418" y="15398"/>
                  <a:pt x="2401" y="15404"/>
                  <a:pt x="2389" y="15409"/>
                </a:cubicBezTo>
                <a:cubicBezTo>
                  <a:pt x="2395" y="15421"/>
                  <a:pt x="2406" y="15438"/>
                  <a:pt x="2418" y="15443"/>
                </a:cubicBezTo>
                <a:cubicBezTo>
                  <a:pt x="2422" y="15421"/>
                  <a:pt x="2430" y="15414"/>
                  <a:pt x="2441" y="15414"/>
                </a:cubicBezTo>
                <a:cubicBezTo>
                  <a:pt x="2461" y="15414"/>
                  <a:pt x="2488" y="15440"/>
                  <a:pt x="2503" y="15455"/>
                </a:cubicBezTo>
                <a:cubicBezTo>
                  <a:pt x="2554" y="15506"/>
                  <a:pt x="2616" y="15551"/>
                  <a:pt x="2673" y="15597"/>
                </a:cubicBezTo>
                <a:cubicBezTo>
                  <a:pt x="2667" y="15614"/>
                  <a:pt x="2662" y="15625"/>
                  <a:pt x="2679" y="15642"/>
                </a:cubicBezTo>
                <a:cubicBezTo>
                  <a:pt x="2684" y="15636"/>
                  <a:pt x="2690" y="15625"/>
                  <a:pt x="2696" y="15614"/>
                </a:cubicBezTo>
                <a:cubicBezTo>
                  <a:pt x="2713" y="15625"/>
                  <a:pt x="2730" y="15636"/>
                  <a:pt x="2741" y="15648"/>
                </a:cubicBezTo>
                <a:cubicBezTo>
                  <a:pt x="2769" y="15676"/>
                  <a:pt x="2798" y="15704"/>
                  <a:pt x="2826" y="15733"/>
                </a:cubicBezTo>
                <a:cubicBezTo>
                  <a:pt x="2809" y="15733"/>
                  <a:pt x="2798" y="15733"/>
                  <a:pt x="2798" y="15750"/>
                </a:cubicBezTo>
                <a:cubicBezTo>
                  <a:pt x="2798" y="15756"/>
                  <a:pt x="2809" y="15761"/>
                  <a:pt x="2820" y="15767"/>
                </a:cubicBezTo>
                <a:cubicBezTo>
                  <a:pt x="2809" y="15778"/>
                  <a:pt x="2803" y="15784"/>
                  <a:pt x="2798" y="15795"/>
                </a:cubicBezTo>
                <a:cubicBezTo>
                  <a:pt x="2809" y="15795"/>
                  <a:pt x="2837" y="15807"/>
                  <a:pt x="2849" y="15807"/>
                </a:cubicBezTo>
                <a:cubicBezTo>
                  <a:pt x="2849" y="15801"/>
                  <a:pt x="2849" y="15778"/>
                  <a:pt x="2854" y="15767"/>
                </a:cubicBezTo>
                <a:cubicBezTo>
                  <a:pt x="2871" y="15784"/>
                  <a:pt x="2894" y="15807"/>
                  <a:pt x="2917" y="15824"/>
                </a:cubicBezTo>
                <a:cubicBezTo>
                  <a:pt x="2911" y="15841"/>
                  <a:pt x="2905" y="15858"/>
                  <a:pt x="2894" y="15875"/>
                </a:cubicBezTo>
                <a:cubicBezTo>
                  <a:pt x="2928" y="15903"/>
                  <a:pt x="2957" y="15937"/>
                  <a:pt x="2996" y="15960"/>
                </a:cubicBezTo>
                <a:cubicBezTo>
                  <a:pt x="2974" y="15926"/>
                  <a:pt x="2945" y="15897"/>
                  <a:pt x="2928" y="15863"/>
                </a:cubicBezTo>
                <a:lnTo>
                  <a:pt x="2928" y="15863"/>
                </a:lnTo>
                <a:cubicBezTo>
                  <a:pt x="2979" y="15886"/>
                  <a:pt x="3008" y="15931"/>
                  <a:pt x="3042" y="15971"/>
                </a:cubicBezTo>
                <a:cubicBezTo>
                  <a:pt x="3036" y="15983"/>
                  <a:pt x="3030" y="15994"/>
                  <a:pt x="3025" y="16000"/>
                </a:cubicBezTo>
                <a:lnTo>
                  <a:pt x="3076" y="16051"/>
                </a:lnTo>
                <a:cubicBezTo>
                  <a:pt x="3070" y="16028"/>
                  <a:pt x="3059" y="16000"/>
                  <a:pt x="3047" y="15977"/>
                </a:cubicBezTo>
                <a:lnTo>
                  <a:pt x="3047" y="15977"/>
                </a:lnTo>
                <a:cubicBezTo>
                  <a:pt x="3127" y="16045"/>
                  <a:pt x="3201" y="16119"/>
                  <a:pt x="3280" y="16192"/>
                </a:cubicBezTo>
                <a:cubicBezTo>
                  <a:pt x="3269" y="16192"/>
                  <a:pt x="3246" y="16187"/>
                  <a:pt x="3235" y="16187"/>
                </a:cubicBezTo>
                <a:cubicBezTo>
                  <a:pt x="3240" y="16204"/>
                  <a:pt x="3246" y="16221"/>
                  <a:pt x="3252" y="16238"/>
                </a:cubicBezTo>
                <a:cubicBezTo>
                  <a:pt x="3297" y="16266"/>
                  <a:pt x="3365" y="16255"/>
                  <a:pt x="3399" y="16300"/>
                </a:cubicBezTo>
                <a:cubicBezTo>
                  <a:pt x="3371" y="16295"/>
                  <a:pt x="3342" y="16289"/>
                  <a:pt x="3314" y="16278"/>
                </a:cubicBezTo>
                <a:lnTo>
                  <a:pt x="3314" y="16278"/>
                </a:lnTo>
                <a:cubicBezTo>
                  <a:pt x="3376" y="16334"/>
                  <a:pt x="3427" y="16408"/>
                  <a:pt x="3513" y="16425"/>
                </a:cubicBezTo>
                <a:lnTo>
                  <a:pt x="3501" y="16442"/>
                </a:lnTo>
                <a:cubicBezTo>
                  <a:pt x="3507" y="16442"/>
                  <a:pt x="3524" y="16448"/>
                  <a:pt x="3530" y="16448"/>
                </a:cubicBezTo>
                <a:lnTo>
                  <a:pt x="3524" y="16476"/>
                </a:lnTo>
                <a:lnTo>
                  <a:pt x="3535" y="16476"/>
                </a:lnTo>
                <a:cubicBezTo>
                  <a:pt x="3535" y="16465"/>
                  <a:pt x="3535" y="16442"/>
                  <a:pt x="3535" y="16425"/>
                </a:cubicBezTo>
                <a:cubicBezTo>
                  <a:pt x="3547" y="16436"/>
                  <a:pt x="3569" y="16465"/>
                  <a:pt x="3581" y="16476"/>
                </a:cubicBezTo>
                <a:cubicBezTo>
                  <a:pt x="3569" y="16482"/>
                  <a:pt x="3558" y="16493"/>
                  <a:pt x="3552" y="16504"/>
                </a:cubicBezTo>
                <a:cubicBezTo>
                  <a:pt x="3564" y="16504"/>
                  <a:pt x="3581" y="16510"/>
                  <a:pt x="3592" y="16510"/>
                </a:cubicBezTo>
                <a:cubicBezTo>
                  <a:pt x="3592" y="16504"/>
                  <a:pt x="3592" y="16487"/>
                  <a:pt x="3592" y="16482"/>
                </a:cubicBezTo>
                <a:cubicBezTo>
                  <a:pt x="3654" y="16504"/>
                  <a:pt x="3700" y="16561"/>
                  <a:pt x="3751" y="16601"/>
                </a:cubicBezTo>
                <a:cubicBezTo>
                  <a:pt x="3745" y="16607"/>
                  <a:pt x="3728" y="16618"/>
                  <a:pt x="3723" y="16629"/>
                </a:cubicBezTo>
                <a:cubicBezTo>
                  <a:pt x="3734" y="16618"/>
                  <a:pt x="3745" y="16612"/>
                  <a:pt x="3762" y="16601"/>
                </a:cubicBezTo>
                <a:cubicBezTo>
                  <a:pt x="3785" y="16629"/>
                  <a:pt x="3813" y="16652"/>
                  <a:pt x="3847" y="16675"/>
                </a:cubicBezTo>
                <a:cubicBezTo>
                  <a:pt x="3820" y="16665"/>
                  <a:pt x="3796" y="16656"/>
                  <a:pt x="3769" y="16656"/>
                </a:cubicBezTo>
                <a:cubicBezTo>
                  <a:pt x="3763" y="16656"/>
                  <a:pt x="3757" y="16657"/>
                  <a:pt x="3751" y="16658"/>
                </a:cubicBezTo>
                <a:cubicBezTo>
                  <a:pt x="3779" y="16669"/>
                  <a:pt x="3796" y="16686"/>
                  <a:pt x="3791" y="16714"/>
                </a:cubicBezTo>
                <a:cubicBezTo>
                  <a:pt x="3796" y="16714"/>
                  <a:pt x="3808" y="16703"/>
                  <a:pt x="3813" y="16697"/>
                </a:cubicBezTo>
                <a:cubicBezTo>
                  <a:pt x="3876" y="16771"/>
                  <a:pt x="3961" y="16822"/>
                  <a:pt x="4035" y="16879"/>
                </a:cubicBezTo>
                <a:cubicBezTo>
                  <a:pt x="4040" y="16868"/>
                  <a:pt x="4046" y="16845"/>
                  <a:pt x="4046" y="16828"/>
                </a:cubicBezTo>
                <a:cubicBezTo>
                  <a:pt x="4125" y="16873"/>
                  <a:pt x="4193" y="16924"/>
                  <a:pt x="4262" y="16981"/>
                </a:cubicBezTo>
                <a:cubicBezTo>
                  <a:pt x="4210" y="16975"/>
                  <a:pt x="4171" y="16947"/>
                  <a:pt x="4131" y="16913"/>
                </a:cubicBezTo>
                <a:lnTo>
                  <a:pt x="4131" y="16913"/>
                </a:lnTo>
                <a:cubicBezTo>
                  <a:pt x="4114" y="16992"/>
                  <a:pt x="4420" y="17089"/>
                  <a:pt x="4466" y="17191"/>
                </a:cubicBezTo>
                <a:cubicBezTo>
                  <a:pt x="4443" y="17202"/>
                  <a:pt x="4426" y="17214"/>
                  <a:pt x="4403" y="17231"/>
                </a:cubicBezTo>
                <a:cubicBezTo>
                  <a:pt x="4409" y="17219"/>
                  <a:pt x="4415" y="17208"/>
                  <a:pt x="4415" y="17197"/>
                </a:cubicBezTo>
                <a:cubicBezTo>
                  <a:pt x="4392" y="17185"/>
                  <a:pt x="4381" y="17163"/>
                  <a:pt x="4386" y="17134"/>
                </a:cubicBezTo>
                <a:lnTo>
                  <a:pt x="4318" y="17134"/>
                </a:lnTo>
                <a:lnTo>
                  <a:pt x="4341" y="17100"/>
                </a:lnTo>
                <a:lnTo>
                  <a:pt x="4307" y="17117"/>
                </a:lnTo>
                <a:cubicBezTo>
                  <a:pt x="4250" y="17080"/>
                  <a:pt x="4186" y="17038"/>
                  <a:pt x="4114" y="17038"/>
                </a:cubicBezTo>
                <a:cubicBezTo>
                  <a:pt x="4099" y="17038"/>
                  <a:pt x="4084" y="17040"/>
                  <a:pt x="4069" y="17044"/>
                </a:cubicBezTo>
                <a:cubicBezTo>
                  <a:pt x="4171" y="17095"/>
                  <a:pt x="4256" y="17168"/>
                  <a:pt x="4352" y="17225"/>
                </a:cubicBezTo>
                <a:cubicBezTo>
                  <a:pt x="4358" y="17231"/>
                  <a:pt x="4358" y="17242"/>
                  <a:pt x="4358" y="17248"/>
                </a:cubicBezTo>
                <a:cubicBezTo>
                  <a:pt x="4363" y="17246"/>
                  <a:pt x="4367" y="17246"/>
                  <a:pt x="4372" y="17246"/>
                </a:cubicBezTo>
                <a:cubicBezTo>
                  <a:pt x="4404" y="17246"/>
                  <a:pt x="4428" y="17280"/>
                  <a:pt x="4443" y="17304"/>
                </a:cubicBezTo>
                <a:cubicBezTo>
                  <a:pt x="4511" y="17304"/>
                  <a:pt x="4562" y="17361"/>
                  <a:pt x="4619" y="17395"/>
                </a:cubicBezTo>
                <a:lnTo>
                  <a:pt x="4613" y="17418"/>
                </a:lnTo>
                <a:lnTo>
                  <a:pt x="4636" y="17401"/>
                </a:lnTo>
                <a:cubicBezTo>
                  <a:pt x="4704" y="17435"/>
                  <a:pt x="4761" y="17480"/>
                  <a:pt x="4835" y="17497"/>
                </a:cubicBezTo>
                <a:cubicBezTo>
                  <a:pt x="4863" y="17503"/>
                  <a:pt x="4869" y="17531"/>
                  <a:pt x="4886" y="17554"/>
                </a:cubicBezTo>
                <a:cubicBezTo>
                  <a:pt x="4903" y="17548"/>
                  <a:pt x="4920" y="17543"/>
                  <a:pt x="4937" y="17543"/>
                </a:cubicBezTo>
                <a:cubicBezTo>
                  <a:pt x="4931" y="17548"/>
                  <a:pt x="4931" y="17565"/>
                  <a:pt x="4925" y="17577"/>
                </a:cubicBezTo>
                <a:cubicBezTo>
                  <a:pt x="5124" y="17651"/>
                  <a:pt x="5277" y="17787"/>
                  <a:pt x="5464" y="17878"/>
                </a:cubicBezTo>
                <a:cubicBezTo>
                  <a:pt x="5469" y="17876"/>
                  <a:pt x="5474" y="17876"/>
                  <a:pt x="5478" y="17876"/>
                </a:cubicBezTo>
                <a:cubicBezTo>
                  <a:pt x="5511" y="17876"/>
                  <a:pt x="5536" y="17909"/>
                  <a:pt x="5561" y="17929"/>
                </a:cubicBezTo>
                <a:cubicBezTo>
                  <a:pt x="5606" y="17946"/>
                  <a:pt x="5652" y="17963"/>
                  <a:pt x="5697" y="17985"/>
                </a:cubicBezTo>
                <a:cubicBezTo>
                  <a:pt x="5703" y="17985"/>
                  <a:pt x="5720" y="17985"/>
                  <a:pt x="5731" y="17980"/>
                </a:cubicBezTo>
                <a:cubicBezTo>
                  <a:pt x="5748" y="17997"/>
                  <a:pt x="5765" y="18014"/>
                  <a:pt x="5782" y="18031"/>
                </a:cubicBezTo>
                <a:cubicBezTo>
                  <a:pt x="5805" y="18036"/>
                  <a:pt x="5822" y="18042"/>
                  <a:pt x="5845" y="18048"/>
                </a:cubicBezTo>
                <a:cubicBezTo>
                  <a:pt x="5850" y="18053"/>
                  <a:pt x="5856" y="18070"/>
                  <a:pt x="5862" y="18076"/>
                </a:cubicBezTo>
                <a:lnTo>
                  <a:pt x="5867" y="18059"/>
                </a:lnTo>
                <a:cubicBezTo>
                  <a:pt x="5896" y="18076"/>
                  <a:pt x="5930" y="18093"/>
                  <a:pt x="5964" y="18104"/>
                </a:cubicBezTo>
                <a:cubicBezTo>
                  <a:pt x="5964" y="18110"/>
                  <a:pt x="5964" y="18122"/>
                  <a:pt x="5964" y="18127"/>
                </a:cubicBezTo>
                <a:cubicBezTo>
                  <a:pt x="5969" y="18127"/>
                  <a:pt x="5986" y="18122"/>
                  <a:pt x="5998" y="18116"/>
                </a:cubicBezTo>
                <a:cubicBezTo>
                  <a:pt x="6043" y="18167"/>
                  <a:pt x="6128" y="18156"/>
                  <a:pt x="6179" y="18201"/>
                </a:cubicBezTo>
                <a:cubicBezTo>
                  <a:pt x="6183" y="18201"/>
                  <a:pt x="6187" y="18201"/>
                  <a:pt x="6190" y="18201"/>
                </a:cubicBezTo>
                <a:cubicBezTo>
                  <a:pt x="6293" y="18201"/>
                  <a:pt x="6376" y="18275"/>
                  <a:pt x="6474" y="18297"/>
                </a:cubicBezTo>
                <a:cubicBezTo>
                  <a:pt x="6486" y="18292"/>
                  <a:pt x="6497" y="18280"/>
                  <a:pt x="6508" y="18269"/>
                </a:cubicBezTo>
                <a:cubicBezTo>
                  <a:pt x="6508" y="18280"/>
                  <a:pt x="6514" y="18297"/>
                  <a:pt x="6520" y="18309"/>
                </a:cubicBezTo>
                <a:cubicBezTo>
                  <a:pt x="6639" y="18343"/>
                  <a:pt x="6752" y="18422"/>
                  <a:pt x="6877" y="18428"/>
                </a:cubicBezTo>
                <a:cubicBezTo>
                  <a:pt x="6883" y="18422"/>
                  <a:pt x="6889" y="18405"/>
                  <a:pt x="6889" y="18394"/>
                </a:cubicBezTo>
                <a:cubicBezTo>
                  <a:pt x="6832" y="18383"/>
                  <a:pt x="6775" y="18365"/>
                  <a:pt x="6718" y="18354"/>
                </a:cubicBezTo>
                <a:cubicBezTo>
                  <a:pt x="6713" y="18348"/>
                  <a:pt x="6707" y="18331"/>
                  <a:pt x="6701" y="18326"/>
                </a:cubicBezTo>
                <a:cubicBezTo>
                  <a:pt x="6616" y="18320"/>
                  <a:pt x="6531" y="18263"/>
                  <a:pt x="6446" y="18229"/>
                </a:cubicBezTo>
                <a:cubicBezTo>
                  <a:pt x="6440" y="18235"/>
                  <a:pt x="6429" y="18246"/>
                  <a:pt x="6418" y="18252"/>
                </a:cubicBezTo>
                <a:cubicBezTo>
                  <a:pt x="6401" y="18235"/>
                  <a:pt x="6384" y="18218"/>
                  <a:pt x="6367" y="18201"/>
                </a:cubicBezTo>
                <a:cubicBezTo>
                  <a:pt x="6355" y="18207"/>
                  <a:pt x="6327" y="18218"/>
                  <a:pt x="6315" y="18224"/>
                </a:cubicBezTo>
                <a:cubicBezTo>
                  <a:pt x="6315" y="18212"/>
                  <a:pt x="6315" y="18195"/>
                  <a:pt x="6315" y="18184"/>
                </a:cubicBezTo>
                <a:lnTo>
                  <a:pt x="6270" y="18184"/>
                </a:lnTo>
                <a:cubicBezTo>
                  <a:pt x="6270" y="18167"/>
                  <a:pt x="6270" y="18150"/>
                  <a:pt x="6264" y="18127"/>
                </a:cubicBezTo>
                <a:cubicBezTo>
                  <a:pt x="6264" y="18139"/>
                  <a:pt x="6253" y="18156"/>
                  <a:pt x="6253" y="18167"/>
                </a:cubicBezTo>
                <a:cubicBezTo>
                  <a:pt x="6111" y="18099"/>
                  <a:pt x="5975" y="18031"/>
                  <a:pt x="5833" y="17974"/>
                </a:cubicBezTo>
                <a:lnTo>
                  <a:pt x="5896" y="17912"/>
                </a:lnTo>
                <a:lnTo>
                  <a:pt x="5896" y="17912"/>
                </a:lnTo>
                <a:cubicBezTo>
                  <a:pt x="5890" y="17923"/>
                  <a:pt x="5879" y="17940"/>
                  <a:pt x="5879" y="17951"/>
                </a:cubicBezTo>
                <a:cubicBezTo>
                  <a:pt x="5941" y="17985"/>
                  <a:pt x="6015" y="18008"/>
                  <a:pt x="6083" y="18036"/>
                </a:cubicBezTo>
                <a:cubicBezTo>
                  <a:pt x="6083" y="18025"/>
                  <a:pt x="6083" y="18008"/>
                  <a:pt x="6088" y="17997"/>
                </a:cubicBezTo>
                <a:cubicBezTo>
                  <a:pt x="6185" y="18025"/>
                  <a:pt x="6281" y="18059"/>
                  <a:pt x="6372" y="18104"/>
                </a:cubicBezTo>
                <a:cubicBezTo>
                  <a:pt x="6359" y="18112"/>
                  <a:pt x="6347" y="18115"/>
                  <a:pt x="6334" y="18115"/>
                </a:cubicBezTo>
                <a:cubicBezTo>
                  <a:pt x="6318" y="18115"/>
                  <a:pt x="6303" y="18111"/>
                  <a:pt x="6287" y="18104"/>
                </a:cubicBezTo>
                <a:lnTo>
                  <a:pt x="6281" y="18110"/>
                </a:lnTo>
                <a:cubicBezTo>
                  <a:pt x="6304" y="18122"/>
                  <a:pt x="6321" y="18133"/>
                  <a:pt x="6344" y="18144"/>
                </a:cubicBezTo>
                <a:cubicBezTo>
                  <a:pt x="6361" y="18127"/>
                  <a:pt x="6378" y="18110"/>
                  <a:pt x="6395" y="18099"/>
                </a:cubicBezTo>
                <a:lnTo>
                  <a:pt x="6395" y="18099"/>
                </a:lnTo>
                <a:cubicBezTo>
                  <a:pt x="6412" y="18116"/>
                  <a:pt x="6389" y="18139"/>
                  <a:pt x="6384" y="18161"/>
                </a:cubicBezTo>
                <a:cubicBezTo>
                  <a:pt x="6435" y="18167"/>
                  <a:pt x="6474" y="18184"/>
                  <a:pt x="6520" y="18195"/>
                </a:cubicBezTo>
                <a:cubicBezTo>
                  <a:pt x="6503" y="18178"/>
                  <a:pt x="6486" y="18161"/>
                  <a:pt x="6469" y="18144"/>
                </a:cubicBezTo>
                <a:lnTo>
                  <a:pt x="6469" y="18144"/>
                </a:lnTo>
                <a:cubicBezTo>
                  <a:pt x="6520" y="18167"/>
                  <a:pt x="6616" y="18156"/>
                  <a:pt x="6622" y="18229"/>
                </a:cubicBezTo>
                <a:cubicBezTo>
                  <a:pt x="6656" y="18241"/>
                  <a:pt x="6690" y="18252"/>
                  <a:pt x="6718" y="18258"/>
                </a:cubicBezTo>
                <a:cubicBezTo>
                  <a:pt x="6701" y="18252"/>
                  <a:pt x="6684" y="18241"/>
                  <a:pt x="6667" y="18229"/>
                </a:cubicBezTo>
                <a:lnTo>
                  <a:pt x="6673" y="18218"/>
                </a:lnTo>
                <a:cubicBezTo>
                  <a:pt x="6701" y="18229"/>
                  <a:pt x="6730" y="18235"/>
                  <a:pt x="6764" y="18241"/>
                </a:cubicBezTo>
                <a:cubicBezTo>
                  <a:pt x="6758" y="18252"/>
                  <a:pt x="6752" y="18269"/>
                  <a:pt x="6752" y="18280"/>
                </a:cubicBezTo>
                <a:cubicBezTo>
                  <a:pt x="6760" y="18261"/>
                  <a:pt x="6771" y="18254"/>
                  <a:pt x="6783" y="18254"/>
                </a:cubicBezTo>
                <a:cubicBezTo>
                  <a:pt x="6795" y="18254"/>
                  <a:pt x="6809" y="18263"/>
                  <a:pt x="6820" y="18275"/>
                </a:cubicBezTo>
                <a:cubicBezTo>
                  <a:pt x="6815" y="18280"/>
                  <a:pt x="6803" y="18297"/>
                  <a:pt x="6792" y="18303"/>
                </a:cubicBezTo>
                <a:cubicBezTo>
                  <a:pt x="6889" y="18320"/>
                  <a:pt x="6974" y="18354"/>
                  <a:pt x="7064" y="18383"/>
                </a:cubicBezTo>
                <a:cubicBezTo>
                  <a:pt x="7053" y="18377"/>
                  <a:pt x="7030" y="18365"/>
                  <a:pt x="7019" y="18360"/>
                </a:cubicBezTo>
                <a:lnTo>
                  <a:pt x="7025" y="18326"/>
                </a:lnTo>
                <a:cubicBezTo>
                  <a:pt x="7059" y="18337"/>
                  <a:pt x="7093" y="18348"/>
                  <a:pt x="7121" y="18354"/>
                </a:cubicBezTo>
                <a:cubicBezTo>
                  <a:pt x="7115" y="18365"/>
                  <a:pt x="7110" y="18383"/>
                  <a:pt x="7104" y="18388"/>
                </a:cubicBezTo>
                <a:cubicBezTo>
                  <a:pt x="7206" y="18428"/>
                  <a:pt x="7320" y="18462"/>
                  <a:pt x="7433" y="18479"/>
                </a:cubicBezTo>
                <a:cubicBezTo>
                  <a:pt x="7382" y="18451"/>
                  <a:pt x="7314" y="18445"/>
                  <a:pt x="7263" y="18411"/>
                </a:cubicBezTo>
                <a:lnTo>
                  <a:pt x="7263" y="18411"/>
                </a:lnTo>
                <a:cubicBezTo>
                  <a:pt x="7359" y="18417"/>
                  <a:pt x="7445" y="18445"/>
                  <a:pt x="7535" y="18479"/>
                </a:cubicBezTo>
                <a:cubicBezTo>
                  <a:pt x="7535" y="18485"/>
                  <a:pt x="7541" y="18496"/>
                  <a:pt x="7541" y="18502"/>
                </a:cubicBezTo>
                <a:cubicBezTo>
                  <a:pt x="7513" y="18483"/>
                  <a:pt x="7485" y="18465"/>
                  <a:pt x="7455" y="18465"/>
                </a:cubicBezTo>
                <a:cubicBezTo>
                  <a:pt x="7448" y="18465"/>
                  <a:pt x="7440" y="18466"/>
                  <a:pt x="7433" y="18468"/>
                </a:cubicBezTo>
                <a:cubicBezTo>
                  <a:pt x="7450" y="18490"/>
                  <a:pt x="7473" y="18507"/>
                  <a:pt x="7496" y="18530"/>
                </a:cubicBezTo>
                <a:cubicBezTo>
                  <a:pt x="7507" y="18519"/>
                  <a:pt x="7530" y="18507"/>
                  <a:pt x="7547" y="18502"/>
                </a:cubicBezTo>
                <a:cubicBezTo>
                  <a:pt x="7564" y="18524"/>
                  <a:pt x="7598" y="18530"/>
                  <a:pt x="7626" y="18536"/>
                </a:cubicBezTo>
                <a:cubicBezTo>
                  <a:pt x="7615" y="18507"/>
                  <a:pt x="7586" y="18496"/>
                  <a:pt x="7564" y="18479"/>
                </a:cubicBezTo>
                <a:cubicBezTo>
                  <a:pt x="7603" y="18479"/>
                  <a:pt x="7643" y="18490"/>
                  <a:pt x="7683" y="18502"/>
                </a:cubicBezTo>
                <a:cubicBezTo>
                  <a:pt x="7677" y="18513"/>
                  <a:pt x="7671" y="18524"/>
                  <a:pt x="7666" y="18536"/>
                </a:cubicBezTo>
                <a:cubicBezTo>
                  <a:pt x="7694" y="18547"/>
                  <a:pt x="7728" y="18553"/>
                  <a:pt x="7762" y="18564"/>
                </a:cubicBezTo>
                <a:cubicBezTo>
                  <a:pt x="7745" y="18541"/>
                  <a:pt x="7728" y="18524"/>
                  <a:pt x="7717" y="18507"/>
                </a:cubicBezTo>
                <a:lnTo>
                  <a:pt x="7717" y="18507"/>
                </a:lnTo>
                <a:cubicBezTo>
                  <a:pt x="7762" y="18524"/>
                  <a:pt x="7813" y="18541"/>
                  <a:pt x="7864" y="18558"/>
                </a:cubicBezTo>
                <a:lnTo>
                  <a:pt x="7864" y="18615"/>
                </a:lnTo>
                <a:cubicBezTo>
                  <a:pt x="7884" y="18602"/>
                  <a:pt x="7906" y="18598"/>
                  <a:pt x="7928" y="18598"/>
                </a:cubicBezTo>
                <a:cubicBezTo>
                  <a:pt x="7983" y="18598"/>
                  <a:pt x="8043" y="18625"/>
                  <a:pt x="8101" y="18625"/>
                </a:cubicBezTo>
                <a:cubicBezTo>
                  <a:pt x="8113" y="18625"/>
                  <a:pt x="8125" y="18624"/>
                  <a:pt x="8137" y="18621"/>
                </a:cubicBezTo>
                <a:lnTo>
                  <a:pt x="8086" y="18609"/>
                </a:lnTo>
                <a:cubicBezTo>
                  <a:pt x="8086" y="18604"/>
                  <a:pt x="8091" y="18587"/>
                  <a:pt x="8091" y="18581"/>
                </a:cubicBezTo>
                <a:cubicBezTo>
                  <a:pt x="8103" y="18587"/>
                  <a:pt x="8131" y="18598"/>
                  <a:pt x="8142" y="18604"/>
                </a:cubicBezTo>
                <a:lnTo>
                  <a:pt x="8188" y="18592"/>
                </a:lnTo>
                <a:lnTo>
                  <a:pt x="8188" y="18592"/>
                </a:lnTo>
                <a:cubicBezTo>
                  <a:pt x="8182" y="18604"/>
                  <a:pt x="8171" y="18632"/>
                  <a:pt x="8165" y="18644"/>
                </a:cubicBezTo>
                <a:cubicBezTo>
                  <a:pt x="8184" y="18650"/>
                  <a:pt x="8202" y="18654"/>
                  <a:pt x="8221" y="18654"/>
                </a:cubicBezTo>
                <a:cubicBezTo>
                  <a:pt x="8237" y="18654"/>
                  <a:pt x="8252" y="18651"/>
                  <a:pt x="8267" y="18644"/>
                </a:cubicBezTo>
                <a:cubicBezTo>
                  <a:pt x="8307" y="18649"/>
                  <a:pt x="8347" y="18666"/>
                  <a:pt x="8386" y="18683"/>
                </a:cubicBezTo>
                <a:cubicBezTo>
                  <a:pt x="8398" y="18678"/>
                  <a:pt x="8415" y="18672"/>
                  <a:pt x="8420" y="18672"/>
                </a:cubicBezTo>
                <a:cubicBezTo>
                  <a:pt x="8466" y="18689"/>
                  <a:pt x="8511" y="18695"/>
                  <a:pt x="8562" y="18700"/>
                </a:cubicBezTo>
                <a:cubicBezTo>
                  <a:pt x="8551" y="18706"/>
                  <a:pt x="8528" y="18723"/>
                  <a:pt x="8517" y="18729"/>
                </a:cubicBezTo>
                <a:cubicBezTo>
                  <a:pt x="8568" y="18706"/>
                  <a:pt x="8625" y="18717"/>
                  <a:pt x="8670" y="18695"/>
                </a:cubicBezTo>
                <a:cubicBezTo>
                  <a:pt x="8625" y="18683"/>
                  <a:pt x="8579" y="18672"/>
                  <a:pt x="8540" y="18661"/>
                </a:cubicBezTo>
                <a:cubicBezTo>
                  <a:pt x="8625" y="18661"/>
                  <a:pt x="8710" y="18666"/>
                  <a:pt x="8795" y="18678"/>
                </a:cubicBezTo>
                <a:cubicBezTo>
                  <a:pt x="8818" y="18683"/>
                  <a:pt x="8840" y="18683"/>
                  <a:pt x="8857" y="18689"/>
                </a:cubicBezTo>
                <a:cubicBezTo>
                  <a:pt x="8857" y="18689"/>
                  <a:pt x="8857" y="18689"/>
                  <a:pt x="8857" y="18683"/>
                </a:cubicBezTo>
                <a:cubicBezTo>
                  <a:pt x="8903" y="18689"/>
                  <a:pt x="8942" y="18700"/>
                  <a:pt x="8988" y="18706"/>
                </a:cubicBezTo>
                <a:cubicBezTo>
                  <a:pt x="8959" y="18706"/>
                  <a:pt x="8931" y="18706"/>
                  <a:pt x="8903" y="18712"/>
                </a:cubicBezTo>
                <a:cubicBezTo>
                  <a:pt x="8914" y="18740"/>
                  <a:pt x="8942" y="18746"/>
                  <a:pt x="8971" y="18757"/>
                </a:cubicBezTo>
                <a:cubicBezTo>
                  <a:pt x="8993" y="18751"/>
                  <a:pt x="9022" y="18746"/>
                  <a:pt x="9050" y="18740"/>
                </a:cubicBezTo>
                <a:cubicBezTo>
                  <a:pt x="9056" y="18746"/>
                  <a:pt x="9062" y="18763"/>
                  <a:pt x="9062" y="18768"/>
                </a:cubicBezTo>
                <a:cubicBezTo>
                  <a:pt x="9069" y="18755"/>
                  <a:pt x="9103" y="18747"/>
                  <a:pt x="9133" y="18747"/>
                </a:cubicBezTo>
                <a:cubicBezTo>
                  <a:pt x="9168" y="18747"/>
                  <a:pt x="9199" y="18758"/>
                  <a:pt x="9181" y="18785"/>
                </a:cubicBezTo>
                <a:cubicBezTo>
                  <a:pt x="9152" y="18791"/>
                  <a:pt x="9122" y="18794"/>
                  <a:pt x="9092" y="18794"/>
                </a:cubicBezTo>
                <a:cubicBezTo>
                  <a:pt x="9016" y="18794"/>
                  <a:pt x="8939" y="18780"/>
                  <a:pt x="8863" y="18780"/>
                </a:cubicBezTo>
                <a:cubicBezTo>
                  <a:pt x="8829" y="18780"/>
                  <a:pt x="8794" y="18783"/>
                  <a:pt x="8761" y="18791"/>
                </a:cubicBezTo>
                <a:cubicBezTo>
                  <a:pt x="8755" y="18785"/>
                  <a:pt x="8744" y="18774"/>
                  <a:pt x="8744" y="18768"/>
                </a:cubicBezTo>
                <a:cubicBezTo>
                  <a:pt x="8659" y="18768"/>
                  <a:pt x="8574" y="18746"/>
                  <a:pt x="8489" y="18734"/>
                </a:cubicBezTo>
                <a:cubicBezTo>
                  <a:pt x="8483" y="18751"/>
                  <a:pt x="8471" y="18785"/>
                  <a:pt x="8466" y="18802"/>
                </a:cubicBezTo>
                <a:cubicBezTo>
                  <a:pt x="8479" y="18804"/>
                  <a:pt x="8493" y="18805"/>
                  <a:pt x="8506" y="18805"/>
                </a:cubicBezTo>
                <a:cubicBezTo>
                  <a:pt x="8539" y="18805"/>
                  <a:pt x="8572" y="18798"/>
                  <a:pt x="8596" y="18774"/>
                </a:cubicBezTo>
                <a:cubicBezTo>
                  <a:pt x="8613" y="18780"/>
                  <a:pt x="8630" y="18785"/>
                  <a:pt x="8653" y="18791"/>
                </a:cubicBezTo>
                <a:cubicBezTo>
                  <a:pt x="8663" y="18807"/>
                  <a:pt x="8681" y="18810"/>
                  <a:pt x="8700" y="18810"/>
                </a:cubicBezTo>
                <a:cubicBezTo>
                  <a:pt x="8718" y="18810"/>
                  <a:pt x="8737" y="18807"/>
                  <a:pt x="8753" y="18807"/>
                </a:cubicBezTo>
                <a:cubicBezTo>
                  <a:pt x="8758" y="18807"/>
                  <a:pt x="8762" y="18807"/>
                  <a:pt x="8767" y="18808"/>
                </a:cubicBezTo>
                <a:lnTo>
                  <a:pt x="8755" y="18848"/>
                </a:lnTo>
                <a:cubicBezTo>
                  <a:pt x="8761" y="18842"/>
                  <a:pt x="8772" y="18819"/>
                  <a:pt x="8778" y="18814"/>
                </a:cubicBezTo>
                <a:cubicBezTo>
                  <a:pt x="8795" y="18825"/>
                  <a:pt x="8823" y="18848"/>
                  <a:pt x="8840" y="18865"/>
                </a:cubicBezTo>
                <a:cubicBezTo>
                  <a:pt x="8857" y="18853"/>
                  <a:pt x="8874" y="18842"/>
                  <a:pt x="8886" y="18831"/>
                </a:cubicBezTo>
                <a:cubicBezTo>
                  <a:pt x="8897" y="18842"/>
                  <a:pt x="8908" y="18859"/>
                  <a:pt x="8914" y="18870"/>
                </a:cubicBezTo>
                <a:cubicBezTo>
                  <a:pt x="8914" y="18865"/>
                  <a:pt x="8914" y="18848"/>
                  <a:pt x="8914" y="18836"/>
                </a:cubicBezTo>
                <a:cubicBezTo>
                  <a:pt x="8942" y="18848"/>
                  <a:pt x="8982" y="18848"/>
                  <a:pt x="9005" y="18882"/>
                </a:cubicBezTo>
                <a:cubicBezTo>
                  <a:pt x="9005" y="18870"/>
                  <a:pt x="9005" y="18859"/>
                  <a:pt x="8999" y="18848"/>
                </a:cubicBezTo>
                <a:lnTo>
                  <a:pt x="8999" y="18848"/>
                </a:lnTo>
                <a:cubicBezTo>
                  <a:pt x="9050" y="18856"/>
                  <a:pt x="9101" y="18858"/>
                  <a:pt x="9152" y="18858"/>
                </a:cubicBezTo>
                <a:cubicBezTo>
                  <a:pt x="9178" y="18858"/>
                  <a:pt x="9203" y="18857"/>
                  <a:pt x="9229" y="18857"/>
                </a:cubicBezTo>
                <a:cubicBezTo>
                  <a:pt x="9254" y="18857"/>
                  <a:pt x="9280" y="18858"/>
                  <a:pt x="9306" y="18859"/>
                </a:cubicBezTo>
                <a:cubicBezTo>
                  <a:pt x="9300" y="18870"/>
                  <a:pt x="9289" y="18882"/>
                  <a:pt x="9283" y="18893"/>
                </a:cubicBezTo>
                <a:cubicBezTo>
                  <a:pt x="9304" y="18869"/>
                  <a:pt x="9344" y="18856"/>
                  <a:pt x="9383" y="18856"/>
                </a:cubicBezTo>
                <a:cubicBezTo>
                  <a:pt x="9418" y="18856"/>
                  <a:pt x="9451" y="18866"/>
                  <a:pt x="9470" y="18887"/>
                </a:cubicBezTo>
                <a:cubicBezTo>
                  <a:pt x="9474" y="18891"/>
                  <a:pt x="9478" y="18893"/>
                  <a:pt x="9482" y="18893"/>
                </a:cubicBezTo>
                <a:cubicBezTo>
                  <a:pt x="9497" y="18893"/>
                  <a:pt x="9514" y="18875"/>
                  <a:pt x="9527" y="18870"/>
                </a:cubicBezTo>
                <a:cubicBezTo>
                  <a:pt x="9535" y="18871"/>
                  <a:pt x="9543" y="18872"/>
                  <a:pt x="9551" y="18872"/>
                </a:cubicBezTo>
                <a:cubicBezTo>
                  <a:pt x="9607" y="18872"/>
                  <a:pt x="9651" y="18853"/>
                  <a:pt x="9691" y="18808"/>
                </a:cubicBezTo>
                <a:cubicBezTo>
                  <a:pt x="9697" y="18819"/>
                  <a:pt x="9697" y="18842"/>
                  <a:pt x="9697" y="18853"/>
                </a:cubicBezTo>
                <a:cubicBezTo>
                  <a:pt x="9703" y="18842"/>
                  <a:pt x="9714" y="18819"/>
                  <a:pt x="9714" y="18808"/>
                </a:cubicBezTo>
                <a:cubicBezTo>
                  <a:pt x="9730" y="18820"/>
                  <a:pt x="9747" y="18844"/>
                  <a:pt x="9765" y="18844"/>
                </a:cubicBezTo>
                <a:cubicBezTo>
                  <a:pt x="9772" y="18844"/>
                  <a:pt x="9780" y="18840"/>
                  <a:pt x="9788" y="18831"/>
                </a:cubicBezTo>
                <a:cubicBezTo>
                  <a:pt x="9828" y="18831"/>
                  <a:pt x="9873" y="18836"/>
                  <a:pt x="9913" y="18836"/>
                </a:cubicBezTo>
                <a:cubicBezTo>
                  <a:pt x="9867" y="18814"/>
                  <a:pt x="9822" y="18802"/>
                  <a:pt x="9776" y="18797"/>
                </a:cubicBezTo>
                <a:lnTo>
                  <a:pt x="9765" y="18836"/>
                </a:lnTo>
                <a:cubicBezTo>
                  <a:pt x="9750" y="18814"/>
                  <a:pt x="9733" y="18799"/>
                  <a:pt x="9712" y="18799"/>
                </a:cubicBezTo>
                <a:cubicBezTo>
                  <a:pt x="9701" y="18799"/>
                  <a:pt x="9688" y="18804"/>
                  <a:pt x="9674" y="18814"/>
                </a:cubicBezTo>
                <a:lnTo>
                  <a:pt x="9680" y="18774"/>
                </a:lnTo>
                <a:lnTo>
                  <a:pt x="9680" y="18774"/>
                </a:lnTo>
                <a:cubicBezTo>
                  <a:pt x="9663" y="18808"/>
                  <a:pt x="9635" y="18842"/>
                  <a:pt x="9601" y="18859"/>
                </a:cubicBezTo>
                <a:cubicBezTo>
                  <a:pt x="9555" y="18836"/>
                  <a:pt x="9544" y="18785"/>
                  <a:pt x="9532" y="18740"/>
                </a:cubicBezTo>
                <a:cubicBezTo>
                  <a:pt x="9493" y="18729"/>
                  <a:pt x="9447" y="18723"/>
                  <a:pt x="9402" y="18717"/>
                </a:cubicBezTo>
                <a:cubicBezTo>
                  <a:pt x="9635" y="18706"/>
                  <a:pt x="9873" y="18695"/>
                  <a:pt x="10111" y="18695"/>
                </a:cubicBezTo>
                <a:cubicBezTo>
                  <a:pt x="10106" y="18700"/>
                  <a:pt x="10089" y="18717"/>
                  <a:pt x="10083" y="18729"/>
                </a:cubicBezTo>
                <a:lnTo>
                  <a:pt x="10100" y="18729"/>
                </a:lnTo>
                <a:cubicBezTo>
                  <a:pt x="10107" y="18698"/>
                  <a:pt x="10120" y="18681"/>
                  <a:pt x="10143" y="18681"/>
                </a:cubicBezTo>
                <a:cubicBezTo>
                  <a:pt x="10154" y="18681"/>
                  <a:pt x="10167" y="18685"/>
                  <a:pt x="10184" y="18694"/>
                </a:cubicBezTo>
                <a:lnTo>
                  <a:pt x="10184" y="18694"/>
                </a:lnTo>
                <a:cubicBezTo>
                  <a:pt x="10186" y="18688"/>
                  <a:pt x="10188" y="18682"/>
                  <a:pt x="10191" y="18678"/>
                </a:cubicBezTo>
                <a:cubicBezTo>
                  <a:pt x="10264" y="18672"/>
                  <a:pt x="10338" y="18672"/>
                  <a:pt x="10406" y="18666"/>
                </a:cubicBezTo>
                <a:cubicBezTo>
                  <a:pt x="10410" y="18666"/>
                  <a:pt x="10414" y="18667"/>
                  <a:pt x="10419" y="18667"/>
                </a:cubicBezTo>
                <a:cubicBezTo>
                  <a:pt x="10476" y="18667"/>
                  <a:pt x="10540" y="18644"/>
                  <a:pt x="10598" y="18644"/>
                </a:cubicBezTo>
                <a:cubicBezTo>
                  <a:pt x="10630" y="18644"/>
                  <a:pt x="10659" y="18651"/>
                  <a:pt x="10684" y="18672"/>
                </a:cubicBezTo>
                <a:cubicBezTo>
                  <a:pt x="10724" y="18678"/>
                  <a:pt x="10764" y="18678"/>
                  <a:pt x="10809" y="18683"/>
                </a:cubicBezTo>
                <a:cubicBezTo>
                  <a:pt x="10815" y="18683"/>
                  <a:pt x="10826" y="18672"/>
                  <a:pt x="10837" y="18666"/>
                </a:cubicBezTo>
                <a:cubicBezTo>
                  <a:pt x="10846" y="18669"/>
                  <a:pt x="10854" y="18670"/>
                  <a:pt x="10861" y="18670"/>
                </a:cubicBezTo>
                <a:cubicBezTo>
                  <a:pt x="10884" y="18670"/>
                  <a:pt x="10901" y="18657"/>
                  <a:pt x="10906" y="18626"/>
                </a:cubicBezTo>
                <a:lnTo>
                  <a:pt x="10906" y="18626"/>
                </a:lnTo>
                <a:cubicBezTo>
                  <a:pt x="10883" y="18632"/>
                  <a:pt x="10860" y="18632"/>
                  <a:pt x="10837" y="18632"/>
                </a:cubicBezTo>
                <a:cubicBezTo>
                  <a:pt x="10872" y="18621"/>
                  <a:pt x="10906" y="18615"/>
                  <a:pt x="10940" y="18604"/>
                </a:cubicBezTo>
                <a:lnTo>
                  <a:pt x="10940" y="18604"/>
                </a:lnTo>
                <a:cubicBezTo>
                  <a:pt x="10940" y="18615"/>
                  <a:pt x="10934" y="18644"/>
                  <a:pt x="10934" y="18655"/>
                </a:cubicBezTo>
                <a:cubicBezTo>
                  <a:pt x="10951" y="18644"/>
                  <a:pt x="10974" y="18638"/>
                  <a:pt x="10991" y="18626"/>
                </a:cubicBezTo>
                <a:lnTo>
                  <a:pt x="10991" y="18626"/>
                </a:lnTo>
                <a:cubicBezTo>
                  <a:pt x="10991" y="18649"/>
                  <a:pt x="10991" y="18672"/>
                  <a:pt x="10985" y="18695"/>
                </a:cubicBezTo>
                <a:cubicBezTo>
                  <a:pt x="10962" y="18700"/>
                  <a:pt x="10940" y="18706"/>
                  <a:pt x="10917" y="18712"/>
                </a:cubicBezTo>
                <a:cubicBezTo>
                  <a:pt x="10917" y="18706"/>
                  <a:pt x="10906" y="18700"/>
                  <a:pt x="10900" y="18700"/>
                </a:cubicBezTo>
                <a:cubicBezTo>
                  <a:pt x="10843" y="18706"/>
                  <a:pt x="10786" y="18723"/>
                  <a:pt x="10735" y="18746"/>
                </a:cubicBezTo>
                <a:cubicBezTo>
                  <a:pt x="10724" y="18740"/>
                  <a:pt x="10701" y="18729"/>
                  <a:pt x="10690" y="18723"/>
                </a:cubicBezTo>
                <a:cubicBezTo>
                  <a:pt x="10684" y="18734"/>
                  <a:pt x="10684" y="18757"/>
                  <a:pt x="10679" y="18768"/>
                </a:cubicBezTo>
                <a:cubicBezTo>
                  <a:pt x="10705" y="18778"/>
                  <a:pt x="10731" y="18781"/>
                  <a:pt x="10758" y="18781"/>
                </a:cubicBezTo>
                <a:cubicBezTo>
                  <a:pt x="10828" y="18781"/>
                  <a:pt x="10899" y="18757"/>
                  <a:pt x="10974" y="18757"/>
                </a:cubicBezTo>
                <a:lnTo>
                  <a:pt x="10972" y="18764"/>
                </a:lnTo>
                <a:lnTo>
                  <a:pt x="10972" y="18764"/>
                </a:lnTo>
                <a:cubicBezTo>
                  <a:pt x="10974" y="18759"/>
                  <a:pt x="10977" y="18754"/>
                  <a:pt x="10979" y="18751"/>
                </a:cubicBezTo>
                <a:cubicBezTo>
                  <a:pt x="11030" y="18746"/>
                  <a:pt x="11076" y="18740"/>
                  <a:pt x="11121" y="18717"/>
                </a:cubicBezTo>
                <a:cubicBezTo>
                  <a:pt x="11133" y="18721"/>
                  <a:pt x="11144" y="18722"/>
                  <a:pt x="11155" y="18722"/>
                </a:cubicBezTo>
                <a:cubicBezTo>
                  <a:pt x="11182" y="18722"/>
                  <a:pt x="11206" y="18711"/>
                  <a:pt x="11218" y="18683"/>
                </a:cubicBezTo>
                <a:cubicBezTo>
                  <a:pt x="11223" y="18695"/>
                  <a:pt x="11229" y="18712"/>
                  <a:pt x="11235" y="18723"/>
                </a:cubicBezTo>
                <a:cubicBezTo>
                  <a:pt x="11235" y="18706"/>
                  <a:pt x="11235" y="18683"/>
                  <a:pt x="11235" y="18672"/>
                </a:cubicBezTo>
                <a:cubicBezTo>
                  <a:pt x="11252" y="18678"/>
                  <a:pt x="11280" y="18689"/>
                  <a:pt x="11291" y="18695"/>
                </a:cubicBezTo>
                <a:cubicBezTo>
                  <a:pt x="11297" y="18689"/>
                  <a:pt x="11297" y="18678"/>
                  <a:pt x="11303" y="18672"/>
                </a:cubicBezTo>
                <a:cubicBezTo>
                  <a:pt x="11275" y="18669"/>
                  <a:pt x="11246" y="18665"/>
                  <a:pt x="11219" y="18665"/>
                </a:cubicBezTo>
                <a:cubicBezTo>
                  <a:pt x="11185" y="18665"/>
                  <a:pt x="11155" y="18672"/>
                  <a:pt x="11133" y="18700"/>
                </a:cubicBezTo>
                <a:cubicBezTo>
                  <a:pt x="11121" y="18695"/>
                  <a:pt x="11098" y="18683"/>
                  <a:pt x="11087" y="18678"/>
                </a:cubicBezTo>
                <a:cubicBezTo>
                  <a:pt x="11053" y="18683"/>
                  <a:pt x="11025" y="18689"/>
                  <a:pt x="10991" y="18700"/>
                </a:cubicBezTo>
                <a:cubicBezTo>
                  <a:pt x="10996" y="18678"/>
                  <a:pt x="11008" y="18644"/>
                  <a:pt x="11008" y="18621"/>
                </a:cubicBezTo>
                <a:lnTo>
                  <a:pt x="11053" y="18644"/>
                </a:lnTo>
                <a:lnTo>
                  <a:pt x="11053" y="18592"/>
                </a:lnTo>
                <a:cubicBezTo>
                  <a:pt x="11064" y="18587"/>
                  <a:pt x="11081" y="18581"/>
                  <a:pt x="11087" y="18575"/>
                </a:cubicBezTo>
                <a:lnTo>
                  <a:pt x="11087" y="18638"/>
                </a:lnTo>
                <a:cubicBezTo>
                  <a:pt x="11098" y="18621"/>
                  <a:pt x="11110" y="18598"/>
                  <a:pt x="11121" y="18581"/>
                </a:cubicBezTo>
                <a:cubicBezTo>
                  <a:pt x="11138" y="18575"/>
                  <a:pt x="11155" y="18570"/>
                  <a:pt x="11167" y="18570"/>
                </a:cubicBezTo>
                <a:cubicBezTo>
                  <a:pt x="11155" y="18581"/>
                  <a:pt x="11133" y="18587"/>
                  <a:pt x="11127" y="18609"/>
                </a:cubicBezTo>
                <a:cubicBezTo>
                  <a:pt x="11134" y="18615"/>
                  <a:pt x="11141" y="18617"/>
                  <a:pt x="11147" y="18617"/>
                </a:cubicBezTo>
                <a:cubicBezTo>
                  <a:pt x="11178" y="18617"/>
                  <a:pt x="11196" y="18557"/>
                  <a:pt x="11229" y="18547"/>
                </a:cubicBezTo>
                <a:cubicBezTo>
                  <a:pt x="11252" y="18547"/>
                  <a:pt x="11291" y="18553"/>
                  <a:pt x="11314" y="18553"/>
                </a:cubicBezTo>
                <a:cubicBezTo>
                  <a:pt x="11328" y="18537"/>
                  <a:pt x="11342" y="18530"/>
                  <a:pt x="11355" y="18530"/>
                </a:cubicBezTo>
                <a:cubicBezTo>
                  <a:pt x="11375" y="18530"/>
                  <a:pt x="11394" y="18544"/>
                  <a:pt x="11411" y="18564"/>
                </a:cubicBezTo>
                <a:cubicBezTo>
                  <a:pt x="11416" y="18553"/>
                  <a:pt x="11428" y="18536"/>
                  <a:pt x="11428" y="18524"/>
                </a:cubicBezTo>
                <a:cubicBezTo>
                  <a:pt x="11490" y="18496"/>
                  <a:pt x="11558" y="18485"/>
                  <a:pt x="11620" y="18462"/>
                </a:cubicBezTo>
                <a:lnTo>
                  <a:pt x="11620" y="18462"/>
                </a:lnTo>
                <a:cubicBezTo>
                  <a:pt x="11603" y="18485"/>
                  <a:pt x="11592" y="18507"/>
                  <a:pt x="11575" y="18530"/>
                </a:cubicBezTo>
                <a:cubicBezTo>
                  <a:pt x="11609" y="18519"/>
                  <a:pt x="11626" y="18485"/>
                  <a:pt x="11637" y="18456"/>
                </a:cubicBezTo>
                <a:cubicBezTo>
                  <a:pt x="11649" y="18468"/>
                  <a:pt x="11666" y="18485"/>
                  <a:pt x="11683" y="18502"/>
                </a:cubicBezTo>
                <a:cubicBezTo>
                  <a:pt x="11677" y="18479"/>
                  <a:pt x="11672" y="18462"/>
                  <a:pt x="11666" y="18445"/>
                </a:cubicBezTo>
                <a:cubicBezTo>
                  <a:pt x="11711" y="18445"/>
                  <a:pt x="11751" y="18422"/>
                  <a:pt x="11791" y="18405"/>
                </a:cubicBezTo>
                <a:lnTo>
                  <a:pt x="11791" y="18405"/>
                </a:lnTo>
                <a:cubicBezTo>
                  <a:pt x="11791" y="18417"/>
                  <a:pt x="11785" y="18439"/>
                  <a:pt x="11785" y="18451"/>
                </a:cubicBezTo>
                <a:cubicBezTo>
                  <a:pt x="11796" y="18445"/>
                  <a:pt x="11819" y="18445"/>
                  <a:pt x="11830" y="18439"/>
                </a:cubicBezTo>
                <a:cubicBezTo>
                  <a:pt x="11779" y="18400"/>
                  <a:pt x="11847" y="18377"/>
                  <a:pt x="11881" y="18365"/>
                </a:cubicBezTo>
                <a:lnTo>
                  <a:pt x="11887" y="18365"/>
                </a:lnTo>
                <a:lnTo>
                  <a:pt x="11893" y="18377"/>
                </a:lnTo>
                <a:cubicBezTo>
                  <a:pt x="11893" y="18377"/>
                  <a:pt x="11893" y="18365"/>
                  <a:pt x="11898" y="18360"/>
                </a:cubicBezTo>
                <a:cubicBezTo>
                  <a:pt x="11944" y="18348"/>
                  <a:pt x="11984" y="18326"/>
                  <a:pt x="12029" y="18309"/>
                </a:cubicBezTo>
                <a:cubicBezTo>
                  <a:pt x="12052" y="18297"/>
                  <a:pt x="12080" y="18286"/>
                  <a:pt x="12103" y="18275"/>
                </a:cubicBezTo>
                <a:lnTo>
                  <a:pt x="12114" y="18263"/>
                </a:lnTo>
                <a:cubicBezTo>
                  <a:pt x="12119" y="18262"/>
                  <a:pt x="12123" y="18262"/>
                  <a:pt x="12128" y="18262"/>
                </a:cubicBezTo>
                <a:cubicBezTo>
                  <a:pt x="12146" y="18262"/>
                  <a:pt x="12163" y="18269"/>
                  <a:pt x="12176" y="18269"/>
                </a:cubicBezTo>
                <a:cubicBezTo>
                  <a:pt x="12188" y="18252"/>
                  <a:pt x="12194" y="18241"/>
                  <a:pt x="12205" y="18224"/>
                </a:cubicBezTo>
                <a:cubicBezTo>
                  <a:pt x="12211" y="18235"/>
                  <a:pt x="12222" y="18246"/>
                  <a:pt x="12228" y="18252"/>
                </a:cubicBezTo>
                <a:cubicBezTo>
                  <a:pt x="12239" y="18246"/>
                  <a:pt x="12256" y="18241"/>
                  <a:pt x="12267" y="18235"/>
                </a:cubicBezTo>
                <a:cubicBezTo>
                  <a:pt x="12273" y="18235"/>
                  <a:pt x="12273" y="18235"/>
                  <a:pt x="12273" y="18241"/>
                </a:cubicBezTo>
                <a:cubicBezTo>
                  <a:pt x="12290" y="18241"/>
                  <a:pt x="12307" y="18229"/>
                  <a:pt x="12313" y="18218"/>
                </a:cubicBezTo>
                <a:cubicBezTo>
                  <a:pt x="12472" y="18150"/>
                  <a:pt x="12647" y="18127"/>
                  <a:pt x="12806" y="18059"/>
                </a:cubicBezTo>
                <a:cubicBezTo>
                  <a:pt x="12829" y="18019"/>
                  <a:pt x="12874" y="18031"/>
                  <a:pt x="12908" y="18025"/>
                </a:cubicBezTo>
                <a:cubicBezTo>
                  <a:pt x="12954" y="17997"/>
                  <a:pt x="12999" y="17974"/>
                  <a:pt x="13045" y="17957"/>
                </a:cubicBezTo>
                <a:cubicBezTo>
                  <a:pt x="13050" y="17951"/>
                  <a:pt x="13056" y="17940"/>
                  <a:pt x="13062" y="17934"/>
                </a:cubicBezTo>
                <a:cubicBezTo>
                  <a:pt x="13090" y="17929"/>
                  <a:pt x="13113" y="17929"/>
                  <a:pt x="13135" y="17929"/>
                </a:cubicBezTo>
                <a:cubicBezTo>
                  <a:pt x="13152" y="17917"/>
                  <a:pt x="13169" y="17906"/>
                  <a:pt x="13192" y="17889"/>
                </a:cubicBezTo>
                <a:cubicBezTo>
                  <a:pt x="13198" y="17895"/>
                  <a:pt x="13215" y="17900"/>
                  <a:pt x="13220" y="17900"/>
                </a:cubicBezTo>
                <a:lnTo>
                  <a:pt x="13209" y="17883"/>
                </a:lnTo>
                <a:cubicBezTo>
                  <a:pt x="13249" y="17872"/>
                  <a:pt x="13277" y="17861"/>
                  <a:pt x="13311" y="17844"/>
                </a:cubicBezTo>
                <a:cubicBezTo>
                  <a:pt x="13317" y="17844"/>
                  <a:pt x="13323" y="17855"/>
                  <a:pt x="13323" y="17861"/>
                </a:cubicBezTo>
                <a:cubicBezTo>
                  <a:pt x="13328" y="17849"/>
                  <a:pt x="13340" y="17832"/>
                  <a:pt x="13340" y="17826"/>
                </a:cubicBezTo>
                <a:cubicBezTo>
                  <a:pt x="13413" y="17821"/>
                  <a:pt x="13459" y="17753"/>
                  <a:pt x="13527" y="17747"/>
                </a:cubicBezTo>
                <a:cubicBezTo>
                  <a:pt x="13595" y="17662"/>
                  <a:pt x="13708" y="17651"/>
                  <a:pt x="13799" y="17588"/>
                </a:cubicBezTo>
                <a:cubicBezTo>
                  <a:pt x="13799" y="17583"/>
                  <a:pt x="13799" y="17560"/>
                  <a:pt x="13799" y="17548"/>
                </a:cubicBezTo>
                <a:cubicBezTo>
                  <a:pt x="13811" y="17554"/>
                  <a:pt x="13828" y="17560"/>
                  <a:pt x="13833" y="17565"/>
                </a:cubicBezTo>
                <a:cubicBezTo>
                  <a:pt x="13941" y="17497"/>
                  <a:pt x="14072" y="17469"/>
                  <a:pt x="14162" y="17384"/>
                </a:cubicBezTo>
                <a:cubicBezTo>
                  <a:pt x="14162" y="17373"/>
                  <a:pt x="14151" y="17361"/>
                  <a:pt x="14145" y="17350"/>
                </a:cubicBezTo>
                <a:cubicBezTo>
                  <a:pt x="14100" y="17384"/>
                  <a:pt x="14049" y="17418"/>
                  <a:pt x="13998" y="17452"/>
                </a:cubicBezTo>
                <a:cubicBezTo>
                  <a:pt x="13992" y="17446"/>
                  <a:pt x="13981" y="17446"/>
                  <a:pt x="13969" y="17446"/>
                </a:cubicBezTo>
                <a:cubicBezTo>
                  <a:pt x="13907" y="17503"/>
                  <a:pt x="13811" y="17531"/>
                  <a:pt x="13731" y="17571"/>
                </a:cubicBezTo>
                <a:cubicBezTo>
                  <a:pt x="13725" y="17577"/>
                  <a:pt x="13725" y="17594"/>
                  <a:pt x="13725" y="17600"/>
                </a:cubicBezTo>
                <a:cubicBezTo>
                  <a:pt x="13697" y="17605"/>
                  <a:pt x="13674" y="17605"/>
                  <a:pt x="13652" y="17605"/>
                </a:cubicBezTo>
                <a:cubicBezTo>
                  <a:pt x="13646" y="17622"/>
                  <a:pt x="13635" y="17645"/>
                  <a:pt x="13629" y="17662"/>
                </a:cubicBezTo>
                <a:cubicBezTo>
                  <a:pt x="13623" y="17651"/>
                  <a:pt x="13612" y="17639"/>
                  <a:pt x="13606" y="17634"/>
                </a:cubicBezTo>
                <a:cubicBezTo>
                  <a:pt x="13601" y="17639"/>
                  <a:pt x="13584" y="17656"/>
                  <a:pt x="13578" y="17668"/>
                </a:cubicBezTo>
                <a:cubicBezTo>
                  <a:pt x="13561" y="17656"/>
                  <a:pt x="13544" y="17645"/>
                  <a:pt x="13533" y="17634"/>
                </a:cubicBezTo>
                <a:lnTo>
                  <a:pt x="13533" y="17634"/>
                </a:lnTo>
                <a:cubicBezTo>
                  <a:pt x="13538" y="17639"/>
                  <a:pt x="13544" y="17662"/>
                  <a:pt x="13550" y="17668"/>
                </a:cubicBezTo>
                <a:cubicBezTo>
                  <a:pt x="13408" y="17724"/>
                  <a:pt x="13260" y="17781"/>
                  <a:pt x="13124" y="17849"/>
                </a:cubicBezTo>
                <a:cubicBezTo>
                  <a:pt x="13124" y="17821"/>
                  <a:pt x="13124" y="17792"/>
                  <a:pt x="13118" y="17764"/>
                </a:cubicBezTo>
                <a:lnTo>
                  <a:pt x="13118" y="17764"/>
                </a:lnTo>
                <a:cubicBezTo>
                  <a:pt x="13124" y="17770"/>
                  <a:pt x="13135" y="17792"/>
                  <a:pt x="13141" y="17804"/>
                </a:cubicBezTo>
                <a:cubicBezTo>
                  <a:pt x="13209" y="17775"/>
                  <a:pt x="13272" y="17741"/>
                  <a:pt x="13340" y="17707"/>
                </a:cubicBezTo>
                <a:cubicBezTo>
                  <a:pt x="13334" y="17702"/>
                  <a:pt x="13323" y="17685"/>
                  <a:pt x="13311" y="17679"/>
                </a:cubicBezTo>
                <a:cubicBezTo>
                  <a:pt x="13402" y="17622"/>
                  <a:pt x="13493" y="17577"/>
                  <a:pt x="13589" y="17537"/>
                </a:cubicBezTo>
                <a:lnTo>
                  <a:pt x="13589" y="17537"/>
                </a:lnTo>
                <a:cubicBezTo>
                  <a:pt x="13578" y="17571"/>
                  <a:pt x="13555" y="17588"/>
                  <a:pt x="13527" y="17605"/>
                </a:cubicBezTo>
                <a:lnTo>
                  <a:pt x="13527" y="17611"/>
                </a:lnTo>
                <a:cubicBezTo>
                  <a:pt x="13550" y="17600"/>
                  <a:pt x="13572" y="17594"/>
                  <a:pt x="13595" y="17583"/>
                </a:cubicBezTo>
                <a:cubicBezTo>
                  <a:pt x="13595" y="17560"/>
                  <a:pt x="13589" y="17543"/>
                  <a:pt x="13595" y="17520"/>
                </a:cubicBezTo>
                <a:cubicBezTo>
                  <a:pt x="13597" y="17520"/>
                  <a:pt x="13598" y="17519"/>
                  <a:pt x="13600" y="17519"/>
                </a:cubicBezTo>
                <a:cubicBezTo>
                  <a:pt x="13619" y="17519"/>
                  <a:pt x="13624" y="17550"/>
                  <a:pt x="13635" y="17565"/>
                </a:cubicBezTo>
                <a:cubicBezTo>
                  <a:pt x="13674" y="17537"/>
                  <a:pt x="13714" y="17514"/>
                  <a:pt x="13754" y="17492"/>
                </a:cubicBezTo>
                <a:lnTo>
                  <a:pt x="13680" y="17492"/>
                </a:lnTo>
                <a:cubicBezTo>
                  <a:pt x="13721" y="17478"/>
                  <a:pt x="13766" y="17424"/>
                  <a:pt x="13814" y="17424"/>
                </a:cubicBezTo>
                <a:cubicBezTo>
                  <a:pt x="13826" y="17424"/>
                  <a:pt x="13838" y="17427"/>
                  <a:pt x="13850" y="17435"/>
                </a:cubicBezTo>
                <a:cubicBezTo>
                  <a:pt x="13879" y="17418"/>
                  <a:pt x="13907" y="17401"/>
                  <a:pt x="13935" y="17384"/>
                </a:cubicBezTo>
                <a:lnTo>
                  <a:pt x="13935" y="17384"/>
                </a:lnTo>
                <a:cubicBezTo>
                  <a:pt x="13913" y="17390"/>
                  <a:pt x="13896" y="17395"/>
                  <a:pt x="13879" y="17407"/>
                </a:cubicBezTo>
                <a:lnTo>
                  <a:pt x="13873" y="17390"/>
                </a:lnTo>
                <a:cubicBezTo>
                  <a:pt x="13896" y="17373"/>
                  <a:pt x="13924" y="17361"/>
                  <a:pt x="13952" y="17344"/>
                </a:cubicBezTo>
                <a:cubicBezTo>
                  <a:pt x="13952" y="17350"/>
                  <a:pt x="13964" y="17367"/>
                  <a:pt x="13969" y="17373"/>
                </a:cubicBezTo>
                <a:cubicBezTo>
                  <a:pt x="13952" y="17339"/>
                  <a:pt x="13981" y="17327"/>
                  <a:pt x="14009" y="17316"/>
                </a:cubicBezTo>
                <a:cubicBezTo>
                  <a:pt x="14015" y="17327"/>
                  <a:pt x="14015" y="17350"/>
                  <a:pt x="14015" y="17356"/>
                </a:cubicBezTo>
                <a:cubicBezTo>
                  <a:pt x="14089" y="17299"/>
                  <a:pt x="14174" y="17259"/>
                  <a:pt x="14253" y="17208"/>
                </a:cubicBezTo>
                <a:lnTo>
                  <a:pt x="14253" y="17208"/>
                </a:lnTo>
                <a:cubicBezTo>
                  <a:pt x="14242" y="17214"/>
                  <a:pt x="14219" y="17225"/>
                  <a:pt x="14208" y="17225"/>
                </a:cubicBezTo>
                <a:lnTo>
                  <a:pt x="14191" y="17202"/>
                </a:lnTo>
                <a:cubicBezTo>
                  <a:pt x="14219" y="17185"/>
                  <a:pt x="14247" y="17168"/>
                  <a:pt x="14276" y="17151"/>
                </a:cubicBezTo>
                <a:cubicBezTo>
                  <a:pt x="14276" y="17157"/>
                  <a:pt x="14281" y="17180"/>
                  <a:pt x="14281" y="17185"/>
                </a:cubicBezTo>
                <a:cubicBezTo>
                  <a:pt x="14384" y="17134"/>
                  <a:pt x="14486" y="17078"/>
                  <a:pt x="14577" y="17004"/>
                </a:cubicBezTo>
                <a:lnTo>
                  <a:pt x="14577" y="17004"/>
                </a:lnTo>
                <a:cubicBezTo>
                  <a:pt x="14520" y="17021"/>
                  <a:pt x="14469" y="17066"/>
                  <a:pt x="14412" y="17078"/>
                </a:cubicBezTo>
                <a:cubicBezTo>
                  <a:pt x="14480" y="17015"/>
                  <a:pt x="14559" y="16970"/>
                  <a:pt x="14639" y="16930"/>
                </a:cubicBezTo>
                <a:cubicBezTo>
                  <a:pt x="14650" y="16930"/>
                  <a:pt x="14656" y="16936"/>
                  <a:pt x="14667" y="16936"/>
                </a:cubicBezTo>
                <a:cubicBezTo>
                  <a:pt x="14696" y="16936"/>
                  <a:pt x="14724" y="16919"/>
                  <a:pt x="14747" y="16896"/>
                </a:cubicBezTo>
                <a:cubicBezTo>
                  <a:pt x="14738" y="16893"/>
                  <a:pt x="14730" y="16891"/>
                  <a:pt x="14722" y="16891"/>
                </a:cubicBezTo>
                <a:cubicBezTo>
                  <a:pt x="14702" y="16891"/>
                  <a:pt x="14682" y="16899"/>
                  <a:pt x="14662" y="16907"/>
                </a:cubicBezTo>
                <a:cubicBezTo>
                  <a:pt x="14690" y="16879"/>
                  <a:pt x="14724" y="16851"/>
                  <a:pt x="14758" y="16834"/>
                </a:cubicBezTo>
                <a:cubicBezTo>
                  <a:pt x="14764" y="16845"/>
                  <a:pt x="14769" y="16856"/>
                  <a:pt x="14775" y="16873"/>
                </a:cubicBezTo>
                <a:cubicBezTo>
                  <a:pt x="14798" y="16851"/>
                  <a:pt x="14826" y="16834"/>
                  <a:pt x="14855" y="16817"/>
                </a:cubicBezTo>
                <a:lnTo>
                  <a:pt x="14786" y="16817"/>
                </a:lnTo>
                <a:cubicBezTo>
                  <a:pt x="14832" y="16788"/>
                  <a:pt x="14877" y="16760"/>
                  <a:pt x="14923" y="16737"/>
                </a:cubicBezTo>
                <a:cubicBezTo>
                  <a:pt x="14934" y="16748"/>
                  <a:pt x="14951" y="16765"/>
                  <a:pt x="14968" y="16777"/>
                </a:cubicBezTo>
                <a:cubicBezTo>
                  <a:pt x="14979" y="16680"/>
                  <a:pt x="15110" y="16658"/>
                  <a:pt x="15155" y="16578"/>
                </a:cubicBezTo>
                <a:lnTo>
                  <a:pt x="15155" y="16578"/>
                </a:lnTo>
                <a:cubicBezTo>
                  <a:pt x="15144" y="16584"/>
                  <a:pt x="15121" y="16601"/>
                  <a:pt x="15110" y="16607"/>
                </a:cubicBezTo>
                <a:cubicBezTo>
                  <a:pt x="15104" y="16601"/>
                  <a:pt x="15093" y="16590"/>
                  <a:pt x="15087" y="16584"/>
                </a:cubicBezTo>
                <a:cubicBezTo>
                  <a:pt x="15104" y="16578"/>
                  <a:pt x="15127" y="16567"/>
                  <a:pt x="15144" y="16561"/>
                </a:cubicBezTo>
                <a:cubicBezTo>
                  <a:pt x="15150" y="16550"/>
                  <a:pt x="15155" y="16533"/>
                  <a:pt x="15167" y="16522"/>
                </a:cubicBezTo>
                <a:cubicBezTo>
                  <a:pt x="15172" y="16533"/>
                  <a:pt x="15184" y="16561"/>
                  <a:pt x="15189" y="16573"/>
                </a:cubicBezTo>
                <a:cubicBezTo>
                  <a:pt x="15218" y="16556"/>
                  <a:pt x="15252" y="16533"/>
                  <a:pt x="15257" y="16493"/>
                </a:cubicBezTo>
                <a:cubicBezTo>
                  <a:pt x="15291" y="16470"/>
                  <a:pt x="15325" y="16453"/>
                  <a:pt x="15365" y="16431"/>
                </a:cubicBezTo>
                <a:lnTo>
                  <a:pt x="15382" y="16397"/>
                </a:lnTo>
                <a:cubicBezTo>
                  <a:pt x="15422" y="16380"/>
                  <a:pt x="15462" y="16351"/>
                  <a:pt x="15496" y="16317"/>
                </a:cubicBezTo>
                <a:lnTo>
                  <a:pt x="15496" y="16317"/>
                </a:lnTo>
                <a:cubicBezTo>
                  <a:pt x="15496" y="16329"/>
                  <a:pt x="15490" y="16357"/>
                  <a:pt x="15490" y="16368"/>
                </a:cubicBezTo>
                <a:cubicBezTo>
                  <a:pt x="15501" y="16317"/>
                  <a:pt x="15552" y="16283"/>
                  <a:pt x="15564" y="16232"/>
                </a:cubicBezTo>
                <a:lnTo>
                  <a:pt x="15564" y="16232"/>
                </a:lnTo>
                <a:cubicBezTo>
                  <a:pt x="15524" y="16261"/>
                  <a:pt x="15490" y="16283"/>
                  <a:pt x="15450" y="16306"/>
                </a:cubicBezTo>
                <a:cubicBezTo>
                  <a:pt x="15547" y="16198"/>
                  <a:pt x="15666" y="16096"/>
                  <a:pt x="15785" y="16011"/>
                </a:cubicBezTo>
                <a:lnTo>
                  <a:pt x="15785" y="16011"/>
                </a:lnTo>
                <a:cubicBezTo>
                  <a:pt x="15768" y="16028"/>
                  <a:pt x="15751" y="16051"/>
                  <a:pt x="15734" y="16073"/>
                </a:cubicBezTo>
                <a:cubicBezTo>
                  <a:pt x="15740" y="16075"/>
                  <a:pt x="15745" y="16076"/>
                  <a:pt x="15750" y="16076"/>
                </a:cubicBezTo>
                <a:cubicBezTo>
                  <a:pt x="15771" y="16076"/>
                  <a:pt x="15791" y="16061"/>
                  <a:pt x="15813" y="16056"/>
                </a:cubicBezTo>
                <a:cubicBezTo>
                  <a:pt x="15825" y="16028"/>
                  <a:pt x="15842" y="16005"/>
                  <a:pt x="15853" y="15983"/>
                </a:cubicBezTo>
                <a:cubicBezTo>
                  <a:pt x="15864" y="15983"/>
                  <a:pt x="15876" y="15988"/>
                  <a:pt x="15881" y="15994"/>
                </a:cubicBezTo>
                <a:cubicBezTo>
                  <a:pt x="15877" y="15967"/>
                  <a:pt x="15927" y="15900"/>
                  <a:pt x="15958" y="15900"/>
                </a:cubicBezTo>
                <a:cubicBezTo>
                  <a:pt x="15967" y="15900"/>
                  <a:pt x="15974" y="15906"/>
                  <a:pt x="15978" y="15920"/>
                </a:cubicBezTo>
                <a:cubicBezTo>
                  <a:pt x="15899" y="16034"/>
                  <a:pt x="15762" y="16107"/>
                  <a:pt x="15694" y="16232"/>
                </a:cubicBezTo>
                <a:lnTo>
                  <a:pt x="15666" y="16232"/>
                </a:lnTo>
                <a:cubicBezTo>
                  <a:pt x="15609" y="16295"/>
                  <a:pt x="15541" y="16340"/>
                  <a:pt x="15473" y="16397"/>
                </a:cubicBezTo>
                <a:cubicBezTo>
                  <a:pt x="15484" y="16408"/>
                  <a:pt x="15496" y="16442"/>
                  <a:pt x="15507" y="16459"/>
                </a:cubicBezTo>
                <a:cubicBezTo>
                  <a:pt x="15541" y="16425"/>
                  <a:pt x="15581" y="16391"/>
                  <a:pt x="15569" y="16340"/>
                </a:cubicBezTo>
                <a:cubicBezTo>
                  <a:pt x="15586" y="16329"/>
                  <a:pt x="15603" y="16323"/>
                  <a:pt x="15620" y="16312"/>
                </a:cubicBezTo>
                <a:cubicBezTo>
                  <a:pt x="15623" y="16312"/>
                  <a:pt x="15625" y="16312"/>
                  <a:pt x="15627" y="16312"/>
                </a:cubicBezTo>
                <a:cubicBezTo>
                  <a:pt x="15668" y="16312"/>
                  <a:pt x="15685" y="16259"/>
                  <a:pt x="15717" y="16238"/>
                </a:cubicBezTo>
                <a:lnTo>
                  <a:pt x="15740" y="16278"/>
                </a:lnTo>
                <a:cubicBezTo>
                  <a:pt x="15734" y="16266"/>
                  <a:pt x="15728" y="16243"/>
                  <a:pt x="15723" y="16232"/>
                </a:cubicBezTo>
                <a:cubicBezTo>
                  <a:pt x="15745" y="16232"/>
                  <a:pt x="15779" y="16221"/>
                  <a:pt x="15808" y="16221"/>
                </a:cubicBezTo>
                <a:cubicBezTo>
                  <a:pt x="15808" y="16204"/>
                  <a:pt x="15808" y="16181"/>
                  <a:pt x="15808" y="16164"/>
                </a:cubicBezTo>
                <a:cubicBezTo>
                  <a:pt x="15825" y="16164"/>
                  <a:pt x="15847" y="16170"/>
                  <a:pt x="15859" y="16170"/>
                </a:cubicBezTo>
                <a:cubicBezTo>
                  <a:pt x="15853" y="16164"/>
                  <a:pt x="15842" y="16158"/>
                  <a:pt x="15836" y="16153"/>
                </a:cubicBezTo>
                <a:cubicBezTo>
                  <a:pt x="15862" y="16137"/>
                  <a:pt x="15884" y="16107"/>
                  <a:pt x="15918" y="16107"/>
                </a:cubicBezTo>
                <a:cubicBezTo>
                  <a:pt x="15921" y="16107"/>
                  <a:pt x="15923" y="16107"/>
                  <a:pt x="15926" y="16107"/>
                </a:cubicBezTo>
                <a:lnTo>
                  <a:pt x="15926" y="16107"/>
                </a:lnTo>
                <a:cubicBezTo>
                  <a:pt x="15920" y="16106"/>
                  <a:pt x="15909" y="16096"/>
                  <a:pt x="15904" y="16090"/>
                </a:cubicBezTo>
                <a:cubicBezTo>
                  <a:pt x="15984" y="16028"/>
                  <a:pt x="16040" y="15943"/>
                  <a:pt x="16114" y="15875"/>
                </a:cubicBezTo>
                <a:cubicBezTo>
                  <a:pt x="16114" y="15885"/>
                  <a:pt x="16119" y="15899"/>
                  <a:pt x="16120" y="15907"/>
                </a:cubicBezTo>
                <a:lnTo>
                  <a:pt x="16120" y="15907"/>
                </a:lnTo>
                <a:cubicBezTo>
                  <a:pt x="16116" y="15850"/>
                  <a:pt x="16183" y="15773"/>
                  <a:pt x="16245" y="15773"/>
                </a:cubicBezTo>
                <a:cubicBezTo>
                  <a:pt x="16273" y="15767"/>
                  <a:pt x="16256" y="15733"/>
                  <a:pt x="16267" y="15716"/>
                </a:cubicBezTo>
                <a:cubicBezTo>
                  <a:pt x="16318" y="15670"/>
                  <a:pt x="16341" y="15619"/>
                  <a:pt x="16335" y="15551"/>
                </a:cubicBezTo>
                <a:lnTo>
                  <a:pt x="16335" y="15551"/>
                </a:lnTo>
                <a:cubicBezTo>
                  <a:pt x="16347" y="15557"/>
                  <a:pt x="16364" y="15574"/>
                  <a:pt x="16375" y="15580"/>
                </a:cubicBezTo>
                <a:cubicBezTo>
                  <a:pt x="16369" y="15568"/>
                  <a:pt x="16358" y="15546"/>
                  <a:pt x="16352" y="15534"/>
                </a:cubicBezTo>
                <a:cubicBezTo>
                  <a:pt x="16375" y="15529"/>
                  <a:pt x="16421" y="15540"/>
                  <a:pt x="16415" y="15500"/>
                </a:cubicBezTo>
                <a:cubicBezTo>
                  <a:pt x="16443" y="15466"/>
                  <a:pt x="16477" y="15438"/>
                  <a:pt x="16506" y="15409"/>
                </a:cubicBezTo>
                <a:lnTo>
                  <a:pt x="16506" y="15409"/>
                </a:lnTo>
                <a:cubicBezTo>
                  <a:pt x="16455" y="15426"/>
                  <a:pt x="16421" y="15455"/>
                  <a:pt x="16381" y="15483"/>
                </a:cubicBezTo>
                <a:cubicBezTo>
                  <a:pt x="16386" y="15489"/>
                  <a:pt x="16398" y="15512"/>
                  <a:pt x="16403" y="15517"/>
                </a:cubicBezTo>
                <a:cubicBezTo>
                  <a:pt x="16396" y="15515"/>
                  <a:pt x="16388" y="15514"/>
                  <a:pt x="16381" y="15514"/>
                </a:cubicBezTo>
                <a:cubicBezTo>
                  <a:pt x="16351" y="15514"/>
                  <a:pt x="16329" y="15532"/>
                  <a:pt x="16324" y="15568"/>
                </a:cubicBezTo>
                <a:lnTo>
                  <a:pt x="16307" y="15540"/>
                </a:lnTo>
                <a:lnTo>
                  <a:pt x="16307" y="15540"/>
                </a:lnTo>
                <a:cubicBezTo>
                  <a:pt x="16318" y="15574"/>
                  <a:pt x="16318" y="15614"/>
                  <a:pt x="16313" y="15653"/>
                </a:cubicBezTo>
                <a:cubicBezTo>
                  <a:pt x="16301" y="15657"/>
                  <a:pt x="16289" y="15659"/>
                  <a:pt x="16277" y="15659"/>
                </a:cubicBezTo>
                <a:cubicBezTo>
                  <a:pt x="16240" y="15659"/>
                  <a:pt x="16207" y="15641"/>
                  <a:pt x="16177" y="15619"/>
                </a:cubicBezTo>
                <a:cubicBezTo>
                  <a:pt x="16142" y="15648"/>
                  <a:pt x="16108" y="15676"/>
                  <a:pt x="16074" y="15710"/>
                </a:cubicBezTo>
                <a:cubicBezTo>
                  <a:pt x="16222" y="15523"/>
                  <a:pt x="16369" y="15341"/>
                  <a:pt x="16528" y="15165"/>
                </a:cubicBezTo>
                <a:cubicBezTo>
                  <a:pt x="16534" y="15177"/>
                  <a:pt x="16534" y="15200"/>
                  <a:pt x="16534" y="15211"/>
                </a:cubicBezTo>
                <a:cubicBezTo>
                  <a:pt x="16540" y="15205"/>
                  <a:pt x="16551" y="15200"/>
                  <a:pt x="16551" y="15194"/>
                </a:cubicBezTo>
                <a:cubicBezTo>
                  <a:pt x="16528" y="15160"/>
                  <a:pt x="16528" y="15126"/>
                  <a:pt x="16579" y="15114"/>
                </a:cubicBezTo>
                <a:lnTo>
                  <a:pt x="16579" y="15114"/>
                </a:lnTo>
                <a:cubicBezTo>
                  <a:pt x="16579" y="15126"/>
                  <a:pt x="16574" y="15154"/>
                  <a:pt x="16574" y="15171"/>
                </a:cubicBezTo>
                <a:cubicBezTo>
                  <a:pt x="16579" y="15154"/>
                  <a:pt x="16591" y="15143"/>
                  <a:pt x="16596" y="15131"/>
                </a:cubicBezTo>
                <a:cubicBezTo>
                  <a:pt x="16585" y="15120"/>
                  <a:pt x="16579" y="15109"/>
                  <a:pt x="16574" y="15097"/>
                </a:cubicBezTo>
                <a:cubicBezTo>
                  <a:pt x="16619" y="15035"/>
                  <a:pt x="16670" y="14984"/>
                  <a:pt x="16716" y="14927"/>
                </a:cubicBezTo>
                <a:cubicBezTo>
                  <a:pt x="16778" y="14865"/>
                  <a:pt x="16806" y="14740"/>
                  <a:pt x="16903" y="14729"/>
                </a:cubicBezTo>
                <a:cubicBezTo>
                  <a:pt x="16931" y="14700"/>
                  <a:pt x="16960" y="14672"/>
                  <a:pt x="16994" y="14643"/>
                </a:cubicBezTo>
                <a:cubicBezTo>
                  <a:pt x="16994" y="14638"/>
                  <a:pt x="16999" y="14621"/>
                  <a:pt x="16999" y="14609"/>
                </a:cubicBezTo>
                <a:cubicBezTo>
                  <a:pt x="17033" y="14592"/>
                  <a:pt x="17045" y="14564"/>
                  <a:pt x="17022" y="14530"/>
                </a:cubicBezTo>
                <a:lnTo>
                  <a:pt x="17022" y="14530"/>
                </a:lnTo>
                <a:cubicBezTo>
                  <a:pt x="17005" y="14547"/>
                  <a:pt x="16988" y="14570"/>
                  <a:pt x="16977" y="14587"/>
                </a:cubicBezTo>
                <a:cubicBezTo>
                  <a:pt x="16988" y="14553"/>
                  <a:pt x="17005" y="14519"/>
                  <a:pt x="17022" y="14490"/>
                </a:cubicBezTo>
                <a:cubicBezTo>
                  <a:pt x="17033" y="14502"/>
                  <a:pt x="17050" y="14519"/>
                  <a:pt x="17056" y="14530"/>
                </a:cubicBezTo>
                <a:cubicBezTo>
                  <a:pt x="17062" y="14507"/>
                  <a:pt x="17067" y="14490"/>
                  <a:pt x="17073" y="14468"/>
                </a:cubicBezTo>
                <a:cubicBezTo>
                  <a:pt x="17090" y="14485"/>
                  <a:pt x="17107" y="14502"/>
                  <a:pt x="17118" y="14519"/>
                </a:cubicBezTo>
                <a:cubicBezTo>
                  <a:pt x="17107" y="14536"/>
                  <a:pt x="17096" y="14558"/>
                  <a:pt x="17084" y="14575"/>
                </a:cubicBezTo>
                <a:cubicBezTo>
                  <a:pt x="17079" y="14581"/>
                  <a:pt x="17073" y="14581"/>
                  <a:pt x="17067" y="14587"/>
                </a:cubicBezTo>
                <a:cubicBezTo>
                  <a:pt x="17033" y="14632"/>
                  <a:pt x="17011" y="14683"/>
                  <a:pt x="16994" y="14740"/>
                </a:cubicBezTo>
                <a:cubicBezTo>
                  <a:pt x="16982" y="14746"/>
                  <a:pt x="16954" y="14751"/>
                  <a:pt x="16942" y="14757"/>
                </a:cubicBezTo>
                <a:cubicBezTo>
                  <a:pt x="16948" y="14768"/>
                  <a:pt x="16965" y="14785"/>
                  <a:pt x="16971" y="14797"/>
                </a:cubicBezTo>
                <a:cubicBezTo>
                  <a:pt x="17056" y="14746"/>
                  <a:pt x="17090" y="14643"/>
                  <a:pt x="17158" y="14570"/>
                </a:cubicBezTo>
                <a:lnTo>
                  <a:pt x="17172" y="14588"/>
                </a:lnTo>
                <a:lnTo>
                  <a:pt x="17172" y="14588"/>
                </a:lnTo>
                <a:cubicBezTo>
                  <a:pt x="17167" y="14581"/>
                  <a:pt x="17163" y="14568"/>
                  <a:pt x="17158" y="14558"/>
                </a:cubicBezTo>
                <a:cubicBezTo>
                  <a:pt x="17192" y="14524"/>
                  <a:pt x="17221" y="14479"/>
                  <a:pt x="17232" y="14434"/>
                </a:cubicBezTo>
                <a:cubicBezTo>
                  <a:pt x="17260" y="14411"/>
                  <a:pt x="17289" y="14377"/>
                  <a:pt x="17266" y="14337"/>
                </a:cubicBezTo>
                <a:lnTo>
                  <a:pt x="17266" y="14337"/>
                </a:lnTo>
                <a:cubicBezTo>
                  <a:pt x="17277" y="14343"/>
                  <a:pt x="17294" y="14348"/>
                  <a:pt x="17306" y="14354"/>
                </a:cubicBezTo>
                <a:cubicBezTo>
                  <a:pt x="17294" y="14343"/>
                  <a:pt x="17277" y="14326"/>
                  <a:pt x="17272" y="14314"/>
                </a:cubicBezTo>
                <a:cubicBezTo>
                  <a:pt x="17283" y="14309"/>
                  <a:pt x="17311" y="14297"/>
                  <a:pt x="17328" y="14292"/>
                </a:cubicBezTo>
                <a:cubicBezTo>
                  <a:pt x="17323" y="14286"/>
                  <a:pt x="17317" y="14275"/>
                  <a:pt x="17311" y="14269"/>
                </a:cubicBezTo>
                <a:cubicBezTo>
                  <a:pt x="17272" y="14309"/>
                  <a:pt x="17209" y="14348"/>
                  <a:pt x="17226" y="14417"/>
                </a:cubicBezTo>
                <a:cubicBezTo>
                  <a:pt x="17215" y="14422"/>
                  <a:pt x="17186" y="14428"/>
                  <a:pt x="17175" y="14434"/>
                </a:cubicBezTo>
                <a:cubicBezTo>
                  <a:pt x="17158" y="14462"/>
                  <a:pt x="17141" y="14490"/>
                  <a:pt x="17130" y="14519"/>
                </a:cubicBezTo>
                <a:cubicBezTo>
                  <a:pt x="17118" y="14502"/>
                  <a:pt x="17096" y="14468"/>
                  <a:pt x="17084" y="14451"/>
                </a:cubicBezTo>
                <a:cubicBezTo>
                  <a:pt x="17096" y="14445"/>
                  <a:pt x="17118" y="14439"/>
                  <a:pt x="17130" y="14434"/>
                </a:cubicBezTo>
                <a:cubicBezTo>
                  <a:pt x="17118" y="14417"/>
                  <a:pt x="17101" y="14405"/>
                  <a:pt x="17090" y="14394"/>
                </a:cubicBezTo>
                <a:cubicBezTo>
                  <a:pt x="17096" y="14388"/>
                  <a:pt x="17101" y="14371"/>
                  <a:pt x="17101" y="14365"/>
                </a:cubicBezTo>
                <a:cubicBezTo>
                  <a:pt x="17113" y="14377"/>
                  <a:pt x="17135" y="14394"/>
                  <a:pt x="17147" y="14405"/>
                </a:cubicBezTo>
                <a:cubicBezTo>
                  <a:pt x="17141" y="14382"/>
                  <a:pt x="17135" y="14360"/>
                  <a:pt x="17130" y="14343"/>
                </a:cubicBezTo>
                <a:cubicBezTo>
                  <a:pt x="17135" y="14326"/>
                  <a:pt x="17147" y="14314"/>
                  <a:pt x="17152" y="14297"/>
                </a:cubicBezTo>
                <a:lnTo>
                  <a:pt x="17152" y="14297"/>
                </a:lnTo>
                <a:cubicBezTo>
                  <a:pt x="17152" y="14320"/>
                  <a:pt x="17141" y="14337"/>
                  <a:pt x="17152" y="14360"/>
                </a:cubicBezTo>
                <a:cubicBezTo>
                  <a:pt x="17209" y="14348"/>
                  <a:pt x="17158" y="14280"/>
                  <a:pt x="17175" y="14241"/>
                </a:cubicBezTo>
                <a:cubicBezTo>
                  <a:pt x="17192" y="14229"/>
                  <a:pt x="17226" y="14195"/>
                  <a:pt x="17238" y="14184"/>
                </a:cubicBezTo>
                <a:cubicBezTo>
                  <a:pt x="17243" y="14195"/>
                  <a:pt x="17243" y="14224"/>
                  <a:pt x="17249" y="14241"/>
                </a:cubicBezTo>
                <a:cubicBezTo>
                  <a:pt x="17255" y="14207"/>
                  <a:pt x="17266" y="14173"/>
                  <a:pt x="17289" y="14150"/>
                </a:cubicBezTo>
                <a:lnTo>
                  <a:pt x="17289" y="14150"/>
                </a:lnTo>
                <a:cubicBezTo>
                  <a:pt x="17277" y="14156"/>
                  <a:pt x="17249" y="14173"/>
                  <a:pt x="17238" y="14178"/>
                </a:cubicBezTo>
                <a:cubicBezTo>
                  <a:pt x="17232" y="14127"/>
                  <a:pt x="17266" y="14116"/>
                  <a:pt x="17311" y="14116"/>
                </a:cubicBezTo>
                <a:cubicBezTo>
                  <a:pt x="17306" y="14104"/>
                  <a:pt x="17294" y="14087"/>
                  <a:pt x="17294" y="14076"/>
                </a:cubicBezTo>
                <a:cubicBezTo>
                  <a:pt x="17311" y="14014"/>
                  <a:pt x="17351" y="13951"/>
                  <a:pt x="17374" y="13895"/>
                </a:cubicBezTo>
                <a:cubicBezTo>
                  <a:pt x="17385" y="13917"/>
                  <a:pt x="17391" y="13946"/>
                  <a:pt x="17396" y="13974"/>
                </a:cubicBezTo>
                <a:cubicBezTo>
                  <a:pt x="17408" y="13940"/>
                  <a:pt x="17396" y="13906"/>
                  <a:pt x="17379" y="13878"/>
                </a:cubicBezTo>
                <a:cubicBezTo>
                  <a:pt x="17385" y="13878"/>
                  <a:pt x="17396" y="13872"/>
                  <a:pt x="17402" y="13872"/>
                </a:cubicBezTo>
                <a:cubicBezTo>
                  <a:pt x="17402" y="13878"/>
                  <a:pt x="17402" y="13889"/>
                  <a:pt x="17408" y="13900"/>
                </a:cubicBezTo>
                <a:cubicBezTo>
                  <a:pt x="17430" y="13900"/>
                  <a:pt x="17442" y="13895"/>
                  <a:pt x="17436" y="13872"/>
                </a:cubicBezTo>
                <a:lnTo>
                  <a:pt x="17442" y="13872"/>
                </a:lnTo>
                <a:cubicBezTo>
                  <a:pt x="17442" y="13872"/>
                  <a:pt x="17436" y="13866"/>
                  <a:pt x="17430" y="13866"/>
                </a:cubicBezTo>
                <a:lnTo>
                  <a:pt x="17425" y="13866"/>
                </a:lnTo>
                <a:lnTo>
                  <a:pt x="17391" y="13849"/>
                </a:lnTo>
                <a:cubicBezTo>
                  <a:pt x="17408" y="13826"/>
                  <a:pt x="17419" y="13804"/>
                  <a:pt x="17430" y="13781"/>
                </a:cubicBezTo>
                <a:cubicBezTo>
                  <a:pt x="17436" y="13764"/>
                  <a:pt x="17442" y="13741"/>
                  <a:pt x="17447" y="13724"/>
                </a:cubicBezTo>
                <a:cubicBezTo>
                  <a:pt x="17453" y="13736"/>
                  <a:pt x="17470" y="13753"/>
                  <a:pt x="17476" y="13758"/>
                </a:cubicBezTo>
                <a:cubicBezTo>
                  <a:pt x="17482" y="13753"/>
                  <a:pt x="17493" y="13730"/>
                  <a:pt x="17499" y="13719"/>
                </a:cubicBezTo>
                <a:lnTo>
                  <a:pt x="17499" y="13719"/>
                </a:lnTo>
                <a:cubicBezTo>
                  <a:pt x="17493" y="13719"/>
                  <a:pt x="17489" y="13720"/>
                  <a:pt x="17485" y="13720"/>
                </a:cubicBezTo>
                <a:cubicBezTo>
                  <a:pt x="17458" y="13720"/>
                  <a:pt x="17455" y="13704"/>
                  <a:pt x="17464" y="13685"/>
                </a:cubicBezTo>
                <a:cubicBezTo>
                  <a:pt x="17470" y="13679"/>
                  <a:pt x="17476" y="13679"/>
                  <a:pt x="17482" y="13673"/>
                </a:cubicBezTo>
                <a:cubicBezTo>
                  <a:pt x="17476" y="13668"/>
                  <a:pt x="17476" y="13662"/>
                  <a:pt x="17470" y="13656"/>
                </a:cubicBezTo>
                <a:cubicBezTo>
                  <a:pt x="17476" y="13651"/>
                  <a:pt x="17476" y="13645"/>
                  <a:pt x="17482" y="13639"/>
                </a:cubicBezTo>
                <a:cubicBezTo>
                  <a:pt x="17487" y="13628"/>
                  <a:pt x="17487" y="13617"/>
                  <a:pt x="17493" y="13605"/>
                </a:cubicBezTo>
                <a:cubicBezTo>
                  <a:pt x="17504" y="13605"/>
                  <a:pt x="17516" y="13600"/>
                  <a:pt x="17527" y="13600"/>
                </a:cubicBezTo>
                <a:cubicBezTo>
                  <a:pt x="17567" y="13514"/>
                  <a:pt x="17623" y="13441"/>
                  <a:pt x="17640" y="13344"/>
                </a:cubicBezTo>
                <a:cubicBezTo>
                  <a:pt x="17669" y="13327"/>
                  <a:pt x="17697" y="13304"/>
                  <a:pt x="17725" y="13293"/>
                </a:cubicBezTo>
                <a:lnTo>
                  <a:pt x="17725" y="13293"/>
                </a:lnTo>
                <a:cubicBezTo>
                  <a:pt x="17725" y="13356"/>
                  <a:pt x="17686" y="13401"/>
                  <a:pt x="17646" y="13441"/>
                </a:cubicBezTo>
                <a:cubicBezTo>
                  <a:pt x="17646" y="13446"/>
                  <a:pt x="17646" y="13463"/>
                  <a:pt x="17652" y="13475"/>
                </a:cubicBezTo>
                <a:cubicBezTo>
                  <a:pt x="17578" y="13526"/>
                  <a:pt x="17578" y="13622"/>
                  <a:pt x="17516" y="13679"/>
                </a:cubicBezTo>
                <a:cubicBezTo>
                  <a:pt x="17510" y="13713"/>
                  <a:pt x="17504" y="13747"/>
                  <a:pt x="17510" y="13781"/>
                </a:cubicBezTo>
                <a:cubicBezTo>
                  <a:pt x="17516" y="13758"/>
                  <a:pt x="17521" y="13736"/>
                  <a:pt x="17527" y="13713"/>
                </a:cubicBezTo>
                <a:cubicBezTo>
                  <a:pt x="17646" y="13600"/>
                  <a:pt x="17686" y="13418"/>
                  <a:pt x="17788" y="13287"/>
                </a:cubicBezTo>
                <a:lnTo>
                  <a:pt x="17788" y="13287"/>
                </a:lnTo>
                <a:cubicBezTo>
                  <a:pt x="17771" y="13290"/>
                  <a:pt x="17755" y="13291"/>
                  <a:pt x="17738" y="13291"/>
                </a:cubicBezTo>
                <a:cubicBezTo>
                  <a:pt x="17710" y="13291"/>
                  <a:pt x="17683" y="13287"/>
                  <a:pt x="17657" y="13276"/>
                </a:cubicBezTo>
                <a:lnTo>
                  <a:pt x="17680" y="13202"/>
                </a:lnTo>
                <a:cubicBezTo>
                  <a:pt x="17697" y="13202"/>
                  <a:pt x="17714" y="13202"/>
                  <a:pt x="17731" y="13208"/>
                </a:cubicBezTo>
                <a:cubicBezTo>
                  <a:pt x="17731" y="13202"/>
                  <a:pt x="17731" y="13185"/>
                  <a:pt x="17731" y="13180"/>
                </a:cubicBezTo>
                <a:cubicBezTo>
                  <a:pt x="17720" y="13185"/>
                  <a:pt x="17697" y="13197"/>
                  <a:pt x="17686" y="13202"/>
                </a:cubicBezTo>
                <a:cubicBezTo>
                  <a:pt x="17703" y="13140"/>
                  <a:pt x="17725" y="13083"/>
                  <a:pt x="17771" y="13038"/>
                </a:cubicBezTo>
                <a:cubicBezTo>
                  <a:pt x="17771" y="13032"/>
                  <a:pt x="17765" y="13021"/>
                  <a:pt x="17765" y="13015"/>
                </a:cubicBezTo>
                <a:cubicBezTo>
                  <a:pt x="17782" y="12975"/>
                  <a:pt x="17799" y="12930"/>
                  <a:pt x="17816" y="12890"/>
                </a:cubicBezTo>
                <a:cubicBezTo>
                  <a:pt x="17825" y="12894"/>
                  <a:pt x="17833" y="12897"/>
                  <a:pt x="17841" y="12897"/>
                </a:cubicBezTo>
                <a:cubicBezTo>
                  <a:pt x="17854" y="12897"/>
                  <a:pt x="17866" y="12889"/>
                  <a:pt x="17873" y="12868"/>
                </a:cubicBezTo>
                <a:lnTo>
                  <a:pt x="17822" y="12868"/>
                </a:lnTo>
                <a:cubicBezTo>
                  <a:pt x="17850" y="12811"/>
                  <a:pt x="17873" y="12748"/>
                  <a:pt x="17890" y="12680"/>
                </a:cubicBezTo>
                <a:cubicBezTo>
                  <a:pt x="17913" y="12686"/>
                  <a:pt x="17935" y="12692"/>
                  <a:pt x="17952" y="12697"/>
                </a:cubicBezTo>
                <a:cubicBezTo>
                  <a:pt x="17952" y="12686"/>
                  <a:pt x="17947" y="12658"/>
                  <a:pt x="17941" y="12641"/>
                </a:cubicBezTo>
                <a:cubicBezTo>
                  <a:pt x="17935" y="12646"/>
                  <a:pt x="17913" y="12658"/>
                  <a:pt x="17907" y="12658"/>
                </a:cubicBezTo>
                <a:cubicBezTo>
                  <a:pt x="17913" y="12629"/>
                  <a:pt x="17918" y="12601"/>
                  <a:pt x="17924" y="12573"/>
                </a:cubicBezTo>
                <a:lnTo>
                  <a:pt x="17981" y="12573"/>
                </a:lnTo>
                <a:cubicBezTo>
                  <a:pt x="17992" y="12527"/>
                  <a:pt x="18009" y="12487"/>
                  <a:pt x="18009" y="12442"/>
                </a:cubicBezTo>
                <a:lnTo>
                  <a:pt x="18009" y="12442"/>
                </a:lnTo>
                <a:cubicBezTo>
                  <a:pt x="17992" y="12482"/>
                  <a:pt x="17981" y="12516"/>
                  <a:pt x="17952" y="12550"/>
                </a:cubicBezTo>
                <a:cubicBezTo>
                  <a:pt x="17952" y="12493"/>
                  <a:pt x="17981" y="12442"/>
                  <a:pt x="18003" y="12397"/>
                </a:cubicBezTo>
                <a:lnTo>
                  <a:pt x="18032" y="12397"/>
                </a:lnTo>
                <a:cubicBezTo>
                  <a:pt x="18043" y="12374"/>
                  <a:pt x="18049" y="12351"/>
                  <a:pt x="18055" y="12329"/>
                </a:cubicBezTo>
                <a:lnTo>
                  <a:pt x="18055" y="12329"/>
                </a:lnTo>
                <a:cubicBezTo>
                  <a:pt x="18038" y="12346"/>
                  <a:pt x="18021" y="12368"/>
                  <a:pt x="18003" y="12391"/>
                </a:cubicBezTo>
                <a:cubicBezTo>
                  <a:pt x="18026" y="12289"/>
                  <a:pt x="18060" y="12187"/>
                  <a:pt x="18089" y="12085"/>
                </a:cubicBezTo>
                <a:cubicBezTo>
                  <a:pt x="18089" y="12096"/>
                  <a:pt x="18100" y="12119"/>
                  <a:pt x="18106" y="12124"/>
                </a:cubicBezTo>
                <a:cubicBezTo>
                  <a:pt x="18117" y="12113"/>
                  <a:pt x="18128" y="12102"/>
                  <a:pt x="18140" y="12085"/>
                </a:cubicBezTo>
                <a:cubicBezTo>
                  <a:pt x="18140" y="12034"/>
                  <a:pt x="18106" y="11982"/>
                  <a:pt x="18128" y="11926"/>
                </a:cubicBezTo>
                <a:lnTo>
                  <a:pt x="18128" y="11926"/>
                </a:lnTo>
                <a:cubicBezTo>
                  <a:pt x="18134" y="11954"/>
                  <a:pt x="18145" y="11982"/>
                  <a:pt x="18151" y="12011"/>
                </a:cubicBezTo>
                <a:cubicBezTo>
                  <a:pt x="18168" y="11931"/>
                  <a:pt x="18208" y="11852"/>
                  <a:pt x="18185" y="11773"/>
                </a:cubicBezTo>
                <a:lnTo>
                  <a:pt x="18208" y="11773"/>
                </a:lnTo>
                <a:cubicBezTo>
                  <a:pt x="18208" y="11767"/>
                  <a:pt x="18202" y="11750"/>
                  <a:pt x="18202" y="11744"/>
                </a:cubicBezTo>
                <a:lnTo>
                  <a:pt x="18230" y="11739"/>
                </a:lnTo>
                <a:lnTo>
                  <a:pt x="18225" y="11727"/>
                </a:lnTo>
                <a:cubicBezTo>
                  <a:pt x="18213" y="11733"/>
                  <a:pt x="18191" y="11744"/>
                  <a:pt x="18179" y="11744"/>
                </a:cubicBezTo>
                <a:cubicBezTo>
                  <a:pt x="18185" y="11733"/>
                  <a:pt x="18196" y="11704"/>
                  <a:pt x="18202" y="11687"/>
                </a:cubicBezTo>
                <a:cubicBezTo>
                  <a:pt x="18208" y="11693"/>
                  <a:pt x="18230" y="11693"/>
                  <a:pt x="18236" y="11699"/>
                </a:cubicBezTo>
                <a:cubicBezTo>
                  <a:pt x="18236" y="11687"/>
                  <a:pt x="18230" y="11670"/>
                  <a:pt x="18225" y="11659"/>
                </a:cubicBezTo>
                <a:cubicBezTo>
                  <a:pt x="18219" y="11665"/>
                  <a:pt x="18208" y="11670"/>
                  <a:pt x="18202" y="11670"/>
                </a:cubicBezTo>
                <a:cubicBezTo>
                  <a:pt x="18196" y="11602"/>
                  <a:pt x="18225" y="11540"/>
                  <a:pt x="18236" y="11478"/>
                </a:cubicBezTo>
                <a:cubicBezTo>
                  <a:pt x="18242" y="11478"/>
                  <a:pt x="18264" y="11489"/>
                  <a:pt x="18276" y="11489"/>
                </a:cubicBezTo>
                <a:cubicBezTo>
                  <a:pt x="18259" y="11483"/>
                  <a:pt x="18247" y="11478"/>
                  <a:pt x="18230" y="11466"/>
                </a:cubicBezTo>
                <a:cubicBezTo>
                  <a:pt x="18242" y="11432"/>
                  <a:pt x="18247" y="11398"/>
                  <a:pt x="18253" y="11358"/>
                </a:cubicBezTo>
                <a:cubicBezTo>
                  <a:pt x="18259" y="11392"/>
                  <a:pt x="18264" y="11421"/>
                  <a:pt x="18282" y="11449"/>
                </a:cubicBezTo>
                <a:cubicBezTo>
                  <a:pt x="18282" y="11421"/>
                  <a:pt x="18293" y="11398"/>
                  <a:pt x="18321" y="11387"/>
                </a:cubicBezTo>
                <a:cubicBezTo>
                  <a:pt x="18310" y="11387"/>
                  <a:pt x="18299" y="11381"/>
                  <a:pt x="18293" y="11375"/>
                </a:cubicBezTo>
                <a:cubicBezTo>
                  <a:pt x="18327" y="11285"/>
                  <a:pt x="18333" y="11188"/>
                  <a:pt x="18355" y="11097"/>
                </a:cubicBezTo>
                <a:cubicBezTo>
                  <a:pt x="18338" y="11097"/>
                  <a:pt x="18316" y="11103"/>
                  <a:pt x="18304" y="11109"/>
                </a:cubicBezTo>
                <a:cubicBezTo>
                  <a:pt x="18310" y="11024"/>
                  <a:pt x="18321" y="10933"/>
                  <a:pt x="18338" y="10848"/>
                </a:cubicBezTo>
                <a:cubicBezTo>
                  <a:pt x="18355" y="10899"/>
                  <a:pt x="18350" y="10950"/>
                  <a:pt x="18338" y="10995"/>
                </a:cubicBezTo>
                <a:cubicBezTo>
                  <a:pt x="18418" y="10978"/>
                  <a:pt x="18361" y="10655"/>
                  <a:pt x="18429" y="10575"/>
                </a:cubicBezTo>
                <a:cubicBezTo>
                  <a:pt x="18452" y="10587"/>
                  <a:pt x="18474" y="10598"/>
                  <a:pt x="18491" y="10609"/>
                </a:cubicBezTo>
                <a:cubicBezTo>
                  <a:pt x="18486" y="10609"/>
                  <a:pt x="18469" y="10609"/>
                  <a:pt x="18463" y="10615"/>
                </a:cubicBezTo>
                <a:cubicBezTo>
                  <a:pt x="18457" y="10643"/>
                  <a:pt x="18446" y="10660"/>
                  <a:pt x="18418" y="10666"/>
                </a:cubicBezTo>
                <a:cubicBezTo>
                  <a:pt x="18429" y="10689"/>
                  <a:pt x="18440" y="10706"/>
                  <a:pt x="18446" y="10729"/>
                </a:cubicBezTo>
                <a:lnTo>
                  <a:pt x="18406" y="10723"/>
                </a:lnTo>
                <a:lnTo>
                  <a:pt x="18406" y="10723"/>
                </a:lnTo>
                <a:cubicBezTo>
                  <a:pt x="18412" y="10729"/>
                  <a:pt x="18429" y="10740"/>
                  <a:pt x="18440" y="10746"/>
                </a:cubicBezTo>
                <a:cubicBezTo>
                  <a:pt x="18429" y="10831"/>
                  <a:pt x="18418" y="10927"/>
                  <a:pt x="18480" y="10995"/>
                </a:cubicBezTo>
                <a:cubicBezTo>
                  <a:pt x="18480" y="10882"/>
                  <a:pt x="18503" y="10768"/>
                  <a:pt x="18508" y="10655"/>
                </a:cubicBezTo>
                <a:cubicBezTo>
                  <a:pt x="18514" y="10649"/>
                  <a:pt x="18525" y="10643"/>
                  <a:pt x="18531" y="10638"/>
                </a:cubicBezTo>
                <a:cubicBezTo>
                  <a:pt x="18503" y="10609"/>
                  <a:pt x="18520" y="10570"/>
                  <a:pt x="18543" y="10541"/>
                </a:cubicBezTo>
                <a:cubicBezTo>
                  <a:pt x="18508" y="10479"/>
                  <a:pt x="18543" y="10411"/>
                  <a:pt x="18537" y="10343"/>
                </a:cubicBezTo>
                <a:lnTo>
                  <a:pt x="18565" y="10337"/>
                </a:lnTo>
                <a:cubicBezTo>
                  <a:pt x="18554" y="10337"/>
                  <a:pt x="18543" y="10326"/>
                  <a:pt x="18537" y="10326"/>
                </a:cubicBezTo>
                <a:cubicBezTo>
                  <a:pt x="18537" y="10252"/>
                  <a:pt x="18554" y="10178"/>
                  <a:pt x="18537" y="10104"/>
                </a:cubicBezTo>
                <a:cubicBezTo>
                  <a:pt x="18525" y="10076"/>
                  <a:pt x="18548" y="10053"/>
                  <a:pt x="18560" y="10031"/>
                </a:cubicBezTo>
                <a:cubicBezTo>
                  <a:pt x="18548" y="10019"/>
                  <a:pt x="18537" y="10008"/>
                  <a:pt x="18525" y="9997"/>
                </a:cubicBezTo>
                <a:cubicBezTo>
                  <a:pt x="18537" y="9991"/>
                  <a:pt x="18554" y="9985"/>
                  <a:pt x="18565" y="9985"/>
                </a:cubicBezTo>
                <a:cubicBezTo>
                  <a:pt x="18537" y="9775"/>
                  <a:pt x="18588" y="9577"/>
                  <a:pt x="18582" y="9373"/>
                </a:cubicBezTo>
                <a:cubicBezTo>
                  <a:pt x="18554" y="9338"/>
                  <a:pt x="18577" y="9293"/>
                  <a:pt x="18588" y="9259"/>
                </a:cubicBezTo>
                <a:cubicBezTo>
                  <a:pt x="18577" y="9208"/>
                  <a:pt x="18571" y="9163"/>
                  <a:pt x="18571" y="9112"/>
                </a:cubicBezTo>
                <a:lnTo>
                  <a:pt x="18554" y="9083"/>
                </a:lnTo>
                <a:cubicBezTo>
                  <a:pt x="18560" y="9060"/>
                  <a:pt x="18571" y="9038"/>
                  <a:pt x="18577" y="9015"/>
                </a:cubicBezTo>
                <a:cubicBezTo>
                  <a:pt x="18571" y="8992"/>
                  <a:pt x="18565" y="8970"/>
                  <a:pt x="18560" y="8947"/>
                </a:cubicBezTo>
                <a:cubicBezTo>
                  <a:pt x="18565" y="8941"/>
                  <a:pt x="18577" y="8930"/>
                  <a:pt x="18577" y="8924"/>
                </a:cubicBezTo>
                <a:lnTo>
                  <a:pt x="18560" y="8924"/>
                </a:lnTo>
                <a:cubicBezTo>
                  <a:pt x="18560" y="8890"/>
                  <a:pt x="18560" y="8856"/>
                  <a:pt x="18560" y="8816"/>
                </a:cubicBezTo>
                <a:cubicBezTo>
                  <a:pt x="18565" y="8816"/>
                  <a:pt x="18571" y="8811"/>
                  <a:pt x="18577" y="8811"/>
                </a:cubicBezTo>
                <a:cubicBezTo>
                  <a:pt x="18571" y="8805"/>
                  <a:pt x="18560" y="8788"/>
                  <a:pt x="18554" y="8782"/>
                </a:cubicBezTo>
                <a:cubicBezTo>
                  <a:pt x="18577" y="8720"/>
                  <a:pt x="18525" y="8652"/>
                  <a:pt x="18543" y="8584"/>
                </a:cubicBezTo>
                <a:cubicBezTo>
                  <a:pt x="18491" y="8487"/>
                  <a:pt x="18520" y="8380"/>
                  <a:pt x="18491" y="8277"/>
                </a:cubicBezTo>
                <a:cubicBezTo>
                  <a:pt x="18486" y="8272"/>
                  <a:pt x="18463" y="8266"/>
                  <a:pt x="18457" y="8260"/>
                </a:cubicBezTo>
                <a:cubicBezTo>
                  <a:pt x="18463" y="8255"/>
                  <a:pt x="18474" y="8238"/>
                  <a:pt x="18486" y="8232"/>
                </a:cubicBezTo>
                <a:cubicBezTo>
                  <a:pt x="18457" y="8107"/>
                  <a:pt x="18480" y="7971"/>
                  <a:pt x="18429" y="7858"/>
                </a:cubicBezTo>
                <a:cubicBezTo>
                  <a:pt x="18418" y="7858"/>
                  <a:pt x="18401" y="7863"/>
                  <a:pt x="18395" y="7863"/>
                </a:cubicBezTo>
                <a:cubicBezTo>
                  <a:pt x="18406" y="7920"/>
                  <a:pt x="18418" y="7977"/>
                  <a:pt x="18435" y="8039"/>
                </a:cubicBezTo>
                <a:cubicBezTo>
                  <a:pt x="18429" y="8045"/>
                  <a:pt x="18423" y="8056"/>
                  <a:pt x="18418" y="8062"/>
                </a:cubicBezTo>
                <a:cubicBezTo>
                  <a:pt x="18452" y="8141"/>
                  <a:pt x="18440" y="8243"/>
                  <a:pt x="18452" y="8334"/>
                </a:cubicBezTo>
                <a:cubicBezTo>
                  <a:pt x="18457" y="8334"/>
                  <a:pt x="18469" y="8346"/>
                  <a:pt x="18480" y="8346"/>
                </a:cubicBezTo>
                <a:cubicBezTo>
                  <a:pt x="18469" y="8374"/>
                  <a:pt x="18463" y="8397"/>
                  <a:pt x="18457" y="8419"/>
                </a:cubicBezTo>
                <a:lnTo>
                  <a:pt x="18503" y="8453"/>
                </a:lnTo>
                <a:cubicBezTo>
                  <a:pt x="18491" y="8459"/>
                  <a:pt x="18474" y="8465"/>
                  <a:pt x="18463" y="8470"/>
                </a:cubicBezTo>
                <a:cubicBezTo>
                  <a:pt x="18469" y="8476"/>
                  <a:pt x="18480" y="8499"/>
                  <a:pt x="18486" y="8510"/>
                </a:cubicBezTo>
                <a:cubicBezTo>
                  <a:pt x="18469" y="8521"/>
                  <a:pt x="18457" y="8527"/>
                  <a:pt x="18440" y="8538"/>
                </a:cubicBezTo>
                <a:cubicBezTo>
                  <a:pt x="18452" y="8538"/>
                  <a:pt x="18469" y="8538"/>
                  <a:pt x="18480" y="8533"/>
                </a:cubicBezTo>
                <a:cubicBezTo>
                  <a:pt x="18486" y="8692"/>
                  <a:pt x="18486" y="8845"/>
                  <a:pt x="18503" y="8998"/>
                </a:cubicBezTo>
                <a:cubicBezTo>
                  <a:pt x="18474" y="8987"/>
                  <a:pt x="18446" y="8981"/>
                  <a:pt x="18418" y="8970"/>
                </a:cubicBezTo>
                <a:lnTo>
                  <a:pt x="18463" y="8970"/>
                </a:lnTo>
                <a:cubicBezTo>
                  <a:pt x="18463" y="8890"/>
                  <a:pt x="18452" y="8822"/>
                  <a:pt x="18440" y="8748"/>
                </a:cubicBezTo>
                <a:lnTo>
                  <a:pt x="18406" y="8760"/>
                </a:lnTo>
                <a:cubicBezTo>
                  <a:pt x="18384" y="8658"/>
                  <a:pt x="18372" y="8556"/>
                  <a:pt x="18372" y="8453"/>
                </a:cubicBezTo>
                <a:lnTo>
                  <a:pt x="18372" y="8453"/>
                </a:lnTo>
                <a:cubicBezTo>
                  <a:pt x="18401" y="8470"/>
                  <a:pt x="18406" y="8504"/>
                  <a:pt x="18412" y="8533"/>
                </a:cubicBezTo>
                <a:lnTo>
                  <a:pt x="18418" y="8533"/>
                </a:lnTo>
                <a:lnTo>
                  <a:pt x="18418" y="8465"/>
                </a:lnTo>
                <a:cubicBezTo>
                  <a:pt x="18395" y="8459"/>
                  <a:pt x="18372" y="8453"/>
                  <a:pt x="18355" y="8442"/>
                </a:cubicBezTo>
                <a:cubicBezTo>
                  <a:pt x="18361" y="8414"/>
                  <a:pt x="18389" y="8425"/>
                  <a:pt x="18412" y="8419"/>
                </a:cubicBezTo>
                <a:cubicBezTo>
                  <a:pt x="18401" y="8374"/>
                  <a:pt x="18395" y="8329"/>
                  <a:pt x="18384" y="8283"/>
                </a:cubicBezTo>
                <a:cubicBezTo>
                  <a:pt x="18378" y="8306"/>
                  <a:pt x="18367" y="8329"/>
                  <a:pt x="18361" y="8357"/>
                </a:cubicBezTo>
                <a:cubicBezTo>
                  <a:pt x="18361" y="8295"/>
                  <a:pt x="18304" y="8215"/>
                  <a:pt x="18367" y="8175"/>
                </a:cubicBezTo>
                <a:cubicBezTo>
                  <a:pt x="18361" y="8141"/>
                  <a:pt x="18355" y="8113"/>
                  <a:pt x="18350" y="8079"/>
                </a:cubicBezTo>
                <a:cubicBezTo>
                  <a:pt x="18350" y="8096"/>
                  <a:pt x="18350" y="8119"/>
                  <a:pt x="18350" y="8136"/>
                </a:cubicBezTo>
                <a:lnTo>
                  <a:pt x="18333" y="8141"/>
                </a:lnTo>
                <a:cubicBezTo>
                  <a:pt x="18327" y="8107"/>
                  <a:pt x="18321" y="8079"/>
                  <a:pt x="18316" y="8051"/>
                </a:cubicBezTo>
                <a:cubicBezTo>
                  <a:pt x="18321" y="8045"/>
                  <a:pt x="18344" y="8045"/>
                  <a:pt x="18350" y="8039"/>
                </a:cubicBezTo>
                <a:lnTo>
                  <a:pt x="18350" y="8039"/>
                </a:lnTo>
                <a:cubicBezTo>
                  <a:pt x="18346" y="8040"/>
                  <a:pt x="18343" y="8040"/>
                  <a:pt x="18340" y="8040"/>
                </a:cubicBezTo>
                <a:cubicBezTo>
                  <a:pt x="18310" y="8040"/>
                  <a:pt x="18310" y="8014"/>
                  <a:pt x="18316" y="7982"/>
                </a:cubicBezTo>
                <a:cubicBezTo>
                  <a:pt x="18321" y="7982"/>
                  <a:pt x="18344" y="7988"/>
                  <a:pt x="18355" y="7994"/>
                </a:cubicBezTo>
                <a:cubicBezTo>
                  <a:pt x="18327" y="7903"/>
                  <a:pt x="18316" y="7807"/>
                  <a:pt x="18299" y="7716"/>
                </a:cubicBezTo>
                <a:cubicBezTo>
                  <a:pt x="18299" y="7727"/>
                  <a:pt x="18299" y="7750"/>
                  <a:pt x="18299" y="7767"/>
                </a:cubicBezTo>
                <a:lnTo>
                  <a:pt x="18264" y="7773"/>
                </a:lnTo>
                <a:cubicBezTo>
                  <a:pt x="18259" y="7744"/>
                  <a:pt x="18253" y="7710"/>
                  <a:pt x="18247" y="7676"/>
                </a:cubicBezTo>
                <a:cubicBezTo>
                  <a:pt x="18259" y="7676"/>
                  <a:pt x="18276" y="7676"/>
                  <a:pt x="18287" y="7682"/>
                </a:cubicBezTo>
                <a:cubicBezTo>
                  <a:pt x="18276" y="7568"/>
                  <a:pt x="18253" y="7449"/>
                  <a:pt x="18219" y="7341"/>
                </a:cubicBezTo>
                <a:lnTo>
                  <a:pt x="18219" y="7341"/>
                </a:lnTo>
                <a:cubicBezTo>
                  <a:pt x="18219" y="7404"/>
                  <a:pt x="18242" y="7466"/>
                  <a:pt x="18230" y="7523"/>
                </a:cubicBezTo>
                <a:cubicBezTo>
                  <a:pt x="18196" y="7438"/>
                  <a:pt x="18179" y="7347"/>
                  <a:pt x="18174" y="7256"/>
                </a:cubicBezTo>
                <a:cubicBezTo>
                  <a:pt x="18179" y="7251"/>
                  <a:pt x="18185" y="7245"/>
                  <a:pt x="18185" y="7239"/>
                </a:cubicBezTo>
                <a:lnTo>
                  <a:pt x="18185" y="7239"/>
                </a:lnTo>
                <a:cubicBezTo>
                  <a:pt x="18185" y="7279"/>
                  <a:pt x="18179" y="7319"/>
                  <a:pt x="18208" y="7347"/>
                </a:cubicBezTo>
                <a:cubicBezTo>
                  <a:pt x="18219" y="7324"/>
                  <a:pt x="18225" y="7296"/>
                  <a:pt x="18236" y="7268"/>
                </a:cubicBezTo>
                <a:cubicBezTo>
                  <a:pt x="18225" y="7262"/>
                  <a:pt x="18196" y="7245"/>
                  <a:pt x="18185" y="7234"/>
                </a:cubicBezTo>
                <a:cubicBezTo>
                  <a:pt x="18202" y="7211"/>
                  <a:pt x="18191" y="7177"/>
                  <a:pt x="18179" y="7148"/>
                </a:cubicBezTo>
                <a:cubicBezTo>
                  <a:pt x="18157" y="7171"/>
                  <a:pt x="18162" y="7199"/>
                  <a:pt x="18162" y="7228"/>
                </a:cubicBezTo>
                <a:cubicBezTo>
                  <a:pt x="18140" y="7194"/>
                  <a:pt x="18128" y="7154"/>
                  <a:pt x="18123" y="7109"/>
                </a:cubicBezTo>
                <a:lnTo>
                  <a:pt x="18123" y="7109"/>
                </a:lnTo>
                <a:cubicBezTo>
                  <a:pt x="18140" y="7114"/>
                  <a:pt x="18151" y="7114"/>
                  <a:pt x="18168" y="7114"/>
                </a:cubicBezTo>
                <a:cubicBezTo>
                  <a:pt x="18157" y="7080"/>
                  <a:pt x="18151" y="7052"/>
                  <a:pt x="18140" y="7018"/>
                </a:cubicBezTo>
                <a:cubicBezTo>
                  <a:pt x="18134" y="7041"/>
                  <a:pt x="18123" y="7063"/>
                  <a:pt x="18117" y="7080"/>
                </a:cubicBezTo>
                <a:cubicBezTo>
                  <a:pt x="18106" y="7029"/>
                  <a:pt x="18094" y="6978"/>
                  <a:pt x="18089" y="6927"/>
                </a:cubicBezTo>
                <a:cubicBezTo>
                  <a:pt x="18106" y="6921"/>
                  <a:pt x="18123" y="6910"/>
                  <a:pt x="18145" y="6899"/>
                </a:cubicBezTo>
                <a:cubicBezTo>
                  <a:pt x="18060" y="6853"/>
                  <a:pt x="18083" y="6723"/>
                  <a:pt x="18021" y="6655"/>
                </a:cubicBezTo>
                <a:lnTo>
                  <a:pt x="18021" y="6655"/>
                </a:lnTo>
                <a:cubicBezTo>
                  <a:pt x="18026" y="6666"/>
                  <a:pt x="18032" y="6694"/>
                  <a:pt x="18032" y="6706"/>
                </a:cubicBezTo>
                <a:cubicBezTo>
                  <a:pt x="18026" y="6706"/>
                  <a:pt x="18015" y="6712"/>
                  <a:pt x="18009" y="6717"/>
                </a:cubicBezTo>
                <a:cubicBezTo>
                  <a:pt x="18003" y="6700"/>
                  <a:pt x="18003" y="6672"/>
                  <a:pt x="18003" y="6655"/>
                </a:cubicBezTo>
                <a:cubicBezTo>
                  <a:pt x="17992" y="6649"/>
                  <a:pt x="17981" y="6638"/>
                  <a:pt x="17975" y="6626"/>
                </a:cubicBezTo>
                <a:cubicBezTo>
                  <a:pt x="17986" y="6621"/>
                  <a:pt x="18015" y="6621"/>
                  <a:pt x="18032" y="6621"/>
                </a:cubicBezTo>
                <a:cubicBezTo>
                  <a:pt x="18021" y="6587"/>
                  <a:pt x="18015" y="6547"/>
                  <a:pt x="17981" y="6524"/>
                </a:cubicBezTo>
                <a:cubicBezTo>
                  <a:pt x="17969" y="6485"/>
                  <a:pt x="17964" y="6445"/>
                  <a:pt x="17958" y="6405"/>
                </a:cubicBezTo>
                <a:cubicBezTo>
                  <a:pt x="17952" y="6399"/>
                  <a:pt x="17941" y="6382"/>
                  <a:pt x="17935" y="6377"/>
                </a:cubicBezTo>
                <a:cubicBezTo>
                  <a:pt x="17930" y="6331"/>
                  <a:pt x="17918" y="6286"/>
                  <a:pt x="17896" y="6241"/>
                </a:cubicBezTo>
                <a:lnTo>
                  <a:pt x="17896" y="6241"/>
                </a:lnTo>
                <a:cubicBezTo>
                  <a:pt x="17906" y="6246"/>
                  <a:pt x="17924" y="6255"/>
                  <a:pt x="17937" y="6265"/>
                </a:cubicBezTo>
                <a:lnTo>
                  <a:pt x="17937" y="6265"/>
                </a:lnTo>
                <a:cubicBezTo>
                  <a:pt x="17900" y="6231"/>
                  <a:pt x="17883" y="6177"/>
                  <a:pt x="17845" y="6150"/>
                </a:cubicBezTo>
                <a:lnTo>
                  <a:pt x="17845" y="6150"/>
                </a:lnTo>
                <a:cubicBezTo>
                  <a:pt x="17850" y="6195"/>
                  <a:pt x="17867" y="6235"/>
                  <a:pt x="17873" y="6280"/>
                </a:cubicBezTo>
                <a:cubicBezTo>
                  <a:pt x="17805" y="6150"/>
                  <a:pt x="17754" y="6008"/>
                  <a:pt x="17708" y="5860"/>
                </a:cubicBezTo>
                <a:lnTo>
                  <a:pt x="17708" y="5860"/>
                </a:lnTo>
                <a:cubicBezTo>
                  <a:pt x="17725" y="5883"/>
                  <a:pt x="17737" y="5912"/>
                  <a:pt x="17748" y="5934"/>
                </a:cubicBezTo>
                <a:cubicBezTo>
                  <a:pt x="17771" y="5912"/>
                  <a:pt x="17765" y="5883"/>
                  <a:pt x="17765" y="5855"/>
                </a:cubicBezTo>
                <a:cubicBezTo>
                  <a:pt x="17742" y="5832"/>
                  <a:pt x="17725" y="5809"/>
                  <a:pt x="17708" y="5787"/>
                </a:cubicBezTo>
                <a:cubicBezTo>
                  <a:pt x="17714" y="5781"/>
                  <a:pt x="17725" y="5770"/>
                  <a:pt x="17731" y="5764"/>
                </a:cubicBezTo>
                <a:cubicBezTo>
                  <a:pt x="17698" y="5758"/>
                  <a:pt x="17632" y="5650"/>
                  <a:pt x="17687" y="5650"/>
                </a:cubicBezTo>
                <a:cubicBezTo>
                  <a:pt x="17688" y="5650"/>
                  <a:pt x="17690" y="5650"/>
                  <a:pt x="17691" y="5651"/>
                </a:cubicBezTo>
                <a:cubicBezTo>
                  <a:pt x="17777" y="5764"/>
                  <a:pt x="17799" y="5917"/>
                  <a:pt x="17890" y="6025"/>
                </a:cubicBezTo>
                <a:cubicBezTo>
                  <a:pt x="17884" y="6031"/>
                  <a:pt x="17879" y="6042"/>
                  <a:pt x="17879" y="6048"/>
                </a:cubicBezTo>
                <a:cubicBezTo>
                  <a:pt x="17913" y="6127"/>
                  <a:pt x="17935" y="6212"/>
                  <a:pt x="17964" y="6292"/>
                </a:cubicBezTo>
                <a:cubicBezTo>
                  <a:pt x="17981" y="6286"/>
                  <a:pt x="18015" y="6280"/>
                  <a:pt x="18032" y="6280"/>
                </a:cubicBezTo>
                <a:cubicBezTo>
                  <a:pt x="18015" y="6235"/>
                  <a:pt x="17998" y="6190"/>
                  <a:pt x="17947" y="6178"/>
                </a:cubicBezTo>
                <a:cubicBezTo>
                  <a:pt x="17941" y="6161"/>
                  <a:pt x="17941" y="6138"/>
                  <a:pt x="17935" y="6121"/>
                </a:cubicBezTo>
                <a:cubicBezTo>
                  <a:pt x="17958" y="6082"/>
                  <a:pt x="17913" y="6048"/>
                  <a:pt x="17901" y="6008"/>
                </a:cubicBezTo>
                <a:lnTo>
                  <a:pt x="17941" y="6002"/>
                </a:lnTo>
                <a:cubicBezTo>
                  <a:pt x="17930" y="6002"/>
                  <a:pt x="17913" y="5997"/>
                  <a:pt x="17901" y="5997"/>
                </a:cubicBezTo>
                <a:cubicBezTo>
                  <a:pt x="17907" y="5974"/>
                  <a:pt x="17913" y="5940"/>
                  <a:pt x="17918" y="5917"/>
                </a:cubicBezTo>
                <a:cubicBezTo>
                  <a:pt x="17901" y="5912"/>
                  <a:pt x="17884" y="5900"/>
                  <a:pt x="17862" y="5894"/>
                </a:cubicBezTo>
                <a:cubicBezTo>
                  <a:pt x="17873" y="5883"/>
                  <a:pt x="17884" y="5860"/>
                  <a:pt x="17890" y="5849"/>
                </a:cubicBezTo>
                <a:lnTo>
                  <a:pt x="17890" y="5849"/>
                </a:lnTo>
                <a:cubicBezTo>
                  <a:pt x="17884" y="5855"/>
                  <a:pt x="17867" y="5860"/>
                  <a:pt x="17862" y="5866"/>
                </a:cubicBezTo>
                <a:cubicBezTo>
                  <a:pt x="17856" y="5832"/>
                  <a:pt x="17833" y="5798"/>
                  <a:pt x="17856" y="5764"/>
                </a:cubicBezTo>
                <a:lnTo>
                  <a:pt x="17856" y="5764"/>
                </a:lnTo>
                <a:cubicBezTo>
                  <a:pt x="17850" y="5770"/>
                  <a:pt x="17839" y="5775"/>
                  <a:pt x="17828" y="5781"/>
                </a:cubicBezTo>
                <a:cubicBezTo>
                  <a:pt x="17799" y="5685"/>
                  <a:pt x="17742" y="5599"/>
                  <a:pt x="17703" y="5509"/>
                </a:cubicBezTo>
                <a:lnTo>
                  <a:pt x="17737" y="5509"/>
                </a:lnTo>
                <a:cubicBezTo>
                  <a:pt x="17680" y="5497"/>
                  <a:pt x="17629" y="5407"/>
                  <a:pt x="17652" y="5350"/>
                </a:cubicBezTo>
                <a:cubicBezTo>
                  <a:pt x="17657" y="5321"/>
                  <a:pt x="17618" y="5321"/>
                  <a:pt x="17606" y="5304"/>
                </a:cubicBezTo>
                <a:cubicBezTo>
                  <a:pt x="17578" y="5242"/>
                  <a:pt x="17544" y="5202"/>
                  <a:pt x="17476" y="5185"/>
                </a:cubicBezTo>
                <a:lnTo>
                  <a:pt x="17516" y="5157"/>
                </a:lnTo>
                <a:lnTo>
                  <a:pt x="17516" y="5157"/>
                </a:lnTo>
                <a:cubicBezTo>
                  <a:pt x="17504" y="5163"/>
                  <a:pt x="17476" y="5163"/>
                  <a:pt x="17464" y="5163"/>
                </a:cubicBezTo>
                <a:cubicBezTo>
                  <a:pt x="17470" y="5140"/>
                  <a:pt x="17493" y="5100"/>
                  <a:pt x="17453" y="5089"/>
                </a:cubicBezTo>
                <a:cubicBezTo>
                  <a:pt x="17436" y="5055"/>
                  <a:pt x="17419" y="5015"/>
                  <a:pt x="17402" y="4975"/>
                </a:cubicBezTo>
                <a:lnTo>
                  <a:pt x="17402" y="4975"/>
                </a:lnTo>
                <a:cubicBezTo>
                  <a:pt x="17402" y="5026"/>
                  <a:pt x="17413" y="5072"/>
                  <a:pt x="17430" y="5117"/>
                </a:cubicBezTo>
                <a:cubicBezTo>
                  <a:pt x="17436" y="5117"/>
                  <a:pt x="17459" y="5112"/>
                  <a:pt x="17470" y="5106"/>
                </a:cubicBezTo>
                <a:lnTo>
                  <a:pt x="17470" y="5106"/>
                </a:lnTo>
                <a:cubicBezTo>
                  <a:pt x="17447" y="5146"/>
                  <a:pt x="17447" y="5174"/>
                  <a:pt x="17487" y="5197"/>
                </a:cubicBezTo>
                <a:lnTo>
                  <a:pt x="17453" y="5208"/>
                </a:lnTo>
                <a:cubicBezTo>
                  <a:pt x="17493" y="5208"/>
                  <a:pt x="17533" y="5219"/>
                  <a:pt x="17567" y="5242"/>
                </a:cubicBezTo>
                <a:cubicBezTo>
                  <a:pt x="17567" y="5293"/>
                  <a:pt x="17527" y="5327"/>
                  <a:pt x="17487" y="5355"/>
                </a:cubicBezTo>
                <a:cubicBezTo>
                  <a:pt x="17499" y="5401"/>
                  <a:pt x="17516" y="5446"/>
                  <a:pt x="17533" y="5486"/>
                </a:cubicBezTo>
                <a:cubicBezTo>
                  <a:pt x="17408" y="5282"/>
                  <a:pt x="17289" y="5077"/>
                  <a:pt x="17181" y="4868"/>
                </a:cubicBezTo>
                <a:cubicBezTo>
                  <a:pt x="17192" y="4868"/>
                  <a:pt x="17215" y="4873"/>
                  <a:pt x="17226" y="4879"/>
                </a:cubicBezTo>
                <a:cubicBezTo>
                  <a:pt x="17226" y="4873"/>
                  <a:pt x="17221" y="4862"/>
                  <a:pt x="17221" y="4856"/>
                </a:cubicBezTo>
                <a:cubicBezTo>
                  <a:pt x="17210" y="4859"/>
                  <a:pt x="17201" y="4860"/>
                  <a:pt x="17193" y="4860"/>
                </a:cubicBezTo>
                <a:cubicBezTo>
                  <a:pt x="17164" y="4860"/>
                  <a:pt x="17148" y="4843"/>
                  <a:pt x="17152" y="4799"/>
                </a:cubicBezTo>
                <a:lnTo>
                  <a:pt x="17152" y="4799"/>
                </a:lnTo>
                <a:cubicBezTo>
                  <a:pt x="17164" y="4811"/>
                  <a:pt x="17186" y="4822"/>
                  <a:pt x="17198" y="4828"/>
                </a:cubicBezTo>
                <a:cubicBezTo>
                  <a:pt x="17192" y="4816"/>
                  <a:pt x="17186" y="4805"/>
                  <a:pt x="17175" y="4794"/>
                </a:cubicBezTo>
                <a:cubicBezTo>
                  <a:pt x="17164" y="4799"/>
                  <a:pt x="17147" y="4799"/>
                  <a:pt x="17130" y="4799"/>
                </a:cubicBezTo>
                <a:cubicBezTo>
                  <a:pt x="17096" y="4737"/>
                  <a:pt x="17062" y="4675"/>
                  <a:pt x="17022" y="4612"/>
                </a:cubicBezTo>
                <a:cubicBezTo>
                  <a:pt x="16988" y="4533"/>
                  <a:pt x="16880" y="4459"/>
                  <a:pt x="16903" y="4363"/>
                </a:cubicBezTo>
                <a:cubicBezTo>
                  <a:pt x="16886" y="4329"/>
                  <a:pt x="16869" y="4289"/>
                  <a:pt x="16857" y="4249"/>
                </a:cubicBezTo>
                <a:cubicBezTo>
                  <a:pt x="16852" y="4243"/>
                  <a:pt x="16835" y="4238"/>
                  <a:pt x="16829" y="4232"/>
                </a:cubicBezTo>
                <a:cubicBezTo>
                  <a:pt x="16824" y="4199"/>
                  <a:pt x="16804" y="4178"/>
                  <a:pt x="16778" y="4178"/>
                </a:cubicBezTo>
                <a:cubicBezTo>
                  <a:pt x="16773" y="4178"/>
                  <a:pt x="16767" y="4179"/>
                  <a:pt x="16761" y="4181"/>
                </a:cubicBezTo>
                <a:cubicBezTo>
                  <a:pt x="16772" y="4204"/>
                  <a:pt x="16784" y="4226"/>
                  <a:pt x="16801" y="4243"/>
                </a:cubicBezTo>
                <a:cubicBezTo>
                  <a:pt x="16772" y="4221"/>
                  <a:pt x="16750" y="4192"/>
                  <a:pt x="16727" y="4164"/>
                </a:cubicBezTo>
                <a:cubicBezTo>
                  <a:pt x="16738" y="4158"/>
                  <a:pt x="16761" y="4153"/>
                  <a:pt x="16772" y="4147"/>
                </a:cubicBezTo>
                <a:cubicBezTo>
                  <a:pt x="16755" y="4136"/>
                  <a:pt x="16738" y="4124"/>
                  <a:pt x="16721" y="4113"/>
                </a:cubicBezTo>
                <a:cubicBezTo>
                  <a:pt x="16744" y="4102"/>
                  <a:pt x="16761" y="4090"/>
                  <a:pt x="16784" y="4085"/>
                </a:cubicBezTo>
                <a:cubicBezTo>
                  <a:pt x="16795" y="4102"/>
                  <a:pt x="16812" y="4119"/>
                  <a:pt x="16829" y="4136"/>
                </a:cubicBezTo>
                <a:lnTo>
                  <a:pt x="16829" y="4158"/>
                </a:lnTo>
                <a:cubicBezTo>
                  <a:pt x="16857" y="4209"/>
                  <a:pt x="16903" y="4249"/>
                  <a:pt x="16948" y="4283"/>
                </a:cubicBezTo>
                <a:cubicBezTo>
                  <a:pt x="16948" y="4294"/>
                  <a:pt x="16948" y="4323"/>
                  <a:pt x="16948" y="4334"/>
                </a:cubicBezTo>
                <a:cubicBezTo>
                  <a:pt x="16960" y="4334"/>
                  <a:pt x="16982" y="4329"/>
                  <a:pt x="16994" y="4323"/>
                </a:cubicBezTo>
                <a:cubicBezTo>
                  <a:pt x="16977" y="4221"/>
                  <a:pt x="16891" y="4153"/>
                  <a:pt x="16846" y="4068"/>
                </a:cubicBezTo>
                <a:lnTo>
                  <a:pt x="16874" y="4062"/>
                </a:lnTo>
                <a:cubicBezTo>
                  <a:pt x="16863" y="4062"/>
                  <a:pt x="16846" y="4062"/>
                  <a:pt x="16835" y="4068"/>
                </a:cubicBezTo>
                <a:cubicBezTo>
                  <a:pt x="16812" y="4022"/>
                  <a:pt x="16784" y="3982"/>
                  <a:pt x="16744" y="3948"/>
                </a:cubicBezTo>
                <a:cubicBezTo>
                  <a:pt x="16733" y="3914"/>
                  <a:pt x="16710" y="3880"/>
                  <a:pt x="16670" y="3880"/>
                </a:cubicBezTo>
                <a:cubicBezTo>
                  <a:pt x="16676" y="3875"/>
                  <a:pt x="16687" y="3858"/>
                  <a:pt x="16693" y="3852"/>
                </a:cubicBezTo>
                <a:lnTo>
                  <a:pt x="16693" y="3852"/>
                </a:lnTo>
                <a:cubicBezTo>
                  <a:pt x="16681" y="3858"/>
                  <a:pt x="16659" y="3869"/>
                  <a:pt x="16647" y="3875"/>
                </a:cubicBezTo>
                <a:cubicBezTo>
                  <a:pt x="16647" y="3858"/>
                  <a:pt x="16642" y="3829"/>
                  <a:pt x="16642" y="3812"/>
                </a:cubicBezTo>
                <a:cubicBezTo>
                  <a:pt x="16636" y="3812"/>
                  <a:pt x="16625" y="3812"/>
                  <a:pt x="16619" y="3818"/>
                </a:cubicBezTo>
                <a:cubicBezTo>
                  <a:pt x="16642" y="3869"/>
                  <a:pt x="16659" y="3937"/>
                  <a:pt x="16727" y="3948"/>
                </a:cubicBezTo>
                <a:lnTo>
                  <a:pt x="16727" y="4005"/>
                </a:lnTo>
                <a:cubicBezTo>
                  <a:pt x="16744" y="4028"/>
                  <a:pt x="16767" y="4051"/>
                  <a:pt x="16784" y="4073"/>
                </a:cubicBezTo>
                <a:cubicBezTo>
                  <a:pt x="16767" y="4079"/>
                  <a:pt x="16727" y="4090"/>
                  <a:pt x="16710" y="4096"/>
                </a:cubicBezTo>
                <a:cubicBezTo>
                  <a:pt x="16710" y="4085"/>
                  <a:pt x="16710" y="4056"/>
                  <a:pt x="16710" y="4045"/>
                </a:cubicBezTo>
                <a:cubicBezTo>
                  <a:pt x="16693" y="4056"/>
                  <a:pt x="16676" y="4062"/>
                  <a:pt x="16659" y="4073"/>
                </a:cubicBezTo>
                <a:cubicBezTo>
                  <a:pt x="16653" y="4068"/>
                  <a:pt x="16642" y="4056"/>
                  <a:pt x="16636" y="4051"/>
                </a:cubicBezTo>
                <a:cubicBezTo>
                  <a:pt x="16647" y="4045"/>
                  <a:pt x="16676" y="4028"/>
                  <a:pt x="16687" y="4022"/>
                </a:cubicBezTo>
                <a:cubicBezTo>
                  <a:pt x="16670" y="4016"/>
                  <a:pt x="16642" y="4016"/>
                  <a:pt x="16625" y="4016"/>
                </a:cubicBezTo>
                <a:cubicBezTo>
                  <a:pt x="16613" y="4005"/>
                  <a:pt x="16602" y="3994"/>
                  <a:pt x="16591" y="3982"/>
                </a:cubicBezTo>
                <a:lnTo>
                  <a:pt x="16591" y="3982"/>
                </a:lnTo>
                <a:cubicBezTo>
                  <a:pt x="16605" y="3987"/>
                  <a:pt x="16620" y="4001"/>
                  <a:pt x="16638" y="4001"/>
                </a:cubicBezTo>
                <a:cubicBezTo>
                  <a:pt x="16641" y="4001"/>
                  <a:pt x="16644" y="4000"/>
                  <a:pt x="16647" y="3999"/>
                </a:cubicBezTo>
                <a:cubicBezTo>
                  <a:pt x="16659" y="3943"/>
                  <a:pt x="16574" y="3965"/>
                  <a:pt x="16545" y="3937"/>
                </a:cubicBezTo>
                <a:cubicBezTo>
                  <a:pt x="16540" y="3914"/>
                  <a:pt x="16523" y="3875"/>
                  <a:pt x="16511" y="3858"/>
                </a:cubicBezTo>
                <a:cubicBezTo>
                  <a:pt x="16455" y="3841"/>
                  <a:pt x="16460" y="3807"/>
                  <a:pt x="16477" y="3767"/>
                </a:cubicBezTo>
                <a:lnTo>
                  <a:pt x="16432" y="3767"/>
                </a:lnTo>
                <a:cubicBezTo>
                  <a:pt x="16409" y="3750"/>
                  <a:pt x="16386" y="3727"/>
                  <a:pt x="16364" y="3704"/>
                </a:cubicBezTo>
                <a:cubicBezTo>
                  <a:pt x="16347" y="3682"/>
                  <a:pt x="16330" y="3653"/>
                  <a:pt x="16307" y="3631"/>
                </a:cubicBezTo>
                <a:lnTo>
                  <a:pt x="16369" y="3631"/>
                </a:lnTo>
                <a:cubicBezTo>
                  <a:pt x="16352" y="3614"/>
                  <a:pt x="16324" y="3614"/>
                  <a:pt x="16296" y="3614"/>
                </a:cubicBezTo>
                <a:cubicBezTo>
                  <a:pt x="16296" y="3602"/>
                  <a:pt x="16290" y="3597"/>
                  <a:pt x="16284" y="3591"/>
                </a:cubicBezTo>
                <a:cubicBezTo>
                  <a:pt x="16284" y="3580"/>
                  <a:pt x="16290" y="3568"/>
                  <a:pt x="16296" y="3557"/>
                </a:cubicBezTo>
                <a:lnTo>
                  <a:pt x="16296" y="3557"/>
                </a:lnTo>
                <a:cubicBezTo>
                  <a:pt x="16284" y="3563"/>
                  <a:pt x="16279" y="3568"/>
                  <a:pt x="16273" y="3574"/>
                </a:cubicBezTo>
                <a:cubicBezTo>
                  <a:pt x="16262" y="3557"/>
                  <a:pt x="16250" y="3540"/>
                  <a:pt x="16239" y="3517"/>
                </a:cubicBezTo>
                <a:cubicBezTo>
                  <a:pt x="16239" y="3529"/>
                  <a:pt x="16233" y="3546"/>
                  <a:pt x="16228" y="3557"/>
                </a:cubicBezTo>
                <a:cubicBezTo>
                  <a:pt x="16205" y="3534"/>
                  <a:pt x="16182" y="3517"/>
                  <a:pt x="16160" y="3500"/>
                </a:cubicBezTo>
                <a:cubicBezTo>
                  <a:pt x="16171" y="3494"/>
                  <a:pt x="16188" y="3489"/>
                  <a:pt x="16199" y="3489"/>
                </a:cubicBezTo>
                <a:cubicBezTo>
                  <a:pt x="16194" y="3477"/>
                  <a:pt x="16182" y="3460"/>
                  <a:pt x="16171" y="3449"/>
                </a:cubicBezTo>
                <a:cubicBezTo>
                  <a:pt x="16167" y="3474"/>
                  <a:pt x="16158" y="3483"/>
                  <a:pt x="16147" y="3483"/>
                </a:cubicBezTo>
                <a:cubicBezTo>
                  <a:pt x="16129" y="3483"/>
                  <a:pt x="16104" y="3456"/>
                  <a:pt x="16086" y="3438"/>
                </a:cubicBezTo>
                <a:cubicBezTo>
                  <a:pt x="16035" y="3387"/>
                  <a:pt x="15978" y="3341"/>
                  <a:pt x="15916" y="3296"/>
                </a:cubicBezTo>
                <a:cubicBezTo>
                  <a:pt x="15927" y="3285"/>
                  <a:pt x="15927" y="3268"/>
                  <a:pt x="15910" y="3256"/>
                </a:cubicBezTo>
                <a:cubicBezTo>
                  <a:pt x="15904" y="3262"/>
                  <a:pt x="15899" y="3273"/>
                  <a:pt x="15893" y="3285"/>
                </a:cubicBezTo>
                <a:cubicBezTo>
                  <a:pt x="15876" y="3273"/>
                  <a:pt x="15864" y="3256"/>
                  <a:pt x="15847" y="3245"/>
                </a:cubicBezTo>
                <a:cubicBezTo>
                  <a:pt x="15819" y="3216"/>
                  <a:pt x="15796" y="3188"/>
                  <a:pt x="15768" y="3165"/>
                </a:cubicBezTo>
                <a:cubicBezTo>
                  <a:pt x="15779" y="3165"/>
                  <a:pt x="15791" y="3160"/>
                  <a:pt x="15791" y="3148"/>
                </a:cubicBezTo>
                <a:cubicBezTo>
                  <a:pt x="15791" y="3137"/>
                  <a:pt x="15779" y="3131"/>
                  <a:pt x="15768" y="3131"/>
                </a:cubicBezTo>
                <a:cubicBezTo>
                  <a:pt x="15779" y="3120"/>
                  <a:pt x="15785" y="3109"/>
                  <a:pt x="15796" y="3103"/>
                </a:cubicBezTo>
                <a:cubicBezTo>
                  <a:pt x="15779" y="3097"/>
                  <a:pt x="15751" y="3092"/>
                  <a:pt x="15740" y="3086"/>
                </a:cubicBezTo>
                <a:cubicBezTo>
                  <a:pt x="15740" y="3097"/>
                  <a:pt x="15740" y="3120"/>
                  <a:pt x="15740" y="3126"/>
                </a:cubicBezTo>
                <a:cubicBezTo>
                  <a:pt x="15717" y="3109"/>
                  <a:pt x="15694" y="3092"/>
                  <a:pt x="15672" y="3075"/>
                </a:cubicBezTo>
                <a:cubicBezTo>
                  <a:pt x="15677" y="3058"/>
                  <a:pt x="15689" y="3041"/>
                  <a:pt x="15694" y="3024"/>
                </a:cubicBezTo>
                <a:cubicBezTo>
                  <a:pt x="15660" y="2990"/>
                  <a:pt x="15632" y="2955"/>
                  <a:pt x="15592" y="2933"/>
                </a:cubicBezTo>
                <a:lnTo>
                  <a:pt x="15592" y="2933"/>
                </a:lnTo>
                <a:cubicBezTo>
                  <a:pt x="15620" y="2967"/>
                  <a:pt x="15649" y="2995"/>
                  <a:pt x="15660" y="3035"/>
                </a:cubicBezTo>
                <a:cubicBezTo>
                  <a:pt x="15609" y="3012"/>
                  <a:pt x="15581" y="2961"/>
                  <a:pt x="15547" y="2921"/>
                </a:cubicBezTo>
                <a:cubicBezTo>
                  <a:pt x="15552" y="2916"/>
                  <a:pt x="15558" y="2904"/>
                  <a:pt x="15564" y="2893"/>
                </a:cubicBezTo>
                <a:cubicBezTo>
                  <a:pt x="15547" y="2876"/>
                  <a:pt x="15530" y="2859"/>
                  <a:pt x="15513" y="2842"/>
                </a:cubicBezTo>
                <a:lnTo>
                  <a:pt x="15513" y="2842"/>
                </a:lnTo>
                <a:cubicBezTo>
                  <a:pt x="15524" y="2870"/>
                  <a:pt x="15530" y="2893"/>
                  <a:pt x="15541" y="2921"/>
                </a:cubicBezTo>
                <a:cubicBezTo>
                  <a:pt x="15462" y="2853"/>
                  <a:pt x="15388" y="2774"/>
                  <a:pt x="15308" y="2706"/>
                </a:cubicBezTo>
                <a:cubicBezTo>
                  <a:pt x="15320" y="2706"/>
                  <a:pt x="15342" y="2706"/>
                  <a:pt x="15354" y="2711"/>
                </a:cubicBezTo>
                <a:cubicBezTo>
                  <a:pt x="15348" y="2694"/>
                  <a:pt x="15342" y="2672"/>
                  <a:pt x="15337" y="2655"/>
                </a:cubicBezTo>
                <a:cubicBezTo>
                  <a:pt x="15291" y="2632"/>
                  <a:pt x="15223" y="2643"/>
                  <a:pt x="15189" y="2592"/>
                </a:cubicBezTo>
                <a:lnTo>
                  <a:pt x="15189" y="2592"/>
                </a:lnTo>
                <a:cubicBezTo>
                  <a:pt x="15218" y="2604"/>
                  <a:pt x="15246" y="2609"/>
                  <a:pt x="15274" y="2615"/>
                </a:cubicBezTo>
                <a:cubicBezTo>
                  <a:pt x="15212" y="2564"/>
                  <a:pt x="15161" y="2490"/>
                  <a:pt x="15076" y="2468"/>
                </a:cubicBezTo>
                <a:lnTo>
                  <a:pt x="15087" y="2450"/>
                </a:lnTo>
                <a:cubicBezTo>
                  <a:pt x="15081" y="2450"/>
                  <a:pt x="15064" y="2450"/>
                  <a:pt x="15059" y="2445"/>
                </a:cubicBezTo>
                <a:lnTo>
                  <a:pt x="15064" y="2416"/>
                </a:lnTo>
                <a:lnTo>
                  <a:pt x="15053" y="2416"/>
                </a:lnTo>
                <a:cubicBezTo>
                  <a:pt x="15053" y="2433"/>
                  <a:pt x="15053" y="2456"/>
                  <a:pt x="15053" y="2468"/>
                </a:cubicBezTo>
                <a:cubicBezTo>
                  <a:pt x="15042" y="2456"/>
                  <a:pt x="15019" y="2433"/>
                  <a:pt x="15008" y="2422"/>
                </a:cubicBezTo>
                <a:cubicBezTo>
                  <a:pt x="15019" y="2416"/>
                  <a:pt x="15030" y="2399"/>
                  <a:pt x="15036" y="2394"/>
                </a:cubicBezTo>
                <a:cubicBezTo>
                  <a:pt x="15025" y="2394"/>
                  <a:pt x="15008" y="2388"/>
                  <a:pt x="14996" y="2388"/>
                </a:cubicBezTo>
                <a:cubicBezTo>
                  <a:pt x="14996" y="2394"/>
                  <a:pt x="14996" y="2405"/>
                  <a:pt x="14996" y="2416"/>
                </a:cubicBezTo>
                <a:cubicBezTo>
                  <a:pt x="14934" y="2388"/>
                  <a:pt x="14889" y="2337"/>
                  <a:pt x="14838" y="2297"/>
                </a:cubicBezTo>
                <a:cubicBezTo>
                  <a:pt x="14843" y="2286"/>
                  <a:pt x="14860" y="2275"/>
                  <a:pt x="14866" y="2269"/>
                </a:cubicBezTo>
                <a:lnTo>
                  <a:pt x="14866" y="2269"/>
                </a:lnTo>
                <a:cubicBezTo>
                  <a:pt x="14855" y="2275"/>
                  <a:pt x="14843" y="2286"/>
                  <a:pt x="14826" y="2292"/>
                </a:cubicBezTo>
                <a:cubicBezTo>
                  <a:pt x="14803" y="2269"/>
                  <a:pt x="14775" y="2246"/>
                  <a:pt x="14741" y="2224"/>
                </a:cubicBezTo>
                <a:lnTo>
                  <a:pt x="14741" y="2224"/>
                </a:lnTo>
                <a:cubicBezTo>
                  <a:pt x="14769" y="2235"/>
                  <a:pt x="14803" y="2241"/>
                  <a:pt x="14838" y="2241"/>
                </a:cubicBezTo>
                <a:cubicBezTo>
                  <a:pt x="14809" y="2229"/>
                  <a:pt x="14792" y="2207"/>
                  <a:pt x="14798" y="2178"/>
                </a:cubicBezTo>
                <a:lnTo>
                  <a:pt x="14798" y="2178"/>
                </a:lnTo>
                <a:cubicBezTo>
                  <a:pt x="14792" y="2184"/>
                  <a:pt x="14781" y="2195"/>
                  <a:pt x="14775" y="2195"/>
                </a:cubicBezTo>
                <a:cubicBezTo>
                  <a:pt x="14713" y="2121"/>
                  <a:pt x="14628" y="2076"/>
                  <a:pt x="14554" y="2014"/>
                </a:cubicBezTo>
                <a:cubicBezTo>
                  <a:pt x="14548" y="2025"/>
                  <a:pt x="14542" y="2053"/>
                  <a:pt x="14542" y="2065"/>
                </a:cubicBezTo>
                <a:cubicBezTo>
                  <a:pt x="14469" y="2019"/>
                  <a:pt x="14395" y="1968"/>
                  <a:pt x="14327" y="1911"/>
                </a:cubicBezTo>
                <a:lnTo>
                  <a:pt x="14327" y="1911"/>
                </a:lnTo>
                <a:cubicBezTo>
                  <a:pt x="14378" y="1923"/>
                  <a:pt x="14418" y="1951"/>
                  <a:pt x="14457" y="1980"/>
                </a:cubicBezTo>
                <a:cubicBezTo>
                  <a:pt x="14474" y="1906"/>
                  <a:pt x="14168" y="1804"/>
                  <a:pt x="14123" y="1707"/>
                </a:cubicBezTo>
                <a:cubicBezTo>
                  <a:pt x="14145" y="1690"/>
                  <a:pt x="14162" y="1679"/>
                  <a:pt x="14185" y="1668"/>
                </a:cubicBezTo>
                <a:lnTo>
                  <a:pt x="14185" y="1668"/>
                </a:lnTo>
                <a:cubicBezTo>
                  <a:pt x="14179" y="1673"/>
                  <a:pt x="14174" y="1690"/>
                  <a:pt x="14174" y="1696"/>
                </a:cubicBezTo>
                <a:cubicBezTo>
                  <a:pt x="14196" y="1713"/>
                  <a:pt x="14208" y="1730"/>
                  <a:pt x="14202" y="1758"/>
                </a:cubicBezTo>
                <a:lnTo>
                  <a:pt x="14270" y="1758"/>
                </a:lnTo>
                <a:lnTo>
                  <a:pt x="14247" y="1792"/>
                </a:lnTo>
                <a:lnTo>
                  <a:pt x="14281" y="1775"/>
                </a:lnTo>
                <a:cubicBezTo>
                  <a:pt x="14338" y="1818"/>
                  <a:pt x="14403" y="1860"/>
                  <a:pt x="14475" y="1860"/>
                </a:cubicBezTo>
                <a:cubicBezTo>
                  <a:pt x="14490" y="1860"/>
                  <a:pt x="14505" y="1859"/>
                  <a:pt x="14520" y="1855"/>
                </a:cubicBezTo>
                <a:cubicBezTo>
                  <a:pt x="14418" y="1804"/>
                  <a:pt x="14333" y="1730"/>
                  <a:pt x="14236" y="1673"/>
                </a:cubicBezTo>
                <a:cubicBezTo>
                  <a:pt x="14230" y="1662"/>
                  <a:pt x="14230" y="1650"/>
                  <a:pt x="14225" y="1645"/>
                </a:cubicBezTo>
                <a:cubicBezTo>
                  <a:pt x="14219" y="1646"/>
                  <a:pt x="14214" y="1647"/>
                  <a:pt x="14210" y="1647"/>
                </a:cubicBezTo>
                <a:cubicBezTo>
                  <a:pt x="14179" y="1647"/>
                  <a:pt x="14160" y="1618"/>
                  <a:pt x="14145" y="1594"/>
                </a:cubicBezTo>
                <a:cubicBezTo>
                  <a:pt x="14077" y="1588"/>
                  <a:pt x="14026" y="1531"/>
                  <a:pt x="13969" y="1503"/>
                </a:cubicBezTo>
                <a:lnTo>
                  <a:pt x="13975" y="1480"/>
                </a:lnTo>
                <a:lnTo>
                  <a:pt x="13947" y="1497"/>
                </a:lnTo>
                <a:cubicBezTo>
                  <a:pt x="13884" y="1458"/>
                  <a:pt x="13828" y="1412"/>
                  <a:pt x="13754" y="1395"/>
                </a:cubicBezTo>
                <a:cubicBezTo>
                  <a:pt x="13725" y="1389"/>
                  <a:pt x="13720" y="1361"/>
                  <a:pt x="13703" y="1344"/>
                </a:cubicBezTo>
                <a:cubicBezTo>
                  <a:pt x="13686" y="1344"/>
                  <a:pt x="13669" y="1350"/>
                  <a:pt x="13652" y="1355"/>
                </a:cubicBezTo>
                <a:cubicBezTo>
                  <a:pt x="13657" y="1344"/>
                  <a:pt x="13657" y="1327"/>
                  <a:pt x="13657" y="1316"/>
                </a:cubicBezTo>
                <a:cubicBezTo>
                  <a:pt x="13464" y="1242"/>
                  <a:pt x="13311" y="1106"/>
                  <a:pt x="13124" y="1021"/>
                </a:cubicBezTo>
                <a:cubicBezTo>
                  <a:pt x="13121" y="1021"/>
                  <a:pt x="13119" y="1021"/>
                  <a:pt x="13116" y="1021"/>
                </a:cubicBezTo>
                <a:cubicBezTo>
                  <a:pt x="13081" y="1021"/>
                  <a:pt x="13054" y="985"/>
                  <a:pt x="13028" y="964"/>
                </a:cubicBezTo>
                <a:cubicBezTo>
                  <a:pt x="12982" y="947"/>
                  <a:pt x="12937" y="936"/>
                  <a:pt x="12891" y="907"/>
                </a:cubicBezTo>
                <a:cubicBezTo>
                  <a:pt x="12880" y="907"/>
                  <a:pt x="12863" y="913"/>
                  <a:pt x="12857" y="913"/>
                </a:cubicBezTo>
                <a:cubicBezTo>
                  <a:pt x="12840" y="896"/>
                  <a:pt x="12823" y="879"/>
                  <a:pt x="12806" y="862"/>
                </a:cubicBezTo>
                <a:cubicBezTo>
                  <a:pt x="12784" y="856"/>
                  <a:pt x="12761" y="850"/>
                  <a:pt x="12744" y="845"/>
                </a:cubicBezTo>
                <a:cubicBezTo>
                  <a:pt x="12738" y="839"/>
                  <a:pt x="12733" y="822"/>
                  <a:pt x="12727" y="816"/>
                </a:cubicBezTo>
                <a:lnTo>
                  <a:pt x="12721" y="833"/>
                </a:lnTo>
                <a:cubicBezTo>
                  <a:pt x="12687" y="816"/>
                  <a:pt x="12659" y="799"/>
                  <a:pt x="12625" y="788"/>
                </a:cubicBezTo>
                <a:cubicBezTo>
                  <a:pt x="12625" y="782"/>
                  <a:pt x="12625" y="771"/>
                  <a:pt x="12625" y="765"/>
                </a:cubicBezTo>
                <a:cubicBezTo>
                  <a:pt x="12619" y="771"/>
                  <a:pt x="12602" y="777"/>
                  <a:pt x="12591" y="777"/>
                </a:cubicBezTo>
                <a:cubicBezTo>
                  <a:pt x="12540" y="726"/>
                  <a:pt x="12460" y="737"/>
                  <a:pt x="12409" y="692"/>
                </a:cubicBezTo>
                <a:cubicBezTo>
                  <a:pt x="12405" y="692"/>
                  <a:pt x="12402" y="692"/>
                  <a:pt x="12398" y="692"/>
                </a:cubicBezTo>
                <a:cubicBezTo>
                  <a:pt x="12295" y="692"/>
                  <a:pt x="12213" y="617"/>
                  <a:pt x="12108" y="595"/>
                </a:cubicBezTo>
                <a:cubicBezTo>
                  <a:pt x="12103" y="607"/>
                  <a:pt x="12086" y="618"/>
                  <a:pt x="12080" y="624"/>
                </a:cubicBezTo>
                <a:cubicBezTo>
                  <a:pt x="12080" y="612"/>
                  <a:pt x="12069" y="595"/>
                  <a:pt x="12069" y="584"/>
                </a:cubicBezTo>
                <a:cubicBezTo>
                  <a:pt x="11944" y="550"/>
                  <a:pt x="11836" y="470"/>
                  <a:pt x="11711" y="465"/>
                </a:cubicBezTo>
                <a:cubicBezTo>
                  <a:pt x="11706" y="476"/>
                  <a:pt x="11700" y="487"/>
                  <a:pt x="11700" y="499"/>
                </a:cubicBezTo>
                <a:cubicBezTo>
                  <a:pt x="11757" y="516"/>
                  <a:pt x="11813" y="527"/>
                  <a:pt x="11870" y="544"/>
                </a:cubicBezTo>
                <a:cubicBezTo>
                  <a:pt x="11876" y="550"/>
                  <a:pt x="11881" y="561"/>
                  <a:pt x="11887" y="567"/>
                </a:cubicBezTo>
                <a:cubicBezTo>
                  <a:pt x="11972" y="572"/>
                  <a:pt x="12057" y="629"/>
                  <a:pt x="12142" y="663"/>
                </a:cubicBezTo>
                <a:cubicBezTo>
                  <a:pt x="12148" y="658"/>
                  <a:pt x="12159" y="646"/>
                  <a:pt x="12171" y="641"/>
                </a:cubicBezTo>
                <a:cubicBezTo>
                  <a:pt x="12188" y="658"/>
                  <a:pt x="12205" y="675"/>
                  <a:pt x="12222" y="692"/>
                </a:cubicBezTo>
                <a:cubicBezTo>
                  <a:pt x="12233" y="686"/>
                  <a:pt x="12262" y="680"/>
                  <a:pt x="12273" y="675"/>
                </a:cubicBezTo>
                <a:lnTo>
                  <a:pt x="12273" y="675"/>
                </a:lnTo>
                <a:cubicBezTo>
                  <a:pt x="12273" y="680"/>
                  <a:pt x="12273" y="703"/>
                  <a:pt x="12267" y="709"/>
                </a:cubicBezTo>
                <a:lnTo>
                  <a:pt x="12318" y="709"/>
                </a:lnTo>
                <a:cubicBezTo>
                  <a:pt x="12318" y="726"/>
                  <a:pt x="12318" y="748"/>
                  <a:pt x="12318" y="765"/>
                </a:cubicBezTo>
                <a:cubicBezTo>
                  <a:pt x="12324" y="754"/>
                  <a:pt x="12330" y="737"/>
                  <a:pt x="12335" y="726"/>
                </a:cubicBezTo>
                <a:cubicBezTo>
                  <a:pt x="12472" y="794"/>
                  <a:pt x="12613" y="862"/>
                  <a:pt x="12755" y="919"/>
                </a:cubicBezTo>
                <a:cubicBezTo>
                  <a:pt x="12733" y="941"/>
                  <a:pt x="12716" y="964"/>
                  <a:pt x="12693" y="981"/>
                </a:cubicBezTo>
                <a:cubicBezTo>
                  <a:pt x="12698" y="975"/>
                  <a:pt x="12704" y="953"/>
                  <a:pt x="12710" y="941"/>
                </a:cubicBezTo>
                <a:cubicBezTo>
                  <a:pt x="12642" y="907"/>
                  <a:pt x="12574" y="885"/>
                  <a:pt x="12506" y="856"/>
                </a:cubicBezTo>
                <a:cubicBezTo>
                  <a:pt x="12506" y="868"/>
                  <a:pt x="12500" y="885"/>
                  <a:pt x="12500" y="896"/>
                </a:cubicBezTo>
                <a:cubicBezTo>
                  <a:pt x="12403" y="868"/>
                  <a:pt x="12307" y="833"/>
                  <a:pt x="12211" y="788"/>
                </a:cubicBezTo>
                <a:cubicBezTo>
                  <a:pt x="12226" y="780"/>
                  <a:pt x="12240" y="777"/>
                  <a:pt x="12254" y="777"/>
                </a:cubicBezTo>
                <a:cubicBezTo>
                  <a:pt x="12270" y="777"/>
                  <a:pt x="12286" y="782"/>
                  <a:pt x="12301" y="788"/>
                </a:cubicBezTo>
                <a:lnTo>
                  <a:pt x="12307" y="782"/>
                </a:lnTo>
                <a:cubicBezTo>
                  <a:pt x="12284" y="771"/>
                  <a:pt x="12267" y="765"/>
                  <a:pt x="12245" y="754"/>
                </a:cubicBezTo>
                <a:cubicBezTo>
                  <a:pt x="12228" y="765"/>
                  <a:pt x="12211" y="782"/>
                  <a:pt x="12194" y="799"/>
                </a:cubicBezTo>
                <a:cubicBezTo>
                  <a:pt x="12176" y="777"/>
                  <a:pt x="12194" y="754"/>
                  <a:pt x="12199" y="737"/>
                </a:cubicBezTo>
                <a:cubicBezTo>
                  <a:pt x="12154" y="726"/>
                  <a:pt x="12108" y="709"/>
                  <a:pt x="12063" y="697"/>
                </a:cubicBezTo>
                <a:lnTo>
                  <a:pt x="12063" y="697"/>
                </a:lnTo>
                <a:cubicBezTo>
                  <a:pt x="12086" y="714"/>
                  <a:pt x="12103" y="731"/>
                  <a:pt x="12120" y="748"/>
                </a:cubicBezTo>
                <a:cubicBezTo>
                  <a:pt x="12069" y="726"/>
                  <a:pt x="11972" y="737"/>
                  <a:pt x="11961" y="663"/>
                </a:cubicBezTo>
                <a:cubicBezTo>
                  <a:pt x="11933" y="652"/>
                  <a:pt x="11898" y="646"/>
                  <a:pt x="11870" y="635"/>
                </a:cubicBezTo>
                <a:lnTo>
                  <a:pt x="11870" y="635"/>
                </a:lnTo>
                <a:cubicBezTo>
                  <a:pt x="11887" y="646"/>
                  <a:pt x="11904" y="652"/>
                  <a:pt x="11921" y="663"/>
                </a:cubicBezTo>
                <a:lnTo>
                  <a:pt x="11915" y="675"/>
                </a:lnTo>
                <a:cubicBezTo>
                  <a:pt x="11887" y="669"/>
                  <a:pt x="11853" y="658"/>
                  <a:pt x="11825" y="652"/>
                </a:cubicBezTo>
                <a:cubicBezTo>
                  <a:pt x="11825" y="644"/>
                  <a:pt x="11827" y="634"/>
                  <a:pt x="11830" y="627"/>
                </a:cubicBezTo>
                <a:lnTo>
                  <a:pt x="11830" y="627"/>
                </a:lnTo>
                <a:cubicBezTo>
                  <a:pt x="11823" y="636"/>
                  <a:pt x="11815" y="640"/>
                  <a:pt x="11806" y="640"/>
                </a:cubicBezTo>
                <a:cubicBezTo>
                  <a:pt x="11793" y="640"/>
                  <a:pt x="11780" y="633"/>
                  <a:pt x="11768" y="624"/>
                </a:cubicBezTo>
                <a:cubicBezTo>
                  <a:pt x="11774" y="612"/>
                  <a:pt x="11785" y="601"/>
                  <a:pt x="11791" y="589"/>
                </a:cubicBezTo>
                <a:cubicBezTo>
                  <a:pt x="11700" y="572"/>
                  <a:pt x="11609" y="538"/>
                  <a:pt x="11518" y="516"/>
                </a:cubicBezTo>
                <a:lnTo>
                  <a:pt x="11518" y="516"/>
                </a:lnTo>
                <a:cubicBezTo>
                  <a:pt x="11530" y="521"/>
                  <a:pt x="11552" y="527"/>
                  <a:pt x="11564" y="533"/>
                </a:cubicBezTo>
                <a:lnTo>
                  <a:pt x="11558" y="567"/>
                </a:lnTo>
                <a:cubicBezTo>
                  <a:pt x="11530" y="555"/>
                  <a:pt x="11496" y="550"/>
                  <a:pt x="11462" y="538"/>
                </a:cubicBezTo>
                <a:cubicBezTo>
                  <a:pt x="11467" y="533"/>
                  <a:pt x="11479" y="516"/>
                  <a:pt x="11484" y="504"/>
                </a:cubicBezTo>
                <a:cubicBezTo>
                  <a:pt x="11376" y="465"/>
                  <a:pt x="11269" y="431"/>
                  <a:pt x="11155" y="414"/>
                </a:cubicBezTo>
                <a:lnTo>
                  <a:pt x="11155" y="414"/>
                </a:lnTo>
                <a:cubicBezTo>
                  <a:pt x="11206" y="442"/>
                  <a:pt x="11269" y="448"/>
                  <a:pt x="11320" y="487"/>
                </a:cubicBezTo>
                <a:cubicBezTo>
                  <a:pt x="11229" y="476"/>
                  <a:pt x="11138" y="448"/>
                  <a:pt x="11053" y="414"/>
                </a:cubicBezTo>
                <a:cubicBezTo>
                  <a:pt x="11053" y="408"/>
                  <a:pt x="11047" y="402"/>
                  <a:pt x="11042" y="397"/>
                </a:cubicBezTo>
                <a:lnTo>
                  <a:pt x="11042" y="397"/>
                </a:lnTo>
                <a:cubicBezTo>
                  <a:pt x="11069" y="410"/>
                  <a:pt x="11101" y="428"/>
                  <a:pt x="11133" y="428"/>
                </a:cubicBezTo>
                <a:cubicBezTo>
                  <a:pt x="11140" y="428"/>
                  <a:pt x="11148" y="427"/>
                  <a:pt x="11155" y="425"/>
                </a:cubicBezTo>
                <a:cubicBezTo>
                  <a:pt x="11133" y="402"/>
                  <a:pt x="11115" y="385"/>
                  <a:pt x="11093" y="368"/>
                </a:cubicBezTo>
                <a:cubicBezTo>
                  <a:pt x="11081" y="374"/>
                  <a:pt x="11053" y="385"/>
                  <a:pt x="11042" y="391"/>
                </a:cubicBezTo>
                <a:cubicBezTo>
                  <a:pt x="11025" y="368"/>
                  <a:pt x="10991" y="363"/>
                  <a:pt x="10957" y="357"/>
                </a:cubicBezTo>
                <a:lnTo>
                  <a:pt x="10957" y="357"/>
                </a:lnTo>
                <a:cubicBezTo>
                  <a:pt x="10968" y="391"/>
                  <a:pt x="10996" y="402"/>
                  <a:pt x="11025" y="414"/>
                </a:cubicBezTo>
                <a:cubicBezTo>
                  <a:pt x="10979" y="414"/>
                  <a:pt x="10940" y="402"/>
                  <a:pt x="10900" y="391"/>
                </a:cubicBezTo>
                <a:cubicBezTo>
                  <a:pt x="10911" y="380"/>
                  <a:pt x="10917" y="368"/>
                  <a:pt x="10923" y="357"/>
                </a:cubicBezTo>
                <a:cubicBezTo>
                  <a:pt x="10889" y="351"/>
                  <a:pt x="10854" y="340"/>
                  <a:pt x="10826" y="334"/>
                </a:cubicBezTo>
                <a:lnTo>
                  <a:pt x="10826" y="334"/>
                </a:lnTo>
                <a:cubicBezTo>
                  <a:pt x="10843" y="351"/>
                  <a:pt x="10854" y="368"/>
                  <a:pt x="10872" y="385"/>
                </a:cubicBezTo>
                <a:cubicBezTo>
                  <a:pt x="10820" y="368"/>
                  <a:pt x="10769" y="357"/>
                  <a:pt x="10724" y="334"/>
                </a:cubicBezTo>
                <a:lnTo>
                  <a:pt x="10724" y="277"/>
                </a:lnTo>
                <a:cubicBezTo>
                  <a:pt x="10704" y="290"/>
                  <a:pt x="10682" y="295"/>
                  <a:pt x="10659" y="295"/>
                </a:cubicBezTo>
                <a:cubicBezTo>
                  <a:pt x="10603" y="295"/>
                  <a:pt x="10541" y="268"/>
                  <a:pt x="10482" y="268"/>
                </a:cubicBezTo>
                <a:cubicBezTo>
                  <a:pt x="10470" y="268"/>
                  <a:pt x="10458" y="269"/>
                  <a:pt x="10446" y="272"/>
                </a:cubicBezTo>
                <a:lnTo>
                  <a:pt x="10497" y="283"/>
                </a:lnTo>
                <a:cubicBezTo>
                  <a:pt x="10497" y="289"/>
                  <a:pt x="10497" y="306"/>
                  <a:pt x="10497" y="311"/>
                </a:cubicBezTo>
                <a:cubicBezTo>
                  <a:pt x="10486" y="306"/>
                  <a:pt x="10457" y="294"/>
                  <a:pt x="10446" y="289"/>
                </a:cubicBezTo>
                <a:lnTo>
                  <a:pt x="10401" y="300"/>
                </a:lnTo>
                <a:cubicBezTo>
                  <a:pt x="10406" y="289"/>
                  <a:pt x="10418" y="260"/>
                  <a:pt x="10423" y="249"/>
                </a:cubicBezTo>
                <a:cubicBezTo>
                  <a:pt x="10406" y="243"/>
                  <a:pt x="10388" y="239"/>
                  <a:pt x="10369" y="239"/>
                </a:cubicBezTo>
                <a:cubicBezTo>
                  <a:pt x="10351" y="239"/>
                  <a:pt x="10333" y="243"/>
                  <a:pt x="10315" y="255"/>
                </a:cubicBezTo>
                <a:cubicBezTo>
                  <a:pt x="10276" y="243"/>
                  <a:pt x="10242" y="226"/>
                  <a:pt x="10202" y="215"/>
                </a:cubicBezTo>
                <a:cubicBezTo>
                  <a:pt x="10191" y="215"/>
                  <a:pt x="10174" y="221"/>
                  <a:pt x="10162" y="226"/>
                </a:cubicBezTo>
                <a:cubicBezTo>
                  <a:pt x="10123" y="204"/>
                  <a:pt x="10072" y="198"/>
                  <a:pt x="10026" y="192"/>
                </a:cubicBezTo>
                <a:cubicBezTo>
                  <a:pt x="10037" y="187"/>
                  <a:pt x="10060" y="170"/>
                  <a:pt x="10066" y="164"/>
                </a:cubicBezTo>
                <a:lnTo>
                  <a:pt x="10066" y="164"/>
                </a:lnTo>
                <a:cubicBezTo>
                  <a:pt x="10020" y="192"/>
                  <a:pt x="9964" y="175"/>
                  <a:pt x="9918" y="204"/>
                </a:cubicBezTo>
                <a:cubicBezTo>
                  <a:pt x="9964" y="209"/>
                  <a:pt x="10003" y="221"/>
                  <a:pt x="10049" y="238"/>
                </a:cubicBezTo>
                <a:cubicBezTo>
                  <a:pt x="9964" y="238"/>
                  <a:pt x="9879" y="226"/>
                  <a:pt x="9793" y="215"/>
                </a:cubicBezTo>
                <a:cubicBezTo>
                  <a:pt x="9773" y="215"/>
                  <a:pt x="9752" y="210"/>
                  <a:pt x="9731" y="205"/>
                </a:cubicBezTo>
                <a:lnTo>
                  <a:pt x="9731" y="205"/>
                </a:lnTo>
                <a:cubicBezTo>
                  <a:pt x="9731" y="206"/>
                  <a:pt x="9731" y="207"/>
                  <a:pt x="9731" y="209"/>
                </a:cubicBezTo>
                <a:cubicBezTo>
                  <a:pt x="9686" y="204"/>
                  <a:pt x="9646" y="192"/>
                  <a:pt x="9601" y="187"/>
                </a:cubicBezTo>
                <a:lnTo>
                  <a:pt x="9686" y="187"/>
                </a:lnTo>
                <a:cubicBezTo>
                  <a:pt x="9674" y="153"/>
                  <a:pt x="9646" y="153"/>
                  <a:pt x="9618" y="136"/>
                </a:cubicBezTo>
                <a:cubicBezTo>
                  <a:pt x="9589" y="141"/>
                  <a:pt x="9561" y="147"/>
                  <a:pt x="9532" y="153"/>
                </a:cubicBezTo>
                <a:cubicBezTo>
                  <a:pt x="9532" y="147"/>
                  <a:pt x="9527" y="130"/>
                  <a:pt x="9527" y="124"/>
                </a:cubicBezTo>
                <a:cubicBezTo>
                  <a:pt x="9516" y="137"/>
                  <a:pt x="9483" y="146"/>
                  <a:pt x="9453" y="146"/>
                </a:cubicBezTo>
                <a:cubicBezTo>
                  <a:pt x="9418" y="146"/>
                  <a:pt x="9389" y="135"/>
                  <a:pt x="9408" y="107"/>
                </a:cubicBezTo>
                <a:cubicBezTo>
                  <a:pt x="9434" y="103"/>
                  <a:pt x="9461" y="101"/>
                  <a:pt x="9488" y="101"/>
                </a:cubicBezTo>
                <a:cubicBezTo>
                  <a:pt x="9564" y="101"/>
                  <a:pt x="9641" y="114"/>
                  <a:pt x="9717" y="114"/>
                </a:cubicBezTo>
                <a:cubicBezTo>
                  <a:pt x="9754" y="114"/>
                  <a:pt x="9791" y="111"/>
                  <a:pt x="9828" y="102"/>
                </a:cubicBezTo>
                <a:cubicBezTo>
                  <a:pt x="9833" y="107"/>
                  <a:pt x="9839" y="119"/>
                  <a:pt x="9845" y="124"/>
                </a:cubicBezTo>
                <a:cubicBezTo>
                  <a:pt x="9930" y="124"/>
                  <a:pt x="10015" y="147"/>
                  <a:pt x="10100" y="158"/>
                </a:cubicBezTo>
                <a:cubicBezTo>
                  <a:pt x="10106" y="141"/>
                  <a:pt x="10117" y="107"/>
                  <a:pt x="10123" y="90"/>
                </a:cubicBezTo>
                <a:cubicBezTo>
                  <a:pt x="10110" y="89"/>
                  <a:pt x="10097" y="88"/>
                  <a:pt x="10084" y="88"/>
                </a:cubicBezTo>
                <a:cubicBezTo>
                  <a:pt x="10050" y="88"/>
                  <a:pt x="10017" y="95"/>
                  <a:pt x="9992" y="124"/>
                </a:cubicBezTo>
                <a:cubicBezTo>
                  <a:pt x="9975" y="119"/>
                  <a:pt x="9952" y="107"/>
                  <a:pt x="9935" y="102"/>
                </a:cubicBezTo>
                <a:cubicBezTo>
                  <a:pt x="9922" y="86"/>
                  <a:pt x="9905" y="82"/>
                  <a:pt x="9886" y="82"/>
                </a:cubicBezTo>
                <a:cubicBezTo>
                  <a:pt x="9868" y="82"/>
                  <a:pt x="9849" y="85"/>
                  <a:pt x="9831" y="85"/>
                </a:cubicBezTo>
                <a:cubicBezTo>
                  <a:pt x="9826" y="85"/>
                  <a:pt x="9821" y="85"/>
                  <a:pt x="9816" y="85"/>
                </a:cubicBezTo>
                <a:lnTo>
                  <a:pt x="9833" y="45"/>
                </a:lnTo>
                <a:lnTo>
                  <a:pt x="9833" y="45"/>
                </a:lnTo>
                <a:cubicBezTo>
                  <a:pt x="9828" y="50"/>
                  <a:pt x="9816" y="73"/>
                  <a:pt x="9811" y="79"/>
                </a:cubicBezTo>
                <a:cubicBezTo>
                  <a:pt x="9793" y="68"/>
                  <a:pt x="9765" y="45"/>
                  <a:pt x="9748" y="28"/>
                </a:cubicBezTo>
                <a:cubicBezTo>
                  <a:pt x="9731" y="39"/>
                  <a:pt x="9714" y="50"/>
                  <a:pt x="9697" y="62"/>
                </a:cubicBezTo>
                <a:cubicBezTo>
                  <a:pt x="9691" y="56"/>
                  <a:pt x="9680" y="33"/>
                  <a:pt x="9674" y="22"/>
                </a:cubicBezTo>
                <a:cubicBezTo>
                  <a:pt x="9674" y="33"/>
                  <a:pt x="9674" y="45"/>
                  <a:pt x="9674" y="56"/>
                </a:cubicBezTo>
                <a:cubicBezTo>
                  <a:pt x="9640" y="45"/>
                  <a:pt x="9601" y="45"/>
                  <a:pt x="9584" y="16"/>
                </a:cubicBezTo>
                <a:cubicBezTo>
                  <a:pt x="9584" y="22"/>
                  <a:pt x="9584" y="39"/>
                  <a:pt x="9584" y="45"/>
                </a:cubicBezTo>
                <a:cubicBezTo>
                  <a:pt x="9535" y="36"/>
                  <a:pt x="9486" y="35"/>
                  <a:pt x="9435" y="35"/>
                </a:cubicBezTo>
                <a:cubicBezTo>
                  <a:pt x="9410" y="35"/>
                  <a:pt x="9385" y="35"/>
                  <a:pt x="9359" y="35"/>
                </a:cubicBezTo>
                <a:cubicBezTo>
                  <a:pt x="9334" y="35"/>
                  <a:pt x="9308" y="35"/>
                  <a:pt x="9283" y="33"/>
                </a:cubicBezTo>
                <a:cubicBezTo>
                  <a:pt x="9288" y="28"/>
                  <a:pt x="9297" y="14"/>
                  <a:pt x="9303" y="7"/>
                </a:cubicBezTo>
                <a:lnTo>
                  <a:pt x="9303" y="7"/>
                </a:lnTo>
                <a:cubicBezTo>
                  <a:pt x="9283" y="29"/>
                  <a:pt x="9248" y="39"/>
                  <a:pt x="9212" y="39"/>
                </a:cubicBezTo>
                <a:cubicBezTo>
                  <a:pt x="9175" y="39"/>
                  <a:pt x="9138" y="28"/>
                  <a:pt x="9118" y="5"/>
                </a:cubicBezTo>
                <a:cubicBezTo>
                  <a:pt x="9114" y="2"/>
                  <a:pt x="9110" y="0"/>
                  <a:pt x="9106" y="0"/>
                </a:cubicBezTo>
                <a:close/>
              </a:path>
            </a:pathLst>
          </a:custGeom>
          <a:solidFill>
            <a:srgbClr val="2D2116"/>
          </a:solidFill>
          <a:ln>
            <a:noFill/>
          </a:ln>
        </p:spPr>
        <p:txBody>
          <a:bodyPr anchorCtr="0" anchor="ctr" bIns="274300" lIns="274300" spcFirstLastPara="1" rIns="274300" wrap="square" tIns="2743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40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1</a:t>
            </a:r>
            <a:endParaRPr sz="2800">
              <a:solidFill>
                <a:srgbClr val="FFFFFF"/>
              </a:solidFill>
            </a:endParaRPr>
          </a:p>
        </p:txBody>
      </p:sp>
      <p:sp>
        <p:nvSpPr>
          <p:cNvPr id="525" name="Google Shape;525;p54"/>
          <p:cNvSpPr txBox="1"/>
          <p:nvPr>
            <p:ph type="title"/>
          </p:nvPr>
        </p:nvSpPr>
        <p:spPr>
          <a:xfrm>
            <a:off x="5853825" y="2647950"/>
            <a:ext cx="2711400" cy="158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/>
              <a:t>Participants</a:t>
            </a:r>
            <a:r>
              <a:rPr lang="en" sz="2000"/>
              <a:t>: </a:t>
            </a:r>
            <a:endParaRPr sz="2000">
              <a:solidFill>
                <a:schemeClr val="dk2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●"/>
            </a:pPr>
            <a:r>
              <a:rPr b="0" lang="en" sz="1400">
                <a:solidFill>
                  <a:srgbClr val="000000"/>
                </a:solidFill>
              </a:rPr>
              <a:t>Raul, Stanford alumni</a:t>
            </a:r>
            <a:endParaRPr b="0" sz="1400">
              <a:solidFill>
                <a:srgbClr val="000000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●"/>
            </a:pPr>
            <a:r>
              <a:rPr b="0" lang="en" sz="1400">
                <a:solidFill>
                  <a:srgbClr val="000000"/>
                </a:solidFill>
              </a:rPr>
              <a:t>Recruited based on (known) experiences</a:t>
            </a:r>
            <a:endParaRPr b="0" sz="1400">
              <a:solidFill>
                <a:srgbClr val="000000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●"/>
            </a:pPr>
            <a:r>
              <a:rPr b="0" lang="en" sz="1400">
                <a:solidFill>
                  <a:srgbClr val="000000"/>
                </a:solidFill>
              </a:rPr>
              <a:t>Relevant because he recently lost a family member</a:t>
            </a:r>
            <a:endParaRPr b="0" sz="1400">
              <a:solidFill>
                <a:srgbClr val="000000"/>
              </a:solidFill>
            </a:endParaRPr>
          </a:p>
        </p:txBody>
      </p:sp>
      <p:sp>
        <p:nvSpPr>
          <p:cNvPr id="526" name="Google Shape;526;p54"/>
          <p:cNvSpPr txBox="1"/>
          <p:nvPr>
            <p:ph type="title"/>
          </p:nvPr>
        </p:nvSpPr>
        <p:spPr>
          <a:xfrm>
            <a:off x="5853825" y="1256650"/>
            <a:ext cx="2711400" cy="134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/>
              <a:t>Prototype:</a:t>
            </a:r>
            <a:endParaRPr sz="2000">
              <a:solidFill>
                <a:schemeClr val="dk2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●"/>
            </a:pPr>
            <a:r>
              <a:rPr b="0" lang="en" sz="1400">
                <a:solidFill>
                  <a:srgbClr val="000000"/>
                </a:solidFill>
              </a:rPr>
              <a:t>Ask how they’re feeling, and ask initial prompt</a:t>
            </a:r>
            <a:endParaRPr b="0" sz="1400">
              <a:solidFill>
                <a:srgbClr val="000000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●"/>
            </a:pPr>
            <a:r>
              <a:rPr b="0" lang="en" sz="1400">
                <a:solidFill>
                  <a:srgbClr val="000000"/>
                </a:solidFill>
              </a:rPr>
              <a:t>5 hours later, asked him to reflect</a:t>
            </a:r>
            <a:endParaRPr b="0" sz="1400">
              <a:solidFill>
                <a:srgbClr val="000000"/>
              </a:solidFill>
            </a:endParaRPr>
          </a:p>
        </p:txBody>
      </p:sp>
      <p:pic>
        <p:nvPicPr>
          <p:cNvPr id="527" name="Google Shape;527;p5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62950" y="1795275"/>
            <a:ext cx="2654400" cy="2747400"/>
          </a:xfrm>
          <a:prstGeom prst="roundRect">
            <a:avLst>
              <a:gd fmla="val 7773" name="adj"/>
            </a:avLst>
          </a:prstGeom>
          <a:noFill/>
          <a:ln>
            <a:noFill/>
          </a:ln>
        </p:spPr>
      </p:pic>
      <p:pic>
        <p:nvPicPr>
          <p:cNvPr id="528" name="Google Shape;528;p54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210325" y="1180450"/>
            <a:ext cx="2420700" cy="2960700"/>
          </a:xfrm>
          <a:prstGeom prst="roundRect">
            <a:avLst>
              <a:gd fmla="val 8763" name="adj"/>
            </a:avLst>
          </a:prstGeom>
          <a:noFill/>
          <a:ln>
            <a:noFill/>
          </a:ln>
        </p:spPr>
      </p:pic>
      <p:sp>
        <p:nvSpPr>
          <p:cNvPr id="529" name="Google Shape;529;p54"/>
          <p:cNvSpPr/>
          <p:nvPr/>
        </p:nvSpPr>
        <p:spPr>
          <a:xfrm>
            <a:off x="3869225" y="2267000"/>
            <a:ext cx="1613700" cy="479400"/>
          </a:xfrm>
          <a:prstGeom prst="rect">
            <a:avLst/>
          </a:prstGeom>
          <a:solidFill>
            <a:schemeClr val="lt1"/>
          </a:solidFill>
          <a:ln cap="flat" cmpd="sng" w="9525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33" name="Shape 5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4" name="Google Shape;534;p55"/>
          <p:cNvSpPr txBox="1"/>
          <p:nvPr>
            <p:ph idx="1" type="body"/>
          </p:nvPr>
        </p:nvSpPr>
        <p:spPr>
          <a:xfrm>
            <a:off x="4572275" y="610925"/>
            <a:ext cx="4181700" cy="383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/>
              <a:t>What worked?</a:t>
            </a:r>
            <a:endParaRPr sz="1800"/>
          </a:p>
          <a:p>
            <a:pPr indent="-323850" lvl="0" marL="457200" rtl="0" algn="l">
              <a:spcBef>
                <a:spcPts val="0"/>
              </a:spcBef>
              <a:spcAft>
                <a:spcPts val="0"/>
              </a:spcAft>
              <a:buSzPts val="1500"/>
              <a:buChar char="●"/>
            </a:pPr>
            <a:r>
              <a:rPr lang="en" sz="1500"/>
              <a:t>Seemed to have good reflection skills</a:t>
            </a:r>
            <a:endParaRPr sz="1500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Need to test for longer to get a concrete assumption confirmation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/>
              <a:t>What didn’t work? </a:t>
            </a:r>
            <a:endParaRPr b="1" sz="1800"/>
          </a:p>
          <a:p>
            <a:pPr indent="-323850" lvl="0" marL="457200" rtl="0" algn="l">
              <a:spcBef>
                <a:spcPts val="0"/>
              </a:spcBef>
              <a:spcAft>
                <a:spcPts val="0"/>
              </a:spcAft>
              <a:buSzPts val="1500"/>
              <a:buChar char="●"/>
            </a:pPr>
            <a:r>
              <a:rPr lang="en" sz="1500"/>
              <a:t>Timing was bad most of the time</a:t>
            </a:r>
            <a:endParaRPr sz="1500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When busy, answers were more superficial/brief → need to have user set a specific time to answer the question?</a:t>
            </a:r>
            <a:endParaRPr/>
          </a:p>
          <a:p>
            <a:pPr indent="-323850" lvl="0" marL="457200" rtl="0" algn="l">
              <a:spcBef>
                <a:spcPts val="0"/>
              </a:spcBef>
              <a:spcAft>
                <a:spcPts val="0"/>
              </a:spcAft>
              <a:buSzPts val="1500"/>
              <a:buChar char="●"/>
            </a:pPr>
            <a:r>
              <a:rPr lang="en" sz="1500"/>
              <a:t>Little change in emotion from 1st to 2nd prompt</a:t>
            </a:r>
            <a:endParaRPr sz="1500"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Too little time between?</a:t>
            </a:r>
            <a:endParaRPr b="1"/>
          </a:p>
        </p:txBody>
      </p:sp>
      <p:sp>
        <p:nvSpPr>
          <p:cNvPr id="535" name="Google Shape;535;p55"/>
          <p:cNvSpPr/>
          <p:nvPr/>
        </p:nvSpPr>
        <p:spPr>
          <a:xfrm>
            <a:off x="538325" y="684575"/>
            <a:ext cx="3214604" cy="1868006"/>
          </a:xfrm>
          <a:custGeom>
            <a:rect b="b" l="l" r="r" t="t"/>
            <a:pathLst>
              <a:path extrusionOk="0" h="13670" w="25094">
                <a:moveTo>
                  <a:pt x="12260" y="81"/>
                </a:moveTo>
                <a:lnTo>
                  <a:pt x="12260" y="81"/>
                </a:lnTo>
                <a:cubicBezTo>
                  <a:pt x="12286" y="100"/>
                  <a:pt x="12262" y="127"/>
                  <a:pt x="12241" y="127"/>
                </a:cubicBezTo>
                <a:cubicBezTo>
                  <a:pt x="12231" y="127"/>
                  <a:pt x="12222" y="120"/>
                  <a:pt x="12220" y="104"/>
                </a:cubicBezTo>
                <a:cubicBezTo>
                  <a:pt x="12231" y="98"/>
                  <a:pt x="12248" y="87"/>
                  <a:pt x="12260" y="81"/>
                </a:cubicBezTo>
                <a:close/>
                <a:moveTo>
                  <a:pt x="12299" y="104"/>
                </a:moveTo>
                <a:cubicBezTo>
                  <a:pt x="12367" y="126"/>
                  <a:pt x="12453" y="109"/>
                  <a:pt x="12509" y="132"/>
                </a:cubicBezTo>
                <a:cubicBezTo>
                  <a:pt x="12504" y="157"/>
                  <a:pt x="12491" y="173"/>
                  <a:pt x="12465" y="173"/>
                </a:cubicBezTo>
                <a:cubicBezTo>
                  <a:pt x="12461" y="173"/>
                  <a:pt x="12457" y="172"/>
                  <a:pt x="12453" y="172"/>
                </a:cubicBezTo>
                <a:cubicBezTo>
                  <a:pt x="12437" y="173"/>
                  <a:pt x="12421" y="173"/>
                  <a:pt x="12406" y="173"/>
                </a:cubicBezTo>
                <a:cubicBezTo>
                  <a:pt x="12363" y="173"/>
                  <a:pt x="12321" y="170"/>
                  <a:pt x="12278" y="170"/>
                </a:cubicBezTo>
                <a:cubicBezTo>
                  <a:pt x="12262" y="170"/>
                  <a:pt x="12247" y="170"/>
                  <a:pt x="12231" y="172"/>
                </a:cubicBezTo>
                <a:cubicBezTo>
                  <a:pt x="12243" y="149"/>
                  <a:pt x="12271" y="143"/>
                  <a:pt x="12299" y="132"/>
                </a:cubicBezTo>
                <a:cubicBezTo>
                  <a:pt x="12299" y="126"/>
                  <a:pt x="12299" y="109"/>
                  <a:pt x="12299" y="104"/>
                </a:cubicBezTo>
                <a:close/>
                <a:moveTo>
                  <a:pt x="12563" y="119"/>
                </a:moveTo>
                <a:cubicBezTo>
                  <a:pt x="12585" y="119"/>
                  <a:pt x="12607" y="126"/>
                  <a:pt x="12628" y="143"/>
                </a:cubicBezTo>
                <a:cubicBezTo>
                  <a:pt x="12628" y="183"/>
                  <a:pt x="12600" y="217"/>
                  <a:pt x="12577" y="245"/>
                </a:cubicBezTo>
                <a:cubicBezTo>
                  <a:pt x="12583" y="228"/>
                  <a:pt x="12594" y="194"/>
                  <a:pt x="12600" y="172"/>
                </a:cubicBezTo>
                <a:lnTo>
                  <a:pt x="12600" y="172"/>
                </a:lnTo>
                <a:cubicBezTo>
                  <a:pt x="12566" y="177"/>
                  <a:pt x="12538" y="177"/>
                  <a:pt x="12504" y="177"/>
                </a:cubicBezTo>
                <a:cubicBezTo>
                  <a:pt x="12515" y="160"/>
                  <a:pt x="12532" y="132"/>
                  <a:pt x="12543" y="121"/>
                </a:cubicBezTo>
                <a:cubicBezTo>
                  <a:pt x="12550" y="119"/>
                  <a:pt x="12557" y="119"/>
                  <a:pt x="12563" y="119"/>
                </a:cubicBezTo>
                <a:close/>
                <a:moveTo>
                  <a:pt x="12587" y="298"/>
                </a:moveTo>
                <a:cubicBezTo>
                  <a:pt x="12611" y="298"/>
                  <a:pt x="12638" y="322"/>
                  <a:pt x="12606" y="336"/>
                </a:cubicBezTo>
                <a:cubicBezTo>
                  <a:pt x="12600" y="341"/>
                  <a:pt x="12593" y="344"/>
                  <a:pt x="12586" y="344"/>
                </a:cubicBezTo>
                <a:cubicBezTo>
                  <a:pt x="12562" y="344"/>
                  <a:pt x="12537" y="320"/>
                  <a:pt x="12572" y="302"/>
                </a:cubicBezTo>
                <a:cubicBezTo>
                  <a:pt x="12576" y="299"/>
                  <a:pt x="12581" y="298"/>
                  <a:pt x="12587" y="298"/>
                </a:cubicBezTo>
                <a:close/>
                <a:moveTo>
                  <a:pt x="13128" y="308"/>
                </a:moveTo>
                <a:cubicBezTo>
                  <a:pt x="13128" y="313"/>
                  <a:pt x="13128" y="331"/>
                  <a:pt x="13128" y="342"/>
                </a:cubicBezTo>
                <a:lnTo>
                  <a:pt x="13150" y="342"/>
                </a:lnTo>
                <a:cubicBezTo>
                  <a:pt x="13150" y="353"/>
                  <a:pt x="13156" y="359"/>
                  <a:pt x="13156" y="365"/>
                </a:cubicBezTo>
                <a:cubicBezTo>
                  <a:pt x="13094" y="359"/>
                  <a:pt x="13026" y="353"/>
                  <a:pt x="12958" y="348"/>
                </a:cubicBezTo>
                <a:cubicBezTo>
                  <a:pt x="12952" y="348"/>
                  <a:pt x="12952" y="348"/>
                  <a:pt x="12946" y="342"/>
                </a:cubicBezTo>
                <a:lnTo>
                  <a:pt x="12935" y="342"/>
                </a:lnTo>
                <a:cubicBezTo>
                  <a:pt x="12901" y="340"/>
                  <a:pt x="12867" y="340"/>
                  <a:pt x="12833" y="340"/>
                </a:cubicBezTo>
                <a:cubicBezTo>
                  <a:pt x="12765" y="340"/>
                  <a:pt x="12698" y="340"/>
                  <a:pt x="12634" y="325"/>
                </a:cubicBezTo>
                <a:cubicBezTo>
                  <a:pt x="12669" y="319"/>
                  <a:pt x="12705" y="316"/>
                  <a:pt x="12742" y="316"/>
                </a:cubicBezTo>
                <a:cubicBezTo>
                  <a:pt x="12820" y="316"/>
                  <a:pt x="12900" y="326"/>
                  <a:pt x="12978" y="326"/>
                </a:cubicBezTo>
                <a:cubicBezTo>
                  <a:pt x="13030" y="326"/>
                  <a:pt x="13080" y="322"/>
                  <a:pt x="13128" y="308"/>
                </a:cubicBezTo>
                <a:close/>
                <a:moveTo>
                  <a:pt x="12311" y="387"/>
                </a:moveTo>
                <a:cubicBezTo>
                  <a:pt x="12311" y="393"/>
                  <a:pt x="12311" y="399"/>
                  <a:pt x="12311" y="399"/>
                </a:cubicBezTo>
                <a:lnTo>
                  <a:pt x="12299" y="399"/>
                </a:lnTo>
                <a:lnTo>
                  <a:pt x="12299" y="387"/>
                </a:lnTo>
                <a:close/>
                <a:moveTo>
                  <a:pt x="10915" y="353"/>
                </a:moveTo>
                <a:cubicBezTo>
                  <a:pt x="10921" y="365"/>
                  <a:pt x="10926" y="376"/>
                  <a:pt x="10932" y="387"/>
                </a:cubicBezTo>
                <a:cubicBezTo>
                  <a:pt x="10870" y="393"/>
                  <a:pt x="10801" y="399"/>
                  <a:pt x="10733" y="404"/>
                </a:cubicBezTo>
                <a:cubicBezTo>
                  <a:pt x="10796" y="393"/>
                  <a:pt x="10858" y="370"/>
                  <a:pt x="10915" y="353"/>
                </a:cubicBezTo>
                <a:close/>
                <a:moveTo>
                  <a:pt x="12135" y="382"/>
                </a:moveTo>
                <a:cubicBezTo>
                  <a:pt x="12146" y="382"/>
                  <a:pt x="12158" y="387"/>
                  <a:pt x="12169" y="387"/>
                </a:cubicBezTo>
                <a:cubicBezTo>
                  <a:pt x="12163" y="393"/>
                  <a:pt x="12152" y="399"/>
                  <a:pt x="12146" y="404"/>
                </a:cubicBezTo>
                <a:cubicBezTo>
                  <a:pt x="12141" y="393"/>
                  <a:pt x="12141" y="387"/>
                  <a:pt x="12135" y="382"/>
                </a:cubicBezTo>
                <a:close/>
                <a:moveTo>
                  <a:pt x="12067" y="382"/>
                </a:moveTo>
                <a:cubicBezTo>
                  <a:pt x="12078" y="382"/>
                  <a:pt x="12089" y="387"/>
                  <a:pt x="12101" y="387"/>
                </a:cubicBezTo>
                <a:cubicBezTo>
                  <a:pt x="12064" y="404"/>
                  <a:pt x="12025" y="409"/>
                  <a:pt x="11986" y="409"/>
                </a:cubicBezTo>
                <a:cubicBezTo>
                  <a:pt x="11960" y="409"/>
                  <a:pt x="11933" y="407"/>
                  <a:pt x="11908" y="404"/>
                </a:cubicBezTo>
                <a:lnTo>
                  <a:pt x="11908" y="382"/>
                </a:lnTo>
                <a:close/>
                <a:moveTo>
                  <a:pt x="11851" y="393"/>
                </a:moveTo>
                <a:cubicBezTo>
                  <a:pt x="11857" y="399"/>
                  <a:pt x="11862" y="399"/>
                  <a:pt x="11874" y="404"/>
                </a:cubicBezTo>
                <a:cubicBezTo>
                  <a:pt x="11857" y="410"/>
                  <a:pt x="11834" y="410"/>
                  <a:pt x="11817" y="410"/>
                </a:cubicBezTo>
                <a:cubicBezTo>
                  <a:pt x="11823" y="404"/>
                  <a:pt x="11834" y="399"/>
                  <a:pt x="11851" y="393"/>
                </a:cubicBezTo>
                <a:close/>
                <a:moveTo>
                  <a:pt x="12194" y="375"/>
                </a:moveTo>
                <a:cubicBezTo>
                  <a:pt x="12197" y="375"/>
                  <a:pt x="12200" y="375"/>
                  <a:pt x="12203" y="376"/>
                </a:cubicBezTo>
                <a:cubicBezTo>
                  <a:pt x="12214" y="382"/>
                  <a:pt x="12220" y="393"/>
                  <a:pt x="12220" y="404"/>
                </a:cubicBezTo>
                <a:cubicBezTo>
                  <a:pt x="12203" y="404"/>
                  <a:pt x="12186" y="410"/>
                  <a:pt x="12169" y="410"/>
                </a:cubicBezTo>
                <a:cubicBezTo>
                  <a:pt x="12164" y="395"/>
                  <a:pt x="12172" y="375"/>
                  <a:pt x="12194" y="375"/>
                </a:cubicBezTo>
                <a:close/>
                <a:moveTo>
                  <a:pt x="11942" y="291"/>
                </a:moveTo>
                <a:cubicBezTo>
                  <a:pt x="11995" y="301"/>
                  <a:pt x="12048" y="304"/>
                  <a:pt x="12102" y="304"/>
                </a:cubicBezTo>
                <a:cubicBezTo>
                  <a:pt x="12168" y="304"/>
                  <a:pt x="12234" y="300"/>
                  <a:pt x="12300" y="300"/>
                </a:cubicBezTo>
                <a:cubicBezTo>
                  <a:pt x="12355" y="300"/>
                  <a:pt x="12409" y="303"/>
                  <a:pt x="12464" y="313"/>
                </a:cubicBezTo>
                <a:cubicBezTo>
                  <a:pt x="12407" y="319"/>
                  <a:pt x="12350" y="325"/>
                  <a:pt x="12294" y="331"/>
                </a:cubicBezTo>
                <a:cubicBezTo>
                  <a:pt x="12294" y="325"/>
                  <a:pt x="12294" y="325"/>
                  <a:pt x="12294" y="319"/>
                </a:cubicBezTo>
                <a:cubicBezTo>
                  <a:pt x="12288" y="325"/>
                  <a:pt x="12282" y="325"/>
                  <a:pt x="12277" y="331"/>
                </a:cubicBezTo>
                <a:cubicBezTo>
                  <a:pt x="12141" y="336"/>
                  <a:pt x="12004" y="336"/>
                  <a:pt x="11862" y="342"/>
                </a:cubicBezTo>
                <a:cubicBezTo>
                  <a:pt x="11858" y="343"/>
                  <a:pt x="11853" y="343"/>
                  <a:pt x="11847" y="343"/>
                </a:cubicBezTo>
                <a:cubicBezTo>
                  <a:pt x="11830" y="343"/>
                  <a:pt x="11811" y="340"/>
                  <a:pt x="11793" y="340"/>
                </a:cubicBezTo>
                <a:cubicBezTo>
                  <a:pt x="11774" y="340"/>
                  <a:pt x="11756" y="343"/>
                  <a:pt x="11743" y="359"/>
                </a:cubicBezTo>
                <a:cubicBezTo>
                  <a:pt x="11755" y="365"/>
                  <a:pt x="11783" y="387"/>
                  <a:pt x="11794" y="393"/>
                </a:cubicBezTo>
                <a:cubicBezTo>
                  <a:pt x="11794" y="399"/>
                  <a:pt x="11789" y="404"/>
                  <a:pt x="11789" y="416"/>
                </a:cubicBezTo>
                <a:cubicBezTo>
                  <a:pt x="11760" y="416"/>
                  <a:pt x="11738" y="421"/>
                  <a:pt x="11709" y="421"/>
                </a:cubicBezTo>
                <a:cubicBezTo>
                  <a:pt x="11721" y="399"/>
                  <a:pt x="11715" y="370"/>
                  <a:pt x="11698" y="348"/>
                </a:cubicBezTo>
                <a:cubicBezTo>
                  <a:pt x="11678" y="344"/>
                  <a:pt x="11657" y="343"/>
                  <a:pt x="11637" y="343"/>
                </a:cubicBezTo>
                <a:cubicBezTo>
                  <a:pt x="11555" y="343"/>
                  <a:pt x="11473" y="365"/>
                  <a:pt x="11392" y="365"/>
                </a:cubicBezTo>
                <a:cubicBezTo>
                  <a:pt x="11371" y="365"/>
                  <a:pt x="11348" y="363"/>
                  <a:pt x="11325" y="363"/>
                </a:cubicBezTo>
                <a:cubicBezTo>
                  <a:pt x="11285" y="363"/>
                  <a:pt x="11245" y="368"/>
                  <a:pt x="11216" y="393"/>
                </a:cubicBezTo>
                <a:cubicBezTo>
                  <a:pt x="11227" y="399"/>
                  <a:pt x="11238" y="399"/>
                  <a:pt x="11244" y="404"/>
                </a:cubicBezTo>
                <a:lnTo>
                  <a:pt x="11193" y="404"/>
                </a:lnTo>
                <a:cubicBezTo>
                  <a:pt x="11202" y="391"/>
                  <a:pt x="11197" y="359"/>
                  <a:pt x="11180" y="359"/>
                </a:cubicBezTo>
                <a:cubicBezTo>
                  <a:pt x="11174" y="359"/>
                  <a:pt x="11167" y="362"/>
                  <a:pt x="11159" y="370"/>
                </a:cubicBezTo>
                <a:cubicBezTo>
                  <a:pt x="11091" y="376"/>
                  <a:pt x="11017" y="382"/>
                  <a:pt x="10949" y="387"/>
                </a:cubicBezTo>
                <a:cubicBezTo>
                  <a:pt x="10949" y="376"/>
                  <a:pt x="10949" y="365"/>
                  <a:pt x="10949" y="348"/>
                </a:cubicBezTo>
                <a:lnTo>
                  <a:pt x="10960" y="348"/>
                </a:lnTo>
                <a:cubicBezTo>
                  <a:pt x="10966" y="359"/>
                  <a:pt x="10977" y="370"/>
                  <a:pt x="10977" y="376"/>
                </a:cubicBezTo>
                <a:cubicBezTo>
                  <a:pt x="11017" y="365"/>
                  <a:pt x="11051" y="348"/>
                  <a:pt x="11091" y="336"/>
                </a:cubicBezTo>
                <a:cubicBezTo>
                  <a:pt x="11125" y="345"/>
                  <a:pt x="11160" y="352"/>
                  <a:pt x="11194" y="352"/>
                </a:cubicBezTo>
                <a:cubicBezTo>
                  <a:pt x="11228" y="352"/>
                  <a:pt x="11261" y="345"/>
                  <a:pt x="11289" y="325"/>
                </a:cubicBezTo>
                <a:lnTo>
                  <a:pt x="11318" y="325"/>
                </a:lnTo>
                <a:cubicBezTo>
                  <a:pt x="11329" y="331"/>
                  <a:pt x="11335" y="342"/>
                  <a:pt x="11341" y="348"/>
                </a:cubicBezTo>
                <a:cubicBezTo>
                  <a:pt x="11380" y="336"/>
                  <a:pt x="11414" y="331"/>
                  <a:pt x="11448" y="319"/>
                </a:cubicBezTo>
                <a:cubicBezTo>
                  <a:pt x="11613" y="313"/>
                  <a:pt x="11777" y="308"/>
                  <a:pt x="11942" y="291"/>
                </a:cubicBezTo>
                <a:close/>
                <a:moveTo>
                  <a:pt x="13048" y="410"/>
                </a:moveTo>
                <a:cubicBezTo>
                  <a:pt x="13048" y="416"/>
                  <a:pt x="13054" y="416"/>
                  <a:pt x="13054" y="421"/>
                </a:cubicBezTo>
                <a:cubicBezTo>
                  <a:pt x="13014" y="421"/>
                  <a:pt x="12969" y="421"/>
                  <a:pt x="12923" y="416"/>
                </a:cubicBezTo>
                <a:cubicBezTo>
                  <a:pt x="12963" y="410"/>
                  <a:pt x="13003" y="410"/>
                  <a:pt x="13048" y="410"/>
                </a:cubicBezTo>
                <a:close/>
                <a:moveTo>
                  <a:pt x="11647" y="399"/>
                </a:moveTo>
                <a:cubicBezTo>
                  <a:pt x="11675" y="399"/>
                  <a:pt x="11687" y="410"/>
                  <a:pt x="11681" y="427"/>
                </a:cubicBezTo>
                <a:lnTo>
                  <a:pt x="11641" y="427"/>
                </a:lnTo>
                <a:cubicBezTo>
                  <a:pt x="11636" y="421"/>
                  <a:pt x="11641" y="410"/>
                  <a:pt x="11647" y="399"/>
                </a:cubicBezTo>
                <a:close/>
                <a:moveTo>
                  <a:pt x="10484" y="427"/>
                </a:moveTo>
                <a:cubicBezTo>
                  <a:pt x="10478" y="433"/>
                  <a:pt x="10467" y="433"/>
                  <a:pt x="10461" y="433"/>
                </a:cubicBezTo>
                <a:cubicBezTo>
                  <a:pt x="10467" y="433"/>
                  <a:pt x="10467" y="427"/>
                  <a:pt x="10472" y="427"/>
                </a:cubicBezTo>
                <a:close/>
                <a:moveTo>
                  <a:pt x="10331" y="427"/>
                </a:moveTo>
                <a:lnTo>
                  <a:pt x="10331" y="427"/>
                </a:lnTo>
                <a:cubicBezTo>
                  <a:pt x="10325" y="433"/>
                  <a:pt x="10319" y="433"/>
                  <a:pt x="10314" y="438"/>
                </a:cubicBezTo>
                <a:cubicBezTo>
                  <a:pt x="10314" y="438"/>
                  <a:pt x="10314" y="433"/>
                  <a:pt x="10308" y="433"/>
                </a:cubicBezTo>
                <a:cubicBezTo>
                  <a:pt x="10319" y="433"/>
                  <a:pt x="10325" y="427"/>
                  <a:pt x="10331" y="427"/>
                </a:cubicBezTo>
                <a:close/>
                <a:moveTo>
                  <a:pt x="11494" y="404"/>
                </a:moveTo>
                <a:cubicBezTo>
                  <a:pt x="11494" y="410"/>
                  <a:pt x="11494" y="421"/>
                  <a:pt x="11494" y="427"/>
                </a:cubicBezTo>
                <a:cubicBezTo>
                  <a:pt x="11482" y="427"/>
                  <a:pt x="11465" y="433"/>
                  <a:pt x="11454" y="438"/>
                </a:cubicBezTo>
                <a:cubicBezTo>
                  <a:pt x="11465" y="433"/>
                  <a:pt x="11482" y="416"/>
                  <a:pt x="11494" y="404"/>
                </a:cubicBezTo>
                <a:close/>
                <a:moveTo>
                  <a:pt x="11516" y="399"/>
                </a:moveTo>
                <a:cubicBezTo>
                  <a:pt x="11550" y="399"/>
                  <a:pt x="11562" y="410"/>
                  <a:pt x="11550" y="433"/>
                </a:cubicBezTo>
                <a:cubicBezTo>
                  <a:pt x="11539" y="433"/>
                  <a:pt x="11522" y="433"/>
                  <a:pt x="11505" y="438"/>
                </a:cubicBezTo>
                <a:cubicBezTo>
                  <a:pt x="11499" y="427"/>
                  <a:pt x="11505" y="416"/>
                  <a:pt x="11516" y="399"/>
                </a:cubicBezTo>
                <a:close/>
                <a:moveTo>
                  <a:pt x="10376" y="444"/>
                </a:moveTo>
                <a:cubicBezTo>
                  <a:pt x="10365" y="444"/>
                  <a:pt x="10359" y="444"/>
                  <a:pt x="10353" y="450"/>
                </a:cubicBezTo>
                <a:cubicBezTo>
                  <a:pt x="10353" y="444"/>
                  <a:pt x="10359" y="444"/>
                  <a:pt x="10359" y="444"/>
                </a:cubicBezTo>
                <a:close/>
                <a:moveTo>
                  <a:pt x="11386" y="393"/>
                </a:moveTo>
                <a:cubicBezTo>
                  <a:pt x="11352" y="416"/>
                  <a:pt x="11318" y="444"/>
                  <a:pt x="11278" y="455"/>
                </a:cubicBezTo>
                <a:cubicBezTo>
                  <a:pt x="11278" y="444"/>
                  <a:pt x="11284" y="433"/>
                  <a:pt x="11284" y="427"/>
                </a:cubicBezTo>
                <a:cubicBezTo>
                  <a:pt x="11295" y="421"/>
                  <a:pt x="11301" y="416"/>
                  <a:pt x="11312" y="410"/>
                </a:cubicBezTo>
                <a:cubicBezTo>
                  <a:pt x="11329" y="404"/>
                  <a:pt x="11346" y="399"/>
                  <a:pt x="11363" y="393"/>
                </a:cubicBezTo>
                <a:close/>
                <a:moveTo>
                  <a:pt x="11272" y="433"/>
                </a:moveTo>
                <a:lnTo>
                  <a:pt x="11244" y="461"/>
                </a:lnTo>
                <a:lnTo>
                  <a:pt x="11233" y="461"/>
                </a:lnTo>
                <a:cubicBezTo>
                  <a:pt x="11244" y="450"/>
                  <a:pt x="11261" y="444"/>
                  <a:pt x="11272" y="433"/>
                </a:cubicBezTo>
                <a:close/>
                <a:moveTo>
                  <a:pt x="11108" y="421"/>
                </a:moveTo>
                <a:lnTo>
                  <a:pt x="11108" y="421"/>
                </a:lnTo>
                <a:cubicBezTo>
                  <a:pt x="11074" y="427"/>
                  <a:pt x="11040" y="438"/>
                  <a:pt x="11006" y="461"/>
                </a:cubicBezTo>
                <a:lnTo>
                  <a:pt x="11000" y="438"/>
                </a:lnTo>
                <a:cubicBezTo>
                  <a:pt x="10989" y="444"/>
                  <a:pt x="10977" y="450"/>
                  <a:pt x="10966" y="455"/>
                </a:cubicBezTo>
                <a:lnTo>
                  <a:pt x="10949" y="427"/>
                </a:lnTo>
                <a:lnTo>
                  <a:pt x="10932" y="438"/>
                </a:lnTo>
                <a:cubicBezTo>
                  <a:pt x="10943" y="450"/>
                  <a:pt x="10960" y="467"/>
                  <a:pt x="10977" y="478"/>
                </a:cubicBezTo>
                <a:lnTo>
                  <a:pt x="10943" y="478"/>
                </a:lnTo>
                <a:cubicBezTo>
                  <a:pt x="10943" y="478"/>
                  <a:pt x="10943" y="484"/>
                  <a:pt x="10943" y="484"/>
                </a:cubicBezTo>
                <a:lnTo>
                  <a:pt x="10898" y="484"/>
                </a:lnTo>
                <a:lnTo>
                  <a:pt x="10892" y="433"/>
                </a:lnTo>
                <a:cubicBezTo>
                  <a:pt x="10881" y="444"/>
                  <a:pt x="10858" y="455"/>
                  <a:pt x="10847" y="461"/>
                </a:cubicBezTo>
                <a:lnTo>
                  <a:pt x="10875" y="489"/>
                </a:lnTo>
                <a:cubicBezTo>
                  <a:pt x="10870" y="495"/>
                  <a:pt x="10864" y="495"/>
                  <a:pt x="10864" y="495"/>
                </a:cubicBezTo>
                <a:cubicBezTo>
                  <a:pt x="10836" y="489"/>
                  <a:pt x="10801" y="478"/>
                  <a:pt x="10779" y="472"/>
                </a:cubicBezTo>
                <a:cubicBezTo>
                  <a:pt x="10875" y="410"/>
                  <a:pt x="10994" y="427"/>
                  <a:pt x="11108" y="421"/>
                </a:cubicBezTo>
                <a:close/>
                <a:moveTo>
                  <a:pt x="13667" y="484"/>
                </a:moveTo>
                <a:cubicBezTo>
                  <a:pt x="13678" y="484"/>
                  <a:pt x="13684" y="484"/>
                  <a:pt x="13695" y="489"/>
                </a:cubicBezTo>
                <a:cubicBezTo>
                  <a:pt x="13689" y="489"/>
                  <a:pt x="13684" y="495"/>
                  <a:pt x="13672" y="495"/>
                </a:cubicBezTo>
                <a:cubicBezTo>
                  <a:pt x="13672" y="495"/>
                  <a:pt x="13667" y="489"/>
                  <a:pt x="13667" y="484"/>
                </a:cubicBezTo>
                <a:close/>
                <a:moveTo>
                  <a:pt x="10362" y="510"/>
                </a:moveTo>
                <a:cubicBezTo>
                  <a:pt x="10367" y="510"/>
                  <a:pt x="10371" y="511"/>
                  <a:pt x="10376" y="512"/>
                </a:cubicBezTo>
                <a:lnTo>
                  <a:pt x="10376" y="518"/>
                </a:lnTo>
                <a:cubicBezTo>
                  <a:pt x="10359" y="518"/>
                  <a:pt x="10348" y="523"/>
                  <a:pt x="10331" y="523"/>
                </a:cubicBezTo>
                <a:cubicBezTo>
                  <a:pt x="10339" y="515"/>
                  <a:pt x="10350" y="510"/>
                  <a:pt x="10362" y="510"/>
                </a:cubicBezTo>
                <a:close/>
                <a:moveTo>
                  <a:pt x="13814" y="501"/>
                </a:moveTo>
                <a:lnTo>
                  <a:pt x="13877" y="518"/>
                </a:lnTo>
                <a:cubicBezTo>
                  <a:pt x="13877" y="518"/>
                  <a:pt x="13877" y="523"/>
                  <a:pt x="13877" y="523"/>
                </a:cubicBezTo>
                <a:cubicBezTo>
                  <a:pt x="13854" y="518"/>
                  <a:pt x="13837" y="512"/>
                  <a:pt x="13814" y="501"/>
                </a:cubicBezTo>
                <a:close/>
                <a:moveTo>
                  <a:pt x="10280" y="518"/>
                </a:moveTo>
                <a:cubicBezTo>
                  <a:pt x="10285" y="523"/>
                  <a:pt x="10291" y="523"/>
                  <a:pt x="10291" y="529"/>
                </a:cubicBezTo>
                <a:cubicBezTo>
                  <a:pt x="10280" y="529"/>
                  <a:pt x="10262" y="535"/>
                  <a:pt x="10251" y="535"/>
                </a:cubicBezTo>
                <a:cubicBezTo>
                  <a:pt x="10251" y="529"/>
                  <a:pt x="10262" y="523"/>
                  <a:pt x="10280" y="518"/>
                </a:cubicBezTo>
                <a:close/>
                <a:moveTo>
                  <a:pt x="13167" y="342"/>
                </a:moveTo>
                <a:lnTo>
                  <a:pt x="13167" y="342"/>
                </a:lnTo>
                <a:cubicBezTo>
                  <a:pt x="13423" y="359"/>
                  <a:pt x="13678" y="393"/>
                  <a:pt x="13933" y="433"/>
                </a:cubicBezTo>
                <a:cubicBezTo>
                  <a:pt x="13939" y="438"/>
                  <a:pt x="13945" y="438"/>
                  <a:pt x="13950" y="438"/>
                </a:cubicBezTo>
                <a:cubicBezTo>
                  <a:pt x="13979" y="438"/>
                  <a:pt x="14007" y="444"/>
                  <a:pt x="14030" y="450"/>
                </a:cubicBezTo>
                <a:lnTo>
                  <a:pt x="14036" y="450"/>
                </a:lnTo>
                <a:cubicBezTo>
                  <a:pt x="14098" y="461"/>
                  <a:pt x="14160" y="472"/>
                  <a:pt x="14223" y="478"/>
                </a:cubicBezTo>
                <a:cubicBezTo>
                  <a:pt x="14223" y="472"/>
                  <a:pt x="14223" y="467"/>
                  <a:pt x="14223" y="461"/>
                </a:cubicBezTo>
                <a:cubicBezTo>
                  <a:pt x="14302" y="518"/>
                  <a:pt x="14410" y="501"/>
                  <a:pt x="14501" y="523"/>
                </a:cubicBezTo>
                <a:cubicBezTo>
                  <a:pt x="14484" y="534"/>
                  <a:pt x="14467" y="538"/>
                  <a:pt x="14450" y="538"/>
                </a:cubicBezTo>
                <a:cubicBezTo>
                  <a:pt x="14414" y="538"/>
                  <a:pt x="14376" y="522"/>
                  <a:pt x="14342" y="518"/>
                </a:cubicBezTo>
                <a:cubicBezTo>
                  <a:pt x="14194" y="495"/>
                  <a:pt x="14053" y="478"/>
                  <a:pt x="13905" y="455"/>
                </a:cubicBezTo>
                <a:cubicBezTo>
                  <a:pt x="13672" y="427"/>
                  <a:pt x="13440" y="399"/>
                  <a:pt x="13207" y="370"/>
                </a:cubicBezTo>
                <a:cubicBezTo>
                  <a:pt x="13196" y="365"/>
                  <a:pt x="13179" y="353"/>
                  <a:pt x="13167" y="342"/>
                </a:cubicBezTo>
                <a:close/>
                <a:moveTo>
                  <a:pt x="9945" y="472"/>
                </a:moveTo>
                <a:lnTo>
                  <a:pt x="9945" y="472"/>
                </a:lnTo>
                <a:cubicBezTo>
                  <a:pt x="9899" y="489"/>
                  <a:pt x="9860" y="512"/>
                  <a:pt x="9826" y="546"/>
                </a:cubicBezTo>
                <a:cubicBezTo>
                  <a:pt x="9814" y="546"/>
                  <a:pt x="9809" y="552"/>
                  <a:pt x="9797" y="552"/>
                </a:cubicBezTo>
                <a:cubicBezTo>
                  <a:pt x="9826" y="535"/>
                  <a:pt x="9848" y="512"/>
                  <a:pt x="9871" y="489"/>
                </a:cubicBezTo>
                <a:cubicBezTo>
                  <a:pt x="9894" y="484"/>
                  <a:pt x="9922" y="478"/>
                  <a:pt x="9945" y="472"/>
                </a:cubicBezTo>
                <a:close/>
                <a:moveTo>
                  <a:pt x="9519" y="546"/>
                </a:moveTo>
                <a:cubicBezTo>
                  <a:pt x="9525" y="552"/>
                  <a:pt x="9536" y="552"/>
                  <a:pt x="9542" y="552"/>
                </a:cubicBezTo>
                <a:lnTo>
                  <a:pt x="9508" y="557"/>
                </a:lnTo>
                <a:lnTo>
                  <a:pt x="9514" y="546"/>
                </a:lnTo>
                <a:close/>
                <a:moveTo>
                  <a:pt x="13905" y="552"/>
                </a:moveTo>
                <a:cubicBezTo>
                  <a:pt x="13916" y="557"/>
                  <a:pt x="13933" y="557"/>
                  <a:pt x="13945" y="557"/>
                </a:cubicBezTo>
                <a:cubicBezTo>
                  <a:pt x="13933" y="569"/>
                  <a:pt x="13922" y="580"/>
                  <a:pt x="13916" y="586"/>
                </a:cubicBezTo>
                <a:cubicBezTo>
                  <a:pt x="13911" y="574"/>
                  <a:pt x="13905" y="563"/>
                  <a:pt x="13905" y="552"/>
                </a:cubicBezTo>
                <a:close/>
                <a:moveTo>
                  <a:pt x="14501" y="540"/>
                </a:moveTo>
                <a:cubicBezTo>
                  <a:pt x="14660" y="540"/>
                  <a:pt x="14830" y="603"/>
                  <a:pt x="14983" y="643"/>
                </a:cubicBezTo>
                <a:cubicBezTo>
                  <a:pt x="14967" y="647"/>
                  <a:pt x="14951" y="649"/>
                  <a:pt x="14936" y="649"/>
                </a:cubicBezTo>
                <a:cubicBezTo>
                  <a:pt x="14891" y="649"/>
                  <a:pt x="14848" y="634"/>
                  <a:pt x="14802" y="626"/>
                </a:cubicBezTo>
                <a:cubicBezTo>
                  <a:pt x="14699" y="597"/>
                  <a:pt x="14592" y="592"/>
                  <a:pt x="14501" y="540"/>
                </a:cubicBezTo>
                <a:close/>
                <a:moveTo>
                  <a:pt x="9394" y="620"/>
                </a:moveTo>
                <a:cubicBezTo>
                  <a:pt x="9400" y="626"/>
                  <a:pt x="9406" y="637"/>
                  <a:pt x="9411" y="648"/>
                </a:cubicBezTo>
                <a:lnTo>
                  <a:pt x="9389" y="654"/>
                </a:lnTo>
                <a:cubicBezTo>
                  <a:pt x="9389" y="643"/>
                  <a:pt x="9394" y="631"/>
                  <a:pt x="9394" y="620"/>
                </a:cubicBezTo>
                <a:close/>
                <a:moveTo>
                  <a:pt x="15000" y="631"/>
                </a:moveTo>
                <a:lnTo>
                  <a:pt x="15000" y="631"/>
                </a:lnTo>
                <a:cubicBezTo>
                  <a:pt x="15040" y="637"/>
                  <a:pt x="15051" y="648"/>
                  <a:pt x="15028" y="682"/>
                </a:cubicBezTo>
                <a:cubicBezTo>
                  <a:pt x="14989" y="682"/>
                  <a:pt x="14977" y="665"/>
                  <a:pt x="15000" y="631"/>
                </a:cubicBezTo>
                <a:close/>
                <a:moveTo>
                  <a:pt x="9650" y="631"/>
                </a:moveTo>
                <a:lnTo>
                  <a:pt x="9650" y="631"/>
                </a:lnTo>
                <a:cubicBezTo>
                  <a:pt x="9627" y="648"/>
                  <a:pt x="9604" y="665"/>
                  <a:pt x="9587" y="688"/>
                </a:cubicBezTo>
                <a:cubicBezTo>
                  <a:pt x="9565" y="694"/>
                  <a:pt x="9548" y="699"/>
                  <a:pt x="9525" y="699"/>
                </a:cubicBezTo>
                <a:cubicBezTo>
                  <a:pt x="9525" y="699"/>
                  <a:pt x="9519" y="699"/>
                  <a:pt x="9519" y="705"/>
                </a:cubicBezTo>
                <a:cubicBezTo>
                  <a:pt x="9491" y="711"/>
                  <a:pt x="9465" y="714"/>
                  <a:pt x="9443" y="714"/>
                </a:cubicBezTo>
                <a:cubicBezTo>
                  <a:pt x="9420" y="714"/>
                  <a:pt x="9400" y="711"/>
                  <a:pt x="9383" y="705"/>
                </a:cubicBezTo>
                <a:cubicBezTo>
                  <a:pt x="9383" y="705"/>
                  <a:pt x="9383" y="699"/>
                  <a:pt x="9383" y="694"/>
                </a:cubicBezTo>
                <a:cubicBezTo>
                  <a:pt x="9417" y="682"/>
                  <a:pt x="9451" y="671"/>
                  <a:pt x="9485" y="665"/>
                </a:cubicBezTo>
                <a:cubicBezTo>
                  <a:pt x="9497" y="671"/>
                  <a:pt x="9502" y="677"/>
                  <a:pt x="9508" y="682"/>
                </a:cubicBezTo>
                <a:cubicBezTo>
                  <a:pt x="9514" y="671"/>
                  <a:pt x="9525" y="660"/>
                  <a:pt x="9536" y="654"/>
                </a:cubicBezTo>
                <a:cubicBezTo>
                  <a:pt x="9548" y="648"/>
                  <a:pt x="9559" y="648"/>
                  <a:pt x="9576" y="643"/>
                </a:cubicBezTo>
                <a:lnTo>
                  <a:pt x="9582" y="671"/>
                </a:lnTo>
                <a:cubicBezTo>
                  <a:pt x="9587" y="665"/>
                  <a:pt x="9587" y="654"/>
                  <a:pt x="9593" y="643"/>
                </a:cubicBezTo>
                <a:cubicBezTo>
                  <a:pt x="9610" y="637"/>
                  <a:pt x="9627" y="637"/>
                  <a:pt x="9650" y="631"/>
                </a:cubicBezTo>
                <a:close/>
                <a:moveTo>
                  <a:pt x="15647" y="705"/>
                </a:moveTo>
                <a:cubicBezTo>
                  <a:pt x="15704" y="728"/>
                  <a:pt x="15794" y="716"/>
                  <a:pt x="15823" y="784"/>
                </a:cubicBezTo>
                <a:cubicBezTo>
                  <a:pt x="15760" y="773"/>
                  <a:pt x="15704" y="756"/>
                  <a:pt x="15641" y="739"/>
                </a:cubicBezTo>
                <a:cubicBezTo>
                  <a:pt x="15641" y="728"/>
                  <a:pt x="15647" y="711"/>
                  <a:pt x="15647" y="705"/>
                </a:cubicBezTo>
                <a:close/>
                <a:moveTo>
                  <a:pt x="14733" y="665"/>
                </a:moveTo>
                <a:lnTo>
                  <a:pt x="14733" y="665"/>
                </a:lnTo>
                <a:cubicBezTo>
                  <a:pt x="14870" y="694"/>
                  <a:pt x="14994" y="745"/>
                  <a:pt x="15136" y="762"/>
                </a:cubicBezTo>
                <a:cubicBezTo>
                  <a:pt x="15170" y="762"/>
                  <a:pt x="15193" y="779"/>
                  <a:pt x="15216" y="801"/>
                </a:cubicBezTo>
                <a:cubicBezTo>
                  <a:pt x="15214" y="802"/>
                  <a:pt x="15212" y="802"/>
                  <a:pt x="15210" y="802"/>
                </a:cubicBezTo>
                <a:cubicBezTo>
                  <a:pt x="15181" y="802"/>
                  <a:pt x="15134" y="776"/>
                  <a:pt x="15104" y="776"/>
                </a:cubicBezTo>
                <a:cubicBezTo>
                  <a:pt x="15086" y="776"/>
                  <a:pt x="15074" y="785"/>
                  <a:pt x="15074" y="813"/>
                </a:cubicBezTo>
                <a:cubicBezTo>
                  <a:pt x="15074" y="801"/>
                  <a:pt x="15068" y="784"/>
                  <a:pt x="15063" y="767"/>
                </a:cubicBezTo>
                <a:cubicBezTo>
                  <a:pt x="14949" y="756"/>
                  <a:pt x="14830" y="728"/>
                  <a:pt x="14733" y="665"/>
                </a:cubicBezTo>
                <a:close/>
                <a:moveTo>
                  <a:pt x="9338" y="705"/>
                </a:moveTo>
                <a:lnTo>
                  <a:pt x="9338" y="711"/>
                </a:lnTo>
                <a:lnTo>
                  <a:pt x="9343" y="711"/>
                </a:lnTo>
                <a:lnTo>
                  <a:pt x="9304" y="756"/>
                </a:lnTo>
                <a:cubicBezTo>
                  <a:pt x="9292" y="753"/>
                  <a:pt x="9281" y="752"/>
                  <a:pt x="9270" y="752"/>
                </a:cubicBezTo>
                <a:cubicBezTo>
                  <a:pt x="9215" y="752"/>
                  <a:pt x="9164" y="783"/>
                  <a:pt x="9116" y="807"/>
                </a:cubicBezTo>
                <a:cubicBezTo>
                  <a:pt x="9122" y="813"/>
                  <a:pt x="9133" y="824"/>
                  <a:pt x="9139" y="830"/>
                </a:cubicBezTo>
                <a:cubicBezTo>
                  <a:pt x="9122" y="841"/>
                  <a:pt x="9099" y="858"/>
                  <a:pt x="9077" y="870"/>
                </a:cubicBezTo>
                <a:cubicBezTo>
                  <a:pt x="9067" y="872"/>
                  <a:pt x="9058" y="873"/>
                  <a:pt x="9048" y="873"/>
                </a:cubicBezTo>
                <a:cubicBezTo>
                  <a:pt x="9017" y="873"/>
                  <a:pt x="8986" y="862"/>
                  <a:pt x="8956" y="862"/>
                </a:cubicBezTo>
                <a:cubicBezTo>
                  <a:pt x="8939" y="862"/>
                  <a:pt x="8923" y="865"/>
                  <a:pt x="8906" y="875"/>
                </a:cubicBezTo>
                <a:cubicBezTo>
                  <a:pt x="8906" y="887"/>
                  <a:pt x="8895" y="909"/>
                  <a:pt x="8895" y="921"/>
                </a:cubicBezTo>
                <a:lnTo>
                  <a:pt x="8884" y="921"/>
                </a:lnTo>
                <a:cubicBezTo>
                  <a:pt x="8889" y="904"/>
                  <a:pt x="8895" y="887"/>
                  <a:pt x="8906" y="870"/>
                </a:cubicBezTo>
                <a:cubicBezTo>
                  <a:pt x="9048" y="824"/>
                  <a:pt x="9190" y="756"/>
                  <a:pt x="9338" y="705"/>
                </a:cubicBezTo>
                <a:close/>
                <a:moveTo>
                  <a:pt x="8872" y="881"/>
                </a:moveTo>
                <a:cubicBezTo>
                  <a:pt x="8850" y="909"/>
                  <a:pt x="8821" y="926"/>
                  <a:pt x="8799" y="949"/>
                </a:cubicBezTo>
                <a:cubicBezTo>
                  <a:pt x="8759" y="955"/>
                  <a:pt x="8719" y="966"/>
                  <a:pt x="8685" y="977"/>
                </a:cubicBezTo>
                <a:cubicBezTo>
                  <a:pt x="8748" y="949"/>
                  <a:pt x="8810" y="915"/>
                  <a:pt x="8872" y="881"/>
                </a:cubicBezTo>
                <a:close/>
                <a:moveTo>
                  <a:pt x="8855" y="1006"/>
                </a:moveTo>
                <a:cubicBezTo>
                  <a:pt x="8861" y="1011"/>
                  <a:pt x="8867" y="1011"/>
                  <a:pt x="8872" y="1017"/>
                </a:cubicBezTo>
                <a:cubicBezTo>
                  <a:pt x="8867" y="1017"/>
                  <a:pt x="8855" y="1011"/>
                  <a:pt x="8850" y="1011"/>
                </a:cubicBezTo>
                <a:cubicBezTo>
                  <a:pt x="8850" y="1011"/>
                  <a:pt x="8855" y="1006"/>
                  <a:pt x="8855" y="1006"/>
                </a:cubicBezTo>
                <a:close/>
                <a:moveTo>
                  <a:pt x="8765" y="1034"/>
                </a:moveTo>
                <a:cubicBezTo>
                  <a:pt x="8782" y="1040"/>
                  <a:pt x="8799" y="1045"/>
                  <a:pt x="8810" y="1045"/>
                </a:cubicBezTo>
                <a:cubicBezTo>
                  <a:pt x="8782" y="1045"/>
                  <a:pt x="8753" y="1045"/>
                  <a:pt x="8725" y="1051"/>
                </a:cubicBezTo>
                <a:cubicBezTo>
                  <a:pt x="8725" y="1051"/>
                  <a:pt x="8731" y="1045"/>
                  <a:pt x="8731" y="1045"/>
                </a:cubicBezTo>
                <a:cubicBezTo>
                  <a:pt x="8742" y="1040"/>
                  <a:pt x="8753" y="1034"/>
                  <a:pt x="8765" y="1034"/>
                </a:cubicBezTo>
                <a:close/>
                <a:moveTo>
                  <a:pt x="15046" y="654"/>
                </a:moveTo>
                <a:lnTo>
                  <a:pt x="15046" y="654"/>
                </a:lnTo>
                <a:cubicBezTo>
                  <a:pt x="15210" y="671"/>
                  <a:pt x="15358" y="739"/>
                  <a:pt x="15516" y="773"/>
                </a:cubicBezTo>
                <a:cubicBezTo>
                  <a:pt x="15516" y="767"/>
                  <a:pt x="15516" y="750"/>
                  <a:pt x="15511" y="745"/>
                </a:cubicBezTo>
                <a:lnTo>
                  <a:pt x="15511" y="745"/>
                </a:lnTo>
                <a:cubicBezTo>
                  <a:pt x="15522" y="756"/>
                  <a:pt x="15533" y="767"/>
                  <a:pt x="15545" y="779"/>
                </a:cubicBezTo>
                <a:cubicBezTo>
                  <a:pt x="15760" y="853"/>
                  <a:pt x="15987" y="892"/>
                  <a:pt x="16197" y="989"/>
                </a:cubicBezTo>
                <a:lnTo>
                  <a:pt x="16203" y="955"/>
                </a:lnTo>
                <a:cubicBezTo>
                  <a:pt x="16243" y="1034"/>
                  <a:pt x="16356" y="1034"/>
                  <a:pt x="16424" y="1079"/>
                </a:cubicBezTo>
                <a:cubicBezTo>
                  <a:pt x="16419" y="1081"/>
                  <a:pt x="16414" y="1081"/>
                  <a:pt x="16409" y="1081"/>
                </a:cubicBezTo>
                <a:cubicBezTo>
                  <a:pt x="16363" y="1081"/>
                  <a:pt x="16321" y="1044"/>
                  <a:pt x="16275" y="1044"/>
                </a:cubicBezTo>
                <a:cubicBezTo>
                  <a:pt x="16270" y="1044"/>
                  <a:pt x="16265" y="1044"/>
                  <a:pt x="16260" y="1045"/>
                </a:cubicBezTo>
                <a:cubicBezTo>
                  <a:pt x="15874" y="870"/>
                  <a:pt x="15420" y="824"/>
                  <a:pt x="15046" y="654"/>
                </a:cubicBezTo>
                <a:close/>
                <a:moveTo>
                  <a:pt x="8617" y="1079"/>
                </a:moveTo>
                <a:lnTo>
                  <a:pt x="8617" y="1079"/>
                </a:lnTo>
                <a:cubicBezTo>
                  <a:pt x="8583" y="1096"/>
                  <a:pt x="8549" y="1114"/>
                  <a:pt x="8515" y="1136"/>
                </a:cubicBezTo>
                <a:cubicBezTo>
                  <a:pt x="8481" y="1148"/>
                  <a:pt x="8441" y="1159"/>
                  <a:pt x="8401" y="1170"/>
                </a:cubicBezTo>
                <a:cubicBezTo>
                  <a:pt x="8401" y="1165"/>
                  <a:pt x="8396" y="1153"/>
                  <a:pt x="8396" y="1148"/>
                </a:cubicBezTo>
                <a:cubicBezTo>
                  <a:pt x="8430" y="1136"/>
                  <a:pt x="8470" y="1125"/>
                  <a:pt x="8509" y="1114"/>
                </a:cubicBezTo>
                <a:cubicBezTo>
                  <a:pt x="8509" y="1114"/>
                  <a:pt x="8515" y="1119"/>
                  <a:pt x="8521" y="1125"/>
                </a:cubicBezTo>
                <a:cubicBezTo>
                  <a:pt x="8526" y="1119"/>
                  <a:pt x="8526" y="1114"/>
                  <a:pt x="8526" y="1102"/>
                </a:cubicBezTo>
                <a:cubicBezTo>
                  <a:pt x="8555" y="1096"/>
                  <a:pt x="8589" y="1085"/>
                  <a:pt x="8617" y="1079"/>
                </a:cubicBezTo>
                <a:close/>
                <a:moveTo>
                  <a:pt x="8327" y="1178"/>
                </a:moveTo>
                <a:cubicBezTo>
                  <a:pt x="8341" y="1178"/>
                  <a:pt x="8354" y="1179"/>
                  <a:pt x="8367" y="1182"/>
                </a:cubicBezTo>
                <a:cubicBezTo>
                  <a:pt x="8305" y="1210"/>
                  <a:pt x="8243" y="1233"/>
                  <a:pt x="8180" y="1244"/>
                </a:cubicBezTo>
                <a:cubicBezTo>
                  <a:pt x="8212" y="1198"/>
                  <a:pt x="8270" y="1178"/>
                  <a:pt x="8327" y="1178"/>
                </a:cubicBezTo>
                <a:close/>
                <a:moveTo>
                  <a:pt x="16430" y="1091"/>
                </a:moveTo>
                <a:lnTo>
                  <a:pt x="16430" y="1091"/>
                </a:lnTo>
                <a:cubicBezTo>
                  <a:pt x="16538" y="1102"/>
                  <a:pt x="16651" y="1142"/>
                  <a:pt x="16736" y="1204"/>
                </a:cubicBezTo>
                <a:cubicBezTo>
                  <a:pt x="16674" y="1187"/>
                  <a:pt x="16617" y="1170"/>
                  <a:pt x="16566" y="1136"/>
                </a:cubicBezTo>
                <a:cubicBezTo>
                  <a:pt x="16532" y="1142"/>
                  <a:pt x="16492" y="1136"/>
                  <a:pt x="16470" y="1170"/>
                </a:cubicBezTo>
                <a:cubicBezTo>
                  <a:pt x="16515" y="1216"/>
                  <a:pt x="16577" y="1227"/>
                  <a:pt x="16640" y="1238"/>
                </a:cubicBezTo>
                <a:cubicBezTo>
                  <a:pt x="16628" y="1244"/>
                  <a:pt x="16611" y="1261"/>
                  <a:pt x="16606" y="1267"/>
                </a:cubicBezTo>
                <a:cubicBezTo>
                  <a:pt x="16583" y="1255"/>
                  <a:pt x="16566" y="1238"/>
                  <a:pt x="16543" y="1227"/>
                </a:cubicBezTo>
                <a:cubicBezTo>
                  <a:pt x="16532" y="1238"/>
                  <a:pt x="16515" y="1250"/>
                  <a:pt x="16504" y="1267"/>
                </a:cubicBezTo>
                <a:lnTo>
                  <a:pt x="16515" y="1233"/>
                </a:lnTo>
                <a:cubicBezTo>
                  <a:pt x="16424" y="1204"/>
                  <a:pt x="16350" y="1148"/>
                  <a:pt x="16254" y="1136"/>
                </a:cubicBezTo>
                <a:cubicBezTo>
                  <a:pt x="16260" y="1131"/>
                  <a:pt x="16260" y="1125"/>
                  <a:pt x="16265" y="1119"/>
                </a:cubicBezTo>
                <a:cubicBezTo>
                  <a:pt x="16333" y="1136"/>
                  <a:pt x="16402" y="1153"/>
                  <a:pt x="16470" y="1170"/>
                </a:cubicBezTo>
                <a:cubicBezTo>
                  <a:pt x="16475" y="1159"/>
                  <a:pt x="16492" y="1136"/>
                  <a:pt x="16498" y="1125"/>
                </a:cubicBezTo>
                <a:cubicBezTo>
                  <a:pt x="16481" y="1114"/>
                  <a:pt x="16447" y="1096"/>
                  <a:pt x="16430" y="1091"/>
                </a:cubicBezTo>
                <a:close/>
                <a:moveTo>
                  <a:pt x="9145" y="728"/>
                </a:moveTo>
                <a:lnTo>
                  <a:pt x="9145" y="728"/>
                </a:lnTo>
                <a:cubicBezTo>
                  <a:pt x="8918" y="807"/>
                  <a:pt x="8697" y="898"/>
                  <a:pt x="8498" y="1023"/>
                </a:cubicBezTo>
                <a:cubicBezTo>
                  <a:pt x="8498" y="1028"/>
                  <a:pt x="8498" y="1028"/>
                  <a:pt x="8498" y="1028"/>
                </a:cubicBezTo>
                <a:cubicBezTo>
                  <a:pt x="8441" y="1051"/>
                  <a:pt x="8390" y="1068"/>
                  <a:pt x="8339" y="1096"/>
                </a:cubicBezTo>
                <a:cubicBezTo>
                  <a:pt x="8333" y="1085"/>
                  <a:pt x="8328" y="1057"/>
                  <a:pt x="8322" y="1045"/>
                </a:cubicBezTo>
                <a:cubicBezTo>
                  <a:pt x="8299" y="1051"/>
                  <a:pt x="8248" y="1057"/>
                  <a:pt x="8226" y="1062"/>
                </a:cubicBezTo>
                <a:cubicBezTo>
                  <a:pt x="8220" y="1079"/>
                  <a:pt x="8220" y="1102"/>
                  <a:pt x="8214" y="1119"/>
                </a:cubicBezTo>
                <a:lnTo>
                  <a:pt x="8265" y="1108"/>
                </a:lnTo>
                <a:lnTo>
                  <a:pt x="8265" y="1108"/>
                </a:lnTo>
                <a:cubicBezTo>
                  <a:pt x="8243" y="1119"/>
                  <a:pt x="8209" y="1142"/>
                  <a:pt x="8192" y="1148"/>
                </a:cubicBezTo>
                <a:cubicBezTo>
                  <a:pt x="8197" y="1142"/>
                  <a:pt x="8203" y="1119"/>
                  <a:pt x="8209" y="1108"/>
                </a:cubicBezTo>
                <a:lnTo>
                  <a:pt x="8169" y="1074"/>
                </a:lnTo>
                <a:cubicBezTo>
                  <a:pt x="8129" y="1096"/>
                  <a:pt x="8095" y="1114"/>
                  <a:pt x="8055" y="1125"/>
                </a:cubicBezTo>
                <a:lnTo>
                  <a:pt x="8061" y="1153"/>
                </a:lnTo>
                <a:cubicBezTo>
                  <a:pt x="8084" y="1150"/>
                  <a:pt x="8107" y="1147"/>
                  <a:pt x="8129" y="1147"/>
                </a:cubicBezTo>
                <a:cubicBezTo>
                  <a:pt x="8145" y="1147"/>
                  <a:pt x="8160" y="1148"/>
                  <a:pt x="8175" y="1153"/>
                </a:cubicBezTo>
                <a:cubicBezTo>
                  <a:pt x="8170" y="1153"/>
                  <a:pt x="8166" y="1152"/>
                  <a:pt x="8162" y="1152"/>
                </a:cubicBezTo>
                <a:cubicBezTo>
                  <a:pt x="8126" y="1152"/>
                  <a:pt x="8091" y="1173"/>
                  <a:pt x="8061" y="1193"/>
                </a:cubicBezTo>
                <a:cubicBezTo>
                  <a:pt x="8055" y="1170"/>
                  <a:pt x="8044" y="1148"/>
                  <a:pt x="8038" y="1125"/>
                </a:cubicBezTo>
                <a:cubicBezTo>
                  <a:pt x="7999" y="1142"/>
                  <a:pt x="7965" y="1159"/>
                  <a:pt x="7925" y="1170"/>
                </a:cubicBezTo>
                <a:cubicBezTo>
                  <a:pt x="7959" y="1170"/>
                  <a:pt x="8016" y="1176"/>
                  <a:pt x="8050" y="1176"/>
                </a:cubicBezTo>
                <a:cubicBezTo>
                  <a:pt x="8028" y="1193"/>
                  <a:pt x="8006" y="1201"/>
                  <a:pt x="7980" y="1201"/>
                </a:cubicBezTo>
                <a:cubicBezTo>
                  <a:pt x="7971" y="1201"/>
                  <a:pt x="7963" y="1200"/>
                  <a:pt x="7953" y="1199"/>
                </a:cubicBezTo>
                <a:cubicBezTo>
                  <a:pt x="7891" y="1250"/>
                  <a:pt x="7811" y="1261"/>
                  <a:pt x="7743" y="1295"/>
                </a:cubicBezTo>
                <a:lnTo>
                  <a:pt x="7715" y="1261"/>
                </a:lnTo>
                <a:cubicBezTo>
                  <a:pt x="7709" y="1278"/>
                  <a:pt x="7698" y="1312"/>
                  <a:pt x="7692" y="1329"/>
                </a:cubicBezTo>
                <a:cubicBezTo>
                  <a:pt x="7675" y="1312"/>
                  <a:pt x="7658" y="1295"/>
                  <a:pt x="7647" y="1272"/>
                </a:cubicBezTo>
                <a:cubicBezTo>
                  <a:pt x="7630" y="1306"/>
                  <a:pt x="7613" y="1329"/>
                  <a:pt x="7601" y="1357"/>
                </a:cubicBezTo>
                <a:cubicBezTo>
                  <a:pt x="7573" y="1363"/>
                  <a:pt x="7550" y="1369"/>
                  <a:pt x="7528" y="1374"/>
                </a:cubicBezTo>
                <a:cubicBezTo>
                  <a:pt x="7550" y="1352"/>
                  <a:pt x="7573" y="1323"/>
                  <a:pt x="7584" y="1289"/>
                </a:cubicBezTo>
                <a:lnTo>
                  <a:pt x="7584" y="1289"/>
                </a:lnTo>
                <a:cubicBezTo>
                  <a:pt x="7562" y="1301"/>
                  <a:pt x="7528" y="1323"/>
                  <a:pt x="7511" y="1335"/>
                </a:cubicBezTo>
                <a:cubicBezTo>
                  <a:pt x="7505" y="1323"/>
                  <a:pt x="7488" y="1295"/>
                  <a:pt x="7482" y="1284"/>
                </a:cubicBezTo>
                <a:cubicBezTo>
                  <a:pt x="7482" y="1301"/>
                  <a:pt x="7477" y="1335"/>
                  <a:pt x="7471" y="1357"/>
                </a:cubicBezTo>
                <a:cubicBezTo>
                  <a:pt x="7469" y="1357"/>
                  <a:pt x="7467" y="1357"/>
                  <a:pt x="7464" y="1357"/>
                </a:cubicBezTo>
                <a:cubicBezTo>
                  <a:pt x="7443" y="1357"/>
                  <a:pt x="7412" y="1368"/>
                  <a:pt x="7390" y="1368"/>
                </a:cubicBezTo>
                <a:cubicBezTo>
                  <a:pt x="7372" y="1368"/>
                  <a:pt x="7362" y="1361"/>
                  <a:pt x="7369" y="1335"/>
                </a:cubicBezTo>
                <a:cubicBezTo>
                  <a:pt x="7437" y="1261"/>
                  <a:pt x="7601" y="1278"/>
                  <a:pt x="7636" y="1165"/>
                </a:cubicBezTo>
                <a:cubicBezTo>
                  <a:pt x="7641" y="1176"/>
                  <a:pt x="7647" y="1199"/>
                  <a:pt x="7653" y="1210"/>
                </a:cubicBezTo>
                <a:cubicBezTo>
                  <a:pt x="7908" y="1125"/>
                  <a:pt x="8158" y="1011"/>
                  <a:pt x="8413" y="932"/>
                </a:cubicBezTo>
                <a:cubicBezTo>
                  <a:pt x="8418" y="915"/>
                  <a:pt x="8418" y="898"/>
                  <a:pt x="8424" y="881"/>
                </a:cubicBezTo>
                <a:cubicBezTo>
                  <a:pt x="8430" y="887"/>
                  <a:pt x="8441" y="904"/>
                  <a:pt x="8447" y="909"/>
                </a:cubicBezTo>
                <a:cubicBezTo>
                  <a:pt x="8487" y="892"/>
                  <a:pt x="8526" y="881"/>
                  <a:pt x="8566" y="875"/>
                </a:cubicBezTo>
                <a:lnTo>
                  <a:pt x="8566" y="875"/>
                </a:lnTo>
                <a:cubicBezTo>
                  <a:pt x="8526" y="892"/>
                  <a:pt x="8492" y="909"/>
                  <a:pt x="8453" y="926"/>
                </a:cubicBezTo>
                <a:cubicBezTo>
                  <a:pt x="8464" y="949"/>
                  <a:pt x="8475" y="966"/>
                  <a:pt x="8487" y="983"/>
                </a:cubicBezTo>
                <a:cubicBezTo>
                  <a:pt x="8538" y="943"/>
                  <a:pt x="8606" y="915"/>
                  <a:pt x="8674" y="892"/>
                </a:cubicBezTo>
                <a:cubicBezTo>
                  <a:pt x="8679" y="881"/>
                  <a:pt x="8691" y="858"/>
                  <a:pt x="8702" y="853"/>
                </a:cubicBezTo>
                <a:cubicBezTo>
                  <a:pt x="8708" y="858"/>
                  <a:pt x="8725" y="870"/>
                  <a:pt x="8736" y="875"/>
                </a:cubicBezTo>
                <a:cubicBezTo>
                  <a:pt x="8765" y="853"/>
                  <a:pt x="8793" y="824"/>
                  <a:pt x="8821" y="801"/>
                </a:cubicBezTo>
                <a:cubicBezTo>
                  <a:pt x="8826" y="803"/>
                  <a:pt x="8832" y="804"/>
                  <a:pt x="8837" y="804"/>
                </a:cubicBezTo>
                <a:cubicBezTo>
                  <a:pt x="8851" y="804"/>
                  <a:pt x="8866" y="800"/>
                  <a:pt x="8878" y="796"/>
                </a:cubicBezTo>
                <a:cubicBezTo>
                  <a:pt x="8963" y="796"/>
                  <a:pt x="9048" y="733"/>
                  <a:pt x="9145" y="728"/>
                </a:cubicBezTo>
                <a:close/>
                <a:moveTo>
                  <a:pt x="17136" y="1342"/>
                </a:moveTo>
                <a:cubicBezTo>
                  <a:pt x="17161" y="1342"/>
                  <a:pt x="17190" y="1363"/>
                  <a:pt x="17190" y="1386"/>
                </a:cubicBezTo>
                <a:cubicBezTo>
                  <a:pt x="17185" y="1394"/>
                  <a:pt x="17176" y="1398"/>
                  <a:pt x="17166" y="1398"/>
                </a:cubicBezTo>
                <a:cubicBezTo>
                  <a:pt x="17141" y="1398"/>
                  <a:pt x="17109" y="1378"/>
                  <a:pt x="17105" y="1357"/>
                </a:cubicBezTo>
                <a:cubicBezTo>
                  <a:pt x="17112" y="1347"/>
                  <a:pt x="17124" y="1342"/>
                  <a:pt x="17136" y="1342"/>
                </a:cubicBezTo>
                <a:close/>
                <a:moveTo>
                  <a:pt x="8143" y="1247"/>
                </a:moveTo>
                <a:cubicBezTo>
                  <a:pt x="8157" y="1247"/>
                  <a:pt x="8172" y="1248"/>
                  <a:pt x="8186" y="1250"/>
                </a:cubicBezTo>
                <a:cubicBezTo>
                  <a:pt x="8033" y="1289"/>
                  <a:pt x="7885" y="1346"/>
                  <a:pt x="7743" y="1414"/>
                </a:cubicBezTo>
                <a:lnTo>
                  <a:pt x="7732" y="1392"/>
                </a:lnTo>
                <a:cubicBezTo>
                  <a:pt x="7861" y="1340"/>
                  <a:pt x="8003" y="1247"/>
                  <a:pt x="8143" y="1247"/>
                </a:cubicBezTo>
                <a:close/>
                <a:moveTo>
                  <a:pt x="7827" y="1445"/>
                </a:moveTo>
                <a:cubicBezTo>
                  <a:pt x="7843" y="1445"/>
                  <a:pt x="7858" y="1449"/>
                  <a:pt x="7874" y="1460"/>
                </a:cubicBezTo>
                <a:cubicBezTo>
                  <a:pt x="7816" y="1481"/>
                  <a:pt x="7758" y="1511"/>
                  <a:pt x="7692" y="1511"/>
                </a:cubicBezTo>
                <a:cubicBezTo>
                  <a:pt x="7686" y="1511"/>
                  <a:pt x="7681" y="1511"/>
                  <a:pt x="7675" y="1511"/>
                </a:cubicBezTo>
                <a:cubicBezTo>
                  <a:pt x="7723" y="1493"/>
                  <a:pt x="7775" y="1445"/>
                  <a:pt x="7827" y="1445"/>
                </a:cubicBezTo>
                <a:close/>
                <a:moveTo>
                  <a:pt x="12756" y="1521"/>
                </a:moveTo>
                <a:cubicBezTo>
                  <a:pt x="12757" y="1524"/>
                  <a:pt x="12758" y="1526"/>
                  <a:pt x="12759" y="1528"/>
                </a:cubicBezTo>
                <a:lnTo>
                  <a:pt x="12759" y="1522"/>
                </a:lnTo>
                <a:cubicBezTo>
                  <a:pt x="12758" y="1522"/>
                  <a:pt x="12757" y="1522"/>
                  <a:pt x="12756" y="1521"/>
                </a:cubicBezTo>
                <a:close/>
                <a:moveTo>
                  <a:pt x="7496" y="1474"/>
                </a:moveTo>
                <a:cubicBezTo>
                  <a:pt x="7506" y="1474"/>
                  <a:pt x="7515" y="1477"/>
                  <a:pt x="7522" y="1482"/>
                </a:cubicBezTo>
                <a:cubicBezTo>
                  <a:pt x="7531" y="1508"/>
                  <a:pt x="7496" y="1528"/>
                  <a:pt x="7467" y="1528"/>
                </a:cubicBezTo>
                <a:cubicBezTo>
                  <a:pt x="7458" y="1528"/>
                  <a:pt x="7449" y="1526"/>
                  <a:pt x="7443" y="1522"/>
                </a:cubicBezTo>
                <a:cubicBezTo>
                  <a:pt x="7434" y="1496"/>
                  <a:pt x="7467" y="1474"/>
                  <a:pt x="7496" y="1474"/>
                </a:cubicBezTo>
                <a:close/>
                <a:moveTo>
                  <a:pt x="13502" y="1477"/>
                </a:moveTo>
                <a:lnTo>
                  <a:pt x="13502" y="1477"/>
                </a:lnTo>
                <a:cubicBezTo>
                  <a:pt x="13508" y="1477"/>
                  <a:pt x="13514" y="1482"/>
                  <a:pt x="13519" y="1482"/>
                </a:cubicBezTo>
                <a:cubicBezTo>
                  <a:pt x="13536" y="1494"/>
                  <a:pt x="13559" y="1494"/>
                  <a:pt x="13587" y="1494"/>
                </a:cubicBezTo>
                <a:cubicBezTo>
                  <a:pt x="13604" y="1499"/>
                  <a:pt x="13621" y="1505"/>
                  <a:pt x="13644" y="1511"/>
                </a:cubicBezTo>
                <a:cubicBezTo>
                  <a:pt x="13654" y="1510"/>
                  <a:pt x="13664" y="1510"/>
                  <a:pt x="13673" y="1510"/>
                </a:cubicBezTo>
                <a:cubicBezTo>
                  <a:pt x="13794" y="1510"/>
                  <a:pt x="13914" y="1541"/>
                  <a:pt x="14030" y="1567"/>
                </a:cubicBezTo>
                <a:cubicBezTo>
                  <a:pt x="14017" y="1568"/>
                  <a:pt x="14003" y="1568"/>
                  <a:pt x="13990" y="1568"/>
                </a:cubicBezTo>
                <a:cubicBezTo>
                  <a:pt x="13873" y="1568"/>
                  <a:pt x="13756" y="1546"/>
                  <a:pt x="13644" y="1511"/>
                </a:cubicBezTo>
                <a:cubicBezTo>
                  <a:pt x="13627" y="1515"/>
                  <a:pt x="13610" y="1517"/>
                  <a:pt x="13594" y="1517"/>
                </a:cubicBezTo>
                <a:cubicBezTo>
                  <a:pt x="13568" y="1517"/>
                  <a:pt x="13542" y="1512"/>
                  <a:pt x="13514" y="1505"/>
                </a:cubicBezTo>
                <a:cubicBezTo>
                  <a:pt x="13514" y="1494"/>
                  <a:pt x="13508" y="1488"/>
                  <a:pt x="13502" y="1477"/>
                </a:cubicBezTo>
                <a:close/>
                <a:moveTo>
                  <a:pt x="11999" y="1573"/>
                </a:moveTo>
                <a:cubicBezTo>
                  <a:pt x="11965" y="1573"/>
                  <a:pt x="11931" y="1573"/>
                  <a:pt x="11897" y="1579"/>
                </a:cubicBezTo>
                <a:lnTo>
                  <a:pt x="11919" y="1573"/>
                </a:lnTo>
                <a:close/>
                <a:moveTo>
                  <a:pt x="11562" y="1584"/>
                </a:moveTo>
                <a:cubicBezTo>
                  <a:pt x="11573" y="1590"/>
                  <a:pt x="11590" y="1596"/>
                  <a:pt x="11602" y="1596"/>
                </a:cubicBezTo>
                <a:lnTo>
                  <a:pt x="11556" y="1601"/>
                </a:lnTo>
                <a:cubicBezTo>
                  <a:pt x="11556" y="1596"/>
                  <a:pt x="11562" y="1590"/>
                  <a:pt x="11562" y="1584"/>
                </a:cubicBezTo>
                <a:close/>
                <a:moveTo>
                  <a:pt x="11426" y="1607"/>
                </a:moveTo>
                <a:cubicBezTo>
                  <a:pt x="11437" y="1607"/>
                  <a:pt x="11443" y="1607"/>
                  <a:pt x="11448" y="1613"/>
                </a:cubicBezTo>
                <a:lnTo>
                  <a:pt x="11414" y="1613"/>
                </a:lnTo>
                <a:cubicBezTo>
                  <a:pt x="11420" y="1613"/>
                  <a:pt x="11426" y="1607"/>
                  <a:pt x="11426" y="1607"/>
                </a:cubicBezTo>
                <a:close/>
                <a:moveTo>
                  <a:pt x="13372" y="1482"/>
                </a:moveTo>
                <a:cubicBezTo>
                  <a:pt x="13411" y="1482"/>
                  <a:pt x="13451" y="1488"/>
                  <a:pt x="13491" y="1499"/>
                </a:cubicBezTo>
                <a:cubicBezTo>
                  <a:pt x="13485" y="1522"/>
                  <a:pt x="13485" y="1545"/>
                  <a:pt x="13480" y="1567"/>
                </a:cubicBezTo>
                <a:cubicBezTo>
                  <a:pt x="13492" y="1566"/>
                  <a:pt x="13505" y="1565"/>
                  <a:pt x="13518" y="1565"/>
                </a:cubicBezTo>
                <a:cubicBezTo>
                  <a:pt x="13556" y="1565"/>
                  <a:pt x="13594" y="1572"/>
                  <a:pt x="13633" y="1584"/>
                </a:cubicBezTo>
                <a:cubicBezTo>
                  <a:pt x="13633" y="1573"/>
                  <a:pt x="13644" y="1550"/>
                  <a:pt x="13644" y="1539"/>
                </a:cubicBezTo>
                <a:cubicBezTo>
                  <a:pt x="13644" y="1550"/>
                  <a:pt x="13644" y="1579"/>
                  <a:pt x="13644" y="1590"/>
                </a:cubicBezTo>
                <a:cubicBezTo>
                  <a:pt x="13712" y="1590"/>
                  <a:pt x="13780" y="1601"/>
                  <a:pt x="13848" y="1613"/>
                </a:cubicBezTo>
                <a:cubicBezTo>
                  <a:pt x="13445" y="1573"/>
                  <a:pt x="13037" y="1550"/>
                  <a:pt x="12623" y="1550"/>
                </a:cubicBezTo>
                <a:cubicBezTo>
                  <a:pt x="12463" y="1550"/>
                  <a:pt x="12299" y="1555"/>
                  <a:pt x="12139" y="1561"/>
                </a:cubicBezTo>
                <a:lnTo>
                  <a:pt x="12139" y="1561"/>
                </a:lnTo>
                <a:cubicBezTo>
                  <a:pt x="12170" y="1559"/>
                  <a:pt x="12204" y="1555"/>
                  <a:pt x="12237" y="1550"/>
                </a:cubicBezTo>
                <a:cubicBezTo>
                  <a:pt x="12237" y="1539"/>
                  <a:pt x="12243" y="1511"/>
                  <a:pt x="12243" y="1499"/>
                </a:cubicBezTo>
                <a:cubicBezTo>
                  <a:pt x="12248" y="1511"/>
                  <a:pt x="12260" y="1528"/>
                  <a:pt x="12265" y="1539"/>
                </a:cubicBezTo>
                <a:cubicBezTo>
                  <a:pt x="12384" y="1531"/>
                  <a:pt x="12502" y="1511"/>
                  <a:pt x="12620" y="1511"/>
                </a:cubicBezTo>
                <a:cubicBezTo>
                  <a:pt x="12665" y="1511"/>
                  <a:pt x="12711" y="1514"/>
                  <a:pt x="12756" y="1521"/>
                </a:cubicBezTo>
                <a:lnTo>
                  <a:pt x="12756" y="1521"/>
                </a:lnTo>
                <a:cubicBezTo>
                  <a:pt x="12751" y="1512"/>
                  <a:pt x="12747" y="1503"/>
                  <a:pt x="12742" y="1494"/>
                </a:cubicBezTo>
                <a:lnTo>
                  <a:pt x="12753" y="1494"/>
                </a:lnTo>
                <a:cubicBezTo>
                  <a:pt x="12759" y="1499"/>
                  <a:pt x="12770" y="1511"/>
                  <a:pt x="12782" y="1522"/>
                </a:cubicBezTo>
                <a:cubicBezTo>
                  <a:pt x="12844" y="1516"/>
                  <a:pt x="12901" y="1516"/>
                  <a:pt x="12963" y="1511"/>
                </a:cubicBezTo>
                <a:cubicBezTo>
                  <a:pt x="12963" y="1511"/>
                  <a:pt x="12963" y="1511"/>
                  <a:pt x="12963" y="1505"/>
                </a:cubicBezTo>
                <a:cubicBezTo>
                  <a:pt x="13088" y="1516"/>
                  <a:pt x="13207" y="1522"/>
                  <a:pt x="13326" y="1522"/>
                </a:cubicBezTo>
                <a:cubicBezTo>
                  <a:pt x="13377" y="1533"/>
                  <a:pt x="13423" y="1550"/>
                  <a:pt x="13468" y="1556"/>
                </a:cubicBezTo>
                <a:cubicBezTo>
                  <a:pt x="13463" y="1533"/>
                  <a:pt x="13445" y="1516"/>
                  <a:pt x="13434" y="1494"/>
                </a:cubicBezTo>
                <a:cubicBezTo>
                  <a:pt x="13411" y="1488"/>
                  <a:pt x="13389" y="1482"/>
                  <a:pt x="13372" y="1482"/>
                </a:cubicBezTo>
                <a:close/>
                <a:moveTo>
                  <a:pt x="17275" y="1511"/>
                </a:moveTo>
                <a:lnTo>
                  <a:pt x="17275" y="1511"/>
                </a:lnTo>
                <a:cubicBezTo>
                  <a:pt x="17338" y="1539"/>
                  <a:pt x="17434" y="1539"/>
                  <a:pt x="17451" y="1618"/>
                </a:cubicBezTo>
                <a:cubicBezTo>
                  <a:pt x="17389" y="1590"/>
                  <a:pt x="17315" y="1567"/>
                  <a:pt x="17275" y="1511"/>
                </a:cubicBezTo>
                <a:close/>
                <a:moveTo>
                  <a:pt x="11060" y="1580"/>
                </a:moveTo>
                <a:cubicBezTo>
                  <a:pt x="11074" y="1580"/>
                  <a:pt x="11085" y="1586"/>
                  <a:pt x="11085" y="1601"/>
                </a:cubicBezTo>
                <a:cubicBezTo>
                  <a:pt x="11082" y="1616"/>
                  <a:pt x="11065" y="1625"/>
                  <a:pt x="11050" y="1625"/>
                </a:cubicBezTo>
                <a:cubicBezTo>
                  <a:pt x="11036" y="1625"/>
                  <a:pt x="11023" y="1618"/>
                  <a:pt x="11023" y="1601"/>
                </a:cubicBezTo>
                <a:cubicBezTo>
                  <a:pt x="11026" y="1589"/>
                  <a:pt x="11044" y="1580"/>
                  <a:pt x="11060" y="1580"/>
                </a:cubicBezTo>
                <a:close/>
                <a:moveTo>
                  <a:pt x="10898" y="1664"/>
                </a:moveTo>
                <a:cubicBezTo>
                  <a:pt x="10898" y="1664"/>
                  <a:pt x="10904" y="1670"/>
                  <a:pt x="10909" y="1675"/>
                </a:cubicBezTo>
                <a:lnTo>
                  <a:pt x="10904" y="1675"/>
                </a:lnTo>
                <a:cubicBezTo>
                  <a:pt x="10904" y="1670"/>
                  <a:pt x="10898" y="1670"/>
                  <a:pt x="10898" y="1664"/>
                </a:cubicBezTo>
                <a:close/>
                <a:moveTo>
                  <a:pt x="17406" y="1471"/>
                </a:moveTo>
                <a:cubicBezTo>
                  <a:pt x="17542" y="1533"/>
                  <a:pt x="17735" y="1573"/>
                  <a:pt x="17820" y="1698"/>
                </a:cubicBezTo>
                <a:cubicBezTo>
                  <a:pt x="17689" y="1618"/>
                  <a:pt x="17542" y="1550"/>
                  <a:pt x="17394" y="1499"/>
                </a:cubicBezTo>
                <a:lnTo>
                  <a:pt x="17394" y="1494"/>
                </a:lnTo>
                <a:lnTo>
                  <a:pt x="17406" y="1471"/>
                </a:lnTo>
                <a:close/>
                <a:moveTo>
                  <a:pt x="14024" y="1573"/>
                </a:moveTo>
                <a:lnTo>
                  <a:pt x="14024" y="1573"/>
                </a:lnTo>
                <a:cubicBezTo>
                  <a:pt x="14285" y="1607"/>
                  <a:pt x="14552" y="1664"/>
                  <a:pt x="14802" y="1738"/>
                </a:cubicBezTo>
                <a:cubicBezTo>
                  <a:pt x="14728" y="1732"/>
                  <a:pt x="14655" y="1703"/>
                  <a:pt x="14586" y="1703"/>
                </a:cubicBezTo>
                <a:cubicBezTo>
                  <a:pt x="14580" y="1703"/>
                  <a:pt x="14575" y="1703"/>
                  <a:pt x="14569" y="1704"/>
                </a:cubicBezTo>
                <a:cubicBezTo>
                  <a:pt x="14552" y="1704"/>
                  <a:pt x="14535" y="1698"/>
                  <a:pt x="14518" y="1698"/>
                </a:cubicBezTo>
                <a:cubicBezTo>
                  <a:pt x="14518" y="1692"/>
                  <a:pt x="14512" y="1687"/>
                  <a:pt x="14512" y="1681"/>
                </a:cubicBezTo>
                <a:cubicBezTo>
                  <a:pt x="14353" y="1635"/>
                  <a:pt x="14183" y="1624"/>
                  <a:pt x="14024" y="1573"/>
                </a:cubicBezTo>
                <a:close/>
                <a:moveTo>
                  <a:pt x="17839" y="1685"/>
                </a:moveTo>
                <a:cubicBezTo>
                  <a:pt x="17901" y="1685"/>
                  <a:pt x="17960" y="1731"/>
                  <a:pt x="17996" y="1777"/>
                </a:cubicBezTo>
                <a:cubicBezTo>
                  <a:pt x="17933" y="1755"/>
                  <a:pt x="17877" y="1721"/>
                  <a:pt x="17820" y="1687"/>
                </a:cubicBezTo>
                <a:cubicBezTo>
                  <a:pt x="17826" y="1685"/>
                  <a:pt x="17833" y="1685"/>
                  <a:pt x="17839" y="1685"/>
                </a:cubicBezTo>
                <a:close/>
                <a:moveTo>
                  <a:pt x="15868" y="1762"/>
                </a:moveTo>
                <a:cubicBezTo>
                  <a:pt x="15887" y="1762"/>
                  <a:pt x="15895" y="1773"/>
                  <a:pt x="15891" y="1794"/>
                </a:cubicBezTo>
                <a:cubicBezTo>
                  <a:pt x="15881" y="1798"/>
                  <a:pt x="15872" y="1800"/>
                  <a:pt x="15866" y="1800"/>
                </a:cubicBezTo>
                <a:cubicBezTo>
                  <a:pt x="15851" y="1800"/>
                  <a:pt x="15846" y="1790"/>
                  <a:pt x="15846" y="1766"/>
                </a:cubicBezTo>
                <a:cubicBezTo>
                  <a:pt x="15854" y="1763"/>
                  <a:pt x="15862" y="1762"/>
                  <a:pt x="15868" y="1762"/>
                </a:cubicBezTo>
                <a:close/>
                <a:moveTo>
                  <a:pt x="7074" y="1681"/>
                </a:moveTo>
                <a:cubicBezTo>
                  <a:pt x="7023" y="1715"/>
                  <a:pt x="6966" y="1743"/>
                  <a:pt x="6904" y="1755"/>
                </a:cubicBezTo>
                <a:cubicBezTo>
                  <a:pt x="6887" y="1782"/>
                  <a:pt x="6861" y="1804"/>
                  <a:pt x="6863" y="1840"/>
                </a:cubicBezTo>
                <a:lnTo>
                  <a:pt x="6863" y="1840"/>
                </a:lnTo>
                <a:cubicBezTo>
                  <a:pt x="6861" y="1827"/>
                  <a:pt x="6853" y="1804"/>
                  <a:pt x="6853" y="1794"/>
                </a:cubicBezTo>
                <a:cubicBezTo>
                  <a:pt x="6830" y="1800"/>
                  <a:pt x="6796" y="1811"/>
                  <a:pt x="6773" y="1817"/>
                </a:cubicBezTo>
                <a:cubicBezTo>
                  <a:pt x="6858" y="1755"/>
                  <a:pt x="6966" y="1698"/>
                  <a:pt x="7068" y="1681"/>
                </a:cubicBezTo>
                <a:close/>
                <a:moveTo>
                  <a:pt x="7034" y="1777"/>
                </a:moveTo>
                <a:lnTo>
                  <a:pt x="7034" y="1817"/>
                </a:lnTo>
                <a:cubicBezTo>
                  <a:pt x="7006" y="1823"/>
                  <a:pt x="6983" y="1828"/>
                  <a:pt x="6960" y="1834"/>
                </a:cubicBezTo>
                <a:cubicBezTo>
                  <a:pt x="6960" y="1851"/>
                  <a:pt x="6960" y="1868"/>
                  <a:pt x="6960" y="1885"/>
                </a:cubicBezTo>
                <a:lnTo>
                  <a:pt x="6943" y="1857"/>
                </a:lnTo>
                <a:cubicBezTo>
                  <a:pt x="6864" y="1896"/>
                  <a:pt x="6767" y="1914"/>
                  <a:pt x="6694" y="1970"/>
                </a:cubicBezTo>
                <a:lnTo>
                  <a:pt x="6688" y="1959"/>
                </a:lnTo>
                <a:cubicBezTo>
                  <a:pt x="6750" y="1919"/>
                  <a:pt x="6807" y="1885"/>
                  <a:pt x="6864" y="1845"/>
                </a:cubicBezTo>
                <a:cubicBezTo>
                  <a:pt x="6932" y="1845"/>
                  <a:pt x="6983" y="1806"/>
                  <a:pt x="7034" y="1777"/>
                </a:cubicBezTo>
                <a:close/>
                <a:moveTo>
                  <a:pt x="6102" y="2034"/>
                </a:moveTo>
                <a:cubicBezTo>
                  <a:pt x="6112" y="2034"/>
                  <a:pt x="6122" y="2035"/>
                  <a:pt x="6132" y="2038"/>
                </a:cubicBezTo>
                <a:cubicBezTo>
                  <a:pt x="6081" y="2072"/>
                  <a:pt x="6024" y="2106"/>
                  <a:pt x="5973" y="2140"/>
                </a:cubicBezTo>
                <a:cubicBezTo>
                  <a:pt x="5967" y="2129"/>
                  <a:pt x="5950" y="2118"/>
                  <a:pt x="5945" y="2106"/>
                </a:cubicBezTo>
                <a:cubicBezTo>
                  <a:pt x="5998" y="2087"/>
                  <a:pt x="6044" y="2034"/>
                  <a:pt x="6102" y="2034"/>
                </a:cubicBezTo>
                <a:close/>
                <a:moveTo>
                  <a:pt x="17202" y="1176"/>
                </a:moveTo>
                <a:cubicBezTo>
                  <a:pt x="17292" y="1176"/>
                  <a:pt x="17374" y="1267"/>
                  <a:pt x="17462" y="1267"/>
                </a:cubicBezTo>
                <a:cubicBezTo>
                  <a:pt x="17479" y="1267"/>
                  <a:pt x="17496" y="1264"/>
                  <a:pt x="17514" y="1255"/>
                </a:cubicBezTo>
                <a:lnTo>
                  <a:pt x="17514" y="1255"/>
                </a:lnTo>
                <a:cubicBezTo>
                  <a:pt x="17508" y="1261"/>
                  <a:pt x="17497" y="1284"/>
                  <a:pt x="17491" y="1295"/>
                </a:cubicBezTo>
                <a:cubicBezTo>
                  <a:pt x="17729" y="1420"/>
                  <a:pt x="17985" y="1516"/>
                  <a:pt x="18217" y="1641"/>
                </a:cubicBezTo>
                <a:cubicBezTo>
                  <a:pt x="18234" y="1635"/>
                  <a:pt x="18251" y="1624"/>
                  <a:pt x="18263" y="1613"/>
                </a:cubicBezTo>
                <a:lnTo>
                  <a:pt x="18263" y="1613"/>
                </a:lnTo>
                <a:cubicBezTo>
                  <a:pt x="18263" y="1624"/>
                  <a:pt x="18263" y="1641"/>
                  <a:pt x="18257" y="1653"/>
                </a:cubicBezTo>
                <a:cubicBezTo>
                  <a:pt x="18382" y="1698"/>
                  <a:pt x="18472" y="1823"/>
                  <a:pt x="18609" y="1834"/>
                </a:cubicBezTo>
                <a:cubicBezTo>
                  <a:pt x="18654" y="1936"/>
                  <a:pt x="18796" y="1942"/>
                  <a:pt x="18870" y="2021"/>
                </a:cubicBezTo>
                <a:cubicBezTo>
                  <a:pt x="18921" y="2061"/>
                  <a:pt x="19011" y="2067"/>
                  <a:pt x="19017" y="2140"/>
                </a:cubicBezTo>
                <a:lnTo>
                  <a:pt x="18955" y="2146"/>
                </a:lnTo>
                <a:cubicBezTo>
                  <a:pt x="18921" y="2089"/>
                  <a:pt x="18847" y="2072"/>
                  <a:pt x="18790" y="2050"/>
                </a:cubicBezTo>
                <a:cubicBezTo>
                  <a:pt x="18790" y="2067"/>
                  <a:pt x="18785" y="2101"/>
                  <a:pt x="18785" y="2118"/>
                </a:cubicBezTo>
                <a:cubicBezTo>
                  <a:pt x="18768" y="2101"/>
                  <a:pt x="18756" y="2084"/>
                  <a:pt x="18739" y="2072"/>
                </a:cubicBezTo>
                <a:cubicBezTo>
                  <a:pt x="18665" y="2055"/>
                  <a:pt x="18671" y="1965"/>
                  <a:pt x="18592" y="1953"/>
                </a:cubicBezTo>
                <a:cubicBezTo>
                  <a:pt x="18586" y="1959"/>
                  <a:pt x="18563" y="1965"/>
                  <a:pt x="18552" y="1970"/>
                </a:cubicBezTo>
                <a:cubicBezTo>
                  <a:pt x="18382" y="1879"/>
                  <a:pt x="18229" y="1760"/>
                  <a:pt x="18041" y="1704"/>
                </a:cubicBezTo>
                <a:cubicBezTo>
                  <a:pt x="18047" y="1687"/>
                  <a:pt x="18064" y="1664"/>
                  <a:pt x="18070" y="1653"/>
                </a:cubicBezTo>
                <a:cubicBezTo>
                  <a:pt x="18053" y="1635"/>
                  <a:pt x="18013" y="1607"/>
                  <a:pt x="17996" y="1596"/>
                </a:cubicBezTo>
                <a:cubicBezTo>
                  <a:pt x="17973" y="1607"/>
                  <a:pt x="17956" y="1618"/>
                  <a:pt x="17939" y="1624"/>
                </a:cubicBezTo>
                <a:lnTo>
                  <a:pt x="17979" y="1653"/>
                </a:lnTo>
                <a:cubicBezTo>
                  <a:pt x="17962" y="1647"/>
                  <a:pt x="17922" y="1635"/>
                  <a:pt x="17899" y="1630"/>
                </a:cubicBezTo>
                <a:cubicBezTo>
                  <a:pt x="17911" y="1624"/>
                  <a:pt x="17933" y="1618"/>
                  <a:pt x="17945" y="1613"/>
                </a:cubicBezTo>
                <a:cubicBezTo>
                  <a:pt x="17945" y="1601"/>
                  <a:pt x="17945" y="1579"/>
                  <a:pt x="17939" y="1567"/>
                </a:cubicBezTo>
                <a:cubicBezTo>
                  <a:pt x="17905" y="1550"/>
                  <a:pt x="17865" y="1539"/>
                  <a:pt x="17826" y="1522"/>
                </a:cubicBezTo>
                <a:lnTo>
                  <a:pt x="17809" y="1545"/>
                </a:lnTo>
                <a:cubicBezTo>
                  <a:pt x="17837" y="1567"/>
                  <a:pt x="17871" y="1590"/>
                  <a:pt x="17888" y="1618"/>
                </a:cubicBezTo>
                <a:cubicBezTo>
                  <a:pt x="17860" y="1590"/>
                  <a:pt x="17820" y="1573"/>
                  <a:pt x="17780" y="1567"/>
                </a:cubicBezTo>
                <a:cubicBezTo>
                  <a:pt x="17792" y="1550"/>
                  <a:pt x="17803" y="1528"/>
                  <a:pt x="17814" y="1505"/>
                </a:cubicBezTo>
                <a:cubicBezTo>
                  <a:pt x="17780" y="1494"/>
                  <a:pt x="17741" y="1477"/>
                  <a:pt x="17707" y="1460"/>
                </a:cubicBezTo>
                <a:lnTo>
                  <a:pt x="17707" y="1460"/>
                </a:lnTo>
                <a:cubicBezTo>
                  <a:pt x="17724" y="1482"/>
                  <a:pt x="17763" y="1528"/>
                  <a:pt x="17786" y="1545"/>
                </a:cubicBezTo>
                <a:cubicBezTo>
                  <a:pt x="17746" y="1545"/>
                  <a:pt x="17718" y="1528"/>
                  <a:pt x="17701" y="1499"/>
                </a:cubicBezTo>
                <a:cubicBezTo>
                  <a:pt x="17621" y="1482"/>
                  <a:pt x="17559" y="1443"/>
                  <a:pt x="17485" y="1414"/>
                </a:cubicBezTo>
                <a:lnTo>
                  <a:pt x="17491" y="1374"/>
                </a:lnTo>
                <a:lnTo>
                  <a:pt x="17491" y="1374"/>
                </a:lnTo>
                <a:cubicBezTo>
                  <a:pt x="17474" y="1380"/>
                  <a:pt x="17440" y="1392"/>
                  <a:pt x="17423" y="1403"/>
                </a:cubicBezTo>
                <a:cubicBezTo>
                  <a:pt x="17429" y="1380"/>
                  <a:pt x="17429" y="1357"/>
                  <a:pt x="17434" y="1329"/>
                </a:cubicBezTo>
                <a:lnTo>
                  <a:pt x="17434" y="1329"/>
                </a:lnTo>
                <a:cubicBezTo>
                  <a:pt x="17400" y="1340"/>
                  <a:pt x="17372" y="1346"/>
                  <a:pt x="17338" y="1357"/>
                </a:cubicBezTo>
                <a:cubicBezTo>
                  <a:pt x="17321" y="1340"/>
                  <a:pt x="17298" y="1329"/>
                  <a:pt x="17275" y="1312"/>
                </a:cubicBezTo>
                <a:lnTo>
                  <a:pt x="17275" y="1312"/>
                </a:lnTo>
                <a:cubicBezTo>
                  <a:pt x="17285" y="1314"/>
                  <a:pt x="17295" y="1314"/>
                  <a:pt x="17304" y="1314"/>
                </a:cubicBezTo>
                <a:cubicBezTo>
                  <a:pt x="17332" y="1314"/>
                  <a:pt x="17358" y="1308"/>
                  <a:pt x="17383" y="1295"/>
                </a:cubicBezTo>
                <a:cubicBezTo>
                  <a:pt x="17360" y="1289"/>
                  <a:pt x="17321" y="1278"/>
                  <a:pt x="17298" y="1272"/>
                </a:cubicBezTo>
                <a:cubicBezTo>
                  <a:pt x="17304" y="1261"/>
                  <a:pt x="17315" y="1238"/>
                  <a:pt x="17321" y="1227"/>
                </a:cubicBezTo>
                <a:lnTo>
                  <a:pt x="17321" y="1227"/>
                </a:lnTo>
                <a:cubicBezTo>
                  <a:pt x="17304" y="1233"/>
                  <a:pt x="17270" y="1255"/>
                  <a:pt x="17258" y="1261"/>
                </a:cubicBezTo>
                <a:cubicBezTo>
                  <a:pt x="17236" y="1238"/>
                  <a:pt x="17145" y="1210"/>
                  <a:pt x="17202" y="1176"/>
                </a:cubicBezTo>
                <a:close/>
                <a:moveTo>
                  <a:pt x="5417" y="2418"/>
                </a:moveTo>
                <a:lnTo>
                  <a:pt x="5417" y="2418"/>
                </a:lnTo>
                <a:cubicBezTo>
                  <a:pt x="5383" y="2424"/>
                  <a:pt x="5343" y="2430"/>
                  <a:pt x="5304" y="2430"/>
                </a:cubicBezTo>
                <a:cubicBezTo>
                  <a:pt x="5298" y="2447"/>
                  <a:pt x="5292" y="2481"/>
                  <a:pt x="5287" y="2504"/>
                </a:cubicBezTo>
                <a:cubicBezTo>
                  <a:pt x="5338" y="2487"/>
                  <a:pt x="5394" y="2470"/>
                  <a:pt x="5417" y="2418"/>
                </a:cubicBezTo>
                <a:close/>
                <a:moveTo>
                  <a:pt x="6767" y="1817"/>
                </a:moveTo>
                <a:lnTo>
                  <a:pt x="6767" y="1817"/>
                </a:lnTo>
                <a:cubicBezTo>
                  <a:pt x="6733" y="1862"/>
                  <a:pt x="6660" y="1862"/>
                  <a:pt x="6626" y="1908"/>
                </a:cubicBezTo>
                <a:cubicBezTo>
                  <a:pt x="6228" y="2061"/>
                  <a:pt x="5894" y="2345"/>
                  <a:pt x="5508" y="2504"/>
                </a:cubicBezTo>
                <a:cubicBezTo>
                  <a:pt x="5627" y="2396"/>
                  <a:pt x="5780" y="2339"/>
                  <a:pt x="5911" y="2248"/>
                </a:cubicBezTo>
                <a:cubicBezTo>
                  <a:pt x="5905" y="2243"/>
                  <a:pt x="5894" y="2237"/>
                  <a:pt x="5888" y="2231"/>
                </a:cubicBezTo>
                <a:lnTo>
                  <a:pt x="5939" y="2231"/>
                </a:lnTo>
                <a:cubicBezTo>
                  <a:pt x="6143" y="2129"/>
                  <a:pt x="6325" y="1999"/>
                  <a:pt x="6540" y="1919"/>
                </a:cubicBezTo>
                <a:cubicBezTo>
                  <a:pt x="6535" y="1914"/>
                  <a:pt x="6523" y="1896"/>
                  <a:pt x="6518" y="1891"/>
                </a:cubicBezTo>
                <a:lnTo>
                  <a:pt x="6518" y="1891"/>
                </a:lnTo>
                <a:cubicBezTo>
                  <a:pt x="6528" y="1894"/>
                  <a:pt x="6539" y="1895"/>
                  <a:pt x="6549" y="1895"/>
                </a:cubicBezTo>
                <a:cubicBezTo>
                  <a:pt x="6623" y="1895"/>
                  <a:pt x="6693" y="1832"/>
                  <a:pt x="6767" y="1817"/>
                </a:cubicBezTo>
                <a:close/>
                <a:moveTo>
                  <a:pt x="18041" y="1772"/>
                </a:moveTo>
                <a:cubicBezTo>
                  <a:pt x="18427" y="1976"/>
                  <a:pt x="18802" y="2197"/>
                  <a:pt x="19165" y="2424"/>
                </a:cubicBezTo>
                <a:cubicBezTo>
                  <a:pt x="19210" y="2453"/>
                  <a:pt x="19261" y="2470"/>
                  <a:pt x="19272" y="2521"/>
                </a:cubicBezTo>
                <a:cubicBezTo>
                  <a:pt x="19029" y="2339"/>
                  <a:pt x="18745" y="2214"/>
                  <a:pt x="18495" y="2044"/>
                </a:cubicBezTo>
                <a:cubicBezTo>
                  <a:pt x="18478" y="2055"/>
                  <a:pt x="18455" y="2067"/>
                  <a:pt x="18433" y="2072"/>
                </a:cubicBezTo>
                <a:cubicBezTo>
                  <a:pt x="18461" y="2095"/>
                  <a:pt x="18484" y="2118"/>
                  <a:pt x="18507" y="2140"/>
                </a:cubicBezTo>
                <a:lnTo>
                  <a:pt x="18507" y="2146"/>
                </a:lnTo>
                <a:cubicBezTo>
                  <a:pt x="18450" y="2123"/>
                  <a:pt x="18393" y="2101"/>
                  <a:pt x="18342" y="2072"/>
                </a:cubicBezTo>
                <a:cubicBezTo>
                  <a:pt x="18342" y="2061"/>
                  <a:pt x="18348" y="2050"/>
                  <a:pt x="18353" y="2044"/>
                </a:cubicBezTo>
                <a:cubicBezTo>
                  <a:pt x="18376" y="2055"/>
                  <a:pt x="18404" y="2072"/>
                  <a:pt x="18427" y="2084"/>
                </a:cubicBezTo>
                <a:cubicBezTo>
                  <a:pt x="18433" y="2067"/>
                  <a:pt x="18444" y="2038"/>
                  <a:pt x="18444" y="2027"/>
                </a:cubicBezTo>
                <a:cubicBezTo>
                  <a:pt x="18314" y="1936"/>
                  <a:pt x="18166" y="1868"/>
                  <a:pt x="18024" y="1794"/>
                </a:cubicBezTo>
                <a:cubicBezTo>
                  <a:pt x="18030" y="1789"/>
                  <a:pt x="18036" y="1777"/>
                  <a:pt x="18041" y="1772"/>
                </a:cubicBezTo>
                <a:close/>
                <a:moveTo>
                  <a:pt x="5489" y="2497"/>
                </a:moveTo>
                <a:cubicBezTo>
                  <a:pt x="5502" y="2497"/>
                  <a:pt x="5510" y="2507"/>
                  <a:pt x="5514" y="2526"/>
                </a:cubicBezTo>
                <a:cubicBezTo>
                  <a:pt x="5504" y="2539"/>
                  <a:pt x="5494" y="2544"/>
                  <a:pt x="5485" y="2544"/>
                </a:cubicBezTo>
                <a:cubicBezTo>
                  <a:pt x="5473" y="2544"/>
                  <a:pt x="5463" y="2534"/>
                  <a:pt x="5457" y="2515"/>
                </a:cubicBezTo>
                <a:cubicBezTo>
                  <a:pt x="5469" y="2503"/>
                  <a:pt x="5480" y="2497"/>
                  <a:pt x="5489" y="2497"/>
                </a:cubicBezTo>
                <a:close/>
                <a:moveTo>
                  <a:pt x="6940" y="2656"/>
                </a:moveTo>
                <a:cubicBezTo>
                  <a:pt x="6947" y="2656"/>
                  <a:pt x="6956" y="2662"/>
                  <a:pt x="6966" y="2674"/>
                </a:cubicBezTo>
                <a:cubicBezTo>
                  <a:pt x="6959" y="2690"/>
                  <a:pt x="6951" y="2699"/>
                  <a:pt x="6940" y="2699"/>
                </a:cubicBezTo>
                <a:cubicBezTo>
                  <a:pt x="6933" y="2699"/>
                  <a:pt x="6924" y="2695"/>
                  <a:pt x="6915" y="2685"/>
                </a:cubicBezTo>
                <a:cubicBezTo>
                  <a:pt x="6921" y="2666"/>
                  <a:pt x="6930" y="2656"/>
                  <a:pt x="6940" y="2656"/>
                </a:cubicBezTo>
                <a:close/>
                <a:moveTo>
                  <a:pt x="5735" y="2481"/>
                </a:moveTo>
                <a:cubicBezTo>
                  <a:pt x="5712" y="2509"/>
                  <a:pt x="5587" y="2532"/>
                  <a:pt x="5650" y="2583"/>
                </a:cubicBezTo>
                <a:cubicBezTo>
                  <a:pt x="5638" y="2577"/>
                  <a:pt x="5621" y="2572"/>
                  <a:pt x="5610" y="2560"/>
                </a:cubicBezTo>
                <a:cubicBezTo>
                  <a:pt x="5519" y="2634"/>
                  <a:pt x="5417" y="2696"/>
                  <a:pt x="5304" y="2725"/>
                </a:cubicBezTo>
                <a:cubicBezTo>
                  <a:pt x="5417" y="2651"/>
                  <a:pt x="5548" y="2594"/>
                  <a:pt x="5650" y="2504"/>
                </a:cubicBezTo>
                <a:cubicBezTo>
                  <a:pt x="5672" y="2481"/>
                  <a:pt x="5706" y="2481"/>
                  <a:pt x="5735" y="2481"/>
                </a:cubicBezTo>
                <a:close/>
                <a:moveTo>
                  <a:pt x="19284" y="2515"/>
                </a:moveTo>
                <a:lnTo>
                  <a:pt x="19284" y="2515"/>
                </a:lnTo>
                <a:cubicBezTo>
                  <a:pt x="19420" y="2577"/>
                  <a:pt x="19539" y="2674"/>
                  <a:pt x="19664" y="2748"/>
                </a:cubicBezTo>
                <a:cubicBezTo>
                  <a:pt x="19516" y="2708"/>
                  <a:pt x="19403" y="2600"/>
                  <a:pt x="19284" y="2515"/>
                </a:cubicBezTo>
                <a:close/>
                <a:moveTo>
                  <a:pt x="5457" y="2532"/>
                </a:moveTo>
                <a:cubicBezTo>
                  <a:pt x="5428" y="2589"/>
                  <a:pt x="5366" y="2611"/>
                  <a:pt x="5321" y="2645"/>
                </a:cubicBezTo>
                <a:cubicBezTo>
                  <a:pt x="5230" y="2702"/>
                  <a:pt x="5150" y="2776"/>
                  <a:pt x="5048" y="2804"/>
                </a:cubicBezTo>
                <a:cubicBezTo>
                  <a:pt x="5156" y="2691"/>
                  <a:pt x="5315" y="2617"/>
                  <a:pt x="5457" y="2532"/>
                </a:cubicBezTo>
                <a:close/>
                <a:moveTo>
                  <a:pt x="19701" y="2871"/>
                </a:moveTo>
                <a:cubicBezTo>
                  <a:pt x="19721" y="2871"/>
                  <a:pt x="19742" y="2901"/>
                  <a:pt x="19738" y="2918"/>
                </a:cubicBezTo>
                <a:cubicBezTo>
                  <a:pt x="19734" y="2925"/>
                  <a:pt x="19728" y="2928"/>
                  <a:pt x="19721" y="2928"/>
                </a:cubicBezTo>
                <a:cubicBezTo>
                  <a:pt x="19701" y="2928"/>
                  <a:pt x="19677" y="2901"/>
                  <a:pt x="19681" y="2884"/>
                </a:cubicBezTo>
                <a:cubicBezTo>
                  <a:pt x="19687" y="2875"/>
                  <a:pt x="19694" y="2871"/>
                  <a:pt x="19701" y="2871"/>
                </a:cubicBezTo>
                <a:close/>
                <a:moveTo>
                  <a:pt x="19675" y="2765"/>
                </a:moveTo>
                <a:lnTo>
                  <a:pt x="19675" y="2765"/>
                </a:lnTo>
                <a:cubicBezTo>
                  <a:pt x="19834" y="2872"/>
                  <a:pt x="19993" y="2992"/>
                  <a:pt x="20146" y="3116"/>
                </a:cubicBezTo>
                <a:cubicBezTo>
                  <a:pt x="19965" y="3043"/>
                  <a:pt x="19806" y="2901"/>
                  <a:pt x="19675" y="2765"/>
                </a:cubicBezTo>
                <a:close/>
                <a:moveTo>
                  <a:pt x="18761" y="3143"/>
                </a:moveTo>
                <a:cubicBezTo>
                  <a:pt x="18789" y="3143"/>
                  <a:pt x="18821" y="3176"/>
                  <a:pt x="18796" y="3196"/>
                </a:cubicBezTo>
                <a:cubicBezTo>
                  <a:pt x="18792" y="3198"/>
                  <a:pt x="18787" y="3200"/>
                  <a:pt x="18782" y="3200"/>
                </a:cubicBezTo>
                <a:cubicBezTo>
                  <a:pt x="18755" y="3200"/>
                  <a:pt x="18726" y="3164"/>
                  <a:pt x="18750" y="3145"/>
                </a:cubicBezTo>
                <a:cubicBezTo>
                  <a:pt x="18754" y="3143"/>
                  <a:pt x="18758" y="3143"/>
                  <a:pt x="18761" y="3143"/>
                </a:cubicBezTo>
                <a:close/>
                <a:moveTo>
                  <a:pt x="4691" y="3179"/>
                </a:moveTo>
                <a:cubicBezTo>
                  <a:pt x="4696" y="3201"/>
                  <a:pt x="4696" y="3224"/>
                  <a:pt x="4696" y="3247"/>
                </a:cubicBezTo>
                <a:cubicBezTo>
                  <a:pt x="4674" y="3236"/>
                  <a:pt x="4657" y="3230"/>
                  <a:pt x="4640" y="3218"/>
                </a:cubicBezTo>
                <a:cubicBezTo>
                  <a:pt x="4617" y="3241"/>
                  <a:pt x="4594" y="3264"/>
                  <a:pt x="4577" y="3281"/>
                </a:cubicBezTo>
                <a:lnTo>
                  <a:pt x="4560" y="3253"/>
                </a:lnTo>
                <a:cubicBezTo>
                  <a:pt x="4606" y="3230"/>
                  <a:pt x="4651" y="3201"/>
                  <a:pt x="4691" y="3179"/>
                </a:cubicBezTo>
                <a:close/>
                <a:moveTo>
                  <a:pt x="20256" y="3301"/>
                </a:moveTo>
                <a:cubicBezTo>
                  <a:pt x="20266" y="3301"/>
                  <a:pt x="20273" y="3310"/>
                  <a:pt x="20277" y="3326"/>
                </a:cubicBezTo>
                <a:cubicBezTo>
                  <a:pt x="20267" y="3336"/>
                  <a:pt x="20259" y="3340"/>
                  <a:pt x="20252" y="3340"/>
                </a:cubicBezTo>
                <a:cubicBezTo>
                  <a:pt x="20242" y="3340"/>
                  <a:pt x="20235" y="3331"/>
                  <a:pt x="20231" y="3315"/>
                </a:cubicBezTo>
                <a:cubicBezTo>
                  <a:pt x="20241" y="3305"/>
                  <a:pt x="20249" y="3301"/>
                  <a:pt x="20256" y="3301"/>
                </a:cubicBezTo>
                <a:close/>
                <a:moveTo>
                  <a:pt x="4487" y="3326"/>
                </a:moveTo>
                <a:cubicBezTo>
                  <a:pt x="4498" y="3338"/>
                  <a:pt x="4521" y="3360"/>
                  <a:pt x="4532" y="3372"/>
                </a:cubicBezTo>
                <a:cubicBezTo>
                  <a:pt x="4521" y="3366"/>
                  <a:pt x="4492" y="3355"/>
                  <a:pt x="4475" y="3355"/>
                </a:cubicBezTo>
                <a:cubicBezTo>
                  <a:pt x="4470" y="3372"/>
                  <a:pt x="4453" y="3406"/>
                  <a:pt x="4447" y="3423"/>
                </a:cubicBezTo>
                <a:cubicBezTo>
                  <a:pt x="4424" y="3377"/>
                  <a:pt x="4441" y="3343"/>
                  <a:pt x="4487" y="3326"/>
                </a:cubicBezTo>
                <a:close/>
                <a:moveTo>
                  <a:pt x="20375" y="3402"/>
                </a:moveTo>
                <a:cubicBezTo>
                  <a:pt x="20399" y="3402"/>
                  <a:pt x="20420" y="3437"/>
                  <a:pt x="20396" y="3451"/>
                </a:cubicBezTo>
                <a:cubicBezTo>
                  <a:pt x="20392" y="3454"/>
                  <a:pt x="20387" y="3455"/>
                  <a:pt x="20383" y="3455"/>
                </a:cubicBezTo>
                <a:cubicBezTo>
                  <a:pt x="20360" y="3455"/>
                  <a:pt x="20343" y="3420"/>
                  <a:pt x="20362" y="3406"/>
                </a:cubicBezTo>
                <a:cubicBezTo>
                  <a:pt x="20366" y="3403"/>
                  <a:pt x="20371" y="3402"/>
                  <a:pt x="20375" y="3402"/>
                </a:cubicBezTo>
                <a:close/>
                <a:moveTo>
                  <a:pt x="5026" y="3441"/>
                </a:moveTo>
                <a:cubicBezTo>
                  <a:pt x="5033" y="3441"/>
                  <a:pt x="5041" y="3447"/>
                  <a:pt x="5048" y="3457"/>
                </a:cubicBezTo>
                <a:cubicBezTo>
                  <a:pt x="5042" y="3476"/>
                  <a:pt x="5034" y="3484"/>
                  <a:pt x="5025" y="3484"/>
                </a:cubicBezTo>
                <a:cubicBezTo>
                  <a:pt x="5018" y="3484"/>
                  <a:pt x="5011" y="3478"/>
                  <a:pt x="5003" y="3468"/>
                </a:cubicBezTo>
                <a:cubicBezTo>
                  <a:pt x="5009" y="3449"/>
                  <a:pt x="5017" y="3441"/>
                  <a:pt x="5026" y="3441"/>
                </a:cubicBezTo>
                <a:close/>
                <a:moveTo>
                  <a:pt x="19187" y="3423"/>
                </a:moveTo>
                <a:lnTo>
                  <a:pt x="19187" y="3423"/>
                </a:lnTo>
                <a:cubicBezTo>
                  <a:pt x="19238" y="3457"/>
                  <a:pt x="19295" y="3496"/>
                  <a:pt x="19346" y="3536"/>
                </a:cubicBezTo>
                <a:cubicBezTo>
                  <a:pt x="19290" y="3502"/>
                  <a:pt x="19204" y="3485"/>
                  <a:pt x="19187" y="3423"/>
                </a:cubicBezTo>
                <a:close/>
                <a:moveTo>
                  <a:pt x="20430" y="3462"/>
                </a:moveTo>
                <a:lnTo>
                  <a:pt x="20430" y="3462"/>
                </a:lnTo>
                <a:cubicBezTo>
                  <a:pt x="20470" y="3485"/>
                  <a:pt x="20509" y="3514"/>
                  <a:pt x="20549" y="3536"/>
                </a:cubicBezTo>
                <a:cubicBezTo>
                  <a:pt x="20543" y="3542"/>
                  <a:pt x="20538" y="3559"/>
                  <a:pt x="20532" y="3570"/>
                </a:cubicBezTo>
                <a:cubicBezTo>
                  <a:pt x="20487" y="3542"/>
                  <a:pt x="20453" y="3514"/>
                  <a:pt x="20430" y="3462"/>
                </a:cubicBezTo>
                <a:close/>
                <a:moveTo>
                  <a:pt x="5542" y="3502"/>
                </a:moveTo>
                <a:lnTo>
                  <a:pt x="5542" y="3502"/>
                </a:lnTo>
                <a:cubicBezTo>
                  <a:pt x="5502" y="3542"/>
                  <a:pt x="5457" y="3576"/>
                  <a:pt x="5417" y="3610"/>
                </a:cubicBezTo>
                <a:cubicBezTo>
                  <a:pt x="5411" y="3604"/>
                  <a:pt x="5400" y="3593"/>
                  <a:pt x="5394" y="3587"/>
                </a:cubicBezTo>
                <a:cubicBezTo>
                  <a:pt x="5445" y="3559"/>
                  <a:pt x="5496" y="3531"/>
                  <a:pt x="5542" y="3502"/>
                </a:cubicBezTo>
                <a:close/>
                <a:moveTo>
                  <a:pt x="4401" y="3377"/>
                </a:moveTo>
                <a:cubicBezTo>
                  <a:pt x="4413" y="3406"/>
                  <a:pt x="4396" y="3428"/>
                  <a:pt x="4373" y="3451"/>
                </a:cubicBezTo>
                <a:cubicBezTo>
                  <a:pt x="4379" y="3462"/>
                  <a:pt x="4384" y="3479"/>
                  <a:pt x="4390" y="3491"/>
                </a:cubicBezTo>
                <a:lnTo>
                  <a:pt x="4322" y="3485"/>
                </a:lnTo>
                <a:lnTo>
                  <a:pt x="4345" y="3519"/>
                </a:lnTo>
                <a:cubicBezTo>
                  <a:pt x="4330" y="3514"/>
                  <a:pt x="4317" y="3512"/>
                  <a:pt x="4306" y="3512"/>
                </a:cubicBezTo>
                <a:cubicBezTo>
                  <a:pt x="4256" y="3512"/>
                  <a:pt x="4255" y="3558"/>
                  <a:pt x="4311" y="3582"/>
                </a:cubicBezTo>
                <a:cubicBezTo>
                  <a:pt x="4305" y="3593"/>
                  <a:pt x="4282" y="3604"/>
                  <a:pt x="4277" y="3616"/>
                </a:cubicBezTo>
                <a:cubicBezTo>
                  <a:pt x="4265" y="3593"/>
                  <a:pt x="4254" y="3565"/>
                  <a:pt x="4243" y="3542"/>
                </a:cubicBezTo>
                <a:cubicBezTo>
                  <a:pt x="4224" y="3566"/>
                  <a:pt x="4201" y="3577"/>
                  <a:pt x="4174" y="3577"/>
                </a:cubicBezTo>
                <a:cubicBezTo>
                  <a:pt x="4169" y="3577"/>
                  <a:pt x="4163" y="3577"/>
                  <a:pt x="4157" y="3576"/>
                </a:cubicBezTo>
                <a:cubicBezTo>
                  <a:pt x="4248" y="3519"/>
                  <a:pt x="4316" y="3440"/>
                  <a:pt x="4401" y="3377"/>
                </a:cubicBezTo>
                <a:close/>
                <a:moveTo>
                  <a:pt x="20573" y="3581"/>
                </a:moveTo>
                <a:cubicBezTo>
                  <a:pt x="20600" y="3581"/>
                  <a:pt x="20633" y="3612"/>
                  <a:pt x="20617" y="3633"/>
                </a:cubicBezTo>
                <a:cubicBezTo>
                  <a:pt x="20613" y="3634"/>
                  <a:pt x="20609" y="3635"/>
                  <a:pt x="20605" y="3635"/>
                </a:cubicBezTo>
                <a:cubicBezTo>
                  <a:pt x="20579" y="3635"/>
                  <a:pt x="20551" y="3606"/>
                  <a:pt x="20566" y="3582"/>
                </a:cubicBezTo>
                <a:cubicBezTo>
                  <a:pt x="20568" y="3581"/>
                  <a:pt x="20570" y="3581"/>
                  <a:pt x="20573" y="3581"/>
                </a:cubicBezTo>
                <a:close/>
                <a:moveTo>
                  <a:pt x="4729" y="3675"/>
                </a:moveTo>
                <a:cubicBezTo>
                  <a:pt x="4737" y="3675"/>
                  <a:pt x="4744" y="3677"/>
                  <a:pt x="4748" y="3684"/>
                </a:cubicBezTo>
                <a:cubicBezTo>
                  <a:pt x="4737" y="3709"/>
                  <a:pt x="4709" y="3730"/>
                  <a:pt x="4679" y="3730"/>
                </a:cubicBezTo>
                <a:cubicBezTo>
                  <a:pt x="4675" y="3730"/>
                  <a:pt x="4672" y="3730"/>
                  <a:pt x="4668" y="3729"/>
                </a:cubicBezTo>
                <a:cubicBezTo>
                  <a:pt x="4659" y="3707"/>
                  <a:pt x="4702" y="3675"/>
                  <a:pt x="4729" y="3675"/>
                </a:cubicBezTo>
                <a:close/>
                <a:moveTo>
                  <a:pt x="20345" y="3287"/>
                </a:moveTo>
                <a:lnTo>
                  <a:pt x="20345" y="3287"/>
                </a:lnTo>
                <a:cubicBezTo>
                  <a:pt x="20560" y="3451"/>
                  <a:pt x="20770" y="3627"/>
                  <a:pt x="20952" y="3814"/>
                </a:cubicBezTo>
                <a:cubicBezTo>
                  <a:pt x="20759" y="3706"/>
                  <a:pt x="20629" y="3525"/>
                  <a:pt x="20447" y="3400"/>
                </a:cubicBezTo>
                <a:cubicBezTo>
                  <a:pt x="20402" y="3372"/>
                  <a:pt x="20373" y="3332"/>
                  <a:pt x="20345" y="3287"/>
                </a:cubicBezTo>
                <a:close/>
                <a:moveTo>
                  <a:pt x="6189" y="3394"/>
                </a:moveTo>
                <a:cubicBezTo>
                  <a:pt x="6132" y="3451"/>
                  <a:pt x="6053" y="3479"/>
                  <a:pt x="6007" y="3542"/>
                </a:cubicBezTo>
                <a:lnTo>
                  <a:pt x="5967" y="3570"/>
                </a:lnTo>
                <a:cubicBezTo>
                  <a:pt x="5962" y="3565"/>
                  <a:pt x="5956" y="3565"/>
                  <a:pt x="5950" y="3559"/>
                </a:cubicBezTo>
                <a:cubicBezTo>
                  <a:pt x="5809" y="3644"/>
                  <a:pt x="5689" y="3752"/>
                  <a:pt x="5542" y="3826"/>
                </a:cubicBezTo>
                <a:cubicBezTo>
                  <a:pt x="5740" y="3667"/>
                  <a:pt x="5962" y="3519"/>
                  <a:pt x="6189" y="3394"/>
                </a:cubicBezTo>
                <a:close/>
                <a:moveTo>
                  <a:pt x="4044" y="3718"/>
                </a:moveTo>
                <a:cubicBezTo>
                  <a:pt x="3993" y="3763"/>
                  <a:pt x="3942" y="3803"/>
                  <a:pt x="3885" y="3837"/>
                </a:cubicBezTo>
                <a:cubicBezTo>
                  <a:pt x="3913" y="3803"/>
                  <a:pt x="3942" y="3769"/>
                  <a:pt x="3976" y="3735"/>
                </a:cubicBezTo>
                <a:cubicBezTo>
                  <a:pt x="3999" y="3729"/>
                  <a:pt x="4021" y="3723"/>
                  <a:pt x="4044" y="3718"/>
                </a:cubicBezTo>
                <a:close/>
                <a:moveTo>
                  <a:pt x="19698" y="3797"/>
                </a:moveTo>
                <a:lnTo>
                  <a:pt x="19698" y="3797"/>
                </a:lnTo>
                <a:cubicBezTo>
                  <a:pt x="19738" y="3814"/>
                  <a:pt x="19772" y="3843"/>
                  <a:pt x="19800" y="3865"/>
                </a:cubicBezTo>
                <a:lnTo>
                  <a:pt x="19789" y="3894"/>
                </a:lnTo>
                <a:cubicBezTo>
                  <a:pt x="19755" y="3865"/>
                  <a:pt x="19721" y="3837"/>
                  <a:pt x="19698" y="3797"/>
                </a:cubicBezTo>
                <a:close/>
                <a:moveTo>
                  <a:pt x="20680" y="3667"/>
                </a:moveTo>
                <a:cubicBezTo>
                  <a:pt x="20770" y="3757"/>
                  <a:pt x="20895" y="3826"/>
                  <a:pt x="20958" y="3939"/>
                </a:cubicBezTo>
                <a:cubicBezTo>
                  <a:pt x="20844" y="3860"/>
                  <a:pt x="20759" y="3740"/>
                  <a:pt x="20629" y="3684"/>
                </a:cubicBezTo>
                <a:cubicBezTo>
                  <a:pt x="20640" y="3678"/>
                  <a:pt x="20663" y="3667"/>
                  <a:pt x="20680" y="3667"/>
                </a:cubicBezTo>
                <a:close/>
                <a:moveTo>
                  <a:pt x="3477" y="3854"/>
                </a:moveTo>
                <a:cubicBezTo>
                  <a:pt x="3511" y="3877"/>
                  <a:pt x="3522" y="3922"/>
                  <a:pt x="3528" y="3956"/>
                </a:cubicBezTo>
                <a:cubicBezTo>
                  <a:pt x="3516" y="3939"/>
                  <a:pt x="3499" y="3905"/>
                  <a:pt x="3488" y="3894"/>
                </a:cubicBezTo>
                <a:cubicBezTo>
                  <a:pt x="3465" y="3916"/>
                  <a:pt x="3443" y="3939"/>
                  <a:pt x="3426" y="3962"/>
                </a:cubicBezTo>
                <a:cubicBezTo>
                  <a:pt x="3420" y="3945"/>
                  <a:pt x="3409" y="3911"/>
                  <a:pt x="3403" y="3894"/>
                </a:cubicBezTo>
                <a:cubicBezTo>
                  <a:pt x="3420" y="3871"/>
                  <a:pt x="3448" y="3854"/>
                  <a:pt x="3477" y="3854"/>
                </a:cubicBezTo>
                <a:close/>
                <a:moveTo>
                  <a:pt x="5037" y="2793"/>
                </a:moveTo>
                <a:lnTo>
                  <a:pt x="5037" y="2793"/>
                </a:lnTo>
                <a:cubicBezTo>
                  <a:pt x="5031" y="2850"/>
                  <a:pt x="4963" y="2867"/>
                  <a:pt x="4929" y="2901"/>
                </a:cubicBezTo>
                <a:cubicBezTo>
                  <a:pt x="4566" y="3179"/>
                  <a:pt x="4209" y="3462"/>
                  <a:pt x="3862" y="3752"/>
                </a:cubicBezTo>
                <a:cubicBezTo>
                  <a:pt x="3783" y="3820"/>
                  <a:pt x="3721" y="3911"/>
                  <a:pt x="3624" y="3967"/>
                </a:cubicBezTo>
                <a:cubicBezTo>
                  <a:pt x="3715" y="3837"/>
                  <a:pt x="3879" y="3752"/>
                  <a:pt x="3948" y="3610"/>
                </a:cubicBezTo>
                <a:cubicBezTo>
                  <a:pt x="3953" y="3616"/>
                  <a:pt x="3965" y="3627"/>
                  <a:pt x="3970" y="3633"/>
                </a:cubicBezTo>
                <a:cubicBezTo>
                  <a:pt x="4231" y="3389"/>
                  <a:pt x="4526" y="3173"/>
                  <a:pt x="4816" y="2957"/>
                </a:cubicBezTo>
                <a:lnTo>
                  <a:pt x="4799" y="2946"/>
                </a:lnTo>
                <a:cubicBezTo>
                  <a:pt x="4901" y="2929"/>
                  <a:pt x="4957" y="2844"/>
                  <a:pt x="5037" y="2793"/>
                </a:cubicBezTo>
                <a:close/>
                <a:moveTo>
                  <a:pt x="3605" y="3972"/>
                </a:moveTo>
                <a:cubicBezTo>
                  <a:pt x="3616" y="3972"/>
                  <a:pt x="3623" y="3979"/>
                  <a:pt x="3618" y="3996"/>
                </a:cubicBezTo>
                <a:cubicBezTo>
                  <a:pt x="3618" y="4015"/>
                  <a:pt x="3599" y="4027"/>
                  <a:pt x="3584" y="4027"/>
                </a:cubicBezTo>
                <a:cubicBezTo>
                  <a:pt x="3572" y="4027"/>
                  <a:pt x="3562" y="4019"/>
                  <a:pt x="3567" y="4001"/>
                </a:cubicBezTo>
                <a:cubicBezTo>
                  <a:pt x="3571" y="3985"/>
                  <a:pt x="3591" y="3972"/>
                  <a:pt x="3605" y="3972"/>
                </a:cubicBezTo>
                <a:close/>
                <a:moveTo>
                  <a:pt x="5536" y="3820"/>
                </a:moveTo>
                <a:cubicBezTo>
                  <a:pt x="5451" y="3916"/>
                  <a:pt x="5349" y="3996"/>
                  <a:pt x="5235" y="4058"/>
                </a:cubicBezTo>
                <a:cubicBezTo>
                  <a:pt x="5321" y="3962"/>
                  <a:pt x="5428" y="3894"/>
                  <a:pt x="5536" y="3820"/>
                </a:cubicBezTo>
                <a:close/>
                <a:moveTo>
                  <a:pt x="20958" y="3820"/>
                </a:moveTo>
                <a:cubicBezTo>
                  <a:pt x="21031" y="3888"/>
                  <a:pt x="21105" y="3950"/>
                  <a:pt x="21179" y="4024"/>
                </a:cubicBezTo>
                <a:cubicBezTo>
                  <a:pt x="21168" y="4036"/>
                  <a:pt x="21162" y="4047"/>
                  <a:pt x="21156" y="4058"/>
                </a:cubicBezTo>
                <a:cubicBezTo>
                  <a:pt x="21111" y="4001"/>
                  <a:pt x="21065" y="3950"/>
                  <a:pt x="21003" y="3911"/>
                </a:cubicBezTo>
                <a:cubicBezTo>
                  <a:pt x="20992" y="3882"/>
                  <a:pt x="20975" y="3848"/>
                  <a:pt x="20958" y="3820"/>
                </a:cubicBezTo>
                <a:close/>
                <a:moveTo>
                  <a:pt x="21046" y="3998"/>
                </a:moveTo>
                <a:cubicBezTo>
                  <a:pt x="21075" y="3998"/>
                  <a:pt x="21101" y="4039"/>
                  <a:pt x="21077" y="4058"/>
                </a:cubicBezTo>
                <a:cubicBezTo>
                  <a:pt x="21073" y="4060"/>
                  <a:pt x="21070" y="4060"/>
                  <a:pt x="21066" y="4060"/>
                </a:cubicBezTo>
                <a:cubicBezTo>
                  <a:pt x="21039" y="4060"/>
                  <a:pt x="21006" y="4026"/>
                  <a:pt x="21031" y="4001"/>
                </a:cubicBezTo>
                <a:cubicBezTo>
                  <a:pt x="21036" y="3999"/>
                  <a:pt x="21041" y="3998"/>
                  <a:pt x="21046" y="3998"/>
                </a:cubicBezTo>
                <a:close/>
                <a:moveTo>
                  <a:pt x="5258" y="4075"/>
                </a:moveTo>
                <a:lnTo>
                  <a:pt x="5258" y="4075"/>
                </a:lnTo>
                <a:cubicBezTo>
                  <a:pt x="5258" y="4075"/>
                  <a:pt x="5264" y="4081"/>
                  <a:pt x="5264" y="4081"/>
                </a:cubicBezTo>
                <a:cubicBezTo>
                  <a:pt x="5264" y="4081"/>
                  <a:pt x="5258" y="4081"/>
                  <a:pt x="5258" y="4075"/>
                </a:cubicBezTo>
                <a:close/>
                <a:moveTo>
                  <a:pt x="21156" y="4064"/>
                </a:moveTo>
                <a:cubicBezTo>
                  <a:pt x="21162" y="4070"/>
                  <a:pt x="21168" y="4070"/>
                  <a:pt x="21173" y="4075"/>
                </a:cubicBezTo>
                <a:cubicBezTo>
                  <a:pt x="21168" y="4081"/>
                  <a:pt x="21151" y="4098"/>
                  <a:pt x="21145" y="4104"/>
                </a:cubicBezTo>
                <a:cubicBezTo>
                  <a:pt x="21139" y="4104"/>
                  <a:pt x="21133" y="4098"/>
                  <a:pt x="21122" y="4092"/>
                </a:cubicBezTo>
                <a:cubicBezTo>
                  <a:pt x="21133" y="4087"/>
                  <a:pt x="21145" y="4075"/>
                  <a:pt x="21156" y="4064"/>
                </a:cubicBezTo>
                <a:close/>
                <a:moveTo>
                  <a:pt x="3195" y="4069"/>
                </a:moveTo>
                <a:cubicBezTo>
                  <a:pt x="3225" y="4069"/>
                  <a:pt x="3217" y="4121"/>
                  <a:pt x="3192" y="4121"/>
                </a:cubicBezTo>
                <a:cubicBezTo>
                  <a:pt x="3187" y="4121"/>
                  <a:pt x="3182" y="4119"/>
                  <a:pt x="3176" y="4115"/>
                </a:cubicBezTo>
                <a:lnTo>
                  <a:pt x="3187" y="4070"/>
                </a:lnTo>
                <a:cubicBezTo>
                  <a:pt x="3190" y="4069"/>
                  <a:pt x="3193" y="4069"/>
                  <a:pt x="3195" y="4069"/>
                </a:cubicBezTo>
                <a:close/>
                <a:moveTo>
                  <a:pt x="3392" y="3928"/>
                </a:moveTo>
                <a:cubicBezTo>
                  <a:pt x="3414" y="3950"/>
                  <a:pt x="3414" y="3973"/>
                  <a:pt x="3386" y="3996"/>
                </a:cubicBezTo>
                <a:cubicBezTo>
                  <a:pt x="3340" y="4047"/>
                  <a:pt x="3284" y="4092"/>
                  <a:pt x="3238" y="4149"/>
                </a:cubicBezTo>
                <a:cubicBezTo>
                  <a:pt x="3221" y="4126"/>
                  <a:pt x="3244" y="4104"/>
                  <a:pt x="3250" y="4075"/>
                </a:cubicBezTo>
                <a:cubicBezTo>
                  <a:pt x="3244" y="4070"/>
                  <a:pt x="3233" y="4058"/>
                  <a:pt x="3227" y="4058"/>
                </a:cubicBezTo>
                <a:cubicBezTo>
                  <a:pt x="3289" y="4024"/>
                  <a:pt x="3335" y="3956"/>
                  <a:pt x="3392" y="3928"/>
                </a:cubicBezTo>
                <a:close/>
                <a:moveTo>
                  <a:pt x="21190" y="4081"/>
                </a:moveTo>
                <a:cubicBezTo>
                  <a:pt x="21219" y="4098"/>
                  <a:pt x="21247" y="4115"/>
                  <a:pt x="21275" y="4132"/>
                </a:cubicBezTo>
                <a:cubicBezTo>
                  <a:pt x="21281" y="4149"/>
                  <a:pt x="21292" y="4160"/>
                  <a:pt x="21304" y="4172"/>
                </a:cubicBezTo>
                <a:cubicBezTo>
                  <a:pt x="21264" y="4143"/>
                  <a:pt x="21230" y="4109"/>
                  <a:pt x="21190" y="4081"/>
                </a:cubicBezTo>
                <a:close/>
                <a:moveTo>
                  <a:pt x="3454" y="4240"/>
                </a:moveTo>
                <a:lnTo>
                  <a:pt x="3454" y="4240"/>
                </a:lnTo>
                <a:cubicBezTo>
                  <a:pt x="3488" y="4251"/>
                  <a:pt x="3488" y="4268"/>
                  <a:pt x="3465" y="4291"/>
                </a:cubicBezTo>
                <a:cubicBezTo>
                  <a:pt x="3431" y="4279"/>
                  <a:pt x="3431" y="4257"/>
                  <a:pt x="3454" y="4240"/>
                </a:cubicBezTo>
                <a:close/>
                <a:moveTo>
                  <a:pt x="21298" y="4160"/>
                </a:moveTo>
                <a:lnTo>
                  <a:pt x="21298" y="4160"/>
                </a:lnTo>
                <a:cubicBezTo>
                  <a:pt x="21321" y="4183"/>
                  <a:pt x="21343" y="4200"/>
                  <a:pt x="21366" y="4223"/>
                </a:cubicBezTo>
                <a:cubicBezTo>
                  <a:pt x="21366" y="4223"/>
                  <a:pt x="21372" y="4228"/>
                  <a:pt x="21372" y="4228"/>
                </a:cubicBezTo>
                <a:cubicBezTo>
                  <a:pt x="21400" y="4251"/>
                  <a:pt x="21429" y="4279"/>
                  <a:pt x="21457" y="4302"/>
                </a:cubicBezTo>
                <a:cubicBezTo>
                  <a:pt x="21417" y="4279"/>
                  <a:pt x="21377" y="4251"/>
                  <a:pt x="21343" y="4223"/>
                </a:cubicBezTo>
                <a:cubicBezTo>
                  <a:pt x="21326" y="4206"/>
                  <a:pt x="21309" y="4183"/>
                  <a:pt x="21298" y="4160"/>
                </a:cubicBezTo>
                <a:close/>
                <a:moveTo>
                  <a:pt x="21163" y="4159"/>
                </a:moveTo>
                <a:cubicBezTo>
                  <a:pt x="21209" y="4198"/>
                  <a:pt x="21259" y="4232"/>
                  <a:pt x="21309" y="4262"/>
                </a:cubicBezTo>
                <a:cubicBezTo>
                  <a:pt x="21326" y="4285"/>
                  <a:pt x="21343" y="4308"/>
                  <a:pt x="21366" y="4325"/>
                </a:cubicBezTo>
                <a:cubicBezTo>
                  <a:pt x="21355" y="4319"/>
                  <a:pt x="21338" y="4314"/>
                  <a:pt x="21326" y="4308"/>
                </a:cubicBezTo>
                <a:cubicBezTo>
                  <a:pt x="21304" y="4285"/>
                  <a:pt x="21281" y="4268"/>
                  <a:pt x="21258" y="4251"/>
                </a:cubicBezTo>
                <a:cubicBezTo>
                  <a:pt x="21215" y="4232"/>
                  <a:pt x="21193" y="4189"/>
                  <a:pt x="21163" y="4159"/>
                </a:cubicBezTo>
                <a:close/>
                <a:moveTo>
                  <a:pt x="21400" y="4325"/>
                </a:moveTo>
                <a:cubicBezTo>
                  <a:pt x="21406" y="4331"/>
                  <a:pt x="21417" y="4336"/>
                  <a:pt x="21423" y="4342"/>
                </a:cubicBezTo>
                <a:cubicBezTo>
                  <a:pt x="21417" y="4342"/>
                  <a:pt x="21406" y="4336"/>
                  <a:pt x="21400" y="4336"/>
                </a:cubicBezTo>
                <a:cubicBezTo>
                  <a:pt x="21400" y="4331"/>
                  <a:pt x="21400" y="4331"/>
                  <a:pt x="21400" y="4325"/>
                </a:cubicBezTo>
                <a:close/>
                <a:moveTo>
                  <a:pt x="3393" y="4304"/>
                </a:moveTo>
                <a:cubicBezTo>
                  <a:pt x="3416" y="4304"/>
                  <a:pt x="3432" y="4339"/>
                  <a:pt x="3403" y="4353"/>
                </a:cubicBezTo>
                <a:cubicBezTo>
                  <a:pt x="3398" y="4356"/>
                  <a:pt x="3394" y="4357"/>
                  <a:pt x="3390" y="4357"/>
                </a:cubicBezTo>
                <a:cubicBezTo>
                  <a:pt x="3367" y="4357"/>
                  <a:pt x="3351" y="4322"/>
                  <a:pt x="3380" y="4308"/>
                </a:cubicBezTo>
                <a:cubicBezTo>
                  <a:pt x="3385" y="4305"/>
                  <a:pt x="3389" y="4304"/>
                  <a:pt x="3393" y="4304"/>
                </a:cubicBezTo>
                <a:close/>
                <a:moveTo>
                  <a:pt x="21451" y="4365"/>
                </a:moveTo>
                <a:lnTo>
                  <a:pt x="21485" y="4393"/>
                </a:lnTo>
                <a:lnTo>
                  <a:pt x="21451" y="4410"/>
                </a:lnTo>
                <a:cubicBezTo>
                  <a:pt x="21455" y="4414"/>
                  <a:pt x="21456" y="4418"/>
                  <a:pt x="21459" y="4420"/>
                </a:cubicBezTo>
                <a:lnTo>
                  <a:pt x="21459" y="4420"/>
                </a:lnTo>
                <a:cubicBezTo>
                  <a:pt x="21426" y="4409"/>
                  <a:pt x="21393" y="4398"/>
                  <a:pt x="21360" y="4387"/>
                </a:cubicBezTo>
                <a:cubicBezTo>
                  <a:pt x="21360" y="4382"/>
                  <a:pt x="21360" y="4376"/>
                  <a:pt x="21360" y="4376"/>
                </a:cubicBezTo>
                <a:cubicBezTo>
                  <a:pt x="21389" y="4370"/>
                  <a:pt x="21417" y="4370"/>
                  <a:pt x="21451" y="4365"/>
                </a:cubicBezTo>
                <a:close/>
                <a:moveTo>
                  <a:pt x="5230" y="4053"/>
                </a:moveTo>
                <a:lnTo>
                  <a:pt x="5230" y="4053"/>
                </a:lnTo>
                <a:cubicBezTo>
                  <a:pt x="5213" y="4104"/>
                  <a:pt x="5167" y="4132"/>
                  <a:pt x="5122" y="4155"/>
                </a:cubicBezTo>
                <a:cubicBezTo>
                  <a:pt x="5128" y="4160"/>
                  <a:pt x="5133" y="4172"/>
                  <a:pt x="5145" y="4183"/>
                </a:cubicBezTo>
                <a:lnTo>
                  <a:pt x="5122" y="4200"/>
                </a:lnTo>
                <a:cubicBezTo>
                  <a:pt x="5105" y="4200"/>
                  <a:pt x="5094" y="4194"/>
                  <a:pt x="5082" y="4189"/>
                </a:cubicBezTo>
                <a:cubicBezTo>
                  <a:pt x="4952" y="4279"/>
                  <a:pt x="4855" y="4404"/>
                  <a:pt x="4708" y="4472"/>
                </a:cubicBezTo>
                <a:cubicBezTo>
                  <a:pt x="4867" y="4314"/>
                  <a:pt x="5043" y="4172"/>
                  <a:pt x="5230" y="4053"/>
                </a:cubicBezTo>
                <a:close/>
                <a:moveTo>
                  <a:pt x="21474" y="4438"/>
                </a:moveTo>
                <a:cubicBezTo>
                  <a:pt x="21485" y="4455"/>
                  <a:pt x="21497" y="4472"/>
                  <a:pt x="21502" y="4484"/>
                </a:cubicBezTo>
                <a:lnTo>
                  <a:pt x="21497" y="4529"/>
                </a:lnTo>
                <a:lnTo>
                  <a:pt x="21480" y="4518"/>
                </a:lnTo>
                <a:cubicBezTo>
                  <a:pt x="21474" y="4512"/>
                  <a:pt x="21468" y="4506"/>
                  <a:pt x="21463" y="4501"/>
                </a:cubicBezTo>
                <a:cubicBezTo>
                  <a:pt x="21468" y="4489"/>
                  <a:pt x="21480" y="4472"/>
                  <a:pt x="21485" y="4461"/>
                </a:cubicBezTo>
                <a:cubicBezTo>
                  <a:pt x="21480" y="4461"/>
                  <a:pt x="21474" y="4455"/>
                  <a:pt x="21474" y="4455"/>
                </a:cubicBezTo>
                <a:cubicBezTo>
                  <a:pt x="21474" y="4450"/>
                  <a:pt x="21474" y="4444"/>
                  <a:pt x="21474" y="4438"/>
                </a:cubicBezTo>
                <a:close/>
                <a:moveTo>
                  <a:pt x="21542" y="4325"/>
                </a:moveTo>
                <a:lnTo>
                  <a:pt x="21542" y="4325"/>
                </a:lnTo>
                <a:cubicBezTo>
                  <a:pt x="21559" y="4331"/>
                  <a:pt x="21570" y="4336"/>
                  <a:pt x="21587" y="4342"/>
                </a:cubicBezTo>
                <a:cubicBezTo>
                  <a:pt x="21616" y="4382"/>
                  <a:pt x="21655" y="4421"/>
                  <a:pt x="21695" y="4455"/>
                </a:cubicBezTo>
                <a:cubicBezTo>
                  <a:pt x="21695" y="4455"/>
                  <a:pt x="21695" y="4461"/>
                  <a:pt x="21701" y="4461"/>
                </a:cubicBezTo>
                <a:cubicBezTo>
                  <a:pt x="21718" y="4472"/>
                  <a:pt x="21729" y="4484"/>
                  <a:pt x="21746" y="4501"/>
                </a:cubicBezTo>
                <a:cubicBezTo>
                  <a:pt x="21746" y="4512"/>
                  <a:pt x="21741" y="4529"/>
                  <a:pt x="21741" y="4546"/>
                </a:cubicBezTo>
                <a:cubicBezTo>
                  <a:pt x="21718" y="4523"/>
                  <a:pt x="21695" y="4501"/>
                  <a:pt x="21673" y="4478"/>
                </a:cubicBezTo>
                <a:cubicBezTo>
                  <a:pt x="21638" y="4444"/>
                  <a:pt x="21616" y="4404"/>
                  <a:pt x="21599" y="4359"/>
                </a:cubicBezTo>
                <a:cubicBezTo>
                  <a:pt x="21593" y="4359"/>
                  <a:pt x="21576" y="4353"/>
                  <a:pt x="21570" y="4353"/>
                </a:cubicBezTo>
                <a:cubicBezTo>
                  <a:pt x="21559" y="4348"/>
                  <a:pt x="21553" y="4336"/>
                  <a:pt x="21542" y="4325"/>
                </a:cubicBezTo>
                <a:close/>
                <a:moveTo>
                  <a:pt x="3363" y="4336"/>
                </a:moveTo>
                <a:cubicBezTo>
                  <a:pt x="3357" y="4427"/>
                  <a:pt x="3284" y="4489"/>
                  <a:pt x="3238" y="4563"/>
                </a:cubicBezTo>
                <a:cubicBezTo>
                  <a:pt x="3221" y="4546"/>
                  <a:pt x="3204" y="4535"/>
                  <a:pt x="3187" y="4518"/>
                </a:cubicBezTo>
                <a:cubicBezTo>
                  <a:pt x="3238" y="4450"/>
                  <a:pt x="3295" y="4393"/>
                  <a:pt x="3363" y="4336"/>
                </a:cubicBezTo>
                <a:close/>
                <a:moveTo>
                  <a:pt x="3176" y="4552"/>
                </a:moveTo>
                <a:cubicBezTo>
                  <a:pt x="3183" y="4552"/>
                  <a:pt x="3191" y="4555"/>
                  <a:pt x="3199" y="4563"/>
                </a:cubicBezTo>
                <a:cubicBezTo>
                  <a:pt x="3193" y="4575"/>
                  <a:pt x="3187" y="4597"/>
                  <a:pt x="3182" y="4603"/>
                </a:cubicBezTo>
                <a:cubicBezTo>
                  <a:pt x="3174" y="4606"/>
                  <a:pt x="3167" y="4608"/>
                  <a:pt x="3162" y="4608"/>
                </a:cubicBezTo>
                <a:cubicBezTo>
                  <a:pt x="3130" y="4608"/>
                  <a:pt x="3147" y="4552"/>
                  <a:pt x="3176" y="4552"/>
                </a:cubicBezTo>
                <a:close/>
                <a:moveTo>
                  <a:pt x="21769" y="4518"/>
                </a:moveTo>
                <a:cubicBezTo>
                  <a:pt x="21797" y="4540"/>
                  <a:pt x="21826" y="4563"/>
                  <a:pt x="21854" y="4586"/>
                </a:cubicBezTo>
                <a:cubicBezTo>
                  <a:pt x="21843" y="4597"/>
                  <a:pt x="21837" y="4609"/>
                  <a:pt x="21826" y="4620"/>
                </a:cubicBezTo>
                <a:cubicBezTo>
                  <a:pt x="21797" y="4597"/>
                  <a:pt x="21775" y="4575"/>
                  <a:pt x="21746" y="4552"/>
                </a:cubicBezTo>
                <a:cubicBezTo>
                  <a:pt x="21752" y="4540"/>
                  <a:pt x="21758" y="4529"/>
                  <a:pt x="21769" y="4518"/>
                </a:cubicBezTo>
                <a:close/>
                <a:moveTo>
                  <a:pt x="3834" y="4455"/>
                </a:moveTo>
                <a:lnTo>
                  <a:pt x="3851" y="4467"/>
                </a:lnTo>
                <a:cubicBezTo>
                  <a:pt x="3783" y="4529"/>
                  <a:pt x="3721" y="4597"/>
                  <a:pt x="3664" y="4665"/>
                </a:cubicBezTo>
                <a:cubicBezTo>
                  <a:pt x="3687" y="4575"/>
                  <a:pt x="3783" y="4529"/>
                  <a:pt x="3834" y="4455"/>
                </a:cubicBezTo>
                <a:close/>
                <a:moveTo>
                  <a:pt x="21514" y="4421"/>
                </a:moveTo>
                <a:cubicBezTo>
                  <a:pt x="21559" y="4455"/>
                  <a:pt x="21604" y="4495"/>
                  <a:pt x="21655" y="4535"/>
                </a:cubicBezTo>
                <a:cubicBezTo>
                  <a:pt x="21707" y="4597"/>
                  <a:pt x="21758" y="4660"/>
                  <a:pt x="21809" y="4728"/>
                </a:cubicBezTo>
                <a:cubicBezTo>
                  <a:pt x="21797" y="4716"/>
                  <a:pt x="21786" y="4711"/>
                  <a:pt x="21775" y="4705"/>
                </a:cubicBezTo>
                <a:cubicBezTo>
                  <a:pt x="21741" y="4654"/>
                  <a:pt x="21695" y="4614"/>
                  <a:pt x="21644" y="4575"/>
                </a:cubicBezTo>
                <a:cubicBezTo>
                  <a:pt x="21599" y="4523"/>
                  <a:pt x="21553" y="4472"/>
                  <a:pt x="21514" y="4421"/>
                </a:cubicBezTo>
                <a:close/>
                <a:moveTo>
                  <a:pt x="3055" y="4695"/>
                </a:moveTo>
                <a:cubicBezTo>
                  <a:pt x="3064" y="4695"/>
                  <a:pt x="3071" y="4703"/>
                  <a:pt x="3074" y="4722"/>
                </a:cubicBezTo>
                <a:cubicBezTo>
                  <a:pt x="3064" y="4732"/>
                  <a:pt x="3056" y="4736"/>
                  <a:pt x="3049" y="4736"/>
                </a:cubicBezTo>
                <a:cubicBezTo>
                  <a:pt x="3039" y="4736"/>
                  <a:pt x="3032" y="4727"/>
                  <a:pt x="3028" y="4711"/>
                </a:cubicBezTo>
                <a:cubicBezTo>
                  <a:pt x="3039" y="4700"/>
                  <a:pt x="3048" y="4695"/>
                  <a:pt x="3055" y="4695"/>
                </a:cubicBezTo>
                <a:close/>
                <a:moveTo>
                  <a:pt x="21848" y="4779"/>
                </a:moveTo>
                <a:lnTo>
                  <a:pt x="21848" y="4779"/>
                </a:lnTo>
                <a:cubicBezTo>
                  <a:pt x="21854" y="4784"/>
                  <a:pt x="21860" y="4790"/>
                  <a:pt x="21860" y="4796"/>
                </a:cubicBezTo>
                <a:cubicBezTo>
                  <a:pt x="21854" y="4790"/>
                  <a:pt x="21854" y="4784"/>
                  <a:pt x="21848" y="4779"/>
                </a:cubicBezTo>
                <a:close/>
                <a:moveTo>
                  <a:pt x="2969" y="4781"/>
                </a:moveTo>
                <a:cubicBezTo>
                  <a:pt x="2979" y="4781"/>
                  <a:pt x="2986" y="4791"/>
                  <a:pt x="2989" y="4813"/>
                </a:cubicBezTo>
                <a:cubicBezTo>
                  <a:pt x="2978" y="4826"/>
                  <a:pt x="2969" y="4833"/>
                  <a:pt x="2961" y="4833"/>
                </a:cubicBezTo>
                <a:cubicBezTo>
                  <a:pt x="2952" y="4833"/>
                  <a:pt x="2944" y="4823"/>
                  <a:pt x="2938" y="4801"/>
                </a:cubicBezTo>
                <a:cubicBezTo>
                  <a:pt x="2951" y="4788"/>
                  <a:pt x="2961" y="4781"/>
                  <a:pt x="2969" y="4781"/>
                </a:cubicBezTo>
                <a:close/>
                <a:moveTo>
                  <a:pt x="2716" y="4762"/>
                </a:moveTo>
                <a:lnTo>
                  <a:pt x="2716" y="4762"/>
                </a:lnTo>
                <a:cubicBezTo>
                  <a:pt x="2705" y="4779"/>
                  <a:pt x="2694" y="4790"/>
                  <a:pt x="2677" y="4807"/>
                </a:cubicBezTo>
                <a:cubicBezTo>
                  <a:pt x="2687" y="4818"/>
                  <a:pt x="2693" y="4826"/>
                  <a:pt x="2699" y="4835"/>
                </a:cubicBezTo>
                <a:lnTo>
                  <a:pt x="2699" y="4835"/>
                </a:lnTo>
                <a:cubicBezTo>
                  <a:pt x="2705" y="4812"/>
                  <a:pt x="2711" y="4779"/>
                  <a:pt x="2716" y="4762"/>
                </a:cubicBezTo>
                <a:close/>
                <a:moveTo>
                  <a:pt x="3777" y="4987"/>
                </a:moveTo>
                <a:cubicBezTo>
                  <a:pt x="3784" y="4987"/>
                  <a:pt x="3789" y="4989"/>
                  <a:pt x="3794" y="4994"/>
                </a:cubicBezTo>
                <a:cubicBezTo>
                  <a:pt x="3789" y="5023"/>
                  <a:pt x="3772" y="5040"/>
                  <a:pt x="3743" y="5057"/>
                </a:cubicBezTo>
                <a:cubicBezTo>
                  <a:pt x="3733" y="5062"/>
                  <a:pt x="3726" y="5064"/>
                  <a:pt x="3721" y="5064"/>
                </a:cubicBezTo>
                <a:cubicBezTo>
                  <a:pt x="3691" y="5064"/>
                  <a:pt x="3741" y="4987"/>
                  <a:pt x="3777" y="4987"/>
                </a:cubicBezTo>
                <a:close/>
                <a:moveTo>
                  <a:pt x="22246" y="4994"/>
                </a:moveTo>
                <a:lnTo>
                  <a:pt x="22246" y="4994"/>
                </a:lnTo>
                <a:cubicBezTo>
                  <a:pt x="22268" y="5017"/>
                  <a:pt x="22291" y="5045"/>
                  <a:pt x="22308" y="5068"/>
                </a:cubicBezTo>
                <a:cubicBezTo>
                  <a:pt x="22291" y="5057"/>
                  <a:pt x="22274" y="5045"/>
                  <a:pt x="22257" y="5034"/>
                </a:cubicBezTo>
                <a:cubicBezTo>
                  <a:pt x="22257" y="5023"/>
                  <a:pt x="22251" y="5006"/>
                  <a:pt x="22246" y="4994"/>
                </a:cubicBezTo>
                <a:close/>
                <a:moveTo>
                  <a:pt x="21877" y="4609"/>
                </a:moveTo>
                <a:cubicBezTo>
                  <a:pt x="21911" y="4643"/>
                  <a:pt x="21945" y="4677"/>
                  <a:pt x="21968" y="4722"/>
                </a:cubicBezTo>
                <a:cubicBezTo>
                  <a:pt x="21979" y="4722"/>
                  <a:pt x="21985" y="4722"/>
                  <a:pt x="21996" y="4728"/>
                </a:cubicBezTo>
                <a:lnTo>
                  <a:pt x="22002" y="4739"/>
                </a:lnTo>
                <a:cubicBezTo>
                  <a:pt x="22013" y="4739"/>
                  <a:pt x="22030" y="4745"/>
                  <a:pt x="22041" y="4750"/>
                </a:cubicBezTo>
                <a:cubicBezTo>
                  <a:pt x="22047" y="4756"/>
                  <a:pt x="22047" y="4767"/>
                  <a:pt x="22053" y="4773"/>
                </a:cubicBezTo>
                <a:cubicBezTo>
                  <a:pt x="22087" y="4870"/>
                  <a:pt x="22183" y="4926"/>
                  <a:pt x="22212" y="5023"/>
                </a:cubicBezTo>
                <a:cubicBezTo>
                  <a:pt x="22246" y="5051"/>
                  <a:pt x="22280" y="5068"/>
                  <a:pt x="22314" y="5085"/>
                </a:cubicBezTo>
                <a:cubicBezTo>
                  <a:pt x="22319" y="5091"/>
                  <a:pt x="22325" y="5102"/>
                  <a:pt x="22331" y="5108"/>
                </a:cubicBezTo>
                <a:cubicBezTo>
                  <a:pt x="22319" y="5114"/>
                  <a:pt x="22314" y="5125"/>
                  <a:pt x="22314" y="5136"/>
                </a:cubicBezTo>
                <a:cubicBezTo>
                  <a:pt x="22212" y="5028"/>
                  <a:pt x="22115" y="4915"/>
                  <a:pt x="22013" y="4813"/>
                </a:cubicBezTo>
                <a:cubicBezTo>
                  <a:pt x="21973" y="4762"/>
                  <a:pt x="21939" y="4722"/>
                  <a:pt x="21888" y="4682"/>
                </a:cubicBezTo>
                <a:cubicBezTo>
                  <a:pt x="21882" y="4660"/>
                  <a:pt x="21882" y="4631"/>
                  <a:pt x="21877" y="4609"/>
                </a:cubicBezTo>
                <a:close/>
                <a:moveTo>
                  <a:pt x="22387" y="5142"/>
                </a:moveTo>
                <a:cubicBezTo>
                  <a:pt x="22387" y="5170"/>
                  <a:pt x="22387" y="5199"/>
                  <a:pt x="22393" y="5221"/>
                </a:cubicBezTo>
                <a:cubicBezTo>
                  <a:pt x="22382" y="5210"/>
                  <a:pt x="22370" y="5199"/>
                  <a:pt x="22359" y="5187"/>
                </a:cubicBezTo>
                <a:cubicBezTo>
                  <a:pt x="22359" y="5176"/>
                  <a:pt x="22365" y="5170"/>
                  <a:pt x="22365" y="5159"/>
                </a:cubicBezTo>
                <a:cubicBezTo>
                  <a:pt x="22370" y="5153"/>
                  <a:pt x="22382" y="5148"/>
                  <a:pt x="22387" y="5142"/>
                </a:cubicBezTo>
                <a:close/>
                <a:moveTo>
                  <a:pt x="4180" y="4977"/>
                </a:moveTo>
                <a:lnTo>
                  <a:pt x="4180" y="4977"/>
                </a:lnTo>
                <a:cubicBezTo>
                  <a:pt x="4112" y="5045"/>
                  <a:pt x="4044" y="5108"/>
                  <a:pt x="3976" y="5176"/>
                </a:cubicBezTo>
                <a:cubicBezTo>
                  <a:pt x="4004" y="5182"/>
                  <a:pt x="4027" y="5187"/>
                  <a:pt x="4050" y="5193"/>
                </a:cubicBezTo>
                <a:cubicBezTo>
                  <a:pt x="4101" y="5142"/>
                  <a:pt x="4146" y="5097"/>
                  <a:pt x="4192" y="5051"/>
                </a:cubicBezTo>
                <a:lnTo>
                  <a:pt x="4192" y="5051"/>
                </a:lnTo>
                <a:cubicBezTo>
                  <a:pt x="4129" y="5119"/>
                  <a:pt x="4061" y="5193"/>
                  <a:pt x="3999" y="5261"/>
                </a:cubicBezTo>
                <a:cubicBezTo>
                  <a:pt x="3987" y="5244"/>
                  <a:pt x="3976" y="5221"/>
                  <a:pt x="3965" y="5204"/>
                </a:cubicBezTo>
                <a:lnTo>
                  <a:pt x="3982" y="5204"/>
                </a:lnTo>
                <a:cubicBezTo>
                  <a:pt x="3976" y="5193"/>
                  <a:pt x="3970" y="5176"/>
                  <a:pt x="3965" y="5165"/>
                </a:cubicBezTo>
                <a:cubicBezTo>
                  <a:pt x="4027" y="5091"/>
                  <a:pt x="4095" y="5023"/>
                  <a:pt x="4180" y="4977"/>
                </a:cubicBezTo>
                <a:close/>
                <a:moveTo>
                  <a:pt x="3635" y="4660"/>
                </a:moveTo>
                <a:cubicBezTo>
                  <a:pt x="3641" y="4665"/>
                  <a:pt x="3647" y="4671"/>
                  <a:pt x="3647" y="4677"/>
                </a:cubicBezTo>
                <a:cubicBezTo>
                  <a:pt x="3562" y="4773"/>
                  <a:pt x="3471" y="4864"/>
                  <a:pt x="3374" y="4960"/>
                </a:cubicBezTo>
                <a:cubicBezTo>
                  <a:pt x="3295" y="5068"/>
                  <a:pt x="3210" y="5170"/>
                  <a:pt x="3108" y="5267"/>
                </a:cubicBezTo>
                <a:cubicBezTo>
                  <a:pt x="3255" y="5045"/>
                  <a:pt x="3460" y="4858"/>
                  <a:pt x="3635" y="4660"/>
                </a:cubicBezTo>
                <a:close/>
                <a:moveTo>
                  <a:pt x="22385" y="5342"/>
                </a:moveTo>
                <a:cubicBezTo>
                  <a:pt x="22392" y="5342"/>
                  <a:pt x="22402" y="5349"/>
                  <a:pt x="22416" y="5363"/>
                </a:cubicBezTo>
                <a:cubicBezTo>
                  <a:pt x="22410" y="5378"/>
                  <a:pt x="22402" y="5385"/>
                  <a:pt x="22393" y="5385"/>
                </a:cubicBezTo>
                <a:cubicBezTo>
                  <a:pt x="22385" y="5385"/>
                  <a:pt x="22375" y="5380"/>
                  <a:pt x="22365" y="5369"/>
                </a:cubicBezTo>
                <a:lnTo>
                  <a:pt x="22370" y="5369"/>
                </a:lnTo>
                <a:cubicBezTo>
                  <a:pt x="22370" y="5363"/>
                  <a:pt x="22376" y="5358"/>
                  <a:pt x="22376" y="5358"/>
                </a:cubicBezTo>
                <a:lnTo>
                  <a:pt x="22370" y="5352"/>
                </a:lnTo>
                <a:cubicBezTo>
                  <a:pt x="22375" y="5345"/>
                  <a:pt x="22379" y="5342"/>
                  <a:pt x="22385" y="5342"/>
                </a:cubicBezTo>
                <a:close/>
                <a:moveTo>
                  <a:pt x="3879" y="5238"/>
                </a:moveTo>
                <a:cubicBezTo>
                  <a:pt x="3908" y="5306"/>
                  <a:pt x="3817" y="5340"/>
                  <a:pt x="3828" y="5409"/>
                </a:cubicBezTo>
                <a:cubicBezTo>
                  <a:pt x="3817" y="5392"/>
                  <a:pt x="3800" y="5369"/>
                  <a:pt x="3794" y="5352"/>
                </a:cubicBezTo>
                <a:cubicBezTo>
                  <a:pt x="3806" y="5323"/>
                  <a:pt x="3840" y="5312"/>
                  <a:pt x="3862" y="5295"/>
                </a:cubicBezTo>
                <a:cubicBezTo>
                  <a:pt x="3868" y="5278"/>
                  <a:pt x="3874" y="5250"/>
                  <a:pt x="3879" y="5238"/>
                </a:cubicBezTo>
                <a:close/>
                <a:moveTo>
                  <a:pt x="3418" y="5384"/>
                </a:moveTo>
                <a:cubicBezTo>
                  <a:pt x="3437" y="5384"/>
                  <a:pt x="3453" y="5409"/>
                  <a:pt x="3437" y="5426"/>
                </a:cubicBezTo>
                <a:cubicBezTo>
                  <a:pt x="3430" y="5437"/>
                  <a:pt x="3423" y="5441"/>
                  <a:pt x="3415" y="5441"/>
                </a:cubicBezTo>
                <a:cubicBezTo>
                  <a:pt x="3397" y="5441"/>
                  <a:pt x="3381" y="5413"/>
                  <a:pt x="3397" y="5397"/>
                </a:cubicBezTo>
                <a:cubicBezTo>
                  <a:pt x="3403" y="5388"/>
                  <a:pt x="3411" y="5384"/>
                  <a:pt x="3418" y="5384"/>
                </a:cubicBezTo>
                <a:close/>
                <a:moveTo>
                  <a:pt x="22411" y="5402"/>
                </a:moveTo>
                <a:cubicBezTo>
                  <a:pt x="22434" y="5402"/>
                  <a:pt x="22460" y="5416"/>
                  <a:pt x="22455" y="5437"/>
                </a:cubicBezTo>
                <a:cubicBezTo>
                  <a:pt x="22448" y="5442"/>
                  <a:pt x="22439" y="5445"/>
                  <a:pt x="22430" y="5445"/>
                </a:cubicBezTo>
                <a:cubicBezTo>
                  <a:pt x="22409" y="5445"/>
                  <a:pt x="22387" y="5432"/>
                  <a:pt x="22387" y="5409"/>
                </a:cubicBezTo>
                <a:cubicBezTo>
                  <a:pt x="22394" y="5404"/>
                  <a:pt x="22402" y="5402"/>
                  <a:pt x="22411" y="5402"/>
                </a:cubicBezTo>
                <a:close/>
                <a:moveTo>
                  <a:pt x="3108" y="5267"/>
                </a:moveTo>
                <a:cubicBezTo>
                  <a:pt x="3096" y="5301"/>
                  <a:pt x="3074" y="5329"/>
                  <a:pt x="3051" y="5352"/>
                </a:cubicBezTo>
                <a:cubicBezTo>
                  <a:pt x="3017" y="5386"/>
                  <a:pt x="2989" y="5426"/>
                  <a:pt x="2960" y="5460"/>
                </a:cubicBezTo>
                <a:cubicBezTo>
                  <a:pt x="2966" y="5437"/>
                  <a:pt x="2972" y="5409"/>
                  <a:pt x="2977" y="5386"/>
                </a:cubicBezTo>
                <a:cubicBezTo>
                  <a:pt x="2989" y="5380"/>
                  <a:pt x="3000" y="5375"/>
                  <a:pt x="3006" y="5375"/>
                </a:cubicBezTo>
                <a:cubicBezTo>
                  <a:pt x="3034" y="5329"/>
                  <a:pt x="3068" y="5295"/>
                  <a:pt x="3108" y="5267"/>
                </a:cubicBezTo>
                <a:close/>
                <a:moveTo>
                  <a:pt x="3777" y="5397"/>
                </a:moveTo>
                <a:lnTo>
                  <a:pt x="3777" y="5397"/>
                </a:lnTo>
                <a:cubicBezTo>
                  <a:pt x="3794" y="5414"/>
                  <a:pt x="3777" y="5443"/>
                  <a:pt x="3766" y="5460"/>
                </a:cubicBezTo>
                <a:cubicBezTo>
                  <a:pt x="3755" y="5467"/>
                  <a:pt x="3735" y="5479"/>
                  <a:pt x="3718" y="5479"/>
                </a:cubicBezTo>
                <a:cubicBezTo>
                  <a:pt x="3710" y="5479"/>
                  <a:pt x="3702" y="5475"/>
                  <a:pt x="3698" y="5465"/>
                </a:cubicBezTo>
                <a:cubicBezTo>
                  <a:pt x="3715" y="5437"/>
                  <a:pt x="3743" y="5409"/>
                  <a:pt x="3777" y="5397"/>
                </a:cubicBezTo>
                <a:close/>
                <a:moveTo>
                  <a:pt x="3666" y="5499"/>
                </a:moveTo>
                <a:cubicBezTo>
                  <a:pt x="3667" y="5499"/>
                  <a:pt x="3668" y="5499"/>
                  <a:pt x="3670" y="5499"/>
                </a:cubicBezTo>
                <a:cubicBezTo>
                  <a:pt x="3692" y="5522"/>
                  <a:pt x="3675" y="5556"/>
                  <a:pt x="3658" y="5573"/>
                </a:cubicBezTo>
                <a:cubicBezTo>
                  <a:pt x="3654" y="5574"/>
                  <a:pt x="3651" y="5575"/>
                  <a:pt x="3648" y="5575"/>
                </a:cubicBezTo>
                <a:cubicBezTo>
                  <a:pt x="3617" y="5575"/>
                  <a:pt x="3632" y="5499"/>
                  <a:pt x="3666" y="5499"/>
                </a:cubicBezTo>
                <a:close/>
                <a:moveTo>
                  <a:pt x="2898" y="5528"/>
                </a:moveTo>
                <a:cubicBezTo>
                  <a:pt x="2890" y="5558"/>
                  <a:pt x="2866" y="5580"/>
                  <a:pt x="2846" y="5607"/>
                </a:cubicBezTo>
                <a:lnTo>
                  <a:pt x="2846" y="5607"/>
                </a:lnTo>
                <a:cubicBezTo>
                  <a:pt x="2841" y="5601"/>
                  <a:pt x="2835" y="5596"/>
                  <a:pt x="2835" y="5596"/>
                </a:cubicBezTo>
                <a:cubicBezTo>
                  <a:pt x="2852" y="5567"/>
                  <a:pt x="2875" y="5550"/>
                  <a:pt x="2898" y="5528"/>
                </a:cubicBezTo>
                <a:close/>
                <a:moveTo>
                  <a:pt x="2836" y="5622"/>
                </a:moveTo>
                <a:cubicBezTo>
                  <a:pt x="2831" y="5631"/>
                  <a:pt x="2827" y="5641"/>
                  <a:pt x="2824" y="5653"/>
                </a:cubicBezTo>
                <a:cubicBezTo>
                  <a:pt x="2818" y="5658"/>
                  <a:pt x="2807" y="5664"/>
                  <a:pt x="2807" y="5664"/>
                </a:cubicBezTo>
                <a:cubicBezTo>
                  <a:pt x="2811" y="5655"/>
                  <a:pt x="2825" y="5637"/>
                  <a:pt x="2836" y="5622"/>
                </a:cubicBezTo>
                <a:close/>
                <a:moveTo>
                  <a:pt x="3505" y="4081"/>
                </a:moveTo>
                <a:lnTo>
                  <a:pt x="3505" y="4081"/>
                </a:lnTo>
                <a:cubicBezTo>
                  <a:pt x="3392" y="4240"/>
                  <a:pt x="3250" y="4376"/>
                  <a:pt x="3119" y="4518"/>
                </a:cubicBezTo>
                <a:cubicBezTo>
                  <a:pt x="3096" y="4552"/>
                  <a:pt x="3045" y="4575"/>
                  <a:pt x="3057" y="4620"/>
                </a:cubicBezTo>
                <a:cubicBezTo>
                  <a:pt x="3068" y="4614"/>
                  <a:pt x="3102" y="4609"/>
                  <a:pt x="3119" y="4603"/>
                </a:cubicBezTo>
                <a:cubicBezTo>
                  <a:pt x="3125" y="4620"/>
                  <a:pt x="3148" y="4654"/>
                  <a:pt x="3153" y="4671"/>
                </a:cubicBezTo>
                <a:cubicBezTo>
                  <a:pt x="3131" y="4677"/>
                  <a:pt x="3108" y="4682"/>
                  <a:pt x="3085" y="4688"/>
                </a:cubicBezTo>
                <a:cubicBezTo>
                  <a:pt x="3074" y="4660"/>
                  <a:pt x="3051" y="4643"/>
                  <a:pt x="3017" y="4643"/>
                </a:cubicBezTo>
                <a:cubicBezTo>
                  <a:pt x="2932" y="4699"/>
                  <a:pt x="2892" y="4801"/>
                  <a:pt x="2818" y="4870"/>
                </a:cubicBezTo>
                <a:cubicBezTo>
                  <a:pt x="2784" y="4909"/>
                  <a:pt x="2728" y="4955"/>
                  <a:pt x="2728" y="5011"/>
                </a:cubicBezTo>
                <a:cubicBezTo>
                  <a:pt x="2779" y="4989"/>
                  <a:pt x="2818" y="4955"/>
                  <a:pt x="2824" y="4904"/>
                </a:cubicBezTo>
                <a:cubicBezTo>
                  <a:pt x="2856" y="4885"/>
                  <a:pt x="2884" y="4823"/>
                  <a:pt x="2918" y="4823"/>
                </a:cubicBezTo>
                <a:cubicBezTo>
                  <a:pt x="2926" y="4823"/>
                  <a:pt x="2934" y="4827"/>
                  <a:pt x="2943" y="4836"/>
                </a:cubicBezTo>
                <a:cubicBezTo>
                  <a:pt x="2921" y="4864"/>
                  <a:pt x="2915" y="4892"/>
                  <a:pt x="2926" y="4921"/>
                </a:cubicBezTo>
                <a:cubicBezTo>
                  <a:pt x="2915" y="4921"/>
                  <a:pt x="2892" y="4909"/>
                  <a:pt x="2881" y="4904"/>
                </a:cubicBezTo>
                <a:lnTo>
                  <a:pt x="2881" y="4966"/>
                </a:lnTo>
                <a:cubicBezTo>
                  <a:pt x="2864" y="4989"/>
                  <a:pt x="2852" y="5011"/>
                  <a:pt x="2835" y="5028"/>
                </a:cubicBezTo>
                <a:cubicBezTo>
                  <a:pt x="2824" y="5017"/>
                  <a:pt x="2807" y="4989"/>
                  <a:pt x="2801" y="4977"/>
                </a:cubicBezTo>
                <a:cubicBezTo>
                  <a:pt x="2801" y="5011"/>
                  <a:pt x="2801" y="5040"/>
                  <a:pt x="2801" y="5074"/>
                </a:cubicBezTo>
                <a:cubicBezTo>
                  <a:pt x="2796" y="5068"/>
                  <a:pt x="2779" y="5057"/>
                  <a:pt x="2767" y="5051"/>
                </a:cubicBezTo>
                <a:cubicBezTo>
                  <a:pt x="2722" y="5125"/>
                  <a:pt x="2665" y="5187"/>
                  <a:pt x="2614" y="5255"/>
                </a:cubicBezTo>
                <a:cubicBezTo>
                  <a:pt x="2614" y="5318"/>
                  <a:pt x="2540" y="5340"/>
                  <a:pt x="2495" y="5369"/>
                </a:cubicBezTo>
                <a:cubicBezTo>
                  <a:pt x="2518" y="5244"/>
                  <a:pt x="2643" y="5159"/>
                  <a:pt x="2711" y="5057"/>
                </a:cubicBezTo>
                <a:cubicBezTo>
                  <a:pt x="2742" y="5041"/>
                  <a:pt x="2712" y="5007"/>
                  <a:pt x="2690" y="5007"/>
                </a:cubicBezTo>
                <a:cubicBezTo>
                  <a:pt x="2679" y="5007"/>
                  <a:pt x="2671" y="5014"/>
                  <a:pt x="2671" y="5034"/>
                </a:cubicBezTo>
                <a:cubicBezTo>
                  <a:pt x="2540" y="5204"/>
                  <a:pt x="2399" y="5369"/>
                  <a:pt x="2268" y="5545"/>
                </a:cubicBezTo>
                <a:cubicBezTo>
                  <a:pt x="2223" y="5607"/>
                  <a:pt x="2177" y="5675"/>
                  <a:pt x="2126" y="5732"/>
                </a:cubicBezTo>
                <a:cubicBezTo>
                  <a:pt x="2166" y="5607"/>
                  <a:pt x="2262" y="5522"/>
                  <a:pt x="2336" y="5414"/>
                </a:cubicBezTo>
                <a:cubicBezTo>
                  <a:pt x="2330" y="5409"/>
                  <a:pt x="2319" y="5397"/>
                  <a:pt x="2313" y="5392"/>
                </a:cubicBezTo>
                <a:lnTo>
                  <a:pt x="2313" y="5392"/>
                </a:lnTo>
                <a:cubicBezTo>
                  <a:pt x="2325" y="5397"/>
                  <a:pt x="2353" y="5403"/>
                  <a:pt x="2365" y="5409"/>
                </a:cubicBezTo>
                <a:cubicBezTo>
                  <a:pt x="2365" y="5392"/>
                  <a:pt x="2370" y="5358"/>
                  <a:pt x="2376" y="5340"/>
                </a:cubicBezTo>
                <a:cubicBezTo>
                  <a:pt x="2387" y="5329"/>
                  <a:pt x="2410" y="5312"/>
                  <a:pt x="2421" y="5306"/>
                </a:cubicBezTo>
                <a:cubicBezTo>
                  <a:pt x="2421" y="5295"/>
                  <a:pt x="2421" y="5272"/>
                  <a:pt x="2421" y="5255"/>
                </a:cubicBezTo>
                <a:cubicBezTo>
                  <a:pt x="2427" y="5255"/>
                  <a:pt x="2450" y="5250"/>
                  <a:pt x="2461" y="5250"/>
                </a:cubicBezTo>
                <a:cubicBezTo>
                  <a:pt x="2654" y="4955"/>
                  <a:pt x="2926" y="4716"/>
                  <a:pt x="3136" y="4433"/>
                </a:cubicBezTo>
                <a:cubicBezTo>
                  <a:pt x="3278" y="4336"/>
                  <a:pt x="3357" y="4177"/>
                  <a:pt x="3505" y="4081"/>
                </a:cubicBezTo>
                <a:close/>
                <a:moveTo>
                  <a:pt x="2257" y="5681"/>
                </a:moveTo>
                <a:cubicBezTo>
                  <a:pt x="2262" y="5681"/>
                  <a:pt x="2268" y="5687"/>
                  <a:pt x="2268" y="5692"/>
                </a:cubicBezTo>
                <a:cubicBezTo>
                  <a:pt x="2257" y="5704"/>
                  <a:pt x="2245" y="5715"/>
                  <a:pt x="2240" y="5732"/>
                </a:cubicBezTo>
                <a:cubicBezTo>
                  <a:pt x="2234" y="5709"/>
                  <a:pt x="2240" y="5687"/>
                  <a:pt x="2257" y="5681"/>
                </a:cubicBezTo>
                <a:close/>
                <a:moveTo>
                  <a:pt x="2262" y="5749"/>
                </a:moveTo>
                <a:cubicBezTo>
                  <a:pt x="2262" y="5749"/>
                  <a:pt x="2257" y="5755"/>
                  <a:pt x="2257" y="5755"/>
                </a:cubicBezTo>
                <a:cubicBezTo>
                  <a:pt x="2257" y="5755"/>
                  <a:pt x="2251" y="5749"/>
                  <a:pt x="2251" y="5749"/>
                </a:cubicBezTo>
                <a:close/>
                <a:moveTo>
                  <a:pt x="2206" y="5748"/>
                </a:moveTo>
                <a:cubicBezTo>
                  <a:pt x="2231" y="5748"/>
                  <a:pt x="2237" y="5764"/>
                  <a:pt x="2217" y="5789"/>
                </a:cubicBezTo>
                <a:cubicBezTo>
                  <a:pt x="2213" y="5789"/>
                  <a:pt x="2210" y="5790"/>
                  <a:pt x="2207" y="5790"/>
                </a:cubicBezTo>
                <a:cubicBezTo>
                  <a:pt x="2186" y="5790"/>
                  <a:pt x="2180" y="5774"/>
                  <a:pt x="2194" y="5749"/>
                </a:cubicBezTo>
                <a:cubicBezTo>
                  <a:pt x="2199" y="5748"/>
                  <a:pt x="2203" y="5748"/>
                  <a:pt x="2206" y="5748"/>
                </a:cubicBezTo>
                <a:close/>
                <a:moveTo>
                  <a:pt x="2716" y="5783"/>
                </a:moveTo>
                <a:lnTo>
                  <a:pt x="2716" y="5783"/>
                </a:lnTo>
                <a:cubicBezTo>
                  <a:pt x="2705" y="5800"/>
                  <a:pt x="2694" y="5817"/>
                  <a:pt x="2682" y="5840"/>
                </a:cubicBezTo>
                <a:cubicBezTo>
                  <a:pt x="2682" y="5811"/>
                  <a:pt x="2699" y="5794"/>
                  <a:pt x="2716" y="5783"/>
                </a:cubicBezTo>
                <a:close/>
                <a:moveTo>
                  <a:pt x="3087" y="5810"/>
                </a:moveTo>
                <a:cubicBezTo>
                  <a:pt x="3090" y="5810"/>
                  <a:pt x="3093" y="5810"/>
                  <a:pt x="3096" y="5811"/>
                </a:cubicBezTo>
                <a:cubicBezTo>
                  <a:pt x="3125" y="5828"/>
                  <a:pt x="3091" y="5868"/>
                  <a:pt x="3062" y="5868"/>
                </a:cubicBezTo>
                <a:cubicBezTo>
                  <a:pt x="3042" y="5848"/>
                  <a:pt x="3063" y="5810"/>
                  <a:pt x="3087" y="5810"/>
                </a:cubicBezTo>
                <a:close/>
                <a:moveTo>
                  <a:pt x="3987" y="5272"/>
                </a:moveTo>
                <a:cubicBezTo>
                  <a:pt x="3806" y="5471"/>
                  <a:pt x="3635" y="5675"/>
                  <a:pt x="3471" y="5885"/>
                </a:cubicBezTo>
                <a:cubicBezTo>
                  <a:pt x="3522" y="5806"/>
                  <a:pt x="3596" y="5738"/>
                  <a:pt x="3618" y="5647"/>
                </a:cubicBezTo>
                <a:lnTo>
                  <a:pt x="3618" y="5647"/>
                </a:lnTo>
                <a:cubicBezTo>
                  <a:pt x="3601" y="5653"/>
                  <a:pt x="3562" y="5664"/>
                  <a:pt x="3545" y="5670"/>
                </a:cubicBezTo>
                <a:cubicBezTo>
                  <a:pt x="3545" y="5658"/>
                  <a:pt x="3550" y="5630"/>
                  <a:pt x="3550" y="5618"/>
                </a:cubicBezTo>
                <a:cubicBezTo>
                  <a:pt x="3567" y="5624"/>
                  <a:pt x="3584" y="5624"/>
                  <a:pt x="3601" y="5630"/>
                </a:cubicBezTo>
                <a:lnTo>
                  <a:pt x="3601" y="5584"/>
                </a:lnTo>
                <a:cubicBezTo>
                  <a:pt x="3607" y="5613"/>
                  <a:pt x="3618" y="5641"/>
                  <a:pt x="3624" y="5670"/>
                </a:cubicBezTo>
                <a:cubicBezTo>
                  <a:pt x="3760" y="5550"/>
                  <a:pt x="3845" y="5386"/>
                  <a:pt x="3987" y="5272"/>
                </a:cubicBezTo>
                <a:close/>
                <a:moveTo>
                  <a:pt x="3409" y="5891"/>
                </a:moveTo>
                <a:lnTo>
                  <a:pt x="3380" y="5925"/>
                </a:lnTo>
                <a:cubicBezTo>
                  <a:pt x="3397" y="5925"/>
                  <a:pt x="3414" y="5931"/>
                  <a:pt x="3431" y="5931"/>
                </a:cubicBezTo>
                <a:cubicBezTo>
                  <a:pt x="3421" y="5946"/>
                  <a:pt x="3411" y="5956"/>
                  <a:pt x="3401" y="5966"/>
                </a:cubicBezTo>
                <a:lnTo>
                  <a:pt x="3401" y="5966"/>
                </a:lnTo>
                <a:cubicBezTo>
                  <a:pt x="3396" y="5955"/>
                  <a:pt x="3391" y="5941"/>
                  <a:pt x="3386" y="5931"/>
                </a:cubicBezTo>
                <a:cubicBezTo>
                  <a:pt x="3374" y="5942"/>
                  <a:pt x="3352" y="5970"/>
                  <a:pt x="3340" y="5987"/>
                </a:cubicBezTo>
                <a:lnTo>
                  <a:pt x="3278" y="5987"/>
                </a:lnTo>
                <a:cubicBezTo>
                  <a:pt x="3318" y="5953"/>
                  <a:pt x="3363" y="5919"/>
                  <a:pt x="3409" y="5891"/>
                </a:cubicBezTo>
                <a:close/>
                <a:moveTo>
                  <a:pt x="22563" y="6311"/>
                </a:moveTo>
                <a:cubicBezTo>
                  <a:pt x="22569" y="6316"/>
                  <a:pt x="22575" y="6328"/>
                  <a:pt x="22575" y="6333"/>
                </a:cubicBezTo>
                <a:cubicBezTo>
                  <a:pt x="22569" y="6328"/>
                  <a:pt x="22558" y="6322"/>
                  <a:pt x="22552" y="6316"/>
                </a:cubicBezTo>
                <a:cubicBezTo>
                  <a:pt x="22558" y="6316"/>
                  <a:pt x="22563" y="6311"/>
                  <a:pt x="22563" y="6311"/>
                </a:cubicBezTo>
                <a:close/>
                <a:moveTo>
                  <a:pt x="22569" y="6339"/>
                </a:moveTo>
                <a:lnTo>
                  <a:pt x="22569" y="6339"/>
                </a:lnTo>
                <a:cubicBezTo>
                  <a:pt x="22575" y="6345"/>
                  <a:pt x="22580" y="6350"/>
                  <a:pt x="22586" y="6356"/>
                </a:cubicBezTo>
                <a:cubicBezTo>
                  <a:pt x="22586" y="6362"/>
                  <a:pt x="22592" y="6373"/>
                  <a:pt x="22597" y="6379"/>
                </a:cubicBezTo>
                <a:lnTo>
                  <a:pt x="22592" y="6379"/>
                </a:lnTo>
                <a:cubicBezTo>
                  <a:pt x="22586" y="6367"/>
                  <a:pt x="22580" y="6350"/>
                  <a:pt x="22569" y="6339"/>
                </a:cubicBezTo>
                <a:close/>
                <a:moveTo>
                  <a:pt x="2070" y="5817"/>
                </a:moveTo>
                <a:lnTo>
                  <a:pt x="2070" y="5817"/>
                </a:lnTo>
                <a:cubicBezTo>
                  <a:pt x="1979" y="5970"/>
                  <a:pt x="1894" y="6123"/>
                  <a:pt x="1809" y="6277"/>
                </a:cubicBezTo>
                <a:cubicBezTo>
                  <a:pt x="1780" y="6311"/>
                  <a:pt x="1752" y="6350"/>
                  <a:pt x="1723" y="6384"/>
                </a:cubicBezTo>
                <a:lnTo>
                  <a:pt x="1706" y="6384"/>
                </a:lnTo>
                <a:cubicBezTo>
                  <a:pt x="1712" y="6379"/>
                  <a:pt x="1718" y="6373"/>
                  <a:pt x="1718" y="6367"/>
                </a:cubicBezTo>
                <a:cubicBezTo>
                  <a:pt x="1718" y="6350"/>
                  <a:pt x="1712" y="6328"/>
                  <a:pt x="1706" y="6305"/>
                </a:cubicBezTo>
                <a:cubicBezTo>
                  <a:pt x="1854" y="6192"/>
                  <a:pt x="1871" y="5976"/>
                  <a:pt x="2024" y="5874"/>
                </a:cubicBezTo>
                <a:cubicBezTo>
                  <a:pt x="2013" y="5868"/>
                  <a:pt x="2001" y="5857"/>
                  <a:pt x="1990" y="5851"/>
                </a:cubicBezTo>
                <a:cubicBezTo>
                  <a:pt x="2018" y="5840"/>
                  <a:pt x="2041" y="5828"/>
                  <a:pt x="2070" y="5817"/>
                </a:cubicBezTo>
                <a:close/>
                <a:moveTo>
                  <a:pt x="23077" y="6349"/>
                </a:moveTo>
                <a:cubicBezTo>
                  <a:pt x="23081" y="6349"/>
                  <a:pt x="23086" y="6350"/>
                  <a:pt x="23091" y="6350"/>
                </a:cubicBezTo>
                <a:cubicBezTo>
                  <a:pt x="23106" y="6380"/>
                  <a:pt x="23103" y="6397"/>
                  <a:pt x="23076" y="6397"/>
                </a:cubicBezTo>
                <a:cubicBezTo>
                  <a:pt x="23072" y="6397"/>
                  <a:pt x="23068" y="6397"/>
                  <a:pt x="23063" y="6396"/>
                </a:cubicBezTo>
                <a:cubicBezTo>
                  <a:pt x="23043" y="6366"/>
                  <a:pt x="23049" y="6349"/>
                  <a:pt x="23077" y="6349"/>
                </a:cubicBezTo>
                <a:close/>
                <a:moveTo>
                  <a:pt x="1865" y="6271"/>
                </a:moveTo>
                <a:cubicBezTo>
                  <a:pt x="1865" y="6282"/>
                  <a:pt x="1865" y="6294"/>
                  <a:pt x="1865" y="6305"/>
                </a:cubicBezTo>
                <a:cubicBezTo>
                  <a:pt x="1820" y="6333"/>
                  <a:pt x="1803" y="6396"/>
                  <a:pt x="1826" y="6441"/>
                </a:cubicBezTo>
                <a:cubicBezTo>
                  <a:pt x="1814" y="6436"/>
                  <a:pt x="1791" y="6419"/>
                  <a:pt x="1774" y="6413"/>
                </a:cubicBezTo>
                <a:cubicBezTo>
                  <a:pt x="1803" y="6362"/>
                  <a:pt x="1831" y="6316"/>
                  <a:pt x="1865" y="6271"/>
                </a:cubicBezTo>
                <a:close/>
                <a:moveTo>
                  <a:pt x="1667" y="6436"/>
                </a:moveTo>
                <a:cubicBezTo>
                  <a:pt x="1667" y="6447"/>
                  <a:pt x="1667" y="6458"/>
                  <a:pt x="1667" y="6470"/>
                </a:cubicBezTo>
                <a:cubicBezTo>
                  <a:pt x="1661" y="6470"/>
                  <a:pt x="1650" y="6475"/>
                  <a:pt x="1644" y="6475"/>
                </a:cubicBezTo>
                <a:cubicBezTo>
                  <a:pt x="1650" y="6464"/>
                  <a:pt x="1661" y="6453"/>
                  <a:pt x="1667" y="6436"/>
                </a:cubicBezTo>
                <a:close/>
                <a:moveTo>
                  <a:pt x="1763" y="6430"/>
                </a:moveTo>
                <a:cubicBezTo>
                  <a:pt x="1780" y="6436"/>
                  <a:pt x="1803" y="6441"/>
                  <a:pt x="1820" y="6441"/>
                </a:cubicBezTo>
                <a:cubicBezTo>
                  <a:pt x="1814" y="6447"/>
                  <a:pt x="1814" y="6453"/>
                  <a:pt x="1814" y="6458"/>
                </a:cubicBezTo>
                <a:cubicBezTo>
                  <a:pt x="1803" y="6464"/>
                  <a:pt x="1797" y="6475"/>
                  <a:pt x="1791" y="6487"/>
                </a:cubicBezTo>
                <a:cubicBezTo>
                  <a:pt x="1780" y="6475"/>
                  <a:pt x="1763" y="6464"/>
                  <a:pt x="1752" y="6458"/>
                </a:cubicBezTo>
                <a:cubicBezTo>
                  <a:pt x="1757" y="6453"/>
                  <a:pt x="1757" y="6441"/>
                  <a:pt x="1763" y="6430"/>
                </a:cubicBezTo>
                <a:close/>
                <a:moveTo>
                  <a:pt x="23153" y="6458"/>
                </a:moveTo>
                <a:cubicBezTo>
                  <a:pt x="23163" y="6487"/>
                  <a:pt x="23160" y="6499"/>
                  <a:pt x="23139" y="6499"/>
                </a:cubicBezTo>
                <a:cubicBezTo>
                  <a:pt x="23135" y="6499"/>
                  <a:pt x="23131" y="6499"/>
                  <a:pt x="23125" y="6498"/>
                </a:cubicBezTo>
                <a:cubicBezTo>
                  <a:pt x="23108" y="6470"/>
                  <a:pt x="23119" y="6458"/>
                  <a:pt x="23153" y="6458"/>
                </a:cubicBezTo>
                <a:close/>
                <a:moveTo>
                  <a:pt x="1548" y="6532"/>
                </a:moveTo>
                <a:cubicBezTo>
                  <a:pt x="1548" y="6534"/>
                  <a:pt x="1549" y="6536"/>
                  <a:pt x="1550" y="6537"/>
                </a:cubicBezTo>
                <a:lnTo>
                  <a:pt x="1550" y="6537"/>
                </a:lnTo>
                <a:lnTo>
                  <a:pt x="1548" y="6532"/>
                </a:lnTo>
                <a:close/>
                <a:moveTo>
                  <a:pt x="1604" y="6589"/>
                </a:moveTo>
                <a:cubicBezTo>
                  <a:pt x="1599" y="6594"/>
                  <a:pt x="1593" y="6600"/>
                  <a:pt x="1593" y="6606"/>
                </a:cubicBezTo>
                <a:cubicBezTo>
                  <a:pt x="1593" y="6600"/>
                  <a:pt x="1599" y="6594"/>
                  <a:pt x="1599" y="6589"/>
                </a:cubicBezTo>
                <a:close/>
                <a:moveTo>
                  <a:pt x="1786" y="6498"/>
                </a:moveTo>
                <a:cubicBezTo>
                  <a:pt x="1780" y="6515"/>
                  <a:pt x="1774" y="6526"/>
                  <a:pt x="1774" y="6543"/>
                </a:cubicBezTo>
                <a:cubicBezTo>
                  <a:pt x="1769" y="6549"/>
                  <a:pt x="1769" y="6555"/>
                  <a:pt x="1763" y="6560"/>
                </a:cubicBezTo>
                <a:lnTo>
                  <a:pt x="1757" y="6560"/>
                </a:lnTo>
                <a:cubicBezTo>
                  <a:pt x="1757" y="6566"/>
                  <a:pt x="1757" y="6566"/>
                  <a:pt x="1757" y="6566"/>
                </a:cubicBezTo>
                <a:cubicBezTo>
                  <a:pt x="1746" y="6583"/>
                  <a:pt x="1735" y="6594"/>
                  <a:pt x="1729" y="6611"/>
                </a:cubicBezTo>
                <a:lnTo>
                  <a:pt x="1684" y="6611"/>
                </a:lnTo>
                <a:cubicBezTo>
                  <a:pt x="1689" y="6606"/>
                  <a:pt x="1689" y="6600"/>
                  <a:pt x="1695" y="6594"/>
                </a:cubicBezTo>
                <a:lnTo>
                  <a:pt x="1689" y="6594"/>
                </a:lnTo>
                <a:cubicBezTo>
                  <a:pt x="1701" y="6589"/>
                  <a:pt x="1718" y="6577"/>
                  <a:pt x="1729" y="6572"/>
                </a:cubicBezTo>
                <a:lnTo>
                  <a:pt x="1735" y="6538"/>
                </a:lnTo>
                <a:cubicBezTo>
                  <a:pt x="1752" y="6526"/>
                  <a:pt x="1769" y="6509"/>
                  <a:pt x="1786" y="6498"/>
                </a:cubicBezTo>
                <a:close/>
                <a:moveTo>
                  <a:pt x="22637" y="6430"/>
                </a:moveTo>
                <a:cubicBezTo>
                  <a:pt x="22654" y="6470"/>
                  <a:pt x="22671" y="6515"/>
                  <a:pt x="22711" y="6538"/>
                </a:cubicBezTo>
                <a:cubicBezTo>
                  <a:pt x="22734" y="6572"/>
                  <a:pt x="22756" y="6606"/>
                  <a:pt x="22773" y="6640"/>
                </a:cubicBezTo>
                <a:lnTo>
                  <a:pt x="22762" y="6657"/>
                </a:lnTo>
                <a:cubicBezTo>
                  <a:pt x="22711" y="6589"/>
                  <a:pt x="22665" y="6515"/>
                  <a:pt x="22626" y="6436"/>
                </a:cubicBezTo>
                <a:cubicBezTo>
                  <a:pt x="22626" y="6436"/>
                  <a:pt x="22631" y="6430"/>
                  <a:pt x="22637" y="6430"/>
                </a:cubicBezTo>
                <a:close/>
                <a:moveTo>
                  <a:pt x="23219" y="6609"/>
                </a:moveTo>
                <a:cubicBezTo>
                  <a:pt x="23243" y="6609"/>
                  <a:pt x="23276" y="6651"/>
                  <a:pt x="23233" y="6662"/>
                </a:cubicBezTo>
                <a:cubicBezTo>
                  <a:pt x="23227" y="6657"/>
                  <a:pt x="23210" y="6645"/>
                  <a:pt x="23199" y="6640"/>
                </a:cubicBezTo>
                <a:cubicBezTo>
                  <a:pt x="23199" y="6617"/>
                  <a:pt x="23208" y="6609"/>
                  <a:pt x="23219" y="6609"/>
                </a:cubicBezTo>
                <a:close/>
                <a:moveTo>
                  <a:pt x="1678" y="6526"/>
                </a:moveTo>
                <a:cubicBezTo>
                  <a:pt x="1655" y="6572"/>
                  <a:pt x="1627" y="6623"/>
                  <a:pt x="1610" y="6668"/>
                </a:cubicBezTo>
                <a:lnTo>
                  <a:pt x="1599" y="6668"/>
                </a:lnTo>
                <a:cubicBezTo>
                  <a:pt x="1616" y="6617"/>
                  <a:pt x="1644" y="6572"/>
                  <a:pt x="1678" y="6526"/>
                </a:cubicBezTo>
                <a:close/>
                <a:moveTo>
                  <a:pt x="22802" y="6685"/>
                </a:moveTo>
                <a:cubicBezTo>
                  <a:pt x="22813" y="6708"/>
                  <a:pt x="22824" y="6725"/>
                  <a:pt x="22836" y="6748"/>
                </a:cubicBezTo>
                <a:cubicBezTo>
                  <a:pt x="22830" y="6753"/>
                  <a:pt x="22830" y="6765"/>
                  <a:pt x="22824" y="6770"/>
                </a:cubicBezTo>
                <a:lnTo>
                  <a:pt x="22796" y="6714"/>
                </a:lnTo>
                <a:lnTo>
                  <a:pt x="22796" y="6685"/>
                </a:lnTo>
                <a:close/>
                <a:moveTo>
                  <a:pt x="23687" y="6804"/>
                </a:moveTo>
                <a:lnTo>
                  <a:pt x="23687" y="6804"/>
                </a:lnTo>
                <a:cubicBezTo>
                  <a:pt x="23698" y="6810"/>
                  <a:pt x="23715" y="6821"/>
                  <a:pt x="23726" y="6827"/>
                </a:cubicBezTo>
                <a:cubicBezTo>
                  <a:pt x="23725" y="6842"/>
                  <a:pt x="23715" y="6848"/>
                  <a:pt x="23705" y="6848"/>
                </a:cubicBezTo>
                <a:cubicBezTo>
                  <a:pt x="23685" y="6848"/>
                  <a:pt x="23660" y="6823"/>
                  <a:pt x="23687" y="6804"/>
                </a:cubicBezTo>
                <a:close/>
                <a:moveTo>
                  <a:pt x="22836" y="6793"/>
                </a:moveTo>
                <a:cubicBezTo>
                  <a:pt x="22847" y="6793"/>
                  <a:pt x="22853" y="6799"/>
                  <a:pt x="22864" y="6799"/>
                </a:cubicBezTo>
                <a:lnTo>
                  <a:pt x="22887" y="6838"/>
                </a:lnTo>
                <a:lnTo>
                  <a:pt x="22881" y="6850"/>
                </a:lnTo>
                <a:lnTo>
                  <a:pt x="22870" y="6850"/>
                </a:lnTo>
                <a:lnTo>
                  <a:pt x="22836" y="6793"/>
                </a:lnTo>
                <a:close/>
                <a:moveTo>
                  <a:pt x="23284" y="6674"/>
                </a:moveTo>
                <a:cubicBezTo>
                  <a:pt x="23329" y="6742"/>
                  <a:pt x="23369" y="6816"/>
                  <a:pt x="23403" y="6889"/>
                </a:cubicBezTo>
                <a:cubicBezTo>
                  <a:pt x="23312" y="6855"/>
                  <a:pt x="23278" y="6765"/>
                  <a:pt x="23221" y="6702"/>
                </a:cubicBezTo>
                <a:cubicBezTo>
                  <a:pt x="23244" y="6691"/>
                  <a:pt x="23267" y="6679"/>
                  <a:pt x="23284" y="6674"/>
                </a:cubicBezTo>
                <a:close/>
                <a:moveTo>
                  <a:pt x="2955" y="6560"/>
                </a:moveTo>
                <a:lnTo>
                  <a:pt x="2955" y="6560"/>
                </a:lnTo>
                <a:cubicBezTo>
                  <a:pt x="2938" y="6600"/>
                  <a:pt x="2915" y="6634"/>
                  <a:pt x="2904" y="6674"/>
                </a:cubicBezTo>
                <a:cubicBezTo>
                  <a:pt x="2881" y="6714"/>
                  <a:pt x="2852" y="6753"/>
                  <a:pt x="2830" y="6787"/>
                </a:cubicBezTo>
                <a:cubicBezTo>
                  <a:pt x="2813" y="6810"/>
                  <a:pt x="2801" y="6827"/>
                  <a:pt x="2790" y="6850"/>
                </a:cubicBezTo>
                <a:lnTo>
                  <a:pt x="2745" y="6929"/>
                </a:lnTo>
                <a:cubicBezTo>
                  <a:pt x="2750" y="6872"/>
                  <a:pt x="2762" y="6816"/>
                  <a:pt x="2818" y="6787"/>
                </a:cubicBezTo>
                <a:cubicBezTo>
                  <a:pt x="2818" y="6776"/>
                  <a:pt x="2818" y="6759"/>
                  <a:pt x="2824" y="6748"/>
                </a:cubicBezTo>
                <a:cubicBezTo>
                  <a:pt x="2847" y="6725"/>
                  <a:pt x="2875" y="6702"/>
                  <a:pt x="2870" y="6668"/>
                </a:cubicBezTo>
                <a:cubicBezTo>
                  <a:pt x="2892" y="6645"/>
                  <a:pt x="2915" y="6623"/>
                  <a:pt x="2909" y="6583"/>
                </a:cubicBezTo>
                <a:cubicBezTo>
                  <a:pt x="2921" y="6577"/>
                  <a:pt x="2943" y="6566"/>
                  <a:pt x="2955" y="6560"/>
                </a:cubicBezTo>
                <a:close/>
                <a:moveTo>
                  <a:pt x="23400" y="6892"/>
                </a:moveTo>
                <a:cubicBezTo>
                  <a:pt x="23412" y="6892"/>
                  <a:pt x="23423" y="6898"/>
                  <a:pt x="23426" y="6912"/>
                </a:cubicBezTo>
                <a:cubicBezTo>
                  <a:pt x="23429" y="6932"/>
                  <a:pt x="23411" y="6944"/>
                  <a:pt x="23395" y="6944"/>
                </a:cubicBezTo>
                <a:cubicBezTo>
                  <a:pt x="23383" y="6944"/>
                  <a:pt x="23371" y="6938"/>
                  <a:pt x="23369" y="6923"/>
                </a:cubicBezTo>
                <a:cubicBezTo>
                  <a:pt x="23366" y="6904"/>
                  <a:pt x="23383" y="6892"/>
                  <a:pt x="23400" y="6892"/>
                </a:cubicBezTo>
                <a:close/>
                <a:moveTo>
                  <a:pt x="22926" y="6918"/>
                </a:moveTo>
                <a:cubicBezTo>
                  <a:pt x="22932" y="6923"/>
                  <a:pt x="22938" y="6935"/>
                  <a:pt x="22943" y="6946"/>
                </a:cubicBezTo>
                <a:lnTo>
                  <a:pt x="22921" y="6946"/>
                </a:lnTo>
                <a:cubicBezTo>
                  <a:pt x="22921" y="6935"/>
                  <a:pt x="22926" y="6923"/>
                  <a:pt x="22926" y="6918"/>
                </a:cubicBezTo>
                <a:close/>
                <a:moveTo>
                  <a:pt x="23440" y="6983"/>
                </a:moveTo>
                <a:cubicBezTo>
                  <a:pt x="23450" y="6983"/>
                  <a:pt x="23459" y="6992"/>
                  <a:pt x="23465" y="7009"/>
                </a:cubicBezTo>
                <a:cubicBezTo>
                  <a:pt x="23456" y="7018"/>
                  <a:pt x="23447" y="7023"/>
                  <a:pt x="23440" y="7023"/>
                </a:cubicBezTo>
                <a:cubicBezTo>
                  <a:pt x="23430" y="7023"/>
                  <a:pt x="23421" y="7014"/>
                  <a:pt x="23414" y="6997"/>
                </a:cubicBezTo>
                <a:cubicBezTo>
                  <a:pt x="23424" y="6988"/>
                  <a:pt x="23432" y="6983"/>
                  <a:pt x="23440" y="6983"/>
                </a:cubicBezTo>
                <a:close/>
                <a:moveTo>
                  <a:pt x="22955" y="6969"/>
                </a:moveTo>
                <a:cubicBezTo>
                  <a:pt x="22966" y="6986"/>
                  <a:pt x="22977" y="7003"/>
                  <a:pt x="22983" y="7020"/>
                </a:cubicBezTo>
                <a:cubicBezTo>
                  <a:pt x="22983" y="7020"/>
                  <a:pt x="22972" y="7026"/>
                  <a:pt x="22966" y="7026"/>
                </a:cubicBezTo>
                <a:cubicBezTo>
                  <a:pt x="22960" y="7014"/>
                  <a:pt x="22955" y="7003"/>
                  <a:pt x="22943" y="6992"/>
                </a:cubicBezTo>
                <a:cubicBezTo>
                  <a:pt x="22949" y="6986"/>
                  <a:pt x="22955" y="6975"/>
                  <a:pt x="22955" y="6969"/>
                </a:cubicBezTo>
                <a:close/>
                <a:moveTo>
                  <a:pt x="22566" y="6947"/>
                </a:moveTo>
                <a:cubicBezTo>
                  <a:pt x="22588" y="6947"/>
                  <a:pt x="22638" y="7023"/>
                  <a:pt x="22597" y="7037"/>
                </a:cubicBezTo>
                <a:cubicBezTo>
                  <a:pt x="22586" y="7014"/>
                  <a:pt x="22569" y="6992"/>
                  <a:pt x="22558" y="6963"/>
                </a:cubicBezTo>
                <a:cubicBezTo>
                  <a:pt x="22558" y="6952"/>
                  <a:pt x="22561" y="6947"/>
                  <a:pt x="22566" y="6947"/>
                </a:cubicBezTo>
                <a:close/>
                <a:moveTo>
                  <a:pt x="23637" y="6843"/>
                </a:moveTo>
                <a:cubicBezTo>
                  <a:pt x="23661" y="6843"/>
                  <a:pt x="23677" y="6868"/>
                  <a:pt x="23698" y="6878"/>
                </a:cubicBezTo>
                <a:cubicBezTo>
                  <a:pt x="23704" y="6878"/>
                  <a:pt x="23721" y="6872"/>
                  <a:pt x="23726" y="6872"/>
                </a:cubicBezTo>
                <a:cubicBezTo>
                  <a:pt x="23732" y="6935"/>
                  <a:pt x="23789" y="7003"/>
                  <a:pt x="23795" y="7060"/>
                </a:cubicBezTo>
                <a:cubicBezTo>
                  <a:pt x="23787" y="7063"/>
                  <a:pt x="23780" y="7064"/>
                  <a:pt x="23774" y="7064"/>
                </a:cubicBezTo>
                <a:cubicBezTo>
                  <a:pt x="23755" y="7064"/>
                  <a:pt x="23741" y="7052"/>
                  <a:pt x="23732" y="7031"/>
                </a:cubicBezTo>
                <a:cubicBezTo>
                  <a:pt x="23698" y="6969"/>
                  <a:pt x="23670" y="6906"/>
                  <a:pt x="23630" y="6844"/>
                </a:cubicBezTo>
                <a:cubicBezTo>
                  <a:pt x="23633" y="6844"/>
                  <a:pt x="23635" y="6843"/>
                  <a:pt x="23637" y="6843"/>
                </a:cubicBezTo>
                <a:close/>
                <a:moveTo>
                  <a:pt x="1400" y="7082"/>
                </a:moveTo>
                <a:cubicBezTo>
                  <a:pt x="1400" y="7082"/>
                  <a:pt x="1406" y="7088"/>
                  <a:pt x="1406" y="7088"/>
                </a:cubicBezTo>
                <a:cubicBezTo>
                  <a:pt x="1406" y="7094"/>
                  <a:pt x="1400" y="7099"/>
                  <a:pt x="1400" y="7099"/>
                </a:cubicBezTo>
                <a:cubicBezTo>
                  <a:pt x="1400" y="7094"/>
                  <a:pt x="1394" y="7088"/>
                  <a:pt x="1394" y="7082"/>
                </a:cubicBezTo>
                <a:close/>
                <a:moveTo>
                  <a:pt x="22455" y="5301"/>
                </a:moveTo>
                <a:lnTo>
                  <a:pt x="22455" y="5301"/>
                </a:lnTo>
                <a:cubicBezTo>
                  <a:pt x="22563" y="5380"/>
                  <a:pt x="22614" y="5499"/>
                  <a:pt x="22694" y="5601"/>
                </a:cubicBezTo>
                <a:cubicBezTo>
                  <a:pt x="22699" y="5596"/>
                  <a:pt x="22716" y="5596"/>
                  <a:pt x="22728" y="5590"/>
                </a:cubicBezTo>
                <a:lnTo>
                  <a:pt x="22728" y="5590"/>
                </a:lnTo>
                <a:cubicBezTo>
                  <a:pt x="22716" y="5601"/>
                  <a:pt x="22699" y="5618"/>
                  <a:pt x="22688" y="5630"/>
                </a:cubicBezTo>
                <a:cubicBezTo>
                  <a:pt x="22705" y="5636"/>
                  <a:pt x="22739" y="5658"/>
                  <a:pt x="22756" y="5664"/>
                </a:cubicBezTo>
                <a:cubicBezTo>
                  <a:pt x="22762" y="5675"/>
                  <a:pt x="22768" y="5704"/>
                  <a:pt x="22773" y="5715"/>
                </a:cubicBezTo>
                <a:cubicBezTo>
                  <a:pt x="22785" y="5721"/>
                  <a:pt x="22807" y="5726"/>
                  <a:pt x="22824" y="5732"/>
                </a:cubicBezTo>
                <a:cubicBezTo>
                  <a:pt x="22819" y="5743"/>
                  <a:pt x="22819" y="5760"/>
                  <a:pt x="22819" y="5772"/>
                </a:cubicBezTo>
                <a:cubicBezTo>
                  <a:pt x="23040" y="6044"/>
                  <a:pt x="23182" y="6373"/>
                  <a:pt x="23386" y="6657"/>
                </a:cubicBezTo>
                <a:cubicBezTo>
                  <a:pt x="23431" y="6816"/>
                  <a:pt x="23556" y="6940"/>
                  <a:pt x="23602" y="7105"/>
                </a:cubicBezTo>
                <a:cubicBezTo>
                  <a:pt x="23488" y="6952"/>
                  <a:pt x="23403" y="6776"/>
                  <a:pt x="23307" y="6611"/>
                </a:cubicBezTo>
                <a:cubicBezTo>
                  <a:pt x="23284" y="6583"/>
                  <a:pt x="23278" y="6526"/>
                  <a:pt x="23233" y="6521"/>
                </a:cubicBezTo>
                <a:cubicBezTo>
                  <a:pt x="23227" y="6532"/>
                  <a:pt x="23227" y="6566"/>
                  <a:pt x="23221" y="6577"/>
                </a:cubicBezTo>
                <a:cubicBezTo>
                  <a:pt x="23204" y="6583"/>
                  <a:pt x="23165" y="6583"/>
                  <a:pt x="23142" y="6589"/>
                </a:cubicBezTo>
                <a:cubicBezTo>
                  <a:pt x="23148" y="6566"/>
                  <a:pt x="23153" y="6543"/>
                  <a:pt x="23153" y="6521"/>
                </a:cubicBezTo>
                <a:cubicBezTo>
                  <a:pt x="23187" y="6521"/>
                  <a:pt x="23210" y="6504"/>
                  <a:pt x="23221" y="6475"/>
                </a:cubicBezTo>
                <a:cubicBezTo>
                  <a:pt x="23193" y="6379"/>
                  <a:pt x="23108" y="6311"/>
                  <a:pt x="23068" y="6226"/>
                </a:cubicBezTo>
                <a:cubicBezTo>
                  <a:pt x="23040" y="6175"/>
                  <a:pt x="23017" y="6112"/>
                  <a:pt x="22960" y="6089"/>
                </a:cubicBezTo>
                <a:lnTo>
                  <a:pt x="22960" y="6089"/>
                </a:lnTo>
                <a:cubicBezTo>
                  <a:pt x="22960" y="6140"/>
                  <a:pt x="22977" y="6192"/>
                  <a:pt x="23029" y="6214"/>
                </a:cubicBezTo>
                <a:cubicBezTo>
                  <a:pt x="23034" y="6260"/>
                  <a:pt x="23114" y="6316"/>
                  <a:pt x="23051" y="6345"/>
                </a:cubicBezTo>
                <a:cubicBezTo>
                  <a:pt x="23034" y="6316"/>
                  <a:pt x="23012" y="6299"/>
                  <a:pt x="22972" y="6299"/>
                </a:cubicBezTo>
                <a:cubicBezTo>
                  <a:pt x="22983" y="6288"/>
                  <a:pt x="23000" y="6271"/>
                  <a:pt x="23006" y="6265"/>
                </a:cubicBezTo>
                <a:lnTo>
                  <a:pt x="22943" y="6243"/>
                </a:lnTo>
                <a:cubicBezTo>
                  <a:pt x="22926" y="6220"/>
                  <a:pt x="22915" y="6197"/>
                  <a:pt x="22898" y="6180"/>
                </a:cubicBezTo>
                <a:cubicBezTo>
                  <a:pt x="22915" y="6175"/>
                  <a:pt x="22949" y="6169"/>
                  <a:pt x="22966" y="6163"/>
                </a:cubicBezTo>
                <a:cubicBezTo>
                  <a:pt x="22932" y="6158"/>
                  <a:pt x="22898" y="6146"/>
                  <a:pt x="22864" y="6135"/>
                </a:cubicBezTo>
                <a:cubicBezTo>
                  <a:pt x="22875" y="6129"/>
                  <a:pt x="22892" y="6118"/>
                  <a:pt x="22904" y="6112"/>
                </a:cubicBezTo>
                <a:cubicBezTo>
                  <a:pt x="22847" y="6044"/>
                  <a:pt x="22802" y="5970"/>
                  <a:pt x="22751" y="5902"/>
                </a:cubicBezTo>
                <a:cubicBezTo>
                  <a:pt x="22688" y="5879"/>
                  <a:pt x="22699" y="5811"/>
                  <a:pt x="22682" y="5760"/>
                </a:cubicBezTo>
                <a:lnTo>
                  <a:pt x="22682" y="5760"/>
                </a:lnTo>
                <a:cubicBezTo>
                  <a:pt x="22802" y="5817"/>
                  <a:pt x="22841" y="5959"/>
                  <a:pt x="22915" y="6055"/>
                </a:cubicBezTo>
                <a:cubicBezTo>
                  <a:pt x="22917" y="6071"/>
                  <a:pt x="22927" y="6077"/>
                  <a:pt x="22939" y="6077"/>
                </a:cubicBezTo>
                <a:cubicBezTo>
                  <a:pt x="22966" y="6077"/>
                  <a:pt x="22998" y="6048"/>
                  <a:pt x="22955" y="6033"/>
                </a:cubicBezTo>
                <a:cubicBezTo>
                  <a:pt x="22830" y="5851"/>
                  <a:pt x="22716" y="5670"/>
                  <a:pt x="22586" y="5494"/>
                </a:cubicBezTo>
                <a:cubicBezTo>
                  <a:pt x="22541" y="5431"/>
                  <a:pt x="22495" y="5369"/>
                  <a:pt x="22455" y="5301"/>
                </a:cubicBezTo>
                <a:close/>
                <a:moveTo>
                  <a:pt x="23749" y="7077"/>
                </a:moveTo>
                <a:cubicBezTo>
                  <a:pt x="23766" y="7077"/>
                  <a:pt x="23806" y="7082"/>
                  <a:pt x="23823" y="7082"/>
                </a:cubicBezTo>
                <a:cubicBezTo>
                  <a:pt x="23846" y="7105"/>
                  <a:pt x="23851" y="7133"/>
                  <a:pt x="23840" y="7162"/>
                </a:cubicBezTo>
                <a:cubicBezTo>
                  <a:pt x="23824" y="7172"/>
                  <a:pt x="23807" y="7175"/>
                  <a:pt x="23788" y="7175"/>
                </a:cubicBezTo>
                <a:cubicBezTo>
                  <a:pt x="23766" y="7175"/>
                  <a:pt x="23742" y="7171"/>
                  <a:pt x="23721" y="7167"/>
                </a:cubicBezTo>
                <a:cubicBezTo>
                  <a:pt x="23738" y="7167"/>
                  <a:pt x="23777" y="7162"/>
                  <a:pt x="23800" y="7156"/>
                </a:cubicBezTo>
                <a:cubicBezTo>
                  <a:pt x="23783" y="7128"/>
                  <a:pt x="23766" y="7105"/>
                  <a:pt x="23749" y="7077"/>
                </a:cubicBezTo>
                <a:close/>
                <a:moveTo>
                  <a:pt x="23642" y="7183"/>
                </a:moveTo>
                <a:cubicBezTo>
                  <a:pt x="23647" y="7183"/>
                  <a:pt x="23652" y="7185"/>
                  <a:pt x="23658" y="7190"/>
                </a:cubicBezTo>
                <a:cubicBezTo>
                  <a:pt x="23682" y="7200"/>
                  <a:pt x="23682" y="7241"/>
                  <a:pt x="23661" y="7241"/>
                </a:cubicBezTo>
                <a:cubicBezTo>
                  <a:pt x="23657" y="7241"/>
                  <a:pt x="23653" y="7239"/>
                  <a:pt x="23647" y="7236"/>
                </a:cubicBezTo>
                <a:cubicBezTo>
                  <a:pt x="23619" y="7226"/>
                  <a:pt x="23622" y="7183"/>
                  <a:pt x="23642" y="7183"/>
                </a:cubicBezTo>
                <a:close/>
                <a:moveTo>
                  <a:pt x="22972" y="7037"/>
                </a:moveTo>
                <a:lnTo>
                  <a:pt x="22972" y="7037"/>
                </a:lnTo>
                <a:cubicBezTo>
                  <a:pt x="23051" y="7094"/>
                  <a:pt x="23063" y="7196"/>
                  <a:pt x="23119" y="7264"/>
                </a:cubicBezTo>
                <a:lnTo>
                  <a:pt x="23102" y="7275"/>
                </a:lnTo>
                <a:cubicBezTo>
                  <a:pt x="23063" y="7196"/>
                  <a:pt x="23017" y="7116"/>
                  <a:pt x="22972" y="7037"/>
                </a:cubicBezTo>
                <a:close/>
                <a:moveTo>
                  <a:pt x="23709" y="7531"/>
                </a:moveTo>
                <a:cubicBezTo>
                  <a:pt x="23738" y="7565"/>
                  <a:pt x="23760" y="7604"/>
                  <a:pt x="23783" y="7644"/>
                </a:cubicBezTo>
                <a:cubicBezTo>
                  <a:pt x="23777" y="7667"/>
                  <a:pt x="23777" y="7689"/>
                  <a:pt x="23772" y="7706"/>
                </a:cubicBezTo>
                <a:cubicBezTo>
                  <a:pt x="23749" y="7650"/>
                  <a:pt x="23726" y="7593"/>
                  <a:pt x="23709" y="7531"/>
                </a:cubicBezTo>
                <a:close/>
                <a:moveTo>
                  <a:pt x="1939" y="7661"/>
                </a:moveTo>
                <a:cubicBezTo>
                  <a:pt x="1945" y="7661"/>
                  <a:pt x="1951" y="7662"/>
                  <a:pt x="1956" y="7667"/>
                </a:cubicBezTo>
                <a:cubicBezTo>
                  <a:pt x="1975" y="7690"/>
                  <a:pt x="1951" y="7722"/>
                  <a:pt x="1925" y="7722"/>
                </a:cubicBezTo>
                <a:cubicBezTo>
                  <a:pt x="1920" y="7722"/>
                  <a:pt x="1915" y="7721"/>
                  <a:pt x="1911" y="7718"/>
                </a:cubicBezTo>
                <a:cubicBezTo>
                  <a:pt x="1888" y="7695"/>
                  <a:pt x="1913" y="7661"/>
                  <a:pt x="1939" y="7661"/>
                </a:cubicBezTo>
                <a:close/>
                <a:moveTo>
                  <a:pt x="1039" y="8068"/>
                </a:moveTo>
                <a:cubicBezTo>
                  <a:pt x="1042" y="8068"/>
                  <a:pt x="1045" y="8069"/>
                  <a:pt x="1048" y="8070"/>
                </a:cubicBezTo>
                <a:cubicBezTo>
                  <a:pt x="1073" y="8089"/>
                  <a:pt x="1059" y="8135"/>
                  <a:pt x="1032" y="8135"/>
                </a:cubicBezTo>
                <a:cubicBezTo>
                  <a:pt x="1028" y="8135"/>
                  <a:pt x="1024" y="8134"/>
                  <a:pt x="1020" y="8132"/>
                </a:cubicBezTo>
                <a:cubicBezTo>
                  <a:pt x="994" y="8116"/>
                  <a:pt x="1011" y="8068"/>
                  <a:pt x="1039" y="8068"/>
                </a:cubicBezTo>
                <a:close/>
                <a:moveTo>
                  <a:pt x="23874" y="7860"/>
                </a:moveTo>
                <a:lnTo>
                  <a:pt x="23874" y="7860"/>
                </a:lnTo>
                <a:cubicBezTo>
                  <a:pt x="23902" y="7962"/>
                  <a:pt x="23959" y="8047"/>
                  <a:pt x="23987" y="8149"/>
                </a:cubicBezTo>
                <a:cubicBezTo>
                  <a:pt x="23953" y="8149"/>
                  <a:pt x="23936" y="8121"/>
                  <a:pt x="23919" y="8098"/>
                </a:cubicBezTo>
                <a:lnTo>
                  <a:pt x="23874" y="8098"/>
                </a:lnTo>
                <a:cubicBezTo>
                  <a:pt x="23885" y="8081"/>
                  <a:pt x="23897" y="8053"/>
                  <a:pt x="23902" y="8041"/>
                </a:cubicBezTo>
                <a:lnTo>
                  <a:pt x="23902" y="8041"/>
                </a:lnTo>
                <a:cubicBezTo>
                  <a:pt x="23897" y="8041"/>
                  <a:pt x="23874" y="8047"/>
                  <a:pt x="23863" y="8047"/>
                </a:cubicBezTo>
                <a:cubicBezTo>
                  <a:pt x="23905" y="8004"/>
                  <a:pt x="23892" y="7972"/>
                  <a:pt x="23862" y="7972"/>
                </a:cubicBezTo>
                <a:cubicBezTo>
                  <a:pt x="23848" y="7972"/>
                  <a:pt x="23830" y="7980"/>
                  <a:pt x="23812" y="7996"/>
                </a:cubicBezTo>
                <a:cubicBezTo>
                  <a:pt x="23806" y="7984"/>
                  <a:pt x="23800" y="7962"/>
                  <a:pt x="23795" y="7950"/>
                </a:cubicBezTo>
                <a:cubicBezTo>
                  <a:pt x="23823" y="7950"/>
                  <a:pt x="23851" y="7950"/>
                  <a:pt x="23880" y="7945"/>
                </a:cubicBezTo>
                <a:cubicBezTo>
                  <a:pt x="23863" y="7916"/>
                  <a:pt x="23857" y="7888"/>
                  <a:pt x="23874" y="7860"/>
                </a:cubicBezTo>
                <a:close/>
                <a:moveTo>
                  <a:pt x="2234" y="7820"/>
                </a:moveTo>
                <a:cubicBezTo>
                  <a:pt x="2240" y="7826"/>
                  <a:pt x="2251" y="7826"/>
                  <a:pt x="2257" y="7831"/>
                </a:cubicBezTo>
                <a:cubicBezTo>
                  <a:pt x="2200" y="7945"/>
                  <a:pt x="2149" y="8064"/>
                  <a:pt x="2098" y="8183"/>
                </a:cubicBezTo>
                <a:cubicBezTo>
                  <a:pt x="2121" y="8092"/>
                  <a:pt x="2149" y="8013"/>
                  <a:pt x="2200" y="7933"/>
                </a:cubicBezTo>
                <a:lnTo>
                  <a:pt x="2200" y="7933"/>
                </a:lnTo>
                <a:lnTo>
                  <a:pt x="2143" y="7939"/>
                </a:lnTo>
                <a:cubicBezTo>
                  <a:pt x="2166" y="7928"/>
                  <a:pt x="2189" y="7922"/>
                  <a:pt x="2206" y="7916"/>
                </a:cubicBezTo>
                <a:cubicBezTo>
                  <a:pt x="2217" y="7882"/>
                  <a:pt x="2223" y="7854"/>
                  <a:pt x="2234" y="7820"/>
                </a:cubicBezTo>
                <a:close/>
                <a:moveTo>
                  <a:pt x="23938" y="8171"/>
                </a:moveTo>
                <a:cubicBezTo>
                  <a:pt x="23981" y="8171"/>
                  <a:pt x="24004" y="8198"/>
                  <a:pt x="24004" y="8240"/>
                </a:cubicBezTo>
                <a:cubicBezTo>
                  <a:pt x="23993" y="8245"/>
                  <a:pt x="23965" y="8257"/>
                  <a:pt x="23948" y="8262"/>
                </a:cubicBezTo>
                <a:cubicBezTo>
                  <a:pt x="23959" y="8257"/>
                  <a:pt x="23976" y="8234"/>
                  <a:pt x="23982" y="8223"/>
                </a:cubicBezTo>
                <a:cubicBezTo>
                  <a:pt x="23970" y="8211"/>
                  <a:pt x="23942" y="8183"/>
                  <a:pt x="23925" y="8172"/>
                </a:cubicBezTo>
                <a:cubicBezTo>
                  <a:pt x="23929" y="8171"/>
                  <a:pt x="23934" y="8171"/>
                  <a:pt x="23938" y="8171"/>
                </a:cubicBezTo>
                <a:close/>
                <a:moveTo>
                  <a:pt x="1338" y="7150"/>
                </a:moveTo>
                <a:cubicBezTo>
                  <a:pt x="1326" y="7201"/>
                  <a:pt x="1309" y="7258"/>
                  <a:pt x="1287" y="7309"/>
                </a:cubicBezTo>
                <a:lnTo>
                  <a:pt x="1298" y="7309"/>
                </a:lnTo>
                <a:cubicBezTo>
                  <a:pt x="1258" y="7400"/>
                  <a:pt x="1224" y="7485"/>
                  <a:pt x="1173" y="7565"/>
                </a:cubicBezTo>
                <a:lnTo>
                  <a:pt x="1207" y="7593"/>
                </a:lnTo>
                <a:cubicBezTo>
                  <a:pt x="1218" y="7570"/>
                  <a:pt x="1241" y="7536"/>
                  <a:pt x="1252" y="7514"/>
                </a:cubicBezTo>
                <a:lnTo>
                  <a:pt x="1298" y="7502"/>
                </a:lnTo>
                <a:lnTo>
                  <a:pt x="1298" y="7536"/>
                </a:lnTo>
                <a:cubicBezTo>
                  <a:pt x="1287" y="7536"/>
                  <a:pt x="1258" y="7542"/>
                  <a:pt x="1241" y="7542"/>
                </a:cubicBezTo>
                <a:cubicBezTo>
                  <a:pt x="1241" y="7587"/>
                  <a:pt x="1235" y="7633"/>
                  <a:pt x="1230" y="7678"/>
                </a:cubicBezTo>
                <a:cubicBezTo>
                  <a:pt x="1173" y="7712"/>
                  <a:pt x="1156" y="7769"/>
                  <a:pt x="1150" y="7831"/>
                </a:cubicBezTo>
                <a:cubicBezTo>
                  <a:pt x="1156" y="7905"/>
                  <a:pt x="1077" y="7956"/>
                  <a:pt x="1105" y="8030"/>
                </a:cubicBezTo>
                <a:cubicBezTo>
                  <a:pt x="1077" y="8019"/>
                  <a:pt x="1048" y="8007"/>
                  <a:pt x="1014" y="8001"/>
                </a:cubicBezTo>
                <a:cubicBezTo>
                  <a:pt x="980" y="8064"/>
                  <a:pt x="957" y="8126"/>
                  <a:pt x="946" y="8200"/>
                </a:cubicBezTo>
                <a:cubicBezTo>
                  <a:pt x="923" y="8223"/>
                  <a:pt x="901" y="8251"/>
                  <a:pt x="878" y="8274"/>
                </a:cubicBezTo>
                <a:cubicBezTo>
                  <a:pt x="935" y="8126"/>
                  <a:pt x="969" y="7962"/>
                  <a:pt x="1054" y="7826"/>
                </a:cubicBezTo>
                <a:lnTo>
                  <a:pt x="1054" y="7826"/>
                </a:lnTo>
                <a:cubicBezTo>
                  <a:pt x="1043" y="7877"/>
                  <a:pt x="1026" y="7928"/>
                  <a:pt x="1014" y="7984"/>
                </a:cubicBezTo>
                <a:cubicBezTo>
                  <a:pt x="1031" y="7984"/>
                  <a:pt x="1060" y="7990"/>
                  <a:pt x="1071" y="7996"/>
                </a:cubicBezTo>
                <a:cubicBezTo>
                  <a:pt x="1082" y="7877"/>
                  <a:pt x="1156" y="7780"/>
                  <a:pt x="1173" y="7661"/>
                </a:cubicBezTo>
                <a:lnTo>
                  <a:pt x="1173" y="7661"/>
                </a:lnTo>
                <a:cubicBezTo>
                  <a:pt x="1105" y="7701"/>
                  <a:pt x="1094" y="7780"/>
                  <a:pt x="1043" y="7837"/>
                </a:cubicBezTo>
                <a:cubicBezTo>
                  <a:pt x="1094" y="7644"/>
                  <a:pt x="1184" y="7457"/>
                  <a:pt x="1275" y="7281"/>
                </a:cubicBezTo>
                <a:cubicBezTo>
                  <a:pt x="1275" y="7275"/>
                  <a:pt x="1281" y="7275"/>
                  <a:pt x="1281" y="7270"/>
                </a:cubicBezTo>
                <a:cubicBezTo>
                  <a:pt x="1287" y="7264"/>
                  <a:pt x="1287" y="7258"/>
                  <a:pt x="1287" y="7253"/>
                </a:cubicBezTo>
                <a:cubicBezTo>
                  <a:pt x="1304" y="7219"/>
                  <a:pt x="1321" y="7184"/>
                  <a:pt x="1338" y="7150"/>
                </a:cubicBezTo>
                <a:close/>
                <a:moveTo>
                  <a:pt x="23539" y="8257"/>
                </a:moveTo>
                <a:cubicBezTo>
                  <a:pt x="23573" y="8257"/>
                  <a:pt x="23596" y="8336"/>
                  <a:pt x="23562" y="8348"/>
                </a:cubicBezTo>
                <a:cubicBezTo>
                  <a:pt x="23534" y="8325"/>
                  <a:pt x="23528" y="8285"/>
                  <a:pt x="23539" y="8257"/>
                </a:cubicBezTo>
                <a:close/>
                <a:moveTo>
                  <a:pt x="2013" y="8382"/>
                </a:moveTo>
                <a:cubicBezTo>
                  <a:pt x="2013" y="8382"/>
                  <a:pt x="2013" y="8387"/>
                  <a:pt x="2013" y="8387"/>
                </a:cubicBezTo>
                <a:cubicBezTo>
                  <a:pt x="2007" y="8387"/>
                  <a:pt x="2001" y="8382"/>
                  <a:pt x="2001" y="8382"/>
                </a:cubicBezTo>
                <a:close/>
                <a:moveTo>
                  <a:pt x="24050" y="8331"/>
                </a:moveTo>
                <a:cubicBezTo>
                  <a:pt x="24056" y="8382"/>
                  <a:pt x="24067" y="8427"/>
                  <a:pt x="24078" y="8478"/>
                </a:cubicBezTo>
                <a:cubicBezTo>
                  <a:pt x="24056" y="8472"/>
                  <a:pt x="24038" y="8461"/>
                  <a:pt x="24010" y="8455"/>
                </a:cubicBezTo>
                <a:lnTo>
                  <a:pt x="24016" y="8455"/>
                </a:lnTo>
                <a:cubicBezTo>
                  <a:pt x="24027" y="8438"/>
                  <a:pt x="24044" y="8427"/>
                  <a:pt x="24056" y="8410"/>
                </a:cubicBezTo>
                <a:cubicBezTo>
                  <a:pt x="24044" y="8387"/>
                  <a:pt x="24033" y="8359"/>
                  <a:pt x="24016" y="8336"/>
                </a:cubicBezTo>
                <a:lnTo>
                  <a:pt x="24050" y="8331"/>
                </a:lnTo>
                <a:close/>
                <a:moveTo>
                  <a:pt x="991" y="8228"/>
                </a:moveTo>
                <a:cubicBezTo>
                  <a:pt x="969" y="8359"/>
                  <a:pt x="895" y="8484"/>
                  <a:pt x="906" y="8620"/>
                </a:cubicBezTo>
                <a:cubicBezTo>
                  <a:pt x="895" y="8609"/>
                  <a:pt x="872" y="8597"/>
                  <a:pt x="861" y="8586"/>
                </a:cubicBezTo>
                <a:cubicBezTo>
                  <a:pt x="906" y="8467"/>
                  <a:pt x="912" y="8331"/>
                  <a:pt x="991" y="8228"/>
                </a:cubicBezTo>
                <a:close/>
                <a:moveTo>
                  <a:pt x="23687" y="8648"/>
                </a:moveTo>
                <a:lnTo>
                  <a:pt x="23687" y="8648"/>
                </a:lnTo>
                <a:cubicBezTo>
                  <a:pt x="23709" y="8671"/>
                  <a:pt x="23709" y="8688"/>
                  <a:pt x="23675" y="8694"/>
                </a:cubicBezTo>
                <a:cubicBezTo>
                  <a:pt x="23653" y="8671"/>
                  <a:pt x="23653" y="8654"/>
                  <a:pt x="23687" y="8648"/>
                </a:cubicBezTo>
                <a:close/>
                <a:moveTo>
                  <a:pt x="857" y="8654"/>
                </a:moveTo>
                <a:cubicBezTo>
                  <a:pt x="858" y="8654"/>
                  <a:pt x="860" y="8654"/>
                  <a:pt x="861" y="8654"/>
                </a:cubicBezTo>
                <a:cubicBezTo>
                  <a:pt x="888" y="8670"/>
                  <a:pt x="869" y="8717"/>
                  <a:pt x="843" y="8717"/>
                </a:cubicBezTo>
                <a:cubicBezTo>
                  <a:pt x="841" y="8717"/>
                  <a:pt x="840" y="8717"/>
                  <a:pt x="838" y="8716"/>
                </a:cubicBezTo>
                <a:cubicBezTo>
                  <a:pt x="817" y="8700"/>
                  <a:pt x="831" y="8654"/>
                  <a:pt x="857" y="8654"/>
                </a:cubicBezTo>
                <a:close/>
                <a:moveTo>
                  <a:pt x="838" y="8756"/>
                </a:moveTo>
                <a:cubicBezTo>
                  <a:pt x="833" y="8807"/>
                  <a:pt x="821" y="8847"/>
                  <a:pt x="787" y="8887"/>
                </a:cubicBezTo>
                <a:cubicBezTo>
                  <a:pt x="793" y="8841"/>
                  <a:pt x="799" y="8796"/>
                  <a:pt x="799" y="8756"/>
                </a:cubicBezTo>
                <a:close/>
                <a:moveTo>
                  <a:pt x="23675" y="7253"/>
                </a:moveTo>
                <a:lnTo>
                  <a:pt x="23675" y="7253"/>
                </a:lnTo>
                <a:cubicBezTo>
                  <a:pt x="23772" y="7377"/>
                  <a:pt x="23800" y="7559"/>
                  <a:pt x="23914" y="7661"/>
                </a:cubicBezTo>
                <a:cubicBezTo>
                  <a:pt x="23908" y="7667"/>
                  <a:pt x="23891" y="7672"/>
                  <a:pt x="23885" y="7678"/>
                </a:cubicBezTo>
                <a:cubicBezTo>
                  <a:pt x="24033" y="7996"/>
                  <a:pt x="24141" y="8331"/>
                  <a:pt x="24254" y="8660"/>
                </a:cubicBezTo>
                <a:cubicBezTo>
                  <a:pt x="24260" y="8660"/>
                  <a:pt x="24265" y="8654"/>
                  <a:pt x="24271" y="8654"/>
                </a:cubicBezTo>
                <a:lnTo>
                  <a:pt x="24271" y="8654"/>
                </a:lnTo>
                <a:cubicBezTo>
                  <a:pt x="24254" y="8745"/>
                  <a:pt x="24317" y="8830"/>
                  <a:pt x="24339" y="8921"/>
                </a:cubicBezTo>
                <a:cubicBezTo>
                  <a:pt x="24288" y="8892"/>
                  <a:pt x="24294" y="8830"/>
                  <a:pt x="24271" y="8779"/>
                </a:cubicBezTo>
                <a:cubicBezTo>
                  <a:pt x="24129" y="8359"/>
                  <a:pt x="23970" y="7950"/>
                  <a:pt x="23800" y="7542"/>
                </a:cubicBezTo>
                <a:cubicBezTo>
                  <a:pt x="23766" y="7440"/>
                  <a:pt x="23698" y="7355"/>
                  <a:pt x="23675" y="7253"/>
                </a:cubicBezTo>
                <a:close/>
                <a:moveTo>
                  <a:pt x="779" y="8923"/>
                </a:moveTo>
                <a:cubicBezTo>
                  <a:pt x="784" y="8923"/>
                  <a:pt x="788" y="8924"/>
                  <a:pt x="793" y="8926"/>
                </a:cubicBezTo>
                <a:cubicBezTo>
                  <a:pt x="818" y="8937"/>
                  <a:pt x="798" y="8979"/>
                  <a:pt x="773" y="8979"/>
                </a:cubicBezTo>
                <a:cubicBezTo>
                  <a:pt x="770" y="8979"/>
                  <a:pt x="767" y="8979"/>
                  <a:pt x="765" y="8977"/>
                </a:cubicBezTo>
                <a:cubicBezTo>
                  <a:pt x="740" y="8963"/>
                  <a:pt x="754" y="8923"/>
                  <a:pt x="779" y="8923"/>
                </a:cubicBezTo>
                <a:close/>
                <a:moveTo>
                  <a:pt x="876" y="8304"/>
                </a:moveTo>
                <a:cubicBezTo>
                  <a:pt x="855" y="8512"/>
                  <a:pt x="758" y="8700"/>
                  <a:pt x="719" y="8904"/>
                </a:cubicBezTo>
                <a:cubicBezTo>
                  <a:pt x="713" y="8949"/>
                  <a:pt x="691" y="8994"/>
                  <a:pt x="662" y="9034"/>
                </a:cubicBezTo>
                <a:cubicBezTo>
                  <a:pt x="712" y="8791"/>
                  <a:pt x="783" y="8542"/>
                  <a:pt x="876" y="8304"/>
                </a:cubicBezTo>
                <a:close/>
                <a:moveTo>
                  <a:pt x="730" y="9074"/>
                </a:moveTo>
                <a:lnTo>
                  <a:pt x="730" y="9074"/>
                </a:lnTo>
                <a:cubicBezTo>
                  <a:pt x="759" y="9085"/>
                  <a:pt x="765" y="9102"/>
                  <a:pt x="736" y="9125"/>
                </a:cubicBezTo>
                <a:cubicBezTo>
                  <a:pt x="708" y="9114"/>
                  <a:pt x="702" y="9097"/>
                  <a:pt x="730" y="9074"/>
                </a:cubicBezTo>
                <a:close/>
                <a:moveTo>
                  <a:pt x="1485" y="9227"/>
                </a:moveTo>
                <a:cubicBezTo>
                  <a:pt x="1474" y="9267"/>
                  <a:pt x="1462" y="9312"/>
                  <a:pt x="1440" y="9346"/>
                </a:cubicBezTo>
                <a:cubicBezTo>
                  <a:pt x="1434" y="9306"/>
                  <a:pt x="1445" y="9267"/>
                  <a:pt x="1451" y="9227"/>
                </a:cubicBezTo>
                <a:close/>
                <a:moveTo>
                  <a:pt x="24328" y="8921"/>
                </a:moveTo>
                <a:cubicBezTo>
                  <a:pt x="24402" y="9062"/>
                  <a:pt x="24419" y="9227"/>
                  <a:pt x="24447" y="9380"/>
                </a:cubicBezTo>
                <a:cubicBezTo>
                  <a:pt x="24407" y="9335"/>
                  <a:pt x="24402" y="9272"/>
                  <a:pt x="24385" y="9221"/>
                </a:cubicBezTo>
                <a:cubicBezTo>
                  <a:pt x="24362" y="9119"/>
                  <a:pt x="24322" y="9023"/>
                  <a:pt x="24328" y="8921"/>
                </a:cubicBezTo>
                <a:close/>
                <a:moveTo>
                  <a:pt x="24464" y="9386"/>
                </a:moveTo>
                <a:cubicBezTo>
                  <a:pt x="24487" y="9426"/>
                  <a:pt x="24475" y="9437"/>
                  <a:pt x="24436" y="9437"/>
                </a:cubicBezTo>
                <a:cubicBezTo>
                  <a:pt x="24419" y="9397"/>
                  <a:pt x="24430" y="9386"/>
                  <a:pt x="24464" y="9386"/>
                </a:cubicBezTo>
                <a:close/>
                <a:moveTo>
                  <a:pt x="24317" y="9176"/>
                </a:moveTo>
                <a:cubicBezTo>
                  <a:pt x="24351" y="9306"/>
                  <a:pt x="24356" y="9437"/>
                  <a:pt x="24407" y="9562"/>
                </a:cubicBezTo>
                <a:cubicBezTo>
                  <a:pt x="24424" y="9590"/>
                  <a:pt x="24413" y="9619"/>
                  <a:pt x="24402" y="9647"/>
                </a:cubicBezTo>
                <a:cubicBezTo>
                  <a:pt x="24387" y="9617"/>
                  <a:pt x="24402" y="9527"/>
                  <a:pt x="24354" y="9527"/>
                </a:cubicBezTo>
                <a:cubicBezTo>
                  <a:pt x="24347" y="9527"/>
                  <a:pt x="24338" y="9529"/>
                  <a:pt x="24328" y="9533"/>
                </a:cubicBezTo>
                <a:cubicBezTo>
                  <a:pt x="24339" y="9528"/>
                  <a:pt x="24356" y="9516"/>
                  <a:pt x="24368" y="9505"/>
                </a:cubicBezTo>
                <a:cubicBezTo>
                  <a:pt x="24328" y="9397"/>
                  <a:pt x="24305" y="9289"/>
                  <a:pt x="24317" y="9176"/>
                </a:cubicBezTo>
                <a:close/>
                <a:moveTo>
                  <a:pt x="594" y="9715"/>
                </a:moveTo>
                <a:cubicBezTo>
                  <a:pt x="628" y="9721"/>
                  <a:pt x="611" y="9772"/>
                  <a:pt x="583" y="9777"/>
                </a:cubicBezTo>
                <a:cubicBezTo>
                  <a:pt x="549" y="9777"/>
                  <a:pt x="566" y="9721"/>
                  <a:pt x="594" y="9715"/>
                </a:cubicBezTo>
                <a:close/>
                <a:moveTo>
                  <a:pt x="594" y="9284"/>
                </a:moveTo>
                <a:lnTo>
                  <a:pt x="594" y="9284"/>
                </a:lnTo>
                <a:cubicBezTo>
                  <a:pt x="606" y="9471"/>
                  <a:pt x="543" y="9664"/>
                  <a:pt x="481" y="9840"/>
                </a:cubicBezTo>
                <a:cubicBezTo>
                  <a:pt x="509" y="9653"/>
                  <a:pt x="549" y="9465"/>
                  <a:pt x="594" y="9284"/>
                </a:cubicBezTo>
                <a:close/>
                <a:moveTo>
                  <a:pt x="1349" y="9766"/>
                </a:moveTo>
                <a:cubicBezTo>
                  <a:pt x="1349" y="9823"/>
                  <a:pt x="1372" y="9902"/>
                  <a:pt x="1321" y="9953"/>
                </a:cubicBezTo>
                <a:cubicBezTo>
                  <a:pt x="1326" y="9891"/>
                  <a:pt x="1338" y="9828"/>
                  <a:pt x="1349" y="9766"/>
                </a:cubicBezTo>
                <a:close/>
                <a:moveTo>
                  <a:pt x="24697" y="9965"/>
                </a:moveTo>
                <a:cubicBezTo>
                  <a:pt x="24697" y="10027"/>
                  <a:pt x="24748" y="10095"/>
                  <a:pt x="24702" y="10152"/>
                </a:cubicBezTo>
                <a:cubicBezTo>
                  <a:pt x="24685" y="10095"/>
                  <a:pt x="24674" y="10033"/>
                  <a:pt x="24657" y="9976"/>
                </a:cubicBezTo>
                <a:cubicBezTo>
                  <a:pt x="24668" y="9970"/>
                  <a:pt x="24685" y="9965"/>
                  <a:pt x="24697" y="9965"/>
                </a:cubicBezTo>
                <a:close/>
                <a:moveTo>
                  <a:pt x="469" y="9857"/>
                </a:moveTo>
                <a:cubicBezTo>
                  <a:pt x="498" y="9999"/>
                  <a:pt x="447" y="10146"/>
                  <a:pt x="424" y="10288"/>
                </a:cubicBezTo>
                <a:cubicBezTo>
                  <a:pt x="418" y="10141"/>
                  <a:pt x="458" y="9999"/>
                  <a:pt x="469" y="9857"/>
                </a:cubicBezTo>
                <a:close/>
                <a:moveTo>
                  <a:pt x="1276" y="10383"/>
                </a:moveTo>
                <a:cubicBezTo>
                  <a:pt x="1280" y="10383"/>
                  <a:pt x="1283" y="10383"/>
                  <a:pt x="1287" y="10384"/>
                </a:cubicBezTo>
                <a:cubicBezTo>
                  <a:pt x="1312" y="10400"/>
                  <a:pt x="1296" y="10448"/>
                  <a:pt x="1267" y="10448"/>
                </a:cubicBezTo>
                <a:cubicBezTo>
                  <a:pt x="1264" y="10448"/>
                  <a:pt x="1261" y="10448"/>
                  <a:pt x="1258" y="10447"/>
                </a:cubicBezTo>
                <a:cubicBezTo>
                  <a:pt x="1232" y="10431"/>
                  <a:pt x="1244" y="10383"/>
                  <a:pt x="1276" y="10383"/>
                </a:cubicBezTo>
                <a:close/>
                <a:moveTo>
                  <a:pt x="24464" y="9437"/>
                </a:moveTo>
                <a:lnTo>
                  <a:pt x="24464" y="9437"/>
                </a:lnTo>
                <a:cubicBezTo>
                  <a:pt x="24526" y="9579"/>
                  <a:pt x="24532" y="9738"/>
                  <a:pt x="24572" y="9885"/>
                </a:cubicBezTo>
                <a:cubicBezTo>
                  <a:pt x="24578" y="9880"/>
                  <a:pt x="24589" y="9874"/>
                  <a:pt x="24595" y="9868"/>
                </a:cubicBezTo>
                <a:lnTo>
                  <a:pt x="24595" y="9868"/>
                </a:lnTo>
                <a:cubicBezTo>
                  <a:pt x="24589" y="9885"/>
                  <a:pt x="24583" y="9902"/>
                  <a:pt x="24578" y="9914"/>
                </a:cubicBezTo>
                <a:cubicBezTo>
                  <a:pt x="24612" y="10129"/>
                  <a:pt x="24674" y="10339"/>
                  <a:pt x="24680" y="10555"/>
                </a:cubicBezTo>
                <a:cubicBezTo>
                  <a:pt x="24685" y="10555"/>
                  <a:pt x="24702" y="10549"/>
                  <a:pt x="24714" y="10543"/>
                </a:cubicBezTo>
                <a:lnTo>
                  <a:pt x="24714" y="10543"/>
                </a:lnTo>
                <a:cubicBezTo>
                  <a:pt x="24663" y="10617"/>
                  <a:pt x="24714" y="10714"/>
                  <a:pt x="24702" y="10793"/>
                </a:cubicBezTo>
                <a:cubicBezTo>
                  <a:pt x="24663" y="10748"/>
                  <a:pt x="24691" y="10680"/>
                  <a:pt x="24657" y="10634"/>
                </a:cubicBezTo>
                <a:cubicBezTo>
                  <a:pt x="24646" y="10231"/>
                  <a:pt x="24481" y="9828"/>
                  <a:pt x="24464" y="9437"/>
                </a:cubicBezTo>
                <a:close/>
                <a:moveTo>
                  <a:pt x="24589" y="10674"/>
                </a:moveTo>
                <a:cubicBezTo>
                  <a:pt x="24600" y="10742"/>
                  <a:pt x="24617" y="10804"/>
                  <a:pt x="24634" y="10867"/>
                </a:cubicBezTo>
                <a:cubicBezTo>
                  <a:pt x="24651" y="10872"/>
                  <a:pt x="24680" y="10872"/>
                  <a:pt x="24691" y="10878"/>
                </a:cubicBezTo>
                <a:cubicBezTo>
                  <a:pt x="24691" y="10855"/>
                  <a:pt x="24697" y="10821"/>
                  <a:pt x="24697" y="10799"/>
                </a:cubicBezTo>
                <a:cubicBezTo>
                  <a:pt x="24731" y="10895"/>
                  <a:pt x="24748" y="11009"/>
                  <a:pt x="24725" y="11111"/>
                </a:cubicBezTo>
                <a:cubicBezTo>
                  <a:pt x="24714" y="11054"/>
                  <a:pt x="24702" y="10997"/>
                  <a:pt x="24714" y="10935"/>
                </a:cubicBezTo>
                <a:cubicBezTo>
                  <a:pt x="24691" y="10912"/>
                  <a:pt x="24674" y="10878"/>
                  <a:pt x="24634" y="10872"/>
                </a:cubicBezTo>
                <a:lnTo>
                  <a:pt x="24634" y="10872"/>
                </a:lnTo>
                <a:cubicBezTo>
                  <a:pt x="24617" y="10929"/>
                  <a:pt x="24634" y="10986"/>
                  <a:pt x="24646" y="11043"/>
                </a:cubicBezTo>
                <a:cubicBezTo>
                  <a:pt x="24634" y="11043"/>
                  <a:pt x="24617" y="11031"/>
                  <a:pt x="24606" y="11031"/>
                </a:cubicBezTo>
                <a:cubicBezTo>
                  <a:pt x="24612" y="11009"/>
                  <a:pt x="24612" y="10986"/>
                  <a:pt x="24612" y="10958"/>
                </a:cubicBezTo>
                <a:cubicBezTo>
                  <a:pt x="24595" y="10952"/>
                  <a:pt x="24578" y="10946"/>
                  <a:pt x="24560" y="10941"/>
                </a:cubicBezTo>
                <a:lnTo>
                  <a:pt x="24600" y="10935"/>
                </a:lnTo>
                <a:cubicBezTo>
                  <a:pt x="24583" y="10850"/>
                  <a:pt x="24606" y="10759"/>
                  <a:pt x="24572" y="10674"/>
                </a:cubicBezTo>
                <a:close/>
                <a:moveTo>
                  <a:pt x="47" y="11553"/>
                </a:moveTo>
                <a:lnTo>
                  <a:pt x="47" y="11553"/>
                </a:lnTo>
                <a:cubicBezTo>
                  <a:pt x="46" y="11553"/>
                  <a:pt x="45" y="11553"/>
                  <a:pt x="44" y="11553"/>
                </a:cubicBezTo>
                <a:cubicBezTo>
                  <a:pt x="45" y="11554"/>
                  <a:pt x="46" y="11554"/>
                  <a:pt x="47" y="11554"/>
                </a:cubicBezTo>
                <a:lnTo>
                  <a:pt x="47" y="11554"/>
                </a:lnTo>
                <a:cubicBezTo>
                  <a:pt x="47" y="11554"/>
                  <a:pt x="47" y="11553"/>
                  <a:pt x="47" y="11553"/>
                </a:cubicBezTo>
                <a:close/>
                <a:moveTo>
                  <a:pt x="24753" y="11497"/>
                </a:moveTo>
                <a:cubicBezTo>
                  <a:pt x="24787" y="11497"/>
                  <a:pt x="24793" y="11565"/>
                  <a:pt x="24765" y="11582"/>
                </a:cubicBezTo>
                <a:cubicBezTo>
                  <a:pt x="24725" y="11576"/>
                  <a:pt x="24725" y="11514"/>
                  <a:pt x="24753" y="11497"/>
                </a:cubicBezTo>
                <a:close/>
                <a:moveTo>
                  <a:pt x="435" y="10294"/>
                </a:moveTo>
                <a:lnTo>
                  <a:pt x="435" y="10294"/>
                </a:lnTo>
                <a:cubicBezTo>
                  <a:pt x="373" y="10577"/>
                  <a:pt x="384" y="10872"/>
                  <a:pt x="339" y="11162"/>
                </a:cubicBezTo>
                <a:lnTo>
                  <a:pt x="401" y="11202"/>
                </a:lnTo>
                <a:cubicBezTo>
                  <a:pt x="407" y="11173"/>
                  <a:pt x="418" y="11139"/>
                  <a:pt x="430" y="11111"/>
                </a:cubicBezTo>
                <a:lnTo>
                  <a:pt x="435" y="11105"/>
                </a:lnTo>
                <a:cubicBezTo>
                  <a:pt x="441" y="11167"/>
                  <a:pt x="441" y="11224"/>
                  <a:pt x="435" y="11281"/>
                </a:cubicBezTo>
                <a:lnTo>
                  <a:pt x="407" y="11281"/>
                </a:lnTo>
                <a:cubicBezTo>
                  <a:pt x="407" y="11258"/>
                  <a:pt x="407" y="11230"/>
                  <a:pt x="407" y="11202"/>
                </a:cubicBezTo>
                <a:cubicBezTo>
                  <a:pt x="396" y="11202"/>
                  <a:pt x="362" y="11207"/>
                  <a:pt x="350" y="11213"/>
                </a:cubicBezTo>
                <a:cubicBezTo>
                  <a:pt x="328" y="11366"/>
                  <a:pt x="328" y="11519"/>
                  <a:pt x="322" y="11672"/>
                </a:cubicBezTo>
                <a:cubicBezTo>
                  <a:pt x="316" y="11672"/>
                  <a:pt x="299" y="11672"/>
                  <a:pt x="294" y="11667"/>
                </a:cubicBezTo>
                <a:cubicBezTo>
                  <a:pt x="311" y="11253"/>
                  <a:pt x="345" y="10838"/>
                  <a:pt x="396" y="10424"/>
                </a:cubicBezTo>
                <a:cubicBezTo>
                  <a:pt x="396" y="10379"/>
                  <a:pt x="390" y="10322"/>
                  <a:pt x="435" y="10294"/>
                </a:cubicBezTo>
                <a:close/>
                <a:moveTo>
                  <a:pt x="24685" y="11706"/>
                </a:moveTo>
                <a:cubicBezTo>
                  <a:pt x="24685" y="11769"/>
                  <a:pt x="24731" y="11854"/>
                  <a:pt x="24663" y="11899"/>
                </a:cubicBezTo>
                <a:cubicBezTo>
                  <a:pt x="24663" y="11837"/>
                  <a:pt x="24651" y="11763"/>
                  <a:pt x="24685" y="11706"/>
                </a:cubicBezTo>
                <a:close/>
                <a:moveTo>
                  <a:pt x="24776" y="11797"/>
                </a:moveTo>
                <a:lnTo>
                  <a:pt x="24776" y="11797"/>
                </a:lnTo>
                <a:cubicBezTo>
                  <a:pt x="24782" y="11945"/>
                  <a:pt x="24833" y="12121"/>
                  <a:pt x="24759" y="12251"/>
                </a:cubicBezTo>
                <a:cubicBezTo>
                  <a:pt x="24776" y="12104"/>
                  <a:pt x="24770" y="11950"/>
                  <a:pt x="24753" y="11803"/>
                </a:cubicBezTo>
                <a:lnTo>
                  <a:pt x="24776" y="11797"/>
                </a:lnTo>
                <a:close/>
                <a:moveTo>
                  <a:pt x="322" y="11706"/>
                </a:moveTo>
                <a:cubicBezTo>
                  <a:pt x="328" y="11769"/>
                  <a:pt x="322" y="11831"/>
                  <a:pt x="316" y="11899"/>
                </a:cubicBezTo>
                <a:lnTo>
                  <a:pt x="316" y="11899"/>
                </a:lnTo>
                <a:cubicBezTo>
                  <a:pt x="318" y="11895"/>
                  <a:pt x="320" y="11891"/>
                  <a:pt x="322" y="11888"/>
                </a:cubicBezTo>
                <a:lnTo>
                  <a:pt x="322" y="11888"/>
                </a:lnTo>
                <a:cubicBezTo>
                  <a:pt x="305" y="12041"/>
                  <a:pt x="311" y="12189"/>
                  <a:pt x="328" y="12342"/>
                </a:cubicBezTo>
                <a:lnTo>
                  <a:pt x="305" y="12342"/>
                </a:lnTo>
                <a:cubicBezTo>
                  <a:pt x="299" y="12204"/>
                  <a:pt x="251" y="12029"/>
                  <a:pt x="316" y="11899"/>
                </a:cubicBezTo>
                <a:lnTo>
                  <a:pt x="316" y="11899"/>
                </a:lnTo>
                <a:cubicBezTo>
                  <a:pt x="316" y="11899"/>
                  <a:pt x="316" y="11899"/>
                  <a:pt x="316" y="11899"/>
                </a:cubicBezTo>
                <a:cubicBezTo>
                  <a:pt x="316" y="11899"/>
                  <a:pt x="316" y="11899"/>
                  <a:pt x="316" y="11899"/>
                </a:cubicBezTo>
                <a:lnTo>
                  <a:pt x="316" y="11899"/>
                </a:lnTo>
                <a:cubicBezTo>
                  <a:pt x="316" y="11899"/>
                  <a:pt x="316" y="11899"/>
                  <a:pt x="316" y="11899"/>
                </a:cubicBezTo>
                <a:lnTo>
                  <a:pt x="316" y="11899"/>
                </a:lnTo>
                <a:cubicBezTo>
                  <a:pt x="271" y="11842"/>
                  <a:pt x="288" y="11763"/>
                  <a:pt x="322" y="11706"/>
                </a:cubicBezTo>
                <a:close/>
                <a:moveTo>
                  <a:pt x="418" y="12240"/>
                </a:moveTo>
                <a:cubicBezTo>
                  <a:pt x="418" y="12302"/>
                  <a:pt x="430" y="12376"/>
                  <a:pt x="401" y="12433"/>
                </a:cubicBezTo>
                <a:cubicBezTo>
                  <a:pt x="401" y="12370"/>
                  <a:pt x="350" y="12285"/>
                  <a:pt x="418" y="12240"/>
                </a:cubicBezTo>
                <a:close/>
                <a:moveTo>
                  <a:pt x="24765" y="12245"/>
                </a:moveTo>
                <a:lnTo>
                  <a:pt x="24765" y="12245"/>
                </a:lnTo>
                <a:cubicBezTo>
                  <a:pt x="24810" y="12297"/>
                  <a:pt x="24799" y="12376"/>
                  <a:pt x="24759" y="12433"/>
                </a:cubicBezTo>
                <a:cubicBezTo>
                  <a:pt x="24753" y="12370"/>
                  <a:pt x="24759" y="12308"/>
                  <a:pt x="24765" y="12245"/>
                </a:cubicBezTo>
                <a:close/>
                <a:moveTo>
                  <a:pt x="316" y="12563"/>
                </a:moveTo>
                <a:cubicBezTo>
                  <a:pt x="356" y="12563"/>
                  <a:pt x="356" y="12626"/>
                  <a:pt x="333" y="12648"/>
                </a:cubicBezTo>
                <a:cubicBezTo>
                  <a:pt x="294" y="12643"/>
                  <a:pt x="288" y="12580"/>
                  <a:pt x="316" y="12563"/>
                </a:cubicBezTo>
                <a:close/>
                <a:moveTo>
                  <a:pt x="356" y="13028"/>
                </a:moveTo>
                <a:lnTo>
                  <a:pt x="356" y="13028"/>
                </a:lnTo>
                <a:cubicBezTo>
                  <a:pt x="373" y="13085"/>
                  <a:pt x="379" y="13148"/>
                  <a:pt x="367" y="13204"/>
                </a:cubicBezTo>
                <a:cubicBezTo>
                  <a:pt x="390" y="13227"/>
                  <a:pt x="407" y="13267"/>
                  <a:pt x="447" y="13272"/>
                </a:cubicBezTo>
                <a:cubicBezTo>
                  <a:pt x="469" y="13210"/>
                  <a:pt x="447" y="13153"/>
                  <a:pt x="435" y="13097"/>
                </a:cubicBezTo>
                <a:lnTo>
                  <a:pt x="435" y="13097"/>
                </a:lnTo>
                <a:cubicBezTo>
                  <a:pt x="447" y="13102"/>
                  <a:pt x="464" y="13108"/>
                  <a:pt x="475" y="13114"/>
                </a:cubicBezTo>
                <a:cubicBezTo>
                  <a:pt x="475" y="13136"/>
                  <a:pt x="469" y="13159"/>
                  <a:pt x="469" y="13182"/>
                </a:cubicBezTo>
                <a:cubicBezTo>
                  <a:pt x="487" y="13187"/>
                  <a:pt x="504" y="13193"/>
                  <a:pt x="521" y="13199"/>
                </a:cubicBezTo>
                <a:lnTo>
                  <a:pt x="487" y="13204"/>
                </a:lnTo>
                <a:cubicBezTo>
                  <a:pt x="498" y="13295"/>
                  <a:pt x="481" y="13380"/>
                  <a:pt x="515" y="13465"/>
                </a:cubicBezTo>
                <a:lnTo>
                  <a:pt x="498" y="13465"/>
                </a:lnTo>
                <a:cubicBezTo>
                  <a:pt x="481" y="13397"/>
                  <a:pt x="464" y="13335"/>
                  <a:pt x="447" y="13272"/>
                </a:cubicBezTo>
                <a:cubicBezTo>
                  <a:pt x="435" y="13272"/>
                  <a:pt x="407" y="13267"/>
                  <a:pt x="390" y="13267"/>
                </a:cubicBezTo>
                <a:cubicBezTo>
                  <a:pt x="390" y="13284"/>
                  <a:pt x="390" y="13324"/>
                  <a:pt x="390" y="13341"/>
                </a:cubicBezTo>
                <a:cubicBezTo>
                  <a:pt x="356" y="13244"/>
                  <a:pt x="333" y="13131"/>
                  <a:pt x="356" y="13028"/>
                </a:cubicBezTo>
                <a:close/>
                <a:moveTo>
                  <a:pt x="1298" y="13471"/>
                </a:moveTo>
                <a:lnTo>
                  <a:pt x="1298" y="13471"/>
                </a:lnTo>
                <a:cubicBezTo>
                  <a:pt x="1326" y="13494"/>
                  <a:pt x="1326" y="13511"/>
                  <a:pt x="1292" y="13522"/>
                </a:cubicBezTo>
                <a:cubicBezTo>
                  <a:pt x="1264" y="13499"/>
                  <a:pt x="1269" y="13482"/>
                  <a:pt x="1298" y="13471"/>
                </a:cubicBezTo>
                <a:close/>
                <a:moveTo>
                  <a:pt x="12282" y="0"/>
                </a:moveTo>
                <a:cubicBezTo>
                  <a:pt x="12261" y="0"/>
                  <a:pt x="12243" y="25"/>
                  <a:pt x="12226" y="30"/>
                </a:cubicBezTo>
                <a:cubicBezTo>
                  <a:pt x="12214" y="29"/>
                  <a:pt x="12204" y="29"/>
                  <a:pt x="12193" y="29"/>
                </a:cubicBezTo>
                <a:cubicBezTo>
                  <a:pt x="12113" y="29"/>
                  <a:pt x="12054" y="49"/>
                  <a:pt x="11999" y="109"/>
                </a:cubicBezTo>
                <a:cubicBezTo>
                  <a:pt x="11993" y="92"/>
                  <a:pt x="11993" y="64"/>
                  <a:pt x="11987" y="47"/>
                </a:cubicBezTo>
                <a:cubicBezTo>
                  <a:pt x="11982" y="64"/>
                  <a:pt x="11970" y="92"/>
                  <a:pt x="11965" y="109"/>
                </a:cubicBezTo>
                <a:cubicBezTo>
                  <a:pt x="11948" y="93"/>
                  <a:pt x="11925" y="61"/>
                  <a:pt x="11898" y="61"/>
                </a:cubicBezTo>
                <a:cubicBezTo>
                  <a:pt x="11889" y="61"/>
                  <a:pt x="11879" y="65"/>
                  <a:pt x="11868" y="75"/>
                </a:cubicBezTo>
                <a:cubicBezTo>
                  <a:pt x="11811" y="75"/>
                  <a:pt x="11755" y="70"/>
                  <a:pt x="11698" y="70"/>
                </a:cubicBezTo>
                <a:cubicBezTo>
                  <a:pt x="11760" y="104"/>
                  <a:pt x="11823" y="115"/>
                  <a:pt x="11885" y="126"/>
                </a:cubicBezTo>
                <a:cubicBezTo>
                  <a:pt x="11891" y="109"/>
                  <a:pt x="11897" y="81"/>
                  <a:pt x="11897" y="70"/>
                </a:cubicBezTo>
                <a:cubicBezTo>
                  <a:pt x="11915" y="102"/>
                  <a:pt x="11938" y="121"/>
                  <a:pt x="11967" y="121"/>
                </a:cubicBezTo>
                <a:cubicBezTo>
                  <a:pt x="11983" y="121"/>
                  <a:pt x="12001" y="116"/>
                  <a:pt x="12021" y="104"/>
                </a:cubicBezTo>
                <a:lnTo>
                  <a:pt x="12021" y="104"/>
                </a:lnTo>
                <a:lnTo>
                  <a:pt x="12010" y="149"/>
                </a:lnTo>
                <a:cubicBezTo>
                  <a:pt x="12038" y="104"/>
                  <a:pt x="12072" y="70"/>
                  <a:pt x="12118" y="41"/>
                </a:cubicBezTo>
                <a:cubicBezTo>
                  <a:pt x="12186" y="70"/>
                  <a:pt x="12203" y="132"/>
                  <a:pt x="12209" y="194"/>
                </a:cubicBezTo>
                <a:cubicBezTo>
                  <a:pt x="12271" y="206"/>
                  <a:pt x="12333" y="217"/>
                  <a:pt x="12396" y="223"/>
                </a:cubicBezTo>
                <a:cubicBezTo>
                  <a:pt x="12072" y="240"/>
                  <a:pt x="11755" y="257"/>
                  <a:pt x="11431" y="257"/>
                </a:cubicBezTo>
                <a:cubicBezTo>
                  <a:pt x="11443" y="245"/>
                  <a:pt x="11460" y="223"/>
                  <a:pt x="11471" y="211"/>
                </a:cubicBezTo>
                <a:cubicBezTo>
                  <a:pt x="11465" y="211"/>
                  <a:pt x="11454" y="211"/>
                  <a:pt x="11443" y="206"/>
                </a:cubicBezTo>
                <a:cubicBezTo>
                  <a:pt x="11435" y="246"/>
                  <a:pt x="11415" y="271"/>
                  <a:pt x="11383" y="271"/>
                </a:cubicBezTo>
                <a:cubicBezTo>
                  <a:pt x="11369" y="271"/>
                  <a:pt x="11353" y="267"/>
                  <a:pt x="11335" y="257"/>
                </a:cubicBezTo>
                <a:cubicBezTo>
                  <a:pt x="11352" y="245"/>
                  <a:pt x="11386" y="223"/>
                  <a:pt x="11403" y="211"/>
                </a:cubicBezTo>
                <a:lnTo>
                  <a:pt x="11403" y="211"/>
                </a:lnTo>
                <a:cubicBezTo>
                  <a:pt x="11380" y="217"/>
                  <a:pt x="11363" y="217"/>
                  <a:pt x="11341" y="217"/>
                </a:cubicBezTo>
                <a:cubicBezTo>
                  <a:pt x="11335" y="240"/>
                  <a:pt x="11329" y="257"/>
                  <a:pt x="11323" y="274"/>
                </a:cubicBezTo>
                <a:cubicBezTo>
                  <a:pt x="11227" y="279"/>
                  <a:pt x="11125" y="279"/>
                  <a:pt x="11028" y="285"/>
                </a:cubicBezTo>
                <a:cubicBezTo>
                  <a:pt x="11025" y="285"/>
                  <a:pt x="11021" y="285"/>
                  <a:pt x="11017" y="285"/>
                </a:cubicBezTo>
                <a:cubicBezTo>
                  <a:pt x="10940" y="285"/>
                  <a:pt x="10851" y="317"/>
                  <a:pt x="10773" y="317"/>
                </a:cubicBezTo>
                <a:cubicBezTo>
                  <a:pt x="10731" y="317"/>
                  <a:pt x="10692" y="308"/>
                  <a:pt x="10660" y="279"/>
                </a:cubicBezTo>
                <a:cubicBezTo>
                  <a:pt x="10603" y="274"/>
                  <a:pt x="10546" y="274"/>
                  <a:pt x="10489" y="262"/>
                </a:cubicBezTo>
                <a:cubicBezTo>
                  <a:pt x="10484" y="268"/>
                  <a:pt x="10461" y="285"/>
                  <a:pt x="10455" y="291"/>
                </a:cubicBezTo>
                <a:cubicBezTo>
                  <a:pt x="10441" y="286"/>
                  <a:pt x="10427" y="283"/>
                  <a:pt x="10415" y="283"/>
                </a:cubicBezTo>
                <a:cubicBezTo>
                  <a:pt x="10384" y="283"/>
                  <a:pt x="10361" y="300"/>
                  <a:pt x="10353" y="336"/>
                </a:cubicBezTo>
                <a:cubicBezTo>
                  <a:pt x="10387" y="336"/>
                  <a:pt x="10421" y="331"/>
                  <a:pt x="10455" y="331"/>
                </a:cubicBezTo>
                <a:cubicBezTo>
                  <a:pt x="10410" y="348"/>
                  <a:pt x="10359" y="359"/>
                  <a:pt x="10308" y="365"/>
                </a:cubicBezTo>
                <a:cubicBezTo>
                  <a:pt x="10314" y="353"/>
                  <a:pt x="10319" y="319"/>
                  <a:pt x="10319" y="302"/>
                </a:cubicBezTo>
                <a:lnTo>
                  <a:pt x="10319" y="302"/>
                </a:lnTo>
                <a:cubicBezTo>
                  <a:pt x="10297" y="313"/>
                  <a:pt x="10268" y="325"/>
                  <a:pt x="10245" y="336"/>
                </a:cubicBezTo>
                <a:cubicBezTo>
                  <a:pt x="10245" y="308"/>
                  <a:pt x="10245" y="279"/>
                  <a:pt x="10251" y="251"/>
                </a:cubicBezTo>
                <a:cubicBezTo>
                  <a:pt x="10280" y="245"/>
                  <a:pt x="10314" y="240"/>
                  <a:pt x="10342" y="234"/>
                </a:cubicBezTo>
                <a:cubicBezTo>
                  <a:pt x="10348" y="234"/>
                  <a:pt x="10359" y="240"/>
                  <a:pt x="10365" y="245"/>
                </a:cubicBezTo>
                <a:cubicBezTo>
                  <a:pt x="10444" y="240"/>
                  <a:pt x="10518" y="211"/>
                  <a:pt x="10586" y="183"/>
                </a:cubicBezTo>
                <a:cubicBezTo>
                  <a:pt x="10603" y="189"/>
                  <a:pt x="10637" y="206"/>
                  <a:pt x="10654" y="217"/>
                </a:cubicBezTo>
                <a:cubicBezTo>
                  <a:pt x="10654" y="200"/>
                  <a:pt x="10660" y="172"/>
                  <a:pt x="10665" y="155"/>
                </a:cubicBezTo>
                <a:cubicBezTo>
                  <a:pt x="10631" y="144"/>
                  <a:pt x="10598" y="141"/>
                  <a:pt x="10564" y="141"/>
                </a:cubicBezTo>
                <a:cubicBezTo>
                  <a:pt x="10467" y="141"/>
                  <a:pt x="10370" y="172"/>
                  <a:pt x="10274" y="172"/>
                </a:cubicBezTo>
                <a:lnTo>
                  <a:pt x="10280" y="138"/>
                </a:lnTo>
                <a:lnTo>
                  <a:pt x="10280" y="138"/>
                </a:lnTo>
                <a:cubicBezTo>
                  <a:pt x="10274" y="149"/>
                  <a:pt x="10262" y="172"/>
                  <a:pt x="10262" y="183"/>
                </a:cubicBezTo>
                <a:cubicBezTo>
                  <a:pt x="10194" y="183"/>
                  <a:pt x="10126" y="189"/>
                  <a:pt x="10064" y="223"/>
                </a:cubicBezTo>
                <a:cubicBezTo>
                  <a:pt x="10050" y="220"/>
                  <a:pt x="10035" y="218"/>
                  <a:pt x="10022" y="218"/>
                </a:cubicBezTo>
                <a:cubicBezTo>
                  <a:pt x="9986" y="218"/>
                  <a:pt x="9955" y="230"/>
                  <a:pt x="9939" y="262"/>
                </a:cubicBezTo>
                <a:cubicBezTo>
                  <a:pt x="9933" y="251"/>
                  <a:pt x="9922" y="228"/>
                  <a:pt x="9916" y="217"/>
                </a:cubicBezTo>
                <a:cubicBezTo>
                  <a:pt x="9916" y="234"/>
                  <a:pt x="9916" y="268"/>
                  <a:pt x="9911" y="285"/>
                </a:cubicBezTo>
                <a:cubicBezTo>
                  <a:pt x="9894" y="274"/>
                  <a:pt x="9854" y="262"/>
                  <a:pt x="9837" y="251"/>
                </a:cubicBezTo>
                <a:cubicBezTo>
                  <a:pt x="9831" y="262"/>
                  <a:pt x="9831" y="274"/>
                  <a:pt x="9826" y="279"/>
                </a:cubicBezTo>
                <a:cubicBezTo>
                  <a:pt x="9861" y="285"/>
                  <a:pt x="9900" y="292"/>
                  <a:pt x="9937" y="292"/>
                </a:cubicBezTo>
                <a:cubicBezTo>
                  <a:pt x="9982" y="292"/>
                  <a:pt x="10024" y="281"/>
                  <a:pt x="10053" y="240"/>
                </a:cubicBezTo>
                <a:cubicBezTo>
                  <a:pt x="10070" y="251"/>
                  <a:pt x="10098" y="262"/>
                  <a:pt x="10115" y="274"/>
                </a:cubicBezTo>
                <a:cubicBezTo>
                  <a:pt x="10160" y="262"/>
                  <a:pt x="10200" y="257"/>
                  <a:pt x="10240" y="245"/>
                </a:cubicBezTo>
                <a:lnTo>
                  <a:pt x="10240" y="245"/>
                </a:lnTo>
                <a:cubicBezTo>
                  <a:pt x="10234" y="268"/>
                  <a:pt x="10223" y="319"/>
                  <a:pt x="10217" y="342"/>
                </a:cubicBezTo>
                <a:cubicBezTo>
                  <a:pt x="10200" y="336"/>
                  <a:pt x="10172" y="325"/>
                  <a:pt x="10155" y="319"/>
                </a:cubicBezTo>
                <a:cubicBezTo>
                  <a:pt x="10155" y="342"/>
                  <a:pt x="10155" y="359"/>
                  <a:pt x="10155" y="382"/>
                </a:cubicBezTo>
                <a:cubicBezTo>
                  <a:pt x="10143" y="387"/>
                  <a:pt x="10126" y="399"/>
                  <a:pt x="10115" y="399"/>
                </a:cubicBezTo>
                <a:lnTo>
                  <a:pt x="10115" y="325"/>
                </a:lnTo>
                <a:cubicBezTo>
                  <a:pt x="10098" y="342"/>
                  <a:pt x="10081" y="376"/>
                  <a:pt x="10064" y="393"/>
                </a:cubicBezTo>
                <a:cubicBezTo>
                  <a:pt x="10047" y="399"/>
                  <a:pt x="10024" y="404"/>
                  <a:pt x="10001" y="410"/>
                </a:cubicBezTo>
                <a:cubicBezTo>
                  <a:pt x="10024" y="393"/>
                  <a:pt x="10053" y="387"/>
                  <a:pt x="10064" y="359"/>
                </a:cubicBezTo>
                <a:cubicBezTo>
                  <a:pt x="10053" y="351"/>
                  <a:pt x="10044" y="348"/>
                  <a:pt x="10035" y="348"/>
                </a:cubicBezTo>
                <a:cubicBezTo>
                  <a:pt x="9993" y="348"/>
                  <a:pt x="9969" y="424"/>
                  <a:pt x="9922" y="438"/>
                </a:cubicBezTo>
                <a:cubicBezTo>
                  <a:pt x="9894" y="433"/>
                  <a:pt x="9837" y="433"/>
                  <a:pt x="9803" y="427"/>
                </a:cubicBezTo>
                <a:cubicBezTo>
                  <a:pt x="9820" y="416"/>
                  <a:pt x="9843" y="382"/>
                  <a:pt x="9860" y="370"/>
                </a:cubicBezTo>
                <a:lnTo>
                  <a:pt x="9860" y="370"/>
                </a:lnTo>
                <a:cubicBezTo>
                  <a:pt x="9820" y="393"/>
                  <a:pt x="9775" y="410"/>
                  <a:pt x="9729" y="410"/>
                </a:cubicBezTo>
                <a:cubicBezTo>
                  <a:pt x="9746" y="416"/>
                  <a:pt x="9786" y="427"/>
                  <a:pt x="9809" y="433"/>
                </a:cubicBezTo>
                <a:cubicBezTo>
                  <a:pt x="9788" y="453"/>
                  <a:pt x="9768" y="462"/>
                  <a:pt x="9750" y="462"/>
                </a:cubicBezTo>
                <a:cubicBezTo>
                  <a:pt x="9723" y="462"/>
                  <a:pt x="9698" y="443"/>
                  <a:pt x="9678" y="416"/>
                </a:cubicBezTo>
                <a:cubicBezTo>
                  <a:pt x="9672" y="427"/>
                  <a:pt x="9655" y="455"/>
                  <a:pt x="9650" y="472"/>
                </a:cubicBezTo>
                <a:cubicBezTo>
                  <a:pt x="9570" y="506"/>
                  <a:pt x="9479" y="523"/>
                  <a:pt x="9394" y="546"/>
                </a:cubicBezTo>
                <a:cubicBezTo>
                  <a:pt x="9411" y="518"/>
                  <a:pt x="9434" y="489"/>
                  <a:pt x="9451" y="461"/>
                </a:cubicBezTo>
                <a:lnTo>
                  <a:pt x="9451" y="461"/>
                </a:lnTo>
                <a:cubicBezTo>
                  <a:pt x="9406" y="478"/>
                  <a:pt x="9383" y="518"/>
                  <a:pt x="9372" y="557"/>
                </a:cubicBezTo>
                <a:cubicBezTo>
                  <a:pt x="9349" y="540"/>
                  <a:pt x="9332" y="523"/>
                  <a:pt x="9309" y="501"/>
                </a:cubicBezTo>
                <a:lnTo>
                  <a:pt x="9309" y="501"/>
                </a:lnTo>
                <a:cubicBezTo>
                  <a:pt x="9315" y="523"/>
                  <a:pt x="9326" y="552"/>
                  <a:pt x="9332" y="574"/>
                </a:cubicBezTo>
                <a:cubicBezTo>
                  <a:pt x="9326" y="574"/>
                  <a:pt x="9321" y="574"/>
                  <a:pt x="9316" y="574"/>
                </a:cubicBezTo>
                <a:cubicBezTo>
                  <a:pt x="9260" y="574"/>
                  <a:pt x="9208" y="599"/>
                  <a:pt x="9162" y="620"/>
                </a:cubicBezTo>
                <a:cubicBezTo>
                  <a:pt x="9162" y="609"/>
                  <a:pt x="9167" y="580"/>
                  <a:pt x="9167" y="569"/>
                </a:cubicBezTo>
                <a:cubicBezTo>
                  <a:pt x="9156" y="569"/>
                  <a:pt x="9122" y="574"/>
                  <a:pt x="9111" y="574"/>
                </a:cubicBezTo>
                <a:cubicBezTo>
                  <a:pt x="9179" y="631"/>
                  <a:pt x="9088" y="654"/>
                  <a:pt x="9043" y="671"/>
                </a:cubicBezTo>
                <a:lnTo>
                  <a:pt x="9037" y="671"/>
                </a:lnTo>
                <a:lnTo>
                  <a:pt x="9026" y="654"/>
                </a:lnTo>
                <a:cubicBezTo>
                  <a:pt x="9026" y="660"/>
                  <a:pt x="9026" y="671"/>
                  <a:pt x="9026" y="677"/>
                </a:cubicBezTo>
                <a:cubicBezTo>
                  <a:pt x="8963" y="694"/>
                  <a:pt x="8901" y="722"/>
                  <a:pt x="8844" y="745"/>
                </a:cubicBezTo>
                <a:cubicBezTo>
                  <a:pt x="8810" y="756"/>
                  <a:pt x="8776" y="773"/>
                  <a:pt x="8748" y="790"/>
                </a:cubicBezTo>
                <a:cubicBezTo>
                  <a:pt x="8742" y="796"/>
                  <a:pt x="8736" y="796"/>
                  <a:pt x="8731" y="801"/>
                </a:cubicBezTo>
                <a:cubicBezTo>
                  <a:pt x="8725" y="803"/>
                  <a:pt x="8719" y="803"/>
                  <a:pt x="8713" y="803"/>
                </a:cubicBezTo>
                <a:cubicBezTo>
                  <a:pt x="8689" y="803"/>
                  <a:pt x="8662" y="796"/>
                  <a:pt x="8640" y="796"/>
                </a:cubicBezTo>
                <a:cubicBezTo>
                  <a:pt x="8628" y="813"/>
                  <a:pt x="8623" y="835"/>
                  <a:pt x="8606" y="853"/>
                </a:cubicBezTo>
                <a:cubicBezTo>
                  <a:pt x="8600" y="841"/>
                  <a:pt x="8589" y="824"/>
                  <a:pt x="8577" y="813"/>
                </a:cubicBezTo>
                <a:cubicBezTo>
                  <a:pt x="8560" y="824"/>
                  <a:pt x="8538" y="835"/>
                  <a:pt x="8515" y="841"/>
                </a:cubicBezTo>
                <a:cubicBezTo>
                  <a:pt x="8515" y="841"/>
                  <a:pt x="8515" y="835"/>
                  <a:pt x="8509" y="835"/>
                </a:cubicBezTo>
                <a:cubicBezTo>
                  <a:pt x="8507" y="835"/>
                  <a:pt x="8505" y="834"/>
                  <a:pt x="8502" y="834"/>
                </a:cubicBezTo>
                <a:cubicBezTo>
                  <a:pt x="8486" y="834"/>
                  <a:pt x="8469" y="849"/>
                  <a:pt x="8464" y="864"/>
                </a:cubicBezTo>
                <a:cubicBezTo>
                  <a:pt x="8243" y="949"/>
                  <a:pt x="8010" y="983"/>
                  <a:pt x="7794" y="1068"/>
                </a:cubicBezTo>
                <a:cubicBezTo>
                  <a:pt x="7766" y="1114"/>
                  <a:pt x="7704" y="1102"/>
                  <a:pt x="7653" y="1114"/>
                </a:cubicBezTo>
                <a:cubicBezTo>
                  <a:pt x="7596" y="1142"/>
                  <a:pt x="7539" y="1176"/>
                  <a:pt x="7471" y="1193"/>
                </a:cubicBezTo>
                <a:cubicBezTo>
                  <a:pt x="7465" y="1204"/>
                  <a:pt x="7454" y="1221"/>
                  <a:pt x="7448" y="1227"/>
                </a:cubicBezTo>
                <a:cubicBezTo>
                  <a:pt x="7414" y="1227"/>
                  <a:pt x="7380" y="1233"/>
                  <a:pt x="7346" y="1233"/>
                </a:cubicBezTo>
                <a:cubicBezTo>
                  <a:pt x="7323" y="1250"/>
                  <a:pt x="7301" y="1267"/>
                  <a:pt x="7272" y="1278"/>
                </a:cubicBezTo>
                <a:cubicBezTo>
                  <a:pt x="7267" y="1278"/>
                  <a:pt x="7244" y="1272"/>
                  <a:pt x="7233" y="1267"/>
                </a:cubicBezTo>
                <a:lnTo>
                  <a:pt x="7233" y="1267"/>
                </a:lnTo>
                <a:lnTo>
                  <a:pt x="7244" y="1295"/>
                </a:lnTo>
                <a:cubicBezTo>
                  <a:pt x="7199" y="1306"/>
                  <a:pt x="7153" y="1323"/>
                  <a:pt x="7108" y="1340"/>
                </a:cubicBezTo>
                <a:cubicBezTo>
                  <a:pt x="7108" y="1340"/>
                  <a:pt x="7096" y="1329"/>
                  <a:pt x="7091" y="1323"/>
                </a:cubicBezTo>
                <a:cubicBezTo>
                  <a:pt x="7085" y="1329"/>
                  <a:pt x="7074" y="1352"/>
                  <a:pt x="7068" y="1363"/>
                </a:cubicBezTo>
                <a:cubicBezTo>
                  <a:pt x="6972" y="1369"/>
                  <a:pt x="6915" y="1454"/>
                  <a:pt x="6818" y="1465"/>
                </a:cubicBezTo>
                <a:cubicBezTo>
                  <a:pt x="6728" y="1573"/>
                  <a:pt x="6569" y="1584"/>
                  <a:pt x="6455" y="1664"/>
                </a:cubicBezTo>
                <a:cubicBezTo>
                  <a:pt x="6455" y="1675"/>
                  <a:pt x="6455" y="1704"/>
                  <a:pt x="6450" y="1715"/>
                </a:cubicBezTo>
                <a:lnTo>
                  <a:pt x="6404" y="1698"/>
                </a:lnTo>
                <a:cubicBezTo>
                  <a:pt x="6262" y="1783"/>
                  <a:pt x="6081" y="1817"/>
                  <a:pt x="5962" y="1931"/>
                </a:cubicBezTo>
                <a:cubicBezTo>
                  <a:pt x="5967" y="1942"/>
                  <a:pt x="5979" y="1959"/>
                  <a:pt x="5984" y="1970"/>
                </a:cubicBezTo>
                <a:cubicBezTo>
                  <a:pt x="6053" y="1931"/>
                  <a:pt x="6121" y="1891"/>
                  <a:pt x="6183" y="1845"/>
                </a:cubicBezTo>
                <a:cubicBezTo>
                  <a:pt x="6194" y="1845"/>
                  <a:pt x="6211" y="1851"/>
                  <a:pt x="6223" y="1851"/>
                </a:cubicBezTo>
                <a:cubicBezTo>
                  <a:pt x="6308" y="1777"/>
                  <a:pt x="6438" y="1743"/>
                  <a:pt x="6546" y="1692"/>
                </a:cubicBezTo>
                <a:lnTo>
                  <a:pt x="6552" y="1647"/>
                </a:lnTo>
                <a:cubicBezTo>
                  <a:pt x="6586" y="1647"/>
                  <a:pt x="6620" y="1647"/>
                  <a:pt x="6654" y="1641"/>
                </a:cubicBezTo>
                <a:cubicBezTo>
                  <a:pt x="6660" y="1624"/>
                  <a:pt x="6677" y="1590"/>
                  <a:pt x="6682" y="1573"/>
                </a:cubicBezTo>
                <a:cubicBezTo>
                  <a:pt x="6688" y="1584"/>
                  <a:pt x="6705" y="1601"/>
                  <a:pt x="6711" y="1613"/>
                </a:cubicBezTo>
                <a:cubicBezTo>
                  <a:pt x="6722" y="1601"/>
                  <a:pt x="6745" y="1579"/>
                  <a:pt x="6756" y="1567"/>
                </a:cubicBezTo>
                <a:cubicBezTo>
                  <a:pt x="6773" y="1579"/>
                  <a:pt x="6796" y="1596"/>
                  <a:pt x="6813" y="1613"/>
                </a:cubicBezTo>
                <a:cubicBezTo>
                  <a:pt x="6807" y="1601"/>
                  <a:pt x="6796" y="1573"/>
                  <a:pt x="6790" y="1562"/>
                </a:cubicBezTo>
                <a:cubicBezTo>
                  <a:pt x="6983" y="1488"/>
                  <a:pt x="7176" y="1420"/>
                  <a:pt x="7363" y="1329"/>
                </a:cubicBezTo>
                <a:cubicBezTo>
                  <a:pt x="7369" y="1369"/>
                  <a:pt x="7369" y="1403"/>
                  <a:pt x="7369" y="1443"/>
                </a:cubicBezTo>
                <a:cubicBezTo>
                  <a:pt x="7363" y="1431"/>
                  <a:pt x="7352" y="1403"/>
                  <a:pt x="7346" y="1392"/>
                </a:cubicBezTo>
                <a:cubicBezTo>
                  <a:pt x="7250" y="1426"/>
                  <a:pt x="7165" y="1471"/>
                  <a:pt x="7074" y="1516"/>
                </a:cubicBezTo>
                <a:cubicBezTo>
                  <a:pt x="7085" y="1522"/>
                  <a:pt x="7102" y="1539"/>
                  <a:pt x="7108" y="1550"/>
                </a:cubicBezTo>
                <a:cubicBezTo>
                  <a:pt x="6994" y="1624"/>
                  <a:pt x="6870" y="1681"/>
                  <a:pt x="6739" y="1732"/>
                </a:cubicBezTo>
                <a:cubicBezTo>
                  <a:pt x="6750" y="1687"/>
                  <a:pt x="6784" y="1664"/>
                  <a:pt x="6818" y="1647"/>
                </a:cubicBezTo>
                <a:lnTo>
                  <a:pt x="6818" y="1641"/>
                </a:lnTo>
                <a:cubicBezTo>
                  <a:pt x="6790" y="1653"/>
                  <a:pt x="6762" y="1658"/>
                  <a:pt x="6733" y="1670"/>
                </a:cubicBezTo>
                <a:cubicBezTo>
                  <a:pt x="6733" y="1698"/>
                  <a:pt x="6733" y="1726"/>
                  <a:pt x="6733" y="1755"/>
                </a:cubicBezTo>
                <a:cubicBezTo>
                  <a:pt x="6731" y="1755"/>
                  <a:pt x="6728" y="1755"/>
                  <a:pt x="6726" y="1755"/>
                </a:cubicBezTo>
                <a:cubicBezTo>
                  <a:pt x="6694" y="1755"/>
                  <a:pt x="6693" y="1719"/>
                  <a:pt x="6677" y="1698"/>
                </a:cubicBezTo>
                <a:cubicBezTo>
                  <a:pt x="6626" y="1732"/>
                  <a:pt x="6569" y="1760"/>
                  <a:pt x="6518" y="1794"/>
                </a:cubicBezTo>
                <a:cubicBezTo>
                  <a:pt x="6552" y="1794"/>
                  <a:pt x="6586" y="1789"/>
                  <a:pt x="6620" y="1789"/>
                </a:cubicBezTo>
                <a:cubicBezTo>
                  <a:pt x="6562" y="1811"/>
                  <a:pt x="6504" y="1879"/>
                  <a:pt x="6440" y="1879"/>
                </a:cubicBezTo>
                <a:cubicBezTo>
                  <a:pt x="6423" y="1879"/>
                  <a:pt x="6405" y="1874"/>
                  <a:pt x="6387" y="1862"/>
                </a:cubicBezTo>
                <a:cubicBezTo>
                  <a:pt x="6348" y="1879"/>
                  <a:pt x="6314" y="1902"/>
                  <a:pt x="6274" y="1925"/>
                </a:cubicBezTo>
                <a:cubicBezTo>
                  <a:pt x="6296" y="1919"/>
                  <a:pt x="6325" y="1914"/>
                  <a:pt x="6348" y="1902"/>
                </a:cubicBezTo>
                <a:lnTo>
                  <a:pt x="6359" y="1919"/>
                </a:lnTo>
                <a:cubicBezTo>
                  <a:pt x="6325" y="1942"/>
                  <a:pt x="6285" y="1959"/>
                  <a:pt x="6251" y="1982"/>
                </a:cubicBezTo>
                <a:cubicBezTo>
                  <a:pt x="6245" y="1970"/>
                  <a:pt x="6234" y="1953"/>
                  <a:pt x="6228" y="1942"/>
                </a:cubicBezTo>
                <a:lnTo>
                  <a:pt x="6228" y="1942"/>
                </a:lnTo>
                <a:cubicBezTo>
                  <a:pt x="6245" y="1987"/>
                  <a:pt x="6211" y="2004"/>
                  <a:pt x="6172" y="2010"/>
                </a:cubicBezTo>
                <a:cubicBezTo>
                  <a:pt x="6166" y="1999"/>
                  <a:pt x="6166" y="1976"/>
                  <a:pt x="6160" y="1959"/>
                </a:cubicBezTo>
                <a:cubicBezTo>
                  <a:pt x="6064" y="2033"/>
                  <a:pt x="5950" y="2089"/>
                  <a:pt x="5837" y="2152"/>
                </a:cubicBezTo>
                <a:cubicBezTo>
                  <a:pt x="5854" y="2146"/>
                  <a:pt x="5888" y="2135"/>
                  <a:pt x="5899" y="2129"/>
                </a:cubicBezTo>
                <a:lnTo>
                  <a:pt x="5928" y="2163"/>
                </a:lnTo>
                <a:cubicBezTo>
                  <a:pt x="5888" y="2180"/>
                  <a:pt x="5854" y="2203"/>
                  <a:pt x="5814" y="2226"/>
                </a:cubicBezTo>
                <a:cubicBezTo>
                  <a:pt x="5809" y="2214"/>
                  <a:pt x="5803" y="2192"/>
                  <a:pt x="5797" y="2180"/>
                </a:cubicBezTo>
                <a:cubicBezTo>
                  <a:pt x="5661" y="2243"/>
                  <a:pt x="5525" y="2322"/>
                  <a:pt x="5406" y="2418"/>
                </a:cubicBezTo>
                <a:cubicBezTo>
                  <a:pt x="5485" y="2390"/>
                  <a:pt x="5548" y="2333"/>
                  <a:pt x="5633" y="2316"/>
                </a:cubicBezTo>
                <a:lnTo>
                  <a:pt x="5633" y="2316"/>
                </a:lnTo>
                <a:cubicBezTo>
                  <a:pt x="5542" y="2396"/>
                  <a:pt x="5428" y="2458"/>
                  <a:pt x="5321" y="2509"/>
                </a:cubicBezTo>
                <a:cubicBezTo>
                  <a:pt x="5309" y="2504"/>
                  <a:pt x="5298" y="2504"/>
                  <a:pt x="5287" y="2504"/>
                </a:cubicBezTo>
                <a:cubicBezTo>
                  <a:pt x="5282" y="2503"/>
                  <a:pt x="5278" y="2503"/>
                  <a:pt x="5274" y="2503"/>
                </a:cubicBezTo>
                <a:cubicBezTo>
                  <a:pt x="5239" y="2503"/>
                  <a:pt x="5204" y="2524"/>
                  <a:pt x="5179" y="2549"/>
                </a:cubicBezTo>
                <a:cubicBezTo>
                  <a:pt x="5191" y="2554"/>
                  <a:pt x="5202" y="2556"/>
                  <a:pt x="5214" y="2556"/>
                </a:cubicBezTo>
                <a:cubicBezTo>
                  <a:pt x="5240" y="2556"/>
                  <a:pt x="5265" y="2546"/>
                  <a:pt x="5292" y="2538"/>
                </a:cubicBezTo>
                <a:lnTo>
                  <a:pt x="5292" y="2538"/>
                </a:lnTo>
                <a:cubicBezTo>
                  <a:pt x="5253" y="2577"/>
                  <a:pt x="5207" y="2606"/>
                  <a:pt x="5156" y="2634"/>
                </a:cubicBezTo>
                <a:cubicBezTo>
                  <a:pt x="5150" y="2617"/>
                  <a:pt x="5145" y="2600"/>
                  <a:pt x="5139" y="2583"/>
                </a:cubicBezTo>
                <a:cubicBezTo>
                  <a:pt x="5105" y="2606"/>
                  <a:pt x="5065" y="2634"/>
                  <a:pt x="5026" y="2657"/>
                </a:cubicBezTo>
                <a:lnTo>
                  <a:pt x="5122" y="2657"/>
                </a:lnTo>
                <a:cubicBezTo>
                  <a:pt x="5065" y="2691"/>
                  <a:pt x="5003" y="2725"/>
                  <a:pt x="4940" y="2759"/>
                </a:cubicBezTo>
                <a:cubicBezTo>
                  <a:pt x="4918" y="2742"/>
                  <a:pt x="4901" y="2725"/>
                  <a:pt x="4878" y="2702"/>
                </a:cubicBezTo>
                <a:cubicBezTo>
                  <a:pt x="4861" y="2827"/>
                  <a:pt x="4685" y="2855"/>
                  <a:pt x="4628" y="2963"/>
                </a:cubicBezTo>
                <a:cubicBezTo>
                  <a:pt x="4640" y="2952"/>
                  <a:pt x="4674" y="2929"/>
                  <a:pt x="4685" y="2923"/>
                </a:cubicBezTo>
                <a:cubicBezTo>
                  <a:pt x="4691" y="2929"/>
                  <a:pt x="4708" y="2940"/>
                  <a:pt x="4713" y="2946"/>
                </a:cubicBezTo>
                <a:cubicBezTo>
                  <a:pt x="4696" y="2957"/>
                  <a:pt x="4662" y="2975"/>
                  <a:pt x="4640" y="2980"/>
                </a:cubicBezTo>
                <a:cubicBezTo>
                  <a:pt x="4634" y="2997"/>
                  <a:pt x="4623" y="3014"/>
                  <a:pt x="4611" y="3031"/>
                </a:cubicBezTo>
                <a:cubicBezTo>
                  <a:pt x="4606" y="3014"/>
                  <a:pt x="4589" y="2980"/>
                  <a:pt x="4583" y="2963"/>
                </a:cubicBezTo>
                <a:cubicBezTo>
                  <a:pt x="4543" y="2992"/>
                  <a:pt x="4498" y="3020"/>
                  <a:pt x="4487" y="3065"/>
                </a:cubicBezTo>
                <a:cubicBezTo>
                  <a:pt x="4441" y="3094"/>
                  <a:pt x="4396" y="3122"/>
                  <a:pt x="4345" y="3145"/>
                </a:cubicBezTo>
                <a:cubicBezTo>
                  <a:pt x="4339" y="3156"/>
                  <a:pt x="4328" y="3179"/>
                  <a:pt x="4322" y="3184"/>
                </a:cubicBezTo>
                <a:cubicBezTo>
                  <a:pt x="4265" y="3213"/>
                  <a:pt x="4214" y="3253"/>
                  <a:pt x="4163" y="3292"/>
                </a:cubicBezTo>
                <a:cubicBezTo>
                  <a:pt x="4169" y="3275"/>
                  <a:pt x="4174" y="3241"/>
                  <a:pt x="4174" y="3224"/>
                </a:cubicBezTo>
                <a:lnTo>
                  <a:pt x="4174" y="3224"/>
                </a:lnTo>
                <a:cubicBezTo>
                  <a:pt x="4157" y="3292"/>
                  <a:pt x="4089" y="3332"/>
                  <a:pt x="4072" y="3400"/>
                </a:cubicBezTo>
                <a:cubicBezTo>
                  <a:pt x="4123" y="3366"/>
                  <a:pt x="4174" y="3332"/>
                  <a:pt x="4226" y="3304"/>
                </a:cubicBezTo>
                <a:lnTo>
                  <a:pt x="4226" y="3304"/>
                </a:lnTo>
                <a:cubicBezTo>
                  <a:pt x="4095" y="3445"/>
                  <a:pt x="3936" y="3570"/>
                  <a:pt x="3772" y="3684"/>
                </a:cubicBezTo>
                <a:cubicBezTo>
                  <a:pt x="3800" y="3661"/>
                  <a:pt x="3823" y="3633"/>
                  <a:pt x="3845" y="3604"/>
                </a:cubicBezTo>
                <a:cubicBezTo>
                  <a:pt x="3839" y="3602"/>
                  <a:pt x="3832" y="3601"/>
                  <a:pt x="3826" y="3601"/>
                </a:cubicBezTo>
                <a:cubicBezTo>
                  <a:pt x="3798" y="3601"/>
                  <a:pt x="3770" y="3618"/>
                  <a:pt x="3738" y="3627"/>
                </a:cubicBezTo>
                <a:cubicBezTo>
                  <a:pt x="3721" y="3661"/>
                  <a:pt x="3704" y="3689"/>
                  <a:pt x="3681" y="3723"/>
                </a:cubicBezTo>
                <a:lnTo>
                  <a:pt x="3641" y="3706"/>
                </a:lnTo>
                <a:lnTo>
                  <a:pt x="3641" y="3706"/>
                </a:lnTo>
                <a:cubicBezTo>
                  <a:pt x="3650" y="3737"/>
                  <a:pt x="3583" y="3827"/>
                  <a:pt x="3542" y="3827"/>
                </a:cubicBezTo>
                <a:cubicBezTo>
                  <a:pt x="3531" y="3827"/>
                  <a:pt x="3521" y="3820"/>
                  <a:pt x="3516" y="3803"/>
                </a:cubicBezTo>
                <a:cubicBezTo>
                  <a:pt x="3618" y="3650"/>
                  <a:pt x="3800" y="3559"/>
                  <a:pt x="3896" y="3400"/>
                </a:cubicBezTo>
                <a:lnTo>
                  <a:pt x="3931" y="3400"/>
                </a:lnTo>
                <a:cubicBezTo>
                  <a:pt x="4010" y="3321"/>
                  <a:pt x="4106" y="3264"/>
                  <a:pt x="4197" y="3196"/>
                </a:cubicBezTo>
                <a:lnTo>
                  <a:pt x="4152" y="3116"/>
                </a:lnTo>
                <a:cubicBezTo>
                  <a:pt x="4101" y="3150"/>
                  <a:pt x="4055" y="3196"/>
                  <a:pt x="4061" y="3264"/>
                </a:cubicBezTo>
                <a:cubicBezTo>
                  <a:pt x="4038" y="3275"/>
                  <a:pt x="4016" y="3287"/>
                  <a:pt x="3993" y="3298"/>
                </a:cubicBezTo>
                <a:cubicBezTo>
                  <a:pt x="3991" y="3298"/>
                  <a:pt x="3988" y="3298"/>
                  <a:pt x="3986" y="3298"/>
                </a:cubicBezTo>
                <a:cubicBezTo>
                  <a:pt x="3929" y="3298"/>
                  <a:pt x="3906" y="3367"/>
                  <a:pt x="3868" y="3394"/>
                </a:cubicBezTo>
                <a:lnTo>
                  <a:pt x="3840" y="3349"/>
                </a:lnTo>
                <a:lnTo>
                  <a:pt x="3840" y="3349"/>
                </a:lnTo>
                <a:cubicBezTo>
                  <a:pt x="3845" y="3360"/>
                  <a:pt x="3851" y="3389"/>
                  <a:pt x="3857" y="3400"/>
                </a:cubicBezTo>
                <a:cubicBezTo>
                  <a:pt x="3823" y="3406"/>
                  <a:pt x="3777" y="3411"/>
                  <a:pt x="3743" y="3411"/>
                </a:cubicBezTo>
                <a:cubicBezTo>
                  <a:pt x="3743" y="3440"/>
                  <a:pt x="3743" y="3462"/>
                  <a:pt x="3738" y="3491"/>
                </a:cubicBezTo>
                <a:cubicBezTo>
                  <a:pt x="3721" y="3485"/>
                  <a:pt x="3692" y="3485"/>
                  <a:pt x="3675" y="3479"/>
                </a:cubicBezTo>
                <a:lnTo>
                  <a:pt x="3675" y="3479"/>
                </a:lnTo>
                <a:cubicBezTo>
                  <a:pt x="3681" y="3485"/>
                  <a:pt x="3698" y="3496"/>
                  <a:pt x="3704" y="3502"/>
                </a:cubicBezTo>
                <a:cubicBezTo>
                  <a:pt x="3672" y="3528"/>
                  <a:pt x="3636" y="3560"/>
                  <a:pt x="3590" y="3560"/>
                </a:cubicBezTo>
                <a:cubicBezTo>
                  <a:pt x="3586" y="3560"/>
                  <a:pt x="3583" y="3559"/>
                  <a:pt x="3579" y="3559"/>
                </a:cubicBezTo>
                <a:lnTo>
                  <a:pt x="3579" y="3559"/>
                </a:lnTo>
                <a:cubicBezTo>
                  <a:pt x="3590" y="3565"/>
                  <a:pt x="3607" y="3576"/>
                  <a:pt x="3613" y="3582"/>
                </a:cubicBezTo>
                <a:cubicBezTo>
                  <a:pt x="3511" y="3661"/>
                  <a:pt x="3426" y="3769"/>
                  <a:pt x="3329" y="3860"/>
                </a:cubicBezTo>
                <a:cubicBezTo>
                  <a:pt x="3323" y="3848"/>
                  <a:pt x="3323" y="3826"/>
                  <a:pt x="3318" y="3814"/>
                </a:cubicBezTo>
                <a:lnTo>
                  <a:pt x="3318" y="3814"/>
                </a:lnTo>
                <a:cubicBezTo>
                  <a:pt x="3329" y="3888"/>
                  <a:pt x="3233" y="3990"/>
                  <a:pt x="3153" y="3990"/>
                </a:cubicBezTo>
                <a:cubicBezTo>
                  <a:pt x="3119" y="3996"/>
                  <a:pt x="3131" y="4041"/>
                  <a:pt x="3125" y="4064"/>
                </a:cubicBezTo>
                <a:cubicBezTo>
                  <a:pt x="3057" y="4121"/>
                  <a:pt x="3023" y="4183"/>
                  <a:pt x="3034" y="4274"/>
                </a:cubicBezTo>
                <a:cubicBezTo>
                  <a:pt x="3017" y="4262"/>
                  <a:pt x="2994" y="4245"/>
                  <a:pt x="2983" y="4240"/>
                </a:cubicBezTo>
                <a:lnTo>
                  <a:pt x="2983" y="4240"/>
                </a:lnTo>
                <a:cubicBezTo>
                  <a:pt x="2989" y="4251"/>
                  <a:pt x="3006" y="4279"/>
                  <a:pt x="3011" y="4297"/>
                </a:cubicBezTo>
                <a:cubicBezTo>
                  <a:pt x="2977" y="4302"/>
                  <a:pt x="2915" y="4285"/>
                  <a:pt x="2921" y="4342"/>
                </a:cubicBezTo>
                <a:cubicBezTo>
                  <a:pt x="2887" y="4382"/>
                  <a:pt x="2841" y="4416"/>
                  <a:pt x="2807" y="4455"/>
                </a:cubicBezTo>
                <a:cubicBezTo>
                  <a:pt x="2870" y="4433"/>
                  <a:pt x="2921" y="4399"/>
                  <a:pt x="2972" y="4359"/>
                </a:cubicBezTo>
                <a:cubicBezTo>
                  <a:pt x="2960" y="4348"/>
                  <a:pt x="2943" y="4325"/>
                  <a:pt x="2938" y="4314"/>
                </a:cubicBezTo>
                <a:lnTo>
                  <a:pt x="2938" y="4314"/>
                </a:lnTo>
                <a:cubicBezTo>
                  <a:pt x="2951" y="4318"/>
                  <a:pt x="2964" y="4320"/>
                  <a:pt x="2975" y="4320"/>
                </a:cubicBezTo>
                <a:cubicBezTo>
                  <a:pt x="3011" y="4320"/>
                  <a:pt x="3035" y="4299"/>
                  <a:pt x="3040" y="4251"/>
                </a:cubicBezTo>
                <a:lnTo>
                  <a:pt x="3074" y="4291"/>
                </a:lnTo>
                <a:cubicBezTo>
                  <a:pt x="3057" y="4240"/>
                  <a:pt x="3051" y="4189"/>
                  <a:pt x="3057" y="4143"/>
                </a:cubicBezTo>
                <a:cubicBezTo>
                  <a:pt x="3076" y="4135"/>
                  <a:pt x="3095" y="4132"/>
                  <a:pt x="3113" y="4132"/>
                </a:cubicBezTo>
                <a:cubicBezTo>
                  <a:pt x="3160" y="4132"/>
                  <a:pt x="3203" y="4155"/>
                  <a:pt x="3244" y="4183"/>
                </a:cubicBezTo>
                <a:cubicBezTo>
                  <a:pt x="3295" y="4149"/>
                  <a:pt x="3340" y="4109"/>
                  <a:pt x="3386" y="4070"/>
                </a:cubicBezTo>
                <a:lnTo>
                  <a:pt x="3386" y="4070"/>
                </a:lnTo>
                <a:cubicBezTo>
                  <a:pt x="3187" y="4308"/>
                  <a:pt x="2983" y="4540"/>
                  <a:pt x="2767" y="4767"/>
                </a:cubicBezTo>
                <a:lnTo>
                  <a:pt x="2762" y="4711"/>
                </a:lnTo>
                <a:cubicBezTo>
                  <a:pt x="2756" y="4716"/>
                  <a:pt x="2745" y="4722"/>
                  <a:pt x="2739" y="4728"/>
                </a:cubicBezTo>
                <a:cubicBezTo>
                  <a:pt x="2773" y="4773"/>
                  <a:pt x="2773" y="4813"/>
                  <a:pt x="2700" y="4835"/>
                </a:cubicBezTo>
                <a:lnTo>
                  <a:pt x="2700" y="4835"/>
                </a:lnTo>
                <a:cubicBezTo>
                  <a:pt x="2699" y="4835"/>
                  <a:pt x="2699" y="4835"/>
                  <a:pt x="2699" y="4835"/>
                </a:cubicBezTo>
                <a:lnTo>
                  <a:pt x="2699" y="4835"/>
                </a:lnTo>
                <a:cubicBezTo>
                  <a:pt x="2699" y="4835"/>
                  <a:pt x="2699" y="4835"/>
                  <a:pt x="2699" y="4836"/>
                </a:cubicBezTo>
                <a:cubicBezTo>
                  <a:pt x="2699" y="4835"/>
                  <a:pt x="2699" y="4835"/>
                  <a:pt x="2700" y="4835"/>
                </a:cubicBezTo>
                <a:lnTo>
                  <a:pt x="2700" y="4835"/>
                </a:lnTo>
                <a:cubicBezTo>
                  <a:pt x="2703" y="4841"/>
                  <a:pt x="2706" y="4846"/>
                  <a:pt x="2711" y="4853"/>
                </a:cubicBezTo>
                <a:cubicBezTo>
                  <a:pt x="2648" y="4926"/>
                  <a:pt x="2580" y="4994"/>
                  <a:pt x="2523" y="5068"/>
                </a:cubicBezTo>
                <a:cubicBezTo>
                  <a:pt x="2438" y="5148"/>
                  <a:pt x="2399" y="5312"/>
                  <a:pt x="2268" y="5323"/>
                </a:cubicBezTo>
                <a:cubicBezTo>
                  <a:pt x="2228" y="5363"/>
                  <a:pt x="2189" y="5397"/>
                  <a:pt x="2143" y="5431"/>
                </a:cubicBezTo>
                <a:cubicBezTo>
                  <a:pt x="2143" y="5443"/>
                  <a:pt x="2138" y="5465"/>
                  <a:pt x="2138" y="5477"/>
                </a:cubicBezTo>
                <a:cubicBezTo>
                  <a:pt x="2092" y="5499"/>
                  <a:pt x="2075" y="5539"/>
                  <a:pt x="2109" y="5579"/>
                </a:cubicBezTo>
                <a:cubicBezTo>
                  <a:pt x="2126" y="5550"/>
                  <a:pt x="2149" y="5528"/>
                  <a:pt x="2172" y="5505"/>
                </a:cubicBezTo>
                <a:lnTo>
                  <a:pt x="2172" y="5505"/>
                </a:lnTo>
                <a:cubicBezTo>
                  <a:pt x="2149" y="5545"/>
                  <a:pt x="2126" y="5590"/>
                  <a:pt x="2104" y="5630"/>
                </a:cubicBezTo>
                <a:cubicBezTo>
                  <a:pt x="2092" y="5618"/>
                  <a:pt x="2070" y="5590"/>
                  <a:pt x="2058" y="5579"/>
                </a:cubicBezTo>
                <a:cubicBezTo>
                  <a:pt x="2052" y="5607"/>
                  <a:pt x="2047" y="5630"/>
                  <a:pt x="2035" y="5658"/>
                </a:cubicBezTo>
                <a:cubicBezTo>
                  <a:pt x="2013" y="5636"/>
                  <a:pt x="1996" y="5618"/>
                  <a:pt x="1973" y="5596"/>
                </a:cubicBezTo>
                <a:cubicBezTo>
                  <a:pt x="1990" y="5567"/>
                  <a:pt x="2001" y="5545"/>
                  <a:pt x="2018" y="5516"/>
                </a:cubicBezTo>
                <a:cubicBezTo>
                  <a:pt x="2024" y="5516"/>
                  <a:pt x="2035" y="5511"/>
                  <a:pt x="2047" y="5511"/>
                </a:cubicBezTo>
                <a:cubicBezTo>
                  <a:pt x="2092" y="5448"/>
                  <a:pt x="2121" y="5380"/>
                  <a:pt x="2143" y="5312"/>
                </a:cubicBezTo>
                <a:cubicBezTo>
                  <a:pt x="2160" y="5306"/>
                  <a:pt x="2194" y="5295"/>
                  <a:pt x="2211" y="5289"/>
                </a:cubicBezTo>
                <a:cubicBezTo>
                  <a:pt x="2206" y="5278"/>
                  <a:pt x="2183" y="5250"/>
                  <a:pt x="2172" y="5238"/>
                </a:cubicBezTo>
                <a:cubicBezTo>
                  <a:pt x="2058" y="5306"/>
                  <a:pt x="2007" y="5431"/>
                  <a:pt x="1922" y="5528"/>
                </a:cubicBezTo>
                <a:lnTo>
                  <a:pt x="1899" y="5499"/>
                </a:lnTo>
                <a:lnTo>
                  <a:pt x="1899" y="5499"/>
                </a:lnTo>
                <a:cubicBezTo>
                  <a:pt x="1905" y="5511"/>
                  <a:pt x="1916" y="5533"/>
                  <a:pt x="1922" y="5539"/>
                </a:cubicBezTo>
                <a:cubicBezTo>
                  <a:pt x="1882" y="5590"/>
                  <a:pt x="1843" y="5641"/>
                  <a:pt x="1826" y="5704"/>
                </a:cubicBezTo>
                <a:cubicBezTo>
                  <a:pt x="1780" y="5732"/>
                  <a:pt x="1752" y="5772"/>
                  <a:pt x="1774" y="5823"/>
                </a:cubicBezTo>
                <a:cubicBezTo>
                  <a:pt x="1763" y="5817"/>
                  <a:pt x="1735" y="5811"/>
                  <a:pt x="1723" y="5806"/>
                </a:cubicBezTo>
                <a:lnTo>
                  <a:pt x="1723" y="5806"/>
                </a:lnTo>
                <a:lnTo>
                  <a:pt x="1769" y="5851"/>
                </a:lnTo>
                <a:cubicBezTo>
                  <a:pt x="1752" y="5862"/>
                  <a:pt x="1718" y="5879"/>
                  <a:pt x="1695" y="5885"/>
                </a:cubicBezTo>
                <a:cubicBezTo>
                  <a:pt x="1701" y="5897"/>
                  <a:pt x="1706" y="5908"/>
                  <a:pt x="1712" y="5914"/>
                </a:cubicBezTo>
                <a:cubicBezTo>
                  <a:pt x="1769" y="5862"/>
                  <a:pt x="1848" y="5811"/>
                  <a:pt x="1831" y="5726"/>
                </a:cubicBezTo>
                <a:cubicBezTo>
                  <a:pt x="1848" y="5721"/>
                  <a:pt x="1882" y="5709"/>
                  <a:pt x="1899" y="5704"/>
                </a:cubicBezTo>
                <a:cubicBezTo>
                  <a:pt x="1922" y="5670"/>
                  <a:pt x="1945" y="5636"/>
                  <a:pt x="1962" y="5596"/>
                </a:cubicBezTo>
                <a:cubicBezTo>
                  <a:pt x="1979" y="5618"/>
                  <a:pt x="2007" y="5658"/>
                  <a:pt x="2024" y="5681"/>
                </a:cubicBezTo>
                <a:cubicBezTo>
                  <a:pt x="2007" y="5687"/>
                  <a:pt x="1979" y="5698"/>
                  <a:pt x="1962" y="5704"/>
                </a:cubicBezTo>
                <a:cubicBezTo>
                  <a:pt x="1979" y="5721"/>
                  <a:pt x="1996" y="5738"/>
                  <a:pt x="2013" y="5749"/>
                </a:cubicBezTo>
                <a:cubicBezTo>
                  <a:pt x="2013" y="5760"/>
                  <a:pt x="2001" y="5783"/>
                  <a:pt x="2001" y="5789"/>
                </a:cubicBezTo>
                <a:cubicBezTo>
                  <a:pt x="1984" y="5777"/>
                  <a:pt x="1956" y="5755"/>
                  <a:pt x="1939" y="5738"/>
                </a:cubicBezTo>
                <a:lnTo>
                  <a:pt x="1939" y="5738"/>
                </a:lnTo>
                <a:cubicBezTo>
                  <a:pt x="1945" y="5766"/>
                  <a:pt x="1956" y="5794"/>
                  <a:pt x="1962" y="5823"/>
                </a:cubicBezTo>
                <a:cubicBezTo>
                  <a:pt x="1950" y="5840"/>
                  <a:pt x="1945" y="5857"/>
                  <a:pt x="1933" y="5874"/>
                </a:cubicBezTo>
                <a:cubicBezTo>
                  <a:pt x="1933" y="5851"/>
                  <a:pt x="1945" y="5823"/>
                  <a:pt x="1933" y="5800"/>
                </a:cubicBezTo>
                <a:cubicBezTo>
                  <a:pt x="1854" y="5811"/>
                  <a:pt x="1922" y="5902"/>
                  <a:pt x="1899" y="5948"/>
                </a:cubicBezTo>
                <a:cubicBezTo>
                  <a:pt x="1877" y="5970"/>
                  <a:pt x="1837" y="6004"/>
                  <a:pt x="1814" y="6027"/>
                </a:cubicBezTo>
                <a:cubicBezTo>
                  <a:pt x="1809" y="6004"/>
                  <a:pt x="1803" y="5970"/>
                  <a:pt x="1803" y="5948"/>
                </a:cubicBezTo>
                <a:cubicBezTo>
                  <a:pt x="1797" y="5993"/>
                  <a:pt x="1774" y="6033"/>
                  <a:pt x="1746" y="6067"/>
                </a:cubicBezTo>
                <a:cubicBezTo>
                  <a:pt x="1763" y="6055"/>
                  <a:pt x="1797" y="6038"/>
                  <a:pt x="1814" y="6027"/>
                </a:cubicBezTo>
                <a:lnTo>
                  <a:pt x="1814" y="6027"/>
                </a:lnTo>
                <a:cubicBezTo>
                  <a:pt x="1824" y="6087"/>
                  <a:pt x="1786" y="6107"/>
                  <a:pt x="1737" y="6107"/>
                </a:cubicBezTo>
                <a:cubicBezTo>
                  <a:pt x="1731" y="6107"/>
                  <a:pt x="1724" y="6107"/>
                  <a:pt x="1718" y="6106"/>
                </a:cubicBezTo>
                <a:lnTo>
                  <a:pt x="1718" y="6106"/>
                </a:lnTo>
                <a:lnTo>
                  <a:pt x="1740" y="6163"/>
                </a:lnTo>
                <a:cubicBezTo>
                  <a:pt x="1712" y="6243"/>
                  <a:pt x="1667" y="6316"/>
                  <a:pt x="1627" y="6396"/>
                </a:cubicBezTo>
                <a:cubicBezTo>
                  <a:pt x="1621" y="6362"/>
                  <a:pt x="1610" y="6328"/>
                  <a:pt x="1599" y="6294"/>
                </a:cubicBezTo>
                <a:lnTo>
                  <a:pt x="1599" y="6294"/>
                </a:lnTo>
                <a:cubicBezTo>
                  <a:pt x="1582" y="6339"/>
                  <a:pt x="1599" y="6379"/>
                  <a:pt x="1621" y="6419"/>
                </a:cubicBezTo>
                <a:lnTo>
                  <a:pt x="1593" y="6419"/>
                </a:lnTo>
                <a:cubicBezTo>
                  <a:pt x="1599" y="6413"/>
                  <a:pt x="1593" y="6401"/>
                  <a:pt x="1587" y="6390"/>
                </a:cubicBezTo>
                <a:cubicBezTo>
                  <a:pt x="1582" y="6389"/>
                  <a:pt x="1577" y="6389"/>
                  <a:pt x="1572" y="6389"/>
                </a:cubicBezTo>
                <a:cubicBezTo>
                  <a:pt x="1550" y="6389"/>
                  <a:pt x="1543" y="6401"/>
                  <a:pt x="1548" y="6424"/>
                </a:cubicBezTo>
                <a:lnTo>
                  <a:pt x="1536" y="6424"/>
                </a:lnTo>
                <a:cubicBezTo>
                  <a:pt x="1542" y="6424"/>
                  <a:pt x="1548" y="6430"/>
                  <a:pt x="1553" y="6430"/>
                </a:cubicBezTo>
                <a:cubicBezTo>
                  <a:pt x="1553" y="6430"/>
                  <a:pt x="1553" y="6430"/>
                  <a:pt x="1553" y="6436"/>
                </a:cubicBezTo>
                <a:lnTo>
                  <a:pt x="1559" y="6436"/>
                </a:lnTo>
                <a:cubicBezTo>
                  <a:pt x="1576" y="6441"/>
                  <a:pt x="1593" y="6447"/>
                  <a:pt x="1604" y="6458"/>
                </a:cubicBezTo>
                <a:cubicBezTo>
                  <a:pt x="1582" y="6481"/>
                  <a:pt x="1565" y="6509"/>
                  <a:pt x="1553" y="6538"/>
                </a:cubicBezTo>
                <a:cubicBezTo>
                  <a:pt x="1553" y="6538"/>
                  <a:pt x="1551" y="6538"/>
                  <a:pt x="1550" y="6537"/>
                </a:cubicBezTo>
                <a:lnTo>
                  <a:pt x="1550" y="6537"/>
                </a:lnTo>
                <a:lnTo>
                  <a:pt x="1553" y="6543"/>
                </a:lnTo>
                <a:cubicBezTo>
                  <a:pt x="1548" y="6566"/>
                  <a:pt x="1536" y="6589"/>
                  <a:pt x="1530" y="6606"/>
                </a:cubicBezTo>
                <a:cubicBezTo>
                  <a:pt x="1519" y="6600"/>
                  <a:pt x="1502" y="6577"/>
                  <a:pt x="1491" y="6566"/>
                </a:cubicBezTo>
                <a:cubicBezTo>
                  <a:pt x="1485" y="6577"/>
                  <a:pt x="1468" y="6600"/>
                  <a:pt x="1457" y="6611"/>
                </a:cubicBezTo>
                <a:cubicBezTo>
                  <a:pt x="1462" y="6611"/>
                  <a:pt x="1466" y="6611"/>
                  <a:pt x="1470" y="6611"/>
                </a:cubicBezTo>
                <a:cubicBezTo>
                  <a:pt x="1514" y="6611"/>
                  <a:pt x="1519" y="6637"/>
                  <a:pt x="1513" y="6662"/>
                </a:cubicBezTo>
                <a:cubicBezTo>
                  <a:pt x="1502" y="6668"/>
                  <a:pt x="1496" y="6674"/>
                  <a:pt x="1485" y="6674"/>
                </a:cubicBezTo>
                <a:cubicBezTo>
                  <a:pt x="1491" y="6679"/>
                  <a:pt x="1496" y="6691"/>
                  <a:pt x="1502" y="6697"/>
                </a:cubicBezTo>
                <a:cubicBezTo>
                  <a:pt x="1496" y="6708"/>
                  <a:pt x="1491" y="6714"/>
                  <a:pt x="1491" y="6725"/>
                </a:cubicBezTo>
                <a:cubicBezTo>
                  <a:pt x="1479" y="6736"/>
                  <a:pt x="1474" y="6748"/>
                  <a:pt x="1468" y="6765"/>
                </a:cubicBezTo>
                <a:cubicBezTo>
                  <a:pt x="1457" y="6765"/>
                  <a:pt x="1440" y="6765"/>
                  <a:pt x="1428" y="6770"/>
                </a:cubicBezTo>
                <a:cubicBezTo>
                  <a:pt x="1372" y="6878"/>
                  <a:pt x="1292" y="6975"/>
                  <a:pt x="1269" y="7094"/>
                </a:cubicBezTo>
                <a:cubicBezTo>
                  <a:pt x="1235" y="7122"/>
                  <a:pt x="1201" y="7150"/>
                  <a:pt x="1156" y="7162"/>
                </a:cubicBezTo>
                <a:cubicBezTo>
                  <a:pt x="1156" y="7082"/>
                  <a:pt x="1213" y="7026"/>
                  <a:pt x="1269" y="6975"/>
                </a:cubicBezTo>
                <a:cubicBezTo>
                  <a:pt x="1269" y="6963"/>
                  <a:pt x="1264" y="6940"/>
                  <a:pt x="1264" y="6929"/>
                </a:cubicBezTo>
                <a:cubicBezTo>
                  <a:pt x="1355" y="6861"/>
                  <a:pt x="1360" y="6742"/>
                  <a:pt x="1440" y="6668"/>
                </a:cubicBezTo>
                <a:cubicBezTo>
                  <a:pt x="1451" y="6623"/>
                  <a:pt x="1457" y="6583"/>
                  <a:pt x="1451" y="6538"/>
                </a:cubicBezTo>
                <a:lnTo>
                  <a:pt x="1451" y="6538"/>
                </a:lnTo>
                <a:cubicBezTo>
                  <a:pt x="1440" y="6566"/>
                  <a:pt x="1434" y="6594"/>
                  <a:pt x="1428" y="6623"/>
                </a:cubicBezTo>
                <a:cubicBezTo>
                  <a:pt x="1264" y="6770"/>
                  <a:pt x="1213" y="6997"/>
                  <a:pt x="1077" y="7167"/>
                </a:cubicBezTo>
                <a:cubicBezTo>
                  <a:pt x="1097" y="7165"/>
                  <a:pt x="1119" y="7164"/>
                  <a:pt x="1141" y="7164"/>
                </a:cubicBezTo>
                <a:cubicBezTo>
                  <a:pt x="1178" y="7164"/>
                  <a:pt x="1217" y="7168"/>
                  <a:pt x="1252" y="7179"/>
                </a:cubicBezTo>
                <a:lnTo>
                  <a:pt x="1218" y="7275"/>
                </a:lnTo>
                <a:lnTo>
                  <a:pt x="1150" y="7275"/>
                </a:lnTo>
                <a:cubicBezTo>
                  <a:pt x="1150" y="7281"/>
                  <a:pt x="1150" y="7298"/>
                  <a:pt x="1150" y="7304"/>
                </a:cubicBezTo>
                <a:cubicBezTo>
                  <a:pt x="1167" y="7298"/>
                  <a:pt x="1201" y="7287"/>
                  <a:pt x="1218" y="7281"/>
                </a:cubicBezTo>
                <a:lnTo>
                  <a:pt x="1218" y="7281"/>
                </a:lnTo>
                <a:cubicBezTo>
                  <a:pt x="1190" y="7355"/>
                  <a:pt x="1162" y="7428"/>
                  <a:pt x="1099" y="7485"/>
                </a:cubicBezTo>
                <a:cubicBezTo>
                  <a:pt x="1099" y="7497"/>
                  <a:pt x="1105" y="7508"/>
                  <a:pt x="1111" y="7514"/>
                </a:cubicBezTo>
                <a:cubicBezTo>
                  <a:pt x="1088" y="7570"/>
                  <a:pt x="1065" y="7621"/>
                  <a:pt x="1043" y="7678"/>
                </a:cubicBezTo>
                <a:cubicBezTo>
                  <a:pt x="1029" y="7673"/>
                  <a:pt x="1015" y="7670"/>
                  <a:pt x="1002" y="7670"/>
                </a:cubicBezTo>
                <a:cubicBezTo>
                  <a:pt x="984" y="7670"/>
                  <a:pt x="970" y="7677"/>
                  <a:pt x="963" y="7701"/>
                </a:cubicBezTo>
                <a:lnTo>
                  <a:pt x="1031" y="7701"/>
                </a:lnTo>
                <a:cubicBezTo>
                  <a:pt x="991" y="7780"/>
                  <a:pt x="957" y="7860"/>
                  <a:pt x="935" y="7939"/>
                </a:cubicBezTo>
                <a:cubicBezTo>
                  <a:pt x="906" y="7933"/>
                  <a:pt x="884" y="7928"/>
                  <a:pt x="855" y="7922"/>
                </a:cubicBezTo>
                <a:lnTo>
                  <a:pt x="855" y="7922"/>
                </a:lnTo>
                <a:cubicBezTo>
                  <a:pt x="855" y="7939"/>
                  <a:pt x="867" y="7973"/>
                  <a:pt x="867" y="7990"/>
                </a:cubicBezTo>
                <a:cubicBezTo>
                  <a:pt x="884" y="7990"/>
                  <a:pt x="906" y="7979"/>
                  <a:pt x="918" y="7973"/>
                </a:cubicBezTo>
                <a:lnTo>
                  <a:pt x="918" y="7973"/>
                </a:lnTo>
                <a:cubicBezTo>
                  <a:pt x="912" y="8007"/>
                  <a:pt x="901" y="8041"/>
                  <a:pt x="895" y="8081"/>
                </a:cubicBezTo>
                <a:cubicBezTo>
                  <a:pt x="867" y="8081"/>
                  <a:pt x="844" y="8081"/>
                  <a:pt x="816" y="8087"/>
                </a:cubicBezTo>
                <a:cubicBezTo>
                  <a:pt x="799" y="8138"/>
                  <a:pt x="782" y="8189"/>
                  <a:pt x="776" y="8251"/>
                </a:cubicBezTo>
                <a:cubicBezTo>
                  <a:pt x="799" y="8200"/>
                  <a:pt x="816" y="8155"/>
                  <a:pt x="855" y="8115"/>
                </a:cubicBezTo>
                <a:lnTo>
                  <a:pt x="855" y="8115"/>
                </a:lnTo>
                <a:cubicBezTo>
                  <a:pt x="855" y="8183"/>
                  <a:pt x="821" y="8245"/>
                  <a:pt x="787" y="8308"/>
                </a:cubicBezTo>
                <a:lnTo>
                  <a:pt x="748" y="8308"/>
                </a:lnTo>
                <a:cubicBezTo>
                  <a:pt x="736" y="8336"/>
                  <a:pt x="725" y="8365"/>
                  <a:pt x="719" y="8399"/>
                </a:cubicBezTo>
                <a:cubicBezTo>
                  <a:pt x="742" y="8370"/>
                  <a:pt x="765" y="8342"/>
                  <a:pt x="793" y="8319"/>
                </a:cubicBezTo>
                <a:lnTo>
                  <a:pt x="793" y="8319"/>
                </a:lnTo>
                <a:cubicBezTo>
                  <a:pt x="759" y="8450"/>
                  <a:pt x="713" y="8580"/>
                  <a:pt x="679" y="8711"/>
                </a:cubicBezTo>
                <a:cubicBezTo>
                  <a:pt x="674" y="8694"/>
                  <a:pt x="662" y="8665"/>
                  <a:pt x="651" y="8654"/>
                </a:cubicBezTo>
                <a:cubicBezTo>
                  <a:pt x="640" y="8671"/>
                  <a:pt x="617" y="8688"/>
                  <a:pt x="600" y="8705"/>
                </a:cubicBezTo>
                <a:cubicBezTo>
                  <a:pt x="600" y="8773"/>
                  <a:pt x="651" y="8841"/>
                  <a:pt x="617" y="8909"/>
                </a:cubicBezTo>
                <a:cubicBezTo>
                  <a:pt x="606" y="8870"/>
                  <a:pt x="600" y="8836"/>
                  <a:pt x="589" y="8801"/>
                </a:cubicBezTo>
                <a:cubicBezTo>
                  <a:pt x="566" y="8898"/>
                  <a:pt x="509" y="9006"/>
                  <a:pt x="538" y="9108"/>
                </a:cubicBezTo>
                <a:lnTo>
                  <a:pt x="515" y="9108"/>
                </a:lnTo>
                <a:cubicBezTo>
                  <a:pt x="515" y="9119"/>
                  <a:pt x="521" y="9136"/>
                  <a:pt x="521" y="9142"/>
                </a:cubicBezTo>
                <a:lnTo>
                  <a:pt x="481" y="9153"/>
                </a:lnTo>
                <a:lnTo>
                  <a:pt x="492" y="9165"/>
                </a:lnTo>
                <a:cubicBezTo>
                  <a:pt x="509" y="9159"/>
                  <a:pt x="538" y="9148"/>
                  <a:pt x="555" y="9142"/>
                </a:cubicBezTo>
                <a:lnTo>
                  <a:pt x="555" y="9142"/>
                </a:lnTo>
                <a:cubicBezTo>
                  <a:pt x="543" y="9159"/>
                  <a:pt x="532" y="9193"/>
                  <a:pt x="521" y="9216"/>
                </a:cubicBezTo>
                <a:cubicBezTo>
                  <a:pt x="509" y="9210"/>
                  <a:pt x="487" y="9204"/>
                  <a:pt x="475" y="9204"/>
                </a:cubicBezTo>
                <a:cubicBezTo>
                  <a:pt x="475" y="9216"/>
                  <a:pt x="487" y="9238"/>
                  <a:pt x="487" y="9250"/>
                </a:cubicBezTo>
                <a:cubicBezTo>
                  <a:pt x="498" y="9250"/>
                  <a:pt x="515" y="9238"/>
                  <a:pt x="526" y="9238"/>
                </a:cubicBezTo>
                <a:cubicBezTo>
                  <a:pt x="532" y="9318"/>
                  <a:pt x="492" y="9403"/>
                  <a:pt x="481" y="9488"/>
                </a:cubicBezTo>
                <a:lnTo>
                  <a:pt x="424" y="9465"/>
                </a:lnTo>
                <a:lnTo>
                  <a:pt x="424" y="9465"/>
                </a:lnTo>
                <a:cubicBezTo>
                  <a:pt x="447" y="9477"/>
                  <a:pt x="464" y="9488"/>
                  <a:pt x="481" y="9494"/>
                </a:cubicBezTo>
                <a:cubicBezTo>
                  <a:pt x="469" y="9539"/>
                  <a:pt x="458" y="9590"/>
                  <a:pt x="452" y="9636"/>
                </a:cubicBezTo>
                <a:cubicBezTo>
                  <a:pt x="447" y="9596"/>
                  <a:pt x="435" y="9556"/>
                  <a:pt x="413" y="9516"/>
                </a:cubicBezTo>
                <a:cubicBezTo>
                  <a:pt x="413" y="9556"/>
                  <a:pt x="396" y="9584"/>
                  <a:pt x="362" y="9602"/>
                </a:cubicBezTo>
                <a:cubicBezTo>
                  <a:pt x="373" y="9602"/>
                  <a:pt x="396" y="9613"/>
                  <a:pt x="401" y="9613"/>
                </a:cubicBezTo>
                <a:cubicBezTo>
                  <a:pt x="356" y="9726"/>
                  <a:pt x="345" y="9851"/>
                  <a:pt x="316" y="9970"/>
                </a:cubicBezTo>
                <a:cubicBezTo>
                  <a:pt x="333" y="9970"/>
                  <a:pt x="367" y="9959"/>
                  <a:pt x="384" y="9959"/>
                </a:cubicBezTo>
                <a:cubicBezTo>
                  <a:pt x="379" y="10067"/>
                  <a:pt x="362" y="10180"/>
                  <a:pt x="339" y="10288"/>
                </a:cubicBezTo>
                <a:cubicBezTo>
                  <a:pt x="316" y="10226"/>
                  <a:pt x="322" y="10163"/>
                  <a:pt x="339" y="10101"/>
                </a:cubicBezTo>
                <a:lnTo>
                  <a:pt x="339" y="10101"/>
                </a:lnTo>
                <a:cubicBezTo>
                  <a:pt x="237" y="10123"/>
                  <a:pt x="311" y="10538"/>
                  <a:pt x="214" y="10640"/>
                </a:cubicBezTo>
                <a:cubicBezTo>
                  <a:pt x="186" y="10623"/>
                  <a:pt x="157" y="10611"/>
                  <a:pt x="129" y="10594"/>
                </a:cubicBezTo>
                <a:cubicBezTo>
                  <a:pt x="140" y="10594"/>
                  <a:pt x="163" y="10589"/>
                  <a:pt x="174" y="10589"/>
                </a:cubicBezTo>
                <a:cubicBezTo>
                  <a:pt x="174" y="10555"/>
                  <a:pt x="197" y="10526"/>
                  <a:pt x="231" y="10521"/>
                </a:cubicBezTo>
                <a:cubicBezTo>
                  <a:pt x="220" y="10492"/>
                  <a:pt x="203" y="10470"/>
                  <a:pt x="191" y="10441"/>
                </a:cubicBezTo>
                <a:lnTo>
                  <a:pt x="191" y="10441"/>
                </a:lnTo>
                <a:lnTo>
                  <a:pt x="248" y="10447"/>
                </a:lnTo>
                <a:cubicBezTo>
                  <a:pt x="237" y="10441"/>
                  <a:pt x="214" y="10424"/>
                  <a:pt x="203" y="10419"/>
                </a:cubicBezTo>
                <a:cubicBezTo>
                  <a:pt x="220" y="10311"/>
                  <a:pt x="231" y="10192"/>
                  <a:pt x="152" y="10106"/>
                </a:cubicBezTo>
                <a:cubicBezTo>
                  <a:pt x="152" y="10248"/>
                  <a:pt x="118" y="10390"/>
                  <a:pt x="106" y="10538"/>
                </a:cubicBezTo>
                <a:cubicBezTo>
                  <a:pt x="101" y="10543"/>
                  <a:pt x="89" y="10555"/>
                  <a:pt x="78" y="10555"/>
                </a:cubicBezTo>
                <a:cubicBezTo>
                  <a:pt x="118" y="10594"/>
                  <a:pt x="89" y="10645"/>
                  <a:pt x="67" y="10685"/>
                </a:cubicBezTo>
                <a:cubicBezTo>
                  <a:pt x="106" y="10765"/>
                  <a:pt x="67" y="10850"/>
                  <a:pt x="67" y="10935"/>
                </a:cubicBezTo>
                <a:lnTo>
                  <a:pt x="38" y="10941"/>
                </a:lnTo>
                <a:cubicBezTo>
                  <a:pt x="44" y="10946"/>
                  <a:pt x="67" y="10958"/>
                  <a:pt x="72" y="10963"/>
                </a:cubicBezTo>
                <a:cubicBezTo>
                  <a:pt x="72" y="11054"/>
                  <a:pt x="55" y="11150"/>
                  <a:pt x="72" y="11241"/>
                </a:cubicBezTo>
                <a:cubicBezTo>
                  <a:pt x="84" y="11275"/>
                  <a:pt x="55" y="11304"/>
                  <a:pt x="44" y="11332"/>
                </a:cubicBezTo>
                <a:cubicBezTo>
                  <a:pt x="55" y="11349"/>
                  <a:pt x="72" y="11366"/>
                  <a:pt x="84" y="11383"/>
                </a:cubicBezTo>
                <a:cubicBezTo>
                  <a:pt x="72" y="11383"/>
                  <a:pt x="50" y="11394"/>
                  <a:pt x="38" y="11394"/>
                </a:cubicBezTo>
                <a:cubicBezTo>
                  <a:pt x="45" y="11448"/>
                  <a:pt x="48" y="11500"/>
                  <a:pt x="47" y="11553"/>
                </a:cubicBezTo>
                <a:lnTo>
                  <a:pt x="47" y="11553"/>
                </a:lnTo>
                <a:cubicBezTo>
                  <a:pt x="56" y="11550"/>
                  <a:pt x="73" y="11542"/>
                  <a:pt x="78" y="11542"/>
                </a:cubicBezTo>
                <a:cubicBezTo>
                  <a:pt x="67" y="11417"/>
                  <a:pt x="140" y="11281"/>
                  <a:pt x="89" y="11162"/>
                </a:cubicBezTo>
                <a:cubicBezTo>
                  <a:pt x="163" y="11082"/>
                  <a:pt x="106" y="10958"/>
                  <a:pt x="146" y="10855"/>
                </a:cubicBezTo>
                <a:cubicBezTo>
                  <a:pt x="157" y="10799"/>
                  <a:pt x="123" y="10719"/>
                  <a:pt x="197" y="10680"/>
                </a:cubicBezTo>
                <a:lnTo>
                  <a:pt x="226" y="10731"/>
                </a:lnTo>
                <a:cubicBezTo>
                  <a:pt x="186" y="10787"/>
                  <a:pt x="208" y="10850"/>
                  <a:pt x="214" y="10912"/>
                </a:cubicBezTo>
                <a:cubicBezTo>
                  <a:pt x="226" y="10906"/>
                  <a:pt x="260" y="10895"/>
                  <a:pt x="277" y="10884"/>
                </a:cubicBezTo>
                <a:lnTo>
                  <a:pt x="277" y="10884"/>
                </a:lnTo>
                <a:cubicBezTo>
                  <a:pt x="265" y="10906"/>
                  <a:pt x="260" y="10929"/>
                  <a:pt x="254" y="10946"/>
                </a:cubicBezTo>
                <a:cubicBezTo>
                  <a:pt x="271" y="11014"/>
                  <a:pt x="186" y="11054"/>
                  <a:pt x="208" y="11122"/>
                </a:cubicBezTo>
                <a:lnTo>
                  <a:pt x="243" y="11150"/>
                </a:lnTo>
                <a:cubicBezTo>
                  <a:pt x="237" y="11332"/>
                  <a:pt x="191" y="11519"/>
                  <a:pt x="226" y="11701"/>
                </a:cubicBezTo>
                <a:lnTo>
                  <a:pt x="169" y="11701"/>
                </a:lnTo>
                <a:cubicBezTo>
                  <a:pt x="163" y="11724"/>
                  <a:pt x="152" y="11769"/>
                  <a:pt x="146" y="11792"/>
                </a:cubicBezTo>
                <a:cubicBezTo>
                  <a:pt x="169" y="11803"/>
                  <a:pt x="186" y="11814"/>
                  <a:pt x="203" y="11826"/>
                </a:cubicBezTo>
                <a:lnTo>
                  <a:pt x="208" y="11775"/>
                </a:lnTo>
                <a:cubicBezTo>
                  <a:pt x="214" y="11797"/>
                  <a:pt x="220" y="11837"/>
                  <a:pt x="226" y="11854"/>
                </a:cubicBezTo>
                <a:cubicBezTo>
                  <a:pt x="214" y="11848"/>
                  <a:pt x="197" y="11831"/>
                  <a:pt x="186" y="11826"/>
                </a:cubicBezTo>
                <a:cubicBezTo>
                  <a:pt x="174" y="11831"/>
                  <a:pt x="152" y="11843"/>
                  <a:pt x="140" y="11848"/>
                </a:cubicBezTo>
                <a:cubicBezTo>
                  <a:pt x="146" y="11888"/>
                  <a:pt x="152" y="11928"/>
                  <a:pt x="152" y="11967"/>
                </a:cubicBezTo>
                <a:lnTo>
                  <a:pt x="180" y="11973"/>
                </a:lnTo>
                <a:cubicBezTo>
                  <a:pt x="191" y="11933"/>
                  <a:pt x="197" y="11899"/>
                  <a:pt x="220" y="11871"/>
                </a:cubicBezTo>
                <a:lnTo>
                  <a:pt x="220" y="11871"/>
                </a:lnTo>
                <a:cubicBezTo>
                  <a:pt x="203" y="11905"/>
                  <a:pt x="208" y="11945"/>
                  <a:pt x="220" y="11984"/>
                </a:cubicBezTo>
                <a:lnTo>
                  <a:pt x="146" y="11984"/>
                </a:lnTo>
                <a:cubicBezTo>
                  <a:pt x="146" y="12019"/>
                  <a:pt x="152" y="12058"/>
                  <a:pt x="152" y="12098"/>
                </a:cubicBezTo>
                <a:cubicBezTo>
                  <a:pt x="163" y="12070"/>
                  <a:pt x="186" y="12019"/>
                  <a:pt x="197" y="11990"/>
                </a:cubicBezTo>
                <a:lnTo>
                  <a:pt x="197" y="11990"/>
                </a:lnTo>
                <a:cubicBezTo>
                  <a:pt x="214" y="12019"/>
                  <a:pt x="208" y="12053"/>
                  <a:pt x="191" y="12081"/>
                </a:cubicBezTo>
                <a:cubicBezTo>
                  <a:pt x="214" y="12155"/>
                  <a:pt x="203" y="12228"/>
                  <a:pt x="208" y="12302"/>
                </a:cubicBezTo>
                <a:lnTo>
                  <a:pt x="169" y="12314"/>
                </a:lnTo>
                <a:cubicBezTo>
                  <a:pt x="186" y="12325"/>
                  <a:pt x="214" y="12348"/>
                  <a:pt x="226" y="12359"/>
                </a:cubicBezTo>
                <a:cubicBezTo>
                  <a:pt x="203" y="12370"/>
                  <a:pt x="180" y="12376"/>
                  <a:pt x="157" y="12382"/>
                </a:cubicBezTo>
                <a:cubicBezTo>
                  <a:pt x="180" y="12404"/>
                  <a:pt x="203" y="12427"/>
                  <a:pt x="226" y="12455"/>
                </a:cubicBezTo>
                <a:cubicBezTo>
                  <a:pt x="220" y="12472"/>
                  <a:pt x="214" y="12501"/>
                  <a:pt x="214" y="12524"/>
                </a:cubicBezTo>
                <a:cubicBezTo>
                  <a:pt x="197" y="12489"/>
                  <a:pt x="174" y="12461"/>
                  <a:pt x="146" y="12444"/>
                </a:cubicBezTo>
                <a:lnTo>
                  <a:pt x="146" y="12444"/>
                </a:lnTo>
                <a:cubicBezTo>
                  <a:pt x="152" y="12461"/>
                  <a:pt x="163" y="12501"/>
                  <a:pt x="163" y="12524"/>
                </a:cubicBezTo>
                <a:cubicBezTo>
                  <a:pt x="152" y="12524"/>
                  <a:pt x="123" y="12524"/>
                  <a:pt x="106" y="12529"/>
                </a:cubicBezTo>
                <a:cubicBezTo>
                  <a:pt x="123" y="12535"/>
                  <a:pt x="157" y="12558"/>
                  <a:pt x="174" y="12563"/>
                </a:cubicBezTo>
                <a:cubicBezTo>
                  <a:pt x="165" y="12587"/>
                  <a:pt x="171" y="12656"/>
                  <a:pt x="139" y="12656"/>
                </a:cubicBezTo>
                <a:cubicBezTo>
                  <a:pt x="134" y="12656"/>
                  <a:pt x="126" y="12654"/>
                  <a:pt x="118" y="12648"/>
                </a:cubicBezTo>
                <a:cubicBezTo>
                  <a:pt x="67" y="12558"/>
                  <a:pt x="146" y="12421"/>
                  <a:pt x="44" y="12353"/>
                </a:cubicBezTo>
                <a:lnTo>
                  <a:pt x="50" y="12348"/>
                </a:lnTo>
                <a:lnTo>
                  <a:pt x="95" y="12348"/>
                </a:lnTo>
                <a:cubicBezTo>
                  <a:pt x="101" y="12092"/>
                  <a:pt x="78" y="11837"/>
                  <a:pt x="89" y="11582"/>
                </a:cubicBezTo>
                <a:cubicBezTo>
                  <a:pt x="79" y="11571"/>
                  <a:pt x="63" y="11560"/>
                  <a:pt x="47" y="11554"/>
                </a:cubicBezTo>
                <a:lnTo>
                  <a:pt x="47" y="11554"/>
                </a:lnTo>
                <a:cubicBezTo>
                  <a:pt x="46" y="11764"/>
                  <a:pt x="1" y="11969"/>
                  <a:pt x="10" y="12177"/>
                </a:cubicBezTo>
                <a:cubicBezTo>
                  <a:pt x="50" y="12223"/>
                  <a:pt x="16" y="12274"/>
                  <a:pt x="4" y="12319"/>
                </a:cubicBezTo>
                <a:cubicBezTo>
                  <a:pt x="16" y="12382"/>
                  <a:pt x="27" y="12444"/>
                  <a:pt x="27" y="12506"/>
                </a:cubicBezTo>
                <a:cubicBezTo>
                  <a:pt x="33" y="12518"/>
                  <a:pt x="44" y="12535"/>
                  <a:pt x="50" y="12546"/>
                </a:cubicBezTo>
                <a:cubicBezTo>
                  <a:pt x="38" y="12575"/>
                  <a:pt x="27" y="12603"/>
                  <a:pt x="21" y="12631"/>
                </a:cubicBezTo>
                <a:cubicBezTo>
                  <a:pt x="27" y="12660"/>
                  <a:pt x="33" y="12688"/>
                  <a:pt x="38" y="12716"/>
                </a:cubicBezTo>
                <a:cubicBezTo>
                  <a:pt x="33" y="12722"/>
                  <a:pt x="21" y="12739"/>
                  <a:pt x="16" y="12745"/>
                </a:cubicBezTo>
                <a:lnTo>
                  <a:pt x="44" y="12745"/>
                </a:lnTo>
                <a:cubicBezTo>
                  <a:pt x="38" y="12790"/>
                  <a:pt x="38" y="12836"/>
                  <a:pt x="44" y="12881"/>
                </a:cubicBezTo>
                <a:cubicBezTo>
                  <a:pt x="38" y="12887"/>
                  <a:pt x="27" y="12887"/>
                  <a:pt x="16" y="12892"/>
                </a:cubicBezTo>
                <a:cubicBezTo>
                  <a:pt x="27" y="12898"/>
                  <a:pt x="44" y="12915"/>
                  <a:pt x="50" y="12926"/>
                </a:cubicBezTo>
                <a:cubicBezTo>
                  <a:pt x="21" y="13011"/>
                  <a:pt x="89" y="13097"/>
                  <a:pt x="67" y="13182"/>
                </a:cubicBezTo>
                <a:cubicBezTo>
                  <a:pt x="140" y="13301"/>
                  <a:pt x="95" y="13448"/>
                  <a:pt x="135" y="13579"/>
                </a:cubicBezTo>
                <a:cubicBezTo>
                  <a:pt x="146" y="13585"/>
                  <a:pt x="169" y="13590"/>
                  <a:pt x="180" y="13596"/>
                </a:cubicBezTo>
                <a:cubicBezTo>
                  <a:pt x="174" y="13607"/>
                  <a:pt x="157" y="13624"/>
                  <a:pt x="146" y="13636"/>
                </a:cubicBezTo>
                <a:cubicBezTo>
                  <a:pt x="146" y="13647"/>
                  <a:pt x="152" y="13658"/>
                  <a:pt x="152" y="13670"/>
                </a:cubicBezTo>
                <a:cubicBezTo>
                  <a:pt x="169" y="13664"/>
                  <a:pt x="186" y="13658"/>
                  <a:pt x="203" y="13653"/>
                </a:cubicBezTo>
                <a:cubicBezTo>
                  <a:pt x="197" y="13602"/>
                  <a:pt x="197" y="13550"/>
                  <a:pt x="191" y="13505"/>
                </a:cubicBezTo>
                <a:lnTo>
                  <a:pt x="186" y="13505"/>
                </a:lnTo>
                <a:lnTo>
                  <a:pt x="146" y="13488"/>
                </a:lnTo>
                <a:lnTo>
                  <a:pt x="174" y="13397"/>
                </a:lnTo>
                <a:cubicBezTo>
                  <a:pt x="157" y="13386"/>
                  <a:pt x="129" y="13358"/>
                  <a:pt x="118" y="13346"/>
                </a:cubicBezTo>
                <a:cubicBezTo>
                  <a:pt x="129" y="13346"/>
                  <a:pt x="152" y="13335"/>
                  <a:pt x="163" y="13329"/>
                </a:cubicBezTo>
                <a:cubicBezTo>
                  <a:pt x="157" y="13318"/>
                  <a:pt x="140" y="13295"/>
                  <a:pt x="135" y="13278"/>
                </a:cubicBezTo>
                <a:cubicBezTo>
                  <a:pt x="157" y="13267"/>
                  <a:pt x="180" y="13255"/>
                  <a:pt x="197" y="13238"/>
                </a:cubicBezTo>
                <a:lnTo>
                  <a:pt x="197" y="13238"/>
                </a:lnTo>
                <a:cubicBezTo>
                  <a:pt x="186" y="13244"/>
                  <a:pt x="157" y="13244"/>
                  <a:pt x="140" y="13244"/>
                </a:cubicBezTo>
                <a:cubicBezTo>
                  <a:pt x="140" y="13051"/>
                  <a:pt x="135" y="12853"/>
                  <a:pt x="112" y="12654"/>
                </a:cubicBezTo>
                <a:lnTo>
                  <a:pt x="112" y="12654"/>
                </a:lnTo>
                <a:cubicBezTo>
                  <a:pt x="152" y="12665"/>
                  <a:pt x="191" y="12677"/>
                  <a:pt x="231" y="12688"/>
                </a:cubicBezTo>
                <a:cubicBezTo>
                  <a:pt x="214" y="12688"/>
                  <a:pt x="186" y="12694"/>
                  <a:pt x="169" y="12694"/>
                </a:cubicBezTo>
                <a:cubicBezTo>
                  <a:pt x="169" y="12790"/>
                  <a:pt x="186" y="12881"/>
                  <a:pt x="197" y="12977"/>
                </a:cubicBezTo>
                <a:cubicBezTo>
                  <a:pt x="208" y="12972"/>
                  <a:pt x="231" y="12966"/>
                  <a:pt x="243" y="12960"/>
                </a:cubicBezTo>
                <a:cubicBezTo>
                  <a:pt x="271" y="13085"/>
                  <a:pt x="288" y="13216"/>
                  <a:pt x="294" y="13346"/>
                </a:cubicBezTo>
                <a:cubicBezTo>
                  <a:pt x="254" y="13324"/>
                  <a:pt x="243" y="13289"/>
                  <a:pt x="237" y="13250"/>
                </a:cubicBezTo>
                <a:lnTo>
                  <a:pt x="231" y="13244"/>
                </a:lnTo>
                <a:cubicBezTo>
                  <a:pt x="231" y="13272"/>
                  <a:pt x="231" y="13306"/>
                  <a:pt x="231" y="13335"/>
                </a:cubicBezTo>
                <a:cubicBezTo>
                  <a:pt x="260" y="13346"/>
                  <a:pt x="288" y="13352"/>
                  <a:pt x="316" y="13363"/>
                </a:cubicBezTo>
                <a:cubicBezTo>
                  <a:pt x="305" y="13397"/>
                  <a:pt x="265" y="13386"/>
                  <a:pt x="237" y="13392"/>
                </a:cubicBezTo>
                <a:cubicBezTo>
                  <a:pt x="254" y="13454"/>
                  <a:pt x="260" y="13511"/>
                  <a:pt x="277" y="13567"/>
                </a:cubicBezTo>
                <a:cubicBezTo>
                  <a:pt x="282" y="13539"/>
                  <a:pt x="294" y="13505"/>
                  <a:pt x="305" y="13477"/>
                </a:cubicBezTo>
                <a:cubicBezTo>
                  <a:pt x="305" y="13522"/>
                  <a:pt x="333" y="13579"/>
                  <a:pt x="333" y="13624"/>
                </a:cubicBezTo>
                <a:lnTo>
                  <a:pt x="407" y="13624"/>
                </a:lnTo>
                <a:cubicBezTo>
                  <a:pt x="407" y="13607"/>
                  <a:pt x="407" y="13596"/>
                  <a:pt x="407" y="13585"/>
                </a:cubicBezTo>
                <a:cubicBezTo>
                  <a:pt x="396" y="13585"/>
                  <a:pt x="379" y="13590"/>
                  <a:pt x="373" y="13596"/>
                </a:cubicBezTo>
                <a:cubicBezTo>
                  <a:pt x="424" y="13522"/>
                  <a:pt x="373" y="13431"/>
                  <a:pt x="384" y="13346"/>
                </a:cubicBezTo>
                <a:lnTo>
                  <a:pt x="384" y="13346"/>
                </a:lnTo>
                <a:cubicBezTo>
                  <a:pt x="424" y="13397"/>
                  <a:pt x="390" y="13460"/>
                  <a:pt x="430" y="13505"/>
                </a:cubicBezTo>
                <a:cubicBezTo>
                  <a:pt x="430" y="13545"/>
                  <a:pt x="430" y="13585"/>
                  <a:pt x="435" y="13619"/>
                </a:cubicBezTo>
                <a:lnTo>
                  <a:pt x="538" y="13619"/>
                </a:lnTo>
                <a:cubicBezTo>
                  <a:pt x="544" y="13617"/>
                  <a:pt x="549" y="13616"/>
                  <a:pt x="554" y="13616"/>
                </a:cubicBezTo>
                <a:cubicBezTo>
                  <a:pt x="568" y="13616"/>
                  <a:pt x="577" y="13622"/>
                  <a:pt x="577" y="13630"/>
                </a:cubicBezTo>
                <a:cubicBezTo>
                  <a:pt x="579" y="13634"/>
                  <a:pt x="591" y="13636"/>
                  <a:pt x="604" y="13636"/>
                </a:cubicBezTo>
                <a:cubicBezTo>
                  <a:pt x="627" y="13636"/>
                  <a:pt x="655" y="13631"/>
                  <a:pt x="662" y="13624"/>
                </a:cubicBezTo>
                <a:cubicBezTo>
                  <a:pt x="672" y="13615"/>
                  <a:pt x="699" y="13598"/>
                  <a:pt x="719" y="13598"/>
                </a:cubicBezTo>
                <a:cubicBezTo>
                  <a:pt x="723" y="13598"/>
                  <a:pt x="727" y="13599"/>
                  <a:pt x="730" y="13602"/>
                </a:cubicBezTo>
                <a:cubicBezTo>
                  <a:pt x="740" y="13611"/>
                  <a:pt x="779" y="13627"/>
                  <a:pt x="805" y="13627"/>
                </a:cubicBezTo>
                <a:cubicBezTo>
                  <a:pt x="811" y="13627"/>
                  <a:pt x="817" y="13626"/>
                  <a:pt x="821" y="13624"/>
                </a:cubicBezTo>
                <a:cubicBezTo>
                  <a:pt x="844" y="13613"/>
                  <a:pt x="935" y="13585"/>
                  <a:pt x="980" y="13585"/>
                </a:cubicBezTo>
                <a:lnTo>
                  <a:pt x="997" y="13602"/>
                </a:lnTo>
                <a:cubicBezTo>
                  <a:pt x="1003" y="13610"/>
                  <a:pt x="1010" y="13613"/>
                  <a:pt x="1017" y="13613"/>
                </a:cubicBezTo>
                <a:cubicBezTo>
                  <a:pt x="1034" y="13613"/>
                  <a:pt x="1053" y="13595"/>
                  <a:pt x="1072" y="13595"/>
                </a:cubicBezTo>
                <a:cubicBezTo>
                  <a:pt x="1081" y="13595"/>
                  <a:pt x="1090" y="13600"/>
                  <a:pt x="1099" y="13613"/>
                </a:cubicBezTo>
                <a:lnTo>
                  <a:pt x="1116" y="13636"/>
                </a:lnTo>
                <a:cubicBezTo>
                  <a:pt x="1154" y="13619"/>
                  <a:pt x="1194" y="13608"/>
                  <a:pt x="1220" y="13608"/>
                </a:cubicBezTo>
                <a:cubicBezTo>
                  <a:pt x="1229" y="13608"/>
                  <a:pt x="1237" y="13610"/>
                  <a:pt x="1241" y="13613"/>
                </a:cubicBezTo>
                <a:cubicBezTo>
                  <a:pt x="1255" y="13617"/>
                  <a:pt x="1287" y="13633"/>
                  <a:pt x="1302" y="13633"/>
                </a:cubicBezTo>
                <a:cubicBezTo>
                  <a:pt x="1305" y="13633"/>
                  <a:pt x="1308" y="13632"/>
                  <a:pt x="1309" y="13630"/>
                </a:cubicBezTo>
                <a:cubicBezTo>
                  <a:pt x="1315" y="13624"/>
                  <a:pt x="1332" y="13602"/>
                  <a:pt x="1343" y="13602"/>
                </a:cubicBezTo>
                <a:cubicBezTo>
                  <a:pt x="1346" y="13603"/>
                  <a:pt x="1350" y="13604"/>
                  <a:pt x="1354" y="13604"/>
                </a:cubicBezTo>
                <a:cubicBezTo>
                  <a:pt x="1368" y="13604"/>
                  <a:pt x="1386" y="13597"/>
                  <a:pt x="1394" y="13585"/>
                </a:cubicBezTo>
                <a:cubicBezTo>
                  <a:pt x="1400" y="13573"/>
                  <a:pt x="1530" y="13573"/>
                  <a:pt x="1604" y="13562"/>
                </a:cubicBezTo>
                <a:lnTo>
                  <a:pt x="1689" y="13585"/>
                </a:lnTo>
                <a:cubicBezTo>
                  <a:pt x="1719" y="13592"/>
                  <a:pt x="1752" y="13597"/>
                  <a:pt x="1787" y="13597"/>
                </a:cubicBezTo>
                <a:cubicBezTo>
                  <a:pt x="1833" y="13597"/>
                  <a:pt x="1882" y="13588"/>
                  <a:pt x="1928" y="13562"/>
                </a:cubicBezTo>
                <a:lnTo>
                  <a:pt x="1967" y="13539"/>
                </a:lnTo>
                <a:cubicBezTo>
                  <a:pt x="2035" y="13550"/>
                  <a:pt x="2104" y="13567"/>
                  <a:pt x="2115" y="13579"/>
                </a:cubicBezTo>
                <a:cubicBezTo>
                  <a:pt x="2117" y="13581"/>
                  <a:pt x="2126" y="13583"/>
                  <a:pt x="2137" y="13583"/>
                </a:cubicBezTo>
                <a:cubicBezTo>
                  <a:pt x="2154" y="13583"/>
                  <a:pt x="2175" y="13579"/>
                  <a:pt x="2189" y="13562"/>
                </a:cubicBezTo>
                <a:cubicBezTo>
                  <a:pt x="2194" y="13553"/>
                  <a:pt x="2206" y="13550"/>
                  <a:pt x="2219" y="13550"/>
                </a:cubicBezTo>
                <a:cubicBezTo>
                  <a:pt x="2252" y="13550"/>
                  <a:pt x="2299" y="13569"/>
                  <a:pt x="2314" y="13569"/>
                </a:cubicBezTo>
                <a:cubicBezTo>
                  <a:pt x="2317" y="13569"/>
                  <a:pt x="2319" y="13569"/>
                  <a:pt x="2319" y="13567"/>
                </a:cubicBezTo>
                <a:cubicBezTo>
                  <a:pt x="2323" y="13559"/>
                  <a:pt x="2339" y="13542"/>
                  <a:pt x="2350" y="13542"/>
                </a:cubicBezTo>
                <a:cubicBezTo>
                  <a:pt x="2354" y="13542"/>
                  <a:pt x="2357" y="13544"/>
                  <a:pt x="2359" y="13550"/>
                </a:cubicBezTo>
                <a:cubicBezTo>
                  <a:pt x="2363" y="13562"/>
                  <a:pt x="2374" y="13575"/>
                  <a:pt x="2386" y="13575"/>
                </a:cubicBezTo>
                <a:cubicBezTo>
                  <a:pt x="2392" y="13575"/>
                  <a:pt x="2398" y="13572"/>
                  <a:pt x="2404" y="13562"/>
                </a:cubicBezTo>
                <a:cubicBezTo>
                  <a:pt x="2409" y="13556"/>
                  <a:pt x="2420" y="13554"/>
                  <a:pt x="2435" y="13554"/>
                </a:cubicBezTo>
                <a:cubicBezTo>
                  <a:pt x="2470" y="13554"/>
                  <a:pt x="2524" y="13564"/>
                  <a:pt x="2561" y="13564"/>
                </a:cubicBezTo>
                <a:cubicBezTo>
                  <a:pt x="2570" y="13564"/>
                  <a:pt x="2579" y="13564"/>
                  <a:pt x="2586" y="13562"/>
                </a:cubicBezTo>
                <a:lnTo>
                  <a:pt x="2648" y="13573"/>
                </a:lnTo>
                <a:lnTo>
                  <a:pt x="2722" y="13585"/>
                </a:lnTo>
                <a:cubicBezTo>
                  <a:pt x="2803" y="13556"/>
                  <a:pt x="2872" y="13543"/>
                  <a:pt x="2895" y="13543"/>
                </a:cubicBezTo>
                <a:cubicBezTo>
                  <a:pt x="2900" y="13543"/>
                  <a:pt x="2903" y="13544"/>
                  <a:pt x="2904" y="13545"/>
                </a:cubicBezTo>
                <a:cubicBezTo>
                  <a:pt x="2908" y="13554"/>
                  <a:pt x="2928" y="13571"/>
                  <a:pt x="2938" y="13571"/>
                </a:cubicBezTo>
                <a:cubicBezTo>
                  <a:pt x="2940" y="13571"/>
                  <a:pt x="2942" y="13570"/>
                  <a:pt x="2943" y="13567"/>
                </a:cubicBezTo>
                <a:cubicBezTo>
                  <a:pt x="2949" y="13556"/>
                  <a:pt x="2983" y="13522"/>
                  <a:pt x="3000" y="13522"/>
                </a:cubicBezTo>
                <a:lnTo>
                  <a:pt x="3011" y="13528"/>
                </a:lnTo>
                <a:lnTo>
                  <a:pt x="3062" y="13573"/>
                </a:lnTo>
                <a:cubicBezTo>
                  <a:pt x="3136" y="13562"/>
                  <a:pt x="3238" y="13562"/>
                  <a:pt x="3284" y="13562"/>
                </a:cubicBezTo>
                <a:cubicBezTo>
                  <a:pt x="3290" y="13562"/>
                  <a:pt x="3297" y="13563"/>
                  <a:pt x="3306" y="13563"/>
                </a:cubicBezTo>
                <a:cubicBezTo>
                  <a:pt x="3340" y="13563"/>
                  <a:pt x="3389" y="13559"/>
                  <a:pt x="3433" y="13559"/>
                </a:cubicBezTo>
                <a:cubicBezTo>
                  <a:pt x="3470" y="13559"/>
                  <a:pt x="3503" y="13562"/>
                  <a:pt x="3516" y="13573"/>
                </a:cubicBezTo>
                <a:lnTo>
                  <a:pt x="3562" y="13528"/>
                </a:lnTo>
                <a:cubicBezTo>
                  <a:pt x="3563" y="13526"/>
                  <a:pt x="3566" y="13525"/>
                  <a:pt x="3570" y="13525"/>
                </a:cubicBezTo>
                <a:cubicBezTo>
                  <a:pt x="3587" y="13525"/>
                  <a:pt x="3624" y="13539"/>
                  <a:pt x="3647" y="13539"/>
                </a:cubicBezTo>
                <a:lnTo>
                  <a:pt x="3738" y="13539"/>
                </a:lnTo>
                <a:cubicBezTo>
                  <a:pt x="3840" y="13533"/>
                  <a:pt x="3976" y="13516"/>
                  <a:pt x="4050" y="13505"/>
                </a:cubicBezTo>
                <a:lnTo>
                  <a:pt x="4101" y="13556"/>
                </a:lnTo>
                <a:lnTo>
                  <a:pt x="4112" y="13562"/>
                </a:lnTo>
                <a:cubicBezTo>
                  <a:pt x="4146" y="13556"/>
                  <a:pt x="4197" y="13556"/>
                  <a:pt x="4226" y="13556"/>
                </a:cubicBezTo>
                <a:cubicBezTo>
                  <a:pt x="4242" y="13556"/>
                  <a:pt x="4273" y="13560"/>
                  <a:pt x="4297" y="13560"/>
                </a:cubicBezTo>
                <a:cubicBezTo>
                  <a:pt x="4316" y="13560"/>
                  <a:pt x="4331" y="13558"/>
                  <a:pt x="4333" y="13550"/>
                </a:cubicBezTo>
                <a:cubicBezTo>
                  <a:pt x="4333" y="13547"/>
                  <a:pt x="4342" y="13545"/>
                  <a:pt x="4355" y="13545"/>
                </a:cubicBezTo>
                <a:cubicBezTo>
                  <a:pt x="4386" y="13545"/>
                  <a:pt x="4440" y="13555"/>
                  <a:pt x="4464" y="13579"/>
                </a:cubicBezTo>
                <a:lnTo>
                  <a:pt x="4515" y="13539"/>
                </a:lnTo>
                <a:lnTo>
                  <a:pt x="4532" y="13522"/>
                </a:lnTo>
                <a:cubicBezTo>
                  <a:pt x="4577" y="13533"/>
                  <a:pt x="4634" y="13539"/>
                  <a:pt x="4657" y="13545"/>
                </a:cubicBezTo>
                <a:cubicBezTo>
                  <a:pt x="4679" y="13545"/>
                  <a:pt x="4753" y="13556"/>
                  <a:pt x="4782" y="13556"/>
                </a:cubicBezTo>
                <a:lnTo>
                  <a:pt x="4867" y="13556"/>
                </a:lnTo>
                <a:cubicBezTo>
                  <a:pt x="4889" y="13550"/>
                  <a:pt x="4906" y="13539"/>
                  <a:pt x="4923" y="13533"/>
                </a:cubicBezTo>
                <a:lnTo>
                  <a:pt x="4935" y="13533"/>
                </a:lnTo>
                <a:cubicBezTo>
                  <a:pt x="4943" y="13536"/>
                  <a:pt x="4956" y="13538"/>
                  <a:pt x="4970" y="13538"/>
                </a:cubicBezTo>
                <a:cubicBezTo>
                  <a:pt x="4983" y="13538"/>
                  <a:pt x="4997" y="13536"/>
                  <a:pt x="5009" y="13533"/>
                </a:cubicBezTo>
                <a:cubicBezTo>
                  <a:pt x="5012" y="13531"/>
                  <a:pt x="5017" y="13530"/>
                  <a:pt x="5023" y="13530"/>
                </a:cubicBezTo>
                <a:cubicBezTo>
                  <a:pt x="5051" y="13530"/>
                  <a:pt x="5106" y="13549"/>
                  <a:pt x="5133" y="13567"/>
                </a:cubicBezTo>
                <a:lnTo>
                  <a:pt x="5128" y="13511"/>
                </a:lnTo>
                <a:cubicBezTo>
                  <a:pt x="5150" y="13511"/>
                  <a:pt x="5224" y="13528"/>
                  <a:pt x="5292" y="13550"/>
                </a:cubicBezTo>
                <a:lnTo>
                  <a:pt x="5406" y="13550"/>
                </a:lnTo>
                <a:cubicBezTo>
                  <a:pt x="5462" y="13533"/>
                  <a:pt x="5519" y="13511"/>
                  <a:pt x="5536" y="13505"/>
                </a:cubicBezTo>
                <a:cubicBezTo>
                  <a:pt x="5537" y="13504"/>
                  <a:pt x="5539" y="13504"/>
                  <a:pt x="5541" y="13504"/>
                </a:cubicBezTo>
                <a:cubicBezTo>
                  <a:pt x="5557" y="13504"/>
                  <a:pt x="5595" y="13526"/>
                  <a:pt x="5616" y="13556"/>
                </a:cubicBezTo>
                <a:lnTo>
                  <a:pt x="5672" y="13539"/>
                </a:lnTo>
                <a:cubicBezTo>
                  <a:pt x="5693" y="13532"/>
                  <a:pt x="5723" y="13527"/>
                  <a:pt x="5745" y="13527"/>
                </a:cubicBezTo>
                <a:cubicBezTo>
                  <a:pt x="5759" y="13527"/>
                  <a:pt x="5770" y="13529"/>
                  <a:pt x="5775" y="13533"/>
                </a:cubicBezTo>
                <a:cubicBezTo>
                  <a:pt x="5787" y="13546"/>
                  <a:pt x="5797" y="13550"/>
                  <a:pt x="5806" y="13550"/>
                </a:cubicBezTo>
                <a:cubicBezTo>
                  <a:pt x="5831" y="13550"/>
                  <a:pt x="5847" y="13518"/>
                  <a:pt x="5873" y="13518"/>
                </a:cubicBezTo>
                <a:cubicBezTo>
                  <a:pt x="5877" y="13518"/>
                  <a:pt x="5882" y="13519"/>
                  <a:pt x="5888" y="13522"/>
                </a:cubicBezTo>
                <a:lnTo>
                  <a:pt x="5928" y="13539"/>
                </a:lnTo>
                <a:cubicBezTo>
                  <a:pt x="5984" y="13539"/>
                  <a:pt x="6058" y="13550"/>
                  <a:pt x="6092" y="13562"/>
                </a:cubicBezTo>
                <a:lnTo>
                  <a:pt x="6104" y="13550"/>
                </a:lnTo>
                <a:lnTo>
                  <a:pt x="6160" y="13505"/>
                </a:lnTo>
                <a:cubicBezTo>
                  <a:pt x="6210" y="13522"/>
                  <a:pt x="6257" y="13532"/>
                  <a:pt x="6285" y="13532"/>
                </a:cubicBezTo>
                <a:cubicBezTo>
                  <a:pt x="6295" y="13532"/>
                  <a:pt x="6303" y="13531"/>
                  <a:pt x="6308" y="13528"/>
                </a:cubicBezTo>
                <a:cubicBezTo>
                  <a:pt x="6316" y="13524"/>
                  <a:pt x="6346" y="13510"/>
                  <a:pt x="6366" y="13510"/>
                </a:cubicBezTo>
                <a:cubicBezTo>
                  <a:pt x="6373" y="13510"/>
                  <a:pt x="6379" y="13512"/>
                  <a:pt x="6382" y="13516"/>
                </a:cubicBezTo>
                <a:cubicBezTo>
                  <a:pt x="6393" y="13533"/>
                  <a:pt x="6433" y="13573"/>
                  <a:pt x="6433" y="13573"/>
                </a:cubicBezTo>
                <a:cubicBezTo>
                  <a:pt x="6438" y="13573"/>
                  <a:pt x="6478" y="13556"/>
                  <a:pt x="6512" y="13545"/>
                </a:cubicBezTo>
                <a:cubicBezTo>
                  <a:pt x="6534" y="13534"/>
                  <a:pt x="6601" y="13530"/>
                  <a:pt x="6659" y="13530"/>
                </a:cubicBezTo>
                <a:cubicBezTo>
                  <a:pt x="6692" y="13530"/>
                  <a:pt x="6722" y="13531"/>
                  <a:pt x="6739" y="13533"/>
                </a:cubicBezTo>
                <a:cubicBezTo>
                  <a:pt x="6751" y="13535"/>
                  <a:pt x="6766" y="13535"/>
                  <a:pt x="6783" y="13535"/>
                </a:cubicBezTo>
                <a:cubicBezTo>
                  <a:pt x="6814" y="13535"/>
                  <a:pt x="6851" y="13534"/>
                  <a:pt x="6882" y="13534"/>
                </a:cubicBezTo>
                <a:cubicBezTo>
                  <a:pt x="6911" y="13534"/>
                  <a:pt x="6936" y="13535"/>
                  <a:pt x="6949" y="13539"/>
                </a:cubicBezTo>
                <a:cubicBezTo>
                  <a:pt x="6953" y="13540"/>
                  <a:pt x="6959" y="13541"/>
                  <a:pt x="6964" y="13541"/>
                </a:cubicBezTo>
                <a:cubicBezTo>
                  <a:pt x="7001" y="13541"/>
                  <a:pt x="7057" y="13518"/>
                  <a:pt x="7093" y="13518"/>
                </a:cubicBezTo>
                <a:cubicBezTo>
                  <a:pt x="7101" y="13518"/>
                  <a:pt x="7108" y="13519"/>
                  <a:pt x="7114" y="13522"/>
                </a:cubicBezTo>
                <a:lnTo>
                  <a:pt x="7114" y="13516"/>
                </a:lnTo>
                <a:lnTo>
                  <a:pt x="7204" y="13426"/>
                </a:lnTo>
                <a:cubicBezTo>
                  <a:pt x="7323" y="13465"/>
                  <a:pt x="7443" y="13494"/>
                  <a:pt x="7471" y="13494"/>
                </a:cubicBezTo>
                <a:cubicBezTo>
                  <a:pt x="7480" y="13494"/>
                  <a:pt x="7492" y="13493"/>
                  <a:pt x="7504" y="13493"/>
                </a:cubicBezTo>
                <a:cubicBezTo>
                  <a:pt x="7528" y="13493"/>
                  <a:pt x="7550" y="13496"/>
                  <a:pt x="7550" y="13511"/>
                </a:cubicBezTo>
                <a:cubicBezTo>
                  <a:pt x="7549" y="13517"/>
                  <a:pt x="7553" y="13519"/>
                  <a:pt x="7561" y="13519"/>
                </a:cubicBezTo>
                <a:cubicBezTo>
                  <a:pt x="7589" y="13519"/>
                  <a:pt x="7664" y="13486"/>
                  <a:pt x="7687" y="13477"/>
                </a:cubicBezTo>
                <a:cubicBezTo>
                  <a:pt x="7696" y="13473"/>
                  <a:pt x="7709" y="13472"/>
                  <a:pt x="7724" y="13472"/>
                </a:cubicBezTo>
                <a:cubicBezTo>
                  <a:pt x="7752" y="13472"/>
                  <a:pt x="7785" y="13477"/>
                  <a:pt x="7800" y="13477"/>
                </a:cubicBezTo>
                <a:cubicBezTo>
                  <a:pt x="7805" y="13478"/>
                  <a:pt x="7811" y="13478"/>
                  <a:pt x="7818" y="13478"/>
                </a:cubicBezTo>
                <a:cubicBezTo>
                  <a:pt x="7837" y="13478"/>
                  <a:pt x="7862" y="13475"/>
                  <a:pt x="7876" y="13475"/>
                </a:cubicBezTo>
                <a:cubicBezTo>
                  <a:pt x="7880" y="13475"/>
                  <a:pt x="7884" y="13476"/>
                  <a:pt x="7885" y="13477"/>
                </a:cubicBezTo>
                <a:cubicBezTo>
                  <a:pt x="7885" y="13486"/>
                  <a:pt x="7904" y="13502"/>
                  <a:pt x="7917" y="13502"/>
                </a:cubicBezTo>
                <a:cubicBezTo>
                  <a:pt x="7920" y="13502"/>
                  <a:pt x="7923" y="13502"/>
                  <a:pt x="7925" y="13499"/>
                </a:cubicBezTo>
                <a:cubicBezTo>
                  <a:pt x="7936" y="13488"/>
                  <a:pt x="7999" y="13460"/>
                  <a:pt x="8050" y="13460"/>
                </a:cubicBezTo>
                <a:lnTo>
                  <a:pt x="8089" y="13477"/>
                </a:lnTo>
                <a:lnTo>
                  <a:pt x="8214" y="13516"/>
                </a:lnTo>
                <a:lnTo>
                  <a:pt x="8243" y="13499"/>
                </a:lnTo>
                <a:cubicBezTo>
                  <a:pt x="8276" y="13481"/>
                  <a:pt x="8305" y="13470"/>
                  <a:pt x="8317" y="13470"/>
                </a:cubicBezTo>
                <a:cubicBezTo>
                  <a:pt x="8319" y="13470"/>
                  <a:pt x="8321" y="13470"/>
                  <a:pt x="8322" y="13471"/>
                </a:cubicBezTo>
                <a:cubicBezTo>
                  <a:pt x="8328" y="13482"/>
                  <a:pt x="8379" y="13511"/>
                  <a:pt x="8407" y="13528"/>
                </a:cubicBezTo>
                <a:lnTo>
                  <a:pt x="8475" y="13477"/>
                </a:lnTo>
                <a:lnTo>
                  <a:pt x="8481" y="13471"/>
                </a:lnTo>
                <a:cubicBezTo>
                  <a:pt x="8498" y="13471"/>
                  <a:pt x="8526" y="13482"/>
                  <a:pt x="8549" y="13494"/>
                </a:cubicBezTo>
                <a:cubicBezTo>
                  <a:pt x="8555" y="13498"/>
                  <a:pt x="8571" y="13499"/>
                  <a:pt x="8593" y="13499"/>
                </a:cubicBezTo>
                <a:cubicBezTo>
                  <a:pt x="8637" y="13499"/>
                  <a:pt x="8702" y="13492"/>
                  <a:pt x="8748" y="13477"/>
                </a:cubicBezTo>
                <a:lnTo>
                  <a:pt x="8753" y="13471"/>
                </a:lnTo>
                <a:lnTo>
                  <a:pt x="8782" y="13448"/>
                </a:lnTo>
                <a:cubicBezTo>
                  <a:pt x="8810" y="13460"/>
                  <a:pt x="8833" y="13505"/>
                  <a:pt x="8821" y="13545"/>
                </a:cubicBezTo>
                <a:lnTo>
                  <a:pt x="8906" y="13505"/>
                </a:lnTo>
                <a:lnTo>
                  <a:pt x="8969" y="13471"/>
                </a:lnTo>
                <a:cubicBezTo>
                  <a:pt x="8969" y="13496"/>
                  <a:pt x="8969" y="13509"/>
                  <a:pt x="8970" y="13509"/>
                </a:cubicBezTo>
                <a:cubicBezTo>
                  <a:pt x="8971" y="13509"/>
                  <a:pt x="8972" y="13504"/>
                  <a:pt x="8975" y="13494"/>
                </a:cubicBezTo>
                <a:cubicBezTo>
                  <a:pt x="8976" y="13487"/>
                  <a:pt x="8982" y="13484"/>
                  <a:pt x="8991" y="13484"/>
                </a:cubicBezTo>
                <a:cubicBezTo>
                  <a:pt x="9017" y="13484"/>
                  <a:pt x="9064" y="13506"/>
                  <a:pt x="9075" y="13506"/>
                </a:cubicBezTo>
                <a:cubicBezTo>
                  <a:pt x="9076" y="13506"/>
                  <a:pt x="9076" y="13505"/>
                  <a:pt x="9077" y="13505"/>
                </a:cubicBezTo>
                <a:cubicBezTo>
                  <a:pt x="9082" y="13505"/>
                  <a:pt x="9122" y="13499"/>
                  <a:pt x="9156" y="13494"/>
                </a:cubicBezTo>
                <a:cubicBezTo>
                  <a:pt x="9159" y="13493"/>
                  <a:pt x="9162" y="13493"/>
                  <a:pt x="9166" y="13493"/>
                </a:cubicBezTo>
                <a:cubicBezTo>
                  <a:pt x="9210" y="13493"/>
                  <a:pt x="9323" y="13523"/>
                  <a:pt x="9355" y="13528"/>
                </a:cubicBezTo>
                <a:cubicBezTo>
                  <a:pt x="9357" y="13528"/>
                  <a:pt x="9360" y="13528"/>
                  <a:pt x="9363" y="13528"/>
                </a:cubicBezTo>
                <a:cubicBezTo>
                  <a:pt x="9400" y="13528"/>
                  <a:pt x="9461" y="13503"/>
                  <a:pt x="9483" y="13503"/>
                </a:cubicBezTo>
                <a:cubicBezTo>
                  <a:pt x="9487" y="13503"/>
                  <a:pt x="9489" y="13504"/>
                  <a:pt x="9491" y="13505"/>
                </a:cubicBezTo>
                <a:cubicBezTo>
                  <a:pt x="9502" y="13516"/>
                  <a:pt x="9542" y="13545"/>
                  <a:pt x="9542" y="13545"/>
                </a:cubicBezTo>
                <a:cubicBezTo>
                  <a:pt x="9548" y="13545"/>
                  <a:pt x="9565" y="13533"/>
                  <a:pt x="9576" y="13522"/>
                </a:cubicBezTo>
                <a:cubicBezTo>
                  <a:pt x="9590" y="13513"/>
                  <a:pt x="9638" y="13504"/>
                  <a:pt x="9670" y="13504"/>
                </a:cubicBezTo>
                <a:cubicBezTo>
                  <a:pt x="9678" y="13504"/>
                  <a:pt x="9684" y="13504"/>
                  <a:pt x="9689" y="13505"/>
                </a:cubicBezTo>
                <a:lnTo>
                  <a:pt x="9712" y="13505"/>
                </a:lnTo>
                <a:cubicBezTo>
                  <a:pt x="9729" y="13505"/>
                  <a:pt x="9758" y="13488"/>
                  <a:pt x="9758" y="13488"/>
                </a:cubicBezTo>
                <a:lnTo>
                  <a:pt x="9803" y="13516"/>
                </a:lnTo>
                <a:cubicBezTo>
                  <a:pt x="9826" y="13511"/>
                  <a:pt x="9857" y="13508"/>
                  <a:pt x="9889" y="13508"/>
                </a:cubicBezTo>
                <a:cubicBezTo>
                  <a:pt x="9922" y="13508"/>
                  <a:pt x="9956" y="13511"/>
                  <a:pt x="9984" y="13516"/>
                </a:cubicBezTo>
                <a:lnTo>
                  <a:pt x="10036" y="13533"/>
                </a:lnTo>
                <a:lnTo>
                  <a:pt x="10053" y="13539"/>
                </a:lnTo>
                <a:cubicBezTo>
                  <a:pt x="10081" y="13539"/>
                  <a:pt x="10115" y="13528"/>
                  <a:pt x="10126" y="13522"/>
                </a:cubicBezTo>
                <a:cubicBezTo>
                  <a:pt x="10143" y="13511"/>
                  <a:pt x="10206" y="13505"/>
                  <a:pt x="10223" y="13494"/>
                </a:cubicBezTo>
                <a:cubicBezTo>
                  <a:pt x="10227" y="13492"/>
                  <a:pt x="10233" y="13491"/>
                  <a:pt x="10242" y="13491"/>
                </a:cubicBezTo>
                <a:cubicBezTo>
                  <a:pt x="10285" y="13491"/>
                  <a:pt x="10381" y="13511"/>
                  <a:pt x="10433" y="13511"/>
                </a:cubicBezTo>
                <a:lnTo>
                  <a:pt x="10489" y="13516"/>
                </a:lnTo>
                <a:lnTo>
                  <a:pt x="10540" y="13516"/>
                </a:lnTo>
                <a:cubicBezTo>
                  <a:pt x="10573" y="13527"/>
                  <a:pt x="10603" y="13531"/>
                  <a:pt x="10624" y="13531"/>
                </a:cubicBezTo>
                <a:cubicBezTo>
                  <a:pt x="10635" y="13531"/>
                  <a:pt x="10644" y="13530"/>
                  <a:pt x="10648" y="13528"/>
                </a:cubicBezTo>
                <a:cubicBezTo>
                  <a:pt x="10658" y="13518"/>
                  <a:pt x="10702" y="13504"/>
                  <a:pt x="10743" y="13504"/>
                </a:cubicBezTo>
                <a:cubicBezTo>
                  <a:pt x="10749" y="13504"/>
                  <a:pt x="10756" y="13504"/>
                  <a:pt x="10762" y="13505"/>
                </a:cubicBezTo>
                <a:lnTo>
                  <a:pt x="10790" y="13516"/>
                </a:lnTo>
                <a:cubicBezTo>
                  <a:pt x="10810" y="13523"/>
                  <a:pt x="10828" y="13539"/>
                  <a:pt x="10839" y="13539"/>
                </a:cubicBezTo>
                <a:cubicBezTo>
                  <a:pt x="10848" y="13539"/>
                  <a:pt x="10853" y="13531"/>
                  <a:pt x="10853" y="13505"/>
                </a:cubicBezTo>
                <a:cubicBezTo>
                  <a:pt x="10853" y="13505"/>
                  <a:pt x="10875" y="13499"/>
                  <a:pt x="10887" y="13499"/>
                </a:cubicBezTo>
                <a:cubicBezTo>
                  <a:pt x="10947" y="13504"/>
                  <a:pt x="11004" y="13515"/>
                  <a:pt x="11060" y="13515"/>
                </a:cubicBezTo>
                <a:cubicBezTo>
                  <a:pt x="11078" y="13515"/>
                  <a:pt x="11096" y="13513"/>
                  <a:pt x="11114" y="13511"/>
                </a:cubicBezTo>
                <a:lnTo>
                  <a:pt x="11170" y="13505"/>
                </a:lnTo>
                <a:cubicBezTo>
                  <a:pt x="11210" y="13522"/>
                  <a:pt x="11255" y="13533"/>
                  <a:pt x="11267" y="13533"/>
                </a:cubicBezTo>
                <a:cubicBezTo>
                  <a:pt x="11270" y="13535"/>
                  <a:pt x="11274" y="13535"/>
                  <a:pt x="11280" y="13535"/>
                </a:cubicBezTo>
                <a:cubicBezTo>
                  <a:pt x="11303" y="13535"/>
                  <a:pt x="11341" y="13527"/>
                  <a:pt x="11369" y="13522"/>
                </a:cubicBezTo>
                <a:cubicBezTo>
                  <a:pt x="11374" y="13521"/>
                  <a:pt x="11385" y="13521"/>
                  <a:pt x="11399" y="13521"/>
                </a:cubicBezTo>
                <a:cubicBezTo>
                  <a:pt x="11461" y="13521"/>
                  <a:pt x="11594" y="13530"/>
                  <a:pt x="11636" y="13539"/>
                </a:cubicBezTo>
                <a:cubicBezTo>
                  <a:pt x="11641" y="13541"/>
                  <a:pt x="11648" y="13542"/>
                  <a:pt x="11656" y="13542"/>
                </a:cubicBezTo>
                <a:cubicBezTo>
                  <a:pt x="11718" y="13542"/>
                  <a:pt x="11837" y="13488"/>
                  <a:pt x="11862" y="13488"/>
                </a:cubicBezTo>
                <a:cubicBezTo>
                  <a:pt x="11897" y="13488"/>
                  <a:pt x="12021" y="13477"/>
                  <a:pt x="12061" y="13460"/>
                </a:cubicBezTo>
                <a:cubicBezTo>
                  <a:pt x="12066" y="13458"/>
                  <a:pt x="12072" y="13457"/>
                  <a:pt x="12078" y="13457"/>
                </a:cubicBezTo>
                <a:cubicBezTo>
                  <a:pt x="12127" y="13457"/>
                  <a:pt x="12204" y="13511"/>
                  <a:pt x="12214" y="13511"/>
                </a:cubicBezTo>
                <a:cubicBezTo>
                  <a:pt x="12223" y="13511"/>
                  <a:pt x="12259" y="13489"/>
                  <a:pt x="12286" y="13489"/>
                </a:cubicBezTo>
                <a:cubicBezTo>
                  <a:pt x="12296" y="13489"/>
                  <a:pt x="12305" y="13492"/>
                  <a:pt x="12311" y="13499"/>
                </a:cubicBezTo>
                <a:lnTo>
                  <a:pt x="12339" y="13505"/>
                </a:lnTo>
                <a:cubicBezTo>
                  <a:pt x="12342" y="13506"/>
                  <a:pt x="12344" y="13506"/>
                  <a:pt x="12347" y="13506"/>
                </a:cubicBezTo>
                <a:cubicBezTo>
                  <a:pt x="12373" y="13506"/>
                  <a:pt x="12407" y="13487"/>
                  <a:pt x="12429" y="13487"/>
                </a:cubicBezTo>
                <a:cubicBezTo>
                  <a:pt x="12431" y="13487"/>
                  <a:pt x="12433" y="13488"/>
                  <a:pt x="12436" y="13488"/>
                </a:cubicBezTo>
                <a:lnTo>
                  <a:pt x="12492" y="13499"/>
                </a:lnTo>
                <a:cubicBezTo>
                  <a:pt x="12518" y="13479"/>
                  <a:pt x="12552" y="13459"/>
                  <a:pt x="12571" y="13459"/>
                </a:cubicBezTo>
                <a:cubicBezTo>
                  <a:pt x="12574" y="13459"/>
                  <a:pt x="12576" y="13459"/>
                  <a:pt x="12577" y="13460"/>
                </a:cubicBezTo>
                <a:lnTo>
                  <a:pt x="12594" y="13465"/>
                </a:lnTo>
                <a:lnTo>
                  <a:pt x="12617" y="13477"/>
                </a:lnTo>
                <a:cubicBezTo>
                  <a:pt x="12632" y="13492"/>
                  <a:pt x="12650" y="13499"/>
                  <a:pt x="12665" y="13499"/>
                </a:cubicBezTo>
                <a:cubicBezTo>
                  <a:pt x="12673" y="13499"/>
                  <a:pt x="12680" y="13498"/>
                  <a:pt x="12685" y="13494"/>
                </a:cubicBezTo>
                <a:cubicBezTo>
                  <a:pt x="12692" y="13487"/>
                  <a:pt x="12711" y="13479"/>
                  <a:pt x="12724" y="13479"/>
                </a:cubicBezTo>
                <a:cubicBezTo>
                  <a:pt x="12731" y="13479"/>
                  <a:pt x="12736" y="13482"/>
                  <a:pt x="12736" y="13488"/>
                </a:cubicBezTo>
                <a:cubicBezTo>
                  <a:pt x="12736" y="13497"/>
                  <a:pt x="12762" y="13502"/>
                  <a:pt x="12787" y="13502"/>
                </a:cubicBezTo>
                <a:cubicBezTo>
                  <a:pt x="12808" y="13502"/>
                  <a:pt x="12828" y="13499"/>
                  <a:pt x="12833" y="13494"/>
                </a:cubicBezTo>
                <a:cubicBezTo>
                  <a:pt x="12846" y="13485"/>
                  <a:pt x="12882" y="13473"/>
                  <a:pt x="12906" y="13473"/>
                </a:cubicBezTo>
                <a:cubicBezTo>
                  <a:pt x="12913" y="13473"/>
                  <a:pt x="12920" y="13474"/>
                  <a:pt x="12923" y="13477"/>
                </a:cubicBezTo>
                <a:cubicBezTo>
                  <a:pt x="12935" y="13494"/>
                  <a:pt x="12975" y="13533"/>
                  <a:pt x="12986" y="13533"/>
                </a:cubicBezTo>
                <a:lnTo>
                  <a:pt x="12986" y="13528"/>
                </a:lnTo>
                <a:cubicBezTo>
                  <a:pt x="13003" y="13502"/>
                  <a:pt x="13022" y="13494"/>
                  <a:pt x="13043" y="13494"/>
                </a:cubicBezTo>
                <a:cubicBezTo>
                  <a:pt x="13077" y="13494"/>
                  <a:pt x="13113" y="13516"/>
                  <a:pt x="13145" y="13516"/>
                </a:cubicBezTo>
                <a:lnTo>
                  <a:pt x="13167" y="13511"/>
                </a:lnTo>
                <a:cubicBezTo>
                  <a:pt x="13202" y="13505"/>
                  <a:pt x="13247" y="13499"/>
                  <a:pt x="13264" y="13499"/>
                </a:cubicBezTo>
                <a:cubicBezTo>
                  <a:pt x="13275" y="13505"/>
                  <a:pt x="13321" y="13505"/>
                  <a:pt x="13349" y="13516"/>
                </a:cubicBezTo>
                <a:cubicBezTo>
                  <a:pt x="13353" y="13518"/>
                  <a:pt x="13360" y="13519"/>
                  <a:pt x="13367" y="13519"/>
                </a:cubicBezTo>
                <a:cubicBezTo>
                  <a:pt x="13402" y="13519"/>
                  <a:pt x="13466" y="13506"/>
                  <a:pt x="13514" y="13506"/>
                </a:cubicBezTo>
                <a:cubicBezTo>
                  <a:pt x="13529" y="13506"/>
                  <a:pt x="13543" y="13507"/>
                  <a:pt x="13553" y="13511"/>
                </a:cubicBezTo>
                <a:lnTo>
                  <a:pt x="13610" y="13499"/>
                </a:lnTo>
                <a:cubicBezTo>
                  <a:pt x="13614" y="13499"/>
                  <a:pt x="13618" y="13498"/>
                  <a:pt x="13622" y="13498"/>
                </a:cubicBezTo>
                <a:cubicBezTo>
                  <a:pt x="13649" y="13498"/>
                  <a:pt x="13679" y="13512"/>
                  <a:pt x="13706" y="13512"/>
                </a:cubicBezTo>
                <a:cubicBezTo>
                  <a:pt x="13710" y="13512"/>
                  <a:pt x="13714" y="13511"/>
                  <a:pt x="13718" y="13511"/>
                </a:cubicBezTo>
                <a:lnTo>
                  <a:pt x="13769" y="13499"/>
                </a:lnTo>
                <a:cubicBezTo>
                  <a:pt x="13820" y="13505"/>
                  <a:pt x="13894" y="13516"/>
                  <a:pt x="13939" y="13516"/>
                </a:cubicBezTo>
                <a:lnTo>
                  <a:pt x="13985" y="13511"/>
                </a:lnTo>
                <a:lnTo>
                  <a:pt x="14058" y="13499"/>
                </a:lnTo>
                <a:cubicBezTo>
                  <a:pt x="14138" y="13494"/>
                  <a:pt x="14217" y="13488"/>
                  <a:pt x="14228" y="13488"/>
                </a:cubicBezTo>
                <a:cubicBezTo>
                  <a:pt x="14245" y="13488"/>
                  <a:pt x="14285" y="13511"/>
                  <a:pt x="14308" y="13533"/>
                </a:cubicBezTo>
                <a:cubicBezTo>
                  <a:pt x="14314" y="13539"/>
                  <a:pt x="14324" y="13541"/>
                  <a:pt x="14337" y="13541"/>
                </a:cubicBezTo>
                <a:cubicBezTo>
                  <a:pt x="14365" y="13541"/>
                  <a:pt x="14404" y="13531"/>
                  <a:pt x="14423" y="13531"/>
                </a:cubicBezTo>
                <a:cubicBezTo>
                  <a:pt x="14428" y="13531"/>
                  <a:pt x="14431" y="13532"/>
                  <a:pt x="14433" y="13533"/>
                </a:cubicBezTo>
                <a:cubicBezTo>
                  <a:pt x="14446" y="13542"/>
                  <a:pt x="14479" y="13554"/>
                  <a:pt x="14496" y="13554"/>
                </a:cubicBezTo>
                <a:cubicBezTo>
                  <a:pt x="14501" y="13554"/>
                  <a:pt x="14505" y="13553"/>
                  <a:pt x="14506" y="13550"/>
                </a:cubicBezTo>
                <a:lnTo>
                  <a:pt x="14506" y="13545"/>
                </a:lnTo>
                <a:cubicBezTo>
                  <a:pt x="14501" y="13528"/>
                  <a:pt x="14478" y="13494"/>
                  <a:pt x="14484" y="13488"/>
                </a:cubicBezTo>
                <a:lnTo>
                  <a:pt x="14529" y="13471"/>
                </a:lnTo>
                <a:cubicBezTo>
                  <a:pt x="14541" y="13499"/>
                  <a:pt x="14558" y="13528"/>
                  <a:pt x="14575" y="13533"/>
                </a:cubicBezTo>
                <a:cubicBezTo>
                  <a:pt x="14586" y="13533"/>
                  <a:pt x="14620" y="13528"/>
                  <a:pt x="14637" y="13516"/>
                </a:cubicBezTo>
                <a:cubicBezTo>
                  <a:pt x="14646" y="13508"/>
                  <a:pt x="14674" y="13496"/>
                  <a:pt x="14695" y="13496"/>
                </a:cubicBezTo>
                <a:cubicBezTo>
                  <a:pt x="14701" y="13496"/>
                  <a:pt x="14707" y="13497"/>
                  <a:pt x="14711" y="13499"/>
                </a:cubicBezTo>
                <a:cubicBezTo>
                  <a:pt x="14714" y="13503"/>
                  <a:pt x="14719" y="13504"/>
                  <a:pt x="14726" y="13504"/>
                </a:cubicBezTo>
                <a:cubicBezTo>
                  <a:pt x="14742" y="13504"/>
                  <a:pt x="14763" y="13492"/>
                  <a:pt x="14767" y="13460"/>
                </a:cubicBezTo>
                <a:lnTo>
                  <a:pt x="14841" y="13488"/>
                </a:lnTo>
                <a:lnTo>
                  <a:pt x="14847" y="13488"/>
                </a:lnTo>
                <a:cubicBezTo>
                  <a:pt x="14838" y="13507"/>
                  <a:pt x="14855" y="13518"/>
                  <a:pt x="14891" y="13518"/>
                </a:cubicBezTo>
                <a:cubicBezTo>
                  <a:pt x="14898" y="13518"/>
                  <a:pt x="14906" y="13517"/>
                  <a:pt x="14915" y="13516"/>
                </a:cubicBezTo>
                <a:cubicBezTo>
                  <a:pt x="14917" y="13516"/>
                  <a:pt x="14920" y="13516"/>
                  <a:pt x="14923" y="13516"/>
                </a:cubicBezTo>
                <a:cubicBezTo>
                  <a:pt x="14970" y="13516"/>
                  <a:pt x="15068" y="13557"/>
                  <a:pt x="15088" y="13557"/>
                </a:cubicBezTo>
                <a:cubicBezTo>
                  <a:pt x="15089" y="13557"/>
                  <a:pt x="15090" y="13556"/>
                  <a:pt x="15091" y="13556"/>
                </a:cubicBezTo>
                <a:lnTo>
                  <a:pt x="15091" y="13545"/>
                </a:lnTo>
                <a:lnTo>
                  <a:pt x="15091" y="13494"/>
                </a:lnTo>
                <a:cubicBezTo>
                  <a:pt x="15131" y="13505"/>
                  <a:pt x="15182" y="13522"/>
                  <a:pt x="15193" y="13528"/>
                </a:cubicBezTo>
                <a:cubicBezTo>
                  <a:pt x="15201" y="13536"/>
                  <a:pt x="15222" y="13551"/>
                  <a:pt x="15235" y="13551"/>
                </a:cubicBezTo>
                <a:cubicBezTo>
                  <a:pt x="15239" y="13551"/>
                  <a:pt x="15243" y="13549"/>
                  <a:pt x="15244" y="13545"/>
                </a:cubicBezTo>
                <a:cubicBezTo>
                  <a:pt x="15244" y="13532"/>
                  <a:pt x="15262" y="13514"/>
                  <a:pt x="15286" y="13514"/>
                </a:cubicBezTo>
                <a:cubicBezTo>
                  <a:pt x="15294" y="13514"/>
                  <a:pt x="15303" y="13516"/>
                  <a:pt x="15312" y="13522"/>
                </a:cubicBezTo>
                <a:cubicBezTo>
                  <a:pt x="15319" y="13526"/>
                  <a:pt x="15331" y="13528"/>
                  <a:pt x="15346" y="13528"/>
                </a:cubicBezTo>
                <a:cubicBezTo>
                  <a:pt x="15396" y="13528"/>
                  <a:pt x="15479" y="13511"/>
                  <a:pt x="15505" y="13511"/>
                </a:cubicBezTo>
                <a:cubicBezTo>
                  <a:pt x="15539" y="13511"/>
                  <a:pt x="15630" y="13545"/>
                  <a:pt x="15636" y="13556"/>
                </a:cubicBezTo>
                <a:cubicBezTo>
                  <a:pt x="15637" y="13560"/>
                  <a:pt x="15643" y="13561"/>
                  <a:pt x="15651" y="13561"/>
                </a:cubicBezTo>
                <a:cubicBezTo>
                  <a:pt x="15680" y="13561"/>
                  <a:pt x="15740" y="13542"/>
                  <a:pt x="15749" y="13533"/>
                </a:cubicBezTo>
                <a:cubicBezTo>
                  <a:pt x="15754" y="13528"/>
                  <a:pt x="15773" y="13521"/>
                  <a:pt x="15793" y="13521"/>
                </a:cubicBezTo>
                <a:cubicBezTo>
                  <a:pt x="15815" y="13521"/>
                  <a:pt x="15839" y="13529"/>
                  <a:pt x="15851" y="13556"/>
                </a:cubicBezTo>
                <a:lnTo>
                  <a:pt x="15919" y="13539"/>
                </a:lnTo>
                <a:cubicBezTo>
                  <a:pt x="15987" y="13522"/>
                  <a:pt x="15874" y="13488"/>
                  <a:pt x="15925" y="13482"/>
                </a:cubicBezTo>
                <a:lnTo>
                  <a:pt x="15976" y="13477"/>
                </a:lnTo>
                <a:cubicBezTo>
                  <a:pt x="16038" y="13477"/>
                  <a:pt x="16180" y="13482"/>
                  <a:pt x="16294" y="13482"/>
                </a:cubicBezTo>
                <a:lnTo>
                  <a:pt x="16396" y="13482"/>
                </a:lnTo>
                <a:cubicBezTo>
                  <a:pt x="16430" y="13482"/>
                  <a:pt x="16466" y="13480"/>
                  <a:pt x="16502" y="13480"/>
                </a:cubicBezTo>
                <a:cubicBezTo>
                  <a:pt x="16520" y="13480"/>
                  <a:pt x="16538" y="13480"/>
                  <a:pt x="16555" y="13482"/>
                </a:cubicBezTo>
                <a:lnTo>
                  <a:pt x="16594" y="13482"/>
                </a:lnTo>
                <a:cubicBezTo>
                  <a:pt x="16600" y="13483"/>
                  <a:pt x="16607" y="13483"/>
                  <a:pt x="16613" y="13483"/>
                </a:cubicBezTo>
                <a:cubicBezTo>
                  <a:pt x="16658" y="13483"/>
                  <a:pt x="16719" y="13467"/>
                  <a:pt x="16759" y="13443"/>
                </a:cubicBezTo>
                <a:lnTo>
                  <a:pt x="16804" y="13494"/>
                </a:lnTo>
                <a:lnTo>
                  <a:pt x="16833" y="13522"/>
                </a:lnTo>
                <a:cubicBezTo>
                  <a:pt x="16838" y="13499"/>
                  <a:pt x="16861" y="13460"/>
                  <a:pt x="16889" y="13437"/>
                </a:cubicBezTo>
                <a:lnTo>
                  <a:pt x="16912" y="13460"/>
                </a:lnTo>
                <a:lnTo>
                  <a:pt x="16946" y="13494"/>
                </a:lnTo>
                <a:cubicBezTo>
                  <a:pt x="16986" y="13482"/>
                  <a:pt x="17048" y="13471"/>
                  <a:pt x="17082" y="13460"/>
                </a:cubicBezTo>
                <a:cubicBezTo>
                  <a:pt x="17116" y="13454"/>
                  <a:pt x="17224" y="13437"/>
                  <a:pt x="17253" y="13426"/>
                </a:cubicBezTo>
                <a:cubicBezTo>
                  <a:pt x="17257" y="13423"/>
                  <a:pt x="17263" y="13421"/>
                  <a:pt x="17271" y="13421"/>
                </a:cubicBezTo>
                <a:cubicBezTo>
                  <a:pt x="17307" y="13421"/>
                  <a:pt x="17378" y="13448"/>
                  <a:pt x="17406" y="13448"/>
                </a:cubicBezTo>
                <a:cubicBezTo>
                  <a:pt x="17433" y="13453"/>
                  <a:pt x="17505" y="13461"/>
                  <a:pt x="17541" y="13461"/>
                </a:cubicBezTo>
                <a:cubicBezTo>
                  <a:pt x="17549" y="13461"/>
                  <a:pt x="17556" y="13461"/>
                  <a:pt x="17559" y="13460"/>
                </a:cubicBezTo>
                <a:cubicBezTo>
                  <a:pt x="17576" y="13448"/>
                  <a:pt x="17650" y="13431"/>
                  <a:pt x="17695" y="13420"/>
                </a:cubicBezTo>
                <a:lnTo>
                  <a:pt x="17729" y="13403"/>
                </a:lnTo>
                <a:lnTo>
                  <a:pt x="17792" y="13375"/>
                </a:lnTo>
                <a:cubicBezTo>
                  <a:pt x="17813" y="13401"/>
                  <a:pt x="17835" y="13420"/>
                  <a:pt x="17844" y="13420"/>
                </a:cubicBezTo>
                <a:cubicBezTo>
                  <a:pt x="17847" y="13420"/>
                  <a:pt x="17848" y="13418"/>
                  <a:pt x="17848" y="13414"/>
                </a:cubicBezTo>
                <a:cubicBezTo>
                  <a:pt x="17853" y="13400"/>
                  <a:pt x="17883" y="13372"/>
                  <a:pt x="17917" y="13372"/>
                </a:cubicBezTo>
                <a:cubicBezTo>
                  <a:pt x="17923" y="13372"/>
                  <a:pt x="17928" y="13373"/>
                  <a:pt x="17933" y="13375"/>
                </a:cubicBezTo>
                <a:cubicBezTo>
                  <a:pt x="17968" y="13386"/>
                  <a:pt x="18098" y="13414"/>
                  <a:pt x="18138" y="13414"/>
                </a:cubicBezTo>
                <a:cubicBezTo>
                  <a:pt x="18177" y="13414"/>
                  <a:pt x="18314" y="13363"/>
                  <a:pt x="18387" y="13363"/>
                </a:cubicBezTo>
                <a:lnTo>
                  <a:pt x="18450" y="13363"/>
                </a:lnTo>
                <a:cubicBezTo>
                  <a:pt x="18462" y="13364"/>
                  <a:pt x="18475" y="13365"/>
                  <a:pt x="18487" y="13365"/>
                </a:cubicBezTo>
                <a:cubicBezTo>
                  <a:pt x="18535" y="13365"/>
                  <a:pt x="18581" y="13358"/>
                  <a:pt x="18631" y="13358"/>
                </a:cubicBezTo>
                <a:lnTo>
                  <a:pt x="18671" y="13358"/>
                </a:lnTo>
                <a:cubicBezTo>
                  <a:pt x="18690" y="13348"/>
                  <a:pt x="18717" y="13344"/>
                  <a:pt x="18744" y="13344"/>
                </a:cubicBezTo>
                <a:cubicBezTo>
                  <a:pt x="18765" y="13344"/>
                  <a:pt x="18786" y="13347"/>
                  <a:pt x="18802" y="13352"/>
                </a:cubicBezTo>
                <a:lnTo>
                  <a:pt x="18824" y="13341"/>
                </a:lnTo>
                <a:cubicBezTo>
                  <a:pt x="18845" y="13330"/>
                  <a:pt x="18860" y="13325"/>
                  <a:pt x="18873" y="13325"/>
                </a:cubicBezTo>
                <a:cubicBezTo>
                  <a:pt x="18895" y="13325"/>
                  <a:pt x="18906" y="13342"/>
                  <a:pt x="18909" y="13375"/>
                </a:cubicBezTo>
                <a:cubicBezTo>
                  <a:pt x="18943" y="13375"/>
                  <a:pt x="19017" y="13346"/>
                  <a:pt x="19080" y="13312"/>
                </a:cubicBezTo>
                <a:lnTo>
                  <a:pt x="19170" y="13369"/>
                </a:lnTo>
                <a:lnTo>
                  <a:pt x="19182" y="13375"/>
                </a:lnTo>
                <a:cubicBezTo>
                  <a:pt x="19182" y="13375"/>
                  <a:pt x="19183" y="13376"/>
                  <a:pt x="19184" y="13376"/>
                </a:cubicBezTo>
                <a:cubicBezTo>
                  <a:pt x="19190" y="13376"/>
                  <a:pt x="19199" y="13360"/>
                  <a:pt x="19199" y="13341"/>
                </a:cubicBezTo>
                <a:cubicBezTo>
                  <a:pt x="19199" y="13332"/>
                  <a:pt x="19210" y="13328"/>
                  <a:pt x="19227" y="13328"/>
                </a:cubicBezTo>
                <a:cubicBezTo>
                  <a:pt x="19265" y="13328"/>
                  <a:pt x="19327" y="13344"/>
                  <a:pt x="19346" y="13352"/>
                </a:cubicBezTo>
                <a:cubicBezTo>
                  <a:pt x="19354" y="13353"/>
                  <a:pt x="19366" y="13354"/>
                  <a:pt x="19381" y="13354"/>
                </a:cubicBezTo>
                <a:cubicBezTo>
                  <a:pt x="19421" y="13354"/>
                  <a:pt x="19479" y="13349"/>
                  <a:pt x="19499" y="13341"/>
                </a:cubicBezTo>
                <a:cubicBezTo>
                  <a:pt x="19524" y="13336"/>
                  <a:pt x="19594" y="13322"/>
                  <a:pt x="19628" y="13322"/>
                </a:cubicBezTo>
                <a:cubicBezTo>
                  <a:pt x="19634" y="13322"/>
                  <a:pt x="19638" y="13323"/>
                  <a:pt x="19641" y="13324"/>
                </a:cubicBezTo>
                <a:cubicBezTo>
                  <a:pt x="19643" y="13324"/>
                  <a:pt x="19646" y="13324"/>
                  <a:pt x="19649" y="13324"/>
                </a:cubicBezTo>
                <a:cubicBezTo>
                  <a:pt x="19677" y="13324"/>
                  <a:pt x="19744" y="13306"/>
                  <a:pt x="19791" y="13306"/>
                </a:cubicBezTo>
                <a:cubicBezTo>
                  <a:pt x="19796" y="13306"/>
                  <a:pt x="19801" y="13306"/>
                  <a:pt x="19806" y="13306"/>
                </a:cubicBezTo>
                <a:cubicBezTo>
                  <a:pt x="19817" y="13308"/>
                  <a:pt x="19832" y="13308"/>
                  <a:pt x="19850" y="13308"/>
                </a:cubicBezTo>
                <a:cubicBezTo>
                  <a:pt x="19898" y="13308"/>
                  <a:pt x="19963" y="13305"/>
                  <a:pt x="20000" y="13305"/>
                </a:cubicBezTo>
                <a:cubicBezTo>
                  <a:pt x="20014" y="13305"/>
                  <a:pt x="20024" y="13305"/>
                  <a:pt x="20027" y="13306"/>
                </a:cubicBezTo>
                <a:cubicBezTo>
                  <a:pt x="20047" y="13316"/>
                  <a:pt x="20083" y="13343"/>
                  <a:pt x="20096" y="13343"/>
                </a:cubicBezTo>
                <a:cubicBezTo>
                  <a:pt x="20099" y="13343"/>
                  <a:pt x="20100" y="13342"/>
                  <a:pt x="20101" y="13341"/>
                </a:cubicBezTo>
                <a:cubicBezTo>
                  <a:pt x="20104" y="13334"/>
                  <a:pt x="20116" y="13325"/>
                  <a:pt x="20127" y="13325"/>
                </a:cubicBezTo>
                <a:cubicBezTo>
                  <a:pt x="20134" y="13325"/>
                  <a:pt x="20142" y="13329"/>
                  <a:pt x="20146" y="13341"/>
                </a:cubicBezTo>
                <a:lnTo>
                  <a:pt x="20163" y="13346"/>
                </a:lnTo>
                <a:lnTo>
                  <a:pt x="20186" y="13358"/>
                </a:lnTo>
                <a:cubicBezTo>
                  <a:pt x="20220" y="13352"/>
                  <a:pt x="20299" y="13346"/>
                  <a:pt x="20356" y="13341"/>
                </a:cubicBezTo>
                <a:lnTo>
                  <a:pt x="20390" y="13324"/>
                </a:lnTo>
                <a:lnTo>
                  <a:pt x="20436" y="13295"/>
                </a:lnTo>
                <a:cubicBezTo>
                  <a:pt x="20470" y="13312"/>
                  <a:pt x="20509" y="13324"/>
                  <a:pt x="20526" y="13324"/>
                </a:cubicBezTo>
                <a:cubicBezTo>
                  <a:pt x="20538" y="13324"/>
                  <a:pt x="20577" y="13306"/>
                  <a:pt x="20589" y="13301"/>
                </a:cubicBezTo>
                <a:cubicBezTo>
                  <a:pt x="20590" y="13300"/>
                  <a:pt x="20593" y="13300"/>
                  <a:pt x="20597" y="13300"/>
                </a:cubicBezTo>
                <a:cubicBezTo>
                  <a:pt x="20623" y="13300"/>
                  <a:pt x="20691" y="13314"/>
                  <a:pt x="20731" y="13324"/>
                </a:cubicBezTo>
                <a:cubicBezTo>
                  <a:pt x="20734" y="13324"/>
                  <a:pt x="20738" y="13324"/>
                  <a:pt x="20743" y="13324"/>
                </a:cubicBezTo>
                <a:cubicBezTo>
                  <a:pt x="20796" y="13324"/>
                  <a:pt x="20913" y="13295"/>
                  <a:pt x="20924" y="13295"/>
                </a:cubicBezTo>
                <a:cubicBezTo>
                  <a:pt x="20924" y="13295"/>
                  <a:pt x="20925" y="13295"/>
                  <a:pt x="20925" y="13295"/>
                </a:cubicBezTo>
                <a:cubicBezTo>
                  <a:pt x="20938" y="13295"/>
                  <a:pt x="20979" y="13338"/>
                  <a:pt x="20993" y="13338"/>
                </a:cubicBezTo>
                <a:cubicBezTo>
                  <a:pt x="20995" y="13338"/>
                  <a:pt x="20997" y="13337"/>
                  <a:pt x="20997" y="13335"/>
                </a:cubicBezTo>
                <a:cubicBezTo>
                  <a:pt x="20997" y="13318"/>
                  <a:pt x="21043" y="13278"/>
                  <a:pt x="21082" y="13278"/>
                </a:cubicBezTo>
                <a:lnTo>
                  <a:pt x="21116" y="13278"/>
                </a:lnTo>
                <a:lnTo>
                  <a:pt x="21162" y="13284"/>
                </a:lnTo>
                <a:cubicBezTo>
                  <a:pt x="21204" y="13298"/>
                  <a:pt x="21257" y="13308"/>
                  <a:pt x="21294" y="13308"/>
                </a:cubicBezTo>
                <a:cubicBezTo>
                  <a:pt x="21302" y="13308"/>
                  <a:pt x="21309" y="13307"/>
                  <a:pt x="21315" y="13306"/>
                </a:cubicBezTo>
                <a:cubicBezTo>
                  <a:pt x="21349" y="13301"/>
                  <a:pt x="21457" y="13272"/>
                  <a:pt x="21485" y="13267"/>
                </a:cubicBezTo>
                <a:cubicBezTo>
                  <a:pt x="21488" y="13266"/>
                  <a:pt x="21491" y="13266"/>
                  <a:pt x="21495" y="13266"/>
                </a:cubicBezTo>
                <a:cubicBezTo>
                  <a:pt x="21514" y="13266"/>
                  <a:pt x="21545" y="13273"/>
                  <a:pt x="21564" y="13273"/>
                </a:cubicBezTo>
                <a:cubicBezTo>
                  <a:pt x="21574" y="13273"/>
                  <a:pt x="21580" y="13272"/>
                  <a:pt x="21582" y="13267"/>
                </a:cubicBezTo>
                <a:cubicBezTo>
                  <a:pt x="21587" y="13255"/>
                  <a:pt x="21604" y="13210"/>
                  <a:pt x="21616" y="13210"/>
                </a:cubicBezTo>
                <a:lnTo>
                  <a:pt x="21621" y="13216"/>
                </a:lnTo>
                <a:cubicBezTo>
                  <a:pt x="21653" y="13240"/>
                  <a:pt x="21682" y="13266"/>
                  <a:pt x="21724" y="13266"/>
                </a:cubicBezTo>
                <a:cubicBezTo>
                  <a:pt x="21742" y="13266"/>
                  <a:pt x="21762" y="13262"/>
                  <a:pt x="21786" y="13250"/>
                </a:cubicBezTo>
                <a:lnTo>
                  <a:pt x="21809" y="13238"/>
                </a:lnTo>
                <a:cubicBezTo>
                  <a:pt x="21854" y="13244"/>
                  <a:pt x="21905" y="13250"/>
                  <a:pt x="21928" y="13250"/>
                </a:cubicBezTo>
                <a:cubicBezTo>
                  <a:pt x="21931" y="13249"/>
                  <a:pt x="21935" y="13249"/>
                  <a:pt x="21939" y="13249"/>
                </a:cubicBezTo>
                <a:cubicBezTo>
                  <a:pt x="21967" y="13249"/>
                  <a:pt x="22015" y="13262"/>
                  <a:pt x="22024" y="13267"/>
                </a:cubicBezTo>
                <a:lnTo>
                  <a:pt x="22041" y="13261"/>
                </a:lnTo>
                <a:lnTo>
                  <a:pt x="22087" y="13255"/>
                </a:lnTo>
                <a:cubicBezTo>
                  <a:pt x="22124" y="13247"/>
                  <a:pt x="22174" y="13242"/>
                  <a:pt x="22213" y="13242"/>
                </a:cubicBezTo>
                <a:cubicBezTo>
                  <a:pt x="22228" y="13242"/>
                  <a:pt x="22241" y="13243"/>
                  <a:pt x="22251" y="13244"/>
                </a:cubicBezTo>
                <a:lnTo>
                  <a:pt x="22291" y="13244"/>
                </a:lnTo>
                <a:lnTo>
                  <a:pt x="22319" y="13250"/>
                </a:lnTo>
                <a:cubicBezTo>
                  <a:pt x="22346" y="13230"/>
                  <a:pt x="22373" y="13219"/>
                  <a:pt x="22393" y="13219"/>
                </a:cubicBezTo>
                <a:cubicBezTo>
                  <a:pt x="22403" y="13219"/>
                  <a:pt x="22410" y="13222"/>
                  <a:pt x="22416" y="13227"/>
                </a:cubicBezTo>
                <a:cubicBezTo>
                  <a:pt x="22425" y="13240"/>
                  <a:pt x="22450" y="13253"/>
                  <a:pt x="22472" y="13253"/>
                </a:cubicBezTo>
                <a:cubicBezTo>
                  <a:pt x="22478" y="13253"/>
                  <a:pt x="22484" y="13252"/>
                  <a:pt x="22490" y="13250"/>
                </a:cubicBezTo>
                <a:cubicBezTo>
                  <a:pt x="22503" y="13237"/>
                  <a:pt x="22552" y="13214"/>
                  <a:pt x="22582" y="13214"/>
                </a:cubicBezTo>
                <a:cubicBezTo>
                  <a:pt x="22591" y="13214"/>
                  <a:pt x="22599" y="13216"/>
                  <a:pt x="22603" y="13221"/>
                </a:cubicBezTo>
                <a:cubicBezTo>
                  <a:pt x="22626" y="13238"/>
                  <a:pt x="22694" y="13255"/>
                  <a:pt x="22756" y="13261"/>
                </a:cubicBezTo>
                <a:lnTo>
                  <a:pt x="22807" y="13267"/>
                </a:lnTo>
                <a:lnTo>
                  <a:pt x="22853" y="13272"/>
                </a:lnTo>
                <a:cubicBezTo>
                  <a:pt x="22887" y="13261"/>
                  <a:pt x="22943" y="13250"/>
                  <a:pt x="22983" y="13244"/>
                </a:cubicBezTo>
                <a:lnTo>
                  <a:pt x="23012" y="13233"/>
                </a:lnTo>
                <a:lnTo>
                  <a:pt x="23029" y="13227"/>
                </a:lnTo>
                <a:cubicBezTo>
                  <a:pt x="23051" y="13227"/>
                  <a:pt x="23125" y="13216"/>
                  <a:pt x="23199" y="13199"/>
                </a:cubicBezTo>
                <a:lnTo>
                  <a:pt x="23267" y="13244"/>
                </a:lnTo>
                <a:lnTo>
                  <a:pt x="23301" y="13267"/>
                </a:lnTo>
                <a:cubicBezTo>
                  <a:pt x="23375" y="13261"/>
                  <a:pt x="23431" y="13238"/>
                  <a:pt x="23437" y="13216"/>
                </a:cubicBezTo>
                <a:cubicBezTo>
                  <a:pt x="23439" y="13208"/>
                  <a:pt x="23451" y="13205"/>
                  <a:pt x="23467" y="13205"/>
                </a:cubicBezTo>
                <a:cubicBezTo>
                  <a:pt x="23495" y="13205"/>
                  <a:pt x="23534" y="13214"/>
                  <a:pt x="23545" y="13221"/>
                </a:cubicBezTo>
                <a:cubicBezTo>
                  <a:pt x="23568" y="13227"/>
                  <a:pt x="23653" y="13233"/>
                  <a:pt x="23681" y="13238"/>
                </a:cubicBezTo>
                <a:cubicBezTo>
                  <a:pt x="23683" y="13239"/>
                  <a:pt x="23686" y="13239"/>
                  <a:pt x="23688" y="13239"/>
                </a:cubicBezTo>
                <a:cubicBezTo>
                  <a:pt x="23718" y="13239"/>
                  <a:pt x="23773" y="13215"/>
                  <a:pt x="23786" y="13215"/>
                </a:cubicBezTo>
                <a:cubicBezTo>
                  <a:pt x="23788" y="13215"/>
                  <a:pt x="23788" y="13215"/>
                  <a:pt x="23789" y="13216"/>
                </a:cubicBezTo>
                <a:cubicBezTo>
                  <a:pt x="23795" y="13216"/>
                  <a:pt x="23817" y="13233"/>
                  <a:pt x="23834" y="13244"/>
                </a:cubicBezTo>
                <a:cubicBezTo>
                  <a:pt x="23843" y="13253"/>
                  <a:pt x="23908" y="13267"/>
                  <a:pt x="23933" y="13267"/>
                </a:cubicBezTo>
                <a:cubicBezTo>
                  <a:pt x="23942" y="13267"/>
                  <a:pt x="23946" y="13265"/>
                  <a:pt x="23942" y="13261"/>
                </a:cubicBezTo>
                <a:cubicBezTo>
                  <a:pt x="23931" y="13250"/>
                  <a:pt x="23929" y="13239"/>
                  <a:pt x="23943" y="13239"/>
                </a:cubicBezTo>
                <a:cubicBezTo>
                  <a:pt x="23949" y="13239"/>
                  <a:pt x="23960" y="13242"/>
                  <a:pt x="23976" y="13250"/>
                </a:cubicBezTo>
                <a:lnTo>
                  <a:pt x="24033" y="13204"/>
                </a:lnTo>
                <a:cubicBezTo>
                  <a:pt x="24042" y="13195"/>
                  <a:pt x="24059" y="13193"/>
                  <a:pt x="24080" y="13193"/>
                </a:cubicBezTo>
                <a:cubicBezTo>
                  <a:pt x="24111" y="13193"/>
                  <a:pt x="24150" y="13199"/>
                  <a:pt x="24180" y="13199"/>
                </a:cubicBezTo>
                <a:lnTo>
                  <a:pt x="24220" y="13199"/>
                </a:lnTo>
                <a:cubicBezTo>
                  <a:pt x="24248" y="13221"/>
                  <a:pt x="24282" y="13244"/>
                  <a:pt x="24288" y="13244"/>
                </a:cubicBezTo>
                <a:cubicBezTo>
                  <a:pt x="24299" y="13244"/>
                  <a:pt x="24368" y="13244"/>
                  <a:pt x="24441" y="13255"/>
                </a:cubicBezTo>
                <a:lnTo>
                  <a:pt x="24492" y="13204"/>
                </a:lnTo>
                <a:lnTo>
                  <a:pt x="24498" y="13193"/>
                </a:lnTo>
                <a:cubicBezTo>
                  <a:pt x="24543" y="13208"/>
                  <a:pt x="24581" y="13216"/>
                  <a:pt x="24598" y="13216"/>
                </a:cubicBezTo>
                <a:cubicBezTo>
                  <a:pt x="24607" y="13216"/>
                  <a:pt x="24610" y="13214"/>
                  <a:pt x="24606" y="13210"/>
                </a:cubicBezTo>
                <a:cubicBezTo>
                  <a:pt x="24600" y="13193"/>
                  <a:pt x="24589" y="13153"/>
                  <a:pt x="24595" y="13148"/>
                </a:cubicBezTo>
                <a:cubicBezTo>
                  <a:pt x="24600" y="13142"/>
                  <a:pt x="24651" y="13136"/>
                  <a:pt x="24697" y="13131"/>
                </a:cubicBezTo>
                <a:cubicBezTo>
                  <a:pt x="24699" y="13129"/>
                  <a:pt x="24701" y="13128"/>
                  <a:pt x="24704" y="13128"/>
                </a:cubicBezTo>
                <a:cubicBezTo>
                  <a:pt x="24711" y="13128"/>
                  <a:pt x="24719" y="13131"/>
                  <a:pt x="24731" y="13131"/>
                </a:cubicBezTo>
                <a:cubicBezTo>
                  <a:pt x="24736" y="13080"/>
                  <a:pt x="24736" y="13028"/>
                  <a:pt x="24748" y="12977"/>
                </a:cubicBezTo>
                <a:lnTo>
                  <a:pt x="24691" y="12938"/>
                </a:lnTo>
                <a:cubicBezTo>
                  <a:pt x="24680" y="12966"/>
                  <a:pt x="24668" y="13000"/>
                  <a:pt x="24663" y="13028"/>
                </a:cubicBezTo>
                <a:lnTo>
                  <a:pt x="24651" y="13034"/>
                </a:lnTo>
                <a:cubicBezTo>
                  <a:pt x="24646" y="12972"/>
                  <a:pt x="24646" y="12915"/>
                  <a:pt x="24651" y="12858"/>
                </a:cubicBezTo>
                <a:cubicBezTo>
                  <a:pt x="24657" y="12858"/>
                  <a:pt x="24668" y="12858"/>
                  <a:pt x="24680" y="12853"/>
                </a:cubicBezTo>
                <a:cubicBezTo>
                  <a:pt x="24680" y="12881"/>
                  <a:pt x="24680" y="12909"/>
                  <a:pt x="24680" y="12938"/>
                </a:cubicBezTo>
                <a:cubicBezTo>
                  <a:pt x="24697" y="12938"/>
                  <a:pt x="24725" y="12932"/>
                  <a:pt x="24736" y="12926"/>
                </a:cubicBezTo>
                <a:cubicBezTo>
                  <a:pt x="24759" y="12773"/>
                  <a:pt x="24759" y="12620"/>
                  <a:pt x="24765" y="12467"/>
                </a:cubicBezTo>
                <a:cubicBezTo>
                  <a:pt x="24770" y="12467"/>
                  <a:pt x="24787" y="12467"/>
                  <a:pt x="24793" y="12472"/>
                </a:cubicBezTo>
                <a:cubicBezTo>
                  <a:pt x="24787" y="12694"/>
                  <a:pt x="24770" y="12909"/>
                  <a:pt x="24753" y="13131"/>
                </a:cubicBezTo>
                <a:cubicBezTo>
                  <a:pt x="24782" y="13136"/>
                  <a:pt x="24810" y="13142"/>
                  <a:pt x="24833" y="13148"/>
                </a:cubicBezTo>
                <a:cubicBezTo>
                  <a:pt x="24850" y="13102"/>
                  <a:pt x="24895" y="13068"/>
                  <a:pt x="24878" y="13017"/>
                </a:cubicBezTo>
                <a:lnTo>
                  <a:pt x="24844" y="12994"/>
                </a:lnTo>
                <a:cubicBezTo>
                  <a:pt x="24850" y="12807"/>
                  <a:pt x="24895" y="12620"/>
                  <a:pt x="24861" y="12438"/>
                </a:cubicBezTo>
                <a:lnTo>
                  <a:pt x="24918" y="12438"/>
                </a:lnTo>
                <a:cubicBezTo>
                  <a:pt x="24924" y="12416"/>
                  <a:pt x="24935" y="12370"/>
                  <a:pt x="24941" y="12348"/>
                </a:cubicBezTo>
                <a:cubicBezTo>
                  <a:pt x="24918" y="12336"/>
                  <a:pt x="24901" y="12331"/>
                  <a:pt x="24884" y="12319"/>
                </a:cubicBezTo>
                <a:lnTo>
                  <a:pt x="24878" y="12365"/>
                </a:lnTo>
                <a:cubicBezTo>
                  <a:pt x="24873" y="12348"/>
                  <a:pt x="24867" y="12308"/>
                  <a:pt x="24861" y="12285"/>
                </a:cubicBezTo>
                <a:lnTo>
                  <a:pt x="24861" y="12285"/>
                </a:lnTo>
                <a:cubicBezTo>
                  <a:pt x="24873" y="12297"/>
                  <a:pt x="24890" y="12308"/>
                  <a:pt x="24901" y="12314"/>
                </a:cubicBezTo>
                <a:cubicBezTo>
                  <a:pt x="24912" y="12308"/>
                  <a:pt x="24935" y="12297"/>
                  <a:pt x="24946" y="12291"/>
                </a:cubicBezTo>
                <a:cubicBezTo>
                  <a:pt x="24935" y="12251"/>
                  <a:pt x="24935" y="12211"/>
                  <a:pt x="24935" y="12172"/>
                </a:cubicBezTo>
                <a:lnTo>
                  <a:pt x="24901" y="12166"/>
                </a:lnTo>
                <a:cubicBezTo>
                  <a:pt x="24895" y="12206"/>
                  <a:pt x="24890" y="12240"/>
                  <a:pt x="24867" y="12274"/>
                </a:cubicBezTo>
                <a:cubicBezTo>
                  <a:pt x="24884" y="12234"/>
                  <a:pt x="24878" y="12194"/>
                  <a:pt x="24867" y="12160"/>
                </a:cubicBezTo>
                <a:lnTo>
                  <a:pt x="24941" y="12160"/>
                </a:lnTo>
                <a:cubicBezTo>
                  <a:pt x="24941" y="12121"/>
                  <a:pt x="24935" y="12081"/>
                  <a:pt x="24935" y="12047"/>
                </a:cubicBezTo>
                <a:cubicBezTo>
                  <a:pt x="24924" y="12070"/>
                  <a:pt x="24901" y="12126"/>
                  <a:pt x="24890" y="12155"/>
                </a:cubicBezTo>
                <a:cubicBezTo>
                  <a:pt x="24873" y="12121"/>
                  <a:pt x="24878" y="12087"/>
                  <a:pt x="24895" y="12058"/>
                </a:cubicBezTo>
                <a:cubicBezTo>
                  <a:pt x="24873" y="11984"/>
                  <a:pt x="24884" y="11911"/>
                  <a:pt x="24878" y="11837"/>
                </a:cubicBezTo>
                <a:lnTo>
                  <a:pt x="24918" y="11826"/>
                </a:lnTo>
                <a:cubicBezTo>
                  <a:pt x="24901" y="11814"/>
                  <a:pt x="24873" y="11792"/>
                  <a:pt x="24861" y="11780"/>
                </a:cubicBezTo>
                <a:cubicBezTo>
                  <a:pt x="24884" y="11775"/>
                  <a:pt x="24907" y="11763"/>
                  <a:pt x="24929" y="11758"/>
                </a:cubicBezTo>
                <a:cubicBezTo>
                  <a:pt x="24907" y="11735"/>
                  <a:pt x="24884" y="11712"/>
                  <a:pt x="24861" y="11689"/>
                </a:cubicBezTo>
                <a:cubicBezTo>
                  <a:pt x="24867" y="11667"/>
                  <a:pt x="24873" y="11644"/>
                  <a:pt x="24873" y="11621"/>
                </a:cubicBezTo>
                <a:cubicBezTo>
                  <a:pt x="24890" y="11650"/>
                  <a:pt x="24912" y="11678"/>
                  <a:pt x="24941" y="11701"/>
                </a:cubicBezTo>
                <a:cubicBezTo>
                  <a:pt x="24935" y="11678"/>
                  <a:pt x="24924" y="11638"/>
                  <a:pt x="24924" y="11616"/>
                </a:cubicBezTo>
                <a:lnTo>
                  <a:pt x="24980" y="11616"/>
                </a:lnTo>
                <a:cubicBezTo>
                  <a:pt x="24963" y="11604"/>
                  <a:pt x="24929" y="11587"/>
                  <a:pt x="24912" y="11576"/>
                </a:cubicBezTo>
                <a:cubicBezTo>
                  <a:pt x="24922" y="11552"/>
                  <a:pt x="24915" y="11483"/>
                  <a:pt x="24947" y="11483"/>
                </a:cubicBezTo>
                <a:cubicBezTo>
                  <a:pt x="24953" y="11483"/>
                  <a:pt x="24960" y="11486"/>
                  <a:pt x="24969" y="11491"/>
                </a:cubicBezTo>
                <a:cubicBezTo>
                  <a:pt x="25020" y="11582"/>
                  <a:pt x="24941" y="11718"/>
                  <a:pt x="25043" y="11792"/>
                </a:cubicBezTo>
                <a:lnTo>
                  <a:pt x="24992" y="11792"/>
                </a:lnTo>
                <a:cubicBezTo>
                  <a:pt x="24986" y="12047"/>
                  <a:pt x="25009" y="12302"/>
                  <a:pt x="24997" y="12563"/>
                </a:cubicBezTo>
                <a:cubicBezTo>
                  <a:pt x="25014" y="12569"/>
                  <a:pt x="25031" y="12580"/>
                  <a:pt x="25048" y="12586"/>
                </a:cubicBezTo>
                <a:cubicBezTo>
                  <a:pt x="25037" y="12592"/>
                  <a:pt x="25020" y="12597"/>
                  <a:pt x="25009" y="12597"/>
                </a:cubicBezTo>
                <a:cubicBezTo>
                  <a:pt x="25020" y="12722"/>
                  <a:pt x="24946" y="12858"/>
                  <a:pt x="24997" y="12977"/>
                </a:cubicBezTo>
                <a:cubicBezTo>
                  <a:pt x="24952" y="13028"/>
                  <a:pt x="24958" y="13102"/>
                  <a:pt x="24958" y="13170"/>
                </a:cubicBezTo>
                <a:cubicBezTo>
                  <a:pt x="24980" y="13170"/>
                  <a:pt x="25003" y="13170"/>
                  <a:pt x="25026" y="13176"/>
                </a:cubicBezTo>
                <a:cubicBezTo>
                  <a:pt x="25026" y="13085"/>
                  <a:pt x="25043" y="12989"/>
                  <a:pt x="25020" y="12898"/>
                </a:cubicBezTo>
                <a:cubicBezTo>
                  <a:pt x="25014" y="12864"/>
                  <a:pt x="25043" y="12836"/>
                  <a:pt x="25054" y="12807"/>
                </a:cubicBezTo>
                <a:cubicBezTo>
                  <a:pt x="25037" y="12790"/>
                  <a:pt x="25026" y="12773"/>
                  <a:pt x="25009" y="12756"/>
                </a:cubicBezTo>
                <a:cubicBezTo>
                  <a:pt x="25020" y="12750"/>
                  <a:pt x="25048" y="12745"/>
                  <a:pt x="25060" y="12745"/>
                </a:cubicBezTo>
                <a:cubicBezTo>
                  <a:pt x="25026" y="12478"/>
                  <a:pt x="25094" y="12223"/>
                  <a:pt x="25082" y="11962"/>
                </a:cubicBezTo>
                <a:cubicBezTo>
                  <a:pt x="25048" y="11916"/>
                  <a:pt x="25082" y="11865"/>
                  <a:pt x="25088" y="11820"/>
                </a:cubicBezTo>
                <a:cubicBezTo>
                  <a:pt x="25077" y="11758"/>
                  <a:pt x="25071" y="11695"/>
                  <a:pt x="25071" y="11627"/>
                </a:cubicBezTo>
                <a:cubicBezTo>
                  <a:pt x="25065" y="11621"/>
                  <a:pt x="25054" y="11604"/>
                  <a:pt x="25048" y="11593"/>
                </a:cubicBezTo>
                <a:cubicBezTo>
                  <a:pt x="25060" y="11565"/>
                  <a:pt x="25065" y="11536"/>
                  <a:pt x="25077" y="11508"/>
                </a:cubicBezTo>
                <a:cubicBezTo>
                  <a:pt x="25071" y="11480"/>
                  <a:pt x="25060" y="11451"/>
                  <a:pt x="25054" y="11423"/>
                </a:cubicBezTo>
                <a:cubicBezTo>
                  <a:pt x="25060" y="11417"/>
                  <a:pt x="25077" y="11400"/>
                  <a:pt x="25082" y="11394"/>
                </a:cubicBezTo>
                <a:lnTo>
                  <a:pt x="25054" y="11394"/>
                </a:lnTo>
                <a:cubicBezTo>
                  <a:pt x="25060" y="11349"/>
                  <a:pt x="25060" y="11304"/>
                  <a:pt x="25054" y="11258"/>
                </a:cubicBezTo>
                <a:cubicBezTo>
                  <a:pt x="25060" y="11253"/>
                  <a:pt x="25071" y="11247"/>
                  <a:pt x="25077" y="11247"/>
                </a:cubicBezTo>
                <a:lnTo>
                  <a:pt x="25043" y="11213"/>
                </a:lnTo>
                <a:cubicBezTo>
                  <a:pt x="25077" y="11128"/>
                  <a:pt x="25009" y="11043"/>
                  <a:pt x="25031" y="10958"/>
                </a:cubicBezTo>
                <a:cubicBezTo>
                  <a:pt x="24958" y="10833"/>
                  <a:pt x="25003" y="10691"/>
                  <a:pt x="24963" y="10560"/>
                </a:cubicBezTo>
                <a:cubicBezTo>
                  <a:pt x="24952" y="10555"/>
                  <a:pt x="24924" y="10549"/>
                  <a:pt x="24912" y="10543"/>
                </a:cubicBezTo>
                <a:cubicBezTo>
                  <a:pt x="24924" y="10532"/>
                  <a:pt x="24941" y="10515"/>
                  <a:pt x="24952" y="10504"/>
                </a:cubicBezTo>
                <a:cubicBezTo>
                  <a:pt x="24918" y="10350"/>
                  <a:pt x="24941" y="10175"/>
                  <a:pt x="24873" y="10027"/>
                </a:cubicBezTo>
                <a:cubicBezTo>
                  <a:pt x="24861" y="10033"/>
                  <a:pt x="24838" y="10033"/>
                  <a:pt x="24827" y="10033"/>
                </a:cubicBezTo>
                <a:cubicBezTo>
                  <a:pt x="24844" y="10106"/>
                  <a:pt x="24861" y="10186"/>
                  <a:pt x="24884" y="10260"/>
                </a:cubicBezTo>
                <a:cubicBezTo>
                  <a:pt x="24878" y="10265"/>
                  <a:pt x="24867" y="10282"/>
                  <a:pt x="24861" y="10288"/>
                </a:cubicBezTo>
                <a:cubicBezTo>
                  <a:pt x="24907" y="10390"/>
                  <a:pt x="24895" y="10521"/>
                  <a:pt x="24907" y="10634"/>
                </a:cubicBezTo>
                <a:lnTo>
                  <a:pt x="24946" y="10657"/>
                </a:lnTo>
                <a:lnTo>
                  <a:pt x="24918" y="10748"/>
                </a:lnTo>
                <a:cubicBezTo>
                  <a:pt x="24929" y="10759"/>
                  <a:pt x="24958" y="10782"/>
                  <a:pt x="24975" y="10793"/>
                </a:cubicBezTo>
                <a:cubicBezTo>
                  <a:pt x="24963" y="10799"/>
                  <a:pt x="24941" y="10804"/>
                  <a:pt x="24929" y="10810"/>
                </a:cubicBezTo>
                <a:cubicBezTo>
                  <a:pt x="24935" y="10821"/>
                  <a:pt x="24952" y="10850"/>
                  <a:pt x="24958" y="10861"/>
                </a:cubicBezTo>
                <a:cubicBezTo>
                  <a:pt x="24935" y="10872"/>
                  <a:pt x="24912" y="10884"/>
                  <a:pt x="24890" y="10901"/>
                </a:cubicBezTo>
                <a:cubicBezTo>
                  <a:pt x="24907" y="10895"/>
                  <a:pt x="24935" y="10895"/>
                  <a:pt x="24946" y="10895"/>
                </a:cubicBezTo>
                <a:cubicBezTo>
                  <a:pt x="24952" y="11088"/>
                  <a:pt x="24952" y="11287"/>
                  <a:pt x="24975" y="11485"/>
                </a:cubicBezTo>
                <a:cubicBezTo>
                  <a:pt x="24941" y="11474"/>
                  <a:pt x="24901" y="11463"/>
                  <a:pt x="24861" y="11451"/>
                </a:cubicBezTo>
                <a:cubicBezTo>
                  <a:pt x="24878" y="11451"/>
                  <a:pt x="24907" y="11445"/>
                  <a:pt x="24924" y="11445"/>
                </a:cubicBezTo>
                <a:cubicBezTo>
                  <a:pt x="24924" y="11349"/>
                  <a:pt x="24907" y="11258"/>
                  <a:pt x="24895" y="11162"/>
                </a:cubicBezTo>
                <a:cubicBezTo>
                  <a:pt x="24884" y="11167"/>
                  <a:pt x="24861" y="11179"/>
                  <a:pt x="24850" y="11179"/>
                </a:cubicBezTo>
                <a:cubicBezTo>
                  <a:pt x="24816" y="11054"/>
                  <a:pt x="24804" y="10923"/>
                  <a:pt x="24799" y="10793"/>
                </a:cubicBezTo>
                <a:lnTo>
                  <a:pt x="24799" y="10793"/>
                </a:lnTo>
                <a:cubicBezTo>
                  <a:pt x="24838" y="10816"/>
                  <a:pt x="24850" y="10850"/>
                  <a:pt x="24856" y="10889"/>
                </a:cubicBezTo>
                <a:lnTo>
                  <a:pt x="24861" y="10895"/>
                </a:lnTo>
                <a:cubicBezTo>
                  <a:pt x="24861" y="10867"/>
                  <a:pt x="24861" y="10833"/>
                  <a:pt x="24861" y="10804"/>
                </a:cubicBezTo>
                <a:cubicBezTo>
                  <a:pt x="24833" y="10793"/>
                  <a:pt x="24804" y="10787"/>
                  <a:pt x="24776" y="10776"/>
                </a:cubicBezTo>
                <a:cubicBezTo>
                  <a:pt x="24787" y="10742"/>
                  <a:pt x="24827" y="10753"/>
                  <a:pt x="24856" y="10748"/>
                </a:cubicBezTo>
                <a:cubicBezTo>
                  <a:pt x="24838" y="10685"/>
                  <a:pt x="24833" y="10628"/>
                  <a:pt x="24816" y="10572"/>
                </a:cubicBezTo>
                <a:cubicBezTo>
                  <a:pt x="24804" y="10600"/>
                  <a:pt x="24799" y="10634"/>
                  <a:pt x="24787" y="10663"/>
                </a:cubicBezTo>
                <a:cubicBezTo>
                  <a:pt x="24787" y="10589"/>
                  <a:pt x="24714" y="10487"/>
                  <a:pt x="24799" y="10436"/>
                </a:cubicBezTo>
                <a:cubicBezTo>
                  <a:pt x="24787" y="10390"/>
                  <a:pt x="24782" y="10350"/>
                  <a:pt x="24770" y="10311"/>
                </a:cubicBezTo>
                <a:cubicBezTo>
                  <a:pt x="24770" y="10333"/>
                  <a:pt x="24770" y="10356"/>
                  <a:pt x="24770" y="10384"/>
                </a:cubicBezTo>
                <a:lnTo>
                  <a:pt x="24753" y="10384"/>
                </a:lnTo>
                <a:cubicBezTo>
                  <a:pt x="24742" y="10345"/>
                  <a:pt x="24731" y="10311"/>
                  <a:pt x="24725" y="10271"/>
                </a:cubicBezTo>
                <a:cubicBezTo>
                  <a:pt x="24736" y="10265"/>
                  <a:pt x="24759" y="10265"/>
                  <a:pt x="24776" y="10260"/>
                </a:cubicBezTo>
                <a:lnTo>
                  <a:pt x="24776" y="10260"/>
                </a:lnTo>
                <a:cubicBezTo>
                  <a:pt x="24772" y="10260"/>
                  <a:pt x="24769" y="10260"/>
                  <a:pt x="24766" y="10260"/>
                </a:cubicBezTo>
                <a:cubicBezTo>
                  <a:pt x="24719" y="10260"/>
                  <a:pt x="24720" y="10223"/>
                  <a:pt x="24725" y="10186"/>
                </a:cubicBezTo>
                <a:lnTo>
                  <a:pt x="24725" y="10186"/>
                </a:lnTo>
                <a:cubicBezTo>
                  <a:pt x="24736" y="10192"/>
                  <a:pt x="24765" y="10197"/>
                  <a:pt x="24776" y="10197"/>
                </a:cubicBezTo>
                <a:cubicBezTo>
                  <a:pt x="24742" y="10084"/>
                  <a:pt x="24725" y="9965"/>
                  <a:pt x="24702" y="9845"/>
                </a:cubicBezTo>
                <a:lnTo>
                  <a:pt x="24702" y="9908"/>
                </a:lnTo>
                <a:lnTo>
                  <a:pt x="24663" y="9919"/>
                </a:lnTo>
                <a:cubicBezTo>
                  <a:pt x="24651" y="9880"/>
                  <a:pt x="24646" y="9834"/>
                  <a:pt x="24634" y="9794"/>
                </a:cubicBezTo>
                <a:cubicBezTo>
                  <a:pt x="24651" y="9794"/>
                  <a:pt x="24674" y="9800"/>
                  <a:pt x="24685" y="9800"/>
                </a:cubicBezTo>
                <a:cubicBezTo>
                  <a:pt x="24668" y="9653"/>
                  <a:pt x="24646" y="9505"/>
                  <a:pt x="24589" y="9369"/>
                </a:cubicBezTo>
                <a:lnTo>
                  <a:pt x="24589" y="9369"/>
                </a:lnTo>
                <a:cubicBezTo>
                  <a:pt x="24589" y="9448"/>
                  <a:pt x="24623" y="9522"/>
                  <a:pt x="24612" y="9602"/>
                </a:cubicBezTo>
                <a:cubicBezTo>
                  <a:pt x="24566" y="9494"/>
                  <a:pt x="24543" y="9375"/>
                  <a:pt x="24532" y="9255"/>
                </a:cubicBezTo>
                <a:cubicBezTo>
                  <a:pt x="24538" y="9250"/>
                  <a:pt x="24543" y="9238"/>
                  <a:pt x="24549" y="9233"/>
                </a:cubicBezTo>
                <a:lnTo>
                  <a:pt x="24549" y="9233"/>
                </a:lnTo>
                <a:cubicBezTo>
                  <a:pt x="24543" y="9284"/>
                  <a:pt x="24543" y="9335"/>
                  <a:pt x="24583" y="9375"/>
                </a:cubicBezTo>
                <a:cubicBezTo>
                  <a:pt x="24589" y="9341"/>
                  <a:pt x="24600" y="9306"/>
                  <a:pt x="24612" y="9272"/>
                </a:cubicBezTo>
                <a:cubicBezTo>
                  <a:pt x="24595" y="9261"/>
                  <a:pt x="24566" y="9238"/>
                  <a:pt x="24549" y="9233"/>
                </a:cubicBezTo>
                <a:lnTo>
                  <a:pt x="24549" y="9233"/>
                </a:lnTo>
                <a:cubicBezTo>
                  <a:pt x="24549" y="9233"/>
                  <a:pt x="24549" y="9233"/>
                  <a:pt x="24549" y="9233"/>
                </a:cubicBezTo>
                <a:cubicBezTo>
                  <a:pt x="24566" y="9193"/>
                  <a:pt x="24555" y="9153"/>
                  <a:pt x="24538" y="9114"/>
                </a:cubicBezTo>
                <a:cubicBezTo>
                  <a:pt x="24509" y="9148"/>
                  <a:pt x="24515" y="9187"/>
                  <a:pt x="24515" y="9221"/>
                </a:cubicBezTo>
                <a:cubicBezTo>
                  <a:pt x="24487" y="9176"/>
                  <a:pt x="24475" y="9125"/>
                  <a:pt x="24464" y="9068"/>
                </a:cubicBezTo>
                <a:lnTo>
                  <a:pt x="24464" y="9068"/>
                </a:lnTo>
                <a:cubicBezTo>
                  <a:pt x="24481" y="9074"/>
                  <a:pt x="24504" y="9074"/>
                  <a:pt x="24521" y="9074"/>
                </a:cubicBezTo>
                <a:cubicBezTo>
                  <a:pt x="24509" y="9028"/>
                  <a:pt x="24498" y="8989"/>
                  <a:pt x="24487" y="8949"/>
                </a:cubicBezTo>
                <a:cubicBezTo>
                  <a:pt x="24475" y="8977"/>
                  <a:pt x="24464" y="9006"/>
                  <a:pt x="24458" y="9034"/>
                </a:cubicBezTo>
                <a:cubicBezTo>
                  <a:pt x="24441" y="8966"/>
                  <a:pt x="24430" y="8898"/>
                  <a:pt x="24419" y="8836"/>
                </a:cubicBezTo>
                <a:cubicBezTo>
                  <a:pt x="24441" y="8824"/>
                  <a:pt x="24470" y="8813"/>
                  <a:pt x="24492" y="8796"/>
                </a:cubicBezTo>
                <a:cubicBezTo>
                  <a:pt x="24379" y="8739"/>
                  <a:pt x="24413" y="8575"/>
                  <a:pt x="24328" y="8484"/>
                </a:cubicBezTo>
                <a:lnTo>
                  <a:pt x="24328" y="8484"/>
                </a:lnTo>
                <a:cubicBezTo>
                  <a:pt x="24334" y="8501"/>
                  <a:pt x="24339" y="8535"/>
                  <a:pt x="24345" y="8552"/>
                </a:cubicBezTo>
                <a:cubicBezTo>
                  <a:pt x="24339" y="8552"/>
                  <a:pt x="24317" y="8563"/>
                  <a:pt x="24311" y="8563"/>
                </a:cubicBezTo>
                <a:cubicBezTo>
                  <a:pt x="24311" y="8546"/>
                  <a:pt x="24305" y="8506"/>
                  <a:pt x="24305" y="8489"/>
                </a:cubicBezTo>
                <a:cubicBezTo>
                  <a:pt x="24288" y="8478"/>
                  <a:pt x="24277" y="8461"/>
                  <a:pt x="24265" y="8450"/>
                </a:cubicBezTo>
                <a:cubicBezTo>
                  <a:pt x="24282" y="8444"/>
                  <a:pt x="24322" y="8444"/>
                  <a:pt x="24345" y="8444"/>
                </a:cubicBezTo>
                <a:cubicBezTo>
                  <a:pt x="24328" y="8399"/>
                  <a:pt x="24317" y="8348"/>
                  <a:pt x="24271" y="8325"/>
                </a:cubicBezTo>
                <a:cubicBezTo>
                  <a:pt x="24260" y="8274"/>
                  <a:pt x="24254" y="8223"/>
                  <a:pt x="24248" y="8166"/>
                </a:cubicBezTo>
                <a:cubicBezTo>
                  <a:pt x="24237" y="8160"/>
                  <a:pt x="24220" y="8143"/>
                  <a:pt x="24209" y="8132"/>
                </a:cubicBezTo>
                <a:cubicBezTo>
                  <a:pt x="24203" y="8075"/>
                  <a:pt x="24186" y="8013"/>
                  <a:pt x="24163" y="7956"/>
                </a:cubicBezTo>
                <a:lnTo>
                  <a:pt x="24163" y="7956"/>
                </a:lnTo>
                <a:cubicBezTo>
                  <a:pt x="24175" y="7967"/>
                  <a:pt x="24209" y="7984"/>
                  <a:pt x="24220" y="7990"/>
                </a:cubicBezTo>
                <a:cubicBezTo>
                  <a:pt x="24163" y="7950"/>
                  <a:pt x="24146" y="7877"/>
                  <a:pt x="24084" y="7843"/>
                </a:cubicBezTo>
                <a:lnTo>
                  <a:pt x="24084" y="7843"/>
                </a:lnTo>
                <a:cubicBezTo>
                  <a:pt x="24101" y="7894"/>
                  <a:pt x="24118" y="7950"/>
                  <a:pt x="24124" y="8007"/>
                </a:cubicBezTo>
                <a:cubicBezTo>
                  <a:pt x="24038" y="7843"/>
                  <a:pt x="23965" y="7655"/>
                  <a:pt x="23908" y="7474"/>
                </a:cubicBezTo>
                <a:lnTo>
                  <a:pt x="23908" y="7474"/>
                </a:lnTo>
                <a:cubicBezTo>
                  <a:pt x="23925" y="7502"/>
                  <a:pt x="23942" y="7536"/>
                  <a:pt x="23965" y="7565"/>
                </a:cubicBezTo>
                <a:cubicBezTo>
                  <a:pt x="23993" y="7536"/>
                  <a:pt x="23976" y="7497"/>
                  <a:pt x="23976" y="7462"/>
                </a:cubicBezTo>
                <a:cubicBezTo>
                  <a:pt x="23953" y="7434"/>
                  <a:pt x="23931" y="7406"/>
                  <a:pt x="23908" y="7377"/>
                </a:cubicBezTo>
                <a:cubicBezTo>
                  <a:pt x="23914" y="7372"/>
                  <a:pt x="23925" y="7355"/>
                  <a:pt x="23936" y="7349"/>
                </a:cubicBezTo>
                <a:cubicBezTo>
                  <a:pt x="23892" y="7343"/>
                  <a:pt x="23804" y="7201"/>
                  <a:pt x="23881" y="7201"/>
                </a:cubicBezTo>
                <a:cubicBezTo>
                  <a:pt x="23882" y="7201"/>
                  <a:pt x="23884" y="7201"/>
                  <a:pt x="23885" y="7201"/>
                </a:cubicBezTo>
                <a:cubicBezTo>
                  <a:pt x="23999" y="7349"/>
                  <a:pt x="24021" y="7542"/>
                  <a:pt x="24146" y="7684"/>
                </a:cubicBezTo>
                <a:cubicBezTo>
                  <a:pt x="24141" y="7689"/>
                  <a:pt x="24135" y="7706"/>
                  <a:pt x="24135" y="7712"/>
                </a:cubicBezTo>
                <a:cubicBezTo>
                  <a:pt x="24186" y="7814"/>
                  <a:pt x="24209" y="7916"/>
                  <a:pt x="24248" y="8019"/>
                </a:cubicBezTo>
                <a:cubicBezTo>
                  <a:pt x="24271" y="8019"/>
                  <a:pt x="24317" y="8013"/>
                  <a:pt x="24339" y="8007"/>
                </a:cubicBezTo>
                <a:cubicBezTo>
                  <a:pt x="24322" y="7950"/>
                  <a:pt x="24294" y="7894"/>
                  <a:pt x="24226" y="7877"/>
                </a:cubicBezTo>
                <a:cubicBezTo>
                  <a:pt x="24220" y="7854"/>
                  <a:pt x="24220" y="7826"/>
                  <a:pt x="24214" y="7803"/>
                </a:cubicBezTo>
                <a:cubicBezTo>
                  <a:pt x="24243" y="7752"/>
                  <a:pt x="24175" y="7706"/>
                  <a:pt x="24163" y="7661"/>
                </a:cubicBezTo>
                <a:lnTo>
                  <a:pt x="24220" y="7650"/>
                </a:lnTo>
                <a:lnTo>
                  <a:pt x="24163" y="7650"/>
                </a:lnTo>
                <a:cubicBezTo>
                  <a:pt x="24169" y="7616"/>
                  <a:pt x="24180" y="7570"/>
                  <a:pt x="24186" y="7542"/>
                </a:cubicBezTo>
                <a:cubicBezTo>
                  <a:pt x="24163" y="7531"/>
                  <a:pt x="24141" y="7525"/>
                  <a:pt x="24112" y="7514"/>
                </a:cubicBezTo>
                <a:cubicBezTo>
                  <a:pt x="24124" y="7497"/>
                  <a:pt x="24141" y="7468"/>
                  <a:pt x="24146" y="7457"/>
                </a:cubicBezTo>
                <a:lnTo>
                  <a:pt x="24146" y="7457"/>
                </a:lnTo>
                <a:cubicBezTo>
                  <a:pt x="24141" y="7462"/>
                  <a:pt x="24118" y="7474"/>
                  <a:pt x="24112" y="7480"/>
                </a:cubicBezTo>
                <a:cubicBezTo>
                  <a:pt x="24101" y="7434"/>
                  <a:pt x="24078" y="7389"/>
                  <a:pt x="24101" y="7349"/>
                </a:cubicBezTo>
                <a:lnTo>
                  <a:pt x="24101" y="7349"/>
                </a:lnTo>
                <a:cubicBezTo>
                  <a:pt x="24095" y="7355"/>
                  <a:pt x="24078" y="7366"/>
                  <a:pt x="24067" y="7372"/>
                </a:cubicBezTo>
                <a:cubicBezTo>
                  <a:pt x="24021" y="7247"/>
                  <a:pt x="23948" y="7139"/>
                  <a:pt x="23891" y="7020"/>
                </a:cubicBezTo>
                <a:cubicBezTo>
                  <a:pt x="23902" y="7020"/>
                  <a:pt x="23931" y="7026"/>
                  <a:pt x="23942" y="7026"/>
                </a:cubicBezTo>
                <a:cubicBezTo>
                  <a:pt x="23863" y="7009"/>
                  <a:pt x="23795" y="6889"/>
                  <a:pt x="23823" y="6816"/>
                </a:cubicBezTo>
                <a:cubicBezTo>
                  <a:pt x="23834" y="6782"/>
                  <a:pt x="23783" y="6782"/>
                  <a:pt x="23766" y="6765"/>
                </a:cubicBezTo>
                <a:cubicBezTo>
                  <a:pt x="23732" y="6685"/>
                  <a:pt x="23681" y="6634"/>
                  <a:pt x="23590" y="6611"/>
                </a:cubicBezTo>
                <a:cubicBezTo>
                  <a:pt x="23602" y="6600"/>
                  <a:pt x="23630" y="6583"/>
                  <a:pt x="23641" y="6577"/>
                </a:cubicBezTo>
                <a:cubicBezTo>
                  <a:pt x="23624" y="6577"/>
                  <a:pt x="23590" y="6583"/>
                  <a:pt x="23573" y="6583"/>
                </a:cubicBezTo>
                <a:cubicBezTo>
                  <a:pt x="23579" y="6555"/>
                  <a:pt x="23613" y="6504"/>
                  <a:pt x="23562" y="6487"/>
                </a:cubicBezTo>
                <a:cubicBezTo>
                  <a:pt x="23534" y="6441"/>
                  <a:pt x="23511" y="6390"/>
                  <a:pt x="23488" y="6345"/>
                </a:cubicBezTo>
                <a:lnTo>
                  <a:pt x="23488" y="6345"/>
                </a:lnTo>
                <a:cubicBezTo>
                  <a:pt x="23488" y="6407"/>
                  <a:pt x="23505" y="6464"/>
                  <a:pt x="23522" y="6526"/>
                </a:cubicBezTo>
                <a:cubicBezTo>
                  <a:pt x="23539" y="6521"/>
                  <a:pt x="23568" y="6515"/>
                  <a:pt x="23579" y="6509"/>
                </a:cubicBezTo>
                <a:lnTo>
                  <a:pt x="23579" y="6509"/>
                </a:lnTo>
                <a:cubicBezTo>
                  <a:pt x="23551" y="6555"/>
                  <a:pt x="23551" y="6600"/>
                  <a:pt x="23607" y="6628"/>
                </a:cubicBezTo>
                <a:lnTo>
                  <a:pt x="23556" y="6640"/>
                </a:lnTo>
                <a:cubicBezTo>
                  <a:pt x="23613" y="6640"/>
                  <a:pt x="23664" y="6657"/>
                  <a:pt x="23709" y="6679"/>
                </a:cubicBezTo>
                <a:cubicBezTo>
                  <a:pt x="23709" y="6748"/>
                  <a:pt x="23658" y="6793"/>
                  <a:pt x="23607" y="6827"/>
                </a:cubicBezTo>
                <a:cubicBezTo>
                  <a:pt x="23624" y="6884"/>
                  <a:pt x="23641" y="6940"/>
                  <a:pt x="23664" y="6997"/>
                </a:cubicBezTo>
                <a:cubicBezTo>
                  <a:pt x="23499" y="6736"/>
                  <a:pt x="23341" y="6470"/>
                  <a:pt x="23193" y="6203"/>
                </a:cubicBezTo>
                <a:lnTo>
                  <a:pt x="23193" y="6203"/>
                </a:lnTo>
                <a:cubicBezTo>
                  <a:pt x="23204" y="6209"/>
                  <a:pt x="23238" y="6214"/>
                  <a:pt x="23250" y="6214"/>
                </a:cubicBezTo>
                <a:cubicBezTo>
                  <a:pt x="23250" y="6209"/>
                  <a:pt x="23244" y="6197"/>
                  <a:pt x="23244" y="6192"/>
                </a:cubicBezTo>
                <a:cubicBezTo>
                  <a:pt x="23233" y="6194"/>
                  <a:pt x="23222" y="6195"/>
                  <a:pt x="23212" y="6195"/>
                </a:cubicBezTo>
                <a:cubicBezTo>
                  <a:pt x="23169" y="6195"/>
                  <a:pt x="23143" y="6173"/>
                  <a:pt x="23148" y="6118"/>
                </a:cubicBezTo>
                <a:lnTo>
                  <a:pt x="23148" y="6118"/>
                </a:lnTo>
                <a:cubicBezTo>
                  <a:pt x="23165" y="6129"/>
                  <a:pt x="23199" y="6146"/>
                  <a:pt x="23216" y="6158"/>
                </a:cubicBezTo>
                <a:cubicBezTo>
                  <a:pt x="23204" y="6140"/>
                  <a:pt x="23193" y="6123"/>
                  <a:pt x="23182" y="6106"/>
                </a:cubicBezTo>
                <a:cubicBezTo>
                  <a:pt x="23165" y="6118"/>
                  <a:pt x="23142" y="6118"/>
                  <a:pt x="23125" y="6118"/>
                </a:cubicBezTo>
                <a:cubicBezTo>
                  <a:pt x="23074" y="6038"/>
                  <a:pt x="23029" y="5959"/>
                  <a:pt x="22977" y="5879"/>
                </a:cubicBezTo>
                <a:cubicBezTo>
                  <a:pt x="22932" y="5777"/>
                  <a:pt x="22779" y="5687"/>
                  <a:pt x="22819" y="5562"/>
                </a:cubicBezTo>
                <a:cubicBezTo>
                  <a:pt x="22796" y="5516"/>
                  <a:pt x="22773" y="5465"/>
                  <a:pt x="22751" y="5414"/>
                </a:cubicBezTo>
                <a:cubicBezTo>
                  <a:pt x="22745" y="5409"/>
                  <a:pt x="22722" y="5397"/>
                  <a:pt x="22711" y="5397"/>
                </a:cubicBezTo>
                <a:cubicBezTo>
                  <a:pt x="22706" y="5356"/>
                  <a:pt x="22683" y="5330"/>
                  <a:pt x="22648" y="5330"/>
                </a:cubicBezTo>
                <a:cubicBezTo>
                  <a:pt x="22640" y="5330"/>
                  <a:pt x="22630" y="5331"/>
                  <a:pt x="22620" y="5335"/>
                </a:cubicBezTo>
                <a:cubicBezTo>
                  <a:pt x="22637" y="5363"/>
                  <a:pt x="22654" y="5386"/>
                  <a:pt x="22677" y="5414"/>
                </a:cubicBezTo>
                <a:cubicBezTo>
                  <a:pt x="22637" y="5386"/>
                  <a:pt x="22603" y="5346"/>
                  <a:pt x="22575" y="5312"/>
                </a:cubicBezTo>
                <a:cubicBezTo>
                  <a:pt x="22586" y="5306"/>
                  <a:pt x="22620" y="5295"/>
                  <a:pt x="22637" y="5289"/>
                </a:cubicBezTo>
                <a:cubicBezTo>
                  <a:pt x="22614" y="5272"/>
                  <a:pt x="22592" y="5261"/>
                  <a:pt x="22569" y="5244"/>
                </a:cubicBezTo>
                <a:cubicBezTo>
                  <a:pt x="22597" y="5233"/>
                  <a:pt x="22626" y="5216"/>
                  <a:pt x="22654" y="5204"/>
                </a:cubicBezTo>
                <a:cubicBezTo>
                  <a:pt x="22671" y="5233"/>
                  <a:pt x="22694" y="5250"/>
                  <a:pt x="22711" y="5272"/>
                </a:cubicBezTo>
                <a:lnTo>
                  <a:pt x="22711" y="5301"/>
                </a:lnTo>
                <a:cubicBezTo>
                  <a:pt x="22756" y="5363"/>
                  <a:pt x="22813" y="5414"/>
                  <a:pt x="22875" y="5460"/>
                </a:cubicBezTo>
                <a:cubicBezTo>
                  <a:pt x="22875" y="5477"/>
                  <a:pt x="22870" y="5511"/>
                  <a:pt x="22870" y="5528"/>
                </a:cubicBezTo>
                <a:cubicBezTo>
                  <a:pt x="22887" y="5528"/>
                  <a:pt x="22921" y="5516"/>
                  <a:pt x="22932" y="5511"/>
                </a:cubicBezTo>
                <a:cubicBezTo>
                  <a:pt x="22909" y="5386"/>
                  <a:pt x="22802" y="5295"/>
                  <a:pt x="22739" y="5187"/>
                </a:cubicBezTo>
                <a:lnTo>
                  <a:pt x="22773" y="5176"/>
                </a:lnTo>
                <a:lnTo>
                  <a:pt x="22728" y="5182"/>
                </a:lnTo>
                <a:cubicBezTo>
                  <a:pt x="22694" y="5125"/>
                  <a:pt x="22654" y="5074"/>
                  <a:pt x="22597" y="5034"/>
                </a:cubicBezTo>
                <a:cubicBezTo>
                  <a:pt x="22586" y="4989"/>
                  <a:pt x="22558" y="4949"/>
                  <a:pt x="22501" y="4949"/>
                </a:cubicBezTo>
                <a:cubicBezTo>
                  <a:pt x="22507" y="4943"/>
                  <a:pt x="22524" y="4921"/>
                  <a:pt x="22535" y="4915"/>
                </a:cubicBezTo>
                <a:lnTo>
                  <a:pt x="22535" y="4915"/>
                </a:lnTo>
                <a:cubicBezTo>
                  <a:pt x="22518" y="4921"/>
                  <a:pt x="22484" y="4932"/>
                  <a:pt x="22467" y="4938"/>
                </a:cubicBezTo>
                <a:cubicBezTo>
                  <a:pt x="22467" y="4921"/>
                  <a:pt x="22461" y="4881"/>
                  <a:pt x="22461" y="4858"/>
                </a:cubicBezTo>
                <a:cubicBezTo>
                  <a:pt x="22455" y="4858"/>
                  <a:pt x="22438" y="4864"/>
                  <a:pt x="22433" y="4864"/>
                </a:cubicBezTo>
                <a:cubicBezTo>
                  <a:pt x="22455" y="4932"/>
                  <a:pt x="22484" y="5023"/>
                  <a:pt x="22575" y="5034"/>
                </a:cubicBezTo>
                <a:lnTo>
                  <a:pt x="22575" y="5102"/>
                </a:lnTo>
                <a:cubicBezTo>
                  <a:pt x="22597" y="5136"/>
                  <a:pt x="22626" y="5170"/>
                  <a:pt x="22654" y="5199"/>
                </a:cubicBezTo>
                <a:cubicBezTo>
                  <a:pt x="22631" y="5204"/>
                  <a:pt x="22580" y="5216"/>
                  <a:pt x="22552" y="5221"/>
                </a:cubicBezTo>
                <a:cubicBezTo>
                  <a:pt x="22552" y="5204"/>
                  <a:pt x="22552" y="5176"/>
                  <a:pt x="22546" y="5159"/>
                </a:cubicBezTo>
                <a:cubicBezTo>
                  <a:pt x="22529" y="5170"/>
                  <a:pt x="22507" y="5182"/>
                  <a:pt x="22484" y="5187"/>
                </a:cubicBezTo>
                <a:cubicBezTo>
                  <a:pt x="22478" y="5182"/>
                  <a:pt x="22461" y="5170"/>
                  <a:pt x="22450" y="5165"/>
                </a:cubicBezTo>
                <a:cubicBezTo>
                  <a:pt x="22467" y="5153"/>
                  <a:pt x="22507" y="5136"/>
                  <a:pt x="22524" y="5131"/>
                </a:cubicBezTo>
                <a:cubicBezTo>
                  <a:pt x="22495" y="5125"/>
                  <a:pt x="22461" y="5119"/>
                  <a:pt x="22433" y="5119"/>
                </a:cubicBezTo>
                <a:cubicBezTo>
                  <a:pt x="22421" y="5102"/>
                  <a:pt x="22404" y="5091"/>
                  <a:pt x="22393" y="5074"/>
                </a:cubicBezTo>
                <a:lnTo>
                  <a:pt x="22393" y="5074"/>
                </a:lnTo>
                <a:cubicBezTo>
                  <a:pt x="22416" y="5085"/>
                  <a:pt x="22438" y="5102"/>
                  <a:pt x="22467" y="5102"/>
                </a:cubicBezTo>
                <a:cubicBezTo>
                  <a:pt x="22478" y="5028"/>
                  <a:pt x="22370" y="5057"/>
                  <a:pt x="22331" y="5017"/>
                </a:cubicBezTo>
                <a:cubicBezTo>
                  <a:pt x="22319" y="4994"/>
                  <a:pt x="22297" y="4943"/>
                  <a:pt x="22285" y="4915"/>
                </a:cubicBezTo>
                <a:lnTo>
                  <a:pt x="22285" y="4915"/>
                </a:lnTo>
                <a:cubicBezTo>
                  <a:pt x="22302" y="4921"/>
                  <a:pt x="22342" y="4926"/>
                  <a:pt x="22365" y="4932"/>
                </a:cubicBezTo>
                <a:cubicBezTo>
                  <a:pt x="22319" y="4909"/>
                  <a:pt x="22291" y="4881"/>
                  <a:pt x="22268" y="4841"/>
                </a:cubicBezTo>
                <a:lnTo>
                  <a:pt x="22268" y="4841"/>
                </a:lnTo>
                <a:cubicBezTo>
                  <a:pt x="22268" y="4858"/>
                  <a:pt x="22280" y="4898"/>
                  <a:pt x="22280" y="4915"/>
                </a:cubicBezTo>
                <a:cubicBezTo>
                  <a:pt x="22212" y="4898"/>
                  <a:pt x="22212" y="4853"/>
                  <a:pt x="22240" y="4801"/>
                </a:cubicBezTo>
                <a:lnTo>
                  <a:pt x="22172" y="4801"/>
                </a:lnTo>
                <a:cubicBezTo>
                  <a:pt x="22143" y="4779"/>
                  <a:pt x="22115" y="4750"/>
                  <a:pt x="22087" y="4722"/>
                </a:cubicBezTo>
                <a:cubicBezTo>
                  <a:pt x="22058" y="4688"/>
                  <a:pt x="22036" y="4660"/>
                  <a:pt x="22007" y="4626"/>
                </a:cubicBezTo>
                <a:cubicBezTo>
                  <a:pt x="22036" y="4626"/>
                  <a:pt x="22064" y="4631"/>
                  <a:pt x="22092" y="4631"/>
                </a:cubicBezTo>
                <a:cubicBezTo>
                  <a:pt x="22064" y="4609"/>
                  <a:pt x="22030" y="4603"/>
                  <a:pt x="21996" y="4603"/>
                </a:cubicBezTo>
                <a:cubicBezTo>
                  <a:pt x="21990" y="4597"/>
                  <a:pt x="21979" y="4586"/>
                  <a:pt x="21973" y="4575"/>
                </a:cubicBezTo>
                <a:cubicBezTo>
                  <a:pt x="21979" y="4563"/>
                  <a:pt x="21985" y="4546"/>
                  <a:pt x="21990" y="4529"/>
                </a:cubicBezTo>
                <a:lnTo>
                  <a:pt x="21990" y="4529"/>
                </a:lnTo>
                <a:cubicBezTo>
                  <a:pt x="21979" y="4540"/>
                  <a:pt x="21968" y="4546"/>
                  <a:pt x="21962" y="4557"/>
                </a:cubicBezTo>
                <a:cubicBezTo>
                  <a:pt x="21945" y="4535"/>
                  <a:pt x="21928" y="4512"/>
                  <a:pt x="21916" y="4484"/>
                </a:cubicBezTo>
                <a:cubicBezTo>
                  <a:pt x="21911" y="4501"/>
                  <a:pt x="21905" y="4518"/>
                  <a:pt x="21894" y="4535"/>
                </a:cubicBezTo>
                <a:cubicBezTo>
                  <a:pt x="21871" y="4506"/>
                  <a:pt x="21837" y="4484"/>
                  <a:pt x="21809" y="4461"/>
                </a:cubicBezTo>
                <a:cubicBezTo>
                  <a:pt x="21820" y="4455"/>
                  <a:pt x="21848" y="4450"/>
                  <a:pt x="21865" y="4444"/>
                </a:cubicBezTo>
                <a:cubicBezTo>
                  <a:pt x="21854" y="4433"/>
                  <a:pt x="21837" y="4410"/>
                  <a:pt x="21826" y="4399"/>
                </a:cubicBezTo>
                <a:cubicBezTo>
                  <a:pt x="21818" y="4427"/>
                  <a:pt x="21805" y="4437"/>
                  <a:pt x="21789" y="4437"/>
                </a:cubicBezTo>
                <a:cubicBezTo>
                  <a:pt x="21762" y="4437"/>
                  <a:pt x="21728" y="4404"/>
                  <a:pt x="21707" y="4382"/>
                </a:cubicBezTo>
                <a:cubicBezTo>
                  <a:pt x="21638" y="4314"/>
                  <a:pt x="21559" y="4257"/>
                  <a:pt x="21480" y="4200"/>
                </a:cubicBezTo>
                <a:cubicBezTo>
                  <a:pt x="21491" y="4183"/>
                  <a:pt x="21491" y="4166"/>
                  <a:pt x="21468" y="4149"/>
                </a:cubicBezTo>
                <a:cubicBezTo>
                  <a:pt x="21463" y="4155"/>
                  <a:pt x="21457" y="4172"/>
                  <a:pt x="21451" y="4183"/>
                </a:cubicBezTo>
                <a:cubicBezTo>
                  <a:pt x="21429" y="4166"/>
                  <a:pt x="21406" y="4155"/>
                  <a:pt x="21383" y="4138"/>
                </a:cubicBezTo>
                <a:cubicBezTo>
                  <a:pt x="21349" y="4098"/>
                  <a:pt x="21315" y="4064"/>
                  <a:pt x="21275" y="4030"/>
                </a:cubicBezTo>
                <a:cubicBezTo>
                  <a:pt x="21292" y="4030"/>
                  <a:pt x="21309" y="4030"/>
                  <a:pt x="21309" y="4007"/>
                </a:cubicBezTo>
                <a:cubicBezTo>
                  <a:pt x="21309" y="4001"/>
                  <a:pt x="21298" y="3990"/>
                  <a:pt x="21281" y="3984"/>
                </a:cubicBezTo>
                <a:cubicBezTo>
                  <a:pt x="21292" y="3973"/>
                  <a:pt x="21304" y="3962"/>
                  <a:pt x="21315" y="3950"/>
                </a:cubicBezTo>
                <a:cubicBezTo>
                  <a:pt x="21298" y="3945"/>
                  <a:pt x="21258" y="3939"/>
                  <a:pt x="21241" y="3933"/>
                </a:cubicBezTo>
                <a:cubicBezTo>
                  <a:pt x="21241" y="3945"/>
                  <a:pt x="21236" y="3973"/>
                  <a:pt x="21236" y="3984"/>
                </a:cubicBezTo>
                <a:cubicBezTo>
                  <a:pt x="21207" y="3962"/>
                  <a:pt x="21179" y="3939"/>
                  <a:pt x="21151" y="3916"/>
                </a:cubicBezTo>
                <a:cubicBezTo>
                  <a:pt x="21156" y="3894"/>
                  <a:pt x="21168" y="3871"/>
                  <a:pt x="21179" y="3848"/>
                </a:cubicBezTo>
                <a:cubicBezTo>
                  <a:pt x="21139" y="3809"/>
                  <a:pt x="21099" y="3769"/>
                  <a:pt x="21043" y="3740"/>
                </a:cubicBezTo>
                <a:lnTo>
                  <a:pt x="21043" y="3740"/>
                </a:lnTo>
                <a:cubicBezTo>
                  <a:pt x="21077" y="3780"/>
                  <a:pt x="21116" y="3814"/>
                  <a:pt x="21133" y="3865"/>
                </a:cubicBezTo>
                <a:cubicBezTo>
                  <a:pt x="21071" y="3831"/>
                  <a:pt x="21026" y="3775"/>
                  <a:pt x="20980" y="3723"/>
                </a:cubicBezTo>
                <a:cubicBezTo>
                  <a:pt x="20986" y="3712"/>
                  <a:pt x="20997" y="3695"/>
                  <a:pt x="21003" y="3689"/>
                </a:cubicBezTo>
                <a:cubicBezTo>
                  <a:pt x="20980" y="3667"/>
                  <a:pt x="20958" y="3644"/>
                  <a:pt x="20935" y="3621"/>
                </a:cubicBezTo>
                <a:lnTo>
                  <a:pt x="20935" y="3621"/>
                </a:lnTo>
                <a:cubicBezTo>
                  <a:pt x="20946" y="3655"/>
                  <a:pt x="20958" y="3689"/>
                  <a:pt x="20975" y="3718"/>
                </a:cubicBezTo>
                <a:cubicBezTo>
                  <a:pt x="20861" y="3633"/>
                  <a:pt x="20765" y="3536"/>
                  <a:pt x="20657" y="3445"/>
                </a:cubicBezTo>
                <a:lnTo>
                  <a:pt x="20657" y="3445"/>
                </a:lnTo>
                <a:lnTo>
                  <a:pt x="20719" y="3451"/>
                </a:lnTo>
                <a:cubicBezTo>
                  <a:pt x="20714" y="3428"/>
                  <a:pt x="20702" y="3406"/>
                  <a:pt x="20697" y="3383"/>
                </a:cubicBezTo>
                <a:cubicBezTo>
                  <a:pt x="20634" y="3349"/>
                  <a:pt x="20543" y="3366"/>
                  <a:pt x="20498" y="3304"/>
                </a:cubicBezTo>
                <a:lnTo>
                  <a:pt x="20498" y="3304"/>
                </a:lnTo>
                <a:cubicBezTo>
                  <a:pt x="20538" y="3309"/>
                  <a:pt x="20572" y="3321"/>
                  <a:pt x="20612" y="3332"/>
                </a:cubicBezTo>
                <a:cubicBezTo>
                  <a:pt x="20532" y="3258"/>
                  <a:pt x="20453" y="3167"/>
                  <a:pt x="20345" y="3145"/>
                </a:cubicBezTo>
                <a:lnTo>
                  <a:pt x="20356" y="3122"/>
                </a:lnTo>
                <a:cubicBezTo>
                  <a:pt x="20345" y="3122"/>
                  <a:pt x="20328" y="3116"/>
                  <a:pt x="20322" y="3116"/>
                </a:cubicBezTo>
                <a:lnTo>
                  <a:pt x="20333" y="3077"/>
                </a:lnTo>
                <a:lnTo>
                  <a:pt x="20311" y="3077"/>
                </a:lnTo>
                <a:cubicBezTo>
                  <a:pt x="20311" y="3094"/>
                  <a:pt x="20311" y="3128"/>
                  <a:pt x="20311" y="3139"/>
                </a:cubicBezTo>
                <a:cubicBezTo>
                  <a:pt x="20294" y="3128"/>
                  <a:pt x="20271" y="3099"/>
                  <a:pt x="20254" y="3082"/>
                </a:cubicBezTo>
                <a:lnTo>
                  <a:pt x="20288" y="3048"/>
                </a:lnTo>
                <a:cubicBezTo>
                  <a:pt x="20277" y="3043"/>
                  <a:pt x="20248" y="3037"/>
                  <a:pt x="20237" y="3037"/>
                </a:cubicBezTo>
                <a:cubicBezTo>
                  <a:pt x="20237" y="3043"/>
                  <a:pt x="20231" y="3065"/>
                  <a:pt x="20231" y="3071"/>
                </a:cubicBezTo>
                <a:cubicBezTo>
                  <a:pt x="20152" y="3043"/>
                  <a:pt x="20090" y="2969"/>
                  <a:pt x="20021" y="2923"/>
                </a:cubicBezTo>
                <a:cubicBezTo>
                  <a:pt x="20027" y="2912"/>
                  <a:pt x="20050" y="2895"/>
                  <a:pt x="20061" y="2884"/>
                </a:cubicBezTo>
                <a:lnTo>
                  <a:pt x="20061" y="2884"/>
                </a:lnTo>
                <a:cubicBezTo>
                  <a:pt x="20044" y="2895"/>
                  <a:pt x="20027" y="2906"/>
                  <a:pt x="20010" y="2918"/>
                </a:cubicBezTo>
                <a:cubicBezTo>
                  <a:pt x="19970" y="2884"/>
                  <a:pt x="19931" y="2855"/>
                  <a:pt x="19891" y="2827"/>
                </a:cubicBezTo>
                <a:lnTo>
                  <a:pt x="19891" y="2827"/>
                </a:lnTo>
                <a:cubicBezTo>
                  <a:pt x="19931" y="2844"/>
                  <a:pt x="19976" y="2850"/>
                  <a:pt x="20016" y="2850"/>
                </a:cubicBezTo>
                <a:cubicBezTo>
                  <a:pt x="19982" y="2833"/>
                  <a:pt x="19965" y="2804"/>
                  <a:pt x="19965" y="2770"/>
                </a:cubicBezTo>
                <a:cubicBezTo>
                  <a:pt x="19959" y="2776"/>
                  <a:pt x="19942" y="2793"/>
                  <a:pt x="19931" y="2799"/>
                </a:cubicBezTo>
                <a:cubicBezTo>
                  <a:pt x="19846" y="2702"/>
                  <a:pt x="19738" y="2640"/>
                  <a:pt x="19636" y="2560"/>
                </a:cubicBezTo>
                <a:cubicBezTo>
                  <a:pt x="19630" y="2577"/>
                  <a:pt x="19624" y="2611"/>
                  <a:pt x="19619" y="2628"/>
                </a:cubicBezTo>
                <a:cubicBezTo>
                  <a:pt x="19516" y="2572"/>
                  <a:pt x="19426" y="2504"/>
                  <a:pt x="19329" y="2435"/>
                </a:cubicBezTo>
                <a:lnTo>
                  <a:pt x="19329" y="2435"/>
                </a:lnTo>
                <a:cubicBezTo>
                  <a:pt x="19397" y="2447"/>
                  <a:pt x="19454" y="2481"/>
                  <a:pt x="19505" y="2521"/>
                </a:cubicBezTo>
                <a:cubicBezTo>
                  <a:pt x="19533" y="2424"/>
                  <a:pt x="19114" y="2294"/>
                  <a:pt x="19057" y="2169"/>
                </a:cubicBezTo>
                <a:cubicBezTo>
                  <a:pt x="19085" y="2152"/>
                  <a:pt x="19108" y="2135"/>
                  <a:pt x="19136" y="2118"/>
                </a:cubicBezTo>
                <a:lnTo>
                  <a:pt x="19136" y="2118"/>
                </a:lnTo>
                <a:cubicBezTo>
                  <a:pt x="19131" y="2129"/>
                  <a:pt x="19125" y="2146"/>
                  <a:pt x="19125" y="2157"/>
                </a:cubicBezTo>
                <a:cubicBezTo>
                  <a:pt x="19153" y="2175"/>
                  <a:pt x="19170" y="2203"/>
                  <a:pt x="19159" y="2237"/>
                </a:cubicBezTo>
                <a:lnTo>
                  <a:pt x="19250" y="2237"/>
                </a:lnTo>
                <a:lnTo>
                  <a:pt x="19221" y="2282"/>
                </a:lnTo>
                <a:cubicBezTo>
                  <a:pt x="19233" y="2277"/>
                  <a:pt x="19255" y="2265"/>
                  <a:pt x="19272" y="2260"/>
                </a:cubicBezTo>
                <a:cubicBezTo>
                  <a:pt x="19348" y="2311"/>
                  <a:pt x="19435" y="2363"/>
                  <a:pt x="19530" y="2363"/>
                </a:cubicBezTo>
                <a:cubicBezTo>
                  <a:pt x="19550" y="2363"/>
                  <a:pt x="19570" y="2361"/>
                  <a:pt x="19590" y="2356"/>
                </a:cubicBezTo>
                <a:cubicBezTo>
                  <a:pt x="19454" y="2294"/>
                  <a:pt x="19335" y="2197"/>
                  <a:pt x="19204" y="2123"/>
                </a:cubicBezTo>
                <a:cubicBezTo>
                  <a:pt x="19199" y="2118"/>
                  <a:pt x="19199" y="2101"/>
                  <a:pt x="19193" y="2095"/>
                </a:cubicBezTo>
                <a:cubicBezTo>
                  <a:pt x="19188" y="2096"/>
                  <a:pt x="19182" y="2097"/>
                  <a:pt x="19177" y="2097"/>
                </a:cubicBezTo>
                <a:cubicBezTo>
                  <a:pt x="19135" y="2097"/>
                  <a:pt x="19106" y="2057"/>
                  <a:pt x="19085" y="2021"/>
                </a:cubicBezTo>
                <a:cubicBezTo>
                  <a:pt x="18989" y="2021"/>
                  <a:pt x="18926" y="1948"/>
                  <a:pt x="18847" y="1908"/>
                </a:cubicBezTo>
                <a:lnTo>
                  <a:pt x="18853" y="1879"/>
                </a:lnTo>
                <a:lnTo>
                  <a:pt x="18853" y="1879"/>
                </a:lnTo>
                <a:cubicBezTo>
                  <a:pt x="18847" y="1885"/>
                  <a:pt x="18830" y="1896"/>
                  <a:pt x="18819" y="1902"/>
                </a:cubicBezTo>
                <a:cubicBezTo>
                  <a:pt x="18733" y="1857"/>
                  <a:pt x="18654" y="1800"/>
                  <a:pt x="18558" y="1772"/>
                </a:cubicBezTo>
                <a:cubicBezTo>
                  <a:pt x="18518" y="1766"/>
                  <a:pt x="18507" y="1732"/>
                  <a:pt x="18484" y="1704"/>
                </a:cubicBezTo>
                <a:cubicBezTo>
                  <a:pt x="18461" y="1709"/>
                  <a:pt x="18438" y="1715"/>
                  <a:pt x="18416" y="1721"/>
                </a:cubicBezTo>
                <a:cubicBezTo>
                  <a:pt x="18421" y="1709"/>
                  <a:pt x="18427" y="1687"/>
                  <a:pt x="18427" y="1670"/>
                </a:cubicBezTo>
                <a:cubicBezTo>
                  <a:pt x="18166" y="1579"/>
                  <a:pt x="17956" y="1403"/>
                  <a:pt x="17707" y="1289"/>
                </a:cubicBezTo>
                <a:cubicBezTo>
                  <a:pt x="17699" y="1292"/>
                  <a:pt x="17693" y="1293"/>
                  <a:pt x="17686" y="1293"/>
                </a:cubicBezTo>
                <a:cubicBezTo>
                  <a:pt x="17641" y="1293"/>
                  <a:pt x="17611" y="1246"/>
                  <a:pt x="17576" y="1221"/>
                </a:cubicBezTo>
                <a:cubicBezTo>
                  <a:pt x="17508" y="1204"/>
                  <a:pt x="17446" y="1182"/>
                  <a:pt x="17389" y="1153"/>
                </a:cubicBezTo>
                <a:lnTo>
                  <a:pt x="17343" y="1153"/>
                </a:lnTo>
                <a:cubicBezTo>
                  <a:pt x="17321" y="1136"/>
                  <a:pt x="17298" y="1114"/>
                  <a:pt x="17275" y="1091"/>
                </a:cubicBezTo>
                <a:cubicBezTo>
                  <a:pt x="17247" y="1085"/>
                  <a:pt x="17219" y="1079"/>
                  <a:pt x="17190" y="1074"/>
                </a:cubicBezTo>
                <a:cubicBezTo>
                  <a:pt x="17185" y="1062"/>
                  <a:pt x="17173" y="1045"/>
                  <a:pt x="17173" y="1034"/>
                </a:cubicBezTo>
                <a:lnTo>
                  <a:pt x="17156" y="1057"/>
                </a:lnTo>
                <a:cubicBezTo>
                  <a:pt x="17116" y="1034"/>
                  <a:pt x="17077" y="1011"/>
                  <a:pt x="17026" y="1000"/>
                </a:cubicBezTo>
                <a:cubicBezTo>
                  <a:pt x="17031" y="989"/>
                  <a:pt x="17031" y="977"/>
                  <a:pt x="17031" y="972"/>
                </a:cubicBezTo>
                <a:cubicBezTo>
                  <a:pt x="17020" y="972"/>
                  <a:pt x="16997" y="983"/>
                  <a:pt x="16986" y="983"/>
                </a:cubicBezTo>
                <a:cubicBezTo>
                  <a:pt x="16918" y="921"/>
                  <a:pt x="16804" y="938"/>
                  <a:pt x="16736" y="875"/>
                </a:cubicBezTo>
                <a:cubicBezTo>
                  <a:pt x="16729" y="876"/>
                  <a:pt x="16721" y="876"/>
                  <a:pt x="16713" y="876"/>
                </a:cubicBezTo>
                <a:cubicBezTo>
                  <a:pt x="16577" y="876"/>
                  <a:pt x="16468" y="783"/>
                  <a:pt x="16333" y="756"/>
                </a:cubicBezTo>
                <a:cubicBezTo>
                  <a:pt x="16328" y="762"/>
                  <a:pt x="16305" y="779"/>
                  <a:pt x="16294" y="784"/>
                </a:cubicBezTo>
                <a:cubicBezTo>
                  <a:pt x="16288" y="773"/>
                  <a:pt x="16282" y="750"/>
                  <a:pt x="16277" y="739"/>
                </a:cubicBezTo>
                <a:cubicBezTo>
                  <a:pt x="16112" y="699"/>
                  <a:pt x="15965" y="597"/>
                  <a:pt x="15794" y="586"/>
                </a:cubicBezTo>
                <a:cubicBezTo>
                  <a:pt x="15789" y="597"/>
                  <a:pt x="15783" y="620"/>
                  <a:pt x="15777" y="626"/>
                </a:cubicBezTo>
                <a:cubicBezTo>
                  <a:pt x="15857" y="648"/>
                  <a:pt x="15936" y="671"/>
                  <a:pt x="16016" y="682"/>
                </a:cubicBezTo>
                <a:cubicBezTo>
                  <a:pt x="16016" y="694"/>
                  <a:pt x="16027" y="705"/>
                  <a:pt x="16033" y="716"/>
                </a:cubicBezTo>
                <a:cubicBezTo>
                  <a:pt x="16152" y="728"/>
                  <a:pt x="16265" y="796"/>
                  <a:pt x="16379" y="835"/>
                </a:cubicBezTo>
                <a:cubicBezTo>
                  <a:pt x="16385" y="830"/>
                  <a:pt x="16407" y="818"/>
                  <a:pt x="16413" y="813"/>
                </a:cubicBezTo>
                <a:cubicBezTo>
                  <a:pt x="16441" y="835"/>
                  <a:pt x="16464" y="858"/>
                  <a:pt x="16487" y="881"/>
                </a:cubicBezTo>
                <a:cubicBezTo>
                  <a:pt x="16504" y="870"/>
                  <a:pt x="16538" y="858"/>
                  <a:pt x="16560" y="853"/>
                </a:cubicBezTo>
                <a:lnTo>
                  <a:pt x="16560" y="853"/>
                </a:lnTo>
                <a:cubicBezTo>
                  <a:pt x="16555" y="864"/>
                  <a:pt x="16555" y="887"/>
                  <a:pt x="16549" y="898"/>
                </a:cubicBezTo>
                <a:lnTo>
                  <a:pt x="16611" y="898"/>
                </a:lnTo>
                <a:cubicBezTo>
                  <a:pt x="16617" y="921"/>
                  <a:pt x="16617" y="943"/>
                  <a:pt x="16617" y="972"/>
                </a:cubicBezTo>
                <a:cubicBezTo>
                  <a:pt x="16623" y="955"/>
                  <a:pt x="16634" y="932"/>
                  <a:pt x="16640" y="921"/>
                </a:cubicBezTo>
                <a:cubicBezTo>
                  <a:pt x="16827" y="1006"/>
                  <a:pt x="17014" y="1096"/>
                  <a:pt x="17207" y="1165"/>
                </a:cubicBezTo>
                <a:cubicBezTo>
                  <a:pt x="17179" y="1193"/>
                  <a:pt x="17150" y="1221"/>
                  <a:pt x="17122" y="1250"/>
                </a:cubicBezTo>
                <a:cubicBezTo>
                  <a:pt x="17128" y="1233"/>
                  <a:pt x="17139" y="1210"/>
                  <a:pt x="17145" y="1193"/>
                </a:cubicBezTo>
                <a:cubicBezTo>
                  <a:pt x="17060" y="1148"/>
                  <a:pt x="16963" y="1119"/>
                  <a:pt x="16867" y="1091"/>
                </a:cubicBezTo>
                <a:cubicBezTo>
                  <a:pt x="16867" y="1102"/>
                  <a:pt x="16867" y="1125"/>
                  <a:pt x="16867" y="1136"/>
                </a:cubicBezTo>
                <a:cubicBezTo>
                  <a:pt x="16731" y="1102"/>
                  <a:pt x="16600" y="1057"/>
                  <a:pt x="16475" y="1000"/>
                </a:cubicBezTo>
                <a:cubicBezTo>
                  <a:pt x="16494" y="989"/>
                  <a:pt x="16512" y="985"/>
                  <a:pt x="16531" y="985"/>
                </a:cubicBezTo>
                <a:cubicBezTo>
                  <a:pt x="16552" y="985"/>
                  <a:pt x="16573" y="991"/>
                  <a:pt x="16594" y="1000"/>
                </a:cubicBezTo>
                <a:lnTo>
                  <a:pt x="16600" y="994"/>
                </a:lnTo>
                <a:cubicBezTo>
                  <a:pt x="16572" y="977"/>
                  <a:pt x="16543" y="966"/>
                  <a:pt x="16515" y="955"/>
                </a:cubicBezTo>
                <a:cubicBezTo>
                  <a:pt x="16498" y="972"/>
                  <a:pt x="16475" y="994"/>
                  <a:pt x="16453" y="1011"/>
                </a:cubicBezTo>
                <a:cubicBezTo>
                  <a:pt x="16424" y="989"/>
                  <a:pt x="16453" y="960"/>
                  <a:pt x="16458" y="932"/>
                </a:cubicBezTo>
                <a:cubicBezTo>
                  <a:pt x="16396" y="921"/>
                  <a:pt x="16339" y="898"/>
                  <a:pt x="16277" y="881"/>
                </a:cubicBezTo>
                <a:lnTo>
                  <a:pt x="16277" y="881"/>
                </a:lnTo>
                <a:cubicBezTo>
                  <a:pt x="16299" y="909"/>
                  <a:pt x="16322" y="932"/>
                  <a:pt x="16350" y="955"/>
                </a:cubicBezTo>
                <a:cubicBezTo>
                  <a:pt x="16277" y="921"/>
                  <a:pt x="16152" y="938"/>
                  <a:pt x="16141" y="841"/>
                </a:cubicBezTo>
                <a:cubicBezTo>
                  <a:pt x="16095" y="830"/>
                  <a:pt x="16055" y="813"/>
                  <a:pt x="16010" y="801"/>
                </a:cubicBezTo>
                <a:lnTo>
                  <a:pt x="16010" y="801"/>
                </a:lnTo>
                <a:cubicBezTo>
                  <a:pt x="16033" y="818"/>
                  <a:pt x="16055" y="830"/>
                  <a:pt x="16078" y="841"/>
                </a:cubicBezTo>
                <a:lnTo>
                  <a:pt x="16072" y="858"/>
                </a:lnTo>
                <a:cubicBezTo>
                  <a:pt x="16033" y="847"/>
                  <a:pt x="15993" y="835"/>
                  <a:pt x="15953" y="824"/>
                </a:cubicBezTo>
                <a:cubicBezTo>
                  <a:pt x="15953" y="813"/>
                  <a:pt x="15965" y="790"/>
                  <a:pt x="15965" y="779"/>
                </a:cubicBezTo>
                <a:lnTo>
                  <a:pt x="15965" y="779"/>
                </a:lnTo>
                <a:cubicBezTo>
                  <a:pt x="15953" y="801"/>
                  <a:pt x="15939" y="810"/>
                  <a:pt x="15924" y="810"/>
                </a:cubicBezTo>
                <a:cubicBezTo>
                  <a:pt x="15908" y="810"/>
                  <a:pt x="15891" y="801"/>
                  <a:pt x="15874" y="790"/>
                </a:cubicBezTo>
                <a:cubicBezTo>
                  <a:pt x="15880" y="779"/>
                  <a:pt x="15897" y="756"/>
                  <a:pt x="15908" y="750"/>
                </a:cubicBezTo>
                <a:cubicBezTo>
                  <a:pt x="15783" y="728"/>
                  <a:pt x="15664" y="688"/>
                  <a:pt x="15539" y="648"/>
                </a:cubicBezTo>
                <a:lnTo>
                  <a:pt x="15539" y="648"/>
                </a:lnTo>
                <a:cubicBezTo>
                  <a:pt x="15556" y="660"/>
                  <a:pt x="15585" y="671"/>
                  <a:pt x="15602" y="677"/>
                </a:cubicBezTo>
                <a:lnTo>
                  <a:pt x="15596" y="722"/>
                </a:lnTo>
                <a:cubicBezTo>
                  <a:pt x="15550" y="705"/>
                  <a:pt x="15511" y="694"/>
                  <a:pt x="15465" y="682"/>
                </a:cubicBezTo>
                <a:cubicBezTo>
                  <a:pt x="15471" y="671"/>
                  <a:pt x="15488" y="648"/>
                  <a:pt x="15494" y="643"/>
                </a:cubicBezTo>
                <a:cubicBezTo>
                  <a:pt x="15352" y="592"/>
                  <a:pt x="15199" y="546"/>
                  <a:pt x="15046" y="523"/>
                </a:cubicBezTo>
                <a:lnTo>
                  <a:pt x="15046" y="523"/>
                </a:lnTo>
                <a:cubicBezTo>
                  <a:pt x="15119" y="563"/>
                  <a:pt x="15204" y="569"/>
                  <a:pt x="15272" y="614"/>
                </a:cubicBezTo>
                <a:cubicBezTo>
                  <a:pt x="15148" y="603"/>
                  <a:pt x="15028" y="569"/>
                  <a:pt x="14915" y="523"/>
                </a:cubicBezTo>
                <a:cubicBezTo>
                  <a:pt x="14909" y="512"/>
                  <a:pt x="14904" y="506"/>
                  <a:pt x="14898" y="501"/>
                </a:cubicBezTo>
                <a:lnTo>
                  <a:pt x="14898" y="501"/>
                </a:lnTo>
                <a:cubicBezTo>
                  <a:pt x="14934" y="519"/>
                  <a:pt x="14973" y="540"/>
                  <a:pt x="15013" y="540"/>
                </a:cubicBezTo>
                <a:cubicBezTo>
                  <a:pt x="15024" y="540"/>
                  <a:pt x="15035" y="538"/>
                  <a:pt x="15046" y="535"/>
                </a:cubicBezTo>
                <a:cubicBezTo>
                  <a:pt x="15023" y="512"/>
                  <a:pt x="14994" y="489"/>
                  <a:pt x="14966" y="461"/>
                </a:cubicBezTo>
                <a:cubicBezTo>
                  <a:pt x="14949" y="472"/>
                  <a:pt x="14915" y="489"/>
                  <a:pt x="14898" y="495"/>
                </a:cubicBezTo>
                <a:cubicBezTo>
                  <a:pt x="14870" y="467"/>
                  <a:pt x="14824" y="455"/>
                  <a:pt x="14785" y="455"/>
                </a:cubicBezTo>
                <a:cubicBezTo>
                  <a:pt x="14802" y="489"/>
                  <a:pt x="14836" y="506"/>
                  <a:pt x="14870" y="523"/>
                </a:cubicBezTo>
                <a:cubicBezTo>
                  <a:pt x="14819" y="523"/>
                  <a:pt x="14762" y="512"/>
                  <a:pt x="14705" y="495"/>
                </a:cubicBezTo>
                <a:cubicBezTo>
                  <a:pt x="14716" y="478"/>
                  <a:pt x="14728" y="467"/>
                  <a:pt x="14733" y="450"/>
                </a:cubicBezTo>
                <a:cubicBezTo>
                  <a:pt x="14694" y="438"/>
                  <a:pt x="14648" y="433"/>
                  <a:pt x="14603" y="421"/>
                </a:cubicBezTo>
                <a:lnTo>
                  <a:pt x="14603" y="421"/>
                </a:lnTo>
                <a:cubicBezTo>
                  <a:pt x="14626" y="444"/>
                  <a:pt x="14648" y="467"/>
                  <a:pt x="14665" y="484"/>
                </a:cubicBezTo>
                <a:cubicBezTo>
                  <a:pt x="14597" y="467"/>
                  <a:pt x="14529" y="450"/>
                  <a:pt x="14467" y="427"/>
                </a:cubicBezTo>
                <a:lnTo>
                  <a:pt x="14467" y="348"/>
                </a:lnTo>
                <a:cubicBezTo>
                  <a:pt x="14439" y="365"/>
                  <a:pt x="14408" y="372"/>
                  <a:pt x="14376" y="372"/>
                </a:cubicBezTo>
                <a:cubicBezTo>
                  <a:pt x="14304" y="372"/>
                  <a:pt x="14225" y="340"/>
                  <a:pt x="14150" y="340"/>
                </a:cubicBezTo>
                <a:cubicBezTo>
                  <a:pt x="14130" y="340"/>
                  <a:pt x="14111" y="342"/>
                  <a:pt x="14092" y="348"/>
                </a:cubicBezTo>
                <a:cubicBezTo>
                  <a:pt x="14109" y="348"/>
                  <a:pt x="14149" y="353"/>
                  <a:pt x="14166" y="359"/>
                </a:cubicBezTo>
                <a:cubicBezTo>
                  <a:pt x="14166" y="370"/>
                  <a:pt x="14160" y="387"/>
                  <a:pt x="14160" y="399"/>
                </a:cubicBezTo>
                <a:cubicBezTo>
                  <a:pt x="14143" y="387"/>
                  <a:pt x="14104" y="376"/>
                  <a:pt x="14087" y="370"/>
                </a:cubicBezTo>
                <a:cubicBezTo>
                  <a:pt x="14070" y="370"/>
                  <a:pt x="14053" y="376"/>
                  <a:pt x="14030" y="382"/>
                </a:cubicBezTo>
                <a:lnTo>
                  <a:pt x="14064" y="313"/>
                </a:lnTo>
                <a:cubicBezTo>
                  <a:pt x="14037" y="307"/>
                  <a:pt x="14009" y="301"/>
                  <a:pt x="13983" y="301"/>
                </a:cubicBezTo>
                <a:cubicBezTo>
                  <a:pt x="13960" y="301"/>
                  <a:pt x="13938" y="306"/>
                  <a:pt x="13916" y="319"/>
                </a:cubicBezTo>
                <a:cubicBezTo>
                  <a:pt x="13865" y="308"/>
                  <a:pt x="13809" y="291"/>
                  <a:pt x="13758" y="268"/>
                </a:cubicBezTo>
                <a:cubicBezTo>
                  <a:pt x="13746" y="274"/>
                  <a:pt x="13724" y="279"/>
                  <a:pt x="13712" y="279"/>
                </a:cubicBezTo>
                <a:cubicBezTo>
                  <a:pt x="13650" y="257"/>
                  <a:pt x="13587" y="251"/>
                  <a:pt x="13525" y="245"/>
                </a:cubicBezTo>
                <a:cubicBezTo>
                  <a:pt x="13536" y="234"/>
                  <a:pt x="13565" y="217"/>
                  <a:pt x="13582" y="206"/>
                </a:cubicBezTo>
                <a:lnTo>
                  <a:pt x="13582" y="206"/>
                </a:lnTo>
                <a:cubicBezTo>
                  <a:pt x="13519" y="240"/>
                  <a:pt x="13440" y="223"/>
                  <a:pt x="13377" y="251"/>
                </a:cubicBezTo>
                <a:cubicBezTo>
                  <a:pt x="13440" y="268"/>
                  <a:pt x="13497" y="279"/>
                  <a:pt x="13553" y="296"/>
                </a:cubicBezTo>
                <a:cubicBezTo>
                  <a:pt x="13440" y="296"/>
                  <a:pt x="13326" y="285"/>
                  <a:pt x="13207" y="274"/>
                </a:cubicBezTo>
                <a:cubicBezTo>
                  <a:pt x="13179" y="268"/>
                  <a:pt x="13150" y="262"/>
                  <a:pt x="13122" y="257"/>
                </a:cubicBezTo>
                <a:lnTo>
                  <a:pt x="13122" y="257"/>
                </a:lnTo>
                <a:cubicBezTo>
                  <a:pt x="13122" y="257"/>
                  <a:pt x="13122" y="261"/>
                  <a:pt x="13126" y="262"/>
                </a:cubicBezTo>
                <a:lnTo>
                  <a:pt x="13126" y="262"/>
                </a:lnTo>
                <a:cubicBezTo>
                  <a:pt x="13065" y="257"/>
                  <a:pt x="13008" y="245"/>
                  <a:pt x="12952" y="234"/>
                </a:cubicBezTo>
                <a:lnTo>
                  <a:pt x="13065" y="234"/>
                </a:lnTo>
                <a:cubicBezTo>
                  <a:pt x="13054" y="194"/>
                  <a:pt x="13009" y="189"/>
                  <a:pt x="12975" y="172"/>
                </a:cubicBezTo>
                <a:cubicBezTo>
                  <a:pt x="12941" y="177"/>
                  <a:pt x="12901" y="189"/>
                  <a:pt x="12861" y="194"/>
                </a:cubicBezTo>
                <a:cubicBezTo>
                  <a:pt x="12861" y="183"/>
                  <a:pt x="12855" y="166"/>
                  <a:pt x="12850" y="155"/>
                </a:cubicBezTo>
                <a:cubicBezTo>
                  <a:pt x="12837" y="173"/>
                  <a:pt x="12792" y="184"/>
                  <a:pt x="12753" y="184"/>
                </a:cubicBezTo>
                <a:cubicBezTo>
                  <a:pt x="12706" y="184"/>
                  <a:pt x="12666" y="169"/>
                  <a:pt x="12691" y="132"/>
                </a:cubicBezTo>
                <a:cubicBezTo>
                  <a:pt x="12725" y="127"/>
                  <a:pt x="12759" y="125"/>
                  <a:pt x="12794" y="125"/>
                </a:cubicBezTo>
                <a:cubicBezTo>
                  <a:pt x="12903" y="125"/>
                  <a:pt x="13014" y="145"/>
                  <a:pt x="13124" y="145"/>
                </a:cubicBezTo>
                <a:cubicBezTo>
                  <a:pt x="13169" y="145"/>
                  <a:pt x="13214" y="141"/>
                  <a:pt x="13258" y="132"/>
                </a:cubicBezTo>
                <a:cubicBezTo>
                  <a:pt x="13264" y="138"/>
                  <a:pt x="13275" y="149"/>
                  <a:pt x="13281" y="155"/>
                </a:cubicBezTo>
                <a:cubicBezTo>
                  <a:pt x="13394" y="160"/>
                  <a:pt x="13508" y="183"/>
                  <a:pt x="13621" y="200"/>
                </a:cubicBezTo>
                <a:lnTo>
                  <a:pt x="13655" y="115"/>
                </a:lnTo>
                <a:cubicBezTo>
                  <a:pt x="13635" y="111"/>
                  <a:pt x="13615" y="109"/>
                  <a:pt x="13595" y="109"/>
                </a:cubicBezTo>
                <a:cubicBezTo>
                  <a:pt x="13552" y="109"/>
                  <a:pt x="13510" y="120"/>
                  <a:pt x="13480" y="155"/>
                </a:cubicBezTo>
                <a:cubicBezTo>
                  <a:pt x="13451" y="149"/>
                  <a:pt x="13428" y="138"/>
                  <a:pt x="13406" y="132"/>
                </a:cubicBezTo>
                <a:cubicBezTo>
                  <a:pt x="13387" y="108"/>
                  <a:pt x="13362" y="103"/>
                  <a:pt x="13336" y="103"/>
                </a:cubicBezTo>
                <a:cubicBezTo>
                  <a:pt x="13315" y="103"/>
                  <a:pt x="13294" y="106"/>
                  <a:pt x="13273" y="106"/>
                </a:cubicBezTo>
                <a:cubicBezTo>
                  <a:pt x="13264" y="106"/>
                  <a:pt x="13255" y="105"/>
                  <a:pt x="13247" y="104"/>
                </a:cubicBezTo>
                <a:lnTo>
                  <a:pt x="13264" y="53"/>
                </a:lnTo>
                <a:lnTo>
                  <a:pt x="13264" y="53"/>
                </a:lnTo>
                <a:cubicBezTo>
                  <a:pt x="13253" y="64"/>
                  <a:pt x="13241" y="92"/>
                  <a:pt x="13236" y="104"/>
                </a:cubicBezTo>
                <a:cubicBezTo>
                  <a:pt x="13207" y="81"/>
                  <a:pt x="13167" y="53"/>
                  <a:pt x="13145" y="30"/>
                </a:cubicBezTo>
                <a:cubicBezTo>
                  <a:pt x="13128" y="47"/>
                  <a:pt x="13105" y="64"/>
                  <a:pt x="13082" y="81"/>
                </a:cubicBezTo>
                <a:cubicBezTo>
                  <a:pt x="13077" y="64"/>
                  <a:pt x="13054" y="41"/>
                  <a:pt x="13048" y="24"/>
                </a:cubicBezTo>
                <a:cubicBezTo>
                  <a:pt x="13048" y="35"/>
                  <a:pt x="13048" y="58"/>
                  <a:pt x="13048" y="64"/>
                </a:cubicBezTo>
                <a:cubicBezTo>
                  <a:pt x="13009" y="58"/>
                  <a:pt x="12952" y="58"/>
                  <a:pt x="12923" y="13"/>
                </a:cubicBezTo>
                <a:lnTo>
                  <a:pt x="12923" y="13"/>
                </a:lnTo>
                <a:cubicBezTo>
                  <a:pt x="12929" y="24"/>
                  <a:pt x="12929" y="41"/>
                  <a:pt x="12929" y="53"/>
                </a:cubicBezTo>
                <a:cubicBezTo>
                  <a:pt x="12861" y="44"/>
                  <a:pt x="12793" y="43"/>
                  <a:pt x="12725" y="43"/>
                </a:cubicBezTo>
                <a:cubicBezTo>
                  <a:pt x="12691" y="43"/>
                  <a:pt x="12657" y="43"/>
                  <a:pt x="12623" y="43"/>
                </a:cubicBezTo>
                <a:cubicBezTo>
                  <a:pt x="12589" y="43"/>
                  <a:pt x="12555" y="43"/>
                  <a:pt x="12521" y="41"/>
                </a:cubicBezTo>
                <a:cubicBezTo>
                  <a:pt x="12526" y="30"/>
                  <a:pt x="12543" y="13"/>
                  <a:pt x="12549" y="1"/>
                </a:cubicBezTo>
                <a:lnTo>
                  <a:pt x="12549" y="1"/>
                </a:lnTo>
                <a:cubicBezTo>
                  <a:pt x="12522" y="31"/>
                  <a:pt x="12470" y="47"/>
                  <a:pt x="12419" y="47"/>
                </a:cubicBezTo>
                <a:cubicBezTo>
                  <a:pt x="12372" y="47"/>
                  <a:pt x="12326" y="34"/>
                  <a:pt x="12299" y="7"/>
                </a:cubicBezTo>
                <a:cubicBezTo>
                  <a:pt x="12293" y="2"/>
                  <a:pt x="12287" y="0"/>
                  <a:pt x="12282" y="0"/>
                </a:cubicBezTo>
                <a:close/>
              </a:path>
            </a:pathLst>
          </a:custGeom>
          <a:solidFill>
            <a:srgbClr val="E98650">
              <a:alpha val="33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6" name="Google Shape;536;p55"/>
          <p:cNvSpPr txBox="1"/>
          <p:nvPr/>
        </p:nvSpPr>
        <p:spPr>
          <a:xfrm>
            <a:off x="515750" y="1335975"/>
            <a:ext cx="3292800" cy="95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5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Daily Thought Prompts: </a:t>
            </a:r>
            <a:r>
              <a:rPr b="1" lang="en" sz="2500">
                <a:solidFill>
                  <a:srgbClr val="A6522E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Results</a:t>
            </a:r>
            <a:endParaRPr b="1" sz="2500">
              <a:solidFill>
                <a:srgbClr val="A6522E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537" name="Google Shape;537;p55"/>
          <p:cNvSpPr/>
          <p:nvPr/>
        </p:nvSpPr>
        <p:spPr>
          <a:xfrm flipH="1">
            <a:off x="271317" y="289150"/>
            <a:ext cx="1029915" cy="1046822"/>
          </a:xfrm>
          <a:custGeom>
            <a:rect b="b" l="l" r="r" t="t"/>
            <a:pathLst>
              <a:path extrusionOk="0" h="18894" w="18588">
                <a:moveTo>
                  <a:pt x="9306" y="5"/>
                </a:moveTo>
                <a:cubicBezTo>
                  <a:pt x="9305" y="6"/>
                  <a:pt x="9304" y="6"/>
                  <a:pt x="9303" y="7"/>
                </a:cubicBezTo>
                <a:lnTo>
                  <a:pt x="9303" y="7"/>
                </a:lnTo>
                <a:cubicBezTo>
                  <a:pt x="9304" y="7"/>
                  <a:pt x="9305" y="6"/>
                  <a:pt x="9306" y="5"/>
                </a:cubicBezTo>
                <a:close/>
                <a:moveTo>
                  <a:pt x="9101" y="68"/>
                </a:moveTo>
                <a:cubicBezTo>
                  <a:pt x="9121" y="79"/>
                  <a:pt x="9100" y="99"/>
                  <a:pt x="9085" y="99"/>
                </a:cubicBezTo>
                <a:cubicBezTo>
                  <a:pt x="9078" y="99"/>
                  <a:pt x="9073" y="95"/>
                  <a:pt x="9073" y="85"/>
                </a:cubicBezTo>
                <a:cubicBezTo>
                  <a:pt x="9079" y="79"/>
                  <a:pt x="9090" y="68"/>
                  <a:pt x="9101" y="68"/>
                </a:cubicBezTo>
                <a:close/>
                <a:moveTo>
                  <a:pt x="9130" y="79"/>
                </a:moveTo>
                <a:cubicBezTo>
                  <a:pt x="9181" y="102"/>
                  <a:pt x="9243" y="85"/>
                  <a:pt x="9283" y="102"/>
                </a:cubicBezTo>
                <a:cubicBezTo>
                  <a:pt x="9283" y="124"/>
                  <a:pt x="9272" y="136"/>
                  <a:pt x="9249" y="136"/>
                </a:cubicBezTo>
                <a:cubicBezTo>
                  <a:pt x="9211" y="136"/>
                  <a:pt x="9173" y="133"/>
                  <a:pt x="9135" y="133"/>
                </a:cubicBezTo>
                <a:cubicBezTo>
                  <a:pt x="9116" y="133"/>
                  <a:pt x="9098" y="134"/>
                  <a:pt x="9079" y="136"/>
                </a:cubicBezTo>
                <a:cubicBezTo>
                  <a:pt x="9084" y="113"/>
                  <a:pt x="9113" y="113"/>
                  <a:pt x="9130" y="102"/>
                </a:cubicBezTo>
                <a:cubicBezTo>
                  <a:pt x="9130" y="96"/>
                  <a:pt x="9130" y="85"/>
                  <a:pt x="9130" y="79"/>
                </a:cubicBezTo>
                <a:close/>
                <a:moveTo>
                  <a:pt x="9311" y="90"/>
                </a:moveTo>
                <a:cubicBezTo>
                  <a:pt x="9334" y="90"/>
                  <a:pt x="9357" y="90"/>
                  <a:pt x="9374" y="107"/>
                </a:cubicBezTo>
                <a:cubicBezTo>
                  <a:pt x="9374" y="141"/>
                  <a:pt x="9351" y="170"/>
                  <a:pt x="9334" y="192"/>
                </a:cubicBezTo>
                <a:cubicBezTo>
                  <a:pt x="9340" y="175"/>
                  <a:pt x="9351" y="147"/>
                  <a:pt x="9351" y="136"/>
                </a:cubicBezTo>
                <a:lnTo>
                  <a:pt x="9283" y="136"/>
                </a:lnTo>
                <a:cubicBezTo>
                  <a:pt x="9289" y="124"/>
                  <a:pt x="9300" y="102"/>
                  <a:pt x="9311" y="90"/>
                </a:cubicBezTo>
                <a:close/>
                <a:moveTo>
                  <a:pt x="9725" y="204"/>
                </a:moveTo>
                <a:cubicBezTo>
                  <a:pt x="9727" y="204"/>
                  <a:pt x="9729" y="205"/>
                  <a:pt x="9731" y="205"/>
                </a:cubicBezTo>
                <a:lnTo>
                  <a:pt x="9731" y="205"/>
                </a:lnTo>
                <a:cubicBezTo>
                  <a:pt x="9730" y="204"/>
                  <a:pt x="9729" y="204"/>
                  <a:pt x="9725" y="204"/>
                </a:cubicBezTo>
                <a:close/>
                <a:moveTo>
                  <a:pt x="9340" y="235"/>
                </a:moveTo>
                <a:cubicBezTo>
                  <a:pt x="9358" y="235"/>
                  <a:pt x="9380" y="252"/>
                  <a:pt x="9357" y="266"/>
                </a:cubicBezTo>
                <a:cubicBezTo>
                  <a:pt x="9353" y="270"/>
                  <a:pt x="9348" y="271"/>
                  <a:pt x="9343" y="271"/>
                </a:cubicBezTo>
                <a:cubicBezTo>
                  <a:pt x="9326" y="271"/>
                  <a:pt x="9306" y="251"/>
                  <a:pt x="9328" y="238"/>
                </a:cubicBezTo>
                <a:cubicBezTo>
                  <a:pt x="9331" y="236"/>
                  <a:pt x="9335" y="235"/>
                  <a:pt x="9340" y="235"/>
                </a:cubicBezTo>
                <a:close/>
                <a:moveTo>
                  <a:pt x="9742" y="245"/>
                </a:moveTo>
                <a:cubicBezTo>
                  <a:pt x="9742" y="251"/>
                  <a:pt x="9742" y="261"/>
                  <a:pt x="9742" y="266"/>
                </a:cubicBezTo>
                <a:cubicBezTo>
                  <a:pt x="9748" y="266"/>
                  <a:pt x="9754" y="266"/>
                  <a:pt x="9759" y="272"/>
                </a:cubicBezTo>
                <a:cubicBezTo>
                  <a:pt x="9765" y="277"/>
                  <a:pt x="9765" y="283"/>
                  <a:pt x="9765" y="289"/>
                </a:cubicBezTo>
                <a:cubicBezTo>
                  <a:pt x="9720" y="283"/>
                  <a:pt x="9669" y="277"/>
                  <a:pt x="9623" y="272"/>
                </a:cubicBezTo>
                <a:lnTo>
                  <a:pt x="9601" y="272"/>
                </a:lnTo>
                <a:cubicBezTo>
                  <a:pt x="9527" y="266"/>
                  <a:pt x="9453" y="272"/>
                  <a:pt x="9379" y="255"/>
                </a:cubicBezTo>
                <a:cubicBezTo>
                  <a:pt x="9405" y="250"/>
                  <a:pt x="9432" y="248"/>
                  <a:pt x="9459" y="248"/>
                </a:cubicBezTo>
                <a:cubicBezTo>
                  <a:pt x="9520" y="248"/>
                  <a:pt x="9583" y="257"/>
                  <a:pt x="9643" y="257"/>
                </a:cubicBezTo>
                <a:cubicBezTo>
                  <a:pt x="9677" y="257"/>
                  <a:pt x="9711" y="254"/>
                  <a:pt x="9742" y="245"/>
                </a:cubicBezTo>
                <a:close/>
                <a:moveTo>
                  <a:pt x="9135" y="300"/>
                </a:moveTo>
                <a:cubicBezTo>
                  <a:pt x="9141" y="306"/>
                  <a:pt x="9141" y="311"/>
                  <a:pt x="9141" y="311"/>
                </a:cubicBezTo>
                <a:lnTo>
                  <a:pt x="9130" y="311"/>
                </a:lnTo>
                <a:cubicBezTo>
                  <a:pt x="9130" y="311"/>
                  <a:pt x="9130" y="306"/>
                  <a:pt x="9130" y="300"/>
                </a:cubicBezTo>
                <a:close/>
                <a:moveTo>
                  <a:pt x="8108" y="277"/>
                </a:moveTo>
                <a:cubicBezTo>
                  <a:pt x="8114" y="283"/>
                  <a:pt x="8120" y="294"/>
                  <a:pt x="8120" y="306"/>
                </a:cubicBezTo>
                <a:lnTo>
                  <a:pt x="7972" y="317"/>
                </a:lnTo>
                <a:cubicBezTo>
                  <a:pt x="8018" y="306"/>
                  <a:pt x="8063" y="289"/>
                  <a:pt x="8108" y="277"/>
                </a:cubicBezTo>
                <a:close/>
                <a:moveTo>
                  <a:pt x="8959" y="294"/>
                </a:moveTo>
                <a:cubicBezTo>
                  <a:pt x="8971" y="300"/>
                  <a:pt x="8976" y="300"/>
                  <a:pt x="8988" y="306"/>
                </a:cubicBezTo>
                <a:cubicBezTo>
                  <a:pt x="8965" y="314"/>
                  <a:pt x="8941" y="317"/>
                  <a:pt x="8916" y="317"/>
                </a:cubicBezTo>
                <a:cubicBezTo>
                  <a:pt x="8891" y="317"/>
                  <a:pt x="8866" y="314"/>
                  <a:pt x="8840" y="311"/>
                </a:cubicBezTo>
                <a:lnTo>
                  <a:pt x="8840" y="300"/>
                </a:lnTo>
                <a:cubicBezTo>
                  <a:pt x="8880" y="294"/>
                  <a:pt x="8920" y="294"/>
                  <a:pt x="8959" y="294"/>
                </a:cubicBezTo>
                <a:close/>
                <a:moveTo>
                  <a:pt x="9033" y="300"/>
                </a:moveTo>
                <a:cubicBezTo>
                  <a:pt x="9028" y="306"/>
                  <a:pt x="9022" y="311"/>
                  <a:pt x="9016" y="317"/>
                </a:cubicBezTo>
                <a:cubicBezTo>
                  <a:pt x="9016" y="311"/>
                  <a:pt x="9011" y="306"/>
                  <a:pt x="9011" y="300"/>
                </a:cubicBezTo>
                <a:close/>
                <a:moveTo>
                  <a:pt x="8801" y="306"/>
                </a:moveTo>
                <a:cubicBezTo>
                  <a:pt x="8806" y="311"/>
                  <a:pt x="8812" y="311"/>
                  <a:pt x="8818" y="317"/>
                </a:cubicBezTo>
                <a:cubicBezTo>
                  <a:pt x="8806" y="317"/>
                  <a:pt x="8789" y="317"/>
                  <a:pt x="8778" y="323"/>
                </a:cubicBezTo>
                <a:cubicBezTo>
                  <a:pt x="8778" y="311"/>
                  <a:pt x="8789" y="311"/>
                  <a:pt x="8801" y="306"/>
                </a:cubicBezTo>
                <a:close/>
                <a:moveTo>
                  <a:pt x="9049" y="293"/>
                </a:moveTo>
                <a:cubicBezTo>
                  <a:pt x="9051" y="293"/>
                  <a:pt x="9054" y="294"/>
                  <a:pt x="9056" y="294"/>
                </a:cubicBezTo>
                <a:cubicBezTo>
                  <a:pt x="9067" y="300"/>
                  <a:pt x="9073" y="306"/>
                  <a:pt x="9073" y="317"/>
                </a:cubicBezTo>
                <a:cubicBezTo>
                  <a:pt x="9062" y="317"/>
                  <a:pt x="9045" y="317"/>
                  <a:pt x="9033" y="323"/>
                </a:cubicBezTo>
                <a:cubicBezTo>
                  <a:pt x="9028" y="308"/>
                  <a:pt x="9036" y="293"/>
                  <a:pt x="9049" y="293"/>
                </a:cubicBezTo>
                <a:close/>
                <a:moveTo>
                  <a:pt x="8869" y="226"/>
                </a:moveTo>
                <a:cubicBezTo>
                  <a:pt x="8906" y="235"/>
                  <a:pt x="8943" y="237"/>
                  <a:pt x="8981" y="237"/>
                </a:cubicBezTo>
                <a:cubicBezTo>
                  <a:pt x="9033" y="237"/>
                  <a:pt x="9086" y="233"/>
                  <a:pt x="9139" y="233"/>
                </a:cubicBezTo>
                <a:cubicBezTo>
                  <a:pt x="9177" y="233"/>
                  <a:pt x="9216" y="235"/>
                  <a:pt x="9254" y="243"/>
                </a:cubicBezTo>
                <a:cubicBezTo>
                  <a:pt x="9209" y="249"/>
                  <a:pt x="9169" y="255"/>
                  <a:pt x="9124" y="255"/>
                </a:cubicBezTo>
                <a:lnTo>
                  <a:pt x="9124" y="249"/>
                </a:lnTo>
                <a:cubicBezTo>
                  <a:pt x="9124" y="255"/>
                  <a:pt x="9118" y="255"/>
                  <a:pt x="9118" y="260"/>
                </a:cubicBezTo>
                <a:cubicBezTo>
                  <a:pt x="9067" y="263"/>
                  <a:pt x="9016" y="263"/>
                  <a:pt x="8964" y="263"/>
                </a:cubicBezTo>
                <a:cubicBezTo>
                  <a:pt x="8913" y="263"/>
                  <a:pt x="8860" y="263"/>
                  <a:pt x="8806" y="266"/>
                </a:cubicBezTo>
                <a:cubicBezTo>
                  <a:pt x="8803" y="267"/>
                  <a:pt x="8799" y="267"/>
                  <a:pt x="8796" y="267"/>
                </a:cubicBezTo>
                <a:cubicBezTo>
                  <a:pt x="8781" y="267"/>
                  <a:pt x="8765" y="263"/>
                  <a:pt x="8751" y="263"/>
                </a:cubicBezTo>
                <a:cubicBezTo>
                  <a:pt x="8739" y="263"/>
                  <a:pt x="8728" y="266"/>
                  <a:pt x="8721" y="277"/>
                </a:cubicBezTo>
                <a:lnTo>
                  <a:pt x="8761" y="306"/>
                </a:lnTo>
                <a:cubicBezTo>
                  <a:pt x="8755" y="311"/>
                  <a:pt x="8755" y="317"/>
                  <a:pt x="8750" y="323"/>
                </a:cubicBezTo>
                <a:cubicBezTo>
                  <a:pt x="8732" y="328"/>
                  <a:pt x="8715" y="328"/>
                  <a:pt x="8693" y="328"/>
                </a:cubicBezTo>
                <a:cubicBezTo>
                  <a:pt x="8704" y="311"/>
                  <a:pt x="8698" y="289"/>
                  <a:pt x="8687" y="272"/>
                </a:cubicBezTo>
                <a:cubicBezTo>
                  <a:pt x="8669" y="268"/>
                  <a:pt x="8651" y="266"/>
                  <a:pt x="8633" y="266"/>
                </a:cubicBezTo>
                <a:cubicBezTo>
                  <a:pt x="8574" y="266"/>
                  <a:pt x="8517" y="283"/>
                  <a:pt x="8460" y="283"/>
                </a:cubicBezTo>
                <a:cubicBezTo>
                  <a:pt x="8447" y="283"/>
                  <a:pt x="8434" y="283"/>
                  <a:pt x="8420" y="283"/>
                </a:cubicBezTo>
                <a:cubicBezTo>
                  <a:pt x="8387" y="283"/>
                  <a:pt x="8354" y="286"/>
                  <a:pt x="8330" y="306"/>
                </a:cubicBezTo>
                <a:cubicBezTo>
                  <a:pt x="8335" y="311"/>
                  <a:pt x="8347" y="311"/>
                  <a:pt x="8352" y="311"/>
                </a:cubicBezTo>
                <a:cubicBezTo>
                  <a:pt x="8335" y="317"/>
                  <a:pt x="8324" y="317"/>
                  <a:pt x="8313" y="317"/>
                </a:cubicBezTo>
                <a:cubicBezTo>
                  <a:pt x="8321" y="304"/>
                  <a:pt x="8317" y="281"/>
                  <a:pt x="8301" y="281"/>
                </a:cubicBezTo>
                <a:cubicBezTo>
                  <a:pt x="8297" y="281"/>
                  <a:pt x="8291" y="283"/>
                  <a:pt x="8284" y="289"/>
                </a:cubicBezTo>
                <a:cubicBezTo>
                  <a:pt x="8233" y="294"/>
                  <a:pt x="8182" y="300"/>
                  <a:pt x="8131" y="300"/>
                </a:cubicBezTo>
                <a:cubicBezTo>
                  <a:pt x="8131" y="294"/>
                  <a:pt x="8131" y="283"/>
                  <a:pt x="8131" y="272"/>
                </a:cubicBezTo>
                <a:lnTo>
                  <a:pt x="8142" y="272"/>
                </a:lnTo>
                <a:cubicBezTo>
                  <a:pt x="8142" y="277"/>
                  <a:pt x="8148" y="289"/>
                  <a:pt x="8154" y="294"/>
                </a:cubicBezTo>
                <a:cubicBezTo>
                  <a:pt x="8182" y="283"/>
                  <a:pt x="8205" y="272"/>
                  <a:pt x="8233" y="260"/>
                </a:cubicBezTo>
                <a:cubicBezTo>
                  <a:pt x="8260" y="266"/>
                  <a:pt x="8289" y="273"/>
                  <a:pt x="8317" y="273"/>
                </a:cubicBezTo>
                <a:cubicBezTo>
                  <a:pt x="8342" y="273"/>
                  <a:pt x="8365" y="268"/>
                  <a:pt x="8386" y="255"/>
                </a:cubicBezTo>
                <a:cubicBezTo>
                  <a:pt x="8392" y="255"/>
                  <a:pt x="8398" y="255"/>
                  <a:pt x="8403" y="249"/>
                </a:cubicBezTo>
                <a:cubicBezTo>
                  <a:pt x="8409" y="260"/>
                  <a:pt x="8420" y="266"/>
                  <a:pt x="8420" y="272"/>
                </a:cubicBezTo>
                <a:cubicBezTo>
                  <a:pt x="8449" y="260"/>
                  <a:pt x="8471" y="255"/>
                  <a:pt x="8500" y="249"/>
                </a:cubicBezTo>
                <a:cubicBezTo>
                  <a:pt x="8625" y="243"/>
                  <a:pt x="8744" y="243"/>
                  <a:pt x="8869" y="226"/>
                </a:cubicBezTo>
                <a:close/>
                <a:moveTo>
                  <a:pt x="9686" y="323"/>
                </a:moveTo>
                <a:cubicBezTo>
                  <a:pt x="9686" y="323"/>
                  <a:pt x="9691" y="328"/>
                  <a:pt x="9691" y="328"/>
                </a:cubicBezTo>
                <a:lnTo>
                  <a:pt x="9595" y="328"/>
                </a:lnTo>
                <a:cubicBezTo>
                  <a:pt x="9623" y="323"/>
                  <a:pt x="9657" y="323"/>
                  <a:pt x="9686" y="323"/>
                </a:cubicBezTo>
                <a:close/>
                <a:moveTo>
                  <a:pt x="9691" y="323"/>
                </a:moveTo>
                <a:cubicBezTo>
                  <a:pt x="9697" y="328"/>
                  <a:pt x="9697" y="328"/>
                  <a:pt x="9697" y="328"/>
                </a:cubicBezTo>
                <a:lnTo>
                  <a:pt x="9691" y="328"/>
                </a:lnTo>
                <a:cubicBezTo>
                  <a:pt x="9691" y="328"/>
                  <a:pt x="9691" y="328"/>
                  <a:pt x="9691" y="323"/>
                </a:cubicBezTo>
                <a:close/>
                <a:moveTo>
                  <a:pt x="8653" y="311"/>
                </a:moveTo>
                <a:cubicBezTo>
                  <a:pt x="8670" y="317"/>
                  <a:pt x="8681" y="323"/>
                  <a:pt x="8676" y="334"/>
                </a:cubicBezTo>
                <a:lnTo>
                  <a:pt x="8647" y="334"/>
                </a:lnTo>
                <a:cubicBezTo>
                  <a:pt x="8642" y="328"/>
                  <a:pt x="8647" y="323"/>
                  <a:pt x="8653" y="311"/>
                </a:cubicBezTo>
                <a:close/>
                <a:moveTo>
                  <a:pt x="7677" y="334"/>
                </a:moveTo>
                <a:cubicBezTo>
                  <a:pt x="7671" y="334"/>
                  <a:pt x="7666" y="340"/>
                  <a:pt x="7666" y="340"/>
                </a:cubicBezTo>
                <a:lnTo>
                  <a:pt x="7660" y="340"/>
                </a:lnTo>
                <a:cubicBezTo>
                  <a:pt x="7666" y="334"/>
                  <a:pt x="7671" y="334"/>
                  <a:pt x="7677" y="334"/>
                </a:cubicBezTo>
                <a:close/>
                <a:moveTo>
                  <a:pt x="7791" y="334"/>
                </a:moveTo>
                <a:lnTo>
                  <a:pt x="7774" y="340"/>
                </a:lnTo>
                <a:cubicBezTo>
                  <a:pt x="7774" y="340"/>
                  <a:pt x="7779" y="334"/>
                  <a:pt x="7779" y="334"/>
                </a:cubicBezTo>
                <a:close/>
                <a:moveTo>
                  <a:pt x="8557" y="311"/>
                </a:moveTo>
                <a:cubicBezTo>
                  <a:pt x="8579" y="311"/>
                  <a:pt x="8591" y="323"/>
                  <a:pt x="8579" y="340"/>
                </a:cubicBezTo>
                <a:lnTo>
                  <a:pt x="8545" y="340"/>
                </a:lnTo>
                <a:cubicBezTo>
                  <a:pt x="8545" y="334"/>
                  <a:pt x="8545" y="328"/>
                  <a:pt x="8557" y="311"/>
                </a:cubicBezTo>
                <a:close/>
                <a:moveTo>
                  <a:pt x="8534" y="317"/>
                </a:moveTo>
                <a:cubicBezTo>
                  <a:pt x="8540" y="323"/>
                  <a:pt x="8540" y="328"/>
                  <a:pt x="8540" y="334"/>
                </a:cubicBezTo>
                <a:cubicBezTo>
                  <a:pt x="8528" y="334"/>
                  <a:pt x="8517" y="340"/>
                  <a:pt x="8511" y="346"/>
                </a:cubicBezTo>
                <a:cubicBezTo>
                  <a:pt x="8517" y="340"/>
                  <a:pt x="8528" y="328"/>
                  <a:pt x="8534" y="317"/>
                </a:cubicBezTo>
                <a:close/>
                <a:moveTo>
                  <a:pt x="7711" y="346"/>
                </a:moveTo>
                <a:cubicBezTo>
                  <a:pt x="7706" y="346"/>
                  <a:pt x="7700" y="351"/>
                  <a:pt x="7689" y="351"/>
                </a:cubicBezTo>
                <a:cubicBezTo>
                  <a:pt x="7694" y="346"/>
                  <a:pt x="7694" y="346"/>
                  <a:pt x="7700" y="346"/>
                </a:cubicBezTo>
                <a:close/>
                <a:moveTo>
                  <a:pt x="8375" y="340"/>
                </a:moveTo>
                <a:cubicBezTo>
                  <a:pt x="8364" y="346"/>
                  <a:pt x="8358" y="351"/>
                  <a:pt x="8352" y="357"/>
                </a:cubicBezTo>
                <a:lnTo>
                  <a:pt x="8347" y="357"/>
                </a:lnTo>
                <a:cubicBezTo>
                  <a:pt x="8352" y="351"/>
                  <a:pt x="8364" y="346"/>
                  <a:pt x="8375" y="340"/>
                </a:cubicBezTo>
                <a:close/>
                <a:moveTo>
                  <a:pt x="8443" y="306"/>
                </a:moveTo>
                <a:cubicBezTo>
                  <a:pt x="8443" y="306"/>
                  <a:pt x="8454" y="311"/>
                  <a:pt x="8460" y="311"/>
                </a:cubicBezTo>
                <a:cubicBezTo>
                  <a:pt x="8432" y="328"/>
                  <a:pt x="8409" y="351"/>
                  <a:pt x="8375" y="357"/>
                </a:cubicBezTo>
                <a:cubicBezTo>
                  <a:pt x="8381" y="351"/>
                  <a:pt x="8381" y="340"/>
                  <a:pt x="8381" y="334"/>
                </a:cubicBezTo>
                <a:cubicBezTo>
                  <a:pt x="8392" y="328"/>
                  <a:pt x="8398" y="328"/>
                  <a:pt x="8403" y="323"/>
                </a:cubicBezTo>
                <a:cubicBezTo>
                  <a:pt x="8415" y="317"/>
                  <a:pt x="8426" y="317"/>
                  <a:pt x="8443" y="306"/>
                </a:cubicBezTo>
                <a:close/>
                <a:moveTo>
                  <a:pt x="8250" y="328"/>
                </a:moveTo>
                <a:cubicBezTo>
                  <a:pt x="8222" y="334"/>
                  <a:pt x="8199" y="346"/>
                  <a:pt x="8176" y="363"/>
                </a:cubicBezTo>
                <a:lnTo>
                  <a:pt x="8171" y="340"/>
                </a:lnTo>
                <a:cubicBezTo>
                  <a:pt x="8165" y="346"/>
                  <a:pt x="8154" y="351"/>
                  <a:pt x="8148" y="357"/>
                </a:cubicBezTo>
                <a:lnTo>
                  <a:pt x="8131" y="334"/>
                </a:lnTo>
                <a:lnTo>
                  <a:pt x="8120" y="346"/>
                </a:lnTo>
                <a:cubicBezTo>
                  <a:pt x="8131" y="351"/>
                  <a:pt x="8142" y="363"/>
                  <a:pt x="8154" y="374"/>
                </a:cubicBezTo>
                <a:lnTo>
                  <a:pt x="8097" y="374"/>
                </a:lnTo>
                <a:cubicBezTo>
                  <a:pt x="8097" y="368"/>
                  <a:pt x="8091" y="346"/>
                  <a:pt x="8091" y="340"/>
                </a:cubicBezTo>
                <a:cubicBezTo>
                  <a:pt x="8086" y="346"/>
                  <a:pt x="8069" y="357"/>
                  <a:pt x="8057" y="363"/>
                </a:cubicBezTo>
                <a:cubicBezTo>
                  <a:pt x="8063" y="368"/>
                  <a:pt x="8074" y="380"/>
                  <a:pt x="8080" y="385"/>
                </a:cubicBezTo>
                <a:lnTo>
                  <a:pt x="8069" y="385"/>
                </a:lnTo>
                <a:cubicBezTo>
                  <a:pt x="8046" y="385"/>
                  <a:pt x="8023" y="374"/>
                  <a:pt x="8006" y="368"/>
                </a:cubicBezTo>
                <a:cubicBezTo>
                  <a:pt x="8074" y="323"/>
                  <a:pt x="8165" y="334"/>
                  <a:pt x="8250" y="328"/>
                </a:cubicBezTo>
                <a:close/>
                <a:moveTo>
                  <a:pt x="10145" y="380"/>
                </a:moveTo>
                <a:cubicBezTo>
                  <a:pt x="10151" y="380"/>
                  <a:pt x="10157" y="380"/>
                  <a:pt x="10168" y="385"/>
                </a:cubicBezTo>
                <a:cubicBezTo>
                  <a:pt x="10162" y="385"/>
                  <a:pt x="10157" y="391"/>
                  <a:pt x="10151" y="391"/>
                </a:cubicBezTo>
                <a:cubicBezTo>
                  <a:pt x="10145" y="385"/>
                  <a:pt x="10145" y="385"/>
                  <a:pt x="10145" y="380"/>
                </a:cubicBezTo>
                <a:close/>
                <a:moveTo>
                  <a:pt x="7698" y="400"/>
                </a:moveTo>
                <a:cubicBezTo>
                  <a:pt x="7701" y="400"/>
                  <a:pt x="7704" y="401"/>
                  <a:pt x="7706" y="402"/>
                </a:cubicBezTo>
                <a:lnTo>
                  <a:pt x="7706" y="408"/>
                </a:lnTo>
                <a:lnTo>
                  <a:pt x="7677" y="408"/>
                </a:lnTo>
                <a:cubicBezTo>
                  <a:pt x="7681" y="404"/>
                  <a:pt x="7691" y="400"/>
                  <a:pt x="7698" y="400"/>
                </a:cubicBezTo>
                <a:close/>
                <a:moveTo>
                  <a:pt x="10253" y="391"/>
                </a:moveTo>
                <a:lnTo>
                  <a:pt x="10253" y="391"/>
                </a:lnTo>
                <a:cubicBezTo>
                  <a:pt x="10270" y="397"/>
                  <a:pt x="10287" y="402"/>
                  <a:pt x="10298" y="408"/>
                </a:cubicBezTo>
                <a:cubicBezTo>
                  <a:pt x="10281" y="408"/>
                  <a:pt x="10270" y="402"/>
                  <a:pt x="10253" y="391"/>
                </a:cubicBezTo>
                <a:close/>
                <a:moveTo>
                  <a:pt x="7637" y="402"/>
                </a:moveTo>
                <a:cubicBezTo>
                  <a:pt x="7643" y="408"/>
                  <a:pt x="7643" y="408"/>
                  <a:pt x="7649" y="414"/>
                </a:cubicBezTo>
                <a:cubicBezTo>
                  <a:pt x="7637" y="414"/>
                  <a:pt x="7626" y="414"/>
                  <a:pt x="7615" y="419"/>
                </a:cubicBezTo>
                <a:cubicBezTo>
                  <a:pt x="7615" y="414"/>
                  <a:pt x="7626" y="408"/>
                  <a:pt x="7637" y="402"/>
                </a:cubicBezTo>
                <a:close/>
                <a:moveTo>
                  <a:pt x="9776" y="272"/>
                </a:moveTo>
                <a:lnTo>
                  <a:pt x="9776" y="272"/>
                </a:lnTo>
                <a:cubicBezTo>
                  <a:pt x="9964" y="283"/>
                  <a:pt x="10151" y="311"/>
                  <a:pt x="10344" y="340"/>
                </a:cubicBezTo>
                <a:lnTo>
                  <a:pt x="10355" y="340"/>
                </a:lnTo>
                <a:cubicBezTo>
                  <a:pt x="10378" y="346"/>
                  <a:pt x="10395" y="351"/>
                  <a:pt x="10418" y="351"/>
                </a:cubicBezTo>
                <a:cubicBezTo>
                  <a:pt x="10463" y="363"/>
                  <a:pt x="10508" y="368"/>
                  <a:pt x="10554" y="374"/>
                </a:cubicBezTo>
                <a:cubicBezTo>
                  <a:pt x="10554" y="374"/>
                  <a:pt x="10554" y="363"/>
                  <a:pt x="10559" y="363"/>
                </a:cubicBezTo>
                <a:cubicBezTo>
                  <a:pt x="10616" y="408"/>
                  <a:pt x="10696" y="397"/>
                  <a:pt x="10764" y="414"/>
                </a:cubicBezTo>
                <a:cubicBezTo>
                  <a:pt x="10752" y="420"/>
                  <a:pt x="10741" y="422"/>
                  <a:pt x="10730" y="422"/>
                </a:cubicBezTo>
                <a:cubicBezTo>
                  <a:pt x="10701" y="422"/>
                  <a:pt x="10673" y="408"/>
                  <a:pt x="10645" y="408"/>
                </a:cubicBezTo>
                <a:cubicBezTo>
                  <a:pt x="10537" y="391"/>
                  <a:pt x="10429" y="374"/>
                  <a:pt x="10321" y="357"/>
                </a:cubicBezTo>
                <a:cubicBezTo>
                  <a:pt x="10151" y="334"/>
                  <a:pt x="9975" y="311"/>
                  <a:pt x="9805" y="294"/>
                </a:cubicBezTo>
                <a:cubicBezTo>
                  <a:pt x="9793" y="283"/>
                  <a:pt x="9782" y="277"/>
                  <a:pt x="9776" y="272"/>
                </a:cubicBezTo>
                <a:close/>
                <a:moveTo>
                  <a:pt x="7388" y="368"/>
                </a:moveTo>
                <a:lnTo>
                  <a:pt x="7388" y="368"/>
                </a:lnTo>
                <a:cubicBezTo>
                  <a:pt x="7359" y="385"/>
                  <a:pt x="7325" y="402"/>
                  <a:pt x="7303" y="425"/>
                </a:cubicBezTo>
                <a:cubicBezTo>
                  <a:pt x="7297" y="425"/>
                  <a:pt x="7286" y="431"/>
                  <a:pt x="7280" y="431"/>
                </a:cubicBezTo>
                <a:cubicBezTo>
                  <a:pt x="7303" y="419"/>
                  <a:pt x="7320" y="402"/>
                  <a:pt x="7337" y="380"/>
                </a:cubicBezTo>
                <a:cubicBezTo>
                  <a:pt x="7354" y="380"/>
                  <a:pt x="7371" y="374"/>
                  <a:pt x="7388" y="368"/>
                </a:cubicBezTo>
                <a:close/>
                <a:moveTo>
                  <a:pt x="7093" y="431"/>
                </a:moveTo>
                <a:cubicBezTo>
                  <a:pt x="7087" y="431"/>
                  <a:pt x="7076" y="436"/>
                  <a:pt x="7064" y="436"/>
                </a:cubicBezTo>
                <a:lnTo>
                  <a:pt x="7070" y="431"/>
                </a:lnTo>
                <a:close/>
                <a:moveTo>
                  <a:pt x="10321" y="436"/>
                </a:moveTo>
                <a:cubicBezTo>
                  <a:pt x="10333" y="436"/>
                  <a:pt x="10338" y="436"/>
                  <a:pt x="10350" y="442"/>
                </a:cubicBezTo>
                <a:cubicBezTo>
                  <a:pt x="10344" y="448"/>
                  <a:pt x="10338" y="453"/>
                  <a:pt x="10327" y="459"/>
                </a:cubicBezTo>
                <a:cubicBezTo>
                  <a:pt x="10327" y="453"/>
                  <a:pt x="10321" y="442"/>
                  <a:pt x="10321" y="436"/>
                </a:cubicBezTo>
                <a:close/>
                <a:moveTo>
                  <a:pt x="6979" y="482"/>
                </a:moveTo>
                <a:cubicBezTo>
                  <a:pt x="6985" y="487"/>
                  <a:pt x="6991" y="499"/>
                  <a:pt x="6996" y="504"/>
                </a:cubicBezTo>
                <a:cubicBezTo>
                  <a:pt x="6991" y="510"/>
                  <a:pt x="6985" y="510"/>
                  <a:pt x="6979" y="510"/>
                </a:cubicBezTo>
                <a:cubicBezTo>
                  <a:pt x="6979" y="504"/>
                  <a:pt x="6979" y="493"/>
                  <a:pt x="6979" y="482"/>
                </a:cubicBezTo>
                <a:close/>
                <a:moveTo>
                  <a:pt x="10764" y="425"/>
                </a:moveTo>
                <a:cubicBezTo>
                  <a:pt x="10883" y="425"/>
                  <a:pt x="11008" y="470"/>
                  <a:pt x="11121" y="504"/>
                </a:cubicBezTo>
                <a:cubicBezTo>
                  <a:pt x="11110" y="509"/>
                  <a:pt x="11098" y="511"/>
                  <a:pt x="11086" y="511"/>
                </a:cubicBezTo>
                <a:cubicBezTo>
                  <a:pt x="11052" y="511"/>
                  <a:pt x="11019" y="496"/>
                  <a:pt x="10985" y="487"/>
                </a:cubicBezTo>
                <a:cubicBezTo>
                  <a:pt x="10911" y="470"/>
                  <a:pt x="10832" y="465"/>
                  <a:pt x="10764" y="425"/>
                </a:cubicBezTo>
                <a:close/>
                <a:moveTo>
                  <a:pt x="7167" y="493"/>
                </a:moveTo>
                <a:cubicBezTo>
                  <a:pt x="7155" y="510"/>
                  <a:pt x="7138" y="521"/>
                  <a:pt x="7121" y="538"/>
                </a:cubicBezTo>
                <a:cubicBezTo>
                  <a:pt x="7110" y="544"/>
                  <a:pt x="7093" y="544"/>
                  <a:pt x="7076" y="550"/>
                </a:cubicBezTo>
                <a:cubicBezTo>
                  <a:pt x="7076" y="550"/>
                  <a:pt x="7076" y="544"/>
                  <a:pt x="7076" y="544"/>
                </a:cubicBezTo>
                <a:cubicBezTo>
                  <a:pt x="7076" y="550"/>
                  <a:pt x="7076" y="550"/>
                  <a:pt x="7070" y="550"/>
                </a:cubicBezTo>
                <a:cubicBezTo>
                  <a:pt x="7047" y="556"/>
                  <a:pt x="7025" y="559"/>
                  <a:pt x="7007" y="559"/>
                </a:cubicBezTo>
                <a:cubicBezTo>
                  <a:pt x="6994" y="559"/>
                  <a:pt x="6983" y="558"/>
                  <a:pt x="6974" y="555"/>
                </a:cubicBezTo>
                <a:cubicBezTo>
                  <a:pt x="6974" y="552"/>
                  <a:pt x="6974" y="548"/>
                  <a:pt x="6974" y="544"/>
                </a:cubicBezTo>
                <a:cubicBezTo>
                  <a:pt x="6996" y="533"/>
                  <a:pt x="7025" y="527"/>
                  <a:pt x="7047" y="521"/>
                </a:cubicBezTo>
                <a:cubicBezTo>
                  <a:pt x="7053" y="521"/>
                  <a:pt x="7059" y="527"/>
                  <a:pt x="7064" y="533"/>
                </a:cubicBezTo>
                <a:lnTo>
                  <a:pt x="7087" y="510"/>
                </a:lnTo>
                <a:lnTo>
                  <a:pt x="7115" y="504"/>
                </a:lnTo>
                <a:lnTo>
                  <a:pt x="7121" y="521"/>
                </a:lnTo>
                <a:lnTo>
                  <a:pt x="7127" y="499"/>
                </a:lnTo>
                <a:cubicBezTo>
                  <a:pt x="7138" y="499"/>
                  <a:pt x="7155" y="499"/>
                  <a:pt x="7167" y="493"/>
                </a:cubicBezTo>
                <a:close/>
                <a:moveTo>
                  <a:pt x="11609" y="555"/>
                </a:moveTo>
                <a:cubicBezTo>
                  <a:pt x="11655" y="572"/>
                  <a:pt x="11723" y="567"/>
                  <a:pt x="11745" y="618"/>
                </a:cubicBezTo>
                <a:cubicBezTo>
                  <a:pt x="11700" y="607"/>
                  <a:pt x="11655" y="595"/>
                  <a:pt x="11609" y="584"/>
                </a:cubicBezTo>
                <a:cubicBezTo>
                  <a:pt x="11609" y="572"/>
                  <a:pt x="11609" y="561"/>
                  <a:pt x="11609" y="555"/>
                </a:cubicBezTo>
                <a:close/>
                <a:moveTo>
                  <a:pt x="11836" y="618"/>
                </a:moveTo>
                <a:lnTo>
                  <a:pt x="11836" y="618"/>
                </a:lnTo>
                <a:cubicBezTo>
                  <a:pt x="11834" y="620"/>
                  <a:pt x="11832" y="623"/>
                  <a:pt x="11830" y="627"/>
                </a:cubicBezTo>
                <a:lnTo>
                  <a:pt x="11830" y="627"/>
                </a:lnTo>
                <a:cubicBezTo>
                  <a:pt x="11832" y="624"/>
                  <a:pt x="11834" y="621"/>
                  <a:pt x="11836" y="618"/>
                </a:cubicBezTo>
                <a:close/>
                <a:moveTo>
                  <a:pt x="10928" y="527"/>
                </a:moveTo>
                <a:lnTo>
                  <a:pt x="10928" y="527"/>
                </a:lnTo>
                <a:cubicBezTo>
                  <a:pt x="11030" y="550"/>
                  <a:pt x="11127" y="589"/>
                  <a:pt x="11229" y="601"/>
                </a:cubicBezTo>
                <a:cubicBezTo>
                  <a:pt x="11252" y="601"/>
                  <a:pt x="11269" y="618"/>
                  <a:pt x="11286" y="635"/>
                </a:cubicBezTo>
                <a:cubicBezTo>
                  <a:pt x="11284" y="635"/>
                  <a:pt x="11283" y="635"/>
                  <a:pt x="11282" y="635"/>
                </a:cubicBezTo>
                <a:cubicBezTo>
                  <a:pt x="11262" y="635"/>
                  <a:pt x="11229" y="614"/>
                  <a:pt x="11207" y="614"/>
                </a:cubicBezTo>
                <a:cubicBezTo>
                  <a:pt x="11193" y="614"/>
                  <a:pt x="11184" y="622"/>
                  <a:pt x="11184" y="646"/>
                </a:cubicBezTo>
                <a:cubicBezTo>
                  <a:pt x="11178" y="635"/>
                  <a:pt x="11178" y="624"/>
                  <a:pt x="11172" y="607"/>
                </a:cubicBezTo>
                <a:cubicBezTo>
                  <a:pt x="11087" y="601"/>
                  <a:pt x="11002" y="572"/>
                  <a:pt x="10928" y="527"/>
                </a:cubicBezTo>
                <a:close/>
                <a:moveTo>
                  <a:pt x="6940" y="550"/>
                </a:moveTo>
                <a:cubicBezTo>
                  <a:pt x="6940" y="550"/>
                  <a:pt x="6940" y="555"/>
                  <a:pt x="6940" y="555"/>
                </a:cubicBezTo>
                <a:lnTo>
                  <a:pt x="6911" y="589"/>
                </a:lnTo>
                <a:cubicBezTo>
                  <a:pt x="6904" y="588"/>
                  <a:pt x="6897" y="587"/>
                  <a:pt x="6891" y="587"/>
                </a:cubicBezTo>
                <a:cubicBezTo>
                  <a:pt x="6849" y="587"/>
                  <a:pt x="6814" y="615"/>
                  <a:pt x="6775" y="629"/>
                </a:cubicBezTo>
                <a:lnTo>
                  <a:pt x="6792" y="646"/>
                </a:lnTo>
                <a:lnTo>
                  <a:pt x="6747" y="675"/>
                </a:lnTo>
                <a:cubicBezTo>
                  <a:pt x="6738" y="678"/>
                  <a:pt x="6729" y="679"/>
                  <a:pt x="6721" y="679"/>
                </a:cubicBezTo>
                <a:cubicBezTo>
                  <a:pt x="6700" y="679"/>
                  <a:pt x="6680" y="672"/>
                  <a:pt x="6661" y="672"/>
                </a:cubicBezTo>
                <a:cubicBezTo>
                  <a:pt x="6647" y="672"/>
                  <a:pt x="6635" y="675"/>
                  <a:pt x="6622" y="686"/>
                </a:cubicBezTo>
                <a:cubicBezTo>
                  <a:pt x="6616" y="692"/>
                  <a:pt x="6610" y="709"/>
                  <a:pt x="6610" y="714"/>
                </a:cubicBezTo>
                <a:cubicBezTo>
                  <a:pt x="6605" y="720"/>
                  <a:pt x="6605" y="720"/>
                  <a:pt x="6605" y="720"/>
                </a:cubicBezTo>
                <a:cubicBezTo>
                  <a:pt x="6605" y="709"/>
                  <a:pt x="6610" y="692"/>
                  <a:pt x="6616" y="680"/>
                </a:cubicBezTo>
                <a:cubicBezTo>
                  <a:pt x="6724" y="641"/>
                  <a:pt x="6832" y="589"/>
                  <a:pt x="6940" y="550"/>
                </a:cubicBezTo>
                <a:close/>
                <a:moveTo>
                  <a:pt x="6593" y="686"/>
                </a:moveTo>
                <a:lnTo>
                  <a:pt x="6593" y="686"/>
                </a:lnTo>
                <a:cubicBezTo>
                  <a:pt x="6576" y="703"/>
                  <a:pt x="6554" y="720"/>
                  <a:pt x="6537" y="737"/>
                </a:cubicBezTo>
                <a:cubicBezTo>
                  <a:pt x="6508" y="743"/>
                  <a:pt x="6480" y="754"/>
                  <a:pt x="6452" y="760"/>
                </a:cubicBezTo>
                <a:cubicBezTo>
                  <a:pt x="6503" y="737"/>
                  <a:pt x="6548" y="714"/>
                  <a:pt x="6593" y="686"/>
                </a:cubicBezTo>
                <a:close/>
                <a:moveTo>
                  <a:pt x="6576" y="782"/>
                </a:moveTo>
                <a:cubicBezTo>
                  <a:pt x="6582" y="788"/>
                  <a:pt x="6588" y="788"/>
                  <a:pt x="6593" y="794"/>
                </a:cubicBezTo>
                <a:cubicBezTo>
                  <a:pt x="6588" y="788"/>
                  <a:pt x="6582" y="788"/>
                  <a:pt x="6576" y="788"/>
                </a:cubicBezTo>
                <a:cubicBezTo>
                  <a:pt x="6576" y="788"/>
                  <a:pt x="6576" y="782"/>
                  <a:pt x="6576" y="782"/>
                </a:cubicBezTo>
                <a:close/>
                <a:moveTo>
                  <a:pt x="6514" y="805"/>
                </a:moveTo>
                <a:cubicBezTo>
                  <a:pt x="6525" y="811"/>
                  <a:pt x="6537" y="811"/>
                  <a:pt x="6542" y="816"/>
                </a:cubicBezTo>
                <a:lnTo>
                  <a:pt x="6486" y="816"/>
                </a:lnTo>
                <a:cubicBezTo>
                  <a:pt x="6486" y="816"/>
                  <a:pt x="6486" y="811"/>
                  <a:pt x="6486" y="811"/>
                </a:cubicBezTo>
                <a:cubicBezTo>
                  <a:pt x="6491" y="811"/>
                  <a:pt x="6503" y="805"/>
                  <a:pt x="6514" y="805"/>
                </a:cubicBezTo>
                <a:close/>
                <a:moveTo>
                  <a:pt x="11133" y="499"/>
                </a:moveTo>
                <a:cubicBezTo>
                  <a:pt x="11156" y="499"/>
                  <a:pt x="11168" y="506"/>
                  <a:pt x="11162" y="521"/>
                </a:cubicBezTo>
                <a:lnTo>
                  <a:pt x="11162" y="521"/>
                </a:lnTo>
                <a:cubicBezTo>
                  <a:pt x="11161" y="521"/>
                  <a:pt x="11161" y="521"/>
                  <a:pt x="11161" y="521"/>
                </a:cubicBezTo>
                <a:lnTo>
                  <a:pt x="11161" y="521"/>
                </a:lnTo>
                <a:cubicBezTo>
                  <a:pt x="11161" y="522"/>
                  <a:pt x="11161" y="522"/>
                  <a:pt x="11162" y="522"/>
                </a:cubicBezTo>
                <a:lnTo>
                  <a:pt x="11162" y="522"/>
                </a:lnTo>
                <a:cubicBezTo>
                  <a:pt x="11162" y="522"/>
                  <a:pt x="11162" y="522"/>
                  <a:pt x="11162" y="521"/>
                </a:cubicBezTo>
                <a:lnTo>
                  <a:pt x="11162" y="521"/>
                </a:lnTo>
                <a:cubicBezTo>
                  <a:pt x="11281" y="533"/>
                  <a:pt x="11394" y="584"/>
                  <a:pt x="11507" y="612"/>
                </a:cubicBezTo>
                <a:cubicBezTo>
                  <a:pt x="11507" y="607"/>
                  <a:pt x="11507" y="595"/>
                  <a:pt x="11507" y="589"/>
                </a:cubicBezTo>
                <a:cubicBezTo>
                  <a:pt x="11518" y="601"/>
                  <a:pt x="11524" y="612"/>
                  <a:pt x="11530" y="618"/>
                </a:cubicBezTo>
                <a:cubicBezTo>
                  <a:pt x="11694" y="675"/>
                  <a:pt x="11859" y="709"/>
                  <a:pt x="12012" y="782"/>
                </a:cubicBezTo>
                <a:cubicBezTo>
                  <a:pt x="12018" y="777"/>
                  <a:pt x="12018" y="765"/>
                  <a:pt x="12018" y="754"/>
                </a:cubicBezTo>
                <a:cubicBezTo>
                  <a:pt x="12052" y="816"/>
                  <a:pt x="12131" y="816"/>
                  <a:pt x="12182" y="850"/>
                </a:cubicBezTo>
                <a:cubicBezTo>
                  <a:pt x="12177" y="852"/>
                  <a:pt x="12172" y="852"/>
                  <a:pt x="12167" y="852"/>
                </a:cubicBezTo>
                <a:cubicBezTo>
                  <a:pt x="12134" y="852"/>
                  <a:pt x="12106" y="826"/>
                  <a:pt x="12076" y="826"/>
                </a:cubicBezTo>
                <a:cubicBezTo>
                  <a:pt x="12072" y="826"/>
                  <a:pt x="12067" y="827"/>
                  <a:pt x="12063" y="828"/>
                </a:cubicBezTo>
                <a:cubicBezTo>
                  <a:pt x="11774" y="692"/>
                  <a:pt x="11445" y="652"/>
                  <a:pt x="11162" y="522"/>
                </a:cubicBezTo>
                <a:lnTo>
                  <a:pt x="11162" y="522"/>
                </a:lnTo>
                <a:cubicBezTo>
                  <a:pt x="11160" y="525"/>
                  <a:pt x="11158" y="529"/>
                  <a:pt x="11155" y="533"/>
                </a:cubicBezTo>
                <a:cubicBezTo>
                  <a:pt x="11127" y="533"/>
                  <a:pt x="11115" y="521"/>
                  <a:pt x="11133" y="499"/>
                </a:cubicBezTo>
                <a:close/>
                <a:moveTo>
                  <a:pt x="6401" y="839"/>
                </a:moveTo>
                <a:cubicBezTo>
                  <a:pt x="6378" y="856"/>
                  <a:pt x="6355" y="868"/>
                  <a:pt x="6327" y="885"/>
                </a:cubicBezTo>
                <a:cubicBezTo>
                  <a:pt x="6298" y="896"/>
                  <a:pt x="6270" y="907"/>
                  <a:pt x="6242" y="913"/>
                </a:cubicBezTo>
                <a:cubicBezTo>
                  <a:pt x="6242" y="907"/>
                  <a:pt x="6242" y="896"/>
                  <a:pt x="6236" y="890"/>
                </a:cubicBezTo>
                <a:cubicBezTo>
                  <a:pt x="6264" y="885"/>
                  <a:pt x="6293" y="873"/>
                  <a:pt x="6321" y="868"/>
                </a:cubicBezTo>
                <a:cubicBezTo>
                  <a:pt x="6327" y="868"/>
                  <a:pt x="6327" y="873"/>
                  <a:pt x="6332" y="873"/>
                </a:cubicBezTo>
                <a:cubicBezTo>
                  <a:pt x="6332" y="873"/>
                  <a:pt x="6332" y="868"/>
                  <a:pt x="6338" y="862"/>
                </a:cubicBezTo>
                <a:cubicBezTo>
                  <a:pt x="6361" y="856"/>
                  <a:pt x="6378" y="845"/>
                  <a:pt x="6401" y="839"/>
                </a:cubicBezTo>
                <a:close/>
                <a:moveTo>
                  <a:pt x="12194" y="856"/>
                </a:moveTo>
                <a:cubicBezTo>
                  <a:pt x="12273" y="868"/>
                  <a:pt x="12358" y="896"/>
                  <a:pt x="12420" y="947"/>
                </a:cubicBezTo>
                <a:cubicBezTo>
                  <a:pt x="12375" y="936"/>
                  <a:pt x="12330" y="919"/>
                  <a:pt x="12296" y="890"/>
                </a:cubicBezTo>
                <a:cubicBezTo>
                  <a:pt x="12269" y="896"/>
                  <a:pt x="12242" y="896"/>
                  <a:pt x="12225" y="915"/>
                </a:cubicBezTo>
                <a:lnTo>
                  <a:pt x="12225" y="915"/>
                </a:lnTo>
                <a:cubicBezTo>
                  <a:pt x="12231" y="907"/>
                  <a:pt x="12240" y="889"/>
                  <a:pt x="12245" y="885"/>
                </a:cubicBezTo>
                <a:cubicBezTo>
                  <a:pt x="12233" y="879"/>
                  <a:pt x="12205" y="862"/>
                  <a:pt x="12194" y="856"/>
                </a:cubicBezTo>
                <a:close/>
                <a:moveTo>
                  <a:pt x="12069" y="879"/>
                </a:moveTo>
                <a:cubicBezTo>
                  <a:pt x="12120" y="896"/>
                  <a:pt x="12171" y="907"/>
                  <a:pt x="12222" y="919"/>
                </a:cubicBezTo>
                <a:cubicBezTo>
                  <a:pt x="12256" y="953"/>
                  <a:pt x="12301" y="964"/>
                  <a:pt x="12347" y="975"/>
                </a:cubicBezTo>
                <a:cubicBezTo>
                  <a:pt x="12341" y="981"/>
                  <a:pt x="12330" y="987"/>
                  <a:pt x="12324" y="992"/>
                </a:cubicBezTo>
                <a:cubicBezTo>
                  <a:pt x="12307" y="987"/>
                  <a:pt x="12290" y="975"/>
                  <a:pt x="12279" y="964"/>
                </a:cubicBezTo>
                <a:cubicBezTo>
                  <a:pt x="12267" y="975"/>
                  <a:pt x="12256" y="981"/>
                  <a:pt x="12245" y="992"/>
                </a:cubicBezTo>
                <a:lnTo>
                  <a:pt x="12256" y="964"/>
                </a:lnTo>
                <a:cubicBezTo>
                  <a:pt x="12188" y="947"/>
                  <a:pt x="12137" y="902"/>
                  <a:pt x="12063" y="890"/>
                </a:cubicBezTo>
                <a:cubicBezTo>
                  <a:pt x="12069" y="890"/>
                  <a:pt x="12069" y="885"/>
                  <a:pt x="12069" y="879"/>
                </a:cubicBezTo>
                <a:close/>
                <a:moveTo>
                  <a:pt x="12716" y="1056"/>
                </a:moveTo>
                <a:cubicBezTo>
                  <a:pt x="12734" y="1056"/>
                  <a:pt x="12755" y="1070"/>
                  <a:pt x="12755" y="1089"/>
                </a:cubicBezTo>
                <a:cubicBezTo>
                  <a:pt x="12752" y="1095"/>
                  <a:pt x="12746" y="1098"/>
                  <a:pt x="12738" y="1098"/>
                </a:cubicBezTo>
                <a:cubicBezTo>
                  <a:pt x="12721" y="1098"/>
                  <a:pt x="12697" y="1082"/>
                  <a:pt x="12693" y="1066"/>
                </a:cubicBezTo>
                <a:cubicBezTo>
                  <a:pt x="12698" y="1059"/>
                  <a:pt x="12707" y="1056"/>
                  <a:pt x="12716" y="1056"/>
                </a:cubicBezTo>
                <a:close/>
                <a:moveTo>
                  <a:pt x="6189" y="923"/>
                </a:moveTo>
                <a:cubicBezTo>
                  <a:pt x="6197" y="923"/>
                  <a:pt x="6205" y="923"/>
                  <a:pt x="6213" y="924"/>
                </a:cubicBezTo>
                <a:cubicBezTo>
                  <a:pt x="6169" y="946"/>
                  <a:pt x="6125" y="963"/>
                  <a:pt x="6076" y="974"/>
                </a:cubicBezTo>
                <a:lnTo>
                  <a:pt x="6076" y="974"/>
                </a:lnTo>
                <a:cubicBezTo>
                  <a:pt x="6075" y="974"/>
                  <a:pt x="6073" y="974"/>
                  <a:pt x="6072" y="974"/>
                </a:cubicBezTo>
                <a:lnTo>
                  <a:pt x="6072" y="974"/>
                </a:lnTo>
                <a:cubicBezTo>
                  <a:pt x="6072" y="974"/>
                  <a:pt x="6072" y="975"/>
                  <a:pt x="6071" y="975"/>
                </a:cubicBezTo>
                <a:cubicBezTo>
                  <a:pt x="6073" y="975"/>
                  <a:pt x="6074" y="975"/>
                  <a:pt x="6076" y="974"/>
                </a:cubicBezTo>
                <a:lnTo>
                  <a:pt x="6076" y="974"/>
                </a:lnTo>
                <a:cubicBezTo>
                  <a:pt x="6078" y="975"/>
                  <a:pt x="6080" y="975"/>
                  <a:pt x="6083" y="975"/>
                </a:cubicBezTo>
                <a:cubicBezTo>
                  <a:pt x="5969" y="1009"/>
                  <a:pt x="5856" y="1055"/>
                  <a:pt x="5754" y="1106"/>
                </a:cubicBezTo>
                <a:lnTo>
                  <a:pt x="5742" y="1089"/>
                </a:lnTo>
                <a:cubicBezTo>
                  <a:pt x="5841" y="1047"/>
                  <a:pt x="5948" y="973"/>
                  <a:pt x="6052" y="973"/>
                </a:cubicBezTo>
                <a:cubicBezTo>
                  <a:pt x="6059" y="973"/>
                  <a:pt x="6066" y="973"/>
                  <a:pt x="6072" y="974"/>
                </a:cubicBezTo>
                <a:lnTo>
                  <a:pt x="6072" y="974"/>
                </a:lnTo>
                <a:cubicBezTo>
                  <a:pt x="6097" y="937"/>
                  <a:pt x="6144" y="923"/>
                  <a:pt x="6189" y="923"/>
                </a:cubicBezTo>
                <a:close/>
                <a:moveTo>
                  <a:pt x="5814" y="1128"/>
                </a:moveTo>
                <a:cubicBezTo>
                  <a:pt x="5826" y="1128"/>
                  <a:pt x="5838" y="1132"/>
                  <a:pt x="5850" y="1140"/>
                </a:cubicBezTo>
                <a:cubicBezTo>
                  <a:pt x="5809" y="1150"/>
                  <a:pt x="5768" y="1175"/>
                  <a:pt x="5718" y="1175"/>
                </a:cubicBezTo>
                <a:cubicBezTo>
                  <a:pt x="5713" y="1175"/>
                  <a:pt x="5708" y="1174"/>
                  <a:pt x="5703" y="1174"/>
                </a:cubicBezTo>
                <a:cubicBezTo>
                  <a:pt x="5741" y="1161"/>
                  <a:pt x="5777" y="1128"/>
                  <a:pt x="5814" y="1128"/>
                </a:cubicBezTo>
                <a:close/>
                <a:moveTo>
                  <a:pt x="10020" y="1157"/>
                </a:moveTo>
                <a:cubicBezTo>
                  <a:pt x="10026" y="1157"/>
                  <a:pt x="10032" y="1157"/>
                  <a:pt x="10032" y="1163"/>
                </a:cubicBezTo>
                <a:cubicBezTo>
                  <a:pt x="10044" y="1167"/>
                  <a:pt x="10056" y="1171"/>
                  <a:pt x="10068" y="1171"/>
                </a:cubicBezTo>
                <a:cubicBezTo>
                  <a:pt x="10073" y="1171"/>
                  <a:pt x="10078" y="1170"/>
                  <a:pt x="10083" y="1168"/>
                </a:cubicBezTo>
                <a:cubicBezTo>
                  <a:pt x="10100" y="1174"/>
                  <a:pt x="10111" y="1180"/>
                  <a:pt x="10128" y="1180"/>
                </a:cubicBezTo>
                <a:cubicBezTo>
                  <a:pt x="10114" y="1184"/>
                  <a:pt x="10099" y="1186"/>
                  <a:pt x="10086" y="1186"/>
                </a:cubicBezTo>
                <a:cubicBezTo>
                  <a:pt x="10066" y="1186"/>
                  <a:pt x="10048" y="1183"/>
                  <a:pt x="10032" y="1180"/>
                </a:cubicBezTo>
                <a:cubicBezTo>
                  <a:pt x="10026" y="1168"/>
                  <a:pt x="10026" y="1163"/>
                  <a:pt x="10020" y="1157"/>
                </a:cubicBezTo>
                <a:close/>
                <a:moveTo>
                  <a:pt x="5572" y="1151"/>
                </a:moveTo>
                <a:cubicBezTo>
                  <a:pt x="5579" y="1151"/>
                  <a:pt x="5585" y="1153"/>
                  <a:pt x="5589" y="1157"/>
                </a:cubicBezTo>
                <a:cubicBezTo>
                  <a:pt x="5597" y="1177"/>
                  <a:pt x="5576" y="1192"/>
                  <a:pt x="5555" y="1192"/>
                </a:cubicBezTo>
                <a:cubicBezTo>
                  <a:pt x="5547" y="1192"/>
                  <a:pt x="5539" y="1190"/>
                  <a:pt x="5532" y="1185"/>
                </a:cubicBezTo>
                <a:cubicBezTo>
                  <a:pt x="5524" y="1168"/>
                  <a:pt x="5551" y="1151"/>
                  <a:pt x="5572" y="1151"/>
                </a:cubicBezTo>
                <a:close/>
                <a:moveTo>
                  <a:pt x="9467" y="1190"/>
                </a:moveTo>
                <a:lnTo>
                  <a:pt x="9467" y="1190"/>
                </a:lnTo>
                <a:cubicBezTo>
                  <a:pt x="9468" y="1192"/>
                  <a:pt x="9469" y="1194"/>
                  <a:pt x="9470" y="1197"/>
                </a:cubicBezTo>
                <a:lnTo>
                  <a:pt x="9470" y="1191"/>
                </a:lnTo>
                <a:cubicBezTo>
                  <a:pt x="9469" y="1191"/>
                  <a:pt x="9468" y="1191"/>
                  <a:pt x="9467" y="1190"/>
                </a:cubicBezTo>
                <a:close/>
                <a:moveTo>
                  <a:pt x="10159" y="1184"/>
                </a:moveTo>
                <a:cubicBezTo>
                  <a:pt x="10245" y="1184"/>
                  <a:pt x="10331" y="1205"/>
                  <a:pt x="10412" y="1225"/>
                </a:cubicBezTo>
                <a:cubicBezTo>
                  <a:pt x="10399" y="1226"/>
                  <a:pt x="10387" y="1226"/>
                  <a:pt x="10375" y="1226"/>
                </a:cubicBezTo>
                <a:cubicBezTo>
                  <a:pt x="10291" y="1226"/>
                  <a:pt x="10207" y="1210"/>
                  <a:pt x="10128" y="1185"/>
                </a:cubicBezTo>
                <a:cubicBezTo>
                  <a:pt x="10138" y="1185"/>
                  <a:pt x="10149" y="1184"/>
                  <a:pt x="10159" y="1184"/>
                </a:cubicBezTo>
                <a:close/>
                <a:moveTo>
                  <a:pt x="8591" y="1236"/>
                </a:moveTo>
                <a:cubicBezTo>
                  <a:pt x="8596" y="1242"/>
                  <a:pt x="8608" y="1248"/>
                  <a:pt x="8619" y="1248"/>
                </a:cubicBezTo>
                <a:cubicBezTo>
                  <a:pt x="8608" y="1248"/>
                  <a:pt x="8596" y="1253"/>
                  <a:pt x="8585" y="1253"/>
                </a:cubicBezTo>
                <a:cubicBezTo>
                  <a:pt x="8585" y="1248"/>
                  <a:pt x="8585" y="1242"/>
                  <a:pt x="8591" y="1236"/>
                </a:cubicBezTo>
                <a:close/>
                <a:moveTo>
                  <a:pt x="8506" y="1259"/>
                </a:moveTo>
                <a:cubicBezTo>
                  <a:pt x="8494" y="1259"/>
                  <a:pt x="8489" y="1265"/>
                  <a:pt x="8477" y="1265"/>
                </a:cubicBezTo>
                <a:lnTo>
                  <a:pt x="8489" y="1259"/>
                </a:lnTo>
                <a:close/>
                <a:moveTo>
                  <a:pt x="9924" y="1163"/>
                </a:moveTo>
                <a:cubicBezTo>
                  <a:pt x="9952" y="1163"/>
                  <a:pt x="9981" y="1163"/>
                  <a:pt x="10015" y="1174"/>
                </a:cubicBezTo>
                <a:cubicBezTo>
                  <a:pt x="10009" y="1191"/>
                  <a:pt x="10009" y="1208"/>
                  <a:pt x="10009" y="1225"/>
                </a:cubicBezTo>
                <a:cubicBezTo>
                  <a:pt x="10043" y="1225"/>
                  <a:pt x="10083" y="1225"/>
                  <a:pt x="10117" y="1242"/>
                </a:cubicBezTo>
                <a:cubicBezTo>
                  <a:pt x="10123" y="1231"/>
                  <a:pt x="10128" y="1214"/>
                  <a:pt x="10128" y="1208"/>
                </a:cubicBezTo>
                <a:cubicBezTo>
                  <a:pt x="10128" y="1214"/>
                  <a:pt x="10128" y="1236"/>
                  <a:pt x="10128" y="1248"/>
                </a:cubicBezTo>
                <a:cubicBezTo>
                  <a:pt x="10179" y="1248"/>
                  <a:pt x="10230" y="1253"/>
                  <a:pt x="10276" y="1265"/>
                </a:cubicBezTo>
                <a:cubicBezTo>
                  <a:pt x="9981" y="1231"/>
                  <a:pt x="9680" y="1214"/>
                  <a:pt x="9374" y="1214"/>
                </a:cubicBezTo>
                <a:cubicBezTo>
                  <a:pt x="9243" y="1214"/>
                  <a:pt x="9118" y="1219"/>
                  <a:pt x="8988" y="1225"/>
                </a:cubicBezTo>
                <a:cubicBezTo>
                  <a:pt x="9022" y="1219"/>
                  <a:pt x="9050" y="1219"/>
                  <a:pt x="9084" y="1214"/>
                </a:cubicBezTo>
                <a:cubicBezTo>
                  <a:pt x="9084" y="1202"/>
                  <a:pt x="9090" y="1185"/>
                  <a:pt x="9090" y="1174"/>
                </a:cubicBezTo>
                <a:cubicBezTo>
                  <a:pt x="9096" y="1180"/>
                  <a:pt x="9101" y="1197"/>
                  <a:pt x="9107" y="1202"/>
                </a:cubicBezTo>
                <a:cubicBezTo>
                  <a:pt x="9193" y="1194"/>
                  <a:pt x="9276" y="1181"/>
                  <a:pt x="9359" y="1181"/>
                </a:cubicBezTo>
                <a:cubicBezTo>
                  <a:pt x="9395" y="1181"/>
                  <a:pt x="9431" y="1184"/>
                  <a:pt x="9467" y="1190"/>
                </a:cubicBezTo>
                <a:lnTo>
                  <a:pt x="9467" y="1190"/>
                </a:lnTo>
                <a:cubicBezTo>
                  <a:pt x="9464" y="1183"/>
                  <a:pt x="9463" y="1177"/>
                  <a:pt x="9459" y="1168"/>
                </a:cubicBezTo>
                <a:lnTo>
                  <a:pt x="9464" y="1168"/>
                </a:lnTo>
                <a:lnTo>
                  <a:pt x="9487" y="1191"/>
                </a:lnTo>
                <a:cubicBezTo>
                  <a:pt x="9532" y="1185"/>
                  <a:pt x="9578" y="1185"/>
                  <a:pt x="9623" y="1185"/>
                </a:cubicBezTo>
                <a:cubicBezTo>
                  <a:pt x="9623" y="1185"/>
                  <a:pt x="9623" y="1180"/>
                  <a:pt x="9623" y="1180"/>
                </a:cubicBezTo>
                <a:cubicBezTo>
                  <a:pt x="9714" y="1185"/>
                  <a:pt x="9805" y="1191"/>
                  <a:pt x="9896" y="1191"/>
                </a:cubicBezTo>
                <a:cubicBezTo>
                  <a:pt x="9930" y="1202"/>
                  <a:pt x="9964" y="1214"/>
                  <a:pt x="9998" y="1219"/>
                </a:cubicBezTo>
                <a:cubicBezTo>
                  <a:pt x="9992" y="1202"/>
                  <a:pt x="9981" y="1185"/>
                  <a:pt x="9975" y="1168"/>
                </a:cubicBezTo>
                <a:cubicBezTo>
                  <a:pt x="9958" y="1168"/>
                  <a:pt x="9941" y="1163"/>
                  <a:pt x="9924" y="1163"/>
                </a:cubicBezTo>
                <a:close/>
                <a:moveTo>
                  <a:pt x="12818" y="1185"/>
                </a:moveTo>
                <a:lnTo>
                  <a:pt x="12818" y="1185"/>
                </a:lnTo>
                <a:cubicBezTo>
                  <a:pt x="12863" y="1208"/>
                  <a:pt x="12937" y="1208"/>
                  <a:pt x="12948" y="1270"/>
                </a:cubicBezTo>
                <a:cubicBezTo>
                  <a:pt x="12903" y="1248"/>
                  <a:pt x="12852" y="1231"/>
                  <a:pt x="12818" y="1185"/>
                </a:cubicBezTo>
                <a:close/>
                <a:moveTo>
                  <a:pt x="8215" y="1238"/>
                </a:moveTo>
                <a:cubicBezTo>
                  <a:pt x="8225" y="1238"/>
                  <a:pt x="8233" y="1243"/>
                  <a:pt x="8233" y="1253"/>
                </a:cubicBezTo>
                <a:cubicBezTo>
                  <a:pt x="8230" y="1265"/>
                  <a:pt x="8218" y="1273"/>
                  <a:pt x="8207" y="1273"/>
                </a:cubicBezTo>
                <a:cubicBezTo>
                  <a:pt x="8197" y="1273"/>
                  <a:pt x="8188" y="1267"/>
                  <a:pt x="8188" y="1253"/>
                </a:cubicBezTo>
                <a:cubicBezTo>
                  <a:pt x="8191" y="1244"/>
                  <a:pt x="8204" y="1238"/>
                  <a:pt x="8215" y="1238"/>
                </a:cubicBezTo>
                <a:close/>
                <a:moveTo>
                  <a:pt x="8097" y="1304"/>
                </a:moveTo>
                <a:cubicBezTo>
                  <a:pt x="8097" y="1304"/>
                  <a:pt x="8097" y="1310"/>
                  <a:pt x="8103" y="1310"/>
                </a:cubicBezTo>
                <a:lnTo>
                  <a:pt x="8097" y="1310"/>
                </a:lnTo>
                <a:cubicBezTo>
                  <a:pt x="8097" y="1310"/>
                  <a:pt x="8097" y="1304"/>
                  <a:pt x="8097" y="1304"/>
                </a:cubicBezTo>
                <a:close/>
                <a:moveTo>
                  <a:pt x="13216" y="1332"/>
                </a:moveTo>
                <a:lnTo>
                  <a:pt x="13216" y="1332"/>
                </a:lnTo>
                <a:cubicBezTo>
                  <a:pt x="13216" y="1333"/>
                  <a:pt x="13215" y="1333"/>
                  <a:pt x="13215" y="1333"/>
                </a:cubicBezTo>
                <a:cubicBezTo>
                  <a:pt x="13216" y="1334"/>
                  <a:pt x="13217" y="1334"/>
                  <a:pt x="13218" y="1335"/>
                </a:cubicBezTo>
                <a:lnTo>
                  <a:pt x="13218" y="1335"/>
                </a:lnTo>
                <a:cubicBezTo>
                  <a:pt x="13217" y="1334"/>
                  <a:pt x="13217" y="1333"/>
                  <a:pt x="13216" y="1332"/>
                </a:cubicBezTo>
                <a:close/>
                <a:moveTo>
                  <a:pt x="10406" y="1236"/>
                </a:moveTo>
                <a:lnTo>
                  <a:pt x="10406" y="1236"/>
                </a:lnTo>
                <a:cubicBezTo>
                  <a:pt x="10599" y="1265"/>
                  <a:pt x="10792" y="1304"/>
                  <a:pt x="10979" y="1367"/>
                </a:cubicBezTo>
                <a:cubicBezTo>
                  <a:pt x="10923" y="1361"/>
                  <a:pt x="10866" y="1338"/>
                  <a:pt x="10803" y="1338"/>
                </a:cubicBezTo>
                <a:cubicBezTo>
                  <a:pt x="10792" y="1338"/>
                  <a:pt x="10781" y="1338"/>
                  <a:pt x="10769" y="1333"/>
                </a:cubicBezTo>
                <a:cubicBezTo>
                  <a:pt x="10769" y="1333"/>
                  <a:pt x="10769" y="1327"/>
                  <a:pt x="10764" y="1321"/>
                </a:cubicBezTo>
                <a:cubicBezTo>
                  <a:pt x="10645" y="1287"/>
                  <a:pt x="10520" y="1276"/>
                  <a:pt x="10406" y="1236"/>
                </a:cubicBezTo>
                <a:close/>
                <a:moveTo>
                  <a:pt x="12908" y="1163"/>
                </a:moveTo>
                <a:cubicBezTo>
                  <a:pt x="13008" y="1213"/>
                  <a:pt x="13146" y="1241"/>
                  <a:pt x="13216" y="1332"/>
                </a:cubicBezTo>
                <a:lnTo>
                  <a:pt x="13216" y="1332"/>
                </a:lnTo>
                <a:cubicBezTo>
                  <a:pt x="13222" y="1331"/>
                  <a:pt x="13227" y="1331"/>
                  <a:pt x="13233" y="1331"/>
                </a:cubicBezTo>
                <a:cubicBezTo>
                  <a:pt x="13278" y="1331"/>
                  <a:pt x="13320" y="1366"/>
                  <a:pt x="13345" y="1401"/>
                </a:cubicBezTo>
                <a:cubicBezTo>
                  <a:pt x="13301" y="1384"/>
                  <a:pt x="13257" y="1362"/>
                  <a:pt x="13218" y="1335"/>
                </a:cubicBezTo>
                <a:lnTo>
                  <a:pt x="13218" y="1335"/>
                </a:lnTo>
                <a:cubicBezTo>
                  <a:pt x="13219" y="1336"/>
                  <a:pt x="13220" y="1337"/>
                  <a:pt x="13220" y="1338"/>
                </a:cubicBezTo>
                <a:cubicBezTo>
                  <a:pt x="13118" y="1276"/>
                  <a:pt x="13016" y="1225"/>
                  <a:pt x="12903" y="1180"/>
                </a:cubicBezTo>
                <a:lnTo>
                  <a:pt x="12908" y="1163"/>
                </a:lnTo>
                <a:close/>
                <a:moveTo>
                  <a:pt x="11771" y="1387"/>
                </a:moveTo>
                <a:cubicBezTo>
                  <a:pt x="11784" y="1387"/>
                  <a:pt x="11789" y="1395"/>
                  <a:pt x="11785" y="1412"/>
                </a:cubicBezTo>
                <a:cubicBezTo>
                  <a:pt x="11778" y="1416"/>
                  <a:pt x="11772" y="1418"/>
                  <a:pt x="11767" y="1418"/>
                </a:cubicBezTo>
                <a:cubicBezTo>
                  <a:pt x="11757" y="1418"/>
                  <a:pt x="11753" y="1409"/>
                  <a:pt x="11757" y="1389"/>
                </a:cubicBezTo>
                <a:cubicBezTo>
                  <a:pt x="11762" y="1388"/>
                  <a:pt x="11767" y="1387"/>
                  <a:pt x="11771" y="1387"/>
                </a:cubicBezTo>
                <a:close/>
                <a:moveTo>
                  <a:pt x="5260" y="1310"/>
                </a:moveTo>
                <a:lnTo>
                  <a:pt x="5260" y="1310"/>
                </a:lnTo>
                <a:cubicBezTo>
                  <a:pt x="5220" y="1338"/>
                  <a:pt x="5181" y="1355"/>
                  <a:pt x="5135" y="1367"/>
                </a:cubicBezTo>
                <a:cubicBezTo>
                  <a:pt x="5124" y="1389"/>
                  <a:pt x="5101" y="1407"/>
                  <a:pt x="5107" y="1435"/>
                </a:cubicBezTo>
                <a:cubicBezTo>
                  <a:pt x="5152" y="1435"/>
                  <a:pt x="5192" y="1407"/>
                  <a:pt x="5232" y="1384"/>
                </a:cubicBezTo>
                <a:cubicBezTo>
                  <a:pt x="5232" y="1389"/>
                  <a:pt x="5232" y="1407"/>
                  <a:pt x="5232" y="1412"/>
                </a:cubicBezTo>
                <a:cubicBezTo>
                  <a:pt x="5215" y="1418"/>
                  <a:pt x="5192" y="1424"/>
                  <a:pt x="5175" y="1429"/>
                </a:cubicBezTo>
                <a:cubicBezTo>
                  <a:pt x="5175" y="1441"/>
                  <a:pt x="5181" y="1458"/>
                  <a:pt x="5181" y="1469"/>
                </a:cubicBezTo>
                <a:lnTo>
                  <a:pt x="5164" y="1446"/>
                </a:lnTo>
                <a:cubicBezTo>
                  <a:pt x="5101" y="1480"/>
                  <a:pt x="5033" y="1492"/>
                  <a:pt x="4982" y="1537"/>
                </a:cubicBezTo>
                <a:cubicBezTo>
                  <a:pt x="4982" y="1531"/>
                  <a:pt x="4976" y="1526"/>
                  <a:pt x="4976" y="1526"/>
                </a:cubicBezTo>
                <a:cubicBezTo>
                  <a:pt x="5022" y="1497"/>
                  <a:pt x="5062" y="1469"/>
                  <a:pt x="5107" y="1441"/>
                </a:cubicBezTo>
                <a:cubicBezTo>
                  <a:pt x="5101" y="1429"/>
                  <a:pt x="5101" y="1407"/>
                  <a:pt x="5096" y="1395"/>
                </a:cubicBezTo>
                <a:cubicBezTo>
                  <a:pt x="5084" y="1401"/>
                  <a:pt x="5056" y="1412"/>
                  <a:pt x="5039" y="1418"/>
                </a:cubicBezTo>
                <a:cubicBezTo>
                  <a:pt x="5101" y="1367"/>
                  <a:pt x="5181" y="1321"/>
                  <a:pt x="5260" y="1310"/>
                </a:cubicBezTo>
                <a:close/>
                <a:moveTo>
                  <a:pt x="4541" y="1585"/>
                </a:moveTo>
                <a:cubicBezTo>
                  <a:pt x="4548" y="1585"/>
                  <a:pt x="4555" y="1586"/>
                  <a:pt x="4562" y="1588"/>
                </a:cubicBezTo>
                <a:cubicBezTo>
                  <a:pt x="4523" y="1616"/>
                  <a:pt x="4483" y="1639"/>
                  <a:pt x="4443" y="1668"/>
                </a:cubicBezTo>
                <a:cubicBezTo>
                  <a:pt x="4437" y="1662"/>
                  <a:pt x="4432" y="1650"/>
                  <a:pt x="4426" y="1645"/>
                </a:cubicBezTo>
                <a:cubicBezTo>
                  <a:pt x="4466" y="1630"/>
                  <a:pt x="4497" y="1585"/>
                  <a:pt x="4541" y="1585"/>
                </a:cubicBezTo>
                <a:close/>
                <a:moveTo>
                  <a:pt x="12767" y="924"/>
                </a:moveTo>
                <a:cubicBezTo>
                  <a:pt x="12833" y="924"/>
                  <a:pt x="12892" y="996"/>
                  <a:pt x="12959" y="996"/>
                </a:cubicBezTo>
                <a:cubicBezTo>
                  <a:pt x="12972" y="996"/>
                  <a:pt x="12985" y="993"/>
                  <a:pt x="12999" y="987"/>
                </a:cubicBezTo>
                <a:lnTo>
                  <a:pt x="12999" y="987"/>
                </a:lnTo>
                <a:cubicBezTo>
                  <a:pt x="12994" y="992"/>
                  <a:pt x="12988" y="1009"/>
                  <a:pt x="12982" y="1015"/>
                </a:cubicBezTo>
                <a:cubicBezTo>
                  <a:pt x="13158" y="1117"/>
                  <a:pt x="13345" y="1191"/>
                  <a:pt x="13521" y="1293"/>
                </a:cubicBezTo>
                <a:cubicBezTo>
                  <a:pt x="13533" y="1282"/>
                  <a:pt x="13544" y="1276"/>
                  <a:pt x="13555" y="1270"/>
                </a:cubicBezTo>
                <a:lnTo>
                  <a:pt x="13555" y="1270"/>
                </a:lnTo>
                <a:cubicBezTo>
                  <a:pt x="13555" y="1276"/>
                  <a:pt x="13550" y="1293"/>
                  <a:pt x="13550" y="1299"/>
                </a:cubicBezTo>
                <a:cubicBezTo>
                  <a:pt x="13640" y="1333"/>
                  <a:pt x="13708" y="1429"/>
                  <a:pt x="13811" y="1441"/>
                </a:cubicBezTo>
                <a:cubicBezTo>
                  <a:pt x="13839" y="1520"/>
                  <a:pt x="13947" y="1526"/>
                  <a:pt x="14003" y="1588"/>
                </a:cubicBezTo>
                <a:cubicBezTo>
                  <a:pt x="14043" y="1616"/>
                  <a:pt x="14106" y="1622"/>
                  <a:pt x="14111" y="1685"/>
                </a:cubicBezTo>
                <a:lnTo>
                  <a:pt x="14066" y="1685"/>
                </a:lnTo>
                <a:cubicBezTo>
                  <a:pt x="14038" y="1639"/>
                  <a:pt x="13986" y="1628"/>
                  <a:pt x="13941" y="1611"/>
                </a:cubicBezTo>
                <a:cubicBezTo>
                  <a:pt x="13941" y="1622"/>
                  <a:pt x="13941" y="1650"/>
                  <a:pt x="13941" y="1662"/>
                </a:cubicBezTo>
                <a:cubicBezTo>
                  <a:pt x="13930" y="1650"/>
                  <a:pt x="13913" y="1639"/>
                  <a:pt x="13901" y="1628"/>
                </a:cubicBezTo>
                <a:cubicBezTo>
                  <a:pt x="13850" y="1616"/>
                  <a:pt x="13850" y="1543"/>
                  <a:pt x="13799" y="1531"/>
                </a:cubicBezTo>
                <a:cubicBezTo>
                  <a:pt x="13788" y="1537"/>
                  <a:pt x="13777" y="1543"/>
                  <a:pt x="13765" y="1548"/>
                </a:cubicBezTo>
                <a:cubicBezTo>
                  <a:pt x="13640" y="1475"/>
                  <a:pt x="13527" y="1384"/>
                  <a:pt x="13385" y="1338"/>
                </a:cubicBezTo>
                <a:cubicBezTo>
                  <a:pt x="13391" y="1327"/>
                  <a:pt x="13402" y="1310"/>
                  <a:pt x="13408" y="1299"/>
                </a:cubicBezTo>
                <a:cubicBezTo>
                  <a:pt x="13396" y="1287"/>
                  <a:pt x="13368" y="1265"/>
                  <a:pt x="13351" y="1253"/>
                </a:cubicBezTo>
                <a:cubicBezTo>
                  <a:pt x="13340" y="1259"/>
                  <a:pt x="13323" y="1270"/>
                  <a:pt x="13311" y="1276"/>
                </a:cubicBezTo>
                <a:lnTo>
                  <a:pt x="13340" y="1299"/>
                </a:lnTo>
                <a:cubicBezTo>
                  <a:pt x="13328" y="1293"/>
                  <a:pt x="13294" y="1287"/>
                  <a:pt x="13283" y="1282"/>
                </a:cubicBezTo>
                <a:lnTo>
                  <a:pt x="13317" y="1270"/>
                </a:lnTo>
                <a:cubicBezTo>
                  <a:pt x="13317" y="1259"/>
                  <a:pt x="13311" y="1242"/>
                  <a:pt x="13311" y="1231"/>
                </a:cubicBezTo>
                <a:cubicBezTo>
                  <a:pt x="13283" y="1219"/>
                  <a:pt x="13255" y="1208"/>
                  <a:pt x="13226" y="1197"/>
                </a:cubicBezTo>
                <a:lnTo>
                  <a:pt x="13215" y="1214"/>
                </a:lnTo>
                <a:cubicBezTo>
                  <a:pt x="13237" y="1231"/>
                  <a:pt x="13260" y="1248"/>
                  <a:pt x="13272" y="1276"/>
                </a:cubicBezTo>
                <a:cubicBezTo>
                  <a:pt x="13255" y="1248"/>
                  <a:pt x="13220" y="1236"/>
                  <a:pt x="13192" y="1236"/>
                </a:cubicBezTo>
                <a:cubicBezTo>
                  <a:pt x="13203" y="1219"/>
                  <a:pt x="13209" y="1202"/>
                  <a:pt x="13220" y="1185"/>
                </a:cubicBezTo>
                <a:cubicBezTo>
                  <a:pt x="13192" y="1174"/>
                  <a:pt x="13164" y="1157"/>
                  <a:pt x="13135" y="1146"/>
                </a:cubicBezTo>
                <a:lnTo>
                  <a:pt x="13135" y="1146"/>
                </a:lnTo>
                <a:cubicBezTo>
                  <a:pt x="13152" y="1163"/>
                  <a:pt x="13181" y="1197"/>
                  <a:pt x="13198" y="1214"/>
                </a:cubicBezTo>
                <a:cubicBezTo>
                  <a:pt x="13169" y="1214"/>
                  <a:pt x="13152" y="1202"/>
                  <a:pt x="13135" y="1180"/>
                </a:cubicBezTo>
                <a:cubicBezTo>
                  <a:pt x="13073" y="1168"/>
                  <a:pt x="13028" y="1134"/>
                  <a:pt x="12976" y="1111"/>
                </a:cubicBezTo>
                <a:lnTo>
                  <a:pt x="12982" y="1077"/>
                </a:lnTo>
                <a:lnTo>
                  <a:pt x="12982" y="1077"/>
                </a:lnTo>
                <a:cubicBezTo>
                  <a:pt x="12965" y="1083"/>
                  <a:pt x="12942" y="1094"/>
                  <a:pt x="12931" y="1100"/>
                </a:cubicBezTo>
                <a:cubicBezTo>
                  <a:pt x="12931" y="1083"/>
                  <a:pt x="12937" y="1066"/>
                  <a:pt x="12937" y="1049"/>
                </a:cubicBezTo>
                <a:lnTo>
                  <a:pt x="12937" y="1049"/>
                </a:lnTo>
                <a:cubicBezTo>
                  <a:pt x="12914" y="1055"/>
                  <a:pt x="12891" y="1060"/>
                  <a:pt x="12869" y="1066"/>
                </a:cubicBezTo>
                <a:cubicBezTo>
                  <a:pt x="12852" y="1055"/>
                  <a:pt x="12835" y="1043"/>
                  <a:pt x="12823" y="1032"/>
                </a:cubicBezTo>
                <a:cubicBezTo>
                  <a:pt x="12846" y="1032"/>
                  <a:pt x="12874" y="1032"/>
                  <a:pt x="12897" y="1021"/>
                </a:cubicBezTo>
                <a:cubicBezTo>
                  <a:pt x="12886" y="1015"/>
                  <a:pt x="12852" y="1009"/>
                  <a:pt x="12835" y="1004"/>
                </a:cubicBezTo>
                <a:cubicBezTo>
                  <a:pt x="12840" y="992"/>
                  <a:pt x="12852" y="975"/>
                  <a:pt x="12852" y="964"/>
                </a:cubicBezTo>
                <a:lnTo>
                  <a:pt x="12852" y="964"/>
                </a:lnTo>
                <a:cubicBezTo>
                  <a:pt x="12840" y="970"/>
                  <a:pt x="12818" y="987"/>
                  <a:pt x="12806" y="992"/>
                </a:cubicBezTo>
                <a:cubicBezTo>
                  <a:pt x="12789" y="975"/>
                  <a:pt x="12721" y="953"/>
                  <a:pt x="12767" y="930"/>
                </a:cubicBezTo>
                <a:lnTo>
                  <a:pt x="12767" y="924"/>
                </a:lnTo>
                <a:close/>
                <a:moveTo>
                  <a:pt x="5033" y="1412"/>
                </a:moveTo>
                <a:cubicBezTo>
                  <a:pt x="5005" y="1452"/>
                  <a:pt x="4954" y="1452"/>
                  <a:pt x="4925" y="1486"/>
                </a:cubicBezTo>
                <a:cubicBezTo>
                  <a:pt x="4636" y="1611"/>
                  <a:pt x="4381" y="1832"/>
                  <a:pt x="4097" y="1951"/>
                </a:cubicBezTo>
                <a:cubicBezTo>
                  <a:pt x="4188" y="1866"/>
                  <a:pt x="4301" y="1821"/>
                  <a:pt x="4398" y="1753"/>
                </a:cubicBezTo>
                <a:cubicBezTo>
                  <a:pt x="4398" y="1747"/>
                  <a:pt x="4386" y="1741"/>
                  <a:pt x="4381" y="1736"/>
                </a:cubicBezTo>
                <a:lnTo>
                  <a:pt x="4381" y="1736"/>
                </a:lnTo>
                <a:cubicBezTo>
                  <a:pt x="4398" y="1741"/>
                  <a:pt x="4409" y="1741"/>
                  <a:pt x="4420" y="1741"/>
                </a:cubicBezTo>
                <a:cubicBezTo>
                  <a:pt x="4568" y="1656"/>
                  <a:pt x="4704" y="1560"/>
                  <a:pt x="4863" y="1492"/>
                </a:cubicBezTo>
                <a:cubicBezTo>
                  <a:pt x="4863" y="1492"/>
                  <a:pt x="4852" y="1480"/>
                  <a:pt x="4846" y="1475"/>
                </a:cubicBezTo>
                <a:lnTo>
                  <a:pt x="4846" y="1475"/>
                </a:lnTo>
                <a:cubicBezTo>
                  <a:pt x="4854" y="1477"/>
                  <a:pt x="4862" y="1478"/>
                  <a:pt x="4870" y="1478"/>
                </a:cubicBezTo>
                <a:cubicBezTo>
                  <a:pt x="4927" y="1478"/>
                  <a:pt x="4978" y="1427"/>
                  <a:pt x="5033" y="1412"/>
                </a:cubicBezTo>
                <a:close/>
                <a:moveTo>
                  <a:pt x="4018" y="1900"/>
                </a:moveTo>
                <a:cubicBezTo>
                  <a:pt x="3989" y="1900"/>
                  <a:pt x="3961" y="1906"/>
                  <a:pt x="3932" y="1906"/>
                </a:cubicBezTo>
                <a:cubicBezTo>
                  <a:pt x="3927" y="1923"/>
                  <a:pt x="3921" y="1946"/>
                  <a:pt x="3921" y="1963"/>
                </a:cubicBezTo>
                <a:cubicBezTo>
                  <a:pt x="3961" y="1951"/>
                  <a:pt x="4001" y="1940"/>
                  <a:pt x="4018" y="1900"/>
                </a:cubicBezTo>
                <a:close/>
                <a:moveTo>
                  <a:pt x="13385" y="1389"/>
                </a:moveTo>
                <a:cubicBezTo>
                  <a:pt x="13674" y="1554"/>
                  <a:pt x="13947" y="1724"/>
                  <a:pt x="14219" y="1906"/>
                </a:cubicBezTo>
                <a:cubicBezTo>
                  <a:pt x="14253" y="1929"/>
                  <a:pt x="14293" y="1940"/>
                  <a:pt x="14298" y="1980"/>
                </a:cubicBezTo>
                <a:cubicBezTo>
                  <a:pt x="14117" y="1838"/>
                  <a:pt x="13913" y="1741"/>
                  <a:pt x="13725" y="1605"/>
                </a:cubicBezTo>
                <a:cubicBezTo>
                  <a:pt x="13708" y="1616"/>
                  <a:pt x="13691" y="1622"/>
                  <a:pt x="13680" y="1628"/>
                </a:cubicBezTo>
                <a:cubicBezTo>
                  <a:pt x="13697" y="1645"/>
                  <a:pt x="13714" y="1662"/>
                  <a:pt x="13731" y="1679"/>
                </a:cubicBezTo>
                <a:lnTo>
                  <a:pt x="13731" y="1690"/>
                </a:lnTo>
                <a:cubicBezTo>
                  <a:pt x="13691" y="1668"/>
                  <a:pt x="13652" y="1650"/>
                  <a:pt x="13612" y="1628"/>
                </a:cubicBezTo>
                <a:cubicBezTo>
                  <a:pt x="13612" y="1622"/>
                  <a:pt x="13618" y="1611"/>
                  <a:pt x="13618" y="1605"/>
                </a:cubicBezTo>
                <a:cubicBezTo>
                  <a:pt x="13635" y="1616"/>
                  <a:pt x="13657" y="1628"/>
                  <a:pt x="13674" y="1633"/>
                </a:cubicBezTo>
                <a:cubicBezTo>
                  <a:pt x="13680" y="1622"/>
                  <a:pt x="13686" y="1605"/>
                  <a:pt x="13686" y="1594"/>
                </a:cubicBezTo>
                <a:cubicBezTo>
                  <a:pt x="13589" y="1520"/>
                  <a:pt x="13481" y="1469"/>
                  <a:pt x="13374" y="1412"/>
                </a:cubicBezTo>
                <a:cubicBezTo>
                  <a:pt x="13379" y="1407"/>
                  <a:pt x="13385" y="1395"/>
                  <a:pt x="13385" y="1389"/>
                </a:cubicBezTo>
                <a:close/>
                <a:moveTo>
                  <a:pt x="4083" y="1949"/>
                </a:moveTo>
                <a:cubicBezTo>
                  <a:pt x="4092" y="1949"/>
                  <a:pt x="4099" y="1957"/>
                  <a:pt x="4103" y="1974"/>
                </a:cubicBezTo>
                <a:cubicBezTo>
                  <a:pt x="4096" y="1983"/>
                  <a:pt x="4088" y="1988"/>
                  <a:pt x="4082" y="1988"/>
                </a:cubicBezTo>
                <a:cubicBezTo>
                  <a:pt x="4073" y="1988"/>
                  <a:pt x="4066" y="1979"/>
                  <a:pt x="4063" y="1963"/>
                </a:cubicBezTo>
                <a:cubicBezTo>
                  <a:pt x="4070" y="1953"/>
                  <a:pt x="4077" y="1949"/>
                  <a:pt x="4083" y="1949"/>
                </a:cubicBezTo>
                <a:close/>
                <a:moveTo>
                  <a:pt x="5161" y="2073"/>
                </a:moveTo>
                <a:cubicBezTo>
                  <a:pt x="5167" y="2073"/>
                  <a:pt x="5173" y="2077"/>
                  <a:pt x="5181" y="2087"/>
                </a:cubicBezTo>
                <a:cubicBezTo>
                  <a:pt x="5174" y="2100"/>
                  <a:pt x="5168" y="2107"/>
                  <a:pt x="5161" y="2107"/>
                </a:cubicBezTo>
                <a:cubicBezTo>
                  <a:pt x="5155" y="2107"/>
                  <a:pt x="5148" y="2103"/>
                  <a:pt x="5141" y="2093"/>
                </a:cubicBezTo>
                <a:cubicBezTo>
                  <a:pt x="5147" y="2080"/>
                  <a:pt x="5154" y="2073"/>
                  <a:pt x="5161" y="2073"/>
                </a:cubicBezTo>
                <a:close/>
                <a:moveTo>
                  <a:pt x="4267" y="1934"/>
                </a:moveTo>
                <a:cubicBezTo>
                  <a:pt x="4250" y="1963"/>
                  <a:pt x="4159" y="1974"/>
                  <a:pt x="4205" y="2019"/>
                </a:cubicBezTo>
                <a:cubicBezTo>
                  <a:pt x="4193" y="2014"/>
                  <a:pt x="4182" y="2008"/>
                  <a:pt x="4171" y="2002"/>
                </a:cubicBezTo>
                <a:cubicBezTo>
                  <a:pt x="4108" y="2059"/>
                  <a:pt x="4035" y="2104"/>
                  <a:pt x="3949" y="2127"/>
                </a:cubicBezTo>
                <a:cubicBezTo>
                  <a:pt x="4035" y="2070"/>
                  <a:pt x="4125" y="2025"/>
                  <a:pt x="4205" y="1957"/>
                </a:cubicBezTo>
                <a:cubicBezTo>
                  <a:pt x="4222" y="1940"/>
                  <a:pt x="4245" y="1934"/>
                  <a:pt x="4267" y="1934"/>
                </a:cubicBezTo>
                <a:close/>
                <a:moveTo>
                  <a:pt x="14304" y="1974"/>
                </a:moveTo>
                <a:lnTo>
                  <a:pt x="14304" y="1974"/>
                </a:lnTo>
                <a:cubicBezTo>
                  <a:pt x="14406" y="2025"/>
                  <a:pt x="14497" y="2104"/>
                  <a:pt x="14588" y="2161"/>
                </a:cubicBezTo>
                <a:cubicBezTo>
                  <a:pt x="14480" y="2127"/>
                  <a:pt x="14395" y="2042"/>
                  <a:pt x="14304" y="1974"/>
                </a:cubicBezTo>
                <a:close/>
                <a:moveTo>
                  <a:pt x="4057" y="1980"/>
                </a:moveTo>
                <a:cubicBezTo>
                  <a:pt x="4040" y="2019"/>
                  <a:pt x="3995" y="2042"/>
                  <a:pt x="3961" y="2065"/>
                </a:cubicBezTo>
                <a:cubicBezTo>
                  <a:pt x="3893" y="2110"/>
                  <a:pt x="3836" y="2167"/>
                  <a:pt x="3757" y="2190"/>
                </a:cubicBezTo>
                <a:cubicBezTo>
                  <a:pt x="3836" y="2099"/>
                  <a:pt x="3955" y="2042"/>
                  <a:pt x="4057" y="1980"/>
                </a:cubicBezTo>
                <a:close/>
                <a:moveTo>
                  <a:pt x="14616" y="2256"/>
                </a:moveTo>
                <a:cubicBezTo>
                  <a:pt x="14630" y="2256"/>
                  <a:pt x="14649" y="2279"/>
                  <a:pt x="14645" y="2292"/>
                </a:cubicBezTo>
                <a:cubicBezTo>
                  <a:pt x="14640" y="2298"/>
                  <a:pt x="14635" y="2300"/>
                  <a:pt x="14630" y="2300"/>
                </a:cubicBezTo>
                <a:cubicBezTo>
                  <a:pt x="14615" y="2300"/>
                  <a:pt x="14601" y="2280"/>
                  <a:pt x="14605" y="2263"/>
                </a:cubicBezTo>
                <a:cubicBezTo>
                  <a:pt x="14608" y="2258"/>
                  <a:pt x="14612" y="2256"/>
                  <a:pt x="14616" y="2256"/>
                </a:cubicBezTo>
                <a:close/>
                <a:moveTo>
                  <a:pt x="14594" y="2172"/>
                </a:moveTo>
                <a:lnTo>
                  <a:pt x="14594" y="2172"/>
                </a:lnTo>
                <a:cubicBezTo>
                  <a:pt x="14718" y="2258"/>
                  <a:pt x="14832" y="2354"/>
                  <a:pt x="14945" y="2450"/>
                </a:cubicBezTo>
                <a:cubicBezTo>
                  <a:pt x="14809" y="2388"/>
                  <a:pt x="14696" y="2280"/>
                  <a:pt x="14594" y="2172"/>
                </a:cubicBezTo>
                <a:close/>
                <a:moveTo>
                  <a:pt x="13918" y="2465"/>
                </a:moveTo>
                <a:cubicBezTo>
                  <a:pt x="13939" y="2465"/>
                  <a:pt x="13961" y="2488"/>
                  <a:pt x="13947" y="2507"/>
                </a:cubicBezTo>
                <a:cubicBezTo>
                  <a:pt x="13944" y="2509"/>
                  <a:pt x="13940" y="2510"/>
                  <a:pt x="13937" y="2510"/>
                </a:cubicBezTo>
                <a:cubicBezTo>
                  <a:pt x="13916" y="2510"/>
                  <a:pt x="13892" y="2482"/>
                  <a:pt x="13907" y="2468"/>
                </a:cubicBezTo>
                <a:cubicBezTo>
                  <a:pt x="13911" y="2466"/>
                  <a:pt x="13914" y="2465"/>
                  <a:pt x="13918" y="2465"/>
                </a:cubicBezTo>
                <a:close/>
                <a:moveTo>
                  <a:pt x="3098" y="2530"/>
                </a:moveTo>
                <a:lnTo>
                  <a:pt x="3098" y="2530"/>
                </a:lnTo>
                <a:cubicBezTo>
                  <a:pt x="3097" y="2532"/>
                  <a:pt x="3097" y="2534"/>
                  <a:pt x="3096" y="2537"/>
                </a:cubicBezTo>
                <a:lnTo>
                  <a:pt x="3096" y="2537"/>
                </a:lnTo>
                <a:cubicBezTo>
                  <a:pt x="3097" y="2535"/>
                  <a:pt x="3098" y="2532"/>
                  <a:pt x="3098" y="2530"/>
                </a:cubicBezTo>
                <a:close/>
                <a:moveTo>
                  <a:pt x="3490" y="2479"/>
                </a:moveTo>
                <a:cubicBezTo>
                  <a:pt x="3490" y="2496"/>
                  <a:pt x="3490" y="2519"/>
                  <a:pt x="3490" y="2536"/>
                </a:cubicBezTo>
                <a:cubicBezTo>
                  <a:pt x="3479" y="2530"/>
                  <a:pt x="3467" y="2524"/>
                  <a:pt x="3450" y="2513"/>
                </a:cubicBezTo>
                <a:cubicBezTo>
                  <a:pt x="3433" y="2530"/>
                  <a:pt x="3422" y="2547"/>
                  <a:pt x="3405" y="2564"/>
                </a:cubicBezTo>
                <a:lnTo>
                  <a:pt x="3393" y="2541"/>
                </a:lnTo>
                <a:cubicBezTo>
                  <a:pt x="3427" y="2524"/>
                  <a:pt x="3462" y="2502"/>
                  <a:pt x="3490" y="2479"/>
                </a:cubicBezTo>
                <a:close/>
                <a:moveTo>
                  <a:pt x="15025" y="2591"/>
                </a:moveTo>
                <a:cubicBezTo>
                  <a:pt x="15033" y="2591"/>
                  <a:pt x="15038" y="2598"/>
                  <a:pt x="15042" y="2615"/>
                </a:cubicBezTo>
                <a:cubicBezTo>
                  <a:pt x="15035" y="2621"/>
                  <a:pt x="15030" y="2625"/>
                  <a:pt x="15025" y="2625"/>
                </a:cubicBezTo>
                <a:cubicBezTo>
                  <a:pt x="15017" y="2625"/>
                  <a:pt x="15011" y="2616"/>
                  <a:pt x="15008" y="2598"/>
                </a:cubicBezTo>
                <a:cubicBezTo>
                  <a:pt x="15014" y="2594"/>
                  <a:pt x="15020" y="2591"/>
                  <a:pt x="15025" y="2591"/>
                </a:cubicBezTo>
                <a:close/>
                <a:moveTo>
                  <a:pt x="3342" y="2598"/>
                </a:moveTo>
                <a:cubicBezTo>
                  <a:pt x="3348" y="2604"/>
                  <a:pt x="3365" y="2621"/>
                  <a:pt x="3371" y="2632"/>
                </a:cubicBezTo>
                <a:cubicBezTo>
                  <a:pt x="3365" y="2626"/>
                  <a:pt x="3342" y="2621"/>
                  <a:pt x="3331" y="2621"/>
                </a:cubicBezTo>
                <a:cubicBezTo>
                  <a:pt x="3325" y="2632"/>
                  <a:pt x="3314" y="2660"/>
                  <a:pt x="3308" y="2672"/>
                </a:cubicBezTo>
                <a:cubicBezTo>
                  <a:pt x="3297" y="2638"/>
                  <a:pt x="3303" y="2609"/>
                  <a:pt x="3342" y="2598"/>
                </a:cubicBezTo>
                <a:close/>
                <a:moveTo>
                  <a:pt x="15111" y="2667"/>
                </a:moveTo>
                <a:cubicBezTo>
                  <a:pt x="15128" y="2667"/>
                  <a:pt x="15141" y="2692"/>
                  <a:pt x="15127" y="2706"/>
                </a:cubicBezTo>
                <a:cubicBezTo>
                  <a:pt x="15123" y="2709"/>
                  <a:pt x="15118" y="2710"/>
                  <a:pt x="15114" y="2710"/>
                </a:cubicBezTo>
                <a:cubicBezTo>
                  <a:pt x="15097" y="2710"/>
                  <a:pt x="15085" y="2686"/>
                  <a:pt x="15099" y="2672"/>
                </a:cubicBezTo>
                <a:cubicBezTo>
                  <a:pt x="15103" y="2669"/>
                  <a:pt x="15107" y="2667"/>
                  <a:pt x="15111" y="2667"/>
                </a:cubicBezTo>
                <a:close/>
                <a:moveTo>
                  <a:pt x="3741" y="2688"/>
                </a:moveTo>
                <a:cubicBezTo>
                  <a:pt x="3746" y="2688"/>
                  <a:pt x="3751" y="2692"/>
                  <a:pt x="3757" y="2700"/>
                </a:cubicBezTo>
                <a:cubicBezTo>
                  <a:pt x="3754" y="2715"/>
                  <a:pt x="3747" y="2722"/>
                  <a:pt x="3741" y="2722"/>
                </a:cubicBezTo>
                <a:cubicBezTo>
                  <a:pt x="3734" y="2722"/>
                  <a:pt x="3728" y="2717"/>
                  <a:pt x="3723" y="2706"/>
                </a:cubicBezTo>
                <a:cubicBezTo>
                  <a:pt x="3729" y="2694"/>
                  <a:pt x="3735" y="2688"/>
                  <a:pt x="3741" y="2688"/>
                </a:cubicBezTo>
                <a:close/>
                <a:moveTo>
                  <a:pt x="14236" y="2683"/>
                </a:moveTo>
                <a:cubicBezTo>
                  <a:pt x="14276" y="2711"/>
                  <a:pt x="14316" y="2746"/>
                  <a:pt x="14355" y="2774"/>
                </a:cubicBezTo>
                <a:cubicBezTo>
                  <a:pt x="14310" y="2751"/>
                  <a:pt x="14247" y="2734"/>
                  <a:pt x="14236" y="2683"/>
                </a:cubicBezTo>
                <a:close/>
                <a:moveTo>
                  <a:pt x="15156" y="2721"/>
                </a:moveTo>
                <a:cubicBezTo>
                  <a:pt x="15187" y="2737"/>
                  <a:pt x="15214" y="2758"/>
                  <a:pt x="15240" y="2774"/>
                </a:cubicBezTo>
                <a:cubicBezTo>
                  <a:pt x="15240" y="2780"/>
                  <a:pt x="15229" y="2791"/>
                  <a:pt x="15229" y="2797"/>
                </a:cubicBezTo>
                <a:cubicBezTo>
                  <a:pt x="15196" y="2780"/>
                  <a:pt x="15168" y="2758"/>
                  <a:pt x="15156" y="2721"/>
                </a:cubicBezTo>
                <a:close/>
                <a:moveTo>
                  <a:pt x="4125" y="2740"/>
                </a:moveTo>
                <a:lnTo>
                  <a:pt x="4125" y="2740"/>
                </a:lnTo>
                <a:cubicBezTo>
                  <a:pt x="4091" y="2763"/>
                  <a:pt x="4063" y="2791"/>
                  <a:pt x="4029" y="2819"/>
                </a:cubicBezTo>
                <a:cubicBezTo>
                  <a:pt x="4023" y="2814"/>
                  <a:pt x="4018" y="2808"/>
                  <a:pt x="4012" y="2802"/>
                </a:cubicBezTo>
                <a:cubicBezTo>
                  <a:pt x="4052" y="2780"/>
                  <a:pt x="4086" y="2763"/>
                  <a:pt x="4125" y="2740"/>
                </a:cubicBezTo>
                <a:close/>
                <a:moveTo>
                  <a:pt x="3274" y="2638"/>
                </a:moveTo>
                <a:lnTo>
                  <a:pt x="3274" y="2638"/>
                </a:lnTo>
                <a:cubicBezTo>
                  <a:pt x="3286" y="2660"/>
                  <a:pt x="3269" y="2677"/>
                  <a:pt x="3257" y="2694"/>
                </a:cubicBezTo>
                <a:cubicBezTo>
                  <a:pt x="3257" y="2706"/>
                  <a:pt x="3263" y="2717"/>
                  <a:pt x="3269" y="2729"/>
                </a:cubicBezTo>
                <a:cubicBezTo>
                  <a:pt x="3252" y="2729"/>
                  <a:pt x="3229" y="2723"/>
                  <a:pt x="3218" y="2723"/>
                </a:cubicBezTo>
                <a:cubicBezTo>
                  <a:pt x="3223" y="2729"/>
                  <a:pt x="3229" y="2746"/>
                  <a:pt x="3235" y="2751"/>
                </a:cubicBezTo>
                <a:cubicBezTo>
                  <a:pt x="3222" y="2745"/>
                  <a:pt x="3211" y="2743"/>
                  <a:pt x="3202" y="2743"/>
                </a:cubicBezTo>
                <a:cubicBezTo>
                  <a:pt x="3168" y="2743"/>
                  <a:pt x="3166" y="2780"/>
                  <a:pt x="3206" y="2802"/>
                </a:cubicBezTo>
                <a:cubicBezTo>
                  <a:pt x="3201" y="2808"/>
                  <a:pt x="3189" y="2819"/>
                  <a:pt x="3184" y="2825"/>
                </a:cubicBezTo>
                <a:cubicBezTo>
                  <a:pt x="3172" y="2802"/>
                  <a:pt x="3166" y="2785"/>
                  <a:pt x="3155" y="2768"/>
                </a:cubicBezTo>
                <a:cubicBezTo>
                  <a:pt x="3138" y="2791"/>
                  <a:pt x="3121" y="2797"/>
                  <a:pt x="3093" y="2797"/>
                </a:cubicBezTo>
                <a:cubicBezTo>
                  <a:pt x="3161" y="2746"/>
                  <a:pt x="3212" y="2683"/>
                  <a:pt x="3274" y="2638"/>
                </a:cubicBezTo>
                <a:close/>
                <a:moveTo>
                  <a:pt x="15266" y="2811"/>
                </a:moveTo>
                <a:cubicBezTo>
                  <a:pt x="15282" y="2811"/>
                  <a:pt x="15301" y="2834"/>
                  <a:pt x="15291" y="2853"/>
                </a:cubicBezTo>
                <a:cubicBezTo>
                  <a:pt x="15289" y="2854"/>
                  <a:pt x="15287" y="2854"/>
                  <a:pt x="15285" y="2854"/>
                </a:cubicBezTo>
                <a:cubicBezTo>
                  <a:pt x="15264" y="2854"/>
                  <a:pt x="15242" y="2829"/>
                  <a:pt x="15257" y="2814"/>
                </a:cubicBezTo>
                <a:cubicBezTo>
                  <a:pt x="15260" y="2812"/>
                  <a:pt x="15263" y="2811"/>
                  <a:pt x="15266" y="2811"/>
                </a:cubicBezTo>
                <a:close/>
                <a:moveTo>
                  <a:pt x="3519" y="2871"/>
                </a:moveTo>
                <a:cubicBezTo>
                  <a:pt x="3524" y="2871"/>
                  <a:pt x="3527" y="2873"/>
                  <a:pt x="3530" y="2876"/>
                </a:cubicBezTo>
                <a:cubicBezTo>
                  <a:pt x="3524" y="2899"/>
                  <a:pt x="3496" y="2916"/>
                  <a:pt x="3473" y="2916"/>
                </a:cubicBezTo>
                <a:cubicBezTo>
                  <a:pt x="3464" y="2897"/>
                  <a:pt x="3499" y="2871"/>
                  <a:pt x="3519" y="2871"/>
                </a:cubicBezTo>
                <a:close/>
                <a:moveTo>
                  <a:pt x="4602" y="2655"/>
                </a:moveTo>
                <a:lnTo>
                  <a:pt x="4602" y="2655"/>
                </a:lnTo>
                <a:cubicBezTo>
                  <a:pt x="4562" y="2694"/>
                  <a:pt x="4500" y="2717"/>
                  <a:pt x="4466" y="2768"/>
                </a:cubicBezTo>
                <a:cubicBezTo>
                  <a:pt x="4454" y="2774"/>
                  <a:pt x="4449" y="2780"/>
                  <a:pt x="4437" y="2785"/>
                </a:cubicBezTo>
                <a:cubicBezTo>
                  <a:pt x="4432" y="2785"/>
                  <a:pt x="4432" y="2780"/>
                  <a:pt x="4426" y="2780"/>
                </a:cubicBezTo>
                <a:cubicBezTo>
                  <a:pt x="4318" y="2842"/>
                  <a:pt x="4233" y="2933"/>
                  <a:pt x="4120" y="2990"/>
                </a:cubicBezTo>
                <a:cubicBezTo>
                  <a:pt x="4267" y="2865"/>
                  <a:pt x="4432" y="2751"/>
                  <a:pt x="4602" y="2655"/>
                </a:cubicBezTo>
                <a:close/>
                <a:moveTo>
                  <a:pt x="3008" y="2904"/>
                </a:moveTo>
                <a:lnTo>
                  <a:pt x="3008" y="2904"/>
                </a:lnTo>
                <a:cubicBezTo>
                  <a:pt x="2968" y="2938"/>
                  <a:pt x="2934" y="2972"/>
                  <a:pt x="2888" y="2995"/>
                </a:cubicBezTo>
                <a:cubicBezTo>
                  <a:pt x="2911" y="2967"/>
                  <a:pt x="2934" y="2944"/>
                  <a:pt x="2957" y="2916"/>
                </a:cubicBezTo>
                <a:cubicBezTo>
                  <a:pt x="2974" y="2910"/>
                  <a:pt x="2991" y="2910"/>
                  <a:pt x="3008" y="2904"/>
                </a:cubicBezTo>
                <a:close/>
                <a:moveTo>
                  <a:pt x="15093" y="2581"/>
                </a:moveTo>
                <a:lnTo>
                  <a:pt x="15093" y="2581"/>
                </a:lnTo>
                <a:cubicBezTo>
                  <a:pt x="15252" y="2706"/>
                  <a:pt x="15405" y="2848"/>
                  <a:pt x="15541" y="2995"/>
                </a:cubicBezTo>
                <a:cubicBezTo>
                  <a:pt x="15399" y="2904"/>
                  <a:pt x="15297" y="2768"/>
                  <a:pt x="15167" y="2666"/>
                </a:cubicBezTo>
                <a:cubicBezTo>
                  <a:pt x="15133" y="2643"/>
                  <a:pt x="15110" y="2615"/>
                  <a:pt x="15093" y="2581"/>
                </a:cubicBezTo>
                <a:close/>
                <a:moveTo>
                  <a:pt x="14611" y="2978"/>
                </a:moveTo>
                <a:lnTo>
                  <a:pt x="14611" y="2978"/>
                </a:lnTo>
                <a:cubicBezTo>
                  <a:pt x="14645" y="2995"/>
                  <a:pt x="14667" y="3012"/>
                  <a:pt x="14690" y="3035"/>
                </a:cubicBezTo>
                <a:cubicBezTo>
                  <a:pt x="14690" y="3041"/>
                  <a:pt x="14684" y="3052"/>
                  <a:pt x="14679" y="3058"/>
                </a:cubicBezTo>
                <a:cubicBezTo>
                  <a:pt x="14656" y="3035"/>
                  <a:pt x="14633" y="3007"/>
                  <a:pt x="14611" y="2978"/>
                </a:cubicBezTo>
                <a:close/>
                <a:moveTo>
                  <a:pt x="2588" y="3007"/>
                </a:moveTo>
                <a:cubicBezTo>
                  <a:pt x="2616" y="3024"/>
                  <a:pt x="2622" y="3058"/>
                  <a:pt x="2627" y="3086"/>
                </a:cubicBezTo>
                <a:cubicBezTo>
                  <a:pt x="2616" y="3075"/>
                  <a:pt x="2605" y="3052"/>
                  <a:pt x="2593" y="3035"/>
                </a:cubicBezTo>
                <a:cubicBezTo>
                  <a:pt x="2582" y="3058"/>
                  <a:pt x="2565" y="3075"/>
                  <a:pt x="2548" y="3092"/>
                </a:cubicBezTo>
                <a:lnTo>
                  <a:pt x="2537" y="3041"/>
                </a:lnTo>
                <a:cubicBezTo>
                  <a:pt x="2548" y="3018"/>
                  <a:pt x="2565" y="3007"/>
                  <a:pt x="2588" y="3007"/>
                </a:cubicBezTo>
                <a:close/>
                <a:moveTo>
                  <a:pt x="15337" y="2876"/>
                </a:moveTo>
                <a:cubicBezTo>
                  <a:pt x="15405" y="2950"/>
                  <a:pt x="15496" y="3001"/>
                  <a:pt x="15541" y="3092"/>
                </a:cubicBezTo>
                <a:cubicBezTo>
                  <a:pt x="15456" y="3024"/>
                  <a:pt x="15399" y="2933"/>
                  <a:pt x="15297" y="2893"/>
                </a:cubicBezTo>
                <a:cubicBezTo>
                  <a:pt x="15308" y="2887"/>
                  <a:pt x="15325" y="2882"/>
                  <a:pt x="15337" y="2876"/>
                </a:cubicBezTo>
                <a:close/>
                <a:moveTo>
                  <a:pt x="3751" y="2184"/>
                </a:moveTo>
                <a:lnTo>
                  <a:pt x="3751" y="2184"/>
                </a:lnTo>
                <a:cubicBezTo>
                  <a:pt x="3745" y="2224"/>
                  <a:pt x="3694" y="2241"/>
                  <a:pt x="3666" y="2269"/>
                </a:cubicBezTo>
                <a:cubicBezTo>
                  <a:pt x="3399" y="2479"/>
                  <a:pt x="3138" y="2700"/>
                  <a:pt x="2877" y="2933"/>
                </a:cubicBezTo>
                <a:cubicBezTo>
                  <a:pt x="2820" y="2984"/>
                  <a:pt x="2769" y="3052"/>
                  <a:pt x="2701" y="3097"/>
                </a:cubicBezTo>
                <a:cubicBezTo>
                  <a:pt x="2769" y="2995"/>
                  <a:pt x="2894" y="2927"/>
                  <a:pt x="2940" y="2819"/>
                </a:cubicBezTo>
                <a:cubicBezTo>
                  <a:pt x="2945" y="2825"/>
                  <a:pt x="2951" y="2831"/>
                  <a:pt x="2957" y="2836"/>
                </a:cubicBezTo>
                <a:cubicBezTo>
                  <a:pt x="3155" y="2643"/>
                  <a:pt x="3371" y="2479"/>
                  <a:pt x="3586" y="2309"/>
                </a:cubicBezTo>
                <a:cubicBezTo>
                  <a:pt x="3581" y="2309"/>
                  <a:pt x="3575" y="2303"/>
                  <a:pt x="3575" y="2297"/>
                </a:cubicBezTo>
                <a:cubicBezTo>
                  <a:pt x="3649" y="2286"/>
                  <a:pt x="3688" y="2224"/>
                  <a:pt x="3751" y="2184"/>
                </a:cubicBezTo>
                <a:close/>
                <a:moveTo>
                  <a:pt x="2683" y="3103"/>
                </a:moveTo>
                <a:cubicBezTo>
                  <a:pt x="2691" y="3103"/>
                  <a:pt x="2698" y="3108"/>
                  <a:pt x="2696" y="3120"/>
                </a:cubicBezTo>
                <a:cubicBezTo>
                  <a:pt x="2696" y="3136"/>
                  <a:pt x="2680" y="3144"/>
                  <a:pt x="2668" y="3144"/>
                </a:cubicBezTo>
                <a:cubicBezTo>
                  <a:pt x="2658" y="3144"/>
                  <a:pt x="2651" y="3138"/>
                  <a:pt x="2656" y="3126"/>
                </a:cubicBezTo>
                <a:cubicBezTo>
                  <a:pt x="2656" y="3113"/>
                  <a:pt x="2671" y="3103"/>
                  <a:pt x="2683" y="3103"/>
                </a:cubicBezTo>
                <a:close/>
                <a:moveTo>
                  <a:pt x="4120" y="2984"/>
                </a:moveTo>
                <a:lnTo>
                  <a:pt x="4120" y="2984"/>
                </a:lnTo>
                <a:cubicBezTo>
                  <a:pt x="4057" y="3058"/>
                  <a:pt x="3978" y="3120"/>
                  <a:pt x="3893" y="3171"/>
                </a:cubicBezTo>
                <a:cubicBezTo>
                  <a:pt x="3955" y="3092"/>
                  <a:pt x="4040" y="3041"/>
                  <a:pt x="4120" y="2984"/>
                </a:cubicBezTo>
                <a:close/>
                <a:moveTo>
                  <a:pt x="15547" y="3001"/>
                </a:moveTo>
                <a:lnTo>
                  <a:pt x="15547" y="3001"/>
                </a:lnTo>
                <a:cubicBezTo>
                  <a:pt x="15598" y="3052"/>
                  <a:pt x="15655" y="3103"/>
                  <a:pt x="15706" y="3160"/>
                </a:cubicBezTo>
                <a:lnTo>
                  <a:pt x="15689" y="3182"/>
                </a:lnTo>
                <a:cubicBezTo>
                  <a:pt x="15660" y="3143"/>
                  <a:pt x="15620" y="3103"/>
                  <a:pt x="15575" y="3069"/>
                </a:cubicBezTo>
                <a:cubicBezTo>
                  <a:pt x="15569" y="3046"/>
                  <a:pt x="15558" y="3024"/>
                  <a:pt x="15547" y="3001"/>
                </a:cubicBezTo>
                <a:close/>
                <a:moveTo>
                  <a:pt x="15607" y="3140"/>
                </a:moveTo>
                <a:cubicBezTo>
                  <a:pt x="15627" y="3140"/>
                  <a:pt x="15647" y="3168"/>
                  <a:pt x="15632" y="3182"/>
                </a:cubicBezTo>
                <a:cubicBezTo>
                  <a:pt x="15629" y="3184"/>
                  <a:pt x="15625" y="3185"/>
                  <a:pt x="15622" y="3185"/>
                </a:cubicBezTo>
                <a:cubicBezTo>
                  <a:pt x="15601" y="3185"/>
                  <a:pt x="15578" y="3157"/>
                  <a:pt x="15598" y="3143"/>
                </a:cubicBezTo>
                <a:cubicBezTo>
                  <a:pt x="15601" y="3141"/>
                  <a:pt x="15604" y="3140"/>
                  <a:pt x="15607" y="3140"/>
                </a:cubicBezTo>
                <a:close/>
                <a:moveTo>
                  <a:pt x="2380" y="3175"/>
                </a:moveTo>
                <a:cubicBezTo>
                  <a:pt x="2405" y="3175"/>
                  <a:pt x="2397" y="3215"/>
                  <a:pt x="2378" y="3215"/>
                </a:cubicBezTo>
                <a:cubicBezTo>
                  <a:pt x="2374" y="3215"/>
                  <a:pt x="2371" y="3214"/>
                  <a:pt x="2366" y="3211"/>
                </a:cubicBezTo>
                <a:cubicBezTo>
                  <a:pt x="2366" y="3205"/>
                  <a:pt x="2372" y="3188"/>
                  <a:pt x="2372" y="3177"/>
                </a:cubicBezTo>
                <a:cubicBezTo>
                  <a:pt x="2375" y="3176"/>
                  <a:pt x="2378" y="3175"/>
                  <a:pt x="2380" y="3175"/>
                </a:cubicBezTo>
                <a:close/>
                <a:moveTo>
                  <a:pt x="15689" y="3188"/>
                </a:moveTo>
                <a:lnTo>
                  <a:pt x="15700" y="3194"/>
                </a:lnTo>
                <a:cubicBezTo>
                  <a:pt x="15694" y="3205"/>
                  <a:pt x="15689" y="3216"/>
                  <a:pt x="15683" y="3222"/>
                </a:cubicBezTo>
                <a:cubicBezTo>
                  <a:pt x="15677" y="3216"/>
                  <a:pt x="15672" y="3216"/>
                  <a:pt x="15666" y="3211"/>
                </a:cubicBezTo>
                <a:cubicBezTo>
                  <a:pt x="15672" y="3205"/>
                  <a:pt x="15683" y="3199"/>
                  <a:pt x="15689" y="3188"/>
                </a:cubicBezTo>
                <a:close/>
                <a:moveTo>
                  <a:pt x="2525" y="3069"/>
                </a:moveTo>
                <a:cubicBezTo>
                  <a:pt x="2542" y="3086"/>
                  <a:pt x="2542" y="3103"/>
                  <a:pt x="2525" y="3120"/>
                </a:cubicBezTo>
                <a:cubicBezTo>
                  <a:pt x="2486" y="3160"/>
                  <a:pt x="2446" y="3194"/>
                  <a:pt x="2412" y="3239"/>
                </a:cubicBezTo>
                <a:cubicBezTo>
                  <a:pt x="2401" y="3222"/>
                  <a:pt x="2418" y="3199"/>
                  <a:pt x="2418" y="3182"/>
                </a:cubicBezTo>
                <a:cubicBezTo>
                  <a:pt x="2418" y="3177"/>
                  <a:pt x="2412" y="3171"/>
                  <a:pt x="2406" y="3165"/>
                </a:cubicBezTo>
                <a:cubicBezTo>
                  <a:pt x="2452" y="3143"/>
                  <a:pt x="2486" y="3086"/>
                  <a:pt x="2525" y="3069"/>
                </a:cubicBezTo>
                <a:close/>
                <a:moveTo>
                  <a:pt x="2271" y="3239"/>
                </a:moveTo>
                <a:cubicBezTo>
                  <a:pt x="2271" y="3239"/>
                  <a:pt x="2270" y="3239"/>
                  <a:pt x="2270" y="3239"/>
                </a:cubicBezTo>
                <a:cubicBezTo>
                  <a:pt x="2270" y="3240"/>
                  <a:pt x="2270" y="3240"/>
                  <a:pt x="2270" y="3241"/>
                </a:cubicBezTo>
                <a:lnTo>
                  <a:pt x="2270" y="3241"/>
                </a:lnTo>
                <a:cubicBezTo>
                  <a:pt x="2270" y="3240"/>
                  <a:pt x="2271" y="3240"/>
                  <a:pt x="2271" y="3239"/>
                </a:cubicBezTo>
                <a:close/>
                <a:moveTo>
                  <a:pt x="15717" y="3205"/>
                </a:moveTo>
                <a:lnTo>
                  <a:pt x="15717" y="3205"/>
                </a:lnTo>
                <a:cubicBezTo>
                  <a:pt x="15740" y="3216"/>
                  <a:pt x="15757" y="3228"/>
                  <a:pt x="15779" y="3245"/>
                </a:cubicBezTo>
                <a:cubicBezTo>
                  <a:pt x="15785" y="3256"/>
                  <a:pt x="15791" y="3268"/>
                  <a:pt x="15796" y="3279"/>
                </a:cubicBezTo>
                <a:cubicBezTo>
                  <a:pt x="15768" y="3256"/>
                  <a:pt x="15745" y="3228"/>
                  <a:pt x="15717" y="3205"/>
                </a:cubicBezTo>
                <a:close/>
                <a:moveTo>
                  <a:pt x="2571" y="3307"/>
                </a:moveTo>
                <a:cubicBezTo>
                  <a:pt x="2593" y="3319"/>
                  <a:pt x="2599" y="3336"/>
                  <a:pt x="2576" y="3347"/>
                </a:cubicBezTo>
                <a:cubicBezTo>
                  <a:pt x="2554" y="3336"/>
                  <a:pt x="2554" y="3324"/>
                  <a:pt x="2571" y="3307"/>
                </a:cubicBezTo>
                <a:close/>
                <a:moveTo>
                  <a:pt x="15796" y="3268"/>
                </a:moveTo>
                <a:lnTo>
                  <a:pt x="15796" y="3268"/>
                </a:lnTo>
                <a:cubicBezTo>
                  <a:pt x="15813" y="3285"/>
                  <a:pt x="15830" y="3296"/>
                  <a:pt x="15847" y="3313"/>
                </a:cubicBezTo>
                <a:lnTo>
                  <a:pt x="15847" y="3319"/>
                </a:lnTo>
                <a:lnTo>
                  <a:pt x="15853" y="3319"/>
                </a:lnTo>
                <a:cubicBezTo>
                  <a:pt x="15870" y="3336"/>
                  <a:pt x="15893" y="3358"/>
                  <a:pt x="15910" y="3381"/>
                </a:cubicBezTo>
                <a:cubicBezTo>
                  <a:pt x="15881" y="3358"/>
                  <a:pt x="15859" y="3336"/>
                  <a:pt x="15830" y="3319"/>
                </a:cubicBezTo>
                <a:cubicBezTo>
                  <a:pt x="15813" y="3302"/>
                  <a:pt x="15802" y="3285"/>
                  <a:pt x="15796" y="3268"/>
                </a:cubicBezTo>
                <a:close/>
                <a:moveTo>
                  <a:pt x="15693" y="3264"/>
                </a:moveTo>
                <a:cubicBezTo>
                  <a:pt x="15728" y="3294"/>
                  <a:pt x="15763" y="3322"/>
                  <a:pt x="15802" y="3347"/>
                </a:cubicBezTo>
                <a:cubicBezTo>
                  <a:pt x="15813" y="3364"/>
                  <a:pt x="15830" y="3381"/>
                  <a:pt x="15847" y="3392"/>
                </a:cubicBezTo>
                <a:cubicBezTo>
                  <a:pt x="15836" y="3387"/>
                  <a:pt x="15825" y="3381"/>
                  <a:pt x="15813" y="3381"/>
                </a:cubicBezTo>
                <a:cubicBezTo>
                  <a:pt x="15796" y="3364"/>
                  <a:pt x="15779" y="3347"/>
                  <a:pt x="15762" y="3336"/>
                </a:cubicBezTo>
                <a:cubicBezTo>
                  <a:pt x="15730" y="3322"/>
                  <a:pt x="15716" y="3288"/>
                  <a:pt x="15693" y="3264"/>
                </a:cubicBezTo>
                <a:close/>
                <a:moveTo>
                  <a:pt x="2525" y="3360"/>
                </a:moveTo>
                <a:cubicBezTo>
                  <a:pt x="2543" y="3360"/>
                  <a:pt x="2555" y="3389"/>
                  <a:pt x="2537" y="3398"/>
                </a:cubicBezTo>
                <a:cubicBezTo>
                  <a:pt x="2534" y="3400"/>
                  <a:pt x="2530" y="3400"/>
                  <a:pt x="2527" y="3400"/>
                </a:cubicBezTo>
                <a:cubicBezTo>
                  <a:pt x="2509" y="3400"/>
                  <a:pt x="2494" y="3374"/>
                  <a:pt x="2514" y="3364"/>
                </a:cubicBezTo>
                <a:cubicBezTo>
                  <a:pt x="2518" y="3361"/>
                  <a:pt x="2522" y="3360"/>
                  <a:pt x="2525" y="3360"/>
                </a:cubicBezTo>
                <a:close/>
                <a:moveTo>
                  <a:pt x="15870" y="3398"/>
                </a:moveTo>
                <a:cubicBezTo>
                  <a:pt x="15876" y="3398"/>
                  <a:pt x="15881" y="3404"/>
                  <a:pt x="15887" y="3409"/>
                </a:cubicBezTo>
                <a:lnTo>
                  <a:pt x="15870" y="3404"/>
                </a:lnTo>
                <a:cubicBezTo>
                  <a:pt x="15870" y="3398"/>
                  <a:pt x="15870" y="3398"/>
                  <a:pt x="15870" y="3398"/>
                </a:cubicBezTo>
                <a:close/>
                <a:moveTo>
                  <a:pt x="15972" y="3398"/>
                </a:moveTo>
                <a:cubicBezTo>
                  <a:pt x="15984" y="3398"/>
                  <a:pt x="15995" y="3404"/>
                  <a:pt x="16006" y="3409"/>
                </a:cubicBezTo>
                <a:cubicBezTo>
                  <a:pt x="16009" y="3413"/>
                  <a:pt x="16012" y="3417"/>
                  <a:pt x="16014" y="3421"/>
                </a:cubicBezTo>
                <a:lnTo>
                  <a:pt x="16014" y="3421"/>
                </a:lnTo>
                <a:cubicBezTo>
                  <a:pt x="16007" y="3421"/>
                  <a:pt x="15994" y="3420"/>
                  <a:pt x="15989" y="3415"/>
                </a:cubicBezTo>
                <a:cubicBezTo>
                  <a:pt x="15984" y="3409"/>
                  <a:pt x="15978" y="3404"/>
                  <a:pt x="15972" y="3398"/>
                </a:cubicBezTo>
                <a:close/>
                <a:moveTo>
                  <a:pt x="15904" y="3426"/>
                </a:moveTo>
                <a:cubicBezTo>
                  <a:pt x="15916" y="3432"/>
                  <a:pt x="15921" y="3438"/>
                  <a:pt x="15933" y="3449"/>
                </a:cubicBezTo>
                <a:lnTo>
                  <a:pt x="15910" y="3460"/>
                </a:lnTo>
                <a:cubicBezTo>
                  <a:pt x="15910" y="3460"/>
                  <a:pt x="15916" y="3466"/>
                  <a:pt x="15916" y="3472"/>
                </a:cubicBezTo>
                <a:cubicBezTo>
                  <a:pt x="15893" y="3460"/>
                  <a:pt x="15864" y="3449"/>
                  <a:pt x="15842" y="3443"/>
                </a:cubicBezTo>
                <a:cubicBezTo>
                  <a:pt x="15842" y="3438"/>
                  <a:pt x="15842" y="3438"/>
                  <a:pt x="15842" y="3432"/>
                </a:cubicBezTo>
                <a:cubicBezTo>
                  <a:pt x="15864" y="3432"/>
                  <a:pt x="15881" y="3426"/>
                  <a:pt x="15904" y="3426"/>
                </a:cubicBezTo>
                <a:close/>
                <a:moveTo>
                  <a:pt x="2270" y="3241"/>
                </a:moveTo>
                <a:cubicBezTo>
                  <a:pt x="2253" y="3271"/>
                  <a:pt x="2246" y="3304"/>
                  <a:pt x="2253" y="3347"/>
                </a:cubicBezTo>
                <a:cubicBezTo>
                  <a:pt x="2242" y="3336"/>
                  <a:pt x="2225" y="3324"/>
                  <a:pt x="2213" y="3319"/>
                </a:cubicBezTo>
                <a:lnTo>
                  <a:pt x="2213" y="3319"/>
                </a:lnTo>
                <a:cubicBezTo>
                  <a:pt x="2219" y="3330"/>
                  <a:pt x="2230" y="3353"/>
                  <a:pt x="2236" y="3364"/>
                </a:cubicBezTo>
                <a:cubicBezTo>
                  <a:pt x="2228" y="3364"/>
                  <a:pt x="2218" y="3363"/>
                  <a:pt x="2207" y="3363"/>
                </a:cubicBezTo>
                <a:cubicBezTo>
                  <a:pt x="2186" y="3363"/>
                  <a:pt x="2164" y="3368"/>
                  <a:pt x="2168" y="3398"/>
                </a:cubicBezTo>
                <a:cubicBezTo>
                  <a:pt x="2140" y="3426"/>
                  <a:pt x="2111" y="3455"/>
                  <a:pt x="2083" y="3489"/>
                </a:cubicBezTo>
                <a:cubicBezTo>
                  <a:pt x="2128" y="3472"/>
                  <a:pt x="2168" y="3443"/>
                  <a:pt x="2208" y="3409"/>
                </a:cubicBezTo>
                <a:cubicBezTo>
                  <a:pt x="2196" y="3404"/>
                  <a:pt x="2185" y="3387"/>
                  <a:pt x="2179" y="3375"/>
                </a:cubicBezTo>
                <a:lnTo>
                  <a:pt x="2179" y="3375"/>
                </a:lnTo>
                <a:cubicBezTo>
                  <a:pt x="2189" y="3378"/>
                  <a:pt x="2198" y="3379"/>
                  <a:pt x="2206" y="3379"/>
                </a:cubicBezTo>
                <a:cubicBezTo>
                  <a:pt x="2233" y="3379"/>
                  <a:pt x="2254" y="3365"/>
                  <a:pt x="2259" y="3330"/>
                </a:cubicBezTo>
                <a:lnTo>
                  <a:pt x="2281" y="3358"/>
                </a:lnTo>
                <a:cubicBezTo>
                  <a:pt x="2270" y="3319"/>
                  <a:pt x="2265" y="3280"/>
                  <a:pt x="2270" y="3241"/>
                </a:cubicBezTo>
                <a:close/>
                <a:moveTo>
                  <a:pt x="3893" y="3165"/>
                </a:moveTo>
                <a:lnTo>
                  <a:pt x="3893" y="3165"/>
                </a:lnTo>
                <a:cubicBezTo>
                  <a:pt x="3876" y="3205"/>
                  <a:pt x="3842" y="3228"/>
                  <a:pt x="3808" y="3245"/>
                </a:cubicBezTo>
                <a:cubicBezTo>
                  <a:pt x="3813" y="3256"/>
                  <a:pt x="3819" y="3262"/>
                  <a:pt x="3825" y="3268"/>
                </a:cubicBezTo>
                <a:cubicBezTo>
                  <a:pt x="3819" y="3273"/>
                  <a:pt x="3813" y="3279"/>
                  <a:pt x="3808" y="3285"/>
                </a:cubicBezTo>
                <a:cubicBezTo>
                  <a:pt x="3796" y="3279"/>
                  <a:pt x="3791" y="3279"/>
                  <a:pt x="3779" y="3273"/>
                </a:cubicBezTo>
                <a:cubicBezTo>
                  <a:pt x="3683" y="3341"/>
                  <a:pt x="3609" y="3443"/>
                  <a:pt x="3501" y="3494"/>
                </a:cubicBezTo>
                <a:cubicBezTo>
                  <a:pt x="3620" y="3375"/>
                  <a:pt x="3751" y="3262"/>
                  <a:pt x="3893" y="3165"/>
                </a:cubicBezTo>
                <a:close/>
                <a:moveTo>
                  <a:pt x="15921" y="3483"/>
                </a:moveTo>
                <a:cubicBezTo>
                  <a:pt x="15933" y="3494"/>
                  <a:pt x="15938" y="3506"/>
                  <a:pt x="15944" y="3517"/>
                </a:cubicBezTo>
                <a:lnTo>
                  <a:pt x="15938" y="3551"/>
                </a:lnTo>
                <a:lnTo>
                  <a:pt x="15927" y="3546"/>
                </a:lnTo>
                <a:cubicBezTo>
                  <a:pt x="15927" y="3540"/>
                  <a:pt x="15921" y="3534"/>
                  <a:pt x="15916" y="3534"/>
                </a:cubicBezTo>
                <a:cubicBezTo>
                  <a:pt x="15921" y="3523"/>
                  <a:pt x="15927" y="3506"/>
                  <a:pt x="15933" y="3500"/>
                </a:cubicBezTo>
                <a:cubicBezTo>
                  <a:pt x="15927" y="3500"/>
                  <a:pt x="15927" y="3494"/>
                  <a:pt x="15921" y="3494"/>
                </a:cubicBezTo>
                <a:cubicBezTo>
                  <a:pt x="15921" y="3489"/>
                  <a:pt x="15921" y="3483"/>
                  <a:pt x="15921" y="3483"/>
                </a:cubicBezTo>
                <a:close/>
                <a:moveTo>
                  <a:pt x="2503" y="3387"/>
                </a:moveTo>
                <a:lnTo>
                  <a:pt x="2503" y="3387"/>
                </a:lnTo>
                <a:cubicBezTo>
                  <a:pt x="2497" y="3455"/>
                  <a:pt x="2446" y="3506"/>
                  <a:pt x="2412" y="3563"/>
                </a:cubicBezTo>
                <a:cubicBezTo>
                  <a:pt x="2401" y="3551"/>
                  <a:pt x="2383" y="3540"/>
                  <a:pt x="2372" y="3529"/>
                </a:cubicBezTo>
                <a:cubicBezTo>
                  <a:pt x="2412" y="3477"/>
                  <a:pt x="2457" y="3426"/>
                  <a:pt x="2503" y="3387"/>
                </a:cubicBezTo>
                <a:close/>
                <a:moveTo>
                  <a:pt x="16021" y="3429"/>
                </a:moveTo>
                <a:lnTo>
                  <a:pt x="16021" y="3429"/>
                </a:lnTo>
                <a:cubicBezTo>
                  <a:pt x="16040" y="3455"/>
                  <a:pt x="16063" y="3476"/>
                  <a:pt x="16086" y="3494"/>
                </a:cubicBezTo>
                <a:cubicBezTo>
                  <a:pt x="16086" y="3494"/>
                  <a:pt x="16086" y="3500"/>
                  <a:pt x="16091" y="3500"/>
                </a:cubicBezTo>
                <a:cubicBezTo>
                  <a:pt x="16103" y="3511"/>
                  <a:pt x="16114" y="3523"/>
                  <a:pt x="16125" y="3529"/>
                </a:cubicBezTo>
                <a:cubicBezTo>
                  <a:pt x="16125" y="3540"/>
                  <a:pt x="16120" y="3557"/>
                  <a:pt x="16120" y="3563"/>
                </a:cubicBezTo>
                <a:cubicBezTo>
                  <a:pt x="16103" y="3551"/>
                  <a:pt x="16086" y="3534"/>
                  <a:pt x="16069" y="3517"/>
                </a:cubicBezTo>
                <a:cubicBezTo>
                  <a:pt x="16048" y="3491"/>
                  <a:pt x="16032" y="3460"/>
                  <a:pt x="16021" y="3429"/>
                </a:cubicBezTo>
                <a:close/>
                <a:moveTo>
                  <a:pt x="2364" y="3554"/>
                </a:moveTo>
                <a:cubicBezTo>
                  <a:pt x="2368" y="3554"/>
                  <a:pt x="2373" y="3557"/>
                  <a:pt x="2378" y="3563"/>
                </a:cubicBezTo>
                <a:cubicBezTo>
                  <a:pt x="2378" y="3574"/>
                  <a:pt x="2372" y="3585"/>
                  <a:pt x="2372" y="3597"/>
                </a:cubicBezTo>
                <a:cubicBezTo>
                  <a:pt x="2367" y="3598"/>
                  <a:pt x="2363" y="3599"/>
                  <a:pt x="2360" y="3599"/>
                </a:cubicBezTo>
                <a:cubicBezTo>
                  <a:pt x="2333" y="3599"/>
                  <a:pt x="2345" y="3554"/>
                  <a:pt x="2364" y="3554"/>
                </a:cubicBezTo>
                <a:close/>
                <a:moveTo>
                  <a:pt x="16142" y="3546"/>
                </a:moveTo>
                <a:cubicBezTo>
                  <a:pt x="16160" y="3563"/>
                  <a:pt x="16182" y="3580"/>
                  <a:pt x="16205" y="3602"/>
                </a:cubicBezTo>
                <a:cubicBezTo>
                  <a:pt x="16199" y="3608"/>
                  <a:pt x="16188" y="3619"/>
                  <a:pt x="16182" y="3625"/>
                </a:cubicBezTo>
                <a:cubicBezTo>
                  <a:pt x="16165" y="3608"/>
                  <a:pt x="16142" y="3591"/>
                  <a:pt x="16125" y="3568"/>
                </a:cubicBezTo>
                <a:cubicBezTo>
                  <a:pt x="16131" y="3563"/>
                  <a:pt x="16137" y="3551"/>
                  <a:pt x="16142" y="3546"/>
                </a:cubicBezTo>
                <a:close/>
                <a:moveTo>
                  <a:pt x="2849" y="3483"/>
                </a:moveTo>
                <a:lnTo>
                  <a:pt x="2860" y="3494"/>
                </a:lnTo>
                <a:cubicBezTo>
                  <a:pt x="2815" y="3540"/>
                  <a:pt x="2769" y="3591"/>
                  <a:pt x="2724" y="3648"/>
                </a:cubicBezTo>
                <a:cubicBezTo>
                  <a:pt x="2741" y="3574"/>
                  <a:pt x="2815" y="3540"/>
                  <a:pt x="2849" y="3483"/>
                </a:cubicBezTo>
                <a:close/>
                <a:moveTo>
                  <a:pt x="2278" y="3670"/>
                </a:moveTo>
                <a:cubicBezTo>
                  <a:pt x="2285" y="3670"/>
                  <a:pt x="2290" y="3675"/>
                  <a:pt x="2293" y="3687"/>
                </a:cubicBezTo>
                <a:cubicBezTo>
                  <a:pt x="2285" y="3697"/>
                  <a:pt x="2279" y="3702"/>
                  <a:pt x="2273" y="3702"/>
                </a:cubicBezTo>
                <a:cubicBezTo>
                  <a:pt x="2266" y="3702"/>
                  <a:pt x="2259" y="3694"/>
                  <a:pt x="2253" y="3682"/>
                </a:cubicBezTo>
                <a:cubicBezTo>
                  <a:pt x="2264" y="3674"/>
                  <a:pt x="2272" y="3670"/>
                  <a:pt x="2278" y="3670"/>
                </a:cubicBezTo>
                <a:close/>
                <a:moveTo>
                  <a:pt x="15950" y="3466"/>
                </a:moveTo>
                <a:lnTo>
                  <a:pt x="15950" y="3466"/>
                </a:lnTo>
                <a:cubicBezTo>
                  <a:pt x="15989" y="3500"/>
                  <a:pt x="16023" y="3529"/>
                  <a:pt x="16057" y="3557"/>
                </a:cubicBezTo>
                <a:cubicBezTo>
                  <a:pt x="16097" y="3608"/>
                  <a:pt x="16131" y="3659"/>
                  <a:pt x="16171" y="3710"/>
                </a:cubicBezTo>
                <a:cubicBezTo>
                  <a:pt x="16165" y="3704"/>
                  <a:pt x="16154" y="3699"/>
                  <a:pt x="16148" y="3693"/>
                </a:cubicBezTo>
                <a:cubicBezTo>
                  <a:pt x="16120" y="3648"/>
                  <a:pt x="16086" y="3619"/>
                  <a:pt x="16052" y="3591"/>
                </a:cubicBezTo>
                <a:cubicBezTo>
                  <a:pt x="16012" y="3551"/>
                  <a:pt x="15984" y="3511"/>
                  <a:pt x="15950" y="3466"/>
                </a:cubicBezTo>
                <a:close/>
                <a:moveTo>
                  <a:pt x="16199" y="3750"/>
                </a:moveTo>
                <a:lnTo>
                  <a:pt x="16199" y="3750"/>
                </a:lnTo>
                <a:cubicBezTo>
                  <a:pt x="16205" y="3755"/>
                  <a:pt x="16205" y="3756"/>
                  <a:pt x="16211" y="3761"/>
                </a:cubicBezTo>
                <a:lnTo>
                  <a:pt x="16205" y="3761"/>
                </a:lnTo>
                <a:cubicBezTo>
                  <a:pt x="16205" y="3756"/>
                  <a:pt x="16205" y="3755"/>
                  <a:pt x="16199" y="3750"/>
                </a:cubicBezTo>
                <a:close/>
                <a:moveTo>
                  <a:pt x="2215" y="3737"/>
                </a:moveTo>
                <a:cubicBezTo>
                  <a:pt x="2222" y="3737"/>
                  <a:pt x="2227" y="3746"/>
                  <a:pt x="2230" y="3761"/>
                </a:cubicBezTo>
                <a:cubicBezTo>
                  <a:pt x="2220" y="3772"/>
                  <a:pt x="2211" y="3778"/>
                  <a:pt x="2205" y="3778"/>
                </a:cubicBezTo>
                <a:cubicBezTo>
                  <a:pt x="2198" y="3778"/>
                  <a:pt x="2194" y="3770"/>
                  <a:pt x="2191" y="3755"/>
                </a:cubicBezTo>
                <a:cubicBezTo>
                  <a:pt x="2201" y="3743"/>
                  <a:pt x="2209" y="3737"/>
                  <a:pt x="2215" y="3737"/>
                </a:cubicBezTo>
                <a:close/>
                <a:moveTo>
                  <a:pt x="16500" y="3795"/>
                </a:moveTo>
                <a:cubicBezTo>
                  <a:pt x="16500" y="3812"/>
                  <a:pt x="16506" y="3841"/>
                  <a:pt x="16511" y="3858"/>
                </a:cubicBezTo>
                <a:cubicBezTo>
                  <a:pt x="16528" y="3858"/>
                  <a:pt x="16557" y="3863"/>
                  <a:pt x="16568" y="3869"/>
                </a:cubicBezTo>
                <a:cubicBezTo>
                  <a:pt x="16540" y="3852"/>
                  <a:pt x="16517" y="3829"/>
                  <a:pt x="16500" y="3795"/>
                </a:cubicBezTo>
                <a:close/>
                <a:moveTo>
                  <a:pt x="2805" y="3900"/>
                </a:moveTo>
                <a:cubicBezTo>
                  <a:pt x="2811" y="3900"/>
                  <a:pt x="2816" y="3903"/>
                  <a:pt x="2820" y="3909"/>
                </a:cubicBezTo>
                <a:cubicBezTo>
                  <a:pt x="2815" y="3926"/>
                  <a:pt x="2803" y="3943"/>
                  <a:pt x="2786" y="3948"/>
                </a:cubicBezTo>
                <a:cubicBezTo>
                  <a:pt x="2778" y="3953"/>
                  <a:pt x="2772" y="3955"/>
                  <a:pt x="2768" y="3955"/>
                </a:cubicBezTo>
                <a:cubicBezTo>
                  <a:pt x="2746" y="3955"/>
                  <a:pt x="2779" y="3900"/>
                  <a:pt x="2805" y="3900"/>
                </a:cubicBezTo>
                <a:close/>
                <a:moveTo>
                  <a:pt x="16494" y="3920"/>
                </a:moveTo>
                <a:cubicBezTo>
                  <a:pt x="16511" y="3943"/>
                  <a:pt x="16528" y="3960"/>
                  <a:pt x="16540" y="3982"/>
                </a:cubicBezTo>
                <a:cubicBezTo>
                  <a:pt x="16528" y="3971"/>
                  <a:pt x="16517" y="3960"/>
                  <a:pt x="16506" y="3948"/>
                </a:cubicBezTo>
                <a:cubicBezTo>
                  <a:pt x="16500" y="3943"/>
                  <a:pt x="16500" y="3931"/>
                  <a:pt x="16494" y="3920"/>
                </a:cubicBezTo>
                <a:close/>
                <a:moveTo>
                  <a:pt x="16222" y="3619"/>
                </a:moveTo>
                <a:cubicBezTo>
                  <a:pt x="16245" y="3642"/>
                  <a:pt x="16273" y="3670"/>
                  <a:pt x="16290" y="3704"/>
                </a:cubicBezTo>
                <a:cubicBezTo>
                  <a:pt x="16296" y="3710"/>
                  <a:pt x="16301" y="3710"/>
                  <a:pt x="16313" y="3710"/>
                </a:cubicBezTo>
                <a:cubicBezTo>
                  <a:pt x="16313" y="3716"/>
                  <a:pt x="16313" y="3716"/>
                  <a:pt x="16313" y="3721"/>
                </a:cubicBezTo>
                <a:cubicBezTo>
                  <a:pt x="16318" y="3721"/>
                  <a:pt x="16335" y="3727"/>
                  <a:pt x="16341" y="3727"/>
                </a:cubicBezTo>
                <a:cubicBezTo>
                  <a:pt x="16347" y="3733"/>
                  <a:pt x="16347" y="3738"/>
                  <a:pt x="16352" y="3744"/>
                </a:cubicBezTo>
                <a:cubicBezTo>
                  <a:pt x="16375" y="3824"/>
                  <a:pt x="16449" y="3863"/>
                  <a:pt x="16472" y="3943"/>
                </a:cubicBezTo>
                <a:cubicBezTo>
                  <a:pt x="16494" y="3965"/>
                  <a:pt x="16517" y="3977"/>
                  <a:pt x="16545" y="3988"/>
                </a:cubicBezTo>
                <a:cubicBezTo>
                  <a:pt x="16551" y="3999"/>
                  <a:pt x="16551" y="4005"/>
                  <a:pt x="16557" y="4011"/>
                </a:cubicBezTo>
                <a:cubicBezTo>
                  <a:pt x="16551" y="4016"/>
                  <a:pt x="16545" y="4022"/>
                  <a:pt x="16540" y="4033"/>
                </a:cubicBezTo>
                <a:cubicBezTo>
                  <a:pt x="16472" y="3948"/>
                  <a:pt x="16392" y="3858"/>
                  <a:pt x="16318" y="3778"/>
                </a:cubicBezTo>
                <a:cubicBezTo>
                  <a:pt x="16296" y="3738"/>
                  <a:pt x="16267" y="3704"/>
                  <a:pt x="16228" y="3676"/>
                </a:cubicBezTo>
                <a:cubicBezTo>
                  <a:pt x="16228" y="3659"/>
                  <a:pt x="16222" y="3636"/>
                  <a:pt x="16222" y="3619"/>
                </a:cubicBezTo>
                <a:close/>
                <a:moveTo>
                  <a:pt x="16596" y="4039"/>
                </a:moveTo>
                <a:cubicBezTo>
                  <a:pt x="16596" y="4056"/>
                  <a:pt x="16596" y="4079"/>
                  <a:pt x="16602" y="4096"/>
                </a:cubicBezTo>
                <a:cubicBezTo>
                  <a:pt x="16591" y="4090"/>
                  <a:pt x="16585" y="4079"/>
                  <a:pt x="16579" y="4068"/>
                </a:cubicBezTo>
                <a:cubicBezTo>
                  <a:pt x="16579" y="4062"/>
                  <a:pt x="16579" y="4056"/>
                  <a:pt x="16579" y="4045"/>
                </a:cubicBezTo>
                <a:cubicBezTo>
                  <a:pt x="16585" y="4045"/>
                  <a:pt x="16596" y="4039"/>
                  <a:pt x="16596" y="4039"/>
                </a:cubicBezTo>
                <a:close/>
                <a:moveTo>
                  <a:pt x="2707" y="3636"/>
                </a:moveTo>
                <a:lnTo>
                  <a:pt x="2707" y="3642"/>
                </a:lnTo>
                <a:cubicBezTo>
                  <a:pt x="2707" y="3642"/>
                  <a:pt x="2713" y="3648"/>
                  <a:pt x="2713" y="3653"/>
                </a:cubicBezTo>
                <a:cubicBezTo>
                  <a:pt x="2650" y="3727"/>
                  <a:pt x="2582" y="3801"/>
                  <a:pt x="2514" y="3875"/>
                </a:cubicBezTo>
                <a:cubicBezTo>
                  <a:pt x="2452" y="3960"/>
                  <a:pt x="2389" y="4039"/>
                  <a:pt x="2315" y="4113"/>
                </a:cubicBezTo>
                <a:cubicBezTo>
                  <a:pt x="2423" y="3937"/>
                  <a:pt x="2571" y="3795"/>
                  <a:pt x="2707" y="3636"/>
                </a:cubicBezTo>
                <a:close/>
                <a:moveTo>
                  <a:pt x="3104" y="3886"/>
                </a:moveTo>
                <a:cubicBezTo>
                  <a:pt x="3059" y="3943"/>
                  <a:pt x="3008" y="3994"/>
                  <a:pt x="2957" y="4045"/>
                </a:cubicBezTo>
                <a:cubicBezTo>
                  <a:pt x="2974" y="4051"/>
                  <a:pt x="2996" y="4056"/>
                  <a:pt x="3013" y="4056"/>
                </a:cubicBezTo>
                <a:cubicBezTo>
                  <a:pt x="3047" y="4022"/>
                  <a:pt x="3081" y="3982"/>
                  <a:pt x="3115" y="3948"/>
                </a:cubicBezTo>
                <a:lnTo>
                  <a:pt x="3115" y="3948"/>
                </a:lnTo>
                <a:cubicBezTo>
                  <a:pt x="3070" y="3999"/>
                  <a:pt x="3019" y="4056"/>
                  <a:pt x="2974" y="4107"/>
                </a:cubicBezTo>
                <a:lnTo>
                  <a:pt x="2974" y="4113"/>
                </a:lnTo>
                <a:cubicBezTo>
                  <a:pt x="2962" y="4096"/>
                  <a:pt x="2957" y="4085"/>
                  <a:pt x="2945" y="4068"/>
                </a:cubicBezTo>
                <a:lnTo>
                  <a:pt x="2957" y="4068"/>
                </a:lnTo>
                <a:cubicBezTo>
                  <a:pt x="2957" y="4062"/>
                  <a:pt x="2951" y="4045"/>
                  <a:pt x="2945" y="4033"/>
                </a:cubicBezTo>
                <a:cubicBezTo>
                  <a:pt x="2991" y="3977"/>
                  <a:pt x="3042" y="3926"/>
                  <a:pt x="3104" y="3886"/>
                </a:cubicBezTo>
                <a:close/>
                <a:moveTo>
                  <a:pt x="16598" y="4190"/>
                </a:moveTo>
                <a:cubicBezTo>
                  <a:pt x="16604" y="4190"/>
                  <a:pt x="16610" y="4194"/>
                  <a:pt x="16619" y="4204"/>
                </a:cubicBezTo>
                <a:cubicBezTo>
                  <a:pt x="16616" y="4217"/>
                  <a:pt x="16610" y="4225"/>
                  <a:pt x="16603" y="4225"/>
                </a:cubicBezTo>
                <a:cubicBezTo>
                  <a:pt x="16598" y="4225"/>
                  <a:pt x="16592" y="4222"/>
                  <a:pt x="16585" y="4215"/>
                </a:cubicBezTo>
                <a:cubicBezTo>
                  <a:pt x="16585" y="4209"/>
                  <a:pt x="16591" y="4204"/>
                  <a:pt x="16591" y="4204"/>
                </a:cubicBezTo>
                <a:cubicBezTo>
                  <a:pt x="16591" y="4198"/>
                  <a:pt x="16591" y="4198"/>
                  <a:pt x="16585" y="4198"/>
                </a:cubicBezTo>
                <a:cubicBezTo>
                  <a:pt x="16590" y="4193"/>
                  <a:pt x="16594" y="4190"/>
                  <a:pt x="16598" y="4190"/>
                </a:cubicBezTo>
                <a:close/>
                <a:moveTo>
                  <a:pt x="2883" y="4096"/>
                </a:moveTo>
                <a:lnTo>
                  <a:pt x="2883" y="4096"/>
                </a:lnTo>
                <a:cubicBezTo>
                  <a:pt x="2905" y="4147"/>
                  <a:pt x="2837" y="4175"/>
                  <a:pt x="2849" y="4226"/>
                </a:cubicBezTo>
                <a:cubicBezTo>
                  <a:pt x="2837" y="4215"/>
                  <a:pt x="2826" y="4198"/>
                  <a:pt x="2820" y="4187"/>
                </a:cubicBezTo>
                <a:cubicBezTo>
                  <a:pt x="2832" y="4164"/>
                  <a:pt x="2854" y="4153"/>
                  <a:pt x="2871" y="4136"/>
                </a:cubicBezTo>
                <a:lnTo>
                  <a:pt x="2883" y="4096"/>
                </a:lnTo>
                <a:close/>
                <a:moveTo>
                  <a:pt x="2543" y="4204"/>
                </a:moveTo>
                <a:cubicBezTo>
                  <a:pt x="2555" y="4204"/>
                  <a:pt x="2566" y="4225"/>
                  <a:pt x="2554" y="4238"/>
                </a:cubicBezTo>
                <a:cubicBezTo>
                  <a:pt x="2550" y="4248"/>
                  <a:pt x="2545" y="4252"/>
                  <a:pt x="2539" y="4252"/>
                </a:cubicBezTo>
                <a:cubicBezTo>
                  <a:pt x="2527" y="4252"/>
                  <a:pt x="2515" y="4231"/>
                  <a:pt x="2531" y="4215"/>
                </a:cubicBezTo>
                <a:cubicBezTo>
                  <a:pt x="2534" y="4207"/>
                  <a:pt x="2539" y="4204"/>
                  <a:pt x="2543" y="4204"/>
                </a:cubicBezTo>
                <a:close/>
                <a:moveTo>
                  <a:pt x="2310" y="4113"/>
                </a:moveTo>
                <a:lnTo>
                  <a:pt x="2310" y="4113"/>
                </a:lnTo>
                <a:cubicBezTo>
                  <a:pt x="2304" y="4141"/>
                  <a:pt x="2287" y="4164"/>
                  <a:pt x="2270" y="4181"/>
                </a:cubicBezTo>
                <a:cubicBezTo>
                  <a:pt x="2247" y="4209"/>
                  <a:pt x="2225" y="4238"/>
                  <a:pt x="2202" y="4266"/>
                </a:cubicBezTo>
                <a:cubicBezTo>
                  <a:pt x="2208" y="4243"/>
                  <a:pt x="2213" y="4226"/>
                  <a:pt x="2219" y="4209"/>
                </a:cubicBezTo>
                <a:cubicBezTo>
                  <a:pt x="2225" y="4204"/>
                  <a:pt x="2236" y="4198"/>
                  <a:pt x="2242" y="4198"/>
                </a:cubicBezTo>
                <a:cubicBezTo>
                  <a:pt x="2259" y="4164"/>
                  <a:pt x="2281" y="4136"/>
                  <a:pt x="2310" y="4113"/>
                </a:cubicBezTo>
                <a:close/>
                <a:moveTo>
                  <a:pt x="16616" y="4239"/>
                </a:moveTo>
                <a:cubicBezTo>
                  <a:pt x="16632" y="4239"/>
                  <a:pt x="16653" y="4249"/>
                  <a:pt x="16653" y="4266"/>
                </a:cubicBezTo>
                <a:cubicBezTo>
                  <a:pt x="16648" y="4271"/>
                  <a:pt x="16642" y="4273"/>
                  <a:pt x="16635" y="4273"/>
                </a:cubicBezTo>
                <a:cubicBezTo>
                  <a:pt x="16617" y="4273"/>
                  <a:pt x="16598" y="4260"/>
                  <a:pt x="16602" y="4243"/>
                </a:cubicBezTo>
                <a:cubicBezTo>
                  <a:pt x="16605" y="4240"/>
                  <a:pt x="16610" y="4239"/>
                  <a:pt x="16616" y="4239"/>
                </a:cubicBezTo>
                <a:close/>
                <a:moveTo>
                  <a:pt x="2809" y="4221"/>
                </a:moveTo>
                <a:cubicBezTo>
                  <a:pt x="2820" y="4232"/>
                  <a:pt x="2809" y="4255"/>
                  <a:pt x="2798" y="4266"/>
                </a:cubicBezTo>
                <a:cubicBezTo>
                  <a:pt x="2790" y="4273"/>
                  <a:pt x="2776" y="4283"/>
                  <a:pt x="2765" y="4283"/>
                </a:cubicBezTo>
                <a:cubicBezTo>
                  <a:pt x="2759" y="4283"/>
                  <a:pt x="2754" y="4280"/>
                  <a:pt x="2752" y="4272"/>
                </a:cubicBezTo>
                <a:cubicBezTo>
                  <a:pt x="2764" y="4249"/>
                  <a:pt x="2781" y="4226"/>
                  <a:pt x="2809" y="4221"/>
                </a:cubicBezTo>
                <a:close/>
                <a:moveTo>
                  <a:pt x="2727" y="4300"/>
                </a:moveTo>
                <a:cubicBezTo>
                  <a:pt x="2728" y="4300"/>
                  <a:pt x="2729" y="4300"/>
                  <a:pt x="2730" y="4300"/>
                </a:cubicBezTo>
                <a:cubicBezTo>
                  <a:pt x="2747" y="4312"/>
                  <a:pt x="2735" y="4340"/>
                  <a:pt x="2724" y="4357"/>
                </a:cubicBezTo>
                <a:cubicBezTo>
                  <a:pt x="2721" y="4358"/>
                  <a:pt x="2719" y="4358"/>
                  <a:pt x="2717" y="4358"/>
                </a:cubicBezTo>
                <a:cubicBezTo>
                  <a:pt x="2693" y="4358"/>
                  <a:pt x="2702" y="4300"/>
                  <a:pt x="2727" y="4300"/>
                </a:cubicBezTo>
                <a:close/>
                <a:moveTo>
                  <a:pt x="2162" y="4323"/>
                </a:moveTo>
                <a:cubicBezTo>
                  <a:pt x="2151" y="4357"/>
                  <a:pt x="2111" y="4380"/>
                  <a:pt x="2105" y="4419"/>
                </a:cubicBezTo>
                <a:cubicBezTo>
                  <a:pt x="2100" y="4419"/>
                  <a:pt x="2094" y="4425"/>
                  <a:pt x="2088" y="4425"/>
                </a:cubicBezTo>
                <a:cubicBezTo>
                  <a:pt x="2094" y="4414"/>
                  <a:pt x="2111" y="4391"/>
                  <a:pt x="2117" y="4380"/>
                </a:cubicBezTo>
                <a:cubicBezTo>
                  <a:pt x="2117" y="4380"/>
                  <a:pt x="2111" y="4374"/>
                  <a:pt x="2111" y="4374"/>
                </a:cubicBezTo>
                <a:lnTo>
                  <a:pt x="2111" y="4368"/>
                </a:lnTo>
                <a:cubicBezTo>
                  <a:pt x="2128" y="4351"/>
                  <a:pt x="2140" y="4334"/>
                  <a:pt x="2162" y="4323"/>
                </a:cubicBezTo>
                <a:close/>
                <a:moveTo>
                  <a:pt x="2610" y="3188"/>
                </a:moveTo>
                <a:lnTo>
                  <a:pt x="2610" y="3188"/>
                </a:lnTo>
                <a:cubicBezTo>
                  <a:pt x="2525" y="3307"/>
                  <a:pt x="2423" y="3415"/>
                  <a:pt x="2327" y="3529"/>
                </a:cubicBezTo>
                <a:cubicBezTo>
                  <a:pt x="2310" y="3557"/>
                  <a:pt x="2270" y="3574"/>
                  <a:pt x="2276" y="3608"/>
                </a:cubicBezTo>
                <a:cubicBezTo>
                  <a:pt x="2287" y="3602"/>
                  <a:pt x="2310" y="3597"/>
                  <a:pt x="2321" y="3597"/>
                </a:cubicBezTo>
                <a:cubicBezTo>
                  <a:pt x="2327" y="3608"/>
                  <a:pt x="2344" y="3636"/>
                  <a:pt x="2349" y="3648"/>
                </a:cubicBezTo>
                <a:cubicBezTo>
                  <a:pt x="2332" y="3653"/>
                  <a:pt x="2315" y="3653"/>
                  <a:pt x="2298" y="3659"/>
                </a:cubicBezTo>
                <a:cubicBezTo>
                  <a:pt x="2287" y="3636"/>
                  <a:pt x="2270" y="3625"/>
                  <a:pt x="2247" y="3625"/>
                </a:cubicBezTo>
                <a:cubicBezTo>
                  <a:pt x="2185" y="3670"/>
                  <a:pt x="2157" y="3750"/>
                  <a:pt x="2100" y="3801"/>
                </a:cubicBezTo>
                <a:cubicBezTo>
                  <a:pt x="2077" y="3835"/>
                  <a:pt x="2037" y="3869"/>
                  <a:pt x="2032" y="3914"/>
                </a:cubicBezTo>
                <a:cubicBezTo>
                  <a:pt x="2071" y="3897"/>
                  <a:pt x="2100" y="3869"/>
                  <a:pt x="2105" y="3829"/>
                </a:cubicBezTo>
                <a:cubicBezTo>
                  <a:pt x="2128" y="3816"/>
                  <a:pt x="2147" y="3769"/>
                  <a:pt x="2175" y="3769"/>
                </a:cubicBezTo>
                <a:cubicBezTo>
                  <a:pt x="2181" y="3769"/>
                  <a:pt x="2189" y="3772"/>
                  <a:pt x="2196" y="3778"/>
                </a:cubicBezTo>
                <a:cubicBezTo>
                  <a:pt x="2179" y="3795"/>
                  <a:pt x="2174" y="3818"/>
                  <a:pt x="2185" y="3846"/>
                </a:cubicBezTo>
                <a:cubicBezTo>
                  <a:pt x="2174" y="3841"/>
                  <a:pt x="2157" y="3835"/>
                  <a:pt x="2145" y="3829"/>
                </a:cubicBezTo>
                <a:lnTo>
                  <a:pt x="2145" y="3880"/>
                </a:lnTo>
                <a:cubicBezTo>
                  <a:pt x="2140" y="3897"/>
                  <a:pt x="2128" y="3914"/>
                  <a:pt x="2117" y="3931"/>
                </a:cubicBezTo>
                <a:cubicBezTo>
                  <a:pt x="2105" y="3920"/>
                  <a:pt x="2094" y="3897"/>
                  <a:pt x="2088" y="3886"/>
                </a:cubicBezTo>
                <a:cubicBezTo>
                  <a:pt x="2088" y="3914"/>
                  <a:pt x="2088" y="3937"/>
                  <a:pt x="2088" y="3965"/>
                </a:cubicBezTo>
                <a:cubicBezTo>
                  <a:pt x="2083" y="3960"/>
                  <a:pt x="2071" y="3954"/>
                  <a:pt x="2066" y="3948"/>
                </a:cubicBezTo>
                <a:cubicBezTo>
                  <a:pt x="2026" y="3999"/>
                  <a:pt x="1986" y="4051"/>
                  <a:pt x="1952" y="4107"/>
                </a:cubicBezTo>
                <a:cubicBezTo>
                  <a:pt x="1952" y="4158"/>
                  <a:pt x="1896" y="4170"/>
                  <a:pt x="1862" y="4192"/>
                </a:cubicBezTo>
                <a:cubicBezTo>
                  <a:pt x="1879" y="4096"/>
                  <a:pt x="1969" y="4033"/>
                  <a:pt x="2020" y="3948"/>
                </a:cubicBezTo>
                <a:cubicBezTo>
                  <a:pt x="2044" y="3940"/>
                  <a:pt x="2021" y="3910"/>
                  <a:pt x="2005" y="3910"/>
                </a:cubicBezTo>
                <a:cubicBezTo>
                  <a:pt x="1998" y="3910"/>
                  <a:pt x="1992" y="3916"/>
                  <a:pt x="1992" y="3931"/>
                </a:cubicBezTo>
                <a:cubicBezTo>
                  <a:pt x="1890" y="4068"/>
                  <a:pt x="1788" y="4198"/>
                  <a:pt x="1691" y="4334"/>
                </a:cubicBezTo>
                <a:cubicBezTo>
                  <a:pt x="1657" y="4380"/>
                  <a:pt x="1623" y="4431"/>
                  <a:pt x="1583" y="4476"/>
                </a:cubicBezTo>
                <a:cubicBezTo>
                  <a:pt x="1618" y="4380"/>
                  <a:pt x="1691" y="4312"/>
                  <a:pt x="1742" y="4232"/>
                </a:cubicBezTo>
                <a:cubicBezTo>
                  <a:pt x="1737" y="4226"/>
                  <a:pt x="1731" y="4215"/>
                  <a:pt x="1725" y="4209"/>
                </a:cubicBezTo>
                <a:lnTo>
                  <a:pt x="1725" y="4209"/>
                </a:lnTo>
                <a:cubicBezTo>
                  <a:pt x="1737" y="4215"/>
                  <a:pt x="1754" y="4221"/>
                  <a:pt x="1765" y="4226"/>
                </a:cubicBezTo>
                <a:cubicBezTo>
                  <a:pt x="1765" y="4209"/>
                  <a:pt x="1771" y="4187"/>
                  <a:pt x="1771" y="4170"/>
                </a:cubicBezTo>
                <a:cubicBezTo>
                  <a:pt x="1782" y="4164"/>
                  <a:pt x="1799" y="4153"/>
                  <a:pt x="1805" y="4141"/>
                </a:cubicBezTo>
                <a:cubicBezTo>
                  <a:pt x="1805" y="4136"/>
                  <a:pt x="1805" y="4113"/>
                  <a:pt x="1805" y="4107"/>
                </a:cubicBezTo>
                <a:cubicBezTo>
                  <a:pt x="1810" y="4102"/>
                  <a:pt x="1827" y="4102"/>
                  <a:pt x="1833" y="4096"/>
                </a:cubicBezTo>
                <a:cubicBezTo>
                  <a:pt x="1975" y="3869"/>
                  <a:pt x="2179" y="3682"/>
                  <a:pt x="2332" y="3460"/>
                </a:cubicBezTo>
                <a:cubicBezTo>
                  <a:pt x="2440" y="3387"/>
                  <a:pt x="2503" y="3262"/>
                  <a:pt x="2610" y="3188"/>
                </a:cubicBezTo>
                <a:close/>
                <a:moveTo>
                  <a:pt x="1691" y="4442"/>
                </a:moveTo>
                <a:cubicBezTo>
                  <a:pt x="1691" y="4442"/>
                  <a:pt x="1697" y="4442"/>
                  <a:pt x="1697" y="4448"/>
                </a:cubicBezTo>
                <a:cubicBezTo>
                  <a:pt x="1686" y="4459"/>
                  <a:pt x="1680" y="4470"/>
                  <a:pt x="1674" y="4482"/>
                </a:cubicBezTo>
                <a:cubicBezTo>
                  <a:pt x="1669" y="4465"/>
                  <a:pt x="1674" y="4442"/>
                  <a:pt x="1691" y="4442"/>
                </a:cubicBezTo>
                <a:close/>
                <a:moveTo>
                  <a:pt x="1691" y="4493"/>
                </a:moveTo>
                <a:cubicBezTo>
                  <a:pt x="1691" y="4493"/>
                  <a:pt x="1686" y="4493"/>
                  <a:pt x="1686" y="4499"/>
                </a:cubicBezTo>
                <a:cubicBezTo>
                  <a:pt x="1686" y="4499"/>
                  <a:pt x="1686" y="4493"/>
                  <a:pt x="1680" y="4493"/>
                </a:cubicBezTo>
                <a:close/>
                <a:moveTo>
                  <a:pt x="1646" y="4493"/>
                </a:moveTo>
                <a:cubicBezTo>
                  <a:pt x="1669" y="4493"/>
                  <a:pt x="1674" y="4504"/>
                  <a:pt x="1663" y="4527"/>
                </a:cubicBezTo>
                <a:cubicBezTo>
                  <a:pt x="1635" y="4527"/>
                  <a:pt x="1629" y="4516"/>
                  <a:pt x="1646" y="4493"/>
                </a:cubicBezTo>
                <a:close/>
                <a:moveTo>
                  <a:pt x="2032" y="4516"/>
                </a:moveTo>
                <a:cubicBezTo>
                  <a:pt x="2026" y="4533"/>
                  <a:pt x="2015" y="4544"/>
                  <a:pt x="2003" y="4561"/>
                </a:cubicBezTo>
                <a:cubicBezTo>
                  <a:pt x="2003" y="4538"/>
                  <a:pt x="2015" y="4527"/>
                  <a:pt x="2032" y="4516"/>
                </a:cubicBezTo>
                <a:close/>
                <a:moveTo>
                  <a:pt x="2300" y="4538"/>
                </a:moveTo>
                <a:cubicBezTo>
                  <a:pt x="2301" y="4538"/>
                  <a:pt x="2303" y="4538"/>
                  <a:pt x="2304" y="4538"/>
                </a:cubicBezTo>
                <a:cubicBezTo>
                  <a:pt x="2320" y="4554"/>
                  <a:pt x="2302" y="4584"/>
                  <a:pt x="2285" y="4584"/>
                </a:cubicBezTo>
                <a:cubicBezTo>
                  <a:pt x="2284" y="4584"/>
                  <a:pt x="2283" y="4584"/>
                  <a:pt x="2281" y="4584"/>
                </a:cubicBezTo>
                <a:cubicBezTo>
                  <a:pt x="2265" y="4573"/>
                  <a:pt x="2279" y="4538"/>
                  <a:pt x="2300" y="4538"/>
                </a:cubicBezTo>
                <a:close/>
                <a:moveTo>
                  <a:pt x="2962" y="4124"/>
                </a:moveTo>
                <a:cubicBezTo>
                  <a:pt x="2832" y="4277"/>
                  <a:pt x="2701" y="4436"/>
                  <a:pt x="2582" y="4601"/>
                </a:cubicBezTo>
                <a:lnTo>
                  <a:pt x="2582" y="4595"/>
                </a:lnTo>
                <a:cubicBezTo>
                  <a:pt x="2622" y="4538"/>
                  <a:pt x="2679" y="4487"/>
                  <a:pt x="2690" y="4414"/>
                </a:cubicBezTo>
                <a:lnTo>
                  <a:pt x="2690" y="4414"/>
                </a:lnTo>
                <a:cubicBezTo>
                  <a:pt x="2679" y="4419"/>
                  <a:pt x="2650" y="4431"/>
                  <a:pt x="2633" y="4431"/>
                </a:cubicBezTo>
                <a:cubicBezTo>
                  <a:pt x="2639" y="4419"/>
                  <a:pt x="2639" y="4402"/>
                  <a:pt x="2639" y="4391"/>
                </a:cubicBezTo>
                <a:cubicBezTo>
                  <a:pt x="2656" y="4397"/>
                  <a:pt x="2667" y="4397"/>
                  <a:pt x="2679" y="4402"/>
                </a:cubicBezTo>
                <a:lnTo>
                  <a:pt x="2679" y="4363"/>
                </a:lnTo>
                <a:cubicBezTo>
                  <a:pt x="2684" y="4385"/>
                  <a:pt x="2690" y="4408"/>
                  <a:pt x="2696" y="4431"/>
                </a:cubicBezTo>
                <a:cubicBezTo>
                  <a:pt x="2798" y="4340"/>
                  <a:pt x="2860" y="4209"/>
                  <a:pt x="2962" y="4124"/>
                </a:cubicBezTo>
                <a:close/>
                <a:moveTo>
                  <a:pt x="2537" y="4601"/>
                </a:moveTo>
                <a:lnTo>
                  <a:pt x="2514" y="4629"/>
                </a:lnTo>
                <a:lnTo>
                  <a:pt x="2554" y="4635"/>
                </a:lnTo>
                <a:cubicBezTo>
                  <a:pt x="2542" y="4646"/>
                  <a:pt x="2537" y="4658"/>
                  <a:pt x="2531" y="4663"/>
                </a:cubicBezTo>
                <a:cubicBezTo>
                  <a:pt x="2525" y="4658"/>
                  <a:pt x="2520" y="4641"/>
                  <a:pt x="2520" y="4635"/>
                </a:cubicBezTo>
                <a:cubicBezTo>
                  <a:pt x="2508" y="4646"/>
                  <a:pt x="2491" y="4663"/>
                  <a:pt x="2486" y="4675"/>
                </a:cubicBezTo>
                <a:cubicBezTo>
                  <a:pt x="2469" y="4675"/>
                  <a:pt x="2452" y="4675"/>
                  <a:pt x="2440" y="4680"/>
                </a:cubicBezTo>
                <a:cubicBezTo>
                  <a:pt x="2469" y="4646"/>
                  <a:pt x="2503" y="4624"/>
                  <a:pt x="2537" y="4601"/>
                </a:cubicBezTo>
                <a:close/>
                <a:moveTo>
                  <a:pt x="16727" y="4953"/>
                </a:moveTo>
                <a:cubicBezTo>
                  <a:pt x="16727" y="4958"/>
                  <a:pt x="16733" y="4964"/>
                  <a:pt x="16733" y="4970"/>
                </a:cubicBezTo>
                <a:cubicBezTo>
                  <a:pt x="16727" y="4970"/>
                  <a:pt x="16721" y="4964"/>
                  <a:pt x="16716" y="4958"/>
                </a:cubicBezTo>
                <a:cubicBezTo>
                  <a:pt x="16716" y="4958"/>
                  <a:pt x="16727" y="4953"/>
                  <a:pt x="16727" y="4953"/>
                </a:cubicBezTo>
                <a:close/>
                <a:moveTo>
                  <a:pt x="1549" y="4544"/>
                </a:moveTo>
                <a:cubicBezTo>
                  <a:pt x="1487" y="4663"/>
                  <a:pt x="1419" y="4782"/>
                  <a:pt x="1357" y="4902"/>
                </a:cubicBezTo>
                <a:cubicBezTo>
                  <a:pt x="1334" y="4930"/>
                  <a:pt x="1317" y="4958"/>
                  <a:pt x="1294" y="4987"/>
                </a:cubicBezTo>
                <a:lnTo>
                  <a:pt x="1283" y="4987"/>
                </a:lnTo>
                <a:cubicBezTo>
                  <a:pt x="1288" y="4981"/>
                  <a:pt x="1288" y="4981"/>
                  <a:pt x="1294" y="4975"/>
                </a:cubicBezTo>
                <a:cubicBezTo>
                  <a:pt x="1288" y="4958"/>
                  <a:pt x="1288" y="4941"/>
                  <a:pt x="1283" y="4924"/>
                </a:cubicBezTo>
                <a:cubicBezTo>
                  <a:pt x="1391" y="4833"/>
                  <a:pt x="1402" y="4669"/>
                  <a:pt x="1515" y="4590"/>
                </a:cubicBezTo>
                <a:cubicBezTo>
                  <a:pt x="1510" y="4584"/>
                  <a:pt x="1498" y="4572"/>
                  <a:pt x="1493" y="4567"/>
                </a:cubicBezTo>
                <a:cubicBezTo>
                  <a:pt x="1515" y="4561"/>
                  <a:pt x="1532" y="4555"/>
                  <a:pt x="1549" y="4544"/>
                </a:cubicBezTo>
                <a:close/>
                <a:moveTo>
                  <a:pt x="16735" y="4980"/>
                </a:moveTo>
                <a:lnTo>
                  <a:pt x="16735" y="4980"/>
                </a:lnTo>
                <a:cubicBezTo>
                  <a:pt x="16737" y="4982"/>
                  <a:pt x="16741" y="4983"/>
                  <a:pt x="16744" y="4987"/>
                </a:cubicBezTo>
                <a:cubicBezTo>
                  <a:pt x="16744" y="4990"/>
                  <a:pt x="16744" y="4994"/>
                  <a:pt x="16745" y="4998"/>
                </a:cubicBezTo>
                <a:lnTo>
                  <a:pt x="16745" y="4998"/>
                </a:lnTo>
                <a:cubicBezTo>
                  <a:pt x="16742" y="4993"/>
                  <a:pt x="16738" y="4987"/>
                  <a:pt x="16735" y="4980"/>
                </a:cubicBezTo>
                <a:close/>
                <a:moveTo>
                  <a:pt x="17100" y="4985"/>
                </a:moveTo>
                <a:cubicBezTo>
                  <a:pt x="17104" y="4985"/>
                  <a:pt x="17108" y="4986"/>
                  <a:pt x="17113" y="4987"/>
                </a:cubicBezTo>
                <a:cubicBezTo>
                  <a:pt x="17127" y="5010"/>
                  <a:pt x="17125" y="5022"/>
                  <a:pt x="17108" y="5022"/>
                </a:cubicBezTo>
                <a:cubicBezTo>
                  <a:pt x="17105" y="5022"/>
                  <a:pt x="17100" y="5022"/>
                  <a:pt x="17096" y="5021"/>
                </a:cubicBezTo>
                <a:cubicBezTo>
                  <a:pt x="17081" y="4997"/>
                  <a:pt x="17083" y="4985"/>
                  <a:pt x="17100" y="4985"/>
                </a:cubicBezTo>
                <a:close/>
                <a:moveTo>
                  <a:pt x="1396" y="4902"/>
                </a:moveTo>
                <a:cubicBezTo>
                  <a:pt x="1396" y="4907"/>
                  <a:pt x="1396" y="4919"/>
                  <a:pt x="1396" y="4924"/>
                </a:cubicBezTo>
                <a:cubicBezTo>
                  <a:pt x="1368" y="4947"/>
                  <a:pt x="1357" y="4998"/>
                  <a:pt x="1374" y="5032"/>
                </a:cubicBezTo>
                <a:cubicBezTo>
                  <a:pt x="1362" y="5026"/>
                  <a:pt x="1345" y="5015"/>
                  <a:pt x="1334" y="5009"/>
                </a:cubicBezTo>
                <a:cubicBezTo>
                  <a:pt x="1351" y="4970"/>
                  <a:pt x="1374" y="4936"/>
                  <a:pt x="1396" y="4902"/>
                </a:cubicBezTo>
                <a:close/>
                <a:moveTo>
                  <a:pt x="1254" y="5026"/>
                </a:moveTo>
                <a:cubicBezTo>
                  <a:pt x="1254" y="5038"/>
                  <a:pt x="1254" y="5043"/>
                  <a:pt x="1254" y="5055"/>
                </a:cubicBezTo>
                <a:cubicBezTo>
                  <a:pt x="1249" y="5055"/>
                  <a:pt x="1243" y="5055"/>
                  <a:pt x="1237" y="5060"/>
                </a:cubicBezTo>
                <a:cubicBezTo>
                  <a:pt x="1243" y="5049"/>
                  <a:pt x="1249" y="5038"/>
                  <a:pt x="1254" y="5026"/>
                </a:cubicBezTo>
                <a:close/>
                <a:moveTo>
                  <a:pt x="1322" y="5026"/>
                </a:moveTo>
                <a:cubicBezTo>
                  <a:pt x="1340" y="5026"/>
                  <a:pt x="1351" y="5032"/>
                  <a:pt x="1362" y="5032"/>
                </a:cubicBezTo>
                <a:cubicBezTo>
                  <a:pt x="1362" y="5038"/>
                  <a:pt x="1362" y="5043"/>
                  <a:pt x="1362" y="5043"/>
                </a:cubicBezTo>
                <a:cubicBezTo>
                  <a:pt x="1357" y="5049"/>
                  <a:pt x="1351" y="5060"/>
                  <a:pt x="1345" y="5066"/>
                </a:cubicBezTo>
                <a:cubicBezTo>
                  <a:pt x="1334" y="5060"/>
                  <a:pt x="1322" y="5049"/>
                  <a:pt x="1317" y="5049"/>
                </a:cubicBezTo>
                <a:cubicBezTo>
                  <a:pt x="1317" y="5038"/>
                  <a:pt x="1322" y="5032"/>
                  <a:pt x="1322" y="5026"/>
                </a:cubicBezTo>
                <a:close/>
                <a:moveTo>
                  <a:pt x="17158" y="5072"/>
                </a:moveTo>
                <a:cubicBezTo>
                  <a:pt x="17167" y="5091"/>
                  <a:pt x="17165" y="5102"/>
                  <a:pt x="17148" y="5102"/>
                </a:cubicBezTo>
                <a:cubicBezTo>
                  <a:pt x="17144" y="5102"/>
                  <a:pt x="17140" y="5101"/>
                  <a:pt x="17135" y="5100"/>
                </a:cubicBezTo>
                <a:cubicBezTo>
                  <a:pt x="17124" y="5077"/>
                  <a:pt x="17135" y="5072"/>
                  <a:pt x="17158" y="5072"/>
                </a:cubicBezTo>
                <a:close/>
                <a:moveTo>
                  <a:pt x="1203" y="5146"/>
                </a:moveTo>
                <a:lnTo>
                  <a:pt x="1203" y="5151"/>
                </a:lnTo>
                <a:cubicBezTo>
                  <a:pt x="1203" y="5151"/>
                  <a:pt x="1203" y="5157"/>
                  <a:pt x="1198" y="5163"/>
                </a:cubicBezTo>
                <a:cubicBezTo>
                  <a:pt x="1198" y="5157"/>
                  <a:pt x="1203" y="5151"/>
                  <a:pt x="1203" y="5146"/>
                </a:cubicBezTo>
                <a:close/>
                <a:moveTo>
                  <a:pt x="1340" y="5077"/>
                </a:moveTo>
                <a:cubicBezTo>
                  <a:pt x="1340" y="5089"/>
                  <a:pt x="1334" y="5100"/>
                  <a:pt x="1334" y="5112"/>
                </a:cubicBezTo>
                <a:cubicBezTo>
                  <a:pt x="1328" y="5117"/>
                  <a:pt x="1328" y="5123"/>
                  <a:pt x="1322" y="5123"/>
                </a:cubicBezTo>
                <a:lnTo>
                  <a:pt x="1317" y="5129"/>
                </a:lnTo>
                <a:lnTo>
                  <a:pt x="1322" y="5129"/>
                </a:lnTo>
                <a:cubicBezTo>
                  <a:pt x="1311" y="5140"/>
                  <a:pt x="1305" y="5151"/>
                  <a:pt x="1300" y="5163"/>
                </a:cubicBezTo>
                <a:lnTo>
                  <a:pt x="1266" y="5163"/>
                </a:lnTo>
                <a:cubicBezTo>
                  <a:pt x="1266" y="5157"/>
                  <a:pt x="1271" y="5151"/>
                  <a:pt x="1271" y="5151"/>
                </a:cubicBezTo>
                <a:cubicBezTo>
                  <a:pt x="1277" y="5146"/>
                  <a:pt x="1294" y="5134"/>
                  <a:pt x="1300" y="5129"/>
                </a:cubicBezTo>
                <a:lnTo>
                  <a:pt x="1305" y="5106"/>
                </a:lnTo>
                <a:cubicBezTo>
                  <a:pt x="1317" y="5094"/>
                  <a:pt x="1328" y="5083"/>
                  <a:pt x="1340" y="5077"/>
                </a:cubicBezTo>
                <a:close/>
                <a:moveTo>
                  <a:pt x="1260" y="5094"/>
                </a:moveTo>
                <a:lnTo>
                  <a:pt x="1260" y="5094"/>
                </a:lnTo>
                <a:cubicBezTo>
                  <a:pt x="1243" y="5134"/>
                  <a:pt x="1226" y="5174"/>
                  <a:pt x="1209" y="5208"/>
                </a:cubicBezTo>
                <a:lnTo>
                  <a:pt x="1203" y="5208"/>
                </a:lnTo>
                <a:cubicBezTo>
                  <a:pt x="1215" y="5168"/>
                  <a:pt x="1237" y="5134"/>
                  <a:pt x="1260" y="5094"/>
                </a:cubicBezTo>
                <a:close/>
                <a:moveTo>
                  <a:pt x="16778" y="5043"/>
                </a:moveTo>
                <a:cubicBezTo>
                  <a:pt x="16789" y="5077"/>
                  <a:pt x="16806" y="5112"/>
                  <a:pt x="16835" y="5129"/>
                </a:cubicBezTo>
                <a:cubicBezTo>
                  <a:pt x="16852" y="5157"/>
                  <a:pt x="16863" y="5180"/>
                  <a:pt x="16880" y="5208"/>
                </a:cubicBezTo>
                <a:cubicBezTo>
                  <a:pt x="16880" y="5214"/>
                  <a:pt x="16874" y="5219"/>
                  <a:pt x="16874" y="5225"/>
                </a:cubicBezTo>
                <a:cubicBezTo>
                  <a:pt x="16835" y="5168"/>
                  <a:pt x="16801" y="5112"/>
                  <a:pt x="16767" y="5049"/>
                </a:cubicBezTo>
                <a:cubicBezTo>
                  <a:pt x="16767" y="5049"/>
                  <a:pt x="16778" y="5049"/>
                  <a:pt x="16778" y="5043"/>
                </a:cubicBezTo>
                <a:close/>
                <a:moveTo>
                  <a:pt x="17207" y="5187"/>
                </a:moveTo>
                <a:cubicBezTo>
                  <a:pt x="17225" y="5187"/>
                  <a:pt x="17252" y="5219"/>
                  <a:pt x="17221" y="5231"/>
                </a:cubicBezTo>
                <a:cubicBezTo>
                  <a:pt x="17215" y="5225"/>
                  <a:pt x="17203" y="5214"/>
                  <a:pt x="17192" y="5208"/>
                </a:cubicBezTo>
                <a:cubicBezTo>
                  <a:pt x="17192" y="5193"/>
                  <a:pt x="17199" y="5187"/>
                  <a:pt x="17207" y="5187"/>
                </a:cubicBezTo>
                <a:close/>
                <a:moveTo>
                  <a:pt x="16897" y="5248"/>
                </a:moveTo>
                <a:cubicBezTo>
                  <a:pt x="16908" y="5265"/>
                  <a:pt x="16914" y="5276"/>
                  <a:pt x="16925" y="5293"/>
                </a:cubicBezTo>
                <a:cubicBezTo>
                  <a:pt x="16920" y="5299"/>
                  <a:pt x="16920" y="5304"/>
                  <a:pt x="16920" y="5310"/>
                </a:cubicBezTo>
                <a:cubicBezTo>
                  <a:pt x="16908" y="5299"/>
                  <a:pt x="16903" y="5287"/>
                  <a:pt x="16897" y="5270"/>
                </a:cubicBezTo>
                <a:lnTo>
                  <a:pt x="16897" y="5248"/>
                </a:lnTo>
                <a:close/>
                <a:moveTo>
                  <a:pt x="17561" y="5338"/>
                </a:moveTo>
                <a:cubicBezTo>
                  <a:pt x="17567" y="5338"/>
                  <a:pt x="17584" y="5350"/>
                  <a:pt x="17589" y="5355"/>
                </a:cubicBezTo>
                <a:cubicBezTo>
                  <a:pt x="17588" y="5366"/>
                  <a:pt x="17581" y="5370"/>
                  <a:pt x="17574" y="5370"/>
                </a:cubicBezTo>
                <a:cubicBezTo>
                  <a:pt x="17557" y="5370"/>
                  <a:pt x="17537" y="5350"/>
                  <a:pt x="17561" y="5338"/>
                </a:cubicBezTo>
                <a:close/>
                <a:moveTo>
                  <a:pt x="16948" y="5333"/>
                </a:moveTo>
                <a:cubicBezTo>
                  <a:pt x="16948" y="5344"/>
                  <a:pt x="16954" y="5355"/>
                  <a:pt x="16960" y="5367"/>
                </a:cubicBezTo>
                <a:lnTo>
                  <a:pt x="16954" y="5378"/>
                </a:lnTo>
                <a:lnTo>
                  <a:pt x="16954" y="5373"/>
                </a:lnTo>
                <a:lnTo>
                  <a:pt x="16948" y="5373"/>
                </a:lnTo>
                <a:cubicBezTo>
                  <a:pt x="16942" y="5361"/>
                  <a:pt x="16931" y="5344"/>
                  <a:pt x="16925" y="5333"/>
                </a:cubicBezTo>
                <a:close/>
                <a:moveTo>
                  <a:pt x="17260" y="5236"/>
                </a:moveTo>
                <a:cubicBezTo>
                  <a:pt x="17294" y="5293"/>
                  <a:pt x="17323" y="5350"/>
                  <a:pt x="17345" y="5407"/>
                </a:cubicBezTo>
                <a:cubicBezTo>
                  <a:pt x="17283" y="5378"/>
                  <a:pt x="17255" y="5310"/>
                  <a:pt x="17215" y="5259"/>
                </a:cubicBezTo>
                <a:cubicBezTo>
                  <a:pt x="17226" y="5253"/>
                  <a:pt x="17243" y="5242"/>
                  <a:pt x="17260" y="5236"/>
                </a:cubicBezTo>
                <a:close/>
                <a:moveTo>
                  <a:pt x="2196" y="5129"/>
                </a:moveTo>
                <a:lnTo>
                  <a:pt x="2196" y="5129"/>
                </a:lnTo>
                <a:cubicBezTo>
                  <a:pt x="2191" y="5163"/>
                  <a:pt x="2168" y="5191"/>
                  <a:pt x="2162" y="5219"/>
                </a:cubicBezTo>
                <a:cubicBezTo>
                  <a:pt x="2145" y="5248"/>
                  <a:pt x="2128" y="5276"/>
                  <a:pt x="2105" y="5310"/>
                </a:cubicBezTo>
                <a:cubicBezTo>
                  <a:pt x="2094" y="5321"/>
                  <a:pt x="2088" y="5338"/>
                  <a:pt x="2077" y="5355"/>
                </a:cubicBezTo>
                <a:cubicBezTo>
                  <a:pt x="2066" y="5378"/>
                  <a:pt x="2054" y="5395"/>
                  <a:pt x="2043" y="5418"/>
                </a:cubicBezTo>
                <a:cubicBezTo>
                  <a:pt x="2049" y="5373"/>
                  <a:pt x="2060" y="5327"/>
                  <a:pt x="2100" y="5304"/>
                </a:cubicBezTo>
                <a:cubicBezTo>
                  <a:pt x="2100" y="5299"/>
                  <a:pt x="2100" y="5282"/>
                  <a:pt x="2100" y="5276"/>
                </a:cubicBezTo>
                <a:cubicBezTo>
                  <a:pt x="2117" y="5253"/>
                  <a:pt x="2140" y="5236"/>
                  <a:pt x="2134" y="5214"/>
                </a:cubicBezTo>
                <a:cubicBezTo>
                  <a:pt x="2157" y="5197"/>
                  <a:pt x="2174" y="5174"/>
                  <a:pt x="2168" y="5146"/>
                </a:cubicBezTo>
                <a:cubicBezTo>
                  <a:pt x="2174" y="5146"/>
                  <a:pt x="2191" y="5134"/>
                  <a:pt x="2196" y="5129"/>
                </a:cubicBezTo>
                <a:close/>
                <a:moveTo>
                  <a:pt x="17343" y="5410"/>
                </a:moveTo>
                <a:cubicBezTo>
                  <a:pt x="17352" y="5410"/>
                  <a:pt x="17360" y="5414"/>
                  <a:pt x="17362" y="5424"/>
                </a:cubicBezTo>
                <a:cubicBezTo>
                  <a:pt x="17366" y="5440"/>
                  <a:pt x="17351" y="5451"/>
                  <a:pt x="17338" y="5451"/>
                </a:cubicBezTo>
                <a:cubicBezTo>
                  <a:pt x="17330" y="5451"/>
                  <a:pt x="17323" y="5446"/>
                  <a:pt x="17323" y="5435"/>
                </a:cubicBezTo>
                <a:cubicBezTo>
                  <a:pt x="17319" y="5418"/>
                  <a:pt x="17331" y="5410"/>
                  <a:pt x="17343" y="5410"/>
                </a:cubicBezTo>
                <a:close/>
                <a:moveTo>
                  <a:pt x="16994" y="5424"/>
                </a:moveTo>
                <a:cubicBezTo>
                  <a:pt x="16999" y="5435"/>
                  <a:pt x="16999" y="5441"/>
                  <a:pt x="17005" y="5452"/>
                </a:cubicBezTo>
                <a:cubicBezTo>
                  <a:pt x="16999" y="5452"/>
                  <a:pt x="16994" y="5446"/>
                  <a:pt x="16988" y="5446"/>
                </a:cubicBezTo>
                <a:cubicBezTo>
                  <a:pt x="16988" y="5441"/>
                  <a:pt x="16988" y="5435"/>
                  <a:pt x="16994" y="5424"/>
                </a:cubicBezTo>
                <a:close/>
                <a:moveTo>
                  <a:pt x="17374" y="5480"/>
                </a:moveTo>
                <a:cubicBezTo>
                  <a:pt x="17381" y="5480"/>
                  <a:pt x="17388" y="5485"/>
                  <a:pt x="17391" y="5497"/>
                </a:cubicBezTo>
                <a:cubicBezTo>
                  <a:pt x="17383" y="5505"/>
                  <a:pt x="17376" y="5509"/>
                  <a:pt x="17370" y="5509"/>
                </a:cubicBezTo>
                <a:cubicBezTo>
                  <a:pt x="17363" y="5509"/>
                  <a:pt x="17357" y="5504"/>
                  <a:pt x="17351" y="5492"/>
                </a:cubicBezTo>
                <a:cubicBezTo>
                  <a:pt x="17359" y="5484"/>
                  <a:pt x="17367" y="5480"/>
                  <a:pt x="17374" y="5480"/>
                </a:cubicBezTo>
                <a:close/>
                <a:moveTo>
                  <a:pt x="17016" y="5469"/>
                </a:moveTo>
                <a:cubicBezTo>
                  <a:pt x="17022" y="5480"/>
                  <a:pt x="17028" y="5497"/>
                  <a:pt x="17039" y="5509"/>
                </a:cubicBezTo>
                <a:cubicBezTo>
                  <a:pt x="17033" y="5509"/>
                  <a:pt x="17022" y="5514"/>
                  <a:pt x="17022" y="5514"/>
                </a:cubicBezTo>
                <a:cubicBezTo>
                  <a:pt x="17016" y="5503"/>
                  <a:pt x="17011" y="5497"/>
                  <a:pt x="17005" y="5486"/>
                </a:cubicBezTo>
                <a:cubicBezTo>
                  <a:pt x="17011" y="5480"/>
                  <a:pt x="17011" y="5475"/>
                  <a:pt x="17016" y="5469"/>
                </a:cubicBezTo>
                <a:close/>
                <a:moveTo>
                  <a:pt x="16728" y="5450"/>
                </a:moveTo>
                <a:cubicBezTo>
                  <a:pt x="16745" y="5450"/>
                  <a:pt x="16781" y="5507"/>
                  <a:pt x="16750" y="5520"/>
                </a:cubicBezTo>
                <a:cubicBezTo>
                  <a:pt x="16738" y="5503"/>
                  <a:pt x="16733" y="5480"/>
                  <a:pt x="16721" y="5463"/>
                </a:cubicBezTo>
                <a:cubicBezTo>
                  <a:pt x="16721" y="5454"/>
                  <a:pt x="16724" y="5450"/>
                  <a:pt x="16728" y="5450"/>
                </a:cubicBezTo>
                <a:close/>
                <a:moveTo>
                  <a:pt x="17516" y="5367"/>
                </a:moveTo>
                <a:cubicBezTo>
                  <a:pt x="17538" y="5367"/>
                  <a:pt x="17550" y="5384"/>
                  <a:pt x="17567" y="5395"/>
                </a:cubicBezTo>
                <a:cubicBezTo>
                  <a:pt x="17572" y="5395"/>
                  <a:pt x="17584" y="5390"/>
                  <a:pt x="17589" y="5390"/>
                </a:cubicBezTo>
                <a:cubicBezTo>
                  <a:pt x="17595" y="5441"/>
                  <a:pt x="17635" y="5492"/>
                  <a:pt x="17640" y="5537"/>
                </a:cubicBezTo>
                <a:cubicBezTo>
                  <a:pt x="17635" y="5538"/>
                  <a:pt x="17630" y="5539"/>
                  <a:pt x="17625" y="5539"/>
                </a:cubicBezTo>
                <a:cubicBezTo>
                  <a:pt x="17610" y="5539"/>
                  <a:pt x="17599" y="5532"/>
                  <a:pt x="17595" y="5514"/>
                </a:cubicBezTo>
                <a:cubicBezTo>
                  <a:pt x="17567" y="5469"/>
                  <a:pt x="17550" y="5418"/>
                  <a:pt x="17516" y="5367"/>
                </a:cubicBezTo>
                <a:close/>
                <a:moveTo>
                  <a:pt x="1061" y="5537"/>
                </a:moveTo>
                <a:cubicBezTo>
                  <a:pt x="1061" y="5543"/>
                  <a:pt x="1056" y="5548"/>
                  <a:pt x="1056" y="5548"/>
                </a:cubicBezTo>
                <a:cubicBezTo>
                  <a:pt x="1056" y="5543"/>
                  <a:pt x="1056" y="5537"/>
                  <a:pt x="1050" y="5537"/>
                </a:cubicBezTo>
                <a:close/>
                <a:moveTo>
                  <a:pt x="16647" y="4158"/>
                </a:moveTo>
                <a:lnTo>
                  <a:pt x="16647" y="4158"/>
                </a:lnTo>
                <a:cubicBezTo>
                  <a:pt x="16727" y="4221"/>
                  <a:pt x="16761" y="4317"/>
                  <a:pt x="16823" y="4397"/>
                </a:cubicBezTo>
                <a:lnTo>
                  <a:pt x="16846" y="4385"/>
                </a:lnTo>
                <a:lnTo>
                  <a:pt x="16846" y="4385"/>
                </a:lnTo>
                <a:cubicBezTo>
                  <a:pt x="16840" y="4391"/>
                  <a:pt x="16829" y="4408"/>
                  <a:pt x="16818" y="4414"/>
                </a:cubicBezTo>
                <a:cubicBezTo>
                  <a:pt x="16835" y="4425"/>
                  <a:pt x="16857" y="4436"/>
                  <a:pt x="16869" y="4442"/>
                </a:cubicBezTo>
                <a:cubicBezTo>
                  <a:pt x="16869" y="4453"/>
                  <a:pt x="16880" y="4476"/>
                  <a:pt x="16880" y="4482"/>
                </a:cubicBezTo>
                <a:cubicBezTo>
                  <a:pt x="16891" y="4487"/>
                  <a:pt x="16908" y="4493"/>
                  <a:pt x="16914" y="4499"/>
                </a:cubicBezTo>
                <a:cubicBezTo>
                  <a:pt x="16914" y="4504"/>
                  <a:pt x="16914" y="4521"/>
                  <a:pt x="16914" y="4527"/>
                </a:cubicBezTo>
                <a:cubicBezTo>
                  <a:pt x="17079" y="4743"/>
                  <a:pt x="17181" y="4998"/>
                  <a:pt x="17334" y="5219"/>
                </a:cubicBezTo>
                <a:cubicBezTo>
                  <a:pt x="17368" y="5344"/>
                  <a:pt x="17459" y="5446"/>
                  <a:pt x="17493" y="5571"/>
                </a:cubicBezTo>
                <a:cubicBezTo>
                  <a:pt x="17408" y="5452"/>
                  <a:pt x="17345" y="5316"/>
                  <a:pt x="17272" y="5185"/>
                </a:cubicBezTo>
                <a:lnTo>
                  <a:pt x="17272" y="5191"/>
                </a:lnTo>
                <a:cubicBezTo>
                  <a:pt x="17255" y="5163"/>
                  <a:pt x="17255" y="5123"/>
                  <a:pt x="17221" y="5117"/>
                </a:cubicBezTo>
                <a:cubicBezTo>
                  <a:pt x="17221" y="5129"/>
                  <a:pt x="17215" y="5151"/>
                  <a:pt x="17215" y="5163"/>
                </a:cubicBezTo>
                <a:cubicBezTo>
                  <a:pt x="17198" y="5163"/>
                  <a:pt x="17169" y="5168"/>
                  <a:pt x="17152" y="5168"/>
                </a:cubicBezTo>
                <a:cubicBezTo>
                  <a:pt x="17158" y="5151"/>
                  <a:pt x="17158" y="5134"/>
                  <a:pt x="17164" y="5117"/>
                </a:cubicBezTo>
                <a:cubicBezTo>
                  <a:pt x="17186" y="5117"/>
                  <a:pt x="17203" y="5106"/>
                  <a:pt x="17209" y="5077"/>
                </a:cubicBezTo>
                <a:cubicBezTo>
                  <a:pt x="17192" y="5009"/>
                  <a:pt x="17130" y="4953"/>
                  <a:pt x="17096" y="4885"/>
                </a:cubicBezTo>
                <a:cubicBezTo>
                  <a:pt x="17079" y="4845"/>
                  <a:pt x="17062" y="4794"/>
                  <a:pt x="17016" y="4782"/>
                </a:cubicBezTo>
                <a:lnTo>
                  <a:pt x="17016" y="4782"/>
                </a:lnTo>
                <a:cubicBezTo>
                  <a:pt x="17016" y="4816"/>
                  <a:pt x="17033" y="4856"/>
                  <a:pt x="17067" y="4879"/>
                </a:cubicBezTo>
                <a:cubicBezTo>
                  <a:pt x="17073" y="4913"/>
                  <a:pt x="17135" y="4958"/>
                  <a:pt x="17090" y="4981"/>
                </a:cubicBezTo>
                <a:cubicBezTo>
                  <a:pt x="17073" y="4953"/>
                  <a:pt x="17056" y="4941"/>
                  <a:pt x="17028" y="4941"/>
                </a:cubicBezTo>
                <a:cubicBezTo>
                  <a:pt x="17033" y="4936"/>
                  <a:pt x="17045" y="4919"/>
                  <a:pt x="17056" y="4913"/>
                </a:cubicBezTo>
                <a:cubicBezTo>
                  <a:pt x="17045" y="4907"/>
                  <a:pt x="17016" y="4902"/>
                  <a:pt x="17005" y="4896"/>
                </a:cubicBezTo>
                <a:cubicBezTo>
                  <a:pt x="16994" y="4879"/>
                  <a:pt x="16982" y="4862"/>
                  <a:pt x="16971" y="4845"/>
                </a:cubicBezTo>
                <a:cubicBezTo>
                  <a:pt x="16988" y="4845"/>
                  <a:pt x="17011" y="4839"/>
                  <a:pt x="17022" y="4839"/>
                </a:cubicBezTo>
                <a:cubicBezTo>
                  <a:pt x="16999" y="4828"/>
                  <a:pt x="16977" y="4822"/>
                  <a:pt x="16948" y="4811"/>
                </a:cubicBezTo>
                <a:cubicBezTo>
                  <a:pt x="16954" y="4811"/>
                  <a:pt x="16971" y="4799"/>
                  <a:pt x="16977" y="4794"/>
                </a:cubicBezTo>
                <a:cubicBezTo>
                  <a:pt x="16937" y="4743"/>
                  <a:pt x="16903" y="4686"/>
                  <a:pt x="16863" y="4635"/>
                </a:cubicBezTo>
                <a:cubicBezTo>
                  <a:pt x="16818" y="4618"/>
                  <a:pt x="16823" y="4561"/>
                  <a:pt x="16812" y="4521"/>
                </a:cubicBezTo>
                <a:lnTo>
                  <a:pt x="16812" y="4521"/>
                </a:lnTo>
                <a:cubicBezTo>
                  <a:pt x="16903" y="4567"/>
                  <a:pt x="16931" y="4675"/>
                  <a:pt x="16988" y="4754"/>
                </a:cubicBezTo>
                <a:cubicBezTo>
                  <a:pt x="16988" y="4764"/>
                  <a:pt x="16994" y="4767"/>
                  <a:pt x="17001" y="4767"/>
                </a:cubicBezTo>
                <a:cubicBezTo>
                  <a:pt x="17020" y="4767"/>
                  <a:pt x="17049" y="4744"/>
                  <a:pt x="17016" y="4731"/>
                </a:cubicBezTo>
                <a:cubicBezTo>
                  <a:pt x="16925" y="4595"/>
                  <a:pt x="16840" y="4448"/>
                  <a:pt x="16744" y="4312"/>
                </a:cubicBezTo>
                <a:cubicBezTo>
                  <a:pt x="16710" y="4260"/>
                  <a:pt x="16676" y="4215"/>
                  <a:pt x="16647" y="4158"/>
                </a:cubicBezTo>
                <a:close/>
                <a:moveTo>
                  <a:pt x="17606" y="5548"/>
                </a:moveTo>
                <a:cubicBezTo>
                  <a:pt x="17618" y="5548"/>
                  <a:pt x="17646" y="5554"/>
                  <a:pt x="17657" y="5554"/>
                </a:cubicBezTo>
                <a:cubicBezTo>
                  <a:pt x="17674" y="5571"/>
                  <a:pt x="17680" y="5594"/>
                  <a:pt x="17674" y="5616"/>
                </a:cubicBezTo>
                <a:cubicBezTo>
                  <a:pt x="17660" y="5625"/>
                  <a:pt x="17645" y="5628"/>
                  <a:pt x="17629" y="5628"/>
                </a:cubicBezTo>
                <a:cubicBezTo>
                  <a:pt x="17613" y="5628"/>
                  <a:pt x="17598" y="5625"/>
                  <a:pt x="17584" y="5622"/>
                </a:cubicBezTo>
                <a:cubicBezTo>
                  <a:pt x="17595" y="5616"/>
                  <a:pt x="17629" y="5616"/>
                  <a:pt x="17640" y="5611"/>
                </a:cubicBezTo>
                <a:cubicBezTo>
                  <a:pt x="17629" y="5594"/>
                  <a:pt x="17618" y="5571"/>
                  <a:pt x="17606" y="5548"/>
                </a:cubicBezTo>
                <a:close/>
                <a:moveTo>
                  <a:pt x="17525" y="5633"/>
                </a:moveTo>
                <a:cubicBezTo>
                  <a:pt x="17529" y="5633"/>
                  <a:pt x="17533" y="5635"/>
                  <a:pt x="17538" y="5639"/>
                </a:cubicBezTo>
                <a:cubicBezTo>
                  <a:pt x="17552" y="5648"/>
                  <a:pt x="17551" y="5679"/>
                  <a:pt x="17538" y="5679"/>
                </a:cubicBezTo>
                <a:cubicBezTo>
                  <a:pt x="17535" y="5679"/>
                  <a:pt x="17531" y="5678"/>
                  <a:pt x="17527" y="5673"/>
                </a:cubicBezTo>
                <a:cubicBezTo>
                  <a:pt x="17508" y="5669"/>
                  <a:pt x="17509" y="5633"/>
                  <a:pt x="17525" y="5633"/>
                </a:cubicBezTo>
                <a:close/>
                <a:moveTo>
                  <a:pt x="17028" y="5526"/>
                </a:moveTo>
                <a:lnTo>
                  <a:pt x="17028" y="5526"/>
                </a:lnTo>
                <a:cubicBezTo>
                  <a:pt x="17084" y="5565"/>
                  <a:pt x="17096" y="5645"/>
                  <a:pt x="17135" y="5702"/>
                </a:cubicBezTo>
                <a:lnTo>
                  <a:pt x="17118" y="5707"/>
                </a:lnTo>
                <a:cubicBezTo>
                  <a:pt x="17090" y="5645"/>
                  <a:pt x="17062" y="5582"/>
                  <a:pt x="17028" y="5526"/>
                </a:cubicBezTo>
                <a:close/>
                <a:moveTo>
                  <a:pt x="1451" y="5986"/>
                </a:moveTo>
                <a:cubicBezTo>
                  <a:pt x="1455" y="5986"/>
                  <a:pt x="1460" y="5988"/>
                  <a:pt x="1464" y="5991"/>
                </a:cubicBezTo>
                <a:cubicBezTo>
                  <a:pt x="1479" y="6010"/>
                  <a:pt x="1457" y="6033"/>
                  <a:pt x="1439" y="6033"/>
                </a:cubicBezTo>
                <a:cubicBezTo>
                  <a:pt x="1436" y="6033"/>
                  <a:pt x="1433" y="6032"/>
                  <a:pt x="1430" y="6031"/>
                </a:cubicBezTo>
                <a:cubicBezTo>
                  <a:pt x="1412" y="6012"/>
                  <a:pt x="1431" y="5986"/>
                  <a:pt x="1451" y="5986"/>
                </a:cubicBezTo>
                <a:close/>
                <a:moveTo>
                  <a:pt x="17572" y="5900"/>
                </a:moveTo>
                <a:lnTo>
                  <a:pt x="17572" y="5900"/>
                </a:lnTo>
                <a:cubicBezTo>
                  <a:pt x="17589" y="5929"/>
                  <a:pt x="17606" y="5963"/>
                  <a:pt x="17623" y="5991"/>
                </a:cubicBezTo>
                <a:cubicBezTo>
                  <a:pt x="17623" y="6008"/>
                  <a:pt x="17618" y="6025"/>
                  <a:pt x="17618" y="6042"/>
                </a:cubicBezTo>
                <a:cubicBezTo>
                  <a:pt x="17601" y="5997"/>
                  <a:pt x="17584" y="5951"/>
                  <a:pt x="17572" y="5900"/>
                </a:cubicBezTo>
                <a:close/>
                <a:moveTo>
                  <a:pt x="17937" y="6265"/>
                </a:moveTo>
                <a:cubicBezTo>
                  <a:pt x="17938" y="6266"/>
                  <a:pt x="17940" y="6268"/>
                  <a:pt x="17941" y="6269"/>
                </a:cubicBezTo>
                <a:cubicBezTo>
                  <a:pt x="17940" y="6268"/>
                  <a:pt x="17938" y="6266"/>
                  <a:pt x="17937" y="6265"/>
                </a:cubicBezTo>
                <a:close/>
                <a:moveTo>
                  <a:pt x="786" y="6307"/>
                </a:moveTo>
                <a:cubicBezTo>
                  <a:pt x="789" y="6307"/>
                  <a:pt x="792" y="6307"/>
                  <a:pt x="795" y="6309"/>
                </a:cubicBezTo>
                <a:cubicBezTo>
                  <a:pt x="810" y="6319"/>
                  <a:pt x="803" y="6356"/>
                  <a:pt x="781" y="6356"/>
                </a:cubicBezTo>
                <a:cubicBezTo>
                  <a:pt x="778" y="6356"/>
                  <a:pt x="775" y="6355"/>
                  <a:pt x="772" y="6354"/>
                </a:cubicBezTo>
                <a:cubicBezTo>
                  <a:pt x="752" y="6344"/>
                  <a:pt x="763" y="6307"/>
                  <a:pt x="786" y="6307"/>
                </a:cubicBezTo>
                <a:close/>
                <a:moveTo>
                  <a:pt x="17691" y="6161"/>
                </a:moveTo>
                <a:cubicBezTo>
                  <a:pt x="17714" y="6241"/>
                  <a:pt x="17754" y="6309"/>
                  <a:pt x="17777" y="6388"/>
                </a:cubicBezTo>
                <a:cubicBezTo>
                  <a:pt x="17754" y="6388"/>
                  <a:pt x="17742" y="6365"/>
                  <a:pt x="17731" y="6348"/>
                </a:cubicBezTo>
                <a:lnTo>
                  <a:pt x="17697" y="6348"/>
                </a:lnTo>
                <a:cubicBezTo>
                  <a:pt x="17703" y="6337"/>
                  <a:pt x="17714" y="6314"/>
                  <a:pt x="17720" y="6303"/>
                </a:cubicBezTo>
                <a:cubicBezTo>
                  <a:pt x="17708" y="6303"/>
                  <a:pt x="17697" y="6309"/>
                  <a:pt x="17686" y="6309"/>
                </a:cubicBezTo>
                <a:cubicBezTo>
                  <a:pt x="17716" y="6274"/>
                  <a:pt x="17708" y="6250"/>
                  <a:pt x="17688" y="6250"/>
                </a:cubicBezTo>
                <a:cubicBezTo>
                  <a:pt x="17678" y="6250"/>
                  <a:pt x="17665" y="6256"/>
                  <a:pt x="17652" y="6269"/>
                </a:cubicBezTo>
                <a:cubicBezTo>
                  <a:pt x="17646" y="6258"/>
                  <a:pt x="17640" y="6241"/>
                  <a:pt x="17640" y="6235"/>
                </a:cubicBezTo>
                <a:cubicBezTo>
                  <a:pt x="17657" y="6235"/>
                  <a:pt x="17680" y="6229"/>
                  <a:pt x="17697" y="6229"/>
                </a:cubicBezTo>
                <a:cubicBezTo>
                  <a:pt x="17686" y="6207"/>
                  <a:pt x="17686" y="6184"/>
                  <a:pt x="17691" y="6161"/>
                </a:cubicBezTo>
                <a:close/>
                <a:moveTo>
                  <a:pt x="1669" y="6116"/>
                </a:moveTo>
                <a:cubicBezTo>
                  <a:pt x="1674" y="6116"/>
                  <a:pt x="1680" y="6121"/>
                  <a:pt x="1686" y="6121"/>
                </a:cubicBezTo>
                <a:cubicBezTo>
                  <a:pt x="1646" y="6212"/>
                  <a:pt x="1606" y="6303"/>
                  <a:pt x="1566" y="6394"/>
                </a:cubicBezTo>
                <a:cubicBezTo>
                  <a:pt x="1589" y="6331"/>
                  <a:pt x="1606" y="6263"/>
                  <a:pt x="1646" y="6207"/>
                </a:cubicBezTo>
                <a:lnTo>
                  <a:pt x="1606" y="6207"/>
                </a:lnTo>
                <a:cubicBezTo>
                  <a:pt x="1618" y="6201"/>
                  <a:pt x="1635" y="6195"/>
                  <a:pt x="1652" y="6190"/>
                </a:cubicBezTo>
                <a:cubicBezTo>
                  <a:pt x="1657" y="6161"/>
                  <a:pt x="1663" y="6138"/>
                  <a:pt x="1669" y="6116"/>
                </a:cubicBezTo>
                <a:close/>
                <a:moveTo>
                  <a:pt x="1010" y="5588"/>
                </a:moveTo>
                <a:lnTo>
                  <a:pt x="1010" y="5588"/>
                </a:lnTo>
                <a:cubicBezTo>
                  <a:pt x="999" y="5628"/>
                  <a:pt x="988" y="5668"/>
                  <a:pt x="971" y="5713"/>
                </a:cubicBezTo>
                <a:lnTo>
                  <a:pt x="976" y="5713"/>
                </a:lnTo>
                <a:cubicBezTo>
                  <a:pt x="948" y="5781"/>
                  <a:pt x="925" y="5849"/>
                  <a:pt x="886" y="5912"/>
                </a:cubicBezTo>
                <a:lnTo>
                  <a:pt x="914" y="5934"/>
                </a:lnTo>
                <a:cubicBezTo>
                  <a:pt x="920" y="5917"/>
                  <a:pt x="937" y="5889"/>
                  <a:pt x="948" y="5872"/>
                </a:cubicBezTo>
                <a:lnTo>
                  <a:pt x="982" y="5860"/>
                </a:lnTo>
                <a:lnTo>
                  <a:pt x="982" y="5889"/>
                </a:lnTo>
                <a:lnTo>
                  <a:pt x="937" y="5894"/>
                </a:lnTo>
                <a:cubicBezTo>
                  <a:pt x="937" y="5929"/>
                  <a:pt x="931" y="5963"/>
                  <a:pt x="931" y="5997"/>
                </a:cubicBezTo>
                <a:cubicBezTo>
                  <a:pt x="886" y="6025"/>
                  <a:pt x="874" y="6070"/>
                  <a:pt x="869" y="6121"/>
                </a:cubicBezTo>
                <a:cubicBezTo>
                  <a:pt x="874" y="6173"/>
                  <a:pt x="812" y="6218"/>
                  <a:pt x="835" y="6275"/>
                </a:cubicBezTo>
                <a:cubicBezTo>
                  <a:pt x="812" y="6263"/>
                  <a:pt x="789" y="6258"/>
                  <a:pt x="766" y="6252"/>
                </a:cubicBezTo>
                <a:cubicBezTo>
                  <a:pt x="744" y="6297"/>
                  <a:pt x="721" y="6348"/>
                  <a:pt x="715" y="6405"/>
                </a:cubicBezTo>
                <a:cubicBezTo>
                  <a:pt x="698" y="6428"/>
                  <a:pt x="681" y="6445"/>
                  <a:pt x="670" y="6468"/>
                </a:cubicBezTo>
                <a:cubicBezTo>
                  <a:pt x="710" y="6348"/>
                  <a:pt x="732" y="6224"/>
                  <a:pt x="801" y="6116"/>
                </a:cubicBezTo>
                <a:lnTo>
                  <a:pt x="801" y="6116"/>
                </a:lnTo>
                <a:cubicBezTo>
                  <a:pt x="789" y="6155"/>
                  <a:pt x="778" y="6195"/>
                  <a:pt x="766" y="6241"/>
                </a:cubicBezTo>
                <a:cubicBezTo>
                  <a:pt x="778" y="6241"/>
                  <a:pt x="801" y="6246"/>
                  <a:pt x="812" y="6246"/>
                </a:cubicBezTo>
                <a:cubicBezTo>
                  <a:pt x="818" y="6155"/>
                  <a:pt x="874" y="6076"/>
                  <a:pt x="886" y="5985"/>
                </a:cubicBezTo>
                <a:lnTo>
                  <a:pt x="886" y="5985"/>
                </a:lnTo>
                <a:cubicBezTo>
                  <a:pt x="835" y="6014"/>
                  <a:pt x="823" y="6076"/>
                  <a:pt x="789" y="6121"/>
                </a:cubicBezTo>
                <a:cubicBezTo>
                  <a:pt x="829" y="5974"/>
                  <a:pt x="891" y="5826"/>
                  <a:pt x="959" y="5685"/>
                </a:cubicBezTo>
                <a:cubicBezTo>
                  <a:pt x="965" y="5685"/>
                  <a:pt x="965" y="5685"/>
                  <a:pt x="965" y="5679"/>
                </a:cubicBezTo>
                <a:cubicBezTo>
                  <a:pt x="971" y="5679"/>
                  <a:pt x="971" y="5673"/>
                  <a:pt x="971" y="5668"/>
                </a:cubicBezTo>
                <a:cubicBezTo>
                  <a:pt x="982" y="5639"/>
                  <a:pt x="999" y="5616"/>
                  <a:pt x="1010" y="5588"/>
                </a:cubicBezTo>
                <a:close/>
                <a:moveTo>
                  <a:pt x="17731" y="6405"/>
                </a:moveTo>
                <a:cubicBezTo>
                  <a:pt x="17771" y="6405"/>
                  <a:pt x="17794" y="6422"/>
                  <a:pt x="17794" y="6462"/>
                </a:cubicBezTo>
                <a:cubicBezTo>
                  <a:pt x="17782" y="6468"/>
                  <a:pt x="17760" y="6473"/>
                  <a:pt x="17748" y="6479"/>
                </a:cubicBezTo>
                <a:cubicBezTo>
                  <a:pt x="17754" y="6473"/>
                  <a:pt x="17771" y="6456"/>
                  <a:pt x="17777" y="6445"/>
                </a:cubicBezTo>
                <a:cubicBezTo>
                  <a:pt x="17765" y="6434"/>
                  <a:pt x="17742" y="6416"/>
                  <a:pt x="17731" y="6405"/>
                </a:cubicBezTo>
                <a:close/>
                <a:moveTo>
                  <a:pt x="17447" y="6473"/>
                </a:moveTo>
                <a:cubicBezTo>
                  <a:pt x="17470" y="6473"/>
                  <a:pt x="17487" y="6536"/>
                  <a:pt x="17459" y="6541"/>
                </a:cubicBezTo>
                <a:cubicBezTo>
                  <a:pt x="17442" y="6530"/>
                  <a:pt x="17436" y="6496"/>
                  <a:pt x="17447" y="6473"/>
                </a:cubicBezTo>
                <a:close/>
                <a:moveTo>
                  <a:pt x="1504" y="6547"/>
                </a:moveTo>
                <a:cubicBezTo>
                  <a:pt x="1504" y="6553"/>
                  <a:pt x="1504" y="6553"/>
                  <a:pt x="1504" y="6553"/>
                </a:cubicBezTo>
                <a:lnTo>
                  <a:pt x="1498" y="6553"/>
                </a:lnTo>
                <a:lnTo>
                  <a:pt x="1498" y="6547"/>
                </a:lnTo>
                <a:close/>
                <a:moveTo>
                  <a:pt x="17828" y="6530"/>
                </a:moveTo>
                <a:cubicBezTo>
                  <a:pt x="17833" y="6570"/>
                  <a:pt x="17839" y="6609"/>
                  <a:pt x="17850" y="6643"/>
                </a:cubicBezTo>
                <a:cubicBezTo>
                  <a:pt x="17833" y="6638"/>
                  <a:pt x="17816" y="6632"/>
                  <a:pt x="17799" y="6626"/>
                </a:cubicBezTo>
                <a:cubicBezTo>
                  <a:pt x="17811" y="6615"/>
                  <a:pt x="17816" y="6604"/>
                  <a:pt x="17828" y="6592"/>
                </a:cubicBezTo>
                <a:cubicBezTo>
                  <a:pt x="17822" y="6575"/>
                  <a:pt x="17811" y="6553"/>
                  <a:pt x="17799" y="6536"/>
                </a:cubicBezTo>
                <a:lnTo>
                  <a:pt x="17828" y="6530"/>
                </a:lnTo>
                <a:close/>
                <a:moveTo>
                  <a:pt x="749" y="6428"/>
                </a:moveTo>
                <a:lnTo>
                  <a:pt x="749" y="6428"/>
                </a:lnTo>
                <a:cubicBezTo>
                  <a:pt x="732" y="6530"/>
                  <a:pt x="681" y="6626"/>
                  <a:pt x="687" y="6734"/>
                </a:cubicBezTo>
                <a:cubicBezTo>
                  <a:pt x="681" y="6729"/>
                  <a:pt x="664" y="6717"/>
                  <a:pt x="659" y="6712"/>
                </a:cubicBezTo>
                <a:cubicBezTo>
                  <a:pt x="687" y="6615"/>
                  <a:pt x="693" y="6507"/>
                  <a:pt x="749" y="6428"/>
                </a:cubicBezTo>
                <a:close/>
                <a:moveTo>
                  <a:pt x="654" y="6762"/>
                </a:moveTo>
                <a:cubicBezTo>
                  <a:pt x="656" y="6762"/>
                  <a:pt x="657" y="6762"/>
                  <a:pt x="659" y="6763"/>
                </a:cubicBezTo>
                <a:cubicBezTo>
                  <a:pt x="676" y="6780"/>
                  <a:pt x="659" y="6814"/>
                  <a:pt x="636" y="6814"/>
                </a:cubicBezTo>
                <a:cubicBezTo>
                  <a:pt x="620" y="6798"/>
                  <a:pt x="634" y="6762"/>
                  <a:pt x="654" y="6762"/>
                </a:cubicBezTo>
                <a:close/>
                <a:moveTo>
                  <a:pt x="17550" y="6780"/>
                </a:moveTo>
                <a:lnTo>
                  <a:pt x="17550" y="6780"/>
                </a:lnTo>
                <a:cubicBezTo>
                  <a:pt x="17572" y="6797"/>
                  <a:pt x="17567" y="6808"/>
                  <a:pt x="17544" y="6814"/>
                </a:cubicBezTo>
                <a:cubicBezTo>
                  <a:pt x="17527" y="6797"/>
                  <a:pt x="17527" y="6785"/>
                  <a:pt x="17550" y="6780"/>
                </a:cubicBezTo>
                <a:close/>
                <a:moveTo>
                  <a:pt x="642" y="6842"/>
                </a:moveTo>
                <a:cubicBezTo>
                  <a:pt x="636" y="6882"/>
                  <a:pt x="625" y="6916"/>
                  <a:pt x="602" y="6944"/>
                </a:cubicBezTo>
                <a:cubicBezTo>
                  <a:pt x="602" y="6910"/>
                  <a:pt x="608" y="6876"/>
                  <a:pt x="613" y="6842"/>
                </a:cubicBezTo>
                <a:close/>
                <a:moveTo>
                  <a:pt x="17550" y="5690"/>
                </a:moveTo>
                <a:lnTo>
                  <a:pt x="17550" y="5690"/>
                </a:lnTo>
                <a:cubicBezTo>
                  <a:pt x="17623" y="5787"/>
                  <a:pt x="17640" y="5929"/>
                  <a:pt x="17725" y="6008"/>
                </a:cubicBezTo>
                <a:cubicBezTo>
                  <a:pt x="17720" y="6014"/>
                  <a:pt x="17708" y="6019"/>
                  <a:pt x="17703" y="6019"/>
                </a:cubicBezTo>
                <a:cubicBezTo>
                  <a:pt x="17816" y="6269"/>
                  <a:pt x="17896" y="6530"/>
                  <a:pt x="17975" y="6791"/>
                </a:cubicBezTo>
                <a:cubicBezTo>
                  <a:pt x="17981" y="6791"/>
                  <a:pt x="17986" y="6785"/>
                  <a:pt x="17992" y="6785"/>
                </a:cubicBezTo>
                <a:cubicBezTo>
                  <a:pt x="17975" y="6859"/>
                  <a:pt x="18021" y="6921"/>
                  <a:pt x="18038" y="6990"/>
                </a:cubicBezTo>
                <a:cubicBezTo>
                  <a:pt x="17998" y="6967"/>
                  <a:pt x="18003" y="6921"/>
                  <a:pt x="17986" y="6882"/>
                </a:cubicBezTo>
                <a:cubicBezTo>
                  <a:pt x="17884" y="6558"/>
                  <a:pt x="17765" y="6235"/>
                  <a:pt x="17640" y="5912"/>
                </a:cubicBezTo>
                <a:cubicBezTo>
                  <a:pt x="17612" y="5838"/>
                  <a:pt x="17567" y="5770"/>
                  <a:pt x="17550" y="5690"/>
                </a:cubicBezTo>
                <a:close/>
                <a:moveTo>
                  <a:pt x="594" y="6970"/>
                </a:moveTo>
                <a:cubicBezTo>
                  <a:pt x="596" y="6970"/>
                  <a:pt x="599" y="6971"/>
                  <a:pt x="602" y="6973"/>
                </a:cubicBezTo>
                <a:cubicBezTo>
                  <a:pt x="622" y="6982"/>
                  <a:pt x="607" y="7014"/>
                  <a:pt x="591" y="7014"/>
                </a:cubicBezTo>
                <a:cubicBezTo>
                  <a:pt x="589" y="7014"/>
                  <a:pt x="587" y="7014"/>
                  <a:pt x="585" y="7012"/>
                </a:cubicBezTo>
                <a:cubicBezTo>
                  <a:pt x="565" y="7002"/>
                  <a:pt x="576" y="6970"/>
                  <a:pt x="594" y="6970"/>
                </a:cubicBezTo>
                <a:close/>
                <a:moveTo>
                  <a:pt x="670" y="6473"/>
                </a:moveTo>
                <a:lnTo>
                  <a:pt x="670" y="6473"/>
                </a:lnTo>
                <a:cubicBezTo>
                  <a:pt x="659" y="6643"/>
                  <a:pt x="579" y="6791"/>
                  <a:pt x="551" y="6955"/>
                </a:cubicBezTo>
                <a:cubicBezTo>
                  <a:pt x="545" y="6995"/>
                  <a:pt x="528" y="7029"/>
                  <a:pt x="505" y="7063"/>
                </a:cubicBezTo>
                <a:cubicBezTo>
                  <a:pt x="545" y="6865"/>
                  <a:pt x="596" y="6666"/>
                  <a:pt x="670" y="6473"/>
                </a:cubicBezTo>
                <a:close/>
                <a:moveTo>
                  <a:pt x="557" y="7092"/>
                </a:moveTo>
                <a:cubicBezTo>
                  <a:pt x="579" y="7097"/>
                  <a:pt x="585" y="7114"/>
                  <a:pt x="562" y="7131"/>
                </a:cubicBezTo>
                <a:cubicBezTo>
                  <a:pt x="540" y="7120"/>
                  <a:pt x="540" y="7109"/>
                  <a:pt x="557" y="7092"/>
                </a:cubicBezTo>
                <a:close/>
                <a:moveTo>
                  <a:pt x="1118" y="7211"/>
                </a:moveTo>
                <a:lnTo>
                  <a:pt x="1118" y="7211"/>
                </a:lnTo>
                <a:cubicBezTo>
                  <a:pt x="1107" y="7245"/>
                  <a:pt x="1096" y="7279"/>
                  <a:pt x="1079" y="7307"/>
                </a:cubicBezTo>
                <a:cubicBezTo>
                  <a:pt x="1079" y="7275"/>
                  <a:pt x="1089" y="7248"/>
                  <a:pt x="1095" y="7216"/>
                </a:cubicBezTo>
                <a:lnTo>
                  <a:pt x="1095" y="7216"/>
                </a:lnTo>
                <a:cubicBezTo>
                  <a:pt x="1104" y="7216"/>
                  <a:pt x="1113" y="7216"/>
                  <a:pt x="1118" y="7211"/>
                </a:cubicBezTo>
                <a:close/>
                <a:moveTo>
                  <a:pt x="18026" y="6995"/>
                </a:moveTo>
                <a:lnTo>
                  <a:pt x="18026" y="6995"/>
                </a:lnTo>
                <a:cubicBezTo>
                  <a:pt x="18083" y="7103"/>
                  <a:pt x="18094" y="7234"/>
                  <a:pt x="18117" y="7353"/>
                </a:cubicBezTo>
                <a:cubicBezTo>
                  <a:pt x="18083" y="7319"/>
                  <a:pt x="18083" y="7268"/>
                  <a:pt x="18066" y="7222"/>
                </a:cubicBezTo>
                <a:lnTo>
                  <a:pt x="18072" y="7222"/>
                </a:lnTo>
                <a:cubicBezTo>
                  <a:pt x="18049" y="7148"/>
                  <a:pt x="18021" y="7075"/>
                  <a:pt x="18026" y="6995"/>
                </a:cubicBezTo>
                <a:close/>
                <a:moveTo>
                  <a:pt x="18116" y="7357"/>
                </a:moveTo>
                <a:cubicBezTo>
                  <a:pt x="18119" y="7357"/>
                  <a:pt x="18124" y="7357"/>
                  <a:pt x="18128" y="7358"/>
                </a:cubicBezTo>
                <a:cubicBezTo>
                  <a:pt x="18138" y="7382"/>
                  <a:pt x="18135" y="7394"/>
                  <a:pt x="18118" y="7394"/>
                </a:cubicBezTo>
                <a:cubicBezTo>
                  <a:pt x="18114" y="7394"/>
                  <a:pt x="18110" y="7393"/>
                  <a:pt x="18106" y="7392"/>
                </a:cubicBezTo>
                <a:cubicBezTo>
                  <a:pt x="18096" y="7369"/>
                  <a:pt x="18099" y="7357"/>
                  <a:pt x="18116" y="7357"/>
                </a:cubicBezTo>
                <a:close/>
                <a:moveTo>
                  <a:pt x="18021" y="7194"/>
                </a:moveTo>
                <a:cubicBezTo>
                  <a:pt x="18043" y="7290"/>
                  <a:pt x="18049" y="7398"/>
                  <a:pt x="18089" y="7495"/>
                </a:cubicBezTo>
                <a:cubicBezTo>
                  <a:pt x="18100" y="7517"/>
                  <a:pt x="18094" y="7540"/>
                  <a:pt x="18083" y="7557"/>
                </a:cubicBezTo>
                <a:lnTo>
                  <a:pt x="18083" y="7563"/>
                </a:lnTo>
                <a:cubicBezTo>
                  <a:pt x="18068" y="7538"/>
                  <a:pt x="18079" y="7466"/>
                  <a:pt x="18045" y="7466"/>
                </a:cubicBezTo>
                <a:cubicBezTo>
                  <a:pt x="18040" y="7466"/>
                  <a:pt x="18034" y="7468"/>
                  <a:pt x="18026" y="7472"/>
                </a:cubicBezTo>
                <a:cubicBezTo>
                  <a:pt x="18038" y="7466"/>
                  <a:pt x="18049" y="7455"/>
                  <a:pt x="18055" y="7449"/>
                </a:cubicBezTo>
                <a:cubicBezTo>
                  <a:pt x="18026" y="7370"/>
                  <a:pt x="18009" y="7279"/>
                  <a:pt x="18021" y="7194"/>
                </a:cubicBezTo>
                <a:close/>
                <a:moveTo>
                  <a:pt x="454" y="7597"/>
                </a:moveTo>
                <a:cubicBezTo>
                  <a:pt x="483" y="7597"/>
                  <a:pt x="471" y="7636"/>
                  <a:pt x="449" y="7642"/>
                </a:cubicBezTo>
                <a:cubicBezTo>
                  <a:pt x="420" y="7642"/>
                  <a:pt x="437" y="7597"/>
                  <a:pt x="454" y="7597"/>
                </a:cubicBezTo>
                <a:close/>
                <a:moveTo>
                  <a:pt x="460" y="7256"/>
                </a:moveTo>
                <a:cubicBezTo>
                  <a:pt x="466" y="7404"/>
                  <a:pt x="420" y="7557"/>
                  <a:pt x="375" y="7693"/>
                </a:cubicBezTo>
                <a:cubicBezTo>
                  <a:pt x="392" y="7546"/>
                  <a:pt x="420" y="7398"/>
                  <a:pt x="460" y="7256"/>
                </a:cubicBezTo>
                <a:close/>
                <a:moveTo>
                  <a:pt x="1016" y="7631"/>
                </a:moveTo>
                <a:cubicBezTo>
                  <a:pt x="1016" y="7682"/>
                  <a:pt x="1033" y="7744"/>
                  <a:pt x="993" y="7778"/>
                </a:cubicBezTo>
                <a:cubicBezTo>
                  <a:pt x="999" y="7727"/>
                  <a:pt x="1005" y="7682"/>
                  <a:pt x="1016" y="7631"/>
                </a:cubicBezTo>
                <a:close/>
                <a:moveTo>
                  <a:pt x="18304" y="7812"/>
                </a:moveTo>
                <a:cubicBezTo>
                  <a:pt x="18304" y="7858"/>
                  <a:pt x="18344" y="7914"/>
                  <a:pt x="18310" y="7954"/>
                </a:cubicBezTo>
                <a:cubicBezTo>
                  <a:pt x="18299" y="7909"/>
                  <a:pt x="18287" y="7863"/>
                  <a:pt x="18276" y="7818"/>
                </a:cubicBezTo>
                <a:cubicBezTo>
                  <a:pt x="18282" y="7818"/>
                  <a:pt x="18299" y="7812"/>
                  <a:pt x="18304" y="7812"/>
                </a:cubicBezTo>
                <a:close/>
                <a:moveTo>
                  <a:pt x="364" y="7699"/>
                </a:moveTo>
                <a:lnTo>
                  <a:pt x="364" y="7699"/>
                </a:lnTo>
                <a:cubicBezTo>
                  <a:pt x="381" y="7812"/>
                  <a:pt x="347" y="7926"/>
                  <a:pt x="330" y="8039"/>
                </a:cubicBezTo>
                <a:cubicBezTo>
                  <a:pt x="324" y="7926"/>
                  <a:pt x="352" y="7812"/>
                  <a:pt x="364" y="7699"/>
                </a:cubicBezTo>
                <a:close/>
                <a:moveTo>
                  <a:pt x="958" y="8117"/>
                </a:moveTo>
                <a:cubicBezTo>
                  <a:pt x="960" y="8117"/>
                  <a:pt x="963" y="8117"/>
                  <a:pt x="965" y="8119"/>
                </a:cubicBezTo>
                <a:cubicBezTo>
                  <a:pt x="986" y="8129"/>
                  <a:pt x="973" y="8170"/>
                  <a:pt x="952" y="8170"/>
                </a:cubicBezTo>
                <a:cubicBezTo>
                  <a:pt x="951" y="8170"/>
                  <a:pt x="949" y="8170"/>
                  <a:pt x="948" y="8170"/>
                </a:cubicBezTo>
                <a:cubicBezTo>
                  <a:pt x="928" y="8155"/>
                  <a:pt x="939" y="8117"/>
                  <a:pt x="958" y="8117"/>
                </a:cubicBezTo>
                <a:close/>
                <a:moveTo>
                  <a:pt x="18134" y="7398"/>
                </a:moveTo>
                <a:lnTo>
                  <a:pt x="18134" y="7398"/>
                </a:lnTo>
                <a:cubicBezTo>
                  <a:pt x="18179" y="7512"/>
                  <a:pt x="18179" y="7631"/>
                  <a:pt x="18208" y="7750"/>
                </a:cubicBezTo>
                <a:lnTo>
                  <a:pt x="18213" y="7750"/>
                </a:lnTo>
                <a:cubicBezTo>
                  <a:pt x="18213" y="7744"/>
                  <a:pt x="18225" y="7738"/>
                  <a:pt x="18230" y="7738"/>
                </a:cubicBezTo>
                <a:cubicBezTo>
                  <a:pt x="18225" y="7750"/>
                  <a:pt x="18219" y="7761"/>
                  <a:pt x="18213" y="7773"/>
                </a:cubicBezTo>
                <a:cubicBezTo>
                  <a:pt x="18242" y="7937"/>
                  <a:pt x="18287" y="8102"/>
                  <a:pt x="18287" y="8277"/>
                </a:cubicBezTo>
                <a:lnTo>
                  <a:pt x="18316" y="8266"/>
                </a:lnTo>
                <a:lnTo>
                  <a:pt x="18316" y="8266"/>
                </a:lnTo>
                <a:cubicBezTo>
                  <a:pt x="18276" y="8323"/>
                  <a:pt x="18316" y="8397"/>
                  <a:pt x="18304" y="8459"/>
                </a:cubicBezTo>
                <a:cubicBezTo>
                  <a:pt x="18276" y="8425"/>
                  <a:pt x="18299" y="8374"/>
                  <a:pt x="18276" y="8334"/>
                </a:cubicBezTo>
                <a:cubicBezTo>
                  <a:pt x="18264" y="8022"/>
                  <a:pt x="18145" y="7704"/>
                  <a:pt x="18134" y="7398"/>
                </a:cubicBezTo>
                <a:close/>
                <a:moveTo>
                  <a:pt x="18219" y="8368"/>
                </a:moveTo>
                <a:cubicBezTo>
                  <a:pt x="18230" y="8419"/>
                  <a:pt x="18242" y="8470"/>
                  <a:pt x="18259" y="8516"/>
                </a:cubicBezTo>
                <a:cubicBezTo>
                  <a:pt x="18242" y="8561"/>
                  <a:pt x="18253" y="8612"/>
                  <a:pt x="18264" y="8658"/>
                </a:cubicBezTo>
                <a:cubicBezTo>
                  <a:pt x="18259" y="8652"/>
                  <a:pt x="18242" y="8646"/>
                  <a:pt x="18236" y="8641"/>
                </a:cubicBezTo>
                <a:cubicBezTo>
                  <a:pt x="18236" y="8624"/>
                  <a:pt x="18242" y="8607"/>
                  <a:pt x="18242" y="8590"/>
                </a:cubicBezTo>
                <a:cubicBezTo>
                  <a:pt x="18230" y="8584"/>
                  <a:pt x="18213" y="8578"/>
                  <a:pt x="18202" y="8573"/>
                </a:cubicBezTo>
                <a:lnTo>
                  <a:pt x="18230" y="8567"/>
                </a:lnTo>
                <a:cubicBezTo>
                  <a:pt x="18219" y="8499"/>
                  <a:pt x="18236" y="8431"/>
                  <a:pt x="18208" y="8368"/>
                </a:cubicBezTo>
                <a:close/>
                <a:moveTo>
                  <a:pt x="18299" y="8465"/>
                </a:moveTo>
                <a:cubicBezTo>
                  <a:pt x="18327" y="8538"/>
                  <a:pt x="18338" y="8629"/>
                  <a:pt x="18327" y="8709"/>
                </a:cubicBezTo>
                <a:lnTo>
                  <a:pt x="18321" y="8709"/>
                </a:lnTo>
                <a:cubicBezTo>
                  <a:pt x="18310" y="8663"/>
                  <a:pt x="18304" y="8618"/>
                  <a:pt x="18316" y="8567"/>
                </a:cubicBezTo>
                <a:cubicBezTo>
                  <a:pt x="18301" y="8552"/>
                  <a:pt x="18290" y="8529"/>
                  <a:pt x="18270" y="8519"/>
                </a:cubicBezTo>
                <a:lnTo>
                  <a:pt x="18270" y="8519"/>
                </a:lnTo>
                <a:cubicBezTo>
                  <a:pt x="18280" y="8521"/>
                  <a:pt x="18290" y="8521"/>
                  <a:pt x="18299" y="8521"/>
                </a:cubicBezTo>
                <a:cubicBezTo>
                  <a:pt x="18299" y="8510"/>
                  <a:pt x="18299" y="8476"/>
                  <a:pt x="18299" y="8465"/>
                </a:cubicBezTo>
                <a:close/>
                <a:moveTo>
                  <a:pt x="18338" y="9004"/>
                </a:moveTo>
                <a:lnTo>
                  <a:pt x="18338" y="9004"/>
                </a:lnTo>
                <a:cubicBezTo>
                  <a:pt x="18367" y="9009"/>
                  <a:pt x="18372" y="9060"/>
                  <a:pt x="18350" y="9072"/>
                </a:cubicBezTo>
                <a:cubicBezTo>
                  <a:pt x="18321" y="9072"/>
                  <a:pt x="18321" y="9021"/>
                  <a:pt x="18338" y="9004"/>
                </a:cubicBezTo>
                <a:close/>
                <a:moveTo>
                  <a:pt x="335" y="8045"/>
                </a:moveTo>
                <a:lnTo>
                  <a:pt x="335" y="8045"/>
                </a:lnTo>
                <a:cubicBezTo>
                  <a:pt x="296" y="8266"/>
                  <a:pt x="301" y="8499"/>
                  <a:pt x="267" y="8726"/>
                </a:cubicBezTo>
                <a:lnTo>
                  <a:pt x="313" y="8754"/>
                </a:lnTo>
                <a:cubicBezTo>
                  <a:pt x="318" y="8731"/>
                  <a:pt x="324" y="8709"/>
                  <a:pt x="330" y="8680"/>
                </a:cubicBezTo>
                <a:lnTo>
                  <a:pt x="341" y="8680"/>
                </a:lnTo>
                <a:cubicBezTo>
                  <a:pt x="341" y="8726"/>
                  <a:pt x="341" y="8771"/>
                  <a:pt x="341" y="8816"/>
                </a:cubicBezTo>
                <a:lnTo>
                  <a:pt x="318" y="8816"/>
                </a:lnTo>
                <a:cubicBezTo>
                  <a:pt x="318" y="8799"/>
                  <a:pt x="318" y="8777"/>
                  <a:pt x="318" y="8754"/>
                </a:cubicBezTo>
                <a:cubicBezTo>
                  <a:pt x="307" y="8754"/>
                  <a:pt x="284" y="8760"/>
                  <a:pt x="273" y="8765"/>
                </a:cubicBezTo>
                <a:cubicBezTo>
                  <a:pt x="256" y="8885"/>
                  <a:pt x="256" y="9004"/>
                  <a:pt x="256" y="9123"/>
                </a:cubicBezTo>
                <a:lnTo>
                  <a:pt x="233" y="9123"/>
                </a:lnTo>
                <a:cubicBezTo>
                  <a:pt x="244" y="8794"/>
                  <a:pt x="273" y="8470"/>
                  <a:pt x="307" y="8147"/>
                </a:cubicBezTo>
                <a:cubicBezTo>
                  <a:pt x="313" y="8107"/>
                  <a:pt x="307" y="8068"/>
                  <a:pt x="335" y="8045"/>
                </a:cubicBezTo>
                <a:close/>
                <a:moveTo>
                  <a:pt x="18293" y="9174"/>
                </a:moveTo>
                <a:cubicBezTo>
                  <a:pt x="18293" y="9225"/>
                  <a:pt x="18327" y="9287"/>
                  <a:pt x="18276" y="9327"/>
                </a:cubicBezTo>
                <a:cubicBezTo>
                  <a:pt x="18276" y="9276"/>
                  <a:pt x="18270" y="9219"/>
                  <a:pt x="18293" y="9174"/>
                </a:cubicBezTo>
                <a:close/>
                <a:moveTo>
                  <a:pt x="18355" y="9242"/>
                </a:moveTo>
                <a:cubicBezTo>
                  <a:pt x="18361" y="9356"/>
                  <a:pt x="18401" y="9497"/>
                  <a:pt x="18344" y="9599"/>
                </a:cubicBezTo>
                <a:cubicBezTo>
                  <a:pt x="18355" y="9480"/>
                  <a:pt x="18350" y="9361"/>
                  <a:pt x="18338" y="9248"/>
                </a:cubicBezTo>
                <a:lnTo>
                  <a:pt x="18355" y="9242"/>
                </a:lnTo>
                <a:close/>
                <a:moveTo>
                  <a:pt x="250" y="9151"/>
                </a:moveTo>
                <a:cubicBezTo>
                  <a:pt x="256" y="9202"/>
                  <a:pt x="256" y="9248"/>
                  <a:pt x="250" y="9299"/>
                </a:cubicBezTo>
                <a:cubicBezTo>
                  <a:pt x="250" y="9299"/>
                  <a:pt x="250" y="9298"/>
                  <a:pt x="250" y="9298"/>
                </a:cubicBezTo>
                <a:lnTo>
                  <a:pt x="250" y="9298"/>
                </a:lnTo>
                <a:cubicBezTo>
                  <a:pt x="239" y="9415"/>
                  <a:pt x="245" y="9527"/>
                  <a:pt x="256" y="9645"/>
                </a:cubicBezTo>
                <a:lnTo>
                  <a:pt x="233" y="9645"/>
                </a:lnTo>
                <a:cubicBezTo>
                  <a:pt x="233" y="9533"/>
                  <a:pt x="194" y="9398"/>
                  <a:pt x="248" y="9297"/>
                </a:cubicBezTo>
                <a:lnTo>
                  <a:pt x="248" y="9297"/>
                </a:lnTo>
                <a:cubicBezTo>
                  <a:pt x="249" y="9297"/>
                  <a:pt x="249" y="9298"/>
                  <a:pt x="250" y="9298"/>
                </a:cubicBezTo>
                <a:lnTo>
                  <a:pt x="250" y="9298"/>
                </a:lnTo>
                <a:cubicBezTo>
                  <a:pt x="250" y="9297"/>
                  <a:pt x="250" y="9295"/>
                  <a:pt x="250" y="9293"/>
                </a:cubicBezTo>
                <a:lnTo>
                  <a:pt x="250" y="9293"/>
                </a:lnTo>
                <a:cubicBezTo>
                  <a:pt x="250" y="9294"/>
                  <a:pt x="249" y="9295"/>
                  <a:pt x="248" y="9297"/>
                </a:cubicBezTo>
                <a:lnTo>
                  <a:pt x="248" y="9297"/>
                </a:lnTo>
                <a:cubicBezTo>
                  <a:pt x="217" y="9257"/>
                  <a:pt x="228" y="9190"/>
                  <a:pt x="250" y="9151"/>
                </a:cubicBezTo>
                <a:close/>
                <a:moveTo>
                  <a:pt x="324" y="9565"/>
                </a:moveTo>
                <a:cubicBezTo>
                  <a:pt x="324" y="9617"/>
                  <a:pt x="335" y="9673"/>
                  <a:pt x="307" y="9719"/>
                </a:cubicBezTo>
                <a:cubicBezTo>
                  <a:pt x="307" y="9668"/>
                  <a:pt x="273" y="9605"/>
                  <a:pt x="324" y="9565"/>
                </a:cubicBezTo>
                <a:close/>
                <a:moveTo>
                  <a:pt x="18350" y="9594"/>
                </a:moveTo>
                <a:lnTo>
                  <a:pt x="18350" y="9594"/>
                </a:lnTo>
                <a:cubicBezTo>
                  <a:pt x="18378" y="9634"/>
                  <a:pt x="18372" y="9696"/>
                  <a:pt x="18344" y="9741"/>
                </a:cubicBezTo>
                <a:cubicBezTo>
                  <a:pt x="18338" y="9690"/>
                  <a:pt x="18344" y="9639"/>
                  <a:pt x="18350" y="9594"/>
                </a:cubicBezTo>
                <a:close/>
                <a:moveTo>
                  <a:pt x="244" y="9815"/>
                </a:moveTo>
                <a:lnTo>
                  <a:pt x="244" y="9815"/>
                </a:lnTo>
                <a:cubicBezTo>
                  <a:pt x="273" y="9821"/>
                  <a:pt x="273" y="9866"/>
                  <a:pt x="256" y="9883"/>
                </a:cubicBezTo>
                <a:cubicBezTo>
                  <a:pt x="227" y="9883"/>
                  <a:pt x="222" y="9832"/>
                  <a:pt x="244" y="9815"/>
                </a:cubicBezTo>
                <a:close/>
                <a:moveTo>
                  <a:pt x="154" y="8346"/>
                </a:moveTo>
                <a:lnTo>
                  <a:pt x="176" y="8385"/>
                </a:lnTo>
                <a:cubicBezTo>
                  <a:pt x="154" y="8431"/>
                  <a:pt x="165" y="8482"/>
                  <a:pt x="171" y="8527"/>
                </a:cubicBezTo>
                <a:cubicBezTo>
                  <a:pt x="182" y="8521"/>
                  <a:pt x="205" y="8510"/>
                  <a:pt x="216" y="8504"/>
                </a:cubicBezTo>
                <a:lnTo>
                  <a:pt x="216" y="8504"/>
                </a:lnTo>
                <a:cubicBezTo>
                  <a:pt x="210" y="8521"/>
                  <a:pt x="205" y="8538"/>
                  <a:pt x="199" y="8556"/>
                </a:cubicBezTo>
                <a:cubicBezTo>
                  <a:pt x="216" y="8607"/>
                  <a:pt x="148" y="8641"/>
                  <a:pt x="165" y="8692"/>
                </a:cubicBezTo>
                <a:lnTo>
                  <a:pt x="171" y="8692"/>
                </a:lnTo>
                <a:cubicBezTo>
                  <a:pt x="176" y="8697"/>
                  <a:pt x="188" y="8709"/>
                  <a:pt x="193" y="8714"/>
                </a:cubicBezTo>
                <a:cubicBezTo>
                  <a:pt x="193" y="8856"/>
                  <a:pt x="159" y="9004"/>
                  <a:pt x="182" y="9146"/>
                </a:cubicBezTo>
                <a:lnTo>
                  <a:pt x="137" y="9146"/>
                </a:lnTo>
                <a:cubicBezTo>
                  <a:pt x="137" y="9163"/>
                  <a:pt x="125" y="9197"/>
                  <a:pt x="125" y="9214"/>
                </a:cubicBezTo>
                <a:cubicBezTo>
                  <a:pt x="137" y="9225"/>
                  <a:pt x="148" y="9231"/>
                  <a:pt x="165" y="9242"/>
                </a:cubicBezTo>
                <a:lnTo>
                  <a:pt x="171" y="9202"/>
                </a:lnTo>
                <a:cubicBezTo>
                  <a:pt x="171" y="9219"/>
                  <a:pt x="176" y="9248"/>
                  <a:pt x="182" y="9265"/>
                </a:cubicBezTo>
                <a:cubicBezTo>
                  <a:pt x="171" y="9259"/>
                  <a:pt x="159" y="9248"/>
                  <a:pt x="154" y="9242"/>
                </a:cubicBezTo>
                <a:cubicBezTo>
                  <a:pt x="142" y="9248"/>
                  <a:pt x="125" y="9253"/>
                  <a:pt x="120" y="9259"/>
                </a:cubicBezTo>
                <a:cubicBezTo>
                  <a:pt x="125" y="9293"/>
                  <a:pt x="125" y="9321"/>
                  <a:pt x="125" y="9350"/>
                </a:cubicBezTo>
                <a:lnTo>
                  <a:pt x="148" y="9356"/>
                </a:lnTo>
                <a:cubicBezTo>
                  <a:pt x="154" y="9327"/>
                  <a:pt x="159" y="9299"/>
                  <a:pt x="176" y="9276"/>
                </a:cubicBezTo>
                <a:lnTo>
                  <a:pt x="176" y="9276"/>
                </a:lnTo>
                <a:cubicBezTo>
                  <a:pt x="165" y="9304"/>
                  <a:pt x="165" y="9338"/>
                  <a:pt x="176" y="9367"/>
                </a:cubicBezTo>
                <a:lnTo>
                  <a:pt x="120" y="9367"/>
                </a:lnTo>
                <a:cubicBezTo>
                  <a:pt x="125" y="9395"/>
                  <a:pt x="125" y="9424"/>
                  <a:pt x="125" y="9452"/>
                </a:cubicBezTo>
                <a:cubicBezTo>
                  <a:pt x="137" y="9435"/>
                  <a:pt x="154" y="9390"/>
                  <a:pt x="159" y="9373"/>
                </a:cubicBezTo>
                <a:lnTo>
                  <a:pt x="159" y="9373"/>
                </a:lnTo>
                <a:cubicBezTo>
                  <a:pt x="171" y="9395"/>
                  <a:pt x="171" y="9418"/>
                  <a:pt x="154" y="9446"/>
                </a:cubicBezTo>
                <a:cubicBezTo>
                  <a:pt x="171" y="9503"/>
                  <a:pt x="159" y="9560"/>
                  <a:pt x="165" y="9617"/>
                </a:cubicBezTo>
                <a:lnTo>
                  <a:pt x="137" y="9628"/>
                </a:lnTo>
                <a:cubicBezTo>
                  <a:pt x="148" y="9634"/>
                  <a:pt x="171" y="9651"/>
                  <a:pt x="182" y="9662"/>
                </a:cubicBezTo>
                <a:cubicBezTo>
                  <a:pt x="165" y="9668"/>
                  <a:pt x="148" y="9673"/>
                  <a:pt x="125" y="9679"/>
                </a:cubicBezTo>
                <a:cubicBezTo>
                  <a:pt x="148" y="9696"/>
                  <a:pt x="159" y="9713"/>
                  <a:pt x="176" y="9736"/>
                </a:cubicBezTo>
                <a:cubicBezTo>
                  <a:pt x="176" y="9753"/>
                  <a:pt x="171" y="9770"/>
                  <a:pt x="171" y="9787"/>
                </a:cubicBezTo>
                <a:cubicBezTo>
                  <a:pt x="159" y="9764"/>
                  <a:pt x="142" y="9741"/>
                  <a:pt x="120" y="9724"/>
                </a:cubicBezTo>
                <a:lnTo>
                  <a:pt x="120" y="9724"/>
                </a:lnTo>
                <a:cubicBezTo>
                  <a:pt x="125" y="9741"/>
                  <a:pt x="131" y="9775"/>
                  <a:pt x="137" y="9787"/>
                </a:cubicBezTo>
                <a:cubicBezTo>
                  <a:pt x="125" y="9792"/>
                  <a:pt x="103" y="9792"/>
                  <a:pt x="91" y="9792"/>
                </a:cubicBezTo>
                <a:cubicBezTo>
                  <a:pt x="103" y="9798"/>
                  <a:pt x="131" y="9815"/>
                  <a:pt x="142" y="9821"/>
                </a:cubicBezTo>
                <a:cubicBezTo>
                  <a:pt x="133" y="9840"/>
                  <a:pt x="139" y="9890"/>
                  <a:pt x="115" y="9890"/>
                </a:cubicBezTo>
                <a:cubicBezTo>
                  <a:pt x="111" y="9890"/>
                  <a:pt x="105" y="9888"/>
                  <a:pt x="97" y="9883"/>
                </a:cubicBezTo>
                <a:cubicBezTo>
                  <a:pt x="63" y="9815"/>
                  <a:pt x="120" y="9707"/>
                  <a:pt x="46" y="9651"/>
                </a:cubicBezTo>
                <a:lnTo>
                  <a:pt x="80" y="9651"/>
                </a:lnTo>
                <a:cubicBezTo>
                  <a:pt x="86" y="9452"/>
                  <a:pt x="69" y="9248"/>
                  <a:pt x="80" y="9049"/>
                </a:cubicBezTo>
                <a:cubicBezTo>
                  <a:pt x="69" y="9043"/>
                  <a:pt x="57" y="9038"/>
                  <a:pt x="40" y="9032"/>
                </a:cubicBezTo>
                <a:cubicBezTo>
                  <a:pt x="52" y="9026"/>
                  <a:pt x="63" y="9021"/>
                  <a:pt x="69" y="9021"/>
                </a:cubicBezTo>
                <a:cubicBezTo>
                  <a:pt x="63" y="8924"/>
                  <a:pt x="114" y="8816"/>
                  <a:pt x="80" y="8726"/>
                </a:cubicBezTo>
                <a:cubicBezTo>
                  <a:pt x="131" y="8658"/>
                  <a:pt x="91" y="8561"/>
                  <a:pt x="120" y="8487"/>
                </a:cubicBezTo>
                <a:cubicBezTo>
                  <a:pt x="131" y="8436"/>
                  <a:pt x="103" y="8380"/>
                  <a:pt x="154" y="8346"/>
                </a:cubicBezTo>
                <a:close/>
                <a:moveTo>
                  <a:pt x="273" y="10184"/>
                </a:moveTo>
                <a:lnTo>
                  <a:pt x="273" y="10184"/>
                </a:lnTo>
                <a:cubicBezTo>
                  <a:pt x="284" y="10229"/>
                  <a:pt x="290" y="10275"/>
                  <a:pt x="284" y="10320"/>
                </a:cubicBezTo>
                <a:cubicBezTo>
                  <a:pt x="301" y="10337"/>
                  <a:pt x="313" y="10365"/>
                  <a:pt x="341" y="10371"/>
                </a:cubicBezTo>
                <a:cubicBezTo>
                  <a:pt x="358" y="10326"/>
                  <a:pt x="341" y="10280"/>
                  <a:pt x="330" y="10235"/>
                </a:cubicBezTo>
                <a:lnTo>
                  <a:pt x="330" y="10235"/>
                </a:lnTo>
                <a:cubicBezTo>
                  <a:pt x="341" y="10241"/>
                  <a:pt x="352" y="10246"/>
                  <a:pt x="358" y="10246"/>
                </a:cubicBezTo>
                <a:cubicBezTo>
                  <a:pt x="358" y="10263"/>
                  <a:pt x="358" y="10280"/>
                  <a:pt x="352" y="10303"/>
                </a:cubicBezTo>
                <a:cubicBezTo>
                  <a:pt x="369" y="10303"/>
                  <a:pt x="381" y="10309"/>
                  <a:pt x="392" y="10314"/>
                </a:cubicBezTo>
                <a:lnTo>
                  <a:pt x="369" y="10320"/>
                </a:lnTo>
                <a:cubicBezTo>
                  <a:pt x="375" y="10388"/>
                  <a:pt x="364" y="10456"/>
                  <a:pt x="386" y="10524"/>
                </a:cubicBezTo>
                <a:lnTo>
                  <a:pt x="375" y="10524"/>
                </a:lnTo>
                <a:cubicBezTo>
                  <a:pt x="364" y="10473"/>
                  <a:pt x="352" y="10422"/>
                  <a:pt x="341" y="10371"/>
                </a:cubicBezTo>
                <a:cubicBezTo>
                  <a:pt x="330" y="10371"/>
                  <a:pt x="307" y="10365"/>
                  <a:pt x="296" y="10365"/>
                </a:cubicBezTo>
                <a:cubicBezTo>
                  <a:pt x="296" y="10382"/>
                  <a:pt x="296" y="10411"/>
                  <a:pt x="296" y="10428"/>
                </a:cubicBezTo>
                <a:cubicBezTo>
                  <a:pt x="273" y="10348"/>
                  <a:pt x="256" y="10258"/>
                  <a:pt x="273" y="10184"/>
                </a:cubicBezTo>
                <a:close/>
                <a:moveTo>
                  <a:pt x="18480" y="8997"/>
                </a:moveTo>
                <a:cubicBezTo>
                  <a:pt x="18484" y="8997"/>
                  <a:pt x="18490" y="8999"/>
                  <a:pt x="18497" y="9004"/>
                </a:cubicBezTo>
                <a:cubicBezTo>
                  <a:pt x="18531" y="9077"/>
                  <a:pt x="18474" y="9185"/>
                  <a:pt x="18548" y="9236"/>
                </a:cubicBezTo>
                <a:lnTo>
                  <a:pt x="18514" y="9236"/>
                </a:lnTo>
                <a:cubicBezTo>
                  <a:pt x="18508" y="9441"/>
                  <a:pt x="18525" y="9639"/>
                  <a:pt x="18514" y="9843"/>
                </a:cubicBezTo>
                <a:cubicBezTo>
                  <a:pt x="18531" y="9849"/>
                  <a:pt x="18543" y="9855"/>
                  <a:pt x="18554" y="9860"/>
                </a:cubicBezTo>
                <a:cubicBezTo>
                  <a:pt x="18548" y="9866"/>
                  <a:pt x="18531" y="9872"/>
                  <a:pt x="18525" y="9872"/>
                </a:cubicBezTo>
                <a:lnTo>
                  <a:pt x="18520" y="9872"/>
                </a:lnTo>
                <a:cubicBezTo>
                  <a:pt x="18531" y="9968"/>
                  <a:pt x="18474" y="10076"/>
                  <a:pt x="18514" y="10167"/>
                </a:cubicBezTo>
                <a:cubicBezTo>
                  <a:pt x="18457" y="10229"/>
                  <a:pt x="18503" y="10331"/>
                  <a:pt x="18474" y="10405"/>
                </a:cubicBezTo>
                <a:cubicBezTo>
                  <a:pt x="18463" y="10456"/>
                  <a:pt x="18491" y="10513"/>
                  <a:pt x="18435" y="10547"/>
                </a:cubicBezTo>
                <a:lnTo>
                  <a:pt x="18412" y="10507"/>
                </a:lnTo>
                <a:cubicBezTo>
                  <a:pt x="18440" y="10462"/>
                  <a:pt x="18429" y="10411"/>
                  <a:pt x="18423" y="10365"/>
                </a:cubicBezTo>
                <a:lnTo>
                  <a:pt x="18423" y="10365"/>
                </a:lnTo>
                <a:cubicBezTo>
                  <a:pt x="18412" y="10371"/>
                  <a:pt x="18389" y="10382"/>
                  <a:pt x="18378" y="10382"/>
                </a:cubicBezTo>
                <a:cubicBezTo>
                  <a:pt x="18384" y="10371"/>
                  <a:pt x="18389" y="10354"/>
                  <a:pt x="18395" y="10337"/>
                </a:cubicBezTo>
                <a:cubicBezTo>
                  <a:pt x="18378" y="10280"/>
                  <a:pt x="18446" y="10252"/>
                  <a:pt x="18429" y="10201"/>
                </a:cubicBezTo>
                <a:cubicBezTo>
                  <a:pt x="18423" y="10195"/>
                  <a:pt x="18406" y="10184"/>
                  <a:pt x="18401" y="10178"/>
                </a:cubicBezTo>
                <a:cubicBezTo>
                  <a:pt x="18406" y="10036"/>
                  <a:pt x="18440" y="9889"/>
                  <a:pt x="18418" y="9747"/>
                </a:cubicBezTo>
                <a:lnTo>
                  <a:pt x="18457" y="9747"/>
                </a:lnTo>
                <a:cubicBezTo>
                  <a:pt x="18463" y="9730"/>
                  <a:pt x="18469" y="9696"/>
                  <a:pt x="18474" y="9679"/>
                </a:cubicBezTo>
                <a:cubicBezTo>
                  <a:pt x="18457" y="9668"/>
                  <a:pt x="18446" y="9662"/>
                  <a:pt x="18435" y="9651"/>
                </a:cubicBezTo>
                <a:lnTo>
                  <a:pt x="18429" y="9690"/>
                </a:lnTo>
                <a:cubicBezTo>
                  <a:pt x="18423" y="9673"/>
                  <a:pt x="18418" y="9639"/>
                  <a:pt x="18418" y="9628"/>
                </a:cubicBezTo>
                <a:lnTo>
                  <a:pt x="18418" y="9628"/>
                </a:lnTo>
                <a:cubicBezTo>
                  <a:pt x="18423" y="9634"/>
                  <a:pt x="18440" y="9645"/>
                  <a:pt x="18446" y="9651"/>
                </a:cubicBezTo>
                <a:cubicBezTo>
                  <a:pt x="18452" y="9645"/>
                  <a:pt x="18469" y="9634"/>
                  <a:pt x="18480" y="9634"/>
                </a:cubicBezTo>
                <a:cubicBezTo>
                  <a:pt x="18474" y="9599"/>
                  <a:pt x="18469" y="9571"/>
                  <a:pt x="18469" y="9537"/>
                </a:cubicBezTo>
                <a:lnTo>
                  <a:pt x="18446" y="9537"/>
                </a:lnTo>
                <a:cubicBezTo>
                  <a:pt x="18440" y="9565"/>
                  <a:pt x="18435" y="9594"/>
                  <a:pt x="18418" y="9617"/>
                </a:cubicBezTo>
                <a:cubicBezTo>
                  <a:pt x="18435" y="9588"/>
                  <a:pt x="18429" y="9554"/>
                  <a:pt x="18418" y="9526"/>
                </a:cubicBezTo>
                <a:lnTo>
                  <a:pt x="18474" y="9526"/>
                </a:lnTo>
                <a:cubicBezTo>
                  <a:pt x="18474" y="9497"/>
                  <a:pt x="18474" y="9469"/>
                  <a:pt x="18469" y="9435"/>
                </a:cubicBezTo>
                <a:cubicBezTo>
                  <a:pt x="18463" y="9458"/>
                  <a:pt x="18446" y="9503"/>
                  <a:pt x="18435" y="9520"/>
                </a:cubicBezTo>
                <a:cubicBezTo>
                  <a:pt x="18429" y="9497"/>
                  <a:pt x="18429" y="9475"/>
                  <a:pt x="18440" y="9446"/>
                </a:cubicBezTo>
                <a:cubicBezTo>
                  <a:pt x="18423" y="9390"/>
                  <a:pt x="18435" y="9333"/>
                  <a:pt x="18429" y="9276"/>
                </a:cubicBezTo>
                <a:lnTo>
                  <a:pt x="18457" y="9265"/>
                </a:lnTo>
                <a:cubicBezTo>
                  <a:pt x="18446" y="9259"/>
                  <a:pt x="18423" y="9242"/>
                  <a:pt x="18418" y="9231"/>
                </a:cubicBezTo>
                <a:cubicBezTo>
                  <a:pt x="18435" y="9225"/>
                  <a:pt x="18452" y="9219"/>
                  <a:pt x="18469" y="9214"/>
                </a:cubicBezTo>
                <a:cubicBezTo>
                  <a:pt x="18452" y="9197"/>
                  <a:pt x="18435" y="9180"/>
                  <a:pt x="18418" y="9157"/>
                </a:cubicBezTo>
                <a:cubicBezTo>
                  <a:pt x="18418" y="9140"/>
                  <a:pt x="18423" y="9123"/>
                  <a:pt x="18429" y="9106"/>
                </a:cubicBezTo>
                <a:cubicBezTo>
                  <a:pt x="18440" y="9129"/>
                  <a:pt x="18452" y="9151"/>
                  <a:pt x="18474" y="9168"/>
                </a:cubicBezTo>
                <a:cubicBezTo>
                  <a:pt x="18469" y="9151"/>
                  <a:pt x="18463" y="9117"/>
                  <a:pt x="18463" y="9100"/>
                </a:cubicBezTo>
                <a:lnTo>
                  <a:pt x="18503" y="9100"/>
                </a:lnTo>
                <a:cubicBezTo>
                  <a:pt x="18491" y="9095"/>
                  <a:pt x="18469" y="9077"/>
                  <a:pt x="18457" y="9072"/>
                </a:cubicBezTo>
                <a:cubicBezTo>
                  <a:pt x="18462" y="9053"/>
                  <a:pt x="18455" y="8997"/>
                  <a:pt x="18480" y="8997"/>
                </a:cubicBezTo>
                <a:close/>
                <a:moveTo>
                  <a:pt x="976" y="10536"/>
                </a:moveTo>
                <a:lnTo>
                  <a:pt x="976" y="10536"/>
                </a:lnTo>
                <a:cubicBezTo>
                  <a:pt x="993" y="10553"/>
                  <a:pt x="993" y="10564"/>
                  <a:pt x="971" y="10570"/>
                </a:cubicBezTo>
                <a:cubicBezTo>
                  <a:pt x="948" y="10553"/>
                  <a:pt x="954" y="10541"/>
                  <a:pt x="976" y="10536"/>
                </a:cubicBezTo>
                <a:close/>
                <a:moveTo>
                  <a:pt x="18367" y="9770"/>
                </a:moveTo>
                <a:cubicBezTo>
                  <a:pt x="18355" y="10099"/>
                  <a:pt x="18327" y="10422"/>
                  <a:pt x="18287" y="10746"/>
                </a:cubicBezTo>
                <a:cubicBezTo>
                  <a:pt x="18287" y="10780"/>
                  <a:pt x="18293" y="10819"/>
                  <a:pt x="18259" y="10848"/>
                </a:cubicBezTo>
                <a:cubicBezTo>
                  <a:pt x="18304" y="10621"/>
                  <a:pt x="18293" y="10394"/>
                  <a:pt x="18327" y="10167"/>
                </a:cubicBezTo>
                <a:cubicBezTo>
                  <a:pt x="18316" y="10156"/>
                  <a:pt x="18299" y="10144"/>
                  <a:pt x="18287" y="10138"/>
                </a:cubicBezTo>
                <a:cubicBezTo>
                  <a:pt x="18276" y="10161"/>
                  <a:pt x="18270" y="10184"/>
                  <a:pt x="18264" y="10207"/>
                </a:cubicBezTo>
                <a:lnTo>
                  <a:pt x="18259" y="10207"/>
                </a:lnTo>
                <a:cubicBezTo>
                  <a:pt x="18259" y="10167"/>
                  <a:pt x="18259" y="10121"/>
                  <a:pt x="18259" y="10076"/>
                </a:cubicBezTo>
                <a:cubicBezTo>
                  <a:pt x="18264" y="10076"/>
                  <a:pt x="18276" y="10070"/>
                  <a:pt x="18276" y="10070"/>
                </a:cubicBezTo>
                <a:cubicBezTo>
                  <a:pt x="18276" y="10093"/>
                  <a:pt x="18276" y="10116"/>
                  <a:pt x="18282" y="10138"/>
                </a:cubicBezTo>
                <a:cubicBezTo>
                  <a:pt x="18293" y="10133"/>
                  <a:pt x="18310" y="10127"/>
                  <a:pt x="18321" y="10127"/>
                </a:cubicBezTo>
                <a:cubicBezTo>
                  <a:pt x="18338" y="10008"/>
                  <a:pt x="18338" y="9889"/>
                  <a:pt x="18344" y="9770"/>
                </a:cubicBezTo>
                <a:close/>
                <a:moveTo>
                  <a:pt x="290" y="10933"/>
                </a:moveTo>
                <a:lnTo>
                  <a:pt x="290" y="10933"/>
                </a:lnTo>
                <a:cubicBezTo>
                  <a:pt x="301" y="10978"/>
                  <a:pt x="313" y="11024"/>
                  <a:pt x="324" y="11069"/>
                </a:cubicBezTo>
                <a:lnTo>
                  <a:pt x="296" y="11080"/>
                </a:lnTo>
                <a:cubicBezTo>
                  <a:pt x="290" y="11029"/>
                  <a:pt x="256" y="10978"/>
                  <a:pt x="290" y="10933"/>
                </a:cubicBezTo>
                <a:close/>
                <a:moveTo>
                  <a:pt x="18264" y="10853"/>
                </a:moveTo>
                <a:lnTo>
                  <a:pt x="18264" y="10853"/>
                </a:lnTo>
                <a:cubicBezTo>
                  <a:pt x="18270" y="10961"/>
                  <a:pt x="18242" y="11075"/>
                  <a:pt x="18230" y="11188"/>
                </a:cubicBezTo>
                <a:cubicBezTo>
                  <a:pt x="18213" y="11075"/>
                  <a:pt x="18247" y="10961"/>
                  <a:pt x="18264" y="10853"/>
                </a:cubicBezTo>
                <a:close/>
                <a:moveTo>
                  <a:pt x="17595" y="11183"/>
                </a:moveTo>
                <a:lnTo>
                  <a:pt x="17595" y="11183"/>
                </a:lnTo>
                <a:cubicBezTo>
                  <a:pt x="17589" y="11205"/>
                  <a:pt x="17584" y="11234"/>
                  <a:pt x="17578" y="11256"/>
                </a:cubicBezTo>
                <a:lnTo>
                  <a:pt x="17578" y="11239"/>
                </a:lnTo>
                <a:cubicBezTo>
                  <a:pt x="17584" y="11222"/>
                  <a:pt x="17589" y="11205"/>
                  <a:pt x="17595" y="11183"/>
                </a:cubicBezTo>
                <a:close/>
                <a:moveTo>
                  <a:pt x="18145" y="11245"/>
                </a:moveTo>
                <a:lnTo>
                  <a:pt x="18145" y="11245"/>
                </a:lnTo>
                <a:cubicBezTo>
                  <a:pt x="18174" y="11251"/>
                  <a:pt x="18157" y="11290"/>
                  <a:pt x="18140" y="11296"/>
                </a:cubicBezTo>
                <a:cubicBezTo>
                  <a:pt x="18111" y="11296"/>
                  <a:pt x="18128" y="11251"/>
                  <a:pt x="18145" y="11245"/>
                </a:cubicBezTo>
                <a:close/>
                <a:moveTo>
                  <a:pt x="290" y="10428"/>
                </a:moveTo>
                <a:cubicBezTo>
                  <a:pt x="318" y="10468"/>
                  <a:pt x="296" y="10519"/>
                  <a:pt x="324" y="10553"/>
                </a:cubicBezTo>
                <a:cubicBezTo>
                  <a:pt x="335" y="10870"/>
                  <a:pt x="454" y="11182"/>
                  <a:pt x="466" y="11495"/>
                </a:cubicBezTo>
                <a:cubicBezTo>
                  <a:pt x="420" y="11381"/>
                  <a:pt x="415" y="11256"/>
                  <a:pt x="386" y="11143"/>
                </a:cubicBezTo>
                <a:cubicBezTo>
                  <a:pt x="382" y="11143"/>
                  <a:pt x="375" y="11146"/>
                  <a:pt x="372" y="11149"/>
                </a:cubicBezTo>
                <a:lnTo>
                  <a:pt x="372" y="11149"/>
                </a:lnTo>
                <a:cubicBezTo>
                  <a:pt x="376" y="11140"/>
                  <a:pt x="381" y="11130"/>
                  <a:pt x="381" y="11120"/>
                </a:cubicBezTo>
                <a:cubicBezTo>
                  <a:pt x="358" y="10950"/>
                  <a:pt x="313" y="10785"/>
                  <a:pt x="307" y="10615"/>
                </a:cubicBezTo>
                <a:lnTo>
                  <a:pt x="284" y="10621"/>
                </a:lnTo>
                <a:cubicBezTo>
                  <a:pt x="318" y="10570"/>
                  <a:pt x="284" y="10496"/>
                  <a:pt x="290" y="10428"/>
                </a:cubicBezTo>
                <a:close/>
                <a:moveTo>
                  <a:pt x="476" y="11493"/>
                </a:moveTo>
                <a:cubicBezTo>
                  <a:pt x="479" y="11493"/>
                  <a:pt x="484" y="11494"/>
                  <a:pt x="488" y="11495"/>
                </a:cubicBezTo>
                <a:cubicBezTo>
                  <a:pt x="498" y="11514"/>
                  <a:pt x="495" y="11530"/>
                  <a:pt x="476" y="11530"/>
                </a:cubicBezTo>
                <a:cubicBezTo>
                  <a:pt x="473" y="11530"/>
                  <a:pt x="469" y="11529"/>
                  <a:pt x="466" y="11529"/>
                </a:cubicBezTo>
                <a:cubicBezTo>
                  <a:pt x="452" y="11505"/>
                  <a:pt x="457" y="11493"/>
                  <a:pt x="476" y="11493"/>
                </a:cubicBezTo>
                <a:close/>
                <a:moveTo>
                  <a:pt x="18225" y="11199"/>
                </a:moveTo>
                <a:lnTo>
                  <a:pt x="18225" y="11199"/>
                </a:lnTo>
                <a:cubicBezTo>
                  <a:pt x="18202" y="11347"/>
                  <a:pt x="18174" y="11495"/>
                  <a:pt x="18140" y="11636"/>
                </a:cubicBezTo>
                <a:cubicBezTo>
                  <a:pt x="18128" y="11489"/>
                  <a:pt x="18174" y="11336"/>
                  <a:pt x="18225" y="11199"/>
                </a:cubicBezTo>
                <a:close/>
                <a:moveTo>
                  <a:pt x="375" y="11546"/>
                </a:moveTo>
                <a:cubicBezTo>
                  <a:pt x="369" y="11574"/>
                  <a:pt x="364" y="11602"/>
                  <a:pt x="352" y="11631"/>
                </a:cubicBezTo>
                <a:cubicBezTo>
                  <a:pt x="364" y="11636"/>
                  <a:pt x="386" y="11653"/>
                  <a:pt x="403" y="11659"/>
                </a:cubicBezTo>
                <a:cubicBezTo>
                  <a:pt x="403" y="11619"/>
                  <a:pt x="403" y="11574"/>
                  <a:pt x="375" y="11546"/>
                </a:cubicBezTo>
                <a:close/>
                <a:moveTo>
                  <a:pt x="17516" y="11585"/>
                </a:moveTo>
                <a:cubicBezTo>
                  <a:pt x="17516" y="11619"/>
                  <a:pt x="17510" y="11648"/>
                  <a:pt x="17504" y="11682"/>
                </a:cubicBezTo>
                <a:lnTo>
                  <a:pt x="17482" y="11682"/>
                </a:lnTo>
                <a:cubicBezTo>
                  <a:pt x="17487" y="11648"/>
                  <a:pt x="17499" y="11614"/>
                  <a:pt x="17516" y="11585"/>
                </a:cubicBezTo>
                <a:close/>
                <a:moveTo>
                  <a:pt x="514" y="11336"/>
                </a:moveTo>
                <a:cubicBezTo>
                  <a:pt x="525" y="11365"/>
                  <a:pt x="517" y="11426"/>
                  <a:pt x="549" y="11426"/>
                </a:cubicBezTo>
                <a:cubicBezTo>
                  <a:pt x="554" y="11426"/>
                  <a:pt x="560" y="11425"/>
                  <a:pt x="568" y="11421"/>
                </a:cubicBezTo>
                <a:lnTo>
                  <a:pt x="568" y="11421"/>
                </a:lnTo>
                <a:cubicBezTo>
                  <a:pt x="557" y="11426"/>
                  <a:pt x="551" y="11438"/>
                  <a:pt x="540" y="11443"/>
                </a:cubicBezTo>
                <a:cubicBezTo>
                  <a:pt x="574" y="11523"/>
                  <a:pt x="591" y="11614"/>
                  <a:pt x="579" y="11699"/>
                </a:cubicBezTo>
                <a:cubicBezTo>
                  <a:pt x="557" y="11597"/>
                  <a:pt x="545" y="11495"/>
                  <a:pt x="511" y="11398"/>
                </a:cubicBezTo>
                <a:cubicBezTo>
                  <a:pt x="501" y="11377"/>
                  <a:pt x="505" y="11357"/>
                  <a:pt x="514" y="11336"/>
                </a:cubicBezTo>
                <a:close/>
                <a:moveTo>
                  <a:pt x="18038" y="11761"/>
                </a:moveTo>
                <a:lnTo>
                  <a:pt x="18038" y="11761"/>
                </a:lnTo>
                <a:cubicBezTo>
                  <a:pt x="18060" y="11773"/>
                  <a:pt x="18060" y="11784"/>
                  <a:pt x="18043" y="11801"/>
                </a:cubicBezTo>
                <a:cubicBezTo>
                  <a:pt x="18021" y="11795"/>
                  <a:pt x="18015" y="11778"/>
                  <a:pt x="18038" y="11761"/>
                </a:cubicBezTo>
                <a:close/>
                <a:moveTo>
                  <a:pt x="1215" y="11744"/>
                </a:moveTo>
                <a:cubicBezTo>
                  <a:pt x="1226" y="11784"/>
                  <a:pt x="1243" y="11824"/>
                  <a:pt x="1254" y="11863"/>
                </a:cubicBezTo>
                <a:cubicBezTo>
                  <a:pt x="1249" y="11863"/>
                  <a:pt x="1237" y="11869"/>
                  <a:pt x="1237" y="11869"/>
                </a:cubicBezTo>
                <a:cubicBezTo>
                  <a:pt x="1226" y="11829"/>
                  <a:pt x="1220" y="11790"/>
                  <a:pt x="1215" y="11744"/>
                </a:cubicBezTo>
                <a:close/>
                <a:moveTo>
                  <a:pt x="477" y="11534"/>
                </a:moveTo>
                <a:lnTo>
                  <a:pt x="477" y="11534"/>
                </a:lnTo>
                <a:cubicBezTo>
                  <a:pt x="511" y="11568"/>
                  <a:pt x="511" y="11619"/>
                  <a:pt x="522" y="11665"/>
                </a:cubicBezTo>
                <a:cubicBezTo>
                  <a:pt x="540" y="11739"/>
                  <a:pt x="574" y="11812"/>
                  <a:pt x="568" y="11892"/>
                </a:cubicBezTo>
                <a:cubicBezTo>
                  <a:pt x="511" y="11784"/>
                  <a:pt x="500" y="11653"/>
                  <a:pt x="477" y="11534"/>
                </a:cubicBezTo>
                <a:close/>
                <a:moveTo>
                  <a:pt x="18007" y="11878"/>
                </a:moveTo>
                <a:cubicBezTo>
                  <a:pt x="18009" y="11878"/>
                  <a:pt x="18012" y="11879"/>
                  <a:pt x="18015" y="11880"/>
                </a:cubicBezTo>
                <a:cubicBezTo>
                  <a:pt x="18035" y="11890"/>
                  <a:pt x="18024" y="11922"/>
                  <a:pt x="18006" y="11922"/>
                </a:cubicBezTo>
                <a:cubicBezTo>
                  <a:pt x="18003" y="11922"/>
                  <a:pt x="18001" y="11921"/>
                  <a:pt x="17998" y="11920"/>
                </a:cubicBezTo>
                <a:cubicBezTo>
                  <a:pt x="17978" y="11910"/>
                  <a:pt x="17989" y="11878"/>
                  <a:pt x="18007" y="11878"/>
                </a:cubicBezTo>
                <a:close/>
                <a:moveTo>
                  <a:pt x="17998" y="11948"/>
                </a:moveTo>
                <a:cubicBezTo>
                  <a:pt x="17998" y="11982"/>
                  <a:pt x="17992" y="12017"/>
                  <a:pt x="17986" y="12051"/>
                </a:cubicBezTo>
                <a:lnTo>
                  <a:pt x="17958" y="12051"/>
                </a:lnTo>
                <a:cubicBezTo>
                  <a:pt x="17964" y="12011"/>
                  <a:pt x="17975" y="11977"/>
                  <a:pt x="17998" y="11948"/>
                </a:cubicBezTo>
                <a:close/>
                <a:moveTo>
                  <a:pt x="1050" y="12079"/>
                </a:moveTo>
                <a:cubicBezTo>
                  <a:pt x="1073" y="12096"/>
                  <a:pt x="1067" y="12107"/>
                  <a:pt x="1044" y="12113"/>
                </a:cubicBezTo>
                <a:cubicBezTo>
                  <a:pt x="1027" y="12096"/>
                  <a:pt x="1027" y="12085"/>
                  <a:pt x="1050" y="12079"/>
                </a:cubicBezTo>
                <a:close/>
                <a:moveTo>
                  <a:pt x="17964" y="12079"/>
                </a:moveTo>
                <a:cubicBezTo>
                  <a:pt x="17974" y="12095"/>
                  <a:pt x="17965" y="12131"/>
                  <a:pt x="17945" y="12131"/>
                </a:cubicBezTo>
                <a:cubicBezTo>
                  <a:pt x="17944" y="12131"/>
                  <a:pt x="17943" y="12130"/>
                  <a:pt x="17941" y="12130"/>
                </a:cubicBezTo>
                <a:cubicBezTo>
                  <a:pt x="17924" y="12113"/>
                  <a:pt x="17941" y="12079"/>
                  <a:pt x="17964" y="12079"/>
                </a:cubicBezTo>
                <a:close/>
                <a:moveTo>
                  <a:pt x="749" y="12249"/>
                </a:moveTo>
                <a:lnTo>
                  <a:pt x="749" y="12249"/>
                </a:lnTo>
                <a:cubicBezTo>
                  <a:pt x="766" y="12255"/>
                  <a:pt x="783" y="12260"/>
                  <a:pt x="801" y="12266"/>
                </a:cubicBezTo>
                <a:cubicBezTo>
                  <a:pt x="789" y="12278"/>
                  <a:pt x="778" y="12289"/>
                  <a:pt x="766" y="12300"/>
                </a:cubicBezTo>
                <a:cubicBezTo>
                  <a:pt x="778" y="12317"/>
                  <a:pt x="789" y="12340"/>
                  <a:pt x="801" y="12357"/>
                </a:cubicBezTo>
                <a:lnTo>
                  <a:pt x="772" y="12363"/>
                </a:lnTo>
                <a:cubicBezTo>
                  <a:pt x="766" y="12323"/>
                  <a:pt x="761" y="12283"/>
                  <a:pt x="749" y="12249"/>
                </a:cubicBezTo>
                <a:close/>
                <a:moveTo>
                  <a:pt x="1135" y="12351"/>
                </a:moveTo>
                <a:cubicBezTo>
                  <a:pt x="1152" y="12368"/>
                  <a:pt x="1164" y="12397"/>
                  <a:pt x="1152" y="12419"/>
                </a:cubicBezTo>
                <a:cubicBezTo>
                  <a:pt x="1124" y="12419"/>
                  <a:pt x="1113" y="12357"/>
                  <a:pt x="1135" y="12351"/>
                </a:cubicBezTo>
                <a:close/>
                <a:moveTo>
                  <a:pt x="18094" y="11829"/>
                </a:moveTo>
                <a:lnTo>
                  <a:pt x="18094" y="11829"/>
                </a:lnTo>
                <a:cubicBezTo>
                  <a:pt x="18049" y="12028"/>
                  <a:pt x="17998" y="12226"/>
                  <a:pt x="17930" y="12419"/>
                </a:cubicBezTo>
                <a:cubicBezTo>
                  <a:pt x="17941" y="12249"/>
                  <a:pt x="18021" y="12102"/>
                  <a:pt x="18049" y="11937"/>
                </a:cubicBezTo>
                <a:cubicBezTo>
                  <a:pt x="18049" y="11897"/>
                  <a:pt x="18072" y="11863"/>
                  <a:pt x="18094" y="11829"/>
                </a:cubicBezTo>
                <a:close/>
                <a:moveTo>
                  <a:pt x="17913" y="12158"/>
                </a:moveTo>
                <a:cubicBezTo>
                  <a:pt x="17918" y="12164"/>
                  <a:pt x="17935" y="12175"/>
                  <a:pt x="17941" y="12181"/>
                </a:cubicBezTo>
                <a:cubicBezTo>
                  <a:pt x="17913" y="12278"/>
                  <a:pt x="17907" y="12385"/>
                  <a:pt x="17850" y="12465"/>
                </a:cubicBezTo>
                <a:cubicBezTo>
                  <a:pt x="17867" y="12363"/>
                  <a:pt x="17918" y="12266"/>
                  <a:pt x="17913" y="12158"/>
                </a:cubicBezTo>
                <a:close/>
                <a:moveTo>
                  <a:pt x="852" y="12414"/>
                </a:moveTo>
                <a:cubicBezTo>
                  <a:pt x="846" y="12425"/>
                  <a:pt x="829" y="12442"/>
                  <a:pt x="823" y="12448"/>
                </a:cubicBezTo>
                <a:cubicBezTo>
                  <a:pt x="835" y="12459"/>
                  <a:pt x="857" y="12476"/>
                  <a:pt x="869" y="12487"/>
                </a:cubicBezTo>
                <a:cubicBezTo>
                  <a:pt x="865" y="12488"/>
                  <a:pt x="861" y="12488"/>
                  <a:pt x="857" y="12488"/>
                </a:cubicBezTo>
                <a:cubicBezTo>
                  <a:pt x="824" y="12488"/>
                  <a:pt x="806" y="12466"/>
                  <a:pt x="806" y="12431"/>
                </a:cubicBezTo>
                <a:cubicBezTo>
                  <a:pt x="818" y="12431"/>
                  <a:pt x="840" y="12419"/>
                  <a:pt x="852" y="12414"/>
                </a:cubicBezTo>
                <a:close/>
                <a:moveTo>
                  <a:pt x="17819" y="12537"/>
                </a:moveTo>
                <a:cubicBezTo>
                  <a:pt x="17822" y="12537"/>
                  <a:pt x="17824" y="12537"/>
                  <a:pt x="17828" y="12539"/>
                </a:cubicBezTo>
                <a:cubicBezTo>
                  <a:pt x="17848" y="12549"/>
                  <a:pt x="17832" y="12586"/>
                  <a:pt x="17812" y="12586"/>
                </a:cubicBezTo>
                <a:cubicBezTo>
                  <a:pt x="17810" y="12586"/>
                  <a:pt x="17807" y="12585"/>
                  <a:pt x="17805" y="12584"/>
                </a:cubicBezTo>
                <a:cubicBezTo>
                  <a:pt x="17790" y="12574"/>
                  <a:pt x="17797" y="12537"/>
                  <a:pt x="17819" y="12537"/>
                </a:cubicBezTo>
                <a:close/>
                <a:moveTo>
                  <a:pt x="823" y="12510"/>
                </a:moveTo>
                <a:cubicBezTo>
                  <a:pt x="846" y="12510"/>
                  <a:pt x="863" y="12527"/>
                  <a:pt x="869" y="12544"/>
                </a:cubicBezTo>
                <a:lnTo>
                  <a:pt x="903" y="12544"/>
                </a:lnTo>
                <a:cubicBezTo>
                  <a:pt x="897" y="12556"/>
                  <a:pt x="886" y="12578"/>
                  <a:pt x="880" y="12590"/>
                </a:cubicBezTo>
                <a:cubicBezTo>
                  <a:pt x="891" y="12590"/>
                  <a:pt x="908" y="12590"/>
                  <a:pt x="914" y="12584"/>
                </a:cubicBezTo>
                <a:lnTo>
                  <a:pt x="914" y="12584"/>
                </a:lnTo>
                <a:cubicBezTo>
                  <a:pt x="882" y="12620"/>
                  <a:pt x="892" y="12644"/>
                  <a:pt x="914" y="12644"/>
                </a:cubicBezTo>
                <a:cubicBezTo>
                  <a:pt x="924" y="12644"/>
                  <a:pt x="936" y="12640"/>
                  <a:pt x="948" y="12629"/>
                </a:cubicBezTo>
                <a:cubicBezTo>
                  <a:pt x="954" y="12635"/>
                  <a:pt x="959" y="12652"/>
                  <a:pt x="959" y="12658"/>
                </a:cubicBezTo>
                <a:cubicBezTo>
                  <a:pt x="942" y="12663"/>
                  <a:pt x="920" y="12663"/>
                  <a:pt x="903" y="12663"/>
                </a:cubicBezTo>
                <a:cubicBezTo>
                  <a:pt x="914" y="12686"/>
                  <a:pt x="914" y="12709"/>
                  <a:pt x="908" y="12731"/>
                </a:cubicBezTo>
                <a:cubicBezTo>
                  <a:pt x="886" y="12652"/>
                  <a:pt x="846" y="12584"/>
                  <a:pt x="823" y="12510"/>
                </a:cubicBezTo>
                <a:close/>
                <a:moveTo>
                  <a:pt x="17156" y="12863"/>
                </a:moveTo>
                <a:cubicBezTo>
                  <a:pt x="17160" y="12863"/>
                  <a:pt x="17165" y="12864"/>
                  <a:pt x="17169" y="12868"/>
                </a:cubicBezTo>
                <a:cubicBezTo>
                  <a:pt x="17183" y="12881"/>
                  <a:pt x="17164" y="12906"/>
                  <a:pt x="17144" y="12906"/>
                </a:cubicBezTo>
                <a:cubicBezTo>
                  <a:pt x="17139" y="12906"/>
                  <a:pt x="17134" y="12905"/>
                  <a:pt x="17130" y="12902"/>
                </a:cubicBezTo>
                <a:cubicBezTo>
                  <a:pt x="17116" y="12888"/>
                  <a:pt x="17136" y="12863"/>
                  <a:pt x="17156" y="12863"/>
                </a:cubicBezTo>
                <a:close/>
                <a:moveTo>
                  <a:pt x="976" y="12851"/>
                </a:moveTo>
                <a:cubicBezTo>
                  <a:pt x="993" y="12896"/>
                  <a:pt x="1016" y="12941"/>
                  <a:pt x="1022" y="12992"/>
                </a:cubicBezTo>
                <a:cubicBezTo>
                  <a:pt x="1005" y="12964"/>
                  <a:pt x="988" y="12930"/>
                  <a:pt x="971" y="12902"/>
                </a:cubicBezTo>
                <a:cubicBezTo>
                  <a:pt x="976" y="12885"/>
                  <a:pt x="976" y="12868"/>
                  <a:pt x="976" y="12851"/>
                </a:cubicBezTo>
                <a:close/>
                <a:moveTo>
                  <a:pt x="562" y="11897"/>
                </a:moveTo>
                <a:lnTo>
                  <a:pt x="562" y="11897"/>
                </a:lnTo>
                <a:cubicBezTo>
                  <a:pt x="596" y="11920"/>
                  <a:pt x="596" y="11965"/>
                  <a:pt x="608" y="12005"/>
                </a:cubicBezTo>
                <a:cubicBezTo>
                  <a:pt x="715" y="12334"/>
                  <a:pt x="829" y="12658"/>
                  <a:pt x="954" y="12975"/>
                </a:cubicBezTo>
                <a:cubicBezTo>
                  <a:pt x="982" y="13055"/>
                  <a:pt x="1033" y="13123"/>
                  <a:pt x="1050" y="13202"/>
                </a:cubicBezTo>
                <a:cubicBezTo>
                  <a:pt x="976" y="13106"/>
                  <a:pt x="954" y="12964"/>
                  <a:pt x="869" y="12879"/>
                </a:cubicBezTo>
                <a:cubicBezTo>
                  <a:pt x="874" y="12879"/>
                  <a:pt x="886" y="12873"/>
                  <a:pt x="897" y="12868"/>
                </a:cubicBezTo>
                <a:cubicBezTo>
                  <a:pt x="783" y="12618"/>
                  <a:pt x="704" y="12357"/>
                  <a:pt x="619" y="12096"/>
                </a:cubicBezTo>
                <a:cubicBezTo>
                  <a:pt x="619" y="12102"/>
                  <a:pt x="608" y="12102"/>
                  <a:pt x="608" y="12102"/>
                </a:cubicBezTo>
                <a:cubicBezTo>
                  <a:pt x="619" y="12028"/>
                  <a:pt x="574" y="11965"/>
                  <a:pt x="562" y="11897"/>
                </a:cubicBezTo>
                <a:close/>
                <a:moveTo>
                  <a:pt x="1056" y="13210"/>
                </a:moveTo>
                <a:cubicBezTo>
                  <a:pt x="1059" y="13210"/>
                  <a:pt x="1063" y="13211"/>
                  <a:pt x="1067" y="13214"/>
                </a:cubicBezTo>
                <a:cubicBezTo>
                  <a:pt x="1086" y="13218"/>
                  <a:pt x="1085" y="13254"/>
                  <a:pt x="1069" y="13254"/>
                </a:cubicBezTo>
                <a:cubicBezTo>
                  <a:pt x="1065" y="13254"/>
                  <a:pt x="1061" y="13252"/>
                  <a:pt x="1056" y="13248"/>
                </a:cubicBezTo>
                <a:cubicBezTo>
                  <a:pt x="1041" y="13243"/>
                  <a:pt x="1039" y="13210"/>
                  <a:pt x="1056" y="13210"/>
                </a:cubicBezTo>
                <a:close/>
                <a:moveTo>
                  <a:pt x="17930" y="12425"/>
                </a:moveTo>
                <a:lnTo>
                  <a:pt x="17930" y="12425"/>
                </a:lnTo>
                <a:cubicBezTo>
                  <a:pt x="17890" y="12544"/>
                  <a:pt x="17862" y="12669"/>
                  <a:pt x="17799" y="12777"/>
                </a:cubicBezTo>
                <a:cubicBezTo>
                  <a:pt x="17805" y="12737"/>
                  <a:pt x="17816" y="12692"/>
                  <a:pt x="17828" y="12652"/>
                </a:cubicBezTo>
                <a:cubicBezTo>
                  <a:pt x="17816" y="12652"/>
                  <a:pt x="17799" y="12646"/>
                  <a:pt x="17788" y="12646"/>
                </a:cubicBezTo>
                <a:cubicBezTo>
                  <a:pt x="17777" y="12737"/>
                  <a:pt x="17720" y="12817"/>
                  <a:pt x="17708" y="12902"/>
                </a:cubicBezTo>
                <a:cubicBezTo>
                  <a:pt x="17760" y="12879"/>
                  <a:pt x="17771" y="12817"/>
                  <a:pt x="17805" y="12771"/>
                </a:cubicBezTo>
                <a:lnTo>
                  <a:pt x="17805" y="12771"/>
                </a:lnTo>
                <a:cubicBezTo>
                  <a:pt x="17771" y="12919"/>
                  <a:pt x="17703" y="13060"/>
                  <a:pt x="17635" y="13202"/>
                </a:cubicBezTo>
                <a:cubicBezTo>
                  <a:pt x="17635" y="13208"/>
                  <a:pt x="17629" y="13208"/>
                  <a:pt x="17629" y="13214"/>
                </a:cubicBezTo>
                <a:cubicBezTo>
                  <a:pt x="17629" y="13214"/>
                  <a:pt x="17623" y="13219"/>
                  <a:pt x="17623" y="13225"/>
                </a:cubicBezTo>
                <a:cubicBezTo>
                  <a:pt x="17612" y="13253"/>
                  <a:pt x="17601" y="13276"/>
                  <a:pt x="17584" y="13304"/>
                </a:cubicBezTo>
                <a:cubicBezTo>
                  <a:pt x="17595" y="13265"/>
                  <a:pt x="17612" y="13219"/>
                  <a:pt x="17623" y="13180"/>
                </a:cubicBezTo>
                <a:lnTo>
                  <a:pt x="17618" y="13180"/>
                </a:lnTo>
                <a:cubicBezTo>
                  <a:pt x="17646" y="13112"/>
                  <a:pt x="17674" y="13043"/>
                  <a:pt x="17714" y="12981"/>
                </a:cubicBezTo>
                <a:lnTo>
                  <a:pt x="17686" y="12958"/>
                </a:lnTo>
                <a:cubicBezTo>
                  <a:pt x="17674" y="12975"/>
                  <a:pt x="17657" y="13004"/>
                  <a:pt x="17652" y="13021"/>
                </a:cubicBezTo>
                <a:lnTo>
                  <a:pt x="17618" y="13032"/>
                </a:lnTo>
                <a:lnTo>
                  <a:pt x="17618" y="13004"/>
                </a:lnTo>
                <a:cubicBezTo>
                  <a:pt x="17629" y="13004"/>
                  <a:pt x="17646" y="12998"/>
                  <a:pt x="17657" y="12998"/>
                </a:cubicBezTo>
                <a:cubicBezTo>
                  <a:pt x="17657" y="12964"/>
                  <a:pt x="17663" y="12930"/>
                  <a:pt x="17669" y="12890"/>
                </a:cubicBezTo>
                <a:cubicBezTo>
                  <a:pt x="17708" y="12868"/>
                  <a:pt x="17725" y="12817"/>
                  <a:pt x="17725" y="12771"/>
                </a:cubicBezTo>
                <a:cubicBezTo>
                  <a:pt x="17725" y="12714"/>
                  <a:pt x="17782" y="12675"/>
                  <a:pt x="17760" y="12618"/>
                </a:cubicBezTo>
                <a:lnTo>
                  <a:pt x="17760" y="12618"/>
                </a:lnTo>
                <a:cubicBezTo>
                  <a:pt x="17782" y="12624"/>
                  <a:pt x="17805" y="12635"/>
                  <a:pt x="17828" y="12641"/>
                </a:cubicBezTo>
                <a:cubicBezTo>
                  <a:pt x="17856" y="12590"/>
                  <a:pt x="17873" y="12539"/>
                  <a:pt x="17879" y="12487"/>
                </a:cubicBezTo>
                <a:cubicBezTo>
                  <a:pt x="17896" y="12465"/>
                  <a:pt x="17913" y="12442"/>
                  <a:pt x="17930" y="12425"/>
                </a:cubicBezTo>
                <a:close/>
                <a:moveTo>
                  <a:pt x="971" y="13259"/>
                </a:moveTo>
                <a:cubicBezTo>
                  <a:pt x="986" y="13259"/>
                  <a:pt x="1002" y="13262"/>
                  <a:pt x="1016" y="13265"/>
                </a:cubicBezTo>
                <a:cubicBezTo>
                  <a:pt x="999" y="13270"/>
                  <a:pt x="971" y="13276"/>
                  <a:pt x="954" y="13276"/>
                </a:cubicBezTo>
                <a:cubicBezTo>
                  <a:pt x="971" y="13299"/>
                  <a:pt x="982" y="13316"/>
                  <a:pt x="993" y="13339"/>
                </a:cubicBezTo>
                <a:cubicBezTo>
                  <a:pt x="976" y="13339"/>
                  <a:pt x="954" y="13333"/>
                  <a:pt x="937" y="13333"/>
                </a:cubicBezTo>
                <a:cubicBezTo>
                  <a:pt x="925" y="13316"/>
                  <a:pt x="920" y="13293"/>
                  <a:pt x="925" y="13270"/>
                </a:cubicBezTo>
                <a:cubicBezTo>
                  <a:pt x="940" y="13262"/>
                  <a:pt x="955" y="13259"/>
                  <a:pt x="971" y="13259"/>
                </a:cubicBezTo>
                <a:close/>
                <a:moveTo>
                  <a:pt x="17538" y="13344"/>
                </a:moveTo>
                <a:cubicBezTo>
                  <a:pt x="17544" y="13350"/>
                  <a:pt x="17544" y="13356"/>
                  <a:pt x="17544" y="13356"/>
                </a:cubicBezTo>
                <a:lnTo>
                  <a:pt x="17544" y="13361"/>
                </a:lnTo>
                <a:cubicBezTo>
                  <a:pt x="17544" y="13361"/>
                  <a:pt x="17538" y="13356"/>
                  <a:pt x="17533" y="13356"/>
                </a:cubicBezTo>
                <a:cubicBezTo>
                  <a:pt x="17538" y="13350"/>
                  <a:pt x="17538" y="13350"/>
                  <a:pt x="17538" y="13344"/>
                </a:cubicBezTo>
                <a:close/>
                <a:moveTo>
                  <a:pt x="1476" y="13191"/>
                </a:moveTo>
                <a:cubicBezTo>
                  <a:pt x="1504" y="13253"/>
                  <a:pt x="1538" y="13310"/>
                  <a:pt x="1572" y="13373"/>
                </a:cubicBezTo>
                <a:cubicBezTo>
                  <a:pt x="1510" y="13333"/>
                  <a:pt x="1504" y="13253"/>
                  <a:pt x="1459" y="13197"/>
                </a:cubicBezTo>
                <a:lnTo>
                  <a:pt x="1476" y="13191"/>
                </a:lnTo>
                <a:close/>
                <a:moveTo>
                  <a:pt x="1223" y="13385"/>
                </a:moveTo>
                <a:cubicBezTo>
                  <a:pt x="1232" y="13385"/>
                  <a:pt x="1240" y="13393"/>
                  <a:pt x="1243" y="13407"/>
                </a:cubicBezTo>
                <a:cubicBezTo>
                  <a:pt x="1236" y="13413"/>
                  <a:pt x="1231" y="13416"/>
                  <a:pt x="1225" y="13416"/>
                </a:cubicBezTo>
                <a:cubicBezTo>
                  <a:pt x="1217" y="13416"/>
                  <a:pt x="1210" y="13409"/>
                  <a:pt x="1203" y="13395"/>
                </a:cubicBezTo>
                <a:cubicBezTo>
                  <a:pt x="1210" y="13389"/>
                  <a:pt x="1217" y="13385"/>
                  <a:pt x="1223" y="13385"/>
                </a:cubicBezTo>
                <a:close/>
                <a:moveTo>
                  <a:pt x="1572" y="13384"/>
                </a:moveTo>
                <a:cubicBezTo>
                  <a:pt x="1578" y="13390"/>
                  <a:pt x="1583" y="13401"/>
                  <a:pt x="1589" y="13407"/>
                </a:cubicBezTo>
                <a:cubicBezTo>
                  <a:pt x="1583" y="13418"/>
                  <a:pt x="1583" y="13424"/>
                  <a:pt x="1583" y="13429"/>
                </a:cubicBezTo>
                <a:cubicBezTo>
                  <a:pt x="1572" y="13412"/>
                  <a:pt x="1566" y="13401"/>
                  <a:pt x="1561" y="13390"/>
                </a:cubicBezTo>
                <a:cubicBezTo>
                  <a:pt x="1561" y="13384"/>
                  <a:pt x="1572" y="13384"/>
                  <a:pt x="1572" y="13384"/>
                </a:cubicBezTo>
                <a:close/>
                <a:moveTo>
                  <a:pt x="1844" y="13378"/>
                </a:moveTo>
                <a:cubicBezTo>
                  <a:pt x="1862" y="13390"/>
                  <a:pt x="1867" y="13401"/>
                  <a:pt x="1873" y="13424"/>
                </a:cubicBezTo>
                <a:cubicBezTo>
                  <a:pt x="1876" y="13440"/>
                  <a:pt x="1873" y="13447"/>
                  <a:pt x="1867" y="13447"/>
                </a:cubicBezTo>
                <a:cubicBezTo>
                  <a:pt x="1850" y="13447"/>
                  <a:pt x="1810" y="13387"/>
                  <a:pt x="1844" y="13378"/>
                </a:cubicBezTo>
                <a:close/>
                <a:moveTo>
                  <a:pt x="1606" y="13446"/>
                </a:moveTo>
                <a:cubicBezTo>
                  <a:pt x="1606" y="13458"/>
                  <a:pt x="1606" y="13463"/>
                  <a:pt x="1601" y="13469"/>
                </a:cubicBezTo>
                <a:cubicBezTo>
                  <a:pt x="1601" y="13463"/>
                  <a:pt x="1595" y="13452"/>
                  <a:pt x="1589" y="13446"/>
                </a:cubicBezTo>
                <a:close/>
                <a:moveTo>
                  <a:pt x="1253" y="13445"/>
                </a:moveTo>
                <a:cubicBezTo>
                  <a:pt x="1262" y="13445"/>
                  <a:pt x="1271" y="13451"/>
                  <a:pt x="1271" y="13463"/>
                </a:cubicBezTo>
                <a:cubicBezTo>
                  <a:pt x="1278" y="13476"/>
                  <a:pt x="1266" y="13486"/>
                  <a:pt x="1254" y="13486"/>
                </a:cubicBezTo>
                <a:cubicBezTo>
                  <a:pt x="1245" y="13486"/>
                  <a:pt x="1237" y="13481"/>
                  <a:pt x="1237" y="13469"/>
                </a:cubicBezTo>
                <a:cubicBezTo>
                  <a:pt x="1231" y="13453"/>
                  <a:pt x="1242" y="13445"/>
                  <a:pt x="1253" y="13445"/>
                </a:cubicBezTo>
                <a:close/>
                <a:moveTo>
                  <a:pt x="974" y="13348"/>
                </a:moveTo>
                <a:cubicBezTo>
                  <a:pt x="989" y="13348"/>
                  <a:pt x="1000" y="13355"/>
                  <a:pt x="1005" y="13373"/>
                </a:cubicBezTo>
                <a:cubicBezTo>
                  <a:pt x="1033" y="13418"/>
                  <a:pt x="1050" y="13475"/>
                  <a:pt x="1084" y="13520"/>
                </a:cubicBezTo>
                <a:cubicBezTo>
                  <a:pt x="1061" y="13520"/>
                  <a:pt x="1044" y="13503"/>
                  <a:pt x="1027" y="13492"/>
                </a:cubicBezTo>
                <a:cubicBezTo>
                  <a:pt x="1022" y="13492"/>
                  <a:pt x="1016" y="13497"/>
                  <a:pt x="1010" y="13497"/>
                </a:cubicBezTo>
                <a:cubicBezTo>
                  <a:pt x="1005" y="13446"/>
                  <a:pt x="965" y="13395"/>
                  <a:pt x="959" y="13350"/>
                </a:cubicBezTo>
                <a:cubicBezTo>
                  <a:pt x="965" y="13349"/>
                  <a:pt x="970" y="13348"/>
                  <a:pt x="974" y="13348"/>
                </a:cubicBezTo>
                <a:close/>
                <a:moveTo>
                  <a:pt x="1023" y="13517"/>
                </a:moveTo>
                <a:cubicBezTo>
                  <a:pt x="1037" y="13517"/>
                  <a:pt x="1058" y="13537"/>
                  <a:pt x="1039" y="13548"/>
                </a:cubicBezTo>
                <a:cubicBezTo>
                  <a:pt x="1033" y="13548"/>
                  <a:pt x="1016" y="13537"/>
                  <a:pt x="1010" y="13531"/>
                </a:cubicBezTo>
                <a:cubicBezTo>
                  <a:pt x="1010" y="13521"/>
                  <a:pt x="1016" y="13517"/>
                  <a:pt x="1023" y="13517"/>
                </a:cubicBezTo>
                <a:close/>
                <a:moveTo>
                  <a:pt x="1646" y="13520"/>
                </a:moveTo>
                <a:cubicBezTo>
                  <a:pt x="1652" y="13537"/>
                  <a:pt x="1663" y="13554"/>
                  <a:pt x="1669" y="13565"/>
                </a:cubicBezTo>
                <a:cubicBezTo>
                  <a:pt x="1663" y="13565"/>
                  <a:pt x="1657" y="13565"/>
                  <a:pt x="1652" y="13560"/>
                </a:cubicBezTo>
                <a:cubicBezTo>
                  <a:pt x="1646" y="13554"/>
                  <a:pt x="1640" y="13543"/>
                  <a:pt x="1635" y="13531"/>
                </a:cubicBezTo>
                <a:lnTo>
                  <a:pt x="1640" y="13520"/>
                </a:lnTo>
                <a:close/>
                <a:moveTo>
                  <a:pt x="1674" y="13588"/>
                </a:moveTo>
                <a:cubicBezTo>
                  <a:pt x="1686" y="13600"/>
                  <a:pt x="1691" y="13617"/>
                  <a:pt x="1697" y="13628"/>
                </a:cubicBezTo>
                <a:lnTo>
                  <a:pt x="1697" y="13651"/>
                </a:lnTo>
                <a:cubicBezTo>
                  <a:pt x="1686" y="13634"/>
                  <a:pt x="1680" y="13617"/>
                  <a:pt x="1669" y="13605"/>
                </a:cubicBezTo>
                <a:cubicBezTo>
                  <a:pt x="1674" y="13600"/>
                  <a:pt x="1674" y="13594"/>
                  <a:pt x="1674" y="13588"/>
                </a:cubicBezTo>
                <a:close/>
                <a:moveTo>
                  <a:pt x="1022" y="13656"/>
                </a:moveTo>
                <a:cubicBezTo>
                  <a:pt x="1022" y="13656"/>
                  <a:pt x="1022" y="13656"/>
                  <a:pt x="1022" y="13656"/>
                </a:cubicBezTo>
                <a:cubicBezTo>
                  <a:pt x="1022" y="13657"/>
                  <a:pt x="1023" y="13657"/>
                  <a:pt x="1023" y="13657"/>
                </a:cubicBezTo>
                <a:lnTo>
                  <a:pt x="1023" y="13657"/>
                </a:lnTo>
                <a:cubicBezTo>
                  <a:pt x="1023" y="13657"/>
                  <a:pt x="1022" y="13656"/>
                  <a:pt x="1022" y="13656"/>
                </a:cubicBezTo>
                <a:close/>
                <a:moveTo>
                  <a:pt x="1254" y="13486"/>
                </a:moveTo>
                <a:lnTo>
                  <a:pt x="1254" y="13486"/>
                </a:lnTo>
                <a:cubicBezTo>
                  <a:pt x="1315" y="13514"/>
                  <a:pt x="1344" y="13579"/>
                  <a:pt x="1382" y="13635"/>
                </a:cubicBezTo>
                <a:lnTo>
                  <a:pt x="1382" y="13635"/>
                </a:lnTo>
                <a:cubicBezTo>
                  <a:pt x="1366" y="13646"/>
                  <a:pt x="1350" y="13651"/>
                  <a:pt x="1340" y="13662"/>
                </a:cubicBezTo>
                <a:cubicBezTo>
                  <a:pt x="1305" y="13605"/>
                  <a:pt x="1271" y="13548"/>
                  <a:pt x="1254" y="13486"/>
                </a:cubicBezTo>
                <a:close/>
                <a:moveTo>
                  <a:pt x="1708" y="13668"/>
                </a:moveTo>
                <a:lnTo>
                  <a:pt x="1703" y="13673"/>
                </a:lnTo>
                <a:cubicBezTo>
                  <a:pt x="1703" y="13673"/>
                  <a:pt x="1703" y="13673"/>
                  <a:pt x="1703" y="13668"/>
                </a:cubicBezTo>
                <a:close/>
                <a:moveTo>
                  <a:pt x="1379" y="13668"/>
                </a:moveTo>
                <a:lnTo>
                  <a:pt x="1379" y="13668"/>
                </a:lnTo>
                <a:cubicBezTo>
                  <a:pt x="1385" y="13673"/>
                  <a:pt x="1396" y="13679"/>
                  <a:pt x="1402" y="13685"/>
                </a:cubicBezTo>
                <a:cubicBezTo>
                  <a:pt x="1402" y="13702"/>
                  <a:pt x="1395" y="13708"/>
                  <a:pt x="1387" y="13708"/>
                </a:cubicBezTo>
                <a:cubicBezTo>
                  <a:pt x="1369" y="13708"/>
                  <a:pt x="1344" y="13675"/>
                  <a:pt x="1379" y="13668"/>
                </a:cubicBezTo>
                <a:close/>
                <a:moveTo>
                  <a:pt x="17396" y="13736"/>
                </a:moveTo>
                <a:lnTo>
                  <a:pt x="17396" y="13747"/>
                </a:lnTo>
                <a:lnTo>
                  <a:pt x="17391" y="13747"/>
                </a:lnTo>
                <a:cubicBezTo>
                  <a:pt x="17396" y="13741"/>
                  <a:pt x="17396" y="13736"/>
                  <a:pt x="17396" y="13736"/>
                </a:cubicBezTo>
                <a:close/>
                <a:moveTo>
                  <a:pt x="17391" y="13764"/>
                </a:moveTo>
                <a:lnTo>
                  <a:pt x="17385" y="13770"/>
                </a:lnTo>
                <a:lnTo>
                  <a:pt x="17385" y="13764"/>
                </a:lnTo>
                <a:close/>
                <a:moveTo>
                  <a:pt x="17391" y="13685"/>
                </a:moveTo>
                <a:cubicBezTo>
                  <a:pt x="17379" y="13730"/>
                  <a:pt x="17362" y="13764"/>
                  <a:pt x="17334" y="13798"/>
                </a:cubicBezTo>
                <a:cubicBezTo>
                  <a:pt x="17357" y="13758"/>
                  <a:pt x="17374" y="13724"/>
                  <a:pt x="17385" y="13685"/>
                </a:cubicBezTo>
                <a:close/>
                <a:moveTo>
                  <a:pt x="17300" y="13730"/>
                </a:moveTo>
                <a:cubicBezTo>
                  <a:pt x="17308" y="13730"/>
                  <a:pt x="17315" y="13733"/>
                  <a:pt x="17321" y="13733"/>
                </a:cubicBezTo>
                <a:cubicBezTo>
                  <a:pt x="17324" y="13733"/>
                  <a:pt x="17326" y="13732"/>
                  <a:pt x="17328" y="13730"/>
                </a:cubicBezTo>
                <a:lnTo>
                  <a:pt x="17328" y="13730"/>
                </a:lnTo>
                <a:cubicBezTo>
                  <a:pt x="17328" y="13736"/>
                  <a:pt x="17328" y="13741"/>
                  <a:pt x="17323" y="13747"/>
                </a:cubicBezTo>
                <a:cubicBezTo>
                  <a:pt x="17317" y="13753"/>
                  <a:pt x="17306" y="13758"/>
                  <a:pt x="17300" y="13764"/>
                </a:cubicBezTo>
                <a:lnTo>
                  <a:pt x="17289" y="13787"/>
                </a:lnTo>
                <a:cubicBezTo>
                  <a:pt x="17277" y="13798"/>
                  <a:pt x="17266" y="13809"/>
                  <a:pt x="17255" y="13821"/>
                </a:cubicBezTo>
                <a:cubicBezTo>
                  <a:pt x="17260" y="13809"/>
                  <a:pt x="17266" y="13798"/>
                  <a:pt x="17266" y="13781"/>
                </a:cubicBezTo>
                <a:cubicBezTo>
                  <a:pt x="17266" y="13775"/>
                  <a:pt x="17272" y="13775"/>
                  <a:pt x="17272" y="13770"/>
                </a:cubicBezTo>
                <a:lnTo>
                  <a:pt x="17277" y="13770"/>
                </a:lnTo>
                <a:cubicBezTo>
                  <a:pt x="17277" y="13770"/>
                  <a:pt x="17277" y="13764"/>
                  <a:pt x="17277" y="13764"/>
                </a:cubicBezTo>
                <a:cubicBezTo>
                  <a:pt x="17283" y="13753"/>
                  <a:pt x="17294" y="13741"/>
                  <a:pt x="17300" y="13730"/>
                </a:cubicBezTo>
                <a:close/>
                <a:moveTo>
                  <a:pt x="1459" y="13792"/>
                </a:moveTo>
                <a:cubicBezTo>
                  <a:pt x="1470" y="13815"/>
                  <a:pt x="1459" y="13826"/>
                  <a:pt x="1436" y="13826"/>
                </a:cubicBezTo>
                <a:cubicBezTo>
                  <a:pt x="1425" y="13804"/>
                  <a:pt x="1430" y="13792"/>
                  <a:pt x="1459" y="13792"/>
                </a:cubicBezTo>
                <a:close/>
                <a:moveTo>
                  <a:pt x="1720" y="13673"/>
                </a:moveTo>
                <a:cubicBezTo>
                  <a:pt x="1759" y="13730"/>
                  <a:pt x="1793" y="13787"/>
                  <a:pt x="1827" y="13849"/>
                </a:cubicBezTo>
                <a:lnTo>
                  <a:pt x="1822" y="13849"/>
                </a:lnTo>
                <a:cubicBezTo>
                  <a:pt x="1822" y="13849"/>
                  <a:pt x="1816" y="13849"/>
                  <a:pt x="1816" y="13855"/>
                </a:cubicBezTo>
                <a:cubicBezTo>
                  <a:pt x="1805" y="13821"/>
                  <a:pt x="1788" y="13787"/>
                  <a:pt x="1759" y="13770"/>
                </a:cubicBezTo>
                <a:cubicBezTo>
                  <a:pt x="1742" y="13741"/>
                  <a:pt x="1725" y="13713"/>
                  <a:pt x="1714" y="13690"/>
                </a:cubicBezTo>
                <a:cubicBezTo>
                  <a:pt x="1714" y="13685"/>
                  <a:pt x="1720" y="13679"/>
                  <a:pt x="1720" y="13673"/>
                </a:cubicBezTo>
                <a:close/>
                <a:moveTo>
                  <a:pt x="17357" y="13838"/>
                </a:moveTo>
                <a:cubicBezTo>
                  <a:pt x="17357" y="13843"/>
                  <a:pt x="17351" y="13855"/>
                  <a:pt x="17340" y="13866"/>
                </a:cubicBezTo>
                <a:cubicBezTo>
                  <a:pt x="17340" y="13861"/>
                  <a:pt x="17345" y="13849"/>
                  <a:pt x="17345" y="13843"/>
                </a:cubicBezTo>
                <a:cubicBezTo>
                  <a:pt x="17351" y="13838"/>
                  <a:pt x="17357" y="13838"/>
                  <a:pt x="17357" y="13838"/>
                </a:cubicBezTo>
                <a:close/>
                <a:moveTo>
                  <a:pt x="1489" y="13876"/>
                </a:moveTo>
                <a:cubicBezTo>
                  <a:pt x="1493" y="13876"/>
                  <a:pt x="1498" y="13877"/>
                  <a:pt x="1504" y="13878"/>
                </a:cubicBezTo>
                <a:cubicBezTo>
                  <a:pt x="1514" y="13901"/>
                  <a:pt x="1511" y="13913"/>
                  <a:pt x="1494" y="13913"/>
                </a:cubicBezTo>
                <a:cubicBezTo>
                  <a:pt x="1490" y="13913"/>
                  <a:pt x="1486" y="13913"/>
                  <a:pt x="1481" y="13912"/>
                </a:cubicBezTo>
                <a:cubicBezTo>
                  <a:pt x="1467" y="13888"/>
                  <a:pt x="1469" y="13876"/>
                  <a:pt x="1489" y="13876"/>
                </a:cubicBezTo>
                <a:close/>
                <a:moveTo>
                  <a:pt x="1023" y="13657"/>
                </a:moveTo>
                <a:lnTo>
                  <a:pt x="1023" y="13657"/>
                </a:lnTo>
                <a:cubicBezTo>
                  <a:pt x="1045" y="13684"/>
                  <a:pt x="1073" y="13703"/>
                  <a:pt x="1113" y="13713"/>
                </a:cubicBezTo>
                <a:lnTo>
                  <a:pt x="1073" y="13736"/>
                </a:lnTo>
                <a:cubicBezTo>
                  <a:pt x="1084" y="13736"/>
                  <a:pt x="1113" y="13736"/>
                  <a:pt x="1124" y="13730"/>
                </a:cubicBezTo>
                <a:lnTo>
                  <a:pt x="1124" y="13730"/>
                </a:lnTo>
                <a:cubicBezTo>
                  <a:pt x="1118" y="13758"/>
                  <a:pt x="1090" y="13798"/>
                  <a:pt x="1130" y="13809"/>
                </a:cubicBezTo>
                <a:cubicBezTo>
                  <a:pt x="1152" y="13843"/>
                  <a:pt x="1169" y="13883"/>
                  <a:pt x="1186" y="13917"/>
                </a:cubicBezTo>
                <a:cubicBezTo>
                  <a:pt x="1186" y="13872"/>
                  <a:pt x="1175" y="13826"/>
                  <a:pt x="1158" y="13775"/>
                </a:cubicBezTo>
                <a:cubicBezTo>
                  <a:pt x="1147" y="13781"/>
                  <a:pt x="1130" y="13787"/>
                  <a:pt x="1118" y="13792"/>
                </a:cubicBezTo>
                <a:cubicBezTo>
                  <a:pt x="1141" y="13753"/>
                  <a:pt x="1141" y="13719"/>
                  <a:pt x="1101" y="13696"/>
                </a:cubicBezTo>
                <a:lnTo>
                  <a:pt x="1135" y="13690"/>
                </a:lnTo>
                <a:cubicBezTo>
                  <a:pt x="1096" y="13685"/>
                  <a:pt x="1057" y="13679"/>
                  <a:pt x="1023" y="13657"/>
                </a:cubicBezTo>
                <a:close/>
                <a:moveTo>
                  <a:pt x="1845" y="13895"/>
                </a:moveTo>
                <a:lnTo>
                  <a:pt x="1845" y="13895"/>
                </a:lnTo>
                <a:cubicBezTo>
                  <a:pt x="1851" y="13901"/>
                  <a:pt x="1856" y="13912"/>
                  <a:pt x="1862" y="13923"/>
                </a:cubicBezTo>
                <a:cubicBezTo>
                  <a:pt x="1856" y="13917"/>
                  <a:pt x="1856" y="13917"/>
                  <a:pt x="1850" y="13912"/>
                </a:cubicBezTo>
                <a:cubicBezTo>
                  <a:pt x="1850" y="13907"/>
                  <a:pt x="1847" y="13903"/>
                  <a:pt x="1845" y="13895"/>
                </a:cubicBezTo>
                <a:close/>
                <a:moveTo>
                  <a:pt x="1862" y="13929"/>
                </a:moveTo>
                <a:cubicBezTo>
                  <a:pt x="1867" y="13929"/>
                  <a:pt x="1873" y="13934"/>
                  <a:pt x="1879" y="13940"/>
                </a:cubicBezTo>
                <a:cubicBezTo>
                  <a:pt x="1873" y="13940"/>
                  <a:pt x="1867" y="13946"/>
                  <a:pt x="1867" y="13946"/>
                </a:cubicBezTo>
                <a:cubicBezTo>
                  <a:pt x="1862" y="13940"/>
                  <a:pt x="1862" y="13934"/>
                  <a:pt x="1862" y="13929"/>
                </a:cubicBezTo>
                <a:close/>
                <a:moveTo>
                  <a:pt x="17249" y="13832"/>
                </a:moveTo>
                <a:cubicBezTo>
                  <a:pt x="17260" y="13838"/>
                  <a:pt x="17272" y="13843"/>
                  <a:pt x="17283" y="13849"/>
                </a:cubicBezTo>
                <a:cubicBezTo>
                  <a:pt x="17277" y="13855"/>
                  <a:pt x="17277" y="13861"/>
                  <a:pt x="17272" y="13872"/>
                </a:cubicBezTo>
                <a:cubicBezTo>
                  <a:pt x="17264" y="13868"/>
                  <a:pt x="17253" y="13864"/>
                  <a:pt x="17243" y="13864"/>
                </a:cubicBezTo>
                <a:cubicBezTo>
                  <a:pt x="17240" y="13864"/>
                  <a:pt x="17237" y="13864"/>
                  <a:pt x="17235" y="13865"/>
                </a:cubicBezTo>
                <a:lnTo>
                  <a:pt x="17235" y="13865"/>
                </a:lnTo>
                <a:cubicBezTo>
                  <a:pt x="17234" y="13865"/>
                  <a:pt x="17233" y="13864"/>
                  <a:pt x="17232" y="13864"/>
                </a:cubicBezTo>
                <a:lnTo>
                  <a:pt x="17232" y="13864"/>
                </a:lnTo>
                <a:cubicBezTo>
                  <a:pt x="17232" y="13865"/>
                  <a:pt x="17232" y="13865"/>
                  <a:pt x="17232" y="13866"/>
                </a:cubicBezTo>
                <a:cubicBezTo>
                  <a:pt x="17233" y="13866"/>
                  <a:pt x="17234" y="13865"/>
                  <a:pt x="17235" y="13865"/>
                </a:cubicBezTo>
                <a:lnTo>
                  <a:pt x="17235" y="13865"/>
                </a:lnTo>
                <a:cubicBezTo>
                  <a:pt x="17245" y="13871"/>
                  <a:pt x="17257" y="13879"/>
                  <a:pt x="17266" y="13883"/>
                </a:cubicBezTo>
                <a:cubicBezTo>
                  <a:pt x="17243" y="13923"/>
                  <a:pt x="17226" y="13963"/>
                  <a:pt x="17198" y="13997"/>
                </a:cubicBezTo>
                <a:cubicBezTo>
                  <a:pt x="17198" y="13985"/>
                  <a:pt x="17198" y="13980"/>
                  <a:pt x="17198" y="13968"/>
                </a:cubicBezTo>
                <a:cubicBezTo>
                  <a:pt x="17232" y="13951"/>
                  <a:pt x="17243" y="13900"/>
                  <a:pt x="17226" y="13866"/>
                </a:cubicBezTo>
                <a:lnTo>
                  <a:pt x="17226" y="13861"/>
                </a:lnTo>
                <a:cubicBezTo>
                  <a:pt x="17228" y="13861"/>
                  <a:pt x="17230" y="13863"/>
                  <a:pt x="17232" y="13864"/>
                </a:cubicBezTo>
                <a:lnTo>
                  <a:pt x="17232" y="13864"/>
                </a:lnTo>
                <a:cubicBezTo>
                  <a:pt x="17233" y="13859"/>
                  <a:pt x="17238" y="13854"/>
                  <a:pt x="17238" y="13849"/>
                </a:cubicBezTo>
                <a:cubicBezTo>
                  <a:pt x="17243" y="13843"/>
                  <a:pt x="17249" y="13838"/>
                  <a:pt x="17249" y="13832"/>
                </a:cubicBezTo>
                <a:close/>
                <a:moveTo>
                  <a:pt x="17300" y="13906"/>
                </a:moveTo>
                <a:cubicBezTo>
                  <a:pt x="17306" y="13906"/>
                  <a:pt x="17311" y="13906"/>
                  <a:pt x="17311" y="13912"/>
                </a:cubicBezTo>
                <a:cubicBezTo>
                  <a:pt x="17311" y="13912"/>
                  <a:pt x="17306" y="13917"/>
                  <a:pt x="17306" y="13917"/>
                </a:cubicBezTo>
                <a:cubicBezTo>
                  <a:pt x="17306" y="13934"/>
                  <a:pt x="17311" y="13951"/>
                  <a:pt x="17311" y="13968"/>
                </a:cubicBezTo>
                <a:cubicBezTo>
                  <a:pt x="17203" y="14059"/>
                  <a:pt x="17192" y="14224"/>
                  <a:pt x="17079" y="14309"/>
                </a:cubicBezTo>
                <a:cubicBezTo>
                  <a:pt x="17084" y="14314"/>
                  <a:pt x="17096" y="14320"/>
                  <a:pt x="17101" y="14326"/>
                </a:cubicBezTo>
                <a:cubicBezTo>
                  <a:pt x="17084" y="14331"/>
                  <a:pt x="17062" y="14343"/>
                  <a:pt x="17045" y="14348"/>
                </a:cubicBezTo>
                <a:cubicBezTo>
                  <a:pt x="17113" y="14235"/>
                  <a:pt x="17175" y="14116"/>
                  <a:pt x="17238" y="13991"/>
                </a:cubicBezTo>
                <a:cubicBezTo>
                  <a:pt x="17260" y="13963"/>
                  <a:pt x="17277" y="13934"/>
                  <a:pt x="17300" y="13906"/>
                </a:cubicBezTo>
                <a:close/>
                <a:moveTo>
                  <a:pt x="16309" y="14308"/>
                </a:moveTo>
                <a:cubicBezTo>
                  <a:pt x="16310" y="14308"/>
                  <a:pt x="16311" y="14308"/>
                  <a:pt x="16313" y="14309"/>
                </a:cubicBezTo>
                <a:cubicBezTo>
                  <a:pt x="16329" y="14319"/>
                  <a:pt x="16310" y="14355"/>
                  <a:pt x="16293" y="14355"/>
                </a:cubicBezTo>
                <a:cubicBezTo>
                  <a:pt x="16292" y="14355"/>
                  <a:pt x="16291" y="14354"/>
                  <a:pt x="16290" y="14354"/>
                </a:cubicBezTo>
                <a:cubicBezTo>
                  <a:pt x="16269" y="14338"/>
                  <a:pt x="16292" y="14308"/>
                  <a:pt x="16309" y="14308"/>
                </a:cubicBezTo>
                <a:close/>
                <a:moveTo>
                  <a:pt x="16591" y="14331"/>
                </a:moveTo>
                <a:cubicBezTo>
                  <a:pt x="16591" y="14354"/>
                  <a:pt x="16585" y="14365"/>
                  <a:pt x="16568" y="14377"/>
                </a:cubicBezTo>
                <a:cubicBezTo>
                  <a:pt x="16574" y="14360"/>
                  <a:pt x="16585" y="14343"/>
                  <a:pt x="16591" y="14331"/>
                </a:cubicBezTo>
                <a:close/>
                <a:moveTo>
                  <a:pt x="16908" y="14400"/>
                </a:moveTo>
                <a:cubicBezTo>
                  <a:pt x="16908" y="14400"/>
                  <a:pt x="16908" y="14405"/>
                  <a:pt x="16908" y="14405"/>
                </a:cubicBezTo>
                <a:lnTo>
                  <a:pt x="16903" y="14405"/>
                </a:lnTo>
                <a:cubicBezTo>
                  <a:pt x="16903" y="14405"/>
                  <a:pt x="16903" y="14400"/>
                  <a:pt x="16908" y="14400"/>
                </a:cubicBezTo>
                <a:close/>
                <a:moveTo>
                  <a:pt x="16931" y="14371"/>
                </a:moveTo>
                <a:cubicBezTo>
                  <a:pt x="16960" y="14371"/>
                  <a:pt x="16965" y="14382"/>
                  <a:pt x="16948" y="14405"/>
                </a:cubicBezTo>
                <a:cubicBezTo>
                  <a:pt x="16925" y="14405"/>
                  <a:pt x="16920" y="14394"/>
                  <a:pt x="16931" y="14371"/>
                </a:cubicBezTo>
                <a:close/>
                <a:moveTo>
                  <a:pt x="16920" y="14417"/>
                </a:moveTo>
                <a:cubicBezTo>
                  <a:pt x="16925" y="14434"/>
                  <a:pt x="16920" y="14456"/>
                  <a:pt x="16903" y="14456"/>
                </a:cubicBezTo>
                <a:cubicBezTo>
                  <a:pt x="16903" y="14456"/>
                  <a:pt x="16897" y="14451"/>
                  <a:pt x="16897" y="14451"/>
                </a:cubicBezTo>
                <a:cubicBezTo>
                  <a:pt x="16908" y="14439"/>
                  <a:pt x="16914" y="14428"/>
                  <a:pt x="16920" y="14417"/>
                </a:cubicBezTo>
                <a:close/>
                <a:moveTo>
                  <a:pt x="16506" y="14468"/>
                </a:moveTo>
                <a:cubicBezTo>
                  <a:pt x="16494" y="14479"/>
                  <a:pt x="16483" y="14502"/>
                  <a:pt x="16477" y="14513"/>
                </a:cubicBezTo>
                <a:cubicBezTo>
                  <a:pt x="16477" y="14513"/>
                  <a:pt x="16477" y="14519"/>
                  <a:pt x="16483" y="14524"/>
                </a:cubicBezTo>
                <a:cubicBezTo>
                  <a:pt x="16466" y="14541"/>
                  <a:pt x="16449" y="14558"/>
                  <a:pt x="16432" y="14575"/>
                </a:cubicBezTo>
                <a:cubicBezTo>
                  <a:pt x="16443" y="14536"/>
                  <a:pt x="16477" y="14513"/>
                  <a:pt x="16489" y="14479"/>
                </a:cubicBezTo>
                <a:cubicBezTo>
                  <a:pt x="16489" y="14479"/>
                  <a:pt x="16489" y="14479"/>
                  <a:pt x="16489" y="14473"/>
                </a:cubicBezTo>
                <a:cubicBezTo>
                  <a:pt x="16494" y="14473"/>
                  <a:pt x="16500" y="14468"/>
                  <a:pt x="16506" y="14468"/>
                </a:cubicBezTo>
                <a:close/>
                <a:moveTo>
                  <a:pt x="17172" y="14588"/>
                </a:moveTo>
                <a:cubicBezTo>
                  <a:pt x="17173" y="14590"/>
                  <a:pt x="17174" y="14591"/>
                  <a:pt x="17175" y="14592"/>
                </a:cubicBezTo>
                <a:lnTo>
                  <a:pt x="17172" y="14588"/>
                </a:lnTo>
                <a:close/>
                <a:moveTo>
                  <a:pt x="1964" y="14616"/>
                </a:moveTo>
                <a:cubicBezTo>
                  <a:pt x="1982" y="14616"/>
                  <a:pt x="2002" y="14627"/>
                  <a:pt x="1998" y="14643"/>
                </a:cubicBezTo>
                <a:cubicBezTo>
                  <a:pt x="1994" y="14648"/>
                  <a:pt x="1989" y="14650"/>
                  <a:pt x="1983" y="14650"/>
                </a:cubicBezTo>
                <a:cubicBezTo>
                  <a:pt x="1967" y="14650"/>
                  <a:pt x="1947" y="14637"/>
                  <a:pt x="1947" y="14621"/>
                </a:cubicBezTo>
                <a:cubicBezTo>
                  <a:pt x="1951" y="14618"/>
                  <a:pt x="1957" y="14616"/>
                  <a:pt x="1964" y="14616"/>
                </a:cubicBezTo>
                <a:close/>
                <a:moveTo>
                  <a:pt x="16053" y="14638"/>
                </a:moveTo>
                <a:cubicBezTo>
                  <a:pt x="16066" y="14638"/>
                  <a:pt x="16079" y="14660"/>
                  <a:pt x="16063" y="14672"/>
                </a:cubicBezTo>
                <a:cubicBezTo>
                  <a:pt x="16058" y="14680"/>
                  <a:pt x="16052" y="14684"/>
                  <a:pt x="16046" y="14684"/>
                </a:cubicBezTo>
                <a:cubicBezTo>
                  <a:pt x="16034" y="14684"/>
                  <a:pt x="16024" y="14665"/>
                  <a:pt x="16040" y="14649"/>
                </a:cubicBezTo>
                <a:cubicBezTo>
                  <a:pt x="16043" y="14641"/>
                  <a:pt x="16048" y="14638"/>
                  <a:pt x="16053" y="14638"/>
                </a:cubicBezTo>
                <a:close/>
                <a:moveTo>
                  <a:pt x="1995" y="14665"/>
                </a:moveTo>
                <a:cubicBezTo>
                  <a:pt x="2000" y="14665"/>
                  <a:pt x="2007" y="14670"/>
                  <a:pt x="2015" y="14678"/>
                </a:cubicBezTo>
                <a:cubicBezTo>
                  <a:pt x="2009" y="14678"/>
                  <a:pt x="2009" y="14683"/>
                  <a:pt x="2009" y="14689"/>
                </a:cubicBezTo>
                <a:cubicBezTo>
                  <a:pt x="2006" y="14694"/>
                  <a:pt x="2003" y="14697"/>
                  <a:pt x="1998" y="14697"/>
                </a:cubicBezTo>
                <a:cubicBezTo>
                  <a:pt x="1993" y="14697"/>
                  <a:pt x="1987" y="14693"/>
                  <a:pt x="1981" y="14683"/>
                </a:cubicBezTo>
                <a:cubicBezTo>
                  <a:pt x="1984" y="14671"/>
                  <a:pt x="1988" y="14665"/>
                  <a:pt x="1995" y="14665"/>
                </a:cubicBezTo>
                <a:close/>
                <a:moveTo>
                  <a:pt x="1101" y="13316"/>
                </a:moveTo>
                <a:lnTo>
                  <a:pt x="1101" y="13316"/>
                </a:lnTo>
                <a:cubicBezTo>
                  <a:pt x="1186" y="13435"/>
                  <a:pt x="1249" y="13571"/>
                  <a:pt x="1322" y="13702"/>
                </a:cubicBezTo>
                <a:cubicBezTo>
                  <a:pt x="1340" y="13724"/>
                  <a:pt x="1340" y="13770"/>
                  <a:pt x="1374" y="13775"/>
                </a:cubicBezTo>
                <a:cubicBezTo>
                  <a:pt x="1379" y="13764"/>
                  <a:pt x="1379" y="13741"/>
                  <a:pt x="1379" y="13730"/>
                </a:cubicBezTo>
                <a:cubicBezTo>
                  <a:pt x="1396" y="13724"/>
                  <a:pt x="1425" y="13724"/>
                  <a:pt x="1442" y="13724"/>
                </a:cubicBezTo>
                <a:cubicBezTo>
                  <a:pt x="1436" y="13741"/>
                  <a:pt x="1436" y="13758"/>
                  <a:pt x="1430" y="13775"/>
                </a:cubicBezTo>
                <a:cubicBezTo>
                  <a:pt x="1408" y="13775"/>
                  <a:pt x="1391" y="13787"/>
                  <a:pt x="1385" y="13809"/>
                </a:cubicBezTo>
                <a:cubicBezTo>
                  <a:pt x="1402" y="13883"/>
                  <a:pt x="1464" y="13940"/>
                  <a:pt x="1498" y="14008"/>
                </a:cubicBezTo>
                <a:cubicBezTo>
                  <a:pt x="1515" y="14042"/>
                  <a:pt x="1538" y="14093"/>
                  <a:pt x="1578" y="14110"/>
                </a:cubicBezTo>
                <a:cubicBezTo>
                  <a:pt x="1578" y="14070"/>
                  <a:pt x="1561" y="14031"/>
                  <a:pt x="1527" y="14014"/>
                </a:cubicBezTo>
                <a:cubicBezTo>
                  <a:pt x="1521" y="13980"/>
                  <a:pt x="1459" y="13934"/>
                  <a:pt x="1510" y="13912"/>
                </a:cubicBezTo>
                <a:lnTo>
                  <a:pt x="1510" y="13912"/>
                </a:lnTo>
                <a:cubicBezTo>
                  <a:pt x="1521" y="13934"/>
                  <a:pt x="1538" y="13946"/>
                  <a:pt x="1566" y="13946"/>
                </a:cubicBezTo>
                <a:cubicBezTo>
                  <a:pt x="1561" y="13957"/>
                  <a:pt x="1549" y="13968"/>
                  <a:pt x="1544" y="13974"/>
                </a:cubicBezTo>
                <a:cubicBezTo>
                  <a:pt x="1555" y="13980"/>
                  <a:pt x="1578" y="13991"/>
                  <a:pt x="1589" y="13997"/>
                </a:cubicBezTo>
                <a:cubicBezTo>
                  <a:pt x="1601" y="14008"/>
                  <a:pt x="1612" y="14025"/>
                  <a:pt x="1623" y="14042"/>
                </a:cubicBezTo>
                <a:cubicBezTo>
                  <a:pt x="1606" y="14048"/>
                  <a:pt x="1583" y="14048"/>
                  <a:pt x="1572" y="14053"/>
                </a:cubicBezTo>
                <a:cubicBezTo>
                  <a:pt x="1595" y="14059"/>
                  <a:pt x="1623" y="14070"/>
                  <a:pt x="1646" y="14076"/>
                </a:cubicBezTo>
                <a:cubicBezTo>
                  <a:pt x="1640" y="14082"/>
                  <a:pt x="1623" y="14093"/>
                  <a:pt x="1618" y="14093"/>
                </a:cubicBezTo>
                <a:cubicBezTo>
                  <a:pt x="1657" y="14144"/>
                  <a:pt x="1691" y="14201"/>
                  <a:pt x="1731" y="14258"/>
                </a:cubicBezTo>
                <a:cubicBezTo>
                  <a:pt x="1776" y="14275"/>
                  <a:pt x="1771" y="14331"/>
                  <a:pt x="1782" y="14371"/>
                </a:cubicBezTo>
                <a:cubicBezTo>
                  <a:pt x="1691" y="14320"/>
                  <a:pt x="1663" y="14212"/>
                  <a:pt x="1606" y="14139"/>
                </a:cubicBezTo>
                <a:cubicBezTo>
                  <a:pt x="1606" y="14126"/>
                  <a:pt x="1599" y="14121"/>
                  <a:pt x="1590" y="14121"/>
                </a:cubicBezTo>
                <a:cubicBezTo>
                  <a:pt x="1572" y="14121"/>
                  <a:pt x="1547" y="14144"/>
                  <a:pt x="1578" y="14156"/>
                </a:cubicBezTo>
                <a:cubicBezTo>
                  <a:pt x="1674" y="14297"/>
                  <a:pt x="1754" y="14439"/>
                  <a:pt x="1850" y="14581"/>
                </a:cubicBezTo>
                <a:cubicBezTo>
                  <a:pt x="1884" y="14626"/>
                  <a:pt x="1918" y="14678"/>
                  <a:pt x="1947" y="14729"/>
                </a:cubicBezTo>
                <a:cubicBezTo>
                  <a:pt x="1867" y="14666"/>
                  <a:pt x="1833" y="14575"/>
                  <a:pt x="1771" y="14496"/>
                </a:cubicBezTo>
                <a:lnTo>
                  <a:pt x="1748" y="14502"/>
                </a:lnTo>
                <a:cubicBezTo>
                  <a:pt x="1754" y="14496"/>
                  <a:pt x="1765" y="14479"/>
                  <a:pt x="1776" y="14473"/>
                </a:cubicBezTo>
                <a:cubicBezTo>
                  <a:pt x="1759" y="14468"/>
                  <a:pt x="1737" y="14451"/>
                  <a:pt x="1725" y="14445"/>
                </a:cubicBezTo>
                <a:cubicBezTo>
                  <a:pt x="1725" y="14434"/>
                  <a:pt x="1714" y="14417"/>
                  <a:pt x="1714" y="14405"/>
                </a:cubicBezTo>
                <a:cubicBezTo>
                  <a:pt x="1703" y="14400"/>
                  <a:pt x="1686" y="14394"/>
                  <a:pt x="1680" y="14394"/>
                </a:cubicBezTo>
                <a:cubicBezTo>
                  <a:pt x="1680" y="14382"/>
                  <a:pt x="1680" y="14371"/>
                  <a:pt x="1680" y="14360"/>
                </a:cubicBezTo>
                <a:cubicBezTo>
                  <a:pt x="1515" y="14144"/>
                  <a:pt x="1413" y="13889"/>
                  <a:pt x="1260" y="13668"/>
                </a:cubicBezTo>
                <a:cubicBezTo>
                  <a:pt x="1226" y="13543"/>
                  <a:pt x="1135" y="13441"/>
                  <a:pt x="1101" y="13316"/>
                </a:cubicBezTo>
                <a:close/>
                <a:moveTo>
                  <a:pt x="16392" y="14626"/>
                </a:moveTo>
                <a:lnTo>
                  <a:pt x="16392" y="14626"/>
                </a:lnTo>
                <a:cubicBezTo>
                  <a:pt x="16386" y="14649"/>
                  <a:pt x="16381" y="14666"/>
                  <a:pt x="16375" y="14683"/>
                </a:cubicBezTo>
                <a:cubicBezTo>
                  <a:pt x="16369" y="14689"/>
                  <a:pt x="16358" y="14695"/>
                  <a:pt x="16352" y="14695"/>
                </a:cubicBezTo>
                <a:cubicBezTo>
                  <a:pt x="16335" y="14729"/>
                  <a:pt x="16307" y="14757"/>
                  <a:pt x="16279" y="14780"/>
                </a:cubicBezTo>
                <a:cubicBezTo>
                  <a:pt x="16290" y="14751"/>
                  <a:pt x="16301" y="14729"/>
                  <a:pt x="16324" y="14712"/>
                </a:cubicBezTo>
                <a:cubicBezTo>
                  <a:pt x="16347" y="14683"/>
                  <a:pt x="16369" y="14655"/>
                  <a:pt x="16392" y="14626"/>
                </a:cubicBezTo>
                <a:close/>
                <a:moveTo>
                  <a:pt x="1720" y="14834"/>
                </a:moveTo>
                <a:cubicBezTo>
                  <a:pt x="1718" y="14835"/>
                  <a:pt x="1716" y="14836"/>
                  <a:pt x="1714" y="14836"/>
                </a:cubicBezTo>
                <a:lnTo>
                  <a:pt x="1720" y="14834"/>
                </a:lnTo>
                <a:close/>
                <a:moveTo>
                  <a:pt x="1998" y="14791"/>
                </a:moveTo>
                <a:lnTo>
                  <a:pt x="1998" y="14791"/>
                </a:lnTo>
                <a:cubicBezTo>
                  <a:pt x="2003" y="14802"/>
                  <a:pt x="2015" y="14808"/>
                  <a:pt x="2020" y="14819"/>
                </a:cubicBezTo>
                <a:cubicBezTo>
                  <a:pt x="2020" y="14825"/>
                  <a:pt x="2020" y="14836"/>
                  <a:pt x="2020" y="14842"/>
                </a:cubicBezTo>
                <a:lnTo>
                  <a:pt x="2015" y="14842"/>
                </a:lnTo>
                <a:cubicBezTo>
                  <a:pt x="2009" y="14848"/>
                  <a:pt x="2003" y="14848"/>
                  <a:pt x="1998" y="14853"/>
                </a:cubicBezTo>
                <a:cubicBezTo>
                  <a:pt x="2003" y="14831"/>
                  <a:pt x="1998" y="14814"/>
                  <a:pt x="1998" y="14791"/>
                </a:cubicBezTo>
                <a:close/>
                <a:moveTo>
                  <a:pt x="2060" y="14910"/>
                </a:moveTo>
                <a:lnTo>
                  <a:pt x="2060" y="14910"/>
                </a:lnTo>
                <a:cubicBezTo>
                  <a:pt x="2071" y="14922"/>
                  <a:pt x="2083" y="14927"/>
                  <a:pt x="2094" y="14939"/>
                </a:cubicBezTo>
                <a:cubicBezTo>
                  <a:pt x="2100" y="14950"/>
                  <a:pt x="2100" y="14961"/>
                  <a:pt x="2105" y="14967"/>
                </a:cubicBezTo>
                <a:cubicBezTo>
                  <a:pt x="2088" y="14950"/>
                  <a:pt x="2071" y="14927"/>
                  <a:pt x="2060" y="14910"/>
                </a:cubicBezTo>
                <a:close/>
                <a:moveTo>
                  <a:pt x="15826" y="14938"/>
                </a:moveTo>
                <a:cubicBezTo>
                  <a:pt x="15848" y="14938"/>
                  <a:pt x="15815" y="14992"/>
                  <a:pt x="15789" y="14992"/>
                </a:cubicBezTo>
                <a:cubicBezTo>
                  <a:pt x="15783" y="14992"/>
                  <a:pt x="15778" y="14990"/>
                  <a:pt x="15774" y="14984"/>
                </a:cubicBezTo>
                <a:cubicBezTo>
                  <a:pt x="15779" y="14967"/>
                  <a:pt x="15791" y="14950"/>
                  <a:pt x="15808" y="14944"/>
                </a:cubicBezTo>
                <a:cubicBezTo>
                  <a:pt x="15816" y="14940"/>
                  <a:pt x="15822" y="14938"/>
                  <a:pt x="15826" y="14938"/>
                </a:cubicBezTo>
                <a:close/>
                <a:moveTo>
                  <a:pt x="2389" y="15126"/>
                </a:moveTo>
                <a:cubicBezTo>
                  <a:pt x="2395" y="15131"/>
                  <a:pt x="2395" y="15131"/>
                  <a:pt x="2395" y="15137"/>
                </a:cubicBezTo>
                <a:cubicBezTo>
                  <a:pt x="2395" y="15137"/>
                  <a:pt x="2389" y="15131"/>
                  <a:pt x="2389" y="15126"/>
                </a:cubicBezTo>
                <a:close/>
                <a:moveTo>
                  <a:pt x="16388" y="15116"/>
                </a:moveTo>
                <a:cubicBezTo>
                  <a:pt x="16396" y="15116"/>
                  <a:pt x="16400" y="15124"/>
                  <a:pt x="16403" y="15143"/>
                </a:cubicBezTo>
                <a:cubicBezTo>
                  <a:pt x="16394" y="15152"/>
                  <a:pt x="16387" y="15157"/>
                  <a:pt x="16381" y="15157"/>
                </a:cubicBezTo>
                <a:cubicBezTo>
                  <a:pt x="16372" y="15157"/>
                  <a:pt x="16367" y="15148"/>
                  <a:pt x="16364" y="15131"/>
                </a:cubicBezTo>
                <a:cubicBezTo>
                  <a:pt x="16374" y="15121"/>
                  <a:pt x="16382" y="15116"/>
                  <a:pt x="16388" y="15116"/>
                </a:cubicBezTo>
                <a:close/>
                <a:moveTo>
                  <a:pt x="16322" y="15193"/>
                </a:moveTo>
                <a:cubicBezTo>
                  <a:pt x="16329" y="15193"/>
                  <a:pt x="16335" y="15199"/>
                  <a:pt x="16341" y="15211"/>
                </a:cubicBezTo>
                <a:cubicBezTo>
                  <a:pt x="16331" y="15221"/>
                  <a:pt x="16323" y="15225"/>
                  <a:pt x="16317" y="15225"/>
                </a:cubicBezTo>
                <a:cubicBezTo>
                  <a:pt x="16310" y="15225"/>
                  <a:pt x="16305" y="15218"/>
                  <a:pt x="16301" y="15205"/>
                </a:cubicBezTo>
                <a:cubicBezTo>
                  <a:pt x="16309" y="15197"/>
                  <a:pt x="16316" y="15193"/>
                  <a:pt x="16322" y="15193"/>
                </a:cubicBezTo>
                <a:close/>
                <a:moveTo>
                  <a:pt x="16279" y="14780"/>
                </a:moveTo>
                <a:lnTo>
                  <a:pt x="16279" y="14780"/>
                </a:lnTo>
                <a:cubicBezTo>
                  <a:pt x="16171" y="14956"/>
                  <a:pt x="16018" y="15097"/>
                  <a:pt x="15887" y="15256"/>
                </a:cubicBezTo>
                <a:lnTo>
                  <a:pt x="15881" y="15256"/>
                </a:lnTo>
                <a:cubicBezTo>
                  <a:pt x="15881" y="15256"/>
                  <a:pt x="15876" y="15245"/>
                  <a:pt x="15876" y="15239"/>
                </a:cubicBezTo>
                <a:cubicBezTo>
                  <a:pt x="15938" y="15165"/>
                  <a:pt x="16006" y="15092"/>
                  <a:pt x="16074" y="15024"/>
                </a:cubicBezTo>
                <a:cubicBezTo>
                  <a:pt x="16137" y="14939"/>
                  <a:pt x="16205" y="14853"/>
                  <a:pt x="16279" y="14780"/>
                </a:cubicBezTo>
                <a:close/>
                <a:moveTo>
                  <a:pt x="2054" y="14859"/>
                </a:moveTo>
                <a:cubicBezTo>
                  <a:pt x="2128" y="14944"/>
                  <a:pt x="2202" y="15029"/>
                  <a:pt x="2281" y="15114"/>
                </a:cubicBezTo>
                <a:cubicBezTo>
                  <a:pt x="2304" y="15148"/>
                  <a:pt x="2332" y="15182"/>
                  <a:pt x="2366" y="15211"/>
                </a:cubicBezTo>
                <a:cubicBezTo>
                  <a:pt x="2372" y="15234"/>
                  <a:pt x="2378" y="15251"/>
                  <a:pt x="2378" y="15273"/>
                </a:cubicBezTo>
                <a:cubicBezTo>
                  <a:pt x="2349" y="15245"/>
                  <a:pt x="2327" y="15217"/>
                  <a:pt x="2310" y="15182"/>
                </a:cubicBezTo>
                <a:lnTo>
                  <a:pt x="2287" y="15182"/>
                </a:lnTo>
                <a:cubicBezTo>
                  <a:pt x="2287" y="15177"/>
                  <a:pt x="2287" y="15171"/>
                  <a:pt x="2287" y="15171"/>
                </a:cubicBezTo>
                <a:cubicBezTo>
                  <a:pt x="2276" y="15165"/>
                  <a:pt x="2264" y="15165"/>
                  <a:pt x="2253" y="15160"/>
                </a:cubicBezTo>
                <a:cubicBezTo>
                  <a:pt x="2253" y="15154"/>
                  <a:pt x="2247" y="15148"/>
                  <a:pt x="2247" y="15143"/>
                </a:cubicBezTo>
                <a:cubicBezTo>
                  <a:pt x="2225" y="15063"/>
                  <a:pt x="2151" y="15024"/>
                  <a:pt x="2128" y="14944"/>
                </a:cubicBezTo>
                <a:cubicBezTo>
                  <a:pt x="2105" y="14927"/>
                  <a:pt x="2083" y="14910"/>
                  <a:pt x="2054" y="14899"/>
                </a:cubicBezTo>
                <a:cubicBezTo>
                  <a:pt x="2049" y="14893"/>
                  <a:pt x="2043" y="14887"/>
                  <a:pt x="2043" y="14876"/>
                </a:cubicBezTo>
                <a:cubicBezTo>
                  <a:pt x="2049" y="14876"/>
                  <a:pt x="2054" y="14870"/>
                  <a:pt x="2054" y="14859"/>
                </a:cubicBezTo>
                <a:close/>
                <a:moveTo>
                  <a:pt x="16236" y="15298"/>
                </a:moveTo>
                <a:cubicBezTo>
                  <a:pt x="16259" y="15298"/>
                  <a:pt x="16245" y="15340"/>
                  <a:pt x="16226" y="15340"/>
                </a:cubicBezTo>
                <a:cubicBezTo>
                  <a:pt x="16221" y="15340"/>
                  <a:pt x="16216" y="15337"/>
                  <a:pt x="16211" y="15330"/>
                </a:cubicBezTo>
                <a:cubicBezTo>
                  <a:pt x="16211" y="15324"/>
                  <a:pt x="16216" y="15307"/>
                  <a:pt x="16222" y="15302"/>
                </a:cubicBezTo>
                <a:cubicBezTo>
                  <a:pt x="16228" y="15299"/>
                  <a:pt x="16232" y="15298"/>
                  <a:pt x="16236" y="15298"/>
                </a:cubicBezTo>
                <a:close/>
                <a:moveTo>
                  <a:pt x="2418" y="15262"/>
                </a:moveTo>
                <a:cubicBezTo>
                  <a:pt x="2435" y="15279"/>
                  <a:pt x="2452" y="15296"/>
                  <a:pt x="2474" y="15319"/>
                </a:cubicBezTo>
                <a:cubicBezTo>
                  <a:pt x="2469" y="15324"/>
                  <a:pt x="2463" y="15336"/>
                  <a:pt x="2457" y="15347"/>
                </a:cubicBezTo>
                <a:lnTo>
                  <a:pt x="2457" y="15341"/>
                </a:lnTo>
                <a:cubicBezTo>
                  <a:pt x="2435" y="15324"/>
                  <a:pt x="2412" y="15307"/>
                  <a:pt x="2395" y="15290"/>
                </a:cubicBezTo>
                <a:cubicBezTo>
                  <a:pt x="2401" y="15279"/>
                  <a:pt x="2406" y="15268"/>
                  <a:pt x="2418" y="15262"/>
                </a:cubicBezTo>
                <a:close/>
                <a:moveTo>
                  <a:pt x="2656" y="15336"/>
                </a:moveTo>
                <a:lnTo>
                  <a:pt x="2667" y="15341"/>
                </a:lnTo>
                <a:cubicBezTo>
                  <a:pt x="2673" y="15347"/>
                  <a:pt x="2679" y="15353"/>
                  <a:pt x="2679" y="15358"/>
                </a:cubicBezTo>
                <a:cubicBezTo>
                  <a:pt x="2679" y="15364"/>
                  <a:pt x="2673" y="15381"/>
                  <a:pt x="2667" y="15387"/>
                </a:cubicBezTo>
                <a:cubicBezTo>
                  <a:pt x="2673" y="15387"/>
                  <a:pt x="2673" y="15392"/>
                  <a:pt x="2679" y="15392"/>
                </a:cubicBezTo>
                <a:cubicBezTo>
                  <a:pt x="2679" y="15397"/>
                  <a:pt x="2675" y="15402"/>
                  <a:pt x="2677" y="15406"/>
                </a:cubicBezTo>
                <a:lnTo>
                  <a:pt x="2677" y="15406"/>
                </a:lnTo>
                <a:cubicBezTo>
                  <a:pt x="2666" y="15391"/>
                  <a:pt x="2656" y="15380"/>
                  <a:pt x="2650" y="15370"/>
                </a:cubicBezTo>
                <a:lnTo>
                  <a:pt x="2656" y="15336"/>
                </a:lnTo>
                <a:close/>
                <a:moveTo>
                  <a:pt x="15870" y="15245"/>
                </a:moveTo>
                <a:cubicBezTo>
                  <a:pt x="15853" y="15319"/>
                  <a:pt x="15779" y="15353"/>
                  <a:pt x="15740" y="15409"/>
                </a:cubicBezTo>
                <a:lnTo>
                  <a:pt x="15734" y="15398"/>
                </a:lnTo>
                <a:cubicBezTo>
                  <a:pt x="15779" y="15353"/>
                  <a:pt x="15825" y="15302"/>
                  <a:pt x="15870" y="15245"/>
                </a:cubicBezTo>
                <a:close/>
                <a:moveTo>
                  <a:pt x="2429" y="15182"/>
                </a:moveTo>
                <a:lnTo>
                  <a:pt x="2429" y="15182"/>
                </a:lnTo>
                <a:cubicBezTo>
                  <a:pt x="2435" y="15188"/>
                  <a:pt x="2440" y="15194"/>
                  <a:pt x="2452" y="15200"/>
                </a:cubicBezTo>
                <a:cubicBezTo>
                  <a:pt x="2474" y="15239"/>
                  <a:pt x="2508" y="15268"/>
                  <a:pt x="2548" y="15296"/>
                </a:cubicBezTo>
                <a:cubicBezTo>
                  <a:pt x="2582" y="15336"/>
                  <a:pt x="2616" y="15375"/>
                  <a:pt x="2644" y="15421"/>
                </a:cubicBezTo>
                <a:cubicBezTo>
                  <a:pt x="2610" y="15392"/>
                  <a:pt x="2576" y="15358"/>
                  <a:pt x="2542" y="15330"/>
                </a:cubicBezTo>
                <a:cubicBezTo>
                  <a:pt x="2503" y="15279"/>
                  <a:pt x="2463" y="15228"/>
                  <a:pt x="2429" y="15182"/>
                </a:cubicBezTo>
                <a:close/>
                <a:moveTo>
                  <a:pt x="2684" y="15421"/>
                </a:moveTo>
                <a:lnTo>
                  <a:pt x="2684" y="15421"/>
                </a:lnTo>
                <a:cubicBezTo>
                  <a:pt x="2707" y="15426"/>
                  <a:pt x="2730" y="15438"/>
                  <a:pt x="2758" y="15449"/>
                </a:cubicBezTo>
                <a:cubicBezTo>
                  <a:pt x="2758" y="15449"/>
                  <a:pt x="2758" y="15455"/>
                  <a:pt x="2758" y="15461"/>
                </a:cubicBezTo>
                <a:cubicBezTo>
                  <a:pt x="2735" y="15461"/>
                  <a:pt x="2713" y="15461"/>
                  <a:pt x="2690" y="15466"/>
                </a:cubicBezTo>
                <a:cubicBezTo>
                  <a:pt x="2684" y="15455"/>
                  <a:pt x="2673" y="15449"/>
                  <a:pt x="2667" y="15443"/>
                </a:cubicBezTo>
                <a:lnTo>
                  <a:pt x="2690" y="15432"/>
                </a:lnTo>
                <a:cubicBezTo>
                  <a:pt x="2690" y="15432"/>
                  <a:pt x="2684" y="15421"/>
                  <a:pt x="2684" y="15421"/>
                </a:cubicBezTo>
                <a:close/>
                <a:moveTo>
                  <a:pt x="2480" y="15324"/>
                </a:moveTo>
                <a:cubicBezTo>
                  <a:pt x="2497" y="15341"/>
                  <a:pt x="2514" y="15358"/>
                  <a:pt x="2531" y="15370"/>
                </a:cubicBezTo>
                <a:cubicBezTo>
                  <a:pt x="2554" y="15398"/>
                  <a:pt x="2571" y="15432"/>
                  <a:pt x="2582" y="15466"/>
                </a:cubicBezTo>
                <a:cubicBezTo>
                  <a:pt x="2588" y="15466"/>
                  <a:pt x="2599" y="15472"/>
                  <a:pt x="2605" y="15472"/>
                </a:cubicBezTo>
                <a:cubicBezTo>
                  <a:pt x="2610" y="15478"/>
                  <a:pt x="2616" y="15483"/>
                  <a:pt x="2622" y="15495"/>
                </a:cubicBezTo>
                <a:cubicBezTo>
                  <a:pt x="2616" y="15489"/>
                  <a:pt x="2599" y="15483"/>
                  <a:pt x="2588" y="15483"/>
                </a:cubicBezTo>
                <a:cubicBezTo>
                  <a:pt x="2571" y="15449"/>
                  <a:pt x="2542" y="15421"/>
                  <a:pt x="2514" y="15392"/>
                </a:cubicBezTo>
                <a:cubicBezTo>
                  <a:pt x="2514" y="15392"/>
                  <a:pt x="2508" y="15387"/>
                  <a:pt x="2508" y="15387"/>
                </a:cubicBezTo>
                <a:cubicBezTo>
                  <a:pt x="2497" y="15375"/>
                  <a:pt x="2486" y="15370"/>
                  <a:pt x="2474" y="15358"/>
                </a:cubicBezTo>
                <a:cubicBezTo>
                  <a:pt x="2474" y="15347"/>
                  <a:pt x="2474" y="15336"/>
                  <a:pt x="2480" y="15324"/>
                </a:cubicBezTo>
                <a:close/>
                <a:moveTo>
                  <a:pt x="2719" y="15485"/>
                </a:moveTo>
                <a:lnTo>
                  <a:pt x="2730" y="15489"/>
                </a:lnTo>
                <a:cubicBezTo>
                  <a:pt x="2730" y="15489"/>
                  <a:pt x="2730" y="15495"/>
                  <a:pt x="2730" y="15495"/>
                </a:cubicBezTo>
                <a:cubicBezTo>
                  <a:pt x="2726" y="15491"/>
                  <a:pt x="2723" y="15488"/>
                  <a:pt x="2719" y="15485"/>
                </a:cubicBezTo>
                <a:close/>
                <a:moveTo>
                  <a:pt x="16182" y="15330"/>
                </a:moveTo>
                <a:cubicBezTo>
                  <a:pt x="16194" y="15347"/>
                  <a:pt x="16205" y="15358"/>
                  <a:pt x="16216" y="15370"/>
                </a:cubicBezTo>
                <a:cubicBezTo>
                  <a:pt x="16177" y="15421"/>
                  <a:pt x="16137" y="15466"/>
                  <a:pt x="16086" y="15506"/>
                </a:cubicBezTo>
                <a:lnTo>
                  <a:pt x="16086" y="15506"/>
                </a:lnTo>
                <a:cubicBezTo>
                  <a:pt x="16086" y="15505"/>
                  <a:pt x="16086" y="15505"/>
                  <a:pt x="16086" y="15505"/>
                </a:cubicBezTo>
                <a:lnTo>
                  <a:pt x="16086" y="15505"/>
                </a:lnTo>
                <a:cubicBezTo>
                  <a:pt x="16086" y="15505"/>
                  <a:pt x="16086" y="15505"/>
                  <a:pt x="16086" y="15506"/>
                </a:cubicBezTo>
                <a:cubicBezTo>
                  <a:pt x="16086" y="15506"/>
                  <a:pt x="16086" y="15506"/>
                  <a:pt x="16086" y="15506"/>
                </a:cubicBezTo>
                <a:lnTo>
                  <a:pt x="16086" y="15506"/>
                </a:lnTo>
                <a:cubicBezTo>
                  <a:pt x="16090" y="15514"/>
                  <a:pt x="16087" y="15523"/>
                  <a:pt x="16074" y="15529"/>
                </a:cubicBezTo>
                <a:cubicBezTo>
                  <a:pt x="16070" y="15532"/>
                  <a:pt x="16066" y="15533"/>
                  <a:pt x="16062" y="15533"/>
                </a:cubicBezTo>
                <a:cubicBezTo>
                  <a:pt x="16045" y="15533"/>
                  <a:pt x="16034" y="15508"/>
                  <a:pt x="16057" y="15495"/>
                </a:cubicBezTo>
                <a:cubicBezTo>
                  <a:pt x="16061" y="15493"/>
                  <a:pt x="16064" y="15492"/>
                  <a:pt x="16067" y="15492"/>
                </a:cubicBezTo>
                <a:cubicBezTo>
                  <a:pt x="16075" y="15492"/>
                  <a:pt x="16083" y="15498"/>
                  <a:pt x="16086" y="15505"/>
                </a:cubicBezTo>
                <a:lnTo>
                  <a:pt x="16086" y="15505"/>
                </a:lnTo>
                <a:cubicBezTo>
                  <a:pt x="16092" y="15437"/>
                  <a:pt x="16148" y="15392"/>
                  <a:pt x="16182" y="15330"/>
                </a:cubicBezTo>
                <a:close/>
                <a:moveTo>
                  <a:pt x="16012" y="15546"/>
                </a:moveTo>
                <a:lnTo>
                  <a:pt x="16012" y="15546"/>
                </a:lnTo>
                <a:cubicBezTo>
                  <a:pt x="16035" y="15557"/>
                  <a:pt x="16040" y="15568"/>
                  <a:pt x="16018" y="15585"/>
                </a:cubicBezTo>
                <a:cubicBezTo>
                  <a:pt x="15995" y="15574"/>
                  <a:pt x="15995" y="15563"/>
                  <a:pt x="16012" y="15546"/>
                </a:cubicBezTo>
                <a:close/>
                <a:moveTo>
                  <a:pt x="2690" y="15512"/>
                </a:moveTo>
                <a:cubicBezTo>
                  <a:pt x="2713" y="15534"/>
                  <a:pt x="2741" y="15551"/>
                  <a:pt x="2769" y="15574"/>
                </a:cubicBezTo>
                <a:cubicBezTo>
                  <a:pt x="2781" y="15591"/>
                  <a:pt x="2792" y="15608"/>
                  <a:pt x="2803" y="15625"/>
                </a:cubicBezTo>
                <a:cubicBezTo>
                  <a:pt x="2786" y="15608"/>
                  <a:pt x="2769" y="15591"/>
                  <a:pt x="2752" y="15574"/>
                </a:cubicBezTo>
                <a:lnTo>
                  <a:pt x="2747" y="15574"/>
                </a:lnTo>
                <a:cubicBezTo>
                  <a:pt x="2724" y="15551"/>
                  <a:pt x="2707" y="15534"/>
                  <a:pt x="2690" y="15512"/>
                </a:cubicBezTo>
                <a:close/>
                <a:moveTo>
                  <a:pt x="2752" y="15500"/>
                </a:moveTo>
                <a:cubicBezTo>
                  <a:pt x="2764" y="15506"/>
                  <a:pt x="2769" y="15506"/>
                  <a:pt x="2781" y="15512"/>
                </a:cubicBezTo>
                <a:cubicBezTo>
                  <a:pt x="2798" y="15529"/>
                  <a:pt x="2815" y="15546"/>
                  <a:pt x="2832" y="15557"/>
                </a:cubicBezTo>
                <a:cubicBezTo>
                  <a:pt x="2871" y="15574"/>
                  <a:pt x="2888" y="15614"/>
                  <a:pt x="2917" y="15642"/>
                </a:cubicBezTo>
                <a:cubicBezTo>
                  <a:pt x="2877" y="15608"/>
                  <a:pt x="2837" y="15574"/>
                  <a:pt x="2798" y="15546"/>
                </a:cubicBezTo>
                <a:cubicBezTo>
                  <a:pt x="2781" y="15529"/>
                  <a:pt x="2764" y="15512"/>
                  <a:pt x="2752" y="15500"/>
                </a:cubicBezTo>
                <a:close/>
                <a:moveTo>
                  <a:pt x="2803" y="15614"/>
                </a:moveTo>
                <a:lnTo>
                  <a:pt x="2803" y="15614"/>
                </a:lnTo>
                <a:cubicBezTo>
                  <a:pt x="2832" y="15636"/>
                  <a:pt x="2854" y="15665"/>
                  <a:pt x="2883" y="15687"/>
                </a:cubicBezTo>
                <a:cubicBezTo>
                  <a:pt x="2860" y="15676"/>
                  <a:pt x="2843" y="15659"/>
                  <a:pt x="2820" y="15648"/>
                </a:cubicBezTo>
                <a:cubicBezTo>
                  <a:pt x="2815" y="15636"/>
                  <a:pt x="2809" y="15625"/>
                  <a:pt x="2803" y="15614"/>
                </a:cubicBezTo>
                <a:close/>
                <a:moveTo>
                  <a:pt x="2917" y="15670"/>
                </a:moveTo>
                <a:cubicBezTo>
                  <a:pt x="2923" y="15676"/>
                  <a:pt x="2928" y="15676"/>
                  <a:pt x="2928" y="15682"/>
                </a:cubicBezTo>
                <a:cubicBezTo>
                  <a:pt x="2923" y="15687"/>
                  <a:pt x="2917" y="15693"/>
                  <a:pt x="2905" y="15704"/>
                </a:cubicBezTo>
                <a:lnTo>
                  <a:pt x="2894" y="15699"/>
                </a:lnTo>
                <a:cubicBezTo>
                  <a:pt x="2900" y="15687"/>
                  <a:pt x="2911" y="15676"/>
                  <a:pt x="2917" y="15670"/>
                </a:cubicBezTo>
                <a:close/>
                <a:moveTo>
                  <a:pt x="17005" y="14417"/>
                </a:moveTo>
                <a:lnTo>
                  <a:pt x="17005" y="14417"/>
                </a:lnTo>
                <a:cubicBezTo>
                  <a:pt x="16977" y="14513"/>
                  <a:pt x="16903" y="14581"/>
                  <a:pt x="16846" y="14666"/>
                </a:cubicBezTo>
                <a:cubicBezTo>
                  <a:pt x="16852" y="14672"/>
                  <a:pt x="16863" y="14678"/>
                  <a:pt x="16863" y="14683"/>
                </a:cubicBezTo>
                <a:cubicBezTo>
                  <a:pt x="16857" y="14683"/>
                  <a:pt x="16835" y="14672"/>
                  <a:pt x="16829" y="14672"/>
                </a:cubicBezTo>
                <a:cubicBezTo>
                  <a:pt x="16823" y="14683"/>
                  <a:pt x="16823" y="14712"/>
                  <a:pt x="16818" y="14723"/>
                </a:cubicBezTo>
                <a:cubicBezTo>
                  <a:pt x="16812" y="14734"/>
                  <a:pt x="16795" y="14746"/>
                  <a:pt x="16784" y="14751"/>
                </a:cubicBezTo>
                <a:cubicBezTo>
                  <a:pt x="16784" y="14763"/>
                  <a:pt x="16784" y="14780"/>
                  <a:pt x="16789" y="14791"/>
                </a:cubicBezTo>
                <a:cubicBezTo>
                  <a:pt x="16778" y="14791"/>
                  <a:pt x="16767" y="14797"/>
                  <a:pt x="16755" y="14797"/>
                </a:cubicBezTo>
                <a:cubicBezTo>
                  <a:pt x="16613" y="15029"/>
                  <a:pt x="16409" y="15217"/>
                  <a:pt x="16256" y="15432"/>
                </a:cubicBezTo>
                <a:cubicBezTo>
                  <a:pt x="16148" y="15512"/>
                  <a:pt x="16091" y="15631"/>
                  <a:pt x="15984" y="15710"/>
                </a:cubicBezTo>
                <a:cubicBezTo>
                  <a:pt x="16063" y="15585"/>
                  <a:pt x="16171" y="15478"/>
                  <a:pt x="16267" y="15364"/>
                </a:cubicBezTo>
                <a:cubicBezTo>
                  <a:pt x="16284" y="15341"/>
                  <a:pt x="16324" y="15324"/>
                  <a:pt x="16318" y="15290"/>
                </a:cubicBezTo>
                <a:cubicBezTo>
                  <a:pt x="16301" y="15290"/>
                  <a:pt x="16279" y="15296"/>
                  <a:pt x="16267" y="15302"/>
                </a:cubicBezTo>
                <a:cubicBezTo>
                  <a:pt x="16262" y="15285"/>
                  <a:pt x="16250" y="15262"/>
                  <a:pt x="16245" y="15245"/>
                </a:cubicBezTo>
                <a:cubicBezTo>
                  <a:pt x="16262" y="15245"/>
                  <a:pt x="16279" y="15239"/>
                  <a:pt x="16296" y="15234"/>
                </a:cubicBezTo>
                <a:cubicBezTo>
                  <a:pt x="16301" y="15256"/>
                  <a:pt x="16318" y="15268"/>
                  <a:pt x="16347" y="15268"/>
                </a:cubicBezTo>
                <a:cubicBezTo>
                  <a:pt x="16409" y="15222"/>
                  <a:pt x="16438" y="15148"/>
                  <a:pt x="16489" y="15092"/>
                </a:cubicBezTo>
                <a:cubicBezTo>
                  <a:pt x="16517" y="15063"/>
                  <a:pt x="16557" y="15029"/>
                  <a:pt x="16557" y="14984"/>
                </a:cubicBezTo>
                <a:lnTo>
                  <a:pt x="16557" y="14984"/>
                </a:lnTo>
                <a:cubicBezTo>
                  <a:pt x="16523" y="14995"/>
                  <a:pt x="16489" y="15024"/>
                  <a:pt x="16483" y="15063"/>
                </a:cubicBezTo>
                <a:cubicBezTo>
                  <a:pt x="16460" y="15077"/>
                  <a:pt x="16440" y="15129"/>
                  <a:pt x="16416" y="15129"/>
                </a:cubicBezTo>
                <a:cubicBezTo>
                  <a:pt x="16410" y="15129"/>
                  <a:pt x="16404" y="15126"/>
                  <a:pt x="16398" y="15120"/>
                </a:cubicBezTo>
                <a:cubicBezTo>
                  <a:pt x="16415" y="15097"/>
                  <a:pt x="16421" y="15075"/>
                  <a:pt x="16409" y="15052"/>
                </a:cubicBezTo>
                <a:cubicBezTo>
                  <a:pt x="16415" y="15052"/>
                  <a:pt x="16438" y="15058"/>
                  <a:pt x="16443" y="15063"/>
                </a:cubicBezTo>
                <a:lnTo>
                  <a:pt x="16443" y="15012"/>
                </a:lnTo>
                <a:cubicBezTo>
                  <a:pt x="16455" y="14995"/>
                  <a:pt x="16466" y="14984"/>
                  <a:pt x="16477" y="14967"/>
                </a:cubicBezTo>
                <a:cubicBezTo>
                  <a:pt x="16483" y="14978"/>
                  <a:pt x="16500" y="14995"/>
                  <a:pt x="16506" y="15007"/>
                </a:cubicBezTo>
                <a:cubicBezTo>
                  <a:pt x="16506" y="14984"/>
                  <a:pt x="16506" y="14956"/>
                  <a:pt x="16500" y="14933"/>
                </a:cubicBezTo>
                <a:cubicBezTo>
                  <a:pt x="16511" y="14933"/>
                  <a:pt x="16523" y="14944"/>
                  <a:pt x="16528" y="14950"/>
                </a:cubicBezTo>
                <a:cubicBezTo>
                  <a:pt x="16562" y="14893"/>
                  <a:pt x="16602" y="14842"/>
                  <a:pt x="16642" y="14791"/>
                </a:cubicBezTo>
                <a:cubicBezTo>
                  <a:pt x="16642" y="14740"/>
                  <a:pt x="16699" y="14723"/>
                  <a:pt x="16727" y="14700"/>
                </a:cubicBezTo>
                <a:lnTo>
                  <a:pt x="16727" y="14700"/>
                </a:lnTo>
                <a:cubicBezTo>
                  <a:pt x="16716" y="14802"/>
                  <a:pt x="16625" y="14865"/>
                  <a:pt x="16574" y="14944"/>
                </a:cubicBezTo>
                <a:cubicBezTo>
                  <a:pt x="16550" y="14956"/>
                  <a:pt x="16572" y="14983"/>
                  <a:pt x="16588" y="14983"/>
                </a:cubicBezTo>
                <a:cubicBezTo>
                  <a:pt x="16596" y="14983"/>
                  <a:pt x="16602" y="14977"/>
                  <a:pt x="16602" y="14961"/>
                </a:cubicBezTo>
                <a:cubicBezTo>
                  <a:pt x="16699" y="14831"/>
                  <a:pt x="16806" y="14700"/>
                  <a:pt x="16903" y="14564"/>
                </a:cubicBezTo>
                <a:cubicBezTo>
                  <a:pt x="16931" y="14513"/>
                  <a:pt x="16965" y="14462"/>
                  <a:pt x="17005" y="14417"/>
                </a:cubicBezTo>
                <a:close/>
                <a:moveTo>
                  <a:pt x="16216" y="15679"/>
                </a:moveTo>
                <a:cubicBezTo>
                  <a:pt x="16220" y="15679"/>
                  <a:pt x="16223" y="15680"/>
                  <a:pt x="16228" y="15682"/>
                </a:cubicBezTo>
                <a:cubicBezTo>
                  <a:pt x="16222" y="15693"/>
                  <a:pt x="16222" y="15710"/>
                  <a:pt x="16216" y="15716"/>
                </a:cubicBezTo>
                <a:cubicBezTo>
                  <a:pt x="16213" y="15717"/>
                  <a:pt x="16211" y="15717"/>
                  <a:pt x="16209" y="15717"/>
                </a:cubicBezTo>
                <a:cubicBezTo>
                  <a:pt x="16187" y="15717"/>
                  <a:pt x="16194" y="15679"/>
                  <a:pt x="16216" y="15679"/>
                </a:cubicBezTo>
                <a:close/>
                <a:moveTo>
                  <a:pt x="2972" y="15708"/>
                </a:moveTo>
                <a:cubicBezTo>
                  <a:pt x="2993" y="15708"/>
                  <a:pt x="3016" y="15735"/>
                  <a:pt x="2996" y="15750"/>
                </a:cubicBezTo>
                <a:cubicBezTo>
                  <a:pt x="2993" y="15751"/>
                  <a:pt x="2990" y="15752"/>
                  <a:pt x="2987" y="15752"/>
                </a:cubicBezTo>
                <a:cubicBezTo>
                  <a:pt x="2967" y="15752"/>
                  <a:pt x="2948" y="15725"/>
                  <a:pt x="2962" y="15710"/>
                </a:cubicBezTo>
                <a:cubicBezTo>
                  <a:pt x="2965" y="15709"/>
                  <a:pt x="2969" y="15708"/>
                  <a:pt x="2972" y="15708"/>
                </a:cubicBezTo>
                <a:close/>
                <a:moveTo>
                  <a:pt x="15921" y="15751"/>
                </a:moveTo>
                <a:cubicBezTo>
                  <a:pt x="15930" y="15751"/>
                  <a:pt x="15938" y="15757"/>
                  <a:pt x="15933" y="15773"/>
                </a:cubicBezTo>
                <a:cubicBezTo>
                  <a:pt x="15933" y="15782"/>
                  <a:pt x="15917" y="15792"/>
                  <a:pt x="15907" y="15792"/>
                </a:cubicBezTo>
                <a:cubicBezTo>
                  <a:pt x="15899" y="15792"/>
                  <a:pt x="15894" y="15787"/>
                  <a:pt x="15899" y="15773"/>
                </a:cubicBezTo>
                <a:cubicBezTo>
                  <a:pt x="15895" y="15760"/>
                  <a:pt x="15909" y="15751"/>
                  <a:pt x="15921" y="15751"/>
                </a:cubicBezTo>
                <a:close/>
                <a:moveTo>
                  <a:pt x="16182" y="15653"/>
                </a:moveTo>
                <a:cubicBezTo>
                  <a:pt x="16188" y="15676"/>
                  <a:pt x="16177" y="15693"/>
                  <a:pt x="16171" y="15716"/>
                </a:cubicBezTo>
                <a:cubicBezTo>
                  <a:pt x="16177" y="15716"/>
                  <a:pt x="16182" y="15727"/>
                  <a:pt x="16188" y="15727"/>
                </a:cubicBezTo>
                <a:cubicBezTo>
                  <a:pt x="16137" y="15750"/>
                  <a:pt x="16108" y="15807"/>
                  <a:pt x="16069" y="15829"/>
                </a:cubicBezTo>
                <a:cubicBezTo>
                  <a:pt x="16052" y="15812"/>
                  <a:pt x="16052" y="15795"/>
                  <a:pt x="16069" y="15778"/>
                </a:cubicBezTo>
                <a:cubicBezTo>
                  <a:pt x="16103" y="15733"/>
                  <a:pt x="16148" y="15699"/>
                  <a:pt x="16177" y="15653"/>
                </a:cubicBezTo>
                <a:close/>
                <a:moveTo>
                  <a:pt x="16040" y="15801"/>
                </a:moveTo>
                <a:lnTo>
                  <a:pt x="16057" y="15852"/>
                </a:lnTo>
                <a:cubicBezTo>
                  <a:pt x="16046" y="15875"/>
                  <a:pt x="16029" y="15886"/>
                  <a:pt x="16001" y="15886"/>
                </a:cubicBezTo>
                <a:cubicBezTo>
                  <a:pt x="15978" y="15869"/>
                  <a:pt x="15972" y="15835"/>
                  <a:pt x="15967" y="15807"/>
                </a:cubicBezTo>
                <a:lnTo>
                  <a:pt x="15967" y="15807"/>
                </a:lnTo>
                <a:cubicBezTo>
                  <a:pt x="15972" y="15818"/>
                  <a:pt x="15989" y="15846"/>
                  <a:pt x="15995" y="15858"/>
                </a:cubicBezTo>
                <a:cubicBezTo>
                  <a:pt x="16012" y="15841"/>
                  <a:pt x="16029" y="15818"/>
                  <a:pt x="16040" y="15801"/>
                </a:cubicBezTo>
                <a:close/>
                <a:moveTo>
                  <a:pt x="2911" y="15704"/>
                </a:moveTo>
                <a:cubicBezTo>
                  <a:pt x="2940" y="15750"/>
                  <a:pt x="2974" y="15790"/>
                  <a:pt x="3019" y="15818"/>
                </a:cubicBezTo>
                <a:cubicBezTo>
                  <a:pt x="3030" y="15846"/>
                  <a:pt x="3042" y="15869"/>
                  <a:pt x="3053" y="15892"/>
                </a:cubicBezTo>
                <a:cubicBezTo>
                  <a:pt x="3002" y="15841"/>
                  <a:pt x="2945" y="15790"/>
                  <a:pt x="2894" y="15733"/>
                </a:cubicBezTo>
                <a:lnTo>
                  <a:pt x="2911" y="15704"/>
                </a:lnTo>
                <a:close/>
                <a:moveTo>
                  <a:pt x="3921" y="15835"/>
                </a:moveTo>
                <a:cubicBezTo>
                  <a:pt x="3944" y="15858"/>
                  <a:pt x="3966" y="15880"/>
                  <a:pt x="3989" y="15909"/>
                </a:cubicBezTo>
                <a:cubicBezTo>
                  <a:pt x="3961" y="15897"/>
                  <a:pt x="3932" y="15875"/>
                  <a:pt x="3910" y="15852"/>
                </a:cubicBezTo>
                <a:cubicBezTo>
                  <a:pt x="3910" y="15846"/>
                  <a:pt x="3915" y="15841"/>
                  <a:pt x="3921" y="15835"/>
                </a:cubicBezTo>
                <a:close/>
                <a:moveTo>
                  <a:pt x="16120" y="15907"/>
                </a:moveTo>
                <a:lnTo>
                  <a:pt x="16120" y="15907"/>
                </a:lnTo>
                <a:cubicBezTo>
                  <a:pt x="16120" y="15907"/>
                  <a:pt x="16120" y="15908"/>
                  <a:pt x="16120" y="15909"/>
                </a:cubicBezTo>
                <a:cubicBezTo>
                  <a:pt x="16120" y="15908"/>
                  <a:pt x="16120" y="15907"/>
                  <a:pt x="16120" y="15907"/>
                </a:cubicBezTo>
                <a:close/>
                <a:moveTo>
                  <a:pt x="15700" y="15892"/>
                </a:moveTo>
                <a:cubicBezTo>
                  <a:pt x="15683" y="15920"/>
                  <a:pt x="15660" y="15948"/>
                  <a:pt x="15638" y="15977"/>
                </a:cubicBezTo>
                <a:cubicBezTo>
                  <a:pt x="15620" y="15977"/>
                  <a:pt x="15603" y="15983"/>
                  <a:pt x="15586" y="15988"/>
                </a:cubicBezTo>
                <a:cubicBezTo>
                  <a:pt x="15626" y="15954"/>
                  <a:pt x="15660" y="15920"/>
                  <a:pt x="15700" y="15892"/>
                </a:cubicBezTo>
                <a:close/>
                <a:moveTo>
                  <a:pt x="3059" y="15801"/>
                </a:moveTo>
                <a:cubicBezTo>
                  <a:pt x="3138" y="15863"/>
                  <a:pt x="3201" y="15954"/>
                  <a:pt x="3297" y="16000"/>
                </a:cubicBezTo>
                <a:cubicBezTo>
                  <a:pt x="3291" y="16000"/>
                  <a:pt x="3269" y="16011"/>
                  <a:pt x="3263" y="16017"/>
                </a:cubicBezTo>
                <a:cubicBezTo>
                  <a:pt x="3195" y="15943"/>
                  <a:pt x="3104" y="15886"/>
                  <a:pt x="3059" y="15801"/>
                </a:cubicBezTo>
                <a:close/>
                <a:moveTo>
                  <a:pt x="15118" y="15976"/>
                </a:moveTo>
                <a:cubicBezTo>
                  <a:pt x="15121" y="15976"/>
                  <a:pt x="15124" y="15976"/>
                  <a:pt x="15127" y="15977"/>
                </a:cubicBezTo>
                <a:cubicBezTo>
                  <a:pt x="15136" y="15994"/>
                  <a:pt x="15104" y="16018"/>
                  <a:pt x="15084" y="16018"/>
                </a:cubicBezTo>
                <a:cubicBezTo>
                  <a:pt x="15078" y="16018"/>
                  <a:pt x="15073" y="16016"/>
                  <a:pt x="15070" y="16011"/>
                </a:cubicBezTo>
                <a:cubicBezTo>
                  <a:pt x="15075" y="15991"/>
                  <a:pt x="15097" y="15976"/>
                  <a:pt x="15118" y="15976"/>
                </a:cubicBezTo>
                <a:close/>
                <a:moveTo>
                  <a:pt x="3319" y="16037"/>
                </a:moveTo>
                <a:cubicBezTo>
                  <a:pt x="3339" y="16037"/>
                  <a:pt x="3357" y="16060"/>
                  <a:pt x="3342" y="16079"/>
                </a:cubicBezTo>
                <a:cubicBezTo>
                  <a:pt x="3341" y="16079"/>
                  <a:pt x="3339" y="16080"/>
                  <a:pt x="3338" y="16080"/>
                </a:cubicBezTo>
                <a:cubicBezTo>
                  <a:pt x="3321" y="16080"/>
                  <a:pt x="3298" y="16055"/>
                  <a:pt x="3308" y="16039"/>
                </a:cubicBezTo>
                <a:cubicBezTo>
                  <a:pt x="3312" y="16037"/>
                  <a:pt x="3316" y="16037"/>
                  <a:pt x="3319" y="16037"/>
                </a:cubicBezTo>
                <a:close/>
                <a:moveTo>
                  <a:pt x="15926" y="16107"/>
                </a:moveTo>
                <a:cubicBezTo>
                  <a:pt x="15926" y="16107"/>
                  <a:pt x="15926" y="16107"/>
                  <a:pt x="15927" y="16107"/>
                </a:cubicBezTo>
                <a:cubicBezTo>
                  <a:pt x="15926" y="16107"/>
                  <a:pt x="15926" y="16107"/>
                  <a:pt x="15926" y="16107"/>
                </a:cubicBezTo>
                <a:close/>
                <a:moveTo>
                  <a:pt x="14571" y="16073"/>
                </a:moveTo>
                <a:cubicBezTo>
                  <a:pt x="14577" y="16073"/>
                  <a:pt x="14582" y="16085"/>
                  <a:pt x="14588" y="16085"/>
                </a:cubicBezTo>
                <a:cubicBezTo>
                  <a:pt x="14548" y="16107"/>
                  <a:pt x="14514" y="16130"/>
                  <a:pt x="14474" y="16153"/>
                </a:cubicBezTo>
                <a:cubicBezTo>
                  <a:pt x="14508" y="16124"/>
                  <a:pt x="14542" y="16096"/>
                  <a:pt x="14571" y="16073"/>
                </a:cubicBezTo>
                <a:close/>
                <a:moveTo>
                  <a:pt x="3371" y="16090"/>
                </a:moveTo>
                <a:cubicBezTo>
                  <a:pt x="3405" y="16113"/>
                  <a:pt x="3433" y="16136"/>
                  <a:pt x="3444" y="16170"/>
                </a:cubicBezTo>
                <a:cubicBezTo>
                  <a:pt x="3416" y="16153"/>
                  <a:pt x="3388" y="16136"/>
                  <a:pt x="3359" y="16113"/>
                </a:cubicBezTo>
                <a:cubicBezTo>
                  <a:pt x="3359" y="16107"/>
                  <a:pt x="3365" y="16096"/>
                  <a:pt x="3371" y="16090"/>
                </a:cubicBezTo>
                <a:close/>
                <a:moveTo>
                  <a:pt x="4250" y="16113"/>
                </a:moveTo>
                <a:lnTo>
                  <a:pt x="4250" y="16113"/>
                </a:lnTo>
                <a:cubicBezTo>
                  <a:pt x="4290" y="16141"/>
                  <a:pt x="4352" y="16153"/>
                  <a:pt x="4364" y="16204"/>
                </a:cubicBezTo>
                <a:cubicBezTo>
                  <a:pt x="4324" y="16175"/>
                  <a:pt x="4284" y="16147"/>
                  <a:pt x="4250" y="16113"/>
                </a:cubicBezTo>
                <a:close/>
                <a:moveTo>
                  <a:pt x="14855" y="16172"/>
                </a:moveTo>
                <a:cubicBezTo>
                  <a:pt x="14861" y="16172"/>
                  <a:pt x="14867" y="16177"/>
                  <a:pt x="14872" y="16187"/>
                </a:cubicBezTo>
                <a:cubicBezTo>
                  <a:pt x="14865" y="16200"/>
                  <a:pt x="14859" y="16207"/>
                  <a:pt x="14852" y="16207"/>
                </a:cubicBezTo>
                <a:cubicBezTo>
                  <a:pt x="14847" y="16207"/>
                  <a:pt x="14842" y="16202"/>
                  <a:pt x="14838" y="16192"/>
                </a:cubicBezTo>
                <a:cubicBezTo>
                  <a:pt x="14841" y="16180"/>
                  <a:pt x="14847" y="16172"/>
                  <a:pt x="14855" y="16172"/>
                </a:cubicBezTo>
                <a:close/>
                <a:moveTo>
                  <a:pt x="3480" y="16179"/>
                </a:moveTo>
                <a:cubicBezTo>
                  <a:pt x="3495" y="16179"/>
                  <a:pt x="3510" y="16206"/>
                  <a:pt x="3496" y="16221"/>
                </a:cubicBezTo>
                <a:cubicBezTo>
                  <a:pt x="3493" y="16222"/>
                  <a:pt x="3491" y="16223"/>
                  <a:pt x="3488" y="16223"/>
                </a:cubicBezTo>
                <a:cubicBezTo>
                  <a:pt x="3472" y="16223"/>
                  <a:pt x="3453" y="16196"/>
                  <a:pt x="3473" y="16181"/>
                </a:cubicBezTo>
                <a:cubicBezTo>
                  <a:pt x="3475" y="16180"/>
                  <a:pt x="3478" y="16179"/>
                  <a:pt x="3480" y="16179"/>
                </a:cubicBezTo>
                <a:close/>
                <a:moveTo>
                  <a:pt x="15416" y="16068"/>
                </a:moveTo>
                <a:cubicBezTo>
                  <a:pt x="15422" y="16085"/>
                  <a:pt x="15433" y="16107"/>
                  <a:pt x="15439" y="16124"/>
                </a:cubicBezTo>
                <a:cubicBezTo>
                  <a:pt x="15456" y="16102"/>
                  <a:pt x="15479" y="16096"/>
                  <a:pt x="15501" y="16096"/>
                </a:cubicBezTo>
                <a:cubicBezTo>
                  <a:pt x="15439" y="16141"/>
                  <a:pt x="15388" y="16204"/>
                  <a:pt x="15320" y="16255"/>
                </a:cubicBezTo>
                <a:cubicBezTo>
                  <a:pt x="15314" y="16232"/>
                  <a:pt x="15325" y="16209"/>
                  <a:pt x="15342" y="16192"/>
                </a:cubicBezTo>
                <a:cubicBezTo>
                  <a:pt x="15337" y="16181"/>
                  <a:pt x="15331" y="16175"/>
                  <a:pt x="15331" y="16164"/>
                </a:cubicBezTo>
                <a:cubicBezTo>
                  <a:pt x="15342" y="16164"/>
                  <a:pt x="15365" y="16164"/>
                  <a:pt x="15382" y="16170"/>
                </a:cubicBezTo>
                <a:cubicBezTo>
                  <a:pt x="15377" y="16164"/>
                  <a:pt x="15365" y="16147"/>
                  <a:pt x="15365" y="16141"/>
                </a:cubicBezTo>
                <a:lnTo>
                  <a:pt x="15365" y="16141"/>
                </a:lnTo>
                <a:cubicBezTo>
                  <a:pt x="15377" y="16147"/>
                  <a:pt x="15387" y="16150"/>
                  <a:pt x="15395" y="16150"/>
                </a:cubicBezTo>
                <a:cubicBezTo>
                  <a:pt x="15426" y="16150"/>
                  <a:pt x="15428" y="16113"/>
                  <a:pt x="15388" y="16090"/>
                </a:cubicBezTo>
                <a:cubicBezTo>
                  <a:pt x="15394" y="16085"/>
                  <a:pt x="15411" y="16073"/>
                  <a:pt x="15416" y="16068"/>
                </a:cubicBezTo>
                <a:close/>
                <a:moveTo>
                  <a:pt x="15291" y="16215"/>
                </a:moveTo>
                <a:cubicBezTo>
                  <a:pt x="15303" y="16249"/>
                  <a:pt x="15297" y="16278"/>
                  <a:pt x="15263" y="16295"/>
                </a:cubicBezTo>
                <a:cubicBezTo>
                  <a:pt x="15252" y="16283"/>
                  <a:pt x="15235" y="16266"/>
                  <a:pt x="15229" y="16261"/>
                </a:cubicBezTo>
                <a:cubicBezTo>
                  <a:pt x="15235" y="16261"/>
                  <a:pt x="15257" y="16266"/>
                  <a:pt x="15269" y="16272"/>
                </a:cubicBezTo>
                <a:cubicBezTo>
                  <a:pt x="15274" y="16255"/>
                  <a:pt x="15286" y="16232"/>
                  <a:pt x="15291" y="16215"/>
                </a:cubicBezTo>
                <a:close/>
                <a:moveTo>
                  <a:pt x="3575" y="16268"/>
                </a:moveTo>
                <a:cubicBezTo>
                  <a:pt x="3583" y="16268"/>
                  <a:pt x="3589" y="16275"/>
                  <a:pt x="3592" y="16289"/>
                </a:cubicBezTo>
                <a:cubicBezTo>
                  <a:pt x="3585" y="16296"/>
                  <a:pt x="3579" y="16299"/>
                  <a:pt x="3575" y="16299"/>
                </a:cubicBezTo>
                <a:cubicBezTo>
                  <a:pt x="3567" y="16299"/>
                  <a:pt x="3561" y="16291"/>
                  <a:pt x="3558" y="16278"/>
                </a:cubicBezTo>
                <a:cubicBezTo>
                  <a:pt x="3565" y="16271"/>
                  <a:pt x="3571" y="16268"/>
                  <a:pt x="3575" y="16268"/>
                </a:cubicBezTo>
                <a:close/>
                <a:moveTo>
                  <a:pt x="3059" y="15892"/>
                </a:moveTo>
                <a:cubicBezTo>
                  <a:pt x="3201" y="15983"/>
                  <a:pt x="3297" y="16124"/>
                  <a:pt x="3433" y="16221"/>
                </a:cubicBezTo>
                <a:cubicBezTo>
                  <a:pt x="3467" y="16243"/>
                  <a:pt x="3490" y="16278"/>
                  <a:pt x="3507" y="16312"/>
                </a:cubicBezTo>
                <a:cubicBezTo>
                  <a:pt x="3348" y="16181"/>
                  <a:pt x="3195" y="16045"/>
                  <a:pt x="3059" y="15897"/>
                </a:cubicBezTo>
                <a:lnTo>
                  <a:pt x="3059" y="15892"/>
                </a:lnTo>
                <a:close/>
                <a:moveTo>
                  <a:pt x="15195" y="16323"/>
                </a:moveTo>
                <a:lnTo>
                  <a:pt x="15206" y="16346"/>
                </a:lnTo>
                <a:cubicBezTo>
                  <a:pt x="15172" y="16368"/>
                  <a:pt x="15138" y="16385"/>
                  <a:pt x="15104" y="16408"/>
                </a:cubicBezTo>
                <a:cubicBezTo>
                  <a:pt x="15104" y="16391"/>
                  <a:pt x="15104" y="16374"/>
                  <a:pt x="15104" y="16357"/>
                </a:cubicBezTo>
                <a:cubicBezTo>
                  <a:pt x="15116" y="16363"/>
                  <a:pt x="15133" y="16368"/>
                  <a:pt x="15150" y="16374"/>
                </a:cubicBezTo>
                <a:cubicBezTo>
                  <a:pt x="15161" y="16357"/>
                  <a:pt x="15178" y="16340"/>
                  <a:pt x="15195" y="16323"/>
                </a:cubicBezTo>
                <a:close/>
                <a:moveTo>
                  <a:pt x="4667" y="16377"/>
                </a:moveTo>
                <a:cubicBezTo>
                  <a:pt x="4684" y="16377"/>
                  <a:pt x="4707" y="16405"/>
                  <a:pt x="4693" y="16419"/>
                </a:cubicBezTo>
                <a:cubicBezTo>
                  <a:pt x="4690" y="16421"/>
                  <a:pt x="4686" y="16422"/>
                  <a:pt x="4683" y="16422"/>
                </a:cubicBezTo>
                <a:cubicBezTo>
                  <a:pt x="4662" y="16422"/>
                  <a:pt x="4639" y="16394"/>
                  <a:pt x="4659" y="16380"/>
                </a:cubicBezTo>
                <a:cubicBezTo>
                  <a:pt x="4661" y="16378"/>
                  <a:pt x="4664" y="16377"/>
                  <a:pt x="4667" y="16377"/>
                </a:cubicBezTo>
                <a:close/>
                <a:moveTo>
                  <a:pt x="3972" y="16588"/>
                </a:moveTo>
                <a:cubicBezTo>
                  <a:pt x="3986" y="16588"/>
                  <a:pt x="4005" y="16611"/>
                  <a:pt x="4001" y="16624"/>
                </a:cubicBezTo>
                <a:cubicBezTo>
                  <a:pt x="3996" y="16630"/>
                  <a:pt x="3991" y="16632"/>
                  <a:pt x="3986" y="16632"/>
                </a:cubicBezTo>
                <a:cubicBezTo>
                  <a:pt x="3971" y="16632"/>
                  <a:pt x="3957" y="16612"/>
                  <a:pt x="3961" y="16595"/>
                </a:cubicBezTo>
                <a:cubicBezTo>
                  <a:pt x="3963" y="16590"/>
                  <a:pt x="3967" y="16588"/>
                  <a:pt x="3972" y="16588"/>
                </a:cubicBezTo>
                <a:close/>
                <a:moveTo>
                  <a:pt x="15893" y="15795"/>
                </a:moveTo>
                <a:cubicBezTo>
                  <a:pt x="15825" y="15897"/>
                  <a:pt x="15700" y="15965"/>
                  <a:pt x="15655" y="16073"/>
                </a:cubicBezTo>
                <a:cubicBezTo>
                  <a:pt x="15649" y="16073"/>
                  <a:pt x="15643" y="16062"/>
                  <a:pt x="15638" y="16056"/>
                </a:cubicBezTo>
                <a:cubicBezTo>
                  <a:pt x="15439" y="16249"/>
                  <a:pt x="15223" y="16414"/>
                  <a:pt x="15008" y="16584"/>
                </a:cubicBezTo>
                <a:cubicBezTo>
                  <a:pt x="15013" y="16584"/>
                  <a:pt x="15019" y="16595"/>
                  <a:pt x="15019" y="16595"/>
                </a:cubicBezTo>
                <a:cubicBezTo>
                  <a:pt x="14945" y="16607"/>
                  <a:pt x="14906" y="16675"/>
                  <a:pt x="14843" y="16714"/>
                </a:cubicBezTo>
                <a:cubicBezTo>
                  <a:pt x="14849" y="16669"/>
                  <a:pt x="14900" y="16658"/>
                  <a:pt x="14928" y="16629"/>
                </a:cubicBezTo>
                <a:cubicBezTo>
                  <a:pt x="15195" y="16414"/>
                  <a:pt x="15456" y="16192"/>
                  <a:pt x="15717" y="15965"/>
                </a:cubicBezTo>
                <a:cubicBezTo>
                  <a:pt x="15774" y="15909"/>
                  <a:pt x="15825" y="15841"/>
                  <a:pt x="15893" y="15795"/>
                </a:cubicBezTo>
                <a:close/>
                <a:moveTo>
                  <a:pt x="3654" y="16442"/>
                </a:moveTo>
                <a:lnTo>
                  <a:pt x="3654" y="16442"/>
                </a:lnTo>
                <a:cubicBezTo>
                  <a:pt x="3791" y="16499"/>
                  <a:pt x="3904" y="16612"/>
                  <a:pt x="4006" y="16720"/>
                </a:cubicBezTo>
                <a:cubicBezTo>
                  <a:pt x="3881" y="16635"/>
                  <a:pt x="3768" y="16539"/>
                  <a:pt x="3654" y="16442"/>
                </a:cubicBezTo>
                <a:close/>
                <a:moveTo>
                  <a:pt x="13439" y="16779"/>
                </a:moveTo>
                <a:cubicBezTo>
                  <a:pt x="13445" y="16779"/>
                  <a:pt x="13451" y="16784"/>
                  <a:pt x="13459" y="16794"/>
                </a:cubicBezTo>
                <a:cubicBezTo>
                  <a:pt x="13452" y="16807"/>
                  <a:pt x="13446" y="16814"/>
                  <a:pt x="13439" y="16814"/>
                </a:cubicBezTo>
                <a:cubicBezTo>
                  <a:pt x="13433" y="16814"/>
                  <a:pt x="13427" y="16809"/>
                  <a:pt x="13419" y="16800"/>
                </a:cubicBezTo>
                <a:cubicBezTo>
                  <a:pt x="13425" y="16787"/>
                  <a:pt x="13432" y="16779"/>
                  <a:pt x="13439" y="16779"/>
                </a:cubicBezTo>
                <a:close/>
                <a:moveTo>
                  <a:pt x="4006" y="16731"/>
                </a:moveTo>
                <a:lnTo>
                  <a:pt x="4006" y="16731"/>
                </a:lnTo>
                <a:cubicBezTo>
                  <a:pt x="4120" y="16765"/>
                  <a:pt x="4205" y="16851"/>
                  <a:pt x="4296" y="16913"/>
                </a:cubicBezTo>
                <a:cubicBezTo>
                  <a:pt x="4193" y="16868"/>
                  <a:pt x="4103" y="16788"/>
                  <a:pt x="4006" y="16731"/>
                </a:cubicBezTo>
                <a:close/>
                <a:moveTo>
                  <a:pt x="14838" y="16703"/>
                </a:moveTo>
                <a:lnTo>
                  <a:pt x="14838" y="16703"/>
                </a:lnTo>
                <a:cubicBezTo>
                  <a:pt x="14758" y="16794"/>
                  <a:pt x="14639" y="16851"/>
                  <a:pt x="14537" y="16919"/>
                </a:cubicBezTo>
                <a:cubicBezTo>
                  <a:pt x="14554" y="16873"/>
                  <a:pt x="14599" y="16856"/>
                  <a:pt x="14633" y="16828"/>
                </a:cubicBezTo>
                <a:cubicBezTo>
                  <a:pt x="14701" y="16783"/>
                  <a:pt x="14758" y="16731"/>
                  <a:pt x="14838" y="16703"/>
                </a:cubicBezTo>
                <a:close/>
                <a:moveTo>
                  <a:pt x="14514" y="16908"/>
                </a:moveTo>
                <a:cubicBezTo>
                  <a:pt x="14522" y="16908"/>
                  <a:pt x="14528" y="16915"/>
                  <a:pt x="14531" y="16930"/>
                </a:cubicBezTo>
                <a:cubicBezTo>
                  <a:pt x="14524" y="16940"/>
                  <a:pt x="14516" y="16944"/>
                  <a:pt x="14510" y="16944"/>
                </a:cubicBezTo>
                <a:cubicBezTo>
                  <a:pt x="14501" y="16944"/>
                  <a:pt x="14495" y="16937"/>
                  <a:pt x="14491" y="16924"/>
                </a:cubicBezTo>
                <a:cubicBezTo>
                  <a:pt x="14499" y="16914"/>
                  <a:pt x="14507" y="16908"/>
                  <a:pt x="14514" y="16908"/>
                </a:cubicBezTo>
                <a:close/>
                <a:moveTo>
                  <a:pt x="14656" y="16765"/>
                </a:moveTo>
                <a:lnTo>
                  <a:pt x="14656" y="16765"/>
                </a:lnTo>
                <a:cubicBezTo>
                  <a:pt x="14571" y="16822"/>
                  <a:pt x="14474" y="16862"/>
                  <a:pt x="14401" y="16936"/>
                </a:cubicBezTo>
                <a:cubicBezTo>
                  <a:pt x="14378" y="16953"/>
                  <a:pt x="14355" y="16953"/>
                  <a:pt x="14333" y="16953"/>
                </a:cubicBezTo>
                <a:cubicBezTo>
                  <a:pt x="14355" y="16930"/>
                  <a:pt x="14446" y="16913"/>
                  <a:pt x="14395" y="16873"/>
                </a:cubicBezTo>
                <a:lnTo>
                  <a:pt x="14395" y="16873"/>
                </a:lnTo>
                <a:cubicBezTo>
                  <a:pt x="14406" y="16879"/>
                  <a:pt x="14418" y="16885"/>
                  <a:pt x="14429" y="16890"/>
                </a:cubicBezTo>
                <a:cubicBezTo>
                  <a:pt x="14491" y="16834"/>
                  <a:pt x="14571" y="16788"/>
                  <a:pt x="14656" y="16765"/>
                </a:cubicBezTo>
                <a:close/>
                <a:moveTo>
                  <a:pt x="14667" y="16936"/>
                </a:moveTo>
                <a:cubicBezTo>
                  <a:pt x="14628" y="16947"/>
                  <a:pt x="14588" y="16958"/>
                  <a:pt x="14565" y="16998"/>
                </a:cubicBezTo>
                <a:cubicBezTo>
                  <a:pt x="14594" y="16998"/>
                  <a:pt x="14622" y="16992"/>
                  <a:pt x="14650" y="16992"/>
                </a:cubicBezTo>
                <a:cubicBezTo>
                  <a:pt x="14656" y="16975"/>
                  <a:pt x="14662" y="16947"/>
                  <a:pt x="14667" y="16936"/>
                </a:cubicBezTo>
                <a:close/>
                <a:moveTo>
                  <a:pt x="14151" y="17225"/>
                </a:moveTo>
                <a:cubicBezTo>
                  <a:pt x="14157" y="17231"/>
                  <a:pt x="14168" y="17242"/>
                  <a:pt x="14168" y="17248"/>
                </a:cubicBezTo>
                <a:cubicBezTo>
                  <a:pt x="14128" y="17263"/>
                  <a:pt x="14097" y="17308"/>
                  <a:pt x="14056" y="17308"/>
                </a:cubicBezTo>
                <a:cubicBezTo>
                  <a:pt x="14050" y="17308"/>
                  <a:pt x="14044" y="17307"/>
                  <a:pt x="14038" y="17304"/>
                </a:cubicBezTo>
                <a:lnTo>
                  <a:pt x="14032" y="17304"/>
                </a:lnTo>
                <a:cubicBezTo>
                  <a:pt x="14072" y="17276"/>
                  <a:pt x="14111" y="17248"/>
                  <a:pt x="14151" y="17225"/>
                </a:cubicBezTo>
                <a:close/>
                <a:moveTo>
                  <a:pt x="14497" y="16941"/>
                </a:moveTo>
                <a:lnTo>
                  <a:pt x="14497" y="16941"/>
                </a:lnTo>
                <a:cubicBezTo>
                  <a:pt x="14406" y="17026"/>
                  <a:pt x="14293" y="17072"/>
                  <a:pt x="14196" y="17140"/>
                </a:cubicBezTo>
                <a:cubicBezTo>
                  <a:pt x="14202" y="17140"/>
                  <a:pt x="14208" y="17151"/>
                  <a:pt x="14213" y="17151"/>
                </a:cubicBezTo>
                <a:lnTo>
                  <a:pt x="14174" y="17151"/>
                </a:lnTo>
                <a:cubicBezTo>
                  <a:pt x="14026" y="17231"/>
                  <a:pt x="13890" y="17333"/>
                  <a:pt x="13731" y="17395"/>
                </a:cubicBezTo>
                <a:cubicBezTo>
                  <a:pt x="13737" y="17401"/>
                  <a:pt x="13742" y="17412"/>
                  <a:pt x="13748" y="17418"/>
                </a:cubicBezTo>
                <a:cubicBezTo>
                  <a:pt x="13740" y="17416"/>
                  <a:pt x="13732" y="17415"/>
                  <a:pt x="13725" y="17415"/>
                </a:cubicBezTo>
                <a:cubicBezTo>
                  <a:pt x="13668" y="17415"/>
                  <a:pt x="13622" y="17465"/>
                  <a:pt x="13567" y="17480"/>
                </a:cubicBezTo>
                <a:cubicBezTo>
                  <a:pt x="13589" y="17441"/>
                  <a:pt x="13646" y="17441"/>
                  <a:pt x="13669" y="17407"/>
                </a:cubicBezTo>
                <a:cubicBezTo>
                  <a:pt x="13958" y="17282"/>
                  <a:pt x="14213" y="17061"/>
                  <a:pt x="14497" y="16941"/>
                </a:cubicBezTo>
                <a:close/>
                <a:moveTo>
                  <a:pt x="4301" y="16913"/>
                </a:moveTo>
                <a:cubicBezTo>
                  <a:pt x="4483" y="17055"/>
                  <a:pt x="4687" y="17151"/>
                  <a:pt x="4874" y="17287"/>
                </a:cubicBezTo>
                <a:cubicBezTo>
                  <a:pt x="4891" y="17276"/>
                  <a:pt x="4903" y="17270"/>
                  <a:pt x="4920" y="17259"/>
                </a:cubicBezTo>
                <a:cubicBezTo>
                  <a:pt x="4903" y="17242"/>
                  <a:pt x="4886" y="17225"/>
                  <a:pt x="4869" y="17208"/>
                </a:cubicBezTo>
                <a:lnTo>
                  <a:pt x="4869" y="17202"/>
                </a:lnTo>
                <a:cubicBezTo>
                  <a:pt x="4908" y="17219"/>
                  <a:pt x="4948" y="17242"/>
                  <a:pt x="4988" y="17265"/>
                </a:cubicBezTo>
                <a:cubicBezTo>
                  <a:pt x="4988" y="17270"/>
                  <a:pt x="4982" y="17282"/>
                  <a:pt x="4982" y="17282"/>
                </a:cubicBezTo>
                <a:cubicBezTo>
                  <a:pt x="4965" y="17276"/>
                  <a:pt x="4942" y="17265"/>
                  <a:pt x="4925" y="17253"/>
                </a:cubicBezTo>
                <a:cubicBezTo>
                  <a:pt x="4920" y="17265"/>
                  <a:pt x="4914" y="17287"/>
                  <a:pt x="4914" y="17299"/>
                </a:cubicBezTo>
                <a:cubicBezTo>
                  <a:pt x="5010" y="17367"/>
                  <a:pt x="5118" y="17418"/>
                  <a:pt x="5220" y="17480"/>
                </a:cubicBezTo>
                <a:cubicBezTo>
                  <a:pt x="5220" y="17486"/>
                  <a:pt x="5215" y="17492"/>
                  <a:pt x="5209" y="17497"/>
                </a:cubicBezTo>
                <a:cubicBezTo>
                  <a:pt x="4925" y="17339"/>
                  <a:pt x="4653" y="17163"/>
                  <a:pt x="4381" y="16987"/>
                </a:cubicBezTo>
                <a:cubicBezTo>
                  <a:pt x="4347" y="16964"/>
                  <a:pt x="4307" y="16953"/>
                  <a:pt x="4301" y="16913"/>
                </a:cubicBezTo>
                <a:close/>
                <a:moveTo>
                  <a:pt x="6828" y="17475"/>
                </a:moveTo>
                <a:cubicBezTo>
                  <a:pt x="6838" y="17475"/>
                  <a:pt x="6843" y="17482"/>
                  <a:pt x="6843" y="17497"/>
                </a:cubicBezTo>
                <a:cubicBezTo>
                  <a:pt x="6834" y="17501"/>
                  <a:pt x="6826" y="17503"/>
                  <a:pt x="6820" y="17503"/>
                </a:cubicBezTo>
                <a:cubicBezTo>
                  <a:pt x="6809" y="17503"/>
                  <a:pt x="6805" y="17496"/>
                  <a:pt x="6809" y="17480"/>
                </a:cubicBezTo>
                <a:cubicBezTo>
                  <a:pt x="6817" y="17477"/>
                  <a:pt x="6823" y="17475"/>
                  <a:pt x="6828" y="17475"/>
                </a:cubicBezTo>
                <a:close/>
                <a:moveTo>
                  <a:pt x="13612" y="17356"/>
                </a:moveTo>
                <a:cubicBezTo>
                  <a:pt x="13618" y="17356"/>
                  <a:pt x="13618" y="17361"/>
                  <a:pt x="13618" y="17367"/>
                </a:cubicBezTo>
                <a:cubicBezTo>
                  <a:pt x="13578" y="17395"/>
                  <a:pt x="13533" y="17424"/>
                  <a:pt x="13487" y="17452"/>
                </a:cubicBezTo>
                <a:cubicBezTo>
                  <a:pt x="13442" y="17452"/>
                  <a:pt x="13402" y="17486"/>
                  <a:pt x="13362" y="17509"/>
                </a:cubicBezTo>
                <a:cubicBezTo>
                  <a:pt x="13362" y="17503"/>
                  <a:pt x="13368" y="17486"/>
                  <a:pt x="13368" y="17480"/>
                </a:cubicBezTo>
                <a:cubicBezTo>
                  <a:pt x="13385" y="17475"/>
                  <a:pt x="13402" y="17469"/>
                  <a:pt x="13419" y="17463"/>
                </a:cubicBezTo>
                <a:cubicBezTo>
                  <a:pt x="13419" y="17452"/>
                  <a:pt x="13419" y="17435"/>
                  <a:pt x="13419" y="17424"/>
                </a:cubicBezTo>
                <a:lnTo>
                  <a:pt x="13430" y="17446"/>
                </a:lnTo>
                <a:cubicBezTo>
                  <a:pt x="13493" y="17412"/>
                  <a:pt x="13561" y="17401"/>
                  <a:pt x="13612" y="17356"/>
                </a:cubicBezTo>
                <a:close/>
                <a:moveTo>
                  <a:pt x="5249" y="17492"/>
                </a:moveTo>
                <a:lnTo>
                  <a:pt x="5249" y="17492"/>
                </a:lnTo>
                <a:cubicBezTo>
                  <a:pt x="5294" y="17509"/>
                  <a:pt x="5340" y="17531"/>
                  <a:pt x="5379" y="17560"/>
                </a:cubicBezTo>
                <a:cubicBezTo>
                  <a:pt x="5373" y="17561"/>
                  <a:pt x="5367" y="17562"/>
                  <a:pt x="5361" y="17562"/>
                </a:cubicBezTo>
                <a:cubicBezTo>
                  <a:pt x="5316" y="17562"/>
                  <a:pt x="5274" y="17527"/>
                  <a:pt x="5249" y="17492"/>
                </a:cubicBezTo>
                <a:close/>
                <a:moveTo>
                  <a:pt x="13487" y="17452"/>
                </a:moveTo>
                <a:cubicBezTo>
                  <a:pt x="13493" y="17463"/>
                  <a:pt x="13498" y="17486"/>
                  <a:pt x="13498" y="17492"/>
                </a:cubicBezTo>
                <a:cubicBezTo>
                  <a:pt x="13516" y="17492"/>
                  <a:pt x="13544" y="17480"/>
                  <a:pt x="13555" y="17475"/>
                </a:cubicBezTo>
                <a:lnTo>
                  <a:pt x="13555" y="17475"/>
                </a:lnTo>
                <a:cubicBezTo>
                  <a:pt x="13493" y="17526"/>
                  <a:pt x="13413" y="17571"/>
                  <a:pt x="13334" y="17583"/>
                </a:cubicBezTo>
                <a:cubicBezTo>
                  <a:pt x="13374" y="17554"/>
                  <a:pt x="13413" y="17537"/>
                  <a:pt x="13464" y="17526"/>
                </a:cubicBezTo>
                <a:cubicBezTo>
                  <a:pt x="13476" y="17503"/>
                  <a:pt x="13498" y="17480"/>
                  <a:pt x="13487" y="17452"/>
                </a:cubicBezTo>
                <a:close/>
                <a:moveTo>
                  <a:pt x="8477" y="17673"/>
                </a:moveTo>
                <a:cubicBezTo>
                  <a:pt x="8477" y="17673"/>
                  <a:pt x="8471" y="17679"/>
                  <a:pt x="8471" y="17679"/>
                </a:cubicBezTo>
                <a:lnTo>
                  <a:pt x="8471" y="17673"/>
                </a:lnTo>
                <a:close/>
                <a:moveTo>
                  <a:pt x="8704" y="17690"/>
                </a:moveTo>
                <a:lnTo>
                  <a:pt x="8727" y="17696"/>
                </a:lnTo>
                <a:lnTo>
                  <a:pt x="8710" y="17696"/>
                </a:lnTo>
                <a:cubicBezTo>
                  <a:pt x="8704" y="17696"/>
                  <a:pt x="8704" y="17690"/>
                  <a:pt x="8704" y="17690"/>
                </a:cubicBezTo>
                <a:close/>
                <a:moveTo>
                  <a:pt x="5652" y="17617"/>
                </a:moveTo>
                <a:lnTo>
                  <a:pt x="5652" y="17617"/>
                </a:lnTo>
                <a:cubicBezTo>
                  <a:pt x="5697" y="17639"/>
                  <a:pt x="5748" y="17656"/>
                  <a:pt x="5782" y="17702"/>
                </a:cubicBezTo>
                <a:cubicBezTo>
                  <a:pt x="5737" y="17679"/>
                  <a:pt x="5663" y="17679"/>
                  <a:pt x="5652" y="17617"/>
                </a:cubicBezTo>
                <a:close/>
                <a:moveTo>
                  <a:pt x="7774" y="17571"/>
                </a:moveTo>
                <a:lnTo>
                  <a:pt x="7774" y="17571"/>
                </a:lnTo>
                <a:cubicBezTo>
                  <a:pt x="7870" y="17588"/>
                  <a:pt x="7967" y="17605"/>
                  <a:pt x="8063" y="17622"/>
                </a:cubicBezTo>
                <a:cubicBezTo>
                  <a:pt x="8103" y="17628"/>
                  <a:pt x="8148" y="17639"/>
                  <a:pt x="8188" y="17656"/>
                </a:cubicBezTo>
                <a:cubicBezTo>
                  <a:pt x="8284" y="17656"/>
                  <a:pt x="8381" y="17673"/>
                  <a:pt x="8471" y="17702"/>
                </a:cubicBezTo>
                <a:cubicBezTo>
                  <a:pt x="8463" y="17702"/>
                  <a:pt x="8455" y="17702"/>
                  <a:pt x="8446" y="17702"/>
                </a:cubicBezTo>
                <a:cubicBezTo>
                  <a:pt x="8358" y="17702"/>
                  <a:pt x="8271" y="17677"/>
                  <a:pt x="8188" y="17656"/>
                </a:cubicBezTo>
                <a:cubicBezTo>
                  <a:pt x="8052" y="17634"/>
                  <a:pt x="7910" y="17605"/>
                  <a:pt x="7774" y="17571"/>
                </a:cubicBezTo>
                <a:close/>
                <a:moveTo>
                  <a:pt x="9141" y="17713"/>
                </a:moveTo>
                <a:cubicBezTo>
                  <a:pt x="9141" y="17713"/>
                  <a:pt x="9141" y="17719"/>
                  <a:pt x="9141" y="17719"/>
                </a:cubicBezTo>
                <a:lnTo>
                  <a:pt x="9135" y="17719"/>
                </a:lnTo>
                <a:cubicBezTo>
                  <a:pt x="9135" y="17719"/>
                  <a:pt x="9135" y="17719"/>
                  <a:pt x="9135" y="17713"/>
                </a:cubicBezTo>
                <a:close/>
                <a:moveTo>
                  <a:pt x="8613" y="17685"/>
                </a:moveTo>
                <a:cubicBezTo>
                  <a:pt x="8619" y="17696"/>
                  <a:pt x="8625" y="17707"/>
                  <a:pt x="8630" y="17719"/>
                </a:cubicBezTo>
                <a:cubicBezTo>
                  <a:pt x="8647" y="17719"/>
                  <a:pt x="8659" y="17724"/>
                  <a:pt x="8676" y="17724"/>
                </a:cubicBezTo>
                <a:cubicBezTo>
                  <a:pt x="8647" y="17724"/>
                  <a:pt x="8619" y="17719"/>
                  <a:pt x="8591" y="17713"/>
                </a:cubicBezTo>
                <a:cubicBezTo>
                  <a:pt x="8591" y="17702"/>
                  <a:pt x="8591" y="17696"/>
                  <a:pt x="8591" y="17685"/>
                </a:cubicBezTo>
                <a:close/>
                <a:moveTo>
                  <a:pt x="5379" y="17554"/>
                </a:moveTo>
                <a:cubicBezTo>
                  <a:pt x="5476" y="17617"/>
                  <a:pt x="5584" y="17668"/>
                  <a:pt x="5691" y="17713"/>
                </a:cubicBezTo>
                <a:lnTo>
                  <a:pt x="5686" y="17730"/>
                </a:lnTo>
                <a:cubicBezTo>
                  <a:pt x="5584" y="17679"/>
                  <a:pt x="5442" y="17651"/>
                  <a:pt x="5379" y="17554"/>
                </a:cubicBezTo>
                <a:close/>
                <a:moveTo>
                  <a:pt x="8514" y="17701"/>
                </a:moveTo>
                <a:cubicBezTo>
                  <a:pt x="8533" y="17701"/>
                  <a:pt x="8552" y="17704"/>
                  <a:pt x="8568" y="17707"/>
                </a:cubicBezTo>
                <a:cubicBezTo>
                  <a:pt x="8574" y="17719"/>
                  <a:pt x="8574" y="17724"/>
                  <a:pt x="8579" y="17730"/>
                </a:cubicBezTo>
                <a:lnTo>
                  <a:pt x="8568" y="17730"/>
                </a:lnTo>
                <a:cubicBezTo>
                  <a:pt x="8551" y="17719"/>
                  <a:pt x="8534" y="17719"/>
                  <a:pt x="8517" y="17719"/>
                </a:cubicBezTo>
                <a:cubicBezTo>
                  <a:pt x="8500" y="17713"/>
                  <a:pt x="8489" y="17713"/>
                  <a:pt x="8471" y="17707"/>
                </a:cubicBezTo>
                <a:cubicBezTo>
                  <a:pt x="8486" y="17703"/>
                  <a:pt x="8500" y="17701"/>
                  <a:pt x="8514" y="17701"/>
                </a:cubicBezTo>
                <a:close/>
                <a:moveTo>
                  <a:pt x="13048" y="17698"/>
                </a:moveTo>
                <a:cubicBezTo>
                  <a:pt x="13053" y="17698"/>
                  <a:pt x="13058" y="17699"/>
                  <a:pt x="13062" y="17702"/>
                </a:cubicBezTo>
                <a:cubicBezTo>
                  <a:pt x="13070" y="17723"/>
                  <a:pt x="13043" y="17742"/>
                  <a:pt x="13022" y="17742"/>
                </a:cubicBezTo>
                <a:cubicBezTo>
                  <a:pt x="13015" y="17742"/>
                  <a:pt x="13009" y="17740"/>
                  <a:pt x="13005" y="17736"/>
                </a:cubicBezTo>
                <a:cubicBezTo>
                  <a:pt x="13000" y="17713"/>
                  <a:pt x="13028" y="17698"/>
                  <a:pt x="13048" y="17698"/>
                </a:cubicBezTo>
                <a:close/>
                <a:moveTo>
                  <a:pt x="12882" y="17712"/>
                </a:moveTo>
                <a:cubicBezTo>
                  <a:pt x="12887" y="17712"/>
                  <a:pt x="12892" y="17713"/>
                  <a:pt x="12897" y="17713"/>
                </a:cubicBezTo>
                <a:cubicBezTo>
                  <a:pt x="12858" y="17726"/>
                  <a:pt x="12823" y="17759"/>
                  <a:pt x="12786" y="17759"/>
                </a:cubicBezTo>
                <a:cubicBezTo>
                  <a:pt x="12774" y="17759"/>
                  <a:pt x="12762" y="17755"/>
                  <a:pt x="12750" y="17747"/>
                </a:cubicBezTo>
                <a:cubicBezTo>
                  <a:pt x="12791" y="17737"/>
                  <a:pt x="12832" y="17712"/>
                  <a:pt x="12882" y="17712"/>
                </a:cubicBezTo>
                <a:close/>
                <a:moveTo>
                  <a:pt x="5861" y="17791"/>
                </a:moveTo>
                <a:cubicBezTo>
                  <a:pt x="5879" y="17791"/>
                  <a:pt x="5897" y="17806"/>
                  <a:pt x="5901" y="17821"/>
                </a:cubicBezTo>
                <a:cubicBezTo>
                  <a:pt x="5897" y="17830"/>
                  <a:pt x="5889" y="17834"/>
                  <a:pt x="5880" y="17834"/>
                </a:cubicBezTo>
                <a:cubicBezTo>
                  <a:pt x="5862" y="17834"/>
                  <a:pt x="5839" y="17819"/>
                  <a:pt x="5839" y="17804"/>
                </a:cubicBezTo>
                <a:cubicBezTo>
                  <a:pt x="5845" y="17794"/>
                  <a:pt x="5853" y="17791"/>
                  <a:pt x="5861" y="17791"/>
                </a:cubicBezTo>
                <a:close/>
                <a:moveTo>
                  <a:pt x="12840" y="17787"/>
                </a:moveTo>
                <a:lnTo>
                  <a:pt x="12852" y="17804"/>
                </a:lnTo>
                <a:cubicBezTo>
                  <a:pt x="12759" y="17840"/>
                  <a:pt x="12651" y="17914"/>
                  <a:pt x="12547" y="17914"/>
                </a:cubicBezTo>
                <a:cubicBezTo>
                  <a:pt x="12537" y="17914"/>
                  <a:pt x="12527" y="17913"/>
                  <a:pt x="12517" y="17912"/>
                </a:cubicBezTo>
                <a:cubicBezTo>
                  <a:pt x="12630" y="17883"/>
                  <a:pt x="12738" y="17838"/>
                  <a:pt x="12840" y="17787"/>
                </a:cubicBezTo>
                <a:close/>
                <a:moveTo>
                  <a:pt x="4534" y="17202"/>
                </a:moveTo>
                <a:cubicBezTo>
                  <a:pt x="4562" y="17248"/>
                  <a:pt x="4613" y="17259"/>
                  <a:pt x="4659" y="17282"/>
                </a:cubicBezTo>
                <a:cubicBezTo>
                  <a:pt x="4659" y="17265"/>
                  <a:pt x="4659" y="17242"/>
                  <a:pt x="4659" y="17231"/>
                </a:cubicBezTo>
                <a:cubicBezTo>
                  <a:pt x="4670" y="17242"/>
                  <a:pt x="4681" y="17253"/>
                  <a:pt x="4693" y="17265"/>
                </a:cubicBezTo>
                <a:cubicBezTo>
                  <a:pt x="4749" y="17276"/>
                  <a:pt x="4744" y="17344"/>
                  <a:pt x="4801" y="17356"/>
                </a:cubicBezTo>
                <a:cubicBezTo>
                  <a:pt x="4806" y="17356"/>
                  <a:pt x="4823" y="17344"/>
                  <a:pt x="4829" y="17344"/>
                </a:cubicBezTo>
                <a:cubicBezTo>
                  <a:pt x="4959" y="17412"/>
                  <a:pt x="5073" y="17509"/>
                  <a:pt x="5209" y="17554"/>
                </a:cubicBezTo>
                <a:cubicBezTo>
                  <a:pt x="5203" y="17565"/>
                  <a:pt x="5192" y="17583"/>
                  <a:pt x="5192" y="17594"/>
                </a:cubicBezTo>
                <a:cubicBezTo>
                  <a:pt x="5203" y="17605"/>
                  <a:pt x="5232" y="17628"/>
                  <a:pt x="5243" y="17634"/>
                </a:cubicBezTo>
                <a:cubicBezTo>
                  <a:pt x="5260" y="17628"/>
                  <a:pt x="5271" y="17622"/>
                  <a:pt x="5288" y="17611"/>
                </a:cubicBezTo>
                <a:lnTo>
                  <a:pt x="5254" y="17588"/>
                </a:lnTo>
                <a:lnTo>
                  <a:pt x="5254" y="17588"/>
                </a:lnTo>
                <a:cubicBezTo>
                  <a:pt x="5271" y="17594"/>
                  <a:pt x="5300" y="17605"/>
                  <a:pt x="5317" y="17611"/>
                </a:cubicBezTo>
                <a:lnTo>
                  <a:pt x="5283" y="17622"/>
                </a:lnTo>
                <a:cubicBezTo>
                  <a:pt x="5283" y="17634"/>
                  <a:pt x="5283" y="17651"/>
                  <a:pt x="5283" y="17662"/>
                </a:cubicBezTo>
                <a:cubicBezTo>
                  <a:pt x="5311" y="17668"/>
                  <a:pt x="5340" y="17685"/>
                  <a:pt x="5368" y="17696"/>
                </a:cubicBezTo>
                <a:lnTo>
                  <a:pt x="5385" y="17679"/>
                </a:lnTo>
                <a:cubicBezTo>
                  <a:pt x="5357" y="17662"/>
                  <a:pt x="5334" y="17639"/>
                  <a:pt x="5323" y="17617"/>
                </a:cubicBezTo>
                <a:lnTo>
                  <a:pt x="5323" y="17617"/>
                </a:lnTo>
                <a:cubicBezTo>
                  <a:pt x="5340" y="17639"/>
                  <a:pt x="5374" y="17651"/>
                  <a:pt x="5402" y="17656"/>
                </a:cubicBezTo>
                <a:cubicBezTo>
                  <a:pt x="5396" y="17673"/>
                  <a:pt x="5385" y="17690"/>
                  <a:pt x="5379" y="17707"/>
                </a:cubicBezTo>
                <a:lnTo>
                  <a:pt x="5459" y="17741"/>
                </a:lnTo>
                <a:cubicBezTo>
                  <a:pt x="5442" y="17724"/>
                  <a:pt x="5413" y="17690"/>
                  <a:pt x="5396" y="17673"/>
                </a:cubicBezTo>
                <a:lnTo>
                  <a:pt x="5396" y="17673"/>
                </a:lnTo>
                <a:cubicBezTo>
                  <a:pt x="5425" y="17679"/>
                  <a:pt x="5447" y="17690"/>
                  <a:pt x="5464" y="17713"/>
                </a:cubicBezTo>
                <a:cubicBezTo>
                  <a:pt x="5521" y="17724"/>
                  <a:pt x="5567" y="17758"/>
                  <a:pt x="5623" y="17781"/>
                </a:cubicBezTo>
                <a:lnTo>
                  <a:pt x="5618" y="17809"/>
                </a:lnTo>
                <a:cubicBezTo>
                  <a:pt x="5629" y="17804"/>
                  <a:pt x="5657" y="17792"/>
                  <a:pt x="5669" y="17787"/>
                </a:cubicBezTo>
                <a:lnTo>
                  <a:pt x="5669" y="17787"/>
                </a:lnTo>
                <a:cubicBezTo>
                  <a:pt x="5663" y="17809"/>
                  <a:pt x="5663" y="17826"/>
                  <a:pt x="5657" y="17844"/>
                </a:cubicBezTo>
                <a:cubicBezTo>
                  <a:pt x="5680" y="17838"/>
                  <a:pt x="5708" y="17832"/>
                  <a:pt x="5731" y="17826"/>
                </a:cubicBezTo>
                <a:cubicBezTo>
                  <a:pt x="5742" y="17832"/>
                  <a:pt x="5759" y="17844"/>
                  <a:pt x="5776" y="17855"/>
                </a:cubicBezTo>
                <a:cubicBezTo>
                  <a:pt x="5748" y="17855"/>
                  <a:pt x="5720" y="17861"/>
                  <a:pt x="5697" y="17872"/>
                </a:cubicBezTo>
                <a:cubicBezTo>
                  <a:pt x="5714" y="17872"/>
                  <a:pt x="5742" y="17883"/>
                  <a:pt x="5759" y="17889"/>
                </a:cubicBezTo>
                <a:cubicBezTo>
                  <a:pt x="5754" y="17895"/>
                  <a:pt x="5748" y="17917"/>
                  <a:pt x="5742" y="17923"/>
                </a:cubicBezTo>
                <a:cubicBezTo>
                  <a:pt x="5754" y="17917"/>
                  <a:pt x="5776" y="17906"/>
                  <a:pt x="5793" y="17895"/>
                </a:cubicBezTo>
                <a:cubicBezTo>
                  <a:pt x="5805" y="17917"/>
                  <a:pt x="5873" y="17934"/>
                  <a:pt x="5828" y="17962"/>
                </a:cubicBezTo>
                <a:lnTo>
                  <a:pt x="5828" y="17962"/>
                </a:lnTo>
                <a:cubicBezTo>
                  <a:pt x="5765" y="17959"/>
                  <a:pt x="5705" y="17894"/>
                  <a:pt x="5643" y="17894"/>
                </a:cubicBezTo>
                <a:cubicBezTo>
                  <a:pt x="5629" y="17894"/>
                  <a:pt x="5615" y="17898"/>
                  <a:pt x="5601" y="17906"/>
                </a:cubicBezTo>
                <a:cubicBezTo>
                  <a:pt x="5606" y="17895"/>
                  <a:pt x="5612" y="17883"/>
                  <a:pt x="5618" y="17872"/>
                </a:cubicBezTo>
                <a:cubicBezTo>
                  <a:pt x="5442" y="17775"/>
                  <a:pt x="5254" y="17702"/>
                  <a:pt x="5079" y="17600"/>
                </a:cubicBezTo>
                <a:cubicBezTo>
                  <a:pt x="5067" y="17605"/>
                  <a:pt x="5056" y="17611"/>
                  <a:pt x="5045" y="17622"/>
                </a:cubicBezTo>
                <a:cubicBezTo>
                  <a:pt x="5045" y="17617"/>
                  <a:pt x="5045" y="17600"/>
                  <a:pt x="5050" y="17594"/>
                </a:cubicBezTo>
                <a:cubicBezTo>
                  <a:pt x="4954" y="17554"/>
                  <a:pt x="4886" y="17458"/>
                  <a:pt x="4789" y="17446"/>
                </a:cubicBezTo>
                <a:cubicBezTo>
                  <a:pt x="4755" y="17373"/>
                  <a:pt x="4647" y="17367"/>
                  <a:pt x="4596" y="17304"/>
                </a:cubicBezTo>
                <a:cubicBezTo>
                  <a:pt x="4557" y="17270"/>
                  <a:pt x="4494" y="17270"/>
                  <a:pt x="4488" y="17208"/>
                </a:cubicBezTo>
                <a:lnTo>
                  <a:pt x="4534" y="17202"/>
                </a:lnTo>
                <a:close/>
                <a:moveTo>
                  <a:pt x="12523" y="17917"/>
                </a:moveTo>
                <a:lnTo>
                  <a:pt x="12523" y="17917"/>
                </a:lnTo>
                <a:cubicBezTo>
                  <a:pt x="12501" y="17952"/>
                  <a:pt x="12459" y="17967"/>
                  <a:pt x="12418" y="17967"/>
                </a:cubicBezTo>
                <a:cubicBezTo>
                  <a:pt x="12405" y="17967"/>
                  <a:pt x="12393" y="17965"/>
                  <a:pt x="12381" y="17963"/>
                </a:cubicBezTo>
                <a:cubicBezTo>
                  <a:pt x="12426" y="17946"/>
                  <a:pt x="12472" y="17929"/>
                  <a:pt x="12523" y="17917"/>
                </a:cubicBezTo>
                <a:close/>
                <a:moveTo>
                  <a:pt x="6276" y="17895"/>
                </a:moveTo>
                <a:cubicBezTo>
                  <a:pt x="6287" y="17906"/>
                  <a:pt x="6304" y="17917"/>
                  <a:pt x="6321" y="17923"/>
                </a:cubicBezTo>
                <a:cubicBezTo>
                  <a:pt x="6327" y="17917"/>
                  <a:pt x="6338" y="17906"/>
                  <a:pt x="6349" y="17895"/>
                </a:cubicBezTo>
                <a:lnTo>
                  <a:pt x="6349" y="17895"/>
                </a:lnTo>
                <a:lnTo>
                  <a:pt x="6344" y="17923"/>
                </a:lnTo>
                <a:cubicBezTo>
                  <a:pt x="6406" y="17946"/>
                  <a:pt x="6457" y="17991"/>
                  <a:pt x="6531" y="17997"/>
                </a:cubicBezTo>
                <a:cubicBezTo>
                  <a:pt x="6531" y="18002"/>
                  <a:pt x="6525" y="18008"/>
                  <a:pt x="6525" y="18008"/>
                </a:cubicBezTo>
                <a:cubicBezTo>
                  <a:pt x="6474" y="17997"/>
                  <a:pt x="6423" y="17980"/>
                  <a:pt x="6372" y="17968"/>
                </a:cubicBezTo>
                <a:cubicBezTo>
                  <a:pt x="6372" y="17969"/>
                  <a:pt x="6371" y="17971"/>
                  <a:pt x="6370" y="17972"/>
                </a:cubicBezTo>
                <a:lnTo>
                  <a:pt x="6370" y="17972"/>
                </a:lnTo>
                <a:cubicBezTo>
                  <a:pt x="6337" y="17934"/>
                  <a:pt x="6292" y="17928"/>
                  <a:pt x="6247" y="17917"/>
                </a:cubicBezTo>
                <a:cubicBezTo>
                  <a:pt x="6253" y="17912"/>
                  <a:pt x="6264" y="17900"/>
                  <a:pt x="6276" y="17895"/>
                </a:cubicBezTo>
                <a:close/>
                <a:moveTo>
                  <a:pt x="6174" y="17946"/>
                </a:moveTo>
                <a:cubicBezTo>
                  <a:pt x="6219" y="17957"/>
                  <a:pt x="6264" y="17968"/>
                  <a:pt x="6304" y="17997"/>
                </a:cubicBezTo>
                <a:cubicBezTo>
                  <a:pt x="6324" y="17992"/>
                  <a:pt x="6348" y="17995"/>
                  <a:pt x="6365" y="17982"/>
                </a:cubicBezTo>
                <a:lnTo>
                  <a:pt x="6365" y="17982"/>
                </a:lnTo>
                <a:cubicBezTo>
                  <a:pt x="6359" y="17991"/>
                  <a:pt x="6353" y="18001"/>
                  <a:pt x="6349" y="18008"/>
                </a:cubicBezTo>
                <a:cubicBezTo>
                  <a:pt x="6361" y="18014"/>
                  <a:pt x="6389" y="18025"/>
                  <a:pt x="6401" y="18036"/>
                </a:cubicBezTo>
                <a:cubicBezTo>
                  <a:pt x="6327" y="18025"/>
                  <a:pt x="6236" y="17991"/>
                  <a:pt x="6174" y="17946"/>
                </a:cubicBezTo>
                <a:close/>
                <a:moveTo>
                  <a:pt x="12358" y="17974"/>
                </a:moveTo>
                <a:cubicBezTo>
                  <a:pt x="12358" y="17980"/>
                  <a:pt x="12358" y="17985"/>
                  <a:pt x="12364" y="17991"/>
                </a:cubicBezTo>
                <a:cubicBezTo>
                  <a:pt x="12335" y="18002"/>
                  <a:pt x="12307" y="18014"/>
                  <a:pt x="12279" y="18019"/>
                </a:cubicBezTo>
                <a:cubicBezTo>
                  <a:pt x="12273" y="18019"/>
                  <a:pt x="12273" y="18014"/>
                  <a:pt x="12267" y="18008"/>
                </a:cubicBezTo>
                <a:cubicBezTo>
                  <a:pt x="12267" y="18014"/>
                  <a:pt x="12267" y="18019"/>
                  <a:pt x="12262" y="18025"/>
                </a:cubicBezTo>
                <a:cubicBezTo>
                  <a:pt x="12239" y="18031"/>
                  <a:pt x="12222" y="18042"/>
                  <a:pt x="12199" y="18048"/>
                </a:cubicBezTo>
                <a:cubicBezTo>
                  <a:pt x="12222" y="18031"/>
                  <a:pt x="12245" y="18014"/>
                  <a:pt x="12273" y="18002"/>
                </a:cubicBezTo>
                <a:cubicBezTo>
                  <a:pt x="12301" y="17991"/>
                  <a:pt x="12330" y="17980"/>
                  <a:pt x="12358" y="17974"/>
                </a:cubicBezTo>
                <a:close/>
                <a:moveTo>
                  <a:pt x="12114" y="18070"/>
                </a:moveTo>
                <a:cubicBezTo>
                  <a:pt x="12108" y="18076"/>
                  <a:pt x="12097" y="18076"/>
                  <a:pt x="12086" y="18082"/>
                </a:cubicBezTo>
                <a:cubicBezTo>
                  <a:pt x="12074" y="18076"/>
                  <a:pt x="12063" y="18070"/>
                  <a:pt x="12057" y="18070"/>
                </a:cubicBezTo>
                <a:close/>
                <a:moveTo>
                  <a:pt x="12148" y="18127"/>
                </a:moveTo>
                <a:cubicBezTo>
                  <a:pt x="12103" y="18150"/>
                  <a:pt x="12052" y="18173"/>
                  <a:pt x="12006" y="18195"/>
                </a:cubicBezTo>
                <a:cubicBezTo>
                  <a:pt x="12023" y="18178"/>
                  <a:pt x="12046" y="18161"/>
                  <a:pt x="12063" y="18150"/>
                </a:cubicBezTo>
                <a:cubicBezTo>
                  <a:pt x="12091" y="18139"/>
                  <a:pt x="12120" y="18133"/>
                  <a:pt x="12148" y="18127"/>
                </a:cubicBezTo>
                <a:close/>
                <a:moveTo>
                  <a:pt x="12999" y="17821"/>
                </a:moveTo>
                <a:cubicBezTo>
                  <a:pt x="12982" y="17838"/>
                  <a:pt x="12971" y="17861"/>
                  <a:pt x="12959" y="17889"/>
                </a:cubicBezTo>
                <a:cubicBezTo>
                  <a:pt x="12976" y="17878"/>
                  <a:pt x="12999" y="17861"/>
                  <a:pt x="13016" y="17855"/>
                </a:cubicBezTo>
                <a:cubicBezTo>
                  <a:pt x="13022" y="17861"/>
                  <a:pt x="13028" y="17883"/>
                  <a:pt x="13033" y="17889"/>
                </a:cubicBezTo>
                <a:cubicBezTo>
                  <a:pt x="13033" y="17878"/>
                  <a:pt x="13039" y="17849"/>
                  <a:pt x="13045" y="17838"/>
                </a:cubicBezTo>
                <a:cubicBezTo>
                  <a:pt x="13058" y="17838"/>
                  <a:pt x="13087" y="17823"/>
                  <a:pt x="13105" y="17823"/>
                </a:cubicBezTo>
                <a:cubicBezTo>
                  <a:pt x="13116" y="17823"/>
                  <a:pt x="13123" y="17829"/>
                  <a:pt x="13118" y="17849"/>
                </a:cubicBezTo>
                <a:cubicBezTo>
                  <a:pt x="13067" y="17912"/>
                  <a:pt x="12942" y="17895"/>
                  <a:pt x="12920" y="17980"/>
                </a:cubicBezTo>
                <a:cubicBezTo>
                  <a:pt x="12914" y="17974"/>
                  <a:pt x="12908" y="17957"/>
                  <a:pt x="12908" y="17951"/>
                </a:cubicBezTo>
                <a:cubicBezTo>
                  <a:pt x="12716" y="18014"/>
                  <a:pt x="12534" y="18104"/>
                  <a:pt x="12341" y="18161"/>
                </a:cubicBezTo>
                <a:cubicBezTo>
                  <a:pt x="12341" y="18178"/>
                  <a:pt x="12341" y="18190"/>
                  <a:pt x="12335" y="18201"/>
                </a:cubicBezTo>
                <a:cubicBezTo>
                  <a:pt x="12330" y="18195"/>
                  <a:pt x="12324" y="18184"/>
                  <a:pt x="12318" y="18178"/>
                </a:cubicBezTo>
                <a:cubicBezTo>
                  <a:pt x="12290" y="18195"/>
                  <a:pt x="12262" y="18201"/>
                  <a:pt x="12228" y="18207"/>
                </a:cubicBezTo>
                <a:cubicBezTo>
                  <a:pt x="12256" y="18195"/>
                  <a:pt x="12290" y="18178"/>
                  <a:pt x="12318" y="18167"/>
                </a:cubicBezTo>
                <a:cubicBezTo>
                  <a:pt x="12307" y="18150"/>
                  <a:pt x="12301" y="18139"/>
                  <a:pt x="12290" y="18122"/>
                </a:cubicBezTo>
                <a:cubicBezTo>
                  <a:pt x="12250" y="18156"/>
                  <a:pt x="12205" y="18178"/>
                  <a:pt x="12154" y="18195"/>
                </a:cubicBezTo>
                <a:cubicBezTo>
                  <a:pt x="12148" y="18207"/>
                  <a:pt x="12137" y="18218"/>
                  <a:pt x="12131" y="18229"/>
                </a:cubicBezTo>
                <a:cubicBezTo>
                  <a:pt x="12125" y="18224"/>
                  <a:pt x="12114" y="18212"/>
                  <a:pt x="12103" y="18207"/>
                </a:cubicBezTo>
                <a:cubicBezTo>
                  <a:pt x="12086" y="18224"/>
                  <a:pt x="12063" y="18246"/>
                  <a:pt x="12046" y="18263"/>
                </a:cubicBezTo>
                <a:cubicBezTo>
                  <a:pt x="12029" y="18263"/>
                  <a:pt x="12018" y="18263"/>
                  <a:pt x="12001" y="18269"/>
                </a:cubicBezTo>
                <a:cubicBezTo>
                  <a:pt x="11938" y="18269"/>
                  <a:pt x="11876" y="18320"/>
                  <a:pt x="11802" y="18320"/>
                </a:cubicBezTo>
                <a:cubicBezTo>
                  <a:pt x="11972" y="18263"/>
                  <a:pt x="12131" y="18190"/>
                  <a:pt x="12279" y="18093"/>
                </a:cubicBezTo>
                <a:cubicBezTo>
                  <a:pt x="12279" y="18087"/>
                  <a:pt x="12284" y="18087"/>
                  <a:pt x="12284" y="18087"/>
                </a:cubicBezTo>
                <a:cubicBezTo>
                  <a:pt x="12324" y="18070"/>
                  <a:pt x="12364" y="18059"/>
                  <a:pt x="12398" y="18036"/>
                </a:cubicBezTo>
                <a:cubicBezTo>
                  <a:pt x="12403" y="18048"/>
                  <a:pt x="12409" y="18065"/>
                  <a:pt x="12415" y="18076"/>
                </a:cubicBezTo>
                <a:cubicBezTo>
                  <a:pt x="12432" y="18070"/>
                  <a:pt x="12466" y="18065"/>
                  <a:pt x="12483" y="18065"/>
                </a:cubicBezTo>
                <a:cubicBezTo>
                  <a:pt x="12489" y="18048"/>
                  <a:pt x="12489" y="18031"/>
                  <a:pt x="12494" y="18019"/>
                </a:cubicBezTo>
                <a:lnTo>
                  <a:pt x="12494" y="18019"/>
                </a:lnTo>
                <a:lnTo>
                  <a:pt x="12455" y="18025"/>
                </a:lnTo>
                <a:cubicBezTo>
                  <a:pt x="12472" y="18019"/>
                  <a:pt x="12494" y="18002"/>
                  <a:pt x="12511" y="17997"/>
                </a:cubicBezTo>
                <a:lnTo>
                  <a:pt x="12511" y="17997"/>
                </a:lnTo>
                <a:cubicBezTo>
                  <a:pt x="12506" y="18002"/>
                  <a:pt x="12500" y="18019"/>
                  <a:pt x="12500" y="18031"/>
                </a:cubicBezTo>
                <a:cubicBezTo>
                  <a:pt x="12506" y="18036"/>
                  <a:pt x="12523" y="18048"/>
                  <a:pt x="12528" y="18053"/>
                </a:cubicBezTo>
                <a:cubicBezTo>
                  <a:pt x="12557" y="18036"/>
                  <a:pt x="12585" y="18025"/>
                  <a:pt x="12613" y="18014"/>
                </a:cubicBezTo>
                <a:lnTo>
                  <a:pt x="12608" y="17991"/>
                </a:lnTo>
                <a:cubicBezTo>
                  <a:pt x="12588" y="17995"/>
                  <a:pt x="12568" y="17999"/>
                  <a:pt x="12548" y="17999"/>
                </a:cubicBezTo>
                <a:cubicBezTo>
                  <a:pt x="12539" y="17999"/>
                  <a:pt x="12531" y="17998"/>
                  <a:pt x="12523" y="17997"/>
                </a:cubicBezTo>
                <a:cubicBezTo>
                  <a:pt x="12551" y="17997"/>
                  <a:pt x="12579" y="17980"/>
                  <a:pt x="12602" y="17963"/>
                </a:cubicBezTo>
                <a:cubicBezTo>
                  <a:pt x="12613" y="17980"/>
                  <a:pt x="12619" y="17997"/>
                  <a:pt x="12625" y="18014"/>
                </a:cubicBezTo>
                <a:cubicBezTo>
                  <a:pt x="12653" y="18002"/>
                  <a:pt x="12681" y="17991"/>
                  <a:pt x="12704" y="17980"/>
                </a:cubicBezTo>
                <a:cubicBezTo>
                  <a:pt x="12681" y="17980"/>
                  <a:pt x="12636" y="17974"/>
                  <a:pt x="12613" y="17974"/>
                </a:cubicBezTo>
                <a:cubicBezTo>
                  <a:pt x="12630" y="17961"/>
                  <a:pt x="12647" y="17955"/>
                  <a:pt x="12667" y="17955"/>
                </a:cubicBezTo>
                <a:cubicBezTo>
                  <a:pt x="12673" y="17955"/>
                  <a:pt x="12680" y="17956"/>
                  <a:pt x="12687" y="17957"/>
                </a:cubicBezTo>
                <a:cubicBezTo>
                  <a:pt x="12733" y="17917"/>
                  <a:pt x="12789" y="17906"/>
                  <a:pt x="12840" y="17883"/>
                </a:cubicBezTo>
                <a:lnTo>
                  <a:pt x="12863" y="17906"/>
                </a:lnTo>
                <a:cubicBezTo>
                  <a:pt x="12869" y="17895"/>
                  <a:pt x="12874" y="17866"/>
                  <a:pt x="12880" y="17855"/>
                </a:cubicBezTo>
                <a:cubicBezTo>
                  <a:pt x="12891" y="17866"/>
                  <a:pt x="12903" y="17883"/>
                  <a:pt x="12914" y="17900"/>
                </a:cubicBezTo>
                <a:cubicBezTo>
                  <a:pt x="12925" y="17878"/>
                  <a:pt x="12937" y="17855"/>
                  <a:pt x="12948" y="17832"/>
                </a:cubicBezTo>
                <a:cubicBezTo>
                  <a:pt x="12965" y="17826"/>
                  <a:pt x="12982" y="17826"/>
                  <a:pt x="12999" y="17821"/>
                </a:cubicBezTo>
                <a:close/>
                <a:moveTo>
                  <a:pt x="6849" y="18275"/>
                </a:moveTo>
                <a:lnTo>
                  <a:pt x="6849" y="18275"/>
                </a:lnTo>
                <a:cubicBezTo>
                  <a:pt x="6894" y="18280"/>
                  <a:pt x="6945" y="18297"/>
                  <a:pt x="6991" y="18309"/>
                </a:cubicBezTo>
                <a:cubicBezTo>
                  <a:pt x="6985" y="18314"/>
                  <a:pt x="6985" y="18331"/>
                  <a:pt x="6985" y="18337"/>
                </a:cubicBezTo>
                <a:cubicBezTo>
                  <a:pt x="6940" y="18314"/>
                  <a:pt x="6877" y="18326"/>
                  <a:pt x="6849" y="18275"/>
                </a:cubicBezTo>
                <a:close/>
                <a:moveTo>
                  <a:pt x="11995" y="18173"/>
                </a:moveTo>
                <a:cubicBezTo>
                  <a:pt x="11989" y="18184"/>
                  <a:pt x="11984" y="18195"/>
                  <a:pt x="11978" y="18212"/>
                </a:cubicBezTo>
                <a:cubicBezTo>
                  <a:pt x="11870" y="18246"/>
                  <a:pt x="11768" y="18297"/>
                  <a:pt x="11660" y="18337"/>
                </a:cubicBezTo>
                <a:lnTo>
                  <a:pt x="11655" y="18337"/>
                </a:lnTo>
                <a:lnTo>
                  <a:pt x="11683" y="18303"/>
                </a:lnTo>
                <a:cubicBezTo>
                  <a:pt x="11690" y="18305"/>
                  <a:pt x="11697" y="18305"/>
                  <a:pt x="11704" y="18305"/>
                </a:cubicBezTo>
                <a:cubicBezTo>
                  <a:pt x="11746" y="18305"/>
                  <a:pt x="11786" y="18278"/>
                  <a:pt x="11825" y="18263"/>
                </a:cubicBezTo>
                <a:lnTo>
                  <a:pt x="11802" y="18241"/>
                </a:lnTo>
                <a:lnTo>
                  <a:pt x="11853" y="18212"/>
                </a:lnTo>
                <a:cubicBezTo>
                  <a:pt x="11859" y="18211"/>
                  <a:pt x="11865" y="18210"/>
                  <a:pt x="11872" y="18210"/>
                </a:cubicBezTo>
                <a:cubicBezTo>
                  <a:pt x="11894" y="18210"/>
                  <a:pt x="11917" y="18218"/>
                  <a:pt x="11940" y="18218"/>
                </a:cubicBezTo>
                <a:cubicBezTo>
                  <a:pt x="11953" y="18218"/>
                  <a:pt x="11966" y="18215"/>
                  <a:pt x="11978" y="18207"/>
                </a:cubicBezTo>
                <a:cubicBezTo>
                  <a:pt x="11978" y="18201"/>
                  <a:pt x="11984" y="18184"/>
                  <a:pt x="11989" y="18173"/>
                </a:cubicBezTo>
                <a:close/>
                <a:moveTo>
                  <a:pt x="7416" y="18246"/>
                </a:moveTo>
                <a:cubicBezTo>
                  <a:pt x="7416" y="18258"/>
                  <a:pt x="7422" y="18269"/>
                  <a:pt x="7422" y="18280"/>
                </a:cubicBezTo>
                <a:cubicBezTo>
                  <a:pt x="7507" y="18292"/>
                  <a:pt x="7592" y="18314"/>
                  <a:pt x="7666" y="18365"/>
                </a:cubicBezTo>
                <a:cubicBezTo>
                  <a:pt x="7569" y="18343"/>
                  <a:pt x="7473" y="18297"/>
                  <a:pt x="7371" y="18292"/>
                </a:cubicBezTo>
                <a:cubicBezTo>
                  <a:pt x="7342" y="18286"/>
                  <a:pt x="7325" y="18275"/>
                  <a:pt x="7308" y="18258"/>
                </a:cubicBezTo>
                <a:cubicBezTo>
                  <a:pt x="7310" y="18257"/>
                  <a:pt x="7312" y="18257"/>
                  <a:pt x="7314" y="18257"/>
                </a:cubicBezTo>
                <a:cubicBezTo>
                  <a:pt x="7336" y="18257"/>
                  <a:pt x="7370" y="18276"/>
                  <a:pt x="7391" y="18276"/>
                </a:cubicBezTo>
                <a:cubicBezTo>
                  <a:pt x="7404" y="18276"/>
                  <a:pt x="7413" y="18269"/>
                  <a:pt x="7410" y="18246"/>
                </a:cubicBezTo>
                <a:close/>
                <a:moveTo>
                  <a:pt x="6421" y="18040"/>
                </a:moveTo>
                <a:cubicBezTo>
                  <a:pt x="6457" y="18040"/>
                  <a:pt x="6487" y="18071"/>
                  <a:pt x="6523" y="18071"/>
                </a:cubicBezTo>
                <a:cubicBezTo>
                  <a:pt x="6526" y="18071"/>
                  <a:pt x="6528" y="18071"/>
                  <a:pt x="6531" y="18070"/>
                </a:cubicBezTo>
                <a:cubicBezTo>
                  <a:pt x="6815" y="18207"/>
                  <a:pt x="7149" y="18241"/>
                  <a:pt x="7428" y="18371"/>
                </a:cubicBezTo>
                <a:cubicBezTo>
                  <a:pt x="7308" y="18365"/>
                  <a:pt x="7201" y="18309"/>
                  <a:pt x="7081" y="18280"/>
                </a:cubicBezTo>
                <a:cubicBezTo>
                  <a:pt x="7081" y="18286"/>
                  <a:pt x="7081" y="18297"/>
                  <a:pt x="7081" y="18303"/>
                </a:cubicBezTo>
                <a:cubicBezTo>
                  <a:pt x="7076" y="18292"/>
                  <a:pt x="7064" y="18286"/>
                  <a:pt x="7059" y="18275"/>
                </a:cubicBezTo>
                <a:cubicBezTo>
                  <a:pt x="6900" y="18218"/>
                  <a:pt x="6730" y="18184"/>
                  <a:pt x="6576" y="18110"/>
                </a:cubicBezTo>
                <a:cubicBezTo>
                  <a:pt x="6576" y="18116"/>
                  <a:pt x="6576" y="18133"/>
                  <a:pt x="6571" y="18139"/>
                </a:cubicBezTo>
                <a:cubicBezTo>
                  <a:pt x="6542" y="18076"/>
                  <a:pt x="6457" y="18076"/>
                  <a:pt x="6406" y="18042"/>
                </a:cubicBezTo>
                <a:cubicBezTo>
                  <a:pt x="6411" y="18041"/>
                  <a:pt x="6416" y="18040"/>
                  <a:pt x="6421" y="18040"/>
                </a:cubicBezTo>
                <a:close/>
                <a:moveTo>
                  <a:pt x="7439" y="18354"/>
                </a:moveTo>
                <a:cubicBezTo>
                  <a:pt x="7473" y="18354"/>
                  <a:pt x="7479" y="18365"/>
                  <a:pt x="7462" y="18394"/>
                </a:cubicBezTo>
                <a:cubicBezTo>
                  <a:pt x="7433" y="18394"/>
                  <a:pt x="7422" y="18377"/>
                  <a:pt x="7439" y="18354"/>
                </a:cubicBezTo>
                <a:close/>
                <a:moveTo>
                  <a:pt x="11590" y="18333"/>
                </a:moveTo>
                <a:cubicBezTo>
                  <a:pt x="11604" y="18333"/>
                  <a:pt x="11617" y="18335"/>
                  <a:pt x="11626" y="18337"/>
                </a:cubicBezTo>
                <a:cubicBezTo>
                  <a:pt x="11626" y="18341"/>
                  <a:pt x="11626" y="18345"/>
                  <a:pt x="11626" y="18348"/>
                </a:cubicBezTo>
                <a:cubicBezTo>
                  <a:pt x="11598" y="18360"/>
                  <a:pt x="11575" y="18365"/>
                  <a:pt x="11547" y="18377"/>
                </a:cubicBezTo>
                <a:cubicBezTo>
                  <a:pt x="11541" y="18371"/>
                  <a:pt x="11535" y="18365"/>
                  <a:pt x="11535" y="18360"/>
                </a:cubicBezTo>
                <a:lnTo>
                  <a:pt x="11513" y="18383"/>
                </a:lnTo>
                <a:lnTo>
                  <a:pt x="11484" y="18388"/>
                </a:lnTo>
                <a:lnTo>
                  <a:pt x="11479" y="18371"/>
                </a:lnTo>
                <a:lnTo>
                  <a:pt x="11473" y="18394"/>
                </a:lnTo>
                <a:cubicBezTo>
                  <a:pt x="11456" y="18394"/>
                  <a:pt x="11445" y="18400"/>
                  <a:pt x="11428" y="18400"/>
                </a:cubicBezTo>
                <a:cubicBezTo>
                  <a:pt x="11445" y="18383"/>
                  <a:pt x="11462" y="18371"/>
                  <a:pt x="11473" y="18354"/>
                </a:cubicBezTo>
                <a:cubicBezTo>
                  <a:pt x="11490" y="18354"/>
                  <a:pt x="11507" y="18348"/>
                  <a:pt x="11518" y="18343"/>
                </a:cubicBezTo>
                <a:cubicBezTo>
                  <a:pt x="11518" y="18343"/>
                  <a:pt x="11518" y="18348"/>
                  <a:pt x="11518" y="18348"/>
                </a:cubicBezTo>
                <a:cubicBezTo>
                  <a:pt x="11524" y="18348"/>
                  <a:pt x="11524" y="18343"/>
                  <a:pt x="11524" y="18343"/>
                </a:cubicBezTo>
                <a:cubicBezTo>
                  <a:pt x="11547" y="18336"/>
                  <a:pt x="11571" y="18333"/>
                  <a:pt x="11590" y="18333"/>
                </a:cubicBezTo>
                <a:close/>
                <a:moveTo>
                  <a:pt x="11620" y="18383"/>
                </a:moveTo>
                <a:cubicBezTo>
                  <a:pt x="11620" y="18388"/>
                  <a:pt x="11615" y="18400"/>
                  <a:pt x="11615" y="18411"/>
                </a:cubicBezTo>
                <a:cubicBezTo>
                  <a:pt x="11609" y="18405"/>
                  <a:pt x="11603" y="18394"/>
                  <a:pt x="11603" y="18388"/>
                </a:cubicBezTo>
                <a:cubicBezTo>
                  <a:pt x="11609" y="18383"/>
                  <a:pt x="11615" y="18383"/>
                  <a:pt x="11620" y="18383"/>
                </a:cubicBezTo>
                <a:close/>
                <a:moveTo>
                  <a:pt x="8267" y="18428"/>
                </a:moveTo>
                <a:cubicBezTo>
                  <a:pt x="8273" y="18434"/>
                  <a:pt x="8273" y="18445"/>
                  <a:pt x="8279" y="18451"/>
                </a:cubicBezTo>
                <a:cubicBezTo>
                  <a:pt x="8267" y="18451"/>
                  <a:pt x="8256" y="18451"/>
                  <a:pt x="8250" y="18445"/>
                </a:cubicBezTo>
                <a:cubicBezTo>
                  <a:pt x="8256" y="18439"/>
                  <a:pt x="8262" y="18434"/>
                  <a:pt x="8267" y="18428"/>
                </a:cubicBezTo>
                <a:close/>
                <a:moveTo>
                  <a:pt x="11530" y="18456"/>
                </a:moveTo>
                <a:lnTo>
                  <a:pt x="11524" y="18462"/>
                </a:lnTo>
                <a:lnTo>
                  <a:pt x="11501" y="18462"/>
                </a:lnTo>
                <a:cubicBezTo>
                  <a:pt x="11513" y="18462"/>
                  <a:pt x="11524" y="18456"/>
                  <a:pt x="11530" y="18456"/>
                </a:cubicBezTo>
                <a:close/>
                <a:moveTo>
                  <a:pt x="7505" y="18379"/>
                </a:moveTo>
                <a:cubicBezTo>
                  <a:pt x="7539" y="18379"/>
                  <a:pt x="7574" y="18391"/>
                  <a:pt x="7609" y="18400"/>
                </a:cubicBezTo>
                <a:cubicBezTo>
                  <a:pt x="7683" y="18417"/>
                  <a:pt x="7762" y="18428"/>
                  <a:pt x="7836" y="18468"/>
                </a:cubicBezTo>
                <a:cubicBezTo>
                  <a:pt x="7711" y="18468"/>
                  <a:pt x="7592" y="18417"/>
                  <a:pt x="7473" y="18383"/>
                </a:cubicBezTo>
                <a:cubicBezTo>
                  <a:pt x="7483" y="18380"/>
                  <a:pt x="7494" y="18379"/>
                  <a:pt x="7505" y="18379"/>
                </a:cubicBezTo>
                <a:close/>
                <a:moveTo>
                  <a:pt x="10979" y="18473"/>
                </a:moveTo>
                <a:cubicBezTo>
                  <a:pt x="10979" y="18479"/>
                  <a:pt x="10974" y="18485"/>
                  <a:pt x="10957" y="18490"/>
                </a:cubicBezTo>
                <a:cubicBezTo>
                  <a:pt x="10951" y="18485"/>
                  <a:pt x="10951" y="18479"/>
                  <a:pt x="10951" y="18479"/>
                </a:cubicBezTo>
                <a:cubicBezTo>
                  <a:pt x="10957" y="18479"/>
                  <a:pt x="10968" y="18473"/>
                  <a:pt x="10979" y="18473"/>
                </a:cubicBezTo>
                <a:close/>
                <a:moveTo>
                  <a:pt x="10923" y="18485"/>
                </a:moveTo>
                <a:cubicBezTo>
                  <a:pt x="10915" y="18489"/>
                  <a:pt x="10907" y="18493"/>
                  <a:pt x="10899" y="18493"/>
                </a:cubicBezTo>
                <a:cubicBezTo>
                  <a:pt x="10895" y="18493"/>
                  <a:pt x="10892" y="18492"/>
                  <a:pt x="10889" y="18490"/>
                </a:cubicBezTo>
                <a:lnTo>
                  <a:pt x="10889" y="18485"/>
                </a:lnTo>
                <a:close/>
                <a:moveTo>
                  <a:pt x="8301" y="18473"/>
                </a:moveTo>
                <a:cubicBezTo>
                  <a:pt x="8313" y="18479"/>
                  <a:pt x="8330" y="18485"/>
                  <a:pt x="8341" y="18490"/>
                </a:cubicBezTo>
                <a:lnTo>
                  <a:pt x="8341" y="18496"/>
                </a:lnTo>
                <a:cubicBezTo>
                  <a:pt x="8330" y="18490"/>
                  <a:pt x="8313" y="18485"/>
                  <a:pt x="8296" y="18479"/>
                </a:cubicBezTo>
                <a:cubicBezTo>
                  <a:pt x="8296" y="18479"/>
                  <a:pt x="8301" y="18479"/>
                  <a:pt x="8301" y="18473"/>
                </a:cubicBezTo>
                <a:close/>
                <a:moveTo>
                  <a:pt x="8449" y="18496"/>
                </a:moveTo>
                <a:cubicBezTo>
                  <a:pt x="8449" y="18502"/>
                  <a:pt x="8454" y="18502"/>
                  <a:pt x="8454" y="18502"/>
                </a:cubicBezTo>
                <a:cubicBezTo>
                  <a:pt x="8453" y="18504"/>
                  <a:pt x="8451" y="18504"/>
                  <a:pt x="8449" y="18504"/>
                </a:cubicBezTo>
                <a:cubicBezTo>
                  <a:pt x="8444" y="18504"/>
                  <a:pt x="8439" y="18502"/>
                  <a:pt x="8432" y="18502"/>
                </a:cubicBezTo>
                <a:cubicBezTo>
                  <a:pt x="8437" y="18502"/>
                  <a:pt x="8443" y="18496"/>
                  <a:pt x="8449" y="18496"/>
                </a:cubicBezTo>
                <a:close/>
                <a:moveTo>
                  <a:pt x="11314" y="18462"/>
                </a:moveTo>
                <a:cubicBezTo>
                  <a:pt x="11297" y="18473"/>
                  <a:pt x="11274" y="18490"/>
                  <a:pt x="11263" y="18507"/>
                </a:cubicBezTo>
                <a:cubicBezTo>
                  <a:pt x="11246" y="18513"/>
                  <a:pt x="11223" y="18519"/>
                  <a:pt x="11206" y="18519"/>
                </a:cubicBezTo>
                <a:cubicBezTo>
                  <a:pt x="11240" y="18507"/>
                  <a:pt x="11269" y="18490"/>
                  <a:pt x="11291" y="18468"/>
                </a:cubicBezTo>
                <a:cubicBezTo>
                  <a:pt x="11303" y="18468"/>
                  <a:pt x="11308" y="18462"/>
                  <a:pt x="11314" y="18462"/>
                </a:cubicBezTo>
                <a:close/>
                <a:moveTo>
                  <a:pt x="10253" y="18524"/>
                </a:moveTo>
                <a:cubicBezTo>
                  <a:pt x="10247" y="18536"/>
                  <a:pt x="10236" y="18541"/>
                  <a:pt x="10230" y="18547"/>
                </a:cubicBezTo>
                <a:cubicBezTo>
                  <a:pt x="10236" y="18541"/>
                  <a:pt x="10242" y="18536"/>
                  <a:pt x="10247" y="18524"/>
                </a:cubicBezTo>
                <a:close/>
                <a:moveTo>
                  <a:pt x="10906" y="18541"/>
                </a:moveTo>
                <a:cubicBezTo>
                  <a:pt x="10906" y="18541"/>
                  <a:pt x="10900" y="18541"/>
                  <a:pt x="10900" y="18547"/>
                </a:cubicBezTo>
                <a:cubicBezTo>
                  <a:pt x="10894" y="18547"/>
                  <a:pt x="10889" y="18547"/>
                  <a:pt x="10889" y="18541"/>
                </a:cubicBezTo>
                <a:close/>
                <a:moveTo>
                  <a:pt x="10531" y="18496"/>
                </a:moveTo>
                <a:cubicBezTo>
                  <a:pt x="10554" y="18502"/>
                  <a:pt x="10576" y="18513"/>
                  <a:pt x="10593" y="18519"/>
                </a:cubicBezTo>
                <a:cubicBezTo>
                  <a:pt x="10525" y="18564"/>
                  <a:pt x="10435" y="18553"/>
                  <a:pt x="10350" y="18558"/>
                </a:cubicBezTo>
                <a:cubicBezTo>
                  <a:pt x="10378" y="18553"/>
                  <a:pt x="10401" y="18541"/>
                  <a:pt x="10423" y="18524"/>
                </a:cubicBezTo>
                <a:lnTo>
                  <a:pt x="10429" y="18547"/>
                </a:lnTo>
                <a:cubicBezTo>
                  <a:pt x="10435" y="18541"/>
                  <a:pt x="10446" y="18536"/>
                  <a:pt x="10452" y="18530"/>
                </a:cubicBezTo>
                <a:lnTo>
                  <a:pt x="10469" y="18553"/>
                </a:lnTo>
                <a:lnTo>
                  <a:pt x="10474" y="18541"/>
                </a:lnTo>
                <a:cubicBezTo>
                  <a:pt x="10469" y="18536"/>
                  <a:pt x="10457" y="18524"/>
                  <a:pt x="10446" y="18513"/>
                </a:cubicBezTo>
                <a:lnTo>
                  <a:pt x="10469" y="18513"/>
                </a:lnTo>
                <a:cubicBezTo>
                  <a:pt x="10469" y="18513"/>
                  <a:pt x="10469" y="18513"/>
                  <a:pt x="10474" y="18507"/>
                </a:cubicBezTo>
                <a:lnTo>
                  <a:pt x="10503" y="18507"/>
                </a:lnTo>
                <a:cubicBezTo>
                  <a:pt x="10503" y="18519"/>
                  <a:pt x="10508" y="18536"/>
                  <a:pt x="10508" y="18547"/>
                </a:cubicBezTo>
                <a:cubicBezTo>
                  <a:pt x="10514" y="18541"/>
                  <a:pt x="10531" y="18530"/>
                  <a:pt x="10542" y="18524"/>
                </a:cubicBezTo>
                <a:cubicBezTo>
                  <a:pt x="10537" y="18519"/>
                  <a:pt x="10525" y="18507"/>
                  <a:pt x="10520" y="18502"/>
                </a:cubicBezTo>
                <a:lnTo>
                  <a:pt x="10531" y="18496"/>
                </a:lnTo>
                <a:close/>
                <a:moveTo>
                  <a:pt x="10826" y="18553"/>
                </a:moveTo>
                <a:cubicBezTo>
                  <a:pt x="10826" y="18553"/>
                  <a:pt x="10820" y="18558"/>
                  <a:pt x="10815" y="18558"/>
                </a:cubicBezTo>
                <a:lnTo>
                  <a:pt x="10798" y="18553"/>
                </a:lnTo>
                <a:close/>
                <a:moveTo>
                  <a:pt x="10934" y="18547"/>
                </a:moveTo>
                <a:cubicBezTo>
                  <a:pt x="10934" y="18553"/>
                  <a:pt x="10934" y="18553"/>
                  <a:pt x="10934" y="18553"/>
                </a:cubicBezTo>
                <a:cubicBezTo>
                  <a:pt x="10928" y="18553"/>
                  <a:pt x="10923" y="18558"/>
                  <a:pt x="10923" y="18558"/>
                </a:cubicBezTo>
                <a:cubicBezTo>
                  <a:pt x="10923" y="18553"/>
                  <a:pt x="10928" y="18553"/>
                  <a:pt x="10934" y="18547"/>
                </a:cubicBezTo>
                <a:close/>
                <a:moveTo>
                  <a:pt x="9005" y="18558"/>
                </a:moveTo>
                <a:cubicBezTo>
                  <a:pt x="8971" y="18564"/>
                  <a:pt x="8942" y="18564"/>
                  <a:pt x="8914" y="18564"/>
                </a:cubicBezTo>
                <a:cubicBezTo>
                  <a:pt x="8914" y="18558"/>
                  <a:pt x="8908" y="18558"/>
                  <a:pt x="8908" y="18558"/>
                </a:cubicBezTo>
                <a:close/>
                <a:moveTo>
                  <a:pt x="10094" y="18541"/>
                </a:moveTo>
                <a:cubicBezTo>
                  <a:pt x="10083" y="18547"/>
                  <a:pt x="10072" y="18558"/>
                  <a:pt x="10066" y="18570"/>
                </a:cubicBezTo>
                <a:cubicBezTo>
                  <a:pt x="10060" y="18564"/>
                  <a:pt x="10060" y="18558"/>
                  <a:pt x="10060" y="18553"/>
                </a:cubicBezTo>
                <a:cubicBezTo>
                  <a:pt x="10072" y="18553"/>
                  <a:pt x="10083" y="18547"/>
                  <a:pt x="10094" y="18541"/>
                </a:cubicBezTo>
                <a:close/>
                <a:moveTo>
                  <a:pt x="10054" y="18541"/>
                </a:moveTo>
                <a:lnTo>
                  <a:pt x="10054" y="18541"/>
                </a:lnTo>
                <a:cubicBezTo>
                  <a:pt x="10060" y="18547"/>
                  <a:pt x="10054" y="18558"/>
                  <a:pt x="10049" y="18570"/>
                </a:cubicBezTo>
                <a:cubicBezTo>
                  <a:pt x="10044" y="18571"/>
                  <a:pt x="10039" y="18571"/>
                  <a:pt x="10035" y="18571"/>
                </a:cubicBezTo>
                <a:cubicBezTo>
                  <a:pt x="10017" y="18571"/>
                  <a:pt x="10011" y="18561"/>
                  <a:pt x="10020" y="18547"/>
                </a:cubicBezTo>
                <a:cubicBezTo>
                  <a:pt x="10032" y="18547"/>
                  <a:pt x="10043" y="18547"/>
                  <a:pt x="10054" y="18541"/>
                </a:cubicBezTo>
                <a:close/>
                <a:moveTo>
                  <a:pt x="9822" y="18564"/>
                </a:moveTo>
                <a:cubicBezTo>
                  <a:pt x="9816" y="18570"/>
                  <a:pt x="9811" y="18575"/>
                  <a:pt x="9799" y="18575"/>
                </a:cubicBezTo>
                <a:cubicBezTo>
                  <a:pt x="9793" y="18575"/>
                  <a:pt x="9788" y="18570"/>
                  <a:pt x="9782" y="18570"/>
                </a:cubicBezTo>
                <a:cubicBezTo>
                  <a:pt x="9793" y="18564"/>
                  <a:pt x="9811" y="18564"/>
                  <a:pt x="9822" y="18564"/>
                </a:cubicBezTo>
                <a:close/>
                <a:moveTo>
                  <a:pt x="9958" y="18553"/>
                </a:moveTo>
                <a:cubicBezTo>
                  <a:pt x="9958" y="18558"/>
                  <a:pt x="9952" y="18564"/>
                  <a:pt x="9947" y="18575"/>
                </a:cubicBezTo>
                <a:lnTo>
                  <a:pt x="9947" y="18570"/>
                </a:lnTo>
                <a:cubicBezTo>
                  <a:pt x="9930" y="18570"/>
                  <a:pt x="9924" y="18564"/>
                  <a:pt x="9924" y="18553"/>
                </a:cubicBezTo>
                <a:close/>
                <a:moveTo>
                  <a:pt x="9464" y="18570"/>
                </a:moveTo>
                <a:cubicBezTo>
                  <a:pt x="9464" y="18574"/>
                  <a:pt x="9467" y="18577"/>
                  <a:pt x="9469" y="18581"/>
                </a:cubicBezTo>
                <a:lnTo>
                  <a:pt x="9464" y="18581"/>
                </a:lnTo>
                <a:cubicBezTo>
                  <a:pt x="9459" y="18581"/>
                  <a:pt x="9459" y="18575"/>
                  <a:pt x="9459" y="18570"/>
                </a:cubicBezTo>
                <a:close/>
                <a:moveTo>
                  <a:pt x="10225" y="18530"/>
                </a:moveTo>
                <a:lnTo>
                  <a:pt x="10225" y="18530"/>
                </a:lnTo>
                <a:cubicBezTo>
                  <a:pt x="10219" y="18536"/>
                  <a:pt x="10219" y="18547"/>
                  <a:pt x="10219" y="18553"/>
                </a:cubicBezTo>
                <a:cubicBezTo>
                  <a:pt x="10213" y="18558"/>
                  <a:pt x="10202" y="18558"/>
                  <a:pt x="10196" y="18564"/>
                </a:cubicBezTo>
                <a:cubicBezTo>
                  <a:pt x="10185" y="18570"/>
                  <a:pt x="10174" y="18570"/>
                  <a:pt x="10162" y="18581"/>
                </a:cubicBezTo>
                <a:cubicBezTo>
                  <a:pt x="10157" y="18575"/>
                  <a:pt x="10151" y="18575"/>
                  <a:pt x="10140" y="18575"/>
                </a:cubicBezTo>
                <a:cubicBezTo>
                  <a:pt x="10168" y="18558"/>
                  <a:pt x="10191" y="18536"/>
                  <a:pt x="10225" y="18530"/>
                </a:cubicBezTo>
                <a:close/>
                <a:moveTo>
                  <a:pt x="9584" y="18570"/>
                </a:moveTo>
                <a:cubicBezTo>
                  <a:pt x="9584" y="18575"/>
                  <a:pt x="9589" y="18581"/>
                  <a:pt x="9589" y="18587"/>
                </a:cubicBezTo>
                <a:cubicBezTo>
                  <a:pt x="9584" y="18581"/>
                  <a:pt x="9572" y="18581"/>
                  <a:pt x="9567" y="18581"/>
                </a:cubicBezTo>
                <a:cubicBezTo>
                  <a:pt x="9572" y="18575"/>
                  <a:pt x="9578" y="18575"/>
                  <a:pt x="9584" y="18570"/>
                </a:cubicBezTo>
                <a:close/>
                <a:moveTo>
                  <a:pt x="9704" y="18566"/>
                </a:moveTo>
                <a:cubicBezTo>
                  <a:pt x="9722" y="18566"/>
                  <a:pt x="9741" y="18568"/>
                  <a:pt x="9759" y="18570"/>
                </a:cubicBezTo>
                <a:lnTo>
                  <a:pt x="9759" y="18587"/>
                </a:lnTo>
                <a:lnTo>
                  <a:pt x="9640" y="18587"/>
                </a:lnTo>
                <a:cubicBezTo>
                  <a:pt x="9629" y="18587"/>
                  <a:pt x="9623" y="18581"/>
                  <a:pt x="9612" y="18581"/>
                </a:cubicBezTo>
                <a:cubicBezTo>
                  <a:pt x="9641" y="18570"/>
                  <a:pt x="9672" y="18566"/>
                  <a:pt x="9704" y="18566"/>
                </a:cubicBezTo>
                <a:close/>
                <a:moveTo>
                  <a:pt x="9567" y="18564"/>
                </a:moveTo>
                <a:cubicBezTo>
                  <a:pt x="9572" y="18574"/>
                  <a:pt x="9563" y="18593"/>
                  <a:pt x="9549" y="18593"/>
                </a:cubicBezTo>
                <a:cubicBezTo>
                  <a:pt x="9547" y="18593"/>
                  <a:pt x="9546" y="18593"/>
                  <a:pt x="9544" y="18592"/>
                </a:cubicBezTo>
                <a:lnTo>
                  <a:pt x="9544" y="18587"/>
                </a:lnTo>
                <a:cubicBezTo>
                  <a:pt x="9532" y="18587"/>
                  <a:pt x="9527" y="18575"/>
                  <a:pt x="9527" y="18570"/>
                </a:cubicBezTo>
                <a:cubicBezTo>
                  <a:pt x="9538" y="18570"/>
                  <a:pt x="9555" y="18564"/>
                  <a:pt x="9567" y="18564"/>
                </a:cubicBezTo>
                <a:close/>
                <a:moveTo>
                  <a:pt x="11314" y="18553"/>
                </a:moveTo>
                <a:cubicBezTo>
                  <a:pt x="11303" y="18564"/>
                  <a:pt x="11286" y="18587"/>
                  <a:pt x="11274" y="18598"/>
                </a:cubicBezTo>
                <a:cubicBezTo>
                  <a:pt x="11308" y="18581"/>
                  <a:pt x="11337" y="18570"/>
                  <a:pt x="11371" y="18570"/>
                </a:cubicBezTo>
                <a:cubicBezTo>
                  <a:pt x="11359" y="18564"/>
                  <a:pt x="11331" y="18558"/>
                  <a:pt x="11314" y="18553"/>
                </a:cubicBezTo>
                <a:close/>
                <a:moveTo>
                  <a:pt x="10622" y="18575"/>
                </a:moveTo>
                <a:cubicBezTo>
                  <a:pt x="10576" y="18587"/>
                  <a:pt x="10531" y="18598"/>
                  <a:pt x="10486" y="18615"/>
                </a:cubicBezTo>
                <a:cubicBezTo>
                  <a:pt x="10486" y="18604"/>
                  <a:pt x="10480" y="18598"/>
                  <a:pt x="10474" y="18587"/>
                </a:cubicBezTo>
                <a:lnTo>
                  <a:pt x="10622" y="18575"/>
                </a:lnTo>
                <a:close/>
                <a:moveTo>
                  <a:pt x="7864" y="18464"/>
                </a:moveTo>
                <a:cubicBezTo>
                  <a:pt x="7893" y="18464"/>
                  <a:pt x="7921" y="18479"/>
                  <a:pt x="7950" y="18479"/>
                </a:cubicBezTo>
                <a:cubicBezTo>
                  <a:pt x="8057" y="18496"/>
                  <a:pt x="8165" y="18513"/>
                  <a:pt x="8273" y="18530"/>
                </a:cubicBezTo>
                <a:cubicBezTo>
                  <a:pt x="8449" y="18553"/>
                  <a:pt x="8619" y="18575"/>
                  <a:pt x="8789" y="18598"/>
                </a:cubicBezTo>
                <a:cubicBezTo>
                  <a:pt x="8801" y="18604"/>
                  <a:pt x="8812" y="18609"/>
                  <a:pt x="8823" y="18621"/>
                </a:cubicBezTo>
                <a:cubicBezTo>
                  <a:pt x="8630" y="18609"/>
                  <a:pt x="8443" y="18581"/>
                  <a:pt x="8256" y="18547"/>
                </a:cubicBezTo>
                <a:lnTo>
                  <a:pt x="8239" y="18547"/>
                </a:lnTo>
                <a:lnTo>
                  <a:pt x="8182" y="18536"/>
                </a:lnTo>
                <a:lnTo>
                  <a:pt x="8176" y="18536"/>
                </a:lnTo>
                <a:cubicBezTo>
                  <a:pt x="8131" y="18530"/>
                  <a:pt x="8086" y="18519"/>
                  <a:pt x="8040" y="18513"/>
                </a:cubicBezTo>
                <a:cubicBezTo>
                  <a:pt x="8040" y="18519"/>
                  <a:pt x="8040" y="18524"/>
                  <a:pt x="8040" y="18530"/>
                </a:cubicBezTo>
                <a:cubicBezTo>
                  <a:pt x="7978" y="18485"/>
                  <a:pt x="7904" y="18490"/>
                  <a:pt x="7830" y="18473"/>
                </a:cubicBezTo>
                <a:cubicBezTo>
                  <a:pt x="7842" y="18467"/>
                  <a:pt x="7853" y="18464"/>
                  <a:pt x="7864" y="18464"/>
                </a:cubicBezTo>
                <a:close/>
                <a:moveTo>
                  <a:pt x="8829" y="18598"/>
                </a:moveTo>
                <a:cubicBezTo>
                  <a:pt x="8874" y="18604"/>
                  <a:pt x="8925" y="18609"/>
                  <a:pt x="8976" y="18615"/>
                </a:cubicBezTo>
                <a:lnTo>
                  <a:pt x="8993" y="18615"/>
                </a:lnTo>
                <a:cubicBezTo>
                  <a:pt x="9067" y="18621"/>
                  <a:pt x="9141" y="18615"/>
                  <a:pt x="9215" y="18632"/>
                </a:cubicBezTo>
                <a:cubicBezTo>
                  <a:pt x="9189" y="18637"/>
                  <a:pt x="9162" y="18639"/>
                  <a:pt x="9135" y="18639"/>
                </a:cubicBezTo>
                <a:cubicBezTo>
                  <a:pt x="9076" y="18639"/>
                  <a:pt x="9015" y="18630"/>
                  <a:pt x="8956" y="18630"/>
                </a:cubicBezTo>
                <a:cubicBezTo>
                  <a:pt x="8920" y="18630"/>
                  <a:pt x="8885" y="18633"/>
                  <a:pt x="8852" y="18644"/>
                </a:cubicBezTo>
                <a:cubicBezTo>
                  <a:pt x="8852" y="18634"/>
                  <a:pt x="8852" y="18626"/>
                  <a:pt x="8852" y="18621"/>
                </a:cubicBezTo>
                <a:lnTo>
                  <a:pt x="8835" y="18621"/>
                </a:lnTo>
                <a:cubicBezTo>
                  <a:pt x="8829" y="18615"/>
                  <a:pt x="8829" y="18604"/>
                  <a:pt x="8829" y="18598"/>
                </a:cubicBezTo>
                <a:close/>
                <a:moveTo>
                  <a:pt x="9256" y="18616"/>
                </a:moveTo>
                <a:cubicBezTo>
                  <a:pt x="9274" y="18616"/>
                  <a:pt x="9292" y="18636"/>
                  <a:pt x="9266" y="18649"/>
                </a:cubicBezTo>
                <a:cubicBezTo>
                  <a:pt x="9263" y="18651"/>
                  <a:pt x="9259" y="18652"/>
                  <a:pt x="9255" y="18652"/>
                </a:cubicBezTo>
                <a:cubicBezTo>
                  <a:pt x="9238" y="18652"/>
                  <a:pt x="9220" y="18635"/>
                  <a:pt x="9243" y="18621"/>
                </a:cubicBezTo>
                <a:cubicBezTo>
                  <a:pt x="9247" y="18617"/>
                  <a:pt x="9252" y="18616"/>
                  <a:pt x="9256" y="18616"/>
                </a:cubicBezTo>
                <a:close/>
                <a:moveTo>
                  <a:pt x="9901" y="18558"/>
                </a:moveTo>
                <a:lnTo>
                  <a:pt x="9901" y="18558"/>
                </a:lnTo>
                <a:cubicBezTo>
                  <a:pt x="9890" y="18581"/>
                  <a:pt x="9896" y="18598"/>
                  <a:pt x="9907" y="18615"/>
                </a:cubicBezTo>
                <a:cubicBezTo>
                  <a:pt x="9926" y="18619"/>
                  <a:pt x="9944" y="18621"/>
                  <a:pt x="9962" y="18621"/>
                </a:cubicBezTo>
                <a:cubicBezTo>
                  <a:pt x="10014" y="18621"/>
                  <a:pt x="10064" y="18609"/>
                  <a:pt x="10113" y="18609"/>
                </a:cubicBezTo>
                <a:cubicBezTo>
                  <a:pt x="10120" y="18609"/>
                  <a:pt x="10127" y="18609"/>
                  <a:pt x="10134" y="18609"/>
                </a:cubicBezTo>
                <a:cubicBezTo>
                  <a:pt x="10179" y="18604"/>
                  <a:pt x="10230" y="18615"/>
                  <a:pt x="10264" y="18581"/>
                </a:cubicBezTo>
                <a:cubicBezTo>
                  <a:pt x="10259" y="18581"/>
                  <a:pt x="10247" y="18575"/>
                  <a:pt x="10242" y="18575"/>
                </a:cubicBezTo>
                <a:cubicBezTo>
                  <a:pt x="10259" y="18575"/>
                  <a:pt x="10270" y="18575"/>
                  <a:pt x="10281" y="18570"/>
                </a:cubicBezTo>
                <a:lnTo>
                  <a:pt x="10281" y="18570"/>
                </a:lnTo>
                <a:cubicBezTo>
                  <a:pt x="10273" y="18583"/>
                  <a:pt x="10278" y="18611"/>
                  <a:pt x="10294" y="18611"/>
                </a:cubicBezTo>
                <a:cubicBezTo>
                  <a:pt x="10299" y="18611"/>
                  <a:pt x="10304" y="18609"/>
                  <a:pt x="10310" y="18604"/>
                </a:cubicBezTo>
                <a:cubicBezTo>
                  <a:pt x="10361" y="18598"/>
                  <a:pt x="10412" y="18592"/>
                  <a:pt x="10463" y="18587"/>
                </a:cubicBezTo>
                <a:lnTo>
                  <a:pt x="10463" y="18615"/>
                </a:lnTo>
                <a:lnTo>
                  <a:pt x="10452" y="18615"/>
                </a:lnTo>
                <a:cubicBezTo>
                  <a:pt x="10452" y="18609"/>
                  <a:pt x="10446" y="18598"/>
                  <a:pt x="10440" y="18592"/>
                </a:cubicBezTo>
                <a:cubicBezTo>
                  <a:pt x="10412" y="18604"/>
                  <a:pt x="10389" y="18615"/>
                  <a:pt x="10361" y="18626"/>
                </a:cubicBezTo>
                <a:cubicBezTo>
                  <a:pt x="10335" y="18621"/>
                  <a:pt x="10308" y="18615"/>
                  <a:pt x="10282" y="18615"/>
                </a:cubicBezTo>
                <a:cubicBezTo>
                  <a:pt x="10256" y="18615"/>
                  <a:pt x="10230" y="18621"/>
                  <a:pt x="10208" y="18638"/>
                </a:cubicBezTo>
                <a:lnTo>
                  <a:pt x="10191" y="18638"/>
                </a:lnTo>
                <a:cubicBezTo>
                  <a:pt x="10185" y="18632"/>
                  <a:pt x="10174" y="18621"/>
                  <a:pt x="10174" y="18621"/>
                </a:cubicBezTo>
                <a:cubicBezTo>
                  <a:pt x="10145" y="18626"/>
                  <a:pt x="10123" y="18632"/>
                  <a:pt x="10094" y="18638"/>
                </a:cubicBezTo>
                <a:cubicBezTo>
                  <a:pt x="9969" y="18644"/>
                  <a:pt x="9850" y="18649"/>
                  <a:pt x="9725" y="18661"/>
                </a:cubicBezTo>
                <a:cubicBezTo>
                  <a:pt x="9688" y="18652"/>
                  <a:pt x="9651" y="18650"/>
                  <a:pt x="9613" y="18650"/>
                </a:cubicBezTo>
                <a:cubicBezTo>
                  <a:pt x="9561" y="18650"/>
                  <a:pt x="9508" y="18654"/>
                  <a:pt x="9455" y="18654"/>
                </a:cubicBezTo>
                <a:cubicBezTo>
                  <a:pt x="9417" y="18654"/>
                  <a:pt x="9378" y="18652"/>
                  <a:pt x="9340" y="18644"/>
                </a:cubicBezTo>
                <a:cubicBezTo>
                  <a:pt x="9385" y="18638"/>
                  <a:pt x="9425" y="18632"/>
                  <a:pt x="9470" y="18632"/>
                </a:cubicBezTo>
                <a:lnTo>
                  <a:pt x="9470" y="18638"/>
                </a:lnTo>
                <a:cubicBezTo>
                  <a:pt x="9470" y="18638"/>
                  <a:pt x="9476" y="18632"/>
                  <a:pt x="9476" y="18632"/>
                </a:cubicBezTo>
                <a:cubicBezTo>
                  <a:pt x="9578" y="18626"/>
                  <a:pt x="9680" y="18626"/>
                  <a:pt x="9788" y="18626"/>
                </a:cubicBezTo>
                <a:cubicBezTo>
                  <a:pt x="9793" y="18626"/>
                  <a:pt x="9798" y="18625"/>
                  <a:pt x="9803" y="18625"/>
                </a:cubicBezTo>
                <a:cubicBezTo>
                  <a:pt x="9813" y="18625"/>
                  <a:pt x="9824" y="18626"/>
                  <a:pt x="9835" y="18626"/>
                </a:cubicBezTo>
                <a:cubicBezTo>
                  <a:pt x="9850" y="18626"/>
                  <a:pt x="9864" y="18624"/>
                  <a:pt x="9873" y="18609"/>
                </a:cubicBezTo>
                <a:lnTo>
                  <a:pt x="9833" y="18581"/>
                </a:lnTo>
                <a:cubicBezTo>
                  <a:pt x="9839" y="18575"/>
                  <a:pt x="9839" y="18570"/>
                  <a:pt x="9845" y="18564"/>
                </a:cubicBezTo>
                <a:cubicBezTo>
                  <a:pt x="9862" y="18564"/>
                  <a:pt x="9879" y="18564"/>
                  <a:pt x="9901" y="18558"/>
                </a:cubicBezTo>
                <a:close/>
                <a:moveTo>
                  <a:pt x="10184" y="18694"/>
                </a:moveTo>
                <a:lnTo>
                  <a:pt x="10184" y="18694"/>
                </a:lnTo>
                <a:cubicBezTo>
                  <a:pt x="10184" y="18694"/>
                  <a:pt x="10184" y="18695"/>
                  <a:pt x="10183" y="18695"/>
                </a:cubicBezTo>
                <a:lnTo>
                  <a:pt x="10183" y="18695"/>
                </a:lnTo>
                <a:lnTo>
                  <a:pt x="10185" y="18695"/>
                </a:lnTo>
                <a:cubicBezTo>
                  <a:pt x="10185" y="18694"/>
                  <a:pt x="10184" y="18694"/>
                  <a:pt x="10184" y="18694"/>
                </a:cubicBezTo>
                <a:close/>
                <a:moveTo>
                  <a:pt x="10183" y="18695"/>
                </a:moveTo>
                <a:lnTo>
                  <a:pt x="10134" y="18723"/>
                </a:lnTo>
                <a:cubicBezTo>
                  <a:pt x="10151" y="18723"/>
                  <a:pt x="10162" y="18723"/>
                  <a:pt x="10179" y="18717"/>
                </a:cubicBezTo>
                <a:cubicBezTo>
                  <a:pt x="10179" y="18711"/>
                  <a:pt x="10181" y="18703"/>
                  <a:pt x="10183" y="18695"/>
                </a:cubicBezTo>
                <a:close/>
                <a:moveTo>
                  <a:pt x="10972" y="18764"/>
                </a:moveTo>
                <a:lnTo>
                  <a:pt x="10972" y="18764"/>
                </a:lnTo>
                <a:cubicBezTo>
                  <a:pt x="10970" y="18771"/>
                  <a:pt x="10968" y="18779"/>
                  <a:pt x="10968" y="18785"/>
                </a:cubicBezTo>
                <a:lnTo>
                  <a:pt x="10972" y="18764"/>
                </a:lnTo>
                <a:close/>
                <a:moveTo>
                  <a:pt x="9260" y="18695"/>
                </a:moveTo>
                <a:lnTo>
                  <a:pt x="9260" y="18695"/>
                </a:lnTo>
                <a:cubicBezTo>
                  <a:pt x="9254" y="18712"/>
                  <a:pt x="9243" y="18740"/>
                  <a:pt x="9237" y="18751"/>
                </a:cubicBezTo>
                <a:lnTo>
                  <a:pt x="9311" y="18751"/>
                </a:lnTo>
                <a:cubicBezTo>
                  <a:pt x="9306" y="18763"/>
                  <a:pt x="9289" y="18785"/>
                  <a:pt x="9283" y="18797"/>
                </a:cubicBezTo>
                <a:cubicBezTo>
                  <a:pt x="9260" y="18797"/>
                  <a:pt x="9237" y="18797"/>
                  <a:pt x="9220" y="18780"/>
                </a:cubicBezTo>
                <a:cubicBezTo>
                  <a:pt x="9220" y="18746"/>
                  <a:pt x="9243" y="18717"/>
                  <a:pt x="9260" y="18695"/>
                </a:cubicBezTo>
                <a:close/>
                <a:moveTo>
                  <a:pt x="9345" y="18751"/>
                </a:moveTo>
                <a:cubicBezTo>
                  <a:pt x="9383" y="18751"/>
                  <a:pt x="9421" y="18754"/>
                  <a:pt x="9459" y="18754"/>
                </a:cubicBezTo>
                <a:cubicBezTo>
                  <a:pt x="9478" y="18754"/>
                  <a:pt x="9497" y="18753"/>
                  <a:pt x="9515" y="18751"/>
                </a:cubicBezTo>
                <a:lnTo>
                  <a:pt x="9515" y="18751"/>
                </a:lnTo>
                <a:cubicBezTo>
                  <a:pt x="9504" y="18774"/>
                  <a:pt x="9481" y="18774"/>
                  <a:pt x="9464" y="18785"/>
                </a:cubicBezTo>
                <a:cubicBezTo>
                  <a:pt x="9464" y="18791"/>
                  <a:pt x="9464" y="18802"/>
                  <a:pt x="9464" y="18808"/>
                </a:cubicBezTo>
                <a:cubicBezTo>
                  <a:pt x="9413" y="18785"/>
                  <a:pt x="9351" y="18802"/>
                  <a:pt x="9311" y="18785"/>
                </a:cubicBezTo>
                <a:cubicBezTo>
                  <a:pt x="9311" y="18763"/>
                  <a:pt x="9323" y="18751"/>
                  <a:pt x="9345" y="18751"/>
                </a:cubicBezTo>
                <a:close/>
                <a:moveTo>
                  <a:pt x="9508" y="18788"/>
                </a:moveTo>
                <a:cubicBezTo>
                  <a:pt x="9515" y="18788"/>
                  <a:pt x="9521" y="18792"/>
                  <a:pt x="9521" y="18802"/>
                </a:cubicBezTo>
                <a:cubicBezTo>
                  <a:pt x="9515" y="18808"/>
                  <a:pt x="9498" y="18819"/>
                  <a:pt x="9493" y="18819"/>
                </a:cubicBezTo>
                <a:cubicBezTo>
                  <a:pt x="9469" y="18808"/>
                  <a:pt x="9492" y="18788"/>
                  <a:pt x="9508" y="18788"/>
                </a:cubicBezTo>
                <a:close/>
                <a:moveTo>
                  <a:pt x="9106" y="0"/>
                </a:moveTo>
                <a:cubicBezTo>
                  <a:pt x="9089" y="0"/>
                  <a:pt x="9075" y="23"/>
                  <a:pt x="9062" y="28"/>
                </a:cubicBezTo>
                <a:cubicBezTo>
                  <a:pt x="9051" y="27"/>
                  <a:pt x="9041" y="26"/>
                  <a:pt x="9032" y="26"/>
                </a:cubicBezTo>
                <a:cubicBezTo>
                  <a:pt x="8978" y="26"/>
                  <a:pt x="8935" y="41"/>
                  <a:pt x="8891" y="85"/>
                </a:cubicBezTo>
                <a:cubicBezTo>
                  <a:pt x="8891" y="73"/>
                  <a:pt x="8891" y="50"/>
                  <a:pt x="8891" y="39"/>
                </a:cubicBezTo>
                <a:cubicBezTo>
                  <a:pt x="8886" y="50"/>
                  <a:pt x="8874" y="73"/>
                  <a:pt x="8869" y="85"/>
                </a:cubicBezTo>
                <a:cubicBezTo>
                  <a:pt x="8856" y="76"/>
                  <a:pt x="8841" y="49"/>
                  <a:pt x="8822" y="49"/>
                </a:cubicBezTo>
                <a:cubicBezTo>
                  <a:pt x="8815" y="49"/>
                  <a:pt x="8808" y="53"/>
                  <a:pt x="8801" y="62"/>
                </a:cubicBezTo>
                <a:cubicBezTo>
                  <a:pt x="8761" y="62"/>
                  <a:pt x="8715" y="56"/>
                  <a:pt x="8676" y="56"/>
                </a:cubicBezTo>
                <a:cubicBezTo>
                  <a:pt x="8715" y="79"/>
                  <a:pt x="8767" y="90"/>
                  <a:pt x="8812" y="96"/>
                </a:cubicBezTo>
                <a:lnTo>
                  <a:pt x="8823" y="56"/>
                </a:lnTo>
                <a:cubicBezTo>
                  <a:pt x="8834" y="82"/>
                  <a:pt x="8853" y="96"/>
                  <a:pt x="8874" y="96"/>
                </a:cubicBezTo>
                <a:cubicBezTo>
                  <a:pt x="8885" y="96"/>
                  <a:pt x="8897" y="92"/>
                  <a:pt x="8908" y="85"/>
                </a:cubicBezTo>
                <a:lnTo>
                  <a:pt x="8908" y="85"/>
                </a:lnTo>
                <a:lnTo>
                  <a:pt x="8903" y="119"/>
                </a:lnTo>
                <a:cubicBezTo>
                  <a:pt x="8925" y="85"/>
                  <a:pt x="8948" y="56"/>
                  <a:pt x="8982" y="33"/>
                </a:cubicBezTo>
                <a:cubicBezTo>
                  <a:pt x="9033" y="56"/>
                  <a:pt x="9045" y="107"/>
                  <a:pt x="9050" y="153"/>
                </a:cubicBezTo>
                <a:cubicBezTo>
                  <a:pt x="9096" y="164"/>
                  <a:pt x="9141" y="170"/>
                  <a:pt x="9186" y="175"/>
                </a:cubicBezTo>
                <a:cubicBezTo>
                  <a:pt x="8948" y="192"/>
                  <a:pt x="8715" y="204"/>
                  <a:pt x="8477" y="204"/>
                </a:cubicBezTo>
                <a:cubicBezTo>
                  <a:pt x="8483" y="192"/>
                  <a:pt x="8494" y="175"/>
                  <a:pt x="8506" y="170"/>
                </a:cubicBezTo>
                <a:cubicBezTo>
                  <a:pt x="8500" y="170"/>
                  <a:pt x="8489" y="164"/>
                  <a:pt x="8483" y="164"/>
                </a:cubicBezTo>
                <a:cubicBezTo>
                  <a:pt x="8479" y="196"/>
                  <a:pt x="8464" y="214"/>
                  <a:pt x="8439" y="214"/>
                </a:cubicBezTo>
                <a:cubicBezTo>
                  <a:pt x="8429" y="214"/>
                  <a:pt x="8417" y="210"/>
                  <a:pt x="8403" y="204"/>
                </a:cubicBezTo>
                <a:lnTo>
                  <a:pt x="8454" y="170"/>
                </a:lnTo>
                <a:cubicBezTo>
                  <a:pt x="8437" y="170"/>
                  <a:pt x="8420" y="175"/>
                  <a:pt x="8409" y="175"/>
                </a:cubicBezTo>
                <a:cubicBezTo>
                  <a:pt x="8403" y="192"/>
                  <a:pt x="8403" y="204"/>
                  <a:pt x="8392" y="215"/>
                </a:cubicBezTo>
                <a:cubicBezTo>
                  <a:pt x="8324" y="221"/>
                  <a:pt x="8250" y="221"/>
                  <a:pt x="8176" y="226"/>
                </a:cubicBezTo>
                <a:cubicBezTo>
                  <a:pt x="8173" y="226"/>
                  <a:pt x="8169" y="226"/>
                  <a:pt x="8166" y="226"/>
                </a:cubicBezTo>
                <a:cubicBezTo>
                  <a:pt x="8112" y="226"/>
                  <a:pt x="8048" y="251"/>
                  <a:pt x="7990" y="251"/>
                </a:cubicBezTo>
                <a:cubicBezTo>
                  <a:pt x="7959" y="251"/>
                  <a:pt x="7929" y="244"/>
                  <a:pt x="7904" y="221"/>
                </a:cubicBezTo>
                <a:cubicBezTo>
                  <a:pt x="7864" y="221"/>
                  <a:pt x="7819" y="215"/>
                  <a:pt x="7779" y="209"/>
                </a:cubicBezTo>
                <a:lnTo>
                  <a:pt x="7751" y="232"/>
                </a:lnTo>
                <a:cubicBezTo>
                  <a:pt x="7741" y="227"/>
                  <a:pt x="7730" y="224"/>
                  <a:pt x="7721" y="224"/>
                </a:cubicBezTo>
                <a:cubicBezTo>
                  <a:pt x="7699" y="224"/>
                  <a:pt x="7681" y="238"/>
                  <a:pt x="7677" y="266"/>
                </a:cubicBezTo>
                <a:cubicBezTo>
                  <a:pt x="7706" y="266"/>
                  <a:pt x="7728" y="266"/>
                  <a:pt x="7751" y="260"/>
                </a:cubicBezTo>
                <a:lnTo>
                  <a:pt x="7751" y="260"/>
                </a:lnTo>
                <a:cubicBezTo>
                  <a:pt x="7717" y="277"/>
                  <a:pt x="7683" y="283"/>
                  <a:pt x="7643" y="289"/>
                </a:cubicBezTo>
                <a:cubicBezTo>
                  <a:pt x="7649" y="277"/>
                  <a:pt x="7649" y="255"/>
                  <a:pt x="7654" y="243"/>
                </a:cubicBezTo>
                <a:lnTo>
                  <a:pt x="7654" y="243"/>
                </a:lnTo>
                <a:cubicBezTo>
                  <a:pt x="7637" y="249"/>
                  <a:pt x="7615" y="260"/>
                  <a:pt x="7598" y="272"/>
                </a:cubicBezTo>
                <a:cubicBezTo>
                  <a:pt x="7598" y="249"/>
                  <a:pt x="7598" y="226"/>
                  <a:pt x="7598" y="204"/>
                </a:cubicBezTo>
                <a:cubicBezTo>
                  <a:pt x="7626" y="198"/>
                  <a:pt x="7643" y="192"/>
                  <a:pt x="7666" y="187"/>
                </a:cubicBezTo>
                <a:cubicBezTo>
                  <a:pt x="7671" y="187"/>
                  <a:pt x="7683" y="192"/>
                  <a:pt x="7689" y="198"/>
                </a:cubicBezTo>
                <a:cubicBezTo>
                  <a:pt x="7745" y="192"/>
                  <a:pt x="7796" y="175"/>
                  <a:pt x="7853" y="147"/>
                </a:cubicBezTo>
                <a:lnTo>
                  <a:pt x="7898" y="175"/>
                </a:lnTo>
                <a:cubicBezTo>
                  <a:pt x="7898" y="164"/>
                  <a:pt x="7904" y="136"/>
                  <a:pt x="7904" y="124"/>
                </a:cubicBezTo>
                <a:cubicBezTo>
                  <a:pt x="7879" y="117"/>
                  <a:pt x="7854" y="114"/>
                  <a:pt x="7829" y="114"/>
                </a:cubicBezTo>
                <a:cubicBezTo>
                  <a:pt x="7758" y="114"/>
                  <a:pt x="7686" y="137"/>
                  <a:pt x="7615" y="141"/>
                </a:cubicBezTo>
                <a:lnTo>
                  <a:pt x="7620" y="113"/>
                </a:lnTo>
                <a:lnTo>
                  <a:pt x="7620" y="113"/>
                </a:lnTo>
                <a:cubicBezTo>
                  <a:pt x="7615" y="119"/>
                  <a:pt x="7609" y="136"/>
                  <a:pt x="7609" y="147"/>
                </a:cubicBezTo>
                <a:cubicBezTo>
                  <a:pt x="7558" y="147"/>
                  <a:pt x="7507" y="153"/>
                  <a:pt x="7462" y="175"/>
                </a:cubicBezTo>
                <a:cubicBezTo>
                  <a:pt x="7451" y="174"/>
                  <a:pt x="7440" y="173"/>
                  <a:pt x="7430" y="173"/>
                </a:cubicBezTo>
                <a:cubicBezTo>
                  <a:pt x="7404" y="173"/>
                  <a:pt x="7383" y="181"/>
                  <a:pt x="7371" y="209"/>
                </a:cubicBezTo>
                <a:cubicBezTo>
                  <a:pt x="7365" y="204"/>
                  <a:pt x="7359" y="187"/>
                  <a:pt x="7354" y="175"/>
                </a:cubicBezTo>
                <a:cubicBezTo>
                  <a:pt x="7354" y="187"/>
                  <a:pt x="7348" y="215"/>
                  <a:pt x="7348" y="226"/>
                </a:cubicBezTo>
                <a:cubicBezTo>
                  <a:pt x="7337" y="221"/>
                  <a:pt x="7308" y="209"/>
                  <a:pt x="7291" y="204"/>
                </a:cubicBezTo>
                <a:cubicBezTo>
                  <a:pt x="7291" y="209"/>
                  <a:pt x="7286" y="221"/>
                  <a:pt x="7286" y="226"/>
                </a:cubicBezTo>
                <a:cubicBezTo>
                  <a:pt x="7310" y="229"/>
                  <a:pt x="7336" y="233"/>
                  <a:pt x="7361" y="233"/>
                </a:cubicBezTo>
                <a:cubicBezTo>
                  <a:pt x="7396" y="233"/>
                  <a:pt x="7430" y="225"/>
                  <a:pt x="7456" y="192"/>
                </a:cubicBezTo>
                <a:cubicBezTo>
                  <a:pt x="7467" y="198"/>
                  <a:pt x="7490" y="209"/>
                  <a:pt x="7501" y="221"/>
                </a:cubicBezTo>
                <a:cubicBezTo>
                  <a:pt x="7530" y="209"/>
                  <a:pt x="7564" y="204"/>
                  <a:pt x="7592" y="198"/>
                </a:cubicBezTo>
                <a:lnTo>
                  <a:pt x="7592" y="198"/>
                </a:lnTo>
                <a:cubicBezTo>
                  <a:pt x="7586" y="215"/>
                  <a:pt x="7581" y="255"/>
                  <a:pt x="7575" y="272"/>
                </a:cubicBezTo>
                <a:lnTo>
                  <a:pt x="7530" y="255"/>
                </a:lnTo>
                <a:lnTo>
                  <a:pt x="7530" y="306"/>
                </a:lnTo>
                <a:cubicBezTo>
                  <a:pt x="7524" y="306"/>
                  <a:pt x="7507" y="317"/>
                  <a:pt x="7501" y="317"/>
                </a:cubicBezTo>
                <a:lnTo>
                  <a:pt x="7501" y="260"/>
                </a:lnTo>
                <a:cubicBezTo>
                  <a:pt x="7484" y="272"/>
                  <a:pt x="7473" y="294"/>
                  <a:pt x="7462" y="311"/>
                </a:cubicBezTo>
                <a:cubicBezTo>
                  <a:pt x="7450" y="317"/>
                  <a:pt x="7433" y="323"/>
                  <a:pt x="7416" y="328"/>
                </a:cubicBezTo>
                <a:cubicBezTo>
                  <a:pt x="7433" y="311"/>
                  <a:pt x="7456" y="306"/>
                  <a:pt x="7462" y="289"/>
                </a:cubicBezTo>
                <a:cubicBezTo>
                  <a:pt x="7454" y="283"/>
                  <a:pt x="7447" y="280"/>
                  <a:pt x="7440" y="280"/>
                </a:cubicBezTo>
                <a:cubicBezTo>
                  <a:pt x="7410" y="280"/>
                  <a:pt x="7392" y="336"/>
                  <a:pt x="7359" y="346"/>
                </a:cubicBezTo>
                <a:cubicBezTo>
                  <a:pt x="7337" y="346"/>
                  <a:pt x="7291" y="340"/>
                  <a:pt x="7269" y="340"/>
                </a:cubicBezTo>
                <a:cubicBezTo>
                  <a:pt x="7280" y="328"/>
                  <a:pt x="7297" y="306"/>
                  <a:pt x="7308" y="294"/>
                </a:cubicBezTo>
                <a:lnTo>
                  <a:pt x="7308" y="294"/>
                </a:lnTo>
                <a:cubicBezTo>
                  <a:pt x="7285" y="313"/>
                  <a:pt x="7257" y="324"/>
                  <a:pt x="7229" y="324"/>
                </a:cubicBezTo>
                <a:cubicBezTo>
                  <a:pt x="7224" y="324"/>
                  <a:pt x="7218" y="324"/>
                  <a:pt x="7212" y="323"/>
                </a:cubicBezTo>
                <a:lnTo>
                  <a:pt x="7212" y="323"/>
                </a:lnTo>
                <a:cubicBezTo>
                  <a:pt x="7229" y="328"/>
                  <a:pt x="7257" y="340"/>
                  <a:pt x="7269" y="346"/>
                </a:cubicBezTo>
                <a:cubicBezTo>
                  <a:pt x="7256" y="360"/>
                  <a:pt x="7243" y="367"/>
                  <a:pt x="7231" y="367"/>
                </a:cubicBezTo>
                <a:cubicBezTo>
                  <a:pt x="7211" y="367"/>
                  <a:pt x="7192" y="350"/>
                  <a:pt x="7178" y="328"/>
                </a:cubicBezTo>
                <a:cubicBezTo>
                  <a:pt x="7172" y="340"/>
                  <a:pt x="7161" y="363"/>
                  <a:pt x="7155" y="374"/>
                </a:cubicBezTo>
                <a:cubicBezTo>
                  <a:pt x="7093" y="402"/>
                  <a:pt x="7030" y="414"/>
                  <a:pt x="6968" y="436"/>
                </a:cubicBezTo>
                <a:cubicBezTo>
                  <a:pt x="6979" y="414"/>
                  <a:pt x="6996" y="391"/>
                  <a:pt x="7008" y="363"/>
                </a:cubicBezTo>
                <a:lnTo>
                  <a:pt x="7008" y="363"/>
                </a:lnTo>
                <a:cubicBezTo>
                  <a:pt x="6974" y="380"/>
                  <a:pt x="6957" y="408"/>
                  <a:pt x="6951" y="442"/>
                </a:cubicBezTo>
                <a:cubicBezTo>
                  <a:pt x="6934" y="431"/>
                  <a:pt x="6917" y="414"/>
                  <a:pt x="6906" y="397"/>
                </a:cubicBezTo>
                <a:lnTo>
                  <a:pt x="6906" y="397"/>
                </a:lnTo>
                <a:cubicBezTo>
                  <a:pt x="6911" y="419"/>
                  <a:pt x="6917" y="436"/>
                  <a:pt x="6917" y="453"/>
                </a:cubicBezTo>
                <a:cubicBezTo>
                  <a:pt x="6871" y="453"/>
                  <a:pt x="6832" y="476"/>
                  <a:pt x="6792" y="493"/>
                </a:cubicBezTo>
                <a:cubicBezTo>
                  <a:pt x="6792" y="482"/>
                  <a:pt x="6798" y="459"/>
                  <a:pt x="6798" y="448"/>
                </a:cubicBezTo>
                <a:lnTo>
                  <a:pt x="6798" y="448"/>
                </a:lnTo>
                <a:cubicBezTo>
                  <a:pt x="6786" y="453"/>
                  <a:pt x="6764" y="453"/>
                  <a:pt x="6752" y="459"/>
                </a:cubicBezTo>
                <a:cubicBezTo>
                  <a:pt x="6803" y="499"/>
                  <a:pt x="6741" y="521"/>
                  <a:pt x="6707" y="533"/>
                </a:cubicBezTo>
                <a:lnTo>
                  <a:pt x="6701" y="533"/>
                </a:lnTo>
                <a:lnTo>
                  <a:pt x="6690" y="516"/>
                </a:lnTo>
                <a:cubicBezTo>
                  <a:pt x="6690" y="521"/>
                  <a:pt x="6690" y="527"/>
                  <a:pt x="6690" y="538"/>
                </a:cubicBezTo>
                <a:cubicBezTo>
                  <a:pt x="6645" y="550"/>
                  <a:pt x="6599" y="567"/>
                  <a:pt x="6559" y="589"/>
                </a:cubicBezTo>
                <a:cubicBezTo>
                  <a:pt x="6531" y="601"/>
                  <a:pt x="6508" y="612"/>
                  <a:pt x="6486" y="624"/>
                </a:cubicBezTo>
                <a:cubicBezTo>
                  <a:pt x="6480" y="629"/>
                  <a:pt x="6474" y="629"/>
                  <a:pt x="6469" y="629"/>
                </a:cubicBezTo>
                <a:cubicBezTo>
                  <a:pt x="6463" y="633"/>
                  <a:pt x="6457" y="634"/>
                  <a:pt x="6450" y="634"/>
                </a:cubicBezTo>
                <a:cubicBezTo>
                  <a:pt x="6436" y="634"/>
                  <a:pt x="6421" y="629"/>
                  <a:pt x="6406" y="629"/>
                </a:cubicBezTo>
                <a:cubicBezTo>
                  <a:pt x="6401" y="641"/>
                  <a:pt x="6389" y="658"/>
                  <a:pt x="6384" y="675"/>
                </a:cubicBezTo>
                <a:cubicBezTo>
                  <a:pt x="6378" y="663"/>
                  <a:pt x="6367" y="652"/>
                  <a:pt x="6361" y="641"/>
                </a:cubicBezTo>
                <a:cubicBezTo>
                  <a:pt x="6344" y="652"/>
                  <a:pt x="6332" y="658"/>
                  <a:pt x="6315" y="663"/>
                </a:cubicBezTo>
                <a:cubicBezTo>
                  <a:pt x="6315" y="663"/>
                  <a:pt x="6310" y="663"/>
                  <a:pt x="6310" y="658"/>
                </a:cubicBezTo>
                <a:cubicBezTo>
                  <a:pt x="6298" y="658"/>
                  <a:pt x="6281" y="669"/>
                  <a:pt x="6276" y="680"/>
                </a:cubicBezTo>
                <a:cubicBezTo>
                  <a:pt x="6270" y="682"/>
                  <a:pt x="6265" y="685"/>
                  <a:pt x="6260" y="687"/>
                </a:cubicBezTo>
                <a:lnTo>
                  <a:pt x="6260" y="687"/>
                </a:lnTo>
                <a:cubicBezTo>
                  <a:pt x="6259" y="687"/>
                  <a:pt x="6259" y="686"/>
                  <a:pt x="6259" y="686"/>
                </a:cubicBezTo>
                <a:cubicBezTo>
                  <a:pt x="6259" y="686"/>
                  <a:pt x="6259" y="687"/>
                  <a:pt x="6259" y="687"/>
                </a:cubicBezTo>
                <a:lnTo>
                  <a:pt x="6259" y="687"/>
                </a:lnTo>
                <a:cubicBezTo>
                  <a:pt x="6259" y="687"/>
                  <a:pt x="6259" y="687"/>
                  <a:pt x="6260" y="687"/>
                </a:cubicBezTo>
                <a:lnTo>
                  <a:pt x="6260" y="687"/>
                </a:lnTo>
                <a:cubicBezTo>
                  <a:pt x="6265" y="693"/>
                  <a:pt x="6276" y="703"/>
                  <a:pt x="6281" y="709"/>
                </a:cubicBezTo>
                <a:cubicBezTo>
                  <a:pt x="6304" y="697"/>
                  <a:pt x="6338" y="692"/>
                  <a:pt x="6367" y="680"/>
                </a:cubicBezTo>
                <a:lnTo>
                  <a:pt x="6367" y="680"/>
                </a:lnTo>
                <a:cubicBezTo>
                  <a:pt x="6338" y="697"/>
                  <a:pt x="6310" y="709"/>
                  <a:pt x="6281" y="726"/>
                </a:cubicBezTo>
                <a:cubicBezTo>
                  <a:pt x="6287" y="737"/>
                  <a:pt x="6298" y="754"/>
                  <a:pt x="6304" y="771"/>
                </a:cubicBezTo>
                <a:cubicBezTo>
                  <a:pt x="6344" y="737"/>
                  <a:pt x="6395" y="714"/>
                  <a:pt x="6446" y="697"/>
                </a:cubicBezTo>
                <a:cubicBezTo>
                  <a:pt x="6446" y="686"/>
                  <a:pt x="6457" y="669"/>
                  <a:pt x="6463" y="663"/>
                </a:cubicBezTo>
                <a:cubicBezTo>
                  <a:pt x="6474" y="669"/>
                  <a:pt x="6486" y="680"/>
                  <a:pt x="6491" y="686"/>
                </a:cubicBezTo>
                <a:cubicBezTo>
                  <a:pt x="6514" y="663"/>
                  <a:pt x="6531" y="646"/>
                  <a:pt x="6554" y="624"/>
                </a:cubicBezTo>
                <a:cubicBezTo>
                  <a:pt x="6557" y="625"/>
                  <a:pt x="6561" y="626"/>
                  <a:pt x="6565" y="626"/>
                </a:cubicBezTo>
                <a:cubicBezTo>
                  <a:pt x="6575" y="626"/>
                  <a:pt x="6585" y="622"/>
                  <a:pt x="6593" y="618"/>
                </a:cubicBezTo>
                <a:cubicBezTo>
                  <a:pt x="6597" y="618"/>
                  <a:pt x="6601" y="618"/>
                  <a:pt x="6604" y="618"/>
                </a:cubicBezTo>
                <a:cubicBezTo>
                  <a:pt x="6668" y="618"/>
                  <a:pt x="6728" y="572"/>
                  <a:pt x="6792" y="567"/>
                </a:cubicBezTo>
                <a:lnTo>
                  <a:pt x="6792" y="567"/>
                </a:lnTo>
                <a:cubicBezTo>
                  <a:pt x="6628" y="629"/>
                  <a:pt x="6463" y="703"/>
                  <a:pt x="6315" y="799"/>
                </a:cubicBezTo>
                <a:cubicBezTo>
                  <a:pt x="6315" y="799"/>
                  <a:pt x="6315" y="799"/>
                  <a:pt x="6315" y="805"/>
                </a:cubicBezTo>
                <a:cubicBezTo>
                  <a:pt x="6276" y="816"/>
                  <a:pt x="6236" y="833"/>
                  <a:pt x="6196" y="856"/>
                </a:cubicBezTo>
                <a:cubicBezTo>
                  <a:pt x="6196" y="845"/>
                  <a:pt x="6185" y="822"/>
                  <a:pt x="6185" y="816"/>
                </a:cubicBezTo>
                <a:cubicBezTo>
                  <a:pt x="6168" y="816"/>
                  <a:pt x="6134" y="822"/>
                  <a:pt x="6111" y="828"/>
                </a:cubicBezTo>
                <a:cubicBezTo>
                  <a:pt x="6111" y="839"/>
                  <a:pt x="6106" y="856"/>
                  <a:pt x="6106" y="873"/>
                </a:cubicBezTo>
                <a:lnTo>
                  <a:pt x="6140" y="862"/>
                </a:lnTo>
                <a:lnTo>
                  <a:pt x="6140" y="862"/>
                </a:lnTo>
                <a:cubicBezTo>
                  <a:pt x="6128" y="873"/>
                  <a:pt x="6100" y="890"/>
                  <a:pt x="6088" y="896"/>
                </a:cubicBezTo>
                <a:cubicBezTo>
                  <a:pt x="6088" y="885"/>
                  <a:pt x="6094" y="868"/>
                  <a:pt x="6100" y="862"/>
                </a:cubicBezTo>
                <a:cubicBezTo>
                  <a:pt x="6094" y="856"/>
                  <a:pt x="6077" y="845"/>
                  <a:pt x="6071" y="839"/>
                </a:cubicBezTo>
                <a:cubicBezTo>
                  <a:pt x="6043" y="850"/>
                  <a:pt x="6015" y="862"/>
                  <a:pt x="5986" y="873"/>
                </a:cubicBezTo>
                <a:lnTo>
                  <a:pt x="5992" y="896"/>
                </a:lnTo>
                <a:cubicBezTo>
                  <a:pt x="6006" y="893"/>
                  <a:pt x="6020" y="892"/>
                  <a:pt x="6035" y="892"/>
                </a:cubicBezTo>
                <a:cubicBezTo>
                  <a:pt x="6049" y="892"/>
                  <a:pt x="6063" y="893"/>
                  <a:pt x="6077" y="896"/>
                </a:cubicBezTo>
                <a:cubicBezTo>
                  <a:pt x="6043" y="896"/>
                  <a:pt x="6015" y="907"/>
                  <a:pt x="5992" y="930"/>
                </a:cubicBezTo>
                <a:lnTo>
                  <a:pt x="5975" y="879"/>
                </a:lnTo>
                <a:cubicBezTo>
                  <a:pt x="5947" y="890"/>
                  <a:pt x="5918" y="902"/>
                  <a:pt x="5890" y="913"/>
                </a:cubicBezTo>
                <a:lnTo>
                  <a:pt x="5981" y="913"/>
                </a:lnTo>
                <a:cubicBezTo>
                  <a:pt x="5967" y="927"/>
                  <a:pt x="5949" y="937"/>
                  <a:pt x="5927" y="937"/>
                </a:cubicBezTo>
                <a:cubicBezTo>
                  <a:pt x="5922" y="937"/>
                  <a:pt x="5918" y="937"/>
                  <a:pt x="5913" y="936"/>
                </a:cubicBezTo>
                <a:cubicBezTo>
                  <a:pt x="5862" y="970"/>
                  <a:pt x="5805" y="981"/>
                  <a:pt x="5754" y="1009"/>
                </a:cubicBezTo>
                <a:lnTo>
                  <a:pt x="5737" y="981"/>
                </a:lnTo>
                <a:cubicBezTo>
                  <a:pt x="5731" y="998"/>
                  <a:pt x="5720" y="1021"/>
                  <a:pt x="5714" y="1038"/>
                </a:cubicBezTo>
                <a:cubicBezTo>
                  <a:pt x="5708" y="1021"/>
                  <a:pt x="5691" y="1009"/>
                  <a:pt x="5680" y="992"/>
                </a:cubicBezTo>
                <a:cubicBezTo>
                  <a:pt x="5674" y="1015"/>
                  <a:pt x="5663" y="1038"/>
                  <a:pt x="5646" y="1060"/>
                </a:cubicBezTo>
                <a:cubicBezTo>
                  <a:pt x="5629" y="1060"/>
                  <a:pt x="5612" y="1066"/>
                  <a:pt x="5595" y="1072"/>
                </a:cubicBezTo>
                <a:cubicBezTo>
                  <a:pt x="5612" y="1049"/>
                  <a:pt x="5629" y="1026"/>
                  <a:pt x="5635" y="1004"/>
                </a:cubicBezTo>
                <a:lnTo>
                  <a:pt x="5635" y="1004"/>
                </a:lnTo>
                <a:cubicBezTo>
                  <a:pt x="5623" y="1009"/>
                  <a:pt x="5595" y="1026"/>
                  <a:pt x="5584" y="1038"/>
                </a:cubicBezTo>
                <a:cubicBezTo>
                  <a:pt x="5578" y="1026"/>
                  <a:pt x="5567" y="1009"/>
                  <a:pt x="5567" y="998"/>
                </a:cubicBezTo>
                <a:cubicBezTo>
                  <a:pt x="5561" y="1015"/>
                  <a:pt x="5555" y="1043"/>
                  <a:pt x="5555" y="1055"/>
                </a:cubicBezTo>
                <a:cubicBezTo>
                  <a:pt x="5539" y="1055"/>
                  <a:pt x="5513" y="1066"/>
                  <a:pt x="5496" y="1066"/>
                </a:cubicBezTo>
                <a:cubicBezTo>
                  <a:pt x="5482" y="1066"/>
                  <a:pt x="5473" y="1060"/>
                  <a:pt x="5476" y="1038"/>
                </a:cubicBezTo>
                <a:lnTo>
                  <a:pt x="5476" y="1038"/>
                </a:lnTo>
                <a:lnTo>
                  <a:pt x="5481" y="1043"/>
                </a:lnTo>
                <a:cubicBezTo>
                  <a:pt x="5532" y="981"/>
                  <a:pt x="5652" y="998"/>
                  <a:pt x="5680" y="907"/>
                </a:cubicBezTo>
                <a:cubicBezTo>
                  <a:pt x="5680" y="919"/>
                  <a:pt x="5686" y="936"/>
                  <a:pt x="5691" y="941"/>
                </a:cubicBezTo>
                <a:cubicBezTo>
                  <a:pt x="5879" y="879"/>
                  <a:pt x="6060" y="788"/>
                  <a:pt x="6253" y="731"/>
                </a:cubicBezTo>
                <a:cubicBezTo>
                  <a:pt x="6259" y="715"/>
                  <a:pt x="6259" y="704"/>
                  <a:pt x="6259" y="687"/>
                </a:cubicBezTo>
                <a:lnTo>
                  <a:pt x="6259" y="687"/>
                </a:lnTo>
                <a:cubicBezTo>
                  <a:pt x="6099" y="750"/>
                  <a:pt x="5936" y="773"/>
                  <a:pt x="5782" y="839"/>
                </a:cubicBezTo>
                <a:cubicBezTo>
                  <a:pt x="5759" y="879"/>
                  <a:pt x="5714" y="868"/>
                  <a:pt x="5674" y="873"/>
                </a:cubicBezTo>
                <a:cubicBezTo>
                  <a:pt x="5635" y="902"/>
                  <a:pt x="5589" y="924"/>
                  <a:pt x="5544" y="941"/>
                </a:cubicBezTo>
                <a:cubicBezTo>
                  <a:pt x="5538" y="947"/>
                  <a:pt x="5527" y="958"/>
                  <a:pt x="5521" y="964"/>
                </a:cubicBezTo>
                <a:cubicBezTo>
                  <a:pt x="5498" y="964"/>
                  <a:pt x="5476" y="970"/>
                  <a:pt x="5447" y="970"/>
                </a:cubicBezTo>
                <a:cubicBezTo>
                  <a:pt x="5430" y="981"/>
                  <a:pt x="5413" y="992"/>
                  <a:pt x="5396" y="1009"/>
                </a:cubicBezTo>
                <a:cubicBezTo>
                  <a:pt x="5391" y="1004"/>
                  <a:pt x="5374" y="998"/>
                  <a:pt x="5368" y="998"/>
                </a:cubicBezTo>
                <a:lnTo>
                  <a:pt x="5374" y="1015"/>
                </a:lnTo>
                <a:cubicBezTo>
                  <a:pt x="5340" y="1026"/>
                  <a:pt x="5306" y="1038"/>
                  <a:pt x="5271" y="1055"/>
                </a:cubicBezTo>
                <a:cubicBezTo>
                  <a:pt x="5271" y="1049"/>
                  <a:pt x="5266" y="1043"/>
                  <a:pt x="5260" y="1038"/>
                </a:cubicBezTo>
                <a:cubicBezTo>
                  <a:pt x="5254" y="1049"/>
                  <a:pt x="5249" y="1066"/>
                  <a:pt x="5243" y="1072"/>
                </a:cubicBezTo>
                <a:cubicBezTo>
                  <a:pt x="5175" y="1072"/>
                  <a:pt x="5130" y="1146"/>
                  <a:pt x="5062" y="1151"/>
                </a:cubicBezTo>
                <a:cubicBezTo>
                  <a:pt x="4993" y="1236"/>
                  <a:pt x="4874" y="1242"/>
                  <a:pt x="4789" y="1304"/>
                </a:cubicBezTo>
                <a:cubicBezTo>
                  <a:pt x="4789" y="1316"/>
                  <a:pt x="4789" y="1338"/>
                  <a:pt x="4789" y="1344"/>
                </a:cubicBezTo>
                <a:cubicBezTo>
                  <a:pt x="4778" y="1344"/>
                  <a:pt x="4761" y="1333"/>
                  <a:pt x="4749" y="1333"/>
                </a:cubicBezTo>
                <a:cubicBezTo>
                  <a:pt x="4642" y="1395"/>
                  <a:pt x="4511" y="1424"/>
                  <a:pt x="4420" y="1514"/>
                </a:cubicBezTo>
                <a:cubicBezTo>
                  <a:pt x="4426" y="1520"/>
                  <a:pt x="4432" y="1537"/>
                  <a:pt x="4437" y="1543"/>
                </a:cubicBezTo>
                <a:cubicBezTo>
                  <a:pt x="4488" y="1514"/>
                  <a:pt x="4540" y="1480"/>
                  <a:pt x="4585" y="1446"/>
                </a:cubicBezTo>
                <a:cubicBezTo>
                  <a:pt x="4596" y="1446"/>
                  <a:pt x="4608" y="1452"/>
                  <a:pt x="4613" y="1452"/>
                </a:cubicBezTo>
                <a:cubicBezTo>
                  <a:pt x="4681" y="1395"/>
                  <a:pt x="4778" y="1367"/>
                  <a:pt x="4857" y="1327"/>
                </a:cubicBezTo>
                <a:cubicBezTo>
                  <a:pt x="4857" y="1321"/>
                  <a:pt x="4863" y="1304"/>
                  <a:pt x="4863" y="1293"/>
                </a:cubicBezTo>
                <a:cubicBezTo>
                  <a:pt x="4886" y="1293"/>
                  <a:pt x="4908" y="1293"/>
                  <a:pt x="4937" y="1287"/>
                </a:cubicBezTo>
                <a:cubicBezTo>
                  <a:pt x="4942" y="1276"/>
                  <a:pt x="4948" y="1248"/>
                  <a:pt x="4954" y="1236"/>
                </a:cubicBezTo>
                <a:cubicBezTo>
                  <a:pt x="4959" y="1242"/>
                  <a:pt x="4971" y="1259"/>
                  <a:pt x="4976" y="1265"/>
                </a:cubicBezTo>
                <a:cubicBezTo>
                  <a:pt x="4988" y="1259"/>
                  <a:pt x="4999" y="1236"/>
                  <a:pt x="5010" y="1231"/>
                </a:cubicBezTo>
                <a:cubicBezTo>
                  <a:pt x="5022" y="1242"/>
                  <a:pt x="5039" y="1253"/>
                  <a:pt x="5056" y="1265"/>
                </a:cubicBezTo>
                <a:cubicBezTo>
                  <a:pt x="5050" y="1253"/>
                  <a:pt x="5039" y="1236"/>
                  <a:pt x="5033" y="1225"/>
                </a:cubicBezTo>
                <a:cubicBezTo>
                  <a:pt x="5181" y="1168"/>
                  <a:pt x="5323" y="1117"/>
                  <a:pt x="5459" y="1043"/>
                </a:cubicBezTo>
                <a:cubicBezTo>
                  <a:pt x="5464" y="1077"/>
                  <a:pt x="5464" y="1106"/>
                  <a:pt x="5464" y="1134"/>
                </a:cubicBezTo>
                <a:cubicBezTo>
                  <a:pt x="5459" y="1123"/>
                  <a:pt x="5453" y="1106"/>
                  <a:pt x="5447" y="1094"/>
                </a:cubicBezTo>
                <a:cubicBezTo>
                  <a:pt x="5374" y="1117"/>
                  <a:pt x="5311" y="1157"/>
                  <a:pt x="5243" y="1191"/>
                </a:cubicBezTo>
                <a:cubicBezTo>
                  <a:pt x="5254" y="1197"/>
                  <a:pt x="5266" y="1214"/>
                  <a:pt x="5271" y="1219"/>
                </a:cubicBezTo>
                <a:cubicBezTo>
                  <a:pt x="5186" y="1276"/>
                  <a:pt x="5096" y="1321"/>
                  <a:pt x="4999" y="1361"/>
                </a:cubicBezTo>
                <a:cubicBezTo>
                  <a:pt x="5005" y="1327"/>
                  <a:pt x="5027" y="1310"/>
                  <a:pt x="5056" y="1293"/>
                </a:cubicBezTo>
                <a:lnTo>
                  <a:pt x="5056" y="1287"/>
                </a:lnTo>
                <a:cubicBezTo>
                  <a:pt x="5039" y="1293"/>
                  <a:pt x="5016" y="1304"/>
                  <a:pt x="4993" y="1310"/>
                </a:cubicBezTo>
                <a:cubicBezTo>
                  <a:pt x="4993" y="1333"/>
                  <a:pt x="4993" y="1355"/>
                  <a:pt x="4993" y="1378"/>
                </a:cubicBezTo>
                <a:cubicBezTo>
                  <a:pt x="4991" y="1379"/>
                  <a:pt x="4989" y="1379"/>
                  <a:pt x="4987" y="1379"/>
                </a:cubicBezTo>
                <a:cubicBezTo>
                  <a:pt x="4965" y="1379"/>
                  <a:pt x="4964" y="1348"/>
                  <a:pt x="4948" y="1333"/>
                </a:cubicBezTo>
                <a:cubicBezTo>
                  <a:pt x="4914" y="1361"/>
                  <a:pt x="4869" y="1384"/>
                  <a:pt x="4829" y="1407"/>
                </a:cubicBezTo>
                <a:lnTo>
                  <a:pt x="4908" y="1401"/>
                </a:lnTo>
                <a:lnTo>
                  <a:pt x="4908" y="1401"/>
                </a:lnTo>
                <a:cubicBezTo>
                  <a:pt x="4864" y="1419"/>
                  <a:pt x="4823" y="1471"/>
                  <a:pt x="4777" y="1471"/>
                </a:cubicBezTo>
                <a:cubicBezTo>
                  <a:pt x="4765" y="1471"/>
                  <a:pt x="4752" y="1467"/>
                  <a:pt x="4738" y="1458"/>
                </a:cubicBezTo>
                <a:cubicBezTo>
                  <a:pt x="4710" y="1475"/>
                  <a:pt x="4681" y="1492"/>
                  <a:pt x="4653" y="1514"/>
                </a:cubicBezTo>
                <a:cubicBezTo>
                  <a:pt x="4670" y="1503"/>
                  <a:pt x="4687" y="1497"/>
                  <a:pt x="4704" y="1492"/>
                </a:cubicBezTo>
                <a:lnTo>
                  <a:pt x="4715" y="1503"/>
                </a:lnTo>
                <a:cubicBezTo>
                  <a:pt x="4687" y="1520"/>
                  <a:pt x="4659" y="1537"/>
                  <a:pt x="4636" y="1554"/>
                </a:cubicBezTo>
                <a:cubicBezTo>
                  <a:pt x="4630" y="1548"/>
                  <a:pt x="4619" y="1531"/>
                  <a:pt x="4613" y="1526"/>
                </a:cubicBezTo>
                <a:lnTo>
                  <a:pt x="4613" y="1526"/>
                </a:lnTo>
                <a:cubicBezTo>
                  <a:pt x="4630" y="1560"/>
                  <a:pt x="4602" y="1571"/>
                  <a:pt x="4574" y="1577"/>
                </a:cubicBezTo>
                <a:cubicBezTo>
                  <a:pt x="4574" y="1571"/>
                  <a:pt x="4568" y="1548"/>
                  <a:pt x="4568" y="1537"/>
                </a:cubicBezTo>
                <a:cubicBezTo>
                  <a:pt x="4494" y="1594"/>
                  <a:pt x="4409" y="1639"/>
                  <a:pt x="4330" y="1690"/>
                </a:cubicBezTo>
                <a:cubicBezTo>
                  <a:pt x="4341" y="1685"/>
                  <a:pt x="4364" y="1673"/>
                  <a:pt x="4375" y="1668"/>
                </a:cubicBezTo>
                <a:lnTo>
                  <a:pt x="4398" y="1696"/>
                </a:lnTo>
                <a:cubicBezTo>
                  <a:pt x="4369" y="1713"/>
                  <a:pt x="4341" y="1730"/>
                  <a:pt x="4313" y="1747"/>
                </a:cubicBezTo>
                <a:cubicBezTo>
                  <a:pt x="4307" y="1736"/>
                  <a:pt x="4301" y="1719"/>
                  <a:pt x="4301" y="1707"/>
                </a:cubicBezTo>
                <a:cubicBezTo>
                  <a:pt x="4199" y="1764"/>
                  <a:pt x="4097" y="1821"/>
                  <a:pt x="4012" y="1894"/>
                </a:cubicBezTo>
                <a:cubicBezTo>
                  <a:pt x="4069" y="1872"/>
                  <a:pt x="4114" y="1832"/>
                  <a:pt x="4176" y="1815"/>
                </a:cubicBezTo>
                <a:lnTo>
                  <a:pt x="4176" y="1815"/>
                </a:lnTo>
                <a:cubicBezTo>
                  <a:pt x="4108" y="1883"/>
                  <a:pt x="4023" y="1929"/>
                  <a:pt x="3944" y="1968"/>
                </a:cubicBezTo>
                <a:cubicBezTo>
                  <a:pt x="3938" y="1963"/>
                  <a:pt x="3927" y="1963"/>
                  <a:pt x="3921" y="1963"/>
                </a:cubicBezTo>
                <a:cubicBezTo>
                  <a:pt x="3918" y="1962"/>
                  <a:pt x="3914" y="1962"/>
                  <a:pt x="3911" y="1962"/>
                </a:cubicBezTo>
                <a:cubicBezTo>
                  <a:pt x="3881" y="1962"/>
                  <a:pt x="3856" y="1982"/>
                  <a:pt x="3836" y="2002"/>
                </a:cubicBezTo>
                <a:cubicBezTo>
                  <a:pt x="3843" y="2005"/>
                  <a:pt x="3850" y="2006"/>
                  <a:pt x="3856" y="2006"/>
                </a:cubicBezTo>
                <a:cubicBezTo>
                  <a:pt x="3878" y="2006"/>
                  <a:pt x="3900" y="1995"/>
                  <a:pt x="3921" y="1991"/>
                </a:cubicBezTo>
                <a:lnTo>
                  <a:pt x="3921" y="1991"/>
                </a:lnTo>
                <a:cubicBezTo>
                  <a:pt x="3893" y="2019"/>
                  <a:pt x="3859" y="2042"/>
                  <a:pt x="3825" y="2065"/>
                </a:cubicBezTo>
                <a:cubicBezTo>
                  <a:pt x="3819" y="2053"/>
                  <a:pt x="3813" y="2036"/>
                  <a:pt x="3813" y="2025"/>
                </a:cubicBezTo>
                <a:cubicBezTo>
                  <a:pt x="3785" y="2042"/>
                  <a:pt x="3757" y="2065"/>
                  <a:pt x="3728" y="2082"/>
                </a:cubicBezTo>
                <a:lnTo>
                  <a:pt x="3796" y="2082"/>
                </a:lnTo>
                <a:cubicBezTo>
                  <a:pt x="3757" y="2110"/>
                  <a:pt x="3711" y="2138"/>
                  <a:pt x="3666" y="2161"/>
                </a:cubicBezTo>
                <a:cubicBezTo>
                  <a:pt x="3649" y="2150"/>
                  <a:pt x="3632" y="2133"/>
                  <a:pt x="3620" y="2121"/>
                </a:cubicBezTo>
                <a:cubicBezTo>
                  <a:pt x="3603" y="2212"/>
                  <a:pt x="3473" y="2235"/>
                  <a:pt x="3433" y="2320"/>
                </a:cubicBezTo>
                <a:cubicBezTo>
                  <a:pt x="3444" y="2314"/>
                  <a:pt x="3462" y="2297"/>
                  <a:pt x="3473" y="2292"/>
                </a:cubicBezTo>
                <a:cubicBezTo>
                  <a:pt x="3479" y="2297"/>
                  <a:pt x="3490" y="2303"/>
                  <a:pt x="3496" y="2309"/>
                </a:cubicBezTo>
                <a:cubicBezTo>
                  <a:pt x="3484" y="2314"/>
                  <a:pt x="3456" y="2331"/>
                  <a:pt x="3444" y="2337"/>
                </a:cubicBezTo>
                <a:cubicBezTo>
                  <a:pt x="3433" y="2348"/>
                  <a:pt x="3427" y="2360"/>
                  <a:pt x="3422" y="2377"/>
                </a:cubicBezTo>
                <a:cubicBezTo>
                  <a:pt x="3416" y="2360"/>
                  <a:pt x="3405" y="2337"/>
                  <a:pt x="3399" y="2320"/>
                </a:cubicBezTo>
                <a:cubicBezTo>
                  <a:pt x="3365" y="2343"/>
                  <a:pt x="3337" y="2365"/>
                  <a:pt x="3325" y="2405"/>
                </a:cubicBezTo>
                <a:cubicBezTo>
                  <a:pt x="3291" y="2428"/>
                  <a:pt x="3257" y="2445"/>
                  <a:pt x="3223" y="2462"/>
                </a:cubicBezTo>
                <a:lnTo>
                  <a:pt x="3206" y="2496"/>
                </a:lnTo>
                <a:cubicBezTo>
                  <a:pt x="3161" y="2519"/>
                  <a:pt x="3121" y="2547"/>
                  <a:pt x="3087" y="2581"/>
                </a:cubicBezTo>
                <a:cubicBezTo>
                  <a:pt x="3092" y="2567"/>
                  <a:pt x="3093" y="2549"/>
                  <a:pt x="3096" y="2537"/>
                </a:cubicBezTo>
                <a:lnTo>
                  <a:pt x="3096" y="2537"/>
                </a:lnTo>
                <a:cubicBezTo>
                  <a:pt x="3077" y="2584"/>
                  <a:pt x="3035" y="2612"/>
                  <a:pt x="3025" y="2666"/>
                </a:cubicBezTo>
                <a:cubicBezTo>
                  <a:pt x="3059" y="2638"/>
                  <a:pt x="3098" y="2609"/>
                  <a:pt x="3138" y="2592"/>
                </a:cubicBezTo>
                <a:lnTo>
                  <a:pt x="3138" y="2592"/>
                </a:lnTo>
                <a:cubicBezTo>
                  <a:pt x="3036" y="2700"/>
                  <a:pt x="2917" y="2797"/>
                  <a:pt x="2798" y="2887"/>
                </a:cubicBezTo>
                <a:cubicBezTo>
                  <a:pt x="2815" y="2865"/>
                  <a:pt x="2837" y="2848"/>
                  <a:pt x="2854" y="2825"/>
                </a:cubicBezTo>
                <a:cubicBezTo>
                  <a:pt x="2848" y="2822"/>
                  <a:pt x="2841" y="2821"/>
                  <a:pt x="2835" y="2821"/>
                </a:cubicBezTo>
                <a:cubicBezTo>
                  <a:pt x="2813" y="2821"/>
                  <a:pt x="2792" y="2833"/>
                  <a:pt x="2775" y="2842"/>
                </a:cubicBezTo>
                <a:cubicBezTo>
                  <a:pt x="2758" y="2865"/>
                  <a:pt x="2747" y="2893"/>
                  <a:pt x="2730" y="2916"/>
                </a:cubicBezTo>
                <a:cubicBezTo>
                  <a:pt x="2724" y="2910"/>
                  <a:pt x="2707" y="2904"/>
                  <a:pt x="2701" y="2904"/>
                </a:cubicBezTo>
                <a:cubicBezTo>
                  <a:pt x="2706" y="2931"/>
                  <a:pt x="2659" y="2998"/>
                  <a:pt x="2630" y="2998"/>
                </a:cubicBezTo>
                <a:cubicBezTo>
                  <a:pt x="2621" y="2998"/>
                  <a:pt x="2614" y="2992"/>
                  <a:pt x="2610" y="2978"/>
                </a:cubicBezTo>
                <a:cubicBezTo>
                  <a:pt x="2684" y="2859"/>
                  <a:pt x="2820" y="2791"/>
                  <a:pt x="2888" y="2666"/>
                </a:cubicBezTo>
                <a:lnTo>
                  <a:pt x="2917" y="2666"/>
                </a:lnTo>
                <a:cubicBezTo>
                  <a:pt x="2974" y="2604"/>
                  <a:pt x="3047" y="2553"/>
                  <a:pt x="3110" y="2502"/>
                </a:cubicBezTo>
                <a:cubicBezTo>
                  <a:pt x="3104" y="2485"/>
                  <a:pt x="3087" y="2456"/>
                  <a:pt x="3081" y="2439"/>
                </a:cubicBezTo>
                <a:cubicBezTo>
                  <a:pt x="3042" y="2468"/>
                  <a:pt x="3008" y="2507"/>
                  <a:pt x="3013" y="2558"/>
                </a:cubicBezTo>
                <a:cubicBezTo>
                  <a:pt x="2996" y="2564"/>
                  <a:pt x="2979" y="2575"/>
                  <a:pt x="2962" y="2581"/>
                </a:cubicBezTo>
                <a:cubicBezTo>
                  <a:pt x="2917" y="2581"/>
                  <a:pt x="2900" y="2638"/>
                  <a:pt x="2871" y="2655"/>
                </a:cubicBezTo>
                <a:lnTo>
                  <a:pt x="2849" y="2621"/>
                </a:lnTo>
                <a:lnTo>
                  <a:pt x="2849" y="2621"/>
                </a:lnTo>
                <a:cubicBezTo>
                  <a:pt x="2854" y="2632"/>
                  <a:pt x="2860" y="2649"/>
                  <a:pt x="2860" y="2660"/>
                </a:cubicBezTo>
                <a:cubicBezTo>
                  <a:pt x="2837" y="2666"/>
                  <a:pt x="2803" y="2672"/>
                  <a:pt x="2781" y="2672"/>
                </a:cubicBezTo>
                <a:cubicBezTo>
                  <a:pt x="2781" y="2694"/>
                  <a:pt x="2775" y="2711"/>
                  <a:pt x="2775" y="2734"/>
                </a:cubicBezTo>
                <a:cubicBezTo>
                  <a:pt x="2764" y="2729"/>
                  <a:pt x="2741" y="2729"/>
                  <a:pt x="2724" y="2723"/>
                </a:cubicBezTo>
                <a:lnTo>
                  <a:pt x="2724" y="2723"/>
                </a:lnTo>
                <a:cubicBezTo>
                  <a:pt x="2735" y="2729"/>
                  <a:pt x="2747" y="2740"/>
                  <a:pt x="2752" y="2746"/>
                </a:cubicBezTo>
                <a:cubicBezTo>
                  <a:pt x="2726" y="2761"/>
                  <a:pt x="2701" y="2786"/>
                  <a:pt x="2670" y="2786"/>
                </a:cubicBezTo>
                <a:cubicBezTo>
                  <a:pt x="2667" y="2786"/>
                  <a:pt x="2665" y="2786"/>
                  <a:pt x="2662" y="2785"/>
                </a:cubicBezTo>
                <a:lnTo>
                  <a:pt x="2662" y="2785"/>
                </a:lnTo>
                <a:cubicBezTo>
                  <a:pt x="2667" y="2791"/>
                  <a:pt x="2679" y="2797"/>
                  <a:pt x="2684" y="2802"/>
                </a:cubicBezTo>
                <a:cubicBezTo>
                  <a:pt x="2605" y="2865"/>
                  <a:pt x="2542" y="2950"/>
                  <a:pt x="2474" y="3024"/>
                </a:cubicBezTo>
                <a:cubicBezTo>
                  <a:pt x="2469" y="3012"/>
                  <a:pt x="2469" y="2995"/>
                  <a:pt x="2463" y="2984"/>
                </a:cubicBezTo>
                <a:lnTo>
                  <a:pt x="2463" y="2984"/>
                </a:lnTo>
                <a:cubicBezTo>
                  <a:pt x="2469" y="3046"/>
                  <a:pt x="2401" y="3126"/>
                  <a:pt x="2344" y="3126"/>
                </a:cubicBezTo>
                <a:cubicBezTo>
                  <a:pt x="2315" y="3126"/>
                  <a:pt x="2327" y="3160"/>
                  <a:pt x="2321" y="3177"/>
                </a:cubicBezTo>
                <a:cubicBezTo>
                  <a:pt x="2300" y="3198"/>
                  <a:pt x="2283" y="3218"/>
                  <a:pt x="2271" y="3239"/>
                </a:cubicBezTo>
                <a:lnTo>
                  <a:pt x="2271" y="3239"/>
                </a:lnTo>
                <a:cubicBezTo>
                  <a:pt x="2283" y="3235"/>
                  <a:pt x="2294" y="3233"/>
                  <a:pt x="2306" y="3233"/>
                </a:cubicBezTo>
                <a:cubicBezTo>
                  <a:pt x="2342" y="3233"/>
                  <a:pt x="2376" y="3252"/>
                  <a:pt x="2406" y="3273"/>
                </a:cubicBezTo>
                <a:cubicBezTo>
                  <a:pt x="2446" y="3245"/>
                  <a:pt x="2480" y="3216"/>
                  <a:pt x="2514" y="3188"/>
                </a:cubicBezTo>
                <a:lnTo>
                  <a:pt x="2514" y="3188"/>
                </a:lnTo>
                <a:cubicBezTo>
                  <a:pt x="2366" y="3370"/>
                  <a:pt x="2213" y="3557"/>
                  <a:pt x="2054" y="3733"/>
                </a:cubicBezTo>
                <a:cubicBezTo>
                  <a:pt x="2054" y="3721"/>
                  <a:pt x="2049" y="3699"/>
                  <a:pt x="2049" y="3687"/>
                </a:cubicBezTo>
                <a:cubicBezTo>
                  <a:pt x="2043" y="3687"/>
                  <a:pt x="2037" y="3693"/>
                  <a:pt x="2032" y="3699"/>
                </a:cubicBezTo>
                <a:cubicBezTo>
                  <a:pt x="2060" y="3738"/>
                  <a:pt x="2054" y="3767"/>
                  <a:pt x="2003" y="3784"/>
                </a:cubicBezTo>
                <a:cubicBezTo>
                  <a:pt x="2009" y="3767"/>
                  <a:pt x="2015" y="3738"/>
                  <a:pt x="2015" y="3727"/>
                </a:cubicBezTo>
                <a:lnTo>
                  <a:pt x="2015" y="3727"/>
                </a:lnTo>
                <a:cubicBezTo>
                  <a:pt x="2009" y="3738"/>
                  <a:pt x="1998" y="3750"/>
                  <a:pt x="1986" y="3761"/>
                </a:cubicBezTo>
                <a:cubicBezTo>
                  <a:pt x="1998" y="3772"/>
                  <a:pt x="2003" y="3784"/>
                  <a:pt x="2009" y="3801"/>
                </a:cubicBezTo>
                <a:cubicBezTo>
                  <a:pt x="1969" y="3858"/>
                  <a:pt x="1918" y="3909"/>
                  <a:pt x="1873" y="3965"/>
                </a:cubicBezTo>
                <a:cubicBezTo>
                  <a:pt x="1810" y="4028"/>
                  <a:pt x="1782" y="4158"/>
                  <a:pt x="1686" y="4164"/>
                </a:cubicBezTo>
                <a:cubicBezTo>
                  <a:pt x="1657" y="4198"/>
                  <a:pt x="1623" y="4226"/>
                  <a:pt x="1589" y="4249"/>
                </a:cubicBezTo>
                <a:cubicBezTo>
                  <a:pt x="1589" y="4260"/>
                  <a:pt x="1589" y="4277"/>
                  <a:pt x="1589" y="4283"/>
                </a:cubicBezTo>
                <a:cubicBezTo>
                  <a:pt x="1555" y="4300"/>
                  <a:pt x="1544" y="4334"/>
                  <a:pt x="1566" y="4363"/>
                </a:cubicBezTo>
                <a:cubicBezTo>
                  <a:pt x="1583" y="4346"/>
                  <a:pt x="1595" y="4323"/>
                  <a:pt x="1612" y="4306"/>
                </a:cubicBezTo>
                <a:lnTo>
                  <a:pt x="1612" y="4306"/>
                </a:lnTo>
                <a:cubicBezTo>
                  <a:pt x="1601" y="4340"/>
                  <a:pt x="1583" y="4374"/>
                  <a:pt x="1561" y="4402"/>
                </a:cubicBezTo>
                <a:cubicBezTo>
                  <a:pt x="1555" y="4397"/>
                  <a:pt x="1538" y="4374"/>
                  <a:pt x="1532" y="4368"/>
                </a:cubicBezTo>
                <a:cubicBezTo>
                  <a:pt x="1527" y="4385"/>
                  <a:pt x="1521" y="4408"/>
                  <a:pt x="1510" y="4425"/>
                </a:cubicBezTo>
                <a:cubicBezTo>
                  <a:pt x="1498" y="4408"/>
                  <a:pt x="1481" y="4397"/>
                  <a:pt x="1464" y="4380"/>
                </a:cubicBezTo>
                <a:cubicBezTo>
                  <a:pt x="1476" y="4357"/>
                  <a:pt x="1487" y="4340"/>
                  <a:pt x="1498" y="4317"/>
                </a:cubicBezTo>
                <a:cubicBezTo>
                  <a:pt x="1504" y="4317"/>
                  <a:pt x="1515" y="4312"/>
                  <a:pt x="1521" y="4312"/>
                </a:cubicBezTo>
                <a:cubicBezTo>
                  <a:pt x="1555" y="4260"/>
                  <a:pt x="1578" y="4209"/>
                  <a:pt x="1595" y="4158"/>
                </a:cubicBezTo>
                <a:cubicBezTo>
                  <a:pt x="1606" y="4153"/>
                  <a:pt x="1635" y="4141"/>
                  <a:pt x="1646" y="4136"/>
                </a:cubicBezTo>
                <a:cubicBezTo>
                  <a:pt x="1640" y="4130"/>
                  <a:pt x="1623" y="4107"/>
                  <a:pt x="1618" y="4102"/>
                </a:cubicBezTo>
                <a:cubicBezTo>
                  <a:pt x="1527" y="4153"/>
                  <a:pt x="1493" y="4249"/>
                  <a:pt x="1430" y="4323"/>
                </a:cubicBezTo>
                <a:lnTo>
                  <a:pt x="1413" y="4300"/>
                </a:lnTo>
                <a:lnTo>
                  <a:pt x="1413" y="4300"/>
                </a:lnTo>
                <a:cubicBezTo>
                  <a:pt x="1419" y="4312"/>
                  <a:pt x="1425" y="4329"/>
                  <a:pt x="1430" y="4334"/>
                </a:cubicBezTo>
                <a:cubicBezTo>
                  <a:pt x="1396" y="4374"/>
                  <a:pt x="1368" y="4414"/>
                  <a:pt x="1357" y="4465"/>
                </a:cubicBezTo>
                <a:cubicBezTo>
                  <a:pt x="1322" y="4487"/>
                  <a:pt x="1300" y="4516"/>
                  <a:pt x="1317" y="4555"/>
                </a:cubicBezTo>
                <a:cubicBezTo>
                  <a:pt x="1311" y="4550"/>
                  <a:pt x="1288" y="4544"/>
                  <a:pt x="1283" y="4544"/>
                </a:cubicBezTo>
                <a:cubicBezTo>
                  <a:pt x="1288" y="4550"/>
                  <a:pt x="1305" y="4567"/>
                  <a:pt x="1317" y="4578"/>
                </a:cubicBezTo>
                <a:cubicBezTo>
                  <a:pt x="1305" y="4584"/>
                  <a:pt x="1277" y="4601"/>
                  <a:pt x="1260" y="4607"/>
                </a:cubicBezTo>
                <a:cubicBezTo>
                  <a:pt x="1266" y="4612"/>
                  <a:pt x="1271" y="4618"/>
                  <a:pt x="1271" y="4624"/>
                </a:cubicBezTo>
                <a:cubicBezTo>
                  <a:pt x="1317" y="4590"/>
                  <a:pt x="1374" y="4544"/>
                  <a:pt x="1362" y="4482"/>
                </a:cubicBezTo>
                <a:cubicBezTo>
                  <a:pt x="1374" y="4476"/>
                  <a:pt x="1402" y="4465"/>
                  <a:pt x="1413" y="4459"/>
                </a:cubicBezTo>
                <a:cubicBezTo>
                  <a:pt x="1430" y="4436"/>
                  <a:pt x="1442" y="4408"/>
                  <a:pt x="1459" y="4380"/>
                </a:cubicBezTo>
                <a:cubicBezTo>
                  <a:pt x="1470" y="4397"/>
                  <a:pt x="1493" y="4425"/>
                  <a:pt x="1504" y="4442"/>
                </a:cubicBezTo>
                <a:cubicBezTo>
                  <a:pt x="1493" y="4448"/>
                  <a:pt x="1470" y="4459"/>
                  <a:pt x="1459" y="4465"/>
                </a:cubicBezTo>
                <a:cubicBezTo>
                  <a:pt x="1470" y="4476"/>
                  <a:pt x="1481" y="4487"/>
                  <a:pt x="1493" y="4499"/>
                </a:cubicBezTo>
                <a:cubicBezTo>
                  <a:pt x="1493" y="4504"/>
                  <a:pt x="1487" y="4521"/>
                  <a:pt x="1487" y="4533"/>
                </a:cubicBezTo>
                <a:cubicBezTo>
                  <a:pt x="1476" y="4521"/>
                  <a:pt x="1453" y="4499"/>
                  <a:pt x="1442" y="4493"/>
                </a:cubicBezTo>
                <a:lnTo>
                  <a:pt x="1442" y="4493"/>
                </a:lnTo>
                <a:cubicBezTo>
                  <a:pt x="1442" y="4510"/>
                  <a:pt x="1453" y="4533"/>
                  <a:pt x="1459" y="4555"/>
                </a:cubicBezTo>
                <a:cubicBezTo>
                  <a:pt x="1447" y="4567"/>
                  <a:pt x="1442" y="4584"/>
                  <a:pt x="1436" y="4595"/>
                </a:cubicBezTo>
                <a:cubicBezTo>
                  <a:pt x="1436" y="4578"/>
                  <a:pt x="1447" y="4555"/>
                  <a:pt x="1436" y="4538"/>
                </a:cubicBezTo>
                <a:cubicBezTo>
                  <a:pt x="1379" y="4550"/>
                  <a:pt x="1430" y="4618"/>
                  <a:pt x="1413" y="4652"/>
                </a:cubicBezTo>
                <a:cubicBezTo>
                  <a:pt x="1396" y="4669"/>
                  <a:pt x="1362" y="4697"/>
                  <a:pt x="1345" y="4714"/>
                </a:cubicBezTo>
                <a:cubicBezTo>
                  <a:pt x="1345" y="4697"/>
                  <a:pt x="1340" y="4669"/>
                  <a:pt x="1340" y="4658"/>
                </a:cubicBezTo>
                <a:cubicBezTo>
                  <a:pt x="1334" y="4692"/>
                  <a:pt x="1322" y="4720"/>
                  <a:pt x="1294" y="4748"/>
                </a:cubicBezTo>
                <a:cubicBezTo>
                  <a:pt x="1311" y="4737"/>
                  <a:pt x="1334" y="4726"/>
                  <a:pt x="1351" y="4714"/>
                </a:cubicBezTo>
                <a:lnTo>
                  <a:pt x="1351" y="4714"/>
                </a:lnTo>
                <a:cubicBezTo>
                  <a:pt x="1356" y="4763"/>
                  <a:pt x="1328" y="4778"/>
                  <a:pt x="1295" y="4778"/>
                </a:cubicBezTo>
                <a:cubicBezTo>
                  <a:pt x="1289" y="4778"/>
                  <a:pt x="1283" y="4778"/>
                  <a:pt x="1277" y="4777"/>
                </a:cubicBezTo>
                <a:lnTo>
                  <a:pt x="1277" y="4777"/>
                </a:lnTo>
                <a:cubicBezTo>
                  <a:pt x="1283" y="4788"/>
                  <a:pt x="1288" y="4811"/>
                  <a:pt x="1294" y="4822"/>
                </a:cubicBezTo>
                <a:cubicBezTo>
                  <a:pt x="1271" y="4885"/>
                  <a:pt x="1237" y="4941"/>
                  <a:pt x="1209" y="5004"/>
                </a:cubicBezTo>
                <a:cubicBezTo>
                  <a:pt x="1203" y="4975"/>
                  <a:pt x="1198" y="4953"/>
                  <a:pt x="1186" y="4924"/>
                </a:cubicBezTo>
                <a:lnTo>
                  <a:pt x="1186" y="4924"/>
                </a:lnTo>
                <a:cubicBezTo>
                  <a:pt x="1175" y="4958"/>
                  <a:pt x="1186" y="4992"/>
                  <a:pt x="1209" y="5021"/>
                </a:cubicBezTo>
                <a:lnTo>
                  <a:pt x="1186" y="5021"/>
                </a:lnTo>
                <a:cubicBezTo>
                  <a:pt x="1186" y="5015"/>
                  <a:pt x="1186" y="5009"/>
                  <a:pt x="1181" y="4998"/>
                </a:cubicBezTo>
                <a:cubicBezTo>
                  <a:pt x="1176" y="4997"/>
                  <a:pt x="1172" y="4997"/>
                  <a:pt x="1168" y="4997"/>
                </a:cubicBezTo>
                <a:cubicBezTo>
                  <a:pt x="1151" y="4997"/>
                  <a:pt x="1148" y="5008"/>
                  <a:pt x="1152" y="5026"/>
                </a:cubicBezTo>
                <a:lnTo>
                  <a:pt x="1141" y="5026"/>
                </a:lnTo>
                <a:cubicBezTo>
                  <a:pt x="1147" y="5026"/>
                  <a:pt x="1152" y="5026"/>
                  <a:pt x="1152" y="5032"/>
                </a:cubicBezTo>
                <a:lnTo>
                  <a:pt x="1158" y="5032"/>
                </a:lnTo>
                <a:lnTo>
                  <a:pt x="1192" y="5049"/>
                </a:lnTo>
                <a:cubicBezTo>
                  <a:pt x="1175" y="5072"/>
                  <a:pt x="1164" y="5094"/>
                  <a:pt x="1158" y="5117"/>
                </a:cubicBezTo>
                <a:cubicBezTo>
                  <a:pt x="1152" y="5117"/>
                  <a:pt x="1152" y="5112"/>
                  <a:pt x="1147" y="5112"/>
                </a:cubicBezTo>
                <a:cubicBezTo>
                  <a:pt x="1152" y="5117"/>
                  <a:pt x="1152" y="5117"/>
                  <a:pt x="1152" y="5117"/>
                </a:cubicBezTo>
                <a:cubicBezTo>
                  <a:pt x="1147" y="5134"/>
                  <a:pt x="1141" y="5151"/>
                  <a:pt x="1135" y="5168"/>
                </a:cubicBezTo>
                <a:cubicBezTo>
                  <a:pt x="1130" y="5163"/>
                  <a:pt x="1118" y="5146"/>
                  <a:pt x="1113" y="5134"/>
                </a:cubicBezTo>
                <a:cubicBezTo>
                  <a:pt x="1101" y="5146"/>
                  <a:pt x="1090" y="5163"/>
                  <a:pt x="1084" y="5174"/>
                </a:cubicBezTo>
                <a:cubicBezTo>
                  <a:pt x="1088" y="5173"/>
                  <a:pt x="1092" y="5173"/>
                  <a:pt x="1096" y="5173"/>
                </a:cubicBezTo>
                <a:cubicBezTo>
                  <a:pt x="1125" y="5173"/>
                  <a:pt x="1129" y="5193"/>
                  <a:pt x="1124" y="5214"/>
                </a:cubicBezTo>
                <a:cubicBezTo>
                  <a:pt x="1118" y="5219"/>
                  <a:pt x="1113" y="5219"/>
                  <a:pt x="1107" y="5219"/>
                </a:cubicBezTo>
                <a:cubicBezTo>
                  <a:pt x="1107" y="5225"/>
                  <a:pt x="1113" y="5236"/>
                  <a:pt x="1118" y="5242"/>
                </a:cubicBezTo>
                <a:cubicBezTo>
                  <a:pt x="1113" y="5248"/>
                  <a:pt x="1107" y="5253"/>
                  <a:pt x="1107" y="5259"/>
                </a:cubicBezTo>
                <a:cubicBezTo>
                  <a:pt x="1101" y="5270"/>
                  <a:pt x="1096" y="5282"/>
                  <a:pt x="1096" y="5293"/>
                </a:cubicBezTo>
                <a:lnTo>
                  <a:pt x="1061" y="5293"/>
                </a:lnTo>
                <a:cubicBezTo>
                  <a:pt x="1022" y="5378"/>
                  <a:pt x="965" y="5458"/>
                  <a:pt x="942" y="5554"/>
                </a:cubicBezTo>
                <a:cubicBezTo>
                  <a:pt x="920" y="5571"/>
                  <a:pt x="891" y="5594"/>
                  <a:pt x="863" y="5605"/>
                </a:cubicBezTo>
                <a:cubicBezTo>
                  <a:pt x="863" y="5543"/>
                  <a:pt x="903" y="5497"/>
                  <a:pt x="942" y="5458"/>
                </a:cubicBezTo>
                <a:cubicBezTo>
                  <a:pt x="942" y="5446"/>
                  <a:pt x="942" y="5429"/>
                  <a:pt x="937" y="5424"/>
                </a:cubicBezTo>
                <a:cubicBezTo>
                  <a:pt x="1010" y="5367"/>
                  <a:pt x="1010" y="5276"/>
                  <a:pt x="1073" y="5219"/>
                </a:cubicBezTo>
                <a:cubicBezTo>
                  <a:pt x="1079" y="5185"/>
                  <a:pt x="1084" y="5151"/>
                  <a:pt x="1079" y="5117"/>
                </a:cubicBezTo>
                <a:lnTo>
                  <a:pt x="1079" y="5117"/>
                </a:lnTo>
                <a:cubicBezTo>
                  <a:pt x="1073" y="5140"/>
                  <a:pt x="1067" y="5163"/>
                  <a:pt x="1061" y="5185"/>
                </a:cubicBezTo>
                <a:cubicBezTo>
                  <a:pt x="942" y="5299"/>
                  <a:pt x="903" y="5475"/>
                  <a:pt x="801" y="5611"/>
                </a:cubicBezTo>
                <a:cubicBezTo>
                  <a:pt x="819" y="5608"/>
                  <a:pt x="838" y="5607"/>
                  <a:pt x="857" y="5607"/>
                </a:cubicBezTo>
                <a:cubicBezTo>
                  <a:pt x="883" y="5607"/>
                  <a:pt x="908" y="5610"/>
                  <a:pt x="931" y="5616"/>
                </a:cubicBezTo>
                <a:lnTo>
                  <a:pt x="908" y="5690"/>
                </a:lnTo>
                <a:lnTo>
                  <a:pt x="857" y="5690"/>
                </a:lnTo>
                <a:cubicBezTo>
                  <a:pt x="857" y="5696"/>
                  <a:pt x="857" y="5707"/>
                  <a:pt x="857" y="5713"/>
                </a:cubicBezTo>
                <a:cubicBezTo>
                  <a:pt x="869" y="5707"/>
                  <a:pt x="891" y="5702"/>
                  <a:pt x="903" y="5696"/>
                </a:cubicBezTo>
                <a:lnTo>
                  <a:pt x="903" y="5696"/>
                </a:lnTo>
                <a:cubicBezTo>
                  <a:pt x="886" y="5753"/>
                  <a:pt x="863" y="5815"/>
                  <a:pt x="818" y="5855"/>
                </a:cubicBezTo>
                <a:cubicBezTo>
                  <a:pt x="818" y="5860"/>
                  <a:pt x="823" y="5872"/>
                  <a:pt x="823" y="5883"/>
                </a:cubicBezTo>
                <a:cubicBezTo>
                  <a:pt x="806" y="5923"/>
                  <a:pt x="789" y="5963"/>
                  <a:pt x="772" y="6008"/>
                </a:cubicBezTo>
                <a:cubicBezTo>
                  <a:pt x="763" y="6004"/>
                  <a:pt x="755" y="6001"/>
                  <a:pt x="746" y="6001"/>
                </a:cubicBezTo>
                <a:cubicBezTo>
                  <a:pt x="734" y="6001"/>
                  <a:pt x="722" y="6008"/>
                  <a:pt x="715" y="6025"/>
                </a:cubicBezTo>
                <a:lnTo>
                  <a:pt x="766" y="6025"/>
                </a:lnTo>
                <a:cubicBezTo>
                  <a:pt x="738" y="6087"/>
                  <a:pt x="715" y="6150"/>
                  <a:pt x="698" y="6212"/>
                </a:cubicBezTo>
                <a:lnTo>
                  <a:pt x="636" y="6201"/>
                </a:lnTo>
                <a:lnTo>
                  <a:pt x="636" y="6201"/>
                </a:lnTo>
                <a:cubicBezTo>
                  <a:pt x="636" y="6212"/>
                  <a:pt x="642" y="6241"/>
                  <a:pt x="647" y="6252"/>
                </a:cubicBezTo>
                <a:cubicBezTo>
                  <a:pt x="653" y="6246"/>
                  <a:pt x="676" y="6241"/>
                  <a:pt x="681" y="6235"/>
                </a:cubicBezTo>
                <a:lnTo>
                  <a:pt x="681" y="6235"/>
                </a:lnTo>
                <a:cubicBezTo>
                  <a:pt x="676" y="6263"/>
                  <a:pt x="670" y="6292"/>
                  <a:pt x="664" y="6320"/>
                </a:cubicBezTo>
                <a:cubicBezTo>
                  <a:pt x="647" y="6320"/>
                  <a:pt x="625" y="6326"/>
                  <a:pt x="608" y="6326"/>
                </a:cubicBezTo>
                <a:cubicBezTo>
                  <a:pt x="596" y="6365"/>
                  <a:pt x="579" y="6411"/>
                  <a:pt x="579" y="6451"/>
                </a:cubicBezTo>
                <a:cubicBezTo>
                  <a:pt x="596" y="6416"/>
                  <a:pt x="608" y="6377"/>
                  <a:pt x="636" y="6348"/>
                </a:cubicBezTo>
                <a:lnTo>
                  <a:pt x="636" y="6348"/>
                </a:lnTo>
                <a:cubicBezTo>
                  <a:pt x="636" y="6405"/>
                  <a:pt x="608" y="6451"/>
                  <a:pt x="585" y="6502"/>
                </a:cubicBezTo>
                <a:cubicBezTo>
                  <a:pt x="579" y="6502"/>
                  <a:pt x="562" y="6496"/>
                  <a:pt x="557" y="6496"/>
                </a:cubicBezTo>
                <a:cubicBezTo>
                  <a:pt x="545" y="6519"/>
                  <a:pt x="540" y="6547"/>
                  <a:pt x="534" y="6570"/>
                </a:cubicBezTo>
                <a:cubicBezTo>
                  <a:pt x="551" y="6547"/>
                  <a:pt x="568" y="6524"/>
                  <a:pt x="585" y="6507"/>
                </a:cubicBezTo>
                <a:lnTo>
                  <a:pt x="585" y="6507"/>
                </a:lnTo>
                <a:cubicBezTo>
                  <a:pt x="562" y="6609"/>
                  <a:pt x="528" y="6712"/>
                  <a:pt x="500" y="6814"/>
                </a:cubicBezTo>
                <a:cubicBezTo>
                  <a:pt x="500" y="6802"/>
                  <a:pt x="488" y="6780"/>
                  <a:pt x="483" y="6768"/>
                </a:cubicBezTo>
                <a:cubicBezTo>
                  <a:pt x="471" y="6780"/>
                  <a:pt x="460" y="6797"/>
                  <a:pt x="449" y="6808"/>
                </a:cubicBezTo>
                <a:cubicBezTo>
                  <a:pt x="449" y="6865"/>
                  <a:pt x="483" y="6916"/>
                  <a:pt x="460" y="6967"/>
                </a:cubicBezTo>
                <a:cubicBezTo>
                  <a:pt x="454" y="6938"/>
                  <a:pt x="443" y="6910"/>
                  <a:pt x="437" y="6882"/>
                </a:cubicBezTo>
                <a:cubicBezTo>
                  <a:pt x="420" y="6961"/>
                  <a:pt x="381" y="7046"/>
                  <a:pt x="403" y="7126"/>
                </a:cubicBezTo>
                <a:lnTo>
                  <a:pt x="381" y="7126"/>
                </a:lnTo>
                <a:cubicBezTo>
                  <a:pt x="381" y="7131"/>
                  <a:pt x="386" y="7143"/>
                  <a:pt x="386" y="7154"/>
                </a:cubicBezTo>
                <a:lnTo>
                  <a:pt x="358" y="7160"/>
                </a:lnTo>
                <a:lnTo>
                  <a:pt x="364" y="7171"/>
                </a:lnTo>
                <a:cubicBezTo>
                  <a:pt x="375" y="7165"/>
                  <a:pt x="398" y="7154"/>
                  <a:pt x="409" y="7148"/>
                </a:cubicBezTo>
                <a:lnTo>
                  <a:pt x="409" y="7148"/>
                </a:lnTo>
                <a:cubicBezTo>
                  <a:pt x="403" y="7165"/>
                  <a:pt x="392" y="7194"/>
                  <a:pt x="386" y="7205"/>
                </a:cubicBezTo>
                <a:cubicBezTo>
                  <a:pt x="381" y="7205"/>
                  <a:pt x="358" y="7199"/>
                  <a:pt x="352" y="7199"/>
                </a:cubicBezTo>
                <a:cubicBezTo>
                  <a:pt x="352" y="7211"/>
                  <a:pt x="358" y="7228"/>
                  <a:pt x="364" y="7239"/>
                </a:cubicBezTo>
                <a:cubicBezTo>
                  <a:pt x="369" y="7234"/>
                  <a:pt x="381" y="7228"/>
                  <a:pt x="386" y="7228"/>
                </a:cubicBezTo>
                <a:cubicBezTo>
                  <a:pt x="392" y="7290"/>
                  <a:pt x="364" y="7358"/>
                  <a:pt x="352" y="7421"/>
                </a:cubicBezTo>
                <a:cubicBezTo>
                  <a:pt x="347" y="7415"/>
                  <a:pt x="324" y="7409"/>
                  <a:pt x="313" y="7404"/>
                </a:cubicBezTo>
                <a:lnTo>
                  <a:pt x="313" y="7404"/>
                </a:lnTo>
                <a:cubicBezTo>
                  <a:pt x="330" y="7415"/>
                  <a:pt x="341" y="7421"/>
                  <a:pt x="358" y="7426"/>
                </a:cubicBezTo>
                <a:cubicBezTo>
                  <a:pt x="347" y="7466"/>
                  <a:pt x="341" y="7500"/>
                  <a:pt x="335" y="7540"/>
                </a:cubicBezTo>
                <a:cubicBezTo>
                  <a:pt x="330" y="7506"/>
                  <a:pt x="324" y="7477"/>
                  <a:pt x="307" y="7449"/>
                </a:cubicBezTo>
                <a:cubicBezTo>
                  <a:pt x="307" y="7477"/>
                  <a:pt x="296" y="7500"/>
                  <a:pt x="267" y="7512"/>
                </a:cubicBezTo>
                <a:cubicBezTo>
                  <a:pt x="279" y="7512"/>
                  <a:pt x="290" y="7517"/>
                  <a:pt x="296" y="7523"/>
                </a:cubicBezTo>
                <a:cubicBezTo>
                  <a:pt x="261" y="7608"/>
                  <a:pt x="256" y="7704"/>
                  <a:pt x="233" y="7801"/>
                </a:cubicBezTo>
                <a:cubicBezTo>
                  <a:pt x="250" y="7795"/>
                  <a:pt x="273" y="7790"/>
                  <a:pt x="284" y="7790"/>
                </a:cubicBezTo>
                <a:cubicBezTo>
                  <a:pt x="279" y="7875"/>
                  <a:pt x="267" y="7960"/>
                  <a:pt x="250" y="8045"/>
                </a:cubicBezTo>
                <a:cubicBezTo>
                  <a:pt x="233" y="7999"/>
                  <a:pt x="239" y="7948"/>
                  <a:pt x="250" y="7903"/>
                </a:cubicBezTo>
                <a:lnTo>
                  <a:pt x="250" y="7903"/>
                </a:lnTo>
                <a:cubicBezTo>
                  <a:pt x="171" y="7920"/>
                  <a:pt x="227" y="8243"/>
                  <a:pt x="159" y="8323"/>
                </a:cubicBezTo>
                <a:cubicBezTo>
                  <a:pt x="137" y="8312"/>
                  <a:pt x="114" y="8300"/>
                  <a:pt x="97" y="8289"/>
                </a:cubicBezTo>
                <a:cubicBezTo>
                  <a:pt x="103" y="8289"/>
                  <a:pt x="120" y="8283"/>
                  <a:pt x="125" y="8283"/>
                </a:cubicBezTo>
                <a:cubicBezTo>
                  <a:pt x="131" y="8255"/>
                  <a:pt x="142" y="8238"/>
                  <a:pt x="171" y="8232"/>
                </a:cubicBezTo>
                <a:cubicBezTo>
                  <a:pt x="159" y="8209"/>
                  <a:pt x="148" y="8192"/>
                  <a:pt x="142" y="8170"/>
                </a:cubicBezTo>
                <a:lnTo>
                  <a:pt x="142" y="8170"/>
                </a:lnTo>
                <a:lnTo>
                  <a:pt x="182" y="8175"/>
                </a:lnTo>
                <a:cubicBezTo>
                  <a:pt x="176" y="8170"/>
                  <a:pt x="154" y="8158"/>
                  <a:pt x="148" y="8153"/>
                </a:cubicBezTo>
                <a:cubicBezTo>
                  <a:pt x="159" y="8068"/>
                  <a:pt x="171" y="7971"/>
                  <a:pt x="108" y="7903"/>
                </a:cubicBezTo>
                <a:cubicBezTo>
                  <a:pt x="108" y="8016"/>
                  <a:pt x="86" y="8130"/>
                  <a:pt x="80" y="8243"/>
                </a:cubicBezTo>
                <a:cubicBezTo>
                  <a:pt x="74" y="8243"/>
                  <a:pt x="63" y="8255"/>
                  <a:pt x="57" y="8260"/>
                </a:cubicBezTo>
                <a:cubicBezTo>
                  <a:pt x="86" y="8289"/>
                  <a:pt x="63" y="8329"/>
                  <a:pt x="46" y="8357"/>
                </a:cubicBezTo>
                <a:cubicBezTo>
                  <a:pt x="80" y="8419"/>
                  <a:pt x="46" y="8487"/>
                  <a:pt x="46" y="8556"/>
                </a:cubicBezTo>
                <a:lnTo>
                  <a:pt x="23" y="8561"/>
                </a:lnTo>
                <a:cubicBezTo>
                  <a:pt x="35" y="8561"/>
                  <a:pt x="46" y="8573"/>
                  <a:pt x="52" y="8573"/>
                </a:cubicBezTo>
                <a:cubicBezTo>
                  <a:pt x="52" y="8646"/>
                  <a:pt x="35" y="8720"/>
                  <a:pt x="52" y="8794"/>
                </a:cubicBezTo>
                <a:cubicBezTo>
                  <a:pt x="63" y="8822"/>
                  <a:pt x="40" y="8845"/>
                  <a:pt x="29" y="8868"/>
                </a:cubicBezTo>
                <a:cubicBezTo>
                  <a:pt x="40" y="8879"/>
                  <a:pt x="52" y="8890"/>
                  <a:pt x="63" y="8902"/>
                </a:cubicBezTo>
                <a:cubicBezTo>
                  <a:pt x="52" y="8907"/>
                  <a:pt x="35" y="8913"/>
                  <a:pt x="23" y="8913"/>
                </a:cubicBezTo>
                <a:cubicBezTo>
                  <a:pt x="52" y="9123"/>
                  <a:pt x="0" y="9321"/>
                  <a:pt x="6" y="9526"/>
                </a:cubicBezTo>
                <a:cubicBezTo>
                  <a:pt x="35" y="9560"/>
                  <a:pt x="6" y="9599"/>
                  <a:pt x="0" y="9639"/>
                </a:cubicBezTo>
                <a:cubicBezTo>
                  <a:pt x="12" y="9685"/>
                  <a:pt x="18" y="9736"/>
                  <a:pt x="18" y="9787"/>
                </a:cubicBezTo>
                <a:lnTo>
                  <a:pt x="35" y="9815"/>
                </a:lnTo>
                <a:cubicBezTo>
                  <a:pt x="23" y="9838"/>
                  <a:pt x="18" y="9860"/>
                  <a:pt x="12" y="9883"/>
                </a:cubicBezTo>
                <a:cubicBezTo>
                  <a:pt x="18" y="9906"/>
                  <a:pt x="23" y="9923"/>
                  <a:pt x="29" y="9946"/>
                </a:cubicBezTo>
                <a:cubicBezTo>
                  <a:pt x="23" y="9951"/>
                  <a:pt x="12" y="9963"/>
                  <a:pt x="6" y="9968"/>
                </a:cubicBezTo>
                <a:lnTo>
                  <a:pt x="29" y="9968"/>
                </a:lnTo>
                <a:cubicBezTo>
                  <a:pt x="23" y="10008"/>
                  <a:pt x="23" y="10042"/>
                  <a:pt x="29" y="10076"/>
                </a:cubicBezTo>
                <a:cubicBezTo>
                  <a:pt x="23" y="10082"/>
                  <a:pt x="12" y="10082"/>
                  <a:pt x="12" y="10087"/>
                </a:cubicBezTo>
                <a:cubicBezTo>
                  <a:pt x="18" y="10093"/>
                  <a:pt x="29" y="10104"/>
                  <a:pt x="35" y="10110"/>
                </a:cubicBezTo>
                <a:cubicBezTo>
                  <a:pt x="12" y="10178"/>
                  <a:pt x="63" y="10246"/>
                  <a:pt x="46" y="10314"/>
                </a:cubicBezTo>
                <a:cubicBezTo>
                  <a:pt x="97" y="10405"/>
                  <a:pt x="69" y="10519"/>
                  <a:pt x="97" y="10621"/>
                </a:cubicBezTo>
                <a:cubicBezTo>
                  <a:pt x="103" y="10626"/>
                  <a:pt x="120" y="10632"/>
                  <a:pt x="131" y="10638"/>
                </a:cubicBezTo>
                <a:cubicBezTo>
                  <a:pt x="125" y="10643"/>
                  <a:pt x="108" y="10660"/>
                  <a:pt x="103" y="10666"/>
                </a:cubicBezTo>
                <a:cubicBezTo>
                  <a:pt x="131" y="10791"/>
                  <a:pt x="108" y="10921"/>
                  <a:pt x="159" y="11035"/>
                </a:cubicBezTo>
                <a:lnTo>
                  <a:pt x="193" y="11035"/>
                </a:lnTo>
                <a:cubicBezTo>
                  <a:pt x="182" y="10973"/>
                  <a:pt x="171" y="10916"/>
                  <a:pt x="154" y="10859"/>
                </a:cubicBezTo>
                <a:cubicBezTo>
                  <a:pt x="159" y="10853"/>
                  <a:pt x="165" y="10842"/>
                  <a:pt x="171" y="10836"/>
                </a:cubicBezTo>
                <a:cubicBezTo>
                  <a:pt x="137" y="10751"/>
                  <a:pt x="148" y="10655"/>
                  <a:pt x="137" y="10564"/>
                </a:cubicBezTo>
                <a:cubicBezTo>
                  <a:pt x="131" y="10558"/>
                  <a:pt x="114" y="10553"/>
                  <a:pt x="108" y="10547"/>
                </a:cubicBezTo>
                <a:cubicBezTo>
                  <a:pt x="114" y="10524"/>
                  <a:pt x="120" y="10502"/>
                  <a:pt x="131" y="10479"/>
                </a:cubicBezTo>
                <a:lnTo>
                  <a:pt x="86" y="10439"/>
                </a:lnTo>
                <a:cubicBezTo>
                  <a:pt x="97" y="10439"/>
                  <a:pt x="114" y="10428"/>
                  <a:pt x="120" y="10428"/>
                </a:cubicBezTo>
                <a:cubicBezTo>
                  <a:pt x="114" y="10417"/>
                  <a:pt x="103" y="10394"/>
                  <a:pt x="97" y="10388"/>
                </a:cubicBezTo>
                <a:cubicBezTo>
                  <a:pt x="114" y="10377"/>
                  <a:pt x="131" y="10365"/>
                  <a:pt x="148" y="10354"/>
                </a:cubicBezTo>
                <a:lnTo>
                  <a:pt x="148" y="10354"/>
                </a:lnTo>
                <a:cubicBezTo>
                  <a:pt x="137" y="10360"/>
                  <a:pt x="120" y="10360"/>
                  <a:pt x="108" y="10360"/>
                </a:cubicBezTo>
                <a:cubicBezTo>
                  <a:pt x="103" y="10207"/>
                  <a:pt x="103" y="10053"/>
                  <a:pt x="86" y="9900"/>
                </a:cubicBezTo>
                <a:lnTo>
                  <a:pt x="86" y="9900"/>
                </a:lnTo>
                <a:lnTo>
                  <a:pt x="171" y="9923"/>
                </a:lnTo>
                <a:cubicBezTo>
                  <a:pt x="159" y="9923"/>
                  <a:pt x="137" y="9929"/>
                  <a:pt x="125" y="9929"/>
                </a:cubicBezTo>
                <a:cubicBezTo>
                  <a:pt x="125" y="10002"/>
                  <a:pt x="137" y="10076"/>
                  <a:pt x="148" y="10150"/>
                </a:cubicBezTo>
                <a:lnTo>
                  <a:pt x="182" y="10133"/>
                </a:lnTo>
                <a:cubicBezTo>
                  <a:pt x="205" y="10235"/>
                  <a:pt x="216" y="10337"/>
                  <a:pt x="216" y="10439"/>
                </a:cubicBezTo>
                <a:cubicBezTo>
                  <a:pt x="188" y="10422"/>
                  <a:pt x="176" y="10394"/>
                  <a:pt x="176" y="10360"/>
                </a:cubicBezTo>
                <a:lnTo>
                  <a:pt x="171" y="10360"/>
                </a:lnTo>
                <a:lnTo>
                  <a:pt x="171" y="10428"/>
                </a:lnTo>
                <a:cubicBezTo>
                  <a:pt x="193" y="10439"/>
                  <a:pt x="210" y="10445"/>
                  <a:pt x="233" y="10451"/>
                </a:cubicBezTo>
                <a:cubicBezTo>
                  <a:pt x="227" y="10479"/>
                  <a:pt x="193" y="10468"/>
                  <a:pt x="176" y="10473"/>
                </a:cubicBezTo>
                <a:cubicBezTo>
                  <a:pt x="188" y="10519"/>
                  <a:pt x="193" y="10570"/>
                  <a:pt x="205" y="10615"/>
                </a:cubicBezTo>
                <a:cubicBezTo>
                  <a:pt x="210" y="10587"/>
                  <a:pt x="222" y="10564"/>
                  <a:pt x="227" y="10541"/>
                </a:cubicBezTo>
                <a:lnTo>
                  <a:pt x="227" y="10541"/>
                </a:lnTo>
                <a:cubicBezTo>
                  <a:pt x="227" y="10598"/>
                  <a:pt x="284" y="10678"/>
                  <a:pt x="222" y="10717"/>
                </a:cubicBezTo>
                <a:cubicBezTo>
                  <a:pt x="227" y="10751"/>
                  <a:pt x="233" y="10785"/>
                  <a:pt x="239" y="10819"/>
                </a:cubicBezTo>
                <a:cubicBezTo>
                  <a:pt x="239" y="10797"/>
                  <a:pt x="239" y="10780"/>
                  <a:pt x="239" y="10757"/>
                </a:cubicBezTo>
                <a:lnTo>
                  <a:pt x="256" y="10757"/>
                </a:lnTo>
                <a:cubicBezTo>
                  <a:pt x="261" y="10785"/>
                  <a:pt x="267" y="10819"/>
                  <a:pt x="273" y="10848"/>
                </a:cubicBezTo>
                <a:cubicBezTo>
                  <a:pt x="261" y="10848"/>
                  <a:pt x="244" y="10853"/>
                  <a:pt x="239" y="10853"/>
                </a:cubicBezTo>
                <a:cubicBezTo>
                  <a:pt x="279" y="10853"/>
                  <a:pt x="279" y="10882"/>
                  <a:pt x="273" y="10910"/>
                </a:cubicBezTo>
                <a:cubicBezTo>
                  <a:pt x="261" y="10910"/>
                  <a:pt x="244" y="10904"/>
                  <a:pt x="233" y="10904"/>
                </a:cubicBezTo>
                <a:cubicBezTo>
                  <a:pt x="261" y="10995"/>
                  <a:pt x="273" y="11086"/>
                  <a:pt x="290" y="11182"/>
                </a:cubicBezTo>
                <a:cubicBezTo>
                  <a:pt x="290" y="11165"/>
                  <a:pt x="290" y="11143"/>
                  <a:pt x="290" y="11131"/>
                </a:cubicBezTo>
                <a:lnTo>
                  <a:pt x="318" y="11120"/>
                </a:lnTo>
                <a:cubicBezTo>
                  <a:pt x="324" y="11154"/>
                  <a:pt x="330" y="11188"/>
                  <a:pt x="335" y="11222"/>
                </a:cubicBezTo>
                <a:cubicBezTo>
                  <a:pt x="330" y="11217"/>
                  <a:pt x="307" y="11217"/>
                  <a:pt x="301" y="11217"/>
                </a:cubicBezTo>
                <a:cubicBezTo>
                  <a:pt x="313" y="11330"/>
                  <a:pt x="330" y="11443"/>
                  <a:pt x="369" y="11551"/>
                </a:cubicBezTo>
                <a:cubicBezTo>
                  <a:pt x="369" y="11489"/>
                  <a:pt x="347" y="11432"/>
                  <a:pt x="352" y="11370"/>
                </a:cubicBezTo>
                <a:lnTo>
                  <a:pt x="352" y="11370"/>
                </a:lnTo>
                <a:cubicBezTo>
                  <a:pt x="392" y="11455"/>
                  <a:pt x="403" y="11546"/>
                  <a:pt x="415" y="11642"/>
                </a:cubicBezTo>
                <a:cubicBezTo>
                  <a:pt x="409" y="11648"/>
                  <a:pt x="403" y="11653"/>
                  <a:pt x="403" y="11659"/>
                </a:cubicBezTo>
                <a:cubicBezTo>
                  <a:pt x="386" y="11687"/>
                  <a:pt x="398" y="11721"/>
                  <a:pt x="409" y="11750"/>
                </a:cubicBezTo>
                <a:cubicBezTo>
                  <a:pt x="432" y="11727"/>
                  <a:pt x="426" y="11699"/>
                  <a:pt x="426" y="11665"/>
                </a:cubicBezTo>
                <a:lnTo>
                  <a:pt x="426" y="11665"/>
                </a:lnTo>
                <a:cubicBezTo>
                  <a:pt x="449" y="11704"/>
                  <a:pt x="454" y="11744"/>
                  <a:pt x="466" y="11784"/>
                </a:cubicBezTo>
                <a:lnTo>
                  <a:pt x="420" y="11784"/>
                </a:lnTo>
                <a:cubicBezTo>
                  <a:pt x="432" y="11818"/>
                  <a:pt x="437" y="11846"/>
                  <a:pt x="449" y="11880"/>
                </a:cubicBezTo>
                <a:cubicBezTo>
                  <a:pt x="454" y="11858"/>
                  <a:pt x="460" y="11835"/>
                  <a:pt x="471" y="11818"/>
                </a:cubicBezTo>
                <a:cubicBezTo>
                  <a:pt x="483" y="11869"/>
                  <a:pt x="488" y="11920"/>
                  <a:pt x="500" y="11971"/>
                </a:cubicBezTo>
                <a:cubicBezTo>
                  <a:pt x="483" y="11977"/>
                  <a:pt x="460" y="11988"/>
                  <a:pt x="443" y="11999"/>
                </a:cubicBezTo>
                <a:cubicBezTo>
                  <a:pt x="528" y="12045"/>
                  <a:pt x="505" y="12175"/>
                  <a:pt x="568" y="12243"/>
                </a:cubicBezTo>
                <a:cubicBezTo>
                  <a:pt x="562" y="12232"/>
                  <a:pt x="557" y="12204"/>
                  <a:pt x="551" y="12192"/>
                </a:cubicBezTo>
                <a:cubicBezTo>
                  <a:pt x="562" y="12192"/>
                  <a:pt x="574" y="12187"/>
                  <a:pt x="579" y="12181"/>
                </a:cubicBezTo>
                <a:cubicBezTo>
                  <a:pt x="579" y="12198"/>
                  <a:pt x="585" y="12226"/>
                  <a:pt x="585" y="12238"/>
                </a:cubicBezTo>
                <a:cubicBezTo>
                  <a:pt x="596" y="12249"/>
                  <a:pt x="602" y="12260"/>
                  <a:pt x="613" y="12272"/>
                </a:cubicBezTo>
                <a:cubicBezTo>
                  <a:pt x="602" y="12272"/>
                  <a:pt x="574" y="12278"/>
                  <a:pt x="557" y="12278"/>
                </a:cubicBezTo>
                <a:cubicBezTo>
                  <a:pt x="568" y="12312"/>
                  <a:pt x="574" y="12351"/>
                  <a:pt x="608" y="12368"/>
                </a:cubicBezTo>
                <a:cubicBezTo>
                  <a:pt x="619" y="12408"/>
                  <a:pt x="625" y="12448"/>
                  <a:pt x="625" y="12493"/>
                </a:cubicBezTo>
                <a:cubicBezTo>
                  <a:pt x="636" y="12499"/>
                  <a:pt x="647" y="12510"/>
                  <a:pt x="653" y="12521"/>
                </a:cubicBezTo>
                <a:cubicBezTo>
                  <a:pt x="659" y="12567"/>
                  <a:pt x="670" y="12612"/>
                  <a:pt x="693" y="12658"/>
                </a:cubicBezTo>
                <a:cubicBezTo>
                  <a:pt x="681" y="12652"/>
                  <a:pt x="659" y="12635"/>
                  <a:pt x="647" y="12629"/>
                </a:cubicBezTo>
                <a:lnTo>
                  <a:pt x="647" y="12629"/>
                </a:lnTo>
                <a:cubicBezTo>
                  <a:pt x="687" y="12663"/>
                  <a:pt x="704" y="12720"/>
                  <a:pt x="744" y="12748"/>
                </a:cubicBezTo>
                <a:cubicBezTo>
                  <a:pt x="732" y="12703"/>
                  <a:pt x="721" y="12663"/>
                  <a:pt x="715" y="12618"/>
                </a:cubicBezTo>
                <a:lnTo>
                  <a:pt x="715" y="12618"/>
                </a:lnTo>
                <a:cubicBezTo>
                  <a:pt x="783" y="12748"/>
                  <a:pt x="835" y="12890"/>
                  <a:pt x="874" y="13038"/>
                </a:cubicBezTo>
                <a:cubicBezTo>
                  <a:pt x="863" y="13009"/>
                  <a:pt x="852" y="12987"/>
                  <a:pt x="835" y="12964"/>
                </a:cubicBezTo>
                <a:cubicBezTo>
                  <a:pt x="818" y="12987"/>
                  <a:pt x="823" y="13015"/>
                  <a:pt x="823" y="13043"/>
                </a:cubicBezTo>
                <a:cubicBezTo>
                  <a:pt x="846" y="13066"/>
                  <a:pt x="863" y="13089"/>
                  <a:pt x="880" y="13112"/>
                </a:cubicBezTo>
                <a:cubicBezTo>
                  <a:pt x="874" y="13117"/>
                  <a:pt x="863" y="13129"/>
                  <a:pt x="857" y="13134"/>
                </a:cubicBezTo>
                <a:cubicBezTo>
                  <a:pt x="890" y="13140"/>
                  <a:pt x="956" y="13248"/>
                  <a:pt x="901" y="13248"/>
                </a:cubicBezTo>
                <a:cubicBezTo>
                  <a:pt x="900" y="13248"/>
                  <a:pt x="898" y="13248"/>
                  <a:pt x="897" y="13248"/>
                </a:cubicBezTo>
                <a:cubicBezTo>
                  <a:pt x="812" y="13134"/>
                  <a:pt x="789" y="12981"/>
                  <a:pt x="698" y="12873"/>
                </a:cubicBezTo>
                <a:cubicBezTo>
                  <a:pt x="704" y="12868"/>
                  <a:pt x="710" y="12856"/>
                  <a:pt x="710" y="12851"/>
                </a:cubicBezTo>
                <a:cubicBezTo>
                  <a:pt x="670" y="12771"/>
                  <a:pt x="653" y="12686"/>
                  <a:pt x="625" y="12607"/>
                </a:cubicBezTo>
                <a:cubicBezTo>
                  <a:pt x="608" y="12612"/>
                  <a:pt x="574" y="12618"/>
                  <a:pt x="557" y="12618"/>
                </a:cubicBezTo>
                <a:cubicBezTo>
                  <a:pt x="568" y="12663"/>
                  <a:pt x="591" y="12709"/>
                  <a:pt x="642" y="12720"/>
                </a:cubicBezTo>
                <a:cubicBezTo>
                  <a:pt x="647" y="12737"/>
                  <a:pt x="647" y="12760"/>
                  <a:pt x="647" y="12777"/>
                </a:cubicBezTo>
                <a:cubicBezTo>
                  <a:pt x="630" y="12817"/>
                  <a:pt x="676" y="12851"/>
                  <a:pt x="687" y="12890"/>
                </a:cubicBezTo>
                <a:lnTo>
                  <a:pt x="647" y="12896"/>
                </a:lnTo>
                <a:cubicBezTo>
                  <a:pt x="659" y="12896"/>
                  <a:pt x="676" y="12902"/>
                  <a:pt x="687" y="12902"/>
                </a:cubicBezTo>
                <a:cubicBezTo>
                  <a:pt x="681" y="12924"/>
                  <a:pt x="676" y="12958"/>
                  <a:pt x="670" y="12981"/>
                </a:cubicBezTo>
                <a:cubicBezTo>
                  <a:pt x="687" y="12987"/>
                  <a:pt x="704" y="12998"/>
                  <a:pt x="727" y="13004"/>
                </a:cubicBezTo>
                <a:cubicBezTo>
                  <a:pt x="715" y="13015"/>
                  <a:pt x="704" y="13038"/>
                  <a:pt x="698" y="13049"/>
                </a:cubicBezTo>
                <a:cubicBezTo>
                  <a:pt x="704" y="13043"/>
                  <a:pt x="721" y="13038"/>
                  <a:pt x="727" y="13032"/>
                </a:cubicBezTo>
                <a:cubicBezTo>
                  <a:pt x="732" y="13066"/>
                  <a:pt x="755" y="13100"/>
                  <a:pt x="732" y="13134"/>
                </a:cubicBezTo>
                <a:cubicBezTo>
                  <a:pt x="738" y="13129"/>
                  <a:pt x="749" y="13123"/>
                  <a:pt x="755" y="13117"/>
                </a:cubicBezTo>
                <a:cubicBezTo>
                  <a:pt x="789" y="13214"/>
                  <a:pt x="846" y="13299"/>
                  <a:pt x="886" y="13390"/>
                </a:cubicBezTo>
                <a:lnTo>
                  <a:pt x="852" y="13384"/>
                </a:lnTo>
                <a:lnTo>
                  <a:pt x="852" y="13384"/>
                </a:lnTo>
                <a:cubicBezTo>
                  <a:pt x="908" y="13401"/>
                  <a:pt x="959" y="13492"/>
                  <a:pt x="937" y="13548"/>
                </a:cubicBezTo>
                <a:cubicBezTo>
                  <a:pt x="931" y="13577"/>
                  <a:pt x="971" y="13577"/>
                  <a:pt x="982" y="13588"/>
                </a:cubicBezTo>
                <a:cubicBezTo>
                  <a:pt x="994" y="13614"/>
                  <a:pt x="1006" y="13636"/>
                  <a:pt x="1022" y="13656"/>
                </a:cubicBezTo>
                <a:lnTo>
                  <a:pt x="1022" y="13656"/>
                </a:lnTo>
                <a:cubicBezTo>
                  <a:pt x="1022" y="13599"/>
                  <a:pt x="1062" y="13571"/>
                  <a:pt x="1101" y="13537"/>
                </a:cubicBezTo>
                <a:cubicBezTo>
                  <a:pt x="1090" y="13497"/>
                  <a:pt x="1073" y="13452"/>
                  <a:pt x="1056" y="13412"/>
                </a:cubicBezTo>
                <a:lnTo>
                  <a:pt x="1056" y="13412"/>
                </a:lnTo>
                <a:cubicBezTo>
                  <a:pt x="1175" y="13611"/>
                  <a:pt x="1294" y="13821"/>
                  <a:pt x="1408" y="14031"/>
                </a:cubicBezTo>
                <a:cubicBezTo>
                  <a:pt x="1396" y="14025"/>
                  <a:pt x="1374" y="14025"/>
                  <a:pt x="1362" y="14019"/>
                </a:cubicBezTo>
                <a:lnTo>
                  <a:pt x="1362" y="14019"/>
                </a:lnTo>
                <a:cubicBezTo>
                  <a:pt x="1362" y="14025"/>
                  <a:pt x="1368" y="14036"/>
                  <a:pt x="1368" y="14036"/>
                </a:cubicBezTo>
                <a:cubicBezTo>
                  <a:pt x="1375" y="14036"/>
                  <a:pt x="1381" y="14035"/>
                  <a:pt x="1387" y="14035"/>
                </a:cubicBezTo>
                <a:cubicBezTo>
                  <a:pt x="1421" y="14035"/>
                  <a:pt x="1441" y="14050"/>
                  <a:pt x="1436" y="14093"/>
                </a:cubicBezTo>
                <a:cubicBezTo>
                  <a:pt x="1425" y="14087"/>
                  <a:pt x="1396" y="14076"/>
                  <a:pt x="1385" y="14065"/>
                </a:cubicBezTo>
                <a:lnTo>
                  <a:pt x="1385" y="14065"/>
                </a:lnTo>
                <a:cubicBezTo>
                  <a:pt x="1396" y="14076"/>
                  <a:pt x="1402" y="14093"/>
                  <a:pt x="1413" y="14104"/>
                </a:cubicBezTo>
                <a:cubicBezTo>
                  <a:pt x="1425" y="14099"/>
                  <a:pt x="1442" y="14099"/>
                  <a:pt x="1453" y="14099"/>
                </a:cubicBezTo>
                <a:cubicBezTo>
                  <a:pt x="1493" y="14156"/>
                  <a:pt x="1527" y="14224"/>
                  <a:pt x="1561" y="14286"/>
                </a:cubicBezTo>
                <a:cubicBezTo>
                  <a:pt x="1601" y="14365"/>
                  <a:pt x="1708" y="14434"/>
                  <a:pt x="1680" y="14530"/>
                </a:cubicBezTo>
                <a:cubicBezTo>
                  <a:pt x="1697" y="14570"/>
                  <a:pt x="1714" y="14609"/>
                  <a:pt x="1731" y="14649"/>
                </a:cubicBezTo>
                <a:cubicBezTo>
                  <a:pt x="1737" y="14655"/>
                  <a:pt x="1754" y="14661"/>
                  <a:pt x="1759" y="14666"/>
                </a:cubicBezTo>
                <a:cubicBezTo>
                  <a:pt x="1764" y="14694"/>
                  <a:pt x="1780" y="14715"/>
                  <a:pt x="1808" y="14715"/>
                </a:cubicBezTo>
                <a:cubicBezTo>
                  <a:pt x="1814" y="14715"/>
                  <a:pt x="1820" y="14714"/>
                  <a:pt x="1827" y="14712"/>
                </a:cubicBezTo>
                <a:cubicBezTo>
                  <a:pt x="1816" y="14689"/>
                  <a:pt x="1799" y="14672"/>
                  <a:pt x="1788" y="14649"/>
                </a:cubicBezTo>
                <a:lnTo>
                  <a:pt x="1788" y="14649"/>
                </a:lnTo>
                <a:cubicBezTo>
                  <a:pt x="1816" y="14672"/>
                  <a:pt x="1839" y="14700"/>
                  <a:pt x="1862" y="14729"/>
                </a:cubicBezTo>
                <a:cubicBezTo>
                  <a:pt x="1850" y="14734"/>
                  <a:pt x="1827" y="14740"/>
                  <a:pt x="1816" y="14746"/>
                </a:cubicBezTo>
                <a:cubicBezTo>
                  <a:pt x="1833" y="14757"/>
                  <a:pt x="1850" y="14768"/>
                  <a:pt x="1867" y="14785"/>
                </a:cubicBezTo>
                <a:cubicBezTo>
                  <a:pt x="1844" y="14791"/>
                  <a:pt x="1822" y="14802"/>
                  <a:pt x="1805" y="14814"/>
                </a:cubicBezTo>
                <a:cubicBezTo>
                  <a:pt x="1788" y="14791"/>
                  <a:pt x="1776" y="14774"/>
                  <a:pt x="1759" y="14757"/>
                </a:cubicBezTo>
                <a:lnTo>
                  <a:pt x="1759" y="14734"/>
                </a:lnTo>
                <a:cubicBezTo>
                  <a:pt x="1725" y="14689"/>
                  <a:pt x="1686" y="14649"/>
                  <a:pt x="1640" y="14615"/>
                </a:cubicBezTo>
                <a:cubicBezTo>
                  <a:pt x="1640" y="14598"/>
                  <a:pt x="1640" y="14570"/>
                  <a:pt x="1640" y="14558"/>
                </a:cubicBezTo>
                <a:cubicBezTo>
                  <a:pt x="1629" y="14564"/>
                  <a:pt x="1606" y="14570"/>
                  <a:pt x="1595" y="14575"/>
                </a:cubicBezTo>
                <a:cubicBezTo>
                  <a:pt x="1612" y="14672"/>
                  <a:pt x="1691" y="14740"/>
                  <a:pt x="1742" y="14825"/>
                </a:cubicBezTo>
                <a:lnTo>
                  <a:pt x="1720" y="14834"/>
                </a:lnTo>
                <a:lnTo>
                  <a:pt x="1720" y="14834"/>
                </a:lnTo>
                <a:cubicBezTo>
                  <a:pt x="1730" y="14831"/>
                  <a:pt x="1743" y="14831"/>
                  <a:pt x="1748" y="14831"/>
                </a:cubicBezTo>
                <a:cubicBezTo>
                  <a:pt x="1771" y="14876"/>
                  <a:pt x="1805" y="14916"/>
                  <a:pt x="1844" y="14944"/>
                </a:cubicBezTo>
                <a:cubicBezTo>
                  <a:pt x="1856" y="14984"/>
                  <a:pt x="1873" y="15012"/>
                  <a:pt x="1918" y="15012"/>
                </a:cubicBezTo>
                <a:cubicBezTo>
                  <a:pt x="1913" y="15018"/>
                  <a:pt x="1896" y="15035"/>
                  <a:pt x="1890" y="15041"/>
                </a:cubicBezTo>
                <a:cubicBezTo>
                  <a:pt x="1901" y="15035"/>
                  <a:pt x="1924" y="15029"/>
                  <a:pt x="1935" y="15024"/>
                </a:cubicBezTo>
                <a:cubicBezTo>
                  <a:pt x="1941" y="15041"/>
                  <a:pt x="1941" y="15069"/>
                  <a:pt x="1941" y="15086"/>
                </a:cubicBezTo>
                <a:cubicBezTo>
                  <a:pt x="1947" y="15086"/>
                  <a:pt x="1958" y="15080"/>
                  <a:pt x="1964" y="15080"/>
                </a:cubicBezTo>
                <a:cubicBezTo>
                  <a:pt x="1947" y="15024"/>
                  <a:pt x="1930" y="14956"/>
                  <a:pt x="1862" y="14944"/>
                </a:cubicBezTo>
                <a:lnTo>
                  <a:pt x="1862" y="14893"/>
                </a:lnTo>
                <a:cubicBezTo>
                  <a:pt x="1844" y="14865"/>
                  <a:pt x="1822" y="14842"/>
                  <a:pt x="1799" y="14819"/>
                </a:cubicBezTo>
                <a:cubicBezTo>
                  <a:pt x="1822" y="14814"/>
                  <a:pt x="1856" y="14808"/>
                  <a:pt x="1879" y="14802"/>
                </a:cubicBezTo>
                <a:cubicBezTo>
                  <a:pt x="1879" y="14814"/>
                  <a:pt x="1879" y="14836"/>
                  <a:pt x="1879" y="14848"/>
                </a:cubicBezTo>
                <a:cubicBezTo>
                  <a:pt x="1896" y="14842"/>
                  <a:pt x="1913" y="14836"/>
                  <a:pt x="1924" y="14825"/>
                </a:cubicBezTo>
                <a:cubicBezTo>
                  <a:pt x="1930" y="14831"/>
                  <a:pt x="1947" y="14842"/>
                  <a:pt x="1952" y="14848"/>
                </a:cubicBezTo>
                <a:cubicBezTo>
                  <a:pt x="1941" y="14853"/>
                  <a:pt x="1913" y="14865"/>
                  <a:pt x="1901" y="14876"/>
                </a:cubicBezTo>
                <a:cubicBezTo>
                  <a:pt x="1918" y="14876"/>
                  <a:pt x="1947" y="14882"/>
                  <a:pt x="1964" y="14882"/>
                </a:cubicBezTo>
                <a:cubicBezTo>
                  <a:pt x="1975" y="14893"/>
                  <a:pt x="1986" y="14904"/>
                  <a:pt x="1998" y="14916"/>
                </a:cubicBezTo>
                <a:cubicBezTo>
                  <a:pt x="1981" y="14910"/>
                  <a:pt x="1964" y="14893"/>
                  <a:pt x="1941" y="14893"/>
                </a:cubicBezTo>
                <a:cubicBezTo>
                  <a:pt x="1930" y="14950"/>
                  <a:pt x="2015" y="14927"/>
                  <a:pt x="2043" y="14961"/>
                </a:cubicBezTo>
                <a:cubicBezTo>
                  <a:pt x="2049" y="14978"/>
                  <a:pt x="2066" y="15018"/>
                  <a:pt x="2077" y="15041"/>
                </a:cubicBezTo>
                <a:cubicBezTo>
                  <a:pt x="2060" y="15035"/>
                  <a:pt x="2032" y="15029"/>
                  <a:pt x="2020" y="15029"/>
                </a:cubicBezTo>
                <a:cubicBezTo>
                  <a:pt x="2049" y="15041"/>
                  <a:pt x="2071" y="15069"/>
                  <a:pt x="2088" y="15097"/>
                </a:cubicBezTo>
                <a:cubicBezTo>
                  <a:pt x="2088" y="15086"/>
                  <a:pt x="2083" y="15052"/>
                  <a:pt x="2077" y="15041"/>
                </a:cubicBezTo>
                <a:lnTo>
                  <a:pt x="2077" y="15041"/>
                </a:lnTo>
                <a:cubicBezTo>
                  <a:pt x="2134" y="15052"/>
                  <a:pt x="2128" y="15092"/>
                  <a:pt x="2111" y="15131"/>
                </a:cubicBezTo>
                <a:cubicBezTo>
                  <a:pt x="2123" y="15131"/>
                  <a:pt x="2145" y="15126"/>
                  <a:pt x="2157" y="15126"/>
                </a:cubicBezTo>
                <a:cubicBezTo>
                  <a:pt x="2185" y="15148"/>
                  <a:pt x="2202" y="15165"/>
                  <a:pt x="2225" y="15188"/>
                </a:cubicBezTo>
                <a:cubicBezTo>
                  <a:pt x="2242" y="15217"/>
                  <a:pt x="2264" y="15239"/>
                  <a:pt x="2281" y="15268"/>
                </a:cubicBezTo>
                <a:cubicBezTo>
                  <a:pt x="2259" y="15268"/>
                  <a:pt x="2242" y="15262"/>
                  <a:pt x="2219" y="15262"/>
                </a:cubicBezTo>
                <a:cubicBezTo>
                  <a:pt x="2242" y="15279"/>
                  <a:pt x="2264" y="15285"/>
                  <a:pt x="2293" y="15285"/>
                </a:cubicBezTo>
                <a:cubicBezTo>
                  <a:pt x="2298" y="15290"/>
                  <a:pt x="2304" y="15296"/>
                  <a:pt x="2310" y="15307"/>
                </a:cubicBezTo>
                <a:cubicBezTo>
                  <a:pt x="2304" y="15319"/>
                  <a:pt x="2298" y="15330"/>
                  <a:pt x="2298" y="15341"/>
                </a:cubicBezTo>
                <a:cubicBezTo>
                  <a:pt x="2304" y="15336"/>
                  <a:pt x="2310" y="15324"/>
                  <a:pt x="2315" y="15319"/>
                </a:cubicBezTo>
                <a:cubicBezTo>
                  <a:pt x="2327" y="15341"/>
                  <a:pt x="2338" y="15358"/>
                  <a:pt x="2349" y="15375"/>
                </a:cubicBezTo>
                <a:cubicBezTo>
                  <a:pt x="2355" y="15364"/>
                  <a:pt x="2361" y="15353"/>
                  <a:pt x="2366" y="15336"/>
                </a:cubicBezTo>
                <a:cubicBezTo>
                  <a:pt x="2383" y="15358"/>
                  <a:pt x="2406" y="15375"/>
                  <a:pt x="2429" y="15392"/>
                </a:cubicBezTo>
                <a:cubicBezTo>
                  <a:pt x="2418" y="15398"/>
                  <a:pt x="2401" y="15404"/>
                  <a:pt x="2389" y="15409"/>
                </a:cubicBezTo>
                <a:cubicBezTo>
                  <a:pt x="2395" y="15421"/>
                  <a:pt x="2406" y="15438"/>
                  <a:pt x="2418" y="15443"/>
                </a:cubicBezTo>
                <a:cubicBezTo>
                  <a:pt x="2422" y="15421"/>
                  <a:pt x="2430" y="15414"/>
                  <a:pt x="2441" y="15414"/>
                </a:cubicBezTo>
                <a:cubicBezTo>
                  <a:pt x="2461" y="15414"/>
                  <a:pt x="2488" y="15440"/>
                  <a:pt x="2503" y="15455"/>
                </a:cubicBezTo>
                <a:cubicBezTo>
                  <a:pt x="2554" y="15506"/>
                  <a:pt x="2616" y="15551"/>
                  <a:pt x="2673" y="15597"/>
                </a:cubicBezTo>
                <a:cubicBezTo>
                  <a:pt x="2667" y="15614"/>
                  <a:pt x="2662" y="15625"/>
                  <a:pt x="2679" y="15642"/>
                </a:cubicBezTo>
                <a:cubicBezTo>
                  <a:pt x="2684" y="15636"/>
                  <a:pt x="2690" y="15625"/>
                  <a:pt x="2696" y="15614"/>
                </a:cubicBezTo>
                <a:cubicBezTo>
                  <a:pt x="2713" y="15625"/>
                  <a:pt x="2730" y="15636"/>
                  <a:pt x="2741" y="15648"/>
                </a:cubicBezTo>
                <a:cubicBezTo>
                  <a:pt x="2769" y="15676"/>
                  <a:pt x="2798" y="15704"/>
                  <a:pt x="2826" y="15733"/>
                </a:cubicBezTo>
                <a:cubicBezTo>
                  <a:pt x="2809" y="15733"/>
                  <a:pt x="2798" y="15733"/>
                  <a:pt x="2798" y="15750"/>
                </a:cubicBezTo>
                <a:cubicBezTo>
                  <a:pt x="2798" y="15756"/>
                  <a:pt x="2809" y="15761"/>
                  <a:pt x="2820" y="15767"/>
                </a:cubicBezTo>
                <a:cubicBezTo>
                  <a:pt x="2809" y="15778"/>
                  <a:pt x="2803" y="15784"/>
                  <a:pt x="2798" y="15795"/>
                </a:cubicBezTo>
                <a:cubicBezTo>
                  <a:pt x="2809" y="15795"/>
                  <a:pt x="2837" y="15807"/>
                  <a:pt x="2849" y="15807"/>
                </a:cubicBezTo>
                <a:cubicBezTo>
                  <a:pt x="2849" y="15801"/>
                  <a:pt x="2849" y="15778"/>
                  <a:pt x="2854" y="15767"/>
                </a:cubicBezTo>
                <a:cubicBezTo>
                  <a:pt x="2871" y="15784"/>
                  <a:pt x="2894" y="15807"/>
                  <a:pt x="2917" y="15824"/>
                </a:cubicBezTo>
                <a:cubicBezTo>
                  <a:pt x="2911" y="15841"/>
                  <a:pt x="2905" y="15858"/>
                  <a:pt x="2894" y="15875"/>
                </a:cubicBezTo>
                <a:cubicBezTo>
                  <a:pt x="2928" y="15903"/>
                  <a:pt x="2957" y="15937"/>
                  <a:pt x="2996" y="15960"/>
                </a:cubicBezTo>
                <a:cubicBezTo>
                  <a:pt x="2974" y="15926"/>
                  <a:pt x="2945" y="15897"/>
                  <a:pt x="2928" y="15863"/>
                </a:cubicBezTo>
                <a:lnTo>
                  <a:pt x="2928" y="15863"/>
                </a:lnTo>
                <a:cubicBezTo>
                  <a:pt x="2979" y="15886"/>
                  <a:pt x="3008" y="15931"/>
                  <a:pt x="3042" y="15971"/>
                </a:cubicBezTo>
                <a:cubicBezTo>
                  <a:pt x="3036" y="15983"/>
                  <a:pt x="3030" y="15994"/>
                  <a:pt x="3025" y="16000"/>
                </a:cubicBezTo>
                <a:lnTo>
                  <a:pt x="3076" y="16051"/>
                </a:lnTo>
                <a:cubicBezTo>
                  <a:pt x="3070" y="16028"/>
                  <a:pt x="3059" y="16000"/>
                  <a:pt x="3047" y="15977"/>
                </a:cubicBezTo>
                <a:lnTo>
                  <a:pt x="3047" y="15977"/>
                </a:lnTo>
                <a:cubicBezTo>
                  <a:pt x="3127" y="16045"/>
                  <a:pt x="3201" y="16119"/>
                  <a:pt x="3280" y="16192"/>
                </a:cubicBezTo>
                <a:cubicBezTo>
                  <a:pt x="3269" y="16192"/>
                  <a:pt x="3246" y="16187"/>
                  <a:pt x="3235" y="16187"/>
                </a:cubicBezTo>
                <a:cubicBezTo>
                  <a:pt x="3240" y="16204"/>
                  <a:pt x="3246" y="16221"/>
                  <a:pt x="3252" y="16238"/>
                </a:cubicBezTo>
                <a:cubicBezTo>
                  <a:pt x="3297" y="16266"/>
                  <a:pt x="3365" y="16255"/>
                  <a:pt x="3399" y="16300"/>
                </a:cubicBezTo>
                <a:cubicBezTo>
                  <a:pt x="3371" y="16295"/>
                  <a:pt x="3342" y="16289"/>
                  <a:pt x="3314" y="16278"/>
                </a:cubicBezTo>
                <a:lnTo>
                  <a:pt x="3314" y="16278"/>
                </a:lnTo>
                <a:cubicBezTo>
                  <a:pt x="3376" y="16334"/>
                  <a:pt x="3427" y="16408"/>
                  <a:pt x="3513" y="16425"/>
                </a:cubicBezTo>
                <a:lnTo>
                  <a:pt x="3501" y="16442"/>
                </a:lnTo>
                <a:cubicBezTo>
                  <a:pt x="3507" y="16442"/>
                  <a:pt x="3524" y="16448"/>
                  <a:pt x="3530" y="16448"/>
                </a:cubicBezTo>
                <a:lnTo>
                  <a:pt x="3524" y="16476"/>
                </a:lnTo>
                <a:lnTo>
                  <a:pt x="3535" y="16476"/>
                </a:lnTo>
                <a:cubicBezTo>
                  <a:pt x="3535" y="16465"/>
                  <a:pt x="3535" y="16442"/>
                  <a:pt x="3535" y="16425"/>
                </a:cubicBezTo>
                <a:cubicBezTo>
                  <a:pt x="3547" y="16436"/>
                  <a:pt x="3569" y="16465"/>
                  <a:pt x="3581" y="16476"/>
                </a:cubicBezTo>
                <a:cubicBezTo>
                  <a:pt x="3569" y="16482"/>
                  <a:pt x="3558" y="16493"/>
                  <a:pt x="3552" y="16504"/>
                </a:cubicBezTo>
                <a:cubicBezTo>
                  <a:pt x="3564" y="16504"/>
                  <a:pt x="3581" y="16510"/>
                  <a:pt x="3592" y="16510"/>
                </a:cubicBezTo>
                <a:cubicBezTo>
                  <a:pt x="3592" y="16504"/>
                  <a:pt x="3592" y="16487"/>
                  <a:pt x="3592" y="16482"/>
                </a:cubicBezTo>
                <a:cubicBezTo>
                  <a:pt x="3654" y="16504"/>
                  <a:pt x="3700" y="16561"/>
                  <a:pt x="3751" y="16601"/>
                </a:cubicBezTo>
                <a:cubicBezTo>
                  <a:pt x="3745" y="16607"/>
                  <a:pt x="3728" y="16618"/>
                  <a:pt x="3723" y="16629"/>
                </a:cubicBezTo>
                <a:cubicBezTo>
                  <a:pt x="3734" y="16618"/>
                  <a:pt x="3745" y="16612"/>
                  <a:pt x="3762" y="16601"/>
                </a:cubicBezTo>
                <a:cubicBezTo>
                  <a:pt x="3785" y="16629"/>
                  <a:pt x="3813" y="16652"/>
                  <a:pt x="3847" y="16675"/>
                </a:cubicBezTo>
                <a:cubicBezTo>
                  <a:pt x="3820" y="16665"/>
                  <a:pt x="3796" y="16656"/>
                  <a:pt x="3769" y="16656"/>
                </a:cubicBezTo>
                <a:cubicBezTo>
                  <a:pt x="3763" y="16656"/>
                  <a:pt x="3757" y="16657"/>
                  <a:pt x="3751" y="16658"/>
                </a:cubicBezTo>
                <a:cubicBezTo>
                  <a:pt x="3779" y="16669"/>
                  <a:pt x="3796" y="16686"/>
                  <a:pt x="3791" y="16714"/>
                </a:cubicBezTo>
                <a:cubicBezTo>
                  <a:pt x="3796" y="16714"/>
                  <a:pt x="3808" y="16703"/>
                  <a:pt x="3813" y="16697"/>
                </a:cubicBezTo>
                <a:cubicBezTo>
                  <a:pt x="3876" y="16771"/>
                  <a:pt x="3961" y="16822"/>
                  <a:pt x="4035" y="16879"/>
                </a:cubicBezTo>
                <a:cubicBezTo>
                  <a:pt x="4040" y="16868"/>
                  <a:pt x="4046" y="16845"/>
                  <a:pt x="4046" y="16828"/>
                </a:cubicBezTo>
                <a:cubicBezTo>
                  <a:pt x="4125" y="16873"/>
                  <a:pt x="4193" y="16924"/>
                  <a:pt x="4262" y="16981"/>
                </a:cubicBezTo>
                <a:cubicBezTo>
                  <a:pt x="4210" y="16975"/>
                  <a:pt x="4171" y="16947"/>
                  <a:pt x="4131" y="16913"/>
                </a:cubicBezTo>
                <a:lnTo>
                  <a:pt x="4131" y="16913"/>
                </a:lnTo>
                <a:cubicBezTo>
                  <a:pt x="4114" y="16992"/>
                  <a:pt x="4420" y="17089"/>
                  <a:pt x="4466" y="17191"/>
                </a:cubicBezTo>
                <a:cubicBezTo>
                  <a:pt x="4443" y="17202"/>
                  <a:pt x="4426" y="17214"/>
                  <a:pt x="4403" y="17231"/>
                </a:cubicBezTo>
                <a:cubicBezTo>
                  <a:pt x="4409" y="17219"/>
                  <a:pt x="4415" y="17208"/>
                  <a:pt x="4415" y="17197"/>
                </a:cubicBezTo>
                <a:cubicBezTo>
                  <a:pt x="4392" y="17185"/>
                  <a:pt x="4381" y="17163"/>
                  <a:pt x="4386" y="17134"/>
                </a:cubicBezTo>
                <a:lnTo>
                  <a:pt x="4318" y="17134"/>
                </a:lnTo>
                <a:lnTo>
                  <a:pt x="4341" y="17100"/>
                </a:lnTo>
                <a:lnTo>
                  <a:pt x="4307" y="17117"/>
                </a:lnTo>
                <a:cubicBezTo>
                  <a:pt x="4250" y="17080"/>
                  <a:pt x="4186" y="17038"/>
                  <a:pt x="4114" y="17038"/>
                </a:cubicBezTo>
                <a:cubicBezTo>
                  <a:pt x="4099" y="17038"/>
                  <a:pt x="4084" y="17040"/>
                  <a:pt x="4069" y="17044"/>
                </a:cubicBezTo>
                <a:cubicBezTo>
                  <a:pt x="4171" y="17095"/>
                  <a:pt x="4256" y="17168"/>
                  <a:pt x="4352" y="17225"/>
                </a:cubicBezTo>
                <a:cubicBezTo>
                  <a:pt x="4358" y="17231"/>
                  <a:pt x="4358" y="17242"/>
                  <a:pt x="4358" y="17248"/>
                </a:cubicBezTo>
                <a:cubicBezTo>
                  <a:pt x="4363" y="17246"/>
                  <a:pt x="4367" y="17246"/>
                  <a:pt x="4372" y="17246"/>
                </a:cubicBezTo>
                <a:cubicBezTo>
                  <a:pt x="4404" y="17246"/>
                  <a:pt x="4428" y="17280"/>
                  <a:pt x="4443" y="17304"/>
                </a:cubicBezTo>
                <a:cubicBezTo>
                  <a:pt x="4511" y="17304"/>
                  <a:pt x="4562" y="17361"/>
                  <a:pt x="4619" y="17395"/>
                </a:cubicBezTo>
                <a:lnTo>
                  <a:pt x="4613" y="17418"/>
                </a:lnTo>
                <a:lnTo>
                  <a:pt x="4636" y="17401"/>
                </a:lnTo>
                <a:cubicBezTo>
                  <a:pt x="4704" y="17435"/>
                  <a:pt x="4761" y="17480"/>
                  <a:pt x="4835" y="17497"/>
                </a:cubicBezTo>
                <a:cubicBezTo>
                  <a:pt x="4863" y="17503"/>
                  <a:pt x="4869" y="17531"/>
                  <a:pt x="4886" y="17554"/>
                </a:cubicBezTo>
                <a:cubicBezTo>
                  <a:pt x="4903" y="17548"/>
                  <a:pt x="4920" y="17543"/>
                  <a:pt x="4937" y="17543"/>
                </a:cubicBezTo>
                <a:cubicBezTo>
                  <a:pt x="4931" y="17548"/>
                  <a:pt x="4931" y="17565"/>
                  <a:pt x="4925" y="17577"/>
                </a:cubicBezTo>
                <a:cubicBezTo>
                  <a:pt x="5124" y="17651"/>
                  <a:pt x="5277" y="17787"/>
                  <a:pt x="5464" y="17878"/>
                </a:cubicBezTo>
                <a:cubicBezTo>
                  <a:pt x="5469" y="17876"/>
                  <a:pt x="5474" y="17876"/>
                  <a:pt x="5478" y="17876"/>
                </a:cubicBezTo>
                <a:cubicBezTo>
                  <a:pt x="5511" y="17876"/>
                  <a:pt x="5536" y="17909"/>
                  <a:pt x="5561" y="17929"/>
                </a:cubicBezTo>
                <a:cubicBezTo>
                  <a:pt x="5606" y="17946"/>
                  <a:pt x="5652" y="17963"/>
                  <a:pt x="5697" y="17985"/>
                </a:cubicBezTo>
                <a:cubicBezTo>
                  <a:pt x="5703" y="17985"/>
                  <a:pt x="5720" y="17985"/>
                  <a:pt x="5731" y="17980"/>
                </a:cubicBezTo>
                <a:cubicBezTo>
                  <a:pt x="5748" y="17997"/>
                  <a:pt x="5765" y="18014"/>
                  <a:pt x="5782" y="18031"/>
                </a:cubicBezTo>
                <a:cubicBezTo>
                  <a:pt x="5805" y="18036"/>
                  <a:pt x="5822" y="18042"/>
                  <a:pt x="5845" y="18048"/>
                </a:cubicBezTo>
                <a:cubicBezTo>
                  <a:pt x="5850" y="18053"/>
                  <a:pt x="5856" y="18070"/>
                  <a:pt x="5862" y="18076"/>
                </a:cubicBezTo>
                <a:lnTo>
                  <a:pt x="5867" y="18059"/>
                </a:lnTo>
                <a:cubicBezTo>
                  <a:pt x="5896" y="18076"/>
                  <a:pt x="5930" y="18093"/>
                  <a:pt x="5964" y="18104"/>
                </a:cubicBezTo>
                <a:cubicBezTo>
                  <a:pt x="5964" y="18110"/>
                  <a:pt x="5964" y="18122"/>
                  <a:pt x="5964" y="18127"/>
                </a:cubicBezTo>
                <a:cubicBezTo>
                  <a:pt x="5969" y="18127"/>
                  <a:pt x="5986" y="18122"/>
                  <a:pt x="5998" y="18116"/>
                </a:cubicBezTo>
                <a:cubicBezTo>
                  <a:pt x="6043" y="18167"/>
                  <a:pt x="6128" y="18156"/>
                  <a:pt x="6179" y="18201"/>
                </a:cubicBezTo>
                <a:cubicBezTo>
                  <a:pt x="6183" y="18201"/>
                  <a:pt x="6187" y="18201"/>
                  <a:pt x="6190" y="18201"/>
                </a:cubicBezTo>
                <a:cubicBezTo>
                  <a:pt x="6293" y="18201"/>
                  <a:pt x="6376" y="18275"/>
                  <a:pt x="6474" y="18297"/>
                </a:cubicBezTo>
                <a:cubicBezTo>
                  <a:pt x="6486" y="18292"/>
                  <a:pt x="6497" y="18280"/>
                  <a:pt x="6508" y="18269"/>
                </a:cubicBezTo>
                <a:cubicBezTo>
                  <a:pt x="6508" y="18280"/>
                  <a:pt x="6514" y="18297"/>
                  <a:pt x="6520" y="18309"/>
                </a:cubicBezTo>
                <a:cubicBezTo>
                  <a:pt x="6639" y="18343"/>
                  <a:pt x="6752" y="18422"/>
                  <a:pt x="6877" y="18428"/>
                </a:cubicBezTo>
                <a:cubicBezTo>
                  <a:pt x="6883" y="18422"/>
                  <a:pt x="6889" y="18405"/>
                  <a:pt x="6889" y="18394"/>
                </a:cubicBezTo>
                <a:cubicBezTo>
                  <a:pt x="6832" y="18383"/>
                  <a:pt x="6775" y="18365"/>
                  <a:pt x="6718" y="18354"/>
                </a:cubicBezTo>
                <a:cubicBezTo>
                  <a:pt x="6713" y="18348"/>
                  <a:pt x="6707" y="18331"/>
                  <a:pt x="6701" y="18326"/>
                </a:cubicBezTo>
                <a:cubicBezTo>
                  <a:pt x="6616" y="18320"/>
                  <a:pt x="6531" y="18263"/>
                  <a:pt x="6446" y="18229"/>
                </a:cubicBezTo>
                <a:cubicBezTo>
                  <a:pt x="6440" y="18235"/>
                  <a:pt x="6429" y="18246"/>
                  <a:pt x="6418" y="18252"/>
                </a:cubicBezTo>
                <a:cubicBezTo>
                  <a:pt x="6401" y="18235"/>
                  <a:pt x="6384" y="18218"/>
                  <a:pt x="6367" y="18201"/>
                </a:cubicBezTo>
                <a:cubicBezTo>
                  <a:pt x="6355" y="18207"/>
                  <a:pt x="6327" y="18218"/>
                  <a:pt x="6315" y="18224"/>
                </a:cubicBezTo>
                <a:cubicBezTo>
                  <a:pt x="6315" y="18212"/>
                  <a:pt x="6315" y="18195"/>
                  <a:pt x="6315" y="18184"/>
                </a:cubicBezTo>
                <a:lnTo>
                  <a:pt x="6270" y="18184"/>
                </a:lnTo>
                <a:cubicBezTo>
                  <a:pt x="6270" y="18167"/>
                  <a:pt x="6270" y="18150"/>
                  <a:pt x="6264" y="18127"/>
                </a:cubicBezTo>
                <a:cubicBezTo>
                  <a:pt x="6264" y="18139"/>
                  <a:pt x="6253" y="18156"/>
                  <a:pt x="6253" y="18167"/>
                </a:cubicBezTo>
                <a:cubicBezTo>
                  <a:pt x="6111" y="18099"/>
                  <a:pt x="5975" y="18031"/>
                  <a:pt x="5833" y="17974"/>
                </a:cubicBezTo>
                <a:lnTo>
                  <a:pt x="5896" y="17912"/>
                </a:lnTo>
                <a:lnTo>
                  <a:pt x="5896" y="17912"/>
                </a:lnTo>
                <a:cubicBezTo>
                  <a:pt x="5890" y="17923"/>
                  <a:pt x="5879" y="17940"/>
                  <a:pt x="5879" y="17951"/>
                </a:cubicBezTo>
                <a:cubicBezTo>
                  <a:pt x="5941" y="17985"/>
                  <a:pt x="6015" y="18008"/>
                  <a:pt x="6083" y="18036"/>
                </a:cubicBezTo>
                <a:cubicBezTo>
                  <a:pt x="6083" y="18025"/>
                  <a:pt x="6083" y="18008"/>
                  <a:pt x="6088" y="17997"/>
                </a:cubicBezTo>
                <a:cubicBezTo>
                  <a:pt x="6185" y="18025"/>
                  <a:pt x="6281" y="18059"/>
                  <a:pt x="6372" y="18104"/>
                </a:cubicBezTo>
                <a:cubicBezTo>
                  <a:pt x="6359" y="18112"/>
                  <a:pt x="6347" y="18115"/>
                  <a:pt x="6334" y="18115"/>
                </a:cubicBezTo>
                <a:cubicBezTo>
                  <a:pt x="6318" y="18115"/>
                  <a:pt x="6303" y="18111"/>
                  <a:pt x="6287" y="18104"/>
                </a:cubicBezTo>
                <a:lnTo>
                  <a:pt x="6281" y="18110"/>
                </a:lnTo>
                <a:cubicBezTo>
                  <a:pt x="6304" y="18122"/>
                  <a:pt x="6321" y="18133"/>
                  <a:pt x="6344" y="18144"/>
                </a:cubicBezTo>
                <a:cubicBezTo>
                  <a:pt x="6361" y="18127"/>
                  <a:pt x="6378" y="18110"/>
                  <a:pt x="6395" y="18099"/>
                </a:cubicBezTo>
                <a:lnTo>
                  <a:pt x="6395" y="18099"/>
                </a:lnTo>
                <a:cubicBezTo>
                  <a:pt x="6412" y="18116"/>
                  <a:pt x="6389" y="18139"/>
                  <a:pt x="6384" y="18161"/>
                </a:cubicBezTo>
                <a:cubicBezTo>
                  <a:pt x="6435" y="18167"/>
                  <a:pt x="6474" y="18184"/>
                  <a:pt x="6520" y="18195"/>
                </a:cubicBezTo>
                <a:cubicBezTo>
                  <a:pt x="6503" y="18178"/>
                  <a:pt x="6486" y="18161"/>
                  <a:pt x="6469" y="18144"/>
                </a:cubicBezTo>
                <a:lnTo>
                  <a:pt x="6469" y="18144"/>
                </a:lnTo>
                <a:cubicBezTo>
                  <a:pt x="6520" y="18167"/>
                  <a:pt x="6616" y="18156"/>
                  <a:pt x="6622" y="18229"/>
                </a:cubicBezTo>
                <a:cubicBezTo>
                  <a:pt x="6656" y="18241"/>
                  <a:pt x="6690" y="18252"/>
                  <a:pt x="6718" y="18258"/>
                </a:cubicBezTo>
                <a:cubicBezTo>
                  <a:pt x="6701" y="18252"/>
                  <a:pt x="6684" y="18241"/>
                  <a:pt x="6667" y="18229"/>
                </a:cubicBezTo>
                <a:lnTo>
                  <a:pt x="6673" y="18218"/>
                </a:lnTo>
                <a:cubicBezTo>
                  <a:pt x="6701" y="18229"/>
                  <a:pt x="6730" y="18235"/>
                  <a:pt x="6764" y="18241"/>
                </a:cubicBezTo>
                <a:cubicBezTo>
                  <a:pt x="6758" y="18252"/>
                  <a:pt x="6752" y="18269"/>
                  <a:pt x="6752" y="18280"/>
                </a:cubicBezTo>
                <a:cubicBezTo>
                  <a:pt x="6760" y="18261"/>
                  <a:pt x="6771" y="18254"/>
                  <a:pt x="6783" y="18254"/>
                </a:cubicBezTo>
                <a:cubicBezTo>
                  <a:pt x="6795" y="18254"/>
                  <a:pt x="6809" y="18263"/>
                  <a:pt x="6820" y="18275"/>
                </a:cubicBezTo>
                <a:cubicBezTo>
                  <a:pt x="6815" y="18280"/>
                  <a:pt x="6803" y="18297"/>
                  <a:pt x="6792" y="18303"/>
                </a:cubicBezTo>
                <a:cubicBezTo>
                  <a:pt x="6889" y="18320"/>
                  <a:pt x="6974" y="18354"/>
                  <a:pt x="7064" y="18383"/>
                </a:cubicBezTo>
                <a:cubicBezTo>
                  <a:pt x="7053" y="18377"/>
                  <a:pt x="7030" y="18365"/>
                  <a:pt x="7019" y="18360"/>
                </a:cubicBezTo>
                <a:lnTo>
                  <a:pt x="7025" y="18326"/>
                </a:lnTo>
                <a:cubicBezTo>
                  <a:pt x="7059" y="18337"/>
                  <a:pt x="7093" y="18348"/>
                  <a:pt x="7121" y="18354"/>
                </a:cubicBezTo>
                <a:cubicBezTo>
                  <a:pt x="7115" y="18365"/>
                  <a:pt x="7110" y="18383"/>
                  <a:pt x="7104" y="18388"/>
                </a:cubicBezTo>
                <a:cubicBezTo>
                  <a:pt x="7206" y="18428"/>
                  <a:pt x="7320" y="18462"/>
                  <a:pt x="7433" y="18479"/>
                </a:cubicBezTo>
                <a:cubicBezTo>
                  <a:pt x="7382" y="18451"/>
                  <a:pt x="7314" y="18445"/>
                  <a:pt x="7263" y="18411"/>
                </a:cubicBezTo>
                <a:lnTo>
                  <a:pt x="7263" y="18411"/>
                </a:lnTo>
                <a:cubicBezTo>
                  <a:pt x="7359" y="18417"/>
                  <a:pt x="7445" y="18445"/>
                  <a:pt x="7535" y="18479"/>
                </a:cubicBezTo>
                <a:cubicBezTo>
                  <a:pt x="7535" y="18485"/>
                  <a:pt x="7541" y="18496"/>
                  <a:pt x="7541" y="18502"/>
                </a:cubicBezTo>
                <a:cubicBezTo>
                  <a:pt x="7513" y="18483"/>
                  <a:pt x="7485" y="18465"/>
                  <a:pt x="7455" y="18465"/>
                </a:cubicBezTo>
                <a:cubicBezTo>
                  <a:pt x="7448" y="18465"/>
                  <a:pt x="7440" y="18466"/>
                  <a:pt x="7433" y="18468"/>
                </a:cubicBezTo>
                <a:cubicBezTo>
                  <a:pt x="7450" y="18490"/>
                  <a:pt x="7473" y="18507"/>
                  <a:pt x="7496" y="18530"/>
                </a:cubicBezTo>
                <a:cubicBezTo>
                  <a:pt x="7507" y="18519"/>
                  <a:pt x="7530" y="18507"/>
                  <a:pt x="7547" y="18502"/>
                </a:cubicBezTo>
                <a:cubicBezTo>
                  <a:pt x="7564" y="18524"/>
                  <a:pt x="7598" y="18530"/>
                  <a:pt x="7626" y="18536"/>
                </a:cubicBezTo>
                <a:cubicBezTo>
                  <a:pt x="7615" y="18507"/>
                  <a:pt x="7586" y="18496"/>
                  <a:pt x="7564" y="18479"/>
                </a:cubicBezTo>
                <a:cubicBezTo>
                  <a:pt x="7603" y="18479"/>
                  <a:pt x="7643" y="18490"/>
                  <a:pt x="7683" y="18502"/>
                </a:cubicBezTo>
                <a:cubicBezTo>
                  <a:pt x="7677" y="18513"/>
                  <a:pt x="7671" y="18524"/>
                  <a:pt x="7666" y="18536"/>
                </a:cubicBezTo>
                <a:cubicBezTo>
                  <a:pt x="7694" y="18547"/>
                  <a:pt x="7728" y="18553"/>
                  <a:pt x="7762" y="18564"/>
                </a:cubicBezTo>
                <a:cubicBezTo>
                  <a:pt x="7745" y="18541"/>
                  <a:pt x="7728" y="18524"/>
                  <a:pt x="7717" y="18507"/>
                </a:cubicBezTo>
                <a:lnTo>
                  <a:pt x="7717" y="18507"/>
                </a:lnTo>
                <a:cubicBezTo>
                  <a:pt x="7762" y="18524"/>
                  <a:pt x="7813" y="18541"/>
                  <a:pt x="7864" y="18558"/>
                </a:cubicBezTo>
                <a:lnTo>
                  <a:pt x="7864" y="18615"/>
                </a:lnTo>
                <a:cubicBezTo>
                  <a:pt x="7884" y="18602"/>
                  <a:pt x="7906" y="18598"/>
                  <a:pt x="7928" y="18598"/>
                </a:cubicBezTo>
                <a:cubicBezTo>
                  <a:pt x="7983" y="18598"/>
                  <a:pt x="8043" y="18625"/>
                  <a:pt x="8101" y="18625"/>
                </a:cubicBezTo>
                <a:cubicBezTo>
                  <a:pt x="8113" y="18625"/>
                  <a:pt x="8125" y="18624"/>
                  <a:pt x="8137" y="18621"/>
                </a:cubicBezTo>
                <a:lnTo>
                  <a:pt x="8086" y="18609"/>
                </a:lnTo>
                <a:cubicBezTo>
                  <a:pt x="8086" y="18604"/>
                  <a:pt x="8091" y="18587"/>
                  <a:pt x="8091" y="18581"/>
                </a:cubicBezTo>
                <a:cubicBezTo>
                  <a:pt x="8103" y="18587"/>
                  <a:pt x="8131" y="18598"/>
                  <a:pt x="8142" y="18604"/>
                </a:cubicBezTo>
                <a:lnTo>
                  <a:pt x="8188" y="18592"/>
                </a:lnTo>
                <a:lnTo>
                  <a:pt x="8188" y="18592"/>
                </a:lnTo>
                <a:cubicBezTo>
                  <a:pt x="8182" y="18604"/>
                  <a:pt x="8171" y="18632"/>
                  <a:pt x="8165" y="18644"/>
                </a:cubicBezTo>
                <a:cubicBezTo>
                  <a:pt x="8184" y="18650"/>
                  <a:pt x="8202" y="18654"/>
                  <a:pt x="8221" y="18654"/>
                </a:cubicBezTo>
                <a:cubicBezTo>
                  <a:pt x="8237" y="18654"/>
                  <a:pt x="8252" y="18651"/>
                  <a:pt x="8267" y="18644"/>
                </a:cubicBezTo>
                <a:cubicBezTo>
                  <a:pt x="8307" y="18649"/>
                  <a:pt x="8347" y="18666"/>
                  <a:pt x="8386" y="18683"/>
                </a:cubicBezTo>
                <a:cubicBezTo>
                  <a:pt x="8398" y="18678"/>
                  <a:pt x="8415" y="18672"/>
                  <a:pt x="8420" y="18672"/>
                </a:cubicBezTo>
                <a:cubicBezTo>
                  <a:pt x="8466" y="18689"/>
                  <a:pt x="8511" y="18695"/>
                  <a:pt x="8562" y="18700"/>
                </a:cubicBezTo>
                <a:cubicBezTo>
                  <a:pt x="8551" y="18706"/>
                  <a:pt x="8528" y="18723"/>
                  <a:pt x="8517" y="18729"/>
                </a:cubicBezTo>
                <a:cubicBezTo>
                  <a:pt x="8568" y="18706"/>
                  <a:pt x="8625" y="18717"/>
                  <a:pt x="8670" y="18695"/>
                </a:cubicBezTo>
                <a:cubicBezTo>
                  <a:pt x="8625" y="18683"/>
                  <a:pt x="8579" y="18672"/>
                  <a:pt x="8540" y="18661"/>
                </a:cubicBezTo>
                <a:cubicBezTo>
                  <a:pt x="8625" y="18661"/>
                  <a:pt x="8710" y="18666"/>
                  <a:pt x="8795" y="18678"/>
                </a:cubicBezTo>
                <a:cubicBezTo>
                  <a:pt x="8818" y="18683"/>
                  <a:pt x="8840" y="18683"/>
                  <a:pt x="8857" y="18689"/>
                </a:cubicBezTo>
                <a:cubicBezTo>
                  <a:pt x="8857" y="18689"/>
                  <a:pt x="8857" y="18689"/>
                  <a:pt x="8857" y="18683"/>
                </a:cubicBezTo>
                <a:cubicBezTo>
                  <a:pt x="8903" y="18689"/>
                  <a:pt x="8942" y="18700"/>
                  <a:pt x="8988" y="18706"/>
                </a:cubicBezTo>
                <a:cubicBezTo>
                  <a:pt x="8959" y="18706"/>
                  <a:pt x="8931" y="18706"/>
                  <a:pt x="8903" y="18712"/>
                </a:cubicBezTo>
                <a:cubicBezTo>
                  <a:pt x="8914" y="18740"/>
                  <a:pt x="8942" y="18746"/>
                  <a:pt x="8971" y="18757"/>
                </a:cubicBezTo>
                <a:cubicBezTo>
                  <a:pt x="8993" y="18751"/>
                  <a:pt x="9022" y="18746"/>
                  <a:pt x="9050" y="18740"/>
                </a:cubicBezTo>
                <a:cubicBezTo>
                  <a:pt x="9056" y="18746"/>
                  <a:pt x="9062" y="18763"/>
                  <a:pt x="9062" y="18768"/>
                </a:cubicBezTo>
                <a:cubicBezTo>
                  <a:pt x="9069" y="18755"/>
                  <a:pt x="9103" y="18747"/>
                  <a:pt x="9133" y="18747"/>
                </a:cubicBezTo>
                <a:cubicBezTo>
                  <a:pt x="9168" y="18747"/>
                  <a:pt x="9199" y="18758"/>
                  <a:pt x="9181" y="18785"/>
                </a:cubicBezTo>
                <a:cubicBezTo>
                  <a:pt x="9152" y="18791"/>
                  <a:pt x="9122" y="18794"/>
                  <a:pt x="9092" y="18794"/>
                </a:cubicBezTo>
                <a:cubicBezTo>
                  <a:pt x="9016" y="18794"/>
                  <a:pt x="8939" y="18780"/>
                  <a:pt x="8863" y="18780"/>
                </a:cubicBezTo>
                <a:cubicBezTo>
                  <a:pt x="8829" y="18780"/>
                  <a:pt x="8794" y="18783"/>
                  <a:pt x="8761" y="18791"/>
                </a:cubicBezTo>
                <a:cubicBezTo>
                  <a:pt x="8755" y="18785"/>
                  <a:pt x="8744" y="18774"/>
                  <a:pt x="8744" y="18768"/>
                </a:cubicBezTo>
                <a:cubicBezTo>
                  <a:pt x="8659" y="18768"/>
                  <a:pt x="8574" y="18746"/>
                  <a:pt x="8489" y="18734"/>
                </a:cubicBezTo>
                <a:cubicBezTo>
                  <a:pt x="8483" y="18751"/>
                  <a:pt x="8471" y="18785"/>
                  <a:pt x="8466" y="18802"/>
                </a:cubicBezTo>
                <a:cubicBezTo>
                  <a:pt x="8479" y="18804"/>
                  <a:pt x="8493" y="18805"/>
                  <a:pt x="8506" y="18805"/>
                </a:cubicBezTo>
                <a:cubicBezTo>
                  <a:pt x="8539" y="18805"/>
                  <a:pt x="8572" y="18798"/>
                  <a:pt x="8596" y="18774"/>
                </a:cubicBezTo>
                <a:cubicBezTo>
                  <a:pt x="8613" y="18780"/>
                  <a:pt x="8630" y="18785"/>
                  <a:pt x="8653" y="18791"/>
                </a:cubicBezTo>
                <a:cubicBezTo>
                  <a:pt x="8663" y="18807"/>
                  <a:pt x="8681" y="18810"/>
                  <a:pt x="8700" y="18810"/>
                </a:cubicBezTo>
                <a:cubicBezTo>
                  <a:pt x="8718" y="18810"/>
                  <a:pt x="8737" y="18807"/>
                  <a:pt x="8753" y="18807"/>
                </a:cubicBezTo>
                <a:cubicBezTo>
                  <a:pt x="8758" y="18807"/>
                  <a:pt x="8762" y="18807"/>
                  <a:pt x="8767" y="18808"/>
                </a:cubicBezTo>
                <a:lnTo>
                  <a:pt x="8755" y="18848"/>
                </a:lnTo>
                <a:cubicBezTo>
                  <a:pt x="8761" y="18842"/>
                  <a:pt x="8772" y="18819"/>
                  <a:pt x="8778" y="18814"/>
                </a:cubicBezTo>
                <a:cubicBezTo>
                  <a:pt x="8795" y="18825"/>
                  <a:pt x="8823" y="18848"/>
                  <a:pt x="8840" y="18865"/>
                </a:cubicBezTo>
                <a:cubicBezTo>
                  <a:pt x="8857" y="18853"/>
                  <a:pt x="8874" y="18842"/>
                  <a:pt x="8886" y="18831"/>
                </a:cubicBezTo>
                <a:cubicBezTo>
                  <a:pt x="8897" y="18842"/>
                  <a:pt x="8908" y="18859"/>
                  <a:pt x="8914" y="18870"/>
                </a:cubicBezTo>
                <a:cubicBezTo>
                  <a:pt x="8914" y="18865"/>
                  <a:pt x="8914" y="18848"/>
                  <a:pt x="8914" y="18836"/>
                </a:cubicBezTo>
                <a:cubicBezTo>
                  <a:pt x="8942" y="18848"/>
                  <a:pt x="8982" y="18848"/>
                  <a:pt x="9005" y="18882"/>
                </a:cubicBezTo>
                <a:cubicBezTo>
                  <a:pt x="9005" y="18870"/>
                  <a:pt x="9005" y="18859"/>
                  <a:pt x="8999" y="18848"/>
                </a:cubicBezTo>
                <a:lnTo>
                  <a:pt x="8999" y="18848"/>
                </a:lnTo>
                <a:cubicBezTo>
                  <a:pt x="9050" y="18856"/>
                  <a:pt x="9101" y="18858"/>
                  <a:pt x="9152" y="18858"/>
                </a:cubicBezTo>
                <a:cubicBezTo>
                  <a:pt x="9178" y="18858"/>
                  <a:pt x="9203" y="18857"/>
                  <a:pt x="9229" y="18857"/>
                </a:cubicBezTo>
                <a:cubicBezTo>
                  <a:pt x="9254" y="18857"/>
                  <a:pt x="9280" y="18858"/>
                  <a:pt x="9306" y="18859"/>
                </a:cubicBezTo>
                <a:cubicBezTo>
                  <a:pt x="9300" y="18870"/>
                  <a:pt x="9289" y="18882"/>
                  <a:pt x="9283" y="18893"/>
                </a:cubicBezTo>
                <a:cubicBezTo>
                  <a:pt x="9304" y="18869"/>
                  <a:pt x="9344" y="18856"/>
                  <a:pt x="9383" y="18856"/>
                </a:cubicBezTo>
                <a:cubicBezTo>
                  <a:pt x="9418" y="18856"/>
                  <a:pt x="9451" y="18866"/>
                  <a:pt x="9470" y="18887"/>
                </a:cubicBezTo>
                <a:cubicBezTo>
                  <a:pt x="9474" y="18891"/>
                  <a:pt x="9478" y="18893"/>
                  <a:pt x="9482" y="18893"/>
                </a:cubicBezTo>
                <a:cubicBezTo>
                  <a:pt x="9497" y="18893"/>
                  <a:pt x="9514" y="18875"/>
                  <a:pt x="9527" y="18870"/>
                </a:cubicBezTo>
                <a:cubicBezTo>
                  <a:pt x="9535" y="18871"/>
                  <a:pt x="9543" y="18872"/>
                  <a:pt x="9551" y="18872"/>
                </a:cubicBezTo>
                <a:cubicBezTo>
                  <a:pt x="9607" y="18872"/>
                  <a:pt x="9651" y="18853"/>
                  <a:pt x="9691" y="18808"/>
                </a:cubicBezTo>
                <a:cubicBezTo>
                  <a:pt x="9697" y="18819"/>
                  <a:pt x="9697" y="18842"/>
                  <a:pt x="9697" y="18853"/>
                </a:cubicBezTo>
                <a:cubicBezTo>
                  <a:pt x="9703" y="18842"/>
                  <a:pt x="9714" y="18819"/>
                  <a:pt x="9714" y="18808"/>
                </a:cubicBezTo>
                <a:cubicBezTo>
                  <a:pt x="9730" y="18820"/>
                  <a:pt x="9747" y="18844"/>
                  <a:pt x="9765" y="18844"/>
                </a:cubicBezTo>
                <a:cubicBezTo>
                  <a:pt x="9772" y="18844"/>
                  <a:pt x="9780" y="18840"/>
                  <a:pt x="9788" y="18831"/>
                </a:cubicBezTo>
                <a:cubicBezTo>
                  <a:pt x="9828" y="18831"/>
                  <a:pt x="9873" y="18836"/>
                  <a:pt x="9913" y="18836"/>
                </a:cubicBezTo>
                <a:cubicBezTo>
                  <a:pt x="9867" y="18814"/>
                  <a:pt x="9822" y="18802"/>
                  <a:pt x="9776" y="18797"/>
                </a:cubicBezTo>
                <a:lnTo>
                  <a:pt x="9765" y="18836"/>
                </a:lnTo>
                <a:cubicBezTo>
                  <a:pt x="9750" y="18814"/>
                  <a:pt x="9733" y="18799"/>
                  <a:pt x="9712" y="18799"/>
                </a:cubicBezTo>
                <a:cubicBezTo>
                  <a:pt x="9701" y="18799"/>
                  <a:pt x="9688" y="18804"/>
                  <a:pt x="9674" y="18814"/>
                </a:cubicBezTo>
                <a:lnTo>
                  <a:pt x="9680" y="18774"/>
                </a:lnTo>
                <a:lnTo>
                  <a:pt x="9680" y="18774"/>
                </a:lnTo>
                <a:cubicBezTo>
                  <a:pt x="9663" y="18808"/>
                  <a:pt x="9635" y="18842"/>
                  <a:pt x="9601" y="18859"/>
                </a:cubicBezTo>
                <a:cubicBezTo>
                  <a:pt x="9555" y="18836"/>
                  <a:pt x="9544" y="18785"/>
                  <a:pt x="9532" y="18740"/>
                </a:cubicBezTo>
                <a:cubicBezTo>
                  <a:pt x="9493" y="18729"/>
                  <a:pt x="9447" y="18723"/>
                  <a:pt x="9402" y="18717"/>
                </a:cubicBezTo>
                <a:cubicBezTo>
                  <a:pt x="9635" y="18706"/>
                  <a:pt x="9873" y="18695"/>
                  <a:pt x="10111" y="18695"/>
                </a:cubicBezTo>
                <a:cubicBezTo>
                  <a:pt x="10106" y="18700"/>
                  <a:pt x="10089" y="18717"/>
                  <a:pt x="10083" y="18729"/>
                </a:cubicBezTo>
                <a:lnTo>
                  <a:pt x="10100" y="18729"/>
                </a:lnTo>
                <a:cubicBezTo>
                  <a:pt x="10107" y="18698"/>
                  <a:pt x="10120" y="18681"/>
                  <a:pt x="10143" y="18681"/>
                </a:cubicBezTo>
                <a:cubicBezTo>
                  <a:pt x="10154" y="18681"/>
                  <a:pt x="10167" y="18685"/>
                  <a:pt x="10184" y="18694"/>
                </a:cubicBezTo>
                <a:lnTo>
                  <a:pt x="10184" y="18694"/>
                </a:lnTo>
                <a:cubicBezTo>
                  <a:pt x="10186" y="18688"/>
                  <a:pt x="10188" y="18682"/>
                  <a:pt x="10191" y="18678"/>
                </a:cubicBezTo>
                <a:cubicBezTo>
                  <a:pt x="10264" y="18672"/>
                  <a:pt x="10338" y="18672"/>
                  <a:pt x="10406" y="18666"/>
                </a:cubicBezTo>
                <a:cubicBezTo>
                  <a:pt x="10410" y="18666"/>
                  <a:pt x="10414" y="18667"/>
                  <a:pt x="10419" y="18667"/>
                </a:cubicBezTo>
                <a:cubicBezTo>
                  <a:pt x="10476" y="18667"/>
                  <a:pt x="10540" y="18644"/>
                  <a:pt x="10598" y="18644"/>
                </a:cubicBezTo>
                <a:cubicBezTo>
                  <a:pt x="10630" y="18644"/>
                  <a:pt x="10659" y="18651"/>
                  <a:pt x="10684" y="18672"/>
                </a:cubicBezTo>
                <a:cubicBezTo>
                  <a:pt x="10724" y="18678"/>
                  <a:pt x="10764" y="18678"/>
                  <a:pt x="10809" y="18683"/>
                </a:cubicBezTo>
                <a:cubicBezTo>
                  <a:pt x="10815" y="18683"/>
                  <a:pt x="10826" y="18672"/>
                  <a:pt x="10837" y="18666"/>
                </a:cubicBezTo>
                <a:cubicBezTo>
                  <a:pt x="10846" y="18669"/>
                  <a:pt x="10854" y="18670"/>
                  <a:pt x="10861" y="18670"/>
                </a:cubicBezTo>
                <a:cubicBezTo>
                  <a:pt x="10884" y="18670"/>
                  <a:pt x="10901" y="18657"/>
                  <a:pt x="10906" y="18626"/>
                </a:cubicBezTo>
                <a:lnTo>
                  <a:pt x="10906" y="18626"/>
                </a:lnTo>
                <a:cubicBezTo>
                  <a:pt x="10883" y="18632"/>
                  <a:pt x="10860" y="18632"/>
                  <a:pt x="10837" y="18632"/>
                </a:cubicBezTo>
                <a:cubicBezTo>
                  <a:pt x="10872" y="18621"/>
                  <a:pt x="10906" y="18615"/>
                  <a:pt x="10940" y="18604"/>
                </a:cubicBezTo>
                <a:lnTo>
                  <a:pt x="10940" y="18604"/>
                </a:lnTo>
                <a:cubicBezTo>
                  <a:pt x="10940" y="18615"/>
                  <a:pt x="10934" y="18644"/>
                  <a:pt x="10934" y="18655"/>
                </a:cubicBezTo>
                <a:cubicBezTo>
                  <a:pt x="10951" y="18644"/>
                  <a:pt x="10974" y="18638"/>
                  <a:pt x="10991" y="18626"/>
                </a:cubicBezTo>
                <a:lnTo>
                  <a:pt x="10991" y="18626"/>
                </a:lnTo>
                <a:cubicBezTo>
                  <a:pt x="10991" y="18649"/>
                  <a:pt x="10991" y="18672"/>
                  <a:pt x="10985" y="18695"/>
                </a:cubicBezTo>
                <a:cubicBezTo>
                  <a:pt x="10962" y="18700"/>
                  <a:pt x="10940" y="18706"/>
                  <a:pt x="10917" y="18712"/>
                </a:cubicBezTo>
                <a:cubicBezTo>
                  <a:pt x="10917" y="18706"/>
                  <a:pt x="10906" y="18700"/>
                  <a:pt x="10900" y="18700"/>
                </a:cubicBezTo>
                <a:cubicBezTo>
                  <a:pt x="10843" y="18706"/>
                  <a:pt x="10786" y="18723"/>
                  <a:pt x="10735" y="18746"/>
                </a:cubicBezTo>
                <a:cubicBezTo>
                  <a:pt x="10724" y="18740"/>
                  <a:pt x="10701" y="18729"/>
                  <a:pt x="10690" y="18723"/>
                </a:cubicBezTo>
                <a:cubicBezTo>
                  <a:pt x="10684" y="18734"/>
                  <a:pt x="10684" y="18757"/>
                  <a:pt x="10679" y="18768"/>
                </a:cubicBezTo>
                <a:cubicBezTo>
                  <a:pt x="10705" y="18778"/>
                  <a:pt x="10731" y="18781"/>
                  <a:pt x="10758" y="18781"/>
                </a:cubicBezTo>
                <a:cubicBezTo>
                  <a:pt x="10828" y="18781"/>
                  <a:pt x="10899" y="18757"/>
                  <a:pt x="10974" y="18757"/>
                </a:cubicBezTo>
                <a:lnTo>
                  <a:pt x="10972" y="18764"/>
                </a:lnTo>
                <a:lnTo>
                  <a:pt x="10972" y="18764"/>
                </a:lnTo>
                <a:cubicBezTo>
                  <a:pt x="10974" y="18759"/>
                  <a:pt x="10977" y="18754"/>
                  <a:pt x="10979" y="18751"/>
                </a:cubicBezTo>
                <a:cubicBezTo>
                  <a:pt x="11030" y="18746"/>
                  <a:pt x="11076" y="18740"/>
                  <a:pt x="11121" y="18717"/>
                </a:cubicBezTo>
                <a:cubicBezTo>
                  <a:pt x="11133" y="18721"/>
                  <a:pt x="11144" y="18722"/>
                  <a:pt x="11155" y="18722"/>
                </a:cubicBezTo>
                <a:cubicBezTo>
                  <a:pt x="11182" y="18722"/>
                  <a:pt x="11206" y="18711"/>
                  <a:pt x="11218" y="18683"/>
                </a:cubicBezTo>
                <a:cubicBezTo>
                  <a:pt x="11223" y="18695"/>
                  <a:pt x="11229" y="18712"/>
                  <a:pt x="11235" y="18723"/>
                </a:cubicBezTo>
                <a:cubicBezTo>
                  <a:pt x="11235" y="18706"/>
                  <a:pt x="11235" y="18683"/>
                  <a:pt x="11235" y="18672"/>
                </a:cubicBezTo>
                <a:cubicBezTo>
                  <a:pt x="11252" y="18678"/>
                  <a:pt x="11280" y="18689"/>
                  <a:pt x="11291" y="18695"/>
                </a:cubicBezTo>
                <a:cubicBezTo>
                  <a:pt x="11297" y="18689"/>
                  <a:pt x="11297" y="18678"/>
                  <a:pt x="11303" y="18672"/>
                </a:cubicBezTo>
                <a:cubicBezTo>
                  <a:pt x="11275" y="18669"/>
                  <a:pt x="11246" y="18665"/>
                  <a:pt x="11219" y="18665"/>
                </a:cubicBezTo>
                <a:cubicBezTo>
                  <a:pt x="11185" y="18665"/>
                  <a:pt x="11155" y="18672"/>
                  <a:pt x="11133" y="18700"/>
                </a:cubicBezTo>
                <a:cubicBezTo>
                  <a:pt x="11121" y="18695"/>
                  <a:pt x="11098" y="18683"/>
                  <a:pt x="11087" y="18678"/>
                </a:cubicBezTo>
                <a:cubicBezTo>
                  <a:pt x="11053" y="18683"/>
                  <a:pt x="11025" y="18689"/>
                  <a:pt x="10991" y="18700"/>
                </a:cubicBezTo>
                <a:cubicBezTo>
                  <a:pt x="10996" y="18678"/>
                  <a:pt x="11008" y="18644"/>
                  <a:pt x="11008" y="18621"/>
                </a:cubicBezTo>
                <a:lnTo>
                  <a:pt x="11053" y="18644"/>
                </a:lnTo>
                <a:lnTo>
                  <a:pt x="11053" y="18592"/>
                </a:lnTo>
                <a:cubicBezTo>
                  <a:pt x="11064" y="18587"/>
                  <a:pt x="11081" y="18581"/>
                  <a:pt x="11087" y="18575"/>
                </a:cubicBezTo>
                <a:lnTo>
                  <a:pt x="11087" y="18638"/>
                </a:lnTo>
                <a:cubicBezTo>
                  <a:pt x="11098" y="18621"/>
                  <a:pt x="11110" y="18598"/>
                  <a:pt x="11121" y="18581"/>
                </a:cubicBezTo>
                <a:cubicBezTo>
                  <a:pt x="11138" y="18575"/>
                  <a:pt x="11155" y="18570"/>
                  <a:pt x="11167" y="18570"/>
                </a:cubicBezTo>
                <a:cubicBezTo>
                  <a:pt x="11155" y="18581"/>
                  <a:pt x="11133" y="18587"/>
                  <a:pt x="11127" y="18609"/>
                </a:cubicBezTo>
                <a:cubicBezTo>
                  <a:pt x="11134" y="18615"/>
                  <a:pt x="11141" y="18617"/>
                  <a:pt x="11147" y="18617"/>
                </a:cubicBezTo>
                <a:cubicBezTo>
                  <a:pt x="11178" y="18617"/>
                  <a:pt x="11196" y="18557"/>
                  <a:pt x="11229" y="18547"/>
                </a:cubicBezTo>
                <a:cubicBezTo>
                  <a:pt x="11252" y="18547"/>
                  <a:pt x="11291" y="18553"/>
                  <a:pt x="11314" y="18553"/>
                </a:cubicBezTo>
                <a:cubicBezTo>
                  <a:pt x="11328" y="18537"/>
                  <a:pt x="11342" y="18530"/>
                  <a:pt x="11355" y="18530"/>
                </a:cubicBezTo>
                <a:cubicBezTo>
                  <a:pt x="11375" y="18530"/>
                  <a:pt x="11394" y="18544"/>
                  <a:pt x="11411" y="18564"/>
                </a:cubicBezTo>
                <a:cubicBezTo>
                  <a:pt x="11416" y="18553"/>
                  <a:pt x="11428" y="18536"/>
                  <a:pt x="11428" y="18524"/>
                </a:cubicBezTo>
                <a:cubicBezTo>
                  <a:pt x="11490" y="18496"/>
                  <a:pt x="11558" y="18485"/>
                  <a:pt x="11620" y="18462"/>
                </a:cubicBezTo>
                <a:lnTo>
                  <a:pt x="11620" y="18462"/>
                </a:lnTo>
                <a:cubicBezTo>
                  <a:pt x="11603" y="18485"/>
                  <a:pt x="11592" y="18507"/>
                  <a:pt x="11575" y="18530"/>
                </a:cubicBezTo>
                <a:cubicBezTo>
                  <a:pt x="11609" y="18519"/>
                  <a:pt x="11626" y="18485"/>
                  <a:pt x="11637" y="18456"/>
                </a:cubicBezTo>
                <a:cubicBezTo>
                  <a:pt x="11649" y="18468"/>
                  <a:pt x="11666" y="18485"/>
                  <a:pt x="11683" y="18502"/>
                </a:cubicBezTo>
                <a:cubicBezTo>
                  <a:pt x="11677" y="18479"/>
                  <a:pt x="11672" y="18462"/>
                  <a:pt x="11666" y="18445"/>
                </a:cubicBezTo>
                <a:cubicBezTo>
                  <a:pt x="11711" y="18445"/>
                  <a:pt x="11751" y="18422"/>
                  <a:pt x="11791" y="18405"/>
                </a:cubicBezTo>
                <a:lnTo>
                  <a:pt x="11791" y="18405"/>
                </a:lnTo>
                <a:cubicBezTo>
                  <a:pt x="11791" y="18417"/>
                  <a:pt x="11785" y="18439"/>
                  <a:pt x="11785" y="18451"/>
                </a:cubicBezTo>
                <a:cubicBezTo>
                  <a:pt x="11796" y="18445"/>
                  <a:pt x="11819" y="18445"/>
                  <a:pt x="11830" y="18439"/>
                </a:cubicBezTo>
                <a:cubicBezTo>
                  <a:pt x="11779" y="18400"/>
                  <a:pt x="11847" y="18377"/>
                  <a:pt x="11881" y="18365"/>
                </a:cubicBezTo>
                <a:lnTo>
                  <a:pt x="11887" y="18365"/>
                </a:lnTo>
                <a:lnTo>
                  <a:pt x="11893" y="18377"/>
                </a:lnTo>
                <a:cubicBezTo>
                  <a:pt x="11893" y="18377"/>
                  <a:pt x="11893" y="18365"/>
                  <a:pt x="11898" y="18360"/>
                </a:cubicBezTo>
                <a:cubicBezTo>
                  <a:pt x="11944" y="18348"/>
                  <a:pt x="11984" y="18326"/>
                  <a:pt x="12029" y="18309"/>
                </a:cubicBezTo>
                <a:cubicBezTo>
                  <a:pt x="12052" y="18297"/>
                  <a:pt x="12080" y="18286"/>
                  <a:pt x="12103" y="18275"/>
                </a:cubicBezTo>
                <a:lnTo>
                  <a:pt x="12114" y="18263"/>
                </a:lnTo>
                <a:cubicBezTo>
                  <a:pt x="12119" y="18262"/>
                  <a:pt x="12123" y="18262"/>
                  <a:pt x="12128" y="18262"/>
                </a:cubicBezTo>
                <a:cubicBezTo>
                  <a:pt x="12146" y="18262"/>
                  <a:pt x="12163" y="18269"/>
                  <a:pt x="12176" y="18269"/>
                </a:cubicBezTo>
                <a:cubicBezTo>
                  <a:pt x="12188" y="18252"/>
                  <a:pt x="12194" y="18241"/>
                  <a:pt x="12205" y="18224"/>
                </a:cubicBezTo>
                <a:cubicBezTo>
                  <a:pt x="12211" y="18235"/>
                  <a:pt x="12222" y="18246"/>
                  <a:pt x="12228" y="18252"/>
                </a:cubicBezTo>
                <a:cubicBezTo>
                  <a:pt x="12239" y="18246"/>
                  <a:pt x="12256" y="18241"/>
                  <a:pt x="12267" y="18235"/>
                </a:cubicBezTo>
                <a:cubicBezTo>
                  <a:pt x="12273" y="18235"/>
                  <a:pt x="12273" y="18235"/>
                  <a:pt x="12273" y="18241"/>
                </a:cubicBezTo>
                <a:cubicBezTo>
                  <a:pt x="12290" y="18241"/>
                  <a:pt x="12307" y="18229"/>
                  <a:pt x="12313" y="18218"/>
                </a:cubicBezTo>
                <a:cubicBezTo>
                  <a:pt x="12472" y="18150"/>
                  <a:pt x="12647" y="18127"/>
                  <a:pt x="12806" y="18059"/>
                </a:cubicBezTo>
                <a:cubicBezTo>
                  <a:pt x="12829" y="18019"/>
                  <a:pt x="12874" y="18031"/>
                  <a:pt x="12908" y="18025"/>
                </a:cubicBezTo>
                <a:cubicBezTo>
                  <a:pt x="12954" y="17997"/>
                  <a:pt x="12999" y="17974"/>
                  <a:pt x="13045" y="17957"/>
                </a:cubicBezTo>
                <a:cubicBezTo>
                  <a:pt x="13050" y="17951"/>
                  <a:pt x="13056" y="17940"/>
                  <a:pt x="13062" y="17934"/>
                </a:cubicBezTo>
                <a:cubicBezTo>
                  <a:pt x="13090" y="17929"/>
                  <a:pt x="13113" y="17929"/>
                  <a:pt x="13135" y="17929"/>
                </a:cubicBezTo>
                <a:cubicBezTo>
                  <a:pt x="13152" y="17917"/>
                  <a:pt x="13169" y="17906"/>
                  <a:pt x="13192" y="17889"/>
                </a:cubicBezTo>
                <a:cubicBezTo>
                  <a:pt x="13198" y="17895"/>
                  <a:pt x="13215" y="17900"/>
                  <a:pt x="13220" y="17900"/>
                </a:cubicBezTo>
                <a:lnTo>
                  <a:pt x="13209" y="17883"/>
                </a:lnTo>
                <a:cubicBezTo>
                  <a:pt x="13249" y="17872"/>
                  <a:pt x="13277" y="17861"/>
                  <a:pt x="13311" y="17844"/>
                </a:cubicBezTo>
                <a:cubicBezTo>
                  <a:pt x="13317" y="17844"/>
                  <a:pt x="13323" y="17855"/>
                  <a:pt x="13323" y="17861"/>
                </a:cubicBezTo>
                <a:cubicBezTo>
                  <a:pt x="13328" y="17849"/>
                  <a:pt x="13340" y="17832"/>
                  <a:pt x="13340" y="17826"/>
                </a:cubicBezTo>
                <a:cubicBezTo>
                  <a:pt x="13413" y="17821"/>
                  <a:pt x="13459" y="17753"/>
                  <a:pt x="13527" y="17747"/>
                </a:cubicBezTo>
                <a:cubicBezTo>
                  <a:pt x="13595" y="17662"/>
                  <a:pt x="13708" y="17651"/>
                  <a:pt x="13799" y="17588"/>
                </a:cubicBezTo>
                <a:cubicBezTo>
                  <a:pt x="13799" y="17583"/>
                  <a:pt x="13799" y="17560"/>
                  <a:pt x="13799" y="17548"/>
                </a:cubicBezTo>
                <a:cubicBezTo>
                  <a:pt x="13811" y="17554"/>
                  <a:pt x="13828" y="17560"/>
                  <a:pt x="13833" y="17565"/>
                </a:cubicBezTo>
                <a:cubicBezTo>
                  <a:pt x="13941" y="17497"/>
                  <a:pt x="14072" y="17469"/>
                  <a:pt x="14162" y="17384"/>
                </a:cubicBezTo>
                <a:cubicBezTo>
                  <a:pt x="14162" y="17373"/>
                  <a:pt x="14151" y="17361"/>
                  <a:pt x="14145" y="17350"/>
                </a:cubicBezTo>
                <a:cubicBezTo>
                  <a:pt x="14100" y="17384"/>
                  <a:pt x="14049" y="17418"/>
                  <a:pt x="13998" y="17452"/>
                </a:cubicBezTo>
                <a:cubicBezTo>
                  <a:pt x="13992" y="17446"/>
                  <a:pt x="13981" y="17446"/>
                  <a:pt x="13969" y="17446"/>
                </a:cubicBezTo>
                <a:cubicBezTo>
                  <a:pt x="13907" y="17503"/>
                  <a:pt x="13811" y="17531"/>
                  <a:pt x="13731" y="17571"/>
                </a:cubicBezTo>
                <a:cubicBezTo>
                  <a:pt x="13725" y="17577"/>
                  <a:pt x="13725" y="17594"/>
                  <a:pt x="13725" y="17600"/>
                </a:cubicBezTo>
                <a:cubicBezTo>
                  <a:pt x="13697" y="17605"/>
                  <a:pt x="13674" y="17605"/>
                  <a:pt x="13652" y="17605"/>
                </a:cubicBezTo>
                <a:cubicBezTo>
                  <a:pt x="13646" y="17622"/>
                  <a:pt x="13635" y="17645"/>
                  <a:pt x="13629" y="17662"/>
                </a:cubicBezTo>
                <a:cubicBezTo>
                  <a:pt x="13623" y="17651"/>
                  <a:pt x="13612" y="17639"/>
                  <a:pt x="13606" y="17634"/>
                </a:cubicBezTo>
                <a:cubicBezTo>
                  <a:pt x="13601" y="17639"/>
                  <a:pt x="13584" y="17656"/>
                  <a:pt x="13578" y="17668"/>
                </a:cubicBezTo>
                <a:cubicBezTo>
                  <a:pt x="13561" y="17656"/>
                  <a:pt x="13544" y="17645"/>
                  <a:pt x="13533" y="17634"/>
                </a:cubicBezTo>
                <a:lnTo>
                  <a:pt x="13533" y="17634"/>
                </a:lnTo>
                <a:cubicBezTo>
                  <a:pt x="13538" y="17639"/>
                  <a:pt x="13544" y="17662"/>
                  <a:pt x="13550" y="17668"/>
                </a:cubicBezTo>
                <a:cubicBezTo>
                  <a:pt x="13408" y="17724"/>
                  <a:pt x="13260" y="17781"/>
                  <a:pt x="13124" y="17849"/>
                </a:cubicBezTo>
                <a:cubicBezTo>
                  <a:pt x="13124" y="17821"/>
                  <a:pt x="13124" y="17792"/>
                  <a:pt x="13118" y="17764"/>
                </a:cubicBezTo>
                <a:lnTo>
                  <a:pt x="13118" y="17764"/>
                </a:lnTo>
                <a:cubicBezTo>
                  <a:pt x="13124" y="17770"/>
                  <a:pt x="13135" y="17792"/>
                  <a:pt x="13141" y="17804"/>
                </a:cubicBezTo>
                <a:cubicBezTo>
                  <a:pt x="13209" y="17775"/>
                  <a:pt x="13272" y="17741"/>
                  <a:pt x="13340" y="17707"/>
                </a:cubicBezTo>
                <a:cubicBezTo>
                  <a:pt x="13334" y="17702"/>
                  <a:pt x="13323" y="17685"/>
                  <a:pt x="13311" y="17679"/>
                </a:cubicBezTo>
                <a:cubicBezTo>
                  <a:pt x="13402" y="17622"/>
                  <a:pt x="13493" y="17577"/>
                  <a:pt x="13589" y="17537"/>
                </a:cubicBezTo>
                <a:lnTo>
                  <a:pt x="13589" y="17537"/>
                </a:lnTo>
                <a:cubicBezTo>
                  <a:pt x="13578" y="17571"/>
                  <a:pt x="13555" y="17588"/>
                  <a:pt x="13527" y="17605"/>
                </a:cubicBezTo>
                <a:lnTo>
                  <a:pt x="13527" y="17611"/>
                </a:lnTo>
                <a:cubicBezTo>
                  <a:pt x="13550" y="17600"/>
                  <a:pt x="13572" y="17594"/>
                  <a:pt x="13595" y="17583"/>
                </a:cubicBezTo>
                <a:cubicBezTo>
                  <a:pt x="13595" y="17560"/>
                  <a:pt x="13589" y="17543"/>
                  <a:pt x="13595" y="17520"/>
                </a:cubicBezTo>
                <a:cubicBezTo>
                  <a:pt x="13597" y="17520"/>
                  <a:pt x="13598" y="17519"/>
                  <a:pt x="13600" y="17519"/>
                </a:cubicBezTo>
                <a:cubicBezTo>
                  <a:pt x="13619" y="17519"/>
                  <a:pt x="13624" y="17550"/>
                  <a:pt x="13635" y="17565"/>
                </a:cubicBezTo>
                <a:cubicBezTo>
                  <a:pt x="13674" y="17537"/>
                  <a:pt x="13714" y="17514"/>
                  <a:pt x="13754" y="17492"/>
                </a:cubicBezTo>
                <a:lnTo>
                  <a:pt x="13680" y="17492"/>
                </a:lnTo>
                <a:cubicBezTo>
                  <a:pt x="13721" y="17478"/>
                  <a:pt x="13766" y="17424"/>
                  <a:pt x="13814" y="17424"/>
                </a:cubicBezTo>
                <a:cubicBezTo>
                  <a:pt x="13826" y="17424"/>
                  <a:pt x="13838" y="17427"/>
                  <a:pt x="13850" y="17435"/>
                </a:cubicBezTo>
                <a:cubicBezTo>
                  <a:pt x="13879" y="17418"/>
                  <a:pt x="13907" y="17401"/>
                  <a:pt x="13935" y="17384"/>
                </a:cubicBezTo>
                <a:lnTo>
                  <a:pt x="13935" y="17384"/>
                </a:lnTo>
                <a:cubicBezTo>
                  <a:pt x="13913" y="17390"/>
                  <a:pt x="13896" y="17395"/>
                  <a:pt x="13879" y="17407"/>
                </a:cubicBezTo>
                <a:lnTo>
                  <a:pt x="13873" y="17390"/>
                </a:lnTo>
                <a:cubicBezTo>
                  <a:pt x="13896" y="17373"/>
                  <a:pt x="13924" y="17361"/>
                  <a:pt x="13952" y="17344"/>
                </a:cubicBezTo>
                <a:cubicBezTo>
                  <a:pt x="13952" y="17350"/>
                  <a:pt x="13964" y="17367"/>
                  <a:pt x="13969" y="17373"/>
                </a:cubicBezTo>
                <a:cubicBezTo>
                  <a:pt x="13952" y="17339"/>
                  <a:pt x="13981" y="17327"/>
                  <a:pt x="14009" y="17316"/>
                </a:cubicBezTo>
                <a:cubicBezTo>
                  <a:pt x="14015" y="17327"/>
                  <a:pt x="14015" y="17350"/>
                  <a:pt x="14015" y="17356"/>
                </a:cubicBezTo>
                <a:cubicBezTo>
                  <a:pt x="14089" y="17299"/>
                  <a:pt x="14174" y="17259"/>
                  <a:pt x="14253" y="17208"/>
                </a:cubicBezTo>
                <a:lnTo>
                  <a:pt x="14253" y="17208"/>
                </a:lnTo>
                <a:cubicBezTo>
                  <a:pt x="14242" y="17214"/>
                  <a:pt x="14219" y="17225"/>
                  <a:pt x="14208" y="17225"/>
                </a:cubicBezTo>
                <a:lnTo>
                  <a:pt x="14191" y="17202"/>
                </a:lnTo>
                <a:cubicBezTo>
                  <a:pt x="14219" y="17185"/>
                  <a:pt x="14247" y="17168"/>
                  <a:pt x="14276" y="17151"/>
                </a:cubicBezTo>
                <a:cubicBezTo>
                  <a:pt x="14276" y="17157"/>
                  <a:pt x="14281" y="17180"/>
                  <a:pt x="14281" y="17185"/>
                </a:cubicBezTo>
                <a:cubicBezTo>
                  <a:pt x="14384" y="17134"/>
                  <a:pt x="14486" y="17078"/>
                  <a:pt x="14577" y="17004"/>
                </a:cubicBezTo>
                <a:lnTo>
                  <a:pt x="14577" y="17004"/>
                </a:lnTo>
                <a:cubicBezTo>
                  <a:pt x="14520" y="17021"/>
                  <a:pt x="14469" y="17066"/>
                  <a:pt x="14412" y="17078"/>
                </a:cubicBezTo>
                <a:cubicBezTo>
                  <a:pt x="14480" y="17015"/>
                  <a:pt x="14559" y="16970"/>
                  <a:pt x="14639" y="16930"/>
                </a:cubicBezTo>
                <a:cubicBezTo>
                  <a:pt x="14650" y="16930"/>
                  <a:pt x="14656" y="16936"/>
                  <a:pt x="14667" y="16936"/>
                </a:cubicBezTo>
                <a:cubicBezTo>
                  <a:pt x="14696" y="16936"/>
                  <a:pt x="14724" y="16919"/>
                  <a:pt x="14747" y="16896"/>
                </a:cubicBezTo>
                <a:cubicBezTo>
                  <a:pt x="14738" y="16893"/>
                  <a:pt x="14730" y="16891"/>
                  <a:pt x="14722" y="16891"/>
                </a:cubicBezTo>
                <a:cubicBezTo>
                  <a:pt x="14702" y="16891"/>
                  <a:pt x="14682" y="16899"/>
                  <a:pt x="14662" y="16907"/>
                </a:cubicBezTo>
                <a:cubicBezTo>
                  <a:pt x="14690" y="16879"/>
                  <a:pt x="14724" y="16851"/>
                  <a:pt x="14758" y="16834"/>
                </a:cubicBezTo>
                <a:cubicBezTo>
                  <a:pt x="14764" y="16845"/>
                  <a:pt x="14769" y="16856"/>
                  <a:pt x="14775" y="16873"/>
                </a:cubicBezTo>
                <a:cubicBezTo>
                  <a:pt x="14798" y="16851"/>
                  <a:pt x="14826" y="16834"/>
                  <a:pt x="14855" y="16817"/>
                </a:cubicBezTo>
                <a:lnTo>
                  <a:pt x="14786" y="16817"/>
                </a:lnTo>
                <a:cubicBezTo>
                  <a:pt x="14832" y="16788"/>
                  <a:pt x="14877" y="16760"/>
                  <a:pt x="14923" y="16737"/>
                </a:cubicBezTo>
                <a:cubicBezTo>
                  <a:pt x="14934" y="16748"/>
                  <a:pt x="14951" y="16765"/>
                  <a:pt x="14968" y="16777"/>
                </a:cubicBezTo>
                <a:cubicBezTo>
                  <a:pt x="14979" y="16680"/>
                  <a:pt x="15110" y="16658"/>
                  <a:pt x="15155" y="16578"/>
                </a:cubicBezTo>
                <a:lnTo>
                  <a:pt x="15155" y="16578"/>
                </a:lnTo>
                <a:cubicBezTo>
                  <a:pt x="15144" y="16584"/>
                  <a:pt x="15121" y="16601"/>
                  <a:pt x="15110" y="16607"/>
                </a:cubicBezTo>
                <a:cubicBezTo>
                  <a:pt x="15104" y="16601"/>
                  <a:pt x="15093" y="16590"/>
                  <a:pt x="15087" y="16584"/>
                </a:cubicBezTo>
                <a:cubicBezTo>
                  <a:pt x="15104" y="16578"/>
                  <a:pt x="15127" y="16567"/>
                  <a:pt x="15144" y="16561"/>
                </a:cubicBezTo>
                <a:cubicBezTo>
                  <a:pt x="15150" y="16550"/>
                  <a:pt x="15155" y="16533"/>
                  <a:pt x="15167" y="16522"/>
                </a:cubicBezTo>
                <a:cubicBezTo>
                  <a:pt x="15172" y="16533"/>
                  <a:pt x="15184" y="16561"/>
                  <a:pt x="15189" y="16573"/>
                </a:cubicBezTo>
                <a:cubicBezTo>
                  <a:pt x="15218" y="16556"/>
                  <a:pt x="15252" y="16533"/>
                  <a:pt x="15257" y="16493"/>
                </a:cubicBezTo>
                <a:cubicBezTo>
                  <a:pt x="15291" y="16470"/>
                  <a:pt x="15325" y="16453"/>
                  <a:pt x="15365" y="16431"/>
                </a:cubicBezTo>
                <a:lnTo>
                  <a:pt x="15382" y="16397"/>
                </a:lnTo>
                <a:cubicBezTo>
                  <a:pt x="15422" y="16380"/>
                  <a:pt x="15462" y="16351"/>
                  <a:pt x="15496" y="16317"/>
                </a:cubicBezTo>
                <a:lnTo>
                  <a:pt x="15496" y="16317"/>
                </a:lnTo>
                <a:cubicBezTo>
                  <a:pt x="15496" y="16329"/>
                  <a:pt x="15490" y="16357"/>
                  <a:pt x="15490" y="16368"/>
                </a:cubicBezTo>
                <a:cubicBezTo>
                  <a:pt x="15501" y="16317"/>
                  <a:pt x="15552" y="16283"/>
                  <a:pt x="15564" y="16232"/>
                </a:cubicBezTo>
                <a:lnTo>
                  <a:pt x="15564" y="16232"/>
                </a:lnTo>
                <a:cubicBezTo>
                  <a:pt x="15524" y="16261"/>
                  <a:pt x="15490" y="16283"/>
                  <a:pt x="15450" y="16306"/>
                </a:cubicBezTo>
                <a:cubicBezTo>
                  <a:pt x="15547" y="16198"/>
                  <a:pt x="15666" y="16096"/>
                  <a:pt x="15785" y="16011"/>
                </a:cubicBezTo>
                <a:lnTo>
                  <a:pt x="15785" y="16011"/>
                </a:lnTo>
                <a:cubicBezTo>
                  <a:pt x="15768" y="16028"/>
                  <a:pt x="15751" y="16051"/>
                  <a:pt x="15734" y="16073"/>
                </a:cubicBezTo>
                <a:cubicBezTo>
                  <a:pt x="15740" y="16075"/>
                  <a:pt x="15745" y="16076"/>
                  <a:pt x="15750" y="16076"/>
                </a:cubicBezTo>
                <a:cubicBezTo>
                  <a:pt x="15771" y="16076"/>
                  <a:pt x="15791" y="16061"/>
                  <a:pt x="15813" y="16056"/>
                </a:cubicBezTo>
                <a:cubicBezTo>
                  <a:pt x="15825" y="16028"/>
                  <a:pt x="15842" y="16005"/>
                  <a:pt x="15853" y="15983"/>
                </a:cubicBezTo>
                <a:cubicBezTo>
                  <a:pt x="15864" y="15983"/>
                  <a:pt x="15876" y="15988"/>
                  <a:pt x="15881" y="15994"/>
                </a:cubicBezTo>
                <a:cubicBezTo>
                  <a:pt x="15877" y="15967"/>
                  <a:pt x="15927" y="15900"/>
                  <a:pt x="15958" y="15900"/>
                </a:cubicBezTo>
                <a:cubicBezTo>
                  <a:pt x="15967" y="15900"/>
                  <a:pt x="15974" y="15906"/>
                  <a:pt x="15978" y="15920"/>
                </a:cubicBezTo>
                <a:cubicBezTo>
                  <a:pt x="15899" y="16034"/>
                  <a:pt x="15762" y="16107"/>
                  <a:pt x="15694" y="16232"/>
                </a:cubicBezTo>
                <a:lnTo>
                  <a:pt x="15666" y="16232"/>
                </a:lnTo>
                <a:cubicBezTo>
                  <a:pt x="15609" y="16295"/>
                  <a:pt x="15541" y="16340"/>
                  <a:pt x="15473" y="16397"/>
                </a:cubicBezTo>
                <a:cubicBezTo>
                  <a:pt x="15484" y="16408"/>
                  <a:pt x="15496" y="16442"/>
                  <a:pt x="15507" y="16459"/>
                </a:cubicBezTo>
                <a:cubicBezTo>
                  <a:pt x="15541" y="16425"/>
                  <a:pt x="15581" y="16391"/>
                  <a:pt x="15569" y="16340"/>
                </a:cubicBezTo>
                <a:cubicBezTo>
                  <a:pt x="15586" y="16329"/>
                  <a:pt x="15603" y="16323"/>
                  <a:pt x="15620" y="16312"/>
                </a:cubicBezTo>
                <a:cubicBezTo>
                  <a:pt x="15623" y="16312"/>
                  <a:pt x="15625" y="16312"/>
                  <a:pt x="15627" y="16312"/>
                </a:cubicBezTo>
                <a:cubicBezTo>
                  <a:pt x="15668" y="16312"/>
                  <a:pt x="15685" y="16259"/>
                  <a:pt x="15717" y="16238"/>
                </a:cubicBezTo>
                <a:lnTo>
                  <a:pt x="15740" y="16278"/>
                </a:lnTo>
                <a:cubicBezTo>
                  <a:pt x="15734" y="16266"/>
                  <a:pt x="15728" y="16243"/>
                  <a:pt x="15723" y="16232"/>
                </a:cubicBezTo>
                <a:cubicBezTo>
                  <a:pt x="15745" y="16232"/>
                  <a:pt x="15779" y="16221"/>
                  <a:pt x="15808" y="16221"/>
                </a:cubicBezTo>
                <a:cubicBezTo>
                  <a:pt x="15808" y="16204"/>
                  <a:pt x="15808" y="16181"/>
                  <a:pt x="15808" y="16164"/>
                </a:cubicBezTo>
                <a:cubicBezTo>
                  <a:pt x="15825" y="16164"/>
                  <a:pt x="15847" y="16170"/>
                  <a:pt x="15859" y="16170"/>
                </a:cubicBezTo>
                <a:cubicBezTo>
                  <a:pt x="15853" y="16164"/>
                  <a:pt x="15842" y="16158"/>
                  <a:pt x="15836" y="16153"/>
                </a:cubicBezTo>
                <a:cubicBezTo>
                  <a:pt x="15862" y="16137"/>
                  <a:pt x="15884" y="16107"/>
                  <a:pt x="15918" y="16107"/>
                </a:cubicBezTo>
                <a:cubicBezTo>
                  <a:pt x="15921" y="16107"/>
                  <a:pt x="15923" y="16107"/>
                  <a:pt x="15926" y="16107"/>
                </a:cubicBezTo>
                <a:lnTo>
                  <a:pt x="15926" y="16107"/>
                </a:lnTo>
                <a:cubicBezTo>
                  <a:pt x="15920" y="16106"/>
                  <a:pt x="15909" y="16096"/>
                  <a:pt x="15904" y="16090"/>
                </a:cubicBezTo>
                <a:cubicBezTo>
                  <a:pt x="15984" y="16028"/>
                  <a:pt x="16040" y="15943"/>
                  <a:pt x="16114" y="15875"/>
                </a:cubicBezTo>
                <a:cubicBezTo>
                  <a:pt x="16114" y="15885"/>
                  <a:pt x="16119" y="15899"/>
                  <a:pt x="16120" y="15907"/>
                </a:cubicBezTo>
                <a:lnTo>
                  <a:pt x="16120" y="15907"/>
                </a:lnTo>
                <a:cubicBezTo>
                  <a:pt x="16116" y="15850"/>
                  <a:pt x="16183" y="15773"/>
                  <a:pt x="16245" y="15773"/>
                </a:cubicBezTo>
                <a:cubicBezTo>
                  <a:pt x="16273" y="15767"/>
                  <a:pt x="16256" y="15733"/>
                  <a:pt x="16267" y="15716"/>
                </a:cubicBezTo>
                <a:cubicBezTo>
                  <a:pt x="16318" y="15670"/>
                  <a:pt x="16341" y="15619"/>
                  <a:pt x="16335" y="15551"/>
                </a:cubicBezTo>
                <a:lnTo>
                  <a:pt x="16335" y="15551"/>
                </a:lnTo>
                <a:cubicBezTo>
                  <a:pt x="16347" y="15557"/>
                  <a:pt x="16364" y="15574"/>
                  <a:pt x="16375" y="15580"/>
                </a:cubicBezTo>
                <a:cubicBezTo>
                  <a:pt x="16369" y="15568"/>
                  <a:pt x="16358" y="15546"/>
                  <a:pt x="16352" y="15534"/>
                </a:cubicBezTo>
                <a:cubicBezTo>
                  <a:pt x="16375" y="15529"/>
                  <a:pt x="16421" y="15540"/>
                  <a:pt x="16415" y="15500"/>
                </a:cubicBezTo>
                <a:cubicBezTo>
                  <a:pt x="16443" y="15466"/>
                  <a:pt x="16477" y="15438"/>
                  <a:pt x="16506" y="15409"/>
                </a:cubicBezTo>
                <a:lnTo>
                  <a:pt x="16506" y="15409"/>
                </a:lnTo>
                <a:cubicBezTo>
                  <a:pt x="16455" y="15426"/>
                  <a:pt x="16421" y="15455"/>
                  <a:pt x="16381" y="15483"/>
                </a:cubicBezTo>
                <a:cubicBezTo>
                  <a:pt x="16386" y="15489"/>
                  <a:pt x="16398" y="15512"/>
                  <a:pt x="16403" y="15517"/>
                </a:cubicBezTo>
                <a:cubicBezTo>
                  <a:pt x="16396" y="15515"/>
                  <a:pt x="16388" y="15514"/>
                  <a:pt x="16381" y="15514"/>
                </a:cubicBezTo>
                <a:cubicBezTo>
                  <a:pt x="16351" y="15514"/>
                  <a:pt x="16329" y="15532"/>
                  <a:pt x="16324" y="15568"/>
                </a:cubicBezTo>
                <a:lnTo>
                  <a:pt x="16307" y="15540"/>
                </a:lnTo>
                <a:lnTo>
                  <a:pt x="16307" y="15540"/>
                </a:lnTo>
                <a:cubicBezTo>
                  <a:pt x="16318" y="15574"/>
                  <a:pt x="16318" y="15614"/>
                  <a:pt x="16313" y="15653"/>
                </a:cubicBezTo>
                <a:cubicBezTo>
                  <a:pt x="16301" y="15657"/>
                  <a:pt x="16289" y="15659"/>
                  <a:pt x="16277" y="15659"/>
                </a:cubicBezTo>
                <a:cubicBezTo>
                  <a:pt x="16240" y="15659"/>
                  <a:pt x="16207" y="15641"/>
                  <a:pt x="16177" y="15619"/>
                </a:cubicBezTo>
                <a:cubicBezTo>
                  <a:pt x="16142" y="15648"/>
                  <a:pt x="16108" y="15676"/>
                  <a:pt x="16074" y="15710"/>
                </a:cubicBezTo>
                <a:cubicBezTo>
                  <a:pt x="16222" y="15523"/>
                  <a:pt x="16369" y="15341"/>
                  <a:pt x="16528" y="15165"/>
                </a:cubicBezTo>
                <a:cubicBezTo>
                  <a:pt x="16534" y="15177"/>
                  <a:pt x="16534" y="15200"/>
                  <a:pt x="16534" y="15211"/>
                </a:cubicBezTo>
                <a:cubicBezTo>
                  <a:pt x="16540" y="15205"/>
                  <a:pt x="16551" y="15200"/>
                  <a:pt x="16551" y="15194"/>
                </a:cubicBezTo>
                <a:cubicBezTo>
                  <a:pt x="16528" y="15160"/>
                  <a:pt x="16528" y="15126"/>
                  <a:pt x="16579" y="15114"/>
                </a:cubicBezTo>
                <a:lnTo>
                  <a:pt x="16579" y="15114"/>
                </a:lnTo>
                <a:cubicBezTo>
                  <a:pt x="16579" y="15126"/>
                  <a:pt x="16574" y="15154"/>
                  <a:pt x="16574" y="15171"/>
                </a:cubicBezTo>
                <a:cubicBezTo>
                  <a:pt x="16579" y="15154"/>
                  <a:pt x="16591" y="15143"/>
                  <a:pt x="16596" y="15131"/>
                </a:cubicBezTo>
                <a:cubicBezTo>
                  <a:pt x="16585" y="15120"/>
                  <a:pt x="16579" y="15109"/>
                  <a:pt x="16574" y="15097"/>
                </a:cubicBezTo>
                <a:cubicBezTo>
                  <a:pt x="16619" y="15035"/>
                  <a:pt x="16670" y="14984"/>
                  <a:pt x="16716" y="14927"/>
                </a:cubicBezTo>
                <a:cubicBezTo>
                  <a:pt x="16778" y="14865"/>
                  <a:pt x="16806" y="14740"/>
                  <a:pt x="16903" y="14729"/>
                </a:cubicBezTo>
                <a:cubicBezTo>
                  <a:pt x="16931" y="14700"/>
                  <a:pt x="16960" y="14672"/>
                  <a:pt x="16994" y="14643"/>
                </a:cubicBezTo>
                <a:cubicBezTo>
                  <a:pt x="16994" y="14638"/>
                  <a:pt x="16999" y="14621"/>
                  <a:pt x="16999" y="14609"/>
                </a:cubicBezTo>
                <a:cubicBezTo>
                  <a:pt x="17033" y="14592"/>
                  <a:pt x="17045" y="14564"/>
                  <a:pt x="17022" y="14530"/>
                </a:cubicBezTo>
                <a:lnTo>
                  <a:pt x="17022" y="14530"/>
                </a:lnTo>
                <a:cubicBezTo>
                  <a:pt x="17005" y="14547"/>
                  <a:pt x="16988" y="14570"/>
                  <a:pt x="16977" y="14587"/>
                </a:cubicBezTo>
                <a:cubicBezTo>
                  <a:pt x="16988" y="14553"/>
                  <a:pt x="17005" y="14519"/>
                  <a:pt x="17022" y="14490"/>
                </a:cubicBezTo>
                <a:cubicBezTo>
                  <a:pt x="17033" y="14502"/>
                  <a:pt x="17050" y="14519"/>
                  <a:pt x="17056" y="14530"/>
                </a:cubicBezTo>
                <a:cubicBezTo>
                  <a:pt x="17062" y="14507"/>
                  <a:pt x="17067" y="14490"/>
                  <a:pt x="17073" y="14468"/>
                </a:cubicBezTo>
                <a:cubicBezTo>
                  <a:pt x="17090" y="14485"/>
                  <a:pt x="17107" y="14502"/>
                  <a:pt x="17118" y="14519"/>
                </a:cubicBezTo>
                <a:cubicBezTo>
                  <a:pt x="17107" y="14536"/>
                  <a:pt x="17096" y="14558"/>
                  <a:pt x="17084" y="14575"/>
                </a:cubicBezTo>
                <a:cubicBezTo>
                  <a:pt x="17079" y="14581"/>
                  <a:pt x="17073" y="14581"/>
                  <a:pt x="17067" y="14587"/>
                </a:cubicBezTo>
                <a:cubicBezTo>
                  <a:pt x="17033" y="14632"/>
                  <a:pt x="17011" y="14683"/>
                  <a:pt x="16994" y="14740"/>
                </a:cubicBezTo>
                <a:cubicBezTo>
                  <a:pt x="16982" y="14746"/>
                  <a:pt x="16954" y="14751"/>
                  <a:pt x="16942" y="14757"/>
                </a:cubicBezTo>
                <a:cubicBezTo>
                  <a:pt x="16948" y="14768"/>
                  <a:pt x="16965" y="14785"/>
                  <a:pt x="16971" y="14797"/>
                </a:cubicBezTo>
                <a:cubicBezTo>
                  <a:pt x="17056" y="14746"/>
                  <a:pt x="17090" y="14643"/>
                  <a:pt x="17158" y="14570"/>
                </a:cubicBezTo>
                <a:lnTo>
                  <a:pt x="17172" y="14588"/>
                </a:lnTo>
                <a:lnTo>
                  <a:pt x="17172" y="14588"/>
                </a:lnTo>
                <a:cubicBezTo>
                  <a:pt x="17167" y="14581"/>
                  <a:pt x="17163" y="14568"/>
                  <a:pt x="17158" y="14558"/>
                </a:cubicBezTo>
                <a:cubicBezTo>
                  <a:pt x="17192" y="14524"/>
                  <a:pt x="17221" y="14479"/>
                  <a:pt x="17232" y="14434"/>
                </a:cubicBezTo>
                <a:cubicBezTo>
                  <a:pt x="17260" y="14411"/>
                  <a:pt x="17289" y="14377"/>
                  <a:pt x="17266" y="14337"/>
                </a:cubicBezTo>
                <a:lnTo>
                  <a:pt x="17266" y="14337"/>
                </a:lnTo>
                <a:cubicBezTo>
                  <a:pt x="17277" y="14343"/>
                  <a:pt x="17294" y="14348"/>
                  <a:pt x="17306" y="14354"/>
                </a:cubicBezTo>
                <a:cubicBezTo>
                  <a:pt x="17294" y="14343"/>
                  <a:pt x="17277" y="14326"/>
                  <a:pt x="17272" y="14314"/>
                </a:cubicBezTo>
                <a:cubicBezTo>
                  <a:pt x="17283" y="14309"/>
                  <a:pt x="17311" y="14297"/>
                  <a:pt x="17328" y="14292"/>
                </a:cubicBezTo>
                <a:cubicBezTo>
                  <a:pt x="17323" y="14286"/>
                  <a:pt x="17317" y="14275"/>
                  <a:pt x="17311" y="14269"/>
                </a:cubicBezTo>
                <a:cubicBezTo>
                  <a:pt x="17272" y="14309"/>
                  <a:pt x="17209" y="14348"/>
                  <a:pt x="17226" y="14417"/>
                </a:cubicBezTo>
                <a:cubicBezTo>
                  <a:pt x="17215" y="14422"/>
                  <a:pt x="17186" y="14428"/>
                  <a:pt x="17175" y="14434"/>
                </a:cubicBezTo>
                <a:cubicBezTo>
                  <a:pt x="17158" y="14462"/>
                  <a:pt x="17141" y="14490"/>
                  <a:pt x="17130" y="14519"/>
                </a:cubicBezTo>
                <a:cubicBezTo>
                  <a:pt x="17118" y="14502"/>
                  <a:pt x="17096" y="14468"/>
                  <a:pt x="17084" y="14451"/>
                </a:cubicBezTo>
                <a:cubicBezTo>
                  <a:pt x="17096" y="14445"/>
                  <a:pt x="17118" y="14439"/>
                  <a:pt x="17130" y="14434"/>
                </a:cubicBezTo>
                <a:cubicBezTo>
                  <a:pt x="17118" y="14417"/>
                  <a:pt x="17101" y="14405"/>
                  <a:pt x="17090" y="14394"/>
                </a:cubicBezTo>
                <a:cubicBezTo>
                  <a:pt x="17096" y="14388"/>
                  <a:pt x="17101" y="14371"/>
                  <a:pt x="17101" y="14365"/>
                </a:cubicBezTo>
                <a:cubicBezTo>
                  <a:pt x="17113" y="14377"/>
                  <a:pt x="17135" y="14394"/>
                  <a:pt x="17147" y="14405"/>
                </a:cubicBezTo>
                <a:cubicBezTo>
                  <a:pt x="17141" y="14382"/>
                  <a:pt x="17135" y="14360"/>
                  <a:pt x="17130" y="14343"/>
                </a:cubicBezTo>
                <a:cubicBezTo>
                  <a:pt x="17135" y="14326"/>
                  <a:pt x="17147" y="14314"/>
                  <a:pt x="17152" y="14297"/>
                </a:cubicBezTo>
                <a:lnTo>
                  <a:pt x="17152" y="14297"/>
                </a:lnTo>
                <a:cubicBezTo>
                  <a:pt x="17152" y="14320"/>
                  <a:pt x="17141" y="14337"/>
                  <a:pt x="17152" y="14360"/>
                </a:cubicBezTo>
                <a:cubicBezTo>
                  <a:pt x="17209" y="14348"/>
                  <a:pt x="17158" y="14280"/>
                  <a:pt x="17175" y="14241"/>
                </a:cubicBezTo>
                <a:cubicBezTo>
                  <a:pt x="17192" y="14229"/>
                  <a:pt x="17226" y="14195"/>
                  <a:pt x="17238" y="14184"/>
                </a:cubicBezTo>
                <a:cubicBezTo>
                  <a:pt x="17243" y="14195"/>
                  <a:pt x="17243" y="14224"/>
                  <a:pt x="17249" y="14241"/>
                </a:cubicBezTo>
                <a:cubicBezTo>
                  <a:pt x="17255" y="14207"/>
                  <a:pt x="17266" y="14173"/>
                  <a:pt x="17289" y="14150"/>
                </a:cubicBezTo>
                <a:lnTo>
                  <a:pt x="17289" y="14150"/>
                </a:lnTo>
                <a:cubicBezTo>
                  <a:pt x="17277" y="14156"/>
                  <a:pt x="17249" y="14173"/>
                  <a:pt x="17238" y="14178"/>
                </a:cubicBezTo>
                <a:cubicBezTo>
                  <a:pt x="17232" y="14127"/>
                  <a:pt x="17266" y="14116"/>
                  <a:pt x="17311" y="14116"/>
                </a:cubicBezTo>
                <a:cubicBezTo>
                  <a:pt x="17306" y="14104"/>
                  <a:pt x="17294" y="14087"/>
                  <a:pt x="17294" y="14076"/>
                </a:cubicBezTo>
                <a:cubicBezTo>
                  <a:pt x="17311" y="14014"/>
                  <a:pt x="17351" y="13951"/>
                  <a:pt x="17374" y="13895"/>
                </a:cubicBezTo>
                <a:cubicBezTo>
                  <a:pt x="17385" y="13917"/>
                  <a:pt x="17391" y="13946"/>
                  <a:pt x="17396" y="13974"/>
                </a:cubicBezTo>
                <a:cubicBezTo>
                  <a:pt x="17408" y="13940"/>
                  <a:pt x="17396" y="13906"/>
                  <a:pt x="17379" y="13878"/>
                </a:cubicBezTo>
                <a:cubicBezTo>
                  <a:pt x="17385" y="13878"/>
                  <a:pt x="17396" y="13872"/>
                  <a:pt x="17402" y="13872"/>
                </a:cubicBezTo>
                <a:cubicBezTo>
                  <a:pt x="17402" y="13878"/>
                  <a:pt x="17402" y="13889"/>
                  <a:pt x="17408" y="13900"/>
                </a:cubicBezTo>
                <a:cubicBezTo>
                  <a:pt x="17430" y="13900"/>
                  <a:pt x="17442" y="13895"/>
                  <a:pt x="17436" y="13872"/>
                </a:cubicBezTo>
                <a:lnTo>
                  <a:pt x="17442" y="13872"/>
                </a:lnTo>
                <a:cubicBezTo>
                  <a:pt x="17442" y="13872"/>
                  <a:pt x="17436" y="13866"/>
                  <a:pt x="17430" y="13866"/>
                </a:cubicBezTo>
                <a:lnTo>
                  <a:pt x="17425" y="13866"/>
                </a:lnTo>
                <a:lnTo>
                  <a:pt x="17391" y="13849"/>
                </a:lnTo>
                <a:cubicBezTo>
                  <a:pt x="17408" y="13826"/>
                  <a:pt x="17419" y="13804"/>
                  <a:pt x="17430" y="13781"/>
                </a:cubicBezTo>
                <a:cubicBezTo>
                  <a:pt x="17436" y="13764"/>
                  <a:pt x="17442" y="13741"/>
                  <a:pt x="17447" y="13724"/>
                </a:cubicBezTo>
                <a:cubicBezTo>
                  <a:pt x="17453" y="13736"/>
                  <a:pt x="17470" y="13753"/>
                  <a:pt x="17476" y="13758"/>
                </a:cubicBezTo>
                <a:cubicBezTo>
                  <a:pt x="17482" y="13753"/>
                  <a:pt x="17493" y="13730"/>
                  <a:pt x="17499" y="13719"/>
                </a:cubicBezTo>
                <a:lnTo>
                  <a:pt x="17499" y="13719"/>
                </a:lnTo>
                <a:cubicBezTo>
                  <a:pt x="17493" y="13719"/>
                  <a:pt x="17489" y="13720"/>
                  <a:pt x="17485" y="13720"/>
                </a:cubicBezTo>
                <a:cubicBezTo>
                  <a:pt x="17458" y="13720"/>
                  <a:pt x="17455" y="13704"/>
                  <a:pt x="17464" y="13685"/>
                </a:cubicBezTo>
                <a:cubicBezTo>
                  <a:pt x="17470" y="13679"/>
                  <a:pt x="17476" y="13679"/>
                  <a:pt x="17482" y="13673"/>
                </a:cubicBezTo>
                <a:cubicBezTo>
                  <a:pt x="17476" y="13668"/>
                  <a:pt x="17476" y="13662"/>
                  <a:pt x="17470" y="13656"/>
                </a:cubicBezTo>
                <a:cubicBezTo>
                  <a:pt x="17476" y="13651"/>
                  <a:pt x="17476" y="13645"/>
                  <a:pt x="17482" y="13639"/>
                </a:cubicBezTo>
                <a:cubicBezTo>
                  <a:pt x="17487" y="13628"/>
                  <a:pt x="17487" y="13617"/>
                  <a:pt x="17493" y="13605"/>
                </a:cubicBezTo>
                <a:cubicBezTo>
                  <a:pt x="17504" y="13605"/>
                  <a:pt x="17516" y="13600"/>
                  <a:pt x="17527" y="13600"/>
                </a:cubicBezTo>
                <a:cubicBezTo>
                  <a:pt x="17567" y="13514"/>
                  <a:pt x="17623" y="13441"/>
                  <a:pt x="17640" y="13344"/>
                </a:cubicBezTo>
                <a:cubicBezTo>
                  <a:pt x="17669" y="13327"/>
                  <a:pt x="17697" y="13304"/>
                  <a:pt x="17725" y="13293"/>
                </a:cubicBezTo>
                <a:lnTo>
                  <a:pt x="17725" y="13293"/>
                </a:lnTo>
                <a:cubicBezTo>
                  <a:pt x="17725" y="13356"/>
                  <a:pt x="17686" y="13401"/>
                  <a:pt x="17646" y="13441"/>
                </a:cubicBezTo>
                <a:cubicBezTo>
                  <a:pt x="17646" y="13446"/>
                  <a:pt x="17646" y="13463"/>
                  <a:pt x="17652" y="13475"/>
                </a:cubicBezTo>
                <a:cubicBezTo>
                  <a:pt x="17578" y="13526"/>
                  <a:pt x="17578" y="13622"/>
                  <a:pt x="17516" y="13679"/>
                </a:cubicBezTo>
                <a:cubicBezTo>
                  <a:pt x="17510" y="13713"/>
                  <a:pt x="17504" y="13747"/>
                  <a:pt x="17510" y="13781"/>
                </a:cubicBezTo>
                <a:cubicBezTo>
                  <a:pt x="17516" y="13758"/>
                  <a:pt x="17521" y="13736"/>
                  <a:pt x="17527" y="13713"/>
                </a:cubicBezTo>
                <a:cubicBezTo>
                  <a:pt x="17646" y="13600"/>
                  <a:pt x="17686" y="13418"/>
                  <a:pt x="17788" y="13287"/>
                </a:cubicBezTo>
                <a:lnTo>
                  <a:pt x="17788" y="13287"/>
                </a:lnTo>
                <a:cubicBezTo>
                  <a:pt x="17771" y="13290"/>
                  <a:pt x="17755" y="13291"/>
                  <a:pt x="17738" y="13291"/>
                </a:cubicBezTo>
                <a:cubicBezTo>
                  <a:pt x="17710" y="13291"/>
                  <a:pt x="17683" y="13287"/>
                  <a:pt x="17657" y="13276"/>
                </a:cubicBezTo>
                <a:lnTo>
                  <a:pt x="17680" y="13202"/>
                </a:lnTo>
                <a:cubicBezTo>
                  <a:pt x="17697" y="13202"/>
                  <a:pt x="17714" y="13202"/>
                  <a:pt x="17731" y="13208"/>
                </a:cubicBezTo>
                <a:cubicBezTo>
                  <a:pt x="17731" y="13202"/>
                  <a:pt x="17731" y="13185"/>
                  <a:pt x="17731" y="13180"/>
                </a:cubicBezTo>
                <a:cubicBezTo>
                  <a:pt x="17720" y="13185"/>
                  <a:pt x="17697" y="13197"/>
                  <a:pt x="17686" y="13202"/>
                </a:cubicBezTo>
                <a:cubicBezTo>
                  <a:pt x="17703" y="13140"/>
                  <a:pt x="17725" y="13083"/>
                  <a:pt x="17771" y="13038"/>
                </a:cubicBezTo>
                <a:cubicBezTo>
                  <a:pt x="17771" y="13032"/>
                  <a:pt x="17765" y="13021"/>
                  <a:pt x="17765" y="13015"/>
                </a:cubicBezTo>
                <a:cubicBezTo>
                  <a:pt x="17782" y="12975"/>
                  <a:pt x="17799" y="12930"/>
                  <a:pt x="17816" y="12890"/>
                </a:cubicBezTo>
                <a:cubicBezTo>
                  <a:pt x="17825" y="12894"/>
                  <a:pt x="17833" y="12897"/>
                  <a:pt x="17841" y="12897"/>
                </a:cubicBezTo>
                <a:cubicBezTo>
                  <a:pt x="17854" y="12897"/>
                  <a:pt x="17866" y="12889"/>
                  <a:pt x="17873" y="12868"/>
                </a:cubicBezTo>
                <a:lnTo>
                  <a:pt x="17822" y="12868"/>
                </a:lnTo>
                <a:cubicBezTo>
                  <a:pt x="17850" y="12811"/>
                  <a:pt x="17873" y="12748"/>
                  <a:pt x="17890" y="12680"/>
                </a:cubicBezTo>
                <a:cubicBezTo>
                  <a:pt x="17913" y="12686"/>
                  <a:pt x="17935" y="12692"/>
                  <a:pt x="17952" y="12697"/>
                </a:cubicBezTo>
                <a:cubicBezTo>
                  <a:pt x="17952" y="12686"/>
                  <a:pt x="17947" y="12658"/>
                  <a:pt x="17941" y="12641"/>
                </a:cubicBezTo>
                <a:cubicBezTo>
                  <a:pt x="17935" y="12646"/>
                  <a:pt x="17913" y="12658"/>
                  <a:pt x="17907" y="12658"/>
                </a:cubicBezTo>
                <a:cubicBezTo>
                  <a:pt x="17913" y="12629"/>
                  <a:pt x="17918" y="12601"/>
                  <a:pt x="17924" y="12573"/>
                </a:cubicBezTo>
                <a:lnTo>
                  <a:pt x="17981" y="12573"/>
                </a:lnTo>
                <a:cubicBezTo>
                  <a:pt x="17992" y="12527"/>
                  <a:pt x="18009" y="12487"/>
                  <a:pt x="18009" y="12442"/>
                </a:cubicBezTo>
                <a:lnTo>
                  <a:pt x="18009" y="12442"/>
                </a:lnTo>
                <a:cubicBezTo>
                  <a:pt x="17992" y="12482"/>
                  <a:pt x="17981" y="12516"/>
                  <a:pt x="17952" y="12550"/>
                </a:cubicBezTo>
                <a:cubicBezTo>
                  <a:pt x="17952" y="12493"/>
                  <a:pt x="17981" y="12442"/>
                  <a:pt x="18003" y="12397"/>
                </a:cubicBezTo>
                <a:lnTo>
                  <a:pt x="18032" y="12397"/>
                </a:lnTo>
                <a:cubicBezTo>
                  <a:pt x="18043" y="12374"/>
                  <a:pt x="18049" y="12351"/>
                  <a:pt x="18055" y="12329"/>
                </a:cubicBezTo>
                <a:lnTo>
                  <a:pt x="18055" y="12329"/>
                </a:lnTo>
                <a:cubicBezTo>
                  <a:pt x="18038" y="12346"/>
                  <a:pt x="18021" y="12368"/>
                  <a:pt x="18003" y="12391"/>
                </a:cubicBezTo>
                <a:cubicBezTo>
                  <a:pt x="18026" y="12289"/>
                  <a:pt x="18060" y="12187"/>
                  <a:pt x="18089" y="12085"/>
                </a:cubicBezTo>
                <a:cubicBezTo>
                  <a:pt x="18089" y="12096"/>
                  <a:pt x="18100" y="12119"/>
                  <a:pt x="18106" y="12124"/>
                </a:cubicBezTo>
                <a:cubicBezTo>
                  <a:pt x="18117" y="12113"/>
                  <a:pt x="18128" y="12102"/>
                  <a:pt x="18140" y="12085"/>
                </a:cubicBezTo>
                <a:cubicBezTo>
                  <a:pt x="18140" y="12034"/>
                  <a:pt x="18106" y="11982"/>
                  <a:pt x="18128" y="11926"/>
                </a:cubicBezTo>
                <a:lnTo>
                  <a:pt x="18128" y="11926"/>
                </a:lnTo>
                <a:cubicBezTo>
                  <a:pt x="18134" y="11954"/>
                  <a:pt x="18145" y="11982"/>
                  <a:pt x="18151" y="12011"/>
                </a:cubicBezTo>
                <a:cubicBezTo>
                  <a:pt x="18168" y="11931"/>
                  <a:pt x="18208" y="11852"/>
                  <a:pt x="18185" y="11773"/>
                </a:cubicBezTo>
                <a:lnTo>
                  <a:pt x="18208" y="11773"/>
                </a:lnTo>
                <a:cubicBezTo>
                  <a:pt x="18208" y="11767"/>
                  <a:pt x="18202" y="11750"/>
                  <a:pt x="18202" y="11744"/>
                </a:cubicBezTo>
                <a:lnTo>
                  <a:pt x="18230" y="11739"/>
                </a:lnTo>
                <a:lnTo>
                  <a:pt x="18225" y="11727"/>
                </a:lnTo>
                <a:cubicBezTo>
                  <a:pt x="18213" y="11733"/>
                  <a:pt x="18191" y="11744"/>
                  <a:pt x="18179" y="11744"/>
                </a:cubicBezTo>
                <a:cubicBezTo>
                  <a:pt x="18185" y="11733"/>
                  <a:pt x="18196" y="11704"/>
                  <a:pt x="18202" y="11687"/>
                </a:cubicBezTo>
                <a:cubicBezTo>
                  <a:pt x="18208" y="11693"/>
                  <a:pt x="18230" y="11693"/>
                  <a:pt x="18236" y="11699"/>
                </a:cubicBezTo>
                <a:cubicBezTo>
                  <a:pt x="18236" y="11687"/>
                  <a:pt x="18230" y="11670"/>
                  <a:pt x="18225" y="11659"/>
                </a:cubicBezTo>
                <a:cubicBezTo>
                  <a:pt x="18219" y="11665"/>
                  <a:pt x="18208" y="11670"/>
                  <a:pt x="18202" y="11670"/>
                </a:cubicBezTo>
                <a:cubicBezTo>
                  <a:pt x="18196" y="11602"/>
                  <a:pt x="18225" y="11540"/>
                  <a:pt x="18236" y="11478"/>
                </a:cubicBezTo>
                <a:cubicBezTo>
                  <a:pt x="18242" y="11478"/>
                  <a:pt x="18264" y="11489"/>
                  <a:pt x="18276" y="11489"/>
                </a:cubicBezTo>
                <a:cubicBezTo>
                  <a:pt x="18259" y="11483"/>
                  <a:pt x="18247" y="11478"/>
                  <a:pt x="18230" y="11466"/>
                </a:cubicBezTo>
                <a:cubicBezTo>
                  <a:pt x="18242" y="11432"/>
                  <a:pt x="18247" y="11398"/>
                  <a:pt x="18253" y="11358"/>
                </a:cubicBezTo>
                <a:cubicBezTo>
                  <a:pt x="18259" y="11392"/>
                  <a:pt x="18264" y="11421"/>
                  <a:pt x="18282" y="11449"/>
                </a:cubicBezTo>
                <a:cubicBezTo>
                  <a:pt x="18282" y="11421"/>
                  <a:pt x="18293" y="11398"/>
                  <a:pt x="18321" y="11387"/>
                </a:cubicBezTo>
                <a:cubicBezTo>
                  <a:pt x="18310" y="11387"/>
                  <a:pt x="18299" y="11381"/>
                  <a:pt x="18293" y="11375"/>
                </a:cubicBezTo>
                <a:cubicBezTo>
                  <a:pt x="18327" y="11285"/>
                  <a:pt x="18333" y="11188"/>
                  <a:pt x="18355" y="11097"/>
                </a:cubicBezTo>
                <a:cubicBezTo>
                  <a:pt x="18338" y="11097"/>
                  <a:pt x="18316" y="11103"/>
                  <a:pt x="18304" y="11109"/>
                </a:cubicBezTo>
                <a:cubicBezTo>
                  <a:pt x="18310" y="11024"/>
                  <a:pt x="18321" y="10933"/>
                  <a:pt x="18338" y="10848"/>
                </a:cubicBezTo>
                <a:cubicBezTo>
                  <a:pt x="18355" y="10899"/>
                  <a:pt x="18350" y="10950"/>
                  <a:pt x="18338" y="10995"/>
                </a:cubicBezTo>
                <a:cubicBezTo>
                  <a:pt x="18418" y="10978"/>
                  <a:pt x="18361" y="10655"/>
                  <a:pt x="18429" y="10575"/>
                </a:cubicBezTo>
                <a:cubicBezTo>
                  <a:pt x="18452" y="10587"/>
                  <a:pt x="18474" y="10598"/>
                  <a:pt x="18491" y="10609"/>
                </a:cubicBezTo>
                <a:cubicBezTo>
                  <a:pt x="18486" y="10609"/>
                  <a:pt x="18469" y="10609"/>
                  <a:pt x="18463" y="10615"/>
                </a:cubicBezTo>
                <a:cubicBezTo>
                  <a:pt x="18457" y="10643"/>
                  <a:pt x="18446" y="10660"/>
                  <a:pt x="18418" y="10666"/>
                </a:cubicBezTo>
                <a:cubicBezTo>
                  <a:pt x="18429" y="10689"/>
                  <a:pt x="18440" y="10706"/>
                  <a:pt x="18446" y="10729"/>
                </a:cubicBezTo>
                <a:lnTo>
                  <a:pt x="18406" y="10723"/>
                </a:lnTo>
                <a:lnTo>
                  <a:pt x="18406" y="10723"/>
                </a:lnTo>
                <a:cubicBezTo>
                  <a:pt x="18412" y="10729"/>
                  <a:pt x="18429" y="10740"/>
                  <a:pt x="18440" y="10746"/>
                </a:cubicBezTo>
                <a:cubicBezTo>
                  <a:pt x="18429" y="10831"/>
                  <a:pt x="18418" y="10927"/>
                  <a:pt x="18480" y="10995"/>
                </a:cubicBezTo>
                <a:cubicBezTo>
                  <a:pt x="18480" y="10882"/>
                  <a:pt x="18503" y="10768"/>
                  <a:pt x="18508" y="10655"/>
                </a:cubicBezTo>
                <a:cubicBezTo>
                  <a:pt x="18514" y="10649"/>
                  <a:pt x="18525" y="10643"/>
                  <a:pt x="18531" y="10638"/>
                </a:cubicBezTo>
                <a:cubicBezTo>
                  <a:pt x="18503" y="10609"/>
                  <a:pt x="18520" y="10570"/>
                  <a:pt x="18543" y="10541"/>
                </a:cubicBezTo>
                <a:cubicBezTo>
                  <a:pt x="18508" y="10479"/>
                  <a:pt x="18543" y="10411"/>
                  <a:pt x="18537" y="10343"/>
                </a:cubicBezTo>
                <a:lnTo>
                  <a:pt x="18565" y="10337"/>
                </a:lnTo>
                <a:cubicBezTo>
                  <a:pt x="18554" y="10337"/>
                  <a:pt x="18543" y="10326"/>
                  <a:pt x="18537" y="10326"/>
                </a:cubicBezTo>
                <a:cubicBezTo>
                  <a:pt x="18537" y="10252"/>
                  <a:pt x="18554" y="10178"/>
                  <a:pt x="18537" y="10104"/>
                </a:cubicBezTo>
                <a:cubicBezTo>
                  <a:pt x="18525" y="10076"/>
                  <a:pt x="18548" y="10053"/>
                  <a:pt x="18560" y="10031"/>
                </a:cubicBezTo>
                <a:cubicBezTo>
                  <a:pt x="18548" y="10019"/>
                  <a:pt x="18537" y="10008"/>
                  <a:pt x="18525" y="9997"/>
                </a:cubicBezTo>
                <a:cubicBezTo>
                  <a:pt x="18537" y="9991"/>
                  <a:pt x="18554" y="9985"/>
                  <a:pt x="18565" y="9985"/>
                </a:cubicBezTo>
                <a:cubicBezTo>
                  <a:pt x="18537" y="9775"/>
                  <a:pt x="18588" y="9577"/>
                  <a:pt x="18582" y="9373"/>
                </a:cubicBezTo>
                <a:cubicBezTo>
                  <a:pt x="18554" y="9338"/>
                  <a:pt x="18577" y="9293"/>
                  <a:pt x="18588" y="9259"/>
                </a:cubicBezTo>
                <a:cubicBezTo>
                  <a:pt x="18577" y="9208"/>
                  <a:pt x="18571" y="9163"/>
                  <a:pt x="18571" y="9112"/>
                </a:cubicBezTo>
                <a:lnTo>
                  <a:pt x="18554" y="9083"/>
                </a:lnTo>
                <a:cubicBezTo>
                  <a:pt x="18560" y="9060"/>
                  <a:pt x="18571" y="9038"/>
                  <a:pt x="18577" y="9015"/>
                </a:cubicBezTo>
                <a:cubicBezTo>
                  <a:pt x="18571" y="8992"/>
                  <a:pt x="18565" y="8970"/>
                  <a:pt x="18560" y="8947"/>
                </a:cubicBezTo>
                <a:cubicBezTo>
                  <a:pt x="18565" y="8941"/>
                  <a:pt x="18577" y="8930"/>
                  <a:pt x="18577" y="8924"/>
                </a:cubicBezTo>
                <a:lnTo>
                  <a:pt x="18560" y="8924"/>
                </a:lnTo>
                <a:cubicBezTo>
                  <a:pt x="18560" y="8890"/>
                  <a:pt x="18560" y="8856"/>
                  <a:pt x="18560" y="8816"/>
                </a:cubicBezTo>
                <a:cubicBezTo>
                  <a:pt x="18565" y="8816"/>
                  <a:pt x="18571" y="8811"/>
                  <a:pt x="18577" y="8811"/>
                </a:cubicBezTo>
                <a:cubicBezTo>
                  <a:pt x="18571" y="8805"/>
                  <a:pt x="18560" y="8788"/>
                  <a:pt x="18554" y="8782"/>
                </a:cubicBezTo>
                <a:cubicBezTo>
                  <a:pt x="18577" y="8720"/>
                  <a:pt x="18525" y="8652"/>
                  <a:pt x="18543" y="8584"/>
                </a:cubicBezTo>
                <a:cubicBezTo>
                  <a:pt x="18491" y="8487"/>
                  <a:pt x="18520" y="8380"/>
                  <a:pt x="18491" y="8277"/>
                </a:cubicBezTo>
                <a:cubicBezTo>
                  <a:pt x="18486" y="8272"/>
                  <a:pt x="18463" y="8266"/>
                  <a:pt x="18457" y="8260"/>
                </a:cubicBezTo>
                <a:cubicBezTo>
                  <a:pt x="18463" y="8255"/>
                  <a:pt x="18474" y="8238"/>
                  <a:pt x="18486" y="8232"/>
                </a:cubicBezTo>
                <a:cubicBezTo>
                  <a:pt x="18457" y="8107"/>
                  <a:pt x="18480" y="7971"/>
                  <a:pt x="18429" y="7858"/>
                </a:cubicBezTo>
                <a:cubicBezTo>
                  <a:pt x="18418" y="7858"/>
                  <a:pt x="18401" y="7863"/>
                  <a:pt x="18395" y="7863"/>
                </a:cubicBezTo>
                <a:cubicBezTo>
                  <a:pt x="18406" y="7920"/>
                  <a:pt x="18418" y="7977"/>
                  <a:pt x="18435" y="8039"/>
                </a:cubicBezTo>
                <a:cubicBezTo>
                  <a:pt x="18429" y="8045"/>
                  <a:pt x="18423" y="8056"/>
                  <a:pt x="18418" y="8062"/>
                </a:cubicBezTo>
                <a:cubicBezTo>
                  <a:pt x="18452" y="8141"/>
                  <a:pt x="18440" y="8243"/>
                  <a:pt x="18452" y="8334"/>
                </a:cubicBezTo>
                <a:cubicBezTo>
                  <a:pt x="18457" y="8334"/>
                  <a:pt x="18469" y="8346"/>
                  <a:pt x="18480" y="8346"/>
                </a:cubicBezTo>
                <a:cubicBezTo>
                  <a:pt x="18469" y="8374"/>
                  <a:pt x="18463" y="8397"/>
                  <a:pt x="18457" y="8419"/>
                </a:cubicBezTo>
                <a:lnTo>
                  <a:pt x="18503" y="8453"/>
                </a:lnTo>
                <a:cubicBezTo>
                  <a:pt x="18491" y="8459"/>
                  <a:pt x="18474" y="8465"/>
                  <a:pt x="18463" y="8470"/>
                </a:cubicBezTo>
                <a:cubicBezTo>
                  <a:pt x="18469" y="8476"/>
                  <a:pt x="18480" y="8499"/>
                  <a:pt x="18486" y="8510"/>
                </a:cubicBezTo>
                <a:cubicBezTo>
                  <a:pt x="18469" y="8521"/>
                  <a:pt x="18457" y="8527"/>
                  <a:pt x="18440" y="8538"/>
                </a:cubicBezTo>
                <a:cubicBezTo>
                  <a:pt x="18452" y="8538"/>
                  <a:pt x="18469" y="8538"/>
                  <a:pt x="18480" y="8533"/>
                </a:cubicBezTo>
                <a:cubicBezTo>
                  <a:pt x="18486" y="8692"/>
                  <a:pt x="18486" y="8845"/>
                  <a:pt x="18503" y="8998"/>
                </a:cubicBezTo>
                <a:cubicBezTo>
                  <a:pt x="18474" y="8987"/>
                  <a:pt x="18446" y="8981"/>
                  <a:pt x="18418" y="8970"/>
                </a:cubicBezTo>
                <a:lnTo>
                  <a:pt x="18463" y="8970"/>
                </a:lnTo>
                <a:cubicBezTo>
                  <a:pt x="18463" y="8890"/>
                  <a:pt x="18452" y="8822"/>
                  <a:pt x="18440" y="8748"/>
                </a:cubicBezTo>
                <a:lnTo>
                  <a:pt x="18406" y="8760"/>
                </a:lnTo>
                <a:cubicBezTo>
                  <a:pt x="18384" y="8658"/>
                  <a:pt x="18372" y="8556"/>
                  <a:pt x="18372" y="8453"/>
                </a:cubicBezTo>
                <a:lnTo>
                  <a:pt x="18372" y="8453"/>
                </a:lnTo>
                <a:cubicBezTo>
                  <a:pt x="18401" y="8470"/>
                  <a:pt x="18406" y="8504"/>
                  <a:pt x="18412" y="8533"/>
                </a:cubicBezTo>
                <a:lnTo>
                  <a:pt x="18418" y="8533"/>
                </a:lnTo>
                <a:lnTo>
                  <a:pt x="18418" y="8465"/>
                </a:lnTo>
                <a:cubicBezTo>
                  <a:pt x="18395" y="8459"/>
                  <a:pt x="18372" y="8453"/>
                  <a:pt x="18355" y="8442"/>
                </a:cubicBezTo>
                <a:cubicBezTo>
                  <a:pt x="18361" y="8414"/>
                  <a:pt x="18389" y="8425"/>
                  <a:pt x="18412" y="8419"/>
                </a:cubicBezTo>
                <a:cubicBezTo>
                  <a:pt x="18401" y="8374"/>
                  <a:pt x="18395" y="8329"/>
                  <a:pt x="18384" y="8283"/>
                </a:cubicBezTo>
                <a:cubicBezTo>
                  <a:pt x="18378" y="8306"/>
                  <a:pt x="18367" y="8329"/>
                  <a:pt x="18361" y="8357"/>
                </a:cubicBezTo>
                <a:cubicBezTo>
                  <a:pt x="18361" y="8295"/>
                  <a:pt x="18304" y="8215"/>
                  <a:pt x="18367" y="8175"/>
                </a:cubicBezTo>
                <a:cubicBezTo>
                  <a:pt x="18361" y="8141"/>
                  <a:pt x="18355" y="8113"/>
                  <a:pt x="18350" y="8079"/>
                </a:cubicBezTo>
                <a:cubicBezTo>
                  <a:pt x="18350" y="8096"/>
                  <a:pt x="18350" y="8119"/>
                  <a:pt x="18350" y="8136"/>
                </a:cubicBezTo>
                <a:lnTo>
                  <a:pt x="18333" y="8141"/>
                </a:lnTo>
                <a:cubicBezTo>
                  <a:pt x="18327" y="8107"/>
                  <a:pt x="18321" y="8079"/>
                  <a:pt x="18316" y="8051"/>
                </a:cubicBezTo>
                <a:cubicBezTo>
                  <a:pt x="18321" y="8045"/>
                  <a:pt x="18344" y="8045"/>
                  <a:pt x="18350" y="8039"/>
                </a:cubicBezTo>
                <a:lnTo>
                  <a:pt x="18350" y="8039"/>
                </a:lnTo>
                <a:cubicBezTo>
                  <a:pt x="18346" y="8040"/>
                  <a:pt x="18343" y="8040"/>
                  <a:pt x="18340" y="8040"/>
                </a:cubicBezTo>
                <a:cubicBezTo>
                  <a:pt x="18310" y="8040"/>
                  <a:pt x="18310" y="8014"/>
                  <a:pt x="18316" y="7982"/>
                </a:cubicBezTo>
                <a:cubicBezTo>
                  <a:pt x="18321" y="7982"/>
                  <a:pt x="18344" y="7988"/>
                  <a:pt x="18355" y="7994"/>
                </a:cubicBezTo>
                <a:cubicBezTo>
                  <a:pt x="18327" y="7903"/>
                  <a:pt x="18316" y="7807"/>
                  <a:pt x="18299" y="7716"/>
                </a:cubicBezTo>
                <a:cubicBezTo>
                  <a:pt x="18299" y="7727"/>
                  <a:pt x="18299" y="7750"/>
                  <a:pt x="18299" y="7767"/>
                </a:cubicBezTo>
                <a:lnTo>
                  <a:pt x="18264" y="7773"/>
                </a:lnTo>
                <a:cubicBezTo>
                  <a:pt x="18259" y="7744"/>
                  <a:pt x="18253" y="7710"/>
                  <a:pt x="18247" y="7676"/>
                </a:cubicBezTo>
                <a:cubicBezTo>
                  <a:pt x="18259" y="7676"/>
                  <a:pt x="18276" y="7676"/>
                  <a:pt x="18287" y="7682"/>
                </a:cubicBezTo>
                <a:cubicBezTo>
                  <a:pt x="18276" y="7568"/>
                  <a:pt x="18253" y="7449"/>
                  <a:pt x="18219" y="7341"/>
                </a:cubicBezTo>
                <a:lnTo>
                  <a:pt x="18219" y="7341"/>
                </a:lnTo>
                <a:cubicBezTo>
                  <a:pt x="18219" y="7404"/>
                  <a:pt x="18242" y="7466"/>
                  <a:pt x="18230" y="7523"/>
                </a:cubicBezTo>
                <a:cubicBezTo>
                  <a:pt x="18196" y="7438"/>
                  <a:pt x="18179" y="7347"/>
                  <a:pt x="18174" y="7256"/>
                </a:cubicBezTo>
                <a:cubicBezTo>
                  <a:pt x="18179" y="7251"/>
                  <a:pt x="18185" y="7245"/>
                  <a:pt x="18185" y="7239"/>
                </a:cubicBezTo>
                <a:lnTo>
                  <a:pt x="18185" y="7239"/>
                </a:lnTo>
                <a:cubicBezTo>
                  <a:pt x="18185" y="7279"/>
                  <a:pt x="18179" y="7319"/>
                  <a:pt x="18208" y="7347"/>
                </a:cubicBezTo>
                <a:cubicBezTo>
                  <a:pt x="18219" y="7324"/>
                  <a:pt x="18225" y="7296"/>
                  <a:pt x="18236" y="7268"/>
                </a:cubicBezTo>
                <a:cubicBezTo>
                  <a:pt x="18225" y="7262"/>
                  <a:pt x="18196" y="7245"/>
                  <a:pt x="18185" y="7234"/>
                </a:cubicBezTo>
                <a:cubicBezTo>
                  <a:pt x="18202" y="7211"/>
                  <a:pt x="18191" y="7177"/>
                  <a:pt x="18179" y="7148"/>
                </a:cubicBezTo>
                <a:cubicBezTo>
                  <a:pt x="18157" y="7171"/>
                  <a:pt x="18162" y="7199"/>
                  <a:pt x="18162" y="7228"/>
                </a:cubicBezTo>
                <a:cubicBezTo>
                  <a:pt x="18140" y="7194"/>
                  <a:pt x="18128" y="7154"/>
                  <a:pt x="18123" y="7109"/>
                </a:cubicBezTo>
                <a:lnTo>
                  <a:pt x="18123" y="7109"/>
                </a:lnTo>
                <a:cubicBezTo>
                  <a:pt x="18140" y="7114"/>
                  <a:pt x="18151" y="7114"/>
                  <a:pt x="18168" y="7114"/>
                </a:cubicBezTo>
                <a:cubicBezTo>
                  <a:pt x="18157" y="7080"/>
                  <a:pt x="18151" y="7052"/>
                  <a:pt x="18140" y="7018"/>
                </a:cubicBezTo>
                <a:cubicBezTo>
                  <a:pt x="18134" y="7041"/>
                  <a:pt x="18123" y="7063"/>
                  <a:pt x="18117" y="7080"/>
                </a:cubicBezTo>
                <a:cubicBezTo>
                  <a:pt x="18106" y="7029"/>
                  <a:pt x="18094" y="6978"/>
                  <a:pt x="18089" y="6927"/>
                </a:cubicBezTo>
                <a:cubicBezTo>
                  <a:pt x="18106" y="6921"/>
                  <a:pt x="18123" y="6910"/>
                  <a:pt x="18145" y="6899"/>
                </a:cubicBezTo>
                <a:cubicBezTo>
                  <a:pt x="18060" y="6853"/>
                  <a:pt x="18083" y="6723"/>
                  <a:pt x="18021" y="6655"/>
                </a:cubicBezTo>
                <a:lnTo>
                  <a:pt x="18021" y="6655"/>
                </a:lnTo>
                <a:cubicBezTo>
                  <a:pt x="18026" y="6666"/>
                  <a:pt x="18032" y="6694"/>
                  <a:pt x="18032" y="6706"/>
                </a:cubicBezTo>
                <a:cubicBezTo>
                  <a:pt x="18026" y="6706"/>
                  <a:pt x="18015" y="6712"/>
                  <a:pt x="18009" y="6717"/>
                </a:cubicBezTo>
                <a:cubicBezTo>
                  <a:pt x="18003" y="6700"/>
                  <a:pt x="18003" y="6672"/>
                  <a:pt x="18003" y="6655"/>
                </a:cubicBezTo>
                <a:cubicBezTo>
                  <a:pt x="17992" y="6649"/>
                  <a:pt x="17981" y="6638"/>
                  <a:pt x="17975" y="6626"/>
                </a:cubicBezTo>
                <a:cubicBezTo>
                  <a:pt x="17986" y="6621"/>
                  <a:pt x="18015" y="6621"/>
                  <a:pt x="18032" y="6621"/>
                </a:cubicBezTo>
                <a:cubicBezTo>
                  <a:pt x="18021" y="6587"/>
                  <a:pt x="18015" y="6547"/>
                  <a:pt x="17981" y="6524"/>
                </a:cubicBezTo>
                <a:cubicBezTo>
                  <a:pt x="17969" y="6485"/>
                  <a:pt x="17964" y="6445"/>
                  <a:pt x="17958" y="6405"/>
                </a:cubicBezTo>
                <a:cubicBezTo>
                  <a:pt x="17952" y="6399"/>
                  <a:pt x="17941" y="6382"/>
                  <a:pt x="17935" y="6377"/>
                </a:cubicBezTo>
                <a:cubicBezTo>
                  <a:pt x="17930" y="6331"/>
                  <a:pt x="17918" y="6286"/>
                  <a:pt x="17896" y="6241"/>
                </a:cubicBezTo>
                <a:lnTo>
                  <a:pt x="17896" y="6241"/>
                </a:lnTo>
                <a:cubicBezTo>
                  <a:pt x="17906" y="6246"/>
                  <a:pt x="17924" y="6255"/>
                  <a:pt x="17937" y="6265"/>
                </a:cubicBezTo>
                <a:lnTo>
                  <a:pt x="17937" y="6265"/>
                </a:lnTo>
                <a:cubicBezTo>
                  <a:pt x="17900" y="6231"/>
                  <a:pt x="17883" y="6177"/>
                  <a:pt x="17845" y="6150"/>
                </a:cubicBezTo>
                <a:lnTo>
                  <a:pt x="17845" y="6150"/>
                </a:lnTo>
                <a:cubicBezTo>
                  <a:pt x="17850" y="6195"/>
                  <a:pt x="17867" y="6235"/>
                  <a:pt x="17873" y="6280"/>
                </a:cubicBezTo>
                <a:cubicBezTo>
                  <a:pt x="17805" y="6150"/>
                  <a:pt x="17754" y="6008"/>
                  <a:pt x="17708" y="5860"/>
                </a:cubicBezTo>
                <a:lnTo>
                  <a:pt x="17708" y="5860"/>
                </a:lnTo>
                <a:cubicBezTo>
                  <a:pt x="17725" y="5883"/>
                  <a:pt x="17737" y="5912"/>
                  <a:pt x="17748" y="5934"/>
                </a:cubicBezTo>
                <a:cubicBezTo>
                  <a:pt x="17771" y="5912"/>
                  <a:pt x="17765" y="5883"/>
                  <a:pt x="17765" y="5855"/>
                </a:cubicBezTo>
                <a:cubicBezTo>
                  <a:pt x="17742" y="5832"/>
                  <a:pt x="17725" y="5809"/>
                  <a:pt x="17708" y="5787"/>
                </a:cubicBezTo>
                <a:cubicBezTo>
                  <a:pt x="17714" y="5781"/>
                  <a:pt x="17725" y="5770"/>
                  <a:pt x="17731" y="5764"/>
                </a:cubicBezTo>
                <a:cubicBezTo>
                  <a:pt x="17698" y="5758"/>
                  <a:pt x="17632" y="5650"/>
                  <a:pt x="17687" y="5650"/>
                </a:cubicBezTo>
                <a:cubicBezTo>
                  <a:pt x="17688" y="5650"/>
                  <a:pt x="17690" y="5650"/>
                  <a:pt x="17691" y="5651"/>
                </a:cubicBezTo>
                <a:cubicBezTo>
                  <a:pt x="17777" y="5764"/>
                  <a:pt x="17799" y="5917"/>
                  <a:pt x="17890" y="6025"/>
                </a:cubicBezTo>
                <a:cubicBezTo>
                  <a:pt x="17884" y="6031"/>
                  <a:pt x="17879" y="6042"/>
                  <a:pt x="17879" y="6048"/>
                </a:cubicBezTo>
                <a:cubicBezTo>
                  <a:pt x="17913" y="6127"/>
                  <a:pt x="17935" y="6212"/>
                  <a:pt x="17964" y="6292"/>
                </a:cubicBezTo>
                <a:cubicBezTo>
                  <a:pt x="17981" y="6286"/>
                  <a:pt x="18015" y="6280"/>
                  <a:pt x="18032" y="6280"/>
                </a:cubicBezTo>
                <a:cubicBezTo>
                  <a:pt x="18015" y="6235"/>
                  <a:pt x="17998" y="6190"/>
                  <a:pt x="17947" y="6178"/>
                </a:cubicBezTo>
                <a:cubicBezTo>
                  <a:pt x="17941" y="6161"/>
                  <a:pt x="17941" y="6138"/>
                  <a:pt x="17935" y="6121"/>
                </a:cubicBezTo>
                <a:cubicBezTo>
                  <a:pt x="17958" y="6082"/>
                  <a:pt x="17913" y="6048"/>
                  <a:pt x="17901" y="6008"/>
                </a:cubicBezTo>
                <a:lnTo>
                  <a:pt x="17941" y="6002"/>
                </a:lnTo>
                <a:cubicBezTo>
                  <a:pt x="17930" y="6002"/>
                  <a:pt x="17913" y="5997"/>
                  <a:pt x="17901" y="5997"/>
                </a:cubicBezTo>
                <a:cubicBezTo>
                  <a:pt x="17907" y="5974"/>
                  <a:pt x="17913" y="5940"/>
                  <a:pt x="17918" y="5917"/>
                </a:cubicBezTo>
                <a:cubicBezTo>
                  <a:pt x="17901" y="5912"/>
                  <a:pt x="17884" y="5900"/>
                  <a:pt x="17862" y="5894"/>
                </a:cubicBezTo>
                <a:cubicBezTo>
                  <a:pt x="17873" y="5883"/>
                  <a:pt x="17884" y="5860"/>
                  <a:pt x="17890" y="5849"/>
                </a:cubicBezTo>
                <a:lnTo>
                  <a:pt x="17890" y="5849"/>
                </a:lnTo>
                <a:cubicBezTo>
                  <a:pt x="17884" y="5855"/>
                  <a:pt x="17867" y="5860"/>
                  <a:pt x="17862" y="5866"/>
                </a:cubicBezTo>
                <a:cubicBezTo>
                  <a:pt x="17856" y="5832"/>
                  <a:pt x="17833" y="5798"/>
                  <a:pt x="17856" y="5764"/>
                </a:cubicBezTo>
                <a:lnTo>
                  <a:pt x="17856" y="5764"/>
                </a:lnTo>
                <a:cubicBezTo>
                  <a:pt x="17850" y="5770"/>
                  <a:pt x="17839" y="5775"/>
                  <a:pt x="17828" y="5781"/>
                </a:cubicBezTo>
                <a:cubicBezTo>
                  <a:pt x="17799" y="5685"/>
                  <a:pt x="17742" y="5599"/>
                  <a:pt x="17703" y="5509"/>
                </a:cubicBezTo>
                <a:lnTo>
                  <a:pt x="17737" y="5509"/>
                </a:lnTo>
                <a:cubicBezTo>
                  <a:pt x="17680" y="5497"/>
                  <a:pt x="17629" y="5407"/>
                  <a:pt x="17652" y="5350"/>
                </a:cubicBezTo>
                <a:cubicBezTo>
                  <a:pt x="17657" y="5321"/>
                  <a:pt x="17618" y="5321"/>
                  <a:pt x="17606" y="5304"/>
                </a:cubicBezTo>
                <a:cubicBezTo>
                  <a:pt x="17578" y="5242"/>
                  <a:pt x="17544" y="5202"/>
                  <a:pt x="17476" y="5185"/>
                </a:cubicBezTo>
                <a:lnTo>
                  <a:pt x="17516" y="5157"/>
                </a:lnTo>
                <a:lnTo>
                  <a:pt x="17516" y="5157"/>
                </a:lnTo>
                <a:cubicBezTo>
                  <a:pt x="17504" y="5163"/>
                  <a:pt x="17476" y="5163"/>
                  <a:pt x="17464" y="5163"/>
                </a:cubicBezTo>
                <a:cubicBezTo>
                  <a:pt x="17470" y="5140"/>
                  <a:pt x="17493" y="5100"/>
                  <a:pt x="17453" y="5089"/>
                </a:cubicBezTo>
                <a:cubicBezTo>
                  <a:pt x="17436" y="5055"/>
                  <a:pt x="17419" y="5015"/>
                  <a:pt x="17402" y="4975"/>
                </a:cubicBezTo>
                <a:lnTo>
                  <a:pt x="17402" y="4975"/>
                </a:lnTo>
                <a:cubicBezTo>
                  <a:pt x="17402" y="5026"/>
                  <a:pt x="17413" y="5072"/>
                  <a:pt x="17430" y="5117"/>
                </a:cubicBezTo>
                <a:cubicBezTo>
                  <a:pt x="17436" y="5117"/>
                  <a:pt x="17459" y="5112"/>
                  <a:pt x="17470" y="5106"/>
                </a:cubicBezTo>
                <a:lnTo>
                  <a:pt x="17470" y="5106"/>
                </a:lnTo>
                <a:cubicBezTo>
                  <a:pt x="17447" y="5146"/>
                  <a:pt x="17447" y="5174"/>
                  <a:pt x="17487" y="5197"/>
                </a:cubicBezTo>
                <a:lnTo>
                  <a:pt x="17453" y="5208"/>
                </a:lnTo>
                <a:cubicBezTo>
                  <a:pt x="17493" y="5208"/>
                  <a:pt x="17533" y="5219"/>
                  <a:pt x="17567" y="5242"/>
                </a:cubicBezTo>
                <a:cubicBezTo>
                  <a:pt x="17567" y="5293"/>
                  <a:pt x="17527" y="5327"/>
                  <a:pt x="17487" y="5355"/>
                </a:cubicBezTo>
                <a:cubicBezTo>
                  <a:pt x="17499" y="5401"/>
                  <a:pt x="17516" y="5446"/>
                  <a:pt x="17533" y="5486"/>
                </a:cubicBezTo>
                <a:cubicBezTo>
                  <a:pt x="17408" y="5282"/>
                  <a:pt x="17289" y="5077"/>
                  <a:pt x="17181" y="4868"/>
                </a:cubicBezTo>
                <a:cubicBezTo>
                  <a:pt x="17192" y="4868"/>
                  <a:pt x="17215" y="4873"/>
                  <a:pt x="17226" y="4879"/>
                </a:cubicBezTo>
                <a:cubicBezTo>
                  <a:pt x="17226" y="4873"/>
                  <a:pt x="17221" y="4862"/>
                  <a:pt x="17221" y="4856"/>
                </a:cubicBezTo>
                <a:cubicBezTo>
                  <a:pt x="17210" y="4859"/>
                  <a:pt x="17201" y="4860"/>
                  <a:pt x="17193" y="4860"/>
                </a:cubicBezTo>
                <a:cubicBezTo>
                  <a:pt x="17164" y="4860"/>
                  <a:pt x="17148" y="4843"/>
                  <a:pt x="17152" y="4799"/>
                </a:cubicBezTo>
                <a:lnTo>
                  <a:pt x="17152" y="4799"/>
                </a:lnTo>
                <a:cubicBezTo>
                  <a:pt x="17164" y="4811"/>
                  <a:pt x="17186" y="4822"/>
                  <a:pt x="17198" y="4828"/>
                </a:cubicBezTo>
                <a:cubicBezTo>
                  <a:pt x="17192" y="4816"/>
                  <a:pt x="17186" y="4805"/>
                  <a:pt x="17175" y="4794"/>
                </a:cubicBezTo>
                <a:cubicBezTo>
                  <a:pt x="17164" y="4799"/>
                  <a:pt x="17147" y="4799"/>
                  <a:pt x="17130" y="4799"/>
                </a:cubicBezTo>
                <a:cubicBezTo>
                  <a:pt x="17096" y="4737"/>
                  <a:pt x="17062" y="4675"/>
                  <a:pt x="17022" y="4612"/>
                </a:cubicBezTo>
                <a:cubicBezTo>
                  <a:pt x="16988" y="4533"/>
                  <a:pt x="16880" y="4459"/>
                  <a:pt x="16903" y="4363"/>
                </a:cubicBezTo>
                <a:cubicBezTo>
                  <a:pt x="16886" y="4329"/>
                  <a:pt x="16869" y="4289"/>
                  <a:pt x="16857" y="4249"/>
                </a:cubicBezTo>
                <a:cubicBezTo>
                  <a:pt x="16852" y="4243"/>
                  <a:pt x="16835" y="4238"/>
                  <a:pt x="16829" y="4232"/>
                </a:cubicBezTo>
                <a:cubicBezTo>
                  <a:pt x="16824" y="4199"/>
                  <a:pt x="16804" y="4178"/>
                  <a:pt x="16778" y="4178"/>
                </a:cubicBezTo>
                <a:cubicBezTo>
                  <a:pt x="16773" y="4178"/>
                  <a:pt x="16767" y="4179"/>
                  <a:pt x="16761" y="4181"/>
                </a:cubicBezTo>
                <a:cubicBezTo>
                  <a:pt x="16772" y="4204"/>
                  <a:pt x="16784" y="4226"/>
                  <a:pt x="16801" y="4243"/>
                </a:cubicBezTo>
                <a:cubicBezTo>
                  <a:pt x="16772" y="4221"/>
                  <a:pt x="16750" y="4192"/>
                  <a:pt x="16727" y="4164"/>
                </a:cubicBezTo>
                <a:cubicBezTo>
                  <a:pt x="16738" y="4158"/>
                  <a:pt x="16761" y="4153"/>
                  <a:pt x="16772" y="4147"/>
                </a:cubicBezTo>
                <a:cubicBezTo>
                  <a:pt x="16755" y="4136"/>
                  <a:pt x="16738" y="4124"/>
                  <a:pt x="16721" y="4113"/>
                </a:cubicBezTo>
                <a:cubicBezTo>
                  <a:pt x="16744" y="4102"/>
                  <a:pt x="16761" y="4090"/>
                  <a:pt x="16784" y="4085"/>
                </a:cubicBezTo>
                <a:cubicBezTo>
                  <a:pt x="16795" y="4102"/>
                  <a:pt x="16812" y="4119"/>
                  <a:pt x="16829" y="4136"/>
                </a:cubicBezTo>
                <a:lnTo>
                  <a:pt x="16829" y="4158"/>
                </a:lnTo>
                <a:cubicBezTo>
                  <a:pt x="16857" y="4209"/>
                  <a:pt x="16903" y="4249"/>
                  <a:pt x="16948" y="4283"/>
                </a:cubicBezTo>
                <a:cubicBezTo>
                  <a:pt x="16948" y="4294"/>
                  <a:pt x="16948" y="4323"/>
                  <a:pt x="16948" y="4334"/>
                </a:cubicBezTo>
                <a:cubicBezTo>
                  <a:pt x="16960" y="4334"/>
                  <a:pt x="16982" y="4329"/>
                  <a:pt x="16994" y="4323"/>
                </a:cubicBezTo>
                <a:cubicBezTo>
                  <a:pt x="16977" y="4221"/>
                  <a:pt x="16891" y="4153"/>
                  <a:pt x="16846" y="4068"/>
                </a:cubicBezTo>
                <a:lnTo>
                  <a:pt x="16874" y="4062"/>
                </a:lnTo>
                <a:cubicBezTo>
                  <a:pt x="16863" y="4062"/>
                  <a:pt x="16846" y="4062"/>
                  <a:pt x="16835" y="4068"/>
                </a:cubicBezTo>
                <a:cubicBezTo>
                  <a:pt x="16812" y="4022"/>
                  <a:pt x="16784" y="3982"/>
                  <a:pt x="16744" y="3948"/>
                </a:cubicBezTo>
                <a:cubicBezTo>
                  <a:pt x="16733" y="3914"/>
                  <a:pt x="16710" y="3880"/>
                  <a:pt x="16670" y="3880"/>
                </a:cubicBezTo>
                <a:cubicBezTo>
                  <a:pt x="16676" y="3875"/>
                  <a:pt x="16687" y="3858"/>
                  <a:pt x="16693" y="3852"/>
                </a:cubicBezTo>
                <a:lnTo>
                  <a:pt x="16693" y="3852"/>
                </a:lnTo>
                <a:cubicBezTo>
                  <a:pt x="16681" y="3858"/>
                  <a:pt x="16659" y="3869"/>
                  <a:pt x="16647" y="3875"/>
                </a:cubicBezTo>
                <a:cubicBezTo>
                  <a:pt x="16647" y="3858"/>
                  <a:pt x="16642" y="3829"/>
                  <a:pt x="16642" y="3812"/>
                </a:cubicBezTo>
                <a:cubicBezTo>
                  <a:pt x="16636" y="3812"/>
                  <a:pt x="16625" y="3812"/>
                  <a:pt x="16619" y="3818"/>
                </a:cubicBezTo>
                <a:cubicBezTo>
                  <a:pt x="16642" y="3869"/>
                  <a:pt x="16659" y="3937"/>
                  <a:pt x="16727" y="3948"/>
                </a:cubicBezTo>
                <a:lnTo>
                  <a:pt x="16727" y="4005"/>
                </a:lnTo>
                <a:cubicBezTo>
                  <a:pt x="16744" y="4028"/>
                  <a:pt x="16767" y="4051"/>
                  <a:pt x="16784" y="4073"/>
                </a:cubicBezTo>
                <a:cubicBezTo>
                  <a:pt x="16767" y="4079"/>
                  <a:pt x="16727" y="4090"/>
                  <a:pt x="16710" y="4096"/>
                </a:cubicBezTo>
                <a:cubicBezTo>
                  <a:pt x="16710" y="4085"/>
                  <a:pt x="16710" y="4056"/>
                  <a:pt x="16710" y="4045"/>
                </a:cubicBezTo>
                <a:cubicBezTo>
                  <a:pt x="16693" y="4056"/>
                  <a:pt x="16676" y="4062"/>
                  <a:pt x="16659" y="4073"/>
                </a:cubicBezTo>
                <a:cubicBezTo>
                  <a:pt x="16653" y="4068"/>
                  <a:pt x="16642" y="4056"/>
                  <a:pt x="16636" y="4051"/>
                </a:cubicBezTo>
                <a:cubicBezTo>
                  <a:pt x="16647" y="4045"/>
                  <a:pt x="16676" y="4028"/>
                  <a:pt x="16687" y="4022"/>
                </a:cubicBezTo>
                <a:cubicBezTo>
                  <a:pt x="16670" y="4016"/>
                  <a:pt x="16642" y="4016"/>
                  <a:pt x="16625" y="4016"/>
                </a:cubicBezTo>
                <a:cubicBezTo>
                  <a:pt x="16613" y="4005"/>
                  <a:pt x="16602" y="3994"/>
                  <a:pt x="16591" y="3982"/>
                </a:cubicBezTo>
                <a:lnTo>
                  <a:pt x="16591" y="3982"/>
                </a:lnTo>
                <a:cubicBezTo>
                  <a:pt x="16605" y="3987"/>
                  <a:pt x="16620" y="4001"/>
                  <a:pt x="16638" y="4001"/>
                </a:cubicBezTo>
                <a:cubicBezTo>
                  <a:pt x="16641" y="4001"/>
                  <a:pt x="16644" y="4000"/>
                  <a:pt x="16647" y="3999"/>
                </a:cubicBezTo>
                <a:cubicBezTo>
                  <a:pt x="16659" y="3943"/>
                  <a:pt x="16574" y="3965"/>
                  <a:pt x="16545" y="3937"/>
                </a:cubicBezTo>
                <a:cubicBezTo>
                  <a:pt x="16540" y="3914"/>
                  <a:pt x="16523" y="3875"/>
                  <a:pt x="16511" y="3858"/>
                </a:cubicBezTo>
                <a:cubicBezTo>
                  <a:pt x="16455" y="3841"/>
                  <a:pt x="16460" y="3807"/>
                  <a:pt x="16477" y="3767"/>
                </a:cubicBezTo>
                <a:lnTo>
                  <a:pt x="16432" y="3767"/>
                </a:lnTo>
                <a:cubicBezTo>
                  <a:pt x="16409" y="3750"/>
                  <a:pt x="16386" y="3727"/>
                  <a:pt x="16364" y="3704"/>
                </a:cubicBezTo>
                <a:cubicBezTo>
                  <a:pt x="16347" y="3682"/>
                  <a:pt x="16330" y="3653"/>
                  <a:pt x="16307" y="3631"/>
                </a:cubicBezTo>
                <a:lnTo>
                  <a:pt x="16369" y="3631"/>
                </a:lnTo>
                <a:cubicBezTo>
                  <a:pt x="16352" y="3614"/>
                  <a:pt x="16324" y="3614"/>
                  <a:pt x="16296" y="3614"/>
                </a:cubicBezTo>
                <a:cubicBezTo>
                  <a:pt x="16296" y="3602"/>
                  <a:pt x="16290" y="3597"/>
                  <a:pt x="16284" y="3591"/>
                </a:cubicBezTo>
                <a:cubicBezTo>
                  <a:pt x="16284" y="3580"/>
                  <a:pt x="16290" y="3568"/>
                  <a:pt x="16296" y="3557"/>
                </a:cubicBezTo>
                <a:lnTo>
                  <a:pt x="16296" y="3557"/>
                </a:lnTo>
                <a:cubicBezTo>
                  <a:pt x="16284" y="3563"/>
                  <a:pt x="16279" y="3568"/>
                  <a:pt x="16273" y="3574"/>
                </a:cubicBezTo>
                <a:cubicBezTo>
                  <a:pt x="16262" y="3557"/>
                  <a:pt x="16250" y="3540"/>
                  <a:pt x="16239" y="3517"/>
                </a:cubicBezTo>
                <a:cubicBezTo>
                  <a:pt x="16239" y="3529"/>
                  <a:pt x="16233" y="3546"/>
                  <a:pt x="16228" y="3557"/>
                </a:cubicBezTo>
                <a:cubicBezTo>
                  <a:pt x="16205" y="3534"/>
                  <a:pt x="16182" y="3517"/>
                  <a:pt x="16160" y="3500"/>
                </a:cubicBezTo>
                <a:cubicBezTo>
                  <a:pt x="16171" y="3494"/>
                  <a:pt x="16188" y="3489"/>
                  <a:pt x="16199" y="3489"/>
                </a:cubicBezTo>
                <a:cubicBezTo>
                  <a:pt x="16194" y="3477"/>
                  <a:pt x="16182" y="3460"/>
                  <a:pt x="16171" y="3449"/>
                </a:cubicBezTo>
                <a:cubicBezTo>
                  <a:pt x="16167" y="3474"/>
                  <a:pt x="16158" y="3483"/>
                  <a:pt x="16147" y="3483"/>
                </a:cubicBezTo>
                <a:cubicBezTo>
                  <a:pt x="16129" y="3483"/>
                  <a:pt x="16104" y="3456"/>
                  <a:pt x="16086" y="3438"/>
                </a:cubicBezTo>
                <a:cubicBezTo>
                  <a:pt x="16035" y="3387"/>
                  <a:pt x="15978" y="3341"/>
                  <a:pt x="15916" y="3296"/>
                </a:cubicBezTo>
                <a:cubicBezTo>
                  <a:pt x="15927" y="3285"/>
                  <a:pt x="15927" y="3268"/>
                  <a:pt x="15910" y="3256"/>
                </a:cubicBezTo>
                <a:cubicBezTo>
                  <a:pt x="15904" y="3262"/>
                  <a:pt x="15899" y="3273"/>
                  <a:pt x="15893" y="3285"/>
                </a:cubicBezTo>
                <a:cubicBezTo>
                  <a:pt x="15876" y="3273"/>
                  <a:pt x="15864" y="3256"/>
                  <a:pt x="15847" y="3245"/>
                </a:cubicBezTo>
                <a:cubicBezTo>
                  <a:pt x="15819" y="3216"/>
                  <a:pt x="15796" y="3188"/>
                  <a:pt x="15768" y="3165"/>
                </a:cubicBezTo>
                <a:cubicBezTo>
                  <a:pt x="15779" y="3165"/>
                  <a:pt x="15791" y="3160"/>
                  <a:pt x="15791" y="3148"/>
                </a:cubicBezTo>
                <a:cubicBezTo>
                  <a:pt x="15791" y="3137"/>
                  <a:pt x="15779" y="3131"/>
                  <a:pt x="15768" y="3131"/>
                </a:cubicBezTo>
                <a:cubicBezTo>
                  <a:pt x="15779" y="3120"/>
                  <a:pt x="15785" y="3109"/>
                  <a:pt x="15796" y="3103"/>
                </a:cubicBezTo>
                <a:cubicBezTo>
                  <a:pt x="15779" y="3097"/>
                  <a:pt x="15751" y="3092"/>
                  <a:pt x="15740" y="3086"/>
                </a:cubicBezTo>
                <a:cubicBezTo>
                  <a:pt x="15740" y="3097"/>
                  <a:pt x="15740" y="3120"/>
                  <a:pt x="15740" y="3126"/>
                </a:cubicBezTo>
                <a:cubicBezTo>
                  <a:pt x="15717" y="3109"/>
                  <a:pt x="15694" y="3092"/>
                  <a:pt x="15672" y="3075"/>
                </a:cubicBezTo>
                <a:cubicBezTo>
                  <a:pt x="15677" y="3058"/>
                  <a:pt x="15689" y="3041"/>
                  <a:pt x="15694" y="3024"/>
                </a:cubicBezTo>
                <a:cubicBezTo>
                  <a:pt x="15660" y="2990"/>
                  <a:pt x="15632" y="2955"/>
                  <a:pt x="15592" y="2933"/>
                </a:cubicBezTo>
                <a:lnTo>
                  <a:pt x="15592" y="2933"/>
                </a:lnTo>
                <a:cubicBezTo>
                  <a:pt x="15620" y="2967"/>
                  <a:pt x="15649" y="2995"/>
                  <a:pt x="15660" y="3035"/>
                </a:cubicBezTo>
                <a:cubicBezTo>
                  <a:pt x="15609" y="3012"/>
                  <a:pt x="15581" y="2961"/>
                  <a:pt x="15547" y="2921"/>
                </a:cubicBezTo>
                <a:cubicBezTo>
                  <a:pt x="15552" y="2916"/>
                  <a:pt x="15558" y="2904"/>
                  <a:pt x="15564" y="2893"/>
                </a:cubicBezTo>
                <a:cubicBezTo>
                  <a:pt x="15547" y="2876"/>
                  <a:pt x="15530" y="2859"/>
                  <a:pt x="15513" y="2842"/>
                </a:cubicBezTo>
                <a:lnTo>
                  <a:pt x="15513" y="2842"/>
                </a:lnTo>
                <a:cubicBezTo>
                  <a:pt x="15524" y="2870"/>
                  <a:pt x="15530" y="2893"/>
                  <a:pt x="15541" y="2921"/>
                </a:cubicBezTo>
                <a:cubicBezTo>
                  <a:pt x="15462" y="2853"/>
                  <a:pt x="15388" y="2774"/>
                  <a:pt x="15308" y="2706"/>
                </a:cubicBezTo>
                <a:cubicBezTo>
                  <a:pt x="15320" y="2706"/>
                  <a:pt x="15342" y="2706"/>
                  <a:pt x="15354" y="2711"/>
                </a:cubicBezTo>
                <a:cubicBezTo>
                  <a:pt x="15348" y="2694"/>
                  <a:pt x="15342" y="2672"/>
                  <a:pt x="15337" y="2655"/>
                </a:cubicBezTo>
                <a:cubicBezTo>
                  <a:pt x="15291" y="2632"/>
                  <a:pt x="15223" y="2643"/>
                  <a:pt x="15189" y="2592"/>
                </a:cubicBezTo>
                <a:lnTo>
                  <a:pt x="15189" y="2592"/>
                </a:lnTo>
                <a:cubicBezTo>
                  <a:pt x="15218" y="2604"/>
                  <a:pt x="15246" y="2609"/>
                  <a:pt x="15274" y="2615"/>
                </a:cubicBezTo>
                <a:cubicBezTo>
                  <a:pt x="15212" y="2564"/>
                  <a:pt x="15161" y="2490"/>
                  <a:pt x="15076" y="2468"/>
                </a:cubicBezTo>
                <a:lnTo>
                  <a:pt x="15087" y="2450"/>
                </a:lnTo>
                <a:cubicBezTo>
                  <a:pt x="15081" y="2450"/>
                  <a:pt x="15064" y="2450"/>
                  <a:pt x="15059" y="2445"/>
                </a:cubicBezTo>
                <a:lnTo>
                  <a:pt x="15064" y="2416"/>
                </a:lnTo>
                <a:lnTo>
                  <a:pt x="15053" y="2416"/>
                </a:lnTo>
                <a:cubicBezTo>
                  <a:pt x="15053" y="2433"/>
                  <a:pt x="15053" y="2456"/>
                  <a:pt x="15053" y="2468"/>
                </a:cubicBezTo>
                <a:cubicBezTo>
                  <a:pt x="15042" y="2456"/>
                  <a:pt x="15019" y="2433"/>
                  <a:pt x="15008" y="2422"/>
                </a:cubicBezTo>
                <a:cubicBezTo>
                  <a:pt x="15019" y="2416"/>
                  <a:pt x="15030" y="2399"/>
                  <a:pt x="15036" y="2394"/>
                </a:cubicBezTo>
                <a:cubicBezTo>
                  <a:pt x="15025" y="2394"/>
                  <a:pt x="15008" y="2388"/>
                  <a:pt x="14996" y="2388"/>
                </a:cubicBezTo>
                <a:cubicBezTo>
                  <a:pt x="14996" y="2394"/>
                  <a:pt x="14996" y="2405"/>
                  <a:pt x="14996" y="2416"/>
                </a:cubicBezTo>
                <a:cubicBezTo>
                  <a:pt x="14934" y="2388"/>
                  <a:pt x="14889" y="2337"/>
                  <a:pt x="14838" y="2297"/>
                </a:cubicBezTo>
                <a:cubicBezTo>
                  <a:pt x="14843" y="2286"/>
                  <a:pt x="14860" y="2275"/>
                  <a:pt x="14866" y="2269"/>
                </a:cubicBezTo>
                <a:lnTo>
                  <a:pt x="14866" y="2269"/>
                </a:lnTo>
                <a:cubicBezTo>
                  <a:pt x="14855" y="2275"/>
                  <a:pt x="14843" y="2286"/>
                  <a:pt x="14826" y="2292"/>
                </a:cubicBezTo>
                <a:cubicBezTo>
                  <a:pt x="14803" y="2269"/>
                  <a:pt x="14775" y="2246"/>
                  <a:pt x="14741" y="2224"/>
                </a:cubicBezTo>
                <a:lnTo>
                  <a:pt x="14741" y="2224"/>
                </a:lnTo>
                <a:cubicBezTo>
                  <a:pt x="14769" y="2235"/>
                  <a:pt x="14803" y="2241"/>
                  <a:pt x="14838" y="2241"/>
                </a:cubicBezTo>
                <a:cubicBezTo>
                  <a:pt x="14809" y="2229"/>
                  <a:pt x="14792" y="2207"/>
                  <a:pt x="14798" y="2178"/>
                </a:cubicBezTo>
                <a:lnTo>
                  <a:pt x="14798" y="2178"/>
                </a:lnTo>
                <a:cubicBezTo>
                  <a:pt x="14792" y="2184"/>
                  <a:pt x="14781" y="2195"/>
                  <a:pt x="14775" y="2195"/>
                </a:cubicBezTo>
                <a:cubicBezTo>
                  <a:pt x="14713" y="2121"/>
                  <a:pt x="14628" y="2076"/>
                  <a:pt x="14554" y="2014"/>
                </a:cubicBezTo>
                <a:cubicBezTo>
                  <a:pt x="14548" y="2025"/>
                  <a:pt x="14542" y="2053"/>
                  <a:pt x="14542" y="2065"/>
                </a:cubicBezTo>
                <a:cubicBezTo>
                  <a:pt x="14469" y="2019"/>
                  <a:pt x="14395" y="1968"/>
                  <a:pt x="14327" y="1911"/>
                </a:cubicBezTo>
                <a:lnTo>
                  <a:pt x="14327" y="1911"/>
                </a:lnTo>
                <a:cubicBezTo>
                  <a:pt x="14378" y="1923"/>
                  <a:pt x="14418" y="1951"/>
                  <a:pt x="14457" y="1980"/>
                </a:cubicBezTo>
                <a:cubicBezTo>
                  <a:pt x="14474" y="1906"/>
                  <a:pt x="14168" y="1804"/>
                  <a:pt x="14123" y="1707"/>
                </a:cubicBezTo>
                <a:cubicBezTo>
                  <a:pt x="14145" y="1690"/>
                  <a:pt x="14162" y="1679"/>
                  <a:pt x="14185" y="1668"/>
                </a:cubicBezTo>
                <a:lnTo>
                  <a:pt x="14185" y="1668"/>
                </a:lnTo>
                <a:cubicBezTo>
                  <a:pt x="14179" y="1673"/>
                  <a:pt x="14174" y="1690"/>
                  <a:pt x="14174" y="1696"/>
                </a:cubicBezTo>
                <a:cubicBezTo>
                  <a:pt x="14196" y="1713"/>
                  <a:pt x="14208" y="1730"/>
                  <a:pt x="14202" y="1758"/>
                </a:cubicBezTo>
                <a:lnTo>
                  <a:pt x="14270" y="1758"/>
                </a:lnTo>
                <a:lnTo>
                  <a:pt x="14247" y="1792"/>
                </a:lnTo>
                <a:lnTo>
                  <a:pt x="14281" y="1775"/>
                </a:lnTo>
                <a:cubicBezTo>
                  <a:pt x="14338" y="1818"/>
                  <a:pt x="14403" y="1860"/>
                  <a:pt x="14475" y="1860"/>
                </a:cubicBezTo>
                <a:cubicBezTo>
                  <a:pt x="14490" y="1860"/>
                  <a:pt x="14505" y="1859"/>
                  <a:pt x="14520" y="1855"/>
                </a:cubicBezTo>
                <a:cubicBezTo>
                  <a:pt x="14418" y="1804"/>
                  <a:pt x="14333" y="1730"/>
                  <a:pt x="14236" y="1673"/>
                </a:cubicBezTo>
                <a:cubicBezTo>
                  <a:pt x="14230" y="1662"/>
                  <a:pt x="14230" y="1650"/>
                  <a:pt x="14225" y="1645"/>
                </a:cubicBezTo>
                <a:cubicBezTo>
                  <a:pt x="14219" y="1646"/>
                  <a:pt x="14214" y="1647"/>
                  <a:pt x="14210" y="1647"/>
                </a:cubicBezTo>
                <a:cubicBezTo>
                  <a:pt x="14179" y="1647"/>
                  <a:pt x="14160" y="1618"/>
                  <a:pt x="14145" y="1594"/>
                </a:cubicBezTo>
                <a:cubicBezTo>
                  <a:pt x="14077" y="1588"/>
                  <a:pt x="14026" y="1531"/>
                  <a:pt x="13969" y="1503"/>
                </a:cubicBezTo>
                <a:lnTo>
                  <a:pt x="13975" y="1480"/>
                </a:lnTo>
                <a:lnTo>
                  <a:pt x="13947" y="1497"/>
                </a:lnTo>
                <a:cubicBezTo>
                  <a:pt x="13884" y="1458"/>
                  <a:pt x="13828" y="1412"/>
                  <a:pt x="13754" y="1395"/>
                </a:cubicBezTo>
                <a:cubicBezTo>
                  <a:pt x="13725" y="1389"/>
                  <a:pt x="13720" y="1361"/>
                  <a:pt x="13703" y="1344"/>
                </a:cubicBezTo>
                <a:cubicBezTo>
                  <a:pt x="13686" y="1344"/>
                  <a:pt x="13669" y="1350"/>
                  <a:pt x="13652" y="1355"/>
                </a:cubicBezTo>
                <a:cubicBezTo>
                  <a:pt x="13657" y="1344"/>
                  <a:pt x="13657" y="1327"/>
                  <a:pt x="13657" y="1316"/>
                </a:cubicBezTo>
                <a:cubicBezTo>
                  <a:pt x="13464" y="1242"/>
                  <a:pt x="13311" y="1106"/>
                  <a:pt x="13124" y="1021"/>
                </a:cubicBezTo>
                <a:cubicBezTo>
                  <a:pt x="13121" y="1021"/>
                  <a:pt x="13119" y="1021"/>
                  <a:pt x="13116" y="1021"/>
                </a:cubicBezTo>
                <a:cubicBezTo>
                  <a:pt x="13081" y="1021"/>
                  <a:pt x="13054" y="985"/>
                  <a:pt x="13028" y="964"/>
                </a:cubicBezTo>
                <a:cubicBezTo>
                  <a:pt x="12982" y="947"/>
                  <a:pt x="12937" y="936"/>
                  <a:pt x="12891" y="907"/>
                </a:cubicBezTo>
                <a:cubicBezTo>
                  <a:pt x="12880" y="907"/>
                  <a:pt x="12863" y="913"/>
                  <a:pt x="12857" y="913"/>
                </a:cubicBezTo>
                <a:cubicBezTo>
                  <a:pt x="12840" y="896"/>
                  <a:pt x="12823" y="879"/>
                  <a:pt x="12806" y="862"/>
                </a:cubicBezTo>
                <a:cubicBezTo>
                  <a:pt x="12784" y="856"/>
                  <a:pt x="12761" y="850"/>
                  <a:pt x="12744" y="845"/>
                </a:cubicBezTo>
                <a:cubicBezTo>
                  <a:pt x="12738" y="839"/>
                  <a:pt x="12733" y="822"/>
                  <a:pt x="12727" y="816"/>
                </a:cubicBezTo>
                <a:lnTo>
                  <a:pt x="12721" y="833"/>
                </a:lnTo>
                <a:cubicBezTo>
                  <a:pt x="12687" y="816"/>
                  <a:pt x="12659" y="799"/>
                  <a:pt x="12625" y="788"/>
                </a:cubicBezTo>
                <a:cubicBezTo>
                  <a:pt x="12625" y="782"/>
                  <a:pt x="12625" y="771"/>
                  <a:pt x="12625" y="765"/>
                </a:cubicBezTo>
                <a:cubicBezTo>
                  <a:pt x="12619" y="771"/>
                  <a:pt x="12602" y="777"/>
                  <a:pt x="12591" y="777"/>
                </a:cubicBezTo>
                <a:cubicBezTo>
                  <a:pt x="12540" y="726"/>
                  <a:pt x="12460" y="737"/>
                  <a:pt x="12409" y="692"/>
                </a:cubicBezTo>
                <a:cubicBezTo>
                  <a:pt x="12405" y="692"/>
                  <a:pt x="12402" y="692"/>
                  <a:pt x="12398" y="692"/>
                </a:cubicBezTo>
                <a:cubicBezTo>
                  <a:pt x="12295" y="692"/>
                  <a:pt x="12213" y="617"/>
                  <a:pt x="12108" y="595"/>
                </a:cubicBezTo>
                <a:cubicBezTo>
                  <a:pt x="12103" y="607"/>
                  <a:pt x="12086" y="618"/>
                  <a:pt x="12080" y="624"/>
                </a:cubicBezTo>
                <a:cubicBezTo>
                  <a:pt x="12080" y="612"/>
                  <a:pt x="12069" y="595"/>
                  <a:pt x="12069" y="584"/>
                </a:cubicBezTo>
                <a:cubicBezTo>
                  <a:pt x="11944" y="550"/>
                  <a:pt x="11836" y="470"/>
                  <a:pt x="11711" y="465"/>
                </a:cubicBezTo>
                <a:cubicBezTo>
                  <a:pt x="11706" y="476"/>
                  <a:pt x="11700" y="487"/>
                  <a:pt x="11700" y="499"/>
                </a:cubicBezTo>
                <a:cubicBezTo>
                  <a:pt x="11757" y="516"/>
                  <a:pt x="11813" y="527"/>
                  <a:pt x="11870" y="544"/>
                </a:cubicBezTo>
                <a:cubicBezTo>
                  <a:pt x="11876" y="550"/>
                  <a:pt x="11881" y="561"/>
                  <a:pt x="11887" y="567"/>
                </a:cubicBezTo>
                <a:cubicBezTo>
                  <a:pt x="11972" y="572"/>
                  <a:pt x="12057" y="629"/>
                  <a:pt x="12142" y="663"/>
                </a:cubicBezTo>
                <a:cubicBezTo>
                  <a:pt x="12148" y="658"/>
                  <a:pt x="12159" y="646"/>
                  <a:pt x="12171" y="641"/>
                </a:cubicBezTo>
                <a:cubicBezTo>
                  <a:pt x="12188" y="658"/>
                  <a:pt x="12205" y="675"/>
                  <a:pt x="12222" y="692"/>
                </a:cubicBezTo>
                <a:cubicBezTo>
                  <a:pt x="12233" y="686"/>
                  <a:pt x="12262" y="680"/>
                  <a:pt x="12273" y="675"/>
                </a:cubicBezTo>
                <a:lnTo>
                  <a:pt x="12273" y="675"/>
                </a:lnTo>
                <a:cubicBezTo>
                  <a:pt x="12273" y="680"/>
                  <a:pt x="12273" y="703"/>
                  <a:pt x="12267" y="709"/>
                </a:cubicBezTo>
                <a:lnTo>
                  <a:pt x="12318" y="709"/>
                </a:lnTo>
                <a:cubicBezTo>
                  <a:pt x="12318" y="726"/>
                  <a:pt x="12318" y="748"/>
                  <a:pt x="12318" y="765"/>
                </a:cubicBezTo>
                <a:cubicBezTo>
                  <a:pt x="12324" y="754"/>
                  <a:pt x="12330" y="737"/>
                  <a:pt x="12335" y="726"/>
                </a:cubicBezTo>
                <a:cubicBezTo>
                  <a:pt x="12472" y="794"/>
                  <a:pt x="12613" y="862"/>
                  <a:pt x="12755" y="919"/>
                </a:cubicBezTo>
                <a:cubicBezTo>
                  <a:pt x="12733" y="941"/>
                  <a:pt x="12716" y="964"/>
                  <a:pt x="12693" y="981"/>
                </a:cubicBezTo>
                <a:cubicBezTo>
                  <a:pt x="12698" y="975"/>
                  <a:pt x="12704" y="953"/>
                  <a:pt x="12710" y="941"/>
                </a:cubicBezTo>
                <a:cubicBezTo>
                  <a:pt x="12642" y="907"/>
                  <a:pt x="12574" y="885"/>
                  <a:pt x="12506" y="856"/>
                </a:cubicBezTo>
                <a:cubicBezTo>
                  <a:pt x="12506" y="868"/>
                  <a:pt x="12500" y="885"/>
                  <a:pt x="12500" y="896"/>
                </a:cubicBezTo>
                <a:cubicBezTo>
                  <a:pt x="12403" y="868"/>
                  <a:pt x="12307" y="833"/>
                  <a:pt x="12211" y="788"/>
                </a:cubicBezTo>
                <a:cubicBezTo>
                  <a:pt x="12226" y="780"/>
                  <a:pt x="12240" y="777"/>
                  <a:pt x="12254" y="777"/>
                </a:cubicBezTo>
                <a:cubicBezTo>
                  <a:pt x="12270" y="777"/>
                  <a:pt x="12286" y="782"/>
                  <a:pt x="12301" y="788"/>
                </a:cubicBezTo>
                <a:lnTo>
                  <a:pt x="12307" y="782"/>
                </a:lnTo>
                <a:cubicBezTo>
                  <a:pt x="12284" y="771"/>
                  <a:pt x="12267" y="765"/>
                  <a:pt x="12245" y="754"/>
                </a:cubicBezTo>
                <a:cubicBezTo>
                  <a:pt x="12228" y="765"/>
                  <a:pt x="12211" y="782"/>
                  <a:pt x="12194" y="799"/>
                </a:cubicBezTo>
                <a:cubicBezTo>
                  <a:pt x="12176" y="777"/>
                  <a:pt x="12194" y="754"/>
                  <a:pt x="12199" y="737"/>
                </a:cubicBezTo>
                <a:cubicBezTo>
                  <a:pt x="12154" y="726"/>
                  <a:pt x="12108" y="709"/>
                  <a:pt x="12063" y="697"/>
                </a:cubicBezTo>
                <a:lnTo>
                  <a:pt x="12063" y="697"/>
                </a:lnTo>
                <a:cubicBezTo>
                  <a:pt x="12086" y="714"/>
                  <a:pt x="12103" y="731"/>
                  <a:pt x="12120" y="748"/>
                </a:cubicBezTo>
                <a:cubicBezTo>
                  <a:pt x="12069" y="726"/>
                  <a:pt x="11972" y="737"/>
                  <a:pt x="11961" y="663"/>
                </a:cubicBezTo>
                <a:cubicBezTo>
                  <a:pt x="11933" y="652"/>
                  <a:pt x="11898" y="646"/>
                  <a:pt x="11870" y="635"/>
                </a:cubicBezTo>
                <a:lnTo>
                  <a:pt x="11870" y="635"/>
                </a:lnTo>
                <a:cubicBezTo>
                  <a:pt x="11887" y="646"/>
                  <a:pt x="11904" y="652"/>
                  <a:pt x="11921" y="663"/>
                </a:cubicBezTo>
                <a:lnTo>
                  <a:pt x="11915" y="675"/>
                </a:lnTo>
                <a:cubicBezTo>
                  <a:pt x="11887" y="669"/>
                  <a:pt x="11853" y="658"/>
                  <a:pt x="11825" y="652"/>
                </a:cubicBezTo>
                <a:cubicBezTo>
                  <a:pt x="11825" y="644"/>
                  <a:pt x="11827" y="634"/>
                  <a:pt x="11830" y="627"/>
                </a:cubicBezTo>
                <a:lnTo>
                  <a:pt x="11830" y="627"/>
                </a:lnTo>
                <a:cubicBezTo>
                  <a:pt x="11823" y="636"/>
                  <a:pt x="11815" y="640"/>
                  <a:pt x="11806" y="640"/>
                </a:cubicBezTo>
                <a:cubicBezTo>
                  <a:pt x="11793" y="640"/>
                  <a:pt x="11780" y="633"/>
                  <a:pt x="11768" y="624"/>
                </a:cubicBezTo>
                <a:cubicBezTo>
                  <a:pt x="11774" y="612"/>
                  <a:pt x="11785" y="601"/>
                  <a:pt x="11791" y="589"/>
                </a:cubicBezTo>
                <a:cubicBezTo>
                  <a:pt x="11700" y="572"/>
                  <a:pt x="11609" y="538"/>
                  <a:pt x="11518" y="516"/>
                </a:cubicBezTo>
                <a:lnTo>
                  <a:pt x="11518" y="516"/>
                </a:lnTo>
                <a:cubicBezTo>
                  <a:pt x="11530" y="521"/>
                  <a:pt x="11552" y="527"/>
                  <a:pt x="11564" y="533"/>
                </a:cubicBezTo>
                <a:lnTo>
                  <a:pt x="11558" y="567"/>
                </a:lnTo>
                <a:cubicBezTo>
                  <a:pt x="11530" y="555"/>
                  <a:pt x="11496" y="550"/>
                  <a:pt x="11462" y="538"/>
                </a:cubicBezTo>
                <a:cubicBezTo>
                  <a:pt x="11467" y="533"/>
                  <a:pt x="11479" y="516"/>
                  <a:pt x="11484" y="504"/>
                </a:cubicBezTo>
                <a:cubicBezTo>
                  <a:pt x="11376" y="465"/>
                  <a:pt x="11269" y="431"/>
                  <a:pt x="11155" y="414"/>
                </a:cubicBezTo>
                <a:lnTo>
                  <a:pt x="11155" y="414"/>
                </a:lnTo>
                <a:cubicBezTo>
                  <a:pt x="11206" y="442"/>
                  <a:pt x="11269" y="448"/>
                  <a:pt x="11320" y="487"/>
                </a:cubicBezTo>
                <a:cubicBezTo>
                  <a:pt x="11229" y="476"/>
                  <a:pt x="11138" y="448"/>
                  <a:pt x="11053" y="414"/>
                </a:cubicBezTo>
                <a:cubicBezTo>
                  <a:pt x="11053" y="408"/>
                  <a:pt x="11047" y="402"/>
                  <a:pt x="11042" y="397"/>
                </a:cubicBezTo>
                <a:lnTo>
                  <a:pt x="11042" y="397"/>
                </a:lnTo>
                <a:cubicBezTo>
                  <a:pt x="11069" y="410"/>
                  <a:pt x="11101" y="428"/>
                  <a:pt x="11133" y="428"/>
                </a:cubicBezTo>
                <a:cubicBezTo>
                  <a:pt x="11140" y="428"/>
                  <a:pt x="11148" y="427"/>
                  <a:pt x="11155" y="425"/>
                </a:cubicBezTo>
                <a:cubicBezTo>
                  <a:pt x="11133" y="402"/>
                  <a:pt x="11115" y="385"/>
                  <a:pt x="11093" y="368"/>
                </a:cubicBezTo>
                <a:cubicBezTo>
                  <a:pt x="11081" y="374"/>
                  <a:pt x="11053" y="385"/>
                  <a:pt x="11042" y="391"/>
                </a:cubicBezTo>
                <a:cubicBezTo>
                  <a:pt x="11025" y="368"/>
                  <a:pt x="10991" y="363"/>
                  <a:pt x="10957" y="357"/>
                </a:cubicBezTo>
                <a:lnTo>
                  <a:pt x="10957" y="357"/>
                </a:lnTo>
                <a:cubicBezTo>
                  <a:pt x="10968" y="391"/>
                  <a:pt x="10996" y="402"/>
                  <a:pt x="11025" y="414"/>
                </a:cubicBezTo>
                <a:cubicBezTo>
                  <a:pt x="10979" y="414"/>
                  <a:pt x="10940" y="402"/>
                  <a:pt x="10900" y="391"/>
                </a:cubicBezTo>
                <a:cubicBezTo>
                  <a:pt x="10911" y="380"/>
                  <a:pt x="10917" y="368"/>
                  <a:pt x="10923" y="357"/>
                </a:cubicBezTo>
                <a:cubicBezTo>
                  <a:pt x="10889" y="351"/>
                  <a:pt x="10854" y="340"/>
                  <a:pt x="10826" y="334"/>
                </a:cubicBezTo>
                <a:lnTo>
                  <a:pt x="10826" y="334"/>
                </a:lnTo>
                <a:cubicBezTo>
                  <a:pt x="10843" y="351"/>
                  <a:pt x="10854" y="368"/>
                  <a:pt x="10872" y="385"/>
                </a:cubicBezTo>
                <a:cubicBezTo>
                  <a:pt x="10820" y="368"/>
                  <a:pt x="10769" y="357"/>
                  <a:pt x="10724" y="334"/>
                </a:cubicBezTo>
                <a:lnTo>
                  <a:pt x="10724" y="277"/>
                </a:lnTo>
                <a:cubicBezTo>
                  <a:pt x="10704" y="290"/>
                  <a:pt x="10682" y="295"/>
                  <a:pt x="10659" y="295"/>
                </a:cubicBezTo>
                <a:cubicBezTo>
                  <a:pt x="10603" y="295"/>
                  <a:pt x="10541" y="268"/>
                  <a:pt x="10482" y="268"/>
                </a:cubicBezTo>
                <a:cubicBezTo>
                  <a:pt x="10470" y="268"/>
                  <a:pt x="10458" y="269"/>
                  <a:pt x="10446" y="272"/>
                </a:cubicBezTo>
                <a:lnTo>
                  <a:pt x="10497" y="283"/>
                </a:lnTo>
                <a:cubicBezTo>
                  <a:pt x="10497" y="289"/>
                  <a:pt x="10497" y="306"/>
                  <a:pt x="10497" y="311"/>
                </a:cubicBezTo>
                <a:cubicBezTo>
                  <a:pt x="10486" y="306"/>
                  <a:pt x="10457" y="294"/>
                  <a:pt x="10446" y="289"/>
                </a:cubicBezTo>
                <a:lnTo>
                  <a:pt x="10401" y="300"/>
                </a:lnTo>
                <a:cubicBezTo>
                  <a:pt x="10406" y="289"/>
                  <a:pt x="10418" y="260"/>
                  <a:pt x="10423" y="249"/>
                </a:cubicBezTo>
                <a:cubicBezTo>
                  <a:pt x="10406" y="243"/>
                  <a:pt x="10388" y="239"/>
                  <a:pt x="10369" y="239"/>
                </a:cubicBezTo>
                <a:cubicBezTo>
                  <a:pt x="10351" y="239"/>
                  <a:pt x="10333" y="243"/>
                  <a:pt x="10315" y="255"/>
                </a:cubicBezTo>
                <a:cubicBezTo>
                  <a:pt x="10276" y="243"/>
                  <a:pt x="10242" y="226"/>
                  <a:pt x="10202" y="215"/>
                </a:cubicBezTo>
                <a:cubicBezTo>
                  <a:pt x="10191" y="215"/>
                  <a:pt x="10174" y="221"/>
                  <a:pt x="10162" y="226"/>
                </a:cubicBezTo>
                <a:cubicBezTo>
                  <a:pt x="10123" y="204"/>
                  <a:pt x="10072" y="198"/>
                  <a:pt x="10026" y="192"/>
                </a:cubicBezTo>
                <a:cubicBezTo>
                  <a:pt x="10037" y="187"/>
                  <a:pt x="10060" y="170"/>
                  <a:pt x="10066" y="164"/>
                </a:cubicBezTo>
                <a:lnTo>
                  <a:pt x="10066" y="164"/>
                </a:lnTo>
                <a:cubicBezTo>
                  <a:pt x="10020" y="192"/>
                  <a:pt x="9964" y="175"/>
                  <a:pt x="9918" y="204"/>
                </a:cubicBezTo>
                <a:cubicBezTo>
                  <a:pt x="9964" y="209"/>
                  <a:pt x="10003" y="221"/>
                  <a:pt x="10049" y="238"/>
                </a:cubicBezTo>
                <a:cubicBezTo>
                  <a:pt x="9964" y="238"/>
                  <a:pt x="9879" y="226"/>
                  <a:pt x="9793" y="215"/>
                </a:cubicBezTo>
                <a:cubicBezTo>
                  <a:pt x="9773" y="215"/>
                  <a:pt x="9752" y="210"/>
                  <a:pt x="9731" y="205"/>
                </a:cubicBezTo>
                <a:lnTo>
                  <a:pt x="9731" y="205"/>
                </a:lnTo>
                <a:cubicBezTo>
                  <a:pt x="9731" y="206"/>
                  <a:pt x="9731" y="207"/>
                  <a:pt x="9731" y="209"/>
                </a:cubicBezTo>
                <a:cubicBezTo>
                  <a:pt x="9686" y="204"/>
                  <a:pt x="9646" y="192"/>
                  <a:pt x="9601" y="187"/>
                </a:cubicBezTo>
                <a:lnTo>
                  <a:pt x="9686" y="187"/>
                </a:lnTo>
                <a:cubicBezTo>
                  <a:pt x="9674" y="153"/>
                  <a:pt x="9646" y="153"/>
                  <a:pt x="9618" y="136"/>
                </a:cubicBezTo>
                <a:cubicBezTo>
                  <a:pt x="9589" y="141"/>
                  <a:pt x="9561" y="147"/>
                  <a:pt x="9532" y="153"/>
                </a:cubicBezTo>
                <a:cubicBezTo>
                  <a:pt x="9532" y="147"/>
                  <a:pt x="9527" y="130"/>
                  <a:pt x="9527" y="124"/>
                </a:cubicBezTo>
                <a:cubicBezTo>
                  <a:pt x="9516" y="137"/>
                  <a:pt x="9483" y="146"/>
                  <a:pt x="9453" y="146"/>
                </a:cubicBezTo>
                <a:cubicBezTo>
                  <a:pt x="9418" y="146"/>
                  <a:pt x="9389" y="135"/>
                  <a:pt x="9408" y="107"/>
                </a:cubicBezTo>
                <a:cubicBezTo>
                  <a:pt x="9434" y="103"/>
                  <a:pt x="9461" y="101"/>
                  <a:pt x="9488" y="101"/>
                </a:cubicBezTo>
                <a:cubicBezTo>
                  <a:pt x="9564" y="101"/>
                  <a:pt x="9641" y="114"/>
                  <a:pt x="9717" y="114"/>
                </a:cubicBezTo>
                <a:cubicBezTo>
                  <a:pt x="9754" y="114"/>
                  <a:pt x="9791" y="111"/>
                  <a:pt x="9828" y="102"/>
                </a:cubicBezTo>
                <a:cubicBezTo>
                  <a:pt x="9833" y="107"/>
                  <a:pt x="9839" y="119"/>
                  <a:pt x="9845" y="124"/>
                </a:cubicBezTo>
                <a:cubicBezTo>
                  <a:pt x="9930" y="124"/>
                  <a:pt x="10015" y="147"/>
                  <a:pt x="10100" y="158"/>
                </a:cubicBezTo>
                <a:cubicBezTo>
                  <a:pt x="10106" y="141"/>
                  <a:pt x="10117" y="107"/>
                  <a:pt x="10123" y="90"/>
                </a:cubicBezTo>
                <a:cubicBezTo>
                  <a:pt x="10110" y="89"/>
                  <a:pt x="10097" y="88"/>
                  <a:pt x="10084" y="88"/>
                </a:cubicBezTo>
                <a:cubicBezTo>
                  <a:pt x="10050" y="88"/>
                  <a:pt x="10017" y="95"/>
                  <a:pt x="9992" y="124"/>
                </a:cubicBezTo>
                <a:cubicBezTo>
                  <a:pt x="9975" y="119"/>
                  <a:pt x="9952" y="107"/>
                  <a:pt x="9935" y="102"/>
                </a:cubicBezTo>
                <a:cubicBezTo>
                  <a:pt x="9922" y="86"/>
                  <a:pt x="9905" y="82"/>
                  <a:pt x="9886" y="82"/>
                </a:cubicBezTo>
                <a:cubicBezTo>
                  <a:pt x="9868" y="82"/>
                  <a:pt x="9849" y="85"/>
                  <a:pt x="9831" y="85"/>
                </a:cubicBezTo>
                <a:cubicBezTo>
                  <a:pt x="9826" y="85"/>
                  <a:pt x="9821" y="85"/>
                  <a:pt x="9816" y="85"/>
                </a:cubicBezTo>
                <a:lnTo>
                  <a:pt x="9833" y="45"/>
                </a:lnTo>
                <a:lnTo>
                  <a:pt x="9833" y="45"/>
                </a:lnTo>
                <a:cubicBezTo>
                  <a:pt x="9828" y="50"/>
                  <a:pt x="9816" y="73"/>
                  <a:pt x="9811" y="79"/>
                </a:cubicBezTo>
                <a:cubicBezTo>
                  <a:pt x="9793" y="68"/>
                  <a:pt x="9765" y="45"/>
                  <a:pt x="9748" y="28"/>
                </a:cubicBezTo>
                <a:cubicBezTo>
                  <a:pt x="9731" y="39"/>
                  <a:pt x="9714" y="50"/>
                  <a:pt x="9697" y="62"/>
                </a:cubicBezTo>
                <a:cubicBezTo>
                  <a:pt x="9691" y="56"/>
                  <a:pt x="9680" y="33"/>
                  <a:pt x="9674" y="22"/>
                </a:cubicBezTo>
                <a:cubicBezTo>
                  <a:pt x="9674" y="33"/>
                  <a:pt x="9674" y="45"/>
                  <a:pt x="9674" y="56"/>
                </a:cubicBezTo>
                <a:cubicBezTo>
                  <a:pt x="9640" y="45"/>
                  <a:pt x="9601" y="45"/>
                  <a:pt x="9584" y="16"/>
                </a:cubicBezTo>
                <a:cubicBezTo>
                  <a:pt x="9584" y="22"/>
                  <a:pt x="9584" y="39"/>
                  <a:pt x="9584" y="45"/>
                </a:cubicBezTo>
                <a:cubicBezTo>
                  <a:pt x="9535" y="36"/>
                  <a:pt x="9486" y="35"/>
                  <a:pt x="9435" y="35"/>
                </a:cubicBezTo>
                <a:cubicBezTo>
                  <a:pt x="9410" y="35"/>
                  <a:pt x="9385" y="35"/>
                  <a:pt x="9359" y="35"/>
                </a:cubicBezTo>
                <a:cubicBezTo>
                  <a:pt x="9334" y="35"/>
                  <a:pt x="9308" y="35"/>
                  <a:pt x="9283" y="33"/>
                </a:cubicBezTo>
                <a:cubicBezTo>
                  <a:pt x="9288" y="28"/>
                  <a:pt x="9297" y="14"/>
                  <a:pt x="9303" y="7"/>
                </a:cubicBezTo>
                <a:lnTo>
                  <a:pt x="9303" y="7"/>
                </a:lnTo>
                <a:cubicBezTo>
                  <a:pt x="9283" y="29"/>
                  <a:pt x="9248" y="39"/>
                  <a:pt x="9212" y="39"/>
                </a:cubicBezTo>
                <a:cubicBezTo>
                  <a:pt x="9175" y="39"/>
                  <a:pt x="9138" y="28"/>
                  <a:pt x="9118" y="5"/>
                </a:cubicBezTo>
                <a:cubicBezTo>
                  <a:pt x="9114" y="2"/>
                  <a:pt x="9110" y="0"/>
                  <a:pt x="9106" y="0"/>
                </a:cubicBezTo>
                <a:close/>
              </a:path>
            </a:pathLst>
          </a:custGeom>
          <a:solidFill>
            <a:srgbClr val="2D2116"/>
          </a:solidFill>
          <a:ln>
            <a:noFill/>
          </a:ln>
        </p:spPr>
        <p:txBody>
          <a:bodyPr anchorCtr="0" anchor="ctr" bIns="274300" lIns="274300" spcFirstLastPara="1" rIns="274300" wrap="square" tIns="2743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40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1</a:t>
            </a:r>
            <a:endParaRPr sz="2800">
              <a:solidFill>
                <a:srgbClr val="FFFFFF"/>
              </a:solidFill>
            </a:endParaRPr>
          </a:p>
        </p:txBody>
      </p:sp>
      <p:pic>
        <p:nvPicPr>
          <p:cNvPr id="538" name="Google Shape;538;p55"/>
          <p:cNvPicPr preferRelativeResize="0"/>
          <p:nvPr/>
        </p:nvPicPr>
        <p:blipFill rotWithShape="1">
          <a:blip r:embed="rId3">
            <a:alphaModFix amt="20000"/>
          </a:blip>
          <a:srcRect b="16029" l="0" r="0" t="0"/>
          <a:stretch/>
        </p:blipFill>
        <p:spPr>
          <a:xfrm>
            <a:off x="3808550" y="1038775"/>
            <a:ext cx="857075" cy="719724"/>
          </a:xfrm>
          <a:prstGeom prst="rect">
            <a:avLst/>
          </a:prstGeom>
          <a:noFill/>
          <a:ln>
            <a:noFill/>
          </a:ln>
        </p:spPr>
      </p:pic>
      <p:pic>
        <p:nvPicPr>
          <p:cNvPr id="539" name="Google Shape;539;p55"/>
          <p:cNvPicPr preferRelativeResize="0"/>
          <p:nvPr/>
        </p:nvPicPr>
        <p:blipFill rotWithShape="1">
          <a:blip r:embed="rId4">
            <a:alphaModFix amt="20000"/>
          </a:blip>
          <a:srcRect b="15888" l="0" r="0" t="0"/>
          <a:stretch/>
        </p:blipFill>
        <p:spPr>
          <a:xfrm>
            <a:off x="7819000" y="3562002"/>
            <a:ext cx="881626" cy="741536"/>
          </a:xfrm>
          <a:prstGeom prst="rect">
            <a:avLst/>
          </a:prstGeom>
          <a:noFill/>
          <a:ln>
            <a:noFill/>
          </a:ln>
        </p:spPr>
      </p:pic>
      <p:sp>
        <p:nvSpPr>
          <p:cNvPr id="540" name="Google Shape;540;p55"/>
          <p:cNvSpPr txBox="1"/>
          <p:nvPr/>
        </p:nvSpPr>
        <p:spPr>
          <a:xfrm>
            <a:off x="796875" y="2617175"/>
            <a:ext cx="3965400" cy="161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Learnings</a:t>
            </a:r>
            <a:r>
              <a:rPr lang="en" sz="15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 </a:t>
            </a:r>
            <a:endParaRPr i="1" sz="1500"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  <a:p>
            <a:pPr indent="-32385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Be Vietnam Pro"/>
              <a:buChar char="●"/>
            </a:pPr>
            <a:r>
              <a:rPr i="1" lang="en" sz="15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Timing matters! – </a:t>
            </a:r>
            <a:r>
              <a:rPr lang="en" sz="15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didn’t gain more understanding of himself when asked again too soon after</a:t>
            </a:r>
            <a:endParaRPr sz="1500"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  <a:p>
            <a:pPr indent="-32385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Be Vietnam Pro"/>
              <a:buChar char="●"/>
            </a:pPr>
            <a:r>
              <a:rPr lang="en" sz="15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Lack of autonomy over when to answer → less meaningful reflection</a:t>
            </a:r>
            <a:endParaRPr sz="1500"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pic>
        <p:nvPicPr>
          <p:cNvPr id="541" name="Google Shape;541;p55"/>
          <p:cNvPicPr preferRelativeResize="0"/>
          <p:nvPr/>
        </p:nvPicPr>
        <p:blipFill rotWithShape="1">
          <a:blip r:embed="rId5">
            <a:alphaModFix amt="20000"/>
          </a:blip>
          <a:srcRect b="14915" l="0" r="0" t="0"/>
          <a:stretch/>
        </p:blipFill>
        <p:spPr>
          <a:xfrm>
            <a:off x="72000" y="3138675"/>
            <a:ext cx="1029900" cy="8762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45" name="Shape 5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6" name="Google Shape;546;p56"/>
          <p:cNvSpPr txBox="1"/>
          <p:nvPr>
            <p:ph type="title"/>
          </p:nvPr>
        </p:nvSpPr>
        <p:spPr>
          <a:xfrm>
            <a:off x="956150" y="1396950"/>
            <a:ext cx="5781600" cy="2349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Solution</a:t>
            </a:r>
            <a:endParaRPr/>
          </a:p>
        </p:txBody>
      </p:sp>
      <p:sp>
        <p:nvSpPr>
          <p:cNvPr id="547" name="Google Shape;547;p56"/>
          <p:cNvSpPr/>
          <p:nvPr/>
        </p:nvSpPr>
        <p:spPr>
          <a:xfrm flipH="1">
            <a:off x="5750542" y="2048338"/>
            <a:ext cx="1029915" cy="1046822"/>
          </a:xfrm>
          <a:custGeom>
            <a:rect b="b" l="l" r="r" t="t"/>
            <a:pathLst>
              <a:path extrusionOk="0" h="18894" w="18588">
                <a:moveTo>
                  <a:pt x="9306" y="5"/>
                </a:moveTo>
                <a:cubicBezTo>
                  <a:pt x="9305" y="6"/>
                  <a:pt x="9304" y="6"/>
                  <a:pt x="9303" y="7"/>
                </a:cubicBezTo>
                <a:lnTo>
                  <a:pt x="9303" y="7"/>
                </a:lnTo>
                <a:cubicBezTo>
                  <a:pt x="9304" y="7"/>
                  <a:pt x="9305" y="6"/>
                  <a:pt x="9306" y="5"/>
                </a:cubicBezTo>
                <a:close/>
                <a:moveTo>
                  <a:pt x="9101" y="68"/>
                </a:moveTo>
                <a:cubicBezTo>
                  <a:pt x="9121" y="79"/>
                  <a:pt x="9100" y="99"/>
                  <a:pt x="9085" y="99"/>
                </a:cubicBezTo>
                <a:cubicBezTo>
                  <a:pt x="9078" y="99"/>
                  <a:pt x="9073" y="95"/>
                  <a:pt x="9073" y="85"/>
                </a:cubicBezTo>
                <a:cubicBezTo>
                  <a:pt x="9079" y="79"/>
                  <a:pt x="9090" y="68"/>
                  <a:pt x="9101" y="68"/>
                </a:cubicBezTo>
                <a:close/>
                <a:moveTo>
                  <a:pt x="9130" y="79"/>
                </a:moveTo>
                <a:cubicBezTo>
                  <a:pt x="9181" y="102"/>
                  <a:pt x="9243" y="85"/>
                  <a:pt x="9283" y="102"/>
                </a:cubicBezTo>
                <a:cubicBezTo>
                  <a:pt x="9283" y="124"/>
                  <a:pt x="9272" y="136"/>
                  <a:pt x="9249" y="136"/>
                </a:cubicBezTo>
                <a:cubicBezTo>
                  <a:pt x="9211" y="136"/>
                  <a:pt x="9173" y="133"/>
                  <a:pt x="9135" y="133"/>
                </a:cubicBezTo>
                <a:cubicBezTo>
                  <a:pt x="9116" y="133"/>
                  <a:pt x="9098" y="134"/>
                  <a:pt x="9079" y="136"/>
                </a:cubicBezTo>
                <a:cubicBezTo>
                  <a:pt x="9084" y="113"/>
                  <a:pt x="9113" y="113"/>
                  <a:pt x="9130" y="102"/>
                </a:cubicBezTo>
                <a:cubicBezTo>
                  <a:pt x="9130" y="96"/>
                  <a:pt x="9130" y="85"/>
                  <a:pt x="9130" y="79"/>
                </a:cubicBezTo>
                <a:close/>
                <a:moveTo>
                  <a:pt x="9311" y="90"/>
                </a:moveTo>
                <a:cubicBezTo>
                  <a:pt x="9334" y="90"/>
                  <a:pt x="9357" y="90"/>
                  <a:pt x="9374" y="107"/>
                </a:cubicBezTo>
                <a:cubicBezTo>
                  <a:pt x="9374" y="141"/>
                  <a:pt x="9351" y="170"/>
                  <a:pt x="9334" y="192"/>
                </a:cubicBezTo>
                <a:cubicBezTo>
                  <a:pt x="9340" y="175"/>
                  <a:pt x="9351" y="147"/>
                  <a:pt x="9351" y="136"/>
                </a:cubicBezTo>
                <a:lnTo>
                  <a:pt x="9283" y="136"/>
                </a:lnTo>
                <a:cubicBezTo>
                  <a:pt x="9289" y="124"/>
                  <a:pt x="9300" y="102"/>
                  <a:pt x="9311" y="90"/>
                </a:cubicBezTo>
                <a:close/>
                <a:moveTo>
                  <a:pt x="9725" y="204"/>
                </a:moveTo>
                <a:cubicBezTo>
                  <a:pt x="9727" y="204"/>
                  <a:pt x="9729" y="205"/>
                  <a:pt x="9731" y="205"/>
                </a:cubicBezTo>
                <a:lnTo>
                  <a:pt x="9731" y="205"/>
                </a:lnTo>
                <a:cubicBezTo>
                  <a:pt x="9730" y="204"/>
                  <a:pt x="9729" y="204"/>
                  <a:pt x="9725" y="204"/>
                </a:cubicBezTo>
                <a:close/>
                <a:moveTo>
                  <a:pt x="9340" y="235"/>
                </a:moveTo>
                <a:cubicBezTo>
                  <a:pt x="9358" y="235"/>
                  <a:pt x="9380" y="252"/>
                  <a:pt x="9357" y="266"/>
                </a:cubicBezTo>
                <a:cubicBezTo>
                  <a:pt x="9353" y="270"/>
                  <a:pt x="9348" y="271"/>
                  <a:pt x="9343" y="271"/>
                </a:cubicBezTo>
                <a:cubicBezTo>
                  <a:pt x="9326" y="271"/>
                  <a:pt x="9306" y="251"/>
                  <a:pt x="9328" y="238"/>
                </a:cubicBezTo>
                <a:cubicBezTo>
                  <a:pt x="9331" y="236"/>
                  <a:pt x="9335" y="235"/>
                  <a:pt x="9340" y="235"/>
                </a:cubicBezTo>
                <a:close/>
                <a:moveTo>
                  <a:pt x="9742" y="245"/>
                </a:moveTo>
                <a:cubicBezTo>
                  <a:pt x="9742" y="251"/>
                  <a:pt x="9742" y="261"/>
                  <a:pt x="9742" y="266"/>
                </a:cubicBezTo>
                <a:cubicBezTo>
                  <a:pt x="9748" y="266"/>
                  <a:pt x="9754" y="266"/>
                  <a:pt x="9759" y="272"/>
                </a:cubicBezTo>
                <a:cubicBezTo>
                  <a:pt x="9765" y="277"/>
                  <a:pt x="9765" y="283"/>
                  <a:pt x="9765" y="289"/>
                </a:cubicBezTo>
                <a:cubicBezTo>
                  <a:pt x="9720" y="283"/>
                  <a:pt x="9669" y="277"/>
                  <a:pt x="9623" y="272"/>
                </a:cubicBezTo>
                <a:lnTo>
                  <a:pt x="9601" y="272"/>
                </a:lnTo>
                <a:cubicBezTo>
                  <a:pt x="9527" y="266"/>
                  <a:pt x="9453" y="272"/>
                  <a:pt x="9379" y="255"/>
                </a:cubicBezTo>
                <a:cubicBezTo>
                  <a:pt x="9405" y="250"/>
                  <a:pt x="9432" y="248"/>
                  <a:pt x="9459" y="248"/>
                </a:cubicBezTo>
                <a:cubicBezTo>
                  <a:pt x="9520" y="248"/>
                  <a:pt x="9583" y="257"/>
                  <a:pt x="9643" y="257"/>
                </a:cubicBezTo>
                <a:cubicBezTo>
                  <a:pt x="9677" y="257"/>
                  <a:pt x="9711" y="254"/>
                  <a:pt x="9742" y="245"/>
                </a:cubicBezTo>
                <a:close/>
                <a:moveTo>
                  <a:pt x="9135" y="300"/>
                </a:moveTo>
                <a:cubicBezTo>
                  <a:pt x="9141" y="306"/>
                  <a:pt x="9141" y="311"/>
                  <a:pt x="9141" y="311"/>
                </a:cubicBezTo>
                <a:lnTo>
                  <a:pt x="9130" y="311"/>
                </a:lnTo>
                <a:cubicBezTo>
                  <a:pt x="9130" y="311"/>
                  <a:pt x="9130" y="306"/>
                  <a:pt x="9130" y="300"/>
                </a:cubicBezTo>
                <a:close/>
                <a:moveTo>
                  <a:pt x="8108" y="277"/>
                </a:moveTo>
                <a:cubicBezTo>
                  <a:pt x="8114" y="283"/>
                  <a:pt x="8120" y="294"/>
                  <a:pt x="8120" y="306"/>
                </a:cubicBezTo>
                <a:lnTo>
                  <a:pt x="7972" y="317"/>
                </a:lnTo>
                <a:cubicBezTo>
                  <a:pt x="8018" y="306"/>
                  <a:pt x="8063" y="289"/>
                  <a:pt x="8108" y="277"/>
                </a:cubicBezTo>
                <a:close/>
                <a:moveTo>
                  <a:pt x="8959" y="294"/>
                </a:moveTo>
                <a:cubicBezTo>
                  <a:pt x="8971" y="300"/>
                  <a:pt x="8976" y="300"/>
                  <a:pt x="8988" y="306"/>
                </a:cubicBezTo>
                <a:cubicBezTo>
                  <a:pt x="8965" y="314"/>
                  <a:pt x="8941" y="317"/>
                  <a:pt x="8916" y="317"/>
                </a:cubicBezTo>
                <a:cubicBezTo>
                  <a:pt x="8891" y="317"/>
                  <a:pt x="8866" y="314"/>
                  <a:pt x="8840" y="311"/>
                </a:cubicBezTo>
                <a:lnTo>
                  <a:pt x="8840" y="300"/>
                </a:lnTo>
                <a:cubicBezTo>
                  <a:pt x="8880" y="294"/>
                  <a:pt x="8920" y="294"/>
                  <a:pt x="8959" y="294"/>
                </a:cubicBezTo>
                <a:close/>
                <a:moveTo>
                  <a:pt x="9033" y="300"/>
                </a:moveTo>
                <a:cubicBezTo>
                  <a:pt x="9028" y="306"/>
                  <a:pt x="9022" y="311"/>
                  <a:pt x="9016" y="317"/>
                </a:cubicBezTo>
                <a:cubicBezTo>
                  <a:pt x="9016" y="311"/>
                  <a:pt x="9011" y="306"/>
                  <a:pt x="9011" y="300"/>
                </a:cubicBezTo>
                <a:close/>
                <a:moveTo>
                  <a:pt x="8801" y="306"/>
                </a:moveTo>
                <a:cubicBezTo>
                  <a:pt x="8806" y="311"/>
                  <a:pt x="8812" y="311"/>
                  <a:pt x="8818" y="317"/>
                </a:cubicBezTo>
                <a:cubicBezTo>
                  <a:pt x="8806" y="317"/>
                  <a:pt x="8789" y="317"/>
                  <a:pt x="8778" y="323"/>
                </a:cubicBezTo>
                <a:cubicBezTo>
                  <a:pt x="8778" y="311"/>
                  <a:pt x="8789" y="311"/>
                  <a:pt x="8801" y="306"/>
                </a:cubicBezTo>
                <a:close/>
                <a:moveTo>
                  <a:pt x="9049" y="293"/>
                </a:moveTo>
                <a:cubicBezTo>
                  <a:pt x="9051" y="293"/>
                  <a:pt x="9054" y="294"/>
                  <a:pt x="9056" y="294"/>
                </a:cubicBezTo>
                <a:cubicBezTo>
                  <a:pt x="9067" y="300"/>
                  <a:pt x="9073" y="306"/>
                  <a:pt x="9073" y="317"/>
                </a:cubicBezTo>
                <a:cubicBezTo>
                  <a:pt x="9062" y="317"/>
                  <a:pt x="9045" y="317"/>
                  <a:pt x="9033" y="323"/>
                </a:cubicBezTo>
                <a:cubicBezTo>
                  <a:pt x="9028" y="308"/>
                  <a:pt x="9036" y="293"/>
                  <a:pt x="9049" y="293"/>
                </a:cubicBezTo>
                <a:close/>
                <a:moveTo>
                  <a:pt x="8869" y="226"/>
                </a:moveTo>
                <a:cubicBezTo>
                  <a:pt x="8906" y="235"/>
                  <a:pt x="8943" y="237"/>
                  <a:pt x="8981" y="237"/>
                </a:cubicBezTo>
                <a:cubicBezTo>
                  <a:pt x="9033" y="237"/>
                  <a:pt x="9086" y="233"/>
                  <a:pt x="9139" y="233"/>
                </a:cubicBezTo>
                <a:cubicBezTo>
                  <a:pt x="9177" y="233"/>
                  <a:pt x="9216" y="235"/>
                  <a:pt x="9254" y="243"/>
                </a:cubicBezTo>
                <a:cubicBezTo>
                  <a:pt x="9209" y="249"/>
                  <a:pt x="9169" y="255"/>
                  <a:pt x="9124" y="255"/>
                </a:cubicBezTo>
                <a:lnTo>
                  <a:pt x="9124" y="249"/>
                </a:lnTo>
                <a:cubicBezTo>
                  <a:pt x="9124" y="255"/>
                  <a:pt x="9118" y="255"/>
                  <a:pt x="9118" y="260"/>
                </a:cubicBezTo>
                <a:cubicBezTo>
                  <a:pt x="9067" y="263"/>
                  <a:pt x="9016" y="263"/>
                  <a:pt x="8964" y="263"/>
                </a:cubicBezTo>
                <a:cubicBezTo>
                  <a:pt x="8913" y="263"/>
                  <a:pt x="8860" y="263"/>
                  <a:pt x="8806" y="266"/>
                </a:cubicBezTo>
                <a:cubicBezTo>
                  <a:pt x="8803" y="267"/>
                  <a:pt x="8799" y="267"/>
                  <a:pt x="8796" y="267"/>
                </a:cubicBezTo>
                <a:cubicBezTo>
                  <a:pt x="8781" y="267"/>
                  <a:pt x="8765" y="263"/>
                  <a:pt x="8751" y="263"/>
                </a:cubicBezTo>
                <a:cubicBezTo>
                  <a:pt x="8739" y="263"/>
                  <a:pt x="8728" y="266"/>
                  <a:pt x="8721" y="277"/>
                </a:cubicBezTo>
                <a:lnTo>
                  <a:pt x="8761" y="306"/>
                </a:lnTo>
                <a:cubicBezTo>
                  <a:pt x="8755" y="311"/>
                  <a:pt x="8755" y="317"/>
                  <a:pt x="8750" y="323"/>
                </a:cubicBezTo>
                <a:cubicBezTo>
                  <a:pt x="8732" y="328"/>
                  <a:pt x="8715" y="328"/>
                  <a:pt x="8693" y="328"/>
                </a:cubicBezTo>
                <a:cubicBezTo>
                  <a:pt x="8704" y="311"/>
                  <a:pt x="8698" y="289"/>
                  <a:pt x="8687" y="272"/>
                </a:cubicBezTo>
                <a:cubicBezTo>
                  <a:pt x="8669" y="268"/>
                  <a:pt x="8651" y="266"/>
                  <a:pt x="8633" y="266"/>
                </a:cubicBezTo>
                <a:cubicBezTo>
                  <a:pt x="8574" y="266"/>
                  <a:pt x="8517" y="283"/>
                  <a:pt x="8460" y="283"/>
                </a:cubicBezTo>
                <a:cubicBezTo>
                  <a:pt x="8447" y="283"/>
                  <a:pt x="8434" y="283"/>
                  <a:pt x="8420" y="283"/>
                </a:cubicBezTo>
                <a:cubicBezTo>
                  <a:pt x="8387" y="283"/>
                  <a:pt x="8354" y="286"/>
                  <a:pt x="8330" y="306"/>
                </a:cubicBezTo>
                <a:cubicBezTo>
                  <a:pt x="8335" y="311"/>
                  <a:pt x="8347" y="311"/>
                  <a:pt x="8352" y="311"/>
                </a:cubicBezTo>
                <a:cubicBezTo>
                  <a:pt x="8335" y="317"/>
                  <a:pt x="8324" y="317"/>
                  <a:pt x="8313" y="317"/>
                </a:cubicBezTo>
                <a:cubicBezTo>
                  <a:pt x="8321" y="304"/>
                  <a:pt x="8317" y="281"/>
                  <a:pt x="8301" y="281"/>
                </a:cubicBezTo>
                <a:cubicBezTo>
                  <a:pt x="8297" y="281"/>
                  <a:pt x="8291" y="283"/>
                  <a:pt x="8284" y="289"/>
                </a:cubicBezTo>
                <a:cubicBezTo>
                  <a:pt x="8233" y="294"/>
                  <a:pt x="8182" y="300"/>
                  <a:pt x="8131" y="300"/>
                </a:cubicBezTo>
                <a:cubicBezTo>
                  <a:pt x="8131" y="294"/>
                  <a:pt x="8131" y="283"/>
                  <a:pt x="8131" y="272"/>
                </a:cubicBezTo>
                <a:lnTo>
                  <a:pt x="8142" y="272"/>
                </a:lnTo>
                <a:cubicBezTo>
                  <a:pt x="8142" y="277"/>
                  <a:pt x="8148" y="289"/>
                  <a:pt x="8154" y="294"/>
                </a:cubicBezTo>
                <a:cubicBezTo>
                  <a:pt x="8182" y="283"/>
                  <a:pt x="8205" y="272"/>
                  <a:pt x="8233" y="260"/>
                </a:cubicBezTo>
                <a:cubicBezTo>
                  <a:pt x="8260" y="266"/>
                  <a:pt x="8289" y="273"/>
                  <a:pt x="8317" y="273"/>
                </a:cubicBezTo>
                <a:cubicBezTo>
                  <a:pt x="8342" y="273"/>
                  <a:pt x="8365" y="268"/>
                  <a:pt x="8386" y="255"/>
                </a:cubicBezTo>
                <a:cubicBezTo>
                  <a:pt x="8392" y="255"/>
                  <a:pt x="8398" y="255"/>
                  <a:pt x="8403" y="249"/>
                </a:cubicBezTo>
                <a:cubicBezTo>
                  <a:pt x="8409" y="260"/>
                  <a:pt x="8420" y="266"/>
                  <a:pt x="8420" y="272"/>
                </a:cubicBezTo>
                <a:cubicBezTo>
                  <a:pt x="8449" y="260"/>
                  <a:pt x="8471" y="255"/>
                  <a:pt x="8500" y="249"/>
                </a:cubicBezTo>
                <a:cubicBezTo>
                  <a:pt x="8625" y="243"/>
                  <a:pt x="8744" y="243"/>
                  <a:pt x="8869" y="226"/>
                </a:cubicBezTo>
                <a:close/>
                <a:moveTo>
                  <a:pt x="9686" y="323"/>
                </a:moveTo>
                <a:cubicBezTo>
                  <a:pt x="9686" y="323"/>
                  <a:pt x="9691" y="328"/>
                  <a:pt x="9691" y="328"/>
                </a:cubicBezTo>
                <a:lnTo>
                  <a:pt x="9595" y="328"/>
                </a:lnTo>
                <a:cubicBezTo>
                  <a:pt x="9623" y="323"/>
                  <a:pt x="9657" y="323"/>
                  <a:pt x="9686" y="323"/>
                </a:cubicBezTo>
                <a:close/>
                <a:moveTo>
                  <a:pt x="9691" y="323"/>
                </a:moveTo>
                <a:cubicBezTo>
                  <a:pt x="9697" y="328"/>
                  <a:pt x="9697" y="328"/>
                  <a:pt x="9697" y="328"/>
                </a:cubicBezTo>
                <a:lnTo>
                  <a:pt x="9691" y="328"/>
                </a:lnTo>
                <a:cubicBezTo>
                  <a:pt x="9691" y="328"/>
                  <a:pt x="9691" y="328"/>
                  <a:pt x="9691" y="323"/>
                </a:cubicBezTo>
                <a:close/>
                <a:moveTo>
                  <a:pt x="8653" y="311"/>
                </a:moveTo>
                <a:cubicBezTo>
                  <a:pt x="8670" y="317"/>
                  <a:pt x="8681" y="323"/>
                  <a:pt x="8676" y="334"/>
                </a:cubicBezTo>
                <a:lnTo>
                  <a:pt x="8647" y="334"/>
                </a:lnTo>
                <a:cubicBezTo>
                  <a:pt x="8642" y="328"/>
                  <a:pt x="8647" y="323"/>
                  <a:pt x="8653" y="311"/>
                </a:cubicBezTo>
                <a:close/>
                <a:moveTo>
                  <a:pt x="7677" y="334"/>
                </a:moveTo>
                <a:cubicBezTo>
                  <a:pt x="7671" y="334"/>
                  <a:pt x="7666" y="340"/>
                  <a:pt x="7666" y="340"/>
                </a:cubicBezTo>
                <a:lnTo>
                  <a:pt x="7660" y="340"/>
                </a:lnTo>
                <a:cubicBezTo>
                  <a:pt x="7666" y="334"/>
                  <a:pt x="7671" y="334"/>
                  <a:pt x="7677" y="334"/>
                </a:cubicBezTo>
                <a:close/>
                <a:moveTo>
                  <a:pt x="7791" y="334"/>
                </a:moveTo>
                <a:lnTo>
                  <a:pt x="7774" y="340"/>
                </a:lnTo>
                <a:cubicBezTo>
                  <a:pt x="7774" y="340"/>
                  <a:pt x="7779" y="334"/>
                  <a:pt x="7779" y="334"/>
                </a:cubicBezTo>
                <a:close/>
                <a:moveTo>
                  <a:pt x="8557" y="311"/>
                </a:moveTo>
                <a:cubicBezTo>
                  <a:pt x="8579" y="311"/>
                  <a:pt x="8591" y="323"/>
                  <a:pt x="8579" y="340"/>
                </a:cubicBezTo>
                <a:lnTo>
                  <a:pt x="8545" y="340"/>
                </a:lnTo>
                <a:cubicBezTo>
                  <a:pt x="8545" y="334"/>
                  <a:pt x="8545" y="328"/>
                  <a:pt x="8557" y="311"/>
                </a:cubicBezTo>
                <a:close/>
                <a:moveTo>
                  <a:pt x="8534" y="317"/>
                </a:moveTo>
                <a:cubicBezTo>
                  <a:pt x="8540" y="323"/>
                  <a:pt x="8540" y="328"/>
                  <a:pt x="8540" y="334"/>
                </a:cubicBezTo>
                <a:cubicBezTo>
                  <a:pt x="8528" y="334"/>
                  <a:pt x="8517" y="340"/>
                  <a:pt x="8511" y="346"/>
                </a:cubicBezTo>
                <a:cubicBezTo>
                  <a:pt x="8517" y="340"/>
                  <a:pt x="8528" y="328"/>
                  <a:pt x="8534" y="317"/>
                </a:cubicBezTo>
                <a:close/>
                <a:moveTo>
                  <a:pt x="7711" y="346"/>
                </a:moveTo>
                <a:cubicBezTo>
                  <a:pt x="7706" y="346"/>
                  <a:pt x="7700" y="351"/>
                  <a:pt x="7689" y="351"/>
                </a:cubicBezTo>
                <a:cubicBezTo>
                  <a:pt x="7694" y="346"/>
                  <a:pt x="7694" y="346"/>
                  <a:pt x="7700" y="346"/>
                </a:cubicBezTo>
                <a:close/>
                <a:moveTo>
                  <a:pt x="8375" y="340"/>
                </a:moveTo>
                <a:cubicBezTo>
                  <a:pt x="8364" y="346"/>
                  <a:pt x="8358" y="351"/>
                  <a:pt x="8352" y="357"/>
                </a:cubicBezTo>
                <a:lnTo>
                  <a:pt x="8347" y="357"/>
                </a:lnTo>
                <a:cubicBezTo>
                  <a:pt x="8352" y="351"/>
                  <a:pt x="8364" y="346"/>
                  <a:pt x="8375" y="340"/>
                </a:cubicBezTo>
                <a:close/>
                <a:moveTo>
                  <a:pt x="8443" y="306"/>
                </a:moveTo>
                <a:cubicBezTo>
                  <a:pt x="8443" y="306"/>
                  <a:pt x="8454" y="311"/>
                  <a:pt x="8460" y="311"/>
                </a:cubicBezTo>
                <a:cubicBezTo>
                  <a:pt x="8432" y="328"/>
                  <a:pt x="8409" y="351"/>
                  <a:pt x="8375" y="357"/>
                </a:cubicBezTo>
                <a:cubicBezTo>
                  <a:pt x="8381" y="351"/>
                  <a:pt x="8381" y="340"/>
                  <a:pt x="8381" y="334"/>
                </a:cubicBezTo>
                <a:cubicBezTo>
                  <a:pt x="8392" y="328"/>
                  <a:pt x="8398" y="328"/>
                  <a:pt x="8403" y="323"/>
                </a:cubicBezTo>
                <a:cubicBezTo>
                  <a:pt x="8415" y="317"/>
                  <a:pt x="8426" y="317"/>
                  <a:pt x="8443" y="306"/>
                </a:cubicBezTo>
                <a:close/>
                <a:moveTo>
                  <a:pt x="8250" y="328"/>
                </a:moveTo>
                <a:cubicBezTo>
                  <a:pt x="8222" y="334"/>
                  <a:pt x="8199" y="346"/>
                  <a:pt x="8176" y="363"/>
                </a:cubicBezTo>
                <a:lnTo>
                  <a:pt x="8171" y="340"/>
                </a:lnTo>
                <a:cubicBezTo>
                  <a:pt x="8165" y="346"/>
                  <a:pt x="8154" y="351"/>
                  <a:pt x="8148" y="357"/>
                </a:cubicBezTo>
                <a:lnTo>
                  <a:pt x="8131" y="334"/>
                </a:lnTo>
                <a:lnTo>
                  <a:pt x="8120" y="346"/>
                </a:lnTo>
                <a:cubicBezTo>
                  <a:pt x="8131" y="351"/>
                  <a:pt x="8142" y="363"/>
                  <a:pt x="8154" y="374"/>
                </a:cubicBezTo>
                <a:lnTo>
                  <a:pt x="8097" y="374"/>
                </a:lnTo>
                <a:cubicBezTo>
                  <a:pt x="8097" y="368"/>
                  <a:pt x="8091" y="346"/>
                  <a:pt x="8091" y="340"/>
                </a:cubicBezTo>
                <a:cubicBezTo>
                  <a:pt x="8086" y="346"/>
                  <a:pt x="8069" y="357"/>
                  <a:pt x="8057" y="363"/>
                </a:cubicBezTo>
                <a:cubicBezTo>
                  <a:pt x="8063" y="368"/>
                  <a:pt x="8074" y="380"/>
                  <a:pt x="8080" y="385"/>
                </a:cubicBezTo>
                <a:lnTo>
                  <a:pt x="8069" y="385"/>
                </a:lnTo>
                <a:cubicBezTo>
                  <a:pt x="8046" y="385"/>
                  <a:pt x="8023" y="374"/>
                  <a:pt x="8006" y="368"/>
                </a:cubicBezTo>
                <a:cubicBezTo>
                  <a:pt x="8074" y="323"/>
                  <a:pt x="8165" y="334"/>
                  <a:pt x="8250" y="328"/>
                </a:cubicBezTo>
                <a:close/>
                <a:moveTo>
                  <a:pt x="10145" y="380"/>
                </a:moveTo>
                <a:cubicBezTo>
                  <a:pt x="10151" y="380"/>
                  <a:pt x="10157" y="380"/>
                  <a:pt x="10168" y="385"/>
                </a:cubicBezTo>
                <a:cubicBezTo>
                  <a:pt x="10162" y="385"/>
                  <a:pt x="10157" y="391"/>
                  <a:pt x="10151" y="391"/>
                </a:cubicBezTo>
                <a:cubicBezTo>
                  <a:pt x="10145" y="385"/>
                  <a:pt x="10145" y="385"/>
                  <a:pt x="10145" y="380"/>
                </a:cubicBezTo>
                <a:close/>
                <a:moveTo>
                  <a:pt x="7698" y="400"/>
                </a:moveTo>
                <a:cubicBezTo>
                  <a:pt x="7701" y="400"/>
                  <a:pt x="7704" y="401"/>
                  <a:pt x="7706" y="402"/>
                </a:cubicBezTo>
                <a:lnTo>
                  <a:pt x="7706" y="408"/>
                </a:lnTo>
                <a:lnTo>
                  <a:pt x="7677" y="408"/>
                </a:lnTo>
                <a:cubicBezTo>
                  <a:pt x="7681" y="404"/>
                  <a:pt x="7691" y="400"/>
                  <a:pt x="7698" y="400"/>
                </a:cubicBezTo>
                <a:close/>
                <a:moveTo>
                  <a:pt x="10253" y="391"/>
                </a:moveTo>
                <a:lnTo>
                  <a:pt x="10253" y="391"/>
                </a:lnTo>
                <a:cubicBezTo>
                  <a:pt x="10270" y="397"/>
                  <a:pt x="10287" y="402"/>
                  <a:pt x="10298" y="408"/>
                </a:cubicBezTo>
                <a:cubicBezTo>
                  <a:pt x="10281" y="408"/>
                  <a:pt x="10270" y="402"/>
                  <a:pt x="10253" y="391"/>
                </a:cubicBezTo>
                <a:close/>
                <a:moveTo>
                  <a:pt x="7637" y="402"/>
                </a:moveTo>
                <a:cubicBezTo>
                  <a:pt x="7643" y="408"/>
                  <a:pt x="7643" y="408"/>
                  <a:pt x="7649" y="414"/>
                </a:cubicBezTo>
                <a:cubicBezTo>
                  <a:pt x="7637" y="414"/>
                  <a:pt x="7626" y="414"/>
                  <a:pt x="7615" y="419"/>
                </a:cubicBezTo>
                <a:cubicBezTo>
                  <a:pt x="7615" y="414"/>
                  <a:pt x="7626" y="408"/>
                  <a:pt x="7637" y="402"/>
                </a:cubicBezTo>
                <a:close/>
                <a:moveTo>
                  <a:pt x="9776" y="272"/>
                </a:moveTo>
                <a:lnTo>
                  <a:pt x="9776" y="272"/>
                </a:lnTo>
                <a:cubicBezTo>
                  <a:pt x="9964" y="283"/>
                  <a:pt x="10151" y="311"/>
                  <a:pt x="10344" y="340"/>
                </a:cubicBezTo>
                <a:lnTo>
                  <a:pt x="10355" y="340"/>
                </a:lnTo>
                <a:cubicBezTo>
                  <a:pt x="10378" y="346"/>
                  <a:pt x="10395" y="351"/>
                  <a:pt x="10418" y="351"/>
                </a:cubicBezTo>
                <a:cubicBezTo>
                  <a:pt x="10463" y="363"/>
                  <a:pt x="10508" y="368"/>
                  <a:pt x="10554" y="374"/>
                </a:cubicBezTo>
                <a:cubicBezTo>
                  <a:pt x="10554" y="374"/>
                  <a:pt x="10554" y="363"/>
                  <a:pt x="10559" y="363"/>
                </a:cubicBezTo>
                <a:cubicBezTo>
                  <a:pt x="10616" y="408"/>
                  <a:pt x="10696" y="397"/>
                  <a:pt x="10764" y="414"/>
                </a:cubicBezTo>
                <a:cubicBezTo>
                  <a:pt x="10752" y="420"/>
                  <a:pt x="10741" y="422"/>
                  <a:pt x="10730" y="422"/>
                </a:cubicBezTo>
                <a:cubicBezTo>
                  <a:pt x="10701" y="422"/>
                  <a:pt x="10673" y="408"/>
                  <a:pt x="10645" y="408"/>
                </a:cubicBezTo>
                <a:cubicBezTo>
                  <a:pt x="10537" y="391"/>
                  <a:pt x="10429" y="374"/>
                  <a:pt x="10321" y="357"/>
                </a:cubicBezTo>
                <a:cubicBezTo>
                  <a:pt x="10151" y="334"/>
                  <a:pt x="9975" y="311"/>
                  <a:pt x="9805" y="294"/>
                </a:cubicBezTo>
                <a:cubicBezTo>
                  <a:pt x="9793" y="283"/>
                  <a:pt x="9782" y="277"/>
                  <a:pt x="9776" y="272"/>
                </a:cubicBezTo>
                <a:close/>
                <a:moveTo>
                  <a:pt x="7388" y="368"/>
                </a:moveTo>
                <a:lnTo>
                  <a:pt x="7388" y="368"/>
                </a:lnTo>
                <a:cubicBezTo>
                  <a:pt x="7359" y="385"/>
                  <a:pt x="7325" y="402"/>
                  <a:pt x="7303" y="425"/>
                </a:cubicBezTo>
                <a:cubicBezTo>
                  <a:pt x="7297" y="425"/>
                  <a:pt x="7286" y="431"/>
                  <a:pt x="7280" y="431"/>
                </a:cubicBezTo>
                <a:cubicBezTo>
                  <a:pt x="7303" y="419"/>
                  <a:pt x="7320" y="402"/>
                  <a:pt x="7337" y="380"/>
                </a:cubicBezTo>
                <a:cubicBezTo>
                  <a:pt x="7354" y="380"/>
                  <a:pt x="7371" y="374"/>
                  <a:pt x="7388" y="368"/>
                </a:cubicBezTo>
                <a:close/>
                <a:moveTo>
                  <a:pt x="7093" y="431"/>
                </a:moveTo>
                <a:cubicBezTo>
                  <a:pt x="7087" y="431"/>
                  <a:pt x="7076" y="436"/>
                  <a:pt x="7064" y="436"/>
                </a:cubicBezTo>
                <a:lnTo>
                  <a:pt x="7070" y="431"/>
                </a:lnTo>
                <a:close/>
                <a:moveTo>
                  <a:pt x="10321" y="436"/>
                </a:moveTo>
                <a:cubicBezTo>
                  <a:pt x="10333" y="436"/>
                  <a:pt x="10338" y="436"/>
                  <a:pt x="10350" y="442"/>
                </a:cubicBezTo>
                <a:cubicBezTo>
                  <a:pt x="10344" y="448"/>
                  <a:pt x="10338" y="453"/>
                  <a:pt x="10327" y="459"/>
                </a:cubicBezTo>
                <a:cubicBezTo>
                  <a:pt x="10327" y="453"/>
                  <a:pt x="10321" y="442"/>
                  <a:pt x="10321" y="436"/>
                </a:cubicBezTo>
                <a:close/>
                <a:moveTo>
                  <a:pt x="6979" y="482"/>
                </a:moveTo>
                <a:cubicBezTo>
                  <a:pt x="6985" y="487"/>
                  <a:pt x="6991" y="499"/>
                  <a:pt x="6996" y="504"/>
                </a:cubicBezTo>
                <a:cubicBezTo>
                  <a:pt x="6991" y="510"/>
                  <a:pt x="6985" y="510"/>
                  <a:pt x="6979" y="510"/>
                </a:cubicBezTo>
                <a:cubicBezTo>
                  <a:pt x="6979" y="504"/>
                  <a:pt x="6979" y="493"/>
                  <a:pt x="6979" y="482"/>
                </a:cubicBezTo>
                <a:close/>
                <a:moveTo>
                  <a:pt x="10764" y="425"/>
                </a:moveTo>
                <a:cubicBezTo>
                  <a:pt x="10883" y="425"/>
                  <a:pt x="11008" y="470"/>
                  <a:pt x="11121" y="504"/>
                </a:cubicBezTo>
                <a:cubicBezTo>
                  <a:pt x="11110" y="509"/>
                  <a:pt x="11098" y="511"/>
                  <a:pt x="11086" y="511"/>
                </a:cubicBezTo>
                <a:cubicBezTo>
                  <a:pt x="11052" y="511"/>
                  <a:pt x="11019" y="496"/>
                  <a:pt x="10985" y="487"/>
                </a:cubicBezTo>
                <a:cubicBezTo>
                  <a:pt x="10911" y="470"/>
                  <a:pt x="10832" y="465"/>
                  <a:pt x="10764" y="425"/>
                </a:cubicBezTo>
                <a:close/>
                <a:moveTo>
                  <a:pt x="7167" y="493"/>
                </a:moveTo>
                <a:cubicBezTo>
                  <a:pt x="7155" y="510"/>
                  <a:pt x="7138" y="521"/>
                  <a:pt x="7121" y="538"/>
                </a:cubicBezTo>
                <a:cubicBezTo>
                  <a:pt x="7110" y="544"/>
                  <a:pt x="7093" y="544"/>
                  <a:pt x="7076" y="550"/>
                </a:cubicBezTo>
                <a:cubicBezTo>
                  <a:pt x="7076" y="550"/>
                  <a:pt x="7076" y="544"/>
                  <a:pt x="7076" y="544"/>
                </a:cubicBezTo>
                <a:cubicBezTo>
                  <a:pt x="7076" y="550"/>
                  <a:pt x="7076" y="550"/>
                  <a:pt x="7070" y="550"/>
                </a:cubicBezTo>
                <a:cubicBezTo>
                  <a:pt x="7047" y="556"/>
                  <a:pt x="7025" y="559"/>
                  <a:pt x="7007" y="559"/>
                </a:cubicBezTo>
                <a:cubicBezTo>
                  <a:pt x="6994" y="559"/>
                  <a:pt x="6983" y="558"/>
                  <a:pt x="6974" y="555"/>
                </a:cubicBezTo>
                <a:cubicBezTo>
                  <a:pt x="6974" y="552"/>
                  <a:pt x="6974" y="548"/>
                  <a:pt x="6974" y="544"/>
                </a:cubicBezTo>
                <a:cubicBezTo>
                  <a:pt x="6996" y="533"/>
                  <a:pt x="7025" y="527"/>
                  <a:pt x="7047" y="521"/>
                </a:cubicBezTo>
                <a:cubicBezTo>
                  <a:pt x="7053" y="521"/>
                  <a:pt x="7059" y="527"/>
                  <a:pt x="7064" y="533"/>
                </a:cubicBezTo>
                <a:lnTo>
                  <a:pt x="7087" y="510"/>
                </a:lnTo>
                <a:lnTo>
                  <a:pt x="7115" y="504"/>
                </a:lnTo>
                <a:lnTo>
                  <a:pt x="7121" y="521"/>
                </a:lnTo>
                <a:lnTo>
                  <a:pt x="7127" y="499"/>
                </a:lnTo>
                <a:cubicBezTo>
                  <a:pt x="7138" y="499"/>
                  <a:pt x="7155" y="499"/>
                  <a:pt x="7167" y="493"/>
                </a:cubicBezTo>
                <a:close/>
                <a:moveTo>
                  <a:pt x="11609" y="555"/>
                </a:moveTo>
                <a:cubicBezTo>
                  <a:pt x="11655" y="572"/>
                  <a:pt x="11723" y="567"/>
                  <a:pt x="11745" y="618"/>
                </a:cubicBezTo>
                <a:cubicBezTo>
                  <a:pt x="11700" y="607"/>
                  <a:pt x="11655" y="595"/>
                  <a:pt x="11609" y="584"/>
                </a:cubicBezTo>
                <a:cubicBezTo>
                  <a:pt x="11609" y="572"/>
                  <a:pt x="11609" y="561"/>
                  <a:pt x="11609" y="555"/>
                </a:cubicBezTo>
                <a:close/>
                <a:moveTo>
                  <a:pt x="11836" y="618"/>
                </a:moveTo>
                <a:lnTo>
                  <a:pt x="11836" y="618"/>
                </a:lnTo>
                <a:cubicBezTo>
                  <a:pt x="11834" y="620"/>
                  <a:pt x="11832" y="623"/>
                  <a:pt x="11830" y="627"/>
                </a:cubicBezTo>
                <a:lnTo>
                  <a:pt x="11830" y="627"/>
                </a:lnTo>
                <a:cubicBezTo>
                  <a:pt x="11832" y="624"/>
                  <a:pt x="11834" y="621"/>
                  <a:pt x="11836" y="618"/>
                </a:cubicBezTo>
                <a:close/>
                <a:moveTo>
                  <a:pt x="10928" y="527"/>
                </a:moveTo>
                <a:lnTo>
                  <a:pt x="10928" y="527"/>
                </a:lnTo>
                <a:cubicBezTo>
                  <a:pt x="11030" y="550"/>
                  <a:pt x="11127" y="589"/>
                  <a:pt x="11229" y="601"/>
                </a:cubicBezTo>
                <a:cubicBezTo>
                  <a:pt x="11252" y="601"/>
                  <a:pt x="11269" y="618"/>
                  <a:pt x="11286" y="635"/>
                </a:cubicBezTo>
                <a:cubicBezTo>
                  <a:pt x="11284" y="635"/>
                  <a:pt x="11283" y="635"/>
                  <a:pt x="11282" y="635"/>
                </a:cubicBezTo>
                <a:cubicBezTo>
                  <a:pt x="11262" y="635"/>
                  <a:pt x="11229" y="614"/>
                  <a:pt x="11207" y="614"/>
                </a:cubicBezTo>
                <a:cubicBezTo>
                  <a:pt x="11193" y="614"/>
                  <a:pt x="11184" y="622"/>
                  <a:pt x="11184" y="646"/>
                </a:cubicBezTo>
                <a:cubicBezTo>
                  <a:pt x="11178" y="635"/>
                  <a:pt x="11178" y="624"/>
                  <a:pt x="11172" y="607"/>
                </a:cubicBezTo>
                <a:cubicBezTo>
                  <a:pt x="11087" y="601"/>
                  <a:pt x="11002" y="572"/>
                  <a:pt x="10928" y="527"/>
                </a:cubicBezTo>
                <a:close/>
                <a:moveTo>
                  <a:pt x="6940" y="550"/>
                </a:moveTo>
                <a:cubicBezTo>
                  <a:pt x="6940" y="550"/>
                  <a:pt x="6940" y="555"/>
                  <a:pt x="6940" y="555"/>
                </a:cubicBezTo>
                <a:lnTo>
                  <a:pt x="6911" y="589"/>
                </a:lnTo>
                <a:cubicBezTo>
                  <a:pt x="6904" y="588"/>
                  <a:pt x="6897" y="587"/>
                  <a:pt x="6891" y="587"/>
                </a:cubicBezTo>
                <a:cubicBezTo>
                  <a:pt x="6849" y="587"/>
                  <a:pt x="6814" y="615"/>
                  <a:pt x="6775" y="629"/>
                </a:cubicBezTo>
                <a:lnTo>
                  <a:pt x="6792" y="646"/>
                </a:lnTo>
                <a:lnTo>
                  <a:pt x="6747" y="675"/>
                </a:lnTo>
                <a:cubicBezTo>
                  <a:pt x="6738" y="678"/>
                  <a:pt x="6729" y="679"/>
                  <a:pt x="6721" y="679"/>
                </a:cubicBezTo>
                <a:cubicBezTo>
                  <a:pt x="6700" y="679"/>
                  <a:pt x="6680" y="672"/>
                  <a:pt x="6661" y="672"/>
                </a:cubicBezTo>
                <a:cubicBezTo>
                  <a:pt x="6647" y="672"/>
                  <a:pt x="6635" y="675"/>
                  <a:pt x="6622" y="686"/>
                </a:cubicBezTo>
                <a:cubicBezTo>
                  <a:pt x="6616" y="692"/>
                  <a:pt x="6610" y="709"/>
                  <a:pt x="6610" y="714"/>
                </a:cubicBezTo>
                <a:cubicBezTo>
                  <a:pt x="6605" y="720"/>
                  <a:pt x="6605" y="720"/>
                  <a:pt x="6605" y="720"/>
                </a:cubicBezTo>
                <a:cubicBezTo>
                  <a:pt x="6605" y="709"/>
                  <a:pt x="6610" y="692"/>
                  <a:pt x="6616" y="680"/>
                </a:cubicBezTo>
                <a:cubicBezTo>
                  <a:pt x="6724" y="641"/>
                  <a:pt x="6832" y="589"/>
                  <a:pt x="6940" y="550"/>
                </a:cubicBezTo>
                <a:close/>
                <a:moveTo>
                  <a:pt x="6593" y="686"/>
                </a:moveTo>
                <a:lnTo>
                  <a:pt x="6593" y="686"/>
                </a:lnTo>
                <a:cubicBezTo>
                  <a:pt x="6576" y="703"/>
                  <a:pt x="6554" y="720"/>
                  <a:pt x="6537" y="737"/>
                </a:cubicBezTo>
                <a:cubicBezTo>
                  <a:pt x="6508" y="743"/>
                  <a:pt x="6480" y="754"/>
                  <a:pt x="6452" y="760"/>
                </a:cubicBezTo>
                <a:cubicBezTo>
                  <a:pt x="6503" y="737"/>
                  <a:pt x="6548" y="714"/>
                  <a:pt x="6593" y="686"/>
                </a:cubicBezTo>
                <a:close/>
                <a:moveTo>
                  <a:pt x="6576" y="782"/>
                </a:moveTo>
                <a:cubicBezTo>
                  <a:pt x="6582" y="788"/>
                  <a:pt x="6588" y="788"/>
                  <a:pt x="6593" y="794"/>
                </a:cubicBezTo>
                <a:cubicBezTo>
                  <a:pt x="6588" y="788"/>
                  <a:pt x="6582" y="788"/>
                  <a:pt x="6576" y="788"/>
                </a:cubicBezTo>
                <a:cubicBezTo>
                  <a:pt x="6576" y="788"/>
                  <a:pt x="6576" y="782"/>
                  <a:pt x="6576" y="782"/>
                </a:cubicBezTo>
                <a:close/>
                <a:moveTo>
                  <a:pt x="6514" y="805"/>
                </a:moveTo>
                <a:cubicBezTo>
                  <a:pt x="6525" y="811"/>
                  <a:pt x="6537" y="811"/>
                  <a:pt x="6542" y="816"/>
                </a:cubicBezTo>
                <a:lnTo>
                  <a:pt x="6486" y="816"/>
                </a:lnTo>
                <a:cubicBezTo>
                  <a:pt x="6486" y="816"/>
                  <a:pt x="6486" y="811"/>
                  <a:pt x="6486" y="811"/>
                </a:cubicBezTo>
                <a:cubicBezTo>
                  <a:pt x="6491" y="811"/>
                  <a:pt x="6503" y="805"/>
                  <a:pt x="6514" y="805"/>
                </a:cubicBezTo>
                <a:close/>
                <a:moveTo>
                  <a:pt x="11133" y="499"/>
                </a:moveTo>
                <a:cubicBezTo>
                  <a:pt x="11156" y="499"/>
                  <a:pt x="11168" y="506"/>
                  <a:pt x="11162" y="521"/>
                </a:cubicBezTo>
                <a:lnTo>
                  <a:pt x="11162" y="521"/>
                </a:lnTo>
                <a:cubicBezTo>
                  <a:pt x="11161" y="521"/>
                  <a:pt x="11161" y="521"/>
                  <a:pt x="11161" y="521"/>
                </a:cubicBezTo>
                <a:lnTo>
                  <a:pt x="11161" y="521"/>
                </a:lnTo>
                <a:cubicBezTo>
                  <a:pt x="11161" y="522"/>
                  <a:pt x="11161" y="522"/>
                  <a:pt x="11162" y="522"/>
                </a:cubicBezTo>
                <a:lnTo>
                  <a:pt x="11162" y="522"/>
                </a:lnTo>
                <a:cubicBezTo>
                  <a:pt x="11162" y="522"/>
                  <a:pt x="11162" y="522"/>
                  <a:pt x="11162" y="521"/>
                </a:cubicBezTo>
                <a:lnTo>
                  <a:pt x="11162" y="521"/>
                </a:lnTo>
                <a:cubicBezTo>
                  <a:pt x="11281" y="533"/>
                  <a:pt x="11394" y="584"/>
                  <a:pt x="11507" y="612"/>
                </a:cubicBezTo>
                <a:cubicBezTo>
                  <a:pt x="11507" y="607"/>
                  <a:pt x="11507" y="595"/>
                  <a:pt x="11507" y="589"/>
                </a:cubicBezTo>
                <a:cubicBezTo>
                  <a:pt x="11518" y="601"/>
                  <a:pt x="11524" y="612"/>
                  <a:pt x="11530" y="618"/>
                </a:cubicBezTo>
                <a:cubicBezTo>
                  <a:pt x="11694" y="675"/>
                  <a:pt x="11859" y="709"/>
                  <a:pt x="12012" y="782"/>
                </a:cubicBezTo>
                <a:cubicBezTo>
                  <a:pt x="12018" y="777"/>
                  <a:pt x="12018" y="765"/>
                  <a:pt x="12018" y="754"/>
                </a:cubicBezTo>
                <a:cubicBezTo>
                  <a:pt x="12052" y="816"/>
                  <a:pt x="12131" y="816"/>
                  <a:pt x="12182" y="850"/>
                </a:cubicBezTo>
                <a:cubicBezTo>
                  <a:pt x="12177" y="852"/>
                  <a:pt x="12172" y="852"/>
                  <a:pt x="12167" y="852"/>
                </a:cubicBezTo>
                <a:cubicBezTo>
                  <a:pt x="12134" y="852"/>
                  <a:pt x="12106" y="826"/>
                  <a:pt x="12076" y="826"/>
                </a:cubicBezTo>
                <a:cubicBezTo>
                  <a:pt x="12072" y="826"/>
                  <a:pt x="12067" y="827"/>
                  <a:pt x="12063" y="828"/>
                </a:cubicBezTo>
                <a:cubicBezTo>
                  <a:pt x="11774" y="692"/>
                  <a:pt x="11445" y="652"/>
                  <a:pt x="11162" y="522"/>
                </a:cubicBezTo>
                <a:lnTo>
                  <a:pt x="11162" y="522"/>
                </a:lnTo>
                <a:cubicBezTo>
                  <a:pt x="11160" y="525"/>
                  <a:pt x="11158" y="529"/>
                  <a:pt x="11155" y="533"/>
                </a:cubicBezTo>
                <a:cubicBezTo>
                  <a:pt x="11127" y="533"/>
                  <a:pt x="11115" y="521"/>
                  <a:pt x="11133" y="499"/>
                </a:cubicBezTo>
                <a:close/>
                <a:moveTo>
                  <a:pt x="6401" y="839"/>
                </a:moveTo>
                <a:cubicBezTo>
                  <a:pt x="6378" y="856"/>
                  <a:pt x="6355" y="868"/>
                  <a:pt x="6327" y="885"/>
                </a:cubicBezTo>
                <a:cubicBezTo>
                  <a:pt x="6298" y="896"/>
                  <a:pt x="6270" y="907"/>
                  <a:pt x="6242" y="913"/>
                </a:cubicBezTo>
                <a:cubicBezTo>
                  <a:pt x="6242" y="907"/>
                  <a:pt x="6242" y="896"/>
                  <a:pt x="6236" y="890"/>
                </a:cubicBezTo>
                <a:cubicBezTo>
                  <a:pt x="6264" y="885"/>
                  <a:pt x="6293" y="873"/>
                  <a:pt x="6321" y="868"/>
                </a:cubicBezTo>
                <a:cubicBezTo>
                  <a:pt x="6327" y="868"/>
                  <a:pt x="6327" y="873"/>
                  <a:pt x="6332" y="873"/>
                </a:cubicBezTo>
                <a:cubicBezTo>
                  <a:pt x="6332" y="873"/>
                  <a:pt x="6332" y="868"/>
                  <a:pt x="6338" y="862"/>
                </a:cubicBezTo>
                <a:cubicBezTo>
                  <a:pt x="6361" y="856"/>
                  <a:pt x="6378" y="845"/>
                  <a:pt x="6401" y="839"/>
                </a:cubicBezTo>
                <a:close/>
                <a:moveTo>
                  <a:pt x="12194" y="856"/>
                </a:moveTo>
                <a:cubicBezTo>
                  <a:pt x="12273" y="868"/>
                  <a:pt x="12358" y="896"/>
                  <a:pt x="12420" y="947"/>
                </a:cubicBezTo>
                <a:cubicBezTo>
                  <a:pt x="12375" y="936"/>
                  <a:pt x="12330" y="919"/>
                  <a:pt x="12296" y="890"/>
                </a:cubicBezTo>
                <a:cubicBezTo>
                  <a:pt x="12269" y="896"/>
                  <a:pt x="12242" y="896"/>
                  <a:pt x="12225" y="915"/>
                </a:cubicBezTo>
                <a:lnTo>
                  <a:pt x="12225" y="915"/>
                </a:lnTo>
                <a:cubicBezTo>
                  <a:pt x="12231" y="907"/>
                  <a:pt x="12240" y="889"/>
                  <a:pt x="12245" y="885"/>
                </a:cubicBezTo>
                <a:cubicBezTo>
                  <a:pt x="12233" y="879"/>
                  <a:pt x="12205" y="862"/>
                  <a:pt x="12194" y="856"/>
                </a:cubicBezTo>
                <a:close/>
                <a:moveTo>
                  <a:pt x="12069" y="879"/>
                </a:moveTo>
                <a:cubicBezTo>
                  <a:pt x="12120" y="896"/>
                  <a:pt x="12171" y="907"/>
                  <a:pt x="12222" y="919"/>
                </a:cubicBezTo>
                <a:cubicBezTo>
                  <a:pt x="12256" y="953"/>
                  <a:pt x="12301" y="964"/>
                  <a:pt x="12347" y="975"/>
                </a:cubicBezTo>
                <a:cubicBezTo>
                  <a:pt x="12341" y="981"/>
                  <a:pt x="12330" y="987"/>
                  <a:pt x="12324" y="992"/>
                </a:cubicBezTo>
                <a:cubicBezTo>
                  <a:pt x="12307" y="987"/>
                  <a:pt x="12290" y="975"/>
                  <a:pt x="12279" y="964"/>
                </a:cubicBezTo>
                <a:cubicBezTo>
                  <a:pt x="12267" y="975"/>
                  <a:pt x="12256" y="981"/>
                  <a:pt x="12245" y="992"/>
                </a:cubicBezTo>
                <a:lnTo>
                  <a:pt x="12256" y="964"/>
                </a:lnTo>
                <a:cubicBezTo>
                  <a:pt x="12188" y="947"/>
                  <a:pt x="12137" y="902"/>
                  <a:pt x="12063" y="890"/>
                </a:cubicBezTo>
                <a:cubicBezTo>
                  <a:pt x="12069" y="890"/>
                  <a:pt x="12069" y="885"/>
                  <a:pt x="12069" y="879"/>
                </a:cubicBezTo>
                <a:close/>
                <a:moveTo>
                  <a:pt x="12716" y="1056"/>
                </a:moveTo>
                <a:cubicBezTo>
                  <a:pt x="12734" y="1056"/>
                  <a:pt x="12755" y="1070"/>
                  <a:pt x="12755" y="1089"/>
                </a:cubicBezTo>
                <a:cubicBezTo>
                  <a:pt x="12752" y="1095"/>
                  <a:pt x="12746" y="1098"/>
                  <a:pt x="12738" y="1098"/>
                </a:cubicBezTo>
                <a:cubicBezTo>
                  <a:pt x="12721" y="1098"/>
                  <a:pt x="12697" y="1082"/>
                  <a:pt x="12693" y="1066"/>
                </a:cubicBezTo>
                <a:cubicBezTo>
                  <a:pt x="12698" y="1059"/>
                  <a:pt x="12707" y="1056"/>
                  <a:pt x="12716" y="1056"/>
                </a:cubicBezTo>
                <a:close/>
                <a:moveTo>
                  <a:pt x="6189" y="923"/>
                </a:moveTo>
                <a:cubicBezTo>
                  <a:pt x="6197" y="923"/>
                  <a:pt x="6205" y="923"/>
                  <a:pt x="6213" y="924"/>
                </a:cubicBezTo>
                <a:cubicBezTo>
                  <a:pt x="6169" y="946"/>
                  <a:pt x="6125" y="963"/>
                  <a:pt x="6076" y="974"/>
                </a:cubicBezTo>
                <a:lnTo>
                  <a:pt x="6076" y="974"/>
                </a:lnTo>
                <a:cubicBezTo>
                  <a:pt x="6075" y="974"/>
                  <a:pt x="6073" y="974"/>
                  <a:pt x="6072" y="974"/>
                </a:cubicBezTo>
                <a:lnTo>
                  <a:pt x="6072" y="974"/>
                </a:lnTo>
                <a:cubicBezTo>
                  <a:pt x="6072" y="974"/>
                  <a:pt x="6072" y="975"/>
                  <a:pt x="6071" y="975"/>
                </a:cubicBezTo>
                <a:cubicBezTo>
                  <a:pt x="6073" y="975"/>
                  <a:pt x="6074" y="975"/>
                  <a:pt x="6076" y="974"/>
                </a:cubicBezTo>
                <a:lnTo>
                  <a:pt x="6076" y="974"/>
                </a:lnTo>
                <a:cubicBezTo>
                  <a:pt x="6078" y="975"/>
                  <a:pt x="6080" y="975"/>
                  <a:pt x="6083" y="975"/>
                </a:cubicBezTo>
                <a:cubicBezTo>
                  <a:pt x="5969" y="1009"/>
                  <a:pt x="5856" y="1055"/>
                  <a:pt x="5754" y="1106"/>
                </a:cubicBezTo>
                <a:lnTo>
                  <a:pt x="5742" y="1089"/>
                </a:lnTo>
                <a:cubicBezTo>
                  <a:pt x="5841" y="1047"/>
                  <a:pt x="5948" y="973"/>
                  <a:pt x="6052" y="973"/>
                </a:cubicBezTo>
                <a:cubicBezTo>
                  <a:pt x="6059" y="973"/>
                  <a:pt x="6066" y="973"/>
                  <a:pt x="6072" y="974"/>
                </a:cubicBezTo>
                <a:lnTo>
                  <a:pt x="6072" y="974"/>
                </a:lnTo>
                <a:cubicBezTo>
                  <a:pt x="6097" y="937"/>
                  <a:pt x="6144" y="923"/>
                  <a:pt x="6189" y="923"/>
                </a:cubicBezTo>
                <a:close/>
                <a:moveTo>
                  <a:pt x="5814" y="1128"/>
                </a:moveTo>
                <a:cubicBezTo>
                  <a:pt x="5826" y="1128"/>
                  <a:pt x="5838" y="1132"/>
                  <a:pt x="5850" y="1140"/>
                </a:cubicBezTo>
                <a:cubicBezTo>
                  <a:pt x="5809" y="1150"/>
                  <a:pt x="5768" y="1175"/>
                  <a:pt x="5718" y="1175"/>
                </a:cubicBezTo>
                <a:cubicBezTo>
                  <a:pt x="5713" y="1175"/>
                  <a:pt x="5708" y="1174"/>
                  <a:pt x="5703" y="1174"/>
                </a:cubicBezTo>
                <a:cubicBezTo>
                  <a:pt x="5741" y="1161"/>
                  <a:pt x="5777" y="1128"/>
                  <a:pt x="5814" y="1128"/>
                </a:cubicBezTo>
                <a:close/>
                <a:moveTo>
                  <a:pt x="10020" y="1157"/>
                </a:moveTo>
                <a:cubicBezTo>
                  <a:pt x="10026" y="1157"/>
                  <a:pt x="10032" y="1157"/>
                  <a:pt x="10032" y="1163"/>
                </a:cubicBezTo>
                <a:cubicBezTo>
                  <a:pt x="10044" y="1167"/>
                  <a:pt x="10056" y="1171"/>
                  <a:pt x="10068" y="1171"/>
                </a:cubicBezTo>
                <a:cubicBezTo>
                  <a:pt x="10073" y="1171"/>
                  <a:pt x="10078" y="1170"/>
                  <a:pt x="10083" y="1168"/>
                </a:cubicBezTo>
                <a:cubicBezTo>
                  <a:pt x="10100" y="1174"/>
                  <a:pt x="10111" y="1180"/>
                  <a:pt x="10128" y="1180"/>
                </a:cubicBezTo>
                <a:cubicBezTo>
                  <a:pt x="10114" y="1184"/>
                  <a:pt x="10099" y="1186"/>
                  <a:pt x="10086" y="1186"/>
                </a:cubicBezTo>
                <a:cubicBezTo>
                  <a:pt x="10066" y="1186"/>
                  <a:pt x="10048" y="1183"/>
                  <a:pt x="10032" y="1180"/>
                </a:cubicBezTo>
                <a:cubicBezTo>
                  <a:pt x="10026" y="1168"/>
                  <a:pt x="10026" y="1163"/>
                  <a:pt x="10020" y="1157"/>
                </a:cubicBezTo>
                <a:close/>
                <a:moveTo>
                  <a:pt x="5572" y="1151"/>
                </a:moveTo>
                <a:cubicBezTo>
                  <a:pt x="5579" y="1151"/>
                  <a:pt x="5585" y="1153"/>
                  <a:pt x="5589" y="1157"/>
                </a:cubicBezTo>
                <a:cubicBezTo>
                  <a:pt x="5597" y="1177"/>
                  <a:pt x="5576" y="1192"/>
                  <a:pt x="5555" y="1192"/>
                </a:cubicBezTo>
                <a:cubicBezTo>
                  <a:pt x="5547" y="1192"/>
                  <a:pt x="5539" y="1190"/>
                  <a:pt x="5532" y="1185"/>
                </a:cubicBezTo>
                <a:cubicBezTo>
                  <a:pt x="5524" y="1168"/>
                  <a:pt x="5551" y="1151"/>
                  <a:pt x="5572" y="1151"/>
                </a:cubicBezTo>
                <a:close/>
                <a:moveTo>
                  <a:pt x="9467" y="1190"/>
                </a:moveTo>
                <a:lnTo>
                  <a:pt x="9467" y="1190"/>
                </a:lnTo>
                <a:cubicBezTo>
                  <a:pt x="9468" y="1192"/>
                  <a:pt x="9469" y="1194"/>
                  <a:pt x="9470" y="1197"/>
                </a:cubicBezTo>
                <a:lnTo>
                  <a:pt x="9470" y="1191"/>
                </a:lnTo>
                <a:cubicBezTo>
                  <a:pt x="9469" y="1191"/>
                  <a:pt x="9468" y="1191"/>
                  <a:pt x="9467" y="1190"/>
                </a:cubicBezTo>
                <a:close/>
                <a:moveTo>
                  <a:pt x="10159" y="1184"/>
                </a:moveTo>
                <a:cubicBezTo>
                  <a:pt x="10245" y="1184"/>
                  <a:pt x="10331" y="1205"/>
                  <a:pt x="10412" y="1225"/>
                </a:cubicBezTo>
                <a:cubicBezTo>
                  <a:pt x="10399" y="1226"/>
                  <a:pt x="10387" y="1226"/>
                  <a:pt x="10375" y="1226"/>
                </a:cubicBezTo>
                <a:cubicBezTo>
                  <a:pt x="10291" y="1226"/>
                  <a:pt x="10207" y="1210"/>
                  <a:pt x="10128" y="1185"/>
                </a:cubicBezTo>
                <a:cubicBezTo>
                  <a:pt x="10138" y="1185"/>
                  <a:pt x="10149" y="1184"/>
                  <a:pt x="10159" y="1184"/>
                </a:cubicBezTo>
                <a:close/>
                <a:moveTo>
                  <a:pt x="8591" y="1236"/>
                </a:moveTo>
                <a:cubicBezTo>
                  <a:pt x="8596" y="1242"/>
                  <a:pt x="8608" y="1248"/>
                  <a:pt x="8619" y="1248"/>
                </a:cubicBezTo>
                <a:cubicBezTo>
                  <a:pt x="8608" y="1248"/>
                  <a:pt x="8596" y="1253"/>
                  <a:pt x="8585" y="1253"/>
                </a:cubicBezTo>
                <a:cubicBezTo>
                  <a:pt x="8585" y="1248"/>
                  <a:pt x="8585" y="1242"/>
                  <a:pt x="8591" y="1236"/>
                </a:cubicBezTo>
                <a:close/>
                <a:moveTo>
                  <a:pt x="8506" y="1259"/>
                </a:moveTo>
                <a:cubicBezTo>
                  <a:pt x="8494" y="1259"/>
                  <a:pt x="8489" y="1265"/>
                  <a:pt x="8477" y="1265"/>
                </a:cubicBezTo>
                <a:lnTo>
                  <a:pt x="8489" y="1259"/>
                </a:lnTo>
                <a:close/>
                <a:moveTo>
                  <a:pt x="9924" y="1163"/>
                </a:moveTo>
                <a:cubicBezTo>
                  <a:pt x="9952" y="1163"/>
                  <a:pt x="9981" y="1163"/>
                  <a:pt x="10015" y="1174"/>
                </a:cubicBezTo>
                <a:cubicBezTo>
                  <a:pt x="10009" y="1191"/>
                  <a:pt x="10009" y="1208"/>
                  <a:pt x="10009" y="1225"/>
                </a:cubicBezTo>
                <a:cubicBezTo>
                  <a:pt x="10043" y="1225"/>
                  <a:pt x="10083" y="1225"/>
                  <a:pt x="10117" y="1242"/>
                </a:cubicBezTo>
                <a:cubicBezTo>
                  <a:pt x="10123" y="1231"/>
                  <a:pt x="10128" y="1214"/>
                  <a:pt x="10128" y="1208"/>
                </a:cubicBezTo>
                <a:cubicBezTo>
                  <a:pt x="10128" y="1214"/>
                  <a:pt x="10128" y="1236"/>
                  <a:pt x="10128" y="1248"/>
                </a:cubicBezTo>
                <a:cubicBezTo>
                  <a:pt x="10179" y="1248"/>
                  <a:pt x="10230" y="1253"/>
                  <a:pt x="10276" y="1265"/>
                </a:cubicBezTo>
                <a:cubicBezTo>
                  <a:pt x="9981" y="1231"/>
                  <a:pt x="9680" y="1214"/>
                  <a:pt x="9374" y="1214"/>
                </a:cubicBezTo>
                <a:cubicBezTo>
                  <a:pt x="9243" y="1214"/>
                  <a:pt x="9118" y="1219"/>
                  <a:pt x="8988" y="1225"/>
                </a:cubicBezTo>
                <a:cubicBezTo>
                  <a:pt x="9022" y="1219"/>
                  <a:pt x="9050" y="1219"/>
                  <a:pt x="9084" y="1214"/>
                </a:cubicBezTo>
                <a:cubicBezTo>
                  <a:pt x="9084" y="1202"/>
                  <a:pt x="9090" y="1185"/>
                  <a:pt x="9090" y="1174"/>
                </a:cubicBezTo>
                <a:cubicBezTo>
                  <a:pt x="9096" y="1180"/>
                  <a:pt x="9101" y="1197"/>
                  <a:pt x="9107" y="1202"/>
                </a:cubicBezTo>
                <a:cubicBezTo>
                  <a:pt x="9193" y="1194"/>
                  <a:pt x="9276" y="1181"/>
                  <a:pt x="9359" y="1181"/>
                </a:cubicBezTo>
                <a:cubicBezTo>
                  <a:pt x="9395" y="1181"/>
                  <a:pt x="9431" y="1184"/>
                  <a:pt x="9467" y="1190"/>
                </a:cubicBezTo>
                <a:lnTo>
                  <a:pt x="9467" y="1190"/>
                </a:lnTo>
                <a:cubicBezTo>
                  <a:pt x="9464" y="1183"/>
                  <a:pt x="9463" y="1177"/>
                  <a:pt x="9459" y="1168"/>
                </a:cubicBezTo>
                <a:lnTo>
                  <a:pt x="9464" y="1168"/>
                </a:lnTo>
                <a:lnTo>
                  <a:pt x="9487" y="1191"/>
                </a:lnTo>
                <a:cubicBezTo>
                  <a:pt x="9532" y="1185"/>
                  <a:pt x="9578" y="1185"/>
                  <a:pt x="9623" y="1185"/>
                </a:cubicBezTo>
                <a:cubicBezTo>
                  <a:pt x="9623" y="1185"/>
                  <a:pt x="9623" y="1180"/>
                  <a:pt x="9623" y="1180"/>
                </a:cubicBezTo>
                <a:cubicBezTo>
                  <a:pt x="9714" y="1185"/>
                  <a:pt x="9805" y="1191"/>
                  <a:pt x="9896" y="1191"/>
                </a:cubicBezTo>
                <a:cubicBezTo>
                  <a:pt x="9930" y="1202"/>
                  <a:pt x="9964" y="1214"/>
                  <a:pt x="9998" y="1219"/>
                </a:cubicBezTo>
                <a:cubicBezTo>
                  <a:pt x="9992" y="1202"/>
                  <a:pt x="9981" y="1185"/>
                  <a:pt x="9975" y="1168"/>
                </a:cubicBezTo>
                <a:cubicBezTo>
                  <a:pt x="9958" y="1168"/>
                  <a:pt x="9941" y="1163"/>
                  <a:pt x="9924" y="1163"/>
                </a:cubicBezTo>
                <a:close/>
                <a:moveTo>
                  <a:pt x="12818" y="1185"/>
                </a:moveTo>
                <a:lnTo>
                  <a:pt x="12818" y="1185"/>
                </a:lnTo>
                <a:cubicBezTo>
                  <a:pt x="12863" y="1208"/>
                  <a:pt x="12937" y="1208"/>
                  <a:pt x="12948" y="1270"/>
                </a:cubicBezTo>
                <a:cubicBezTo>
                  <a:pt x="12903" y="1248"/>
                  <a:pt x="12852" y="1231"/>
                  <a:pt x="12818" y="1185"/>
                </a:cubicBezTo>
                <a:close/>
                <a:moveTo>
                  <a:pt x="8215" y="1238"/>
                </a:moveTo>
                <a:cubicBezTo>
                  <a:pt x="8225" y="1238"/>
                  <a:pt x="8233" y="1243"/>
                  <a:pt x="8233" y="1253"/>
                </a:cubicBezTo>
                <a:cubicBezTo>
                  <a:pt x="8230" y="1265"/>
                  <a:pt x="8218" y="1273"/>
                  <a:pt x="8207" y="1273"/>
                </a:cubicBezTo>
                <a:cubicBezTo>
                  <a:pt x="8197" y="1273"/>
                  <a:pt x="8188" y="1267"/>
                  <a:pt x="8188" y="1253"/>
                </a:cubicBezTo>
                <a:cubicBezTo>
                  <a:pt x="8191" y="1244"/>
                  <a:pt x="8204" y="1238"/>
                  <a:pt x="8215" y="1238"/>
                </a:cubicBezTo>
                <a:close/>
                <a:moveTo>
                  <a:pt x="8097" y="1304"/>
                </a:moveTo>
                <a:cubicBezTo>
                  <a:pt x="8097" y="1304"/>
                  <a:pt x="8097" y="1310"/>
                  <a:pt x="8103" y="1310"/>
                </a:cubicBezTo>
                <a:lnTo>
                  <a:pt x="8097" y="1310"/>
                </a:lnTo>
                <a:cubicBezTo>
                  <a:pt x="8097" y="1310"/>
                  <a:pt x="8097" y="1304"/>
                  <a:pt x="8097" y="1304"/>
                </a:cubicBezTo>
                <a:close/>
                <a:moveTo>
                  <a:pt x="13216" y="1332"/>
                </a:moveTo>
                <a:lnTo>
                  <a:pt x="13216" y="1332"/>
                </a:lnTo>
                <a:cubicBezTo>
                  <a:pt x="13216" y="1333"/>
                  <a:pt x="13215" y="1333"/>
                  <a:pt x="13215" y="1333"/>
                </a:cubicBezTo>
                <a:cubicBezTo>
                  <a:pt x="13216" y="1334"/>
                  <a:pt x="13217" y="1334"/>
                  <a:pt x="13218" y="1335"/>
                </a:cubicBezTo>
                <a:lnTo>
                  <a:pt x="13218" y="1335"/>
                </a:lnTo>
                <a:cubicBezTo>
                  <a:pt x="13217" y="1334"/>
                  <a:pt x="13217" y="1333"/>
                  <a:pt x="13216" y="1332"/>
                </a:cubicBezTo>
                <a:close/>
                <a:moveTo>
                  <a:pt x="10406" y="1236"/>
                </a:moveTo>
                <a:lnTo>
                  <a:pt x="10406" y="1236"/>
                </a:lnTo>
                <a:cubicBezTo>
                  <a:pt x="10599" y="1265"/>
                  <a:pt x="10792" y="1304"/>
                  <a:pt x="10979" y="1367"/>
                </a:cubicBezTo>
                <a:cubicBezTo>
                  <a:pt x="10923" y="1361"/>
                  <a:pt x="10866" y="1338"/>
                  <a:pt x="10803" y="1338"/>
                </a:cubicBezTo>
                <a:cubicBezTo>
                  <a:pt x="10792" y="1338"/>
                  <a:pt x="10781" y="1338"/>
                  <a:pt x="10769" y="1333"/>
                </a:cubicBezTo>
                <a:cubicBezTo>
                  <a:pt x="10769" y="1333"/>
                  <a:pt x="10769" y="1327"/>
                  <a:pt x="10764" y="1321"/>
                </a:cubicBezTo>
                <a:cubicBezTo>
                  <a:pt x="10645" y="1287"/>
                  <a:pt x="10520" y="1276"/>
                  <a:pt x="10406" y="1236"/>
                </a:cubicBezTo>
                <a:close/>
                <a:moveTo>
                  <a:pt x="12908" y="1163"/>
                </a:moveTo>
                <a:cubicBezTo>
                  <a:pt x="13008" y="1213"/>
                  <a:pt x="13146" y="1241"/>
                  <a:pt x="13216" y="1332"/>
                </a:cubicBezTo>
                <a:lnTo>
                  <a:pt x="13216" y="1332"/>
                </a:lnTo>
                <a:cubicBezTo>
                  <a:pt x="13222" y="1331"/>
                  <a:pt x="13227" y="1331"/>
                  <a:pt x="13233" y="1331"/>
                </a:cubicBezTo>
                <a:cubicBezTo>
                  <a:pt x="13278" y="1331"/>
                  <a:pt x="13320" y="1366"/>
                  <a:pt x="13345" y="1401"/>
                </a:cubicBezTo>
                <a:cubicBezTo>
                  <a:pt x="13301" y="1384"/>
                  <a:pt x="13257" y="1362"/>
                  <a:pt x="13218" y="1335"/>
                </a:cubicBezTo>
                <a:lnTo>
                  <a:pt x="13218" y="1335"/>
                </a:lnTo>
                <a:cubicBezTo>
                  <a:pt x="13219" y="1336"/>
                  <a:pt x="13220" y="1337"/>
                  <a:pt x="13220" y="1338"/>
                </a:cubicBezTo>
                <a:cubicBezTo>
                  <a:pt x="13118" y="1276"/>
                  <a:pt x="13016" y="1225"/>
                  <a:pt x="12903" y="1180"/>
                </a:cubicBezTo>
                <a:lnTo>
                  <a:pt x="12908" y="1163"/>
                </a:lnTo>
                <a:close/>
                <a:moveTo>
                  <a:pt x="11771" y="1387"/>
                </a:moveTo>
                <a:cubicBezTo>
                  <a:pt x="11784" y="1387"/>
                  <a:pt x="11789" y="1395"/>
                  <a:pt x="11785" y="1412"/>
                </a:cubicBezTo>
                <a:cubicBezTo>
                  <a:pt x="11778" y="1416"/>
                  <a:pt x="11772" y="1418"/>
                  <a:pt x="11767" y="1418"/>
                </a:cubicBezTo>
                <a:cubicBezTo>
                  <a:pt x="11757" y="1418"/>
                  <a:pt x="11753" y="1409"/>
                  <a:pt x="11757" y="1389"/>
                </a:cubicBezTo>
                <a:cubicBezTo>
                  <a:pt x="11762" y="1388"/>
                  <a:pt x="11767" y="1387"/>
                  <a:pt x="11771" y="1387"/>
                </a:cubicBezTo>
                <a:close/>
                <a:moveTo>
                  <a:pt x="5260" y="1310"/>
                </a:moveTo>
                <a:lnTo>
                  <a:pt x="5260" y="1310"/>
                </a:lnTo>
                <a:cubicBezTo>
                  <a:pt x="5220" y="1338"/>
                  <a:pt x="5181" y="1355"/>
                  <a:pt x="5135" y="1367"/>
                </a:cubicBezTo>
                <a:cubicBezTo>
                  <a:pt x="5124" y="1389"/>
                  <a:pt x="5101" y="1407"/>
                  <a:pt x="5107" y="1435"/>
                </a:cubicBezTo>
                <a:cubicBezTo>
                  <a:pt x="5152" y="1435"/>
                  <a:pt x="5192" y="1407"/>
                  <a:pt x="5232" y="1384"/>
                </a:cubicBezTo>
                <a:cubicBezTo>
                  <a:pt x="5232" y="1389"/>
                  <a:pt x="5232" y="1407"/>
                  <a:pt x="5232" y="1412"/>
                </a:cubicBezTo>
                <a:cubicBezTo>
                  <a:pt x="5215" y="1418"/>
                  <a:pt x="5192" y="1424"/>
                  <a:pt x="5175" y="1429"/>
                </a:cubicBezTo>
                <a:cubicBezTo>
                  <a:pt x="5175" y="1441"/>
                  <a:pt x="5181" y="1458"/>
                  <a:pt x="5181" y="1469"/>
                </a:cubicBezTo>
                <a:lnTo>
                  <a:pt x="5164" y="1446"/>
                </a:lnTo>
                <a:cubicBezTo>
                  <a:pt x="5101" y="1480"/>
                  <a:pt x="5033" y="1492"/>
                  <a:pt x="4982" y="1537"/>
                </a:cubicBezTo>
                <a:cubicBezTo>
                  <a:pt x="4982" y="1531"/>
                  <a:pt x="4976" y="1526"/>
                  <a:pt x="4976" y="1526"/>
                </a:cubicBezTo>
                <a:cubicBezTo>
                  <a:pt x="5022" y="1497"/>
                  <a:pt x="5062" y="1469"/>
                  <a:pt x="5107" y="1441"/>
                </a:cubicBezTo>
                <a:cubicBezTo>
                  <a:pt x="5101" y="1429"/>
                  <a:pt x="5101" y="1407"/>
                  <a:pt x="5096" y="1395"/>
                </a:cubicBezTo>
                <a:cubicBezTo>
                  <a:pt x="5084" y="1401"/>
                  <a:pt x="5056" y="1412"/>
                  <a:pt x="5039" y="1418"/>
                </a:cubicBezTo>
                <a:cubicBezTo>
                  <a:pt x="5101" y="1367"/>
                  <a:pt x="5181" y="1321"/>
                  <a:pt x="5260" y="1310"/>
                </a:cubicBezTo>
                <a:close/>
                <a:moveTo>
                  <a:pt x="4541" y="1585"/>
                </a:moveTo>
                <a:cubicBezTo>
                  <a:pt x="4548" y="1585"/>
                  <a:pt x="4555" y="1586"/>
                  <a:pt x="4562" y="1588"/>
                </a:cubicBezTo>
                <a:cubicBezTo>
                  <a:pt x="4523" y="1616"/>
                  <a:pt x="4483" y="1639"/>
                  <a:pt x="4443" y="1668"/>
                </a:cubicBezTo>
                <a:cubicBezTo>
                  <a:pt x="4437" y="1662"/>
                  <a:pt x="4432" y="1650"/>
                  <a:pt x="4426" y="1645"/>
                </a:cubicBezTo>
                <a:cubicBezTo>
                  <a:pt x="4466" y="1630"/>
                  <a:pt x="4497" y="1585"/>
                  <a:pt x="4541" y="1585"/>
                </a:cubicBezTo>
                <a:close/>
                <a:moveTo>
                  <a:pt x="12767" y="924"/>
                </a:moveTo>
                <a:cubicBezTo>
                  <a:pt x="12833" y="924"/>
                  <a:pt x="12892" y="996"/>
                  <a:pt x="12959" y="996"/>
                </a:cubicBezTo>
                <a:cubicBezTo>
                  <a:pt x="12972" y="996"/>
                  <a:pt x="12985" y="993"/>
                  <a:pt x="12999" y="987"/>
                </a:cubicBezTo>
                <a:lnTo>
                  <a:pt x="12999" y="987"/>
                </a:lnTo>
                <a:cubicBezTo>
                  <a:pt x="12994" y="992"/>
                  <a:pt x="12988" y="1009"/>
                  <a:pt x="12982" y="1015"/>
                </a:cubicBezTo>
                <a:cubicBezTo>
                  <a:pt x="13158" y="1117"/>
                  <a:pt x="13345" y="1191"/>
                  <a:pt x="13521" y="1293"/>
                </a:cubicBezTo>
                <a:cubicBezTo>
                  <a:pt x="13533" y="1282"/>
                  <a:pt x="13544" y="1276"/>
                  <a:pt x="13555" y="1270"/>
                </a:cubicBezTo>
                <a:lnTo>
                  <a:pt x="13555" y="1270"/>
                </a:lnTo>
                <a:cubicBezTo>
                  <a:pt x="13555" y="1276"/>
                  <a:pt x="13550" y="1293"/>
                  <a:pt x="13550" y="1299"/>
                </a:cubicBezTo>
                <a:cubicBezTo>
                  <a:pt x="13640" y="1333"/>
                  <a:pt x="13708" y="1429"/>
                  <a:pt x="13811" y="1441"/>
                </a:cubicBezTo>
                <a:cubicBezTo>
                  <a:pt x="13839" y="1520"/>
                  <a:pt x="13947" y="1526"/>
                  <a:pt x="14003" y="1588"/>
                </a:cubicBezTo>
                <a:cubicBezTo>
                  <a:pt x="14043" y="1616"/>
                  <a:pt x="14106" y="1622"/>
                  <a:pt x="14111" y="1685"/>
                </a:cubicBezTo>
                <a:lnTo>
                  <a:pt x="14066" y="1685"/>
                </a:lnTo>
                <a:cubicBezTo>
                  <a:pt x="14038" y="1639"/>
                  <a:pt x="13986" y="1628"/>
                  <a:pt x="13941" y="1611"/>
                </a:cubicBezTo>
                <a:cubicBezTo>
                  <a:pt x="13941" y="1622"/>
                  <a:pt x="13941" y="1650"/>
                  <a:pt x="13941" y="1662"/>
                </a:cubicBezTo>
                <a:cubicBezTo>
                  <a:pt x="13930" y="1650"/>
                  <a:pt x="13913" y="1639"/>
                  <a:pt x="13901" y="1628"/>
                </a:cubicBezTo>
                <a:cubicBezTo>
                  <a:pt x="13850" y="1616"/>
                  <a:pt x="13850" y="1543"/>
                  <a:pt x="13799" y="1531"/>
                </a:cubicBezTo>
                <a:cubicBezTo>
                  <a:pt x="13788" y="1537"/>
                  <a:pt x="13777" y="1543"/>
                  <a:pt x="13765" y="1548"/>
                </a:cubicBezTo>
                <a:cubicBezTo>
                  <a:pt x="13640" y="1475"/>
                  <a:pt x="13527" y="1384"/>
                  <a:pt x="13385" y="1338"/>
                </a:cubicBezTo>
                <a:cubicBezTo>
                  <a:pt x="13391" y="1327"/>
                  <a:pt x="13402" y="1310"/>
                  <a:pt x="13408" y="1299"/>
                </a:cubicBezTo>
                <a:cubicBezTo>
                  <a:pt x="13396" y="1287"/>
                  <a:pt x="13368" y="1265"/>
                  <a:pt x="13351" y="1253"/>
                </a:cubicBezTo>
                <a:cubicBezTo>
                  <a:pt x="13340" y="1259"/>
                  <a:pt x="13323" y="1270"/>
                  <a:pt x="13311" y="1276"/>
                </a:cubicBezTo>
                <a:lnTo>
                  <a:pt x="13340" y="1299"/>
                </a:lnTo>
                <a:cubicBezTo>
                  <a:pt x="13328" y="1293"/>
                  <a:pt x="13294" y="1287"/>
                  <a:pt x="13283" y="1282"/>
                </a:cubicBezTo>
                <a:lnTo>
                  <a:pt x="13317" y="1270"/>
                </a:lnTo>
                <a:cubicBezTo>
                  <a:pt x="13317" y="1259"/>
                  <a:pt x="13311" y="1242"/>
                  <a:pt x="13311" y="1231"/>
                </a:cubicBezTo>
                <a:cubicBezTo>
                  <a:pt x="13283" y="1219"/>
                  <a:pt x="13255" y="1208"/>
                  <a:pt x="13226" y="1197"/>
                </a:cubicBezTo>
                <a:lnTo>
                  <a:pt x="13215" y="1214"/>
                </a:lnTo>
                <a:cubicBezTo>
                  <a:pt x="13237" y="1231"/>
                  <a:pt x="13260" y="1248"/>
                  <a:pt x="13272" y="1276"/>
                </a:cubicBezTo>
                <a:cubicBezTo>
                  <a:pt x="13255" y="1248"/>
                  <a:pt x="13220" y="1236"/>
                  <a:pt x="13192" y="1236"/>
                </a:cubicBezTo>
                <a:cubicBezTo>
                  <a:pt x="13203" y="1219"/>
                  <a:pt x="13209" y="1202"/>
                  <a:pt x="13220" y="1185"/>
                </a:cubicBezTo>
                <a:cubicBezTo>
                  <a:pt x="13192" y="1174"/>
                  <a:pt x="13164" y="1157"/>
                  <a:pt x="13135" y="1146"/>
                </a:cubicBezTo>
                <a:lnTo>
                  <a:pt x="13135" y="1146"/>
                </a:lnTo>
                <a:cubicBezTo>
                  <a:pt x="13152" y="1163"/>
                  <a:pt x="13181" y="1197"/>
                  <a:pt x="13198" y="1214"/>
                </a:cubicBezTo>
                <a:cubicBezTo>
                  <a:pt x="13169" y="1214"/>
                  <a:pt x="13152" y="1202"/>
                  <a:pt x="13135" y="1180"/>
                </a:cubicBezTo>
                <a:cubicBezTo>
                  <a:pt x="13073" y="1168"/>
                  <a:pt x="13028" y="1134"/>
                  <a:pt x="12976" y="1111"/>
                </a:cubicBezTo>
                <a:lnTo>
                  <a:pt x="12982" y="1077"/>
                </a:lnTo>
                <a:lnTo>
                  <a:pt x="12982" y="1077"/>
                </a:lnTo>
                <a:cubicBezTo>
                  <a:pt x="12965" y="1083"/>
                  <a:pt x="12942" y="1094"/>
                  <a:pt x="12931" y="1100"/>
                </a:cubicBezTo>
                <a:cubicBezTo>
                  <a:pt x="12931" y="1083"/>
                  <a:pt x="12937" y="1066"/>
                  <a:pt x="12937" y="1049"/>
                </a:cubicBezTo>
                <a:lnTo>
                  <a:pt x="12937" y="1049"/>
                </a:lnTo>
                <a:cubicBezTo>
                  <a:pt x="12914" y="1055"/>
                  <a:pt x="12891" y="1060"/>
                  <a:pt x="12869" y="1066"/>
                </a:cubicBezTo>
                <a:cubicBezTo>
                  <a:pt x="12852" y="1055"/>
                  <a:pt x="12835" y="1043"/>
                  <a:pt x="12823" y="1032"/>
                </a:cubicBezTo>
                <a:cubicBezTo>
                  <a:pt x="12846" y="1032"/>
                  <a:pt x="12874" y="1032"/>
                  <a:pt x="12897" y="1021"/>
                </a:cubicBezTo>
                <a:cubicBezTo>
                  <a:pt x="12886" y="1015"/>
                  <a:pt x="12852" y="1009"/>
                  <a:pt x="12835" y="1004"/>
                </a:cubicBezTo>
                <a:cubicBezTo>
                  <a:pt x="12840" y="992"/>
                  <a:pt x="12852" y="975"/>
                  <a:pt x="12852" y="964"/>
                </a:cubicBezTo>
                <a:lnTo>
                  <a:pt x="12852" y="964"/>
                </a:lnTo>
                <a:cubicBezTo>
                  <a:pt x="12840" y="970"/>
                  <a:pt x="12818" y="987"/>
                  <a:pt x="12806" y="992"/>
                </a:cubicBezTo>
                <a:cubicBezTo>
                  <a:pt x="12789" y="975"/>
                  <a:pt x="12721" y="953"/>
                  <a:pt x="12767" y="930"/>
                </a:cubicBezTo>
                <a:lnTo>
                  <a:pt x="12767" y="924"/>
                </a:lnTo>
                <a:close/>
                <a:moveTo>
                  <a:pt x="5033" y="1412"/>
                </a:moveTo>
                <a:cubicBezTo>
                  <a:pt x="5005" y="1452"/>
                  <a:pt x="4954" y="1452"/>
                  <a:pt x="4925" y="1486"/>
                </a:cubicBezTo>
                <a:cubicBezTo>
                  <a:pt x="4636" y="1611"/>
                  <a:pt x="4381" y="1832"/>
                  <a:pt x="4097" y="1951"/>
                </a:cubicBezTo>
                <a:cubicBezTo>
                  <a:pt x="4188" y="1866"/>
                  <a:pt x="4301" y="1821"/>
                  <a:pt x="4398" y="1753"/>
                </a:cubicBezTo>
                <a:cubicBezTo>
                  <a:pt x="4398" y="1747"/>
                  <a:pt x="4386" y="1741"/>
                  <a:pt x="4381" y="1736"/>
                </a:cubicBezTo>
                <a:lnTo>
                  <a:pt x="4381" y="1736"/>
                </a:lnTo>
                <a:cubicBezTo>
                  <a:pt x="4398" y="1741"/>
                  <a:pt x="4409" y="1741"/>
                  <a:pt x="4420" y="1741"/>
                </a:cubicBezTo>
                <a:cubicBezTo>
                  <a:pt x="4568" y="1656"/>
                  <a:pt x="4704" y="1560"/>
                  <a:pt x="4863" y="1492"/>
                </a:cubicBezTo>
                <a:cubicBezTo>
                  <a:pt x="4863" y="1492"/>
                  <a:pt x="4852" y="1480"/>
                  <a:pt x="4846" y="1475"/>
                </a:cubicBezTo>
                <a:lnTo>
                  <a:pt x="4846" y="1475"/>
                </a:lnTo>
                <a:cubicBezTo>
                  <a:pt x="4854" y="1477"/>
                  <a:pt x="4862" y="1478"/>
                  <a:pt x="4870" y="1478"/>
                </a:cubicBezTo>
                <a:cubicBezTo>
                  <a:pt x="4927" y="1478"/>
                  <a:pt x="4978" y="1427"/>
                  <a:pt x="5033" y="1412"/>
                </a:cubicBezTo>
                <a:close/>
                <a:moveTo>
                  <a:pt x="4018" y="1900"/>
                </a:moveTo>
                <a:cubicBezTo>
                  <a:pt x="3989" y="1900"/>
                  <a:pt x="3961" y="1906"/>
                  <a:pt x="3932" y="1906"/>
                </a:cubicBezTo>
                <a:cubicBezTo>
                  <a:pt x="3927" y="1923"/>
                  <a:pt x="3921" y="1946"/>
                  <a:pt x="3921" y="1963"/>
                </a:cubicBezTo>
                <a:cubicBezTo>
                  <a:pt x="3961" y="1951"/>
                  <a:pt x="4001" y="1940"/>
                  <a:pt x="4018" y="1900"/>
                </a:cubicBezTo>
                <a:close/>
                <a:moveTo>
                  <a:pt x="13385" y="1389"/>
                </a:moveTo>
                <a:cubicBezTo>
                  <a:pt x="13674" y="1554"/>
                  <a:pt x="13947" y="1724"/>
                  <a:pt x="14219" y="1906"/>
                </a:cubicBezTo>
                <a:cubicBezTo>
                  <a:pt x="14253" y="1929"/>
                  <a:pt x="14293" y="1940"/>
                  <a:pt x="14298" y="1980"/>
                </a:cubicBezTo>
                <a:cubicBezTo>
                  <a:pt x="14117" y="1838"/>
                  <a:pt x="13913" y="1741"/>
                  <a:pt x="13725" y="1605"/>
                </a:cubicBezTo>
                <a:cubicBezTo>
                  <a:pt x="13708" y="1616"/>
                  <a:pt x="13691" y="1622"/>
                  <a:pt x="13680" y="1628"/>
                </a:cubicBezTo>
                <a:cubicBezTo>
                  <a:pt x="13697" y="1645"/>
                  <a:pt x="13714" y="1662"/>
                  <a:pt x="13731" y="1679"/>
                </a:cubicBezTo>
                <a:lnTo>
                  <a:pt x="13731" y="1690"/>
                </a:lnTo>
                <a:cubicBezTo>
                  <a:pt x="13691" y="1668"/>
                  <a:pt x="13652" y="1650"/>
                  <a:pt x="13612" y="1628"/>
                </a:cubicBezTo>
                <a:cubicBezTo>
                  <a:pt x="13612" y="1622"/>
                  <a:pt x="13618" y="1611"/>
                  <a:pt x="13618" y="1605"/>
                </a:cubicBezTo>
                <a:cubicBezTo>
                  <a:pt x="13635" y="1616"/>
                  <a:pt x="13657" y="1628"/>
                  <a:pt x="13674" y="1633"/>
                </a:cubicBezTo>
                <a:cubicBezTo>
                  <a:pt x="13680" y="1622"/>
                  <a:pt x="13686" y="1605"/>
                  <a:pt x="13686" y="1594"/>
                </a:cubicBezTo>
                <a:cubicBezTo>
                  <a:pt x="13589" y="1520"/>
                  <a:pt x="13481" y="1469"/>
                  <a:pt x="13374" y="1412"/>
                </a:cubicBezTo>
                <a:cubicBezTo>
                  <a:pt x="13379" y="1407"/>
                  <a:pt x="13385" y="1395"/>
                  <a:pt x="13385" y="1389"/>
                </a:cubicBezTo>
                <a:close/>
                <a:moveTo>
                  <a:pt x="4083" y="1949"/>
                </a:moveTo>
                <a:cubicBezTo>
                  <a:pt x="4092" y="1949"/>
                  <a:pt x="4099" y="1957"/>
                  <a:pt x="4103" y="1974"/>
                </a:cubicBezTo>
                <a:cubicBezTo>
                  <a:pt x="4096" y="1983"/>
                  <a:pt x="4088" y="1988"/>
                  <a:pt x="4082" y="1988"/>
                </a:cubicBezTo>
                <a:cubicBezTo>
                  <a:pt x="4073" y="1988"/>
                  <a:pt x="4066" y="1979"/>
                  <a:pt x="4063" y="1963"/>
                </a:cubicBezTo>
                <a:cubicBezTo>
                  <a:pt x="4070" y="1953"/>
                  <a:pt x="4077" y="1949"/>
                  <a:pt x="4083" y="1949"/>
                </a:cubicBezTo>
                <a:close/>
                <a:moveTo>
                  <a:pt x="5161" y="2073"/>
                </a:moveTo>
                <a:cubicBezTo>
                  <a:pt x="5167" y="2073"/>
                  <a:pt x="5173" y="2077"/>
                  <a:pt x="5181" y="2087"/>
                </a:cubicBezTo>
                <a:cubicBezTo>
                  <a:pt x="5174" y="2100"/>
                  <a:pt x="5168" y="2107"/>
                  <a:pt x="5161" y="2107"/>
                </a:cubicBezTo>
                <a:cubicBezTo>
                  <a:pt x="5155" y="2107"/>
                  <a:pt x="5148" y="2103"/>
                  <a:pt x="5141" y="2093"/>
                </a:cubicBezTo>
                <a:cubicBezTo>
                  <a:pt x="5147" y="2080"/>
                  <a:pt x="5154" y="2073"/>
                  <a:pt x="5161" y="2073"/>
                </a:cubicBezTo>
                <a:close/>
                <a:moveTo>
                  <a:pt x="4267" y="1934"/>
                </a:moveTo>
                <a:cubicBezTo>
                  <a:pt x="4250" y="1963"/>
                  <a:pt x="4159" y="1974"/>
                  <a:pt x="4205" y="2019"/>
                </a:cubicBezTo>
                <a:cubicBezTo>
                  <a:pt x="4193" y="2014"/>
                  <a:pt x="4182" y="2008"/>
                  <a:pt x="4171" y="2002"/>
                </a:cubicBezTo>
                <a:cubicBezTo>
                  <a:pt x="4108" y="2059"/>
                  <a:pt x="4035" y="2104"/>
                  <a:pt x="3949" y="2127"/>
                </a:cubicBezTo>
                <a:cubicBezTo>
                  <a:pt x="4035" y="2070"/>
                  <a:pt x="4125" y="2025"/>
                  <a:pt x="4205" y="1957"/>
                </a:cubicBezTo>
                <a:cubicBezTo>
                  <a:pt x="4222" y="1940"/>
                  <a:pt x="4245" y="1934"/>
                  <a:pt x="4267" y="1934"/>
                </a:cubicBezTo>
                <a:close/>
                <a:moveTo>
                  <a:pt x="14304" y="1974"/>
                </a:moveTo>
                <a:lnTo>
                  <a:pt x="14304" y="1974"/>
                </a:lnTo>
                <a:cubicBezTo>
                  <a:pt x="14406" y="2025"/>
                  <a:pt x="14497" y="2104"/>
                  <a:pt x="14588" y="2161"/>
                </a:cubicBezTo>
                <a:cubicBezTo>
                  <a:pt x="14480" y="2127"/>
                  <a:pt x="14395" y="2042"/>
                  <a:pt x="14304" y="1974"/>
                </a:cubicBezTo>
                <a:close/>
                <a:moveTo>
                  <a:pt x="4057" y="1980"/>
                </a:moveTo>
                <a:cubicBezTo>
                  <a:pt x="4040" y="2019"/>
                  <a:pt x="3995" y="2042"/>
                  <a:pt x="3961" y="2065"/>
                </a:cubicBezTo>
                <a:cubicBezTo>
                  <a:pt x="3893" y="2110"/>
                  <a:pt x="3836" y="2167"/>
                  <a:pt x="3757" y="2190"/>
                </a:cubicBezTo>
                <a:cubicBezTo>
                  <a:pt x="3836" y="2099"/>
                  <a:pt x="3955" y="2042"/>
                  <a:pt x="4057" y="1980"/>
                </a:cubicBezTo>
                <a:close/>
                <a:moveTo>
                  <a:pt x="14616" y="2256"/>
                </a:moveTo>
                <a:cubicBezTo>
                  <a:pt x="14630" y="2256"/>
                  <a:pt x="14649" y="2279"/>
                  <a:pt x="14645" y="2292"/>
                </a:cubicBezTo>
                <a:cubicBezTo>
                  <a:pt x="14640" y="2298"/>
                  <a:pt x="14635" y="2300"/>
                  <a:pt x="14630" y="2300"/>
                </a:cubicBezTo>
                <a:cubicBezTo>
                  <a:pt x="14615" y="2300"/>
                  <a:pt x="14601" y="2280"/>
                  <a:pt x="14605" y="2263"/>
                </a:cubicBezTo>
                <a:cubicBezTo>
                  <a:pt x="14608" y="2258"/>
                  <a:pt x="14612" y="2256"/>
                  <a:pt x="14616" y="2256"/>
                </a:cubicBezTo>
                <a:close/>
                <a:moveTo>
                  <a:pt x="14594" y="2172"/>
                </a:moveTo>
                <a:lnTo>
                  <a:pt x="14594" y="2172"/>
                </a:lnTo>
                <a:cubicBezTo>
                  <a:pt x="14718" y="2258"/>
                  <a:pt x="14832" y="2354"/>
                  <a:pt x="14945" y="2450"/>
                </a:cubicBezTo>
                <a:cubicBezTo>
                  <a:pt x="14809" y="2388"/>
                  <a:pt x="14696" y="2280"/>
                  <a:pt x="14594" y="2172"/>
                </a:cubicBezTo>
                <a:close/>
                <a:moveTo>
                  <a:pt x="13918" y="2465"/>
                </a:moveTo>
                <a:cubicBezTo>
                  <a:pt x="13939" y="2465"/>
                  <a:pt x="13961" y="2488"/>
                  <a:pt x="13947" y="2507"/>
                </a:cubicBezTo>
                <a:cubicBezTo>
                  <a:pt x="13944" y="2509"/>
                  <a:pt x="13940" y="2510"/>
                  <a:pt x="13937" y="2510"/>
                </a:cubicBezTo>
                <a:cubicBezTo>
                  <a:pt x="13916" y="2510"/>
                  <a:pt x="13892" y="2482"/>
                  <a:pt x="13907" y="2468"/>
                </a:cubicBezTo>
                <a:cubicBezTo>
                  <a:pt x="13911" y="2466"/>
                  <a:pt x="13914" y="2465"/>
                  <a:pt x="13918" y="2465"/>
                </a:cubicBezTo>
                <a:close/>
                <a:moveTo>
                  <a:pt x="3098" y="2530"/>
                </a:moveTo>
                <a:lnTo>
                  <a:pt x="3098" y="2530"/>
                </a:lnTo>
                <a:cubicBezTo>
                  <a:pt x="3097" y="2532"/>
                  <a:pt x="3097" y="2534"/>
                  <a:pt x="3096" y="2537"/>
                </a:cubicBezTo>
                <a:lnTo>
                  <a:pt x="3096" y="2537"/>
                </a:lnTo>
                <a:cubicBezTo>
                  <a:pt x="3097" y="2535"/>
                  <a:pt x="3098" y="2532"/>
                  <a:pt x="3098" y="2530"/>
                </a:cubicBezTo>
                <a:close/>
                <a:moveTo>
                  <a:pt x="3490" y="2479"/>
                </a:moveTo>
                <a:cubicBezTo>
                  <a:pt x="3490" y="2496"/>
                  <a:pt x="3490" y="2519"/>
                  <a:pt x="3490" y="2536"/>
                </a:cubicBezTo>
                <a:cubicBezTo>
                  <a:pt x="3479" y="2530"/>
                  <a:pt x="3467" y="2524"/>
                  <a:pt x="3450" y="2513"/>
                </a:cubicBezTo>
                <a:cubicBezTo>
                  <a:pt x="3433" y="2530"/>
                  <a:pt x="3422" y="2547"/>
                  <a:pt x="3405" y="2564"/>
                </a:cubicBezTo>
                <a:lnTo>
                  <a:pt x="3393" y="2541"/>
                </a:lnTo>
                <a:cubicBezTo>
                  <a:pt x="3427" y="2524"/>
                  <a:pt x="3462" y="2502"/>
                  <a:pt x="3490" y="2479"/>
                </a:cubicBezTo>
                <a:close/>
                <a:moveTo>
                  <a:pt x="15025" y="2591"/>
                </a:moveTo>
                <a:cubicBezTo>
                  <a:pt x="15033" y="2591"/>
                  <a:pt x="15038" y="2598"/>
                  <a:pt x="15042" y="2615"/>
                </a:cubicBezTo>
                <a:cubicBezTo>
                  <a:pt x="15035" y="2621"/>
                  <a:pt x="15030" y="2625"/>
                  <a:pt x="15025" y="2625"/>
                </a:cubicBezTo>
                <a:cubicBezTo>
                  <a:pt x="15017" y="2625"/>
                  <a:pt x="15011" y="2616"/>
                  <a:pt x="15008" y="2598"/>
                </a:cubicBezTo>
                <a:cubicBezTo>
                  <a:pt x="15014" y="2594"/>
                  <a:pt x="15020" y="2591"/>
                  <a:pt x="15025" y="2591"/>
                </a:cubicBezTo>
                <a:close/>
                <a:moveTo>
                  <a:pt x="3342" y="2598"/>
                </a:moveTo>
                <a:cubicBezTo>
                  <a:pt x="3348" y="2604"/>
                  <a:pt x="3365" y="2621"/>
                  <a:pt x="3371" y="2632"/>
                </a:cubicBezTo>
                <a:cubicBezTo>
                  <a:pt x="3365" y="2626"/>
                  <a:pt x="3342" y="2621"/>
                  <a:pt x="3331" y="2621"/>
                </a:cubicBezTo>
                <a:cubicBezTo>
                  <a:pt x="3325" y="2632"/>
                  <a:pt x="3314" y="2660"/>
                  <a:pt x="3308" y="2672"/>
                </a:cubicBezTo>
                <a:cubicBezTo>
                  <a:pt x="3297" y="2638"/>
                  <a:pt x="3303" y="2609"/>
                  <a:pt x="3342" y="2598"/>
                </a:cubicBezTo>
                <a:close/>
                <a:moveTo>
                  <a:pt x="15111" y="2667"/>
                </a:moveTo>
                <a:cubicBezTo>
                  <a:pt x="15128" y="2667"/>
                  <a:pt x="15141" y="2692"/>
                  <a:pt x="15127" y="2706"/>
                </a:cubicBezTo>
                <a:cubicBezTo>
                  <a:pt x="15123" y="2709"/>
                  <a:pt x="15118" y="2710"/>
                  <a:pt x="15114" y="2710"/>
                </a:cubicBezTo>
                <a:cubicBezTo>
                  <a:pt x="15097" y="2710"/>
                  <a:pt x="15085" y="2686"/>
                  <a:pt x="15099" y="2672"/>
                </a:cubicBezTo>
                <a:cubicBezTo>
                  <a:pt x="15103" y="2669"/>
                  <a:pt x="15107" y="2667"/>
                  <a:pt x="15111" y="2667"/>
                </a:cubicBezTo>
                <a:close/>
                <a:moveTo>
                  <a:pt x="3741" y="2688"/>
                </a:moveTo>
                <a:cubicBezTo>
                  <a:pt x="3746" y="2688"/>
                  <a:pt x="3751" y="2692"/>
                  <a:pt x="3757" y="2700"/>
                </a:cubicBezTo>
                <a:cubicBezTo>
                  <a:pt x="3754" y="2715"/>
                  <a:pt x="3747" y="2722"/>
                  <a:pt x="3741" y="2722"/>
                </a:cubicBezTo>
                <a:cubicBezTo>
                  <a:pt x="3734" y="2722"/>
                  <a:pt x="3728" y="2717"/>
                  <a:pt x="3723" y="2706"/>
                </a:cubicBezTo>
                <a:cubicBezTo>
                  <a:pt x="3729" y="2694"/>
                  <a:pt x="3735" y="2688"/>
                  <a:pt x="3741" y="2688"/>
                </a:cubicBezTo>
                <a:close/>
                <a:moveTo>
                  <a:pt x="14236" y="2683"/>
                </a:moveTo>
                <a:cubicBezTo>
                  <a:pt x="14276" y="2711"/>
                  <a:pt x="14316" y="2746"/>
                  <a:pt x="14355" y="2774"/>
                </a:cubicBezTo>
                <a:cubicBezTo>
                  <a:pt x="14310" y="2751"/>
                  <a:pt x="14247" y="2734"/>
                  <a:pt x="14236" y="2683"/>
                </a:cubicBezTo>
                <a:close/>
                <a:moveTo>
                  <a:pt x="15156" y="2721"/>
                </a:moveTo>
                <a:cubicBezTo>
                  <a:pt x="15187" y="2737"/>
                  <a:pt x="15214" y="2758"/>
                  <a:pt x="15240" y="2774"/>
                </a:cubicBezTo>
                <a:cubicBezTo>
                  <a:pt x="15240" y="2780"/>
                  <a:pt x="15229" y="2791"/>
                  <a:pt x="15229" y="2797"/>
                </a:cubicBezTo>
                <a:cubicBezTo>
                  <a:pt x="15196" y="2780"/>
                  <a:pt x="15168" y="2758"/>
                  <a:pt x="15156" y="2721"/>
                </a:cubicBezTo>
                <a:close/>
                <a:moveTo>
                  <a:pt x="4125" y="2740"/>
                </a:moveTo>
                <a:lnTo>
                  <a:pt x="4125" y="2740"/>
                </a:lnTo>
                <a:cubicBezTo>
                  <a:pt x="4091" y="2763"/>
                  <a:pt x="4063" y="2791"/>
                  <a:pt x="4029" y="2819"/>
                </a:cubicBezTo>
                <a:cubicBezTo>
                  <a:pt x="4023" y="2814"/>
                  <a:pt x="4018" y="2808"/>
                  <a:pt x="4012" y="2802"/>
                </a:cubicBezTo>
                <a:cubicBezTo>
                  <a:pt x="4052" y="2780"/>
                  <a:pt x="4086" y="2763"/>
                  <a:pt x="4125" y="2740"/>
                </a:cubicBezTo>
                <a:close/>
                <a:moveTo>
                  <a:pt x="3274" y="2638"/>
                </a:moveTo>
                <a:lnTo>
                  <a:pt x="3274" y="2638"/>
                </a:lnTo>
                <a:cubicBezTo>
                  <a:pt x="3286" y="2660"/>
                  <a:pt x="3269" y="2677"/>
                  <a:pt x="3257" y="2694"/>
                </a:cubicBezTo>
                <a:cubicBezTo>
                  <a:pt x="3257" y="2706"/>
                  <a:pt x="3263" y="2717"/>
                  <a:pt x="3269" y="2729"/>
                </a:cubicBezTo>
                <a:cubicBezTo>
                  <a:pt x="3252" y="2729"/>
                  <a:pt x="3229" y="2723"/>
                  <a:pt x="3218" y="2723"/>
                </a:cubicBezTo>
                <a:cubicBezTo>
                  <a:pt x="3223" y="2729"/>
                  <a:pt x="3229" y="2746"/>
                  <a:pt x="3235" y="2751"/>
                </a:cubicBezTo>
                <a:cubicBezTo>
                  <a:pt x="3222" y="2745"/>
                  <a:pt x="3211" y="2743"/>
                  <a:pt x="3202" y="2743"/>
                </a:cubicBezTo>
                <a:cubicBezTo>
                  <a:pt x="3168" y="2743"/>
                  <a:pt x="3166" y="2780"/>
                  <a:pt x="3206" y="2802"/>
                </a:cubicBezTo>
                <a:cubicBezTo>
                  <a:pt x="3201" y="2808"/>
                  <a:pt x="3189" y="2819"/>
                  <a:pt x="3184" y="2825"/>
                </a:cubicBezTo>
                <a:cubicBezTo>
                  <a:pt x="3172" y="2802"/>
                  <a:pt x="3166" y="2785"/>
                  <a:pt x="3155" y="2768"/>
                </a:cubicBezTo>
                <a:cubicBezTo>
                  <a:pt x="3138" y="2791"/>
                  <a:pt x="3121" y="2797"/>
                  <a:pt x="3093" y="2797"/>
                </a:cubicBezTo>
                <a:cubicBezTo>
                  <a:pt x="3161" y="2746"/>
                  <a:pt x="3212" y="2683"/>
                  <a:pt x="3274" y="2638"/>
                </a:cubicBezTo>
                <a:close/>
                <a:moveTo>
                  <a:pt x="15266" y="2811"/>
                </a:moveTo>
                <a:cubicBezTo>
                  <a:pt x="15282" y="2811"/>
                  <a:pt x="15301" y="2834"/>
                  <a:pt x="15291" y="2853"/>
                </a:cubicBezTo>
                <a:cubicBezTo>
                  <a:pt x="15289" y="2854"/>
                  <a:pt x="15287" y="2854"/>
                  <a:pt x="15285" y="2854"/>
                </a:cubicBezTo>
                <a:cubicBezTo>
                  <a:pt x="15264" y="2854"/>
                  <a:pt x="15242" y="2829"/>
                  <a:pt x="15257" y="2814"/>
                </a:cubicBezTo>
                <a:cubicBezTo>
                  <a:pt x="15260" y="2812"/>
                  <a:pt x="15263" y="2811"/>
                  <a:pt x="15266" y="2811"/>
                </a:cubicBezTo>
                <a:close/>
                <a:moveTo>
                  <a:pt x="3519" y="2871"/>
                </a:moveTo>
                <a:cubicBezTo>
                  <a:pt x="3524" y="2871"/>
                  <a:pt x="3527" y="2873"/>
                  <a:pt x="3530" y="2876"/>
                </a:cubicBezTo>
                <a:cubicBezTo>
                  <a:pt x="3524" y="2899"/>
                  <a:pt x="3496" y="2916"/>
                  <a:pt x="3473" y="2916"/>
                </a:cubicBezTo>
                <a:cubicBezTo>
                  <a:pt x="3464" y="2897"/>
                  <a:pt x="3499" y="2871"/>
                  <a:pt x="3519" y="2871"/>
                </a:cubicBezTo>
                <a:close/>
                <a:moveTo>
                  <a:pt x="4602" y="2655"/>
                </a:moveTo>
                <a:lnTo>
                  <a:pt x="4602" y="2655"/>
                </a:lnTo>
                <a:cubicBezTo>
                  <a:pt x="4562" y="2694"/>
                  <a:pt x="4500" y="2717"/>
                  <a:pt x="4466" y="2768"/>
                </a:cubicBezTo>
                <a:cubicBezTo>
                  <a:pt x="4454" y="2774"/>
                  <a:pt x="4449" y="2780"/>
                  <a:pt x="4437" y="2785"/>
                </a:cubicBezTo>
                <a:cubicBezTo>
                  <a:pt x="4432" y="2785"/>
                  <a:pt x="4432" y="2780"/>
                  <a:pt x="4426" y="2780"/>
                </a:cubicBezTo>
                <a:cubicBezTo>
                  <a:pt x="4318" y="2842"/>
                  <a:pt x="4233" y="2933"/>
                  <a:pt x="4120" y="2990"/>
                </a:cubicBezTo>
                <a:cubicBezTo>
                  <a:pt x="4267" y="2865"/>
                  <a:pt x="4432" y="2751"/>
                  <a:pt x="4602" y="2655"/>
                </a:cubicBezTo>
                <a:close/>
                <a:moveTo>
                  <a:pt x="3008" y="2904"/>
                </a:moveTo>
                <a:lnTo>
                  <a:pt x="3008" y="2904"/>
                </a:lnTo>
                <a:cubicBezTo>
                  <a:pt x="2968" y="2938"/>
                  <a:pt x="2934" y="2972"/>
                  <a:pt x="2888" y="2995"/>
                </a:cubicBezTo>
                <a:cubicBezTo>
                  <a:pt x="2911" y="2967"/>
                  <a:pt x="2934" y="2944"/>
                  <a:pt x="2957" y="2916"/>
                </a:cubicBezTo>
                <a:cubicBezTo>
                  <a:pt x="2974" y="2910"/>
                  <a:pt x="2991" y="2910"/>
                  <a:pt x="3008" y="2904"/>
                </a:cubicBezTo>
                <a:close/>
                <a:moveTo>
                  <a:pt x="15093" y="2581"/>
                </a:moveTo>
                <a:lnTo>
                  <a:pt x="15093" y="2581"/>
                </a:lnTo>
                <a:cubicBezTo>
                  <a:pt x="15252" y="2706"/>
                  <a:pt x="15405" y="2848"/>
                  <a:pt x="15541" y="2995"/>
                </a:cubicBezTo>
                <a:cubicBezTo>
                  <a:pt x="15399" y="2904"/>
                  <a:pt x="15297" y="2768"/>
                  <a:pt x="15167" y="2666"/>
                </a:cubicBezTo>
                <a:cubicBezTo>
                  <a:pt x="15133" y="2643"/>
                  <a:pt x="15110" y="2615"/>
                  <a:pt x="15093" y="2581"/>
                </a:cubicBezTo>
                <a:close/>
                <a:moveTo>
                  <a:pt x="14611" y="2978"/>
                </a:moveTo>
                <a:lnTo>
                  <a:pt x="14611" y="2978"/>
                </a:lnTo>
                <a:cubicBezTo>
                  <a:pt x="14645" y="2995"/>
                  <a:pt x="14667" y="3012"/>
                  <a:pt x="14690" y="3035"/>
                </a:cubicBezTo>
                <a:cubicBezTo>
                  <a:pt x="14690" y="3041"/>
                  <a:pt x="14684" y="3052"/>
                  <a:pt x="14679" y="3058"/>
                </a:cubicBezTo>
                <a:cubicBezTo>
                  <a:pt x="14656" y="3035"/>
                  <a:pt x="14633" y="3007"/>
                  <a:pt x="14611" y="2978"/>
                </a:cubicBezTo>
                <a:close/>
                <a:moveTo>
                  <a:pt x="2588" y="3007"/>
                </a:moveTo>
                <a:cubicBezTo>
                  <a:pt x="2616" y="3024"/>
                  <a:pt x="2622" y="3058"/>
                  <a:pt x="2627" y="3086"/>
                </a:cubicBezTo>
                <a:cubicBezTo>
                  <a:pt x="2616" y="3075"/>
                  <a:pt x="2605" y="3052"/>
                  <a:pt x="2593" y="3035"/>
                </a:cubicBezTo>
                <a:cubicBezTo>
                  <a:pt x="2582" y="3058"/>
                  <a:pt x="2565" y="3075"/>
                  <a:pt x="2548" y="3092"/>
                </a:cubicBezTo>
                <a:lnTo>
                  <a:pt x="2537" y="3041"/>
                </a:lnTo>
                <a:cubicBezTo>
                  <a:pt x="2548" y="3018"/>
                  <a:pt x="2565" y="3007"/>
                  <a:pt x="2588" y="3007"/>
                </a:cubicBezTo>
                <a:close/>
                <a:moveTo>
                  <a:pt x="15337" y="2876"/>
                </a:moveTo>
                <a:cubicBezTo>
                  <a:pt x="15405" y="2950"/>
                  <a:pt x="15496" y="3001"/>
                  <a:pt x="15541" y="3092"/>
                </a:cubicBezTo>
                <a:cubicBezTo>
                  <a:pt x="15456" y="3024"/>
                  <a:pt x="15399" y="2933"/>
                  <a:pt x="15297" y="2893"/>
                </a:cubicBezTo>
                <a:cubicBezTo>
                  <a:pt x="15308" y="2887"/>
                  <a:pt x="15325" y="2882"/>
                  <a:pt x="15337" y="2876"/>
                </a:cubicBezTo>
                <a:close/>
                <a:moveTo>
                  <a:pt x="3751" y="2184"/>
                </a:moveTo>
                <a:lnTo>
                  <a:pt x="3751" y="2184"/>
                </a:lnTo>
                <a:cubicBezTo>
                  <a:pt x="3745" y="2224"/>
                  <a:pt x="3694" y="2241"/>
                  <a:pt x="3666" y="2269"/>
                </a:cubicBezTo>
                <a:cubicBezTo>
                  <a:pt x="3399" y="2479"/>
                  <a:pt x="3138" y="2700"/>
                  <a:pt x="2877" y="2933"/>
                </a:cubicBezTo>
                <a:cubicBezTo>
                  <a:pt x="2820" y="2984"/>
                  <a:pt x="2769" y="3052"/>
                  <a:pt x="2701" y="3097"/>
                </a:cubicBezTo>
                <a:cubicBezTo>
                  <a:pt x="2769" y="2995"/>
                  <a:pt x="2894" y="2927"/>
                  <a:pt x="2940" y="2819"/>
                </a:cubicBezTo>
                <a:cubicBezTo>
                  <a:pt x="2945" y="2825"/>
                  <a:pt x="2951" y="2831"/>
                  <a:pt x="2957" y="2836"/>
                </a:cubicBezTo>
                <a:cubicBezTo>
                  <a:pt x="3155" y="2643"/>
                  <a:pt x="3371" y="2479"/>
                  <a:pt x="3586" y="2309"/>
                </a:cubicBezTo>
                <a:cubicBezTo>
                  <a:pt x="3581" y="2309"/>
                  <a:pt x="3575" y="2303"/>
                  <a:pt x="3575" y="2297"/>
                </a:cubicBezTo>
                <a:cubicBezTo>
                  <a:pt x="3649" y="2286"/>
                  <a:pt x="3688" y="2224"/>
                  <a:pt x="3751" y="2184"/>
                </a:cubicBezTo>
                <a:close/>
                <a:moveTo>
                  <a:pt x="2683" y="3103"/>
                </a:moveTo>
                <a:cubicBezTo>
                  <a:pt x="2691" y="3103"/>
                  <a:pt x="2698" y="3108"/>
                  <a:pt x="2696" y="3120"/>
                </a:cubicBezTo>
                <a:cubicBezTo>
                  <a:pt x="2696" y="3136"/>
                  <a:pt x="2680" y="3144"/>
                  <a:pt x="2668" y="3144"/>
                </a:cubicBezTo>
                <a:cubicBezTo>
                  <a:pt x="2658" y="3144"/>
                  <a:pt x="2651" y="3138"/>
                  <a:pt x="2656" y="3126"/>
                </a:cubicBezTo>
                <a:cubicBezTo>
                  <a:pt x="2656" y="3113"/>
                  <a:pt x="2671" y="3103"/>
                  <a:pt x="2683" y="3103"/>
                </a:cubicBezTo>
                <a:close/>
                <a:moveTo>
                  <a:pt x="4120" y="2984"/>
                </a:moveTo>
                <a:lnTo>
                  <a:pt x="4120" y="2984"/>
                </a:lnTo>
                <a:cubicBezTo>
                  <a:pt x="4057" y="3058"/>
                  <a:pt x="3978" y="3120"/>
                  <a:pt x="3893" y="3171"/>
                </a:cubicBezTo>
                <a:cubicBezTo>
                  <a:pt x="3955" y="3092"/>
                  <a:pt x="4040" y="3041"/>
                  <a:pt x="4120" y="2984"/>
                </a:cubicBezTo>
                <a:close/>
                <a:moveTo>
                  <a:pt x="15547" y="3001"/>
                </a:moveTo>
                <a:lnTo>
                  <a:pt x="15547" y="3001"/>
                </a:lnTo>
                <a:cubicBezTo>
                  <a:pt x="15598" y="3052"/>
                  <a:pt x="15655" y="3103"/>
                  <a:pt x="15706" y="3160"/>
                </a:cubicBezTo>
                <a:lnTo>
                  <a:pt x="15689" y="3182"/>
                </a:lnTo>
                <a:cubicBezTo>
                  <a:pt x="15660" y="3143"/>
                  <a:pt x="15620" y="3103"/>
                  <a:pt x="15575" y="3069"/>
                </a:cubicBezTo>
                <a:cubicBezTo>
                  <a:pt x="15569" y="3046"/>
                  <a:pt x="15558" y="3024"/>
                  <a:pt x="15547" y="3001"/>
                </a:cubicBezTo>
                <a:close/>
                <a:moveTo>
                  <a:pt x="15607" y="3140"/>
                </a:moveTo>
                <a:cubicBezTo>
                  <a:pt x="15627" y="3140"/>
                  <a:pt x="15647" y="3168"/>
                  <a:pt x="15632" y="3182"/>
                </a:cubicBezTo>
                <a:cubicBezTo>
                  <a:pt x="15629" y="3184"/>
                  <a:pt x="15625" y="3185"/>
                  <a:pt x="15622" y="3185"/>
                </a:cubicBezTo>
                <a:cubicBezTo>
                  <a:pt x="15601" y="3185"/>
                  <a:pt x="15578" y="3157"/>
                  <a:pt x="15598" y="3143"/>
                </a:cubicBezTo>
                <a:cubicBezTo>
                  <a:pt x="15601" y="3141"/>
                  <a:pt x="15604" y="3140"/>
                  <a:pt x="15607" y="3140"/>
                </a:cubicBezTo>
                <a:close/>
                <a:moveTo>
                  <a:pt x="2380" y="3175"/>
                </a:moveTo>
                <a:cubicBezTo>
                  <a:pt x="2405" y="3175"/>
                  <a:pt x="2397" y="3215"/>
                  <a:pt x="2378" y="3215"/>
                </a:cubicBezTo>
                <a:cubicBezTo>
                  <a:pt x="2374" y="3215"/>
                  <a:pt x="2371" y="3214"/>
                  <a:pt x="2366" y="3211"/>
                </a:cubicBezTo>
                <a:cubicBezTo>
                  <a:pt x="2366" y="3205"/>
                  <a:pt x="2372" y="3188"/>
                  <a:pt x="2372" y="3177"/>
                </a:cubicBezTo>
                <a:cubicBezTo>
                  <a:pt x="2375" y="3176"/>
                  <a:pt x="2378" y="3175"/>
                  <a:pt x="2380" y="3175"/>
                </a:cubicBezTo>
                <a:close/>
                <a:moveTo>
                  <a:pt x="15689" y="3188"/>
                </a:moveTo>
                <a:lnTo>
                  <a:pt x="15700" y="3194"/>
                </a:lnTo>
                <a:cubicBezTo>
                  <a:pt x="15694" y="3205"/>
                  <a:pt x="15689" y="3216"/>
                  <a:pt x="15683" y="3222"/>
                </a:cubicBezTo>
                <a:cubicBezTo>
                  <a:pt x="15677" y="3216"/>
                  <a:pt x="15672" y="3216"/>
                  <a:pt x="15666" y="3211"/>
                </a:cubicBezTo>
                <a:cubicBezTo>
                  <a:pt x="15672" y="3205"/>
                  <a:pt x="15683" y="3199"/>
                  <a:pt x="15689" y="3188"/>
                </a:cubicBezTo>
                <a:close/>
                <a:moveTo>
                  <a:pt x="2525" y="3069"/>
                </a:moveTo>
                <a:cubicBezTo>
                  <a:pt x="2542" y="3086"/>
                  <a:pt x="2542" y="3103"/>
                  <a:pt x="2525" y="3120"/>
                </a:cubicBezTo>
                <a:cubicBezTo>
                  <a:pt x="2486" y="3160"/>
                  <a:pt x="2446" y="3194"/>
                  <a:pt x="2412" y="3239"/>
                </a:cubicBezTo>
                <a:cubicBezTo>
                  <a:pt x="2401" y="3222"/>
                  <a:pt x="2418" y="3199"/>
                  <a:pt x="2418" y="3182"/>
                </a:cubicBezTo>
                <a:cubicBezTo>
                  <a:pt x="2418" y="3177"/>
                  <a:pt x="2412" y="3171"/>
                  <a:pt x="2406" y="3165"/>
                </a:cubicBezTo>
                <a:cubicBezTo>
                  <a:pt x="2452" y="3143"/>
                  <a:pt x="2486" y="3086"/>
                  <a:pt x="2525" y="3069"/>
                </a:cubicBezTo>
                <a:close/>
                <a:moveTo>
                  <a:pt x="2271" y="3239"/>
                </a:moveTo>
                <a:cubicBezTo>
                  <a:pt x="2271" y="3239"/>
                  <a:pt x="2270" y="3239"/>
                  <a:pt x="2270" y="3239"/>
                </a:cubicBezTo>
                <a:cubicBezTo>
                  <a:pt x="2270" y="3240"/>
                  <a:pt x="2270" y="3240"/>
                  <a:pt x="2270" y="3241"/>
                </a:cubicBezTo>
                <a:lnTo>
                  <a:pt x="2270" y="3241"/>
                </a:lnTo>
                <a:cubicBezTo>
                  <a:pt x="2270" y="3240"/>
                  <a:pt x="2271" y="3240"/>
                  <a:pt x="2271" y="3239"/>
                </a:cubicBezTo>
                <a:close/>
                <a:moveTo>
                  <a:pt x="15717" y="3205"/>
                </a:moveTo>
                <a:lnTo>
                  <a:pt x="15717" y="3205"/>
                </a:lnTo>
                <a:cubicBezTo>
                  <a:pt x="15740" y="3216"/>
                  <a:pt x="15757" y="3228"/>
                  <a:pt x="15779" y="3245"/>
                </a:cubicBezTo>
                <a:cubicBezTo>
                  <a:pt x="15785" y="3256"/>
                  <a:pt x="15791" y="3268"/>
                  <a:pt x="15796" y="3279"/>
                </a:cubicBezTo>
                <a:cubicBezTo>
                  <a:pt x="15768" y="3256"/>
                  <a:pt x="15745" y="3228"/>
                  <a:pt x="15717" y="3205"/>
                </a:cubicBezTo>
                <a:close/>
                <a:moveTo>
                  <a:pt x="2571" y="3307"/>
                </a:moveTo>
                <a:cubicBezTo>
                  <a:pt x="2593" y="3319"/>
                  <a:pt x="2599" y="3336"/>
                  <a:pt x="2576" y="3347"/>
                </a:cubicBezTo>
                <a:cubicBezTo>
                  <a:pt x="2554" y="3336"/>
                  <a:pt x="2554" y="3324"/>
                  <a:pt x="2571" y="3307"/>
                </a:cubicBezTo>
                <a:close/>
                <a:moveTo>
                  <a:pt x="15796" y="3268"/>
                </a:moveTo>
                <a:lnTo>
                  <a:pt x="15796" y="3268"/>
                </a:lnTo>
                <a:cubicBezTo>
                  <a:pt x="15813" y="3285"/>
                  <a:pt x="15830" y="3296"/>
                  <a:pt x="15847" y="3313"/>
                </a:cubicBezTo>
                <a:lnTo>
                  <a:pt x="15847" y="3319"/>
                </a:lnTo>
                <a:lnTo>
                  <a:pt x="15853" y="3319"/>
                </a:lnTo>
                <a:cubicBezTo>
                  <a:pt x="15870" y="3336"/>
                  <a:pt x="15893" y="3358"/>
                  <a:pt x="15910" y="3381"/>
                </a:cubicBezTo>
                <a:cubicBezTo>
                  <a:pt x="15881" y="3358"/>
                  <a:pt x="15859" y="3336"/>
                  <a:pt x="15830" y="3319"/>
                </a:cubicBezTo>
                <a:cubicBezTo>
                  <a:pt x="15813" y="3302"/>
                  <a:pt x="15802" y="3285"/>
                  <a:pt x="15796" y="3268"/>
                </a:cubicBezTo>
                <a:close/>
                <a:moveTo>
                  <a:pt x="15693" y="3264"/>
                </a:moveTo>
                <a:cubicBezTo>
                  <a:pt x="15728" y="3294"/>
                  <a:pt x="15763" y="3322"/>
                  <a:pt x="15802" y="3347"/>
                </a:cubicBezTo>
                <a:cubicBezTo>
                  <a:pt x="15813" y="3364"/>
                  <a:pt x="15830" y="3381"/>
                  <a:pt x="15847" y="3392"/>
                </a:cubicBezTo>
                <a:cubicBezTo>
                  <a:pt x="15836" y="3387"/>
                  <a:pt x="15825" y="3381"/>
                  <a:pt x="15813" y="3381"/>
                </a:cubicBezTo>
                <a:cubicBezTo>
                  <a:pt x="15796" y="3364"/>
                  <a:pt x="15779" y="3347"/>
                  <a:pt x="15762" y="3336"/>
                </a:cubicBezTo>
                <a:cubicBezTo>
                  <a:pt x="15730" y="3322"/>
                  <a:pt x="15716" y="3288"/>
                  <a:pt x="15693" y="3264"/>
                </a:cubicBezTo>
                <a:close/>
                <a:moveTo>
                  <a:pt x="2525" y="3360"/>
                </a:moveTo>
                <a:cubicBezTo>
                  <a:pt x="2543" y="3360"/>
                  <a:pt x="2555" y="3389"/>
                  <a:pt x="2537" y="3398"/>
                </a:cubicBezTo>
                <a:cubicBezTo>
                  <a:pt x="2534" y="3400"/>
                  <a:pt x="2530" y="3400"/>
                  <a:pt x="2527" y="3400"/>
                </a:cubicBezTo>
                <a:cubicBezTo>
                  <a:pt x="2509" y="3400"/>
                  <a:pt x="2494" y="3374"/>
                  <a:pt x="2514" y="3364"/>
                </a:cubicBezTo>
                <a:cubicBezTo>
                  <a:pt x="2518" y="3361"/>
                  <a:pt x="2522" y="3360"/>
                  <a:pt x="2525" y="3360"/>
                </a:cubicBezTo>
                <a:close/>
                <a:moveTo>
                  <a:pt x="15870" y="3398"/>
                </a:moveTo>
                <a:cubicBezTo>
                  <a:pt x="15876" y="3398"/>
                  <a:pt x="15881" y="3404"/>
                  <a:pt x="15887" y="3409"/>
                </a:cubicBezTo>
                <a:lnTo>
                  <a:pt x="15870" y="3404"/>
                </a:lnTo>
                <a:cubicBezTo>
                  <a:pt x="15870" y="3398"/>
                  <a:pt x="15870" y="3398"/>
                  <a:pt x="15870" y="3398"/>
                </a:cubicBezTo>
                <a:close/>
                <a:moveTo>
                  <a:pt x="15972" y="3398"/>
                </a:moveTo>
                <a:cubicBezTo>
                  <a:pt x="15984" y="3398"/>
                  <a:pt x="15995" y="3404"/>
                  <a:pt x="16006" y="3409"/>
                </a:cubicBezTo>
                <a:cubicBezTo>
                  <a:pt x="16009" y="3413"/>
                  <a:pt x="16012" y="3417"/>
                  <a:pt x="16014" y="3421"/>
                </a:cubicBezTo>
                <a:lnTo>
                  <a:pt x="16014" y="3421"/>
                </a:lnTo>
                <a:cubicBezTo>
                  <a:pt x="16007" y="3421"/>
                  <a:pt x="15994" y="3420"/>
                  <a:pt x="15989" y="3415"/>
                </a:cubicBezTo>
                <a:cubicBezTo>
                  <a:pt x="15984" y="3409"/>
                  <a:pt x="15978" y="3404"/>
                  <a:pt x="15972" y="3398"/>
                </a:cubicBezTo>
                <a:close/>
                <a:moveTo>
                  <a:pt x="15904" y="3426"/>
                </a:moveTo>
                <a:cubicBezTo>
                  <a:pt x="15916" y="3432"/>
                  <a:pt x="15921" y="3438"/>
                  <a:pt x="15933" y="3449"/>
                </a:cubicBezTo>
                <a:lnTo>
                  <a:pt x="15910" y="3460"/>
                </a:lnTo>
                <a:cubicBezTo>
                  <a:pt x="15910" y="3460"/>
                  <a:pt x="15916" y="3466"/>
                  <a:pt x="15916" y="3472"/>
                </a:cubicBezTo>
                <a:cubicBezTo>
                  <a:pt x="15893" y="3460"/>
                  <a:pt x="15864" y="3449"/>
                  <a:pt x="15842" y="3443"/>
                </a:cubicBezTo>
                <a:cubicBezTo>
                  <a:pt x="15842" y="3438"/>
                  <a:pt x="15842" y="3438"/>
                  <a:pt x="15842" y="3432"/>
                </a:cubicBezTo>
                <a:cubicBezTo>
                  <a:pt x="15864" y="3432"/>
                  <a:pt x="15881" y="3426"/>
                  <a:pt x="15904" y="3426"/>
                </a:cubicBezTo>
                <a:close/>
                <a:moveTo>
                  <a:pt x="2270" y="3241"/>
                </a:moveTo>
                <a:cubicBezTo>
                  <a:pt x="2253" y="3271"/>
                  <a:pt x="2246" y="3304"/>
                  <a:pt x="2253" y="3347"/>
                </a:cubicBezTo>
                <a:cubicBezTo>
                  <a:pt x="2242" y="3336"/>
                  <a:pt x="2225" y="3324"/>
                  <a:pt x="2213" y="3319"/>
                </a:cubicBezTo>
                <a:lnTo>
                  <a:pt x="2213" y="3319"/>
                </a:lnTo>
                <a:cubicBezTo>
                  <a:pt x="2219" y="3330"/>
                  <a:pt x="2230" y="3353"/>
                  <a:pt x="2236" y="3364"/>
                </a:cubicBezTo>
                <a:cubicBezTo>
                  <a:pt x="2228" y="3364"/>
                  <a:pt x="2218" y="3363"/>
                  <a:pt x="2207" y="3363"/>
                </a:cubicBezTo>
                <a:cubicBezTo>
                  <a:pt x="2186" y="3363"/>
                  <a:pt x="2164" y="3368"/>
                  <a:pt x="2168" y="3398"/>
                </a:cubicBezTo>
                <a:cubicBezTo>
                  <a:pt x="2140" y="3426"/>
                  <a:pt x="2111" y="3455"/>
                  <a:pt x="2083" y="3489"/>
                </a:cubicBezTo>
                <a:cubicBezTo>
                  <a:pt x="2128" y="3472"/>
                  <a:pt x="2168" y="3443"/>
                  <a:pt x="2208" y="3409"/>
                </a:cubicBezTo>
                <a:cubicBezTo>
                  <a:pt x="2196" y="3404"/>
                  <a:pt x="2185" y="3387"/>
                  <a:pt x="2179" y="3375"/>
                </a:cubicBezTo>
                <a:lnTo>
                  <a:pt x="2179" y="3375"/>
                </a:lnTo>
                <a:cubicBezTo>
                  <a:pt x="2189" y="3378"/>
                  <a:pt x="2198" y="3379"/>
                  <a:pt x="2206" y="3379"/>
                </a:cubicBezTo>
                <a:cubicBezTo>
                  <a:pt x="2233" y="3379"/>
                  <a:pt x="2254" y="3365"/>
                  <a:pt x="2259" y="3330"/>
                </a:cubicBezTo>
                <a:lnTo>
                  <a:pt x="2281" y="3358"/>
                </a:lnTo>
                <a:cubicBezTo>
                  <a:pt x="2270" y="3319"/>
                  <a:pt x="2265" y="3280"/>
                  <a:pt x="2270" y="3241"/>
                </a:cubicBezTo>
                <a:close/>
                <a:moveTo>
                  <a:pt x="3893" y="3165"/>
                </a:moveTo>
                <a:lnTo>
                  <a:pt x="3893" y="3165"/>
                </a:lnTo>
                <a:cubicBezTo>
                  <a:pt x="3876" y="3205"/>
                  <a:pt x="3842" y="3228"/>
                  <a:pt x="3808" y="3245"/>
                </a:cubicBezTo>
                <a:cubicBezTo>
                  <a:pt x="3813" y="3256"/>
                  <a:pt x="3819" y="3262"/>
                  <a:pt x="3825" y="3268"/>
                </a:cubicBezTo>
                <a:cubicBezTo>
                  <a:pt x="3819" y="3273"/>
                  <a:pt x="3813" y="3279"/>
                  <a:pt x="3808" y="3285"/>
                </a:cubicBezTo>
                <a:cubicBezTo>
                  <a:pt x="3796" y="3279"/>
                  <a:pt x="3791" y="3279"/>
                  <a:pt x="3779" y="3273"/>
                </a:cubicBezTo>
                <a:cubicBezTo>
                  <a:pt x="3683" y="3341"/>
                  <a:pt x="3609" y="3443"/>
                  <a:pt x="3501" y="3494"/>
                </a:cubicBezTo>
                <a:cubicBezTo>
                  <a:pt x="3620" y="3375"/>
                  <a:pt x="3751" y="3262"/>
                  <a:pt x="3893" y="3165"/>
                </a:cubicBezTo>
                <a:close/>
                <a:moveTo>
                  <a:pt x="15921" y="3483"/>
                </a:moveTo>
                <a:cubicBezTo>
                  <a:pt x="15933" y="3494"/>
                  <a:pt x="15938" y="3506"/>
                  <a:pt x="15944" y="3517"/>
                </a:cubicBezTo>
                <a:lnTo>
                  <a:pt x="15938" y="3551"/>
                </a:lnTo>
                <a:lnTo>
                  <a:pt x="15927" y="3546"/>
                </a:lnTo>
                <a:cubicBezTo>
                  <a:pt x="15927" y="3540"/>
                  <a:pt x="15921" y="3534"/>
                  <a:pt x="15916" y="3534"/>
                </a:cubicBezTo>
                <a:cubicBezTo>
                  <a:pt x="15921" y="3523"/>
                  <a:pt x="15927" y="3506"/>
                  <a:pt x="15933" y="3500"/>
                </a:cubicBezTo>
                <a:cubicBezTo>
                  <a:pt x="15927" y="3500"/>
                  <a:pt x="15927" y="3494"/>
                  <a:pt x="15921" y="3494"/>
                </a:cubicBezTo>
                <a:cubicBezTo>
                  <a:pt x="15921" y="3489"/>
                  <a:pt x="15921" y="3483"/>
                  <a:pt x="15921" y="3483"/>
                </a:cubicBezTo>
                <a:close/>
                <a:moveTo>
                  <a:pt x="2503" y="3387"/>
                </a:moveTo>
                <a:lnTo>
                  <a:pt x="2503" y="3387"/>
                </a:lnTo>
                <a:cubicBezTo>
                  <a:pt x="2497" y="3455"/>
                  <a:pt x="2446" y="3506"/>
                  <a:pt x="2412" y="3563"/>
                </a:cubicBezTo>
                <a:cubicBezTo>
                  <a:pt x="2401" y="3551"/>
                  <a:pt x="2383" y="3540"/>
                  <a:pt x="2372" y="3529"/>
                </a:cubicBezTo>
                <a:cubicBezTo>
                  <a:pt x="2412" y="3477"/>
                  <a:pt x="2457" y="3426"/>
                  <a:pt x="2503" y="3387"/>
                </a:cubicBezTo>
                <a:close/>
                <a:moveTo>
                  <a:pt x="16021" y="3429"/>
                </a:moveTo>
                <a:lnTo>
                  <a:pt x="16021" y="3429"/>
                </a:lnTo>
                <a:cubicBezTo>
                  <a:pt x="16040" y="3455"/>
                  <a:pt x="16063" y="3476"/>
                  <a:pt x="16086" y="3494"/>
                </a:cubicBezTo>
                <a:cubicBezTo>
                  <a:pt x="16086" y="3494"/>
                  <a:pt x="16086" y="3500"/>
                  <a:pt x="16091" y="3500"/>
                </a:cubicBezTo>
                <a:cubicBezTo>
                  <a:pt x="16103" y="3511"/>
                  <a:pt x="16114" y="3523"/>
                  <a:pt x="16125" y="3529"/>
                </a:cubicBezTo>
                <a:cubicBezTo>
                  <a:pt x="16125" y="3540"/>
                  <a:pt x="16120" y="3557"/>
                  <a:pt x="16120" y="3563"/>
                </a:cubicBezTo>
                <a:cubicBezTo>
                  <a:pt x="16103" y="3551"/>
                  <a:pt x="16086" y="3534"/>
                  <a:pt x="16069" y="3517"/>
                </a:cubicBezTo>
                <a:cubicBezTo>
                  <a:pt x="16048" y="3491"/>
                  <a:pt x="16032" y="3460"/>
                  <a:pt x="16021" y="3429"/>
                </a:cubicBezTo>
                <a:close/>
                <a:moveTo>
                  <a:pt x="2364" y="3554"/>
                </a:moveTo>
                <a:cubicBezTo>
                  <a:pt x="2368" y="3554"/>
                  <a:pt x="2373" y="3557"/>
                  <a:pt x="2378" y="3563"/>
                </a:cubicBezTo>
                <a:cubicBezTo>
                  <a:pt x="2378" y="3574"/>
                  <a:pt x="2372" y="3585"/>
                  <a:pt x="2372" y="3597"/>
                </a:cubicBezTo>
                <a:cubicBezTo>
                  <a:pt x="2367" y="3598"/>
                  <a:pt x="2363" y="3599"/>
                  <a:pt x="2360" y="3599"/>
                </a:cubicBezTo>
                <a:cubicBezTo>
                  <a:pt x="2333" y="3599"/>
                  <a:pt x="2345" y="3554"/>
                  <a:pt x="2364" y="3554"/>
                </a:cubicBezTo>
                <a:close/>
                <a:moveTo>
                  <a:pt x="16142" y="3546"/>
                </a:moveTo>
                <a:cubicBezTo>
                  <a:pt x="16160" y="3563"/>
                  <a:pt x="16182" y="3580"/>
                  <a:pt x="16205" y="3602"/>
                </a:cubicBezTo>
                <a:cubicBezTo>
                  <a:pt x="16199" y="3608"/>
                  <a:pt x="16188" y="3619"/>
                  <a:pt x="16182" y="3625"/>
                </a:cubicBezTo>
                <a:cubicBezTo>
                  <a:pt x="16165" y="3608"/>
                  <a:pt x="16142" y="3591"/>
                  <a:pt x="16125" y="3568"/>
                </a:cubicBezTo>
                <a:cubicBezTo>
                  <a:pt x="16131" y="3563"/>
                  <a:pt x="16137" y="3551"/>
                  <a:pt x="16142" y="3546"/>
                </a:cubicBezTo>
                <a:close/>
                <a:moveTo>
                  <a:pt x="2849" y="3483"/>
                </a:moveTo>
                <a:lnTo>
                  <a:pt x="2860" y="3494"/>
                </a:lnTo>
                <a:cubicBezTo>
                  <a:pt x="2815" y="3540"/>
                  <a:pt x="2769" y="3591"/>
                  <a:pt x="2724" y="3648"/>
                </a:cubicBezTo>
                <a:cubicBezTo>
                  <a:pt x="2741" y="3574"/>
                  <a:pt x="2815" y="3540"/>
                  <a:pt x="2849" y="3483"/>
                </a:cubicBezTo>
                <a:close/>
                <a:moveTo>
                  <a:pt x="2278" y="3670"/>
                </a:moveTo>
                <a:cubicBezTo>
                  <a:pt x="2285" y="3670"/>
                  <a:pt x="2290" y="3675"/>
                  <a:pt x="2293" y="3687"/>
                </a:cubicBezTo>
                <a:cubicBezTo>
                  <a:pt x="2285" y="3697"/>
                  <a:pt x="2279" y="3702"/>
                  <a:pt x="2273" y="3702"/>
                </a:cubicBezTo>
                <a:cubicBezTo>
                  <a:pt x="2266" y="3702"/>
                  <a:pt x="2259" y="3694"/>
                  <a:pt x="2253" y="3682"/>
                </a:cubicBezTo>
                <a:cubicBezTo>
                  <a:pt x="2264" y="3674"/>
                  <a:pt x="2272" y="3670"/>
                  <a:pt x="2278" y="3670"/>
                </a:cubicBezTo>
                <a:close/>
                <a:moveTo>
                  <a:pt x="15950" y="3466"/>
                </a:moveTo>
                <a:lnTo>
                  <a:pt x="15950" y="3466"/>
                </a:lnTo>
                <a:cubicBezTo>
                  <a:pt x="15989" y="3500"/>
                  <a:pt x="16023" y="3529"/>
                  <a:pt x="16057" y="3557"/>
                </a:cubicBezTo>
                <a:cubicBezTo>
                  <a:pt x="16097" y="3608"/>
                  <a:pt x="16131" y="3659"/>
                  <a:pt x="16171" y="3710"/>
                </a:cubicBezTo>
                <a:cubicBezTo>
                  <a:pt x="16165" y="3704"/>
                  <a:pt x="16154" y="3699"/>
                  <a:pt x="16148" y="3693"/>
                </a:cubicBezTo>
                <a:cubicBezTo>
                  <a:pt x="16120" y="3648"/>
                  <a:pt x="16086" y="3619"/>
                  <a:pt x="16052" y="3591"/>
                </a:cubicBezTo>
                <a:cubicBezTo>
                  <a:pt x="16012" y="3551"/>
                  <a:pt x="15984" y="3511"/>
                  <a:pt x="15950" y="3466"/>
                </a:cubicBezTo>
                <a:close/>
                <a:moveTo>
                  <a:pt x="16199" y="3750"/>
                </a:moveTo>
                <a:lnTo>
                  <a:pt x="16199" y="3750"/>
                </a:lnTo>
                <a:cubicBezTo>
                  <a:pt x="16205" y="3755"/>
                  <a:pt x="16205" y="3756"/>
                  <a:pt x="16211" y="3761"/>
                </a:cubicBezTo>
                <a:lnTo>
                  <a:pt x="16205" y="3761"/>
                </a:lnTo>
                <a:cubicBezTo>
                  <a:pt x="16205" y="3756"/>
                  <a:pt x="16205" y="3755"/>
                  <a:pt x="16199" y="3750"/>
                </a:cubicBezTo>
                <a:close/>
                <a:moveTo>
                  <a:pt x="2215" y="3737"/>
                </a:moveTo>
                <a:cubicBezTo>
                  <a:pt x="2222" y="3737"/>
                  <a:pt x="2227" y="3746"/>
                  <a:pt x="2230" y="3761"/>
                </a:cubicBezTo>
                <a:cubicBezTo>
                  <a:pt x="2220" y="3772"/>
                  <a:pt x="2211" y="3778"/>
                  <a:pt x="2205" y="3778"/>
                </a:cubicBezTo>
                <a:cubicBezTo>
                  <a:pt x="2198" y="3778"/>
                  <a:pt x="2194" y="3770"/>
                  <a:pt x="2191" y="3755"/>
                </a:cubicBezTo>
                <a:cubicBezTo>
                  <a:pt x="2201" y="3743"/>
                  <a:pt x="2209" y="3737"/>
                  <a:pt x="2215" y="3737"/>
                </a:cubicBezTo>
                <a:close/>
                <a:moveTo>
                  <a:pt x="16500" y="3795"/>
                </a:moveTo>
                <a:cubicBezTo>
                  <a:pt x="16500" y="3812"/>
                  <a:pt x="16506" y="3841"/>
                  <a:pt x="16511" y="3858"/>
                </a:cubicBezTo>
                <a:cubicBezTo>
                  <a:pt x="16528" y="3858"/>
                  <a:pt x="16557" y="3863"/>
                  <a:pt x="16568" y="3869"/>
                </a:cubicBezTo>
                <a:cubicBezTo>
                  <a:pt x="16540" y="3852"/>
                  <a:pt x="16517" y="3829"/>
                  <a:pt x="16500" y="3795"/>
                </a:cubicBezTo>
                <a:close/>
                <a:moveTo>
                  <a:pt x="2805" y="3900"/>
                </a:moveTo>
                <a:cubicBezTo>
                  <a:pt x="2811" y="3900"/>
                  <a:pt x="2816" y="3903"/>
                  <a:pt x="2820" y="3909"/>
                </a:cubicBezTo>
                <a:cubicBezTo>
                  <a:pt x="2815" y="3926"/>
                  <a:pt x="2803" y="3943"/>
                  <a:pt x="2786" y="3948"/>
                </a:cubicBezTo>
                <a:cubicBezTo>
                  <a:pt x="2778" y="3953"/>
                  <a:pt x="2772" y="3955"/>
                  <a:pt x="2768" y="3955"/>
                </a:cubicBezTo>
                <a:cubicBezTo>
                  <a:pt x="2746" y="3955"/>
                  <a:pt x="2779" y="3900"/>
                  <a:pt x="2805" y="3900"/>
                </a:cubicBezTo>
                <a:close/>
                <a:moveTo>
                  <a:pt x="16494" y="3920"/>
                </a:moveTo>
                <a:cubicBezTo>
                  <a:pt x="16511" y="3943"/>
                  <a:pt x="16528" y="3960"/>
                  <a:pt x="16540" y="3982"/>
                </a:cubicBezTo>
                <a:cubicBezTo>
                  <a:pt x="16528" y="3971"/>
                  <a:pt x="16517" y="3960"/>
                  <a:pt x="16506" y="3948"/>
                </a:cubicBezTo>
                <a:cubicBezTo>
                  <a:pt x="16500" y="3943"/>
                  <a:pt x="16500" y="3931"/>
                  <a:pt x="16494" y="3920"/>
                </a:cubicBezTo>
                <a:close/>
                <a:moveTo>
                  <a:pt x="16222" y="3619"/>
                </a:moveTo>
                <a:cubicBezTo>
                  <a:pt x="16245" y="3642"/>
                  <a:pt x="16273" y="3670"/>
                  <a:pt x="16290" y="3704"/>
                </a:cubicBezTo>
                <a:cubicBezTo>
                  <a:pt x="16296" y="3710"/>
                  <a:pt x="16301" y="3710"/>
                  <a:pt x="16313" y="3710"/>
                </a:cubicBezTo>
                <a:cubicBezTo>
                  <a:pt x="16313" y="3716"/>
                  <a:pt x="16313" y="3716"/>
                  <a:pt x="16313" y="3721"/>
                </a:cubicBezTo>
                <a:cubicBezTo>
                  <a:pt x="16318" y="3721"/>
                  <a:pt x="16335" y="3727"/>
                  <a:pt x="16341" y="3727"/>
                </a:cubicBezTo>
                <a:cubicBezTo>
                  <a:pt x="16347" y="3733"/>
                  <a:pt x="16347" y="3738"/>
                  <a:pt x="16352" y="3744"/>
                </a:cubicBezTo>
                <a:cubicBezTo>
                  <a:pt x="16375" y="3824"/>
                  <a:pt x="16449" y="3863"/>
                  <a:pt x="16472" y="3943"/>
                </a:cubicBezTo>
                <a:cubicBezTo>
                  <a:pt x="16494" y="3965"/>
                  <a:pt x="16517" y="3977"/>
                  <a:pt x="16545" y="3988"/>
                </a:cubicBezTo>
                <a:cubicBezTo>
                  <a:pt x="16551" y="3999"/>
                  <a:pt x="16551" y="4005"/>
                  <a:pt x="16557" y="4011"/>
                </a:cubicBezTo>
                <a:cubicBezTo>
                  <a:pt x="16551" y="4016"/>
                  <a:pt x="16545" y="4022"/>
                  <a:pt x="16540" y="4033"/>
                </a:cubicBezTo>
                <a:cubicBezTo>
                  <a:pt x="16472" y="3948"/>
                  <a:pt x="16392" y="3858"/>
                  <a:pt x="16318" y="3778"/>
                </a:cubicBezTo>
                <a:cubicBezTo>
                  <a:pt x="16296" y="3738"/>
                  <a:pt x="16267" y="3704"/>
                  <a:pt x="16228" y="3676"/>
                </a:cubicBezTo>
                <a:cubicBezTo>
                  <a:pt x="16228" y="3659"/>
                  <a:pt x="16222" y="3636"/>
                  <a:pt x="16222" y="3619"/>
                </a:cubicBezTo>
                <a:close/>
                <a:moveTo>
                  <a:pt x="16596" y="4039"/>
                </a:moveTo>
                <a:cubicBezTo>
                  <a:pt x="16596" y="4056"/>
                  <a:pt x="16596" y="4079"/>
                  <a:pt x="16602" y="4096"/>
                </a:cubicBezTo>
                <a:cubicBezTo>
                  <a:pt x="16591" y="4090"/>
                  <a:pt x="16585" y="4079"/>
                  <a:pt x="16579" y="4068"/>
                </a:cubicBezTo>
                <a:cubicBezTo>
                  <a:pt x="16579" y="4062"/>
                  <a:pt x="16579" y="4056"/>
                  <a:pt x="16579" y="4045"/>
                </a:cubicBezTo>
                <a:cubicBezTo>
                  <a:pt x="16585" y="4045"/>
                  <a:pt x="16596" y="4039"/>
                  <a:pt x="16596" y="4039"/>
                </a:cubicBezTo>
                <a:close/>
                <a:moveTo>
                  <a:pt x="2707" y="3636"/>
                </a:moveTo>
                <a:lnTo>
                  <a:pt x="2707" y="3642"/>
                </a:lnTo>
                <a:cubicBezTo>
                  <a:pt x="2707" y="3642"/>
                  <a:pt x="2713" y="3648"/>
                  <a:pt x="2713" y="3653"/>
                </a:cubicBezTo>
                <a:cubicBezTo>
                  <a:pt x="2650" y="3727"/>
                  <a:pt x="2582" y="3801"/>
                  <a:pt x="2514" y="3875"/>
                </a:cubicBezTo>
                <a:cubicBezTo>
                  <a:pt x="2452" y="3960"/>
                  <a:pt x="2389" y="4039"/>
                  <a:pt x="2315" y="4113"/>
                </a:cubicBezTo>
                <a:cubicBezTo>
                  <a:pt x="2423" y="3937"/>
                  <a:pt x="2571" y="3795"/>
                  <a:pt x="2707" y="3636"/>
                </a:cubicBezTo>
                <a:close/>
                <a:moveTo>
                  <a:pt x="3104" y="3886"/>
                </a:moveTo>
                <a:cubicBezTo>
                  <a:pt x="3059" y="3943"/>
                  <a:pt x="3008" y="3994"/>
                  <a:pt x="2957" y="4045"/>
                </a:cubicBezTo>
                <a:cubicBezTo>
                  <a:pt x="2974" y="4051"/>
                  <a:pt x="2996" y="4056"/>
                  <a:pt x="3013" y="4056"/>
                </a:cubicBezTo>
                <a:cubicBezTo>
                  <a:pt x="3047" y="4022"/>
                  <a:pt x="3081" y="3982"/>
                  <a:pt x="3115" y="3948"/>
                </a:cubicBezTo>
                <a:lnTo>
                  <a:pt x="3115" y="3948"/>
                </a:lnTo>
                <a:cubicBezTo>
                  <a:pt x="3070" y="3999"/>
                  <a:pt x="3019" y="4056"/>
                  <a:pt x="2974" y="4107"/>
                </a:cubicBezTo>
                <a:lnTo>
                  <a:pt x="2974" y="4113"/>
                </a:lnTo>
                <a:cubicBezTo>
                  <a:pt x="2962" y="4096"/>
                  <a:pt x="2957" y="4085"/>
                  <a:pt x="2945" y="4068"/>
                </a:cubicBezTo>
                <a:lnTo>
                  <a:pt x="2957" y="4068"/>
                </a:lnTo>
                <a:cubicBezTo>
                  <a:pt x="2957" y="4062"/>
                  <a:pt x="2951" y="4045"/>
                  <a:pt x="2945" y="4033"/>
                </a:cubicBezTo>
                <a:cubicBezTo>
                  <a:pt x="2991" y="3977"/>
                  <a:pt x="3042" y="3926"/>
                  <a:pt x="3104" y="3886"/>
                </a:cubicBezTo>
                <a:close/>
                <a:moveTo>
                  <a:pt x="16598" y="4190"/>
                </a:moveTo>
                <a:cubicBezTo>
                  <a:pt x="16604" y="4190"/>
                  <a:pt x="16610" y="4194"/>
                  <a:pt x="16619" y="4204"/>
                </a:cubicBezTo>
                <a:cubicBezTo>
                  <a:pt x="16616" y="4217"/>
                  <a:pt x="16610" y="4225"/>
                  <a:pt x="16603" y="4225"/>
                </a:cubicBezTo>
                <a:cubicBezTo>
                  <a:pt x="16598" y="4225"/>
                  <a:pt x="16592" y="4222"/>
                  <a:pt x="16585" y="4215"/>
                </a:cubicBezTo>
                <a:cubicBezTo>
                  <a:pt x="16585" y="4209"/>
                  <a:pt x="16591" y="4204"/>
                  <a:pt x="16591" y="4204"/>
                </a:cubicBezTo>
                <a:cubicBezTo>
                  <a:pt x="16591" y="4198"/>
                  <a:pt x="16591" y="4198"/>
                  <a:pt x="16585" y="4198"/>
                </a:cubicBezTo>
                <a:cubicBezTo>
                  <a:pt x="16590" y="4193"/>
                  <a:pt x="16594" y="4190"/>
                  <a:pt x="16598" y="4190"/>
                </a:cubicBezTo>
                <a:close/>
                <a:moveTo>
                  <a:pt x="2883" y="4096"/>
                </a:moveTo>
                <a:lnTo>
                  <a:pt x="2883" y="4096"/>
                </a:lnTo>
                <a:cubicBezTo>
                  <a:pt x="2905" y="4147"/>
                  <a:pt x="2837" y="4175"/>
                  <a:pt x="2849" y="4226"/>
                </a:cubicBezTo>
                <a:cubicBezTo>
                  <a:pt x="2837" y="4215"/>
                  <a:pt x="2826" y="4198"/>
                  <a:pt x="2820" y="4187"/>
                </a:cubicBezTo>
                <a:cubicBezTo>
                  <a:pt x="2832" y="4164"/>
                  <a:pt x="2854" y="4153"/>
                  <a:pt x="2871" y="4136"/>
                </a:cubicBezTo>
                <a:lnTo>
                  <a:pt x="2883" y="4096"/>
                </a:lnTo>
                <a:close/>
                <a:moveTo>
                  <a:pt x="2543" y="4204"/>
                </a:moveTo>
                <a:cubicBezTo>
                  <a:pt x="2555" y="4204"/>
                  <a:pt x="2566" y="4225"/>
                  <a:pt x="2554" y="4238"/>
                </a:cubicBezTo>
                <a:cubicBezTo>
                  <a:pt x="2550" y="4248"/>
                  <a:pt x="2545" y="4252"/>
                  <a:pt x="2539" y="4252"/>
                </a:cubicBezTo>
                <a:cubicBezTo>
                  <a:pt x="2527" y="4252"/>
                  <a:pt x="2515" y="4231"/>
                  <a:pt x="2531" y="4215"/>
                </a:cubicBezTo>
                <a:cubicBezTo>
                  <a:pt x="2534" y="4207"/>
                  <a:pt x="2539" y="4204"/>
                  <a:pt x="2543" y="4204"/>
                </a:cubicBezTo>
                <a:close/>
                <a:moveTo>
                  <a:pt x="2310" y="4113"/>
                </a:moveTo>
                <a:lnTo>
                  <a:pt x="2310" y="4113"/>
                </a:lnTo>
                <a:cubicBezTo>
                  <a:pt x="2304" y="4141"/>
                  <a:pt x="2287" y="4164"/>
                  <a:pt x="2270" y="4181"/>
                </a:cubicBezTo>
                <a:cubicBezTo>
                  <a:pt x="2247" y="4209"/>
                  <a:pt x="2225" y="4238"/>
                  <a:pt x="2202" y="4266"/>
                </a:cubicBezTo>
                <a:cubicBezTo>
                  <a:pt x="2208" y="4243"/>
                  <a:pt x="2213" y="4226"/>
                  <a:pt x="2219" y="4209"/>
                </a:cubicBezTo>
                <a:cubicBezTo>
                  <a:pt x="2225" y="4204"/>
                  <a:pt x="2236" y="4198"/>
                  <a:pt x="2242" y="4198"/>
                </a:cubicBezTo>
                <a:cubicBezTo>
                  <a:pt x="2259" y="4164"/>
                  <a:pt x="2281" y="4136"/>
                  <a:pt x="2310" y="4113"/>
                </a:cubicBezTo>
                <a:close/>
                <a:moveTo>
                  <a:pt x="16616" y="4239"/>
                </a:moveTo>
                <a:cubicBezTo>
                  <a:pt x="16632" y="4239"/>
                  <a:pt x="16653" y="4249"/>
                  <a:pt x="16653" y="4266"/>
                </a:cubicBezTo>
                <a:cubicBezTo>
                  <a:pt x="16648" y="4271"/>
                  <a:pt x="16642" y="4273"/>
                  <a:pt x="16635" y="4273"/>
                </a:cubicBezTo>
                <a:cubicBezTo>
                  <a:pt x="16617" y="4273"/>
                  <a:pt x="16598" y="4260"/>
                  <a:pt x="16602" y="4243"/>
                </a:cubicBezTo>
                <a:cubicBezTo>
                  <a:pt x="16605" y="4240"/>
                  <a:pt x="16610" y="4239"/>
                  <a:pt x="16616" y="4239"/>
                </a:cubicBezTo>
                <a:close/>
                <a:moveTo>
                  <a:pt x="2809" y="4221"/>
                </a:moveTo>
                <a:cubicBezTo>
                  <a:pt x="2820" y="4232"/>
                  <a:pt x="2809" y="4255"/>
                  <a:pt x="2798" y="4266"/>
                </a:cubicBezTo>
                <a:cubicBezTo>
                  <a:pt x="2790" y="4273"/>
                  <a:pt x="2776" y="4283"/>
                  <a:pt x="2765" y="4283"/>
                </a:cubicBezTo>
                <a:cubicBezTo>
                  <a:pt x="2759" y="4283"/>
                  <a:pt x="2754" y="4280"/>
                  <a:pt x="2752" y="4272"/>
                </a:cubicBezTo>
                <a:cubicBezTo>
                  <a:pt x="2764" y="4249"/>
                  <a:pt x="2781" y="4226"/>
                  <a:pt x="2809" y="4221"/>
                </a:cubicBezTo>
                <a:close/>
                <a:moveTo>
                  <a:pt x="2727" y="4300"/>
                </a:moveTo>
                <a:cubicBezTo>
                  <a:pt x="2728" y="4300"/>
                  <a:pt x="2729" y="4300"/>
                  <a:pt x="2730" y="4300"/>
                </a:cubicBezTo>
                <a:cubicBezTo>
                  <a:pt x="2747" y="4312"/>
                  <a:pt x="2735" y="4340"/>
                  <a:pt x="2724" y="4357"/>
                </a:cubicBezTo>
                <a:cubicBezTo>
                  <a:pt x="2721" y="4358"/>
                  <a:pt x="2719" y="4358"/>
                  <a:pt x="2717" y="4358"/>
                </a:cubicBezTo>
                <a:cubicBezTo>
                  <a:pt x="2693" y="4358"/>
                  <a:pt x="2702" y="4300"/>
                  <a:pt x="2727" y="4300"/>
                </a:cubicBezTo>
                <a:close/>
                <a:moveTo>
                  <a:pt x="2162" y="4323"/>
                </a:moveTo>
                <a:cubicBezTo>
                  <a:pt x="2151" y="4357"/>
                  <a:pt x="2111" y="4380"/>
                  <a:pt x="2105" y="4419"/>
                </a:cubicBezTo>
                <a:cubicBezTo>
                  <a:pt x="2100" y="4419"/>
                  <a:pt x="2094" y="4425"/>
                  <a:pt x="2088" y="4425"/>
                </a:cubicBezTo>
                <a:cubicBezTo>
                  <a:pt x="2094" y="4414"/>
                  <a:pt x="2111" y="4391"/>
                  <a:pt x="2117" y="4380"/>
                </a:cubicBezTo>
                <a:cubicBezTo>
                  <a:pt x="2117" y="4380"/>
                  <a:pt x="2111" y="4374"/>
                  <a:pt x="2111" y="4374"/>
                </a:cubicBezTo>
                <a:lnTo>
                  <a:pt x="2111" y="4368"/>
                </a:lnTo>
                <a:cubicBezTo>
                  <a:pt x="2128" y="4351"/>
                  <a:pt x="2140" y="4334"/>
                  <a:pt x="2162" y="4323"/>
                </a:cubicBezTo>
                <a:close/>
                <a:moveTo>
                  <a:pt x="2610" y="3188"/>
                </a:moveTo>
                <a:lnTo>
                  <a:pt x="2610" y="3188"/>
                </a:lnTo>
                <a:cubicBezTo>
                  <a:pt x="2525" y="3307"/>
                  <a:pt x="2423" y="3415"/>
                  <a:pt x="2327" y="3529"/>
                </a:cubicBezTo>
                <a:cubicBezTo>
                  <a:pt x="2310" y="3557"/>
                  <a:pt x="2270" y="3574"/>
                  <a:pt x="2276" y="3608"/>
                </a:cubicBezTo>
                <a:cubicBezTo>
                  <a:pt x="2287" y="3602"/>
                  <a:pt x="2310" y="3597"/>
                  <a:pt x="2321" y="3597"/>
                </a:cubicBezTo>
                <a:cubicBezTo>
                  <a:pt x="2327" y="3608"/>
                  <a:pt x="2344" y="3636"/>
                  <a:pt x="2349" y="3648"/>
                </a:cubicBezTo>
                <a:cubicBezTo>
                  <a:pt x="2332" y="3653"/>
                  <a:pt x="2315" y="3653"/>
                  <a:pt x="2298" y="3659"/>
                </a:cubicBezTo>
                <a:cubicBezTo>
                  <a:pt x="2287" y="3636"/>
                  <a:pt x="2270" y="3625"/>
                  <a:pt x="2247" y="3625"/>
                </a:cubicBezTo>
                <a:cubicBezTo>
                  <a:pt x="2185" y="3670"/>
                  <a:pt x="2157" y="3750"/>
                  <a:pt x="2100" y="3801"/>
                </a:cubicBezTo>
                <a:cubicBezTo>
                  <a:pt x="2077" y="3835"/>
                  <a:pt x="2037" y="3869"/>
                  <a:pt x="2032" y="3914"/>
                </a:cubicBezTo>
                <a:cubicBezTo>
                  <a:pt x="2071" y="3897"/>
                  <a:pt x="2100" y="3869"/>
                  <a:pt x="2105" y="3829"/>
                </a:cubicBezTo>
                <a:cubicBezTo>
                  <a:pt x="2128" y="3816"/>
                  <a:pt x="2147" y="3769"/>
                  <a:pt x="2175" y="3769"/>
                </a:cubicBezTo>
                <a:cubicBezTo>
                  <a:pt x="2181" y="3769"/>
                  <a:pt x="2189" y="3772"/>
                  <a:pt x="2196" y="3778"/>
                </a:cubicBezTo>
                <a:cubicBezTo>
                  <a:pt x="2179" y="3795"/>
                  <a:pt x="2174" y="3818"/>
                  <a:pt x="2185" y="3846"/>
                </a:cubicBezTo>
                <a:cubicBezTo>
                  <a:pt x="2174" y="3841"/>
                  <a:pt x="2157" y="3835"/>
                  <a:pt x="2145" y="3829"/>
                </a:cubicBezTo>
                <a:lnTo>
                  <a:pt x="2145" y="3880"/>
                </a:lnTo>
                <a:cubicBezTo>
                  <a:pt x="2140" y="3897"/>
                  <a:pt x="2128" y="3914"/>
                  <a:pt x="2117" y="3931"/>
                </a:cubicBezTo>
                <a:cubicBezTo>
                  <a:pt x="2105" y="3920"/>
                  <a:pt x="2094" y="3897"/>
                  <a:pt x="2088" y="3886"/>
                </a:cubicBezTo>
                <a:cubicBezTo>
                  <a:pt x="2088" y="3914"/>
                  <a:pt x="2088" y="3937"/>
                  <a:pt x="2088" y="3965"/>
                </a:cubicBezTo>
                <a:cubicBezTo>
                  <a:pt x="2083" y="3960"/>
                  <a:pt x="2071" y="3954"/>
                  <a:pt x="2066" y="3948"/>
                </a:cubicBezTo>
                <a:cubicBezTo>
                  <a:pt x="2026" y="3999"/>
                  <a:pt x="1986" y="4051"/>
                  <a:pt x="1952" y="4107"/>
                </a:cubicBezTo>
                <a:cubicBezTo>
                  <a:pt x="1952" y="4158"/>
                  <a:pt x="1896" y="4170"/>
                  <a:pt x="1862" y="4192"/>
                </a:cubicBezTo>
                <a:cubicBezTo>
                  <a:pt x="1879" y="4096"/>
                  <a:pt x="1969" y="4033"/>
                  <a:pt x="2020" y="3948"/>
                </a:cubicBezTo>
                <a:cubicBezTo>
                  <a:pt x="2044" y="3940"/>
                  <a:pt x="2021" y="3910"/>
                  <a:pt x="2005" y="3910"/>
                </a:cubicBezTo>
                <a:cubicBezTo>
                  <a:pt x="1998" y="3910"/>
                  <a:pt x="1992" y="3916"/>
                  <a:pt x="1992" y="3931"/>
                </a:cubicBezTo>
                <a:cubicBezTo>
                  <a:pt x="1890" y="4068"/>
                  <a:pt x="1788" y="4198"/>
                  <a:pt x="1691" y="4334"/>
                </a:cubicBezTo>
                <a:cubicBezTo>
                  <a:pt x="1657" y="4380"/>
                  <a:pt x="1623" y="4431"/>
                  <a:pt x="1583" y="4476"/>
                </a:cubicBezTo>
                <a:cubicBezTo>
                  <a:pt x="1618" y="4380"/>
                  <a:pt x="1691" y="4312"/>
                  <a:pt x="1742" y="4232"/>
                </a:cubicBezTo>
                <a:cubicBezTo>
                  <a:pt x="1737" y="4226"/>
                  <a:pt x="1731" y="4215"/>
                  <a:pt x="1725" y="4209"/>
                </a:cubicBezTo>
                <a:lnTo>
                  <a:pt x="1725" y="4209"/>
                </a:lnTo>
                <a:cubicBezTo>
                  <a:pt x="1737" y="4215"/>
                  <a:pt x="1754" y="4221"/>
                  <a:pt x="1765" y="4226"/>
                </a:cubicBezTo>
                <a:cubicBezTo>
                  <a:pt x="1765" y="4209"/>
                  <a:pt x="1771" y="4187"/>
                  <a:pt x="1771" y="4170"/>
                </a:cubicBezTo>
                <a:cubicBezTo>
                  <a:pt x="1782" y="4164"/>
                  <a:pt x="1799" y="4153"/>
                  <a:pt x="1805" y="4141"/>
                </a:cubicBezTo>
                <a:cubicBezTo>
                  <a:pt x="1805" y="4136"/>
                  <a:pt x="1805" y="4113"/>
                  <a:pt x="1805" y="4107"/>
                </a:cubicBezTo>
                <a:cubicBezTo>
                  <a:pt x="1810" y="4102"/>
                  <a:pt x="1827" y="4102"/>
                  <a:pt x="1833" y="4096"/>
                </a:cubicBezTo>
                <a:cubicBezTo>
                  <a:pt x="1975" y="3869"/>
                  <a:pt x="2179" y="3682"/>
                  <a:pt x="2332" y="3460"/>
                </a:cubicBezTo>
                <a:cubicBezTo>
                  <a:pt x="2440" y="3387"/>
                  <a:pt x="2503" y="3262"/>
                  <a:pt x="2610" y="3188"/>
                </a:cubicBezTo>
                <a:close/>
                <a:moveTo>
                  <a:pt x="1691" y="4442"/>
                </a:moveTo>
                <a:cubicBezTo>
                  <a:pt x="1691" y="4442"/>
                  <a:pt x="1697" y="4442"/>
                  <a:pt x="1697" y="4448"/>
                </a:cubicBezTo>
                <a:cubicBezTo>
                  <a:pt x="1686" y="4459"/>
                  <a:pt x="1680" y="4470"/>
                  <a:pt x="1674" y="4482"/>
                </a:cubicBezTo>
                <a:cubicBezTo>
                  <a:pt x="1669" y="4465"/>
                  <a:pt x="1674" y="4442"/>
                  <a:pt x="1691" y="4442"/>
                </a:cubicBezTo>
                <a:close/>
                <a:moveTo>
                  <a:pt x="1691" y="4493"/>
                </a:moveTo>
                <a:cubicBezTo>
                  <a:pt x="1691" y="4493"/>
                  <a:pt x="1686" y="4493"/>
                  <a:pt x="1686" y="4499"/>
                </a:cubicBezTo>
                <a:cubicBezTo>
                  <a:pt x="1686" y="4499"/>
                  <a:pt x="1686" y="4493"/>
                  <a:pt x="1680" y="4493"/>
                </a:cubicBezTo>
                <a:close/>
                <a:moveTo>
                  <a:pt x="1646" y="4493"/>
                </a:moveTo>
                <a:cubicBezTo>
                  <a:pt x="1669" y="4493"/>
                  <a:pt x="1674" y="4504"/>
                  <a:pt x="1663" y="4527"/>
                </a:cubicBezTo>
                <a:cubicBezTo>
                  <a:pt x="1635" y="4527"/>
                  <a:pt x="1629" y="4516"/>
                  <a:pt x="1646" y="4493"/>
                </a:cubicBezTo>
                <a:close/>
                <a:moveTo>
                  <a:pt x="2032" y="4516"/>
                </a:moveTo>
                <a:cubicBezTo>
                  <a:pt x="2026" y="4533"/>
                  <a:pt x="2015" y="4544"/>
                  <a:pt x="2003" y="4561"/>
                </a:cubicBezTo>
                <a:cubicBezTo>
                  <a:pt x="2003" y="4538"/>
                  <a:pt x="2015" y="4527"/>
                  <a:pt x="2032" y="4516"/>
                </a:cubicBezTo>
                <a:close/>
                <a:moveTo>
                  <a:pt x="2300" y="4538"/>
                </a:moveTo>
                <a:cubicBezTo>
                  <a:pt x="2301" y="4538"/>
                  <a:pt x="2303" y="4538"/>
                  <a:pt x="2304" y="4538"/>
                </a:cubicBezTo>
                <a:cubicBezTo>
                  <a:pt x="2320" y="4554"/>
                  <a:pt x="2302" y="4584"/>
                  <a:pt x="2285" y="4584"/>
                </a:cubicBezTo>
                <a:cubicBezTo>
                  <a:pt x="2284" y="4584"/>
                  <a:pt x="2283" y="4584"/>
                  <a:pt x="2281" y="4584"/>
                </a:cubicBezTo>
                <a:cubicBezTo>
                  <a:pt x="2265" y="4573"/>
                  <a:pt x="2279" y="4538"/>
                  <a:pt x="2300" y="4538"/>
                </a:cubicBezTo>
                <a:close/>
                <a:moveTo>
                  <a:pt x="2962" y="4124"/>
                </a:moveTo>
                <a:cubicBezTo>
                  <a:pt x="2832" y="4277"/>
                  <a:pt x="2701" y="4436"/>
                  <a:pt x="2582" y="4601"/>
                </a:cubicBezTo>
                <a:lnTo>
                  <a:pt x="2582" y="4595"/>
                </a:lnTo>
                <a:cubicBezTo>
                  <a:pt x="2622" y="4538"/>
                  <a:pt x="2679" y="4487"/>
                  <a:pt x="2690" y="4414"/>
                </a:cubicBezTo>
                <a:lnTo>
                  <a:pt x="2690" y="4414"/>
                </a:lnTo>
                <a:cubicBezTo>
                  <a:pt x="2679" y="4419"/>
                  <a:pt x="2650" y="4431"/>
                  <a:pt x="2633" y="4431"/>
                </a:cubicBezTo>
                <a:cubicBezTo>
                  <a:pt x="2639" y="4419"/>
                  <a:pt x="2639" y="4402"/>
                  <a:pt x="2639" y="4391"/>
                </a:cubicBezTo>
                <a:cubicBezTo>
                  <a:pt x="2656" y="4397"/>
                  <a:pt x="2667" y="4397"/>
                  <a:pt x="2679" y="4402"/>
                </a:cubicBezTo>
                <a:lnTo>
                  <a:pt x="2679" y="4363"/>
                </a:lnTo>
                <a:cubicBezTo>
                  <a:pt x="2684" y="4385"/>
                  <a:pt x="2690" y="4408"/>
                  <a:pt x="2696" y="4431"/>
                </a:cubicBezTo>
                <a:cubicBezTo>
                  <a:pt x="2798" y="4340"/>
                  <a:pt x="2860" y="4209"/>
                  <a:pt x="2962" y="4124"/>
                </a:cubicBezTo>
                <a:close/>
                <a:moveTo>
                  <a:pt x="2537" y="4601"/>
                </a:moveTo>
                <a:lnTo>
                  <a:pt x="2514" y="4629"/>
                </a:lnTo>
                <a:lnTo>
                  <a:pt x="2554" y="4635"/>
                </a:lnTo>
                <a:cubicBezTo>
                  <a:pt x="2542" y="4646"/>
                  <a:pt x="2537" y="4658"/>
                  <a:pt x="2531" y="4663"/>
                </a:cubicBezTo>
                <a:cubicBezTo>
                  <a:pt x="2525" y="4658"/>
                  <a:pt x="2520" y="4641"/>
                  <a:pt x="2520" y="4635"/>
                </a:cubicBezTo>
                <a:cubicBezTo>
                  <a:pt x="2508" y="4646"/>
                  <a:pt x="2491" y="4663"/>
                  <a:pt x="2486" y="4675"/>
                </a:cubicBezTo>
                <a:cubicBezTo>
                  <a:pt x="2469" y="4675"/>
                  <a:pt x="2452" y="4675"/>
                  <a:pt x="2440" y="4680"/>
                </a:cubicBezTo>
                <a:cubicBezTo>
                  <a:pt x="2469" y="4646"/>
                  <a:pt x="2503" y="4624"/>
                  <a:pt x="2537" y="4601"/>
                </a:cubicBezTo>
                <a:close/>
                <a:moveTo>
                  <a:pt x="16727" y="4953"/>
                </a:moveTo>
                <a:cubicBezTo>
                  <a:pt x="16727" y="4958"/>
                  <a:pt x="16733" y="4964"/>
                  <a:pt x="16733" y="4970"/>
                </a:cubicBezTo>
                <a:cubicBezTo>
                  <a:pt x="16727" y="4970"/>
                  <a:pt x="16721" y="4964"/>
                  <a:pt x="16716" y="4958"/>
                </a:cubicBezTo>
                <a:cubicBezTo>
                  <a:pt x="16716" y="4958"/>
                  <a:pt x="16727" y="4953"/>
                  <a:pt x="16727" y="4953"/>
                </a:cubicBezTo>
                <a:close/>
                <a:moveTo>
                  <a:pt x="1549" y="4544"/>
                </a:moveTo>
                <a:cubicBezTo>
                  <a:pt x="1487" y="4663"/>
                  <a:pt x="1419" y="4782"/>
                  <a:pt x="1357" y="4902"/>
                </a:cubicBezTo>
                <a:cubicBezTo>
                  <a:pt x="1334" y="4930"/>
                  <a:pt x="1317" y="4958"/>
                  <a:pt x="1294" y="4987"/>
                </a:cubicBezTo>
                <a:lnTo>
                  <a:pt x="1283" y="4987"/>
                </a:lnTo>
                <a:cubicBezTo>
                  <a:pt x="1288" y="4981"/>
                  <a:pt x="1288" y="4981"/>
                  <a:pt x="1294" y="4975"/>
                </a:cubicBezTo>
                <a:cubicBezTo>
                  <a:pt x="1288" y="4958"/>
                  <a:pt x="1288" y="4941"/>
                  <a:pt x="1283" y="4924"/>
                </a:cubicBezTo>
                <a:cubicBezTo>
                  <a:pt x="1391" y="4833"/>
                  <a:pt x="1402" y="4669"/>
                  <a:pt x="1515" y="4590"/>
                </a:cubicBezTo>
                <a:cubicBezTo>
                  <a:pt x="1510" y="4584"/>
                  <a:pt x="1498" y="4572"/>
                  <a:pt x="1493" y="4567"/>
                </a:cubicBezTo>
                <a:cubicBezTo>
                  <a:pt x="1515" y="4561"/>
                  <a:pt x="1532" y="4555"/>
                  <a:pt x="1549" y="4544"/>
                </a:cubicBezTo>
                <a:close/>
                <a:moveTo>
                  <a:pt x="16735" y="4980"/>
                </a:moveTo>
                <a:lnTo>
                  <a:pt x="16735" y="4980"/>
                </a:lnTo>
                <a:cubicBezTo>
                  <a:pt x="16737" y="4982"/>
                  <a:pt x="16741" y="4983"/>
                  <a:pt x="16744" y="4987"/>
                </a:cubicBezTo>
                <a:cubicBezTo>
                  <a:pt x="16744" y="4990"/>
                  <a:pt x="16744" y="4994"/>
                  <a:pt x="16745" y="4998"/>
                </a:cubicBezTo>
                <a:lnTo>
                  <a:pt x="16745" y="4998"/>
                </a:lnTo>
                <a:cubicBezTo>
                  <a:pt x="16742" y="4993"/>
                  <a:pt x="16738" y="4987"/>
                  <a:pt x="16735" y="4980"/>
                </a:cubicBezTo>
                <a:close/>
                <a:moveTo>
                  <a:pt x="17100" y="4985"/>
                </a:moveTo>
                <a:cubicBezTo>
                  <a:pt x="17104" y="4985"/>
                  <a:pt x="17108" y="4986"/>
                  <a:pt x="17113" y="4987"/>
                </a:cubicBezTo>
                <a:cubicBezTo>
                  <a:pt x="17127" y="5010"/>
                  <a:pt x="17125" y="5022"/>
                  <a:pt x="17108" y="5022"/>
                </a:cubicBezTo>
                <a:cubicBezTo>
                  <a:pt x="17105" y="5022"/>
                  <a:pt x="17100" y="5022"/>
                  <a:pt x="17096" y="5021"/>
                </a:cubicBezTo>
                <a:cubicBezTo>
                  <a:pt x="17081" y="4997"/>
                  <a:pt x="17083" y="4985"/>
                  <a:pt x="17100" y="4985"/>
                </a:cubicBezTo>
                <a:close/>
                <a:moveTo>
                  <a:pt x="1396" y="4902"/>
                </a:moveTo>
                <a:cubicBezTo>
                  <a:pt x="1396" y="4907"/>
                  <a:pt x="1396" y="4919"/>
                  <a:pt x="1396" y="4924"/>
                </a:cubicBezTo>
                <a:cubicBezTo>
                  <a:pt x="1368" y="4947"/>
                  <a:pt x="1357" y="4998"/>
                  <a:pt x="1374" y="5032"/>
                </a:cubicBezTo>
                <a:cubicBezTo>
                  <a:pt x="1362" y="5026"/>
                  <a:pt x="1345" y="5015"/>
                  <a:pt x="1334" y="5009"/>
                </a:cubicBezTo>
                <a:cubicBezTo>
                  <a:pt x="1351" y="4970"/>
                  <a:pt x="1374" y="4936"/>
                  <a:pt x="1396" y="4902"/>
                </a:cubicBezTo>
                <a:close/>
                <a:moveTo>
                  <a:pt x="1254" y="5026"/>
                </a:moveTo>
                <a:cubicBezTo>
                  <a:pt x="1254" y="5038"/>
                  <a:pt x="1254" y="5043"/>
                  <a:pt x="1254" y="5055"/>
                </a:cubicBezTo>
                <a:cubicBezTo>
                  <a:pt x="1249" y="5055"/>
                  <a:pt x="1243" y="5055"/>
                  <a:pt x="1237" y="5060"/>
                </a:cubicBezTo>
                <a:cubicBezTo>
                  <a:pt x="1243" y="5049"/>
                  <a:pt x="1249" y="5038"/>
                  <a:pt x="1254" y="5026"/>
                </a:cubicBezTo>
                <a:close/>
                <a:moveTo>
                  <a:pt x="1322" y="5026"/>
                </a:moveTo>
                <a:cubicBezTo>
                  <a:pt x="1340" y="5026"/>
                  <a:pt x="1351" y="5032"/>
                  <a:pt x="1362" y="5032"/>
                </a:cubicBezTo>
                <a:cubicBezTo>
                  <a:pt x="1362" y="5038"/>
                  <a:pt x="1362" y="5043"/>
                  <a:pt x="1362" y="5043"/>
                </a:cubicBezTo>
                <a:cubicBezTo>
                  <a:pt x="1357" y="5049"/>
                  <a:pt x="1351" y="5060"/>
                  <a:pt x="1345" y="5066"/>
                </a:cubicBezTo>
                <a:cubicBezTo>
                  <a:pt x="1334" y="5060"/>
                  <a:pt x="1322" y="5049"/>
                  <a:pt x="1317" y="5049"/>
                </a:cubicBezTo>
                <a:cubicBezTo>
                  <a:pt x="1317" y="5038"/>
                  <a:pt x="1322" y="5032"/>
                  <a:pt x="1322" y="5026"/>
                </a:cubicBezTo>
                <a:close/>
                <a:moveTo>
                  <a:pt x="17158" y="5072"/>
                </a:moveTo>
                <a:cubicBezTo>
                  <a:pt x="17167" y="5091"/>
                  <a:pt x="17165" y="5102"/>
                  <a:pt x="17148" y="5102"/>
                </a:cubicBezTo>
                <a:cubicBezTo>
                  <a:pt x="17144" y="5102"/>
                  <a:pt x="17140" y="5101"/>
                  <a:pt x="17135" y="5100"/>
                </a:cubicBezTo>
                <a:cubicBezTo>
                  <a:pt x="17124" y="5077"/>
                  <a:pt x="17135" y="5072"/>
                  <a:pt x="17158" y="5072"/>
                </a:cubicBezTo>
                <a:close/>
                <a:moveTo>
                  <a:pt x="1203" y="5146"/>
                </a:moveTo>
                <a:lnTo>
                  <a:pt x="1203" y="5151"/>
                </a:lnTo>
                <a:cubicBezTo>
                  <a:pt x="1203" y="5151"/>
                  <a:pt x="1203" y="5157"/>
                  <a:pt x="1198" y="5163"/>
                </a:cubicBezTo>
                <a:cubicBezTo>
                  <a:pt x="1198" y="5157"/>
                  <a:pt x="1203" y="5151"/>
                  <a:pt x="1203" y="5146"/>
                </a:cubicBezTo>
                <a:close/>
                <a:moveTo>
                  <a:pt x="1340" y="5077"/>
                </a:moveTo>
                <a:cubicBezTo>
                  <a:pt x="1340" y="5089"/>
                  <a:pt x="1334" y="5100"/>
                  <a:pt x="1334" y="5112"/>
                </a:cubicBezTo>
                <a:cubicBezTo>
                  <a:pt x="1328" y="5117"/>
                  <a:pt x="1328" y="5123"/>
                  <a:pt x="1322" y="5123"/>
                </a:cubicBezTo>
                <a:lnTo>
                  <a:pt x="1317" y="5129"/>
                </a:lnTo>
                <a:lnTo>
                  <a:pt x="1322" y="5129"/>
                </a:lnTo>
                <a:cubicBezTo>
                  <a:pt x="1311" y="5140"/>
                  <a:pt x="1305" y="5151"/>
                  <a:pt x="1300" y="5163"/>
                </a:cubicBezTo>
                <a:lnTo>
                  <a:pt x="1266" y="5163"/>
                </a:lnTo>
                <a:cubicBezTo>
                  <a:pt x="1266" y="5157"/>
                  <a:pt x="1271" y="5151"/>
                  <a:pt x="1271" y="5151"/>
                </a:cubicBezTo>
                <a:cubicBezTo>
                  <a:pt x="1277" y="5146"/>
                  <a:pt x="1294" y="5134"/>
                  <a:pt x="1300" y="5129"/>
                </a:cubicBezTo>
                <a:lnTo>
                  <a:pt x="1305" y="5106"/>
                </a:lnTo>
                <a:cubicBezTo>
                  <a:pt x="1317" y="5094"/>
                  <a:pt x="1328" y="5083"/>
                  <a:pt x="1340" y="5077"/>
                </a:cubicBezTo>
                <a:close/>
                <a:moveTo>
                  <a:pt x="1260" y="5094"/>
                </a:moveTo>
                <a:lnTo>
                  <a:pt x="1260" y="5094"/>
                </a:lnTo>
                <a:cubicBezTo>
                  <a:pt x="1243" y="5134"/>
                  <a:pt x="1226" y="5174"/>
                  <a:pt x="1209" y="5208"/>
                </a:cubicBezTo>
                <a:lnTo>
                  <a:pt x="1203" y="5208"/>
                </a:lnTo>
                <a:cubicBezTo>
                  <a:pt x="1215" y="5168"/>
                  <a:pt x="1237" y="5134"/>
                  <a:pt x="1260" y="5094"/>
                </a:cubicBezTo>
                <a:close/>
                <a:moveTo>
                  <a:pt x="16778" y="5043"/>
                </a:moveTo>
                <a:cubicBezTo>
                  <a:pt x="16789" y="5077"/>
                  <a:pt x="16806" y="5112"/>
                  <a:pt x="16835" y="5129"/>
                </a:cubicBezTo>
                <a:cubicBezTo>
                  <a:pt x="16852" y="5157"/>
                  <a:pt x="16863" y="5180"/>
                  <a:pt x="16880" y="5208"/>
                </a:cubicBezTo>
                <a:cubicBezTo>
                  <a:pt x="16880" y="5214"/>
                  <a:pt x="16874" y="5219"/>
                  <a:pt x="16874" y="5225"/>
                </a:cubicBezTo>
                <a:cubicBezTo>
                  <a:pt x="16835" y="5168"/>
                  <a:pt x="16801" y="5112"/>
                  <a:pt x="16767" y="5049"/>
                </a:cubicBezTo>
                <a:cubicBezTo>
                  <a:pt x="16767" y="5049"/>
                  <a:pt x="16778" y="5049"/>
                  <a:pt x="16778" y="5043"/>
                </a:cubicBezTo>
                <a:close/>
                <a:moveTo>
                  <a:pt x="17207" y="5187"/>
                </a:moveTo>
                <a:cubicBezTo>
                  <a:pt x="17225" y="5187"/>
                  <a:pt x="17252" y="5219"/>
                  <a:pt x="17221" y="5231"/>
                </a:cubicBezTo>
                <a:cubicBezTo>
                  <a:pt x="17215" y="5225"/>
                  <a:pt x="17203" y="5214"/>
                  <a:pt x="17192" y="5208"/>
                </a:cubicBezTo>
                <a:cubicBezTo>
                  <a:pt x="17192" y="5193"/>
                  <a:pt x="17199" y="5187"/>
                  <a:pt x="17207" y="5187"/>
                </a:cubicBezTo>
                <a:close/>
                <a:moveTo>
                  <a:pt x="16897" y="5248"/>
                </a:moveTo>
                <a:cubicBezTo>
                  <a:pt x="16908" y="5265"/>
                  <a:pt x="16914" y="5276"/>
                  <a:pt x="16925" y="5293"/>
                </a:cubicBezTo>
                <a:cubicBezTo>
                  <a:pt x="16920" y="5299"/>
                  <a:pt x="16920" y="5304"/>
                  <a:pt x="16920" y="5310"/>
                </a:cubicBezTo>
                <a:cubicBezTo>
                  <a:pt x="16908" y="5299"/>
                  <a:pt x="16903" y="5287"/>
                  <a:pt x="16897" y="5270"/>
                </a:cubicBezTo>
                <a:lnTo>
                  <a:pt x="16897" y="5248"/>
                </a:lnTo>
                <a:close/>
                <a:moveTo>
                  <a:pt x="17561" y="5338"/>
                </a:moveTo>
                <a:cubicBezTo>
                  <a:pt x="17567" y="5338"/>
                  <a:pt x="17584" y="5350"/>
                  <a:pt x="17589" y="5355"/>
                </a:cubicBezTo>
                <a:cubicBezTo>
                  <a:pt x="17588" y="5366"/>
                  <a:pt x="17581" y="5370"/>
                  <a:pt x="17574" y="5370"/>
                </a:cubicBezTo>
                <a:cubicBezTo>
                  <a:pt x="17557" y="5370"/>
                  <a:pt x="17537" y="5350"/>
                  <a:pt x="17561" y="5338"/>
                </a:cubicBezTo>
                <a:close/>
                <a:moveTo>
                  <a:pt x="16948" y="5333"/>
                </a:moveTo>
                <a:cubicBezTo>
                  <a:pt x="16948" y="5344"/>
                  <a:pt x="16954" y="5355"/>
                  <a:pt x="16960" y="5367"/>
                </a:cubicBezTo>
                <a:lnTo>
                  <a:pt x="16954" y="5378"/>
                </a:lnTo>
                <a:lnTo>
                  <a:pt x="16954" y="5373"/>
                </a:lnTo>
                <a:lnTo>
                  <a:pt x="16948" y="5373"/>
                </a:lnTo>
                <a:cubicBezTo>
                  <a:pt x="16942" y="5361"/>
                  <a:pt x="16931" y="5344"/>
                  <a:pt x="16925" y="5333"/>
                </a:cubicBezTo>
                <a:close/>
                <a:moveTo>
                  <a:pt x="17260" y="5236"/>
                </a:moveTo>
                <a:cubicBezTo>
                  <a:pt x="17294" y="5293"/>
                  <a:pt x="17323" y="5350"/>
                  <a:pt x="17345" y="5407"/>
                </a:cubicBezTo>
                <a:cubicBezTo>
                  <a:pt x="17283" y="5378"/>
                  <a:pt x="17255" y="5310"/>
                  <a:pt x="17215" y="5259"/>
                </a:cubicBezTo>
                <a:cubicBezTo>
                  <a:pt x="17226" y="5253"/>
                  <a:pt x="17243" y="5242"/>
                  <a:pt x="17260" y="5236"/>
                </a:cubicBezTo>
                <a:close/>
                <a:moveTo>
                  <a:pt x="2196" y="5129"/>
                </a:moveTo>
                <a:lnTo>
                  <a:pt x="2196" y="5129"/>
                </a:lnTo>
                <a:cubicBezTo>
                  <a:pt x="2191" y="5163"/>
                  <a:pt x="2168" y="5191"/>
                  <a:pt x="2162" y="5219"/>
                </a:cubicBezTo>
                <a:cubicBezTo>
                  <a:pt x="2145" y="5248"/>
                  <a:pt x="2128" y="5276"/>
                  <a:pt x="2105" y="5310"/>
                </a:cubicBezTo>
                <a:cubicBezTo>
                  <a:pt x="2094" y="5321"/>
                  <a:pt x="2088" y="5338"/>
                  <a:pt x="2077" y="5355"/>
                </a:cubicBezTo>
                <a:cubicBezTo>
                  <a:pt x="2066" y="5378"/>
                  <a:pt x="2054" y="5395"/>
                  <a:pt x="2043" y="5418"/>
                </a:cubicBezTo>
                <a:cubicBezTo>
                  <a:pt x="2049" y="5373"/>
                  <a:pt x="2060" y="5327"/>
                  <a:pt x="2100" y="5304"/>
                </a:cubicBezTo>
                <a:cubicBezTo>
                  <a:pt x="2100" y="5299"/>
                  <a:pt x="2100" y="5282"/>
                  <a:pt x="2100" y="5276"/>
                </a:cubicBezTo>
                <a:cubicBezTo>
                  <a:pt x="2117" y="5253"/>
                  <a:pt x="2140" y="5236"/>
                  <a:pt x="2134" y="5214"/>
                </a:cubicBezTo>
                <a:cubicBezTo>
                  <a:pt x="2157" y="5197"/>
                  <a:pt x="2174" y="5174"/>
                  <a:pt x="2168" y="5146"/>
                </a:cubicBezTo>
                <a:cubicBezTo>
                  <a:pt x="2174" y="5146"/>
                  <a:pt x="2191" y="5134"/>
                  <a:pt x="2196" y="5129"/>
                </a:cubicBezTo>
                <a:close/>
                <a:moveTo>
                  <a:pt x="17343" y="5410"/>
                </a:moveTo>
                <a:cubicBezTo>
                  <a:pt x="17352" y="5410"/>
                  <a:pt x="17360" y="5414"/>
                  <a:pt x="17362" y="5424"/>
                </a:cubicBezTo>
                <a:cubicBezTo>
                  <a:pt x="17366" y="5440"/>
                  <a:pt x="17351" y="5451"/>
                  <a:pt x="17338" y="5451"/>
                </a:cubicBezTo>
                <a:cubicBezTo>
                  <a:pt x="17330" y="5451"/>
                  <a:pt x="17323" y="5446"/>
                  <a:pt x="17323" y="5435"/>
                </a:cubicBezTo>
                <a:cubicBezTo>
                  <a:pt x="17319" y="5418"/>
                  <a:pt x="17331" y="5410"/>
                  <a:pt x="17343" y="5410"/>
                </a:cubicBezTo>
                <a:close/>
                <a:moveTo>
                  <a:pt x="16994" y="5424"/>
                </a:moveTo>
                <a:cubicBezTo>
                  <a:pt x="16999" y="5435"/>
                  <a:pt x="16999" y="5441"/>
                  <a:pt x="17005" y="5452"/>
                </a:cubicBezTo>
                <a:cubicBezTo>
                  <a:pt x="16999" y="5452"/>
                  <a:pt x="16994" y="5446"/>
                  <a:pt x="16988" y="5446"/>
                </a:cubicBezTo>
                <a:cubicBezTo>
                  <a:pt x="16988" y="5441"/>
                  <a:pt x="16988" y="5435"/>
                  <a:pt x="16994" y="5424"/>
                </a:cubicBezTo>
                <a:close/>
                <a:moveTo>
                  <a:pt x="17374" y="5480"/>
                </a:moveTo>
                <a:cubicBezTo>
                  <a:pt x="17381" y="5480"/>
                  <a:pt x="17388" y="5485"/>
                  <a:pt x="17391" y="5497"/>
                </a:cubicBezTo>
                <a:cubicBezTo>
                  <a:pt x="17383" y="5505"/>
                  <a:pt x="17376" y="5509"/>
                  <a:pt x="17370" y="5509"/>
                </a:cubicBezTo>
                <a:cubicBezTo>
                  <a:pt x="17363" y="5509"/>
                  <a:pt x="17357" y="5504"/>
                  <a:pt x="17351" y="5492"/>
                </a:cubicBezTo>
                <a:cubicBezTo>
                  <a:pt x="17359" y="5484"/>
                  <a:pt x="17367" y="5480"/>
                  <a:pt x="17374" y="5480"/>
                </a:cubicBezTo>
                <a:close/>
                <a:moveTo>
                  <a:pt x="17016" y="5469"/>
                </a:moveTo>
                <a:cubicBezTo>
                  <a:pt x="17022" y="5480"/>
                  <a:pt x="17028" y="5497"/>
                  <a:pt x="17039" y="5509"/>
                </a:cubicBezTo>
                <a:cubicBezTo>
                  <a:pt x="17033" y="5509"/>
                  <a:pt x="17022" y="5514"/>
                  <a:pt x="17022" y="5514"/>
                </a:cubicBezTo>
                <a:cubicBezTo>
                  <a:pt x="17016" y="5503"/>
                  <a:pt x="17011" y="5497"/>
                  <a:pt x="17005" y="5486"/>
                </a:cubicBezTo>
                <a:cubicBezTo>
                  <a:pt x="17011" y="5480"/>
                  <a:pt x="17011" y="5475"/>
                  <a:pt x="17016" y="5469"/>
                </a:cubicBezTo>
                <a:close/>
                <a:moveTo>
                  <a:pt x="16728" y="5450"/>
                </a:moveTo>
                <a:cubicBezTo>
                  <a:pt x="16745" y="5450"/>
                  <a:pt x="16781" y="5507"/>
                  <a:pt x="16750" y="5520"/>
                </a:cubicBezTo>
                <a:cubicBezTo>
                  <a:pt x="16738" y="5503"/>
                  <a:pt x="16733" y="5480"/>
                  <a:pt x="16721" y="5463"/>
                </a:cubicBezTo>
                <a:cubicBezTo>
                  <a:pt x="16721" y="5454"/>
                  <a:pt x="16724" y="5450"/>
                  <a:pt x="16728" y="5450"/>
                </a:cubicBezTo>
                <a:close/>
                <a:moveTo>
                  <a:pt x="17516" y="5367"/>
                </a:moveTo>
                <a:cubicBezTo>
                  <a:pt x="17538" y="5367"/>
                  <a:pt x="17550" y="5384"/>
                  <a:pt x="17567" y="5395"/>
                </a:cubicBezTo>
                <a:cubicBezTo>
                  <a:pt x="17572" y="5395"/>
                  <a:pt x="17584" y="5390"/>
                  <a:pt x="17589" y="5390"/>
                </a:cubicBezTo>
                <a:cubicBezTo>
                  <a:pt x="17595" y="5441"/>
                  <a:pt x="17635" y="5492"/>
                  <a:pt x="17640" y="5537"/>
                </a:cubicBezTo>
                <a:cubicBezTo>
                  <a:pt x="17635" y="5538"/>
                  <a:pt x="17630" y="5539"/>
                  <a:pt x="17625" y="5539"/>
                </a:cubicBezTo>
                <a:cubicBezTo>
                  <a:pt x="17610" y="5539"/>
                  <a:pt x="17599" y="5532"/>
                  <a:pt x="17595" y="5514"/>
                </a:cubicBezTo>
                <a:cubicBezTo>
                  <a:pt x="17567" y="5469"/>
                  <a:pt x="17550" y="5418"/>
                  <a:pt x="17516" y="5367"/>
                </a:cubicBezTo>
                <a:close/>
                <a:moveTo>
                  <a:pt x="1061" y="5537"/>
                </a:moveTo>
                <a:cubicBezTo>
                  <a:pt x="1061" y="5543"/>
                  <a:pt x="1056" y="5548"/>
                  <a:pt x="1056" y="5548"/>
                </a:cubicBezTo>
                <a:cubicBezTo>
                  <a:pt x="1056" y="5543"/>
                  <a:pt x="1056" y="5537"/>
                  <a:pt x="1050" y="5537"/>
                </a:cubicBezTo>
                <a:close/>
                <a:moveTo>
                  <a:pt x="16647" y="4158"/>
                </a:moveTo>
                <a:lnTo>
                  <a:pt x="16647" y="4158"/>
                </a:lnTo>
                <a:cubicBezTo>
                  <a:pt x="16727" y="4221"/>
                  <a:pt x="16761" y="4317"/>
                  <a:pt x="16823" y="4397"/>
                </a:cubicBezTo>
                <a:lnTo>
                  <a:pt x="16846" y="4385"/>
                </a:lnTo>
                <a:lnTo>
                  <a:pt x="16846" y="4385"/>
                </a:lnTo>
                <a:cubicBezTo>
                  <a:pt x="16840" y="4391"/>
                  <a:pt x="16829" y="4408"/>
                  <a:pt x="16818" y="4414"/>
                </a:cubicBezTo>
                <a:cubicBezTo>
                  <a:pt x="16835" y="4425"/>
                  <a:pt x="16857" y="4436"/>
                  <a:pt x="16869" y="4442"/>
                </a:cubicBezTo>
                <a:cubicBezTo>
                  <a:pt x="16869" y="4453"/>
                  <a:pt x="16880" y="4476"/>
                  <a:pt x="16880" y="4482"/>
                </a:cubicBezTo>
                <a:cubicBezTo>
                  <a:pt x="16891" y="4487"/>
                  <a:pt x="16908" y="4493"/>
                  <a:pt x="16914" y="4499"/>
                </a:cubicBezTo>
                <a:cubicBezTo>
                  <a:pt x="16914" y="4504"/>
                  <a:pt x="16914" y="4521"/>
                  <a:pt x="16914" y="4527"/>
                </a:cubicBezTo>
                <a:cubicBezTo>
                  <a:pt x="17079" y="4743"/>
                  <a:pt x="17181" y="4998"/>
                  <a:pt x="17334" y="5219"/>
                </a:cubicBezTo>
                <a:cubicBezTo>
                  <a:pt x="17368" y="5344"/>
                  <a:pt x="17459" y="5446"/>
                  <a:pt x="17493" y="5571"/>
                </a:cubicBezTo>
                <a:cubicBezTo>
                  <a:pt x="17408" y="5452"/>
                  <a:pt x="17345" y="5316"/>
                  <a:pt x="17272" y="5185"/>
                </a:cubicBezTo>
                <a:lnTo>
                  <a:pt x="17272" y="5191"/>
                </a:lnTo>
                <a:cubicBezTo>
                  <a:pt x="17255" y="5163"/>
                  <a:pt x="17255" y="5123"/>
                  <a:pt x="17221" y="5117"/>
                </a:cubicBezTo>
                <a:cubicBezTo>
                  <a:pt x="17221" y="5129"/>
                  <a:pt x="17215" y="5151"/>
                  <a:pt x="17215" y="5163"/>
                </a:cubicBezTo>
                <a:cubicBezTo>
                  <a:pt x="17198" y="5163"/>
                  <a:pt x="17169" y="5168"/>
                  <a:pt x="17152" y="5168"/>
                </a:cubicBezTo>
                <a:cubicBezTo>
                  <a:pt x="17158" y="5151"/>
                  <a:pt x="17158" y="5134"/>
                  <a:pt x="17164" y="5117"/>
                </a:cubicBezTo>
                <a:cubicBezTo>
                  <a:pt x="17186" y="5117"/>
                  <a:pt x="17203" y="5106"/>
                  <a:pt x="17209" y="5077"/>
                </a:cubicBezTo>
                <a:cubicBezTo>
                  <a:pt x="17192" y="5009"/>
                  <a:pt x="17130" y="4953"/>
                  <a:pt x="17096" y="4885"/>
                </a:cubicBezTo>
                <a:cubicBezTo>
                  <a:pt x="17079" y="4845"/>
                  <a:pt x="17062" y="4794"/>
                  <a:pt x="17016" y="4782"/>
                </a:cubicBezTo>
                <a:lnTo>
                  <a:pt x="17016" y="4782"/>
                </a:lnTo>
                <a:cubicBezTo>
                  <a:pt x="17016" y="4816"/>
                  <a:pt x="17033" y="4856"/>
                  <a:pt x="17067" y="4879"/>
                </a:cubicBezTo>
                <a:cubicBezTo>
                  <a:pt x="17073" y="4913"/>
                  <a:pt x="17135" y="4958"/>
                  <a:pt x="17090" y="4981"/>
                </a:cubicBezTo>
                <a:cubicBezTo>
                  <a:pt x="17073" y="4953"/>
                  <a:pt x="17056" y="4941"/>
                  <a:pt x="17028" y="4941"/>
                </a:cubicBezTo>
                <a:cubicBezTo>
                  <a:pt x="17033" y="4936"/>
                  <a:pt x="17045" y="4919"/>
                  <a:pt x="17056" y="4913"/>
                </a:cubicBezTo>
                <a:cubicBezTo>
                  <a:pt x="17045" y="4907"/>
                  <a:pt x="17016" y="4902"/>
                  <a:pt x="17005" y="4896"/>
                </a:cubicBezTo>
                <a:cubicBezTo>
                  <a:pt x="16994" y="4879"/>
                  <a:pt x="16982" y="4862"/>
                  <a:pt x="16971" y="4845"/>
                </a:cubicBezTo>
                <a:cubicBezTo>
                  <a:pt x="16988" y="4845"/>
                  <a:pt x="17011" y="4839"/>
                  <a:pt x="17022" y="4839"/>
                </a:cubicBezTo>
                <a:cubicBezTo>
                  <a:pt x="16999" y="4828"/>
                  <a:pt x="16977" y="4822"/>
                  <a:pt x="16948" y="4811"/>
                </a:cubicBezTo>
                <a:cubicBezTo>
                  <a:pt x="16954" y="4811"/>
                  <a:pt x="16971" y="4799"/>
                  <a:pt x="16977" y="4794"/>
                </a:cubicBezTo>
                <a:cubicBezTo>
                  <a:pt x="16937" y="4743"/>
                  <a:pt x="16903" y="4686"/>
                  <a:pt x="16863" y="4635"/>
                </a:cubicBezTo>
                <a:cubicBezTo>
                  <a:pt x="16818" y="4618"/>
                  <a:pt x="16823" y="4561"/>
                  <a:pt x="16812" y="4521"/>
                </a:cubicBezTo>
                <a:lnTo>
                  <a:pt x="16812" y="4521"/>
                </a:lnTo>
                <a:cubicBezTo>
                  <a:pt x="16903" y="4567"/>
                  <a:pt x="16931" y="4675"/>
                  <a:pt x="16988" y="4754"/>
                </a:cubicBezTo>
                <a:cubicBezTo>
                  <a:pt x="16988" y="4764"/>
                  <a:pt x="16994" y="4767"/>
                  <a:pt x="17001" y="4767"/>
                </a:cubicBezTo>
                <a:cubicBezTo>
                  <a:pt x="17020" y="4767"/>
                  <a:pt x="17049" y="4744"/>
                  <a:pt x="17016" y="4731"/>
                </a:cubicBezTo>
                <a:cubicBezTo>
                  <a:pt x="16925" y="4595"/>
                  <a:pt x="16840" y="4448"/>
                  <a:pt x="16744" y="4312"/>
                </a:cubicBezTo>
                <a:cubicBezTo>
                  <a:pt x="16710" y="4260"/>
                  <a:pt x="16676" y="4215"/>
                  <a:pt x="16647" y="4158"/>
                </a:cubicBezTo>
                <a:close/>
                <a:moveTo>
                  <a:pt x="17606" y="5548"/>
                </a:moveTo>
                <a:cubicBezTo>
                  <a:pt x="17618" y="5548"/>
                  <a:pt x="17646" y="5554"/>
                  <a:pt x="17657" y="5554"/>
                </a:cubicBezTo>
                <a:cubicBezTo>
                  <a:pt x="17674" y="5571"/>
                  <a:pt x="17680" y="5594"/>
                  <a:pt x="17674" y="5616"/>
                </a:cubicBezTo>
                <a:cubicBezTo>
                  <a:pt x="17660" y="5625"/>
                  <a:pt x="17645" y="5628"/>
                  <a:pt x="17629" y="5628"/>
                </a:cubicBezTo>
                <a:cubicBezTo>
                  <a:pt x="17613" y="5628"/>
                  <a:pt x="17598" y="5625"/>
                  <a:pt x="17584" y="5622"/>
                </a:cubicBezTo>
                <a:cubicBezTo>
                  <a:pt x="17595" y="5616"/>
                  <a:pt x="17629" y="5616"/>
                  <a:pt x="17640" y="5611"/>
                </a:cubicBezTo>
                <a:cubicBezTo>
                  <a:pt x="17629" y="5594"/>
                  <a:pt x="17618" y="5571"/>
                  <a:pt x="17606" y="5548"/>
                </a:cubicBezTo>
                <a:close/>
                <a:moveTo>
                  <a:pt x="17525" y="5633"/>
                </a:moveTo>
                <a:cubicBezTo>
                  <a:pt x="17529" y="5633"/>
                  <a:pt x="17533" y="5635"/>
                  <a:pt x="17538" y="5639"/>
                </a:cubicBezTo>
                <a:cubicBezTo>
                  <a:pt x="17552" y="5648"/>
                  <a:pt x="17551" y="5679"/>
                  <a:pt x="17538" y="5679"/>
                </a:cubicBezTo>
                <a:cubicBezTo>
                  <a:pt x="17535" y="5679"/>
                  <a:pt x="17531" y="5678"/>
                  <a:pt x="17527" y="5673"/>
                </a:cubicBezTo>
                <a:cubicBezTo>
                  <a:pt x="17508" y="5669"/>
                  <a:pt x="17509" y="5633"/>
                  <a:pt x="17525" y="5633"/>
                </a:cubicBezTo>
                <a:close/>
                <a:moveTo>
                  <a:pt x="17028" y="5526"/>
                </a:moveTo>
                <a:lnTo>
                  <a:pt x="17028" y="5526"/>
                </a:lnTo>
                <a:cubicBezTo>
                  <a:pt x="17084" y="5565"/>
                  <a:pt x="17096" y="5645"/>
                  <a:pt x="17135" y="5702"/>
                </a:cubicBezTo>
                <a:lnTo>
                  <a:pt x="17118" y="5707"/>
                </a:lnTo>
                <a:cubicBezTo>
                  <a:pt x="17090" y="5645"/>
                  <a:pt x="17062" y="5582"/>
                  <a:pt x="17028" y="5526"/>
                </a:cubicBezTo>
                <a:close/>
                <a:moveTo>
                  <a:pt x="1451" y="5986"/>
                </a:moveTo>
                <a:cubicBezTo>
                  <a:pt x="1455" y="5986"/>
                  <a:pt x="1460" y="5988"/>
                  <a:pt x="1464" y="5991"/>
                </a:cubicBezTo>
                <a:cubicBezTo>
                  <a:pt x="1479" y="6010"/>
                  <a:pt x="1457" y="6033"/>
                  <a:pt x="1439" y="6033"/>
                </a:cubicBezTo>
                <a:cubicBezTo>
                  <a:pt x="1436" y="6033"/>
                  <a:pt x="1433" y="6032"/>
                  <a:pt x="1430" y="6031"/>
                </a:cubicBezTo>
                <a:cubicBezTo>
                  <a:pt x="1412" y="6012"/>
                  <a:pt x="1431" y="5986"/>
                  <a:pt x="1451" y="5986"/>
                </a:cubicBezTo>
                <a:close/>
                <a:moveTo>
                  <a:pt x="17572" y="5900"/>
                </a:moveTo>
                <a:lnTo>
                  <a:pt x="17572" y="5900"/>
                </a:lnTo>
                <a:cubicBezTo>
                  <a:pt x="17589" y="5929"/>
                  <a:pt x="17606" y="5963"/>
                  <a:pt x="17623" y="5991"/>
                </a:cubicBezTo>
                <a:cubicBezTo>
                  <a:pt x="17623" y="6008"/>
                  <a:pt x="17618" y="6025"/>
                  <a:pt x="17618" y="6042"/>
                </a:cubicBezTo>
                <a:cubicBezTo>
                  <a:pt x="17601" y="5997"/>
                  <a:pt x="17584" y="5951"/>
                  <a:pt x="17572" y="5900"/>
                </a:cubicBezTo>
                <a:close/>
                <a:moveTo>
                  <a:pt x="17937" y="6265"/>
                </a:moveTo>
                <a:cubicBezTo>
                  <a:pt x="17938" y="6266"/>
                  <a:pt x="17940" y="6268"/>
                  <a:pt x="17941" y="6269"/>
                </a:cubicBezTo>
                <a:cubicBezTo>
                  <a:pt x="17940" y="6268"/>
                  <a:pt x="17938" y="6266"/>
                  <a:pt x="17937" y="6265"/>
                </a:cubicBezTo>
                <a:close/>
                <a:moveTo>
                  <a:pt x="786" y="6307"/>
                </a:moveTo>
                <a:cubicBezTo>
                  <a:pt x="789" y="6307"/>
                  <a:pt x="792" y="6307"/>
                  <a:pt x="795" y="6309"/>
                </a:cubicBezTo>
                <a:cubicBezTo>
                  <a:pt x="810" y="6319"/>
                  <a:pt x="803" y="6356"/>
                  <a:pt x="781" y="6356"/>
                </a:cubicBezTo>
                <a:cubicBezTo>
                  <a:pt x="778" y="6356"/>
                  <a:pt x="775" y="6355"/>
                  <a:pt x="772" y="6354"/>
                </a:cubicBezTo>
                <a:cubicBezTo>
                  <a:pt x="752" y="6344"/>
                  <a:pt x="763" y="6307"/>
                  <a:pt x="786" y="6307"/>
                </a:cubicBezTo>
                <a:close/>
                <a:moveTo>
                  <a:pt x="17691" y="6161"/>
                </a:moveTo>
                <a:cubicBezTo>
                  <a:pt x="17714" y="6241"/>
                  <a:pt x="17754" y="6309"/>
                  <a:pt x="17777" y="6388"/>
                </a:cubicBezTo>
                <a:cubicBezTo>
                  <a:pt x="17754" y="6388"/>
                  <a:pt x="17742" y="6365"/>
                  <a:pt x="17731" y="6348"/>
                </a:cubicBezTo>
                <a:lnTo>
                  <a:pt x="17697" y="6348"/>
                </a:lnTo>
                <a:cubicBezTo>
                  <a:pt x="17703" y="6337"/>
                  <a:pt x="17714" y="6314"/>
                  <a:pt x="17720" y="6303"/>
                </a:cubicBezTo>
                <a:cubicBezTo>
                  <a:pt x="17708" y="6303"/>
                  <a:pt x="17697" y="6309"/>
                  <a:pt x="17686" y="6309"/>
                </a:cubicBezTo>
                <a:cubicBezTo>
                  <a:pt x="17716" y="6274"/>
                  <a:pt x="17708" y="6250"/>
                  <a:pt x="17688" y="6250"/>
                </a:cubicBezTo>
                <a:cubicBezTo>
                  <a:pt x="17678" y="6250"/>
                  <a:pt x="17665" y="6256"/>
                  <a:pt x="17652" y="6269"/>
                </a:cubicBezTo>
                <a:cubicBezTo>
                  <a:pt x="17646" y="6258"/>
                  <a:pt x="17640" y="6241"/>
                  <a:pt x="17640" y="6235"/>
                </a:cubicBezTo>
                <a:cubicBezTo>
                  <a:pt x="17657" y="6235"/>
                  <a:pt x="17680" y="6229"/>
                  <a:pt x="17697" y="6229"/>
                </a:cubicBezTo>
                <a:cubicBezTo>
                  <a:pt x="17686" y="6207"/>
                  <a:pt x="17686" y="6184"/>
                  <a:pt x="17691" y="6161"/>
                </a:cubicBezTo>
                <a:close/>
                <a:moveTo>
                  <a:pt x="1669" y="6116"/>
                </a:moveTo>
                <a:cubicBezTo>
                  <a:pt x="1674" y="6116"/>
                  <a:pt x="1680" y="6121"/>
                  <a:pt x="1686" y="6121"/>
                </a:cubicBezTo>
                <a:cubicBezTo>
                  <a:pt x="1646" y="6212"/>
                  <a:pt x="1606" y="6303"/>
                  <a:pt x="1566" y="6394"/>
                </a:cubicBezTo>
                <a:cubicBezTo>
                  <a:pt x="1589" y="6331"/>
                  <a:pt x="1606" y="6263"/>
                  <a:pt x="1646" y="6207"/>
                </a:cubicBezTo>
                <a:lnTo>
                  <a:pt x="1606" y="6207"/>
                </a:lnTo>
                <a:cubicBezTo>
                  <a:pt x="1618" y="6201"/>
                  <a:pt x="1635" y="6195"/>
                  <a:pt x="1652" y="6190"/>
                </a:cubicBezTo>
                <a:cubicBezTo>
                  <a:pt x="1657" y="6161"/>
                  <a:pt x="1663" y="6138"/>
                  <a:pt x="1669" y="6116"/>
                </a:cubicBezTo>
                <a:close/>
                <a:moveTo>
                  <a:pt x="1010" y="5588"/>
                </a:moveTo>
                <a:lnTo>
                  <a:pt x="1010" y="5588"/>
                </a:lnTo>
                <a:cubicBezTo>
                  <a:pt x="999" y="5628"/>
                  <a:pt x="988" y="5668"/>
                  <a:pt x="971" y="5713"/>
                </a:cubicBezTo>
                <a:lnTo>
                  <a:pt x="976" y="5713"/>
                </a:lnTo>
                <a:cubicBezTo>
                  <a:pt x="948" y="5781"/>
                  <a:pt x="925" y="5849"/>
                  <a:pt x="886" y="5912"/>
                </a:cubicBezTo>
                <a:lnTo>
                  <a:pt x="914" y="5934"/>
                </a:lnTo>
                <a:cubicBezTo>
                  <a:pt x="920" y="5917"/>
                  <a:pt x="937" y="5889"/>
                  <a:pt x="948" y="5872"/>
                </a:cubicBezTo>
                <a:lnTo>
                  <a:pt x="982" y="5860"/>
                </a:lnTo>
                <a:lnTo>
                  <a:pt x="982" y="5889"/>
                </a:lnTo>
                <a:lnTo>
                  <a:pt x="937" y="5894"/>
                </a:lnTo>
                <a:cubicBezTo>
                  <a:pt x="937" y="5929"/>
                  <a:pt x="931" y="5963"/>
                  <a:pt x="931" y="5997"/>
                </a:cubicBezTo>
                <a:cubicBezTo>
                  <a:pt x="886" y="6025"/>
                  <a:pt x="874" y="6070"/>
                  <a:pt x="869" y="6121"/>
                </a:cubicBezTo>
                <a:cubicBezTo>
                  <a:pt x="874" y="6173"/>
                  <a:pt x="812" y="6218"/>
                  <a:pt x="835" y="6275"/>
                </a:cubicBezTo>
                <a:cubicBezTo>
                  <a:pt x="812" y="6263"/>
                  <a:pt x="789" y="6258"/>
                  <a:pt x="766" y="6252"/>
                </a:cubicBezTo>
                <a:cubicBezTo>
                  <a:pt x="744" y="6297"/>
                  <a:pt x="721" y="6348"/>
                  <a:pt x="715" y="6405"/>
                </a:cubicBezTo>
                <a:cubicBezTo>
                  <a:pt x="698" y="6428"/>
                  <a:pt x="681" y="6445"/>
                  <a:pt x="670" y="6468"/>
                </a:cubicBezTo>
                <a:cubicBezTo>
                  <a:pt x="710" y="6348"/>
                  <a:pt x="732" y="6224"/>
                  <a:pt x="801" y="6116"/>
                </a:cubicBezTo>
                <a:lnTo>
                  <a:pt x="801" y="6116"/>
                </a:lnTo>
                <a:cubicBezTo>
                  <a:pt x="789" y="6155"/>
                  <a:pt x="778" y="6195"/>
                  <a:pt x="766" y="6241"/>
                </a:cubicBezTo>
                <a:cubicBezTo>
                  <a:pt x="778" y="6241"/>
                  <a:pt x="801" y="6246"/>
                  <a:pt x="812" y="6246"/>
                </a:cubicBezTo>
                <a:cubicBezTo>
                  <a:pt x="818" y="6155"/>
                  <a:pt x="874" y="6076"/>
                  <a:pt x="886" y="5985"/>
                </a:cubicBezTo>
                <a:lnTo>
                  <a:pt x="886" y="5985"/>
                </a:lnTo>
                <a:cubicBezTo>
                  <a:pt x="835" y="6014"/>
                  <a:pt x="823" y="6076"/>
                  <a:pt x="789" y="6121"/>
                </a:cubicBezTo>
                <a:cubicBezTo>
                  <a:pt x="829" y="5974"/>
                  <a:pt x="891" y="5826"/>
                  <a:pt x="959" y="5685"/>
                </a:cubicBezTo>
                <a:cubicBezTo>
                  <a:pt x="965" y="5685"/>
                  <a:pt x="965" y="5685"/>
                  <a:pt x="965" y="5679"/>
                </a:cubicBezTo>
                <a:cubicBezTo>
                  <a:pt x="971" y="5679"/>
                  <a:pt x="971" y="5673"/>
                  <a:pt x="971" y="5668"/>
                </a:cubicBezTo>
                <a:cubicBezTo>
                  <a:pt x="982" y="5639"/>
                  <a:pt x="999" y="5616"/>
                  <a:pt x="1010" y="5588"/>
                </a:cubicBezTo>
                <a:close/>
                <a:moveTo>
                  <a:pt x="17731" y="6405"/>
                </a:moveTo>
                <a:cubicBezTo>
                  <a:pt x="17771" y="6405"/>
                  <a:pt x="17794" y="6422"/>
                  <a:pt x="17794" y="6462"/>
                </a:cubicBezTo>
                <a:cubicBezTo>
                  <a:pt x="17782" y="6468"/>
                  <a:pt x="17760" y="6473"/>
                  <a:pt x="17748" y="6479"/>
                </a:cubicBezTo>
                <a:cubicBezTo>
                  <a:pt x="17754" y="6473"/>
                  <a:pt x="17771" y="6456"/>
                  <a:pt x="17777" y="6445"/>
                </a:cubicBezTo>
                <a:cubicBezTo>
                  <a:pt x="17765" y="6434"/>
                  <a:pt x="17742" y="6416"/>
                  <a:pt x="17731" y="6405"/>
                </a:cubicBezTo>
                <a:close/>
                <a:moveTo>
                  <a:pt x="17447" y="6473"/>
                </a:moveTo>
                <a:cubicBezTo>
                  <a:pt x="17470" y="6473"/>
                  <a:pt x="17487" y="6536"/>
                  <a:pt x="17459" y="6541"/>
                </a:cubicBezTo>
                <a:cubicBezTo>
                  <a:pt x="17442" y="6530"/>
                  <a:pt x="17436" y="6496"/>
                  <a:pt x="17447" y="6473"/>
                </a:cubicBezTo>
                <a:close/>
                <a:moveTo>
                  <a:pt x="1504" y="6547"/>
                </a:moveTo>
                <a:cubicBezTo>
                  <a:pt x="1504" y="6553"/>
                  <a:pt x="1504" y="6553"/>
                  <a:pt x="1504" y="6553"/>
                </a:cubicBezTo>
                <a:lnTo>
                  <a:pt x="1498" y="6553"/>
                </a:lnTo>
                <a:lnTo>
                  <a:pt x="1498" y="6547"/>
                </a:lnTo>
                <a:close/>
                <a:moveTo>
                  <a:pt x="17828" y="6530"/>
                </a:moveTo>
                <a:cubicBezTo>
                  <a:pt x="17833" y="6570"/>
                  <a:pt x="17839" y="6609"/>
                  <a:pt x="17850" y="6643"/>
                </a:cubicBezTo>
                <a:cubicBezTo>
                  <a:pt x="17833" y="6638"/>
                  <a:pt x="17816" y="6632"/>
                  <a:pt x="17799" y="6626"/>
                </a:cubicBezTo>
                <a:cubicBezTo>
                  <a:pt x="17811" y="6615"/>
                  <a:pt x="17816" y="6604"/>
                  <a:pt x="17828" y="6592"/>
                </a:cubicBezTo>
                <a:cubicBezTo>
                  <a:pt x="17822" y="6575"/>
                  <a:pt x="17811" y="6553"/>
                  <a:pt x="17799" y="6536"/>
                </a:cubicBezTo>
                <a:lnTo>
                  <a:pt x="17828" y="6530"/>
                </a:lnTo>
                <a:close/>
                <a:moveTo>
                  <a:pt x="749" y="6428"/>
                </a:moveTo>
                <a:lnTo>
                  <a:pt x="749" y="6428"/>
                </a:lnTo>
                <a:cubicBezTo>
                  <a:pt x="732" y="6530"/>
                  <a:pt x="681" y="6626"/>
                  <a:pt x="687" y="6734"/>
                </a:cubicBezTo>
                <a:cubicBezTo>
                  <a:pt x="681" y="6729"/>
                  <a:pt x="664" y="6717"/>
                  <a:pt x="659" y="6712"/>
                </a:cubicBezTo>
                <a:cubicBezTo>
                  <a:pt x="687" y="6615"/>
                  <a:pt x="693" y="6507"/>
                  <a:pt x="749" y="6428"/>
                </a:cubicBezTo>
                <a:close/>
                <a:moveTo>
                  <a:pt x="654" y="6762"/>
                </a:moveTo>
                <a:cubicBezTo>
                  <a:pt x="656" y="6762"/>
                  <a:pt x="657" y="6762"/>
                  <a:pt x="659" y="6763"/>
                </a:cubicBezTo>
                <a:cubicBezTo>
                  <a:pt x="676" y="6780"/>
                  <a:pt x="659" y="6814"/>
                  <a:pt x="636" y="6814"/>
                </a:cubicBezTo>
                <a:cubicBezTo>
                  <a:pt x="620" y="6798"/>
                  <a:pt x="634" y="6762"/>
                  <a:pt x="654" y="6762"/>
                </a:cubicBezTo>
                <a:close/>
                <a:moveTo>
                  <a:pt x="17550" y="6780"/>
                </a:moveTo>
                <a:lnTo>
                  <a:pt x="17550" y="6780"/>
                </a:lnTo>
                <a:cubicBezTo>
                  <a:pt x="17572" y="6797"/>
                  <a:pt x="17567" y="6808"/>
                  <a:pt x="17544" y="6814"/>
                </a:cubicBezTo>
                <a:cubicBezTo>
                  <a:pt x="17527" y="6797"/>
                  <a:pt x="17527" y="6785"/>
                  <a:pt x="17550" y="6780"/>
                </a:cubicBezTo>
                <a:close/>
                <a:moveTo>
                  <a:pt x="642" y="6842"/>
                </a:moveTo>
                <a:cubicBezTo>
                  <a:pt x="636" y="6882"/>
                  <a:pt x="625" y="6916"/>
                  <a:pt x="602" y="6944"/>
                </a:cubicBezTo>
                <a:cubicBezTo>
                  <a:pt x="602" y="6910"/>
                  <a:pt x="608" y="6876"/>
                  <a:pt x="613" y="6842"/>
                </a:cubicBezTo>
                <a:close/>
                <a:moveTo>
                  <a:pt x="17550" y="5690"/>
                </a:moveTo>
                <a:lnTo>
                  <a:pt x="17550" y="5690"/>
                </a:lnTo>
                <a:cubicBezTo>
                  <a:pt x="17623" y="5787"/>
                  <a:pt x="17640" y="5929"/>
                  <a:pt x="17725" y="6008"/>
                </a:cubicBezTo>
                <a:cubicBezTo>
                  <a:pt x="17720" y="6014"/>
                  <a:pt x="17708" y="6019"/>
                  <a:pt x="17703" y="6019"/>
                </a:cubicBezTo>
                <a:cubicBezTo>
                  <a:pt x="17816" y="6269"/>
                  <a:pt x="17896" y="6530"/>
                  <a:pt x="17975" y="6791"/>
                </a:cubicBezTo>
                <a:cubicBezTo>
                  <a:pt x="17981" y="6791"/>
                  <a:pt x="17986" y="6785"/>
                  <a:pt x="17992" y="6785"/>
                </a:cubicBezTo>
                <a:cubicBezTo>
                  <a:pt x="17975" y="6859"/>
                  <a:pt x="18021" y="6921"/>
                  <a:pt x="18038" y="6990"/>
                </a:cubicBezTo>
                <a:cubicBezTo>
                  <a:pt x="17998" y="6967"/>
                  <a:pt x="18003" y="6921"/>
                  <a:pt x="17986" y="6882"/>
                </a:cubicBezTo>
                <a:cubicBezTo>
                  <a:pt x="17884" y="6558"/>
                  <a:pt x="17765" y="6235"/>
                  <a:pt x="17640" y="5912"/>
                </a:cubicBezTo>
                <a:cubicBezTo>
                  <a:pt x="17612" y="5838"/>
                  <a:pt x="17567" y="5770"/>
                  <a:pt x="17550" y="5690"/>
                </a:cubicBezTo>
                <a:close/>
                <a:moveTo>
                  <a:pt x="594" y="6970"/>
                </a:moveTo>
                <a:cubicBezTo>
                  <a:pt x="596" y="6970"/>
                  <a:pt x="599" y="6971"/>
                  <a:pt x="602" y="6973"/>
                </a:cubicBezTo>
                <a:cubicBezTo>
                  <a:pt x="622" y="6982"/>
                  <a:pt x="607" y="7014"/>
                  <a:pt x="591" y="7014"/>
                </a:cubicBezTo>
                <a:cubicBezTo>
                  <a:pt x="589" y="7014"/>
                  <a:pt x="587" y="7014"/>
                  <a:pt x="585" y="7012"/>
                </a:cubicBezTo>
                <a:cubicBezTo>
                  <a:pt x="565" y="7002"/>
                  <a:pt x="576" y="6970"/>
                  <a:pt x="594" y="6970"/>
                </a:cubicBezTo>
                <a:close/>
                <a:moveTo>
                  <a:pt x="670" y="6473"/>
                </a:moveTo>
                <a:lnTo>
                  <a:pt x="670" y="6473"/>
                </a:lnTo>
                <a:cubicBezTo>
                  <a:pt x="659" y="6643"/>
                  <a:pt x="579" y="6791"/>
                  <a:pt x="551" y="6955"/>
                </a:cubicBezTo>
                <a:cubicBezTo>
                  <a:pt x="545" y="6995"/>
                  <a:pt x="528" y="7029"/>
                  <a:pt x="505" y="7063"/>
                </a:cubicBezTo>
                <a:cubicBezTo>
                  <a:pt x="545" y="6865"/>
                  <a:pt x="596" y="6666"/>
                  <a:pt x="670" y="6473"/>
                </a:cubicBezTo>
                <a:close/>
                <a:moveTo>
                  <a:pt x="557" y="7092"/>
                </a:moveTo>
                <a:cubicBezTo>
                  <a:pt x="579" y="7097"/>
                  <a:pt x="585" y="7114"/>
                  <a:pt x="562" y="7131"/>
                </a:cubicBezTo>
                <a:cubicBezTo>
                  <a:pt x="540" y="7120"/>
                  <a:pt x="540" y="7109"/>
                  <a:pt x="557" y="7092"/>
                </a:cubicBezTo>
                <a:close/>
                <a:moveTo>
                  <a:pt x="1118" y="7211"/>
                </a:moveTo>
                <a:lnTo>
                  <a:pt x="1118" y="7211"/>
                </a:lnTo>
                <a:cubicBezTo>
                  <a:pt x="1107" y="7245"/>
                  <a:pt x="1096" y="7279"/>
                  <a:pt x="1079" y="7307"/>
                </a:cubicBezTo>
                <a:cubicBezTo>
                  <a:pt x="1079" y="7275"/>
                  <a:pt x="1089" y="7248"/>
                  <a:pt x="1095" y="7216"/>
                </a:cubicBezTo>
                <a:lnTo>
                  <a:pt x="1095" y="7216"/>
                </a:lnTo>
                <a:cubicBezTo>
                  <a:pt x="1104" y="7216"/>
                  <a:pt x="1113" y="7216"/>
                  <a:pt x="1118" y="7211"/>
                </a:cubicBezTo>
                <a:close/>
                <a:moveTo>
                  <a:pt x="18026" y="6995"/>
                </a:moveTo>
                <a:lnTo>
                  <a:pt x="18026" y="6995"/>
                </a:lnTo>
                <a:cubicBezTo>
                  <a:pt x="18083" y="7103"/>
                  <a:pt x="18094" y="7234"/>
                  <a:pt x="18117" y="7353"/>
                </a:cubicBezTo>
                <a:cubicBezTo>
                  <a:pt x="18083" y="7319"/>
                  <a:pt x="18083" y="7268"/>
                  <a:pt x="18066" y="7222"/>
                </a:cubicBezTo>
                <a:lnTo>
                  <a:pt x="18072" y="7222"/>
                </a:lnTo>
                <a:cubicBezTo>
                  <a:pt x="18049" y="7148"/>
                  <a:pt x="18021" y="7075"/>
                  <a:pt x="18026" y="6995"/>
                </a:cubicBezTo>
                <a:close/>
                <a:moveTo>
                  <a:pt x="18116" y="7357"/>
                </a:moveTo>
                <a:cubicBezTo>
                  <a:pt x="18119" y="7357"/>
                  <a:pt x="18124" y="7357"/>
                  <a:pt x="18128" y="7358"/>
                </a:cubicBezTo>
                <a:cubicBezTo>
                  <a:pt x="18138" y="7382"/>
                  <a:pt x="18135" y="7394"/>
                  <a:pt x="18118" y="7394"/>
                </a:cubicBezTo>
                <a:cubicBezTo>
                  <a:pt x="18114" y="7394"/>
                  <a:pt x="18110" y="7393"/>
                  <a:pt x="18106" y="7392"/>
                </a:cubicBezTo>
                <a:cubicBezTo>
                  <a:pt x="18096" y="7369"/>
                  <a:pt x="18099" y="7357"/>
                  <a:pt x="18116" y="7357"/>
                </a:cubicBezTo>
                <a:close/>
                <a:moveTo>
                  <a:pt x="18021" y="7194"/>
                </a:moveTo>
                <a:cubicBezTo>
                  <a:pt x="18043" y="7290"/>
                  <a:pt x="18049" y="7398"/>
                  <a:pt x="18089" y="7495"/>
                </a:cubicBezTo>
                <a:cubicBezTo>
                  <a:pt x="18100" y="7517"/>
                  <a:pt x="18094" y="7540"/>
                  <a:pt x="18083" y="7557"/>
                </a:cubicBezTo>
                <a:lnTo>
                  <a:pt x="18083" y="7563"/>
                </a:lnTo>
                <a:cubicBezTo>
                  <a:pt x="18068" y="7538"/>
                  <a:pt x="18079" y="7466"/>
                  <a:pt x="18045" y="7466"/>
                </a:cubicBezTo>
                <a:cubicBezTo>
                  <a:pt x="18040" y="7466"/>
                  <a:pt x="18034" y="7468"/>
                  <a:pt x="18026" y="7472"/>
                </a:cubicBezTo>
                <a:cubicBezTo>
                  <a:pt x="18038" y="7466"/>
                  <a:pt x="18049" y="7455"/>
                  <a:pt x="18055" y="7449"/>
                </a:cubicBezTo>
                <a:cubicBezTo>
                  <a:pt x="18026" y="7370"/>
                  <a:pt x="18009" y="7279"/>
                  <a:pt x="18021" y="7194"/>
                </a:cubicBezTo>
                <a:close/>
                <a:moveTo>
                  <a:pt x="454" y="7597"/>
                </a:moveTo>
                <a:cubicBezTo>
                  <a:pt x="483" y="7597"/>
                  <a:pt x="471" y="7636"/>
                  <a:pt x="449" y="7642"/>
                </a:cubicBezTo>
                <a:cubicBezTo>
                  <a:pt x="420" y="7642"/>
                  <a:pt x="437" y="7597"/>
                  <a:pt x="454" y="7597"/>
                </a:cubicBezTo>
                <a:close/>
                <a:moveTo>
                  <a:pt x="460" y="7256"/>
                </a:moveTo>
                <a:cubicBezTo>
                  <a:pt x="466" y="7404"/>
                  <a:pt x="420" y="7557"/>
                  <a:pt x="375" y="7693"/>
                </a:cubicBezTo>
                <a:cubicBezTo>
                  <a:pt x="392" y="7546"/>
                  <a:pt x="420" y="7398"/>
                  <a:pt x="460" y="7256"/>
                </a:cubicBezTo>
                <a:close/>
                <a:moveTo>
                  <a:pt x="1016" y="7631"/>
                </a:moveTo>
                <a:cubicBezTo>
                  <a:pt x="1016" y="7682"/>
                  <a:pt x="1033" y="7744"/>
                  <a:pt x="993" y="7778"/>
                </a:cubicBezTo>
                <a:cubicBezTo>
                  <a:pt x="999" y="7727"/>
                  <a:pt x="1005" y="7682"/>
                  <a:pt x="1016" y="7631"/>
                </a:cubicBezTo>
                <a:close/>
                <a:moveTo>
                  <a:pt x="18304" y="7812"/>
                </a:moveTo>
                <a:cubicBezTo>
                  <a:pt x="18304" y="7858"/>
                  <a:pt x="18344" y="7914"/>
                  <a:pt x="18310" y="7954"/>
                </a:cubicBezTo>
                <a:cubicBezTo>
                  <a:pt x="18299" y="7909"/>
                  <a:pt x="18287" y="7863"/>
                  <a:pt x="18276" y="7818"/>
                </a:cubicBezTo>
                <a:cubicBezTo>
                  <a:pt x="18282" y="7818"/>
                  <a:pt x="18299" y="7812"/>
                  <a:pt x="18304" y="7812"/>
                </a:cubicBezTo>
                <a:close/>
                <a:moveTo>
                  <a:pt x="364" y="7699"/>
                </a:moveTo>
                <a:lnTo>
                  <a:pt x="364" y="7699"/>
                </a:lnTo>
                <a:cubicBezTo>
                  <a:pt x="381" y="7812"/>
                  <a:pt x="347" y="7926"/>
                  <a:pt x="330" y="8039"/>
                </a:cubicBezTo>
                <a:cubicBezTo>
                  <a:pt x="324" y="7926"/>
                  <a:pt x="352" y="7812"/>
                  <a:pt x="364" y="7699"/>
                </a:cubicBezTo>
                <a:close/>
                <a:moveTo>
                  <a:pt x="958" y="8117"/>
                </a:moveTo>
                <a:cubicBezTo>
                  <a:pt x="960" y="8117"/>
                  <a:pt x="963" y="8117"/>
                  <a:pt x="965" y="8119"/>
                </a:cubicBezTo>
                <a:cubicBezTo>
                  <a:pt x="986" y="8129"/>
                  <a:pt x="973" y="8170"/>
                  <a:pt x="952" y="8170"/>
                </a:cubicBezTo>
                <a:cubicBezTo>
                  <a:pt x="951" y="8170"/>
                  <a:pt x="949" y="8170"/>
                  <a:pt x="948" y="8170"/>
                </a:cubicBezTo>
                <a:cubicBezTo>
                  <a:pt x="928" y="8155"/>
                  <a:pt x="939" y="8117"/>
                  <a:pt x="958" y="8117"/>
                </a:cubicBezTo>
                <a:close/>
                <a:moveTo>
                  <a:pt x="18134" y="7398"/>
                </a:moveTo>
                <a:lnTo>
                  <a:pt x="18134" y="7398"/>
                </a:lnTo>
                <a:cubicBezTo>
                  <a:pt x="18179" y="7512"/>
                  <a:pt x="18179" y="7631"/>
                  <a:pt x="18208" y="7750"/>
                </a:cubicBezTo>
                <a:lnTo>
                  <a:pt x="18213" y="7750"/>
                </a:lnTo>
                <a:cubicBezTo>
                  <a:pt x="18213" y="7744"/>
                  <a:pt x="18225" y="7738"/>
                  <a:pt x="18230" y="7738"/>
                </a:cubicBezTo>
                <a:cubicBezTo>
                  <a:pt x="18225" y="7750"/>
                  <a:pt x="18219" y="7761"/>
                  <a:pt x="18213" y="7773"/>
                </a:cubicBezTo>
                <a:cubicBezTo>
                  <a:pt x="18242" y="7937"/>
                  <a:pt x="18287" y="8102"/>
                  <a:pt x="18287" y="8277"/>
                </a:cubicBezTo>
                <a:lnTo>
                  <a:pt x="18316" y="8266"/>
                </a:lnTo>
                <a:lnTo>
                  <a:pt x="18316" y="8266"/>
                </a:lnTo>
                <a:cubicBezTo>
                  <a:pt x="18276" y="8323"/>
                  <a:pt x="18316" y="8397"/>
                  <a:pt x="18304" y="8459"/>
                </a:cubicBezTo>
                <a:cubicBezTo>
                  <a:pt x="18276" y="8425"/>
                  <a:pt x="18299" y="8374"/>
                  <a:pt x="18276" y="8334"/>
                </a:cubicBezTo>
                <a:cubicBezTo>
                  <a:pt x="18264" y="8022"/>
                  <a:pt x="18145" y="7704"/>
                  <a:pt x="18134" y="7398"/>
                </a:cubicBezTo>
                <a:close/>
                <a:moveTo>
                  <a:pt x="18219" y="8368"/>
                </a:moveTo>
                <a:cubicBezTo>
                  <a:pt x="18230" y="8419"/>
                  <a:pt x="18242" y="8470"/>
                  <a:pt x="18259" y="8516"/>
                </a:cubicBezTo>
                <a:cubicBezTo>
                  <a:pt x="18242" y="8561"/>
                  <a:pt x="18253" y="8612"/>
                  <a:pt x="18264" y="8658"/>
                </a:cubicBezTo>
                <a:cubicBezTo>
                  <a:pt x="18259" y="8652"/>
                  <a:pt x="18242" y="8646"/>
                  <a:pt x="18236" y="8641"/>
                </a:cubicBezTo>
                <a:cubicBezTo>
                  <a:pt x="18236" y="8624"/>
                  <a:pt x="18242" y="8607"/>
                  <a:pt x="18242" y="8590"/>
                </a:cubicBezTo>
                <a:cubicBezTo>
                  <a:pt x="18230" y="8584"/>
                  <a:pt x="18213" y="8578"/>
                  <a:pt x="18202" y="8573"/>
                </a:cubicBezTo>
                <a:lnTo>
                  <a:pt x="18230" y="8567"/>
                </a:lnTo>
                <a:cubicBezTo>
                  <a:pt x="18219" y="8499"/>
                  <a:pt x="18236" y="8431"/>
                  <a:pt x="18208" y="8368"/>
                </a:cubicBezTo>
                <a:close/>
                <a:moveTo>
                  <a:pt x="18299" y="8465"/>
                </a:moveTo>
                <a:cubicBezTo>
                  <a:pt x="18327" y="8538"/>
                  <a:pt x="18338" y="8629"/>
                  <a:pt x="18327" y="8709"/>
                </a:cubicBezTo>
                <a:lnTo>
                  <a:pt x="18321" y="8709"/>
                </a:lnTo>
                <a:cubicBezTo>
                  <a:pt x="18310" y="8663"/>
                  <a:pt x="18304" y="8618"/>
                  <a:pt x="18316" y="8567"/>
                </a:cubicBezTo>
                <a:cubicBezTo>
                  <a:pt x="18301" y="8552"/>
                  <a:pt x="18290" y="8529"/>
                  <a:pt x="18270" y="8519"/>
                </a:cubicBezTo>
                <a:lnTo>
                  <a:pt x="18270" y="8519"/>
                </a:lnTo>
                <a:cubicBezTo>
                  <a:pt x="18280" y="8521"/>
                  <a:pt x="18290" y="8521"/>
                  <a:pt x="18299" y="8521"/>
                </a:cubicBezTo>
                <a:cubicBezTo>
                  <a:pt x="18299" y="8510"/>
                  <a:pt x="18299" y="8476"/>
                  <a:pt x="18299" y="8465"/>
                </a:cubicBezTo>
                <a:close/>
                <a:moveTo>
                  <a:pt x="18338" y="9004"/>
                </a:moveTo>
                <a:lnTo>
                  <a:pt x="18338" y="9004"/>
                </a:lnTo>
                <a:cubicBezTo>
                  <a:pt x="18367" y="9009"/>
                  <a:pt x="18372" y="9060"/>
                  <a:pt x="18350" y="9072"/>
                </a:cubicBezTo>
                <a:cubicBezTo>
                  <a:pt x="18321" y="9072"/>
                  <a:pt x="18321" y="9021"/>
                  <a:pt x="18338" y="9004"/>
                </a:cubicBezTo>
                <a:close/>
                <a:moveTo>
                  <a:pt x="335" y="8045"/>
                </a:moveTo>
                <a:lnTo>
                  <a:pt x="335" y="8045"/>
                </a:lnTo>
                <a:cubicBezTo>
                  <a:pt x="296" y="8266"/>
                  <a:pt x="301" y="8499"/>
                  <a:pt x="267" y="8726"/>
                </a:cubicBezTo>
                <a:lnTo>
                  <a:pt x="313" y="8754"/>
                </a:lnTo>
                <a:cubicBezTo>
                  <a:pt x="318" y="8731"/>
                  <a:pt x="324" y="8709"/>
                  <a:pt x="330" y="8680"/>
                </a:cubicBezTo>
                <a:lnTo>
                  <a:pt x="341" y="8680"/>
                </a:lnTo>
                <a:cubicBezTo>
                  <a:pt x="341" y="8726"/>
                  <a:pt x="341" y="8771"/>
                  <a:pt x="341" y="8816"/>
                </a:cubicBezTo>
                <a:lnTo>
                  <a:pt x="318" y="8816"/>
                </a:lnTo>
                <a:cubicBezTo>
                  <a:pt x="318" y="8799"/>
                  <a:pt x="318" y="8777"/>
                  <a:pt x="318" y="8754"/>
                </a:cubicBezTo>
                <a:cubicBezTo>
                  <a:pt x="307" y="8754"/>
                  <a:pt x="284" y="8760"/>
                  <a:pt x="273" y="8765"/>
                </a:cubicBezTo>
                <a:cubicBezTo>
                  <a:pt x="256" y="8885"/>
                  <a:pt x="256" y="9004"/>
                  <a:pt x="256" y="9123"/>
                </a:cubicBezTo>
                <a:lnTo>
                  <a:pt x="233" y="9123"/>
                </a:lnTo>
                <a:cubicBezTo>
                  <a:pt x="244" y="8794"/>
                  <a:pt x="273" y="8470"/>
                  <a:pt x="307" y="8147"/>
                </a:cubicBezTo>
                <a:cubicBezTo>
                  <a:pt x="313" y="8107"/>
                  <a:pt x="307" y="8068"/>
                  <a:pt x="335" y="8045"/>
                </a:cubicBezTo>
                <a:close/>
                <a:moveTo>
                  <a:pt x="18293" y="9174"/>
                </a:moveTo>
                <a:cubicBezTo>
                  <a:pt x="18293" y="9225"/>
                  <a:pt x="18327" y="9287"/>
                  <a:pt x="18276" y="9327"/>
                </a:cubicBezTo>
                <a:cubicBezTo>
                  <a:pt x="18276" y="9276"/>
                  <a:pt x="18270" y="9219"/>
                  <a:pt x="18293" y="9174"/>
                </a:cubicBezTo>
                <a:close/>
                <a:moveTo>
                  <a:pt x="18355" y="9242"/>
                </a:moveTo>
                <a:cubicBezTo>
                  <a:pt x="18361" y="9356"/>
                  <a:pt x="18401" y="9497"/>
                  <a:pt x="18344" y="9599"/>
                </a:cubicBezTo>
                <a:cubicBezTo>
                  <a:pt x="18355" y="9480"/>
                  <a:pt x="18350" y="9361"/>
                  <a:pt x="18338" y="9248"/>
                </a:cubicBezTo>
                <a:lnTo>
                  <a:pt x="18355" y="9242"/>
                </a:lnTo>
                <a:close/>
                <a:moveTo>
                  <a:pt x="250" y="9151"/>
                </a:moveTo>
                <a:cubicBezTo>
                  <a:pt x="256" y="9202"/>
                  <a:pt x="256" y="9248"/>
                  <a:pt x="250" y="9299"/>
                </a:cubicBezTo>
                <a:cubicBezTo>
                  <a:pt x="250" y="9299"/>
                  <a:pt x="250" y="9298"/>
                  <a:pt x="250" y="9298"/>
                </a:cubicBezTo>
                <a:lnTo>
                  <a:pt x="250" y="9298"/>
                </a:lnTo>
                <a:cubicBezTo>
                  <a:pt x="239" y="9415"/>
                  <a:pt x="245" y="9527"/>
                  <a:pt x="256" y="9645"/>
                </a:cubicBezTo>
                <a:lnTo>
                  <a:pt x="233" y="9645"/>
                </a:lnTo>
                <a:cubicBezTo>
                  <a:pt x="233" y="9533"/>
                  <a:pt x="194" y="9398"/>
                  <a:pt x="248" y="9297"/>
                </a:cubicBezTo>
                <a:lnTo>
                  <a:pt x="248" y="9297"/>
                </a:lnTo>
                <a:cubicBezTo>
                  <a:pt x="249" y="9297"/>
                  <a:pt x="249" y="9298"/>
                  <a:pt x="250" y="9298"/>
                </a:cubicBezTo>
                <a:lnTo>
                  <a:pt x="250" y="9298"/>
                </a:lnTo>
                <a:cubicBezTo>
                  <a:pt x="250" y="9297"/>
                  <a:pt x="250" y="9295"/>
                  <a:pt x="250" y="9293"/>
                </a:cubicBezTo>
                <a:lnTo>
                  <a:pt x="250" y="9293"/>
                </a:lnTo>
                <a:cubicBezTo>
                  <a:pt x="250" y="9294"/>
                  <a:pt x="249" y="9295"/>
                  <a:pt x="248" y="9297"/>
                </a:cubicBezTo>
                <a:lnTo>
                  <a:pt x="248" y="9297"/>
                </a:lnTo>
                <a:cubicBezTo>
                  <a:pt x="217" y="9257"/>
                  <a:pt x="228" y="9190"/>
                  <a:pt x="250" y="9151"/>
                </a:cubicBezTo>
                <a:close/>
                <a:moveTo>
                  <a:pt x="324" y="9565"/>
                </a:moveTo>
                <a:cubicBezTo>
                  <a:pt x="324" y="9617"/>
                  <a:pt x="335" y="9673"/>
                  <a:pt x="307" y="9719"/>
                </a:cubicBezTo>
                <a:cubicBezTo>
                  <a:pt x="307" y="9668"/>
                  <a:pt x="273" y="9605"/>
                  <a:pt x="324" y="9565"/>
                </a:cubicBezTo>
                <a:close/>
                <a:moveTo>
                  <a:pt x="18350" y="9594"/>
                </a:moveTo>
                <a:lnTo>
                  <a:pt x="18350" y="9594"/>
                </a:lnTo>
                <a:cubicBezTo>
                  <a:pt x="18378" y="9634"/>
                  <a:pt x="18372" y="9696"/>
                  <a:pt x="18344" y="9741"/>
                </a:cubicBezTo>
                <a:cubicBezTo>
                  <a:pt x="18338" y="9690"/>
                  <a:pt x="18344" y="9639"/>
                  <a:pt x="18350" y="9594"/>
                </a:cubicBezTo>
                <a:close/>
                <a:moveTo>
                  <a:pt x="244" y="9815"/>
                </a:moveTo>
                <a:lnTo>
                  <a:pt x="244" y="9815"/>
                </a:lnTo>
                <a:cubicBezTo>
                  <a:pt x="273" y="9821"/>
                  <a:pt x="273" y="9866"/>
                  <a:pt x="256" y="9883"/>
                </a:cubicBezTo>
                <a:cubicBezTo>
                  <a:pt x="227" y="9883"/>
                  <a:pt x="222" y="9832"/>
                  <a:pt x="244" y="9815"/>
                </a:cubicBezTo>
                <a:close/>
                <a:moveTo>
                  <a:pt x="154" y="8346"/>
                </a:moveTo>
                <a:lnTo>
                  <a:pt x="176" y="8385"/>
                </a:lnTo>
                <a:cubicBezTo>
                  <a:pt x="154" y="8431"/>
                  <a:pt x="165" y="8482"/>
                  <a:pt x="171" y="8527"/>
                </a:cubicBezTo>
                <a:cubicBezTo>
                  <a:pt x="182" y="8521"/>
                  <a:pt x="205" y="8510"/>
                  <a:pt x="216" y="8504"/>
                </a:cubicBezTo>
                <a:lnTo>
                  <a:pt x="216" y="8504"/>
                </a:lnTo>
                <a:cubicBezTo>
                  <a:pt x="210" y="8521"/>
                  <a:pt x="205" y="8538"/>
                  <a:pt x="199" y="8556"/>
                </a:cubicBezTo>
                <a:cubicBezTo>
                  <a:pt x="216" y="8607"/>
                  <a:pt x="148" y="8641"/>
                  <a:pt x="165" y="8692"/>
                </a:cubicBezTo>
                <a:lnTo>
                  <a:pt x="171" y="8692"/>
                </a:lnTo>
                <a:cubicBezTo>
                  <a:pt x="176" y="8697"/>
                  <a:pt x="188" y="8709"/>
                  <a:pt x="193" y="8714"/>
                </a:cubicBezTo>
                <a:cubicBezTo>
                  <a:pt x="193" y="8856"/>
                  <a:pt x="159" y="9004"/>
                  <a:pt x="182" y="9146"/>
                </a:cubicBezTo>
                <a:lnTo>
                  <a:pt x="137" y="9146"/>
                </a:lnTo>
                <a:cubicBezTo>
                  <a:pt x="137" y="9163"/>
                  <a:pt x="125" y="9197"/>
                  <a:pt x="125" y="9214"/>
                </a:cubicBezTo>
                <a:cubicBezTo>
                  <a:pt x="137" y="9225"/>
                  <a:pt x="148" y="9231"/>
                  <a:pt x="165" y="9242"/>
                </a:cubicBezTo>
                <a:lnTo>
                  <a:pt x="171" y="9202"/>
                </a:lnTo>
                <a:cubicBezTo>
                  <a:pt x="171" y="9219"/>
                  <a:pt x="176" y="9248"/>
                  <a:pt x="182" y="9265"/>
                </a:cubicBezTo>
                <a:cubicBezTo>
                  <a:pt x="171" y="9259"/>
                  <a:pt x="159" y="9248"/>
                  <a:pt x="154" y="9242"/>
                </a:cubicBezTo>
                <a:cubicBezTo>
                  <a:pt x="142" y="9248"/>
                  <a:pt x="125" y="9253"/>
                  <a:pt x="120" y="9259"/>
                </a:cubicBezTo>
                <a:cubicBezTo>
                  <a:pt x="125" y="9293"/>
                  <a:pt x="125" y="9321"/>
                  <a:pt x="125" y="9350"/>
                </a:cubicBezTo>
                <a:lnTo>
                  <a:pt x="148" y="9356"/>
                </a:lnTo>
                <a:cubicBezTo>
                  <a:pt x="154" y="9327"/>
                  <a:pt x="159" y="9299"/>
                  <a:pt x="176" y="9276"/>
                </a:cubicBezTo>
                <a:lnTo>
                  <a:pt x="176" y="9276"/>
                </a:lnTo>
                <a:cubicBezTo>
                  <a:pt x="165" y="9304"/>
                  <a:pt x="165" y="9338"/>
                  <a:pt x="176" y="9367"/>
                </a:cubicBezTo>
                <a:lnTo>
                  <a:pt x="120" y="9367"/>
                </a:lnTo>
                <a:cubicBezTo>
                  <a:pt x="125" y="9395"/>
                  <a:pt x="125" y="9424"/>
                  <a:pt x="125" y="9452"/>
                </a:cubicBezTo>
                <a:cubicBezTo>
                  <a:pt x="137" y="9435"/>
                  <a:pt x="154" y="9390"/>
                  <a:pt x="159" y="9373"/>
                </a:cubicBezTo>
                <a:lnTo>
                  <a:pt x="159" y="9373"/>
                </a:lnTo>
                <a:cubicBezTo>
                  <a:pt x="171" y="9395"/>
                  <a:pt x="171" y="9418"/>
                  <a:pt x="154" y="9446"/>
                </a:cubicBezTo>
                <a:cubicBezTo>
                  <a:pt x="171" y="9503"/>
                  <a:pt x="159" y="9560"/>
                  <a:pt x="165" y="9617"/>
                </a:cubicBezTo>
                <a:lnTo>
                  <a:pt x="137" y="9628"/>
                </a:lnTo>
                <a:cubicBezTo>
                  <a:pt x="148" y="9634"/>
                  <a:pt x="171" y="9651"/>
                  <a:pt x="182" y="9662"/>
                </a:cubicBezTo>
                <a:cubicBezTo>
                  <a:pt x="165" y="9668"/>
                  <a:pt x="148" y="9673"/>
                  <a:pt x="125" y="9679"/>
                </a:cubicBezTo>
                <a:cubicBezTo>
                  <a:pt x="148" y="9696"/>
                  <a:pt x="159" y="9713"/>
                  <a:pt x="176" y="9736"/>
                </a:cubicBezTo>
                <a:cubicBezTo>
                  <a:pt x="176" y="9753"/>
                  <a:pt x="171" y="9770"/>
                  <a:pt x="171" y="9787"/>
                </a:cubicBezTo>
                <a:cubicBezTo>
                  <a:pt x="159" y="9764"/>
                  <a:pt x="142" y="9741"/>
                  <a:pt x="120" y="9724"/>
                </a:cubicBezTo>
                <a:lnTo>
                  <a:pt x="120" y="9724"/>
                </a:lnTo>
                <a:cubicBezTo>
                  <a:pt x="125" y="9741"/>
                  <a:pt x="131" y="9775"/>
                  <a:pt x="137" y="9787"/>
                </a:cubicBezTo>
                <a:cubicBezTo>
                  <a:pt x="125" y="9792"/>
                  <a:pt x="103" y="9792"/>
                  <a:pt x="91" y="9792"/>
                </a:cubicBezTo>
                <a:cubicBezTo>
                  <a:pt x="103" y="9798"/>
                  <a:pt x="131" y="9815"/>
                  <a:pt x="142" y="9821"/>
                </a:cubicBezTo>
                <a:cubicBezTo>
                  <a:pt x="133" y="9840"/>
                  <a:pt x="139" y="9890"/>
                  <a:pt x="115" y="9890"/>
                </a:cubicBezTo>
                <a:cubicBezTo>
                  <a:pt x="111" y="9890"/>
                  <a:pt x="105" y="9888"/>
                  <a:pt x="97" y="9883"/>
                </a:cubicBezTo>
                <a:cubicBezTo>
                  <a:pt x="63" y="9815"/>
                  <a:pt x="120" y="9707"/>
                  <a:pt x="46" y="9651"/>
                </a:cubicBezTo>
                <a:lnTo>
                  <a:pt x="80" y="9651"/>
                </a:lnTo>
                <a:cubicBezTo>
                  <a:pt x="86" y="9452"/>
                  <a:pt x="69" y="9248"/>
                  <a:pt x="80" y="9049"/>
                </a:cubicBezTo>
                <a:cubicBezTo>
                  <a:pt x="69" y="9043"/>
                  <a:pt x="57" y="9038"/>
                  <a:pt x="40" y="9032"/>
                </a:cubicBezTo>
                <a:cubicBezTo>
                  <a:pt x="52" y="9026"/>
                  <a:pt x="63" y="9021"/>
                  <a:pt x="69" y="9021"/>
                </a:cubicBezTo>
                <a:cubicBezTo>
                  <a:pt x="63" y="8924"/>
                  <a:pt x="114" y="8816"/>
                  <a:pt x="80" y="8726"/>
                </a:cubicBezTo>
                <a:cubicBezTo>
                  <a:pt x="131" y="8658"/>
                  <a:pt x="91" y="8561"/>
                  <a:pt x="120" y="8487"/>
                </a:cubicBezTo>
                <a:cubicBezTo>
                  <a:pt x="131" y="8436"/>
                  <a:pt x="103" y="8380"/>
                  <a:pt x="154" y="8346"/>
                </a:cubicBezTo>
                <a:close/>
                <a:moveTo>
                  <a:pt x="273" y="10184"/>
                </a:moveTo>
                <a:lnTo>
                  <a:pt x="273" y="10184"/>
                </a:lnTo>
                <a:cubicBezTo>
                  <a:pt x="284" y="10229"/>
                  <a:pt x="290" y="10275"/>
                  <a:pt x="284" y="10320"/>
                </a:cubicBezTo>
                <a:cubicBezTo>
                  <a:pt x="301" y="10337"/>
                  <a:pt x="313" y="10365"/>
                  <a:pt x="341" y="10371"/>
                </a:cubicBezTo>
                <a:cubicBezTo>
                  <a:pt x="358" y="10326"/>
                  <a:pt x="341" y="10280"/>
                  <a:pt x="330" y="10235"/>
                </a:cubicBezTo>
                <a:lnTo>
                  <a:pt x="330" y="10235"/>
                </a:lnTo>
                <a:cubicBezTo>
                  <a:pt x="341" y="10241"/>
                  <a:pt x="352" y="10246"/>
                  <a:pt x="358" y="10246"/>
                </a:cubicBezTo>
                <a:cubicBezTo>
                  <a:pt x="358" y="10263"/>
                  <a:pt x="358" y="10280"/>
                  <a:pt x="352" y="10303"/>
                </a:cubicBezTo>
                <a:cubicBezTo>
                  <a:pt x="369" y="10303"/>
                  <a:pt x="381" y="10309"/>
                  <a:pt x="392" y="10314"/>
                </a:cubicBezTo>
                <a:lnTo>
                  <a:pt x="369" y="10320"/>
                </a:lnTo>
                <a:cubicBezTo>
                  <a:pt x="375" y="10388"/>
                  <a:pt x="364" y="10456"/>
                  <a:pt x="386" y="10524"/>
                </a:cubicBezTo>
                <a:lnTo>
                  <a:pt x="375" y="10524"/>
                </a:lnTo>
                <a:cubicBezTo>
                  <a:pt x="364" y="10473"/>
                  <a:pt x="352" y="10422"/>
                  <a:pt x="341" y="10371"/>
                </a:cubicBezTo>
                <a:cubicBezTo>
                  <a:pt x="330" y="10371"/>
                  <a:pt x="307" y="10365"/>
                  <a:pt x="296" y="10365"/>
                </a:cubicBezTo>
                <a:cubicBezTo>
                  <a:pt x="296" y="10382"/>
                  <a:pt x="296" y="10411"/>
                  <a:pt x="296" y="10428"/>
                </a:cubicBezTo>
                <a:cubicBezTo>
                  <a:pt x="273" y="10348"/>
                  <a:pt x="256" y="10258"/>
                  <a:pt x="273" y="10184"/>
                </a:cubicBezTo>
                <a:close/>
                <a:moveTo>
                  <a:pt x="18480" y="8997"/>
                </a:moveTo>
                <a:cubicBezTo>
                  <a:pt x="18484" y="8997"/>
                  <a:pt x="18490" y="8999"/>
                  <a:pt x="18497" y="9004"/>
                </a:cubicBezTo>
                <a:cubicBezTo>
                  <a:pt x="18531" y="9077"/>
                  <a:pt x="18474" y="9185"/>
                  <a:pt x="18548" y="9236"/>
                </a:cubicBezTo>
                <a:lnTo>
                  <a:pt x="18514" y="9236"/>
                </a:lnTo>
                <a:cubicBezTo>
                  <a:pt x="18508" y="9441"/>
                  <a:pt x="18525" y="9639"/>
                  <a:pt x="18514" y="9843"/>
                </a:cubicBezTo>
                <a:cubicBezTo>
                  <a:pt x="18531" y="9849"/>
                  <a:pt x="18543" y="9855"/>
                  <a:pt x="18554" y="9860"/>
                </a:cubicBezTo>
                <a:cubicBezTo>
                  <a:pt x="18548" y="9866"/>
                  <a:pt x="18531" y="9872"/>
                  <a:pt x="18525" y="9872"/>
                </a:cubicBezTo>
                <a:lnTo>
                  <a:pt x="18520" y="9872"/>
                </a:lnTo>
                <a:cubicBezTo>
                  <a:pt x="18531" y="9968"/>
                  <a:pt x="18474" y="10076"/>
                  <a:pt x="18514" y="10167"/>
                </a:cubicBezTo>
                <a:cubicBezTo>
                  <a:pt x="18457" y="10229"/>
                  <a:pt x="18503" y="10331"/>
                  <a:pt x="18474" y="10405"/>
                </a:cubicBezTo>
                <a:cubicBezTo>
                  <a:pt x="18463" y="10456"/>
                  <a:pt x="18491" y="10513"/>
                  <a:pt x="18435" y="10547"/>
                </a:cubicBezTo>
                <a:lnTo>
                  <a:pt x="18412" y="10507"/>
                </a:lnTo>
                <a:cubicBezTo>
                  <a:pt x="18440" y="10462"/>
                  <a:pt x="18429" y="10411"/>
                  <a:pt x="18423" y="10365"/>
                </a:cubicBezTo>
                <a:lnTo>
                  <a:pt x="18423" y="10365"/>
                </a:lnTo>
                <a:cubicBezTo>
                  <a:pt x="18412" y="10371"/>
                  <a:pt x="18389" y="10382"/>
                  <a:pt x="18378" y="10382"/>
                </a:cubicBezTo>
                <a:cubicBezTo>
                  <a:pt x="18384" y="10371"/>
                  <a:pt x="18389" y="10354"/>
                  <a:pt x="18395" y="10337"/>
                </a:cubicBezTo>
                <a:cubicBezTo>
                  <a:pt x="18378" y="10280"/>
                  <a:pt x="18446" y="10252"/>
                  <a:pt x="18429" y="10201"/>
                </a:cubicBezTo>
                <a:cubicBezTo>
                  <a:pt x="18423" y="10195"/>
                  <a:pt x="18406" y="10184"/>
                  <a:pt x="18401" y="10178"/>
                </a:cubicBezTo>
                <a:cubicBezTo>
                  <a:pt x="18406" y="10036"/>
                  <a:pt x="18440" y="9889"/>
                  <a:pt x="18418" y="9747"/>
                </a:cubicBezTo>
                <a:lnTo>
                  <a:pt x="18457" y="9747"/>
                </a:lnTo>
                <a:cubicBezTo>
                  <a:pt x="18463" y="9730"/>
                  <a:pt x="18469" y="9696"/>
                  <a:pt x="18474" y="9679"/>
                </a:cubicBezTo>
                <a:cubicBezTo>
                  <a:pt x="18457" y="9668"/>
                  <a:pt x="18446" y="9662"/>
                  <a:pt x="18435" y="9651"/>
                </a:cubicBezTo>
                <a:lnTo>
                  <a:pt x="18429" y="9690"/>
                </a:lnTo>
                <a:cubicBezTo>
                  <a:pt x="18423" y="9673"/>
                  <a:pt x="18418" y="9639"/>
                  <a:pt x="18418" y="9628"/>
                </a:cubicBezTo>
                <a:lnTo>
                  <a:pt x="18418" y="9628"/>
                </a:lnTo>
                <a:cubicBezTo>
                  <a:pt x="18423" y="9634"/>
                  <a:pt x="18440" y="9645"/>
                  <a:pt x="18446" y="9651"/>
                </a:cubicBezTo>
                <a:cubicBezTo>
                  <a:pt x="18452" y="9645"/>
                  <a:pt x="18469" y="9634"/>
                  <a:pt x="18480" y="9634"/>
                </a:cubicBezTo>
                <a:cubicBezTo>
                  <a:pt x="18474" y="9599"/>
                  <a:pt x="18469" y="9571"/>
                  <a:pt x="18469" y="9537"/>
                </a:cubicBezTo>
                <a:lnTo>
                  <a:pt x="18446" y="9537"/>
                </a:lnTo>
                <a:cubicBezTo>
                  <a:pt x="18440" y="9565"/>
                  <a:pt x="18435" y="9594"/>
                  <a:pt x="18418" y="9617"/>
                </a:cubicBezTo>
                <a:cubicBezTo>
                  <a:pt x="18435" y="9588"/>
                  <a:pt x="18429" y="9554"/>
                  <a:pt x="18418" y="9526"/>
                </a:cubicBezTo>
                <a:lnTo>
                  <a:pt x="18474" y="9526"/>
                </a:lnTo>
                <a:cubicBezTo>
                  <a:pt x="18474" y="9497"/>
                  <a:pt x="18474" y="9469"/>
                  <a:pt x="18469" y="9435"/>
                </a:cubicBezTo>
                <a:cubicBezTo>
                  <a:pt x="18463" y="9458"/>
                  <a:pt x="18446" y="9503"/>
                  <a:pt x="18435" y="9520"/>
                </a:cubicBezTo>
                <a:cubicBezTo>
                  <a:pt x="18429" y="9497"/>
                  <a:pt x="18429" y="9475"/>
                  <a:pt x="18440" y="9446"/>
                </a:cubicBezTo>
                <a:cubicBezTo>
                  <a:pt x="18423" y="9390"/>
                  <a:pt x="18435" y="9333"/>
                  <a:pt x="18429" y="9276"/>
                </a:cubicBezTo>
                <a:lnTo>
                  <a:pt x="18457" y="9265"/>
                </a:lnTo>
                <a:cubicBezTo>
                  <a:pt x="18446" y="9259"/>
                  <a:pt x="18423" y="9242"/>
                  <a:pt x="18418" y="9231"/>
                </a:cubicBezTo>
                <a:cubicBezTo>
                  <a:pt x="18435" y="9225"/>
                  <a:pt x="18452" y="9219"/>
                  <a:pt x="18469" y="9214"/>
                </a:cubicBezTo>
                <a:cubicBezTo>
                  <a:pt x="18452" y="9197"/>
                  <a:pt x="18435" y="9180"/>
                  <a:pt x="18418" y="9157"/>
                </a:cubicBezTo>
                <a:cubicBezTo>
                  <a:pt x="18418" y="9140"/>
                  <a:pt x="18423" y="9123"/>
                  <a:pt x="18429" y="9106"/>
                </a:cubicBezTo>
                <a:cubicBezTo>
                  <a:pt x="18440" y="9129"/>
                  <a:pt x="18452" y="9151"/>
                  <a:pt x="18474" y="9168"/>
                </a:cubicBezTo>
                <a:cubicBezTo>
                  <a:pt x="18469" y="9151"/>
                  <a:pt x="18463" y="9117"/>
                  <a:pt x="18463" y="9100"/>
                </a:cubicBezTo>
                <a:lnTo>
                  <a:pt x="18503" y="9100"/>
                </a:lnTo>
                <a:cubicBezTo>
                  <a:pt x="18491" y="9095"/>
                  <a:pt x="18469" y="9077"/>
                  <a:pt x="18457" y="9072"/>
                </a:cubicBezTo>
                <a:cubicBezTo>
                  <a:pt x="18462" y="9053"/>
                  <a:pt x="18455" y="8997"/>
                  <a:pt x="18480" y="8997"/>
                </a:cubicBezTo>
                <a:close/>
                <a:moveTo>
                  <a:pt x="976" y="10536"/>
                </a:moveTo>
                <a:lnTo>
                  <a:pt x="976" y="10536"/>
                </a:lnTo>
                <a:cubicBezTo>
                  <a:pt x="993" y="10553"/>
                  <a:pt x="993" y="10564"/>
                  <a:pt x="971" y="10570"/>
                </a:cubicBezTo>
                <a:cubicBezTo>
                  <a:pt x="948" y="10553"/>
                  <a:pt x="954" y="10541"/>
                  <a:pt x="976" y="10536"/>
                </a:cubicBezTo>
                <a:close/>
                <a:moveTo>
                  <a:pt x="18367" y="9770"/>
                </a:moveTo>
                <a:cubicBezTo>
                  <a:pt x="18355" y="10099"/>
                  <a:pt x="18327" y="10422"/>
                  <a:pt x="18287" y="10746"/>
                </a:cubicBezTo>
                <a:cubicBezTo>
                  <a:pt x="18287" y="10780"/>
                  <a:pt x="18293" y="10819"/>
                  <a:pt x="18259" y="10848"/>
                </a:cubicBezTo>
                <a:cubicBezTo>
                  <a:pt x="18304" y="10621"/>
                  <a:pt x="18293" y="10394"/>
                  <a:pt x="18327" y="10167"/>
                </a:cubicBezTo>
                <a:cubicBezTo>
                  <a:pt x="18316" y="10156"/>
                  <a:pt x="18299" y="10144"/>
                  <a:pt x="18287" y="10138"/>
                </a:cubicBezTo>
                <a:cubicBezTo>
                  <a:pt x="18276" y="10161"/>
                  <a:pt x="18270" y="10184"/>
                  <a:pt x="18264" y="10207"/>
                </a:cubicBezTo>
                <a:lnTo>
                  <a:pt x="18259" y="10207"/>
                </a:lnTo>
                <a:cubicBezTo>
                  <a:pt x="18259" y="10167"/>
                  <a:pt x="18259" y="10121"/>
                  <a:pt x="18259" y="10076"/>
                </a:cubicBezTo>
                <a:cubicBezTo>
                  <a:pt x="18264" y="10076"/>
                  <a:pt x="18276" y="10070"/>
                  <a:pt x="18276" y="10070"/>
                </a:cubicBezTo>
                <a:cubicBezTo>
                  <a:pt x="18276" y="10093"/>
                  <a:pt x="18276" y="10116"/>
                  <a:pt x="18282" y="10138"/>
                </a:cubicBezTo>
                <a:cubicBezTo>
                  <a:pt x="18293" y="10133"/>
                  <a:pt x="18310" y="10127"/>
                  <a:pt x="18321" y="10127"/>
                </a:cubicBezTo>
                <a:cubicBezTo>
                  <a:pt x="18338" y="10008"/>
                  <a:pt x="18338" y="9889"/>
                  <a:pt x="18344" y="9770"/>
                </a:cubicBezTo>
                <a:close/>
                <a:moveTo>
                  <a:pt x="290" y="10933"/>
                </a:moveTo>
                <a:lnTo>
                  <a:pt x="290" y="10933"/>
                </a:lnTo>
                <a:cubicBezTo>
                  <a:pt x="301" y="10978"/>
                  <a:pt x="313" y="11024"/>
                  <a:pt x="324" y="11069"/>
                </a:cubicBezTo>
                <a:lnTo>
                  <a:pt x="296" y="11080"/>
                </a:lnTo>
                <a:cubicBezTo>
                  <a:pt x="290" y="11029"/>
                  <a:pt x="256" y="10978"/>
                  <a:pt x="290" y="10933"/>
                </a:cubicBezTo>
                <a:close/>
                <a:moveTo>
                  <a:pt x="18264" y="10853"/>
                </a:moveTo>
                <a:lnTo>
                  <a:pt x="18264" y="10853"/>
                </a:lnTo>
                <a:cubicBezTo>
                  <a:pt x="18270" y="10961"/>
                  <a:pt x="18242" y="11075"/>
                  <a:pt x="18230" y="11188"/>
                </a:cubicBezTo>
                <a:cubicBezTo>
                  <a:pt x="18213" y="11075"/>
                  <a:pt x="18247" y="10961"/>
                  <a:pt x="18264" y="10853"/>
                </a:cubicBezTo>
                <a:close/>
                <a:moveTo>
                  <a:pt x="17595" y="11183"/>
                </a:moveTo>
                <a:lnTo>
                  <a:pt x="17595" y="11183"/>
                </a:lnTo>
                <a:cubicBezTo>
                  <a:pt x="17589" y="11205"/>
                  <a:pt x="17584" y="11234"/>
                  <a:pt x="17578" y="11256"/>
                </a:cubicBezTo>
                <a:lnTo>
                  <a:pt x="17578" y="11239"/>
                </a:lnTo>
                <a:cubicBezTo>
                  <a:pt x="17584" y="11222"/>
                  <a:pt x="17589" y="11205"/>
                  <a:pt x="17595" y="11183"/>
                </a:cubicBezTo>
                <a:close/>
                <a:moveTo>
                  <a:pt x="18145" y="11245"/>
                </a:moveTo>
                <a:lnTo>
                  <a:pt x="18145" y="11245"/>
                </a:lnTo>
                <a:cubicBezTo>
                  <a:pt x="18174" y="11251"/>
                  <a:pt x="18157" y="11290"/>
                  <a:pt x="18140" y="11296"/>
                </a:cubicBezTo>
                <a:cubicBezTo>
                  <a:pt x="18111" y="11296"/>
                  <a:pt x="18128" y="11251"/>
                  <a:pt x="18145" y="11245"/>
                </a:cubicBezTo>
                <a:close/>
                <a:moveTo>
                  <a:pt x="290" y="10428"/>
                </a:moveTo>
                <a:cubicBezTo>
                  <a:pt x="318" y="10468"/>
                  <a:pt x="296" y="10519"/>
                  <a:pt x="324" y="10553"/>
                </a:cubicBezTo>
                <a:cubicBezTo>
                  <a:pt x="335" y="10870"/>
                  <a:pt x="454" y="11182"/>
                  <a:pt x="466" y="11495"/>
                </a:cubicBezTo>
                <a:cubicBezTo>
                  <a:pt x="420" y="11381"/>
                  <a:pt x="415" y="11256"/>
                  <a:pt x="386" y="11143"/>
                </a:cubicBezTo>
                <a:cubicBezTo>
                  <a:pt x="382" y="11143"/>
                  <a:pt x="375" y="11146"/>
                  <a:pt x="372" y="11149"/>
                </a:cubicBezTo>
                <a:lnTo>
                  <a:pt x="372" y="11149"/>
                </a:lnTo>
                <a:cubicBezTo>
                  <a:pt x="376" y="11140"/>
                  <a:pt x="381" y="11130"/>
                  <a:pt x="381" y="11120"/>
                </a:cubicBezTo>
                <a:cubicBezTo>
                  <a:pt x="358" y="10950"/>
                  <a:pt x="313" y="10785"/>
                  <a:pt x="307" y="10615"/>
                </a:cubicBezTo>
                <a:lnTo>
                  <a:pt x="284" y="10621"/>
                </a:lnTo>
                <a:cubicBezTo>
                  <a:pt x="318" y="10570"/>
                  <a:pt x="284" y="10496"/>
                  <a:pt x="290" y="10428"/>
                </a:cubicBezTo>
                <a:close/>
                <a:moveTo>
                  <a:pt x="476" y="11493"/>
                </a:moveTo>
                <a:cubicBezTo>
                  <a:pt x="479" y="11493"/>
                  <a:pt x="484" y="11494"/>
                  <a:pt x="488" y="11495"/>
                </a:cubicBezTo>
                <a:cubicBezTo>
                  <a:pt x="498" y="11514"/>
                  <a:pt x="495" y="11530"/>
                  <a:pt x="476" y="11530"/>
                </a:cubicBezTo>
                <a:cubicBezTo>
                  <a:pt x="473" y="11530"/>
                  <a:pt x="469" y="11529"/>
                  <a:pt x="466" y="11529"/>
                </a:cubicBezTo>
                <a:cubicBezTo>
                  <a:pt x="452" y="11505"/>
                  <a:pt x="457" y="11493"/>
                  <a:pt x="476" y="11493"/>
                </a:cubicBezTo>
                <a:close/>
                <a:moveTo>
                  <a:pt x="18225" y="11199"/>
                </a:moveTo>
                <a:lnTo>
                  <a:pt x="18225" y="11199"/>
                </a:lnTo>
                <a:cubicBezTo>
                  <a:pt x="18202" y="11347"/>
                  <a:pt x="18174" y="11495"/>
                  <a:pt x="18140" y="11636"/>
                </a:cubicBezTo>
                <a:cubicBezTo>
                  <a:pt x="18128" y="11489"/>
                  <a:pt x="18174" y="11336"/>
                  <a:pt x="18225" y="11199"/>
                </a:cubicBezTo>
                <a:close/>
                <a:moveTo>
                  <a:pt x="375" y="11546"/>
                </a:moveTo>
                <a:cubicBezTo>
                  <a:pt x="369" y="11574"/>
                  <a:pt x="364" y="11602"/>
                  <a:pt x="352" y="11631"/>
                </a:cubicBezTo>
                <a:cubicBezTo>
                  <a:pt x="364" y="11636"/>
                  <a:pt x="386" y="11653"/>
                  <a:pt x="403" y="11659"/>
                </a:cubicBezTo>
                <a:cubicBezTo>
                  <a:pt x="403" y="11619"/>
                  <a:pt x="403" y="11574"/>
                  <a:pt x="375" y="11546"/>
                </a:cubicBezTo>
                <a:close/>
                <a:moveTo>
                  <a:pt x="17516" y="11585"/>
                </a:moveTo>
                <a:cubicBezTo>
                  <a:pt x="17516" y="11619"/>
                  <a:pt x="17510" y="11648"/>
                  <a:pt x="17504" y="11682"/>
                </a:cubicBezTo>
                <a:lnTo>
                  <a:pt x="17482" y="11682"/>
                </a:lnTo>
                <a:cubicBezTo>
                  <a:pt x="17487" y="11648"/>
                  <a:pt x="17499" y="11614"/>
                  <a:pt x="17516" y="11585"/>
                </a:cubicBezTo>
                <a:close/>
                <a:moveTo>
                  <a:pt x="514" y="11336"/>
                </a:moveTo>
                <a:cubicBezTo>
                  <a:pt x="525" y="11365"/>
                  <a:pt x="517" y="11426"/>
                  <a:pt x="549" y="11426"/>
                </a:cubicBezTo>
                <a:cubicBezTo>
                  <a:pt x="554" y="11426"/>
                  <a:pt x="560" y="11425"/>
                  <a:pt x="568" y="11421"/>
                </a:cubicBezTo>
                <a:lnTo>
                  <a:pt x="568" y="11421"/>
                </a:lnTo>
                <a:cubicBezTo>
                  <a:pt x="557" y="11426"/>
                  <a:pt x="551" y="11438"/>
                  <a:pt x="540" y="11443"/>
                </a:cubicBezTo>
                <a:cubicBezTo>
                  <a:pt x="574" y="11523"/>
                  <a:pt x="591" y="11614"/>
                  <a:pt x="579" y="11699"/>
                </a:cubicBezTo>
                <a:cubicBezTo>
                  <a:pt x="557" y="11597"/>
                  <a:pt x="545" y="11495"/>
                  <a:pt x="511" y="11398"/>
                </a:cubicBezTo>
                <a:cubicBezTo>
                  <a:pt x="501" y="11377"/>
                  <a:pt x="505" y="11357"/>
                  <a:pt x="514" y="11336"/>
                </a:cubicBezTo>
                <a:close/>
                <a:moveTo>
                  <a:pt x="18038" y="11761"/>
                </a:moveTo>
                <a:lnTo>
                  <a:pt x="18038" y="11761"/>
                </a:lnTo>
                <a:cubicBezTo>
                  <a:pt x="18060" y="11773"/>
                  <a:pt x="18060" y="11784"/>
                  <a:pt x="18043" y="11801"/>
                </a:cubicBezTo>
                <a:cubicBezTo>
                  <a:pt x="18021" y="11795"/>
                  <a:pt x="18015" y="11778"/>
                  <a:pt x="18038" y="11761"/>
                </a:cubicBezTo>
                <a:close/>
                <a:moveTo>
                  <a:pt x="1215" y="11744"/>
                </a:moveTo>
                <a:cubicBezTo>
                  <a:pt x="1226" y="11784"/>
                  <a:pt x="1243" y="11824"/>
                  <a:pt x="1254" y="11863"/>
                </a:cubicBezTo>
                <a:cubicBezTo>
                  <a:pt x="1249" y="11863"/>
                  <a:pt x="1237" y="11869"/>
                  <a:pt x="1237" y="11869"/>
                </a:cubicBezTo>
                <a:cubicBezTo>
                  <a:pt x="1226" y="11829"/>
                  <a:pt x="1220" y="11790"/>
                  <a:pt x="1215" y="11744"/>
                </a:cubicBezTo>
                <a:close/>
                <a:moveTo>
                  <a:pt x="477" y="11534"/>
                </a:moveTo>
                <a:lnTo>
                  <a:pt x="477" y="11534"/>
                </a:lnTo>
                <a:cubicBezTo>
                  <a:pt x="511" y="11568"/>
                  <a:pt x="511" y="11619"/>
                  <a:pt x="522" y="11665"/>
                </a:cubicBezTo>
                <a:cubicBezTo>
                  <a:pt x="540" y="11739"/>
                  <a:pt x="574" y="11812"/>
                  <a:pt x="568" y="11892"/>
                </a:cubicBezTo>
                <a:cubicBezTo>
                  <a:pt x="511" y="11784"/>
                  <a:pt x="500" y="11653"/>
                  <a:pt x="477" y="11534"/>
                </a:cubicBezTo>
                <a:close/>
                <a:moveTo>
                  <a:pt x="18007" y="11878"/>
                </a:moveTo>
                <a:cubicBezTo>
                  <a:pt x="18009" y="11878"/>
                  <a:pt x="18012" y="11879"/>
                  <a:pt x="18015" y="11880"/>
                </a:cubicBezTo>
                <a:cubicBezTo>
                  <a:pt x="18035" y="11890"/>
                  <a:pt x="18024" y="11922"/>
                  <a:pt x="18006" y="11922"/>
                </a:cubicBezTo>
                <a:cubicBezTo>
                  <a:pt x="18003" y="11922"/>
                  <a:pt x="18001" y="11921"/>
                  <a:pt x="17998" y="11920"/>
                </a:cubicBezTo>
                <a:cubicBezTo>
                  <a:pt x="17978" y="11910"/>
                  <a:pt x="17989" y="11878"/>
                  <a:pt x="18007" y="11878"/>
                </a:cubicBezTo>
                <a:close/>
                <a:moveTo>
                  <a:pt x="17998" y="11948"/>
                </a:moveTo>
                <a:cubicBezTo>
                  <a:pt x="17998" y="11982"/>
                  <a:pt x="17992" y="12017"/>
                  <a:pt x="17986" y="12051"/>
                </a:cubicBezTo>
                <a:lnTo>
                  <a:pt x="17958" y="12051"/>
                </a:lnTo>
                <a:cubicBezTo>
                  <a:pt x="17964" y="12011"/>
                  <a:pt x="17975" y="11977"/>
                  <a:pt x="17998" y="11948"/>
                </a:cubicBezTo>
                <a:close/>
                <a:moveTo>
                  <a:pt x="1050" y="12079"/>
                </a:moveTo>
                <a:cubicBezTo>
                  <a:pt x="1073" y="12096"/>
                  <a:pt x="1067" y="12107"/>
                  <a:pt x="1044" y="12113"/>
                </a:cubicBezTo>
                <a:cubicBezTo>
                  <a:pt x="1027" y="12096"/>
                  <a:pt x="1027" y="12085"/>
                  <a:pt x="1050" y="12079"/>
                </a:cubicBezTo>
                <a:close/>
                <a:moveTo>
                  <a:pt x="17964" y="12079"/>
                </a:moveTo>
                <a:cubicBezTo>
                  <a:pt x="17974" y="12095"/>
                  <a:pt x="17965" y="12131"/>
                  <a:pt x="17945" y="12131"/>
                </a:cubicBezTo>
                <a:cubicBezTo>
                  <a:pt x="17944" y="12131"/>
                  <a:pt x="17943" y="12130"/>
                  <a:pt x="17941" y="12130"/>
                </a:cubicBezTo>
                <a:cubicBezTo>
                  <a:pt x="17924" y="12113"/>
                  <a:pt x="17941" y="12079"/>
                  <a:pt x="17964" y="12079"/>
                </a:cubicBezTo>
                <a:close/>
                <a:moveTo>
                  <a:pt x="749" y="12249"/>
                </a:moveTo>
                <a:lnTo>
                  <a:pt x="749" y="12249"/>
                </a:lnTo>
                <a:cubicBezTo>
                  <a:pt x="766" y="12255"/>
                  <a:pt x="783" y="12260"/>
                  <a:pt x="801" y="12266"/>
                </a:cubicBezTo>
                <a:cubicBezTo>
                  <a:pt x="789" y="12278"/>
                  <a:pt x="778" y="12289"/>
                  <a:pt x="766" y="12300"/>
                </a:cubicBezTo>
                <a:cubicBezTo>
                  <a:pt x="778" y="12317"/>
                  <a:pt x="789" y="12340"/>
                  <a:pt x="801" y="12357"/>
                </a:cubicBezTo>
                <a:lnTo>
                  <a:pt x="772" y="12363"/>
                </a:lnTo>
                <a:cubicBezTo>
                  <a:pt x="766" y="12323"/>
                  <a:pt x="761" y="12283"/>
                  <a:pt x="749" y="12249"/>
                </a:cubicBezTo>
                <a:close/>
                <a:moveTo>
                  <a:pt x="1135" y="12351"/>
                </a:moveTo>
                <a:cubicBezTo>
                  <a:pt x="1152" y="12368"/>
                  <a:pt x="1164" y="12397"/>
                  <a:pt x="1152" y="12419"/>
                </a:cubicBezTo>
                <a:cubicBezTo>
                  <a:pt x="1124" y="12419"/>
                  <a:pt x="1113" y="12357"/>
                  <a:pt x="1135" y="12351"/>
                </a:cubicBezTo>
                <a:close/>
                <a:moveTo>
                  <a:pt x="18094" y="11829"/>
                </a:moveTo>
                <a:lnTo>
                  <a:pt x="18094" y="11829"/>
                </a:lnTo>
                <a:cubicBezTo>
                  <a:pt x="18049" y="12028"/>
                  <a:pt x="17998" y="12226"/>
                  <a:pt x="17930" y="12419"/>
                </a:cubicBezTo>
                <a:cubicBezTo>
                  <a:pt x="17941" y="12249"/>
                  <a:pt x="18021" y="12102"/>
                  <a:pt x="18049" y="11937"/>
                </a:cubicBezTo>
                <a:cubicBezTo>
                  <a:pt x="18049" y="11897"/>
                  <a:pt x="18072" y="11863"/>
                  <a:pt x="18094" y="11829"/>
                </a:cubicBezTo>
                <a:close/>
                <a:moveTo>
                  <a:pt x="17913" y="12158"/>
                </a:moveTo>
                <a:cubicBezTo>
                  <a:pt x="17918" y="12164"/>
                  <a:pt x="17935" y="12175"/>
                  <a:pt x="17941" y="12181"/>
                </a:cubicBezTo>
                <a:cubicBezTo>
                  <a:pt x="17913" y="12278"/>
                  <a:pt x="17907" y="12385"/>
                  <a:pt x="17850" y="12465"/>
                </a:cubicBezTo>
                <a:cubicBezTo>
                  <a:pt x="17867" y="12363"/>
                  <a:pt x="17918" y="12266"/>
                  <a:pt x="17913" y="12158"/>
                </a:cubicBezTo>
                <a:close/>
                <a:moveTo>
                  <a:pt x="852" y="12414"/>
                </a:moveTo>
                <a:cubicBezTo>
                  <a:pt x="846" y="12425"/>
                  <a:pt x="829" y="12442"/>
                  <a:pt x="823" y="12448"/>
                </a:cubicBezTo>
                <a:cubicBezTo>
                  <a:pt x="835" y="12459"/>
                  <a:pt x="857" y="12476"/>
                  <a:pt x="869" y="12487"/>
                </a:cubicBezTo>
                <a:cubicBezTo>
                  <a:pt x="865" y="12488"/>
                  <a:pt x="861" y="12488"/>
                  <a:pt x="857" y="12488"/>
                </a:cubicBezTo>
                <a:cubicBezTo>
                  <a:pt x="824" y="12488"/>
                  <a:pt x="806" y="12466"/>
                  <a:pt x="806" y="12431"/>
                </a:cubicBezTo>
                <a:cubicBezTo>
                  <a:pt x="818" y="12431"/>
                  <a:pt x="840" y="12419"/>
                  <a:pt x="852" y="12414"/>
                </a:cubicBezTo>
                <a:close/>
                <a:moveTo>
                  <a:pt x="17819" y="12537"/>
                </a:moveTo>
                <a:cubicBezTo>
                  <a:pt x="17822" y="12537"/>
                  <a:pt x="17824" y="12537"/>
                  <a:pt x="17828" y="12539"/>
                </a:cubicBezTo>
                <a:cubicBezTo>
                  <a:pt x="17848" y="12549"/>
                  <a:pt x="17832" y="12586"/>
                  <a:pt x="17812" y="12586"/>
                </a:cubicBezTo>
                <a:cubicBezTo>
                  <a:pt x="17810" y="12586"/>
                  <a:pt x="17807" y="12585"/>
                  <a:pt x="17805" y="12584"/>
                </a:cubicBezTo>
                <a:cubicBezTo>
                  <a:pt x="17790" y="12574"/>
                  <a:pt x="17797" y="12537"/>
                  <a:pt x="17819" y="12537"/>
                </a:cubicBezTo>
                <a:close/>
                <a:moveTo>
                  <a:pt x="823" y="12510"/>
                </a:moveTo>
                <a:cubicBezTo>
                  <a:pt x="846" y="12510"/>
                  <a:pt x="863" y="12527"/>
                  <a:pt x="869" y="12544"/>
                </a:cubicBezTo>
                <a:lnTo>
                  <a:pt x="903" y="12544"/>
                </a:lnTo>
                <a:cubicBezTo>
                  <a:pt x="897" y="12556"/>
                  <a:pt x="886" y="12578"/>
                  <a:pt x="880" y="12590"/>
                </a:cubicBezTo>
                <a:cubicBezTo>
                  <a:pt x="891" y="12590"/>
                  <a:pt x="908" y="12590"/>
                  <a:pt x="914" y="12584"/>
                </a:cubicBezTo>
                <a:lnTo>
                  <a:pt x="914" y="12584"/>
                </a:lnTo>
                <a:cubicBezTo>
                  <a:pt x="882" y="12620"/>
                  <a:pt x="892" y="12644"/>
                  <a:pt x="914" y="12644"/>
                </a:cubicBezTo>
                <a:cubicBezTo>
                  <a:pt x="924" y="12644"/>
                  <a:pt x="936" y="12640"/>
                  <a:pt x="948" y="12629"/>
                </a:cubicBezTo>
                <a:cubicBezTo>
                  <a:pt x="954" y="12635"/>
                  <a:pt x="959" y="12652"/>
                  <a:pt x="959" y="12658"/>
                </a:cubicBezTo>
                <a:cubicBezTo>
                  <a:pt x="942" y="12663"/>
                  <a:pt x="920" y="12663"/>
                  <a:pt x="903" y="12663"/>
                </a:cubicBezTo>
                <a:cubicBezTo>
                  <a:pt x="914" y="12686"/>
                  <a:pt x="914" y="12709"/>
                  <a:pt x="908" y="12731"/>
                </a:cubicBezTo>
                <a:cubicBezTo>
                  <a:pt x="886" y="12652"/>
                  <a:pt x="846" y="12584"/>
                  <a:pt x="823" y="12510"/>
                </a:cubicBezTo>
                <a:close/>
                <a:moveTo>
                  <a:pt x="17156" y="12863"/>
                </a:moveTo>
                <a:cubicBezTo>
                  <a:pt x="17160" y="12863"/>
                  <a:pt x="17165" y="12864"/>
                  <a:pt x="17169" y="12868"/>
                </a:cubicBezTo>
                <a:cubicBezTo>
                  <a:pt x="17183" y="12881"/>
                  <a:pt x="17164" y="12906"/>
                  <a:pt x="17144" y="12906"/>
                </a:cubicBezTo>
                <a:cubicBezTo>
                  <a:pt x="17139" y="12906"/>
                  <a:pt x="17134" y="12905"/>
                  <a:pt x="17130" y="12902"/>
                </a:cubicBezTo>
                <a:cubicBezTo>
                  <a:pt x="17116" y="12888"/>
                  <a:pt x="17136" y="12863"/>
                  <a:pt x="17156" y="12863"/>
                </a:cubicBezTo>
                <a:close/>
                <a:moveTo>
                  <a:pt x="976" y="12851"/>
                </a:moveTo>
                <a:cubicBezTo>
                  <a:pt x="993" y="12896"/>
                  <a:pt x="1016" y="12941"/>
                  <a:pt x="1022" y="12992"/>
                </a:cubicBezTo>
                <a:cubicBezTo>
                  <a:pt x="1005" y="12964"/>
                  <a:pt x="988" y="12930"/>
                  <a:pt x="971" y="12902"/>
                </a:cubicBezTo>
                <a:cubicBezTo>
                  <a:pt x="976" y="12885"/>
                  <a:pt x="976" y="12868"/>
                  <a:pt x="976" y="12851"/>
                </a:cubicBezTo>
                <a:close/>
                <a:moveTo>
                  <a:pt x="562" y="11897"/>
                </a:moveTo>
                <a:lnTo>
                  <a:pt x="562" y="11897"/>
                </a:lnTo>
                <a:cubicBezTo>
                  <a:pt x="596" y="11920"/>
                  <a:pt x="596" y="11965"/>
                  <a:pt x="608" y="12005"/>
                </a:cubicBezTo>
                <a:cubicBezTo>
                  <a:pt x="715" y="12334"/>
                  <a:pt x="829" y="12658"/>
                  <a:pt x="954" y="12975"/>
                </a:cubicBezTo>
                <a:cubicBezTo>
                  <a:pt x="982" y="13055"/>
                  <a:pt x="1033" y="13123"/>
                  <a:pt x="1050" y="13202"/>
                </a:cubicBezTo>
                <a:cubicBezTo>
                  <a:pt x="976" y="13106"/>
                  <a:pt x="954" y="12964"/>
                  <a:pt x="869" y="12879"/>
                </a:cubicBezTo>
                <a:cubicBezTo>
                  <a:pt x="874" y="12879"/>
                  <a:pt x="886" y="12873"/>
                  <a:pt x="897" y="12868"/>
                </a:cubicBezTo>
                <a:cubicBezTo>
                  <a:pt x="783" y="12618"/>
                  <a:pt x="704" y="12357"/>
                  <a:pt x="619" y="12096"/>
                </a:cubicBezTo>
                <a:cubicBezTo>
                  <a:pt x="619" y="12102"/>
                  <a:pt x="608" y="12102"/>
                  <a:pt x="608" y="12102"/>
                </a:cubicBezTo>
                <a:cubicBezTo>
                  <a:pt x="619" y="12028"/>
                  <a:pt x="574" y="11965"/>
                  <a:pt x="562" y="11897"/>
                </a:cubicBezTo>
                <a:close/>
                <a:moveTo>
                  <a:pt x="1056" y="13210"/>
                </a:moveTo>
                <a:cubicBezTo>
                  <a:pt x="1059" y="13210"/>
                  <a:pt x="1063" y="13211"/>
                  <a:pt x="1067" y="13214"/>
                </a:cubicBezTo>
                <a:cubicBezTo>
                  <a:pt x="1086" y="13218"/>
                  <a:pt x="1085" y="13254"/>
                  <a:pt x="1069" y="13254"/>
                </a:cubicBezTo>
                <a:cubicBezTo>
                  <a:pt x="1065" y="13254"/>
                  <a:pt x="1061" y="13252"/>
                  <a:pt x="1056" y="13248"/>
                </a:cubicBezTo>
                <a:cubicBezTo>
                  <a:pt x="1041" y="13243"/>
                  <a:pt x="1039" y="13210"/>
                  <a:pt x="1056" y="13210"/>
                </a:cubicBezTo>
                <a:close/>
                <a:moveTo>
                  <a:pt x="17930" y="12425"/>
                </a:moveTo>
                <a:lnTo>
                  <a:pt x="17930" y="12425"/>
                </a:lnTo>
                <a:cubicBezTo>
                  <a:pt x="17890" y="12544"/>
                  <a:pt x="17862" y="12669"/>
                  <a:pt x="17799" y="12777"/>
                </a:cubicBezTo>
                <a:cubicBezTo>
                  <a:pt x="17805" y="12737"/>
                  <a:pt x="17816" y="12692"/>
                  <a:pt x="17828" y="12652"/>
                </a:cubicBezTo>
                <a:cubicBezTo>
                  <a:pt x="17816" y="12652"/>
                  <a:pt x="17799" y="12646"/>
                  <a:pt x="17788" y="12646"/>
                </a:cubicBezTo>
                <a:cubicBezTo>
                  <a:pt x="17777" y="12737"/>
                  <a:pt x="17720" y="12817"/>
                  <a:pt x="17708" y="12902"/>
                </a:cubicBezTo>
                <a:cubicBezTo>
                  <a:pt x="17760" y="12879"/>
                  <a:pt x="17771" y="12817"/>
                  <a:pt x="17805" y="12771"/>
                </a:cubicBezTo>
                <a:lnTo>
                  <a:pt x="17805" y="12771"/>
                </a:lnTo>
                <a:cubicBezTo>
                  <a:pt x="17771" y="12919"/>
                  <a:pt x="17703" y="13060"/>
                  <a:pt x="17635" y="13202"/>
                </a:cubicBezTo>
                <a:cubicBezTo>
                  <a:pt x="17635" y="13208"/>
                  <a:pt x="17629" y="13208"/>
                  <a:pt x="17629" y="13214"/>
                </a:cubicBezTo>
                <a:cubicBezTo>
                  <a:pt x="17629" y="13214"/>
                  <a:pt x="17623" y="13219"/>
                  <a:pt x="17623" y="13225"/>
                </a:cubicBezTo>
                <a:cubicBezTo>
                  <a:pt x="17612" y="13253"/>
                  <a:pt x="17601" y="13276"/>
                  <a:pt x="17584" y="13304"/>
                </a:cubicBezTo>
                <a:cubicBezTo>
                  <a:pt x="17595" y="13265"/>
                  <a:pt x="17612" y="13219"/>
                  <a:pt x="17623" y="13180"/>
                </a:cubicBezTo>
                <a:lnTo>
                  <a:pt x="17618" y="13180"/>
                </a:lnTo>
                <a:cubicBezTo>
                  <a:pt x="17646" y="13112"/>
                  <a:pt x="17674" y="13043"/>
                  <a:pt x="17714" y="12981"/>
                </a:cubicBezTo>
                <a:lnTo>
                  <a:pt x="17686" y="12958"/>
                </a:lnTo>
                <a:cubicBezTo>
                  <a:pt x="17674" y="12975"/>
                  <a:pt x="17657" y="13004"/>
                  <a:pt x="17652" y="13021"/>
                </a:cubicBezTo>
                <a:lnTo>
                  <a:pt x="17618" y="13032"/>
                </a:lnTo>
                <a:lnTo>
                  <a:pt x="17618" y="13004"/>
                </a:lnTo>
                <a:cubicBezTo>
                  <a:pt x="17629" y="13004"/>
                  <a:pt x="17646" y="12998"/>
                  <a:pt x="17657" y="12998"/>
                </a:cubicBezTo>
                <a:cubicBezTo>
                  <a:pt x="17657" y="12964"/>
                  <a:pt x="17663" y="12930"/>
                  <a:pt x="17669" y="12890"/>
                </a:cubicBezTo>
                <a:cubicBezTo>
                  <a:pt x="17708" y="12868"/>
                  <a:pt x="17725" y="12817"/>
                  <a:pt x="17725" y="12771"/>
                </a:cubicBezTo>
                <a:cubicBezTo>
                  <a:pt x="17725" y="12714"/>
                  <a:pt x="17782" y="12675"/>
                  <a:pt x="17760" y="12618"/>
                </a:cubicBezTo>
                <a:lnTo>
                  <a:pt x="17760" y="12618"/>
                </a:lnTo>
                <a:cubicBezTo>
                  <a:pt x="17782" y="12624"/>
                  <a:pt x="17805" y="12635"/>
                  <a:pt x="17828" y="12641"/>
                </a:cubicBezTo>
                <a:cubicBezTo>
                  <a:pt x="17856" y="12590"/>
                  <a:pt x="17873" y="12539"/>
                  <a:pt x="17879" y="12487"/>
                </a:cubicBezTo>
                <a:cubicBezTo>
                  <a:pt x="17896" y="12465"/>
                  <a:pt x="17913" y="12442"/>
                  <a:pt x="17930" y="12425"/>
                </a:cubicBezTo>
                <a:close/>
                <a:moveTo>
                  <a:pt x="971" y="13259"/>
                </a:moveTo>
                <a:cubicBezTo>
                  <a:pt x="986" y="13259"/>
                  <a:pt x="1002" y="13262"/>
                  <a:pt x="1016" y="13265"/>
                </a:cubicBezTo>
                <a:cubicBezTo>
                  <a:pt x="999" y="13270"/>
                  <a:pt x="971" y="13276"/>
                  <a:pt x="954" y="13276"/>
                </a:cubicBezTo>
                <a:cubicBezTo>
                  <a:pt x="971" y="13299"/>
                  <a:pt x="982" y="13316"/>
                  <a:pt x="993" y="13339"/>
                </a:cubicBezTo>
                <a:cubicBezTo>
                  <a:pt x="976" y="13339"/>
                  <a:pt x="954" y="13333"/>
                  <a:pt x="937" y="13333"/>
                </a:cubicBezTo>
                <a:cubicBezTo>
                  <a:pt x="925" y="13316"/>
                  <a:pt x="920" y="13293"/>
                  <a:pt x="925" y="13270"/>
                </a:cubicBezTo>
                <a:cubicBezTo>
                  <a:pt x="940" y="13262"/>
                  <a:pt x="955" y="13259"/>
                  <a:pt x="971" y="13259"/>
                </a:cubicBezTo>
                <a:close/>
                <a:moveTo>
                  <a:pt x="17538" y="13344"/>
                </a:moveTo>
                <a:cubicBezTo>
                  <a:pt x="17544" y="13350"/>
                  <a:pt x="17544" y="13356"/>
                  <a:pt x="17544" y="13356"/>
                </a:cubicBezTo>
                <a:lnTo>
                  <a:pt x="17544" y="13361"/>
                </a:lnTo>
                <a:cubicBezTo>
                  <a:pt x="17544" y="13361"/>
                  <a:pt x="17538" y="13356"/>
                  <a:pt x="17533" y="13356"/>
                </a:cubicBezTo>
                <a:cubicBezTo>
                  <a:pt x="17538" y="13350"/>
                  <a:pt x="17538" y="13350"/>
                  <a:pt x="17538" y="13344"/>
                </a:cubicBezTo>
                <a:close/>
                <a:moveTo>
                  <a:pt x="1476" y="13191"/>
                </a:moveTo>
                <a:cubicBezTo>
                  <a:pt x="1504" y="13253"/>
                  <a:pt x="1538" y="13310"/>
                  <a:pt x="1572" y="13373"/>
                </a:cubicBezTo>
                <a:cubicBezTo>
                  <a:pt x="1510" y="13333"/>
                  <a:pt x="1504" y="13253"/>
                  <a:pt x="1459" y="13197"/>
                </a:cubicBezTo>
                <a:lnTo>
                  <a:pt x="1476" y="13191"/>
                </a:lnTo>
                <a:close/>
                <a:moveTo>
                  <a:pt x="1223" y="13385"/>
                </a:moveTo>
                <a:cubicBezTo>
                  <a:pt x="1232" y="13385"/>
                  <a:pt x="1240" y="13393"/>
                  <a:pt x="1243" y="13407"/>
                </a:cubicBezTo>
                <a:cubicBezTo>
                  <a:pt x="1236" y="13413"/>
                  <a:pt x="1231" y="13416"/>
                  <a:pt x="1225" y="13416"/>
                </a:cubicBezTo>
                <a:cubicBezTo>
                  <a:pt x="1217" y="13416"/>
                  <a:pt x="1210" y="13409"/>
                  <a:pt x="1203" y="13395"/>
                </a:cubicBezTo>
                <a:cubicBezTo>
                  <a:pt x="1210" y="13389"/>
                  <a:pt x="1217" y="13385"/>
                  <a:pt x="1223" y="13385"/>
                </a:cubicBezTo>
                <a:close/>
                <a:moveTo>
                  <a:pt x="1572" y="13384"/>
                </a:moveTo>
                <a:cubicBezTo>
                  <a:pt x="1578" y="13390"/>
                  <a:pt x="1583" y="13401"/>
                  <a:pt x="1589" y="13407"/>
                </a:cubicBezTo>
                <a:cubicBezTo>
                  <a:pt x="1583" y="13418"/>
                  <a:pt x="1583" y="13424"/>
                  <a:pt x="1583" y="13429"/>
                </a:cubicBezTo>
                <a:cubicBezTo>
                  <a:pt x="1572" y="13412"/>
                  <a:pt x="1566" y="13401"/>
                  <a:pt x="1561" y="13390"/>
                </a:cubicBezTo>
                <a:cubicBezTo>
                  <a:pt x="1561" y="13384"/>
                  <a:pt x="1572" y="13384"/>
                  <a:pt x="1572" y="13384"/>
                </a:cubicBezTo>
                <a:close/>
                <a:moveTo>
                  <a:pt x="1844" y="13378"/>
                </a:moveTo>
                <a:cubicBezTo>
                  <a:pt x="1862" y="13390"/>
                  <a:pt x="1867" y="13401"/>
                  <a:pt x="1873" y="13424"/>
                </a:cubicBezTo>
                <a:cubicBezTo>
                  <a:pt x="1876" y="13440"/>
                  <a:pt x="1873" y="13447"/>
                  <a:pt x="1867" y="13447"/>
                </a:cubicBezTo>
                <a:cubicBezTo>
                  <a:pt x="1850" y="13447"/>
                  <a:pt x="1810" y="13387"/>
                  <a:pt x="1844" y="13378"/>
                </a:cubicBezTo>
                <a:close/>
                <a:moveTo>
                  <a:pt x="1606" y="13446"/>
                </a:moveTo>
                <a:cubicBezTo>
                  <a:pt x="1606" y="13458"/>
                  <a:pt x="1606" y="13463"/>
                  <a:pt x="1601" y="13469"/>
                </a:cubicBezTo>
                <a:cubicBezTo>
                  <a:pt x="1601" y="13463"/>
                  <a:pt x="1595" y="13452"/>
                  <a:pt x="1589" y="13446"/>
                </a:cubicBezTo>
                <a:close/>
                <a:moveTo>
                  <a:pt x="1253" y="13445"/>
                </a:moveTo>
                <a:cubicBezTo>
                  <a:pt x="1262" y="13445"/>
                  <a:pt x="1271" y="13451"/>
                  <a:pt x="1271" y="13463"/>
                </a:cubicBezTo>
                <a:cubicBezTo>
                  <a:pt x="1278" y="13476"/>
                  <a:pt x="1266" y="13486"/>
                  <a:pt x="1254" y="13486"/>
                </a:cubicBezTo>
                <a:cubicBezTo>
                  <a:pt x="1245" y="13486"/>
                  <a:pt x="1237" y="13481"/>
                  <a:pt x="1237" y="13469"/>
                </a:cubicBezTo>
                <a:cubicBezTo>
                  <a:pt x="1231" y="13453"/>
                  <a:pt x="1242" y="13445"/>
                  <a:pt x="1253" y="13445"/>
                </a:cubicBezTo>
                <a:close/>
                <a:moveTo>
                  <a:pt x="974" y="13348"/>
                </a:moveTo>
                <a:cubicBezTo>
                  <a:pt x="989" y="13348"/>
                  <a:pt x="1000" y="13355"/>
                  <a:pt x="1005" y="13373"/>
                </a:cubicBezTo>
                <a:cubicBezTo>
                  <a:pt x="1033" y="13418"/>
                  <a:pt x="1050" y="13475"/>
                  <a:pt x="1084" y="13520"/>
                </a:cubicBezTo>
                <a:cubicBezTo>
                  <a:pt x="1061" y="13520"/>
                  <a:pt x="1044" y="13503"/>
                  <a:pt x="1027" y="13492"/>
                </a:cubicBezTo>
                <a:cubicBezTo>
                  <a:pt x="1022" y="13492"/>
                  <a:pt x="1016" y="13497"/>
                  <a:pt x="1010" y="13497"/>
                </a:cubicBezTo>
                <a:cubicBezTo>
                  <a:pt x="1005" y="13446"/>
                  <a:pt x="965" y="13395"/>
                  <a:pt x="959" y="13350"/>
                </a:cubicBezTo>
                <a:cubicBezTo>
                  <a:pt x="965" y="13349"/>
                  <a:pt x="970" y="13348"/>
                  <a:pt x="974" y="13348"/>
                </a:cubicBezTo>
                <a:close/>
                <a:moveTo>
                  <a:pt x="1023" y="13517"/>
                </a:moveTo>
                <a:cubicBezTo>
                  <a:pt x="1037" y="13517"/>
                  <a:pt x="1058" y="13537"/>
                  <a:pt x="1039" y="13548"/>
                </a:cubicBezTo>
                <a:cubicBezTo>
                  <a:pt x="1033" y="13548"/>
                  <a:pt x="1016" y="13537"/>
                  <a:pt x="1010" y="13531"/>
                </a:cubicBezTo>
                <a:cubicBezTo>
                  <a:pt x="1010" y="13521"/>
                  <a:pt x="1016" y="13517"/>
                  <a:pt x="1023" y="13517"/>
                </a:cubicBezTo>
                <a:close/>
                <a:moveTo>
                  <a:pt x="1646" y="13520"/>
                </a:moveTo>
                <a:cubicBezTo>
                  <a:pt x="1652" y="13537"/>
                  <a:pt x="1663" y="13554"/>
                  <a:pt x="1669" y="13565"/>
                </a:cubicBezTo>
                <a:cubicBezTo>
                  <a:pt x="1663" y="13565"/>
                  <a:pt x="1657" y="13565"/>
                  <a:pt x="1652" y="13560"/>
                </a:cubicBezTo>
                <a:cubicBezTo>
                  <a:pt x="1646" y="13554"/>
                  <a:pt x="1640" y="13543"/>
                  <a:pt x="1635" y="13531"/>
                </a:cubicBezTo>
                <a:lnTo>
                  <a:pt x="1640" y="13520"/>
                </a:lnTo>
                <a:close/>
                <a:moveTo>
                  <a:pt x="1674" y="13588"/>
                </a:moveTo>
                <a:cubicBezTo>
                  <a:pt x="1686" y="13600"/>
                  <a:pt x="1691" y="13617"/>
                  <a:pt x="1697" y="13628"/>
                </a:cubicBezTo>
                <a:lnTo>
                  <a:pt x="1697" y="13651"/>
                </a:lnTo>
                <a:cubicBezTo>
                  <a:pt x="1686" y="13634"/>
                  <a:pt x="1680" y="13617"/>
                  <a:pt x="1669" y="13605"/>
                </a:cubicBezTo>
                <a:cubicBezTo>
                  <a:pt x="1674" y="13600"/>
                  <a:pt x="1674" y="13594"/>
                  <a:pt x="1674" y="13588"/>
                </a:cubicBezTo>
                <a:close/>
                <a:moveTo>
                  <a:pt x="1022" y="13656"/>
                </a:moveTo>
                <a:cubicBezTo>
                  <a:pt x="1022" y="13656"/>
                  <a:pt x="1022" y="13656"/>
                  <a:pt x="1022" y="13656"/>
                </a:cubicBezTo>
                <a:cubicBezTo>
                  <a:pt x="1022" y="13657"/>
                  <a:pt x="1023" y="13657"/>
                  <a:pt x="1023" y="13657"/>
                </a:cubicBezTo>
                <a:lnTo>
                  <a:pt x="1023" y="13657"/>
                </a:lnTo>
                <a:cubicBezTo>
                  <a:pt x="1023" y="13657"/>
                  <a:pt x="1022" y="13656"/>
                  <a:pt x="1022" y="13656"/>
                </a:cubicBezTo>
                <a:close/>
                <a:moveTo>
                  <a:pt x="1254" y="13486"/>
                </a:moveTo>
                <a:lnTo>
                  <a:pt x="1254" y="13486"/>
                </a:lnTo>
                <a:cubicBezTo>
                  <a:pt x="1315" y="13514"/>
                  <a:pt x="1344" y="13579"/>
                  <a:pt x="1382" y="13635"/>
                </a:cubicBezTo>
                <a:lnTo>
                  <a:pt x="1382" y="13635"/>
                </a:lnTo>
                <a:cubicBezTo>
                  <a:pt x="1366" y="13646"/>
                  <a:pt x="1350" y="13651"/>
                  <a:pt x="1340" y="13662"/>
                </a:cubicBezTo>
                <a:cubicBezTo>
                  <a:pt x="1305" y="13605"/>
                  <a:pt x="1271" y="13548"/>
                  <a:pt x="1254" y="13486"/>
                </a:cubicBezTo>
                <a:close/>
                <a:moveTo>
                  <a:pt x="1708" y="13668"/>
                </a:moveTo>
                <a:lnTo>
                  <a:pt x="1703" y="13673"/>
                </a:lnTo>
                <a:cubicBezTo>
                  <a:pt x="1703" y="13673"/>
                  <a:pt x="1703" y="13673"/>
                  <a:pt x="1703" y="13668"/>
                </a:cubicBezTo>
                <a:close/>
                <a:moveTo>
                  <a:pt x="1379" y="13668"/>
                </a:moveTo>
                <a:lnTo>
                  <a:pt x="1379" y="13668"/>
                </a:lnTo>
                <a:cubicBezTo>
                  <a:pt x="1385" y="13673"/>
                  <a:pt x="1396" y="13679"/>
                  <a:pt x="1402" y="13685"/>
                </a:cubicBezTo>
                <a:cubicBezTo>
                  <a:pt x="1402" y="13702"/>
                  <a:pt x="1395" y="13708"/>
                  <a:pt x="1387" y="13708"/>
                </a:cubicBezTo>
                <a:cubicBezTo>
                  <a:pt x="1369" y="13708"/>
                  <a:pt x="1344" y="13675"/>
                  <a:pt x="1379" y="13668"/>
                </a:cubicBezTo>
                <a:close/>
                <a:moveTo>
                  <a:pt x="17396" y="13736"/>
                </a:moveTo>
                <a:lnTo>
                  <a:pt x="17396" y="13747"/>
                </a:lnTo>
                <a:lnTo>
                  <a:pt x="17391" y="13747"/>
                </a:lnTo>
                <a:cubicBezTo>
                  <a:pt x="17396" y="13741"/>
                  <a:pt x="17396" y="13736"/>
                  <a:pt x="17396" y="13736"/>
                </a:cubicBezTo>
                <a:close/>
                <a:moveTo>
                  <a:pt x="17391" y="13764"/>
                </a:moveTo>
                <a:lnTo>
                  <a:pt x="17385" y="13770"/>
                </a:lnTo>
                <a:lnTo>
                  <a:pt x="17385" y="13764"/>
                </a:lnTo>
                <a:close/>
                <a:moveTo>
                  <a:pt x="17391" y="13685"/>
                </a:moveTo>
                <a:cubicBezTo>
                  <a:pt x="17379" y="13730"/>
                  <a:pt x="17362" y="13764"/>
                  <a:pt x="17334" y="13798"/>
                </a:cubicBezTo>
                <a:cubicBezTo>
                  <a:pt x="17357" y="13758"/>
                  <a:pt x="17374" y="13724"/>
                  <a:pt x="17385" y="13685"/>
                </a:cubicBezTo>
                <a:close/>
                <a:moveTo>
                  <a:pt x="17300" y="13730"/>
                </a:moveTo>
                <a:cubicBezTo>
                  <a:pt x="17308" y="13730"/>
                  <a:pt x="17315" y="13733"/>
                  <a:pt x="17321" y="13733"/>
                </a:cubicBezTo>
                <a:cubicBezTo>
                  <a:pt x="17324" y="13733"/>
                  <a:pt x="17326" y="13732"/>
                  <a:pt x="17328" y="13730"/>
                </a:cubicBezTo>
                <a:lnTo>
                  <a:pt x="17328" y="13730"/>
                </a:lnTo>
                <a:cubicBezTo>
                  <a:pt x="17328" y="13736"/>
                  <a:pt x="17328" y="13741"/>
                  <a:pt x="17323" y="13747"/>
                </a:cubicBezTo>
                <a:cubicBezTo>
                  <a:pt x="17317" y="13753"/>
                  <a:pt x="17306" y="13758"/>
                  <a:pt x="17300" y="13764"/>
                </a:cubicBezTo>
                <a:lnTo>
                  <a:pt x="17289" y="13787"/>
                </a:lnTo>
                <a:cubicBezTo>
                  <a:pt x="17277" y="13798"/>
                  <a:pt x="17266" y="13809"/>
                  <a:pt x="17255" y="13821"/>
                </a:cubicBezTo>
                <a:cubicBezTo>
                  <a:pt x="17260" y="13809"/>
                  <a:pt x="17266" y="13798"/>
                  <a:pt x="17266" y="13781"/>
                </a:cubicBezTo>
                <a:cubicBezTo>
                  <a:pt x="17266" y="13775"/>
                  <a:pt x="17272" y="13775"/>
                  <a:pt x="17272" y="13770"/>
                </a:cubicBezTo>
                <a:lnTo>
                  <a:pt x="17277" y="13770"/>
                </a:lnTo>
                <a:cubicBezTo>
                  <a:pt x="17277" y="13770"/>
                  <a:pt x="17277" y="13764"/>
                  <a:pt x="17277" y="13764"/>
                </a:cubicBezTo>
                <a:cubicBezTo>
                  <a:pt x="17283" y="13753"/>
                  <a:pt x="17294" y="13741"/>
                  <a:pt x="17300" y="13730"/>
                </a:cubicBezTo>
                <a:close/>
                <a:moveTo>
                  <a:pt x="1459" y="13792"/>
                </a:moveTo>
                <a:cubicBezTo>
                  <a:pt x="1470" y="13815"/>
                  <a:pt x="1459" y="13826"/>
                  <a:pt x="1436" y="13826"/>
                </a:cubicBezTo>
                <a:cubicBezTo>
                  <a:pt x="1425" y="13804"/>
                  <a:pt x="1430" y="13792"/>
                  <a:pt x="1459" y="13792"/>
                </a:cubicBezTo>
                <a:close/>
                <a:moveTo>
                  <a:pt x="1720" y="13673"/>
                </a:moveTo>
                <a:cubicBezTo>
                  <a:pt x="1759" y="13730"/>
                  <a:pt x="1793" y="13787"/>
                  <a:pt x="1827" y="13849"/>
                </a:cubicBezTo>
                <a:lnTo>
                  <a:pt x="1822" y="13849"/>
                </a:lnTo>
                <a:cubicBezTo>
                  <a:pt x="1822" y="13849"/>
                  <a:pt x="1816" y="13849"/>
                  <a:pt x="1816" y="13855"/>
                </a:cubicBezTo>
                <a:cubicBezTo>
                  <a:pt x="1805" y="13821"/>
                  <a:pt x="1788" y="13787"/>
                  <a:pt x="1759" y="13770"/>
                </a:cubicBezTo>
                <a:cubicBezTo>
                  <a:pt x="1742" y="13741"/>
                  <a:pt x="1725" y="13713"/>
                  <a:pt x="1714" y="13690"/>
                </a:cubicBezTo>
                <a:cubicBezTo>
                  <a:pt x="1714" y="13685"/>
                  <a:pt x="1720" y="13679"/>
                  <a:pt x="1720" y="13673"/>
                </a:cubicBezTo>
                <a:close/>
                <a:moveTo>
                  <a:pt x="17357" y="13838"/>
                </a:moveTo>
                <a:cubicBezTo>
                  <a:pt x="17357" y="13843"/>
                  <a:pt x="17351" y="13855"/>
                  <a:pt x="17340" y="13866"/>
                </a:cubicBezTo>
                <a:cubicBezTo>
                  <a:pt x="17340" y="13861"/>
                  <a:pt x="17345" y="13849"/>
                  <a:pt x="17345" y="13843"/>
                </a:cubicBezTo>
                <a:cubicBezTo>
                  <a:pt x="17351" y="13838"/>
                  <a:pt x="17357" y="13838"/>
                  <a:pt x="17357" y="13838"/>
                </a:cubicBezTo>
                <a:close/>
                <a:moveTo>
                  <a:pt x="1489" y="13876"/>
                </a:moveTo>
                <a:cubicBezTo>
                  <a:pt x="1493" y="13876"/>
                  <a:pt x="1498" y="13877"/>
                  <a:pt x="1504" y="13878"/>
                </a:cubicBezTo>
                <a:cubicBezTo>
                  <a:pt x="1514" y="13901"/>
                  <a:pt x="1511" y="13913"/>
                  <a:pt x="1494" y="13913"/>
                </a:cubicBezTo>
                <a:cubicBezTo>
                  <a:pt x="1490" y="13913"/>
                  <a:pt x="1486" y="13913"/>
                  <a:pt x="1481" y="13912"/>
                </a:cubicBezTo>
                <a:cubicBezTo>
                  <a:pt x="1467" y="13888"/>
                  <a:pt x="1469" y="13876"/>
                  <a:pt x="1489" y="13876"/>
                </a:cubicBezTo>
                <a:close/>
                <a:moveTo>
                  <a:pt x="1023" y="13657"/>
                </a:moveTo>
                <a:lnTo>
                  <a:pt x="1023" y="13657"/>
                </a:lnTo>
                <a:cubicBezTo>
                  <a:pt x="1045" y="13684"/>
                  <a:pt x="1073" y="13703"/>
                  <a:pt x="1113" y="13713"/>
                </a:cubicBezTo>
                <a:lnTo>
                  <a:pt x="1073" y="13736"/>
                </a:lnTo>
                <a:cubicBezTo>
                  <a:pt x="1084" y="13736"/>
                  <a:pt x="1113" y="13736"/>
                  <a:pt x="1124" y="13730"/>
                </a:cubicBezTo>
                <a:lnTo>
                  <a:pt x="1124" y="13730"/>
                </a:lnTo>
                <a:cubicBezTo>
                  <a:pt x="1118" y="13758"/>
                  <a:pt x="1090" y="13798"/>
                  <a:pt x="1130" y="13809"/>
                </a:cubicBezTo>
                <a:cubicBezTo>
                  <a:pt x="1152" y="13843"/>
                  <a:pt x="1169" y="13883"/>
                  <a:pt x="1186" y="13917"/>
                </a:cubicBezTo>
                <a:cubicBezTo>
                  <a:pt x="1186" y="13872"/>
                  <a:pt x="1175" y="13826"/>
                  <a:pt x="1158" y="13775"/>
                </a:cubicBezTo>
                <a:cubicBezTo>
                  <a:pt x="1147" y="13781"/>
                  <a:pt x="1130" y="13787"/>
                  <a:pt x="1118" y="13792"/>
                </a:cubicBezTo>
                <a:cubicBezTo>
                  <a:pt x="1141" y="13753"/>
                  <a:pt x="1141" y="13719"/>
                  <a:pt x="1101" y="13696"/>
                </a:cubicBezTo>
                <a:lnTo>
                  <a:pt x="1135" y="13690"/>
                </a:lnTo>
                <a:cubicBezTo>
                  <a:pt x="1096" y="13685"/>
                  <a:pt x="1057" y="13679"/>
                  <a:pt x="1023" y="13657"/>
                </a:cubicBezTo>
                <a:close/>
                <a:moveTo>
                  <a:pt x="1845" y="13895"/>
                </a:moveTo>
                <a:lnTo>
                  <a:pt x="1845" y="13895"/>
                </a:lnTo>
                <a:cubicBezTo>
                  <a:pt x="1851" y="13901"/>
                  <a:pt x="1856" y="13912"/>
                  <a:pt x="1862" y="13923"/>
                </a:cubicBezTo>
                <a:cubicBezTo>
                  <a:pt x="1856" y="13917"/>
                  <a:pt x="1856" y="13917"/>
                  <a:pt x="1850" y="13912"/>
                </a:cubicBezTo>
                <a:cubicBezTo>
                  <a:pt x="1850" y="13907"/>
                  <a:pt x="1847" y="13903"/>
                  <a:pt x="1845" y="13895"/>
                </a:cubicBezTo>
                <a:close/>
                <a:moveTo>
                  <a:pt x="1862" y="13929"/>
                </a:moveTo>
                <a:cubicBezTo>
                  <a:pt x="1867" y="13929"/>
                  <a:pt x="1873" y="13934"/>
                  <a:pt x="1879" y="13940"/>
                </a:cubicBezTo>
                <a:cubicBezTo>
                  <a:pt x="1873" y="13940"/>
                  <a:pt x="1867" y="13946"/>
                  <a:pt x="1867" y="13946"/>
                </a:cubicBezTo>
                <a:cubicBezTo>
                  <a:pt x="1862" y="13940"/>
                  <a:pt x="1862" y="13934"/>
                  <a:pt x="1862" y="13929"/>
                </a:cubicBezTo>
                <a:close/>
                <a:moveTo>
                  <a:pt x="17249" y="13832"/>
                </a:moveTo>
                <a:cubicBezTo>
                  <a:pt x="17260" y="13838"/>
                  <a:pt x="17272" y="13843"/>
                  <a:pt x="17283" y="13849"/>
                </a:cubicBezTo>
                <a:cubicBezTo>
                  <a:pt x="17277" y="13855"/>
                  <a:pt x="17277" y="13861"/>
                  <a:pt x="17272" y="13872"/>
                </a:cubicBezTo>
                <a:cubicBezTo>
                  <a:pt x="17264" y="13868"/>
                  <a:pt x="17253" y="13864"/>
                  <a:pt x="17243" y="13864"/>
                </a:cubicBezTo>
                <a:cubicBezTo>
                  <a:pt x="17240" y="13864"/>
                  <a:pt x="17237" y="13864"/>
                  <a:pt x="17235" y="13865"/>
                </a:cubicBezTo>
                <a:lnTo>
                  <a:pt x="17235" y="13865"/>
                </a:lnTo>
                <a:cubicBezTo>
                  <a:pt x="17234" y="13865"/>
                  <a:pt x="17233" y="13864"/>
                  <a:pt x="17232" y="13864"/>
                </a:cubicBezTo>
                <a:lnTo>
                  <a:pt x="17232" y="13864"/>
                </a:lnTo>
                <a:cubicBezTo>
                  <a:pt x="17232" y="13865"/>
                  <a:pt x="17232" y="13865"/>
                  <a:pt x="17232" y="13866"/>
                </a:cubicBezTo>
                <a:cubicBezTo>
                  <a:pt x="17233" y="13866"/>
                  <a:pt x="17234" y="13865"/>
                  <a:pt x="17235" y="13865"/>
                </a:cubicBezTo>
                <a:lnTo>
                  <a:pt x="17235" y="13865"/>
                </a:lnTo>
                <a:cubicBezTo>
                  <a:pt x="17245" y="13871"/>
                  <a:pt x="17257" y="13879"/>
                  <a:pt x="17266" y="13883"/>
                </a:cubicBezTo>
                <a:cubicBezTo>
                  <a:pt x="17243" y="13923"/>
                  <a:pt x="17226" y="13963"/>
                  <a:pt x="17198" y="13997"/>
                </a:cubicBezTo>
                <a:cubicBezTo>
                  <a:pt x="17198" y="13985"/>
                  <a:pt x="17198" y="13980"/>
                  <a:pt x="17198" y="13968"/>
                </a:cubicBezTo>
                <a:cubicBezTo>
                  <a:pt x="17232" y="13951"/>
                  <a:pt x="17243" y="13900"/>
                  <a:pt x="17226" y="13866"/>
                </a:cubicBezTo>
                <a:lnTo>
                  <a:pt x="17226" y="13861"/>
                </a:lnTo>
                <a:cubicBezTo>
                  <a:pt x="17228" y="13861"/>
                  <a:pt x="17230" y="13863"/>
                  <a:pt x="17232" y="13864"/>
                </a:cubicBezTo>
                <a:lnTo>
                  <a:pt x="17232" y="13864"/>
                </a:lnTo>
                <a:cubicBezTo>
                  <a:pt x="17233" y="13859"/>
                  <a:pt x="17238" y="13854"/>
                  <a:pt x="17238" y="13849"/>
                </a:cubicBezTo>
                <a:cubicBezTo>
                  <a:pt x="17243" y="13843"/>
                  <a:pt x="17249" y="13838"/>
                  <a:pt x="17249" y="13832"/>
                </a:cubicBezTo>
                <a:close/>
                <a:moveTo>
                  <a:pt x="17300" y="13906"/>
                </a:moveTo>
                <a:cubicBezTo>
                  <a:pt x="17306" y="13906"/>
                  <a:pt x="17311" y="13906"/>
                  <a:pt x="17311" y="13912"/>
                </a:cubicBezTo>
                <a:cubicBezTo>
                  <a:pt x="17311" y="13912"/>
                  <a:pt x="17306" y="13917"/>
                  <a:pt x="17306" y="13917"/>
                </a:cubicBezTo>
                <a:cubicBezTo>
                  <a:pt x="17306" y="13934"/>
                  <a:pt x="17311" y="13951"/>
                  <a:pt x="17311" y="13968"/>
                </a:cubicBezTo>
                <a:cubicBezTo>
                  <a:pt x="17203" y="14059"/>
                  <a:pt x="17192" y="14224"/>
                  <a:pt x="17079" y="14309"/>
                </a:cubicBezTo>
                <a:cubicBezTo>
                  <a:pt x="17084" y="14314"/>
                  <a:pt x="17096" y="14320"/>
                  <a:pt x="17101" y="14326"/>
                </a:cubicBezTo>
                <a:cubicBezTo>
                  <a:pt x="17084" y="14331"/>
                  <a:pt x="17062" y="14343"/>
                  <a:pt x="17045" y="14348"/>
                </a:cubicBezTo>
                <a:cubicBezTo>
                  <a:pt x="17113" y="14235"/>
                  <a:pt x="17175" y="14116"/>
                  <a:pt x="17238" y="13991"/>
                </a:cubicBezTo>
                <a:cubicBezTo>
                  <a:pt x="17260" y="13963"/>
                  <a:pt x="17277" y="13934"/>
                  <a:pt x="17300" y="13906"/>
                </a:cubicBezTo>
                <a:close/>
                <a:moveTo>
                  <a:pt x="16309" y="14308"/>
                </a:moveTo>
                <a:cubicBezTo>
                  <a:pt x="16310" y="14308"/>
                  <a:pt x="16311" y="14308"/>
                  <a:pt x="16313" y="14309"/>
                </a:cubicBezTo>
                <a:cubicBezTo>
                  <a:pt x="16329" y="14319"/>
                  <a:pt x="16310" y="14355"/>
                  <a:pt x="16293" y="14355"/>
                </a:cubicBezTo>
                <a:cubicBezTo>
                  <a:pt x="16292" y="14355"/>
                  <a:pt x="16291" y="14354"/>
                  <a:pt x="16290" y="14354"/>
                </a:cubicBezTo>
                <a:cubicBezTo>
                  <a:pt x="16269" y="14338"/>
                  <a:pt x="16292" y="14308"/>
                  <a:pt x="16309" y="14308"/>
                </a:cubicBezTo>
                <a:close/>
                <a:moveTo>
                  <a:pt x="16591" y="14331"/>
                </a:moveTo>
                <a:cubicBezTo>
                  <a:pt x="16591" y="14354"/>
                  <a:pt x="16585" y="14365"/>
                  <a:pt x="16568" y="14377"/>
                </a:cubicBezTo>
                <a:cubicBezTo>
                  <a:pt x="16574" y="14360"/>
                  <a:pt x="16585" y="14343"/>
                  <a:pt x="16591" y="14331"/>
                </a:cubicBezTo>
                <a:close/>
                <a:moveTo>
                  <a:pt x="16908" y="14400"/>
                </a:moveTo>
                <a:cubicBezTo>
                  <a:pt x="16908" y="14400"/>
                  <a:pt x="16908" y="14405"/>
                  <a:pt x="16908" y="14405"/>
                </a:cubicBezTo>
                <a:lnTo>
                  <a:pt x="16903" y="14405"/>
                </a:lnTo>
                <a:cubicBezTo>
                  <a:pt x="16903" y="14405"/>
                  <a:pt x="16903" y="14400"/>
                  <a:pt x="16908" y="14400"/>
                </a:cubicBezTo>
                <a:close/>
                <a:moveTo>
                  <a:pt x="16931" y="14371"/>
                </a:moveTo>
                <a:cubicBezTo>
                  <a:pt x="16960" y="14371"/>
                  <a:pt x="16965" y="14382"/>
                  <a:pt x="16948" y="14405"/>
                </a:cubicBezTo>
                <a:cubicBezTo>
                  <a:pt x="16925" y="14405"/>
                  <a:pt x="16920" y="14394"/>
                  <a:pt x="16931" y="14371"/>
                </a:cubicBezTo>
                <a:close/>
                <a:moveTo>
                  <a:pt x="16920" y="14417"/>
                </a:moveTo>
                <a:cubicBezTo>
                  <a:pt x="16925" y="14434"/>
                  <a:pt x="16920" y="14456"/>
                  <a:pt x="16903" y="14456"/>
                </a:cubicBezTo>
                <a:cubicBezTo>
                  <a:pt x="16903" y="14456"/>
                  <a:pt x="16897" y="14451"/>
                  <a:pt x="16897" y="14451"/>
                </a:cubicBezTo>
                <a:cubicBezTo>
                  <a:pt x="16908" y="14439"/>
                  <a:pt x="16914" y="14428"/>
                  <a:pt x="16920" y="14417"/>
                </a:cubicBezTo>
                <a:close/>
                <a:moveTo>
                  <a:pt x="16506" y="14468"/>
                </a:moveTo>
                <a:cubicBezTo>
                  <a:pt x="16494" y="14479"/>
                  <a:pt x="16483" y="14502"/>
                  <a:pt x="16477" y="14513"/>
                </a:cubicBezTo>
                <a:cubicBezTo>
                  <a:pt x="16477" y="14513"/>
                  <a:pt x="16477" y="14519"/>
                  <a:pt x="16483" y="14524"/>
                </a:cubicBezTo>
                <a:cubicBezTo>
                  <a:pt x="16466" y="14541"/>
                  <a:pt x="16449" y="14558"/>
                  <a:pt x="16432" y="14575"/>
                </a:cubicBezTo>
                <a:cubicBezTo>
                  <a:pt x="16443" y="14536"/>
                  <a:pt x="16477" y="14513"/>
                  <a:pt x="16489" y="14479"/>
                </a:cubicBezTo>
                <a:cubicBezTo>
                  <a:pt x="16489" y="14479"/>
                  <a:pt x="16489" y="14479"/>
                  <a:pt x="16489" y="14473"/>
                </a:cubicBezTo>
                <a:cubicBezTo>
                  <a:pt x="16494" y="14473"/>
                  <a:pt x="16500" y="14468"/>
                  <a:pt x="16506" y="14468"/>
                </a:cubicBezTo>
                <a:close/>
                <a:moveTo>
                  <a:pt x="17172" y="14588"/>
                </a:moveTo>
                <a:cubicBezTo>
                  <a:pt x="17173" y="14590"/>
                  <a:pt x="17174" y="14591"/>
                  <a:pt x="17175" y="14592"/>
                </a:cubicBezTo>
                <a:lnTo>
                  <a:pt x="17172" y="14588"/>
                </a:lnTo>
                <a:close/>
                <a:moveTo>
                  <a:pt x="1964" y="14616"/>
                </a:moveTo>
                <a:cubicBezTo>
                  <a:pt x="1982" y="14616"/>
                  <a:pt x="2002" y="14627"/>
                  <a:pt x="1998" y="14643"/>
                </a:cubicBezTo>
                <a:cubicBezTo>
                  <a:pt x="1994" y="14648"/>
                  <a:pt x="1989" y="14650"/>
                  <a:pt x="1983" y="14650"/>
                </a:cubicBezTo>
                <a:cubicBezTo>
                  <a:pt x="1967" y="14650"/>
                  <a:pt x="1947" y="14637"/>
                  <a:pt x="1947" y="14621"/>
                </a:cubicBezTo>
                <a:cubicBezTo>
                  <a:pt x="1951" y="14618"/>
                  <a:pt x="1957" y="14616"/>
                  <a:pt x="1964" y="14616"/>
                </a:cubicBezTo>
                <a:close/>
                <a:moveTo>
                  <a:pt x="16053" y="14638"/>
                </a:moveTo>
                <a:cubicBezTo>
                  <a:pt x="16066" y="14638"/>
                  <a:pt x="16079" y="14660"/>
                  <a:pt x="16063" y="14672"/>
                </a:cubicBezTo>
                <a:cubicBezTo>
                  <a:pt x="16058" y="14680"/>
                  <a:pt x="16052" y="14684"/>
                  <a:pt x="16046" y="14684"/>
                </a:cubicBezTo>
                <a:cubicBezTo>
                  <a:pt x="16034" y="14684"/>
                  <a:pt x="16024" y="14665"/>
                  <a:pt x="16040" y="14649"/>
                </a:cubicBezTo>
                <a:cubicBezTo>
                  <a:pt x="16043" y="14641"/>
                  <a:pt x="16048" y="14638"/>
                  <a:pt x="16053" y="14638"/>
                </a:cubicBezTo>
                <a:close/>
                <a:moveTo>
                  <a:pt x="1995" y="14665"/>
                </a:moveTo>
                <a:cubicBezTo>
                  <a:pt x="2000" y="14665"/>
                  <a:pt x="2007" y="14670"/>
                  <a:pt x="2015" y="14678"/>
                </a:cubicBezTo>
                <a:cubicBezTo>
                  <a:pt x="2009" y="14678"/>
                  <a:pt x="2009" y="14683"/>
                  <a:pt x="2009" y="14689"/>
                </a:cubicBezTo>
                <a:cubicBezTo>
                  <a:pt x="2006" y="14694"/>
                  <a:pt x="2003" y="14697"/>
                  <a:pt x="1998" y="14697"/>
                </a:cubicBezTo>
                <a:cubicBezTo>
                  <a:pt x="1993" y="14697"/>
                  <a:pt x="1987" y="14693"/>
                  <a:pt x="1981" y="14683"/>
                </a:cubicBezTo>
                <a:cubicBezTo>
                  <a:pt x="1984" y="14671"/>
                  <a:pt x="1988" y="14665"/>
                  <a:pt x="1995" y="14665"/>
                </a:cubicBezTo>
                <a:close/>
                <a:moveTo>
                  <a:pt x="1101" y="13316"/>
                </a:moveTo>
                <a:lnTo>
                  <a:pt x="1101" y="13316"/>
                </a:lnTo>
                <a:cubicBezTo>
                  <a:pt x="1186" y="13435"/>
                  <a:pt x="1249" y="13571"/>
                  <a:pt x="1322" y="13702"/>
                </a:cubicBezTo>
                <a:cubicBezTo>
                  <a:pt x="1340" y="13724"/>
                  <a:pt x="1340" y="13770"/>
                  <a:pt x="1374" y="13775"/>
                </a:cubicBezTo>
                <a:cubicBezTo>
                  <a:pt x="1379" y="13764"/>
                  <a:pt x="1379" y="13741"/>
                  <a:pt x="1379" y="13730"/>
                </a:cubicBezTo>
                <a:cubicBezTo>
                  <a:pt x="1396" y="13724"/>
                  <a:pt x="1425" y="13724"/>
                  <a:pt x="1442" y="13724"/>
                </a:cubicBezTo>
                <a:cubicBezTo>
                  <a:pt x="1436" y="13741"/>
                  <a:pt x="1436" y="13758"/>
                  <a:pt x="1430" y="13775"/>
                </a:cubicBezTo>
                <a:cubicBezTo>
                  <a:pt x="1408" y="13775"/>
                  <a:pt x="1391" y="13787"/>
                  <a:pt x="1385" y="13809"/>
                </a:cubicBezTo>
                <a:cubicBezTo>
                  <a:pt x="1402" y="13883"/>
                  <a:pt x="1464" y="13940"/>
                  <a:pt x="1498" y="14008"/>
                </a:cubicBezTo>
                <a:cubicBezTo>
                  <a:pt x="1515" y="14042"/>
                  <a:pt x="1538" y="14093"/>
                  <a:pt x="1578" y="14110"/>
                </a:cubicBezTo>
                <a:cubicBezTo>
                  <a:pt x="1578" y="14070"/>
                  <a:pt x="1561" y="14031"/>
                  <a:pt x="1527" y="14014"/>
                </a:cubicBezTo>
                <a:cubicBezTo>
                  <a:pt x="1521" y="13980"/>
                  <a:pt x="1459" y="13934"/>
                  <a:pt x="1510" y="13912"/>
                </a:cubicBezTo>
                <a:lnTo>
                  <a:pt x="1510" y="13912"/>
                </a:lnTo>
                <a:cubicBezTo>
                  <a:pt x="1521" y="13934"/>
                  <a:pt x="1538" y="13946"/>
                  <a:pt x="1566" y="13946"/>
                </a:cubicBezTo>
                <a:cubicBezTo>
                  <a:pt x="1561" y="13957"/>
                  <a:pt x="1549" y="13968"/>
                  <a:pt x="1544" y="13974"/>
                </a:cubicBezTo>
                <a:cubicBezTo>
                  <a:pt x="1555" y="13980"/>
                  <a:pt x="1578" y="13991"/>
                  <a:pt x="1589" y="13997"/>
                </a:cubicBezTo>
                <a:cubicBezTo>
                  <a:pt x="1601" y="14008"/>
                  <a:pt x="1612" y="14025"/>
                  <a:pt x="1623" y="14042"/>
                </a:cubicBezTo>
                <a:cubicBezTo>
                  <a:pt x="1606" y="14048"/>
                  <a:pt x="1583" y="14048"/>
                  <a:pt x="1572" y="14053"/>
                </a:cubicBezTo>
                <a:cubicBezTo>
                  <a:pt x="1595" y="14059"/>
                  <a:pt x="1623" y="14070"/>
                  <a:pt x="1646" y="14076"/>
                </a:cubicBezTo>
                <a:cubicBezTo>
                  <a:pt x="1640" y="14082"/>
                  <a:pt x="1623" y="14093"/>
                  <a:pt x="1618" y="14093"/>
                </a:cubicBezTo>
                <a:cubicBezTo>
                  <a:pt x="1657" y="14144"/>
                  <a:pt x="1691" y="14201"/>
                  <a:pt x="1731" y="14258"/>
                </a:cubicBezTo>
                <a:cubicBezTo>
                  <a:pt x="1776" y="14275"/>
                  <a:pt x="1771" y="14331"/>
                  <a:pt x="1782" y="14371"/>
                </a:cubicBezTo>
                <a:cubicBezTo>
                  <a:pt x="1691" y="14320"/>
                  <a:pt x="1663" y="14212"/>
                  <a:pt x="1606" y="14139"/>
                </a:cubicBezTo>
                <a:cubicBezTo>
                  <a:pt x="1606" y="14126"/>
                  <a:pt x="1599" y="14121"/>
                  <a:pt x="1590" y="14121"/>
                </a:cubicBezTo>
                <a:cubicBezTo>
                  <a:pt x="1572" y="14121"/>
                  <a:pt x="1547" y="14144"/>
                  <a:pt x="1578" y="14156"/>
                </a:cubicBezTo>
                <a:cubicBezTo>
                  <a:pt x="1674" y="14297"/>
                  <a:pt x="1754" y="14439"/>
                  <a:pt x="1850" y="14581"/>
                </a:cubicBezTo>
                <a:cubicBezTo>
                  <a:pt x="1884" y="14626"/>
                  <a:pt x="1918" y="14678"/>
                  <a:pt x="1947" y="14729"/>
                </a:cubicBezTo>
                <a:cubicBezTo>
                  <a:pt x="1867" y="14666"/>
                  <a:pt x="1833" y="14575"/>
                  <a:pt x="1771" y="14496"/>
                </a:cubicBezTo>
                <a:lnTo>
                  <a:pt x="1748" y="14502"/>
                </a:lnTo>
                <a:cubicBezTo>
                  <a:pt x="1754" y="14496"/>
                  <a:pt x="1765" y="14479"/>
                  <a:pt x="1776" y="14473"/>
                </a:cubicBezTo>
                <a:cubicBezTo>
                  <a:pt x="1759" y="14468"/>
                  <a:pt x="1737" y="14451"/>
                  <a:pt x="1725" y="14445"/>
                </a:cubicBezTo>
                <a:cubicBezTo>
                  <a:pt x="1725" y="14434"/>
                  <a:pt x="1714" y="14417"/>
                  <a:pt x="1714" y="14405"/>
                </a:cubicBezTo>
                <a:cubicBezTo>
                  <a:pt x="1703" y="14400"/>
                  <a:pt x="1686" y="14394"/>
                  <a:pt x="1680" y="14394"/>
                </a:cubicBezTo>
                <a:cubicBezTo>
                  <a:pt x="1680" y="14382"/>
                  <a:pt x="1680" y="14371"/>
                  <a:pt x="1680" y="14360"/>
                </a:cubicBezTo>
                <a:cubicBezTo>
                  <a:pt x="1515" y="14144"/>
                  <a:pt x="1413" y="13889"/>
                  <a:pt x="1260" y="13668"/>
                </a:cubicBezTo>
                <a:cubicBezTo>
                  <a:pt x="1226" y="13543"/>
                  <a:pt x="1135" y="13441"/>
                  <a:pt x="1101" y="13316"/>
                </a:cubicBezTo>
                <a:close/>
                <a:moveTo>
                  <a:pt x="16392" y="14626"/>
                </a:moveTo>
                <a:lnTo>
                  <a:pt x="16392" y="14626"/>
                </a:lnTo>
                <a:cubicBezTo>
                  <a:pt x="16386" y="14649"/>
                  <a:pt x="16381" y="14666"/>
                  <a:pt x="16375" y="14683"/>
                </a:cubicBezTo>
                <a:cubicBezTo>
                  <a:pt x="16369" y="14689"/>
                  <a:pt x="16358" y="14695"/>
                  <a:pt x="16352" y="14695"/>
                </a:cubicBezTo>
                <a:cubicBezTo>
                  <a:pt x="16335" y="14729"/>
                  <a:pt x="16307" y="14757"/>
                  <a:pt x="16279" y="14780"/>
                </a:cubicBezTo>
                <a:cubicBezTo>
                  <a:pt x="16290" y="14751"/>
                  <a:pt x="16301" y="14729"/>
                  <a:pt x="16324" y="14712"/>
                </a:cubicBezTo>
                <a:cubicBezTo>
                  <a:pt x="16347" y="14683"/>
                  <a:pt x="16369" y="14655"/>
                  <a:pt x="16392" y="14626"/>
                </a:cubicBezTo>
                <a:close/>
                <a:moveTo>
                  <a:pt x="1720" y="14834"/>
                </a:moveTo>
                <a:cubicBezTo>
                  <a:pt x="1718" y="14835"/>
                  <a:pt x="1716" y="14836"/>
                  <a:pt x="1714" y="14836"/>
                </a:cubicBezTo>
                <a:lnTo>
                  <a:pt x="1720" y="14834"/>
                </a:lnTo>
                <a:close/>
                <a:moveTo>
                  <a:pt x="1998" y="14791"/>
                </a:moveTo>
                <a:lnTo>
                  <a:pt x="1998" y="14791"/>
                </a:lnTo>
                <a:cubicBezTo>
                  <a:pt x="2003" y="14802"/>
                  <a:pt x="2015" y="14808"/>
                  <a:pt x="2020" y="14819"/>
                </a:cubicBezTo>
                <a:cubicBezTo>
                  <a:pt x="2020" y="14825"/>
                  <a:pt x="2020" y="14836"/>
                  <a:pt x="2020" y="14842"/>
                </a:cubicBezTo>
                <a:lnTo>
                  <a:pt x="2015" y="14842"/>
                </a:lnTo>
                <a:cubicBezTo>
                  <a:pt x="2009" y="14848"/>
                  <a:pt x="2003" y="14848"/>
                  <a:pt x="1998" y="14853"/>
                </a:cubicBezTo>
                <a:cubicBezTo>
                  <a:pt x="2003" y="14831"/>
                  <a:pt x="1998" y="14814"/>
                  <a:pt x="1998" y="14791"/>
                </a:cubicBezTo>
                <a:close/>
                <a:moveTo>
                  <a:pt x="2060" y="14910"/>
                </a:moveTo>
                <a:lnTo>
                  <a:pt x="2060" y="14910"/>
                </a:lnTo>
                <a:cubicBezTo>
                  <a:pt x="2071" y="14922"/>
                  <a:pt x="2083" y="14927"/>
                  <a:pt x="2094" y="14939"/>
                </a:cubicBezTo>
                <a:cubicBezTo>
                  <a:pt x="2100" y="14950"/>
                  <a:pt x="2100" y="14961"/>
                  <a:pt x="2105" y="14967"/>
                </a:cubicBezTo>
                <a:cubicBezTo>
                  <a:pt x="2088" y="14950"/>
                  <a:pt x="2071" y="14927"/>
                  <a:pt x="2060" y="14910"/>
                </a:cubicBezTo>
                <a:close/>
                <a:moveTo>
                  <a:pt x="15826" y="14938"/>
                </a:moveTo>
                <a:cubicBezTo>
                  <a:pt x="15848" y="14938"/>
                  <a:pt x="15815" y="14992"/>
                  <a:pt x="15789" y="14992"/>
                </a:cubicBezTo>
                <a:cubicBezTo>
                  <a:pt x="15783" y="14992"/>
                  <a:pt x="15778" y="14990"/>
                  <a:pt x="15774" y="14984"/>
                </a:cubicBezTo>
                <a:cubicBezTo>
                  <a:pt x="15779" y="14967"/>
                  <a:pt x="15791" y="14950"/>
                  <a:pt x="15808" y="14944"/>
                </a:cubicBezTo>
                <a:cubicBezTo>
                  <a:pt x="15816" y="14940"/>
                  <a:pt x="15822" y="14938"/>
                  <a:pt x="15826" y="14938"/>
                </a:cubicBezTo>
                <a:close/>
                <a:moveTo>
                  <a:pt x="2389" y="15126"/>
                </a:moveTo>
                <a:cubicBezTo>
                  <a:pt x="2395" y="15131"/>
                  <a:pt x="2395" y="15131"/>
                  <a:pt x="2395" y="15137"/>
                </a:cubicBezTo>
                <a:cubicBezTo>
                  <a:pt x="2395" y="15137"/>
                  <a:pt x="2389" y="15131"/>
                  <a:pt x="2389" y="15126"/>
                </a:cubicBezTo>
                <a:close/>
                <a:moveTo>
                  <a:pt x="16388" y="15116"/>
                </a:moveTo>
                <a:cubicBezTo>
                  <a:pt x="16396" y="15116"/>
                  <a:pt x="16400" y="15124"/>
                  <a:pt x="16403" y="15143"/>
                </a:cubicBezTo>
                <a:cubicBezTo>
                  <a:pt x="16394" y="15152"/>
                  <a:pt x="16387" y="15157"/>
                  <a:pt x="16381" y="15157"/>
                </a:cubicBezTo>
                <a:cubicBezTo>
                  <a:pt x="16372" y="15157"/>
                  <a:pt x="16367" y="15148"/>
                  <a:pt x="16364" y="15131"/>
                </a:cubicBezTo>
                <a:cubicBezTo>
                  <a:pt x="16374" y="15121"/>
                  <a:pt x="16382" y="15116"/>
                  <a:pt x="16388" y="15116"/>
                </a:cubicBezTo>
                <a:close/>
                <a:moveTo>
                  <a:pt x="16322" y="15193"/>
                </a:moveTo>
                <a:cubicBezTo>
                  <a:pt x="16329" y="15193"/>
                  <a:pt x="16335" y="15199"/>
                  <a:pt x="16341" y="15211"/>
                </a:cubicBezTo>
                <a:cubicBezTo>
                  <a:pt x="16331" y="15221"/>
                  <a:pt x="16323" y="15225"/>
                  <a:pt x="16317" y="15225"/>
                </a:cubicBezTo>
                <a:cubicBezTo>
                  <a:pt x="16310" y="15225"/>
                  <a:pt x="16305" y="15218"/>
                  <a:pt x="16301" y="15205"/>
                </a:cubicBezTo>
                <a:cubicBezTo>
                  <a:pt x="16309" y="15197"/>
                  <a:pt x="16316" y="15193"/>
                  <a:pt x="16322" y="15193"/>
                </a:cubicBezTo>
                <a:close/>
                <a:moveTo>
                  <a:pt x="16279" y="14780"/>
                </a:moveTo>
                <a:lnTo>
                  <a:pt x="16279" y="14780"/>
                </a:lnTo>
                <a:cubicBezTo>
                  <a:pt x="16171" y="14956"/>
                  <a:pt x="16018" y="15097"/>
                  <a:pt x="15887" y="15256"/>
                </a:cubicBezTo>
                <a:lnTo>
                  <a:pt x="15881" y="15256"/>
                </a:lnTo>
                <a:cubicBezTo>
                  <a:pt x="15881" y="15256"/>
                  <a:pt x="15876" y="15245"/>
                  <a:pt x="15876" y="15239"/>
                </a:cubicBezTo>
                <a:cubicBezTo>
                  <a:pt x="15938" y="15165"/>
                  <a:pt x="16006" y="15092"/>
                  <a:pt x="16074" y="15024"/>
                </a:cubicBezTo>
                <a:cubicBezTo>
                  <a:pt x="16137" y="14939"/>
                  <a:pt x="16205" y="14853"/>
                  <a:pt x="16279" y="14780"/>
                </a:cubicBezTo>
                <a:close/>
                <a:moveTo>
                  <a:pt x="2054" y="14859"/>
                </a:moveTo>
                <a:cubicBezTo>
                  <a:pt x="2128" y="14944"/>
                  <a:pt x="2202" y="15029"/>
                  <a:pt x="2281" y="15114"/>
                </a:cubicBezTo>
                <a:cubicBezTo>
                  <a:pt x="2304" y="15148"/>
                  <a:pt x="2332" y="15182"/>
                  <a:pt x="2366" y="15211"/>
                </a:cubicBezTo>
                <a:cubicBezTo>
                  <a:pt x="2372" y="15234"/>
                  <a:pt x="2378" y="15251"/>
                  <a:pt x="2378" y="15273"/>
                </a:cubicBezTo>
                <a:cubicBezTo>
                  <a:pt x="2349" y="15245"/>
                  <a:pt x="2327" y="15217"/>
                  <a:pt x="2310" y="15182"/>
                </a:cubicBezTo>
                <a:lnTo>
                  <a:pt x="2287" y="15182"/>
                </a:lnTo>
                <a:cubicBezTo>
                  <a:pt x="2287" y="15177"/>
                  <a:pt x="2287" y="15171"/>
                  <a:pt x="2287" y="15171"/>
                </a:cubicBezTo>
                <a:cubicBezTo>
                  <a:pt x="2276" y="15165"/>
                  <a:pt x="2264" y="15165"/>
                  <a:pt x="2253" y="15160"/>
                </a:cubicBezTo>
                <a:cubicBezTo>
                  <a:pt x="2253" y="15154"/>
                  <a:pt x="2247" y="15148"/>
                  <a:pt x="2247" y="15143"/>
                </a:cubicBezTo>
                <a:cubicBezTo>
                  <a:pt x="2225" y="15063"/>
                  <a:pt x="2151" y="15024"/>
                  <a:pt x="2128" y="14944"/>
                </a:cubicBezTo>
                <a:cubicBezTo>
                  <a:pt x="2105" y="14927"/>
                  <a:pt x="2083" y="14910"/>
                  <a:pt x="2054" y="14899"/>
                </a:cubicBezTo>
                <a:cubicBezTo>
                  <a:pt x="2049" y="14893"/>
                  <a:pt x="2043" y="14887"/>
                  <a:pt x="2043" y="14876"/>
                </a:cubicBezTo>
                <a:cubicBezTo>
                  <a:pt x="2049" y="14876"/>
                  <a:pt x="2054" y="14870"/>
                  <a:pt x="2054" y="14859"/>
                </a:cubicBezTo>
                <a:close/>
                <a:moveTo>
                  <a:pt x="16236" y="15298"/>
                </a:moveTo>
                <a:cubicBezTo>
                  <a:pt x="16259" y="15298"/>
                  <a:pt x="16245" y="15340"/>
                  <a:pt x="16226" y="15340"/>
                </a:cubicBezTo>
                <a:cubicBezTo>
                  <a:pt x="16221" y="15340"/>
                  <a:pt x="16216" y="15337"/>
                  <a:pt x="16211" y="15330"/>
                </a:cubicBezTo>
                <a:cubicBezTo>
                  <a:pt x="16211" y="15324"/>
                  <a:pt x="16216" y="15307"/>
                  <a:pt x="16222" y="15302"/>
                </a:cubicBezTo>
                <a:cubicBezTo>
                  <a:pt x="16228" y="15299"/>
                  <a:pt x="16232" y="15298"/>
                  <a:pt x="16236" y="15298"/>
                </a:cubicBezTo>
                <a:close/>
                <a:moveTo>
                  <a:pt x="2418" y="15262"/>
                </a:moveTo>
                <a:cubicBezTo>
                  <a:pt x="2435" y="15279"/>
                  <a:pt x="2452" y="15296"/>
                  <a:pt x="2474" y="15319"/>
                </a:cubicBezTo>
                <a:cubicBezTo>
                  <a:pt x="2469" y="15324"/>
                  <a:pt x="2463" y="15336"/>
                  <a:pt x="2457" y="15347"/>
                </a:cubicBezTo>
                <a:lnTo>
                  <a:pt x="2457" y="15341"/>
                </a:lnTo>
                <a:cubicBezTo>
                  <a:pt x="2435" y="15324"/>
                  <a:pt x="2412" y="15307"/>
                  <a:pt x="2395" y="15290"/>
                </a:cubicBezTo>
                <a:cubicBezTo>
                  <a:pt x="2401" y="15279"/>
                  <a:pt x="2406" y="15268"/>
                  <a:pt x="2418" y="15262"/>
                </a:cubicBezTo>
                <a:close/>
                <a:moveTo>
                  <a:pt x="2656" y="15336"/>
                </a:moveTo>
                <a:lnTo>
                  <a:pt x="2667" y="15341"/>
                </a:lnTo>
                <a:cubicBezTo>
                  <a:pt x="2673" y="15347"/>
                  <a:pt x="2679" y="15353"/>
                  <a:pt x="2679" y="15358"/>
                </a:cubicBezTo>
                <a:cubicBezTo>
                  <a:pt x="2679" y="15364"/>
                  <a:pt x="2673" y="15381"/>
                  <a:pt x="2667" y="15387"/>
                </a:cubicBezTo>
                <a:cubicBezTo>
                  <a:pt x="2673" y="15387"/>
                  <a:pt x="2673" y="15392"/>
                  <a:pt x="2679" y="15392"/>
                </a:cubicBezTo>
                <a:cubicBezTo>
                  <a:pt x="2679" y="15397"/>
                  <a:pt x="2675" y="15402"/>
                  <a:pt x="2677" y="15406"/>
                </a:cubicBezTo>
                <a:lnTo>
                  <a:pt x="2677" y="15406"/>
                </a:lnTo>
                <a:cubicBezTo>
                  <a:pt x="2666" y="15391"/>
                  <a:pt x="2656" y="15380"/>
                  <a:pt x="2650" y="15370"/>
                </a:cubicBezTo>
                <a:lnTo>
                  <a:pt x="2656" y="15336"/>
                </a:lnTo>
                <a:close/>
                <a:moveTo>
                  <a:pt x="15870" y="15245"/>
                </a:moveTo>
                <a:cubicBezTo>
                  <a:pt x="15853" y="15319"/>
                  <a:pt x="15779" y="15353"/>
                  <a:pt x="15740" y="15409"/>
                </a:cubicBezTo>
                <a:lnTo>
                  <a:pt x="15734" y="15398"/>
                </a:lnTo>
                <a:cubicBezTo>
                  <a:pt x="15779" y="15353"/>
                  <a:pt x="15825" y="15302"/>
                  <a:pt x="15870" y="15245"/>
                </a:cubicBezTo>
                <a:close/>
                <a:moveTo>
                  <a:pt x="2429" y="15182"/>
                </a:moveTo>
                <a:lnTo>
                  <a:pt x="2429" y="15182"/>
                </a:lnTo>
                <a:cubicBezTo>
                  <a:pt x="2435" y="15188"/>
                  <a:pt x="2440" y="15194"/>
                  <a:pt x="2452" y="15200"/>
                </a:cubicBezTo>
                <a:cubicBezTo>
                  <a:pt x="2474" y="15239"/>
                  <a:pt x="2508" y="15268"/>
                  <a:pt x="2548" y="15296"/>
                </a:cubicBezTo>
                <a:cubicBezTo>
                  <a:pt x="2582" y="15336"/>
                  <a:pt x="2616" y="15375"/>
                  <a:pt x="2644" y="15421"/>
                </a:cubicBezTo>
                <a:cubicBezTo>
                  <a:pt x="2610" y="15392"/>
                  <a:pt x="2576" y="15358"/>
                  <a:pt x="2542" y="15330"/>
                </a:cubicBezTo>
                <a:cubicBezTo>
                  <a:pt x="2503" y="15279"/>
                  <a:pt x="2463" y="15228"/>
                  <a:pt x="2429" y="15182"/>
                </a:cubicBezTo>
                <a:close/>
                <a:moveTo>
                  <a:pt x="2684" y="15421"/>
                </a:moveTo>
                <a:lnTo>
                  <a:pt x="2684" y="15421"/>
                </a:lnTo>
                <a:cubicBezTo>
                  <a:pt x="2707" y="15426"/>
                  <a:pt x="2730" y="15438"/>
                  <a:pt x="2758" y="15449"/>
                </a:cubicBezTo>
                <a:cubicBezTo>
                  <a:pt x="2758" y="15449"/>
                  <a:pt x="2758" y="15455"/>
                  <a:pt x="2758" y="15461"/>
                </a:cubicBezTo>
                <a:cubicBezTo>
                  <a:pt x="2735" y="15461"/>
                  <a:pt x="2713" y="15461"/>
                  <a:pt x="2690" y="15466"/>
                </a:cubicBezTo>
                <a:cubicBezTo>
                  <a:pt x="2684" y="15455"/>
                  <a:pt x="2673" y="15449"/>
                  <a:pt x="2667" y="15443"/>
                </a:cubicBezTo>
                <a:lnTo>
                  <a:pt x="2690" y="15432"/>
                </a:lnTo>
                <a:cubicBezTo>
                  <a:pt x="2690" y="15432"/>
                  <a:pt x="2684" y="15421"/>
                  <a:pt x="2684" y="15421"/>
                </a:cubicBezTo>
                <a:close/>
                <a:moveTo>
                  <a:pt x="2480" y="15324"/>
                </a:moveTo>
                <a:cubicBezTo>
                  <a:pt x="2497" y="15341"/>
                  <a:pt x="2514" y="15358"/>
                  <a:pt x="2531" y="15370"/>
                </a:cubicBezTo>
                <a:cubicBezTo>
                  <a:pt x="2554" y="15398"/>
                  <a:pt x="2571" y="15432"/>
                  <a:pt x="2582" y="15466"/>
                </a:cubicBezTo>
                <a:cubicBezTo>
                  <a:pt x="2588" y="15466"/>
                  <a:pt x="2599" y="15472"/>
                  <a:pt x="2605" y="15472"/>
                </a:cubicBezTo>
                <a:cubicBezTo>
                  <a:pt x="2610" y="15478"/>
                  <a:pt x="2616" y="15483"/>
                  <a:pt x="2622" y="15495"/>
                </a:cubicBezTo>
                <a:cubicBezTo>
                  <a:pt x="2616" y="15489"/>
                  <a:pt x="2599" y="15483"/>
                  <a:pt x="2588" y="15483"/>
                </a:cubicBezTo>
                <a:cubicBezTo>
                  <a:pt x="2571" y="15449"/>
                  <a:pt x="2542" y="15421"/>
                  <a:pt x="2514" y="15392"/>
                </a:cubicBezTo>
                <a:cubicBezTo>
                  <a:pt x="2514" y="15392"/>
                  <a:pt x="2508" y="15387"/>
                  <a:pt x="2508" y="15387"/>
                </a:cubicBezTo>
                <a:cubicBezTo>
                  <a:pt x="2497" y="15375"/>
                  <a:pt x="2486" y="15370"/>
                  <a:pt x="2474" y="15358"/>
                </a:cubicBezTo>
                <a:cubicBezTo>
                  <a:pt x="2474" y="15347"/>
                  <a:pt x="2474" y="15336"/>
                  <a:pt x="2480" y="15324"/>
                </a:cubicBezTo>
                <a:close/>
                <a:moveTo>
                  <a:pt x="2719" y="15485"/>
                </a:moveTo>
                <a:lnTo>
                  <a:pt x="2730" y="15489"/>
                </a:lnTo>
                <a:cubicBezTo>
                  <a:pt x="2730" y="15489"/>
                  <a:pt x="2730" y="15495"/>
                  <a:pt x="2730" y="15495"/>
                </a:cubicBezTo>
                <a:cubicBezTo>
                  <a:pt x="2726" y="15491"/>
                  <a:pt x="2723" y="15488"/>
                  <a:pt x="2719" y="15485"/>
                </a:cubicBezTo>
                <a:close/>
                <a:moveTo>
                  <a:pt x="16182" y="15330"/>
                </a:moveTo>
                <a:cubicBezTo>
                  <a:pt x="16194" y="15347"/>
                  <a:pt x="16205" y="15358"/>
                  <a:pt x="16216" y="15370"/>
                </a:cubicBezTo>
                <a:cubicBezTo>
                  <a:pt x="16177" y="15421"/>
                  <a:pt x="16137" y="15466"/>
                  <a:pt x="16086" y="15506"/>
                </a:cubicBezTo>
                <a:lnTo>
                  <a:pt x="16086" y="15506"/>
                </a:lnTo>
                <a:cubicBezTo>
                  <a:pt x="16086" y="15505"/>
                  <a:pt x="16086" y="15505"/>
                  <a:pt x="16086" y="15505"/>
                </a:cubicBezTo>
                <a:lnTo>
                  <a:pt x="16086" y="15505"/>
                </a:lnTo>
                <a:cubicBezTo>
                  <a:pt x="16086" y="15505"/>
                  <a:pt x="16086" y="15505"/>
                  <a:pt x="16086" y="15506"/>
                </a:cubicBezTo>
                <a:cubicBezTo>
                  <a:pt x="16086" y="15506"/>
                  <a:pt x="16086" y="15506"/>
                  <a:pt x="16086" y="15506"/>
                </a:cubicBezTo>
                <a:lnTo>
                  <a:pt x="16086" y="15506"/>
                </a:lnTo>
                <a:cubicBezTo>
                  <a:pt x="16090" y="15514"/>
                  <a:pt x="16087" y="15523"/>
                  <a:pt x="16074" y="15529"/>
                </a:cubicBezTo>
                <a:cubicBezTo>
                  <a:pt x="16070" y="15532"/>
                  <a:pt x="16066" y="15533"/>
                  <a:pt x="16062" y="15533"/>
                </a:cubicBezTo>
                <a:cubicBezTo>
                  <a:pt x="16045" y="15533"/>
                  <a:pt x="16034" y="15508"/>
                  <a:pt x="16057" y="15495"/>
                </a:cubicBezTo>
                <a:cubicBezTo>
                  <a:pt x="16061" y="15493"/>
                  <a:pt x="16064" y="15492"/>
                  <a:pt x="16067" y="15492"/>
                </a:cubicBezTo>
                <a:cubicBezTo>
                  <a:pt x="16075" y="15492"/>
                  <a:pt x="16083" y="15498"/>
                  <a:pt x="16086" y="15505"/>
                </a:cubicBezTo>
                <a:lnTo>
                  <a:pt x="16086" y="15505"/>
                </a:lnTo>
                <a:cubicBezTo>
                  <a:pt x="16092" y="15437"/>
                  <a:pt x="16148" y="15392"/>
                  <a:pt x="16182" y="15330"/>
                </a:cubicBezTo>
                <a:close/>
                <a:moveTo>
                  <a:pt x="16012" y="15546"/>
                </a:moveTo>
                <a:lnTo>
                  <a:pt x="16012" y="15546"/>
                </a:lnTo>
                <a:cubicBezTo>
                  <a:pt x="16035" y="15557"/>
                  <a:pt x="16040" y="15568"/>
                  <a:pt x="16018" y="15585"/>
                </a:cubicBezTo>
                <a:cubicBezTo>
                  <a:pt x="15995" y="15574"/>
                  <a:pt x="15995" y="15563"/>
                  <a:pt x="16012" y="15546"/>
                </a:cubicBezTo>
                <a:close/>
                <a:moveTo>
                  <a:pt x="2690" y="15512"/>
                </a:moveTo>
                <a:cubicBezTo>
                  <a:pt x="2713" y="15534"/>
                  <a:pt x="2741" y="15551"/>
                  <a:pt x="2769" y="15574"/>
                </a:cubicBezTo>
                <a:cubicBezTo>
                  <a:pt x="2781" y="15591"/>
                  <a:pt x="2792" y="15608"/>
                  <a:pt x="2803" y="15625"/>
                </a:cubicBezTo>
                <a:cubicBezTo>
                  <a:pt x="2786" y="15608"/>
                  <a:pt x="2769" y="15591"/>
                  <a:pt x="2752" y="15574"/>
                </a:cubicBezTo>
                <a:lnTo>
                  <a:pt x="2747" y="15574"/>
                </a:lnTo>
                <a:cubicBezTo>
                  <a:pt x="2724" y="15551"/>
                  <a:pt x="2707" y="15534"/>
                  <a:pt x="2690" y="15512"/>
                </a:cubicBezTo>
                <a:close/>
                <a:moveTo>
                  <a:pt x="2752" y="15500"/>
                </a:moveTo>
                <a:cubicBezTo>
                  <a:pt x="2764" y="15506"/>
                  <a:pt x="2769" y="15506"/>
                  <a:pt x="2781" y="15512"/>
                </a:cubicBezTo>
                <a:cubicBezTo>
                  <a:pt x="2798" y="15529"/>
                  <a:pt x="2815" y="15546"/>
                  <a:pt x="2832" y="15557"/>
                </a:cubicBezTo>
                <a:cubicBezTo>
                  <a:pt x="2871" y="15574"/>
                  <a:pt x="2888" y="15614"/>
                  <a:pt x="2917" y="15642"/>
                </a:cubicBezTo>
                <a:cubicBezTo>
                  <a:pt x="2877" y="15608"/>
                  <a:pt x="2837" y="15574"/>
                  <a:pt x="2798" y="15546"/>
                </a:cubicBezTo>
                <a:cubicBezTo>
                  <a:pt x="2781" y="15529"/>
                  <a:pt x="2764" y="15512"/>
                  <a:pt x="2752" y="15500"/>
                </a:cubicBezTo>
                <a:close/>
                <a:moveTo>
                  <a:pt x="2803" y="15614"/>
                </a:moveTo>
                <a:lnTo>
                  <a:pt x="2803" y="15614"/>
                </a:lnTo>
                <a:cubicBezTo>
                  <a:pt x="2832" y="15636"/>
                  <a:pt x="2854" y="15665"/>
                  <a:pt x="2883" y="15687"/>
                </a:cubicBezTo>
                <a:cubicBezTo>
                  <a:pt x="2860" y="15676"/>
                  <a:pt x="2843" y="15659"/>
                  <a:pt x="2820" y="15648"/>
                </a:cubicBezTo>
                <a:cubicBezTo>
                  <a:pt x="2815" y="15636"/>
                  <a:pt x="2809" y="15625"/>
                  <a:pt x="2803" y="15614"/>
                </a:cubicBezTo>
                <a:close/>
                <a:moveTo>
                  <a:pt x="2917" y="15670"/>
                </a:moveTo>
                <a:cubicBezTo>
                  <a:pt x="2923" y="15676"/>
                  <a:pt x="2928" y="15676"/>
                  <a:pt x="2928" y="15682"/>
                </a:cubicBezTo>
                <a:cubicBezTo>
                  <a:pt x="2923" y="15687"/>
                  <a:pt x="2917" y="15693"/>
                  <a:pt x="2905" y="15704"/>
                </a:cubicBezTo>
                <a:lnTo>
                  <a:pt x="2894" y="15699"/>
                </a:lnTo>
                <a:cubicBezTo>
                  <a:pt x="2900" y="15687"/>
                  <a:pt x="2911" y="15676"/>
                  <a:pt x="2917" y="15670"/>
                </a:cubicBezTo>
                <a:close/>
                <a:moveTo>
                  <a:pt x="17005" y="14417"/>
                </a:moveTo>
                <a:lnTo>
                  <a:pt x="17005" y="14417"/>
                </a:lnTo>
                <a:cubicBezTo>
                  <a:pt x="16977" y="14513"/>
                  <a:pt x="16903" y="14581"/>
                  <a:pt x="16846" y="14666"/>
                </a:cubicBezTo>
                <a:cubicBezTo>
                  <a:pt x="16852" y="14672"/>
                  <a:pt x="16863" y="14678"/>
                  <a:pt x="16863" y="14683"/>
                </a:cubicBezTo>
                <a:cubicBezTo>
                  <a:pt x="16857" y="14683"/>
                  <a:pt x="16835" y="14672"/>
                  <a:pt x="16829" y="14672"/>
                </a:cubicBezTo>
                <a:cubicBezTo>
                  <a:pt x="16823" y="14683"/>
                  <a:pt x="16823" y="14712"/>
                  <a:pt x="16818" y="14723"/>
                </a:cubicBezTo>
                <a:cubicBezTo>
                  <a:pt x="16812" y="14734"/>
                  <a:pt x="16795" y="14746"/>
                  <a:pt x="16784" y="14751"/>
                </a:cubicBezTo>
                <a:cubicBezTo>
                  <a:pt x="16784" y="14763"/>
                  <a:pt x="16784" y="14780"/>
                  <a:pt x="16789" y="14791"/>
                </a:cubicBezTo>
                <a:cubicBezTo>
                  <a:pt x="16778" y="14791"/>
                  <a:pt x="16767" y="14797"/>
                  <a:pt x="16755" y="14797"/>
                </a:cubicBezTo>
                <a:cubicBezTo>
                  <a:pt x="16613" y="15029"/>
                  <a:pt x="16409" y="15217"/>
                  <a:pt x="16256" y="15432"/>
                </a:cubicBezTo>
                <a:cubicBezTo>
                  <a:pt x="16148" y="15512"/>
                  <a:pt x="16091" y="15631"/>
                  <a:pt x="15984" y="15710"/>
                </a:cubicBezTo>
                <a:cubicBezTo>
                  <a:pt x="16063" y="15585"/>
                  <a:pt x="16171" y="15478"/>
                  <a:pt x="16267" y="15364"/>
                </a:cubicBezTo>
                <a:cubicBezTo>
                  <a:pt x="16284" y="15341"/>
                  <a:pt x="16324" y="15324"/>
                  <a:pt x="16318" y="15290"/>
                </a:cubicBezTo>
                <a:cubicBezTo>
                  <a:pt x="16301" y="15290"/>
                  <a:pt x="16279" y="15296"/>
                  <a:pt x="16267" y="15302"/>
                </a:cubicBezTo>
                <a:cubicBezTo>
                  <a:pt x="16262" y="15285"/>
                  <a:pt x="16250" y="15262"/>
                  <a:pt x="16245" y="15245"/>
                </a:cubicBezTo>
                <a:cubicBezTo>
                  <a:pt x="16262" y="15245"/>
                  <a:pt x="16279" y="15239"/>
                  <a:pt x="16296" y="15234"/>
                </a:cubicBezTo>
                <a:cubicBezTo>
                  <a:pt x="16301" y="15256"/>
                  <a:pt x="16318" y="15268"/>
                  <a:pt x="16347" y="15268"/>
                </a:cubicBezTo>
                <a:cubicBezTo>
                  <a:pt x="16409" y="15222"/>
                  <a:pt x="16438" y="15148"/>
                  <a:pt x="16489" y="15092"/>
                </a:cubicBezTo>
                <a:cubicBezTo>
                  <a:pt x="16517" y="15063"/>
                  <a:pt x="16557" y="15029"/>
                  <a:pt x="16557" y="14984"/>
                </a:cubicBezTo>
                <a:lnTo>
                  <a:pt x="16557" y="14984"/>
                </a:lnTo>
                <a:cubicBezTo>
                  <a:pt x="16523" y="14995"/>
                  <a:pt x="16489" y="15024"/>
                  <a:pt x="16483" y="15063"/>
                </a:cubicBezTo>
                <a:cubicBezTo>
                  <a:pt x="16460" y="15077"/>
                  <a:pt x="16440" y="15129"/>
                  <a:pt x="16416" y="15129"/>
                </a:cubicBezTo>
                <a:cubicBezTo>
                  <a:pt x="16410" y="15129"/>
                  <a:pt x="16404" y="15126"/>
                  <a:pt x="16398" y="15120"/>
                </a:cubicBezTo>
                <a:cubicBezTo>
                  <a:pt x="16415" y="15097"/>
                  <a:pt x="16421" y="15075"/>
                  <a:pt x="16409" y="15052"/>
                </a:cubicBezTo>
                <a:cubicBezTo>
                  <a:pt x="16415" y="15052"/>
                  <a:pt x="16438" y="15058"/>
                  <a:pt x="16443" y="15063"/>
                </a:cubicBezTo>
                <a:lnTo>
                  <a:pt x="16443" y="15012"/>
                </a:lnTo>
                <a:cubicBezTo>
                  <a:pt x="16455" y="14995"/>
                  <a:pt x="16466" y="14984"/>
                  <a:pt x="16477" y="14967"/>
                </a:cubicBezTo>
                <a:cubicBezTo>
                  <a:pt x="16483" y="14978"/>
                  <a:pt x="16500" y="14995"/>
                  <a:pt x="16506" y="15007"/>
                </a:cubicBezTo>
                <a:cubicBezTo>
                  <a:pt x="16506" y="14984"/>
                  <a:pt x="16506" y="14956"/>
                  <a:pt x="16500" y="14933"/>
                </a:cubicBezTo>
                <a:cubicBezTo>
                  <a:pt x="16511" y="14933"/>
                  <a:pt x="16523" y="14944"/>
                  <a:pt x="16528" y="14950"/>
                </a:cubicBezTo>
                <a:cubicBezTo>
                  <a:pt x="16562" y="14893"/>
                  <a:pt x="16602" y="14842"/>
                  <a:pt x="16642" y="14791"/>
                </a:cubicBezTo>
                <a:cubicBezTo>
                  <a:pt x="16642" y="14740"/>
                  <a:pt x="16699" y="14723"/>
                  <a:pt x="16727" y="14700"/>
                </a:cubicBezTo>
                <a:lnTo>
                  <a:pt x="16727" y="14700"/>
                </a:lnTo>
                <a:cubicBezTo>
                  <a:pt x="16716" y="14802"/>
                  <a:pt x="16625" y="14865"/>
                  <a:pt x="16574" y="14944"/>
                </a:cubicBezTo>
                <a:cubicBezTo>
                  <a:pt x="16550" y="14956"/>
                  <a:pt x="16572" y="14983"/>
                  <a:pt x="16588" y="14983"/>
                </a:cubicBezTo>
                <a:cubicBezTo>
                  <a:pt x="16596" y="14983"/>
                  <a:pt x="16602" y="14977"/>
                  <a:pt x="16602" y="14961"/>
                </a:cubicBezTo>
                <a:cubicBezTo>
                  <a:pt x="16699" y="14831"/>
                  <a:pt x="16806" y="14700"/>
                  <a:pt x="16903" y="14564"/>
                </a:cubicBezTo>
                <a:cubicBezTo>
                  <a:pt x="16931" y="14513"/>
                  <a:pt x="16965" y="14462"/>
                  <a:pt x="17005" y="14417"/>
                </a:cubicBezTo>
                <a:close/>
                <a:moveTo>
                  <a:pt x="16216" y="15679"/>
                </a:moveTo>
                <a:cubicBezTo>
                  <a:pt x="16220" y="15679"/>
                  <a:pt x="16223" y="15680"/>
                  <a:pt x="16228" y="15682"/>
                </a:cubicBezTo>
                <a:cubicBezTo>
                  <a:pt x="16222" y="15693"/>
                  <a:pt x="16222" y="15710"/>
                  <a:pt x="16216" y="15716"/>
                </a:cubicBezTo>
                <a:cubicBezTo>
                  <a:pt x="16213" y="15717"/>
                  <a:pt x="16211" y="15717"/>
                  <a:pt x="16209" y="15717"/>
                </a:cubicBezTo>
                <a:cubicBezTo>
                  <a:pt x="16187" y="15717"/>
                  <a:pt x="16194" y="15679"/>
                  <a:pt x="16216" y="15679"/>
                </a:cubicBezTo>
                <a:close/>
                <a:moveTo>
                  <a:pt x="2972" y="15708"/>
                </a:moveTo>
                <a:cubicBezTo>
                  <a:pt x="2993" y="15708"/>
                  <a:pt x="3016" y="15735"/>
                  <a:pt x="2996" y="15750"/>
                </a:cubicBezTo>
                <a:cubicBezTo>
                  <a:pt x="2993" y="15751"/>
                  <a:pt x="2990" y="15752"/>
                  <a:pt x="2987" y="15752"/>
                </a:cubicBezTo>
                <a:cubicBezTo>
                  <a:pt x="2967" y="15752"/>
                  <a:pt x="2948" y="15725"/>
                  <a:pt x="2962" y="15710"/>
                </a:cubicBezTo>
                <a:cubicBezTo>
                  <a:pt x="2965" y="15709"/>
                  <a:pt x="2969" y="15708"/>
                  <a:pt x="2972" y="15708"/>
                </a:cubicBezTo>
                <a:close/>
                <a:moveTo>
                  <a:pt x="15921" y="15751"/>
                </a:moveTo>
                <a:cubicBezTo>
                  <a:pt x="15930" y="15751"/>
                  <a:pt x="15938" y="15757"/>
                  <a:pt x="15933" y="15773"/>
                </a:cubicBezTo>
                <a:cubicBezTo>
                  <a:pt x="15933" y="15782"/>
                  <a:pt x="15917" y="15792"/>
                  <a:pt x="15907" y="15792"/>
                </a:cubicBezTo>
                <a:cubicBezTo>
                  <a:pt x="15899" y="15792"/>
                  <a:pt x="15894" y="15787"/>
                  <a:pt x="15899" y="15773"/>
                </a:cubicBezTo>
                <a:cubicBezTo>
                  <a:pt x="15895" y="15760"/>
                  <a:pt x="15909" y="15751"/>
                  <a:pt x="15921" y="15751"/>
                </a:cubicBezTo>
                <a:close/>
                <a:moveTo>
                  <a:pt x="16182" y="15653"/>
                </a:moveTo>
                <a:cubicBezTo>
                  <a:pt x="16188" y="15676"/>
                  <a:pt x="16177" y="15693"/>
                  <a:pt x="16171" y="15716"/>
                </a:cubicBezTo>
                <a:cubicBezTo>
                  <a:pt x="16177" y="15716"/>
                  <a:pt x="16182" y="15727"/>
                  <a:pt x="16188" y="15727"/>
                </a:cubicBezTo>
                <a:cubicBezTo>
                  <a:pt x="16137" y="15750"/>
                  <a:pt x="16108" y="15807"/>
                  <a:pt x="16069" y="15829"/>
                </a:cubicBezTo>
                <a:cubicBezTo>
                  <a:pt x="16052" y="15812"/>
                  <a:pt x="16052" y="15795"/>
                  <a:pt x="16069" y="15778"/>
                </a:cubicBezTo>
                <a:cubicBezTo>
                  <a:pt x="16103" y="15733"/>
                  <a:pt x="16148" y="15699"/>
                  <a:pt x="16177" y="15653"/>
                </a:cubicBezTo>
                <a:close/>
                <a:moveTo>
                  <a:pt x="16040" y="15801"/>
                </a:moveTo>
                <a:lnTo>
                  <a:pt x="16057" y="15852"/>
                </a:lnTo>
                <a:cubicBezTo>
                  <a:pt x="16046" y="15875"/>
                  <a:pt x="16029" y="15886"/>
                  <a:pt x="16001" y="15886"/>
                </a:cubicBezTo>
                <a:cubicBezTo>
                  <a:pt x="15978" y="15869"/>
                  <a:pt x="15972" y="15835"/>
                  <a:pt x="15967" y="15807"/>
                </a:cubicBezTo>
                <a:lnTo>
                  <a:pt x="15967" y="15807"/>
                </a:lnTo>
                <a:cubicBezTo>
                  <a:pt x="15972" y="15818"/>
                  <a:pt x="15989" y="15846"/>
                  <a:pt x="15995" y="15858"/>
                </a:cubicBezTo>
                <a:cubicBezTo>
                  <a:pt x="16012" y="15841"/>
                  <a:pt x="16029" y="15818"/>
                  <a:pt x="16040" y="15801"/>
                </a:cubicBezTo>
                <a:close/>
                <a:moveTo>
                  <a:pt x="2911" y="15704"/>
                </a:moveTo>
                <a:cubicBezTo>
                  <a:pt x="2940" y="15750"/>
                  <a:pt x="2974" y="15790"/>
                  <a:pt x="3019" y="15818"/>
                </a:cubicBezTo>
                <a:cubicBezTo>
                  <a:pt x="3030" y="15846"/>
                  <a:pt x="3042" y="15869"/>
                  <a:pt x="3053" y="15892"/>
                </a:cubicBezTo>
                <a:cubicBezTo>
                  <a:pt x="3002" y="15841"/>
                  <a:pt x="2945" y="15790"/>
                  <a:pt x="2894" y="15733"/>
                </a:cubicBezTo>
                <a:lnTo>
                  <a:pt x="2911" y="15704"/>
                </a:lnTo>
                <a:close/>
                <a:moveTo>
                  <a:pt x="3921" y="15835"/>
                </a:moveTo>
                <a:cubicBezTo>
                  <a:pt x="3944" y="15858"/>
                  <a:pt x="3966" y="15880"/>
                  <a:pt x="3989" y="15909"/>
                </a:cubicBezTo>
                <a:cubicBezTo>
                  <a:pt x="3961" y="15897"/>
                  <a:pt x="3932" y="15875"/>
                  <a:pt x="3910" y="15852"/>
                </a:cubicBezTo>
                <a:cubicBezTo>
                  <a:pt x="3910" y="15846"/>
                  <a:pt x="3915" y="15841"/>
                  <a:pt x="3921" y="15835"/>
                </a:cubicBezTo>
                <a:close/>
                <a:moveTo>
                  <a:pt x="16120" y="15907"/>
                </a:moveTo>
                <a:lnTo>
                  <a:pt x="16120" y="15907"/>
                </a:lnTo>
                <a:cubicBezTo>
                  <a:pt x="16120" y="15907"/>
                  <a:pt x="16120" y="15908"/>
                  <a:pt x="16120" y="15909"/>
                </a:cubicBezTo>
                <a:cubicBezTo>
                  <a:pt x="16120" y="15908"/>
                  <a:pt x="16120" y="15907"/>
                  <a:pt x="16120" y="15907"/>
                </a:cubicBezTo>
                <a:close/>
                <a:moveTo>
                  <a:pt x="15700" y="15892"/>
                </a:moveTo>
                <a:cubicBezTo>
                  <a:pt x="15683" y="15920"/>
                  <a:pt x="15660" y="15948"/>
                  <a:pt x="15638" y="15977"/>
                </a:cubicBezTo>
                <a:cubicBezTo>
                  <a:pt x="15620" y="15977"/>
                  <a:pt x="15603" y="15983"/>
                  <a:pt x="15586" y="15988"/>
                </a:cubicBezTo>
                <a:cubicBezTo>
                  <a:pt x="15626" y="15954"/>
                  <a:pt x="15660" y="15920"/>
                  <a:pt x="15700" y="15892"/>
                </a:cubicBezTo>
                <a:close/>
                <a:moveTo>
                  <a:pt x="3059" y="15801"/>
                </a:moveTo>
                <a:cubicBezTo>
                  <a:pt x="3138" y="15863"/>
                  <a:pt x="3201" y="15954"/>
                  <a:pt x="3297" y="16000"/>
                </a:cubicBezTo>
                <a:cubicBezTo>
                  <a:pt x="3291" y="16000"/>
                  <a:pt x="3269" y="16011"/>
                  <a:pt x="3263" y="16017"/>
                </a:cubicBezTo>
                <a:cubicBezTo>
                  <a:pt x="3195" y="15943"/>
                  <a:pt x="3104" y="15886"/>
                  <a:pt x="3059" y="15801"/>
                </a:cubicBezTo>
                <a:close/>
                <a:moveTo>
                  <a:pt x="15118" y="15976"/>
                </a:moveTo>
                <a:cubicBezTo>
                  <a:pt x="15121" y="15976"/>
                  <a:pt x="15124" y="15976"/>
                  <a:pt x="15127" y="15977"/>
                </a:cubicBezTo>
                <a:cubicBezTo>
                  <a:pt x="15136" y="15994"/>
                  <a:pt x="15104" y="16018"/>
                  <a:pt x="15084" y="16018"/>
                </a:cubicBezTo>
                <a:cubicBezTo>
                  <a:pt x="15078" y="16018"/>
                  <a:pt x="15073" y="16016"/>
                  <a:pt x="15070" y="16011"/>
                </a:cubicBezTo>
                <a:cubicBezTo>
                  <a:pt x="15075" y="15991"/>
                  <a:pt x="15097" y="15976"/>
                  <a:pt x="15118" y="15976"/>
                </a:cubicBezTo>
                <a:close/>
                <a:moveTo>
                  <a:pt x="3319" y="16037"/>
                </a:moveTo>
                <a:cubicBezTo>
                  <a:pt x="3339" y="16037"/>
                  <a:pt x="3357" y="16060"/>
                  <a:pt x="3342" y="16079"/>
                </a:cubicBezTo>
                <a:cubicBezTo>
                  <a:pt x="3341" y="16079"/>
                  <a:pt x="3339" y="16080"/>
                  <a:pt x="3338" y="16080"/>
                </a:cubicBezTo>
                <a:cubicBezTo>
                  <a:pt x="3321" y="16080"/>
                  <a:pt x="3298" y="16055"/>
                  <a:pt x="3308" y="16039"/>
                </a:cubicBezTo>
                <a:cubicBezTo>
                  <a:pt x="3312" y="16037"/>
                  <a:pt x="3316" y="16037"/>
                  <a:pt x="3319" y="16037"/>
                </a:cubicBezTo>
                <a:close/>
                <a:moveTo>
                  <a:pt x="15926" y="16107"/>
                </a:moveTo>
                <a:cubicBezTo>
                  <a:pt x="15926" y="16107"/>
                  <a:pt x="15926" y="16107"/>
                  <a:pt x="15927" y="16107"/>
                </a:cubicBezTo>
                <a:cubicBezTo>
                  <a:pt x="15926" y="16107"/>
                  <a:pt x="15926" y="16107"/>
                  <a:pt x="15926" y="16107"/>
                </a:cubicBezTo>
                <a:close/>
                <a:moveTo>
                  <a:pt x="14571" y="16073"/>
                </a:moveTo>
                <a:cubicBezTo>
                  <a:pt x="14577" y="16073"/>
                  <a:pt x="14582" y="16085"/>
                  <a:pt x="14588" y="16085"/>
                </a:cubicBezTo>
                <a:cubicBezTo>
                  <a:pt x="14548" y="16107"/>
                  <a:pt x="14514" y="16130"/>
                  <a:pt x="14474" y="16153"/>
                </a:cubicBezTo>
                <a:cubicBezTo>
                  <a:pt x="14508" y="16124"/>
                  <a:pt x="14542" y="16096"/>
                  <a:pt x="14571" y="16073"/>
                </a:cubicBezTo>
                <a:close/>
                <a:moveTo>
                  <a:pt x="3371" y="16090"/>
                </a:moveTo>
                <a:cubicBezTo>
                  <a:pt x="3405" y="16113"/>
                  <a:pt x="3433" y="16136"/>
                  <a:pt x="3444" y="16170"/>
                </a:cubicBezTo>
                <a:cubicBezTo>
                  <a:pt x="3416" y="16153"/>
                  <a:pt x="3388" y="16136"/>
                  <a:pt x="3359" y="16113"/>
                </a:cubicBezTo>
                <a:cubicBezTo>
                  <a:pt x="3359" y="16107"/>
                  <a:pt x="3365" y="16096"/>
                  <a:pt x="3371" y="16090"/>
                </a:cubicBezTo>
                <a:close/>
                <a:moveTo>
                  <a:pt x="4250" y="16113"/>
                </a:moveTo>
                <a:lnTo>
                  <a:pt x="4250" y="16113"/>
                </a:lnTo>
                <a:cubicBezTo>
                  <a:pt x="4290" y="16141"/>
                  <a:pt x="4352" y="16153"/>
                  <a:pt x="4364" y="16204"/>
                </a:cubicBezTo>
                <a:cubicBezTo>
                  <a:pt x="4324" y="16175"/>
                  <a:pt x="4284" y="16147"/>
                  <a:pt x="4250" y="16113"/>
                </a:cubicBezTo>
                <a:close/>
                <a:moveTo>
                  <a:pt x="14855" y="16172"/>
                </a:moveTo>
                <a:cubicBezTo>
                  <a:pt x="14861" y="16172"/>
                  <a:pt x="14867" y="16177"/>
                  <a:pt x="14872" y="16187"/>
                </a:cubicBezTo>
                <a:cubicBezTo>
                  <a:pt x="14865" y="16200"/>
                  <a:pt x="14859" y="16207"/>
                  <a:pt x="14852" y="16207"/>
                </a:cubicBezTo>
                <a:cubicBezTo>
                  <a:pt x="14847" y="16207"/>
                  <a:pt x="14842" y="16202"/>
                  <a:pt x="14838" y="16192"/>
                </a:cubicBezTo>
                <a:cubicBezTo>
                  <a:pt x="14841" y="16180"/>
                  <a:pt x="14847" y="16172"/>
                  <a:pt x="14855" y="16172"/>
                </a:cubicBezTo>
                <a:close/>
                <a:moveTo>
                  <a:pt x="3480" y="16179"/>
                </a:moveTo>
                <a:cubicBezTo>
                  <a:pt x="3495" y="16179"/>
                  <a:pt x="3510" y="16206"/>
                  <a:pt x="3496" y="16221"/>
                </a:cubicBezTo>
                <a:cubicBezTo>
                  <a:pt x="3493" y="16222"/>
                  <a:pt x="3491" y="16223"/>
                  <a:pt x="3488" y="16223"/>
                </a:cubicBezTo>
                <a:cubicBezTo>
                  <a:pt x="3472" y="16223"/>
                  <a:pt x="3453" y="16196"/>
                  <a:pt x="3473" y="16181"/>
                </a:cubicBezTo>
                <a:cubicBezTo>
                  <a:pt x="3475" y="16180"/>
                  <a:pt x="3478" y="16179"/>
                  <a:pt x="3480" y="16179"/>
                </a:cubicBezTo>
                <a:close/>
                <a:moveTo>
                  <a:pt x="15416" y="16068"/>
                </a:moveTo>
                <a:cubicBezTo>
                  <a:pt x="15422" y="16085"/>
                  <a:pt x="15433" y="16107"/>
                  <a:pt x="15439" y="16124"/>
                </a:cubicBezTo>
                <a:cubicBezTo>
                  <a:pt x="15456" y="16102"/>
                  <a:pt x="15479" y="16096"/>
                  <a:pt x="15501" y="16096"/>
                </a:cubicBezTo>
                <a:cubicBezTo>
                  <a:pt x="15439" y="16141"/>
                  <a:pt x="15388" y="16204"/>
                  <a:pt x="15320" y="16255"/>
                </a:cubicBezTo>
                <a:cubicBezTo>
                  <a:pt x="15314" y="16232"/>
                  <a:pt x="15325" y="16209"/>
                  <a:pt x="15342" y="16192"/>
                </a:cubicBezTo>
                <a:cubicBezTo>
                  <a:pt x="15337" y="16181"/>
                  <a:pt x="15331" y="16175"/>
                  <a:pt x="15331" y="16164"/>
                </a:cubicBezTo>
                <a:cubicBezTo>
                  <a:pt x="15342" y="16164"/>
                  <a:pt x="15365" y="16164"/>
                  <a:pt x="15382" y="16170"/>
                </a:cubicBezTo>
                <a:cubicBezTo>
                  <a:pt x="15377" y="16164"/>
                  <a:pt x="15365" y="16147"/>
                  <a:pt x="15365" y="16141"/>
                </a:cubicBezTo>
                <a:lnTo>
                  <a:pt x="15365" y="16141"/>
                </a:lnTo>
                <a:cubicBezTo>
                  <a:pt x="15377" y="16147"/>
                  <a:pt x="15387" y="16150"/>
                  <a:pt x="15395" y="16150"/>
                </a:cubicBezTo>
                <a:cubicBezTo>
                  <a:pt x="15426" y="16150"/>
                  <a:pt x="15428" y="16113"/>
                  <a:pt x="15388" y="16090"/>
                </a:cubicBezTo>
                <a:cubicBezTo>
                  <a:pt x="15394" y="16085"/>
                  <a:pt x="15411" y="16073"/>
                  <a:pt x="15416" y="16068"/>
                </a:cubicBezTo>
                <a:close/>
                <a:moveTo>
                  <a:pt x="15291" y="16215"/>
                </a:moveTo>
                <a:cubicBezTo>
                  <a:pt x="15303" y="16249"/>
                  <a:pt x="15297" y="16278"/>
                  <a:pt x="15263" y="16295"/>
                </a:cubicBezTo>
                <a:cubicBezTo>
                  <a:pt x="15252" y="16283"/>
                  <a:pt x="15235" y="16266"/>
                  <a:pt x="15229" y="16261"/>
                </a:cubicBezTo>
                <a:cubicBezTo>
                  <a:pt x="15235" y="16261"/>
                  <a:pt x="15257" y="16266"/>
                  <a:pt x="15269" y="16272"/>
                </a:cubicBezTo>
                <a:cubicBezTo>
                  <a:pt x="15274" y="16255"/>
                  <a:pt x="15286" y="16232"/>
                  <a:pt x="15291" y="16215"/>
                </a:cubicBezTo>
                <a:close/>
                <a:moveTo>
                  <a:pt x="3575" y="16268"/>
                </a:moveTo>
                <a:cubicBezTo>
                  <a:pt x="3583" y="16268"/>
                  <a:pt x="3589" y="16275"/>
                  <a:pt x="3592" y="16289"/>
                </a:cubicBezTo>
                <a:cubicBezTo>
                  <a:pt x="3585" y="16296"/>
                  <a:pt x="3579" y="16299"/>
                  <a:pt x="3575" y="16299"/>
                </a:cubicBezTo>
                <a:cubicBezTo>
                  <a:pt x="3567" y="16299"/>
                  <a:pt x="3561" y="16291"/>
                  <a:pt x="3558" y="16278"/>
                </a:cubicBezTo>
                <a:cubicBezTo>
                  <a:pt x="3565" y="16271"/>
                  <a:pt x="3571" y="16268"/>
                  <a:pt x="3575" y="16268"/>
                </a:cubicBezTo>
                <a:close/>
                <a:moveTo>
                  <a:pt x="3059" y="15892"/>
                </a:moveTo>
                <a:cubicBezTo>
                  <a:pt x="3201" y="15983"/>
                  <a:pt x="3297" y="16124"/>
                  <a:pt x="3433" y="16221"/>
                </a:cubicBezTo>
                <a:cubicBezTo>
                  <a:pt x="3467" y="16243"/>
                  <a:pt x="3490" y="16278"/>
                  <a:pt x="3507" y="16312"/>
                </a:cubicBezTo>
                <a:cubicBezTo>
                  <a:pt x="3348" y="16181"/>
                  <a:pt x="3195" y="16045"/>
                  <a:pt x="3059" y="15897"/>
                </a:cubicBezTo>
                <a:lnTo>
                  <a:pt x="3059" y="15892"/>
                </a:lnTo>
                <a:close/>
                <a:moveTo>
                  <a:pt x="15195" y="16323"/>
                </a:moveTo>
                <a:lnTo>
                  <a:pt x="15206" y="16346"/>
                </a:lnTo>
                <a:cubicBezTo>
                  <a:pt x="15172" y="16368"/>
                  <a:pt x="15138" y="16385"/>
                  <a:pt x="15104" y="16408"/>
                </a:cubicBezTo>
                <a:cubicBezTo>
                  <a:pt x="15104" y="16391"/>
                  <a:pt x="15104" y="16374"/>
                  <a:pt x="15104" y="16357"/>
                </a:cubicBezTo>
                <a:cubicBezTo>
                  <a:pt x="15116" y="16363"/>
                  <a:pt x="15133" y="16368"/>
                  <a:pt x="15150" y="16374"/>
                </a:cubicBezTo>
                <a:cubicBezTo>
                  <a:pt x="15161" y="16357"/>
                  <a:pt x="15178" y="16340"/>
                  <a:pt x="15195" y="16323"/>
                </a:cubicBezTo>
                <a:close/>
                <a:moveTo>
                  <a:pt x="4667" y="16377"/>
                </a:moveTo>
                <a:cubicBezTo>
                  <a:pt x="4684" y="16377"/>
                  <a:pt x="4707" y="16405"/>
                  <a:pt x="4693" y="16419"/>
                </a:cubicBezTo>
                <a:cubicBezTo>
                  <a:pt x="4690" y="16421"/>
                  <a:pt x="4686" y="16422"/>
                  <a:pt x="4683" y="16422"/>
                </a:cubicBezTo>
                <a:cubicBezTo>
                  <a:pt x="4662" y="16422"/>
                  <a:pt x="4639" y="16394"/>
                  <a:pt x="4659" y="16380"/>
                </a:cubicBezTo>
                <a:cubicBezTo>
                  <a:pt x="4661" y="16378"/>
                  <a:pt x="4664" y="16377"/>
                  <a:pt x="4667" y="16377"/>
                </a:cubicBezTo>
                <a:close/>
                <a:moveTo>
                  <a:pt x="3972" y="16588"/>
                </a:moveTo>
                <a:cubicBezTo>
                  <a:pt x="3986" y="16588"/>
                  <a:pt x="4005" y="16611"/>
                  <a:pt x="4001" y="16624"/>
                </a:cubicBezTo>
                <a:cubicBezTo>
                  <a:pt x="3996" y="16630"/>
                  <a:pt x="3991" y="16632"/>
                  <a:pt x="3986" y="16632"/>
                </a:cubicBezTo>
                <a:cubicBezTo>
                  <a:pt x="3971" y="16632"/>
                  <a:pt x="3957" y="16612"/>
                  <a:pt x="3961" y="16595"/>
                </a:cubicBezTo>
                <a:cubicBezTo>
                  <a:pt x="3963" y="16590"/>
                  <a:pt x="3967" y="16588"/>
                  <a:pt x="3972" y="16588"/>
                </a:cubicBezTo>
                <a:close/>
                <a:moveTo>
                  <a:pt x="15893" y="15795"/>
                </a:moveTo>
                <a:cubicBezTo>
                  <a:pt x="15825" y="15897"/>
                  <a:pt x="15700" y="15965"/>
                  <a:pt x="15655" y="16073"/>
                </a:cubicBezTo>
                <a:cubicBezTo>
                  <a:pt x="15649" y="16073"/>
                  <a:pt x="15643" y="16062"/>
                  <a:pt x="15638" y="16056"/>
                </a:cubicBezTo>
                <a:cubicBezTo>
                  <a:pt x="15439" y="16249"/>
                  <a:pt x="15223" y="16414"/>
                  <a:pt x="15008" y="16584"/>
                </a:cubicBezTo>
                <a:cubicBezTo>
                  <a:pt x="15013" y="16584"/>
                  <a:pt x="15019" y="16595"/>
                  <a:pt x="15019" y="16595"/>
                </a:cubicBezTo>
                <a:cubicBezTo>
                  <a:pt x="14945" y="16607"/>
                  <a:pt x="14906" y="16675"/>
                  <a:pt x="14843" y="16714"/>
                </a:cubicBezTo>
                <a:cubicBezTo>
                  <a:pt x="14849" y="16669"/>
                  <a:pt x="14900" y="16658"/>
                  <a:pt x="14928" y="16629"/>
                </a:cubicBezTo>
                <a:cubicBezTo>
                  <a:pt x="15195" y="16414"/>
                  <a:pt x="15456" y="16192"/>
                  <a:pt x="15717" y="15965"/>
                </a:cubicBezTo>
                <a:cubicBezTo>
                  <a:pt x="15774" y="15909"/>
                  <a:pt x="15825" y="15841"/>
                  <a:pt x="15893" y="15795"/>
                </a:cubicBezTo>
                <a:close/>
                <a:moveTo>
                  <a:pt x="3654" y="16442"/>
                </a:moveTo>
                <a:lnTo>
                  <a:pt x="3654" y="16442"/>
                </a:lnTo>
                <a:cubicBezTo>
                  <a:pt x="3791" y="16499"/>
                  <a:pt x="3904" y="16612"/>
                  <a:pt x="4006" y="16720"/>
                </a:cubicBezTo>
                <a:cubicBezTo>
                  <a:pt x="3881" y="16635"/>
                  <a:pt x="3768" y="16539"/>
                  <a:pt x="3654" y="16442"/>
                </a:cubicBezTo>
                <a:close/>
                <a:moveTo>
                  <a:pt x="13439" y="16779"/>
                </a:moveTo>
                <a:cubicBezTo>
                  <a:pt x="13445" y="16779"/>
                  <a:pt x="13451" y="16784"/>
                  <a:pt x="13459" y="16794"/>
                </a:cubicBezTo>
                <a:cubicBezTo>
                  <a:pt x="13452" y="16807"/>
                  <a:pt x="13446" y="16814"/>
                  <a:pt x="13439" y="16814"/>
                </a:cubicBezTo>
                <a:cubicBezTo>
                  <a:pt x="13433" y="16814"/>
                  <a:pt x="13427" y="16809"/>
                  <a:pt x="13419" y="16800"/>
                </a:cubicBezTo>
                <a:cubicBezTo>
                  <a:pt x="13425" y="16787"/>
                  <a:pt x="13432" y="16779"/>
                  <a:pt x="13439" y="16779"/>
                </a:cubicBezTo>
                <a:close/>
                <a:moveTo>
                  <a:pt x="4006" y="16731"/>
                </a:moveTo>
                <a:lnTo>
                  <a:pt x="4006" y="16731"/>
                </a:lnTo>
                <a:cubicBezTo>
                  <a:pt x="4120" y="16765"/>
                  <a:pt x="4205" y="16851"/>
                  <a:pt x="4296" y="16913"/>
                </a:cubicBezTo>
                <a:cubicBezTo>
                  <a:pt x="4193" y="16868"/>
                  <a:pt x="4103" y="16788"/>
                  <a:pt x="4006" y="16731"/>
                </a:cubicBezTo>
                <a:close/>
                <a:moveTo>
                  <a:pt x="14838" y="16703"/>
                </a:moveTo>
                <a:lnTo>
                  <a:pt x="14838" y="16703"/>
                </a:lnTo>
                <a:cubicBezTo>
                  <a:pt x="14758" y="16794"/>
                  <a:pt x="14639" y="16851"/>
                  <a:pt x="14537" y="16919"/>
                </a:cubicBezTo>
                <a:cubicBezTo>
                  <a:pt x="14554" y="16873"/>
                  <a:pt x="14599" y="16856"/>
                  <a:pt x="14633" y="16828"/>
                </a:cubicBezTo>
                <a:cubicBezTo>
                  <a:pt x="14701" y="16783"/>
                  <a:pt x="14758" y="16731"/>
                  <a:pt x="14838" y="16703"/>
                </a:cubicBezTo>
                <a:close/>
                <a:moveTo>
                  <a:pt x="14514" y="16908"/>
                </a:moveTo>
                <a:cubicBezTo>
                  <a:pt x="14522" y="16908"/>
                  <a:pt x="14528" y="16915"/>
                  <a:pt x="14531" y="16930"/>
                </a:cubicBezTo>
                <a:cubicBezTo>
                  <a:pt x="14524" y="16940"/>
                  <a:pt x="14516" y="16944"/>
                  <a:pt x="14510" y="16944"/>
                </a:cubicBezTo>
                <a:cubicBezTo>
                  <a:pt x="14501" y="16944"/>
                  <a:pt x="14495" y="16937"/>
                  <a:pt x="14491" y="16924"/>
                </a:cubicBezTo>
                <a:cubicBezTo>
                  <a:pt x="14499" y="16914"/>
                  <a:pt x="14507" y="16908"/>
                  <a:pt x="14514" y="16908"/>
                </a:cubicBezTo>
                <a:close/>
                <a:moveTo>
                  <a:pt x="14656" y="16765"/>
                </a:moveTo>
                <a:lnTo>
                  <a:pt x="14656" y="16765"/>
                </a:lnTo>
                <a:cubicBezTo>
                  <a:pt x="14571" y="16822"/>
                  <a:pt x="14474" y="16862"/>
                  <a:pt x="14401" y="16936"/>
                </a:cubicBezTo>
                <a:cubicBezTo>
                  <a:pt x="14378" y="16953"/>
                  <a:pt x="14355" y="16953"/>
                  <a:pt x="14333" y="16953"/>
                </a:cubicBezTo>
                <a:cubicBezTo>
                  <a:pt x="14355" y="16930"/>
                  <a:pt x="14446" y="16913"/>
                  <a:pt x="14395" y="16873"/>
                </a:cubicBezTo>
                <a:lnTo>
                  <a:pt x="14395" y="16873"/>
                </a:lnTo>
                <a:cubicBezTo>
                  <a:pt x="14406" y="16879"/>
                  <a:pt x="14418" y="16885"/>
                  <a:pt x="14429" y="16890"/>
                </a:cubicBezTo>
                <a:cubicBezTo>
                  <a:pt x="14491" y="16834"/>
                  <a:pt x="14571" y="16788"/>
                  <a:pt x="14656" y="16765"/>
                </a:cubicBezTo>
                <a:close/>
                <a:moveTo>
                  <a:pt x="14667" y="16936"/>
                </a:moveTo>
                <a:cubicBezTo>
                  <a:pt x="14628" y="16947"/>
                  <a:pt x="14588" y="16958"/>
                  <a:pt x="14565" y="16998"/>
                </a:cubicBezTo>
                <a:cubicBezTo>
                  <a:pt x="14594" y="16998"/>
                  <a:pt x="14622" y="16992"/>
                  <a:pt x="14650" y="16992"/>
                </a:cubicBezTo>
                <a:cubicBezTo>
                  <a:pt x="14656" y="16975"/>
                  <a:pt x="14662" y="16947"/>
                  <a:pt x="14667" y="16936"/>
                </a:cubicBezTo>
                <a:close/>
                <a:moveTo>
                  <a:pt x="14151" y="17225"/>
                </a:moveTo>
                <a:cubicBezTo>
                  <a:pt x="14157" y="17231"/>
                  <a:pt x="14168" y="17242"/>
                  <a:pt x="14168" y="17248"/>
                </a:cubicBezTo>
                <a:cubicBezTo>
                  <a:pt x="14128" y="17263"/>
                  <a:pt x="14097" y="17308"/>
                  <a:pt x="14056" y="17308"/>
                </a:cubicBezTo>
                <a:cubicBezTo>
                  <a:pt x="14050" y="17308"/>
                  <a:pt x="14044" y="17307"/>
                  <a:pt x="14038" y="17304"/>
                </a:cubicBezTo>
                <a:lnTo>
                  <a:pt x="14032" y="17304"/>
                </a:lnTo>
                <a:cubicBezTo>
                  <a:pt x="14072" y="17276"/>
                  <a:pt x="14111" y="17248"/>
                  <a:pt x="14151" y="17225"/>
                </a:cubicBezTo>
                <a:close/>
                <a:moveTo>
                  <a:pt x="14497" y="16941"/>
                </a:moveTo>
                <a:lnTo>
                  <a:pt x="14497" y="16941"/>
                </a:lnTo>
                <a:cubicBezTo>
                  <a:pt x="14406" y="17026"/>
                  <a:pt x="14293" y="17072"/>
                  <a:pt x="14196" y="17140"/>
                </a:cubicBezTo>
                <a:cubicBezTo>
                  <a:pt x="14202" y="17140"/>
                  <a:pt x="14208" y="17151"/>
                  <a:pt x="14213" y="17151"/>
                </a:cubicBezTo>
                <a:lnTo>
                  <a:pt x="14174" y="17151"/>
                </a:lnTo>
                <a:cubicBezTo>
                  <a:pt x="14026" y="17231"/>
                  <a:pt x="13890" y="17333"/>
                  <a:pt x="13731" y="17395"/>
                </a:cubicBezTo>
                <a:cubicBezTo>
                  <a:pt x="13737" y="17401"/>
                  <a:pt x="13742" y="17412"/>
                  <a:pt x="13748" y="17418"/>
                </a:cubicBezTo>
                <a:cubicBezTo>
                  <a:pt x="13740" y="17416"/>
                  <a:pt x="13732" y="17415"/>
                  <a:pt x="13725" y="17415"/>
                </a:cubicBezTo>
                <a:cubicBezTo>
                  <a:pt x="13668" y="17415"/>
                  <a:pt x="13622" y="17465"/>
                  <a:pt x="13567" y="17480"/>
                </a:cubicBezTo>
                <a:cubicBezTo>
                  <a:pt x="13589" y="17441"/>
                  <a:pt x="13646" y="17441"/>
                  <a:pt x="13669" y="17407"/>
                </a:cubicBezTo>
                <a:cubicBezTo>
                  <a:pt x="13958" y="17282"/>
                  <a:pt x="14213" y="17061"/>
                  <a:pt x="14497" y="16941"/>
                </a:cubicBezTo>
                <a:close/>
                <a:moveTo>
                  <a:pt x="4301" y="16913"/>
                </a:moveTo>
                <a:cubicBezTo>
                  <a:pt x="4483" y="17055"/>
                  <a:pt x="4687" y="17151"/>
                  <a:pt x="4874" y="17287"/>
                </a:cubicBezTo>
                <a:cubicBezTo>
                  <a:pt x="4891" y="17276"/>
                  <a:pt x="4903" y="17270"/>
                  <a:pt x="4920" y="17259"/>
                </a:cubicBezTo>
                <a:cubicBezTo>
                  <a:pt x="4903" y="17242"/>
                  <a:pt x="4886" y="17225"/>
                  <a:pt x="4869" y="17208"/>
                </a:cubicBezTo>
                <a:lnTo>
                  <a:pt x="4869" y="17202"/>
                </a:lnTo>
                <a:cubicBezTo>
                  <a:pt x="4908" y="17219"/>
                  <a:pt x="4948" y="17242"/>
                  <a:pt x="4988" y="17265"/>
                </a:cubicBezTo>
                <a:cubicBezTo>
                  <a:pt x="4988" y="17270"/>
                  <a:pt x="4982" y="17282"/>
                  <a:pt x="4982" y="17282"/>
                </a:cubicBezTo>
                <a:cubicBezTo>
                  <a:pt x="4965" y="17276"/>
                  <a:pt x="4942" y="17265"/>
                  <a:pt x="4925" y="17253"/>
                </a:cubicBezTo>
                <a:cubicBezTo>
                  <a:pt x="4920" y="17265"/>
                  <a:pt x="4914" y="17287"/>
                  <a:pt x="4914" y="17299"/>
                </a:cubicBezTo>
                <a:cubicBezTo>
                  <a:pt x="5010" y="17367"/>
                  <a:pt x="5118" y="17418"/>
                  <a:pt x="5220" y="17480"/>
                </a:cubicBezTo>
                <a:cubicBezTo>
                  <a:pt x="5220" y="17486"/>
                  <a:pt x="5215" y="17492"/>
                  <a:pt x="5209" y="17497"/>
                </a:cubicBezTo>
                <a:cubicBezTo>
                  <a:pt x="4925" y="17339"/>
                  <a:pt x="4653" y="17163"/>
                  <a:pt x="4381" y="16987"/>
                </a:cubicBezTo>
                <a:cubicBezTo>
                  <a:pt x="4347" y="16964"/>
                  <a:pt x="4307" y="16953"/>
                  <a:pt x="4301" y="16913"/>
                </a:cubicBezTo>
                <a:close/>
                <a:moveTo>
                  <a:pt x="6828" y="17475"/>
                </a:moveTo>
                <a:cubicBezTo>
                  <a:pt x="6838" y="17475"/>
                  <a:pt x="6843" y="17482"/>
                  <a:pt x="6843" y="17497"/>
                </a:cubicBezTo>
                <a:cubicBezTo>
                  <a:pt x="6834" y="17501"/>
                  <a:pt x="6826" y="17503"/>
                  <a:pt x="6820" y="17503"/>
                </a:cubicBezTo>
                <a:cubicBezTo>
                  <a:pt x="6809" y="17503"/>
                  <a:pt x="6805" y="17496"/>
                  <a:pt x="6809" y="17480"/>
                </a:cubicBezTo>
                <a:cubicBezTo>
                  <a:pt x="6817" y="17477"/>
                  <a:pt x="6823" y="17475"/>
                  <a:pt x="6828" y="17475"/>
                </a:cubicBezTo>
                <a:close/>
                <a:moveTo>
                  <a:pt x="13612" y="17356"/>
                </a:moveTo>
                <a:cubicBezTo>
                  <a:pt x="13618" y="17356"/>
                  <a:pt x="13618" y="17361"/>
                  <a:pt x="13618" y="17367"/>
                </a:cubicBezTo>
                <a:cubicBezTo>
                  <a:pt x="13578" y="17395"/>
                  <a:pt x="13533" y="17424"/>
                  <a:pt x="13487" y="17452"/>
                </a:cubicBezTo>
                <a:cubicBezTo>
                  <a:pt x="13442" y="17452"/>
                  <a:pt x="13402" y="17486"/>
                  <a:pt x="13362" y="17509"/>
                </a:cubicBezTo>
                <a:cubicBezTo>
                  <a:pt x="13362" y="17503"/>
                  <a:pt x="13368" y="17486"/>
                  <a:pt x="13368" y="17480"/>
                </a:cubicBezTo>
                <a:cubicBezTo>
                  <a:pt x="13385" y="17475"/>
                  <a:pt x="13402" y="17469"/>
                  <a:pt x="13419" y="17463"/>
                </a:cubicBezTo>
                <a:cubicBezTo>
                  <a:pt x="13419" y="17452"/>
                  <a:pt x="13419" y="17435"/>
                  <a:pt x="13419" y="17424"/>
                </a:cubicBezTo>
                <a:lnTo>
                  <a:pt x="13430" y="17446"/>
                </a:lnTo>
                <a:cubicBezTo>
                  <a:pt x="13493" y="17412"/>
                  <a:pt x="13561" y="17401"/>
                  <a:pt x="13612" y="17356"/>
                </a:cubicBezTo>
                <a:close/>
                <a:moveTo>
                  <a:pt x="5249" y="17492"/>
                </a:moveTo>
                <a:lnTo>
                  <a:pt x="5249" y="17492"/>
                </a:lnTo>
                <a:cubicBezTo>
                  <a:pt x="5294" y="17509"/>
                  <a:pt x="5340" y="17531"/>
                  <a:pt x="5379" y="17560"/>
                </a:cubicBezTo>
                <a:cubicBezTo>
                  <a:pt x="5373" y="17561"/>
                  <a:pt x="5367" y="17562"/>
                  <a:pt x="5361" y="17562"/>
                </a:cubicBezTo>
                <a:cubicBezTo>
                  <a:pt x="5316" y="17562"/>
                  <a:pt x="5274" y="17527"/>
                  <a:pt x="5249" y="17492"/>
                </a:cubicBezTo>
                <a:close/>
                <a:moveTo>
                  <a:pt x="13487" y="17452"/>
                </a:moveTo>
                <a:cubicBezTo>
                  <a:pt x="13493" y="17463"/>
                  <a:pt x="13498" y="17486"/>
                  <a:pt x="13498" y="17492"/>
                </a:cubicBezTo>
                <a:cubicBezTo>
                  <a:pt x="13516" y="17492"/>
                  <a:pt x="13544" y="17480"/>
                  <a:pt x="13555" y="17475"/>
                </a:cubicBezTo>
                <a:lnTo>
                  <a:pt x="13555" y="17475"/>
                </a:lnTo>
                <a:cubicBezTo>
                  <a:pt x="13493" y="17526"/>
                  <a:pt x="13413" y="17571"/>
                  <a:pt x="13334" y="17583"/>
                </a:cubicBezTo>
                <a:cubicBezTo>
                  <a:pt x="13374" y="17554"/>
                  <a:pt x="13413" y="17537"/>
                  <a:pt x="13464" y="17526"/>
                </a:cubicBezTo>
                <a:cubicBezTo>
                  <a:pt x="13476" y="17503"/>
                  <a:pt x="13498" y="17480"/>
                  <a:pt x="13487" y="17452"/>
                </a:cubicBezTo>
                <a:close/>
                <a:moveTo>
                  <a:pt x="8477" y="17673"/>
                </a:moveTo>
                <a:cubicBezTo>
                  <a:pt x="8477" y="17673"/>
                  <a:pt x="8471" y="17679"/>
                  <a:pt x="8471" y="17679"/>
                </a:cubicBezTo>
                <a:lnTo>
                  <a:pt x="8471" y="17673"/>
                </a:lnTo>
                <a:close/>
                <a:moveTo>
                  <a:pt x="8704" y="17690"/>
                </a:moveTo>
                <a:lnTo>
                  <a:pt x="8727" y="17696"/>
                </a:lnTo>
                <a:lnTo>
                  <a:pt x="8710" y="17696"/>
                </a:lnTo>
                <a:cubicBezTo>
                  <a:pt x="8704" y="17696"/>
                  <a:pt x="8704" y="17690"/>
                  <a:pt x="8704" y="17690"/>
                </a:cubicBezTo>
                <a:close/>
                <a:moveTo>
                  <a:pt x="5652" y="17617"/>
                </a:moveTo>
                <a:lnTo>
                  <a:pt x="5652" y="17617"/>
                </a:lnTo>
                <a:cubicBezTo>
                  <a:pt x="5697" y="17639"/>
                  <a:pt x="5748" y="17656"/>
                  <a:pt x="5782" y="17702"/>
                </a:cubicBezTo>
                <a:cubicBezTo>
                  <a:pt x="5737" y="17679"/>
                  <a:pt x="5663" y="17679"/>
                  <a:pt x="5652" y="17617"/>
                </a:cubicBezTo>
                <a:close/>
                <a:moveTo>
                  <a:pt x="7774" y="17571"/>
                </a:moveTo>
                <a:lnTo>
                  <a:pt x="7774" y="17571"/>
                </a:lnTo>
                <a:cubicBezTo>
                  <a:pt x="7870" y="17588"/>
                  <a:pt x="7967" y="17605"/>
                  <a:pt x="8063" y="17622"/>
                </a:cubicBezTo>
                <a:cubicBezTo>
                  <a:pt x="8103" y="17628"/>
                  <a:pt x="8148" y="17639"/>
                  <a:pt x="8188" y="17656"/>
                </a:cubicBezTo>
                <a:cubicBezTo>
                  <a:pt x="8284" y="17656"/>
                  <a:pt x="8381" y="17673"/>
                  <a:pt x="8471" y="17702"/>
                </a:cubicBezTo>
                <a:cubicBezTo>
                  <a:pt x="8463" y="17702"/>
                  <a:pt x="8455" y="17702"/>
                  <a:pt x="8446" y="17702"/>
                </a:cubicBezTo>
                <a:cubicBezTo>
                  <a:pt x="8358" y="17702"/>
                  <a:pt x="8271" y="17677"/>
                  <a:pt x="8188" y="17656"/>
                </a:cubicBezTo>
                <a:cubicBezTo>
                  <a:pt x="8052" y="17634"/>
                  <a:pt x="7910" y="17605"/>
                  <a:pt x="7774" y="17571"/>
                </a:cubicBezTo>
                <a:close/>
                <a:moveTo>
                  <a:pt x="9141" y="17713"/>
                </a:moveTo>
                <a:cubicBezTo>
                  <a:pt x="9141" y="17713"/>
                  <a:pt x="9141" y="17719"/>
                  <a:pt x="9141" y="17719"/>
                </a:cubicBezTo>
                <a:lnTo>
                  <a:pt x="9135" y="17719"/>
                </a:lnTo>
                <a:cubicBezTo>
                  <a:pt x="9135" y="17719"/>
                  <a:pt x="9135" y="17719"/>
                  <a:pt x="9135" y="17713"/>
                </a:cubicBezTo>
                <a:close/>
                <a:moveTo>
                  <a:pt x="8613" y="17685"/>
                </a:moveTo>
                <a:cubicBezTo>
                  <a:pt x="8619" y="17696"/>
                  <a:pt x="8625" y="17707"/>
                  <a:pt x="8630" y="17719"/>
                </a:cubicBezTo>
                <a:cubicBezTo>
                  <a:pt x="8647" y="17719"/>
                  <a:pt x="8659" y="17724"/>
                  <a:pt x="8676" y="17724"/>
                </a:cubicBezTo>
                <a:cubicBezTo>
                  <a:pt x="8647" y="17724"/>
                  <a:pt x="8619" y="17719"/>
                  <a:pt x="8591" y="17713"/>
                </a:cubicBezTo>
                <a:cubicBezTo>
                  <a:pt x="8591" y="17702"/>
                  <a:pt x="8591" y="17696"/>
                  <a:pt x="8591" y="17685"/>
                </a:cubicBezTo>
                <a:close/>
                <a:moveTo>
                  <a:pt x="5379" y="17554"/>
                </a:moveTo>
                <a:cubicBezTo>
                  <a:pt x="5476" y="17617"/>
                  <a:pt x="5584" y="17668"/>
                  <a:pt x="5691" y="17713"/>
                </a:cubicBezTo>
                <a:lnTo>
                  <a:pt x="5686" y="17730"/>
                </a:lnTo>
                <a:cubicBezTo>
                  <a:pt x="5584" y="17679"/>
                  <a:pt x="5442" y="17651"/>
                  <a:pt x="5379" y="17554"/>
                </a:cubicBezTo>
                <a:close/>
                <a:moveTo>
                  <a:pt x="8514" y="17701"/>
                </a:moveTo>
                <a:cubicBezTo>
                  <a:pt x="8533" y="17701"/>
                  <a:pt x="8552" y="17704"/>
                  <a:pt x="8568" y="17707"/>
                </a:cubicBezTo>
                <a:cubicBezTo>
                  <a:pt x="8574" y="17719"/>
                  <a:pt x="8574" y="17724"/>
                  <a:pt x="8579" y="17730"/>
                </a:cubicBezTo>
                <a:lnTo>
                  <a:pt x="8568" y="17730"/>
                </a:lnTo>
                <a:cubicBezTo>
                  <a:pt x="8551" y="17719"/>
                  <a:pt x="8534" y="17719"/>
                  <a:pt x="8517" y="17719"/>
                </a:cubicBezTo>
                <a:cubicBezTo>
                  <a:pt x="8500" y="17713"/>
                  <a:pt x="8489" y="17713"/>
                  <a:pt x="8471" y="17707"/>
                </a:cubicBezTo>
                <a:cubicBezTo>
                  <a:pt x="8486" y="17703"/>
                  <a:pt x="8500" y="17701"/>
                  <a:pt x="8514" y="17701"/>
                </a:cubicBezTo>
                <a:close/>
                <a:moveTo>
                  <a:pt x="13048" y="17698"/>
                </a:moveTo>
                <a:cubicBezTo>
                  <a:pt x="13053" y="17698"/>
                  <a:pt x="13058" y="17699"/>
                  <a:pt x="13062" y="17702"/>
                </a:cubicBezTo>
                <a:cubicBezTo>
                  <a:pt x="13070" y="17723"/>
                  <a:pt x="13043" y="17742"/>
                  <a:pt x="13022" y="17742"/>
                </a:cubicBezTo>
                <a:cubicBezTo>
                  <a:pt x="13015" y="17742"/>
                  <a:pt x="13009" y="17740"/>
                  <a:pt x="13005" y="17736"/>
                </a:cubicBezTo>
                <a:cubicBezTo>
                  <a:pt x="13000" y="17713"/>
                  <a:pt x="13028" y="17698"/>
                  <a:pt x="13048" y="17698"/>
                </a:cubicBezTo>
                <a:close/>
                <a:moveTo>
                  <a:pt x="12882" y="17712"/>
                </a:moveTo>
                <a:cubicBezTo>
                  <a:pt x="12887" y="17712"/>
                  <a:pt x="12892" y="17713"/>
                  <a:pt x="12897" y="17713"/>
                </a:cubicBezTo>
                <a:cubicBezTo>
                  <a:pt x="12858" y="17726"/>
                  <a:pt x="12823" y="17759"/>
                  <a:pt x="12786" y="17759"/>
                </a:cubicBezTo>
                <a:cubicBezTo>
                  <a:pt x="12774" y="17759"/>
                  <a:pt x="12762" y="17755"/>
                  <a:pt x="12750" y="17747"/>
                </a:cubicBezTo>
                <a:cubicBezTo>
                  <a:pt x="12791" y="17737"/>
                  <a:pt x="12832" y="17712"/>
                  <a:pt x="12882" y="17712"/>
                </a:cubicBezTo>
                <a:close/>
                <a:moveTo>
                  <a:pt x="5861" y="17791"/>
                </a:moveTo>
                <a:cubicBezTo>
                  <a:pt x="5879" y="17791"/>
                  <a:pt x="5897" y="17806"/>
                  <a:pt x="5901" y="17821"/>
                </a:cubicBezTo>
                <a:cubicBezTo>
                  <a:pt x="5897" y="17830"/>
                  <a:pt x="5889" y="17834"/>
                  <a:pt x="5880" y="17834"/>
                </a:cubicBezTo>
                <a:cubicBezTo>
                  <a:pt x="5862" y="17834"/>
                  <a:pt x="5839" y="17819"/>
                  <a:pt x="5839" y="17804"/>
                </a:cubicBezTo>
                <a:cubicBezTo>
                  <a:pt x="5845" y="17794"/>
                  <a:pt x="5853" y="17791"/>
                  <a:pt x="5861" y="17791"/>
                </a:cubicBezTo>
                <a:close/>
                <a:moveTo>
                  <a:pt x="12840" y="17787"/>
                </a:moveTo>
                <a:lnTo>
                  <a:pt x="12852" y="17804"/>
                </a:lnTo>
                <a:cubicBezTo>
                  <a:pt x="12759" y="17840"/>
                  <a:pt x="12651" y="17914"/>
                  <a:pt x="12547" y="17914"/>
                </a:cubicBezTo>
                <a:cubicBezTo>
                  <a:pt x="12537" y="17914"/>
                  <a:pt x="12527" y="17913"/>
                  <a:pt x="12517" y="17912"/>
                </a:cubicBezTo>
                <a:cubicBezTo>
                  <a:pt x="12630" y="17883"/>
                  <a:pt x="12738" y="17838"/>
                  <a:pt x="12840" y="17787"/>
                </a:cubicBezTo>
                <a:close/>
                <a:moveTo>
                  <a:pt x="4534" y="17202"/>
                </a:moveTo>
                <a:cubicBezTo>
                  <a:pt x="4562" y="17248"/>
                  <a:pt x="4613" y="17259"/>
                  <a:pt x="4659" y="17282"/>
                </a:cubicBezTo>
                <a:cubicBezTo>
                  <a:pt x="4659" y="17265"/>
                  <a:pt x="4659" y="17242"/>
                  <a:pt x="4659" y="17231"/>
                </a:cubicBezTo>
                <a:cubicBezTo>
                  <a:pt x="4670" y="17242"/>
                  <a:pt x="4681" y="17253"/>
                  <a:pt x="4693" y="17265"/>
                </a:cubicBezTo>
                <a:cubicBezTo>
                  <a:pt x="4749" y="17276"/>
                  <a:pt x="4744" y="17344"/>
                  <a:pt x="4801" y="17356"/>
                </a:cubicBezTo>
                <a:cubicBezTo>
                  <a:pt x="4806" y="17356"/>
                  <a:pt x="4823" y="17344"/>
                  <a:pt x="4829" y="17344"/>
                </a:cubicBezTo>
                <a:cubicBezTo>
                  <a:pt x="4959" y="17412"/>
                  <a:pt x="5073" y="17509"/>
                  <a:pt x="5209" y="17554"/>
                </a:cubicBezTo>
                <a:cubicBezTo>
                  <a:pt x="5203" y="17565"/>
                  <a:pt x="5192" y="17583"/>
                  <a:pt x="5192" y="17594"/>
                </a:cubicBezTo>
                <a:cubicBezTo>
                  <a:pt x="5203" y="17605"/>
                  <a:pt x="5232" y="17628"/>
                  <a:pt x="5243" y="17634"/>
                </a:cubicBezTo>
                <a:cubicBezTo>
                  <a:pt x="5260" y="17628"/>
                  <a:pt x="5271" y="17622"/>
                  <a:pt x="5288" y="17611"/>
                </a:cubicBezTo>
                <a:lnTo>
                  <a:pt x="5254" y="17588"/>
                </a:lnTo>
                <a:lnTo>
                  <a:pt x="5254" y="17588"/>
                </a:lnTo>
                <a:cubicBezTo>
                  <a:pt x="5271" y="17594"/>
                  <a:pt x="5300" y="17605"/>
                  <a:pt x="5317" y="17611"/>
                </a:cubicBezTo>
                <a:lnTo>
                  <a:pt x="5283" y="17622"/>
                </a:lnTo>
                <a:cubicBezTo>
                  <a:pt x="5283" y="17634"/>
                  <a:pt x="5283" y="17651"/>
                  <a:pt x="5283" y="17662"/>
                </a:cubicBezTo>
                <a:cubicBezTo>
                  <a:pt x="5311" y="17668"/>
                  <a:pt x="5340" y="17685"/>
                  <a:pt x="5368" y="17696"/>
                </a:cubicBezTo>
                <a:lnTo>
                  <a:pt x="5385" y="17679"/>
                </a:lnTo>
                <a:cubicBezTo>
                  <a:pt x="5357" y="17662"/>
                  <a:pt x="5334" y="17639"/>
                  <a:pt x="5323" y="17617"/>
                </a:cubicBezTo>
                <a:lnTo>
                  <a:pt x="5323" y="17617"/>
                </a:lnTo>
                <a:cubicBezTo>
                  <a:pt x="5340" y="17639"/>
                  <a:pt x="5374" y="17651"/>
                  <a:pt x="5402" y="17656"/>
                </a:cubicBezTo>
                <a:cubicBezTo>
                  <a:pt x="5396" y="17673"/>
                  <a:pt x="5385" y="17690"/>
                  <a:pt x="5379" y="17707"/>
                </a:cubicBezTo>
                <a:lnTo>
                  <a:pt x="5459" y="17741"/>
                </a:lnTo>
                <a:cubicBezTo>
                  <a:pt x="5442" y="17724"/>
                  <a:pt x="5413" y="17690"/>
                  <a:pt x="5396" y="17673"/>
                </a:cubicBezTo>
                <a:lnTo>
                  <a:pt x="5396" y="17673"/>
                </a:lnTo>
                <a:cubicBezTo>
                  <a:pt x="5425" y="17679"/>
                  <a:pt x="5447" y="17690"/>
                  <a:pt x="5464" y="17713"/>
                </a:cubicBezTo>
                <a:cubicBezTo>
                  <a:pt x="5521" y="17724"/>
                  <a:pt x="5567" y="17758"/>
                  <a:pt x="5623" y="17781"/>
                </a:cubicBezTo>
                <a:lnTo>
                  <a:pt x="5618" y="17809"/>
                </a:lnTo>
                <a:cubicBezTo>
                  <a:pt x="5629" y="17804"/>
                  <a:pt x="5657" y="17792"/>
                  <a:pt x="5669" y="17787"/>
                </a:cubicBezTo>
                <a:lnTo>
                  <a:pt x="5669" y="17787"/>
                </a:lnTo>
                <a:cubicBezTo>
                  <a:pt x="5663" y="17809"/>
                  <a:pt x="5663" y="17826"/>
                  <a:pt x="5657" y="17844"/>
                </a:cubicBezTo>
                <a:cubicBezTo>
                  <a:pt x="5680" y="17838"/>
                  <a:pt x="5708" y="17832"/>
                  <a:pt x="5731" y="17826"/>
                </a:cubicBezTo>
                <a:cubicBezTo>
                  <a:pt x="5742" y="17832"/>
                  <a:pt x="5759" y="17844"/>
                  <a:pt x="5776" y="17855"/>
                </a:cubicBezTo>
                <a:cubicBezTo>
                  <a:pt x="5748" y="17855"/>
                  <a:pt x="5720" y="17861"/>
                  <a:pt x="5697" y="17872"/>
                </a:cubicBezTo>
                <a:cubicBezTo>
                  <a:pt x="5714" y="17872"/>
                  <a:pt x="5742" y="17883"/>
                  <a:pt x="5759" y="17889"/>
                </a:cubicBezTo>
                <a:cubicBezTo>
                  <a:pt x="5754" y="17895"/>
                  <a:pt x="5748" y="17917"/>
                  <a:pt x="5742" y="17923"/>
                </a:cubicBezTo>
                <a:cubicBezTo>
                  <a:pt x="5754" y="17917"/>
                  <a:pt x="5776" y="17906"/>
                  <a:pt x="5793" y="17895"/>
                </a:cubicBezTo>
                <a:cubicBezTo>
                  <a:pt x="5805" y="17917"/>
                  <a:pt x="5873" y="17934"/>
                  <a:pt x="5828" y="17962"/>
                </a:cubicBezTo>
                <a:lnTo>
                  <a:pt x="5828" y="17962"/>
                </a:lnTo>
                <a:cubicBezTo>
                  <a:pt x="5765" y="17959"/>
                  <a:pt x="5705" y="17894"/>
                  <a:pt x="5643" y="17894"/>
                </a:cubicBezTo>
                <a:cubicBezTo>
                  <a:pt x="5629" y="17894"/>
                  <a:pt x="5615" y="17898"/>
                  <a:pt x="5601" y="17906"/>
                </a:cubicBezTo>
                <a:cubicBezTo>
                  <a:pt x="5606" y="17895"/>
                  <a:pt x="5612" y="17883"/>
                  <a:pt x="5618" y="17872"/>
                </a:cubicBezTo>
                <a:cubicBezTo>
                  <a:pt x="5442" y="17775"/>
                  <a:pt x="5254" y="17702"/>
                  <a:pt x="5079" y="17600"/>
                </a:cubicBezTo>
                <a:cubicBezTo>
                  <a:pt x="5067" y="17605"/>
                  <a:pt x="5056" y="17611"/>
                  <a:pt x="5045" y="17622"/>
                </a:cubicBezTo>
                <a:cubicBezTo>
                  <a:pt x="5045" y="17617"/>
                  <a:pt x="5045" y="17600"/>
                  <a:pt x="5050" y="17594"/>
                </a:cubicBezTo>
                <a:cubicBezTo>
                  <a:pt x="4954" y="17554"/>
                  <a:pt x="4886" y="17458"/>
                  <a:pt x="4789" y="17446"/>
                </a:cubicBezTo>
                <a:cubicBezTo>
                  <a:pt x="4755" y="17373"/>
                  <a:pt x="4647" y="17367"/>
                  <a:pt x="4596" y="17304"/>
                </a:cubicBezTo>
                <a:cubicBezTo>
                  <a:pt x="4557" y="17270"/>
                  <a:pt x="4494" y="17270"/>
                  <a:pt x="4488" y="17208"/>
                </a:cubicBezTo>
                <a:lnTo>
                  <a:pt x="4534" y="17202"/>
                </a:lnTo>
                <a:close/>
                <a:moveTo>
                  <a:pt x="12523" y="17917"/>
                </a:moveTo>
                <a:lnTo>
                  <a:pt x="12523" y="17917"/>
                </a:lnTo>
                <a:cubicBezTo>
                  <a:pt x="12501" y="17952"/>
                  <a:pt x="12459" y="17967"/>
                  <a:pt x="12418" y="17967"/>
                </a:cubicBezTo>
                <a:cubicBezTo>
                  <a:pt x="12405" y="17967"/>
                  <a:pt x="12393" y="17965"/>
                  <a:pt x="12381" y="17963"/>
                </a:cubicBezTo>
                <a:cubicBezTo>
                  <a:pt x="12426" y="17946"/>
                  <a:pt x="12472" y="17929"/>
                  <a:pt x="12523" y="17917"/>
                </a:cubicBezTo>
                <a:close/>
                <a:moveTo>
                  <a:pt x="6276" y="17895"/>
                </a:moveTo>
                <a:cubicBezTo>
                  <a:pt x="6287" y="17906"/>
                  <a:pt x="6304" y="17917"/>
                  <a:pt x="6321" y="17923"/>
                </a:cubicBezTo>
                <a:cubicBezTo>
                  <a:pt x="6327" y="17917"/>
                  <a:pt x="6338" y="17906"/>
                  <a:pt x="6349" y="17895"/>
                </a:cubicBezTo>
                <a:lnTo>
                  <a:pt x="6349" y="17895"/>
                </a:lnTo>
                <a:lnTo>
                  <a:pt x="6344" y="17923"/>
                </a:lnTo>
                <a:cubicBezTo>
                  <a:pt x="6406" y="17946"/>
                  <a:pt x="6457" y="17991"/>
                  <a:pt x="6531" y="17997"/>
                </a:cubicBezTo>
                <a:cubicBezTo>
                  <a:pt x="6531" y="18002"/>
                  <a:pt x="6525" y="18008"/>
                  <a:pt x="6525" y="18008"/>
                </a:cubicBezTo>
                <a:cubicBezTo>
                  <a:pt x="6474" y="17997"/>
                  <a:pt x="6423" y="17980"/>
                  <a:pt x="6372" y="17968"/>
                </a:cubicBezTo>
                <a:cubicBezTo>
                  <a:pt x="6372" y="17969"/>
                  <a:pt x="6371" y="17971"/>
                  <a:pt x="6370" y="17972"/>
                </a:cubicBezTo>
                <a:lnTo>
                  <a:pt x="6370" y="17972"/>
                </a:lnTo>
                <a:cubicBezTo>
                  <a:pt x="6337" y="17934"/>
                  <a:pt x="6292" y="17928"/>
                  <a:pt x="6247" y="17917"/>
                </a:cubicBezTo>
                <a:cubicBezTo>
                  <a:pt x="6253" y="17912"/>
                  <a:pt x="6264" y="17900"/>
                  <a:pt x="6276" y="17895"/>
                </a:cubicBezTo>
                <a:close/>
                <a:moveTo>
                  <a:pt x="6174" y="17946"/>
                </a:moveTo>
                <a:cubicBezTo>
                  <a:pt x="6219" y="17957"/>
                  <a:pt x="6264" y="17968"/>
                  <a:pt x="6304" y="17997"/>
                </a:cubicBezTo>
                <a:cubicBezTo>
                  <a:pt x="6324" y="17992"/>
                  <a:pt x="6348" y="17995"/>
                  <a:pt x="6365" y="17982"/>
                </a:cubicBezTo>
                <a:lnTo>
                  <a:pt x="6365" y="17982"/>
                </a:lnTo>
                <a:cubicBezTo>
                  <a:pt x="6359" y="17991"/>
                  <a:pt x="6353" y="18001"/>
                  <a:pt x="6349" y="18008"/>
                </a:cubicBezTo>
                <a:cubicBezTo>
                  <a:pt x="6361" y="18014"/>
                  <a:pt x="6389" y="18025"/>
                  <a:pt x="6401" y="18036"/>
                </a:cubicBezTo>
                <a:cubicBezTo>
                  <a:pt x="6327" y="18025"/>
                  <a:pt x="6236" y="17991"/>
                  <a:pt x="6174" y="17946"/>
                </a:cubicBezTo>
                <a:close/>
                <a:moveTo>
                  <a:pt x="12358" y="17974"/>
                </a:moveTo>
                <a:cubicBezTo>
                  <a:pt x="12358" y="17980"/>
                  <a:pt x="12358" y="17985"/>
                  <a:pt x="12364" y="17991"/>
                </a:cubicBezTo>
                <a:cubicBezTo>
                  <a:pt x="12335" y="18002"/>
                  <a:pt x="12307" y="18014"/>
                  <a:pt x="12279" y="18019"/>
                </a:cubicBezTo>
                <a:cubicBezTo>
                  <a:pt x="12273" y="18019"/>
                  <a:pt x="12273" y="18014"/>
                  <a:pt x="12267" y="18008"/>
                </a:cubicBezTo>
                <a:cubicBezTo>
                  <a:pt x="12267" y="18014"/>
                  <a:pt x="12267" y="18019"/>
                  <a:pt x="12262" y="18025"/>
                </a:cubicBezTo>
                <a:cubicBezTo>
                  <a:pt x="12239" y="18031"/>
                  <a:pt x="12222" y="18042"/>
                  <a:pt x="12199" y="18048"/>
                </a:cubicBezTo>
                <a:cubicBezTo>
                  <a:pt x="12222" y="18031"/>
                  <a:pt x="12245" y="18014"/>
                  <a:pt x="12273" y="18002"/>
                </a:cubicBezTo>
                <a:cubicBezTo>
                  <a:pt x="12301" y="17991"/>
                  <a:pt x="12330" y="17980"/>
                  <a:pt x="12358" y="17974"/>
                </a:cubicBezTo>
                <a:close/>
                <a:moveTo>
                  <a:pt x="12114" y="18070"/>
                </a:moveTo>
                <a:cubicBezTo>
                  <a:pt x="12108" y="18076"/>
                  <a:pt x="12097" y="18076"/>
                  <a:pt x="12086" y="18082"/>
                </a:cubicBezTo>
                <a:cubicBezTo>
                  <a:pt x="12074" y="18076"/>
                  <a:pt x="12063" y="18070"/>
                  <a:pt x="12057" y="18070"/>
                </a:cubicBezTo>
                <a:close/>
                <a:moveTo>
                  <a:pt x="12148" y="18127"/>
                </a:moveTo>
                <a:cubicBezTo>
                  <a:pt x="12103" y="18150"/>
                  <a:pt x="12052" y="18173"/>
                  <a:pt x="12006" y="18195"/>
                </a:cubicBezTo>
                <a:cubicBezTo>
                  <a:pt x="12023" y="18178"/>
                  <a:pt x="12046" y="18161"/>
                  <a:pt x="12063" y="18150"/>
                </a:cubicBezTo>
                <a:cubicBezTo>
                  <a:pt x="12091" y="18139"/>
                  <a:pt x="12120" y="18133"/>
                  <a:pt x="12148" y="18127"/>
                </a:cubicBezTo>
                <a:close/>
                <a:moveTo>
                  <a:pt x="12999" y="17821"/>
                </a:moveTo>
                <a:cubicBezTo>
                  <a:pt x="12982" y="17838"/>
                  <a:pt x="12971" y="17861"/>
                  <a:pt x="12959" y="17889"/>
                </a:cubicBezTo>
                <a:cubicBezTo>
                  <a:pt x="12976" y="17878"/>
                  <a:pt x="12999" y="17861"/>
                  <a:pt x="13016" y="17855"/>
                </a:cubicBezTo>
                <a:cubicBezTo>
                  <a:pt x="13022" y="17861"/>
                  <a:pt x="13028" y="17883"/>
                  <a:pt x="13033" y="17889"/>
                </a:cubicBezTo>
                <a:cubicBezTo>
                  <a:pt x="13033" y="17878"/>
                  <a:pt x="13039" y="17849"/>
                  <a:pt x="13045" y="17838"/>
                </a:cubicBezTo>
                <a:cubicBezTo>
                  <a:pt x="13058" y="17838"/>
                  <a:pt x="13087" y="17823"/>
                  <a:pt x="13105" y="17823"/>
                </a:cubicBezTo>
                <a:cubicBezTo>
                  <a:pt x="13116" y="17823"/>
                  <a:pt x="13123" y="17829"/>
                  <a:pt x="13118" y="17849"/>
                </a:cubicBezTo>
                <a:cubicBezTo>
                  <a:pt x="13067" y="17912"/>
                  <a:pt x="12942" y="17895"/>
                  <a:pt x="12920" y="17980"/>
                </a:cubicBezTo>
                <a:cubicBezTo>
                  <a:pt x="12914" y="17974"/>
                  <a:pt x="12908" y="17957"/>
                  <a:pt x="12908" y="17951"/>
                </a:cubicBezTo>
                <a:cubicBezTo>
                  <a:pt x="12716" y="18014"/>
                  <a:pt x="12534" y="18104"/>
                  <a:pt x="12341" y="18161"/>
                </a:cubicBezTo>
                <a:cubicBezTo>
                  <a:pt x="12341" y="18178"/>
                  <a:pt x="12341" y="18190"/>
                  <a:pt x="12335" y="18201"/>
                </a:cubicBezTo>
                <a:cubicBezTo>
                  <a:pt x="12330" y="18195"/>
                  <a:pt x="12324" y="18184"/>
                  <a:pt x="12318" y="18178"/>
                </a:cubicBezTo>
                <a:cubicBezTo>
                  <a:pt x="12290" y="18195"/>
                  <a:pt x="12262" y="18201"/>
                  <a:pt x="12228" y="18207"/>
                </a:cubicBezTo>
                <a:cubicBezTo>
                  <a:pt x="12256" y="18195"/>
                  <a:pt x="12290" y="18178"/>
                  <a:pt x="12318" y="18167"/>
                </a:cubicBezTo>
                <a:cubicBezTo>
                  <a:pt x="12307" y="18150"/>
                  <a:pt x="12301" y="18139"/>
                  <a:pt x="12290" y="18122"/>
                </a:cubicBezTo>
                <a:cubicBezTo>
                  <a:pt x="12250" y="18156"/>
                  <a:pt x="12205" y="18178"/>
                  <a:pt x="12154" y="18195"/>
                </a:cubicBezTo>
                <a:cubicBezTo>
                  <a:pt x="12148" y="18207"/>
                  <a:pt x="12137" y="18218"/>
                  <a:pt x="12131" y="18229"/>
                </a:cubicBezTo>
                <a:cubicBezTo>
                  <a:pt x="12125" y="18224"/>
                  <a:pt x="12114" y="18212"/>
                  <a:pt x="12103" y="18207"/>
                </a:cubicBezTo>
                <a:cubicBezTo>
                  <a:pt x="12086" y="18224"/>
                  <a:pt x="12063" y="18246"/>
                  <a:pt x="12046" y="18263"/>
                </a:cubicBezTo>
                <a:cubicBezTo>
                  <a:pt x="12029" y="18263"/>
                  <a:pt x="12018" y="18263"/>
                  <a:pt x="12001" y="18269"/>
                </a:cubicBezTo>
                <a:cubicBezTo>
                  <a:pt x="11938" y="18269"/>
                  <a:pt x="11876" y="18320"/>
                  <a:pt x="11802" y="18320"/>
                </a:cubicBezTo>
                <a:cubicBezTo>
                  <a:pt x="11972" y="18263"/>
                  <a:pt x="12131" y="18190"/>
                  <a:pt x="12279" y="18093"/>
                </a:cubicBezTo>
                <a:cubicBezTo>
                  <a:pt x="12279" y="18087"/>
                  <a:pt x="12284" y="18087"/>
                  <a:pt x="12284" y="18087"/>
                </a:cubicBezTo>
                <a:cubicBezTo>
                  <a:pt x="12324" y="18070"/>
                  <a:pt x="12364" y="18059"/>
                  <a:pt x="12398" y="18036"/>
                </a:cubicBezTo>
                <a:cubicBezTo>
                  <a:pt x="12403" y="18048"/>
                  <a:pt x="12409" y="18065"/>
                  <a:pt x="12415" y="18076"/>
                </a:cubicBezTo>
                <a:cubicBezTo>
                  <a:pt x="12432" y="18070"/>
                  <a:pt x="12466" y="18065"/>
                  <a:pt x="12483" y="18065"/>
                </a:cubicBezTo>
                <a:cubicBezTo>
                  <a:pt x="12489" y="18048"/>
                  <a:pt x="12489" y="18031"/>
                  <a:pt x="12494" y="18019"/>
                </a:cubicBezTo>
                <a:lnTo>
                  <a:pt x="12494" y="18019"/>
                </a:lnTo>
                <a:lnTo>
                  <a:pt x="12455" y="18025"/>
                </a:lnTo>
                <a:cubicBezTo>
                  <a:pt x="12472" y="18019"/>
                  <a:pt x="12494" y="18002"/>
                  <a:pt x="12511" y="17997"/>
                </a:cubicBezTo>
                <a:lnTo>
                  <a:pt x="12511" y="17997"/>
                </a:lnTo>
                <a:cubicBezTo>
                  <a:pt x="12506" y="18002"/>
                  <a:pt x="12500" y="18019"/>
                  <a:pt x="12500" y="18031"/>
                </a:cubicBezTo>
                <a:cubicBezTo>
                  <a:pt x="12506" y="18036"/>
                  <a:pt x="12523" y="18048"/>
                  <a:pt x="12528" y="18053"/>
                </a:cubicBezTo>
                <a:cubicBezTo>
                  <a:pt x="12557" y="18036"/>
                  <a:pt x="12585" y="18025"/>
                  <a:pt x="12613" y="18014"/>
                </a:cubicBezTo>
                <a:lnTo>
                  <a:pt x="12608" y="17991"/>
                </a:lnTo>
                <a:cubicBezTo>
                  <a:pt x="12588" y="17995"/>
                  <a:pt x="12568" y="17999"/>
                  <a:pt x="12548" y="17999"/>
                </a:cubicBezTo>
                <a:cubicBezTo>
                  <a:pt x="12539" y="17999"/>
                  <a:pt x="12531" y="17998"/>
                  <a:pt x="12523" y="17997"/>
                </a:cubicBezTo>
                <a:cubicBezTo>
                  <a:pt x="12551" y="17997"/>
                  <a:pt x="12579" y="17980"/>
                  <a:pt x="12602" y="17963"/>
                </a:cubicBezTo>
                <a:cubicBezTo>
                  <a:pt x="12613" y="17980"/>
                  <a:pt x="12619" y="17997"/>
                  <a:pt x="12625" y="18014"/>
                </a:cubicBezTo>
                <a:cubicBezTo>
                  <a:pt x="12653" y="18002"/>
                  <a:pt x="12681" y="17991"/>
                  <a:pt x="12704" y="17980"/>
                </a:cubicBezTo>
                <a:cubicBezTo>
                  <a:pt x="12681" y="17980"/>
                  <a:pt x="12636" y="17974"/>
                  <a:pt x="12613" y="17974"/>
                </a:cubicBezTo>
                <a:cubicBezTo>
                  <a:pt x="12630" y="17961"/>
                  <a:pt x="12647" y="17955"/>
                  <a:pt x="12667" y="17955"/>
                </a:cubicBezTo>
                <a:cubicBezTo>
                  <a:pt x="12673" y="17955"/>
                  <a:pt x="12680" y="17956"/>
                  <a:pt x="12687" y="17957"/>
                </a:cubicBezTo>
                <a:cubicBezTo>
                  <a:pt x="12733" y="17917"/>
                  <a:pt x="12789" y="17906"/>
                  <a:pt x="12840" y="17883"/>
                </a:cubicBezTo>
                <a:lnTo>
                  <a:pt x="12863" y="17906"/>
                </a:lnTo>
                <a:cubicBezTo>
                  <a:pt x="12869" y="17895"/>
                  <a:pt x="12874" y="17866"/>
                  <a:pt x="12880" y="17855"/>
                </a:cubicBezTo>
                <a:cubicBezTo>
                  <a:pt x="12891" y="17866"/>
                  <a:pt x="12903" y="17883"/>
                  <a:pt x="12914" y="17900"/>
                </a:cubicBezTo>
                <a:cubicBezTo>
                  <a:pt x="12925" y="17878"/>
                  <a:pt x="12937" y="17855"/>
                  <a:pt x="12948" y="17832"/>
                </a:cubicBezTo>
                <a:cubicBezTo>
                  <a:pt x="12965" y="17826"/>
                  <a:pt x="12982" y="17826"/>
                  <a:pt x="12999" y="17821"/>
                </a:cubicBezTo>
                <a:close/>
                <a:moveTo>
                  <a:pt x="6849" y="18275"/>
                </a:moveTo>
                <a:lnTo>
                  <a:pt x="6849" y="18275"/>
                </a:lnTo>
                <a:cubicBezTo>
                  <a:pt x="6894" y="18280"/>
                  <a:pt x="6945" y="18297"/>
                  <a:pt x="6991" y="18309"/>
                </a:cubicBezTo>
                <a:cubicBezTo>
                  <a:pt x="6985" y="18314"/>
                  <a:pt x="6985" y="18331"/>
                  <a:pt x="6985" y="18337"/>
                </a:cubicBezTo>
                <a:cubicBezTo>
                  <a:pt x="6940" y="18314"/>
                  <a:pt x="6877" y="18326"/>
                  <a:pt x="6849" y="18275"/>
                </a:cubicBezTo>
                <a:close/>
                <a:moveTo>
                  <a:pt x="11995" y="18173"/>
                </a:moveTo>
                <a:cubicBezTo>
                  <a:pt x="11989" y="18184"/>
                  <a:pt x="11984" y="18195"/>
                  <a:pt x="11978" y="18212"/>
                </a:cubicBezTo>
                <a:cubicBezTo>
                  <a:pt x="11870" y="18246"/>
                  <a:pt x="11768" y="18297"/>
                  <a:pt x="11660" y="18337"/>
                </a:cubicBezTo>
                <a:lnTo>
                  <a:pt x="11655" y="18337"/>
                </a:lnTo>
                <a:lnTo>
                  <a:pt x="11683" y="18303"/>
                </a:lnTo>
                <a:cubicBezTo>
                  <a:pt x="11690" y="18305"/>
                  <a:pt x="11697" y="18305"/>
                  <a:pt x="11704" y="18305"/>
                </a:cubicBezTo>
                <a:cubicBezTo>
                  <a:pt x="11746" y="18305"/>
                  <a:pt x="11786" y="18278"/>
                  <a:pt x="11825" y="18263"/>
                </a:cubicBezTo>
                <a:lnTo>
                  <a:pt x="11802" y="18241"/>
                </a:lnTo>
                <a:lnTo>
                  <a:pt x="11853" y="18212"/>
                </a:lnTo>
                <a:cubicBezTo>
                  <a:pt x="11859" y="18211"/>
                  <a:pt x="11865" y="18210"/>
                  <a:pt x="11872" y="18210"/>
                </a:cubicBezTo>
                <a:cubicBezTo>
                  <a:pt x="11894" y="18210"/>
                  <a:pt x="11917" y="18218"/>
                  <a:pt x="11940" y="18218"/>
                </a:cubicBezTo>
                <a:cubicBezTo>
                  <a:pt x="11953" y="18218"/>
                  <a:pt x="11966" y="18215"/>
                  <a:pt x="11978" y="18207"/>
                </a:cubicBezTo>
                <a:cubicBezTo>
                  <a:pt x="11978" y="18201"/>
                  <a:pt x="11984" y="18184"/>
                  <a:pt x="11989" y="18173"/>
                </a:cubicBezTo>
                <a:close/>
                <a:moveTo>
                  <a:pt x="7416" y="18246"/>
                </a:moveTo>
                <a:cubicBezTo>
                  <a:pt x="7416" y="18258"/>
                  <a:pt x="7422" y="18269"/>
                  <a:pt x="7422" y="18280"/>
                </a:cubicBezTo>
                <a:cubicBezTo>
                  <a:pt x="7507" y="18292"/>
                  <a:pt x="7592" y="18314"/>
                  <a:pt x="7666" y="18365"/>
                </a:cubicBezTo>
                <a:cubicBezTo>
                  <a:pt x="7569" y="18343"/>
                  <a:pt x="7473" y="18297"/>
                  <a:pt x="7371" y="18292"/>
                </a:cubicBezTo>
                <a:cubicBezTo>
                  <a:pt x="7342" y="18286"/>
                  <a:pt x="7325" y="18275"/>
                  <a:pt x="7308" y="18258"/>
                </a:cubicBezTo>
                <a:cubicBezTo>
                  <a:pt x="7310" y="18257"/>
                  <a:pt x="7312" y="18257"/>
                  <a:pt x="7314" y="18257"/>
                </a:cubicBezTo>
                <a:cubicBezTo>
                  <a:pt x="7336" y="18257"/>
                  <a:pt x="7370" y="18276"/>
                  <a:pt x="7391" y="18276"/>
                </a:cubicBezTo>
                <a:cubicBezTo>
                  <a:pt x="7404" y="18276"/>
                  <a:pt x="7413" y="18269"/>
                  <a:pt x="7410" y="18246"/>
                </a:cubicBezTo>
                <a:close/>
                <a:moveTo>
                  <a:pt x="6421" y="18040"/>
                </a:moveTo>
                <a:cubicBezTo>
                  <a:pt x="6457" y="18040"/>
                  <a:pt x="6487" y="18071"/>
                  <a:pt x="6523" y="18071"/>
                </a:cubicBezTo>
                <a:cubicBezTo>
                  <a:pt x="6526" y="18071"/>
                  <a:pt x="6528" y="18071"/>
                  <a:pt x="6531" y="18070"/>
                </a:cubicBezTo>
                <a:cubicBezTo>
                  <a:pt x="6815" y="18207"/>
                  <a:pt x="7149" y="18241"/>
                  <a:pt x="7428" y="18371"/>
                </a:cubicBezTo>
                <a:cubicBezTo>
                  <a:pt x="7308" y="18365"/>
                  <a:pt x="7201" y="18309"/>
                  <a:pt x="7081" y="18280"/>
                </a:cubicBezTo>
                <a:cubicBezTo>
                  <a:pt x="7081" y="18286"/>
                  <a:pt x="7081" y="18297"/>
                  <a:pt x="7081" y="18303"/>
                </a:cubicBezTo>
                <a:cubicBezTo>
                  <a:pt x="7076" y="18292"/>
                  <a:pt x="7064" y="18286"/>
                  <a:pt x="7059" y="18275"/>
                </a:cubicBezTo>
                <a:cubicBezTo>
                  <a:pt x="6900" y="18218"/>
                  <a:pt x="6730" y="18184"/>
                  <a:pt x="6576" y="18110"/>
                </a:cubicBezTo>
                <a:cubicBezTo>
                  <a:pt x="6576" y="18116"/>
                  <a:pt x="6576" y="18133"/>
                  <a:pt x="6571" y="18139"/>
                </a:cubicBezTo>
                <a:cubicBezTo>
                  <a:pt x="6542" y="18076"/>
                  <a:pt x="6457" y="18076"/>
                  <a:pt x="6406" y="18042"/>
                </a:cubicBezTo>
                <a:cubicBezTo>
                  <a:pt x="6411" y="18041"/>
                  <a:pt x="6416" y="18040"/>
                  <a:pt x="6421" y="18040"/>
                </a:cubicBezTo>
                <a:close/>
                <a:moveTo>
                  <a:pt x="7439" y="18354"/>
                </a:moveTo>
                <a:cubicBezTo>
                  <a:pt x="7473" y="18354"/>
                  <a:pt x="7479" y="18365"/>
                  <a:pt x="7462" y="18394"/>
                </a:cubicBezTo>
                <a:cubicBezTo>
                  <a:pt x="7433" y="18394"/>
                  <a:pt x="7422" y="18377"/>
                  <a:pt x="7439" y="18354"/>
                </a:cubicBezTo>
                <a:close/>
                <a:moveTo>
                  <a:pt x="11590" y="18333"/>
                </a:moveTo>
                <a:cubicBezTo>
                  <a:pt x="11604" y="18333"/>
                  <a:pt x="11617" y="18335"/>
                  <a:pt x="11626" y="18337"/>
                </a:cubicBezTo>
                <a:cubicBezTo>
                  <a:pt x="11626" y="18341"/>
                  <a:pt x="11626" y="18345"/>
                  <a:pt x="11626" y="18348"/>
                </a:cubicBezTo>
                <a:cubicBezTo>
                  <a:pt x="11598" y="18360"/>
                  <a:pt x="11575" y="18365"/>
                  <a:pt x="11547" y="18377"/>
                </a:cubicBezTo>
                <a:cubicBezTo>
                  <a:pt x="11541" y="18371"/>
                  <a:pt x="11535" y="18365"/>
                  <a:pt x="11535" y="18360"/>
                </a:cubicBezTo>
                <a:lnTo>
                  <a:pt x="11513" y="18383"/>
                </a:lnTo>
                <a:lnTo>
                  <a:pt x="11484" y="18388"/>
                </a:lnTo>
                <a:lnTo>
                  <a:pt x="11479" y="18371"/>
                </a:lnTo>
                <a:lnTo>
                  <a:pt x="11473" y="18394"/>
                </a:lnTo>
                <a:cubicBezTo>
                  <a:pt x="11456" y="18394"/>
                  <a:pt x="11445" y="18400"/>
                  <a:pt x="11428" y="18400"/>
                </a:cubicBezTo>
                <a:cubicBezTo>
                  <a:pt x="11445" y="18383"/>
                  <a:pt x="11462" y="18371"/>
                  <a:pt x="11473" y="18354"/>
                </a:cubicBezTo>
                <a:cubicBezTo>
                  <a:pt x="11490" y="18354"/>
                  <a:pt x="11507" y="18348"/>
                  <a:pt x="11518" y="18343"/>
                </a:cubicBezTo>
                <a:cubicBezTo>
                  <a:pt x="11518" y="18343"/>
                  <a:pt x="11518" y="18348"/>
                  <a:pt x="11518" y="18348"/>
                </a:cubicBezTo>
                <a:cubicBezTo>
                  <a:pt x="11524" y="18348"/>
                  <a:pt x="11524" y="18343"/>
                  <a:pt x="11524" y="18343"/>
                </a:cubicBezTo>
                <a:cubicBezTo>
                  <a:pt x="11547" y="18336"/>
                  <a:pt x="11571" y="18333"/>
                  <a:pt x="11590" y="18333"/>
                </a:cubicBezTo>
                <a:close/>
                <a:moveTo>
                  <a:pt x="11620" y="18383"/>
                </a:moveTo>
                <a:cubicBezTo>
                  <a:pt x="11620" y="18388"/>
                  <a:pt x="11615" y="18400"/>
                  <a:pt x="11615" y="18411"/>
                </a:cubicBezTo>
                <a:cubicBezTo>
                  <a:pt x="11609" y="18405"/>
                  <a:pt x="11603" y="18394"/>
                  <a:pt x="11603" y="18388"/>
                </a:cubicBezTo>
                <a:cubicBezTo>
                  <a:pt x="11609" y="18383"/>
                  <a:pt x="11615" y="18383"/>
                  <a:pt x="11620" y="18383"/>
                </a:cubicBezTo>
                <a:close/>
                <a:moveTo>
                  <a:pt x="8267" y="18428"/>
                </a:moveTo>
                <a:cubicBezTo>
                  <a:pt x="8273" y="18434"/>
                  <a:pt x="8273" y="18445"/>
                  <a:pt x="8279" y="18451"/>
                </a:cubicBezTo>
                <a:cubicBezTo>
                  <a:pt x="8267" y="18451"/>
                  <a:pt x="8256" y="18451"/>
                  <a:pt x="8250" y="18445"/>
                </a:cubicBezTo>
                <a:cubicBezTo>
                  <a:pt x="8256" y="18439"/>
                  <a:pt x="8262" y="18434"/>
                  <a:pt x="8267" y="18428"/>
                </a:cubicBezTo>
                <a:close/>
                <a:moveTo>
                  <a:pt x="11530" y="18456"/>
                </a:moveTo>
                <a:lnTo>
                  <a:pt x="11524" y="18462"/>
                </a:lnTo>
                <a:lnTo>
                  <a:pt x="11501" y="18462"/>
                </a:lnTo>
                <a:cubicBezTo>
                  <a:pt x="11513" y="18462"/>
                  <a:pt x="11524" y="18456"/>
                  <a:pt x="11530" y="18456"/>
                </a:cubicBezTo>
                <a:close/>
                <a:moveTo>
                  <a:pt x="7505" y="18379"/>
                </a:moveTo>
                <a:cubicBezTo>
                  <a:pt x="7539" y="18379"/>
                  <a:pt x="7574" y="18391"/>
                  <a:pt x="7609" y="18400"/>
                </a:cubicBezTo>
                <a:cubicBezTo>
                  <a:pt x="7683" y="18417"/>
                  <a:pt x="7762" y="18428"/>
                  <a:pt x="7836" y="18468"/>
                </a:cubicBezTo>
                <a:cubicBezTo>
                  <a:pt x="7711" y="18468"/>
                  <a:pt x="7592" y="18417"/>
                  <a:pt x="7473" y="18383"/>
                </a:cubicBezTo>
                <a:cubicBezTo>
                  <a:pt x="7483" y="18380"/>
                  <a:pt x="7494" y="18379"/>
                  <a:pt x="7505" y="18379"/>
                </a:cubicBezTo>
                <a:close/>
                <a:moveTo>
                  <a:pt x="10979" y="18473"/>
                </a:moveTo>
                <a:cubicBezTo>
                  <a:pt x="10979" y="18479"/>
                  <a:pt x="10974" y="18485"/>
                  <a:pt x="10957" y="18490"/>
                </a:cubicBezTo>
                <a:cubicBezTo>
                  <a:pt x="10951" y="18485"/>
                  <a:pt x="10951" y="18479"/>
                  <a:pt x="10951" y="18479"/>
                </a:cubicBezTo>
                <a:cubicBezTo>
                  <a:pt x="10957" y="18479"/>
                  <a:pt x="10968" y="18473"/>
                  <a:pt x="10979" y="18473"/>
                </a:cubicBezTo>
                <a:close/>
                <a:moveTo>
                  <a:pt x="10923" y="18485"/>
                </a:moveTo>
                <a:cubicBezTo>
                  <a:pt x="10915" y="18489"/>
                  <a:pt x="10907" y="18493"/>
                  <a:pt x="10899" y="18493"/>
                </a:cubicBezTo>
                <a:cubicBezTo>
                  <a:pt x="10895" y="18493"/>
                  <a:pt x="10892" y="18492"/>
                  <a:pt x="10889" y="18490"/>
                </a:cubicBezTo>
                <a:lnTo>
                  <a:pt x="10889" y="18485"/>
                </a:lnTo>
                <a:close/>
                <a:moveTo>
                  <a:pt x="8301" y="18473"/>
                </a:moveTo>
                <a:cubicBezTo>
                  <a:pt x="8313" y="18479"/>
                  <a:pt x="8330" y="18485"/>
                  <a:pt x="8341" y="18490"/>
                </a:cubicBezTo>
                <a:lnTo>
                  <a:pt x="8341" y="18496"/>
                </a:lnTo>
                <a:cubicBezTo>
                  <a:pt x="8330" y="18490"/>
                  <a:pt x="8313" y="18485"/>
                  <a:pt x="8296" y="18479"/>
                </a:cubicBezTo>
                <a:cubicBezTo>
                  <a:pt x="8296" y="18479"/>
                  <a:pt x="8301" y="18479"/>
                  <a:pt x="8301" y="18473"/>
                </a:cubicBezTo>
                <a:close/>
                <a:moveTo>
                  <a:pt x="8449" y="18496"/>
                </a:moveTo>
                <a:cubicBezTo>
                  <a:pt x="8449" y="18502"/>
                  <a:pt x="8454" y="18502"/>
                  <a:pt x="8454" y="18502"/>
                </a:cubicBezTo>
                <a:cubicBezTo>
                  <a:pt x="8453" y="18504"/>
                  <a:pt x="8451" y="18504"/>
                  <a:pt x="8449" y="18504"/>
                </a:cubicBezTo>
                <a:cubicBezTo>
                  <a:pt x="8444" y="18504"/>
                  <a:pt x="8439" y="18502"/>
                  <a:pt x="8432" y="18502"/>
                </a:cubicBezTo>
                <a:cubicBezTo>
                  <a:pt x="8437" y="18502"/>
                  <a:pt x="8443" y="18496"/>
                  <a:pt x="8449" y="18496"/>
                </a:cubicBezTo>
                <a:close/>
                <a:moveTo>
                  <a:pt x="11314" y="18462"/>
                </a:moveTo>
                <a:cubicBezTo>
                  <a:pt x="11297" y="18473"/>
                  <a:pt x="11274" y="18490"/>
                  <a:pt x="11263" y="18507"/>
                </a:cubicBezTo>
                <a:cubicBezTo>
                  <a:pt x="11246" y="18513"/>
                  <a:pt x="11223" y="18519"/>
                  <a:pt x="11206" y="18519"/>
                </a:cubicBezTo>
                <a:cubicBezTo>
                  <a:pt x="11240" y="18507"/>
                  <a:pt x="11269" y="18490"/>
                  <a:pt x="11291" y="18468"/>
                </a:cubicBezTo>
                <a:cubicBezTo>
                  <a:pt x="11303" y="18468"/>
                  <a:pt x="11308" y="18462"/>
                  <a:pt x="11314" y="18462"/>
                </a:cubicBezTo>
                <a:close/>
                <a:moveTo>
                  <a:pt x="10253" y="18524"/>
                </a:moveTo>
                <a:cubicBezTo>
                  <a:pt x="10247" y="18536"/>
                  <a:pt x="10236" y="18541"/>
                  <a:pt x="10230" y="18547"/>
                </a:cubicBezTo>
                <a:cubicBezTo>
                  <a:pt x="10236" y="18541"/>
                  <a:pt x="10242" y="18536"/>
                  <a:pt x="10247" y="18524"/>
                </a:cubicBezTo>
                <a:close/>
                <a:moveTo>
                  <a:pt x="10906" y="18541"/>
                </a:moveTo>
                <a:cubicBezTo>
                  <a:pt x="10906" y="18541"/>
                  <a:pt x="10900" y="18541"/>
                  <a:pt x="10900" y="18547"/>
                </a:cubicBezTo>
                <a:cubicBezTo>
                  <a:pt x="10894" y="18547"/>
                  <a:pt x="10889" y="18547"/>
                  <a:pt x="10889" y="18541"/>
                </a:cubicBezTo>
                <a:close/>
                <a:moveTo>
                  <a:pt x="10531" y="18496"/>
                </a:moveTo>
                <a:cubicBezTo>
                  <a:pt x="10554" y="18502"/>
                  <a:pt x="10576" y="18513"/>
                  <a:pt x="10593" y="18519"/>
                </a:cubicBezTo>
                <a:cubicBezTo>
                  <a:pt x="10525" y="18564"/>
                  <a:pt x="10435" y="18553"/>
                  <a:pt x="10350" y="18558"/>
                </a:cubicBezTo>
                <a:cubicBezTo>
                  <a:pt x="10378" y="18553"/>
                  <a:pt x="10401" y="18541"/>
                  <a:pt x="10423" y="18524"/>
                </a:cubicBezTo>
                <a:lnTo>
                  <a:pt x="10429" y="18547"/>
                </a:lnTo>
                <a:cubicBezTo>
                  <a:pt x="10435" y="18541"/>
                  <a:pt x="10446" y="18536"/>
                  <a:pt x="10452" y="18530"/>
                </a:cubicBezTo>
                <a:lnTo>
                  <a:pt x="10469" y="18553"/>
                </a:lnTo>
                <a:lnTo>
                  <a:pt x="10474" y="18541"/>
                </a:lnTo>
                <a:cubicBezTo>
                  <a:pt x="10469" y="18536"/>
                  <a:pt x="10457" y="18524"/>
                  <a:pt x="10446" y="18513"/>
                </a:cubicBezTo>
                <a:lnTo>
                  <a:pt x="10469" y="18513"/>
                </a:lnTo>
                <a:cubicBezTo>
                  <a:pt x="10469" y="18513"/>
                  <a:pt x="10469" y="18513"/>
                  <a:pt x="10474" y="18507"/>
                </a:cubicBezTo>
                <a:lnTo>
                  <a:pt x="10503" y="18507"/>
                </a:lnTo>
                <a:cubicBezTo>
                  <a:pt x="10503" y="18519"/>
                  <a:pt x="10508" y="18536"/>
                  <a:pt x="10508" y="18547"/>
                </a:cubicBezTo>
                <a:cubicBezTo>
                  <a:pt x="10514" y="18541"/>
                  <a:pt x="10531" y="18530"/>
                  <a:pt x="10542" y="18524"/>
                </a:cubicBezTo>
                <a:cubicBezTo>
                  <a:pt x="10537" y="18519"/>
                  <a:pt x="10525" y="18507"/>
                  <a:pt x="10520" y="18502"/>
                </a:cubicBezTo>
                <a:lnTo>
                  <a:pt x="10531" y="18496"/>
                </a:lnTo>
                <a:close/>
                <a:moveTo>
                  <a:pt x="10826" y="18553"/>
                </a:moveTo>
                <a:cubicBezTo>
                  <a:pt x="10826" y="18553"/>
                  <a:pt x="10820" y="18558"/>
                  <a:pt x="10815" y="18558"/>
                </a:cubicBezTo>
                <a:lnTo>
                  <a:pt x="10798" y="18553"/>
                </a:lnTo>
                <a:close/>
                <a:moveTo>
                  <a:pt x="10934" y="18547"/>
                </a:moveTo>
                <a:cubicBezTo>
                  <a:pt x="10934" y="18553"/>
                  <a:pt x="10934" y="18553"/>
                  <a:pt x="10934" y="18553"/>
                </a:cubicBezTo>
                <a:cubicBezTo>
                  <a:pt x="10928" y="18553"/>
                  <a:pt x="10923" y="18558"/>
                  <a:pt x="10923" y="18558"/>
                </a:cubicBezTo>
                <a:cubicBezTo>
                  <a:pt x="10923" y="18553"/>
                  <a:pt x="10928" y="18553"/>
                  <a:pt x="10934" y="18547"/>
                </a:cubicBezTo>
                <a:close/>
                <a:moveTo>
                  <a:pt x="9005" y="18558"/>
                </a:moveTo>
                <a:cubicBezTo>
                  <a:pt x="8971" y="18564"/>
                  <a:pt x="8942" y="18564"/>
                  <a:pt x="8914" y="18564"/>
                </a:cubicBezTo>
                <a:cubicBezTo>
                  <a:pt x="8914" y="18558"/>
                  <a:pt x="8908" y="18558"/>
                  <a:pt x="8908" y="18558"/>
                </a:cubicBezTo>
                <a:close/>
                <a:moveTo>
                  <a:pt x="10094" y="18541"/>
                </a:moveTo>
                <a:cubicBezTo>
                  <a:pt x="10083" y="18547"/>
                  <a:pt x="10072" y="18558"/>
                  <a:pt x="10066" y="18570"/>
                </a:cubicBezTo>
                <a:cubicBezTo>
                  <a:pt x="10060" y="18564"/>
                  <a:pt x="10060" y="18558"/>
                  <a:pt x="10060" y="18553"/>
                </a:cubicBezTo>
                <a:cubicBezTo>
                  <a:pt x="10072" y="18553"/>
                  <a:pt x="10083" y="18547"/>
                  <a:pt x="10094" y="18541"/>
                </a:cubicBezTo>
                <a:close/>
                <a:moveTo>
                  <a:pt x="10054" y="18541"/>
                </a:moveTo>
                <a:lnTo>
                  <a:pt x="10054" y="18541"/>
                </a:lnTo>
                <a:cubicBezTo>
                  <a:pt x="10060" y="18547"/>
                  <a:pt x="10054" y="18558"/>
                  <a:pt x="10049" y="18570"/>
                </a:cubicBezTo>
                <a:cubicBezTo>
                  <a:pt x="10044" y="18571"/>
                  <a:pt x="10039" y="18571"/>
                  <a:pt x="10035" y="18571"/>
                </a:cubicBezTo>
                <a:cubicBezTo>
                  <a:pt x="10017" y="18571"/>
                  <a:pt x="10011" y="18561"/>
                  <a:pt x="10020" y="18547"/>
                </a:cubicBezTo>
                <a:cubicBezTo>
                  <a:pt x="10032" y="18547"/>
                  <a:pt x="10043" y="18547"/>
                  <a:pt x="10054" y="18541"/>
                </a:cubicBezTo>
                <a:close/>
                <a:moveTo>
                  <a:pt x="9822" y="18564"/>
                </a:moveTo>
                <a:cubicBezTo>
                  <a:pt x="9816" y="18570"/>
                  <a:pt x="9811" y="18575"/>
                  <a:pt x="9799" y="18575"/>
                </a:cubicBezTo>
                <a:cubicBezTo>
                  <a:pt x="9793" y="18575"/>
                  <a:pt x="9788" y="18570"/>
                  <a:pt x="9782" y="18570"/>
                </a:cubicBezTo>
                <a:cubicBezTo>
                  <a:pt x="9793" y="18564"/>
                  <a:pt x="9811" y="18564"/>
                  <a:pt x="9822" y="18564"/>
                </a:cubicBezTo>
                <a:close/>
                <a:moveTo>
                  <a:pt x="9958" y="18553"/>
                </a:moveTo>
                <a:cubicBezTo>
                  <a:pt x="9958" y="18558"/>
                  <a:pt x="9952" y="18564"/>
                  <a:pt x="9947" y="18575"/>
                </a:cubicBezTo>
                <a:lnTo>
                  <a:pt x="9947" y="18570"/>
                </a:lnTo>
                <a:cubicBezTo>
                  <a:pt x="9930" y="18570"/>
                  <a:pt x="9924" y="18564"/>
                  <a:pt x="9924" y="18553"/>
                </a:cubicBezTo>
                <a:close/>
                <a:moveTo>
                  <a:pt x="9464" y="18570"/>
                </a:moveTo>
                <a:cubicBezTo>
                  <a:pt x="9464" y="18574"/>
                  <a:pt x="9467" y="18577"/>
                  <a:pt x="9469" y="18581"/>
                </a:cubicBezTo>
                <a:lnTo>
                  <a:pt x="9464" y="18581"/>
                </a:lnTo>
                <a:cubicBezTo>
                  <a:pt x="9459" y="18581"/>
                  <a:pt x="9459" y="18575"/>
                  <a:pt x="9459" y="18570"/>
                </a:cubicBezTo>
                <a:close/>
                <a:moveTo>
                  <a:pt x="10225" y="18530"/>
                </a:moveTo>
                <a:lnTo>
                  <a:pt x="10225" y="18530"/>
                </a:lnTo>
                <a:cubicBezTo>
                  <a:pt x="10219" y="18536"/>
                  <a:pt x="10219" y="18547"/>
                  <a:pt x="10219" y="18553"/>
                </a:cubicBezTo>
                <a:cubicBezTo>
                  <a:pt x="10213" y="18558"/>
                  <a:pt x="10202" y="18558"/>
                  <a:pt x="10196" y="18564"/>
                </a:cubicBezTo>
                <a:cubicBezTo>
                  <a:pt x="10185" y="18570"/>
                  <a:pt x="10174" y="18570"/>
                  <a:pt x="10162" y="18581"/>
                </a:cubicBezTo>
                <a:cubicBezTo>
                  <a:pt x="10157" y="18575"/>
                  <a:pt x="10151" y="18575"/>
                  <a:pt x="10140" y="18575"/>
                </a:cubicBezTo>
                <a:cubicBezTo>
                  <a:pt x="10168" y="18558"/>
                  <a:pt x="10191" y="18536"/>
                  <a:pt x="10225" y="18530"/>
                </a:cubicBezTo>
                <a:close/>
                <a:moveTo>
                  <a:pt x="9584" y="18570"/>
                </a:moveTo>
                <a:cubicBezTo>
                  <a:pt x="9584" y="18575"/>
                  <a:pt x="9589" y="18581"/>
                  <a:pt x="9589" y="18587"/>
                </a:cubicBezTo>
                <a:cubicBezTo>
                  <a:pt x="9584" y="18581"/>
                  <a:pt x="9572" y="18581"/>
                  <a:pt x="9567" y="18581"/>
                </a:cubicBezTo>
                <a:cubicBezTo>
                  <a:pt x="9572" y="18575"/>
                  <a:pt x="9578" y="18575"/>
                  <a:pt x="9584" y="18570"/>
                </a:cubicBezTo>
                <a:close/>
                <a:moveTo>
                  <a:pt x="9704" y="18566"/>
                </a:moveTo>
                <a:cubicBezTo>
                  <a:pt x="9722" y="18566"/>
                  <a:pt x="9741" y="18568"/>
                  <a:pt x="9759" y="18570"/>
                </a:cubicBezTo>
                <a:lnTo>
                  <a:pt x="9759" y="18587"/>
                </a:lnTo>
                <a:lnTo>
                  <a:pt x="9640" y="18587"/>
                </a:lnTo>
                <a:cubicBezTo>
                  <a:pt x="9629" y="18587"/>
                  <a:pt x="9623" y="18581"/>
                  <a:pt x="9612" y="18581"/>
                </a:cubicBezTo>
                <a:cubicBezTo>
                  <a:pt x="9641" y="18570"/>
                  <a:pt x="9672" y="18566"/>
                  <a:pt x="9704" y="18566"/>
                </a:cubicBezTo>
                <a:close/>
                <a:moveTo>
                  <a:pt x="9567" y="18564"/>
                </a:moveTo>
                <a:cubicBezTo>
                  <a:pt x="9572" y="18574"/>
                  <a:pt x="9563" y="18593"/>
                  <a:pt x="9549" y="18593"/>
                </a:cubicBezTo>
                <a:cubicBezTo>
                  <a:pt x="9547" y="18593"/>
                  <a:pt x="9546" y="18593"/>
                  <a:pt x="9544" y="18592"/>
                </a:cubicBezTo>
                <a:lnTo>
                  <a:pt x="9544" y="18587"/>
                </a:lnTo>
                <a:cubicBezTo>
                  <a:pt x="9532" y="18587"/>
                  <a:pt x="9527" y="18575"/>
                  <a:pt x="9527" y="18570"/>
                </a:cubicBezTo>
                <a:cubicBezTo>
                  <a:pt x="9538" y="18570"/>
                  <a:pt x="9555" y="18564"/>
                  <a:pt x="9567" y="18564"/>
                </a:cubicBezTo>
                <a:close/>
                <a:moveTo>
                  <a:pt x="11314" y="18553"/>
                </a:moveTo>
                <a:cubicBezTo>
                  <a:pt x="11303" y="18564"/>
                  <a:pt x="11286" y="18587"/>
                  <a:pt x="11274" y="18598"/>
                </a:cubicBezTo>
                <a:cubicBezTo>
                  <a:pt x="11308" y="18581"/>
                  <a:pt x="11337" y="18570"/>
                  <a:pt x="11371" y="18570"/>
                </a:cubicBezTo>
                <a:cubicBezTo>
                  <a:pt x="11359" y="18564"/>
                  <a:pt x="11331" y="18558"/>
                  <a:pt x="11314" y="18553"/>
                </a:cubicBezTo>
                <a:close/>
                <a:moveTo>
                  <a:pt x="10622" y="18575"/>
                </a:moveTo>
                <a:cubicBezTo>
                  <a:pt x="10576" y="18587"/>
                  <a:pt x="10531" y="18598"/>
                  <a:pt x="10486" y="18615"/>
                </a:cubicBezTo>
                <a:cubicBezTo>
                  <a:pt x="10486" y="18604"/>
                  <a:pt x="10480" y="18598"/>
                  <a:pt x="10474" y="18587"/>
                </a:cubicBezTo>
                <a:lnTo>
                  <a:pt x="10622" y="18575"/>
                </a:lnTo>
                <a:close/>
                <a:moveTo>
                  <a:pt x="7864" y="18464"/>
                </a:moveTo>
                <a:cubicBezTo>
                  <a:pt x="7893" y="18464"/>
                  <a:pt x="7921" y="18479"/>
                  <a:pt x="7950" y="18479"/>
                </a:cubicBezTo>
                <a:cubicBezTo>
                  <a:pt x="8057" y="18496"/>
                  <a:pt x="8165" y="18513"/>
                  <a:pt x="8273" y="18530"/>
                </a:cubicBezTo>
                <a:cubicBezTo>
                  <a:pt x="8449" y="18553"/>
                  <a:pt x="8619" y="18575"/>
                  <a:pt x="8789" y="18598"/>
                </a:cubicBezTo>
                <a:cubicBezTo>
                  <a:pt x="8801" y="18604"/>
                  <a:pt x="8812" y="18609"/>
                  <a:pt x="8823" y="18621"/>
                </a:cubicBezTo>
                <a:cubicBezTo>
                  <a:pt x="8630" y="18609"/>
                  <a:pt x="8443" y="18581"/>
                  <a:pt x="8256" y="18547"/>
                </a:cubicBezTo>
                <a:lnTo>
                  <a:pt x="8239" y="18547"/>
                </a:lnTo>
                <a:lnTo>
                  <a:pt x="8182" y="18536"/>
                </a:lnTo>
                <a:lnTo>
                  <a:pt x="8176" y="18536"/>
                </a:lnTo>
                <a:cubicBezTo>
                  <a:pt x="8131" y="18530"/>
                  <a:pt x="8086" y="18519"/>
                  <a:pt x="8040" y="18513"/>
                </a:cubicBezTo>
                <a:cubicBezTo>
                  <a:pt x="8040" y="18519"/>
                  <a:pt x="8040" y="18524"/>
                  <a:pt x="8040" y="18530"/>
                </a:cubicBezTo>
                <a:cubicBezTo>
                  <a:pt x="7978" y="18485"/>
                  <a:pt x="7904" y="18490"/>
                  <a:pt x="7830" y="18473"/>
                </a:cubicBezTo>
                <a:cubicBezTo>
                  <a:pt x="7842" y="18467"/>
                  <a:pt x="7853" y="18464"/>
                  <a:pt x="7864" y="18464"/>
                </a:cubicBezTo>
                <a:close/>
                <a:moveTo>
                  <a:pt x="8829" y="18598"/>
                </a:moveTo>
                <a:cubicBezTo>
                  <a:pt x="8874" y="18604"/>
                  <a:pt x="8925" y="18609"/>
                  <a:pt x="8976" y="18615"/>
                </a:cubicBezTo>
                <a:lnTo>
                  <a:pt x="8993" y="18615"/>
                </a:lnTo>
                <a:cubicBezTo>
                  <a:pt x="9067" y="18621"/>
                  <a:pt x="9141" y="18615"/>
                  <a:pt x="9215" y="18632"/>
                </a:cubicBezTo>
                <a:cubicBezTo>
                  <a:pt x="9189" y="18637"/>
                  <a:pt x="9162" y="18639"/>
                  <a:pt x="9135" y="18639"/>
                </a:cubicBezTo>
                <a:cubicBezTo>
                  <a:pt x="9076" y="18639"/>
                  <a:pt x="9015" y="18630"/>
                  <a:pt x="8956" y="18630"/>
                </a:cubicBezTo>
                <a:cubicBezTo>
                  <a:pt x="8920" y="18630"/>
                  <a:pt x="8885" y="18633"/>
                  <a:pt x="8852" y="18644"/>
                </a:cubicBezTo>
                <a:cubicBezTo>
                  <a:pt x="8852" y="18634"/>
                  <a:pt x="8852" y="18626"/>
                  <a:pt x="8852" y="18621"/>
                </a:cubicBezTo>
                <a:lnTo>
                  <a:pt x="8835" y="18621"/>
                </a:lnTo>
                <a:cubicBezTo>
                  <a:pt x="8829" y="18615"/>
                  <a:pt x="8829" y="18604"/>
                  <a:pt x="8829" y="18598"/>
                </a:cubicBezTo>
                <a:close/>
                <a:moveTo>
                  <a:pt x="9256" y="18616"/>
                </a:moveTo>
                <a:cubicBezTo>
                  <a:pt x="9274" y="18616"/>
                  <a:pt x="9292" y="18636"/>
                  <a:pt x="9266" y="18649"/>
                </a:cubicBezTo>
                <a:cubicBezTo>
                  <a:pt x="9263" y="18651"/>
                  <a:pt x="9259" y="18652"/>
                  <a:pt x="9255" y="18652"/>
                </a:cubicBezTo>
                <a:cubicBezTo>
                  <a:pt x="9238" y="18652"/>
                  <a:pt x="9220" y="18635"/>
                  <a:pt x="9243" y="18621"/>
                </a:cubicBezTo>
                <a:cubicBezTo>
                  <a:pt x="9247" y="18617"/>
                  <a:pt x="9252" y="18616"/>
                  <a:pt x="9256" y="18616"/>
                </a:cubicBezTo>
                <a:close/>
                <a:moveTo>
                  <a:pt x="9901" y="18558"/>
                </a:moveTo>
                <a:lnTo>
                  <a:pt x="9901" y="18558"/>
                </a:lnTo>
                <a:cubicBezTo>
                  <a:pt x="9890" y="18581"/>
                  <a:pt x="9896" y="18598"/>
                  <a:pt x="9907" y="18615"/>
                </a:cubicBezTo>
                <a:cubicBezTo>
                  <a:pt x="9926" y="18619"/>
                  <a:pt x="9944" y="18621"/>
                  <a:pt x="9962" y="18621"/>
                </a:cubicBezTo>
                <a:cubicBezTo>
                  <a:pt x="10014" y="18621"/>
                  <a:pt x="10064" y="18609"/>
                  <a:pt x="10113" y="18609"/>
                </a:cubicBezTo>
                <a:cubicBezTo>
                  <a:pt x="10120" y="18609"/>
                  <a:pt x="10127" y="18609"/>
                  <a:pt x="10134" y="18609"/>
                </a:cubicBezTo>
                <a:cubicBezTo>
                  <a:pt x="10179" y="18604"/>
                  <a:pt x="10230" y="18615"/>
                  <a:pt x="10264" y="18581"/>
                </a:cubicBezTo>
                <a:cubicBezTo>
                  <a:pt x="10259" y="18581"/>
                  <a:pt x="10247" y="18575"/>
                  <a:pt x="10242" y="18575"/>
                </a:cubicBezTo>
                <a:cubicBezTo>
                  <a:pt x="10259" y="18575"/>
                  <a:pt x="10270" y="18575"/>
                  <a:pt x="10281" y="18570"/>
                </a:cubicBezTo>
                <a:lnTo>
                  <a:pt x="10281" y="18570"/>
                </a:lnTo>
                <a:cubicBezTo>
                  <a:pt x="10273" y="18583"/>
                  <a:pt x="10278" y="18611"/>
                  <a:pt x="10294" y="18611"/>
                </a:cubicBezTo>
                <a:cubicBezTo>
                  <a:pt x="10299" y="18611"/>
                  <a:pt x="10304" y="18609"/>
                  <a:pt x="10310" y="18604"/>
                </a:cubicBezTo>
                <a:cubicBezTo>
                  <a:pt x="10361" y="18598"/>
                  <a:pt x="10412" y="18592"/>
                  <a:pt x="10463" y="18587"/>
                </a:cubicBezTo>
                <a:lnTo>
                  <a:pt x="10463" y="18615"/>
                </a:lnTo>
                <a:lnTo>
                  <a:pt x="10452" y="18615"/>
                </a:lnTo>
                <a:cubicBezTo>
                  <a:pt x="10452" y="18609"/>
                  <a:pt x="10446" y="18598"/>
                  <a:pt x="10440" y="18592"/>
                </a:cubicBezTo>
                <a:cubicBezTo>
                  <a:pt x="10412" y="18604"/>
                  <a:pt x="10389" y="18615"/>
                  <a:pt x="10361" y="18626"/>
                </a:cubicBezTo>
                <a:cubicBezTo>
                  <a:pt x="10335" y="18621"/>
                  <a:pt x="10308" y="18615"/>
                  <a:pt x="10282" y="18615"/>
                </a:cubicBezTo>
                <a:cubicBezTo>
                  <a:pt x="10256" y="18615"/>
                  <a:pt x="10230" y="18621"/>
                  <a:pt x="10208" y="18638"/>
                </a:cubicBezTo>
                <a:lnTo>
                  <a:pt x="10191" y="18638"/>
                </a:lnTo>
                <a:cubicBezTo>
                  <a:pt x="10185" y="18632"/>
                  <a:pt x="10174" y="18621"/>
                  <a:pt x="10174" y="18621"/>
                </a:cubicBezTo>
                <a:cubicBezTo>
                  <a:pt x="10145" y="18626"/>
                  <a:pt x="10123" y="18632"/>
                  <a:pt x="10094" y="18638"/>
                </a:cubicBezTo>
                <a:cubicBezTo>
                  <a:pt x="9969" y="18644"/>
                  <a:pt x="9850" y="18649"/>
                  <a:pt x="9725" y="18661"/>
                </a:cubicBezTo>
                <a:cubicBezTo>
                  <a:pt x="9688" y="18652"/>
                  <a:pt x="9651" y="18650"/>
                  <a:pt x="9613" y="18650"/>
                </a:cubicBezTo>
                <a:cubicBezTo>
                  <a:pt x="9561" y="18650"/>
                  <a:pt x="9508" y="18654"/>
                  <a:pt x="9455" y="18654"/>
                </a:cubicBezTo>
                <a:cubicBezTo>
                  <a:pt x="9417" y="18654"/>
                  <a:pt x="9378" y="18652"/>
                  <a:pt x="9340" y="18644"/>
                </a:cubicBezTo>
                <a:cubicBezTo>
                  <a:pt x="9385" y="18638"/>
                  <a:pt x="9425" y="18632"/>
                  <a:pt x="9470" y="18632"/>
                </a:cubicBezTo>
                <a:lnTo>
                  <a:pt x="9470" y="18638"/>
                </a:lnTo>
                <a:cubicBezTo>
                  <a:pt x="9470" y="18638"/>
                  <a:pt x="9476" y="18632"/>
                  <a:pt x="9476" y="18632"/>
                </a:cubicBezTo>
                <a:cubicBezTo>
                  <a:pt x="9578" y="18626"/>
                  <a:pt x="9680" y="18626"/>
                  <a:pt x="9788" y="18626"/>
                </a:cubicBezTo>
                <a:cubicBezTo>
                  <a:pt x="9793" y="18626"/>
                  <a:pt x="9798" y="18625"/>
                  <a:pt x="9803" y="18625"/>
                </a:cubicBezTo>
                <a:cubicBezTo>
                  <a:pt x="9813" y="18625"/>
                  <a:pt x="9824" y="18626"/>
                  <a:pt x="9835" y="18626"/>
                </a:cubicBezTo>
                <a:cubicBezTo>
                  <a:pt x="9850" y="18626"/>
                  <a:pt x="9864" y="18624"/>
                  <a:pt x="9873" y="18609"/>
                </a:cubicBezTo>
                <a:lnTo>
                  <a:pt x="9833" y="18581"/>
                </a:lnTo>
                <a:cubicBezTo>
                  <a:pt x="9839" y="18575"/>
                  <a:pt x="9839" y="18570"/>
                  <a:pt x="9845" y="18564"/>
                </a:cubicBezTo>
                <a:cubicBezTo>
                  <a:pt x="9862" y="18564"/>
                  <a:pt x="9879" y="18564"/>
                  <a:pt x="9901" y="18558"/>
                </a:cubicBezTo>
                <a:close/>
                <a:moveTo>
                  <a:pt x="10184" y="18694"/>
                </a:moveTo>
                <a:lnTo>
                  <a:pt x="10184" y="18694"/>
                </a:lnTo>
                <a:cubicBezTo>
                  <a:pt x="10184" y="18694"/>
                  <a:pt x="10184" y="18695"/>
                  <a:pt x="10183" y="18695"/>
                </a:cubicBezTo>
                <a:lnTo>
                  <a:pt x="10183" y="18695"/>
                </a:lnTo>
                <a:lnTo>
                  <a:pt x="10185" y="18695"/>
                </a:lnTo>
                <a:cubicBezTo>
                  <a:pt x="10185" y="18694"/>
                  <a:pt x="10184" y="18694"/>
                  <a:pt x="10184" y="18694"/>
                </a:cubicBezTo>
                <a:close/>
                <a:moveTo>
                  <a:pt x="10183" y="18695"/>
                </a:moveTo>
                <a:lnTo>
                  <a:pt x="10134" y="18723"/>
                </a:lnTo>
                <a:cubicBezTo>
                  <a:pt x="10151" y="18723"/>
                  <a:pt x="10162" y="18723"/>
                  <a:pt x="10179" y="18717"/>
                </a:cubicBezTo>
                <a:cubicBezTo>
                  <a:pt x="10179" y="18711"/>
                  <a:pt x="10181" y="18703"/>
                  <a:pt x="10183" y="18695"/>
                </a:cubicBezTo>
                <a:close/>
                <a:moveTo>
                  <a:pt x="10972" y="18764"/>
                </a:moveTo>
                <a:lnTo>
                  <a:pt x="10972" y="18764"/>
                </a:lnTo>
                <a:cubicBezTo>
                  <a:pt x="10970" y="18771"/>
                  <a:pt x="10968" y="18779"/>
                  <a:pt x="10968" y="18785"/>
                </a:cubicBezTo>
                <a:lnTo>
                  <a:pt x="10972" y="18764"/>
                </a:lnTo>
                <a:close/>
                <a:moveTo>
                  <a:pt x="9260" y="18695"/>
                </a:moveTo>
                <a:lnTo>
                  <a:pt x="9260" y="18695"/>
                </a:lnTo>
                <a:cubicBezTo>
                  <a:pt x="9254" y="18712"/>
                  <a:pt x="9243" y="18740"/>
                  <a:pt x="9237" y="18751"/>
                </a:cubicBezTo>
                <a:lnTo>
                  <a:pt x="9311" y="18751"/>
                </a:lnTo>
                <a:cubicBezTo>
                  <a:pt x="9306" y="18763"/>
                  <a:pt x="9289" y="18785"/>
                  <a:pt x="9283" y="18797"/>
                </a:cubicBezTo>
                <a:cubicBezTo>
                  <a:pt x="9260" y="18797"/>
                  <a:pt x="9237" y="18797"/>
                  <a:pt x="9220" y="18780"/>
                </a:cubicBezTo>
                <a:cubicBezTo>
                  <a:pt x="9220" y="18746"/>
                  <a:pt x="9243" y="18717"/>
                  <a:pt x="9260" y="18695"/>
                </a:cubicBezTo>
                <a:close/>
                <a:moveTo>
                  <a:pt x="9345" y="18751"/>
                </a:moveTo>
                <a:cubicBezTo>
                  <a:pt x="9383" y="18751"/>
                  <a:pt x="9421" y="18754"/>
                  <a:pt x="9459" y="18754"/>
                </a:cubicBezTo>
                <a:cubicBezTo>
                  <a:pt x="9478" y="18754"/>
                  <a:pt x="9497" y="18753"/>
                  <a:pt x="9515" y="18751"/>
                </a:cubicBezTo>
                <a:lnTo>
                  <a:pt x="9515" y="18751"/>
                </a:lnTo>
                <a:cubicBezTo>
                  <a:pt x="9504" y="18774"/>
                  <a:pt x="9481" y="18774"/>
                  <a:pt x="9464" y="18785"/>
                </a:cubicBezTo>
                <a:cubicBezTo>
                  <a:pt x="9464" y="18791"/>
                  <a:pt x="9464" y="18802"/>
                  <a:pt x="9464" y="18808"/>
                </a:cubicBezTo>
                <a:cubicBezTo>
                  <a:pt x="9413" y="18785"/>
                  <a:pt x="9351" y="18802"/>
                  <a:pt x="9311" y="18785"/>
                </a:cubicBezTo>
                <a:cubicBezTo>
                  <a:pt x="9311" y="18763"/>
                  <a:pt x="9323" y="18751"/>
                  <a:pt x="9345" y="18751"/>
                </a:cubicBezTo>
                <a:close/>
                <a:moveTo>
                  <a:pt x="9508" y="18788"/>
                </a:moveTo>
                <a:cubicBezTo>
                  <a:pt x="9515" y="18788"/>
                  <a:pt x="9521" y="18792"/>
                  <a:pt x="9521" y="18802"/>
                </a:cubicBezTo>
                <a:cubicBezTo>
                  <a:pt x="9515" y="18808"/>
                  <a:pt x="9498" y="18819"/>
                  <a:pt x="9493" y="18819"/>
                </a:cubicBezTo>
                <a:cubicBezTo>
                  <a:pt x="9469" y="18808"/>
                  <a:pt x="9492" y="18788"/>
                  <a:pt x="9508" y="18788"/>
                </a:cubicBezTo>
                <a:close/>
                <a:moveTo>
                  <a:pt x="9106" y="0"/>
                </a:moveTo>
                <a:cubicBezTo>
                  <a:pt x="9089" y="0"/>
                  <a:pt x="9075" y="23"/>
                  <a:pt x="9062" y="28"/>
                </a:cubicBezTo>
                <a:cubicBezTo>
                  <a:pt x="9051" y="27"/>
                  <a:pt x="9041" y="26"/>
                  <a:pt x="9032" y="26"/>
                </a:cubicBezTo>
                <a:cubicBezTo>
                  <a:pt x="8978" y="26"/>
                  <a:pt x="8935" y="41"/>
                  <a:pt x="8891" y="85"/>
                </a:cubicBezTo>
                <a:cubicBezTo>
                  <a:pt x="8891" y="73"/>
                  <a:pt x="8891" y="50"/>
                  <a:pt x="8891" y="39"/>
                </a:cubicBezTo>
                <a:cubicBezTo>
                  <a:pt x="8886" y="50"/>
                  <a:pt x="8874" y="73"/>
                  <a:pt x="8869" y="85"/>
                </a:cubicBezTo>
                <a:cubicBezTo>
                  <a:pt x="8856" y="76"/>
                  <a:pt x="8841" y="49"/>
                  <a:pt x="8822" y="49"/>
                </a:cubicBezTo>
                <a:cubicBezTo>
                  <a:pt x="8815" y="49"/>
                  <a:pt x="8808" y="53"/>
                  <a:pt x="8801" y="62"/>
                </a:cubicBezTo>
                <a:cubicBezTo>
                  <a:pt x="8761" y="62"/>
                  <a:pt x="8715" y="56"/>
                  <a:pt x="8676" y="56"/>
                </a:cubicBezTo>
                <a:cubicBezTo>
                  <a:pt x="8715" y="79"/>
                  <a:pt x="8767" y="90"/>
                  <a:pt x="8812" y="96"/>
                </a:cubicBezTo>
                <a:lnTo>
                  <a:pt x="8823" y="56"/>
                </a:lnTo>
                <a:cubicBezTo>
                  <a:pt x="8834" y="82"/>
                  <a:pt x="8853" y="96"/>
                  <a:pt x="8874" y="96"/>
                </a:cubicBezTo>
                <a:cubicBezTo>
                  <a:pt x="8885" y="96"/>
                  <a:pt x="8897" y="92"/>
                  <a:pt x="8908" y="85"/>
                </a:cubicBezTo>
                <a:lnTo>
                  <a:pt x="8908" y="85"/>
                </a:lnTo>
                <a:lnTo>
                  <a:pt x="8903" y="119"/>
                </a:lnTo>
                <a:cubicBezTo>
                  <a:pt x="8925" y="85"/>
                  <a:pt x="8948" y="56"/>
                  <a:pt x="8982" y="33"/>
                </a:cubicBezTo>
                <a:cubicBezTo>
                  <a:pt x="9033" y="56"/>
                  <a:pt x="9045" y="107"/>
                  <a:pt x="9050" y="153"/>
                </a:cubicBezTo>
                <a:cubicBezTo>
                  <a:pt x="9096" y="164"/>
                  <a:pt x="9141" y="170"/>
                  <a:pt x="9186" y="175"/>
                </a:cubicBezTo>
                <a:cubicBezTo>
                  <a:pt x="8948" y="192"/>
                  <a:pt x="8715" y="204"/>
                  <a:pt x="8477" y="204"/>
                </a:cubicBezTo>
                <a:cubicBezTo>
                  <a:pt x="8483" y="192"/>
                  <a:pt x="8494" y="175"/>
                  <a:pt x="8506" y="170"/>
                </a:cubicBezTo>
                <a:cubicBezTo>
                  <a:pt x="8500" y="170"/>
                  <a:pt x="8489" y="164"/>
                  <a:pt x="8483" y="164"/>
                </a:cubicBezTo>
                <a:cubicBezTo>
                  <a:pt x="8479" y="196"/>
                  <a:pt x="8464" y="214"/>
                  <a:pt x="8439" y="214"/>
                </a:cubicBezTo>
                <a:cubicBezTo>
                  <a:pt x="8429" y="214"/>
                  <a:pt x="8417" y="210"/>
                  <a:pt x="8403" y="204"/>
                </a:cubicBezTo>
                <a:lnTo>
                  <a:pt x="8454" y="170"/>
                </a:lnTo>
                <a:cubicBezTo>
                  <a:pt x="8437" y="170"/>
                  <a:pt x="8420" y="175"/>
                  <a:pt x="8409" y="175"/>
                </a:cubicBezTo>
                <a:cubicBezTo>
                  <a:pt x="8403" y="192"/>
                  <a:pt x="8403" y="204"/>
                  <a:pt x="8392" y="215"/>
                </a:cubicBezTo>
                <a:cubicBezTo>
                  <a:pt x="8324" y="221"/>
                  <a:pt x="8250" y="221"/>
                  <a:pt x="8176" y="226"/>
                </a:cubicBezTo>
                <a:cubicBezTo>
                  <a:pt x="8173" y="226"/>
                  <a:pt x="8169" y="226"/>
                  <a:pt x="8166" y="226"/>
                </a:cubicBezTo>
                <a:cubicBezTo>
                  <a:pt x="8112" y="226"/>
                  <a:pt x="8048" y="251"/>
                  <a:pt x="7990" y="251"/>
                </a:cubicBezTo>
                <a:cubicBezTo>
                  <a:pt x="7959" y="251"/>
                  <a:pt x="7929" y="244"/>
                  <a:pt x="7904" y="221"/>
                </a:cubicBezTo>
                <a:cubicBezTo>
                  <a:pt x="7864" y="221"/>
                  <a:pt x="7819" y="215"/>
                  <a:pt x="7779" y="209"/>
                </a:cubicBezTo>
                <a:lnTo>
                  <a:pt x="7751" y="232"/>
                </a:lnTo>
                <a:cubicBezTo>
                  <a:pt x="7741" y="227"/>
                  <a:pt x="7730" y="224"/>
                  <a:pt x="7721" y="224"/>
                </a:cubicBezTo>
                <a:cubicBezTo>
                  <a:pt x="7699" y="224"/>
                  <a:pt x="7681" y="238"/>
                  <a:pt x="7677" y="266"/>
                </a:cubicBezTo>
                <a:cubicBezTo>
                  <a:pt x="7706" y="266"/>
                  <a:pt x="7728" y="266"/>
                  <a:pt x="7751" y="260"/>
                </a:cubicBezTo>
                <a:lnTo>
                  <a:pt x="7751" y="260"/>
                </a:lnTo>
                <a:cubicBezTo>
                  <a:pt x="7717" y="277"/>
                  <a:pt x="7683" y="283"/>
                  <a:pt x="7643" y="289"/>
                </a:cubicBezTo>
                <a:cubicBezTo>
                  <a:pt x="7649" y="277"/>
                  <a:pt x="7649" y="255"/>
                  <a:pt x="7654" y="243"/>
                </a:cubicBezTo>
                <a:lnTo>
                  <a:pt x="7654" y="243"/>
                </a:lnTo>
                <a:cubicBezTo>
                  <a:pt x="7637" y="249"/>
                  <a:pt x="7615" y="260"/>
                  <a:pt x="7598" y="272"/>
                </a:cubicBezTo>
                <a:cubicBezTo>
                  <a:pt x="7598" y="249"/>
                  <a:pt x="7598" y="226"/>
                  <a:pt x="7598" y="204"/>
                </a:cubicBezTo>
                <a:cubicBezTo>
                  <a:pt x="7626" y="198"/>
                  <a:pt x="7643" y="192"/>
                  <a:pt x="7666" y="187"/>
                </a:cubicBezTo>
                <a:cubicBezTo>
                  <a:pt x="7671" y="187"/>
                  <a:pt x="7683" y="192"/>
                  <a:pt x="7689" y="198"/>
                </a:cubicBezTo>
                <a:cubicBezTo>
                  <a:pt x="7745" y="192"/>
                  <a:pt x="7796" y="175"/>
                  <a:pt x="7853" y="147"/>
                </a:cubicBezTo>
                <a:lnTo>
                  <a:pt x="7898" y="175"/>
                </a:lnTo>
                <a:cubicBezTo>
                  <a:pt x="7898" y="164"/>
                  <a:pt x="7904" y="136"/>
                  <a:pt x="7904" y="124"/>
                </a:cubicBezTo>
                <a:cubicBezTo>
                  <a:pt x="7879" y="117"/>
                  <a:pt x="7854" y="114"/>
                  <a:pt x="7829" y="114"/>
                </a:cubicBezTo>
                <a:cubicBezTo>
                  <a:pt x="7758" y="114"/>
                  <a:pt x="7686" y="137"/>
                  <a:pt x="7615" y="141"/>
                </a:cubicBezTo>
                <a:lnTo>
                  <a:pt x="7620" y="113"/>
                </a:lnTo>
                <a:lnTo>
                  <a:pt x="7620" y="113"/>
                </a:lnTo>
                <a:cubicBezTo>
                  <a:pt x="7615" y="119"/>
                  <a:pt x="7609" y="136"/>
                  <a:pt x="7609" y="147"/>
                </a:cubicBezTo>
                <a:cubicBezTo>
                  <a:pt x="7558" y="147"/>
                  <a:pt x="7507" y="153"/>
                  <a:pt x="7462" y="175"/>
                </a:cubicBezTo>
                <a:cubicBezTo>
                  <a:pt x="7451" y="174"/>
                  <a:pt x="7440" y="173"/>
                  <a:pt x="7430" y="173"/>
                </a:cubicBezTo>
                <a:cubicBezTo>
                  <a:pt x="7404" y="173"/>
                  <a:pt x="7383" y="181"/>
                  <a:pt x="7371" y="209"/>
                </a:cubicBezTo>
                <a:cubicBezTo>
                  <a:pt x="7365" y="204"/>
                  <a:pt x="7359" y="187"/>
                  <a:pt x="7354" y="175"/>
                </a:cubicBezTo>
                <a:cubicBezTo>
                  <a:pt x="7354" y="187"/>
                  <a:pt x="7348" y="215"/>
                  <a:pt x="7348" y="226"/>
                </a:cubicBezTo>
                <a:cubicBezTo>
                  <a:pt x="7337" y="221"/>
                  <a:pt x="7308" y="209"/>
                  <a:pt x="7291" y="204"/>
                </a:cubicBezTo>
                <a:cubicBezTo>
                  <a:pt x="7291" y="209"/>
                  <a:pt x="7286" y="221"/>
                  <a:pt x="7286" y="226"/>
                </a:cubicBezTo>
                <a:cubicBezTo>
                  <a:pt x="7310" y="229"/>
                  <a:pt x="7336" y="233"/>
                  <a:pt x="7361" y="233"/>
                </a:cubicBezTo>
                <a:cubicBezTo>
                  <a:pt x="7396" y="233"/>
                  <a:pt x="7430" y="225"/>
                  <a:pt x="7456" y="192"/>
                </a:cubicBezTo>
                <a:cubicBezTo>
                  <a:pt x="7467" y="198"/>
                  <a:pt x="7490" y="209"/>
                  <a:pt x="7501" y="221"/>
                </a:cubicBezTo>
                <a:cubicBezTo>
                  <a:pt x="7530" y="209"/>
                  <a:pt x="7564" y="204"/>
                  <a:pt x="7592" y="198"/>
                </a:cubicBezTo>
                <a:lnTo>
                  <a:pt x="7592" y="198"/>
                </a:lnTo>
                <a:cubicBezTo>
                  <a:pt x="7586" y="215"/>
                  <a:pt x="7581" y="255"/>
                  <a:pt x="7575" y="272"/>
                </a:cubicBezTo>
                <a:lnTo>
                  <a:pt x="7530" y="255"/>
                </a:lnTo>
                <a:lnTo>
                  <a:pt x="7530" y="306"/>
                </a:lnTo>
                <a:cubicBezTo>
                  <a:pt x="7524" y="306"/>
                  <a:pt x="7507" y="317"/>
                  <a:pt x="7501" y="317"/>
                </a:cubicBezTo>
                <a:lnTo>
                  <a:pt x="7501" y="260"/>
                </a:lnTo>
                <a:cubicBezTo>
                  <a:pt x="7484" y="272"/>
                  <a:pt x="7473" y="294"/>
                  <a:pt x="7462" y="311"/>
                </a:cubicBezTo>
                <a:cubicBezTo>
                  <a:pt x="7450" y="317"/>
                  <a:pt x="7433" y="323"/>
                  <a:pt x="7416" y="328"/>
                </a:cubicBezTo>
                <a:cubicBezTo>
                  <a:pt x="7433" y="311"/>
                  <a:pt x="7456" y="306"/>
                  <a:pt x="7462" y="289"/>
                </a:cubicBezTo>
                <a:cubicBezTo>
                  <a:pt x="7454" y="283"/>
                  <a:pt x="7447" y="280"/>
                  <a:pt x="7440" y="280"/>
                </a:cubicBezTo>
                <a:cubicBezTo>
                  <a:pt x="7410" y="280"/>
                  <a:pt x="7392" y="336"/>
                  <a:pt x="7359" y="346"/>
                </a:cubicBezTo>
                <a:cubicBezTo>
                  <a:pt x="7337" y="346"/>
                  <a:pt x="7291" y="340"/>
                  <a:pt x="7269" y="340"/>
                </a:cubicBezTo>
                <a:cubicBezTo>
                  <a:pt x="7280" y="328"/>
                  <a:pt x="7297" y="306"/>
                  <a:pt x="7308" y="294"/>
                </a:cubicBezTo>
                <a:lnTo>
                  <a:pt x="7308" y="294"/>
                </a:lnTo>
                <a:cubicBezTo>
                  <a:pt x="7285" y="313"/>
                  <a:pt x="7257" y="324"/>
                  <a:pt x="7229" y="324"/>
                </a:cubicBezTo>
                <a:cubicBezTo>
                  <a:pt x="7224" y="324"/>
                  <a:pt x="7218" y="324"/>
                  <a:pt x="7212" y="323"/>
                </a:cubicBezTo>
                <a:lnTo>
                  <a:pt x="7212" y="323"/>
                </a:lnTo>
                <a:cubicBezTo>
                  <a:pt x="7229" y="328"/>
                  <a:pt x="7257" y="340"/>
                  <a:pt x="7269" y="346"/>
                </a:cubicBezTo>
                <a:cubicBezTo>
                  <a:pt x="7256" y="360"/>
                  <a:pt x="7243" y="367"/>
                  <a:pt x="7231" y="367"/>
                </a:cubicBezTo>
                <a:cubicBezTo>
                  <a:pt x="7211" y="367"/>
                  <a:pt x="7192" y="350"/>
                  <a:pt x="7178" y="328"/>
                </a:cubicBezTo>
                <a:cubicBezTo>
                  <a:pt x="7172" y="340"/>
                  <a:pt x="7161" y="363"/>
                  <a:pt x="7155" y="374"/>
                </a:cubicBezTo>
                <a:cubicBezTo>
                  <a:pt x="7093" y="402"/>
                  <a:pt x="7030" y="414"/>
                  <a:pt x="6968" y="436"/>
                </a:cubicBezTo>
                <a:cubicBezTo>
                  <a:pt x="6979" y="414"/>
                  <a:pt x="6996" y="391"/>
                  <a:pt x="7008" y="363"/>
                </a:cubicBezTo>
                <a:lnTo>
                  <a:pt x="7008" y="363"/>
                </a:lnTo>
                <a:cubicBezTo>
                  <a:pt x="6974" y="380"/>
                  <a:pt x="6957" y="408"/>
                  <a:pt x="6951" y="442"/>
                </a:cubicBezTo>
                <a:cubicBezTo>
                  <a:pt x="6934" y="431"/>
                  <a:pt x="6917" y="414"/>
                  <a:pt x="6906" y="397"/>
                </a:cubicBezTo>
                <a:lnTo>
                  <a:pt x="6906" y="397"/>
                </a:lnTo>
                <a:cubicBezTo>
                  <a:pt x="6911" y="419"/>
                  <a:pt x="6917" y="436"/>
                  <a:pt x="6917" y="453"/>
                </a:cubicBezTo>
                <a:cubicBezTo>
                  <a:pt x="6871" y="453"/>
                  <a:pt x="6832" y="476"/>
                  <a:pt x="6792" y="493"/>
                </a:cubicBezTo>
                <a:cubicBezTo>
                  <a:pt x="6792" y="482"/>
                  <a:pt x="6798" y="459"/>
                  <a:pt x="6798" y="448"/>
                </a:cubicBezTo>
                <a:lnTo>
                  <a:pt x="6798" y="448"/>
                </a:lnTo>
                <a:cubicBezTo>
                  <a:pt x="6786" y="453"/>
                  <a:pt x="6764" y="453"/>
                  <a:pt x="6752" y="459"/>
                </a:cubicBezTo>
                <a:cubicBezTo>
                  <a:pt x="6803" y="499"/>
                  <a:pt x="6741" y="521"/>
                  <a:pt x="6707" y="533"/>
                </a:cubicBezTo>
                <a:lnTo>
                  <a:pt x="6701" y="533"/>
                </a:lnTo>
                <a:lnTo>
                  <a:pt x="6690" y="516"/>
                </a:lnTo>
                <a:cubicBezTo>
                  <a:pt x="6690" y="521"/>
                  <a:pt x="6690" y="527"/>
                  <a:pt x="6690" y="538"/>
                </a:cubicBezTo>
                <a:cubicBezTo>
                  <a:pt x="6645" y="550"/>
                  <a:pt x="6599" y="567"/>
                  <a:pt x="6559" y="589"/>
                </a:cubicBezTo>
                <a:cubicBezTo>
                  <a:pt x="6531" y="601"/>
                  <a:pt x="6508" y="612"/>
                  <a:pt x="6486" y="624"/>
                </a:cubicBezTo>
                <a:cubicBezTo>
                  <a:pt x="6480" y="629"/>
                  <a:pt x="6474" y="629"/>
                  <a:pt x="6469" y="629"/>
                </a:cubicBezTo>
                <a:cubicBezTo>
                  <a:pt x="6463" y="633"/>
                  <a:pt x="6457" y="634"/>
                  <a:pt x="6450" y="634"/>
                </a:cubicBezTo>
                <a:cubicBezTo>
                  <a:pt x="6436" y="634"/>
                  <a:pt x="6421" y="629"/>
                  <a:pt x="6406" y="629"/>
                </a:cubicBezTo>
                <a:cubicBezTo>
                  <a:pt x="6401" y="641"/>
                  <a:pt x="6389" y="658"/>
                  <a:pt x="6384" y="675"/>
                </a:cubicBezTo>
                <a:cubicBezTo>
                  <a:pt x="6378" y="663"/>
                  <a:pt x="6367" y="652"/>
                  <a:pt x="6361" y="641"/>
                </a:cubicBezTo>
                <a:cubicBezTo>
                  <a:pt x="6344" y="652"/>
                  <a:pt x="6332" y="658"/>
                  <a:pt x="6315" y="663"/>
                </a:cubicBezTo>
                <a:cubicBezTo>
                  <a:pt x="6315" y="663"/>
                  <a:pt x="6310" y="663"/>
                  <a:pt x="6310" y="658"/>
                </a:cubicBezTo>
                <a:cubicBezTo>
                  <a:pt x="6298" y="658"/>
                  <a:pt x="6281" y="669"/>
                  <a:pt x="6276" y="680"/>
                </a:cubicBezTo>
                <a:cubicBezTo>
                  <a:pt x="6270" y="682"/>
                  <a:pt x="6265" y="685"/>
                  <a:pt x="6260" y="687"/>
                </a:cubicBezTo>
                <a:lnTo>
                  <a:pt x="6260" y="687"/>
                </a:lnTo>
                <a:cubicBezTo>
                  <a:pt x="6259" y="687"/>
                  <a:pt x="6259" y="686"/>
                  <a:pt x="6259" y="686"/>
                </a:cubicBezTo>
                <a:cubicBezTo>
                  <a:pt x="6259" y="686"/>
                  <a:pt x="6259" y="687"/>
                  <a:pt x="6259" y="687"/>
                </a:cubicBezTo>
                <a:lnTo>
                  <a:pt x="6259" y="687"/>
                </a:lnTo>
                <a:cubicBezTo>
                  <a:pt x="6259" y="687"/>
                  <a:pt x="6259" y="687"/>
                  <a:pt x="6260" y="687"/>
                </a:cubicBezTo>
                <a:lnTo>
                  <a:pt x="6260" y="687"/>
                </a:lnTo>
                <a:cubicBezTo>
                  <a:pt x="6265" y="693"/>
                  <a:pt x="6276" y="703"/>
                  <a:pt x="6281" y="709"/>
                </a:cubicBezTo>
                <a:cubicBezTo>
                  <a:pt x="6304" y="697"/>
                  <a:pt x="6338" y="692"/>
                  <a:pt x="6367" y="680"/>
                </a:cubicBezTo>
                <a:lnTo>
                  <a:pt x="6367" y="680"/>
                </a:lnTo>
                <a:cubicBezTo>
                  <a:pt x="6338" y="697"/>
                  <a:pt x="6310" y="709"/>
                  <a:pt x="6281" y="726"/>
                </a:cubicBezTo>
                <a:cubicBezTo>
                  <a:pt x="6287" y="737"/>
                  <a:pt x="6298" y="754"/>
                  <a:pt x="6304" y="771"/>
                </a:cubicBezTo>
                <a:cubicBezTo>
                  <a:pt x="6344" y="737"/>
                  <a:pt x="6395" y="714"/>
                  <a:pt x="6446" y="697"/>
                </a:cubicBezTo>
                <a:cubicBezTo>
                  <a:pt x="6446" y="686"/>
                  <a:pt x="6457" y="669"/>
                  <a:pt x="6463" y="663"/>
                </a:cubicBezTo>
                <a:cubicBezTo>
                  <a:pt x="6474" y="669"/>
                  <a:pt x="6486" y="680"/>
                  <a:pt x="6491" y="686"/>
                </a:cubicBezTo>
                <a:cubicBezTo>
                  <a:pt x="6514" y="663"/>
                  <a:pt x="6531" y="646"/>
                  <a:pt x="6554" y="624"/>
                </a:cubicBezTo>
                <a:cubicBezTo>
                  <a:pt x="6557" y="625"/>
                  <a:pt x="6561" y="626"/>
                  <a:pt x="6565" y="626"/>
                </a:cubicBezTo>
                <a:cubicBezTo>
                  <a:pt x="6575" y="626"/>
                  <a:pt x="6585" y="622"/>
                  <a:pt x="6593" y="618"/>
                </a:cubicBezTo>
                <a:cubicBezTo>
                  <a:pt x="6597" y="618"/>
                  <a:pt x="6601" y="618"/>
                  <a:pt x="6604" y="618"/>
                </a:cubicBezTo>
                <a:cubicBezTo>
                  <a:pt x="6668" y="618"/>
                  <a:pt x="6728" y="572"/>
                  <a:pt x="6792" y="567"/>
                </a:cubicBezTo>
                <a:lnTo>
                  <a:pt x="6792" y="567"/>
                </a:lnTo>
                <a:cubicBezTo>
                  <a:pt x="6628" y="629"/>
                  <a:pt x="6463" y="703"/>
                  <a:pt x="6315" y="799"/>
                </a:cubicBezTo>
                <a:cubicBezTo>
                  <a:pt x="6315" y="799"/>
                  <a:pt x="6315" y="799"/>
                  <a:pt x="6315" y="805"/>
                </a:cubicBezTo>
                <a:cubicBezTo>
                  <a:pt x="6276" y="816"/>
                  <a:pt x="6236" y="833"/>
                  <a:pt x="6196" y="856"/>
                </a:cubicBezTo>
                <a:cubicBezTo>
                  <a:pt x="6196" y="845"/>
                  <a:pt x="6185" y="822"/>
                  <a:pt x="6185" y="816"/>
                </a:cubicBezTo>
                <a:cubicBezTo>
                  <a:pt x="6168" y="816"/>
                  <a:pt x="6134" y="822"/>
                  <a:pt x="6111" y="828"/>
                </a:cubicBezTo>
                <a:cubicBezTo>
                  <a:pt x="6111" y="839"/>
                  <a:pt x="6106" y="856"/>
                  <a:pt x="6106" y="873"/>
                </a:cubicBezTo>
                <a:lnTo>
                  <a:pt x="6140" y="862"/>
                </a:lnTo>
                <a:lnTo>
                  <a:pt x="6140" y="862"/>
                </a:lnTo>
                <a:cubicBezTo>
                  <a:pt x="6128" y="873"/>
                  <a:pt x="6100" y="890"/>
                  <a:pt x="6088" y="896"/>
                </a:cubicBezTo>
                <a:cubicBezTo>
                  <a:pt x="6088" y="885"/>
                  <a:pt x="6094" y="868"/>
                  <a:pt x="6100" y="862"/>
                </a:cubicBezTo>
                <a:cubicBezTo>
                  <a:pt x="6094" y="856"/>
                  <a:pt x="6077" y="845"/>
                  <a:pt x="6071" y="839"/>
                </a:cubicBezTo>
                <a:cubicBezTo>
                  <a:pt x="6043" y="850"/>
                  <a:pt x="6015" y="862"/>
                  <a:pt x="5986" y="873"/>
                </a:cubicBezTo>
                <a:lnTo>
                  <a:pt x="5992" y="896"/>
                </a:lnTo>
                <a:cubicBezTo>
                  <a:pt x="6006" y="893"/>
                  <a:pt x="6020" y="892"/>
                  <a:pt x="6035" y="892"/>
                </a:cubicBezTo>
                <a:cubicBezTo>
                  <a:pt x="6049" y="892"/>
                  <a:pt x="6063" y="893"/>
                  <a:pt x="6077" y="896"/>
                </a:cubicBezTo>
                <a:cubicBezTo>
                  <a:pt x="6043" y="896"/>
                  <a:pt x="6015" y="907"/>
                  <a:pt x="5992" y="930"/>
                </a:cubicBezTo>
                <a:lnTo>
                  <a:pt x="5975" y="879"/>
                </a:lnTo>
                <a:cubicBezTo>
                  <a:pt x="5947" y="890"/>
                  <a:pt x="5918" y="902"/>
                  <a:pt x="5890" y="913"/>
                </a:cubicBezTo>
                <a:lnTo>
                  <a:pt x="5981" y="913"/>
                </a:lnTo>
                <a:cubicBezTo>
                  <a:pt x="5967" y="927"/>
                  <a:pt x="5949" y="937"/>
                  <a:pt x="5927" y="937"/>
                </a:cubicBezTo>
                <a:cubicBezTo>
                  <a:pt x="5922" y="937"/>
                  <a:pt x="5918" y="937"/>
                  <a:pt x="5913" y="936"/>
                </a:cubicBezTo>
                <a:cubicBezTo>
                  <a:pt x="5862" y="970"/>
                  <a:pt x="5805" y="981"/>
                  <a:pt x="5754" y="1009"/>
                </a:cubicBezTo>
                <a:lnTo>
                  <a:pt x="5737" y="981"/>
                </a:lnTo>
                <a:cubicBezTo>
                  <a:pt x="5731" y="998"/>
                  <a:pt x="5720" y="1021"/>
                  <a:pt x="5714" y="1038"/>
                </a:cubicBezTo>
                <a:cubicBezTo>
                  <a:pt x="5708" y="1021"/>
                  <a:pt x="5691" y="1009"/>
                  <a:pt x="5680" y="992"/>
                </a:cubicBezTo>
                <a:cubicBezTo>
                  <a:pt x="5674" y="1015"/>
                  <a:pt x="5663" y="1038"/>
                  <a:pt x="5646" y="1060"/>
                </a:cubicBezTo>
                <a:cubicBezTo>
                  <a:pt x="5629" y="1060"/>
                  <a:pt x="5612" y="1066"/>
                  <a:pt x="5595" y="1072"/>
                </a:cubicBezTo>
                <a:cubicBezTo>
                  <a:pt x="5612" y="1049"/>
                  <a:pt x="5629" y="1026"/>
                  <a:pt x="5635" y="1004"/>
                </a:cubicBezTo>
                <a:lnTo>
                  <a:pt x="5635" y="1004"/>
                </a:lnTo>
                <a:cubicBezTo>
                  <a:pt x="5623" y="1009"/>
                  <a:pt x="5595" y="1026"/>
                  <a:pt x="5584" y="1038"/>
                </a:cubicBezTo>
                <a:cubicBezTo>
                  <a:pt x="5578" y="1026"/>
                  <a:pt x="5567" y="1009"/>
                  <a:pt x="5567" y="998"/>
                </a:cubicBezTo>
                <a:cubicBezTo>
                  <a:pt x="5561" y="1015"/>
                  <a:pt x="5555" y="1043"/>
                  <a:pt x="5555" y="1055"/>
                </a:cubicBezTo>
                <a:cubicBezTo>
                  <a:pt x="5539" y="1055"/>
                  <a:pt x="5513" y="1066"/>
                  <a:pt x="5496" y="1066"/>
                </a:cubicBezTo>
                <a:cubicBezTo>
                  <a:pt x="5482" y="1066"/>
                  <a:pt x="5473" y="1060"/>
                  <a:pt x="5476" y="1038"/>
                </a:cubicBezTo>
                <a:lnTo>
                  <a:pt x="5476" y="1038"/>
                </a:lnTo>
                <a:lnTo>
                  <a:pt x="5481" y="1043"/>
                </a:lnTo>
                <a:cubicBezTo>
                  <a:pt x="5532" y="981"/>
                  <a:pt x="5652" y="998"/>
                  <a:pt x="5680" y="907"/>
                </a:cubicBezTo>
                <a:cubicBezTo>
                  <a:pt x="5680" y="919"/>
                  <a:pt x="5686" y="936"/>
                  <a:pt x="5691" y="941"/>
                </a:cubicBezTo>
                <a:cubicBezTo>
                  <a:pt x="5879" y="879"/>
                  <a:pt x="6060" y="788"/>
                  <a:pt x="6253" y="731"/>
                </a:cubicBezTo>
                <a:cubicBezTo>
                  <a:pt x="6259" y="715"/>
                  <a:pt x="6259" y="704"/>
                  <a:pt x="6259" y="687"/>
                </a:cubicBezTo>
                <a:lnTo>
                  <a:pt x="6259" y="687"/>
                </a:lnTo>
                <a:cubicBezTo>
                  <a:pt x="6099" y="750"/>
                  <a:pt x="5936" y="773"/>
                  <a:pt x="5782" y="839"/>
                </a:cubicBezTo>
                <a:cubicBezTo>
                  <a:pt x="5759" y="879"/>
                  <a:pt x="5714" y="868"/>
                  <a:pt x="5674" y="873"/>
                </a:cubicBezTo>
                <a:cubicBezTo>
                  <a:pt x="5635" y="902"/>
                  <a:pt x="5589" y="924"/>
                  <a:pt x="5544" y="941"/>
                </a:cubicBezTo>
                <a:cubicBezTo>
                  <a:pt x="5538" y="947"/>
                  <a:pt x="5527" y="958"/>
                  <a:pt x="5521" y="964"/>
                </a:cubicBezTo>
                <a:cubicBezTo>
                  <a:pt x="5498" y="964"/>
                  <a:pt x="5476" y="970"/>
                  <a:pt x="5447" y="970"/>
                </a:cubicBezTo>
                <a:cubicBezTo>
                  <a:pt x="5430" y="981"/>
                  <a:pt x="5413" y="992"/>
                  <a:pt x="5396" y="1009"/>
                </a:cubicBezTo>
                <a:cubicBezTo>
                  <a:pt x="5391" y="1004"/>
                  <a:pt x="5374" y="998"/>
                  <a:pt x="5368" y="998"/>
                </a:cubicBezTo>
                <a:lnTo>
                  <a:pt x="5374" y="1015"/>
                </a:lnTo>
                <a:cubicBezTo>
                  <a:pt x="5340" y="1026"/>
                  <a:pt x="5306" y="1038"/>
                  <a:pt x="5271" y="1055"/>
                </a:cubicBezTo>
                <a:cubicBezTo>
                  <a:pt x="5271" y="1049"/>
                  <a:pt x="5266" y="1043"/>
                  <a:pt x="5260" y="1038"/>
                </a:cubicBezTo>
                <a:cubicBezTo>
                  <a:pt x="5254" y="1049"/>
                  <a:pt x="5249" y="1066"/>
                  <a:pt x="5243" y="1072"/>
                </a:cubicBezTo>
                <a:cubicBezTo>
                  <a:pt x="5175" y="1072"/>
                  <a:pt x="5130" y="1146"/>
                  <a:pt x="5062" y="1151"/>
                </a:cubicBezTo>
                <a:cubicBezTo>
                  <a:pt x="4993" y="1236"/>
                  <a:pt x="4874" y="1242"/>
                  <a:pt x="4789" y="1304"/>
                </a:cubicBezTo>
                <a:cubicBezTo>
                  <a:pt x="4789" y="1316"/>
                  <a:pt x="4789" y="1338"/>
                  <a:pt x="4789" y="1344"/>
                </a:cubicBezTo>
                <a:cubicBezTo>
                  <a:pt x="4778" y="1344"/>
                  <a:pt x="4761" y="1333"/>
                  <a:pt x="4749" y="1333"/>
                </a:cubicBezTo>
                <a:cubicBezTo>
                  <a:pt x="4642" y="1395"/>
                  <a:pt x="4511" y="1424"/>
                  <a:pt x="4420" y="1514"/>
                </a:cubicBezTo>
                <a:cubicBezTo>
                  <a:pt x="4426" y="1520"/>
                  <a:pt x="4432" y="1537"/>
                  <a:pt x="4437" y="1543"/>
                </a:cubicBezTo>
                <a:cubicBezTo>
                  <a:pt x="4488" y="1514"/>
                  <a:pt x="4540" y="1480"/>
                  <a:pt x="4585" y="1446"/>
                </a:cubicBezTo>
                <a:cubicBezTo>
                  <a:pt x="4596" y="1446"/>
                  <a:pt x="4608" y="1452"/>
                  <a:pt x="4613" y="1452"/>
                </a:cubicBezTo>
                <a:cubicBezTo>
                  <a:pt x="4681" y="1395"/>
                  <a:pt x="4778" y="1367"/>
                  <a:pt x="4857" y="1327"/>
                </a:cubicBezTo>
                <a:cubicBezTo>
                  <a:pt x="4857" y="1321"/>
                  <a:pt x="4863" y="1304"/>
                  <a:pt x="4863" y="1293"/>
                </a:cubicBezTo>
                <a:cubicBezTo>
                  <a:pt x="4886" y="1293"/>
                  <a:pt x="4908" y="1293"/>
                  <a:pt x="4937" y="1287"/>
                </a:cubicBezTo>
                <a:cubicBezTo>
                  <a:pt x="4942" y="1276"/>
                  <a:pt x="4948" y="1248"/>
                  <a:pt x="4954" y="1236"/>
                </a:cubicBezTo>
                <a:cubicBezTo>
                  <a:pt x="4959" y="1242"/>
                  <a:pt x="4971" y="1259"/>
                  <a:pt x="4976" y="1265"/>
                </a:cubicBezTo>
                <a:cubicBezTo>
                  <a:pt x="4988" y="1259"/>
                  <a:pt x="4999" y="1236"/>
                  <a:pt x="5010" y="1231"/>
                </a:cubicBezTo>
                <a:cubicBezTo>
                  <a:pt x="5022" y="1242"/>
                  <a:pt x="5039" y="1253"/>
                  <a:pt x="5056" y="1265"/>
                </a:cubicBezTo>
                <a:cubicBezTo>
                  <a:pt x="5050" y="1253"/>
                  <a:pt x="5039" y="1236"/>
                  <a:pt x="5033" y="1225"/>
                </a:cubicBezTo>
                <a:cubicBezTo>
                  <a:pt x="5181" y="1168"/>
                  <a:pt x="5323" y="1117"/>
                  <a:pt x="5459" y="1043"/>
                </a:cubicBezTo>
                <a:cubicBezTo>
                  <a:pt x="5464" y="1077"/>
                  <a:pt x="5464" y="1106"/>
                  <a:pt x="5464" y="1134"/>
                </a:cubicBezTo>
                <a:cubicBezTo>
                  <a:pt x="5459" y="1123"/>
                  <a:pt x="5453" y="1106"/>
                  <a:pt x="5447" y="1094"/>
                </a:cubicBezTo>
                <a:cubicBezTo>
                  <a:pt x="5374" y="1117"/>
                  <a:pt x="5311" y="1157"/>
                  <a:pt x="5243" y="1191"/>
                </a:cubicBezTo>
                <a:cubicBezTo>
                  <a:pt x="5254" y="1197"/>
                  <a:pt x="5266" y="1214"/>
                  <a:pt x="5271" y="1219"/>
                </a:cubicBezTo>
                <a:cubicBezTo>
                  <a:pt x="5186" y="1276"/>
                  <a:pt x="5096" y="1321"/>
                  <a:pt x="4999" y="1361"/>
                </a:cubicBezTo>
                <a:cubicBezTo>
                  <a:pt x="5005" y="1327"/>
                  <a:pt x="5027" y="1310"/>
                  <a:pt x="5056" y="1293"/>
                </a:cubicBezTo>
                <a:lnTo>
                  <a:pt x="5056" y="1287"/>
                </a:lnTo>
                <a:cubicBezTo>
                  <a:pt x="5039" y="1293"/>
                  <a:pt x="5016" y="1304"/>
                  <a:pt x="4993" y="1310"/>
                </a:cubicBezTo>
                <a:cubicBezTo>
                  <a:pt x="4993" y="1333"/>
                  <a:pt x="4993" y="1355"/>
                  <a:pt x="4993" y="1378"/>
                </a:cubicBezTo>
                <a:cubicBezTo>
                  <a:pt x="4991" y="1379"/>
                  <a:pt x="4989" y="1379"/>
                  <a:pt x="4987" y="1379"/>
                </a:cubicBezTo>
                <a:cubicBezTo>
                  <a:pt x="4965" y="1379"/>
                  <a:pt x="4964" y="1348"/>
                  <a:pt x="4948" y="1333"/>
                </a:cubicBezTo>
                <a:cubicBezTo>
                  <a:pt x="4914" y="1361"/>
                  <a:pt x="4869" y="1384"/>
                  <a:pt x="4829" y="1407"/>
                </a:cubicBezTo>
                <a:lnTo>
                  <a:pt x="4908" y="1401"/>
                </a:lnTo>
                <a:lnTo>
                  <a:pt x="4908" y="1401"/>
                </a:lnTo>
                <a:cubicBezTo>
                  <a:pt x="4864" y="1419"/>
                  <a:pt x="4823" y="1471"/>
                  <a:pt x="4777" y="1471"/>
                </a:cubicBezTo>
                <a:cubicBezTo>
                  <a:pt x="4765" y="1471"/>
                  <a:pt x="4752" y="1467"/>
                  <a:pt x="4738" y="1458"/>
                </a:cubicBezTo>
                <a:cubicBezTo>
                  <a:pt x="4710" y="1475"/>
                  <a:pt x="4681" y="1492"/>
                  <a:pt x="4653" y="1514"/>
                </a:cubicBezTo>
                <a:cubicBezTo>
                  <a:pt x="4670" y="1503"/>
                  <a:pt x="4687" y="1497"/>
                  <a:pt x="4704" y="1492"/>
                </a:cubicBezTo>
                <a:lnTo>
                  <a:pt x="4715" y="1503"/>
                </a:lnTo>
                <a:cubicBezTo>
                  <a:pt x="4687" y="1520"/>
                  <a:pt x="4659" y="1537"/>
                  <a:pt x="4636" y="1554"/>
                </a:cubicBezTo>
                <a:cubicBezTo>
                  <a:pt x="4630" y="1548"/>
                  <a:pt x="4619" y="1531"/>
                  <a:pt x="4613" y="1526"/>
                </a:cubicBezTo>
                <a:lnTo>
                  <a:pt x="4613" y="1526"/>
                </a:lnTo>
                <a:cubicBezTo>
                  <a:pt x="4630" y="1560"/>
                  <a:pt x="4602" y="1571"/>
                  <a:pt x="4574" y="1577"/>
                </a:cubicBezTo>
                <a:cubicBezTo>
                  <a:pt x="4574" y="1571"/>
                  <a:pt x="4568" y="1548"/>
                  <a:pt x="4568" y="1537"/>
                </a:cubicBezTo>
                <a:cubicBezTo>
                  <a:pt x="4494" y="1594"/>
                  <a:pt x="4409" y="1639"/>
                  <a:pt x="4330" y="1690"/>
                </a:cubicBezTo>
                <a:cubicBezTo>
                  <a:pt x="4341" y="1685"/>
                  <a:pt x="4364" y="1673"/>
                  <a:pt x="4375" y="1668"/>
                </a:cubicBezTo>
                <a:lnTo>
                  <a:pt x="4398" y="1696"/>
                </a:lnTo>
                <a:cubicBezTo>
                  <a:pt x="4369" y="1713"/>
                  <a:pt x="4341" y="1730"/>
                  <a:pt x="4313" y="1747"/>
                </a:cubicBezTo>
                <a:cubicBezTo>
                  <a:pt x="4307" y="1736"/>
                  <a:pt x="4301" y="1719"/>
                  <a:pt x="4301" y="1707"/>
                </a:cubicBezTo>
                <a:cubicBezTo>
                  <a:pt x="4199" y="1764"/>
                  <a:pt x="4097" y="1821"/>
                  <a:pt x="4012" y="1894"/>
                </a:cubicBezTo>
                <a:cubicBezTo>
                  <a:pt x="4069" y="1872"/>
                  <a:pt x="4114" y="1832"/>
                  <a:pt x="4176" y="1815"/>
                </a:cubicBezTo>
                <a:lnTo>
                  <a:pt x="4176" y="1815"/>
                </a:lnTo>
                <a:cubicBezTo>
                  <a:pt x="4108" y="1883"/>
                  <a:pt x="4023" y="1929"/>
                  <a:pt x="3944" y="1968"/>
                </a:cubicBezTo>
                <a:cubicBezTo>
                  <a:pt x="3938" y="1963"/>
                  <a:pt x="3927" y="1963"/>
                  <a:pt x="3921" y="1963"/>
                </a:cubicBezTo>
                <a:cubicBezTo>
                  <a:pt x="3918" y="1962"/>
                  <a:pt x="3914" y="1962"/>
                  <a:pt x="3911" y="1962"/>
                </a:cubicBezTo>
                <a:cubicBezTo>
                  <a:pt x="3881" y="1962"/>
                  <a:pt x="3856" y="1982"/>
                  <a:pt x="3836" y="2002"/>
                </a:cubicBezTo>
                <a:cubicBezTo>
                  <a:pt x="3843" y="2005"/>
                  <a:pt x="3850" y="2006"/>
                  <a:pt x="3856" y="2006"/>
                </a:cubicBezTo>
                <a:cubicBezTo>
                  <a:pt x="3878" y="2006"/>
                  <a:pt x="3900" y="1995"/>
                  <a:pt x="3921" y="1991"/>
                </a:cubicBezTo>
                <a:lnTo>
                  <a:pt x="3921" y="1991"/>
                </a:lnTo>
                <a:cubicBezTo>
                  <a:pt x="3893" y="2019"/>
                  <a:pt x="3859" y="2042"/>
                  <a:pt x="3825" y="2065"/>
                </a:cubicBezTo>
                <a:cubicBezTo>
                  <a:pt x="3819" y="2053"/>
                  <a:pt x="3813" y="2036"/>
                  <a:pt x="3813" y="2025"/>
                </a:cubicBezTo>
                <a:cubicBezTo>
                  <a:pt x="3785" y="2042"/>
                  <a:pt x="3757" y="2065"/>
                  <a:pt x="3728" y="2082"/>
                </a:cubicBezTo>
                <a:lnTo>
                  <a:pt x="3796" y="2082"/>
                </a:lnTo>
                <a:cubicBezTo>
                  <a:pt x="3757" y="2110"/>
                  <a:pt x="3711" y="2138"/>
                  <a:pt x="3666" y="2161"/>
                </a:cubicBezTo>
                <a:cubicBezTo>
                  <a:pt x="3649" y="2150"/>
                  <a:pt x="3632" y="2133"/>
                  <a:pt x="3620" y="2121"/>
                </a:cubicBezTo>
                <a:cubicBezTo>
                  <a:pt x="3603" y="2212"/>
                  <a:pt x="3473" y="2235"/>
                  <a:pt x="3433" y="2320"/>
                </a:cubicBezTo>
                <a:cubicBezTo>
                  <a:pt x="3444" y="2314"/>
                  <a:pt x="3462" y="2297"/>
                  <a:pt x="3473" y="2292"/>
                </a:cubicBezTo>
                <a:cubicBezTo>
                  <a:pt x="3479" y="2297"/>
                  <a:pt x="3490" y="2303"/>
                  <a:pt x="3496" y="2309"/>
                </a:cubicBezTo>
                <a:cubicBezTo>
                  <a:pt x="3484" y="2314"/>
                  <a:pt x="3456" y="2331"/>
                  <a:pt x="3444" y="2337"/>
                </a:cubicBezTo>
                <a:cubicBezTo>
                  <a:pt x="3433" y="2348"/>
                  <a:pt x="3427" y="2360"/>
                  <a:pt x="3422" y="2377"/>
                </a:cubicBezTo>
                <a:cubicBezTo>
                  <a:pt x="3416" y="2360"/>
                  <a:pt x="3405" y="2337"/>
                  <a:pt x="3399" y="2320"/>
                </a:cubicBezTo>
                <a:cubicBezTo>
                  <a:pt x="3365" y="2343"/>
                  <a:pt x="3337" y="2365"/>
                  <a:pt x="3325" y="2405"/>
                </a:cubicBezTo>
                <a:cubicBezTo>
                  <a:pt x="3291" y="2428"/>
                  <a:pt x="3257" y="2445"/>
                  <a:pt x="3223" y="2462"/>
                </a:cubicBezTo>
                <a:lnTo>
                  <a:pt x="3206" y="2496"/>
                </a:lnTo>
                <a:cubicBezTo>
                  <a:pt x="3161" y="2519"/>
                  <a:pt x="3121" y="2547"/>
                  <a:pt x="3087" y="2581"/>
                </a:cubicBezTo>
                <a:cubicBezTo>
                  <a:pt x="3092" y="2567"/>
                  <a:pt x="3093" y="2549"/>
                  <a:pt x="3096" y="2537"/>
                </a:cubicBezTo>
                <a:lnTo>
                  <a:pt x="3096" y="2537"/>
                </a:lnTo>
                <a:cubicBezTo>
                  <a:pt x="3077" y="2584"/>
                  <a:pt x="3035" y="2612"/>
                  <a:pt x="3025" y="2666"/>
                </a:cubicBezTo>
                <a:cubicBezTo>
                  <a:pt x="3059" y="2638"/>
                  <a:pt x="3098" y="2609"/>
                  <a:pt x="3138" y="2592"/>
                </a:cubicBezTo>
                <a:lnTo>
                  <a:pt x="3138" y="2592"/>
                </a:lnTo>
                <a:cubicBezTo>
                  <a:pt x="3036" y="2700"/>
                  <a:pt x="2917" y="2797"/>
                  <a:pt x="2798" y="2887"/>
                </a:cubicBezTo>
                <a:cubicBezTo>
                  <a:pt x="2815" y="2865"/>
                  <a:pt x="2837" y="2848"/>
                  <a:pt x="2854" y="2825"/>
                </a:cubicBezTo>
                <a:cubicBezTo>
                  <a:pt x="2848" y="2822"/>
                  <a:pt x="2841" y="2821"/>
                  <a:pt x="2835" y="2821"/>
                </a:cubicBezTo>
                <a:cubicBezTo>
                  <a:pt x="2813" y="2821"/>
                  <a:pt x="2792" y="2833"/>
                  <a:pt x="2775" y="2842"/>
                </a:cubicBezTo>
                <a:cubicBezTo>
                  <a:pt x="2758" y="2865"/>
                  <a:pt x="2747" y="2893"/>
                  <a:pt x="2730" y="2916"/>
                </a:cubicBezTo>
                <a:cubicBezTo>
                  <a:pt x="2724" y="2910"/>
                  <a:pt x="2707" y="2904"/>
                  <a:pt x="2701" y="2904"/>
                </a:cubicBezTo>
                <a:cubicBezTo>
                  <a:pt x="2706" y="2931"/>
                  <a:pt x="2659" y="2998"/>
                  <a:pt x="2630" y="2998"/>
                </a:cubicBezTo>
                <a:cubicBezTo>
                  <a:pt x="2621" y="2998"/>
                  <a:pt x="2614" y="2992"/>
                  <a:pt x="2610" y="2978"/>
                </a:cubicBezTo>
                <a:cubicBezTo>
                  <a:pt x="2684" y="2859"/>
                  <a:pt x="2820" y="2791"/>
                  <a:pt x="2888" y="2666"/>
                </a:cubicBezTo>
                <a:lnTo>
                  <a:pt x="2917" y="2666"/>
                </a:lnTo>
                <a:cubicBezTo>
                  <a:pt x="2974" y="2604"/>
                  <a:pt x="3047" y="2553"/>
                  <a:pt x="3110" y="2502"/>
                </a:cubicBezTo>
                <a:cubicBezTo>
                  <a:pt x="3104" y="2485"/>
                  <a:pt x="3087" y="2456"/>
                  <a:pt x="3081" y="2439"/>
                </a:cubicBezTo>
                <a:cubicBezTo>
                  <a:pt x="3042" y="2468"/>
                  <a:pt x="3008" y="2507"/>
                  <a:pt x="3013" y="2558"/>
                </a:cubicBezTo>
                <a:cubicBezTo>
                  <a:pt x="2996" y="2564"/>
                  <a:pt x="2979" y="2575"/>
                  <a:pt x="2962" y="2581"/>
                </a:cubicBezTo>
                <a:cubicBezTo>
                  <a:pt x="2917" y="2581"/>
                  <a:pt x="2900" y="2638"/>
                  <a:pt x="2871" y="2655"/>
                </a:cubicBezTo>
                <a:lnTo>
                  <a:pt x="2849" y="2621"/>
                </a:lnTo>
                <a:lnTo>
                  <a:pt x="2849" y="2621"/>
                </a:lnTo>
                <a:cubicBezTo>
                  <a:pt x="2854" y="2632"/>
                  <a:pt x="2860" y="2649"/>
                  <a:pt x="2860" y="2660"/>
                </a:cubicBezTo>
                <a:cubicBezTo>
                  <a:pt x="2837" y="2666"/>
                  <a:pt x="2803" y="2672"/>
                  <a:pt x="2781" y="2672"/>
                </a:cubicBezTo>
                <a:cubicBezTo>
                  <a:pt x="2781" y="2694"/>
                  <a:pt x="2775" y="2711"/>
                  <a:pt x="2775" y="2734"/>
                </a:cubicBezTo>
                <a:cubicBezTo>
                  <a:pt x="2764" y="2729"/>
                  <a:pt x="2741" y="2729"/>
                  <a:pt x="2724" y="2723"/>
                </a:cubicBezTo>
                <a:lnTo>
                  <a:pt x="2724" y="2723"/>
                </a:lnTo>
                <a:cubicBezTo>
                  <a:pt x="2735" y="2729"/>
                  <a:pt x="2747" y="2740"/>
                  <a:pt x="2752" y="2746"/>
                </a:cubicBezTo>
                <a:cubicBezTo>
                  <a:pt x="2726" y="2761"/>
                  <a:pt x="2701" y="2786"/>
                  <a:pt x="2670" y="2786"/>
                </a:cubicBezTo>
                <a:cubicBezTo>
                  <a:pt x="2667" y="2786"/>
                  <a:pt x="2665" y="2786"/>
                  <a:pt x="2662" y="2785"/>
                </a:cubicBezTo>
                <a:lnTo>
                  <a:pt x="2662" y="2785"/>
                </a:lnTo>
                <a:cubicBezTo>
                  <a:pt x="2667" y="2791"/>
                  <a:pt x="2679" y="2797"/>
                  <a:pt x="2684" y="2802"/>
                </a:cubicBezTo>
                <a:cubicBezTo>
                  <a:pt x="2605" y="2865"/>
                  <a:pt x="2542" y="2950"/>
                  <a:pt x="2474" y="3024"/>
                </a:cubicBezTo>
                <a:cubicBezTo>
                  <a:pt x="2469" y="3012"/>
                  <a:pt x="2469" y="2995"/>
                  <a:pt x="2463" y="2984"/>
                </a:cubicBezTo>
                <a:lnTo>
                  <a:pt x="2463" y="2984"/>
                </a:lnTo>
                <a:cubicBezTo>
                  <a:pt x="2469" y="3046"/>
                  <a:pt x="2401" y="3126"/>
                  <a:pt x="2344" y="3126"/>
                </a:cubicBezTo>
                <a:cubicBezTo>
                  <a:pt x="2315" y="3126"/>
                  <a:pt x="2327" y="3160"/>
                  <a:pt x="2321" y="3177"/>
                </a:cubicBezTo>
                <a:cubicBezTo>
                  <a:pt x="2300" y="3198"/>
                  <a:pt x="2283" y="3218"/>
                  <a:pt x="2271" y="3239"/>
                </a:cubicBezTo>
                <a:lnTo>
                  <a:pt x="2271" y="3239"/>
                </a:lnTo>
                <a:cubicBezTo>
                  <a:pt x="2283" y="3235"/>
                  <a:pt x="2294" y="3233"/>
                  <a:pt x="2306" y="3233"/>
                </a:cubicBezTo>
                <a:cubicBezTo>
                  <a:pt x="2342" y="3233"/>
                  <a:pt x="2376" y="3252"/>
                  <a:pt x="2406" y="3273"/>
                </a:cubicBezTo>
                <a:cubicBezTo>
                  <a:pt x="2446" y="3245"/>
                  <a:pt x="2480" y="3216"/>
                  <a:pt x="2514" y="3188"/>
                </a:cubicBezTo>
                <a:lnTo>
                  <a:pt x="2514" y="3188"/>
                </a:lnTo>
                <a:cubicBezTo>
                  <a:pt x="2366" y="3370"/>
                  <a:pt x="2213" y="3557"/>
                  <a:pt x="2054" y="3733"/>
                </a:cubicBezTo>
                <a:cubicBezTo>
                  <a:pt x="2054" y="3721"/>
                  <a:pt x="2049" y="3699"/>
                  <a:pt x="2049" y="3687"/>
                </a:cubicBezTo>
                <a:cubicBezTo>
                  <a:pt x="2043" y="3687"/>
                  <a:pt x="2037" y="3693"/>
                  <a:pt x="2032" y="3699"/>
                </a:cubicBezTo>
                <a:cubicBezTo>
                  <a:pt x="2060" y="3738"/>
                  <a:pt x="2054" y="3767"/>
                  <a:pt x="2003" y="3784"/>
                </a:cubicBezTo>
                <a:cubicBezTo>
                  <a:pt x="2009" y="3767"/>
                  <a:pt x="2015" y="3738"/>
                  <a:pt x="2015" y="3727"/>
                </a:cubicBezTo>
                <a:lnTo>
                  <a:pt x="2015" y="3727"/>
                </a:lnTo>
                <a:cubicBezTo>
                  <a:pt x="2009" y="3738"/>
                  <a:pt x="1998" y="3750"/>
                  <a:pt x="1986" y="3761"/>
                </a:cubicBezTo>
                <a:cubicBezTo>
                  <a:pt x="1998" y="3772"/>
                  <a:pt x="2003" y="3784"/>
                  <a:pt x="2009" y="3801"/>
                </a:cubicBezTo>
                <a:cubicBezTo>
                  <a:pt x="1969" y="3858"/>
                  <a:pt x="1918" y="3909"/>
                  <a:pt x="1873" y="3965"/>
                </a:cubicBezTo>
                <a:cubicBezTo>
                  <a:pt x="1810" y="4028"/>
                  <a:pt x="1782" y="4158"/>
                  <a:pt x="1686" y="4164"/>
                </a:cubicBezTo>
                <a:cubicBezTo>
                  <a:pt x="1657" y="4198"/>
                  <a:pt x="1623" y="4226"/>
                  <a:pt x="1589" y="4249"/>
                </a:cubicBezTo>
                <a:cubicBezTo>
                  <a:pt x="1589" y="4260"/>
                  <a:pt x="1589" y="4277"/>
                  <a:pt x="1589" y="4283"/>
                </a:cubicBezTo>
                <a:cubicBezTo>
                  <a:pt x="1555" y="4300"/>
                  <a:pt x="1544" y="4334"/>
                  <a:pt x="1566" y="4363"/>
                </a:cubicBezTo>
                <a:cubicBezTo>
                  <a:pt x="1583" y="4346"/>
                  <a:pt x="1595" y="4323"/>
                  <a:pt x="1612" y="4306"/>
                </a:cubicBezTo>
                <a:lnTo>
                  <a:pt x="1612" y="4306"/>
                </a:lnTo>
                <a:cubicBezTo>
                  <a:pt x="1601" y="4340"/>
                  <a:pt x="1583" y="4374"/>
                  <a:pt x="1561" y="4402"/>
                </a:cubicBezTo>
                <a:cubicBezTo>
                  <a:pt x="1555" y="4397"/>
                  <a:pt x="1538" y="4374"/>
                  <a:pt x="1532" y="4368"/>
                </a:cubicBezTo>
                <a:cubicBezTo>
                  <a:pt x="1527" y="4385"/>
                  <a:pt x="1521" y="4408"/>
                  <a:pt x="1510" y="4425"/>
                </a:cubicBezTo>
                <a:cubicBezTo>
                  <a:pt x="1498" y="4408"/>
                  <a:pt x="1481" y="4397"/>
                  <a:pt x="1464" y="4380"/>
                </a:cubicBezTo>
                <a:cubicBezTo>
                  <a:pt x="1476" y="4357"/>
                  <a:pt x="1487" y="4340"/>
                  <a:pt x="1498" y="4317"/>
                </a:cubicBezTo>
                <a:cubicBezTo>
                  <a:pt x="1504" y="4317"/>
                  <a:pt x="1515" y="4312"/>
                  <a:pt x="1521" y="4312"/>
                </a:cubicBezTo>
                <a:cubicBezTo>
                  <a:pt x="1555" y="4260"/>
                  <a:pt x="1578" y="4209"/>
                  <a:pt x="1595" y="4158"/>
                </a:cubicBezTo>
                <a:cubicBezTo>
                  <a:pt x="1606" y="4153"/>
                  <a:pt x="1635" y="4141"/>
                  <a:pt x="1646" y="4136"/>
                </a:cubicBezTo>
                <a:cubicBezTo>
                  <a:pt x="1640" y="4130"/>
                  <a:pt x="1623" y="4107"/>
                  <a:pt x="1618" y="4102"/>
                </a:cubicBezTo>
                <a:cubicBezTo>
                  <a:pt x="1527" y="4153"/>
                  <a:pt x="1493" y="4249"/>
                  <a:pt x="1430" y="4323"/>
                </a:cubicBezTo>
                <a:lnTo>
                  <a:pt x="1413" y="4300"/>
                </a:lnTo>
                <a:lnTo>
                  <a:pt x="1413" y="4300"/>
                </a:lnTo>
                <a:cubicBezTo>
                  <a:pt x="1419" y="4312"/>
                  <a:pt x="1425" y="4329"/>
                  <a:pt x="1430" y="4334"/>
                </a:cubicBezTo>
                <a:cubicBezTo>
                  <a:pt x="1396" y="4374"/>
                  <a:pt x="1368" y="4414"/>
                  <a:pt x="1357" y="4465"/>
                </a:cubicBezTo>
                <a:cubicBezTo>
                  <a:pt x="1322" y="4487"/>
                  <a:pt x="1300" y="4516"/>
                  <a:pt x="1317" y="4555"/>
                </a:cubicBezTo>
                <a:cubicBezTo>
                  <a:pt x="1311" y="4550"/>
                  <a:pt x="1288" y="4544"/>
                  <a:pt x="1283" y="4544"/>
                </a:cubicBezTo>
                <a:cubicBezTo>
                  <a:pt x="1288" y="4550"/>
                  <a:pt x="1305" y="4567"/>
                  <a:pt x="1317" y="4578"/>
                </a:cubicBezTo>
                <a:cubicBezTo>
                  <a:pt x="1305" y="4584"/>
                  <a:pt x="1277" y="4601"/>
                  <a:pt x="1260" y="4607"/>
                </a:cubicBezTo>
                <a:cubicBezTo>
                  <a:pt x="1266" y="4612"/>
                  <a:pt x="1271" y="4618"/>
                  <a:pt x="1271" y="4624"/>
                </a:cubicBezTo>
                <a:cubicBezTo>
                  <a:pt x="1317" y="4590"/>
                  <a:pt x="1374" y="4544"/>
                  <a:pt x="1362" y="4482"/>
                </a:cubicBezTo>
                <a:cubicBezTo>
                  <a:pt x="1374" y="4476"/>
                  <a:pt x="1402" y="4465"/>
                  <a:pt x="1413" y="4459"/>
                </a:cubicBezTo>
                <a:cubicBezTo>
                  <a:pt x="1430" y="4436"/>
                  <a:pt x="1442" y="4408"/>
                  <a:pt x="1459" y="4380"/>
                </a:cubicBezTo>
                <a:cubicBezTo>
                  <a:pt x="1470" y="4397"/>
                  <a:pt x="1493" y="4425"/>
                  <a:pt x="1504" y="4442"/>
                </a:cubicBezTo>
                <a:cubicBezTo>
                  <a:pt x="1493" y="4448"/>
                  <a:pt x="1470" y="4459"/>
                  <a:pt x="1459" y="4465"/>
                </a:cubicBezTo>
                <a:cubicBezTo>
                  <a:pt x="1470" y="4476"/>
                  <a:pt x="1481" y="4487"/>
                  <a:pt x="1493" y="4499"/>
                </a:cubicBezTo>
                <a:cubicBezTo>
                  <a:pt x="1493" y="4504"/>
                  <a:pt x="1487" y="4521"/>
                  <a:pt x="1487" y="4533"/>
                </a:cubicBezTo>
                <a:cubicBezTo>
                  <a:pt x="1476" y="4521"/>
                  <a:pt x="1453" y="4499"/>
                  <a:pt x="1442" y="4493"/>
                </a:cubicBezTo>
                <a:lnTo>
                  <a:pt x="1442" y="4493"/>
                </a:lnTo>
                <a:cubicBezTo>
                  <a:pt x="1442" y="4510"/>
                  <a:pt x="1453" y="4533"/>
                  <a:pt x="1459" y="4555"/>
                </a:cubicBezTo>
                <a:cubicBezTo>
                  <a:pt x="1447" y="4567"/>
                  <a:pt x="1442" y="4584"/>
                  <a:pt x="1436" y="4595"/>
                </a:cubicBezTo>
                <a:cubicBezTo>
                  <a:pt x="1436" y="4578"/>
                  <a:pt x="1447" y="4555"/>
                  <a:pt x="1436" y="4538"/>
                </a:cubicBezTo>
                <a:cubicBezTo>
                  <a:pt x="1379" y="4550"/>
                  <a:pt x="1430" y="4618"/>
                  <a:pt x="1413" y="4652"/>
                </a:cubicBezTo>
                <a:cubicBezTo>
                  <a:pt x="1396" y="4669"/>
                  <a:pt x="1362" y="4697"/>
                  <a:pt x="1345" y="4714"/>
                </a:cubicBezTo>
                <a:cubicBezTo>
                  <a:pt x="1345" y="4697"/>
                  <a:pt x="1340" y="4669"/>
                  <a:pt x="1340" y="4658"/>
                </a:cubicBezTo>
                <a:cubicBezTo>
                  <a:pt x="1334" y="4692"/>
                  <a:pt x="1322" y="4720"/>
                  <a:pt x="1294" y="4748"/>
                </a:cubicBezTo>
                <a:cubicBezTo>
                  <a:pt x="1311" y="4737"/>
                  <a:pt x="1334" y="4726"/>
                  <a:pt x="1351" y="4714"/>
                </a:cubicBezTo>
                <a:lnTo>
                  <a:pt x="1351" y="4714"/>
                </a:lnTo>
                <a:cubicBezTo>
                  <a:pt x="1356" y="4763"/>
                  <a:pt x="1328" y="4778"/>
                  <a:pt x="1295" y="4778"/>
                </a:cubicBezTo>
                <a:cubicBezTo>
                  <a:pt x="1289" y="4778"/>
                  <a:pt x="1283" y="4778"/>
                  <a:pt x="1277" y="4777"/>
                </a:cubicBezTo>
                <a:lnTo>
                  <a:pt x="1277" y="4777"/>
                </a:lnTo>
                <a:cubicBezTo>
                  <a:pt x="1283" y="4788"/>
                  <a:pt x="1288" y="4811"/>
                  <a:pt x="1294" y="4822"/>
                </a:cubicBezTo>
                <a:cubicBezTo>
                  <a:pt x="1271" y="4885"/>
                  <a:pt x="1237" y="4941"/>
                  <a:pt x="1209" y="5004"/>
                </a:cubicBezTo>
                <a:cubicBezTo>
                  <a:pt x="1203" y="4975"/>
                  <a:pt x="1198" y="4953"/>
                  <a:pt x="1186" y="4924"/>
                </a:cubicBezTo>
                <a:lnTo>
                  <a:pt x="1186" y="4924"/>
                </a:lnTo>
                <a:cubicBezTo>
                  <a:pt x="1175" y="4958"/>
                  <a:pt x="1186" y="4992"/>
                  <a:pt x="1209" y="5021"/>
                </a:cubicBezTo>
                <a:lnTo>
                  <a:pt x="1186" y="5021"/>
                </a:lnTo>
                <a:cubicBezTo>
                  <a:pt x="1186" y="5015"/>
                  <a:pt x="1186" y="5009"/>
                  <a:pt x="1181" y="4998"/>
                </a:cubicBezTo>
                <a:cubicBezTo>
                  <a:pt x="1176" y="4997"/>
                  <a:pt x="1172" y="4997"/>
                  <a:pt x="1168" y="4997"/>
                </a:cubicBezTo>
                <a:cubicBezTo>
                  <a:pt x="1151" y="4997"/>
                  <a:pt x="1148" y="5008"/>
                  <a:pt x="1152" y="5026"/>
                </a:cubicBezTo>
                <a:lnTo>
                  <a:pt x="1141" y="5026"/>
                </a:lnTo>
                <a:cubicBezTo>
                  <a:pt x="1147" y="5026"/>
                  <a:pt x="1152" y="5026"/>
                  <a:pt x="1152" y="5032"/>
                </a:cubicBezTo>
                <a:lnTo>
                  <a:pt x="1158" y="5032"/>
                </a:lnTo>
                <a:lnTo>
                  <a:pt x="1192" y="5049"/>
                </a:lnTo>
                <a:cubicBezTo>
                  <a:pt x="1175" y="5072"/>
                  <a:pt x="1164" y="5094"/>
                  <a:pt x="1158" y="5117"/>
                </a:cubicBezTo>
                <a:cubicBezTo>
                  <a:pt x="1152" y="5117"/>
                  <a:pt x="1152" y="5112"/>
                  <a:pt x="1147" y="5112"/>
                </a:cubicBezTo>
                <a:cubicBezTo>
                  <a:pt x="1152" y="5117"/>
                  <a:pt x="1152" y="5117"/>
                  <a:pt x="1152" y="5117"/>
                </a:cubicBezTo>
                <a:cubicBezTo>
                  <a:pt x="1147" y="5134"/>
                  <a:pt x="1141" y="5151"/>
                  <a:pt x="1135" y="5168"/>
                </a:cubicBezTo>
                <a:cubicBezTo>
                  <a:pt x="1130" y="5163"/>
                  <a:pt x="1118" y="5146"/>
                  <a:pt x="1113" y="5134"/>
                </a:cubicBezTo>
                <a:cubicBezTo>
                  <a:pt x="1101" y="5146"/>
                  <a:pt x="1090" y="5163"/>
                  <a:pt x="1084" y="5174"/>
                </a:cubicBezTo>
                <a:cubicBezTo>
                  <a:pt x="1088" y="5173"/>
                  <a:pt x="1092" y="5173"/>
                  <a:pt x="1096" y="5173"/>
                </a:cubicBezTo>
                <a:cubicBezTo>
                  <a:pt x="1125" y="5173"/>
                  <a:pt x="1129" y="5193"/>
                  <a:pt x="1124" y="5214"/>
                </a:cubicBezTo>
                <a:cubicBezTo>
                  <a:pt x="1118" y="5219"/>
                  <a:pt x="1113" y="5219"/>
                  <a:pt x="1107" y="5219"/>
                </a:cubicBezTo>
                <a:cubicBezTo>
                  <a:pt x="1107" y="5225"/>
                  <a:pt x="1113" y="5236"/>
                  <a:pt x="1118" y="5242"/>
                </a:cubicBezTo>
                <a:cubicBezTo>
                  <a:pt x="1113" y="5248"/>
                  <a:pt x="1107" y="5253"/>
                  <a:pt x="1107" y="5259"/>
                </a:cubicBezTo>
                <a:cubicBezTo>
                  <a:pt x="1101" y="5270"/>
                  <a:pt x="1096" y="5282"/>
                  <a:pt x="1096" y="5293"/>
                </a:cubicBezTo>
                <a:lnTo>
                  <a:pt x="1061" y="5293"/>
                </a:lnTo>
                <a:cubicBezTo>
                  <a:pt x="1022" y="5378"/>
                  <a:pt x="965" y="5458"/>
                  <a:pt x="942" y="5554"/>
                </a:cubicBezTo>
                <a:cubicBezTo>
                  <a:pt x="920" y="5571"/>
                  <a:pt x="891" y="5594"/>
                  <a:pt x="863" y="5605"/>
                </a:cubicBezTo>
                <a:cubicBezTo>
                  <a:pt x="863" y="5543"/>
                  <a:pt x="903" y="5497"/>
                  <a:pt x="942" y="5458"/>
                </a:cubicBezTo>
                <a:cubicBezTo>
                  <a:pt x="942" y="5446"/>
                  <a:pt x="942" y="5429"/>
                  <a:pt x="937" y="5424"/>
                </a:cubicBezTo>
                <a:cubicBezTo>
                  <a:pt x="1010" y="5367"/>
                  <a:pt x="1010" y="5276"/>
                  <a:pt x="1073" y="5219"/>
                </a:cubicBezTo>
                <a:cubicBezTo>
                  <a:pt x="1079" y="5185"/>
                  <a:pt x="1084" y="5151"/>
                  <a:pt x="1079" y="5117"/>
                </a:cubicBezTo>
                <a:lnTo>
                  <a:pt x="1079" y="5117"/>
                </a:lnTo>
                <a:cubicBezTo>
                  <a:pt x="1073" y="5140"/>
                  <a:pt x="1067" y="5163"/>
                  <a:pt x="1061" y="5185"/>
                </a:cubicBezTo>
                <a:cubicBezTo>
                  <a:pt x="942" y="5299"/>
                  <a:pt x="903" y="5475"/>
                  <a:pt x="801" y="5611"/>
                </a:cubicBezTo>
                <a:cubicBezTo>
                  <a:pt x="819" y="5608"/>
                  <a:pt x="838" y="5607"/>
                  <a:pt x="857" y="5607"/>
                </a:cubicBezTo>
                <a:cubicBezTo>
                  <a:pt x="883" y="5607"/>
                  <a:pt x="908" y="5610"/>
                  <a:pt x="931" y="5616"/>
                </a:cubicBezTo>
                <a:lnTo>
                  <a:pt x="908" y="5690"/>
                </a:lnTo>
                <a:lnTo>
                  <a:pt x="857" y="5690"/>
                </a:lnTo>
                <a:cubicBezTo>
                  <a:pt x="857" y="5696"/>
                  <a:pt x="857" y="5707"/>
                  <a:pt x="857" y="5713"/>
                </a:cubicBezTo>
                <a:cubicBezTo>
                  <a:pt x="869" y="5707"/>
                  <a:pt x="891" y="5702"/>
                  <a:pt x="903" y="5696"/>
                </a:cubicBezTo>
                <a:lnTo>
                  <a:pt x="903" y="5696"/>
                </a:lnTo>
                <a:cubicBezTo>
                  <a:pt x="886" y="5753"/>
                  <a:pt x="863" y="5815"/>
                  <a:pt x="818" y="5855"/>
                </a:cubicBezTo>
                <a:cubicBezTo>
                  <a:pt x="818" y="5860"/>
                  <a:pt x="823" y="5872"/>
                  <a:pt x="823" y="5883"/>
                </a:cubicBezTo>
                <a:cubicBezTo>
                  <a:pt x="806" y="5923"/>
                  <a:pt x="789" y="5963"/>
                  <a:pt x="772" y="6008"/>
                </a:cubicBezTo>
                <a:cubicBezTo>
                  <a:pt x="763" y="6004"/>
                  <a:pt x="755" y="6001"/>
                  <a:pt x="746" y="6001"/>
                </a:cubicBezTo>
                <a:cubicBezTo>
                  <a:pt x="734" y="6001"/>
                  <a:pt x="722" y="6008"/>
                  <a:pt x="715" y="6025"/>
                </a:cubicBezTo>
                <a:lnTo>
                  <a:pt x="766" y="6025"/>
                </a:lnTo>
                <a:cubicBezTo>
                  <a:pt x="738" y="6087"/>
                  <a:pt x="715" y="6150"/>
                  <a:pt x="698" y="6212"/>
                </a:cubicBezTo>
                <a:lnTo>
                  <a:pt x="636" y="6201"/>
                </a:lnTo>
                <a:lnTo>
                  <a:pt x="636" y="6201"/>
                </a:lnTo>
                <a:cubicBezTo>
                  <a:pt x="636" y="6212"/>
                  <a:pt x="642" y="6241"/>
                  <a:pt x="647" y="6252"/>
                </a:cubicBezTo>
                <a:cubicBezTo>
                  <a:pt x="653" y="6246"/>
                  <a:pt x="676" y="6241"/>
                  <a:pt x="681" y="6235"/>
                </a:cubicBezTo>
                <a:lnTo>
                  <a:pt x="681" y="6235"/>
                </a:lnTo>
                <a:cubicBezTo>
                  <a:pt x="676" y="6263"/>
                  <a:pt x="670" y="6292"/>
                  <a:pt x="664" y="6320"/>
                </a:cubicBezTo>
                <a:cubicBezTo>
                  <a:pt x="647" y="6320"/>
                  <a:pt x="625" y="6326"/>
                  <a:pt x="608" y="6326"/>
                </a:cubicBezTo>
                <a:cubicBezTo>
                  <a:pt x="596" y="6365"/>
                  <a:pt x="579" y="6411"/>
                  <a:pt x="579" y="6451"/>
                </a:cubicBezTo>
                <a:cubicBezTo>
                  <a:pt x="596" y="6416"/>
                  <a:pt x="608" y="6377"/>
                  <a:pt x="636" y="6348"/>
                </a:cubicBezTo>
                <a:lnTo>
                  <a:pt x="636" y="6348"/>
                </a:lnTo>
                <a:cubicBezTo>
                  <a:pt x="636" y="6405"/>
                  <a:pt x="608" y="6451"/>
                  <a:pt x="585" y="6502"/>
                </a:cubicBezTo>
                <a:cubicBezTo>
                  <a:pt x="579" y="6502"/>
                  <a:pt x="562" y="6496"/>
                  <a:pt x="557" y="6496"/>
                </a:cubicBezTo>
                <a:cubicBezTo>
                  <a:pt x="545" y="6519"/>
                  <a:pt x="540" y="6547"/>
                  <a:pt x="534" y="6570"/>
                </a:cubicBezTo>
                <a:cubicBezTo>
                  <a:pt x="551" y="6547"/>
                  <a:pt x="568" y="6524"/>
                  <a:pt x="585" y="6507"/>
                </a:cubicBezTo>
                <a:lnTo>
                  <a:pt x="585" y="6507"/>
                </a:lnTo>
                <a:cubicBezTo>
                  <a:pt x="562" y="6609"/>
                  <a:pt x="528" y="6712"/>
                  <a:pt x="500" y="6814"/>
                </a:cubicBezTo>
                <a:cubicBezTo>
                  <a:pt x="500" y="6802"/>
                  <a:pt x="488" y="6780"/>
                  <a:pt x="483" y="6768"/>
                </a:cubicBezTo>
                <a:cubicBezTo>
                  <a:pt x="471" y="6780"/>
                  <a:pt x="460" y="6797"/>
                  <a:pt x="449" y="6808"/>
                </a:cubicBezTo>
                <a:cubicBezTo>
                  <a:pt x="449" y="6865"/>
                  <a:pt x="483" y="6916"/>
                  <a:pt x="460" y="6967"/>
                </a:cubicBezTo>
                <a:cubicBezTo>
                  <a:pt x="454" y="6938"/>
                  <a:pt x="443" y="6910"/>
                  <a:pt x="437" y="6882"/>
                </a:cubicBezTo>
                <a:cubicBezTo>
                  <a:pt x="420" y="6961"/>
                  <a:pt x="381" y="7046"/>
                  <a:pt x="403" y="7126"/>
                </a:cubicBezTo>
                <a:lnTo>
                  <a:pt x="381" y="7126"/>
                </a:lnTo>
                <a:cubicBezTo>
                  <a:pt x="381" y="7131"/>
                  <a:pt x="386" y="7143"/>
                  <a:pt x="386" y="7154"/>
                </a:cubicBezTo>
                <a:lnTo>
                  <a:pt x="358" y="7160"/>
                </a:lnTo>
                <a:lnTo>
                  <a:pt x="364" y="7171"/>
                </a:lnTo>
                <a:cubicBezTo>
                  <a:pt x="375" y="7165"/>
                  <a:pt x="398" y="7154"/>
                  <a:pt x="409" y="7148"/>
                </a:cubicBezTo>
                <a:lnTo>
                  <a:pt x="409" y="7148"/>
                </a:lnTo>
                <a:cubicBezTo>
                  <a:pt x="403" y="7165"/>
                  <a:pt x="392" y="7194"/>
                  <a:pt x="386" y="7205"/>
                </a:cubicBezTo>
                <a:cubicBezTo>
                  <a:pt x="381" y="7205"/>
                  <a:pt x="358" y="7199"/>
                  <a:pt x="352" y="7199"/>
                </a:cubicBezTo>
                <a:cubicBezTo>
                  <a:pt x="352" y="7211"/>
                  <a:pt x="358" y="7228"/>
                  <a:pt x="364" y="7239"/>
                </a:cubicBezTo>
                <a:cubicBezTo>
                  <a:pt x="369" y="7234"/>
                  <a:pt x="381" y="7228"/>
                  <a:pt x="386" y="7228"/>
                </a:cubicBezTo>
                <a:cubicBezTo>
                  <a:pt x="392" y="7290"/>
                  <a:pt x="364" y="7358"/>
                  <a:pt x="352" y="7421"/>
                </a:cubicBezTo>
                <a:cubicBezTo>
                  <a:pt x="347" y="7415"/>
                  <a:pt x="324" y="7409"/>
                  <a:pt x="313" y="7404"/>
                </a:cubicBezTo>
                <a:lnTo>
                  <a:pt x="313" y="7404"/>
                </a:lnTo>
                <a:cubicBezTo>
                  <a:pt x="330" y="7415"/>
                  <a:pt x="341" y="7421"/>
                  <a:pt x="358" y="7426"/>
                </a:cubicBezTo>
                <a:cubicBezTo>
                  <a:pt x="347" y="7466"/>
                  <a:pt x="341" y="7500"/>
                  <a:pt x="335" y="7540"/>
                </a:cubicBezTo>
                <a:cubicBezTo>
                  <a:pt x="330" y="7506"/>
                  <a:pt x="324" y="7477"/>
                  <a:pt x="307" y="7449"/>
                </a:cubicBezTo>
                <a:cubicBezTo>
                  <a:pt x="307" y="7477"/>
                  <a:pt x="296" y="7500"/>
                  <a:pt x="267" y="7512"/>
                </a:cubicBezTo>
                <a:cubicBezTo>
                  <a:pt x="279" y="7512"/>
                  <a:pt x="290" y="7517"/>
                  <a:pt x="296" y="7523"/>
                </a:cubicBezTo>
                <a:cubicBezTo>
                  <a:pt x="261" y="7608"/>
                  <a:pt x="256" y="7704"/>
                  <a:pt x="233" y="7801"/>
                </a:cubicBezTo>
                <a:cubicBezTo>
                  <a:pt x="250" y="7795"/>
                  <a:pt x="273" y="7790"/>
                  <a:pt x="284" y="7790"/>
                </a:cubicBezTo>
                <a:cubicBezTo>
                  <a:pt x="279" y="7875"/>
                  <a:pt x="267" y="7960"/>
                  <a:pt x="250" y="8045"/>
                </a:cubicBezTo>
                <a:cubicBezTo>
                  <a:pt x="233" y="7999"/>
                  <a:pt x="239" y="7948"/>
                  <a:pt x="250" y="7903"/>
                </a:cubicBezTo>
                <a:lnTo>
                  <a:pt x="250" y="7903"/>
                </a:lnTo>
                <a:cubicBezTo>
                  <a:pt x="171" y="7920"/>
                  <a:pt x="227" y="8243"/>
                  <a:pt x="159" y="8323"/>
                </a:cubicBezTo>
                <a:cubicBezTo>
                  <a:pt x="137" y="8312"/>
                  <a:pt x="114" y="8300"/>
                  <a:pt x="97" y="8289"/>
                </a:cubicBezTo>
                <a:cubicBezTo>
                  <a:pt x="103" y="8289"/>
                  <a:pt x="120" y="8283"/>
                  <a:pt x="125" y="8283"/>
                </a:cubicBezTo>
                <a:cubicBezTo>
                  <a:pt x="131" y="8255"/>
                  <a:pt x="142" y="8238"/>
                  <a:pt x="171" y="8232"/>
                </a:cubicBezTo>
                <a:cubicBezTo>
                  <a:pt x="159" y="8209"/>
                  <a:pt x="148" y="8192"/>
                  <a:pt x="142" y="8170"/>
                </a:cubicBezTo>
                <a:lnTo>
                  <a:pt x="142" y="8170"/>
                </a:lnTo>
                <a:lnTo>
                  <a:pt x="182" y="8175"/>
                </a:lnTo>
                <a:cubicBezTo>
                  <a:pt x="176" y="8170"/>
                  <a:pt x="154" y="8158"/>
                  <a:pt x="148" y="8153"/>
                </a:cubicBezTo>
                <a:cubicBezTo>
                  <a:pt x="159" y="8068"/>
                  <a:pt x="171" y="7971"/>
                  <a:pt x="108" y="7903"/>
                </a:cubicBezTo>
                <a:cubicBezTo>
                  <a:pt x="108" y="8016"/>
                  <a:pt x="86" y="8130"/>
                  <a:pt x="80" y="8243"/>
                </a:cubicBezTo>
                <a:cubicBezTo>
                  <a:pt x="74" y="8243"/>
                  <a:pt x="63" y="8255"/>
                  <a:pt x="57" y="8260"/>
                </a:cubicBezTo>
                <a:cubicBezTo>
                  <a:pt x="86" y="8289"/>
                  <a:pt x="63" y="8329"/>
                  <a:pt x="46" y="8357"/>
                </a:cubicBezTo>
                <a:cubicBezTo>
                  <a:pt x="80" y="8419"/>
                  <a:pt x="46" y="8487"/>
                  <a:pt x="46" y="8556"/>
                </a:cubicBezTo>
                <a:lnTo>
                  <a:pt x="23" y="8561"/>
                </a:lnTo>
                <a:cubicBezTo>
                  <a:pt x="35" y="8561"/>
                  <a:pt x="46" y="8573"/>
                  <a:pt x="52" y="8573"/>
                </a:cubicBezTo>
                <a:cubicBezTo>
                  <a:pt x="52" y="8646"/>
                  <a:pt x="35" y="8720"/>
                  <a:pt x="52" y="8794"/>
                </a:cubicBezTo>
                <a:cubicBezTo>
                  <a:pt x="63" y="8822"/>
                  <a:pt x="40" y="8845"/>
                  <a:pt x="29" y="8868"/>
                </a:cubicBezTo>
                <a:cubicBezTo>
                  <a:pt x="40" y="8879"/>
                  <a:pt x="52" y="8890"/>
                  <a:pt x="63" y="8902"/>
                </a:cubicBezTo>
                <a:cubicBezTo>
                  <a:pt x="52" y="8907"/>
                  <a:pt x="35" y="8913"/>
                  <a:pt x="23" y="8913"/>
                </a:cubicBezTo>
                <a:cubicBezTo>
                  <a:pt x="52" y="9123"/>
                  <a:pt x="0" y="9321"/>
                  <a:pt x="6" y="9526"/>
                </a:cubicBezTo>
                <a:cubicBezTo>
                  <a:pt x="35" y="9560"/>
                  <a:pt x="6" y="9599"/>
                  <a:pt x="0" y="9639"/>
                </a:cubicBezTo>
                <a:cubicBezTo>
                  <a:pt x="12" y="9685"/>
                  <a:pt x="18" y="9736"/>
                  <a:pt x="18" y="9787"/>
                </a:cubicBezTo>
                <a:lnTo>
                  <a:pt x="35" y="9815"/>
                </a:lnTo>
                <a:cubicBezTo>
                  <a:pt x="23" y="9838"/>
                  <a:pt x="18" y="9860"/>
                  <a:pt x="12" y="9883"/>
                </a:cubicBezTo>
                <a:cubicBezTo>
                  <a:pt x="18" y="9906"/>
                  <a:pt x="23" y="9923"/>
                  <a:pt x="29" y="9946"/>
                </a:cubicBezTo>
                <a:cubicBezTo>
                  <a:pt x="23" y="9951"/>
                  <a:pt x="12" y="9963"/>
                  <a:pt x="6" y="9968"/>
                </a:cubicBezTo>
                <a:lnTo>
                  <a:pt x="29" y="9968"/>
                </a:lnTo>
                <a:cubicBezTo>
                  <a:pt x="23" y="10008"/>
                  <a:pt x="23" y="10042"/>
                  <a:pt x="29" y="10076"/>
                </a:cubicBezTo>
                <a:cubicBezTo>
                  <a:pt x="23" y="10082"/>
                  <a:pt x="12" y="10082"/>
                  <a:pt x="12" y="10087"/>
                </a:cubicBezTo>
                <a:cubicBezTo>
                  <a:pt x="18" y="10093"/>
                  <a:pt x="29" y="10104"/>
                  <a:pt x="35" y="10110"/>
                </a:cubicBezTo>
                <a:cubicBezTo>
                  <a:pt x="12" y="10178"/>
                  <a:pt x="63" y="10246"/>
                  <a:pt x="46" y="10314"/>
                </a:cubicBezTo>
                <a:cubicBezTo>
                  <a:pt x="97" y="10405"/>
                  <a:pt x="69" y="10519"/>
                  <a:pt x="97" y="10621"/>
                </a:cubicBezTo>
                <a:cubicBezTo>
                  <a:pt x="103" y="10626"/>
                  <a:pt x="120" y="10632"/>
                  <a:pt x="131" y="10638"/>
                </a:cubicBezTo>
                <a:cubicBezTo>
                  <a:pt x="125" y="10643"/>
                  <a:pt x="108" y="10660"/>
                  <a:pt x="103" y="10666"/>
                </a:cubicBezTo>
                <a:cubicBezTo>
                  <a:pt x="131" y="10791"/>
                  <a:pt x="108" y="10921"/>
                  <a:pt x="159" y="11035"/>
                </a:cubicBezTo>
                <a:lnTo>
                  <a:pt x="193" y="11035"/>
                </a:lnTo>
                <a:cubicBezTo>
                  <a:pt x="182" y="10973"/>
                  <a:pt x="171" y="10916"/>
                  <a:pt x="154" y="10859"/>
                </a:cubicBezTo>
                <a:cubicBezTo>
                  <a:pt x="159" y="10853"/>
                  <a:pt x="165" y="10842"/>
                  <a:pt x="171" y="10836"/>
                </a:cubicBezTo>
                <a:cubicBezTo>
                  <a:pt x="137" y="10751"/>
                  <a:pt x="148" y="10655"/>
                  <a:pt x="137" y="10564"/>
                </a:cubicBezTo>
                <a:cubicBezTo>
                  <a:pt x="131" y="10558"/>
                  <a:pt x="114" y="10553"/>
                  <a:pt x="108" y="10547"/>
                </a:cubicBezTo>
                <a:cubicBezTo>
                  <a:pt x="114" y="10524"/>
                  <a:pt x="120" y="10502"/>
                  <a:pt x="131" y="10479"/>
                </a:cubicBezTo>
                <a:lnTo>
                  <a:pt x="86" y="10439"/>
                </a:lnTo>
                <a:cubicBezTo>
                  <a:pt x="97" y="10439"/>
                  <a:pt x="114" y="10428"/>
                  <a:pt x="120" y="10428"/>
                </a:cubicBezTo>
                <a:cubicBezTo>
                  <a:pt x="114" y="10417"/>
                  <a:pt x="103" y="10394"/>
                  <a:pt x="97" y="10388"/>
                </a:cubicBezTo>
                <a:cubicBezTo>
                  <a:pt x="114" y="10377"/>
                  <a:pt x="131" y="10365"/>
                  <a:pt x="148" y="10354"/>
                </a:cubicBezTo>
                <a:lnTo>
                  <a:pt x="148" y="10354"/>
                </a:lnTo>
                <a:cubicBezTo>
                  <a:pt x="137" y="10360"/>
                  <a:pt x="120" y="10360"/>
                  <a:pt x="108" y="10360"/>
                </a:cubicBezTo>
                <a:cubicBezTo>
                  <a:pt x="103" y="10207"/>
                  <a:pt x="103" y="10053"/>
                  <a:pt x="86" y="9900"/>
                </a:cubicBezTo>
                <a:lnTo>
                  <a:pt x="86" y="9900"/>
                </a:lnTo>
                <a:lnTo>
                  <a:pt x="171" y="9923"/>
                </a:lnTo>
                <a:cubicBezTo>
                  <a:pt x="159" y="9923"/>
                  <a:pt x="137" y="9929"/>
                  <a:pt x="125" y="9929"/>
                </a:cubicBezTo>
                <a:cubicBezTo>
                  <a:pt x="125" y="10002"/>
                  <a:pt x="137" y="10076"/>
                  <a:pt x="148" y="10150"/>
                </a:cubicBezTo>
                <a:lnTo>
                  <a:pt x="182" y="10133"/>
                </a:lnTo>
                <a:cubicBezTo>
                  <a:pt x="205" y="10235"/>
                  <a:pt x="216" y="10337"/>
                  <a:pt x="216" y="10439"/>
                </a:cubicBezTo>
                <a:cubicBezTo>
                  <a:pt x="188" y="10422"/>
                  <a:pt x="176" y="10394"/>
                  <a:pt x="176" y="10360"/>
                </a:cubicBezTo>
                <a:lnTo>
                  <a:pt x="171" y="10360"/>
                </a:lnTo>
                <a:lnTo>
                  <a:pt x="171" y="10428"/>
                </a:lnTo>
                <a:cubicBezTo>
                  <a:pt x="193" y="10439"/>
                  <a:pt x="210" y="10445"/>
                  <a:pt x="233" y="10451"/>
                </a:cubicBezTo>
                <a:cubicBezTo>
                  <a:pt x="227" y="10479"/>
                  <a:pt x="193" y="10468"/>
                  <a:pt x="176" y="10473"/>
                </a:cubicBezTo>
                <a:cubicBezTo>
                  <a:pt x="188" y="10519"/>
                  <a:pt x="193" y="10570"/>
                  <a:pt x="205" y="10615"/>
                </a:cubicBezTo>
                <a:cubicBezTo>
                  <a:pt x="210" y="10587"/>
                  <a:pt x="222" y="10564"/>
                  <a:pt x="227" y="10541"/>
                </a:cubicBezTo>
                <a:lnTo>
                  <a:pt x="227" y="10541"/>
                </a:lnTo>
                <a:cubicBezTo>
                  <a:pt x="227" y="10598"/>
                  <a:pt x="284" y="10678"/>
                  <a:pt x="222" y="10717"/>
                </a:cubicBezTo>
                <a:cubicBezTo>
                  <a:pt x="227" y="10751"/>
                  <a:pt x="233" y="10785"/>
                  <a:pt x="239" y="10819"/>
                </a:cubicBezTo>
                <a:cubicBezTo>
                  <a:pt x="239" y="10797"/>
                  <a:pt x="239" y="10780"/>
                  <a:pt x="239" y="10757"/>
                </a:cubicBezTo>
                <a:lnTo>
                  <a:pt x="256" y="10757"/>
                </a:lnTo>
                <a:cubicBezTo>
                  <a:pt x="261" y="10785"/>
                  <a:pt x="267" y="10819"/>
                  <a:pt x="273" y="10848"/>
                </a:cubicBezTo>
                <a:cubicBezTo>
                  <a:pt x="261" y="10848"/>
                  <a:pt x="244" y="10853"/>
                  <a:pt x="239" y="10853"/>
                </a:cubicBezTo>
                <a:cubicBezTo>
                  <a:pt x="279" y="10853"/>
                  <a:pt x="279" y="10882"/>
                  <a:pt x="273" y="10910"/>
                </a:cubicBezTo>
                <a:cubicBezTo>
                  <a:pt x="261" y="10910"/>
                  <a:pt x="244" y="10904"/>
                  <a:pt x="233" y="10904"/>
                </a:cubicBezTo>
                <a:cubicBezTo>
                  <a:pt x="261" y="10995"/>
                  <a:pt x="273" y="11086"/>
                  <a:pt x="290" y="11182"/>
                </a:cubicBezTo>
                <a:cubicBezTo>
                  <a:pt x="290" y="11165"/>
                  <a:pt x="290" y="11143"/>
                  <a:pt x="290" y="11131"/>
                </a:cubicBezTo>
                <a:lnTo>
                  <a:pt x="318" y="11120"/>
                </a:lnTo>
                <a:cubicBezTo>
                  <a:pt x="324" y="11154"/>
                  <a:pt x="330" y="11188"/>
                  <a:pt x="335" y="11222"/>
                </a:cubicBezTo>
                <a:cubicBezTo>
                  <a:pt x="330" y="11217"/>
                  <a:pt x="307" y="11217"/>
                  <a:pt x="301" y="11217"/>
                </a:cubicBezTo>
                <a:cubicBezTo>
                  <a:pt x="313" y="11330"/>
                  <a:pt x="330" y="11443"/>
                  <a:pt x="369" y="11551"/>
                </a:cubicBezTo>
                <a:cubicBezTo>
                  <a:pt x="369" y="11489"/>
                  <a:pt x="347" y="11432"/>
                  <a:pt x="352" y="11370"/>
                </a:cubicBezTo>
                <a:lnTo>
                  <a:pt x="352" y="11370"/>
                </a:lnTo>
                <a:cubicBezTo>
                  <a:pt x="392" y="11455"/>
                  <a:pt x="403" y="11546"/>
                  <a:pt x="415" y="11642"/>
                </a:cubicBezTo>
                <a:cubicBezTo>
                  <a:pt x="409" y="11648"/>
                  <a:pt x="403" y="11653"/>
                  <a:pt x="403" y="11659"/>
                </a:cubicBezTo>
                <a:cubicBezTo>
                  <a:pt x="386" y="11687"/>
                  <a:pt x="398" y="11721"/>
                  <a:pt x="409" y="11750"/>
                </a:cubicBezTo>
                <a:cubicBezTo>
                  <a:pt x="432" y="11727"/>
                  <a:pt x="426" y="11699"/>
                  <a:pt x="426" y="11665"/>
                </a:cubicBezTo>
                <a:lnTo>
                  <a:pt x="426" y="11665"/>
                </a:lnTo>
                <a:cubicBezTo>
                  <a:pt x="449" y="11704"/>
                  <a:pt x="454" y="11744"/>
                  <a:pt x="466" y="11784"/>
                </a:cubicBezTo>
                <a:lnTo>
                  <a:pt x="420" y="11784"/>
                </a:lnTo>
                <a:cubicBezTo>
                  <a:pt x="432" y="11818"/>
                  <a:pt x="437" y="11846"/>
                  <a:pt x="449" y="11880"/>
                </a:cubicBezTo>
                <a:cubicBezTo>
                  <a:pt x="454" y="11858"/>
                  <a:pt x="460" y="11835"/>
                  <a:pt x="471" y="11818"/>
                </a:cubicBezTo>
                <a:cubicBezTo>
                  <a:pt x="483" y="11869"/>
                  <a:pt x="488" y="11920"/>
                  <a:pt x="500" y="11971"/>
                </a:cubicBezTo>
                <a:cubicBezTo>
                  <a:pt x="483" y="11977"/>
                  <a:pt x="460" y="11988"/>
                  <a:pt x="443" y="11999"/>
                </a:cubicBezTo>
                <a:cubicBezTo>
                  <a:pt x="528" y="12045"/>
                  <a:pt x="505" y="12175"/>
                  <a:pt x="568" y="12243"/>
                </a:cubicBezTo>
                <a:cubicBezTo>
                  <a:pt x="562" y="12232"/>
                  <a:pt x="557" y="12204"/>
                  <a:pt x="551" y="12192"/>
                </a:cubicBezTo>
                <a:cubicBezTo>
                  <a:pt x="562" y="12192"/>
                  <a:pt x="574" y="12187"/>
                  <a:pt x="579" y="12181"/>
                </a:cubicBezTo>
                <a:cubicBezTo>
                  <a:pt x="579" y="12198"/>
                  <a:pt x="585" y="12226"/>
                  <a:pt x="585" y="12238"/>
                </a:cubicBezTo>
                <a:cubicBezTo>
                  <a:pt x="596" y="12249"/>
                  <a:pt x="602" y="12260"/>
                  <a:pt x="613" y="12272"/>
                </a:cubicBezTo>
                <a:cubicBezTo>
                  <a:pt x="602" y="12272"/>
                  <a:pt x="574" y="12278"/>
                  <a:pt x="557" y="12278"/>
                </a:cubicBezTo>
                <a:cubicBezTo>
                  <a:pt x="568" y="12312"/>
                  <a:pt x="574" y="12351"/>
                  <a:pt x="608" y="12368"/>
                </a:cubicBezTo>
                <a:cubicBezTo>
                  <a:pt x="619" y="12408"/>
                  <a:pt x="625" y="12448"/>
                  <a:pt x="625" y="12493"/>
                </a:cubicBezTo>
                <a:cubicBezTo>
                  <a:pt x="636" y="12499"/>
                  <a:pt x="647" y="12510"/>
                  <a:pt x="653" y="12521"/>
                </a:cubicBezTo>
                <a:cubicBezTo>
                  <a:pt x="659" y="12567"/>
                  <a:pt x="670" y="12612"/>
                  <a:pt x="693" y="12658"/>
                </a:cubicBezTo>
                <a:cubicBezTo>
                  <a:pt x="681" y="12652"/>
                  <a:pt x="659" y="12635"/>
                  <a:pt x="647" y="12629"/>
                </a:cubicBezTo>
                <a:lnTo>
                  <a:pt x="647" y="12629"/>
                </a:lnTo>
                <a:cubicBezTo>
                  <a:pt x="687" y="12663"/>
                  <a:pt x="704" y="12720"/>
                  <a:pt x="744" y="12748"/>
                </a:cubicBezTo>
                <a:cubicBezTo>
                  <a:pt x="732" y="12703"/>
                  <a:pt x="721" y="12663"/>
                  <a:pt x="715" y="12618"/>
                </a:cubicBezTo>
                <a:lnTo>
                  <a:pt x="715" y="12618"/>
                </a:lnTo>
                <a:cubicBezTo>
                  <a:pt x="783" y="12748"/>
                  <a:pt x="835" y="12890"/>
                  <a:pt x="874" y="13038"/>
                </a:cubicBezTo>
                <a:cubicBezTo>
                  <a:pt x="863" y="13009"/>
                  <a:pt x="852" y="12987"/>
                  <a:pt x="835" y="12964"/>
                </a:cubicBezTo>
                <a:cubicBezTo>
                  <a:pt x="818" y="12987"/>
                  <a:pt x="823" y="13015"/>
                  <a:pt x="823" y="13043"/>
                </a:cubicBezTo>
                <a:cubicBezTo>
                  <a:pt x="846" y="13066"/>
                  <a:pt x="863" y="13089"/>
                  <a:pt x="880" y="13112"/>
                </a:cubicBezTo>
                <a:cubicBezTo>
                  <a:pt x="874" y="13117"/>
                  <a:pt x="863" y="13129"/>
                  <a:pt x="857" y="13134"/>
                </a:cubicBezTo>
                <a:cubicBezTo>
                  <a:pt x="890" y="13140"/>
                  <a:pt x="956" y="13248"/>
                  <a:pt x="901" y="13248"/>
                </a:cubicBezTo>
                <a:cubicBezTo>
                  <a:pt x="900" y="13248"/>
                  <a:pt x="898" y="13248"/>
                  <a:pt x="897" y="13248"/>
                </a:cubicBezTo>
                <a:cubicBezTo>
                  <a:pt x="812" y="13134"/>
                  <a:pt x="789" y="12981"/>
                  <a:pt x="698" y="12873"/>
                </a:cubicBezTo>
                <a:cubicBezTo>
                  <a:pt x="704" y="12868"/>
                  <a:pt x="710" y="12856"/>
                  <a:pt x="710" y="12851"/>
                </a:cubicBezTo>
                <a:cubicBezTo>
                  <a:pt x="670" y="12771"/>
                  <a:pt x="653" y="12686"/>
                  <a:pt x="625" y="12607"/>
                </a:cubicBezTo>
                <a:cubicBezTo>
                  <a:pt x="608" y="12612"/>
                  <a:pt x="574" y="12618"/>
                  <a:pt x="557" y="12618"/>
                </a:cubicBezTo>
                <a:cubicBezTo>
                  <a:pt x="568" y="12663"/>
                  <a:pt x="591" y="12709"/>
                  <a:pt x="642" y="12720"/>
                </a:cubicBezTo>
                <a:cubicBezTo>
                  <a:pt x="647" y="12737"/>
                  <a:pt x="647" y="12760"/>
                  <a:pt x="647" y="12777"/>
                </a:cubicBezTo>
                <a:cubicBezTo>
                  <a:pt x="630" y="12817"/>
                  <a:pt x="676" y="12851"/>
                  <a:pt x="687" y="12890"/>
                </a:cubicBezTo>
                <a:lnTo>
                  <a:pt x="647" y="12896"/>
                </a:lnTo>
                <a:cubicBezTo>
                  <a:pt x="659" y="12896"/>
                  <a:pt x="676" y="12902"/>
                  <a:pt x="687" y="12902"/>
                </a:cubicBezTo>
                <a:cubicBezTo>
                  <a:pt x="681" y="12924"/>
                  <a:pt x="676" y="12958"/>
                  <a:pt x="670" y="12981"/>
                </a:cubicBezTo>
                <a:cubicBezTo>
                  <a:pt x="687" y="12987"/>
                  <a:pt x="704" y="12998"/>
                  <a:pt x="727" y="13004"/>
                </a:cubicBezTo>
                <a:cubicBezTo>
                  <a:pt x="715" y="13015"/>
                  <a:pt x="704" y="13038"/>
                  <a:pt x="698" y="13049"/>
                </a:cubicBezTo>
                <a:cubicBezTo>
                  <a:pt x="704" y="13043"/>
                  <a:pt x="721" y="13038"/>
                  <a:pt x="727" y="13032"/>
                </a:cubicBezTo>
                <a:cubicBezTo>
                  <a:pt x="732" y="13066"/>
                  <a:pt x="755" y="13100"/>
                  <a:pt x="732" y="13134"/>
                </a:cubicBezTo>
                <a:cubicBezTo>
                  <a:pt x="738" y="13129"/>
                  <a:pt x="749" y="13123"/>
                  <a:pt x="755" y="13117"/>
                </a:cubicBezTo>
                <a:cubicBezTo>
                  <a:pt x="789" y="13214"/>
                  <a:pt x="846" y="13299"/>
                  <a:pt x="886" y="13390"/>
                </a:cubicBezTo>
                <a:lnTo>
                  <a:pt x="852" y="13384"/>
                </a:lnTo>
                <a:lnTo>
                  <a:pt x="852" y="13384"/>
                </a:lnTo>
                <a:cubicBezTo>
                  <a:pt x="908" y="13401"/>
                  <a:pt x="959" y="13492"/>
                  <a:pt x="937" y="13548"/>
                </a:cubicBezTo>
                <a:cubicBezTo>
                  <a:pt x="931" y="13577"/>
                  <a:pt x="971" y="13577"/>
                  <a:pt x="982" y="13588"/>
                </a:cubicBezTo>
                <a:cubicBezTo>
                  <a:pt x="994" y="13614"/>
                  <a:pt x="1006" y="13636"/>
                  <a:pt x="1022" y="13656"/>
                </a:cubicBezTo>
                <a:lnTo>
                  <a:pt x="1022" y="13656"/>
                </a:lnTo>
                <a:cubicBezTo>
                  <a:pt x="1022" y="13599"/>
                  <a:pt x="1062" y="13571"/>
                  <a:pt x="1101" y="13537"/>
                </a:cubicBezTo>
                <a:cubicBezTo>
                  <a:pt x="1090" y="13497"/>
                  <a:pt x="1073" y="13452"/>
                  <a:pt x="1056" y="13412"/>
                </a:cubicBezTo>
                <a:lnTo>
                  <a:pt x="1056" y="13412"/>
                </a:lnTo>
                <a:cubicBezTo>
                  <a:pt x="1175" y="13611"/>
                  <a:pt x="1294" y="13821"/>
                  <a:pt x="1408" y="14031"/>
                </a:cubicBezTo>
                <a:cubicBezTo>
                  <a:pt x="1396" y="14025"/>
                  <a:pt x="1374" y="14025"/>
                  <a:pt x="1362" y="14019"/>
                </a:cubicBezTo>
                <a:lnTo>
                  <a:pt x="1362" y="14019"/>
                </a:lnTo>
                <a:cubicBezTo>
                  <a:pt x="1362" y="14025"/>
                  <a:pt x="1368" y="14036"/>
                  <a:pt x="1368" y="14036"/>
                </a:cubicBezTo>
                <a:cubicBezTo>
                  <a:pt x="1375" y="14036"/>
                  <a:pt x="1381" y="14035"/>
                  <a:pt x="1387" y="14035"/>
                </a:cubicBezTo>
                <a:cubicBezTo>
                  <a:pt x="1421" y="14035"/>
                  <a:pt x="1441" y="14050"/>
                  <a:pt x="1436" y="14093"/>
                </a:cubicBezTo>
                <a:cubicBezTo>
                  <a:pt x="1425" y="14087"/>
                  <a:pt x="1396" y="14076"/>
                  <a:pt x="1385" y="14065"/>
                </a:cubicBezTo>
                <a:lnTo>
                  <a:pt x="1385" y="14065"/>
                </a:lnTo>
                <a:cubicBezTo>
                  <a:pt x="1396" y="14076"/>
                  <a:pt x="1402" y="14093"/>
                  <a:pt x="1413" y="14104"/>
                </a:cubicBezTo>
                <a:cubicBezTo>
                  <a:pt x="1425" y="14099"/>
                  <a:pt x="1442" y="14099"/>
                  <a:pt x="1453" y="14099"/>
                </a:cubicBezTo>
                <a:cubicBezTo>
                  <a:pt x="1493" y="14156"/>
                  <a:pt x="1527" y="14224"/>
                  <a:pt x="1561" y="14286"/>
                </a:cubicBezTo>
                <a:cubicBezTo>
                  <a:pt x="1601" y="14365"/>
                  <a:pt x="1708" y="14434"/>
                  <a:pt x="1680" y="14530"/>
                </a:cubicBezTo>
                <a:cubicBezTo>
                  <a:pt x="1697" y="14570"/>
                  <a:pt x="1714" y="14609"/>
                  <a:pt x="1731" y="14649"/>
                </a:cubicBezTo>
                <a:cubicBezTo>
                  <a:pt x="1737" y="14655"/>
                  <a:pt x="1754" y="14661"/>
                  <a:pt x="1759" y="14666"/>
                </a:cubicBezTo>
                <a:cubicBezTo>
                  <a:pt x="1764" y="14694"/>
                  <a:pt x="1780" y="14715"/>
                  <a:pt x="1808" y="14715"/>
                </a:cubicBezTo>
                <a:cubicBezTo>
                  <a:pt x="1814" y="14715"/>
                  <a:pt x="1820" y="14714"/>
                  <a:pt x="1827" y="14712"/>
                </a:cubicBezTo>
                <a:cubicBezTo>
                  <a:pt x="1816" y="14689"/>
                  <a:pt x="1799" y="14672"/>
                  <a:pt x="1788" y="14649"/>
                </a:cubicBezTo>
                <a:lnTo>
                  <a:pt x="1788" y="14649"/>
                </a:lnTo>
                <a:cubicBezTo>
                  <a:pt x="1816" y="14672"/>
                  <a:pt x="1839" y="14700"/>
                  <a:pt x="1862" y="14729"/>
                </a:cubicBezTo>
                <a:cubicBezTo>
                  <a:pt x="1850" y="14734"/>
                  <a:pt x="1827" y="14740"/>
                  <a:pt x="1816" y="14746"/>
                </a:cubicBezTo>
                <a:cubicBezTo>
                  <a:pt x="1833" y="14757"/>
                  <a:pt x="1850" y="14768"/>
                  <a:pt x="1867" y="14785"/>
                </a:cubicBezTo>
                <a:cubicBezTo>
                  <a:pt x="1844" y="14791"/>
                  <a:pt x="1822" y="14802"/>
                  <a:pt x="1805" y="14814"/>
                </a:cubicBezTo>
                <a:cubicBezTo>
                  <a:pt x="1788" y="14791"/>
                  <a:pt x="1776" y="14774"/>
                  <a:pt x="1759" y="14757"/>
                </a:cubicBezTo>
                <a:lnTo>
                  <a:pt x="1759" y="14734"/>
                </a:lnTo>
                <a:cubicBezTo>
                  <a:pt x="1725" y="14689"/>
                  <a:pt x="1686" y="14649"/>
                  <a:pt x="1640" y="14615"/>
                </a:cubicBezTo>
                <a:cubicBezTo>
                  <a:pt x="1640" y="14598"/>
                  <a:pt x="1640" y="14570"/>
                  <a:pt x="1640" y="14558"/>
                </a:cubicBezTo>
                <a:cubicBezTo>
                  <a:pt x="1629" y="14564"/>
                  <a:pt x="1606" y="14570"/>
                  <a:pt x="1595" y="14575"/>
                </a:cubicBezTo>
                <a:cubicBezTo>
                  <a:pt x="1612" y="14672"/>
                  <a:pt x="1691" y="14740"/>
                  <a:pt x="1742" y="14825"/>
                </a:cubicBezTo>
                <a:lnTo>
                  <a:pt x="1720" y="14834"/>
                </a:lnTo>
                <a:lnTo>
                  <a:pt x="1720" y="14834"/>
                </a:lnTo>
                <a:cubicBezTo>
                  <a:pt x="1730" y="14831"/>
                  <a:pt x="1743" y="14831"/>
                  <a:pt x="1748" y="14831"/>
                </a:cubicBezTo>
                <a:cubicBezTo>
                  <a:pt x="1771" y="14876"/>
                  <a:pt x="1805" y="14916"/>
                  <a:pt x="1844" y="14944"/>
                </a:cubicBezTo>
                <a:cubicBezTo>
                  <a:pt x="1856" y="14984"/>
                  <a:pt x="1873" y="15012"/>
                  <a:pt x="1918" y="15012"/>
                </a:cubicBezTo>
                <a:cubicBezTo>
                  <a:pt x="1913" y="15018"/>
                  <a:pt x="1896" y="15035"/>
                  <a:pt x="1890" y="15041"/>
                </a:cubicBezTo>
                <a:cubicBezTo>
                  <a:pt x="1901" y="15035"/>
                  <a:pt x="1924" y="15029"/>
                  <a:pt x="1935" y="15024"/>
                </a:cubicBezTo>
                <a:cubicBezTo>
                  <a:pt x="1941" y="15041"/>
                  <a:pt x="1941" y="15069"/>
                  <a:pt x="1941" y="15086"/>
                </a:cubicBezTo>
                <a:cubicBezTo>
                  <a:pt x="1947" y="15086"/>
                  <a:pt x="1958" y="15080"/>
                  <a:pt x="1964" y="15080"/>
                </a:cubicBezTo>
                <a:cubicBezTo>
                  <a:pt x="1947" y="15024"/>
                  <a:pt x="1930" y="14956"/>
                  <a:pt x="1862" y="14944"/>
                </a:cubicBezTo>
                <a:lnTo>
                  <a:pt x="1862" y="14893"/>
                </a:lnTo>
                <a:cubicBezTo>
                  <a:pt x="1844" y="14865"/>
                  <a:pt x="1822" y="14842"/>
                  <a:pt x="1799" y="14819"/>
                </a:cubicBezTo>
                <a:cubicBezTo>
                  <a:pt x="1822" y="14814"/>
                  <a:pt x="1856" y="14808"/>
                  <a:pt x="1879" y="14802"/>
                </a:cubicBezTo>
                <a:cubicBezTo>
                  <a:pt x="1879" y="14814"/>
                  <a:pt x="1879" y="14836"/>
                  <a:pt x="1879" y="14848"/>
                </a:cubicBezTo>
                <a:cubicBezTo>
                  <a:pt x="1896" y="14842"/>
                  <a:pt x="1913" y="14836"/>
                  <a:pt x="1924" y="14825"/>
                </a:cubicBezTo>
                <a:cubicBezTo>
                  <a:pt x="1930" y="14831"/>
                  <a:pt x="1947" y="14842"/>
                  <a:pt x="1952" y="14848"/>
                </a:cubicBezTo>
                <a:cubicBezTo>
                  <a:pt x="1941" y="14853"/>
                  <a:pt x="1913" y="14865"/>
                  <a:pt x="1901" y="14876"/>
                </a:cubicBezTo>
                <a:cubicBezTo>
                  <a:pt x="1918" y="14876"/>
                  <a:pt x="1947" y="14882"/>
                  <a:pt x="1964" y="14882"/>
                </a:cubicBezTo>
                <a:cubicBezTo>
                  <a:pt x="1975" y="14893"/>
                  <a:pt x="1986" y="14904"/>
                  <a:pt x="1998" y="14916"/>
                </a:cubicBezTo>
                <a:cubicBezTo>
                  <a:pt x="1981" y="14910"/>
                  <a:pt x="1964" y="14893"/>
                  <a:pt x="1941" y="14893"/>
                </a:cubicBezTo>
                <a:cubicBezTo>
                  <a:pt x="1930" y="14950"/>
                  <a:pt x="2015" y="14927"/>
                  <a:pt x="2043" y="14961"/>
                </a:cubicBezTo>
                <a:cubicBezTo>
                  <a:pt x="2049" y="14978"/>
                  <a:pt x="2066" y="15018"/>
                  <a:pt x="2077" y="15041"/>
                </a:cubicBezTo>
                <a:cubicBezTo>
                  <a:pt x="2060" y="15035"/>
                  <a:pt x="2032" y="15029"/>
                  <a:pt x="2020" y="15029"/>
                </a:cubicBezTo>
                <a:cubicBezTo>
                  <a:pt x="2049" y="15041"/>
                  <a:pt x="2071" y="15069"/>
                  <a:pt x="2088" y="15097"/>
                </a:cubicBezTo>
                <a:cubicBezTo>
                  <a:pt x="2088" y="15086"/>
                  <a:pt x="2083" y="15052"/>
                  <a:pt x="2077" y="15041"/>
                </a:cubicBezTo>
                <a:lnTo>
                  <a:pt x="2077" y="15041"/>
                </a:lnTo>
                <a:cubicBezTo>
                  <a:pt x="2134" y="15052"/>
                  <a:pt x="2128" y="15092"/>
                  <a:pt x="2111" y="15131"/>
                </a:cubicBezTo>
                <a:cubicBezTo>
                  <a:pt x="2123" y="15131"/>
                  <a:pt x="2145" y="15126"/>
                  <a:pt x="2157" y="15126"/>
                </a:cubicBezTo>
                <a:cubicBezTo>
                  <a:pt x="2185" y="15148"/>
                  <a:pt x="2202" y="15165"/>
                  <a:pt x="2225" y="15188"/>
                </a:cubicBezTo>
                <a:cubicBezTo>
                  <a:pt x="2242" y="15217"/>
                  <a:pt x="2264" y="15239"/>
                  <a:pt x="2281" y="15268"/>
                </a:cubicBezTo>
                <a:cubicBezTo>
                  <a:pt x="2259" y="15268"/>
                  <a:pt x="2242" y="15262"/>
                  <a:pt x="2219" y="15262"/>
                </a:cubicBezTo>
                <a:cubicBezTo>
                  <a:pt x="2242" y="15279"/>
                  <a:pt x="2264" y="15285"/>
                  <a:pt x="2293" y="15285"/>
                </a:cubicBezTo>
                <a:cubicBezTo>
                  <a:pt x="2298" y="15290"/>
                  <a:pt x="2304" y="15296"/>
                  <a:pt x="2310" y="15307"/>
                </a:cubicBezTo>
                <a:cubicBezTo>
                  <a:pt x="2304" y="15319"/>
                  <a:pt x="2298" y="15330"/>
                  <a:pt x="2298" y="15341"/>
                </a:cubicBezTo>
                <a:cubicBezTo>
                  <a:pt x="2304" y="15336"/>
                  <a:pt x="2310" y="15324"/>
                  <a:pt x="2315" y="15319"/>
                </a:cubicBezTo>
                <a:cubicBezTo>
                  <a:pt x="2327" y="15341"/>
                  <a:pt x="2338" y="15358"/>
                  <a:pt x="2349" y="15375"/>
                </a:cubicBezTo>
                <a:cubicBezTo>
                  <a:pt x="2355" y="15364"/>
                  <a:pt x="2361" y="15353"/>
                  <a:pt x="2366" y="15336"/>
                </a:cubicBezTo>
                <a:cubicBezTo>
                  <a:pt x="2383" y="15358"/>
                  <a:pt x="2406" y="15375"/>
                  <a:pt x="2429" y="15392"/>
                </a:cubicBezTo>
                <a:cubicBezTo>
                  <a:pt x="2418" y="15398"/>
                  <a:pt x="2401" y="15404"/>
                  <a:pt x="2389" y="15409"/>
                </a:cubicBezTo>
                <a:cubicBezTo>
                  <a:pt x="2395" y="15421"/>
                  <a:pt x="2406" y="15438"/>
                  <a:pt x="2418" y="15443"/>
                </a:cubicBezTo>
                <a:cubicBezTo>
                  <a:pt x="2422" y="15421"/>
                  <a:pt x="2430" y="15414"/>
                  <a:pt x="2441" y="15414"/>
                </a:cubicBezTo>
                <a:cubicBezTo>
                  <a:pt x="2461" y="15414"/>
                  <a:pt x="2488" y="15440"/>
                  <a:pt x="2503" y="15455"/>
                </a:cubicBezTo>
                <a:cubicBezTo>
                  <a:pt x="2554" y="15506"/>
                  <a:pt x="2616" y="15551"/>
                  <a:pt x="2673" y="15597"/>
                </a:cubicBezTo>
                <a:cubicBezTo>
                  <a:pt x="2667" y="15614"/>
                  <a:pt x="2662" y="15625"/>
                  <a:pt x="2679" y="15642"/>
                </a:cubicBezTo>
                <a:cubicBezTo>
                  <a:pt x="2684" y="15636"/>
                  <a:pt x="2690" y="15625"/>
                  <a:pt x="2696" y="15614"/>
                </a:cubicBezTo>
                <a:cubicBezTo>
                  <a:pt x="2713" y="15625"/>
                  <a:pt x="2730" y="15636"/>
                  <a:pt x="2741" y="15648"/>
                </a:cubicBezTo>
                <a:cubicBezTo>
                  <a:pt x="2769" y="15676"/>
                  <a:pt x="2798" y="15704"/>
                  <a:pt x="2826" y="15733"/>
                </a:cubicBezTo>
                <a:cubicBezTo>
                  <a:pt x="2809" y="15733"/>
                  <a:pt x="2798" y="15733"/>
                  <a:pt x="2798" y="15750"/>
                </a:cubicBezTo>
                <a:cubicBezTo>
                  <a:pt x="2798" y="15756"/>
                  <a:pt x="2809" y="15761"/>
                  <a:pt x="2820" y="15767"/>
                </a:cubicBezTo>
                <a:cubicBezTo>
                  <a:pt x="2809" y="15778"/>
                  <a:pt x="2803" y="15784"/>
                  <a:pt x="2798" y="15795"/>
                </a:cubicBezTo>
                <a:cubicBezTo>
                  <a:pt x="2809" y="15795"/>
                  <a:pt x="2837" y="15807"/>
                  <a:pt x="2849" y="15807"/>
                </a:cubicBezTo>
                <a:cubicBezTo>
                  <a:pt x="2849" y="15801"/>
                  <a:pt x="2849" y="15778"/>
                  <a:pt x="2854" y="15767"/>
                </a:cubicBezTo>
                <a:cubicBezTo>
                  <a:pt x="2871" y="15784"/>
                  <a:pt x="2894" y="15807"/>
                  <a:pt x="2917" y="15824"/>
                </a:cubicBezTo>
                <a:cubicBezTo>
                  <a:pt x="2911" y="15841"/>
                  <a:pt x="2905" y="15858"/>
                  <a:pt x="2894" y="15875"/>
                </a:cubicBezTo>
                <a:cubicBezTo>
                  <a:pt x="2928" y="15903"/>
                  <a:pt x="2957" y="15937"/>
                  <a:pt x="2996" y="15960"/>
                </a:cubicBezTo>
                <a:cubicBezTo>
                  <a:pt x="2974" y="15926"/>
                  <a:pt x="2945" y="15897"/>
                  <a:pt x="2928" y="15863"/>
                </a:cubicBezTo>
                <a:lnTo>
                  <a:pt x="2928" y="15863"/>
                </a:lnTo>
                <a:cubicBezTo>
                  <a:pt x="2979" y="15886"/>
                  <a:pt x="3008" y="15931"/>
                  <a:pt x="3042" y="15971"/>
                </a:cubicBezTo>
                <a:cubicBezTo>
                  <a:pt x="3036" y="15983"/>
                  <a:pt x="3030" y="15994"/>
                  <a:pt x="3025" y="16000"/>
                </a:cubicBezTo>
                <a:lnTo>
                  <a:pt x="3076" y="16051"/>
                </a:lnTo>
                <a:cubicBezTo>
                  <a:pt x="3070" y="16028"/>
                  <a:pt x="3059" y="16000"/>
                  <a:pt x="3047" y="15977"/>
                </a:cubicBezTo>
                <a:lnTo>
                  <a:pt x="3047" y="15977"/>
                </a:lnTo>
                <a:cubicBezTo>
                  <a:pt x="3127" y="16045"/>
                  <a:pt x="3201" y="16119"/>
                  <a:pt x="3280" y="16192"/>
                </a:cubicBezTo>
                <a:cubicBezTo>
                  <a:pt x="3269" y="16192"/>
                  <a:pt x="3246" y="16187"/>
                  <a:pt x="3235" y="16187"/>
                </a:cubicBezTo>
                <a:cubicBezTo>
                  <a:pt x="3240" y="16204"/>
                  <a:pt x="3246" y="16221"/>
                  <a:pt x="3252" y="16238"/>
                </a:cubicBezTo>
                <a:cubicBezTo>
                  <a:pt x="3297" y="16266"/>
                  <a:pt x="3365" y="16255"/>
                  <a:pt x="3399" y="16300"/>
                </a:cubicBezTo>
                <a:cubicBezTo>
                  <a:pt x="3371" y="16295"/>
                  <a:pt x="3342" y="16289"/>
                  <a:pt x="3314" y="16278"/>
                </a:cubicBezTo>
                <a:lnTo>
                  <a:pt x="3314" y="16278"/>
                </a:lnTo>
                <a:cubicBezTo>
                  <a:pt x="3376" y="16334"/>
                  <a:pt x="3427" y="16408"/>
                  <a:pt x="3513" y="16425"/>
                </a:cubicBezTo>
                <a:lnTo>
                  <a:pt x="3501" y="16442"/>
                </a:lnTo>
                <a:cubicBezTo>
                  <a:pt x="3507" y="16442"/>
                  <a:pt x="3524" y="16448"/>
                  <a:pt x="3530" y="16448"/>
                </a:cubicBezTo>
                <a:lnTo>
                  <a:pt x="3524" y="16476"/>
                </a:lnTo>
                <a:lnTo>
                  <a:pt x="3535" y="16476"/>
                </a:lnTo>
                <a:cubicBezTo>
                  <a:pt x="3535" y="16465"/>
                  <a:pt x="3535" y="16442"/>
                  <a:pt x="3535" y="16425"/>
                </a:cubicBezTo>
                <a:cubicBezTo>
                  <a:pt x="3547" y="16436"/>
                  <a:pt x="3569" y="16465"/>
                  <a:pt x="3581" y="16476"/>
                </a:cubicBezTo>
                <a:cubicBezTo>
                  <a:pt x="3569" y="16482"/>
                  <a:pt x="3558" y="16493"/>
                  <a:pt x="3552" y="16504"/>
                </a:cubicBezTo>
                <a:cubicBezTo>
                  <a:pt x="3564" y="16504"/>
                  <a:pt x="3581" y="16510"/>
                  <a:pt x="3592" y="16510"/>
                </a:cubicBezTo>
                <a:cubicBezTo>
                  <a:pt x="3592" y="16504"/>
                  <a:pt x="3592" y="16487"/>
                  <a:pt x="3592" y="16482"/>
                </a:cubicBezTo>
                <a:cubicBezTo>
                  <a:pt x="3654" y="16504"/>
                  <a:pt x="3700" y="16561"/>
                  <a:pt x="3751" y="16601"/>
                </a:cubicBezTo>
                <a:cubicBezTo>
                  <a:pt x="3745" y="16607"/>
                  <a:pt x="3728" y="16618"/>
                  <a:pt x="3723" y="16629"/>
                </a:cubicBezTo>
                <a:cubicBezTo>
                  <a:pt x="3734" y="16618"/>
                  <a:pt x="3745" y="16612"/>
                  <a:pt x="3762" y="16601"/>
                </a:cubicBezTo>
                <a:cubicBezTo>
                  <a:pt x="3785" y="16629"/>
                  <a:pt x="3813" y="16652"/>
                  <a:pt x="3847" y="16675"/>
                </a:cubicBezTo>
                <a:cubicBezTo>
                  <a:pt x="3820" y="16665"/>
                  <a:pt x="3796" y="16656"/>
                  <a:pt x="3769" y="16656"/>
                </a:cubicBezTo>
                <a:cubicBezTo>
                  <a:pt x="3763" y="16656"/>
                  <a:pt x="3757" y="16657"/>
                  <a:pt x="3751" y="16658"/>
                </a:cubicBezTo>
                <a:cubicBezTo>
                  <a:pt x="3779" y="16669"/>
                  <a:pt x="3796" y="16686"/>
                  <a:pt x="3791" y="16714"/>
                </a:cubicBezTo>
                <a:cubicBezTo>
                  <a:pt x="3796" y="16714"/>
                  <a:pt x="3808" y="16703"/>
                  <a:pt x="3813" y="16697"/>
                </a:cubicBezTo>
                <a:cubicBezTo>
                  <a:pt x="3876" y="16771"/>
                  <a:pt x="3961" y="16822"/>
                  <a:pt x="4035" y="16879"/>
                </a:cubicBezTo>
                <a:cubicBezTo>
                  <a:pt x="4040" y="16868"/>
                  <a:pt x="4046" y="16845"/>
                  <a:pt x="4046" y="16828"/>
                </a:cubicBezTo>
                <a:cubicBezTo>
                  <a:pt x="4125" y="16873"/>
                  <a:pt x="4193" y="16924"/>
                  <a:pt x="4262" y="16981"/>
                </a:cubicBezTo>
                <a:cubicBezTo>
                  <a:pt x="4210" y="16975"/>
                  <a:pt x="4171" y="16947"/>
                  <a:pt x="4131" y="16913"/>
                </a:cubicBezTo>
                <a:lnTo>
                  <a:pt x="4131" y="16913"/>
                </a:lnTo>
                <a:cubicBezTo>
                  <a:pt x="4114" y="16992"/>
                  <a:pt x="4420" y="17089"/>
                  <a:pt x="4466" y="17191"/>
                </a:cubicBezTo>
                <a:cubicBezTo>
                  <a:pt x="4443" y="17202"/>
                  <a:pt x="4426" y="17214"/>
                  <a:pt x="4403" y="17231"/>
                </a:cubicBezTo>
                <a:cubicBezTo>
                  <a:pt x="4409" y="17219"/>
                  <a:pt x="4415" y="17208"/>
                  <a:pt x="4415" y="17197"/>
                </a:cubicBezTo>
                <a:cubicBezTo>
                  <a:pt x="4392" y="17185"/>
                  <a:pt x="4381" y="17163"/>
                  <a:pt x="4386" y="17134"/>
                </a:cubicBezTo>
                <a:lnTo>
                  <a:pt x="4318" y="17134"/>
                </a:lnTo>
                <a:lnTo>
                  <a:pt x="4341" y="17100"/>
                </a:lnTo>
                <a:lnTo>
                  <a:pt x="4307" y="17117"/>
                </a:lnTo>
                <a:cubicBezTo>
                  <a:pt x="4250" y="17080"/>
                  <a:pt x="4186" y="17038"/>
                  <a:pt x="4114" y="17038"/>
                </a:cubicBezTo>
                <a:cubicBezTo>
                  <a:pt x="4099" y="17038"/>
                  <a:pt x="4084" y="17040"/>
                  <a:pt x="4069" y="17044"/>
                </a:cubicBezTo>
                <a:cubicBezTo>
                  <a:pt x="4171" y="17095"/>
                  <a:pt x="4256" y="17168"/>
                  <a:pt x="4352" y="17225"/>
                </a:cubicBezTo>
                <a:cubicBezTo>
                  <a:pt x="4358" y="17231"/>
                  <a:pt x="4358" y="17242"/>
                  <a:pt x="4358" y="17248"/>
                </a:cubicBezTo>
                <a:cubicBezTo>
                  <a:pt x="4363" y="17246"/>
                  <a:pt x="4367" y="17246"/>
                  <a:pt x="4372" y="17246"/>
                </a:cubicBezTo>
                <a:cubicBezTo>
                  <a:pt x="4404" y="17246"/>
                  <a:pt x="4428" y="17280"/>
                  <a:pt x="4443" y="17304"/>
                </a:cubicBezTo>
                <a:cubicBezTo>
                  <a:pt x="4511" y="17304"/>
                  <a:pt x="4562" y="17361"/>
                  <a:pt x="4619" y="17395"/>
                </a:cubicBezTo>
                <a:lnTo>
                  <a:pt x="4613" y="17418"/>
                </a:lnTo>
                <a:lnTo>
                  <a:pt x="4636" y="17401"/>
                </a:lnTo>
                <a:cubicBezTo>
                  <a:pt x="4704" y="17435"/>
                  <a:pt x="4761" y="17480"/>
                  <a:pt x="4835" y="17497"/>
                </a:cubicBezTo>
                <a:cubicBezTo>
                  <a:pt x="4863" y="17503"/>
                  <a:pt x="4869" y="17531"/>
                  <a:pt x="4886" y="17554"/>
                </a:cubicBezTo>
                <a:cubicBezTo>
                  <a:pt x="4903" y="17548"/>
                  <a:pt x="4920" y="17543"/>
                  <a:pt x="4937" y="17543"/>
                </a:cubicBezTo>
                <a:cubicBezTo>
                  <a:pt x="4931" y="17548"/>
                  <a:pt x="4931" y="17565"/>
                  <a:pt x="4925" y="17577"/>
                </a:cubicBezTo>
                <a:cubicBezTo>
                  <a:pt x="5124" y="17651"/>
                  <a:pt x="5277" y="17787"/>
                  <a:pt x="5464" y="17878"/>
                </a:cubicBezTo>
                <a:cubicBezTo>
                  <a:pt x="5469" y="17876"/>
                  <a:pt x="5474" y="17876"/>
                  <a:pt x="5478" y="17876"/>
                </a:cubicBezTo>
                <a:cubicBezTo>
                  <a:pt x="5511" y="17876"/>
                  <a:pt x="5536" y="17909"/>
                  <a:pt x="5561" y="17929"/>
                </a:cubicBezTo>
                <a:cubicBezTo>
                  <a:pt x="5606" y="17946"/>
                  <a:pt x="5652" y="17963"/>
                  <a:pt x="5697" y="17985"/>
                </a:cubicBezTo>
                <a:cubicBezTo>
                  <a:pt x="5703" y="17985"/>
                  <a:pt x="5720" y="17985"/>
                  <a:pt x="5731" y="17980"/>
                </a:cubicBezTo>
                <a:cubicBezTo>
                  <a:pt x="5748" y="17997"/>
                  <a:pt x="5765" y="18014"/>
                  <a:pt x="5782" y="18031"/>
                </a:cubicBezTo>
                <a:cubicBezTo>
                  <a:pt x="5805" y="18036"/>
                  <a:pt x="5822" y="18042"/>
                  <a:pt x="5845" y="18048"/>
                </a:cubicBezTo>
                <a:cubicBezTo>
                  <a:pt x="5850" y="18053"/>
                  <a:pt x="5856" y="18070"/>
                  <a:pt x="5862" y="18076"/>
                </a:cubicBezTo>
                <a:lnTo>
                  <a:pt x="5867" y="18059"/>
                </a:lnTo>
                <a:cubicBezTo>
                  <a:pt x="5896" y="18076"/>
                  <a:pt x="5930" y="18093"/>
                  <a:pt x="5964" y="18104"/>
                </a:cubicBezTo>
                <a:cubicBezTo>
                  <a:pt x="5964" y="18110"/>
                  <a:pt x="5964" y="18122"/>
                  <a:pt x="5964" y="18127"/>
                </a:cubicBezTo>
                <a:cubicBezTo>
                  <a:pt x="5969" y="18127"/>
                  <a:pt x="5986" y="18122"/>
                  <a:pt x="5998" y="18116"/>
                </a:cubicBezTo>
                <a:cubicBezTo>
                  <a:pt x="6043" y="18167"/>
                  <a:pt x="6128" y="18156"/>
                  <a:pt x="6179" y="18201"/>
                </a:cubicBezTo>
                <a:cubicBezTo>
                  <a:pt x="6183" y="18201"/>
                  <a:pt x="6187" y="18201"/>
                  <a:pt x="6190" y="18201"/>
                </a:cubicBezTo>
                <a:cubicBezTo>
                  <a:pt x="6293" y="18201"/>
                  <a:pt x="6376" y="18275"/>
                  <a:pt x="6474" y="18297"/>
                </a:cubicBezTo>
                <a:cubicBezTo>
                  <a:pt x="6486" y="18292"/>
                  <a:pt x="6497" y="18280"/>
                  <a:pt x="6508" y="18269"/>
                </a:cubicBezTo>
                <a:cubicBezTo>
                  <a:pt x="6508" y="18280"/>
                  <a:pt x="6514" y="18297"/>
                  <a:pt x="6520" y="18309"/>
                </a:cubicBezTo>
                <a:cubicBezTo>
                  <a:pt x="6639" y="18343"/>
                  <a:pt x="6752" y="18422"/>
                  <a:pt x="6877" y="18428"/>
                </a:cubicBezTo>
                <a:cubicBezTo>
                  <a:pt x="6883" y="18422"/>
                  <a:pt x="6889" y="18405"/>
                  <a:pt x="6889" y="18394"/>
                </a:cubicBezTo>
                <a:cubicBezTo>
                  <a:pt x="6832" y="18383"/>
                  <a:pt x="6775" y="18365"/>
                  <a:pt x="6718" y="18354"/>
                </a:cubicBezTo>
                <a:cubicBezTo>
                  <a:pt x="6713" y="18348"/>
                  <a:pt x="6707" y="18331"/>
                  <a:pt x="6701" y="18326"/>
                </a:cubicBezTo>
                <a:cubicBezTo>
                  <a:pt x="6616" y="18320"/>
                  <a:pt x="6531" y="18263"/>
                  <a:pt x="6446" y="18229"/>
                </a:cubicBezTo>
                <a:cubicBezTo>
                  <a:pt x="6440" y="18235"/>
                  <a:pt x="6429" y="18246"/>
                  <a:pt x="6418" y="18252"/>
                </a:cubicBezTo>
                <a:cubicBezTo>
                  <a:pt x="6401" y="18235"/>
                  <a:pt x="6384" y="18218"/>
                  <a:pt x="6367" y="18201"/>
                </a:cubicBezTo>
                <a:cubicBezTo>
                  <a:pt x="6355" y="18207"/>
                  <a:pt x="6327" y="18218"/>
                  <a:pt x="6315" y="18224"/>
                </a:cubicBezTo>
                <a:cubicBezTo>
                  <a:pt x="6315" y="18212"/>
                  <a:pt x="6315" y="18195"/>
                  <a:pt x="6315" y="18184"/>
                </a:cubicBezTo>
                <a:lnTo>
                  <a:pt x="6270" y="18184"/>
                </a:lnTo>
                <a:cubicBezTo>
                  <a:pt x="6270" y="18167"/>
                  <a:pt x="6270" y="18150"/>
                  <a:pt x="6264" y="18127"/>
                </a:cubicBezTo>
                <a:cubicBezTo>
                  <a:pt x="6264" y="18139"/>
                  <a:pt x="6253" y="18156"/>
                  <a:pt x="6253" y="18167"/>
                </a:cubicBezTo>
                <a:cubicBezTo>
                  <a:pt x="6111" y="18099"/>
                  <a:pt x="5975" y="18031"/>
                  <a:pt x="5833" y="17974"/>
                </a:cubicBezTo>
                <a:lnTo>
                  <a:pt x="5896" y="17912"/>
                </a:lnTo>
                <a:lnTo>
                  <a:pt x="5896" y="17912"/>
                </a:lnTo>
                <a:cubicBezTo>
                  <a:pt x="5890" y="17923"/>
                  <a:pt x="5879" y="17940"/>
                  <a:pt x="5879" y="17951"/>
                </a:cubicBezTo>
                <a:cubicBezTo>
                  <a:pt x="5941" y="17985"/>
                  <a:pt x="6015" y="18008"/>
                  <a:pt x="6083" y="18036"/>
                </a:cubicBezTo>
                <a:cubicBezTo>
                  <a:pt x="6083" y="18025"/>
                  <a:pt x="6083" y="18008"/>
                  <a:pt x="6088" y="17997"/>
                </a:cubicBezTo>
                <a:cubicBezTo>
                  <a:pt x="6185" y="18025"/>
                  <a:pt x="6281" y="18059"/>
                  <a:pt x="6372" y="18104"/>
                </a:cubicBezTo>
                <a:cubicBezTo>
                  <a:pt x="6359" y="18112"/>
                  <a:pt x="6347" y="18115"/>
                  <a:pt x="6334" y="18115"/>
                </a:cubicBezTo>
                <a:cubicBezTo>
                  <a:pt x="6318" y="18115"/>
                  <a:pt x="6303" y="18111"/>
                  <a:pt x="6287" y="18104"/>
                </a:cubicBezTo>
                <a:lnTo>
                  <a:pt x="6281" y="18110"/>
                </a:lnTo>
                <a:cubicBezTo>
                  <a:pt x="6304" y="18122"/>
                  <a:pt x="6321" y="18133"/>
                  <a:pt x="6344" y="18144"/>
                </a:cubicBezTo>
                <a:cubicBezTo>
                  <a:pt x="6361" y="18127"/>
                  <a:pt x="6378" y="18110"/>
                  <a:pt x="6395" y="18099"/>
                </a:cubicBezTo>
                <a:lnTo>
                  <a:pt x="6395" y="18099"/>
                </a:lnTo>
                <a:cubicBezTo>
                  <a:pt x="6412" y="18116"/>
                  <a:pt x="6389" y="18139"/>
                  <a:pt x="6384" y="18161"/>
                </a:cubicBezTo>
                <a:cubicBezTo>
                  <a:pt x="6435" y="18167"/>
                  <a:pt x="6474" y="18184"/>
                  <a:pt x="6520" y="18195"/>
                </a:cubicBezTo>
                <a:cubicBezTo>
                  <a:pt x="6503" y="18178"/>
                  <a:pt x="6486" y="18161"/>
                  <a:pt x="6469" y="18144"/>
                </a:cubicBezTo>
                <a:lnTo>
                  <a:pt x="6469" y="18144"/>
                </a:lnTo>
                <a:cubicBezTo>
                  <a:pt x="6520" y="18167"/>
                  <a:pt x="6616" y="18156"/>
                  <a:pt x="6622" y="18229"/>
                </a:cubicBezTo>
                <a:cubicBezTo>
                  <a:pt x="6656" y="18241"/>
                  <a:pt x="6690" y="18252"/>
                  <a:pt x="6718" y="18258"/>
                </a:cubicBezTo>
                <a:cubicBezTo>
                  <a:pt x="6701" y="18252"/>
                  <a:pt x="6684" y="18241"/>
                  <a:pt x="6667" y="18229"/>
                </a:cubicBezTo>
                <a:lnTo>
                  <a:pt x="6673" y="18218"/>
                </a:lnTo>
                <a:cubicBezTo>
                  <a:pt x="6701" y="18229"/>
                  <a:pt x="6730" y="18235"/>
                  <a:pt x="6764" y="18241"/>
                </a:cubicBezTo>
                <a:cubicBezTo>
                  <a:pt x="6758" y="18252"/>
                  <a:pt x="6752" y="18269"/>
                  <a:pt x="6752" y="18280"/>
                </a:cubicBezTo>
                <a:cubicBezTo>
                  <a:pt x="6760" y="18261"/>
                  <a:pt x="6771" y="18254"/>
                  <a:pt x="6783" y="18254"/>
                </a:cubicBezTo>
                <a:cubicBezTo>
                  <a:pt x="6795" y="18254"/>
                  <a:pt x="6809" y="18263"/>
                  <a:pt x="6820" y="18275"/>
                </a:cubicBezTo>
                <a:cubicBezTo>
                  <a:pt x="6815" y="18280"/>
                  <a:pt x="6803" y="18297"/>
                  <a:pt x="6792" y="18303"/>
                </a:cubicBezTo>
                <a:cubicBezTo>
                  <a:pt x="6889" y="18320"/>
                  <a:pt x="6974" y="18354"/>
                  <a:pt x="7064" y="18383"/>
                </a:cubicBezTo>
                <a:cubicBezTo>
                  <a:pt x="7053" y="18377"/>
                  <a:pt x="7030" y="18365"/>
                  <a:pt x="7019" y="18360"/>
                </a:cubicBezTo>
                <a:lnTo>
                  <a:pt x="7025" y="18326"/>
                </a:lnTo>
                <a:cubicBezTo>
                  <a:pt x="7059" y="18337"/>
                  <a:pt x="7093" y="18348"/>
                  <a:pt x="7121" y="18354"/>
                </a:cubicBezTo>
                <a:cubicBezTo>
                  <a:pt x="7115" y="18365"/>
                  <a:pt x="7110" y="18383"/>
                  <a:pt x="7104" y="18388"/>
                </a:cubicBezTo>
                <a:cubicBezTo>
                  <a:pt x="7206" y="18428"/>
                  <a:pt x="7320" y="18462"/>
                  <a:pt x="7433" y="18479"/>
                </a:cubicBezTo>
                <a:cubicBezTo>
                  <a:pt x="7382" y="18451"/>
                  <a:pt x="7314" y="18445"/>
                  <a:pt x="7263" y="18411"/>
                </a:cubicBezTo>
                <a:lnTo>
                  <a:pt x="7263" y="18411"/>
                </a:lnTo>
                <a:cubicBezTo>
                  <a:pt x="7359" y="18417"/>
                  <a:pt x="7445" y="18445"/>
                  <a:pt x="7535" y="18479"/>
                </a:cubicBezTo>
                <a:cubicBezTo>
                  <a:pt x="7535" y="18485"/>
                  <a:pt x="7541" y="18496"/>
                  <a:pt x="7541" y="18502"/>
                </a:cubicBezTo>
                <a:cubicBezTo>
                  <a:pt x="7513" y="18483"/>
                  <a:pt x="7485" y="18465"/>
                  <a:pt x="7455" y="18465"/>
                </a:cubicBezTo>
                <a:cubicBezTo>
                  <a:pt x="7448" y="18465"/>
                  <a:pt x="7440" y="18466"/>
                  <a:pt x="7433" y="18468"/>
                </a:cubicBezTo>
                <a:cubicBezTo>
                  <a:pt x="7450" y="18490"/>
                  <a:pt x="7473" y="18507"/>
                  <a:pt x="7496" y="18530"/>
                </a:cubicBezTo>
                <a:cubicBezTo>
                  <a:pt x="7507" y="18519"/>
                  <a:pt x="7530" y="18507"/>
                  <a:pt x="7547" y="18502"/>
                </a:cubicBezTo>
                <a:cubicBezTo>
                  <a:pt x="7564" y="18524"/>
                  <a:pt x="7598" y="18530"/>
                  <a:pt x="7626" y="18536"/>
                </a:cubicBezTo>
                <a:cubicBezTo>
                  <a:pt x="7615" y="18507"/>
                  <a:pt x="7586" y="18496"/>
                  <a:pt x="7564" y="18479"/>
                </a:cubicBezTo>
                <a:cubicBezTo>
                  <a:pt x="7603" y="18479"/>
                  <a:pt x="7643" y="18490"/>
                  <a:pt x="7683" y="18502"/>
                </a:cubicBezTo>
                <a:cubicBezTo>
                  <a:pt x="7677" y="18513"/>
                  <a:pt x="7671" y="18524"/>
                  <a:pt x="7666" y="18536"/>
                </a:cubicBezTo>
                <a:cubicBezTo>
                  <a:pt x="7694" y="18547"/>
                  <a:pt x="7728" y="18553"/>
                  <a:pt x="7762" y="18564"/>
                </a:cubicBezTo>
                <a:cubicBezTo>
                  <a:pt x="7745" y="18541"/>
                  <a:pt x="7728" y="18524"/>
                  <a:pt x="7717" y="18507"/>
                </a:cubicBezTo>
                <a:lnTo>
                  <a:pt x="7717" y="18507"/>
                </a:lnTo>
                <a:cubicBezTo>
                  <a:pt x="7762" y="18524"/>
                  <a:pt x="7813" y="18541"/>
                  <a:pt x="7864" y="18558"/>
                </a:cubicBezTo>
                <a:lnTo>
                  <a:pt x="7864" y="18615"/>
                </a:lnTo>
                <a:cubicBezTo>
                  <a:pt x="7884" y="18602"/>
                  <a:pt x="7906" y="18598"/>
                  <a:pt x="7928" y="18598"/>
                </a:cubicBezTo>
                <a:cubicBezTo>
                  <a:pt x="7983" y="18598"/>
                  <a:pt x="8043" y="18625"/>
                  <a:pt x="8101" y="18625"/>
                </a:cubicBezTo>
                <a:cubicBezTo>
                  <a:pt x="8113" y="18625"/>
                  <a:pt x="8125" y="18624"/>
                  <a:pt x="8137" y="18621"/>
                </a:cubicBezTo>
                <a:lnTo>
                  <a:pt x="8086" y="18609"/>
                </a:lnTo>
                <a:cubicBezTo>
                  <a:pt x="8086" y="18604"/>
                  <a:pt x="8091" y="18587"/>
                  <a:pt x="8091" y="18581"/>
                </a:cubicBezTo>
                <a:cubicBezTo>
                  <a:pt x="8103" y="18587"/>
                  <a:pt x="8131" y="18598"/>
                  <a:pt x="8142" y="18604"/>
                </a:cubicBezTo>
                <a:lnTo>
                  <a:pt x="8188" y="18592"/>
                </a:lnTo>
                <a:lnTo>
                  <a:pt x="8188" y="18592"/>
                </a:lnTo>
                <a:cubicBezTo>
                  <a:pt x="8182" y="18604"/>
                  <a:pt x="8171" y="18632"/>
                  <a:pt x="8165" y="18644"/>
                </a:cubicBezTo>
                <a:cubicBezTo>
                  <a:pt x="8184" y="18650"/>
                  <a:pt x="8202" y="18654"/>
                  <a:pt x="8221" y="18654"/>
                </a:cubicBezTo>
                <a:cubicBezTo>
                  <a:pt x="8237" y="18654"/>
                  <a:pt x="8252" y="18651"/>
                  <a:pt x="8267" y="18644"/>
                </a:cubicBezTo>
                <a:cubicBezTo>
                  <a:pt x="8307" y="18649"/>
                  <a:pt x="8347" y="18666"/>
                  <a:pt x="8386" y="18683"/>
                </a:cubicBezTo>
                <a:cubicBezTo>
                  <a:pt x="8398" y="18678"/>
                  <a:pt x="8415" y="18672"/>
                  <a:pt x="8420" y="18672"/>
                </a:cubicBezTo>
                <a:cubicBezTo>
                  <a:pt x="8466" y="18689"/>
                  <a:pt x="8511" y="18695"/>
                  <a:pt x="8562" y="18700"/>
                </a:cubicBezTo>
                <a:cubicBezTo>
                  <a:pt x="8551" y="18706"/>
                  <a:pt x="8528" y="18723"/>
                  <a:pt x="8517" y="18729"/>
                </a:cubicBezTo>
                <a:cubicBezTo>
                  <a:pt x="8568" y="18706"/>
                  <a:pt x="8625" y="18717"/>
                  <a:pt x="8670" y="18695"/>
                </a:cubicBezTo>
                <a:cubicBezTo>
                  <a:pt x="8625" y="18683"/>
                  <a:pt x="8579" y="18672"/>
                  <a:pt x="8540" y="18661"/>
                </a:cubicBezTo>
                <a:cubicBezTo>
                  <a:pt x="8625" y="18661"/>
                  <a:pt x="8710" y="18666"/>
                  <a:pt x="8795" y="18678"/>
                </a:cubicBezTo>
                <a:cubicBezTo>
                  <a:pt x="8818" y="18683"/>
                  <a:pt x="8840" y="18683"/>
                  <a:pt x="8857" y="18689"/>
                </a:cubicBezTo>
                <a:cubicBezTo>
                  <a:pt x="8857" y="18689"/>
                  <a:pt x="8857" y="18689"/>
                  <a:pt x="8857" y="18683"/>
                </a:cubicBezTo>
                <a:cubicBezTo>
                  <a:pt x="8903" y="18689"/>
                  <a:pt x="8942" y="18700"/>
                  <a:pt x="8988" y="18706"/>
                </a:cubicBezTo>
                <a:cubicBezTo>
                  <a:pt x="8959" y="18706"/>
                  <a:pt x="8931" y="18706"/>
                  <a:pt x="8903" y="18712"/>
                </a:cubicBezTo>
                <a:cubicBezTo>
                  <a:pt x="8914" y="18740"/>
                  <a:pt x="8942" y="18746"/>
                  <a:pt x="8971" y="18757"/>
                </a:cubicBezTo>
                <a:cubicBezTo>
                  <a:pt x="8993" y="18751"/>
                  <a:pt x="9022" y="18746"/>
                  <a:pt x="9050" y="18740"/>
                </a:cubicBezTo>
                <a:cubicBezTo>
                  <a:pt x="9056" y="18746"/>
                  <a:pt x="9062" y="18763"/>
                  <a:pt x="9062" y="18768"/>
                </a:cubicBezTo>
                <a:cubicBezTo>
                  <a:pt x="9069" y="18755"/>
                  <a:pt x="9103" y="18747"/>
                  <a:pt x="9133" y="18747"/>
                </a:cubicBezTo>
                <a:cubicBezTo>
                  <a:pt x="9168" y="18747"/>
                  <a:pt x="9199" y="18758"/>
                  <a:pt x="9181" y="18785"/>
                </a:cubicBezTo>
                <a:cubicBezTo>
                  <a:pt x="9152" y="18791"/>
                  <a:pt x="9122" y="18794"/>
                  <a:pt x="9092" y="18794"/>
                </a:cubicBezTo>
                <a:cubicBezTo>
                  <a:pt x="9016" y="18794"/>
                  <a:pt x="8939" y="18780"/>
                  <a:pt x="8863" y="18780"/>
                </a:cubicBezTo>
                <a:cubicBezTo>
                  <a:pt x="8829" y="18780"/>
                  <a:pt x="8794" y="18783"/>
                  <a:pt x="8761" y="18791"/>
                </a:cubicBezTo>
                <a:cubicBezTo>
                  <a:pt x="8755" y="18785"/>
                  <a:pt x="8744" y="18774"/>
                  <a:pt x="8744" y="18768"/>
                </a:cubicBezTo>
                <a:cubicBezTo>
                  <a:pt x="8659" y="18768"/>
                  <a:pt x="8574" y="18746"/>
                  <a:pt x="8489" y="18734"/>
                </a:cubicBezTo>
                <a:cubicBezTo>
                  <a:pt x="8483" y="18751"/>
                  <a:pt x="8471" y="18785"/>
                  <a:pt x="8466" y="18802"/>
                </a:cubicBezTo>
                <a:cubicBezTo>
                  <a:pt x="8479" y="18804"/>
                  <a:pt x="8493" y="18805"/>
                  <a:pt x="8506" y="18805"/>
                </a:cubicBezTo>
                <a:cubicBezTo>
                  <a:pt x="8539" y="18805"/>
                  <a:pt x="8572" y="18798"/>
                  <a:pt x="8596" y="18774"/>
                </a:cubicBezTo>
                <a:cubicBezTo>
                  <a:pt x="8613" y="18780"/>
                  <a:pt x="8630" y="18785"/>
                  <a:pt x="8653" y="18791"/>
                </a:cubicBezTo>
                <a:cubicBezTo>
                  <a:pt x="8663" y="18807"/>
                  <a:pt x="8681" y="18810"/>
                  <a:pt x="8700" y="18810"/>
                </a:cubicBezTo>
                <a:cubicBezTo>
                  <a:pt x="8718" y="18810"/>
                  <a:pt x="8737" y="18807"/>
                  <a:pt x="8753" y="18807"/>
                </a:cubicBezTo>
                <a:cubicBezTo>
                  <a:pt x="8758" y="18807"/>
                  <a:pt x="8762" y="18807"/>
                  <a:pt x="8767" y="18808"/>
                </a:cubicBezTo>
                <a:lnTo>
                  <a:pt x="8755" y="18848"/>
                </a:lnTo>
                <a:cubicBezTo>
                  <a:pt x="8761" y="18842"/>
                  <a:pt x="8772" y="18819"/>
                  <a:pt x="8778" y="18814"/>
                </a:cubicBezTo>
                <a:cubicBezTo>
                  <a:pt x="8795" y="18825"/>
                  <a:pt x="8823" y="18848"/>
                  <a:pt x="8840" y="18865"/>
                </a:cubicBezTo>
                <a:cubicBezTo>
                  <a:pt x="8857" y="18853"/>
                  <a:pt x="8874" y="18842"/>
                  <a:pt x="8886" y="18831"/>
                </a:cubicBezTo>
                <a:cubicBezTo>
                  <a:pt x="8897" y="18842"/>
                  <a:pt x="8908" y="18859"/>
                  <a:pt x="8914" y="18870"/>
                </a:cubicBezTo>
                <a:cubicBezTo>
                  <a:pt x="8914" y="18865"/>
                  <a:pt x="8914" y="18848"/>
                  <a:pt x="8914" y="18836"/>
                </a:cubicBezTo>
                <a:cubicBezTo>
                  <a:pt x="8942" y="18848"/>
                  <a:pt x="8982" y="18848"/>
                  <a:pt x="9005" y="18882"/>
                </a:cubicBezTo>
                <a:cubicBezTo>
                  <a:pt x="9005" y="18870"/>
                  <a:pt x="9005" y="18859"/>
                  <a:pt x="8999" y="18848"/>
                </a:cubicBezTo>
                <a:lnTo>
                  <a:pt x="8999" y="18848"/>
                </a:lnTo>
                <a:cubicBezTo>
                  <a:pt x="9050" y="18856"/>
                  <a:pt x="9101" y="18858"/>
                  <a:pt x="9152" y="18858"/>
                </a:cubicBezTo>
                <a:cubicBezTo>
                  <a:pt x="9178" y="18858"/>
                  <a:pt x="9203" y="18857"/>
                  <a:pt x="9229" y="18857"/>
                </a:cubicBezTo>
                <a:cubicBezTo>
                  <a:pt x="9254" y="18857"/>
                  <a:pt x="9280" y="18858"/>
                  <a:pt x="9306" y="18859"/>
                </a:cubicBezTo>
                <a:cubicBezTo>
                  <a:pt x="9300" y="18870"/>
                  <a:pt x="9289" y="18882"/>
                  <a:pt x="9283" y="18893"/>
                </a:cubicBezTo>
                <a:cubicBezTo>
                  <a:pt x="9304" y="18869"/>
                  <a:pt x="9344" y="18856"/>
                  <a:pt x="9383" y="18856"/>
                </a:cubicBezTo>
                <a:cubicBezTo>
                  <a:pt x="9418" y="18856"/>
                  <a:pt x="9451" y="18866"/>
                  <a:pt x="9470" y="18887"/>
                </a:cubicBezTo>
                <a:cubicBezTo>
                  <a:pt x="9474" y="18891"/>
                  <a:pt x="9478" y="18893"/>
                  <a:pt x="9482" y="18893"/>
                </a:cubicBezTo>
                <a:cubicBezTo>
                  <a:pt x="9497" y="18893"/>
                  <a:pt x="9514" y="18875"/>
                  <a:pt x="9527" y="18870"/>
                </a:cubicBezTo>
                <a:cubicBezTo>
                  <a:pt x="9535" y="18871"/>
                  <a:pt x="9543" y="18872"/>
                  <a:pt x="9551" y="18872"/>
                </a:cubicBezTo>
                <a:cubicBezTo>
                  <a:pt x="9607" y="18872"/>
                  <a:pt x="9651" y="18853"/>
                  <a:pt x="9691" y="18808"/>
                </a:cubicBezTo>
                <a:cubicBezTo>
                  <a:pt x="9697" y="18819"/>
                  <a:pt x="9697" y="18842"/>
                  <a:pt x="9697" y="18853"/>
                </a:cubicBezTo>
                <a:cubicBezTo>
                  <a:pt x="9703" y="18842"/>
                  <a:pt x="9714" y="18819"/>
                  <a:pt x="9714" y="18808"/>
                </a:cubicBezTo>
                <a:cubicBezTo>
                  <a:pt x="9730" y="18820"/>
                  <a:pt x="9747" y="18844"/>
                  <a:pt x="9765" y="18844"/>
                </a:cubicBezTo>
                <a:cubicBezTo>
                  <a:pt x="9772" y="18844"/>
                  <a:pt x="9780" y="18840"/>
                  <a:pt x="9788" y="18831"/>
                </a:cubicBezTo>
                <a:cubicBezTo>
                  <a:pt x="9828" y="18831"/>
                  <a:pt x="9873" y="18836"/>
                  <a:pt x="9913" y="18836"/>
                </a:cubicBezTo>
                <a:cubicBezTo>
                  <a:pt x="9867" y="18814"/>
                  <a:pt x="9822" y="18802"/>
                  <a:pt x="9776" y="18797"/>
                </a:cubicBezTo>
                <a:lnTo>
                  <a:pt x="9765" y="18836"/>
                </a:lnTo>
                <a:cubicBezTo>
                  <a:pt x="9750" y="18814"/>
                  <a:pt x="9733" y="18799"/>
                  <a:pt x="9712" y="18799"/>
                </a:cubicBezTo>
                <a:cubicBezTo>
                  <a:pt x="9701" y="18799"/>
                  <a:pt x="9688" y="18804"/>
                  <a:pt x="9674" y="18814"/>
                </a:cubicBezTo>
                <a:lnTo>
                  <a:pt x="9680" y="18774"/>
                </a:lnTo>
                <a:lnTo>
                  <a:pt x="9680" y="18774"/>
                </a:lnTo>
                <a:cubicBezTo>
                  <a:pt x="9663" y="18808"/>
                  <a:pt x="9635" y="18842"/>
                  <a:pt x="9601" y="18859"/>
                </a:cubicBezTo>
                <a:cubicBezTo>
                  <a:pt x="9555" y="18836"/>
                  <a:pt x="9544" y="18785"/>
                  <a:pt x="9532" y="18740"/>
                </a:cubicBezTo>
                <a:cubicBezTo>
                  <a:pt x="9493" y="18729"/>
                  <a:pt x="9447" y="18723"/>
                  <a:pt x="9402" y="18717"/>
                </a:cubicBezTo>
                <a:cubicBezTo>
                  <a:pt x="9635" y="18706"/>
                  <a:pt x="9873" y="18695"/>
                  <a:pt x="10111" y="18695"/>
                </a:cubicBezTo>
                <a:cubicBezTo>
                  <a:pt x="10106" y="18700"/>
                  <a:pt x="10089" y="18717"/>
                  <a:pt x="10083" y="18729"/>
                </a:cubicBezTo>
                <a:lnTo>
                  <a:pt x="10100" y="18729"/>
                </a:lnTo>
                <a:cubicBezTo>
                  <a:pt x="10107" y="18698"/>
                  <a:pt x="10120" y="18681"/>
                  <a:pt x="10143" y="18681"/>
                </a:cubicBezTo>
                <a:cubicBezTo>
                  <a:pt x="10154" y="18681"/>
                  <a:pt x="10167" y="18685"/>
                  <a:pt x="10184" y="18694"/>
                </a:cubicBezTo>
                <a:lnTo>
                  <a:pt x="10184" y="18694"/>
                </a:lnTo>
                <a:cubicBezTo>
                  <a:pt x="10186" y="18688"/>
                  <a:pt x="10188" y="18682"/>
                  <a:pt x="10191" y="18678"/>
                </a:cubicBezTo>
                <a:cubicBezTo>
                  <a:pt x="10264" y="18672"/>
                  <a:pt x="10338" y="18672"/>
                  <a:pt x="10406" y="18666"/>
                </a:cubicBezTo>
                <a:cubicBezTo>
                  <a:pt x="10410" y="18666"/>
                  <a:pt x="10414" y="18667"/>
                  <a:pt x="10419" y="18667"/>
                </a:cubicBezTo>
                <a:cubicBezTo>
                  <a:pt x="10476" y="18667"/>
                  <a:pt x="10540" y="18644"/>
                  <a:pt x="10598" y="18644"/>
                </a:cubicBezTo>
                <a:cubicBezTo>
                  <a:pt x="10630" y="18644"/>
                  <a:pt x="10659" y="18651"/>
                  <a:pt x="10684" y="18672"/>
                </a:cubicBezTo>
                <a:cubicBezTo>
                  <a:pt x="10724" y="18678"/>
                  <a:pt x="10764" y="18678"/>
                  <a:pt x="10809" y="18683"/>
                </a:cubicBezTo>
                <a:cubicBezTo>
                  <a:pt x="10815" y="18683"/>
                  <a:pt x="10826" y="18672"/>
                  <a:pt x="10837" y="18666"/>
                </a:cubicBezTo>
                <a:cubicBezTo>
                  <a:pt x="10846" y="18669"/>
                  <a:pt x="10854" y="18670"/>
                  <a:pt x="10861" y="18670"/>
                </a:cubicBezTo>
                <a:cubicBezTo>
                  <a:pt x="10884" y="18670"/>
                  <a:pt x="10901" y="18657"/>
                  <a:pt x="10906" y="18626"/>
                </a:cubicBezTo>
                <a:lnTo>
                  <a:pt x="10906" y="18626"/>
                </a:lnTo>
                <a:cubicBezTo>
                  <a:pt x="10883" y="18632"/>
                  <a:pt x="10860" y="18632"/>
                  <a:pt x="10837" y="18632"/>
                </a:cubicBezTo>
                <a:cubicBezTo>
                  <a:pt x="10872" y="18621"/>
                  <a:pt x="10906" y="18615"/>
                  <a:pt x="10940" y="18604"/>
                </a:cubicBezTo>
                <a:lnTo>
                  <a:pt x="10940" y="18604"/>
                </a:lnTo>
                <a:cubicBezTo>
                  <a:pt x="10940" y="18615"/>
                  <a:pt x="10934" y="18644"/>
                  <a:pt x="10934" y="18655"/>
                </a:cubicBezTo>
                <a:cubicBezTo>
                  <a:pt x="10951" y="18644"/>
                  <a:pt x="10974" y="18638"/>
                  <a:pt x="10991" y="18626"/>
                </a:cubicBezTo>
                <a:lnTo>
                  <a:pt x="10991" y="18626"/>
                </a:lnTo>
                <a:cubicBezTo>
                  <a:pt x="10991" y="18649"/>
                  <a:pt x="10991" y="18672"/>
                  <a:pt x="10985" y="18695"/>
                </a:cubicBezTo>
                <a:cubicBezTo>
                  <a:pt x="10962" y="18700"/>
                  <a:pt x="10940" y="18706"/>
                  <a:pt x="10917" y="18712"/>
                </a:cubicBezTo>
                <a:cubicBezTo>
                  <a:pt x="10917" y="18706"/>
                  <a:pt x="10906" y="18700"/>
                  <a:pt x="10900" y="18700"/>
                </a:cubicBezTo>
                <a:cubicBezTo>
                  <a:pt x="10843" y="18706"/>
                  <a:pt x="10786" y="18723"/>
                  <a:pt x="10735" y="18746"/>
                </a:cubicBezTo>
                <a:cubicBezTo>
                  <a:pt x="10724" y="18740"/>
                  <a:pt x="10701" y="18729"/>
                  <a:pt x="10690" y="18723"/>
                </a:cubicBezTo>
                <a:cubicBezTo>
                  <a:pt x="10684" y="18734"/>
                  <a:pt x="10684" y="18757"/>
                  <a:pt x="10679" y="18768"/>
                </a:cubicBezTo>
                <a:cubicBezTo>
                  <a:pt x="10705" y="18778"/>
                  <a:pt x="10731" y="18781"/>
                  <a:pt x="10758" y="18781"/>
                </a:cubicBezTo>
                <a:cubicBezTo>
                  <a:pt x="10828" y="18781"/>
                  <a:pt x="10899" y="18757"/>
                  <a:pt x="10974" y="18757"/>
                </a:cubicBezTo>
                <a:lnTo>
                  <a:pt x="10972" y="18764"/>
                </a:lnTo>
                <a:lnTo>
                  <a:pt x="10972" y="18764"/>
                </a:lnTo>
                <a:cubicBezTo>
                  <a:pt x="10974" y="18759"/>
                  <a:pt x="10977" y="18754"/>
                  <a:pt x="10979" y="18751"/>
                </a:cubicBezTo>
                <a:cubicBezTo>
                  <a:pt x="11030" y="18746"/>
                  <a:pt x="11076" y="18740"/>
                  <a:pt x="11121" y="18717"/>
                </a:cubicBezTo>
                <a:cubicBezTo>
                  <a:pt x="11133" y="18721"/>
                  <a:pt x="11144" y="18722"/>
                  <a:pt x="11155" y="18722"/>
                </a:cubicBezTo>
                <a:cubicBezTo>
                  <a:pt x="11182" y="18722"/>
                  <a:pt x="11206" y="18711"/>
                  <a:pt x="11218" y="18683"/>
                </a:cubicBezTo>
                <a:cubicBezTo>
                  <a:pt x="11223" y="18695"/>
                  <a:pt x="11229" y="18712"/>
                  <a:pt x="11235" y="18723"/>
                </a:cubicBezTo>
                <a:cubicBezTo>
                  <a:pt x="11235" y="18706"/>
                  <a:pt x="11235" y="18683"/>
                  <a:pt x="11235" y="18672"/>
                </a:cubicBezTo>
                <a:cubicBezTo>
                  <a:pt x="11252" y="18678"/>
                  <a:pt x="11280" y="18689"/>
                  <a:pt x="11291" y="18695"/>
                </a:cubicBezTo>
                <a:cubicBezTo>
                  <a:pt x="11297" y="18689"/>
                  <a:pt x="11297" y="18678"/>
                  <a:pt x="11303" y="18672"/>
                </a:cubicBezTo>
                <a:cubicBezTo>
                  <a:pt x="11275" y="18669"/>
                  <a:pt x="11246" y="18665"/>
                  <a:pt x="11219" y="18665"/>
                </a:cubicBezTo>
                <a:cubicBezTo>
                  <a:pt x="11185" y="18665"/>
                  <a:pt x="11155" y="18672"/>
                  <a:pt x="11133" y="18700"/>
                </a:cubicBezTo>
                <a:cubicBezTo>
                  <a:pt x="11121" y="18695"/>
                  <a:pt x="11098" y="18683"/>
                  <a:pt x="11087" y="18678"/>
                </a:cubicBezTo>
                <a:cubicBezTo>
                  <a:pt x="11053" y="18683"/>
                  <a:pt x="11025" y="18689"/>
                  <a:pt x="10991" y="18700"/>
                </a:cubicBezTo>
                <a:cubicBezTo>
                  <a:pt x="10996" y="18678"/>
                  <a:pt x="11008" y="18644"/>
                  <a:pt x="11008" y="18621"/>
                </a:cubicBezTo>
                <a:lnTo>
                  <a:pt x="11053" y="18644"/>
                </a:lnTo>
                <a:lnTo>
                  <a:pt x="11053" y="18592"/>
                </a:lnTo>
                <a:cubicBezTo>
                  <a:pt x="11064" y="18587"/>
                  <a:pt x="11081" y="18581"/>
                  <a:pt x="11087" y="18575"/>
                </a:cubicBezTo>
                <a:lnTo>
                  <a:pt x="11087" y="18638"/>
                </a:lnTo>
                <a:cubicBezTo>
                  <a:pt x="11098" y="18621"/>
                  <a:pt x="11110" y="18598"/>
                  <a:pt x="11121" y="18581"/>
                </a:cubicBezTo>
                <a:cubicBezTo>
                  <a:pt x="11138" y="18575"/>
                  <a:pt x="11155" y="18570"/>
                  <a:pt x="11167" y="18570"/>
                </a:cubicBezTo>
                <a:cubicBezTo>
                  <a:pt x="11155" y="18581"/>
                  <a:pt x="11133" y="18587"/>
                  <a:pt x="11127" y="18609"/>
                </a:cubicBezTo>
                <a:cubicBezTo>
                  <a:pt x="11134" y="18615"/>
                  <a:pt x="11141" y="18617"/>
                  <a:pt x="11147" y="18617"/>
                </a:cubicBezTo>
                <a:cubicBezTo>
                  <a:pt x="11178" y="18617"/>
                  <a:pt x="11196" y="18557"/>
                  <a:pt x="11229" y="18547"/>
                </a:cubicBezTo>
                <a:cubicBezTo>
                  <a:pt x="11252" y="18547"/>
                  <a:pt x="11291" y="18553"/>
                  <a:pt x="11314" y="18553"/>
                </a:cubicBezTo>
                <a:cubicBezTo>
                  <a:pt x="11328" y="18537"/>
                  <a:pt x="11342" y="18530"/>
                  <a:pt x="11355" y="18530"/>
                </a:cubicBezTo>
                <a:cubicBezTo>
                  <a:pt x="11375" y="18530"/>
                  <a:pt x="11394" y="18544"/>
                  <a:pt x="11411" y="18564"/>
                </a:cubicBezTo>
                <a:cubicBezTo>
                  <a:pt x="11416" y="18553"/>
                  <a:pt x="11428" y="18536"/>
                  <a:pt x="11428" y="18524"/>
                </a:cubicBezTo>
                <a:cubicBezTo>
                  <a:pt x="11490" y="18496"/>
                  <a:pt x="11558" y="18485"/>
                  <a:pt x="11620" y="18462"/>
                </a:cubicBezTo>
                <a:lnTo>
                  <a:pt x="11620" y="18462"/>
                </a:lnTo>
                <a:cubicBezTo>
                  <a:pt x="11603" y="18485"/>
                  <a:pt x="11592" y="18507"/>
                  <a:pt x="11575" y="18530"/>
                </a:cubicBezTo>
                <a:cubicBezTo>
                  <a:pt x="11609" y="18519"/>
                  <a:pt x="11626" y="18485"/>
                  <a:pt x="11637" y="18456"/>
                </a:cubicBezTo>
                <a:cubicBezTo>
                  <a:pt x="11649" y="18468"/>
                  <a:pt x="11666" y="18485"/>
                  <a:pt x="11683" y="18502"/>
                </a:cubicBezTo>
                <a:cubicBezTo>
                  <a:pt x="11677" y="18479"/>
                  <a:pt x="11672" y="18462"/>
                  <a:pt x="11666" y="18445"/>
                </a:cubicBezTo>
                <a:cubicBezTo>
                  <a:pt x="11711" y="18445"/>
                  <a:pt x="11751" y="18422"/>
                  <a:pt x="11791" y="18405"/>
                </a:cubicBezTo>
                <a:lnTo>
                  <a:pt x="11791" y="18405"/>
                </a:lnTo>
                <a:cubicBezTo>
                  <a:pt x="11791" y="18417"/>
                  <a:pt x="11785" y="18439"/>
                  <a:pt x="11785" y="18451"/>
                </a:cubicBezTo>
                <a:cubicBezTo>
                  <a:pt x="11796" y="18445"/>
                  <a:pt x="11819" y="18445"/>
                  <a:pt x="11830" y="18439"/>
                </a:cubicBezTo>
                <a:cubicBezTo>
                  <a:pt x="11779" y="18400"/>
                  <a:pt x="11847" y="18377"/>
                  <a:pt x="11881" y="18365"/>
                </a:cubicBezTo>
                <a:lnTo>
                  <a:pt x="11887" y="18365"/>
                </a:lnTo>
                <a:lnTo>
                  <a:pt x="11893" y="18377"/>
                </a:lnTo>
                <a:cubicBezTo>
                  <a:pt x="11893" y="18377"/>
                  <a:pt x="11893" y="18365"/>
                  <a:pt x="11898" y="18360"/>
                </a:cubicBezTo>
                <a:cubicBezTo>
                  <a:pt x="11944" y="18348"/>
                  <a:pt x="11984" y="18326"/>
                  <a:pt x="12029" y="18309"/>
                </a:cubicBezTo>
                <a:cubicBezTo>
                  <a:pt x="12052" y="18297"/>
                  <a:pt x="12080" y="18286"/>
                  <a:pt x="12103" y="18275"/>
                </a:cubicBezTo>
                <a:lnTo>
                  <a:pt x="12114" y="18263"/>
                </a:lnTo>
                <a:cubicBezTo>
                  <a:pt x="12119" y="18262"/>
                  <a:pt x="12123" y="18262"/>
                  <a:pt x="12128" y="18262"/>
                </a:cubicBezTo>
                <a:cubicBezTo>
                  <a:pt x="12146" y="18262"/>
                  <a:pt x="12163" y="18269"/>
                  <a:pt x="12176" y="18269"/>
                </a:cubicBezTo>
                <a:cubicBezTo>
                  <a:pt x="12188" y="18252"/>
                  <a:pt x="12194" y="18241"/>
                  <a:pt x="12205" y="18224"/>
                </a:cubicBezTo>
                <a:cubicBezTo>
                  <a:pt x="12211" y="18235"/>
                  <a:pt x="12222" y="18246"/>
                  <a:pt x="12228" y="18252"/>
                </a:cubicBezTo>
                <a:cubicBezTo>
                  <a:pt x="12239" y="18246"/>
                  <a:pt x="12256" y="18241"/>
                  <a:pt x="12267" y="18235"/>
                </a:cubicBezTo>
                <a:cubicBezTo>
                  <a:pt x="12273" y="18235"/>
                  <a:pt x="12273" y="18235"/>
                  <a:pt x="12273" y="18241"/>
                </a:cubicBezTo>
                <a:cubicBezTo>
                  <a:pt x="12290" y="18241"/>
                  <a:pt x="12307" y="18229"/>
                  <a:pt x="12313" y="18218"/>
                </a:cubicBezTo>
                <a:cubicBezTo>
                  <a:pt x="12472" y="18150"/>
                  <a:pt x="12647" y="18127"/>
                  <a:pt x="12806" y="18059"/>
                </a:cubicBezTo>
                <a:cubicBezTo>
                  <a:pt x="12829" y="18019"/>
                  <a:pt x="12874" y="18031"/>
                  <a:pt x="12908" y="18025"/>
                </a:cubicBezTo>
                <a:cubicBezTo>
                  <a:pt x="12954" y="17997"/>
                  <a:pt x="12999" y="17974"/>
                  <a:pt x="13045" y="17957"/>
                </a:cubicBezTo>
                <a:cubicBezTo>
                  <a:pt x="13050" y="17951"/>
                  <a:pt x="13056" y="17940"/>
                  <a:pt x="13062" y="17934"/>
                </a:cubicBezTo>
                <a:cubicBezTo>
                  <a:pt x="13090" y="17929"/>
                  <a:pt x="13113" y="17929"/>
                  <a:pt x="13135" y="17929"/>
                </a:cubicBezTo>
                <a:cubicBezTo>
                  <a:pt x="13152" y="17917"/>
                  <a:pt x="13169" y="17906"/>
                  <a:pt x="13192" y="17889"/>
                </a:cubicBezTo>
                <a:cubicBezTo>
                  <a:pt x="13198" y="17895"/>
                  <a:pt x="13215" y="17900"/>
                  <a:pt x="13220" y="17900"/>
                </a:cubicBezTo>
                <a:lnTo>
                  <a:pt x="13209" y="17883"/>
                </a:lnTo>
                <a:cubicBezTo>
                  <a:pt x="13249" y="17872"/>
                  <a:pt x="13277" y="17861"/>
                  <a:pt x="13311" y="17844"/>
                </a:cubicBezTo>
                <a:cubicBezTo>
                  <a:pt x="13317" y="17844"/>
                  <a:pt x="13323" y="17855"/>
                  <a:pt x="13323" y="17861"/>
                </a:cubicBezTo>
                <a:cubicBezTo>
                  <a:pt x="13328" y="17849"/>
                  <a:pt x="13340" y="17832"/>
                  <a:pt x="13340" y="17826"/>
                </a:cubicBezTo>
                <a:cubicBezTo>
                  <a:pt x="13413" y="17821"/>
                  <a:pt x="13459" y="17753"/>
                  <a:pt x="13527" y="17747"/>
                </a:cubicBezTo>
                <a:cubicBezTo>
                  <a:pt x="13595" y="17662"/>
                  <a:pt x="13708" y="17651"/>
                  <a:pt x="13799" y="17588"/>
                </a:cubicBezTo>
                <a:cubicBezTo>
                  <a:pt x="13799" y="17583"/>
                  <a:pt x="13799" y="17560"/>
                  <a:pt x="13799" y="17548"/>
                </a:cubicBezTo>
                <a:cubicBezTo>
                  <a:pt x="13811" y="17554"/>
                  <a:pt x="13828" y="17560"/>
                  <a:pt x="13833" y="17565"/>
                </a:cubicBezTo>
                <a:cubicBezTo>
                  <a:pt x="13941" y="17497"/>
                  <a:pt x="14072" y="17469"/>
                  <a:pt x="14162" y="17384"/>
                </a:cubicBezTo>
                <a:cubicBezTo>
                  <a:pt x="14162" y="17373"/>
                  <a:pt x="14151" y="17361"/>
                  <a:pt x="14145" y="17350"/>
                </a:cubicBezTo>
                <a:cubicBezTo>
                  <a:pt x="14100" y="17384"/>
                  <a:pt x="14049" y="17418"/>
                  <a:pt x="13998" y="17452"/>
                </a:cubicBezTo>
                <a:cubicBezTo>
                  <a:pt x="13992" y="17446"/>
                  <a:pt x="13981" y="17446"/>
                  <a:pt x="13969" y="17446"/>
                </a:cubicBezTo>
                <a:cubicBezTo>
                  <a:pt x="13907" y="17503"/>
                  <a:pt x="13811" y="17531"/>
                  <a:pt x="13731" y="17571"/>
                </a:cubicBezTo>
                <a:cubicBezTo>
                  <a:pt x="13725" y="17577"/>
                  <a:pt x="13725" y="17594"/>
                  <a:pt x="13725" y="17600"/>
                </a:cubicBezTo>
                <a:cubicBezTo>
                  <a:pt x="13697" y="17605"/>
                  <a:pt x="13674" y="17605"/>
                  <a:pt x="13652" y="17605"/>
                </a:cubicBezTo>
                <a:cubicBezTo>
                  <a:pt x="13646" y="17622"/>
                  <a:pt x="13635" y="17645"/>
                  <a:pt x="13629" y="17662"/>
                </a:cubicBezTo>
                <a:cubicBezTo>
                  <a:pt x="13623" y="17651"/>
                  <a:pt x="13612" y="17639"/>
                  <a:pt x="13606" y="17634"/>
                </a:cubicBezTo>
                <a:cubicBezTo>
                  <a:pt x="13601" y="17639"/>
                  <a:pt x="13584" y="17656"/>
                  <a:pt x="13578" y="17668"/>
                </a:cubicBezTo>
                <a:cubicBezTo>
                  <a:pt x="13561" y="17656"/>
                  <a:pt x="13544" y="17645"/>
                  <a:pt x="13533" y="17634"/>
                </a:cubicBezTo>
                <a:lnTo>
                  <a:pt x="13533" y="17634"/>
                </a:lnTo>
                <a:cubicBezTo>
                  <a:pt x="13538" y="17639"/>
                  <a:pt x="13544" y="17662"/>
                  <a:pt x="13550" y="17668"/>
                </a:cubicBezTo>
                <a:cubicBezTo>
                  <a:pt x="13408" y="17724"/>
                  <a:pt x="13260" y="17781"/>
                  <a:pt x="13124" y="17849"/>
                </a:cubicBezTo>
                <a:cubicBezTo>
                  <a:pt x="13124" y="17821"/>
                  <a:pt x="13124" y="17792"/>
                  <a:pt x="13118" y="17764"/>
                </a:cubicBezTo>
                <a:lnTo>
                  <a:pt x="13118" y="17764"/>
                </a:lnTo>
                <a:cubicBezTo>
                  <a:pt x="13124" y="17770"/>
                  <a:pt x="13135" y="17792"/>
                  <a:pt x="13141" y="17804"/>
                </a:cubicBezTo>
                <a:cubicBezTo>
                  <a:pt x="13209" y="17775"/>
                  <a:pt x="13272" y="17741"/>
                  <a:pt x="13340" y="17707"/>
                </a:cubicBezTo>
                <a:cubicBezTo>
                  <a:pt x="13334" y="17702"/>
                  <a:pt x="13323" y="17685"/>
                  <a:pt x="13311" y="17679"/>
                </a:cubicBezTo>
                <a:cubicBezTo>
                  <a:pt x="13402" y="17622"/>
                  <a:pt x="13493" y="17577"/>
                  <a:pt x="13589" y="17537"/>
                </a:cubicBezTo>
                <a:lnTo>
                  <a:pt x="13589" y="17537"/>
                </a:lnTo>
                <a:cubicBezTo>
                  <a:pt x="13578" y="17571"/>
                  <a:pt x="13555" y="17588"/>
                  <a:pt x="13527" y="17605"/>
                </a:cubicBezTo>
                <a:lnTo>
                  <a:pt x="13527" y="17611"/>
                </a:lnTo>
                <a:cubicBezTo>
                  <a:pt x="13550" y="17600"/>
                  <a:pt x="13572" y="17594"/>
                  <a:pt x="13595" y="17583"/>
                </a:cubicBezTo>
                <a:cubicBezTo>
                  <a:pt x="13595" y="17560"/>
                  <a:pt x="13589" y="17543"/>
                  <a:pt x="13595" y="17520"/>
                </a:cubicBezTo>
                <a:cubicBezTo>
                  <a:pt x="13597" y="17520"/>
                  <a:pt x="13598" y="17519"/>
                  <a:pt x="13600" y="17519"/>
                </a:cubicBezTo>
                <a:cubicBezTo>
                  <a:pt x="13619" y="17519"/>
                  <a:pt x="13624" y="17550"/>
                  <a:pt x="13635" y="17565"/>
                </a:cubicBezTo>
                <a:cubicBezTo>
                  <a:pt x="13674" y="17537"/>
                  <a:pt x="13714" y="17514"/>
                  <a:pt x="13754" y="17492"/>
                </a:cubicBezTo>
                <a:lnTo>
                  <a:pt x="13680" y="17492"/>
                </a:lnTo>
                <a:cubicBezTo>
                  <a:pt x="13721" y="17478"/>
                  <a:pt x="13766" y="17424"/>
                  <a:pt x="13814" y="17424"/>
                </a:cubicBezTo>
                <a:cubicBezTo>
                  <a:pt x="13826" y="17424"/>
                  <a:pt x="13838" y="17427"/>
                  <a:pt x="13850" y="17435"/>
                </a:cubicBezTo>
                <a:cubicBezTo>
                  <a:pt x="13879" y="17418"/>
                  <a:pt x="13907" y="17401"/>
                  <a:pt x="13935" y="17384"/>
                </a:cubicBezTo>
                <a:lnTo>
                  <a:pt x="13935" y="17384"/>
                </a:lnTo>
                <a:cubicBezTo>
                  <a:pt x="13913" y="17390"/>
                  <a:pt x="13896" y="17395"/>
                  <a:pt x="13879" y="17407"/>
                </a:cubicBezTo>
                <a:lnTo>
                  <a:pt x="13873" y="17390"/>
                </a:lnTo>
                <a:cubicBezTo>
                  <a:pt x="13896" y="17373"/>
                  <a:pt x="13924" y="17361"/>
                  <a:pt x="13952" y="17344"/>
                </a:cubicBezTo>
                <a:cubicBezTo>
                  <a:pt x="13952" y="17350"/>
                  <a:pt x="13964" y="17367"/>
                  <a:pt x="13969" y="17373"/>
                </a:cubicBezTo>
                <a:cubicBezTo>
                  <a:pt x="13952" y="17339"/>
                  <a:pt x="13981" y="17327"/>
                  <a:pt x="14009" y="17316"/>
                </a:cubicBezTo>
                <a:cubicBezTo>
                  <a:pt x="14015" y="17327"/>
                  <a:pt x="14015" y="17350"/>
                  <a:pt x="14015" y="17356"/>
                </a:cubicBezTo>
                <a:cubicBezTo>
                  <a:pt x="14089" y="17299"/>
                  <a:pt x="14174" y="17259"/>
                  <a:pt x="14253" y="17208"/>
                </a:cubicBezTo>
                <a:lnTo>
                  <a:pt x="14253" y="17208"/>
                </a:lnTo>
                <a:cubicBezTo>
                  <a:pt x="14242" y="17214"/>
                  <a:pt x="14219" y="17225"/>
                  <a:pt x="14208" y="17225"/>
                </a:cubicBezTo>
                <a:lnTo>
                  <a:pt x="14191" y="17202"/>
                </a:lnTo>
                <a:cubicBezTo>
                  <a:pt x="14219" y="17185"/>
                  <a:pt x="14247" y="17168"/>
                  <a:pt x="14276" y="17151"/>
                </a:cubicBezTo>
                <a:cubicBezTo>
                  <a:pt x="14276" y="17157"/>
                  <a:pt x="14281" y="17180"/>
                  <a:pt x="14281" y="17185"/>
                </a:cubicBezTo>
                <a:cubicBezTo>
                  <a:pt x="14384" y="17134"/>
                  <a:pt x="14486" y="17078"/>
                  <a:pt x="14577" y="17004"/>
                </a:cubicBezTo>
                <a:lnTo>
                  <a:pt x="14577" y="17004"/>
                </a:lnTo>
                <a:cubicBezTo>
                  <a:pt x="14520" y="17021"/>
                  <a:pt x="14469" y="17066"/>
                  <a:pt x="14412" y="17078"/>
                </a:cubicBezTo>
                <a:cubicBezTo>
                  <a:pt x="14480" y="17015"/>
                  <a:pt x="14559" y="16970"/>
                  <a:pt x="14639" y="16930"/>
                </a:cubicBezTo>
                <a:cubicBezTo>
                  <a:pt x="14650" y="16930"/>
                  <a:pt x="14656" y="16936"/>
                  <a:pt x="14667" y="16936"/>
                </a:cubicBezTo>
                <a:cubicBezTo>
                  <a:pt x="14696" y="16936"/>
                  <a:pt x="14724" y="16919"/>
                  <a:pt x="14747" y="16896"/>
                </a:cubicBezTo>
                <a:cubicBezTo>
                  <a:pt x="14738" y="16893"/>
                  <a:pt x="14730" y="16891"/>
                  <a:pt x="14722" y="16891"/>
                </a:cubicBezTo>
                <a:cubicBezTo>
                  <a:pt x="14702" y="16891"/>
                  <a:pt x="14682" y="16899"/>
                  <a:pt x="14662" y="16907"/>
                </a:cubicBezTo>
                <a:cubicBezTo>
                  <a:pt x="14690" y="16879"/>
                  <a:pt x="14724" y="16851"/>
                  <a:pt x="14758" y="16834"/>
                </a:cubicBezTo>
                <a:cubicBezTo>
                  <a:pt x="14764" y="16845"/>
                  <a:pt x="14769" y="16856"/>
                  <a:pt x="14775" y="16873"/>
                </a:cubicBezTo>
                <a:cubicBezTo>
                  <a:pt x="14798" y="16851"/>
                  <a:pt x="14826" y="16834"/>
                  <a:pt x="14855" y="16817"/>
                </a:cubicBezTo>
                <a:lnTo>
                  <a:pt x="14786" y="16817"/>
                </a:lnTo>
                <a:cubicBezTo>
                  <a:pt x="14832" y="16788"/>
                  <a:pt x="14877" y="16760"/>
                  <a:pt x="14923" y="16737"/>
                </a:cubicBezTo>
                <a:cubicBezTo>
                  <a:pt x="14934" y="16748"/>
                  <a:pt x="14951" y="16765"/>
                  <a:pt x="14968" y="16777"/>
                </a:cubicBezTo>
                <a:cubicBezTo>
                  <a:pt x="14979" y="16680"/>
                  <a:pt x="15110" y="16658"/>
                  <a:pt x="15155" y="16578"/>
                </a:cubicBezTo>
                <a:lnTo>
                  <a:pt x="15155" y="16578"/>
                </a:lnTo>
                <a:cubicBezTo>
                  <a:pt x="15144" y="16584"/>
                  <a:pt x="15121" y="16601"/>
                  <a:pt x="15110" y="16607"/>
                </a:cubicBezTo>
                <a:cubicBezTo>
                  <a:pt x="15104" y="16601"/>
                  <a:pt x="15093" y="16590"/>
                  <a:pt x="15087" y="16584"/>
                </a:cubicBezTo>
                <a:cubicBezTo>
                  <a:pt x="15104" y="16578"/>
                  <a:pt x="15127" y="16567"/>
                  <a:pt x="15144" y="16561"/>
                </a:cubicBezTo>
                <a:cubicBezTo>
                  <a:pt x="15150" y="16550"/>
                  <a:pt x="15155" y="16533"/>
                  <a:pt x="15167" y="16522"/>
                </a:cubicBezTo>
                <a:cubicBezTo>
                  <a:pt x="15172" y="16533"/>
                  <a:pt x="15184" y="16561"/>
                  <a:pt x="15189" y="16573"/>
                </a:cubicBezTo>
                <a:cubicBezTo>
                  <a:pt x="15218" y="16556"/>
                  <a:pt x="15252" y="16533"/>
                  <a:pt x="15257" y="16493"/>
                </a:cubicBezTo>
                <a:cubicBezTo>
                  <a:pt x="15291" y="16470"/>
                  <a:pt x="15325" y="16453"/>
                  <a:pt x="15365" y="16431"/>
                </a:cubicBezTo>
                <a:lnTo>
                  <a:pt x="15382" y="16397"/>
                </a:lnTo>
                <a:cubicBezTo>
                  <a:pt x="15422" y="16380"/>
                  <a:pt x="15462" y="16351"/>
                  <a:pt x="15496" y="16317"/>
                </a:cubicBezTo>
                <a:lnTo>
                  <a:pt x="15496" y="16317"/>
                </a:lnTo>
                <a:cubicBezTo>
                  <a:pt x="15496" y="16329"/>
                  <a:pt x="15490" y="16357"/>
                  <a:pt x="15490" y="16368"/>
                </a:cubicBezTo>
                <a:cubicBezTo>
                  <a:pt x="15501" y="16317"/>
                  <a:pt x="15552" y="16283"/>
                  <a:pt x="15564" y="16232"/>
                </a:cubicBezTo>
                <a:lnTo>
                  <a:pt x="15564" y="16232"/>
                </a:lnTo>
                <a:cubicBezTo>
                  <a:pt x="15524" y="16261"/>
                  <a:pt x="15490" y="16283"/>
                  <a:pt x="15450" y="16306"/>
                </a:cubicBezTo>
                <a:cubicBezTo>
                  <a:pt x="15547" y="16198"/>
                  <a:pt x="15666" y="16096"/>
                  <a:pt x="15785" y="16011"/>
                </a:cubicBezTo>
                <a:lnTo>
                  <a:pt x="15785" y="16011"/>
                </a:lnTo>
                <a:cubicBezTo>
                  <a:pt x="15768" y="16028"/>
                  <a:pt x="15751" y="16051"/>
                  <a:pt x="15734" y="16073"/>
                </a:cubicBezTo>
                <a:cubicBezTo>
                  <a:pt x="15740" y="16075"/>
                  <a:pt x="15745" y="16076"/>
                  <a:pt x="15750" y="16076"/>
                </a:cubicBezTo>
                <a:cubicBezTo>
                  <a:pt x="15771" y="16076"/>
                  <a:pt x="15791" y="16061"/>
                  <a:pt x="15813" y="16056"/>
                </a:cubicBezTo>
                <a:cubicBezTo>
                  <a:pt x="15825" y="16028"/>
                  <a:pt x="15842" y="16005"/>
                  <a:pt x="15853" y="15983"/>
                </a:cubicBezTo>
                <a:cubicBezTo>
                  <a:pt x="15864" y="15983"/>
                  <a:pt x="15876" y="15988"/>
                  <a:pt x="15881" y="15994"/>
                </a:cubicBezTo>
                <a:cubicBezTo>
                  <a:pt x="15877" y="15967"/>
                  <a:pt x="15927" y="15900"/>
                  <a:pt x="15958" y="15900"/>
                </a:cubicBezTo>
                <a:cubicBezTo>
                  <a:pt x="15967" y="15900"/>
                  <a:pt x="15974" y="15906"/>
                  <a:pt x="15978" y="15920"/>
                </a:cubicBezTo>
                <a:cubicBezTo>
                  <a:pt x="15899" y="16034"/>
                  <a:pt x="15762" y="16107"/>
                  <a:pt x="15694" y="16232"/>
                </a:cubicBezTo>
                <a:lnTo>
                  <a:pt x="15666" y="16232"/>
                </a:lnTo>
                <a:cubicBezTo>
                  <a:pt x="15609" y="16295"/>
                  <a:pt x="15541" y="16340"/>
                  <a:pt x="15473" y="16397"/>
                </a:cubicBezTo>
                <a:cubicBezTo>
                  <a:pt x="15484" y="16408"/>
                  <a:pt x="15496" y="16442"/>
                  <a:pt x="15507" y="16459"/>
                </a:cubicBezTo>
                <a:cubicBezTo>
                  <a:pt x="15541" y="16425"/>
                  <a:pt x="15581" y="16391"/>
                  <a:pt x="15569" y="16340"/>
                </a:cubicBezTo>
                <a:cubicBezTo>
                  <a:pt x="15586" y="16329"/>
                  <a:pt x="15603" y="16323"/>
                  <a:pt x="15620" y="16312"/>
                </a:cubicBezTo>
                <a:cubicBezTo>
                  <a:pt x="15623" y="16312"/>
                  <a:pt x="15625" y="16312"/>
                  <a:pt x="15627" y="16312"/>
                </a:cubicBezTo>
                <a:cubicBezTo>
                  <a:pt x="15668" y="16312"/>
                  <a:pt x="15685" y="16259"/>
                  <a:pt x="15717" y="16238"/>
                </a:cubicBezTo>
                <a:lnTo>
                  <a:pt x="15740" y="16278"/>
                </a:lnTo>
                <a:cubicBezTo>
                  <a:pt x="15734" y="16266"/>
                  <a:pt x="15728" y="16243"/>
                  <a:pt x="15723" y="16232"/>
                </a:cubicBezTo>
                <a:cubicBezTo>
                  <a:pt x="15745" y="16232"/>
                  <a:pt x="15779" y="16221"/>
                  <a:pt x="15808" y="16221"/>
                </a:cubicBezTo>
                <a:cubicBezTo>
                  <a:pt x="15808" y="16204"/>
                  <a:pt x="15808" y="16181"/>
                  <a:pt x="15808" y="16164"/>
                </a:cubicBezTo>
                <a:cubicBezTo>
                  <a:pt x="15825" y="16164"/>
                  <a:pt x="15847" y="16170"/>
                  <a:pt x="15859" y="16170"/>
                </a:cubicBezTo>
                <a:cubicBezTo>
                  <a:pt x="15853" y="16164"/>
                  <a:pt x="15842" y="16158"/>
                  <a:pt x="15836" y="16153"/>
                </a:cubicBezTo>
                <a:cubicBezTo>
                  <a:pt x="15862" y="16137"/>
                  <a:pt x="15884" y="16107"/>
                  <a:pt x="15918" y="16107"/>
                </a:cubicBezTo>
                <a:cubicBezTo>
                  <a:pt x="15921" y="16107"/>
                  <a:pt x="15923" y="16107"/>
                  <a:pt x="15926" y="16107"/>
                </a:cubicBezTo>
                <a:lnTo>
                  <a:pt x="15926" y="16107"/>
                </a:lnTo>
                <a:cubicBezTo>
                  <a:pt x="15920" y="16106"/>
                  <a:pt x="15909" y="16096"/>
                  <a:pt x="15904" y="16090"/>
                </a:cubicBezTo>
                <a:cubicBezTo>
                  <a:pt x="15984" y="16028"/>
                  <a:pt x="16040" y="15943"/>
                  <a:pt x="16114" y="15875"/>
                </a:cubicBezTo>
                <a:cubicBezTo>
                  <a:pt x="16114" y="15885"/>
                  <a:pt x="16119" y="15899"/>
                  <a:pt x="16120" y="15907"/>
                </a:cubicBezTo>
                <a:lnTo>
                  <a:pt x="16120" y="15907"/>
                </a:lnTo>
                <a:cubicBezTo>
                  <a:pt x="16116" y="15850"/>
                  <a:pt x="16183" y="15773"/>
                  <a:pt x="16245" y="15773"/>
                </a:cubicBezTo>
                <a:cubicBezTo>
                  <a:pt x="16273" y="15767"/>
                  <a:pt x="16256" y="15733"/>
                  <a:pt x="16267" y="15716"/>
                </a:cubicBezTo>
                <a:cubicBezTo>
                  <a:pt x="16318" y="15670"/>
                  <a:pt x="16341" y="15619"/>
                  <a:pt x="16335" y="15551"/>
                </a:cubicBezTo>
                <a:lnTo>
                  <a:pt x="16335" y="15551"/>
                </a:lnTo>
                <a:cubicBezTo>
                  <a:pt x="16347" y="15557"/>
                  <a:pt x="16364" y="15574"/>
                  <a:pt x="16375" y="15580"/>
                </a:cubicBezTo>
                <a:cubicBezTo>
                  <a:pt x="16369" y="15568"/>
                  <a:pt x="16358" y="15546"/>
                  <a:pt x="16352" y="15534"/>
                </a:cubicBezTo>
                <a:cubicBezTo>
                  <a:pt x="16375" y="15529"/>
                  <a:pt x="16421" y="15540"/>
                  <a:pt x="16415" y="15500"/>
                </a:cubicBezTo>
                <a:cubicBezTo>
                  <a:pt x="16443" y="15466"/>
                  <a:pt x="16477" y="15438"/>
                  <a:pt x="16506" y="15409"/>
                </a:cubicBezTo>
                <a:lnTo>
                  <a:pt x="16506" y="15409"/>
                </a:lnTo>
                <a:cubicBezTo>
                  <a:pt x="16455" y="15426"/>
                  <a:pt x="16421" y="15455"/>
                  <a:pt x="16381" y="15483"/>
                </a:cubicBezTo>
                <a:cubicBezTo>
                  <a:pt x="16386" y="15489"/>
                  <a:pt x="16398" y="15512"/>
                  <a:pt x="16403" y="15517"/>
                </a:cubicBezTo>
                <a:cubicBezTo>
                  <a:pt x="16396" y="15515"/>
                  <a:pt x="16388" y="15514"/>
                  <a:pt x="16381" y="15514"/>
                </a:cubicBezTo>
                <a:cubicBezTo>
                  <a:pt x="16351" y="15514"/>
                  <a:pt x="16329" y="15532"/>
                  <a:pt x="16324" y="15568"/>
                </a:cubicBezTo>
                <a:lnTo>
                  <a:pt x="16307" y="15540"/>
                </a:lnTo>
                <a:lnTo>
                  <a:pt x="16307" y="15540"/>
                </a:lnTo>
                <a:cubicBezTo>
                  <a:pt x="16318" y="15574"/>
                  <a:pt x="16318" y="15614"/>
                  <a:pt x="16313" y="15653"/>
                </a:cubicBezTo>
                <a:cubicBezTo>
                  <a:pt x="16301" y="15657"/>
                  <a:pt x="16289" y="15659"/>
                  <a:pt x="16277" y="15659"/>
                </a:cubicBezTo>
                <a:cubicBezTo>
                  <a:pt x="16240" y="15659"/>
                  <a:pt x="16207" y="15641"/>
                  <a:pt x="16177" y="15619"/>
                </a:cubicBezTo>
                <a:cubicBezTo>
                  <a:pt x="16142" y="15648"/>
                  <a:pt x="16108" y="15676"/>
                  <a:pt x="16074" y="15710"/>
                </a:cubicBezTo>
                <a:cubicBezTo>
                  <a:pt x="16222" y="15523"/>
                  <a:pt x="16369" y="15341"/>
                  <a:pt x="16528" y="15165"/>
                </a:cubicBezTo>
                <a:cubicBezTo>
                  <a:pt x="16534" y="15177"/>
                  <a:pt x="16534" y="15200"/>
                  <a:pt x="16534" y="15211"/>
                </a:cubicBezTo>
                <a:cubicBezTo>
                  <a:pt x="16540" y="15205"/>
                  <a:pt x="16551" y="15200"/>
                  <a:pt x="16551" y="15194"/>
                </a:cubicBezTo>
                <a:cubicBezTo>
                  <a:pt x="16528" y="15160"/>
                  <a:pt x="16528" y="15126"/>
                  <a:pt x="16579" y="15114"/>
                </a:cubicBezTo>
                <a:lnTo>
                  <a:pt x="16579" y="15114"/>
                </a:lnTo>
                <a:cubicBezTo>
                  <a:pt x="16579" y="15126"/>
                  <a:pt x="16574" y="15154"/>
                  <a:pt x="16574" y="15171"/>
                </a:cubicBezTo>
                <a:cubicBezTo>
                  <a:pt x="16579" y="15154"/>
                  <a:pt x="16591" y="15143"/>
                  <a:pt x="16596" y="15131"/>
                </a:cubicBezTo>
                <a:cubicBezTo>
                  <a:pt x="16585" y="15120"/>
                  <a:pt x="16579" y="15109"/>
                  <a:pt x="16574" y="15097"/>
                </a:cubicBezTo>
                <a:cubicBezTo>
                  <a:pt x="16619" y="15035"/>
                  <a:pt x="16670" y="14984"/>
                  <a:pt x="16716" y="14927"/>
                </a:cubicBezTo>
                <a:cubicBezTo>
                  <a:pt x="16778" y="14865"/>
                  <a:pt x="16806" y="14740"/>
                  <a:pt x="16903" y="14729"/>
                </a:cubicBezTo>
                <a:cubicBezTo>
                  <a:pt x="16931" y="14700"/>
                  <a:pt x="16960" y="14672"/>
                  <a:pt x="16994" y="14643"/>
                </a:cubicBezTo>
                <a:cubicBezTo>
                  <a:pt x="16994" y="14638"/>
                  <a:pt x="16999" y="14621"/>
                  <a:pt x="16999" y="14609"/>
                </a:cubicBezTo>
                <a:cubicBezTo>
                  <a:pt x="17033" y="14592"/>
                  <a:pt x="17045" y="14564"/>
                  <a:pt x="17022" y="14530"/>
                </a:cubicBezTo>
                <a:lnTo>
                  <a:pt x="17022" y="14530"/>
                </a:lnTo>
                <a:cubicBezTo>
                  <a:pt x="17005" y="14547"/>
                  <a:pt x="16988" y="14570"/>
                  <a:pt x="16977" y="14587"/>
                </a:cubicBezTo>
                <a:cubicBezTo>
                  <a:pt x="16988" y="14553"/>
                  <a:pt x="17005" y="14519"/>
                  <a:pt x="17022" y="14490"/>
                </a:cubicBezTo>
                <a:cubicBezTo>
                  <a:pt x="17033" y="14502"/>
                  <a:pt x="17050" y="14519"/>
                  <a:pt x="17056" y="14530"/>
                </a:cubicBezTo>
                <a:cubicBezTo>
                  <a:pt x="17062" y="14507"/>
                  <a:pt x="17067" y="14490"/>
                  <a:pt x="17073" y="14468"/>
                </a:cubicBezTo>
                <a:cubicBezTo>
                  <a:pt x="17090" y="14485"/>
                  <a:pt x="17107" y="14502"/>
                  <a:pt x="17118" y="14519"/>
                </a:cubicBezTo>
                <a:cubicBezTo>
                  <a:pt x="17107" y="14536"/>
                  <a:pt x="17096" y="14558"/>
                  <a:pt x="17084" y="14575"/>
                </a:cubicBezTo>
                <a:cubicBezTo>
                  <a:pt x="17079" y="14581"/>
                  <a:pt x="17073" y="14581"/>
                  <a:pt x="17067" y="14587"/>
                </a:cubicBezTo>
                <a:cubicBezTo>
                  <a:pt x="17033" y="14632"/>
                  <a:pt x="17011" y="14683"/>
                  <a:pt x="16994" y="14740"/>
                </a:cubicBezTo>
                <a:cubicBezTo>
                  <a:pt x="16982" y="14746"/>
                  <a:pt x="16954" y="14751"/>
                  <a:pt x="16942" y="14757"/>
                </a:cubicBezTo>
                <a:cubicBezTo>
                  <a:pt x="16948" y="14768"/>
                  <a:pt x="16965" y="14785"/>
                  <a:pt x="16971" y="14797"/>
                </a:cubicBezTo>
                <a:cubicBezTo>
                  <a:pt x="17056" y="14746"/>
                  <a:pt x="17090" y="14643"/>
                  <a:pt x="17158" y="14570"/>
                </a:cubicBezTo>
                <a:lnTo>
                  <a:pt x="17172" y="14588"/>
                </a:lnTo>
                <a:lnTo>
                  <a:pt x="17172" y="14588"/>
                </a:lnTo>
                <a:cubicBezTo>
                  <a:pt x="17167" y="14581"/>
                  <a:pt x="17163" y="14568"/>
                  <a:pt x="17158" y="14558"/>
                </a:cubicBezTo>
                <a:cubicBezTo>
                  <a:pt x="17192" y="14524"/>
                  <a:pt x="17221" y="14479"/>
                  <a:pt x="17232" y="14434"/>
                </a:cubicBezTo>
                <a:cubicBezTo>
                  <a:pt x="17260" y="14411"/>
                  <a:pt x="17289" y="14377"/>
                  <a:pt x="17266" y="14337"/>
                </a:cubicBezTo>
                <a:lnTo>
                  <a:pt x="17266" y="14337"/>
                </a:lnTo>
                <a:cubicBezTo>
                  <a:pt x="17277" y="14343"/>
                  <a:pt x="17294" y="14348"/>
                  <a:pt x="17306" y="14354"/>
                </a:cubicBezTo>
                <a:cubicBezTo>
                  <a:pt x="17294" y="14343"/>
                  <a:pt x="17277" y="14326"/>
                  <a:pt x="17272" y="14314"/>
                </a:cubicBezTo>
                <a:cubicBezTo>
                  <a:pt x="17283" y="14309"/>
                  <a:pt x="17311" y="14297"/>
                  <a:pt x="17328" y="14292"/>
                </a:cubicBezTo>
                <a:cubicBezTo>
                  <a:pt x="17323" y="14286"/>
                  <a:pt x="17317" y="14275"/>
                  <a:pt x="17311" y="14269"/>
                </a:cubicBezTo>
                <a:cubicBezTo>
                  <a:pt x="17272" y="14309"/>
                  <a:pt x="17209" y="14348"/>
                  <a:pt x="17226" y="14417"/>
                </a:cubicBezTo>
                <a:cubicBezTo>
                  <a:pt x="17215" y="14422"/>
                  <a:pt x="17186" y="14428"/>
                  <a:pt x="17175" y="14434"/>
                </a:cubicBezTo>
                <a:cubicBezTo>
                  <a:pt x="17158" y="14462"/>
                  <a:pt x="17141" y="14490"/>
                  <a:pt x="17130" y="14519"/>
                </a:cubicBezTo>
                <a:cubicBezTo>
                  <a:pt x="17118" y="14502"/>
                  <a:pt x="17096" y="14468"/>
                  <a:pt x="17084" y="14451"/>
                </a:cubicBezTo>
                <a:cubicBezTo>
                  <a:pt x="17096" y="14445"/>
                  <a:pt x="17118" y="14439"/>
                  <a:pt x="17130" y="14434"/>
                </a:cubicBezTo>
                <a:cubicBezTo>
                  <a:pt x="17118" y="14417"/>
                  <a:pt x="17101" y="14405"/>
                  <a:pt x="17090" y="14394"/>
                </a:cubicBezTo>
                <a:cubicBezTo>
                  <a:pt x="17096" y="14388"/>
                  <a:pt x="17101" y="14371"/>
                  <a:pt x="17101" y="14365"/>
                </a:cubicBezTo>
                <a:cubicBezTo>
                  <a:pt x="17113" y="14377"/>
                  <a:pt x="17135" y="14394"/>
                  <a:pt x="17147" y="14405"/>
                </a:cubicBezTo>
                <a:cubicBezTo>
                  <a:pt x="17141" y="14382"/>
                  <a:pt x="17135" y="14360"/>
                  <a:pt x="17130" y="14343"/>
                </a:cubicBezTo>
                <a:cubicBezTo>
                  <a:pt x="17135" y="14326"/>
                  <a:pt x="17147" y="14314"/>
                  <a:pt x="17152" y="14297"/>
                </a:cubicBezTo>
                <a:lnTo>
                  <a:pt x="17152" y="14297"/>
                </a:lnTo>
                <a:cubicBezTo>
                  <a:pt x="17152" y="14320"/>
                  <a:pt x="17141" y="14337"/>
                  <a:pt x="17152" y="14360"/>
                </a:cubicBezTo>
                <a:cubicBezTo>
                  <a:pt x="17209" y="14348"/>
                  <a:pt x="17158" y="14280"/>
                  <a:pt x="17175" y="14241"/>
                </a:cubicBezTo>
                <a:cubicBezTo>
                  <a:pt x="17192" y="14229"/>
                  <a:pt x="17226" y="14195"/>
                  <a:pt x="17238" y="14184"/>
                </a:cubicBezTo>
                <a:cubicBezTo>
                  <a:pt x="17243" y="14195"/>
                  <a:pt x="17243" y="14224"/>
                  <a:pt x="17249" y="14241"/>
                </a:cubicBezTo>
                <a:cubicBezTo>
                  <a:pt x="17255" y="14207"/>
                  <a:pt x="17266" y="14173"/>
                  <a:pt x="17289" y="14150"/>
                </a:cubicBezTo>
                <a:lnTo>
                  <a:pt x="17289" y="14150"/>
                </a:lnTo>
                <a:cubicBezTo>
                  <a:pt x="17277" y="14156"/>
                  <a:pt x="17249" y="14173"/>
                  <a:pt x="17238" y="14178"/>
                </a:cubicBezTo>
                <a:cubicBezTo>
                  <a:pt x="17232" y="14127"/>
                  <a:pt x="17266" y="14116"/>
                  <a:pt x="17311" y="14116"/>
                </a:cubicBezTo>
                <a:cubicBezTo>
                  <a:pt x="17306" y="14104"/>
                  <a:pt x="17294" y="14087"/>
                  <a:pt x="17294" y="14076"/>
                </a:cubicBezTo>
                <a:cubicBezTo>
                  <a:pt x="17311" y="14014"/>
                  <a:pt x="17351" y="13951"/>
                  <a:pt x="17374" y="13895"/>
                </a:cubicBezTo>
                <a:cubicBezTo>
                  <a:pt x="17385" y="13917"/>
                  <a:pt x="17391" y="13946"/>
                  <a:pt x="17396" y="13974"/>
                </a:cubicBezTo>
                <a:cubicBezTo>
                  <a:pt x="17408" y="13940"/>
                  <a:pt x="17396" y="13906"/>
                  <a:pt x="17379" y="13878"/>
                </a:cubicBezTo>
                <a:cubicBezTo>
                  <a:pt x="17385" y="13878"/>
                  <a:pt x="17396" y="13872"/>
                  <a:pt x="17402" y="13872"/>
                </a:cubicBezTo>
                <a:cubicBezTo>
                  <a:pt x="17402" y="13878"/>
                  <a:pt x="17402" y="13889"/>
                  <a:pt x="17408" y="13900"/>
                </a:cubicBezTo>
                <a:cubicBezTo>
                  <a:pt x="17430" y="13900"/>
                  <a:pt x="17442" y="13895"/>
                  <a:pt x="17436" y="13872"/>
                </a:cubicBezTo>
                <a:lnTo>
                  <a:pt x="17442" y="13872"/>
                </a:lnTo>
                <a:cubicBezTo>
                  <a:pt x="17442" y="13872"/>
                  <a:pt x="17436" y="13866"/>
                  <a:pt x="17430" y="13866"/>
                </a:cubicBezTo>
                <a:lnTo>
                  <a:pt x="17425" y="13866"/>
                </a:lnTo>
                <a:lnTo>
                  <a:pt x="17391" y="13849"/>
                </a:lnTo>
                <a:cubicBezTo>
                  <a:pt x="17408" y="13826"/>
                  <a:pt x="17419" y="13804"/>
                  <a:pt x="17430" y="13781"/>
                </a:cubicBezTo>
                <a:cubicBezTo>
                  <a:pt x="17436" y="13764"/>
                  <a:pt x="17442" y="13741"/>
                  <a:pt x="17447" y="13724"/>
                </a:cubicBezTo>
                <a:cubicBezTo>
                  <a:pt x="17453" y="13736"/>
                  <a:pt x="17470" y="13753"/>
                  <a:pt x="17476" y="13758"/>
                </a:cubicBezTo>
                <a:cubicBezTo>
                  <a:pt x="17482" y="13753"/>
                  <a:pt x="17493" y="13730"/>
                  <a:pt x="17499" y="13719"/>
                </a:cubicBezTo>
                <a:lnTo>
                  <a:pt x="17499" y="13719"/>
                </a:lnTo>
                <a:cubicBezTo>
                  <a:pt x="17493" y="13719"/>
                  <a:pt x="17489" y="13720"/>
                  <a:pt x="17485" y="13720"/>
                </a:cubicBezTo>
                <a:cubicBezTo>
                  <a:pt x="17458" y="13720"/>
                  <a:pt x="17455" y="13704"/>
                  <a:pt x="17464" y="13685"/>
                </a:cubicBezTo>
                <a:cubicBezTo>
                  <a:pt x="17470" y="13679"/>
                  <a:pt x="17476" y="13679"/>
                  <a:pt x="17482" y="13673"/>
                </a:cubicBezTo>
                <a:cubicBezTo>
                  <a:pt x="17476" y="13668"/>
                  <a:pt x="17476" y="13662"/>
                  <a:pt x="17470" y="13656"/>
                </a:cubicBezTo>
                <a:cubicBezTo>
                  <a:pt x="17476" y="13651"/>
                  <a:pt x="17476" y="13645"/>
                  <a:pt x="17482" y="13639"/>
                </a:cubicBezTo>
                <a:cubicBezTo>
                  <a:pt x="17487" y="13628"/>
                  <a:pt x="17487" y="13617"/>
                  <a:pt x="17493" y="13605"/>
                </a:cubicBezTo>
                <a:cubicBezTo>
                  <a:pt x="17504" y="13605"/>
                  <a:pt x="17516" y="13600"/>
                  <a:pt x="17527" y="13600"/>
                </a:cubicBezTo>
                <a:cubicBezTo>
                  <a:pt x="17567" y="13514"/>
                  <a:pt x="17623" y="13441"/>
                  <a:pt x="17640" y="13344"/>
                </a:cubicBezTo>
                <a:cubicBezTo>
                  <a:pt x="17669" y="13327"/>
                  <a:pt x="17697" y="13304"/>
                  <a:pt x="17725" y="13293"/>
                </a:cubicBezTo>
                <a:lnTo>
                  <a:pt x="17725" y="13293"/>
                </a:lnTo>
                <a:cubicBezTo>
                  <a:pt x="17725" y="13356"/>
                  <a:pt x="17686" y="13401"/>
                  <a:pt x="17646" y="13441"/>
                </a:cubicBezTo>
                <a:cubicBezTo>
                  <a:pt x="17646" y="13446"/>
                  <a:pt x="17646" y="13463"/>
                  <a:pt x="17652" y="13475"/>
                </a:cubicBezTo>
                <a:cubicBezTo>
                  <a:pt x="17578" y="13526"/>
                  <a:pt x="17578" y="13622"/>
                  <a:pt x="17516" y="13679"/>
                </a:cubicBezTo>
                <a:cubicBezTo>
                  <a:pt x="17510" y="13713"/>
                  <a:pt x="17504" y="13747"/>
                  <a:pt x="17510" y="13781"/>
                </a:cubicBezTo>
                <a:cubicBezTo>
                  <a:pt x="17516" y="13758"/>
                  <a:pt x="17521" y="13736"/>
                  <a:pt x="17527" y="13713"/>
                </a:cubicBezTo>
                <a:cubicBezTo>
                  <a:pt x="17646" y="13600"/>
                  <a:pt x="17686" y="13418"/>
                  <a:pt x="17788" y="13287"/>
                </a:cubicBezTo>
                <a:lnTo>
                  <a:pt x="17788" y="13287"/>
                </a:lnTo>
                <a:cubicBezTo>
                  <a:pt x="17771" y="13290"/>
                  <a:pt x="17755" y="13291"/>
                  <a:pt x="17738" y="13291"/>
                </a:cubicBezTo>
                <a:cubicBezTo>
                  <a:pt x="17710" y="13291"/>
                  <a:pt x="17683" y="13287"/>
                  <a:pt x="17657" y="13276"/>
                </a:cubicBezTo>
                <a:lnTo>
                  <a:pt x="17680" y="13202"/>
                </a:lnTo>
                <a:cubicBezTo>
                  <a:pt x="17697" y="13202"/>
                  <a:pt x="17714" y="13202"/>
                  <a:pt x="17731" y="13208"/>
                </a:cubicBezTo>
                <a:cubicBezTo>
                  <a:pt x="17731" y="13202"/>
                  <a:pt x="17731" y="13185"/>
                  <a:pt x="17731" y="13180"/>
                </a:cubicBezTo>
                <a:cubicBezTo>
                  <a:pt x="17720" y="13185"/>
                  <a:pt x="17697" y="13197"/>
                  <a:pt x="17686" y="13202"/>
                </a:cubicBezTo>
                <a:cubicBezTo>
                  <a:pt x="17703" y="13140"/>
                  <a:pt x="17725" y="13083"/>
                  <a:pt x="17771" y="13038"/>
                </a:cubicBezTo>
                <a:cubicBezTo>
                  <a:pt x="17771" y="13032"/>
                  <a:pt x="17765" y="13021"/>
                  <a:pt x="17765" y="13015"/>
                </a:cubicBezTo>
                <a:cubicBezTo>
                  <a:pt x="17782" y="12975"/>
                  <a:pt x="17799" y="12930"/>
                  <a:pt x="17816" y="12890"/>
                </a:cubicBezTo>
                <a:cubicBezTo>
                  <a:pt x="17825" y="12894"/>
                  <a:pt x="17833" y="12897"/>
                  <a:pt x="17841" y="12897"/>
                </a:cubicBezTo>
                <a:cubicBezTo>
                  <a:pt x="17854" y="12897"/>
                  <a:pt x="17866" y="12889"/>
                  <a:pt x="17873" y="12868"/>
                </a:cubicBezTo>
                <a:lnTo>
                  <a:pt x="17822" y="12868"/>
                </a:lnTo>
                <a:cubicBezTo>
                  <a:pt x="17850" y="12811"/>
                  <a:pt x="17873" y="12748"/>
                  <a:pt x="17890" y="12680"/>
                </a:cubicBezTo>
                <a:cubicBezTo>
                  <a:pt x="17913" y="12686"/>
                  <a:pt x="17935" y="12692"/>
                  <a:pt x="17952" y="12697"/>
                </a:cubicBezTo>
                <a:cubicBezTo>
                  <a:pt x="17952" y="12686"/>
                  <a:pt x="17947" y="12658"/>
                  <a:pt x="17941" y="12641"/>
                </a:cubicBezTo>
                <a:cubicBezTo>
                  <a:pt x="17935" y="12646"/>
                  <a:pt x="17913" y="12658"/>
                  <a:pt x="17907" y="12658"/>
                </a:cubicBezTo>
                <a:cubicBezTo>
                  <a:pt x="17913" y="12629"/>
                  <a:pt x="17918" y="12601"/>
                  <a:pt x="17924" y="12573"/>
                </a:cubicBezTo>
                <a:lnTo>
                  <a:pt x="17981" y="12573"/>
                </a:lnTo>
                <a:cubicBezTo>
                  <a:pt x="17992" y="12527"/>
                  <a:pt x="18009" y="12487"/>
                  <a:pt x="18009" y="12442"/>
                </a:cubicBezTo>
                <a:lnTo>
                  <a:pt x="18009" y="12442"/>
                </a:lnTo>
                <a:cubicBezTo>
                  <a:pt x="17992" y="12482"/>
                  <a:pt x="17981" y="12516"/>
                  <a:pt x="17952" y="12550"/>
                </a:cubicBezTo>
                <a:cubicBezTo>
                  <a:pt x="17952" y="12493"/>
                  <a:pt x="17981" y="12442"/>
                  <a:pt x="18003" y="12397"/>
                </a:cubicBezTo>
                <a:lnTo>
                  <a:pt x="18032" y="12397"/>
                </a:lnTo>
                <a:cubicBezTo>
                  <a:pt x="18043" y="12374"/>
                  <a:pt x="18049" y="12351"/>
                  <a:pt x="18055" y="12329"/>
                </a:cubicBezTo>
                <a:lnTo>
                  <a:pt x="18055" y="12329"/>
                </a:lnTo>
                <a:cubicBezTo>
                  <a:pt x="18038" y="12346"/>
                  <a:pt x="18021" y="12368"/>
                  <a:pt x="18003" y="12391"/>
                </a:cubicBezTo>
                <a:cubicBezTo>
                  <a:pt x="18026" y="12289"/>
                  <a:pt x="18060" y="12187"/>
                  <a:pt x="18089" y="12085"/>
                </a:cubicBezTo>
                <a:cubicBezTo>
                  <a:pt x="18089" y="12096"/>
                  <a:pt x="18100" y="12119"/>
                  <a:pt x="18106" y="12124"/>
                </a:cubicBezTo>
                <a:cubicBezTo>
                  <a:pt x="18117" y="12113"/>
                  <a:pt x="18128" y="12102"/>
                  <a:pt x="18140" y="12085"/>
                </a:cubicBezTo>
                <a:cubicBezTo>
                  <a:pt x="18140" y="12034"/>
                  <a:pt x="18106" y="11982"/>
                  <a:pt x="18128" y="11926"/>
                </a:cubicBezTo>
                <a:lnTo>
                  <a:pt x="18128" y="11926"/>
                </a:lnTo>
                <a:cubicBezTo>
                  <a:pt x="18134" y="11954"/>
                  <a:pt x="18145" y="11982"/>
                  <a:pt x="18151" y="12011"/>
                </a:cubicBezTo>
                <a:cubicBezTo>
                  <a:pt x="18168" y="11931"/>
                  <a:pt x="18208" y="11852"/>
                  <a:pt x="18185" y="11773"/>
                </a:cubicBezTo>
                <a:lnTo>
                  <a:pt x="18208" y="11773"/>
                </a:lnTo>
                <a:cubicBezTo>
                  <a:pt x="18208" y="11767"/>
                  <a:pt x="18202" y="11750"/>
                  <a:pt x="18202" y="11744"/>
                </a:cubicBezTo>
                <a:lnTo>
                  <a:pt x="18230" y="11739"/>
                </a:lnTo>
                <a:lnTo>
                  <a:pt x="18225" y="11727"/>
                </a:lnTo>
                <a:cubicBezTo>
                  <a:pt x="18213" y="11733"/>
                  <a:pt x="18191" y="11744"/>
                  <a:pt x="18179" y="11744"/>
                </a:cubicBezTo>
                <a:cubicBezTo>
                  <a:pt x="18185" y="11733"/>
                  <a:pt x="18196" y="11704"/>
                  <a:pt x="18202" y="11687"/>
                </a:cubicBezTo>
                <a:cubicBezTo>
                  <a:pt x="18208" y="11693"/>
                  <a:pt x="18230" y="11693"/>
                  <a:pt x="18236" y="11699"/>
                </a:cubicBezTo>
                <a:cubicBezTo>
                  <a:pt x="18236" y="11687"/>
                  <a:pt x="18230" y="11670"/>
                  <a:pt x="18225" y="11659"/>
                </a:cubicBezTo>
                <a:cubicBezTo>
                  <a:pt x="18219" y="11665"/>
                  <a:pt x="18208" y="11670"/>
                  <a:pt x="18202" y="11670"/>
                </a:cubicBezTo>
                <a:cubicBezTo>
                  <a:pt x="18196" y="11602"/>
                  <a:pt x="18225" y="11540"/>
                  <a:pt x="18236" y="11478"/>
                </a:cubicBezTo>
                <a:cubicBezTo>
                  <a:pt x="18242" y="11478"/>
                  <a:pt x="18264" y="11489"/>
                  <a:pt x="18276" y="11489"/>
                </a:cubicBezTo>
                <a:cubicBezTo>
                  <a:pt x="18259" y="11483"/>
                  <a:pt x="18247" y="11478"/>
                  <a:pt x="18230" y="11466"/>
                </a:cubicBezTo>
                <a:cubicBezTo>
                  <a:pt x="18242" y="11432"/>
                  <a:pt x="18247" y="11398"/>
                  <a:pt x="18253" y="11358"/>
                </a:cubicBezTo>
                <a:cubicBezTo>
                  <a:pt x="18259" y="11392"/>
                  <a:pt x="18264" y="11421"/>
                  <a:pt x="18282" y="11449"/>
                </a:cubicBezTo>
                <a:cubicBezTo>
                  <a:pt x="18282" y="11421"/>
                  <a:pt x="18293" y="11398"/>
                  <a:pt x="18321" y="11387"/>
                </a:cubicBezTo>
                <a:cubicBezTo>
                  <a:pt x="18310" y="11387"/>
                  <a:pt x="18299" y="11381"/>
                  <a:pt x="18293" y="11375"/>
                </a:cubicBezTo>
                <a:cubicBezTo>
                  <a:pt x="18327" y="11285"/>
                  <a:pt x="18333" y="11188"/>
                  <a:pt x="18355" y="11097"/>
                </a:cubicBezTo>
                <a:cubicBezTo>
                  <a:pt x="18338" y="11097"/>
                  <a:pt x="18316" y="11103"/>
                  <a:pt x="18304" y="11109"/>
                </a:cubicBezTo>
                <a:cubicBezTo>
                  <a:pt x="18310" y="11024"/>
                  <a:pt x="18321" y="10933"/>
                  <a:pt x="18338" y="10848"/>
                </a:cubicBezTo>
                <a:cubicBezTo>
                  <a:pt x="18355" y="10899"/>
                  <a:pt x="18350" y="10950"/>
                  <a:pt x="18338" y="10995"/>
                </a:cubicBezTo>
                <a:cubicBezTo>
                  <a:pt x="18418" y="10978"/>
                  <a:pt x="18361" y="10655"/>
                  <a:pt x="18429" y="10575"/>
                </a:cubicBezTo>
                <a:cubicBezTo>
                  <a:pt x="18452" y="10587"/>
                  <a:pt x="18474" y="10598"/>
                  <a:pt x="18491" y="10609"/>
                </a:cubicBezTo>
                <a:cubicBezTo>
                  <a:pt x="18486" y="10609"/>
                  <a:pt x="18469" y="10609"/>
                  <a:pt x="18463" y="10615"/>
                </a:cubicBezTo>
                <a:cubicBezTo>
                  <a:pt x="18457" y="10643"/>
                  <a:pt x="18446" y="10660"/>
                  <a:pt x="18418" y="10666"/>
                </a:cubicBezTo>
                <a:cubicBezTo>
                  <a:pt x="18429" y="10689"/>
                  <a:pt x="18440" y="10706"/>
                  <a:pt x="18446" y="10729"/>
                </a:cubicBezTo>
                <a:lnTo>
                  <a:pt x="18406" y="10723"/>
                </a:lnTo>
                <a:lnTo>
                  <a:pt x="18406" y="10723"/>
                </a:lnTo>
                <a:cubicBezTo>
                  <a:pt x="18412" y="10729"/>
                  <a:pt x="18429" y="10740"/>
                  <a:pt x="18440" y="10746"/>
                </a:cubicBezTo>
                <a:cubicBezTo>
                  <a:pt x="18429" y="10831"/>
                  <a:pt x="18418" y="10927"/>
                  <a:pt x="18480" y="10995"/>
                </a:cubicBezTo>
                <a:cubicBezTo>
                  <a:pt x="18480" y="10882"/>
                  <a:pt x="18503" y="10768"/>
                  <a:pt x="18508" y="10655"/>
                </a:cubicBezTo>
                <a:cubicBezTo>
                  <a:pt x="18514" y="10649"/>
                  <a:pt x="18525" y="10643"/>
                  <a:pt x="18531" y="10638"/>
                </a:cubicBezTo>
                <a:cubicBezTo>
                  <a:pt x="18503" y="10609"/>
                  <a:pt x="18520" y="10570"/>
                  <a:pt x="18543" y="10541"/>
                </a:cubicBezTo>
                <a:cubicBezTo>
                  <a:pt x="18508" y="10479"/>
                  <a:pt x="18543" y="10411"/>
                  <a:pt x="18537" y="10343"/>
                </a:cubicBezTo>
                <a:lnTo>
                  <a:pt x="18565" y="10337"/>
                </a:lnTo>
                <a:cubicBezTo>
                  <a:pt x="18554" y="10337"/>
                  <a:pt x="18543" y="10326"/>
                  <a:pt x="18537" y="10326"/>
                </a:cubicBezTo>
                <a:cubicBezTo>
                  <a:pt x="18537" y="10252"/>
                  <a:pt x="18554" y="10178"/>
                  <a:pt x="18537" y="10104"/>
                </a:cubicBezTo>
                <a:cubicBezTo>
                  <a:pt x="18525" y="10076"/>
                  <a:pt x="18548" y="10053"/>
                  <a:pt x="18560" y="10031"/>
                </a:cubicBezTo>
                <a:cubicBezTo>
                  <a:pt x="18548" y="10019"/>
                  <a:pt x="18537" y="10008"/>
                  <a:pt x="18525" y="9997"/>
                </a:cubicBezTo>
                <a:cubicBezTo>
                  <a:pt x="18537" y="9991"/>
                  <a:pt x="18554" y="9985"/>
                  <a:pt x="18565" y="9985"/>
                </a:cubicBezTo>
                <a:cubicBezTo>
                  <a:pt x="18537" y="9775"/>
                  <a:pt x="18588" y="9577"/>
                  <a:pt x="18582" y="9373"/>
                </a:cubicBezTo>
                <a:cubicBezTo>
                  <a:pt x="18554" y="9338"/>
                  <a:pt x="18577" y="9293"/>
                  <a:pt x="18588" y="9259"/>
                </a:cubicBezTo>
                <a:cubicBezTo>
                  <a:pt x="18577" y="9208"/>
                  <a:pt x="18571" y="9163"/>
                  <a:pt x="18571" y="9112"/>
                </a:cubicBezTo>
                <a:lnTo>
                  <a:pt x="18554" y="9083"/>
                </a:lnTo>
                <a:cubicBezTo>
                  <a:pt x="18560" y="9060"/>
                  <a:pt x="18571" y="9038"/>
                  <a:pt x="18577" y="9015"/>
                </a:cubicBezTo>
                <a:cubicBezTo>
                  <a:pt x="18571" y="8992"/>
                  <a:pt x="18565" y="8970"/>
                  <a:pt x="18560" y="8947"/>
                </a:cubicBezTo>
                <a:cubicBezTo>
                  <a:pt x="18565" y="8941"/>
                  <a:pt x="18577" y="8930"/>
                  <a:pt x="18577" y="8924"/>
                </a:cubicBezTo>
                <a:lnTo>
                  <a:pt x="18560" y="8924"/>
                </a:lnTo>
                <a:cubicBezTo>
                  <a:pt x="18560" y="8890"/>
                  <a:pt x="18560" y="8856"/>
                  <a:pt x="18560" y="8816"/>
                </a:cubicBezTo>
                <a:cubicBezTo>
                  <a:pt x="18565" y="8816"/>
                  <a:pt x="18571" y="8811"/>
                  <a:pt x="18577" y="8811"/>
                </a:cubicBezTo>
                <a:cubicBezTo>
                  <a:pt x="18571" y="8805"/>
                  <a:pt x="18560" y="8788"/>
                  <a:pt x="18554" y="8782"/>
                </a:cubicBezTo>
                <a:cubicBezTo>
                  <a:pt x="18577" y="8720"/>
                  <a:pt x="18525" y="8652"/>
                  <a:pt x="18543" y="8584"/>
                </a:cubicBezTo>
                <a:cubicBezTo>
                  <a:pt x="18491" y="8487"/>
                  <a:pt x="18520" y="8380"/>
                  <a:pt x="18491" y="8277"/>
                </a:cubicBezTo>
                <a:cubicBezTo>
                  <a:pt x="18486" y="8272"/>
                  <a:pt x="18463" y="8266"/>
                  <a:pt x="18457" y="8260"/>
                </a:cubicBezTo>
                <a:cubicBezTo>
                  <a:pt x="18463" y="8255"/>
                  <a:pt x="18474" y="8238"/>
                  <a:pt x="18486" y="8232"/>
                </a:cubicBezTo>
                <a:cubicBezTo>
                  <a:pt x="18457" y="8107"/>
                  <a:pt x="18480" y="7971"/>
                  <a:pt x="18429" y="7858"/>
                </a:cubicBezTo>
                <a:cubicBezTo>
                  <a:pt x="18418" y="7858"/>
                  <a:pt x="18401" y="7863"/>
                  <a:pt x="18395" y="7863"/>
                </a:cubicBezTo>
                <a:cubicBezTo>
                  <a:pt x="18406" y="7920"/>
                  <a:pt x="18418" y="7977"/>
                  <a:pt x="18435" y="8039"/>
                </a:cubicBezTo>
                <a:cubicBezTo>
                  <a:pt x="18429" y="8045"/>
                  <a:pt x="18423" y="8056"/>
                  <a:pt x="18418" y="8062"/>
                </a:cubicBezTo>
                <a:cubicBezTo>
                  <a:pt x="18452" y="8141"/>
                  <a:pt x="18440" y="8243"/>
                  <a:pt x="18452" y="8334"/>
                </a:cubicBezTo>
                <a:cubicBezTo>
                  <a:pt x="18457" y="8334"/>
                  <a:pt x="18469" y="8346"/>
                  <a:pt x="18480" y="8346"/>
                </a:cubicBezTo>
                <a:cubicBezTo>
                  <a:pt x="18469" y="8374"/>
                  <a:pt x="18463" y="8397"/>
                  <a:pt x="18457" y="8419"/>
                </a:cubicBezTo>
                <a:lnTo>
                  <a:pt x="18503" y="8453"/>
                </a:lnTo>
                <a:cubicBezTo>
                  <a:pt x="18491" y="8459"/>
                  <a:pt x="18474" y="8465"/>
                  <a:pt x="18463" y="8470"/>
                </a:cubicBezTo>
                <a:cubicBezTo>
                  <a:pt x="18469" y="8476"/>
                  <a:pt x="18480" y="8499"/>
                  <a:pt x="18486" y="8510"/>
                </a:cubicBezTo>
                <a:cubicBezTo>
                  <a:pt x="18469" y="8521"/>
                  <a:pt x="18457" y="8527"/>
                  <a:pt x="18440" y="8538"/>
                </a:cubicBezTo>
                <a:cubicBezTo>
                  <a:pt x="18452" y="8538"/>
                  <a:pt x="18469" y="8538"/>
                  <a:pt x="18480" y="8533"/>
                </a:cubicBezTo>
                <a:cubicBezTo>
                  <a:pt x="18486" y="8692"/>
                  <a:pt x="18486" y="8845"/>
                  <a:pt x="18503" y="8998"/>
                </a:cubicBezTo>
                <a:cubicBezTo>
                  <a:pt x="18474" y="8987"/>
                  <a:pt x="18446" y="8981"/>
                  <a:pt x="18418" y="8970"/>
                </a:cubicBezTo>
                <a:lnTo>
                  <a:pt x="18463" y="8970"/>
                </a:lnTo>
                <a:cubicBezTo>
                  <a:pt x="18463" y="8890"/>
                  <a:pt x="18452" y="8822"/>
                  <a:pt x="18440" y="8748"/>
                </a:cubicBezTo>
                <a:lnTo>
                  <a:pt x="18406" y="8760"/>
                </a:lnTo>
                <a:cubicBezTo>
                  <a:pt x="18384" y="8658"/>
                  <a:pt x="18372" y="8556"/>
                  <a:pt x="18372" y="8453"/>
                </a:cubicBezTo>
                <a:lnTo>
                  <a:pt x="18372" y="8453"/>
                </a:lnTo>
                <a:cubicBezTo>
                  <a:pt x="18401" y="8470"/>
                  <a:pt x="18406" y="8504"/>
                  <a:pt x="18412" y="8533"/>
                </a:cubicBezTo>
                <a:lnTo>
                  <a:pt x="18418" y="8533"/>
                </a:lnTo>
                <a:lnTo>
                  <a:pt x="18418" y="8465"/>
                </a:lnTo>
                <a:cubicBezTo>
                  <a:pt x="18395" y="8459"/>
                  <a:pt x="18372" y="8453"/>
                  <a:pt x="18355" y="8442"/>
                </a:cubicBezTo>
                <a:cubicBezTo>
                  <a:pt x="18361" y="8414"/>
                  <a:pt x="18389" y="8425"/>
                  <a:pt x="18412" y="8419"/>
                </a:cubicBezTo>
                <a:cubicBezTo>
                  <a:pt x="18401" y="8374"/>
                  <a:pt x="18395" y="8329"/>
                  <a:pt x="18384" y="8283"/>
                </a:cubicBezTo>
                <a:cubicBezTo>
                  <a:pt x="18378" y="8306"/>
                  <a:pt x="18367" y="8329"/>
                  <a:pt x="18361" y="8357"/>
                </a:cubicBezTo>
                <a:cubicBezTo>
                  <a:pt x="18361" y="8295"/>
                  <a:pt x="18304" y="8215"/>
                  <a:pt x="18367" y="8175"/>
                </a:cubicBezTo>
                <a:cubicBezTo>
                  <a:pt x="18361" y="8141"/>
                  <a:pt x="18355" y="8113"/>
                  <a:pt x="18350" y="8079"/>
                </a:cubicBezTo>
                <a:cubicBezTo>
                  <a:pt x="18350" y="8096"/>
                  <a:pt x="18350" y="8119"/>
                  <a:pt x="18350" y="8136"/>
                </a:cubicBezTo>
                <a:lnTo>
                  <a:pt x="18333" y="8141"/>
                </a:lnTo>
                <a:cubicBezTo>
                  <a:pt x="18327" y="8107"/>
                  <a:pt x="18321" y="8079"/>
                  <a:pt x="18316" y="8051"/>
                </a:cubicBezTo>
                <a:cubicBezTo>
                  <a:pt x="18321" y="8045"/>
                  <a:pt x="18344" y="8045"/>
                  <a:pt x="18350" y="8039"/>
                </a:cubicBezTo>
                <a:lnTo>
                  <a:pt x="18350" y="8039"/>
                </a:lnTo>
                <a:cubicBezTo>
                  <a:pt x="18346" y="8040"/>
                  <a:pt x="18343" y="8040"/>
                  <a:pt x="18340" y="8040"/>
                </a:cubicBezTo>
                <a:cubicBezTo>
                  <a:pt x="18310" y="8040"/>
                  <a:pt x="18310" y="8014"/>
                  <a:pt x="18316" y="7982"/>
                </a:cubicBezTo>
                <a:cubicBezTo>
                  <a:pt x="18321" y="7982"/>
                  <a:pt x="18344" y="7988"/>
                  <a:pt x="18355" y="7994"/>
                </a:cubicBezTo>
                <a:cubicBezTo>
                  <a:pt x="18327" y="7903"/>
                  <a:pt x="18316" y="7807"/>
                  <a:pt x="18299" y="7716"/>
                </a:cubicBezTo>
                <a:cubicBezTo>
                  <a:pt x="18299" y="7727"/>
                  <a:pt x="18299" y="7750"/>
                  <a:pt x="18299" y="7767"/>
                </a:cubicBezTo>
                <a:lnTo>
                  <a:pt x="18264" y="7773"/>
                </a:lnTo>
                <a:cubicBezTo>
                  <a:pt x="18259" y="7744"/>
                  <a:pt x="18253" y="7710"/>
                  <a:pt x="18247" y="7676"/>
                </a:cubicBezTo>
                <a:cubicBezTo>
                  <a:pt x="18259" y="7676"/>
                  <a:pt x="18276" y="7676"/>
                  <a:pt x="18287" y="7682"/>
                </a:cubicBezTo>
                <a:cubicBezTo>
                  <a:pt x="18276" y="7568"/>
                  <a:pt x="18253" y="7449"/>
                  <a:pt x="18219" y="7341"/>
                </a:cubicBezTo>
                <a:lnTo>
                  <a:pt x="18219" y="7341"/>
                </a:lnTo>
                <a:cubicBezTo>
                  <a:pt x="18219" y="7404"/>
                  <a:pt x="18242" y="7466"/>
                  <a:pt x="18230" y="7523"/>
                </a:cubicBezTo>
                <a:cubicBezTo>
                  <a:pt x="18196" y="7438"/>
                  <a:pt x="18179" y="7347"/>
                  <a:pt x="18174" y="7256"/>
                </a:cubicBezTo>
                <a:cubicBezTo>
                  <a:pt x="18179" y="7251"/>
                  <a:pt x="18185" y="7245"/>
                  <a:pt x="18185" y="7239"/>
                </a:cubicBezTo>
                <a:lnTo>
                  <a:pt x="18185" y="7239"/>
                </a:lnTo>
                <a:cubicBezTo>
                  <a:pt x="18185" y="7279"/>
                  <a:pt x="18179" y="7319"/>
                  <a:pt x="18208" y="7347"/>
                </a:cubicBezTo>
                <a:cubicBezTo>
                  <a:pt x="18219" y="7324"/>
                  <a:pt x="18225" y="7296"/>
                  <a:pt x="18236" y="7268"/>
                </a:cubicBezTo>
                <a:cubicBezTo>
                  <a:pt x="18225" y="7262"/>
                  <a:pt x="18196" y="7245"/>
                  <a:pt x="18185" y="7234"/>
                </a:cubicBezTo>
                <a:cubicBezTo>
                  <a:pt x="18202" y="7211"/>
                  <a:pt x="18191" y="7177"/>
                  <a:pt x="18179" y="7148"/>
                </a:cubicBezTo>
                <a:cubicBezTo>
                  <a:pt x="18157" y="7171"/>
                  <a:pt x="18162" y="7199"/>
                  <a:pt x="18162" y="7228"/>
                </a:cubicBezTo>
                <a:cubicBezTo>
                  <a:pt x="18140" y="7194"/>
                  <a:pt x="18128" y="7154"/>
                  <a:pt x="18123" y="7109"/>
                </a:cubicBezTo>
                <a:lnTo>
                  <a:pt x="18123" y="7109"/>
                </a:lnTo>
                <a:cubicBezTo>
                  <a:pt x="18140" y="7114"/>
                  <a:pt x="18151" y="7114"/>
                  <a:pt x="18168" y="7114"/>
                </a:cubicBezTo>
                <a:cubicBezTo>
                  <a:pt x="18157" y="7080"/>
                  <a:pt x="18151" y="7052"/>
                  <a:pt x="18140" y="7018"/>
                </a:cubicBezTo>
                <a:cubicBezTo>
                  <a:pt x="18134" y="7041"/>
                  <a:pt x="18123" y="7063"/>
                  <a:pt x="18117" y="7080"/>
                </a:cubicBezTo>
                <a:cubicBezTo>
                  <a:pt x="18106" y="7029"/>
                  <a:pt x="18094" y="6978"/>
                  <a:pt x="18089" y="6927"/>
                </a:cubicBezTo>
                <a:cubicBezTo>
                  <a:pt x="18106" y="6921"/>
                  <a:pt x="18123" y="6910"/>
                  <a:pt x="18145" y="6899"/>
                </a:cubicBezTo>
                <a:cubicBezTo>
                  <a:pt x="18060" y="6853"/>
                  <a:pt x="18083" y="6723"/>
                  <a:pt x="18021" y="6655"/>
                </a:cubicBezTo>
                <a:lnTo>
                  <a:pt x="18021" y="6655"/>
                </a:lnTo>
                <a:cubicBezTo>
                  <a:pt x="18026" y="6666"/>
                  <a:pt x="18032" y="6694"/>
                  <a:pt x="18032" y="6706"/>
                </a:cubicBezTo>
                <a:cubicBezTo>
                  <a:pt x="18026" y="6706"/>
                  <a:pt x="18015" y="6712"/>
                  <a:pt x="18009" y="6717"/>
                </a:cubicBezTo>
                <a:cubicBezTo>
                  <a:pt x="18003" y="6700"/>
                  <a:pt x="18003" y="6672"/>
                  <a:pt x="18003" y="6655"/>
                </a:cubicBezTo>
                <a:cubicBezTo>
                  <a:pt x="17992" y="6649"/>
                  <a:pt x="17981" y="6638"/>
                  <a:pt x="17975" y="6626"/>
                </a:cubicBezTo>
                <a:cubicBezTo>
                  <a:pt x="17986" y="6621"/>
                  <a:pt x="18015" y="6621"/>
                  <a:pt x="18032" y="6621"/>
                </a:cubicBezTo>
                <a:cubicBezTo>
                  <a:pt x="18021" y="6587"/>
                  <a:pt x="18015" y="6547"/>
                  <a:pt x="17981" y="6524"/>
                </a:cubicBezTo>
                <a:cubicBezTo>
                  <a:pt x="17969" y="6485"/>
                  <a:pt x="17964" y="6445"/>
                  <a:pt x="17958" y="6405"/>
                </a:cubicBezTo>
                <a:cubicBezTo>
                  <a:pt x="17952" y="6399"/>
                  <a:pt x="17941" y="6382"/>
                  <a:pt x="17935" y="6377"/>
                </a:cubicBezTo>
                <a:cubicBezTo>
                  <a:pt x="17930" y="6331"/>
                  <a:pt x="17918" y="6286"/>
                  <a:pt x="17896" y="6241"/>
                </a:cubicBezTo>
                <a:lnTo>
                  <a:pt x="17896" y="6241"/>
                </a:lnTo>
                <a:cubicBezTo>
                  <a:pt x="17906" y="6246"/>
                  <a:pt x="17924" y="6255"/>
                  <a:pt x="17937" y="6265"/>
                </a:cubicBezTo>
                <a:lnTo>
                  <a:pt x="17937" y="6265"/>
                </a:lnTo>
                <a:cubicBezTo>
                  <a:pt x="17900" y="6231"/>
                  <a:pt x="17883" y="6177"/>
                  <a:pt x="17845" y="6150"/>
                </a:cubicBezTo>
                <a:lnTo>
                  <a:pt x="17845" y="6150"/>
                </a:lnTo>
                <a:cubicBezTo>
                  <a:pt x="17850" y="6195"/>
                  <a:pt x="17867" y="6235"/>
                  <a:pt x="17873" y="6280"/>
                </a:cubicBezTo>
                <a:cubicBezTo>
                  <a:pt x="17805" y="6150"/>
                  <a:pt x="17754" y="6008"/>
                  <a:pt x="17708" y="5860"/>
                </a:cubicBezTo>
                <a:lnTo>
                  <a:pt x="17708" y="5860"/>
                </a:lnTo>
                <a:cubicBezTo>
                  <a:pt x="17725" y="5883"/>
                  <a:pt x="17737" y="5912"/>
                  <a:pt x="17748" y="5934"/>
                </a:cubicBezTo>
                <a:cubicBezTo>
                  <a:pt x="17771" y="5912"/>
                  <a:pt x="17765" y="5883"/>
                  <a:pt x="17765" y="5855"/>
                </a:cubicBezTo>
                <a:cubicBezTo>
                  <a:pt x="17742" y="5832"/>
                  <a:pt x="17725" y="5809"/>
                  <a:pt x="17708" y="5787"/>
                </a:cubicBezTo>
                <a:cubicBezTo>
                  <a:pt x="17714" y="5781"/>
                  <a:pt x="17725" y="5770"/>
                  <a:pt x="17731" y="5764"/>
                </a:cubicBezTo>
                <a:cubicBezTo>
                  <a:pt x="17698" y="5758"/>
                  <a:pt x="17632" y="5650"/>
                  <a:pt x="17687" y="5650"/>
                </a:cubicBezTo>
                <a:cubicBezTo>
                  <a:pt x="17688" y="5650"/>
                  <a:pt x="17690" y="5650"/>
                  <a:pt x="17691" y="5651"/>
                </a:cubicBezTo>
                <a:cubicBezTo>
                  <a:pt x="17777" y="5764"/>
                  <a:pt x="17799" y="5917"/>
                  <a:pt x="17890" y="6025"/>
                </a:cubicBezTo>
                <a:cubicBezTo>
                  <a:pt x="17884" y="6031"/>
                  <a:pt x="17879" y="6042"/>
                  <a:pt x="17879" y="6048"/>
                </a:cubicBezTo>
                <a:cubicBezTo>
                  <a:pt x="17913" y="6127"/>
                  <a:pt x="17935" y="6212"/>
                  <a:pt x="17964" y="6292"/>
                </a:cubicBezTo>
                <a:cubicBezTo>
                  <a:pt x="17981" y="6286"/>
                  <a:pt x="18015" y="6280"/>
                  <a:pt x="18032" y="6280"/>
                </a:cubicBezTo>
                <a:cubicBezTo>
                  <a:pt x="18015" y="6235"/>
                  <a:pt x="17998" y="6190"/>
                  <a:pt x="17947" y="6178"/>
                </a:cubicBezTo>
                <a:cubicBezTo>
                  <a:pt x="17941" y="6161"/>
                  <a:pt x="17941" y="6138"/>
                  <a:pt x="17935" y="6121"/>
                </a:cubicBezTo>
                <a:cubicBezTo>
                  <a:pt x="17958" y="6082"/>
                  <a:pt x="17913" y="6048"/>
                  <a:pt x="17901" y="6008"/>
                </a:cubicBezTo>
                <a:lnTo>
                  <a:pt x="17941" y="6002"/>
                </a:lnTo>
                <a:cubicBezTo>
                  <a:pt x="17930" y="6002"/>
                  <a:pt x="17913" y="5997"/>
                  <a:pt x="17901" y="5997"/>
                </a:cubicBezTo>
                <a:cubicBezTo>
                  <a:pt x="17907" y="5974"/>
                  <a:pt x="17913" y="5940"/>
                  <a:pt x="17918" y="5917"/>
                </a:cubicBezTo>
                <a:cubicBezTo>
                  <a:pt x="17901" y="5912"/>
                  <a:pt x="17884" y="5900"/>
                  <a:pt x="17862" y="5894"/>
                </a:cubicBezTo>
                <a:cubicBezTo>
                  <a:pt x="17873" y="5883"/>
                  <a:pt x="17884" y="5860"/>
                  <a:pt x="17890" y="5849"/>
                </a:cubicBezTo>
                <a:lnTo>
                  <a:pt x="17890" y="5849"/>
                </a:lnTo>
                <a:cubicBezTo>
                  <a:pt x="17884" y="5855"/>
                  <a:pt x="17867" y="5860"/>
                  <a:pt x="17862" y="5866"/>
                </a:cubicBezTo>
                <a:cubicBezTo>
                  <a:pt x="17856" y="5832"/>
                  <a:pt x="17833" y="5798"/>
                  <a:pt x="17856" y="5764"/>
                </a:cubicBezTo>
                <a:lnTo>
                  <a:pt x="17856" y="5764"/>
                </a:lnTo>
                <a:cubicBezTo>
                  <a:pt x="17850" y="5770"/>
                  <a:pt x="17839" y="5775"/>
                  <a:pt x="17828" y="5781"/>
                </a:cubicBezTo>
                <a:cubicBezTo>
                  <a:pt x="17799" y="5685"/>
                  <a:pt x="17742" y="5599"/>
                  <a:pt x="17703" y="5509"/>
                </a:cubicBezTo>
                <a:lnTo>
                  <a:pt x="17737" y="5509"/>
                </a:lnTo>
                <a:cubicBezTo>
                  <a:pt x="17680" y="5497"/>
                  <a:pt x="17629" y="5407"/>
                  <a:pt x="17652" y="5350"/>
                </a:cubicBezTo>
                <a:cubicBezTo>
                  <a:pt x="17657" y="5321"/>
                  <a:pt x="17618" y="5321"/>
                  <a:pt x="17606" y="5304"/>
                </a:cubicBezTo>
                <a:cubicBezTo>
                  <a:pt x="17578" y="5242"/>
                  <a:pt x="17544" y="5202"/>
                  <a:pt x="17476" y="5185"/>
                </a:cubicBezTo>
                <a:lnTo>
                  <a:pt x="17516" y="5157"/>
                </a:lnTo>
                <a:lnTo>
                  <a:pt x="17516" y="5157"/>
                </a:lnTo>
                <a:cubicBezTo>
                  <a:pt x="17504" y="5163"/>
                  <a:pt x="17476" y="5163"/>
                  <a:pt x="17464" y="5163"/>
                </a:cubicBezTo>
                <a:cubicBezTo>
                  <a:pt x="17470" y="5140"/>
                  <a:pt x="17493" y="5100"/>
                  <a:pt x="17453" y="5089"/>
                </a:cubicBezTo>
                <a:cubicBezTo>
                  <a:pt x="17436" y="5055"/>
                  <a:pt x="17419" y="5015"/>
                  <a:pt x="17402" y="4975"/>
                </a:cubicBezTo>
                <a:lnTo>
                  <a:pt x="17402" y="4975"/>
                </a:lnTo>
                <a:cubicBezTo>
                  <a:pt x="17402" y="5026"/>
                  <a:pt x="17413" y="5072"/>
                  <a:pt x="17430" y="5117"/>
                </a:cubicBezTo>
                <a:cubicBezTo>
                  <a:pt x="17436" y="5117"/>
                  <a:pt x="17459" y="5112"/>
                  <a:pt x="17470" y="5106"/>
                </a:cubicBezTo>
                <a:lnTo>
                  <a:pt x="17470" y="5106"/>
                </a:lnTo>
                <a:cubicBezTo>
                  <a:pt x="17447" y="5146"/>
                  <a:pt x="17447" y="5174"/>
                  <a:pt x="17487" y="5197"/>
                </a:cubicBezTo>
                <a:lnTo>
                  <a:pt x="17453" y="5208"/>
                </a:lnTo>
                <a:cubicBezTo>
                  <a:pt x="17493" y="5208"/>
                  <a:pt x="17533" y="5219"/>
                  <a:pt x="17567" y="5242"/>
                </a:cubicBezTo>
                <a:cubicBezTo>
                  <a:pt x="17567" y="5293"/>
                  <a:pt x="17527" y="5327"/>
                  <a:pt x="17487" y="5355"/>
                </a:cubicBezTo>
                <a:cubicBezTo>
                  <a:pt x="17499" y="5401"/>
                  <a:pt x="17516" y="5446"/>
                  <a:pt x="17533" y="5486"/>
                </a:cubicBezTo>
                <a:cubicBezTo>
                  <a:pt x="17408" y="5282"/>
                  <a:pt x="17289" y="5077"/>
                  <a:pt x="17181" y="4868"/>
                </a:cubicBezTo>
                <a:cubicBezTo>
                  <a:pt x="17192" y="4868"/>
                  <a:pt x="17215" y="4873"/>
                  <a:pt x="17226" y="4879"/>
                </a:cubicBezTo>
                <a:cubicBezTo>
                  <a:pt x="17226" y="4873"/>
                  <a:pt x="17221" y="4862"/>
                  <a:pt x="17221" y="4856"/>
                </a:cubicBezTo>
                <a:cubicBezTo>
                  <a:pt x="17210" y="4859"/>
                  <a:pt x="17201" y="4860"/>
                  <a:pt x="17193" y="4860"/>
                </a:cubicBezTo>
                <a:cubicBezTo>
                  <a:pt x="17164" y="4860"/>
                  <a:pt x="17148" y="4843"/>
                  <a:pt x="17152" y="4799"/>
                </a:cubicBezTo>
                <a:lnTo>
                  <a:pt x="17152" y="4799"/>
                </a:lnTo>
                <a:cubicBezTo>
                  <a:pt x="17164" y="4811"/>
                  <a:pt x="17186" y="4822"/>
                  <a:pt x="17198" y="4828"/>
                </a:cubicBezTo>
                <a:cubicBezTo>
                  <a:pt x="17192" y="4816"/>
                  <a:pt x="17186" y="4805"/>
                  <a:pt x="17175" y="4794"/>
                </a:cubicBezTo>
                <a:cubicBezTo>
                  <a:pt x="17164" y="4799"/>
                  <a:pt x="17147" y="4799"/>
                  <a:pt x="17130" y="4799"/>
                </a:cubicBezTo>
                <a:cubicBezTo>
                  <a:pt x="17096" y="4737"/>
                  <a:pt x="17062" y="4675"/>
                  <a:pt x="17022" y="4612"/>
                </a:cubicBezTo>
                <a:cubicBezTo>
                  <a:pt x="16988" y="4533"/>
                  <a:pt x="16880" y="4459"/>
                  <a:pt x="16903" y="4363"/>
                </a:cubicBezTo>
                <a:cubicBezTo>
                  <a:pt x="16886" y="4329"/>
                  <a:pt x="16869" y="4289"/>
                  <a:pt x="16857" y="4249"/>
                </a:cubicBezTo>
                <a:cubicBezTo>
                  <a:pt x="16852" y="4243"/>
                  <a:pt x="16835" y="4238"/>
                  <a:pt x="16829" y="4232"/>
                </a:cubicBezTo>
                <a:cubicBezTo>
                  <a:pt x="16824" y="4199"/>
                  <a:pt x="16804" y="4178"/>
                  <a:pt x="16778" y="4178"/>
                </a:cubicBezTo>
                <a:cubicBezTo>
                  <a:pt x="16773" y="4178"/>
                  <a:pt x="16767" y="4179"/>
                  <a:pt x="16761" y="4181"/>
                </a:cubicBezTo>
                <a:cubicBezTo>
                  <a:pt x="16772" y="4204"/>
                  <a:pt x="16784" y="4226"/>
                  <a:pt x="16801" y="4243"/>
                </a:cubicBezTo>
                <a:cubicBezTo>
                  <a:pt x="16772" y="4221"/>
                  <a:pt x="16750" y="4192"/>
                  <a:pt x="16727" y="4164"/>
                </a:cubicBezTo>
                <a:cubicBezTo>
                  <a:pt x="16738" y="4158"/>
                  <a:pt x="16761" y="4153"/>
                  <a:pt x="16772" y="4147"/>
                </a:cubicBezTo>
                <a:cubicBezTo>
                  <a:pt x="16755" y="4136"/>
                  <a:pt x="16738" y="4124"/>
                  <a:pt x="16721" y="4113"/>
                </a:cubicBezTo>
                <a:cubicBezTo>
                  <a:pt x="16744" y="4102"/>
                  <a:pt x="16761" y="4090"/>
                  <a:pt x="16784" y="4085"/>
                </a:cubicBezTo>
                <a:cubicBezTo>
                  <a:pt x="16795" y="4102"/>
                  <a:pt x="16812" y="4119"/>
                  <a:pt x="16829" y="4136"/>
                </a:cubicBezTo>
                <a:lnTo>
                  <a:pt x="16829" y="4158"/>
                </a:lnTo>
                <a:cubicBezTo>
                  <a:pt x="16857" y="4209"/>
                  <a:pt x="16903" y="4249"/>
                  <a:pt x="16948" y="4283"/>
                </a:cubicBezTo>
                <a:cubicBezTo>
                  <a:pt x="16948" y="4294"/>
                  <a:pt x="16948" y="4323"/>
                  <a:pt x="16948" y="4334"/>
                </a:cubicBezTo>
                <a:cubicBezTo>
                  <a:pt x="16960" y="4334"/>
                  <a:pt x="16982" y="4329"/>
                  <a:pt x="16994" y="4323"/>
                </a:cubicBezTo>
                <a:cubicBezTo>
                  <a:pt x="16977" y="4221"/>
                  <a:pt x="16891" y="4153"/>
                  <a:pt x="16846" y="4068"/>
                </a:cubicBezTo>
                <a:lnTo>
                  <a:pt x="16874" y="4062"/>
                </a:lnTo>
                <a:cubicBezTo>
                  <a:pt x="16863" y="4062"/>
                  <a:pt x="16846" y="4062"/>
                  <a:pt x="16835" y="4068"/>
                </a:cubicBezTo>
                <a:cubicBezTo>
                  <a:pt x="16812" y="4022"/>
                  <a:pt x="16784" y="3982"/>
                  <a:pt x="16744" y="3948"/>
                </a:cubicBezTo>
                <a:cubicBezTo>
                  <a:pt x="16733" y="3914"/>
                  <a:pt x="16710" y="3880"/>
                  <a:pt x="16670" y="3880"/>
                </a:cubicBezTo>
                <a:cubicBezTo>
                  <a:pt x="16676" y="3875"/>
                  <a:pt x="16687" y="3858"/>
                  <a:pt x="16693" y="3852"/>
                </a:cubicBezTo>
                <a:lnTo>
                  <a:pt x="16693" y="3852"/>
                </a:lnTo>
                <a:cubicBezTo>
                  <a:pt x="16681" y="3858"/>
                  <a:pt x="16659" y="3869"/>
                  <a:pt x="16647" y="3875"/>
                </a:cubicBezTo>
                <a:cubicBezTo>
                  <a:pt x="16647" y="3858"/>
                  <a:pt x="16642" y="3829"/>
                  <a:pt x="16642" y="3812"/>
                </a:cubicBezTo>
                <a:cubicBezTo>
                  <a:pt x="16636" y="3812"/>
                  <a:pt x="16625" y="3812"/>
                  <a:pt x="16619" y="3818"/>
                </a:cubicBezTo>
                <a:cubicBezTo>
                  <a:pt x="16642" y="3869"/>
                  <a:pt x="16659" y="3937"/>
                  <a:pt x="16727" y="3948"/>
                </a:cubicBezTo>
                <a:lnTo>
                  <a:pt x="16727" y="4005"/>
                </a:lnTo>
                <a:cubicBezTo>
                  <a:pt x="16744" y="4028"/>
                  <a:pt x="16767" y="4051"/>
                  <a:pt x="16784" y="4073"/>
                </a:cubicBezTo>
                <a:cubicBezTo>
                  <a:pt x="16767" y="4079"/>
                  <a:pt x="16727" y="4090"/>
                  <a:pt x="16710" y="4096"/>
                </a:cubicBezTo>
                <a:cubicBezTo>
                  <a:pt x="16710" y="4085"/>
                  <a:pt x="16710" y="4056"/>
                  <a:pt x="16710" y="4045"/>
                </a:cubicBezTo>
                <a:cubicBezTo>
                  <a:pt x="16693" y="4056"/>
                  <a:pt x="16676" y="4062"/>
                  <a:pt x="16659" y="4073"/>
                </a:cubicBezTo>
                <a:cubicBezTo>
                  <a:pt x="16653" y="4068"/>
                  <a:pt x="16642" y="4056"/>
                  <a:pt x="16636" y="4051"/>
                </a:cubicBezTo>
                <a:cubicBezTo>
                  <a:pt x="16647" y="4045"/>
                  <a:pt x="16676" y="4028"/>
                  <a:pt x="16687" y="4022"/>
                </a:cubicBezTo>
                <a:cubicBezTo>
                  <a:pt x="16670" y="4016"/>
                  <a:pt x="16642" y="4016"/>
                  <a:pt x="16625" y="4016"/>
                </a:cubicBezTo>
                <a:cubicBezTo>
                  <a:pt x="16613" y="4005"/>
                  <a:pt x="16602" y="3994"/>
                  <a:pt x="16591" y="3982"/>
                </a:cubicBezTo>
                <a:lnTo>
                  <a:pt x="16591" y="3982"/>
                </a:lnTo>
                <a:cubicBezTo>
                  <a:pt x="16605" y="3987"/>
                  <a:pt x="16620" y="4001"/>
                  <a:pt x="16638" y="4001"/>
                </a:cubicBezTo>
                <a:cubicBezTo>
                  <a:pt x="16641" y="4001"/>
                  <a:pt x="16644" y="4000"/>
                  <a:pt x="16647" y="3999"/>
                </a:cubicBezTo>
                <a:cubicBezTo>
                  <a:pt x="16659" y="3943"/>
                  <a:pt x="16574" y="3965"/>
                  <a:pt x="16545" y="3937"/>
                </a:cubicBezTo>
                <a:cubicBezTo>
                  <a:pt x="16540" y="3914"/>
                  <a:pt x="16523" y="3875"/>
                  <a:pt x="16511" y="3858"/>
                </a:cubicBezTo>
                <a:cubicBezTo>
                  <a:pt x="16455" y="3841"/>
                  <a:pt x="16460" y="3807"/>
                  <a:pt x="16477" y="3767"/>
                </a:cubicBezTo>
                <a:lnTo>
                  <a:pt x="16432" y="3767"/>
                </a:lnTo>
                <a:cubicBezTo>
                  <a:pt x="16409" y="3750"/>
                  <a:pt x="16386" y="3727"/>
                  <a:pt x="16364" y="3704"/>
                </a:cubicBezTo>
                <a:cubicBezTo>
                  <a:pt x="16347" y="3682"/>
                  <a:pt x="16330" y="3653"/>
                  <a:pt x="16307" y="3631"/>
                </a:cubicBezTo>
                <a:lnTo>
                  <a:pt x="16369" y="3631"/>
                </a:lnTo>
                <a:cubicBezTo>
                  <a:pt x="16352" y="3614"/>
                  <a:pt x="16324" y="3614"/>
                  <a:pt x="16296" y="3614"/>
                </a:cubicBezTo>
                <a:cubicBezTo>
                  <a:pt x="16296" y="3602"/>
                  <a:pt x="16290" y="3597"/>
                  <a:pt x="16284" y="3591"/>
                </a:cubicBezTo>
                <a:cubicBezTo>
                  <a:pt x="16284" y="3580"/>
                  <a:pt x="16290" y="3568"/>
                  <a:pt x="16296" y="3557"/>
                </a:cubicBezTo>
                <a:lnTo>
                  <a:pt x="16296" y="3557"/>
                </a:lnTo>
                <a:cubicBezTo>
                  <a:pt x="16284" y="3563"/>
                  <a:pt x="16279" y="3568"/>
                  <a:pt x="16273" y="3574"/>
                </a:cubicBezTo>
                <a:cubicBezTo>
                  <a:pt x="16262" y="3557"/>
                  <a:pt x="16250" y="3540"/>
                  <a:pt x="16239" y="3517"/>
                </a:cubicBezTo>
                <a:cubicBezTo>
                  <a:pt x="16239" y="3529"/>
                  <a:pt x="16233" y="3546"/>
                  <a:pt x="16228" y="3557"/>
                </a:cubicBezTo>
                <a:cubicBezTo>
                  <a:pt x="16205" y="3534"/>
                  <a:pt x="16182" y="3517"/>
                  <a:pt x="16160" y="3500"/>
                </a:cubicBezTo>
                <a:cubicBezTo>
                  <a:pt x="16171" y="3494"/>
                  <a:pt x="16188" y="3489"/>
                  <a:pt x="16199" y="3489"/>
                </a:cubicBezTo>
                <a:cubicBezTo>
                  <a:pt x="16194" y="3477"/>
                  <a:pt x="16182" y="3460"/>
                  <a:pt x="16171" y="3449"/>
                </a:cubicBezTo>
                <a:cubicBezTo>
                  <a:pt x="16167" y="3474"/>
                  <a:pt x="16158" y="3483"/>
                  <a:pt x="16147" y="3483"/>
                </a:cubicBezTo>
                <a:cubicBezTo>
                  <a:pt x="16129" y="3483"/>
                  <a:pt x="16104" y="3456"/>
                  <a:pt x="16086" y="3438"/>
                </a:cubicBezTo>
                <a:cubicBezTo>
                  <a:pt x="16035" y="3387"/>
                  <a:pt x="15978" y="3341"/>
                  <a:pt x="15916" y="3296"/>
                </a:cubicBezTo>
                <a:cubicBezTo>
                  <a:pt x="15927" y="3285"/>
                  <a:pt x="15927" y="3268"/>
                  <a:pt x="15910" y="3256"/>
                </a:cubicBezTo>
                <a:cubicBezTo>
                  <a:pt x="15904" y="3262"/>
                  <a:pt x="15899" y="3273"/>
                  <a:pt x="15893" y="3285"/>
                </a:cubicBezTo>
                <a:cubicBezTo>
                  <a:pt x="15876" y="3273"/>
                  <a:pt x="15864" y="3256"/>
                  <a:pt x="15847" y="3245"/>
                </a:cubicBezTo>
                <a:cubicBezTo>
                  <a:pt x="15819" y="3216"/>
                  <a:pt x="15796" y="3188"/>
                  <a:pt x="15768" y="3165"/>
                </a:cubicBezTo>
                <a:cubicBezTo>
                  <a:pt x="15779" y="3165"/>
                  <a:pt x="15791" y="3160"/>
                  <a:pt x="15791" y="3148"/>
                </a:cubicBezTo>
                <a:cubicBezTo>
                  <a:pt x="15791" y="3137"/>
                  <a:pt x="15779" y="3131"/>
                  <a:pt x="15768" y="3131"/>
                </a:cubicBezTo>
                <a:cubicBezTo>
                  <a:pt x="15779" y="3120"/>
                  <a:pt x="15785" y="3109"/>
                  <a:pt x="15796" y="3103"/>
                </a:cubicBezTo>
                <a:cubicBezTo>
                  <a:pt x="15779" y="3097"/>
                  <a:pt x="15751" y="3092"/>
                  <a:pt x="15740" y="3086"/>
                </a:cubicBezTo>
                <a:cubicBezTo>
                  <a:pt x="15740" y="3097"/>
                  <a:pt x="15740" y="3120"/>
                  <a:pt x="15740" y="3126"/>
                </a:cubicBezTo>
                <a:cubicBezTo>
                  <a:pt x="15717" y="3109"/>
                  <a:pt x="15694" y="3092"/>
                  <a:pt x="15672" y="3075"/>
                </a:cubicBezTo>
                <a:cubicBezTo>
                  <a:pt x="15677" y="3058"/>
                  <a:pt x="15689" y="3041"/>
                  <a:pt x="15694" y="3024"/>
                </a:cubicBezTo>
                <a:cubicBezTo>
                  <a:pt x="15660" y="2990"/>
                  <a:pt x="15632" y="2955"/>
                  <a:pt x="15592" y="2933"/>
                </a:cubicBezTo>
                <a:lnTo>
                  <a:pt x="15592" y="2933"/>
                </a:lnTo>
                <a:cubicBezTo>
                  <a:pt x="15620" y="2967"/>
                  <a:pt x="15649" y="2995"/>
                  <a:pt x="15660" y="3035"/>
                </a:cubicBezTo>
                <a:cubicBezTo>
                  <a:pt x="15609" y="3012"/>
                  <a:pt x="15581" y="2961"/>
                  <a:pt x="15547" y="2921"/>
                </a:cubicBezTo>
                <a:cubicBezTo>
                  <a:pt x="15552" y="2916"/>
                  <a:pt x="15558" y="2904"/>
                  <a:pt x="15564" y="2893"/>
                </a:cubicBezTo>
                <a:cubicBezTo>
                  <a:pt x="15547" y="2876"/>
                  <a:pt x="15530" y="2859"/>
                  <a:pt x="15513" y="2842"/>
                </a:cubicBezTo>
                <a:lnTo>
                  <a:pt x="15513" y="2842"/>
                </a:lnTo>
                <a:cubicBezTo>
                  <a:pt x="15524" y="2870"/>
                  <a:pt x="15530" y="2893"/>
                  <a:pt x="15541" y="2921"/>
                </a:cubicBezTo>
                <a:cubicBezTo>
                  <a:pt x="15462" y="2853"/>
                  <a:pt x="15388" y="2774"/>
                  <a:pt x="15308" y="2706"/>
                </a:cubicBezTo>
                <a:cubicBezTo>
                  <a:pt x="15320" y="2706"/>
                  <a:pt x="15342" y="2706"/>
                  <a:pt x="15354" y="2711"/>
                </a:cubicBezTo>
                <a:cubicBezTo>
                  <a:pt x="15348" y="2694"/>
                  <a:pt x="15342" y="2672"/>
                  <a:pt x="15337" y="2655"/>
                </a:cubicBezTo>
                <a:cubicBezTo>
                  <a:pt x="15291" y="2632"/>
                  <a:pt x="15223" y="2643"/>
                  <a:pt x="15189" y="2592"/>
                </a:cubicBezTo>
                <a:lnTo>
                  <a:pt x="15189" y="2592"/>
                </a:lnTo>
                <a:cubicBezTo>
                  <a:pt x="15218" y="2604"/>
                  <a:pt x="15246" y="2609"/>
                  <a:pt x="15274" y="2615"/>
                </a:cubicBezTo>
                <a:cubicBezTo>
                  <a:pt x="15212" y="2564"/>
                  <a:pt x="15161" y="2490"/>
                  <a:pt x="15076" y="2468"/>
                </a:cubicBezTo>
                <a:lnTo>
                  <a:pt x="15087" y="2450"/>
                </a:lnTo>
                <a:cubicBezTo>
                  <a:pt x="15081" y="2450"/>
                  <a:pt x="15064" y="2450"/>
                  <a:pt x="15059" y="2445"/>
                </a:cubicBezTo>
                <a:lnTo>
                  <a:pt x="15064" y="2416"/>
                </a:lnTo>
                <a:lnTo>
                  <a:pt x="15053" y="2416"/>
                </a:lnTo>
                <a:cubicBezTo>
                  <a:pt x="15053" y="2433"/>
                  <a:pt x="15053" y="2456"/>
                  <a:pt x="15053" y="2468"/>
                </a:cubicBezTo>
                <a:cubicBezTo>
                  <a:pt x="15042" y="2456"/>
                  <a:pt x="15019" y="2433"/>
                  <a:pt x="15008" y="2422"/>
                </a:cubicBezTo>
                <a:cubicBezTo>
                  <a:pt x="15019" y="2416"/>
                  <a:pt x="15030" y="2399"/>
                  <a:pt x="15036" y="2394"/>
                </a:cubicBezTo>
                <a:cubicBezTo>
                  <a:pt x="15025" y="2394"/>
                  <a:pt x="15008" y="2388"/>
                  <a:pt x="14996" y="2388"/>
                </a:cubicBezTo>
                <a:cubicBezTo>
                  <a:pt x="14996" y="2394"/>
                  <a:pt x="14996" y="2405"/>
                  <a:pt x="14996" y="2416"/>
                </a:cubicBezTo>
                <a:cubicBezTo>
                  <a:pt x="14934" y="2388"/>
                  <a:pt x="14889" y="2337"/>
                  <a:pt x="14838" y="2297"/>
                </a:cubicBezTo>
                <a:cubicBezTo>
                  <a:pt x="14843" y="2286"/>
                  <a:pt x="14860" y="2275"/>
                  <a:pt x="14866" y="2269"/>
                </a:cubicBezTo>
                <a:lnTo>
                  <a:pt x="14866" y="2269"/>
                </a:lnTo>
                <a:cubicBezTo>
                  <a:pt x="14855" y="2275"/>
                  <a:pt x="14843" y="2286"/>
                  <a:pt x="14826" y="2292"/>
                </a:cubicBezTo>
                <a:cubicBezTo>
                  <a:pt x="14803" y="2269"/>
                  <a:pt x="14775" y="2246"/>
                  <a:pt x="14741" y="2224"/>
                </a:cubicBezTo>
                <a:lnTo>
                  <a:pt x="14741" y="2224"/>
                </a:lnTo>
                <a:cubicBezTo>
                  <a:pt x="14769" y="2235"/>
                  <a:pt x="14803" y="2241"/>
                  <a:pt x="14838" y="2241"/>
                </a:cubicBezTo>
                <a:cubicBezTo>
                  <a:pt x="14809" y="2229"/>
                  <a:pt x="14792" y="2207"/>
                  <a:pt x="14798" y="2178"/>
                </a:cubicBezTo>
                <a:lnTo>
                  <a:pt x="14798" y="2178"/>
                </a:lnTo>
                <a:cubicBezTo>
                  <a:pt x="14792" y="2184"/>
                  <a:pt x="14781" y="2195"/>
                  <a:pt x="14775" y="2195"/>
                </a:cubicBezTo>
                <a:cubicBezTo>
                  <a:pt x="14713" y="2121"/>
                  <a:pt x="14628" y="2076"/>
                  <a:pt x="14554" y="2014"/>
                </a:cubicBezTo>
                <a:cubicBezTo>
                  <a:pt x="14548" y="2025"/>
                  <a:pt x="14542" y="2053"/>
                  <a:pt x="14542" y="2065"/>
                </a:cubicBezTo>
                <a:cubicBezTo>
                  <a:pt x="14469" y="2019"/>
                  <a:pt x="14395" y="1968"/>
                  <a:pt x="14327" y="1911"/>
                </a:cubicBezTo>
                <a:lnTo>
                  <a:pt x="14327" y="1911"/>
                </a:lnTo>
                <a:cubicBezTo>
                  <a:pt x="14378" y="1923"/>
                  <a:pt x="14418" y="1951"/>
                  <a:pt x="14457" y="1980"/>
                </a:cubicBezTo>
                <a:cubicBezTo>
                  <a:pt x="14474" y="1906"/>
                  <a:pt x="14168" y="1804"/>
                  <a:pt x="14123" y="1707"/>
                </a:cubicBezTo>
                <a:cubicBezTo>
                  <a:pt x="14145" y="1690"/>
                  <a:pt x="14162" y="1679"/>
                  <a:pt x="14185" y="1668"/>
                </a:cubicBezTo>
                <a:lnTo>
                  <a:pt x="14185" y="1668"/>
                </a:lnTo>
                <a:cubicBezTo>
                  <a:pt x="14179" y="1673"/>
                  <a:pt x="14174" y="1690"/>
                  <a:pt x="14174" y="1696"/>
                </a:cubicBezTo>
                <a:cubicBezTo>
                  <a:pt x="14196" y="1713"/>
                  <a:pt x="14208" y="1730"/>
                  <a:pt x="14202" y="1758"/>
                </a:cubicBezTo>
                <a:lnTo>
                  <a:pt x="14270" y="1758"/>
                </a:lnTo>
                <a:lnTo>
                  <a:pt x="14247" y="1792"/>
                </a:lnTo>
                <a:lnTo>
                  <a:pt x="14281" y="1775"/>
                </a:lnTo>
                <a:cubicBezTo>
                  <a:pt x="14338" y="1818"/>
                  <a:pt x="14403" y="1860"/>
                  <a:pt x="14475" y="1860"/>
                </a:cubicBezTo>
                <a:cubicBezTo>
                  <a:pt x="14490" y="1860"/>
                  <a:pt x="14505" y="1859"/>
                  <a:pt x="14520" y="1855"/>
                </a:cubicBezTo>
                <a:cubicBezTo>
                  <a:pt x="14418" y="1804"/>
                  <a:pt x="14333" y="1730"/>
                  <a:pt x="14236" y="1673"/>
                </a:cubicBezTo>
                <a:cubicBezTo>
                  <a:pt x="14230" y="1662"/>
                  <a:pt x="14230" y="1650"/>
                  <a:pt x="14225" y="1645"/>
                </a:cubicBezTo>
                <a:cubicBezTo>
                  <a:pt x="14219" y="1646"/>
                  <a:pt x="14214" y="1647"/>
                  <a:pt x="14210" y="1647"/>
                </a:cubicBezTo>
                <a:cubicBezTo>
                  <a:pt x="14179" y="1647"/>
                  <a:pt x="14160" y="1618"/>
                  <a:pt x="14145" y="1594"/>
                </a:cubicBezTo>
                <a:cubicBezTo>
                  <a:pt x="14077" y="1588"/>
                  <a:pt x="14026" y="1531"/>
                  <a:pt x="13969" y="1503"/>
                </a:cubicBezTo>
                <a:lnTo>
                  <a:pt x="13975" y="1480"/>
                </a:lnTo>
                <a:lnTo>
                  <a:pt x="13947" y="1497"/>
                </a:lnTo>
                <a:cubicBezTo>
                  <a:pt x="13884" y="1458"/>
                  <a:pt x="13828" y="1412"/>
                  <a:pt x="13754" y="1395"/>
                </a:cubicBezTo>
                <a:cubicBezTo>
                  <a:pt x="13725" y="1389"/>
                  <a:pt x="13720" y="1361"/>
                  <a:pt x="13703" y="1344"/>
                </a:cubicBezTo>
                <a:cubicBezTo>
                  <a:pt x="13686" y="1344"/>
                  <a:pt x="13669" y="1350"/>
                  <a:pt x="13652" y="1355"/>
                </a:cubicBezTo>
                <a:cubicBezTo>
                  <a:pt x="13657" y="1344"/>
                  <a:pt x="13657" y="1327"/>
                  <a:pt x="13657" y="1316"/>
                </a:cubicBezTo>
                <a:cubicBezTo>
                  <a:pt x="13464" y="1242"/>
                  <a:pt x="13311" y="1106"/>
                  <a:pt x="13124" y="1021"/>
                </a:cubicBezTo>
                <a:cubicBezTo>
                  <a:pt x="13121" y="1021"/>
                  <a:pt x="13119" y="1021"/>
                  <a:pt x="13116" y="1021"/>
                </a:cubicBezTo>
                <a:cubicBezTo>
                  <a:pt x="13081" y="1021"/>
                  <a:pt x="13054" y="985"/>
                  <a:pt x="13028" y="964"/>
                </a:cubicBezTo>
                <a:cubicBezTo>
                  <a:pt x="12982" y="947"/>
                  <a:pt x="12937" y="936"/>
                  <a:pt x="12891" y="907"/>
                </a:cubicBezTo>
                <a:cubicBezTo>
                  <a:pt x="12880" y="907"/>
                  <a:pt x="12863" y="913"/>
                  <a:pt x="12857" y="913"/>
                </a:cubicBezTo>
                <a:cubicBezTo>
                  <a:pt x="12840" y="896"/>
                  <a:pt x="12823" y="879"/>
                  <a:pt x="12806" y="862"/>
                </a:cubicBezTo>
                <a:cubicBezTo>
                  <a:pt x="12784" y="856"/>
                  <a:pt x="12761" y="850"/>
                  <a:pt x="12744" y="845"/>
                </a:cubicBezTo>
                <a:cubicBezTo>
                  <a:pt x="12738" y="839"/>
                  <a:pt x="12733" y="822"/>
                  <a:pt x="12727" y="816"/>
                </a:cubicBezTo>
                <a:lnTo>
                  <a:pt x="12721" y="833"/>
                </a:lnTo>
                <a:cubicBezTo>
                  <a:pt x="12687" y="816"/>
                  <a:pt x="12659" y="799"/>
                  <a:pt x="12625" y="788"/>
                </a:cubicBezTo>
                <a:cubicBezTo>
                  <a:pt x="12625" y="782"/>
                  <a:pt x="12625" y="771"/>
                  <a:pt x="12625" y="765"/>
                </a:cubicBezTo>
                <a:cubicBezTo>
                  <a:pt x="12619" y="771"/>
                  <a:pt x="12602" y="777"/>
                  <a:pt x="12591" y="777"/>
                </a:cubicBezTo>
                <a:cubicBezTo>
                  <a:pt x="12540" y="726"/>
                  <a:pt x="12460" y="737"/>
                  <a:pt x="12409" y="692"/>
                </a:cubicBezTo>
                <a:cubicBezTo>
                  <a:pt x="12405" y="692"/>
                  <a:pt x="12402" y="692"/>
                  <a:pt x="12398" y="692"/>
                </a:cubicBezTo>
                <a:cubicBezTo>
                  <a:pt x="12295" y="692"/>
                  <a:pt x="12213" y="617"/>
                  <a:pt x="12108" y="595"/>
                </a:cubicBezTo>
                <a:cubicBezTo>
                  <a:pt x="12103" y="607"/>
                  <a:pt x="12086" y="618"/>
                  <a:pt x="12080" y="624"/>
                </a:cubicBezTo>
                <a:cubicBezTo>
                  <a:pt x="12080" y="612"/>
                  <a:pt x="12069" y="595"/>
                  <a:pt x="12069" y="584"/>
                </a:cubicBezTo>
                <a:cubicBezTo>
                  <a:pt x="11944" y="550"/>
                  <a:pt x="11836" y="470"/>
                  <a:pt x="11711" y="465"/>
                </a:cubicBezTo>
                <a:cubicBezTo>
                  <a:pt x="11706" y="476"/>
                  <a:pt x="11700" y="487"/>
                  <a:pt x="11700" y="499"/>
                </a:cubicBezTo>
                <a:cubicBezTo>
                  <a:pt x="11757" y="516"/>
                  <a:pt x="11813" y="527"/>
                  <a:pt x="11870" y="544"/>
                </a:cubicBezTo>
                <a:cubicBezTo>
                  <a:pt x="11876" y="550"/>
                  <a:pt x="11881" y="561"/>
                  <a:pt x="11887" y="567"/>
                </a:cubicBezTo>
                <a:cubicBezTo>
                  <a:pt x="11972" y="572"/>
                  <a:pt x="12057" y="629"/>
                  <a:pt x="12142" y="663"/>
                </a:cubicBezTo>
                <a:cubicBezTo>
                  <a:pt x="12148" y="658"/>
                  <a:pt x="12159" y="646"/>
                  <a:pt x="12171" y="641"/>
                </a:cubicBezTo>
                <a:cubicBezTo>
                  <a:pt x="12188" y="658"/>
                  <a:pt x="12205" y="675"/>
                  <a:pt x="12222" y="692"/>
                </a:cubicBezTo>
                <a:cubicBezTo>
                  <a:pt x="12233" y="686"/>
                  <a:pt x="12262" y="680"/>
                  <a:pt x="12273" y="675"/>
                </a:cubicBezTo>
                <a:lnTo>
                  <a:pt x="12273" y="675"/>
                </a:lnTo>
                <a:cubicBezTo>
                  <a:pt x="12273" y="680"/>
                  <a:pt x="12273" y="703"/>
                  <a:pt x="12267" y="709"/>
                </a:cubicBezTo>
                <a:lnTo>
                  <a:pt x="12318" y="709"/>
                </a:lnTo>
                <a:cubicBezTo>
                  <a:pt x="12318" y="726"/>
                  <a:pt x="12318" y="748"/>
                  <a:pt x="12318" y="765"/>
                </a:cubicBezTo>
                <a:cubicBezTo>
                  <a:pt x="12324" y="754"/>
                  <a:pt x="12330" y="737"/>
                  <a:pt x="12335" y="726"/>
                </a:cubicBezTo>
                <a:cubicBezTo>
                  <a:pt x="12472" y="794"/>
                  <a:pt x="12613" y="862"/>
                  <a:pt x="12755" y="919"/>
                </a:cubicBezTo>
                <a:cubicBezTo>
                  <a:pt x="12733" y="941"/>
                  <a:pt x="12716" y="964"/>
                  <a:pt x="12693" y="981"/>
                </a:cubicBezTo>
                <a:cubicBezTo>
                  <a:pt x="12698" y="975"/>
                  <a:pt x="12704" y="953"/>
                  <a:pt x="12710" y="941"/>
                </a:cubicBezTo>
                <a:cubicBezTo>
                  <a:pt x="12642" y="907"/>
                  <a:pt x="12574" y="885"/>
                  <a:pt x="12506" y="856"/>
                </a:cubicBezTo>
                <a:cubicBezTo>
                  <a:pt x="12506" y="868"/>
                  <a:pt x="12500" y="885"/>
                  <a:pt x="12500" y="896"/>
                </a:cubicBezTo>
                <a:cubicBezTo>
                  <a:pt x="12403" y="868"/>
                  <a:pt x="12307" y="833"/>
                  <a:pt x="12211" y="788"/>
                </a:cubicBezTo>
                <a:cubicBezTo>
                  <a:pt x="12226" y="780"/>
                  <a:pt x="12240" y="777"/>
                  <a:pt x="12254" y="777"/>
                </a:cubicBezTo>
                <a:cubicBezTo>
                  <a:pt x="12270" y="777"/>
                  <a:pt x="12286" y="782"/>
                  <a:pt x="12301" y="788"/>
                </a:cubicBezTo>
                <a:lnTo>
                  <a:pt x="12307" y="782"/>
                </a:lnTo>
                <a:cubicBezTo>
                  <a:pt x="12284" y="771"/>
                  <a:pt x="12267" y="765"/>
                  <a:pt x="12245" y="754"/>
                </a:cubicBezTo>
                <a:cubicBezTo>
                  <a:pt x="12228" y="765"/>
                  <a:pt x="12211" y="782"/>
                  <a:pt x="12194" y="799"/>
                </a:cubicBezTo>
                <a:cubicBezTo>
                  <a:pt x="12176" y="777"/>
                  <a:pt x="12194" y="754"/>
                  <a:pt x="12199" y="737"/>
                </a:cubicBezTo>
                <a:cubicBezTo>
                  <a:pt x="12154" y="726"/>
                  <a:pt x="12108" y="709"/>
                  <a:pt x="12063" y="697"/>
                </a:cubicBezTo>
                <a:lnTo>
                  <a:pt x="12063" y="697"/>
                </a:lnTo>
                <a:cubicBezTo>
                  <a:pt x="12086" y="714"/>
                  <a:pt x="12103" y="731"/>
                  <a:pt x="12120" y="748"/>
                </a:cubicBezTo>
                <a:cubicBezTo>
                  <a:pt x="12069" y="726"/>
                  <a:pt x="11972" y="737"/>
                  <a:pt x="11961" y="663"/>
                </a:cubicBezTo>
                <a:cubicBezTo>
                  <a:pt x="11933" y="652"/>
                  <a:pt x="11898" y="646"/>
                  <a:pt x="11870" y="635"/>
                </a:cubicBezTo>
                <a:lnTo>
                  <a:pt x="11870" y="635"/>
                </a:lnTo>
                <a:cubicBezTo>
                  <a:pt x="11887" y="646"/>
                  <a:pt x="11904" y="652"/>
                  <a:pt x="11921" y="663"/>
                </a:cubicBezTo>
                <a:lnTo>
                  <a:pt x="11915" y="675"/>
                </a:lnTo>
                <a:cubicBezTo>
                  <a:pt x="11887" y="669"/>
                  <a:pt x="11853" y="658"/>
                  <a:pt x="11825" y="652"/>
                </a:cubicBezTo>
                <a:cubicBezTo>
                  <a:pt x="11825" y="644"/>
                  <a:pt x="11827" y="634"/>
                  <a:pt x="11830" y="627"/>
                </a:cubicBezTo>
                <a:lnTo>
                  <a:pt x="11830" y="627"/>
                </a:lnTo>
                <a:cubicBezTo>
                  <a:pt x="11823" y="636"/>
                  <a:pt x="11815" y="640"/>
                  <a:pt x="11806" y="640"/>
                </a:cubicBezTo>
                <a:cubicBezTo>
                  <a:pt x="11793" y="640"/>
                  <a:pt x="11780" y="633"/>
                  <a:pt x="11768" y="624"/>
                </a:cubicBezTo>
                <a:cubicBezTo>
                  <a:pt x="11774" y="612"/>
                  <a:pt x="11785" y="601"/>
                  <a:pt x="11791" y="589"/>
                </a:cubicBezTo>
                <a:cubicBezTo>
                  <a:pt x="11700" y="572"/>
                  <a:pt x="11609" y="538"/>
                  <a:pt x="11518" y="516"/>
                </a:cubicBezTo>
                <a:lnTo>
                  <a:pt x="11518" y="516"/>
                </a:lnTo>
                <a:cubicBezTo>
                  <a:pt x="11530" y="521"/>
                  <a:pt x="11552" y="527"/>
                  <a:pt x="11564" y="533"/>
                </a:cubicBezTo>
                <a:lnTo>
                  <a:pt x="11558" y="567"/>
                </a:lnTo>
                <a:cubicBezTo>
                  <a:pt x="11530" y="555"/>
                  <a:pt x="11496" y="550"/>
                  <a:pt x="11462" y="538"/>
                </a:cubicBezTo>
                <a:cubicBezTo>
                  <a:pt x="11467" y="533"/>
                  <a:pt x="11479" y="516"/>
                  <a:pt x="11484" y="504"/>
                </a:cubicBezTo>
                <a:cubicBezTo>
                  <a:pt x="11376" y="465"/>
                  <a:pt x="11269" y="431"/>
                  <a:pt x="11155" y="414"/>
                </a:cubicBezTo>
                <a:lnTo>
                  <a:pt x="11155" y="414"/>
                </a:lnTo>
                <a:cubicBezTo>
                  <a:pt x="11206" y="442"/>
                  <a:pt x="11269" y="448"/>
                  <a:pt x="11320" y="487"/>
                </a:cubicBezTo>
                <a:cubicBezTo>
                  <a:pt x="11229" y="476"/>
                  <a:pt x="11138" y="448"/>
                  <a:pt x="11053" y="414"/>
                </a:cubicBezTo>
                <a:cubicBezTo>
                  <a:pt x="11053" y="408"/>
                  <a:pt x="11047" y="402"/>
                  <a:pt x="11042" y="397"/>
                </a:cubicBezTo>
                <a:lnTo>
                  <a:pt x="11042" y="397"/>
                </a:lnTo>
                <a:cubicBezTo>
                  <a:pt x="11069" y="410"/>
                  <a:pt x="11101" y="428"/>
                  <a:pt x="11133" y="428"/>
                </a:cubicBezTo>
                <a:cubicBezTo>
                  <a:pt x="11140" y="428"/>
                  <a:pt x="11148" y="427"/>
                  <a:pt x="11155" y="425"/>
                </a:cubicBezTo>
                <a:cubicBezTo>
                  <a:pt x="11133" y="402"/>
                  <a:pt x="11115" y="385"/>
                  <a:pt x="11093" y="368"/>
                </a:cubicBezTo>
                <a:cubicBezTo>
                  <a:pt x="11081" y="374"/>
                  <a:pt x="11053" y="385"/>
                  <a:pt x="11042" y="391"/>
                </a:cubicBezTo>
                <a:cubicBezTo>
                  <a:pt x="11025" y="368"/>
                  <a:pt x="10991" y="363"/>
                  <a:pt x="10957" y="357"/>
                </a:cubicBezTo>
                <a:lnTo>
                  <a:pt x="10957" y="357"/>
                </a:lnTo>
                <a:cubicBezTo>
                  <a:pt x="10968" y="391"/>
                  <a:pt x="10996" y="402"/>
                  <a:pt x="11025" y="414"/>
                </a:cubicBezTo>
                <a:cubicBezTo>
                  <a:pt x="10979" y="414"/>
                  <a:pt x="10940" y="402"/>
                  <a:pt x="10900" y="391"/>
                </a:cubicBezTo>
                <a:cubicBezTo>
                  <a:pt x="10911" y="380"/>
                  <a:pt x="10917" y="368"/>
                  <a:pt x="10923" y="357"/>
                </a:cubicBezTo>
                <a:cubicBezTo>
                  <a:pt x="10889" y="351"/>
                  <a:pt x="10854" y="340"/>
                  <a:pt x="10826" y="334"/>
                </a:cubicBezTo>
                <a:lnTo>
                  <a:pt x="10826" y="334"/>
                </a:lnTo>
                <a:cubicBezTo>
                  <a:pt x="10843" y="351"/>
                  <a:pt x="10854" y="368"/>
                  <a:pt x="10872" y="385"/>
                </a:cubicBezTo>
                <a:cubicBezTo>
                  <a:pt x="10820" y="368"/>
                  <a:pt x="10769" y="357"/>
                  <a:pt x="10724" y="334"/>
                </a:cubicBezTo>
                <a:lnTo>
                  <a:pt x="10724" y="277"/>
                </a:lnTo>
                <a:cubicBezTo>
                  <a:pt x="10704" y="290"/>
                  <a:pt x="10682" y="295"/>
                  <a:pt x="10659" y="295"/>
                </a:cubicBezTo>
                <a:cubicBezTo>
                  <a:pt x="10603" y="295"/>
                  <a:pt x="10541" y="268"/>
                  <a:pt x="10482" y="268"/>
                </a:cubicBezTo>
                <a:cubicBezTo>
                  <a:pt x="10470" y="268"/>
                  <a:pt x="10458" y="269"/>
                  <a:pt x="10446" y="272"/>
                </a:cubicBezTo>
                <a:lnTo>
                  <a:pt x="10497" y="283"/>
                </a:lnTo>
                <a:cubicBezTo>
                  <a:pt x="10497" y="289"/>
                  <a:pt x="10497" y="306"/>
                  <a:pt x="10497" y="311"/>
                </a:cubicBezTo>
                <a:cubicBezTo>
                  <a:pt x="10486" y="306"/>
                  <a:pt x="10457" y="294"/>
                  <a:pt x="10446" y="289"/>
                </a:cubicBezTo>
                <a:lnTo>
                  <a:pt x="10401" y="300"/>
                </a:lnTo>
                <a:cubicBezTo>
                  <a:pt x="10406" y="289"/>
                  <a:pt x="10418" y="260"/>
                  <a:pt x="10423" y="249"/>
                </a:cubicBezTo>
                <a:cubicBezTo>
                  <a:pt x="10406" y="243"/>
                  <a:pt x="10388" y="239"/>
                  <a:pt x="10369" y="239"/>
                </a:cubicBezTo>
                <a:cubicBezTo>
                  <a:pt x="10351" y="239"/>
                  <a:pt x="10333" y="243"/>
                  <a:pt x="10315" y="255"/>
                </a:cubicBezTo>
                <a:cubicBezTo>
                  <a:pt x="10276" y="243"/>
                  <a:pt x="10242" y="226"/>
                  <a:pt x="10202" y="215"/>
                </a:cubicBezTo>
                <a:cubicBezTo>
                  <a:pt x="10191" y="215"/>
                  <a:pt x="10174" y="221"/>
                  <a:pt x="10162" y="226"/>
                </a:cubicBezTo>
                <a:cubicBezTo>
                  <a:pt x="10123" y="204"/>
                  <a:pt x="10072" y="198"/>
                  <a:pt x="10026" y="192"/>
                </a:cubicBezTo>
                <a:cubicBezTo>
                  <a:pt x="10037" y="187"/>
                  <a:pt x="10060" y="170"/>
                  <a:pt x="10066" y="164"/>
                </a:cubicBezTo>
                <a:lnTo>
                  <a:pt x="10066" y="164"/>
                </a:lnTo>
                <a:cubicBezTo>
                  <a:pt x="10020" y="192"/>
                  <a:pt x="9964" y="175"/>
                  <a:pt x="9918" y="204"/>
                </a:cubicBezTo>
                <a:cubicBezTo>
                  <a:pt x="9964" y="209"/>
                  <a:pt x="10003" y="221"/>
                  <a:pt x="10049" y="238"/>
                </a:cubicBezTo>
                <a:cubicBezTo>
                  <a:pt x="9964" y="238"/>
                  <a:pt x="9879" y="226"/>
                  <a:pt x="9793" y="215"/>
                </a:cubicBezTo>
                <a:cubicBezTo>
                  <a:pt x="9773" y="215"/>
                  <a:pt x="9752" y="210"/>
                  <a:pt x="9731" y="205"/>
                </a:cubicBezTo>
                <a:lnTo>
                  <a:pt x="9731" y="205"/>
                </a:lnTo>
                <a:cubicBezTo>
                  <a:pt x="9731" y="206"/>
                  <a:pt x="9731" y="207"/>
                  <a:pt x="9731" y="209"/>
                </a:cubicBezTo>
                <a:cubicBezTo>
                  <a:pt x="9686" y="204"/>
                  <a:pt x="9646" y="192"/>
                  <a:pt x="9601" y="187"/>
                </a:cubicBezTo>
                <a:lnTo>
                  <a:pt x="9686" y="187"/>
                </a:lnTo>
                <a:cubicBezTo>
                  <a:pt x="9674" y="153"/>
                  <a:pt x="9646" y="153"/>
                  <a:pt x="9618" y="136"/>
                </a:cubicBezTo>
                <a:cubicBezTo>
                  <a:pt x="9589" y="141"/>
                  <a:pt x="9561" y="147"/>
                  <a:pt x="9532" y="153"/>
                </a:cubicBezTo>
                <a:cubicBezTo>
                  <a:pt x="9532" y="147"/>
                  <a:pt x="9527" y="130"/>
                  <a:pt x="9527" y="124"/>
                </a:cubicBezTo>
                <a:cubicBezTo>
                  <a:pt x="9516" y="137"/>
                  <a:pt x="9483" y="146"/>
                  <a:pt x="9453" y="146"/>
                </a:cubicBezTo>
                <a:cubicBezTo>
                  <a:pt x="9418" y="146"/>
                  <a:pt x="9389" y="135"/>
                  <a:pt x="9408" y="107"/>
                </a:cubicBezTo>
                <a:cubicBezTo>
                  <a:pt x="9434" y="103"/>
                  <a:pt x="9461" y="101"/>
                  <a:pt x="9488" y="101"/>
                </a:cubicBezTo>
                <a:cubicBezTo>
                  <a:pt x="9564" y="101"/>
                  <a:pt x="9641" y="114"/>
                  <a:pt x="9717" y="114"/>
                </a:cubicBezTo>
                <a:cubicBezTo>
                  <a:pt x="9754" y="114"/>
                  <a:pt x="9791" y="111"/>
                  <a:pt x="9828" y="102"/>
                </a:cubicBezTo>
                <a:cubicBezTo>
                  <a:pt x="9833" y="107"/>
                  <a:pt x="9839" y="119"/>
                  <a:pt x="9845" y="124"/>
                </a:cubicBezTo>
                <a:cubicBezTo>
                  <a:pt x="9930" y="124"/>
                  <a:pt x="10015" y="147"/>
                  <a:pt x="10100" y="158"/>
                </a:cubicBezTo>
                <a:cubicBezTo>
                  <a:pt x="10106" y="141"/>
                  <a:pt x="10117" y="107"/>
                  <a:pt x="10123" y="90"/>
                </a:cubicBezTo>
                <a:cubicBezTo>
                  <a:pt x="10110" y="89"/>
                  <a:pt x="10097" y="88"/>
                  <a:pt x="10084" y="88"/>
                </a:cubicBezTo>
                <a:cubicBezTo>
                  <a:pt x="10050" y="88"/>
                  <a:pt x="10017" y="95"/>
                  <a:pt x="9992" y="124"/>
                </a:cubicBezTo>
                <a:cubicBezTo>
                  <a:pt x="9975" y="119"/>
                  <a:pt x="9952" y="107"/>
                  <a:pt x="9935" y="102"/>
                </a:cubicBezTo>
                <a:cubicBezTo>
                  <a:pt x="9922" y="86"/>
                  <a:pt x="9905" y="82"/>
                  <a:pt x="9886" y="82"/>
                </a:cubicBezTo>
                <a:cubicBezTo>
                  <a:pt x="9868" y="82"/>
                  <a:pt x="9849" y="85"/>
                  <a:pt x="9831" y="85"/>
                </a:cubicBezTo>
                <a:cubicBezTo>
                  <a:pt x="9826" y="85"/>
                  <a:pt x="9821" y="85"/>
                  <a:pt x="9816" y="85"/>
                </a:cubicBezTo>
                <a:lnTo>
                  <a:pt x="9833" y="45"/>
                </a:lnTo>
                <a:lnTo>
                  <a:pt x="9833" y="45"/>
                </a:lnTo>
                <a:cubicBezTo>
                  <a:pt x="9828" y="50"/>
                  <a:pt x="9816" y="73"/>
                  <a:pt x="9811" y="79"/>
                </a:cubicBezTo>
                <a:cubicBezTo>
                  <a:pt x="9793" y="68"/>
                  <a:pt x="9765" y="45"/>
                  <a:pt x="9748" y="28"/>
                </a:cubicBezTo>
                <a:cubicBezTo>
                  <a:pt x="9731" y="39"/>
                  <a:pt x="9714" y="50"/>
                  <a:pt x="9697" y="62"/>
                </a:cubicBezTo>
                <a:cubicBezTo>
                  <a:pt x="9691" y="56"/>
                  <a:pt x="9680" y="33"/>
                  <a:pt x="9674" y="22"/>
                </a:cubicBezTo>
                <a:cubicBezTo>
                  <a:pt x="9674" y="33"/>
                  <a:pt x="9674" y="45"/>
                  <a:pt x="9674" y="56"/>
                </a:cubicBezTo>
                <a:cubicBezTo>
                  <a:pt x="9640" y="45"/>
                  <a:pt x="9601" y="45"/>
                  <a:pt x="9584" y="16"/>
                </a:cubicBezTo>
                <a:cubicBezTo>
                  <a:pt x="9584" y="22"/>
                  <a:pt x="9584" y="39"/>
                  <a:pt x="9584" y="45"/>
                </a:cubicBezTo>
                <a:cubicBezTo>
                  <a:pt x="9535" y="36"/>
                  <a:pt x="9486" y="35"/>
                  <a:pt x="9435" y="35"/>
                </a:cubicBezTo>
                <a:cubicBezTo>
                  <a:pt x="9410" y="35"/>
                  <a:pt x="9385" y="35"/>
                  <a:pt x="9359" y="35"/>
                </a:cubicBezTo>
                <a:cubicBezTo>
                  <a:pt x="9334" y="35"/>
                  <a:pt x="9308" y="35"/>
                  <a:pt x="9283" y="33"/>
                </a:cubicBezTo>
                <a:cubicBezTo>
                  <a:pt x="9288" y="28"/>
                  <a:pt x="9297" y="14"/>
                  <a:pt x="9303" y="7"/>
                </a:cubicBezTo>
                <a:lnTo>
                  <a:pt x="9303" y="7"/>
                </a:lnTo>
                <a:cubicBezTo>
                  <a:pt x="9283" y="29"/>
                  <a:pt x="9248" y="39"/>
                  <a:pt x="9212" y="39"/>
                </a:cubicBezTo>
                <a:cubicBezTo>
                  <a:pt x="9175" y="39"/>
                  <a:pt x="9138" y="28"/>
                  <a:pt x="9118" y="5"/>
                </a:cubicBezTo>
                <a:cubicBezTo>
                  <a:pt x="9114" y="2"/>
                  <a:pt x="9110" y="0"/>
                  <a:pt x="9106" y="0"/>
                </a:cubicBezTo>
                <a:close/>
              </a:path>
            </a:pathLst>
          </a:custGeom>
          <a:solidFill>
            <a:srgbClr val="2D2116"/>
          </a:solidFill>
          <a:ln>
            <a:noFill/>
          </a:ln>
        </p:spPr>
        <p:txBody>
          <a:bodyPr anchorCtr="0" anchor="ctr" bIns="274300" lIns="274300" spcFirstLastPara="1" rIns="274300" wrap="square" tIns="2743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40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2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51" name="Shape 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" name="Google Shape;552;p57"/>
          <p:cNvSpPr/>
          <p:nvPr/>
        </p:nvSpPr>
        <p:spPr>
          <a:xfrm>
            <a:off x="4677850" y="418050"/>
            <a:ext cx="3767700" cy="4307400"/>
          </a:xfrm>
          <a:prstGeom prst="roundRect">
            <a:avLst>
              <a:gd fmla="val 6460" name="adj"/>
            </a:avLst>
          </a:prstGeom>
          <a:solidFill>
            <a:srgbClr val="7A866C"/>
          </a:solidFill>
          <a:ln>
            <a:noFill/>
          </a:ln>
          <a:effectLst>
            <a:outerShdw blurRad="57150" rotWithShape="0" algn="bl" dir="5400000" dist="38100">
              <a:srgbClr val="7A866C">
                <a:alpha val="72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553" name="Google Shape;553;p57"/>
          <p:cNvSpPr txBox="1"/>
          <p:nvPr>
            <p:ph idx="1" type="subTitle"/>
          </p:nvPr>
        </p:nvSpPr>
        <p:spPr>
          <a:xfrm>
            <a:off x="4911250" y="1809600"/>
            <a:ext cx="3321600" cy="177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</a:rPr>
              <a:t>People will feel comfortable submitting their true thoughts and engaging with the thoughts themselves rather than problems attached to a person.</a:t>
            </a:r>
            <a:endParaRPr sz="1800"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FFFFFF"/>
              </a:solidFill>
            </a:endParaRPr>
          </a:p>
        </p:txBody>
      </p:sp>
      <p:sp>
        <p:nvSpPr>
          <p:cNvPr id="554" name="Google Shape;554;p57"/>
          <p:cNvSpPr txBox="1"/>
          <p:nvPr>
            <p:ph idx="2" type="subTitle"/>
          </p:nvPr>
        </p:nvSpPr>
        <p:spPr>
          <a:xfrm>
            <a:off x="464375" y="1738326"/>
            <a:ext cx="3916500" cy="177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100">
                <a:solidFill>
                  <a:srgbClr val="7A866C"/>
                </a:solidFill>
              </a:rPr>
              <a:t>Truth Chatroom</a:t>
            </a:r>
            <a:endParaRPr b="1" sz="2100">
              <a:solidFill>
                <a:srgbClr val="7A866C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900"/>
              <a:t>A chatroom where everyone submits their true feelings on a topic and a moderator reads them out loud for discussion</a:t>
            </a:r>
            <a:endParaRPr sz="1900"/>
          </a:p>
        </p:txBody>
      </p:sp>
      <p:sp>
        <p:nvSpPr>
          <p:cNvPr id="555" name="Google Shape;555;p57"/>
          <p:cNvSpPr txBox="1"/>
          <p:nvPr>
            <p:ph idx="3" type="subTitle"/>
          </p:nvPr>
        </p:nvSpPr>
        <p:spPr>
          <a:xfrm>
            <a:off x="464363" y="1250700"/>
            <a:ext cx="3916500" cy="55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Solution:</a:t>
            </a:r>
            <a:endParaRPr/>
          </a:p>
        </p:txBody>
      </p:sp>
      <p:sp>
        <p:nvSpPr>
          <p:cNvPr id="556" name="Google Shape;556;p57"/>
          <p:cNvSpPr txBox="1"/>
          <p:nvPr>
            <p:ph idx="4" type="subTitle"/>
          </p:nvPr>
        </p:nvSpPr>
        <p:spPr>
          <a:xfrm>
            <a:off x="4613803" y="1250705"/>
            <a:ext cx="3916500" cy="55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B3BCA5"/>
                </a:solidFill>
              </a:rPr>
              <a:t>Assumption</a:t>
            </a:r>
            <a:endParaRPr>
              <a:solidFill>
                <a:srgbClr val="B3BCA5"/>
              </a:solidFill>
            </a:endParaRPr>
          </a:p>
        </p:txBody>
      </p:sp>
      <p:sp>
        <p:nvSpPr>
          <p:cNvPr id="557" name="Google Shape;557;p57"/>
          <p:cNvSpPr/>
          <p:nvPr/>
        </p:nvSpPr>
        <p:spPr>
          <a:xfrm flipH="1">
            <a:off x="134017" y="168950"/>
            <a:ext cx="1029915" cy="1046822"/>
          </a:xfrm>
          <a:custGeom>
            <a:rect b="b" l="l" r="r" t="t"/>
            <a:pathLst>
              <a:path extrusionOk="0" h="18894" w="18588">
                <a:moveTo>
                  <a:pt x="9306" y="5"/>
                </a:moveTo>
                <a:cubicBezTo>
                  <a:pt x="9305" y="6"/>
                  <a:pt x="9304" y="6"/>
                  <a:pt x="9303" y="7"/>
                </a:cubicBezTo>
                <a:lnTo>
                  <a:pt x="9303" y="7"/>
                </a:lnTo>
                <a:cubicBezTo>
                  <a:pt x="9304" y="7"/>
                  <a:pt x="9305" y="6"/>
                  <a:pt x="9306" y="5"/>
                </a:cubicBezTo>
                <a:close/>
                <a:moveTo>
                  <a:pt x="9101" y="68"/>
                </a:moveTo>
                <a:cubicBezTo>
                  <a:pt x="9121" y="79"/>
                  <a:pt x="9100" y="99"/>
                  <a:pt x="9085" y="99"/>
                </a:cubicBezTo>
                <a:cubicBezTo>
                  <a:pt x="9078" y="99"/>
                  <a:pt x="9073" y="95"/>
                  <a:pt x="9073" y="85"/>
                </a:cubicBezTo>
                <a:cubicBezTo>
                  <a:pt x="9079" y="79"/>
                  <a:pt x="9090" y="68"/>
                  <a:pt x="9101" y="68"/>
                </a:cubicBezTo>
                <a:close/>
                <a:moveTo>
                  <a:pt x="9130" y="79"/>
                </a:moveTo>
                <a:cubicBezTo>
                  <a:pt x="9181" y="102"/>
                  <a:pt x="9243" y="85"/>
                  <a:pt x="9283" y="102"/>
                </a:cubicBezTo>
                <a:cubicBezTo>
                  <a:pt x="9283" y="124"/>
                  <a:pt x="9272" y="136"/>
                  <a:pt x="9249" y="136"/>
                </a:cubicBezTo>
                <a:cubicBezTo>
                  <a:pt x="9211" y="136"/>
                  <a:pt x="9173" y="133"/>
                  <a:pt x="9135" y="133"/>
                </a:cubicBezTo>
                <a:cubicBezTo>
                  <a:pt x="9116" y="133"/>
                  <a:pt x="9098" y="134"/>
                  <a:pt x="9079" y="136"/>
                </a:cubicBezTo>
                <a:cubicBezTo>
                  <a:pt x="9084" y="113"/>
                  <a:pt x="9113" y="113"/>
                  <a:pt x="9130" y="102"/>
                </a:cubicBezTo>
                <a:cubicBezTo>
                  <a:pt x="9130" y="96"/>
                  <a:pt x="9130" y="85"/>
                  <a:pt x="9130" y="79"/>
                </a:cubicBezTo>
                <a:close/>
                <a:moveTo>
                  <a:pt x="9311" y="90"/>
                </a:moveTo>
                <a:cubicBezTo>
                  <a:pt x="9334" y="90"/>
                  <a:pt x="9357" y="90"/>
                  <a:pt x="9374" y="107"/>
                </a:cubicBezTo>
                <a:cubicBezTo>
                  <a:pt x="9374" y="141"/>
                  <a:pt x="9351" y="170"/>
                  <a:pt x="9334" y="192"/>
                </a:cubicBezTo>
                <a:cubicBezTo>
                  <a:pt x="9340" y="175"/>
                  <a:pt x="9351" y="147"/>
                  <a:pt x="9351" y="136"/>
                </a:cubicBezTo>
                <a:lnTo>
                  <a:pt x="9283" y="136"/>
                </a:lnTo>
                <a:cubicBezTo>
                  <a:pt x="9289" y="124"/>
                  <a:pt x="9300" y="102"/>
                  <a:pt x="9311" y="90"/>
                </a:cubicBezTo>
                <a:close/>
                <a:moveTo>
                  <a:pt x="9725" y="204"/>
                </a:moveTo>
                <a:cubicBezTo>
                  <a:pt x="9727" y="204"/>
                  <a:pt x="9729" y="205"/>
                  <a:pt x="9731" y="205"/>
                </a:cubicBezTo>
                <a:lnTo>
                  <a:pt x="9731" y="205"/>
                </a:lnTo>
                <a:cubicBezTo>
                  <a:pt x="9730" y="204"/>
                  <a:pt x="9729" y="204"/>
                  <a:pt x="9725" y="204"/>
                </a:cubicBezTo>
                <a:close/>
                <a:moveTo>
                  <a:pt x="9340" y="235"/>
                </a:moveTo>
                <a:cubicBezTo>
                  <a:pt x="9358" y="235"/>
                  <a:pt x="9380" y="252"/>
                  <a:pt x="9357" y="266"/>
                </a:cubicBezTo>
                <a:cubicBezTo>
                  <a:pt x="9353" y="270"/>
                  <a:pt x="9348" y="271"/>
                  <a:pt x="9343" y="271"/>
                </a:cubicBezTo>
                <a:cubicBezTo>
                  <a:pt x="9326" y="271"/>
                  <a:pt x="9306" y="251"/>
                  <a:pt x="9328" y="238"/>
                </a:cubicBezTo>
                <a:cubicBezTo>
                  <a:pt x="9331" y="236"/>
                  <a:pt x="9335" y="235"/>
                  <a:pt x="9340" y="235"/>
                </a:cubicBezTo>
                <a:close/>
                <a:moveTo>
                  <a:pt x="9742" y="245"/>
                </a:moveTo>
                <a:cubicBezTo>
                  <a:pt x="9742" y="251"/>
                  <a:pt x="9742" y="261"/>
                  <a:pt x="9742" y="266"/>
                </a:cubicBezTo>
                <a:cubicBezTo>
                  <a:pt x="9748" y="266"/>
                  <a:pt x="9754" y="266"/>
                  <a:pt x="9759" y="272"/>
                </a:cubicBezTo>
                <a:cubicBezTo>
                  <a:pt x="9765" y="277"/>
                  <a:pt x="9765" y="283"/>
                  <a:pt x="9765" y="289"/>
                </a:cubicBezTo>
                <a:cubicBezTo>
                  <a:pt x="9720" y="283"/>
                  <a:pt x="9669" y="277"/>
                  <a:pt x="9623" y="272"/>
                </a:cubicBezTo>
                <a:lnTo>
                  <a:pt x="9601" y="272"/>
                </a:lnTo>
                <a:cubicBezTo>
                  <a:pt x="9527" y="266"/>
                  <a:pt x="9453" y="272"/>
                  <a:pt x="9379" y="255"/>
                </a:cubicBezTo>
                <a:cubicBezTo>
                  <a:pt x="9405" y="250"/>
                  <a:pt x="9432" y="248"/>
                  <a:pt x="9459" y="248"/>
                </a:cubicBezTo>
                <a:cubicBezTo>
                  <a:pt x="9520" y="248"/>
                  <a:pt x="9583" y="257"/>
                  <a:pt x="9643" y="257"/>
                </a:cubicBezTo>
                <a:cubicBezTo>
                  <a:pt x="9677" y="257"/>
                  <a:pt x="9711" y="254"/>
                  <a:pt x="9742" y="245"/>
                </a:cubicBezTo>
                <a:close/>
                <a:moveTo>
                  <a:pt x="9135" y="300"/>
                </a:moveTo>
                <a:cubicBezTo>
                  <a:pt x="9141" y="306"/>
                  <a:pt x="9141" y="311"/>
                  <a:pt x="9141" y="311"/>
                </a:cubicBezTo>
                <a:lnTo>
                  <a:pt x="9130" y="311"/>
                </a:lnTo>
                <a:cubicBezTo>
                  <a:pt x="9130" y="311"/>
                  <a:pt x="9130" y="306"/>
                  <a:pt x="9130" y="300"/>
                </a:cubicBezTo>
                <a:close/>
                <a:moveTo>
                  <a:pt x="8108" y="277"/>
                </a:moveTo>
                <a:cubicBezTo>
                  <a:pt x="8114" y="283"/>
                  <a:pt x="8120" y="294"/>
                  <a:pt x="8120" y="306"/>
                </a:cubicBezTo>
                <a:lnTo>
                  <a:pt x="7972" y="317"/>
                </a:lnTo>
                <a:cubicBezTo>
                  <a:pt x="8018" y="306"/>
                  <a:pt x="8063" y="289"/>
                  <a:pt x="8108" y="277"/>
                </a:cubicBezTo>
                <a:close/>
                <a:moveTo>
                  <a:pt x="8959" y="294"/>
                </a:moveTo>
                <a:cubicBezTo>
                  <a:pt x="8971" y="300"/>
                  <a:pt x="8976" y="300"/>
                  <a:pt x="8988" y="306"/>
                </a:cubicBezTo>
                <a:cubicBezTo>
                  <a:pt x="8965" y="314"/>
                  <a:pt x="8941" y="317"/>
                  <a:pt x="8916" y="317"/>
                </a:cubicBezTo>
                <a:cubicBezTo>
                  <a:pt x="8891" y="317"/>
                  <a:pt x="8866" y="314"/>
                  <a:pt x="8840" y="311"/>
                </a:cubicBezTo>
                <a:lnTo>
                  <a:pt x="8840" y="300"/>
                </a:lnTo>
                <a:cubicBezTo>
                  <a:pt x="8880" y="294"/>
                  <a:pt x="8920" y="294"/>
                  <a:pt x="8959" y="294"/>
                </a:cubicBezTo>
                <a:close/>
                <a:moveTo>
                  <a:pt x="9033" y="300"/>
                </a:moveTo>
                <a:cubicBezTo>
                  <a:pt x="9028" y="306"/>
                  <a:pt x="9022" y="311"/>
                  <a:pt x="9016" y="317"/>
                </a:cubicBezTo>
                <a:cubicBezTo>
                  <a:pt x="9016" y="311"/>
                  <a:pt x="9011" y="306"/>
                  <a:pt x="9011" y="300"/>
                </a:cubicBezTo>
                <a:close/>
                <a:moveTo>
                  <a:pt x="8801" y="306"/>
                </a:moveTo>
                <a:cubicBezTo>
                  <a:pt x="8806" y="311"/>
                  <a:pt x="8812" y="311"/>
                  <a:pt x="8818" y="317"/>
                </a:cubicBezTo>
                <a:cubicBezTo>
                  <a:pt x="8806" y="317"/>
                  <a:pt x="8789" y="317"/>
                  <a:pt x="8778" y="323"/>
                </a:cubicBezTo>
                <a:cubicBezTo>
                  <a:pt x="8778" y="311"/>
                  <a:pt x="8789" y="311"/>
                  <a:pt x="8801" y="306"/>
                </a:cubicBezTo>
                <a:close/>
                <a:moveTo>
                  <a:pt x="9049" y="293"/>
                </a:moveTo>
                <a:cubicBezTo>
                  <a:pt x="9051" y="293"/>
                  <a:pt x="9054" y="294"/>
                  <a:pt x="9056" y="294"/>
                </a:cubicBezTo>
                <a:cubicBezTo>
                  <a:pt x="9067" y="300"/>
                  <a:pt x="9073" y="306"/>
                  <a:pt x="9073" y="317"/>
                </a:cubicBezTo>
                <a:cubicBezTo>
                  <a:pt x="9062" y="317"/>
                  <a:pt x="9045" y="317"/>
                  <a:pt x="9033" y="323"/>
                </a:cubicBezTo>
                <a:cubicBezTo>
                  <a:pt x="9028" y="308"/>
                  <a:pt x="9036" y="293"/>
                  <a:pt x="9049" y="293"/>
                </a:cubicBezTo>
                <a:close/>
                <a:moveTo>
                  <a:pt x="8869" y="226"/>
                </a:moveTo>
                <a:cubicBezTo>
                  <a:pt x="8906" y="235"/>
                  <a:pt x="8943" y="237"/>
                  <a:pt x="8981" y="237"/>
                </a:cubicBezTo>
                <a:cubicBezTo>
                  <a:pt x="9033" y="237"/>
                  <a:pt x="9086" y="233"/>
                  <a:pt x="9139" y="233"/>
                </a:cubicBezTo>
                <a:cubicBezTo>
                  <a:pt x="9177" y="233"/>
                  <a:pt x="9216" y="235"/>
                  <a:pt x="9254" y="243"/>
                </a:cubicBezTo>
                <a:cubicBezTo>
                  <a:pt x="9209" y="249"/>
                  <a:pt x="9169" y="255"/>
                  <a:pt x="9124" y="255"/>
                </a:cubicBezTo>
                <a:lnTo>
                  <a:pt x="9124" y="249"/>
                </a:lnTo>
                <a:cubicBezTo>
                  <a:pt x="9124" y="255"/>
                  <a:pt x="9118" y="255"/>
                  <a:pt x="9118" y="260"/>
                </a:cubicBezTo>
                <a:cubicBezTo>
                  <a:pt x="9067" y="263"/>
                  <a:pt x="9016" y="263"/>
                  <a:pt x="8964" y="263"/>
                </a:cubicBezTo>
                <a:cubicBezTo>
                  <a:pt x="8913" y="263"/>
                  <a:pt x="8860" y="263"/>
                  <a:pt x="8806" y="266"/>
                </a:cubicBezTo>
                <a:cubicBezTo>
                  <a:pt x="8803" y="267"/>
                  <a:pt x="8799" y="267"/>
                  <a:pt x="8796" y="267"/>
                </a:cubicBezTo>
                <a:cubicBezTo>
                  <a:pt x="8781" y="267"/>
                  <a:pt x="8765" y="263"/>
                  <a:pt x="8751" y="263"/>
                </a:cubicBezTo>
                <a:cubicBezTo>
                  <a:pt x="8739" y="263"/>
                  <a:pt x="8728" y="266"/>
                  <a:pt x="8721" y="277"/>
                </a:cubicBezTo>
                <a:lnTo>
                  <a:pt x="8761" y="306"/>
                </a:lnTo>
                <a:cubicBezTo>
                  <a:pt x="8755" y="311"/>
                  <a:pt x="8755" y="317"/>
                  <a:pt x="8750" y="323"/>
                </a:cubicBezTo>
                <a:cubicBezTo>
                  <a:pt x="8732" y="328"/>
                  <a:pt x="8715" y="328"/>
                  <a:pt x="8693" y="328"/>
                </a:cubicBezTo>
                <a:cubicBezTo>
                  <a:pt x="8704" y="311"/>
                  <a:pt x="8698" y="289"/>
                  <a:pt x="8687" y="272"/>
                </a:cubicBezTo>
                <a:cubicBezTo>
                  <a:pt x="8669" y="268"/>
                  <a:pt x="8651" y="266"/>
                  <a:pt x="8633" y="266"/>
                </a:cubicBezTo>
                <a:cubicBezTo>
                  <a:pt x="8574" y="266"/>
                  <a:pt x="8517" y="283"/>
                  <a:pt x="8460" y="283"/>
                </a:cubicBezTo>
                <a:cubicBezTo>
                  <a:pt x="8447" y="283"/>
                  <a:pt x="8434" y="283"/>
                  <a:pt x="8420" y="283"/>
                </a:cubicBezTo>
                <a:cubicBezTo>
                  <a:pt x="8387" y="283"/>
                  <a:pt x="8354" y="286"/>
                  <a:pt x="8330" y="306"/>
                </a:cubicBezTo>
                <a:cubicBezTo>
                  <a:pt x="8335" y="311"/>
                  <a:pt x="8347" y="311"/>
                  <a:pt x="8352" y="311"/>
                </a:cubicBezTo>
                <a:cubicBezTo>
                  <a:pt x="8335" y="317"/>
                  <a:pt x="8324" y="317"/>
                  <a:pt x="8313" y="317"/>
                </a:cubicBezTo>
                <a:cubicBezTo>
                  <a:pt x="8321" y="304"/>
                  <a:pt x="8317" y="281"/>
                  <a:pt x="8301" y="281"/>
                </a:cubicBezTo>
                <a:cubicBezTo>
                  <a:pt x="8297" y="281"/>
                  <a:pt x="8291" y="283"/>
                  <a:pt x="8284" y="289"/>
                </a:cubicBezTo>
                <a:cubicBezTo>
                  <a:pt x="8233" y="294"/>
                  <a:pt x="8182" y="300"/>
                  <a:pt x="8131" y="300"/>
                </a:cubicBezTo>
                <a:cubicBezTo>
                  <a:pt x="8131" y="294"/>
                  <a:pt x="8131" y="283"/>
                  <a:pt x="8131" y="272"/>
                </a:cubicBezTo>
                <a:lnTo>
                  <a:pt x="8142" y="272"/>
                </a:lnTo>
                <a:cubicBezTo>
                  <a:pt x="8142" y="277"/>
                  <a:pt x="8148" y="289"/>
                  <a:pt x="8154" y="294"/>
                </a:cubicBezTo>
                <a:cubicBezTo>
                  <a:pt x="8182" y="283"/>
                  <a:pt x="8205" y="272"/>
                  <a:pt x="8233" y="260"/>
                </a:cubicBezTo>
                <a:cubicBezTo>
                  <a:pt x="8260" y="266"/>
                  <a:pt x="8289" y="273"/>
                  <a:pt x="8317" y="273"/>
                </a:cubicBezTo>
                <a:cubicBezTo>
                  <a:pt x="8342" y="273"/>
                  <a:pt x="8365" y="268"/>
                  <a:pt x="8386" y="255"/>
                </a:cubicBezTo>
                <a:cubicBezTo>
                  <a:pt x="8392" y="255"/>
                  <a:pt x="8398" y="255"/>
                  <a:pt x="8403" y="249"/>
                </a:cubicBezTo>
                <a:cubicBezTo>
                  <a:pt x="8409" y="260"/>
                  <a:pt x="8420" y="266"/>
                  <a:pt x="8420" y="272"/>
                </a:cubicBezTo>
                <a:cubicBezTo>
                  <a:pt x="8449" y="260"/>
                  <a:pt x="8471" y="255"/>
                  <a:pt x="8500" y="249"/>
                </a:cubicBezTo>
                <a:cubicBezTo>
                  <a:pt x="8625" y="243"/>
                  <a:pt x="8744" y="243"/>
                  <a:pt x="8869" y="226"/>
                </a:cubicBezTo>
                <a:close/>
                <a:moveTo>
                  <a:pt x="9686" y="323"/>
                </a:moveTo>
                <a:cubicBezTo>
                  <a:pt x="9686" y="323"/>
                  <a:pt x="9691" y="328"/>
                  <a:pt x="9691" y="328"/>
                </a:cubicBezTo>
                <a:lnTo>
                  <a:pt x="9595" y="328"/>
                </a:lnTo>
                <a:cubicBezTo>
                  <a:pt x="9623" y="323"/>
                  <a:pt x="9657" y="323"/>
                  <a:pt x="9686" y="323"/>
                </a:cubicBezTo>
                <a:close/>
                <a:moveTo>
                  <a:pt x="9691" y="323"/>
                </a:moveTo>
                <a:cubicBezTo>
                  <a:pt x="9697" y="328"/>
                  <a:pt x="9697" y="328"/>
                  <a:pt x="9697" y="328"/>
                </a:cubicBezTo>
                <a:lnTo>
                  <a:pt x="9691" y="328"/>
                </a:lnTo>
                <a:cubicBezTo>
                  <a:pt x="9691" y="328"/>
                  <a:pt x="9691" y="328"/>
                  <a:pt x="9691" y="323"/>
                </a:cubicBezTo>
                <a:close/>
                <a:moveTo>
                  <a:pt x="8653" y="311"/>
                </a:moveTo>
                <a:cubicBezTo>
                  <a:pt x="8670" y="317"/>
                  <a:pt x="8681" y="323"/>
                  <a:pt x="8676" y="334"/>
                </a:cubicBezTo>
                <a:lnTo>
                  <a:pt x="8647" y="334"/>
                </a:lnTo>
                <a:cubicBezTo>
                  <a:pt x="8642" y="328"/>
                  <a:pt x="8647" y="323"/>
                  <a:pt x="8653" y="311"/>
                </a:cubicBezTo>
                <a:close/>
                <a:moveTo>
                  <a:pt x="7677" y="334"/>
                </a:moveTo>
                <a:cubicBezTo>
                  <a:pt x="7671" y="334"/>
                  <a:pt x="7666" y="340"/>
                  <a:pt x="7666" y="340"/>
                </a:cubicBezTo>
                <a:lnTo>
                  <a:pt x="7660" y="340"/>
                </a:lnTo>
                <a:cubicBezTo>
                  <a:pt x="7666" y="334"/>
                  <a:pt x="7671" y="334"/>
                  <a:pt x="7677" y="334"/>
                </a:cubicBezTo>
                <a:close/>
                <a:moveTo>
                  <a:pt x="7791" y="334"/>
                </a:moveTo>
                <a:lnTo>
                  <a:pt x="7774" y="340"/>
                </a:lnTo>
                <a:cubicBezTo>
                  <a:pt x="7774" y="340"/>
                  <a:pt x="7779" y="334"/>
                  <a:pt x="7779" y="334"/>
                </a:cubicBezTo>
                <a:close/>
                <a:moveTo>
                  <a:pt x="8557" y="311"/>
                </a:moveTo>
                <a:cubicBezTo>
                  <a:pt x="8579" y="311"/>
                  <a:pt x="8591" y="323"/>
                  <a:pt x="8579" y="340"/>
                </a:cubicBezTo>
                <a:lnTo>
                  <a:pt x="8545" y="340"/>
                </a:lnTo>
                <a:cubicBezTo>
                  <a:pt x="8545" y="334"/>
                  <a:pt x="8545" y="328"/>
                  <a:pt x="8557" y="311"/>
                </a:cubicBezTo>
                <a:close/>
                <a:moveTo>
                  <a:pt x="8534" y="317"/>
                </a:moveTo>
                <a:cubicBezTo>
                  <a:pt x="8540" y="323"/>
                  <a:pt x="8540" y="328"/>
                  <a:pt x="8540" y="334"/>
                </a:cubicBezTo>
                <a:cubicBezTo>
                  <a:pt x="8528" y="334"/>
                  <a:pt x="8517" y="340"/>
                  <a:pt x="8511" y="346"/>
                </a:cubicBezTo>
                <a:cubicBezTo>
                  <a:pt x="8517" y="340"/>
                  <a:pt x="8528" y="328"/>
                  <a:pt x="8534" y="317"/>
                </a:cubicBezTo>
                <a:close/>
                <a:moveTo>
                  <a:pt x="7711" y="346"/>
                </a:moveTo>
                <a:cubicBezTo>
                  <a:pt x="7706" y="346"/>
                  <a:pt x="7700" y="351"/>
                  <a:pt x="7689" y="351"/>
                </a:cubicBezTo>
                <a:cubicBezTo>
                  <a:pt x="7694" y="346"/>
                  <a:pt x="7694" y="346"/>
                  <a:pt x="7700" y="346"/>
                </a:cubicBezTo>
                <a:close/>
                <a:moveTo>
                  <a:pt x="8375" y="340"/>
                </a:moveTo>
                <a:cubicBezTo>
                  <a:pt x="8364" y="346"/>
                  <a:pt x="8358" y="351"/>
                  <a:pt x="8352" y="357"/>
                </a:cubicBezTo>
                <a:lnTo>
                  <a:pt x="8347" y="357"/>
                </a:lnTo>
                <a:cubicBezTo>
                  <a:pt x="8352" y="351"/>
                  <a:pt x="8364" y="346"/>
                  <a:pt x="8375" y="340"/>
                </a:cubicBezTo>
                <a:close/>
                <a:moveTo>
                  <a:pt x="8443" y="306"/>
                </a:moveTo>
                <a:cubicBezTo>
                  <a:pt x="8443" y="306"/>
                  <a:pt x="8454" y="311"/>
                  <a:pt x="8460" y="311"/>
                </a:cubicBezTo>
                <a:cubicBezTo>
                  <a:pt x="8432" y="328"/>
                  <a:pt x="8409" y="351"/>
                  <a:pt x="8375" y="357"/>
                </a:cubicBezTo>
                <a:cubicBezTo>
                  <a:pt x="8381" y="351"/>
                  <a:pt x="8381" y="340"/>
                  <a:pt x="8381" y="334"/>
                </a:cubicBezTo>
                <a:cubicBezTo>
                  <a:pt x="8392" y="328"/>
                  <a:pt x="8398" y="328"/>
                  <a:pt x="8403" y="323"/>
                </a:cubicBezTo>
                <a:cubicBezTo>
                  <a:pt x="8415" y="317"/>
                  <a:pt x="8426" y="317"/>
                  <a:pt x="8443" y="306"/>
                </a:cubicBezTo>
                <a:close/>
                <a:moveTo>
                  <a:pt x="8250" y="328"/>
                </a:moveTo>
                <a:cubicBezTo>
                  <a:pt x="8222" y="334"/>
                  <a:pt x="8199" y="346"/>
                  <a:pt x="8176" y="363"/>
                </a:cubicBezTo>
                <a:lnTo>
                  <a:pt x="8171" y="340"/>
                </a:lnTo>
                <a:cubicBezTo>
                  <a:pt x="8165" y="346"/>
                  <a:pt x="8154" y="351"/>
                  <a:pt x="8148" y="357"/>
                </a:cubicBezTo>
                <a:lnTo>
                  <a:pt x="8131" y="334"/>
                </a:lnTo>
                <a:lnTo>
                  <a:pt x="8120" y="346"/>
                </a:lnTo>
                <a:cubicBezTo>
                  <a:pt x="8131" y="351"/>
                  <a:pt x="8142" y="363"/>
                  <a:pt x="8154" y="374"/>
                </a:cubicBezTo>
                <a:lnTo>
                  <a:pt x="8097" y="374"/>
                </a:lnTo>
                <a:cubicBezTo>
                  <a:pt x="8097" y="368"/>
                  <a:pt x="8091" y="346"/>
                  <a:pt x="8091" y="340"/>
                </a:cubicBezTo>
                <a:cubicBezTo>
                  <a:pt x="8086" y="346"/>
                  <a:pt x="8069" y="357"/>
                  <a:pt x="8057" y="363"/>
                </a:cubicBezTo>
                <a:cubicBezTo>
                  <a:pt x="8063" y="368"/>
                  <a:pt x="8074" y="380"/>
                  <a:pt x="8080" y="385"/>
                </a:cubicBezTo>
                <a:lnTo>
                  <a:pt x="8069" y="385"/>
                </a:lnTo>
                <a:cubicBezTo>
                  <a:pt x="8046" y="385"/>
                  <a:pt x="8023" y="374"/>
                  <a:pt x="8006" y="368"/>
                </a:cubicBezTo>
                <a:cubicBezTo>
                  <a:pt x="8074" y="323"/>
                  <a:pt x="8165" y="334"/>
                  <a:pt x="8250" y="328"/>
                </a:cubicBezTo>
                <a:close/>
                <a:moveTo>
                  <a:pt x="10145" y="380"/>
                </a:moveTo>
                <a:cubicBezTo>
                  <a:pt x="10151" y="380"/>
                  <a:pt x="10157" y="380"/>
                  <a:pt x="10168" y="385"/>
                </a:cubicBezTo>
                <a:cubicBezTo>
                  <a:pt x="10162" y="385"/>
                  <a:pt x="10157" y="391"/>
                  <a:pt x="10151" y="391"/>
                </a:cubicBezTo>
                <a:cubicBezTo>
                  <a:pt x="10145" y="385"/>
                  <a:pt x="10145" y="385"/>
                  <a:pt x="10145" y="380"/>
                </a:cubicBezTo>
                <a:close/>
                <a:moveTo>
                  <a:pt x="7698" y="400"/>
                </a:moveTo>
                <a:cubicBezTo>
                  <a:pt x="7701" y="400"/>
                  <a:pt x="7704" y="401"/>
                  <a:pt x="7706" y="402"/>
                </a:cubicBezTo>
                <a:lnTo>
                  <a:pt x="7706" y="408"/>
                </a:lnTo>
                <a:lnTo>
                  <a:pt x="7677" y="408"/>
                </a:lnTo>
                <a:cubicBezTo>
                  <a:pt x="7681" y="404"/>
                  <a:pt x="7691" y="400"/>
                  <a:pt x="7698" y="400"/>
                </a:cubicBezTo>
                <a:close/>
                <a:moveTo>
                  <a:pt x="10253" y="391"/>
                </a:moveTo>
                <a:lnTo>
                  <a:pt x="10253" y="391"/>
                </a:lnTo>
                <a:cubicBezTo>
                  <a:pt x="10270" y="397"/>
                  <a:pt x="10287" y="402"/>
                  <a:pt x="10298" y="408"/>
                </a:cubicBezTo>
                <a:cubicBezTo>
                  <a:pt x="10281" y="408"/>
                  <a:pt x="10270" y="402"/>
                  <a:pt x="10253" y="391"/>
                </a:cubicBezTo>
                <a:close/>
                <a:moveTo>
                  <a:pt x="7637" y="402"/>
                </a:moveTo>
                <a:cubicBezTo>
                  <a:pt x="7643" y="408"/>
                  <a:pt x="7643" y="408"/>
                  <a:pt x="7649" y="414"/>
                </a:cubicBezTo>
                <a:cubicBezTo>
                  <a:pt x="7637" y="414"/>
                  <a:pt x="7626" y="414"/>
                  <a:pt x="7615" y="419"/>
                </a:cubicBezTo>
                <a:cubicBezTo>
                  <a:pt x="7615" y="414"/>
                  <a:pt x="7626" y="408"/>
                  <a:pt x="7637" y="402"/>
                </a:cubicBezTo>
                <a:close/>
                <a:moveTo>
                  <a:pt x="9776" y="272"/>
                </a:moveTo>
                <a:lnTo>
                  <a:pt x="9776" y="272"/>
                </a:lnTo>
                <a:cubicBezTo>
                  <a:pt x="9964" y="283"/>
                  <a:pt x="10151" y="311"/>
                  <a:pt x="10344" y="340"/>
                </a:cubicBezTo>
                <a:lnTo>
                  <a:pt x="10355" y="340"/>
                </a:lnTo>
                <a:cubicBezTo>
                  <a:pt x="10378" y="346"/>
                  <a:pt x="10395" y="351"/>
                  <a:pt x="10418" y="351"/>
                </a:cubicBezTo>
                <a:cubicBezTo>
                  <a:pt x="10463" y="363"/>
                  <a:pt x="10508" y="368"/>
                  <a:pt x="10554" y="374"/>
                </a:cubicBezTo>
                <a:cubicBezTo>
                  <a:pt x="10554" y="374"/>
                  <a:pt x="10554" y="363"/>
                  <a:pt x="10559" y="363"/>
                </a:cubicBezTo>
                <a:cubicBezTo>
                  <a:pt x="10616" y="408"/>
                  <a:pt x="10696" y="397"/>
                  <a:pt x="10764" y="414"/>
                </a:cubicBezTo>
                <a:cubicBezTo>
                  <a:pt x="10752" y="420"/>
                  <a:pt x="10741" y="422"/>
                  <a:pt x="10730" y="422"/>
                </a:cubicBezTo>
                <a:cubicBezTo>
                  <a:pt x="10701" y="422"/>
                  <a:pt x="10673" y="408"/>
                  <a:pt x="10645" y="408"/>
                </a:cubicBezTo>
                <a:cubicBezTo>
                  <a:pt x="10537" y="391"/>
                  <a:pt x="10429" y="374"/>
                  <a:pt x="10321" y="357"/>
                </a:cubicBezTo>
                <a:cubicBezTo>
                  <a:pt x="10151" y="334"/>
                  <a:pt x="9975" y="311"/>
                  <a:pt x="9805" y="294"/>
                </a:cubicBezTo>
                <a:cubicBezTo>
                  <a:pt x="9793" y="283"/>
                  <a:pt x="9782" y="277"/>
                  <a:pt x="9776" y="272"/>
                </a:cubicBezTo>
                <a:close/>
                <a:moveTo>
                  <a:pt x="7388" y="368"/>
                </a:moveTo>
                <a:lnTo>
                  <a:pt x="7388" y="368"/>
                </a:lnTo>
                <a:cubicBezTo>
                  <a:pt x="7359" y="385"/>
                  <a:pt x="7325" y="402"/>
                  <a:pt x="7303" y="425"/>
                </a:cubicBezTo>
                <a:cubicBezTo>
                  <a:pt x="7297" y="425"/>
                  <a:pt x="7286" y="431"/>
                  <a:pt x="7280" y="431"/>
                </a:cubicBezTo>
                <a:cubicBezTo>
                  <a:pt x="7303" y="419"/>
                  <a:pt x="7320" y="402"/>
                  <a:pt x="7337" y="380"/>
                </a:cubicBezTo>
                <a:cubicBezTo>
                  <a:pt x="7354" y="380"/>
                  <a:pt x="7371" y="374"/>
                  <a:pt x="7388" y="368"/>
                </a:cubicBezTo>
                <a:close/>
                <a:moveTo>
                  <a:pt x="7093" y="431"/>
                </a:moveTo>
                <a:cubicBezTo>
                  <a:pt x="7087" y="431"/>
                  <a:pt x="7076" y="436"/>
                  <a:pt x="7064" y="436"/>
                </a:cubicBezTo>
                <a:lnTo>
                  <a:pt x="7070" y="431"/>
                </a:lnTo>
                <a:close/>
                <a:moveTo>
                  <a:pt x="10321" y="436"/>
                </a:moveTo>
                <a:cubicBezTo>
                  <a:pt x="10333" y="436"/>
                  <a:pt x="10338" y="436"/>
                  <a:pt x="10350" y="442"/>
                </a:cubicBezTo>
                <a:cubicBezTo>
                  <a:pt x="10344" y="448"/>
                  <a:pt x="10338" y="453"/>
                  <a:pt x="10327" y="459"/>
                </a:cubicBezTo>
                <a:cubicBezTo>
                  <a:pt x="10327" y="453"/>
                  <a:pt x="10321" y="442"/>
                  <a:pt x="10321" y="436"/>
                </a:cubicBezTo>
                <a:close/>
                <a:moveTo>
                  <a:pt x="6979" y="482"/>
                </a:moveTo>
                <a:cubicBezTo>
                  <a:pt x="6985" y="487"/>
                  <a:pt x="6991" y="499"/>
                  <a:pt x="6996" y="504"/>
                </a:cubicBezTo>
                <a:cubicBezTo>
                  <a:pt x="6991" y="510"/>
                  <a:pt x="6985" y="510"/>
                  <a:pt x="6979" y="510"/>
                </a:cubicBezTo>
                <a:cubicBezTo>
                  <a:pt x="6979" y="504"/>
                  <a:pt x="6979" y="493"/>
                  <a:pt x="6979" y="482"/>
                </a:cubicBezTo>
                <a:close/>
                <a:moveTo>
                  <a:pt x="10764" y="425"/>
                </a:moveTo>
                <a:cubicBezTo>
                  <a:pt x="10883" y="425"/>
                  <a:pt x="11008" y="470"/>
                  <a:pt x="11121" y="504"/>
                </a:cubicBezTo>
                <a:cubicBezTo>
                  <a:pt x="11110" y="509"/>
                  <a:pt x="11098" y="511"/>
                  <a:pt x="11086" y="511"/>
                </a:cubicBezTo>
                <a:cubicBezTo>
                  <a:pt x="11052" y="511"/>
                  <a:pt x="11019" y="496"/>
                  <a:pt x="10985" y="487"/>
                </a:cubicBezTo>
                <a:cubicBezTo>
                  <a:pt x="10911" y="470"/>
                  <a:pt x="10832" y="465"/>
                  <a:pt x="10764" y="425"/>
                </a:cubicBezTo>
                <a:close/>
                <a:moveTo>
                  <a:pt x="7167" y="493"/>
                </a:moveTo>
                <a:cubicBezTo>
                  <a:pt x="7155" y="510"/>
                  <a:pt x="7138" y="521"/>
                  <a:pt x="7121" y="538"/>
                </a:cubicBezTo>
                <a:cubicBezTo>
                  <a:pt x="7110" y="544"/>
                  <a:pt x="7093" y="544"/>
                  <a:pt x="7076" y="550"/>
                </a:cubicBezTo>
                <a:cubicBezTo>
                  <a:pt x="7076" y="550"/>
                  <a:pt x="7076" y="544"/>
                  <a:pt x="7076" y="544"/>
                </a:cubicBezTo>
                <a:cubicBezTo>
                  <a:pt x="7076" y="550"/>
                  <a:pt x="7076" y="550"/>
                  <a:pt x="7070" y="550"/>
                </a:cubicBezTo>
                <a:cubicBezTo>
                  <a:pt x="7047" y="556"/>
                  <a:pt x="7025" y="559"/>
                  <a:pt x="7007" y="559"/>
                </a:cubicBezTo>
                <a:cubicBezTo>
                  <a:pt x="6994" y="559"/>
                  <a:pt x="6983" y="558"/>
                  <a:pt x="6974" y="555"/>
                </a:cubicBezTo>
                <a:cubicBezTo>
                  <a:pt x="6974" y="552"/>
                  <a:pt x="6974" y="548"/>
                  <a:pt x="6974" y="544"/>
                </a:cubicBezTo>
                <a:cubicBezTo>
                  <a:pt x="6996" y="533"/>
                  <a:pt x="7025" y="527"/>
                  <a:pt x="7047" y="521"/>
                </a:cubicBezTo>
                <a:cubicBezTo>
                  <a:pt x="7053" y="521"/>
                  <a:pt x="7059" y="527"/>
                  <a:pt x="7064" y="533"/>
                </a:cubicBezTo>
                <a:lnTo>
                  <a:pt x="7087" y="510"/>
                </a:lnTo>
                <a:lnTo>
                  <a:pt x="7115" y="504"/>
                </a:lnTo>
                <a:lnTo>
                  <a:pt x="7121" y="521"/>
                </a:lnTo>
                <a:lnTo>
                  <a:pt x="7127" y="499"/>
                </a:lnTo>
                <a:cubicBezTo>
                  <a:pt x="7138" y="499"/>
                  <a:pt x="7155" y="499"/>
                  <a:pt x="7167" y="493"/>
                </a:cubicBezTo>
                <a:close/>
                <a:moveTo>
                  <a:pt x="11609" y="555"/>
                </a:moveTo>
                <a:cubicBezTo>
                  <a:pt x="11655" y="572"/>
                  <a:pt x="11723" y="567"/>
                  <a:pt x="11745" y="618"/>
                </a:cubicBezTo>
                <a:cubicBezTo>
                  <a:pt x="11700" y="607"/>
                  <a:pt x="11655" y="595"/>
                  <a:pt x="11609" y="584"/>
                </a:cubicBezTo>
                <a:cubicBezTo>
                  <a:pt x="11609" y="572"/>
                  <a:pt x="11609" y="561"/>
                  <a:pt x="11609" y="555"/>
                </a:cubicBezTo>
                <a:close/>
                <a:moveTo>
                  <a:pt x="11836" y="618"/>
                </a:moveTo>
                <a:lnTo>
                  <a:pt x="11836" y="618"/>
                </a:lnTo>
                <a:cubicBezTo>
                  <a:pt x="11834" y="620"/>
                  <a:pt x="11832" y="623"/>
                  <a:pt x="11830" y="627"/>
                </a:cubicBezTo>
                <a:lnTo>
                  <a:pt x="11830" y="627"/>
                </a:lnTo>
                <a:cubicBezTo>
                  <a:pt x="11832" y="624"/>
                  <a:pt x="11834" y="621"/>
                  <a:pt x="11836" y="618"/>
                </a:cubicBezTo>
                <a:close/>
                <a:moveTo>
                  <a:pt x="10928" y="527"/>
                </a:moveTo>
                <a:lnTo>
                  <a:pt x="10928" y="527"/>
                </a:lnTo>
                <a:cubicBezTo>
                  <a:pt x="11030" y="550"/>
                  <a:pt x="11127" y="589"/>
                  <a:pt x="11229" y="601"/>
                </a:cubicBezTo>
                <a:cubicBezTo>
                  <a:pt x="11252" y="601"/>
                  <a:pt x="11269" y="618"/>
                  <a:pt x="11286" y="635"/>
                </a:cubicBezTo>
                <a:cubicBezTo>
                  <a:pt x="11284" y="635"/>
                  <a:pt x="11283" y="635"/>
                  <a:pt x="11282" y="635"/>
                </a:cubicBezTo>
                <a:cubicBezTo>
                  <a:pt x="11262" y="635"/>
                  <a:pt x="11229" y="614"/>
                  <a:pt x="11207" y="614"/>
                </a:cubicBezTo>
                <a:cubicBezTo>
                  <a:pt x="11193" y="614"/>
                  <a:pt x="11184" y="622"/>
                  <a:pt x="11184" y="646"/>
                </a:cubicBezTo>
                <a:cubicBezTo>
                  <a:pt x="11178" y="635"/>
                  <a:pt x="11178" y="624"/>
                  <a:pt x="11172" y="607"/>
                </a:cubicBezTo>
                <a:cubicBezTo>
                  <a:pt x="11087" y="601"/>
                  <a:pt x="11002" y="572"/>
                  <a:pt x="10928" y="527"/>
                </a:cubicBezTo>
                <a:close/>
                <a:moveTo>
                  <a:pt x="6940" y="550"/>
                </a:moveTo>
                <a:cubicBezTo>
                  <a:pt x="6940" y="550"/>
                  <a:pt x="6940" y="555"/>
                  <a:pt x="6940" y="555"/>
                </a:cubicBezTo>
                <a:lnTo>
                  <a:pt x="6911" y="589"/>
                </a:lnTo>
                <a:cubicBezTo>
                  <a:pt x="6904" y="588"/>
                  <a:pt x="6897" y="587"/>
                  <a:pt x="6891" y="587"/>
                </a:cubicBezTo>
                <a:cubicBezTo>
                  <a:pt x="6849" y="587"/>
                  <a:pt x="6814" y="615"/>
                  <a:pt x="6775" y="629"/>
                </a:cubicBezTo>
                <a:lnTo>
                  <a:pt x="6792" y="646"/>
                </a:lnTo>
                <a:lnTo>
                  <a:pt x="6747" y="675"/>
                </a:lnTo>
                <a:cubicBezTo>
                  <a:pt x="6738" y="678"/>
                  <a:pt x="6729" y="679"/>
                  <a:pt x="6721" y="679"/>
                </a:cubicBezTo>
                <a:cubicBezTo>
                  <a:pt x="6700" y="679"/>
                  <a:pt x="6680" y="672"/>
                  <a:pt x="6661" y="672"/>
                </a:cubicBezTo>
                <a:cubicBezTo>
                  <a:pt x="6647" y="672"/>
                  <a:pt x="6635" y="675"/>
                  <a:pt x="6622" y="686"/>
                </a:cubicBezTo>
                <a:cubicBezTo>
                  <a:pt x="6616" y="692"/>
                  <a:pt x="6610" y="709"/>
                  <a:pt x="6610" y="714"/>
                </a:cubicBezTo>
                <a:cubicBezTo>
                  <a:pt x="6605" y="720"/>
                  <a:pt x="6605" y="720"/>
                  <a:pt x="6605" y="720"/>
                </a:cubicBezTo>
                <a:cubicBezTo>
                  <a:pt x="6605" y="709"/>
                  <a:pt x="6610" y="692"/>
                  <a:pt x="6616" y="680"/>
                </a:cubicBezTo>
                <a:cubicBezTo>
                  <a:pt x="6724" y="641"/>
                  <a:pt x="6832" y="589"/>
                  <a:pt x="6940" y="550"/>
                </a:cubicBezTo>
                <a:close/>
                <a:moveTo>
                  <a:pt x="6593" y="686"/>
                </a:moveTo>
                <a:lnTo>
                  <a:pt x="6593" y="686"/>
                </a:lnTo>
                <a:cubicBezTo>
                  <a:pt x="6576" y="703"/>
                  <a:pt x="6554" y="720"/>
                  <a:pt x="6537" y="737"/>
                </a:cubicBezTo>
                <a:cubicBezTo>
                  <a:pt x="6508" y="743"/>
                  <a:pt x="6480" y="754"/>
                  <a:pt x="6452" y="760"/>
                </a:cubicBezTo>
                <a:cubicBezTo>
                  <a:pt x="6503" y="737"/>
                  <a:pt x="6548" y="714"/>
                  <a:pt x="6593" y="686"/>
                </a:cubicBezTo>
                <a:close/>
                <a:moveTo>
                  <a:pt x="6576" y="782"/>
                </a:moveTo>
                <a:cubicBezTo>
                  <a:pt x="6582" y="788"/>
                  <a:pt x="6588" y="788"/>
                  <a:pt x="6593" y="794"/>
                </a:cubicBezTo>
                <a:cubicBezTo>
                  <a:pt x="6588" y="788"/>
                  <a:pt x="6582" y="788"/>
                  <a:pt x="6576" y="788"/>
                </a:cubicBezTo>
                <a:cubicBezTo>
                  <a:pt x="6576" y="788"/>
                  <a:pt x="6576" y="782"/>
                  <a:pt x="6576" y="782"/>
                </a:cubicBezTo>
                <a:close/>
                <a:moveTo>
                  <a:pt x="6514" y="805"/>
                </a:moveTo>
                <a:cubicBezTo>
                  <a:pt x="6525" y="811"/>
                  <a:pt x="6537" y="811"/>
                  <a:pt x="6542" y="816"/>
                </a:cubicBezTo>
                <a:lnTo>
                  <a:pt x="6486" y="816"/>
                </a:lnTo>
                <a:cubicBezTo>
                  <a:pt x="6486" y="816"/>
                  <a:pt x="6486" y="811"/>
                  <a:pt x="6486" y="811"/>
                </a:cubicBezTo>
                <a:cubicBezTo>
                  <a:pt x="6491" y="811"/>
                  <a:pt x="6503" y="805"/>
                  <a:pt x="6514" y="805"/>
                </a:cubicBezTo>
                <a:close/>
                <a:moveTo>
                  <a:pt x="11133" y="499"/>
                </a:moveTo>
                <a:cubicBezTo>
                  <a:pt x="11156" y="499"/>
                  <a:pt x="11168" y="506"/>
                  <a:pt x="11162" y="521"/>
                </a:cubicBezTo>
                <a:lnTo>
                  <a:pt x="11162" y="521"/>
                </a:lnTo>
                <a:cubicBezTo>
                  <a:pt x="11161" y="521"/>
                  <a:pt x="11161" y="521"/>
                  <a:pt x="11161" y="521"/>
                </a:cubicBezTo>
                <a:lnTo>
                  <a:pt x="11161" y="521"/>
                </a:lnTo>
                <a:cubicBezTo>
                  <a:pt x="11161" y="522"/>
                  <a:pt x="11161" y="522"/>
                  <a:pt x="11162" y="522"/>
                </a:cubicBezTo>
                <a:lnTo>
                  <a:pt x="11162" y="522"/>
                </a:lnTo>
                <a:cubicBezTo>
                  <a:pt x="11162" y="522"/>
                  <a:pt x="11162" y="522"/>
                  <a:pt x="11162" y="521"/>
                </a:cubicBezTo>
                <a:lnTo>
                  <a:pt x="11162" y="521"/>
                </a:lnTo>
                <a:cubicBezTo>
                  <a:pt x="11281" y="533"/>
                  <a:pt x="11394" y="584"/>
                  <a:pt x="11507" y="612"/>
                </a:cubicBezTo>
                <a:cubicBezTo>
                  <a:pt x="11507" y="607"/>
                  <a:pt x="11507" y="595"/>
                  <a:pt x="11507" y="589"/>
                </a:cubicBezTo>
                <a:cubicBezTo>
                  <a:pt x="11518" y="601"/>
                  <a:pt x="11524" y="612"/>
                  <a:pt x="11530" y="618"/>
                </a:cubicBezTo>
                <a:cubicBezTo>
                  <a:pt x="11694" y="675"/>
                  <a:pt x="11859" y="709"/>
                  <a:pt x="12012" y="782"/>
                </a:cubicBezTo>
                <a:cubicBezTo>
                  <a:pt x="12018" y="777"/>
                  <a:pt x="12018" y="765"/>
                  <a:pt x="12018" y="754"/>
                </a:cubicBezTo>
                <a:cubicBezTo>
                  <a:pt x="12052" y="816"/>
                  <a:pt x="12131" y="816"/>
                  <a:pt x="12182" y="850"/>
                </a:cubicBezTo>
                <a:cubicBezTo>
                  <a:pt x="12177" y="852"/>
                  <a:pt x="12172" y="852"/>
                  <a:pt x="12167" y="852"/>
                </a:cubicBezTo>
                <a:cubicBezTo>
                  <a:pt x="12134" y="852"/>
                  <a:pt x="12106" y="826"/>
                  <a:pt x="12076" y="826"/>
                </a:cubicBezTo>
                <a:cubicBezTo>
                  <a:pt x="12072" y="826"/>
                  <a:pt x="12067" y="827"/>
                  <a:pt x="12063" y="828"/>
                </a:cubicBezTo>
                <a:cubicBezTo>
                  <a:pt x="11774" y="692"/>
                  <a:pt x="11445" y="652"/>
                  <a:pt x="11162" y="522"/>
                </a:cubicBezTo>
                <a:lnTo>
                  <a:pt x="11162" y="522"/>
                </a:lnTo>
                <a:cubicBezTo>
                  <a:pt x="11160" y="525"/>
                  <a:pt x="11158" y="529"/>
                  <a:pt x="11155" y="533"/>
                </a:cubicBezTo>
                <a:cubicBezTo>
                  <a:pt x="11127" y="533"/>
                  <a:pt x="11115" y="521"/>
                  <a:pt x="11133" y="499"/>
                </a:cubicBezTo>
                <a:close/>
                <a:moveTo>
                  <a:pt x="6401" y="839"/>
                </a:moveTo>
                <a:cubicBezTo>
                  <a:pt x="6378" y="856"/>
                  <a:pt x="6355" y="868"/>
                  <a:pt x="6327" y="885"/>
                </a:cubicBezTo>
                <a:cubicBezTo>
                  <a:pt x="6298" y="896"/>
                  <a:pt x="6270" y="907"/>
                  <a:pt x="6242" y="913"/>
                </a:cubicBezTo>
                <a:cubicBezTo>
                  <a:pt x="6242" y="907"/>
                  <a:pt x="6242" y="896"/>
                  <a:pt x="6236" y="890"/>
                </a:cubicBezTo>
                <a:cubicBezTo>
                  <a:pt x="6264" y="885"/>
                  <a:pt x="6293" y="873"/>
                  <a:pt x="6321" y="868"/>
                </a:cubicBezTo>
                <a:cubicBezTo>
                  <a:pt x="6327" y="868"/>
                  <a:pt x="6327" y="873"/>
                  <a:pt x="6332" y="873"/>
                </a:cubicBezTo>
                <a:cubicBezTo>
                  <a:pt x="6332" y="873"/>
                  <a:pt x="6332" y="868"/>
                  <a:pt x="6338" y="862"/>
                </a:cubicBezTo>
                <a:cubicBezTo>
                  <a:pt x="6361" y="856"/>
                  <a:pt x="6378" y="845"/>
                  <a:pt x="6401" y="839"/>
                </a:cubicBezTo>
                <a:close/>
                <a:moveTo>
                  <a:pt x="12194" y="856"/>
                </a:moveTo>
                <a:cubicBezTo>
                  <a:pt x="12273" y="868"/>
                  <a:pt x="12358" y="896"/>
                  <a:pt x="12420" y="947"/>
                </a:cubicBezTo>
                <a:cubicBezTo>
                  <a:pt x="12375" y="936"/>
                  <a:pt x="12330" y="919"/>
                  <a:pt x="12296" y="890"/>
                </a:cubicBezTo>
                <a:cubicBezTo>
                  <a:pt x="12269" y="896"/>
                  <a:pt x="12242" y="896"/>
                  <a:pt x="12225" y="915"/>
                </a:cubicBezTo>
                <a:lnTo>
                  <a:pt x="12225" y="915"/>
                </a:lnTo>
                <a:cubicBezTo>
                  <a:pt x="12231" y="907"/>
                  <a:pt x="12240" y="889"/>
                  <a:pt x="12245" y="885"/>
                </a:cubicBezTo>
                <a:cubicBezTo>
                  <a:pt x="12233" y="879"/>
                  <a:pt x="12205" y="862"/>
                  <a:pt x="12194" y="856"/>
                </a:cubicBezTo>
                <a:close/>
                <a:moveTo>
                  <a:pt x="12069" y="879"/>
                </a:moveTo>
                <a:cubicBezTo>
                  <a:pt x="12120" y="896"/>
                  <a:pt x="12171" y="907"/>
                  <a:pt x="12222" y="919"/>
                </a:cubicBezTo>
                <a:cubicBezTo>
                  <a:pt x="12256" y="953"/>
                  <a:pt x="12301" y="964"/>
                  <a:pt x="12347" y="975"/>
                </a:cubicBezTo>
                <a:cubicBezTo>
                  <a:pt x="12341" y="981"/>
                  <a:pt x="12330" y="987"/>
                  <a:pt x="12324" y="992"/>
                </a:cubicBezTo>
                <a:cubicBezTo>
                  <a:pt x="12307" y="987"/>
                  <a:pt x="12290" y="975"/>
                  <a:pt x="12279" y="964"/>
                </a:cubicBezTo>
                <a:cubicBezTo>
                  <a:pt x="12267" y="975"/>
                  <a:pt x="12256" y="981"/>
                  <a:pt x="12245" y="992"/>
                </a:cubicBezTo>
                <a:lnTo>
                  <a:pt x="12256" y="964"/>
                </a:lnTo>
                <a:cubicBezTo>
                  <a:pt x="12188" y="947"/>
                  <a:pt x="12137" y="902"/>
                  <a:pt x="12063" y="890"/>
                </a:cubicBezTo>
                <a:cubicBezTo>
                  <a:pt x="12069" y="890"/>
                  <a:pt x="12069" y="885"/>
                  <a:pt x="12069" y="879"/>
                </a:cubicBezTo>
                <a:close/>
                <a:moveTo>
                  <a:pt x="12716" y="1056"/>
                </a:moveTo>
                <a:cubicBezTo>
                  <a:pt x="12734" y="1056"/>
                  <a:pt x="12755" y="1070"/>
                  <a:pt x="12755" y="1089"/>
                </a:cubicBezTo>
                <a:cubicBezTo>
                  <a:pt x="12752" y="1095"/>
                  <a:pt x="12746" y="1098"/>
                  <a:pt x="12738" y="1098"/>
                </a:cubicBezTo>
                <a:cubicBezTo>
                  <a:pt x="12721" y="1098"/>
                  <a:pt x="12697" y="1082"/>
                  <a:pt x="12693" y="1066"/>
                </a:cubicBezTo>
                <a:cubicBezTo>
                  <a:pt x="12698" y="1059"/>
                  <a:pt x="12707" y="1056"/>
                  <a:pt x="12716" y="1056"/>
                </a:cubicBezTo>
                <a:close/>
                <a:moveTo>
                  <a:pt x="6189" y="923"/>
                </a:moveTo>
                <a:cubicBezTo>
                  <a:pt x="6197" y="923"/>
                  <a:pt x="6205" y="923"/>
                  <a:pt x="6213" y="924"/>
                </a:cubicBezTo>
                <a:cubicBezTo>
                  <a:pt x="6169" y="946"/>
                  <a:pt x="6125" y="963"/>
                  <a:pt x="6076" y="974"/>
                </a:cubicBezTo>
                <a:lnTo>
                  <a:pt x="6076" y="974"/>
                </a:lnTo>
                <a:cubicBezTo>
                  <a:pt x="6075" y="974"/>
                  <a:pt x="6073" y="974"/>
                  <a:pt x="6072" y="974"/>
                </a:cubicBezTo>
                <a:lnTo>
                  <a:pt x="6072" y="974"/>
                </a:lnTo>
                <a:cubicBezTo>
                  <a:pt x="6072" y="974"/>
                  <a:pt x="6072" y="975"/>
                  <a:pt x="6071" y="975"/>
                </a:cubicBezTo>
                <a:cubicBezTo>
                  <a:pt x="6073" y="975"/>
                  <a:pt x="6074" y="975"/>
                  <a:pt x="6076" y="974"/>
                </a:cubicBezTo>
                <a:lnTo>
                  <a:pt x="6076" y="974"/>
                </a:lnTo>
                <a:cubicBezTo>
                  <a:pt x="6078" y="975"/>
                  <a:pt x="6080" y="975"/>
                  <a:pt x="6083" y="975"/>
                </a:cubicBezTo>
                <a:cubicBezTo>
                  <a:pt x="5969" y="1009"/>
                  <a:pt x="5856" y="1055"/>
                  <a:pt x="5754" y="1106"/>
                </a:cubicBezTo>
                <a:lnTo>
                  <a:pt x="5742" y="1089"/>
                </a:lnTo>
                <a:cubicBezTo>
                  <a:pt x="5841" y="1047"/>
                  <a:pt x="5948" y="973"/>
                  <a:pt x="6052" y="973"/>
                </a:cubicBezTo>
                <a:cubicBezTo>
                  <a:pt x="6059" y="973"/>
                  <a:pt x="6066" y="973"/>
                  <a:pt x="6072" y="974"/>
                </a:cubicBezTo>
                <a:lnTo>
                  <a:pt x="6072" y="974"/>
                </a:lnTo>
                <a:cubicBezTo>
                  <a:pt x="6097" y="937"/>
                  <a:pt x="6144" y="923"/>
                  <a:pt x="6189" y="923"/>
                </a:cubicBezTo>
                <a:close/>
                <a:moveTo>
                  <a:pt x="5814" y="1128"/>
                </a:moveTo>
                <a:cubicBezTo>
                  <a:pt x="5826" y="1128"/>
                  <a:pt x="5838" y="1132"/>
                  <a:pt x="5850" y="1140"/>
                </a:cubicBezTo>
                <a:cubicBezTo>
                  <a:pt x="5809" y="1150"/>
                  <a:pt x="5768" y="1175"/>
                  <a:pt x="5718" y="1175"/>
                </a:cubicBezTo>
                <a:cubicBezTo>
                  <a:pt x="5713" y="1175"/>
                  <a:pt x="5708" y="1174"/>
                  <a:pt x="5703" y="1174"/>
                </a:cubicBezTo>
                <a:cubicBezTo>
                  <a:pt x="5741" y="1161"/>
                  <a:pt x="5777" y="1128"/>
                  <a:pt x="5814" y="1128"/>
                </a:cubicBezTo>
                <a:close/>
                <a:moveTo>
                  <a:pt x="10020" y="1157"/>
                </a:moveTo>
                <a:cubicBezTo>
                  <a:pt x="10026" y="1157"/>
                  <a:pt x="10032" y="1157"/>
                  <a:pt x="10032" y="1163"/>
                </a:cubicBezTo>
                <a:cubicBezTo>
                  <a:pt x="10044" y="1167"/>
                  <a:pt x="10056" y="1171"/>
                  <a:pt x="10068" y="1171"/>
                </a:cubicBezTo>
                <a:cubicBezTo>
                  <a:pt x="10073" y="1171"/>
                  <a:pt x="10078" y="1170"/>
                  <a:pt x="10083" y="1168"/>
                </a:cubicBezTo>
                <a:cubicBezTo>
                  <a:pt x="10100" y="1174"/>
                  <a:pt x="10111" y="1180"/>
                  <a:pt x="10128" y="1180"/>
                </a:cubicBezTo>
                <a:cubicBezTo>
                  <a:pt x="10114" y="1184"/>
                  <a:pt x="10099" y="1186"/>
                  <a:pt x="10086" y="1186"/>
                </a:cubicBezTo>
                <a:cubicBezTo>
                  <a:pt x="10066" y="1186"/>
                  <a:pt x="10048" y="1183"/>
                  <a:pt x="10032" y="1180"/>
                </a:cubicBezTo>
                <a:cubicBezTo>
                  <a:pt x="10026" y="1168"/>
                  <a:pt x="10026" y="1163"/>
                  <a:pt x="10020" y="1157"/>
                </a:cubicBezTo>
                <a:close/>
                <a:moveTo>
                  <a:pt x="5572" y="1151"/>
                </a:moveTo>
                <a:cubicBezTo>
                  <a:pt x="5579" y="1151"/>
                  <a:pt x="5585" y="1153"/>
                  <a:pt x="5589" y="1157"/>
                </a:cubicBezTo>
                <a:cubicBezTo>
                  <a:pt x="5597" y="1177"/>
                  <a:pt x="5576" y="1192"/>
                  <a:pt x="5555" y="1192"/>
                </a:cubicBezTo>
                <a:cubicBezTo>
                  <a:pt x="5547" y="1192"/>
                  <a:pt x="5539" y="1190"/>
                  <a:pt x="5532" y="1185"/>
                </a:cubicBezTo>
                <a:cubicBezTo>
                  <a:pt x="5524" y="1168"/>
                  <a:pt x="5551" y="1151"/>
                  <a:pt x="5572" y="1151"/>
                </a:cubicBezTo>
                <a:close/>
                <a:moveTo>
                  <a:pt x="9467" y="1190"/>
                </a:moveTo>
                <a:lnTo>
                  <a:pt x="9467" y="1190"/>
                </a:lnTo>
                <a:cubicBezTo>
                  <a:pt x="9468" y="1192"/>
                  <a:pt x="9469" y="1194"/>
                  <a:pt x="9470" y="1197"/>
                </a:cubicBezTo>
                <a:lnTo>
                  <a:pt x="9470" y="1191"/>
                </a:lnTo>
                <a:cubicBezTo>
                  <a:pt x="9469" y="1191"/>
                  <a:pt x="9468" y="1191"/>
                  <a:pt x="9467" y="1190"/>
                </a:cubicBezTo>
                <a:close/>
                <a:moveTo>
                  <a:pt x="10159" y="1184"/>
                </a:moveTo>
                <a:cubicBezTo>
                  <a:pt x="10245" y="1184"/>
                  <a:pt x="10331" y="1205"/>
                  <a:pt x="10412" y="1225"/>
                </a:cubicBezTo>
                <a:cubicBezTo>
                  <a:pt x="10399" y="1226"/>
                  <a:pt x="10387" y="1226"/>
                  <a:pt x="10375" y="1226"/>
                </a:cubicBezTo>
                <a:cubicBezTo>
                  <a:pt x="10291" y="1226"/>
                  <a:pt x="10207" y="1210"/>
                  <a:pt x="10128" y="1185"/>
                </a:cubicBezTo>
                <a:cubicBezTo>
                  <a:pt x="10138" y="1185"/>
                  <a:pt x="10149" y="1184"/>
                  <a:pt x="10159" y="1184"/>
                </a:cubicBezTo>
                <a:close/>
                <a:moveTo>
                  <a:pt x="8591" y="1236"/>
                </a:moveTo>
                <a:cubicBezTo>
                  <a:pt x="8596" y="1242"/>
                  <a:pt x="8608" y="1248"/>
                  <a:pt x="8619" y="1248"/>
                </a:cubicBezTo>
                <a:cubicBezTo>
                  <a:pt x="8608" y="1248"/>
                  <a:pt x="8596" y="1253"/>
                  <a:pt x="8585" y="1253"/>
                </a:cubicBezTo>
                <a:cubicBezTo>
                  <a:pt x="8585" y="1248"/>
                  <a:pt x="8585" y="1242"/>
                  <a:pt x="8591" y="1236"/>
                </a:cubicBezTo>
                <a:close/>
                <a:moveTo>
                  <a:pt x="8506" y="1259"/>
                </a:moveTo>
                <a:cubicBezTo>
                  <a:pt x="8494" y="1259"/>
                  <a:pt x="8489" y="1265"/>
                  <a:pt x="8477" y="1265"/>
                </a:cubicBezTo>
                <a:lnTo>
                  <a:pt x="8489" y="1259"/>
                </a:lnTo>
                <a:close/>
                <a:moveTo>
                  <a:pt x="9924" y="1163"/>
                </a:moveTo>
                <a:cubicBezTo>
                  <a:pt x="9952" y="1163"/>
                  <a:pt x="9981" y="1163"/>
                  <a:pt x="10015" y="1174"/>
                </a:cubicBezTo>
                <a:cubicBezTo>
                  <a:pt x="10009" y="1191"/>
                  <a:pt x="10009" y="1208"/>
                  <a:pt x="10009" y="1225"/>
                </a:cubicBezTo>
                <a:cubicBezTo>
                  <a:pt x="10043" y="1225"/>
                  <a:pt x="10083" y="1225"/>
                  <a:pt x="10117" y="1242"/>
                </a:cubicBezTo>
                <a:cubicBezTo>
                  <a:pt x="10123" y="1231"/>
                  <a:pt x="10128" y="1214"/>
                  <a:pt x="10128" y="1208"/>
                </a:cubicBezTo>
                <a:cubicBezTo>
                  <a:pt x="10128" y="1214"/>
                  <a:pt x="10128" y="1236"/>
                  <a:pt x="10128" y="1248"/>
                </a:cubicBezTo>
                <a:cubicBezTo>
                  <a:pt x="10179" y="1248"/>
                  <a:pt x="10230" y="1253"/>
                  <a:pt x="10276" y="1265"/>
                </a:cubicBezTo>
                <a:cubicBezTo>
                  <a:pt x="9981" y="1231"/>
                  <a:pt x="9680" y="1214"/>
                  <a:pt x="9374" y="1214"/>
                </a:cubicBezTo>
                <a:cubicBezTo>
                  <a:pt x="9243" y="1214"/>
                  <a:pt x="9118" y="1219"/>
                  <a:pt x="8988" y="1225"/>
                </a:cubicBezTo>
                <a:cubicBezTo>
                  <a:pt x="9022" y="1219"/>
                  <a:pt x="9050" y="1219"/>
                  <a:pt x="9084" y="1214"/>
                </a:cubicBezTo>
                <a:cubicBezTo>
                  <a:pt x="9084" y="1202"/>
                  <a:pt x="9090" y="1185"/>
                  <a:pt x="9090" y="1174"/>
                </a:cubicBezTo>
                <a:cubicBezTo>
                  <a:pt x="9096" y="1180"/>
                  <a:pt x="9101" y="1197"/>
                  <a:pt x="9107" y="1202"/>
                </a:cubicBezTo>
                <a:cubicBezTo>
                  <a:pt x="9193" y="1194"/>
                  <a:pt x="9276" y="1181"/>
                  <a:pt x="9359" y="1181"/>
                </a:cubicBezTo>
                <a:cubicBezTo>
                  <a:pt x="9395" y="1181"/>
                  <a:pt x="9431" y="1184"/>
                  <a:pt x="9467" y="1190"/>
                </a:cubicBezTo>
                <a:lnTo>
                  <a:pt x="9467" y="1190"/>
                </a:lnTo>
                <a:cubicBezTo>
                  <a:pt x="9464" y="1183"/>
                  <a:pt x="9463" y="1177"/>
                  <a:pt x="9459" y="1168"/>
                </a:cubicBezTo>
                <a:lnTo>
                  <a:pt x="9464" y="1168"/>
                </a:lnTo>
                <a:lnTo>
                  <a:pt x="9487" y="1191"/>
                </a:lnTo>
                <a:cubicBezTo>
                  <a:pt x="9532" y="1185"/>
                  <a:pt x="9578" y="1185"/>
                  <a:pt x="9623" y="1185"/>
                </a:cubicBezTo>
                <a:cubicBezTo>
                  <a:pt x="9623" y="1185"/>
                  <a:pt x="9623" y="1180"/>
                  <a:pt x="9623" y="1180"/>
                </a:cubicBezTo>
                <a:cubicBezTo>
                  <a:pt x="9714" y="1185"/>
                  <a:pt x="9805" y="1191"/>
                  <a:pt x="9896" y="1191"/>
                </a:cubicBezTo>
                <a:cubicBezTo>
                  <a:pt x="9930" y="1202"/>
                  <a:pt x="9964" y="1214"/>
                  <a:pt x="9998" y="1219"/>
                </a:cubicBezTo>
                <a:cubicBezTo>
                  <a:pt x="9992" y="1202"/>
                  <a:pt x="9981" y="1185"/>
                  <a:pt x="9975" y="1168"/>
                </a:cubicBezTo>
                <a:cubicBezTo>
                  <a:pt x="9958" y="1168"/>
                  <a:pt x="9941" y="1163"/>
                  <a:pt x="9924" y="1163"/>
                </a:cubicBezTo>
                <a:close/>
                <a:moveTo>
                  <a:pt x="12818" y="1185"/>
                </a:moveTo>
                <a:lnTo>
                  <a:pt x="12818" y="1185"/>
                </a:lnTo>
                <a:cubicBezTo>
                  <a:pt x="12863" y="1208"/>
                  <a:pt x="12937" y="1208"/>
                  <a:pt x="12948" y="1270"/>
                </a:cubicBezTo>
                <a:cubicBezTo>
                  <a:pt x="12903" y="1248"/>
                  <a:pt x="12852" y="1231"/>
                  <a:pt x="12818" y="1185"/>
                </a:cubicBezTo>
                <a:close/>
                <a:moveTo>
                  <a:pt x="8215" y="1238"/>
                </a:moveTo>
                <a:cubicBezTo>
                  <a:pt x="8225" y="1238"/>
                  <a:pt x="8233" y="1243"/>
                  <a:pt x="8233" y="1253"/>
                </a:cubicBezTo>
                <a:cubicBezTo>
                  <a:pt x="8230" y="1265"/>
                  <a:pt x="8218" y="1273"/>
                  <a:pt x="8207" y="1273"/>
                </a:cubicBezTo>
                <a:cubicBezTo>
                  <a:pt x="8197" y="1273"/>
                  <a:pt x="8188" y="1267"/>
                  <a:pt x="8188" y="1253"/>
                </a:cubicBezTo>
                <a:cubicBezTo>
                  <a:pt x="8191" y="1244"/>
                  <a:pt x="8204" y="1238"/>
                  <a:pt x="8215" y="1238"/>
                </a:cubicBezTo>
                <a:close/>
                <a:moveTo>
                  <a:pt x="8097" y="1304"/>
                </a:moveTo>
                <a:cubicBezTo>
                  <a:pt x="8097" y="1304"/>
                  <a:pt x="8097" y="1310"/>
                  <a:pt x="8103" y="1310"/>
                </a:cubicBezTo>
                <a:lnTo>
                  <a:pt x="8097" y="1310"/>
                </a:lnTo>
                <a:cubicBezTo>
                  <a:pt x="8097" y="1310"/>
                  <a:pt x="8097" y="1304"/>
                  <a:pt x="8097" y="1304"/>
                </a:cubicBezTo>
                <a:close/>
                <a:moveTo>
                  <a:pt x="13216" y="1332"/>
                </a:moveTo>
                <a:lnTo>
                  <a:pt x="13216" y="1332"/>
                </a:lnTo>
                <a:cubicBezTo>
                  <a:pt x="13216" y="1333"/>
                  <a:pt x="13215" y="1333"/>
                  <a:pt x="13215" y="1333"/>
                </a:cubicBezTo>
                <a:cubicBezTo>
                  <a:pt x="13216" y="1334"/>
                  <a:pt x="13217" y="1334"/>
                  <a:pt x="13218" y="1335"/>
                </a:cubicBezTo>
                <a:lnTo>
                  <a:pt x="13218" y="1335"/>
                </a:lnTo>
                <a:cubicBezTo>
                  <a:pt x="13217" y="1334"/>
                  <a:pt x="13217" y="1333"/>
                  <a:pt x="13216" y="1332"/>
                </a:cubicBezTo>
                <a:close/>
                <a:moveTo>
                  <a:pt x="10406" y="1236"/>
                </a:moveTo>
                <a:lnTo>
                  <a:pt x="10406" y="1236"/>
                </a:lnTo>
                <a:cubicBezTo>
                  <a:pt x="10599" y="1265"/>
                  <a:pt x="10792" y="1304"/>
                  <a:pt x="10979" y="1367"/>
                </a:cubicBezTo>
                <a:cubicBezTo>
                  <a:pt x="10923" y="1361"/>
                  <a:pt x="10866" y="1338"/>
                  <a:pt x="10803" y="1338"/>
                </a:cubicBezTo>
                <a:cubicBezTo>
                  <a:pt x="10792" y="1338"/>
                  <a:pt x="10781" y="1338"/>
                  <a:pt x="10769" y="1333"/>
                </a:cubicBezTo>
                <a:cubicBezTo>
                  <a:pt x="10769" y="1333"/>
                  <a:pt x="10769" y="1327"/>
                  <a:pt x="10764" y="1321"/>
                </a:cubicBezTo>
                <a:cubicBezTo>
                  <a:pt x="10645" y="1287"/>
                  <a:pt x="10520" y="1276"/>
                  <a:pt x="10406" y="1236"/>
                </a:cubicBezTo>
                <a:close/>
                <a:moveTo>
                  <a:pt x="12908" y="1163"/>
                </a:moveTo>
                <a:cubicBezTo>
                  <a:pt x="13008" y="1213"/>
                  <a:pt x="13146" y="1241"/>
                  <a:pt x="13216" y="1332"/>
                </a:cubicBezTo>
                <a:lnTo>
                  <a:pt x="13216" y="1332"/>
                </a:lnTo>
                <a:cubicBezTo>
                  <a:pt x="13222" y="1331"/>
                  <a:pt x="13227" y="1331"/>
                  <a:pt x="13233" y="1331"/>
                </a:cubicBezTo>
                <a:cubicBezTo>
                  <a:pt x="13278" y="1331"/>
                  <a:pt x="13320" y="1366"/>
                  <a:pt x="13345" y="1401"/>
                </a:cubicBezTo>
                <a:cubicBezTo>
                  <a:pt x="13301" y="1384"/>
                  <a:pt x="13257" y="1362"/>
                  <a:pt x="13218" y="1335"/>
                </a:cubicBezTo>
                <a:lnTo>
                  <a:pt x="13218" y="1335"/>
                </a:lnTo>
                <a:cubicBezTo>
                  <a:pt x="13219" y="1336"/>
                  <a:pt x="13220" y="1337"/>
                  <a:pt x="13220" y="1338"/>
                </a:cubicBezTo>
                <a:cubicBezTo>
                  <a:pt x="13118" y="1276"/>
                  <a:pt x="13016" y="1225"/>
                  <a:pt x="12903" y="1180"/>
                </a:cubicBezTo>
                <a:lnTo>
                  <a:pt x="12908" y="1163"/>
                </a:lnTo>
                <a:close/>
                <a:moveTo>
                  <a:pt x="11771" y="1387"/>
                </a:moveTo>
                <a:cubicBezTo>
                  <a:pt x="11784" y="1387"/>
                  <a:pt x="11789" y="1395"/>
                  <a:pt x="11785" y="1412"/>
                </a:cubicBezTo>
                <a:cubicBezTo>
                  <a:pt x="11778" y="1416"/>
                  <a:pt x="11772" y="1418"/>
                  <a:pt x="11767" y="1418"/>
                </a:cubicBezTo>
                <a:cubicBezTo>
                  <a:pt x="11757" y="1418"/>
                  <a:pt x="11753" y="1409"/>
                  <a:pt x="11757" y="1389"/>
                </a:cubicBezTo>
                <a:cubicBezTo>
                  <a:pt x="11762" y="1388"/>
                  <a:pt x="11767" y="1387"/>
                  <a:pt x="11771" y="1387"/>
                </a:cubicBezTo>
                <a:close/>
                <a:moveTo>
                  <a:pt x="5260" y="1310"/>
                </a:moveTo>
                <a:lnTo>
                  <a:pt x="5260" y="1310"/>
                </a:lnTo>
                <a:cubicBezTo>
                  <a:pt x="5220" y="1338"/>
                  <a:pt x="5181" y="1355"/>
                  <a:pt x="5135" y="1367"/>
                </a:cubicBezTo>
                <a:cubicBezTo>
                  <a:pt x="5124" y="1389"/>
                  <a:pt x="5101" y="1407"/>
                  <a:pt x="5107" y="1435"/>
                </a:cubicBezTo>
                <a:cubicBezTo>
                  <a:pt x="5152" y="1435"/>
                  <a:pt x="5192" y="1407"/>
                  <a:pt x="5232" y="1384"/>
                </a:cubicBezTo>
                <a:cubicBezTo>
                  <a:pt x="5232" y="1389"/>
                  <a:pt x="5232" y="1407"/>
                  <a:pt x="5232" y="1412"/>
                </a:cubicBezTo>
                <a:cubicBezTo>
                  <a:pt x="5215" y="1418"/>
                  <a:pt x="5192" y="1424"/>
                  <a:pt x="5175" y="1429"/>
                </a:cubicBezTo>
                <a:cubicBezTo>
                  <a:pt x="5175" y="1441"/>
                  <a:pt x="5181" y="1458"/>
                  <a:pt x="5181" y="1469"/>
                </a:cubicBezTo>
                <a:lnTo>
                  <a:pt x="5164" y="1446"/>
                </a:lnTo>
                <a:cubicBezTo>
                  <a:pt x="5101" y="1480"/>
                  <a:pt x="5033" y="1492"/>
                  <a:pt x="4982" y="1537"/>
                </a:cubicBezTo>
                <a:cubicBezTo>
                  <a:pt x="4982" y="1531"/>
                  <a:pt x="4976" y="1526"/>
                  <a:pt x="4976" y="1526"/>
                </a:cubicBezTo>
                <a:cubicBezTo>
                  <a:pt x="5022" y="1497"/>
                  <a:pt x="5062" y="1469"/>
                  <a:pt x="5107" y="1441"/>
                </a:cubicBezTo>
                <a:cubicBezTo>
                  <a:pt x="5101" y="1429"/>
                  <a:pt x="5101" y="1407"/>
                  <a:pt x="5096" y="1395"/>
                </a:cubicBezTo>
                <a:cubicBezTo>
                  <a:pt x="5084" y="1401"/>
                  <a:pt x="5056" y="1412"/>
                  <a:pt x="5039" y="1418"/>
                </a:cubicBezTo>
                <a:cubicBezTo>
                  <a:pt x="5101" y="1367"/>
                  <a:pt x="5181" y="1321"/>
                  <a:pt x="5260" y="1310"/>
                </a:cubicBezTo>
                <a:close/>
                <a:moveTo>
                  <a:pt x="4541" y="1585"/>
                </a:moveTo>
                <a:cubicBezTo>
                  <a:pt x="4548" y="1585"/>
                  <a:pt x="4555" y="1586"/>
                  <a:pt x="4562" y="1588"/>
                </a:cubicBezTo>
                <a:cubicBezTo>
                  <a:pt x="4523" y="1616"/>
                  <a:pt x="4483" y="1639"/>
                  <a:pt x="4443" y="1668"/>
                </a:cubicBezTo>
                <a:cubicBezTo>
                  <a:pt x="4437" y="1662"/>
                  <a:pt x="4432" y="1650"/>
                  <a:pt x="4426" y="1645"/>
                </a:cubicBezTo>
                <a:cubicBezTo>
                  <a:pt x="4466" y="1630"/>
                  <a:pt x="4497" y="1585"/>
                  <a:pt x="4541" y="1585"/>
                </a:cubicBezTo>
                <a:close/>
                <a:moveTo>
                  <a:pt x="12767" y="924"/>
                </a:moveTo>
                <a:cubicBezTo>
                  <a:pt x="12833" y="924"/>
                  <a:pt x="12892" y="996"/>
                  <a:pt x="12959" y="996"/>
                </a:cubicBezTo>
                <a:cubicBezTo>
                  <a:pt x="12972" y="996"/>
                  <a:pt x="12985" y="993"/>
                  <a:pt x="12999" y="987"/>
                </a:cubicBezTo>
                <a:lnTo>
                  <a:pt x="12999" y="987"/>
                </a:lnTo>
                <a:cubicBezTo>
                  <a:pt x="12994" y="992"/>
                  <a:pt x="12988" y="1009"/>
                  <a:pt x="12982" y="1015"/>
                </a:cubicBezTo>
                <a:cubicBezTo>
                  <a:pt x="13158" y="1117"/>
                  <a:pt x="13345" y="1191"/>
                  <a:pt x="13521" y="1293"/>
                </a:cubicBezTo>
                <a:cubicBezTo>
                  <a:pt x="13533" y="1282"/>
                  <a:pt x="13544" y="1276"/>
                  <a:pt x="13555" y="1270"/>
                </a:cubicBezTo>
                <a:lnTo>
                  <a:pt x="13555" y="1270"/>
                </a:lnTo>
                <a:cubicBezTo>
                  <a:pt x="13555" y="1276"/>
                  <a:pt x="13550" y="1293"/>
                  <a:pt x="13550" y="1299"/>
                </a:cubicBezTo>
                <a:cubicBezTo>
                  <a:pt x="13640" y="1333"/>
                  <a:pt x="13708" y="1429"/>
                  <a:pt x="13811" y="1441"/>
                </a:cubicBezTo>
                <a:cubicBezTo>
                  <a:pt x="13839" y="1520"/>
                  <a:pt x="13947" y="1526"/>
                  <a:pt x="14003" y="1588"/>
                </a:cubicBezTo>
                <a:cubicBezTo>
                  <a:pt x="14043" y="1616"/>
                  <a:pt x="14106" y="1622"/>
                  <a:pt x="14111" y="1685"/>
                </a:cubicBezTo>
                <a:lnTo>
                  <a:pt x="14066" y="1685"/>
                </a:lnTo>
                <a:cubicBezTo>
                  <a:pt x="14038" y="1639"/>
                  <a:pt x="13986" y="1628"/>
                  <a:pt x="13941" y="1611"/>
                </a:cubicBezTo>
                <a:cubicBezTo>
                  <a:pt x="13941" y="1622"/>
                  <a:pt x="13941" y="1650"/>
                  <a:pt x="13941" y="1662"/>
                </a:cubicBezTo>
                <a:cubicBezTo>
                  <a:pt x="13930" y="1650"/>
                  <a:pt x="13913" y="1639"/>
                  <a:pt x="13901" y="1628"/>
                </a:cubicBezTo>
                <a:cubicBezTo>
                  <a:pt x="13850" y="1616"/>
                  <a:pt x="13850" y="1543"/>
                  <a:pt x="13799" y="1531"/>
                </a:cubicBezTo>
                <a:cubicBezTo>
                  <a:pt x="13788" y="1537"/>
                  <a:pt x="13777" y="1543"/>
                  <a:pt x="13765" y="1548"/>
                </a:cubicBezTo>
                <a:cubicBezTo>
                  <a:pt x="13640" y="1475"/>
                  <a:pt x="13527" y="1384"/>
                  <a:pt x="13385" y="1338"/>
                </a:cubicBezTo>
                <a:cubicBezTo>
                  <a:pt x="13391" y="1327"/>
                  <a:pt x="13402" y="1310"/>
                  <a:pt x="13408" y="1299"/>
                </a:cubicBezTo>
                <a:cubicBezTo>
                  <a:pt x="13396" y="1287"/>
                  <a:pt x="13368" y="1265"/>
                  <a:pt x="13351" y="1253"/>
                </a:cubicBezTo>
                <a:cubicBezTo>
                  <a:pt x="13340" y="1259"/>
                  <a:pt x="13323" y="1270"/>
                  <a:pt x="13311" y="1276"/>
                </a:cubicBezTo>
                <a:lnTo>
                  <a:pt x="13340" y="1299"/>
                </a:lnTo>
                <a:cubicBezTo>
                  <a:pt x="13328" y="1293"/>
                  <a:pt x="13294" y="1287"/>
                  <a:pt x="13283" y="1282"/>
                </a:cubicBezTo>
                <a:lnTo>
                  <a:pt x="13317" y="1270"/>
                </a:lnTo>
                <a:cubicBezTo>
                  <a:pt x="13317" y="1259"/>
                  <a:pt x="13311" y="1242"/>
                  <a:pt x="13311" y="1231"/>
                </a:cubicBezTo>
                <a:cubicBezTo>
                  <a:pt x="13283" y="1219"/>
                  <a:pt x="13255" y="1208"/>
                  <a:pt x="13226" y="1197"/>
                </a:cubicBezTo>
                <a:lnTo>
                  <a:pt x="13215" y="1214"/>
                </a:lnTo>
                <a:cubicBezTo>
                  <a:pt x="13237" y="1231"/>
                  <a:pt x="13260" y="1248"/>
                  <a:pt x="13272" y="1276"/>
                </a:cubicBezTo>
                <a:cubicBezTo>
                  <a:pt x="13255" y="1248"/>
                  <a:pt x="13220" y="1236"/>
                  <a:pt x="13192" y="1236"/>
                </a:cubicBezTo>
                <a:cubicBezTo>
                  <a:pt x="13203" y="1219"/>
                  <a:pt x="13209" y="1202"/>
                  <a:pt x="13220" y="1185"/>
                </a:cubicBezTo>
                <a:cubicBezTo>
                  <a:pt x="13192" y="1174"/>
                  <a:pt x="13164" y="1157"/>
                  <a:pt x="13135" y="1146"/>
                </a:cubicBezTo>
                <a:lnTo>
                  <a:pt x="13135" y="1146"/>
                </a:lnTo>
                <a:cubicBezTo>
                  <a:pt x="13152" y="1163"/>
                  <a:pt x="13181" y="1197"/>
                  <a:pt x="13198" y="1214"/>
                </a:cubicBezTo>
                <a:cubicBezTo>
                  <a:pt x="13169" y="1214"/>
                  <a:pt x="13152" y="1202"/>
                  <a:pt x="13135" y="1180"/>
                </a:cubicBezTo>
                <a:cubicBezTo>
                  <a:pt x="13073" y="1168"/>
                  <a:pt x="13028" y="1134"/>
                  <a:pt x="12976" y="1111"/>
                </a:cubicBezTo>
                <a:lnTo>
                  <a:pt x="12982" y="1077"/>
                </a:lnTo>
                <a:lnTo>
                  <a:pt x="12982" y="1077"/>
                </a:lnTo>
                <a:cubicBezTo>
                  <a:pt x="12965" y="1083"/>
                  <a:pt x="12942" y="1094"/>
                  <a:pt x="12931" y="1100"/>
                </a:cubicBezTo>
                <a:cubicBezTo>
                  <a:pt x="12931" y="1083"/>
                  <a:pt x="12937" y="1066"/>
                  <a:pt x="12937" y="1049"/>
                </a:cubicBezTo>
                <a:lnTo>
                  <a:pt x="12937" y="1049"/>
                </a:lnTo>
                <a:cubicBezTo>
                  <a:pt x="12914" y="1055"/>
                  <a:pt x="12891" y="1060"/>
                  <a:pt x="12869" y="1066"/>
                </a:cubicBezTo>
                <a:cubicBezTo>
                  <a:pt x="12852" y="1055"/>
                  <a:pt x="12835" y="1043"/>
                  <a:pt x="12823" y="1032"/>
                </a:cubicBezTo>
                <a:cubicBezTo>
                  <a:pt x="12846" y="1032"/>
                  <a:pt x="12874" y="1032"/>
                  <a:pt x="12897" y="1021"/>
                </a:cubicBezTo>
                <a:cubicBezTo>
                  <a:pt x="12886" y="1015"/>
                  <a:pt x="12852" y="1009"/>
                  <a:pt x="12835" y="1004"/>
                </a:cubicBezTo>
                <a:cubicBezTo>
                  <a:pt x="12840" y="992"/>
                  <a:pt x="12852" y="975"/>
                  <a:pt x="12852" y="964"/>
                </a:cubicBezTo>
                <a:lnTo>
                  <a:pt x="12852" y="964"/>
                </a:lnTo>
                <a:cubicBezTo>
                  <a:pt x="12840" y="970"/>
                  <a:pt x="12818" y="987"/>
                  <a:pt x="12806" y="992"/>
                </a:cubicBezTo>
                <a:cubicBezTo>
                  <a:pt x="12789" y="975"/>
                  <a:pt x="12721" y="953"/>
                  <a:pt x="12767" y="930"/>
                </a:cubicBezTo>
                <a:lnTo>
                  <a:pt x="12767" y="924"/>
                </a:lnTo>
                <a:close/>
                <a:moveTo>
                  <a:pt x="5033" y="1412"/>
                </a:moveTo>
                <a:cubicBezTo>
                  <a:pt x="5005" y="1452"/>
                  <a:pt x="4954" y="1452"/>
                  <a:pt x="4925" y="1486"/>
                </a:cubicBezTo>
                <a:cubicBezTo>
                  <a:pt x="4636" y="1611"/>
                  <a:pt x="4381" y="1832"/>
                  <a:pt x="4097" y="1951"/>
                </a:cubicBezTo>
                <a:cubicBezTo>
                  <a:pt x="4188" y="1866"/>
                  <a:pt x="4301" y="1821"/>
                  <a:pt x="4398" y="1753"/>
                </a:cubicBezTo>
                <a:cubicBezTo>
                  <a:pt x="4398" y="1747"/>
                  <a:pt x="4386" y="1741"/>
                  <a:pt x="4381" y="1736"/>
                </a:cubicBezTo>
                <a:lnTo>
                  <a:pt x="4381" y="1736"/>
                </a:lnTo>
                <a:cubicBezTo>
                  <a:pt x="4398" y="1741"/>
                  <a:pt x="4409" y="1741"/>
                  <a:pt x="4420" y="1741"/>
                </a:cubicBezTo>
                <a:cubicBezTo>
                  <a:pt x="4568" y="1656"/>
                  <a:pt x="4704" y="1560"/>
                  <a:pt x="4863" y="1492"/>
                </a:cubicBezTo>
                <a:cubicBezTo>
                  <a:pt x="4863" y="1492"/>
                  <a:pt x="4852" y="1480"/>
                  <a:pt x="4846" y="1475"/>
                </a:cubicBezTo>
                <a:lnTo>
                  <a:pt x="4846" y="1475"/>
                </a:lnTo>
                <a:cubicBezTo>
                  <a:pt x="4854" y="1477"/>
                  <a:pt x="4862" y="1478"/>
                  <a:pt x="4870" y="1478"/>
                </a:cubicBezTo>
                <a:cubicBezTo>
                  <a:pt x="4927" y="1478"/>
                  <a:pt x="4978" y="1427"/>
                  <a:pt x="5033" y="1412"/>
                </a:cubicBezTo>
                <a:close/>
                <a:moveTo>
                  <a:pt x="4018" y="1900"/>
                </a:moveTo>
                <a:cubicBezTo>
                  <a:pt x="3989" y="1900"/>
                  <a:pt x="3961" y="1906"/>
                  <a:pt x="3932" y="1906"/>
                </a:cubicBezTo>
                <a:cubicBezTo>
                  <a:pt x="3927" y="1923"/>
                  <a:pt x="3921" y="1946"/>
                  <a:pt x="3921" y="1963"/>
                </a:cubicBezTo>
                <a:cubicBezTo>
                  <a:pt x="3961" y="1951"/>
                  <a:pt x="4001" y="1940"/>
                  <a:pt x="4018" y="1900"/>
                </a:cubicBezTo>
                <a:close/>
                <a:moveTo>
                  <a:pt x="13385" y="1389"/>
                </a:moveTo>
                <a:cubicBezTo>
                  <a:pt x="13674" y="1554"/>
                  <a:pt x="13947" y="1724"/>
                  <a:pt x="14219" y="1906"/>
                </a:cubicBezTo>
                <a:cubicBezTo>
                  <a:pt x="14253" y="1929"/>
                  <a:pt x="14293" y="1940"/>
                  <a:pt x="14298" y="1980"/>
                </a:cubicBezTo>
                <a:cubicBezTo>
                  <a:pt x="14117" y="1838"/>
                  <a:pt x="13913" y="1741"/>
                  <a:pt x="13725" y="1605"/>
                </a:cubicBezTo>
                <a:cubicBezTo>
                  <a:pt x="13708" y="1616"/>
                  <a:pt x="13691" y="1622"/>
                  <a:pt x="13680" y="1628"/>
                </a:cubicBezTo>
                <a:cubicBezTo>
                  <a:pt x="13697" y="1645"/>
                  <a:pt x="13714" y="1662"/>
                  <a:pt x="13731" y="1679"/>
                </a:cubicBezTo>
                <a:lnTo>
                  <a:pt x="13731" y="1690"/>
                </a:lnTo>
                <a:cubicBezTo>
                  <a:pt x="13691" y="1668"/>
                  <a:pt x="13652" y="1650"/>
                  <a:pt x="13612" y="1628"/>
                </a:cubicBezTo>
                <a:cubicBezTo>
                  <a:pt x="13612" y="1622"/>
                  <a:pt x="13618" y="1611"/>
                  <a:pt x="13618" y="1605"/>
                </a:cubicBezTo>
                <a:cubicBezTo>
                  <a:pt x="13635" y="1616"/>
                  <a:pt x="13657" y="1628"/>
                  <a:pt x="13674" y="1633"/>
                </a:cubicBezTo>
                <a:cubicBezTo>
                  <a:pt x="13680" y="1622"/>
                  <a:pt x="13686" y="1605"/>
                  <a:pt x="13686" y="1594"/>
                </a:cubicBezTo>
                <a:cubicBezTo>
                  <a:pt x="13589" y="1520"/>
                  <a:pt x="13481" y="1469"/>
                  <a:pt x="13374" y="1412"/>
                </a:cubicBezTo>
                <a:cubicBezTo>
                  <a:pt x="13379" y="1407"/>
                  <a:pt x="13385" y="1395"/>
                  <a:pt x="13385" y="1389"/>
                </a:cubicBezTo>
                <a:close/>
                <a:moveTo>
                  <a:pt x="4083" y="1949"/>
                </a:moveTo>
                <a:cubicBezTo>
                  <a:pt x="4092" y="1949"/>
                  <a:pt x="4099" y="1957"/>
                  <a:pt x="4103" y="1974"/>
                </a:cubicBezTo>
                <a:cubicBezTo>
                  <a:pt x="4096" y="1983"/>
                  <a:pt x="4088" y="1988"/>
                  <a:pt x="4082" y="1988"/>
                </a:cubicBezTo>
                <a:cubicBezTo>
                  <a:pt x="4073" y="1988"/>
                  <a:pt x="4066" y="1979"/>
                  <a:pt x="4063" y="1963"/>
                </a:cubicBezTo>
                <a:cubicBezTo>
                  <a:pt x="4070" y="1953"/>
                  <a:pt x="4077" y="1949"/>
                  <a:pt x="4083" y="1949"/>
                </a:cubicBezTo>
                <a:close/>
                <a:moveTo>
                  <a:pt x="5161" y="2073"/>
                </a:moveTo>
                <a:cubicBezTo>
                  <a:pt x="5167" y="2073"/>
                  <a:pt x="5173" y="2077"/>
                  <a:pt x="5181" y="2087"/>
                </a:cubicBezTo>
                <a:cubicBezTo>
                  <a:pt x="5174" y="2100"/>
                  <a:pt x="5168" y="2107"/>
                  <a:pt x="5161" y="2107"/>
                </a:cubicBezTo>
                <a:cubicBezTo>
                  <a:pt x="5155" y="2107"/>
                  <a:pt x="5148" y="2103"/>
                  <a:pt x="5141" y="2093"/>
                </a:cubicBezTo>
                <a:cubicBezTo>
                  <a:pt x="5147" y="2080"/>
                  <a:pt x="5154" y="2073"/>
                  <a:pt x="5161" y="2073"/>
                </a:cubicBezTo>
                <a:close/>
                <a:moveTo>
                  <a:pt x="4267" y="1934"/>
                </a:moveTo>
                <a:cubicBezTo>
                  <a:pt x="4250" y="1963"/>
                  <a:pt x="4159" y="1974"/>
                  <a:pt x="4205" y="2019"/>
                </a:cubicBezTo>
                <a:cubicBezTo>
                  <a:pt x="4193" y="2014"/>
                  <a:pt x="4182" y="2008"/>
                  <a:pt x="4171" y="2002"/>
                </a:cubicBezTo>
                <a:cubicBezTo>
                  <a:pt x="4108" y="2059"/>
                  <a:pt x="4035" y="2104"/>
                  <a:pt x="3949" y="2127"/>
                </a:cubicBezTo>
                <a:cubicBezTo>
                  <a:pt x="4035" y="2070"/>
                  <a:pt x="4125" y="2025"/>
                  <a:pt x="4205" y="1957"/>
                </a:cubicBezTo>
                <a:cubicBezTo>
                  <a:pt x="4222" y="1940"/>
                  <a:pt x="4245" y="1934"/>
                  <a:pt x="4267" y="1934"/>
                </a:cubicBezTo>
                <a:close/>
                <a:moveTo>
                  <a:pt x="14304" y="1974"/>
                </a:moveTo>
                <a:lnTo>
                  <a:pt x="14304" y="1974"/>
                </a:lnTo>
                <a:cubicBezTo>
                  <a:pt x="14406" y="2025"/>
                  <a:pt x="14497" y="2104"/>
                  <a:pt x="14588" y="2161"/>
                </a:cubicBezTo>
                <a:cubicBezTo>
                  <a:pt x="14480" y="2127"/>
                  <a:pt x="14395" y="2042"/>
                  <a:pt x="14304" y="1974"/>
                </a:cubicBezTo>
                <a:close/>
                <a:moveTo>
                  <a:pt x="4057" y="1980"/>
                </a:moveTo>
                <a:cubicBezTo>
                  <a:pt x="4040" y="2019"/>
                  <a:pt x="3995" y="2042"/>
                  <a:pt x="3961" y="2065"/>
                </a:cubicBezTo>
                <a:cubicBezTo>
                  <a:pt x="3893" y="2110"/>
                  <a:pt x="3836" y="2167"/>
                  <a:pt x="3757" y="2190"/>
                </a:cubicBezTo>
                <a:cubicBezTo>
                  <a:pt x="3836" y="2099"/>
                  <a:pt x="3955" y="2042"/>
                  <a:pt x="4057" y="1980"/>
                </a:cubicBezTo>
                <a:close/>
                <a:moveTo>
                  <a:pt x="14616" y="2256"/>
                </a:moveTo>
                <a:cubicBezTo>
                  <a:pt x="14630" y="2256"/>
                  <a:pt x="14649" y="2279"/>
                  <a:pt x="14645" y="2292"/>
                </a:cubicBezTo>
                <a:cubicBezTo>
                  <a:pt x="14640" y="2298"/>
                  <a:pt x="14635" y="2300"/>
                  <a:pt x="14630" y="2300"/>
                </a:cubicBezTo>
                <a:cubicBezTo>
                  <a:pt x="14615" y="2300"/>
                  <a:pt x="14601" y="2280"/>
                  <a:pt x="14605" y="2263"/>
                </a:cubicBezTo>
                <a:cubicBezTo>
                  <a:pt x="14608" y="2258"/>
                  <a:pt x="14612" y="2256"/>
                  <a:pt x="14616" y="2256"/>
                </a:cubicBezTo>
                <a:close/>
                <a:moveTo>
                  <a:pt x="14594" y="2172"/>
                </a:moveTo>
                <a:lnTo>
                  <a:pt x="14594" y="2172"/>
                </a:lnTo>
                <a:cubicBezTo>
                  <a:pt x="14718" y="2258"/>
                  <a:pt x="14832" y="2354"/>
                  <a:pt x="14945" y="2450"/>
                </a:cubicBezTo>
                <a:cubicBezTo>
                  <a:pt x="14809" y="2388"/>
                  <a:pt x="14696" y="2280"/>
                  <a:pt x="14594" y="2172"/>
                </a:cubicBezTo>
                <a:close/>
                <a:moveTo>
                  <a:pt x="13918" y="2465"/>
                </a:moveTo>
                <a:cubicBezTo>
                  <a:pt x="13939" y="2465"/>
                  <a:pt x="13961" y="2488"/>
                  <a:pt x="13947" y="2507"/>
                </a:cubicBezTo>
                <a:cubicBezTo>
                  <a:pt x="13944" y="2509"/>
                  <a:pt x="13940" y="2510"/>
                  <a:pt x="13937" y="2510"/>
                </a:cubicBezTo>
                <a:cubicBezTo>
                  <a:pt x="13916" y="2510"/>
                  <a:pt x="13892" y="2482"/>
                  <a:pt x="13907" y="2468"/>
                </a:cubicBezTo>
                <a:cubicBezTo>
                  <a:pt x="13911" y="2466"/>
                  <a:pt x="13914" y="2465"/>
                  <a:pt x="13918" y="2465"/>
                </a:cubicBezTo>
                <a:close/>
                <a:moveTo>
                  <a:pt x="3098" y="2530"/>
                </a:moveTo>
                <a:lnTo>
                  <a:pt x="3098" y="2530"/>
                </a:lnTo>
                <a:cubicBezTo>
                  <a:pt x="3097" y="2532"/>
                  <a:pt x="3097" y="2534"/>
                  <a:pt x="3096" y="2537"/>
                </a:cubicBezTo>
                <a:lnTo>
                  <a:pt x="3096" y="2537"/>
                </a:lnTo>
                <a:cubicBezTo>
                  <a:pt x="3097" y="2535"/>
                  <a:pt x="3098" y="2532"/>
                  <a:pt x="3098" y="2530"/>
                </a:cubicBezTo>
                <a:close/>
                <a:moveTo>
                  <a:pt x="3490" y="2479"/>
                </a:moveTo>
                <a:cubicBezTo>
                  <a:pt x="3490" y="2496"/>
                  <a:pt x="3490" y="2519"/>
                  <a:pt x="3490" y="2536"/>
                </a:cubicBezTo>
                <a:cubicBezTo>
                  <a:pt x="3479" y="2530"/>
                  <a:pt x="3467" y="2524"/>
                  <a:pt x="3450" y="2513"/>
                </a:cubicBezTo>
                <a:cubicBezTo>
                  <a:pt x="3433" y="2530"/>
                  <a:pt x="3422" y="2547"/>
                  <a:pt x="3405" y="2564"/>
                </a:cubicBezTo>
                <a:lnTo>
                  <a:pt x="3393" y="2541"/>
                </a:lnTo>
                <a:cubicBezTo>
                  <a:pt x="3427" y="2524"/>
                  <a:pt x="3462" y="2502"/>
                  <a:pt x="3490" y="2479"/>
                </a:cubicBezTo>
                <a:close/>
                <a:moveTo>
                  <a:pt x="15025" y="2591"/>
                </a:moveTo>
                <a:cubicBezTo>
                  <a:pt x="15033" y="2591"/>
                  <a:pt x="15038" y="2598"/>
                  <a:pt x="15042" y="2615"/>
                </a:cubicBezTo>
                <a:cubicBezTo>
                  <a:pt x="15035" y="2621"/>
                  <a:pt x="15030" y="2625"/>
                  <a:pt x="15025" y="2625"/>
                </a:cubicBezTo>
                <a:cubicBezTo>
                  <a:pt x="15017" y="2625"/>
                  <a:pt x="15011" y="2616"/>
                  <a:pt x="15008" y="2598"/>
                </a:cubicBezTo>
                <a:cubicBezTo>
                  <a:pt x="15014" y="2594"/>
                  <a:pt x="15020" y="2591"/>
                  <a:pt x="15025" y="2591"/>
                </a:cubicBezTo>
                <a:close/>
                <a:moveTo>
                  <a:pt x="3342" y="2598"/>
                </a:moveTo>
                <a:cubicBezTo>
                  <a:pt x="3348" y="2604"/>
                  <a:pt x="3365" y="2621"/>
                  <a:pt x="3371" y="2632"/>
                </a:cubicBezTo>
                <a:cubicBezTo>
                  <a:pt x="3365" y="2626"/>
                  <a:pt x="3342" y="2621"/>
                  <a:pt x="3331" y="2621"/>
                </a:cubicBezTo>
                <a:cubicBezTo>
                  <a:pt x="3325" y="2632"/>
                  <a:pt x="3314" y="2660"/>
                  <a:pt x="3308" y="2672"/>
                </a:cubicBezTo>
                <a:cubicBezTo>
                  <a:pt x="3297" y="2638"/>
                  <a:pt x="3303" y="2609"/>
                  <a:pt x="3342" y="2598"/>
                </a:cubicBezTo>
                <a:close/>
                <a:moveTo>
                  <a:pt x="15111" y="2667"/>
                </a:moveTo>
                <a:cubicBezTo>
                  <a:pt x="15128" y="2667"/>
                  <a:pt x="15141" y="2692"/>
                  <a:pt x="15127" y="2706"/>
                </a:cubicBezTo>
                <a:cubicBezTo>
                  <a:pt x="15123" y="2709"/>
                  <a:pt x="15118" y="2710"/>
                  <a:pt x="15114" y="2710"/>
                </a:cubicBezTo>
                <a:cubicBezTo>
                  <a:pt x="15097" y="2710"/>
                  <a:pt x="15085" y="2686"/>
                  <a:pt x="15099" y="2672"/>
                </a:cubicBezTo>
                <a:cubicBezTo>
                  <a:pt x="15103" y="2669"/>
                  <a:pt x="15107" y="2667"/>
                  <a:pt x="15111" y="2667"/>
                </a:cubicBezTo>
                <a:close/>
                <a:moveTo>
                  <a:pt x="3741" y="2688"/>
                </a:moveTo>
                <a:cubicBezTo>
                  <a:pt x="3746" y="2688"/>
                  <a:pt x="3751" y="2692"/>
                  <a:pt x="3757" y="2700"/>
                </a:cubicBezTo>
                <a:cubicBezTo>
                  <a:pt x="3754" y="2715"/>
                  <a:pt x="3747" y="2722"/>
                  <a:pt x="3741" y="2722"/>
                </a:cubicBezTo>
                <a:cubicBezTo>
                  <a:pt x="3734" y="2722"/>
                  <a:pt x="3728" y="2717"/>
                  <a:pt x="3723" y="2706"/>
                </a:cubicBezTo>
                <a:cubicBezTo>
                  <a:pt x="3729" y="2694"/>
                  <a:pt x="3735" y="2688"/>
                  <a:pt x="3741" y="2688"/>
                </a:cubicBezTo>
                <a:close/>
                <a:moveTo>
                  <a:pt x="14236" y="2683"/>
                </a:moveTo>
                <a:cubicBezTo>
                  <a:pt x="14276" y="2711"/>
                  <a:pt x="14316" y="2746"/>
                  <a:pt x="14355" y="2774"/>
                </a:cubicBezTo>
                <a:cubicBezTo>
                  <a:pt x="14310" y="2751"/>
                  <a:pt x="14247" y="2734"/>
                  <a:pt x="14236" y="2683"/>
                </a:cubicBezTo>
                <a:close/>
                <a:moveTo>
                  <a:pt x="15156" y="2721"/>
                </a:moveTo>
                <a:cubicBezTo>
                  <a:pt x="15187" y="2737"/>
                  <a:pt x="15214" y="2758"/>
                  <a:pt x="15240" y="2774"/>
                </a:cubicBezTo>
                <a:cubicBezTo>
                  <a:pt x="15240" y="2780"/>
                  <a:pt x="15229" y="2791"/>
                  <a:pt x="15229" y="2797"/>
                </a:cubicBezTo>
                <a:cubicBezTo>
                  <a:pt x="15196" y="2780"/>
                  <a:pt x="15168" y="2758"/>
                  <a:pt x="15156" y="2721"/>
                </a:cubicBezTo>
                <a:close/>
                <a:moveTo>
                  <a:pt x="4125" y="2740"/>
                </a:moveTo>
                <a:lnTo>
                  <a:pt x="4125" y="2740"/>
                </a:lnTo>
                <a:cubicBezTo>
                  <a:pt x="4091" y="2763"/>
                  <a:pt x="4063" y="2791"/>
                  <a:pt x="4029" y="2819"/>
                </a:cubicBezTo>
                <a:cubicBezTo>
                  <a:pt x="4023" y="2814"/>
                  <a:pt x="4018" y="2808"/>
                  <a:pt x="4012" y="2802"/>
                </a:cubicBezTo>
                <a:cubicBezTo>
                  <a:pt x="4052" y="2780"/>
                  <a:pt x="4086" y="2763"/>
                  <a:pt x="4125" y="2740"/>
                </a:cubicBezTo>
                <a:close/>
                <a:moveTo>
                  <a:pt x="3274" y="2638"/>
                </a:moveTo>
                <a:lnTo>
                  <a:pt x="3274" y="2638"/>
                </a:lnTo>
                <a:cubicBezTo>
                  <a:pt x="3286" y="2660"/>
                  <a:pt x="3269" y="2677"/>
                  <a:pt x="3257" y="2694"/>
                </a:cubicBezTo>
                <a:cubicBezTo>
                  <a:pt x="3257" y="2706"/>
                  <a:pt x="3263" y="2717"/>
                  <a:pt x="3269" y="2729"/>
                </a:cubicBezTo>
                <a:cubicBezTo>
                  <a:pt x="3252" y="2729"/>
                  <a:pt x="3229" y="2723"/>
                  <a:pt x="3218" y="2723"/>
                </a:cubicBezTo>
                <a:cubicBezTo>
                  <a:pt x="3223" y="2729"/>
                  <a:pt x="3229" y="2746"/>
                  <a:pt x="3235" y="2751"/>
                </a:cubicBezTo>
                <a:cubicBezTo>
                  <a:pt x="3222" y="2745"/>
                  <a:pt x="3211" y="2743"/>
                  <a:pt x="3202" y="2743"/>
                </a:cubicBezTo>
                <a:cubicBezTo>
                  <a:pt x="3168" y="2743"/>
                  <a:pt x="3166" y="2780"/>
                  <a:pt x="3206" y="2802"/>
                </a:cubicBezTo>
                <a:cubicBezTo>
                  <a:pt x="3201" y="2808"/>
                  <a:pt x="3189" y="2819"/>
                  <a:pt x="3184" y="2825"/>
                </a:cubicBezTo>
                <a:cubicBezTo>
                  <a:pt x="3172" y="2802"/>
                  <a:pt x="3166" y="2785"/>
                  <a:pt x="3155" y="2768"/>
                </a:cubicBezTo>
                <a:cubicBezTo>
                  <a:pt x="3138" y="2791"/>
                  <a:pt x="3121" y="2797"/>
                  <a:pt x="3093" y="2797"/>
                </a:cubicBezTo>
                <a:cubicBezTo>
                  <a:pt x="3161" y="2746"/>
                  <a:pt x="3212" y="2683"/>
                  <a:pt x="3274" y="2638"/>
                </a:cubicBezTo>
                <a:close/>
                <a:moveTo>
                  <a:pt x="15266" y="2811"/>
                </a:moveTo>
                <a:cubicBezTo>
                  <a:pt x="15282" y="2811"/>
                  <a:pt x="15301" y="2834"/>
                  <a:pt x="15291" y="2853"/>
                </a:cubicBezTo>
                <a:cubicBezTo>
                  <a:pt x="15289" y="2854"/>
                  <a:pt x="15287" y="2854"/>
                  <a:pt x="15285" y="2854"/>
                </a:cubicBezTo>
                <a:cubicBezTo>
                  <a:pt x="15264" y="2854"/>
                  <a:pt x="15242" y="2829"/>
                  <a:pt x="15257" y="2814"/>
                </a:cubicBezTo>
                <a:cubicBezTo>
                  <a:pt x="15260" y="2812"/>
                  <a:pt x="15263" y="2811"/>
                  <a:pt x="15266" y="2811"/>
                </a:cubicBezTo>
                <a:close/>
                <a:moveTo>
                  <a:pt x="3519" y="2871"/>
                </a:moveTo>
                <a:cubicBezTo>
                  <a:pt x="3524" y="2871"/>
                  <a:pt x="3527" y="2873"/>
                  <a:pt x="3530" y="2876"/>
                </a:cubicBezTo>
                <a:cubicBezTo>
                  <a:pt x="3524" y="2899"/>
                  <a:pt x="3496" y="2916"/>
                  <a:pt x="3473" y="2916"/>
                </a:cubicBezTo>
                <a:cubicBezTo>
                  <a:pt x="3464" y="2897"/>
                  <a:pt x="3499" y="2871"/>
                  <a:pt x="3519" y="2871"/>
                </a:cubicBezTo>
                <a:close/>
                <a:moveTo>
                  <a:pt x="4602" y="2655"/>
                </a:moveTo>
                <a:lnTo>
                  <a:pt x="4602" y="2655"/>
                </a:lnTo>
                <a:cubicBezTo>
                  <a:pt x="4562" y="2694"/>
                  <a:pt x="4500" y="2717"/>
                  <a:pt x="4466" y="2768"/>
                </a:cubicBezTo>
                <a:cubicBezTo>
                  <a:pt x="4454" y="2774"/>
                  <a:pt x="4449" y="2780"/>
                  <a:pt x="4437" y="2785"/>
                </a:cubicBezTo>
                <a:cubicBezTo>
                  <a:pt x="4432" y="2785"/>
                  <a:pt x="4432" y="2780"/>
                  <a:pt x="4426" y="2780"/>
                </a:cubicBezTo>
                <a:cubicBezTo>
                  <a:pt x="4318" y="2842"/>
                  <a:pt x="4233" y="2933"/>
                  <a:pt x="4120" y="2990"/>
                </a:cubicBezTo>
                <a:cubicBezTo>
                  <a:pt x="4267" y="2865"/>
                  <a:pt x="4432" y="2751"/>
                  <a:pt x="4602" y="2655"/>
                </a:cubicBezTo>
                <a:close/>
                <a:moveTo>
                  <a:pt x="3008" y="2904"/>
                </a:moveTo>
                <a:lnTo>
                  <a:pt x="3008" y="2904"/>
                </a:lnTo>
                <a:cubicBezTo>
                  <a:pt x="2968" y="2938"/>
                  <a:pt x="2934" y="2972"/>
                  <a:pt x="2888" y="2995"/>
                </a:cubicBezTo>
                <a:cubicBezTo>
                  <a:pt x="2911" y="2967"/>
                  <a:pt x="2934" y="2944"/>
                  <a:pt x="2957" y="2916"/>
                </a:cubicBezTo>
                <a:cubicBezTo>
                  <a:pt x="2974" y="2910"/>
                  <a:pt x="2991" y="2910"/>
                  <a:pt x="3008" y="2904"/>
                </a:cubicBezTo>
                <a:close/>
                <a:moveTo>
                  <a:pt x="15093" y="2581"/>
                </a:moveTo>
                <a:lnTo>
                  <a:pt x="15093" y="2581"/>
                </a:lnTo>
                <a:cubicBezTo>
                  <a:pt x="15252" y="2706"/>
                  <a:pt x="15405" y="2848"/>
                  <a:pt x="15541" y="2995"/>
                </a:cubicBezTo>
                <a:cubicBezTo>
                  <a:pt x="15399" y="2904"/>
                  <a:pt x="15297" y="2768"/>
                  <a:pt x="15167" y="2666"/>
                </a:cubicBezTo>
                <a:cubicBezTo>
                  <a:pt x="15133" y="2643"/>
                  <a:pt x="15110" y="2615"/>
                  <a:pt x="15093" y="2581"/>
                </a:cubicBezTo>
                <a:close/>
                <a:moveTo>
                  <a:pt x="14611" y="2978"/>
                </a:moveTo>
                <a:lnTo>
                  <a:pt x="14611" y="2978"/>
                </a:lnTo>
                <a:cubicBezTo>
                  <a:pt x="14645" y="2995"/>
                  <a:pt x="14667" y="3012"/>
                  <a:pt x="14690" y="3035"/>
                </a:cubicBezTo>
                <a:cubicBezTo>
                  <a:pt x="14690" y="3041"/>
                  <a:pt x="14684" y="3052"/>
                  <a:pt x="14679" y="3058"/>
                </a:cubicBezTo>
                <a:cubicBezTo>
                  <a:pt x="14656" y="3035"/>
                  <a:pt x="14633" y="3007"/>
                  <a:pt x="14611" y="2978"/>
                </a:cubicBezTo>
                <a:close/>
                <a:moveTo>
                  <a:pt x="2588" y="3007"/>
                </a:moveTo>
                <a:cubicBezTo>
                  <a:pt x="2616" y="3024"/>
                  <a:pt x="2622" y="3058"/>
                  <a:pt x="2627" y="3086"/>
                </a:cubicBezTo>
                <a:cubicBezTo>
                  <a:pt x="2616" y="3075"/>
                  <a:pt x="2605" y="3052"/>
                  <a:pt x="2593" y="3035"/>
                </a:cubicBezTo>
                <a:cubicBezTo>
                  <a:pt x="2582" y="3058"/>
                  <a:pt x="2565" y="3075"/>
                  <a:pt x="2548" y="3092"/>
                </a:cubicBezTo>
                <a:lnTo>
                  <a:pt x="2537" y="3041"/>
                </a:lnTo>
                <a:cubicBezTo>
                  <a:pt x="2548" y="3018"/>
                  <a:pt x="2565" y="3007"/>
                  <a:pt x="2588" y="3007"/>
                </a:cubicBezTo>
                <a:close/>
                <a:moveTo>
                  <a:pt x="15337" y="2876"/>
                </a:moveTo>
                <a:cubicBezTo>
                  <a:pt x="15405" y="2950"/>
                  <a:pt x="15496" y="3001"/>
                  <a:pt x="15541" y="3092"/>
                </a:cubicBezTo>
                <a:cubicBezTo>
                  <a:pt x="15456" y="3024"/>
                  <a:pt x="15399" y="2933"/>
                  <a:pt x="15297" y="2893"/>
                </a:cubicBezTo>
                <a:cubicBezTo>
                  <a:pt x="15308" y="2887"/>
                  <a:pt x="15325" y="2882"/>
                  <a:pt x="15337" y="2876"/>
                </a:cubicBezTo>
                <a:close/>
                <a:moveTo>
                  <a:pt x="3751" y="2184"/>
                </a:moveTo>
                <a:lnTo>
                  <a:pt x="3751" y="2184"/>
                </a:lnTo>
                <a:cubicBezTo>
                  <a:pt x="3745" y="2224"/>
                  <a:pt x="3694" y="2241"/>
                  <a:pt x="3666" y="2269"/>
                </a:cubicBezTo>
                <a:cubicBezTo>
                  <a:pt x="3399" y="2479"/>
                  <a:pt x="3138" y="2700"/>
                  <a:pt x="2877" y="2933"/>
                </a:cubicBezTo>
                <a:cubicBezTo>
                  <a:pt x="2820" y="2984"/>
                  <a:pt x="2769" y="3052"/>
                  <a:pt x="2701" y="3097"/>
                </a:cubicBezTo>
                <a:cubicBezTo>
                  <a:pt x="2769" y="2995"/>
                  <a:pt x="2894" y="2927"/>
                  <a:pt x="2940" y="2819"/>
                </a:cubicBezTo>
                <a:cubicBezTo>
                  <a:pt x="2945" y="2825"/>
                  <a:pt x="2951" y="2831"/>
                  <a:pt x="2957" y="2836"/>
                </a:cubicBezTo>
                <a:cubicBezTo>
                  <a:pt x="3155" y="2643"/>
                  <a:pt x="3371" y="2479"/>
                  <a:pt x="3586" y="2309"/>
                </a:cubicBezTo>
                <a:cubicBezTo>
                  <a:pt x="3581" y="2309"/>
                  <a:pt x="3575" y="2303"/>
                  <a:pt x="3575" y="2297"/>
                </a:cubicBezTo>
                <a:cubicBezTo>
                  <a:pt x="3649" y="2286"/>
                  <a:pt x="3688" y="2224"/>
                  <a:pt x="3751" y="2184"/>
                </a:cubicBezTo>
                <a:close/>
                <a:moveTo>
                  <a:pt x="2683" y="3103"/>
                </a:moveTo>
                <a:cubicBezTo>
                  <a:pt x="2691" y="3103"/>
                  <a:pt x="2698" y="3108"/>
                  <a:pt x="2696" y="3120"/>
                </a:cubicBezTo>
                <a:cubicBezTo>
                  <a:pt x="2696" y="3136"/>
                  <a:pt x="2680" y="3144"/>
                  <a:pt x="2668" y="3144"/>
                </a:cubicBezTo>
                <a:cubicBezTo>
                  <a:pt x="2658" y="3144"/>
                  <a:pt x="2651" y="3138"/>
                  <a:pt x="2656" y="3126"/>
                </a:cubicBezTo>
                <a:cubicBezTo>
                  <a:pt x="2656" y="3113"/>
                  <a:pt x="2671" y="3103"/>
                  <a:pt x="2683" y="3103"/>
                </a:cubicBezTo>
                <a:close/>
                <a:moveTo>
                  <a:pt x="4120" y="2984"/>
                </a:moveTo>
                <a:lnTo>
                  <a:pt x="4120" y="2984"/>
                </a:lnTo>
                <a:cubicBezTo>
                  <a:pt x="4057" y="3058"/>
                  <a:pt x="3978" y="3120"/>
                  <a:pt x="3893" y="3171"/>
                </a:cubicBezTo>
                <a:cubicBezTo>
                  <a:pt x="3955" y="3092"/>
                  <a:pt x="4040" y="3041"/>
                  <a:pt x="4120" y="2984"/>
                </a:cubicBezTo>
                <a:close/>
                <a:moveTo>
                  <a:pt x="15547" y="3001"/>
                </a:moveTo>
                <a:lnTo>
                  <a:pt x="15547" y="3001"/>
                </a:lnTo>
                <a:cubicBezTo>
                  <a:pt x="15598" y="3052"/>
                  <a:pt x="15655" y="3103"/>
                  <a:pt x="15706" y="3160"/>
                </a:cubicBezTo>
                <a:lnTo>
                  <a:pt x="15689" y="3182"/>
                </a:lnTo>
                <a:cubicBezTo>
                  <a:pt x="15660" y="3143"/>
                  <a:pt x="15620" y="3103"/>
                  <a:pt x="15575" y="3069"/>
                </a:cubicBezTo>
                <a:cubicBezTo>
                  <a:pt x="15569" y="3046"/>
                  <a:pt x="15558" y="3024"/>
                  <a:pt x="15547" y="3001"/>
                </a:cubicBezTo>
                <a:close/>
                <a:moveTo>
                  <a:pt x="15607" y="3140"/>
                </a:moveTo>
                <a:cubicBezTo>
                  <a:pt x="15627" y="3140"/>
                  <a:pt x="15647" y="3168"/>
                  <a:pt x="15632" y="3182"/>
                </a:cubicBezTo>
                <a:cubicBezTo>
                  <a:pt x="15629" y="3184"/>
                  <a:pt x="15625" y="3185"/>
                  <a:pt x="15622" y="3185"/>
                </a:cubicBezTo>
                <a:cubicBezTo>
                  <a:pt x="15601" y="3185"/>
                  <a:pt x="15578" y="3157"/>
                  <a:pt x="15598" y="3143"/>
                </a:cubicBezTo>
                <a:cubicBezTo>
                  <a:pt x="15601" y="3141"/>
                  <a:pt x="15604" y="3140"/>
                  <a:pt x="15607" y="3140"/>
                </a:cubicBezTo>
                <a:close/>
                <a:moveTo>
                  <a:pt x="2380" y="3175"/>
                </a:moveTo>
                <a:cubicBezTo>
                  <a:pt x="2405" y="3175"/>
                  <a:pt x="2397" y="3215"/>
                  <a:pt x="2378" y="3215"/>
                </a:cubicBezTo>
                <a:cubicBezTo>
                  <a:pt x="2374" y="3215"/>
                  <a:pt x="2371" y="3214"/>
                  <a:pt x="2366" y="3211"/>
                </a:cubicBezTo>
                <a:cubicBezTo>
                  <a:pt x="2366" y="3205"/>
                  <a:pt x="2372" y="3188"/>
                  <a:pt x="2372" y="3177"/>
                </a:cubicBezTo>
                <a:cubicBezTo>
                  <a:pt x="2375" y="3176"/>
                  <a:pt x="2378" y="3175"/>
                  <a:pt x="2380" y="3175"/>
                </a:cubicBezTo>
                <a:close/>
                <a:moveTo>
                  <a:pt x="15689" y="3188"/>
                </a:moveTo>
                <a:lnTo>
                  <a:pt x="15700" y="3194"/>
                </a:lnTo>
                <a:cubicBezTo>
                  <a:pt x="15694" y="3205"/>
                  <a:pt x="15689" y="3216"/>
                  <a:pt x="15683" y="3222"/>
                </a:cubicBezTo>
                <a:cubicBezTo>
                  <a:pt x="15677" y="3216"/>
                  <a:pt x="15672" y="3216"/>
                  <a:pt x="15666" y="3211"/>
                </a:cubicBezTo>
                <a:cubicBezTo>
                  <a:pt x="15672" y="3205"/>
                  <a:pt x="15683" y="3199"/>
                  <a:pt x="15689" y="3188"/>
                </a:cubicBezTo>
                <a:close/>
                <a:moveTo>
                  <a:pt x="2525" y="3069"/>
                </a:moveTo>
                <a:cubicBezTo>
                  <a:pt x="2542" y="3086"/>
                  <a:pt x="2542" y="3103"/>
                  <a:pt x="2525" y="3120"/>
                </a:cubicBezTo>
                <a:cubicBezTo>
                  <a:pt x="2486" y="3160"/>
                  <a:pt x="2446" y="3194"/>
                  <a:pt x="2412" y="3239"/>
                </a:cubicBezTo>
                <a:cubicBezTo>
                  <a:pt x="2401" y="3222"/>
                  <a:pt x="2418" y="3199"/>
                  <a:pt x="2418" y="3182"/>
                </a:cubicBezTo>
                <a:cubicBezTo>
                  <a:pt x="2418" y="3177"/>
                  <a:pt x="2412" y="3171"/>
                  <a:pt x="2406" y="3165"/>
                </a:cubicBezTo>
                <a:cubicBezTo>
                  <a:pt x="2452" y="3143"/>
                  <a:pt x="2486" y="3086"/>
                  <a:pt x="2525" y="3069"/>
                </a:cubicBezTo>
                <a:close/>
                <a:moveTo>
                  <a:pt x="2271" y="3239"/>
                </a:moveTo>
                <a:cubicBezTo>
                  <a:pt x="2271" y="3239"/>
                  <a:pt x="2270" y="3239"/>
                  <a:pt x="2270" y="3239"/>
                </a:cubicBezTo>
                <a:cubicBezTo>
                  <a:pt x="2270" y="3240"/>
                  <a:pt x="2270" y="3240"/>
                  <a:pt x="2270" y="3241"/>
                </a:cubicBezTo>
                <a:lnTo>
                  <a:pt x="2270" y="3241"/>
                </a:lnTo>
                <a:cubicBezTo>
                  <a:pt x="2270" y="3240"/>
                  <a:pt x="2271" y="3240"/>
                  <a:pt x="2271" y="3239"/>
                </a:cubicBezTo>
                <a:close/>
                <a:moveTo>
                  <a:pt x="15717" y="3205"/>
                </a:moveTo>
                <a:lnTo>
                  <a:pt x="15717" y="3205"/>
                </a:lnTo>
                <a:cubicBezTo>
                  <a:pt x="15740" y="3216"/>
                  <a:pt x="15757" y="3228"/>
                  <a:pt x="15779" y="3245"/>
                </a:cubicBezTo>
                <a:cubicBezTo>
                  <a:pt x="15785" y="3256"/>
                  <a:pt x="15791" y="3268"/>
                  <a:pt x="15796" y="3279"/>
                </a:cubicBezTo>
                <a:cubicBezTo>
                  <a:pt x="15768" y="3256"/>
                  <a:pt x="15745" y="3228"/>
                  <a:pt x="15717" y="3205"/>
                </a:cubicBezTo>
                <a:close/>
                <a:moveTo>
                  <a:pt x="2571" y="3307"/>
                </a:moveTo>
                <a:cubicBezTo>
                  <a:pt x="2593" y="3319"/>
                  <a:pt x="2599" y="3336"/>
                  <a:pt x="2576" y="3347"/>
                </a:cubicBezTo>
                <a:cubicBezTo>
                  <a:pt x="2554" y="3336"/>
                  <a:pt x="2554" y="3324"/>
                  <a:pt x="2571" y="3307"/>
                </a:cubicBezTo>
                <a:close/>
                <a:moveTo>
                  <a:pt x="15796" y="3268"/>
                </a:moveTo>
                <a:lnTo>
                  <a:pt x="15796" y="3268"/>
                </a:lnTo>
                <a:cubicBezTo>
                  <a:pt x="15813" y="3285"/>
                  <a:pt x="15830" y="3296"/>
                  <a:pt x="15847" y="3313"/>
                </a:cubicBezTo>
                <a:lnTo>
                  <a:pt x="15847" y="3319"/>
                </a:lnTo>
                <a:lnTo>
                  <a:pt x="15853" y="3319"/>
                </a:lnTo>
                <a:cubicBezTo>
                  <a:pt x="15870" y="3336"/>
                  <a:pt x="15893" y="3358"/>
                  <a:pt x="15910" y="3381"/>
                </a:cubicBezTo>
                <a:cubicBezTo>
                  <a:pt x="15881" y="3358"/>
                  <a:pt x="15859" y="3336"/>
                  <a:pt x="15830" y="3319"/>
                </a:cubicBezTo>
                <a:cubicBezTo>
                  <a:pt x="15813" y="3302"/>
                  <a:pt x="15802" y="3285"/>
                  <a:pt x="15796" y="3268"/>
                </a:cubicBezTo>
                <a:close/>
                <a:moveTo>
                  <a:pt x="15693" y="3264"/>
                </a:moveTo>
                <a:cubicBezTo>
                  <a:pt x="15728" y="3294"/>
                  <a:pt x="15763" y="3322"/>
                  <a:pt x="15802" y="3347"/>
                </a:cubicBezTo>
                <a:cubicBezTo>
                  <a:pt x="15813" y="3364"/>
                  <a:pt x="15830" y="3381"/>
                  <a:pt x="15847" y="3392"/>
                </a:cubicBezTo>
                <a:cubicBezTo>
                  <a:pt x="15836" y="3387"/>
                  <a:pt x="15825" y="3381"/>
                  <a:pt x="15813" y="3381"/>
                </a:cubicBezTo>
                <a:cubicBezTo>
                  <a:pt x="15796" y="3364"/>
                  <a:pt x="15779" y="3347"/>
                  <a:pt x="15762" y="3336"/>
                </a:cubicBezTo>
                <a:cubicBezTo>
                  <a:pt x="15730" y="3322"/>
                  <a:pt x="15716" y="3288"/>
                  <a:pt x="15693" y="3264"/>
                </a:cubicBezTo>
                <a:close/>
                <a:moveTo>
                  <a:pt x="2525" y="3360"/>
                </a:moveTo>
                <a:cubicBezTo>
                  <a:pt x="2543" y="3360"/>
                  <a:pt x="2555" y="3389"/>
                  <a:pt x="2537" y="3398"/>
                </a:cubicBezTo>
                <a:cubicBezTo>
                  <a:pt x="2534" y="3400"/>
                  <a:pt x="2530" y="3400"/>
                  <a:pt x="2527" y="3400"/>
                </a:cubicBezTo>
                <a:cubicBezTo>
                  <a:pt x="2509" y="3400"/>
                  <a:pt x="2494" y="3374"/>
                  <a:pt x="2514" y="3364"/>
                </a:cubicBezTo>
                <a:cubicBezTo>
                  <a:pt x="2518" y="3361"/>
                  <a:pt x="2522" y="3360"/>
                  <a:pt x="2525" y="3360"/>
                </a:cubicBezTo>
                <a:close/>
                <a:moveTo>
                  <a:pt x="15870" y="3398"/>
                </a:moveTo>
                <a:cubicBezTo>
                  <a:pt x="15876" y="3398"/>
                  <a:pt x="15881" y="3404"/>
                  <a:pt x="15887" y="3409"/>
                </a:cubicBezTo>
                <a:lnTo>
                  <a:pt x="15870" y="3404"/>
                </a:lnTo>
                <a:cubicBezTo>
                  <a:pt x="15870" y="3398"/>
                  <a:pt x="15870" y="3398"/>
                  <a:pt x="15870" y="3398"/>
                </a:cubicBezTo>
                <a:close/>
                <a:moveTo>
                  <a:pt x="15972" y="3398"/>
                </a:moveTo>
                <a:cubicBezTo>
                  <a:pt x="15984" y="3398"/>
                  <a:pt x="15995" y="3404"/>
                  <a:pt x="16006" y="3409"/>
                </a:cubicBezTo>
                <a:cubicBezTo>
                  <a:pt x="16009" y="3413"/>
                  <a:pt x="16012" y="3417"/>
                  <a:pt x="16014" y="3421"/>
                </a:cubicBezTo>
                <a:lnTo>
                  <a:pt x="16014" y="3421"/>
                </a:lnTo>
                <a:cubicBezTo>
                  <a:pt x="16007" y="3421"/>
                  <a:pt x="15994" y="3420"/>
                  <a:pt x="15989" y="3415"/>
                </a:cubicBezTo>
                <a:cubicBezTo>
                  <a:pt x="15984" y="3409"/>
                  <a:pt x="15978" y="3404"/>
                  <a:pt x="15972" y="3398"/>
                </a:cubicBezTo>
                <a:close/>
                <a:moveTo>
                  <a:pt x="15904" y="3426"/>
                </a:moveTo>
                <a:cubicBezTo>
                  <a:pt x="15916" y="3432"/>
                  <a:pt x="15921" y="3438"/>
                  <a:pt x="15933" y="3449"/>
                </a:cubicBezTo>
                <a:lnTo>
                  <a:pt x="15910" y="3460"/>
                </a:lnTo>
                <a:cubicBezTo>
                  <a:pt x="15910" y="3460"/>
                  <a:pt x="15916" y="3466"/>
                  <a:pt x="15916" y="3472"/>
                </a:cubicBezTo>
                <a:cubicBezTo>
                  <a:pt x="15893" y="3460"/>
                  <a:pt x="15864" y="3449"/>
                  <a:pt x="15842" y="3443"/>
                </a:cubicBezTo>
                <a:cubicBezTo>
                  <a:pt x="15842" y="3438"/>
                  <a:pt x="15842" y="3438"/>
                  <a:pt x="15842" y="3432"/>
                </a:cubicBezTo>
                <a:cubicBezTo>
                  <a:pt x="15864" y="3432"/>
                  <a:pt x="15881" y="3426"/>
                  <a:pt x="15904" y="3426"/>
                </a:cubicBezTo>
                <a:close/>
                <a:moveTo>
                  <a:pt x="2270" y="3241"/>
                </a:moveTo>
                <a:cubicBezTo>
                  <a:pt x="2253" y="3271"/>
                  <a:pt x="2246" y="3304"/>
                  <a:pt x="2253" y="3347"/>
                </a:cubicBezTo>
                <a:cubicBezTo>
                  <a:pt x="2242" y="3336"/>
                  <a:pt x="2225" y="3324"/>
                  <a:pt x="2213" y="3319"/>
                </a:cubicBezTo>
                <a:lnTo>
                  <a:pt x="2213" y="3319"/>
                </a:lnTo>
                <a:cubicBezTo>
                  <a:pt x="2219" y="3330"/>
                  <a:pt x="2230" y="3353"/>
                  <a:pt x="2236" y="3364"/>
                </a:cubicBezTo>
                <a:cubicBezTo>
                  <a:pt x="2228" y="3364"/>
                  <a:pt x="2218" y="3363"/>
                  <a:pt x="2207" y="3363"/>
                </a:cubicBezTo>
                <a:cubicBezTo>
                  <a:pt x="2186" y="3363"/>
                  <a:pt x="2164" y="3368"/>
                  <a:pt x="2168" y="3398"/>
                </a:cubicBezTo>
                <a:cubicBezTo>
                  <a:pt x="2140" y="3426"/>
                  <a:pt x="2111" y="3455"/>
                  <a:pt x="2083" y="3489"/>
                </a:cubicBezTo>
                <a:cubicBezTo>
                  <a:pt x="2128" y="3472"/>
                  <a:pt x="2168" y="3443"/>
                  <a:pt x="2208" y="3409"/>
                </a:cubicBezTo>
                <a:cubicBezTo>
                  <a:pt x="2196" y="3404"/>
                  <a:pt x="2185" y="3387"/>
                  <a:pt x="2179" y="3375"/>
                </a:cubicBezTo>
                <a:lnTo>
                  <a:pt x="2179" y="3375"/>
                </a:lnTo>
                <a:cubicBezTo>
                  <a:pt x="2189" y="3378"/>
                  <a:pt x="2198" y="3379"/>
                  <a:pt x="2206" y="3379"/>
                </a:cubicBezTo>
                <a:cubicBezTo>
                  <a:pt x="2233" y="3379"/>
                  <a:pt x="2254" y="3365"/>
                  <a:pt x="2259" y="3330"/>
                </a:cubicBezTo>
                <a:lnTo>
                  <a:pt x="2281" y="3358"/>
                </a:lnTo>
                <a:cubicBezTo>
                  <a:pt x="2270" y="3319"/>
                  <a:pt x="2265" y="3280"/>
                  <a:pt x="2270" y="3241"/>
                </a:cubicBezTo>
                <a:close/>
                <a:moveTo>
                  <a:pt x="3893" y="3165"/>
                </a:moveTo>
                <a:lnTo>
                  <a:pt x="3893" y="3165"/>
                </a:lnTo>
                <a:cubicBezTo>
                  <a:pt x="3876" y="3205"/>
                  <a:pt x="3842" y="3228"/>
                  <a:pt x="3808" y="3245"/>
                </a:cubicBezTo>
                <a:cubicBezTo>
                  <a:pt x="3813" y="3256"/>
                  <a:pt x="3819" y="3262"/>
                  <a:pt x="3825" y="3268"/>
                </a:cubicBezTo>
                <a:cubicBezTo>
                  <a:pt x="3819" y="3273"/>
                  <a:pt x="3813" y="3279"/>
                  <a:pt x="3808" y="3285"/>
                </a:cubicBezTo>
                <a:cubicBezTo>
                  <a:pt x="3796" y="3279"/>
                  <a:pt x="3791" y="3279"/>
                  <a:pt x="3779" y="3273"/>
                </a:cubicBezTo>
                <a:cubicBezTo>
                  <a:pt x="3683" y="3341"/>
                  <a:pt x="3609" y="3443"/>
                  <a:pt x="3501" y="3494"/>
                </a:cubicBezTo>
                <a:cubicBezTo>
                  <a:pt x="3620" y="3375"/>
                  <a:pt x="3751" y="3262"/>
                  <a:pt x="3893" y="3165"/>
                </a:cubicBezTo>
                <a:close/>
                <a:moveTo>
                  <a:pt x="15921" y="3483"/>
                </a:moveTo>
                <a:cubicBezTo>
                  <a:pt x="15933" y="3494"/>
                  <a:pt x="15938" y="3506"/>
                  <a:pt x="15944" y="3517"/>
                </a:cubicBezTo>
                <a:lnTo>
                  <a:pt x="15938" y="3551"/>
                </a:lnTo>
                <a:lnTo>
                  <a:pt x="15927" y="3546"/>
                </a:lnTo>
                <a:cubicBezTo>
                  <a:pt x="15927" y="3540"/>
                  <a:pt x="15921" y="3534"/>
                  <a:pt x="15916" y="3534"/>
                </a:cubicBezTo>
                <a:cubicBezTo>
                  <a:pt x="15921" y="3523"/>
                  <a:pt x="15927" y="3506"/>
                  <a:pt x="15933" y="3500"/>
                </a:cubicBezTo>
                <a:cubicBezTo>
                  <a:pt x="15927" y="3500"/>
                  <a:pt x="15927" y="3494"/>
                  <a:pt x="15921" y="3494"/>
                </a:cubicBezTo>
                <a:cubicBezTo>
                  <a:pt x="15921" y="3489"/>
                  <a:pt x="15921" y="3483"/>
                  <a:pt x="15921" y="3483"/>
                </a:cubicBezTo>
                <a:close/>
                <a:moveTo>
                  <a:pt x="2503" y="3387"/>
                </a:moveTo>
                <a:lnTo>
                  <a:pt x="2503" y="3387"/>
                </a:lnTo>
                <a:cubicBezTo>
                  <a:pt x="2497" y="3455"/>
                  <a:pt x="2446" y="3506"/>
                  <a:pt x="2412" y="3563"/>
                </a:cubicBezTo>
                <a:cubicBezTo>
                  <a:pt x="2401" y="3551"/>
                  <a:pt x="2383" y="3540"/>
                  <a:pt x="2372" y="3529"/>
                </a:cubicBezTo>
                <a:cubicBezTo>
                  <a:pt x="2412" y="3477"/>
                  <a:pt x="2457" y="3426"/>
                  <a:pt x="2503" y="3387"/>
                </a:cubicBezTo>
                <a:close/>
                <a:moveTo>
                  <a:pt x="16021" y="3429"/>
                </a:moveTo>
                <a:lnTo>
                  <a:pt x="16021" y="3429"/>
                </a:lnTo>
                <a:cubicBezTo>
                  <a:pt x="16040" y="3455"/>
                  <a:pt x="16063" y="3476"/>
                  <a:pt x="16086" y="3494"/>
                </a:cubicBezTo>
                <a:cubicBezTo>
                  <a:pt x="16086" y="3494"/>
                  <a:pt x="16086" y="3500"/>
                  <a:pt x="16091" y="3500"/>
                </a:cubicBezTo>
                <a:cubicBezTo>
                  <a:pt x="16103" y="3511"/>
                  <a:pt x="16114" y="3523"/>
                  <a:pt x="16125" y="3529"/>
                </a:cubicBezTo>
                <a:cubicBezTo>
                  <a:pt x="16125" y="3540"/>
                  <a:pt x="16120" y="3557"/>
                  <a:pt x="16120" y="3563"/>
                </a:cubicBezTo>
                <a:cubicBezTo>
                  <a:pt x="16103" y="3551"/>
                  <a:pt x="16086" y="3534"/>
                  <a:pt x="16069" y="3517"/>
                </a:cubicBezTo>
                <a:cubicBezTo>
                  <a:pt x="16048" y="3491"/>
                  <a:pt x="16032" y="3460"/>
                  <a:pt x="16021" y="3429"/>
                </a:cubicBezTo>
                <a:close/>
                <a:moveTo>
                  <a:pt x="2364" y="3554"/>
                </a:moveTo>
                <a:cubicBezTo>
                  <a:pt x="2368" y="3554"/>
                  <a:pt x="2373" y="3557"/>
                  <a:pt x="2378" y="3563"/>
                </a:cubicBezTo>
                <a:cubicBezTo>
                  <a:pt x="2378" y="3574"/>
                  <a:pt x="2372" y="3585"/>
                  <a:pt x="2372" y="3597"/>
                </a:cubicBezTo>
                <a:cubicBezTo>
                  <a:pt x="2367" y="3598"/>
                  <a:pt x="2363" y="3599"/>
                  <a:pt x="2360" y="3599"/>
                </a:cubicBezTo>
                <a:cubicBezTo>
                  <a:pt x="2333" y="3599"/>
                  <a:pt x="2345" y="3554"/>
                  <a:pt x="2364" y="3554"/>
                </a:cubicBezTo>
                <a:close/>
                <a:moveTo>
                  <a:pt x="16142" y="3546"/>
                </a:moveTo>
                <a:cubicBezTo>
                  <a:pt x="16160" y="3563"/>
                  <a:pt x="16182" y="3580"/>
                  <a:pt x="16205" y="3602"/>
                </a:cubicBezTo>
                <a:cubicBezTo>
                  <a:pt x="16199" y="3608"/>
                  <a:pt x="16188" y="3619"/>
                  <a:pt x="16182" y="3625"/>
                </a:cubicBezTo>
                <a:cubicBezTo>
                  <a:pt x="16165" y="3608"/>
                  <a:pt x="16142" y="3591"/>
                  <a:pt x="16125" y="3568"/>
                </a:cubicBezTo>
                <a:cubicBezTo>
                  <a:pt x="16131" y="3563"/>
                  <a:pt x="16137" y="3551"/>
                  <a:pt x="16142" y="3546"/>
                </a:cubicBezTo>
                <a:close/>
                <a:moveTo>
                  <a:pt x="2849" y="3483"/>
                </a:moveTo>
                <a:lnTo>
                  <a:pt x="2860" y="3494"/>
                </a:lnTo>
                <a:cubicBezTo>
                  <a:pt x="2815" y="3540"/>
                  <a:pt x="2769" y="3591"/>
                  <a:pt x="2724" y="3648"/>
                </a:cubicBezTo>
                <a:cubicBezTo>
                  <a:pt x="2741" y="3574"/>
                  <a:pt x="2815" y="3540"/>
                  <a:pt x="2849" y="3483"/>
                </a:cubicBezTo>
                <a:close/>
                <a:moveTo>
                  <a:pt x="2278" y="3670"/>
                </a:moveTo>
                <a:cubicBezTo>
                  <a:pt x="2285" y="3670"/>
                  <a:pt x="2290" y="3675"/>
                  <a:pt x="2293" y="3687"/>
                </a:cubicBezTo>
                <a:cubicBezTo>
                  <a:pt x="2285" y="3697"/>
                  <a:pt x="2279" y="3702"/>
                  <a:pt x="2273" y="3702"/>
                </a:cubicBezTo>
                <a:cubicBezTo>
                  <a:pt x="2266" y="3702"/>
                  <a:pt x="2259" y="3694"/>
                  <a:pt x="2253" y="3682"/>
                </a:cubicBezTo>
                <a:cubicBezTo>
                  <a:pt x="2264" y="3674"/>
                  <a:pt x="2272" y="3670"/>
                  <a:pt x="2278" y="3670"/>
                </a:cubicBezTo>
                <a:close/>
                <a:moveTo>
                  <a:pt x="15950" y="3466"/>
                </a:moveTo>
                <a:lnTo>
                  <a:pt x="15950" y="3466"/>
                </a:lnTo>
                <a:cubicBezTo>
                  <a:pt x="15989" y="3500"/>
                  <a:pt x="16023" y="3529"/>
                  <a:pt x="16057" y="3557"/>
                </a:cubicBezTo>
                <a:cubicBezTo>
                  <a:pt x="16097" y="3608"/>
                  <a:pt x="16131" y="3659"/>
                  <a:pt x="16171" y="3710"/>
                </a:cubicBezTo>
                <a:cubicBezTo>
                  <a:pt x="16165" y="3704"/>
                  <a:pt x="16154" y="3699"/>
                  <a:pt x="16148" y="3693"/>
                </a:cubicBezTo>
                <a:cubicBezTo>
                  <a:pt x="16120" y="3648"/>
                  <a:pt x="16086" y="3619"/>
                  <a:pt x="16052" y="3591"/>
                </a:cubicBezTo>
                <a:cubicBezTo>
                  <a:pt x="16012" y="3551"/>
                  <a:pt x="15984" y="3511"/>
                  <a:pt x="15950" y="3466"/>
                </a:cubicBezTo>
                <a:close/>
                <a:moveTo>
                  <a:pt x="16199" y="3750"/>
                </a:moveTo>
                <a:lnTo>
                  <a:pt x="16199" y="3750"/>
                </a:lnTo>
                <a:cubicBezTo>
                  <a:pt x="16205" y="3755"/>
                  <a:pt x="16205" y="3756"/>
                  <a:pt x="16211" y="3761"/>
                </a:cubicBezTo>
                <a:lnTo>
                  <a:pt x="16205" y="3761"/>
                </a:lnTo>
                <a:cubicBezTo>
                  <a:pt x="16205" y="3756"/>
                  <a:pt x="16205" y="3755"/>
                  <a:pt x="16199" y="3750"/>
                </a:cubicBezTo>
                <a:close/>
                <a:moveTo>
                  <a:pt x="2215" y="3737"/>
                </a:moveTo>
                <a:cubicBezTo>
                  <a:pt x="2222" y="3737"/>
                  <a:pt x="2227" y="3746"/>
                  <a:pt x="2230" y="3761"/>
                </a:cubicBezTo>
                <a:cubicBezTo>
                  <a:pt x="2220" y="3772"/>
                  <a:pt x="2211" y="3778"/>
                  <a:pt x="2205" y="3778"/>
                </a:cubicBezTo>
                <a:cubicBezTo>
                  <a:pt x="2198" y="3778"/>
                  <a:pt x="2194" y="3770"/>
                  <a:pt x="2191" y="3755"/>
                </a:cubicBezTo>
                <a:cubicBezTo>
                  <a:pt x="2201" y="3743"/>
                  <a:pt x="2209" y="3737"/>
                  <a:pt x="2215" y="3737"/>
                </a:cubicBezTo>
                <a:close/>
                <a:moveTo>
                  <a:pt x="16500" y="3795"/>
                </a:moveTo>
                <a:cubicBezTo>
                  <a:pt x="16500" y="3812"/>
                  <a:pt x="16506" y="3841"/>
                  <a:pt x="16511" y="3858"/>
                </a:cubicBezTo>
                <a:cubicBezTo>
                  <a:pt x="16528" y="3858"/>
                  <a:pt x="16557" y="3863"/>
                  <a:pt x="16568" y="3869"/>
                </a:cubicBezTo>
                <a:cubicBezTo>
                  <a:pt x="16540" y="3852"/>
                  <a:pt x="16517" y="3829"/>
                  <a:pt x="16500" y="3795"/>
                </a:cubicBezTo>
                <a:close/>
                <a:moveTo>
                  <a:pt x="2805" y="3900"/>
                </a:moveTo>
                <a:cubicBezTo>
                  <a:pt x="2811" y="3900"/>
                  <a:pt x="2816" y="3903"/>
                  <a:pt x="2820" y="3909"/>
                </a:cubicBezTo>
                <a:cubicBezTo>
                  <a:pt x="2815" y="3926"/>
                  <a:pt x="2803" y="3943"/>
                  <a:pt x="2786" y="3948"/>
                </a:cubicBezTo>
                <a:cubicBezTo>
                  <a:pt x="2778" y="3953"/>
                  <a:pt x="2772" y="3955"/>
                  <a:pt x="2768" y="3955"/>
                </a:cubicBezTo>
                <a:cubicBezTo>
                  <a:pt x="2746" y="3955"/>
                  <a:pt x="2779" y="3900"/>
                  <a:pt x="2805" y="3900"/>
                </a:cubicBezTo>
                <a:close/>
                <a:moveTo>
                  <a:pt x="16494" y="3920"/>
                </a:moveTo>
                <a:cubicBezTo>
                  <a:pt x="16511" y="3943"/>
                  <a:pt x="16528" y="3960"/>
                  <a:pt x="16540" y="3982"/>
                </a:cubicBezTo>
                <a:cubicBezTo>
                  <a:pt x="16528" y="3971"/>
                  <a:pt x="16517" y="3960"/>
                  <a:pt x="16506" y="3948"/>
                </a:cubicBezTo>
                <a:cubicBezTo>
                  <a:pt x="16500" y="3943"/>
                  <a:pt x="16500" y="3931"/>
                  <a:pt x="16494" y="3920"/>
                </a:cubicBezTo>
                <a:close/>
                <a:moveTo>
                  <a:pt x="16222" y="3619"/>
                </a:moveTo>
                <a:cubicBezTo>
                  <a:pt x="16245" y="3642"/>
                  <a:pt x="16273" y="3670"/>
                  <a:pt x="16290" y="3704"/>
                </a:cubicBezTo>
                <a:cubicBezTo>
                  <a:pt x="16296" y="3710"/>
                  <a:pt x="16301" y="3710"/>
                  <a:pt x="16313" y="3710"/>
                </a:cubicBezTo>
                <a:cubicBezTo>
                  <a:pt x="16313" y="3716"/>
                  <a:pt x="16313" y="3716"/>
                  <a:pt x="16313" y="3721"/>
                </a:cubicBezTo>
                <a:cubicBezTo>
                  <a:pt x="16318" y="3721"/>
                  <a:pt x="16335" y="3727"/>
                  <a:pt x="16341" y="3727"/>
                </a:cubicBezTo>
                <a:cubicBezTo>
                  <a:pt x="16347" y="3733"/>
                  <a:pt x="16347" y="3738"/>
                  <a:pt x="16352" y="3744"/>
                </a:cubicBezTo>
                <a:cubicBezTo>
                  <a:pt x="16375" y="3824"/>
                  <a:pt x="16449" y="3863"/>
                  <a:pt x="16472" y="3943"/>
                </a:cubicBezTo>
                <a:cubicBezTo>
                  <a:pt x="16494" y="3965"/>
                  <a:pt x="16517" y="3977"/>
                  <a:pt x="16545" y="3988"/>
                </a:cubicBezTo>
                <a:cubicBezTo>
                  <a:pt x="16551" y="3999"/>
                  <a:pt x="16551" y="4005"/>
                  <a:pt x="16557" y="4011"/>
                </a:cubicBezTo>
                <a:cubicBezTo>
                  <a:pt x="16551" y="4016"/>
                  <a:pt x="16545" y="4022"/>
                  <a:pt x="16540" y="4033"/>
                </a:cubicBezTo>
                <a:cubicBezTo>
                  <a:pt x="16472" y="3948"/>
                  <a:pt x="16392" y="3858"/>
                  <a:pt x="16318" y="3778"/>
                </a:cubicBezTo>
                <a:cubicBezTo>
                  <a:pt x="16296" y="3738"/>
                  <a:pt x="16267" y="3704"/>
                  <a:pt x="16228" y="3676"/>
                </a:cubicBezTo>
                <a:cubicBezTo>
                  <a:pt x="16228" y="3659"/>
                  <a:pt x="16222" y="3636"/>
                  <a:pt x="16222" y="3619"/>
                </a:cubicBezTo>
                <a:close/>
                <a:moveTo>
                  <a:pt x="16596" y="4039"/>
                </a:moveTo>
                <a:cubicBezTo>
                  <a:pt x="16596" y="4056"/>
                  <a:pt x="16596" y="4079"/>
                  <a:pt x="16602" y="4096"/>
                </a:cubicBezTo>
                <a:cubicBezTo>
                  <a:pt x="16591" y="4090"/>
                  <a:pt x="16585" y="4079"/>
                  <a:pt x="16579" y="4068"/>
                </a:cubicBezTo>
                <a:cubicBezTo>
                  <a:pt x="16579" y="4062"/>
                  <a:pt x="16579" y="4056"/>
                  <a:pt x="16579" y="4045"/>
                </a:cubicBezTo>
                <a:cubicBezTo>
                  <a:pt x="16585" y="4045"/>
                  <a:pt x="16596" y="4039"/>
                  <a:pt x="16596" y="4039"/>
                </a:cubicBezTo>
                <a:close/>
                <a:moveTo>
                  <a:pt x="2707" y="3636"/>
                </a:moveTo>
                <a:lnTo>
                  <a:pt x="2707" y="3642"/>
                </a:lnTo>
                <a:cubicBezTo>
                  <a:pt x="2707" y="3642"/>
                  <a:pt x="2713" y="3648"/>
                  <a:pt x="2713" y="3653"/>
                </a:cubicBezTo>
                <a:cubicBezTo>
                  <a:pt x="2650" y="3727"/>
                  <a:pt x="2582" y="3801"/>
                  <a:pt x="2514" y="3875"/>
                </a:cubicBezTo>
                <a:cubicBezTo>
                  <a:pt x="2452" y="3960"/>
                  <a:pt x="2389" y="4039"/>
                  <a:pt x="2315" y="4113"/>
                </a:cubicBezTo>
                <a:cubicBezTo>
                  <a:pt x="2423" y="3937"/>
                  <a:pt x="2571" y="3795"/>
                  <a:pt x="2707" y="3636"/>
                </a:cubicBezTo>
                <a:close/>
                <a:moveTo>
                  <a:pt x="3104" y="3886"/>
                </a:moveTo>
                <a:cubicBezTo>
                  <a:pt x="3059" y="3943"/>
                  <a:pt x="3008" y="3994"/>
                  <a:pt x="2957" y="4045"/>
                </a:cubicBezTo>
                <a:cubicBezTo>
                  <a:pt x="2974" y="4051"/>
                  <a:pt x="2996" y="4056"/>
                  <a:pt x="3013" y="4056"/>
                </a:cubicBezTo>
                <a:cubicBezTo>
                  <a:pt x="3047" y="4022"/>
                  <a:pt x="3081" y="3982"/>
                  <a:pt x="3115" y="3948"/>
                </a:cubicBezTo>
                <a:lnTo>
                  <a:pt x="3115" y="3948"/>
                </a:lnTo>
                <a:cubicBezTo>
                  <a:pt x="3070" y="3999"/>
                  <a:pt x="3019" y="4056"/>
                  <a:pt x="2974" y="4107"/>
                </a:cubicBezTo>
                <a:lnTo>
                  <a:pt x="2974" y="4113"/>
                </a:lnTo>
                <a:cubicBezTo>
                  <a:pt x="2962" y="4096"/>
                  <a:pt x="2957" y="4085"/>
                  <a:pt x="2945" y="4068"/>
                </a:cubicBezTo>
                <a:lnTo>
                  <a:pt x="2957" y="4068"/>
                </a:lnTo>
                <a:cubicBezTo>
                  <a:pt x="2957" y="4062"/>
                  <a:pt x="2951" y="4045"/>
                  <a:pt x="2945" y="4033"/>
                </a:cubicBezTo>
                <a:cubicBezTo>
                  <a:pt x="2991" y="3977"/>
                  <a:pt x="3042" y="3926"/>
                  <a:pt x="3104" y="3886"/>
                </a:cubicBezTo>
                <a:close/>
                <a:moveTo>
                  <a:pt x="16598" y="4190"/>
                </a:moveTo>
                <a:cubicBezTo>
                  <a:pt x="16604" y="4190"/>
                  <a:pt x="16610" y="4194"/>
                  <a:pt x="16619" y="4204"/>
                </a:cubicBezTo>
                <a:cubicBezTo>
                  <a:pt x="16616" y="4217"/>
                  <a:pt x="16610" y="4225"/>
                  <a:pt x="16603" y="4225"/>
                </a:cubicBezTo>
                <a:cubicBezTo>
                  <a:pt x="16598" y="4225"/>
                  <a:pt x="16592" y="4222"/>
                  <a:pt x="16585" y="4215"/>
                </a:cubicBezTo>
                <a:cubicBezTo>
                  <a:pt x="16585" y="4209"/>
                  <a:pt x="16591" y="4204"/>
                  <a:pt x="16591" y="4204"/>
                </a:cubicBezTo>
                <a:cubicBezTo>
                  <a:pt x="16591" y="4198"/>
                  <a:pt x="16591" y="4198"/>
                  <a:pt x="16585" y="4198"/>
                </a:cubicBezTo>
                <a:cubicBezTo>
                  <a:pt x="16590" y="4193"/>
                  <a:pt x="16594" y="4190"/>
                  <a:pt x="16598" y="4190"/>
                </a:cubicBezTo>
                <a:close/>
                <a:moveTo>
                  <a:pt x="2883" y="4096"/>
                </a:moveTo>
                <a:lnTo>
                  <a:pt x="2883" y="4096"/>
                </a:lnTo>
                <a:cubicBezTo>
                  <a:pt x="2905" y="4147"/>
                  <a:pt x="2837" y="4175"/>
                  <a:pt x="2849" y="4226"/>
                </a:cubicBezTo>
                <a:cubicBezTo>
                  <a:pt x="2837" y="4215"/>
                  <a:pt x="2826" y="4198"/>
                  <a:pt x="2820" y="4187"/>
                </a:cubicBezTo>
                <a:cubicBezTo>
                  <a:pt x="2832" y="4164"/>
                  <a:pt x="2854" y="4153"/>
                  <a:pt x="2871" y="4136"/>
                </a:cubicBezTo>
                <a:lnTo>
                  <a:pt x="2883" y="4096"/>
                </a:lnTo>
                <a:close/>
                <a:moveTo>
                  <a:pt x="2543" y="4204"/>
                </a:moveTo>
                <a:cubicBezTo>
                  <a:pt x="2555" y="4204"/>
                  <a:pt x="2566" y="4225"/>
                  <a:pt x="2554" y="4238"/>
                </a:cubicBezTo>
                <a:cubicBezTo>
                  <a:pt x="2550" y="4248"/>
                  <a:pt x="2545" y="4252"/>
                  <a:pt x="2539" y="4252"/>
                </a:cubicBezTo>
                <a:cubicBezTo>
                  <a:pt x="2527" y="4252"/>
                  <a:pt x="2515" y="4231"/>
                  <a:pt x="2531" y="4215"/>
                </a:cubicBezTo>
                <a:cubicBezTo>
                  <a:pt x="2534" y="4207"/>
                  <a:pt x="2539" y="4204"/>
                  <a:pt x="2543" y="4204"/>
                </a:cubicBezTo>
                <a:close/>
                <a:moveTo>
                  <a:pt x="2310" y="4113"/>
                </a:moveTo>
                <a:lnTo>
                  <a:pt x="2310" y="4113"/>
                </a:lnTo>
                <a:cubicBezTo>
                  <a:pt x="2304" y="4141"/>
                  <a:pt x="2287" y="4164"/>
                  <a:pt x="2270" y="4181"/>
                </a:cubicBezTo>
                <a:cubicBezTo>
                  <a:pt x="2247" y="4209"/>
                  <a:pt x="2225" y="4238"/>
                  <a:pt x="2202" y="4266"/>
                </a:cubicBezTo>
                <a:cubicBezTo>
                  <a:pt x="2208" y="4243"/>
                  <a:pt x="2213" y="4226"/>
                  <a:pt x="2219" y="4209"/>
                </a:cubicBezTo>
                <a:cubicBezTo>
                  <a:pt x="2225" y="4204"/>
                  <a:pt x="2236" y="4198"/>
                  <a:pt x="2242" y="4198"/>
                </a:cubicBezTo>
                <a:cubicBezTo>
                  <a:pt x="2259" y="4164"/>
                  <a:pt x="2281" y="4136"/>
                  <a:pt x="2310" y="4113"/>
                </a:cubicBezTo>
                <a:close/>
                <a:moveTo>
                  <a:pt x="16616" y="4239"/>
                </a:moveTo>
                <a:cubicBezTo>
                  <a:pt x="16632" y="4239"/>
                  <a:pt x="16653" y="4249"/>
                  <a:pt x="16653" y="4266"/>
                </a:cubicBezTo>
                <a:cubicBezTo>
                  <a:pt x="16648" y="4271"/>
                  <a:pt x="16642" y="4273"/>
                  <a:pt x="16635" y="4273"/>
                </a:cubicBezTo>
                <a:cubicBezTo>
                  <a:pt x="16617" y="4273"/>
                  <a:pt x="16598" y="4260"/>
                  <a:pt x="16602" y="4243"/>
                </a:cubicBezTo>
                <a:cubicBezTo>
                  <a:pt x="16605" y="4240"/>
                  <a:pt x="16610" y="4239"/>
                  <a:pt x="16616" y="4239"/>
                </a:cubicBezTo>
                <a:close/>
                <a:moveTo>
                  <a:pt x="2809" y="4221"/>
                </a:moveTo>
                <a:cubicBezTo>
                  <a:pt x="2820" y="4232"/>
                  <a:pt x="2809" y="4255"/>
                  <a:pt x="2798" y="4266"/>
                </a:cubicBezTo>
                <a:cubicBezTo>
                  <a:pt x="2790" y="4273"/>
                  <a:pt x="2776" y="4283"/>
                  <a:pt x="2765" y="4283"/>
                </a:cubicBezTo>
                <a:cubicBezTo>
                  <a:pt x="2759" y="4283"/>
                  <a:pt x="2754" y="4280"/>
                  <a:pt x="2752" y="4272"/>
                </a:cubicBezTo>
                <a:cubicBezTo>
                  <a:pt x="2764" y="4249"/>
                  <a:pt x="2781" y="4226"/>
                  <a:pt x="2809" y="4221"/>
                </a:cubicBezTo>
                <a:close/>
                <a:moveTo>
                  <a:pt x="2727" y="4300"/>
                </a:moveTo>
                <a:cubicBezTo>
                  <a:pt x="2728" y="4300"/>
                  <a:pt x="2729" y="4300"/>
                  <a:pt x="2730" y="4300"/>
                </a:cubicBezTo>
                <a:cubicBezTo>
                  <a:pt x="2747" y="4312"/>
                  <a:pt x="2735" y="4340"/>
                  <a:pt x="2724" y="4357"/>
                </a:cubicBezTo>
                <a:cubicBezTo>
                  <a:pt x="2721" y="4358"/>
                  <a:pt x="2719" y="4358"/>
                  <a:pt x="2717" y="4358"/>
                </a:cubicBezTo>
                <a:cubicBezTo>
                  <a:pt x="2693" y="4358"/>
                  <a:pt x="2702" y="4300"/>
                  <a:pt x="2727" y="4300"/>
                </a:cubicBezTo>
                <a:close/>
                <a:moveTo>
                  <a:pt x="2162" y="4323"/>
                </a:moveTo>
                <a:cubicBezTo>
                  <a:pt x="2151" y="4357"/>
                  <a:pt x="2111" y="4380"/>
                  <a:pt x="2105" y="4419"/>
                </a:cubicBezTo>
                <a:cubicBezTo>
                  <a:pt x="2100" y="4419"/>
                  <a:pt x="2094" y="4425"/>
                  <a:pt x="2088" y="4425"/>
                </a:cubicBezTo>
                <a:cubicBezTo>
                  <a:pt x="2094" y="4414"/>
                  <a:pt x="2111" y="4391"/>
                  <a:pt x="2117" y="4380"/>
                </a:cubicBezTo>
                <a:cubicBezTo>
                  <a:pt x="2117" y="4380"/>
                  <a:pt x="2111" y="4374"/>
                  <a:pt x="2111" y="4374"/>
                </a:cubicBezTo>
                <a:lnTo>
                  <a:pt x="2111" y="4368"/>
                </a:lnTo>
                <a:cubicBezTo>
                  <a:pt x="2128" y="4351"/>
                  <a:pt x="2140" y="4334"/>
                  <a:pt x="2162" y="4323"/>
                </a:cubicBezTo>
                <a:close/>
                <a:moveTo>
                  <a:pt x="2610" y="3188"/>
                </a:moveTo>
                <a:lnTo>
                  <a:pt x="2610" y="3188"/>
                </a:lnTo>
                <a:cubicBezTo>
                  <a:pt x="2525" y="3307"/>
                  <a:pt x="2423" y="3415"/>
                  <a:pt x="2327" y="3529"/>
                </a:cubicBezTo>
                <a:cubicBezTo>
                  <a:pt x="2310" y="3557"/>
                  <a:pt x="2270" y="3574"/>
                  <a:pt x="2276" y="3608"/>
                </a:cubicBezTo>
                <a:cubicBezTo>
                  <a:pt x="2287" y="3602"/>
                  <a:pt x="2310" y="3597"/>
                  <a:pt x="2321" y="3597"/>
                </a:cubicBezTo>
                <a:cubicBezTo>
                  <a:pt x="2327" y="3608"/>
                  <a:pt x="2344" y="3636"/>
                  <a:pt x="2349" y="3648"/>
                </a:cubicBezTo>
                <a:cubicBezTo>
                  <a:pt x="2332" y="3653"/>
                  <a:pt x="2315" y="3653"/>
                  <a:pt x="2298" y="3659"/>
                </a:cubicBezTo>
                <a:cubicBezTo>
                  <a:pt x="2287" y="3636"/>
                  <a:pt x="2270" y="3625"/>
                  <a:pt x="2247" y="3625"/>
                </a:cubicBezTo>
                <a:cubicBezTo>
                  <a:pt x="2185" y="3670"/>
                  <a:pt x="2157" y="3750"/>
                  <a:pt x="2100" y="3801"/>
                </a:cubicBezTo>
                <a:cubicBezTo>
                  <a:pt x="2077" y="3835"/>
                  <a:pt x="2037" y="3869"/>
                  <a:pt x="2032" y="3914"/>
                </a:cubicBezTo>
                <a:cubicBezTo>
                  <a:pt x="2071" y="3897"/>
                  <a:pt x="2100" y="3869"/>
                  <a:pt x="2105" y="3829"/>
                </a:cubicBezTo>
                <a:cubicBezTo>
                  <a:pt x="2128" y="3816"/>
                  <a:pt x="2147" y="3769"/>
                  <a:pt x="2175" y="3769"/>
                </a:cubicBezTo>
                <a:cubicBezTo>
                  <a:pt x="2181" y="3769"/>
                  <a:pt x="2189" y="3772"/>
                  <a:pt x="2196" y="3778"/>
                </a:cubicBezTo>
                <a:cubicBezTo>
                  <a:pt x="2179" y="3795"/>
                  <a:pt x="2174" y="3818"/>
                  <a:pt x="2185" y="3846"/>
                </a:cubicBezTo>
                <a:cubicBezTo>
                  <a:pt x="2174" y="3841"/>
                  <a:pt x="2157" y="3835"/>
                  <a:pt x="2145" y="3829"/>
                </a:cubicBezTo>
                <a:lnTo>
                  <a:pt x="2145" y="3880"/>
                </a:lnTo>
                <a:cubicBezTo>
                  <a:pt x="2140" y="3897"/>
                  <a:pt x="2128" y="3914"/>
                  <a:pt x="2117" y="3931"/>
                </a:cubicBezTo>
                <a:cubicBezTo>
                  <a:pt x="2105" y="3920"/>
                  <a:pt x="2094" y="3897"/>
                  <a:pt x="2088" y="3886"/>
                </a:cubicBezTo>
                <a:cubicBezTo>
                  <a:pt x="2088" y="3914"/>
                  <a:pt x="2088" y="3937"/>
                  <a:pt x="2088" y="3965"/>
                </a:cubicBezTo>
                <a:cubicBezTo>
                  <a:pt x="2083" y="3960"/>
                  <a:pt x="2071" y="3954"/>
                  <a:pt x="2066" y="3948"/>
                </a:cubicBezTo>
                <a:cubicBezTo>
                  <a:pt x="2026" y="3999"/>
                  <a:pt x="1986" y="4051"/>
                  <a:pt x="1952" y="4107"/>
                </a:cubicBezTo>
                <a:cubicBezTo>
                  <a:pt x="1952" y="4158"/>
                  <a:pt x="1896" y="4170"/>
                  <a:pt x="1862" y="4192"/>
                </a:cubicBezTo>
                <a:cubicBezTo>
                  <a:pt x="1879" y="4096"/>
                  <a:pt x="1969" y="4033"/>
                  <a:pt x="2020" y="3948"/>
                </a:cubicBezTo>
                <a:cubicBezTo>
                  <a:pt x="2044" y="3940"/>
                  <a:pt x="2021" y="3910"/>
                  <a:pt x="2005" y="3910"/>
                </a:cubicBezTo>
                <a:cubicBezTo>
                  <a:pt x="1998" y="3910"/>
                  <a:pt x="1992" y="3916"/>
                  <a:pt x="1992" y="3931"/>
                </a:cubicBezTo>
                <a:cubicBezTo>
                  <a:pt x="1890" y="4068"/>
                  <a:pt x="1788" y="4198"/>
                  <a:pt x="1691" y="4334"/>
                </a:cubicBezTo>
                <a:cubicBezTo>
                  <a:pt x="1657" y="4380"/>
                  <a:pt x="1623" y="4431"/>
                  <a:pt x="1583" y="4476"/>
                </a:cubicBezTo>
                <a:cubicBezTo>
                  <a:pt x="1618" y="4380"/>
                  <a:pt x="1691" y="4312"/>
                  <a:pt x="1742" y="4232"/>
                </a:cubicBezTo>
                <a:cubicBezTo>
                  <a:pt x="1737" y="4226"/>
                  <a:pt x="1731" y="4215"/>
                  <a:pt x="1725" y="4209"/>
                </a:cubicBezTo>
                <a:lnTo>
                  <a:pt x="1725" y="4209"/>
                </a:lnTo>
                <a:cubicBezTo>
                  <a:pt x="1737" y="4215"/>
                  <a:pt x="1754" y="4221"/>
                  <a:pt x="1765" y="4226"/>
                </a:cubicBezTo>
                <a:cubicBezTo>
                  <a:pt x="1765" y="4209"/>
                  <a:pt x="1771" y="4187"/>
                  <a:pt x="1771" y="4170"/>
                </a:cubicBezTo>
                <a:cubicBezTo>
                  <a:pt x="1782" y="4164"/>
                  <a:pt x="1799" y="4153"/>
                  <a:pt x="1805" y="4141"/>
                </a:cubicBezTo>
                <a:cubicBezTo>
                  <a:pt x="1805" y="4136"/>
                  <a:pt x="1805" y="4113"/>
                  <a:pt x="1805" y="4107"/>
                </a:cubicBezTo>
                <a:cubicBezTo>
                  <a:pt x="1810" y="4102"/>
                  <a:pt x="1827" y="4102"/>
                  <a:pt x="1833" y="4096"/>
                </a:cubicBezTo>
                <a:cubicBezTo>
                  <a:pt x="1975" y="3869"/>
                  <a:pt x="2179" y="3682"/>
                  <a:pt x="2332" y="3460"/>
                </a:cubicBezTo>
                <a:cubicBezTo>
                  <a:pt x="2440" y="3387"/>
                  <a:pt x="2503" y="3262"/>
                  <a:pt x="2610" y="3188"/>
                </a:cubicBezTo>
                <a:close/>
                <a:moveTo>
                  <a:pt x="1691" y="4442"/>
                </a:moveTo>
                <a:cubicBezTo>
                  <a:pt x="1691" y="4442"/>
                  <a:pt x="1697" y="4442"/>
                  <a:pt x="1697" y="4448"/>
                </a:cubicBezTo>
                <a:cubicBezTo>
                  <a:pt x="1686" y="4459"/>
                  <a:pt x="1680" y="4470"/>
                  <a:pt x="1674" y="4482"/>
                </a:cubicBezTo>
                <a:cubicBezTo>
                  <a:pt x="1669" y="4465"/>
                  <a:pt x="1674" y="4442"/>
                  <a:pt x="1691" y="4442"/>
                </a:cubicBezTo>
                <a:close/>
                <a:moveTo>
                  <a:pt x="1691" y="4493"/>
                </a:moveTo>
                <a:cubicBezTo>
                  <a:pt x="1691" y="4493"/>
                  <a:pt x="1686" y="4493"/>
                  <a:pt x="1686" y="4499"/>
                </a:cubicBezTo>
                <a:cubicBezTo>
                  <a:pt x="1686" y="4499"/>
                  <a:pt x="1686" y="4493"/>
                  <a:pt x="1680" y="4493"/>
                </a:cubicBezTo>
                <a:close/>
                <a:moveTo>
                  <a:pt x="1646" y="4493"/>
                </a:moveTo>
                <a:cubicBezTo>
                  <a:pt x="1669" y="4493"/>
                  <a:pt x="1674" y="4504"/>
                  <a:pt x="1663" y="4527"/>
                </a:cubicBezTo>
                <a:cubicBezTo>
                  <a:pt x="1635" y="4527"/>
                  <a:pt x="1629" y="4516"/>
                  <a:pt x="1646" y="4493"/>
                </a:cubicBezTo>
                <a:close/>
                <a:moveTo>
                  <a:pt x="2032" y="4516"/>
                </a:moveTo>
                <a:cubicBezTo>
                  <a:pt x="2026" y="4533"/>
                  <a:pt x="2015" y="4544"/>
                  <a:pt x="2003" y="4561"/>
                </a:cubicBezTo>
                <a:cubicBezTo>
                  <a:pt x="2003" y="4538"/>
                  <a:pt x="2015" y="4527"/>
                  <a:pt x="2032" y="4516"/>
                </a:cubicBezTo>
                <a:close/>
                <a:moveTo>
                  <a:pt x="2300" y="4538"/>
                </a:moveTo>
                <a:cubicBezTo>
                  <a:pt x="2301" y="4538"/>
                  <a:pt x="2303" y="4538"/>
                  <a:pt x="2304" y="4538"/>
                </a:cubicBezTo>
                <a:cubicBezTo>
                  <a:pt x="2320" y="4554"/>
                  <a:pt x="2302" y="4584"/>
                  <a:pt x="2285" y="4584"/>
                </a:cubicBezTo>
                <a:cubicBezTo>
                  <a:pt x="2284" y="4584"/>
                  <a:pt x="2283" y="4584"/>
                  <a:pt x="2281" y="4584"/>
                </a:cubicBezTo>
                <a:cubicBezTo>
                  <a:pt x="2265" y="4573"/>
                  <a:pt x="2279" y="4538"/>
                  <a:pt x="2300" y="4538"/>
                </a:cubicBezTo>
                <a:close/>
                <a:moveTo>
                  <a:pt x="2962" y="4124"/>
                </a:moveTo>
                <a:cubicBezTo>
                  <a:pt x="2832" y="4277"/>
                  <a:pt x="2701" y="4436"/>
                  <a:pt x="2582" y="4601"/>
                </a:cubicBezTo>
                <a:lnTo>
                  <a:pt x="2582" y="4595"/>
                </a:lnTo>
                <a:cubicBezTo>
                  <a:pt x="2622" y="4538"/>
                  <a:pt x="2679" y="4487"/>
                  <a:pt x="2690" y="4414"/>
                </a:cubicBezTo>
                <a:lnTo>
                  <a:pt x="2690" y="4414"/>
                </a:lnTo>
                <a:cubicBezTo>
                  <a:pt x="2679" y="4419"/>
                  <a:pt x="2650" y="4431"/>
                  <a:pt x="2633" y="4431"/>
                </a:cubicBezTo>
                <a:cubicBezTo>
                  <a:pt x="2639" y="4419"/>
                  <a:pt x="2639" y="4402"/>
                  <a:pt x="2639" y="4391"/>
                </a:cubicBezTo>
                <a:cubicBezTo>
                  <a:pt x="2656" y="4397"/>
                  <a:pt x="2667" y="4397"/>
                  <a:pt x="2679" y="4402"/>
                </a:cubicBezTo>
                <a:lnTo>
                  <a:pt x="2679" y="4363"/>
                </a:lnTo>
                <a:cubicBezTo>
                  <a:pt x="2684" y="4385"/>
                  <a:pt x="2690" y="4408"/>
                  <a:pt x="2696" y="4431"/>
                </a:cubicBezTo>
                <a:cubicBezTo>
                  <a:pt x="2798" y="4340"/>
                  <a:pt x="2860" y="4209"/>
                  <a:pt x="2962" y="4124"/>
                </a:cubicBezTo>
                <a:close/>
                <a:moveTo>
                  <a:pt x="2537" y="4601"/>
                </a:moveTo>
                <a:lnTo>
                  <a:pt x="2514" y="4629"/>
                </a:lnTo>
                <a:lnTo>
                  <a:pt x="2554" y="4635"/>
                </a:lnTo>
                <a:cubicBezTo>
                  <a:pt x="2542" y="4646"/>
                  <a:pt x="2537" y="4658"/>
                  <a:pt x="2531" y="4663"/>
                </a:cubicBezTo>
                <a:cubicBezTo>
                  <a:pt x="2525" y="4658"/>
                  <a:pt x="2520" y="4641"/>
                  <a:pt x="2520" y="4635"/>
                </a:cubicBezTo>
                <a:cubicBezTo>
                  <a:pt x="2508" y="4646"/>
                  <a:pt x="2491" y="4663"/>
                  <a:pt x="2486" y="4675"/>
                </a:cubicBezTo>
                <a:cubicBezTo>
                  <a:pt x="2469" y="4675"/>
                  <a:pt x="2452" y="4675"/>
                  <a:pt x="2440" y="4680"/>
                </a:cubicBezTo>
                <a:cubicBezTo>
                  <a:pt x="2469" y="4646"/>
                  <a:pt x="2503" y="4624"/>
                  <a:pt x="2537" y="4601"/>
                </a:cubicBezTo>
                <a:close/>
                <a:moveTo>
                  <a:pt x="16727" y="4953"/>
                </a:moveTo>
                <a:cubicBezTo>
                  <a:pt x="16727" y="4958"/>
                  <a:pt x="16733" y="4964"/>
                  <a:pt x="16733" y="4970"/>
                </a:cubicBezTo>
                <a:cubicBezTo>
                  <a:pt x="16727" y="4970"/>
                  <a:pt x="16721" y="4964"/>
                  <a:pt x="16716" y="4958"/>
                </a:cubicBezTo>
                <a:cubicBezTo>
                  <a:pt x="16716" y="4958"/>
                  <a:pt x="16727" y="4953"/>
                  <a:pt x="16727" y="4953"/>
                </a:cubicBezTo>
                <a:close/>
                <a:moveTo>
                  <a:pt x="1549" y="4544"/>
                </a:moveTo>
                <a:cubicBezTo>
                  <a:pt x="1487" y="4663"/>
                  <a:pt x="1419" y="4782"/>
                  <a:pt x="1357" y="4902"/>
                </a:cubicBezTo>
                <a:cubicBezTo>
                  <a:pt x="1334" y="4930"/>
                  <a:pt x="1317" y="4958"/>
                  <a:pt x="1294" y="4987"/>
                </a:cubicBezTo>
                <a:lnTo>
                  <a:pt x="1283" y="4987"/>
                </a:lnTo>
                <a:cubicBezTo>
                  <a:pt x="1288" y="4981"/>
                  <a:pt x="1288" y="4981"/>
                  <a:pt x="1294" y="4975"/>
                </a:cubicBezTo>
                <a:cubicBezTo>
                  <a:pt x="1288" y="4958"/>
                  <a:pt x="1288" y="4941"/>
                  <a:pt x="1283" y="4924"/>
                </a:cubicBezTo>
                <a:cubicBezTo>
                  <a:pt x="1391" y="4833"/>
                  <a:pt x="1402" y="4669"/>
                  <a:pt x="1515" y="4590"/>
                </a:cubicBezTo>
                <a:cubicBezTo>
                  <a:pt x="1510" y="4584"/>
                  <a:pt x="1498" y="4572"/>
                  <a:pt x="1493" y="4567"/>
                </a:cubicBezTo>
                <a:cubicBezTo>
                  <a:pt x="1515" y="4561"/>
                  <a:pt x="1532" y="4555"/>
                  <a:pt x="1549" y="4544"/>
                </a:cubicBezTo>
                <a:close/>
                <a:moveTo>
                  <a:pt x="16735" y="4980"/>
                </a:moveTo>
                <a:lnTo>
                  <a:pt x="16735" y="4980"/>
                </a:lnTo>
                <a:cubicBezTo>
                  <a:pt x="16737" y="4982"/>
                  <a:pt x="16741" y="4983"/>
                  <a:pt x="16744" y="4987"/>
                </a:cubicBezTo>
                <a:cubicBezTo>
                  <a:pt x="16744" y="4990"/>
                  <a:pt x="16744" y="4994"/>
                  <a:pt x="16745" y="4998"/>
                </a:cubicBezTo>
                <a:lnTo>
                  <a:pt x="16745" y="4998"/>
                </a:lnTo>
                <a:cubicBezTo>
                  <a:pt x="16742" y="4993"/>
                  <a:pt x="16738" y="4987"/>
                  <a:pt x="16735" y="4980"/>
                </a:cubicBezTo>
                <a:close/>
                <a:moveTo>
                  <a:pt x="17100" y="4985"/>
                </a:moveTo>
                <a:cubicBezTo>
                  <a:pt x="17104" y="4985"/>
                  <a:pt x="17108" y="4986"/>
                  <a:pt x="17113" y="4987"/>
                </a:cubicBezTo>
                <a:cubicBezTo>
                  <a:pt x="17127" y="5010"/>
                  <a:pt x="17125" y="5022"/>
                  <a:pt x="17108" y="5022"/>
                </a:cubicBezTo>
                <a:cubicBezTo>
                  <a:pt x="17105" y="5022"/>
                  <a:pt x="17100" y="5022"/>
                  <a:pt x="17096" y="5021"/>
                </a:cubicBezTo>
                <a:cubicBezTo>
                  <a:pt x="17081" y="4997"/>
                  <a:pt x="17083" y="4985"/>
                  <a:pt x="17100" y="4985"/>
                </a:cubicBezTo>
                <a:close/>
                <a:moveTo>
                  <a:pt x="1396" y="4902"/>
                </a:moveTo>
                <a:cubicBezTo>
                  <a:pt x="1396" y="4907"/>
                  <a:pt x="1396" y="4919"/>
                  <a:pt x="1396" y="4924"/>
                </a:cubicBezTo>
                <a:cubicBezTo>
                  <a:pt x="1368" y="4947"/>
                  <a:pt x="1357" y="4998"/>
                  <a:pt x="1374" y="5032"/>
                </a:cubicBezTo>
                <a:cubicBezTo>
                  <a:pt x="1362" y="5026"/>
                  <a:pt x="1345" y="5015"/>
                  <a:pt x="1334" y="5009"/>
                </a:cubicBezTo>
                <a:cubicBezTo>
                  <a:pt x="1351" y="4970"/>
                  <a:pt x="1374" y="4936"/>
                  <a:pt x="1396" y="4902"/>
                </a:cubicBezTo>
                <a:close/>
                <a:moveTo>
                  <a:pt x="1254" y="5026"/>
                </a:moveTo>
                <a:cubicBezTo>
                  <a:pt x="1254" y="5038"/>
                  <a:pt x="1254" y="5043"/>
                  <a:pt x="1254" y="5055"/>
                </a:cubicBezTo>
                <a:cubicBezTo>
                  <a:pt x="1249" y="5055"/>
                  <a:pt x="1243" y="5055"/>
                  <a:pt x="1237" y="5060"/>
                </a:cubicBezTo>
                <a:cubicBezTo>
                  <a:pt x="1243" y="5049"/>
                  <a:pt x="1249" y="5038"/>
                  <a:pt x="1254" y="5026"/>
                </a:cubicBezTo>
                <a:close/>
                <a:moveTo>
                  <a:pt x="1322" y="5026"/>
                </a:moveTo>
                <a:cubicBezTo>
                  <a:pt x="1340" y="5026"/>
                  <a:pt x="1351" y="5032"/>
                  <a:pt x="1362" y="5032"/>
                </a:cubicBezTo>
                <a:cubicBezTo>
                  <a:pt x="1362" y="5038"/>
                  <a:pt x="1362" y="5043"/>
                  <a:pt x="1362" y="5043"/>
                </a:cubicBezTo>
                <a:cubicBezTo>
                  <a:pt x="1357" y="5049"/>
                  <a:pt x="1351" y="5060"/>
                  <a:pt x="1345" y="5066"/>
                </a:cubicBezTo>
                <a:cubicBezTo>
                  <a:pt x="1334" y="5060"/>
                  <a:pt x="1322" y="5049"/>
                  <a:pt x="1317" y="5049"/>
                </a:cubicBezTo>
                <a:cubicBezTo>
                  <a:pt x="1317" y="5038"/>
                  <a:pt x="1322" y="5032"/>
                  <a:pt x="1322" y="5026"/>
                </a:cubicBezTo>
                <a:close/>
                <a:moveTo>
                  <a:pt x="17158" y="5072"/>
                </a:moveTo>
                <a:cubicBezTo>
                  <a:pt x="17167" y="5091"/>
                  <a:pt x="17165" y="5102"/>
                  <a:pt x="17148" y="5102"/>
                </a:cubicBezTo>
                <a:cubicBezTo>
                  <a:pt x="17144" y="5102"/>
                  <a:pt x="17140" y="5101"/>
                  <a:pt x="17135" y="5100"/>
                </a:cubicBezTo>
                <a:cubicBezTo>
                  <a:pt x="17124" y="5077"/>
                  <a:pt x="17135" y="5072"/>
                  <a:pt x="17158" y="5072"/>
                </a:cubicBezTo>
                <a:close/>
                <a:moveTo>
                  <a:pt x="1203" y="5146"/>
                </a:moveTo>
                <a:lnTo>
                  <a:pt x="1203" y="5151"/>
                </a:lnTo>
                <a:cubicBezTo>
                  <a:pt x="1203" y="5151"/>
                  <a:pt x="1203" y="5157"/>
                  <a:pt x="1198" y="5163"/>
                </a:cubicBezTo>
                <a:cubicBezTo>
                  <a:pt x="1198" y="5157"/>
                  <a:pt x="1203" y="5151"/>
                  <a:pt x="1203" y="5146"/>
                </a:cubicBezTo>
                <a:close/>
                <a:moveTo>
                  <a:pt x="1340" y="5077"/>
                </a:moveTo>
                <a:cubicBezTo>
                  <a:pt x="1340" y="5089"/>
                  <a:pt x="1334" y="5100"/>
                  <a:pt x="1334" y="5112"/>
                </a:cubicBezTo>
                <a:cubicBezTo>
                  <a:pt x="1328" y="5117"/>
                  <a:pt x="1328" y="5123"/>
                  <a:pt x="1322" y="5123"/>
                </a:cubicBezTo>
                <a:lnTo>
                  <a:pt x="1317" y="5129"/>
                </a:lnTo>
                <a:lnTo>
                  <a:pt x="1322" y="5129"/>
                </a:lnTo>
                <a:cubicBezTo>
                  <a:pt x="1311" y="5140"/>
                  <a:pt x="1305" y="5151"/>
                  <a:pt x="1300" y="5163"/>
                </a:cubicBezTo>
                <a:lnTo>
                  <a:pt x="1266" y="5163"/>
                </a:lnTo>
                <a:cubicBezTo>
                  <a:pt x="1266" y="5157"/>
                  <a:pt x="1271" y="5151"/>
                  <a:pt x="1271" y="5151"/>
                </a:cubicBezTo>
                <a:cubicBezTo>
                  <a:pt x="1277" y="5146"/>
                  <a:pt x="1294" y="5134"/>
                  <a:pt x="1300" y="5129"/>
                </a:cubicBezTo>
                <a:lnTo>
                  <a:pt x="1305" y="5106"/>
                </a:lnTo>
                <a:cubicBezTo>
                  <a:pt x="1317" y="5094"/>
                  <a:pt x="1328" y="5083"/>
                  <a:pt x="1340" y="5077"/>
                </a:cubicBezTo>
                <a:close/>
                <a:moveTo>
                  <a:pt x="1260" y="5094"/>
                </a:moveTo>
                <a:lnTo>
                  <a:pt x="1260" y="5094"/>
                </a:lnTo>
                <a:cubicBezTo>
                  <a:pt x="1243" y="5134"/>
                  <a:pt x="1226" y="5174"/>
                  <a:pt x="1209" y="5208"/>
                </a:cubicBezTo>
                <a:lnTo>
                  <a:pt x="1203" y="5208"/>
                </a:lnTo>
                <a:cubicBezTo>
                  <a:pt x="1215" y="5168"/>
                  <a:pt x="1237" y="5134"/>
                  <a:pt x="1260" y="5094"/>
                </a:cubicBezTo>
                <a:close/>
                <a:moveTo>
                  <a:pt x="16778" y="5043"/>
                </a:moveTo>
                <a:cubicBezTo>
                  <a:pt x="16789" y="5077"/>
                  <a:pt x="16806" y="5112"/>
                  <a:pt x="16835" y="5129"/>
                </a:cubicBezTo>
                <a:cubicBezTo>
                  <a:pt x="16852" y="5157"/>
                  <a:pt x="16863" y="5180"/>
                  <a:pt x="16880" y="5208"/>
                </a:cubicBezTo>
                <a:cubicBezTo>
                  <a:pt x="16880" y="5214"/>
                  <a:pt x="16874" y="5219"/>
                  <a:pt x="16874" y="5225"/>
                </a:cubicBezTo>
                <a:cubicBezTo>
                  <a:pt x="16835" y="5168"/>
                  <a:pt x="16801" y="5112"/>
                  <a:pt x="16767" y="5049"/>
                </a:cubicBezTo>
                <a:cubicBezTo>
                  <a:pt x="16767" y="5049"/>
                  <a:pt x="16778" y="5049"/>
                  <a:pt x="16778" y="5043"/>
                </a:cubicBezTo>
                <a:close/>
                <a:moveTo>
                  <a:pt x="17207" y="5187"/>
                </a:moveTo>
                <a:cubicBezTo>
                  <a:pt x="17225" y="5187"/>
                  <a:pt x="17252" y="5219"/>
                  <a:pt x="17221" y="5231"/>
                </a:cubicBezTo>
                <a:cubicBezTo>
                  <a:pt x="17215" y="5225"/>
                  <a:pt x="17203" y="5214"/>
                  <a:pt x="17192" y="5208"/>
                </a:cubicBezTo>
                <a:cubicBezTo>
                  <a:pt x="17192" y="5193"/>
                  <a:pt x="17199" y="5187"/>
                  <a:pt x="17207" y="5187"/>
                </a:cubicBezTo>
                <a:close/>
                <a:moveTo>
                  <a:pt x="16897" y="5248"/>
                </a:moveTo>
                <a:cubicBezTo>
                  <a:pt x="16908" y="5265"/>
                  <a:pt x="16914" y="5276"/>
                  <a:pt x="16925" y="5293"/>
                </a:cubicBezTo>
                <a:cubicBezTo>
                  <a:pt x="16920" y="5299"/>
                  <a:pt x="16920" y="5304"/>
                  <a:pt x="16920" y="5310"/>
                </a:cubicBezTo>
                <a:cubicBezTo>
                  <a:pt x="16908" y="5299"/>
                  <a:pt x="16903" y="5287"/>
                  <a:pt x="16897" y="5270"/>
                </a:cubicBezTo>
                <a:lnTo>
                  <a:pt x="16897" y="5248"/>
                </a:lnTo>
                <a:close/>
                <a:moveTo>
                  <a:pt x="17561" y="5338"/>
                </a:moveTo>
                <a:cubicBezTo>
                  <a:pt x="17567" y="5338"/>
                  <a:pt x="17584" y="5350"/>
                  <a:pt x="17589" y="5355"/>
                </a:cubicBezTo>
                <a:cubicBezTo>
                  <a:pt x="17588" y="5366"/>
                  <a:pt x="17581" y="5370"/>
                  <a:pt x="17574" y="5370"/>
                </a:cubicBezTo>
                <a:cubicBezTo>
                  <a:pt x="17557" y="5370"/>
                  <a:pt x="17537" y="5350"/>
                  <a:pt x="17561" y="5338"/>
                </a:cubicBezTo>
                <a:close/>
                <a:moveTo>
                  <a:pt x="16948" y="5333"/>
                </a:moveTo>
                <a:cubicBezTo>
                  <a:pt x="16948" y="5344"/>
                  <a:pt x="16954" y="5355"/>
                  <a:pt x="16960" y="5367"/>
                </a:cubicBezTo>
                <a:lnTo>
                  <a:pt x="16954" y="5378"/>
                </a:lnTo>
                <a:lnTo>
                  <a:pt x="16954" y="5373"/>
                </a:lnTo>
                <a:lnTo>
                  <a:pt x="16948" y="5373"/>
                </a:lnTo>
                <a:cubicBezTo>
                  <a:pt x="16942" y="5361"/>
                  <a:pt x="16931" y="5344"/>
                  <a:pt x="16925" y="5333"/>
                </a:cubicBezTo>
                <a:close/>
                <a:moveTo>
                  <a:pt x="17260" y="5236"/>
                </a:moveTo>
                <a:cubicBezTo>
                  <a:pt x="17294" y="5293"/>
                  <a:pt x="17323" y="5350"/>
                  <a:pt x="17345" y="5407"/>
                </a:cubicBezTo>
                <a:cubicBezTo>
                  <a:pt x="17283" y="5378"/>
                  <a:pt x="17255" y="5310"/>
                  <a:pt x="17215" y="5259"/>
                </a:cubicBezTo>
                <a:cubicBezTo>
                  <a:pt x="17226" y="5253"/>
                  <a:pt x="17243" y="5242"/>
                  <a:pt x="17260" y="5236"/>
                </a:cubicBezTo>
                <a:close/>
                <a:moveTo>
                  <a:pt x="2196" y="5129"/>
                </a:moveTo>
                <a:lnTo>
                  <a:pt x="2196" y="5129"/>
                </a:lnTo>
                <a:cubicBezTo>
                  <a:pt x="2191" y="5163"/>
                  <a:pt x="2168" y="5191"/>
                  <a:pt x="2162" y="5219"/>
                </a:cubicBezTo>
                <a:cubicBezTo>
                  <a:pt x="2145" y="5248"/>
                  <a:pt x="2128" y="5276"/>
                  <a:pt x="2105" y="5310"/>
                </a:cubicBezTo>
                <a:cubicBezTo>
                  <a:pt x="2094" y="5321"/>
                  <a:pt x="2088" y="5338"/>
                  <a:pt x="2077" y="5355"/>
                </a:cubicBezTo>
                <a:cubicBezTo>
                  <a:pt x="2066" y="5378"/>
                  <a:pt x="2054" y="5395"/>
                  <a:pt x="2043" y="5418"/>
                </a:cubicBezTo>
                <a:cubicBezTo>
                  <a:pt x="2049" y="5373"/>
                  <a:pt x="2060" y="5327"/>
                  <a:pt x="2100" y="5304"/>
                </a:cubicBezTo>
                <a:cubicBezTo>
                  <a:pt x="2100" y="5299"/>
                  <a:pt x="2100" y="5282"/>
                  <a:pt x="2100" y="5276"/>
                </a:cubicBezTo>
                <a:cubicBezTo>
                  <a:pt x="2117" y="5253"/>
                  <a:pt x="2140" y="5236"/>
                  <a:pt x="2134" y="5214"/>
                </a:cubicBezTo>
                <a:cubicBezTo>
                  <a:pt x="2157" y="5197"/>
                  <a:pt x="2174" y="5174"/>
                  <a:pt x="2168" y="5146"/>
                </a:cubicBezTo>
                <a:cubicBezTo>
                  <a:pt x="2174" y="5146"/>
                  <a:pt x="2191" y="5134"/>
                  <a:pt x="2196" y="5129"/>
                </a:cubicBezTo>
                <a:close/>
                <a:moveTo>
                  <a:pt x="17343" y="5410"/>
                </a:moveTo>
                <a:cubicBezTo>
                  <a:pt x="17352" y="5410"/>
                  <a:pt x="17360" y="5414"/>
                  <a:pt x="17362" y="5424"/>
                </a:cubicBezTo>
                <a:cubicBezTo>
                  <a:pt x="17366" y="5440"/>
                  <a:pt x="17351" y="5451"/>
                  <a:pt x="17338" y="5451"/>
                </a:cubicBezTo>
                <a:cubicBezTo>
                  <a:pt x="17330" y="5451"/>
                  <a:pt x="17323" y="5446"/>
                  <a:pt x="17323" y="5435"/>
                </a:cubicBezTo>
                <a:cubicBezTo>
                  <a:pt x="17319" y="5418"/>
                  <a:pt x="17331" y="5410"/>
                  <a:pt x="17343" y="5410"/>
                </a:cubicBezTo>
                <a:close/>
                <a:moveTo>
                  <a:pt x="16994" y="5424"/>
                </a:moveTo>
                <a:cubicBezTo>
                  <a:pt x="16999" y="5435"/>
                  <a:pt x="16999" y="5441"/>
                  <a:pt x="17005" y="5452"/>
                </a:cubicBezTo>
                <a:cubicBezTo>
                  <a:pt x="16999" y="5452"/>
                  <a:pt x="16994" y="5446"/>
                  <a:pt x="16988" y="5446"/>
                </a:cubicBezTo>
                <a:cubicBezTo>
                  <a:pt x="16988" y="5441"/>
                  <a:pt x="16988" y="5435"/>
                  <a:pt x="16994" y="5424"/>
                </a:cubicBezTo>
                <a:close/>
                <a:moveTo>
                  <a:pt x="17374" y="5480"/>
                </a:moveTo>
                <a:cubicBezTo>
                  <a:pt x="17381" y="5480"/>
                  <a:pt x="17388" y="5485"/>
                  <a:pt x="17391" y="5497"/>
                </a:cubicBezTo>
                <a:cubicBezTo>
                  <a:pt x="17383" y="5505"/>
                  <a:pt x="17376" y="5509"/>
                  <a:pt x="17370" y="5509"/>
                </a:cubicBezTo>
                <a:cubicBezTo>
                  <a:pt x="17363" y="5509"/>
                  <a:pt x="17357" y="5504"/>
                  <a:pt x="17351" y="5492"/>
                </a:cubicBezTo>
                <a:cubicBezTo>
                  <a:pt x="17359" y="5484"/>
                  <a:pt x="17367" y="5480"/>
                  <a:pt x="17374" y="5480"/>
                </a:cubicBezTo>
                <a:close/>
                <a:moveTo>
                  <a:pt x="17016" y="5469"/>
                </a:moveTo>
                <a:cubicBezTo>
                  <a:pt x="17022" y="5480"/>
                  <a:pt x="17028" y="5497"/>
                  <a:pt x="17039" y="5509"/>
                </a:cubicBezTo>
                <a:cubicBezTo>
                  <a:pt x="17033" y="5509"/>
                  <a:pt x="17022" y="5514"/>
                  <a:pt x="17022" y="5514"/>
                </a:cubicBezTo>
                <a:cubicBezTo>
                  <a:pt x="17016" y="5503"/>
                  <a:pt x="17011" y="5497"/>
                  <a:pt x="17005" y="5486"/>
                </a:cubicBezTo>
                <a:cubicBezTo>
                  <a:pt x="17011" y="5480"/>
                  <a:pt x="17011" y="5475"/>
                  <a:pt x="17016" y="5469"/>
                </a:cubicBezTo>
                <a:close/>
                <a:moveTo>
                  <a:pt x="16728" y="5450"/>
                </a:moveTo>
                <a:cubicBezTo>
                  <a:pt x="16745" y="5450"/>
                  <a:pt x="16781" y="5507"/>
                  <a:pt x="16750" y="5520"/>
                </a:cubicBezTo>
                <a:cubicBezTo>
                  <a:pt x="16738" y="5503"/>
                  <a:pt x="16733" y="5480"/>
                  <a:pt x="16721" y="5463"/>
                </a:cubicBezTo>
                <a:cubicBezTo>
                  <a:pt x="16721" y="5454"/>
                  <a:pt x="16724" y="5450"/>
                  <a:pt x="16728" y="5450"/>
                </a:cubicBezTo>
                <a:close/>
                <a:moveTo>
                  <a:pt x="17516" y="5367"/>
                </a:moveTo>
                <a:cubicBezTo>
                  <a:pt x="17538" y="5367"/>
                  <a:pt x="17550" y="5384"/>
                  <a:pt x="17567" y="5395"/>
                </a:cubicBezTo>
                <a:cubicBezTo>
                  <a:pt x="17572" y="5395"/>
                  <a:pt x="17584" y="5390"/>
                  <a:pt x="17589" y="5390"/>
                </a:cubicBezTo>
                <a:cubicBezTo>
                  <a:pt x="17595" y="5441"/>
                  <a:pt x="17635" y="5492"/>
                  <a:pt x="17640" y="5537"/>
                </a:cubicBezTo>
                <a:cubicBezTo>
                  <a:pt x="17635" y="5538"/>
                  <a:pt x="17630" y="5539"/>
                  <a:pt x="17625" y="5539"/>
                </a:cubicBezTo>
                <a:cubicBezTo>
                  <a:pt x="17610" y="5539"/>
                  <a:pt x="17599" y="5532"/>
                  <a:pt x="17595" y="5514"/>
                </a:cubicBezTo>
                <a:cubicBezTo>
                  <a:pt x="17567" y="5469"/>
                  <a:pt x="17550" y="5418"/>
                  <a:pt x="17516" y="5367"/>
                </a:cubicBezTo>
                <a:close/>
                <a:moveTo>
                  <a:pt x="1061" y="5537"/>
                </a:moveTo>
                <a:cubicBezTo>
                  <a:pt x="1061" y="5543"/>
                  <a:pt x="1056" y="5548"/>
                  <a:pt x="1056" y="5548"/>
                </a:cubicBezTo>
                <a:cubicBezTo>
                  <a:pt x="1056" y="5543"/>
                  <a:pt x="1056" y="5537"/>
                  <a:pt x="1050" y="5537"/>
                </a:cubicBezTo>
                <a:close/>
                <a:moveTo>
                  <a:pt x="16647" y="4158"/>
                </a:moveTo>
                <a:lnTo>
                  <a:pt x="16647" y="4158"/>
                </a:lnTo>
                <a:cubicBezTo>
                  <a:pt x="16727" y="4221"/>
                  <a:pt x="16761" y="4317"/>
                  <a:pt x="16823" y="4397"/>
                </a:cubicBezTo>
                <a:lnTo>
                  <a:pt x="16846" y="4385"/>
                </a:lnTo>
                <a:lnTo>
                  <a:pt x="16846" y="4385"/>
                </a:lnTo>
                <a:cubicBezTo>
                  <a:pt x="16840" y="4391"/>
                  <a:pt x="16829" y="4408"/>
                  <a:pt x="16818" y="4414"/>
                </a:cubicBezTo>
                <a:cubicBezTo>
                  <a:pt x="16835" y="4425"/>
                  <a:pt x="16857" y="4436"/>
                  <a:pt x="16869" y="4442"/>
                </a:cubicBezTo>
                <a:cubicBezTo>
                  <a:pt x="16869" y="4453"/>
                  <a:pt x="16880" y="4476"/>
                  <a:pt x="16880" y="4482"/>
                </a:cubicBezTo>
                <a:cubicBezTo>
                  <a:pt x="16891" y="4487"/>
                  <a:pt x="16908" y="4493"/>
                  <a:pt x="16914" y="4499"/>
                </a:cubicBezTo>
                <a:cubicBezTo>
                  <a:pt x="16914" y="4504"/>
                  <a:pt x="16914" y="4521"/>
                  <a:pt x="16914" y="4527"/>
                </a:cubicBezTo>
                <a:cubicBezTo>
                  <a:pt x="17079" y="4743"/>
                  <a:pt x="17181" y="4998"/>
                  <a:pt x="17334" y="5219"/>
                </a:cubicBezTo>
                <a:cubicBezTo>
                  <a:pt x="17368" y="5344"/>
                  <a:pt x="17459" y="5446"/>
                  <a:pt x="17493" y="5571"/>
                </a:cubicBezTo>
                <a:cubicBezTo>
                  <a:pt x="17408" y="5452"/>
                  <a:pt x="17345" y="5316"/>
                  <a:pt x="17272" y="5185"/>
                </a:cubicBezTo>
                <a:lnTo>
                  <a:pt x="17272" y="5191"/>
                </a:lnTo>
                <a:cubicBezTo>
                  <a:pt x="17255" y="5163"/>
                  <a:pt x="17255" y="5123"/>
                  <a:pt x="17221" y="5117"/>
                </a:cubicBezTo>
                <a:cubicBezTo>
                  <a:pt x="17221" y="5129"/>
                  <a:pt x="17215" y="5151"/>
                  <a:pt x="17215" y="5163"/>
                </a:cubicBezTo>
                <a:cubicBezTo>
                  <a:pt x="17198" y="5163"/>
                  <a:pt x="17169" y="5168"/>
                  <a:pt x="17152" y="5168"/>
                </a:cubicBezTo>
                <a:cubicBezTo>
                  <a:pt x="17158" y="5151"/>
                  <a:pt x="17158" y="5134"/>
                  <a:pt x="17164" y="5117"/>
                </a:cubicBezTo>
                <a:cubicBezTo>
                  <a:pt x="17186" y="5117"/>
                  <a:pt x="17203" y="5106"/>
                  <a:pt x="17209" y="5077"/>
                </a:cubicBezTo>
                <a:cubicBezTo>
                  <a:pt x="17192" y="5009"/>
                  <a:pt x="17130" y="4953"/>
                  <a:pt x="17096" y="4885"/>
                </a:cubicBezTo>
                <a:cubicBezTo>
                  <a:pt x="17079" y="4845"/>
                  <a:pt x="17062" y="4794"/>
                  <a:pt x="17016" y="4782"/>
                </a:cubicBezTo>
                <a:lnTo>
                  <a:pt x="17016" y="4782"/>
                </a:lnTo>
                <a:cubicBezTo>
                  <a:pt x="17016" y="4816"/>
                  <a:pt x="17033" y="4856"/>
                  <a:pt x="17067" y="4879"/>
                </a:cubicBezTo>
                <a:cubicBezTo>
                  <a:pt x="17073" y="4913"/>
                  <a:pt x="17135" y="4958"/>
                  <a:pt x="17090" y="4981"/>
                </a:cubicBezTo>
                <a:cubicBezTo>
                  <a:pt x="17073" y="4953"/>
                  <a:pt x="17056" y="4941"/>
                  <a:pt x="17028" y="4941"/>
                </a:cubicBezTo>
                <a:cubicBezTo>
                  <a:pt x="17033" y="4936"/>
                  <a:pt x="17045" y="4919"/>
                  <a:pt x="17056" y="4913"/>
                </a:cubicBezTo>
                <a:cubicBezTo>
                  <a:pt x="17045" y="4907"/>
                  <a:pt x="17016" y="4902"/>
                  <a:pt x="17005" y="4896"/>
                </a:cubicBezTo>
                <a:cubicBezTo>
                  <a:pt x="16994" y="4879"/>
                  <a:pt x="16982" y="4862"/>
                  <a:pt x="16971" y="4845"/>
                </a:cubicBezTo>
                <a:cubicBezTo>
                  <a:pt x="16988" y="4845"/>
                  <a:pt x="17011" y="4839"/>
                  <a:pt x="17022" y="4839"/>
                </a:cubicBezTo>
                <a:cubicBezTo>
                  <a:pt x="16999" y="4828"/>
                  <a:pt x="16977" y="4822"/>
                  <a:pt x="16948" y="4811"/>
                </a:cubicBezTo>
                <a:cubicBezTo>
                  <a:pt x="16954" y="4811"/>
                  <a:pt x="16971" y="4799"/>
                  <a:pt x="16977" y="4794"/>
                </a:cubicBezTo>
                <a:cubicBezTo>
                  <a:pt x="16937" y="4743"/>
                  <a:pt x="16903" y="4686"/>
                  <a:pt x="16863" y="4635"/>
                </a:cubicBezTo>
                <a:cubicBezTo>
                  <a:pt x="16818" y="4618"/>
                  <a:pt x="16823" y="4561"/>
                  <a:pt x="16812" y="4521"/>
                </a:cubicBezTo>
                <a:lnTo>
                  <a:pt x="16812" y="4521"/>
                </a:lnTo>
                <a:cubicBezTo>
                  <a:pt x="16903" y="4567"/>
                  <a:pt x="16931" y="4675"/>
                  <a:pt x="16988" y="4754"/>
                </a:cubicBezTo>
                <a:cubicBezTo>
                  <a:pt x="16988" y="4764"/>
                  <a:pt x="16994" y="4767"/>
                  <a:pt x="17001" y="4767"/>
                </a:cubicBezTo>
                <a:cubicBezTo>
                  <a:pt x="17020" y="4767"/>
                  <a:pt x="17049" y="4744"/>
                  <a:pt x="17016" y="4731"/>
                </a:cubicBezTo>
                <a:cubicBezTo>
                  <a:pt x="16925" y="4595"/>
                  <a:pt x="16840" y="4448"/>
                  <a:pt x="16744" y="4312"/>
                </a:cubicBezTo>
                <a:cubicBezTo>
                  <a:pt x="16710" y="4260"/>
                  <a:pt x="16676" y="4215"/>
                  <a:pt x="16647" y="4158"/>
                </a:cubicBezTo>
                <a:close/>
                <a:moveTo>
                  <a:pt x="17606" y="5548"/>
                </a:moveTo>
                <a:cubicBezTo>
                  <a:pt x="17618" y="5548"/>
                  <a:pt x="17646" y="5554"/>
                  <a:pt x="17657" y="5554"/>
                </a:cubicBezTo>
                <a:cubicBezTo>
                  <a:pt x="17674" y="5571"/>
                  <a:pt x="17680" y="5594"/>
                  <a:pt x="17674" y="5616"/>
                </a:cubicBezTo>
                <a:cubicBezTo>
                  <a:pt x="17660" y="5625"/>
                  <a:pt x="17645" y="5628"/>
                  <a:pt x="17629" y="5628"/>
                </a:cubicBezTo>
                <a:cubicBezTo>
                  <a:pt x="17613" y="5628"/>
                  <a:pt x="17598" y="5625"/>
                  <a:pt x="17584" y="5622"/>
                </a:cubicBezTo>
                <a:cubicBezTo>
                  <a:pt x="17595" y="5616"/>
                  <a:pt x="17629" y="5616"/>
                  <a:pt x="17640" y="5611"/>
                </a:cubicBezTo>
                <a:cubicBezTo>
                  <a:pt x="17629" y="5594"/>
                  <a:pt x="17618" y="5571"/>
                  <a:pt x="17606" y="5548"/>
                </a:cubicBezTo>
                <a:close/>
                <a:moveTo>
                  <a:pt x="17525" y="5633"/>
                </a:moveTo>
                <a:cubicBezTo>
                  <a:pt x="17529" y="5633"/>
                  <a:pt x="17533" y="5635"/>
                  <a:pt x="17538" y="5639"/>
                </a:cubicBezTo>
                <a:cubicBezTo>
                  <a:pt x="17552" y="5648"/>
                  <a:pt x="17551" y="5679"/>
                  <a:pt x="17538" y="5679"/>
                </a:cubicBezTo>
                <a:cubicBezTo>
                  <a:pt x="17535" y="5679"/>
                  <a:pt x="17531" y="5678"/>
                  <a:pt x="17527" y="5673"/>
                </a:cubicBezTo>
                <a:cubicBezTo>
                  <a:pt x="17508" y="5669"/>
                  <a:pt x="17509" y="5633"/>
                  <a:pt x="17525" y="5633"/>
                </a:cubicBezTo>
                <a:close/>
                <a:moveTo>
                  <a:pt x="17028" y="5526"/>
                </a:moveTo>
                <a:lnTo>
                  <a:pt x="17028" y="5526"/>
                </a:lnTo>
                <a:cubicBezTo>
                  <a:pt x="17084" y="5565"/>
                  <a:pt x="17096" y="5645"/>
                  <a:pt x="17135" y="5702"/>
                </a:cubicBezTo>
                <a:lnTo>
                  <a:pt x="17118" y="5707"/>
                </a:lnTo>
                <a:cubicBezTo>
                  <a:pt x="17090" y="5645"/>
                  <a:pt x="17062" y="5582"/>
                  <a:pt x="17028" y="5526"/>
                </a:cubicBezTo>
                <a:close/>
                <a:moveTo>
                  <a:pt x="1451" y="5986"/>
                </a:moveTo>
                <a:cubicBezTo>
                  <a:pt x="1455" y="5986"/>
                  <a:pt x="1460" y="5988"/>
                  <a:pt x="1464" y="5991"/>
                </a:cubicBezTo>
                <a:cubicBezTo>
                  <a:pt x="1479" y="6010"/>
                  <a:pt x="1457" y="6033"/>
                  <a:pt x="1439" y="6033"/>
                </a:cubicBezTo>
                <a:cubicBezTo>
                  <a:pt x="1436" y="6033"/>
                  <a:pt x="1433" y="6032"/>
                  <a:pt x="1430" y="6031"/>
                </a:cubicBezTo>
                <a:cubicBezTo>
                  <a:pt x="1412" y="6012"/>
                  <a:pt x="1431" y="5986"/>
                  <a:pt x="1451" y="5986"/>
                </a:cubicBezTo>
                <a:close/>
                <a:moveTo>
                  <a:pt x="17572" y="5900"/>
                </a:moveTo>
                <a:lnTo>
                  <a:pt x="17572" y="5900"/>
                </a:lnTo>
                <a:cubicBezTo>
                  <a:pt x="17589" y="5929"/>
                  <a:pt x="17606" y="5963"/>
                  <a:pt x="17623" y="5991"/>
                </a:cubicBezTo>
                <a:cubicBezTo>
                  <a:pt x="17623" y="6008"/>
                  <a:pt x="17618" y="6025"/>
                  <a:pt x="17618" y="6042"/>
                </a:cubicBezTo>
                <a:cubicBezTo>
                  <a:pt x="17601" y="5997"/>
                  <a:pt x="17584" y="5951"/>
                  <a:pt x="17572" y="5900"/>
                </a:cubicBezTo>
                <a:close/>
                <a:moveTo>
                  <a:pt x="17937" y="6265"/>
                </a:moveTo>
                <a:cubicBezTo>
                  <a:pt x="17938" y="6266"/>
                  <a:pt x="17940" y="6268"/>
                  <a:pt x="17941" y="6269"/>
                </a:cubicBezTo>
                <a:cubicBezTo>
                  <a:pt x="17940" y="6268"/>
                  <a:pt x="17938" y="6266"/>
                  <a:pt x="17937" y="6265"/>
                </a:cubicBezTo>
                <a:close/>
                <a:moveTo>
                  <a:pt x="786" y="6307"/>
                </a:moveTo>
                <a:cubicBezTo>
                  <a:pt x="789" y="6307"/>
                  <a:pt x="792" y="6307"/>
                  <a:pt x="795" y="6309"/>
                </a:cubicBezTo>
                <a:cubicBezTo>
                  <a:pt x="810" y="6319"/>
                  <a:pt x="803" y="6356"/>
                  <a:pt x="781" y="6356"/>
                </a:cubicBezTo>
                <a:cubicBezTo>
                  <a:pt x="778" y="6356"/>
                  <a:pt x="775" y="6355"/>
                  <a:pt x="772" y="6354"/>
                </a:cubicBezTo>
                <a:cubicBezTo>
                  <a:pt x="752" y="6344"/>
                  <a:pt x="763" y="6307"/>
                  <a:pt x="786" y="6307"/>
                </a:cubicBezTo>
                <a:close/>
                <a:moveTo>
                  <a:pt x="17691" y="6161"/>
                </a:moveTo>
                <a:cubicBezTo>
                  <a:pt x="17714" y="6241"/>
                  <a:pt x="17754" y="6309"/>
                  <a:pt x="17777" y="6388"/>
                </a:cubicBezTo>
                <a:cubicBezTo>
                  <a:pt x="17754" y="6388"/>
                  <a:pt x="17742" y="6365"/>
                  <a:pt x="17731" y="6348"/>
                </a:cubicBezTo>
                <a:lnTo>
                  <a:pt x="17697" y="6348"/>
                </a:lnTo>
                <a:cubicBezTo>
                  <a:pt x="17703" y="6337"/>
                  <a:pt x="17714" y="6314"/>
                  <a:pt x="17720" y="6303"/>
                </a:cubicBezTo>
                <a:cubicBezTo>
                  <a:pt x="17708" y="6303"/>
                  <a:pt x="17697" y="6309"/>
                  <a:pt x="17686" y="6309"/>
                </a:cubicBezTo>
                <a:cubicBezTo>
                  <a:pt x="17716" y="6274"/>
                  <a:pt x="17708" y="6250"/>
                  <a:pt x="17688" y="6250"/>
                </a:cubicBezTo>
                <a:cubicBezTo>
                  <a:pt x="17678" y="6250"/>
                  <a:pt x="17665" y="6256"/>
                  <a:pt x="17652" y="6269"/>
                </a:cubicBezTo>
                <a:cubicBezTo>
                  <a:pt x="17646" y="6258"/>
                  <a:pt x="17640" y="6241"/>
                  <a:pt x="17640" y="6235"/>
                </a:cubicBezTo>
                <a:cubicBezTo>
                  <a:pt x="17657" y="6235"/>
                  <a:pt x="17680" y="6229"/>
                  <a:pt x="17697" y="6229"/>
                </a:cubicBezTo>
                <a:cubicBezTo>
                  <a:pt x="17686" y="6207"/>
                  <a:pt x="17686" y="6184"/>
                  <a:pt x="17691" y="6161"/>
                </a:cubicBezTo>
                <a:close/>
                <a:moveTo>
                  <a:pt x="1669" y="6116"/>
                </a:moveTo>
                <a:cubicBezTo>
                  <a:pt x="1674" y="6116"/>
                  <a:pt x="1680" y="6121"/>
                  <a:pt x="1686" y="6121"/>
                </a:cubicBezTo>
                <a:cubicBezTo>
                  <a:pt x="1646" y="6212"/>
                  <a:pt x="1606" y="6303"/>
                  <a:pt x="1566" y="6394"/>
                </a:cubicBezTo>
                <a:cubicBezTo>
                  <a:pt x="1589" y="6331"/>
                  <a:pt x="1606" y="6263"/>
                  <a:pt x="1646" y="6207"/>
                </a:cubicBezTo>
                <a:lnTo>
                  <a:pt x="1606" y="6207"/>
                </a:lnTo>
                <a:cubicBezTo>
                  <a:pt x="1618" y="6201"/>
                  <a:pt x="1635" y="6195"/>
                  <a:pt x="1652" y="6190"/>
                </a:cubicBezTo>
                <a:cubicBezTo>
                  <a:pt x="1657" y="6161"/>
                  <a:pt x="1663" y="6138"/>
                  <a:pt x="1669" y="6116"/>
                </a:cubicBezTo>
                <a:close/>
                <a:moveTo>
                  <a:pt x="1010" y="5588"/>
                </a:moveTo>
                <a:lnTo>
                  <a:pt x="1010" y="5588"/>
                </a:lnTo>
                <a:cubicBezTo>
                  <a:pt x="999" y="5628"/>
                  <a:pt x="988" y="5668"/>
                  <a:pt x="971" y="5713"/>
                </a:cubicBezTo>
                <a:lnTo>
                  <a:pt x="976" y="5713"/>
                </a:lnTo>
                <a:cubicBezTo>
                  <a:pt x="948" y="5781"/>
                  <a:pt x="925" y="5849"/>
                  <a:pt x="886" y="5912"/>
                </a:cubicBezTo>
                <a:lnTo>
                  <a:pt x="914" y="5934"/>
                </a:lnTo>
                <a:cubicBezTo>
                  <a:pt x="920" y="5917"/>
                  <a:pt x="937" y="5889"/>
                  <a:pt x="948" y="5872"/>
                </a:cubicBezTo>
                <a:lnTo>
                  <a:pt x="982" y="5860"/>
                </a:lnTo>
                <a:lnTo>
                  <a:pt x="982" y="5889"/>
                </a:lnTo>
                <a:lnTo>
                  <a:pt x="937" y="5894"/>
                </a:lnTo>
                <a:cubicBezTo>
                  <a:pt x="937" y="5929"/>
                  <a:pt x="931" y="5963"/>
                  <a:pt x="931" y="5997"/>
                </a:cubicBezTo>
                <a:cubicBezTo>
                  <a:pt x="886" y="6025"/>
                  <a:pt x="874" y="6070"/>
                  <a:pt x="869" y="6121"/>
                </a:cubicBezTo>
                <a:cubicBezTo>
                  <a:pt x="874" y="6173"/>
                  <a:pt x="812" y="6218"/>
                  <a:pt x="835" y="6275"/>
                </a:cubicBezTo>
                <a:cubicBezTo>
                  <a:pt x="812" y="6263"/>
                  <a:pt x="789" y="6258"/>
                  <a:pt x="766" y="6252"/>
                </a:cubicBezTo>
                <a:cubicBezTo>
                  <a:pt x="744" y="6297"/>
                  <a:pt x="721" y="6348"/>
                  <a:pt x="715" y="6405"/>
                </a:cubicBezTo>
                <a:cubicBezTo>
                  <a:pt x="698" y="6428"/>
                  <a:pt x="681" y="6445"/>
                  <a:pt x="670" y="6468"/>
                </a:cubicBezTo>
                <a:cubicBezTo>
                  <a:pt x="710" y="6348"/>
                  <a:pt x="732" y="6224"/>
                  <a:pt x="801" y="6116"/>
                </a:cubicBezTo>
                <a:lnTo>
                  <a:pt x="801" y="6116"/>
                </a:lnTo>
                <a:cubicBezTo>
                  <a:pt x="789" y="6155"/>
                  <a:pt x="778" y="6195"/>
                  <a:pt x="766" y="6241"/>
                </a:cubicBezTo>
                <a:cubicBezTo>
                  <a:pt x="778" y="6241"/>
                  <a:pt x="801" y="6246"/>
                  <a:pt x="812" y="6246"/>
                </a:cubicBezTo>
                <a:cubicBezTo>
                  <a:pt x="818" y="6155"/>
                  <a:pt x="874" y="6076"/>
                  <a:pt x="886" y="5985"/>
                </a:cubicBezTo>
                <a:lnTo>
                  <a:pt x="886" y="5985"/>
                </a:lnTo>
                <a:cubicBezTo>
                  <a:pt x="835" y="6014"/>
                  <a:pt x="823" y="6076"/>
                  <a:pt x="789" y="6121"/>
                </a:cubicBezTo>
                <a:cubicBezTo>
                  <a:pt x="829" y="5974"/>
                  <a:pt x="891" y="5826"/>
                  <a:pt x="959" y="5685"/>
                </a:cubicBezTo>
                <a:cubicBezTo>
                  <a:pt x="965" y="5685"/>
                  <a:pt x="965" y="5685"/>
                  <a:pt x="965" y="5679"/>
                </a:cubicBezTo>
                <a:cubicBezTo>
                  <a:pt x="971" y="5679"/>
                  <a:pt x="971" y="5673"/>
                  <a:pt x="971" y="5668"/>
                </a:cubicBezTo>
                <a:cubicBezTo>
                  <a:pt x="982" y="5639"/>
                  <a:pt x="999" y="5616"/>
                  <a:pt x="1010" y="5588"/>
                </a:cubicBezTo>
                <a:close/>
                <a:moveTo>
                  <a:pt x="17731" y="6405"/>
                </a:moveTo>
                <a:cubicBezTo>
                  <a:pt x="17771" y="6405"/>
                  <a:pt x="17794" y="6422"/>
                  <a:pt x="17794" y="6462"/>
                </a:cubicBezTo>
                <a:cubicBezTo>
                  <a:pt x="17782" y="6468"/>
                  <a:pt x="17760" y="6473"/>
                  <a:pt x="17748" y="6479"/>
                </a:cubicBezTo>
                <a:cubicBezTo>
                  <a:pt x="17754" y="6473"/>
                  <a:pt x="17771" y="6456"/>
                  <a:pt x="17777" y="6445"/>
                </a:cubicBezTo>
                <a:cubicBezTo>
                  <a:pt x="17765" y="6434"/>
                  <a:pt x="17742" y="6416"/>
                  <a:pt x="17731" y="6405"/>
                </a:cubicBezTo>
                <a:close/>
                <a:moveTo>
                  <a:pt x="17447" y="6473"/>
                </a:moveTo>
                <a:cubicBezTo>
                  <a:pt x="17470" y="6473"/>
                  <a:pt x="17487" y="6536"/>
                  <a:pt x="17459" y="6541"/>
                </a:cubicBezTo>
                <a:cubicBezTo>
                  <a:pt x="17442" y="6530"/>
                  <a:pt x="17436" y="6496"/>
                  <a:pt x="17447" y="6473"/>
                </a:cubicBezTo>
                <a:close/>
                <a:moveTo>
                  <a:pt x="1504" y="6547"/>
                </a:moveTo>
                <a:cubicBezTo>
                  <a:pt x="1504" y="6553"/>
                  <a:pt x="1504" y="6553"/>
                  <a:pt x="1504" y="6553"/>
                </a:cubicBezTo>
                <a:lnTo>
                  <a:pt x="1498" y="6553"/>
                </a:lnTo>
                <a:lnTo>
                  <a:pt x="1498" y="6547"/>
                </a:lnTo>
                <a:close/>
                <a:moveTo>
                  <a:pt x="17828" y="6530"/>
                </a:moveTo>
                <a:cubicBezTo>
                  <a:pt x="17833" y="6570"/>
                  <a:pt x="17839" y="6609"/>
                  <a:pt x="17850" y="6643"/>
                </a:cubicBezTo>
                <a:cubicBezTo>
                  <a:pt x="17833" y="6638"/>
                  <a:pt x="17816" y="6632"/>
                  <a:pt x="17799" y="6626"/>
                </a:cubicBezTo>
                <a:cubicBezTo>
                  <a:pt x="17811" y="6615"/>
                  <a:pt x="17816" y="6604"/>
                  <a:pt x="17828" y="6592"/>
                </a:cubicBezTo>
                <a:cubicBezTo>
                  <a:pt x="17822" y="6575"/>
                  <a:pt x="17811" y="6553"/>
                  <a:pt x="17799" y="6536"/>
                </a:cubicBezTo>
                <a:lnTo>
                  <a:pt x="17828" y="6530"/>
                </a:lnTo>
                <a:close/>
                <a:moveTo>
                  <a:pt x="749" y="6428"/>
                </a:moveTo>
                <a:lnTo>
                  <a:pt x="749" y="6428"/>
                </a:lnTo>
                <a:cubicBezTo>
                  <a:pt x="732" y="6530"/>
                  <a:pt x="681" y="6626"/>
                  <a:pt x="687" y="6734"/>
                </a:cubicBezTo>
                <a:cubicBezTo>
                  <a:pt x="681" y="6729"/>
                  <a:pt x="664" y="6717"/>
                  <a:pt x="659" y="6712"/>
                </a:cubicBezTo>
                <a:cubicBezTo>
                  <a:pt x="687" y="6615"/>
                  <a:pt x="693" y="6507"/>
                  <a:pt x="749" y="6428"/>
                </a:cubicBezTo>
                <a:close/>
                <a:moveTo>
                  <a:pt x="654" y="6762"/>
                </a:moveTo>
                <a:cubicBezTo>
                  <a:pt x="656" y="6762"/>
                  <a:pt x="657" y="6762"/>
                  <a:pt x="659" y="6763"/>
                </a:cubicBezTo>
                <a:cubicBezTo>
                  <a:pt x="676" y="6780"/>
                  <a:pt x="659" y="6814"/>
                  <a:pt x="636" y="6814"/>
                </a:cubicBezTo>
                <a:cubicBezTo>
                  <a:pt x="620" y="6798"/>
                  <a:pt x="634" y="6762"/>
                  <a:pt x="654" y="6762"/>
                </a:cubicBezTo>
                <a:close/>
                <a:moveTo>
                  <a:pt x="17550" y="6780"/>
                </a:moveTo>
                <a:lnTo>
                  <a:pt x="17550" y="6780"/>
                </a:lnTo>
                <a:cubicBezTo>
                  <a:pt x="17572" y="6797"/>
                  <a:pt x="17567" y="6808"/>
                  <a:pt x="17544" y="6814"/>
                </a:cubicBezTo>
                <a:cubicBezTo>
                  <a:pt x="17527" y="6797"/>
                  <a:pt x="17527" y="6785"/>
                  <a:pt x="17550" y="6780"/>
                </a:cubicBezTo>
                <a:close/>
                <a:moveTo>
                  <a:pt x="642" y="6842"/>
                </a:moveTo>
                <a:cubicBezTo>
                  <a:pt x="636" y="6882"/>
                  <a:pt x="625" y="6916"/>
                  <a:pt x="602" y="6944"/>
                </a:cubicBezTo>
                <a:cubicBezTo>
                  <a:pt x="602" y="6910"/>
                  <a:pt x="608" y="6876"/>
                  <a:pt x="613" y="6842"/>
                </a:cubicBezTo>
                <a:close/>
                <a:moveTo>
                  <a:pt x="17550" y="5690"/>
                </a:moveTo>
                <a:lnTo>
                  <a:pt x="17550" y="5690"/>
                </a:lnTo>
                <a:cubicBezTo>
                  <a:pt x="17623" y="5787"/>
                  <a:pt x="17640" y="5929"/>
                  <a:pt x="17725" y="6008"/>
                </a:cubicBezTo>
                <a:cubicBezTo>
                  <a:pt x="17720" y="6014"/>
                  <a:pt x="17708" y="6019"/>
                  <a:pt x="17703" y="6019"/>
                </a:cubicBezTo>
                <a:cubicBezTo>
                  <a:pt x="17816" y="6269"/>
                  <a:pt x="17896" y="6530"/>
                  <a:pt x="17975" y="6791"/>
                </a:cubicBezTo>
                <a:cubicBezTo>
                  <a:pt x="17981" y="6791"/>
                  <a:pt x="17986" y="6785"/>
                  <a:pt x="17992" y="6785"/>
                </a:cubicBezTo>
                <a:cubicBezTo>
                  <a:pt x="17975" y="6859"/>
                  <a:pt x="18021" y="6921"/>
                  <a:pt x="18038" y="6990"/>
                </a:cubicBezTo>
                <a:cubicBezTo>
                  <a:pt x="17998" y="6967"/>
                  <a:pt x="18003" y="6921"/>
                  <a:pt x="17986" y="6882"/>
                </a:cubicBezTo>
                <a:cubicBezTo>
                  <a:pt x="17884" y="6558"/>
                  <a:pt x="17765" y="6235"/>
                  <a:pt x="17640" y="5912"/>
                </a:cubicBezTo>
                <a:cubicBezTo>
                  <a:pt x="17612" y="5838"/>
                  <a:pt x="17567" y="5770"/>
                  <a:pt x="17550" y="5690"/>
                </a:cubicBezTo>
                <a:close/>
                <a:moveTo>
                  <a:pt x="594" y="6970"/>
                </a:moveTo>
                <a:cubicBezTo>
                  <a:pt x="596" y="6970"/>
                  <a:pt x="599" y="6971"/>
                  <a:pt x="602" y="6973"/>
                </a:cubicBezTo>
                <a:cubicBezTo>
                  <a:pt x="622" y="6982"/>
                  <a:pt x="607" y="7014"/>
                  <a:pt x="591" y="7014"/>
                </a:cubicBezTo>
                <a:cubicBezTo>
                  <a:pt x="589" y="7014"/>
                  <a:pt x="587" y="7014"/>
                  <a:pt x="585" y="7012"/>
                </a:cubicBezTo>
                <a:cubicBezTo>
                  <a:pt x="565" y="7002"/>
                  <a:pt x="576" y="6970"/>
                  <a:pt x="594" y="6970"/>
                </a:cubicBezTo>
                <a:close/>
                <a:moveTo>
                  <a:pt x="670" y="6473"/>
                </a:moveTo>
                <a:lnTo>
                  <a:pt x="670" y="6473"/>
                </a:lnTo>
                <a:cubicBezTo>
                  <a:pt x="659" y="6643"/>
                  <a:pt x="579" y="6791"/>
                  <a:pt x="551" y="6955"/>
                </a:cubicBezTo>
                <a:cubicBezTo>
                  <a:pt x="545" y="6995"/>
                  <a:pt x="528" y="7029"/>
                  <a:pt x="505" y="7063"/>
                </a:cubicBezTo>
                <a:cubicBezTo>
                  <a:pt x="545" y="6865"/>
                  <a:pt x="596" y="6666"/>
                  <a:pt x="670" y="6473"/>
                </a:cubicBezTo>
                <a:close/>
                <a:moveTo>
                  <a:pt x="557" y="7092"/>
                </a:moveTo>
                <a:cubicBezTo>
                  <a:pt x="579" y="7097"/>
                  <a:pt x="585" y="7114"/>
                  <a:pt x="562" y="7131"/>
                </a:cubicBezTo>
                <a:cubicBezTo>
                  <a:pt x="540" y="7120"/>
                  <a:pt x="540" y="7109"/>
                  <a:pt x="557" y="7092"/>
                </a:cubicBezTo>
                <a:close/>
                <a:moveTo>
                  <a:pt x="1118" y="7211"/>
                </a:moveTo>
                <a:lnTo>
                  <a:pt x="1118" y="7211"/>
                </a:lnTo>
                <a:cubicBezTo>
                  <a:pt x="1107" y="7245"/>
                  <a:pt x="1096" y="7279"/>
                  <a:pt x="1079" y="7307"/>
                </a:cubicBezTo>
                <a:cubicBezTo>
                  <a:pt x="1079" y="7275"/>
                  <a:pt x="1089" y="7248"/>
                  <a:pt x="1095" y="7216"/>
                </a:cubicBezTo>
                <a:lnTo>
                  <a:pt x="1095" y="7216"/>
                </a:lnTo>
                <a:cubicBezTo>
                  <a:pt x="1104" y="7216"/>
                  <a:pt x="1113" y="7216"/>
                  <a:pt x="1118" y="7211"/>
                </a:cubicBezTo>
                <a:close/>
                <a:moveTo>
                  <a:pt x="18026" y="6995"/>
                </a:moveTo>
                <a:lnTo>
                  <a:pt x="18026" y="6995"/>
                </a:lnTo>
                <a:cubicBezTo>
                  <a:pt x="18083" y="7103"/>
                  <a:pt x="18094" y="7234"/>
                  <a:pt x="18117" y="7353"/>
                </a:cubicBezTo>
                <a:cubicBezTo>
                  <a:pt x="18083" y="7319"/>
                  <a:pt x="18083" y="7268"/>
                  <a:pt x="18066" y="7222"/>
                </a:cubicBezTo>
                <a:lnTo>
                  <a:pt x="18072" y="7222"/>
                </a:lnTo>
                <a:cubicBezTo>
                  <a:pt x="18049" y="7148"/>
                  <a:pt x="18021" y="7075"/>
                  <a:pt x="18026" y="6995"/>
                </a:cubicBezTo>
                <a:close/>
                <a:moveTo>
                  <a:pt x="18116" y="7357"/>
                </a:moveTo>
                <a:cubicBezTo>
                  <a:pt x="18119" y="7357"/>
                  <a:pt x="18124" y="7357"/>
                  <a:pt x="18128" y="7358"/>
                </a:cubicBezTo>
                <a:cubicBezTo>
                  <a:pt x="18138" y="7382"/>
                  <a:pt x="18135" y="7394"/>
                  <a:pt x="18118" y="7394"/>
                </a:cubicBezTo>
                <a:cubicBezTo>
                  <a:pt x="18114" y="7394"/>
                  <a:pt x="18110" y="7393"/>
                  <a:pt x="18106" y="7392"/>
                </a:cubicBezTo>
                <a:cubicBezTo>
                  <a:pt x="18096" y="7369"/>
                  <a:pt x="18099" y="7357"/>
                  <a:pt x="18116" y="7357"/>
                </a:cubicBezTo>
                <a:close/>
                <a:moveTo>
                  <a:pt x="18021" y="7194"/>
                </a:moveTo>
                <a:cubicBezTo>
                  <a:pt x="18043" y="7290"/>
                  <a:pt x="18049" y="7398"/>
                  <a:pt x="18089" y="7495"/>
                </a:cubicBezTo>
                <a:cubicBezTo>
                  <a:pt x="18100" y="7517"/>
                  <a:pt x="18094" y="7540"/>
                  <a:pt x="18083" y="7557"/>
                </a:cubicBezTo>
                <a:lnTo>
                  <a:pt x="18083" y="7563"/>
                </a:lnTo>
                <a:cubicBezTo>
                  <a:pt x="18068" y="7538"/>
                  <a:pt x="18079" y="7466"/>
                  <a:pt x="18045" y="7466"/>
                </a:cubicBezTo>
                <a:cubicBezTo>
                  <a:pt x="18040" y="7466"/>
                  <a:pt x="18034" y="7468"/>
                  <a:pt x="18026" y="7472"/>
                </a:cubicBezTo>
                <a:cubicBezTo>
                  <a:pt x="18038" y="7466"/>
                  <a:pt x="18049" y="7455"/>
                  <a:pt x="18055" y="7449"/>
                </a:cubicBezTo>
                <a:cubicBezTo>
                  <a:pt x="18026" y="7370"/>
                  <a:pt x="18009" y="7279"/>
                  <a:pt x="18021" y="7194"/>
                </a:cubicBezTo>
                <a:close/>
                <a:moveTo>
                  <a:pt x="454" y="7597"/>
                </a:moveTo>
                <a:cubicBezTo>
                  <a:pt x="483" y="7597"/>
                  <a:pt x="471" y="7636"/>
                  <a:pt x="449" y="7642"/>
                </a:cubicBezTo>
                <a:cubicBezTo>
                  <a:pt x="420" y="7642"/>
                  <a:pt x="437" y="7597"/>
                  <a:pt x="454" y="7597"/>
                </a:cubicBezTo>
                <a:close/>
                <a:moveTo>
                  <a:pt x="460" y="7256"/>
                </a:moveTo>
                <a:cubicBezTo>
                  <a:pt x="466" y="7404"/>
                  <a:pt x="420" y="7557"/>
                  <a:pt x="375" y="7693"/>
                </a:cubicBezTo>
                <a:cubicBezTo>
                  <a:pt x="392" y="7546"/>
                  <a:pt x="420" y="7398"/>
                  <a:pt x="460" y="7256"/>
                </a:cubicBezTo>
                <a:close/>
                <a:moveTo>
                  <a:pt x="1016" y="7631"/>
                </a:moveTo>
                <a:cubicBezTo>
                  <a:pt x="1016" y="7682"/>
                  <a:pt x="1033" y="7744"/>
                  <a:pt x="993" y="7778"/>
                </a:cubicBezTo>
                <a:cubicBezTo>
                  <a:pt x="999" y="7727"/>
                  <a:pt x="1005" y="7682"/>
                  <a:pt x="1016" y="7631"/>
                </a:cubicBezTo>
                <a:close/>
                <a:moveTo>
                  <a:pt x="18304" y="7812"/>
                </a:moveTo>
                <a:cubicBezTo>
                  <a:pt x="18304" y="7858"/>
                  <a:pt x="18344" y="7914"/>
                  <a:pt x="18310" y="7954"/>
                </a:cubicBezTo>
                <a:cubicBezTo>
                  <a:pt x="18299" y="7909"/>
                  <a:pt x="18287" y="7863"/>
                  <a:pt x="18276" y="7818"/>
                </a:cubicBezTo>
                <a:cubicBezTo>
                  <a:pt x="18282" y="7818"/>
                  <a:pt x="18299" y="7812"/>
                  <a:pt x="18304" y="7812"/>
                </a:cubicBezTo>
                <a:close/>
                <a:moveTo>
                  <a:pt x="364" y="7699"/>
                </a:moveTo>
                <a:lnTo>
                  <a:pt x="364" y="7699"/>
                </a:lnTo>
                <a:cubicBezTo>
                  <a:pt x="381" y="7812"/>
                  <a:pt x="347" y="7926"/>
                  <a:pt x="330" y="8039"/>
                </a:cubicBezTo>
                <a:cubicBezTo>
                  <a:pt x="324" y="7926"/>
                  <a:pt x="352" y="7812"/>
                  <a:pt x="364" y="7699"/>
                </a:cubicBezTo>
                <a:close/>
                <a:moveTo>
                  <a:pt x="958" y="8117"/>
                </a:moveTo>
                <a:cubicBezTo>
                  <a:pt x="960" y="8117"/>
                  <a:pt x="963" y="8117"/>
                  <a:pt x="965" y="8119"/>
                </a:cubicBezTo>
                <a:cubicBezTo>
                  <a:pt x="986" y="8129"/>
                  <a:pt x="973" y="8170"/>
                  <a:pt x="952" y="8170"/>
                </a:cubicBezTo>
                <a:cubicBezTo>
                  <a:pt x="951" y="8170"/>
                  <a:pt x="949" y="8170"/>
                  <a:pt x="948" y="8170"/>
                </a:cubicBezTo>
                <a:cubicBezTo>
                  <a:pt x="928" y="8155"/>
                  <a:pt x="939" y="8117"/>
                  <a:pt x="958" y="8117"/>
                </a:cubicBezTo>
                <a:close/>
                <a:moveTo>
                  <a:pt x="18134" y="7398"/>
                </a:moveTo>
                <a:lnTo>
                  <a:pt x="18134" y="7398"/>
                </a:lnTo>
                <a:cubicBezTo>
                  <a:pt x="18179" y="7512"/>
                  <a:pt x="18179" y="7631"/>
                  <a:pt x="18208" y="7750"/>
                </a:cubicBezTo>
                <a:lnTo>
                  <a:pt x="18213" y="7750"/>
                </a:lnTo>
                <a:cubicBezTo>
                  <a:pt x="18213" y="7744"/>
                  <a:pt x="18225" y="7738"/>
                  <a:pt x="18230" y="7738"/>
                </a:cubicBezTo>
                <a:cubicBezTo>
                  <a:pt x="18225" y="7750"/>
                  <a:pt x="18219" y="7761"/>
                  <a:pt x="18213" y="7773"/>
                </a:cubicBezTo>
                <a:cubicBezTo>
                  <a:pt x="18242" y="7937"/>
                  <a:pt x="18287" y="8102"/>
                  <a:pt x="18287" y="8277"/>
                </a:cubicBezTo>
                <a:lnTo>
                  <a:pt x="18316" y="8266"/>
                </a:lnTo>
                <a:lnTo>
                  <a:pt x="18316" y="8266"/>
                </a:lnTo>
                <a:cubicBezTo>
                  <a:pt x="18276" y="8323"/>
                  <a:pt x="18316" y="8397"/>
                  <a:pt x="18304" y="8459"/>
                </a:cubicBezTo>
                <a:cubicBezTo>
                  <a:pt x="18276" y="8425"/>
                  <a:pt x="18299" y="8374"/>
                  <a:pt x="18276" y="8334"/>
                </a:cubicBezTo>
                <a:cubicBezTo>
                  <a:pt x="18264" y="8022"/>
                  <a:pt x="18145" y="7704"/>
                  <a:pt x="18134" y="7398"/>
                </a:cubicBezTo>
                <a:close/>
                <a:moveTo>
                  <a:pt x="18219" y="8368"/>
                </a:moveTo>
                <a:cubicBezTo>
                  <a:pt x="18230" y="8419"/>
                  <a:pt x="18242" y="8470"/>
                  <a:pt x="18259" y="8516"/>
                </a:cubicBezTo>
                <a:cubicBezTo>
                  <a:pt x="18242" y="8561"/>
                  <a:pt x="18253" y="8612"/>
                  <a:pt x="18264" y="8658"/>
                </a:cubicBezTo>
                <a:cubicBezTo>
                  <a:pt x="18259" y="8652"/>
                  <a:pt x="18242" y="8646"/>
                  <a:pt x="18236" y="8641"/>
                </a:cubicBezTo>
                <a:cubicBezTo>
                  <a:pt x="18236" y="8624"/>
                  <a:pt x="18242" y="8607"/>
                  <a:pt x="18242" y="8590"/>
                </a:cubicBezTo>
                <a:cubicBezTo>
                  <a:pt x="18230" y="8584"/>
                  <a:pt x="18213" y="8578"/>
                  <a:pt x="18202" y="8573"/>
                </a:cubicBezTo>
                <a:lnTo>
                  <a:pt x="18230" y="8567"/>
                </a:lnTo>
                <a:cubicBezTo>
                  <a:pt x="18219" y="8499"/>
                  <a:pt x="18236" y="8431"/>
                  <a:pt x="18208" y="8368"/>
                </a:cubicBezTo>
                <a:close/>
                <a:moveTo>
                  <a:pt x="18299" y="8465"/>
                </a:moveTo>
                <a:cubicBezTo>
                  <a:pt x="18327" y="8538"/>
                  <a:pt x="18338" y="8629"/>
                  <a:pt x="18327" y="8709"/>
                </a:cubicBezTo>
                <a:lnTo>
                  <a:pt x="18321" y="8709"/>
                </a:lnTo>
                <a:cubicBezTo>
                  <a:pt x="18310" y="8663"/>
                  <a:pt x="18304" y="8618"/>
                  <a:pt x="18316" y="8567"/>
                </a:cubicBezTo>
                <a:cubicBezTo>
                  <a:pt x="18301" y="8552"/>
                  <a:pt x="18290" y="8529"/>
                  <a:pt x="18270" y="8519"/>
                </a:cubicBezTo>
                <a:lnTo>
                  <a:pt x="18270" y="8519"/>
                </a:lnTo>
                <a:cubicBezTo>
                  <a:pt x="18280" y="8521"/>
                  <a:pt x="18290" y="8521"/>
                  <a:pt x="18299" y="8521"/>
                </a:cubicBezTo>
                <a:cubicBezTo>
                  <a:pt x="18299" y="8510"/>
                  <a:pt x="18299" y="8476"/>
                  <a:pt x="18299" y="8465"/>
                </a:cubicBezTo>
                <a:close/>
                <a:moveTo>
                  <a:pt x="18338" y="9004"/>
                </a:moveTo>
                <a:lnTo>
                  <a:pt x="18338" y="9004"/>
                </a:lnTo>
                <a:cubicBezTo>
                  <a:pt x="18367" y="9009"/>
                  <a:pt x="18372" y="9060"/>
                  <a:pt x="18350" y="9072"/>
                </a:cubicBezTo>
                <a:cubicBezTo>
                  <a:pt x="18321" y="9072"/>
                  <a:pt x="18321" y="9021"/>
                  <a:pt x="18338" y="9004"/>
                </a:cubicBezTo>
                <a:close/>
                <a:moveTo>
                  <a:pt x="335" y="8045"/>
                </a:moveTo>
                <a:lnTo>
                  <a:pt x="335" y="8045"/>
                </a:lnTo>
                <a:cubicBezTo>
                  <a:pt x="296" y="8266"/>
                  <a:pt x="301" y="8499"/>
                  <a:pt x="267" y="8726"/>
                </a:cubicBezTo>
                <a:lnTo>
                  <a:pt x="313" y="8754"/>
                </a:lnTo>
                <a:cubicBezTo>
                  <a:pt x="318" y="8731"/>
                  <a:pt x="324" y="8709"/>
                  <a:pt x="330" y="8680"/>
                </a:cubicBezTo>
                <a:lnTo>
                  <a:pt x="341" y="8680"/>
                </a:lnTo>
                <a:cubicBezTo>
                  <a:pt x="341" y="8726"/>
                  <a:pt x="341" y="8771"/>
                  <a:pt x="341" y="8816"/>
                </a:cubicBezTo>
                <a:lnTo>
                  <a:pt x="318" y="8816"/>
                </a:lnTo>
                <a:cubicBezTo>
                  <a:pt x="318" y="8799"/>
                  <a:pt x="318" y="8777"/>
                  <a:pt x="318" y="8754"/>
                </a:cubicBezTo>
                <a:cubicBezTo>
                  <a:pt x="307" y="8754"/>
                  <a:pt x="284" y="8760"/>
                  <a:pt x="273" y="8765"/>
                </a:cubicBezTo>
                <a:cubicBezTo>
                  <a:pt x="256" y="8885"/>
                  <a:pt x="256" y="9004"/>
                  <a:pt x="256" y="9123"/>
                </a:cubicBezTo>
                <a:lnTo>
                  <a:pt x="233" y="9123"/>
                </a:lnTo>
                <a:cubicBezTo>
                  <a:pt x="244" y="8794"/>
                  <a:pt x="273" y="8470"/>
                  <a:pt x="307" y="8147"/>
                </a:cubicBezTo>
                <a:cubicBezTo>
                  <a:pt x="313" y="8107"/>
                  <a:pt x="307" y="8068"/>
                  <a:pt x="335" y="8045"/>
                </a:cubicBezTo>
                <a:close/>
                <a:moveTo>
                  <a:pt x="18293" y="9174"/>
                </a:moveTo>
                <a:cubicBezTo>
                  <a:pt x="18293" y="9225"/>
                  <a:pt x="18327" y="9287"/>
                  <a:pt x="18276" y="9327"/>
                </a:cubicBezTo>
                <a:cubicBezTo>
                  <a:pt x="18276" y="9276"/>
                  <a:pt x="18270" y="9219"/>
                  <a:pt x="18293" y="9174"/>
                </a:cubicBezTo>
                <a:close/>
                <a:moveTo>
                  <a:pt x="18355" y="9242"/>
                </a:moveTo>
                <a:cubicBezTo>
                  <a:pt x="18361" y="9356"/>
                  <a:pt x="18401" y="9497"/>
                  <a:pt x="18344" y="9599"/>
                </a:cubicBezTo>
                <a:cubicBezTo>
                  <a:pt x="18355" y="9480"/>
                  <a:pt x="18350" y="9361"/>
                  <a:pt x="18338" y="9248"/>
                </a:cubicBezTo>
                <a:lnTo>
                  <a:pt x="18355" y="9242"/>
                </a:lnTo>
                <a:close/>
                <a:moveTo>
                  <a:pt x="250" y="9151"/>
                </a:moveTo>
                <a:cubicBezTo>
                  <a:pt x="256" y="9202"/>
                  <a:pt x="256" y="9248"/>
                  <a:pt x="250" y="9299"/>
                </a:cubicBezTo>
                <a:cubicBezTo>
                  <a:pt x="250" y="9299"/>
                  <a:pt x="250" y="9298"/>
                  <a:pt x="250" y="9298"/>
                </a:cubicBezTo>
                <a:lnTo>
                  <a:pt x="250" y="9298"/>
                </a:lnTo>
                <a:cubicBezTo>
                  <a:pt x="239" y="9415"/>
                  <a:pt x="245" y="9527"/>
                  <a:pt x="256" y="9645"/>
                </a:cubicBezTo>
                <a:lnTo>
                  <a:pt x="233" y="9645"/>
                </a:lnTo>
                <a:cubicBezTo>
                  <a:pt x="233" y="9533"/>
                  <a:pt x="194" y="9398"/>
                  <a:pt x="248" y="9297"/>
                </a:cubicBezTo>
                <a:lnTo>
                  <a:pt x="248" y="9297"/>
                </a:lnTo>
                <a:cubicBezTo>
                  <a:pt x="249" y="9297"/>
                  <a:pt x="249" y="9298"/>
                  <a:pt x="250" y="9298"/>
                </a:cubicBezTo>
                <a:lnTo>
                  <a:pt x="250" y="9298"/>
                </a:lnTo>
                <a:cubicBezTo>
                  <a:pt x="250" y="9297"/>
                  <a:pt x="250" y="9295"/>
                  <a:pt x="250" y="9293"/>
                </a:cubicBezTo>
                <a:lnTo>
                  <a:pt x="250" y="9293"/>
                </a:lnTo>
                <a:cubicBezTo>
                  <a:pt x="250" y="9294"/>
                  <a:pt x="249" y="9295"/>
                  <a:pt x="248" y="9297"/>
                </a:cubicBezTo>
                <a:lnTo>
                  <a:pt x="248" y="9297"/>
                </a:lnTo>
                <a:cubicBezTo>
                  <a:pt x="217" y="9257"/>
                  <a:pt x="228" y="9190"/>
                  <a:pt x="250" y="9151"/>
                </a:cubicBezTo>
                <a:close/>
                <a:moveTo>
                  <a:pt x="324" y="9565"/>
                </a:moveTo>
                <a:cubicBezTo>
                  <a:pt x="324" y="9617"/>
                  <a:pt x="335" y="9673"/>
                  <a:pt x="307" y="9719"/>
                </a:cubicBezTo>
                <a:cubicBezTo>
                  <a:pt x="307" y="9668"/>
                  <a:pt x="273" y="9605"/>
                  <a:pt x="324" y="9565"/>
                </a:cubicBezTo>
                <a:close/>
                <a:moveTo>
                  <a:pt x="18350" y="9594"/>
                </a:moveTo>
                <a:lnTo>
                  <a:pt x="18350" y="9594"/>
                </a:lnTo>
                <a:cubicBezTo>
                  <a:pt x="18378" y="9634"/>
                  <a:pt x="18372" y="9696"/>
                  <a:pt x="18344" y="9741"/>
                </a:cubicBezTo>
                <a:cubicBezTo>
                  <a:pt x="18338" y="9690"/>
                  <a:pt x="18344" y="9639"/>
                  <a:pt x="18350" y="9594"/>
                </a:cubicBezTo>
                <a:close/>
                <a:moveTo>
                  <a:pt x="244" y="9815"/>
                </a:moveTo>
                <a:lnTo>
                  <a:pt x="244" y="9815"/>
                </a:lnTo>
                <a:cubicBezTo>
                  <a:pt x="273" y="9821"/>
                  <a:pt x="273" y="9866"/>
                  <a:pt x="256" y="9883"/>
                </a:cubicBezTo>
                <a:cubicBezTo>
                  <a:pt x="227" y="9883"/>
                  <a:pt x="222" y="9832"/>
                  <a:pt x="244" y="9815"/>
                </a:cubicBezTo>
                <a:close/>
                <a:moveTo>
                  <a:pt x="154" y="8346"/>
                </a:moveTo>
                <a:lnTo>
                  <a:pt x="176" y="8385"/>
                </a:lnTo>
                <a:cubicBezTo>
                  <a:pt x="154" y="8431"/>
                  <a:pt x="165" y="8482"/>
                  <a:pt x="171" y="8527"/>
                </a:cubicBezTo>
                <a:cubicBezTo>
                  <a:pt x="182" y="8521"/>
                  <a:pt x="205" y="8510"/>
                  <a:pt x="216" y="8504"/>
                </a:cubicBezTo>
                <a:lnTo>
                  <a:pt x="216" y="8504"/>
                </a:lnTo>
                <a:cubicBezTo>
                  <a:pt x="210" y="8521"/>
                  <a:pt x="205" y="8538"/>
                  <a:pt x="199" y="8556"/>
                </a:cubicBezTo>
                <a:cubicBezTo>
                  <a:pt x="216" y="8607"/>
                  <a:pt x="148" y="8641"/>
                  <a:pt x="165" y="8692"/>
                </a:cubicBezTo>
                <a:lnTo>
                  <a:pt x="171" y="8692"/>
                </a:lnTo>
                <a:cubicBezTo>
                  <a:pt x="176" y="8697"/>
                  <a:pt x="188" y="8709"/>
                  <a:pt x="193" y="8714"/>
                </a:cubicBezTo>
                <a:cubicBezTo>
                  <a:pt x="193" y="8856"/>
                  <a:pt x="159" y="9004"/>
                  <a:pt x="182" y="9146"/>
                </a:cubicBezTo>
                <a:lnTo>
                  <a:pt x="137" y="9146"/>
                </a:lnTo>
                <a:cubicBezTo>
                  <a:pt x="137" y="9163"/>
                  <a:pt x="125" y="9197"/>
                  <a:pt x="125" y="9214"/>
                </a:cubicBezTo>
                <a:cubicBezTo>
                  <a:pt x="137" y="9225"/>
                  <a:pt x="148" y="9231"/>
                  <a:pt x="165" y="9242"/>
                </a:cubicBezTo>
                <a:lnTo>
                  <a:pt x="171" y="9202"/>
                </a:lnTo>
                <a:cubicBezTo>
                  <a:pt x="171" y="9219"/>
                  <a:pt x="176" y="9248"/>
                  <a:pt x="182" y="9265"/>
                </a:cubicBezTo>
                <a:cubicBezTo>
                  <a:pt x="171" y="9259"/>
                  <a:pt x="159" y="9248"/>
                  <a:pt x="154" y="9242"/>
                </a:cubicBezTo>
                <a:cubicBezTo>
                  <a:pt x="142" y="9248"/>
                  <a:pt x="125" y="9253"/>
                  <a:pt x="120" y="9259"/>
                </a:cubicBezTo>
                <a:cubicBezTo>
                  <a:pt x="125" y="9293"/>
                  <a:pt x="125" y="9321"/>
                  <a:pt x="125" y="9350"/>
                </a:cubicBezTo>
                <a:lnTo>
                  <a:pt x="148" y="9356"/>
                </a:lnTo>
                <a:cubicBezTo>
                  <a:pt x="154" y="9327"/>
                  <a:pt x="159" y="9299"/>
                  <a:pt x="176" y="9276"/>
                </a:cubicBezTo>
                <a:lnTo>
                  <a:pt x="176" y="9276"/>
                </a:lnTo>
                <a:cubicBezTo>
                  <a:pt x="165" y="9304"/>
                  <a:pt x="165" y="9338"/>
                  <a:pt x="176" y="9367"/>
                </a:cubicBezTo>
                <a:lnTo>
                  <a:pt x="120" y="9367"/>
                </a:lnTo>
                <a:cubicBezTo>
                  <a:pt x="125" y="9395"/>
                  <a:pt x="125" y="9424"/>
                  <a:pt x="125" y="9452"/>
                </a:cubicBezTo>
                <a:cubicBezTo>
                  <a:pt x="137" y="9435"/>
                  <a:pt x="154" y="9390"/>
                  <a:pt x="159" y="9373"/>
                </a:cubicBezTo>
                <a:lnTo>
                  <a:pt x="159" y="9373"/>
                </a:lnTo>
                <a:cubicBezTo>
                  <a:pt x="171" y="9395"/>
                  <a:pt x="171" y="9418"/>
                  <a:pt x="154" y="9446"/>
                </a:cubicBezTo>
                <a:cubicBezTo>
                  <a:pt x="171" y="9503"/>
                  <a:pt x="159" y="9560"/>
                  <a:pt x="165" y="9617"/>
                </a:cubicBezTo>
                <a:lnTo>
                  <a:pt x="137" y="9628"/>
                </a:lnTo>
                <a:cubicBezTo>
                  <a:pt x="148" y="9634"/>
                  <a:pt x="171" y="9651"/>
                  <a:pt x="182" y="9662"/>
                </a:cubicBezTo>
                <a:cubicBezTo>
                  <a:pt x="165" y="9668"/>
                  <a:pt x="148" y="9673"/>
                  <a:pt x="125" y="9679"/>
                </a:cubicBezTo>
                <a:cubicBezTo>
                  <a:pt x="148" y="9696"/>
                  <a:pt x="159" y="9713"/>
                  <a:pt x="176" y="9736"/>
                </a:cubicBezTo>
                <a:cubicBezTo>
                  <a:pt x="176" y="9753"/>
                  <a:pt x="171" y="9770"/>
                  <a:pt x="171" y="9787"/>
                </a:cubicBezTo>
                <a:cubicBezTo>
                  <a:pt x="159" y="9764"/>
                  <a:pt x="142" y="9741"/>
                  <a:pt x="120" y="9724"/>
                </a:cubicBezTo>
                <a:lnTo>
                  <a:pt x="120" y="9724"/>
                </a:lnTo>
                <a:cubicBezTo>
                  <a:pt x="125" y="9741"/>
                  <a:pt x="131" y="9775"/>
                  <a:pt x="137" y="9787"/>
                </a:cubicBezTo>
                <a:cubicBezTo>
                  <a:pt x="125" y="9792"/>
                  <a:pt x="103" y="9792"/>
                  <a:pt x="91" y="9792"/>
                </a:cubicBezTo>
                <a:cubicBezTo>
                  <a:pt x="103" y="9798"/>
                  <a:pt x="131" y="9815"/>
                  <a:pt x="142" y="9821"/>
                </a:cubicBezTo>
                <a:cubicBezTo>
                  <a:pt x="133" y="9840"/>
                  <a:pt x="139" y="9890"/>
                  <a:pt x="115" y="9890"/>
                </a:cubicBezTo>
                <a:cubicBezTo>
                  <a:pt x="111" y="9890"/>
                  <a:pt x="105" y="9888"/>
                  <a:pt x="97" y="9883"/>
                </a:cubicBezTo>
                <a:cubicBezTo>
                  <a:pt x="63" y="9815"/>
                  <a:pt x="120" y="9707"/>
                  <a:pt x="46" y="9651"/>
                </a:cubicBezTo>
                <a:lnTo>
                  <a:pt x="80" y="9651"/>
                </a:lnTo>
                <a:cubicBezTo>
                  <a:pt x="86" y="9452"/>
                  <a:pt x="69" y="9248"/>
                  <a:pt x="80" y="9049"/>
                </a:cubicBezTo>
                <a:cubicBezTo>
                  <a:pt x="69" y="9043"/>
                  <a:pt x="57" y="9038"/>
                  <a:pt x="40" y="9032"/>
                </a:cubicBezTo>
                <a:cubicBezTo>
                  <a:pt x="52" y="9026"/>
                  <a:pt x="63" y="9021"/>
                  <a:pt x="69" y="9021"/>
                </a:cubicBezTo>
                <a:cubicBezTo>
                  <a:pt x="63" y="8924"/>
                  <a:pt x="114" y="8816"/>
                  <a:pt x="80" y="8726"/>
                </a:cubicBezTo>
                <a:cubicBezTo>
                  <a:pt x="131" y="8658"/>
                  <a:pt x="91" y="8561"/>
                  <a:pt x="120" y="8487"/>
                </a:cubicBezTo>
                <a:cubicBezTo>
                  <a:pt x="131" y="8436"/>
                  <a:pt x="103" y="8380"/>
                  <a:pt x="154" y="8346"/>
                </a:cubicBezTo>
                <a:close/>
                <a:moveTo>
                  <a:pt x="273" y="10184"/>
                </a:moveTo>
                <a:lnTo>
                  <a:pt x="273" y="10184"/>
                </a:lnTo>
                <a:cubicBezTo>
                  <a:pt x="284" y="10229"/>
                  <a:pt x="290" y="10275"/>
                  <a:pt x="284" y="10320"/>
                </a:cubicBezTo>
                <a:cubicBezTo>
                  <a:pt x="301" y="10337"/>
                  <a:pt x="313" y="10365"/>
                  <a:pt x="341" y="10371"/>
                </a:cubicBezTo>
                <a:cubicBezTo>
                  <a:pt x="358" y="10326"/>
                  <a:pt x="341" y="10280"/>
                  <a:pt x="330" y="10235"/>
                </a:cubicBezTo>
                <a:lnTo>
                  <a:pt x="330" y="10235"/>
                </a:lnTo>
                <a:cubicBezTo>
                  <a:pt x="341" y="10241"/>
                  <a:pt x="352" y="10246"/>
                  <a:pt x="358" y="10246"/>
                </a:cubicBezTo>
                <a:cubicBezTo>
                  <a:pt x="358" y="10263"/>
                  <a:pt x="358" y="10280"/>
                  <a:pt x="352" y="10303"/>
                </a:cubicBezTo>
                <a:cubicBezTo>
                  <a:pt x="369" y="10303"/>
                  <a:pt x="381" y="10309"/>
                  <a:pt x="392" y="10314"/>
                </a:cubicBezTo>
                <a:lnTo>
                  <a:pt x="369" y="10320"/>
                </a:lnTo>
                <a:cubicBezTo>
                  <a:pt x="375" y="10388"/>
                  <a:pt x="364" y="10456"/>
                  <a:pt x="386" y="10524"/>
                </a:cubicBezTo>
                <a:lnTo>
                  <a:pt x="375" y="10524"/>
                </a:lnTo>
                <a:cubicBezTo>
                  <a:pt x="364" y="10473"/>
                  <a:pt x="352" y="10422"/>
                  <a:pt x="341" y="10371"/>
                </a:cubicBezTo>
                <a:cubicBezTo>
                  <a:pt x="330" y="10371"/>
                  <a:pt x="307" y="10365"/>
                  <a:pt x="296" y="10365"/>
                </a:cubicBezTo>
                <a:cubicBezTo>
                  <a:pt x="296" y="10382"/>
                  <a:pt x="296" y="10411"/>
                  <a:pt x="296" y="10428"/>
                </a:cubicBezTo>
                <a:cubicBezTo>
                  <a:pt x="273" y="10348"/>
                  <a:pt x="256" y="10258"/>
                  <a:pt x="273" y="10184"/>
                </a:cubicBezTo>
                <a:close/>
                <a:moveTo>
                  <a:pt x="18480" y="8997"/>
                </a:moveTo>
                <a:cubicBezTo>
                  <a:pt x="18484" y="8997"/>
                  <a:pt x="18490" y="8999"/>
                  <a:pt x="18497" y="9004"/>
                </a:cubicBezTo>
                <a:cubicBezTo>
                  <a:pt x="18531" y="9077"/>
                  <a:pt x="18474" y="9185"/>
                  <a:pt x="18548" y="9236"/>
                </a:cubicBezTo>
                <a:lnTo>
                  <a:pt x="18514" y="9236"/>
                </a:lnTo>
                <a:cubicBezTo>
                  <a:pt x="18508" y="9441"/>
                  <a:pt x="18525" y="9639"/>
                  <a:pt x="18514" y="9843"/>
                </a:cubicBezTo>
                <a:cubicBezTo>
                  <a:pt x="18531" y="9849"/>
                  <a:pt x="18543" y="9855"/>
                  <a:pt x="18554" y="9860"/>
                </a:cubicBezTo>
                <a:cubicBezTo>
                  <a:pt x="18548" y="9866"/>
                  <a:pt x="18531" y="9872"/>
                  <a:pt x="18525" y="9872"/>
                </a:cubicBezTo>
                <a:lnTo>
                  <a:pt x="18520" y="9872"/>
                </a:lnTo>
                <a:cubicBezTo>
                  <a:pt x="18531" y="9968"/>
                  <a:pt x="18474" y="10076"/>
                  <a:pt x="18514" y="10167"/>
                </a:cubicBezTo>
                <a:cubicBezTo>
                  <a:pt x="18457" y="10229"/>
                  <a:pt x="18503" y="10331"/>
                  <a:pt x="18474" y="10405"/>
                </a:cubicBezTo>
                <a:cubicBezTo>
                  <a:pt x="18463" y="10456"/>
                  <a:pt x="18491" y="10513"/>
                  <a:pt x="18435" y="10547"/>
                </a:cubicBezTo>
                <a:lnTo>
                  <a:pt x="18412" y="10507"/>
                </a:lnTo>
                <a:cubicBezTo>
                  <a:pt x="18440" y="10462"/>
                  <a:pt x="18429" y="10411"/>
                  <a:pt x="18423" y="10365"/>
                </a:cubicBezTo>
                <a:lnTo>
                  <a:pt x="18423" y="10365"/>
                </a:lnTo>
                <a:cubicBezTo>
                  <a:pt x="18412" y="10371"/>
                  <a:pt x="18389" y="10382"/>
                  <a:pt x="18378" y="10382"/>
                </a:cubicBezTo>
                <a:cubicBezTo>
                  <a:pt x="18384" y="10371"/>
                  <a:pt x="18389" y="10354"/>
                  <a:pt x="18395" y="10337"/>
                </a:cubicBezTo>
                <a:cubicBezTo>
                  <a:pt x="18378" y="10280"/>
                  <a:pt x="18446" y="10252"/>
                  <a:pt x="18429" y="10201"/>
                </a:cubicBezTo>
                <a:cubicBezTo>
                  <a:pt x="18423" y="10195"/>
                  <a:pt x="18406" y="10184"/>
                  <a:pt x="18401" y="10178"/>
                </a:cubicBezTo>
                <a:cubicBezTo>
                  <a:pt x="18406" y="10036"/>
                  <a:pt x="18440" y="9889"/>
                  <a:pt x="18418" y="9747"/>
                </a:cubicBezTo>
                <a:lnTo>
                  <a:pt x="18457" y="9747"/>
                </a:lnTo>
                <a:cubicBezTo>
                  <a:pt x="18463" y="9730"/>
                  <a:pt x="18469" y="9696"/>
                  <a:pt x="18474" y="9679"/>
                </a:cubicBezTo>
                <a:cubicBezTo>
                  <a:pt x="18457" y="9668"/>
                  <a:pt x="18446" y="9662"/>
                  <a:pt x="18435" y="9651"/>
                </a:cubicBezTo>
                <a:lnTo>
                  <a:pt x="18429" y="9690"/>
                </a:lnTo>
                <a:cubicBezTo>
                  <a:pt x="18423" y="9673"/>
                  <a:pt x="18418" y="9639"/>
                  <a:pt x="18418" y="9628"/>
                </a:cubicBezTo>
                <a:lnTo>
                  <a:pt x="18418" y="9628"/>
                </a:lnTo>
                <a:cubicBezTo>
                  <a:pt x="18423" y="9634"/>
                  <a:pt x="18440" y="9645"/>
                  <a:pt x="18446" y="9651"/>
                </a:cubicBezTo>
                <a:cubicBezTo>
                  <a:pt x="18452" y="9645"/>
                  <a:pt x="18469" y="9634"/>
                  <a:pt x="18480" y="9634"/>
                </a:cubicBezTo>
                <a:cubicBezTo>
                  <a:pt x="18474" y="9599"/>
                  <a:pt x="18469" y="9571"/>
                  <a:pt x="18469" y="9537"/>
                </a:cubicBezTo>
                <a:lnTo>
                  <a:pt x="18446" y="9537"/>
                </a:lnTo>
                <a:cubicBezTo>
                  <a:pt x="18440" y="9565"/>
                  <a:pt x="18435" y="9594"/>
                  <a:pt x="18418" y="9617"/>
                </a:cubicBezTo>
                <a:cubicBezTo>
                  <a:pt x="18435" y="9588"/>
                  <a:pt x="18429" y="9554"/>
                  <a:pt x="18418" y="9526"/>
                </a:cubicBezTo>
                <a:lnTo>
                  <a:pt x="18474" y="9526"/>
                </a:lnTo>
                <a:cubicBezTo>
                  <a:pt x="18474" y="9497"/>
                  <a:pt x="18474" y="9469"/>
                  <a:pt x="18469" y="9435"/>
                </a:cubicBezTo>
                <a:cubicBezTo>
                  <a:pt x="18463" y="9458"/>
                  <a:pt x="18446" y="9503"/>
                  <a:pt x="18435" y="9520"/>
                </a:cubicBezTo>
                <a:cubicBezTo>
                  <a:pt x="18429" y="9497"/>
                  <a:pt x="18429" y="9475"/>
                  <a:pt x="18440" y="9446"/>
                </a:cubicBezTo>
                <a:cubicBezTo>
                  <a:pt x="18423" y="9390"/>
                  <a:pt x="18435" y="9333"/>
                  <a:pt x="18429" y="9276"/>
                </a:cubicBezTo>
                <a:lnTo>
                  <a:pt x="18457" y="9265"/>
                </a:lnTo>
                <a:cubicBezTo>
                  <a:pt x="18446" y="9259"/>
                  <a:pt x="18423" y="9242"/>
                  <a:pt x="18418" y="9231"/>
                </a:cubicBezTo>
                <a:cubicBezTo>
                  <a:pt x="18435" y="9225"/>
                  <a:pt x="18452" y="9219"/>
                  <a:pt x="18469" y="9214"/>
                </a:cubicBezTo>
                <a:cubicBezTo>
                  <a:pt x="18452" y="9197"/>
                  <a:pt x="18435" y="9180"/>
                  <a:pt x="18418" y="9157"/>
                </a:cubicBezTo>
                <a:cubicBezTo>
                  <a:pt x="18418" y="9140"/>
                  <a:pt x="18423" y="9123"/>
                  <a:pt x="18429" y="9106"/>
                </a:cubicBezTo>
                <a:cubicBezTo>
                  <a:pt x="18440" y="9129"/>
                  <a:pt x="18452" y="9151"/>
                  <a:pt x="18474" y="9168"/>
                </a:cubicBezTo>
                <a:cubicBezTo>
                  <a:pt x="18469" y="9151"/>
                  <a:pt x="18463" y="9117"/>
                  <a:pt x="18463" y="9100"/>
                </a:cubicBezTo>
                <a:lnTo>
                  <a:pt x="18503" y="9100"/>
                </a:lnTo>
                <a:cubicBezTo>
                  <a:pt x="18491" y="9095"/>
                  <a:pt x="18469" y="9077"/>
                  <a:pt x="18457" y="9072"/>
                </a:cubicBezTo>
                <a:cubicBezTo>
                  <a:pt x="18462" y="9053"/>
                  <a:pt x="18455" y="8997"/>
                  <a:pt x="18480" y="8997"/>
                </a:cubicBezTo>
                <a:close/>
                <a:moveTo>
                  <a:pt x="976" y="10536"/>
                </a:moveTo>
                <a:lnTo>
                  <a:pt x="976" y="10536"/>
                </a:lnTo>
                <a:cubicBezTo>
                  <a:pt x="993" y="10553"/>
                  <a:pt x="993" y="10564"/>
                  <a:pt x="971" y="10570"/>
                </a:cubicBezTo>
                <a:cubicBezTo>
                  <a:pt x="948" y="10553"/>
                  <a:pt x="954" y="10541"/>
                  <a:pt x="976" y="10536"/>
                </a:cubicBezTo>
                <a:close/>
                <a:moveTo>
                  <a:pt x="18367" y="9770"/>
                </a:moveTo>
                <a:cubicBezTo>
                  <a:pt x="18355" y="10099"/>
                  <a:pt x="18327" y="10422"/>
                  <a:pt x="18287" y="10746"/>
                </a:cubicBezTo>
                <a:cubicBezTo>
                  <a:pt x="18287" y="10780"/>
                  <a:pt x="18293" y="10819"/>
                  <a:pt x="18259" y="10848"/>
                </a:cubicBezTo>
                <a:cubicBezTo>
                  <a:pt x="18304" y="10621"/>
                  <a:pt x="18293" y="10394"/>
                  <a:pt x="18327" y="10167"/>
                </a:cubicBezTo>
                <a:cubicBezTo>
                  <a:pt x="18316" y="10156"/>
                  <a:pt x="18299" y="10144"/>
                  <a:pt x="18287" y="10138"/>
                </a:cubicBezTo>
                <a:cubicBezTo>
                  <a:pt x="18276" y="10161"/>
                  <a:pt x="18270" y="10184"/>
                  <a:pt x="18264" y="10207"/>
                </a:cubicBezTo>
                <a:lnTo>
                  <a:pt x="18259" y="10207"/>
                </a:lnTo>
                <a:cubicBezTo>
                  <a:pt x="18259" y="10167"/>
                  <a:pt x="18259" y="10121"/>
                  <a:pt x="18259" y="10076"/>
                </a:cubicBezTo>
                <a:cubicBezTo>
                  <a:pt x="18264" y="10076"/>
                  <a:pt x="18276" y="10070"/>
                  <a:pt x="18276" y="10070"/>
                </a:cubicBezTo>
                <a:cubicBezTo>
                  <a:pt x="18276" y="10093"/>
                  <a:pt x="18276" y="10116"/>
                  <a:pt x="18282" y="10138"/>
                </a:cubicBezTo>
                <a:cubicBezTo>
                  <a:pt x="18293" y="10133"/>
                  <a:pt x="18310" y="10127"/>
                  <a:pt x="18321" y="10127"/>
                </a:cubicBezTo>
                <a:cubicBezTo>
                  <a:pt x="18338" y="10008"/>
                  <a:pt x="18338" y="9889"/>
                  <a:pt x="18344" y="9770"/>
                </a:cubicBezTo>
                <a:close/>
                <a:moveTo>
                  <a:pt x="290" y="10933"/>
                </a:moveTo>
                <a:lnTo>
                  <a:pt x="290" y="10933"/>
                </a:lnTo>
                <a:cubicBezTo>
                  <a:pt x="301" y="10978"/>
                  <a:pt x="313" y="11024"/>
                  <a:pt x="324" y="11069"/>
                </a:cubicBezTo>
                <a:lnTo>
                  <a:pt x="296" y="11080"/>
                </a:lnTo>
                <a:cubicBezTo>
                  <a:pt x="290" y="11029"/>
                  <a:pt x="256" y="10978"/>
                  <a:pt x="290" y="10933"/>
                </a:cubicBezTo>
                <a:close/>
                <a:moveTo>
                  <a:pt x="18264" y="10853"/>
                </a:moveTo>
                <a:lnTo>
                  <a:pt x="18264" y="10853"/>
                </a:lnTo>
                <a:cubicBezTo>
                  <a:pt x="18270" y="10961"/>
                  <a:pt x="18242" y="11075"/>
                  <a:pt x="18230" y="11188"/>
                </a:cubicBezTo>
                <a:cubicBezTo>
                  <a:pt x="18213" y="11075"/>
                  <a:pt x="18247" y="10961"/>
                  <a:pt x="18264" y="10853"/>
                </a:cubicBezTo>
                <a:close/>
                <a:moveTo>
                  <a:pt x="17595" y="11183"/>
                </a:moveTo>
                <a:lnTo>
                  <a:pt x="17595" y="11183"/>
                </a:lnTo>
                <a:cubicBezTo>
                  <a:pt x="17589" y="11205"/>
                  <a:pt x="17584" y="11234"/>
                  <a:pt x="17578" y="11256"/>
                </a:cubicBezTo>
                <a:lnTo>
                  <a:pt x="17578" y="11239"/>
                </a:lnTo>
                <a:cubicBezTo>
                  <a:pt x="17584" y="11222"/>
                  <a:pt x="17589" y="11205"/>
                  <a:pt x="17595" y="11183"/>
                </a:cubicBezTo>
                <a:close/>
                <a:moveTo>
                  <a:pt x="18145" y="11245"/>
                </a:moveTo>
                <a:lnTo>
                  <a:pt x="18145" y="11245"/>
                </a:lnTo>
                <a:cubicBezTo>
                  <a:pt x="18174" y="11251"/>
                  <a:pt x="18157" y="11290"/>
                  <a:pt x="18140" y="11296"/>
                </a:cubicBezTo>
                <a:cubicBezTo>
                  <a:pt x="18111" y="11296"/>
                  <a:pt x="18128" y="11251"/>
                  <a:pt x="18145" y="11245"/>
                </a:cubicBezTo>
                <a:close/>
                <a:moveTo>
                  <a:pt x="290" y="10428"/>
                </a:moveTo>
                <a:cubicBezTo>
                  <a:pt x="318" y="10468"/>
                  <a:pt x="296" y="10519"/>
                  <a:pt x="324" y="10553"/>
                </a:cubicBezTo>
                <a:cubicBezTo>
                  <a:pt x="335" y="10870"/>
                  <a:pt x="454" y="11182"/>
                  <a:pt x="466" y="11495"/>
                </a:cubicBezTo>
                <a:cubicBezTo>
                  <a:pt x="420" y="11381"/>
                  <a:pt x="415" y="11256"/>
                  <a:pt x="386" y="11143"/>
                </a:cubicBezTo>
                <a:cubicBezTo>
                  <a:pt x="382" y="11143"/>
                  <a:pt x="375" y="11146"/>
                  <a:pt x="372" y="11149"/>
                </a:cubicBezTo>
                <a:lnTo>
                  <a:pt x="372" y="11149"/>
                </a:lnTo>
                <a:cubicBezTo>
                  <a:pt x="376" y="11140"/>
                  <a:pt x="381" y="11130"/>
                  <a:pt x="381" y="11120"/>
                </a:cubicBezTo>
                <a:cubicBezTo>
                  <a:pt x="358" y="10950"/>
                  <a:pt x="313" y="10785"/>
                  <a:pt x="307" y="10615"/>
                </a:cubicBezTo>
                <a:lnTo>
                  <a:pt x="284" y="10621"/>
                </a:lnTo>
                <a:cubicBezTo>
                  <a:pt x="318" y="10570"/>
                  <a:pt x="284" y="10496"/>
                  <a:pt x="290" y="10428"/>
                </a:cubicBezTo>
                <a:close/>
                <a:moveTo>
                  <a:pt x="476" y="11493"/>
                </a:moveTo>
                <a:cubicBezTo>
                  <a:pt x="479" y="11493"/>
                  <a:pt x="484" y="11494"/>
                  <a:pt x="488" y="11495"/>
                </a:cubicBezTo>
                <a:cubicBezTo>
                  <a:pt x="498" y="11514"/>
                  <a:pt x="495" y="11530"/>
                  <a:pt x="476" y="11530"/>
                </a:cubicBezTo>
                <a:cubicBezTo>
                  <a:pt x="473" y="11530"/>
                  <a:pt x="469" y="11529"/>
                  <a:pt x="466" y="11529"/>
                </a:cubicBezTo>
                <a:cubicBezTo>
                  <a:pt x="452" y="11505"/>
                  <a:pt x="457" y="11493"/>
                  <a:pt x="476" y="11493"/>
                </a:cubicBezTo>
                <a:close/>
                <a:moveTo>
                  <a:pt x="18225" y="11199"/>
                </a:moveTo>
                <a:lnTo>
                  <a:pt x="18225" y="11199"/>
                </a:lnTo>
                <a:cubicBezTo>
                  <a:pt x="18202" y="11347"/>
                  <a:pt x="18174" y="11495"/>
                  <a:pt x="18140" y="11636"/>
                </a:cubicBezTo>
                <a:cubicBezTo>
                  <a:pt x="18128" y="11489"/>
                  <a:pt x="18174" y="11336"/>
                  <a:pt x="18225" y="11199"/>
                </a:cubicBezTo>
                <a:close/>
                <a:moveTo>
                  <a:pt x="375" y="11546"/>
                </a:moveTo>
                <a:cubicBezTo>
                  <a:pt x="369" y="11574"/>
                  <a:pt x="364" y="11602"/>
                  <a:pt x="352" y="11631"/>
                </a:cubicBezTo>
                <a:cubicBezTo>
                  <a:pt x="364" y="11636"/>
                  <a:pt x="386" y="11653"/>
                  <a:pt x="403" y="11659"/>
                </a:cubicBezTo>
                <a:cubicBezTo>
                  <a:pt x="403" y="11619"/>
                  <a:pt x="403" y="11574"/>
                  <a:pt x="375" y="11546"/>
                </a:cubicBezTo>
                <a:close/>
                <a:moveTo>
                  <a:pt x="17516" y="11585"/>
                </a:moveTo>
                <a:cubicBezTo>
                  <a:pt x="17516" y="11619"/>
                  <a:pt x="17510" y="11648"/>
                  <a:pt x="17504" y="11682"/>
                </a:cubicBezTo>
                <a:lnTo>
                  <a:pt x="17482" y="11682"/>
                </a:lnTo>
                <a:cubicBezTo>
                  <a:pt x="17487" y="11648"/>
                  <a:pt x="17499" y="11614"/>
                  <a:pt x="17516" y="11585"/>
                </a:cubicBezTo>
                <a:close/>
                <a:moveTo>
                  <a:pt x="514" y="11336"/>
                </a:moveTo>
                <a:cubicBezTo>
                  <a:pt x="525" y="11365"/>
                  <a:pt x="517" y="11426"/>
                  <a:pt x="549" y="11426"/>
                </a:cubicBezTo>
                <a:cubicBezTo>
                  <a:pt x="554" y="11426"/>
                  <a:pt x="560" y="11425"/>
                  <a:pt x="568" y="11421"/>
                </a:cubicBezTo>
                <a:lnTo>
                  <a:pt x="568" y="11421"/>
                </a:lnTo>
                <a:cubicBezTo>
                  <a:pt x="557" y="11426"/>
                  <a:pt x="551" y="11438"/>
                  <a:pt x="540" y="11443"/>
                </a:cubicBezTo>
                <a:cubicBezTo>
                  <a:pt x="574" y="11523"/>
                  <a:pt x="591" y="11614"/>
                  <a:pt x="579" y="11699"/>
                </a:cubicBezTo>
                <a:cubicBezTo>
                  <a:pt x="557" y="11597"/>
                  <a:pt x="545" y="11495"/>
                  <a:pt x="511" y="11398"/>
                </a:cubicBezTo>
                <a:cubicBezTo>
                  <a:pt x="501" y="11377"/>
                  <a:pt x="505" y="11357"/>
                  <a:pt x="514" y="11336"/>
                </a:cubicBezTo>
                <a:close/>
                <a:moveTo>
                  <a:pt x="18038" y="11761"/>
                </a:moveTo>
                <a:lnTo>
                  <a:pt x="18038" y="11761"/>
                </a:lnTo>
                <a:cubicBezTo>
                  <a:pt x="18060" y="11773"/>
                  <a:pt x="18060" y="11784"/>
                  <a:pt x="18043" y="11801"/>
                </a:cubicBezTo>
                <a:cubicBezTo>
                  <a:pt x="18021" y="11795"/>
                  <a:pt x="18015" y="11778"/>
                  <a:pt x="18038" y="11761"/>
                </a:cubicBezTo>
                <a:close/>
                <a:moveTo>
                  <a:pt x="1215" y="11744"/>
                </a:moveTo>
                <a:cubicBezTo>
                  <a:pt x="1226" y="11784"/>
                  <a:pt x="1243" y="11824"/>
                  <a:pt x="1254" y="11863"/>
                </a:cubicBezTo>
                <a:cubicBezTo>
                  <a:pt x="1249" y="11863"/>
                  <a:pt x="1237" y="11869"/>
                  <a:pt x="1237" y="11869"/>
                </a:cubicBezTo>
                <a:cubicBezTo>
                  <a:pt x="1226" y="11829"/>
                  <a:pt x="1220" y="11790"/>
                  <a:pt x="1215" y="11744"/>
                </a:cubicBezTo>
                <a:close/>
                <a:moveTo>
                  <a:pt x="477" y="11534"/>
                </a:moveTo>
                <a:lnTo>
                  <a:pt x="477" y="11534"/>
                </a:lnTo>
                <a:cubicBezTo>
                  <a:pt x="511" y="11568"/>
                  <a:pt x="511" y="11619"/>
                  <a:pt x="522" y="11665"/>
                </a:cubicBezTo>
                <a:cubicBezTo>
                  <a:pt x="540" y="11739"/>
                  <a:pt x="574" y="11812"/>
                  <a:pt x="568" y="11892"/>
                </a:cubicBezTo>
                <a:cubicBezTo>
                  <a:pt x="511" y="11784"/>
                  <a:pt x="500" y="11653"/>
                  <a:pt x="477" y="11534"/>
                </a:cubicBezTo>
                <a:close/>
                <a:moveTo>
                  <a:pt x="18007" y="11878"/>
                </a:moveTo>
                <a:cubicBezTo>
                  <a:pt x="18009" y="11878"/>
                  <a:pt x="18012" y="11879"/>
                  <a:pt x="18015" y="11880"/>
                </a:cubicBezTo>
                <a:cubicBezTo>
                  <a:pt x="18035" y="11890"/>
                  <a:pt x="18024" y="11922"/>
                  <a:pt x="18006" y="11922"/>
                </a:cubicBezTo>
                <a:cubicBezTo>
                  <a:pt x="18003" y="11922"/>
                  <a:pt x="18001" y="11921"/>
                  <a:pt x="17998" y="11920"/>
                </a:cubicBezTo>
                <a:cubicBezTo>
                  <a:pt x="17978" y="11910"/>
                  <a:pt x="17989" y="11878"/>
                  <a:pt x="18007" y="11878"/>
                </a:cubicBezTo>
                <a:close/>
                <a:moveTo>
                  <a:pt x="17998" y="11948"/>
                </a:moveTo>
                <a:cubicBezTo>
                  <a:pt x="17998" y="11982"/>
                  <a:pt x="17992" y="12017"/>
                  <a:pt x="17986" y="12051"/>
                </a:cubicBezTo>
                <a:lnTo>
                  <a:pt x="17958" y="12051"/>
                </a:lnTo>
                <a:cubicBezTo>
                  <a:pt x="17964" y="12011"/>
                  <a:pt x="17975" y="11977"/>
                  <a:pt x="17998" y="11948"/>
                </a:cubicBezTo>
                <a:close/>
                <a:moveTo>
                  <a:pt x="1050" y="12079"/>
                </a:moveTo>
                <a:cubicBezTo>
                  <a:pt x="1073" y="12096"/>
                  <a:pt x="1067" y="12107"/>
                  <a:pt x="1044" y="12113"/>
                </a:cubicBezTo>
                <a:cubicBezTo>
                  <a:pt x="1027" y="12096"/>
                  <a:pt x="1027" y="12085"/>
                  <a:pt x="1050" y="12079"/>
                </a:cubicBezTo>
                <a:close/>
                <a:moveTo>
                  <a:pt x="17964" y="12079"/>
                </a:moveTo>
                <a:cubicBezTo>
                  <a:pt x="17974" y="12095"/>
                  <a:pt x="17965" y="12131"/>
                  <a:pt x="17945" y="12131"/>
                </a:cubicBezTo>
                <a:cubicBezTo>
                  <a:pt x="17944" y="12131"/>
                  <a:pt x="17943" y="12130"/>
                  <a:pt x="17941" y="12130"/>
                </a:cubicBezTo>
                <a:cubicBezTo>
                  <a:pt x="17924" y="12113"/>
                  <a:pt x="17941" y="12079"/>
                  <a:pt x="17964" y="12079"/>
                </a:cubicBezTo>
                <a:close/>
                <a:moveTo>
                  <a:pt x="749" y="12249"/>
                </a:moveTo>
                <a:lnTo>
                  <a:pt x="749" y="12249"/>
                </a:lnTo>
                <a:cubicBezTo>
                  <a:pt x="766" y="12255"/>
                  <a:pt x="783" y="12260"/>
                  <a:pt x="801" y="12266"/>
                </a:cubicBezTo>
                <a:cubicBezTo>
                  <a:pt x="789" y="12278"/>
                  <a:pt x="778" y="12289"/>
                  <a:pt x="766" y="12300"/>
                </a:cubicBezTo>
                <a:cubicBezTo>
                  <a:pt x="778" y="12317"/>
                  <a:pt x="789" y="12340"/>
                  <a:pt x="801" y="12357"/>
                </a:cubicBezTo>
                <a:lnTo>
                  <a:pt x="772" y="12363"/>
                </a:lnTo>
                <a:cubicBezTo>
                  <a:pt x="766" y="12323"/>
                  <a:pt x="761" y="12283"/>
                  <a:pt x="749" y="12249"/>
                </a:cubicBezTo>
                <a:close/>
                <a:moveTo>
                  <a:pt x="1135" y="12351"/>
                </a:moveTo>
                <a:cubicBezTo>
                  <a:pt x="1152" y="12368"/>
                  <a:pt x="1164" y="12397"/>
                  <a:pt x="1152" y="12419"/>
                </a:cubicBezTo>
                <a:cubicBezTo>
                  <a:pt x="1124" y="12419"/>
                  <a:pt x="1113" y="12357"/>
                  <a:pt x="1135" y="12351"/>
                </a:cubicBezTo>
                <a:close/>
                <a:moveTo>
                  <a:pt x="18094" y="11829"/>
                </a:moveTo>
                <a:lnTo>
                  <a:pt x="18094" y="11829"/>
                </a:lnTo>
                <a:cubicBezTo>
                  <a:pt x="18049" y="12028"/>
                  <a:pt x="17998" y="12226"/>
                  <a:pt x="17930" y="12419"/>
                </a:cubicBezTo>
                <a:cubicBezTo>
                  <a:pt x="17941" y="12249"/>
                  <a:pt x="18021" y="12102"/>
                  <a:pt x="18049" y="11937"/>
                </a:cubicBezTo>
                <a:cubicBezTo>
                  <a:pt x="18049" y="11897"/>
                  <a:pt x="18072" y="11863"/>
                  <a:pt x="18094" y="11829"/>
                </a:cubicBezTo>
                <a:close/>
                <a:moveTo>
                  <a:pt x="17913" y="12158"/>
                </a:moveTo>
                <a:cubicBezTo>
                  <a:pt x="17918" y="12164"/>
                  <a:pt x="17935" y="12175"/>
                  <a:pt x="17941" y="12181"/>
                </a:cubicBezTo>
                <a:cubicBezTo>
                  <a:pt x="17913" y="12278"/>
                  <a:pt x="17907" y="12385"/>
                  <a:pt x="17850" y="12465"/>
                </a:cubicBezTo>
                <a:cubicBezTo>
                  <a:pt x="17867" y="12363"/>
                  <a:pt x="17918" y="12266"/>
                  <a:pt x="17913" y="12158"/>
                </a:cubicBezTo>
                <a:close/>
                <a:moveTo>
                  <a:pt x="852" y="12414"/>
                </a:moveTo>
                <a:cubicBezTo>
                  <a:pt x="846" y="12425"/>
                  <a:pt x="829" y="12442"/>
                  <a:pt x="823" y="12448"/>
                </a:cubicBezTo>
                <a:cubicBezTo>
                  <a:pt x="835" y="12459"/>
                  <a:pt x="857" y="12476"/>
                  <a:pt x="869" y="12487"/>
                </a:cubicBezTo>
                <a:cubicBezTo>
                  <a:pt x="865" y="12488"/>
                  <a:pt x="861" y="12488"/>
                  <a:pt x="857" y="12488"/>
                </a:cubicBezTo>
                <a:cubicBezTo>
                  <a:pt x="824" y="12488"/>
                  <a:pt x="806" y="12466"/>
                  <a:pt x="806" y="12431"/>
                </a:cubicBezTo>
                <a:cubicBezTo>
                  <a:pt x="818" y="12431"/>
                  <a:pt x="840" y="12419"/>
                  <a:pt x="852" y="12414"/>
                </a:cubicBezTo>
                <a:close/>
                <a:moveTo>
                  <a:pt x="17819" y="12537"/>
                </a:moveTo>
                <a:cubicBezTo>
                  <a:pt x="17822" y="12537"/>
                  <a:pt x="17824" y="12537"/>
                  <a:pt x="17828" y="12539"/>
                </a:cubicBezTo>
                <a:cubicBezTo>
                  <a:pt x="17848" y="12549"/>
                  <a:pt x="17832" y="12586"/>
                  <a:pt x="17812" y="12586"/>
                </a:cubicBezTo>
                <a:cubicBezTo>
                  <a:pt x="17810" y="12586"/>
                  <a:pt x="17807" y="12585"/>
                  <a:pt x="17805" y="12584"/>
                </a:cubicBezTo>
                <a:cubicBezTo>
                  <a:pt x="17790" y="12574"/>
                  <a:pt x="17797" y="12537"/>
                  <a:pt x="17819" y="12537"/>
                </a:cubicBezTo>
                <a:close/>
                <a:moveTo>
                  <a:pt x="823" y="12510"/>
                </a:moveTo>
                <a:cubicBezTo>
                  <a:pt x="846" y="12510"/>
                  <a:pt x="863" y="12527"/>
                  <a:pt x="869" y="12544"/>
                </a:cubicBezTo>
                <a:lnTo>
                  <a:pt x="903" y="12544"/>
                </a:lnTo>
                <a:cubicBezTo>
                  <a:pt x="897" y="12556"/>
                  <a:pt x="886" y="12578"/>
                  <a:pt x="880" y="12590"/>
                </a:cubicBezTo>
                <a:cubicBezTo>
                  <a:pt x="891" y="12590"/>
                  <a:pt x="908" y="12590"/>
                  <a:pt x="914" y="12584"/>
                </a:cubicBezTo>
                <a:lnTo>
                  <a:pt x="914" y="12584"/>
                </a:lnTo>
                <a:cubicBezTo>
                  <a:pt x="882" y="12620"/>
                  <a:pt x="892" y="12644"/>
                  <a:pt x="914" y="12644"/>
                </a:cubicBezTo>
                <a:cubicBezTo>
                  <a:pt x="924" y="12644"/>
                  <a:pt x="936" y="12640"/>
                  <a:pt x="948" y="12629"/>
                </a:cubicBezTo>
                <a:cubicBezTo>
                  <a:pt x="954" y="12635"/>
                  <a:pt x="959" y="12652"/>
                  <a:pt x="959" y="12658"/>
                </a:cubicBezTo>
                <a:cubicBezTo>
                  <a:pt x="942" y="12663"/>
                  <a:pt x="920" y="12663"/>
                  <a:pt x="903" y="12663"/>
                </a:cubicBezTo>
                <a:cubicBezTo>
                  <a:pt x="914" y="12686"/>
                  <a:pt x="914" y="12709"/>
                  <a:pt x="908" y="12731"/>
                </a:cubicBezTo>
                <a:cubicBezTo>
                  <a:pt x="886" y="12652"/>
                  <a:pt x="846" y="12584"/>
                  <a:pt x="823" y="12510"/>
                </a:cubicBezTo>
                <a:close/>
                <a:moveTo>
                  <a:pt x="17156" y="12863"/>
                </a:moveTo>
                <a:cubicBezTo>
                  <a:pt x="17160" y="12863"/>
                  <a:pt x="17165" y="12864"/>
                  <a:pt x="17169" y="12868"/>
                </a:cubicBezTo>
                <a:cubicBezTo>
                  <a:pt x="17183" y="12881"/>
                  <a:pt x="17164" y="12906"/>
                  <a:pt x="17144" y="12906"/>
                </a:cubicBezTo>
                <a:cubicBezTo>
                  <a:pt x="17139" y="12906"/>
                  <a:pt x="17134" y="12905"/>
                  <a:pt x="17130" y="12902"/>
                </a:cubicBezTo>
                <a:cubicBezTo>
                  <a:pt x="17116" y="12888"/>
                  <a:pt x="17136" y="12863"/>
                  <a:pt x="17156" y="12863"/>
                </a:cubicBezTo>
                <a:close/>
                <a:moveTo>
                  <a:pt x="976" y="12851"/>
                </a:moveTo>
                <a:cubicBezTo>
                  <a:pt x="993" y="12896"/>
                  <a:pt x="1016" y="12941"/>
                  <a:pt x="1022" y="12992"/>
                </a:cubicBezTo>
                <a:cubicBezTo>
                  <a:pt x="1005" y="12964"/>
                  <a:pt x="988" y="12930"/>
                  <a:pt x="971" y="12902"/>
                </a:cubicBezTo>
                <a:cubicBezTo>
                  <a:pt x="976" y="12885"/>
                  <a:pt x="976" y="12868"/>
                  <a:pt x="976" y="12851"/>
                </a:cubicBezTo>
                <a:close/>
                <a:moveTo>
                  <a:pt x="562" y="11897"/>
                </a:moveTo>
                <a:lnTo>
                  <a:pt x="562" y="11897"/>
                </a:lnTo>
                <a:cubicBezTo>
                  <a:pt x="596" y="11920"/>
                  <a:pt x="596" y="11965"/>
                  <a:pt x="608" y="12005"/>
                </a:cubicBezTo>
                <a:cubicBezTo>
                  <a:pt x="715" y="12334"/>
                  <a:pt x="829" y="12658"/>
                  <a:pt x="954" y="12975"/>
                </a:cubicBezTo>
                <a:cubicBezTo>
                  <a:pt x="982" y="13055"/>
                  <a:pt x="1033" y="13123"/>
                  <a:pt x="1050" y="13202"/>
                </a:cubicBezTo>
                <a:cubicBezTo>
                  <a:pt x="976" y="13106"/>
                  <a:pt x="954" y="12964"/>
                  <a:pt x="869" y="12879"/>
                </a:cubicBezTo>
                <a:cubicBezTo>
                  <a:pt x="874" y="12879"/>
                  <a:pt x="886" y="12873"/>
                  <a:pt x="897" y="12868"/>
                </a:cubicBezTo>
                <a:cubicBezTo>
                  <a:pt x="783" y="12618"/>
                  <a:pt x="704" y="12357"/>
                  <a:pt x="619" y="12096"/>
                </a:cubicBezTo>
                <a:cubicBezTo>
                  <a:pt x="619" y="12102"/>
                  <a:pt x="608" y="12102"/>
                  <a:pt x="608" y="12102"/>
                </a:cubicBezTo>
                <a:cubicBezTo>
                  <a:pt x="619" y="12028"/>
                  <a:pt x="574" y="11965"/>
                  <a:pt x="562" y="11897"/>
                </a:cubicBezTo>
                <a:close/>
                <a:moveTo>
                  <a:pt x="1056" y="13210"/>
                </a:moveTo>
                <a:cubicBezTo>
                  <a:pt x="1059" y="13210"/>
                  <a:pt x="1063" y="13211"/>
                  <a:pt x="1067" y="13214"/>
                </a:cubicBezTo>
                <a:cubicBezTo>
                  <a:pt x="1086" y="13218"/>
                  <a:pt x="1085" y="13254"/>
                  <a:pt x="1069" y="13254"/>
                </a:cubicBezTo>
                <a:cubicBezTo>
                  <a:pt x="1065" y="13254"/>
                  <a:pt x="1061" y="13252"/>
                  <a:pt x="1056" y="13248"/>
                </a:cubicBezTo>
                <a:cubicBezTo>
                  <a:pt x="1041" y="13243"/>
                  <a:pt x="1039" y="13210"/>
                  <a:pt x="1056" y="13210"/>
                </a:cubicBezTo>
                <a:close/>
                <a:moveTo>
                  <a:pt x="17930" y="12425"/>
                </a:moveTo>
                <a:lnTo>
                  <a:pt x="17930" y="12425"/>
                </a:lnTo>
                <a:cubicBezTo>
                  <a:pt x="17890" y="12544"/>
                  <a:pt x="17862" y="12669"/>
                  <a:pt x="17799" y="12777"/>
                </a:cubicBezTo>
                <a:cubicBezTo>
                  <a:pt x="17805" y="12737"/>
                  <a:pt x="17816" y="12692"/>
                  <a:pt x="17828" y="12652"/>
                </a:cubicBezTo>
                <a:cubicBezTo>
                  <a:pt x="17816" y="12652"/>
                  <a:pt x="17799" y="12646"/>
                  <a:pt x="17788" y="12646"/>
                </a:cubicBezTo>
                <a:cubicBezTo>
                  <a:pt x="17777" y="12737"/>
                  <a:pt x="17720" y="12817"/>
                  <a:pt x="17708" y="12902"/>
                </a:cubicBezTo>
                <a:cubicBezTo>
                  <a:pt x="17760" y="12879"/>
                  <a:pt x="17771" y="12817"/>
                  <a:pt x="17805" y="12771"/>
                </a:cubicBezTo>
                <a:lnTo>
                  <a:pt x="17805" y="12771"/>
                </a:lnTo>
                <a:cubicBezTo>
                  <a:pt x="17771" y="12919"/>
                  <a:pt x="17703" y="13060"/>
                  <a:pt x="17635" y="13202"/>
                </a:cubicBezTo>
                <a:cubicBezTo>
                  <a:pt x="17635" y="13208"/>
                  <a:pt x="17629" y="13208"/>
                  <a:pt x="17629" y="13214"/>
                </a:cubicBezTo>
                <a:cubicBezTo>
                  <a:pt x="17629" y="13214"/>
                  <a:pt x="17623" y="13219"/>
                  <a:pt x="17623" y="13225"/>
                </a:cubicBezTo>
                <a:cubicBezTo>
                  <a:pt x="17612" y="13253"/>
                  <a:pt x="17601" y="13276"/>
                  <a:pt x="17584" y="13304"/>
                </a:cubicBezTo>
                <a:cubicBezTo>
                  <a:pt x="17595" y="13265"/>
                  <a:pt x="17612" y="13219"/>
                  <a:pt x="17623" y="13180"/>
                </a:cubicBezTo>
                <a:lnTo>
                  <a:pt x="17618" y="13180"/>
                </a:lnTo>
                <a:cubicBezTo>
                  <a:pt x="17646" y="13112"/>
                  <a:pt x="17674" y="13043"/>
                  <a:pt x="17714" y="12981"/>
                </a:cubicBezTo>
                <a:lnTo>
                  <a:pt x="17686" y="12958"/>
                </a:lnTo>
                <a:cubicBezTo>
                  <a:pt x="17674" y="12975"/>
                  <a:pt x="17657" y="13004"/>
                  <a:pt x="17652" y="13021"/>
                </a:cubicBezTo>
                <a:lnTo>
                  <a:pt x="17618" y="13032"/>
                </a:lnTo>
                <a:lnTo>
                  <a:pt x="17618" y="13004"/>
                </a:lnTo>
                <a:cubicBezTo>
                  <a:pt x="17629" y="13004"/>
                  <a:pt x="17646" y="12998"/>
                  <a:pt x="17657" y="12998"/>
                </a:cubicBezTo>
                <a:cubicBezTo>
                  <a:pt x="17657" y="12964"/>
                  <a:pt x="17663" y="12930"/>
                  <a:pt x="17669" y="12890"/>
                </a:cubicBezTo>
                <a:cubicBezTo>
                  <a:pt x="17708" y="12868"/>
                  <a:pt x="17725" y="12817"/>
                  <a:pt x="17725" y="12771"/>
                </a:cubicBezTo>
                <a:cubicBezTo>
                  <a:pt x="17725" y="12714"/>
                  <a:pt x="17782" y="12675"/>
                  <a:pt x="17760" y="12618"/>
                </a:cubicBezTo>
                <a:lnTo>
                  <a:pt x="17760" y="12618"/>
                </a:lnTo>
                <a:cubicBezTo>
                  <a:pt x="17782" y="12624"/>
                  <a:pt x="17805" y="12635"/>
                  <a:pt x="17828" y="12641"/>
                </a:cubicBezTo>
                <a:cubicBezTo>
                  <a:pt x="17856" y="12590"/>
                  <a:pt x="17873" y="12539"/>
                  <a:pt x="17879" y="12487"/>
                </a:cubicBezTo>
                <a:cubicBezTo>
                  <a:pt x="17896" y="12465"/>
                  <a:pt x="17913" y="12442"/>
                  <a:pt x="17930" y="12425"/>
                </a:cubicBezTo>
                <a:close/>
                <a:moveTo>
                  <a:pt x="971" y="13259"/>
                </a:moveTo>
                <a:cubicBezTo>
                  <a:pt x="986" y="13259"/>
                  <a:pt x="1002" y="13262"/>
                  <a:pt x="1016" y="13265"/>
                </a:cubicBezTo>
                <a:cubicBezTo>
                  <a:pt x="999" y="13270"/>
                  <a:pt x="971" y="13276"/>
                  <a:pt x="954" y="13276"/>
                </a:cubicBezTo>
                <a:cubicBezTo>
                  <a:pt x="971" y="13299"/>
                  <a:pt x="982" y="13316"/>
                  <a:pt x="993" y="13339"/>
                </a:cubicBezTo>
                <a:cubicBezTo>
                  <a:pt x="976" y="13339"/>
                  <a:pt x="954" y="13333"/>
                  <a:pt x="937" y="13333"/>
                </a:cubicBezTo>
                <a:cubicBezTo>
                  <a:pt x="925" y="13316"/>
                  <a:pt x="920" y="13293"/>
                  <a:pt x="925" y="13270"/>
                </a:cubicBezTo>
                <a:cubicBezTo>
                  <a:pt x="940" y="13262"/>
                  <a:pt x="955" y="13259"/>
                  <a:pt x="971" y="13259"/>
                </a:cubicBezTo>
                <a:close/>
                <a:moveTo>
                  <a:pt x="17538" y="13344"/>
                </a:moveTo>
                <a:cubicBezTo>
                  <a:pt x="17544" y="13350"/>
                  <a:pt x="17544" y="13356"/>
                  <a:pt x="17544" y="13356"/>
                </a:cubicBezTo>
                <a:lnTo>
                  <a:pt x="17544" y="13361"/>
                </a:lnTo>
                <a:cubicBezTo>
                  <a:pt x="17544" y="13361"/>
                  <a:pt x="17538" y="13356"/>
                  <a:pt x="17533" y="13356"/>
                </a:cubicBezTo>
                <a:cubicBezTo>
                  <a:pt x="17538" y="13350"/>
                  <a:pt x="17538" y="13350"/>
                  <a:pt x="17538" y="13344"/>
                </a:cubicBezTo>
                <a:close/>
                <a:moveTo>
                  <a:pt x="1476" y="13191"/>
                </a:moveTo>
                <a:cubicBezTo>
                  <a:pt x="1504" y="13253"/>
                  <a:pt x="1538" y="13310"/>
                  <a:pt x="1572" y="13373"/>
                </a:cubicBezTo>
                <a:cubicBezTo>
                  <a:pt x="1510" y="13333"/>
                  <a:pt x="1504" y="13253"/>
                  <a:pt x="1459" y="13197"/>
                </a:cubicBezTo>
                <a:lnTo>
                  <a:pt x="1476" y="13191"/>
                </a:lnTo>
                <a:close/>
                <a:moveTo>
                  <a:pt x="1223" y="13385"/>
                </a:moveTo>
                <a:cubicBezTo>
                  <a:pt x="1232" y="13385"/>
                  <a:pt x="1240" y="13393"/>
                  <a:pt x="1243" y="13407"/>
                </a:cubicBezTo>
                <a:cubicBezTo>
                  <a:pt x="1236" y="13413"/>
                  <a:pt x="1231" y="13416"/>
                  <a:pt x="1225" y="13416"/>
                </a:cubicBezTo>
                <a:cubicBezTo>
                  <a:pt x="1217" y="13416"/>
                  <a:pt x="1210" y="13409"/>
                  <a:pt x="1203" y="13395"/>
                </a:cubicBezTo>
                <a:cubicBezTo>
                  <a:pt x="1210" y="13389"/>
                  <a:pt x="1217" y="13385"/>
                  <a:pt x="1223" y="13385"/>
                </a:cubicBezTo>
                <a:close/>
                <a:moveTo>
                  <a:pt x="1572" y="13384"/>
                </a:moveTo>
                <a:cubicBezTo>
                  <a:pt x="1578" y="13390"/>
                  <a:pt x="1583" y="13401"/>
                  <a:pt x="1589" y="13407"/>
                </a:cubicBezTo>
                <a:cubicBezTo>
                  <a:pt x="1583" y="13418"/>
                  <a:pt x="1583" y="13424"/>
                  <a:pt x="1583" y="13429"/>
                </a:cubicBezTo>
                <a:cubicBezTo>
                  <a:pt x="1572" y="13412"/>
                  <a:pt x="1566" y="13401"/>
                  <a:pt x="1561" y="13390"/>
                </a:cubicBezTo>
                <a:cubicBezTo>
                  <a:pt x="1561" y="13384"/>
                  <a:pt x="1572" y="13384"/>
                  <a:pt x="1572" y="13384"/>
                </a:cubicBezTo>
                <a:close/>
                <a:moveTo>
                  <a:pt x="1844" y="13378"/>
                </a:moveTo>
                <a:cubicBezTo>
                  <a:pt x="1862" y="13390"/>
                  <a:pt x="1867" y="13401"/>
                  <a:pt x="1873" y="13424"/>
                </a:cubicBezTo>
                <a:cubicBezTo>
                  <a:pt x="1876" y="13440"/>
                  <a:pt x="1873" y="13447"/>
                  <a:pt x="1867" y="13447"/>
                </a:cubicBezTo>
                <a:cubicBezTo>
                  <a:pt x="1850" y="13447"/>
                  <a:pt x="1810" y="13387"/>
                  <a:pt x="1844" y="13378"/>
                </a:cubicBezTo>
                <a:close/>
                <a:moveTo>
                  <a:pt x="1606" y="13446"/>
                </a:moveTo>
                <a:cubicBezTo>
                  <a:pt x="1606" y="13458"/>
                  <a:pt x="1606" y="13463"/>
                  <a:pt x="1601" y="13469"/>
                </a:cubicBezTo>
                <a:cubicBezTo>
                  <a:pt x="1601" y="13463"/>
                  <a:pt x="1595" y="13452"/>
                  <a:pt x="1589" y="13446"/>
                </a:cubicBezTo>
                <a:close/>
                <a:moveTo>
                  <a:pt x="1253" y="13445"/>
                </a:moveTo>
                <a:cubicBezTo>
                  <a:pt x="1262" y="13445"/>
                  <a:pt x="1271" y="13451"/>
                  <a:pt x="1271" y="13463"/>
                </a:cubicBezTo>
                <a:cubicBezTo>
                  <a:pt x="1278" y="13476"/>
                  <a:pt x="1266" y="13486"/>
                  <a:pt x="1254" y="13486"/>
                </a:cubicBezTo>
                <a:cubicBezTo>
                  <a:pt x="1245" y="13486"/>
                  <a:pt x="1237" y="13481"/>
                  <a:pt x="1237" y="13469"/>
                </a:cubicBezTo>
                <a:cubicBezTo>
                  <a:pt x="1231" y="13453"/>
                  <a:pt x="1242" y="13445"/>
                  <a:pt x="1253" y="13445"/>
                </a:cubicBezTo>
                <a:close/>
                <a:moveTo>
                  <a:pt x="974" y="13348"/>
                </a:moveTo>
                <a:cubicBezTo>
                  <a:pt x="989" y="13348"/>
                  <a:pt x="1000" y="13355"/>
                  <a:pt x="1005" y="13373"/>
                </a:cubicBezTo>
                <a:cubicBezTo>
                  <a:pt x="1033" y="13418"/>
                  <a:pt x="1050" y="13475"/>
                  <a:pt x="1084" y="13520"/>
                </a:cubicBezTo>
                <a:cubicBezTo>
                  <a:pt x="1061" y="13520"/>
                  <a:pt x="1044" y="13503"/>
                  <a:pt x="1027" y="13492"/>
                </a:cubicBezTo>
                <a:cubicBezTo>
                  <a:pt x="1022" y="13492"/>
                  <a:pt x="1016" y="13497"/>
                  <a:pt x="1010" y="13497"/>
                </a:cubicBezTo>
                <a:cubicBezTo>
                  <a:pt x="1005" y="13446"/>
                  <a:pt x="965" y="13395"/>
                  <a:pt x="959" y="13350"/>
                </a:cubicBezTo>
                <a:cubicBezTo>
                  <a:pt x="965" y="13349"/>
                  <a:pt x="970" y="13348"/>
                  <a:pt x="974" y="13348"/>
                </a:cubicBezTo>
                <a:close/>
                <a:moveTo>
                  <a:pt x="1023" y="13517"/>
                </a:moveTo>
                <a:cubicBezTo>
                  <a:pt x="1037" y="13517"/>
                  <a:pt x="1058" y="13537"/>
                  <a:pt x="1039" y="13548"/>
                </a:cubicBezTo>
                <a:cubicBezTo>
                  <a:pt x="1033" y="13548"/>
                  <a:pt x="1016" y="13537"/>
                  <a:pt x="1010" y="13531"/>
                </a:cubicBezTo>
                <a:cubicBezTo>
                  <a:pt x="1010" y="13521"/>
                  <a:pt x="1016" y="13517"/>
                  <a:pt x="1023" y="13517"/>
                </a:cubicBezTo>
                <a:close/>
                <a:moveTo>
                  <a:pt x="1646" y="13520"/>
                </a:moveTo>
                <a:cubicBezTo>
                  <a:pt x="1652" y="13537"/>
                  <a:pt x="1663" y="13554"/>
                  <a:pt x="1669" y="13565"/>
                </a:cubicBezTo>
                <a:cubicBezTo>
                  <a:pt x="1663" y="13565"/>
                  <a:pt x="1657" y="13565"/>
                  <a:pt x="1652" y="13560"/>
                </a:cubicBezTo>
                <a:cubicBezTo>
                  <a:pt x="1646" y="13554"/>
                  <a:pt x="1640" y="13543"/>
                  <a:pt x="1635" y="13531"/>
                </a:cubicBezTo>
                <a:lnTo>
                  <a:pt x="1640" y="13520"/>
                </a:lnTo>
                <a:close/>
                <a:moveTo>
                  <a:pt x="1674" y="13588"/>
                </a:moveTo>
                <a:cubicBezTo>
                  <a:pt x="1686" y="13600"/>
                  <a:pt x="1691" y="13617"/>
                  <a:pt x="1697" y="13628"/>
                </a:cubicBezTo>
                <a:lnTo>
                  <a:pt x="1697" y="13651"/>
                </a:lnTo>
                <a:cubicBezTo>
                  <a:pt x="1686" y="13634"/>
                  <a:pt x="1680" y="13617"/>
                  <a:pt x="1669" y="13605"/>
                </a:cubicBezTo>
                <a:cubicBezTo>
                  <a:pt x="1674" y="13600"/>
                  <a:pt x="1674" y="13594"/>
                  <a:pt x="1674" y="13588"/>
                </a:cubicBezTo>
                <a:close/>
                <a:moveTo>
                  <a:pt x="1022" y="13656"/>
                </a:moveTo>
                <a:cubicBezTo>
                  <a:pt x="1022" y="13656"/>
                  <a:pt x="1022" y="13656"/>
                  <a:pt x="1022" y="13656"/>
                </a:cubicBezTo>
                <a:cubicBezTo>
                  <a:pt x="1022" y="13657"/>
                  <a:pt x="1023" y="13657"/>
                  <a:pt x="1023" y="13657"/>
                </a:cubicBezTo>
                <a:lnTo>
                  <a:pt x="1023" y="13657"/>
                </a:lnTo>
                <a:cubicBezTo>
                  <a:pt x="1023" y="13657"/>
                  <a:pt x="1022" y="13656"/>
                  <a:pt x="1022" y="13656"/>
                </a:cubicBezTo>
                <a:close/>
                <a:moveTo>
                  <a:pt x="1254" y="13486"/>
                </a:moveTo>
                <a:lnTo>
                  <a:pt x="1254" y="13486"/>
                </a:lnTo>
                <a:cubicBezTo>
                  <a:pt x="1315" y="13514"/>
                  <a:pt x="1344" y="13579"/>
                  <a:pt x="1382" y="13635"/>
                </a:cubicBezTo>
                <a:lnTo>
                  <a:pt x="1382" y="13635"/>
                </a:lnTo>
                <a:cubicBezTo>
                  <a:pt x="1366" y="13646"/>
                  <a:pt x="1350" y="13651"/>
                  <a:pt x="1340" y="13662"/>
                </a:cubicBezTo>
                <a:cubicBezTo>
                  <a:pt x="1305" y="13605"/>
                  <a:pt x="1271" y="13548"/>
                  <a:pt x="1254" y="13486"/>
                </a:cubicBezTo>
                <a:close/>
                <a:moveTo>
                  <a:pt x="1708" y="13668"/>
                </a:moveTo>
                <a:lnTo>
                  <a:pt x="1703" y="13673"/>
                </a:lnTo>
                <a:cubicBezTo>
                  <a:pt x="1703" y="13673"/>
                  <a:pt x="1703" y="13673"/>
                  <a:pt x="1703" y="13668"/>
                </a:cubicBezTo>
                <a:close/>
                <a:moveTo>
                  <a:pt x="1379" y="13668"/>
                </a:moveTo>
                <a:lnTo>
                  <a:pt x="1379" y="13668"/>
                </a:lnTo>
                <a:cubicBezTo>
                  <a:pt x="1385" y="13673"/>
                  <a:pt x="1396" y="13679"/>
                  <a:pt x="1402" y="13685"/>
                </a:cubicBezTo>
                <a:cubicBezTo>
                  <a:pt x="1402" y="13702"/>
                  <a:pt x="1395" y="13708"/>
                  <a:pt x="1387" y="13708"/>
                </a:cubicBezTo>
                <a:cubicBezTo>
                  <a:pt x="1369" y="13708"/>
                  <a:pt x="1344" y="13675"/>
                  <a:pt x="1379" y="13668"/>
                </a:cubicBezTo>
                <a:close/>
                <a:moveTo>
                  <a:pt x="17396" y="13736"/>
                </a:moveTo>
                <a:lnTo>
                  <a:pt x="17396" y="13747"/>
                </a:lnTo>
                <a:lnTo>
                  <a:pt x="17391" y="13747"/>
                </a:lnTo>
                <a:cubicBezTo>
                  <a:pt x="17396" y="13741"/>
                  <a:pt x="17396" y="13736"/>
                  <a:pt x="17396" y="13736"/>
                </a:cubicBezTo>
                <a:close/>
                <a:moveTo>
                  <a:pt x="17391" y="13764"/>
                </a:moveTo>
                <a:lnTo>
                  <a:pt x="17385" y="13770"/>
                </a:lnTo>
                <a:lnTo>
                  <a:pt x="17385" y="13764"/>
                </a:lnTo>
                <a:close/>
                <a:moveTo>
                  <a:pt x="17391" y="13685"/>
                </a:moveTo>
                <a:cubicBezTo>
                  <a:pt x="17379" y="13730"/>
                  <a:pt x="17362" y="13764"/>
                  <a:pt x="17334" y="13798"/>
                </a:cubicBezTo>
                <a:cubicBezTo>
                  <a:pt x="17357" y="13758"/>
                  <a:pt x="17374" y="13724"/>
                  <a:pt x="17385" y="13685"/>
                </a:cubicBezTo>
                <a:close/>
                <a:moveTo>
                  <a:pt x="17300" y="13730"/>
                </a:moveTo>
                <a:cubicBezTo>
                  <a:pt x="17308" y="13730"/>
                  <a:pt x="17315" y="13733"/>
                  <a:pt x="17321" y="13733"/>
                </a:cubicBezTo>
                <a:cubicBezTo>
                  <a:pt x="17324" y="13733"/>
                  <a:pt x="17326" y="13732"/>
                  <a:pt x="17328" y="13730"/>
                </a:cubicBezTo>
                <a:lnTo>
                  <a:pt x="17328" y="13730"/>
                </a:lnTo>
                <a:cubicBezTo>
                  <a:pt x="17328" y="13736"/>
                  <a:pt x="17328" y="13741"/>
                  <a:pt x="17323" y="13747"/>
                </a:cubicBezTo>
                <a:cubicBezTo>
                  <a:pt x="17317" y="13753"/>
                  <a:pt x="17306" y="13758"/>
                  <a:pt x="17300" y="13764"/>
                </a:cubicBezTo>
                <a:lnTo>
                  <a:pt x="17289" y="13787"/>
                </a:lnTo>
                <a:cubicBezTo>
                  <a:pt x="17277" y="13798"/>
                  <a:pt x="17266" y="13809"/>
                  <a:pt x="17255" y="13821"/>
                </a:cubicBezTo>
                <a:cubicBezTo>
                  <a:pt x="17260" y="13809"/>
                  <a:pt x="17266" y="13798"/>
                  <a:pt x="17266" y="13781"/>
                </a:cubicBezTo>
                <a:cubicBezTo>
                  <a:pt x="17266" y="13775"/>
                  <a:pt x="17272" y="13775"/>
                  <a:pt x="17272" y="13770"/>
                </a:cubicBezTo>
                <a:lnTo>
                  <a:pt x="17277" y="13770"/>
                </a:lnTo>
                <a:cubicBezTo>
                  <a:pt x="17277" y="13770"/>
                  <a:pt x="17277" y="13764"/>
                  <a:pt x="17277" y="13764"/>
                </a:cubicBezTo>
                <a:cubicBezTo>
                  <a:pt x="17283" y="13753"/>
                  <a:pt x="17294" y="13741"/>
                  <a:pt x="17300" y="13730"/>
                </a:cubicBezTo>
                <a:close/>
                <a:moveTo>
                  <a:pt x="1459" y="13792"/>
                </a:moveTo>
                <a:cubicBezTo>
                  <a:pt x="1470" y="13815"/>
                  <a:pt x="1459" y="13826"/>
                  <a:pt x="1436" y="13826"/>
                </a:cubicBezTo>
                <a:cubicBezTo>
                  <a:pt x="1425" y="13804"/>
                  <a:pt x="1430" y="13792"/>
                  <a:pt x="1459" y="13792"/>
                </a:cubicBezTo>
                <a:close/>
                <a:moveTo>
                  <a:pt x="1720" y="13673"/>
                </a:moveTo>
                <a:cubicBezTo>
                  <a:pt x="1759" y="13730"/>
                  <a:pt x="1793" y="13787"/>
                  <a:pt x="1827" y="13849"/>
                </a:cubicBezTo>
                <a:lnTo>
                  <a:pt x="1822" y="13849"/>
                </a:lnTo>
                <a:cubicBezTo>
                  <a:pt x="1822" y="13849"/>
                  <a:pt x="1816" y="13849"/>
                  <a:pt x="1816" y="13855"/>
                </a:cubicBezTo>
                <a:cubicBezTo>
                  <a:pt x="1805" y="13821"/>
                  <a:pt x="1788" y="13787"/>
                  <a:pt x="1759" y="13770"/>
                </a:cubicBezTo>
                <a:cubicBezTo>
                  <a:pt x="1742" y="13741"/>
                  <a:pt x="1725" y="13713"/>
                  <a:pt x="1714" y="13690"/>
                </a:cubicBezTo>
                <a:cubicBezTo>
                  <a:pt x="1714" y="13685"/>
                  <a:pt x="1720" y="13679"/>
                  <a:pt x="1720" y="13673"/>
                </a:cubicBezTo>
                <a:close/>
                <a:moveTo>
                  <a:pt x="17357" y="13838"/>
                </a:moveTo>
                <a:cubicBezTo>
                  <a:pt x="17357" y="13843"/>
                  <a:pt x="17351" y="13855"/>
                  <a:pt x="17340" y="13866"/>
                </a:cubicBezTo>
                <a:cubicBezTo>
                  <a:pt x="17340" y="13861"/>
                  <a:pt x="17345" y="13849"/>
                  <a:pt x="17345" y="13843"/>
                </a:cubicBezTo>
                <a:cubicBezTo>
                  <a:pt x="17351" y="13838"/>
                  <a:pt x="17357" y="13838"/>
                  <a:pt x="17357" y="13838"/>
                </a:cubicBezTo>
                <a:close/>
                <a:moveTo>
                  <a:pt x="1489" y="13876"/>
                </a:moveTo>
                <a:cubicBezTo>
                  <a:pt x="1493" y="13876"/>
                  <a:pt x="1498" y="13877"/>
                  <a:pt x="1504" y="13878"/>
                </a:cubicBezTo>
                <a:cubicBezTo>
                  <a:pt x="1514" y="13901"/>
                  <a:pt x="1511" y="13913"/>
                  <a:pt x="1494" y="13913"/>
                </a:cubicBezTo>
                <a:cubicBezTo>
                  <a:pt x="1490" y="13913"/>
                  <a:pt x="1486" y="13913"/>
                  <a:pt x="1481" y="13912"/>
                </a:cubicBezTo>
                <a:cubicBezTo>
                  <a:pt x="1467" y="13888"/>
                  <a:pt x="1469" y="13876"/>
                  <a:pt x="1489" y="13876"/>
                </a:cubicBezTo>
                <a:close/>
                <a:moveTo>
                  <a:pt x="1023" y="13657"/>
                </a:moveTo>
                <a:lnTo>
                  <a:pt x="1023" y="13657"/>
                </a:lnTo>
                <a:cubicBezTo>
                  <a:pt x="1045" y="13684"/>
                  <a:pt x="1073" y="13703"/>
                  <a:pt x="1113" y="13713"/>
                </a:cubicBezTo>
                <a:lnTo>
                  <a:pt x="1073" y="13736"/>
                </a:lnTo>
                <a:cubicBezTo>
                  <a:pt x="1084" y="13736"/>
                  <a:pt x="1113" y="13736"/>
                  <a:pt x="1124" y="13730"/>
                </a:cubicBezTo>
                <a:lnTo>
                  <a:pt x="1124" y="13730"/>
                </a:lnTo>
                <a:cubicBezTo>
                  <a:pt x="1118" y="13758"/>
                  <a:pt x="1090" y="13798"/>
                  <a:pt x="1130" y="13809"/>
                </a:cubicBezTo>
                <a:cubicBezTo>
                  <a:pt x="1152" y="13843"/>
                  <a:pt x="1169" y="13883"/>
                  <a:pt x="1186" y="13917"/>
                </a:cubicBezTo>
                <a:cubicBezTo>
                  <a:pt x="1186" y="13872"/>
                  <a:pt x="1175" y="13826"/>
                  <a:pt x="1158" y="13775"/>
                </a:cubicBezTo>
                <a:cubicBezTo>
                  <a:pt x="1147" y="13781"/>
                  <a:pt x="1130" y="13787"/>
                  <a:pt x="1118" y="13792"/>
                </a:cubicBezTo>
                <a:cubicBezTo>
                  <a:pt x="1141" y="13753"/>
                  <a:pt x="1141" y="13719"/>
                  <a:pt x="1101" y="13696"/>
                </a:cubicBezTo>
                <a:lnTo>
                  <a:pt x="1135" y="13690"/>
                </a:lnTo>
                <a:cubicBezTo>
                  <a:pt x="1096" y="13685"/>
                  <a:pt x="1057" y="13679"/>
                  <a:pt x="1023" y="13657"/>
                </a:cubicBezTo>
                <a:close/>
                <a:moveTo>
                  <a:pt x="1845" y="13895"/>
                </a:moveTo>
                <a:lnTo>
                  <a:pt x="1845" y="13895"/>
                </a:lnTo>
                <a:cubicBezTo>
                  <a:pt x="1851" y="13901"/>
                  <a:pt x="1856" y="13912"/>
                  <a:pt x="1862" y="13923"/>
                </a:cubicBezTo>
                <a:cubicBezTo>
                  <a:pt x="1856" y="13917"/>
                  <a:pt x="1856" y="13917"/>
                  <a:pt x="1850" y="13912"/>
                </a:cubicBezTo>
                <a:cubicBezTo>
                  <a:pt x="1850" y="13907"/>
                  <a:pt x="1847" y="13903"/>
                  <a:pt x="1845" y="13895"/>
                </a:cubicBezTo>
                <a:close/>
                <a:moveTo>
                  <a:pt x="1862" y="13929"/>
                </a:moveTo>
                <a:cubicBezTo>
                  <a:pt x="1867" y="13929"/>
                  <a:pt x="1873" y="13934"/>
                  <a:pt x="1879" y="13940"/>
                </a:cubicBezTo>
                <a:cubicBezTo>
                  <a:pt x="1873" y="13940"/>
                  <a:pt x="1867" y="13946"/>
                  <a:pt x="1867" y="13946"/>
                </a:cubicBezTo>
                <a:cubicBezTo>
                  <a:pt x="1862" y="13940"/>
                  <a:pt x="1862" y="13934"/>
                  <a:pt x="1862" y="13929"/>
                </a:cubicBezTo>
                <a:close/>
                <a:moveTo>
                  <a:pt x="17249" y="13832"/>
                </a:moveTo>
                <a:cubicBezTo>
                  <a:pt x="17260" y="13838"/>
                  <a:pt x="17272" y="13843"/>
                  <a:pt x="17283" y="13849"/>
                </a:cubicBezTo>
                <a:cubicBezTo>
                  <a:pt x="17277" y="13855"/>
                  <a:pt x="17277" y="13861"/>
                  <a:pt x="17272" y="13872"/>
                </a:cubicBezTo>
                <a:cubicBezTo>
                  <a:pt x="17264" y="13868"/>
                  <a:pt x="17253" y="13864"/>
                  <a:pt x="17243" y="13864"/>
                </a:cubicBezTo>
                <a:cubicBezTo>
                  <a:pt x="17240" y="13864"/>
                  <a:pt x="17237" y="13864"/>
                  <a:pt x="17235" y="13865"/>
                </a:cubicBezTo>
                <a:lnTo>
                  <a:pt x="17235" y="13865"/>
                </a:lnTo>
                <a:cubicBezTo>
                  <a:pt x="17234" y="13865"/>
                  <a:pt x="17233" y="13864"/>
                  <a:pt x="17232" y="13864"/>
                </a:cubicBezTo>
                <a:lnTo>
                  <a:pt x="17232" y="13864"/>
                </a:lnTo>
                <a:cubicBezTo>
                  <a:pt x="17232" y="13865"/>
                  <a:pt x="17232" y="13865"/>
                  <a:pt x="17232" y="13866"/>
                </a:cubicBezTo>
                <a:cubicBezTo>
                  <a:pt x="17233" y="13866"/>
                  <a:pt x="17234" y="13865"/>
                  <a:pt x="17235" y="13865"/>
                </a:cubicBezTo>
                <a:lnTo>
                  <a:pt x="17235" y="13865"/>
                </a:lnTo>
                <a:cubicBezTo>
                  <a:pt x="17245" y="13871"/>
                  <a:pt x="17257" y="13879"/>
                  <a:pt x="17266" y="13883"/>
                </a:cubicBezTo>
                <a:cubicBezTo>
                  <a:pt x="17243" y="13923"/>
                  <a:pt x="17226" y="13963"/>
                  <a:pt x="17198" y="13997"/>
                </a:cubicBezTo>
                <a:cubicBezTo>
                  <a:pt x="17198" y="13985"/>
                  <a:pt x="17198" y="13980"/>
                  <a:pt x="17198" y="13968"/>
                </a:cubicBezTo>
                <a:cubicBezTo>
                  <a:pt x="17232" y="13951"/>
                  <a:pt x="17243" y="13900"/>
                  <a:pt x="17226" y="13866"/>
                </a:cubicBezTo>
                <a:lnTo>
                  <a:pt x="17226" y="13861"/>
                </a:lnTo>
                <a:cubicBezTo>
                  <a:pt x="17228" y="13861"/>
                  <a:pt x="17230" y="13863"/>
                  <a:pt x="17232" y="13864"/>
                </a:cubicBezTo>
                <a:lnTo>
                  <a:pt x="17232" y="13864"/>
                </a:lnTo>
                <a:cubicBezTo>
                  <a:pt x="17233" y="13859"/>
                  <a:pt x="17238" y="13854"/>
                  <a:pt x="17238" y="13849"/>
                </a:cubicBezTo>
                <a:cubicBezTo>
                  <a:pt x="17243" y="13843"/>
                  <a:pt x="17249" y="13838"/>
                  <a:pt x="17249" y="13832"/>
                </a:cubicBezTo>
                <a:close/>
                <a:moveTo>
                  <a:pt x="17300" y="13906"/>
                </a:moveTo>
                <a:cubicBezTo>
                  <a:pt x="17306" y="13906"/>
                  <a:pt x="17311" y="13906"/>
                  <a:pt x="17311" y="13912"/>
                </a:cubicBezTo>
                <a:cubicBezTo>
                  <a:pt x="17311" y="13912"/>
                  <a:pt x="17306" y="13917"/>
                  <a:pt x="17306" y="13917"/>
                </a:cubicBezTo>
                <a:cubicBezTo>
                  <a:pt x="17306" y="13934"/>
                  <a:pt x="17311" y="13951"/>
                  <a:pt x="17311" y="13968"/>
                </a:cubicBezTo>
                <a:cubicBezTo>
                  <a:pt x="17203" y="14059"/>
                  <a:pt x="17192" y="14224"/>
                  <a:pt x="17079" y="14309"/>
                </a:cubicBezTo>
                <a:cubicBezTo>
                  <a:pt x="17084" y="14314"/>
                  <a:pt x="17096" y="14320"/>
                  <a:pt x="17101" y="14326"/>
                </a:cubicBezTo>
                <a:cubicBezTo>
                  <a:pt x="17084" y="14331"/>
                  <a:pt x="17062" y="14343"/>
                  <a:pt x="17045" y="14348"/>
                </a:cubicBezTo>
                <a:cubicBezTo>
                  <a:pt x="17113" y="14235"/>
                  <a:pt x="17175" y="14116"/>
                  <a:pt x="17238" y="13991"/>
                </a:cubicBezTo>
                <a:cubicBezTo>
                  <a:pt x="17260" y="13963"/>
                  <a:pt x="17277" y="13934"/>
                  <a:pt x="17300" y="13906"/>
                </a:cubicBezTo>
                <a:close/>
                <a:moveTo>
                  <a:pt x="16309" y="14308"/>
                </a:moveTo>
                <a:cubicBezTo>
                  <a:pt x="16310" y="14308"/>
                  <a:pt x="16311" y="14308"/>
                  <a:pt x="16313" y="14309"/>
                </a:cubicBezTo>
                <a:cubicBezTo>
                  <a:pt x="16329" y="14319"/>
                  <a:pt x="16310" y="14355"/>
                  <a:pt x="16293" y="14355"/>
                </a:cubicBezTo>
                <a:cubicBezTo>
                  <a:pt x="16292" y="14355"/>
                  <a:pt x="16291" y="14354"/>
                  <a:pt x="16290" y="14354"/>
                </a:cubicBezTo>
                <a:cubicBezTo>
                  <a:pt x="16269" y="14338"/>
                  <a:pt x="16292" y="14308"/>
                  <a:pt x="16309" y="14308"/>
                </a:cubicBezTo>
                <a:close/>
                <a:moveTo>
                  <a:pt x="16591" y="14331"/>
                </a:moveTo>
                <a:cubicBezTo>
                  <a:pt x="16591" y="14354"/>
                  <a:pt x="16585" y="14365"/>
                  <a:pt x="16568" y="14377"/>
                </a:cubicBezTo>
                <a:cubicBezTo>
                  <a:pt x="16574" y="14360"/>
                  <a:pt x="16585" y="14343"/>
                  <a:pt x="16591" y="14331"/>
                </a:cubicBezTo>
                <a:close/>
                <a:moveTo>
                  <a:pt x="16908" y="14400"/>
                </a:moveTo>
                <a:cubicBezTo>
                  <a:pt x="16908" y="14400"/>
                  <a:pt x="16908" y="14405"/>
                  <a:pt x="16908" y="14405"/>
                </a:cubicBezTo>
                <a:lnTo>
                  <a:pt x="16903" y="14405"/>
                </a:lnTo>
                <a:cubicBezTo>
                  <a:pt x="16903" y="14405"/>
                  <a:pt x="16903" y="14400"/>
                  <a:pt x="16908" y="14400"/>
                </a:cubicBezTo>
                <a:close/>
                <a:moveTo>
                  <a:pt x="16931" y="14371"/>
                </a:moveTo>
                <a:cubicBezTo>
                  <a:pt x="16960" y="14371"/>
                  <a:pt x="16965" y="14382"/>
                  <a:pt x="16948" y="14405"/>
                </a:cubicBezTo>
                <a:cubicBezTo>
                  <a:pt x="16925" y="14405"/>
                  <a:pt x="16920" y="14394"/>
                  <a:pt x="16931" y="14371"/>
                </a:cubicBezTo>
                <a:close/>
                <a:moveTo>
                  <a:pt x="16920" y="14417"/>
                </a:moveTo>
                <a:cubicBezTo>
                  <a:pt x="16925" y="14434"/>
                  <a:pt x="16920" y="14456"/>
                  <a:pt x="16903" y="14456"/>
                </a:cubicBezTo>
                <a:cubicBezTo>
                  <a:pt x="16903" y="14456"/>
                  <a:pt x="16897" y="14451"/>
                  <a:pt x="16897" y="14451"/>
                </a:cubicBezTo>
                <a:cubicBezTo>
                  <a:pt x="16908" y="14439"/>
                  <a:pt x="16914" y="14428"/>
                  <a:pt x="16920" y="14417"/>
                </a:cubicBezTo>
                <a:close/>
                <a:moveTo>
                  <a:pt x="16506" y="14468"/>
                </a:moveTo>
                <a:cubicBezTo>
                  <a:pt x="16494" y="14479"/>
                  <a:pt x="16483" y="14502"/>
                  <a:pt x="16477" y="14513"/>
                </a:cubicBezTo>
                <a:cubicBezTo>
                  <a:pt x="16477" y="14513"/>
                  <a:pt x="16477" y="14519"/>
                  <a:pt x="16483" y="14524"/>
                </a:cubicBezTo>
                <a:cubicBezTo>
                  <a:pt x="16466" y="14541"/>
                  <a:pt x="16449" y="14558"/>
                  <a:pt x="16432" y="14575"/>
                </a:cubicBezTo>
                <a:cubicBezTo>
                  <a:pt x="16443" y="14536"/>
                  <a:pt x="16477" y="14513"/>
                  <a:pt x="16489" y="14479"/>
                </a:cubicBezTo>
                <a:cubicBezTo>
                  <a:pt x="16489" y="14479"/>
                  <a:pt x="16489" y="14479"/>
                  <a:pt x="16489" y="14473"/>
                </a:cubicBezTo>
                <a:cubicBezTo>
                  <a:pt x="16494" y="14473"/>
                  <a:pt x="16500" y="14468"/>
                  <a:pt x="16506" y="14468"/>
                </a:cubicBezTo>
                <a:close/>
                <a:moveTo>
                  <a:pt x="17172" y="14588"/>
                </a:moveTo>
                <a:cubicBezTo>
                  <a:pt x="17173" y="14590"/>
                  <a:pt x="17174" y="14591"/>
                  <a:pt x="17175" y="14592"/>
                </a:cubicBezTo>
                <a:lnTo>
                  <a:pt x="17172" y="14588"/>
                </a:lnTo>
                <a:close/>
                <a:moveTo>
                  <a:pt x="1964" y="14616"/>
                </a:moveTo>
                <a:cubicBezTo>
                  <a:pt x="1982" y="14616"/>
                  <a:pt x="2002" y="14627"/>
                  <a:pt x="1998" y="14643"/>
                </a:cubicBezTo>
                <a:cubicBezTo>
                  <a:pt x="1994" y="14648"/>
                  <a:pt x="1989" y="14650"/>
                  <a:pt x="1983" y="14650"/>
                </a:cubicBezTo>
                <a:cubicBezTo>
                  <a:pt x="1967" y="14650"/>
                  <a:pt x="1947" y="14637"/>
                  <a:pt x="1947" y="14621"/>
                </a:cubicBezTo>
                <a:cubicBezTo>
                  <a:pt x="1951" y="14618"/>
                  <a:pt x="1957" y="14616"/>
                  <a:pt x="1964" y="14616"/>
                </a:cubicBezTo>
                <a:close/>
                <a:moveTo>
                  <a:pt x="16053" y="14638"/>
                </a:moveTo>
                <a:cubicBezTo>
                  <a:pt x="16066" y="14638"/>
                  <a:pt x="16079" y="14660"/>
                  <a:pt x="16063" y="14672"/>
                </a:cubicBezTo>
                <a:cubicBezTo>
                  <a:pt x="16058" y="14680"/>
                  <a:pt x="16052" y="14684"/>
                  <a:pt x="16046" y="14684"/>
                </a:cubicBezTo>
                <a:cubicBezTo>
                  <a:pt x="16034" y="14684"/>
                  <a:pt x="16024" y="14665"/>
                  <a:pt x="16040" y="14649"/>
                </a:cubicBezTo>
                <a:cubicBezTo>
                  <a:pt x="16043" y="14641"/>
                  <a:pt x="16048" y="14638"/>
                  <a:pt x="16053" y="14638"/>
                </a:cubicBezTo>
                <a:close/>
                <a:moveTo>
                  <a:pt x="1995" y="14665"/>
                </a:moveTo>
                <a:cubicBezTo>
                  <a:pt x="2000" y="14665"/>
                  <a:pt x="2007" y="14670"/>
                  <a:pt x="2015" y="14678"/>
                </a:cubicBezTo>
                <a:cubicBezTo>
                  <a:pt x="2009" y="14678"/>
                  <a:pt x="2009" y="14683"/>
                  <a:pt x="2009" y="14689"/>
                </a:cubicBezTo>
                <a:cubicBezTo>
                  <a:pt x="2006" y="14694"/>
                  <a:pt x="2003" y="14697"/>
                  <a:pt x="1998" y="14697"/>
                </a:cubicBezTo>
                <a:cubicBezTo>
                  <a:pt x="1993" y="14697"/>
                  <a:pt x="1987" y="14693"/>
                  <a:pt x="1981" y="14683"/>
                </a:cubicBezTo>
                <a:cubicBezTo>
                  <a:pt x="1984" y="14671"/>
                  <a:pt x="1988" y="14665"/>
                  <a:pt x="1995" y="14665"/>
                </a:cubicBezTo>
                <a:close/>
                <a:moveTo>
                  <a:pt x="1101" y="13316"/>
                </a:moveTo>
                <a:lnTo>
                  <a:pt x="1101" y="13316"/>
                </a:lnTo>
                <a:cubicBezTo>
                  <a:pt x="1186" y="13435"/>
                  <a:pt x="1249" y="13571"/>
                  <a:pt x="1322" y="13702"/>
                </a:cubicBezTo>
                <a:cubicBezTo>
                  <a:pt x="1340" y="13724"/>
                  <a:pt x="1340" y="13770"/>
                  <a:pt x="1374" y="13775"/>
                </a:cubicBezTo>
                <a:cubicBezTo>
                  <a:pt x="1379" y="13764"/>
                  <a:pt x="1379" y="13741"/>
                  <a:pt x="1379" y="13730"/>
                </a:cubicBezTo>
                <a:cubicBezTo>
                  <a:pt x="1396" y="13724"/>
                  <a:pt x="1425" y="13724"/>
                  <a:pt x="1442" y="13724"/>
                </a:cubicBezTo>
                <a:cubicBezTo>
                  <a:pt x="1436" y="13741"/>
                  <a:pt x="1436" y="13758"/>
                  <a:pt x="1430" y="13775"/>
                </a:cubicBezTo>
                <a:cubicBezTo>
                  <a:pt x="1408" y="13775"/>
                  <a:pt x="1391" y="13787"/>
                  <a:pt x="1385" y="13809"/>
                </a:cubicBezTo>
                <a:cubicBezTo>
                  <a:pt x="1402" y="13883"/>
                  <a:pt x="1464" y="13940"/>
                  <a:pt x="1498" y="14008"/>
                </a:cubicBezTo>
                <a:cubicBezTo>
                  <a:pt x="1515" y="14042"/>
                  <a:pt x="1538" y="14093"/>
                  <a:pt x="1578" y="14110"/>
                </a:cubicBezTo>
                <a:cubicBezTo>
                  <a:pt x="1578" y="14070"/>
                  <a:pt x="1561" y="14031"/>
                  <a:pt x="1527" y="14014"/>
                </a:cubicBezTo>
                <a:cubicBezTo>
                  <a:pt x="1521" y="13980"/>
                  <a:pt x="1459" y="13934"/>
                  <a:pt x="1510" y="13912"/>
                </a:cubicBezTo>
                <a:lnTo>
                  <a:pt x="1510" y="13912"/>
                </a:lnTo>
                <a:cubicBezTo>
                  <a:pt x="1521" y="13934"/>
                  <a:pt x="1538" y="13946"/>
                  <a:pt x="1566" y="13946"/>
                </a:cubicBezTo>
                <a:cubicBezTo>
                  <a:pt x="1561" y="13957"/>
                  <a:pt x="1549" y="13968"/>
                  <a:pt x="1544" y="13974"/>
                </a:cubicBezTo>
                <a:cubicBezTo>
                  <a:pt x="1555" y="13980"/>
                  <a:pt x="1578" y="13991"/>
                  <a:pt x="1589" y="13997"/>
                </a:cubicBezTo>
                <a:cubicBezTo>
                  <a:pt x="1601" y="14008"/>
                  <a:pt x="1612" y="14025"/>
                  <a:pt x="1623" y="14042"/>
                </a:cubicBezTo>
                <a:cubicBezTo>
                  <a:pt x="1606" y="14048"/>
                  <a:pt x="1583" y="14048"/>
                  <a:pt x="1572" y="14053"/>
                </a:cubicBezTo>
                <a:cubicBezTo>
                  <a:pt x="1595" y="14059"/>
                  <a:pt x="1623" y="14070"/>
                  <a:pt x="1646" y="14076"/>
                </a:cubicBezTo>
                <a:cubicBezTo>
                  <a:pt x="1640" y="14082"/>
                  <a:pt x="1623" y="14093"/>
                  <a:pt x="1618" y="14093"/>
                </a:cubicBezTo>
                <a:cubicBezTo>
                  <a:pt x="1657" y="14144"/>
                  <a:pt x="1691" y="14201"/>
                  <a:pt x="1731" y="14258"/>
                </a:cubicBezTo>
                <a:cubicBezTo>
                  <a:pt x="1776" y="14275"/>
                  <a:pt x="1771" y="14331"/>
                  <a:pt x="1782" y="14371"/>
                </a:cubicBezTo>
                <a:cubicBezTo>
                  <a:pt x="1691" y="14320"/>
                  <a:pt x="1663" y="14212"/>
                  <a:pt x="1606" y="14139"/>
                </a:cubicBezTo>
                <a:cubicBezTo>
                  <a:pt x="1606" y="14126"/>
                  <a:pt x="1599" y="14121"/>
                  <a:pt x="1590" y="14121"/>
                </a:cubicBezTo>
                <a:cubicBezTo>
                  <a:pt x="1572" y="14121"/>
                  <a:pt x="1547" y="14144"/>
                  <a:pt x="1578" y="14156"/>
                </a:cubicBezTo>
                <a:cubicBezTo>
                  <a:pt x="1674" y="14297"/>
                  <a:pt x="1754" y="14439"/>
                  <a:pt x="1850" y="14581"/>
                </a:cubicBezTo>
                <a:cubicBezTo>
                  <a:pt x="1884" y="14626"/>
                  <a:pt x="1918" y="14678"/>
                  <a:pt x="1947" y="14729"/>
                </a:cubicBezTo>
                <a:cubicBezTo>
                  <a:pt x="1867" y="14666"/>
                  <a:pt x="1833" y="14575"/>
                  <a:pt x="1771" y="14496"/>
                </a:cubicBezTo>
                <a:lnTo>
                  <a:pt x="1748" y="14502"/>
                </a:lnTo>
                <a:cubicBezTo>
                  <a:pt x="1754" y="14496"/>
                  <a:pt x="1765" y="14479"/>
                  <a:pt x="1776" y="14473"/>
                </a:cubicBezTo>
                <a:cubicBezTo>
                  <a:pt x="1759" y="14468"/>
                  <a:pt x="1737" y="14451"/>
                  <a:pt x="1725" y="14445"/>
                </a:cubicBezTo>
                <a:cubicBezTo>
                  <a:pt x="1725" y="14434"/>
                  <a:pt x="1714" y="14417"/>
                  <a:pt x="1714" y="14405"/>
                </a:cubicBezTo>
                <a:cubicBezTo>
                  <a:pt x="1703" y="14400"/>
                  <a:pt x="1686" y="14394"/>
                  <a:pt x="1680" y="14394"/>
                </a:cubicBezTo>
                <a:cubicBezTo>
                  <a:pt x="1680" y="14382"/>
                  <a:pt x="1680" y="14371"/>
                  <a:pt x="1680" y="14360"/>
                </a:cubicBezTo>
                <a:cubicBezTo>
                  <a:pt x="1515" y="14144"/>
                  <a:pt x="1413" y="13889"/>
                  <a:pt x="1260" y="13668"/>
                </a:cubicBezTo>
                <a:cubicBezTo>
                  <a:pt x="1226" y="13543"/>
                  <a:pt x="1135" y="13441"/>
                  <a:pt x="1101" y="13316"/>
                </a:cubicBezTo>
                <a:close/>
                <a:moveTo>
                  <a:pt x="16392" y="14626"/>
                </a:moveTo>
                <a:lnTo>
                  <a:pt x="16392" y="14626"/>
                </a:lnTo>
                <a:cubicBezTo>
                  <a:pt x="16386" y="14649"/>
                  <a:pt x="16381" y="14666"/>
                  <a:pt x="16375" y="14683"/>
                </a:cubicBezTo>
                <a:cubicBezTo>
                  <a:pt x="16369" y="14689"/>
                  <a:pt x="16358" y="14695"/>
                  <a:pt x="16352" y="14695"/>
                </a:cubicBezTo>
                <a:cubicBezTo>
                  <a:pt x="16335" y="14729"/>
                  <a:pt x="16307" y="14757"/>
                  <a:pt x="16279" y="14780"/>
                </a:cubicBezTo>
                <a:cubicBezTo>
                  <a:pt x="16290" y="14751"/>
                  <a:pt x="16301" y="14729"/>
                  <a:pt x="16324" y="14712"/>
                </a:cubicBezTo>
                <a:cubicBezTo>
                  <a:pt x="16347" y="14683"/>
                  <a:pt x="16369" y="14655"/>
                  <a:pt x="16392" y="14626"/>
                </a:cubicBezTo>
                <a:close/>
                <a:moveTo>
                  <a:pt x="1720" y="14834"/>
                </a:moveTo>
                <a:cubicBezTo>
                  <a:pt x="1718" y="14835"/>
                  <a:pt x="1716" y="14836"/>
                  <a:pt x="1714" y="14836"/>
                </a:cubicBezTo>
                <a:lnTo>
                  <a:pt x="1720" y="14834"/>
                </a:lnTo>
                <a:close/>
                <a:moveTo>
                  <a:pt x="1998" y="14791"/>
                </a:moveTo>
                <a:lnTo>
                  <a:pt x="1998" y="14791"/>
                </a:lnTo>
                <a:cubicBezTo>
                  <a:pt x="2003" y="14802"/>
                  <a:pt x="2015" y="14808"/>
                  <a:pt x="2020" y="14819"/>
                </a:cubicBezTo>
                <a:cubicBezTo>
                  <a:pt x="2020" y="14825"/>
                  <a:pt x="2020" y="14836"/>
                  <a:pt x="2020" y="14842"/>
                </a:cubicBezTo>
                <a:lnTo>
                  <a:pt x="2015" y="14842"/>
                </a:lnTo>
                <a:cubicBezTo>
                  <a:pt x="2009" y="14848"/>
                  <a:pt x="2003" y="14848"/>
                  <a:pt x="1998" y="14853"/>
                </a:cubicBezTo>
                <a:cubicBezTo>
                  <a:pt x="2003" y="14831"/>
                  <a:pt x="1998" y="14814"/>
                  <a:pt x="1998" y="14791"/>
                </a:cubicBezTo>
                <a:close/>
                <a:moveTo>
                  <a:pt x="2060" y="14910"/>
                </a:moveTo>
                <a:lnTo>
                  <a:pt x="2060" y="14910"/>
                </a:lnTo>
                <a:cubicBezTo>
                  <a:pt x="2071" y="14922"/>
                  <a:pt x="2083" y="14927"/>
                  <a:pt x="2094" y="14939"/>
                </a:cubicBezTo>
                <a:cubicBezTo>
                  <a:pt x="2100" y="14950"/>
                  <a:pt x="2100" y="14961"/>
                  <a:pt x="2105" y="14967"/>
                </a:cubicBezTo>
                <a:cubicBezTo>
                  <a:pt x="2088" y="14950"/>
                  <a:pt x="2071" y="14927"/>
                  <a:pt x="2060" y="14910"/>
                </a:cubicBezTo>
                <a:close/>
                <a:moveTo>
                  <a:pt x="15826" y="14938"/>
                </a:moveTo>
                <a:cubicBezTo>
                  <a:pt x="15848" y="14938"/>
                  <a:pt x="15815" y="14992"/>
                  <a:pt x="15789" y="14992"/>
                </a:cubicBezTo>
                <a:cubicBezTo>
                  <a:pt x="15783" y="14992"/>
                  <a:pt x="15778" y="14990"/>
                  <a:pt x="15774" y="14984"/>
                </a:cubicBezTo>
                <a:cubicBezTo>
                  <a:pt x="15779" y="14967"/>
                  <a:pt x="15791" y="14950"/>
                  <a:pt x="15808" y="14944"/>
                </a:cubicBezTo>
                <a:cubicBezTo>
                  <a:pt x="15816" y="14940"/>
                  <a:pt x="15822" y="14938"/>
                  <a:pt x="15826" y="14938"/>
                </a:cubicBezTo>
                <a:close/>
                <a:moveTo>
                  <a:pt x="2389" y="15126"/>
                </a:moveTo>
                <a:cubicBezTo>
                  <a:pt x="2395" y="15131"/>
                  <a:pt x="2395" y="15131"/>
                  <a:pt x="2395" y="15137"/>
                </a:cubicBezTo>
                <a:cubicBezTo>
                  <a:pt x="2395" y="15137"/>
                  <a:pt x="2389" y="15131"/>
                  <a:pt x="2389" y="15126"/>
                </a:cubicBezTo>
                <a:close/>
                <a:moveTo>
                  <a:pt x="16388" y="15116"/>
                </a:moveTo>
                <a:cubicBezTo>
                  <a:pt x="16396" y="15116"/>
                  <a:pt x="16400" y="15124"/>
                  <a:pt x="16403" y="15143"/>
                </a:cubicBezTo>
                <a:cubicBezTo>
                  <a:pt x="16394" y="15152"/>
                  <a:pt x="16387" y="15157"/>
                  <a:pt x="16381" y="15157"/>
                </a:cubicBezTo>
                <a:cubicBezTo>
                  <a:pt x="16372" y="15157"/>
                  <a:pt x="16367" y="15148"/>
                  <a:pt x="16364" y="15131"/>
                </a:cubicBezTo>
                <a:cubicBezTo>
                  <a:pt x="16374" y="15121"/>
                  <a:pt x="16382" y="15116"/>
                  <a:pt x="16388" y="15116"/>
                </a:cubicBezTo>
                <a:close/>
                <a:moveTo>
                  <a:pt x="16322" y="15193"/>
                </a:moveTo>
                <a:cubicBezTo>
                  <a:pt x="16329" y="15193"/>
                  <a:pt x="16335" y="15199"/>
                  <a:pt x="16341" y="15211"/>
                </a:cubicBezTo>
                <a:cubicBezTo>
                  <a:pt x="16331" y="15221"/>
                  <a:pt x="16323" y="15225"/>
                  <a:pt x="16317" y="15225"/>
                </a:cubicBezTo>
                <a:cubicBezTo>
                  <a:pt x="16310" y="15225"/>
                  <a:pt x="16305" y="15218"/>
                  <a:pt x="16301" y="15205"/>
                </a:cubicBezTo>
                <a:cubicBezTo>
                  <a:pt x="16309" y="15197"/>
                  <a:pt x="16316" y="15193"/>
                  <a:pt x="16322" y="15193"/>
                </a:cubicBezTo>
                <a:close/>
                <a:moveTo>
                  <a:pt x="16279" y="14780"/>
                </a:moveTo>
                <a:lnTo>
                  <a:pt x="16279" y="14780"/>
                </a:lnTo>
                <a:cubicBezTo>
                  <a:pt x="16171" y="14956"/>
                  <a:pt x="16018" y="15097"/>
                  <a:pt x="15887" y="15256"/>
                </a:cubicBezTo>
                <a:lnTo>
                  <a:pt x="15881" y="15256"/>
                </a:lnTo>
                <a:cubicBezTo>
                  <a:pt x="15881" y="15256"/>
                  <a:pt x="15876" y="15245"/>
                  <a:pt x="15876" y="15239"/>
                </a:cubicBezTo>
                <a:cubicBezTo>
                  <a:pt x="15938" y="15165"/>
                  <a:pt x="16006" y="15092"/>
                  <a:pt x="16074" y="15024"/>
                </a:cubicBezTo>
                <a:cubicBezTo>
                  <a:pt x="16137" y="14939"/>
                  <a:pt x="16205" y="14853"/>
                  <a:pt x="16279" y="14780"/>
                </a:cubicBezTo>
                <a:close/>
                <a:moveTo>
                  <a:pt x="2054" y="14859"/>
                </a:moveTo>
                <a:cubicBezTo>
                  <a:pt x="2128" y="14944"/>
                  <a:pt x="2202" y="15029"/>
                  <a:pt x="2281" y="15114"/>
                </a:cubicBezTo>
                <a:cubicBezTo>
                  <a:pt x="2304" y="15148"/>
                  <a:pt x="2332" y="15182"/>
                  <a:pt x="2366" y="15211"/>
                </a:cubicBezTo>
                <a:cubicBezTo>
                  <a:pt x="2372" y="15234"/>
                  <a:pt x="2378" y="15251"/>
                  <a:pt x="2378" y="15273"/>
                </a:cubicBezTo>
                <a:cubicBezTo>
                  <a:pt x="2349" y="15245"/>
                  <a:pt x="2327" y="15217"/>
                  <a:pt x="2310" y="15182"/>
                </a:cubicBezTo>
                <a:lnTo>
                  <a:pt x="2287" y="15182"/>
                </a:lnTo>
                <a:cubicBezTo>
                  <a:pt x="2287" y="15177"/>
                  <a:pt x="2287" y="15171"/>
                  <a:pt x="2287" y="15171"/>
                </a:cubicBezTo>
                <a:cubicBezTo>
                  <a:pt x="2276" y="15165"/>
                  <a:pt x="2264" y="15165"/>
                  <a:pt x="2253" y="15160"/>
                </a:cubicBezTo>
                <a:cubicBezTo>
                  <a:pt x="2253" y="15154"/>
                  <a:pt x="2247" y="15148"/>
                  <a:pt x="2247" y="15143"/>
                </a:cubicBezTo>
                <a:cubicBezTo>
                  <a:pt x="2225" y="15063"/>
                  <a:pt x="2151" y="15024"/>
                  <a:pt x="2128" y="14944"/>
                </a:cubicBezTo>
                <a:cubicBezTo>
                  <a:pt x="2105" y="14927"/>
                  <a:pt x="2083" y="14910"/>
                  <a:pt x="2054" y="14899"/>
                </a:cubicBezTo>
                <a:cubicBezTo>
                  <a:pt x="2049" y="14893"/>
                  <a:pt x="2043" y="14887"/>
                  <a:pt x="2043" y="14876"/>
                </a:cubicBezTo>
                <a:cubicBezTo>
                  <a:pt x="2049" y="14876"/>
                  <a:pt x="2054" y="14870"/>
                  <a:pt x="2054" y="14859"/>
                </a:cubicBezTo>
                <a:close/>
                <a:moveTo>
                  <a:pt x="16236" y="15298"/>
                </a:moveTo>
                <a:cubicBezTo>
                  <a:pt x="16259" y="15298"/>
                  <a:pt x="16245" y="15340"/>
                  <a:pt x="16226" y="15340"/>
                </a:cubicBezTo>
                <a:cubicBezTo>
                  <a:pt x="16221" y="15340"/>
                  <a:pt x="16216" y="15337"/>
                  <a:pt x="16211" y="15330"/>
                </a:cubicBezTo>
                <a:cubicBezTo>
                  <a:pt x="16211" y="15324"/>
                  <a:pt x="16216" y="15307"/>
                  <a:pt x="16222" y="15302"/>
                </a:cubicBezTo>
                <a:cubicBezTo>
                  <a:pt x="16228" y="15299"/>
                  <a:pt x="16232" y="15298"/>
                  <a:pt x="16236" y="15298"/>
                </a:cubicBezTo>
                <a:close/>
                <a:moveTo>
                  <a:pt x="2418" y="15262"/>
                </a:moveTo>
                <a:cubicBezTo>
                  <a:pt x="2435" y="15279"/>
                  <a:pt x="2452" y="15296"/>
                  <a:pt x="2474" y="15319"/>
                </a:cubicBezTo>
                <a:cubicBezTo>
                  <a:pt x="2469" y="15324"/>
                  <a:pt x="2463" y="15336"/>
                  <a:pt x="2457" y="15347"/>
                </a:cubicBezTo>
                <a:lnTo>
                  <a:pt x="2457" y="15341"/>
                </a:lnTo>
                <a:cubicBezTo>
                  <a:pt x="2435" y="15324"/>
                  <a:pt x="2412" y="15307"/>
                  <a:pt x="2395" y="15290"/>
                </a:cubicBezTo>
                <a:cubicBezTo>
                  <a:pt x="2401" y="15279"/>
                  <a:pt x="2406" y="15268"/>
                  <a:pt x="2418" y="15262"/>
                </a:cubicBezTo>
                <a:close/>
                <a:moveTo>
                  <a:pt x="2656" y="15336"/>
                </a:moveTo>
                <a:lnTo>
                  <a:pt x="2667" y="15341"/>
                </a:lnTo>
                <a:cubicBezTo>
                  <a:pt x="2673" y="15347"/>
                  <a:pt x="2679" y="15353"/>
                  <a:pt x="2679" y="15358"/>
                </a:cubicBezTo>
                <a:cubicBezTo>
                  <a:pt x="2679" y="15364"/>
                  <a:pt x="2673" y="15381"/>
                  <a:pt x="2667" y="15387"/>
                </a:cubicBezTo>
                <a:cubicBezTo>
                  <a:pt x="2673" y="15387"/>
                  <a:pt x="2673" y="15392"/>
                  <a:pt x="2679" y="15392"/>
                </a:cubicBezTo>
                <a:cubicBezTo>
                  <a:pt x="2679" y="15397"/>
                  <a:pt x="2675" y="15402"/>
                  <a:pt x="2677" y="15406"/>
                </a:cubicBezTo>
                <a:lnTo>
                  <a:pt x="2677" y="15406"/>
                </a:lnTo>
                <a:cubicBezTo>
                  <a:pt x="2666" y="15391"/>
                  <a:pt x="2656" y="15380"/>
                  <a:pt x="2650" y="15370"/>
                </a:cubicBezTo>
                <a:lnTo>
                  <a:pt x="2656" y="15336"/>
                </a:lnTo>
                <a:close/>
                <a:moveTo>
                  <a:pt x="15870" y="15245"/>
                </a:moveTo>
                <a:cubicBezTo>
                  <a:pt x="15853" y="15319"/>
                  <a:pt x="15779" y="15353"/>
                  <a:pt x="15740" y="15409"/>
                </a:cubicBezTo>
                <a:lnTo>
                  <a:pt x="15734" y="15398"/>
                </a:lnTo>
                <a:cubicBezTo>
                  <a:pt x="15779" y="15353"/>
                  <a:pt x="15825" y="15302"/>
                  <a:pt x="15870" y="15245"/>
                </a:cubicBezTo>
                <a:close/>
                <a:moveTo>
                  <a:pt x="2429" y="15182"/>
                </a:moveTo>
                <a:lnTo>
                  <a:pt x="2429" y="15182"/>
                </a:lnTo>
                <a:cubicBezTo>
                  <a:pt x="2435" y="15188"/>
                  <a:pt x="2440" y="15194"/>
                  <a:pt x="2452" y="15200"/>
                </a:cubicBezTo>
                <a:cubicBezTo>
                  <a:pt x="2474" y="15239"/>
                  <a:pt x="2508" y="15268"/>
                  <a:pt x="2548" y="15296"/>
                </a:cubicBezTo>
                <a:cubicBezTo>
                  <a:pt x="2582" y="15336"/>
                  <a:pt x="2616" y="15375"/>
                  <a:pt x="2644" y="15421"/>
                </a:cubicBezTo>
                <a:cubicBezTo>
                  <a:pt x="2610" y="15392"/>
                  <a:pt x="2576" y="15358"/>
                  <a:pt x="2542" y="15330"/>
                </a:cubicBezTo>
                <a:cubicBezTo>
                  <a:pt x="2503" y="15279"/>
                  <a:pt x="2463" y="15228"/>
                  <a:pt x="2429" y="15182"/>
                </a:cubicBezTo>
                <a:close/>
                <a:moveTo>
                  <a:pt x="2684" y="15421"/>
                </a:moveTo>
                <a:lnTo>
                  <a:pt x="2684" y="15421"/>
                </a:lnTo>
                <a:cubicBezTo>
                  <a:pt x="2707" y="15426"/>
                  <a:pt x="2730" y="15438"/>
                  <a:pt x="2758" y="15449"/>
                </a:cubicBezTo>
                <a:cubicBezTo>
                  <a:pt x="2758" y="15449"/>
                  <a:pt x="2758" y="15455"/>
                  <a:pt x="2758" y="15461"/>
                </a:cubicBezTo>
                <a:cubicBezTo>
                  <a:pt x="2735" y="15461"/>
                  <a:pt x="2713" y="15461"/>
                  <a:pt x="2690" y="15466"/>
                </a:cubicBezTo>
                <a:cubicBezTo>
                  <a:pt x="2684" y="15455"/>
                  <a:pt x="2673" y="15449"/>
                  <a:pt x="2667" y="15443"/>
                </a:cubicBezTo>
                <a:lnTo>
                  <a:pt x="2690" y="15432"/>
                </a:lnTo>
                <a:cubicBezTo>
                  <a:pt x="2690" y="15432"/>
                  <a:pt x="2684" y="15421"/>
                  <a:pt x="2684" y="15421"/>
                </a:cubicBezTo>
                <a:close/>
                <a:moveTo>
                  <a:pt x="2480" y="15324"/>
                </a:moveTo>
                <a:cubicBezTo>
                  <a:pt x="2497" y="15341"/>
                  <a:pt x="2514" y="15358"/>
                  <a:pt x="2531" y="15370"/>
                </a:cubicBezTo>
                <a:cubicBezTo>
                  <a:pt x="2554" y="15398"/>
                  <a:pt x="2571" y="15432"/>
                  <a:pt x="2582" y="15466"/>
                </a:cubicBezTo>
                <a:cubicBezTo>
                  <a:pt x="2588" y="15466"/>
                  <a:pt x="2599" y="15472"/>
                  <a:pt x="2605" y="15472"/>
                </a:cubicBezTo>
                <a:cubicBezTo>
                  <a:pt x="2610" y="15478"/>
                  <a:pt x="2616" y="15483"/>
                  <a:pt x="2622" y="15495"/>
                </a:cubicBezTo>
                <a:cubicBezTo>
                  <a:pt x="2616" y="15489"/>
                  <a:pt x="2599" y="15483"/>
                  <a:pt x="2588" y="15483"/>
                </a:cubicBezTo>
                <a:cubicBezTo>
                  <a:pt x="2571" y="15449"/>
                  <a:pt x="2542" y="15421"/>
                  <a:pt x="2514" y="15392"/>
                </a:cubicBezTo>
                <a:cubicBezTo>
                  <a:pt x="2514" y="15392"/>
                  <a:pt x="2508" y="15387"/>
                  <a:pt x="2508" y="15387"/>
                </a:cubicBezTo>
                <a:cubicBezTo>
                  <a:pt x="2497" y="15375"/>
                  <a:pt x="2486" y="15370"/>
                  <a:pt x="2474" y="15358"/>
                </a:cubicBezTo>
                <a:cubicBezTo>
                  <a:pt x="2474" y="15347"/>
                  <a:pt x="2474" y="15336"/>
                  <a:pt x="2480" y="15324"/>
                </a:cubicBezTo>
                <a:close/>
                <a:moveTo>
                  <a:pt x="2719" y="15485"/>
                </a:moveTo>
                <a:lnTo>
                  <a:pt x="2730" y="15489"/>
                </a:lnTo>
                <a:cubicBezTo>
                  <a:pt x="2730" y="15489"/>
                  <a:pt x="2730" y="15495"/>
                  <a:pt x="2730" y="15495"/>
                </a:cubicBezTo>
                <a:cubicBezTo>
                  <a:pt x="2726" y="15491"/>
                  <a:pt x="2723" y="15488"/>
                  <a:pt x="2719" y="15485"/>
                </a:cubicBezTo>
                <a:close/>
                <a:moveTo>
                  <a:pt x="16182" y="15330"/>
                </a:moveTo>
                <a:cubicBezTo>
                  <a:pt x="16194" y="15347"/>
                  <a:pt x="16205" y="15358"/>
                  <a:pt x="16216" y="15370"/>
                </a:cubicBezTo>
                <a:cubicBezTo>
                  <a:pt x="16177" y="15421"/>
                  <a:pt x="16137" y="15466"/>
                  <a:pt x="16086" y="15506"/>
                </a:cubicBezTo>
                <a:lnTo>
                  <a:pt x="16086" y="15506"/>
                </a:lnTo>
                <a:cubicBezTo>
                  <a:pt x="16086" y="15505"/>
                  <a:pt x="16086" y="15505"/>
                  <a:pt x="16086" y="15505"/>
                </a:cubicBezTo>
                <a:lnTo>
                  <a:pt x="16086" y="15505"/>
                </a:lnTo>
                <a:cubicBezTo>
                  <a:pt x="16086" y="15505"/>
                  <a:pt x="16086" y="15505"/>
                  <a:pt x="16086" y="15506"/>
                </a:cubicBezTo>
                <a:cubicBezTo>
                  <a:pt x="16086" y="15506"/>
                  <a:pt x="16086" y="15506"/>
                  <a:pt x="16086" y="15506"/>
                </a:cubicBezTo>
                <a:lnTo>
                  <a:pt x="16086" y="15506"/>
                </a:lnTo>
                <a:cubicBezTo>
                  <a:pt x="16090" y="15514"/>
                  <a:pt x="16087" y="15523"/>
                  <a:pt x="16074" y="15529"/>
                </a:cubicBezTo>
                <a:cubicBezTo>
                  <a:pt x="16070" y="15532"/>
                  <a:pt x="16066" y="15533"/>
                  <a:pt x="16062" y="15533"/>
                </a:cubicBezTo>
                <a:cubicBezTo>
                  <a:pt x="16045" y="15533"/>
                  <a:pt x="16034" y="15508"/>
                  <a:pt x="16057" y="15495"/>
                </a:cubicBezTo>
                <a:cubicBezTo>
                  <a:pt x="16061" y="15493"/>
                  <a:pt x="16064" y="15492"/>
                  <a:pt x="16067" y="15492"/>
                </a:cubicBezTo>
                <a:cubicBezTo>
                  <a:pt x="16075" y="15492"/>
                  <a:pt x="16083" y="15498"/>
                  <a:pt x="16086" y="15505"/>
                </a:cubicBezTo>
                <a:lnTo>
                  <a:pt x="16086" y="15505"/>
                </a:lnTo>
                <a:cubicBezTo>
                  <a:pt x="16092" y="15437"/>
                  <a:pt x="16148" y="15392"/>
                  <a:pt x="16182" y="15330"/>
                </a:cubicBezTo>
                <a:close/>
                <a:moveTo>
                  <a:pt x="16012" y="15546"/>
                </a:moveTo>
                <a:lnTo>
                  <a:pt x="16012" y="15546"/>
                </a:lnTo>
                <a:cubicBezTo>
                  <a:pt x="16035" y="15557"/>
                  <a:pt x="16040" y="15568"/>
                  <a:pt x="16018" y="15585"/>
                </a:cubicBezTo>
                <a:cubicBezTo>
                  <a:pt x="15995" y="15574"/>
                  <a:pt x="15995" y="15563"/>
                  <a:pt x="16012" y="15546"/>
                </a:cubicBezTo>
                <a:close/>
                <a:moveTo>
                  <a:pt x="2690" y="15512"/>
                </a:moveTo>
                <a:cubicBezTo>
                  <a:pt x="2713" y="15534"/>
                  <a:pt x="2741" y="15551"/>
                  <a:pt x="2769" y="15574"/>
                </a:cubicBezTo>
                <a:cubicBezTo>
                  <a:pt x="2781" y="15591"/>
                  <a:pt x="2792" y="15608"/>
                  <a:pt x="2803" y="15625"/>
                </a:cubicBezTo>
                <a:cubicBezTo>
                  <a:pt x="2786" y="15608"/>
                  <a:pt x="2769" y="15591"/>
                  <a:pt x="2752" y="15574"/>
                </a:cubicBezTo>
                <a:lnTo>
                  <a:pt x="2747" y="15574"/>
                </a:lnTo>
                <a:cubicBezTo>
                  <a:pt x="2724" y="15551"/>
                  <a:pt x="2707" y="15534"/>
                  <a:pt x="2690" y="15512"/>
                </a:cubicBezTo>
                <a:close/>
                <a:moveTo>
                  <a:pt x="2752" y="15500"/>
                </a:moveTo>
                <a:cubicBezTo>
                  <a:pt x="2764" y="15506"/>
                  <a:pt x="2769" y="15506"/>
                  <a:pt x="2781" y="15512"/>
                </a:cubicBezTo>
                <a:cubicBezTo>
                  <a:pt x="2798" y="15529"/>
                  <a:pt x="2815" y="15546"/>
                  <a:pt x="2832" y="15557"/>
                </a:cubicBezTo>
                <a:cubicBezTo>
                  <a:pt x="2871" y="15574"/>
                  <a:pt x="2888" y="15614"/>
                  <a:pt x="2917" y="15642"/>
                </a:cubicBezTo>
                <a:cubicBezTo>
                  <a:pt x="2877" y="15608"/>
                  <a:pt x="2837" y="15574"/>
                  <a:pt x="2798" y="15546"/>
                </a:cubicBezTo>
                <a:cubicBezTo>
                  <a:pt x="2781" y="15529"/>
                  <a:pt x="2764" y="15512"/>
                  <a:pt x="2752" y="15500"/>
                </a:cubicBezTo>
                <a:close/>
                <a:moveTo>
                  <a:pt x="2803" y="15614"/>
                </a:moveTo>
                <a:lnTo>
                  <a:pt x="2803" y="15614"/>
                </a:lnTo>
                <a:cubicBezTo>
                  <a:pt x="2832" y="15636"/>
                  <a:pt x="2854" y="15665"/>
                  <a:pt x="2883" y="15687"/>
                </a:cubicBezTo>
                <a:cubicBezTo>
                  <a:pt x="2860" y="15676"/>
                  <a:pt x="2843" y="15659"/>
                  <a:pt x="2820" y="15648"/>
                </a:cubicBezTo>
                <a:cubicBezTo>
                  <a:pt x="2815" y="15636"/>
                  <a:pt x="2809" y="15625"/>
                  <a:pt x="2803" y="15614"/>
                </a:cubicBezTo>
                <a:close/>
                <a:moveTo>
                  <a:pt x="2917" y="15670"/>
                </a:moveTo>
                <a:cubicBezTo>
                  <a:pt x="2923" y="15676"/>
                  <a:pt x="2928" y="15676"/>
                  <a:pt x="2928" y="15682"/>
                </a:cubicBezTo>
                <a:cubicBezTo>
                  <a:pt x="2923" y="15687"/>
                  <a:pt x="2917" y="15693"/>
                  <a:pt x="2905" y="15704"/>
                </a:cubicBezTo>
                <a:lnTo>
                  <a:pt x="2894" y="15699"/>
                </a:lnTo>
                <a:cubicBezTo>
                  <a:pt x="2900" y="15687"/>
                  <a:pt x="2911" y="15676"/>
                  <a:pt x="2917" y="15670"/>
                </a:cubicBezTo>
                <a:close/>
                <a:moveTo>
                  <a:pt x="17005" y="14417"/>
                </a:moveTo>
                <a:lnTo>
                  <a:pt x="17005" y="14417"/>
                </a:lnTo>
                <a:cubicBezTo>
                  <a:pt x="16977" y="14513"/>
                  <a:pt x="16903" y="14581"/>
                  <a:pt x="16846" y="14666"/>
                </a:cubicBezTo>
                <a:cubicBezTo>
                  <a:pt x="16852" y="14672"/>
                  <a:pt x="16863" y="14678"/>
                  <a:pt x="16863" y="14683"/>
                </a:cubicBezTo>
                <a:cubicBezTo>
                  <a:pt x="16857" y="14683"/>
                  <a:pt x="16835" y="14672"/>
                  <a:pt x="16829" y="14672"/>
                </a:cubicBezTo>
                <a:cubicBezTo>
                  <a:pt x="16823" y="14683"/>
                  <a:pt x="16823" y="14712"/>
                  <a:pt x="16818" y="14723"/>
                </a:cubicBezTo>
                <a:cubicBezTo>
                  <a:pt x="16812" y="14734"/>
                  <a:pt x="16795" y="14746"/>
                  <a:pt x="16784" y="14751"/>
                </a:cubicBezTo>
                <a:cubicBezTo>
                  <a:pt x="16784" y="14763"/>
                  <a:pt x="16784" y="14780"/>
                  <a:pt x="16789" y="14791"/>
                </a:cubicBezTo>
                <a:cubicBezTo>
                  <a:pt x="16778" y="14791"/>
                  <a:pt x="16767" y="14797"/>
                  <a:pt x="16755" y="14797"/>
                </a:cubicBezTo>
                <a:cubicBezTo>
                  <a:pt x="16613" y="15029"/>
                  <a:pt x="16409" y="15217"/>
                  <a:pt x="16256" y="15432"/>
                </a:cubicBezTo>
                <a:cubicBezTo>
                  <a:pt x="16148" y="15512"/>
                  <a:pt x="16091" y="15631"/>
                  <a:pt x="15984" y="15710"/>
                </a:cubicBezTo>
                <a:cubicBezTo>
                  <a:pt x="16063" y="15585"/>
                  <a:pt x="16171" y="15478"/>
                  <a:pt x="16267" y="15364"/>
                </a:cubicBezTo>
                <a:cubicBezTo>
                  <a:pt x="16284" y="15341"/>
                  <a:pt x="16324" y="15324"/>
                  <a:pt x="16318" y="15290"/>
                </a:cubicBezTo>
                <a:cubicBezTo>
                  <a:pt x="16301" y="15290"/>
                  <a:pt x="16279" y="15296"/>
                  <a:pt x="16267" y="15302"/>
                </a:cubicBezTo>
                <a:cubicBezTo>
                  <a:pt x="16262" y="15285"/>
                  <a:pt x="16250" y="15262"/>
                  <a:pt x="16245" y="15245"/>
                </a:cubicBezTo>
                <a:cubicBezTo>
                  <a:pt x="16262" y="15245"/>
                  <a:pt x="16279" y="15239"/>
                  <a:pt x="16296" y="15234"/>
                </a:cubicBezTo>
                <a:cubicBezTo>
                  <a:pt x="16301" y="15256"/>
                  <a:pt x="16318" y="15268"/>
                  <a:pt x="16347" y="15268"/>
                </a:cubicBezTo>
                <a:cubicBezTo>
                  <a:pt x="16409" y="15222"/>
                  <a:pt x="16438" y="15148"/>
                  <a:pt x="16489" y="15092"/>
                </a:cubicBezTo>
                <a:cubicBezTo>
                  <a:pt x="16517" y="15063"/>
                  <a:pt x="16557" y="15029"/>
                  <a:pt x="16557" y="14984"/>
                </a:cubicBezTo>
                <a:lnTo>
                  <a:pt x="16557" y="14984"/>
                </a:lnTo>
                <a:cubicBezTo>
                  <a:pt x="16523" y="14995"/>
                  <a:pt x="16489" y="15024"/>
                  <a:pt x="16483" y="15063"/>
                </a:cubicBezTo>
                <a:cubicBezTo>
                  <a:pt x="16460" y="15077"/>
                  <a:pt x="16440" y="15129"/>
                  <a:pt x="16416" y="15129"/>
                </a:cubicBezTo>
                <a:cubicBezTo>
                  <a:pt x="16410" y="15129"/>
                  <a:pt x="16404" y="15126"/>
                  <a:pt x="16398" y="15120"/>
                </a:cubicBezTo>
                <a:cubicBezTo>
                  <a:pt x="16415" y="15097"/>
                  <a:pt x="16421" y="15075"/>
                  <a:pt x="16409" y="15052"/>
                </a:cubicBezTo>
                <a:cubicBezTo>
                  <a:pt x="16415" y="15052"/>
                  <a:pt x="16438" y="15058"/>
                  <a:pt x="16443" y="15063"/>
                </a:cubicBezTo>
                <a:lnTo>
                  <a:pt x="16443" y="15012"/>
                </a:lnTo>
                <a:cubicBezTo>
                  <a:pt x="16455" y="14995"/>
                  <a:pt x="16466" y="14984"/>
                  <a:pt x="16477" y="14967"/>
                </a:cubicBezTo>
                <a:cubicBezTo>
                  <a:pt x="16483" y="14978"/>
                  <a:pt x="16500" y="14995"/>
                  <a:pt x="16506" y="15007"/>
                </a:cubicBezTo>
                <a:cubicBezTo>
                  <a:pt x="16506" y="14984"/>
                  <a:pt x="16506" y="14956"/>
                  <a:pt x="16500" y="14933"/>
                </a:cubicBezTo>
                <a:cubicBezTo>
                  <a:pt x="16511" y="14933"/>
                  <a:pt x="16523" y="14944"/>
                  <a:pt x="16528" y="14950"/>
                </a:cubicBezTo>
                <a:cubicBezTo>
                  <a:pt x="16562" y="14893"/>
                  <a:pt x="16602" y="14842"/>
                  <a:pt x="16642" y="14791"/>
                </a:cubicBezTo>
                <a:cubicBezTo>
                  <a:pt x="16642" y="14740"/>
                  <a:pt x="16699" y="14723"/>
                  <a:pt x="16727" y="14700"/>
                </a:cubicBezTo>
                <a:lnTo>
                  <a:pt x="16727" y="14700"/>
                </a:lnTo>
                <a:cubicBezTo>
                  <a:pt x="16716" y="14802"/>
                  <a:pt x="16625" y="14865"/>
                  <a:pt x="16574" y="14944"/>
                </a:cubicBezTo>
                <a:cubicBezTo>
                  <a:pt x="16550" y="14956"/>
                  <a:pt x="16572" y="14983"/>
                  <a:pt x="16588" y="14983"/>
                </a:cubicBezTo>
                <a:cubicBezTo>
                  <a:pt x="16596" y="14983"/>
                  <a:pt x="16602" y="14977"/>
                  <a:pt x="16602" y="14961"/>
                </a:cubicBezTo>
                <a:cubicBezTo>
                  <a:pt x="16699" y="14831"/>
                  <a:pt x="16806" y="14700"/>
                  <a:pt x="16903" y="14564"/>
                </a:cubicBezTo>
                <a:cubicBezTo>
                  <a:pt x="16931" y="14513"/>
                  <a:pt x="16965" y="14462"/>
                  <a:pt x="17005" y="14417"/>
                </a:cubicBezTo>
                <a:close/>
                <a:moveTo>
                  <a:pt x="16216" y="15679"/>
                </a:moveTo>
                <a:cubicBezTo>
                  <a:pt x="16220" y="15679"/>
                  <a:pt x="16223" y="15680"/>
                  <a:pt x="16228" y="15682"/>
                </a:cubicBezTo>
                <a:cubicBezTo>
                  <a:pt x="16222" y="15693"/>
                  <a:pt x="16222" y="15710"/>
                  <a:pt x="16216" y="15716"/>
                </a:cubicBezTo>
                <a:cubicBezTo>
                  <a:pt x="16213" y="15717"/>
                  <a:pt x="16211" y="15717"/>
                  <a:pt x="16209" y="15717"/>
                </a:cubicBezTo>
                <a:cubicBezTo>
                  <a:pt x="16187" y="15717"/>
                  <a:pt x="16194" y="15679"/>
                  <a:pt x="16216" y="15679"/>
                </a:cubicBezTo>
                <a:close/>
                <a:moveTo>
                  <a:pt x="2972" y="15708"/>
                </a:moveTo>
                <a:cubicBezTo>
                  <a:pt x="2993" y="15708"/>
                  <a:pt x="3016" y="15735"/>
                  <a:pt x="2996" y="15750"/>
                </a:cubicBezTo>
                <a:cubicBezTo>
                  <a:pt x="2993" y="15751"/>
                  <a:pt x="2990" y="15752"/>
                  <a:pt x="2987" y="15752"/>
                </a:cubicBezTo>
                <a:cubicBezTo>
                  <a:pt x="2967" y="15752"/>
                  <a:pt x="2948" y="15725"/>
                  <a:pt x="2962" y="15710"/>
                </a:cubicBezTo>
                <a:cubicBezTo>
                  <a:pt x="2965" y="15709"/>
                  <a:pt x="2969" y="15708"/>
                  <a:pt x="2972" y="15708"/>
                </a:cubicBezTo>
                <a:close/>
                <a:moveTo>
                  <a:pt x="15921" y="15751"/>
                </a:moveTo>
                <a:cubicBezTo>
                  <a:pt x="15930" y="15751"/>
                  <a:pt x="15938" y="15757"/>
                  <a:pt x="15933" y="15773"/>
                </a:cubicBezTo>
                <a:cubicBezTo>
                  <a:pt x="15933" y="15782"/>
                  <a:pt x="15917" y="15792"/>
                  <a:pt x="15907" y="15792"/>
                </a:cubicBezTo>
                <a:cubicBezTo>
                  <a:pt x="15899" y="15792"/>
                  <a:pt x="15894" y="15787"/>
                  <a:pt x="15899" y="15773"/>
                </a:cubicBezTo>
                <a:cubicBezTo>
                  <a:pt x="15895" y="15760"/>
                  <a:pt x="15909" y="15751"/>
                  <a:pt x="15921" y="15751"/>
                </a:cubicBezTo>
                <a:close/>
                <a:moveTo>
                  <a:pt x="16182" y="15653"/>
                </a:moveTo>
                <a:cubicBezTo>
                  <a:pt x="16188" y="15676"/>
                  <a:pt x="16177" y="15693"/>
                  <a:pt x="16171" y="15716"/>
                </a:cubicBezTo>
                <a:cubicBezTo>
                  <a:pt x="16177" y="15716"/>
                  <a:pt x="16182" y="15727"/>
                  <a:pt x="16188" y="15727"/>
                </a:cubicBezTo>
                <a:cubicBezTo>
                  <a:pt x="16137" y="15750"/>
                  <a:pt x="16108" y="15807"/>
                  <a:pt x="16069" y="15829"/>
                </a:cubicBezTo>
                <a:cubicBezTo>
                  <a:pt x="16052" y="15812"/>
                  <a:pt x="16052" y="15795"/>
                  <a:pt x="16069" y="15778"/>
                </a:cubicBezTo>
                <a:cubicBezTo>
                  <a:pt x="16103" y="15733"/>
                  <a:pt x="16148" y="15699"/>
                  <a:pt x="16177" y="15653"/>
                </a:cubicBezTo>
                <a:close/>
                <a:moveTo>
                  <a:pt x="16040" y="15801"/>
                </a:moveTo>
                <a:lnTo>
                  <a:pt x="16057" y="15852"/>
                </a:lnTo>
                <a:cubicBezTo>
                  <a:pt x="16046" y="15875"/>
                  <a:pt x="16029" y="15886"/>
                  <a:pt x="16001" y="15886"/>
                </a:cubicBezTo>
                <a:cubicBezTo>
                  <a:pt x="15978" y="15869"/>
                  <a:pt x="15972" y="15835"/>
                  <a:pt x="15967" y="15807"/>
                </a:cubicBezTo>
                <a:lnTo>
                  <a:pt x="15967" y="15807"/>
                </a:lnTo>
                <a:cubicBezTo>
                  <a:pt x="15972" y="15818"/>
                  <a:pt x="15989" y="15846"/>
                  <a:pt x="15995" y="15858"/>
                </a:cubicBezTo>
                <a:cubicBezTo>
                  <a:pt x="16012" y="15841"/>
                  <a:pt x="16029" y="15818"/>
                  <a:pt x="16040" y="15801"/>
                </a:cubicBezTo>
                <a:close/>
                <a:moveTo>
                  <a:pt x="2911" y="15704"/>
                </a:moveTo>
                <a:cubicBezTo>
                  <a:pt x="2940" y="15750"/>
                  <a:pt x="2974" y="15790"/>
                  <a:pt x="3019" y="15818"/>
                </a:cubicBezTo>
                <a:cubicBezTo>
                  <a:pt x="3030" y="15846"/>
                  <a:pt x="3042" y="15869"/>
                  <a:pt x="3053" y="15892"/>
                </a:cubicBezTo>
                <a:cubicBezTo>
                  <a:pt x="3002" y="15841"/>
                  <a:pt x="2945" y="15790"/>
                  <a:pt x="2894" y="15733"/>
                </a:cubicBezTo>
                <a:lnTo>
                  <a:pt x="2911" y="15704"/>
                </a:lnTo>
                <a:close/>
                <a:moveTo>
                  <a:pt x="3921" y="15835"/>
                </a:moveTo>
                <a:cubicBezTo>
                  <a:pt x="3944" y="15858"/>
                  <a:pt x="3966" y="15880"/>
                  <a:pt x="3989" y="15909"/>
                </a:cubicBezTo>
                <a:cubicBezTo>
                  <a:pt x="3961" y="15897"/>
                  <a:pt x="3932" y="15875"/>
                  <a:pt x="3910" y="15852"/>
                </a:cubicBezTo>
                <a:cubicBezTo>
                  <a:pt x="3910" y="15846"/>
                  <a:pt x="3915" y="15841"/>
                  <a:pt x="3921" y="15835"/>
                </a:cubicBezTo>
                <a:close/>
                <a:moveTo>
                  <a:pt x="16120" y="15907"/>
                </a:moveTo>
                <a:lnTo>
                  <a:pt x="16120" y="15907"/>
                </a:lnTo>
                <a:cubicBezTo>
                  <a:pt x="16120" y="15907"/>
                  <a:pt x="16120" y="15908"/>
                  <a:pt x="16120" y="15909"/>
                </a:cubicBezTo>
                <a:cubicBezTo>
                  <a:pt x="16120" y="15908"/>
                  <a:pt x="16120" y="15907"/>
                  <a:pt x="16120" y="15907"/>
                </a:cubicBezTo>
                <a:close/>
                <a:moveTo>
                  <a:pt x="15700" y="15892"/>
                </a:moveTo>
                <a:cubicBezTo>
                  <a:pt x="15683" y="15920"/>
                  <a:pt x="15660" y="15948"/>
                  <a:pt x="15638" y="15977"/>
                </a:cubicBezTo>
                <a:cubicBezTo>
                  <a:pt x="15620" y="15977"/>
                  <a:pt x="15603" y="15983"/>
                  <a:pt x="15586" y="15988"/>
                </a:cubicBezTo>
                <a:cubicBezTo>
                  <a:pt x="15626" y="15954"/>
                  <a:pt x="15660" y="15920"/>
                  <a:pt x="15700" y="15892"/>
                </a:cubicBezTo>
                <a:close/>
                <a:moveTo>
                  <a:pt x="3059" y="15801"/>
                </a:moveTo>
                <a:cubicBezTo>
                  <a:pt x="3138" y="15863"/>
                  <a:pt x="3201" y="15954"/>
                  <a:pt x="3297" y="16000"/>
                </a:cubicBezTo>
                <a:cubicBezTo>
                  <a:pt x="3291" y="16000"/>
                  <a:pt x="3269" y="16011"/>
                  <a:pt x="3263" y="16017"/>
                </a:cubicBezTo>
                <a:cubicBezTo>
                  <a:pt x="3195" y="15943"/>
                  <a:pt x="3104" y="15886"/>
                  <a:pt x="3059" y="15801"/>
                </a:cubicBezTo>
                <a:close/>
                <a:moveTo>
                  <a:pt x="15118" y="15976"/>
                </a:moveTo>
                <a:cubicBezTo>
                  <a:pt x="15121" y="15976"/>
                  <a:pt x="15124" y="15976"/>
                  <a:pt x="15127" y="15977"/>
                </a:cubicBezTo>
                <a:cubicBezTo>
                  <a:pt x="15136" y="15994"/>
                  <a:pt x="15104" y="16018"/>
                  <a:pt x="15084" y="16018"/>
                </a:cubicBezTo>
                <a:cubicBezTo>
                  <a:pt x="15078" y="16018"/>
                  <a:pt x="15073" y="16016"/>
                  <a:pt x="15070" y="16011"/>
                </a:cubicBezTo>
                <a:cubicBezTo>
                  <a:pt x="15075" y="15991"/>
                  <a:pt x="15097" y="15976"/>
                  <a:pt x="15118" y="15976"/>
                </a:cubicBezTo>
                <a:close/>
                <a:moveTo>
                  <a:pt x="3319" y="16037"/>
                </a:moveTo>
                <a:cubicBezTo>
                  <a:pt x="3339" y="16037"/>
                  <a:pt x="3357" y="16060"/>
                  <a:pt x="3342" y="16079"/>
                </a:cubicBezTo>
                <a:cubicBezTo>
                  <a:pt x="3341" y="16079"/>
                  <a:pt x="3339" y="16080"/>
                  <a:pt x="3338" y="16080"/>
                </a:cubicBezTo>
                <a:cubicBezTo>
                  <a:pt x="3321" y="16080"/>
                  <a:pt x="3298" y="16055"/>
                  <a:pt x="3308" y="16039"/>
                </a:cubicBezTo>
                <a:cubicBezTo>
                  <a:pt x="3312" y="16037"/>
                  <a:pt x="3316" y="16037"/>
                  <a:pt x="3319" y="16037"/>
                </a:cubicBezTo>
                <a:close/>
                <a:moveTo>
                  <a:pt x="15926" y="16107"/>
                </a:moveTo>
                <a:cubicBezTo>
                  <a:pt x="15926" y="16107"/>
                  <a:pt x="15926" y="16107"/>
                  <a:pt x="15927" y="16107"/>
                </a:cubicBezTo>
                <a:cubicBezTo>
                  <a:pt x="15926" y="16107"/>
                  <a:pt x="15926" y="16107"/>
                  <a:pt x="15926" y="16107"/>
                </a:cubicBezTo>
                <a:close/>
                <a:moveTo>
                  <a:pt x="14571" y="16073"/>
                </a:moveTo>
                <a:cubicBezTo>
                  <a:pt x="14577" y="16073"/>
                  <a:pt x="14582" y="16085"/>
                  <a:pt x="14588" y="16085"/>
                </a:cubicBezTo>
                <a:cubicBezTo>
                  <a:pt x="14548" y="16107"/>
                  <a:pt x="14514" y="16130"/>
                  <a:pt x="14474" y="16153"/>
                </a:cubicBezTo>
                <a:cubicBezTo>
                  <a:pt x="14508" y="16124"/>
                  <a:pt x="14542" y="16096"/>
                  <a:pt x="14571" y="16073"/>
                </a:cubicBezTo>
                <a:close/>
                <a:moveTo>
                  <a:pt x="3371" y="16090"/>
                </a:moveTo>
                <a:cubicBezTo>
                  <a:pt x="3405" y="16113"/>
                  <a:pt x="3433" y="16136"/>
                  <a:pt x="3444" y="16170"/>
                </a:cubicBezTo>
                <a:cubicBezTo>
                  <a:pt x="3416" y="16153"/>
                  <a:pt x="3388" y="16136"/>
                  <a:pt x="3359" y="16113"/>
                </a:cubicBezTo>
                <a:cubicBezTo>
                  <a:pt x="3359" y="16107"/>
                  <a:pt x="3365" y="16096"/>
                  <a:pt x="3371" y="16090"/>
                </a:cubicBezTo>
                <a:close/>
                <a:moveTo>
                  <a:pt x="4250" y="16113"/>
                </a:moveTo>
                <a:lnTo>
                  <a:pt x="4250" y="16113"/>
                </a:lnTo>
                <a:cubicBezTo>
                  <a:pt x="4290" y="16141"/>
                  <a:pt x="4352" y="16153"/>
                  <a:pt x="4364" y="16204"/>
                </a:cubicBezTo>
                <a:cubicBezTo>
                  <a:pt x="4324" y="16175"/>
                  <a:pt x="4284" y="16147"/>
                  <a:pt x="4250" y="16113"/>
                </a:cubicBezTo>
                <a:close/>
                <a:moveTo>
                  <a:pt x="14855" y="16172"/>
                </a:moveTo>
                <a:cubicBezTo>
                  <a:pt x="14861" y="16172"/>
                  <a:pt x="14867" y="16177"/>
                  <a:pt x="14872" y="16187"/>
                </a:cubicBezTo>
                <a:cubicBezTo>
                  <a:pt x="14865" y="16200"/>
                  <a:pt x="14859" y="16207"/>
                  <a:pt x="14852" y="16207"/>
                </a:cubicBezTo>
                <a:cubicBezTo>
                  <a:pt x="14847" y="16207"/>
                  <a:pt x="14842" y="16202"/>
                  <a:pt x="14838" y="16192"/>
                </a:cubicBezTo>
                <a:cubicBezTo>
                  <a:pt x="14841" y="16180"/>
                  <a:pt x="14847" y="16172"/>
                  <a:pt x="14855" y="16172"/>
                </a:cubicBezTo>
                <a:close/>
                <a:moveTo>
                  <a:pt x="3480" y="16179"/>
                </a:moveTo>
                <a:cubicBezTo>
                  <a:pt x="3495" y="16179"/>
                  <a:pt x="3510" y="16206"/>
                  <a:pt x="3496" y="16221"/>
                </a:cubicBezTo>
                <a:cubicBezTo>
                  <a:pt x="3493" y="16222"/>
                  <a:pt x="3491" y="16223"/>
                  <a:pt x="3488" y="16223"/>
                </a:cubicBezTo>
                <a:cubicBezTo>
                  <a:pt x="3472" y="16223"/>
                  <a:pt x="3453" y="16196"/>
                  <a:pt x="3473" y="16181"/>
                </a:cubicBezTo>
                <a:cubicBezTo>
                  <a:pt x="3475" y="16180"/>
                  <a:pt x="3478" y="16179"/>
                  <a:pt x="3480" y="16179"/>
                </a:cubicBezTo>
                <a:close/>
                <a:moveTo>
                  <a:pt x="15416" y="16068"/>
                </a:moveTo>
                <a:cubicBezTo>
                  <a:pt x="15422" y="16085"/>
                  <a:pt x="15433" y="16107"/>
                  <a:pt x="15439" y="16124"/>
                </a:cubicBezTo>
                <a:cubicBezTo>
                  <a:pt x="15456" y="16102"/>
                  <a:pt x="15479" y="16096"/>
                  <a:pt x="15501" y="16096"/>
                </a:cubicBezTo>
                <a:cubicBezTo>
                  <a:pt x="15439" y="16141"/>
                  <a:pt x="15388" y="16204"/>
                  <a:pt x="15320" y="16255"/>
                </a:cubicBezTo>
                <a:cubicBezTo>
                  <a:pt x="15314" y="16232"/>
                  <a:pt x="15325" y="16209"/>
                  <a:pt x="15342" y="16192"/>
                </a:cubicBezTo>
                <a:cubicBezTo>
                  <a:pt x="15337" y="16181"/>
                  <a:pt x="15331" y="16175"/>
                  <a:pt x="15331" y="16164"/>
                </a:cubicBezTo>
                <a:cubicBezTo>
                  <a:pt x="15342" y="16164"/>
                  <a:pt x="15365" y="16164"/>
                  <a:pt x="15382" y="16170"/>
                </a:cubicBezTo>
                <a:cubicBezTo>
                  <a:pt x="15377" y="16164"/>
                  <a:pt x="15365" y="16147"/>
                  <a:pt x="15365" y="16141"/>
                </a:cubicBezTo>
                <a:lnTo>
                  <a:pt x="15365" y="16141"/>
                </a:lnTo>
                <a:cubicBezTo>
                  <a:pt x="15377" y="16147"/>
                  <a:pt x="15387" y="16150"/>
                  <a:pt x="15395" y="16150"/>
                </a:cubicBezTo>
                <a:cubicBezTo>
                  <a:pt x="15426" y="16150"/>
                  <a:pt x="15428" y="16113"/>
                  <a:pt x="15388" y="16090"/>
                </a:cubicBezTo>
                <a:cubicBezTo>
                  <a:pt x="15394" y="16085"/>
                  <a:pt x="15411" y="16073"/>
                  <a:pt x="15416" y="16068"/>
                </a:cubicBezTo>
                <a:close/>
                <a:moveTo>
                  <a:pt x="15291" y="16215"/>
                </a:moveTo>
                <a:cubicBezTo>
                  <a:pt x="15303" y="16249"/>
                  <a:pt x="15297" y="16278"/>
                  <a:pt x="15263" y="16295"/>
                </a:cubicBezTo>
                <a:cubicBezTo>
                  <a:pt x="15252" y="16283"/>
                  <a:pt x="15235" y="16266"/>
                  <a:pt x="15229" y="16261"/>
                </a:cubicBezTo>
                <a:cubicBezTo>
                  <a:pt x="15235" y="16261"/>
                  <a:pt x="15257" y="16266"/>
                  <a:pt x="15269" y="16272"/>
                </a:cubicBezTo>
                <a:cubicBezTo>
                  <a:pt x="15274" y="16255"/>
                  <a:pt x="15286" y="16232"/>
                  <a:pt x="15291" y="16215"/>
                </a:cubicBezTo>
                <a:close/>
                <a:moveTo>
                  <a:pt x="3575" y="16268"/>
                </a:moveTo>
                <a:cubicBezTo>
                  <a:pt x="3583" y="16268"/>
                  <a:pt x="3589" y="16275"/>
                  <a:pt x="3592" y="16289"/>
                </a:cubicBezTo>
                <a:cubicBezTo>
                  <a:pt x="3585" y="16296"/>
                  <a:pt x="3579" y="16299"/>
                  <a:pt x="3575" y="16299"/>
                </a:cubicBezTo>
                <a:cubicBezTo>
                  <a:pt x="3567" y="16299"/>
                  <a:pt x="3561" y="16291"/>
                  <a:pt x="3558" y="16278"/>
                </a:cubicBezTo>
                <a:cubicBezTo>
                  <a:pt x="3565" y="16271"/>
                  <a:pt x="3571" y="16268"/>
                  <a:pt x="3575" y="16268"/>
                </a:cubicBezTo>
                <a:close/>
                <a:moveTo>
                  <a:pt x="3059" y="15892"/>
                </a:moveTo>
                <a:cubicBezTo>
                  <a:pt x="3201" y="15983"/>
                  <a:pt x="3297" y="16124"/>
                  <a:pt x="3433" y="16221"/>
                </a:cubicBezTo>
                <a:cubicBezTo>
                  <a:pt x="3467" y="16243"/>
                  <a:pt x="3490" y="16278"/>
                  <a:pt x="3507" y="16312"/>
                </a:cubicBezTo>
                <a:cubicBezTo>
                  <a:pt x="3348" y="16181"/>
                  <a:pt x="3195" y="16045"/>
                  <a:pt x="3059" y="15897"/>
                </a:cubicBezTo>
                <a:lnTo>
                  <a:pt x="3059" y="15892"/>
                </a:lnTo>
                <a:close/>
                <a:moveTo>
                  <a:pt x="15195" y="16323"/>
                </a:moveTo>
                <a:lnTo>
                  <a:pt x="15206" y="16346"/>
                </a:lnTo>
                <a:cubicBezTo>
                  <a:pt x="15172" y="16368"/>
                  <a:pt x="15138" y="16385"/>
                  <a:pt x="15104" y="16408"/>
                </a:cubicBezTo>
                <a:cubicBezTo>
                  <a:pt x="15104" y="16391"/>
                  <a:pt x="15104" y="16374"/>
                  <a:pt x="15104" y="16357"/>
                </a:cubicBezTo>
                <a:cubicBezTo>
                  <a:pt x="15116" y="16363"/>
                  <a:pt x="15133" y="16368"/>
                  <a:pt x="15150" y="16374"/>
                </a:cubicBezTo>
                <a:cubicBezTo>
                  <a:pt x="15161" y="16357"/>
                  <a:pt x="15178" y="16340"/>
                  <a:pt x="15195" y="16323"/>
                </a:cubicBezTo>
                <a:close/>
                <a:moveTo>
                  <a:pt x="4667" y="16377"/>
                </a:moveTo>
                <a:cubicBezTo>
                  <a:pt x="4684" y="16377"/>
                  <a:pt x="4707" y="16405"/>
                  <a:pt x="4693" y="16419"/>
                </a:cubicBezTo>
                <a:cubicBezTo>
                  <a:pt x="4690" y="16421"/>
                  <a:pt x="4686" y="16422"/>
                  <a:pt x="4683" y="16422"/>
                </a:cubicBezTo>
                <a:cubicBezTo>
                  <a:pt x="4662" y="16422"/>
                  <a:pt x="4639" y="16394"/>
                  <a:pt x="4659" y="16380"/>
                </a:cubicBezTo>
                <a:cubicBezTo>
                  <a:pt x="4661" y="16378"/>
                  <a:pt x="4664" y="16377"/>
                  <a:pt x="4667" y="16377"/>
                </a:cubicBezTo>
                <a:close/>
                <a:moveTo>
                  <a:pt x="3972" y="16588"/>
                </a:moveTo>
                <a:cubicBezTo>
                  <a:pt x="3986" y="16588"/>
                  <a:pt x="4005" y="16611"/>
                  <a:pt x="4001" y="16624"/>
                </a:cubicBezTo>
                <a:cubicBezTo>
                  <a:pt x="3996" y="16630"/>
                  <a:pt x="3991" y="16632"/>
                  <a:pt x="3986" y="16632"/>
                </a:cubicBezTo>
                <a:cubicBezTo>
                  <a:pt x="3971" y="16632"/>
                  <a:pt x="3957" y="16612"/>
                  <a:pt x="3961" y="16595"/>
                </a:cubicBezTo>
                <a:cubicBezTo>
                  <a:pt x="3963" y="16590"/>
                  <a:pt x="3967" y="16588"/>
                  <a:pt x="3972" y="16588"/>
                </a:cubicBezTo>
                <a:close/>
                <a:moveTo>
                  <a:pt x="15893" y="15795"/>
                </a:moveTo>
                <a:cubicBezTo>
                  <a:pt x="15825" y="15897"/>
                  <a:pt x="15700" y="15965"/>
                  <a:pt x="15655" y="16073"/>
                </a:cubicBezTo>
                <a:cubicBezTo>
                  <a:pt x="15649" y="16073"/>
                  <a:pt x="15643" y="16062"/>
                  <a:pt x="15638" y="16056"/>
                </a:cubicBezTo>
                <a:cubicBezTo>
                  <a:pt x="15439" y="16249"/>
                  <a:pt x="15223" y="16414"/>
                  <a:pt x="15008" y="16584"/>
                </a:cubicBezTo>
                <a:cubicBezTo>
                  <a:pt x="15013" y="16584"/>
                  <a:pt x="15019" y="16595"/>
                  <a:pt x="15019" y="16595"/>
                </a:cubicBezTo>
                <a:cubicBezTo>
                  <a:pt x="14945" y="16607"/>
                  <a:pt x="14906" y="16675"/>
                  <a:pt x="14843" y="16714"/>
                </a:cubicBezTo>
                <a:cubicBezTo>
                  <a:pt x="14849" y="16669"/>
                  <a:pt x="14900" y="16658"/>
                  <a:pt x="14928" y="16629"/>
                </a:cubicBezTo>
                <a:cubicBezTo>
                  <a:pt x="15195" y="16414"/>
                  <a:pt x="15456" y="16192"/>
                  <a:pt x="15717" y="15965"/>
                </a:cubicBezTo>
                <a:cubicBezTo>
                  <a:pt x="15774" y="15909"/>
                  <a:pt x="15825" y="15841"/>
                  <a:pt x="15893" y="15795"/>
                </a:cubicBezTo>
                <a:close/>
                <a:moveTo>
                  <a:pt x="3654" y="16442"/>
                </a:moveTo>
                <a:lnTo>
                  <a:pt x="3654" y="16442"/>
                </a:lnTo>
                <a:cubicBezTo>
                  <a:pt x="3791" y="16499"/>
                  <a:pt x="3904" y="16612"/>
                  <a:pt x="4006" y="16720"/>
                </a:cubicBezTo>
                <a:cubicBezTo>
                  <a:pt x="3881" y="16635"/>
                  <a:pt x="3768" y="16539"/>
                  <a:pt x="3654" y="16442"/>
                </a:cubicBezTo>
                <a:close/>
                <a:moveTo>
                  <a:pt x="13439" y="16779"/>
                </a:moveTo>
                <a:cubicBezTo>
                  <a:pt x="13445" y="16779"/>
                  <a:pt x="13451" y="16784"/>
                  <a:pt x="13459" y="16794"/>
                </a:cubicBezTo>
                <a:cubicBezTo>
                  <a:pt x="13452" y="16807"/>
                  <a:pt x="13446" y="16814"/>
                  <a:pt x="13439" y="16814"/>
                </a:cubicBezTo>
                <a:cubicBezTo>
                  <a:pt x="13433" y="16814"/>
                  <a:pt x="13427" y="16809"/>
                  <a:pt x="13419" y="16800"/>
                </a:cubicBezTo>
                <a:cubicBezTo>
                  <a:pt x="13425" y="16787"/>
                  <a:pt x="13432" y="16779"/>
                  <a:pt x="13439" y="16779"/>
                </a:cubicBezTo>
                <a:close/>
                <a:moveTo>
                  <a:pt x="4006" y="16731"/>
                </a:moveTo>
                <a:lnTo>
                  <a:pt x="4006" y="16731"/>
                </a:lnTo>
                <a:cubicBezTo>
                  <a:pt x="4120" y="16765"/>
                  <a:pt x="4205" y="16851"/>
                  <a:pt x="4296" y="16913"/>
                </a:cubicBezTo>
                <a:cubicBezTo>
                  <a:pt x="4193" y="16868"/>
                  <a:pt x="4103" y="16788"/>
                  <a:pt x="4006" y="16731"/>
                </a:cubicBezTo>
                <a:close/>
                <a:moveTo>
                  <a:pt x="14838" y="16703"/>
                </a:moveTo>
                <a:lnTo>
                  <a:pt x="14838" y="16703"/>
                </a:lnTo>
                <a:cubicBezTo>
                  <a:pt x="14758" y="16794"/>
                  <a:pt x="14639" y="16851"/>
                  <a:pt x="14537" y="16919"/>
                </a:cubicBezTo>
                <a:cubicBezTo>
                  <a:pt x="14554" y="16873"/>
                  <a:pt x="14599" y="16856"/>
                  <a:pt x="14633" y="16828"/>
                </a:cubicBezTo>
                <a:cubicBezTo>
                  <a:pt x="14701" y="16783"/>
                  <a:pt x="14758" y="16731"/>
                  <a:pt x="14838" y="16703"/>
                </a:cubicBezTo>
                <a:close/>
                <a:moveTo>
                  <a:pt x="14514" y="16908"/>
                </a:moveTo>
                <a:cubicBezTo>
                  <a:pt x="14522" y="16908"/>
                  <a:pt x="14528" y="16915"/>
                  <a:pt x="14531" y="16930"/>
                </a:cubicBezTo>
                <a:cubicBezTo>
                  <a:pt x="14524" y="16940"/>
                  <a:pt x="14516" y="16944"/>
                  <a:pt x="14510" y="16944"/>
                </a:cubicBezTo>
                <a:cubicBezTo>
                  <a:pt x="14501" y="16944"/>
                  <a:pt x="14495" y="16937"/>
                  <a:pt x="14491" y="16924"/>
                </a:cubicBezTo>
                <a:cubicBezTo>
                  <a:pt x="14499" y="16914"/>
                  <a:pt x="14507" y="16908"/>
                  <a:pt x="14514" y="16908"/>
                </a:cubicBezTo>
                <a:close/>
                <a:moveTo>
                  <a:pt x="14656" y="16765"/>
                </a:moveTo>
                <a:lnTo>
                  <a:pt x="14656" y="16765"/>
                </a:lnTo>
                <a:cubicBezTo>
                  <a:pt x="14571" y="16822"/>
                  <a:pt x="14474" y="16862"/>
                  <a:pt x="14401" y="16936"/>
                </a:cubicBezTo>
                <a:cubicBezTo>
                  <a:pt x="14378" y="16953"/>
                  <a:pt x="14355" y="16953"/>
                  <a:pt x="14333" y="16953"/>
                </a:cubicBezTo>
                <a:cubicBezTo>
                  <a:pt x="14355" y="16930"/>
                  <a:pt x="14446" y="16913"/>
                  <a:pt x="14395" y="16873"/>
                </a:cubicBezTo>
                <a:lnTo>
                  <a:pt x="14395" y="16873"/>
                </a:lnTo>
                <a:cubicBezTo>
                  <a:pt x="14406" y="16879"/>
                  <a:pt x="14418" y="16885"/>
                  <a:pt x="14429" y="16890"/>
                </a:cubicBezTo>
                <a:cubicBezTo>
                  <a:pt x="14491" y="16834"/>
                  <a:pt x="14571" y="16788"/>
                  <a:pt x="14656" y="16765"/>
                </a:cubicBezTo>
                <a:close/>
                <a:moveTo>
                  <a:pt x="14667" y="16936"/>
                </a:moveTo>
                <a:cubicBezTo>
                  <a:pt x="14628" y="16947"/>
                  <a:pt x="14588" y="16958"/>
                  <a:pt x="14565" y="16998"/>
                </a:cubicBezTo>
                <a:cubicBezTo>
                  <a:pt x="14594" y="16998"/>
                  <a:pt x="14622" y="16992"/>
                  <a:pt x="14650" y="16992"/>
                </a:cubicBezTo>
                <a:cubicBezTo>
                  <a:pt x="14656" y="16975"/>
                  <a:pt x="14662" y="16947"/>
                  <a:pt x="14667" y="16936"/>
                </a:cubicBezTo>
                <a:close/>
                <a:moveTo>
                  <a:pt x="14151" y="17225"/>
                </a:moveTo>
                <a:cubicBezTo>
                  <a:pt x="14157" y="17231"/>
                  <a:pt x="14168" y="17242"/>
                  <a:pt x="14168" y="17248"/>
                </a:cubicBezTo>
                <a:cubicBezTo>
                  <a:pt x="14128" y="17263"/>
                  <a:pt x="14097" y="17308"/>
                  <a:pt x="14056" y="17308"/>
                </a:cubicBezTo>
                <a:cubicBezTo>
                  <a:pt x="14050" y="17308"/>
                  <a:pt x="14044" y="17307"/>
                  <a:pt x="14038" y="17304"/>
                </a:cubicBezTo>
                <a:lnTo>
                  <a:pt x="14032" y="17304"/>
                </a:lnTo>
                <a:cubicBezTo>
                  <a:pt x="14072" y="17276"/>
                  <a:pt x="14111" y="17248"/>
                  <a:pt x="14151" y="17225"/>
                </a:cubicBezTo>
                <a:close/>
                <a:moveTo>
                  <a:pt x="14497" y="16941"/>
                </a:moveTo>
                <a:lnTo>
                  <a:pt x="14497" y="16941"/>
                </a:lnTo>
                <a:cubicBezTo>
                  <a:pt x="14406" y="17026"/>
                  <a:pt x="14293" y="17072"/>
                  <a:pt x="14196" y="17140"/>
                </a:cubicBezTo>
                <a:cubicBezTo>
                  <a:pt x="14202" y="17140"/>
                  <a:pt x="14208" y="17151"/>
                  <a:pt x="14213" y="17151"/>
                </a:cubicBezTo>
                <a:lnTo>
                  <a:pt x="14174" y="17151"/>
                </a:lnTo>
                <a:cubicBezTo>
                  <a:pt x="14026" y="17231"/>
                  <a:pt x="13890" y="17333"/>
                  <a:pt x="13731" y="17395"/>
                </a:cubicBezTo>
                <a:cubicBezTo>
                  <a:pt x="13737" y="17401"/>
                  <a:pt x="13742" y="17412"/>
                  <a:pt x="13748" y="17418"/>
                </a:cubicBezTo>
                <a:cubicBezTo>
                  <a:pt x="13740" y="17416"/>
                  <a:pt x="13732" y="17415"/>
                  <a:pt x="13725" y="17415"/>
                </a:cubicBezTo>
                <a:cubicBezTo>
                  <a:pt x="13668" y="17415"/>
                  <a:pt x="13622" y="17465"/>
                  <a:pt x="13567" y="17480"/>
                </a:cubicBezTo>
                <a:cubicBezTo>
                  <a:pt x="13589" y="17441"/>
                  <a:pt x="13646" y="17441"/>
                  <a:pt x="13669" y="17407"/>
                </a:cubicBezTo>
                <a:cubicBezTo>
                  <a:pt x="13958" y="17282"/>
                  <a:pt x="14213" y="17061"/>
                  <a:pt x="14497" y="16941"/>
                </a:cubicBezTo>
                <a:close/>
                <a:moveTo>
                  <a:pt x="4301" y="16913"/>
                </a:moveTo>
                <a:cubicBezTo>
                  <a:pt x="4483" y="17055"/>
                  <a:pt x="4687" y="17151"/>
                  <a:pt x="4874" y="17287"/>
                </a:cubicBezTo>
                <a:cubicBezTo>
                  <a:pt x="4891" y="17276"/>
                  <a:pt x="4903" y="17270"/>
                  <a:pt x="4920" y="17259"/>
                </a:cubicBezTo>
                <a:cubicBezTo>
                  <a:pt x="4903" y="17242"/>
                  <a:pt x="4886" y="17225"/>
                  <a:pt x="4869" y="17208"/>
                </a:cubicBezTo>
                <a:lnTo>
                  <a:pt x="4869" y="17202"/>
                </a:lnTo>
                <a:cubicBezTo>
                  <a:pt x="4908" y="17219"/>
                  <a:pt x="4948" y="17242"/>
                  <a:pt x="4988" y="17265"/>
                </a:cubicBezTo>
                <a:cubicBezTo>
                  <a:pt x="4988" y="17270"/>
                  <a:pt x="4982" y="17282"/>
                  <a:pt x="4982" y="17282"/>
                </a:cubicBezTo>
                <a:cubicBezTo>
                  <a:pt x="4965" y="17276"/>
                  <a:pt x="4942" y="17265"/>
                  <a:pt x="4925" y="17253"/>
                </a:cubicBezTo>
                <a:cubicBezTo>
                  <a:pt x="4920" y="17265"/>
                  <a:pt x="4914" y="17287"/>
                  <a:pt x="4914" y="17299"/>
                </a:cubicBezTo>
                <a:cubicBezTo>
                  <a:pt x="5010" y="17367"/>
                  <a:pt x="5118" y="17418"/>
                  <a:pt x="5220" y="17480"/>
                </a:cubicBezTo>
                <a:cubicBezTo>
                  <a:pt x="5220" y="17486"/>
                  <a:pt x="5215" y="17492"/>
                  <a:pt x="5209" y="17497"/>
                </a:cubicBezTo>
                <a:cubicBezTo>
                  <a:pt x="4925" y="17339"/>
                  <a:pt x="4653" y="17163"/>
                  <a:pt x="4381" y="16987"/>
                </a:cubicBezTo>
                <a:cubicBezTo>
                  <a:pt x="4347" y="16964"/>
                  <a:pt x="4307" y="16953"/>
                  <a:pt x="4301" y="16913"/>
                </a:cubicBezTo>
                <a:close/>
                <a:moveTo>
                  <a:pt x="6828" y="17475"/>
                </a:moveTo>
                <a:cubicBezTo>
                  <a:pt x="6838" y="17475"/>
                  <a:pt x="6843" y="17482"/>
                  <a:pt x="6843" y="17497"/>
                </a:cubicBezTo>
                <a:cubicBezTo>
                  <a:pt x="6834" y="17501"/>
                  <a:pt x="6826" y="17503"/>
                  <a:pt x="6820" y="17503"/>
                </a:cubicBezTo>
                <a:cubicBezTo>
                  <a:pt x="6809" y="17503"/>
                  <a:pt x="6805" y="17496"/>
                  <a:pt x="6809" y="17480"/>
                </a:cubicBezTo>
                <a:cubicBezTo>
                  <a:pt x="6817" y="17477"/>
                  <a:pt x="6823" y="17475"/>
                  <a:pt x="6828" y="17475"/>
                </a:cubicBezTo>
                <a:close/>
                <a:moveTo>
                  <a:pt x="13612" y="17356"/>
                </a:moveTo>
                <a:cubicBezTo>
                  <a:pt x="13618" y="17356"/>
                  <a:pt x="13618" y="17361"/>
                  <a:pt x="13618" y="17367"/>
                </a:cubicBezTo>
                <a:cubicBezTo>
                  <a:pt x="13578" y="17395"/>
                  <a:pt x="13533" y="17424"/>
                  <a:pt x="13487" y="17452"/>
                </a:cubicBezTo>
                <a:cubicBezTo>
                  <a:pt x="13442" y="17452"/>
                  <a:pt x="13402" y="17486"/>
                  <a:pt x="13362" y="17509"/>
                </a:cubicBezTo>
                <a:cubicBezTo>
                  <a:pt x="13362" y="17503"/>
                  <a:pt x="13368" y="17486"/>
                  <a:pt x="13368" y="17480"/>
                </a:cubicBezTo>
                <a:cubicBezTo>
                  <a:pt x="13385" y="17475"/>
                  <a:pt x="13402" y="17469"/>
                  <a:pt x="13419" y="17463"/>
                </a:cubicBezTo>
                <a:cubicBezTo>
                  <a:pt x="13419" y="17452"/>
                  <a:pt x="13419" y="17435"/>
                  <a:pt x="13419" y="17424"/>
                </a:cubicBezTo>
                <a:lnTo>
                  <a:pt x="13430" y="17446"/>
                </a:lnTo>
                <a:cubicBezTo>
                  <a:pt x="13493" y="17412"/>
                  <a:pt x="13561" y="17401"/>
                  <a:pt x="13612" y="17356"/>
                </a:cubicBezTo>
                <a:close/>
                <a:moveTo>
                  <a:pt x="5249" y="17492"/>
                </a:moveTo>
                <a:lnTo>
                  <a:pt x="5249" y="17492"/>
                </a:lnTo>
                <a:cubicBezTo>
                  <a:pt x="5294" y="17509"/>
                  <a:pt x="5340" y="17531"/>
                  <a:pt x="5379" y="17560"/>
                </a:cubicBezTo>
                <a:cubicBezTo>
                  <a:pt x="5373" y="17561"/>
                  <a:pt x="5367" y="17562"/>
                  <a:pt x="5361" y="17562"/>
                </a:cubicBezTo>
                <a:cubicBezTo>
                  <a:pt x="5316" y="17562"/>
                  <a:pt x="5274" y="17527"/>
                  <a:pt x="5249" y="17492"/>
                </a:cubicBezTo>
                <a:close/>
                <a:moveTo>
                  <a:pt x="13487" y="17452"/>
                </a:moveTo>
                <a:cubicBezTo>
                  <a:pt x="13493" y="17463"/>
                  <a:pt x="13498" y="17486"/>
                  <a:pt x="13498" y="17492"/>
                </a:cubicBezTo>
                <a:cubicBezTo>
                  <a:pt x="13516" y="17492"/>
                  <a:pt x="13544" y="17480"/>
                  <a:pt x="13555" y="17475"/>
                </a:cubicBezTo>
                <a:lnTo>
                  <a:pt x="13555" y="17475"/>
                </a:lnTo>
                <a:cubicBezTo>
                  <a:pt x="13493" y="17526"/>
                  <a:pt x="13413" y="17571"/>
                  <a:pt x="13334" y="17583"/>
                </a:cubicBezTo>
                <a:cubicBezTo>
                  <a:pt x="13374" y="17554"/>
                  <a:pt x="13413" y="17537"/>
                  <a:pt x="13464" y="17526"/>
                </a:cubicBezTo>
                <a:cubicBezTo>
                  <a:pt x="13476" y="17503"/>
                  <a:pt x="13498" y="17480"/>
                  <a:pt x="13487" y="17452"/>
                </a:cubicBezTo>
                <a:close/>
                <a:moveTo>
                  <a:pt x="8477" y="17673"/>
                </a:moveTo>
                <a:cubicBezTo>
                  <a:pt x="8477" y="17673"/>
                  <a:pt x="8471" y="17679"/>
                  <a:pt x="8471" y="17679"/>
                </a:cubicBezTo>
                <a:lnTo>
                  <a:pt x="8471" y="17673"/>
                </a:lnTo>
                <a:close/>
                <a:moveTo>
                  <a:pt x="8704" y="17690"/>
                </a:moveTo>
                <a:lnTo>
                  <a:pt x="8727" y="17696"/>
                </a:lnTo>
                <a:lnTo>
                  <a:pt x="8710" y="17696"/>
                </a:lnTo>
                <a:cubicBezTo>
                  <a:pt x="8704" y="17696"/>
                  <a:pt x="8704" y="17690"/>
                  <a:pt x="8704" y="17690"/>
                </a:cubicBezTo>
                <a:close/>
                <a:moveTo>
                  <a:pt x="5652" y="17617"/>
                </a:moveTo>
                <a:lnTo>
                  <a:pt x="5652" y="17617"/>
                </a:lnTo>
                <a:cubicBezTo>
                  <a:pt x="5697" y="17639"/>
                  <a:pt x="5748" y="17656"/>
                  <a:pt x="5782" y="17702"/>
                </a:cubicBezTo>
                <a:cubicBezTo>
                  <a:pt x="5737" y="17679"/>
                  <a:pt x="5663" y="17679"/>
                  <a:pt x="5652" y="17617"/>
                </a:cubicBezTo>
                <a:close/>
                <a:moveTo>
                  <a:pt x="7774" y="17571"/>
                </a:moveTo>
                <a:lnTo>
                  <a:pt x="7774" y="17571"/>
                </a:lnTo>
                <a:cubicBezTo>
                  <a:pt x="7870" y="17588"/>
                  <a:pt x="7967" y="17605"/>
                  <a:pt x="8063" y="17622"/>
                </a:cubicBezTo>
                <a:cubicBezTo>
                  <a:pt x="8103" y="17628"/>
                  <a:pt x="8148" y="17639"/>
                  <a:pt x="8188" y="17656"/>
                </a:cubicBezTo>
                <a:cubicBezTo>
                  <a:pt x="8284" y="17656"/>
                  <a:pt x="8381" y="17673"/>
                  <a:pt x="8471" y="17702"/>
                </a:cubicBezTo>
                <a:cubicBezTo>
                  <a:pt x="8463" y="17702"/>
                  <a:pt x="8455" y="17702"/>
                  <a:pt x="8446" y="17702"/>
                </a:cubicBezTo>
                <a:cubicBezTo>
                  <a:pt x="8358" y="17702"/>
                  <a:pt x="8271" y="17677"/>
                  <a:pt x="8188" y="17656"/>
                </a:cubicBezTo>
                <a:cubicBezTo>
                  <a:pt x="8052" y="17634"/>
                  <a:pt x="7910" y="17605"/>
                  <a:pt x="7774" y="17571"/>
                </a:cubicBezTo>
                <a:close/>
                <a:moveTo>
                  <a:pt x="9141" y="17713"/>
                </a:moveTo>
                <a:cubicBezTo>
                  <a:pt x="9141" y="17713"/>
                  <a:pt x="9141" y="17719"/>
                  <a:pt x="9141" y="17719"/>
                </a:cubicBezTo>
                <a:lnTo>
                  <a:pt x="9135" y="17719"/>
                </a:lnTo>
                <a:cubicBezTo>
                  <a:pt x="9135" y="17719"/>
                  <a:pt x="9135" y="17719"/>
                  <a:pt x="9135" y="17713"/>
                </a:cubicBezTo>
                <a:close/>
                <a:moveTo>
                  <a:pt x="8613" y="17685"/>
                </a:moveTo>
                <a:cubicBezTo>
                  <a:pt x="8619" y="17696"/>
                  <a:pt x="8625" y="17707"/>
                  <a:pt x="8630" y="17719"/>
                </a:cubicBezTo>
                <a:cubicBezTo>
                  <a:pt x="8647" y="17719"/>
                  <a:pt x="8659" y="17724"/>
                  <a:pt x="8676" y="17724"/>
                </a:cubicBezTo>
                <a:cubicBezTo>
                  <a:pt x="8647" y="17724"/>
                  <a:pt x="8619" y="17719"/>
                  <a:pt x="8591" y="17713"/>
                </a:cubicBezTo>
                <a:cubicBezTo>
                  <a:pt x="8591" y="17702"/>
                  <a:pt x="8591" y="17696"/>
                  <a:pt x="8591" y="17685"/>
                </a:cubicBezTo>
                <a:close/>
                <a:moveTo>
                  <a:pt x="5379" y="17554"/>
                </a:moveTo>
                <a:cubicBezTo>
                  <a:pt x="5476" y="17617"/>
                  <a:pt x="5584" y="17668"/>
                  <a:pt x="5691" y="17713"/>
                </a:cubicBezTo>
                <a:lnTo>
                  <a:pt x="5686" y="17730"/>
                </a:lnTo>
                <a:cubicBezTo>
                  <a:pt x="5584" y="17679"/>
                  <a:pt x="5442" y="17651"/>
                  <a:pt x="5379" y="17554"/>
                </a:cubicBezTo>
                <a:close/>
                <a:moveTo>
                  <a:pt x="8514" y="17701"/>
                </a:moveTo>
                <a:cubicBezTo>
                  <a:pt x="8533" y="17701"/>
                  <a:pt x="8552" y="17704"/>
                  <a:pt x="8568" y="17707"/>
                </a:cubicBezTo>
                <a:cubicBezTo>
                  <a:pt x="8574" y="17719"/>
                  <a:pt x="8574" y="17724"/>
                  <a:pt x="8579" y="17730"/>
                </a:cubicBezTo>
                <a:lnTo>
                  <a:pt x="8568" y="17730"/>
                </a:lnTo>
                <a:cubicBezTo>
                  <a:pt x="8551" y="17719"/>
                  <a:pt x="8534" y="17719"/>
                  <a:pt x="8517" y="17719"/>
                </a:cubicBezTo>
                <a:cubicBezTo>
                  <a:pt x="8500" y="17713"/>
                  <a:pt x="8489" y="17713"/>
                  <a:pt x="8471" y="17707"/>
                </a:cubicBezTo>
                <a:cubicBezTo>
                  <a:pt x="8486" y="17703"/>
                  <a:pt x="8500" y="17701"/>
                  <a:pt x="8514" y="17701"/>
                </a:cubicBezTo>
                <a:close/>
                <a:moveTo>
                  <a:pt x="13048" y="17698"/>
                </a:moveTo>
                <a:cubicBezTo>
                  <a:pt x="13053" y="17698"/>
                  <a:pt x="13058" y="17699"/>
                  <a:pt x="13062" y="17702"/>
                </a:cubicBezTo>
                <a:cubicBezTo>
                  <a:pt x="13070" y="17723"/>
                  <a:pt x="13043" y="17742"/>
                  <a:pt x="13022" y="17742"/>
                </a:cubicBezTo>
                <a:cubicBezTo>
                  <a:pt x="13015" y="17742"/>
                  <a:pt x="13009" y="17740"/>
                  <a:pt x="13005" y="17736"/>
                </a:cubicBezTo>
                <a:cubicBezTo>
                  <a:pt x="13000" y="17713"/>
                  <a:pt x="13028" y="17698"/>
                  <a:pt x="13048" y="17698"/>
                </a:cubicBezTo>
                <a:close/>
                <a:moveTo>
                  <a:pt x="12882" y="17712"/>
                </a:moveTo>
                <a:cubicBezTo>
                  <a:pt x="12887" y="17712"/>
                  <a:pt x="12892" y="17713"/>
                  <a:pt x="12897" y="17713"/>
                </a:cubicBezTo>
                <a:cubicBezTo>
                  <a:pt x="12858" y="17726"/>
                  <a:pt x="12823" y="17759"/>
                  <a:pt x="12786" y="17759"/>
                </a:cubicBezTo>
                <a:cubicBezTo>
                  <a:pt x="12774" y="17759"/>
                  <a:pt x="12762" y="17755"/>
                  <a:pt x="12750" y="17747"/>
                </a:cubicBezTo>
                <a:cubicBezTo>
                  <a:pt x="12791" y="17737"/>
                  <a:pt x="12832" y="17712"/>
                  <a:pt x="12882" y="17712"/>
                </a:cubicBezTo>
                <a:close/>
                <a:moveTo>
                  <a:pt x="5861" y="17791"/>
                </a:moveTo>
                <a:cubicBezTo>
                  <a:pt x="5879" y="17791"/>
                  <a:pt x="5897" y="17806"/>
                  <a:pt x="5901" y="17821"/>
                </a:cubicBezTo>
                <a:cubicBezTo>
                  <a:pt x="5897" y="17830"/>
                  <a:pt x="5889" y="17834"/>
                  <a:pt x="5880" y="17834"/>
                </a:cubicBezTo>
                <a:cubicBezTo>
                  <a:pt x="5862" y="17834"/>
                  <a:pt x="5839" y="17819"/>
                  <a:pt x="5839" y="17804"/>
                </a:cubicBezTo>
                <a:cubicBezTo>
                  <a:pt x="5845" y="17794"/>
                  <a:pt x="5853" y="17791"/>
                  <a:pt x="5861" y="17791"/>
                </a:cubicBezTo>
                <a:close/>
                <a:moveTo>
                  <a:pt x="12840" y="17787"/>
                </a:moveTo>
                <a:lnTo>
                  <a:pt x="12852" y="17804"/>
                </a:lnTo>
                <a:cubicBezTo>
                  <a:pt x="12759" y="17840"/>
                  <a:pt x="12651" y="17914"/>
                  <a:pt x="12547" y="17914"/>
                </a:cubicBezTo>
                <a:cubicBezTo>
                  <a:pt x="12537" y="17914"/>
                  <a:pt x="12527" y="17913"/>
                  <a:pt x="12517" y="17912"/>
                </a:cubicBezTo>
                <a:cubicBezTo>
                  <a:pt x="12630" y="17883"/>
                  <a:pt x="12738" y="17838"/>
                  <a:pt x="12840" y="17787"/>
                </a:cubicBezTo>
                <a:close/>
                <a:moveTo>
                  <a:pt x="4534" y="17202"/>
                </a:moveTo>
                <a:cubicBezTo>
                  <a:pt x="4562" y="17248"/>
                  <a:pt x="4613" y="17259"/>
                  <a:pt x="4659" y="17282"/>
                </a:cubicBezTo>
                <a:cubicBezTo>
                  <a:pt x="4659" y="17265"/>
                  <a:pt x="4659" y="17242"/>
                  <a:pt x="4659" y="17231"/>
                </a:cubicBezTo>
                <a:cubicBezTo>
                  <a:pt x="4670" y="17242"/>
                  <a:pt x="4681" y="17253"/>
                  <a:pt x="4693" y="17265"/>
                </a:cubicBezTo>
                <a:cubicBezTo>
                  <a:pt x="4749" y="17276"/>
                  <a:pt x="4744" y="17344"/>
                  <a:pt x="4801" y="17356"/>
                </a:cubicBezTo>
                <a:cubicBezTo>
                  <a:pt x="4806" y="17356"/>
                  <a:pt x="4823" y="17344"/>
                  <a:pt x="4829" y="17344"/>
                </a:cubicBezTo>
                <a:cubicBezTo>
                  <a:pt x="4959" y="17412"/>
                  <a:pt x="5073" y="17509"/>
                  <a:pt x="5209" y="17554"/>
                </a:cubicBezTo>
                <a:cubicBezTo>
                  <a:pt x="5203" y="17565"/>
                  <a:pt x="5192" y="17583"/>
                  <a:pt x="5192" y="17594"/>
                </a:cubicBezTo>
                <a:cubicBezTo>
                  <a:pt x="5203" y="17605"/>
                  <a:pt x="5232" y="17628"/>
                  <a:pt x="5243" y="17634"/>
                </a:cubicBezTo>
                <a:cubicBezTo>
                  <a:pt x="5260" y="17628"/>
                  <a:pt x="5271" y="17622"/>
                  <a:pt x="5288" y="17611"/>
                </a:cubicBezTo>
                <a:lnTo>
                  <a:pt x="5254" y="17588"/>
                </a:lnTo>
                <a:lnTo>
                  <a:pt x="5254" y="17588"/>
                </a:lnTo>
                <a:cubicBezTo>
                  <a:pt x="5271" y="17594"/>
                  <a:pt x="5300" y="17605"/>
                  <a:pt x="5317" y="17611"/>
                </a:cubicBezTo>
                <a:lnTo>
                  <a:pt x="5283" y="17622"/>
                </a:lnTo>
                <a:cubicBezTo>
                  <a:pt x="5283" y="17634"/>
                  <a:pt x="5283" y="17651"/>
                  <a:pt x="5283" y="17662"/>
                </a:cubicBezTo>
                <a:cubicBezTo>
                  <a:pt x="5311" y="17668"/>
                  <a:pt x="5340" y="17685"/>
                  <a:pt x="5368" y="17696"/>
                </a:cubicBezTo>
                <a:lnTo>
                  <a:pt x="5385" y="17679"/>
                </a:lnTo>
                <a:cubicBezTo>
                  <a:pt x="5357" y="17662"/>
                  <a:pt x="5334" y="17639"/>
                  <a:pt x="5323" y="17617"/>
                </a:cubicBezTo>
                <a:lnTo>
                  <a:pt x="5323" y="17617"/>
                </a:lnTo>
                <a:cubicBezTo>
                  <a:pt x="5340" y="17639"/>
                  <a:pt x="5374" y="17651"/>
                  <a:pt x="5402" y="17656"/>
                </a:cubicBezTo>
                <a:cubicBezTo>
                  <a:pt x="5396" y="17673"/>
                  <a:pt x="5385" y="17690"/>
                  <a:pt x="5379" y="17707"/>
                </a:cubicBezTo>
                <a:lnTo>
                  <a:pt x="5459" y="17741"/>
                </a:lnTo>
                <a:cubicBezTo>
                  <a:pt x="5442" y="17724"/>
                  <a:pt x="5413" y="17690"/>
                  <a:pt x="5396" y="17673"/>
                </a:cubicBezTo>
                <a:lnTo>
                  <a:pt x="5396" y="17673"/>
                </a:lnTo>
                <a:cubicBezTo>
                  <a:pt x="5425" y="17679"/>
                  <a:pt x="5447" y="17690"/>
                  <a:pt x="5464" y="17713"/>
                </a:cubicBezTo>
                <a:cubicBezTo>
                  <a:pt x="5521" y="17724"/>
                  <a:pt x="5567" y="17758"/>
                  <a:pt x="5623" y="17781"/>
                </a:cubicBezTo>
                <a:lnTo>
                  <a:pt x="5618" y="17809"/>
                </a:lnTo>
                <a:cubicBezTo>
                  <a:pt x="5629" y="17804"/>
                  <a:pt x="5657" y="17792"/>
                  <a:pt x="5669" y="17787"/>
                </a:cubicBezTo>
                <a:lnTo>
                  <a:pt x="5669" y="17787"/>
                </a:lnTo>
                <a:cubicBezTo>
                  <a:pt x="5663" y="17809"/>
                  <a:pt x="5663" y="17826"/>
                  <a:pt x="5657" y="17844"/>
                </a:cubicBezTo>
                <a:cubicBezTo>
                  <a:pt x="5680" y="17838"/>
                  <a:pt x="5708" y="17832"/>
                  <a:pt x="5731" y="17826"/>
                </a:cubicBezTo>
                <a:cubicBezTo>
                  <a:pt x="5742" y="17832"/>
                  <a:pt x="5759" y="17844"/>
                  <a:pt x="5776" y="17855"/>
                </a:cubicBezTo>
                <a:cubicBezTo>
                  <a:pt x="5748" y="17855"/>
                  <a:pt x="5720" y="17861"/>
                  <a:pt x="5697" y="17872"/>
                </a:cubicBezTo>
                <a:cubicBezTo>
                  <a:pt x="5714" y="17872"/>
                  <a:pt x="5742" y="17883"/>
                  <a:pt x="5759" y="17889"/>
                </a:cubicBezTo>
                <a:cubicBezTo>
                  <a:pt x="5754" y="17895"/>
                  <a:pt x="5748" y="17917"/>
                  <a:pt x="5742" y="17923"/>
                </a:cubicBezTo>
                <a:cubicBezTo>
                  <a:pt x="5754" y="17917"/>
                  <a:pt x="5776" y="17906"/>
                  <a:pt x="5793" y="17895"/>
                </a:cubicBezTo>
                <a:cubicBezTo>
                  <a:pt x="5805" y="17917"/>
                  <a:pt x="5873" y="17934"/>
                  <a:pt x="5828" y="17962"/>
                </a:cubicBezTo>
                <a:lnTo>
                  <a:pt x="5828" y="17962"/>
                </a:lnTo>
                <a:cubicBezTo>
                  <a:pt x="5765" y="17959"/>
                  <a:pt x="5705" y="17894"/>
                  <a:pt x="5643" y="17894"/>
                </a:cubicBezTo>
                <a:cubicBezTo>
                  <a:pt x="5629" y="17894"/>
                  <a:pt x="5615" y="17898"/>
                  <a:pt x="5601" y="17906"/>
                </a:cubicBezTo>
                <a:cubicBezTo>
                  <a:pt x="5606" y="17895"/>
                  <a:pt x="5612" y="17883"/>
                  <a:pt x="5618" y="17872"/>
                </a:cubicBezTo>
                <a:cubicBezTo>
                  <a:pt x="5442" y="17775"/>
                  <a:pt x="5254" y="17702"/>
                  <a:pt x="5079" y="17600"/>
                </a:cubicBezTo>
                <a:cubicBezTo>
                  <a:pt x="5067" y="17605"/>
                  <a:pt x="5056" y="17611"/>
                  <a:pt x="5045" y="17622"/>
                </a:cubicBezTo>
                <a:cubicBezTo>
                  <a:pt x="5045" y="17617"/>
                  <a:pt x="5045" y="17600"/>
                  <a:pt x="5050" y="17594"/>
                </a:cubicBezTo>
                <a:cubicBezTo>
                  <a:pt x="4954" y="17554"/>
                  <a:pt x="4886" y="17458"/>
                  <a:pt x="4789" y="17446"/>
                </a:cubicBezTo>
                <a:cubicBezTo>
                  <a:pt x="4755" y="17373"/>
                  <a:pt x="4647" y="17367"/>
                  <a:pt x="4596" y="17304"/>
                </a:cubicBezTo>
                <a:cubicBezTo>
                  <a:pt x="4557" y="17270"/>
                  <a:pt x="4494" y="17270"/>
                  <a:pt x="4488" y="17208"/>
                </a:cubicBezTo>
                <a:lnTo>
                  <a:pt x="4534" y="17202"/>
                </a:lnTo>
                <a:close/>
                <a:moveTo>
                  <a:pt x="12523" y="17917"/>
                </a:moveTo>
                <a:lnTo>
                  <a:pt x="12523" y="17917"/>
                </a:lnTo>
                <a:cubicBezTo>
                  <a:pt x="12501" y="17952"/>
                  <a:pt x="12459" y="17967"/>
                  <a:pt x="12418" y="17967"/>
                </a:cubicBezTo>
                <a:cubicBezTo>
                  <a:pt x="12405" y="17967"/>
                  <a:pt x="12393" y="17965"/>
                  <a:pt x="12381" y="17963"/>
                </a:cubicBezTo>
                <a:cubicBezTo>
                  <a:pt x="12426" y="17946"/>
                  <a:pt x="12472" y="17929"/>
                  <a:pt x="12523" y="17917"/>
                </a:cubicBezTo>
                <a:close/>
                <a:moveTo>
                  <a:pt x="6276" y="17895"/>
                </a:moveTo>
                <a:cubicBezTo>
                  <a:pt x="6287" y="17906"/>
                  <a:pt x="6304" y="17917"/>
                  <a:pt x="6321" y="17923"/>
                </a:cubicBezTo>
                <a:cubicBezTo>
                  <a:pt x="6327" y="17917"/>
                  <a:pt x="6338" y="17906"/>
                  <a:pt x="6349" y="17895"/>
                </a:cubicBezTo>
                <a:lnTo>
                  <a:pt x="6349" y="17895"/>
                </a:lnTo>
                <a:lnTo>
                  <a:pt x="6344" y="17923"/>
                </a:lnTo>
                <a:cubicBezTo>
                  <a:pt x="6406" y="17946"/>
                  <a:pt x="6457" y="17991"/>
                  <a:pt x="6531" y="17997"/>
                </a:cubicBezTo>
                <a:cubicBezTo>
                  <a:pt x="6531" y="18002"/>
                  <a:pt x="6525" y="18008"/>
                  <a:pt x="6525" y="18008"/>
                </a:cubicBezTo>
                <a:cubicBezTo>
                  <a:pt x="6474" y="17997"/>
                  <a:pt x="6423" y="17980"/>
                  <a:pt x="6372" y="17968"/>
                </a:cubicBezTo>
                <a:cubicBezTo>
                  <a:pt x="6372" y="17969"/>
                  <a:pt x="6371" y="17971"/>
                  <a:pt x="6370" y="17972"/>
                </a:cubicBezTo>
                <a:lnTo>
                  <a:pt x="6370" y="17972"/>
                </a:lnTo>
                <a:cubicBezTo>
                  <a:pt x="6337" y="17934"/>
                  <a:pt x="6292" y="17928"/>
                  <a:pt x="6247" y="17917"/>
                </a:cubicBezTo>
                <a:cubicBezTo>
                  <a:pt x="6253" y="17912"/>
                  <a:pt x="6264" y="17900"/>
                  <a:pt x="6276" y="17895"/>
                </a:cubicBezTo>
                <a:close/>
                <a:moveTo>
                  <a:pt x="6174" y="17946"/>
                </a:moveTo>
                <a:cubicBezTo>
                  <a:pt x="6219" y="17957"/>
                  <a:pt x="6264" y="17968"/>
                  <a:pt x="6304" y="17997"/>
                </a:cubicBezTo>
                <a:cubicBezTo>
                  <a:pt x="6324" y="17992"/>
                  <a:pt x="6348" y="17995"/>
                  <a:pt x="6365" y="17982"/>
                </a:cubicBezTo>
                <a:lnTo>
                  <a:pt x="6365" y="17982"/>
                </a:lnTo>
                <a:cubicBezTo>
                  <a:pt x="6359" y="17991"/>
                  <a:pt x="6353" y="18001"/>
                  <a:pt x="6349" y="18008"/>
                </a:cubicBezTo>
                <a:cubicBezTo>
                  <a:pt x="6361" y="18014"/>
                  <a:pt x="6389" y="18025"/>
                  <a:pt x="6401" y="18036"/>
                </a:cubicBezTo>
                <a:cubicBezTo>
                  <a:pt x="6327" y="18025"/>
                  <a:pt x="6236" y="17991"/>
                  <a:pt x="6174" y="17946"/>
                </a:cubicBezTo>
                <a:close/>
                <a:moveTo>
                  <a:pt x="12358" y="17974"/>
                </a:moveTo>
                <a:cubicBezTo>
                  <a:pt x="12358" y="17980"/>
                  <a:pt x="12358" y="17985"/>
                  <a:pt x="12364" y="17991"/>
                </a:cubicBezTo>
                <a:cubicBezTo>
                  <a:pt x="12335" y="18002"/>
                  <a:pt x="12307" y="18014"/>
                  <a:pt x="12279" y="18019"/>
                </a:cubicBezTo>
                <a:cubicBezTo>
                  <a:pt x="12273" y="18019"/>
                  <a:pt x="12273" y="18014"/>
                  <a:pt x="12267" y="18008"/>
                </a:cubicBezTo>
                <a:cubicBezTo>
                  <a:pt x="12267" y="18014"/>
                  <a:pt x="12267" y="18019"/>
                  <a:pt x="12262" y="18025"/>
                </a:cubicBezTo>
                <a:cubicBezTo>
                  <a:pt x="12239" y="18031"/>
                  <a:pt x="12222" y="18042"/>
                  <a:pt x="12199" y="18048"/>
                </a:cubicBezTo>
                <a:cubicBezTo>
                  <a:pt x="12222" y="18031"/>
                  <a:pt x="12245" y="18014"/>
                  <a:pt x="12273" y="18002"/>
                </a:cubicBezTo>
                <a:cubicBezTo>
                  <a:pt x="12301" y="17991"/>
                  <a:pt x="12330" y="17980"/>
                  <a:pt x="12358" y="17974"/>
                </a:cubicBezTo>
                <a:close/>
                <a:moveTo>
                  <a:pt x="12114" y="18070"/>
                </a:moveTo>
                <a:cubicBezTo>
                  <a:pt x="12108" y="18076"/>
                  <a:pt x="12097" y="18076"/>
                  <a:pt x="12086" y="18082"/>
                </a:cubicBezTo>
                <a:cubicBezTo>
                  <a:pt x="12074" y="18076"/>
                  <a:pt x="12063" y="18070"/>
                  <a:pt x="12057" y="18070"/>
                </a:cubicBezTo>
                <a:close/>
                <a:moveTo>
                  <a:pt x="12148" y="18127"/>
                </a:moveTo>
                <a:cubicBezTo>
                  <a:pt x="12103" y="18150"/>
                  <a:pt x="12052" y="18173"/>
                  <a:pt x="12006" y="18195"/>
                </a:cubicBezTo>
                <a:cubicBezTo>
                  <a:pt x="12023" y="18178"/>
                  <a:pt x="12046" y="18161"/>
                  <a:pt x="12063" y="18150"/>
                </a:cubicBezTo>
                <a:cubicBezTo>
                  <a:pt x="12091" y="18139"/>
                  <a:pt x="12120" y="18133"/>
                  <a:pt x="12148" y="18127"/>
                </a:cubicBezTo>
                <a:close/>
                <a:moveTo>
                  <a:pt x="12999" y="17821"/>
                </a:moveTo>
                <a:cubicBezTo>
                  <a:pt x="12982" y="17838"/>
                  <a:pt x="12971" y="17861"/>
                  <a:pt x="12959" y="17889"/>
                </a:cubicBezTo>
                <a:cubicBezTo>
                  <a:pt x="12976" y="17878"/>
                  <a:pt x="12999" y="17861"/>
                  <a:pt x="13016" y="17855"/>
                </a:cubicBezTo>
                <a:cubicBezTo>
                  <a:pt x="13022" y="17861"/>
                  <a:pt x="13028" y="17883"/>
                  <a:pt x="13033" y="17889"/>
                </a:cubicBezTo>
                <a:cubicBezTo>
                  <a:pt x="13033" y="17878"/>
                  <a:pt x="13039" y="17849"/>
                  <a:pt x="13045" y="17838"/>
                </a:cubicBezTo>
                <a:cubicBezTo>
                  <a:pt x="13058" y="17838"/>
                  <a:pt x="13087" y="17823"/>
                  <a:pt x="13105" y="17823"/>
                </a:cubicBezTo>
                <a:cubicBezTo>
                  <a:pt x="13116" y="17823"/>
                  <a:pt x="13123" y="17829"/>
                  <a:pt x="13118" y="17849"/>
                </a:cubicBezTo>
                <a:cubicBezTo>
                  <a:pt x="13067" y="17912"/>
                  <a:pt x="12942" y="17895"/>
                  <a:pt x="12920" y="17980"/>
                </a:cubicBezTo>
                <a:cubicBezTo>
                  <a:pt x="12914" y="17974"/>
                  <a:pt x="12908" y="17957"/>
                  <a:pt x="12908" y="17951"/>
                </a:cubicBezTo>
                <a:cubicBezTo>
                  <a:pt x="12716" y="18014"/>
                  <a:pt x="12534" y="18104"/>
                  <a:pt x="12341" y="18161"/>
                </a:cubicBezTo>
                <a:cubicBezTo>
                  <a:pt x="12341" y="18178"/>
                  <a:pt x="12341" y="18190"/>
                  <a:pt x="12335" y="18201"/>
                </a:cubicBezTo>
                <a:cubicBezTo>
                  <a:pt x="12330" y="18195"/>
                  <a:pt x="12324" y="18184"/>
                  <a:pt x="12318" y="18178"/>
                </a:cubicBezTo>
                <a:cubicBezTo>
                  <a:pt x="12290" y="18195"/>
                  <a:pt x="12262" y="18201"/>
                  <a:pt x="12228" y="18207"/>
                </a:cubicBezTo>
                <a:cubicBezTo>
                  <a:pt x="12256" y="18195"/>
                  <a:pt x="12290" y="18178"/>
                  <a:pt x="12318" y="18167"/>
                </a:cubicBezTo>
                <a:cubicBezTo>
                  <a:pt x="12307" y="18150"/>
                  <a:pt x="12301" y="18139"/>
                  <a:pt x="12290" y="18122"/>
                </a:cubicBezTo>
                <a:cubicBezTo>
                  <a:pt x="12250" y="18156"/>
                  <a:pt x="12205" y="18178"/>
                  <a:pt x="12154" y="18195"/>
                </a:cubicBezTo>
                <a:cubicBezTo>
                  <a:pt x="12148" y="18207"/>
                  <a:pt x="12137" y="18218"/>
                  <a:pt x="12131" y="18229"/>
                </a:cubicBezTo>
                <a:cubicBezTo>
                  <a:pt x="12125" y="18224"/>
                  <a:pt x="12114" y="18212"/>
                  <a:pt x="12103" y="18207"/>
                </a:cubicBezTo>
                <a:cubicBezTo>
                  <a:pt x="12086" y="18224"/>
                  <a:pt x="12063" y="18246"/>
                  <a:pt x="12046" y="18263"/>
                </a:cubicBezTo>
                <a:cubicBezTo>
                  <a:pt x="12029" y="18263"/>
                  <a:pt x="12018" y="18263"/>
                  <a:pt x="12001" y="18269"/>
                </a:cubicBezTo>
                <a:cubicBezTo>
                  <a:pt x="11938" y="18269"/>
                  <a:pt x="11876" y="18320"/>
                  <a:pt x="11802" y="18320"/>
                </a:cubicBezTo>
                <a:cubicBezTo>
                  <a:pt x="11972" y="18263"/>
                  <a:pt x="12131" y="18190"/>
                  <a:pt x="12279" y="18093"/>
                </a:cubicBezTo>
                <a:cubicBezTo>
                  <a:pt x="12279" y="18087"/>
                  <a:pt x="12284" y="18087"/>
                  <a:pt x="12284" y="18087"/>
                </a:cubicBezTo>
                <a:cubicBezTo>
                  <a:pt x="12324" y="18070"/>
                  <a:pt x="12364" y="18059"/>
                  <a:pt x="12398" y="18036"/>
                </a:cubicBezTo>
                <a:cubicBezTo>
                  <a:pt x="12403" y="18048"/>
                  <a:pt x="12409" y="18065"/>
                  <a:pt x="12415" y="18076"/>
                </a:cubicBezTo>
                <a:cubicBezTo>
                  <a:pt x="12432" y="18070"/>
                  <a:pt x="12466" y="18065"/>
                  <a:pt x="12483" y="18065"/>
                </a:cubicBezTo>
                <a:cubicBezTo>
                  <a:pt x="12489" y="18048"/>
                  <a:pt x="12489" y="18031"/>
                  <a:pt x="12494" y="18019"/>
                </a:cubicBezTo>
                <a:lnTo>
                  <a:pt x="12494" y="18019"/>
                </a:lnTo>
                <a:lnTo>
                  <a:pt x="12455" y="18025"/>
                </a:lnTo>
                <a:cubicBezTo>
                  <a:pt x="12472" y="18019"/>
                  <a:pt x="12494" y="18002"/>
                  <a:pt x="12511" y="17997"/>
                </a:cubicBezTo>
                <a:lnTo>
                  <a:pt x="12511" y="17997"/>
                </a:lnTo>
                <a:cubicBezTo>
                  <a:pt x="12506" y="18002"/>
                  <a:pt x="12500" y="18019"/>
                  <a:pt x="12500" y="18031"/>
                </a:cubicBezTo>
                <a:cubicBezTo>
                  <a:pt x="12506" y="18036"/>
                  <a:pt x="12523" y="18048"/>
                  <a:pt x="12528" y="18053"/>
                </a:cubicBezTo>
                <a:cubicBezTo>
                  <a:pt x="12557" y="18036"/>
                  <a:pt x="12585" y="18025"/>
                  <a:pt x="12613" y="18014"/>
                </a:cubicBezTo>
                <a:lnTo>
                  <a:pt x="12608" y="17991"/>
                </a:lnTo>
                <a:cubicBezTo>
                  <a:pt x="12588" y="17995"/>
                  <a:pt x="12568" y="17999"/>
                  <a:pt x="12548" y="17999"/>
                </a:cubicBezTo>
                <a:cubicBezTo>
                  <a:pt x="12539" y="17999"/>
                  <a:pt x="12531" y="17998"/>
                  <a:pt x="12523" y="17997"/>
                </a:cubicBezTo>
                <a:cubicBezTo>
                  <a:pt x="12551" y="17997"/>
                  <a:pt x="12579" y="17980"/>
                  <a:pt x="12602" y="17963"/>
                </a:cubicBezTo>
                <a:cubicBezTo>
                  <a:pt x="12613" y="17980"/>
                  <a:pt x="12619" y="17997"/>
                  <a:pt x="12625" y="18014"/>
                </a:cubicBezTo>
                <a:cubicBezTo>
                  <a:pt x="12653" y="18002"/>
                  <a:pt x="12681" y="17991"/>
                  <a:pt x="12704" y="17980"/>
                </a:cubicBezTo>
                <a:cubicBezTo>
                  <a:pt x="12681" y="17980"/>
                  <a:pt x="12636" y="17974"/>
                  <a:pt x="12613" y="17974"/>
                </a:cubicBezTo>
                <a:cubicBezTo>
                  <a:pt x="12630" y="17961"/>
                  <a:pt x="12647" y="17955"/>
                  <a:pt x="12667" y="17955"/>
                </a:cubicBezTo>
                <a:cubicBezTo>
                  <a:pt x="12673" y="17955"/>
                  <a:pt x="12680" y="17956"/>
                  <a:pt x="12687" y="17957"/>
                </a:cubicBezTo>
                <a:cubicBezTo>
                  <a:pt x="12733" y="17917"/>
                  <a:pt x="12789" y="17906"/>
                  <a:pt x="12840" y="17883"/>
                </a:cubicBezTo>
                <a:lnTo>
                  <a:pt x="12863" y="17906"/>
                </a:lnTo>
                <a:cubicBezTo>
                  <a:pt x="12869" y="17895"/>
                  <a:pt x="12874" y="17866"/>
                  <a:pt x="12880" y="17855"/>
                </a:cubicBezTo>
                <a:cubicBezTo>
                  <a:pt x="12891" y="17866"/>
                  <a:pt x="12903" y="17883"/>
                  <a:pt x="12914" y="17900"/>
                </a:cubicBezTo>
                <a:cubicBezTo>
                  <a:pt x="12925" y="17878"/>
                  <a:pt x="12937" y="17855"/>
                  <a:pt x="12948" y="17832"/>
                </a:cubicBezTo>
                <a:cubicBezTo>
                  <a:pt x="12965" y="17826"/>
                  <a:pt x="12982" y="17826"/>
                  <a:pt x="12999" y="17821"/>
                </a:cubicBezTo>
                <a:close/>
                <a:moveTo>
                  <a:pt x="6849" y="18275"/>
                </a:moveTo>
                <a:lnTo>
                  <a:pt x="6849" y="18275"/>
                </a:lnTo>
                <a:cubicBezTo>
                  <a:pt x="6894" y="18280"/>
                  <a:pt x="6945" y="18297"/>
                  <a:pt x="6991" y="18309"/>
                </a:cubicBezTo>
                <a:cubicBezTo>
                  <a:pt x="6985" y="18314"/>
                  <a:pt x="6985" y="18331"/>
                  <a:pt x="6985" y="18337"/>
                </a:cubicBezTo>
                <a:cubicBezTo>
                  <a:pt x="6940" y="18314"/>
                  <a:pt x="6877" y="18326"/>
                  <a:pt x="6849" y="18275"/>
                </a:cubicBezTo>
                <a:close/>
                <a:moveTo>
                  <a:pt x="11995" y="18173"/>
                </a:moveTo>
                <a:cubicBezTo>
                  <a:pt x="11989" y="18184"/>
                  <a:pt x="11984" y="18195"/>
                  <a:pt x="11978" y="18212"/>
                </a:cubicBezTo>
                <a:cubicBezTo>
                  <a:pt x="11870" y="18246"/>
                  <a:pt x="11768" y="18297"/>
                  <a:pt x="11660" y="18337"/>
                </a:cubicBezTo>
                <a:lnTo>
                  <a:pt x="11655" y="18337"/>
                </a:lnTo>
                <a:lnTo>
                  <a:pt x="11683" y="18303"/>
                </a:lnTo>
                <a:cubicBezTo>
                  <a:pt x="11690" y="18305"/>
                  <a:pt x="11697" y="18305"/>
                  <a:pt x="11704" y="18305"/>
                </a:cubicBezTo>
                <a:cubicBezTo>
                  <a:pt x="11746" y="18305"/>
                  <a:pt x="11786" y="18278"/>
                  <a:pt x="11825" y="18263"/>
                </a:cubicBezTo>
                <a:lnTo>
                  <a:pt x="11802" y="18241"/>
                </a:lnTo>
                <a:lnTo>
                  <a:pt x="11853" y="18212"/>
                </a:lnTo>
                <a:cubicBezTo>
                  <a:pt x="11859" y="18211"/>
                  <a:pt x="11865" y="18210"/>
                  <a:pt x="11872" y="18210"/>
                </a:cubicBezTo>
                <a:cubicBezTo>
                  <a:pt x="11894" y="18210"/>
                  <a:pt x="11917" y="18218"/>
                  <a:pt x="11940" y="18218"/>
                </a:cubicBezTo>
                <a:cubicBezTo>
                  <a:pt x="11953" y="18218"/>
                  <a:pt x="11966" y="18215"/>
                  <a:pt x="11978" y="18207"/>
                </a:cubicBezTo>
                <a:cubicBezTo>
                  <a:pt x="11978" y="18201"/>
                  <a:pt x="11984" y="18184"/>
                  <a:pt x="11989" y="18173"/>
                </a:cubicBezTo>
                <a:close/>
                <a:moveTo>
                  <a:pt x="7416" y="18246"/>
                </a:moveTo>
                <a:cubicBezTo>
                  <a:pt x="7416" y="18258"/>
                  <a:pt x="7422" y="18269"/>
                  <a:pt x="7422" y="18280"/>
                </a:cubicBezTo>
                <a:cubicBezTo>
                  <a:pt x="7507" y="18292"/>
                  <a:pt x="7592" y="18314"/>
                  <a:pt x="7666" y="18365"/>
                </a:cubicBezTo>
                <a:cubicBezTo>
                  <a:pt x="7569" y="18343"/>
                  <a:pt x="7473" y="18297"/>
                  <a:pt x="7371" y="18292"/>
                </a:cubicBezTo>
                <a:cubicBezTo>
                  <a:pt x="7342" y="18286"/>
                  <a:pt x="7325" y="18275"/>
                  <a:pt x="7308" y="18258"/>
                </a:cubicBezTo>
                <a:cubicBezTo>
                  <a:pt x="7310" y="18257"/>
                  <a:pt x="7312" y="18257"/>
                  <a:pt x="7314" y="18257"/>
                </a:cubicBezTo>
                <a:cubicBezTo>
                  <a:pt x="7336" y="18257"/>
                  <a:pt x="7370" y="18276"/>
                  <a:pt x="7391" y="18276"/>
                </a:cubicBezTo>
                <a:cubicBezTo>
                  <a:pt x="7404" y="18276"/>
                  <a:pt x="7413" y="18269"/>
                  <a:pt x="7410" y="18246"/>
                </a:cubicBezTo>
                <a:close/>
                <a:moveTo>
                  <a:pt x="6421" y="18040"/>
                </a:moveTo>
                <a:cubicBezTo>
                  <a:pt x="6457" y="18040"/>
                  <a:pt x="6487" y="18071"/>
                  <a:pt x="6523" y="18071"/>
                </a:cubicBezTo>
                <a:cubicBezTo>
                  <a:pt x="6526" y="18071"/>
                  <a:pt x="6528" y="18071"/>
                  <a:pt x="6531" y="18070"/>
                </a:cubicBezTo>
                <a:cubicBezTo>
                  <a:pt x="6815" y="18207"/>
                  <a:pt x="7149" y="18241"/>
                  <a:pt x="7428" y="18371"/>
                </a:cubicBezTo>
                <a:cubicBezTo>
                  <a:pt x="7308" y="18365"/>
                  <a:pt x="7201" y="18309"/>
                  <a:pt x="7081" y="18280"/>
                </a:cubicBezTo>
                <a:cubicBezTo>
                  <a:pt x="7081" y="18286"/>
                  <a:pt x="7081" y="18297"/>
                  <a:pt x="7081" y="18303"/>
                </a:cubicBezTo>
                <a:cubicBezTo>
                  <a:pt x="7076" y="18292"/>
                  <a:pt x="7064" y="18286"/>
                  <a:pt x="7059" y="18275"/>
                </a:cubicBezTo>
                <a:cubicBezTo>
                  <a:pt x="6900" y="18218"/>
                  <a:pt x="6730" y="18184"/>
                  <a:pt x="6576" y="18110"/>
                </a:cubicBezTo>
                <a:cubicBezTo>
                  <a:pt x="6576" y="18116"/>
                  <a:pt x="6576" y="18133"/>
                  <a:pt x="6571" y="18139"/>
                </a:cubicBezTo>
                <a:cubicBezTo>
                  <a:pt x="6542" y="18076"/>
                  <a:pt x="6457" y="18076"/>
                  <a:pt x="6406" y="18042"/>
                </a:cubicBezTo>
                <a:cubicBezTo>
                  <a:pt x="6411" y="18041"/>
                  <a:pt x="6416" y="18040"/>
                  <a:pt x="6421" y="18040"/>
                </a:cubicBezTo>
                <a:close/>
                <a:moveTo>
                  <a:pt x="7439" y="18354"/>
                </a:moveTo>
                <a:cubicBezTo>
                  <a:pt x="7473" y="18354"/>
                  <a:pt x="7479" y="18365"/>
                  <a:pt x="7462" y="18394"/>
                </a:cubicBezTo>
                <a:cubicBezTo>
                  <a:pt x="7433" y="18394"/>
                  <a:pt x="7422" y="18377"/>
                  <a:pt x="7439" y="18354"/>
                </a:cubicBezTo>
                <a:close/>
                <a:moveTo>
                  <a:pt x="11590" y="18333"/>
                </a:moveTo>
                <a:cubicBezTo>
                  <a:pt x="11604" y="18333"/>
                  <a:pt x="11617" y="18335"/>
                  <a:pt x="11626" y="18337"/>
                </a:cubicBezTo>
                <a:cubicBezTo>
                  <a:pt x="11626" y="18341"/>
                  <a:pt x="11626" y="18345"/>
                  <a:pt x="11626" y="18348"/>
                </a:cubicBezTo>
                <a:cubicBezTo>
                  <a:pt x="11598" y="18360"/>
                  <a:pt x="11575" y="18365"/>
                  <a:pt x="11547" y="18377"/>
                </a:cubicBezTo>
                <a:cubicBezTo>
                  <a:pt x="11541" y="18371"/>
                  <a:pt x="11535" y="18365"/>
                  <a:pt x="11535" y="18360"/>
                </a:cubicBezTo>
                <a:lnTo>
                  <a:pt x="11513" y="18383"/>
                </a:lnTo>
                <a:lnTo>
                  <a:pt x="11484" y="18388"/>
                </a:lnTo>
                <a:lnTo>
                  <a:pt x="11479" y="18371"/>
                </a:lnTo>
                <a:lnTo>
                  <a:pt x="11473" y="18394"/>
                </a:lnTo>
                <a:cubicBezTo>
                  <a:pt x="11456" y="18394"/>
                  <a:pt x="11445" y="18400"/>
                  <a:pt x="11428" y="18400"/>
                </a:cubicBezTo>
                <a:cubicBezTo>
                  <a:pt x="11445" y="18383"/>
                  <a:pt x="11462" y="18371"/>
                  <a:pt x="11473" y="18354"/>
                </a:cubicBezTo>
                <a:cubicBezTo>
                  <a:pt x="11490" y="18354"/>
                  <a:pt x="11507" y="18348"/>
                  <a:pt x="11518" y="18343"/>
                </a:cubicBezTo>
                <a:cubicBezTo>
                  <a:pt x="11518" y="18343"/>
                  <a:pt x="11518" y="18348"/>
                  <a:pt x="11518" y="18348"/>
                </a:cubicBezTo>
                <a:cubicBezTo>
                  <a:pt x="11524" y="18348"/>
                  <a:pt x="11524" y="18343"/>
                  <a:pt x="11524" y="18343"/>
                </a:cubicBezTo>
                <a:cubicBezTo>
                  <a:pt x="11547" y="18336"/>
                  <a:pt x="11571" y="18333"/>
                  <a:pt x="11590" y="18333"/>
                </a:cubicBezTo>
                <a:close/>
                <a:moveTo>
                  <a:pt x="11620" y="18383"/>
                </a:moveTo>
                <a:cubicBezTo>
                  <a:pt x="11620" y="18388"/>
                  <a:pt x="11615" y="18400"/>
                  <a:pt x="11615" y="18411"/>
                </a:cubicBezTo>
                <a:cubicBezTo>
                  <a:pt x="11609" y="18405"/>
                  <a:pt x="11603" y="18394"/>
                  <a:pt x="11603" y="18388"/>
                </a:cubicBezTo>
                <a:cubicBezTo>
                  <a:pt x="11609" y="18383"/>
                  <a:pt x="11615" y="18383"/>
                  <a:pt x="11620" y="18383"/>
                </a:cubicBezTo>
                <a:close/>
                <a:moveTo>
                  <a:pt x="8267" y="18428"/>
                </a:moveTo>
                <a:cubicBezTo>
                  <a:pt x="8273" y="18434"/>
                  <a:pt x="8273" y="18445"/>
                  <a:pt x="8279" y="18451"/>
                </a:cubicBezTo>
                <a:cubicBezTo>
                  <a:pt x="8267" y="18451"/>
                  <a:pt x="8256" y="18451"/>
                  <a:pt x="8250" y="18445"/>
                </a:cubicBezTo>
                <a:cubicBezTo>
                  <a:pt x="8256" y="18439"/>
                  <a:pt x="8262" y="18434"/>
                  <a:pt x="8267" y="18428"/>
                </a:cubicBezTo>
                <a:close/>
                <a:moveTo>
                  <a:pt x="11530" y="18456"/>
                </a:moveTo>
                <a:lnTo>
                  <a:pt x="11524" y="18462"/>
                </a:lnTo>
                <a:lnTo>
                  <a:pt x="11501" y="18462"/>
                </a:lnTo>
                <a:cubicBezTo>
                  <a:pt x="11513" y="18462"/>
                  <a:pt x="11524" y="18456"/>
                  <a:pt x="11530" y="18456"/>
                </a:cubicBezTo>
                <a:close/>
                <a:moveTo>
                  <a:pt x="7505" y="18379"/>
                </a:moveTo>
                <a:cubicBezTo>
                  <a:pt x="7539" y="18379"/>
                  <a:pt x="7574" y="18391"/>
                  <a:pt x="7609" y="18400"/>
                </a:cubicBezTo>
                <a:cubicBezTo>
                  <a:pt x="7683" y="18417"/>
                  <a:pt x="7762" y="18428"/>
                  <a:pt x="7836" y="18468"/>
                </a:cubicBezTo>
                <a:cubicBezTo>
                  <a:pt x="7711" y="18468"/>
                  <a:pt x="7592" y="18417"/>
                  <a:pt x="7473" y="18383"/>
                </a:cubicBezTo>
                <a:cubicBezTo>
                  <a:pt x="7483" y="18380"/>
                  <a:pt x="7494" y="18379"/>
                  <a:pt x="7505" y="18379"/>
                </a:cubicBezTo>
                <a:close/>
                <a:moveTo>
                  <a:pt x="10979" y="18473"/>
                </a:moveTo>
                <a:cubicBezTo>
                  <a:pt x="10979" y="18479"/>
                  <a:pt x="10974" y="18485"/>
                  <a:pt x="10957" y="18490"/>
                </a:cubicBezTo>
                <a:cubicBezTo>
                  <a:pt x="10951" y="18485"/>
                  <a:pt x="10951" y="18479"/>
                  <a:pt x="10951" y="18479"/>
                </a:cubicBezTo>
                <a:cubicBezTo>
                  <a:pt x="10957" y="18479"/>
                  <a:pt x="10968" y="18473"/>
                  <a:pt x="10979" y="18473"/>
                </a:cubicBezTo>
                <a:close/>
                <a:moveTo>
                  <a:pt x="10923" y="18485"/>
                </a:moveTo>
                <a:cubicBezTo>
                  <a:pt x="10915" y="18489"/>
                  <a:pt x="10907" y="18493"/>
                  <a:pt x="10899" y="18493"/>
                </a:cubicBezTo>
                <a:cubicBezTo>
                  <a:pt x="10895" y="18493"/>
                  <a:pt x="10892" y="18492"/>
                  <a:pt x="10889" y="18490"/>
                </a:cubicBezTo>
                <a:lnTo>
                  <a:pt x="10889" y="18485"/>
                </a:lnTo>
                <a:close/>
                <a:moveTo>
                  <a:pt x="8301" y="18473"/>
                </a:moveTo>
                <a:cubicBezTo>
                  <a:pt x="8313" y="18479"/>
                  <a:pt x="8330" y="18485"/>
                  <a:pt x="8341" y="18490"/>
                </a:cubicBezTo>
                <a:lnTo>
                  <a:pt x="8341" y="18496"/>
                </a:lnTo>
                <a:cubicBezTo>
                  <a:pt x="8330" y="18490"/>
                  <a:pt x="8313" y="18485"/>
                  <a:pt x="8296" y="18479"/>
                </a:cubicBezTo>
                <a:cubicBezTo>
                  <a:pt x="8296" y="18479"/>
                  <a:pt x="8301" y="18479"/>
                  <a:pt x="8301" y="18473"/>
                </a:cubicBezTo>
                <a:close/>
                <a:moveTo>
                  <a:pt x="8449" y="18496"/>
                </a:moveTo>
                <a:cubicBezTo>
                  <a:pt x="8449" y="18502"/>
                  <a:pt x="8454" y="18502"/>
                  <a:pt x="8454" y="18502"/>
                </a:cubicBezTo>
                <a:cubicBezTo>
                  <a:pt x="8453" y="18504"/>
                  <a:pt x="8451" y="18504"/>
                  <a:pt x="8449" y="18504"/>
                </a:cubicBezTo>
                <a:cubicBezTo>
                  <a:pt x="8444" y="18504"/>
                  <a:pt x="8439" y="18502"/>
                  <a:pt x="8432" y="18502"/>
                </a:cubicBezTo>
                <a:cubicBezTo>
                  <a:pt x="8437" y="18502"/>
                  <a:pt x="8443" y="18496"/>
                  <a:pt x="8449" y="18496"/>
                </a:cubicBezTo>
                <a:close/>
                <a:moveTo>
                  <a:pt x="11314" y="18462"/>
                </a:moveTo>
                <a:cubicBezTo>
                  <a:pt x="11297" y="18473"/>
                  <a:pt x="11274" y="18490"/>
                  <a:pt x="11263" y="18507"/>
                </a:cubicBezTo>
                <a:cubicBezTo>
                  <a:pt x="11246" y="18513"/>
                  <a:pt x="11223" y="18519"/>
                  <a:pt x="11206" y="18519"/>
                </a:cubicBezTo>
                <a:cubicBezTo>
                  <a:pt x="11240" y="18507"/>
                  <a:pt x="11269" y="18490"/>
                  <a:pt x="11291" y="18468"/>
                </a:cubicBezTo>
                <a:cubicBezTo>
                  <a:pt x="11303" y="18468"/>
                  <a:pt x="11308" y="18462"/>
                  <a:pt x="11314" y="18462"/>
                </a:cubicBezTo>
                <a:close/>
                <a:moveTo>
                  <a:pt x="10253" y="18524"/>
                </a:moveTo>
                <a:cubicBezTo>
                  <a:pt x="10247" y="18536"/>
                  <a:pt x="10236" y="18541"/>
                  <a:pt x="10230" y="18547"/>
                </a:cubicBezTo>
                <a:cubicBezTo>
                  <a:pt x="10236" y="18541"/>
                  <a:pt x="10242" y="18536"/>
                  <a:pt x="10247" y="18524"/>
                </a:cubicBezTo>
                <a:close/>
                <a:moveTo>
                  <a:pt x="10906" y="18541"/>
                </a:moveTo>
                <a:cubicBezTo>
                  <a:pt x="10906" y="18541"/>
                  <a:pt x="10900" y="18541"/>
                  <a:pt x="10900" y="18547"/>
                </a:cubicBezTo>
                <a:cubicBezTo>
                  <a:pt x="10894" y="18547"/>
                  <a:pt x="10889" y="18547"/>
                  <a:pt x="10889" y="18541"/>
                </a:cubicBezTo>
                <a:close/>
                <a:moveTo>
                  <a:pt x="10531" y="18496"/>
                </a:moveTo>
                <a:cubicBezTo>
                  <a:pt x="10554" y="18502"/>
                  <a:pt x="10576" y="18513"/>
                  <a:pt x="10593" y="18519"/>
                </a:cubicBezTo>
                <a:cubicBezTo>
                  <a:pt x="10525" y="18564"/>
                  <a:pt x="10435" y="18553"/>
                  <a:pt x="10350" y="18558"/>
                </a:cubicBezTo>
                <a:cubicBezTo>
                  <a:pt x="10378" y="18553"/>
                  <a:pt x="10401" y="18541"/>
                  <a:pt x="10423" y="18524"/>
                </a:cubicBezTo>
                <a:lnTo>
                  <a:pt x="10429" y="18547"/>
                </a:lnTo>
                <a:cubicBezTo>
                  <a:pt x="10435" y="18541"/>
                  <a:pt x="10446" y="18536"/>
                  <a:pt x="10452" y="18530"/>
                </a:cubicBezTo>
                <a:lnTo>
                  <a:pt x="10469" y="18553"/>
                </a:lnTo>
                <a:lnTo>
                  <a:pt x="10474" y="18541"/>
                </a:lnTo>
                <a:cubicBezTo>
                  <a:pt x="10469" y="18536"/>
                  <a:pt x="10457" y="18524"/>
                  <a:pt x="10446" y="18513"/>
                </a:cubicBezTo>
                <a:lnTo>
                  <a:pt x="10469" y="18513"/>
                </a:lnTo>
                <a:cubicBezTo>
                  <a:pt x="10469" y="18513"/>
                  <a:pt x="10469" y="18513"/>
                  <a:pt x="10474" y="18507"/>
                </a:cubicBezTo>
                <a:lnTo>
                  <a:pt x="10503" y="18507"/>
                </a:lnTo>
                <a:cubicBezTo>
                  <a:pt x="10503" y="18519"/>
                  <a:pt x="10508" y="18536"/>
                  <a:pt x="10508" y="18547"/>
                </a:cubicBezTo>
                <a:cubicBezTo>
                  <a:pt x="10514" y="18541"/>
                  <a:pt x="10531" y="18530"/>
                  <a:pt x="10542" y="18524"/>
                </a:cubicBezTo>
                <a:cubicBezTo>
                  <a:pt x="10537" y="18519"/>
                  <a:pt x="10525" y="18507"/>
                  <a:pt x="10520" y="18502"/>
                </a:cubicBezTo>
                <a:lnTo>
                  <a:pt x="10531" y="18496"/>
                </a:lnTo>
                <a:close/>
                <a:moveTo>
                  <a:pt x="10826" y="18553"/>
                </a:moveTo>
                <a:cubicBezTo>
                  <a:pt x="10826" y="18553"/>
                  <a:pt x="10820" y="18558"/>
                  <a:pt x="10815" y="18558"/>
                </a:cubicBezTo>
                <a:lnTo>
                  <a:pt x="10798" y="18553"/>
                </a:lnTo>
                <a:close/>
                <a:moveTo>
                  <a:pt x="10934" y="18547"/>
                </a:moveTo>
                <a:cubicBezTo>
                  <a:pt x="10934" y="18553"/>
                  <a:pt x="10934" y="18553"/>
                  <a:pt x="10934" y="18553"/>
                </a:cubicBezTo>
                <a:cubicBezTo>
                  <a:pt x="10928" y="18553"/>
                  <a:pt x="10923" y="18558"/>
                  <a:pt x="10923" y="18558"/>
                </a:cubicBezTo>
                <a:cubicBezTo>
                  <a:pt x="10923" y="18553"/>
                  <a:pt x="10928" y="18553"/>
                  <a:pt x="10934" y="18547"/>
                </a:cubicBezTo>
                <a:close/>
                <a:moveTo>
                  <a:pt x="9005" y="18558"/>
                </a:moveTo>
                <a:cubicBezTo>
                  <a:pt x="8971" y="18564"/>
                  <a:pt x="8942" y="18564"/>
                  <a:pt x="8914" y="18564"/>
                </a:cubicBezTo>
                <a:cubicBezTo>
                  <a:pt x="8914" y="18558"/>
                  <a:pt x="8908" y="18558"/>
                  <a:pt x="8908" y="18558"/>
                </a:cubicBezTo>
                <a:close/>
                <a:moveTo>
                  <a:pt x="10094" y="18541"/>
                </a:moveTo>
                <a:cubicBezTo>
                  <a:pt x="10083" y="18547"/>
                  <a:pt x="10072" y="18558"/>
                  <a:pt x="10066" y="18570"/>
                </a:cubicBezTo>
                <a:cubicBezTo>
                  <a:pt x="10060" y="18564"/>
                  <a:pt x="10060" y="18558"/>
                  <a:pt x="10060" y="18553"/>
                </a:cubicBezTo>
                <a:cubicBezTo>
                  <a:pt x="10072" y="18553"/>
                  <a:pt x="10083" y="18547"/>
                  <a:pt x="10094" y="18541"/>
                </a:cubicBezTo>
                <a:close/>
                <a:moveTo>
                  <a:pt x="10054" y="18541"/>
                </a:moveTo>
                <a:lnTo>
                  <a:pt x="10054" y="18541"/>
                </a:lnTo>
                <a:cubicBezTo>
                  <a:pt x="10060" y="18547"/>
                  <a:pt x="10054" y="18558"/>
                  <a:pt x="10049" y="18570"/>
                </a:cubicBezTo>
                <a:cubicBezTo>
                  <a:pt x="10044" y="18571"/>
                  <a:pt x="10039" y="18571"/>
                  <a:pt x="10035" y="18571"/>
                </a:cubicBezTo>
                <a:cubicBezTo>
                  <a:pt x="10017" y="18571"/>
                  <a:pt x="10011" y="18561"/>
                  <a:pt x="10020" y="18547"/>
                </a:cubicBezTo>
                <a:cubicBezTo>
                  <a:pt x="10032" y="18547"/>
                  <a:pt x="10043" y="18547"/>
                  <a:pt x="10054" y="18541"/>
                </a:cubicBezTo>
                <a:close/>
                <a:moveTo>
                  <a:pt x="9822" y="18564"/>
                </a:moveTo>
                <a:cubicBezTo>
                  <a:pt x="9816" y="18570"/>
                  <a:pt x="9811" y="18575"/>
                  <a:pt x="9799" y="18575"/>
                </a:cubicBezTo>
                <a:cubicBezTo>
                  <a:pt x="9793" y="18575"/>
                  <a:pt x="9788" y="18570"/>
                  <a:pt x="9782" y="18570"/>
                </a:cubicBezTo>
                <a:cubicBezTo>
                  <a:pt x="9793" y="18564"/>
                  <a:pt x="9811" y="18564"/>
                  <a:pt x="9822" y="18564"/>
                </a:cubicBezTo>
                <a:close/>
                <a:moveTo>
                  <a:pt x="9958" y="18553"/>
                </a:moveTo>
                <a:cubicBezTo>
                  <a:pt x="9958" y="18558"/>
                  <a:pt x="9952" y="18564"/>
                  <a:pt x="9947" y="18575"/>
                </a:cubicBezTo>
                <a:lnTo>
                  <a:pt x="9947" y="18570"/>
                </a:lnTo>
                <a:cubicBezTo>
                  <a:pt x="9930" y="18570"/>
                  <a:pt x="9924" y="18564"/>
                  <a:pt x="9924" y="18553"/>
                </a:cubicBezTo>
                <a:close/>
                <a:moveTo>
                  <a:pt x="9464" y="18570"/>
                </a:moveTo>
                <a:cubicBezTo>
                  <a:pt x="9464" y="18574"/>
                  <a:pt x="9467" y="18577"/>
                  <a:pt x="9469" y="18581"/>
                </a:cubicBezTo>
                <a:lnTo>
                  <a:pt x="9464" y="18581"/>
                </a:lnTo>
                <a:cubicBezTo>
                  <a:pt x="9459" y="18581"/>
                  <a:pt x="9459" y="18575"/>
                  <a:pt x="9459" y="18570"/>
                </a:cubicBezTo>
                <a:close/>
                <a:moveTo>
                  <a:pt x="10225" y="18530"/>
                </a:moveTo>
                <a:lnTo>
                  <a:pt x="10225" y="18530"/>
                </a:lnTo>
                <a:cubicBezTo>
                  <a:pt x="10219" y="18536"/>
                  <a:pt x="10219" y="18547"/>
                  <a:pt x="10219" y="18553"/>
                </a:cubicBezTo>
                <a:cubicBezTo>
                  <a:pt x="10213" y="18558"/>
                  <a:pt x="10202" y="18558"/>
                  <a:pt x="10196" y="18564"/>
                </a:cubicBezTo>
                <a:cubicBezTo>
                  <a:pt x="10185" y="18570"/>
                  <a:pt x="10174" y="18570"/>
                  <a:pt x="10162" y="18581"/>
                </a:cubicBezTo>
                <a:cubicBezTo>
                  <a:pt x="10157" y="18575"/>
                  <a:pt x="10151" y="18575"/>
                  <a:pt x="10140" y="18575"/>
                </a:cubicBezTo>
                <a:cubicBezTo>
                  <a:pt x="10168" y="18558"/>
                  <a:pt x="10191" y="18536"/>
                  <a:pt x="10225" y="18530"/>
                </a:cubicBezTo>
                <a:close/>
                <a:moveTo>
                  <a:pt x="9584" y="18570"/>
                </a:moveTo>
                <a:cubicBezTo>
                  <a:pt x="9584" y="18575"/>
                  <a:pt x="9589" y="18581"/>
                  <a:pt x="9589" y="18587"/>
                </a:cubicBezTo>
                <a:cubicBezTo>
                  <a:pt x="9584" y="18581"/>
                  <a:pt x="9572" y="18581"/>
                  <a:pt x="9567" y="18581"/>
                </a:cubicBezTo>
                <a:cubicBezTo>
                  <a:pt x="9572" y="18575"/>
                  <a:pt x="9578" y="18575"/>
                  <a:pt x="9584" y="18570"/>
                </a:cubicBezTo>
                <a:close/>
                <a:moveTo>
                  <a:pt x="9704" y="18566"/>
                </a:moveTo>
                <a:cubicBezTo>
                  <a:pt x="9722" y="18566"/>
                  <a:pt x="9741" y="18568"/>
                  <a:pt x="9759" y="18570"/>
                </a:cubicBezTo>
                <a:lnTo>
                  <a:pt x="9759" y="18587"/>
                </a:lnTo>
                <a:lnTo>
                  <a:pt x="9640" y="18587"/>
                </a:lnTo>
                <a:cubicBezTo>
                  <a:pt x="9629" y="18587"/>
                  <a:pt x="9623" y="18581"/>
                  <a:pt x="9612" y="18581"/>
                </a:cubicBezTo>
                <a:cubicBezTo>
                  <a:pt x="9641" y="18570"/>
                  <a:pt x="9672" y="18566"/>
                  <a:pt x="9704" y="18566"/>
                </a:cubicBezTo>
                <a:close/>
                <a:moveTo>
                  <a:pt x="9567" y="18564"/>
                </a:moveTo>
                <a:cubicBezTo>
                  <a:pt x="9572" y="18574"/>
                  <a:pt x="9563" y="18593"/>
                  <a:pt x="9549" y="18593"/>
                </a:cubicBezTo>
                <a:cubicBezTo>
                  <a:pt x="9547" y="18593"/>
                  <a:pt x="9546" y="18593"/>
                  <a:pt x="9544" y="18592"/>
                </a:cubicBezTo>
                <a:lnTo>
                  <a:pt x="9544" y="18587"/>
                </a:lnTo>
                <a:cubicBezTo>
                  <a:pt x="9532" y="18587"/>
                  <a:pt x="9527" y="18575"/>
                  <a:pt x="9527" y="18570"/>
                </a:cubicBezTo>
                <a:cubicBezTo>
                  <a:pt x="9538" y="18570"/>
                  <a:pt x="9555" y="18564"/>
                  <a:pt x="9567" y="18564"/>
                </a:cubicBezTo>
                <a:close/>
                <a:moveTo>
                  <a:pt x="11314" y="18553"/>
                </a:moveTo>
                <a:cubicBezTo>
                  <a:pt x="11303" y="18564"/>
                  <a:pt x="11286" y="18587"/>
                  <a:pt x="11274" y="18598"/>
                </a:cubicBezTo>
                <a:cubicBezTo>
                  <a:pt x="11308" y="18581"/>
                  <a:pt x="11337" y="18570"/>
                  <a:pt x="11371" y="18570"/>
                </a:cubicBezTo>
                <a:cubicBezTo>
                  <a:pt x="11359" y="18564"/>
                  <a:pt x="11331" y="18558"/>
                  <a:pt x="11314" y="18553"/>
                </a:cubicBezTo>
                <a:close/>
                <a:moveTo>
                  <a:pt x="10622" y="18575"/>
                </a:moveTo>
                <a:cubicBezTo>
                  <a:pt x="10576" y="18587"/>
                  <a:pt x="10531" y="18598"/>
                  <a:pt x="10486" y="18615"/>
                </a:cubicBezTo>
                <a:cubicBezTo>
                  <a:pt x="10486" y="18604"/>
                  <a:pt x="10480" y="18598"/>
                  <a:pt x="10474" y="18587"/>
                </a:cubicBezTo>
                <a:lnTo>
                  <a:pt x="10622" y="18575"/>
                </a:lnTo>
                <a:close/>
                <a:moveTo>
                  <a:pt x="7864" y="18464"/>
                </a:moveTo>
                <a:cubicBezTo>
                  <a:pt x="7893" y="18464"/>
                  <a:pt x="7921" y="18479"/>
                  <a:pt x="7950" y="18479"/>
                </a:cubicBezTo>
                <a:cubicBezTo>
                  <a:pt x="8057" y="18496"/>
                  <a:pt x="8165" y="18513"/>
                  <a:pt x="8273" y="18530"/>
                </a:cubicBezTo>
                <a:cubicBezTo>
                  <a:pt x="8449" y="18553"/>
                  <a:pt x="8619" y="18575"/>
                  <a:pt x="8789" y="18598"/>
                </a:cubicBezTo>
                <a:cubicBezTo>
                  <a:pt x="8801" y="18604"/>
                  <a:pt x="8812" y="18609"/>
                  <a:pt x="8823" y="18621"/>
                </a:cubicBezTo>
                <a:cubicBezTo>
                  <a:pt x="8630" y="18609"/>
                  <a:pt x="8443" y="18581"/>
                  <a:pt x="8256" y="18547"/>
                </a:cubicBezTo>
                <a:lnTo>
                  <a:pt x="8239" y="18547"/>
                </a:lnTo>
                <a:lnTo>
                  <a:pt x="8182" y="18536"/>
                </a:lnTo>
                <a:lnTo>
                  <a:pt x="8176" y="18536"/>
                </a:lnTo>
                <a:cubicBezTo>
                  <a:pt x="8131" y="18530"/>
                  <a:pt x="8086" y="18519"/>
                  <a:pt x="8040" y="18513"/>
                </a:cubicBezTo>
                <a:cubicBezTo>
                  <a:pt x="8040" y="18519"/>
                  <a:pt x="8040" y="18524"/>
                  <a:pt x="8040" y="18530"/>
                </a:cubicBezTo>
                <a:cubicBezTo>
                  <a:pt x="7978" y="18485"/>
                  <a:pt x="7904" y="18490"/>
                  <a:pt x="7830" y="18473"/>
                </a:cubicBezTo>
                <a:cubicBezTo>
                  <a:pt x="7842" y="18467"/>
                  <a:pt x="7853" y="18464"/>
                  <a:pt x="7864" y="18464"/>
                </a:cubicBezTo>
                <a:close/>
                <a:moveTo>
                  <a:pt x="8829" y="18598"/>
                </a:moveTo>
                <a:cubicBezTo>
                  <a:pt x="8874" y="18604"/>
                  <a:pt x="8925" y="18609"/>
                  <a:pt x="8976" y="18615"/>
                </a:cubicBezTo>
                <a:lnTo>
                  <a:pt x="8993" y="18615"/>
                </a:lnTo>
                <a:cubicBezTo>
                  <a:pt x="9067" y="18621"/>
                  <a:pt x="9141" y="18615"/>
                  <a:pt x="9215" y="18632"/>
                </a:cubicBezTo>
                <a:cubicBezTo>
                  <a:pt x="9189" y="18637"/>
                  <a:pt x="9162" y="18639"/>
                  <a:pt x="9135" y="18639"/>
                </a:cubicBezTo>
                <a:cubicBezTo>
                  <a:pt x="9076" y="18639"/>
                  <a:pt x="9015" y="18630"/>
                  <a:pt x="8956" y="18630"/>
                </a:cubicBezTo>
                <a:cubicBezTo>
                  <a:pt x="8920" y="18630"/>
                  <a:pt x="8885" y="18633"/>
                  <a:pt x="8852" y="18644"/>
                </a:cubicBezTo>
                <a:cubicBezTo>
                  <a:pt x="8852" y="18634"/>
                  <a:pt x="8852" y="18626"/>
                  <a:pt x="8852" y="18621"/>
                </a:cubicBezTo>
                <a:lnTo>
                  <a:pt x="8835" y="18621"/>
                </a:lnTo>
                <a:cubicBezTo>
                  <a:pt x="8829" y="18615"/>
                  <a:pt x="8829" y="18604"/>
                  <a:pt x="8829" y="18598"/>
                </a:cubicBezTo>
                <a:close/>
                <a:moveTo>
                  <a:pt x="9256" y="18616"/>
                </a:moveTo>
                <a:cubicBezTo>
                  <a:pt x="9274" y="18616"/>
                  <a:pt x="9292" y="18636"/>
                  <a:pt x="9266" y="18649"/>
                </a:cubicBezTo>
                <a:cubicBezTo>
                  <a:pt x="9263" y="18651"/>
                  <a:pt x="9259" y="18652"/>
                  <a:pt x="9255" y="18652"/>
                </a:cubicBezTo>
                <a:cubicBezTo>
                  <a:pt x="9238" y="18652"/>
                  <a:pt x="9220" y="18635"/>
                  <a:pt x="9243" y="18621"/>
                </a:cubicBezTo>
                <a:cubicBezTo>
                  <a:pt x="9247" y="18617"/>
                  <a:pt x="9252" y="18616"/>
                  <a:pt x="9256" y="18616"/>
                </a:cubicBezTo>
                <a:close/>
                <a:moveTo>
                  <a:pt x="9901" y="18558"/>
                </a:moveTo>
                <a:lnTo>
                  <a:pt x="9901" y="18558"/>
                </a:lnTo>
                <a:cubicBezTo>
                  <a:pt x="9890" y="18581"/>
                  <a:pt x="9896" y="18598"/>
                  <a:pt x="9907" y="18615"/>
                </a:cubicBezTo>
                <a:cubicBezTo>
                  <a:pt x="9926" y="18619"/>
                  <a:pt x="9944" y="18621"/>
                  <a:pt x="9962" y="18621"/>
                </a:cubicBezTo>
                <a:cubicBezTo>
                  <a:pt x="10014" y="18621"/>
                  <a:pt x="10064" y="18609"/>
                  <a:pt x="10113" y="18609"/>
                </a:cubicBezTo>
                <a:cubicBezTo>
                  <a:pt x="10120" y="18609"/>
                  <a:pt x="10127" y="18609"/>
                  <a:pt x="10134" y="18609"/>
                </a:cubicBezTo>
                <a:cubicBezTo>
                  <a:pt x="10179" y="18604"/>
                  <a:pt x="10230" y="18615"/>
                  <a:pt x="10264" y="18581"/>
                </a:cubicBezTo>
                <a:cubicBezTo>
                  <a:pt x="10259" y="18581"/>
                  <a:pt x="10247" y="18575"/>
                  <a:pt x="10242" y="18575"/>
                </a:cubicBezTo>
                <a:cubicBezTo>
                  <a:pt x="10259" y="18575"/>
                  <a:pt x="10270" y="18575"/>
                  <a:pt x="10281" y="18570"/>
                </a:cubicBezTo>
                <a:lnTo>
                  <a:pt x="10281" y="18570"/>
                </a:lnTo>
                <a:cubicBezTo>
                  <a:pt x="10273" y="18583"/>
                  <a:pt x="10278" y="18611"/>
                  <a:pt x="10294" y="18611"/>
                </a:cubicBezTo>
                <a:cubicBezTo>
                  <a:pt x="10299" y="18611"/>
                  <a:pt x="10304" y="18609"/>
                  <a:pt x="10310" y="18604"/>
                </a:cubicBezTo>
                <a:cubicBezTo>
                  <a:pt x="10361" y="18598"/>
                  <a:pt x="10412" y="18592"/>
                  <a:pt x="10463" y="18587"/>
                </a:cubicBezTo>
                <a:lnTo>
                  <a:pt x="10463" y="18615"/>
                </a:lnTo>
                <a:lnTo>
                  <a:pt x="10452" y="18615"/>
                </a:lnTo>
                <a:cubicBezTo>
                  <a:pt x="10452" y="18609"/>
                  <a:pt x="10446" y="18598"/>
                  <a:pt x="10440" y="18592"/>
                </a:cubicBezTo>
                <a:cubicBezTo>
                  <a:pt x="10412" y="18604"/>
                  <a:pt x="10389" y="18615"/>
                  <a:pt x="10361" y="18626"/>
                </a:cubicBezTo>
                <a:cubicBezTo>
                  <a:pt x="10335" y="18621"/>
                  <a:pt x="10308" y="18615"/>
                  <a:pt x="10282" y="18615"/>
                </a:cubicBezTo>
                <a:cubicBezTo>
                  <a:pt x="10256" y="18615"/>
                  <a:pt x="10230" y="18621"/>
                  <a:pt x="10208" y="18638"/>
                </a:cubicBezTo>
                <a:lnTo>
                  <a:pt x="10191" y="18638"/>
                </a:lnTo>
                <a:cubicBezTo>
                  <a:pt x="10185" y="18632"/>
                  <a:pt x="10174" y="18621"/>
                  <a:pt x="10174" y="18621"/>
                </a:cubicBezTo>
                <a:cubicBezTo>
                  <a:pt x="10145" y="18626"/>
                  <a:pt x="10123" y="18632"/>
                  <a:pt x="10094" y="18638"/>
                </a:cubicBezTo>
                <a:cubicBezTo>
                  <a:pt x="9969" y="18644"/>
                  <a:pt x="9850" y="18649"/>
                  <a:pt x="9725" y="18661"/>
                </a:cubicBezTo>
                <a:cubicBezTo>
                  <a:pt x="9688" y="18652"/>
                  <a:pt x="9651" y="18650"/>
                  <a:pt x="9613" y="18650"/>
                </a:cubicBezTo>
                <a:cubicBezTo>
                  <a:pt x="9561" y="18650"/>
                  <a:pt x="9508" y="18654"/>
                  <a:pt x="9455" y="18654"/>
                </a:cubicBezTo>
                <a:cubicBezTo>
                  <a:pt x="9417" y="18654"/>
                  <a:pt x="9378" y="18652"/>
                  <a:pt x="9340" y="18644"/>
                </a:cubicBezTo>
                <a:cubicBezTo>
                  <a:pt x="9385" y="18638"/>
                  <a:pt x="9425" y="18632"/>
                  <a:pt x="9470" y="18632"/>
                </a:cubicBezTo>
                <a:lnTo>
                  <a:pt x="9470" y="18638"/>
                </a:lnTo>
                <a:cubicBezTo>
                  <a:pt x="9470" y="18638"/>
                  <a:pt x="9476" y="18632"/>
                  <a:pt x="9476" y="18632"/>
                </a:cubicBezTo>
                <a:cubicBezTo>
                  <a:pt x="9578" y="18626"/>
                  <a:pt x="9680" y="18626"/>
                  <a:pt x="9788" y="18626"/>
                </a:cubicBezTo>
                <a:cubicBezTo>
                  <a:pt x="9793" y="18626"/>
                  <a:pt x="9798" y="18625"/>
                  <a:pt x="9803" y="18625"/>
                </a:cubicBezTo>
                <a:cubicBezTo>
                  <a:pt x="9813" y="18625"/>
                  <a:pt x="9824" y="18626"/>
                  <a:pt x="9835" y="18626"/>
                </a:cubicBezTo>
                <a:cubicBezTo>
                  <a:pt x="9850" y="18626"/>
                  <a:pt x="9864" y="18624"/>
                  <a:pt x="9873" y="18609"/>
                </a:cubicBezTo>
                <a:lnTo>
                  <a:pt x="9833" y="18581"/>
                </a:lnTo>
                <a:cubicBezTo>
                  <a:pt x="9839" y="18575"/>
                  <a:pt x="9839" y="18570"/>
                  <a:pt x="9845" y="18564"/>
                </a:cubicBezTo>
                <a:cubicBezTo>
                  <a:pt x="9862" y="18564"/>
                  <a:pt x="9879" y="18564"/>
                  <a:pt x="9901" y="18558"/>
                </a:cubicBezTo>
                <a:close/>
                <a:moveTo>
                  <a:pt x="10184" y="18694"/>
                </a:moveTo>
                <a:lnTo>
                  <a:pt x="10184" y="18694"/>
                </a:lnTo>
                <a:cubicBezTo>
                  <a:pt x="10184" y="18694"/>
                  <a:pt x="10184" y="18695"/>
                  <a:pt x="10183" y="18695"/>
                </a:cubicBezTo>
                <a:lnTo>
                  <a:pt x="10183" y="18695"/>
                </a:lnTo>
                <a:lnTo>
                  <a:pt x="10185" y="18695"/>
                </a:lnTo>
                <a:cubicBezTo>
                  <a:pt x="10185" y="18694"/>
                  <a:pt x="10184" y="18694"/>
                  <a:pt x="10184" y="18694"/>
                </a:cubicBezTo>
                <a:close/>
                <a:moveTo>
                  <a:pt x="10183" y="18695"/>
                </a:moveTo>
                <a:lnTo>
                  <a:pt x="10134" y="18723"/>
                </a:lnTo>
                <a:cubicBezTo>
                  <a:pt x="10151" y="18723"/>
                  <a:pt x="10162" y="18723"/>
                  <a:pt x="10179" y="18717"/>
                </a:cubicBezTo>
                <a:cubicBezTo>
                  <a:pt x="10179" y="18711"/>
                  <a:pt x="10181" y="18703"/>
                  <a:pt x="10183" y="18695"/>
                </a:cubicBezTo>
                <a:close/>
                <a:moveTo>
                  <a:pt x="10972" y="18764"/>
                </a:moveTo>
                <a:lnTo>
                  <a:pt x="10972" y="18764"/>
                </a:lnTo>
                <a:cubicBezTo>
                  <a:pt x="10970" y="18771"/>
                  <a:pt x="10968" y="18779"/>
                  <a:pt x="10968" y="18785"/>
                </a:cubicBezTo>
                <a:lnTo>
                  <a:pt x="10972" y="18764"/>
                </a:lnTo>
                <a:close/>
                <a:moveTo>
                  <a:pt x="9260" y="18695"/>
                </a:moveTo>
                <a:lnTo>
                  <a:pt x="9260" y="18695"/>
                </a:lnTo>
                <a:cubicBezTo>
                  <a:pt x="9254" y="18712"/>
                  <a:pt x="9243" y="18740"/>
                  <a:pt x="9237" y="18751"/>
                </a:cubicBezTo>
                <a:lnTo>
                  <a:pt x="9311" y="18751"/>
                </a:lnTo>
                <a:cubicBezTo>
                  <a:pt x="9306" y="18763"/>
                  <a:pt x="9289" y="18785"/>
                  <a:pt x="9283" y="18797"/>
                </a:cubicBezTo>
                <a:cubicBezTo>
                  <a:pt x="9260" y="18797"/>
                  <a:pt x="9237" y="18797"/>
                  <a:pt x="9220" y="18780"/>
                </a:cubicBezTo>
                <a:cubicBezTo>
                  <a:pt x="9220" y="18746"/>
                  <a:pt x="9243" y="18717"/>
                  <a:pt x="9260" y="18695"/>
                </a:cubicBezTo>
                <a:close/>
                <a:moveTo>
                  <a:pt x="9345" y="18751"/>
                </a:moveTo>
                <a:cubicBezTo>
                  <a:pt x="9383" y="18751"/>
                  <a:pt x="9421" y="18754"/>
                  <a:pt x="9459" y="18754"/>
                </a:cubicBezTo>
                <a:cubicBezTo>
                  <a:pt x="9478" y="18754"/>
                  <a:pt x="9497" y="18753"/>
                  <a:pt x="9515" y="18751"/>
                </a:cubicBezTo>
                <a:lnTo>
                  <a:pt x="9515" y="18751"/>
                </a:lnTo>
                <a:cubicBezTo>
                  <a:pt x="9504" y="18774"/>
                  <a:pt x="9481" y="18774"/>
                  <a:pt x="9464" y="18785"/>
                </a:cubicBezTo>
                <a:cubicBezTo>
                  <a:pt x="9464" y="18791"/>
                  <a:pt x="9464" y="18802"/>
                  <a:pt x="9464" y="18808"/>
                </a:cubicBezTo>
                <a:cubicBezTo>
                  <a:pt x="9413" y="18785"/>
                  <a:pt x="9351" y="18802"/>
                  <a:pt x="9311" y="18785"/>
                </a:cubicBezTo>
                <a:cubicBezTo>
                  <a:pt x="9311" y="18763"/>
                  <a:pt x="9323" y="18751"/>
                  <a:pt x="9345" y="18751"/>
                </a:cubicBezTo>
                <a:close/>
                <a:moveTo>
                  <a:pt x="9508" y="18788"/>
                </a:moveTo>
                <a:cubicBezTo>
                  <a:pt x="9515" y="18788"/>
                  <a:pt x="9521" y="18792"/>
                  <a:pt x="9521" y="18802"/>
                </a:cubicBezTo>
                <a:cubicBezTo>
                  <a:pt x="9515" y="18808"/>
                  <a:pt x="9498" y="18819"/>
                  <a:pt x="9493" y="18819"/>
                </a:cubicBezTo>
                <a:cubicBezTo>
                  <a:pt x="9469" y="18808"/>
                  <a:pt x="9492" y="18788"/>
                  <a:pt x="9508" y="18788"/>
                </a:cubicBezTo>
                <a:close/>
                <a:moveTo>
                  <a:pt x="9106" y="0"/>
                </a:moveTo>
                <a:cubicBezTo>
                  <a:pt x="9089" y="0"/>
                  <a:pt x="9075" y="23"/>
                  <a:pt x="9062" y="28"/>
                </a:cubicBezTo>
                <a:cubicBezTo>
                  <a:pt x="9051" y="27"/>
                  <a:pt x="9041" y="26"/>
                  <a:pt x="9032" y="26"/>
                </a:cubicBezTo>
                <a:cubicBezTo>
                  <a:pt x="8978" y="26"/>
                  <a:pt x="8935" y="41"/>
                  <a:pt x="8891" y="85"/>
                </a:cubicBezTo>
                <a:cubicBezTo>
                  <a:pt x="8891" y="73"/>
                  <a:pt x="8891" y="50"/>
                  <a:pt x="8891" y="39"/>
                </a:cubicBezTo>
                <a:cubicBezTo>
                  <a:pt x="8886" y="50"/>
                  <a:pt x="8874" y="73"/>
                  <a:pt x="8869" y="85"/>
                </a:cubicBezTo>
                <a:cubicBezTo>
                  <a:pt x="8856" y="76"/>
                  <a:pt x="8841" y="49"/>
                  <a:pt x="8822" y="49"/>
                </a:cubicBezTo>
                <a:cubicBezTo>
                  <a:pt x="8815" y="49"/>
                  <a:pt x="8808" y="53"/>
                  <a:pt x="8801" y="62"/>
                </a:cubicBezTo>
                <a:cubicBezTo>
                  <a:pt x="8761" y="62"/>
                  <a:pt x="8715" y="56"/>
                  <a:pt x="8676" y="56"/>
                </a:cubicBezTo>
                <a:cubicBezTo>
                  <a:pt x="8715" y="79"/>
                  <a:pt x="8767" y="90"/>
                  <a:pt x="8812" y="96"/>
                </a:cubicBezTo>
                <a:lnTo>
                  <a:pt x="8823" y="56"/>
                </a:lnTo>
                <a:cubicBezTo>
                  <a:pt x="8834" y="82"/>
                  <a:pt x="8853" y="96"/>
                  <a:pt x="8874" y="96"/>
                </a:cubicBezTo>
                <a:cubicBezTo>
                  <a:pt x="8885" y="96"/>
                  <a:pt x="8897" y="92"/>
                  <a:pt x="8908" y="85"/>
                </a:cubicBezTo>
                <a:lnTo>
                  <a:pt x="8908" y="85"/>
                </a:lnTo>
                <a:lnTo>
                  <a:pt x="8903" y="119"/>
                </a:lnTo>
                <a:cubicBezTo>
                  <a:pt x="8925" y="85"/>
                  <a:pt x="8948" y="56"/>
                  <a:pt x="8982" y="33"/>
                </a:cubicBezTo>
                <a:cubicBezTo>
                  <a:pt x="9033" y="56"/>
                  <a:pt x="9045" y="107"/>
                  <a:pt x="9050" y="153"/>
                </a:cubicBezTo>
                <a:cubicBezTo>
                  <a:pt x="9096" y="164"/>
                  <a:pt x="9141" y="170"/>
                  <a:pt x="9186" y="175"/>
                </a:cubicBezTo>
                <a:cubicBezTo>
                  <a:pt x="8948" y="192"/>
                  <a:pt x="8715" y="204"/>
                  <a:pt x="8477" y="204"/>
                </a:cubicBezTo>
                <a:cubicBezTo>
                  <a:pt x="8483" y="192"/>
                  <a:pt x="8494" y="175"/>
                  <a:pt x="8506" y="170"/>
                </a:cubicBezTo>
                <a:cubicBezTo>
                  <a:pt x="8500" y="170"/>
                  <a:pt x="8489" y="164"/>
                  <a:pt x="8483" y="164"/>
                </a:cubicBezTo>
                <a:cubicBezTo>
                  <a:pt x="8479" y="196"/>
                  <a:pt x="8464" y="214"/>
                  <a:pt x="8439" y="214"/>
                </a:cubicBezTo>
                <a:cubicBezTo>
                  <a:pt x="8429" y="214"/>
                  <a:pt x="8417" y="210"/>
                  <a:pt x="8403" y="204"/>
                </a:cubicBezTo>
                <a:lnTo>
                  <a:pt x="8454" y="170"/>
                </a:lnTo>
                <a:cubicBezTo>
                  <a:pt x="8437" y="170"/>
                  <a:pt x="8420" y="175"/>
                  <a:pt x="8409" y="175"/>
                </a:cubicBezTo>
                <a:cubicBezTo>
                  <a:pt x="8403" y="192"/>
                  <a:pt x="8403" y="204"/>
                  <a:pt x="8392" y="215"/>
                </a:cubicBezTo>
                <a:cubicBezTo>
                  <a:pt x="8324" y="221"/>
                  <a:pt x="8250" y="221"/>
                  <a:pt x="8176" y="226"/>
                </a:cubicBezTo>
                <a:cubicBezTo>
                  <a:pt x="8173" y="226"/>
                  <a:pt x="8169" y="226"/>
                  <a:pt x="8166" y="226"/>
                </a:cubicBezTo>
                <a:cubicBezTo>
                  <a:pt x="8112" y="226"/>
                  <a:pt x="8048" y="251"/>
                  <a:pt x="7990" y="251"/>
                </a:cubicBezTo>
                <a:cubicBezTo>
                  <a:pt x="7959" y="251"/>
                  <a:pt x="7929" y="244"/>
                  <a:pt x="7904" y="221"/>
                </a:cubicBezTo>
                <a:cubicBezTo>
                  <a:pt x="7864" y="221"/>
                  <a:pt x="7819" y="215"/>
                  <a:pt x="7779" y="209"/>
                </a:cubicBezTo>
                <a:lnTo>
                  <a:pt x="7751" y="232"/>
                </a:lnTo>
                <a:cubicBezTo>
                  <a:pt x="7741" y="227"/>
                  <a:pt x="7730" y="224"/>
                  <a:pt x="7721" y="224"/>
                </a:cubicBezTo>
                <a:cubicBezTo>
                  <a:pt x="7699" y="224"/>
                  <a:pt x="7681" y="238"/>
                  <a:pt x="7677" y="266"/>
                </a:cubicBezTo>
                <a:cubicBezTo>
                  <a:pt x="7706" y="266"/>
                  <a:pt x="7728" y="266"/>
                  <a:pt x="7751" y="260"/>
                </a:cubicBezTo>
                <a:lnTo>
                  <a:pt x="7751" y="260"/>
                </a:lnTo>
                <a:cubicBezTo>
                  <a:pt x="7717" y="277"/>
                  <a:pt x="7683" y="283"/>
                  <a:pt x="7643" y="289"/>
                </a:cubicBezTo>
                <a:cubicBezTo>
                  <a:pt x="7649" y="277"/>
                  <a:pt x="7649" y="255"/>
                  <a:pt x="7654" y="243"/>
                </a:cubicBezTo>
                <a:lnTo>
                  <a:pt x="7654" y="243"/>
                </a:lnTo>
                <a:cubicBezTo>
                  <a:pt x="7637" y="249"/>
                  <a:pt x="7615" y="260"/>
                  <a:pt x="7598" y="272"/>
                </a:cubicBezTo>
                <a:cubicBezTo>
                  <a:pt x="7598" y="249"/>
                  <a:pt x="7598" y="226"/>
                  <a:pt x="7598" y="204"/>
                </a:cubicBezTo>
                <a:cubicBezTo>
                  <a:pt x="7626" y="198"/>
                  <a:pt x="7643" y="192"/>
                  <a:pt x="7666" y="187"/>
                </a:cubicBezTo>
                <a:cubicBezTo>
                  <a:pt x="7671" y="187"/>
                  <a:pt x="7683" y="192"/>
                  <a:pt x="7689" y="198"/>
                </a:cubicBezTo>
                <a:cubicBezTo>
                  <a:pt x="7745" y="192"/>
                  <a:pt x="7796" y="175"/>
                  <a:pt x="7853" y="147"/>
                </a:cubicBezTo>
                <a:lnTo>
                  <a:pt x="7898" y="175"/>
                </a:lnTo>
                <a:cubicBezTo>
                  <a:pt x="7898" y="164"/>
                  <a:pt x="7904" y="136"/>
                  <a:pt x="7904" y="124"/>
                </a:cubicBezTo>
                <a:cubicBezTo>
                  <a:pt x="7879" y="117"/>
                  <a:pt x="7854" y="114"/>
                  <a:pt x="7829" y="114"/>
                </a:cubicBezTo>
                <a:cubicBezTo>
                  <a:pt x="7758" y="114"/>
                  <a:pt x="7686" y="137"/>
                  <a:pt x="7615" y="141"/>
                </a:cubicBezTo>
                <a:lnTo>
                  <a:pt x="7620" y="113"/>
                </a:lnTo>
                <a:lnTo>
                  <a:pt x="7620" y="113"/>
                </a:lnTo>
                <a:cubicBezTo>
                  <a:pt x="7615" y="119"/>
                  <a:pt x="7609" y="136"/>
                  <a:pt x="7609" y="147"/>
                </a:cubicBezTo>
                <a:cubicBezTo>
                  <a:pt x="7558" y="147"/>
                  <a:pt x="7507" y="153"/>
                  <a:pt x="7462" y="175"/>
                </a:cubicBezTo>
                <a:cubicBezTo>
                  <a:pt x="7451" y="174"/>
                  <a:pt x="7440" y="173"/>
                  <a:pt x="7430" y="173"/>
                </a:cubicBezTo>
                <a:cubicBezTo>
                  <a:pt x="7404" y="173"/>
                  <a:pt x="7383" y="181"/>
                  <a:pt x="7371" y="209"/>
                </a:cubicBezTo>
                <a:cubicBezTo>
                  <a:pt x="7365" y="204"/>
                  <a:pt x="7359" y="187"/>
                  <a:pt x="7354" y="175"/>
                </a:cubicBezTo>
                <a:cubicBezTo>
                  <a:pt x="7354" y="187"/>
                  <a:pt x="7348" y="215"/>
                  <a:pt x="7348" y="226"/>
                </a:cubicBezTo>
                <a:cubicBezTo>
                  <a:pt x="7337" y="221"/>
                  <a:pt x="7308" y="209"/>
                  <a:pt x="7291" y="204"/>
                </a:cubicBezTo>
                <a:cubicBezTo>
                  <a:pt x="7291" y="209"/>
                  <a:pt x="7286" y="221"/>
                  <a:pt x="7286" y="226"/>
                </a:cubicBezTo>
                <a:cubicBezTo>
                  <a:pt x="7310" y="229"/>
                  <a:pt x="7336" y="233"/>
                  <a:pt x="7361" y="233"/>
                </a:cubicBezTo>
                <a:cubicBezTo>
                  <a:pt x="7396" y="233"/>
                  <a:pt x="7430" y="225"/>
                  <a:pt x="7456" y="192"/>
                </a:cubicBezTo>
                <a:cubicBezTo>
                  <a:pt x="7467" y="198"/>
                  <a:pt x="7490" y="209"/>
                  <a:pt x="7501" y="221"/>
                </a:cubicBezTo>
                <a:cubicBezTo>
                  <a:pt x="7530" y="209"/>
                  <a:pt x="7564" y="204"/>
                  <a:pt x="7592" y="198"/>
                </a:cubicBezTo>
                <a:lnTo>
                  <a:pt x="7592" y="198"/>
                </a:lnTo>
                <a:cubicBezTo>
                  <a:pt x="7586" y="215"/>
                  <a:pt x="7581" y="255"/>
                  <a:pt x="7575" y="272"/>
                </a:cubicBezTo>
                <a:lnTo>
                  <a:pt x="7530" y="255"/>
                </a:lnTo>
                <a:lnTo>
                  <a:pt x="7530" y="306"/>
                </a:lnTo>
                <a:cubicBezTo>
                  <a:pt x="7524" y="306"/>
                  <a:pt x="7507" y="317"/>
                  <a:pt x="7501" y="317"/>
                </a:cubicBezTo>
                <a:lnTo>
                  <a:pt x="7501" y="260"/>
                </a:lnTo>
                <a:cubicBezTo>
                  <a:pt x="7484" y="272"/>
                  <a:pt x="7473" y="294"/>
                  <a:pt x="7462" y="311"/>
                </a:cubicBezTo>
                <a:cubicBezTo>
                  <a:pt x="7450" y="317"/>
                  <a:pt x="7433" y="323"/>
                  <a:pt x="7416" y="328"/>
                </a:cubicBezTo>
                <a:cubicBezTo>
                  <a:pt x="7433" y="311"/>
                  <a:pt x="7456" y="306"/>
                  <a:pt x="7462" y="289"/>
                </a:cubicBezTo>
                <a:cubicBezTo>
                  <a:pt x="7454" y="283"/>
                  <a:pt x="7447" y="280"/>
                  <a:pt x="7440" y="280"/>
                </a:cubicBezTo>
                <a:cubicBezTo>
                  <a:pt x="7410" y="280"/>
                  <a:pt x="7392" y="336"/>
                  <a:pt x="7359" y="346"/>
                </a:cubicBezTo>
                <a:cubicBezTo>
                  <a:pt x="7337" y="346"/>
                  <a:pt x="7291" y="340"/>
                  <a:pt x="7269" y="340"/>
                </a:cubicBezTo>
                <a:cubicBezTo>
                  <a:pt x="7280" y="328"/>
                  <a:pt x="7297" y="306"/>
                  <a:pt x="7308" y="294"/>
                </a:cubicBezTo>
                <a:lnTo>
                  <a:pt x="7308" y="294"/>
                </a:lnTo>
                <a:cubicBezTo>
                  <a:pt x="7285" y="313"/>
                  <a:pt x="7257" y="324"/>
                  <a:pt x="7229" y="324"/>
                </a:cubicBezTo>
                <a:cubicBezTo>
                  <a:pt x="7224" y="324"/>
                  <a:pt x="7218" y="324"/>
                  <a:pt x="7212" y="323"/>
                </a:cubicBezTo>
                <a:lnTo>
                  <a:pt x="7212" y="323"/>
                </a:lnTo>
                <a:cubicBezTo>
                  <a:pt x="7229" y="328"/>
                  <a:pt x="7257" y="340"/>
                  <a:pt x="7269" y="346"/>
                </a:cubicBezTo>
                <a:cubicBezTo>
                  <a:pt x="7256" y="360"/>
                  <a:pt x="7243" y="367"/>
                  <a:pt x="7231" y="367"/>
                </a:cubicBezTo>
                <a:cubicBezTo>
                  <a:pt x="7211" y="367"/>
                  <a:pt x="7192" y="350"/>
                  <a:pt x="7178" y="328"/>
                </a:cubicBezTo>
                <a:cubicBezTo>
                  <a:pt x="7172" y="340"/>
                  <a:pt x="7161" y="363"/>
                  <a:pt x="7155" y="374"/>
                </a:cubicBezTo>
                <a:cubicBezTo>
                  <a:pt x="7093" y="402"/>
                  <a:pt x="7030" y="414"/>
                  <a:pt x="6968" y="436"/>
                </a:cubicBezTo>
                <a:cubicBezTo>
                  <a:pt x="6979" y="414"/>
                  <a:pt x="6996" y="391"/>
                  <a:pt x="7008" y="363"/>
                </a:cubicBezTo>
                <a:lnTo>
                  <a:pt x="7008" y="363"/>
                </a:lnTo>
                <a:cubicBezTo>
                  <a:pt x="6974" y="380"/>
                  <a:pt x="6957" y="408"/>
                  <a:pt x="6951" y="442"/>
                </a:cubicBezTo>
                <a:cubicBezTo>
                  <a:pt x="6934" y="431"/>
                  <a:pt x="6917" y="414"/>
                  <a:pt x="6906" y="397"/>
                </a:cubicBezTo>
                <a:lnTo>
                  <a:pt x="6906" y="397"/>
                </a:lnTo>
                <a:cubicBezTo>
                  <a:pt x="6911" y="419"/>
                  <a:pt x="6917" y="436"/>
                  <a:pt x="6917" y="453"/>
                </a:cubicBezTo>
                <a:cubicBezTo>
                  <a:pt x="6871" y="453"/>
                  <a:pt x="6832" y="476"/>
                  <a:pt x="6792" y="493"/>
                </a:cubicBezTo>
                <a:cubicBezTo>
                  <a:pt x="6792" y="482"/>
                  <a:pt x="6798" y="459"/>
                  <a:pt x="6798" y="448"/>
                </a:cubicBezTo>
                <a:lnTo>
                  <a:pt x="6798" y="448"/>
                </a:lnTo>
                <a:cubicBezTo>
                  <a:pt x="6786" y="453"/>
                  <a:pt x="6764" y="453"/>
                  <a:pt x="6752" y="459"/>
                </a:cubicBezTo>
                <a:cubicBezTo>
                  <a:pt x="6803" y="499"/>
                  <a:pt x="6741" y="521"/>
                  <a:pt x="6707" y="533"/>
                </a:cubicBezTo>
                <a:lnTo>
                  <a:pt x="6701" y="533"/>
                </a:lnTo>
                <a:lnTo>
                  <a:pt x="6690" y="516"/>
                </a:lnTo>
                <a:cubicBezTo>
                  <a:pt x="6690" y="521"/>
                  <a:pt x="6690" y="527"/>
                  <a:pt x="6690" y="538"/>
                </a:cubicBezTo>
                <a:cubicBezTo>
                  <a:pt x="6645" y="550"/>
                  <a:pt x="6599" y="567"/>
                  <a:pt x="6559" y="589"/>
                </a:cubicBezTo>
                <a:cubicBezTo>
                  <a:pt x="6531" y="601"/>
                  <a:pt x="6508" y="612"/>
                  <a:pt x="6486" y="624"/>
                </a:cubicBezTo>
                <a:cubicBezTo>
                  <a:pt x="6480" y="629"/>
                  <a:pt x="6474" y="629"/>
                  <a:pt x="6469" y="629"/>
                </a:cubicBezTo>
                <a:cubicBezTo>
                  <a:pt x="6463" y="633"/>
                  <a:pt x="6457" y="634"/>
                  <a:pt x="6450" y="634"/>
                </a:cubicBezTo>
                <a:cubicBezTo>
                  <a:pt x="6436" y="634"/>
                  <a:pt x="6421" y="629"/>
                  <a:pt x="6406" y="629"/>
                </a:cubicBezTo>
                <a:cubicBezTo>
                  <a:pt x="6401" y="641"/>
                  <a:pt x="6389" y="658"/>
                  <a:pt x="6384" y="675"/>
                </a:cubicBezTo>
                <a:cubicBezTo>
                  <a:pt x="6378" y="663"/>
                  <a:pt x="6367" y="652"/>
                  <a:pt x="6361" y="641"/>
                </a:cubicBezTo>
                <a:cubicBezTo>
                  <a:pt x="6344" y="652"/>
                  <a:pt x="6332" y="658"/>
                  <a:pt x="6315" y="663"/>
                </a:cubicBezTo>
                <a:cubicBezTo>
                  <a:pt x="6315" y="663"/>
                  <a:pt x="6310" y="663"/>
                  <a:pt x="6310" y="658"/>
                </a:cubicBezTo>
                <a:cubicBezTo>
                  <a:pt x="6298" y="658"/>
                  <a:pt x="6281" y="669"/>
                  <a:pt x="6276" y="680"/>
                </a:cubicBezTo>
                <a:cubicBezTo>
                  <a:pt x="6270" y="682"/>
                  <a:pt x="6265" y="685"/>
                  <a:pt x="6260" y="687"/>
                </a:cubicBezTo>
                <a:lnTo>
                  <a:pt x="6260" y="687"/>
                </a:lnTo>
                <a:cubicBezTo>
                  <a:pt x="6259" y="687"/>
                  <a:pt x="6259" y="686"/>
                  <a:pt x="6259" y="686"/>
                </a:cubicBezTo>
                <a:cubicBezTo>
                  <a:pt x="6259" y="686"/>
                  <a:pt x="6259" y="687"/>
                  <a:pt x="6259" y="687"/>
                </a:cubicBezTo>
                <a:lnTo>
                  <a:pt x="6259" y="687"/>
                </a:lnTo>
                <a:cubicBezTo>
                  <a:pt x="6259" y="687"/>
                  <a:pt x="6259" y="687"/>
                  <a:pt x="6260" y="687"/>
                </a:cubicBezTo>
                <a:lnTo>
                  <a:pt x="6260" y="687"/>
                </a:lnTo>
                <a:cubicBezTo>
                  <a:pt x="6265" y="693"/>
                  <a:pt x="6276" y="703"/>
                  <a:pt x="6281" y="709"/>
                </a:cubicBezTo>
                <a:cubicBezTo>
                  <a:pt x="6304" y="697"/>
                  <a:pt x="6338" y="692"/>
                  <a:pt x="6367" y="680"/>
                </a:cubicBezTo>
                <a:lnTo>
                  <a:pt x="6367" y="680"/>
                </a:lnTo>
                <a:cubicBezTo>
                  <a:pt x="6338" y="697"/>
                  <a:pt x="6310" y="709"/>
                  <a:pt x="6281" y="726"/>
                </a:cubicBezTo>
                <a:cubicBezTo>
                  <a:pt x="6287" y="737"/>
                  <a:pt x="6298" y="754"/>
                  <a:pt x="6304" y="771"/>
                </a:cubicBezTo>
                <a:cubicBezTo>
                  <a:pt x="6344" y="737"/>
                  <a:pt x="6395" y="714"/>
                  <a:pt x="6446" y="697"/>
                </a:cubicBezTo>
                <a:cubicBezTo>
                  <a:pt x="6446" y="686"/>
                  <a:pt x="6457" y="669"/>
                  <a:pt x="6463" y="663"/>
                </a:cubicBezTo>
                <a:cubicBezTo>
                  <a:pt x="6474" y="669"/>
                  <a:pt x="6486" y="680"/>
                  <a:pt x="6491" y="686"/>
                </a:cubicBezTo>
                <a:cubicBezTo>
                  <a:pt x="6514" y="663"/>
                  <a:pt x="6531" y="646"/>
                  <a:pt x="6554" y="624"/>
                </a:cubicBezTo>
                <a:cubicBezTo>
                  <a:pt x="6557" y="625"/>
                  <a:pt x="6561" y="626"/>
                  <a:pt x="6565" y="626"/>
                </a:cubicBezTo>
                <a:cubicBezTo>
                  <a:pt x="6575" y="626"/>
                  <a:pt x="6585" y="622"/>
                  <a:pt x="6593" y="618"/>
                </a:cubicBezTo>
                <a:cubicBezTo>
                  <a:pt x="6597" y="618"/>
                  <a:pt x="6601" y="618"/>
                  <a:pt x="6604" y="618"/>
                </a:cubicBezTo>
                <a:cubicBezTo>
                  <a:pt x="6668" y="618"/>
                  <a:pt x="6728" y="572"/>
                  <a:pt x="6792" y="567"/>
                </a:cubicBezTo>
                <a:lnTo>
                  <a:pt x="6792" y="567"/>
                </a:lnTo>
                <a:cubicBezTo>
                  <a:pt x="6628" y="629"/>
                  <a:pt x="6463" y="703"/>
                  <a:pt x="6315" y="799"/>
                </a:cubicBezTo>
                <a:cubicBezTo>
                  <a:pt x="6315" y="799"/>
                  <a:pt x="6315" y="799"/>
                  <a:pt x="6315" y="805"/>
                </a:cubicBezTo>
                <a:cubicBezTo>
                  <a:pt x="6276" y="816"/>
                  <a:pt x="6236" y="833"/>
                  <a:pt x="6196" y="856"/>
                </a:cubicBezTo>
                <a:cubicBezTo>
                  <a:pt x="6196" y="845"/>
                  <a:pt x="6185" y="822"/>
                  <a:pt x="6185" y="816"/>
                </a:cubicBezTo>
                <a:cubicBezTo>
                  <a:pt x="6168" y="816"/>
                  <a:pt x="6134" y="822"/>
                  <a:pt x="6111" y="828"/>
                </a:cubicBezTo>
                <a:cubicBezTo>
                  <a:pt x="6111" y="839"/>
                  <a:pt x="6106" y="856"/>
                  <a:pt x="6106" y="873"/>
                </a:cubicBezTo>
                <a:lnTo>
                  <a:pt x="6140" y="862"/>
                </a:lnTo>
                <a:lnTo>
                  <a:pt x="6140" y="862"/>
                </a:lnTo>
                <a:cubicBezTo>
                  <a:pt x="6128" y="873"/>
                  <a:pt x="6100" y="890"/>
                  <a:pt x="6088" y="896"/>
                </a:cubicBezTo>
                <a:cubicBezTo>
                  <a:pt x="6088" y="885"/>
                  <a:pt x="6094" y="868"/>
                  <a:pt x="6100" y="862"/>
                </a:cubicBezTo>
                <a:cubicBezTo>
                  <a:pt x="6094" y="856"/>
                  <a:pt x="6077" y="845"/>
                  <a:pt x="6071" y="839"/>
                </a:cubicBezTo>
                <a:cubicBezTo>
                  <a:pt x="6043" y="850"/>
                  <a:pt x="6015" y="862"/>
                  <a:pt x="5986" y="873"/>
                </a:cubicBezTo>
                <a:lnTo>
                  <a:pt x="5992" y="896"/>
                </a:lnTo>
                <a:cubicBezTo>
                  <a:pt x="6006" y="893"/>
                  <a:pt x="6020" y="892"/>
                  <a:pt x="6035" y="892"/>
                </a:cubicBezTo>
                <a:cubicBezTo>
                  <a:pt x="6049" y="892"/>
                  <a:pt x="6063" y="893"/>
                  <a:pt x="6077" y="896"/>
                </a:cubicBezTo>
                <a:cubicBezTo>
                  <a:pt x="6043" y="896"/>
                  <a:pt x="6015" y="907"/>
                  <a:pt x="5992" y="930"/>
                </a:cubicBezTo>
                <a:lnTo>
                  <a:pt x="5975" y="879"/>
                </a:lnTo>
                <a:cubicBezTo>
                  <a:pt x="5947" y="890"/>
                  <a:pt x="5918" y="902"/>
                  <a:pt x="5890" y="913"/>
                </a:cubicBezTo>
                <a:lnTo>
                  <a:pt x="5981" y="913"/>
                </a:lnTo>
                <a:cubicBezTo>
                  <a:pt x="5967" y="927"/>
                  <a:pt x="5949" y="937"/>
                  <a:pt x="5927" y="937"/>
                </a:cubicBezTo>
                <a:cubicBezTo>
                  <a:pt x="5922" y="937"/>
                  <a:pt x="5918" y="937"/>
                  <a:pt x="5913" y="936"/>
                </a:cubicBezTo>
                <a:cubicBezTo>
                  <a:pt x="5862" y="970"/>
                  <a:pt x="5805" y="981"/>
                  <a:pt x="5754" y="1009"/>
                </a:cubicBezTo>
                <a:lnTo>
                  <a:pt x="5737" y="981"/>
                </a:lnTo>
                <a:cubicBezTo>
                  <a:pt x="5731" y="998"/>
                  <a:pt x="5720" y="1021"/>
                  <a:pt x="5714" y="1038"/>
                </a:cubicBezTo>
                <a:cubicBezTo>
                  <a:pt x="5708" y="1021"/>
                  <a:pt x="5691" y="1009"/>
                  <a:pt x="5680" y="992"/>
                </a:cubicBezTo>
                <a:cubicBezTo>
                  <a:pt x="5674" y="1015"/>
                  <a:pt x="5663" y="1038"/>
                  <a:pt x="5646" y="1060"/>
                </a:cubicBezTo>
                <a:cubicBezTo>
                  <a:pt x="5629" y="1060"/>
                  <a:pt x="5612" y="1066"/>
                  <a:pt x="5595" y="1072"/>
                </a:cubicBezTo>
                <a:cubicBezTo>
                  <a:pt x="5612" y="1049"/>
                  <a:pt x="5629" y="1026"/>
                  <a:pt x="5635" y="1004"/>
                </a:cubicBezTo>
                <a:lnTo>
                  <a:pt x="5635" y="1004"/>
                </a:lnTo>
                <a:cubicBezTo>
                  <a:pt x="5623" y="1009"/>
                  <a:pt x="5595" y="1026"/>
                  <a:pt x="5584" y="1038"/>
                </a:cubicBezTo>
                <a:cubicBezTo>
                  <a:pt x="5578" y="1026"/>
                  <a:pt x="5567" y="1009"/>
                  <a:pt x="5567" y="998"/>
                </a:cubicBezTo>
                <a:cubicBezTo>
                  <a:pt x="5561" y="1015"/>
                  <a:pt x="5555" y="1043"/>
                  <a:pt x="5555" y="1055"/>
                </a:cubicBezTo>
                <a:cubicBezTo>
                  <a:pt x="5539" y="1055"/>
                  <a:pt x="5513" y="1066"/>
                  <a:pt x="5496" y="1066"/>
                </a:cubicBezTo>
                <a:cubicBezTo>
                  <a:pt x="5482" y="1066"/>
                  <a:pt x="5473" y="1060"/>
                  <a:pt x="5476" y="1038"/>
                </a:cubicBezTo>
                <a:lnTo>
                  <a:pt x="5476" y="1038"/>
                </a:lnTo>
                <a:lnTo>
                  <a:pt x="5481" y="1043"/>
                </a:lnTo>
                <a:cubicBezTo>
                  <a:pt x="5532" y="981"/>
                  <a:pt x="5652" y="998"/>
                  <a:pt x="5680" y="907"/>
                </a:cubicBezTo>
                <a:cubicBezTo>
                  <a:pt x="5680" y="919"/>
                  <a:pt x="5686" y="936"/>
                  <a:pt x="5691" y="941"/>
                </a:cubicBezTo>
                <a:cubicBezTo>
                  <a:pt x="5879" y="879"/>
                  <a:pt x="6060" y="788"/>
                  <a:pt x="6253" y="731"/>
                </a:cubicBezTo>
                <a:cubicBezTo>
                  <a:pt x="6259" y="715"/>
                  <a:pt x="6259" y="704"/>
                  <a:pt x="6259" y="687"/>
                </a:cubicBezTo>
                <a:lnTo>
                  <a:pt x="6259" y="687"/>
                </a:lnTo>
                <a:cubicBezTo>
                  <a:pt x="6099" y="750"/>
                  <a:pt x="5936" y="773"/>
                  <a:pt x="5782" y="839"/>
                </a:cubicBezTo>
                <a:cubicBezTo>
                  <a:pt x="5759" y="879"/>
                  <a:pt x="5714" y="868"/>
                  <a:pt x="5674" y="873"/>
                </a:cubicBezTo>
                <a:cubicBezTo>
                  <a:pt x="5635" y="902"/>
                  <a:pt x="5589" y="924"/>
                  <a:pt x="5544" y="941"/>
                </a:cubicBezTo>
                <a:cubicBezTo>
                  <a:pt x="5538" y="947"/>
                  <a:pt x="5527" y="958"/>
                  <a:pt x="5521" y="964"/>
                </a:cubicBezTo>
                <a:cubicBezTo>
                  <a:pt x="5498" y="964"/>
                  <a:pt x="5476" y="970"/>
                  <a:pt x="5447" y="970"/>
                </a:cubicBezTo>
                <a:cubicBezTo>
                  <a:pt x="5430" y="981"/>
                  <a:pt x="5413" y="992"/>
                  <a:pt x="5396" y="1009"/>
                </a:cubicBezTo>
                <a:cubicBezTo>
                  <a:pt x="5391" y="1004"/>
                  <a:pt x="5374" y="998"/>
                  <a:pt x="5368" y="998"/>
                </a:cubicBezTo>
                <a:lnTo>
                  <a:pt x="5374" y="1015"/>
                </a:lnTo>
                <a:cubicBezTo>
                  <a:pt x="5340" y="1026"/>
                  <a:pt x="5306" y="1038"/>
                  <a:pt x="5271" y="1055"/>
                </a:cubicBezTo>
                <a:cubicBezTo>
                  <a:pt x="5271" y="1049"/>
                  <a:pt x="5266" y="1043"/>
                  <a:pt x="5260" y="1038"/>
                </a:cubicBezTo>
                <a:cubicBezTo>
                  <a:pt x="5254" y="1049"/>
                  <a:pt x="5249" y="1066"/>
                  <a:pt x="5243" y="1072"/>
                </a:cubicBezTo>
                <a:cubicBezTo>
                  <a:pt x="5175" y="1072"/>
                  <a:pt x="5130" y="1146"/>
                  <a:pt x="5062" y="1151"/>
                </a:cubicBezTo>
                <a:cubicBezTo>
                  <a:pt x="4993" y="1236"/>
                  <a:pt x="4874" y="1242"/>
                  <a:pt x="4789" y="1304"/>
                </a:cubicBezTo>
                <a:cubicBezTo>
                  <a:pt x="4789" y="1316"/>
                  <a:pt x="4789" y="1338"/>
                  <a:pt x="4789" y="1344"/>
                </a:cubicBezTo>
                <a:cubicBezTo>
                  <a:pt x="4778" y="1344"/>
                  <a:pt x="4761" y="1333"/>
                  <a:pt x="4749" y="1333"/>
                </a:cubicBezTo>
                <a:cubicBezTo>
                  <a:pt x="4642" y="1395"/>
                  <a:pt x="4511" y="1424"/>
                  <a:pt x="4420" y="1514"/>
                </a:cubicBezTo>
                <a:cubicBezTo>
                  <a:pt x="4426" y="1520"/>
                  <a:pt x="4432" y="1537"/>
                  <a:pt x="4437" y="1543"/>
                </a:cubicBezTo>
                <a:cubicBezTo>
                  <a:pt x="4488" y="1514"/>
                  <a:pt x="4540" y="1480"/>
                  <a:pt x="4585" y="1446"/>
                </a:cubicBezTo>
                <a:cubicBezTo>
                  <a:pt x="4596" y="1446"/>
                  <a:pt x="4608" y="1452"/>
                  <a:pt x="4613" y="1452"/>
                </a:cubicBezTo>
                <a:cubicBezTo>
                  <a:pt x="4681" y="1395"/>
                  <a:pt x="4778" y="1367"/>
                  <a:pt x="4857" y="1327"/>
                </a:cubicBezTo>
                <a:cubicBezTo>
                  <a:pt x="4857" y="1321"/>
                  <a:pt x="4863" y="1304"/>
                  <a:pt x="4863" y="1293"/>
                </a:cubicBezTo>
                <a:cubicBezTo>
                  <a:pt x="4886" y="1293"/>
                  <a:pt x="4908" y="1293"/>
                  <a:pt x="4937" y="1287"/>
                </a:cubicBezTo>
                <a:cubicBezTo>
                  <a:pt x="4942" y="1276"/>
                  <a:pt x="4948" y="1248"/>
                  <a:pt x="4954" y="1236"/>
                </a:cubicBezTo>
                <a:cubicBezTo>
                  <a:pt x="4959" y="1242"/>
                  <a:pt x="4971" y="1259"/>
                  <a:pt x="4976" y="1265"/>
                </a:cubicBezTo>
                <a:cubicBezTo>
                  <a:pt x="4988" y="1259"/>
                  <a:pt x="4999" y="1236"/>
                  <a:pt x="5010" y="1231"/>
                </a:cubicBezTo>
                <a:cubicBezTo>
                  <a:pt x="5022" y="1242"/>
                  <a:pt x="5039" y="1253"/>
                  <a:pt x="5056" y="1265"/>
                </a:cubicBezTo>
                <a:cubicBezTo>
                  <a:pt x="5050" y="1253"/>
                  <a:pt x="5039" y="1236"/>
                  <a:pt x="5033" y="1225"/>
                </a:cubicBezTo>
                <a:cubicBezTo>
                  <a:pt x="5181" y="1168"/>
                  <a:pt x="5323" y="1117"/>
                  <a:pt x="5459" y="1043"/>
                </a:cubicBezTo>
                <a:cubicBezTo>
                  <a:pt x="5464" y="1077"/>
                  <a:pt x="5464" y="1106"/>
                  <a:pt x="5464" y="1134"/>
                </a:cubicBezTo>
                <a:cubicBezTo>
                  <a:pt x="5459" y="1123"/>
                  <a:pt x="5453" y="1106"/>
                  <a:pt x="5447" y="1094"/>
                </a:cubicBezTo>
                <a:cubicBezTo>
                  <a:pt x="5374" y="1117"/>
                  <a:pt x="5311" y="1157"/>
                  <a:pt x="5243" y="1191"/>
                </a:cubicBezTo>
                <a:cubicBezTo>
                  <a:pt x="5254" y="1197"/>
                  <a:pt x="5266" y="1214"/>
                  <a:pt x="5271" y="1219"/>
                </a:cubicBezTo>
                <a:cubicBezTo>
                  <a:pt x="5186" y="1276"/>
                  <a:pt x="5096" y="1321"/>
                  <a:pt x="4999" y="1361"/>
                </a:cubicBezTo>
                <a:cubicBezTo>
                  <a:pt x="5005" y="1327"/>
                  <a:pt x="5027" y="1310"/>
                  <a:pt x="5056" y="1293"/>
                </a:cubicBezTo>
                <a:lnTo>
                  <a:pt x="5056" y="1287"/>
                </a:lnTo>
                <a:cubicBezTo>
                  <a:pt x="5039" y="1293"/>
                  <a:pt x="5016" y="1304"/>
                  <a:pt x="4993" y="1310"/>
                </a:cubicBezTo>
                <a:cubicBezTo>
                  <a:pt x="4993" y="1333"/>
                  <a:pt x="4993" y="1355"/>
                  <a:pt x="4993" y="1378"/>
                </a:cubicBezTo>
                <a:cubicBezTo>
                  <a:pt x="4991" y="1379"/>
                  <a:pt x="4989" y="1379"/>
                  <a:pt x="4987" y="1379"/>
                </a:cubicBezTo>
                <a:cubicBezTo>
                  <a:pt x="4965" y="1379"/>
                  <a:pt x="4964" y="1348"/>
                  <a:pt x="4948" y="1333"/>
                </a:cubicBezTo>
                <a:cubicBezTo>
                  <a:pt x="4914" y="1361"/>
                  <a:pt x="4869" y="1384"/>
                  <a:pt x="4829" y="1407"/>
                </a:cubicBezTo>
                <a:lnTo>
                  <a:pt x="4908" y="1401"/>
                </a:lnTo>
                <a:lnTo>
                  <a:pt x="4908" y="1401"/>
                </a:lnTo>
                <a:cubicBezTo>
                  <a:pt x="4864" y="1419"/>
                  <a:pt x="4823" y="1471"/>
                  <a:pt x="4777" y="1471"/>
                </a:cubicBezTo>
                <a:cubicBezTo>
                  <a:pt x="4765" y="1471"/>
                  <a:pt x="4752" y="1467"/>
                  <a:pt x="4738" y="1458"/>
                </a:cubicBezTo>
                <a:cubicBezTo>
                  <a:pt x="4710" y="1475"/>
                  <a:pt x="4681" y="1492"/>
                  <a:pt x="4653" y="1514"/>
                </a:cubicBezTo>
                <a:cubicBezTo>
                  <a:pt x="4670" y="1503"/>
                  <a:pt x="4687" y="1497"/>
                  <a:pt x="4704" y="1492"/>
                </a:cubicBezTo>
                <a:lnTo>
                  <a:pt x="4715" y="1503"/>
                </a:lnTo>
                <a:cubicBezTo>
                  <a:pt x="4687" y="1520"/>
                  <a:pt x="4659" y="1537"/>
                  <a:pt x="4636" y="1554"/>
                </a:cubicBezTo>
                <a:cubicBezTo>
                  <a:pt x="4630" y="1548"/>
                  <a:pt x="4619" y="1531"/>
                  <a:pt x="4613" y="1526"/>
                </a:cubicBezTo>
                <a:lnTo>
                  <a:pt x="4613" y="1526"/>
                </a:lnTo>
                <a:cubicBezTo>
                  <a:pt x="4630" y="1560"/>
                  <a:pt x="4602" y="1571"/>
                  <a:pt x="4574" y="1577"/>
                </a:cubicBezTo>
                <a:cubicBezTo>
                  <a:pt x="4574" y="1571"/>
                  <a:pt x="4568" y="1548"/>
                  <a:pt x="4568" y="1537"/>
                </a:cubicBezTo>
                <a:cubicBezTo>
                  <a:pt x="4494" y="1594"/>
                  <a:pt x="4409" y="1639"/>
                  <a:pt x="4330" y="1690"/>
                </a:cubicBezTo>
                <a:cubicBezTo>
                  <a:pt x="4341" y="1685"/>
                  <a:pt x="4364" y="1673"/>
                  <a:pt x="4375" y="1668"/>
                </a:cubicBezTo>
                <a:lnTo>
                  <a:pt x="4398" y="1696"/>
                </a:lnTo>
                <a:cubicBezTo>
                  <a:pt x="4369" y="1713"/>
                  <a:pt x="4341" y="1730"/>
                  <a:pt x="4313" y="1747"/>
                </a:cubicBezTo>
                <a:cubicBezTo>
                  <a:pt x="4307" y="1736"/>
                  <a:pt x="4301" y="1719"/>
                  <a:pt x="4301" y="1707"/>
                </a:cubicBezTo>
                <a:cubicBezTo>
                  <a:pt x="4199" y="1764"/>
                  <a:pt x="4097" y="1821"/>
                  <a:pt x="4012" y="1894"/>
                </a:cubicBezTo>
                <a:cubicBezTo>
                  <a:pt x="4069" y="1872"/>
                  <a:pt x="4114" y="1832"/>
                  <a:pt x="4176" y="1815"/>
                </a:cubicBezTo>
                <a:lnTo>
                  <a:pt x="4176" y="1815"/>
                </a:lnTo>
                <a:cubicBezTo>
                  <a:pt x="4108" y="1883"/>
                  <a:pt x="4023" y="1929"/>
                  <a:pt x="3944" y="1968"/>
                </a:cubicBezTo>
                <a:cubicBezTo>
                  <a:pt x="3938" y="1963"/>
                  <a:pt x="3927" y="1963"/>
                  <a:pt x="3921" y="1963"/>
                </a:cubicBezTo>
                <a:cubicBezTo>
                  <a:pt x="3918" y="1962"/>
                  <a:pt x="3914" y="1962"/>
                  <a:pt x="3911" y="1962"/>
                </a:cubicBezTo>
                <a:cubicBezTo>
                  <a:pt x="3881" y="1962"/>
                  <a:pt x="3856" y="1982"/>
                  <a:pt x="3836" y="2002"/>
                </a:cubicBezTo>
                <a:cubicBezTo>
                  <a:pt x="3843" y="2005"/>
                  <a:pt x="3850" y="2006"/>
                  <a:pt x="3856" y="2006"/>
                </a:cubicBezTo>
                <a:cubicBezTo>
                  <a:pt x="3878" y="2006"/>
                  <a:pt x="3900" y="1995"/>
                  <a:pt x="3921" y="1991"/>
                </a:cubicBezTo>
                <a:lnTo>
                  <a:pt x="3921" y="1991"/>
                </a:lnTo>
                <a:cubicBezTo>
                  <a:pt x="3893" y="2019"/>
                  <a:pt x="3859" y="2042"/>
                  <a:pt x="3825" y="2065"/>
                </a:cubicBezTo>
                <a:cubicBezTo>
                  <a:pt x="3819" y="2053"/>
                  <a:pt x="3813" y="2036"/>
                  <a:pt x="3813" y="2025"/>
                </a:cubicBezTo>
                <a:cubicBezTo>
                  <a:pt x="3785" y="2042"/>
                  <a:pt x="3757" y="2065"/>
                  <a:pt x="3728" y="2082"/>
                </a:cubicBezTo>
                <a:lnTo>
                  <a:pt x="3796" y="2082"/>
                </a:lnTo>
                <a:cubicBezTo>
                  <a:pt x="3757" y="2110"/>
                  <a:pt x="3711" y="2138"/>
                  <a:pt x="3666" y="2161"/>
                </a:cubicBezTo>
                <a:cubicBezTo>
                  <a:pt x="3649" y="2150"/>
                  <a:pt x="3632" y="2133"/>
                  <a:pt x="3620" y="2121"/>
                </a:cubicBezTo>
                <a:cubicBezTo>
                  <a:pt x="3603" y="2212"/>
                  <a:pt x="3473" y="2235"/>
                  <a:pt x="3433" y="2320"/>
                </a:cubicBezTo>
                <a:cubicBezTo>
                  <a:pt x="3444" y="2314"/>
                  <a:pt x="3462" y="2297"/>
                  <a:pt x="3473" y="2292"/>
                </a:cubicBezTo>
                <a:cubicBezTo>
                  <a:pt x="3479" y="2297"/>
                  <a:pt x="3490" y="2303"/>
                  <a:pt x="3496" y="2309"/>
                </a:cubicBezTo>
                <a:cubicBezTo>
                  <a:pt x="3484" y="2314"/>
                  <a:pt x="3456" y="2331"/>
                  <a:pt x="3444" y="2337"/>
                </a:cubicBezTo>
                <a:cubicBezTo>
                  <a:pt x="3433" y="2348"/>
                  <a:pt x="3427" y="2360"/>
                  <a:pt x="3422" y="2377"/>
                </a:cubicBezTo>
                <a:cubicBezTo>
                  <a:pt x="3416" y="2360"/>
                  <a:pt x="3405" y="2337"/>
                  <a:pt x="3399" y="2320"/>
                </a:cubicBezTo>
                <a:cubicBezTo>
                  <a:pt x="3365" y="2343"/>
                  <a:pt x="3337" y="2365"/>
                  <a:pt x="3325" y="2405"/>
                </a:cubicBezTo>
                <a:cubicBezTo>
                  <a:pt x="3291" y="2428"/>
                  <a:pt x="3257" y="2445"/>
                  <a:pt x="3223" y="2462"/>
                </a:cubicBezTo>
                <a:lnTo>
                  <a:pt x="3206" y="2496"/>
                </a:lnTo>
                <a:cubicBezTo>
                  <a:pt x="3161" y="2519"/>
                  <a:pt x="3121" y="2547"/>
                  <a:pt x="3087" y="2581"/>
                </a:cubicBezTo>
                <a:cubicBezTo>
                  <a:pt x="3092" y="2567"/>
                  <a:pt x="3093" y="2549"/>
                  <a:pt x="3096" y="2537"/>
                </a:cubicBezTo>
                <a:lnTo>
                  <a:pt x="3096" y="2537"/>
                </a:lnTo>
                <a:cubicBezTo>
                  <a:pt x="3077" y="2584"/>
                  <a:pt x="3035" y="2612"/>
                  <a:pt x="3025" y="2666"/>
                </a:cubicBezTo>
                <a:cubicBezTo>
                  <a:pt x="3059" y="2638"/>
                  <a:pt x="3098" y="2609"/>
                  <a:pt x="3138" y="2592"/>
                </a:cubicBezTo>
                <a:lnTo>
                  <a:pt x="3138" y="2592"/>
                </a:lnTo>
                <a:cubicBezTo>
                  <a:pt x="3036" y="2700"/>
                  <a:pt x="2917" y="2797"/>
                  <a:pt x="2798" y="2887"/>
                </a:cubicBezTo>
                <a:cubicBezTo>
                  <a:pt x="2815" y="2865"/>
                  <a:pt x="2837" y="2848"/>
                  <a:pt x="2854" y="2825"/>
                </a:cubicBezTo>
                <a:cubicBezTo>
                  <a:pt x="2848" y="2822"/>
                  <a:pt x="2841" y="2821"/>
                  <a:pt x="2835" y="2821"/>
                </a:cubicBezTo>
                <a:cubicBezTo>
                  <a:pt x="2813" y="2821"/>
                  <a:pt x="2792" y="2833"/>
                  <a:pt x="2775" y="2842"/>
                </a:cubicBezTo>
                <a:cubicBezTo>
                  <a:pt x="2758" y="2865"/>
                  <a:pt x="2747" y="2893"/>
                  <a:pt x="2730" y="2916"/>
                </a:cubicBezTo>
                <a:cubicBezTo>
                  <a:pt x="2724" y="2910"/>
                  <a:pt x="2707" y="2904"/>
                  <a:pt x="2701" y="2904"/>
                </a:cubicBezTo>
                <a:cubicBezTo>
                  <a:pt x="2706" y="2931"/>
                  <a:pt x="2659" y="2998"/>
                  <a:pt x="2630" y="2998"/>
                </a:cubicBezTo>
                <a:cubicBezTo>
                  <a:pt x="2621" y="2998"/>
                  <a:pt x="2614" y="2992"/>
                  <a:pt x="2610" y="2978"/>
                </a:cubicBezTo>
                <a:cubicBezTo>
                  <a:pt x="2684" y="2859"/>
                  <a:pt x="2820" y="2791"/>
                  <a:pt x="2888" y="2666"/>
                </a:cubicBezTo>
                <a:lnTo>
                  <a:pt x="2917" y="2666"/>
                </a:lnTo>
                <a:cubicBezTo>
                  <a:pt x="2974" y="2604"/>
                  <a:pt x="3047" y="2553"/>
                  <a:pt x="3110" y="2502"/>
                </a:cubicBezTo>
                <a:cubicBezTo>
                  <a:pt x="3104" y="2485"/>
                  <a:pt x="3087" y="2456"/>
                  <a:pt x="3081" y="2439"/>
                </a:cubicBezTo>
                <a:cubicBezTo>
                  <a:pt x="3042" y="2468"/>
                  <a:pt x="3008" y="2507"/>
                  <a:pt x="3013" y="2558"/>
                </a:cubicBezTo>
                <a:cubicBezTo>
                  <a:pt x="2996" y="2564"/>
                  <a:pt x="2979" y="2575"/>
                  <a:pt x="2962" y="2581"/>
                </a:cubicBezTo>
                <a:cubicBezTo>
                  <a:pt x="2917" y="2581"/>
                  <a:pt x="2900" y="2638"/>
                  <a:pt x="2871" y="2655"/>
                </a:cubicBezTo>
                <a:lnTo>
                  <a:pt x="2849" y="2621"/>
                </a:lnTo>
                <a:lnTo>
                  <a:pt x="2849" y="2621"/>
                </a:lnTo>
                <a:cubicBezTo>
                  <a:pt x="2854" y="2632"/>
                  <a:pt x="2860" y="2649"/>
                  <a:pt x="2860" y="2660"/>
                </a:cubicBezTo>
                <a:cubicBezTo>
                  <a:pt x="2837" y="2666"/>
                  <a:pt x="2803" y="2672"/>
                  <a:pt x="2781" y="2672"/>
                </a:cubicBezTo>
                <a:cubicBezTo>
                  <a:pt x="2781" y="2694"/>
                  <a:pt x="2775" y="2711"/>
                  <a:pt x="2775" y="2734"/>
                </a:cubicBezTo>
                <a:cubicBezTo>
                  <a:pt x="2764" y="2729"/>
                  <a:pt x="2741" y="2729"/>
                  <a:pt x="2724" y="2723"/>
                </a:cubicBezTo>
                <a:lnTo>
                  <a:pt x="2724" y="2723"/>
                </a:lnTo>
                <a:cubicBezTo>
                  <a:pt x="2735" y="2729"/>
                  <a:pt x="2747" y="2740"/>
                  <a:pt x="2752" y="2746"/>
                </a:cubicBezTo>
                <a:cubicBezTo>
                  <a:pt x="2726" y="2761"/>
                  <a:pt x="2701" y="2786"/>
                  <a:pt x="2670" y="2786"/>
                </a:cubicBezTo>
                <a:cubicBezTo>
                  <a:pt x="2667" y="2786"/>
                  <a:pt x="2665" y="2786"/>
                  <a:pt x="2662" y="2785"/>
                </a:cubicBezTo>
                <a:lnTo>
                  <a:pt x="2662" y="2785"/>
                </a:lnTo>
                <a:cubicBezTo>
                  <a:pt x="2667" y="2791"/>
                  <a:pt x="2679" y="2797"/>
                  <a:pt x="2684" y="2802"/>
                </a:cubicBezTo>
                <a:cubicBezTo>
                  <a:pt x="2605" y="2865"/>
                  <a:pt x="2542" y="2950"/>
                  <a:pt x="2474" y="3024"/>
                </a:cubicBezTo>
                <a:cubicBezTo>
                  <a:pt x="2469" y="3012"/>
                  <a:pt x="2469" y="2995"/>
                  <a:pt x="2463" y="2984"/>
                </a:cubicBezTo>
                <a:lnTo>
                  <a:pt x="2463" y="2984"/>
                </a:lnTo>
                <a:cubicBezTo>
                  <a:pt x="2469" y="3046"/>
                  <a:pt x="2401" y="3126"/>
                  <a:pt x="2344" y="3126"/>
                </a:cubicBezTo>
                <a:cubicBezTo>
                  <a:pt x="2315" y="3126"/>
                  <a:pt x="2327" y="3160"/>
                  <a:pt x="2321" y="3177"/>
                </a:cubicBezTo>
                <a:cubicBezTo>
                  <a:pt x="2300" y="3198"/>
                  <a:pt x="2283" y="3218"/>
                  <a:pt x="2271" y="3239"/>
                </a:cubicBezTo>
                <a:lnTo>
                  <a:pt x="2271" y="3239"/>
                </a:lnTo>
                <a:cubicBezTo>
                  <a:pt x="2283" y="3235"/>
                  <a:pt x="2294" y="3233"/>
                  <a:pt x="2306" y="3233"/>
                </a:cubicBezTo>
                <a:cubicBezTo>
                  <a:pt x="2342" y="3233"/>
                  <a:pt x="2376" y="3252"/>
                  <a:pt x="2406" y="3273"/>
                </a:cubicBezTo>
                <a:cubicBezTo>
                  <a:pt x="2446" y="3245"/>
                  <a:pt x="2480" y="3216"/>
                  <a:pt x="2514" y="3188"/>
                </a:cubicBezTo>
                <a:lnTo>
                  <a:pt x="2514" y="3188"/>
                </a:lnTo>
                <a:cubicBezTo>
                  <a:pt x="2366" y="3370"/>
                  <a:pt x="2213" y="3557"/>
                  <a:pt x="2054" y="3733"/>
                </a:cubicBezTo>
                <a:cubicBezTo>
                  <a:pt x="2054" y="3721"/>
                  <a:pt x="2049" y="3699"/>
                  <a:pt x="2049" y="3687"/>
                </a:cubicBezTo>
                <a:cubicBezTo>
                  <a:pt x="2043" y="3687"/>
                  <a:pt x="2037" y="3693"/>
                  <a:pt x="2032" y="3699"/>
                </a:cubicBezTo>
                <a:cubicBezTo>
                  <a:pt x="2060" y="3738"/>
                  <a:pt x="2054" y="3767"/>
                  <a:pt x="2003" y="3784"/>
                </a:cubicBezTo>
                <a:cubicBezTo>
                  <a:pt x="2009" y="3767"/>
                  <a:pt x="2015" y="3738"/>
                  <a:pt x="2015" y="3727"/>
                </a:cubicBezTo>
                <a:lnTo>
                  <a:pt x="2015" y="3727"/>
                </a:lnTo>
                <a:cubicBezTo>
                  <a:pt x="2009" y="3738"/>
                  <a:pt x="1998" y="3750"/>
                  <a:pt x="1986" y="3761"/>
                </a:cubicBezTo>
                <a:cubicBezTo>
                  <a:pt x="1998" y="3772"/>
                  <a:pt x="2003" y="3784"/>
                  <a:pt x="2009" y="3801"/>
                </a:cubicBezTo>
                <a:cubicBezTo>
                  <a:pt x="1969" y="3858"/>
                  <a:pt x="1918" y="3909"/>
                  <a:pt x="1873" y="3965"/>
                </a:cubicBezTo>
                <a:cubicBezTo>
                  <a:pt x="1810" y="4028"/>
                  <a:pt x="1782" y="4158"/>
                  <a:pt x="1686" y="4164"/>
                </a:cubicBezTo>
                <a:cubicBezTo>
                  <a:pt x="1657" y="4198"/>
                  <a:pt x="1623" y="4226"/>
                  <a:pt x="1589" y="4249"/>
                </a:cubicBezTo>
                <a:cubicBezTo>
                  <a:pt x="1589" y="4260"/>
                  <a:pt x="1589" y="4277"/>
                  <a:pt x="1589" y="4283"/>
                </a:cubicBezTo>
                <a:cubicBezTo>
                  <a:pt x="1555" y="4300"/>
                  <a:pt x="1544" y="4334"/>
                  <a:pt x="1566" y="4363"/>
                </a:cubicBezTo>
                <a:cubicBezTo>
                  <a:pt x="1583" y="4346"/>
                  <a:pt x="1595" y="4323"/>
                  <a:pt x="1612" y="4306"/>
                </a:cubicBezTo>
                <a:lnTo>
                  <a:pt x="1612" y="4306"/>
                </a:lnTo>
                <a:cubicBezTo>
                  <a:pt x="1601" y="4340"/>
                  <a:pt x="1583" y="4374"/>
                  <a:pt x="1561" y="4402"/>
                </a:cubicBezTo>
                <a:cubicBezTo>
                  <a:pt x="1555" y="4397"/>
                  <a:pt x="1538" y="4374"/>
                  <a:pt x="1532" y="4368"/>
                </a:cubicBezTo>
                <a:cubicBezTo>
                  <a:pt x="1527" y="4385"/>
                  <a:pt x="1521" y="4408"/>
                  <a:pt x="1510" y="4425"/>
                </a:cubicBezTo>
                <a:cubicBezTo>
                  <a:pt x="1498" y="4408"/>
                  <a:pt x="1481" y="4397"/>
                  <a:pt x="1464" y="4380"/>
                </a:cubicBezTo>
                <a:cubicBezTo>
                  <a:pt x="1476" y="4357"/>
                  <a:pt x="1487" y="4340"/>
                  <a:pt x="1498" y="4317"/>
                </a:cubicBezTo>
                <a:cubicBezTo>
                  <a:pt x="1504" y="4317"/>
                  <a:pt x="1515" y="4312"/>
                  <a:pt x="1521" y="4312"/>
                </a:cubicBezTo>
                <a:cubicBezTo>
                  <a:pt x="1555" y="4260"/>
                  <a:pt x="1578" y="4209"/>
                  <a:pt x="1595" y="4158"/>
                </a:cubicBezTo>
                <a:cubicBezTo>
                  <a:pt x="1606" y="4153"/>
                  <a:pt x="1635" y="4141"/>
                  <a:pt x="1646" y="4136"/>
                </a:cubicBezTo>
                <a:cubicBezTo>
                  <a:pt x="1640" y="4130"/>
                  <a:pt x="1623" y="4107"/>
                  <a:pt x="1618" y="4102"/>
                </a:cubicBezTo>
                <a:cubicBezTo>
                  <a:pt x="1527" y="4153"/>
                  <a:pt x="1493" y="4249"/>
                  <a:pt x="1430" y="4323"/>
                </a:cubicBezTo>
                <a:lnTo>
                  <a:pt x="1413" y="4300"/>
                </a:lnTo>
                <a:lnTo>
                  <a:pt x="1413" y="4300"/>
                </a:lnTo>
                <a:cubicBezTo>
                  <a:pt x="1419" y="4312"/>
                  <a:pt x="1425" y="4329"/>
                  <a:pt x="1430" y="4334"/>
                </a:cubicBezTo>
                <a:cubicBezTo>
                  <a:pt x="1396" y="4374"/>
                  <a:pt x="1368" y="4414"/>
                  <a:pt x="1357" y="4465"/>
                </a:cubicBezTo>
                <a:cubicBezTo>
                  <a:pt x="1322" y="4487"/>
                  <a:pt x="1300" y="4516"/>
                  <a:pt x="1317" y="4555"/>
                </a:cubicBezTo>
                <a:cubicBezTo>
                  <a:pt x="1311" y="4550"/>
                  <a:pt x="1288" y="4544"/>
                  <a:pt x="1283" y="4544"/>
                </a:cubicBezTo>
                <a:cubicBezTo>
                  <a:pt x="1288" y="4550"/>
                  <a:pt x="1305" y="4567"/>
                  <a:pt x="1317" y="4578"/>
                </a:cubicBezTo>
                <a:cubicBezTo>
                  <a:pt x="1305" y="4584"/>
                  <a:pt x="1277" y="4601"/>
                  <a:pt x="1260" y="4607"/>
                </a:cubicBezTo>
                <a:cubicBezTo>
                  <a:pt x="1266" y="4612"/>
                  <a:pt x="1271" y="4618"/>
                  <a:pt x="1271" y="4624"/>
                </a:cubicBezTo>
                <a:cubicBezTo>
                  <a:pt x="1317" y="4590"/>
                  <a:pt x="1374" y="4544"/>
                  <a:pt x="1362" y="4482"/>
                </a:cubicBezTo>
                <a:cubicBezTo>
                  <a:pt x="1374" y="4476"/>
                  <a:pt x="1402" y="4465"/>
                  <a:pt x="1413" y="4459"/>
                </a:cubicBezTo>
                <a:cubicBezTo>
                  <a:pt x="1430" y="4436"/>
                  <a:pt x="1442" y="4408"/>
                  <a:pt x="1459" y="4380"/>
                </a:cubicBezTo>
                <a:cubicBezTo>
                  <a:pt x="1470" y="4397"/>
                  <a:pt x="1493" y="4425"/>
                  <a:pt x="1504" y="4442"/>
                </a:cubicBezTo>
                <a:cubicBezTo>
                  <a:pt x="1493" y="4448"/>
                  <a:pt x="1470" y="4459"/>
                  <a:pt x="1459" y="4465"/>
                </a:cubicBezTo>
                <a:cubicBezTo>
                  <a:pt x="1470" y="4476"/>
                  <a:pt x="1481" y="4487"/>
                  <a:pt x="1493" y="4499"/>
                </a:cubicBezTo>
                <a:cubicBezTo>
                  <a:pt x="1493" y="4504"/>
                  <a:pt x="1487" y="4521"/>
                  <a:pt x="1487" y="4533"/>
                </a:cubicBezTo>
                <a:cubicBezTo>
                  <a:pt x="1476" y="4521"/>
                  <a:pt x="1453" y="4499"/>
                  <a:pt x="1442" y="4493"/>
                </a:cubicBezTo>
                <a:lnTo>
                  <a:pt x="1442" y="4493"/>
                </a:lnTo>
                <a:cubicBezTo>
                  <a:pt x="1442" y="4510"/>
                  <a:pt x="1453" y="4533"/>
                  <a:pt x="1459" y="4555"/>
                </a:cubicBezTo>
                <a:cubicBezTo>
                  <a:pt x="1447" y="4567"/>
                  <a:pt x="1442" y="4584"/>
                  <a:pt x="1436" y="4595"/>
                </a:cubicBezTo>
                <a:cubicBezTo>
                  <a:pt x="1436" y="4578"/>
                  <a:pt x="1447" y="4555"/>
                  <a:pt x="1436" y="4538"/>
                </a:cubicBezTo>
                <a:cubicBezTo>
                  <a:pt x="1379" y="4550"/>
                  <a:pt x="1430" y="4618"/>
                  <a:pt x="1413" y="4652"/>
                </a:cubicBezTo>
                <a:cubicBezTo>
                  <a:pt x="1396" y="4669"/>
                  <a:pt x="1362" y="4697"/>
                  <a:pt x="1345" y="4714"/>
                </a:cubicBezTo>
                <a:cubicBezTo>
                  <a:pt x="1345" y="4697"/>
                  <a:pt x="1340" y="4669"/>
                  <a:pt x="1340" y="4658"/>
                </a:cubicBezTo>
                <a:cubicBezTo>
                  <a:pt x="1334" y="4692"/>
                  <a:pt x="1322" y="4720"/>
                  <a:pt x="1294" y="4748"/>
                </a:cubicBezTo>
                <a:cubicBezTo>
                  <a:pt x="1311" y="4737"/>
                  <a:pt x="1334" y="4726"/>
                  <a:pt x="1351" y="4714"/>
                </a:cubicBezTo>
                <a:lnTo>
                  <a:pt x="1351" y="4714"/>
                </a:lnTo>
                <a:cubicBezTo>
                  <a:pt x="1356" y="4763"/>
                  <a:pt x="1328" y="4778"/>
                  <a:pt x="1295" y="4778"/>
                </a:cubicBezTo>
                <a:cubicBezTo>
                  <a:pt x="1289" y="4778"/>
                  <a:pt x="1283" y="4778"/>
                  <a:pt x="1277" y="4777"/>
                </a:cubicBezTo>
                <a:lnTo>
                  <a:pt x="1277" y="4777"/>
                </a:lnTo>
                <a:cubicBezTo>
                  <a:pt x="1283" y="4788"/>
                  <a:pt x="1288" y="4811"/>
                  <a:pt x="1294" y="4822"/>
                </a:cubicBezTo>
                <a:cubicBezTo>
                  <a:pt x="1271" y="4885"/>
                  <a:pt x="1237" y="4941"/>
                  <a:pt x="1209" y="5004"/>
                </a:cubicBezTo>
                <a:cubicBezTo>
                  <a:pt x="1203" y="4975"/>
                  <a:pt x="1198" y="4953"/>
                  <a:pt x="1186" y="4924"/>
                </a:cubicBezTo>
                <a:lnTo>
                  <a:pt x="1186" y="4924"/>
                </a:lnTo>
                <a:cubicBezTo>
                  <a:pt x="1175" y="4958"/>
                  <a:pt x="1186" y="4992"/>
                  <a:pt x="1209" y="5021"/>
                </a:cubicBezTo>
                <a:lnTo>
                  <a:pt x="1186" y="5021"/>
                </a:lnTo>
                <a:cubicBezTo>
                  <a:pt x="1186" y="5015"/>
                  <a:pt x="1186" y="5009"/>
                  <a:pt x="1181" y="4998"/>
                </a:cubicBezTo>
                <a:cubicBezTo>
                  <a:pt x="1176" y="4997"/>
                  <a:pt x="1172" y="4997"/>
                  <a:pt x="1168" y="4997"/>
                </a:cubicBezTo>
                <a:cubicBezTo>
                  <a:pt x="1151" y="4997"/>
                  <a:pt x="1148" y="5008"/>
                  <a:pt x="1152" y="5026"/>
                </a:cubicBezTo>
                <a:lnTo>
                  <a:pt x="1141" y="5026"/>
                </a:lnTo>
                <a:cubicBezTo>
                  <a:pt x="1147" y="5026"/>
                  <a:pt x="1152" y="5026"/>
                  <a:pt x="1152" y="5032"/>
                </a:cubicBezTo>
                <a:lnTo>
                  <a:pt x="1158" y="5032"/>
                </a:lnTo>
                <a:lnTo>
                  <a:pt x="1192" y="5049"/>
                </a:lnTo>
                <a:cubicBezTo>
                  <a:pt x="1175" y="5072"/>
                  <a:pt x="1164" y="5094"/>
                  <a:pt x="1158" y="5117"/>
                </a:cubicBezTo>
                <a:cubicBezTo>
                  <a:pt x="1152" y="5117"/>
                  <a:pt x="1152" y="5112"/>
                  <a:pt x="1147" y="5112"/>
                </a:cubicBezTo>
                <a:cubicBezTo>
                  <a:pt x="1152" y="5117"/>
                  <a:pt x="1152" y="5117"/>
                  <a:pt x="1152" y="5117"/>
                </a:cubicBezTo>
                <a:cubicBezTo>
                  <a:pt x="1147" y="5134"/>
                  <a:pt x="1141" y="5151"/>
                  <a:pt x="1135" y="5168"/>
                </a:cubicBezTo>
                <a:cubicBezTo>
                  <a:pt x="1130" y="5163"/>
                  <a:pt x="1118" y="5146"/>
                  <a:pt x="1113" y="5134"/>
                </a:cubicBezTo>
                <a:cubicBezTo>
                  <a:pt x="1101" y="5146"/>
                  <a:pt x="1090" y="5163"/>
                  <a:pt x="1084" y="5174"/>
                </a:cubicBezTo>
                <a:cubicBezTo>
                  <a:pt x="1088" y="5173"/>
                  <a:pt x="1092" y="5173"/>
                  <a:pt x="1096" y="5173"/>
                </a:cubicBezTo>
                <a:cubicBezTo>
                  <a:pt x="1125" y="5173"/>
                  <a:pt x="1129" y="5193"/>
                  <a:pt x="1124" y="5214"/>
                </a:cubicBezTo>
                <a:cubicBezTo>
                  <a:pt x="1118" y="5219"/>
                  <a:pt x="1113" y="5219"/>
                  <a:pt x="1107" y="5219"/>
                </a:cubicBezTo>
                <a:cubicBezTo>
                  <a:pt x="1107" y="5225"/>
                  <a:pt x="1113" y="5236"/>
                  <a:pt x="1118" y="5242"/>
                </a:cubicBezTo>
                <a:cubicBezTo>
                  <a:pt x="1113" y="5248"/>
                  <a:pt x="1107" y="5253"/>
                  <a:pt x="1107" y="5259"/>
                </a:cubicBezTo>
                <a:cubicBezTo>
                  <a:pt x="1101" y="5270"/>
                  <a:pt x="1096" y="5282"/>
                  <a:pt x="1096" y="5293"/>
                </a:cubicBezTo>
                <a:lnTo>
                  <a:pt x="1061" y="5293"/>
                </a:lnTo>
                <a:cubicBezTo>
                  <a:pt x="1022" y="5378"/>
                  <a:pt x="965" y="5458"/>
                  <a:pt x="942" y="5554"/>
                </a:cubicBezTo>
                <a:cubicBezTo>
                  <a:pt x="920" y="5571"/>
                  <a:pt x="891" y="5594"/>
                  <a:pt x="863" y="5605"/>
                </a:cubicBezTo>
                <a:cubicBezTo>
                  <a:pt x="863" y="5543"/>
                  <a:pt x="903" y="5497"/>
                  <a:pt x="942" y="5458"/>
                </a:cubicBezTo>
                <a:cubicBezTo>
                  <a:pt x="942" y="5446"/>
                  <a:pt x="942" y="5429"/>
                  <a:pt x="937" y="5424"/>
                </a:cubicBezTo>
                <a:cubicBezTo>
                  <a:pt x="1010" y="5367"/>
                  <a:pt x="1010" y="5276"/>
                  <a:pt x="1073" y="5219"/>
                </a:cubicBezTo>
                <a:cubicBezTo>
                  <a:pt x="1079" y="5185"/>
                  <a:pt x="1084" y="5151"/>
                  <a:pt x="1079" y="5117"/>
                </a:cubicBezTo>
                <a:lnTo>
                  <a:pt x="1079" y="5117"/>
                </a:lnTo>
                <a:cubicBezTo>
                  <a:pt x="1073" y="5140"/>
                  <a:pt x="1067" y="5163"/>
                  <a:pt x="1061" y="5185"/>
                </a:cubicBezTo>
                <a:cubicBezTo>
                  <a:pt x="942" y="5299"/>
                  <a:pt x="903" y="5475"/>
                  <a:pt x="801" y="5611"/>
                </a:cubicBezTo>
                <a:cubicBezTo>
                  <a:pt x="819" y="5608"/>
                  <a:pt x="838" y="5607"/>
                  <a:pt x="857" y="5607"/>
                </a:cubicBezTo>
                <a:cubicBezTo>
                  <a:pt x="883" y="5607"/>
                  <a:pt x="908" y="5610"/>
                  <a:pt x="931" y="5616"/>
                </a:cubicBezTo>
                <a:lnTo>
                  <a:pt x="908" y="5690"/>
                </a:lnTo>
                <a:lnTo>
                  <a:pt x="857" y="5690"/>
                </a:lnTo>
                <a:cubicBezTo>
                  <a:pt x="857" y="5696"/>
                  <a:pt x="857" y="5707"/>
                  <a:pt x="857" y="5713"/>
                </a:cubicBezTo>
                <a:cubicBezTo>
                  <a:pt x="869" y="5707"/>
                  <a:pt x="891" y="5702"/>
                  <a:pt x="903" y="5696"/>
                </a:cubicBezTo>
                <a:lnTo>
                  <a:pt x="903" y="5696"/>
                </a:lnTo>
                <a:cubicBezTo>
                  <a:pt x="886" y="5753"/>
                  <a:pt x="863" y="5815"/>
                  <a:pt x="818" y="5855"/>
                </a:cubicBezTo>
                <a:cubicBezTo>
                  <a:pt x="818" y="5860"/>
                  <a:pt x="823" y="5872"/>
                  <a:pt x="823" y="5883"/>
                </a:cubicBezTo>
                <a:cubicBezTo>
                  <a:pt x="806" y="5923"/>
                  <a:pt x="789" y="5963"/>
                  <a:pt x="772" y="6008"/>
                </a:cubicBezTo>
                <a:cubicBezTo>
                  <a:pt x="763" y="6004"/>
                  <a:pt x="755" y="6001"/>
                  <a:pt x="746" y="6001"/>
                </a:cubicBezTo>
                <a:cubicBezTo>
                  <a:pt x="734" y="6001"/>
                  <a:pt x="722" y="6008"/>
                  <a:pt x="715" y="6025"/>
                </a:cubicBezTo>
                <a:lnTo>
                  <a:pt x="766" y="6025"/>
                </a:lnTo>
                <a:cubicBezTo>
                  <a:pt x="738" y="6087"/>
                  <a:pt x="715" y="6150"/>
                  <a:pt x="698" y="6212"/>
                </a:cubicBezTo>
                <a:lnTo>
                  <a:pt x="636" y="6201"/>
                </a:lnTo>
                <a:lnTo>
                  <a:pt x="636" y="6201"/>
                </a:lnTo>
                <a:cubicBezTo>
                  <a:pt x="636" y="6212"/>
                  <a:pt x="642" y="6241"/>
                  <a:pt x="647" y="6252"/>
                </a:cubicBezTo>
                <a:cubicBezTo>
                  <a:pt x="653" y="6246"/>
                  <a:pt x="676" y="6241"/>
                  <a:pt x="681" y="6235"/>
                </a:cubicBezTo>
                <a:lnTo>
                  <a:pt x="681" y="6235"/>
                </a:lnTo>
                <a:cubicBezTo>
                  <a:pt x="676" y="6263"/>
                  <a:pt x="670" y="6292"/>
                  <a:pt x="664" y="6320"/>
                </a:cubicBezTo>
                <a:cubicBezTo>
                  <a:pt x="647" y="6320"/>
                  <a:pt x="625" y="6326"/>
                  <a:pt x="608" y="6326"/>
                </a:cubicBezTo>
                <a:cubicBezTo>
                  <a:pt x="596" y="6365"/>
                  <a:pt x="579" y="6411"/>
                  <a:pt x="579" y="6451"/>
                </a:cubicBezTo>
                <a:cubicBezTo>
                  <a:pt x="596" y="6416"/>
                  <a:pt x="608" y="6377"/>
                  <a:pt x="636" y="6348"/>
                </a:cubicBezTo>
                <a:lnTo>
                  <a:pt x="636" y="6348"/>
                </a:lnTo>
                <a:cubicBezTo>
                  <a:pt x="636" y="6405"/>
                  <a:pt x="608" y="6451"/>
                  <a:pt x="585" y="6502"/>
                </a:cubicBezTo>
                <a:cubicBezTo>
                  <a:pt x="579" y="6502"/>
                  <a:pt x="562" y="6496"/>
                  <a:pt x="557" y="6496"/>
                </a:cubicBezTo>
                <a:cubicBezTo>
                  <a:pt x="545" y="6519"/>
                  <a:pt x="540" y="6547"/>
                  <a:pt x="534" y="6570"/>
                </a:cubicBezTo>
                <a:cubicBezTo>
                  <a:pt x="551" y="6547"/>
                  <a:pt x="568" y="6524"/>
                  <a:pt x="585" y="6507"/>
                </a:cubicBezTo>
                <a:lnTo>
                  <a:pt x="585" y="6507"/>
                </a:lnTo>
                <a:cubicBezTo>
                  <a:pt x="562" y="6609"/>
                  <a:pt x="528" y="6712"/>
                  <a:pt x="500" y="6814"/>
                </a:cubicBezTo>
                <a:cubicBezTo>
                  <a:pt x="500" y="6802"/>
                  <a:pt x="488" y="6780"/>
                  <a:pt x="483" y="6768"/>
                </a:cubicBezTo>
                <a:cubicBezTo>
                  <a:pt x="471" y="6780"/>
                  <a:pt x="460" y="6797"/>
                  <a:pt x="449" y="6808"/>
                </a:cubicBezTo>
                <a:cubicBezTo>
                  <a:pt x="449" y="6865"/>
                  <a:pt x="483" y="6916"/>
                  <a:pt x="460" y="6967"/>
                </a:cubicBezTo>
                <a:cubicBezTo>
                  <a:pt x="454" y="6938"/>
                  <a:pt x="443" y="6910"/>
                  <a:pt x="437" y="6882"/>
                </a:cubicBezTo>
                <a:cubicBezTo>
                  <a:pt x="420" y="6961"/>
                  <a:pt x="381" y="7046"/>
                  <a:pt x="403" y="7126"/>
                </a:cubicBezTo>
                <a:lnTo>
                  <a:pt x="381" y="7126"/>
                </a:lnTo>
                <a:cubicBezTo>
                  <a:pt x="381" y="7131"/>
                  <a:pt x="386" y="7143"/>
                  <a:pt x="386" y="7154"/>
                </a:cubicBezTo>
                <a:lnTo>
                  <a:pt x="358" y="7160"/>
                </a:lnTo>
                <a:lnTo>
                  <a:pt x="364" y="7171"/>
                </a:lnTo>
                <a:cubicBezTo>
                  <a:pt x="375" y="7165"/>
                  <a:pt x="398" y="7154"/>
                  <a:pt x="409" y="7148"/>
                </a:cubicBezTo>
                <a:lnTo>
                  <a:pt x="409" y="7148"/>
                </a:lnTo>
                <a:cubicBezTo>
                  <a:pt x="403" y="7165"/>
                  <a:pt x="392" y="7194"/>
                  <a:pt x="386" y="7205"/>
                </a:cubicBezTo>
                <a:cubicBezTo>
                  <a:pt x="381" y="7205"/>
                  <a:pt x="358" y="7199"/>
                  <a:pt x="352" y="7199"/>
                </a:cubicBezTo>
                <a:cubicBezTo>
                  <a:pt x="352" y="7211"/>
                  <a:pt x="358" y="7228"/>
                  <a:pt x="364" y="7239"/>
                </a:cubicBezTo>
                <a:cubicBezTo>
                  <a:pt x="369" y="7234"/>
                  <a:pt x="381" y="7228"/>
                  <a:pt x="386" y="7228"/>
                </a:cubicBezTo>
                <a:cubicBezTo>
                  <a:pt x="392" y="7290"/>
                  <a:pt x="364" y="7358"/>
                  <a:pt x="352" y="7421"/>
                </a:cubicBezTo>
                <a:cubicBezTo>
                  <a:pt x="347" y="7415"/>
                  <a:pt x="324" y="7409"/>
                  <a:pt x="313" y="7404"/>
                </a:cubicBezTo>
                <a:lnTo>
                  <a:pt x="313" y="7404"/>
                </a:lnTo>
                <a:cubicBezTo>
                  <a:pt x="330" y="7415"/>
                  <a:pt x="341" y="7421"/>
                  <a:pt x="358" y="7426"/>
                </a:cubicBezTo>
                <a:cubicBezTo>
                  <a:pt x="347" y="7466"/>
                  <a:pt x="341" y="7500"/>
                  <a:pt x="335" y="7540"/>
                </a:cubicBezTo>
                <a:cubicBezTo>
                  <a:pt x="330" y="7506"/>
                  <a:pt x="324" y="7477"/>
                  <a:pt x="307" y="7449"/>
                </a:cubicBezTo>
                <a:cubicBezTo>
                  <a:pt x="307" y="7477"/>
                  <a:pt x="296" y="7500"/>
                  <a:pt x="267" y="7512"/>
                </a:cubicBezTo>
                <a:cubicBezTo>
                  <a:pt x="279" y="7512"/>
                  <a:pt x="290" y="7517"/>
                  <a:pt x="296" y="7523"/>
                </a:cubicBezTo>
                <a:cubicBezTo>
                  <a:pt x="261" y="7608"/>
                  <a:pt x="256" y="7704"/>
                  <a:pt x="233" y="7801"/>
                </a:cubicBezTo>
                <a:cubicBezTo>
                  <a:pt x="250" y="7795"/>
                  <a:pt x="273" y="7790"/>
                  <a:pt x="284" y="7790"/>
                </a:cubicBezTo>
                <a:cubicBezTo>
                  <a:pt x="279" y="7875"/>
                  <a:pt x="267" y="7960"/>
                  <a:pt x="250" y="8045"/>
                </a:cubicBezTo>
                <a:cubicBezTo>
                  <a:pt x="233" y="7999"/>
                  <a:pt x="239" y="7948"/>
                  <a:pt x="250" y="7903"/>
                </a:cubicBezTo>
                <a:lnTo>
                  <a:pt x="250" y="7903"/>
                </a:lnTo>
                <a:cubicBezTo>
                  <a:pt x="171" y="7920"/>
                  <a:pt x="227" y="8243"/>
                  <a:pt x="159" y="8323"/>
                </a:cubicBezTo>
                <a:cubicBezTo>
                  <a:pt x="137" y="8312"/>
                  <a:pt x="114" y="8300"/>
                  <a:pt x="97" y="8289"/>
                </a:cubicBezTo>
                <a:cubicBezTo>
                  <a:pt x="103" y="8289"/>
                  <a:pt x="120" y="8283"/>
                  <a:pt x="125" y="8283"/>
                </a:cubicBezTo>
                <a:cubicBezTo>
                  <a:pt x="131" y="8255"/>
                  <a:pt x="142" y="8238"/>
                  <a:pt x="171" y="8232"/>
                </a:cubicBezTo>
                <a:cubicBezTo>
                  <a:pt x="159" y="8209"/>
                  <a:pt x="148" y="8192"/>
                  <a:pt x="142" y="8170"/>
                </a:cubicBezTo>
                <a:lnTo>
                  <a:pt x="142" y="8170"/>
                </a:lnTo>
                <a:lnTo>
                  <a:pt x="182" y="8175"/>
                </a:lnTo>
                <a:cubicBezTo>
                  <a:pt x="176" y="8170"/>
                  <a:pt x="154" y="8158"/>
                  <a:pt x="148" y="8153"/>
                </a:cubicBezTo>
                <a:cubicBezTo>
                  <a:pt x="159" y="8068"/>
                  <a:pt x="171" y="7971"/>
                  <a:pt x="108" y="7903"/>
                </a:cubicBezTo>
                <a:cubicBezTo>
                  <a:pt x="108" y="8016"/>
                  <a:pt x="86" y="8130"/>
                  <a:pt x="80" y="8243"/>
                </a:cubicBezTo>
                <a:cubicBezTo>
                  <a:pt x="74" y="8243"/>
                  <a:pt x="63" y="8255"/>
                  <a:pt x="57" y="8260"/>
                </a:cubicBezTo>
                <a:cubicBezTo>
                  <a:pt x="86" y="8289"/>
                  <a:pt x="63" y="8329"/>
                  <a:pt x="46" y="8357"/>
                </a:cubicBezTo>
                <a:cubicBezTo>
                  <a:pt x="80" y="8419"/>
                  <a:pt x="46" y="8487"/>
                  <a:pt x="46" y="8556"/>
                </a:cubicBezTo>
                <a:lnTo>
                  <a:pt x="23" y="8561"/>
                </a:lnTo>
                <a:cubicBezTo>
                  <a:pt x="35" y="8561"/>
                  <a:pt x="46" y="8573"/>
                  <a:pt x="52" y="8573"/>
                </a:cubicBezTo>
                <a:cubicBezTo>
                  <a:pt x="52" y="8646"/>
                  <a:pt x="35" y="8720"/>
                  <a:pt x="52" y="8794"/>
                </a:cubicBezTo>
                <a:cubicBezTo>
                  <a:pt x="63" y="8822"/>
                  <a:pt x="40" y="8845"/>
                  <a:pt x="29" y="8868"/>
                </a:cubicBezTo>
                <a:cubicBezTo>
                  <a:pt x="40" y="8879"/>
                  <a:pt x="52" y="8890"/>
                  <a:pt x="63" y="8902"/>
                </a:cubicBezTo>
                <a:cubicBezTo>
                  <a:pt x="52" y="8907"/>
                  <a:pt x="35" y="8913"/>
                  <a:pt x="23" y="8913"/>
                </a:cubicBezTo>
                <a:cubicBezTo>
                  <a:pt x="52" y="9123"/>
                  <a:pt x="0" y="9321"/>
                  <a:pt x="6" y="9526"/>
                </a:cubicBezTo>
                <a:cubicBezTo>
                  <a:pt x="35" y="9560"/>
                  <a:pt x="6" y="9599"/>
                  <a:pt x="0" y="9639"/>
                </a:cubicBezTo>
                <a:cubicBezTo>
                  <a:pt x="12" y="9685"/>
                  <a:pt x="18" y="9736"/>
                  <a:pt x="18" y="9787"/>
                </a:cubicBezTo>
                <a:lnTo>
                  <a:pt x="35" y="9815"/>
                </a:lnTo>
                <a:cubicBezTo>
                  <a:pt x="23" y="9838"/>
                  <a:pt x="18" y="9860"/>
                  <a:pt x="12" y="9883"/>
                </a:cubicBezTo>
                <a:cubicBezTo>
                  <a:pt x="18" y="9906"/>
                  <a:pt x="23" y="9923"/>
                  <a:pt x="29" y="9946"/>
                </a:cubicBezTo>
                <a:cubicBezTo>
                  <a:pt x="23" y="9951"/>
                  <a:pt x="12" y="9963"/>
                  <a:pt x="6" y="9968"/>
                </a:cubicBezTo>
                <a:lnTo>
                  <a:pt x="29" y="9968"/>
                </a:lnTo>
                <a:cubicBezTo>
                  <a:pt x="23" y="10008"/>
                  <a:pt x="23" y="10042"/>
                  <a:pt x="29" y="10076"/>
                </a:cubicBezTo>
                <a:cubicBezTo>
                  <a:pt x="23" y="10082"/>
                  <a:pt x="12" y="10082"/>
                  <a:pt x="12" y="10087"/>
                </a:cubicBezTo>
                <a:cubicBezTo>
                  <a:pt x="18" y="10093"/>
                  <a:pt x="29" y="10104"/>
                  <a:pt x="35" y="10110"/>
                </a:cubicBezTo>
                <a:cubicBezTo>
                  <a:pt x="12" y="10178"/>
                  <a:pt x="63" y="10246"/>
                  <a:pt x="46" y="10314"/>
                </a:cubicBezTo>
                <a:cubicBezTo>
                  <a:pt x="97" y="10405"/>
                  <a:pt x="69" y="10519"/>
                  <a:pt x="97" y="10621"/>
                </a:cubicBezTo>
                <a:cubicBezTo>
                  <a:pt x="103" y="10626"/>
                  <a:pt x="120" y="10632"/>
                  <a:pt x="131" y="10638"/>
                </a:cubicBezTo>
                <a:cubicBezTo>
                  <a:pt x="125" y="10643"/>
                  <a:pt x="108" y="10660"/>
                  <a:pt x="103" y="10666"/>
                </a:cubicBezTo>
                <a:cubicBezTo>
                  <a:pt x="131" y="10791"/>
                  <a:pt x="108" y="10921"/>
                  <a:pt x="159" y="11035"/>
                </a:cubicBezTo>
                <a:lnTo>
                  <a:pt x="193" y="11035"/>
                </a:lnTo>
                <a:cubicBezTo>
                  <a:pt x="182" y="10973"/>
                  <a:pt x="171" y="10916"/>
                  <a:pt x="154" y="10859"/>
                </a:cubicBezTo>
                <a:cubicBezTo>
                  <a:pt x="159" y="10853"/>
                  <a:pt x="165" y="10842"/>
                  <a:pt x="171" y="10836"/>
                </a:cubicBezTo>
                <a:cubicBezTo>
                  <a:pt x="137" y="10751"/>
                  <a:pt x="148" y="10655"/>
                  <a:pt x="137" y="10564"/>
                </a:cubicBezTo>
                <a:cubicBezTo>
                  <a:pt x="131" y="10558"/>
                  <a:pt x="114" y="10553"/>
                  <a:pt x="108" y="10547"/>
                </a:cubicBezTo>
                <a:cubicBezTo>
                  <a:pt x="114" y="10524"/>
                  <a:pt x="120" y="10502"/>
                  <a:pt x="131" y="10479"/>
                </a:cubicBezTo>
                <a:lnTo>
                  <a:pt x="86" y="10439"/>
                </a:lnTo>
                <a:cubicBezTo>
                  <a:pt x="97" y="10439"/>
                  <a:pt x="114" y="10428"/>
                  <a:pt x="120" y="10428"/>
                </a:cubicBezTo>
                <a:cubicBezTo>
                  <a:pt x="114" y="10417"/>
                  <a:pt x="103" y="10394"/>
                  <a:pt x="97" y="10388"/>
                </a:cubicBezTo>
                <a:cubicBezTo>
                  <a:pt x="114" y="10377"/>
                  <a:pt x="131" y="10365"/>
                  <a:pt x="148" y="10354"/>
                </a:cubicBezTo>
                <a:lnTo>
                  <a:pt x="148" y="10354"/>
                </a:lnTo>
                <a:cubicBezTo>
                  <a:pt x="137" y="10360"/>
                  <a:pt x="120" y="10360"/>
                  <a:pt x="108" y="10360"/>
                </a:cubicBezTo>
                <a:cubicBezTo>
                  <a:pt x="103" y="10207"/>
                  <a:pt x="103" y="10053"/>
                  <a:pt x="86" y="9900"/>
                </a:cubicBezTo>
                <a:lnTo>
                  <a:pt x="86" y="9900"/>
                </a:lnTo>
                <a:lnTo>
                  <a:pt x="171" y="9923"/>
                </a:lnTo>
                <a:cubicBezTo>
                  <a:pt x="159" y="9923"/>
                  <a:pt x="137" y="9929"/>
                  <a:pt x="125" y="9929"/>
                </a:cubicBezTo>
                <a:cubicBezTo>
                  <a:pt x="125" y="10002"/>
                  <a:pt x="137" y="10076"/>
                  <a:pt x="148" y="10150"/>
                </a:cubicBezTo>
                <a:lnTo>
                  <a:pt x="182" y="10133"/>
                </a:lnTo>
                <a:cubicBezTo>
                  <a:pt x="205" y="10235"/>
                  <a:pt x="216" y="10337"/>
                  <a:pt x="216" y="10439"/>
                </a:cubicBezTo>
                <a:cubicBezTo>
                  <a:pt x="188" y="10422"/>
                  <a:pt x="176" y="10394"/>
                  <a:pt x="176" y="10360"/>
                </a:cubicBezTo>
                <a:lnTo>
                  <a:pt x="171" y="10360"/>
                </a:lnTo>
                <a:lnTo>
                  <a:pt x="171" y="10428"/>
                </a:lnTo>
                <a:cubicBezTo>
                  <a:pt x="193" y="10439"/>
                  <a:pt x="210" y="10445"/>
                  <a:pt x="233" y="10451"/>
                </a:cubicBezTo>
                <a:cubicBezTo>
                  <a:pt x="227" y="10479"/>
                  <a:pt x="193" y="10468"/>
                  <a:pt x="176" y="10473"/>
                </a:cubicBezTo>
                <a:cubicBezTo>
                  <a:pt x="188" y="10519"/>
                  <a:pt x="193" y="10570"/>
                  <a:pt x="205" y="10615"/>
                </a:cubicBezTo>
                <a:cubicBezTo>
                  <a:pt x="210" y="10587"/>
                  <a:pt x="222" y="10564"/>
                  <a:pt x="227" y="10541"/>
                </a:cubicBezTo>
                <a:lnTo>
                  <a:pt x="227" y="10541"/>
                </a:lnTo>
                <a:cubicBezTo>
                  <a:pt x="227" y="10598"/>
                  <a:pt x="284" y="10678"/>
                  <a:pt x="222" y="10717"/>
                </a:cubicBezTo>
                <a:cubicBezTo>
                  <a:pt x="227" y="10751"/>
                  <a:pt x="233" y="10785"/>
                  <a:pt x="239" y="10819"/>
                </a:cubicBezTo>
                <a:cubicBezTo>
                  <a:pt x="239" y="10797"/>
                  <a:pt x="239" y="10780"/>
                  <a:pt x="239" y="10757"/>
                </a:cubicBezTo>
                <a:lnTo>
                  <a:pt x="256" y="10757"/>
                </a:lnTo>
                <a:cubicBezTo>
                  <a:pt x="261" y="10785"/>
                  <a:pt x="267" y="10819"/>
                  <a:pt x="273" y="10848"/>
                </a:cubicBezTo>
                <a:cubicBezTo>
                  <a:pt x="261" y="10848"/>
                  <a:pt x="244" y="10853"/>
                  <a:pt x="239" y="10853"/>
                </a:cubicBezTo>
                <a:cubicBezTo>
                  <a:pt x="279" y="10853"/>
                  <a:pt x="279" y="10882"/>
                  <a:pt x="273" y="10910"/>
                </a:cubicBezTo>
                <a:cubicBezTo>
                  <a:pt x="261" y="10910"/>
                  <a:pt x="244" y="10904"/>
                  <a:pt x="233" y="10904"/>
                </a:cubicBezTo>
                <a:cubicBezTo>
                  <a:pt x="261" y="10995"/>
                  <a:pt x="273" y="11086"/>
                  <a:pt x="290" y="11182"/>
                </a:cubicBezTo>
                <a:cubicBezTo>
                  <a:pt x="290" y="11165"/>
                  <a:pt x="290" y="11143"/>
                  <a:pt x="290" y="11131"/>
                </a:cubicBezTo>
                <a:lnTo>
                  <a:pt x="318" y="11120"/>
                </a:lnTo>
                <a:cubicBezTo>
                  <a:pt x="324" y="11154"/>
                  <a:pt x="330" y="11188"/>
                  <a:pt x="335" y="11222"/>
                </a:cubicBezTo>
                <a:cubicBezTo>
                  <a:pt x="330" y="11217"/>
                  <a:pt x="307" y="11217"/>
                  <a:pt x="301" y="11217"/>
                </a:cubicBezTo>
                <a:cubicBezTo>
                  <a:pt x="313" y="11330"/>
                  <a:pt x="330" y="11443"/>
                  <a:pt x="369" y="11551"/>
                </a:cubicBezTo>
                <a:cubicBezTo>
                  <a:pt x="369" y="11489"/>
                  <a:pt x="347" y="11432"/>
                  <a:pt x="352" y="11370"/>
                </a:cubicBezTo>
                <a:lnTo>
                  <a:pt x="352" y="11370"/>
                </a:lnTo>
                <a:cubicBezTo>
                  <a:pt x="392" y="11455"/>
                  <a:pt x="403" y="11546"/>
                  <a:pt x="415" y="11642"/>
                </a:cubicBezTo>
                <a:cubicBezTo>
                  <a:pt x="409" y="11648"/>
                  <a:pt x="403" y="11653"/>
                  <a:pt x="403" y="11659"/>
                </a:cubicBezTo>
                <a:cubicBezTo>
                  <a:pt x="386" y="11687"/>
                  <a:pt x="398" y="11721"/>
                  <a:pt x="409" y="11750"/>
                </a:cubicBezTo>
                <a:cubicBezTo>
                  <a:pt x="432" y="11727"/>
                  <a:pt x="426" y="11699"/>
                  <a:pt x="426" y="11665"/>
                </a:cubicBezTo>
                <a:lnTo>
                  <a:pt x="426" y="11665"/>
                </a:lnTo>
                <a:cubicBezTo>
                  <a:pt x="449" y="11704"/>
                  <a:pt x="454" y="11744"/>
                  <a:pt x="466" y="11784"/>
                </a:cubicBezTo>
                <a:lnTo>
                  <a:pt x="420" y="11784"/>
                </a:lnTo>
                <a:cubicBezTo>
                  <a:pt x="432" y="11818"/>
                  <a:pt x="437" y="11846"/>
                  <a:pt x="449" y="11880"/>
                </a:cubicBezTo>
                <a:cubicBezTo>
                  <a:pt x="454" y="11858"/>
                  <a:pt x="460" y="11835"/>
                  <a:pt x="471" y="11818"/>
                </a:cubicBezTo>
                <a:cubicBezTo>
                  <a:pt x="483" y="11869"/>
                  <a:pt x="488" y="11920"/>
                  <a:pt x="500" y="11971"/>
                </a:cubicBezTo>
                <a:cubicBezTo>
                  <a:pt x="483" y="11977"/>
                  <a:pt x="460" y="11988"/>
                  <a:pt x="443" y="11999"/>
                </a:cubicBezTo>
                <a:cubicBezTo>
                  <a:pt x="528" y="12045"/>
                  <a:pt x="505" y="12175"/>
                  <a:pt x="568" y="12243"/>
                </a:cubicBezTo>
                <a:cubicBezTo>
                  <a:pt x="562" y="12232"/>
                  <a:pt x="557" y="12204"/>
                  <a:pt x="551" y="12192"/>
                </a:cubicBezTo>
                <a:cubicBezTo>
                  <a:pt x="562" y="12192"/>
                  <a:pt x="574" y="12187"/>
                  <a:pt x="579" y="12181"/>
                </a:cubicBezTo>
                <a:cubicBezTo>
                  <a:pt x="579" y="12198"/>
                  <a:pt x="585" y="12226"/>
                  <a:pt x="585" y="12238"/>
                </a:cubicBezTo>
                <a:cubicBezTo>
                  <a:pt x="596" y="12249"/>
                  <a:pt x="602" y="12260"/>
                  <a:pt x="613" y="12272"/>
                </a:cubicBezTo>
                <a:cubicBezTo>
                  <a:pt x="602" y="12272"/>
                  <a:pt x="574" y="12278"/>
                  <a:pt x="557" y="12278"/>
                </a:cubicBezTo>
                <a:cubicBezTo>
                  <a:pt x="568" y="12312"/>
                  <a:pt x="574" y="12351"/>
                  <a:pt x="608" y="12368"/>
                </a:cubicBezTo>
                <a:cubicBezTo>
                  <a:pt x="619" y="12408"/>
                  <a:pt x="625" y="12448"/>
                  <a:pt x="625" y="12493"/>
                </a:cubicBezTo>
                <a:cubicBezTo>
                  <a:pt x="636" y="12499"/>
                  <a:pt x="647" y="12510"/>
                  <a:pt x="653" y="12521"/>
                </a:cubicBezTo>
                <a:cubicBezTo>
                  <a:pt x="659" y="12567"/>
                  <a:pt x="670" y="12612"/>
                  <a:pt x="693" y="12658"/>
                </a:cubicBezTo>
                <a:cubicBezTo>
                  <a:pt x="681" y="12652"/>
                  <a:pt x="659" y="12635"/>
                  <a:pt x="647" y="12629"/>
                </a:cubicBezTo>
                <a:lnTo>
                  <a:pt x="647" y="12629"/>
                </a:lnTo>
                <a:cubicBezTo>
                  <a:pt x="687" y="12663"/>
                  <a:pt x="704" y="12720"/>
                  <a:pt x="744" y="12748"/>
                </a:cubicBezTo>
                <a:cubicBezTo>
                  <a:pt x="732" y="12703"/>
                  <a:pt x="721" y="12663"/>
                  <a:pt x="715" y="12618"/>
                </a:cubicBezTo>
                <a:lnTo>
                  <a:pt x="715" y="12618"/>
                </a:lnTo>
                <a:cubicBezTo>
                  <a:pt x="783" y="12748"/>
                  <a:pt x="835" y="12890"/>
                  <a:pt x="874" y="13038"/>
                </a:cubicBezTo>
                <a:cubicBezTo>
                  <a:pt x="863" y="13009"/>
                  <a:pt x="852" y="12987"/>
                  <a:pt x="835" y="12964"/>
                </a:cubicBezTo>
                <a:cubicBezTo>
                  <a:pt x="818" y="12987"/>
                  <a:pt x="823" y="13015"/>
                  <a:pt x="823" y="13043"/>
                </a:cubicBezTo>
                <a:cubicBezTo>
                  <a:pt x="846" y="13066"/>
                  <a:pt x="863" y="13089"/>
                  <a:pt x="880" y="13112"/>
                </a:cubicBezTo>
                <a:cubicBezTo>
                  <a:pt x="874" y="13117"/>
                  <a:pt x="863" y="13129"/>
                  <a:pt x="857" y="13134"/>
                </a:cubicBezTo>
                <a:cubicBezTo>
                  <a:pt x="890" y="13140"/>
                  <a:pt x="956" y="13248"/>
                  <a:pt x="901" y="13248"/>
                </a:cubicBezTo>
                <a:cubicBezTo>
                  <a:pt x="900" y="13248"/>
                  <a:pt x="898" y="13248"/>
                  <a:pt x="897" y="13248"/>
                </a:cubicBezTo>
                <a:cubicBezTo>
                  <a:pt x="812" y="13134"/>
                  <a:pt x="789" y="12981"/>
                  <a:pt x="698" y="12873"/>
                </a:cubicBezTo>
                <a:cubicBezTo>
                  <a:pt x="704" y="12868"/>
                  <a:pt x="710" y="12856"/>
                  <a:pt x="710" y="12851"/>
                </a:cubicBezTo>
                <a:cubicBezTo>
                  <a:pt x="670" y="12771"/>
                  <a:pt x="653" y="12686"/>
                  <a:pt x="625" y="12607"/>
                </a:cubicBezTo>
                <a:cubicBezTo>
                  <a:pt x="608" y="12612"/>
                  <a:pt x="574" y="12618"/>
                  <a:pt x="557" y="12618"/>
                </a:cubicBezTo>
                <a:cubicBezTo>
                  <a:pt x="568" y="12663"/>
                  <a:pt x="591" y="12709"/>
                  <a:pt x="642" y="12720"/>
                </a:cubicBezTo>
                <a:cubicBezTo>
                  <a:pt x="647" y="12737"/>
                  <a:pt x="647" y="12760"/>
                  <a:pt x="647" y="12777"/>
                </a:cubicBezTo>
                <a:cubicBezTo>
                  <a:pt x="630" y="12817"/>
                  <a:pt x="676" y="12851"/>
                  <a:pt x="687" y="12890"/>
                </a:cubicBezTo>
                <a:lnTo>
                  <a:pt x="647" y="12896"/>
                </a:lnTo>
                <a:cubicBezTo>
                  <a:pt x="659" y="12896"/>
                  <a:pt x="676" y="12902"/>
                  <a:pt x="687" y="12902"/>
                </a:cubicBezTo>
                <a:cubicBezTo>
                  <a:pt x="681" y="12924"/>
                  <a:pt x="676" y="12958"/>
                  <a:pt x="670" y="12981"/>
                </a:cubicBezTo>
                <a:cubicBezTo>
                  <a:pt x="687" y="12987"/>
                  <a:pt x="704" y="12998"/>
                  <a:pt x="727" y="13004"/>
                </a:cubicBezTo>
                <a:cubicBezTo>
                  <a:pt x="715" y="13015"/>
                  <a:pt x="704" y="13038"/>
                  <a:pt x="698" y="13049"/>
                </a:cubicBezTo>
                <a:cubicBezTo>
                  <a:pt x="704" y="13043"/>
                  <a:pt x="721" y="13038"/>
                  <a:pt x="727" y="13032"/>
                </a:cubicBezTo>
                <a:cubicBezTo>
                  <a:pt x="732" y="13066"/>
                  <a:pt x="755" y="13100"/>
                  <a:pt x="732" y="13134"/>
                </a:cubicBezTo>
                <a:cubicBezTo>
                  <a:pt x="738" y="13129"/>
                  <a:pt x="749" y="13123"/>
                  <a:pt x="755" y="13117"/>
                </a:cubicBezTo>
                <a:cubicBezTo>
                  <a:pt x="789" y="13214"/>
                  <a:pt x="846" y="13299"/>
                  <a:pt x="886" y="13390"/>
                </a:cubicBezTo>
                <a:lnTo>
                  <a:pt x="852" y="13384"/>
                </a:lnTo>
                <a:lnTo>
                  <a:pt x="852" y="13384"/>
                </a:lnTo>
                <a:cubicBezTo>
                  <a:pt x="908" y="13401"/>
                  <a:pt x="959" y="13492"/>
                  <a:pt x="937" y="13548"/>
                </a:cubicBezTo>
                <a:cubicBezTo>
                  <a:pt x="931" y="13577"/>
                  <a:pt x="971" y="13577"/>
                  <a:pt x="982" y="13588"/>
                </a:cubicBezTo>
                <a:cubicBezTo>
                  <a:pt x="994" y="13614"/>
                  <a:pt x="1006" y="13636"/>
                  <a:pt x="1022" y="13656"/>
                </a:cubicBezTo>
                <a:lnTo>
                  <a:pt x="1022" y="13656"/>
                </a:lnTo>
                <a:cubicBezTo>
                  <a:pt x="1022" y="13599"/>
                  <a:pt x="1062" y="13571"/>
                  <a:pt x="1101" y="13537"/>
                </a:cubicBezTo>
                <a:cubicBezTo>
                  <a:pt x="1090" y="13497"/>
                  <a:pt x="1073" y="13452"/>
                  <a:pt x="1056" y="13412"/>
                </a:cubicBezTo>
                <a:lnTo>
                  <a:pt x="1056" y="13412"/>
                </a:lnTo>
                <a:cubicBezTo>
                  <a:pt x="1175" y="13611"/>
                  <a:pt x="1294" y="13821"/>
                  <a:pt x="1408" y="14031"/>
                </a:cubicBezTo>
                <a:cubicBezTo>
                  <a:pt x="1396" y="14025"/>
                  <a:pt x="1374" y="14025"/>
                  <a:pt x="1362" y="14019"/>
                </a:cubicBezTo>
                <a:lnTo>
                  <a:pt x="1362" y="14019"/>
                </a:lnTo>
                <a:cubicBezTo>
                  <a:pt x="1362" y="14025"/>
                  <a:pt x="1368" y="14036"/>
                  <a:pt x="1368" y="14036"/>
                </a:cubicBezTo>
                <a:cubicBezTo>
                  <a:pt x="1375" y="14036"/>
                  <a:pt x="1381" y="14035"/>
                  <a:pt x="1387" y="14035"/>
                </a:cubicBezTo>
                <a:cubicBezTo>
                  <a:pt x="1421" y="14035"/>
                  <a:pt x="1441" y="14050"/>
                  <a:pt x="1436" y="14093"/>
                </a:cubicBezTo>
                <a:cubicBezTo>
                  <a:pt x="1425" y="14087"/>
                  <a:pt x="1396" y="14076"/>
                  <a:pt x="1385" y="14065"/>
                </a:cubicBezTo>
                <a:lnTo>
                  <a:pt x="1385" y="14065"/>
                </a:lnTo>
                <a:cubicBezTo>
                  <a:pt x="1396" y="14076"/>
                  <a:pt x="1402" y="14093"/>
                  <a:pt x="1413" y="14104"/>
                </a:cubicBezTo>
                <a:cubicBezTo>
                  <a:pt x="1425" y="14099"/>
                  <a:pt x="1442" y="14099"/>
                  <a:pt x="1453" y="14099"/>
                </a:cubicBezTo>
                <a:cubicBezTo>
                  <a:pt x="1493" y="14156"/>
                  <a:pt x="1527" y="14224"/>
                  <a:pt x="1561" y="14286"/>
                </a:cubicBezTo>
                <a:cubicBezTo>
                  <a:pt x="1601" y="14365"/>
                  <a:pt x="1708" y="14434"/>
                  <a:pt x="1680" y="14530"/>
                </a:cubicBezTo>
                <a:cubicBezTo>
                  <a:pt x="1697" y="14570"/>
                  <a:pt x="1714" y="14609"/>
                  <a:pt x="1731" y="14649"/>
                </a:cubicBezTo>
                <a:cubicBezTo>
                  <a:pt x="1737" y="14655"/>
                  <a:pt x="1754" y="14661"/>
                  <a:pt x="1759" y="14666"/>
                </a:cubicBezTo>
                <a:cubicBezTo>
                  <a:pt x="1764" y="14694"/>
                  <a:pt x="1780" y="14715"/>
                  <a:pt x="1808" y="14715"/>
                </a:cubicBezTo>
                <a:cubicBezTo>
                  <a:pt x="1814" y="14715"/>
                  <a:pt x="1820" y="14714"/>
                  <a:pt x="1827" y="14712"/>
                </a:cubicBezTo>
                <a:cubicBezTo>
                  <a:pt x="1816" y="14689"/>
                  <a:pt x="1799" y="14672"/>
                  <a:pt x="1788" y="14649"/>
                </a:cubicBezTo>
                <a:lnTo>
                  <a:pt x="1788" y="14649"/>
                </a:lnTo>
                <a:cubicBezTo>
                  <a:pt x="1816" y="14672"/>
                  <a:pt x="1839" y="14700"/>
                  <a:pt x="1862" y="14729"/>
                </a:cubicBezTo>
                <a:cubicBezTo>
                  <a:pt x="1850" y="14734"/>
                  <a:pt x="1827" y="14740"/>
                  <a:pt x="1816" y="14746"/>
                </a:cubicBezTo>
                <a:cubicBezTo>
                  <a:pt x="1833" y="14757"/>
                  <a:pt x="1850" y="14768"/>
                  <a:pt x="1867" y="14785"/>
                </a:cubicBezTo>
                <a:cubicBezTo>
                  <a:pt x="1844" y="14791"/>
                  <a:pt x="1822" y="14802"/>
                  <a:pt x="1805" y="14814"/>
                </a:cubicBezTo>
                <a:cubicBezTo>
                  <a:pt x="1788" y="14791"/>
                  <a:pt x="1776" y="14774"/>
                  <a:pt x="1759" y="14757"/>
                </a:cubicBezTo>
                <a:lnTo>
                  <a:pt x="1759" y="14734"/>
                </a:lnTo>
                <a:cubicBezTo>
                  <a:pt x="1725" y="14689"/>
                  <a:pt x="1686" y="14649"/>
                  <a:pt x="1640" y="14615"/>
                </a:cubicBezTo>
                <a:cubicBezTo>
                  <a:pt x="1640" y="14598"/>
                  <a:pt x="1640" y="14570"/>
                  <a:pt x="1640" y="14558"/>
                </a:cubicBezTo>
                <a:cubicBezTo>
                  <a:pt x="1629" y="14564"/>
                  <a:pt x="1606" y="14570"/>
                  <a:pt x="1595" y="14575"/>
                </a:cubicBezTo>
                <a:cubicBezTo>
                  <a:pt x="1612" y="14672"/>
                  <a:pt x="1691" y="14740"/>
                  <a:pt x="1742" y="14825"/>
                </a:cubicBezTo>
                <a:lnTo>
                  <a:pt x="1720" y="14834"/>
                </a:lnTo>
                <a:lnTo>
                  <a:pt x="1720" y="14834"/>
                </a:lnTo>
                <a:cubicBezTo>
                  <a:pt x="1730" y="14831"/>
                  <a:pt x="1743" y="14831"/>
                  <a:pt x="1748" y="14831"/>
                </a:cubicBezTo>
                <a:cubicBezTo>
                  <a:pt x="1771" y="14876"/>
                  <a:pt x="1805" y="14916"/>
                  <a:pt x="1844" y="14944"/>
                </a:cubicBezTo>
                <a:cubicBezTo>
                  <a:pt x="1856" y="14984"/>
                  <a:pt x="1873" y="15012"/>
                  <a:pt x="1918" y="15012"/>
                </a:cubicBezTo>
                <a:cubicBezTo>
                  <a:pt x="1913" y="15018"/>
                  <a:pt x="1896" y="15035"/>
                  <a:pt x="1890" y="15041"/>
                </a:cubicBezTo>
                <a:cubicBezTo>
                  <a:pt x="1901" y="15035"/>
                  <a:pt x="1924" y="15029"/>
                  <a:pt x="1935" y="15024"/>
                </a:cubicBezTo>
                <a:cubicBezTo>
                  <a:pt x="1941" y="15041"/>
                  <a:pt x="1941" y="15069"/>
                  <a:pt x="1941" y="15086"/>
                </a:cubicBezTo>
                <a:cubicBezTo>
                  <a:pt x="1947" y="15086"/>
                  <a:pt x="1958" y="15080"/>
                  <a:pt x="1964" y="15080"/>
                </a:cubicBezTo>
                <a:cubicBezTo>
                  <a:pt x="1947" y="15024"/>
                  <a:pt x="1930" y="14956"/>
                  <a:pt x="1862" y="14944"/>
                </a:cubicBezTo>
                <a:lnTo>
                  <a:pt x="1862" y="14893"/>
                </a:lnTo>
                <a:cubicBezTo>
                  <a:pt x="1844" y="14865"/>
                  <a:pt x="1822" y="14842"/>
                  <a:pt x="1799" y="14819"/>
                </a:cubicBezTo>
                <a:cubicBezTo>
                  <a:pt x="1822" y="14814"/>
                  <a:pt x="1856" y="14808"/>
                  <a:pt x="1879" y="14802"/>
                </a:cubicBezTo>
                <a:cubicBezTo>
                  <a:pt x="1879" y="14814"/>
                  <a:pt x="1879" y="14836"/>
                  <a:pt x="1879" y="14848"/>
                </a:cubicBezTo>
                <a:cubicBezTo>
                  <a:pt x="1896" y="14842"/>
                  <a:pt x="1913" y="14836"/>
                  <a:pt x="1924" y="14825"/>
                </a:cubicBezTo>
                <a:cubicBezTo>
                  <a:pt x="1930" y="14831"/>
                  <a:pt x="1947" y="14842"/>
                  <a:pt x="1952" y="14848"/>
                </a:cubicBezTo>
                <a:cubicBezTo>
                  <a:pt x="1941" y="14853"/>
                  <a:pt x="1913" y="14865"/>
                  <a:pt x="1901" y="14876"/>
                </a:cubicBezTo>
                <a:cubicBezTo>
                  <a:pt x="1918" y="14876"/>
                  <a:pt x="1947" y="14882"/>
                  <a:pt x="1964" y="14882"/>
                </a:cubicBezTo>
                <a:cubicBezTo>
                  <a:pt x="1975" y="14893"/>
                  <a:pt x="1986" y="14904"/>
                  <a:pt x="1998" y="14916"/>
                </a:cubicBezTo>
                <a:cubicBezTo>
                  <a:pt x="1981" y="14910"/>
                  <a:pt x="1964" y="14893"/>
                  <a:pt x="1941" y="14893"/>
                </a:cubicBezTo>
                <a:cubicBezTo>
                  <a:pt x="1930" y="14950"/>
                  <a:pt x="2015" y="14927"/>
                  <a:pt x="2043" y="14961"/>
                </a:cubicBezTo>
                <a:cubicBezTo>
                  <a:pt x="2049" y="14978"/>
                  <a:pt x="2066" y="15018"/>
                  <a:pt x="2077" y="15041"/>
                </a:cubicBezTo>
                <a:cubicBezTo>
                  <a:pt x="2060" y="15035"/>
                  <a:pt x="2032" y="15029"/>
                  <a:pt x="2020" y="15029"/>
                </a:cubicBezTo>
                <a:cubicBezTo>
                  <a:pt x="2049" y="15041"/>
                  <a:pt x="2071" y="15069"/>
                  <a:pt x="2088" y="15097"/>
                </a:cubicBezTo>
                <a:cubicBezTo>
                  <a:pt x="2088" y="15086"/>
                  <a:pt x="2083" y="15052"/>
                  <a:pt x="2077" y="15041"/>
                </a:cubicBezTo>
                <a:lnTo>
                  <a:pt x="2077" y="15041"/>
                </a:lnTo>
                <a:cubicBezTo>
                  <a:pt x="2134" y="15052"/>
                  <a:pt x="2128" y="15092"/>
                  <a:pt x="2111" y="15131"/>
                </a:cubicBezTo>
                <a:cubicBezTo>
                  <a:pt x="2123" y="15131"/>
                  <a:pt x="2145" y="15126"/>
                  <a:pt x="2157" y="15126"/>
                </a:cubicBezTo>
                <a:cubicBezTo>
                  <a:pt x="2185" y="15148"/>
                  <a:pt x="2202" y="15165"/>
                  <a:pt x="2225" y="15188"/>
                </a:cubicBezTo>
                <a:cubicBezTo>
                  <a:pt x="2242" y="15217"/>
                  <a:pt x="2264" y="15239"/>
                  <a:pt x="2281" y="15268"/>
                </a:cubicBezTo>
                <a:cubicBezTo>
                  <a:pt x="2259" y="15268"/>
                  <a:pt x="2242" y="15262"/>
                  <a:pt x="2219" y="15262"/>
                </a:cubicBezTo>
                <a:cubicBezTo>
                  <a:pt x="2242" y="15279"/>
                  <a:pt x="2264" y="15285"/>
                  <a:pt x="2293" y="15285"/>
                </a:cubicBezTo>
                <a:cubicBezTo>
                  <a:pt x="2298" y="15290"/>
                  <a:pt x="2304" y="15296"/>
                  <a:pt x="2310" y="15307"/>
                </a:cubicBezTo>
                <a:cubicBezTo>
                  <a:pt x="2304" y="15319"/>
                  <a:pt x="2298" y="15330"/>
                  <a:pt x="2298" y="15341"/>
                </a:cubicBezTo>
                <a:cubicBezTo>
                  <a:pt x="2304" y="15336"/>
                  <a:pt x="2310" y="15324"/>
                  <a:pt x="2315" y="15319"/>
                </a:cubicBezTo>
                <a:cubicBezTo>
                  <a:pt x="2327" y="15341"/>
                  <a:pt x="2338" y="15358"/>
                  <a:pt x="2349" y="15375"/>
                </a:cubicBezTo>
                <a:cubicBezTo>
                  <a:pt x="2355" y="15364"/>
                  <a:pt x="2361" y="15353"/>
                  <a:pt x="2366" y="15336"/>
                </a:cubicBezTo>
                <a:cubicBezTo>
                  <a:pt x="2383" y="15358"/>
                  <a:pt x="2406" y="15375"/>
                  <a:pt x="2429" y="15392"/>
                </a:cubicBezTo>
                <a:cubicBezTo>
                  <a:pt x="2418" y="15398"/>
                  <a:pt x="2401" y="15404"/>
                  <a:pt x="2389" y="15409"/>
                </a:cubicBezTo>
                <a:cubicBezTo>
                  <a:pt x="2395" y="15421"/>
                  <a:pt x="2406" y="15438"/>
                  <a:pt x="2418" y="15443"/>
                </a:cubicBezTo>
                <a:cubicBezTo>
                  <a:pt x="2422" y="15421"/>
                  <a:pt x="2430" y="15414"/>
                  <a:pt x="2441" y="15414"/>
                </a:cubicBezTo>
                <a:cubicBezTo>
                  <a:pt x="2461" y="15414"/>
                  <a:pt x="2488" y="15440"/>
                  <a:pt x="2503" y="15455"/>
                </a:cubicBezTo>
                <a:cubicBezTo>
                  <a:pt x="2554" y="15506"/>
                  <a:pt x="2616" y="15551"/>
                  <a:pt x="2673" y="15597"/>
                </a:cubicBezTo>
                <a:cubicBezTo>
                  <a:pt x="2667" y="15614"/>
                  <a:pt x="2662" y="15625"/>
                  <a:pt x="2679" y="15642"/>
                </a:cubicBezTo>
                <a:cubicBezTo>
                  <a:pt x="2684" y="15636"/>
                  <a:pt x="2690" y="15625"/>
                  <a:pt x="2696" y="15614"/>
                </a:cubicBezTo>
                <a:cubicBezTo>
                  <a:pt x="2713" y="15625"/>
                  <a:pt x="2730" y="15636"/>
                  <a:pt x="2741" y="15648"/>
                </a:cubicBezTo>
                <a:cubicBezTo>
                  <a:pt x="2769" y="15676"/>
                  <a:pt x="2798" y="15704"/>
                  <a:pt x="2826" y="15733"/>
                </a:cubicBezTo>
                <a:cubicBezTo>
                  <a:pt x="2809" y="15733"/>
                  <a:pt x="2798" y="15733"/>
                  <a:pt x="2798" y="15750"/>
                </a:cubicBezTo>
                <a:cubicBezTo>
                  <a:pt x="2798" y="15756"/>
                  <a:pt x="2809" y="15761"/>
                  <a:pt x="2820" y="15767"/>
                </a:cubicBezTo>
                <a:cubicBezTo>
                  <a:pt x="2809" y="15778"/>
                  <a:pt x="2803" y="15784"/>
                  <a:pt x="2798" y="15795"/>
                </a:cubicBezTo>
                <a:cubicBezTo>
                  <a:pt x="2809" y="15795"/>
                  <a:pt x="2837" y="15807"/>
                  <a:pt x="2849" y="15807"/>
                </a:cubicBezTo>
                <a:cubicBezTo>
                  <a:pt x="2849" y="15801"/>
                  <a:pt x="2849" y="15778"/>
                  <a:pt x="2854" y="15767"/>
                </a:cubicBezTo>
                <a:cubicBezTo>
                  <a:pt x="2871" y="15784"/>
                  <a:pt x="2894" y="15807"/>
                  <a:pt x="2917" y="15824"/>
                </a:cubicBezTo>
                <a:cubicBezTo>
                  <a:pt x="2911" y="15841"/>
                  <a:pt x="2905" y="15858"/>
                  <a:pt x="2894" y="15875"/>
                </a:cubicBezTo>
                <a:cubicBezTo>
                  <a:pt x="2928" y="15903"/>
                  <a:pt x="2957" y="15937"/>
                  <a:pt x="2996" y="15960"/>
                </a:cubicBezTo>
                <a:cubicBezTo>
                  <a:pt x="2974" y="15926"/>
                  <a:pt x="2945" y="15897"/>
                  <a:pt x="2928" y="15863"/>
                </a:cubicBezTo>
                <a:lnTo>
                  <a:pt x="2928" y="15863"/>
                </a:lnTo>
                <a:cubicBezTo>
                  <a:pt x="2979" y="15886"/>
                  <a:pt x="3008" y="15931"/>
                  <a:pt x="3042" y="15971"/>
                </a:cubicBezTo>
                <a:cubicBezTo>
                  <a:pt x="3036" y="15983"/>
                  <a:pt x="3030" y="15994"/>
                  <a:pt x="3025" y="16000"/>
                </a:cubicBezTo>
                <a:lnTo>
                  <a:pt x="3076" y="16051"/>
                </a:lnTo>
                <a:cubicBezTo>
                  <a:pt x="3070" y="16028"/>
                  <a:pt x="3059" y="16000"/>
                  <a:pt x="3047" y="15977"/>
                </a:cubicBezTo>
                <a:lnTo>
                  <a:pt x="3047" y="15977"/>
                </a:lnTo>
                <a:cubicBezTo>
                  <a:pt x="3127" y="16045"/>
                  <a:pt x="3201" y="16119"/>
                  <a:pt x="3280" y="16192"/>
                </a:cubicBezTo>
                <a:cubicBezTo>
                  <a:pt x="3269" y="16192"/>
                  <a:pt x="3246" y="16187"/>
                  <a:pt x="3235" y="16187"/>
                </a:cubicBezTo>
                <a:cubicBezTo>
                  <a:pt x="3240" y="16204"/>
                  <a:pt x="3246" y="16221"/>
                  <a:pt x="3252" y="16238"/>
                </a:cubicBezTo>
                <a:cubicBezTo>
                  <a:pt x="3297" y="16266"/>
                  <a:pt x="3365" y="16255"/>
                  <a:pt x="3399" y="16300"/>
                </a:cubicBezTo>
                <a:cubicBezTo>
                  <a:pt x="3371" y="16295"/>
                  <a:pt x="3342" y="16289"/>
                  <a:pt x="3314" y="16278"/>
                </a:cubicBezTo>
                <a:lnTo>
                  <a:pt x="3314" y="16278"/>
                </a:lnTo>
                <a:cubicBezTo>
                  <a:pt x="3376" y="16334"/>
                  <a:pt x="3427" y="16408"/>
                  <a:pt x="3513" y="16425"/>
                </a:cubicBezTo>
                <a:lnTo>
                  <a:pt x="3501" y="16442"/>
                </a:lnTo>
                <a:cubicBezTo>
                  <a:pt x="3507" y="16442"/>
                  <a:pt x="3524" y="16448"/>
                  <a:pt x="3530" y="16448"/>
                </a:cubicBezTo>
                <a:lnTo>
                  <a:pt x="3524" y="16476"/>
                </a:lnTo>
                <a:lnTo>
                  <a:pt x="3535" y="16476"/>
                </a:lnTo>
                <a:cubicBezTo>
                  <a:pt x="3535" y="16465"/>
                  <a:pt x="3535" y="16442"/>
                  <a:pt x="3535" y="16425"/>
                </a:cubicBezTo>
                <a:cubicBezTo>
                  <a:pt x="3547" y="16436"/>
                  <a:pt x="3569" y="16465"/>
                  <a:pt x="3581" y="16476"/>
                </a:cubicBezTo>
                <a:cubicBezTo>
                  <a:pt x="3569" y="16482"/>
                  <a:pt x="3558" y="16493"/>
                  <a:pt x="3552" y="16504"/>
                </a:cubicBezTo>
                <a:cubicBezTo>
                  <a:pt x="3564" y="16504"/>
                  <a:pt x="3581" y="16510"/>
                  <a:pt x="3592" y="16510"/>
                </a:cubicBezTo>
                <a:cubicBezTo>
                  <a:pt x="3592" y="16504"/>
                  <a:pt x="3592" y="16487"/>
                  <a:pt x="3592" y="16482"/>
                </a:cubicBezTo>
                <a:cubicBezTo>
                  <a:pt x="3654" y="16504"/>
                  <a:pt x="3700" y="16561"/>
                  <a:pt x="3751" y="16601"/>
                </a:cubicBezTo>
                <a:cubicBezTo>
                  <a:pt x="3745" y="16607"/>
                  <a:pt x="3728" y="16618"/>
                  <a:pt x="3723" y="16629"/>
                </a:cubicBezTo>
                <a:cubicBezTo>
                  <a:pt x="3734" y="16618"/>
                  <a:pt x="3745" y="16612"/>
                  <a:pt x="3762" y="16601"/>
                </a:cubicBezTo>
                <a:cubicBezTo>
                  <a:pt x="3785" y="16629"/>
                  <a:pt x="3813" y="16652"/>
                  <a:pt x="3847" y="16675"/>
                </a:cubicBezTo>
                <a:cubicBezTo>
                  <a:pt x="3820" y="16665"/>
                  <a:pt x="3796" y="16656"/>
                  <a:pt x="3769" y="16656"/>
                </a:cubicBezTo>
                <a:cubicBezTo>
                  <a:pt x="3763" y="16656"/>
                  <a:pt x="3757" y="16657"/>
                  <a:pt x="3751" y="16658"/>
                </a:cubicBezTo>
                <a:cubicBezTo>
                  <a:pt x="3779" y="16669"/>
                  <a:pt x="3796" y="16686"/>
                  <a:pt x="3791" y="16714"/>
                </a:cubicBezTo>
                <a:cubicBezTo>
                  <a:pt x="3796" y="16714"/>
                  <a:pt x="3808" y="16703"/>
                  <a:pt x="3813" y="16697"/>
                </a:cubicBezTo>
                <a:cubicBezTo>
                  <a:pt x="3876" y="16771"/>
                  <a:pt x="3961" y="16822"/>
                  <a:pt x="4035" y="16879"/>
                </a:cubicBezTo>
                <a:cubicBezTo>
                  <a:pt x="4040" y="16868"/>
                  <a:pt x="4046" y="16845"/>
                  <a:pt x="4046" y="16828"/>
                </a:cubicBezTo>
                <a:cubicBezTo>
                  <a:pt x="4125" y="16873"/>
                  <a:pt x="4193" y="16924"/>
                  <a:pt x="4262" y="16981"/>
                </a:cubicBezTo>
                <a:cubicBezTo>
                  <a:pt x="4210" y="16975"/>
                  <a:pt x="4171" y="16947"/>
                  <a:pt x="4131" y="16913"/>
                </a:cubicBezTo>
                <a:lnTo>
                  <a:pt x="4131" y="16913"/>
                </a:lnTo>
                <a:cubicBezTo>
                  <a:pt x="4114" y="16992"/>
                  <a:pt x="4420" y="17089"/>
                  <a:pt x="4466" y="17191"/>
                </a:cubicBezTo>
                <a:cubicBezTo>
                  <a:pt x="4443" y="17202"/>
                  <a:pt x="4426" y="17214"/>
                  <a:pt x="4403" y="17231"/>
                </a:cubicBezTo>
                <a:cubicBezTo>
                  <a:pt x="4409" y="17219"/>
                  <a:pt x="4415" y="17208"/>
                  <a:pt x="4415" y="17197"/>
                </a:cubicBezTo>
                <a:cubicBezTo>
                  <a:pt x="4392" y="17185"/>
                  <a:pt x="4381" y="17163"/>
                  <a:pt x="4386" y="17134"/>
                </a:cubicBezTo>
                <a:lnTo>
                  <a:pt x="4318" y="17134"/>
                </a:lnTo>
                <a:lnTo>
                  <a:pt x="4341" y="17100"/>
                </a:lnTo>
                <a:lnTo>
                  <a:pt x="4307" y="17117"/>
                </a:lnTo>
                <a:cubicBezTo>
                  <a:pt x="4250" y="17080"/>
                  <a:pt x="4186" y="17038"/>
                  <a:pt x="4114" y="17038"/>
                </a:cubicBezTo>
                <a:cubicBezTo>
                  <a:pt x="4099" y="17038"/>
                  <a:pt x="4084" y="17040"/>
                  <a:pt x="4069" y="17044"/>
                </a:cubicBezTo>
                <a:cubicBezTo>
                  <a:pt x="4171" y="17095"/>
                  <a:pt x="4256" y="17168"/>
                  <a:pt x="4352" y="17225"/>
                </a:cubicBezTo>
                <a:cubicBezTo>
                  <a:pt x="4358" y="17231"/>
                  <a:pt x="4358" y="17242"/>
                  <a:pt x="4358" y="17248"/>
                </a:cubicBezTo>
                <a:cubicBezTo>
                  <a:pt x="4363" y="17246"/>
                  <a:pt x="4367" y="17246"/>
                  <a:pt x="4372" y="17246"/>
                </a:cubicBezTo>
                <a:cubicBezTo>
                  <a:pt x="4404" y="17246"/>
                  <a:pt x="4428" y="17280"/>
                  <a:pt x="4443" y="17304"/>
                </a:cubicBezTo>
                <a:cubicBezTo>
                  <a:pt x="4511" y="17304"/>
                  <a:pt x="4562" y="17361"/>
                  <a:pt x="4619" y="17395"/>
                </a:cubicBezTo>
                <a:lnTo>
                  <a:pt x="4613" y="17418"/>
                </a:lnTo>
                <a:lnTo>
                  <a:pt x="4636" y="17401"/>
                </a:lnTo>
                <a:cubicBezTo>
                  <a:pt x="4704" y="17435"/>
                  <a:pt x="4761" y="17480"/>
                  <a:pt x="4835" y="17497"/>
                </a:cubicBezTo>
                <a:cubicBezTo>
                  <a:pt x="4863" y="17503"/>
                  <a:pt x="4869" y="17531"/>
                  <a:pt x="4886" y="17554"/>
                </a:cubicBezTo>
                <a:cubicBezTo>
                  <a:pt x="4903" y="17548"/>
                  <a:pt x="4920" y="17543"/>
                  <a:pt x="4937" y="17543"/>
                </a:cubicBezTo>
                <a:cubicBezTo>
                  <a:pt x="4931" y="17548"/>
                  <a:pt x="4931" y="17565"/>
                  <a:pt x="4925" y="17577"/>
                </a:cubicBezTo>
                <a:cubicBezTo>
                  <a:pt x="5124" y="17651"/>
                  <a:pt x="5277" y="17787"/>
                  <a:pt x="5464" y="17878"/>
                </a:cubicBezTo>
                <a:cubicBezTo>
                  <a:pt x="5469" y="17876"/>
                  <a:pt x="5474" y="17876"/>
                  <a:pt x="5478" y="17876"/>
                </a:cubicBezTo>
                <a:cubicBezTo>
                  <a:pt x="5511" y="17876"/>
                  <a:pt x="5536" y="17909"/>
                  <a:pt x="5561" y="17929"/>
                </a:cubicBezTo>
                <a:cubicBezTo>
                  <a:pt x="5606" y="17946"/>
                  <a:pt x="5652" y="17963"/>
                  <a:pt x="5697" y="17985"/>
                </a:cubicBezTo>
                <a:cubicBezTo>
                  <a:pt x="5703" y="17985"/>
                  <a:pt x="5720" y="17985"/>
                  <a:pt x="5731" y="17980"/>
                </a:cubicBezTo>
                <a:cubicBezTo>
                  <a:pt x="5748" y="17997"/>
                  <a:pt x="5765" y="18014"/>
                  <a:pt x="5782" y="18031"/>
                </a:cubicBezTo>
                <a:cubicBezTo>
                  <a:pt x="5805" y="18036"/>
                  <a:pt x="5822" y="18042"/>
                  <a:pt x="5845" y="18048"/>
                </a:cubicBezTo>
                <a:cubicBezTo>
                  <a:pt x="5850" y="18053"/>
                  <a:pt x="5856" y="18070"/>
                  <a:pt x="5862" y="18076"/>
                </a:cubicBezTo>
                <a:lnTo>
                  <a:pt x="5867" y="18059"/>
                </a:lnTo>
                <a:cubicBezTo>
                  <a:pt x="5896" y="18076"/>
                  <a:pt x="5930" y="18093"/>
                  <a:pt x="5964" y="18104"/>
                </a:cubicBezTo>
                <a:cubicBezTo>
                  <a:pt x="5964" y="18110"/>
                  <a:pt x="5964" y="18122"/>
                  <a:pt x="5964" y="18127"/>
                </a:cubicBezTo>
                <a:cubicBezTo>
                  <a:pt x="5969" y="18127"/>
                  <a:pt x="5986" y="18122"/>
                  <a:pt x="5998" y="18116"/>
                </a:cubicBezTo>
                <a:cubicBezTo>
                  <a:pt x="6043" y="18167"/>
                  <a:pt x="6128" y="18156"/>
                  <a:pt x="6179" y="18201"/>
                </a:cubicBezTo>
                <a:cubicBezTo>
                  <a:pt x="6183" y="18201"/>
                  <a:pt x="6187" y="18201"/>
                  <a:pt x="6190" y="18201"/>
                </a:cubicBezTo>
                <a:cubicBezTo>
                  <a:pt x="6293" y="18201"/>
                  <a:pt x="6376" y="18275"/>
                  <a:pt x="6474" y="18297"/>
                </a:cubicBezTo>
                <a:cubicBezTo>
                  <a:pt x="6486" y="18292"/>
                  <a:pt x="6497" y="18280"/>
                  <a:pt x="6508" y="18269"/>
                </a:cubicBezTo>
                <a:cubicBezTo>
                  <a:pt x="6508" y="18280"/>
                  <a:pt x="6514" y="18297"/>
                  <a:pt x="6520" y="18309"/>
                </a:cubicBezTo>
                <a:cubicBezTo>
                  <a:pt x="6639" y="18343"/>
                  <a:pt x="6752" y="18422"/>
                  <a:pt x="6877" y="18428"/>
                </a:cubicBezTo>
                <a:cubicBezTo>
                  <a:pt x="6883" y="18422"/>
                  <a:pt x="6889" y="18405"/>
                  <a:pt x="6889" y="18394"/>
                </a:cubicBezTo>
                <a:cubicBezTo>
                  <a:pt x="6832" y="18383"/>
                  <a:pt x="6775" y="18365"/>
                  <a:pt x="6718" y="18354"/>
                </a:cubicBezTo>
                <a:cubicBezTo>
                  <a:pt x="6713" y="18348"/>
                  <a:pt x="6707" y="18331"/>
                  <a:pt x="6701" y="18326"/>
                </a:cubicBezTo>
                <a:cubicBezTo>
                  <a:pt x="6616" y="18320"/>
                  <a:pt x="6531" y="18263"/>
                  <a:pt x="6446" y="18229"/>
                </a:cubicBezTo>
                <a:cubicBezTo>
                  <a:pt x="6440" y="18235"/>
                  <a:pt x="6429" y="18246"/>
                  <a:pt x="6418" y="18252"/>
                </a:cubicBezTo>
                <a:cubicBezTo>
                  <a:pt x="6401" y="18235"/>
                  <a:pt x="6384" y="18218"/>
                  <a:pt x="6367" y="18201"/>
                </a:cubicBezTo>
                <a:cubicBezTo>
                  <a:pt x="6355" y="18207"/>
                  <a:pt x="6327" y="18218"/>
                  <a:pt x="6315" y="18224"/>
                </a:cubicBezTo>
                <a:cubicBezTo>
                  <a:pt x="6315" y="18212"/>
                  <a:pt x="6315" y="18195"/>
                  <a:pt x="6315" y="18184"/>
                </a:cubicBezTo>
                <a:lnTo>
                  <a:pt x="6270" y="18184"/>
                </a:lnTo>
                <a:cubicBezTo>
                  <a:pt x="6270" y="18167"/>
                  <a:pt x="6270" y="18150"/>
                  <a:pt x="6264" y="18127"/>
                </a:cubicBezTo>
                <a:cubicBezTo>
                  <a:pt x="6264" y="18139"/>
                  <a:pt x="6253" y="18156"/>
                  <a:pt x="6253" y="18167"/>
                </a:cubicBezTo>
                <a:cubicBezTo>
                  <a:pt x="6111" y="18099"/>
                  <a:pt x="5975" y="18031"/>
                  <a:pt x="5833" y="17974"/>
                </a:cubicBezTo>
                <a:lnTo>
                  <a:pt x="5896" y="17912"/>
                </a:lnTo>
                <a:lnTo>
                  <a:pt x="5896" y="17912"/>
                </a:lnTo>
                <a:cubicBezTo>
                  <a:pt x="5890" y="17923"/>
                  <a:pt x="5879" y="17940"/>
                  <a:pt x="5879" y="17951"/>
                </a:cubicBezTo>
                <a:cubicBezTo>
                  <a:pt x="5941" y="17985"/>
                  <a:pt x="6015" y="18008"/>
                  <a:pt x="6083" y="18036"/>
                </a:cubicBezTo>
                <a:cubicBezTo>
                  <a:pt x="6083" y="18025"/>
                  <a:pt x="6083" y="18008"/>
                  <a:pt x="6088" y="17997"/>
                </a:cubicBezTo>
                <a:cubicBezTo>
                  <a:pt x="6185" y="18025"/>
                  <a:pt x="6281" y="18059"/>
                  <a:pt x="6372" y="18104"/>
                </a:cubicBezTo>
                <a:cubicBezTo>
                  <a:pt x="6359" y="18112"/>
                  <a:pt x="6347" y="18115"/>
                  <a:pt x="6334" y="18115"/>
                </a:cubicBezTo>
                <a:cubicBezTo>
                  <a:pt x="6318" y="18115"/>
                  <a:pt x="6303" y="18111"/>
                  <a:pt x="6287" y="18104"/>
                </a:cubicBezTo>
                <a:lnTo>
                  <a:pt x="6281" y="18110"/>
                </a:lnTo>
                <a:cubicBezTo>
                  <a:pt x="6304" y="18122"/>
                  <a:pt x="6321" y="18133"/>
                  <a:pt x="6344" y="18144"/>
                </a:cubicBezTo>
                <a:cubicBezTo>
                  <a:pt x="6361" y="18127"/>
                  <a:pt x="6378" y="18110"/>
                  <a:pt x="6395" y="18099"/>
                </a:cubicBezTo>
                <a:lnTo>
                  <a:pt x="6395" y="18099"/>
                </a:lnTo>
                <a:cubicBezTo>
                  <a:pt x="6412" y="18116"/>
                  <a:pt x="6389" y="18139"/>
                  <a:pt x="6384" y="18161"/>
                </a:cubicBezTo>
                <a:cubicBezTo>
                  <a:pt x="6435" y="18167"/>
                  <a:pt x="6474" y="18184"/>
                  <a:pt x="6520" y="18195"/>
                </a:cubicBezTo>
                <a:cubicBezTo>
                  <a:pt x="6503" y="18178"/>
                  <a:pt x="6486" y="18161"/>
                  <a:pt x="6469" y="18144"/>
                </a:cubicBezTo>
                <a:lnTo>
                  <a:pt x="6469" y="18144"/>
                </a:lnTo>
                <a:cubicBezTo>
                  <a:pt x="6520" y="18167"/>
                  <a:pt x="6616" y="18156"/>
                  <a:pt x="6622" y="18229"/>
                </a:cubicBezTo>
                <a:cubicBezTo>
                  <a:pt x="6656" y="18241"/>
                  <a:pt x="6690" y="18252"/>
                  <a:pt x="6718" y="18258"/>
                </a:cubicBezTo>
                <a:cubicBezTo>
                  <a:pt x="6701" y="18252"/>
                  <a:pt x="6684" y="18241"/>
                  <a:pt x="6667" y="18229"/>
                </a:cubicBezTo>
                <a:lnTo>
                  <a:pt x="6673" y="18218"/>
                </a:lnTo>
                <a:cubicBezTo>
                  <a:pt x="6701" y="18229"/>
                  <a:pt x="6730" y="18235"/>
                  <a:pt x="6764" y="18241"/>
                </a:cubicBezTo>
                <a:cubicBezTo>
                  <a:pt x="6758" y="18252"/>
                  <a:pt x="6752" y="18269"/>
                  <a:pt x="6752" y="18280"/>
                </a:cubicBezTo>
                <a:cubicBezTo>
                  <a:pt x="6760" y="18261"/>
                  <a:pt x="6771" y="18254"/>
                  <a:pt x="6783" y="18254"/>
                </a:cubicBezTo>
                <a:cubicBezTo>
                  <a:pt x="6795" y="18254"/>
                  <a:pt x="6809" y="18263"/>
                  <a:pt x="6820" y="18275"/>
                </a:cubicBezTo>
                <a:cubicBezTo>
                  <a:pt x="6815" y="18280"/>
                  <a:pt x="6803" y="18297"/>
                  <a:pt x="6792" y="18303"/>
                </a:cubicBezTo>
                <a:cubicBezTo>
                  <a:pt x="6889" y="18320"/>
                  <a:pt x="6974" y="18354"/>
                  <a:pt x="7064" y="18383"/>
                </a:cubicBezTo>
                <a:cubicBezTo>
                  <a:pt x="7053" y="18377"/>
                  <a:pt x="7030" y="18365"/>
                  <a:pt x="7019" y="18360"/>
                </a:cubicBezTo>
                <a:lnTo>
                  <a:pt x="7025" y="18326"/>
                </a:lnTo>
                <a:cubicBezTo>
                  <a:pt x="7059" y="18337"/>
                  <a:pt x="7093" y="18348"/>
                  <a:pt x="7121" y="18354"/>
                </a:cubicBezTo>
                <a:cubicBezTo>
                  <a:pt x="7115" y="18365"/>
                  <a:pt x="7110" y="18383"/>
                  <a:pt x="7104" y="18388"/>
                </a:cubicBezTo>
                <a:cubicBezTo>
                  <a:pt x="7206" y="18428"/>
                  <a:pt x="7320" y="18462"/>
                  <a:pt x="7433" y="18479"/>
                </a:cubicBezTo>
                <a:cubicBezTo>
                  <a:pt x="7382" y="18451"/>
                  <a:pt x="7314" y="18445"/>
                  <a:pt x="7263" y="18411"/>
                </a:cubicBezTo>
                <a:lnTo>
                  <a:pt x="7263" y="18411"/>
                </a:lnTo>
                <a:cubicBezTo>
                  <a:pt x="7359" y="18417"/>
                  <a:pt x="7445" y="18445"/>
                  <a:pt x="7535" y="18479"/>
                </a:cubicBezTo>
                <a:cubicBezTo>
                  <a:pt x="7535" y="18485"/>
                  <a:pt x="7541" y="18496"/>
                  <a:pt x="7541" y="18502"/>
                </a:cubicBezTo>
                <a:cubicBezTo>
                  <a:pt x="7513" y="18483"/>
                  <a:pt x="7485" y="18465"/>
                  <a:pt x="7455" y="18465"/>
                </a:cubicBezTo>
                <a:cubicBezTo>
                  <a:pt x="7448" y="18465"/>
                  <a:pt x="7440" y="18466"/>
                  <a:pt x="7433" y="18468"/>
                </a:cubicBezTo>
                <a:cubicBezTo>
                  <a:pt x="7450" y="18490"/>
                  <a:pt x="7473" y="18507"/>
                  <a:pt x="7496" y="18530"/>
                </a:cubicBezTo>
                <a:cubicBezTo>
                  <a:pt x="7507" y="18519"/>
                  <a:pt x="7530" y="18507"/>
                  <a:pt x="7547" y="18502"/>
                </a:cubicBezTo>
                <a:cubicBezTo>
                  <a:pt x="7564" y="18524"/>
                  <a:pt x="7598" y="18530"/>
                  <a:pt x="7626" y="18536"/>
                </a:cubicBezTo>
                <a:cubicBezTo>
                  <a:pt x="7615" y="18507"/>
                  <a:pt x="7586" y="18496"/>
                  <a:pt x="7564" y="18479"/>
                </a:cubicBezTo>
                <a:cubicBezTo>
                  <a:pt x="7603" y="18479"/>
                  <a:pt x="7643" y="18490"/>
                  <a:pt x="7683" y="18502"/>
                </a:cubicBezTo>
                <a:cubicBezTo>
                  <a:pt x="7677" y="18513"/>
                  <a:pt x="7671" y="18524"/>
                  <a:pt x="7666" y="18536"/>
                </a:cubicBezTo>
                <a:cubicBezTo>
                  <a:pt x="7694" y="18547"/>
                  <a:pt x="7728" y="18553"/>
                  <a:pt x="7762" y="18564"/>
                </a:cubicBezTo>
                <a:cubicBezTo>
                  <a:pt x="7745" y="18541"/>
                  <a:pt x="7728" y="18524"/>
                  <a:pt x="7717" y="18507"/>
                </a:cubicBezTo>
                <a:lnTo>
                  <a:pt x="7717" y="18507"/>
                </a:lnTo>
                <a:cubicBezTo>
                  <a:pt x="7762" y="18524"/>
                  <a:pt x="7813" y="18541"/>
                  <a:pt x="7864" y="18558"/>
                </a:cubicBezTo>
                <a:lnTo>
                  <a:pt x="7864" y="18615"/>
                </a:lnTo>
                <a:cubicBezTo>
                  <a:pt x="7884" y="18602"/>
                  <a:pt x="7906" y="18598"/>
                  <a:pt x="7928" y="18598"/>
                </a:cubicBezTo>
                <a:cubicBezTo>
                  <a:pt x="7983" y="18598"/>
                  <a:pt x="8043" y="18625"/>
                  <a:pt x="8101" y="18625"/>
                </a:cubicBezTo>
                <a:cubicBezTo>
                  <a:pt x="8113" y="18625"/>
                  <a:pt x="8125" y="18624"/>
                  <a:pt x="8137" y="18621"/>
                </a:cubicBezTo>
                <a:lnTo>
                  <a:pt x="8086" y="18609"/>
                </a:lnTo>
                <a:cubicBezTo>
                  <a:pt x="8086" y="18604"/>
                  <a:pt x="8091" y="18587"/>
                  <a:pt x="8091" y="18581"/>
                </a:cubicBezTo>
                <a:cubicBezTo>
                  <a:pt x="8103" y="18587"/>
                  <a:pt x="8131" y="18598"/>
                  <a:pt x="8142" y="18604"/>
                </a:cubicBezTo>
                <a:lnTo>
                  <a:pt x="8188" y="18592"/>
                </a:lnTo>
                <a:lnTo>
                  <a:pt x="8188" y="18592"/>
                </a:lnTo>
                <a:cubicBezTo>
                  <a:pt x="8182" y="18604"/>
                  <a:pt x="8171" y="18632"/>
                  <a:pt x="8165" y="18644"/>
                </a:cubicBezTo>
                <a:cubicBezTo>
                  <a:pt x="8184" y="18650"/>
                  <a:pt x="8202" y="18654"/>
                  <a:pt x="8221" y="18654"/>
                </a:cubicBezTo>
                <a:cubicBezTo>
                  <a:pt x="8237" y="18654"/>
                  <a:pt x="8252" y="18651"/>
                  <a:pt x="8267" y="18644"/>
                </a:cubicBezTo>
                <a:cubicBezTo>
                  <a:pt x="8307" y="18649"/>
                  <a:pt x="8347" y="18666"/>
                  <a:pt x="8386" y="18683"/>
                </a:cubicBezTo>
                <a:cubicBezTo>
                  <a:pt x="8398" y="18678"/>
                  <a:pt x="8415" y="18672"/>
                  <a:pt x="8420" y="18672"/>
                </a:cubicBezTo>
                <a:cubicBezTo>
                  <a:pt x="8466" y="18689"/>
                  <a:pt x="8511" y="18695"/>
                  <a:pt x="8562" y="18700"/>
                </a:cubicBezTo>
                <a:cubicBezTo>
                  <a:pt x="8551" y="18706"/>
                  <a:pt x="8528" y="18723"/>
                  <a:pt x="8517" y="18729"/>
                </a:cubicBezTo>
                <a:cubicBezTo>
                  <a:pt x="8568" y="18706"/>
                  <a:pt x="8625" y="18717"/>
                  <a:pt x="8670" y="18695"/>
                </a:cubicBezTo>
                <a:cubicBezTo>
                  <a:pt x="8625" y="18683"/>
                  <a:pt x="8579" y="18672"/>
                  <a:pt x="8540" y="18661"/>
                </a:cubicBezTo>
                <a:cubicBezTo>
                  <a:pt x="8625" y="18661"/>
                  <a:pt x="8710" y="18666"/>
                  <a:pt x="8795" y="18678"/>
                </a:cubicBezTo>
                <a:cubicBezTo>
                  <a:pt x="8818" y="18683"/>
                  <a:pt x="8840" y="18683"/>
                  <a:pt x="8857" y="18689"/>
                </a:cubicBezTo>
                <a:cubicBezTo>
                  <a:pt x="8857" y="18689"/>
                  <a:pt x="8857" y="18689"/>
                  <a:pt x="8857" y="18683"/>
                </a:cubicBezTo>
                <a:cubicBezTo>
                  <a:pt x="8903" y="18689"/>
                  <a:pt x="8942" y="18700"/>
                  <a:pt x="8988" y="18706"/>
                </a:cubicBezTo>
                <a:cubicBezTo>
                  <a:pt x="8959" y="18706"/>
                  <a:pt x="8931" y="18706"/>
                  <a:pt x="8903" y="18712"/>
                </a:cubicBezTo>
                <a:cubicBezTo>
                  <a:pt x="8914" y="18740"/>
                  <a:pt x="8942" y="18746"/>
                  <a:pt x="8971" y="18757"/>
                </a:cubicBezTo>
                <a:cubicBezTo>
                  <a:pt x="8993" y="18751"/>
                  <a:pt x="9022" y="18746"/>
                  <a:pt x="9050" y="18740"/>
                </a:cubicBezTo>
                <a:cubicBezTo>
                  <a:pt x="9056" y="18746"/>
                  <a:pt x="9062" y="18763"/>
                  <a:pt x="9062" y="18768"/>
                </a:cubicBezTo>
                <a:cubicBezTo>
                  <a:pt x="9069" y="18755"/>
                  <a:pt x="9103" y="18747"/>
                  <a:pt x="9133" y="18747"/>
                </a:cubicBezTo>
                <a:cubicBezTo>
                  <a:pt x="9168" y="18747"/>
                  <a:pt x="9199" y="18758"/>
                  <a:pt x="9181" y="18785"/>
                </a:cubicBezTo>
                <a:cubicBezTo>
                  <a:pt x="9152" y="18791"/>
                  <a:pt x="9122" y="18794"/>
                  <a:pt x="9092" y="18794"/>
                </a:cubicBezTo>
                <a:cubicBezTo>
                  <a:pt x="9016" y="18794"/>
                  <a:pt x="8939" y="18780"/>
                  <a:pt x="8863" y="18780"/>
                </a:cubicBezTo>
                <a:cubicBezTo>
                  <a:pt x="8829" y="18780"/>
                  <a:pt x="8794" y="18783"/>
                  <a:pt x="8761" y="18791"/>
                </a:cubicBezTo>
                <a:cubicBezTo>
                  <a:pt x="8755" y="18785"/>
                  <a:pt x="8744" y="18774"/>
                  <a:pt x="8744" y="18768"/>
                </a:cubicBezTo>
                <a:cubicBezTo>
                  <a:pt x="8659" y="18768"/>
                  <a:pt x="8574" y="18746"/>
                  <a:pt x="8489" y="18734"/>
                </a:cubicBezTo>
                <a:cubicBezTo>
                  <a:pt x="8483" y="18751"/>
                  <a:pt x="8471" y="18785"/>
                  <a:pt x="8466" y="18802"/>
                </a:cubicBezTo>
                <a:cubicBezTo>
                  <a:pt x="8479" y="18804"/>
                  <a:pt x="8493" y="18805"/>
                  <a:pt x="8506" y="18805"/>
                </a:cubicBezTo>
                <a:cubicBezTo>
                  <a:pt x="8539" y="18805"/>
                  <a:pt x="8572" y="18798"/>
                  <a:pt x="8596" y="18774"/>
                </a:cubicBezTo>
                <a:cubicBezTo>
                  <a:pt x="8613" y="18780"/>
                  <a:pt x="8630" y="18785"/>
                  <a:pt x="8653" y="18791"/>
                </a:cubicBezTo>
                <a:cubicBezTo>
                  <a:pt x="8663" y="18807"/>
                  <a:pt x="8681" y="18810"/>
                  <a:pt x="8700" y="18810"/>
                </a:cubicBezTo>
                <a:cubicBezTo>
                  <a:pt x="8718" y="18810"/>
                  <a:pt x="8737" y="18807"/>
                  <a:pt x="8753" y="18807"/>
                </a:cubicBezTo>
                <a:cubicBezTo>
                  <a:pt x="8758" y="18807"/>
                  <a:pt x="8762" y="18807"/>
                  <a:pt x="8767" y="18808"/>
                </a:cubicBezTo>
                <a:lnTo>
                  <a:pt x="8755" y="18848"/>
                </a:lnTo>
                <a:cubicBezTo>
                  <a:pt x="8761" y="18842"/>
                  <a:pt x="8772" y="18819"/>
                  <a:pt x="8778" y="18814"/>
                </a:cubicBezTo>
                <a:cubicBezTo>
                  <a:pt x="8795" y="18825"/>
                  <a:pt x="8823" y="18848"/>
                  <a:pt x="8840" y="18865"/>
                </a:cubicBezTo>
                <a:cubicBezTo>
                  <a:pt x="8857" y="18853"/>
                  <a:pt x="8874" y="18842"/>
                  <a:pt x="8886" y="18831"/>
                </a:cubicBezTo>
                <a:cubicBezTo>
                  <a:pt x="8897" y="18842"/>
                  <a:pt x="8908" y="18859"/>
                  <a:pt x="8914" y="18870"/>
                </a:cubicBezTo>
                <a:cubicBezTo>
                  <a:pt x="8914" y="18865"/>
                  <a:pt x="8914" y="18848"/>
                  <a:pt x="8914" y="18836"/>
                </a:cubicBezTo>
                <a:cubicBezTo>
                  <a:pt x="8942" y="18848"/>
                  <a:pt x="8982" y="18848"/>
                  <a:pt x="9005" y="18882"/>
                </a:cubicBezTo>
                <a:cubicBezTo>
                  <a:pt x="9005" y="18870"/>
                  <a:pt x="9005" y="18859"/>
                  <a:pt x="8999" y="18848"/>
                </a:cubicBezTo>
                <a:lnTo>
                  <a:pt x="8999" y="18848"/>
                </a:lnTo>
                <a:cubicBezTo>
                  <a:pt x="9050" y="18856"/>
                  <a:pt x="9101" y="18858"/>
                  <a:pt x="9152" y="18858"/>
                </a:cubicBezTo>
                <a:cubicBezTo>
                  <a:pt x="9178" y="18858"/>
                  <a:pt x="9203" y="18857"/>
                  <a:pt x="9229" y="18857"/>
                </a:cubicBezTo>
                <a:cubicBezTo>
                  <a:pt x="9254" y="18857"/>
                  <a:pt x="9280" y="18858"/>
                  <a:pt x="9306" y="18859"/>
                </a:cubicBezTo>
                <a:cubicBezTo>
                  <a:pt x="9300" y="18870"/>
                  <a:pt x="9289" y="18882"/>
                  <a:pt x="9283" y="18893"/>
                </a:cubicBezTo>
                <a:cubicBezTo>
                  <a:pt x="9304" y="18869"/>
                  <a:pt x="9344" y="18856"/>
                  <a:pt x="9383" y="18856"/>
                </a:cubicBezTo>
                <a:cubicBezTo>
                  <a:pt x="9418" y="18856"/>
                  <a:pt x="9451" y="18866"/>
                  <a:pt x="9470" y="18887"/>
                </a:cubicBezTo>
                <a:cubicBezTo>
                  <a:pt x="9474" y="18891"/>
                  <a:pt x="9478" y="18893"/>
                  <a:pt x="9482" y="18893"/>
                </a:cubicBezTo>
                <a:cubicBezTo>
                  <a:pt x="9497" y="18893"/>
                  <a:pt x="9514" y="18875"/>
                  <a:pt x="9527" y="18870"/>
                </a:cubicBezTo>
                <a:cubicBezTo>
                  <a:pt x="9535" y="18871"/>
                  <a:pt x="9543" y="18872"/>
                  <a:pt x="9551" y="18872"/>
                </a:cubicBezTo>
                <a:cubicBezTo>
                  <a:pt x="9607" y="18872"/>
                  <a:pt x="9651" y="18853"/>
                  <a:pt x="9691" y="18808"/>
                </a:cubicBezTo>
                <a:cubicBezTo>
                  <a:pt x="9697" y="18819"/>
                  <a:pt x="9697" y="18842"/>
                  <a:pt x="9697" y="18853"/>
                </a:cubicBezTo>
                <a:cubicBezTo>
                  <a:pt x="9703" y="18842"/>
                  <a:pt x="9714" y="18819"/>
                  <a:pt x="9714" y="18808"/>
                </a:cubicBezTo>
                <a:cubicBezTo>
                  <a:pt x="9730" y="18820"/>
                  <a:pt x="9747" y="18844"/>
                  <a:pt x="9765" y="18844"/>
                </a:cubicBezTo>
                <a:cubicBezTo>
                  <a:pt x="9772" y="18844"/>
                  <a:pt x="9780" y="18840"/>
                  <a:pt x="9788" y="18831"/>
                </a:cubicBezTo>
                <a:cubicBezTo>
                  <a:pt x="9828" y="18831"/>
                  <a:pt x="9873" y="18836"/>
                  <a:pt x="9913" y="18836"/>
                </a:cubicBezTo>
                <a:cubicBezTo>
                  <a:pt x="9867" y="18814"/>
                  <a:pt x="9822" y="18802"/>
                  <a:pt x="9776" y="18797"/>
                </a:cubicBezTo>
                <a:lnTo>
                  <a:pt x="9765" y="18836"/>
                </a:lnTo>
                <a:cubicBezTo>
                  <a:pt x="9750" y="18814"/>
                  <a:pt x="9733" y="18799"/>
                  <a:pt x="9712" y="18799"/>
                </a:cubicBezTo>
                <a:cubicBezTo>
                  <a:pt x="9701" y="18799"/>
                  <a:pt x="9688" y="18804"/>
                  <a:pt x="9674" y="18814"/>
                </a:cubicBezTo>
                <a:lnTo>
                  <a:pt x="9680" y="18774"/>
                </a:lnTo>
                <a:lnTo>
                  <a:pt x="9680" y="18774"/>
                </a:lnTo>
                <a:cubicBezTo>
                  <a:pt x="9663" y="18808"/>
                  <a:pt x="9635" y="18842"/>
                  <a:pt x="9601" y="18859"/>
                </a:cubicBezTo>
                <a:cubicBezTo>
                  <a:pt x="9555" y="18836"/>
                  <a:pt x="9544" y="18785"/>
                  <a:pt x="9532" y="18740"/>
                </a:cubicBezTo>
                <a:cubicBezTo>
                  <a:pt x="9493" y="18729"/>
                  <a:pt x="9447" y="18723"/>
                  <a:pt x="9402" y="18717"/>
                </a:cubicBezTo>
                <a:cubicBezTo>
                  <a:pt x="9635" y="18706"/>
                  <a:pt x="9873" y="18695"/>
                  <a:pt x="10111" y="18695"/>
                </a:cubicBezTo>
                <a:cubicBezTo>
                  <a:pt x="10106" y="18700"/>
                  <a:pt x="10089" y="18717"/>
                  <a:pt x="10083" y="18729"/>
                </a:cubicBezTo>
                <a:lnTo>
                  <a:pt x="10100" y="18729"/>
                </a:lnTo>
                <a:cubicBezTo>
                  <a:pt x="10107" y="18698"/>
                  <a:pt x="10120" y="18681"/>
                  <a:pt x="10143" y="18681"/>
                </a:cubicBezTo>
                <a:cubicBezTo>
                  <a:pt x="10154" y="18681"/>
                  <a:pt x="10167" y="18685"/>
                  <a:pt x="10184" y="18694"/>
                </a:cubicBezTo>
                <a:lnTo>
                  <a:pt x="10184" y="18694"/>
                </a:lnTo>
                <a:cubicBezTo>
                  <a:pt x="10186" y="18688"/>
                  <a:pt x="10188" y="18682"/>
                  <a:pt x="10191" y="18678"/>
                </a:cubicBezTo>
                <a:cubicBezTo>
                  <a:pt x="10264" y="18672"/>
                  <a:pt x="10338" y="18672"/>
                  <a:pt x="10406" y="18666"/>
                </a:cubicBezTo>
                <a:cubicBezTo>
                  <a:pt x="10410" y="18666"/>
                  <a:pt x="10414" y="18667"/>
                  <a:pt x="10419" y="18667"/>
                </a:cubicBezTo>
                <a:cubicBezTo>
                  <a:pt x="10476" y="18667"/>
                  <a:pt x="10540" y="18644"/>
                  <a:pt x="10598" y="18644"/>
                </a:cubicBezTo>
                <a:cubicBezTo>
                  <a:pt x="10630" y="18644"/>
                  <a:pt x="10659" y="18651"/>
                  <a:pt x="10684" y="18672"/>
                </a:cubicBezTo>
                <a:cubicBezTo>
                  <a:pt x="10724" y="18678"/>
                  <a:pt x="10764" y="18678"/>
                  <a:pt x="10809" y="18683"/>
                </a:cubicBezTo>
                <a:cubicBezTo>
                  <a:pt x="10815" y="18683"/>
                  <a:pt x="10826" y="18672"/>
                  <a:pt x="10837" y="18666"/>
                </a:cubicBezTo>
                <a:cubicBezTo>
                  <a:pt x="10846" y="18669"/>
                  <a:pt x="10854" y="18670"/>
                  <a:pt x="10861" y="18670"/>
                </a:cubicBezTo>
                <a:cubicBezTo>
                  <a:pt x="10884" y="18670"/>
                  <a:pt x="10901" y="18657"/>
                  <a:pt x="10906" y="18626"/>
                </a:cubicBezTo>
                <a:lnTo>
                  <a:pt x="10906" y="18626"/>
                </a:lnTo>
                <a:cubicBezTo>
                  <a:pt x="10883" y="18632"/>
                  <a:pt x="10860" y="18632"/>
                  <a:pt x="10837" y="18632"/>
                </a:cubicBezTo>
                <a:cubicBezTo>
                  <a:pt x="10872" y="18621"/>
                  <a:pt x="10906" y="18615"/>
                  <a:pt x="10940" y="18604"/>
                </a:cubicBezTo>
                <a:lnTo>
                  <a:pt x="10940" y="18604"/>
                </a:lnTo>
                <a:cubicBezTo>
                  <a:pt x="10940" y="18615"/>
                  <a:pt x="10934" y="18644"/>
                  <a:pt x="10934" y="18655"/>
                </a:cubicBezTo>
                <a:cubicBezTo>
                  <a:pt x="10951" y="18644"/>
                  <a:pt x="10974" y="18638"/>
                  <a:pt x="10991" y="18626"/>
                </a:cubicBezTo>
                <a:lnTo>
                  <a:pt x="10991" y="18626"/>
                </a:lnTo>
                <a:cubicBezTo>
                  <a:pt x="10991" y="18649"/>
                  <a:pt x="10991" y="18672"/>
                  <a:pt x="10985" y="18695"/>
                </a:cubicBezTo>
                <a:cubicBezTo>
                  <a:pt x="10962" y="18700"/>
                  <a:pt x="10940" y="18706"/>
                  <a:pt x="10917" y="18712"/>
                </a:cubicBezTo>
                <a:cubicBezTo>
                  <a:pt x="10917" y="18706"/>
                  <a:pt x="10906" y="18700"/>
                  <a:pt x="10900" y="18700"/>
                </a:cubicBezTo>
                <a:cubicBezTo>
                  <a:pt x="10843" y="18706"/>
                  <a:pt x="10786" y="18723"/>
                  <a:pt x="10735" y="18746"/>
                </a:cubicBezTo>
                <a:cubicBezTo>
                  <a:pt x="10724" y="18740"/>
                  <a:pt x="10701" y="18729"/>
                  <a:pt x="10690" y="18723"/>
                </a:cubicBezTo>
                <a:cubicBezTo>
                  <a:pt x="10684" y="18734"/>
                  <a:pt x="10684" y="18757"/>
                  <a:pt x="10679" y="18768"/>
                </a:cubicBezTo>
                <a:cubicBezTo>
                  <a:pt x="10705" y="18778"/>
                  <a:pt x="10731" y="18781"/>
                  <a:pt x="10758" y="18781"/>
                </a:cubicBezTo>
                <a:cubicBezTo>
                  <a:pt x="10828" y="18781"/>
                  <a:pt x="10899" y="18757"/>
                  <a:pt x="10974" y="18757"/>
                </a:cubicBezTo>
                <a:lnTo>
                  <a:pt x="10972" y="18764"/>
                </a:lnTo>
                <a:lnTo>
                  <a:pt x="10972" y="18764"/>
                </a:lnTo>
                <a:cubicBezTo>
                  <a:pt x="10974" y="18759"/>
                  <a:pt x="10977" y="18754"/>
                  <a:pt x="10979" y="18751"/>
                </a:cubicBezTo>
                <a:cubicBezTo>
                  <a:pt x="11030" y="18746"/>
                  <a:pt x="11076" y="18740"/>
                  <a:pt x="11121" y="18717"/>
                </a:cubicBezTo>
                <a:cubicBezTo>
                  <a:pt x="11133" y="18721"/>
                  <a:pt x="11144" y="18722"/>
                  <a:pt x="11155" y="18722"/>
                </a:cubicBezTo>
                <a:cubicBezTo>
                  <a:pt x="11182" y="18722"/>
                  <a:pt x="11206" y="18711"/>
                  <a:pt x="11218" y="18683"/>
                </a:cubicBezTo>
                <a:cubicBezTo>
                  <a:pt x="11223" y="18695"/>
                  <a:pt x="11229" y="18712"/>
                  <a:pt x="11235" y="18723"/>
                </a:cubicBezTo>
                <a:cubicBezTo>
                  <a:pt x="11235" y="18706"/>
                  <a:pt x="11235" y="18683"/>
                  <a:pt x="11235" y="18672"/>
                </a:cubicBezTo>
                <a:cubicBezTo>
                  <a:pt x="11252" y="18678"/>
                  <a:pt x="11280" y="18689"/>
                  <a:pt x="11291" y="18695"/>
                </a:cubicBezTo>
                <a:cubicBezTo>
                  <a:pt x="11297" y="18689"/>
                  <a:pt x="11297" y="18678"/>
                  <a:pt x="11303" y="18672"/>
                </a:cubicBezTo>
                <a:cubicBezTo>
                  <a:pt x="11275" y="18669"/>
                  <a:pt x="11246" y="18665"/>
                  <a:pt x="11219" y="18665"/>
                </a:cubicBezTo>
                <a:cubicBezTo>
                  <a:pt x="11185" y="18665"/>
                  <a:pt x="11155" y="18672"/>
                  <a:pt x="11133" y="18700"/>
                </a:cubicBezTo>
                <a:cubicBezTo>
                  <a:pt x="11121" y="18695"/>
                  <a:pt x="11098" y="18683"/>
                  <a:pt x="11087" y="18678"/>
                </a:cubicBezTo>
                <a:cubicBezTo>
                  <a:pt x="11053" y="18683"/>
                  <a:pt x="11025" y="18689"/>
                  <a:pt x="10991" y="18700"/>
                </a:cubicBezTo>
                <a:cubicBezTo>
                  <a:pt x="10996" y="18678"/>
                  <a:pt x="11008" y="18644"/>
                  <a:pt x="11008" y="18621"/>
                </a:cubicBezTo>
                <a:lnTo>
                  <a:pt x="11053" y="18644"/>
                </a:lnTo>
                <a:lnTo>
                  <a:pt x="11053" y="18592"/>
                </a:lnTo>
                <a:cubicBezTo>
                  <a:pt x="11064" y="18587"/>
                  <a:pt x="11081" y="18581"/>
                  <a:pt x="11087" y="18575"/>
                </a:cubicBezTo>
                <a:lnTo>
                  <a:pt x="11087" y="18638"/>
                </a:lnTo>
                <a:cubicBezTo>
                  <a:pt x="11098" y="18621"/>
                  <a:pt x="11110" y="18598"/>
                  <a:pt x="11121" y="18581"/>
                </a:cubicBezTo>
                <a:cubicBezTo>
                  <a:pt x="11138" y="18575"/>
                  <a:pt x="11155" y="18570"/>
                  <a:pt x="11167" y="18570"/>
                </a:cubicBezTo>
                <a:cubicBezTo>
                  <a:pt x="11155" y="18581"/>
                  <a:pt x="11133" y="18587"/>
                  <a:pt x="11127" y="18609"/>
                </a:cubicBezTo>
                <a:cubicBezTo>
                  <a:pt x="11134" y="18615"/>
                  <a:pt x="11141" y="18617"/>
                  <a:pt x="11147" y="18617"/>
                </a:cubicBezTo>
                <a:cubicBezTo>
                  <a:pt x="11178" y="18617"/>
                  <a:pt x="11196" y="18557"/>
                  <a:pt x="11229" y="18547"/>
                </a:cubicBezTo>
                <a:cubicBezTo>
                  <a:pt x="11252" y="18547"/>
                  <a:pt x="11291" y="18553"/>
                  <a:pt x="11314" y="18553"/>
                </a:cubicBezTo>
                <a:cubicBezTo>
                  <a:pt x="11328" y="18537"/>
                  <a:pt x="11342" y="18530"/>
                  <a:pt x="11355" y="18530"/>
                </a:cubicBezTo>
                <a:cubicBezTo>
                  <a:pt x="11375" y="18530"/>
                  <a:pt x="11394" y="18544"/>
                  <a:pt x="11411" y="18564"/>
                </a:cubicBezTo>
                <a:cubicBezTo>
                  <a:pt x="11416" y="18553"/>
                  <a:pt x="11428" y="18536"/>
                  <a:pt x="11428" y="18524"/>
                </a:cubicBezTo>
                <a:cubicBezTo>
                  <a:pt x="11490" y="18496"/>
                  <a:pt x="11558" y="18485"/>
                  <a:pt x="11620" y="18462"/>
                </a:cubicBezTo>
                <a:lnTo>
                  <a:pt x="11620" y="18462"/>
                </a:lnTo>
                <a:cubicBezTo>
                  <a:pt x="11603" y="18485"/>
                  <a:pt x="11592" y="18507"/>
                  <a:pt x="11575" y="18530"/>
                </a:cubicBezTo>
                <a:cubicBezTo>
                  <a:pt x="11609" y="18519"/>
                  <a:pt x="11626" y="18485"/>
                  <a:pt x="11637" y="18456"/>
                </a:cubicBezTo>
                <a:cubicBezTo>
                  <a:pt x="11649" y="18468"/>
                  <a:pt x="11666" y="18485"/>
                  <a:pt x="11683" y="18502"/>
                </a:cubicBezTo>
                <a:cubicBezTo>
                  <a:pt x="11677" y="18479"/>
                  <a:pt x="11672" y="18462"/>
                  <a:pt x="11666" y="18445"/>
                </a:cubicBezTo>
                <a:cubicBezTo>
                  <a:pt x="11711" y="18445"/>
                  <a:pt x="11751" y="18422"/>
                  <a:pt x="11791" y="18405"/>
                </a:cubicBezTo>
                <a:lnTo>
                  <a:pt x="11791" y="18405"/>
                </a:lnTo>
                <a:cubicBezTo>
                  <a:pt x="11791" y="18417"/>
                  <a:pt x="11785" y="18439"/>
                  <a:pt x="11785" y="18451"/>
                </a:cubicBezTo>
                <a:cubicBezTo>
                  <a:pt x="11796" y="18445"/>
                  <a:pt x="11819" y="18445"/>
                  <a:pt x="11830" y="18439"/>
                </a:cubicBezTo>
                <a:cubicBezTo>
                  <a:pt x="11779" y="18400"/>
                  <a:pt x="11847" y="18377"/>
                  <a:pt x="11881" y="18365"/>
                </a:cubicBezTo>
                <a:lnTo>
                  <a:pt x="11887" y="18365"/>
                </a:lnTo>
                <a:lnTo>
                  <a:pt x="11893" y="18377"/>
                </a:lnTo>
                <a:cubicBezTo>
                  <a:pt x="11893" y="18377"/>
                  <a:pt x="11893" y="18365"/>
                  <a:pt x="11898" y="18360"/>
                </a:cubicBezTo>
                <a:cubicBezTo>
                  <a:pt x="11944" y="18348"/>
                  <a:pt x="11984" y="18326"/>
                  <a:pt x="12029" y="18309"/>
                </a:cubicBezTo>
                <a:cubicBezTo>
                  <a:pt x="12052" y="18297"/>
                  <a:pt x="12080" y="18286"/>
                  <a:pt x="12103" y="18275"/>
                </a:cubicBezTo>
                <a:lnTo>
                  <a:pt x="12114" y="18263"/>
                </a:lnTo>
                <a:cubicBezTo>
                  <a:pt x="12119" y="18262"/>
                  <a:pt x="12123" y="18262"/>
                  <a:pt x="12128" y="18262"/>
                </a:cubicBezTo>
                <a:cubicBezTo>
                  <a:pt x="12146" y="18262"/>
                  <a:pt x="12163" y="18269"/>
                  <a:pt x="12176" y="18269"/>
                </a:cubicBezTo>
                <a:cubicBezTo>
                  <a:pt x="12188" y="18252"/>
                  <a:pt x="12194" y="18241"/>
                  <a:pt x="12205" y="18224"/>
                </a:cubicBezTo>
                <a:cubicBezTo>
                  <a:pt x="12211" y="18235"/>
                  <a:pt x="12222" y="18246"/>
                  <a:pt x="12228" y="18252"/>
                </a:cubicBezTo>
                <a:cubicBezTo>
                  <a:pt x="12239" y="18246"/>
                  <a:pt x="12256" y="18241"/>
                  <a:pt x="12267" y="18235"/>
                </a:cubicBezTo>
                <a:cubicBezTo>
                  <a:pt x="12273" y="18235"/>
                  <a:pt x="12273" y="18235"/>
                  <a:pt x="12273" y="18241"/>
                </a:cubicBezTo>
                <a:cubicBezTo>
                  <a:pt x="12290" y="18241"/>
                  <a:pt x="12307" y="18229"/>
                  <a:pt x="12313" y="18218"/>
                </a:cubicBezTo>
                <a:cubicBezTo>
                  <a:pt x="12472" y="18150"/>
                  <a:pt x="12647" y="18127"/>
                  <a:pt x="12806" y="18059"/>
                </a:cubicBezTo>
                <a:cubicBezTo>
                  <a:pt x="12829" y="18019"/>
                  <a:pt x="12874" y="18031"/>
                  <a:pt x="12908" y="18025"/>
                </a:cubicBezTo>
                <a:cubicBezTo>
                  <a:pt x="12954" y="17997"/>
                  <a:pt x="12999" y="17974"/>
                  <a:pt x="13045" y="17957"/>
                </a:cubicBezTo>
                <a:cubicBezTo>
                  <a:pt x="13050" y="17951"/>
                  <a:pt x="13056" y="17940"/>
                  <a:pt x="13062" y="17934"/>
                </a:cubicBezTo>
                <a:cubicBezTo>
                  <a:pt x="13090" y="17929"/>
                  <a:pt x="13113" y="17929"/>
                  <a:pt x="13135" y="17929"/>
                </a:cubicBezTo>
                <a:cubicBezTo>
                  <a:pt x="13152" y="17917"/>
                  <a:pt x="13169" y="17906"/>
                  <a:pt x="13192" y="17889"/>
                </a:cubicBezTo>
                <a:cubicBezTo>
                  <a:pt x="13198" y="17895"/>
                  <a:pt x="13215" y="17900"/>
                  <a:pt x="13220" y="17900"/>
                </a:cubicBezTo>
                <a:lnTo>
                  <a:pt x="13209" y="17883"/>
                </a:lnTo>
                <a:cubicBezTo>
                  <a:pt x="13249" y="17872"/>
                  <a:pt x="13277" y="17861"/>
                  <a:pt x="13311" y="17844"/>
                </a:cubicBezTo>
                <a:cubicBezTo>
                  <a:pt x="13317" y="17844"/>
                  <a:pt x="13323" y="17855"/>
                  <a:pt x="13323" y="17861"/>
                </a:cubicBezTo>
                <a:cubicBezTo>
                  <a:pt x="13328" y="17849"/>
                  <a:pt x="13340" y="17832"/>
                  <a:pt x="13340" y="17826"/>
                </a:cubicBezTo>
                <a:cubicBezTo>
                  <a:pt x="13413" y="17821"/>
                  <a:pt x="13459" y="17753"/>
                  <a:pt x="13527" y="17747"/>
                </a:cubicBezTo>
                <a:cubicBezTo>
                  <a:pt x="13595" y="17662"/>
                  <a:pt x="13708" y="17651"/>
                  <a:pt x="13799" y="17588"/>
                </a:cubicBezTo>
                <a:cubicBezTo>
                  <a:pt x="13799" y="17583"/>
                  <a:pt x="13799" y="17560"/>
                  <a:pt x="13799" y="17548"/>
                </a:cubicBezTo>
                <a:cubicBezTo>
                  <a:pt x="13811" y="17554"/>
                  <a:pt x="13828" y="17560"/>
                  <a:pt x="13833" y="17565"/>
                </a:cubicBezTo>
                <a:cubicBezTo>
                  <a:pt x="13941" y="17497"/>
                  <a:pt x="14072" y="17469"/>
                  <a:pt x="14162" y="17384"/>
                </a:cubicBezTo>
                <a:cubicBezTo>
                  <a:pt x="14162" y="17373"/>
                  <a:pt x="14151" y="17361"/>
                  <a:pt x="14145" y="17350"/>
                </a:cubicBezTo>
                <a:cubicBezTo>
                  <a:pt x="14100" y="17384"/>
                  <a:pt x="14049" y="17418"/>
                  <a:pt x="13998" y="17452"/>
                </a:cubicBezTo>
                <a:cubicBezTo>
                  <a:pt x="13992" y="17446"/>
                  <a:pt x="13981" y="17446"/>
                  <a:pt x="13969" y="17446"/>
                </a:cubicBezTo>
                <a:cubicBezTo>
                  <a:pt x="13907" y="17503"/>
                  <a:pt x="13811" y="17531"/>
                  <a:pt x="13731" y="17571"/>
                </a:cubicBezTo>
                <a:cubicBezTo>
                  <a:pt x="13725" y="17577"/>
                  <a:pt x="13725" y="17594"/>
                  <a:pt x="13725" y="17600"/>
                </a:cubicBezTo>
                <a:cubicBezTo>
                  <a:pt x="13697" y="17605"/>
                  <a:pt x="13674" y="17605"/>
                  <a:pt x="13652" y="17605"/>
                </a:cubicBezTo>
                <a:cubicBezTo>
                  <a:pt x="13646" y="17622"/>
                  <a:pt x="13635" y="17645"/>
                  <a:pt x="13629" y="17662"/>
                </a:cubicBezTo>
                <a:cubicBezTo>
                  <a:pt x="13623" y="17651"/>
                  <a:pt x="13612" y="17639"/>
                  <a:pt x="13606" y="17634"/>
                </a:cubicBezTo>
                <a:cubicBezTo>
                  <a:pt x="13601" y="17639"/>
                  <a:pt x="13584" y="17656"/>
                  <a:pt x="13578" y="17668"/>
                </a:cubicBezTo>
                <a:cubicBezTo>
                  <a:pt x="13561" y="17656"/>
                  <a:pt x="13544" y="17645"/>
                  <a:pt x="13533" y="17634"/>
                </a:cubicBezTo>
                <a:lnTo>
                  <a:pt x="13533" y="17634"/>
                </a:lnTo>
                <a:cubicBezTo>
                  <a:pt x="13538" y="17639"/>
                  <a:pt x="13544" y="17662"/>
                  <a:pt x="13550" y="17668"/>
                </a:cubicBezTo>
                <a:cubicBezTo>
                  <a:pt x="13408" y="17724"/>
                  <a:pt x="13260" y="17781"/>
                  <a:pt x="13124" y="17849"/>
                </a:cubicBezTo>
                <a:cubicBezTo>
                  <a:pt x="13124" y="17821"/>
                  <a:pt x="13124" y="17792"/>
                  <a:pt x="13118" y="17764"/>
                </a:cubicBezTo>
                <a:lnTo>
                  <a:pt x="13118" y="17764"/>
                </a:lnTo>
                <a:cubicBezTo>
                  <a:pt x="13124" y="17770"/>
                  <a:pt x="13135" y="17792"/>
                  <a:pt x="13141" y="17804"/>
                </a:cubicBezTo>
                <a:cubicBezTo>
                  <a:pt x="13209" y="17775"/>
                  <a:pt x="13272" y="17741"/>
                  <a:pt x="13340" y="17707"/>
                </a:cubicBezTo>
                <a:cubicBezTo>
                  <a:pt x="13334" y="17702"/>
                  <a:pt x="13323" y="17685"/>
                  <a:pt x="13311" y="17679"/>
                </a:cubicBezTo>
                <a:cubicBezTo>
                  <a:pt x="13402" y="17622"/>
                  <a:pt x="13493" y="17577"/>
                  <a:pt x="13589" y="17537"/>
                </a:cubicBezTo>
                <a:lnTo>
                  <a:pt x="13589" y="17537"/>
                </a:lnTo>
                <a:cubicBezTo>
                  <a:pt x="13578" y="17571"/>
                  <a:pt x="13555" y="17588"/>
                  <a:pt x="13527" y="17605"/>
                </a:cubicBezTo>
                <a:lnTo>
                  <a:pt x="13527" y="17611"/>
                </a:lnTo>
                <a:cubicBezTo>
                  <a:pt x="13550" y="17600"/>
                  <a:pt x="13572" y="17594"/>
                  <a:pt x="13595" y="17583"/>
                </a:cubicBezTo>
                <a:cubicBezTo>
                  <a:pt x="13595" y="17560"/>
                  <a:pt x="13589" y="17543"/>
                  <a:pt x="13595" y="17520"/>
                </a:cubicBezTo>
                <a:cubicBezTo>
                  <a:pt x="13597" y="17520"/>
                  <a:pt x="13598" y="17519"/>
                  <a:pt x="13600" y="17519"/>
                </a:cubicBezTo>
                <a:cubicBezTo>
                  <a:pt x="13619" y="17519"/>
                  <a:pt x="13624" y="17550"/>
                  <a:pt x="13635" y="17565"/>
                </a:cubicBezTo>
                <a:cubicBezTo>
                  <a:pt x="13674" y="17537"/>
                  <a:pt x="13714" y="17514"/>
                  <a:pt x="13754" y="17492"/>
                </a:cubicBezTo>
                <a:lnTo>
                  <a:pt x="13680" y="17492"/>
                </a:lnTo>
                <a:cubicBezTo>
                  <a:pt x="13721" y="17478"/>
                  <a:pt x="13766" y="17424"/>
                  <a:pt x="13814" y="17424"/>
                </a:cubicBezTo>
                <a:cubicBezTo>
                  <a:pt x="13826" y="17424"/>
                  <a:pt x="13838" y="17427"/>
                  <a:pt x="13850" y="17435"/>
                </a:cubicBezTo>
                <a:cubicBezTo>
                  <a:pt x="13879" y="17418"/>
                  <a:pt x="13907" y="17401"/>
                  <a:pt x="13935" y="17384"/>
                </a:cubicBezTo>
                <a:lnTo>
                  <a:pt x="13935" y="17384"/>
                </a:lnTo>
                <a:cubicBezTo>
                  <a:pt x="13913" y="17390"/>
                  <a:pt x="13896" y="17395"/>
                  <a:pt x="13879" y="17407"/>
                </a:cubicBezTo>
                <a:lnTo>
                  <a:pt x="13873" y="17390"/>
                </a:lnTo>
                <a:cubicBezTo>
                  <a:pt x="13896" y="17373"/>
                  <a:pt x="13924" y="17361"/>
                  <a:pt x="13952" y="17344"/>
                </a:cubicBezTo>
                <a:cubicBezTo>
                  <a:pt x="13952" y="17350"/>
                  <a:pt x="13964" y="17367"/>
                  <a:pt x="13969" y="17373"/>
                </a:cubicBezTo>
                <a:cubicBezTo>
                  <a:pt x="13952" y="17339"/>
                  <a:pt x="13981" y="17327"/>
                  <a:pt x="14009" y="17316"/>
                </a:cubicBezTo>
                <a:cubicBezTo>
                  <a:pt x="14015" y="17327"/>
                  <a:pt x="14015" y="17350"/>
                  <a:pt x="14015" y="17356"/>
                </a:cubicBezTo>
                <a:cubicBezTo>
                  <a:pt x="14089" y="17299"/>
                  <a:pt x="14174" y="17259"/>
                  <a:pt x="14253" y="17208"/>
                </a:cubicBezTo>
                <a:lnTo>
                  <a:pt x="14253" y="17208"/>
                </a:lnTo>
                <a:cubicBezTo>
                  <a:pt x="14242" y="17214"/>
                  <a:pt x="14219" y="17225"/>
                  <a:pt x="14208" y="17225"/>
                </a:cubicBezTo>
                <a:lnTo>
                  <a:pt x="14191" y="17202"/>
                </a:lnTo>
                <a:cubicBezTo>
                  <a:pt x="14219" y="17185"/>
                  <a:pt x="14247" y="17168"/>
                  <a:pt x="14276" y="17151"/>
                </a:cubicBezTo>
                <a:cubicBezTo>
                  <a:pt x="14276" y="17157"/>
                  <a:pt x="14281" y="17180"/>
                  <a:pt x="14281" y="17185"/>
                </a:cubicBezTo>
                <a:cubicBezTo>
                  <a:pt x="14384" y="17134"/>
                  <a:pt x="14486" y="17078"/>
                  <a:pt x="14577" y="17004"/>
                </a:cubicBezTo>
                <a:lnTo>
                  <a:pt x="14577" y="17004"/>
                </a:lnTo>
                <a:cubicBezTo>
                  <a:pt x="14520" y="17021"/>
                  <a:pt x="14469" y="17066"/>
                  <a:pt x="14412" y="17078"/>
                </a:cubicBezTo>
                <a:cubicBezTo>
                  <a:pt x="14480" y="17015"/>
                  <a:pt x="14559" y="16970"/>
                  <a:pt x="14639" y="16930"/>
                </a:cubicBezTo>
                <a:cubicBezTo>
                  <a:pt x="14650" y="16930"/>
                  <a:pt x="14656" y="16936"/>
                  <a:pt x="14667" y="16936"/>
                </a:cubicBezTo>
                <a:cubicBezTo>
                  <a:pt x="14696" y="16936"/>
                  <a:pt x="14724" y="16919"/>
                  <a:pt x="14747" y="16896"/>
                </a:cubicBezTo>
                <a:cubicBezTo>
                  <a:pt x="14738" y="16893"/>
                  <a:pt x="14730" y="16891"/>
                  <a:pt x="14722" y="16891"/>
                </a:cubicBezTo>
                <a:cubicBezTo>
                  <a:pt x="14702" y="16891"/>
                  <a:pt x="14682" y="16899"/>
                  <a:pt x="14662" y="16907"/>
                </a:cubicBezTo>
                <a:cubicBezTo>
                  <a:pt x="14690" y="16879"/>
                  <a:pt x="14724" y="16851"/>
                  <a:pt x="14758" y="16834"/>
                </a:cubicBezTo>
                <a:cubicBezTo>
                  <a:pt x="14764" y="16845"/>
                  <a:pt x="14769" y="16856"/>
                  <a:pt x="14775" y="16873"/>
                </a:cubicBezTo>
                <a:cubicBezTo>
                  <a:pt x="14798" y="16851"/>
                  <a:pt x="14826" y="16834"/>
                  <a:pt x="14855" y="16817"/>
                </a:cubicBezTo>
                <a:lnTo>
                  <a:pt x="14786" y="16817"/>
                </a:lnTo>
                <a:cubicBezTo>
                  <a:pt x="14832" y="16788"/>
                  <a:pt x="14877" y="16760"/>
                  <a:pt x="14923" y="16737"/>
                </a:cubicBezTo>
                <a:cubicBezTo>
                  <a:pt x="14934" y="16748"/>
                  <a:pt x="14951" y="16765"/>
                  <a:pt x="14968" y="16777"/>
                </a:cubicBezTo>
                <a:cubicBezTo>
                  <a:pt x="14979" y="16680"/>
                  <a:pt x="15110" y="16658"/>
                  <a:pt x="15155" y="16578"/>
                </a:cubicBezTo>
                <a:lnTo>
                  <a:pt x="15155" y="16578"/>
                </a:lnTo>
                <a:cubicBezTo>
                  <a:pt x="15144" y="16584"/>
                  <a:pt x="15121" y="16601"/>
                  <a:pt x="15110" y="16607"/>
                </a:cubicBezTo>
                <a:cubicBezTo>
                  <a:pt x="15104" y="16601"/>
                  <a:pt x="15093" y="16590"/>
                  <a:pt x="15087" y="16584"/>
                </a:cubicBezTo>
                <a:cubicBezTo>
                  <a:pt x="15104" y="16578"/>
                  <a:pt x="15127" y="16567"/>
                  <a:pt x="15144" y="16561"/>
                </a:cubicBezTo>
                <a:cubicBezTo>
                  <a:pt x="15150" y="16550"/>
                  <a:pt x="15155" y="16533"/>
                  <a:pt x="15167" y="16522"/>
                </a:cubicBezTo>
                <a:cubicBezTo>
                  <a:pt x="15172" y="16533"/>
                  <a:pt x="15184" y="16561"/>
                  <a:pt x="15189" y="16573"/>
                </a:cubicBezTo>
                <a:cubicBezTo>
                  <a:pt x="15218" y="16556"/>
                  <a:pt x="15252" y="16533"/>
                  <a:pt x="15257" y="16493"/>
                </a:cubicBezTo>
                <a:cubicBezTo>
                  <a:pt x="15291" y="16470"/>
                  <a:pt x="15325" y="16453"/>
                  <a:pt x="15365" y="16431"/>
                </a:cubicBezTo>
                <a:lnTo>
                  <a:pt x="15382" y="16397"/>
                </a:lnTo>
                <a:cubicBezTo>
                  <a:pt x="15422" y="16380"/>
                  <a:pt x="15462" y="16351"/>
                  <a:pt x="15496" y="16317"/>
                </a:cubicBezTo>
                <a:lnTo>
                  <a:pt x="15496" y="16317"/>
                </a:lnTo>
                <a:cubicBezTo>
                  <a:pt x="15496" y="16329"/>
                  <a:pt x="15490" y="16357"/>
                  <a:pt x="15490" y="16368"/>
                </a:cubicBezTo>
                <a:cubicBezTo>
                  <a:pt x="15501" y="16317"/>
                  <a:pt x="15552" y="16283"/>
                  <a:pt x="15564" y="16232"/>
                </a:cubicBezTo>
                <a:lnTo>
                  <a:pt x="15564" y="16232"/>
                </a:lnTo>
                <a:cubicBezTo>
                  <a:pt x="15524" y="16261"/>
                  <a:pt x="15490" y="16283"/>
                  <a:pt x="15450" y="16306"/>
                </a:cubicBezTo>
                <a:cubicBezTo>
                  <a:pt x="15547" y="16198"/>
                  <a:pt x="15666" y="16096"/>
                  <a:pt x="15785" y="16011"/>
                </a:cubicBezTo>
                <a:lnTo>
                  <a:pt x="15785" y="16011"/>
                </a:lnTo>
                <a:cubicBezTo>
                  <a:pt x="15768" y="16028"/>
                  <a:pt x="15751" y="16051"/>
                  <a:pt x="15734" y="16073"/>
                </a:cubicBezTo>
                <a:cubicBezTo>
                  <a:pt x="15740" y="16075"/>
                  <a:pt x="15745" y="16076"/>
                  <a:pt x="15750" y="16076"/>
                </a:cubicBezTo>
                <a:cubicBezTo>
                  <a:pt x="15771" y="16076"/>
                  <a:pt x="15791" y="16061"/>
                  <a:pt x="15813" y="16056"/>
                </a:cubicBezTo>
                <a:cubicBezTo>
                  <a:pt x="15825" y="16028"/>
                  <a:pt x="15842" y="16005"/>
                  <a:pt x="15853" y="15983"/>
                </a:cubicBezTo>
                <a:cubicBezTo>
                  <a:pt x="15864" y="15983"/>
                  <a:pt x="15876" y="15988"/>
                  <a:pt x="15881" y="15994"/>
                </a:cubicBezTo>
                <a:cubicBezTo>
                  <a:pt x="15877" y="15967"/>
                  <a:pt x="15927" y="15900"/>
                  <a:pt x="15958" y="15900"/>
                </a:cubicBezTo>
                <a:cubicBezTo>
                  <a:pt x="15967" y="15900"/>
                  <a:pt x="15974" y="15906"/>
                  <a:pt x="15978" y="15920"/>
                </a:cubicBezTo>
                <a:cubicBezTo>
                  <a:pt x="15899" y="16034"/>
                  <a:pt x="15762" y="16107"/>
                  <a:pt x="15694" y="16232"/>
                </a:cubicBezTo>
                <a:lnTo>
                  <a:pt x="15666" y="16232"/>
                </a:lnTo>
                <a:cubicBezTo>
                  <a:pt x="15609" y="16295"/>
                  <a:pt x="15541" y="16340"/>
                  <a:pt x="15473" y="16397"/>
                </a:cubicBezTo>
                <a:cubicBezTo>
                  <a:pt x="15484" y="16408"/>
                  <a:pt x="15496" y="16442"/>
                  <a:pt x="15507" y="16459"/>
                </a:cubicBezTo>
                <a:cubicBezTo>
                  <a:pt x="15541" y="16425"/>
                  <a:pt x="15581" y="16391"/>
                  <a:pt x="15569" y="16340"/>
                </a:cubicBezTo>
                <a:cubicBezTo>
                  <a:pt x="15586" y="16329"/>
                  <a:pt x="15603" y="16323"/>
                  <a:pt x="15620" y="16312"/>
                </a:cubicBezTo>
                <a:cubicBezTo>
                  <a:pt x="15623" y="16312"/>
                  <a:pt x="15625" y="16312"/>
                  <a:pt x="15627" y="16312"/>
                </a:cubicBezTo>
                <a:cubicBezTo>
                  <a:pt x="15668" y="16312"/>
                  <a:pt x="15685" y="16259"/>
                  <a:pt x="15717" y="16238"/>
                </a:cubicBezTo>
                <a:lnTo>
                  <a:pt x="15740" y="16278"/>
                </a:lnTo>
                <a:cubicBezTo>
                  <a:pt x="15734" y="16266"/>
                  <a:pt x="15728" y="16243"/>
                  <a:pt x="15723" y="16232"/>
                </a:cubicBezTo>
                <a:cubicBezTo>
                  <a:pt x="15745" y="16232"/>
                  <a:pt x="15779" y="16221"/>
                  <a:pt x="15808" y="16221"/>
                </a:cubicBezTo>
                <a:cubicBezTo>
                  <a:pt x="15808" y="16204"/>
                  <a:pt x="15808" y="16181"/>
                  <a:pt x="15808" y="16164"/>
                </a:cubicBezTo>
                <a:cubicBezTo>
                  <a:pt x="15825" y="16164"/>
                  <a:pt x="15847" y="16170"/>
                  <a:pt x="15859" y="16170"/>
                </a:cubicBezTo>
                <a:cubicBezTo>
                  <a:pt x="15853" y="16164"/>
                  <a:pt x="15842" y="16158"/>
                  <a:pt x="15836" y="16153"/>
                </a:cubicBezTo>
                <a:cubicBezTo>
                  <a:pt x="15862" y="16137"/>
                  <a:pt x="15884" y="16107"/>
                  <a:pt x="15918" y="16107"/>
                </a:cubicBezTo>
                <a:cubicBezTo>
                  <a:pt x="15921" y="16107"/>
                  <a:pt x="15923" y="16107"/>
                  <a:pt x="15926" y="16107"/>
                </a:cubicBezTo>
                <a:lnTo>
                  <a:pt x="15926" y="16107"/>
                </a:lnTo>
                <a:cubicBezTo>
                  <a:pt x="15920" y="16106"/>
                  <a:pt x="15909" y="16096"/>
                  <a:pt x="15904" y="16090"/>
                </a:cubicBezTo>
                <a:cubicBezTo>
                  <a:pt x="15984" y="16028"/>
                  <a:pt x="16040" y="15943"/>
                  <a:pt x="16114" y="15875"/>
                </a:cubicBezTo>
                <a:cubicBezTo>
                  <a:pt x="16114" y="15885"/>
                  <a:pt x="16119" y="15899"/>
                  <a:pt x="16120" y="15907"/>
                </a:cubicBezTo>
                <a:lnTo>
                  <a:pt x="16120" y="15907"/>
                </a:lnTo>
                <a:cubicBezTo>
                  <a:pt x="16116" y="15850"/>
                  <a:pt x="16183" y="15773"/>
                  <a:pt x="16245" y="15773"/>
                </a:cubicBezTo>
                <a:cubicBezTo>
                  <a:pt x="16273" y="15767"/>
                  <a:pt x="16256" y="15733"/>
                  <a:pt x="16267" y="15716"/>
                </a:cubicBezTo>
                <a:cubicBezTo>
                  <a:pt x="16318" y="15670"/>
                  <a:pt x="16341" y="15619"/>
                  <a:pt x="16335" y="15551"/>
                </a:cubicBezTo>
                <a:lnTo>
                  <a:pt x="16335" y="15551"/>
                </a:lnTo>
                <a:cubicBezTo>
                  <a:pt x="16347" y="15557"/>
                  <a:pt x="16364" y="15574"/>
                  <a:pt x="16375" y="15580"/>
                </a:cubicBezTo>
                <a:cubicBezTo>
                  <a:pt x="16369" y="15568"/>
                  <a:pt x="16358" y="15546"/>
                  <a:pt x="16352" y="15534"/>
                </a:cubicBezTo>
                <a:cubicBezTo>
                  <a:pt x="16375" y="15529"/>
                  <a:pt x="16421" y="15540"/>
                  <a:pt x="16415" y="15500"/>
                </a:cubicBezTo>
                <a:cubicBezTo>
                  <a:pt x="16443" y="15466"/>
                  <a:pt x="16477" y="15438"/>
                  <a:pt x="16506" y="15409"/>
                </a:cubicBezTo>
                <a:lnTo>
                  <a:pt x="16506" y="15409"/>
                </a:lnTo>
                <a:cubicBezTo>
                  <a:pt x="16455" y="15426"/>
                  <a:pt x="16421" y="15455"/>
                  <a:pt x="16381" y="15483"/>
                </a:cubicBezTo>
                <a:cubicBezTo>
                  <a:pt x="16386" y="15489"/>
                  <a:pt x="16398" y="15512"/>
                  <a:pt x="16403" y="15517"/>
                </a:cubicBezTo>
                <a:cubicBezTo>
                  <a:pt x="16396" y="15515"/>
                  <a:pt x="16388" y="15514"/>
                  <a:pt x="16381" y="15514"/>
                </a:cubicBezTo>
                <a:cubicBezTo>
                  <a:pt x="16351" y="15514"/>
                  <a:pt x="16329" y="15532"/>
                  <a:pt x="16324" y="15568"/>
                </a:cubicBezTo>
                <a:lnTo>
                  <a:pt x="16307" y="15540"/>
                </a:lnTo>
                <a:lnTo>
                  <a:pt x="16307" y="15540"/>
                </a:lnTo>
                <a:cubicBezTo>
                  <a:pt x="16318" y="15574"/>
                  <a:pt x="16318" y="15614"/>
                  <a:pt x="16313" y="15653"/>
                </a:cubicBezTo>
                <a:cubicBezTo>
                  <a:pt x="16301" y="15657"/>
                  <a:pt x="16289" y="15659"/>
                  <a:pt x="16277" y="15659"/>
                </a:cubicBezTo>
                <a:cubicBezTo>
                  <a:pt x="16240" y="15659"/>
                  <a:pt x="16207" y="15641"/>
                  <a:pt x="16177" y="15619"/>
                </a:cubicBezTo>
                <a:cubicBezTo>
                  <a:pt x="16142" y="15648"/>
                  <a:pt x="16108" y="15676"/>
                  <a:pt x="16074" y="15710"/>
                </a:cubicBezTo>
                <a:cubicBezTo>
                  <a:pt x="16222" y="15523"/>
                  <a:pt x="16369" y="15341"/>
                  <a:pt x="16528" y="15165"/>
                </a:cubicBezTo>
                <a:cubicBezTo>
                  <a:pt x="16534" y="15177"/>
                  <a:pt x="16534" y="15200"/>
                  <a:pt x="16534" y="15211"/>
                </a:cubicBezTo>
                <a:cubicBezTo>
                  <a:pt x="16540" y="15205"/>
                  <a:pt x="16551" y="15200"/>
                  <a:pt x="16551" y="15194"/>
                </a:cubicBezTo>
                <a:cubicBezTo>
                  <a:pt x="16528" y="15160"/>
                  <a:pt x="16528" y="15126"/>
                  <a:pt x="16579" y="15114"/>
                </a:cubicBezTo>
                <a:lnTo>
                  <a:pt x="16579" y="15114"/>
                </a:lnTo>
                <a:cubicBezTo>
                  <a:pt x="16579" y="15126"/>
                  <a:pt x="16574" y="15154"/>
                  <a:pt x="16574" y="15171"/>
                </a:cubicBezTo>
                <a:cubicBezTo>
                  <a:pt x="16579" y="15154"/>
                  <a:pt x="16591" y="15143"/>
                  <a:pt x="16596" y="15131"/>
                </a:cubicBezTo>
                <a:cubicBezTo>
                  <a:pt x="16585" y="15120"/>
                  <a:pt x="16579" y="15109"/>
                  <a:pt x="16574" y="15097"/>
                </a:cubicBezTo>
                <a:cubicBezTo>
                  <a:pt x="16619" y="15035"/>
                  <a:pt x="16670" y="14984"/>
                  <a:pt x="16716" y="14927"/>
                </a:cubicBezTo>
                <a:cubicBezTo>
                  <a:pt x="16778" y="14865"/>
                  <a:pt x="16806" y="14740"/>
                  <a:pt x="16903" y="14729"/>
                </a:cubicBezTo>
                <a:cubicBezTo>
                  <a:pt x="16931" y="14700"/>
                  <a:pt x="16960" y="14672"/>
                  <a:pt x="16994" y="14643"/>
                </a:cubicBezTo>
                <a:cubicBezTo>
                  <a:pt x="16994" y="14638"/>
                  <a:pt x="16999" y="14621"/>
                  <a:pt x="16999" y="14609"/>
                </a:cubicBezTo>
                <a:cubicBezTo>
                  <a:pt x="17033" y="14592"/>
                  <a:pt x="17045" y="14564"/>
                  <a:pt x="17022" y="14530"/>
                </a:cubicBezTo>
                <a:lnTo>
                  <a:pt x="17022" y="14530"/>
                </a:lnTo>
                <a:cubicBezTo>
                  <a:pt x="17005" y="14547"/>
                  <a:pt x="16988" y="14570"/>
                  <a:pt x="16977" y="14587"/>
                </a:cubicBezTo>
                <a:cubicBezTo>
                  <a:pt x="16988" y="14553"/>
                  <a:pt x="17005" y="14519"/>
                  <a:pt x="17022" y="14490"/>
                </a:cubicBezTo>
                <a:cubicBezTo>
                  <a:pt x="17033" y="14502"/>
                  <a:pt x="17050" y="14519"/>
                  <a:pt x="17056" y="14530"/>
                </a:cubicBezTo>
                <a:cubicBezTo>
                  <a:pt x="17062" y="14507"/>
                  <a:pt x="17067" y="14490"/>
                  <a:pt x="17073" y="14468"/>
                </a:cubicBezTo>
                <a:cubicBezTo>
                  <a:pt x="17090" y="14485"/>
                  <a:pt x="17107" y="14502"/>
                  <a:pt x="17118" y="14519"/>
                </a:cubicBezTo>
                <a:cubicBezTo>
                  <a:pt x="17107" y="14536"/>
                  <a:pt x="17096" y="14558"/>
                  <a:pt x="17084" y="14575"/>
                </a:cubicBezTo>
                <a:cubicBezTo>
                  <a:pt x="17079" y="14581"/>
                  <a:pt x="17073" y="14581"/>
                  <a:pt x="17067" y="14587"/>
                </a:cubicBezTo>
                <a:cubicBezTo>
                  <a:pt x="17033" y="14632"/>
                  <a:pt x="17011" y="14683"/>
                  <a:pt x="16994" y="14740"/>
                </a:cubicBezTo>
                <a:cubicBezTo>
                  <a:pt x="16982" y="14746"/>
                  <a:pt x="16954" y="14751"/>
                  <a:pt x="16942" y="14757"/>
                </a:cubicBezTo>
                <a:cubicBezTo>
                  <a:pt x="16948" y="14768"/>
                  <a:pt x="16965" y="14785"/>
                  <a:pt x="16971" y="14797"/>
                </a:cubicBezTo>
                <a:cubicBezTo>
                  <a:pt x="17056" y="14746"/>
                  <a:pt x="17090" y="14643"/>
                  <a:pt x="17158" y="14570"/>
                </a:cubicBezTo>
                <a:lnTo>
                  <a:pt x="17172" y="14588"/>
                </a:lnTo>
                <a:lnTo>
                  <a:pt x="17172" y="14588"/>
                </a:lnTo>
                <a:cubicBezTo>
                  <a:pt x="17167" y="14581"/>
                  <a:pt x="17163" y="14568"/>
                  <a:pt x="17158" y="14558"/>
                </a:cubicBezTo>
                <a:cubicBezTo>
                  <a:pt x="17192" y="14524"/>
                  <a:pt x="17221" y="14479"/>
                  <a:pt x="17232" y="14434"/>
                </a:cubicBezTo>
                <a:cubicBezTo>
                  <a:pt x="17260" y="14411"/>
                  <a:pt x="17289" y="14377"/>
                  <a:pt x="17266" y="14337"/>
                </a:cubicBezTo>
                <a:lnTo>
                  <a:pt x="17266" y="14337"/>
                </a:lnTo>
                <a:cubicBezTo>
                  <a:pt x="17277" y="14343"/>
                  <a:pt x="17294" y="14348"/>
                  <a:pt x="17306" y="14354"/>
                </a:cubicBezTo>
                <a:cubicBezTo>
                  <a:pt x="17294" y="14343"/>
                  <a:pt x="17277" y="14326"/>
                  <a:pt x="17272" y="14314"/>
                </a:cubicBezTo>
                <a:cubicBezTo>
                  <a:pt x="17283" y="14309"/>
                  <a:pt x="17311" y="14297"/>
                  <a:pt x="17328" y="14292"/>
                </a:cubicBezTo>
                <a:cubicBezTo>
                  <a:pt x="17323" y="14286"/>
                  <a:pt x="17317" y="14275"/>
                  <a:pt x="17311" y="14269"/>
                </a:cubicBezTo>
                <a:cubicBezTo>
                  <a:pt x="17272" y="14309"/>
                  <a:pt x="17209" y="14348"/>
                  <a:pt x="17226" y="14417"/>
                </a:cubicBezTo>
                <a:cubicBezTo>
                  <a:pt x="17215" y="14422"/>
                  <a:pt x="17186" y="14428"/>
                  <a:pt x="17175" y="14434"/>
                </a:cubicBezTo>
                <a:cubicBezTo>
                  <a:pt x="17158" y="14462"/>
                  <a:pt x="17141" y="14490"/>
                  <a:pt x="17130" y="14519"/>
                </a:cubicBezTo>
                <a:cubicBezTo>
                  <a:pt x="17118" y="14502"/>
                  <a:pt x="17096" y="14468"/>
                  <a:pt x="17084" y="14451"/>
                </a:cubicBezTo>
                <a:cubicBezTo>
                  <a:pt x="17096" y="14445"/>
                  <a:pt x="17118" y="14439"/>
                  <a:pt x="17130" y="14434"/>
                </a:cubicBezTo>
                <a:cubicBezTo>
                  <a:pt x="17118" y="14417"/>
                  <a:pt x="17101" y="14405"/>
                  <a:pt x="17090" y="14394"/>
                </a:cubicBezTo>
                <a:cubicBezTo>
                  <a:pt x="17096" y="14388"/>
                  <a:pt x="17101" y="14371"/>
                  <a:pt x="17101" y="14365"/>
                </a:cubicBezTo>
                <a:cubicBezTo>
                  <a:pt x="17113" y="14377"/>
                  <a:pt x="17135" y="14394"/>
                  <a:pt x="17147" y="14405"/>
                </a:cubicBezTo>
                <a:cubicBezTo>
                  <a:pt x="17141" y="14382"/>
                  <a:pt x="17135" y="14360"/>
                  <a:pt x="17130" y="14343"/>
                </a:cubicBezTo>
                <a:cubicBezTo>
                  <a:pt x="17135" y="14326"/>
                  <a:pt x="17147" y="14314"/>
                  <a:pt x="17152" y="14297"/>
                </a:cubicBezTo>
                <a:lnTo>
                  <a:pt x="17152" y="14297"/>
                </a:lnTo>
                <a:cubicBezTo>
                  <a:pt x="17152" y="14320"/>
                  <a:pt x="17141" y="14337"/>
                  <a:pt x="17152" y="14360"/>
                </a:cubicBezTo>
                <a:cubicBezTo>
                  <a:pt x="17209" y="14348"/>
                  <a:pt x="17158" y="14280"/>
                  <a:pt x="17175" y="14241"/>
                </a:cubicBezTo>
                <a:cubicBezTo>
                  <a:pt x="17192" y="14229"/>
                  <a:pt x="17226" y="14195"/>
                  <a:pt x="17238" y="14184"/>
                </a:cubicBezTo>
                <a:cubicBezTo>
                  <a:pt x="17243" y="14195"/>
                  <a:pt x="17243" y="14224"/>
                  <a:pt x="17249" y="14241"/>
                </a:cubicBezTo>
                <a:cubicBezTo>
                  <a:pt x="17255" y="14207"/>
                  <a:pt x="17266" y="14173"/>
                  <a:pt x="17289" y="14150"/>
                </a:cubicBezTo>
                <a:lnTo>
                  <a:pt x="17289" y="14150"/>
                </a:lnTo>
                <a:cubicBezTo>
                  <a:pt x="17277" y="14156"/>
                  <a:pt x="17249" y="14173"/>
                  <a:pt x="17238" y="14178"/>
                </a:cubicBezTo>
                <a:cubicBezTo>
                  <a:pt x="17232" y="14127"/>
                  <a:pt x="17266" y="14116"/>
                  <a:pt x="17311" y="14116"/>
                </a:cubicBezTo>
                <a:cubicBezTo>
                  <a:pt x="17306" y="14104"/>
                  <a:pt x="17294" y="14087"/>
                  <a:pt x="17294" y="14076"/>
                </a:cubicBezTo>
                <a:cubicBezTo>
                  <a:pt x="17311" y="14014"/>
                  <a:pt x="17351" y="13951"/>
                  <a:pt x="17374" y="13895"/>
                </a:cubicBezTo>
                <a:cubicBezTo>
                  <a:pt x="17385" y="13917"/>
                  <a:pt x="17391" y="13946"/>
                  <a:pt x="17396" y="13974"/>
                </a:cubicBezTo>
                <a:cubicBezTo>
                  <a:pt x="17408" y="13940"/>
                  <a:pt x="17396" y="13906"/>
                  <a:pt x="17379" y="13878"/>
                </a:cubicBezTo>
                <a:cubicBezTo>
                  <a:pt x="17385" y="13878"/>
                  <a:pt x="17396" y="13872"/>
                  <a:pt x="17402" y="13872"/>
                </a:cubicBezTo>
                <a:cubicBezTo>
                  <a:pt x="17402" y="13878"/>
                  <a:pt x="17402" y="13889"/>
                  <a:pt x="17408" y="13900"/>
                </a:cubicBezTo>
                <a:cubicBezTo>
                  <a:pt x="17430" y="13900"/>
                  <a:pt x="17442" y="13895"/>
                  <a:pt x="17436" y="13872"/>
                </a:cubicBezTo>
                <a:lnTo>
                  <a:pt x="17442" y="13872"/>
                </a:lnTo>
                <a:cubicBezTo>
                  <a:pt x="17442" y="13872"/>
                  <a:pt x="17436" y="13866"/>
                  <a:pt x="17430" y="13866"/>
                </a:cubicBezTo>
                <a:lnTo>
                  <a:pt x="17425" y="13866"/>
                </a:lnTo>
                <a:lnTo>
                  <a:pt x="17391" y="13849"/>
                </a:lnTo>
                <a:cubicBezTo>
                  <a:pt x="17408" y="13826"/>
                  <a:pt x="17419" y="13804"/>
                  <a:pt x="17430" y="13781"/>
                </a:cubicBezTo>
                <a:cubicBezTo>
                  <a:pt x="17436" y="13764"/>
                  <a:pt x="17442" y="13741"/>
                  <a:pt x="17447" y="13724"/>
                </a:cubicBezTo>
                <a:cubicBezTo>
                  <a:pt x="17453" y="13736"/>
                  <a:pt x="17470" y="13753"/>
                  <a:pt x="17476" y="13758"/>
                </a:cubicBezTo>
                <a:cubicBezTo>
                  <a:pt x="17482" y="13753"/>
                  <a:pt x="17493" y="13730"/>
                  <a:pt x="17499" y="13719"/>
                </a:cubicBezTo>
                <a:lnTo>
                  <a:pt x="17499" y="13719"/>
                </a:lnTo>
                <a:cubicBezTo>
                  <a:pt x="17493" y="13719"/>
                  <a:pt x="17489" y="13720"/>
                  <a:pt x="17485" y="13720"/>
                </a:cubicBezTo>
                <a:cubicBezTo>
                  <a:pt x="17458" y="13720"/>
                  <a:pt x="17455" y="13704"/>
                  <a:pt x="17464" y="13685"/>
                </a:cubicBezTo>
                <a:cubicBezTo>
                  <a:pt x="17470" y="13679"/>
                  <a:pt x="17476" y="13679"/>
                  <a:pt x="17482" y="13673"/>
                </a:cubicBezTo>
                <a:cubicBezTo>
                  <a:pt x="17476" y="13668"/>
                  <a:pt x="17476" y="13662"/>
                  <a:pt x="17470" y="13656"/>
                </a:cubicBezTo>
                <a:cubicBezTo>
                  <a:pt x="17476" y="13651"/>
                  <a:pt x="17476" y="13645"/>
                  <a:pt x="17482" y="13639"/>
                </a:cubicBezTo>
                <a:cubicBezTo>
                  <a:pt x="17487" y="13628"/>
                  <a:pt x="17487" y="13617"/>
                  <a:pt x="17493" y="13605"/>
                </a:cubicBezTo>
                <a:cubicBezTo>
                  <a:pt x="17504" y="13605"/>
                  <a:pt x="17516" y="13600"/>
                  <a:pt x="17527" y="13600"/>
                </a:cubicBezTo>
                <a:cubicBezTo>
                  <a:pt x="17567" y="13514"/>
                  <a:pt x="17623" y="13441"/>
                  <a:pt x="17640" y="13344"/>
                </a:cubicBezTo>
                <a:cubicBezTo>
                  <a:pt x="17669" y="13327"/>
                  <a:pt x="17697" y="13304"/>
                  <a:pt x="17725" y="13293"/>
                </a:cubicBezTo>
                <a:lnTo>
                  <a:pt x="17725" y="13293"/>
                </a:lnTo>
                <a:cubicBezTo>
                  <a:pt x="17725" y="13356"/>
                  <a:pt x="17686" y="13401"/>
                  <a:pt x="17646" y="13441"/>
                </a:cubicBezTo>
                <a:cubicBezTo>
                  <a:pt x="17646" y="13446"/>
                  <a:pt x="17646" y="13463"/>
                  <a:pt x="17652" y="13475"/>
                </a:cubicBezTo>
                <a:cubicBezTo>
                  <a:pt x="17578" y="13526"/>
                  <a:pt x="17578" y="13622"/>
                  <a:pt x="17516" y="13679"/>
                </a:cubicBezTo>
                <a:cubicBezTo>
                  <a:pt x="17510" y="13713"/>
                  <a:pt x="17504" y="13747"/>
                  <a:pt x="17510" y="13781"/>
                </a:cubicBezTo>
                <a:cubicBezTo>
                  <a:pt x="17516" y="13758"/>
                  <a:pt x="17521" y="13736"/>
                  <a:pt x="17527" y="13713"/>
                </a:cubicBezTo>
                <a:cubicBezTo>
                  <a:pt x="17646" y="13600"/>
                  <a:pt x="17686" y="13418"/>
                  <a:pt x="17788" y="13287"/>
                </a:cubicBezTo>
                <a:lnTo>
                  <a:pt x="17788" y="13287"/>
                </a:lnTo>
                <a:cubicBezTo>
                  <a:pt x="17771" y="13290"/>
                  <a:pt x="17755" y="13291"/>
                  <a:pt x="17738" y="13291"/>
                </a:cubicBezTo>
                <a:cubicBezTo>
                  <a:pt x="17710" y="13291"/>
                  <a:pt x="17683" y="13287"/>
                  <a:pt x="17657" y="13276"/>
                </a:cubicBezTo>
                <a:lnTo>
                  <a:pt x="17680" y="13202"/>
                </a:lnTo>
                <a:cubicBezTo>
                  <a:pt x="17697" y="13202"/>
                  <a:pt x="17714" y="13202"/>
                  <a:pt x="17731" y="13208"/>
                </a:cubicBezTo>
                <a:cubicBezTo>
                  <a:pt x="17731" y="13202"/>
                  <a:pt x="17731" y="13185"/>
                  <a:pt x="17731" y="13180"/>
                </a:cubicBezTo>
                <a:cubicBezTo>
                  <a:pt x="17720" y="13185"/>
                  <a:pt x="17697" y="13197"/>
                  <a:pt x="17686" y="13202"/>
                </a:cubicBezTo>
                <a:cubicBezTo>
                  <a:pt x="17703" y="13140"/>
                  <a:pt x="17725" y="13083"/>
                  <a:pt x="17771" y="13038"/>
                </a:cubicBezTo>
                <a:cubicBezTo>
                  <a:pt x="17771" y="13032"/>
                  <a:pt x="17765" y="13021"/>
                  <a:pt x="17765" y="13015"/>
                </a:cubicBezTo>
                <a:cubicBezTo>
                  <a:pt x="17782" y="12975"/>
                  <a:pt x="17799" y="12930"/>
                  <a:pt x="17816" y="12890"/>
                </a:cubicBezTo>
                <a:cubicBezTo>
                  <a:pt x="17825" y="12894"/>
                  <a:pt x="17833" y="12897"/>
                  <a:pt x="17841" y="12897"/>
                </a:cubicBezTo>
                <a:cubicBezTo>
                  <a:pt x="17854" y="12897"/>
                  <a:pt x="17866" y="12889"/>
                  <a:pt x="17873" y="12868"/>
                </a:cubicBezTo>
                <a:lnTo>
                  <a:pt x="17822" y="12868"/>
                </a:lnTo>
                <a:cubicBezTo>
                  <a:pt x="17850" y="12811"/>
                  <a:pt x="17873" y="12748"/>
                  <a:pt x="17890" y="12680"/>
                </a:cubicBezTo>
                <a:cubicBezTo>
                  <a:pt x="17913" y="12686"/>
                  <a:pt x="17935" y="12692"/>
                  <a:pt x="17952" y="12697"/>
                </a:cubicBezTo>
                <a:cubicBezTo>
                  <a:pt x="17952" y="12686"/>
                  <a:pt x="17947" y="12658"/>
                  <a:pt x="17941" y="12641"/>
                </a:cubicBezTo>
                <a:cubicBezTo>
                  <a:pt x="17935" y="12646"/>
                  <a:pt x="17913" y="12658"/>
                  <a:pt x="17907" y="12658"/>
                </a:cubicBezTo>
                <a:cubicBezTo>
                  <a:pt x="17913" y="12629"/>
                  <a:pt x="17918" y="12601"/>
                  <a:pt x="17924" y="12573"/>
                </a:cubicBezTo>
                <a:lnTo>
                  <a:pt x="17981" y="12573"/>
                </a:lnTo>
                <a:cubicBezTo>
                  <a:pt x="17992" y="12527"/>
                  <a:pt x="18009" y="12487"/>
                  <a:pt x="18009" y="12442"/>
                </a:cubicBezTo>
                <a:lnTo>
                  <a:pt x="18009" y="12442"/>
                </a:lnTo>
                <a:cubicBezTo>
                  <a:pt x="17992" y="12482"/>
                  <a:pt x="17981" y="12516"/>
                  <a:pt x="17952" y="12550"/>
                </a:cubicBezTo>
                <a:cubicBezTo>
                  <a:pt x="17952" y="12493"/>
                  <a:pt x="17981" y="12442"/>
                  <a:pt x="18003" y="12397"/>
                </a:cubicBezTo>
                <a:lnTo>
                  <a:pt x="18032" y="12397"/>
                </a:lnTo>
                <a:cubicBezTo>
                  <a:pt x="18043" y="12374"/>
                  <a:pt x="18049" y="12351"/>
                  <a:pt x="18055" y="12329"/>
                </a:cubicBezTo>
                <a:lnTo>
                  <a:pt x="18055" y="12329"/>
                </a:lnTo>
                <a:cubicBezTo>
                  <a:pt x="18038" y="12346"/>
                  <a:pt x="18021" y="12368"/>
                  <a:pt x="18003" y="12391"/>
                </a:cubicBezTo>
                <a:cubicBezTo>
                  <a:pt x="18026" y="12289"/>
                  <a:pt x="18060" y="12187"/>
                  <a:pt x="18089" y="12085"/>
                </a:cubicBezTo>
                <a:cubicBezTo>
                  <a:pt x="18089" y="12096"/>
                  <a:pt x="18100" y="12119"/>
                  <a:pt x="18106" y="12124"/>
                </a:cubicBezTo>
                <a:cubicBezTo>
                  <a:pt x="18117" y="12113"/>
                  <a:pt x="18128" y="12102"/>
                  <a:pt x="18140" y="12085"/>
                </a:cubicBezTo>
                <a:cubicBezTo>
                  <a:pt x="18140" y="12034"/>
                  <a:pt x="18106" y="11982"/>
                  <a:pt x="18128" y="11926"/>
                </a:cubicBezTo>
                <a:lnTo>
                  <a:pt x="18128" y="11926"/>
                </a:lnTo>
                <a:cubicBezTo>
                  <a:pt x="18134" y="11954"/>
                  <a:pt x="18145" y="11982"/>
                  <a:pt x="18151" y="12011"/>
                </a:cubicBezTo>
                <a:cubicBezTo>
                  <a:pt x="18168" y="11931"/>
                  <a:pt x="18208" y="11852"/>
                  <a:pt x="18185" y="11773"/>
                </a:cubicBezTo>
                <a:lnTo>
                  <a:pt x="18208" y="11773"/>
                </a:lnTo>
                <a:cubicBezTo>
                  <a:pt x="18208" y="11767"/>
                  <a:pt x="18202" y="11750"/>
                  <a:pt x="18202" y="11744"/>
                </a:cubicBezTo>
                <a:lnTo>
                  <a:pt x="18230" y="11739"/>
                </a:lnTo>
                <a:lnTo>
                  <a:pt x="18225" y="11727"/>
                </a:lnTo>
                <a:cubicBezTo>
                  <a:pt x="18213" y="11733"/>
                  <a:pt x="18191" y="11744"/>
                  <a:pt x="18179" y="11744"/>
                </a:cubicBezTo>
                <a:cubicBezTo>
                  <a:pt x="18185" y="11733"/>
                  <a:pt x="18196" y="11704"/>
                  <a:pt x="18202" y="11687"/>
                </a:cubicBezTo>
                <a:cubicBezTo>
                  <a:pt x="18208" y="11693"/>
                  <a:pt x="18230" y="11693"/>
                  <a:pt x="18236" y="11699"/>
                </a:cubicBezTo>
                <a:cubicBezTo>
                  <a:pt x="18236" y="11687"/>
                  <a:pt x="18230" y="11670"/>
                  <a:pt x="18225" y="11659"/>
                </a:cubicBezTo>
                <a:cubicBezTo>
                  <a:pt x="18219" y="11665"/>
                  <a:pt x="18208" y="11670"/>
                  <a:pt x="18202" y="11670"/>
                </a:cubicBezTo>
                <a:cubicBezTo>
                  <a:pt x="18196" y="11602"/>
                  <a:pt x="18225" y="11540"/>
                  <a:pt x="18236" y="11478"/>
                </a:cubicBezTo>
                <a:cubicBezTo>
                  <a:pt x="18242" y="11478"/>
                  <a:pt x="18264" y="11489"/>
                  <a:pt x="18276" y="11489"/>
                </a:cubicBezTo>
                <a:cubicBezTo>
                  <a:pt x="18259" y="11483"/>
                  <a:pt x="18247" y="11478"/>
                  <a:pt x="18230" y="11466"/>
                </a:cubicBezTo>
                <a:cubicBezTo>
                  <a:pt x="18242" y="11432"/>
                  <a:pt x="18247" y="11398"/>
                  <a:pt x="18253" y="11358"/>
                </a:cubicBezTo>
                <a:cubicBezTo>
                  <a:pt x="18259" y="11392"/>
                  <a:pt x="18264" y="11421"/>
                  <a:pt x="18282" y="11449"/>
                </a:cubicBezTo>
                <a:cubicBezTo>
                  <a:pt x="18282" y="11421"/>
                  <a:pt x="18293" y="11398"/>
                  <a:pt x="18321" y="11387"/>
                </a:cubicBezTo>
                <a:cubicBezTo>
                  <a:pt x="18310" y="11387"/>
                  <a:pt x="18299" y="11381"/>
                  <a:pt x="18293" y="11375"/>
                </a:cubicBezTo>
                <a:cubicBezTo>
                  <a:pt x="18327" y="11285"/>
                  <a:pt x="18333" y="11188"/>
                  <a:pt x="18355" y="11097"/>
                </a:cubicBezTo>
                <a:cubicBezTo>
                  <a:pt x="18338" y="11097"/>
                  <a:pt x="18316" y="11103"/>
                  <a:pt x="18304" y="11109"/>
                </a:cubicBezTo>
                <a:cubicBezTo>
                  <a:pt x="18310" y="11024"/>
                  <a:pt x="18321" y="10933"/>
                  <a:pt x="18338" y="10848"/>
                </a:cubicBezTo>
                <a:cubicBezTo>
                  <a:pt x="18355" y="10899"/>
                  <a:pt x="18350" y="10950"/>
                  <a:pt x="18338" y="10995"/>
                </a:cubicBezTo>
                <a:cubicBezTo>
                  <a:pt x="18418" y="10978"/>
                  <a:pt x="18361" y="10655"/>
                  <a:pt x="18429" y="10575"/>
                </a:cubicBezTo>
                <a:cubicBezTo>
                  <a:pt x="18452" y="10587"/>
                  <a:pt x="18474" y="10598"/>
                  <a:pt x="18491" y="10609"/>
                </a:cubicBezTo>
                <a:cubicBezTo>
                  <a:pt x="18486" y="10609"/>
                  <a:pt x="18469" y="10609"/>
                  <a:pt x="18463" y="10615"/>
                </a:cubicBezTo>
                <a:cubicBezTo>
                  <a:pt x="18457" y="10643"/>
                  <a:pt x="18446" y="10660"/>
                  <a:pt x="18418" y="10666"/>
                </a:cubicBezTo>
                <a:cubicBezTo>
                  <a:pt x="18429" y="10689"/>
                  <a:pt x="18440" y="10706"/>
                  <a:pt x="18446" y="10729"/>
                </a:cubicBezTo>
                <a:lnTo>
                  <a:pt x="18406" y="10723"/>
                </a:lnTo>
                <a:lnTo>
                  <a:pt x="18406" y="10723"/>
                </a:lnTo>
                <a:cubicBezTo>
                  <a:pt x="18412" y="10729"/>
                  <a:pt x="18429" y="10740"/>
                  <a:pt x="18440" y="10746"/>
                </a:cubicBezTo>
                <a:cubicBezTo>
                  <a:pt x="18429" y="10831"/>
                  <a:pt x="18418" y="10927"/>
                  <a:pt x="18480" y="10995"/>
                </a:cubicBezTo>
                <a:cubicBezTo>
                  <a:pt x="18480" y="10882"/>
                  <a:pt x="18503" y="10768"/>
                  <a:pt x="18508" y="10655"/>
                </a:cubicBezTo>
                <a:cubicBezTo>
                  <a:pt x="18514" y="10649"/>
                  <a:pt x="18525" y="10643"/>
                  <a:pt x="18531" y="10638"/>
                </a:cubicBezTo>
                <a:cubicBezTo>
                  <a:pt x="18503" y="10609"/>
                  <a:pt x="18520" y="10570"/>
                  <a:pt x="18543" y="10541"/>
                </a:cubicBezTo>
                <a:cubicBezTo>
                  <a:pt x="18508" y="10479"/>
                  <a:pt x="18543" y="10411"/>
                  <a:pt x="18537" y="10343"/>
                </a:cubicBezTo>
                <a:lnTo>
                  <a:pt x="18565" y="10337"/>
                </a:lnTo>
                <a:cubicBezTo>
                  <a:pt x="18554" y="10337"/>
                  <a:pt x="18543" y="10326"/>
                  <a:pt x="18537" y="10326"/>
                </a:cubicBezTo>
                <a:cubicBezTo>
                  <a:pt x="18537" y="10252"/>
                  <a:pt x="18554" y="10178"/>
                  <a:pt x="18537" y="10104"/>
                </a:cubicBezTo>
                <a:cubicBezTo>
                  <a:pt x="18525" y="10076"/>
                  <a:pt x="18548" y="10053"/>
                  <a:pt x="18560" y="10031"/>
                </a:cubicBezTo>
                <a:cubicBezTo>
                  <a:pt x="18548" y="10019"/>
                  <a:pt x="18537" y="10008"/>
                  <a:pt x="18525" y="9997"/>
                </a:cubicBezTo>
                <a:cubicBezTo>
                  <a:pt x="18537" y="9991"/>
                  <a:pt x="18554" y="9985"/>
                  <a:pt x="18565" y="9985"/>
                </a:cubicBezTo>
                <a:cubicBezTo>
                  <a:pt x="18537" y="9775"/>
                  <a:pt x="18588" y="9577"/>
                  <a:pt x="18582" y="9373"/>
                </a:cubicBezTo>
                <a:cubicBezTo>
                  <a:pt x="18554" y="9338"/>
                  <a:pt x="18577" y="9293"/>
                  <a:pt x="18588" y="9259"/>
                </a:cubicBezTo>
                <a:cubicBezTo>
                  <a:pt x="18577" y="9208"/>
                  <a:pt x="18571" y="9163"/>
                  <a:pt x="18571" y="9112"/>
                </a:cubicBezTo>
                <a:lnTo>
                  <a:pt x="18554" y="9083"/>
                </a:lnTo>
                <a:cubicBezTo>
                  <a:pt x="18560" y="9060"/>
                  <a:pt x="18571" y="9038"/>
                  <a:pt x="18577" y="9015"/>
                </a:cubicBezTo>
                <a:cubicBezTo>
                  <a:pt x="18571" y="8992"/>
                  <a:pt x="18565" y="8970"/>
                  <a:pt x="18560" y="8947"/>
                </a:cubicBezTo>
                <a:cubicBezTo>
                  <a:pt x="18565" y="8941"/>
                  <a:pt x="18577" y="8930"/>
                  <a:pt x="18577" y="8924"/>
                </a:cubicBezTo>
                <a:lnTo>
                  <a:pt x="18560" y="8924"/>
                </a:lnTo>
                <a:cubicBezTo>
                  <a:pt x="18560" y="8890"/>
                  <a:pt x="18560" y="8856"/>
                  <a:pt x="18560" y="8816"/>
                </a:cubicBezTo>
                <a:cubicBezTo>
                  <a:pt x="18565" y="8816"/>
                  <a:pt x="18571" y="8811"/>
                  <a:pt x="18577" y="8811"/>
                </a:cubicBezTo>
                <a:cubicBezTo>
                  <a:pt x="18571" y="8805"/>
                  <a:pt x="18560" y="8788"/>
                  <a:pt x="18554" y="8782"/>
                </a:cubicBezTo>
                <a:cubicBezTo>
                  <a:pt x="18577" y="8720"/>
                  <a:pt x="18525" y="8652"/>
                  <a:pt x="18543" y="8584"/>
                </a:cubicBezTo>
                <a:cubicBezTo>
                  <a:pt x="18491" y="8487"/>
                  <a:pt x="18520" y="8380"/>
                  <a:pt x="18491" y="8277"/>
                </a:cubicBezTo>
                <a:cubicBezTo>
                  <a:pt x="18486" y="8272"/>
                  <a:pt x="18463" y="8266"/>
                  <a:pt x="18457" y="8260"/>
                </a:cubicBezTo>
                <a:cubicBezTo>
                  <a:pt x="18463" y="8255"/>
                  <a:pt x="18474" y="8238"/>
                  <a:pt x="18486" y="8232"/>
                </a:cubicBezTo>
                <a:cubicBezTo>
                  <a:pt x="18457" y="8107"/>
                  <a:pt x="18480" y="7971"/>
                  <a:pt x="18429" y="7858"/>
                </a:cubicBezTo>
                <a:cubicBezTo>
                  <a:pt x="18418" y="7858"/>
                  <a:pt x="18401" y="7863"/>
                  <a:pt x="18395" y="7863"/>
                </a:cubicBezTo>
                <a:cubicBezTo>
                  <a:pt x="18406" y="7920"/>
                  <a:pt x="18418" y="7977"/>
                  <a:pt x="18435" y="8039"/>
                </a:cubicBezTo>
                <a:cubicBezTo>
                  <a:pt x="18429" y="8045"/>
                  <a:pt x="18423" y="8056"/>
                  <a:pt x="18418" y="8062"/>
                </a:cubicBezTo>
                <a:cubicBezTo>
                  <a:pt x="18452" y="8141"/>
                  <a:pt x="18440" y="8243"/>
                  <a:pt x="18452" y="8334"/>
                </a:cubicBezTo>
                <a:cubicBezTo>
                  <a:pt x="18457" y="8334"/>
                  <a:pt x="18469" y="8346"/>
                  <a:pt x="18480" y="8346"/>
                </a:cubicBezTo>
                <a:cubicBezTo>
                  <a:pt x="18469" y="8374"/>
                  <a:pt x="18463" y="8397"/>
                  <a:pt x="18457" y="8419"/>
                </a:cubicBezTo>
                <a:lnTo>
                  <a:pt x="18503" y="8453"/>
                </a:lnTo>
                <a:cubicBezTo>
                  <a:pt x="18491" y="8459"/>
                  <a:pt x="18474" y="8465"/>
                  <a:pt x="18463" y="8470"/>
                </a:cubicBezTo>
                <a:cubicBezTo>
                  <a:pt x="18469" y="8476"/>
                  <a:pt x="18480" y="8499"/>
                  <a:pt x="18486" y="8510"/>
                </a:cubicBezTo>
                <a:cubicBezTo>
                  <a:pt x="18469" y="8521"/>
                  <a:pt x="18457" y="8527"/>
                  <a:pt x="18440" y="8538"/>
                </a:cubicBezTo>
                <a:cubicBezTo>
                  <a:pt x="18452" y="8538"/>
                  <a:pt x="18469" y="8538"/>
                  <a:pt x="18480" y="8533"/>
                </a:cubicBezTo>
                <a:cubicBezTo>
                  <a:pt x="18486" y="8692"/>
                  <a:pt x="18486" y="8845"/>
                  <a:pt x="18503" y="8998"/>
                </a:cubicBezTo>
                <a:cubicBezTo>
                  <a:pt x="18474" y="8987"/>
                  <a:pt x="18446" y="8981"/>
                  <a:pt x="18418" y="8970"/>
                </a:cubicBezTo>
                <a:lnTo>
                  <a:pt x="18463" y="8970"/>
                </a:lnTo>
                <a:cubicBezTo>
                  <a:pt x="18463" y="8890"/>
                  <a:pt x="18452" y="8822"/>
                  <a:pt x="18440" y="8748"/>
                </a:cubicBezTo>
                <a:lnTo>
                  <a:pt x="18406" y="8760"/>
                </a:lnTo>
                <a:cubicBezTo>
                  <a:pt x="18384" y="8658"/>
                  <a:pt x="18372" y="8556"/>
                  <a:pt x="18372" y="8453"/>
                </a:cubicBezTo>
                <a:lnTo>
                  <a:pt x="18372" y="8453"/>
                </a:lnTo>
                <a:cubicBezTo>
                  <a:pt x="18401" y="8470"/>
                  <a:pt x="18406" y="8504"/>
                  <a:pt x="18412" y="8533"/>
                </a:cubicBezTo>
                <a:lnTo>
                  <a:pt x="18418" y="8533"/>
                </a:lnTo>
                <a:lnTo>
                  <a:pt x="18418" y="8465"/>
                </a:lnTo>
                <a:cubicBezTo>
                  <a:pt x="18395" y="8459"/>
                  <a:pt x="18372" y="8453"/>
                  <a:pt x="18355" y="8442"/>
                </a:cubicBezTo>
                <a:cubicBezTo>
                  <a:pt x="18361" y="8414"/>
                  <a:pt x="18389" y="8425"/>
                  <a:pt x="18412" y="8419"/>
                </a:cubicBezTo>
                <a:cubicBezTo>
                  <a:pt x="18401" y="8374"/>
                  <a:pt x="18395" y="8329"/>
                  <a:pt x="18384" y="8283"/>
                </a:cubicBezTo>
                <a:cubicBezTo>
                  <a:pt x="18378" y="8306"/>
                  <a:pt x="18367" y="8329"/>
                  <a:pt x="18361" y="8357"/>
                </a:cubicBezTo>
                <a:cubicBezTo>
                  <a:pt x="18361" y="8295"/>
                  <a:pt x="18304" y="8215"/>
                  <a:pt x="18367" y="8175"/>
                </a:cubicBezTo>
                <a:cubicBezTo>
                  <a:pt x="18361" y="8141"/>
                  <a:pt x="18355" y="8113"/>
                  <a:pt x="18350" y="8079"/>
                </a:cubicBezTo>
                <a:cubicBezTo>
                  <a:pt x="18350" y="8096"/>
                  <a:pt x="18350" y="8119"/>
                  <a:pt x="18350" y="8136"/>
                </a:cubicBezTo>
                <a:lnTo>
                  <a:pt x="18333" y="8141"/>
                </a:lnTo>
                <a:cubicBezTo>
                  <a:pt x="18327" y="8107"/>
                  <a:pt x="18321" y="8079"/>
                  <a:pt x="18316" y="8051"/>
                </a:cubicBezTo>
                <a:cubicBezTo>
                  <a:pt x="18321" y="8045"/>
                  <a:pt x="18344" y="8045"/>
                  <a:pt x="18350" y="8039"/>
                </a:cubicBezTo>
                <a:lnTo>
                  <a:pt x="18350" y="8039"/>
                </a:lnTo>
                <a:cubicBezTo>
                  <a:pt x="18346" y="8040"/>
                  <a:pt x="18343" y="8040"/>
                  <a:pt x="18340" y="8040"/>
                </a:cubicBezTo>
                <a:cubicBezTo>
                  <a:pt x="18310" y="8040"/>
                  <a:pt x="18310" y="8014"/>
                  <a:pt x="18316" y="7982"/>
                </a:cubicBezTo>
                <a:cubicBezTo>
                  <a:pt x="18321" y="7982"/>
                  <a:pt x="18344" y="7988"/>
                  <a:pt x="18355" y="7994"/>
                </a:cubicBezTo>
                <a:cubicBezTo>
                  <a:pt x="18327" y="7903"/>
                  <a:pt x="18316" y="7807"/>
                  <a:pt x="18299" y="7716"/>
                </a:cubicBezTo>
                <a:cubicBezTo>
                  <a:pt x="18299" y="7727"/>
                  <a:pt x="18299" y="7750"/>
                  <a:pt x="18299" y="7767"/>
                </a:cubicBezTo>
                <a:lnTo>
                  <a:pt x="18264" y="7773"/>
                </a:lnTo>
                <a:cubicBezTo>
                  <a:pt x="18259" y="7744"/>
                  <a:pt x="18253" y="7710"/>
                  <a:pt x="18247" y="7676"/>
                </a:cubicBezTo>
                <a:cubicBezTo>
                  <a:pt x="18259" y="7676"/>
                  <a:pt x="18276" y="7676"/>
                  <a:pt x="18287" y="7682"/>
                </a:cubicBezTo>
                <a:cubicBezTo>
                  <a:pt x="18276" y="7568"/>
                  <a:pt x="18253" y="7449"/>
                  <a:pt x="18219" y="7341"/>
                </a:cubicBezTo>
                <a:lnTo>
                  <a:pt x="18219" y="7341"/>
                </a:lnTo>
                <a:cubicBezTo>
                  <a:pt x="18219" y="7404"/>
                  <a:pt x="18242" y="7466"/>
                  <a:pt x="18230" y="7523"/>
                </a:cubicBezTo>
                <a:cubicBezTo>
                  <a:pt x="18196" y="7438"/>
                  <a:pt x="18179" y="7347"/>
                  <a:pt x="18174" y="7256"/>
                </a:cubicBezTo>
                <a:cubicBezTo>
                  <a:pt x="18179" y="7251"/>
                  <a:pt x="18185" y="7245"/>
                  <a:pt x="18185" y="7239"/>
                </a:cubicBezTo>
                <a:lnTo>
                  <a:pt x="18185" y="7239"/>
                </a:lnTo>
                <a:cubicBezTo>
                  <a:pt x="18185" y="7279"/>
                  <a:pt x="18179" y="7319"/>
                  <a:pt x="18208" y="7347"/>
                </a:cubicBezTo>
                <a:cubicBezTo>
                  <a:pt x="18219" y="7324"/>
                  <a:pt x="18225" y="7296"/>
                  <a:pt x="18236" y="7268"/>
                </a:cubicBezTo>
                <a:cubicBezTo>
                  <a:pt x="18225" y="7262"/>
                  <a:pt x="18196" y="7245"/>
                  <a:pt x="18185" y="7234"/>
                </a:cubicBezTo>
                <a:cubicBezTo>
                  <a:pt x="18202" y="7211"/>
                  <a:pt x="18191" y="7177"/>
                  <a:pt x="18179" y="7148"/>
                </a:cubicBezTo>
                <a:cubicBezTo>
                  <a:pt x="18157" y="7171"/>
                  <a:pt x="18162" y="7199"/>
                  <a:pt x="18162" y="7228"/>
                </a:cubicBezTo>
                <a:cubicBezTo>
                  <a:pt x="18140" y="7194"/>
                  <a:pt x="18128" y="7154"/>
                  <a:pt x="18123" y="7109"/>
                </a:cubicBezTo>
                <a:lnTo>
                  <a:pt x="18123" y="7109"/>
                </a:lnTo>
                <a:cubicBezTo>
                  <a:pt x="18140" y="7114"/>
                  <a:pt x="18151" y="7114"/>
                  <a:pt x="18168" y="7114"/>
                </a:cubicBezTo>
                <a:cubicBezTo>
                  <a:pt x="18157" y="7080"/>
                  <a:pt x="18151" y="7052"/>
                  <a:pt x="18140" y="7018"/>
                </a:cubicBezTo>
                <a:cubicBezTo>
                  <a:pt x="18134" y="7041"/>
                  <a:pt x="18123" y="7063"/>
                  <a:pt x="18117" y="7080"/>
                </a:cubicBezTo>
                <a:cubicBezTo>
                  <a:pt x="18106" y="7029"/>
                  <a:pt x="18094" y="6978"/>
                  <a:pt x="18089" y="6927"/>
                </a:cubicBezTo>
                <a:cubicBezTo>
                  <a:pt x="18106" y="6921"/>
                  <a:pt x="18123" y="6910"/>
                  <a:pt x="18145" y="6899"/>
                </a:cubicBezTo>
                <a:cubicBezTo>
                  <a:pt x="18060" y="6853"/>
                  <a:pt x="18083" y="6723"/>
                  <a:pt x="18021" y="6655"/>
                </a:cubicBezTo>
                <a:lnTo>
                  <a:pt x="18021" y="6655"/>
                </a:lnTo>
                <a:cubicBezTo>
                  <a:pt x="18026" y="6666"/>
                  <a:pt x="18032" y="6694"/>
                  <a:pt x="18032" y="6706"/>
                </a:cubicBezTo>
                <a:cubicBezTo>
                  <a:pt x="18026" y="6706"/>
                  <a:pt x="18015" y="6712"/>
                  <a:pt x="18009" y="6717"/>
                </a:cubicBezTo>
                <a:cubicBezTo>
                  <a:pt x="18003" y="6700"/>
                  <a:pt x="18003" y="6672"/>
                  <a:pt x="18003" y="6655"/>
                </a:cubicBezTo>
                <a:cubicBezTo>
                  <a:pt x="17992" y="6649"/>
                  <a:pt x="17981" y="6638"/>
                  <a:pt x="17975" y="6626"/>
                </a:cubicBezTo>
                <a:cubicBezTo>
                  <a:pt x="17986" y="6621"/>
                  <a:pt x="18015" y="6621"/>
                  <a:pt x="18032" y="6621"/>
                </a:cubicBezTo>
                <a:cubicBezTo>
                  <a:pt x="18021" y="6587"/>
                  <a:pt x="18015" y="6547"/>
                  <a:pt x="17981" y="6524"/>
                </a:cubicBezTo>
                <a:cubicBezTo>
                  <a:pt x="17969" y="6485"/>
                  <a:pt x="17964" y="6445"/>
                  <a:pt x="17958" y="6405"/>
                </a:cubicBezTo>
                <a:cubicBezTo>
                  <a:pt x="17952" y="6399"/>
                  <a:pt x="17941" y="6382"/>
                  <a:pt x="17935" y="6377"/>
                </a:cubicBezTo>
                <a:cubicBezTo>
                  <a:pt x="17930" y="6331"/>
                  <a:pt x="17918" y="6286"/>
                  <a:pt x="17896" y="6241"/>
                </a:cubicBezTo>
                <a:lnTo>
                  <a:pt x="17896" y="6241"/>
                </a:lnTo>
                <a:cubicBezTo>
                  <a:pt x="17906" y="6246"/>
                  <a:pt x="17924" y="6255"/>
                  <a:pt x="17937" y="6265"/>
                </a:cubicBezTo>
                <a:lnTo>
                  <a:pt x="17937" y="6265"/>
                </a:lnTo>
                <a:cubicBezTo>
                  <a:pt x="17900" y="6231"/>
                  <a:pt x="17883" y="6177"/>
                  <a:pt x="17845" y="6150"/>
                </a:cubicBezTo>
                <a:lnTo>
                  <a:pt x="17845" y="6150"/>
                </a:lnTo>
                <a:cubicBezTo>
                  <a:pt x="17850" y="6195"/>
                  <a:pt x="17867" y="6235"/>
                  <a:pt x="17873" y="6280"/>
                </a:cubicBezTo>
                <a:cubicBezTo>
                  <a:pt x="17805" y="6150"/>
                  <a:pt x="17754" y="6008"/>
                  <a:pt x="17708" y="5860"/>
                </a:cubicBezTo>
                <a:lnTo>
                  <a:pt x="17708" y="5860"/>
                </a:lnTo>
                <a:cubicBezTo>
                  <a:pt x="17725" y="5883"/>
                  <a:pt x="17737" y="5912"/>
                  <a:pt x="17748" y="5934"/>
                </a:cubicBezTo>
                <a:cubicBezTo>
                  <a:pt x="17771" y="5912"/>
                  <a:pt x="17765" y="5883"/>
                  <a:pt x="17765" y="5855"/>
                </a:cubicBezTo>
                <a:cubicBezTo>
                  <a:pt x="17742" y="5832"/>
                  <a:pt x="17725" y="5809"/>
                  <a:pt x="17708" y="5787"/>
                </a:cubicBezTo>
                <a:cubicBezTo>
                  <a:pt x="17714" y="5781"/>
                  <a:pt x="17725" y="5770"/>
                  <a:pt x="17731" y="5764"/>
                </a:cubicBezTo>
                <a:cubicBezTo>
                  <a:pt x="17698" y="5758"/>
                  <a:pt x="17632" y="5650"/>
                  <a:pt x="17687" y="5650"/>
                </a:cubicBezTo>
                <a:cubicBezTo>
                  <a:pt x="17688" y="5650"/>
                  <a:pt x="17690" y="5650"/>
                  <a:pt x="17691" y="5651"/>
                </a:cubicBezTo>
                <a:cubicBezTo>
                  <a:pt x="17777" y="5764"/>
                  <a:pt x="17799" y="5917"/>
                  <a:pt x="17890" y="6025"/>
                </a:cubicBezTo>
                <a:cubicBezTo>
                  <a:pt x="17884" y="6031"/>
                  <a:pt x="17879" y="6042"/>
                  <a:pt x="17879" y="6048"/>
                </a:cubicBezTo>
                <a:cubicBezTo>
                  <a:pt x="17913" y="6127"/>
                  <a:pt x="17935" y="6212"/>
                  <a:pt x="17964" y="6292"/>
                </a:cubicBezTo>
                <a:cubicBezTo>
                  <a:pt x="17981" y="6286"/>
                  <a:pt x="18015" y="6280"/>
                  <a:pt x="18032" y="6280"/>
                </a:cubicBezTo>
                <a:cubicBezTo>
                  <a:pt x="18015" y="6235"/>
                  <a:pt x="17998" y="6190"/>
                  <a:pt x="17947" y="6178"/>
                </a:cubicBezTo>
                <a:cubicBezTo>
                  <a:pt x="17941" y="6161"/>
                  <a:pt x="17941" y="6138"/>
                  <a:pt x="17935" y="6121"/>
                </a:cubicBezTo>
                <a:cubicBezTo>
                  <a:pt x="17958" y="6082"/>
                  <a:pt x="17913" y="6048"/>
                  <a:pt x="17901" y="6008"/>
                </a:cubicBezTo>
                <a:lnTo>
                  <a:pt x="17941" y="6002"/>
                </a:lnTo>
                <a:cubicBezTo>
                  <a:pt x="17930" y="6002"/>
                  <a:pt x="17913" y="5997"/>
                  <a:pt x="17901" y="5997"/>
                </a:cubicBezTo>
                <a:cubicBezTo>
                  <a:pt x="17907" y="5974"/>
                  <a:pt x="17913" y="5940"/>
                  <a:pt x="17918" y="5917"/>
                </a:cubicBezTo>
                <a:cubicBezTo>
                  <a:pt x="17901" y="5912"/>
                  <a:pt x="17884" y="5900"/>
                  <a:pt x="17862" y="5894"/>
                </a:cubicBezTo>
                <a:cubicBezTo>
                  <a:pt x="17873" y="5883"/>
                  <a:pt x="17884" y="5860"/>
                  <a:pt x="17890" y="5849"/>
                </a:cubicBezTo>
                <a:lnTo>
                  <a:pt x="17890" y="5849"/>
                </a:lnTo>
                <a:cubicBezTo>
                  <a:pt x="17884" y="5855"/>
                  <a:pt x="17867" y="5860"/>
                  <a:pt x="17862" y="5866"/>
                </a:cubicBezTo>
                <a:cubicBezTo>
                  <a:pt x="17856" y="5832"/>
                  <a:pt x="17833" y="5798"/>
                  <a:pt x="17856" y="5764"/>
                </a:cubicBezTo>
                <a:lnTo>
                  <a:pt x="17856" y="5764"/>
                </a:lnTo>
                <a:cubicBezTo>
                  <a:pt x="17850" y="5770"/>
                  <a:pt x="17839" y="5775"/>
                  <a:pt x="17828" y="5781"/>
                </a:cubicBezTo>
                <a:cubicBezTo>
                  <a:pt x="17799" y="5685"/>
                  <a:pt x="17742" y="5599"/>
                  <a:pt x="17703" y="5509"/>
                </a:cubicBezTo>
                <a:lnTo>
                  <a:pt x="17737" y="5509"/>
                </a:lnTo>
                <a:cubicBezTo>
                  <a:pt x="17680" y="5497"/>
                  <a:pt x="17629" y="5407"/>
                  <a:pt x="17652" y="5350"/>
                </a:cubicBezTo>
                <a:cubicBezTo>
                  <a:pt x="17657" y="5321"/>
                  <a:pt x="17618" y="5321"/>
                  <a:pt x="17606" y="5304"/>
                </a:cubicBezTo>
                <a:cubicBezTo>
                  <a:pt x="17578" y="5242"/>
                  <a:pt x="17544" y="5202"/>
                  <a:pt x="17476" y="5185"/>
                </a:cubicBezTo>
                <a:lnTo>
                  <a:pt x="17516" y="5157"/>
                </a:lnTo>
                <a:lnTo>
                  <a:pt x="17516" y="5157"/>
                </a:lnTo>
                <a:cubicBezTo>
                  <a:pt x="17504" y="5163"/>
                  <a:pt x="17476" y="5163"/>
                  <a:pt x="17464" y="5163"/>
                </a:cubicBezTo>
                <a:cubicBezTo>
                  <a:pt x="17470" y="5140"/>
                  <a:pt x="17493" y="5100"/>
                  <a:pt x="17453" y="5089"/>
                </a:cubicBezTo>
                <a:cubicBezTo>
                  <a:pt x="17436" y="5055"/>
                  <a:pt x="17419" y="5015"/>
                  <a:pt x="17402" y="4975"/>
                </a:cubicBezTo>
                <a:lnTo>
                  <a:pt x="17402" y="4975"/>
                </a:lnTo>
                <a:cubicBezTo>
                  <a:pt x="17402" y="5026"/>
                  <a:pt x="17413" y="5072"/>
                  <a:pt x="17430" y="5117"/>
                </a:cubicBezTo>
                <a:cubicBezTo>
                  <a:pt x="17436" y="5117"/>
                  <a:pt x="17459" y="5112"/>
                  <a:pt x="17470" y="5106"/>
                </a:cubicBezTo>
                <a:lnTo>
                  <a:pt x="17470" y="5106"/>
                </a:lnTo>
                <a:cubicBezTo>
                  <a:pt x="17447" y="5146"/>
                  <a:pt x="17447" y="5174"/>
                  <a:pt x="17487" y="5197"/>
                </a:cubicBezTo>
                <a:lnTo>
                  <a:pt x="17453" y="5208"/>
                </a:lnTo>
                <a:cubicBezTo>
                  <a:pt x="17493" y="5208"/>
                  <a:pt x="17533" y="5219"/>
                  <a:pt x="17567" y="5242"/>
                </a:cubicBezTo>
                <a:cubicBezTo>
                  <a:pt x="17567" y="5293"/>
                  <a:pt x="17527" y="5327"/>
                  <a:pt x="17487" y="5355"/>
                </a:cubicBezTo>
                <a:cubicBezTo>
                  <a:pt x="17499" y="5401"/>
                  <a:pt x="17516" y="5446"/>
                  <a:pt x="17533" y="5486"/>
                </a:cubicBezTo>
                <a:cubicBezTo>
                  <a:pt x="17408" y="5282"/>
                  <a:pt x="17289" y="5077"/>
                  <a:pt x="17181" y="4868"/>
                </a:cubicBezTo>
                <a:cubicBezTo>
                  <a:pt x="17192" y="4868"/>
                  <a:pt x="17215" y="4873"/>
                  <a:pt x="17226" y="4879"/>
                </a:cubicBezTo>
                <a:cubicBezTo>
                  <a:pt x="17226" y="4873"/>
                  <a:pt x="17221" y="4862"/>
                  <a:pt x="17221" y="4856"/>
                </a:cubicBezTo>
                <a:cubicBezTo>
                  <a:pt x="17210" y="4859"/>
                  <a:pt x="17201" y="4860"/>
                  <a:pt x="17193" y="4860"/>
                </a:cubicBezTo>
                <a:cubicBezTo>
                  <a:pt x="17164" y="4860"/>
                  <a:pt x="17148" y="4843"/>
                  <a:pt x="17152" y="4799"/>
                </a:cubicBezTo>
                <a:lnTo>
                  <a:pt x="17152" y="4799"/>
                </a:lnTo>
                <a:cubicBezTo>
                  <a:pt x="17164" y="4811"/>
                  <a:pt x="17186" y="4822"/>
                  <a:pt x="17198" y="4828"/>
                </a:cubicBezTo>
                <a:cubicBezTo>
                  <a:pt x="17192" y="4816"/>
                  <a:pt x="17186" y="4805"/>
                  <a:pt x="17175" y="4794"/>
                </a:cubicBezTo>
                <a:cubicBezTo>
                  <a:pt x="17164" y="4799"/>
                  <a:pt x="17147" y="4799"/>
                  <a:pt x="17130" y="4799"/>
                </a:cubicBezTo>
                <a:cubicBezTo>
                  <a:pt x="17096" y="4737"/>
                  <a:pt x="17062" y="4675"/>
                  <a:pt x="17022" y="4612"/>
                </a:cubicBezTo>
                <a:cubicBezTo>
                  <a:pt x="16988" y="4533"/>
                  <a:pt x="16880" y="4459"/>
                  <a:pt x="16903" y="4363"/>
                </a:cubicBezTo>
                <a:cubicBezTo>
                  <a:pt x="16886" y="4329"/>
                  <a:pt x="16869" y="4289"/>
                  <a:pt x="16857" y="4249"/>
                </a:cubicBezTo>
                <a:cubicBezTo>
                  <a:pt x="16852" y="4243"/>
                  <a:pt x="16835" y="4238"/>
                  <a:pt x="16829" y="4232"/>
                </a:cubicBezTo>
                <a:cubicBezTo>
                  <a:pt x="16824" y="4199"/>
                  <a:pt x="16804" y="4178"/>
                  <a:pt x="16778" y="4178"/>
                </a:cubicBezTo>
                <a:cubicBezTo>
                  <a:pt x="16773" y="4178"/>
                  <a:pt x="16767" y="4179"/>
                  <a:pt x="16761" y="4181"/>
                </a:cubicBezTo>
                <a:cubicBezTo>
                  <a:pt x="16772" y="4204"/>
                  <a:pt x="16784" y="4226"/>
                  <a:pt x="16801" y="4243"/>
                </a:cubicBezTo>
                <a:cubicBezTo>
                  <a:pt x="16772" y="4221"/>
                  <a:pt x="16750" y="4192"/>
                  <a:pt x="16727" y="4164"/>
                </a:cubicBezTo>
                <a:cubicBezTo>
                  <a:pt x="16738" y="4158"/>
                  <a:pt x="16761" y="4153"/>
                  <a:pt x="16772" y="4147"/>
                </a:cubicBezTo>
                <a:cubicBezTo>
                  <a:pt x="16755" y="4136"/>
                  <a:pt x="16738" y="4124"/>
                  <a:pt x="16721" y="4113"/>
                </a:cubicBezTo>
                <a:cubicBezTo>
                  <a:pt x="16744" y="4102"/>
                  <a:pt x="16761" y="4090"/>
                  <a:pt x="16784" y="4085"/>
                </a:cubicBezTo>
                <a:cubicBezTo>
                  <a:pt x="16795" y="4102"/>
                  <a:pt x="16812" y="4119"/>
                  <a:pt x="16829" y="4136"/>
                </a:cubicBezTo>
                <a:lnTo>
                  <a:pt x="16829" y="4158"/>
                </a:lnTo>
                <a:cubicBezTo>
                  <a:pt x="16857" y="4209"/>
                  <a:pt x="16903" y="4249"/>
                  <a:pt x="16948" y="4283"/>
                </a:cubicBezTo>
                <a:cubicBezTo>
                  <a:pt x="16948" y="4294"/>
                  <a:pt x="16948" y="4323"/>
                  <a:pt x="16948" y="4334"/>
                </a:cubicBezTo>
                <a:cubicBezTo>
                  <a:pt x="16960" y="4334"/>
                  <a:pt x="16982" y="4329"/>
                  <a:pt x="16994" y="4323"/>
                </a:cubicBezTo>
                <a:cubicBezTo>
                  <a:pt x="16977" y="4221"/>
                  <a:pt x="16891" y="4153"/>
                  <a:pt x="16846" y="4068"/>
                </a:cubicBezTo>
                <a:lnTo>
                  <a:pt x="16874" y="4062"/>
                </a:lnTo>
                <a:cubicBezTo>
                  <a:pt x="16863" y="4062"/>
                  <a:pt x="16846" y="4062"/>
                  <a:pt x="16835" y="4068"/>
                </a:cubicBezTo>
                <a:cubicBezTo>
                  <a:pt x="16812" y="4022"/>
                  <a:pt x="16784" y="3982"/>
                  <a:pt x="16744" y="3948"/>
                </a:cubicBezTo>
                <a:cubicBezTo>
                  <a:pt x="16733" y="3914"/>
                  <a:pt x="16710" y="3880"/>
                  <a:pt x="16670" y="3880"/>
                </a:cubicBezTo>
                <a:cubicBezTo>
                  <a:pt x="16676" y="3875"/>
                  <a:pt x="16687" y="3858"/>
                  <a:pt x="16693" y="3852"/>
                </a:cubicBezTo>
                <a:lnTo>
                  <a:pt x="16693" y="3852"/>
                </a:lnTo>
                <a:cubicBezTo>
                  <a:pt x="16681" y="3858"/>
                  <a:pt x="16659" y="3869"/>
                  <a:pt x="16647" y="3875"/>
                </a:cubicBezTo>
                <a:cubicBezTo>
                  <a:pt x="16647" y="3858"/>
                  <a:pt x="16642" y="3829"/>
                  <a:pt x="16642" y="3812"/>
                </a:cubicBezTo>
                <a:cubicBezTo>
                  <a:pt x="16636" y="3812"/>
                  <a:pt x="16625" y="3812"/>
                  <a:pt x="16619" y="3818"/>
                </a:cubicBezTo>
                <a:cubicBezTo>
                  <a:pt x="16642" y="3869"/>
                  <a:pt x="16659" y="3937"/>
                  <a:pt x="16727" y="3948"/>
                </a:cubicBezTo>
                <a:lnTo>
                  <a:pt x="16727" y="4005"/>
                </a:lnTo>
                <a:cubicBezTo>
                  <a:pt x="16744" y="4028"/>
                  <a:pt x="16767" y="4051"/>
                  <a:pt x="16784" y="4073"/>
                </a:cubicBezTo>
                <a:cubicBezTo>
                  <a:pt x="16767" y="4079"/>
                  <a:pt x="16727" y="4090"/>
                  <a:pt x="16710" y="4096"/>
                </a:cubicBezTo>
                <a:cubicBezTo>
                  <a:pt x="16710" y="4085"/>
                  <a:pt x="16710" y="4056"/>
                  <a:pt x="16710" y="4045"/>
                </a:cubicBezTo>
                <a:cubicBezTo>
                  <a:pt x="16693" y="4056"/>
                  <a:pt x="16676" y="4062"/>
                  <a:pt x="16659" y="4073"/>
                </a:cubicBezTo>
                <a:cubicBezTo>
                  <a:pt x="16653" y="4068"/>
                  <a:pt x="16642" y="4056"/>
                  <a:pt x="16636" y="4051"/>
                </a:cubicBezTo>
                <a:cubicBezTo>
                  <a:pt x="16647" y="4045"/>
                  <a:pt x="16676" y="4028"/>
                  <a:pt x="16687" y="4022"/>
                </a:cubicBezTo>
                <a:cubicBezTo>
                  <a:pt x="16670" y="4016"/>
                  <a:pt x="16642" y="4016"/>
                  <a:pt x="16625" y="4016"/>
                </a:cubicBezTo>
                <a:cubicBezTo>
                  <a:pt x="16613" y="4005"/>
                  <a:pt x="16602" y="3994"/>
                  <a:pt x="16591" y="3982"/>
                </a:cubicBezTo>
                <a:lnTo>
                  <a:pt x="16591" y="3982"/>
                </a:lnTo>
                <a:cubicBezTo>
                  <a:pt x="16605" y="3987"/>
                  <a:pt x="16620" y="4001"/>
                  <a:pt x="16638" y="4001"/>
                </a:cubicBezTo>
                <a:cubicBezTo>
                  <a:pt x="16641" y="4001"/>
                  <a:pt x="16644" y="4000"/>
                  <a:pt x="16647" y="3999"/>
                </a:cubicBezTo>
                <a:cubicBezTo>
                  <a:pt x="16659" y="3943"/>
                  <a:pt x="16574" y="3965"/>
                  <a:pt x="16545" y="3937"/>
                </a:cubicBezTo>
                <a:cubicBezTo>
                  <a:pt x="16540" y="3914"/>
                  <a:pt x="16523" y="3875"/>
                  <a:pt x="16511" y="3858"/>
                </a:cubicBezTo>
                <a:cubicBezTo>
                  <a:pt x="16455" y="3841"/>
                  <a:pt x="16460" y="3807"/>
                  <a:pt x="16477" y="3767"/>
                </a:cubicBezTo>
                <a:lnTo>
                  <a:pt x="16432" y="3767"/>
                </a:lnTo>
                <a:cubicBezTo>
                  <a:pt x="16409" y="3750"/>
                  <a:pt x="16386" y="3727"/>
                  <a:pt x="16364" y="3704"/>
                </a:cubicBezTo>
                <a:cubicBezTo>
                  <a:pt x="16347" y="3682"/>
                  <a:pt x="16330" y="3653"/>
                  <a:pt x="16307" y="3631"/>
                </a:cubicBezTo>
                <a:lnTo>
                  <a:pt x="16369" y="3631"/>
                </a:lnTo>
                <a:cubicBezTo>
                  <a:pt x="16352" y="3614"/>
                  <a:pt x="16324" y="3614"/>
                  <a:pt x="16296" y="3614"/>
                </a:cubicBezTo>
                <a:cubicBezTo>
                  <a:pt x="16296" y="3602"/>
                  <a:pt x="16290" y="3597"/>
                  <a:pt x="16284" y="3591"/>
                </a:cubicBezTo>
                <a:cubicBezTo>
                  <a:pt x="16284" y="3580"/>
                  <a:pt x="16290" y="3568"/>
                  <a:pt x="16296" y="3557"/>
                </a:cubicBezTo>
                <a:lnTo>
                  <a:pt x="16296" y="3557"/>
                </a:lnTo>
                <a:cubicBezTo>
                  <a:pt x="16284" y="3563"/>
                  <a:pt x="16279" y="3568"/>
                  <a:pt x="16273" y="3574"/>
                </a:cubicBezTo>
                <a:cubicBezTo>
                  <a:pt x="16262" y="3557"/>
                  <a:pt x="16250" y="3540"/>
                  <a:pt x="16239" y="3517"/>
                </a:cubicBezTo>
                <a:cubicBezTo>
                  <a:pt x="16239" y="3529"/>
                  <a:pt x="16233" y="3546"/>
                  <a:pt x="16228" y="3557"/>
                </a:cubicBezTo>
                <a:cubicBezTo>
                  <a:pt x="16205" y="3534"/>
                  <a:pt x="16182" y="3517"/>
                  <a:pt x="16160" y="3500"/>
                </a:cubicBezTo>
                <a:cubicBezTo>
                  <a:pt x="16171" y="3494"/>
                  <a:pt x="16188" y="3489"/>
                  <a:pt x="16199" y="3489"/>
                </a:cubicBezTo>
                <a:cubicBezTo>
                  <a:pt x="16194" y="3477"/>
                  <a:pt x="16182" y="3460"/>
                  <a:pt x="16171" y="3449"/>
                </a:cubicBezTo>
                <a:cubicBezTo>
                  <a:pt x="16167" y="3474"/>
                  <a:pt x="16158" y="3483"/>
                  <a:pt x="16147" y="3483"/>
                </a:cubicBezTo>
                <a:cubicBezTo>
                  <a:pt x="16129" y="3483"/>
                  <a:pt x="16104" y="3456"/>
                  <a:pt x="16086" y="3438"/>
                </a:cubicBezTo>
                <a:cubicBezTo>
                  <a:pt x="16035" y="3387"/>
                  <a:pt x="15978" y="3341"/>
                  <a:pt x="15916" y="3296"/>
                </a:cubicBezTo>
                <a:cubicBezTo>
                  <a:pt x="15927" y="3285"/>
                  <a:pt x="15927" y="3268"/>
                  <a:pt x="15910" y="3256"/>
                </a:cubicBezTo>
                <a:cubicBezTo>
                  <a:pt x="15904" y="3262"/>
                  <a:pt x="15899" y="3273"/>
                  <a:pt x="15893" y="3285"/>
                </a:cubicBezTo>
                <a:cubicBezTo>
                  <a:pt x="15876" y="3273"/>
                  <a:pt x="15864" y="3256"/>
                  <a:pt x="15847" y="3245"/>
                </a:cubicBezTo>
                <a:cubicBezTo>
                  <a:pt x="15819" y="3216"/>
                  <a:pt x="15796" y="3188"/>
                  <a:pt x="15768" y="3165"/>
                </a:cubicBezTo>
                <a:cubicBezTo>
                  <a:pt x="15779" y="3165"/>
                  <a:pt x="15791" y="3160"/>
                  <a:pt x="15791" y="3148"/>
                </a:cubicBezTo>
                <a:cubicBezTo>
                  <a:pt x="15791" y="3137"/>
                  <a:pt x="15779" y="3131"/>
                  <a:pt x="15768" y="3131"/>
                </a:cubicBezTo>
                <a:cubicBezTo>
                  <a:pt x="15779" y="3120"/>
                  <a:pt x="15785" y="3109"/>
                  <a:pt x="15796" y="3103"/>
                </a:cubicBezTo>
                <a:cubicBezTo>
                  <a:pt x="15779" y="3097"/>
                  <a:pt x="15751" y="3092"/>
                  <a:pt x="15740" y="3086"/>
                </a:cubicBezTo>
                <a:cubicBezTo>
                  <a:pt x="15740" y="3097"/>
                  <a:pt x="15740" y="3120"/>
                  <a:pt x="15740" y="3126"/>
                </a:cubicBezTo>
                <a:cubicBezTo>
                  <a:pt x="15717" y="3109"/>
                  <a:pt x="15694" y="3092"/>
                  <a:pt x="15672" y="3075"/>
                </a:cubicBezTo>
                <a:cubicBezTo>
                  <a:pt x="15677" y="3058"/>
                  <a:pt x="15689" y="3041"/>
                  <a:pt x="15694" y="3024"/>
                </a:cubicBezTo>
                <a:cubicBezTo>
                  <a:pt x="15660" y="2990"/>
                  <a:pt x="15632" y="2955"/>
                  <a:pt x="15592" y="2933"/>
                </a:cubicBezTo>
                <a:lnTo>
                  <a:pt x="15592" y="2933"/>
                </a:lnTo>
                <a:cubicBezTo>
                  <a:pt x="15620" y="2967"/>
                  <a:pt x="15649" y="2995"/>
                  <a:pt x="15660" y="3035"/>
                </a:cubicBezTo>
                <a:cubicBezTo>
                  <a:pt x="15609" y="3012"/>
                  <a:pt x="15581" y="2961"/>
                  <a:pt x="15547" y="2921"/>
                </a:cubicBezTo>
                <a:cubicBezTo>
                  <a:pt x="15552" y="2916"/>
                  <a:pt x="15558" y="2904"/>
                  <a:pt x="15564" y="2893"/>
                </a:cubicBezTo>
                <a:cubicBezTo>
                  <a:pt x="15547" y="2876"/>
                  <a:pt x="15530" y="2859"/>
                  <a:pt x="15513" y="2842"/>
                </a:cubicBezTo>
                <a:lnTo>
                  <a:pt x="15513" y="2842"/>
                </a:lnTo>
                <a:cubicBezTo>
                  <a:pt x="15524" y="2870"/>
                  <a:pt x="15530" y="2893"/>
                  <a:pt x="15541" y="2921"/>
                </a:cubicBezTo>
                <a:cubicBezTo>
                  <a:pt x="15462" y="2853"/>
                  <a:pt x="15388" y="2774"/>
                  <a:pt x="15308" y="2706"/>
                </a:cubicBezTo>
                <a:cubicBezTo>
                  <a:pt x="15320" y="2706"/>
                  <a:pt x="15342" y="2706"/>
                  <a:pt x="15354" y="2711"/>
                </a:cubicBezTo>
                <a:cubicBezTo>
                  <a:pt x="15348" y="2694"/>
                  <a:pt x="15342" y="2672"/>
                  <a:pt x="15337" y="2655"/>
                </a:cubicBezTo>
                <a:cubicBezTo>
                  <a:pt x="15291" y="2632"/>
                  <a:pt x="15223" y="2643"/>
                  <a:pt x="15189" y="2592"/>
                </a:cubicBezTo>
                <a:lnTo>
                  <a:pt x="15189" y="2592"/>
                </a:lnTo>
                <a:cubicBezTo>
                  <a:pt x="15218" y="2604"/>
                  <a:pt x="15246" y="2609"/>
                  <a:pt x="15274" y="2615"/>
                </a:cubicBezTo>
                <a:cubicBezTo>
                  <a:pt x="15212" y="2564"/>
                  <a:pt x="15161" y="2490"/>
                  <a:pt x="15076" y="2468"/>
                </a:cubicBezTo>
                <a:lnTo>
                  <a:pt x="15087" y="2450"/>
                </a:lnTo>
                <a:cubicBezTo>
                  <a:pt x="15081" y="2450"/>
                  <a:pt x="15064" y="2450"/>
                  <a:pt x="15059" y="2445"/>
                </a:cubicBezTo>
                <a:lnTo>
                  <a:pt x="15064" y="2416"/>
                </a:lnTo>
                <a:lnTo>
                  <a:pt x="15053" y="2416"/>
                </a:lnTo>
                <a:cubicBezTo>
                  <a:pt x="15053" y="2433"/>
                  <a:pt x="15053" y="2456"/>
                  <a:pt x="15053" y="2468"/>
                </a:cubicBezTo>
                <a:cubicBezTo>
                  <a:pt x="15042" y="2456"/>
                  <a:pt x="15019" y="2433"/>
                  <a:pt x="15008" y="2422"/>
                </a:cubicBezTo>
                <a:cubicBezTo>
                  <a:pt x="15019" y="2416"/>
                  <a:pt x="15030" y="2399"/>
                  <a:pt x="15036" y="2394"/>
                </a:cubicBezTo>
                <a:cubicBezTo>
                  <a:pt x="15025" y="2394"/>
                  <a:pt x="15008" y="2388"/>
                  <a:pt x="14996" y="2388"/>
                </a:cubicBezTo>
                <a:cubicBezTo>
                  <a:pt x="14996" y="2394"/>
                  <a:pt x="14996" y="2405"/>
                  <a:pt x="14996" y="2416"/>
                </a:cubicBezTo>
                <a:cubicBezTo>
                  <a:pt x="14934" y="2388"/>
                  <a:pt x="14889" y="2337"/>
                  <a:pt x="14838" y="2297"/>
                </a:cubicBezTo>
                <a:cubicBezTo>
                  <a:pt x="14843" y="2286"/>
                  <a:pt x="14860" y="2275"/>
                  <a:pt x="14866" y="2269"/>
                </a:cubicBezTo>
                <a:lnTo>
                  <a:pt x="14866" y="2269"/>
                </a:lnTo>
                <a:cubicBezTo>
                  <a:pt x="14855" y="2275"/>
                  <a:pt x="14843" y="2286"/>
                  <a:pt x="14826" y="2292"/>
                </a:cubicBezTo>
                <a:cubicBezTo>
                  <a:pt x="14803" y="2269"/>
                  <a:pt x="14775" y="2246"/>
                  <a:pt x="14741" y="2224"/>
                </a:cubicBezTo>
                <a:lnTo>
                  <a:pt x="14741" y="2224"/>
                </a:lnTo>
                <a:cubicBezTo>
                  <a:pt x="14769" y="2235"/>
                  <a:pt x="14803" y="2241"/>
                  <a:pt x="14838" y="2241"/>
                </a:cubicBezTo>
                <a:cubicBezTo>
                  <a:pt x="14809" y="2229"/>
                  <a:pt x="14792" y="2207"/>
                  <a:pt x="14798" y="2178"/>
                </a:cubicBezTo>
                <a:lnTo>
                  <a:pt x="14798" y="2178"/>
                </a:lnTo>
                <a:cubicBezTo>
                  <a:pt x="14792" y="2184"/>
                  <a:pt x="14781" y="2195"/>
                  <a:pt x="14775" y="2195"/>
                </a:cubicBezTo>
                <a:cubicBezTo>
                  <a:pt x="14713" y="2121"/>
                  <a:pt x="14628" y="2076"/>
                  <a:pt x="14554" y="2014"/>
                </a:cubicBezTo>
                <a:cubicBezTo>
                  <a:pt x="14548" y="2025"/>
                  <a:pt x="14542" y="2053"/>
                  <a:pt x="14542" y="2065"/>
                </a:cubicBezTo>
                <a:cubicBezTo>
                  <a:pt x="14469" y="2019"/>
                  <a:pt x="14395" y="1968"/>
                  <a:pt x="14327" y="1911"/>
                </a:cubicBezTo>
                <a:lnTo>
                  <a:pt x="14327" y="1911"/>
                </a:lnTo>
                <a:cubicBezTo>
                  <a:pt x="14378" y="1923"/>
                  <a:pt x="14418" y="1951"/>
                  <a:pt x="14457" y="1980"/>
                </a:cubicBezTo>
                <a:cubicBezTo>
                  <a:pt x="14474" y="1906"/>
                  <a:pt x="14168" y="1804"/>
                  <a:pt x="14123" y="1707"/>
                </a:cubicBezTo>
                <a:cubicBezTo>
                  <a:pt x="14145" y="1690"/>
                  <a:pt x="14162" y="1679"/>
                  <a:pt x="14185" y="1668"/>
                </a:cubicBezTo>
                <a:lnTo>
                  <a:pt x="14185" y="1668"/>
                </a:lnTo>
                <a:cubicBezTo>
                  <a:pt x="14179" y="1673"/>
                  <a:pt x="14174" y="1690"/>
                  <a:pt x="14174" y="1696"/>
                </a:cubicBezTo>
                <a:cubicBezTo>
                  <a:pt x="14196" y="1713"/>
                  <a:pt x="14208" y="1730"/>
                  <a:pt x="14202" y="1758"/>
                </a:cubicBezTo>
                <a:lnTo>
                  <a:pt x="14270" y="1758"/>
                </a:lnTo>
                <a:lnTo>
                  <a:pt x="14247" y="1792"/>
                </a:lnTo>
                <a:lnTo>
                  <a:pt x="14281" y="1775"/>
                </a:lnTo>
                <a:cubicBezTo>
                  <a:pt x="14338" y="1818"/>
                  <a:pt x="14403" y="1860"/>
                  <a:pt x="14475" y="1860"/>
                </a:cubicBezTo>
                <a:cubicBezTo>
                  <a:pt x="14490" y="1860"/>
                  <a:pt x="14505" y="1859"/>
                  <a:pt x="14520" y="1855"/>
                </a:cubicBezTo>
                <a:cubicBezTo>
                  <a:pt x="14418" y="1804"/>
                  <a:pt x="14333" y="1730"/>
                  <a:pt x="14236" y="1673"/>
                </a:cubicBezTo>
                <a:cubicBezTo>
                  <a:pt x="14230" y="1662"/>
                  <a:pt x="14230" y="1650"/>
                  <a:pt x="14225" y="1645"/>
                </a:cubicBezTo>
                <a:cubicBezTo>
                  <a:pt x="14219" y="1646"/>
                  <a:pt x="14214" y="1647"/>
                  <a:pt x="14210" y="1647"/>
                </a:cubicBezTo>
                <a:cubicBezTo>
                  <a:pt x="14179" y="1647"/>
                  <a:pt x="14160" y="1618"/>
                  <a:pt x="14145" y="1594"/>
                </a:cubicBezTo>
                <a:cubicBezTo>
                  <a:pt x="14077" y="1588"/>
                  <a:pt x="14026" y="1531"/>
                  <a:pt x="13969" y="1503"/>
                </a:cubicBezTo>
                <a:lnTo>
                  <a:pt x="13975" y="1480"/>
                </a:lnTo>
                <a:lnTo>
                  <a:pt x="13947" y="1497"/>
                </a:lnTo>
                <a:cubicBezTo>
                  <a:pt x="13884" y="1458"/>
                  <a:pt x="13828" y="1412"/>
                  <a:pt x="13754" y="1395"/>
                </a:cubicBezTo>
                <a:cubicBezTo>
                  <a:pt x="13725" y="1389"/>
                  <a:pt x="13720" y="1361"/>
                  <a:pt x="13703" y="1344"/>
                </a:cubicBezTo>
                <a:cubicBezTo>
                  <a:pt x="13686" y="1344"/>
                  <a:pt x="13669" y="1350"/>
                  <a:pt x="13652" y="1355"/>
                </a:cubicBezTo>
                <a:cubicBezTo>
                  <a:pt x="13657" y="1344"/>
                  <a:pt x="13657" y="1327"/>
                  <a:pt x="13657" y="1316"/>
                </a:cubicBezTo>
                <a:cubicBezTo>
                  <a:pt x="13464" y="1242"/>
                  <a:pt x="13311" y="1106"/>
                  <a:pt x="13124" y="1021"/>
                </a:cubicBezTo>
                <a:cubicBezTo>
                  <a:pt x="13121" y="1021"/>
                  <a:pt x="13119" y="1021"/>
                  <a:pt x="13116" y="1021"/>
                </a:cubicBezTo>
                <a:cubicBezTo>
                  <a:pt x="13081" y="1021"/>
                  <a:pt x="13054" y="985"/>
                  <a:pt x="13028" y="964"/>
                </a:cubicBezTo>
                <a:cubicBezTo>
                  <a:pt x="12982" y="947"/>
                  <a:pt x="12937" y="936"/>
                  <a:pt x="12891" y="907"/>
                </a:cubicBezTo>
                <a:cubicBezTo>
                  <a:pt x="12880" y="907"/>
                  <a:pt x="12863" y="913"/>
                  <a:pt x="12857" y="913"/>
                </a:cubicBezTo>
                <a:cubicBezTo>
                  <a:pt x="12840" y="896"/>
                  <a:pt x="12823" y="879"/>
                  <a:pt x="12806" y="862"/>
                </a:cubicBezTo>
                <a:cubicBezTo>
                  <a:pt x="12784" y="856"/>
                  <a:pt x="12761" y="850"/>
                  <a:pt x="12744" y="845"/>
                </a:cubicBezTo>
                <a:cubicBezTo>
                  <a:pt x="12738" y="839"/>
                  <a:pt x="12733" y="822"/>
                  <a:pt x="12727" y="816"/>
                </a:cubicBezTo>
                <a:lnTo>
                  <a:pt x="12721" y="833"/>
                </a:lnTo>
                <a:cubicBezTo>
                  <a:pt x="12687" y="816"/>
                  <a:pt x="12659" y="799"/>
                  <a:pt x="12625" y="788"/>
                </a:cubicBezTo>
                <a:cubicBezTo>
                  <a:pt x="12625" y="782"/>
                  <a:pt x="12625" y="771"/>
                  <a:pt x="12625" y="765"/>
                </a:cubicBezTo>
                <a:cubicBezTo>
                  <a:pt x="12619" y="771"/>
                  <a:pt x="12602" y="777"/>
                  <a:pt x="12591" y="777"/>
                </a:cubicBezTo>
                <a:cubicBezTo>
                  <a:pt x="12540" y="726"/>
                  <a:pt x="12460" y="737"/>
                  <a:pt x="12409" y="692"/>
                </a:cubicBezTo>
                <a:cubicBezTo>
                  <a:pt x="12405" y="692"/>
                  <a:pt x="12402" y="692"/>
                  <a:pt x="12398" y="692"/>
                </a:cubicBezTo>
                <a:cubicBezTo>
                  <a:pt x="12295" y="692"/>
                  <a:pt x="12213" y="617"/>
                  <a:pt x="12108" y="595"/>
                </a:cubicBezTo>
                <a:cubicBezTo>
                  <a:pt x="12103" y="607"/>
                  <a:pt x="12086" y="618"/>
                  <a:pt x="12080" y="624"/>
                </a:cubicBezTo>
                <a:cubicBezTo>
                  <a:pt x="12080" y="612"/>
                  <a:pt x="12069" y="595"/>
                  <a:pt x="12069" y="584"/>
                </a:cubicBezTo>
                <a:cubicBezTo>
                  <a:pt x="11944" y="550"/>
                  <a:pt x="11836" y="470"/>
                  <a:pt x="11711" y="465"/>
                </a:cubicBezTo>
                <a:cubicBezTo>
                  <a:pt x="11706" y="476"/>
                  <a:pt x="11700" y="487"/>
                  <a:pt x="11700" y="499"/>
                </a:cubicBezTo>
                <a:cubicBezTo>
                  <a:pt x="11757" y="516"/>
                  <a:pt x="11813" y="527"/>
                  <a:pt x="11870" y="544"/>
                </a:cubicBezTo>
                <a:cubicBezTo>
                  <a:pt x="11876" y="550"/>
                  <a:pt x="11881" y="561"/>
                  <a:pt x="11887" y="567"/>
                </a:cubicBezTo>
                <a:cubicBezTo>
                  <a:pt x="11972" y="572"/>
                  <a:pt x="12057" y="629"/>
                  <a:pt x="12142" y="663"/>
                </a:cubicBezTo>
                <a:cubicBezTo>
                  <a:pt x="12148" y="658"/>
                  <a:pt x="12159" y="646"/>
                  <a:pt x="12171" y="641"/>
                </a:cubicBezTo>
                <a:cubicBezTo>
                  <a:pt x="12188" y="658"/>
                  <a:pt x="12205" y="675"/>
                  <a:pt x="12222" y="692"/>
                </a:cubicBezTo>
                <a:cubicBezTo>
                  <a:pt x="12233" y="686"/>
                  <a:pt x="12262" y="680"/>
                  <a:pt x="12273" y="675"/>
                </a:cubicBezTo>
                <a:lnTo>
                  <a:pt x="12273" y="675"/>
                </a:lnTo>
                <a:cubicBezTo>
                  <a:pt x="12273" y="680"/>
                  <a:pt x="12273" y="703"/>
                  <a:pt x="12267" y="709"/>
                </a:cubicBezTo>
                <a:lnTo>
                  <a:pt x="12318" y="709"/>
                </a:lnTo>
                <a:cubicBezTo>
                  <a:pt x="12318" y="726"/>
                  <a:pt x="12318" y="748"/>
                  <a:pt x="12318" y="765"/>
                </a:cubicBezTo>
                <a:cubicBezTo>
                  <a:pt x="12324" y="754"/>
                  <a:pt x="12330" y="737"/>
                  <a:pt x="12335" y="726"/>
                </a:cubicBezTo>
                <a:cubicBezTo>
                  <a:pt x="12472" y="794"/>
                  <a:pt x="12613" y="862"/>
                  <a:pt x="12755" y="919"/>
                </a:cubicBezTo>
                <a:cubicBezTo>
                  <a:pt x="12733" y="941"/>
                  <a:pt x="12716" y="964"/>
                  <a:pt x="12693" y="981"/>
                </a:cubicBezTo>
                <a:cubicBezTo>
                  <a:pt x="12698" y="975"/>
                  <a:pt x="12704" y="953"/>
                  <a:pt x="12710" y="941"/>
                </a:cubicBezTo>
                <a:cubicBezTo>
                  <a:pt x="12642" y="907"/>
                  <a:pt x="12574" y="885"/>
                  <a:pt x="12506" y="856"/>
                </a:cubicBezTo>
                <a:cubicBezTo>
                  <a:pt x="12506" y="868"/>
                  <a:pt x="12500" y="885"/>
                  <a:pt x="12500" y="896"/>
                </a:cubicBezTo>
                <a:cubicBezTo>
                  <a:pt x="12403" y="868"/>
                  <a:pt x="12307" y="833"/>
                  <a:pt x="12211" y="788"/>
                </a:cubicBezTo>
                <a:cubicBezTo>
                  <a:pt x="12226" y="780"/>
                  <a:pt x="12240" y="777"/>
                  <a:pt x="12254" y="777"/>
                </a:cubicBezTo>
                <a:cubicBezTo>
                  <a:pt x="12270" y="777"/>
                  <a:pt x="12286" y="782"/>
                  <a:pt x="12301" y="788"/>
                </a:cubicBezTo>
                <a:lnTo>
                  <a:pt x="12307" y="782"/>
                </a:lnTo>
                <a:cubicBezTo>
                  <a:pt x="12284" y="771"/>
                  <a:pt x="12267" y="765"/>
                  <a:pt x="12245" y="754"/>
                </a:cubicBezTo>
                <a:cubicBezTo>
                  <a:pt x="12228" y="765"/>
                  <a:pt x="12211" y="782"/>
                  <a:pt x="12194" y="799"/>
                </a:cubicBezTo>
                <a:cubicBezTo>
                  <a:pt x="12176" y="777"/>
                  <a:pt x="12194" y="754"/>
                  <a:pt x="12199" y="737"/>
                </a:cubicBezTo>
                <a:cubicBezTo>
                  <a:pt x="12154" y="726"/>
                  <a:pt x="12108" y="709"/>
                  <a:pt x="12063" y="697"/>
                </a:cubicBezTo>
                <a:lnTo>
                  <a:pt x="12063" y="697"/>
                </a:lnTo>
                <a:cubicBezTo>
                  <a:pt x="12086" y="714"/>
                  <a:pt x="12103" y="731"/>
                  <a:pt x="12120" y="748"/>
                </a:cubicBezTo>
                <a:cubicBezTo>
                  <a:pt x="12069" y="726"/>
                  <a:pt x="11972" y="737"/>
                  <a:pt x="11961" y="663"/>
                </a:cubicBezTo>
                <a:cubicBezTo>
                  <a:pt x="11933" y="652"/>
                  <a:pt x="11898" y="646"/>
                  <a:pt x="11870" y="635"/>
                </a:cubicBezTo>
                <a:lnTo>
                  <a:pt x="11870" y="635"/>
                </a:lnTo>
                <a:cubicBezTo>
                  <a:pt x="11887" y="646"/>
                  <a:pt x="11904" y="652"/>
                  <a:pt x="11921" y="663"/>
                </a:cubicBezTo>
                <a:lnTo>
                  <a:pt x="11915" y="675"/>
                </a:lnTo>
                <a:cubicBezTo>
                  <a:pt x="11887" y="669"/>
                  <a:pt x="11853" y="658"/>
                  <a:pt x="11825" y="652"/>
                </a:cubicBezTo>
                <a:cubicBezTo>
                  <a:pt x="11825" y="644"/>
                  <a:pt x="11827" y="634"/>
                  <a:pt x="11830" y="627"/>
                </a:cubicBezTo>
                <a:lnTo>
                  <a:pt x="11830" y="627"/>
                </a:lnTo>
                <a:cubicBezTo>
                  <a:pt x="11823" y="636"/>
                  <a:pt x="11815" y="640"/>
                  <a:pt x="11806" y="640"/>
                </a:cubicBezTo>
                <a:cubicBezTo>
                  <a:pt x="11793" y="640"/>
                  <a:pt x="11780" y="633"/>
                  <a:pt x="11768" y="624"/>
                </a:cubicBezTo>
                <a:cubicBezTo>
                  <a:pt x="11774" y="612"/>
                  <a:pt x="11785" y="601"/>
                  <a:pt x="11791" y="589"/>
                </a:cubicBezTo>
                <a:cubicBezTo>
                  <a:pt x="11700" y="572"/>
                  <a:pt x="11609" y="538"/>
                  <a:pt x="11518" y="516"/>
                </a:cubicBezTo>
                <a:lnTo>
                  <a:pt x="11518" y="516"/>
                </a:lnTo>
                <a:cubicBezTo>
                  <a:pt x="11530" y="521"/>
                  <a:pt x="11552" y="527"/>
                  <a:pt x="11564" y="533"/>
                </a:cubicBezTo>
                <a:lnTo>
                  <a:pt x="11558" y="567"/>
                </a:lnTo>
                <a:cubicBezTo>
                  <a:pt x="11530" y="555"/>
                  <a:pt x="11496" y="550"/>
                  <a:pt x="11462" y="538"/>
                </a:cubicBezTo>
                <a:cubicBezTo>
                  <a:pt x="11467" y="533"/>
                  <a:pt x="11479" y="516"/>
                  <a:pt x="11484" y="504"/>
                </a:cubicBezTo>
                <a:cubicBezTo>
                  <a:pt x="11376" y="465"/>
                  <a:pt x="11269" y="431"/>
                  <a:pt x="11155" y="414"/>
                </a:cubicBezTo>
                <a:lnTo>
                  <a:pt x="11155" y="414"/>
                </a:lnTo>
                <a:cubicBezTo>
                  <a:pt x="11206" y="442"/>
                  <a:pt x="11269" y="448"/>
                  <a:pt x="11320" y="487"/>
                </a:cubicBezTo>
                <a:cubicBezTo>
                  <a:pt x="11229" y="476"/>
                  <a:pt x="11138" y="448"/>
                  <a:pt x="11053" y="414"/>
                </a:cubicBezTo>
                <a:cubicBezTo>
                  <a:pt x="11053" y="408"/>
                  <a:pt x="11047" y="402"/>
                  <a:pt x="11042" y="397"/>
                </a:cubicBezTo>
                <a:lnTo>
                  <a:pt x="11042" y="397"/>
                </a:lnTo>
                <a:cubicBezTo>
                  <a:pt x="11069" y="410"/>
                  <a:pt x="11101" y="428"/>
                  <a:pt x="11133" y="428"/>
                </a:cubicBezTo>
                <a:cubicBezTo>
                  <a:pt x="11140" y="428"/>
                  <a:pt x="11148" y="427"/>
                  <a:pt x="11155" y="425"/>
                </a:cubicBezTo>
                <a:cubicBezTo>
                  <a:pt x="11133" y="402"/>
                  <a:pt x="11115" y="385"/>
                  <a:pt x="11093" y="368"/>
                </a:cubicBezTo>
                <a:cubicBezTo>
                  <a:pt x="11081" y="374"/>
                  <a:pt x="11053" y="385"/>
                  <a:pt x="11042" y="391"/>
                </a:cubicBezTo>
                <a:cubicBezTo>
                  <a:pt x="11025" y="368"/>
                  <a:pt x="10991" y="363"/>
                  <a:pt x="10957" y="357"/>
                </a:cubicBezTo>
                <a:lnTo>
                  <a:pt x="10957" y="357"/>
                </a:lnTo>
                <a:cubicBezTo>
                  <a:pt x="10968" y="391"/>
                  <a:pt x="10996" y="402"/>
                  <a:pt x="11025" y="414"/>
                </a:cubicBezTo>
                <a:cubicBezTo>
                  <a:pt x="10979" y="414"/>
                  <a:pt x="10940" y="402"/>
                  <a:pt x="10900" y="391"/>
                </a:cubicBezTo>
                <a:cubicBezTo>
                  <a:pt x="10911" y="380"/>
                  <a:pt x="10917" y="368"/>
                  <a:pt x="10923" y="357"/>
                </a:cubicBezTo>
                <a:cubicBezTo>
                  <a:pt x="10889" y="351"/>
                  <a:pt x="10854" y="340"/>
                  <a:pt x="10826" y="334"/>
                </a:cubicBezTo>
                <a:lnTo>
                  <a:pt x="10826" y="334"/>
                </a:lnTo>
                <a:cubicBezTo>
                  <a:pt x="10843" y="351"/>
                  <a:pt x="10854" y="368"/>
                  <a:pt x="10872" y="385"/>
                </a:cubicBezTo>
                <a:cubicBezTo>
                  <a:pt x="10820" y="368"/>
                  <a:pt x="10769" y="357"/>
                  <a:pt x="10724" y="334"/>
                </a:cubicBezTo>
                <a:lnTo>
                  <a:pt x="10724" y="277"/>
                </a:lnTo>
                <a:cubicBezTo>
                  <a:pt x="10704" y="290"/>
                  <a:pt x="10682" y="295"/>
                  <a:pt x="10659" y="295"/>
                </a:cubicBezTo>
                <a:cubicBezTo>
                  <a:pt x="10603" y="295"/>
                  <a:pt x="10541" y="268"/>
                  <a:pt x="10482" y="268"/>
                </a:cubicBezTo>
                <a:cubicBezTo>
                  <a:pt x="10470" y="268"/>
                  <a:pt x="10458" y="269"/>
                  <a:pt x="10446" y="272"/>
                </a:cubicBezTo>
                <a:lnTo>
                  <a:pt x="10497" y="283"/>
                </a:lnTo>
                <a:cubicBezTo>
                  <a:pt x="10497" y="289"/>
                  <a:pt x="10497" y="306"/>
                  <a:pt x="10497" y="311"/>
                </a:cubicBezTo>
                <a:cubicBezTo>
                  <a:pt x="10486" y="306"/>
                  <a:pt x="10457" y="294"/>
                  <a:pt x="10446" y="289"/>
                </a:cubicBezTo>
                <a:lnTo>
                  <a:pt x="10401" y="300"/>
                </a:lnTo>
                <a:cubicBezTo>
                  <a:pt x="10406" y="289"/>
                  <a:pt x="10418" y="260"/>
                  <a:pt x="10423" y="249"/>
                </a:cubicBezTo>
                <a:cubicBezTo>
                  <a:pt x="10406" y="243"/>
                  <a:pt x="10388" y="239"/>
                  <a:pt x="10369" y="239"/>
                </a:cubicBezTo>
                <a:cubicBezTo>
                  <a:pt x="10351" y="239"/>
                  <a:pt x="10333" y="243"/>
                  <a:pt x="10315" y="255"/>
                </a:cubicBezTo>
                <a:cubicBezTo>
                  <a:pt x="10276" y="243"/>
                  <a:pt x="10242" y="226"/>
                  <a:pt x="10202" y="215"/>
                </a:cubicBezTo>
                <a:cubicBezTo>
                  <a:pt x="10191" y="215"/>
                  <a:pt x="10174" y="221"/>
                  <a:pt x="10162" y="226"/>
                </a:cubicBezTo>
                <a:cubicBezTo>
                  <a:pt x="10123" y="204"/>
                  <a:pt x="10072" y="198"/>
                  <a:pt x="10026" y="192"/>
                </a:cubicBezTo>
                <a:cubicBezTo>
                  <a:pt x="10037" y="187"/>
                  <a:pt x="10060" y="170"/>
                  <a:pt x="10066" y="164"/>
                </a:cubicBezTo>
                <a:lnTo>
                  <a:pt x="10066" y="164"/>
                </a:lnTo>
                <a:cubicBezTo>
                  <a:pt x="10020" y="192"/>
                  <a:pt x="9964" y="175"/>
                  <a:pt x="9918" y="204"/>
                </a:cubicBezTo>
                <a:cubicBezTo>
                  <a:pt x="9964" y="209"/>
                  <a:pt x="10003" y="221"/>
                  <a:pt x="10049" y="238"/>
                </a:cubicBezTo>
                <a:cubicBezTo>
                  <a:pt x="9964" y="238"/>
                  <a:pt x="9879" y="226"/>
                  <a:pt x="9793" y="215"/>
                </a:cubicBezTo>
                <a:cubicBezTo>
                  <a:pt x="9773" y="215"/>
                  <a:pt x="9752" y="210"/>
                  <a:pt x="9731" y="205"/>
                </a:cubicBezTo>
                <a:lnTo>
                  <a:pt x="9731" y="205"/>
                </a:lnTo>
                <a:cubicBezTo>
                  <a:pt x="9731" y="206"/>
                  <a:pt x="9731" y="207"/>
                  <a:pt x="9731" y="209"/>
                </a:cubicBezTo>
                <a:cubicBezTo>
                  <a:pt x="9686" y="204"/>
                  <a:pt x="9646" y="192"/>
                  <a:pt x="9601" y="187"/>
                </a:cubicBezTo>
                <a:lnTo>
                  <a:pt x="9686" y="187"/>
                </a:lnTo>
                <a:cubicBezTo>
                  <a:pt x="9674" y="153"/>
                  <a:pt x="9646" y="153"/>
                  <a:pt x="9618" y="136"/>
                </a:cubicBezTo>
                <a:cubicBezTo>
                  <a:pt x="9589" y="141"/>
                  <a:pt x="9561" y="147"/>
                  <a:pt x="9532" y="153"/>
                </a:cubicBezTo>
                <a:cubicBezTo>
                  <a:pt x="9532" y="147"/>
                  <a:pt x="9527" y="130"/>
                  <a:pt x="9527" y="124"/>
                </a:cubicBezTo>
                <a:cubicBezTo>
                  <a:pt x="9516" y="137"/>
                  <a:pt x="9483" y="146"/>
                  <a:pt x="9453" y="146"/>
                </a:cubicBezTo>
                <a:cubicBezTo>
                  <a:pt x="9418" y="146"/>
                  <a:pt x="9389" y="135"/>
                  <a:pt x="9408" y="107"/>
                </a:cubicBezTo>
                <a:cubicBezTo>
                  <a:pt x="9434" y="103"/>
                  <a:pt x="9461" y="101"/>
                  <a:pt x="9488" y="101"/>
                </a:cubicBezTo>
                <a:cubicBezTo>
                  <a:pt x="9564" y="101"/>
                  <a:pt x="9641" y="114"/>
                  <a:pt x="9717" y="114"/>
                </a:cubicBezTo>
                <a:cubicBezTo>
                  <a:pt x="9754" y="114"/>
                  <a:pt x="9791" y="111"/>
                  <a:pt x="9828" y="102"/>
                </a:cubicBezTo>
                <a:cubicBezTo>
                  <a:pt x="9833" y="107"/>
                  <a:pt x="9839" y="119"/>
                  <a:pt x="9845" y="124"/>
                </a:cubicBezTo>
                <a:cubicBezTo>
                  <a:pt x="9930" y="124"/>
                  <a:pt x="10015" y="147"/>
                  <a:pt x="10100" y="158"/>
                </a:cubicBezTo>
                <a:cubicBezTo>
                  <a:pt x="10106" y="141"/>
                  <a:pt x="10117" y="107"/>
                  <a:pt x="10123" y="90"/>
                </a:cubicBezTo>
                <a:cubicBezTo>
                  <a:pt x="10110" y="89"/>
                  <a:pt x="10097" y="88"/>
                  <a:pt x="10084" y="88"/>
                </a:cubicBezTo>
                <a:cubicBezTo>
                  <a:pt x="10050" y="88"/>
                  <a:pt x="10017" y="95"/>
                  <a:pt x="9992" y="124"/>
                </a:cubicBezTo>
                <a:cubicBezTo>
                  <a:pt x="9975" y="119"/>
                  <a:pt x="9952" y="107"/>
                  <a:pt x="9935" y="102"/>
                </a:cubicBezTo>
                <a:cubicBezTo>
                  <a:pt x="9922" y="86"/>
                  <a:pt x="9905" y="82"/>
                  <a:pt x="9886" y="82"/>
                </a:cubicBezTo>
                <a:cubicBezTo>
                  <a:pt x="9868" y="82"/>
                  <a:pt x="9849" y="85"/>
                  <a:pt x="9831" y="85"/>
                </a:cubicBezTo>
                <a:cubicBezTo>
                  <a:pt x="9826" y="85"/>
                  <a:pt x="9821" y="85"/>
                  <a:pt x="9816" y="85"/>
                </a:cubicBezTo>
                <a:lnTo>
                  <a:pt x="9833" y="45"/>
                </a:lnTo>
                <a:lnTo>
                  <a:pt x="9833" y="45"/>
                </a:lnTo>
                <a:cubicBezTo>
                  <a:pt x="9828" y="50"/>
                  <a:pt x="9816" y="73"/>
                  <a:pt x="9811" y="79"/>
                </a:cubicBezTo>
                <a:cubicBezTo>
                  <a:pt x="9793" y="68"/>
                  <a:pt x="9765" y="45"/>
                  <a:pt x="9748" y="28"/>
                </a:cubicBezTo>
                <a:cubicBezTo>
                  <a:pt x="9731" y="39"/>
                  <a:pt x="9714" y="50"/>
                  <a:pt x="9697" y="62"/>
                </a:cubicBezTo>
                <a:cubicBezTo>
                  <a:pt x="9691" y="56"/>
                  <a:pt x="9680" y="33"/>
                  <a:pt x="9674" y="22"/>
                </a:cubicBezTo>
                <a:cubicBezTo>
                  <a:pt x="9674" y="33"/>
                  <a:pt x="9674" y="45"/>
                  <a:pt x="9674" y="56"/>
                </a:cubicBezTo>
                <a:cubicBezTo>
                  <a:pt x="9640" y="45"/>
                  <a:pt x="9601" y="45"/>
                  <a:pt x="9584" y="16"/>
                </a:cubicBezTo>
                <a:cubicBezTo>
                  <a:pt x="9584" y="22"/>
                  <a:pt x="9584" y="39"/>
                  <a:pt x="9584" y="45"/>
                </a:cubicBezTo>
                <a:cubicBezTo>
                  <a:pt x="9535" y="36"/>
                  <a:pt x="9486" y="35"/>
                  <a:pt x="9435" y="35"/>
                </a:cubicBezTo>
                <a:cubicBezTo>
                  <a:pt x="9410" y="35"/>
                  <a:pt x="9385" y="35"/>
                  <a:pt x="9359" y="35"/>
                </a:cubicBezTo>
                <a:cubicBezTo>
                  <a:pt x="9334" y="35"/>
                  <a:pt x="9308" y="35"/>
                  <a:pt x="9283" y="33"/>
                </a:cubicBezTo>
                <a:cubicBezTo>
                  <a:pt x="9288" y="28"/>
                  <a:pt x="9297" y="14"/>
                  <a:pt x="9303" y="7"/>
                </a:cubicBezTo>
                <a:lnTo>
                  <a:pt x="9303" y="7"/>
                </a:lnTo>
                <a:cubicBezTo>
                  <a:pt x="9283" y="29"/>
                  <a:pt x="9248" y="39"/>
                  <a:pt x="9212" y="39"/>
                </a:cubicBezTo>
                <a:cubicBezTo>
                  <a:pt x="9175" y="39"/>
                  <a:pt x="9138" y="28"/>
                  <a:pt x="9118" y="5"/>
                </a:cubicBezTo>
                <a:cubicBezTo>
                  <a:pt x="9114" y="2"/>
                  <a:pt x="9110" y="0"/>
                  <a:pt x="9106" y="0"/>
                </a:cubicBezTo>
                <a:close/>
              </a:path>
            </a:pathLst>
          </a:custGeom>
          <a:solidFill>
            <a:srgbClr val="2D2116"/>
          </a:solidFill>
          <a:ln>
            <a:noFill/>
          </a:ln>
        </p:spPr>
        <p:txBody>
          <a:bodyPr anchorCtr="0" anchor="ctr" bIns="274300" lIns="274300" spcFirstLastPara="1" rIns="274300" wrap="square" tIns="2743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40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2</a:t>
            </a:r>
            <a:endParaRPr sz="4000">
              <a:solidFill>
                <a:srgbClr val="FFFFFF"/>
              </a:solidFill>
            </a:endParaRPr>
          </a:p>
        </p:txBody>
      </p:sp>
      <p:sp>
        <p:nvSpPr>
          <p:cNvPr id="558" name="Google Shape;558;p57"/>
          <p:cNvSpPr/>
          <p:nvPr/>
        </p:nvSpPr>
        <p:spPr>
          <a:xfrm>
            <a:off x="409550" y="3710075"/>
            <a:ext cx="3767700" cy="902100"/>
          </a:xfrm>
          <a:prstGeom prst="roundRect">
            <a:avLst>
              <a:gd fmla="val 16667" name="adj"/>
            </a:avLst>
          </a:prstGeom>
          <a:solidFill>
            <a:srgbClr val="2D211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3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HMW </a:t>
            </a:r>
            <a:r>
              <a:rPr lang="en" sz="13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leverage </a:t>
            </a:r>
            <a:r>
              <a:rPr b="1" lang="en" sz="1300">
                <a:solidFill>
                  <a:schemeClr val="accent2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anonymity</a:t>
            </a:r>
            <a:r>
              <a:rPr lang="en" sz="1300">
                <a:solidFill>
                  <a:schemeClr val="accent2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 </a:t>
            </a:r>
            <a:r>
              <a:rPr lang="en" sz="13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to create spaces to open up about trauma?</a:t>
            </a:r>
            <a:endParaRPr b="1" sz="1300">
              <a:solidFill>
                <a:srgbClr val="FFFFFF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62" name="Shape 5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" name="Google Shape;563;p58"/>
          <p:cNvSpPr txBox="1"/>
          <p:nvPr>
            <p:ph type="title"/>
          </p:nvPr>
        </p:nvSpPr>
        <p:spPr>
          <a:xfrm>
            <a:off x="1238025" y="455350"/>
            <a:ext cx="6957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100"/>
              <a:t>Experience Prototype: </a:t>
            </a:r>
            <a:r>
              <a:rPr lang="en" sz="2100">
                <a:solidFill>
                  <a:schemeClr val="accent4"/>
                </a:solidFill>
              </a:rPr>
              <a:t>Truth Chatroom</a:t>
            </a:r>
            <a:endParaRPr sz="2100"/>
          </a:p>
        </p:txBody>
      </p:sp>
      <p:sp>
        <p:nvSpPr>
          <p:cNvPr id="564" name="Google Shape;564;p58"/>
          <p:cNvSpPr/>
          <p:nvPr/>
        </p:nvSpPr>
        <p:spPr>
          <a:xfrm flipH="1">
            <a:off x="134017" y="168950"/>
            <a:ext cx="1029915" cy="1046822"/>
          </a:xfrm>
          <a:custGeom>
            <a:rect b="b" l="l" r="r" t="t"/>
            <a:pathLst>
              <a:path extrusionOk="0" h="18894" w="18588">
                <a:moveTo>
                  <a:pt x="9306" y="5"/>
                </a:moveTo>
                <a:cubicBezTo>
                  <a:pt x="9305" y="6"/>
                  <a:pt x="9304" y="6"/>
                  <a:pt x="9303" y="7"/>
                </a:cubicBezTo>
                <a:lnTo>
                  <a:pt x="9303" y="7"/>
                </a:lnTo>
                <a:cubicBezTo>
                  <a:pt x="9304" y="7"/>
                  <a:pt x="9305" y="6"/>
                  <a:pt x="9306" y="5"/>
                </a:cubicBezTo>
                <a:close/>
                <a:moveTo>
                  <a:pt x="9101" y="68"/>
                </a:moveTo>
                <a:cubicBezTo>
                  <a:pt x="9121" y="79"/>
                  <a:pt x="9100" y="99"/>
                  <a:pt x="9085" y="99"/>
                </a:cubicBezTo>
                <a:cubicBezTo>
                  <a:pt x="9078" y="99"/>
                  <a:pt x="9073" y="95"/>
                  <a:pt x="9073" y="85"/>
                </a:cubicBezTo>
                <a:cubicBezTo>
                  <a:pt x="9079" y="79"/>
                  <a:pt x="9090" y="68"/>
                  <a:pt x="9101" y="68"/>
                </a:cubicBezTo>
                <a:close/>
                <a:moveTo>
                  <a:pt x="9130" y="79"/>
                </a:moveTo>
                <a:cubicBezTo>
                  <a:pt x="9181" y="102"/>
                  <a:pt x="9243" y="85"/>
                  <a:pt x="9283" y="102"/>
                </a:cubicBezTo>
                <a:cubicBezTo>
                  <a:pt x="9283" y="124"/>
                  <a:pt x="9272" y="136"/>
                  <a:pt x="9249" y="136"/>
                </a:cubicBezTo>
                <a:cubicBezTo>
                  <a:pt x="9211" y="136"/>
                  <a:pt x="9173" y="133"/>
                  <a:pt x="9135" y="133"/>
                </a:cubicBezTo>
                <a:cubicBezTo>
                  <a:pt x="9116" y="133"/>
                  <a:pt x="9098" y="134"/>
                  <a:pt x="9079" y="136"/>
                </a:cubicBezTo>
                <a:cubicBezTo>
                  <a:pt x="9084" y="113"/>
                  <a:pt x="9113" y="113"/>
                  <a:pt x="9130" y="102"/>
                </a:cubicBezTo>
                <a:cubicBezTo>
                  <a:pt x="9130" y="96"/>
                  <a:pt x="9130" y="85"/>
                  <a:pt x="9130" y="79"/>
                </a:cubicBezTo>
                <a:close/>
                <a:moveTo>
                  <a:pt x="9311" y="90"/>
                </a:moveTo>
                <a:cubicBezTo>
                  <a:pt x="9334" y="90"/>
                  <a:pt x="9357" y="90"/>
                  <a:pt x="9374" y="107"/>
                </a:cubicBezTo>
                <a:cubicBezTo>
                  <a:pt x="9374" y="141"/>
                  <a:pt x="9351" y="170"/>
                  <a:pt x="9334" y="192"/>
                </a:cubicBezTo>
                <a:cubicBezTo>
                  <a:pt x="9340" y="175"/>
                  <a:pt x="9351" y="147"/>
                  <a:pt x="9351" y="136"/>
                </a:cubicBezTo>
                <a:lnTo>
                  <a:pt x="9283" y="136"/>
                </a:lnTo>
                <a:cubicBezTo>
                  <a:pt x="9289" y="124"/>
                  <a:pt x="9300" y="102"/>
                  <a:pt x="9311" y="90"/>
                </a:cubicBezTo>
                <a:close/>
                <a:moveTo>
                  <a:pt x="9725" y="204"/>
                </a:moveTo>
                <a:cubicBezTo>
                  <a:pt x="9727" y="204"/>
                  <a:pt x="9729" y="205"/>
                  <a:pt x="9731" y="205"/>
                </a:cubicBezTo>
                <a:lnTo>
                  <a:pt x="9731" y="205"/>
                </a:lnTo>
                <a:cubicBezTo>
                  <a:pt x="9730" y="204"/>
                  <a:pt x="9729" y="204"/>
                  <a:pt x="9725" y="204"/>
                </a:cubicBezTo>
                <a:close/>
                <a:moveTo>
                  <a:pt x="9340" y="235"/>
                </a:moveTo>
                <a:cubicBezTo>
                  <a:pt x="9358" y="235"/>
                  <a:pt x="9380" y="252"/>
                  <a:pt x="9357" y="266"/>
                </a:cubicBezTo>
                <a:cubicBezTo>
                  <a:pt x="9353" y="270"/>
                  <a:pt x="9348" y="271"/>
                  <a:pt x="9343" y="271"/>
                </a:cubicBezTo>
                <a:cubicBezTo>
                  <a:pt x="9326" y="271"/>
                  <a:pt x="9306" y="251"/>
                  <a:pt x="9328" y="238"/>
                </a:cubicBezTo>
                <a:cubicBezTo>
                  <a:pt x="9331" y="236"/>
                  <a:pt x="9335" y="235"/>
                  <a:pt x="9340" y="235"/>
                </a:cubicBezTo>
                <a:close/>
                <a:moveTo>
                  <a:pt x="9742" y="245"/>
                </a:moveTo>
                <a:cubicBezTo>
                  <a:pt x="9742" y="251"/>
                  <a:pt x="9742" y="261"/>
                  <a:pt x="9742" y="266"/>
                </a:cubicBezTo>
                <a:cubicBezTo>
                  <a:pt x="9748" y="266"/>
                  <a:pt x="9754" y="266"/>
                  <a:pt x="9759" y="272"/>
                </a:cubicBezTo>
                <a:cubicBezTo>
                  <a:pt x="9765" y="277"/>
                  <a:pt x="9765" y="283"/>
                  <a:pt x="9765" y="289"/>
                </a:cubicBezTo>
                <a:cubicBezTo>
                  <a:pt x="9720" y="283"/>
                  <a:pt x="9669" y="277"/>
                  <a:pt x="9623" y="272"/>
                </a:cubicBezTo>
                <a:lnTo>
                  <a:pt x="9601" y="272"/>
                </a:lnTo>
                <a:cubicBezTo>
                  <a:pt x="9527" y="266"/>
                  <a:pt x="9453" y="272"/>
                  <a:pt x="9379" y="255"/>
                </a:cubicBezTo>
                <a:cubicBezTo>
                  <a:pt x="9405" y="250"/>
                  <a:pt x="9432" y="248"/>
                  <a:pt x="9459" y="248"/>
                </a:cubicBezTo>
                <a:cubicBezTo>
                  <a:pt x="9520" y="248"/>
                  <a:pt x="9583" y="257"/>
                  <a:pt x="9643" y="257"/>
                </a:cubicBezTo>
                <a:cubicBezTo>
                  <a:pt x="9677" y="257"/>
                  <a:pt x="9711" y="254"/>
                  <a:pt x="9742" y="245"/>
                </a:cubicBezTo>
                <a:close/>
                <a:moveTo>
                  <a:pt x="9135" y="300"/>
                </a:moveTo>
                <a:cubicBezTo>
                  <a:pt x="9141" y="306"/>
                  <a:pt x="9141" y="311"/>
                  <a:pt x="9141" y="311"/>
                </a:cubicBezTo>
                <a:lnTo>
                  <a:pt x="9130" y="311"/>
                </a:lnTo>
                <a:cubicBezTo>
                  <a:pt x="9130" y="311"/>
                  <a:pt x="9130" y="306"/>
                  <a:pt x="9130" y="300"/>
                </a:cubicBezTo>
                <a:close/>
                <a:moveTo>
                  <a:pt x="8108" y="277"/>
                </a:moveTo>
                <a:cubicBezTo>
                  <a:pt x="8114" y="283"/>
                  <a:pt x="8120" y="294"/>
                  <a:pt x="8120" y="306"/>
                </a:cubicBezTo>
                <a:lnTo>
                  <a:pt x="7972" y="317"/>
                </a:lnTo>
                <a:cubicBezTo>
                  <a:pt x="8018" y="306"/>
                  <a:pt x="8063" y="289"/>
                  <a:pt x="8108" y="277"/>
                </a:cubicBezTo>
                <a:close/>
                <a:moveTo>
                  <a:pt x="8959" y="294"/>
                </a:moveTo>
                <a:cubicBezTo>
                  <a:pt x="8971" y="300"/>
                  <a:pt x="8976" y="300"/>
                  <a:pt x="8988" y="306"/>
                </a:cubicBezTo>
                <a:cubicBezTo>
                  <a:pt x="8965" y="314"/>
                  <a:pt x="8941" y="317"/>
                  <a:pt x="8916" y="317"/>
                </a:cubicBezTo>
                <a:cubicBezTo>
                  <a:pt x="8891" y="317"/>
                  <a:pt x="8866" y="314"/>
                  <a:pt x="8840" y="311"/>
                </a:cubicBezTo>
                <a:lnTo>
                  <a:pt x="8840" y="300"/>
                </a:lnTo>
                <a:cubicBezTo>
                  <a:pt x="8880" y="294"/>
                  <a:pt x="8920" y="294"/>
                  <a:pt x="8959" y="294"/>
                </a:cubicBezTo>
                <a:close/>
                <a:moveTo>
                  <a:pt x="9033" y="300"/>
                </a:moveTo>
                <a:cubicBezTo>
                  <a:pt x="9028" y="306"/>
                  <a:pt x="9022" y="311"/>
                  <a:pt x="9016" y="317"/>
                </a:cubicBezTo>
                <a:cubicBezTo>
                  <a:pt x="9016" y="311"/>
                  <a:pt x="9011" y="306"/>
                  <a:pt x="9011" y="300"/>
                </a:cubicBezTo>
                <a:close/>
                <a:moveTo>
                  <a:pt x="8801" y="306"/>
                </a:moveTo>
                <a:cubicBezTo>
                  <a:pt x="8806" y="311"/>
                  <a:pt x="8812" y="311"/>
                  <a:pt x="8818" y="317"/>
                </a:cubicBezTo>
                <a:cubicBezTo>
                  <a:pt x="8806" y="317"/>
                  <a:pt x="8789" y="317"/>
                  <a:pt x="8778" y="323"/>
                </a:cubicBezTo>
                <a:cubicBezTo>
                  <a:pt x="8778" y="311"/>
                  <a:pt x="8789" y="311"/>
                  <a:pt x="8801" y="306"/>
                </a:cubicBezTo>
                <a:close/>
                <a:moveTo>
                  <a:pt x="9049" y="293"/>
                </a:moveTo>
                <a:cubicBezTo>
                  <a:pt x="9051" y="293"/>
                  <a:pt x="9054" y="294"/>
                  <a:pt x="9056" y="294"/>
                </a:cubicBezTo>
                <a:cubicBezTo>
                  <a:pt x="9067" y="300"/>
                  <a:pt x="9073" y="306"/>
                  <a:pt x="9073" y="317"/>
                </a:cubicBezTo>
                <a:cubicBezTo>
                  <a:pt x="9062" y="317"/>
                  <a:pt x="9045" y="317"/>
                  <a:pt x="9033" y="323"/>
                </a:cubicBezTo>
                <a:cubicBezTo>
                  <a:pt x="9028" y="308"/>
                  <a:pt x="9036" y="293"/>
                  <a:pt x="9049" y="293"/>
                </a:cubicBezTo>
                <a:close/>
                <a:moveTo>
                  <a:pt x="8869" y="226"/>
                </a:moveTo>
                <a:cubicBezTo>
                  <a:pt x="8906" y="235"/>
                  <a:pt x="8943" y="237"/>
                  <a:pt x="8981" y="237"/>
                </a:cubicBezTo>
                <a:cubicBezTo>
                  <a:pt x="9033" y="237"/>
                  <a:pt x="9086" y="233"/>
                  <a:pt x="9139" y="233"/>
                </a:cubicBezTo>
                <a:cubicBezTo>
                  <a:pt x="9177" y="233"/>
                  <a:pt x="9216" y="235"/>
                  <a:pt x="9254" y="243"/>
                </a:cubicBezTo>
                <a:cubicBezTo>
                  <a:pt x="9209" y="249"/>
                  <a:pt x="9169" y="255"/>
                  <a:pt x="9124" y="255"/>
                </a:cubicBezTo>
                <a:lnTo>
                  <a:pt x="9124" y="249"/>
                </a:lnTo>
                <a:cubicBezTo>
                  <a:pt x="9124" y="255"/>
                  <a:pt x="9118" y="255"/>
                  <a:pt x="9118" y="260"/>
                </a:cubicBezTo>
                <a:cubicBezTo>
                  <a:pt x="9067" y="263"/>
                  <a:pt x="9016" y="263"/>
                  <a:pt x="8964" y="263"/>
                </a:cubicBezTo>
                <a:cubicBezTo>
                  <a:pt x="8913" y="263"/>
                  <a:pt x="8860" y="263"/>
                  <a:pt x="8806" y="266"/>
                </a:cubicBezTo>
                <a:cubicBezTo>
                  <a:pt x="8803" y="267"/>
                  <a:pt x="8799" y="267"/>
                  <a:pt x="8796" y="267"/>
                </a:cubicBezTo>
                <a:cubicBezTo>
                  <a:pt x="8781" y="267"/>
                  <a:pt x="8765" y="263"/>
                  <a:pt x="8751" y="263"/>
                </a:cubicBezTo>
                <a:cubicBezTo>
                  <a:pt x="8739" y="263"/>
                  <a:pt x="8728" y="266"/>
                  <a:pt x="8721" y="277"/>
                </a:cubicBezTo>
                <a:lnTo>
                  <a:pt x="8761" y="306"/>
                </a:lnTo>
                <a:cubicBezTo>
                  <a:pt x="8755" y="311"/>
                  <a:pt x="8755" y="317"/>
                  <a:pt x="8750" y="323"/>
                </a:cubicBezTo>
                <a:cubicBezTo>
                  <a:pt x="8732" y="328"/>
                  <a:pt x="8715" y="328"/>
                  <a:pt x="8693" y="328"/>
                </a:cubicBezTo>
                <a:cubicBezTo>
                  <a:pt x="8704" y="311"/>
                  <a:pt x="8698" y="289"/>
                  <a:pt x="8687" y="272"/>
                </a:cubicBezTo>
                <a:cubicBezTo>
                  <a:pt x="8669" y="268"/>
                  <a:pt x="8651" y="266"/>
                  <a:pt x="8633" y="266"/>
                </a:cubicBezTo>
                <a:cubicBezTo>
                  <a:pt x="8574" y="266"/>
                  <a:pt x="8517" y="283"/>
                  <a:pt x="8460" y="283"/>
                </a:cubicBezTo>
                <a:cubicBezTo>
                  <a:pt x="8447" y="283"/>
                  <a:pt x="8434" y="283"/>
                  <a:pt x="8420" y="283"/>
                </a:cubicBezTo>
                <a:cubicBezTo>
                  <a:pt x="8387" y="283"/>
                  <a:pt x="8354" y="286"/>
                  <a:pt x="8330" y="306"/>
                </a:cubicBezTo>
                <a:cubicBezTo>
                  <a:pt x="8335" y="311"/>
                  <a:pt x="8347" y="311"/>
                  <a:pt x="8352" y="311"/>
                </a:cubicBezTo>
                <a:cubicBezTo>
                  <a:pt x="8335" y="317"/>
                  <a:pt x="8324" y="317"/>
                  <a:pt x="8313" y="317"/>
                </a:cubicBezTo>
                <a:cubicBezTo>
                  <a:pt x="8321" y="304"/>
                  <a:pt x="8317" y="281"/>
                  <a:pt x="8301" y="281"/>
                </a:cubicBezTo>
                <a:cubicBezTo>
                  <a:pt x="8297" y="281"/>
                  <a:pt x="8291" y="283"/>
                  <a:pt x="8284" y="289"/>
                </a:cubicBezTo>
                <a:cubicBezTo>
                  <a:pt x="8233" y="294"/>
                  <a:pt x="8182" y="300"/>
                  <a:pt x="8131" y="300"/>
                </a:cubicBezTo>
                <a:cubicBezTo>
                  <a:pt x="8131" y="294"/>
                  <a:pt x="8131" y="283"/>
                  <a:pt x="8131" y="272"/>
                </a:cubicBezTo>
                <a:lnTo>
                  <a:pt x="8142" y="272"/>
                </a:lnTo>
                <a:cubicBezTo>
                  <a:pt x="8142" y="277"/>
                  <a:pt x="8148" y="289"/>
                  <a:pt x="8154" y="294"/>
                </a:cubicBezTo>
                <a:cubicBezTo>
                  <a:pt x="8182" y="283"/>
                  <a:pt x="8205" y="272"/>
                  <a:pt x="8233" y="260"/>
                </a:cubicBezTo>
                <a:cubicBezTo>
                  <a:pt x="8260" y="266"/>
                  <a:pt x="8289" y="273"/>
                  <a:pt x="8317" y="273"/>
                </a:cubicBezTo>
                <a:cubicBezTo>
                  <a:pt x="8342" y="273"/>
                  <a:pt x="8365" y="268"/>
                  <a:pt x="8386" y="255"/>
                </a:cubicBezTo>
                <a:cubicBezTo>
                  <a:pt x="8392" y="255"/>
                  <a:pt x="8398" y="255"/>
                  <a:pt x="8403" y="249"/>
                </a:cubicBezTo>
                <a:cubicBezTo>
                  <a:pt x="8409" y="260"/>
                  <a:pt x="8420" y="266"/>
                  <a:pt x="8420" y="272"/>
                </a:cubicBezTo>
                <a:cubicBezTo>
                  <a:pt x="8449" y="260"/>
                  <a:pt x="8471" y="255"/>
                  <a:pt x="8500" y="249"/>
                </a:cubicBezTo>
                <a:cubicBezTo>
                  <a:pt x="8625" y="243"/>
                  <a:pt x="8744" y="243"/>
                  <a:pt x="8869" y="226"/>
                </a:cubicBezTo>
                <a:close/>
                <a:moveTo>
                  <a:pt x="9686" y="323"/>
                </a:moveTo>
                <a:cubicBezTo>
                  <a:pt x="9686" y="323"/>
                  <a:pt x="9691" y="328"/>
                  <a:pt x="9691" y="328"/>
                </a:cubicBezTo>
                <a:lnTo>
                  <a:pt x="9595" y="328"/>
                </a:lnTo>
                <a:cubicBezTo>
                  <a:pt x="9623" y="323"/>
                  <a:pt x="9657" y="323"/>
                  <a:pt x="9686" y="323"/>
                </a:cubicBezTo>
                <a:close/>
                <a:moveTo>
                  <a:pt x="9691" y="323"/>
                </a:moveTo>
                <a:cubicBezTo>
                  <a:pt x="9697" y="328"/>
                  <a:pt x="9697" y="328"/>
                  <a:pt x="9697" y="328"/>
                </a:cubicBezTo>
                <a:lnTo>
                  <a:pt x="9691" y="328"/>
                </a:lnTo>
                <a:cubicBezTo>
                  <a:pt x="9691" y="328"/>
                  <a:pt x="9691" y="328"/>
                  <a:pt x="9691" y="323"/>
                </a:cubicBezTo>
                <a:close/>
                <a:moveTo>
                  <a:pt x="8653" y="311"/>
                </a:moveTo>
                <a:cubicBezTo>
                  <a:pt x="8670" y="317"/>
                  <a:pt x="8681" y="323"/>
                  <a:pt x="8676" y="334"/>
                </a:cubicBezTo>
                <a:lnTo>
                  <a:pt x="8647" y="334"/>
                </a:lnTo>
                <a:cubicBezTo>
                  <a:pt x="8642" y="328"/>
                  <a:pt x="8647" y="323"/>
                  <a:pt x="8653" y="311"/>
                </a:cubicBezTo>
                <a:close/>
                <a:moveTo>
                  <a:pt x="7677" y="334"/>
                </a:moveTo>
                <a:cubicBezTo>
                  <a:pt x="7671" y="334"/>
                  <a:pt x="7666" y="340"/>
                  <a:pt x="7666" y="340"/>
                </a:cubicBezTo>
                <a:lnTo>
                  <a:pt x="7660" y="340"/>
                </a:lnTo>
                <a:cubicBezTo>
                  <a:pt x="7666" y="334"/>
                  <a:pt x="7671" y="334"/>
                  <a:pt x="7677" y="334"/>
                </a:cubicBezTo>
                <a:close/>
                <a:moveTo>
                  <a:pt x="7791" y="334"/>
                </a:moveTo>
                <a:lnTo>
                  <a:pt x="7774" y="340"/>
                </a:lnTo>
                <a:cubicBezTo>
                  <a:pt x="7774" y="340"/>
                  <a:pt x="7779" y="334"/>
                  <a:pt x="7779" y="334"/>
                </a:cubicBezTo>
                <a:close/>
                <a:moveTo>
                  <a:pt x="8557" y="311"/>
                </a:moveTo>
                <a:cubicBezTo>
                  <a:pt x="8579" y="311"/>
                  <a:pt x="8591" y="323"/>
                  <a:pt x="8579" y="340"/>
                </a:cubicBezTo>
                <a:lnTo>
                  <a:pt x="8545" y="340"/>
                </a:lnTo>
                <a:cubicBezTo>
                  <a:pt x="8545" y="334"/>
                  <a:pt x="8545" y="328"/>
                  <a:pt x="8557" y="311"/>
                </a:cubicBezTo>
                <a:close/>
                <a:moveTo>
                  <a:pt x="8534" y="317"/>
                </a:moveTo>
                <a:cubicBezTo>
                  <a:pt x="8540" y="323"/>
                  <a:pt x="8540" y="328"/>
                  <a:pt x="8540" y="334"/>
                </a:cubicBezTo>
                <a:cubicBezTo>
                  <a:pt x="8528" y="334"/>
                  <a:pt x="8517" y="340"/>
                  <a:pt x="8511" y="346"/>
                </a:cubicBezTo>
                <a:cubicBezTo>
                  <a:pt x="8517" y="340"/>
                  <a:pt x="8528" y="328"/>
                  <a:pt x="8534" y="317"/>
                </a:cubicBezTo>
                <a:close/>
                <a:moveTo>
                  <a:pt x="7711" y="346"/>
                </a:moveTo>
                <a:cubicBezTo>
                  <a:pt x="7706" y="346"/>
                  <a:pt x="7700" y="351"/>
                  <a:pt x="7689" y="351"/>
                </a:cubicBezTo>
                <a:cubicBezTo>
                  <a:pt x="7694" y="346"/>
                  <a:pt x="7694" y="346"/>
                  <a:pt x="7700" y="346"/>
                </a:cubicBezTo>
                <a:close/>
                <a:moveTo>
                  <a:pt x="8375" y="340"/>
                </a:moveTo>
                <a:cubicBezTo>
                  <a:pt x="8364" y="346"/>
                  <a:pt x="8358" y="351"/>
                  <a:pt x="8352" y="357"/>
                </a:cubicBezTo>
                <a:lnTo>
                  <a:pt x="8347" y="357"/>
                </a:lnTo>
                <a:cubicBezTo>
                  <a:pt x="8352" y="351"/>
                  <a:pt x="8364" y="346"/>
                  <a:pt x="8375" y="340"/>
                </a:cubicBezTo>
                <a:close/>
                <a:moveTo>
                  <a:pt x="8443" y="306"/>
                </a:moveTo>
                <a:cubicBezTo>
                  <a:pt x="8443" y="306"/>
                  <a:pt x="8454" y="311"/>
                  <a:pt x="8460" y="311"/>
                </a:cubicBezTo>
                <a:cubicBezTo>
                  <a:pt x="8432" y="328"/>
                  <a:pt x="8409" y="351"/>
                  <a:pt x="8375" y="357"/>
                </a:cubicBezTo>
                <a:cubicBezTo>
                  <a:pt x="8381" y="351"/>
                  <a:pt x="8381" y="340"/>
                  <a:pt x="8381" y="334"/>
                </a:cubicBezTo>
                <a:cubicBezTo>
                  <a:pt x="8392" y="328"/>
                  <a:pt x="8398" y="328"/>
                  <a:pt x="8403" y="323"/>
                </a:cubicBezTo>
                <a:cubicBezTo>
                  <a:pt x="8415" y="317"/>
                  <a:pt x="8426" y="317"/>
                  <a:pt x="8443" y="306"/>
                </a:cubicBezTo>
                <a:close/>
                <a:moveTo>
                  <a:pt x="8250" y="328"/>
                </a:moveTo>
                <a:cubicBezTo>
                  <a:pt x="8222" y="334"/>
                  <a:pt x="8199" y="346"/>
                  <a:pt x="8176" y="363"/>
                </a:cubicBezTo>
                <a:lnTo>
                  <a:pt x="8171" y="340"/>
                </a:lnTo>
                <a:cubicBezTo>
                  <a:pt x="8165" y="346"/>
                  <a:pt x="8154" y="351"/>
                  <a:pt x="8148" y="357"/>
                </a:cubicBezTo>
                <a:lnTo>
                  <a:pt x="8131" y="334"/>
                </a:lnTo>
                <a:lnTo>
                  <a:pt x="8120" y="346"/>
                </a:lnTo>
                <a:cubicBezTo>
                  <a:pt x="8131" y="351"/>
                  <a:pt x="8142" y="363"/>
                  <a:pt x="8154" y="374"/>
                </a:cubicBezTo>
                <a:lnTo>
                  <a:pt x="8097" y="374"/>
                </a:lnTo>
                <a:cubicBezTo>
                  <a:pt x="8097" y="368"/>
                  <a:pt x="8091" y="346"/>
                  <a:pt x="8091" y="340"/>
                </a:cubicBezTo>
                <a:cubicBezTo>
                  <a:pt x="8086" y="346"/>
                  <a:pt x="8069" y="357"/>
                  <a:pt x="8057" y="363"/>
                </a:cubicBezTo>
                <a:cubicBezTo>
                  <a:pt x="8063" y="368"/>
                  <a:pt x="8074" y="380"/>
                  <a:pt x="8080" y="385"/>
                </a:cubicBezTo>
                <a:lnTo>
                  <a:pt x="8069" y="385"/>
                </a:lnTo>
                <a:cubicBezTo>
                  <a:pt x="8046" y="385"/>
                  <a:pt x="8023" y="374"/>
                  <a:pt x="8006" y="368"/>
                </a:cubicBezTo>
                <a:cubicBezTo>
                  <a:pt x="8074" y="323"/>
                  <a:pt x="8165" y="334"/>
                  <a:pt x="8250" y="328"/>
                </a:cubicBezTo>
                <a:close/>
                <a:moveTo>
                  <a:pt x="10145" y="380"/>
                </a:moveTo>
                <a:cubicBezTo>
                  <a:pt x="10151" y="380"/>
                  <a:pt x="10157" y="380"/>
                  <a:pt x="10168" y="385"/>
                </a:cubicBezTo>
                <a:cubicBezTo>
                  <a:pt x="10162" y="385"/>
                  <a:pt x="10157" y="391"/>
                  <a:pt x="10151" y="391"/>
                </a:cubicBezTo>
                <a:cubicBezTo>
                  <a:pt x="10145" y="385"/>
                  <a:pt x="10145" y="385"/>
                  <a:pt x="10145" y="380"/>
                </a:cubicBezTo>
                <a:close/>
                <a:moveTo>
                  <a:pt x="7698" y="400"/>
                </a:moveTo>
                <a:cubicBezTo>
                  <a:pt x="7701" y="400"/>
                  <a:pt x="7704" y="401"/>
                  <a:pt x="7706" y="402"/>
                </a:cubicBezTo>
                <a:lnTo>
                  <a:pt x="7706" y="408"/>
                </a:lnTo>
                <a:lnTo>
                  <a:pt x="7677" y="408"/>
                </a:lnTo>
                <a:cubicBezTo>
                  <a:pt x="7681" y="404"/>
                  <a:pt x="7691" y="400"/>
                  <a:pt x="7698" y="400"/>
                </a:cubicBezTo>
                <a:close/>
                <a:moveTo>
                  <a:pt x="10253" y="391"/>
                </a:moveTo>
                <a:lnTo>
                  <a:pt x="10253" y="391"/>
                </a:lnTo>
                <a:cubicBezTo>
                  <a:pt x="10270" y="397"/>
                  <a:pt x="10287" y="402"/>
                  <a:pt x="10298" y="408"/>
                </a:cubicBezTo>
                <a:cubicBezTo>
                  <a:pt x="10281" y="408"/>
                  <a:pt x="10270" y="402"/>
                  <a:pt x="10253" y="391"/>
                </a:cubicBezTo>
                <a:close/>
                <a:moveTo>
                  <a:pt x="7637" y="402"/>
                </a:moveTo>
                <a:cubicBezTo>
                  <a:pt x="7643" y="408"/>
                  <a:pt x="7643" y="408"/>
                  <a:pt x="7649" y="414"/>
                </a:cubicBezTo>
                <a:cubicBezTo>
                  <a:pt x="7637" y="414"/>
                  <a:pt x="7626" y="414"/>
                  <a:pt x="7615" y="419"/>
                </a:cubicBezTo>
                <a:cubicBezTo>
                  <a:pt x="7615" y="414"/>
                  <a:pt x="7626" y="408"/>
                  <a:pt x="7637" y="402"/>
                </a:cubicBezTo>
                <a:close/>
                <a:moveTo>
                  <a:pt x="9776" y="272"/>
                </a:moveTo>
                <a:lnTo>
                  <a:pt x="9776" y="272"/>
                </a:lnTo>
                <a:cubicBezTo>
                  <a:pt x="9964" y="283"/>
                  <a:pt x="10151" y="311"/>
                  <a:pt x="10344" y="340"/>
                </a:cubicBezTo>
                <a:lnTo>
                  <a:pt x="10355" y="340"/>
                </a:lnTo>
                <a:cubicBezTo>
                  <a:pt x="10378" y="346"/>
                  <a:pt x="10395" y="351"/>
                  <a:pt x="10418" y="351"/>
                </a:cubicBezTo>
                <a:cubicBezTo>
                  <a:pt x="10463" y="363"/>
                  <a:pt x="10508" y="368"/>
                  <a:pt x="10554" y="374"/>
                </a:cubicBezTo>
                <a:cubicBezTo>
                  <a:pt x="10554" y="374"/>
                  <a:pt x="10554" y="363"/>
                  <a:pt x="10559" y="363"/>
                </a:cubicBezTo>
                <a:cubicBezTo>
                  <a:pt x="10616" y="408"/>
                  <a:pt x="10696" y="397"/>
                  <a:pt x="10764" y="414"/>
                </a:cubicBezTo>
                <a:cubicBezTo>
                  <a:pt x="10752" y="420"/>
                  <a:pt x="10741" y="422"/>
                  <a:pt x="10730" y="422"/>
                </a:cubicBezTo>
                <a:cubicBezTo>
                  <a:pt x="10701" y="422"/>
                  <a:pt x="10673" y="408"/>
                  <a:pt x="10645" y="408"/>
                </a:cubicBezTo>
                <a:cubicBezTo>
                  <a:pt x="10537" y="391"/>
                  <a:pt x="10429" y="374"/>
                  <a:pt x="10321" y="357"/>
                </a:cubicBezTo>
                <a:cubicBezTo>
                  <a:pt x="10151" y="334"/>
                  <a:pt x="9975" y="311"/>
                  <a:pt x="9805" y="294"/>
                </a:cubicBezTo>
                <a:cubicBezTo>
                  <a:pt x="9793" y="283"/>
                  <a:pt x="9782" y="277"/>
                  <a:pt x="9776" y="272"/>
                </a:cubicBezTo>
                <a:close/>
                <a:moveTo>
                  <a:pt x="7388" y="368"/>
                </a:moveTo>
                <a:lnTo>
                  <a:pt x="7388" y="368"/>
                </a:lnTo>
                <a:cubicBezTo>
                  <a:pt x="7359" y="385"/>
                  <a:pt x="7325" y="402"/>
                  <a:pt x="7303" y="425"/>
                </a:cubicBezTo>
                <a:cubicBezTo>
                  <a:pt x="7297" y="425"/>
                  <a:pt x="7286" y="431"/>
                  <a:pt x="7280" y="431"/>
                </a:cubicBezTo>
                <a:cubicBezTo>
                  <a:pt x="7303" y="419"/>
                  <a:pt x="7320" y="402"/>
                  <a:pt x="7337" y="380"/>
                </a:cubicBezTo>
                <a:cubicBezTo>
                  <a:pt x="7354" y="380"/>
                  <a:pt x="7371" y="374"/>
                  <a:pt x="7388" y="368"/>
                </a:cubicBezTo>
                <a:close/>
                <a:moveTo>
                  <a:pt x="7093" y="431"/>
                </a:moveTo>
                <a:cubicBezTo>
                  <a:pt x="7087" y="431"/>
                  <a:pt x="7076" y="436"/>
                  <a:pt x="7064" y="436"/>
                </a:cubicBezTo>
                <a:lnTo>
                  <a:pt x="7070" y="431"/>
                </a:lnTo>
                <a:close/>
                <a:moveTo>
                  <a:pt x="10321" y="436"/>
                </a:moveTo>
                <a:cubicBezTo>
                  <a:pt x="10333" y="436"/>
                  <a:pt x="10338" y="436"/>
                  <a:pt x="10350" y="442"/>
                </a:cubicBezTo>
                <a:cubicBezTo>
                  <a:pt x="10344" y="448"/>
                  <a:pt x="10338" y="453"/>
                  <a:pt x="10327" y="459"/>
                </a:cubicBezTo>
                <a:cubicBezTo>
                  <a:pt x="10327" y="453"/>
                  <a:pt x="10321" y="442"/>
                  <a:pt x="10321" y="436"/>
                </a:cubicBezTo>
                <a:close/>
                <a:moveTo>
                  <a:pt x="6979" y="482"/>
                </a:moveTo>
                <a:cubicBezTo>
                  <a:pt x="6985" y="487"/>
                  <a:pt x="6991" y="499"/>
                  <a:pt x="6996" y="504"/>
                </a:cubicBezTo>
                <a:cubicBezTo>
                  <a:pt x="6991" y="510"/>
                  <a:pt x="6985" y="510"/>
                  <a:pt x="6979" y="510"/>
                </a:cubicBezTo>
                <a:cubicBezTo>
                  <a:pt x="6979" y="504"/>
                  <a:pt x="6979" y="493"/>
                  <a:pt x="6979" y="482"/>
                </a:cubicBezTo>
                <a:close/>
                <a:moveTo>
                  <a:pt x="10764" y="425"/>
                </a:moveTo>
                <a:cubicBezTo>
                  <a:pt x="10883" y="425"/>
                  <a:pt x="11008" y="470"/>
                  <a:pt x="11121" y="504"/>
                </a:cubicBezTo>
                <a:cubicBezTo>
                  <a:pt x="11110" y="509"/>
                  <a:pt x="11098" y="511"/>
                  <a:pt x="11086" y="511"/>
                </a:cubicBezTo>
                <a:cubicBezTo>
                  <a:pt x="11052" y="511"/>
                  <a:pt x="11019" y="496"/>
                  <a:pt x="10985" y="487"/>
                </a:cubicBezTo>
                <a:cubicBezTo>
                  <a:pt x="10911" y="470"/>
                  <a:pt x="10832" y="465"/>
                  <a:pt x="10764" y="425"/>
                </a:cubicBezTo>
                <a:close/>
                <a:moveTo>
                  <a:pt x="7167" y="493"/>
                </a:moveTo>
                <a:cubicBezTo>
                  <a:pt x="7155" y="510"/>
                  <a:pt x="7138" y="521"/>
                  <a:pt x="7121" y="538"/>
                </a:cubicBezTo>
                <a:cubicBezTo>
                  <a:pt x="7110" y="544"/>
                  <a:pt x="7093" y="544"/>
                  <a:pt x="7076" y="550"/>
                </a:cubicBezTo>
                <a:cubicBezTo>
                  <a:pt x="7076" y="550"/>
                  <a:pt x="7076" y="544"/>
                  <a:pt x="7076" y="544"/>
                </a:cubicBezTo>
                <a:cubicBezTo>
                  <a:pt x="7076" y="550"/>
                  <a:pt x="7076" y="550"/>
                  <a:pt x="7070" y="550"/>
                </a:cubicBezTo>
                <a:cubicBezTo>
                  <a:pt x="7047" y="556"/>
                  <a:pt x="7025" y="559"/>
                  <a:pt x="7007" y="559"/>
                </a:cubicBezTo>
                <a:cubicBezTo>
                  <a:pt x="6994" y="559"/>
                  <a:pt x="6983" y="558"/>
                  <a:pt x="6974" y="555"/>
                </a:cubicBezTo>
                <a:cubicBezTo>
                  <a:pt x="6974" y="552"/>
                  <a:pt x="6974" y="548"/>
                  <a:pt x="6974" y="544"/>
                </a:cubicBezTo>
                <a:cubicBezTo>
                  <a:pt x="6996" y="533"/>
                  <a:pt x="7025" y="527"/>
                  <a:pt x="7047" y="521"/>
                </a:cubicBezTo>
                <a:cubicBezTo>
                  <a:pt x="7053" y="521"/>
                  <a:pt x="7059" y="527"/>
                  <a:pt x="7064" y="533"/>
                </a:cubicBezTo>
                <a:lnTo>
                  <a:pt x="7087" y="510"/>
                </a:lnTo>
                <a:lnTo>
                  <a:pt x="7115" y="504"/>
                </a:lnTo>
                <a:lnTo>
                  <a:pt x="7121" y="521"/>
                </a:lnTo>
                <a:lnTo>
                  <a:pt x="7127" y="499"/>
                </a:lnTo>
                <a:cubicBezTo>
                  <a:pt x="7138" y="499"/>
                  <a:pt x="7155" y="499"/>
                  <a:pt x="7167" y="493"/>
                </a:cubicBezTo>
                <a:close/>
                <a:moveTo>
                  <a:pt x="11609" y="555"/>
                </a:moveTo>
                <a:cubicBezTo>
                  <a:pt x="11655" y="572"/>
                  <a:pt x="11723" y="567"/>
                  <a:pt x="11745" y="618"/>
                </a:cubicBezTo>
                <a:cubicBezTo>
                  <a:pt x="11700" y="607"/>
                  <a:pt x="11655" y="595"/>
                  <a:pt x="11609" y="584"/>
                </a:cubicBezTo>
                <a:cubicBezTo>
                  <a:pt x="11609" y="572"/>
                  <a:pt x="11609" y="561"/>
                  <a:pt x="11609" y="555"/>
                </a:cubicBezTo>
                <a:close/>
                <a:moveTo>
                  <a:pt x="11836" y="618"/>
                </a:moveTo>
                <a:lnTo>
                  <a:pt x="11836" y="618"/>
                </a:lnTo>
                <a:cubicBezTo>
                  <a:pt x="11834" y="620"/>
                  <a:pt x="11832" y="623"/>
                  <a:pt x="11830" y="627"/>
                </a:cubicBezTo>
                <a:lnTo>
                  <a:pt x="11830" y="627"/>
                </a:lnTo>
                <a:cubicBezTo>
                  <a:pt x="11832" y="624"/>
                  <a:pt x="11834" y="621"/>
                  <a:pt x="11836" y="618"/>
                </a:cubicBezTo>
                <a:close/>
                <a:moveTo>
                  <a:pt x="10928" y="527"/>
                </a:moveTo>
                <a:lnTo>
                  <a:pt x="10928" y="527"/>
                </a:lnTo>
                <a:cubicBezTo>
                  <a:pt x="11030" y="550"/>
                  <a:pt x="11127" y="589"/>
                  <a:pt x="11229" y="601"/>
                </a:cubicBezTo>
                <a:cubicBezTo>
                  <a:pt x="11252" y="601"/>
                  <a:pt x="11269" y="618"/>
                  <a:pt x="11286" y="635"/>
                </a:cubicBezTo>
                <a:cubicBezTo>
                  <a:pt x="11284" y="635"/>
                  <a:pt x="11283" y="635"/>
                  <a:pt x="11282" y="635"/>
                </a:cubicBezTo>
                <a:cubicBezTo>
                  <a:pt x="11262" y="635"/>
                  <a:pt x="11229" y="614"/>
                  <a:pt x="11207" y="614"/>
                </a:cubicBezTo>
                <a:cubicBezTo>
                  <a:pt x="11193" y="614"/>
                  <a:pt x="11184" y="622"/>
                  <a:pt x="11184" y="646"/>
                </a:cubicBezTo>
                <a:cubicBezTo>
                  <a:pt x="11178" y="635"/>
                  <a:pt x="11178" y="624"/>
                  <a:pt x="11172" y="607"/>
                </a:cubicBezTo>
                <a:cubicBezTo>
                  <a:pt x="11087" y="601"/>
                  <a:pt x="11002" y="572"/>
                  <a:pt x="10928" y="527"/>
                </a:cubicBezTo>
                <a:close/>
                <a:moveTo>
                  <a:pt x="6940" y="550"/>
                </a:moveTo>
                <a:cubicBezTo>
                  <a:pt x="6940" y="550"/>
                  <a:pt x="6940" y="555"/>
                  <a:pt x="6940" y="555"/>
                </a:cubicBezTo>
                <a:lnTo>
                  <a:pt x="6911" y="589"/>
                </a:lnTo>
                <a:cubicBezTo>
                  <a:pt x="6904" y="588"/>
                  <a:pt x="6897" y="587"/>
                  <a:pt x="6891" y="587"/>
                </a:cubicBezTo>
                <a:cubicBezTo>
                  <a:pt x="6849" y="587"/>
                  <a:pt x="6814" y="615"/>
                  <a:pt x="6775" y="629"/>
                </a:cubicBezTo>
                <a:lnTo>
                  <a:pt x="6792" y="646"/>
                </a:lnTo>
                <a:lnTo>
                  <a:pt x="6747" y="675"/>
                </a:lnTo>
                <a:cubicBezTo>
                  <a:pt x="6738" y="678"/>
                  <a:pt x="6729" y="679"/>
                  <a:pt x="6721" y="679"/>
                </a:cubicBezTo>
                <a:cubicBezTo>
                  <a:pt x="6700" y="679"/>
                  <a:pt x="6680" y="672"/>
                  <a:pt x="6661" y="672"/>
                </a:cubicBezTo>
                <a:cubicBezTo>
                  <a:pt x="6647" y="672"/>
                  <a:pt x="6635" y="675"/>
                  <a:pt x="6622" y="686"/>
                </a:cubicBezTo>
                <a:cubicBezTo>
                  <a:pt x="6616" y="692"/>
                  <a:pt x="6610" y="709"/>
                  <a:pt x="6610" y="714"/>
                </a:cubicBezTo>
                <a:cubicBezTo>
                  <a:pt x="6605" y="720"/>
                  <a:pt x="6605" y="720"/>
                  <a:pt x="6605" y="720"/>
                </a:cubicBezTo>
                <a:cubicBezTo>
                  <a:pt x="6605" y="709"/>
                  <a:pt x="6610" y="692"/>
                  <a:pt x="6616" y="680"/>
                </a:cubicBezTo>
                <a:cubicBezTo>
                  <a:pt x="6724" y="641"/>
                  <a:pt x="6832" y="589"/>
                  <a:pt x="6940" y="550"/>
                </a:cubicBezTo>
                <a:close/>
                <a:moveTo>
                  <a:pt x="6593" y="686"/>
                </a:moveTo>
                <a:lnTo>
                  <a:pt x="6593" y="686"/>
                </a:lnTo>
                <a:cubicBezTo>
                  <a:pt x="6576" y="703"/>
                  <a:pt x="6554" y="720"/>
                  <a:pt x="6537" y="737"/>
                </a:cubicBezTo>
                <a:cubicBezTo>
                  <a:pt x="6508" y="743"/>
                  <a:pt x="6480" y="754"/>
                  <a:pt x="6452" y="760"/>
                </a:cubicBezTo>
                <a:cubicBezTo>
                  <a:pt x="6503" y="737"/>
                  <a:pt x="6548" y="714"/>
                  <a:pt x="6593" y="686"/>
                </a:cubicBezTo>
                <a:close/>
                <a:moveTo>
                  <a:pt x="6576" y="782"/>
                </a:moveTo>
                <a:cubicBezTo>
                  <a:pt x="6582" y="788"/>
                  <a:pt x="6588" y="788"/>
                  <a:pt x="6593" y="794"/>
                </a:cubicBezTo>
                <a:cubicBezTo>
                  <a:pt x="6588" y="788"/>
                  <a:pt x="6582" y="788"/>
                  <a:pt x="6576" y="788"/>
                </a:cubicBezTo>
                <a:cubicBezTo>
                  <a:pt x="6576" y="788"/>
                  <a:pt x="6576" y="782"/>
                  <a:pt x="6576" y="782"/>
                </a:cubicBezTo>
                <a:close/>
                <a:moveTo>
                  <a:pt x="6514" y="805"/>
                </a:moveTo>
                <a:cubicBezTo>
                  <a:pt x="6525" y="811"/>
                  <a:pt x="6537" y="811"/>
                  <a:pt x="6542" y="816"/>
                </a:cubicBezTo>
                <a:lnTo>
                  <a:pt x="6486" y="816"/>
                </a:lnTo>
                <a:cubicBezTo>
                  <a:pt x="6486" y="816"/>
                  <a:pt x="6486" y="811"/>
                  <a:pt x="6486" y="811"/>
                </a:cubicBezTo>
                <a:cubicBezTo>
                  <a:pt x="6491" y="811"/>
                  <a:pt x="6503" y="805"/>
                  <a:pt x="6514" y="805"/>
                </a:cubicBezTo>
                <a:close/>
                <a:moveTo>
                  <a:pt x="11133" y="499"/>
                </a:moveTo>
                <a:cubicBezTo>
                  <a:pt x="11156" y="499"/>
                  <a:pt x="11168" y="506"/>
                  <a:pt x="11162" y="521"/>
                </a:cubicBezTo>
                <a:lnTo>
                  <a:pt x="11162" y="521"/>
                </a:lnTo>
                <a:cubicBezTo>
                  <a:pt x="11161" y="521"/>
                  <a:pt x="11161" y="521"/>
                  <a:pt x="11161" y="521"/>
                </a:cubicBezTo>
                <a:lnTo>
                  <a:pt x="11161" y="521"/>
                </a:lnTo>
                <a:cubicBezTo>
                  <a:pt x="11161" y="522"/>
                  <a:pt x="11161" y="522"/>
                  <a:pt x="11162" y="522"/>
                </a:cubicBezTo>
                <a:lnTo>
                  <a:pt x="11162" y="522"/>
                </a:lnTo>
                <a:cubicBezTo>
                  <a:pt x="11162" y="522"/>
                  <a:pt x="11162" y="522"/>
                  <a:pt x="11162" y="521"/>
                </a:cubicBezTo>
                <a:lnTo>
                  <a:pt x="11162" y="521"/>
                </a:lnTo>
                <a:cubicBezTo>
                  <a:pt x="11281" y="533"/>
                  <a:pt x="11394" y="584"/>
                  <a:pt x="11507" y="612"/>
                </a:cubicBezTo>
                <a:cubicBezTo>
                  <a:pt x="11507" y="607"/>
                  <a:pt x="11507" y="595"/>
                  <a:pt x="11507" y="589"/>
                </a:cubicBezTo>
                <a:cubicBezTo>
                  <a:pt x="11518" y="601"/>
                  <a:pt x="11524" y="612"/>
                  <a:pt x="11530" y="618"/>
                </a:cubicBezTo>
                <a:cubicBezTo>
                  <a:pt x="11694" y="675"/>
                  <a:pt x="11859" y="709"/>
                  <a:pt x="12012" y="782"/>
                </a:cubicBezTo>
                <a:cubicBezTo>
                  <a:pt x="12018" y="777"/>
                  <a:pt x="12018" y="765"/>
                  <a:pt x="12018" y="754"/>
                </a:cubicBezTo>
                <a:cubicBezTo>
                  <a:pt x="12052" y="816"/>
                  <a:pt x="12131" y="816"/>
                  <a:pt x="12182" y="850"/>
                </a:cubicBezTo>
                <a:cubicBezTo>
                  <a:pt x="12177" y="852"/>
                  <a:pt x="12172" y="852"/>
                  <a:pt x="12167" y="852"/>
                </a:cubicBezTo>
                <a:cubicBezTo>
                  <a:pt x="12134" y="852"/>
                  <a:pt x="12106" y="826"/>
                  <a:pt x="12076" y="826"/>
                </a:cubicBezTo>
                <a:cubicBezTo>
                  <a:pt x="12072" y="826"/>
                  <a:pt x="12067" y="827"/>
                  <a:pt x="12063" y="828"/>
                </a:cubicBezTo>
                <a:cubicBezTo>
                  <a:pt x="11774" y="692"/>
                  <a:pt x="11445" y="652"/>
                  <a:pt x="11162" y="522"/>
                </a:cubicBezTo>
                <a:lnTo>
                  <a:pt x="11162" y="522"/>
                </a:lnTo>
                <a:cubicBezTo>
                  <a:pt x="11160" y="525"/>
                  <a:pt x="11158" y="529"/>
                  <a:pt x="11155" y="533"/>
                </a:cubicBezTo>
                <a:cubicBezTo>
                  <a:pt x="11127" y="533"/>
                  <a:pt x="11115" y="521"/>
                  <a:pt x="11133" y="499"/>
                </a:cubicBezTo>
                <a:close/>
                <a:moveTo>
                  <a:pt x="6401" y="839"/>
                </a:moveTo>
                <a:cubicBezTo>
                  <a:pt x="6378" y="856"/>
                  <a:pt x="6355" y="868"/>
                  <a:pt x="6327" y="885"/>
                </a:cubicBezTo>
                <a:cubicBezTo>
                  <a:pt x="6298" y="896"/>
                  <a:pt x="6270" y="907"/>
                  <a:pt x="6242" y="913"/>
                </a:cubicBezTo>
                <a:cubicBezTo>
                  <a:pt x="6242" y="907"/>
                  <a:pt x="6242" y="896"/>
                  <a:pt x="6236" y="890"/>
                </a:cubicBezTo>
                <a:cubicBezTo>
                  <a:pt x="6264" y="885"/>
                  <a:pt x="6293" y="873"/>
                  <a:pt x="6321" y="868"/>
                </a:cubicBezTo>
                <a:cubicBezTo>
                  <a:pt x="6327" y="868"/>
                  <a:pt x="6327" y="873"/>
                  <a:pt x="6332" y="873"/>
                </a:cubicBezTo>
                <a:cubicBezTo>
                  <a:pt x="6332" y="873"/>
                  <a:pt x="6332" y="868"/>
                  <a:pt x="6338" y="862"/>
                </a:cubicBezTo>
                <a:cubicBezTo>
                  <a:pt x="6361" y="856"/>
                  <a:pt x="6378" y="845"/>
                  <a:pt x="6401" y="839"/>
                </a:cubicBezTo>
                <a:close/>
                <a:moveTo>
                  <a:pt x="12194" y="856"/>
                </a:moveTo>
                <a:cubicBezTo>
                  <a:pt x="12273" y="868"/>
                  <a:pt x="12358" y="896"/>
                  <a:pt x="12420" y="947"/>
                </a:cubicBezTo>
                <a:cubicBezTo>
                  <a:pt x="12375" y="936"/>
                  <a:pt x="12330" y="919"/>
                  <a:pt x="12296" y="890"/>
                </a:cubicBezTo>
                <a:cubicBezTo>
                  <a:pt x="12269" y="896"/>
                  <a:pt x="12242" y="896"/>
                  <a:pt x="12225" y="915"/>
                </a:cubicBezTo>
                <a:lnTo>
                  <a:pt x="12225" y="915"/>
                </a:lnTo>
                <a:cubicBezTo>
                  <a:pt x="12231" y="907"/>
                  <a:pt x="12240" y="889"/>
                  <a:pt x="12245" y="885"/>
                </a:cubicBezTo>
                <a:cubicBezTo>
                  <a:pt x="12233" y="879"/>
                  <a:pt x="12205" y="862"/>
                  <a:pt x="12194" y="856"/>
                </a:cubicBezTo>
                <a:close/>
                <a:moveTo>
                  <a:pt x="12069" y="879"/>
                </a:moveTo>
                <a:cubicBezTo>
                  <a:pt x="12120" y="896"/>
                  <a:pt x="12171" y="907"/>
                  <a:pt x="12222" y="919"/>
                </a:cubicBezTo>
                <a:cubicBezTo>
                  <a:pt x="12256" y="953"/>
                  <a:pt x="12301" y="964"/>
                  <a:pt x="12347" y="975"/>
                </a:cubicBezTo>
                <a:cubicBezTo>
                  <a:pt x="12341" y="981"/>
                  <a:pt x="12330" y="987"/>
                  <a:pt x="12324" y="992"/>
                </a:cubicBezTo>
                <a:cubicBezTo>
                  <a:pt x="12307" y="987"/>
                  <a:pt x="12290" y="975"/>
                  <a:pt x="12279" y="964"/>
                </a:cubicBezTo>
                <a:cubicBezTo>
                  <a:pt x="12267" y="975"/>
                  <a:pt x="12256" y="981"/>
                  <a:pt x="12245" y="992"/>
                </a:cubicBezTo>
                <a:lnTo>
                  <a:pt x="12256" y="964"/>
                </a:lnTo>
                <a:cubicBezTo>
                  <a:pt x="12188" y="947"/>
                  <a:pt x="12137" y="902"/>
                  <a:pt x="12063" y="890"/>
                </a:cubicBezTo>
                <a:cubicBezTo>
                  <a:pt x="12069" y="890"/>
                  <a:pt x="12069" y="885"/>
                  <a:pt x="12069" y="879"/>
                </a:cubicBezTo>
                <a:close/>
                <a:moveTo>
                  <a:pt x="12716" y="1056"/>
                </a:moveTo>
                <a:cubicBezTo>
                  <a:pt x="12734" y="1056"/>
                  <a:pt x="12755" y="1070"/>
                  <a:pt x="12755" y="1089"/>
                </a:cubicBezTo>
                <a:cubicBezTo>
                  <a:pt x="12752" y="1095"/>
                  <a:pt x="12746" y="1098"/>
                  <a:pt x="12738" y="1098"/>
                </a:cubicBezTo>
                <a:cubicBezTo>
                  <a:pt x="12721" y="1098"/>
                  <a:pt x="12697" y="1082"/>
                  <a:pt x="12693" y="1066"/>
                </a:cubicBezTo>
                <a:cubicBezTo>
                  <a:pt x="12698" y="1059"/>
                  <a:pt x="12707" y="1056"/>
                  <a:pt x="12716" y="1056"/>
                </a:cubicBezTo>
                <a:close/>
                <a:moveTo>
                  <a:pt x="6189" y="923"/>
                </a:moveTo>
                <a:cubicBezTo>
                  <a:pt x="6197" y="923"/>
                  <a:pt x="6205" y="923"/>
                  <a:pt x="6213" y="924"/>
                </a:cubicBezTo>
                <a:cubicBezTo>
                  <a:pt x="6169" y="946"/>
                  <a:pt x="6125" y="963"/>
                  <a:pt x="6076" y="974"/>
                </a:cubicBezTo>
                <a:lnTo>
                  <a:pt x="6076" y="974"/>
                </a:lnTo>
                <a:cubicBezTo>
                  <a:pt x="6075" y="974"/>
                  <a:pt x="6073" y="974"/>
                  <a:pt x="6072" y="974"/>
                </a:cubicBezTo>
                <a:lnTo>
                  <a:pt x="6072" y="974"/>
                </a:lnTo>
                <a:cubicBezTo>
                  <a:pt x="6072" y="974"/>
                  <a:pt x="6072" y="975"/>
                  <a:pt x="6071" y="975"/>
                </a:cubicBezTo>
                <a:cubicBezTo>
                  <a:pt x="6073" y="975"/>
                  <a:pt x="6074" y="975"/>
                  <a:pt x="6076" y="974"/>
                </a:cubicBezTo>
                <a:lnTo>
                  <a:pt x="6076" y="974"/>
                </a:lnTo>
                <a:cubicBezTo>
                  <a:pt x="6078" y="975"/>
                  <a:pt x="6080" y="975"/>
                  <a:pt x="6083" y="975"/>
                </a:cubicBezTo>
                <a:cubicBezTo>
                  <a:pt x="5969" y="1009"/>
                  <a:pt x="5856" y="1055"/>
                  <a:pt x="5754" y="1106"/>
                </a:cubicBezTo>
                <a:lnTo>
                  <a:pt x="5742" y="1089"/>
                </a:lnTo>
                <a:cubicBezTo>
                  <a:pt x="5841" y="1047"/>
                  <a:pt x="5948" y="973"/>
                  <a:pt x="6052" y="973"/>
                </a:cubicBezTo>
                <a:cubicBezTo>
                  <a:pt x="6059" y="973"/>
                  <a:pt x="6066" y="973"/>
                  <a:pt x="6072" y="974"/>
                </a:cubicBezTo>
                <a:lnTo>
                  <a:pt x="6072" y="974"/>
                </a:lnTo>
                <a:cubicBezTo>
                  <a:pt x="6097" y="937"/>
                  <a:pt x="6144" y="923"/>
                  <a:pt x="6189" y="923"/>
                </a:cubicBezTo>
                <a:close/>
                <a:moveTo>
                  <a:pt x="5814" y="1128"/>
                </a:moveTo>
                <a:cubicBezTo>
                  <a:pt x="5826" y="1128"/>
                  <a:pt x="5838" y="1132"/>
                  <a:pt x="5850" y="1140"/>
                </a:cubicBezTo>
                <a:cubicBezTo>
                  <a:pt x="5809" y="1150"/>
                  <a:pt x="5768" y="1175"/>
                  <a:pt x="5718" y="1175"/>
                </a:cubicBezTo>
                <a:cubicBezTo>
                  <a:pt x="5713" y="1175"/>
                  <a:pt x="5708" y="1174"/>
                  <a:pt x="5703" y="1174"/>
                </a:cubicBezTo>
                <a:cubicBezTo>
                  <a:pt x="5741" y="1161"/>
                  <a:pt x="5777" y="1128"/>
                  <a:pt x="5814" y="1128"/>
                </a:cubicBezTo>
                <a:close/>
                <a:moveTo>
                  <a:pt x="10020" y="1157"/>
                </a:moveTo>
                <a:cubicBezTo>
                  <a:pt x="10026" y="1157"/>
                  <a:pt x="10032" y="1157"/>
                  <a:pt x="10032" y="1163"/>
                </a:cubicBezTo>
                <a:cubicBezTo>
                  <a:pt x="10044" y="1167"/>
                  <a:pt x="10056" y="1171"/>
                  <a:pt x="10068" y="1171"/>
                </a:cubicBezTo>
                <a:cubicBezTo>
                  <a:pt x="10073" y="1171"/>
                  <a:pt x="10078" y="1170"/>
                  <a:pt x="10083" y="1168"/>
                </a:cubicBezTo>
                <a:cubicBezTo>
                  <a:pt x="10100" y="1174"/>
                  <a:pt x="10111" y="1180"/>
                  <a:pt x="10128" y="1180"/>
                </a:cubicBezTo>
                <a:cubicBezTo>
                  <a:pt x="10114" y="1184"/>
                  <a:pt x="10099" y="1186"/>
                  <a:pt x="10086" y="1186"/>
                </a:cubicBezTo>
                <a:cubicBezTo>
                  <a:pt x="10066" y="1186"/>
                  <a:pt x="10048" y="1183"/>
                  <a:pt x="10032" y="1180"/>
                </a:cubicBezTo>
                <a:cubicBezTo>
                  <a:pt x="10026" y="1168"/>
                  <a:pt x="10026" y="1163"/>
                  <a:pt x="10020" y="1157"/>
                </a:cubicBezTo>
                <a:close/>
                <a:moveTo>
                  <a:pt x="5572" y="1151"/>
                </a:moveTo>
                <a:cubicBezTo>
                  <a:pt x="5579" y="1151"/>
                  <a:pt x="5585" y="1153"/>
                  <a:pt x="5589" y="1157"/>
                </a:cubicBezTo>
                <a:cubicBezTo>
                  <a:pt x="5597" y="1177"/>
                  <a:pt x="5576" y="1192"/>
                  <a:pt x="5555" y="1192"/>
                </a:cubicBezTo>
                <a:cubicBezTo>
                  <a:pt x="5547" y="1192"/>
                  <a:pt x="5539" y="1190"/>
                  <a:pt x="5532" y="1185"/>
                </a:cubicBezTo>
                <a:cubicBezTo>
                  <a:pt x="5524" y="1168"/>
                  <a:pt x="5551" y="1151"/>
                  <a:pt x="5572" y="1151"/>
                </a:cubicBezTo>
                <a:close/>
                <a:moveTo>
                  <a:pt x="9467" y="1190"/>
                </a:moveTo>
                <a:lnTo>
                  <a:pt x="9467" y="1190"/>
                </a:lnTo>
                <a:cubicBezTo>
                  <a:pt x="9468" y="1192"/>
                  <a:pt x="9469" y="1194"/>
                  <a:pt x="9470" y="1197"/>
                </a:cubicBezTo>
                <a:lnTo>
                  <a:pt x="9470" y="1191"/>
                </a:lnTo>
                <a:cubicBezTo>
                  <a:pt x="9469" y="1191"/>
                  <a:pt x="9468" y="1191"/>
                  <a:pt x="9467" y="1190"/>
                </a:cubicBezTo>
                <a:close/>
                <a:moveTo>
                  <a:pt x="10159" y="1184"/>
                </a:moveTo>
                <a:cubicBezTo>
                  <a:pt x="10245" y="1184"/>
                  <a:pt x="10331" y="1205"/>
                  <a:pt x="10412" y="1225"/>
                </a:cubicBezTo>
                <a:cubicBezTo>
                  <a:pt x="10399" y="1226"/>
                  <a:pt x="10387" y="1226"/>
                  <a:pt x="10375" y="1226"/>
                </a:cubicBezTo>
                <a:cubicBezTo>
                  <a:pt x="10291" y="1226"/>
                  <a:pt x="10207" y="1210"/>
                  <a:pt x="10128" y="1185"/>
                </a:cubicBezTo>
                <a:cubicBezTo>
                  <a:pt x="10138" y="1185"/>
                  <a:pt x="10149" y="1184"/>
                  <a:pt x="10159" y="1184"/>
                </a:cubicBezTo>
                <a:close/>
                <a:moveTo>
                  <a:pt x="8591" y="1236"/>
                </a:moveTo>
                <a:cubicBezTo>
                  <a:pt x="8596" y="1242"/>
                  <a:pt x="8608" y="1248"/>
                  <a:pt x="8619" y="1248"/>
                </a:cubicBezTo>
                <a:cubicBezTo>
                  <a:pt x="8608" y="1248"/>
                  <a:pt x="8596" y="1253"/>
                  <a:pt x="8585" y="1253"/>
                </a:cubicBezTo>
                <a:cubicBezTo>
                  <a:pt x="8585" y="1248"/>
                  <a:pt x="8585" y="1242"/>
                  <a:pt x="8591" y="1236"/>
                </a:cubicBezTo>
                <a:close/>
                <a:moveTo>
                  <a:pt x="8506" y="1259"/>
                </a:moveTo>
                <a:cubicBezTo>
                  <a:pt x="8494" y="1259"/>
                  <a:pt x="8489" y="1265"/>
                  <a:pt x="8477" y="1265"/>
                </a:cubicBezTo>
                <a:lnTo>
                  <a:pt x="8489" y="1259"/>
                </a:lnTo>
                <a:close/>
                <a:moveTo>
                  <a:pt x="9924" y="1163"/>
                </a:moveTo>
                <a:cubicBezTo>
                  <a:pt x="9952" y="1163"/>
                  <a:pt x="9981" y="1163"/>
                  <a:pt x="10015" y="1174"/>
                </a:cubicBezTo>
                <a:cubicBezTo>
                  <a:pt x="10009" y="1191"/>
                  <a:pt x="10009" y="1208"/>
                  <a:pt x="10009" y="1225"/>
                </a:cubicBezTo>
                <a:cubicBezTo>
                  <a:pt x="10043" y="1225"/>
                  <a:pt x="10083" y="1225"/>
                  <a:pt x="10117" y="1242"/>
                </a:cubicBezTo>
                <a:cubicBezTo>
                  <a:pt x="10123" y="1231"/>
                  <a:pt x="10128" y="1214"/>
                  <a:pt x="10128" y="1208"/>
                </a:cubicBezTo>
                <a:cubicBezTo>
                  <a:pt x="10128" y="1214"/>
                  <a:pt x="10128" y="1236"/>
                  <a:pt x="10128" y="1248"/>
                </a:cubicBezTo>
                <a:cubicBezTo>
                  <a:pt x="10179" y="1248"/>
                  <a:pt x="10230" y="1253"/>
                  <a:pt x="10276" y="1265"/>
                </a:cubicBezTo>
                <a:cubicBezTo>
                  <a:pt x="9981" y="1231"/>
                  <a:pt x="9680" y="1214"/>
                  <a:pt x="9374" y="1214"/>
                </a:cubicBezTo>
                <a:cubicBezTo>
                  <a:pt x="9243" y="1214"/>
                  <a:pt x="9118" y="1219"/>
                  <a:pt x="8988" y="1225"/>
                </a:cubicBezTo>
                <a:cubicBezTo>
                  <a:pt x="9022" y="1219"/>
                  <a:pt x="9050" y="1219"/>
                  <a:pt x="9084" y="1214"/>
                </a:cubicBezTo>
                <a:cubicBezTo>
                  <a:pt x="9084" y="1202"/>
                  <a:pt x="9090" y="1185"/>
                  <a:pt x="9090" y="1174"/>
                </a:cubicBezTo>
                <a:cubicBezTo>
                  <a:pt x="9096" y="1180"/>
                  <a:pt x="9101" y="1197"/>
                  <a:pt x="9107" y="1202"/>
                </a:cubicBezTo>
                <a:cubicBezTo>
                  <a:pt x="9193" y="1194"/>
                  <a:pt x="9276" y="1181"/>
                  <a:pt x="9359" y="1181"/>
                </a:cubicBezTo>
                <a:cubicBezTo>
                  <a:pt x="9395" y="1181"/>
                  <a:pt x="9431" y="1184"/>
                  <a:pt x="9467" y="1190"/>
                </a:cubicBezTo>
                <a:lnTo>
                  <a:pt x="9467" y="1190"/>
                </a:lnTo>
                <a:cubicBezTo>
                  <a:pt x="9464" y="1183"/>
                  <a:pt x="9463" y="1177"/>
                  <a:pt x="9459" y="1168"/>
                </a:cubicBezTo>
                <a:lnTo>
                  <a:pt x="9464" y="1168"/>
                </a:lnTo>
                <a:lnTo>
                  <a:pt x="9487" y="1191"/>
                </a:lnTo>
                <a:cubicBezTo>
                  <a:pt x="9532" y="1185"/>
                  <a:pt x="9578" y="1185"/>
                  <a:pt x="9623" y="1185"/>
                </a:cubicBezTo>
                <a:cubicBezTo>
                  <a:pt x="9623" y="1185"/>
                  <a:pt x="9623" y="1180"/>
                  <a:pt x="9623" y="1180"/>
                </a:cubicBezTo>
                <a:cubicBezTo>
                  <a:pt x="9714" y="1185"/>
                  <a:pt x="9805" y="1191"/>
                  <a:pt x="9896" y="1191"/>
                </a:cubicBezTo>
                <a:cubicBezTo>
                  <a:pt x="9930" y="1202"/>
                  <a:pt x="9964" y="1214"/>
                  <a:pt x="9998" y="1219"/>
                </a:cubicBezTo>
                <a:cubicBezTo>
                  <a:pt x="9992" y="1202"/>
                  <a:pt x="9981" y="1185"/>
                  <a:pt x="9975" y="1168"/>
                </a:cubicBezTo>
                <a:cubicBezTo>
                  <a:pt x="9958" y="1168"/>
                  <a:pt x="9941" y="1163"/>
                  <a:pt x="9924" y="1163"/>
                </a:cubicBezTo>
                <a:close/>
                <a:moveTo>
                  <a:pt x="12818" y="1185"/>
                </a:moveTo>
                <a:lnTo>
                  <a:pt x="12818" y="1185"/>
                </a:lnTo>
                <a:cubicBezTo>
                  <a:pt x="12863" y="1208"/>
                  <a:pt x="12937" y="1208"/>
                  <a:pt x="12948" y="1270"/>
                </a:cubicBezTo>
                <a:cubicBezTo>
                  <a:pt x="12903" y="1248"/>
                  <a:pt x="12852" y="1231"/>
                  <a:pt x="12818" y="1185"/>
                </a:cubicBezTo>
                <a:close/>
                <a:moveTo>
                  <a:pt x="8215" y="1238"/>
                </a:moveTo>
                <a:cubicBezTo>
                  <a:pt x="8225" y="1238"/>
                  <a:pt x="8233" y="1243"/>
                  <a:pt x="8233" y="1253"/>
                </a:cubicBezTo>
                <a:cubicBezTo>
                  <a:pt x="8230" y="1265"/>
                  <a:pt x="8218" y="1273"/>
                  <a:pt x="8207" y="1273"/>
                </a:cubicBezTo>
                <a:cubicBezTo>
                  <a:pt x="8197" y="1273"/>
                  <a:pt x="8188" y="1267"/>
                  <a:pt x="8188" y="1253"/>
                </a:cubicBezTo>
                <a:cubicBezTo>
                  <a:pt x="8191" y="1244"/>
                  <a:pt x="8204" y="1238"/>
                  <a:pt x="8215" y="1238"/>
                </a:cubicBezTo>
                <a:close/>
                <a:moveTo>
                  <a:pt x="8097" y="1304"/>
                </a:moveTo>
                <a:cubicBezTo>
                  <a:pt x="8097" y="1304"/>
                  <a:pt x="8097" y="1310"/>
                  <a:pt x="8103" y="1310"/>
                </a:cubicBezTo>
                <a:lnTo>
                  <a:pt x="8097" y="1310"/>
                </a:lnTo>
                <a:cubicBezTo>
                  <a:pt x="8097" y="1310"/>
                  <a:pt x="8097" y="1304"/>
                  <a:pt x="8097" y="1304"/>
                </a:cubicBezTo>
                <a:close/>
                <a:moveTo>
                  <a:pt x="13216" y="1332"/>
                </a:moveTo>
                <a:lnTo>
                  <a:pt x="13216" y="1332"/>
                </a:lnTo>
                <a:cubicBezTo>
                  <a:pt x="13216" y="1333"/>
                  <a:pt x="13215" y="1333"/>
                  <a:pt x="13215" y="1333"/>
                </a:cubicBezTo>
                <a:cubicBezTo>
                  <a:pt x="13216" y="1334"/>
                  <a:pt x="13217" y="1334"/>
                  <a:pt x="13218" y="1335"/>
                </a:cubicBezTo>
                <a:lnTo>
                  <a:pt x="13218" y="1335"/>
                </a:lnTo>
                <a:cubicBezTo>
                  <a:pt x="13217" y="1334"/>
                  <a:pt x="13217" y="1333"/>
                  <a:pt x="13216" y="1332"/>
                </a:cubicBezTo>
                <a:close/>
                <a:moveTo>
                  <a:pt x="10406" y="1236"/>
                </a:moveTo>
                <a:lnTo>
                  <a:pt x="10406" y="1236"/>
                </a:lnTo>
                <a:cubicBezTo>
                  <a:pt x="10599" y="1265"/>
                  <a:pt x="10792" y="1304"/>
                  <a:pt x="10979" y="1367"/>
                </a:cubicBezTo>
                <a:cubicBezTo>
                  <a:pt x="10923" y="1361"/>
                  <a:pt x="10866" y="1338"/>
                  <a:pt x="10803" y="1338"/>
                </a:cubicBezTo>
                <a:cubicBezTo>
                  <a:pt x="10792" y="1338"/>
                  <a:pt x="10781" y="1338"/>
                  <a:pt x="10769" y="1333"/>
                </a:cubicBezTo>
                <a:cubicBezTo>
                  <a:pt x="10769" y="1333"/>
                  <a:pt x="10769" y="1327"/>
                  <a:pt x="10764" y="1321"/>
                </a:cubicBezTo>
                <a:cubicBezTo>
                  <a:pt x="10645" y="1287"/>
                  <a:pt x="10520" y="1276"/>
                  <a:pt x="10406" y="1236"/>
                </a:cubicBezTo>
                <a:close/>
                <a:moveTo>
                  <a:pt x="12908" y="1163"/>
                </a:moveTo>
                <a:cubicBezTo>
                  <a:pt x="13008" y="1213"/>
                  <a:pt x="13146" y="1241"/>
                  <a:pt x="13216" y="1332"/>
                </a:cubicBezTo>
                <a:lnTo>
                  <a:pt x="13216" y="1332"/>
                </a:lnTo>
                <a:cubicBezTo>
                  <a:pt x="13222" y="1331"/>
                  <a:pt x="13227" y="1331"/>
                  <a:pt x="13233" y="1331"/>
                </a:cubicBezTo>
                <a:cubicBezTo>
                  <a:pt x="13278" y="1331"/>
                  <a:pt x="13320" y="1366"/>
                  <a:pt x="13345" y="1401"/>
                </a:cubicBezTo>
                <a:cubicBezTo>
                  <a:pt x="13301" y="1384"/>
                  <a:pt x="13257" y="1362"/>
                  <a:pt x="13218" y="1335"/>
                </a:cubicBezTo>
                <a:lnTo>
                  <a:pt x="13218" y="1335"/>
                </a:lnTo>
                <a:cubicBezTo>
                  <a:pt x="13219" y="1336"/>
                  <a:pt x="13220" y="1337"/>
                  <a:pt x="13220" y="1338"/>
                </a:cubicBezTo>
                <a:cubicBezTo>
                  <a:pt x="13118" y="1276"/>
                  <a:pt x="13016" y="1225"/>
                  <a:pt x="12903" y="1180"/>
                </a:cubicBezTo>
                <a:lnTo>
                  <a:pt x="12908" y="1163"/>
                </a:lnTo>
                <a:close/>
                <a:moveTo>
                  <a:pt x="11771" y="1387"/>
                </a:moveTo>
                <a:cubicBezTo>
                  <a:pt x="11784" y="1387"/>
                  <a:pt x="11789" y="1395"/>
                  <a:pt x="11785" y="1412"/>
                </a:cubicBezTo>
                <a:cubicBezTo>
                  <a:pt x="11778" y="1416"/>
                  <a:pt x="11772" y="1418"/>
                  <a:pt x="11767" y="1418"/>
                </a:cubicBezTo>
                <a:cubicBezTo>
                  <a:pt x="11757" y="1418"/>
                  <a:pt x="11753" y="1409"/>
                  <a:pt x="11757" y="1389"/>
                </a:cubicBezTo>
                <a:cubicBezTo>
                  <a:pt x="11762" y="1388"/>
                  <a:pt x="11767" y="1387"/>
                  <a:pt x="11771" y="1387"/>
                </a:cubicBezTo>
                <a:close/>
                <a:moveTo>
                  <a:pt x="5260" y="1310"/>
                </a:moveTo>
                <a:lnTo>
                  <a:pt x="5260" y="1310"/>
                </a:lnTo>
                <a:cubicBezTo>
                  <a:pt x="5220" y="1338"/>
                  <a:pt x="5181" y="1355"/>
                  <a:pt x="5135" y="1367"/>
                </a:cubicBezTo>
                <a:cubicBezTo>
                  <a:pt x="5124" y="1389"/>
                  <a:pt x="5101" y="1407"/>
                  <a:pt x="5107" y="1435"/>
                </a:cubicBezTo>
                <a:cubicBezTo>
                  <a:pt x="5152" y="1435"/>
                  <a:pt x="5192" y="1407"/>
                  <a:pt x="5232" y="1384"/>
                </a:cubicBezTo>
                <a:cubicBezTo>
                  <a:pt x="5232" y="1389"/>
                  <a:pt x="5232" y="1407"/>
                  <a:pt x="5232" y="1412"/>
                </a:cubicBezTo>
                <a:cubicBezTo>
                  <a:pt x="5215" y="1418"/>
                  <a:pt x="5192" y="1424"/>
                  <a:pt x="5175" y="1429"/>
                </a:cubicBezTo>
                <a:cubicBezTo>
                  <a:pt x="5175" y="1441"/>
                  <a:pt x="5181" y="1458"/>
                  <a:pt x="5181" y="1469"/>
                </a:cubicBezTo>
                <a:lnTo>
                  <a:pt x="5164" y="1446"/>
                </a:lnTo>
                <a:cubicBezTo>
                  <a:pt x="5101" y="1480"/>
                  <a:pt x="5033" y="1492"/>
                  <a:pt x="4982" y="1537"/>
                </a:cubicBezTo>
                <a:cubicBezTo>
                  <a:pt x="4982" y="1531"/>
                  <a:pt x="4976" y="1526"/>
                  <a:pt x="4976" y="1526"/>
                </a:cubicBezTo>
                <a:cubicBezTo>
                  <a:pt x="5022" y="1497"/>
                  <a:pt x="5062" y="1469"/>
                  <a:pt x="5107" y="1441"/>
                </a:cubicBezTo>
                <a:cubicBezTo>
                  <a:pt x="5101" y="1429"/>
                  <a:pt x="5101" y="1407"/>
                  <a:pt x="5096" y="1395"/>
                </a:cubicBezTo>
                <a:cubicBezTo>
                  <a:pt x="5084" y="1401"/>
                  <a:pt x="5056" y="1412"/>
                  <a:pt x="5039" y="1418"/>
                </a:cubicBezTo>
                <a:cubicBezTo>
                  <a:pt x="5101" y="1367"/>
                  <a:pt x="5181" y="1321"/>
                  <a:pt x="5260" y="1310"/>
                </a:cubicBezTo>
                <a:close/>
                <a:moveTo>
                  <a:pt x="4541" y="1585"/>
                </a:moveTo>
                <a:cubicBezTo>
                  <a:pt x="4548" y="1585"/>
                  <a:pt x="4555" y="1586"/>
                  <a:pt x="4562" y="1588"/>
                </a:cubicBezTo>
                <a:cubicBezTo>
                  <a:pt x="4523" y="1616"/>
                  <a:pt x="4483" y="1639"/>
                  <a:pt x="4443" y="1668"/>
                </a:cubicBezTo>
                <a:cubicBezTo>
                  <a:pt x="4437" y="1662"/>
                  <a:pt x="4432" y="1650"/>
                  <a:pt x="4426" y="1645"/>
                </a:cubicBezTo>
                <a:cubicBezTo>
                  <a:pt x="4466" y="1630"/>
                  <a:pt x="4497" y="1585"/>
                  <a:pt x="4541" y="1585"/>
                </a:cubicBezTo>
                <a:close/>
                <a:moveTo>
                  <a:pt x="12767" y="924"/>
                </a:moveTo>
                <a:cubicBezTo>
                  <a:pt x="12833" y="924"/>
                  <a:pt x="12892" y="996"/>
                  <a:pt x="12959" y="996"/>
                </a:cubicBezTo>
                <a:cubicBezTo>
                  <a:pt x="12972" y="996"/>
                  <a:pt x="12985" y="993"/>
                  <a:pt x="12999" y="987"/>
                </a:cubicBezTo>
                <a:lnTo>
                  <a:pt x="12999" y="987"/>
                </a:lnTo>
                <a:cubicBezTo>
                  <a:pt x="12994" y="992"/>
                  <a:pt x="12988" y="1009"/>
                  <a:pt x="12982" y="1015"/>
                </a:cubicBezTo>
                <a:cubicBezTo>
                  <a:pt x="13158" y="1117"/>
                  <a:pt x="13345" y="1191"/>
                  <a:pt x="13521" y="1293"/>
                </a:cubicBezTo>
                <a:cubicBezTo>
                  <a:pt x="13533" y="1282"/>
                  <a:pt x="13544" y="1276"/>
                  <a:pt x="13555" y="1270"/>
                </a:cubicBezTo>
                <a:lnTo>
                  <a:pt x="13555" y="1270"/>
                </a:lnTo>
                <a:cubicBezTo>
                  <a:pt x="13555" y="1276"/>
                  <a:pt x="13550" y="1293"/>
                  <a:pt x="13550" y="1299"/>
                </a:cubicBezTo>
                <a:cubicBezTo>
                  <a:pt x="13640" y="1333"/>
                  <a:pt x="13708" y="1429"/>
                  <a:pt x="13811" y="1441"/>
                </a:cubicBezTo>
                <a:cubicBezTo>
                  <a:pt x="13839" y="1520"/>
                  <a:pt x="13947" y="1526"/>
                  <a:pt x="14003" y="1588"/>
                </a:cubicBezTo>
                <a:cubicBezTo>
                  <a:pt x="14043" y="1616"/>
                  <a:pt x="14106" y="1622"/>
                  <a:pt x="14111" y="1685"/>
                </a:cubicBezTo>
                <a:lnTo>
                  <a:pt x="14066" y="1685"/>
                </a:lnTo>
                <a:cubicBezTo>
                  <a:pt x="14038" y="1639"/>
                  <a:pt x="13986" y="1628"/>
                  <a:pt x="13941" y="1611"/>
                </a:cubicBezTo>
                <a:cubicBezTo>
                  <a:pt x="13941" y="1622"/>
                  <a:pt x="13941" y="1650"/>
                  <a:pt x="13941" y="1662"/>
                </a:cubicBezTo>
                <a:cubicBezTo>
                  <a:pt x="13930" y="1650"/>
                  <a:pt x="13913" y="1639"/>
                  <a:pt x="13901" y="1628"/>
                </a:cubicBezTo>
                <a:cubicBezTo>
                  <a:pt x="13850" y="1616"/>
                  <a:pt x="13850" y="1543"/>
                  <a:pt x="13799" y="1531"/>
                </a:cubicBezTo>
                <a:cubicBezTo>
                  <a:pt x="13788" y="1537"/>
                  <a:pt x="13777" y="1543"/>
                  <a:pt x="13765" y="1548"/>
                </a:cubicBezTo>
                <a:cubicBezTo>
                  <a:pt x="13640" y="1475"/>
                  <a:pt x="13527" y="1384"/>
                  <a:pt x="13385" y="1338"/>
                </a:cubicBezTo>
                <a:cubicBezTo>
                  <a:pt x="13391" y="1327"/>
                  <a:pt x="13402" y="1310"/>
                  <a:pt x="13408" y="1299"/>
                </a:cubicBezTo>
                <a:cubicBezTo>
                  <a:pt x="13396" y="1287"/>
                  <a:pt x="13368" y="1265"/>
                  <a:pt x="13351" y="1253"/>
                </a:cubicBezTo>
                <a:cubicBezTo>
                  <a:pt x="13340" y="1259"/>
                  <a:pt x="13323" y="1270"/>
                  <a:pt x="13311" y="1276"/>
                </a:cubicBezTo>
                <a:lnTo>
                  <a:pt x="13340" y="1299"/>
                </a:lnTo>
                <a:cubicBezTo>
                  <a:pt x="13328" y="1293"/>
                  <a:pt x="13294" y="1287"/>
                  <a:pt x="13283" y="1282"/>
                </a:cubicBezTo>
                <a:lnTo>
                  <a:pt x="13317" y="1270"/>
                </a:lnTo>
                <a:cubicBezTo>
                  <a:pt x="13317" y="1259"/>
                  <a:pt x="13311" y="1242"/>
                  <a:pt x="13311" y="1231"/>
                </a:cubicBezTo>
                <a:cubicBezTo>
                  <a:pt x="13283" y="1219"/>
                  <a:pt x="13255" y="1208"/>
                  <a:pt x="13226" y="1197"/>
                </a:cubicBezTo>
                <a:lnTo>
                  <a:pt x="13215" y="1214"/>
                </a:lnTo>
                <a:cubicBezTo>
                  <a:pt x="13237" y="1231"/>
                  <a:pt x="13260" y="1248"/>
                  <a:pt x="13272" y="1276"/>
                </a:cubicBezTo>
                <a:cubicBezTo>
                  <a:pt x="13255" y="1248"/>
                  <a:pt x="13220" y="1236"/>
                  <a:pt x="13192" y="1236"/>
                </a:cubicBezTo>
                <a:cubicBezTo>
                  <a:pt x="13203" y="1219"/>
                  <a:pt x="13209" y="1202"/>
                  <a:pt x="13220" y="1185"/>
                </a:cubicBezTo>
                <a:cubicBezTo>
                  <a:pt x="13192" y="1174"/>
                  <a:pt x="13164" y="1157"/>
                  <a:pt x="13135" y="1146"/>
                </a:cubicBezTo>
                <a:lnTo>
                  <a:pt x="13135" y="1146"/>
                </a:lnTo>
                <a:cubicBezTo>
                  <a:pt x="13152" y="1163"/>
                  <a:pt x="13181" y="1197"/>
                  <a:pt x="13198" y="1214"/>
                </a:cubicBezTo>
                <a:cubicBezTo>
                  <a:pt x="13169" y="1214"/>
                  <a:pt x="13152" y="1202"/>
                  <a:pt x="13135" y="1180"/>
                </a:cubicBezTo>
                <a:cubicBezTo>
                  <a:pt x="13073" y="1168"/>
                  <a:pt x="13028" y="1134"/>
                  <a:pt x="12976" y="1111"/>
                </a:cubicBezTo>
                <a:lnTo>
                  <a:pt x="12982" y="1077"/>
                </a:lnTo>
                <a:lnTo>
                  <a:pt x="12982" y="1077"/>
                </a:lnTo>
                <a:cubicBezTo>
                  <a:pt x="12965" y="1083"/>
                  <a:pt x="12942" y="1094"/>
                  <a:pt x="12931" y="1100"/>
                </a:cubicBezTo>
                <a:cubicBezTo>
                  <a:pt x="12931" y="1083"/>
                  <a:pt x="12937" y="1066"/>
                  <a:pt x="12937" y="1049"/>
                </a:cubicBezTo>
                <a:lnTo>
                  <a:pt x="12937" y="1049"/>
                </a:lnTo>
                <a:cubicBezTo>
                  <a:pt x="12914" y="1055"/>
                  <a:pt x="12891" y="1060"/>
                  <a:pt x="12869" y="1066"/>
                </a:cubicBezTo>
                <a:cubicBezTo>
                  <a:pt x="12852" y="1055"/>
                  <a:pt x="12835" y="1043"/>
                  <a:pt x="12823" y="1032"/>
                </a:cubicBezTo>
                <a:cubicBezTo>
                  <a:pt x="12846" y="1032"/>
                  <a:pt x="12874" y="1032"/>
                  <a:pt x="12897" y="1021"/>
                </a:cubicBezTo>
                <a:cubicBezTo>
                  <a:pt x="12886" y="1015"/>
                  <a:pt x="12852" y="1009"/>
                  <a:pt x="12835" y="1004"/>
                </a:cubicBezTo>
                <a:cubicBezTo>
                  <a:pt x="12840" y="992"/>
                  <a:pt x="12852" y="975"/>
                  <a:pt x="12852" y="964"/>
                </a:cubicBezTo>
                <a:lnTo>
                  <a:pt x="12852" y="964"/>
                </a:lnTo>
                <a:cubicBezTo>
                  <a:pt x="12840" y="970"/>
                  <a:pt x="12818" y="987"/>
                  <a:pt x="12806" y="992"/>
                </a:cubicBezTo>
                <a:cubicBezTo>
                  <a:pt x="12789" y="975"/>
                  <a:pt x="12721" y="953"/>
                  <a:pt x="12767" y="930"/>
                </a:cubicBezTo>
                <a:lnTo>
                  <a:pt x="12767" y="924"/>
                </a:lnTo>
                <a:close/>
                <a:moveTo>
                  <a:pt x="5033" y="1412"/>
                </a:moveTo>
                <a:cubicBezTo>
                  <a:pt x="5005" y="1452"/>
                  <a:pt x="4954" y="1452"/>
                  <a:pt x="4925" y="1486"/>
                </a:cubicBezTo>
                <a:cubicBezTo>
                  <a:pt x="4636" y="1611"/>
                  <a:pt x="4381" y="1832"/>
                  <a:pt x="4097" y="1951"/>
                </a:cubicBezTo>
                <a:cubicBezTo>
                  <a:pt x="4188" y="1866"/>
                  <a:pt x="4301" y="1821"/>
                  <a:pt x="4398" y="1753"/>
                </a:cubicBezTo>
                <a:cubicBezTo>
                  <a:pt x="4398" y="1747"/>
                  <a:pt x="4386" y="1741"/>
                  <a:pt x="4381" y="1736"/>
                </a:cubicBezTo>
                <a:lnTo>
                  <a:pt x="4381" y="1736"/>
                </a:lnTo>
                <a:cubicBezTo>
                  <a:pt x="4398" y="1741"/>
                  <a:pt x="4409" y="1741"/>
                  <a:pt x="4420" y="1741"/>
                </a:cubicBezTo>
                <a:cubicBezTo>
                  <a:pt x="4568" y="1656"/>
                  <a:pt x="4704" y="1560"/>
                  <a:pt x="4863" y="1492"/>
                </a:cubicBezTo>
                <a:cubicBezTo>
                  <a:pt x="4863" y="1492"/>
                  <a:pt x="4852" y="1480"/>
                  <a:pt x="4846" y="1475"/>
                </a:cubicBezTo>
                <a:lnTo>
                  <a:pt x="4846" y="1475"/>
                </a:lnTo>
                <a:cubicBezTo>
                  <a:pt x="4854" y="1477"/>
                  <a:pt x="4862" y="1478"/>
                  <a:pt x="4870" y="1478"/>
                </a:cubicBezTo>
                <a:cubicBezTo>
                  <a:pt x="4927" y="1478"/>
                  <a:pt x="4978" y="1427"/>
                  <a:pt x="5033" y="1412"/>
                </a:cubicBezTo>
                <a:close/>
                <a:moveTo>
                  <a:pt x="4018" y="1900"/>
                </a:moveTo>
                <a:cubicBezTo>
                  <a:pt x="3989" y="1900"/>
                  <a:pt x="3961" y="1906"/>
                  <a:pt x="3932" y="1906"/>
                </a:cubicBezTo>
                <a:cubicBezTo>
                  <a:pt x="3927" y="1923"/>
                  <a:pt x="3921" y="1946"/>
                  <a:pt x="3921" y="1963"/>
                </a:cubicBezTo>
                <a:cubicBezTo>
                  <a:pt x="3961" y="1951"/>
                  <a:pt x="4001" y="1940"/>
                  <a:pt x="4018" y="1900"/>
                </a:cubicBezTo>
                <a:close/>
                <a:moveTo>
                  <a:pt x="13385" y="1389"/>
                </a:moveTo>
                <a:cubicBezTo>
                  <a:pt x="13674" y="1554"/>
                  <a:pt x="13947" y="1724"/>
                  <a:pt x="14219" y="1906"/>
                </a:cubicBezTo>
                <a:cubicBezTo>
                  <a:pt x="14253" y="1929"/>
                  <a:pt x="14293" y="1940"/>
                  <a:pt x="14298" y="1980"/>
                </a:cubicBezTo>
                <a:cubicBezTo>
                  <a:pt x="14117" y="1838"/>
                  <a:pt x="13913" y="1741"/>
                  <a:pt x="13725" y="1605"/>
                </a:cubicBezTo>
                <a:cubicBezTo>
                  <a:pt x="13708" y="1616"/>
                  <a:pt x="13691" y="1622"/>
                  <a:pt x="13680" y="1628"/>
                </a:cubicBezTo>
                <a:cubicBezTo>
                  <a:pt x="13697" y="1645"/>
                  <a:pt x="13714" y="1662"/>
                  <a:pt x="13731" y="1679"/>
                </a:cubicBezTo>
                <a:lnTo>
                  <a:pt x="13731" y="1690"/>
                </a:lnTo>
                <a:cubicBezTo>
                  <a:pt x="13691" y="1668"/>
                  <a:pt x="13652" y="1650"/>
                  <a:pt x="13612" y="1628"/>
                </a:cubicBezTo>
                <a:cubicBezTo>
                  <a:pt x="13612" y="1622"/>
                  <a:pt x="13618" y="1611"/>
                  <a:pt x="13618" y="1605"/>
                </a:cubicBezTo>
                <a:cubicBezTo>
                  <a:pt x="13635" y="1616"/>
                  <a:pt x="13657" y="1628"/>
                  <a:pt x="13674" y="1633"/>
                </a:cubicBezTo>
                <a:cubicBezTo>
                  <a:pt x="13680" y="1622"/>
                  <a:pt x="13686" y="1605"/>
                  <a:pt x="13686" y="1594"/>
                </a:cubicBezTo>
                <a:cubicBezTo>
                  <a:pt x="13589" y="1520"/>
                  <a:pt x="13481" y="1469"/>
                  <a:pt x="13374" y="1412"/>
                </a:cubicBezTo>
                <a:cubicBezTo>
                  <a:pt x="13379" y="1407"/>
                  <a:pt x="13385" y="1395"/>
                  <a:pt x="13385" y="1389"/>
                </a:cubicBezTo>
                <a:close/>
                <a:moveTo>
                  <a:pt x="4083" y="1949"/>
                </a:moveTo>
                <a:cubicBezTo>
                  <a:pt x="4092" y="1949"/>
                  <a:pt x="4099" y="1957"/>
                  <a:pt x="4103" y="1974"/>
                </a:cubicBezTo>
                <a:cubicBezTo>
                  <a:pt x="4096" y="1983"/>
                  <a:pt x="4088" y="1988"/>
                  <a:pt x="4082" y="1988"/>
                </a:cubicBezTo>
                <a:cubicBezTo>
                  <a:pt x="4073" y="1988"/>
                  <a:pt x="4066" y="1979"/>
                  <a:pt x="4063" y="1963"/>
                </a:cubicBezTo>
                <a:cubicBezTo>
                  <a:pt x="4070" y="1953"/>
                  <a:pt x="4077" y="1949"/>
                  <a:pt x="4083" y="1949"/>
                </a:cubicBezTo>
                <a:close/>
                <a:moveTo>
                  <a:pt x="5161" y="2073"/>
                </a:moveTo>
                <a:cubicBezTo>
                  <a:pt x="5167" y="2073"/>
                  <a:pt x="5173" y="2077"/>
                  <a:pt x="5181" y="2087"/>
                </a:cubicBezTo>
                <a:cubicBezTo>
                  <a:pt x="5174" y="2100"/>
                  <a:pt x="5168" y="2107"/>
                  <a:pt x="5161" y="2107"/>
                </a:cubicBezTo>
                <a:cubicBezTo>
                  <a:pt x="5155" y="2107"/>
                  <a:pt x="5148" y="2103"/>
                  <a:pt x="5141" y="2093"/>
                </a:cubicBezTo>
                <a:cubicBezTo>
                  <a:pt x="5147" y="2080"/>
                  <a:pt x="5154" y="2073"/>
                  <a:pt x="5161" y="2073"/>
                </a:cubicBezTo>
                <a:close/>
                <a:moveTo>
                  <a:pt x="4267" y="1934"/>
                </a:moveTo>
                <a:cubicBezTo>
                  <a:pt x="4250" y="1963"/>
                  <a:pt x="4159" y="1974"/>
                  <a:pt x="4205" y="2019"/>
                </a:cubicBezTo>
                <a:cubicBezTo>
                  <a:pt x="4193" y="2014"/>
                  <a:pt x="4182" y="2008"/>
                  <a:pt x="4171" y="2002"/>
                </a:cubicBezTo>
                <a:cubicBezTo>
                  <a:pt x="4108" y="2059"/>
                  <a:pt x="4035" y="2104"/>
                  <a:pt x="3949" y="2127"/>
                </a:cubicBezTo>
                <a:cubicBezTo>
                  <a:pt x="4035" y="2070"/>
                  <a:pt x="4125" y="2025"/>
                  <a:pt x="4205" y="1957"/>
                </a:cubicBezTo>
                <a:cubicBezTo>
                  <a:pt x="4222" y="1940"/>
                  <a:pt x="4245" y="1934"/>
                  <a:pt x="4267" y="1934"/>
                </a:cubicBezTo>
                <a:close/>
                <a:moveTo>
                  <a:pt x="14304" y="1974"/>
                </a:moveTo>
                <a:lnTo>
                  <a:pt x="14304" y="1974"/>
                </a:lnTo>
                <a:cubicBezTo>
                  <a:pt x="14406" y="2025"/>
                  <a:pt x="14497" y="2104"/>
                  <a:pt x="14588" y="2161"/>
                </a:cubicBezTo>
                <a:cubicBezTo>
                  <a:pt x="14480" y="2127"/>
                  <a:pt x="14395" y="2042"/>
                  <a:pt x="14304" y="1974"/>
                </a:cubicBezTo>
                <a:close/>
                <a:moveTo>
                  <a:pt x="4057" y="1980"/>
                </a:moveTo>
                <a:cubicBezTo>
                  <a:pt x="4040" y="2019"/>
                  <a:pt x="3995" y="2042"/>
                  <a:pt x="3961" y="2065"/>
                </a:cubicBezTo>
                <a:cubicBezTo>
                  <a:pt x="3893" y="2110"/>
                  <a:pt x="3836" y="2167"/>
                  <a:pt x="3757" y="2190"/>
                </a:cubicBezTo>
                <a:cubicBezTo>
                  <a:pt x="3836" y="2099"/>
                  <a:pt x="3955" y="2042"/>
                  <a:pt x="4057" y="1980"/>
                </a:cubicBezTo>
                <a:close/>
                <a:moveTo>
                  <a:pt x="14616" y="2256"/>
                </a:moveTo>
                <a:cubicBezTo>
                  <a:pt x="14630" y="2256"/>
                  <a:pt x="14649" y="2279"/>
                  <a:pt x="14645" y="2292"/>
                </a:cubicBezTo>
                <a:cubicBezTo>
                  <a:pt x="14640" y="2298"/>
                  <a:pt x="14635" y="2300"/>
                  <a:pt x="14630" y="2300"/>
                </a:cubicBezTo>
                <a:cubicBezTo>
                  <a:pt x="14615" y="2300"/>
                  <a:pt x="14601" y="2280"/>
                  <a:pt x="14605" y="2263"/>
                </a:cubicBezTo>
                <a:cubicBezTo>
                  <a:pt x="14608" y="2258"/>
                  <a:pt x="14612" y="2256"/>
                  <a:pt x="14616" y="2256"/>
                </a:cubicBezTo>
                <a:close/>
                <a:moveTo>
                  <a:pt x="14594" y="2172"/>
                </a:moveTo>
                <a:lnTo>
                  <a:pt x="14594" y="2172"/>
                </a:lnTo>
                <a:cubicBezTo>
                  <a:pt x="14718" y="2258"/>
                  <a:pt x="14832" y="2354"/>
                  <a:pt x="14945" y="2450"/>
                </a:cubicBezTo>
                <a:cubicBezTo>
                  <a:pt x="14809" y="2388"/>
                  <a:pt x="14696" y="2280"/>
                  <a:pt x="14594" y="2172"/>
                </a:cubicBezTo>
                <a:close/>
                <a:moveTo>
                  <a:pt x="13918" y="2465"/>
                </a:moveTo>
                <a:cubicBezTo>
                  <a:pt x="13939" y="2465"/>
                  <a:pt x="13961" y="2488"/>
                  <a:pt x="13947" y="2507"/>
                </a:cubicBezTo>
                <a:cubicBezTo>
                  <a:pt x="13944" y="2509"/>
                  <a:pt x="13940" y="2510"/>
                  <a:pt x="13937" y="2510"/>
                </a:cubicBezTo>
                <a:cubicBezTo>
                  <a:pt x="13916" y="2510"/>
                  <a:pt x="13892" y="2482"/>
                  <a:pt x="13907" y="2468"/>
                </a:cubicBezTo>
                <a:cubicBezTo>
                  <a:pt x="13911" y="2466"/>
                  <a:pt x="13914" y="2465"/>
                  <a:pt x="13918" y="2465"/>
                </a:cubicBezTo>
                <a:close/>
                <a:moveTo>
                  <a:pt x="3098" y="2530"/>
                </a:moveTo>
                <a:lnTo>
                  <a:pt x="3098" y="2530"/>
                </a:lnTo>
                <a:cubicBezTo>
                  <a:pt x="3097" y="2532"/>
                  <a:pt x="3097" y="2534"/>
                  <a:pt x="3096" y="2537"/>
                </a:cubicBezTo>
                <a:lnTo>
                  <a:pt x="3096" y="2537"/>
                </a:lnTo>
                <a:cubicBezTo>
                  <a:pt x="3097" y="2535"/>
                  <a:pt x="3098" y="2532"/>
                  <a:pt x="3098" y="2530"/>
                </a:cubicBezTo>
                <a:close/>
                <a:moveTo>
                  <a:pt x="3490" y="2479"/>
                </a:moveTo>
                <a:cubicBezTo>
                  <a:pt x="3490" y="2496"/>
                  <a:pt x="3490" y="2519"/>
                  <a:pt x="3490" y="2536"/>
                </a:cubicBezTo>
                <a:cubicBezTo>
                  <a:pt x="3479" y="2530"/>
                  <a:pt x="3467" y="2524"/>
                  <a:pt x="3450" y="2513"/>
                </a:cubicBezTo>
                <a:cubicBezTo>
                  <a:pt x="3433" y="2530"/>
                  <a:pt x="3422" y="2547"/>
                  <a:pt x="3405" y="2564"/>
                </a:cubicBezTo>
                <a:lnTo>
                  <a:pt x="3393" y="2541"/>
                </a:lnTo>
                <a:cubicBezTo>
                  <a:pt x="3427" y="2524"/>
                  <a:pt x="3462" y="2502"/>
                  <a:pt x="3490" y="2479"/>
                </a:cubicBezTo>
                <a:close/>
                <a:moveTo>
                  <a:pt x="15025" y="2591"/>
                </a:moveTo>
                <a:cubicBezTo>
                  <a:pt x="15033" y="2591"/>
                  <a:pt x="15038" y="2598"/>
                  <a:pt x="15042" y="2615"/>
                </a:cubicBezTo>
                <a:cubicBezTo>
                  <a:pt x="15035" y="2621"/>
                  <a:pt x="15030" y="2625"/>
                  <a:pt x="15025" y="2625"/>
                </a:cubicBezTo>
                <a:cubicBezTo>
                  <a:pt x="15017" y="2625"/>
                  <a:pt x="15011" y="2616"/>
                  <a:pt x="15008" y="2598"/>
                </a:cubicBezTo>
                <a:cubicBezTo>
                  <a:pt x="15014" y="2594"/>
                  <a:pt x="15020" y="2591"/>
                  <a:pt x="15025" y="2591"/>
                </a:cubicBezTo>
                <a:close/>
                <a:moveTo>
                  <a:pt x="3342" y="2598"/>
                </a:moveTo>
                <a:cubicBezTo>
                  <a:pt x="3348" y="2604"/>
                  <a:pt x="3365" y="2621"/>
                  <a:pt x="3371" y="2632"/>
                </a:cubicBezTo>
                <a:cubicBezTo>
                  <a:pt x="3365" y="2626"/>
                  <a:pt x="3342" y="2621"/>
                  <a:pt x="3331" y="2621"/>
                </a:cubicBezTo>
                <a:cubicBezTo>
                  <a:pt x="3325" y="2632"/>
                  <a:pt x="3314" y="2660"/>
                  <a:pt x="3308" y="2672"/>
                </a:cubicBezTo>
                <a:cubicBezTo>
                  <a:pt x="3297" y="2638"/>
                  <a:pt x="3303" y="2609"/>
                  <a:pt x="3342" y="2598"/>
                </a:cubicBezTo>
                <a:close/>
                <a:moveTo>
                  <a:pt x="15111" y="2667"/>
                </a:moveTo>
                <a:cubicBezTo>
                  <a:pt x="15128" y="2667"/>
                  <a:pt x="15141" y="2692"/>
                  <a:pt x="15127" y="2706"/>
                </a:cubicBezTo>
                <a:cubicBezTo>
                  <a:pt x="15123" y="2709"/>
                  <a:pt x="15118" y="2710"/>
                  <a:pt x="15114" y="2710"/>
                </a:cubicBezTo>
                <a:cubicBezTo>
                  <a:pt x="15097" y="2710"/>
                  <a:pt x="15085" y="2686"/>
                  <a:pt x="15099" y="2672"/>
                </a:cubicBezTo>
                <a:cubicBezTo>
                  <a:pt x="15103" y="2669"/>
                  <a:pt x="15107" y="2667"/>
                  <a:pt x="15111" y="2667"/>
                </a:cubicBezTo>
                <a:close/>
                <a:moveTo>
                  <a:pt x="3741" y="2688"/>
                </a:moveTo>
                <a:cubicBezTo>
                  <a:pt x="3746" y="2688"/>
                  <a:pt x="3751" y="2692"/>
                  <a:pt x="3757" y="2700"/>
                </a:cubicBezTo>
                <a:cubicBezTo>
                  <a:pt x="3754" y="2715"/>
                  <a:pt x="3747" y="2722"/>
                  <a:pt x="3741" y="2722"/>
                </a:cubicBezTo>
                <a:cubicBezTo>
                  <a:pt x="3734" y="2722"/>
                  <a:pt x="3728" y="2717"/>
                  <a:pt x="3723" y="2706"/>
                </a:cubicBezTo>
                <a:cubicBezTo>
                  <a:pt x="3729" y="2694"/>
                  <a:pt x="3735" y="2688"/>
                  <a:pt x="3741" y="2688"/>
                </a:cubicBezTo>
                <a:close/>
                <a:moveTo>
                  <a:pt x="14236" y="2683"/>
                </a:moveTo>
                <a:cubicBezTo>
                  <a:pt x="14276" y="2711"/>
                  <a:pt x="14316" y="2746"/>
                  <a:pt x="14355" y="2774"/>
                </a:cubicBezTo>
                <a:cubicBezTo>
                  <a:pt x="14310" y="2751"/>
                  <a:pt x="14247" y="2734"/>
                  <a:pt x="14236" y="2683"/>
                </a:cubicBezTo>
                <a:close/>
                <a:moveTo>
                  <a:pt x="15156" y="2721"/>
                </a:moveTo>
                <a:cubicBezTo>
                  <a:pt x="15187" y="2737"/>
                  <a:pt x="15214" y="2758"/>
                  <a:pt x="15240" y="2774"/>
                </a:cubicBezTo>
                <a:cubicBezTo>
                  <a:pt x="15240" y="2780"/>
                  <a:pt x="15229" y="2791"/>
                  <a:pt x="15229" y="2797"/>
                </a:cubicBezTo>
                <a:cubicBezTo>
                  <a:pt x="15196" y="2780"/>
                  <a:pt x="15168" y="2758"/>
                  <a:pt x="15156" y="2721"/>
                </a:cubicBezTo>
                <a:close/>
                <a:moveTo>
                  <a:pt x="4125" y="2740"/>
                </a:moveTo>
                <a:lnTo>
                  <a:pt x="4125" y="2740"/>
                </a:lnTo>
                <a:cubicBezTo>
                  <a:pt x="4091" y="2763"/>
                  <a:pt x="4063" y="2791"/>
                  <a:pt x="4029" y="2819"/>
                </a:cubicBezTo>
                <a:cubicBezTo>
                  <a:pt x="4023" y="2814"/>
                  <a:pt x="4018" y="2808"/>
                  <a:pt x="4012" y="2802"/>
                </a:cubicBezTo>
                <a:cubicBezTo>
                  <a:pt x="4052" y="2780"/>
                  <a:pt x="4086" y="2763"/>
                  <a:pt x="4125" y="2740"/>
                </a:cubicBezTo>
                <a:close/>
                <a:moveTo>
                  <a:pt x="3274" y="2638"/>
                </a:moveTo>
                <a:lnTo>
                  <a:pt x="3274" y="2638"/>
                </a:lnTo>
                <a:cubicBezTo>
                  <a:pt x="3286" y="2660"/>
                  <a:pt x="3269" y="2677"/>
                  <a:pt x="3257" y="2694"/>
                </a:cubicBezTo>
                <a:cubicBezTo>
                  <a:pt x="3257" y="2706"/>
                  <a:pt x="3263" y="2717"/>
                  <a:pt x="3269" y="2729"/>
                </a:cubicBezTo>
                <a:cubicBezTo>
                  <a:pt x="3252" y="2729"/>
                  <a:pt x="3229" y="2723"/>
                  <a:pt x="3218" y="2723"/>
                </a:cubicBezTo>
                <a:cubicBezTo>
                  <a:pt x="3223" y="2729"/>
                  <a:pt x="3229" y="2746"/>
                  <a:pt x="3235" y="2751"/>
                </a:cubicBezTo>
                <a:cubicBezTo>
                  <a:pt x="3222" y="2745"/>
                  <a:pt x="3211" y="2743"/>
                  <a:pt x="3202" y="2743"/>
                </a:cubicBezTo>
                <a:cubicBezTo>
                  <a:pt x="3168" y="2743"/>
                  <a:pt x="3166" y="2780"/>
                  <a:pt x="3206" y="2802"/>
                </a:cubicBezTo>
                <a:cubicBezTo>
                  <a:pt x="3201" y="2808"/>
                  <a:pt x="3189" y="2819"/>
                  <a:pt x="3184" y="2825"/>
                </a:cubicBezTo>
                <a:cubicBezTo>
                  <a:pt x="3172" y="2802"/>
                  <a:pt x="3166" y="2785"/>
                  <a:pt x="3155" y="2768"/>
                </a:cubicBezTo>
                <a:cubicBezTo>
                  <a:pt x="3138" y="2791"/>
                  <a:pt x="3121" y="2797"/>
                  <a:pt x="3093" y="2797"/>
                </a:cubicBezTo>
                <a:cubicBezTo>
                  <a:pt x="3161" y="2746"/>
                  <a:pt x="3212" y="2683"/>
                  <a:pt x="3274" y="2638"/>
                </a:cubicBezTo>
                <a:close/>
                <a:moveTo>
                  <a:pt x="15266" y="2811"/>
                </a:moveTo>
                <a:cubicBezTo>
                  <a:pt x="15282" y="2811"/>
                  <a:pt x="15301" y="2834"/>
                  <a:pt x="15291" y="2853"/>
                </a:cubicBezTo>
                <a:cubicBezTo>
                  <a:pt x="15289" y="2854"/>
                  <a:pt x="15287" y="2854"/>
                  <a:pt x="15285" y="2854"/>
                </a:cubicBezTo>
                <a:cubicBezTo>
                  <a:pt x="15264" y="2854"/>
                  <a:pt x="15242" y="2829"/>
                  <a:pt x="15257" y="2814"/>
                </a:cubicBezTo>
                <a:cubicBezTo>
                  <a:pt x="15260" y="2812"/>
                  <a:pt x="15263" y="2811"/>
                  <a:pt x="15266" y="2811"/>
                </a:cubicBezTo>
                <a:close/>
                <a:moveTo>
                  <a:pt x="3519" y="2871"/>
                </a:moveTo>
                <a:cubicBezTo>
                  <a:pt x="3524" y="2871"/>
                  <a:pt x="3527" y="2873"/>
                  <a:pt x="3530" y="2876"/>
                </a:cubicBezTo>
                <a:cubicBezTo>
                  <a:pt x="3524" y="2899"/>
                  <a:pt x="3496" y="2916"/>
                  <a:pt x="3473" y="2916"/>
                </a:cubicBezTo>
                <a:cubicBezTo>
                  <a:pt x="3464" y="2897"/>
                  <a:pt x="3499" y="2871"/>
                  <a:pt x="3519" y="2871"/>
                </a:cubicBezTo>
                <a:close/>
                <a:moveTo>
                  <a:pt x="4602" y="2655"/>
                </a:moveTo>
                <a:lnTo>
                  <a:pt x="4602" y="2655"/>
                </a:lnTo>
                <a:cubicBezTo>
                  <a:pt x="4562" y="2694"/>
                  <a:pt x="4500" y="2717"/>
                  <a:pt x="4466" y="2768"/>
                </a:cubicBezTo>
                <a:cubicBezTo>
                  <a:pt x="4454" y="2774"/>
                  <a:pt x="4449" y="2780"/>
                  <a:pt x="4437" y="2785"/>
                </a:cubicBezTo>
                <a:cubicBezTo>
                  <a:pt x="4432" y="2785"/>
                  <a:pt x="4432" y="2780"/>
                  <a:pt x="4426" y="2780"/>
                </a:cubicBezTo>
                <a:cubicBezTo>
                  <a:pt x="4318" y="2842"/>
                  <a:pt x="4233" y="2933"/>
                  <a:pt x="4120" y="2990"/>
                </a:cubicBezTo>
                <a:cubicBezTo>
                  <a:pt x="4267" y="2865"/>
                  <a:pt x="4432" y="2751"/>
                  <a:pt x="4602" y="2655"/>
                </a:cubicBezTo>
                <a:close/>
                <a:moveTo>
                  <a:pt x="3008" y="2904"/>
                </a:moveTo>
                <a:lnTo>
                  <a:pt x="3008" y="2904"/>
                </a:lnTo>
                <a:cubicBezTo>
                  <a:pt x="2968" y="2938"/>
                  <a:pt x="2934" y="2972"/>
                  <a:pt x="2888" y="2995"/>
                </a:cubicBezTo>
                <a:cubicBezTo>
                  <a:pt x="2911" y="2967"/>
                  <a:pt x="2934" y="2944"/>
                  <a:pt x="2957" y="2916"/>
                </a:cubicBezTo>
                <a:cubicBezTo>
                  <a:pt x="2974" y="2910"/>
                  <a:pt x="2991" y="2910"/>
                  <a:pt x="3008" y="2904"/>
                </a:cubicBezTo>
                <a:close/>
                <a:moveTo>
                  <a:pt x="15093" y="2581"/>
                </a:moveTo>
                <a:lnTo>
                  <a:pt x="15093" y="2581"/>
                </a:lnTo>
                <a:cubicBezTo>
                  <a:pt x="15252" y="2706"/>
                  <a:pt x="15405" y="2848"/>
                  <a:pt x="15541" y="2995"/>
                </a:cubicBezTo>
                <a:cubicBezTo>
                  <a:pt x="15399" y="2904"/>
                  <a:pt x="15297" y="2768"/>
                  <a:pt x="15167" y="2666"/>
                </a:cubicBezTo>
                <a:cubicBezTo>
                  <a:pt x="15133" y="2643"/>
                  <a:pt x="15110" y="2615"/>
                  <a:pt x="15093" y="2581"/>
                </a:cubicBezTo>
                <a:close/>
                <a:moveTo>
                  <a:pt x="14611" y="2978"/>
                </a:moveTo>
                <a:lnTo>
                  <a:pt x="14611" y="2978"/>
                </a:lnTo>
                <a:cubicBezTo>
                  <a:pt x="14645" y="2995"/>
                  <a:pt x="14667" y="3012"/>
                  <a:pt x="14690" y="3035"/>
                </a:cubicBezTo>
                <a:cubicBezTo>
                  <a:pt x="14690" y="3041"/>
                  <a:pt x="14684" y="3052"/>
                  <a:pt x="14679" y="3058"/>
                </a:cubicBezTo>
                <a:cubicBezTo>
                  <a:pt x="14656" y="3035"/>
                  <a:pt x="14633" y="3007"/>
                  <a:pt x="14611" y="2978"/>
                </a:cubicBezTo>
                <a:close/>
                <a:moveTo>
                  <a:pt x="2588" y="3007"/>
                </a:moveTo>
                <a:cubicBezTo>
                  <a:pt x="2616" y="3024"/>
                  <a:pt x="2622" y="3058"/>
                  <a:pt x="2627" y="3086"/>
                </a:cubicBezTo>
                <a:cubicBezTo>
                  <a:pt x="2616" y="3075"/>
                  <a:pt x="2605" y="3052"/>
                  <a:pt x="2593" y="3035"/>
                </a:cubicBezTo>
                <a:cubicBezTo>
                  <a:pt x="2582" y="3058"/>
                  <a:pt x="2565" y="3075"/>
                  <a:pt x="2548" y="3092"/>
                </a:cubicBezTo>
                <a:lnTo>
                  <a:pt x="2537" y="3041"/>
                </a:lnTo>
                <a:cubicBezTo>
                  <a:pt x="2548" y="3018"/>
                  <a:pt x="2565" y="3007"/>
                  <a:pt x="2588" y="3007"/>
                </a:cubicBezTo>
                <a:close/>
                <a:moveTo>
                  <a:pt x="15337" y="2876"/>
                </a:moveTo>
                <a:cubicBezTo>
                  <a:pt x="15405" y="2950"/>
                  <a:pt x="15496" y="3001"/>
                  <a:pt x="15541" y="3092"/>
                </a:cubicBezTo>
                <a:cubicBezTo>
                  <a:pt x="15456" y="3024"/>
                  <a:pt x="15399" y="2933"/>
                  <a:pt x="15297" y="2893"/>
                </a:cubicBezTo>
                <a:cubicBezTo>
                  <a:pt x="15308" y="2887"/>
                  <a:pt x="15325" y="2882"/>
                  <a:pt x="15337" y="2876"/>
                </a:cubicBezTo>
                <a:close/>
                <a:moveTo>
                  <a:pt x="3751" y="2184"/>
                </a:moveTo>
                <a:lnTo>
                  <a:pt x="3751" y="2184"/>
                </a:lnTo>
                <a:cubicBezTo>
                  <a:pt x="3745" y="2224"/>
                  <a:pt x="3694" y="2241"/>
                  <a:pt x="3666" y="2269"/>
                </a:cubicBezTo>
                <a:cubicBezTo>
                  <a:pt x="3399" y="2479"/>
                  <a:pt x="3138" y="2700"/>
                  <a:pt x="2877" y="2933"/>
                </a:cubicBezTo>
                <a:cubicBezTo>
                  <a:pt x="2820" y="2984"/>
                  <a:pt x="2769" y="3052"/>
                  <a:pt x="2701" y="3097"/>
                </a:cubicBezTo>
                <a:cubicBezTo>
                  <a:pt x="2769" y="2995"/>
                  <a:pt x="2894" y="2927"/>
                  <a:pt x="2940" y="2819"/>
                </a:cubicBezTo>
                <a:cubicBezTo>
                  <a:pt x="2945" y="2825"/>
                  <a:pt x="2951" y="2831"/>
                  <a:pt x="2957" y="2836"/>
                </a:cubicBezTo>
                <a:cubicBezTo>
                  <a:pt x="3155" y="2643"/>
                  <a:pt x="3371" y="2479"/>
                  <a:pt x="3586" y="2309"/>
                </a:cubicBezTo>
                <a:cubicBezTo>
                  <a:pt x="3581" y="2309"/>
                  <a:pt x="3575" y="2303"/>
                  <a:pt x="3575" y="2297"/>
                </a:cubicBezTo>
                <a:cubicBezTo>
                  <a:pt x="3649" y="2286"/>
                  <a:pt x="3688" y="2224"/>
                  <a:pt x="3751" y="2184"/>
                </a:cubicBezTo>
                <a:close/>
                <a:moveTo>
                  <a:pt x="2683" y="3103"/>
                </a:moveTo>
                <a:cubicBezTo>
                  <a:pt x="2691" y="3103"/>
                  <a:pt x="2698" y="3108"/>
                  <a:pt x="2696" y="3120"/>
                </a:cubicBezTo>
                <a:cubicBezTo>
                  <a:pt x="2696" y="3136"/>
                  <a:pt x="2680" y="3144"/>
                  <a:pt x="2668" y="3144"/>
                </a:cubicBezTo>
                <a:cubicBezTo>
                  <a:pt x="2658" y="3144"/>
                  <a:pt x="2651" y="3138"/>
                  <a:pt x="2656" y="3126"/>
                </a:cubicBezTo>
                <a:cubicBezTo>
                  <a:pt x="2656" y="3113"/>
                  <a:pt x="2671" y="3103"/>
                  <a:pt x="2683" y="3103"/>
                </a:cubicBezTo>
                <a:close/>
                <a:moveTo>
                  <a:pt x="4120" y="2984"/>
                </a:moveTo>
                <a:lnTo>
                  <a:pt x="4120" y="2984"/>
                </a:lnTo>
                <a:cubicBezTo>
                  <a:pt x="4057" y="3058"/>
                  <a:pt x="3978" y="3120"/>
                  <a:pt x="3893" y="3171"/>
                </a:cubicBezTo>
                <a:cubicBezTo>
                  <a:pt x="3955" y="3092"/>
                  <a:pt x="4040" y="3041"/>
                  <a:pt x="4120" y="2984"/>
                </a:cubicBezTo>
                <a:close/>
                <a:moveTo>
                  <a:pt x="15547" y="3001"/>
                </a:moveTo>
                <a:lnTo>
                  <a:pt x="15547" y="3001"/>
                </a:lnTo>
                <a:cubicBezTo>
                  <a:pt x="15598" y="3052"/>
                  <a:pt x="15655" y="3103"/>
                  <a:pt x="15706" y="3160"/>
                </a:cubicBezTo>
                <a:lnTo>
                  <a:pt x="15689" y="3182"/>
                </a:lnTo>
                <a:cubicBezTo>
                  <a:pt x="15660" y="3143"/>
                  <a:pt x="15620" y="3103"/>
                  <a:pt x="15575" y="3069"/>
                </a:cubicBezTo>
                <a:cubicBezTo>
                  <a:pt x="15569" y="3046"/>
                  <a:pt x="15558" y="3024"/>
                  <a:pt x="15547" y="3001"/>
                </a:cubicBezTo>
                <a:close/>
                <a:moveTo>
                  <a:pt x="15607" y="3140"/>
                </a:moveTo>
                <a:cubicBezTo>
                  <a:pt x="15627" y="3140"/>
                  <a:pt x="15647" y="3168"/>
                  <a:pt x="15632" y="3182"/>
                </a:cubicBezTo>
                <a:cubicBezTo>
                  <a:pt x="15629" y="3184"/>
                  <a:pt x="15625" y="3185"/>
                  <a:pt x="15622" y="3185"/>
                </a:cubicBezTo>
                <a:cubicBezTo>
                  <a:pt x="15601" y="3185"/>
                  <a:pt x="15578" y="3157"/>
                  <a:pt x="15598" y="3143"/>
                </a:cubicBezTo>
                <a:cubicBezTo>
                  <a:pt x="15601" y="3141"/>
                  <a:pt x="15604" y="3140"/>
                  <a:pt x="15607" y="3140"/>
                </a:cubicBezTo>
                <a:close/>
                <a:moveTo>
                  <a:pt x="2380" y="3175"/>
                </a:moveTo>
                <a:cubicBezTo>
                  <a:pt x="2405" y="3175"/>
                  <a:pt x="2397" y="3215"/>
                  <a:pt x="2378" y="3215"/>
                </a:cubicBezTo>
                <a:cubicBezTo>
                  <a:pt x="2374" y="3215"/>
                  <a:pt x="2371" y="3214"/>
                  <a:pt x="2366" y="3211"/>
                </a:cubicBezTo>
                <a:cubicBezTo>
                  <a:pt x="2366" y="3205"/>
                  <a:pt x="2372" y="3188"/>
                  <a:pt x="2372" y="3177"/>
                </a:cubicBezTo>
                <a:cubicBezTo>
                  <a:pt x="2375" y="3176"/>
                  <a:pt x="2378" y="3175"/>
                  <a:pt x="2380" y="3175"/>
                </a:cubicBezTo>
                <a:close/>
                <a:moveTo>
                  <a:pt x="15689" y="3188"/>
                </a:moveTo>
                <a:lnTo>
                  <a:pt x="15700" y="3194"/>
                </a:lnTo>
                <a:cubicBezTo>
                  <a:pt x="15694" y="3205"/>
                  <a:pt x="15689" y="3216"/>
                  <a:pt x="15683" y="3222"/>
                </a:cubicBezTo>
                <a:cubicBezTo>
                  <a:pt x="15677" y="3216"/>
                  <a:pt x="15672" y="3216"/>
                  <a:pt x="15666" y="3211"/>
                </a:cubicBezTo>
                <a:cubicBezTo>
                  <a:pt x="15672" y="3205"/>
                  <a:pt x="15683" y="3199"/>
                  <a:pt x="15689" y="3188"/>
                </a:cubicBezTo>
                <a:close/>
                <a:moveTo>
                  <a:pt x="2525" y="3069"/>
                </a:moveTo>
                <a:cubicBezTo>
                  <a:pt x="2542" y="3086"/>
                  <a:pt x="2542" y="3103"/>
                  <a:pt x="2525" y="3120"/>
                </a:cubicBezTo>
                <a:cubicBezTo>
                  <a:pt x="2486" y="3160"/>
                  <a:pt x="2446" y="3194"/>
                  <a:pt x="2412" y="3239"/>
                </a:cubicBezTo>
                <a:cubicBezTo>
                  <a:pt x="2401" y="3222"/>
                  <a:pt x="2418" y="3199"/>
                  <a:pt x="2418" y="3182"/>
                </a:cubicBezTo>
                <a:cubicBezTo>
                  <a:pt x="2418" y="3177"/>
                  <a:pt x="2412" y="3171"/>
                  <a:pt x="2406" y="3165"/>
                </a:cubicBezTo>
                <a:cubicBezTo>
                  <a:pt x="2452" y="3143"/>
                  <a:pt x="2486" y="3086"/>
                  <a:pt x="2525" y="3069"/>
                </a:cubicBezTo>
                <a:close/>
                <a:moveTo>
                  <a:pt x="2271" y="3239"/>
                </a:moveTo>
                <a:cubicBezTo>
                  <a:pt x="2271" y="3239"/>
                  <a:pt x="2270" y="3239"/>
                  <a:pt x="2270" y="3239"/>
                </a:cubicBezTo>
                <a:cubicBezTo>
                  <a:pt x="2270" y="3240"/>
                  <a:pt x="2270" y="3240"/>
                  <a:pt x="2270" y="3241"/>
                </a:cubicBezTo>
                <a:lnTo>
                  <a:pt x="2270" y="3241"/>
                </a:lnTo>
                <a:cubicBezTo>
                  <a:pt x="2270" y="3240"/>
                  <a:pt x="2271" y="3240"/>
                  <a:pt x="2271" y="3239"/>
                </a:cubicBezTo>
                <a:close/>
                <a:moveTo>
                  <a:pt x="15717" y="3205"/>
                </a:moveTo>
                <a:lnTo>
                  <a:pt x="15717" y="3205"/>
                </a:lnTo>
                <a:cubicBezTo>
                  <a:pt x="15740" y="3216"/>
                  <a:pt x="15757" y="3228"/>
                  <a:pt x="15779" y="3245"/>
                </a:cubicBezTo>
                <a:cubicBezTo>
                  <a:pt x="15785" y="3256"/>
                  <a:pt x="15791" y="3268"/>
                  <a:pt x="15796" y="3279"/>
                </a:cubicBezTo>
                <a:cubicBezTo>
                  <a:pt x="15768" y="3256"/>
                  <a:pt x="15745" y="3228"/>
                  <a:pt x="15717" y="3205"/>
                </a:cubicBezTo>
                <a:close/>
                <a:moveTo>
                  <a:pt x="2571" y="3307"/>
                </a:moveTo>
                <a:cubicBezTo>
                  <a:pt x="2593" y="3319"/>
                  <a:pt x="2599" y="3336"/>
                  <a:pt x="2576" y="3347"/>
                </a:cubicBezTo>
                <a:cubicBezTo>
                  <a:pt x="2554" y="3336"/>
                  <a:pt x="2554" y="3324"/>
                  <a:pt x="2571" y="3307"/>
                </a:cubicBezTo>
                <a:close/>
                <a:moveTo>
                  <a:pt x="15796" y="3268"/>
                </a:moveTo>
                <a:lnTo>
                  <a:pt x="15796" y="3268"/>
                </a:lnTo>
                <a:cubicBezTo>
                  <a:pt x="15813" y="3285"/>
                  <a:pt x="15830" y="3296"/>
                  <a:pt x="15847" y="3313"/>
                </a:cubicBezTo>
                <a:lnTo>
                  <a:pt x="15847" y="3319"/>
                </a:lnTo>
                <a:lnTo>
                  <a:pt x="15853" y="3319"/>
                </a:lnTo>
                <a:cubicBezTo>
                  <a:pt x="15870" y="3336"/>
                  <a:pt x="15893" y="3358"/>
                  <a:pt x="15910" y="3381"/>
                </a:cubicBezTo>
                <a:cubicBezTo>
                  <a:pt x="15881" y="3358"/>
                  <a:pt x="15859" y="3336"/>
                  <a:pt x="15830" y="3319"/>
                </a:cubicBezTo>
                <a:cubicBezTo>
                  <a:pt x="15813" y="3302"/>
                  <a:pt x="15802" y="3285"/>
                  <a:pt x="15796" y="3268"/>
                </a:cubicBezTo>
                <a:close/>
                <a:moveTo>
                  <a:pt x="15693" y="3264"/>
                </a:moveTo>
                <a:cubicBezTo>
                  <a:pt x="15728" y="3294"/>
                  <a:pt x="15763" y="3322"/>
                  <a:pt x="15802" y="3347"/>
                </a:cubicBezTo>
                <a:cubicBezTo>
                  <a:pt x="15813" y="3364"/>
                  <a:pt x="15830" y="3381"/>
                  <a:pt x="15847" y="3392"/>
                </a:cubicBezTo>
                <a:cubicBezTo>
                  <a:pt x="15836" y="3387"/>
                  <a:pt x="15825" y="3381"/>
                  <a:pt x="15813" y="3381"/>
                </a:cubicBezTo>
                <a:cubicBezTo>
                  <a:pt x="15796" y="3364"/>
                  <a:pt x="15779" y="3347"/>
                  <a:pt x="15762" y="3336"/>
                </a:cubicBezTo>
                <a:cubicBezTo>
                  <a:pt x="15730" y="3322"/>
                  <a:pt x="15716" y="3288"/>
                  <a:pt x="15693" y="3264"/>
                </a:cubicBezTo>
                <a:close/>
                <a:moveTo>
                  <a:pt x="2525" y="3360"/>
                </a:moveTo>
                <a:cubicBezTo>
                  <a:pt x="2543" y="3360"/>
                  <a:pt x="2555" y="3389"/>
                  <a:pt x="2537" y="3398"/>
                </a:cubicBezTo>
                <a:cubicBezTo>
                  <a:pt x="2534" y="3400"/>
                  <a:pt x="2530" y="3400"/>
                  <a:pt x="2527" y="3400"/>
                </a:cubicBezTo>
                <a:cubicBezTo>
                  <a:pt x="2509" y="3400"/>
                  <a:pt x="2494" y="3374"/>
                  <a:pt x="2514" y="3364"/>
                </a:cubicBezTo>
                <a:cubicBezTo>
                  <a:pt x="2518" y="3361"/>
                  <a:pt x="2522" y="3360"/>
                  <a:pt x="2525" y="3360"/>
                </a:cubicBezTo>
                <a:close/>
                <a:moveTo>
                  <a:pt x="15870" y="3398"/>
                </a:moveTo>
                <a:cubicBezTo>
                  <a:pt x="15876" y="3398"/>
                  <a:pt x="15881" y="3404"/>
                  <a:pt x="15887" y="3409"/>
                </a:cubicBezTo>
                <a:lnTo>
                  <a:pt x="15870" y="3404"/>
                </a:lnTo>
                <a:cubicBezTo>
                  <a:pt x="15870" y="3398"/>
                  <a:pt x="15870" y="3398"/>
                  <a:pt x="15870" y="3398"/>
                </a:cubicBezTo>
                <a:close/>
                <a:moveTo>
                  <a:pt x="15972" y="3398"/>
                </a:moveTo>
                <a:cubicBezTo>
                  <a:pt x="15984" y="3398"/>
                  <a:pt x="15995" y="3404"/>
                  <a:pt x="16006" y="3409"/>
                </a:cubicBezTo>
                <a:cubicBezTo>
                  <a:pt x="16009" y="3413"/>
                  <a:pt x="16012" y="3417"/>
                  <a:pt x="16014" y="3421"/>
                </a:cubicBezTo>
                <a:lnTo>
                  <a:pt x="16014" y="3421"/>
                </a:lnTo>
                <a:cubicBezTo>
                  <a:pt x="16007" y="3421"/>
                  <a:pt x="15994" y="3420"/>
                  <a:pt x="15989" y="3415"/>
                </a:cubicBezTo>
                <a:cubicBezTo>
                  <a:pt x="15984" y="3409"/>
                  <a:pt x="15978" y="3404"/>
                  <a:pt x="15972" y="3398"/>
                </a:cubicBezTo>
                <a:close/>
                <a:moveTo>
                  <a:pt x="15904" y="3426"/>
                </a:moveTo>
                <a:cubicBezTo>
                  <a:pt x="15916" y="3432"/>
                  <a:pt x="15921" y="3438"/>
                  <a:pt x="15933" y="3449"/>
                </a:cubicBezTo>
                <a:lnTo>
                  <a:pt x="15910" y="3460"/>
                </a:lnTo>
                <a:cubicBezTo>
                  <a:pt x="15910" y="3460"/>
                  <a:pt x="15916" y="3466"/>
                  <a:pt x="15916" y="3472"/>
                </a:cubicBezTo>
                <a:cubicBezTo>
                  <a:pt x="15893" y="3460"/>
                  <a:pt x="15864" y="3449"/>
                  <a:pt x="15842" y="3443"/>
                </a:cubicBezTo>
                <a:cubicBezTo>
                  <a:pt x="15842" y="3438"/>
                  <a:pt x="15842" y="3438"/>
                  <a:pt x="15842" y="3432"/>
                </a:cubicBezTo>
                <a:cubicBezTo>
                  <a:pt x="15864" y="3432"/>
                  <a:pt x="15881" y="3426"/>
                  <a:pt x="15904" y="3426"/>
                </a:cubicBezTo>
                <a:close/>
                <a:moveTo>
                  <a:pt x="2270" y="3241"/>
                </a:moveTo>
                <a:cubicBezTo>
                  <a:pt x="2253" y="3271"/>
                  <a:pt x="2246" y="3304"/>
                  <a:pt x="2253" y="3347"/>
                </a:cubicBezTo>
                <a:cubicBezTo>
                  <a:pt x="2242" y="3336"/>
                  <a:pt x="2225" y="3324"/>
                  <a:pt x="2213" y="3319"/>
                </a:cubicBezTo>
                <a:lnTo>
                  <a:pt x="2213" y="3319"/>
                </a:lnTo>
                <a:cubicBezTo>
                  <a:pt x="2219" y="3330"/>
                  <a:pt x="2230" y="3353"/>
                  <a:pt x="2236" y="3364"/>
                </a:cubicBezTo>
                <a:cubicBezTo>
                  <a:pt x="2228" y="3364"/>
                  <a:pt x="2218" y="3363"/>
                  <a:pt x="2207" y="3363"/>
                </a:cubicBezTo>
                <a:cubicBezTo>
                  <a:pt x="2186" y="3363"/>
                  <a:pt x="2164" y="3368"/>
                  <a:pt x="2168" y="3398"/>
                </a:cubicBezTo>
                <a:cubicBezTo>
                  <a:pt x="2140" y="3426"/>
                  <a:pt x="2111" y="3455"/>
                  <a:pt x="2083" y="3489"/>
                </a:cubicBezTo>
                <a:cubicBezTo>
                  <a:pt x="2128" y="3472"/>
                  <a:pt x="2168" y="3443"/>
                  <a:pt x="2208" y="3409"/>
                </a:cubicBezTo>
                <a:cubicBezTo>
                  <a:pt x="2196" y="3404"/>
                  <a:pt x="2185" y="3387"/>
                  <a:pt x="2179" y="3375"/>
                </a:cubicBezTo>
                <a:lnTo>
                  <a:pt x="2179" y="3375"/>
                </a:lnTo>
                <a:cubicBezTo>
                  <a:pt x="2189" y="3378"/>
                  <a:pt x="2198" y="3379"/>
                  <a:pt x="2206" y="3379"/>
                </a:cubicBezTo>
                <a:cubicBezTo>
                  <a:pt x="2233" y="3379"/>
                  <a:pt x="2254" y="3365"/>
                  <a:pt x="2259" y="3330"/>
                </a:cubicBezTo>
                <a:lnTo>
                  <a:pt x="2281" y="3358"/>
                </a:lnTo>
                <a:cubicBezTo>
                  <a:pt x="2270" y="3319"/>
                  <a:pt x="2265" y="3280"/>
                  <a:pt x="2270" y="3241"/>
                </a:cubicBezTo>
                <a:close/>
                <a:moveTo>
                  <a:pt x="3893" y="3165"/>
                </a:moveTo>
                <a:lnTo>
                  <a:pt x="3893" y="3165"/>
                </a:lnTo>
                <a:cubicBezTo>
                  <a:pt x="3876" y="3205"/>
                  <a:pt x="3842" y="3228"/>
                  <a:pt x="3808" y="3245"/>
                </a:cubicBezTo>
                <a:cubicBezTo>
                  <a:pt x="3813" y="3256"/>
                  <a:pt x="3819" y="3262"/>
                  <a:pt x="3825" y="3268"/>
                </a:cubicBezTo>
                <a:cubicBezTo>
                  <a:pt x="3819" y="3273"/>
                  <a:pt x="3813" y="3279"/>
                  <a:pt x="3808" y="3285"/>
                </a:cubicBezTo>
                <a:cubicBezTo>
                  <a:pt x="3796" y="3279"/>
                  <a:pt x="3791" y="3279"/>
                  <a:pt x="3779" y="3273"/>
                </a:cubicBezTo>
                <a:cubicBezTo>
                  <a:pt x="3683" y="3341"/>
                  <a:pt x="3609" y="3443"/>
                  <a:pt x="3501" y="3494"/>
                </a:cubicBezTo>
                <a:cubicBezTo>
                  <a:pt x="3620" y="3375"/>
                  <a:pt x="3751" y="3262"/>
                  <a:pt x="3893" y="3165"/>
                </a:cubicBezTo>
                <a:close/>
                <a:moveTo>
                  <a:pt x="15921" y="3483"/>
                </a:moveTo>
                <a:cubicBezTo>
                  <a:pt x="15933" y="3494"/>
                  <a:pt x="15938" y="3506"/>
                  <a:pt x="15944" y="3517"/>
                </a:cubicBezTo>
                <a:lnTo>
                  <a:pt x="15938" y="3551"/>
                </a:lnTo>
                <a:lnTo>
                  <a:pt x="15927" y="3546"/>
                </a:lnTo>
                <a:cubicBezTo>
                  <a:pt x="15927" y="3540"/>
                  <a:pt x="15921" y="3534"/>
                  <a:pt x="15916" y="3534"/>
                </a:cubicBezTo>
                <a:cubicBezTo>
                  <a:pt x="15921" y="3523"/>
                  <a:pt x="15927" y="3506"/>
                  <a:pt x="15933" y="3500"/>
                </a:cubicBezTo>
                <a:cubicBezTo>
                  <a:pt x="15927" y="3500"/>
                  <a:pt x="15927" y="3494"/>
                  <a:pt x="15921" y="3494"/>
                </a:cubicBezTo>
                <a:cubicBezTo>
                  <a:pt x="15921" y="3489"/>
                  <a:pt x="15921" y="3483"/>
                  <a:pt x="15921" y="3483"/>
                </a:cubicBezTo>
                <a:close/>
                <a:moveTo>
                  <a:pt x="2503" y="3387"/>
                </a:moveTo>
                <a:lnTo>
                  <a:pt x="2503" y="3387"/>
                </a:lnTo>
                <a:cubicBezTo>
                  <a:pt x="2497" y="3455"/>
                  <a:pt x="2446" y="3506"/>
                  <a:pt x="2412" y="3563"/>
                </a:cubicBezTo>
                <a:cubicBezTo>
                  <a:pt x="2401" y="3551"/>
                  <a:pt x="2383" y="3540"/>
                  <a:pt x="2372" y="3529"/>
                </a:cubicBezTo>
                <a:cubicBezTo>
                  <a:pt x="2412" y="3477"/>
                  <a:pt x="2457" y="3426"/>
                  <a:pt x="2503" y="3387"/>
                </a:cubicBezTo>
                <a:close/>
                <a:moveTo>
                  <a:pt x="16021" y="3429"/>
                </a:moveTo>
                <a:lnTo>
                  <a:pt x="16021" y="3429"/>
                </a:lnTo>
                <a:cubicBezTo>
                  <a:pt x="16040" y="3455"/>
                  <a:pt x="16063" y="3476"/>
                  <a:pt x="16086" y="3494"/>
                </a:cubicBezTo>
                <a:cubicBezTo>
                  <a:pt x="16086" y="3494"/>
                  <a:pt x="16086" y="3500"/>
                  <a:pt x="16091" y="3500"/>
                </a:cubicBezTo>
                <a:cubicBezTo>
                  <a:pt x="16103" y="3511"/>
                  <a:pt x="16114" y="3523"/>
                  <a:pt x="16125" y="3529"/>
                </a:cubicBezTo>
                <a:cubicBezTo>
                  <a:pt x="16125" y="3540"/>
                  <a:pt x="16120" y="3557"/>
                  <a:pt x="16120" y="3563"/>
                </a:cubicBezTo>
                <a:cubicBezTo>
                  <a:pt x="16103" y="3551"/>
                  <a:pt x="16086" y="3534"/>
                  <a:pt x="16069" y="3517"/>
                </a:cubicBezTo>
                <a:cubicBezTo>
                  <a:pt x="16048" y="3491"/>
                  <a:pt x="16032" y="3460"/>
                  <a:pt x="16021" y="3429"/>
                </a:cubicBezTo>
                <a:close/>
                <a:moveTo>
                  <a:pt x="2364" y="3554"/>
                </a:moveTo>
                <a:cubicBezTo>
                  <a:pt x="2368" y="3554"/>
                  <a:pt x="2373" y="3557"/>
                  <a:pt x="2378" y="3563"/>
                </a:cubicBezTo>
                <a:cubicBezTo>
                  <a:pt x="2378" y="3574"/>
                  <a:pt x="2372" y="3585"/>
                  <a:pt x="2372" y="3597"/>
                </a:cubicBezTo>
                <a:cubicBezTo>
                  <a:pt x="2367" y="3598"/>
                  <a:pt x="2363" y="3599"/>
                  <a:pt x="2360" y="3599"/>
                </a:cubicBezTo>
                <a:cubicBezTo>
                  <a:pt x="2333" y="3599"/>
                  <a:pt x="2345" y="3554"/>
                  <a:pt x="2364" y="3554"/>
                </a:cubicBezTo>
                <a:close/>
                <a:moveTo>
                  <a:pt x="16142" y="3546"/>
                </a:moveTo>
                <a:cubicBezTo>
                  <a:pt x="16160" y="3563"/>
                  <a:pt x="16182" y="3580"/>
                  <a:pt x="16205" y="3602"/>
                </a:cubicBezTo>
                <a:cubicBezTo>
                  <a:pt x="16199" y="3608"/>
                  <a:pt x="16188" y="3619"/>
                  <a:pt x="16182" y="3625"/>
                </a:cubicBezTo>
                <a:cubicBezTo>
                  <a:pt x="16165" y="3608"/>
                  <a:pt x="16142" y="3591"/>
                  <a:pt x="16125" y="3568"/>
                </a:cubicBezTo>
                <a:cubicBezTo>
                  <a:pt x="16131" y="3563"/>
                  <a:pt x="16137" y="3551"/>
                  <a:pt x="16142" y="3546"/>
                </a:cubicBezTo>
                <a:close/>
                <a:moveTo>
                  <a:pt x="2849" y="3483"/>
                </a:moveTo>
                <a:lnTo>
                  <a:pt x="2860" y="3494"/>
                </a:lnTo>
                <a:cubicBezTo>
                  <a:pt x="2815" y="3540"/>
                  <a:pt x="2769" y="3591"/>
                  <a:pt x="2724" y="3648"/>
                </a:cubicBezTo>
                <a:cubicBezTo>
                  <a:pt x="2741" y="3574"/>
                  <a:pt x="2815" y="3540"/>
                  <a:pt x="2849" y="3483"/>
                </a:cubicBezTo>
                <a:close/>
                <a:moveTo>
                  <a:pt x="2278" y="3670"/>
                </a:moveTo>
                <a:cubicBezTo>
                  <a:pt x="2285" y="3670"/>
                  <a:pt x="2290" y="3675"/>
                  <a:pt x="2293" y="3687"/>
                </a:cubicBezTo>
                <a:cubicBezTo>
                  <a:pt x="2285" y="3697"/>
                  <a:pt x="2279" y="3702"/>
                  <a:pt x="2273" y="3702"/>
                </a:cubicBezTo>
                <a:cubicBezTo>
                  <a:pt x="2266" y="3702"/>
                  <a:pt x="2259" y="3694"/>
                  <a:pt x="2253" y="3682"/>
                </a:cubicBezTo>
                <a:cubicBezTo>
                  <a:pt x="2264" y="3674"/>
                  <a:pt x="2272" y="3670"/>
                  <a:pt x="2278" y="3670"/>
                </a:cubicBezTo>
                <a:close/>
                <a:moveTo>
                  <a:pt x="15950" y="3466"/>
                </a:moveTo>
                <a:lnTo>
                  <a:pt x="15950" y="3466"/>
                </a:lnTo>
                <a:cubicBezTo>
                  <a:pt x="15989" y="3500"/>
                  <a:pt x="16023" y="3529"/>
                  <a:pt x="16057" y="3557"/>
                </a:cubicBezTo>
                <a:cubicBezTo>
                  <a:pt x="16097" y="3608"/>
                  <a:pt x="16131" y="3659"/>
                  <a:pt x="16171" y="3710"/>
                </a:cubicBezTo>
                <a:cubicBezTo>
                  <a:pt x="16165" y="3704"/>
                  <a:pt x="16154" y="3699"/>
                  <a:pt x="16148" y="3693"/>
                </a:cubicBezTo>
                <a:cubicBezTo>
                  <a:pt x="16120" y="3648"/>
                  <a:pt x="16086" y="3619"/>
                  <a:pt x="16052" y="3591"/>
                </a:cubicBezTo>
                <a:cubicBezTo>
                  <a:pt x="16012" y="3551"/>
                  <a:pt x="15984" y="3511"/>
                  <a:pt x="15950" y="3466"/>
                </a:cubicBezTo>
                <a:close/>
                <a:moveTo>
                  <a:pt x="16199" y="3750"/>
                </a:moveTo>
                <a:lnTo>
                  <a:pt x="16199" y="3750"/>
                </a:lnTo>
                <a:cubicBezTo>
                  <a:pt x="16205" y="3755"/>
                  <a:pt x="16205" y="3756"/>
                  <a:pt x="16211" y="3761"/>
                </a:cubicBezTo>
                <a:lnTo>
                  <a:pt x="16205" y="3761"/>
                </a:lnTo>
                <a:cubicBezTo>
                  <a:pt x="16205" y="3756"/>
                  <a:pt x="16205" y="3755"/>
                  <a:pt x="16199" y="3750"/>
                </a:cubicBezTo>
                <a:close/>
                <a:moveTo>
                  <a:pt x="2215" y="3737"/>
                </a:moveTo>
                <a:cubicBezTo>
                  <a:pt x="2222" y="3737"/>
                  <a:pt x="2227" y="3746"/>
                  <a:pt x="2230" y="3761"/>
                </a:cubicBezTo>
                <a:cubicBezTo>
                  <a:pt x="2220" y="3772"/>
                  <a:pt x="2211" y="3778"/>
                  <a:pt x="2205" y="3778"/>
                </a:cubicBezTo>
                <a:cubicBezTo>
                  <a:pt x="2198" y="3778"/>
                  <a:pt x="2194" y="3770"/>
                  <a:pt x="2191" y="3755"/>
                </a:cubicBezTo>
                <a:cubicBezTo>
                  <a:pt x="2201" y="3743"/>
                  <a:pt x="2209" y="3737"/>
                  <a:pt x="2215" y="3737"/>
                </a:cubicBezTo>
                <a:close/>
                <a:moveTo>
                  <a:pt x="16500" y="3795"/>
                </a:moveTo>
                <a:cubicBezTo>
                  <a:pt x="16500" y="3812"/>
                  <a:pt x="16506" y="3841"/>
                  <a:pt x="16511" y="3858"/>
                </a:cubicBezTo>
                <a:cubicBezTo>
                  <a:pt x="16528" y="3858"/>
                  <a:pt x="16557" y="3863"/>
                  <a:pt x="16568" y="3869"/>
                </a:cubicBezTo>
                <a:cubicBezTo>
                  <a:pt x="16540" y="3852"/>
                  <a:pt x="16517" y="3829"/>
                  <a:pt x="16500" y="3795"/>
                </a:cubicBezTo>
                <a:close/>
                <a:moveTo>
                  <a:pt x="2805" y="3900"/>
                </a:moveTo>
                <a:cubicBezTo>
                  <a:pt x="2811" y="3900"/>
                  <a:pt x="2816" y="3903"/>
                  <a:pt x="2820" y="3909"/>
                </a:cubicBezTo>
                <a:cubicBezTo>
                  <a:pt x="2815" y="3926"/>
                  <a:pt x="2803" y="3943"/>
                  <a:pt x="2786" y="3948"/>
                </a:cubicBezTo>
                <a:cubicBezTo>
                  <a:pt x="2778" y="3953"/>
                  <a:pt x="2772" y="3955"/>
                  <a:pt x="2768" y="3955"/>
                </a:cubicBezTo>
                <a:cubicBezTo>
                  <a:pt x="2746" y="3955"/>
                  <a:pt x="2779" y="3900"/>
                  <a:pt x="2805" y="3900"/>
                </a:cubicBezTo>
                <a:close/>
                <a:moveTo>
                  <a:pt x="16494" y="3920"/>
                </a:moveTo>
                <a:cubicBezTo>
                  <a:pt x="16511" y="3943"/>
                  <a:pt x="16528" y="3960"/>
                  <a:pt x="16540" y="3982"/>
                </a:cubicBezTo>
                <a:cubicBezTo>
                  <a:pt x="16528" y="3971"/>
                  <a:pt x="16517" y="3960"/>
                  <a:pt x="16506" y="3948"/>
                </a:cubicBezTo>
                <a:cubicBezTo>
                  <a:pt x="16500" y="3943"/>
                  <a:pt x="16500" y="3931"/>
                  <a:pt x="16494" y="3920"/>
                </a:cubicBezTo>
                <a:close/>
                <a:moveTo>
                  <a:pt x="16222" y="3619"/>
                </a:moveTo>
                <a:cubicBezTo>
                  <a:pt x="16245" y="3642"/>
                  <a:pt x="16273" y="3670"/>
                  <a:pt x="16290" y="3704"/>
                </a:cubicBezTo>
                <a:cubicBezTo>
                  <a:pt x="16296" y="3710"/>
                  <a:pt x="16301" y="3710"/>
                  <a:pt x="16313" y="3710"/>
                </a:cubicBezTo>
                <a:cubicBezTo>
                  <a:pt x="16313" y="3716"/>
                  <a:pt x="16313" y="3716"/>
                  <a:pt x="16313" y="3721"/>
                </a:cubicBezTo>
                <a:cubicBezTo>
                  <a:pt x="16318" y="3721"/>
                  <a:pt x="16335" y="3727"/>
                  <a:pt x="16341" y="3727"/>
                </a:cubicBezTo>
                <a:cubicBezTo>
                  <a:pt x="16347" y="3733"/>
                  <a:pt x="16347" y="3738"/>
                  <a:pt x="16352" y="3744"/>
                </a:cubicBezTo>
                <a:cubicBezTo>
                  <a:pt x="16375" y="3824"/>
                  <a:pt x="16449" y="3863"/>
                  <a:pt x="16472" y="3943"/>
                </a:cubicBezTo>
                <a:cubicBezTo>
                  <a:pt x="16494" y="3965"/>
                  <a:pt x="16517" y="3977"/>
                  <a:pt x="16545" y="3988"/>
                </a:cubicBezTo>
                <a:cubicBezTo>
                  <a:pt x="16551" y="3999"/>
                  <a:pt x="16551" y="4005"/>
                  <a:pt x="16557" y="4011"/>
                </a:cubicBezTo>
                <a:cubicBezTo>
                  <a:pt x="16551" y="4016"/>
                  <a:pt x="16545" y="4022"/>
                  <a:pt x="16540" y="4033"/>
                </a:cubicBezTo>
                <a:cubicBezTo>
                  <a:pt x="16472" y="3948"/>
                  <a:pt x="16392" y="3858"/>
                  <a:pt x="16318" y="3778"/>
                </a:cubicBezTo>
                <a:cubicBezTo>
                  <a:pt x="16296" y="3738"/>
                  <a:pt x="16267" y="3704"/>
                  <a:pt x="16228" y="3676"/>
                </a:cubicBezTo>
                <a:cubicBezTo>
                  <a:pt x="16228" y="3659"/>
                  <a:pt x="16222" y="3636"/>
                  <a:pt x="16222" y="3619"/>
                </a:cubicBezTo>
                <a:close/>
                <a:moveTo>
                  <a:pt x="16596" y="4039"/>
                </a:moveTo>
                <a:cubicBezTo>
                  <a:pt x="16596" y="4056"/>
                  <a:pt x="16596" y="4079"/>
                  <a:pt x="16602" y="4096"/>
                </a:cubicBezTo>
                <a:cubicBezTo>
                  <a:pt x="16591" y="4090"/>
                  <a:pt x="16585" y="4079"/>
                  <a:pt x="16579" y="4068"/>
                </a:cubicBezTo>
                <a:cubicBezTo>
                  <a:pt x="16579" y="4062"/>
                  <a:pt x="16579" y="4056"/>
                  <a:pt x="16579" y="4045"/>
                </a:cubicBezTo>
                <a:cubicBezTo>
                  <a:pt x="16585" y="4045"/>
                  <a:pt x="16596" y="4039"/>
                  <a:pt x="16596" y="4039"/>
                </a:cubicBezTo>
                <a:close/>
                <a:moveTo>
                  <a:pt x="2707" y="3636"/>
                </a:moveTo>
                <a:lnTo>
                  <a:pt x="2707" y="3642"/>
                </a:lnTo>
                <a:cubicBezTo>
                  <a:pt x="2707" y="3642"/>
                  <a:pt x="2713" y="3648"/>
                  <a:pt x="2713" y="3653"/>
                </a:cubicBezTo>
                <a:cubicBezTo>
                  <a:pt x="2650" y="3727"/>
                  <a:pt x="2582" y="3801"/>
                  <a:pt x="2514" y="3875"/>
                </a:cubicBezTo>
                <a:cubicBezTo>
                  <a:pt x="2452" y="3960"/>
                  <a:pt x="2389" y="4039"/>
                  <a:pt x="2315" y="4113"/>
                </a:cubicBezTo>
                <a:cubicBezTo>
                  <a:pt x="2423" y="3937"/>
                  <a:pt x="2571" y="3795"/>
                  <a:pt x="2707" y="3636"/>
                </a:cubicBezTo>
                <a:close/>
                <a:moveTo>
                  <a:pt x="3104" y="3886"/>
                </a:moveTo>
                <a:cubicBezTo>
                  <a:pt x="3059" y="3943"/>
                  <a:pt x="3008" y="3994"/>
                  <a:pt x="2957" y="4045"/>
                </a:cubicBezTo>
                <a:cubicBezTo>
                  <a:pt x="2974" y="4051"/>
                  <a:pt x="2996" y="4056"/>
                  <a:pt x="3013" y="4056"/>
                </a:cubicBezTo>
                <a:cubicBezTo>
                  <a:pt x="3047" y="4022"/>
                  <a:pt x="3081" y="3982"/>
                  <a:pt x="3115" y="3948"/>
                </a:cubicBezTo>
                <a:lnTo>
                  <a:pt x="3115" y="3948"/>
                </a:lnTo>
                <a:cubicBezTo>
                  <a:pt x="3070" y="3999"/>
                  <a:pt x="3019" y="4056"/>
                  <a:pt x="2974" y="4107"/>
                </a:cubicBezTo>
                <a:lnTo>
                  <a:pt x="2974" y="4113"/>
                </a:lnTo>
                <a:cubicBezTo>
                  <a:pt x="2962" y="4096"/>
                  <a:pt x="2957" y="4085"/>
                  <a:pt x="2945" y="4068"/>
                </a:cubicBezTo>
                <a:lnTo>
                  <a:pt x="2957" y="4068"/>
                </a:lnTo>
                <a:cubicBezTo>
                  <a:pt x="2957" y="4062"/>
                  <a:pt x="2951" y="4045"/>
                  <a:pt x="2945" y="4033"/>
                </a:cubicBezTo>
                <a:cubicBezTo>
                  <a:pt x="2991" y="3977"/>
                  <a:pt x="3042" y="3926"/>
                  <a:pt x="3104" y="3886"/>
                </a:cubicBezTo>
                <a:close/>
                <a:moveTo>
                  <a:pt x="16598" y="4190"/>
                </a:moveTo>
                <a:cubicBezTo>
                  <a:pt x="16604" y="4190"/>
                  <a:pt x="16610" y="4194"/>
                  <a:pt x="16619" y="4204"/>
                </a:cubicBezTo>
                <a:cubicBezTo>
                  <a:pt x="16616" y="4217"/>
                  <a:pt x="16610" y="4225"/>
                  <a:pt x="16603" y="4225"/>
                </a:cubicBezTo>
                <a:cubicBezTo>
                  <a:pt x="16598" y="4225"/>
                  <a:pt x="16592" y="4222"/>
                  <a:pt x="16585" y="4215"/>
                </a:cubicBezTo>
                <a:cubicBezTo>
                  <a:pt x="16585" y="4209"/>
                  <a:pt x="16591" y="4204"/>
                  <a:pt x="16591" y="4204"/>
                </a:cubicBezTo>
                <a:cubicBezTo>
                  <a:pt x="16591" y="4198"/>
                  <a:pt x="16591" y="4198"/>
                  <a:pt x="16585" y="4198"/>
                </a:cubicBezTo>
                <a:cubicBezTo>
                  <a:pt x="16590" y="4193"/>
                  <a:pt x="16594" y="4190"/>
                  <a:pt x="16598" y="4190"/>
                </a:cubicBezTo>
                <a:close/>
                <a:moveTo>
                  <a:pt x="2883" y="4096"/>
                </a:moveTo>
                <a:lnTo>
                  <a:pt x="2883" y="4096"/>
                </a:lnTo>
                <a:cubicBezTo>
                  <a:pt x="2905" y="4147"/>
                  <a:pt x="2837" y="4175"/>
                  <a:pt x="2849" y="4226"/>
                </a:cubicBezTo>
                <a:cubicBezTo>
                  <a:pt x="2837" y="4215"/>
                  <a:pt x="2826" y="4198"/>
                  <a:pt x="2820" y="4187"/>
                </a:cubicBezTo>
                <a:cubicBezTo>
                  <a:pt x="2832" y="4164"/>
                  <a:pt x="2854" y="4153"/>
                  <a:pt x="2871" y="4136"/>
                </a:cubicBezTo>
                <a:lnTo>
                  <a:pt x="2883" y="4096"/>
                </a:lnTo>
                <a:close/>
                <a:moveTo>
                  <a:pt x="2543" y="4204"/>
                </a:moveTo>
                <a:cubicBezTo>
                  <a:pt x="2555" y="4204"/>
                  <a:pt x="2566" y="4225"/>
                  <a:pt x="2554" y="4238"/>
                </a:cubicBezTo>
                <a:cubicBezTo>
                  <a:pt x="2550" y="4248"/>
                  <a:pt x="2545" y="4252"/>
                  <a:pt x="2539" y="4252"/>
                </a:cubicBezTo>
                <a:cubicBezTo>
                  <a:pt x="2527" y="4252"/>
                  <a:pt x="2515" y="4231"/>
                  <a:pt x="2531" y="4215"/>
                </a:cubicBezTo>
                <a:cubicBezTo>
                  <a:pt x="2534" y="4207"/>
                  <a:pt x="2539" y="4204"/>
                  <a:pt x="2543" y="4204"/>
                </a:cubicBezTo>
                <a:close/>
                <a:moveTo>
                  <a:pt x="2310" y="4113"/>
                </a:moveTo>
                <a:lnTo>
                  <a:pt x="2310" y="4113"/>
                </a:lnTo>
                <a:cubicBezTo>
                  <a:pt x="2304" y="4141"/>
                  <a:pt x="2287" y="4164"/>
                  <a:pt x="2270" y="4181"/>
                </a:cubicBezTo>
                <a:cubicBezTo>
                  <a:pt x="2247" y="4209"/>
                  <a:pt x="2225" y="4238"/>
                  <a:pt x="2202" y="4266"/>
                </a:cubicBezTo>
                <a:cubicBezTo>
                  <a:pt x="2208" y="4243"/>
                  <a:pt x="2213" y="4226"/>
                  <a:pt x="2219" y="4209"/>
                </a:cubicBezTo>
                <a:cubicBezTo>
                  <a:pt x="2225" y="4204"/>
                  <a:pt x="2236" y="4198"/>
                  <a:pt x="2242" y="4198"/>
                </a:cubicBezTo>
                <a:cubicBezTo>
                  <a:pt x="2259" y="4164"/>
                  <a:pt x="2281" y="4136"/>
                  <a:pt x="2310" y="4113"/>
                </a:cubicBezTo>
                <a:close/>
                <a:moveTo>
                  <a:pt x="16616" y="4239"/>
                </a:moveTo>
                <a:cubicBezTo>
                  <a:pt x="16632" y="4239"/>
                  <a:pt x="16653" y="4249"/>
                  <a:pt x="16653" y="4266"/>
                </a:cubicBezTo>
                <a:cubicBezTo>
                  <a:pt x="16648" y="4271"/>
                  <a:pt x="16642" y="4273"/>
                  <a:pt x="16635" y="4273"/>
                </a:cubicBezTo>
                <a:cubicBezTo>
                  <a:pt x="16617" y="4273"/>
                  <a:pt x="16598" y="4260"/>
                  <a:pt x="16602" y="4243"/>
                </a:cubicBezTo>
                <a:cubicBezTo>
                  <a:pt x="16605" y="4240"/>
                  <a:pt x="16610" y="4239"/>
                  <a:pt x="16616" y="4239"/>
                </a:cubicBezTo>
                <a:close/>
                <a:moveTo>
                  <a:pt x="2809" y="4221"/>
                </a:moveTo>
                <a:cubicBezTo>
                  <a:pt x="2820" y="4232"/>
                  <a:pt x="2809" y="4255"/>
                  <a:pt x="2798" y="4266"/>
                </a:cubicBezTo>
                <a:cubicBezTo>
                  <a:pt x="2790" y="4273"/>
                  <a:pt x="2776" y="4283"/>
                  <a:pt x="2765" y="4283"/>
                </a:cubicBezTo>
                <a:cubicBezTo>
                  <a:pt x="2759" y="4283"/>
                  <a:pt x="2754" y="4280"/>
                  <a:pt x="2752" y="4272"/>
                </a:cubicBezTo>
                <a:cubicBezTo>
                  <a:pt x="2764" y="4249"/>
                  <a:pt x="2781" y="4226"/>
                  <a:pt x="2809" y="4221"/>
                </a:cubicBezTo>
                <a:close/>
                <a:moveTo>
                  <a:pt x="2727" y="4300"/>
                </a:moveTo>
                <a:cubicBezTo>
                  <a:pt x="2728" y="4300"/>
                  <a:pt x="2729" y="4300"/>
                  <a:pt x="2730" y="4300"/>
                </a:cubicBezTo>
                <a:cubicBezTo>
                  <a:pt x="2747" y="4312"/>
                  <a:pt x="2735" y="4340"/>
                  <a:pt x="2724" y="4357"/>
                </a:cubicBezTo>
                <a:cubicBezTo>
                  <a:pt x="2721" y="4358"/>
                  <a:pt x="2719" y="4358"/>
                  <a:pt x="2717" y="4358"/>
                </a:cubicBezTo>
                <a:cubicBezTo>
                  <a:pt x="2693" y="4358"/>
                  <a:pt x="2702" y="4300"/>
                  <a:pt x="2727" y="4300"/>
                </a:cubicBezTo>
                <a:close/>
                <a:moveTo>
                  <a:pt x="2162" y="4323"/>
                </a:moveTo>
                <a:cubicBezTo>
                  <a:pt x="2151" y="4357"/>
                  <a:pt x="2111" y="4380"/>
                  <a:pt x="2105" y="4419"/>
                </a:cubicBezTo>
                <a:cubicBezTo>
                  <a:pt x="2100" y="4419"/>
                  <a:pt x="2094" y="4425"/>
                  <a:pt x="2088" y="4425"/>
                </a:cubicBezTo>
                <a:cubicBezTo>
                  <a:pt x="2094" y="4414"/>
                  <a:pt x="2111" y="4391"/>
                  <a:pt x="2117" y="4380"/>
                </a:cubicBezTo>
                <a:cubicBezTo>
                  <a:pt x="2117" y="4380"/>
                  <a:pt x="2111" y="4374"/>
                  <a:pt x="2111" y="4374"/>
                </a:cubicBezTo>
                <a:lnTo>
                  <a:pt x="2111" y="4368"/>
                </a:lnTo>
                <a:cubicBezTo>
                  <a:pt x="2128" y="4351"/>
                  <a:pt x="2140" y="4334"/>
                  <a:pt x="2162" y="4323"/>
                </a:cubicBezTo>
                <a:close/>
                <a:moveTo>
                  <a:pt x="2610" y="3188"/>
                </a:moveTo>
                <a:lnTo>
                  <a:pt x="2610" y="3188"/>
                </a:lnTo>
                <a:cubicBezTo>
                  <a:pt x="2525" y="3307"/>
                  <a:pt x="2423" y="3415"/>
                  <a:pt x="2327" y="3529"/>
                </a:cubicBezTo>
                <a:cubicBezTo>
                  <a:pt x="2310" y="3557"/>
                  <a:pt x="2270" y="3574"/>
                  <a:pt x="2276" y="3608"/>
                </a:cubicBezTo>
                <a:cubicBezTo>
                  <a:pt x="2287" y="3602"/>
                  <a:pt x="2310" y="3597"/>
                  <a:pt x="2321" y="3597"/>
                </a:cubicBezTo>
                <a:cubicBezTo>
                  <a:pt x="2327" y="3608"/>
                  <a:pt x="2344" y="3636"/>
                  <a:pt x="2349" y="3648"/>
                </a:cubicBezTo>
                <a:cubicBezTo>
                  <a:pt x="2332" y="3653"/>
                  <a:pt x="2315" y="3653"/>
                  <a:pt x="2298" y="3659"/>
                </a:cubicBezTo>
                <a:cubicBezTo>
                  <a:pt x="2287" y="3636"/>
                  <a:pt x="2270" y="3625"/>
                  <a:pt x="2247" y="3625"/>
                </a:cubicBezTo>
                <a:cubicBezTo>
                  <a:pt x="2185" y="3670"/>
                  <a:pt x="2157" y="3750"/>
                  <a:pt x="2100" y="3801"/>
                </a:cubicBezTo>
                <a:cubicBezTo>
                  <a:pt x="2077" y="3835"/>
                  <a:pt x="2037" y="3869"/>
                  <a:pt x="2032" y="3914"/>
                </a:cubicBezTo>
                <a:cubicBezTo>
                  <a:pt x="2071" y="3897"/>
                  <a:pt x="2100" y="3869"/>
                  <a:pt x="2105" y="3829"/>
                </a:cubicBezTo>
                <a:cubicBezTo>
                  <a:pt x="2128" y="3816"/>
                  <a:pt x="2147" y="3769"/>
                  <a:pt x="2175" y="3769"/>
                </a:cubicBezTo>
                <a:cubicBezTo>
                  <a:pt x="2181" y="3769"/>
                  <a:pt x="2189" y="3772"/>
                  <a:pt x="2196" y="3778"/>
                </a:cubicBezTo>
                <a:cubicBezTo>
                  <a:pt x="2179" y="3795"/>
                  <a:pt x="2174" y="3818"/>
                  <a:pt x="2185" y="3846"/>
                </a:cubicBezTo>
                <a:cubicBezTo>
                  <a:pt x="2174" y="3841"/>
                  <a:pt x="2157" y="3835"/>
                  <a:pt x="2145" y="3829"/>
                </a:cubicBezTo>
                <a:lnTo>
                  <a:pt x="2145" y="3880"/>
                </a:lnTo>
                <a:cubicBezTo>
                  <a:pt x="2140" y="3897"/>
                  <a:pt x="2128" y="3914"/>
                  <a:pt x="2117" y="3931"/>
                </a:cubicBezTo>
                <a:cubicBezTo>
                  <a:pt x="2105" y="3920"/>
                  <a:pt x="2094" y="3897"/>
                  <a:pt x="2088" y="3886"/>
                </a:cubicBezTo>
                <a:cubicBezTo>
                  <a:pt x="2088" y="3914"/>
                  <a:pt x="2088" y="3937"/>
                  <a:pt x="2088" y="3965"/>
                </a:cubicBezTo>
                <a:cubicBezTo>
                  <a:pt x="2083" y="3960"/>
                  <a:pt x="2071" y="3954"/>
                  <a:pt x="2066" y="3948"/>
                </a:cubicBezTo>
                <a:cubicBezTo>
                  <a:pt x="2026" y="3999"/>
                  <a:pt x="1986" y="4051"/>
                  <a:pt x="1952" y="4107"/>
                </a:cubicBezTo>
                <a:cubicBezTo>
                  <a:pt x="1952" y="4158"/>
                  <a:pt x="1896" y="4170"/>
                  <a:pt x="1862" y="4192"/>
                </a:cubicBezTo>
                <a:cubicBezTo>
                  <a:pt x="1879" y="4096"/>
                  <a:pt x="1969" y="4033"/>
                  <a:pt x="2020" y="3948"/>
                </a:cubicBezTo>
                <a:cubicBezTo>
                  <a:pt x="2044" y="3940"/>
                  <a:pt x="2021" y="3910"/>
                  <a:pt x="2005" y="3910"/>
                </a:cubicBezTo>
                <a:cubicBezTo>
                  <a:pt x="1998" y="3910"/>
                  <a:pt x="1992" y="3916"/>
                  <a:pt x="1992" y="3931"/>
                </a:cubicBezTo>
                <a:cubicBezTo>
                  <a:pt x="1890" y="4068"/>
                  <a:pt x="1788" y="4198"/>
                  <a:pt x="1691" y="4334"/>
                </a:cubicBezTo>
                <a:cubicBezTo>
                  <a:pt x="1657" y="4380"/>
                  <a:pt x="1623" y="4431"/>
                  <a:pt x="1583" y="4476"/>
                </a:cubicBezTo>
                <a:cubicBezTo>
                  <a:pt x="1618" y="4380"/>
                  <a:pt x="1691" y="4312"/>
                  <a:pt x="1742" y="4232"/>
                </a:cubicBezTo>
                <a:cubicBezTo>
                  <a:pt x="1737" y="4226"/>
                  <a:pt x="1731" y="4215"/>
                  <a:pt x="1725" y="4209"/>
                </a:cubicBezTo>
                <a:lnTo>
                  <a:pt x="1725" y="4209"/>
                </a:lnTo>
                <a:cubicBezTo>
                  <a:pt x="1737" y="4215"/>
                  <a:pt x="1754" y="4221"/>
                  <a:pt x="1765" y="4226"/>
                </a:cubicBezTo>
                <a:cubicBezTo>
                  <a:pt x="1765" y="4209"/>
                  <a:pt x="1771" y="4187"/>
                  <a:pt x="1771" y="4170"/>
                </a:cubicBezTo>
                <a:cubicBezTo>
                  <a:pt x="1782" y="4164"/>
                  <a:pt x="1799" y="4153"/>
                  <a:pt x="1805" y="4141"/>
                </a:cubicBezTo>
                <a:cubicBezTo>
                  <a:pt x="1805" y="4136"/>
                  <a:pt x="1805" y="4113"/>
                  <a:pt x="1805" y="4107"/>
                </a:cubicBezTo>
                <a:cubicBezTo>
                  <a:pt x="1810" y="4102"/>
                  <a:pt x="1827" y="4102"/>
                  <a:pt x="1833" y="4096"/>
                </a:cubicBezTo>
                <a:cubicBezTo>
                  <a:pt x="1975" y="3869"/>
                  <a:pt x="2179" y="3682"/>
                  <a:pt x="2332" y="3460"/>
                </a:cubicBezTo>
                <a:cubicBezTo>
                  <a:pt x="2440" y="3387"/>
                  <a:pt x="2503" y="3262"/>
                  <a:pt x="2610" y="3188"/>
                </a:cubicBezTo>
                <a:close/>
                <a:moveTo>
                  <a:pt x="1691" y="4442"/>
                </a:moveTo>
                <a:cubicBezTo>
                  <a:pt x="1691" y="4442"/>
                  <a:pt x="1697" y="4442"/>
                  <a:pt x="1697" y="4448"/>
                </a:cubicBezTo>
                <a:cubicBezTo>
                  <a:pt x="1686" y="4459"/>
                  <a:pt x="1680" y="4470"/>
                  <a:pt x="1674" y="4482"/>
                </a:cubicBezTo>
                <a:cubicBezTo>
                  <a:pt x="1669" y="4465"/>
                  <a:pt x="1674" y="4442"/>
                  <a:pt x="1691" y="4442"/>
                </a:cubicBezTo>
                <a:close/>
                <a:moveTo>
                  <a:pt x="1691" y="4493"/>
                </a:moveTo>
                <a:cubicBezTo>
                  <a:pt x="1691" y="4493"/>
                  <a:pt x="1686" y="4493"/>
                  <a:pt x="1686" y="4499"/>
                </a:cubicBezTo>
                <a:cubicBezTo>
                  <a:pt x="1686" y="4499"/>
                  <a:pt x="1686" y="4493"/>
                  <a:pt x="1680" y="4493"/>
                </a:cubicBezTo>
                <a:close/>
                <a:moveTo>
                  <a:pt x="1646" y="4493"/>
                </a:moveTo>
                <a:cubicBezTo>
                  <a:pt x="1669" y="4493"/>
                  <a:pt x="1674" y="4504"/>
                  <a:pt x="1663" y="4527"/>
                </a:cubicBezTo>
                <a:cubicBezTo>
                  <a:pt x="1635" y="4527"/>
                  <a:pt x="1629" y="4516"/>
                  <a:pt x="1646" y="4493"/>
                </a:cubicBezTo>
                <a:close/>
                <a:moveTo>
                  <a:pt x="2032" y="4516"/>
                </a:moveTo>
                <a:cubicBezTo>
                  <a:pt x="2026" y="4533"/>
                  <a:pt x="2015" y="4544"/>
                  <a:pt x="2003" y="4561"/>
                </a:cubicBezTo>
                <a:cubicBezTo>
                  <a:pt x="2003" y="4538"/>
                  <a:pt x="2015" y="4527"/>
                  <a:pt x="2032" y="4516"/>
                </a:cubicBezTo>
                <a:close/>
                <a:moveTo>
                  <a:pt x="2300" y="4538"/>
                </a:moveTo>
                <a:cubicBezTo>
                  <a:pt x="2301" y="4538"/>
                  <a:pt x="2303" y="4538"/>
                  <a:pt x="2304" y="4538"/>
                </a:cubicBezTo>
                <a:cubicBezTo>
                  <a:pt x="2320" y="4554"/>
                  <a:pt x="2302" y="4584"/>
                  <a:pt x="2285" y="4584"/>
                </a:cubicBezTo>
                <a:cubicBezTo>
                  <a:pt x="2284" y="4584"/>
                  <a:pt x="2283" y="4584"/>
                  <a:pt x="2281" y="4584"/>
                </a:cubicBezTo>
                <a:cubicBezTo>
                  <a:pt x="2265" y="4573"/>
                  <a:pt x="2279" y="4538"/>
                  <a:pt x="2300" y="4538"/>
                </a:cubicBezTo>
                <a:close/>
                <a:moveTo>
                  <a:pt x="2962" y="4124"/>
                </a:moveTo>
                <a:cubicBezTo>
                  <a:pt x="2832" y="4277"/>
                  <a:pt x="2701" y="4436"/>
                  <a:pt x="2582" y="4601"/>
                </a:cubicBezTo>
                <a:lnTo>
                  <a:pt x="2582" y="4595"/>
                </a:lnTo>
                <a:cubicBezTo>
                  <a:pt x="2622" y="4538"/>
                  <a:pt x="2679" y="4487"/>
                  <a:pt x="2690" y="4414"/>
                </a:cubicBezTo>
                <a:lnTo>
                  <a:pt x="2690" y="4414"/>
                </a:lnTo>
                <a:cubicBezTo>
                  <a:pt x="2679" y="4419"/>
                  <a:pt x="2650" y="4431"/>
                  <a:pt x="2633" y="4431"/>
                </a:cubicBezTo>
                <a:cubicBezTo>
                  <a:pt x="2639" y="4419"/>
                  <a:pt x="2639" y="4402"/>
                  <a:pt x="2639" y="4391"/>
                </a:cubicBezTo>
                <a:cubicBezTo>
                  <a:pt x="2656" y="4397"/>
                  <a:pt x="2667" y="4397"/>
                  <a:pt x="2679" y="4402"/>
                </a:cubicBezTo>
                <a:lnTo>
                  <a:pt x="2679" y="4363"/>
                </a:lnTo>
                <a:cubicBezTo>
                  <a:pt x="2684" y="4385"/>
                  <a:pt x="2690" y="4408"/>
                  <a:pt x="2696" y="4431"/>
                </a:cubicBezTo>
                <a:cubicBezTo>
                  <a:pt x="2798" y="4340"/>
                  <a:pt x="2860" y="4209"/>
                  <a:pt x="2962" y="4124"/>
                </a:cubicBezTo>
                <a:close/>
                <a:moveTo>
                  <a:pt x="2537" y="4601"/>
                </a:moveTo>
                <a:lnTo>
                  <a:pt x="2514" y="4629"/>
                </a:lnTo>
                <a:lnTo>
                  <a:pt x="2554" y="4635"/>
                </a:lnTo>
                <a:cubicBezTo>
                  <a:pt x="2542" y="4646"/>
                  <a:pt x="2537" y="4658"/>
                  <a:pt x="2531" y="4663"/>
                </a:cubicBezTo>
                <a:cubicBezTo>
                  <a:pt x="2525" y="4658"/>
                  <a:pt x="2520" y="4641"/>
                  <a:pt x="2520" y="4635"/>
                </a:cubicBezTo>
                <a:cubicBezTo>
                  <a:pt x="2508" y="4646"/>
                  <a:pt x="2491" y="4663"/>
                  <a:pt x="2486" y="4675"/>
                </a:cubicBezTo>
                <a:cubicBezTo>
                  <a:pt x="2469" y="4675"/>
                  <a:pt x="2452" y="4675"/>
                  <a:pt x="2440" y="4680"/>
                </a:cubicBezTo>
                <a:cubicBezTo>
                  <a:pt x="2469" y="4646"/>
                  <a:pt x="2503" y="4624"/>
                  <a:pt x="2537" y="4601"/>
                </a:cubicBezTo>
                <a:close/>
                <a:moveTo>
                  <a:pt x="16727" y="4953"/>
                </a:moveTo>
                <a:cubicBezTo>
                  <a:pt x="16727" y="4958"/>
                  <a:pt x="16733" y="4964"/>
                  <a:pt x="16733" y="4970"/>
                </a:cubicBezTo>
                <a:cubicBezTo>
                  <a:pt x="16727" y="4970"/>
                  <a:pt x="16721" y="4964"/>
                  <a:pt x="16716" y="4958"/>
                </a:cubicBezTo>
                <a:cubicBezTo>
                  <a:pt x="16716" y="4958"/>
                  <a:pt x="16727" y="4953"/>
                  <a:pt x="16727" y="4953"/>
                </a:cubicBezTo>
                <a:close/>
                <a:moveTo>
                  <a:pt x="1549" y="4544"/>
                </a:moveTo>
                <a:cubicBezTo>
                  <a:pt x="1487" y="4663"/>
                  <a:pt x="1419" y="4782"/>
                  <a:pt x="1357" y="4902"/>
                </a:cubicBezTo>
                <a:cubicBezTo>
                  <a:pt x="1334" y="4930"/>
                  <a:pt x="1317" y="4958"/>
                  <a:pt x="1294" y="4987"/>
                </a:cubicBezTo>
                <a:lnTo>
                  <a:pt x="1283" y="4987"/>
                </a:lnTo>
                <a:cubicBezTo>
                  <a:pt x="1288" y="4981"/>
                  <a:pt x="1288" y="4981"/>
                  <a:pt x="1294" y="4975"/>
                </a:cubicBezTo>
                <a:cubicBezTo>
                  <a:pt x="1288" y="4958"/>
                  <a:pt x="1288" y="4941"/>
                  <a:pt x="1283" y="4924"/>
                </a:cubicBezTo>
                <a:cubicBezTo>
                  <a:pt x="1391" y="4833"/>
                  <a:pt x="1402" y="4669"/>
                  <a:pt x="1515" y="4590"/>
                </a:cubicBezTo>
                <a:cubicBezTo>
                  <a:pt x="1510" y="4584"/>
                  <a:pt x="1498" y="4572"/>
                  <a:pt x="1493" y="4567"/>
                </a:cubicBezTo>
                <a:cubicBezTo>
                  <a:pt x="1515" y="4561"/>
                  <a:pt x="1532" y="4555"/>
                  <a:pt x="1549" y="4544"/>
                </a:cubicBezTo>
                <a:close/>
                <a:moveTo>
                  <a:pt x="16735" y="4980"/>
                </a:moveTo>
                <a:lnTo>
                  <a:pt x="16735" y="4980"/>
                </a:lnTo>
                <a:cubicBezTo>
                  <a:pt x="16737" y="4982"/>
                  <a:pt x="16741" y="4983"/>
                  <a:pt x="16744" y="4987"/>
                </a:cubicBezTo>
                <a:cubicBezTo>
                  <a:pt x="16744" y="4990"/>
                  <a:pt x="16744" y="4994"/>
                  <a:pt x="16745" y="4998"/>
                </a:cubicBezTo>
                <a:lnTo>
                  <a:pt x="16745" y="4998"/>
                </a:lnTo>
                <a:cubicBezTo>
                  <a:pt x="16742" y="4993"/>
                  <a:pt x="16738" y="4987"/>
                  <a:pt x="16735" y="4980"/>
                </a:cubicBezTo>
                <a:close/>
                <a:moveTo>
                  <a:pt x="17100" y="4985"/>
                </a:moveTo>
                <a:cubicBezTo>
                  <a:pt x="17104" y="4985"/>
                  <a:pt x="17108" y="4986"/>
                  <a:pt x="17113" y="4987"/>
                </a:cubicBezTo>
                <a:cubicBezTo>
                  <a:pt x="17127" y="5010"/>
                  <a:pt x="17125" y="5022"/>
                  <a:pt x="17108" y="5022"/>
                </a:cubicBezTo>
                <a:cubicBezTo>
                  <a:pt x="17105" y="5022"/>
                  <a:pt x="17100" y="5022"/>
                  <a:pt x="17096" y="5021"/>
                </a:cubicBezTo>
                <a:cubicBezTo>
                  <a:pt x="17081" y="4997"/>
                  <a:pt x="17083" y="4985"/>
                  <a:pt x="17100" y="4985"/>
                </a:cubicBezTo>
                <a:close/>
                <a:moveTo>
                  <a:pt x="1396" y="4902"/>
                </a:moveTo>
                <a:cubicBezTo>
                  <a:pt x="1396" y="4907"/>
                  <a:pt x="1396" y="4919"/>
                  <a:pt x="1396" y="4924"/>
                </a:cubicBezTo>
                <a:cubicBezTo>
                  <a:pt x="1368" y="4947"/>
                  <a:pt x="1357" y="4998"/>
                  <a:pt x="1374" y="5032"/>
                </a:cubicBezTo>
                <a:cubicBezTo>
                  <a:pt x="1362" y="5026"/>
                  <a:pt x="1345" y="5015"/>
                  <a:pt x="1334" y="5009"/>
                </a:cubicBezTo>
                <a:cubicBezTo>
                  <a:pt x="1351" y="4970"/>
                  <a:pt x="1374" y="4936"/>
                  <a:pt x="1396" y="4902"/>
                </a:cubicBezTo>
                <a:close/>
                <a:moveTo>
                  <a:pt x="1254" y="5026"/>
                </a:moveTo>
                <a:cubicBezTo>
                  <a:pt x="1254" y="5038"/>
                  <a:pt x="1254" y="5043"/>
                  <a:pt x="1254" y="5055"/>
                </a:cubicBezTo>
                <a:cubicBezTo>
                  <a:pt x="1249" y="5055"/>
                  <a:pt x="1243" y="5055"/>
                  <a:pt x="1237" y="5060"/>
                </a:cubicBezTo>
                <a:cubicBezTo>
                  <a:pt x="1243" y="5049"/>
                  <a:pt x="1249" y="5038"/>
                  <a:pt x="1254" y="5026"/>
                </a:cubicBezTo>
                <a:close/>
                <a:moveTo>
                  <a:pt x="1322" y="5026"/>
                </a:moveTo>
                <a:cubicBezTo>
                  <a:pt x="1340" y="5026"/>
                  <a:pt x="1351" y="5032"/>
                  <a:pt x="1362" y="5032"/>
                </a:cubicBezTo>
                <a:cubicBezTo>
                  <a:pt x="1362" y="5038"/>
                  <a:pt x="1362" y="5043"/>
                  <a:pt x="1362" y="5043"/>
                </a:cubicBezTo>
                <a:cubicBezTo>
                  <a:pt x="1357" y="5049"/>
                  <a:pt x="1351" y="5060"/>
                  <a:pt x="1345" y="5066"/>
                </a:cubicBezTo>
                <a:cubicBezTo>
                  <a:pt x="1334" y="5060"/>
                  <a:pt x="1322" y="5049"/>
                  <a:pt x="1317" y="5049"/>
                </a:cubicBezTo>
                <a:cubicBezTo>
                  <a:pt x="1317" y="5038"/>
                  <a:pt x="1322" y="5032"/>
                  <a:pt x="1322" y="5026"/>
                </a:cubicBezTo>
                <a:close/>
                <a:moveTo>
                  <a:pt x="17158" y="5072"/>
                </a:moveTo>
                <a:cubicBezTo>
                  <a:pt x="17167" y="5091"/>
                  <a:pt x="17165" y="5102"/>
                  <a:pt x="17148" y="5102"/>
                </a:cubicBezTo>
                <a:cubicBezTo>
                  <a:pt x="17144" y="5102"/>
                  <a:pt x="17140" y="5101"/>
                  <a:pt x="17135" y="5100"/>
                </a:cubicBezTo>
                <a:cubicBezTo>
                  <a:pt x="17124" y="5077"/>
                  <a:pt x="17135" y="5072"/>
                  <a:pt x="17158" y="5072"/>
                </a:cubicBezTo>
                <a:close/>
                <a:moveTo>
                  <a:pt x="1203" y="5146"/>
                </a:moveTo>
                <a:lnTo>
                  <a:pt x="1203" y="5151"/>
                </a:lnTo>
                <a:cubicBezTo>
                  <a:pt x="1203" y="5151"/>
                  <a:pt x="1203" y="5157"/>
                  <a:pt x="1198" y="5163"/>
                </a:cubicBezTo>
                <a:cubicBezTo>
                  <a:pt x="1198" y="5157"/>
                  <a:pt x="1203" y="5151"/>
                  <a:pt x="1203" y="5146"/>
                </a:cubicBezTo>
                <a:close/>
                <a:moveTo>
                  <a:pt x="1340" y="5077"/>
                </a:moveTo>
                <a:cubicBezTo>
                  <a:pt x="1340" y="5089"/>
                  <a:pt x="1334" y="5100"/>
                  <a:pt x="1334" y="5112"/>
                </a:cubicBezTo>
                <a:cubicBezTo>
                  <a:pt x="1328" y="5117"/>
                  <a:pt x="1328" y="5123"/>
                  <a:pt x="1322" y="5123"/>
                </a:cubicBezTo>
                <a:lnTo>
                  <a:pt x="1317" y="5129"/>
                </a:lnTo>
                <a:lnTo>
                  <a:pt x="1322" y="5129"/>
                </a:lnTo>
                <a:cubicBezTo>
                  <a:pt x="1311" y="5140"/>
                  <a:pt x="1305" y="5151"/>
                  <a:pt x="1300" y="5163"/>
                </a:cubicBezTo>
                <a:lnTo>
                  <a:pt x="1266" y="5163"/>
                </a:lnTo>
                <a:cubicBezTo>
                  <a:pt x="1266" y="5157"/>
                  <a:pt x="1271" y="5151"/>
                  <a:pt x="1271" y="5151"/>
                </a:cubicBezTo>
                <a:cubicBezTo>
                  <a:pt x="1277" y="5146"/>
                  <a:pt x="1294" y="5134"/>
                  <a:pt x="1300" y="5129"/>
                </a:cubicBezTo>
                <a:lnTo>
                  <a:pt x="1305" y="5106"/>
                </a:lnTo>
                <a:cubicBezTo>
                  <a:pt x="1317" y="5094"/>
                  <a:pt x="1328" y="5083"/>
                  <a:pt x="1340" y="5077"/>
                </a:cubicBezTo>
                <a:close/>
                <a:moveTo>
                  <a:pt x="1260" y="5094"/>
                </a:moveTo>
                <a:lnTo>
                  <a:pt x="1260" y="5094"/>
                </a:lnTo>
                <a:cubicBezTo>
                  <a:pt x="1243" y="5134"/>
                  <a:pt x="1226" y="5174"/>
                  <a:pt x="1209" y="5208"/>
                </a:cubicBezTo>
                <a:lnTo>
                  <a:pt x="1203" y="5208"/>
                </a:lnTo>
                <a:cubicBezTo>
                  <a:pt x="1215" y="5168"/>
                  <a:pt x="1237" y="5134"/>
                  <a:pt x="1260" y="5094"/>
                </a:cubicBezTo>
                <a:close/>
                <a:moveTo>
                  <a:pt x="16778" y="5043"/>
                </a:moveTo>
                <a:cubicBezTo>
                  <a:pt x="16789" y="5077"/>
                  <a:pt x="16806" y="5112"/>
                  <a:pt x="16835" y="5129"/>
                </a:cubicBezTo>
                <a:cubicBezTo>
                  <a:pt x="16852" y="5157"/>
                  <a:pt x="16863" y="5180"/>
                  <a:pt x="16880" y="5208"/>
                </a:cubicBezTo>
                <a:cubicBezTo>
                  <a:pt x="16880" y="5214"/>
                  <a:pt x="16874" y="5219"/>
                  <a:pt x="16874" y="5225"/>
                </a:cubicBezTo>
                <a:cubicBezTo>
                  <a:pt x="16835" y="5168"/>
                  <a:pt x="16801" y="5112"/>
                  <a:pt x="16767" y="5049"/>
                </a:cubicBezTo>
                <a:cubicBezTo>
                  <a:pt x="16767" y="5049"/>
                  <a:pt x="16778" y="5049"/>
                  <a:pt x="16778" y="5043"/>
                </a:cubicBezTo>
                <a:close/>
                <a:moveTo>
                  <a:pt x="17207" y="5187"/>
                </a:moveTo>
                <a:cubicBezTo>
                  <a:pt x="17225" y="5187"/>
                  <a:pt x="17252" y="5219"/>
                  <a:pt x="17221" y="5231"/>
                </a:cubicBezTo>
                <a:cubicBezTo>
                  <a:pt x="17215" y="5225"/>
                  <a:pt x="17203" y="5214"/>
                  <a:pt x="17192" y="5208"/>
                </a:cubicBezTo>
                <a:cubicBezTo>
                  <a:pt x="17192" y="5193"/>
                  <a:pt x="17199" y="5187"/>
                  <a:pt x="17207" y="5187"/>
                </a:cubicBezTo>
                <a:close/>
                <a:moveTo>
                  <a:pt x="16897" y="5248"/>
                </a:moveTo>
                <a:cubicBezTo>
                  <a:pt x="16908" y="5265"/>
                  <a:pt x="16914" y="5276"/>
                  <a:pt x="16925" y="5293"/>
                </a:cubicBezTo>
                <a:cubicBezTo>
                  <a:pt x="16920" y="5299"/>
                  <a:pt x="16920" y="5304"/>
                  <a:pt x="16920" y="5310"/>
                </a:cubicBezTo>
                <a:cubicBezTo>
                  <a:pt x="16908" y="5299"/>
                  <a:pt x="16903" y="5287"/>
                  <a:pt x="16897" y="5270"/>
                </a:cubicBezTo>
                <a:lnTo>
                  <a:pt x="16897" y="5248"/>
                </a:lnTo>
                <a:close/>
                <a:moveTo>
                  <a:pt x="17561" y="5338"/>
                </a:moveTo>
                <a:cubicBezTo>
                  <a:pt x="17567" y="5338"/>
                  <a:pt x="17584" y="5350"/>
                  <a:pt x="17589" y="5355"/>
                </a:cubicBezTo>
                <a:cubicBezTo>
                  <a:pt x="17588" y="5366"/>
                  <a:pt x="17581" y="5370"/>
                  <a:pt x="17574" y="5370"/>
                </a:cubicBezTo>
                <a:cubicBezTo>
                  <a:pt x="17557" y="5370"/>
                  <a:pt x="17537" y="5350"/>
                  <a:pt x="17561" y="5338"/>
                </a:cubicBezTo>
                <a:close/>
                <a:moveTo>
                  <a:pt x="16948" y="5333"/>
                </a:moveTo>
                <a:cubicBezTo>
                  <a:pt x="16948" y="5344"/>
                  <a:pt x="16954" y="5355"/>
                  <a:pt x="16960" y="5367"/>
                </a:cubicBezTo>
                <a:lnTo>
                  <a:pt x="16954" y="5378"/>
                </a:lnTo>
                <a:lnTo>
                  <a:pt x="16954" y="5373"/>
                </a:lnTo>
                <a:lnTo>
                  <a:pt x="16948" y="5373"/>
                </a:lnTo>
                <a:cubicBezTo>
                  <a:pt x="16942" y="5361"/>
                  <a:pt x="16931" y="5344"/>
                  <a:pt x="16925" y="5333"/>
                </a:cubicBezTo>
                <a:close/>
                <a:moveTo>
                  <a:pt x="17260" y="5236"/>
                </a:moveTo>
                <a:cubicBezTo>
                  <a:pt x="17294" y="5293"/>
                  <a:pt x="17323" y="5350"/>
                  <a:pt x="17345" y="5407"/>
                </a:cubicBezTo>
                <a:cubicBezTo>
                  <a:pt x="17283" y="5378"/>
                  <a:pt x="17255" y="5310"/>
                  <a:pt x="17215" y="5259"/>
                </a:cubicBezTo>
                <a:cubicBezTo>
                  <a:pt x="17226" y="5253"/>
                  <a:pt x="17243" y="5242"/>
                  <a:pt x="17260" y="5236"/>
                </a:cubicBezTo>
                <a:close/>
                <a:moveTo>
                  <a:pt x="2196" y="5129"/>
                </a:moveTo>
                <a:lnTo>
                  <a:pt x="2196" y="5129"/>
                </a:lnTo>
                <a:cubicBezTo>
                  <a:pt x="2191" y="5163"/>
                  <a:pt x="2168" y="5191"/>
                  <a:pt x="2162" y="5219"/>
                </a:cubicBezTo>
                <a:cubicBezTo>
                  <a:pt x="2145" y="5248"/>
                  <a:pt x="2128" y="5276"/>
                  <a:pt x="2105" y="5310"/>
                </a:cubicBezTo>
                <a:cubicBezTo>
                  <a:pt x="2094" y="5321"/>
                  <a:pt x="2088" y="5338"/>
                  <a:pt x="2077" y="5355"/>
                </a:cubicBezTo>
                <a:cubicBezTo>
                  <a:pt x="2066" y="5378"/>
                  <a:pt x="2054" y="5395"/>
                  <a:pt x="2043" y="5418"/>
                </a:cubicBezTo>
                <a:cubicBezTo>
                  <a:pt x="2049" y="5373"/>
                  <a:pt x="2060" y="5327"/>
                  <a:pt x="2100" y="5304"/>
                </a:cubicBezTo>
                <a:cubicBezTo>
                  <a:pt x="2100" y="5299"/>
                  <a:pt x="2100" y="5282"/>
                  <a:pt x="2100" y="5276"/>
                </a:cubicBezTo>
                <a:cubicBezTo>
                  <a:pt x="2117" y="5253"/>
                  <a:pt x="2140" y="5236"/>
                  <a:pt x="2134" y="5214"/>
                </a:cubicBezTo>
                <a:cubicBezTo>
                  <a:pt x="2157" y="5197"/>
                  <a:pt x="2174" y="5174"/>
                  <a:pt x="2168" y="5146"/>
                </a:cubicBezTo>
                <a:cubicBezTo>
                  <a:pt x="2174" y="5146"/>
                  <a:pt x="2191" y="5134"/>
                  <a:pt x="2196" y="5129"/>
                </a:cubicBezTo>
                <a:close/>
                <a:moveTo>
                  <a:pt x="17343" y="5410"/>
                </a:moveTo>
                <a:cubicBezTo>
                  <a:pt x="17352" y="5410"/>
                  <a:pt x="17360" y="5414"/>
                  <a:pt x="17362" y="5424"/>
                </a:cubicBezTo>
                <a:cubicBezTo>
                  <a:pt x="17366" y="5440"/>
                  <a:pt x="17351" y="5451"/>
                  <a:pt x="17338" y="5451"/>
                </a:cubicBezTo>
                <a:cubicBezTo>
                  <a:pt x="17330" y="5451"/>
                  <a:pt x="17323" y="5446"/>
                  <a:pt x="17323" y="5435"/>
                </a:cubicBezTo>
                <a:cubicBezTo>
                  <a:pt x="17319" y="5418"/>
                  <a:pt x="17331" y="5410"/>
                  <a:pt x="17343" y="5410"/>
                </a:cubicBezTo>
                <a:close/>
                <a:moveTo>
                  <a:pt x="16994" y="5424"/>
                </a:moveTo>
                <a:cubicBezTo>
                  <a:pt x="16999" y="5435"/>
                  <a:pt x="16999" y="5441"/>
                  <a:pt x="17005" y="5452"/>
                </a:cubicBezTo>
                <a:cubicBezTo>
                  <a:pt x="16999" y="5452"/>
                  <a:pt x="16994" y="5446"/>
                  <a:pt x="16988" y="5446"/>
                </a:cubicBezTo>
                <a:cubicBezTo>
                  <a:pt x="16988" y="5441"/>
                  <a:pt x="16988" y="5435"/>
                  <a:pt x="16994" y="5424"/>
                </a:cubicBezTo>
                <a:close/>
                <a:moveTo>
                  <a:pt x="17374" y="5480"/>
                </a:moveTo>
                <a:cubicBezTo>
                  <a:pt x="17381" y="5480"/>
                  <a:pt x="17388" y="5485"/>
                  <a:pt x="17391" y="5497"/>
                </a:cubicBezTo>
                <a:cubicBezTo>
                  <a:pt x="17383" y="5505"/>
                  <a:pt x="17376" y="5509"/>
                  <a:pt x="17370" y="5509"/>
                </a:cubicBezTo>
                <a:cubicBezTo>
                  <a:pt x="17363" y="5509"/>
                  <a:pt x="17357" y="5504"/>
                  <a:pt x="17351" y="5492"/>
                </a:cubicBezTo>
                <a:cubicBezTo>
                  <a:pt x="17359" y="5484"/>
                  <a:pt x="17367" y="5480"/>
                  <a:pt x="17374" y="5480"/>
                </a:cubicBezTo>
                <a:close/>
                <a:moveTo>
                  <a:pt x="17016" y="5469"/>
                </a:moveTo>
                <a:cubicBezTo>
                  <a:pt x="17022" y="5480"/>
                  <a:pt x="17028" y="5497"/>
                  <a:pt x="17039" y="5509"/>
                </a:cubicBezTo>
                <a:cubicBezTo>
                  <a:pt x="17033" y="5509"/>
                  <a:pt x="17022" y="5514"/>
                  <a:pt x="17022" y="5514"/>
                </a:cubicBezTo>
                <a:cubicBezTo>
                  <a:pt x="17016" y="5503"/>
                  <a:pt x="17011" y="5497"/>
                  <a:pt x="17005" y="5486"/>
                </a:cubicBezTo>
                <a:cubicBezTo>
                  <a:pt x="17011" y="5480"/>
                  <a:pt x="17011" y="5475"/>
                  <a:pt x="17016" y="5469"/>
                </a:cubicBezTo>
                <a:close/>
                <a:moveTo>
                  <a:pt x="16728" y="5450"/>
                </a:moveTo>
                <a:cubicBezTo>
                  <a:pt x="16745" y="5450"/>
                  <a:pt x="16781" y="5507"/>
                  <a:pt x="16750" y="5520"/>
                </a:cubicBezTo>
                <a:cubicBezTo>
                  <a:pt x="16738" y="5503"/>
                  <a:pt x="16733" y="5480"/>
                  <a:pt x="16721" y="5463"/>
                </a:cubicBezTo>
                <a:cubicBezTo>
                  <a:pt x="16721" y="5454"/>
                  <a:pt x="16724" y="5450"/>
                  <a:pt x="16728" y="5450"/>
                </a:cubicBezTo>
                <a:close/>
                <a:moveTo>
                  <a:pt x="17516" y="5367"/>
                </a:moveTo>
                <a:cubicBezTo>
                  <a:pt x="17538" y="5367"/>
                  <a:pt x="17550" y="5384"/>
                  <a:pt x="17567" y="5395"/>
                </a:cubicBezTo>
                <a:cubicBezTo>
                  <a:pt x="17572" y="5395"/>
                  <a:pt x="17584" y="5390"/>
                  <a:pt x="17589" y="5390"/>
                </a:cubicBezTo>
                <a:cubicBezTo>
                  <a:pt x="17595" y="5441"/>
                  <a:pt x="17635" y="5492"/>
                  <a:pt x="17640" y="5537"/>
                </a:cubicBezTo>
                <a:cubicBezTo>
                  <a:pt x="17635" y="5538"/>
                  <a:pt x="17630" y="5539"/>
                  <a:pt x="17625" y="5539"/>
                </a:cubicBezTo>
                <a:cubicBezTo>
                  <a:pt x="17610" y="5539"/>
                  <a:pt x="17599" y="5532"/>
                  <a:pt x="17595" y="5514"/>
                </a:cubicBezTo>
                <a:cubicBezTo>
                  <a:pt x="17567" y="5469"/>
                  <a:pt x="17550" y="5418"/>
                  <a:pt x="17516" y="5367"/>
                </a:cubicBezTo>
                <a:close/>
                <a:moveTo>
                  <a:pt x="1061" y="5537"/>
                </a:moveTo>
                <a:cubicBezTo>
                  <a:pt x="1061" y="5543"/>
                  <a:pt x="1056" y="5548"/>
                  <a:pt x="1056" y="5548"/>
                </a:cubicBezTo>
                <a:cubicBezTo>
                  <a:pt x="1056" y="5543"/>
                  <a:pt x="1056" y="5537"/>
                  <a:pt x="1050" y="5537"/>
                </a:cubicBezTo>
                <a:close/>
                <a:moveTo>
                  <a:pt x="16647" y="4158"/>
                </a:moveTo>
                <a:lnTo>
                  <a:pt x="16647" y="4158"/>
                </a:lnTo>
                <a:cubicBezTo>
                  <a:pt x="16727" y="4221"/>
                  <a:pt x="16761" y="4317"/>
                  <a:pt x="16823" y="4397"/>
                </a:cubicBezTo>
                <a:lnTo>
                  <a:pt x="16846" y="4385"/>
                </a:lnTo>
                <a:lnTo>
                  <a:pt x="16846" y="4385"/>
                </a:lnTo>
                <a:cubicBezTo>
                  <a:pt x="16840" y="4391"/>
                  <a:pt x="16829" y="4408"/>
                  <a:pt x="16818" y="4414"/>
                </a:cubicBezTo>
                <a:cubicBezTo>
                  <a:pt x="16835" y="4425"/>
                  <a:pt x="16857" y="4436"/>
                  <a:pt x="16869" y="4442"/>
                </a:cubicBezTo>
                <a:cubicBezTo>
                  <a:pt x="16869" y="4453"/>
                  <a:pt x="16880" y="4476"/>
                  <a:pt x="16880" y="4482"/>
                </a:cubicBezTo>
                <a:cubicBezTo>
                  <a:pt x="16891" y="4487"/>
                  <a:pt x="16908" y="4493"/>
                  <a:pt x="16914" y="4499"/>
                </a:cubicBezTo>
                <a:cubicBezTo>
                  <a:pt x="16914" y="4504"/>
                  <a:pt x="16914" y="4521"/>
                  <a:pt x="16914" y="4527"/>
                </a:cubicBezTo>
                <a:cubicBezTo>
                  <a:pt x="17079" y="4743"/>
                  <a:pt x="17181" y="4998"/>
                  <a:pt x="17334" y="5219"/>
                </a:cubicBezTo>
                <a:cubicBezTo>
                  <a:pt x="17368" y="5344"/>
                  <a:pt x="17459" y="5446"/>
                  <a:pt x="17493" y="5571"/>
                </a:cubicBezTo>
                <a:cubicBezTo>
                  <a:pt x="17408" y="5452"/>
                  <a:pt x="17345" y="5316"/>
                  <a:pt x="17272" y="5185"/>
                </a:cubicBezTo>
                <a:lnTo>
                  <a:pt x="17272" y="5191"/>
                </a:lnTo>
                <a:cubicBezTo>
                  <a:pt x="17255" y="5163"/>
                  <a:pt x="17255" y="5123"/>
                  <a:pt x="17221" y="5117"/>
                </a:cubicBezTo>
                <a:cubicBezTo>
                  <a:pt x="17221" y="5129"/>
                  <a:pt x="17215" y="5151"/>
                  <a:pt x="17215" y="5163"/>
                </a:cubicBezTo>
                <a:cubicBezTo>
                  <a:pt x="17198" y="5163"/>
                  <a:pt x="17169" y="5168"/>
                  <a:pt x="17152" y="5168"/>
                </a:cubicBezTo>
                <a:cubicBezTo>
                  <a:pt x="17158" y="5151"/>
                  <a:pt x="17158" y="5134"/>
                  <a:pt x="17164" y="5117"/>
                </a:cubicBezTo>
                <a:cubicBezTo>
                  <a:pt x="17186" y="5117"/>
                  <a:pt x="17203" y="5106"/>
                  <a:pt x="17209" y="5077"/>
                </a:cubicBezTo>
                <a:cubicBezTo>
                  <a:pt x="17192" y="5009"/>
                  <a:pt x="17130" y="4953"/>
                  <a:pt x="17096" y="4885"/>
                </a:cubicBezTo>
                <a:cubicBezTo>
                  <a:pt x="17079" y="4845"/>
                  <a:pt x="17062" y="4794"/>
                  <a:pt x="17016" y="4782"/>
                </a:cubicBezTo>
                <a:lnTo>
                  <a:pt x="17016" y="4782"/>
                </a:lnTo>
                <a:cubicBezTo>
                  <a:pt x="17016" y="4816"/>
                  <a:pt x="17033" y="4856"/>
                  <a:pt x="17067" y="4879"/>
                </a:cubicBezTo>
                <a:cubicBezTo>
                  <a:pt x="17073" y="4913"/>
                  <a:pt x="17135" y="4958"/>
                  <a:pt x="17090" y="4981"/>
                </a:cubicBezTo>
                <a:cubicBezTo>
                  <a:pt x="17073" y="4953"/>
                  <a:pt x="17056" y="4941"/>
                  <a:pt x="17028" y="4941"/>
                </a:cubicBezTo>
                <a:cubicBezTo>
                  <a:pt x="17033" y="4936"/>
                  <a:pt x="17045" y="4919"/>
                  <a:pt x="17056" y="4913"/>
                </a:cubicBezTo>
                <a:cubicBezTo>
                  <a:pt x="17045" y="4907"/>
                  <a:pt x="17016" y="4902"/>
                  <a:pt x="17005" y="4896"/>
                </a:cubicBezTo>
                <a:cubicBezTo>
                  <a:pt x="16994" y="4879"/>
                  <a:pt x="16982" y="4862"/>
                  <a:pt x="16971" y="4845"/>
                </a:cubicBezTo>
                <a:cubicBezTo>
                  <a:pt x="16988" y="4845"/>
                  <a:pt x="17011" y="4839"/>
                  <a:pt x="17022" y="4839"/>
                </a:cubicBezTo>
                <a:cubicBezTo>
                  <a:pt x="16999" y="4828"/>
                  <a:pt x="16977" y="4822"/>
                  <a:pt x="16948" y="4811"/>
                </a:cubicBezTo>
                <a:cubicBezTo>
                  <a:pt x="16954" y="4811"/>
                  <a:pt x="16971" y="4799"/>
                  <a:pt x="16977" y="4794"/>
                </a:cubicBezTo>
                <a:cubicBezTo>
                  <a:pt x="16937" y="4743"/>
                  <a:pt x="16903" y="4686"/>
                  <a:pt x="16863" y="4635"/>
                </a:cubicBezTo>
                <a:cubicBezTo>
                  <a:pt x="16818" y="4618"/>
                  <a:pt x="16823" y="4561"/>
                  <a:pt x="16812" y="4521"/>
                </a:cubicBezTo>
                <a:lnTo>
                  <a:pt x="16812" y="4521"/>
                </a:lnTo>
                <a:cubicBezTo>
                  <a:pt x="16903" y="4567"/>
                  <a:pt x="16931" y="4675"/>
                  <a:pt x="16988" y="4754"/>
                </a:cubicBezTo>
                <a:cubicBezTo>
                  <a:pt x="16988" y="4764"/>
                  <a:pt x="16994" y="4767"/>
                  <a:pt x="17001" y="4767"/>
                </a:cubicBezTo>
                <a:cubicBezTo>
                  <a:pt x="17020" y="4767"/>
                  <a:pt x="17049" y="4744"/>
                  <a:pt x="17016" y="4731"/>
                </a:cubicBezTo>
                <a:cubicBezTo>
                  <a:pt x="16925" y="4595"/>
                  <a:pt x="16840" y="4448"/>
                  <a:pt x="16744" y="4312"/>
                </a:cubicBezTo>
                <a:cubicBezTo>
                  <a:pt x="16710" y="4260"/>
                  <a:pt x="16676" y="4215"/>
                  <a:pt x="16647" y="4158"/>
                </a:cubicBezTo>
                <a:close/>
                <a:moveTo>
                  <a:pt x="17606" y="5548"/>
                </a:moveTo>
                <a:cubicBezTo>
                  <a:pt x="17618" y="5548"/>
                  <a:pt x="17646" y="5554"/>
                  <a:pt x="17657" y="5554"/>
                </a:cubicBezTo>
                <a:cubicBezTo>
                  <a:pt x="17674" y="5571"/>
                  <a:pt x="17680" y="5594"/>
                  <a:pt x="17674" y="5616"/>
                </a:cubicBezTo>
                <a:cubicBezTo>
                  <a:pt x="17660" y="5625"/>
                  <a:pt x="17645" y="5628"/>
                  <a:pt x="17629" y="5628"/>
                </a:cubicBezTo>
                <a:cubicBezTo>
                  <a:pt x="17613" y="5628"/>
                  <a:pt x="17598" y="5625"/>
                  <a:pt x="17584" y="5622"/>
                </a:cubicBezTo>
                <a:cubicBezTo>
                  <a:pt x="17595" y="5616"/>
                  <a:pt x="17629" y="5616"/>
                  <a:pt x="17640" y="5611"/>
                </a:cubicBezTo>
                <a:cubicBezTo>
                  <a:pt x="17629" y="5594"/>
                  <a:pt x="17618" y="5571"/>
                  <a:pt x="17606" y="5548"/>
                </a:cubicBezTo>
                <a:close/>
                <a:moveTo>
                  <a:pt x="17525" y="5633"/>
                </a:moveTo>
                <a:cubicBezTo>
                  <a:pt x="17529" y="5633"/>
                  <a:pt x="17533" y="5635"/>
                  <a:pt x="17538" y="5639"/>
                </a:cubicBezTo>
                <a:cubicBezTo>
                  <a:pt x="17552" y="5648"/>
                  <a:pt x="17551" y="5679"/>
                  <a:pt x="17538" y="5679"/>
                </a:cubicBezTo>
                <a:cubicBezTo>
                  <a:pt x="17535" y="5679"/>
                  <a:pt x="17531" y="5678"/>
                  <a:pt x="17527" y="5673"/>
                </a:cubicBezTo>
                <a:cubicBezTo>
                  <a:pt x="17508" y="5669"/>
                  <a:pt x="17509" y="5633"/>
                  <a:pt x="17525" y="5633"/>
                </a:cubicBezTo>
                <a:close/>
                <a:moveTo>
                  <a:pt x="17028" y="5526"/>
                </a:moveTo>
                <a:lnTo>
                  <a:pt x="17028" y="5526"/>
                </a:lnTo>
                <a:cubicBezTo>
                  <a:pt x="17084" y="5565"/>
                  <a:pt x="17096" y="5645"/>
                  <a:pt x="17135" y="5702"/>
                </a:cubicBezTo>
                <a:lnTo>
                  <a:pt x="17118" y="5707"/>
                </a:lnTo>
                <a:cubicBezTo>
                  <a:pt x="17090" y="5645"/>
                  <a:pt x="17062" y="5582"/>
                  <a:pt x="17028" y="5526"/>
                </a:cubicBezTo>
                <a:close/>
                <a:moveTo>
                  <a:pt x="1451" y="5986"/>
                </a:moveTo>
                <a:cubicBezTo>
                  <a:pt x="1455" y="5986"/>
                  <a:pt x="1460" y="5988"/>
                  <a:pt x="1464" y="5991"/>
                </a:cubicBezTo>
                <a:cubicBezTo>
                  <a:pt x="1479" y="6010"/>
                  <a:pt x="1457" y="6033"/>
                  <a:pt x="1439" y="6033"/>
                </a:cubicBezTo>
                <a:cubicBezTo>
                  <a:pt x="1436" y="6033"/>
                  <a:pt x="1433" y="6032"/>
                  <a:pt x="1430" y="6031"/>
                </a:cubicBezTo>
                <a:cubicBezTo>
                  <a:pt x="1412" y="6012"/>
                  <a:pt x="1431" y="5986"/>
                  <a:pt x="1451" y="5986"/>
                </a:cubicBezTo>
                <a:close/>
                <a:moveTo>
                  <a:pt x="17572" y="5900"/>
                </a:moveTo>
                <a:lnTo>
                  <a:pt x="17572" y="5900"/>
                </a:lnTo>
                <a:cubicBezTo>
                  <a:pt x="17589" y="5929"/>
                  <a:pt x="17606" y="5963"/>
                  <a:pt x="17623" y="5991"/>
                </a:cubicBezTo>
                <a:cubicBezTo>
                  <a:pt x="17623" y="6008"/>
                  <a:pt x="17618" y="6025"/>
                  <a:pt x="17618" y="6042"/>
                </a:cubicBezTo>
                <a:cubicBezTo>
                  <a:pt x="17601" y="5997"/>
                  <a:pt x="17584" y="5951"/>
                  <a:pt x="17572" y="5900"/>
                </a:cubicBezTo>
                <a:close/>
                <a:moveTo>
                  <a:pt x="17937" y="6265"/>
                </a:moveTo>
                <a:cubicBezTo>
                  <a:pt x="17938" y="6266"/>
                  <a:pt x="17940" y="6268"/>
                  <a:pt x="17941" y="6269"/>
                </a:cubicBezTo>
                <a:cubicBezTo>
                  <a:pt x="17940" y="6268"/>
                  <a:pt x="17938" y="6266"/>
                  <a:pt x="17937" y="6265"/>
                </a:cubicBezTo>
                <a:close/>
                <a:moveTo>
                  <a:pt x="786" y="6307"/>
                </a:moveTo>
                <a:cubicBezTo>
                  <a:pt x="789" y="6307"/>
                  <a:pt x="792" y="6307"/>
                  <a:pt x="795" y="6309"/>
                </a:cubicBezTo>
                <a:cubicBezTo>
                  <a:pt x="810" y="6319"/>
                  <a:pt x="803" y="6356"/>
                  <a:pt x="781" y="6356"/>
                </a:cubicBezTo>
                <a:cubicBezTo>
                  <a:pt x="778" y="6356"/>
                  <a:pt x="775" y="6355"/>
                  <a:pt x="772" y="6354"/>
                </a:cubicBezTo>
                <a:cubicBezTo>
                  <a:pt x="752" y="6344"/>
                  <a:pt x="763" y="6307"/>
                  <a:pt x="786" y="6307"/>
                </a:cubicBezTo>
                <a:close/>
                <a:moveTo>
                  <a:pt x="17691" y="6161"/>
                </a:moveTo>
                <a:cubicBezTo>
                  <a:pt x="17714" y="6241"/>
                  <a:pt x="17754" y="6309"/>
                  <a:pt x="17777" y="6388"/>
                </a:cubicBezTo>
                <a:cubicBezTo>
                  <a:pt x="17754" y="6388"/>
                  <a:pt x="17742" y="6365"/>
                  <a:pt x="17731" y="6348"/>
                </a:cubicBezTo>
                <a:lnTo>
                  <a:pt x="17697" y="6348"/>
                </a:lnTo>
                <a:cubicBezTo>
                  <a:pt x="17703" y="6337"/>
                  <a:pt x="17714" y="6314"/>
                  <a:pt x="17720" y="6303"/>
                </a:cubicBezTo>
                <a:cubicBezTo>
                  <a:pt x="17708" y="6303"/>
                  <a:pt x="17697" y="6309"/>
                  <a:pt x="17686" y="6309"/>
                </a:cubicBezTo>
                <a:cubicBezTo>
                  <a:pt x="17716" y="6274"/>
                  <a:pt x="17708" y="6250"/>
                  <a:pt x="17688" y="6250"/>
                </a:cubicBezTo>
                <a:cubicBezTo>
                  <a:pt x="17678" y="6250"/>
                  <a:pt x="17665" y="6256"/>
                  <a:pt x="17652" y="6269"/>
                </a:cubicBezTo>
                <a:cubicBezTo>
                  <a:pt x="17646" y="6258"/>
                  <a:pt x="17640" y="6241"/>
                  <a:pt x="17640" y="6235"/>
                </a:cubicBezTo>
                <a:cubicBezTo>
                  <a:pt x="17657" y="6235"/>
                  <a:pt x="17680" y="6229"/>
                  <a:pt x="17697" y="6229"/>
                </a:cubicBezTo>
                <a:cubicBezTo>
                  <a:pt x="17686" y="6207"/>
                  <a:pt x="17686" y="6184"/>
                  <a:pt x="17691" y="6161"/>
                </a:cubicBezTo>
                <a:close/>
                <a:moveTo>
                  <a:pt x="1669" y="6116"/>
                </a:moveTo>
                <a:cubicBezTo>
                  <a:pt x="1674" y="6116"/>
                  <a:pt x="1680" y="6121"/>
                  <a:pt x="1686" y="6121"/>
                </a:cubicBezTo>
                <a:cubicBezTo>
                  <a:pt x="1646" y="6212"/>
                  <a:pt x="1606" y="6303"/>
                  <a:pt x="1566" y="6394"/>
                </a:cubicBezTo>
                <a:cubicBezTo>
                  <a:pt x="1589" y="6331"/>
                  <a:pt x="1606" y="6263"/>
                  <a:pt x="1646" y="6207"/>
                </a:cubicBezTo>
                <a:lnTo>
                  <a:pt x="1606" y="6207"/>
                </a:lnTo>
                <a:cubicBezTo>
                  <a:pt x="1618" y="6201"/>
                  <a:pt x="1635" y="6195"/>
                  <a:pt x="1652" y="6190"/>
                </a:cubicBezTo>
                <a:cubicBezTo>
                  <a:pt x="1657" y="6161"/>
                  <a:pt x="1663" y="6138"/>
                  <a:pt x="1669" y="6116"/>
                </a:cubicBezTo>
                <a:close/>
                <a:moveTo>
                  <a:pt x="1010" y="5588"/>
                </a:moveTo>
                <a:lnTo>
                  <a:pt x="1010" y="5588"/>
                </a:lnTo>
                <a:cubicBezTo>
                  <a:pt x="999" y="5628"/>
                  <a:pt x="988" y="5668"/>
                  <a:pt x="971" y="5713"/>
                </a:cubicBezTo>
                <a:lnTo>
                  <a:pt x="976" y="5713"/>
                </a:lnTo>
                <a:cubicBezTo>
                  <a:pt x="948" y="5781"/>
                  <a:pt x="925" y="5849"/>
                  <a:pt x="886" y="5912"/>
                </a:cubicBezTo>
                <a:lnTo>
                  <a:pt x="914" y="5934"/>
                </a:lnTo>
                <a:cubicBezTo>
                  <a:pt x="920" y="5917"/>
                  <a:pt x="937" y="5889"/>
                  <a:pt x="948" y="5872"/>
                </a:cubicBezTo>
                <a:lnTo>
                  <a:pt x="982" y="5860"/>
                </a:lnTo>
                <a:lnTo>
                  <a:pt x="982" y="5889"/>
                </a:lnTo>
                <a:lnTo>
                  <a:pt x="937" y="5894"/>
                </a:lnTo>
                <a:cubicBezTo>
                  <a:pt x="937" y="5929"/>
                  <a:pt x="931" y="5963"/>
                  <a:pt x="931" y="5997"/>
                </a:cubicBezTo>
                <a:cubicBezTo>
                  <a:pt x="886" y="6025"/>
                  <a:pt x="874" y="6070"/>
                  <a:pt x="869" y="6121"/>
                </a:cubicBezTo>
                <a:cubicBezTo>
                  <a:pt x="874" y="6173"/>
                  <a:pt x="812" y="6218"/>
                  <a:pt x="835" y="6275"/>
                </a:cubicBezTo>
                <a:cubicBezTo>
                  <a:pt x="812" y="6263"/>
                  <a:pt x="789" y="6258"/>
                  <a:pt x="766" y="6252"/>
                </a:cubicBezTo>
                <a:cubicBezTo>
                  <a:pt x="744" y="6297"/>
                  <a:pt x="721" y="6348"/>
                  <a:pt x="715" y="6405"/>
                </a:cubicBezTo>
                <a:cubicBezTo>
                  <a:pt x="698" y="6428"/>
                  <a:pt x="681" y="6445"/>
                  <a:pt x="670" y="6468"/>
                </a:cubicBezTo>
                <a:cubicBezTo>
                  <a:pt x="710" y="6348"/>
                  <a:pt x="732" y="6224"/>
                  <a:pt x="801" y="6116"/>
                </a:cubicBezTo>
                <a:lnTo>
                  <a:pt x="801" y="6116"/>
                </a:lnTo>
                <a:cubicBezTo>
                  <a:pt x="789" y="6155"/>
                  <a:pt x="778" y="6195"/>
                  <a:pt x="766" y="6241"/>
                </a:cubicBezTo>
                <a:cubicBezTo>
                  <a:pt x="778" y="6241"/>
                  <a:pt x="801" y="6246"/>
                  <a:pt x="812" y="6246"/>
                </a:cubicBezTo>
                <a:cubicBezTo>
                  <a:pt x="818" y="6155"/>
                  <a:pt x="874" y="6076"/>
                  <a:pt x="886" y="5985"/>
                </a:cubicBezTo>
                <a:lnTo>
                  <a:pt x="886" y="5985"/>
                </a:lnTo>
                <a:cubicBezTo>
                  <a:pt x="835" y="6014"/>
                  <a:pt x="823" y="6076"/>
                  <a:pt x="789" y="6121"/>
                </a:cubicBezTo>
                <a:cubicBezTo>
                  <a:pt x="829" y="5974"/>
                  <a:pt x="891" y="5826"/>
                  <a:pt x="959" y="5685"/>
                </a:cubicBezTo>
                <a:cubicBezTo>
                  <a:pt x="965" y="5685"/>
                  <a:pt x="965" y="5685"/>
                  <a:pt x="965" y="5679"/>
                </a:cubicBezTo>
                <a:cubicBezTo>
                  <a:pt x="971" y="5679"/>
                  <a:pt x="971" y="5673"/>
                  <a:pt x="971" y="5668"/>
                </a:cubicBezTo>
                <a:cubicBezTo>
                  <a:pt x="982" y="5639"/>
                  <a:pt x="999" y="5616"/>
                  <a:pt x="1010" y="5588"/>
                </a:cubicBezTo>
                <a:close/>
                <a:moveTo>
                  <a:pt x="17731" y="6405"/>
                </a:moveTo>
                <a:cubicBezTo>
                  <a:pt x="17771" y="6405"/>
                  <a:pt x="17794" y="6422"/>
                  <a:pt x="17794" y="6462"/>
                </a:cubicBezTo>
                <a:cubicBezTo>
                  <a:pt x="17782" y="6468"/>
                  <a:pt x="17760" y="6473"/>
                  <a:pt x="17748" y="6479"/>
                </a:cubicBezTo>
                <a:cubicBezTo>
                  <a:pt x="17754" y="6473"/>
                  <a:pt x="17771" y="6456"/>
                  <a:pt x="17777" y="6445"/>
                </a:cubicBezTo>
                <a:cubicBezTo>
                  <a:pt x="17765" y="6434"/>
                  <a:pt x="17742" y="6416"/>
                  <a:pt x="17731" y="6405"/>
                </a:cubicBezTo>
                <a:close/>
                <a:moveTo>
                  <a:pt x="17447" y="6473"/>
                </a:moveTo>
                <a:cubicBezTo>
                  <a:pt x="17470" y="6473"/>
                  <a:pt x="17487" y="6536"/>
                  <a:pt x="17459" y="6541"/>
                </a:cubicBezTo>
                <a:cubicBezTo>
                  <a:pt x="17442" y="6530"/>
                  <a:pt x="17436" y="6496"/>
                  <a:pt x="17447" y="6473"/>
                </a:cubicBezTo>
                <a:close/>
                <a:moveTo>
                  <a:pt x="1504" y="6547"/>
                </a:moveTo>
                <a:cubicBezTo>
                  <a:pt x="1504" y="6553"/>
                  <a:pt x="1504" y="6553"/>
                  <a:pt x="1504" y="6553"/>
                </a:cubicBezTo>
                <a:lnTo>
                  <a:pt x="1498" y="6553"/>
                </a:lnTo>
                <a:lnTo>
                  <a:pt x="1498" y="6547"/>
                </a:lnTo>
                <a:close/>
                <a:moveTo>
                  <a:pt x="17828" y="6530"/>
                </a:moveTo>
                <a:cubicBezTo>
                  <a:pt x="17833" y="6570"/>
                  <a:pt x="17839" y="6609"/>
                  <a:pt x="17850" y="6643"/>
                </a:cubicBezTo>
                <a:cubicBezTo>
                  <a:pt x="17833" y="6638"/>
                  <a:pt x="17816" y="6632"/>
                  <a:pt x="17799" y="6626"/>
                </a:cubicBezTo>
                <a:cubicBezTo>
                  <a:pt x="17811" y="6615"/>
                  <a:pt x="17816" y="6604"/>
                  <a:pt x="17828" y="6592"/>
                </a:cubicBezTo>
                <a:cubicBezTo>
                  <a:pt x="17822" y="6575"/>
                  <a:pt x="17811" y="6553"/>
                  <a:pt x="17799" y="6536"/>
                </a:cubicBezTo>
                <a:lnTo>
                  <a:pt x="17828" y="6530"/>
                </a:lnTo>
                <a:close/>
                <a:moveTo>
                  <a:pt x="749" y="6428"/>
                </a:moveTo>
                <a:lnTo>
                  <a:pt x="749" y="6428"/>
                </a:lnTo>
                <a:cubicBezTo>
                  <a:pt x="732" y="6530"/>
                  <a:pt x="681" y="6626"/>
                  <a:pt x="687" y="6734"/>
                </a:cubicBezTo>
                <a:cubicBezTo>
                  <a:pt x="681" y="6729"/>
                  <a:pt x="664" y="6717"/>
                  <a:pt x="659" y="6712"/>
                </a:cubicBezTo>
                <a:cubicBezTo>
                  <a:pt x="687" y="6615"/>
                  <a:pt x="693" y="6507"/>
                  <a:pt x="749" y="6428"/>
                </a:cubicBezTo>
                <a:close/>
                <a:moveTo>
                  <a:pt x="654" y="6762"/>
                </a:moveTo>
                <a:cubicBezTo>
                  <a:pt x="656" y="6762"/>
                  <a:pt x="657" y="6762"/>
                  <a:pt x="659" y="6763"/>
                </a:cubicBezTo>
                <a:cubicBezTo>
                  <a:pt x="676" y="6780"/>
                  <a:pt x="659" y="6814"/>
                  <a:pt x="636" y="6814"/>
                </a:cubicBezTo>
                <a:cubicBezTo>
                  <a:pt x="620" y="6798"/>
                  <a:pt x="634" y="6762"/>
                  <a:pt x="654" y="6762"/>
                </a:cubicBezTo>
                <a:close/>
                <a:moveTo>
                  <a:pt x="17550" y="6780"/>
                </a:moveTo>
                <a:lnTo>
                  <a:pt x="17550" y="6780"/>
                </a:lnTo>
                <a:cubicBezTo>
                  <a:pt x="17572" y="6797"/>
                  <a:pt x="17567" y="6808"/>
                  <a:pt x="17544" y="6814"/>
                </a:cubicBezTo>
                <a:cubicBezTo>
                  <a:pt x="17527" y="6797"/>
                  <a:pt x="17527" y="6785"/>
                  <a:pt x="17550" y="6780"/>
                </a:cubicBezTo>
                <a:close/>
                <a:moveTo>
                  <a:pt x="642" y="6842"/>
                </a:moveTo>
                <a:cubicBezTo>
                  <a:pt x="636" y="6882"/>
                  <a:pt x="625" y="6916"/>
                  <a:pt x="602" y="6944"/>
                </a:cubicBezTo>
                <a:cubicBezTo>
                  <a:pt x="602" y="6910"/>
                  <a:pt x="608" y="6876"/>
                  <a:pt x="613" y="6842"/>
                </a:cubicBezTo>
                <a:close/>
                <a:moveTo>
                  <a:pt x="17550" y="5690"/>
                </a:moveTo>
                <a:lnTo>
                  <a:pt x="17550" y="5690"/>
                </a:lnTo>
                <a:cubicBezTo>
                  <a:pt x="17623" y="5787"/>
                  <a:pt x="17640" y="5929"/>
                  <a:pt x="17725" y="6008"/>
                </a:cubicBezTo>
                <a:cubicBezTo>
                  <a:pt x="17720" y="6014"/>
                  <a:pt x="17708" y="6019"/>
                  <a:pt x="17703" y="6019"/>
                </a:cubicBezTo>
                <a:cubicBezTo>
                  <a:pt x="17816" y="6269"/>
                  <a:pt x="17896" y="6530"/>
                  <a:pt x="17975" y="6791"/>
                </a:cubicBezTo>
                <a:cubicBezTo>
                  <a:pt x="17981" y="6791"/>
                  <a:pt x="17986" y="6785"/>
                  <a:pt x="17992" y="6785"/>
                </a:cubicBezTo>
                <a:cubicBezTo>
                  <a:pt x="17975" y="6859"/>
                  <a:pt x="18021" y="6921"/>
                  <a:pt x="18038" y="6990"/>
                </a:cubicBezTo>
                <a:cubicBezTo>
                  <a:pt x="17998" y="6967"/>
                  <a:pt x="18003" y="6921"/>
                  <a:pt x="17986" y="6882"/>
                </a:cubicBezTo>
                <a:cubicBezTo>
                  <a:pt x="17884" y="6558"/>
                  <a:pt x="17765" y="6235"/>
                  <a:pt x="17640" y="5912"/>
                </a:cubicBezTo>
                <a:cubicBezTo>
                  <a:pt x="17612" y="5838"/>
                  <a:pt x="17567" y="5770"/>
                  <a:pt x="17550" y="5690"/>
                </a:cubicBezTo>
                <a:close/>
                <a:moveTo>
                  <a:pt x="594" y="6970"/>
                </a:moveTo>
                <a:cubicBezTo>
                  <a:pt x="596" y="6970"/>
                  <a:pt x="599" y="6971"/>
                  <a:pt x="602" y="6973"/>
                </a:cubicBezTo>
                <a:cubicBezTo>
                  <a:pt x="622" y="6982"/>
                  <a:pt x="607" y="7014"/>
                  <a:pt x="591" y="7014"/>
                </a:cubicBezTo>
                <a:cubicBezTo>
                  <a:pt x="589" y="7014"/>
                  <a:pt x="587" y="7014"/>
                  <a:pt x="585" y="7012"/>
                </a:cubicBezTo>
                <a:cubicBezTo>
                  <a:pt x="565" y="7002"/>
                  <a:pt x="576" y="6970"/>
                  <a:pt x="594" y="6970"/>
                </a:cubicBezTo>
                <a:close/>
                <a:moveTo>
                  <a:pt x="670" y="6473"/>
                </a:moveTo>
                <a:lnTo>
                  <a:pt x="670" y="6473"/>
                </a:lnTo>
                <a:cubicBezTo>
                  <a:pt x="659" y="6643"/>
                  <a:pt x="579" y="6791"/>
                  <a:pt x="551" y="6955"/>
                </a:cubicBezTo>
                <a:cubicBezTo>
                  <a:pt x="545" y="6995"/>
                  <a:pt x="528" y="7029"/>
                  <a:pt x="505" y="7063"/>
                </a:cubicBezTo>
                <a:cubicBezTo>
                  <a:pt x="545" y="6865"/>
                  <a:pt x="596" y="6666"/>
                  <a:pt x="670" y="6473"/>
                </a:cubicBezTo>
                <a:close/>
                <a:moveTo>
                  <a:pt x="557" y="7092"/>
                </a:moveTo>
                <a:cubicBezTo>
                  <a:pt x="579" y="7097"/>
                  <a:pt x="585" y="7114"/>
                  <a:pt x="562" y="7131"/>
                </a:cubicBezTo>
                <a:cubicBezTo>
                  <a:pt x="540" y="7120"/>
                  <a:pt x="540" y="7109"/>
                  <a:pt x="557" y="7092"/>
                </a:cubicBezTo>
                <a:close/>
                <a:moveTo>
                  <a:pt x="1118" y="7211"/>
                </a:moveTo>
                <a:lnTo>
                  <a:pt x="1118" y="7211"/>
                </a:lnTo>
                <a:cubicBezTo>
                  <a:pt x="1107" y="7245"/>
                  <a:pt x="1096" y="7279"/>
                  <a:pt x="1079" y="7307"/>
                </a:cubicBezTo>
                <a:cubicBezTo>
                  <a:pt x="1079" y="7275"/>
                  <a:pt x="1089" y="7248"/>
                  <a:pt x="1095" y="7216"/>
                </a:cubicBezTo>
                <a:lnTo>
                  <a:pt x="1095" y="7216"/>
                </a:lnTo>
                <a:cubicBezTo>
                  <a:pt x="1104" y="7216"/>
                  <a:pt x="1113" y="7216"/>
                  <a:pt x="1118" y="7211"/>
                </a:cubicBezTo>
                <a:close/>
                <a:moveTo>
                  <a:pt x="18026" y="6995"/>
                </a:moveTo>
                <a:lnTo>
                  <a:pt x="18026" y="6995"/>
                </a:lnTo>
                <a:cubicBezTo>
                  <a:pt x="18083" y="7103"/>
                  <a:pt x="18094" y="7234"/>
                  <a:pt x="18117" y="7353"/>
                </a:cubicBezTo>
                <a:cubicBezTo>
                  <a:pt x="18083" y="7319"/>
                  <a:pt x="18083" y="7268"/>
                  <a:pt x="18066" y="7222"/>
                </a:cubicBezTo>
                <a:lnTo>
                  <a:pt x="18072" y="7222"/>
                </a:lnTo>
                <a:cubicBezTo>
                  <a:pt x="18049" y="7148"/>
                  <a:pt x="18021" y="7075"/>
                  <a:pt x="18026" y="6995"/>
                </a:cubicBezTo>
                <a:close/>
                <a:moveTo>
                  <a:pt x="18116" y="7357"/>
                </a:moveTo>
                <a:cubicBezTo>
                  <a:pt x="18119" y="7357"/>
                  <a:pt x="18124" y="7357"/>
                  <a:pt x="18128" y="7358"/>
                </a:cubicBezTo>
                <a:cubicBezTo>
                  <a:pt x="18138" y="7382"/>
                  <a:pt x="18135" y="7394"/>
                  <a:pt x="18118" y="7394"/>
                </a:cubicBezTo>
                <a:cubicBezTo>
                  <a:pt x="18114" y="7394"/>
                  <a:pt x="18110" y="7393"/>
                  <a:pt x="18106" y="7392"/>
                </a:cubicBezTo>
                <a:cubicBezTo>
                  <a:pt x="18096" y="7369"/>
                  <a:pt x="18099" y="7357"/>
                  <a:pt x="18116" y="7357"/>
                </a:cubicBezTo>
                <a:close/>
                <a:moveTo>
                  <a:pt x="18021" y="7194"/>
                </a:moveTo>
                <a:cubicBezTo>
                  <a:pt x="18043" y="7290"/>
                  <a:pt x="18049" y="7398"/>
                  <a:pt x="18089" y="7495"/>
                </a:cubicBezTo>
                <a:cubicBezTo>
                  <a:pt x="18100" y="7517"/>
                  <a:pt x="18094" y="7540"/>
                  <a:pt x="18083" y="7557"/>
                </a:cubicBezTo>
                <a:lnTo>
                  <a:pt x="18083" y="7563"/>
                </a:lnTo>
                <a:cubicBezTo>
                  <a:pt x="18068" y="7538"/>
                  <a:pt x="18079" y="7466"/>
                  <a:pt x="18045" y="7466"/>
                </a:cubicBezTo>
                <a:cubicBezTo>
                  <a:pt x="18040" y="7466"/>
                  <a:pt x="18034" y="7468"/>
                  <a:pt x="18026" y="7472"/>
                </a:cubicBezTo>
                <a:cubicBezTo>
                  <a:pt x="18038" y="7466"/>
                  <a:pt x="18049" y="7455"/>
                  <a:pt x="18055" y="7449"/>
                </a:cubicBezTo>
                <a:cubicBezTo>
                  <a:pt x="18026" y="7370"/>
                  <a:pt x="18009" y="7279"/>
                  <a:pt x="18021" y="7194"/>
                </a:cubicBezTo>
                <a:close/>
                <a:moveTo>
                  <a:pt x="454" y="7597"/>
                </a:moveTo>
                <a:cubicBezTo>
                  <a:pt x="483" y="7597"/>
                  <a:pt x="471" y="7636"/>
                  <a:pt x="449" y="7642"/>
                </a:cubicBezTo>
                <a:cubicBezTo>
                  <a:pt x="420" y="7642"/>
                  <a:pt x="437" y="7597"/>
                  <a:pt x="454" y="7597"/>
                </a:cubicBezTo>
                <a:close/>
                <a:moveTo>
                  <a:pt x="460" y="7256"/>
                </a:moveTo>
                <a:cubicBezTo>
                  <a:pt x="466" y="7404"/>
                  <a:pt x="420" y="7557"/>
                  <a:pt x="375" y="7693"/>
                </a:cubicBezTo>
                <a:cubicBezTo>
                  <a:pt x="392" y="7546"/>
                  <a:pt x="420" y="7398"/>
                  <a:pt x="460" y="7256"/>
                </a:cubicBezTo>
                <a:close/>
                <a:moveTo>
                  <a:pt x="1016" y="7631"/>
                </a:moveTo>
                <a:cubicBezTo>
                  <a:pt x="1016" y="7682"/>
                  <a:pt x="1033" y="7744"/>
                  <a:pt x="993" y="7778"/>
                </a:cubicBezTo>
                <a:cubicBezTo>
                  <a:pt x="999" y="7727"/>
                  <a:pt x="1005" y="7682"/>
                  <a:pt x="1016" y="7631"/>
                </a:cubicBezTo>
                <a:close/>
                <a:moveTo>
                  <a:pt x="18304" y="7812"/>
                </a:moveTo>
                <a:cubicBezTo>
                  <a:pt x="18304" y="7858"/>
                  <a:pt x="18344" y="7914"/>
                  <a:pt x="18310" y="7954"/>
                </a:cubicBezTo>
                <a:cubicBezTo>
                  <a:pt x="18299" y="7909"/>
                  <a:pt x="18287" y="7863"/>
                  <a:pt x="18276" y="7818"/>
                </a:cubicBezTo>
                <a:cubicBezTo>
                  <a:pt x="18282" y="7818"/>
                  <a:pt x="18299" y="7812"/>
                  <a:pt x="18304" y="7812"/>
                </a:cubicBezTo>
                <a:close/>
                <a:moveTo>
                  <a:pt x="364" y="7699"/>
                </a:moveTo>
                <a:lnTo>
                  <a:pt x="364" y="7699"/>
                </a:lnTo>
                <a:cubicBezTo>
                  <a:pt x="381" y="7812"/>
                  <a:pt x="347" y="7926"/>
                  <a:pt x="330" y="8039"/>
                </a:cubicBezTo>
                <a:cubicBezTo>
                  <a:pt x="324" y="7926"/>
                  <a:pt x="352" y="7812"/>
                  <a:pt x="364" y="7699"/>
                </a:cubicBezTo>
                <a:close/>
                <a:moveTo>
                  <a:pt x="958" y="8117"/>
                </a:moveTo>
                <a:cubicBezTo>
                  <a:pt x="960" y="8117"/>
                  <a:pt x="963" y="8117"/>
                  <a:pt x="965" y="8119"/>
                </a:cubicBezTo>
                <a:cubicBezTo>
                  <a:pt x="986" y="8129"/>
                  <a:pt x="973" y="8170"/>
                  <a:pt x="952" y="8170"/>
                </a:cubicBezTo>
                <a:cubicBezTo>
                  <a:pt x="951" y="8170"/>
                  <a:pt x="949" y="8170"/>
                  <a:pt x="948" y="8170"/>
                </a:cubicBezTo>
                <a:cubicBezTo>
                  <a:pt x="928" y="8155"/>
                  <a:pt x="939" y="8117"/>
                  <a:pt x="958" y="8117"/>
                </a:cubicBezTo>
                <a:close/>
                <a:moveTo>
                  <a:pt x="18134" y="7398"/>
                </a:moveTo>
                <a:lnTo>
                  <a:pt x="18134" y="7398"/>
                </a:lnTo>
                <a:cubicBezTo>
                  <a:pt x="18179" y="7512"/>
                  <a:pt x="18179" y="7631"/>
                  <a:pt x="18208" y="7750"/>
                </a:cubicBezTo>
                <a:lnTo>
                  <a:pt x="18213" y="7750"/>
                </a:lnTo>
                <a:cubicBezTo>
                  <a:pt x="18213" y="7744"/>
                  <a:pt x="18225" y="7738"/>
                  <a:pt x="18230" y="7738"/>
                </a:cubicBezTo>
                <a:cubicBezTo>
                  <a:pt x="18225" y="7750"/>
                  <a:pt x="18219" y="7761"/>
                  <a:pt x="18213" y="7773"/>
                </a:cubicBezTo>
                <a:cubicBezTo>
                  <a:pt x="18242" y="7937"/>
                  <a:pt x="18287" y="8102"/>
                  <a:pt x="18287" y="8277"/>
                </a:cubicBezTo>
                <a:lnTo>
                  <a:pt x="18316" y="8266"/>
                </a:lnTo>
                <a:lnTo>
                  <a:pt x="18316" y="8266"/>
                </a:lnTo>
                <a:cubicBezTo>
                  <a:pt x="18276" y="8323"/>
                  <a:pt x="18316" y="8397"/>
                  <a:pt x="18304" y="8459"/>
                </a:cubicBezTo>
                <a:cubicBezTo>
                  <a:pt x="18276" y="8425"/>
                  <a:pt x="18299" y="8374"/>
                  <a:pt x="18276" y="8334"/>
                </a:cubicBezTo>
                <a:cubicBezTo>
                  <a:pt x="18264" y="8022"/>
                  <a:pt x="18145" y="7704"/>
                  <a:pt x="18134" y="7398"/>
                </a:cubicBezTo>
                <a:close/>
                <a:moveTo>
                  <a:pt x="18219" y="8368"/>
                </a:moveTo>
                <a:cubicBezTo>
                  <a:pt x="18230" y="8419"/>
                  <a:pt x="18242" y="8470"/>
                  <a:pt x="18259" y="8516"/>
                </a:cubicBezTo>
                <a:cubicBezTo>
                  <a:pt x="18242" y="8561"/>
                  <a:pt x="18253" y="8612"/>
                  <a:pt x="18264" y="8658"/>
                </a:cubicBezTo>
                <a:cubicBezTo>
                  <a:pt x="18259" y="8652"/>
                  <a:pt x="18242" y="8646"/>
                  <a:pt x="18236" y="8641"/>
                </a:cubicBezTo>
                <a:cubicBezTo>
                  <a:pt x="18236" y="8624"/>
                  <a:pt x="18242" y="8607"/>
                  <a:pt x="18242" y="8590"/>
                </a:cubicBezTo>
                <a:cubicBezTo>
                  <a:pt x="18230" y="8584"/>
                  <a:pt x="18213" y="8578"/>
                  <a:pt x="18202" y="8573"/>
                </a:cubicBezTo>
                <a:lnTo>
                  <a:pt x="18230" y="8567"/>
                </a:lnTo>
                <a:cubicBezTo>
                  <a:pt x="18219" y="8499"/>
                  <a:pt x="18236" y="8431"/>
                  <a:pt x="18208" y="8368"/>
                </a:cubicBezTo>
                <a:close/>
                <a:moveTo>
                  <a:pt x="18299" y="8465"/>
                </a:moveTo>
                <a:cubicBezTo>
                  <a:pt x="18327" y="8538"/>
                  <a:pt x="18338" y="8629"/>
                  <a:pt x="18327" y="8709"/>
                </a:cubicBezTo>
                <a:lnTo>
                  <a:pt x="18321" y="8709"/>
                </a:lnTo>
                <a:cubicBezTo>
                  <a:pt x="18310" y="8663"/>
                  <a:pt x="18304" y="8618"/>
                  <a:pt x="18316" y="8567"/>
                </a:cubicBezTo>
                <a:cubicBezTo>
                  <a:pt x="18301" y="8552"/>
                  <a:pt x="18290" y="8529"/>
                  <a:pt x="18270" y="8519"/>
                </a:cubicBezTo>
                <a:lnTo>
                  <a:pt x="18270" y="8519"/>
                </a:lnTo>
                <a:cubicBezTo>
                  <a:pt x="18280" y="8521"/>
                  <a:pt x="18290" y="8521"/>
                  <a:pt x="18299" y="8521"/>
                </a:cubicBezTo>
                <a:cubicBezTo>
                  <a:pt x="18299" y="8510"/>
                  <a:pt x="18299" y="8476"/>
                  <a:pt x="18299" y="8465"/>
                </a:cubicBezTo>
                <a:close/>
                <a:moveTo>
                  <a:pt x="18338" y="9004"/>
                </a:moveTo>
                <a:lnTo>
                  <a:pt x="18338" y="9004"/>
                </a:lnTo>
                <a:cubicBezTo>
                  <a:pt x="18367" y="9009"/>
                  <a:pt x="18372" y="9060"/>
                  <a:pt x="18350" y="9072"/>
                </a:cubicBezTo>
                <a:cubicBezTo>
                  <a:pt x="18321" y="9072"/>
                  <a:pt x="18321" y="9021"/>
                  <a:pt x="18338" y="9004"/>
                </a:cubicBezTo>
                <a:close/>
                <a:moveTo>
                  <a:pt x="335" y="8045"/>
                </a:moveTo>
                <a:lnTo>
                  <a:pt x="335" y="8045"/>
                </a:lnTo>
                <a:cubicBezTo>
                  <a:pt x="296" y="8266"/>
                  <a:pt x="301" y="8499"/>
                  <a:pt x="267" y="8726"/>
                </a:cubicBezTo>
                <a:lnTo>
                  <a:pt x="313" y="8754"/>
                </a:lnTo>
                <a:cubicBezTo>
                  <a:pt x="318" y="8731"/>
                  <a:pt x="324" y="8709"/>
                  <a:pt x="330" y="8680"/>
                </a:cubicBezTo>
                <a:lnTo>
                  <a:pt x="341" y="8680"/>
                </a:lnTo>
                <a:cubicBezTo>
                  <a:pt x="341" y="8726"/>
                  <a:pt x="341" y="8771"/>
                  <a:pt x="341" y="8816"/>
                </a:cubicBezTo>
                <a:lnTo>
                  <a:pt x="318" y="8816"/>
                </a:lnTo>
                <a:cubicBezTo>
                  <a:pt x="318" y="8799"/>
                  <a:pt x="318" y="8777"/>
                  <a:pt x="318" y="8754"/>
                </a:cubicBezTo>
                <a:cubicBezTo>
                  <a:pt x="307" y="8754"/>
                  <a:pt x="284" y="8760"/>
                  <a:pt x="273" y="8765"/>
                </a:cubicBezTo>
                <a:cubicBezTo>
                  <a:pt x="256" y="8885"/>
                  <a:pt x="256" y="9004"/>
                  <a:pt x="256" y="9123"/>
                </a:cubicBezTo>
                <a:lnTo>
                  <a:pt x="233" y="9123"/>
                </a:lnTo>
                <a:cubicBezTo>
                  <a:pt x="244" y="8794"/>
                  <a:pt x="273" y="8470"/>
                  <a:pt x="307" y="8147"/>
                </a:cubicBezTo>
                <a:cubicBezTo>
                  <a:pt x="313" y="8107"/>
                  <a:pt x="307" y="8068"/>
                  <a:pt x="335" y="8045"/>
                </a:cubicBezTo>
                <a:close/>
                <a:moveTo>
                  <a:pt x="18293" y="9174"/>
                </a:moveTo>
                <a:cubicBezTo>
                  <a:pt x="18293" y="9225"/>
                  <a:pt x="18327" y="9287"/>
                  <a:pt x="18276" y="9327"/>
                </a:cubicBezTo>
                <a:cubicBezTo>
                  <a:pt x="18276" y="9276"/>
                  <a:pt x="18270" y="9219"/>
                  <a:pt x="18293" y="9174"/>
                </a:cubicBezTo>
                <a:close/>
                <a:moveTo>
                  <a:pt x="18355" y="9242"/>
                </a:moveTo>
                <a:cubicBezTo>
                  <a:pt x="18361" y="9356"/>
                  <a:pt x="18401" y="9497"/>
                  <a:pt x="18344" y="9599"/>
                </a:cubicBezTo>
                <a:cubicBezTo>
                  <a:pt x="18355" y="9480"/>
                  <a:pt x="18350" y="9361"/>
                  <a:pt x="18338" y="9248"/>
                </a:cubicBezTo>
                <a:lnTo>
                  <a:pt x="18355" y="9242"/>
                </a:lnTo>
                <a:close/>
                <a:moveTo>
                  <a:pt x="250" y="9151"/>
                </a:moveTo>
                <a:cubicBezTo>
                  <a:pt x="256" y="9202"/>
                  <a:pt x="256" y="9248"/>
                  <a:pt x="250" y="9299"/>
                </a:cubicBezTo>
                <a:cubicBezTo>
                  <a:pt x="250" y="9299"/>
                  <a:pt x="250" y="9298"/>
                  <a:pt x="250" y="9298"/>
                </a:cubicBezTo>
                <a:lnTo>
                  <a:pt x="250" y="9298"/>
                </a:lnTo>
                <a:cubicBezTo>
                  <a:pt x="239" y="9415"/>
                  <a:pt x="245" y="9527"/>
                  <a:pt x="256" y="9645"/>
                </a:cubicBezTo>
                <a:lnTo>
                  <a:pt x="233" y="9645"/>
                </a:lnTo>
                <a:cubicBezTo>
                  <a:pt x="233" y="9533"/>
                  <a:pt x="194" y="9398"/>
                  <a:pt x="248" y="9297"/>
                </a:cubicBezTo>
                <a:lnTo>
                  <a:pt x="248" y="9297"/>
                </a:lnTo>
                <a:cubicBezTo>
                  <a:pt x="249" y="9297"/>
                  <a:pt x="249" y="9298"/>
                  <a:pt x="250" y="9298"/>
                </a:cubicBezTo>
                <a:lnTo>
                  <a:pt x="250" y="9298"/>
                </a:lnTo>
                <a:cubicBezTo>
                  <a:pt x="250" y="9297"/>
                  <a:pt x="250" y="9295"/>
                  <a:pt x="250" y="9293"/>
                </a:cubicBezTo>
                <a:lnTo>
                  <a:pt x="250" y="9293"/>
                </a:lnTo>
                <a:cubicBezTo>
                  <a:pt x="250" y="9294"/>
                  <a:pt x="249" y="9295"/>
                  <a:pt x="248" y="9297"/>
                </a:cubicBezTo>
                <a:lnTo>
                  <a:pt x="248" y="9297"/>
                </a:lnTo>
                <a:cubicBezTo>
                  <a:pt x="217" y="9257"/>
                  <a:pt x="228" y="9190"/>
                  <a:pt x="250" y="9151"/>
                </a:cubicBezTo>
                <a:close/>
                <a:moveTo>
                  <a:pt x="324" y="9565"/>
                </a:moveTo>
                <a:cubicBezTo>
                  <a:pt x="324" y="9617"/>
                  <a:pt x="335" y="9673"/>
                  <a:pt x="307" y="9719"/>
                </a:cubicBezTo>
                <a:cubicBezTo>
                  <a:pt x="307" y="9668"/>
                  <a:pt x="273" y="9605"/>
                  <a:pt x="324" y="9565"/>
                </a:cubicBezTo>
                <a:close/>
                <a:moveTo>
                  <a:pt x="18350" y="9594"/>
                </a:moveTo>
                <a:lnTo>
                  <a:pt x="18350" y="9594"/>
                </a:lnTo>
                <a:cubicBezTo>
                  <a:pt x="18378" y="9634"/>
                  <a:pt x="18372" y="9696"/>
                  <a:pt x="18344" y="9741"/>
                </a:cubicBezTo>
                <a:cubicBezTo>
                  <a:pt x="18338" y="9690"/>
                  <a:pt x="18344" y="9639"/>
                  <a:pt x="18350" y="9594"/>
                </a:cubicBezTo>
                <a:close/>
                <a:moveTo>
                  <a:pt x="244" y="9815"/>
                </a:moveTo>
                <a:lnTo>
                  <a:pt x="244" y="9815"/>
                </a:lnTo>
                <a:cubicBezTo>
                  <a:pt x="273" y="9821"/>
                  <a:pt x="273" y="9866"/>
                  <a:pt x="256" y="9883"/>
                </a:cubicBezTo>
                <a:cubicBezTo>
                  <a:pt x="227" y="9883"/>
                  <a:pt x="222" y="9832"/>
                  <a:pt x="244" y="9815"/>
                </a:cubicBezTo>
                <a:close/>
                <a:moveTo>
                  <a:pt x="154" y="8346"/>
                </a:moveTo>
                <a:lnTo>
                  <a:pt x="176" y="8385"/>
                </a:lnTo>
                <a:cubicBezTo>
                  <a:pt x="154" y="8431"/>
                  <a:pt x="165" y="8482"/>
                  <a:pt x="171" y="8527"/>
                </a:cubicBezTo>
                <a:cubicBezTo>
                  <a:pt x="182" y="8521"/>
                  <a:pt x="205" y="8510"/>
                  <a:pt x="216" y="8504"/>
                </a:cubicBezTo>
                <a:lnTo>
                  <a:pt x="216" y="8504"/>
                </a:lnTo>
                <a:cubicBezTo>
                  <a:pt x="210" y="8521"/>
                  <a:pt x="205" y="8538"/>
                  <a:pt x="199" y="8556"/>
                </a:cubicBezTo>
                <a:cubicBezTo>
                  <a:pt x="216" y="8607"/>
                  <a:pt x="148" y="8641"/>
                  <a:pt x="165" y="8692"/>
                </a:cubicBezTo>
                <a:lnTo>
                  <a:pt x="171" y="8692"/>
                </a:lnTo>
                <a:cubicBezTo>
                  <a:pt x="176" y="8697"/>
                  <a:pt x="188" y="8709"/>
                  <a:pt x="193" y="8714"/>
                </a:cubicBezTo>
                <a:cubicBezTo>
                  <a:pt x="193" y="8856"/>
                  <a:pt x="159" y="9004"/>
                  <a:pt x="182" y="9146"/>
                </a:cubicBezTo>
                <a:lnTo>
                  <a:pt x="137" y="9146"/>
                </a:lnTo>
                <a:cubicBezTo>
                  <a:pt x="137" y="9163"/>
                  <a:pt x="125" y="9197"/>
                  <a:pt x="125" y="9214"/>
                </a:cubicBezTo>
                <a:cubicBezTo>
                  <a:pt x="137" y="9225"/>
                  <a:pt x="148" y="9231"/>
                  <a:pt x="165" y="9242"/>
                </a:cubicBezTo>
                <a:lnTo>
                  <a:pt x="171" y="9202"/>
                </a:lnTo>
                <a:cubicBezTo>
                  <a:pt x="171" y="9219"/>
                  <a:pt x="176" y="9248"/>
                  <a:pt x="182" y="9265"/>
                </a:cubicBezTo>
                <a:cubicBezTo>
                  <a:pt x="171" y="9259"/>
                  <a:pt x="159" y="9248"/>
                  <a:pt x="154" y="9242"/>
                </a:cubicBezTo>
                <a:cubicBezTo>
                  <a:pt x="142" y="9248"/>
                  <a:pt x="125" y="9253"/>
                  <a:pt x="120" y="9259"/>
                </a:cubicBezTo>
                <a:cubicBezTo>
                  <a:pt x="125" y="9293"/>
                  <a:pt x="125" y="9321"/>
                  <a:pt x="125" y="9350"/>
                </a:cubicBezTo>
                <a:lnTo>
                  <a:pt x="148" y="9356"/>
                </a:lnTo>
                <a:cubicBezTo>
                  <a:pt x="154" y="9327"/>
                  <a:pt x="159" y="9299"/>
                  <a:pt x="176" y="9276"/>
                </a:cubicBezTo>
                <a:lnTo>
                  <a:pt x="176" y="9276"/>
                </a:lnTo>
                <a:cubicBezTo>
                  <a:pt x="165" y="9304"/>
                  <a:pt x="165" y="9338"/>
                  <a:pt x="176" y="9367"/>
                </a:cubicBezTo>
                <a:lnTo>
                  <a:pt x="120" y="9367"/>
                </a:lnTo>
                <a:cubicBezTo>
                  <a:pt x="125" y="9395"/>
                  <a:pt x="125" y="9424"/>
                  <a:pt x="125" y="9452"/>
                </a:cubicBezTo>
                <a:cubicBezTo>
                  <a:pt x="137" y="9435"/>
                  <a:pt x="154" y="9390"/>
                  <a:pt x="159" y="9373"/>
                </a:cubicBezTo>
                <a:lnTo>
                  <a:pt x="159" y="9373"/>
                </a:lnTo>
                <a:cubicBezTo>
                  <a:pt x="171" y="9395"/>
                  <a:pt x="171" y="9418"/>
                  <a:pt x="154" y="9446"/>
                </a:cubicBezTo>
                <a:cubicBezTo>
                  <a:pt x="171" y="9503"/>
                  <a:pt x="159" y="9560"/>
                  <a:pt x="165" y="9617"/>
                </a:cubicBezTo>
                <a:lnTo>
                  <a:pt x="137" y="9628"/>
                </a:lnTo>
                <a:cubicBezTo>
                  <a:pt x="148" y="9634"/>
                  <a:pt x="171" y="9651"/>
                  <a:pt x="182" y="9662"/>
                </a:cubicBezTo>
                <a:cubicBezTo>
                  <a:pt x="165" y="9668"/>
                  <a:pt x="148" y="9673"/>
                  <a:pt x="125" y="9679"/>
                </a:cubicBezTo>
                <a:cubicBezTo>
                  <a:pt x="148" y="9696"/>
                  <a:pt x="159" y="9713"/>
                  <a:pt x="176" y="9736"/>
                </a:cubicBezTo>
                <a:cubicBezTo>
                  <a:pt x="176" y="9753"/>
                  <a:pt x="171" y="9770"/>
                  <a:pt x="171" y="9787"/>
                </a:cubicBezTo>
                <a:cubicBezTo>
                  <a:pt x="159" y="9764"/>
                  <a:pt x="142" y="9741"/>
                  <a:pt x="120" y="9724"/>
                </a:cubicBezTo>
                <a:lnTo>
                  <a:pt x="120" y="9724"/>
                </a:lnTo>
                <a:cubicBezTo>
                  <a:pt x="125" y="9741"/>
                  <a:pt x="131" y="9775"/>
                  <a:pt x="137" y="9787"/>
                </a:cubicBezTo>
                <a:cubicBezTo>
                  <a:pt x="125" y="9792"/>
                  <a:pt x="103" y="9792"/>
                  <a:pt x="91" y="9792"/>
                </a:cubicBezTo>
                <a:cubicBezTo>
                  <a:pt x="103" y="9798"/>
                  <a:pt x="131" y="9815"/>
                  <a:pt x="142" y="9821"/>
                </a:cubicBezTo>
                <a:cubicBezTo>
                  <a:pt x="133" y="9840"/>
                  <a:pt x="139" y="9890"/>
                  <a:pt x="115" y="9890"/>
                </a:cubicBezTo>
                <a:cubicBezTo>
                  <a:pt x="111" y="9890"/>
                  <a:pt x="105" y="9888"/>
                  <a:pt x="97" y="9883"/>
                </a:cubicBezTo>
                <a:cubicBezTo>
                  <a:pt x="63" y="9815"/>
                  <a:pt x="120" y="9707"/>
                  <a:pt x="46" y="9651"/>
                </a:cubicBezTo>
                <a:lnTo>
                  <a:pt x="80" y="9651"/>
                </a:lnTo>
                <a:cubicBezTo>
                  <a:pt x="86" y="9452"/>
                  <a:pt x="69" y="9248"/>
                  <a:pt x="80" y="9049"/>
                </a:cubicBezTo>
                <a:cubicBezTo>
                  <a:pt x="69" y="9043"/>
                  <a:pt x="57" y="9038"/>
                  <a:pt x="40" y="9032"/>
                </a:cubicBezTo>
                <a:cubicBezTo>
                  <a:pt x="52" y="9026"/>
                  <a:pt x="63" y="9021"/>
                  <a:pt x="69" y="9021"/>
                </a:cubicBezTo>
                <a:cubicBezTo>
                  <a:pt x="63" y="8924"/>
                  <a:pt x="114" y="8816"/>
                  <a:pt x="80" y="8726"/>
                </a:cubicBezTo>
                <a:cubicBezTo>
                  <a:pt x="131" y="8658"/>
                  <a:pt x="91" y="8561"/>
                  <a:pt x="120" y="8487"/>
                </a:cubicBezTo>
                <a:cubicBezTo>
                  <a:pt x="131" y="8436"/>
                  <a:pt x="103" y="8380"/>
                  <a:pt x="154" y="8346"/>
                </a:cubicBezTo>
                <a:close/>
                <a:moveTo>
                  <a:pt x="273" y="10184"/>
                </a:moveTo>
                <a:lnTo>
                  <a:pt x="273" y="10184"/>
                </a:lnTo>
                <a:cubicBezTo>
                  <a:pt x="284" y="10229"/>
                  <a:pt x="290" y="10275"/>
                  <a:pt x="284" y="10320"/>
                </a:cubicBezTo>
                <a:cubicBezTo>
                  <a:pt x="301" y="10337"/>
                  <a:pt x="313" y="10365"/>
                  <a:pt x="341" y="10371"/>
                </a:cubicBezTo>
                <a:cubicBezTo>
                  <a:pt x="358" y="10326"/>
                  <a:pt x="341" y="10280"/>
                  <a:pt x="330" y="10235"/>
                </a:cubicBezTo>
                <a:lnTo>
                  <a:pt x="330" y="10235"/>
                </a:lnTo>
                <a:cubicBezTo>
                  <a:pt x="341" y="10241"/>
                  <a:pt x="352" y="10246"/>
                  <a:pt x="358" y="10246"/>
                </a:cubicBezTo>
                <a:cubicBezTo>
                  <a:pt x="358" y="10263"/>
                  <a:pt x="358" y="10280"/>
                  <a:pt x="352" y="10303"/>
                </a:cubicBezTo>
                <a:cubicBezTo>
                  <a:pt x="369" y="10303"/>
                  <a:pt x="381" y="10309"/>
                  <a:pt x="392" y="10314"/>
                </a:cubicBezTo>
                <a:lnTo>
                  <a:pt x="369" y="10320"/>
                </a:lnTo>
                <a:cubicBezTo>
                  <a:pt x="375" y="10388"/>
                  <a:pt x="364" y="10456"/>
                  <a:pt x="386" y="10524"/>
                </a:cubicBezTo>
                <a:lnTo>
                  <a:pt x="375" y="10524"/>
                </a:lnTo>
                <a:cubicBezTo>
                  <a:pt x="364" y="10473"/>
                  <a:pt x="352" y="10422"/>
                  <a:pt x="341" y="10371"/>
                </a:cubicBezTo>
                <a:cubicBezTo>
                  <a:pt x="330" y="10371"/>
                  <a:pt x="307" y="10365"/>
                  <a:pt x="296" y="10365"/>
                </a:cubicBezTo>
                <a:cubicBezTo>
                  <a:pt x="296" y="10382"/>
                  <a:pt x="296" y="10411"/>
                  <a:pt x="296" y="10428"/>
                </a:cubicBezTo>
                <a:cubicBezTo>
                  <a:pt x="273" y="10348"/>
                  <a:pt x="256" y="10258"/>
                  <a:pt x="273" y="10184"/>
                </a:cubicBezTo>
                <a:close/>
                <a:moveTo>
                  <a:pt x="18480" y="8997"/>
                </a:moveTo>
                <a:cubicBezTo>
                  <a:pt x="18484" y="8997"/>
                  <a:pt x="18490" y="8999"/>
                  <a:pt x="18497" y="9004"/>
                </a:cubicBezTo>
                <a:cubicBezTo>
                  <a:pt x="18531" y="9077"/>
                  <a:pt x="18474" y="9185"/>
                  <a:pt x="18548" y="9236"/>
                </a:cubicBezTo>
                <a:lnTo>
                  <a:pt x="18514" y="9236"/>
                </a:lnTo>
                <a:cubicBezTo>
                  <a:pt x="18508" y="9441"/>
                  <a:pt x="18525" y="9639"/>
                  <a:pt x="18514" y="9843"/>
                </a:cubicBezTo>
                <a:cubicBezTo>
                  <a:pt x="18531" y="9849"/>
                  <a:pt x="18543" y="9855"/>
                  <a:pt x="18554" y="9860"/>
                </a:cubicBezTo>
                <a:cubicBezTo>
                  <a:pt x="18548" y="9866"/>
                  <a:pt x="18531" y="9872"/>
                  <a:pt x="18525" y="9872"/>
                </a:cubicBezTo>
                <a:lnTo>
                  <a:pt x="18520" y="9872"/>
                </a:lnTo>
                <a:cubicBezTo>
                  <a:pt x="18531" y="9968"/>
                  <a:pt x="18474" y="10076"/>
                  <a:pt x="18514" y="10167"/>
                </a:cubicBezTo>
                <a:cubicBezTo>
                  <a:pt x="18457" y="10229"/>
                  <a:pt x="18503" y="10331"/>
                  <a:pt x="18474" y="10405"/>
                </a:cubicBezTo>
                <a:cubicBezTo>
                  <a:pt x="18463" y="10456"/>
                  <a:pt x="18491" y="10513"/>
                  <a:pt x="18435" y="10547"/>
                </a:cubicBezTo>
                <a:lnTo>
                  <a:pt x="18412" y="10507"/>
                </a:lnTo>
                <a:cubicBezTo>
                  <a:pt x="18440" y="10462"/>
                  <a:pt x="18429" y="10411"/>
                  <a:pt x="18423" y="10365"/>
                </a:cubicBezTo>
                <a:lnTo>
                  <a:pt x="18423" y="10365"/>
                </a:lnTo>
                <a:cubicBezTo>
                  <a:pt x="18412" y="10371"/>
                  <a:pt x="18389" y="10382"/>
                  <a:pt x="18378" y="10382"/>
                </a:cubicBezTo>
                <a:cubicBezTo>
                  <a:pt x="18384" y="10371"/>
                  <a:pt x="18389" y="10354"/>
                  <a:pt x="18395" y="10337"/>
                </a:cubicBezTo>
                <a:cubicBezTo>
                  <a:pt x="18378" y="10280"/>
                  <a:pt x="18446" y="10252"/>
                  <a:pt x="18429" y="10201"/>
                </a:cubicBezTo>
                <a:cubicBezTo>
                  <a:pt x="18423" y="10195"/>
                  <a:pt x="18406" y="10184"/>
                  <a:pt x="18401" y="10178"/>
                </a:cubicBezTo>
                <a:cubicBezTo>
                  <a:pt x="18406" y="10036"/>
                  <a:pt x="18440" y="9889"/>
                  <a:pt x="18418" y="9747"/>
                </a:cubicBezTo>
                <a:lnTo>
                  <a:pt x="18457" y="9747"/>
                </a:lnTo>
                <a:cubicBezTo>
                  <a:pt x="18463" y="9730"/>
                  <a:pt x="18469" y="9696"/>
                  <a:pt x="18474" y="9679"/>
                </a:cubicBezTo>
                <a:cubicBezTo>
                  <a:pt x="18457" y="9668"/>
                  <a:pt x="18446" y="9662"/>
                  <a:pt x="18435" y="9651"/>
                </a:cubicBezTo>
                <a:lnTo>
                  <a:pt x="18429" y="9690"/>
                </a:lnTo>
                <a:cubicBezTo>
                  <a:pt x="18423" y="9673"/>
                  <a:pt x="18418" y="9639"/>
                  <a:pt x="18418" y="9628"/>
                </a:cubicBezTo>
                <a:lnTo>
                  <a:pt x="18418" y="9628"/>
                </a:lnTo>
                <a:cubicBezTo>
                  <a:pt x="18423" y="9634"/>
                  <a:pt x="18440" y="9645"/>
                  <a:pt x="18446" y="9651"/>
                </a:cubicBezTo>
                <a:cubicBezTo>
                  <a:pt x="18452" y="9645"/>
                  <a:pt x="18469" y="9634"/>
                  <a:pt x="18480" y="9634"/>
                </a:cubicBezTo>
                <a:cubicBezTo>
                  <a:pt x="18474" y="9599"/>
                  <a:pt x="18469" y="9571"/>
                  <a:pt x="18469" y="9537"/>
                </a:cubicBezTo>
                <a:lnTo>
                  <a:pt x="18446" y="9537"/>
                </a:lnTo>
                <a:cubicBezTo>
                  <a:pt x="18440" y="9565"/>
                  <a:pt x="18435" y="9594"/>
                  <a:pt x="18418" y="9617"/>
                </a:cubicBezTo>
                <a:cubicBezTo>
                  <a:pt x="18435" y="9588"/>
                  <a:pt x="18429" y="9554"/>
                  <a:pt x="18418" y="9526"/>
                </a:cubicBezTo>
                <a:lnTo>
                  <a:pt x="18474" y="9526"/>
                </a:lnTo>
                <a:cubicBezTo>
                  <a:pt x="18474" y="9497"/>
                  <a:pt x="18474" y="9469"/>
                  <a:pt x="18469" y="9435"/>
                </a:cubicBezTo>
                <a:cubicBezTo>
                  <a:pt x="18463" y="9458"/>
                  <a:pt x="18446" y="9503"/>
                  <a:pt x="18435" y="9520"/>
                </a:cubicBezTo>
                <a:cubicBezTo>
                  <a:pt x="18429" y="9497"/>
                  <a:pt x="18429" y="9475"/>
                  <a:pt x="18440" y="9446"/>
                </a:cubicBezTo>
                <a:cubicBezTo>
                  <a:pt x="18423" y="9390"/>
                  <a:pt x="18435" y="9333"/>
                  <a:pt x="18429" y="9276"/>
                </a:cubicBezTo>
                <a:lnTo>
                  <a:pt x="18457" y="9265"/>
                </a:lnTo>
                <a:cubicBezTo>
                  <a:pt x="18446" y="9259"/>
                  <a:pt x="18423" y="9242"/>
                  <a:pt x="18418" y="9231"/>
                </a:cubicBezTo>
                <a:cubicBezTo>
                  <a:pt x="18435" y="9225"/>
                  <a:pt x="18452" y="9219"/>
                  <a:pt x="18469" y="9214"/>
                </a:cubicBezTo>
                <a:cubicBezTo>
                  <a:pt x="18452" y="9197"/>
                  <a:pt x="18435" y="9180"/>
                  <a:pt x="18418" y="9157"/>
                </a:cubicBezTo>
                <a:cubicBezTo>
                  <a:pt x="18418" y="9140"/>
                  <a:pt x="18423" y="9123"/>
                  <a:pt x="18429" y="9106"/>
                </a:cubicBezTo>
                <a:cubicBezTo>
                  <a:pt x="18440" y="9129"/>
                  <a:pt x="18452" y="9151"/>
                  <a:pt x="18474" y="9168"/>
                </a:cubicBezTo>
                <a:cubicBezTo>
                  <a:pt x="18469" y="9151"/>
                  <a:pt x="18463" y="9117"/>
                  <a:pt x="18463" y="9100"/>
                </a:cubicBezTo>
                <a:lnTo>
                  <a:pt x="18503" y="9100"/>
                </a:lnTo>
                <a:cubicBezTo>
                  <a:pt x="18491" y="9095"/>
                  <a:pt x="18469" y="9077"/>
                  <a:pt x="18457" y="9072"/>
                </a:cubicBezTo>
                <a:cubicBezTo>
                  <a:pt x="18462" y="9053"/>
                  <a:pt x="18455" y="8997"/>
                  <a:pt x="18480" y="8997"/>
                </a:cubicBezTo>
                <a:close/>
                <a:moveTo>
                  <a:pt x="976" y="10536"/>
                </a:moveTo>
                <a:lnTo>
                  <a:pt x="976" y="10536"/>
                </a:lnTo>
                <a:cubicBezTo>
                  <a:pt x="993" y="10553"/>
                  <a:pt x="993" y="10564"/>
                  <a:pt x="971" y="10570"/>
                </a:cubicBezTo>
                <a:cubicBezTo>
                  <a:pt x="948" y="10553"/>
                  <a:pt x="954" y="10541"/>
                  <a:pt x="976" y="10536"/>
                </a:cubicBezTo>
                <a:close/>
                <a:moveTo>
                  <a:pt x="18367" y="9770"/>
                </a:moveTo>
                <a:cubicBezTo>
                  <a:pt x="18355" y="10099"/>
                  <a:pt x="18327" y="10422"/>
                  <a:pt x="18287" y="10746"/>
                </a:cubicBezTo>
                <a:cubicBezTo>
                  <a:pt x="18287" y="10780"/>
                  <a:pt x="18293" y="10819"/>
                  <a:pt x="18259" y="10848"/>
                </a:cubicBezTo>
                <a:cubicBezTo>
                  <a:pt x="18304" y="10621"/>
                  <a:pt x="18293" y="10394"/>
                  <a:pt x="18327" y="10167"/>
                </a:cubicBezTo>
                <a:cubicBezTo>
                  <a:pt x="18316" y="10156"/>
                  <a:pt x="18299" y="10144"/>
                  <a:pt x="18287" y="10138"/>
                </a:cubicBezTo>
                <a:cubicBezTo>
                  <a:pt x="18276" y="10161"/>
                  <a:pt x="18270" y="10184"/>
                  <a:pt x="18264" y="10207"/>
                </a:cubicBezTo>
                <a:lnTo>
                  <a:pt x="18259" y="10207"/>
                </a:lnTo>
                <a:cubicBezTo>
                  <a:pt x="18259" y="10167"/>
                  <a:pt x="18259" y="10121"/>
                  <a:pt x="18259" y="10076"/>
                </a:cubicBezTo>
                <a:cubicBezTo>
                  <a:pt x="18264" y="10076"/>
                  <a:pt x="18276" y="10070"/>
                  <a:pt x="18276" y="10070"/>
                </a:cubicBezTo>
                <a:cubicBezTo>
                  <a:pt x="18276" y="10093"/>
                  <a:pt x="18276" y="10116"/>
                  <a:pt x="18282" y="10138"/>
                </a:cubicBezTo>
                <a:cubicBezTo>
                  <a:pt x="18293" y="10133"/>
                  <a:pt x="18310" y="10127"/>
                  <a:pt x="18321" y="10127"/>
                </a:cubicBezTo>
                <a:cubicBezTo>
                  <a:pt x="18338" y="10008"/>
                  <a:pt x="18338" y="9889"/>
                  <a:pt x="18344" y="9770"/>
                </a:cubicBezTo>
                <a:close/>
                <a:moveTo>
                  <a:pt x="290" y="10933"/>
                </a:moveTo>
                <a:lnTo>
                  <a:pt x="290" y="10933"/>
                </a:lnTo>
                <a:cubicBezTo>
                  <a:pt x="301" y="10978"/>
                  <a:pt x="313" y="11024"/>
                  <a:pt x="324" y="11069"/>
                </a:cubicBezTo>
                <a:lnTo>
                  <a:pt x="296" y="11080"/>
                </a:lnTo>
                <a:cubicBezTo>
                  <a:pt x="290" y="11029"/>
                  <a:pt x="256" y="10978"/>
                  <a:pt x="290" y="10933"/>
                </a:cubicBezTo>
                <a:close/>
                <a:moveTo>
                  <a:pt x="18264" y="10853"/>
                </a:moveTo>
                <a:lnTo>
                  <a:pt x="18264" y="10853"/>
                </a:lnTo>
                <a:cubicBezTo>
                  <a:pt x="18270" y="10961"/>
                  <a:pt x="18242" y="11075"/>
                  <a:pt x="18230" y="11188"/>
                </a:cubicBezTo>
                <a:cubicBezTo>
                  <a:pt x="18213" y="11075"/>
                  <a:pt x="18247" y="10961"/>
                  <a:pt x="18264" y="10853"/>
                </a:cubicBezTo>
                <a:close/>
                <a:moveTo>
                  <a:pt x="17595" y="11183"/>
                </a:moveTo>
                <a:lnTo>
                  <a:pt x="17595" y="11183"/>
                </a:lnTo>
                <a:cubicBezTo>
                  <a:pt x="17589" y="11205"/>
                  <a:pt x="17584" y="11234"/>
                  <a:pt x="17578" y="11256"/>
                </a:cubicBezTo>
                <a:lnTo>
                  <a:pt x="17578" y="11239"/>
                </a:lnTo>
                <a:cubicBezTo>
                  <a:pt x="17584" y="11222"/>
                  <a:pt x="17589" y="11205"/>
                  <a:pt x="17595" y="11183"/>
                </a:cubicBezTo>
                <a:close/>
                <a:moveTo>
                  <a:pt x="18145" y="11245"/>
                </a:moveTo>
                <a:lnTo>
                  <a:pt x="18145" y="11245"/>
                </a:lnTo>
                <a:cubicBezTo>
                  <a:pt x="18174" y="11251"/>
                  <a:pt x="18157" y="11290"/>
                  <a:pt x="18140" y="11296"/>
                </a:cubicBezTo>
                <a:cubicBezTo>
                  <a:pt x="18111" y="11296"/>
                  <a:pt x="18128" y="11251"/>
                  <a:pt x="18145" y="11245"/>
                </a:cubicBezTo>
                <a:close/>
                <a:moveTo>
                  <a:pt x="290" y="10428"/>
                </a:moveTo>
                <a:cubicBezTo>
                  <a:pt x="318" y="10468"/>
                  <a:pt x="296" y="10519"/>
                  <a:pt x="324" y="10553"/>
                </a:cubicBezTo>
                <a:cubicBezTo>
                  <a:pt x="335" y="10870"/>
                  <a:pt x="454" y="11182"/>
                  <a:pt x="466" y="11495"/>
                </a:cubicBezTo>
                <a:cubicBezTo>
                  <a:pt x="420" y="11381"/>
                  <a:pt x="415" y="11256"/>
                  <a:pt x="386" y="11143"/>
                </a:cubicBezTo>
                <a:cubicBezTo>
                  <a:pt x="382" y="11143"/>
                  <a:pt x="375" y="11146"/>
                  <a:pt x="372" y="11149"/>
                </a:cubicBezTo>
                <a:lnTo>
                  <a:pt x="372" y="11149"/>
                </a:lnTo>
                <a:cubicBezTo>
                  <a:pt x="376" y="11140"/>
                  <a:pt x="381" y="11130"/>
                  <a:pt x="381" y="11120"/>
                </a:cubicBezTo>
                <a:cubicBezTo>
                  <a:pt x="358" y="10950"/>
                  <a:pt x="313" y="10785"/>
                  <a:pt x="307" y="10615"/>
                </a:cubicBezTo>
                <a:lnTo>
                  <a:pt x="284" y="10621"/>
                </a:lnTo>
                <a:cubicBezTo>
                  <a:pt x="318" y="10570"/>
                  <a:pt x="284" y="10496"/>
                  <a:pt x="290" y="10428"/>
                </a:cubicBezTo>
                <a:close/>
                <a:moveTo>
                  <a:pt x="476" y="11493"/>
                </a:moveTo>
                <a:cubicBezTo>
                  <a:pt x="479" y="11493"/>
                  <a:pt x="484" y="11494"/>
                  <a:pt x="488" y="11495"/>
                </a:cubicBezTo>
                <a:cubicBezTo>
                  <a:pt x="498" y="11514"/>
                  <a:pt x="495" y="11530"/>
                  <a:pt x="476" y="11530"/>
                </a:cubicBezTo>
                <a:cubicBezTo>
                  <a:pt x="473" y="11530"/>
                  <a:pt x="469" y="11529"/>
                  <a:pt x="466" y="11529"/>
                </a:cubicBezTo>
                <a:cubicBezTo>
                  <a:pt x="452" y="11505"/>
                  <a:pt x="457" y="11493"/>
                  <a:pt x="476" y="11493"/>
                </a:cubicBezTo>
                <a:close/>
                <a:moveTo>
                  <a:pt x="18225" y="11199"/>
                </a:moveTo>
                <a:lnTo>
                  <a:pt x="18225" y="11199"/>
                </a:lnTo>
                <a:cubicBezTo>
                  <a:pt x="18202" y="11347"/>
                  <a:pt x="18174" y="11495"/>
                  <a:pt x="18140" y="11636"/>
                </a:cubicBezTo>
                <a:cubicBezTo>
                  <a:pt x="18128" y="11489"/>
                  <a:pt x="18174" y="11336"/>
                  <a:pt x="18225" y="11199"/>
                </a:cubicBezTo>
                <a:close/>
                <a:moveTo>
                  <a:pt x="375" y="11546"/>
                </a:moveTo>
                <a:cubicBezTo>
                  <a:pt x="369" y="11574"/>
                  <a:pt x="364" y="11602"/>
                  <a:pt x="352" y="11631"/>
                </a:cubicBezTo>
                <a:cubicBezTo>
                  <a:pt x="364" y="11636"/>
                  <a:pt x="386" y="11653"/>
                  <a:pt x="403" y="11659"/>
                </a:cubicBezTo>
                <a:cubicBezTo>
                  <a:pt x="403" y="11619"/>
                  <a:pt x="403" y="11574"/>
                  <a:pt x="375" y="11546"/>
                </a:cubicBezTo>
                <a:close/>
                <a:moveTo>
                  <a:pt x="17516" y="11585"/>
                </a:moveTo>
                <a:cubicBezTo>
                  <a:pt x="17516" y="11619"/>
                  <a:pt x="17510" y="11648"/>
                  <a:pt x="17504" y="11682"/>
                </a:cubicBezTo>
                <a:lnTo>
                  <a:pt x="17482" y="11682"/>
                </a:lnTo>
                <a:cubicBezTo>
                  <a:pt x="17487" y="11648"/>
                  <a:pt x="17499" y="11614"/>
                  <a:pt x="17516" y="11585"/>
                </a:cubicBezTo>
                <a:close/>
                <a:moveTo>
                  <a:pt x="514" y="11336"/>
                </a:moveTo>
                <a:cubicBezTo>
                  <a:pt x="525" y="11365"/>
                  <a:pt x="517" y="11426"/>
                  <a:pt x="549" y="11426"/>
                </a:cubicBezTo>
                <a:cubicBezTo>
                  <a:pt x="554" y="11426"/>
                  <a:pt x="560" y="11425"/>
                  <a:pt x="568" y="11421"/>
                </a:cubicBezTo>
                <a:lnTo>
                  <a:pt x="568" y="11421"/>
                </a:lnTo>
                <a:cubicBezTo>
                  <a:pt x="557" y="11426"/>
                  <a:pt x="551" y="11438"/>
                  <a:pt x="540" y="11443"/>
                </a:cubicBezTo>
                <a:cubicBezTo>
                  <a:pt x="574" y="11523"/>
                  <a:pt x="591" y="11614"/>
                  <a:pt x="579" y="11699"/>
                </a:cubicBezTo>
                <a:cubicBezTo>
                  <a:pt x="557" y="11597"/>
                  <a:pt x="545" y="11495"/>
                  <a:pt x="511" y="11398"/>
                </a:cubicBezTo>
                <a:cubicBezTo>
                  <a:pt x="501" y="11377"/>
                  <a:pt x="505" y="11357"/>
                  <a:pt x="514" y="11336"/>
                </a:cubicBezTo>
                <a:close/>
                <a:moveTo>
                  <a:pt x="18038" y="11761"/>
                </a:moveTo>
                <a:lnTo>
                  <a:pt x="18038" y="11761"/>
                </a:lnTo>
                <a:cubicBezTo>
                  <a:pt x="18060" y="11773"/>
                  <a:pt x="18060" y="11784"/>
                  <a:pt x="18043" y="11801"/>
                </a:cubicBezTo>
                <a:cubicBezTo>
                  <a:pt x="18021" y="11795"/>
                  <a:pt x="18015" y="11778"/>
                  <a:pt x="18038" y="11761"/>
                </a:cubicBezTo>
                <a:close/>
                <a:moveTo>
                  <a:pt x="1215" y="11744"/>
                </a:moveTo>
                <a:cubicBezTo>
                  <a:pt x="1226" y="11784"/>
                  <a:pt x="1243" y="11824"/>
                  <a:pt x="1254" y="11863"/>
                </a:cubicBezTo>
                <a:cubicBezTo>
                  <a:pt x="1249" y="11863"/>
                  <a:pt x="1237" y="11869"/>
                  <a:pt x="1237" y="11869"/>
                </a:cubicBezTo>
                <a:cubicBezTo>
                  <a:pt x="1226" y="11829"/>
                  <a:pt x="1220" y="11790"/>
                  <a:pt x="1215" y="11744"/>
                </a:cubicBezTo>
                <a:close/>
                <a:moveTo>
                  <a:pt x="477" y="11534"/>
                </a:moveTo>
                <a:lnTo>
                  <a:pt x="477" y="11534"/>
                </a:lnTo>
                <a:cubicBezTo>
                  <a:pt x="511" y="11568"/>
                  <a:pt x="511" y="11619"/>
                  <a:pt x="522" y="11665"/>
                </a:cubicBezTo>
                <a:cubicBezTo>
                  <a:pt x="540" y="11739"/>
                  <a:pt x="574" y="11812"/>
                  <a:pt x="568" y="11892"/>
                </a:cubicBezTo>
                <a:cubicBezTo>
                  <a:pt x="511" y="11784"/>
                  <a:pt x="500" y="11653"/>
                  <a:pt x="477" y="11534"/>
                </a:cubicBezTo>
                <a:close/>
                <a:moveTo>
                  <a:pt x="18007" y="11878"/>
                </a:moveTo>
                <a:cubicBezTo>
                  <a:pt x="18009" y="11878"/>
                  <a:pt x="18012" y="11879"/>
                  <a:pt x="18015" y="11880"/>
                </a:cubicBezTo>
                <a:cubicBezTo>
                  <a:pt x="18035" y="11890"/>
                  <a:pt x="18024" y="11922"/>
                  <a:pt x="18006" y="11922"/>
                </a:cubicBezTo>
                <a:cubicBezTo>
                  <a:pt x="18003" y="11922"/>
                  <a:pt x="18001" y="11921"/>
                  <a:pt x="17998" y="11920"/>
                </a:cubicBezTo>
                <a:cubicBezTo>
                  <a:pt x="17978" y="11910"/>
                  <a:pt x="17989" y="11878"/>
                  <a:pt x="18007" y="11878"/>
                </a:cubicBezTo>
                <a:close/>
                <a:moveTo>
                  <a:pt x="17998" y="11948"/>
                </a:moveTo>
                <a:cubicBezTo>
                  <a:pt x="17998" y="11982"/>
                  <a:pt x="17992" y="12017"/>
                  <a:pt x="17986" y="12051"/>
                </a:cubicBezTo>
                <a:lnTo>
                  <a:pt x="17958" y="12051"/>
                </a:lnTo>
                <a:cubicBezTo>
                  <a:pt x="17964" y="12011"/>
                  <a:pt x="17975" y="11977"/>
                  <a:pt x="17998" y="11948"/>
                </a:cubicBezTo>
                <a:close/>
                <a:moveTo>
                  <a:pt x="1050" y="12079"/>
                </a:moveTo>
                <a:cubicBezTo>
                  <a:pt x="1073" y="12096"/>
                  <a:pt x="1067" y="12107"/>
                  <a:pt x="1044" y="12113"/>
                </a:cubicBezTo>
                <a:cubicBezTo>
                  <a:pt x="1027" y="12096"/>
                  <a:pt x="1027" y="12085"/>
                  <a:pt x="1050" y="12079"/>
                </a:cubicBezTo>
                <a:close/>
                <a:moveTo>
                  <a:pt x="17964" y="12079"/>
                </a:moveTo>
                <a:cubicBezTo>
                  <a:pt x="17974" y="12095"/>
                  <a:pt x="17965" y="12131"/>
                  <a:pt x="17945" y="12131"/>
                </a:cubicBezTo>
                <a:cubicBezTo>
                  <a:pt x="17944" y="12131"/>
                  <a:pt x="17943" y="12130"/>
                  <a:pt x="17941" y="12130"/>
                </a:cubicBezTo>
                <a:cubicBezTo>
                  <a:pt x="17924" y="12113"/>
                  <a:pt x="17941" y="12079"/>
                  <a:pt x="17964" y="12079"/>
                </a:cubicBezTo>
                <a:close/>
                <a:moveTo>
                  <a:pt x="749" y="12249"/>
                </a:moveTo>
                <a:lnTo>
                  <a:pt x="749" y="12249"/>
                </a:lnTo>
                <a:cubicBezTo>
                  <a:pt x="766" y="12255"/>
                  <a:pt x="783" y="12260"/>
                  <a:pt x="801" y="12266"/>
                </a:cubicBezTo>
                <a:cubicBezTo>
                  <a:pt x="789" y="12278"/>
                  <a:pt x="778" y="12289"/>
                  <a:pt x="766" y="12300"/>
                </a:cubicBezTo>
                <a:cubicBezTo>
                  <a:pt x="778" y="12317"/>
                  <a:pt x="789" y="12340"/>
                  <a:pt x="801" y="12357"/>
                </a:cubicBezTo>
                <a:lnTo>
                  <a:pt x="772" y="12363"/>
                </a:lnTo>
                <a:cubicBezTo>
                  <a:pt x="766" y="12323"/>
                  <a:pt x="761" y="12283"/>
                  <a:pt x="749" y="12249"/>
                </a:cubicBezTo>
                <a:close/>
                <a:moveTo>
                  <a:pt x="1135" y="12351"/>
                </a:moveTo>
                <a:cubicBezTo>
                  <a:pt x="1152" y="12368"/>
                  <a:pt x="1164" y="12397"/>
                  <a:pt x="1152" y="12419"/>
                </a:cubicBezTo>
                <a:cubicBezTo>
                  <a:pt x="1124" y="12419"/>
                  <a:pt x="1113" y="12357"/>
                  <a:pt x="1135" y="12351"/>
                </a:cubicBezTo>
                <a:close/>
                <a:moveTo>
                  <a:pt x="18094" y="11829"/>
                </a:moveTo>
                <a:lnTo>
                  <a:pt x="18094" y="11829"/>
                </a:lnTo>
                <a:cubicBezTo>
                  <a:pt x="18049" y="12028"/>
                  <a:pt x="17998" y="12226"/>
                  <a:pt x="17930" y="12419"/>
                </a:cubicBezTo>
                <a:cubicBezTo>
                  <a:pt x="17941" y="12249"/>
                  <a:pt x="18021" y="12102"/>
                  <a:pt x="18049" y="11937"/>
                </a:cubicBezTo>
                <a:cubicBezTo>
                  <a:pt x="18049" y="11897"/>
                  <a:pt x="18072" y="11863"/>
                  <a:pt x="18094" y="11829"/>
                </a:cubicBezTo>
                <a:close/>
                <a:moveTo>
                  <a:pt x="17913" y="12158"/>
                </a:moveTo>
                <a:cubicBezTo>
                  <a:pt x="17918" y="12164"/>
                  <a:pt x="17935" y="12175"/>
                  <a:pt x="17941" y="12181"/>
                </a:cubicBezTo>
                <a:cubicBezTo>
                  <a:pt x="17913" y="12278"/>
                  <a:pt x="17907" y="12385"/>
                  <a:pt x="17850" y="12465"/>
                </a:cubicBezTo>
                <a:cubicBezTo>
                  <a:pt x="17867" y="12363"/>
                  <a:pt x="17918" y="12266"/>
                  <a:pt x="17913" y="12158"/>
                </a:cubicBezTo>
                <a:close/>
                <a:moveTo>
                  <a:pt x="852" y="12414"/>
                </a:moveTo>
                <a:cubicBezTo>
                  <a:pt x="846" y="12425"/>
                  <a:pt x="829" y="12442"/>
                  <a:pt x="823" y="12448"/>
                </a:cubicBezTo>
                <a:cubicBezTo>
                  <a:pt x="835" y="12459"/>
                  <a:pt x="857" y="12476"/>
                  <a:pt x="869" y="12487"/>
                </a:cubicBezTo>
                <a:cubicBezTo>
                  <a:pt x="865" y="12488"/>
                  <a:pt x="861" y="12488"/>
                  <a:pt x="857" y="12488"/>
                </a:cubicBezTo>
                <a:cubicBezTo>
                  <a:pt x="824" y="12488"/>
                  <a:pt x="806" y="12466"/>
                  <a:pt x="806" y="12431"/>
                </a:cubicBezTo>
                <a:cubicBezTo>
                  <a:pt x="818" y="12431"/>
                  <a:pt x="840" y="12419"/>
                  <a:pt x="852" y="12414"/>
                </a:cubicBezTo>
                <a:close/>
                <a:moveTo>
                  <a:pt x="17819" y="12537"/>
                </a:moveTo>
                <a:cubicBezTo>
                  <a:pt x="17822" y="12537"/>
                  <a:pt x="17824" y="12537"/>
                  <a:pt x="17828" y="12539"/>
                </a:cubicBezTo>
                <a:cubicBezTo>
                  <a:pt x="17848" y="12549"/>
                  <a:pt x="17832" y="12586"/>
                  <a:pt x="17812" y="12586"/>
                </a:cubicBezTo>
                <a:cubicBezTo>
                  <a:pt x="17810" y="12586"/>
                  <a:pt x="17807" y="12585"/>
                  <a:pt x="17805" y="12584"/>
                </a:cubicBezTo>
                <a:cubicBezTo>
                  <a:pt x="17790" y="12574"/>
                  <a:pt x="17797" y="12537"/>
                  <a:pt x="17819" y="12537"/>
                </a:cubicBezTo>
                <a:close/>
                <a:moveTo>
                  <a:pt x="823" y="12510"/>
                </a:moveTo>
                <a:cubicBezTo>
                  <a:pt x="846" y="12510"/>
                  <a:pt x="863" y="12527"/>
                  <a:pt x="869" y="12544"/>
                </a:cubicBezTo>
                <a:lnTo>
                  <a:pt x="903" y="12544"/>
                </a:lnTo>
                <a:cubicBezTo>
                  <a:pt x="897" y="12556"/>
                  <a:pt x="886" y="12578"/>
                  <a:pt x="880" y="12590"/>
                </a:cubicBezTo>
                <a:cubicBezTo>
                  <a:pt x="891" y="12590"/>
                  <a:pt x="908" y="12590"/>
                  <a:pt x="914" y="12584"/>
                </a:cubicBezTo>
                <a:lnTo>
                  <a:pt x="914" y="12584"/>
                </a:lnTo>
                <a:cubicBezTo>
                  <a:pt x="882" y="12620"/>
                  <a:pt x="892" y="12644"/>
                  <a:pt x="914" y="12644"/>
                </a:cubicBezTo>
                <a:cubicBezTo>
                  <a:pt x="924" y="12644"/>
                  <a:pt x="936" y="12640"/>
                  <a:pt x="948" y="12629"/>
                </a:cubicBezTo>
                <a:cubicBezTo>
                  <a:pt x="954" y="12635"/>
                  <a:pt x="959" y="12652"/>
                  <a:pt x="959" y="12658"/>
                </a:cubicBezTo>
                <a:cubicBezTo>
                  <a:pt x="942" y="12663"/>
                  <a:pt x="920" y="12663"/>
                  <a:pt x="903" y="12663"/>
                </a:cubicBezTo>
                <a:cubicBezTo>
                  <a:pt x="914" y="12686"/>
                  <a:pt x="914" y="12709"/>
                  <a:pt x="908" y="12731"/>
                </a:cubicBezTo>
                <a:cubicBezTo>
                  <a:pt x="886" y="12652"/>
                  <a:pt x="846" y="12584"/>
                  <a:pt x="823" y="12510"/>
                </a:cubicBezTo>
                <a:close/>
                <a:moveTo>
                  <a:pt x="17156" y="12863"/>
                </a:moveTo>
                <a:cubicBezTo>
                  <a:pt x="17160" y="12863"/>
                  <a:pt x="17165" y="12864"/>
                  <a:pt x="17169" y="12868"/>
                </a:cubicBezTo>
                <a:cubicBezTo>
                  <a:pt x="17183" y="12881"/>
                  <a:pt x="17164" y="12906"/>
                  <a:pt x="17144" y="12906"/>
                </a:cubicBezTo>
                <a:cubicBezTo>
                  <a:pt x="17139" y="12906"/>
                  <a:pt x="17134" y="12905"/>
                  <a:pt x="17130" y="12902"/>
                </a:cubicBezTo>
                <a:cubicBezTo>
                  <a:pt x="17116" y="12888"/>
                  <a:pt x="17136" y="12863"/>
                  <a:pt x="17156" y="12863"/>
                </a:cubicBezTo>
                <a:close/>
                <a:moveTo>
                  <a:pt x="976" y="12851"/>
                </a:moveTo>
                <a:cubicBezTo>
                  <a:pt x="993" y="12896"/>
                  <a:pt x="1016" y="12941"/>
                  <a:pt x="1022" y="12992"/>
                </a:cubicBezTo>
                <a:cubicBezTo>
                  <a:pt x="1005" y="12964"/>
                  <a:pt x="988" y="12930"/>
                  <a:pt x="971" y="12902"/>
                </a:cubicBezTo>
                <a:cubicBezTo>
                  <a:pt x="976" y="12885"/>
                  <a:pt x="976" y="12868"/>
                  <a:pt x="976" y="12851"/>
                </a:cubicBezTo>
                <a:close/>
                <a:moveTo>
                  <a:pt x="562" y="11897"/>
                </a:moveTo>
                <a:lnTo>
                  <a:pt x="562" y="11897"/>
                </a:lnTo>
                <a:cubicBezTo>
                  <a:pt x="596" y="11920"/>
                  <a:pt x="596" y="11965"/>
                  <a:pt x="608" y="12005"/>
                </a:cubicBezTo>
                <a:cubicBezTo>
                  <a:pt x="715" y="12334"/>
                  <a:pt x="829" y="12658"/>
                  <a:pt x="954" y="12975"/>
                </a:cubicBezTo>
                <a:cubicBezTo>
                  <a:pt x="982" y="13055"/>
                  <a:pt x="1033" y="13123"/>
                  <a:pt x="1050" y="13202"/>
                </a:cubicBezTo>
                <a:cubicBezTo>
                  <a:pt x="976" y="13106"/>
                  <a:pt x="954" y="12964"/>
                  <a:pt x="869" y="12879"/>
                </a:cubicBezTo>
                <a:cubicBezTo>
                  <a:pt x="874" y="12879"/>
                  <a:pt x="886" y="12873"/>
                  <a:pt x="897" y="12868"/>
                </a:cubicBezTo>
                <a:cubicBezTo>
                  <a:pt x="783" y="12618"/>
                  <a:pt x="704" y="12357"/>
                  <a:pt x="619" y="12096"/>
                </a:cubicBezTo>
                <a:cubicBezTo>
                  <a:pt x="619" y="12102"/>
                  <a:pt x="608" y="12102"/>
                  <a:pt x="608" y="12102"/>
                </a:cubicBezTo>
                <a:cubicBezTo>
                  <a:pt x="619" y="12028"/>
                  <a:pt x="574" y="11965"/>
                  <a:pt x="562" y="11897"/>
                </a:cubicBezTo>
                <a:close/>
                <a:moveTo>
                  <a:pt x="1056" y="13210"/>
                </a:moveTo>
                <a:cubicBezTo>
                  <a:pt x="1059" y="13210"/>
                  <a:pt x="1063" y="13211"/>
                  <a:pt x="1067" y="13214"/>
                </a:cubicBezTo>
                <a:cubicBezTo>
                  <a:pt x="1086" y="13218"/>
                  <a:pt x="1085" y="13254"/>
                  <a:pt x="1069" y="13254"/>
                </a:cubicBezTo>
                <a:cubicBezTo>
                  <a:pt x="1065" y="13254"/>
                  <a:pt x="1061" y="13252"/>
                  <a:pt x="1056" y="13248"/>
                </a:cubicBezTo>
                <a:cubicBezTo>
                  <a:pt x="1041" y="13243"/>
                  <a:pt x="1039" y="13210"/>
                  <a:pt x="1056" y="13210"/>
                </a:cubicBezTo>
                <a:close/>
                <a:moveTo>
                  <a:pt x="17930" y="12425"/>
                </a:moveTo>
                <a:lnTo>
                  <a:pt x="17930" y="12425"/>
                </a:lnTo>
                <a:cubicBezTo>
                  <a:pt x="17890" y="12544"/>
                  <a:pt x="17862" y="12669"/>
                  <a:pt x="17799" y="12777"/>
                </a:cubicBezTo>
                <a:cubicBezTo>
                  <a:pt x="17805" y="12737"/>
                  <a:pt x="17816" y="12692"/>
                  <a:pt x="17828" y="12652"/>
                </a:cubicBezTo>
                <a:cubicBezTo>
                  <a:pt x="17816" y="12652"/>
                  <a:pt x="17799" y="12646"/>
                  <a:pt x="17788" y="12646"/>
                </a:cubicBezTo>
                <a:cubicBezTo>
                  <a:pt x="17777" y="12737"/>
                  <a:pt x="17720" y="12817"/>
                  <a:pt x="17708" y="12902"/>
                </a:cubicBezTo>
                <a:cubicBezTo>
                  <a:pt x="17760" y="12879"/>
                  <a:pt x="17771" y="12817"/>
                  <a:pt x="17805" y="12771"/>
                </a:cubicBezTo>
                <a:lnTo>
                  <a:pt x="17805" y="12771"/>
                </a:lnTo>
                <a:cubicBezTo>
                  <a:pt x="17771" y="12919"/>
                  <a:pt x="17703" y="13060"/>
                  <a:pt x="17635" y="13202"/>
                </a:cubicBezTo>
                <a:cubicBezTo>
                  <a:pt x="17635" y="13208"/>
                  <a:pt x="17629" y="13208"/>
                  <a:pt x="17629" y="13214"/>
                </a:cubicBezTo>
                <a:cubicBezTo>
                  <a:pt x="17629" y="13214"/>
                  <a:pt x="17623" y="13219"/>
                  <a:pt x="17623" y="13225"/>
                </a:cubicBezTo>
                <a:cubicBezTo>
                  <a:pt x="17612" y="13253"/>
                  <a:pt x="17601" y="13276"/>
                  <a:pt x="17584" y="13304"/>
                </a:cubicBezTo>
                <a:cubicBezTo>
                  <a:pt x="17595" y="13265"/>
                  <a:pt x="17612" y="13219"/>
                  <a:pt x="17623" y="13180"/>
                </a:cubicBezTo>
                <a:lnTo>
                  <a:pt x="17618" y="13180"/>
                </a:lnTo>
                <a:cubicBezTo>
                  <a:pt x="17646" y="13112"/>
                  <a:pt x="17674" y="13043"/>
                  <a:pt x="17714" y="12981"/>
                </a:cubicBezTo>
                <a:lnTo>
                  <a:pt x="17686" y="12958"/>
                </a:lnTo>
                <a:cubicBezTo>
                  <a:pt x="17674" y="12975"/>
                  <a:pt x="17657" y="13004"/>
                  <a:pt x="17652" y="13021"/>
                </a:cubicBezTo>
                <a:lnTo>
                  <a:pt x="17618" y="13032"/>
                </a:lnTo>
                <a:lnTo>
                  <a:pt x="17618" y="13004"/>
                </a:lnTo>
                <a:cubicBezTo>
                  <a:pt x="17629" y="13004"/>
                  <a:pt x="17646" y="12998"/>
                  <a:pt x="17657" y="12998"/>
                </a:cubicBezTo>
                <a:cubicBezTo>
                  <a:pt x="17657" y="12964"/>
                  <a:pt x="17663" y="12930"/>
                  <a:pt x="17669" y="12890"/>
                </a:cubicBezTo>
                <a:cubicBezTo>
                  <a:pt x="17708" y="12868"/>
                  <a:pt x="17725" y="12817"/>
                  <a:pt x="17725" y="12771"/>
                </a:cubicBezTo>
                <a:cubicBezTo>
                  <a:pt x="17725" y="12714"/>
                  <a:pt x="17782" y="12675"/>
                  <a:pt x="17760" y="12618"/>
                </a:cubicBezTo>
                <a:lnTo>
                  <a:pt x="17760" y="12618"/>
                </a:lnTo>
                <a:cubicBezTo>
                  <a:pt x="17782" y="12624"/>
                  <a:pt x="17805" y="12635"/>
                  <a:pt x="17828" y="12641"/>
                </a:cubicBezTo>
                <a:cubicBezTo>
                  <a:pt x="17856" y="12590"/>
                  <a:pt x="17873" y="12539"/>
                  <a:pt x="17879" y="12487"/>
                </a:cubicBezTo>
                <a:cubicBezTo>
                  <a:pt x="17896" y="12465"/>
                  <a:pt x="17913" y="12442"/>
                  <a:pt x="17930" y="12425"/>
                </a:cubicBezTo>
                <a:close/>
                <a:moveTo>
                  <a:pt x="971" y="13259"/>
                </a:moveTo>
                <a:cubicBezTo>
                  <a:pt x="986" y="13259"/>
                  <a:pt x="1002" y="13262"/>
                  <a:pt x="1016" y="13265"/>
                </a:cubicBezTo>
                <a:cubicBezTo>
                  <a:pt x="999" y="13270"/>
                  <a:pt x="971" y="13276"/>
                  <a:pt x="954" y="13276"/>
                </a:cubicBezTo>
                <a:cubicBezTo>
                  <a:pt x="971" y="13299"/>
                  <a:pt x="982" y="13316"/>
                  <a:pt x="993" y="13339"/>
                </a:cubicBezTo>
                <a:cubicBezTo>
                  <a:pt x="976" y="13339"/>
                  <a:pt x="954" y="13333"/>
                  <a:pt x="937" y="13333"/>
                </a:cubicBezTo>
                <a:cubicBezTo>
                  <a:pt x="925" y="13316"/>
                  <a:pt x="920" y="13293"/>
                  <a:pt x="925" y="13270"/>
                </a:cubicBezTo>
                <a:cubicBezTo>
                  <a:pt x="940" y="13262"/>
                  <a:pt x="955" y="13259"/>
                  <a:pt x="971" y="13259"/>
                </a:cubicBezTo>
                <a:close/>
                <a:moveTo>
                  <a:pt x="17538" y="13344"/>
                </a:moveTo>
                <a:cubicBezTo>
                  <a:pt x="17544" y="13350"/>
                  <a:pt x="17544" y="13356"/>
                  <a:pt x="17544" y="13356"/>
                </a:cubicBezTo>
                <a:lnTo>
                  <a:pt x="17544" y="13361"/>
                </a:lnTo>
                <a:cubicBezTo>
                  <a:pt x="17544" y="13361"/>
                  <a:pt x="17538" y="13356"/>
                  <a:pt x="17533" y="13356"/>
                </a:cubicBezTo>
                <a:cubicBezTo>
                  <a:pt x="17538" y="13350"/>
                  <a:pt x="17538" y="13350"/>
                  <a:pt x="17538" y="13344"/>
                </a:cubicBezTo>
                <a:close/>
                <a:moveTo>
                  <a:pt x="1476" y="13191"/>
                </a:moveTo>
                <a:cubicBezTo>
                  <a:pt x="1504" y="13253"/>
                  <a:pt x="1538" y="13310"/>
                  <a:pt x="1572" y="13373"/>
                </a:cubicBezTo>
                <a:cubicBezTo>
                  <a:pt x="1510" y="13333"/>
                  <a:pt x="1504" y="13253"/>
                  <a:pt x="1459" y="13197"/>
                </a:cubicBezTo>
                <a:lnTo>
                  <a:pt x="1476" y="13191"/>
                </a:lnTo>
                <a:close/>
                <a:moveTo>
                  <a:pt x="1223" y="13385"/>
                </a:moveTo>
                <a:cubicBezTo>
                  <a:pt x="1232" y="13385"/>
                  <a:pt x="1240" y="13393"/>
                  <a:pt x="1243" y="13407"/>
                </a:cubicBezTo>
                <a:cubicBezTo>
                  <a:pt x="1236" y="13413"/>
                  <a:pt x="1231" y="13416"/>
                  <a:pt x="1225" y="13416"/>
                </a:cubicBezTo>
                <a:cubicBezTo>
                  <a:pt x="1217" y="13416"/>
                  <a:pt x="1210" y="13409"/>
                  <a:pt x="1203" y="13395"/>
                </a:cubicBezTo>
                <a:cubicBezTo>
                  <a:pt x="1210" y="13389"/>
                  <a:pt x="1217" y="13385"/>
                  <a:pt x="1223" y="13385"/>
                </a:cubicBezTo>
                <a:close/>
                <a:moveTo>
                  <a:pt x="1572" y="13384"/>
                </a:moveTo>
                <a:cubicBezTo>
                  <a:pt x="1578" y="13390"/>
                  <a:pt x="1583" y="13401"/>
                  <a:pt x="1589" y="13407"/>
                </a:cubicBezTo>
                <a:cubicBezTo>
                  <a:pt x="1583" y="13418"/>
                  <a:pt x="1583" y="13424"/>
                  <a:pt x="1583" y="13429"/>
                </a:cubicBezTo>
                <a:cubicBezTo>
                  <a:pt x="1572" y="13412"/>
                  <a:pt x="1566" y="13401"/>
                  <a:pt x="1561" y="13390"/>
                </a:cubicBezTo>
                <a:cubicBezTo>
                  <a:pt x="1561" y="13384"/>
                  <a:pt x="1572" y="13384"/>
                  <a:pt x="1572" y="13384"/>
                </a:cubicBezTo>
                <a:close/>
                <a:moveTo>
                  <a:pt x="1844" y="13378"/>
                </a:moveTo>
                <a:cubicBezTo>
                  <a:pt x="1862" y="13390"/>
                  <a:pt x="1867" y="13401"/>
                  <a:pt x="1873" y="13424"/>
                </a:cubicBezTo>
                <a:cubicBezTo>
                  <a:pt x="1876" y="13440"/>
                  <a:pt x="1873" y="13447"/>
                  <a:pt x="1867" y="13447"/>
                </a:cubicBezTo>
                <a:cubicBezTo>
                  <a:pt x="1850" y="13447"/>
                  <a:pt x="1810" y="13387"/>
                  <a:pt x="1844" y="13378"/>
                </a:cubicBezTo>
                <a:close/>
                <a:moveTo>
                  <a:pt x="1606" y="13446"/>
                </a:moveTo>
                <a:cubicBezTo>
                  <a:pt x="1606" y="13458"/>
                  <a:pt x="1606" y="13463"/>
                  <a:pt x="1601" y="13469"/>
                </a:cubicBezTo>
                <a:cubicBezTo>
                  <a:pt x="1601" y="13463"/>
                  <a:pt x="1595" y="13452"/>
                  <a:pt x="1589" y="13446"/>
                </a:cubicBezTo>
                <a:close/>
                <a:moveTo>
                  <a:pt x="1253" y="13445"/>
                </a:moveTo>
                <a:cubicBezTo>
                  <a:pt x="1262" y="13445"/>
                  <a:pt x="1271" y="13451"/>
                  <a:pt x="1271" y="13463"/>
                </a:cubicBezTo>
                <a:cubicBezTo>
                  <a:pt x="1278" y="13476"/>
                  <a:pt x="1266" y="13486"/>
                  <a:pt x="1254" y="13486"/>
                </a:cubicBezTo>
                <a:cubicBezTo>
                  <a:pt x="1245" y="13486"/>
                  <a:pt x="1237" y="13481"/>
                  <a:pt x="1237" y="13469"/>
                </a:cubicBezTo>
                <a:cubicBezTo>
                  <a:pt x="1231" y="13453"/>
                  <a:pt x="1242" y="13445"/>
                  <a:pt x="1253" y="13445"/>
                </a:cubicBezTo>
                <a:close/>
                <a:moveTo>
                  <a:pt x="974" y="13348"/>
                </a:moveTo>
                <a:cubicBezTo>
                  <a:pt x="989" y="13348"/>
                  <a:pt x="1000" y="13355"/>
                  <a:pt x="1005" y="13373"/>
                </a:cubicBezTo>
                <a:cubicBezTo>
                  <a:pt x="1033" y="13418"/>
                  <a:pt x="1050" y="13475"/>
                  <a:pt x="1084" y="13520"/>
                </a:cubicBezTo>
                <a:cubicBezTo>
                  <a:pt x="1061" y="13520"/>
                  <a:pt x="1044" y="13503"/>
                  <a:pt x="1027" y="13492"/>
                </a:cubicBezTo>
                <a:cubicBezTo>
                  <a:pt x="1022" y="13492"/>
                  <a:pt x="1016" y="13497"/>
                  <a:pt x="1010" y="13497"/>
                </a:cubicBezTo>
                <a:cubicBezTo>
                  <a:pt x="1005" y="13446"/>
                  <a:pt x="965" y="13395"/>
                  <a:pt x="959" y="13350"/>
                </a:cubicBezTo>
                <a:cubicBezTo>
                  <a:pt x="965" y="13349"/>
                  <a:pt x="970" y="13348"/>
                  <a:pt x="974" y="13348"/>
                </a:cubicBezTo>
                <a:close/>
                <a:moveTo>
                  <a:pt x="1023" y="13517"/>
                </a:moveTo>
                <a:cubicBezTo>
                  <a:pt x="1037" y="13517"/>
                  <a:pt x="1058" y="13537"/>
                  <a:pt x="1039" y="13548"/>
                </a:cubicBezTo>
                <a:cubicBezTo>
                  <a:pt x="1033" y="13548"/>
                  <a:pt x="1016" y="13537"/>
                  <a:pt x="1010" y="13531"/>
                </a:cubicBezTo>
                <a:cubicBezTo>
                  <a:pt x="1010" y="13521"/>
                  <a:pt x="1016" y="13517"/>
                  <a:pt x="1023" y="13517"/>
                </a:cubicBezTo>
                <a:close/>
                <a:moveTo>
                  <a:pt x="1646" y="13520"/>
                </a:moveTo>
                <a:cubicBezTo>
                  <a:pt x="1652" y="13537"/>
                  <a:pt x="1663" y="13554"/>
                  <a:pt x="1669" y="13565"/>
                </a:cubicBezTo>
                <a:cubicBezTo>
                  <a:pt x="1663" y="13565"/>
                  <a:pt x="1657" y="13565"/>
                  <a:pt x="1652" y="13560"/>
                </a:cubicBezTo>
                <a:cubicBezTo>
                  <a:pt x="1646" y="13554"/>
                  <a:pt x="1640" y="13543"/>
                  <a:pt x="1635" y="13531"/>
                </a:cubicBezTo>
                <a:lnTo>
                  <a:pt x="1640" y="13520"/>
                </a:lnTo>
                <a:close/>
                <a:moveTo>
                  <a:pt x="1674" y="13588"/>
                </a:moveTo>
                <a:cubicBezTo>
                  <a:pt x="1686" y="13600"/>
                  <a:pt x="1691" y="13617"/>
                  <a:pt x="1697" y="13628"/>
                </a:cubicBezTo>
                <a:lnTo>
                  <a:pt x="1697" y="13651"/>
                </a:lnTo>
                <a:cubicBezTo>
                  <a:pt x="1686" y="13634"/>
                  <a:pt x="1680" y="13617"/>
                  <a:pt x="1669" y="13605"/>
                </a:cubicBezTo>
                <a:cubicBezTo>
                  <a:pt x="1674" y="13600"/>
                  <a:pt x="1674" y="13594"/>
                  <a:pt x="1674" y="13588"/>
                </a:cubicBezTo>
                <a:close/>
                <a:moveTo>
                  <a:pt x="1022" y="13656"/>
                </a:moveTo>
                <a:cubicBezTo>
                  <a:pt x="1022" y="13656"/>
                  <a:pt x="1022" y="13656"/>
                  <a:pt x="1022" y="13656"/>
                </a:cubicBezTo>
                <a:cubicBezTo>
                  <a:pt x="1022" y="13657"/>
                  <a:pt x="1023" y="13657"/>
                  <a:pt x="1023" y="13657"/>
                </a:cubicBezTo>
                <a:lnTo>
                  <a:pt x="1023" y="13657"/>
                </a:lnTo>
                <a:cubicBezTo>
                  <a:pt x="1023" y="13657"/>
                  <a:pt x="1022" y="13656"/>
                  <a:pt x="1022" y="13656"/>
                </a:cubicBezTo>
                <a:close/>
                <a:moveTo>
                  <a:pt x="1254" y="13486"/>
                </a:moveTo>
                <a:lnTo>
                  <a:pt x="1254" y="13486"/>
                </a:lnTo>
                <a:cubicBezTo>
                  <a:pt x="1315" y="13514"/>
                  <a:pt x="1344" y="13579"/>
                  <a:pt x="1382" y="13635"/>
                </a:cubicBezTo>
                <a:lnTo>
                  <a:pt x="1382" y="13635"/>
                </a:lnTo>
                <a:cubicBezTo>
                  <a:pt x="1366" y="13646"/>
                  <a:pt x="1350" y="13651"/>
                  <a:pt x="1340" y="13662"/>
                </a:cubicBezTo>
                <a:cubicBezTo>
                  <a:pt x="1305" y="13605"/>
                  <a:pt x="1271" y="13548"/>
                  <a:pt x="1254" y="13486"/>
                </a:cubicBezTo>
                <a:close/>
                <a:moveTo>
                  <a:pt x="1708" y="13668"/>
                </a:moveTo>
                <a:lnTo>
                  <a:pt x="1703" y="13673"/>
                </a:lnTo>
                <a:cubicBezTo>
                  <a:pt x="1703" y="13673"/>
                  <a:pt x="1703" y="13673"/>
                  <a:pt x="1703" y="13668"/>
                </a:cubicBezTo>
                <a:close/>
                <a:moveTo>
                  <a:pt x="1379" y="13668"/>
                </a:moveTo>
                <a:lnTo>
                  <a:pt x="1379" y="13668"/>
                </a:lnTo>
                <a:cubicBezTo>
                  <a:pt x="1385" y="13673"/>
                  <a:pt x="1396" y="13679"/>
                  <a:pt x="1402" y="13685"/>
                </a:cubicBezTo>
                <a:cubicBezTo>
                  <a:pt x="1402" y="13702"/>
                  <a:pt x="1395" y="13708"/>
                  <a:pt x="1387" y="13708"/>
                </a:cubicBezTo>
                <a:cubicBezTo>
                  <a:pt x="1369" y="13708"/>
                  <a:pt x="1344" y="13675"/>
                  <a:pt x="1379" y="13668"/>
                </a:cubicBezTo>
                <a:close/>
                <a:moveTo>
                  <a:pt x="17396" y="13736"/>
                </a:moveTo>
                <a:lnTo>
                  <a:pt x="17396" y="13747"/>
                </a:lnTo>
                <a:lnTo>
                  <a:pt x="17391" y="13747"/>
                </a:lnTo>
                <a:cubicBezTo>
                  <a:pt x="17396" y="13741"/>
                  <a:pt x="17396" y="13736"/>
                  <a:pt x="17396" y="13736"/>
                </a:cubicBezTo>
                <a:close/>
                <a:moveTo>
                  <a:pt x="17391" y="13764"/>
                </a:moveTo>
                <a:lnTo>
                  <a:pt x="17385" y="13770"/>
                </a:lnTo>
                <a:lnTo>
                  <a:pt x="17385" y="13764"/>
                </a:lnTo>
                <a:close/>
                <a:moveTo>
                  <a:pt x="17391" y="13685"/>
                </a:moveTo>
                <a:cubicBezTo>
                  <a:pt x="17379" y="13730"/>
                  <a:pt x="17362" y="13764"/>
                  <a:pt x="17334" y="13798"/>
                </a:cubicBezTo>
                <a:cubicBezTo>
                  <a:pt x="17357" y="13758"/>
                  <a:pt x="17374" y="13724"/>
                  <a:pt x="17385" y="13685"/>
                </a:cubicBezTo>
                <a:close/>
                <a:moveTo>
                  <a:pt x="17300" y="13730"/>
                </a:moveTo>
                <a:cubicBezTo>
                  <a:pt x="17308" y="13730"/>
                  <a:pt x="17315" y="13733"/>
                  <a:pt x="17321" y="13733"/>
                </a:cubicBezTo>
                <a:cubicBezTo>
                  <a:pt x="17324" y="13733"/>
                  <a:pt x="17326" y="13732"/>
                  <a:pt x="17328" y="13730"/>
                </a:cubicBezTo>
                <a:lnTo>
                  <a:pt x="17328" y="13730"/>
                </a:lnTo>
                <a:cubicBezTo>
                  <a:pt x="17328" y="13736"/>
                  <a:pt x="17328" y="13741"/>
                  <a:pt x="17323" y="13747"/>
                </a:cubicBezTo>
                <a:cubicBezTo>
                  <a:pt x="17317" y="13753"/>
                  <a:pt x="17306" y="13758"/>
                  <a:pt x="17300" y="13764"/>
                </a:cubicBezTo>
                <a:lnTo>
                  <a:pt x="17289" y="13787"/>
                </a:lnTo>
                <a:cubicBezTo>
                  <a:pt x="17277" y="13798"/>
                  <a:pt x="17266" y="13809"/>
                  <a:pt x="17255" y="13821"/>
                </a:cubicBezTo>
                <a:cubicBezTo>
                  <a:pt x="17260" y="13809"/>
                  <a:pt x="17266" y="13798"/>
                  <a:pt x="17266" y="13781"/>
                </a:cubicBezTo>
                <a:cubicBezTo>
                  <a:pt x="17266" y="13775"/>
                  <a:pt x="17272" y="13775"/>
                  <a:pt x="17272" y="13770"/>
                </a:cubicBezTo>
                <a:lnTo>
                  <a:pt x="17277" y="13770"/>
                </a:lnTo>
                <a:cubicBezTo>
                  <a:pt x="17277" y="13770"/>
                  <a:pt x="17277" y="13764"/>
                  <a:pt x="17277" y="13764"/>
                </a:cubicBezTo>
                <a:cubicBezTo>
                  <a:pt x="17283" y="13753"/>
                  <a:pt x="17294" y="13741"/>
                  <a:pt x="17300" y="13730"/>
                </a:cubicBezTo>
                <a:close/>
                <a:moveTo>
                  <a:pt x="1459" y="13792"/>
                </a:moveTo>
                <a:cubicBezTo>
                  <a:pt x="1470" y="13815"/>
                  <a:pt x="1459" y="13826"/>
                  <a:pt x="1436" y="13826"/>
                </a:cubicBezTo>
                <a:cubicBezTo>
                  <a:pt x="1425" y="13804"/>
                  <a:pt x="1430" y="13792"/>
                  <a:pt x="1459" y="13792"/>
                </a:cubicBezTo>
                <a:close/>
                <a:moveTo>
                  <a:pt x="1720" y="13673"/>
                </a:moveTo>
                <a:cubicBezTo>
                  <a:pt x="1759" y="13730"/>
                  <a:pt x="1793" y="13787"/>
                  <a:pt x="1827" y="13849"/>
                </a:cubicBezTo>
                <a:lnTo>
                  <a:pt x="1822" y="13849"/>
                </a:lnTo>
                <a:cubicBezTo>
                  <a:pt x="1822" y="13849"/>
                  <a:pt x="1816" y="13849"/>
                  <a:pt x="1816" y="13855"/>
                </a:cubicBezTo>
                <a:cubicBezTo>
                  <a:pt x="1805" y="13821"/>
                  <a:pt x="1788" y="13787"/>
                  <a:pt x="1759" y="13770"/>
                </a:cubicBezTo>
                <a:cubicBezTo>
                  <a:pt x="1742" y="13741"/>
                  <a:pt x="1725" y="13713"/>
                  <a:pt x="1714" y="13690"/>
                </a:cubicBezTo>
                <a:cubicBezTo>
                  <a:pt x="1714" y="13685"/>
                  <a:pt x="1720" y="13679"/>
                  <a:pt x="1720" y="13673"/>
                </a:cubicBezTo>
                <a:close/>
                <a:moveTo>
                  <a:pt x="17357" y="13838"/>
                </a:moveTo>
                <a:cubicBezTo>
                  <a:pt x="17357" y="13843"/>
                  <a:pt x="17351" y="13855"/>
                  <a:pt x="17340" y="13866"/>
                </a:cubicBezTo>
                <a:cubicBezTo>
                  <a:pt x="17340" y="13861"/>
                  <a:pt x="17345" y="13849"/>
                  <a:pt x="17345" y="13843"/>
                </a:cubicBezTo>
                <a:cubicBezTo>
                  <a:pt x="17351" y="13838"/>
                  <a:pt x="17357" y="13838"/>
                  <a:pt x="17357" y="13838"/>
                </a:cubicBezTo>
                <a:close/>
                <a:moveTo>
                  <a:pt x="1489" y="13876"/>
                </a:moveTo>
                <a:cubicBezTo>
                  <a:pt x="1493" y="13876"/>
                  <a:pt x="1498" y="13877"/>
                  <a:pt x="1504" y="13878"/>
                </a:cubicBezTo>
                <a:cubicBezTo>
                  <a:pt x="1514" y="13901"/>
                  <a:pt x="1511" y="13913"/>
                  <a:pt x="1494" y="13913"/>
                </a:cubicBezTo>
                <a:cubicBezTo>
                  <a:pt x="1490" y="13913"/>
                  <a:pt x="1486" y="13913"/>
                  <a:pt x="1481" y="13912"/>
                </a:cubicBezTo>
                <a:cubicBezTo>
                  <a:pt x="1467" y="13888"/>
                  <a:pt x="1469" y="13876"/>
                  <a:pt x="1489" y="13876"/>
                </a:cubicBezTo>
                <a:close/>
                <a:moveTo>
                  <a:pt x="1023" y="13657"/>
                </a:moveTo>
                <a:lnTo>
                  <a:pt x="1023" y="13657"/>
                </a:lnTo>
                <a:cubicBezTo>
                  <a:pt x="1045" y="13684"/>
                  <a:pt x="1073" y="13703"/>
                  <a:pt x="1113" y="13713"/>
                </a:cubicBezTo>
                <a:lnTo>
                  <a:pt x="1073" y="13736"/>
                </a:lnTo>
                <a:cubicBezTo>
                  <a:pt x="1084" y="13736"/>
                  <a:pt x="1113" y="13736"/>
                  <a:pt x="1124" y="13730"/>
                </a:cubicBezTo>
                <a:lnTo>
                  <a:pt x="1124" y="13730"/>
                </a:lnTo>
                <a:cubicBezTo>
                  <a:pt x="1118" y="13758"/>
                  <a:pt x="1090" y="13798"/>
                  <a:pt x="1130" y="13809"/>
                </a:cubicBezTo>
                <a:cubicBezTo>
                  <a:pt x="1152" y="13843"/>
                  <a:pt x="1169" y="13883"/>
                  <a:pt x="1186" y="13917"/>
                </a:cubicBezTo>
                <a:cubicBezTo>
                  <a:pt x="1186" y="13872"/>
                  <a:pt x="1175" y="13826"/>
                  <a:pt x="1158" y="13775"/>
                </a:cubicBezTo>
                <a:cubicBezTo>
                  <a:pt x="1147" y="13781"/>
                  <a:pt x="1130" y="13787"/>
                  <a:pt x="1118" y="13792"/>
                </a:cubicBezTo>
                <a:cubicBezTo>
                  <a:pt x="1141" y="13753"/>
                  <a:pt x="1141" y="13719"/>
                  <a:pt x="1101" y="13696"/>
                </a:cubicBezTo>
                <a:lnTo>
                  <a:pt x="1135" y="13690"/>
                </a:lnTo>
                <a:cubicBezTo>
                  <a:pt x="1096" y="13685"/>
                  <a:pt x="1057" y="13679"/>
                  <a:pt x="1023" y="13657"/>
                </a:cubicBezTo>
                <a:close/>
                <a:moveTo>
                  <a:pt x="1845" y="13895"/>
                </a:moveTo>
                <a:lnTo>
                  <a:pt x="1845" y="13895"/>
                </a:lnTo>
                <a:cubicBezTo>
                  <a:pt x="1851" y="13901"/>
                  <a:pt x="1856" y="13912"/>
                  <a:pt x="1862" y="13923"/>
                </a:cubicBezTo>
                <a:cubicBezTo>
                  <a:pt x="1856" y="13917"/>
                  <a:pt x="1856" y="13917"/>
                  <a:pt x="1850" y="13912"/>
                </a:cubicBezTo>
                <a:cubicBezTo>
                  <a:pt x="1850" y="13907"/>
                  <a:pt x="1847" y="13903"/>
                  <a:pt x="1845" y="13895"/>
                </a:cubicBezTo>
                <a:close/>
                <a:moveTo>
                  <a:pt x="1862" y="13929"/>
                </a:moveTo>
                <a:cubicBezTo>
                  <a:pt x="1867" y="13929"/>
                  <a:pt x="1873" y="13934"/>
                  <a:pt x="1879" y="13940"/>
                </a:cubicBezTo>
                <a:cubicBezTo>
                  <a:pt x="1873" y="13940"/>
                  <a:pt x="1867" y="13946"/>
                  <a:pt x="1867" y="13946"/>
                </a:cubicBezTo>
                <a:cubicBezTo>
                  <a:pt x="1862" y="13940"/>
                  <a:pt x="1862" y="13934"/>
                  <a:pt x="1862" y="13929"/>
                </a:cubicBezTo>
                <a:close/>
                <a:moveTo>
                  <a:pt x="17249" y="13832"/>
                </a:moveTo>
                <a:cubicBezTo>
                  <a:pt x="17260" y="13838"/>
                  <a:pt x="17272" y="13843"/>
                  <a:pt x="17283" y="13849"/>
                </a:cubicBezTo>
                <a:cubicBezTo>
                  <a:pt x="17277" y="13855"/>
                  <a:pt x="17277" y="13861"/>
                  <a:pt x="17272" y="13872"/>
                </a:cubicBezTo>
                <a:cubicBezTo>
                  <a:pt x="17264" y="13868"/>
                  <a:pt x="17253" y="13864"/>
                  <a:pt x="17243" y="13864"/>
                </a:cubicBezTo>
                <a:cubicBezTo>
                  <a:pt x="17240" y="13864"/>
                  <a:pt x="17237" y="13864"/>
                  <a:pt x="17235" y="13865"/>
                </a:cubicBezTo>
                <a:lnTo>
                  <a:pt x="17235" y="13865"/>
                </a:lnTo>
                <a:cubicBezTo>
                  <a:pt x="17234" y="13865"/>
                  <a:pt x="17233" y="13864"/>
                  <a:pt x="17232" y="13864"/>
                </a:cubicBezTo>
                <a:lnTo>
                  <a:pt x="17232" y="13864"/>
                </a:lnTo>
                <a:cubicBezTo>
                  <a:pt x="17232" y="13865"/>
                  <a:pt x="17232" y="13865"/>
                  <a:pt x="17232" y="13866"/>
                </a:cubicBezTo>
                <a:cubicBezTo>
                  <a:pt x="17233" y="13866"/>
                  <a:pt x="17234" y="13865"/>
                  <a:pt x="17235" y="13865"/>
                </a:cubicBezTo>
                <a:lnTo>
                  <a:pt x="17235" y="13865"/>
                </a:lnTo>
                <a:cubicBezTo>
                  <a:pt x="17245" y="13871"/>
                  <a:pt x="17257" y="13879"/>
                  <a:pt x="17266" y="13883"/>
                </a:cubicBezTo>
                <a:cubicBezTo>
                  <a:pt x="17243" y="13923"/>
                  <a:pt x="17226" y="13963"/>
                  <a:pt x="17198" y="13997"/>
                </a:cubicBezTo>
                <a:cubicBezTo>
                  <a:pt x="17198" y="13985"/>
                  <a:pt x="17198" y="13980"/>
                  <a:pt x="17198" y="13968"/>
                </a:cubicBezTo>
                <a:cubicBezTo>
                  <a:pt x="17232" y="13951"/>
                  <a:pt x="17243" y="13900"/>
                  <a:pt x="17226" y="13866"/>
                </a:cubicBezTo>
                <a:lnTo>
                  <a:pt x="17226" y="13861"/>
                </a:lnTo>
                <a:cubicBezTo>
                  <a:pt x="17228" y="13861"/>
                  <a:pt x="17230" y="13863"/>
                  <a:pt x="17232" y="13864"/>
                </a:cubicBezTo>
                <a:lnTo>
                  <a:pt x="17232" y="13864"/>
                </a:lnTo>
                <a:cubicBezTo>
                  <a:pt x="17233" y="13859"/>
                  <a:pt x="17238" y="13854"/>
                  <a:pt x="17238" y="13849"/>
                </a:cubicBezTo>
                <a:cubicBezTo>
                  <a:pt x="17243" y="13843"/>
                  <a:pt x="17249" y="13838"/>
                  <a:pt x="17249" y="13832"/>
                </a:cubicBezTo>
                <a:close/>
                <a:moveTo>
                  <a:pt x="17300" y="13906"/>
                </a:moveTo>
                <a:cubicBezTo>
                  <a:pt x="17306" y="13906"/>
                  <a:pt x="17311" y="13906"/>
                  <a:pt x="17311" y="13912"/>
                </a:cubicBezTo>
                <a:cubicBezTo>
                  <a:pt x="17311" y="13912"/>
                  <a:pt x="17306" y="13917"/>
                  <a:pt x="17306" y="13917"/>
                </a:cubicBezTo>
                <a:cubicBezTo>
                  <a:pt x="17306" y="13934"/>
                  <a:pt x="17311" y="13951"/>
                  <a:pt x="17311" y="13968"/>
                </a:cubicBezTo>
                <a:cubicBezTo>
                  <a:pt x="17203" y="14059"/>
                  <a:pt x="17192" y="14224"/>
                  <a:pt x="17079" y="14309"/>
                </a:cubicBezTo>
                <a:cubicBezTo>
                  <a:pt x="17084" y="14314"/>
                  <a:pt x="17096" y="14320"/>
                  <a:pt x="17101" y="14326"/>
                </a:cubicBezTo>
                <a:cubicBezTo>
                  <a:pt x="17084" y="14331"/>
                  <a:pt x="17062" y="14343"/>
                  <a:pt x="17045" y="14348"/>
                </a:cubicBezTo>
                <a:cubicBezTo>
                  <a:pt x="17113" y="14235"/>
                  <a:pt x="17175" y="14116"/>
                  <a:pt x="17238" y="13991"/>
                </a:cubicBezTo>
                <a:cubicBezTo>
                  <a:pt x="17260" y="13963"/>
                  <a:pt x="17277" y="13934"/>
                  <a:pt x="17300" y="13906"/>
                </a:cubicBezTo>
                <a:close/>
                <a:moveTo>
                  <a:pt x="16309" y="14308"/>
                </a:moveTo>
                <a:cubicBezTo>
                  <a:pt x="16310" y="14308"/>
                  <a:pt x="16311" y="14308"/>
                  <a:pt x="16313" y="14309"/>
                </a:cubicBezTo>
                <a:cubicBezTo>
                  <a:pt x="16329" y="14319"/>
                  <a:pt x="16310" y="14355"/>
                  <a:pt x="16293" y="14355"/>
                </a:cubicBezTo>
                <a:cubicBezTo>
                  <a:pt x="16292" y="14355"/>
                  <a:pt x="16291" y="14354"/>
                  <a:pt x="16290" y="14354"/>
                </a:cubicBezTo>
                <a:cubicBezTo>
                  <a:pt x="16269" y="14338"/>
                  <a:pt x="16292" y="14308"/>
                  <a:pt x="16309" y="14308"/>
                </a:cubicBezTo>
                <a:close/>
                <a:moveTo>
                  <a:pt x="16591" y="14331"/>
                </a:moveTo>
                <a:cubicBezTo>
                  <a:pt x="16591" y="14354"/>
                  <a:pt x="16585" y="14365"/>
                  <a:pt x="16568" y="14377"/>
                </a:cubicBezTo>
                <a:cubicBezTo>
                  <a:pt x="16574" y="14360"/>
                  <a:pt x="16585" y="14343"/>
                  <a:pt x="16591" y="14331"/>
                </a:cubicBezTo>
                <a:close/>
                <a:moveTo>
                  <a:pt x="16908" y="14400"/>
                </a:moveTo>
                <a:cubicBezTo>
                  <a:pt x="16908" y="14400"/>
                  <a:pt x="16908" y="14405"/>
                  <a:pt x="16908" y="14405"/>
                </a:cubicBezTo>
                <a:lnTo>
                  <a:pt x="16903" y="14405"/>
                </a:lnTo>
                <a:cubicBezTo>
                  <a:pt x="16903" y="14405"/>
                  <a:pt x="16903" y="14400"/>
                  <a:pt x="16908" y="14400"/>
                </a:cubicBezTo>
                <a:close/>
                <a:moveTo>
                  <a:pt x="16931" y="14371"/>
                </a:moveTo>
                <a:cubicBezTo>
                  <a:pt x="16960" y="14371"/>
                  <a:pt x="16965" y="14382"/>
                  <a:pt x="16948" y="14405"/>
                </a:cubicBezTo>
                <a:cubicBezTo>
                  <a:pt x="16925" y="14405"/>
                  <a:pt x="16920" y="14394"/>
                  <a:pt x="16931" y="14371"/>
                </a:cubicBezTo>
                <a:close/>
                <a:moveTo>
                  <a:pt x="16920" y="14417"/>
                </a:moveTo>
                <a:cubicBezTo>
                  <a:pt x="16925" y="14434"/>
                  <a:pt x="16920" y="14456"/>
                  <a:pt x="16903" y="14456"/>
                </a:cubicBezTo>
                <a:cubicBezTo>
                  <a:pt x="16903" y="14456"/>
                  <a:pt x="16897" y="14451"/>
                  <a:pt x="16897" y="14451"/>
                </a:cubicBezTo>
                <a:cubicBezTo>
                  <a:pt x="16908" y="14439"/>
                  <a:pt x="16914" y="14428"/>
                  <a:pt x="16920" y="14417"/>
                </a:cubicBezTo>
                <a:close/>
                <a:moveTo>
                  <a:pt x="16506" y="14468"/>
                </a:moveTo>
                <a:cubicBezTo>
                  <a:pt x="16494" y="14479"/>
                  <a:pt x="16483" y="14502"/>
                  <a:pt x="16477" y="14513"/>
                </a:cubicBezTo>
                <a:cubicBezTo>
                  <a:pt x="16477" y="14513"/>
                  <a:pt x="16477" y="14519"/>
                  <a:pt x="16483" y="14524"/>
                </a:cubicBezTo>
                <a:cubicBezTo>
                  <a:pt x="16466" y="14541"/>
                  <a:pt x="16449" y="14558"/>
                  <a:pt x="16432" y="14575"/>
                </a:cubicBezTo>
                <a:cubicBezTo>
                  <a:pt x="16443" y="14536"/>
                  <a:pt x="16477" y="14513"/>
                  <a:pt x="16489" y="14479"/>
                </a:cubicBezTo>
                <a:cubicBezTo>
                  <a:pt x="16489" y="14479"/>
                  <a:pt x="16489" y="14479"/>
                  <a:pt x="16489" y="14473"/>
                </a:cubicBezTo>
                <a:cubicBezTo>
                  <a:pt x="16494" y="14473"/>
                  <a:pt x="16500" y="14468"/>
                  <a:pt x="16506" y="14468"/>
                </a:cubicBezTo>
                <a:close/>
                <a:moveTo>
                  <a:pt x="17172" y="14588"/>
                </a:moveTo>
                <a:cubicBezTo>
                  <a:pt x="17173" y="14590"/>
                  <a:pt x="17174" y="14591"/>
                  <a:pt x="17175" y="14592"/>
                </a:cubicBezTo>
                <a:lnTo>
                  <a:pt x="17172" y="14588"/>
                </a:lnTo>
                <a:close/>
                <a:moveTo>
                  <a:pt x="1964" y="14616"/>
                </a:moveTo>
                <a:cubicBezTo>
                  <a:pt x="1982" y="14616"/>
                  <a:pt x="2002" y="14627"/>
                  <a:pt x="1998" y="14643"/>
                </a:cubicBezTo>
                <a:cubicBezTo>
                  <a:pt x="1994" y="14648"/>
                  <a:pt x="1989" y="14650"/>
                  <a:pt x="1983" y="14650"/>
                </a:cubicBezTo>
                <a:cubicBezTo>
                  <a:pt x="1967" y="14650"/>
                  <a:pt x="1947" y="14637"/>
                  <a:pt x="1947" y="14621"/>
                </a:cubicBezTo>
                <a:cubicBezTo>
                  <a:pt x="1951" y="14618"/>
                  <a:pt x="1957" y="14616"/>
                  <a:pt x="1964" y="14616"/>
                </a:cubicBezTo>
                <a:close/>
                <a:moveTo>
                  <a:pt x="16053" y="14638"/>
                </a:moveTo>
                <a:cubicBezTo>
                  <a:pt x="16066" y="14638"/>
                  <a:pt x="16079" y="14660"/>
                  <a:pt x="16063" y="14672"/>
                </a:cubicBezTo>
                <a:cubicBezTo>
                  <a:pt x="16058" y="14680"/>
                  <a:pt x="16052" y="14684"/>
                  <a:pt x="16046" y="14684"/>
                </a:cubicBezTo>
                <a:cubicBezTo>
                  <a:pt x="16034" y="14684"/>
                  <a:pt x="16024" y="14665"/>
                  <a:pt x="16040" y="14649"/>
                </a:cubicBezTo>
                <a:cubicBezTo>
                  <a:pt x="16043" y="14641"/>
                  <a:pt x="16048" y="14638"/>
                  <a:pt x="16053" y="14638"/>
                </a:cubicBezTo>
                <a:close/>
                <a:moveTo>
                  <a:pt x="1995" y="14665"/>
                </a:moveTo>
                <a:cubicBezTo>
                  <a:pt x="2000" y="14665"/>
                  <a:pt x="2007" y="14670"/>
                  <a:pt x="2015" y="14678"/>
                </a:cubicBezTo>
                <a:cubicBezTo>
                  <a:pt x="2009" y="14678"/>
                  <a:pt x="2009" y="14683"/>
                  <a:pt x="2009" y="14689"/>
                </a:cubicBezTo>
                <a:cubicBezTo>
                  <a:pt x="2006" y="14694"/>
                  <a:pt x="2003" y="14697"/>
                  <a:pt x="1998" y="14697"/>
                </a:cubicBezTo>
                <a:cubicBezTo>
                  <a:pt x="1993" y="14697"/>
                  <a:pt x="1987" y="14693"/>
                  <a:pt x="1981" y="14683"/>
                </a:cubicBezTo>
                <a:cubicBezTo>
                  <a:pt x="1984" y="14671"/>
                  <a:pt x="1988" y="14665"/>
                  <a:pt x="1995" y="14665"/>
                </a:cubicBezTo>
                <a:close/>
                <a:moveTo>
                  <a:pt x="1101" y="13316"/>
                </a:moveTo>
                <a:lnTo>
                  <a:pt x="1101" y="13316"/>
                </a:lnTo>
                <a:cubicBezTo>
                  <a:pt x="1186" y="13435"/>
                  <a:pt x="1249" y="13571"/>
                  <a:pt x="1322" y="13702"/>
                </a:cubicBezTo>
                <a:cubicBezTo>
                  <a:pt x="1340" y="13724"/>
                  <a:pt x="1340" y="13770"/>
                  <a:pt x="1374" y="13775"/>
                </a:cubicBezTo>
                <a:cubicBezTo>
                  <a:pt x="1379" y="13764"/>
                  <a:pt x="1379" y="13741"/>
                  <a:pt x="1379" y="13730"/>
                </a:cubicBezTo>
                <a:cubicBezTo>
                  <a:pt x="1396" y="13724"/>
                  <a:pt x="1425" y="13724"/>
                  <a:pt x="1442" y="13724"/>
                </a:cubicBezTo>
                <a:cubicBezTo>
                  <a:pt x="1436" y="13741"/>
                  <a:pt x="1436" y="13758"/>
                  <a:pt x="1430" y="13775"/>
                </a:cubicBezTo>
                <a:cubicBezTo>
                  <a:pt x="1408" y="13775"/>
                  <a:pt x="1391" y="13787"/>
                  <a:pt x="1385" y="13809"/>
                </a:cubicBezTo>
                <a:cubicBezTo>
                  <a:pt x="1402" y="13883"/>
                  <a:pt x="1464" y="13940"/>
                  <a:pt x="1498" y="14008"/>
                </a:cubicBezTo>
                <a:cubicBezTo>
                  <a:pt x="1515" y="14042"/>
                  <a:pt x="1538" y="14093"/>
                  <a:pt x="1578" y="14110"/>
                </a:cubicBezTo>
                <a:cubicBezTo>
                  <a:pt x="1578" y="14070"/>
                  <a:pt x="1561" y="14031"/>
                  <a:pt x="1527" y="14014"/>
                </a:cubicBezTo>
                <a:cubicBezTo>
                  <a:pt x="1521" y="13980"/>
                  <a:pt x="1459" y="13934"/>
                  <a:pt x="1510" y="13912"/>
                </a:cubicBezTo>
                <a:lnTo>
                  <a:pt x="1510" y="13912"/>
                </a:lnTo>
                <a:cubicBezTo>
                  <a:pt x="1521" y="13934"/>
                  <a:pt x="1538" y="13946"/>
                  <a:pt x="1566" y="13946"/>
                </a:cubicBezTo>
                <a:cubicBezTo>
                  <a:pt x="1561" y="13957"/>
                  <a:pt x="1549" y="13968"/>
                  <a:pt x="1544" y="13974"/>
                </a:cubicBezTo>
                <a:cubicBezTo>
                  <a:pt x="1555" y="13980"/>
                  <a:pt x="1578" y="13991"/>
                  <a:pt x="1589" y="13997"/>
                </a:cubicBezTo>
                <a:cubicBezTo>
                  <a:pt x="1601" y="14008"/>
                  <a:pt x="1612" y="14025"/>
                  <a:pt x="1623" y="14042"/>
                </a:cubicBezTo>
                <a:cubicBezTo>
                  <a:pt x="1606" y="14048"/>
                  <a:pt x="1583" y="14048"/>
                  <a:pt x="1572" y="14053"/>
                </a:cubicBezTo>
                <a:cubicBezTo>
                  <a:pt x="1595" y="14059"/>
                  <a:pt x="1623" y="14070"/>
                  <a:pt x="1646" y="14076"/>
                </a:cubicBezTo>
                <a:cubicBezTo>
                  <a:pt x="1640" y="14082"/>
                  <a:pt x="1623" y="14093"/>
                  <a:pt x="1618" y="14093"/>
                </a:cubicBezTo>
                <a:cubicBezTo>
                  <a:pt x="1657" y="14144"/>
                  <a:pt x="1691" y="14201"/>
                  <a:pt x="1731" y="14258"/>
                </a:cubicBezTo>
                <a:cubicBezTo>
                  <a:pt x="1776" y="14275"/>
                  <a:pt x="1771" y="14331"/>
                  <a:pt x="1782" y="14371"/>
                </a:cubicBezTo>
                <a:cubicBezTo>
                  <a:pt x="1691" y="14320"/>
                  <a:pt x="1663" y="14212"/>
                  <a:pt x="1606" y="14139"/>
                </a:cubicBezTo>
                <a:cubicBezTo>
                  <a:pt x="1606" y="14126"/>
                  <a:pt x="1599" y="14121"/>
                  <a:pt x="1590" y="14121"/>
                </a:cubicBezTo>
                <a:cubicBezTo>
                  <a:pt x="1572" y="14121"/>
                  <a:pt x="1547" y="14144"/>
                  <a:pt x="1578" y="14156"/>
                </a:cubicBezTo>
                <a:cubicBezTo>
                  <a:pt x="1674" y="14297"/>
                  <a:pt x="1754" y="14439"/>
                  <a:pt x="1850" y="14581"/>
                </a:cubicBezTo>
                <a:cubicBezTo>
                  <a:pt x="1884" y="14626"/>
                  <a:pt x="1918" y="14678"/>
                  <a:pt x="1947" y="14729"/>
                </a:cubicBezTo>
                <a:cubicBezTo>
                  <a:pt x="1867" y="14666"/>
                  <a:pt x="1833" y="14575"/>
                  <a:pt x="1771" y="14496"/>
                </a:cubicBezTo>
                <a:lnTo>
                  <a:pt x="1748" y="14502"/>
                </a:lnTo>
                <a:cubicBezTo>
                  <a:pt x="1754" y="14496"/>
                  <a:pt x="1765" y="14479"/>
                  <a:pt x="1776" y="14473"/>
                </a:cubicBezTo>
                <a:cubicBezTo>
                  <a:pt x="1759" y="14468"/>
                  <a:pt x="1737" y="14451"/>
                  <a:pt x="1725" y="14445"/>
                </a:cubicBezTo>
                <a:cubicBezTo>
                  <a:pt x="1725" y="14434"/>
                  <a:pt x="1714" y="14417"/>
                  <a:pt x="1714" y="14405"/>
                </a:cubicBezTo>
                <a:cubicBezTo>
                  <a:pt x="1703" y="14400"/>
                  <a:pt x="1686" y="14394"/>
                  <a:pt x="1680" y="14394"/>
                </a:cubicBezTo>
                <a:cubicBezTo>
                  <a:pt x="1680" y="14382"/>
                  <a:pt x="1680" y="14371"/>
                  <a:pt x="1680" y="14360"/>
                </a:cubicBezTo>
                <a:cubicBezTo>
                  <a:pt x="1515" y="14144"/>
                  <a:pt x="1413" y="13889"/>
                  <a:pt x="1260" y="13668"/>
                </a:cubicBezTo>
                <a:cubicBezTo>
                  <a:pt x="1226" y="13543"/>
                  <a:pt x="1135" y="13441"/>
                  <a:pt x="1101" y="13316"/>
                </a:cubicBezTo>
                <a:close/>
                <a:moveTo>
                  <a:pt x="16392" y="14626"/>
                </a:moveTo>
                <a:lnTo>
                  <a:pt x="16392" y="14626"/>
                </a:lnTo>
                <a:cubicBezTo>
                  <a:pt x="16386" y="14649"/>
                  <a:pt x="16381" y="14666"/>
                  <a:pt x="16375" y="14683"/>
                </a:cubicBezTo>
                <a:cubicBezTo>
                  <a:pt x="16369" y="14689"/>
                  <a:pt x="16358" y="14695"/>
                  <a:pt x="16352" y="14695"/>
                </a:cubicBezTo>
                <a:cubicBezTo>
                  <a:pt x="16335" y="14729"/>
                  <a:pt x="16307" y="14757"/>
                  <a:pt x="16279" y="14780"/>
                </a:cubicBezTo>
                <a:cubicBezTo>
                  <a:pt x="16290" y="14751"/>
                  <a:pt x="16301" y="14729"/>
                  <a:pt x="16324" y="14712"/>
                </a:cubicBezTo>
                <a:cubicBezTo>
                  <a:pt x="16347" y="14683"/>
                  <a:pt x="16369" y="14655"/>
                  <a:pt x="16392" y="14626"/>
                </a:cubicBezTo>
                <a:close/>
                <a:moveTo>
                  <a:pt x="1720" y="14834"/>
                </a:moveTo>
                <a:cubicBezTo>
                  <a:pt x="1718" y="14835"/>
                  <a:pt x="1716" y="14836"/>
                  <a:pt x="1714" y="14836"/>
                </a:cubicBezTo>
                <a:lnTo>
                  <a:pt x="1720" y="14834"/>
                </a:lnTo>
                <a:close/>
                <a:moveTo>
                  <a:pt x="1998" y="14791"/>
                </a:moveTo>
                <a:lnTo>
                  <a:pt x="1998" y="14791"/>
                </a:lnTo>
                <a:cubicBezTo>
                  <a:pt x="2003" y="14802"/>
                  <a:pt x="2015" y="14808"/>
                  <a:pt x="2020" y="14819"/>
                </a:cubicBezTo>
                <a:cubicBezTo>
                  <a:pt x="2020" y="14825"/>
                  <a:pt x="2020" y="14836"/>
                  <a:pt x="2020" y="14842"/>
                </a:cubicBezTo>
                <a:lnTo>
                  <a:pt x="2015" y="14842"/>
                </a:lnTo>
                <a:cubicBezTo>
                  <a:pt x="2009" y="14848"/>
                  <a:pt x="2003" y="14848"/>
                  <a:pt x="1998" y="14853"/>
                </a:cubicBezTo>
                <a:cubicBezTo>
                  <a:pt x="2003" y="14831"/>
                  <a:pt x="1998" y="14814"/>
                  <a:pt x="1998" y="14791"/>
                </a:cubicBezTo>
                <a:close/>
                <a:moveTo>
                  <a:pt x="2060" y="14910"/>
                </a:moveTo>
                <a:lnTo>
                  <a:pt x="2060" y="14910"/>
                </a:lnTo>
                <a:cubicBezTo>
                  <a:pt x="2071" y="14922"/>
                  <a:pt x="2083" y="14927"/>
                  <a:pt x="2094" y="14939"/>
                </a:cubicBezTo>
                <a:cubicBezTo>
                  <a:pt x="2100" y="14950"/>
                  <a:pt x="2100" y="14961"/>
                  <a:pt x="2105" y="14967"/>
                </a:cubicBezTo>
                <a:cubicBezTo>
                  <a:pt x="2088" y="14950"/>
                  <a:pt x="2071" y="14927"/>
                  <a:pt x="2060" y="14910"/>
                </a:cubicBezTo>
                <a:close/>
                <a:moveTo>
                  <a:pt x="15826" y="14938"/>
                </a:moveTo>
                <a:cubicBezTo>
                  <a:pt x="15848" y="14938"/>
                  <a:pt x="15815" y="14992"/>
                  <a:pt x="15789" y="14992"/>
                </a:cubicBezTo>
                <a:cubicBezTo>
                  <a:pt x="15783" y="14992"/>
                  <a:pt x="15778" y="14990"/>
                  <a:pt x="15774" y="14984"/>
                </a:cubicBezTo>
                <a:cubicBezTo>
                  <a:pt x="15779" y="14967"/>
                  <a:pt x="15791" y="14950"/>
                  <a:pt x="15808" y="14944"/>
                </a:cubicBezTo>
                <a:cubicBezTo>
                  <a:pt x="15816" y="14940"/>
                  <a:pt x="15822" y="14938"/>
                  <a:pt x="15826" y="14938"/>
                </a:cubicBezTo>
                <a:close/>
                <a:moveTo>
                  <a:pt x="2389" y="15126"/>
                </a:moveTo>
                <a:cubicBezTo>
                  <a:pt x="2395" y="15131"/>
                  <a:pt x="2395" y="15131"/>
                  <a:pt x="2395" y="15137"/>
                </a:cubicBezTo>
                <a:cubicBezTo>
                  <a:pt x="2395" y="15137"/>
                  <a:pt x="2389" y="15131"/>
                  <a:pt x="2389" y="15126"/>
                </a:cubicBezTo>
                <a:close/>
                <a:moveTo>
                  <a:pt x="16388" y="15116"/>
                </a:moveTo>
                <a:cubicBezTo>
                  <a:pt x="16396" y="15116"/>
                  <a:pt x="16400" y="15124"/>
                  <a:pt x="16403" y="15143"/>
                </a:cubicBezTo>
                <a:cubicBezTo>
                  <a:pt x="16394" y="15152"/>
                  <a:pt x="16387" y="15157"/>
                  <a:pt x="16381" y="15157"/>
                </a:cubicBezTo>
                <a:cubicBezTo>
                  <a:pt x="16372" y="15157"/>
                  <a:pt x="16367" y="15148"/>
                  <a:pt x="16364" y="15131"/>
                </a:cubicBezTo>
                <a:cubicBezTo>
                  <a:pt x="16374" y="15121"/>
                  <a:pt x="16382" y="15116"/>
                  <a:pt x="16388" y="15116"/>
                </a:cubicBezTo>
                <a:close/>
                <a:moveTo>
                  <a:pt x="16322" y="15193"/>
                </a:moveTo>
                <a:cubicBezTo>
                  <a:pt x="16329" y="15193"/>
                  <a:pt x="16335" y="15199"/>
                  <a:pt x="16341" y="15211"/>
                </a:cubicBezTo>
                <a:cubicBezTo>
                  <a:pt x="16331" y="15221"/>
                  <a:pt x="16323" y="15225"/>
                  <a:pt x="16317" y="15225"/>
                </a:cubicBezTo>
                <a:cubicBezTo>
                  <a:pt x="16310" y="15225"/>
                  <a:pt x="16305" y="15218"/>
                  <a:pt x="16301" y="15205"/>
                </a:cubicBezTo>
                <a:cubicBezTo>
                  <a:pt x="16309" y="15197"/>
                  <a:pt x="16316" y="15193"/>
                  <a:pt x="16322" y="15193"/>
                </a:cubicBezTo>
                <a:close/>
                <a:moveTo>
                  <a:pt x="16279" y="14780"/>
                </a:moveTo>
                <a:lnTo>
                  <a:pt x="16279" y="14780"/>
                </a:lnTo>
                <a:cubicBezTo>
                  <a:pt x="16171" y="14956"/>
                  <a:pt x="16018" y="15097"/>
                  <a:pt x="15887" y="15256"/>
                </a:cubicBezTo>
                <a:lnTo>
                  <a:pt x="15881" y="15256"/>
                </a:lnTo>
                <a:cubicBezTo>
                  <a:pt x="15881" y="15256"/>
                  <a:pt x="15876" y="15245"/>
                  <a:pt x="15876" y="15239"/>
                </a:cubicBezTo>
                <a:cubicBezTo>
                  <a:pt x="15938" y="15165"/>
                  <a:pt x="16006" y="15092"/>
                  <a:pt x="16074" y="15024"/>
                </a:cubicBezTo>
                <a:cubicBezTo>
                  <a:pt x="16137" y="14939"/>
                  <a:pt x="16205" y="14853"/>
                  <a:pt x="16279" y="14780"/>
                </a:cubicBezTo>
                <a:close/>
                <a:moveTo>
                  <a:pt x="2054" y="14859"/>
                </a:moveTo>
                <a:cubicBezTo>
                  <a:pt x="2128" y="14944"/>
                  <a:pt x="2202" y="15029"/>
                  <a:pt x="2281" y="15114"/>
                </a:cubicBezTo>
                <a:cubicBezTo>
                  <a:pt x="2304" y="15148"/>
                  <a:pt x="2332" y="15182"/>
                  <a:pt x="2366" y="15211"/>
                </a:cubicBezTo>
                <a:cubicBezTo>
                  <a:pt x="2372" y="15234"/>
                  <a:pt x="2378" y="15251"/>
                  <a:pt x="2378" y="15273"/>
                </a:cubicBezTo>
                <a:cubicBezTo>
                  <a:pt x="2349" y="15245"/>
                  <a:pt x="2327" y="15217"/>
                  <a:pt x="2310" y="15182"/>
                </a:cubicBezTo>
                <a:lnTo>
                  <a:pt x="2287" y="15182"/>
                </a:lnTo>
                <a:cubicBezTo>
                  <a:pt x="2287" y="15177"/>
                  <a:pt x="2287" y="15171"/>
                  <a:pt x="2287" y="15171"/>
                </a:cubicBezTo>
                <a:cubicBezTo>
                  <a:pt x="2276" y="15165"/>
                  <a:pt x="2264" y="15165"/>
                  <a:pt x="2253" y="15160"/>
                </a:cubicBezTo>
                <a:cubicBezTo>
                  <a:pt x="2253" y="15154"/>
                  <a:pt x="2247" y="15148"/>
                  <a:pt x="2247" y="15143"/>
                </a:cubicBezTo>
                <a:cubicBezTo>
                  <a:pt x="2225" y="15063"/>
                  <a:pt x="2151" y="15024"/>
                  <a:pt x="2128" y="14944"/>
                </a:cubicBezTo>
                <a:cubicBezTo>
                  <a:pt x="2105" y="14927"/>
                  <a:pt x="2083" y="14910"/>
                  <a:pt x="2054" y="14899"/>
                </a:cubicBezTo>
                <a:cubicBezTo>
                  <a:pt x="2049" y="14893"/>
                  <a:pt x="2043" y="14887"/>
                  <a:pt x="2043" y="14876"/>
                </a:cubicBezTo>
                <a:cubicBezTo>
                  <a:pt x="2049" y="14876"/>
                  <a:pt x="2054" y="14870"/>
                  <a:pt x="2054" y="14859"/>
                </a:cubicBezTo>
                <a:close/>
                <a:moveTo>
                  <a:pt x="16236" y="15298"/>
                </a:moveTo>
                <a:cubicBezTo>
                  <a:pt x="16259" y="15298"/>
                  <a:pt x="16245" y="15340"/>
                  <a:pt x="16226" y="15340"/>
                </a:cubicBezTo>
                <a:cubicBezTo>
                  <a:pt x="16221" y="15340"/>
                  <a:pt x="16216" y="15337"/>
                  <a:pt x="16211" y="15330"/>
                </a:cubicBezTo>
                <a:cubicBezTo>
                  <a:pt x="16211" y="15324"/>
                  <a:pt x="16216" y="15307"/>
                  <a:pt x="16222" y="15302"/>
                </a:cubicBezTo>
                <a:cubicBezTo>
                  <a:pt x="16228" y="15299"/>
                  <a:pt x="16232" y="15298"/>
                  <a:pt x="16236" y="15298"/>
                </a:cubicBezTo>
                <a:close/>
                <a:moveTo>
                  <a:pt x="2418" y="15262"/>
                </a:moveTo>
                <a:cubicBezTo>
                  <a:pt x="2435" y="15279"/>
                  <a:pt x="2452" y="15296"/>
                  <a:pt x="2474" y="15319"/>
                </a:cubicBezTo>
                <a:cubicBezTo>
                  <a:pt x="2469" y="15324"/>
                  <a:pt x="2463" y="15336"/>
                  <a:pt x="2457" y="15347"/>
                </a:cubicBezTo>
                <a:lnTo>
                  <a:pt x="2457" y="15341"/>
                </a:lnTo>
                <a:cubicBezTo>
                  <a:pt x="2435" y="15324"/>
                  <a:pt x="2412" y="15307"/>
                  <a:pt x="2395" y="15290"/>
                </a:cubicBezTo>
                <a:cubicBezTo>
                  <a:pt x="2401" y="15279"/>
                  <a:pt x="2406" y="15268"/>
                  <a:pt x="2418" y="15262"/>
                </a:cubicBezTo>
                <a:close/>
                <a:moveTo>
                  <a:pt x="2656" y="15336"/>
                </a:moveTo>
                <a:lnTo>
                  <a:pt x="2667" y="15341"/>
                </a:lnTo>
                <a:cubicBezTo>
                  <a:pt x="2673" y="15347"/>
                  <a:pt x="2679" y="15353"/>
                  <a:pt x="2679" y="15358"/>
                </a:cubicBezTo>
                <a:cubicBezTo>
                  <a:pt x="2679" y="15364"/>
                  <a:pt x="2673" y="15381"/>
                  <a:pt x="2667" y="15387"/>
                </a:cubicBezTo>
                <a:cubicBezTo>
                  <a:pt x="2673" y="15387"/>
                  <a:pt x="2673" y="15392"/>
                  <a:pt x="2679" y="15392"/>
                </a:cubicBezTo>
                <a:cubicBezTo>
                  <a:pt x="2679" y="15397"/>
                  <a:pt x="2675" y="15402"/>
                  <a:pt x="2677" y="15406"/>
                </a:cubicBezTo>
                <a:lnTo>
                  <a:pt x="2677" y="15406"/>
                </a:lnTo>
                <a:cubicBezTo>
                  <a:pt x="2666" y="15391"/>
                  <a:pt x="2656" y="15380"/>
                  <a:pt x="2650" y="15370"/>
                </a:cubicBezTo>
                <a:lnTo>
                  <a:pt x="2656" y="15336"/>
                </a:lnTo>
                <a:close/>
                <a:moveTo>
                  <a:pt x="15870" y="15245"/>
                </a:moveTo>
                <a:cubicBezTo>
                  <a:pt x="15853" y="15319"/>
                  <a:pt x="15779" y="15353"/>
                  <a:pt x="15740" y="15409"/>
                </a:cubicBezTo>
                <a:lnTo>
                  <a:pt x="15734" y="15398"/>
                </a:lnTo>
                <a:cubicBezTo>
                  <a:pt x="15779" y="15353"/>
                  <a:pt x="15825" y="15302"/>
                  <a:pt x="15870" y="15245"/>
                </a:cubicBezTo>
                <a:close/>
                <a:moveTo>
                  <a:pt x="2429" y="15182"/>
                </a:moveTo>
                <a:lnTo>
                  <a:pt x="2429" y="15182"/>
                </a:lnTo>
                <a:cubicBezTo>
                  <a:pt x="2435" y="15188"/>
                  <a:pt x="2440" y="15194"/>
                  <a:pt x="2452" y="15200"/>
                </a:cubicBezTo>
                <a:cubicBezTo>
                  <a:pt x="2474" y="15239"/>
                  <a:pt x="2508" y="15268"/>
                  <a:pt x="2548" y="15296"/>
                </a:cubicBezTo>
                <a:cubicBezTo>
                  <a:pt x="2582" y="15336"/>
                  <a:pt x="2616" y="15375"/>
                  <a:pt x="2644" y="15421"/>
                </a:cubicBezTo>
                <a:cubicBezTo>
                  <a:pt x="2610" y="15392"/>
                  <a:pt x="2576" y="15358"/>
                  <a:pt x="2542" y="15330"/>
                </a:cubicBezTo>
                <a:cubicBezTo>
                  <a:pt x="2503" y="15279"/>
                  <a:pt x="2463" y="15228"/>
                  <a:pt x="2429" y="15182"/>
                </a:cubicBezTo>
                <a:close/>
                <a:moveTo>
                  <a:pt x="2684" y="15421"/>
                </a:moveTo>
                <a:lnTo>
                  <a:pt x="2684" y="15421"/>
                </a:lnTo>
                <a:cubicBezTo>
                  <a:pt x="2707" y="15426"/>
                  <a:pt x="2730" y="15438"/>
                  <a:pt x="2758" y="15449"/>
                </a:cubicBezTo>
                <a:cubicBezTo>
                  <a:pt x="2758" y="15449"/>
                  <a:pt x="2758" y="15455"/>
                  <a:pt x="2758" y="15461"/>
                </a:cubicBezTo>
                <a:cubicBezTo>
                  <a:pt x="2735" y="15461"/>
                  <a:pt x="2713" y="15461"/>
                  <a:pt x="2690" y="15466"/>
                </a:cubicBezTo>
                <a:cubicBezTo>
                  <a:pt x="2684" y="15455"/>
                  <a:pt x="2673" y="15449"/>
                  <a:pt x="2667" y="15443"/>
                </a:cubicBezTo>
                <a:lnTo>
                  <a:pt x="2690" y="15432"/>
                </a:lnTo>
                <a:cubicBezTo>
                  <a:pt x="2690" y="15432"/>
                  <a:pt x="2684" y="15421"/>
                  <a:pt x="2684" y="15421"/>
                </a:cubicBezTo>
                <a:close/>
                <a:moveTo>
                  <a:pt x="2480" y="15324"/>
                </a:moveTo>
                <a:cubicBezTo>
                  <a:pt x="2497" y="15341"/>
                  <a:pt x="2514" y="15358"/>
                  <a:pt x="2531" y="15370"/>
                </a:cubicBezTo>
                <a:cubicBezTo>
                  <a:pt x="2554" y="15398"/>
                  <a:pt x="2571" y="15432"/>
                  <a:pt x="2582" y="15466"/>
                </a:cubicBezTo>
                <a:cubicBezTo>
                  <a:pt x="2588" y="15466"/>
                  <a:pt x="2599" y="15472"/>
                  <a:pt x="2605" y="15472"/>
                </a:cubicBezTo>
                <a:cubicBezTo>
                  <a:pt x="2610" y="15478"/>
                  <a:pt x="2616" y="15483"/>
                  <a:pt x="2622" y="15495"/>
                </a:cubicBezTo>
                <a:cubicBezTo>
                  <a:pt x="2616" y="15489"/>
                  <a:pt x="2599" y="15483"/>
                  <a:pt x="2588" y="15483"/>
                </a:cubicBezTo>
                <a:cubicBezTo>
                  <a:pt x="2571" y="15449"/>
                  <a:pt x="2542" y="15421"/>
                  <a:pt x="2514" y="15392"/>
                </a:cubicBezTo>
                <a:cubicBezTo>
                  <a:pt x="2514" y="15392"/>
                  <a:pt x="2508" y="15387"/>
                  <a:pt x="2508" y="15387"/>
                </a:cubicBezTo>
                <a:cubicBezTo>
                  <a:pt x="2497" y="15375"/>
                  <a:pt x="2486" y="15370"/>
                  <a:pt x="2474" y="15358"/>
                </a:cubicBezTo>
                <a:cubicBezTo>
                  <a:pt x="2474" y="15347"/>
                  <a:pt x="2474" y="15336"/>
                  <a:pt x="2480" y="15324"/>
                </a:cubicBezTo>
                <a:close/>
                <a:moveTo>
                  <a:pt x="2719" y="15485"/>
                </a:moveTo>
                <a:lnTo>
                  <a:pt x="2730" y="15489"/>
                </a:lnTo>
                <a:cubicBezTo>
                  <a:pt x="2730" y="15489"/>
                  <a:pt x="2730" y="15495"/>
                  <a:pt x="2730" y="15495"/>
                </a:cubicBezTo>
                <a:cubicBezTo>
                  <a:pt x="2726" y="15491"/>
                  <a:pt x="2723" y="15488"/>
                  <a:pt x="2719" y="15485"/>
                </a:cubicBezTo>
                <a:close/>
                <a:moveTo>
                  <a:pt x="16182" y="15330"/>
                </a:moveTo>
                <a:cubicBezTo>
                  <a:pt x="16194" y="15347"/>
                  <a:pt x="16205" y="15358"/>
                  <a:pt x="16216" y="15370"/>
                </a:cubicBezTo>
                <a:cubicBezTo>
                  <a:pt x="16177" y="15421"/>
                  <a:pt x="16137" y="15466"/>
                  <a:pt x="16086" y="15506"/>
                </a:cubicBezTo>
                <a:lnTo>
                  <a:pt x="16086" y="15506"/>
                </a:lnTo>
                <a:cubicBezTo>
                  <a:pt x="16086" y="15505"/>
                  <a:pt x="16086" y="15505"/>
                  <a:pt x="16086" y="15505"/>
                </a:cubicBezTo>
                <a:lnTo>
                  <a:pt x="16086" y="15505"/>
                </a:lnTo>
                <a:cubicBezTo>
                  <a:pt x="16086" y="15505"/>
                  <a:pt x="16086" y="15505"/>
                  <a:pt x="16086" y="15506"/>
                </a:cubicBezTo>
                <a:cubicBezTo>
                  <a:pt x="16086" y="15506"/>
                  <a:pt x="16086" y="15506"/>
                  <a:pt x="16086" y="15506"/>
                </a:cubicBezTo>
                <a:lnTo>
                  <a:pt x="16086" y="15506"/>
                </a:lnTo>
                <a:cubicBezTo>
                  <a:pt x="16090" y="15514"/>
                  <a:pt x="16087" y="15523"/>
                  <a:pt x="16074" y="15529"/>
                </a:cubicBezTo>
                <a:cubicBezTo>
                  <a:pt x="16070" y="15532"/>
                  <a:pt x="16066" y="15533"/>
                  <a:pt x="16062" y="15533"/>
                </a:cubicBezTo>
                <a:cubicBezTo>
                  <a:pt x="16045" y="15533"/>
                  <a:pt x="16034" y="15508"/>
                  <a:pt x="16057" y="15495"/>
                </a:cubicBezTo>
                <a:cubicBezTo>
                  <a:pt x="16061" y="15493"/>
                  <a:pt x="16064" y="15492"/>
                  <a:pt x="16067" y="15492"/>
                </a:cubicBezTo>
                <a:cubicBezTo>
                  <a:pt x="16075" y="15492"/>
                  <a:pt x="16083" y="15498"/>
                  <a:pt x="16086" y="15505"/>
                </a:cubicBezTo>
                <a:lnTo>
                  <a:pt x="16086" y="15505"/>
                </a:lnTo>
                <a:cubicBezTo>
                  <a:pt x="16092" y="15437"/>
                  <a:pt x="16148" y="15392"/>
                  <a:pt x="16182" y="15330"/>
                </a:cubicBezTo>
                <a:close/>
                <a:moveTo>
                  <a:pt x="16012" y="15546"/>
                </a:moveTo>
                <a:lnTo>
                  <a:pt x="16012" y="15546"/>
                </a:lnTo>
                <a:cubicBezTo>
                  <a:pt x="16035" y="15557"/>
                  <a:pt x="16040" y="15568"/>
                  <a:pt x="16018" y="15585"/>
                </a:cubicBezTo>
                <a:cubicBezTo>
                  <a:pt x="15995" y="15574"/>
                  <a:pt x="15995" y="15563"/>
                  <a:pt x="16012" y="15546"/>
                </a:cubicBezTo>
                <a:close/>
                <a:moveTo>
                  <a:pt x="2690" y="15512"/>
                </a:moveTo>
                <a:cubicBezTo>
                  <a:pt x="2713" y="15534"/>
                  <a:pt x="2741" y="15551"/>
                  <a:pt x="2769" y="15574"/>
                </a:cubicBezTo>
                <a:cubicBezTo>
                  <a:pt x="2781" y="15591"/>
                  <a:pt x="2792" y="15608"/>
                  <a:pt x="2803" y="15625"/>
                </a:cubicBezTo>
                <a:cubicBezTo>
                  <a:pt x="2786" y="15608"/>
                  <a:pt x="2769" y="15591"/>
                  <a:pt x="2752" y="15574"/>
                </a:cubicBezTo>
                <a:lnTo>
                  <a:pt x="2747" y="15574"/>
                </a:lnTo>
                <a:cubicBezTo>
                  <a:pt x="2724" y="15551"/>
                  <a:pt x="2707" y="15534"/>
                  <a:pt x="2690" y="15512"/>
                </a:cubicBezTo>
                <a:close/>
                <a:moveTo>
                  <a:pt x="2752" y="15500"/>
                </a:moveTo>
                <a:cubicBezTo>
                  <a:pt x="2764" y="15506"/>
                  <a:pt x="2769" y="15506"/>
                  <a:pt x="2781" y="15512"/>
                </a:cubicBezTo>
                <a:cubicBezTo>
                  <a:pt x="2798" y="15529"/>
                  <a:pt x="2815" y="15546"/>
                  <a:pt x="2832" y="15557"/>
                </a:cubicBezTo>
                <a:cubicBezTo>
                  <a:pt x="2871" y="15574"/>
                  <a:pt x="2888" y="15614"/>
                  <a:pt x="2917" y="15642"/>
                </a:cubicBezTo>
                <a:cubicBezTo>
                  <a:pt x="2877" y="15608"/>
                  <a:pt x="2837" y="15574"/>
                  <a:pt x="2798" y="15546"/>
                </a:cubicBezTo>
                <a:cubicBezTo>
                  <a:pt x="2781" y="15529"/>
                  <a:pt x="2764" y="15512"/>
                  <a:pt x="2752" y="15500"/>
                </a:cubicBezTo>
                <a:close/>
                <a:moveTo>
                  <a:pt x="2803" y="15614"/>
                </a:moveTo>
                <a:lnTo>
                  <a:pt x="2803" y="15614"/>
                </a:lnTo>
                <a:cubicBezTo>
                  <a:pt x="2832" y="15636"/>
                  <a:pt x="2854" y="15665"/>
                  <a:pt x="2883" y="15687"/>
                </a:cubicBezTo>
                <a:cubicBezTo>
                  <a:pt x="2860" y="15676"/>
                  <a:pt x="2843" y="15659"/>
                  <a:pt x="2820" y="15648"/>
                </a:cubicBezTo>
                <a:cubicBezTo>
                  <a:pt x="2815" y="15636"/>
                  <a:pt x="2809" y="15625"/>
                  <a:pt x="2803" y="15614"/>
                </a:cubicBezTo>
                <a:close/>
                <a:moveTo>
                  <a:pt x="2917" y="15670"/>
                </a:moveTo>
                <a:cubicBezTo>
                  <a:pt x="2923" y="15676"/>
                  <a:pt x="2928" y="15676"/>
                  <a:pt x="2928" y="15682"/>
                </a:cubicBezTo>
                <a:cubicBezTo>
                  <a:pt x="2923" y="15687"/>
                  <a:pt x="2917" y="15693"/>
                  <a:pt x="2905" y="15704"/>
                </a:cubicBezTo>
                <a:lnTo>
                  <a:pt x="2894" y="15699"/>
                </a:lnTo>
                <a:cubicBezTo>
                  <a:pt x="2900" y="15687"/>
                  <a:pt x="2911" y="15676"/>
                  <a:pt x="2917" y="15670"/>
                </a:cubicBezTo>
                <a:close/>
                <a:moveTo>
                  <a:pt x="17005" y="14417"/>
                </a:moveTo>
                <a:lnTo>
                  <a:pt x="17005" y="14417"/>
                </a:lnTo>
                <a:cubicBezTo>
                  <a:pt x="16977" y="14513"/>
                  <a:pt x="16903" y="14581"/>
                  <a:pt x="16846" y="14666"/>
                </a:cubicBezTo>
                <a:cubicBezTo>
                  <a:pt x="16852" y="14672"/>
                  <a:pt x="16863" y="14678"/>
                  <a:pt x="16863" y="14683"/>
                </a:cubicBezTo>
                <a:cubicBezTo>
                  <a:pt x="16857" y="14683"/>
                  <a:pt x="16835" y="14672"/>
                  <a:pt x="16829" y="14672"/>
                </a:cubicBezTo>
                <a:cubicBezTo>
                  <a:pt x="16823" y="14683"/>
                  <a:pt x="16823" y="14712"/>
                  <a:pt x="16818" y="14723"/>
                </a:cubicBezTo>
                <a:cubicBezTo>
                  <a:pt x="16812" y="14734"/>
                  <a:pt x="16795" y="14746"/>
                  <a:pt x="16784" y="14751"/>
                </a:cubicBezTo>
                <a:cubicBezTo>
                  <a:pt x="16784" y="14763"/>
                  <a:pt x="16784" y="14780"/>
                  <a:pt x="16789" y="14791"/>
                </a:cubicBezTo>
                <a:cubicBezTo>
                  <a:pt x="16778" y="14791"/>
                  <a:pt x="16767" y="14797"/>
                  <a:pt x="16755" y="14797"/>
                </a:cubicBezTo>
                <a:cubicBezTo>
                  <a:pt x="16613" y="15029"/>
                  <a:pt x="16409" y="15217"/>
                  <a:pt x="16256" y="15432"/>
                </a:cubicBezTo>
                <a:cubicBezTo>
                  <a:pt x="16148" y="15512"/>
                  <a:pt x="16091" y="15631"/>
                  <a:pt x="15984" y="15710"/>
                </a:cubicBezTo>
                <a:cubicBezTo>
                  <a:pt x="16063" y="15585"/>
                  <a:pt x="16171" y="15478"/>
                  <a:pt x="16267" y="15364"/>
                </a:cubicBezTo>
                <a:cubicBezTo>
                  <a:pt x="16284" y="15341"/>
                  <a:pt x="16324" y="15324"/>
                  <a:pt x="16318" y="15290"/>
                </a:cubicBezTo>
                <a:cubicBezTo>
                  <a:pt x="16301" y="15290"/>
                  <a:pt x="16279" y="15296"/>
                  <a:pt x="16267" y="15302"/>
                </a:cubicBezTo>
                <a:cubicBezTo>
                  <a:pt x="16262" y="15285"/>
                  <a:pt x="16250" y="15262"/>
                  <a:pt x="16245" y="15245"/>
                </a:cubicBezTo>
                <a:cubicBezTo>
                  <a:pt x="16262" y="15245"/>
                  <a:pt x="16279" y="15239"/>
                  <a:pt x="16296" y="15234"/>
                </a:cubicBezTo>
                <a:cubicBezTo>
                  <a:pt x="16301" y="15256"/>
                  <a:pt x="16318" y="15268"/>
                  <a:pt x="16347" y="15268"/>
                </a:cubicBezTo>
                <a:cubicBezTo>
                  <a:pt x="16409" y="15222"/>
                  <a:pt x="16438" y="15148"/>
                  <a:pt x="16489" y="15092"/>
                </a:cubicBezTo>
                <a:cubicBezTo>
                  <a:pt x="16517" y="15063"/>
                  <a:pt x="16557" y="15029"/>
                  <a:pt x="16557" y="14984"/>
                </a:cubicBezTo>
                <a:lnTo>
                  <a:pt x="16557" y="14984"/>
                </a:lnTo>
                <a:cubicBezTo>
                  <a:pt x="16523" y="14995"/>
                  <a:pt x="16489" y="15024"/>
                  <a:pt x="16483" y="15063"/>
                </a:cubicBezTo>
                <a:cubicBezTo>
                  <a:pt x="16460" y="15077"/>
                  <a:pt x="16440" y="15129"/>
                  <a:pt x="16416" y="15129"/>
                </a:cubicBezTo>
                <a:cubicBezTo>
                  <a:pt x="16410" y="15129"/>
                  <a:pt x="16404" y="15126"/>
                  <a:pt x="16398" y="15120"/>
                </a:cubicBezTo>
                <a:cubicBezTo>
                  <a:pt x="16415" y="15097"/>
                  <a:pt x="16421" y="15075"/>
                  <a:pt x="16409" y="15052"/>
                </a:cubicBezTo>
                <a:cubicBezTo>
                  <a:pt x="16415" y="15052"/>
                  <a:pt x="16438" y="15058"/>
                  <a:pt x="16443" y="15063"/>
                </a:cubicBezTo>
                <a:lnTo>
                  <a:pt x="16443" y="15012"/>
                </a:lnTo>
                <a:cubicBezTo>
                  <a:pt x="16455" y="14995"/>
                  <a:pt x="16466" y="14984"/>
                  <a:pt x="16477" y="14967"/>
                </a:cubicBezTo>
                <a:cubicBezTo>
                  <a:pt x="16483" y="14978"/>
                  <a:pt x="16500" y="14995"/>
                  <a:pt x="16506" y="15007"/>
                </a:cubicBezTo>
                <a:cubicBezTo>
                  <a:pt x="16506" y="14984"/>
                  <a:pt x="16506" y="14956"/>
                  <a:pt x="16500" y="14933"/>
                </a:cubicBezTo>
                <a:cubicBezTo>
                  <a:pt x="16511" y="14933"/>
                  <a:pt x="16523" y="14944"/>
                  <a:pt x="16528" y="14950"/>
                </a:cubicBezTo>
                <a:cubicBezTo>
                  <a:pt x="16562" y="14893"/>
                  <a:pt x="16602" y="14842"/>
                  <a:pt x="16642" y="14791"/>
                </a:cubicBezTo>
                <a:cubicBezTo>
                  <a:pt x="16642" y="14740"/>
                  <a:pt x="16699" y="14723"/>
                  <a:pt x="16727" y="14700"/>
                </a:cubicBezTo>
                <a:lnTo>
                  <a:pt x="16727" y="14700"/>
                </a:lnTo>
                <a:cubicBezTo>
                  <a:pt x="16716" y="14802"/>
                  <a:pt x="16625" y="14865"/>
                  <a:pt x="16574" y="14944"/>
                </a:cubicBezTo>
                <a:cubicBezTo>
                  <a:pt x="16550" y="14956"/>
                  <a:pt x="16572" y="14983"/>
                  <a:pt x="16588" y="14983"/>
                </a:cubicBezTo>
                <a:cubicBezTo>
                  <a:pt x="16596" y="14983"/>
                  <a:pt x="16602" y="14977"/>
                  <a:pt x="16602" y="14961"/>
                </a:cubicBezTo>
                <a:cubicBezTo>
                  <a:pt x="16699" y="14831"/>
                  <a:pt x="16806" y="14700"/>
                  <a:pt x="16903" y="14564"/>
                </a:cubicBezTo>
                <a:cubicBezTo>
                  <a:pt x="16931" y="14513"/>
                  <a:pt x="16965" y="14462"/>
                  <a:pt x="17005" y="14417"/>
                </a:cubicBezTo>
                <a:close/>
                <a:moveTo>
                  <a:pt x="16216" y="15679"/>
                </a:moveTo>
                <a:cubicBezTo>
                  <a:pt x="16220" y="15679"/>
                  <a:pt x="16223" y="15680"/>
                  <a:pt x="16228" y="15682"/>
                </a:cubicBezTo>
                <a:cubicBezTo>
                  <a:pt x="16222" y="15693"/>
                  <a:pt x="16222" y="15710"/>
                  <a:pt x="16216" y="15716"/>
                </a:cubicBezTo>
                <a:cubicBezTo>
                  <a:pt x="16213" y="15717"/>
                  <a:pt x="16211" y="15717"/>
                  <a:pt x="16209" y="15717"/>
                </a:cubicBezTo>
                <a:cubicBezTo>
                  <a:pt x="16187" y="15717"/>
                  <a:pt x="16194" y="15679"/>
                  <a:pt x="16216" y="15679"/>
                </a:cubicBezTo>
                <a:close/>
                <a:moveTo>
                  <a:pt x="2972" y="15708"/>
                </a:moveTo>
                <a:cubicBezTo>
                  <a:pt x="2993" y="15708"/>
                  <a:pt x="3016" y="15735"/>
                  <a:pt x="2996" y="15750"/>
                </a:cubicBezTo>
                <a:cubicBezTo>
                  <a:pt x="2993" y="15751"/>
                  <a:pt x="2990" y="15752"/>
                  <a:pt x="2987" y="15752"/>
                </a:cubicBezTo>
                <a:cubicBezTo>
                  <a:pt x="2967" y="15752"/>
                  <a:pt x="2948" y="15725"/>
                  <a:pt x="2962" y="15710"/>
                </a:cubicBezTo>
                <a:cubicBezTo>
                  <a:pt x="2965" y="15709"/>
                  <a:pt x="2969" y="15708"/>
                  <a:pt x="2972" y="15708"/>
                </a:cubicBezTo>
                <a:close/>
                <a:moveTo>
                  <a:pt x="15921" y="15751"/>
                </a:moveTo>
                <a:cubicBezTo>
                  <a:pt x="15930" y="15751"/>
                  <a:pt x="15938" y="15757"/>
                  <a:pt x="15933" y="15773"/>
                </a:cubicBezTo>
                <a:cubicBezTo>
                  <a:pt x="15933" y="15782"/>
                  <a:pt x="15917" y="15792"/>
                  <a:pt x="15907" y="15792"/>
                </a:cubicBezTo>
                <a:cubicBezTo>
                  <a:pt x="15899" y="15792"/>
                  <a:pt x="15894" y="15787"/>
                  <a:pt x="15899" y="15773"/>
                </a:cubicBezTo>
                <a:cubicBezTo>
                  <a:pt x="15895" y="15760"/>
                  <a:pt x="15909" y="15751"/>
                  <a:pt x="15921" y="15751"/>
                </a:cubicBezTo>
                <a:close/>
                <a:moveTo>
                  <a:pt x="16182" y="15653"/>
                </a:moveTo>
                <a:cubicBezTo>
                  <a:pt x="16188" y="15676"/>
                  <a:pt x="16177" y="15693"/>
                  <a:pt x="16171" y="15716"/>
                </a:cubicBezTo>
                <a:cubicBezTo>
                  <a:pt x="16177" y="15716"/>
                  <a:pt x="16182" y="15727"/>
                  <a:pt x="16188" y="15727"/>
                </a:cubicBezTo>
                <a:cubicBezTo>
                  <a:pt x="16137" y="15750"/>
                  <a:pt x="16108" y="15807"/>
                  <a:pt x="16069" y="15829"/>
                </a:cubicBezTo>
                <a:cubicBezTo>
                  <a:pt x="16052" y="15812"/>
                  <a:pt x="16052" y="15795"/>
                  <a:pt x="16069" y="15778"/>
                </a:cubicBezTo>
                <a:cubicBezTo>
                  <a:pt x="16103" y="15733"/>
                  <a:pt x="16148" y="15699"/>
                  <a:pt x="16177" y="15653"/>
                </a:cubicBezTo>
                <a:close/>
                <a:moveTo>
                  <a:pt x="16040" y="15801"/>
                </a:moveTo>
                <a:lnTo>
                  <a:pt x="16057" y="15852"/>
                </a:lnTo>
                <a:cubicBezTo>
                  <a:pt x="16046" y="15875"/>
                  <a:pt x="16029" y="15886"/>
                  <a:pt x="16001" y="15886"/>
                </a:cubicBezTo>
                <a:cubicBezTo>
                  <a:pt x="15978" y="15869"/>
                  <a:pt x="15972" y="15835"/>
                  <a:pt x="15967" y="15807"/>
                </a:cubicBezTo>
                <a:lnTo>
                  <a:pt x="15967" y="15807"/>
                </a:lnTo>
                <a:cubicBezTo>
                  <a:pt x="15972" y="15818"/>
                  <a:pt x="15989" y="15846"/>
                  <a:pt x="15995" y="15858"/>
                </a:cubicBezTo>
                <a:cubicBezTo>
                  <a:pt x="16012" y="15841"/>
                  <a:pt x="16029" y="15818"/>
                  <a:pt x="16040" y="15801"/>
                </a:cubicBezTo>
                <a:close/>
                <a:moveTo>
                  <a:pt x="2911" y="15704"/>
                </a:moveTo>
                <a:cubicBezTo>
                  <a:pt x="2940" y="15750"/>
                  <a:pt x="2974" y="15790"/>
                  <a:pt x="3019" y="15818"/>
                </a:cubicBezTo>
                <a:cubicBezTo>
                  <a:pt x="3030" y="15846"/>
                  <a:pt x="3042" y="15869"/>
                  <a:pt x="3053" y="15892"/>
                </a:cubicBezTo>
                <a:cubicBezTo>
                  <a:pt x="3002" y="15841"/>
                  <a:pt x="2945" y="15790"/>
                  <a:pt x="2894" y="15733"/>
                </a:cubicBezTo>
                <a:lnTo>
                  <a:pt x="2911" y="15704"/>
                </a:lnTo>
                <a:close/>
                <a:moveTo>
                  <a:pt x="3921" y="15835"/>
                </a:moveTo>
                <a:cubicBezTo>
                  <a:pt x="3944" y="15858"/>
                  <a:pt x="3966" y="15880"/>
                  <a:pt x="3989" y="15909"/>
                </a:cubicBezTo>
                <a:cubicBezTo>
                  <a:pt x="3961" y="15897"/>
                  <a:pt x="3932" y="15875"/>
                  <a:pt x="3910" y="15852"/>
                </a:cubicBezTo>
                <a:cubicBezTo>
                  <a:pt x="3910" y="15846"/>
                  <a:pt x="3915" y="15841"/>
                  <a:pt x="3921" y="15835"/>
                </a:cubicBezTo>
                <a:close/>
                <a:moveTo>
                  <a:pt x="16120" y="15907"/>
                </a:moveTo>
                <a:lnTo>
                  <a:pt x="16120" y="15907"/>
                </a:lnTo>
                <a:cubicBezTo>
                  <a:pt x="16120" y="15907"/>
                  <a:pt x="16120" y="15908"/>
                  <a:pt x="16120" y="15909"/>
                </a:cubicBezTo>
                <a:cubicBezTo>
                  <a:pt x="16120" y="15908"/>
                  <a:pt x="16120" y="15907"/>
                  <a:pt x="16120" y="15907"/>
                </a:cubicBezTo>
                <a:close/>
                <a:moveTo>
                  <a:pt x="15700" y="15892"/>
                </a:moveTo>
                <a:cubicBezTo>
                  <a:pt x="15683" y="15920"/>
                  <a:pt x="15660" y="15948"/>
                  <a:pt x="15638" y="15977"/>
                </a:cubicBezTo>
                <a:cubicBezTo>
                  <a:pt x="15620" y="15977"/>
                  <a:pt x="15603" y="15983"/>
                  <a:pt x="15586" y="15988"/>
                </a:cubicBezTo>
                <a:cubicBezTo>
                  <a:pt x="15626" y="15954"/>
                  <a:pt x="15660" y="15920"/>
                  <a:pt x="15700" y="15892"/>
                </a:cubicBezTo>
                <a:close/>
                <a:moveTo>
                  <a:pt x="3059" y="15801"/>
                </a:moveTo>
                <a:cubicBezTo>
                  <a:pt x="3138" y="15863"/>
                  <a:pt x="3201" y="15954"/>
                  <a:pt x="3297" y="16000"/>
                </a:cubicBezTo>
                <a:cubicBezTo>
                  <a:pt x="3291" y="16000"/>
                  <a:pt x="3269" y="16011"/>
                  <a:pt x="3263" y="16017"/>
                </a:cubicBezTo>
                <a:cubicBezTo>
                  <a:pt x="3195" y="15943"/>
                  <a:pt x="3104" y="15886"/>
                  <a:pt x="3059" y="15801"/>
                </a:cubicBezTo>
                <a:close/>
                <a:moveTo>
                  <a:pt x="15118" y="15976"/>
                </a:moveTo>
                <a:cubicBezTo>
                  <a:pt x="15121" y="15976"/>
                  <a:pt x="15124" y="15976"/>
                  <a:pt x="15127" y="15977"/>
                </a:cubicBezTo>
                <a:cubicBezTo>
                  <a:pt x="15136" y="15994"/>
                  <a:pt x="15104" y="16018"/>
                  <a:pt x="15084" y="16018"/>
                </a:cubicBezTo>
                <a:cubicBezTo>
                  <a:pt x="15078" y="16018"/>
                  <a:pt x="15073" y="16016"/>
                  <a:pt x="15070" y="16011"/>
                </a:cubicBezTo>
                <a:cubicBezTo>
                  <a:pt x="15075" y="15991"/>
                  <a:pt x="15097" y="15976"/>
                  <a:pt x="15118" y="15976"/>
                </a:cubicBezTo>
                <a:close/>
                <a:moveTo>
                  <a:pt x="3319" y="16037"/>
                </a:moveTo>
                <a:cubicBezTo>
                  <a:pt x="3339" y="16037"/>
                  <a:pt x="3357" y="16060"/>
                  <a:pt x="3342" y="16079"/>
                </a:cubicBezTo>
                <a:cubicBezTo>
                  <a:pt x="3341" y="16079"/>
                  <a:pt x="3339" y="16080"/>
                  <a:pt x="3338" y="16080"/>
                </a:cubicBezTo>
                <a:cubicBezTo>
                  <a:pt x="3321" y="16080"/>
                  <a:pt x="3298" y="16055"/>
                  <a:pt x="3308" y="16039"/>
                </a:cubicBezTo>
                <a:cubicBezTo>
                  <a:pt x="3312" y="16037"/>
                  <a:pt x="3316" y="16037"/>
                  <a:pt x="3319" y="16037"/>
                </a:cubicBezTo>
                <a:close/>
                <a:moveTo>
                  <a:pt x="15926" y="16107"/>
                </a:moveTo>
                <a:cubicBezTo>
                  <a:pt x="15926" y="16107"/>
                  <a:pt x="15926" y="16107"/>
                  <a:pt x="15927" y="16107"/>
                </a:cubicBezTo>
                <a:cubicBezTo>
                  <a:pt x="15926" y="16107"/>
                  <a:pt x="15926" y="16107"/>
                  <a:pt x="15926" y="16107"/>
                </a:cubicBezTo>
                <a:close/>
                <a:moveTo>
                  <a:pt x="14571" y="16073"/>
                </a:moveTo>
                <a:cubicBezTo>
                  <a:pt x="14577" y="16073"/>
                  <a:pt x="14582" y="16085"/>
                  <a:pt x="14588" y="16085"/>
                </a:cubicBezTo>
                <a:cubicBezTo>
                  <a:pt x="14548" y="16107"/>
                  <a:pt x="14514" y="16130"/>
                  <a:pt x="14474" y="16153"/>
                </a:cubicBezTo>
                <a:cubicBezTo>
                  <a:pt x="14508" y="16124"/>
                  <a:pt x="14542" y="16096"/>
                  <a:pt x="14571" y="16073"/>
                </a:cubicBezTo>
                <a:close/>
                <a:moveTo>
                  <a:pt x="3371" y="16090"/>
                </a:moveTo>
                <a:cubicBezTo>
                  <a:pt x="3405" y="16113"/>
                  <a:pt x="3433" y="16136"/>
                  <a:pt x="3444" y="16170"/>
                </a:cubicBezTo>
                <a:cubicBezTo>
                  <a:pt x="3416" y="16153"/>
                  <a:pt x="3388" y="16136"/>
                  <a:pt x="3359" y="16113"/>
                </a:cubicBezTo>
                <a:cubicBezTo>
                  <a:pt x="3359" y="16107"/>
                  <a:pt x="3365" y="16096"/>
                  <a:pt x="3371" y="16090"/>
                </a:cubicBezTo>
                <a:close/>
                <a:moveTo>
                  <a:pt x="4250" y="16113"/>
                </a:moveTo>
                <a:lnTo>
                  <a:pt x="4250" y="16113"/>
                </a:lnTo>
                <a:cubicBezTo>
                  <a:pt x="4290" y="16141"/>
                  <a:pt x="4352" y="16153"/>
                  <a:pt x="4364" y="16204"/>
                </a:cubicBezTo>
                <a:cubicBezTo>
                  <a:pt x="4324" y="16175"/>
                  <a:pt x="4284" y="16147"/>
                  <a:pt x="4250" y="16113"/>
                </a:cubicBezTo>
                <a:close/>
                <a:moveTo>
                  <a:pt x="14855" y="16172"/>
                </a:moveTo>
                <a:cubicBezTo>
                  <a:pt x="14861" y="16172"/>
                  <a:pt x="14867" y="16177"/>
                  <a:pt x="14872" y="16187"/>
                </a:cubicBezTo>
                <a:cubicBezTo>
                  <a:pt x="14865" y="16200"/>
                  <a:pt x="14859" y="16207"/>
                  <a:pt x="14852" y="16207"/>
                </a:cubicBezTo>
                <a:cubicBezTo>
                  <a:pt x="14847" y="16207"/>
                  <a:pt x="14842" y="16202"/>
                  <a:pt x="14838" y="16192"/>
                </a:cubicBezTo>
                <a:cubicBezTo>
                  <a:pt x="14841" y="16180"/>
                  <a:pt x="14847" y="16172"/>
                  <a:pt x="14855" y="16172"/>
                </a:cubicBezTo>
                <a:close/>
                <a:moveTo>
                  <a:pt x="3480" y="16179"/>
                </a:moveTo>
                <a:cubicBezTo>
                  <a:pt x="3495" y="16179"/>
                  <a:pt x="3510" y="16206"/>
                  <a:pt x="3496" y="16221"/>
                </a:cubicBezTo>
                <a:cubicBezTo>
                  <a:pt x="3493" y="16222"/>
                  <a:pt x="3491" y="16223"/>
                  <a:pt x="3488" y="16223"/>
                </a:cubicBezTo>
                <a:cubicBezTo>
                  <a:pt x="3472" y="16223"/>
                  <a:pt x="3453" y="16196"/>
                  <a:pt x="3473" y="16181"/>
                </a:cubicBezTo>
                <a:cubicBezTo>
                  <a:pt x="3475" y="16180"/>
                  <a:pt x="3478" y="16179"/>
                  <a:pt x="3480" y="16179"/>
                </a:cubicBezTo>
                <a:close/>
                <a:moveTo>
                  <a:pt x="15416" y="16068"/>
                </a:moveTo>
                <a:cubicBezTo>
                  <a:pt x="15422" y="16085"/>
                  <a:pt x="15433" y="16107"/>
                  <a:pt x="15439" y="16124"/>
                </a:cubicBezTo>
                <a:cubicBezTo>
                  <a:pt x="15456" y="16102"/>
                  <a:pt x="15479" y="16096"/>
                  <a:pt x="15501" y="16096"/>
                </a:cubicBezTo>
                <a:cubicBezTo>
                  <a:pt x="15439" y="16141"/>
                  <a:pt x="15388" y="16204"/>
                  <a:pt x="15320" y="16255"/>
                </a:cubicBezTo>
                <a:cubicBezTo>
                  <a:pt x="15314" y="16232"/>
                  <a:pt x="15325" y="16209"/>
                  <a:pt x="15342" y="16192"/>
                </a:cubicBezTo>
                <a:cubicBezTo>
                  <a:pt x="15337" y="16181"/>
                  <a:pt x="15331" y="16175"/>
                  <a:pt x="15331" y="16164"/>
                </a:cubicBezTo>
                <a:cubicBezTo>
                  <a:pt x="15342" y="16164"/>
                  <a:pt x="15365" y="16164"/>
                  <a:pt x="15382" y="16170"/>
                </a:cubicBezTo>
                <a:cubicBezTo>
                  <a:pt x="15377" y="16164"/>
                  <a:pt x="15365" y="16147"/>
                  <a:pt x="15365" y="16141"/>
                </a:cubicBezTo>
                <a:lnTo>
                  <a:pt x="15365" y="16141"/>
                </a:lnTo>
                <a:cubicBezTo>
                  <a:pt x="15377" y="16147"/>
                  <a:pt x="15387" y="16150"/>
                  <a:pt x="15395" y="16150"/>
                </a:cubicBezTo>
                <a:cubicBezTo>
                  <a:pt x="15426" y="16150"/>
                  <a:pt x="15428" y="16113"/>
                  <a:pt x="15388" y="16090"/>
                </a:cubicBezTo>
                <a:cubicBezTo>
                  <a:pt x="15394" y="16085"/>
                  <a:pt x="15411" y="16073"/>
                  <a:pt x="15416" y="16068"/>
                </a:cubicBezTo>
                <a:close/>
                <a:moveTo>
                  <a:pt x="15291" y="16215"/>
                </a:moveTo>
                <a:cubicBezTo>
                  <a:pt x="15303" y="16249"/>
                  <a:pt x="15297" y="16278"/>
                  <a:pt x="15263" y="16295"/>
                </a:cubicBezTo>
                <a:cubicBezTo>
                  <a:pt x="15252" y="16283"/>
                  <a:pt x="15235" y="16266"/>
                  <a:pt x="15229" y="16261"/>
                </a:cubicBezTo>
                <a:cubicBezTo>
                  <a:pt x="15235" y="16261"/>
                  <a:pt x="15257" y="16266"/>
                  <a:pt x="15269" y="16272"/>
                </a:cubicBezTo>
                <a:cubicBezTo>
                  <a:pt x="15274" y="16255"/>
                  <a:pt x="15286" y="16232"/>
                  <a:pt x="15291" y="16215"/>
                </a:cubicBezTo>
                <a:close/>
                <a:moveTo>
                  <a:pt x="3575" y="16268"/>
                </a:moveTo>
                <a:cubicBezTo>
                  <a:pt x="3583" y="16268"/>
                  <a:pt x="3589" y="16275"/>
                  <a:pt x="3592" y="16289"/>
                </a:cubicBezTo>
                <a:cubicBezTo>
                  <a:pt x="3585" y="16296"/>
                  <a:pt x="3579" y="16299"/>
                  <a:pt x="3575" y="16299"/>
                </a:cubicBezTo>
                <a:cubicBezTo>
                  <a:pt x="3567" y="16299"/>
                  <a:pt x="3561" y="16291"/>
                  <a:pt x="3558" y="16278"/>
                </a:cubicBezTo>
                <a:cubicBezTo>
                  <a:pt x="3565" y="16271"/>
                  <a:pt x="3571" y="16268"/>
                  <a:pt x="3575" y="16268"/>
                </a:cubicBezTo>
                <a:close/>
                <a:moveTo>
                  <a:pt x="3059" y="15892"/>
                </a:moveTo>
                <a:cubicBezTo>
                  <a:pt x="3201" y="15983"/>
                  <a:pt x="3297" y="16124"/>
                  <a:pt x="3433" y="16221"/>
                </a:cubicBezTo>
                <a:cubicBezTo>
                  <a:pt x="3467" y="16243"/>
                  <a:pt x="3490" y="16278"/>
                  <a:pt x="3507" y="16312"/>
                </a:cubicBezTo>
                <a:cubicBezTo>
                  <a:pt x="3348" y="16181"/>
                  <a:pt x="3195" y="16045"/>
                  <a:pt x="3059" y="15897"/>
                </a:cubicBezTo>
                <a:lnTo>
                  <a:pt x="3059" y="15892"/>
                </a:lnTo>
                <a:close/>
                <a:moveTo>
                  <a:pt x="15195" y="16323"/>
                </a:moveTo>
                <a:lnTo>
                  <a:pt x="15206" y="16346"/>
                </a:lnTo>
                <a:cubicBezTo>
                  <a:pt x="15172" y="16368"/>
                  <a:pt x="15138" y="16385"/>
                  <a:pt x="15104" y="16408"/>
                </a:cubicBezTo>
                <a:cubicBezTo>
                  <a:pt x="15104" y="16391"/>
                  <a:pt x="15104" y="16374"/>
                  <a:pt x="15104" y="16357"/>
                </a:cubicBezTo>
                <a:cubicBezTo>
                  <a:pt x="15116" y="16363"/>
                  <a:pt x="15133" y="16368"/>
                  <a:pt x="15150" y="16374"/>
                </a:cubicBezTo>
                <a:cubicBezTo>
                  <a:pt x="15161" y="16357"/>
                  <a:pt x="15178" y="16340"/>
                  <a:pt x="15195" y="16323"/>
                </a:cubicBezTo>
                <a:close/>
                <a:moveTo>
                  <a:pt x="4667" y="16377"/>
                </a:moveTo>
                <a:cubicBezTo>
                  <a:pt x="4684" y="16377"/>
                  <a:pt x="4707" y="16405"/>
                  <a:pt x="4693" y="16419"/>
                </a:cubicBezTo>
                <a:cubicBezTo>
                  <a:pt x="4690" y="16421"/>
                  <a:pt x="4686" y="16422"/>
                  <a:pt x="4683" y="16422"/>
                </a:cubicBezTo>
                <a:cubicBezTo>
                  <a:pt x="4662" y="16422"/>
                  <a:pt x="4639" y="16394"/>
                  <a:pt x="4659" y="16380"/>
                </a:cubicBezTo>
                <a:cubicBezTo>
                  <a:pt x="4661" y="16378"/>
                  <a:pt x="4664" y="16377"/>
                  <a:pt x="4667" y="16377"/>
                </a:cubicBezTo>
                <a:close/>
                <a:moveTo>
                  <a:pt x="3972" y="16588"/>
                </a:moveTo>
                <a:cubicBezTo>
                  <a:pt x="3986" y="16588"/>
                  <a:pt x="4005" y="16611"/>
                  <a:pt x="4001" y="16624"/>
                </a:cubicBezTo>
                <a:cubicBezTo>
                  <a:pt x="3996" y="16630"/>
                  <a:pt x="3991" y="16632"/>
                  <a:pt x="3986" y="16632"/>
                </a:cubicBezTo>
                <a:cubicBezTo>
                  <a:pt x="3971" y="16632"/>
                  <a:pt x="3957" y="16612"/>
                  <a:pt x="3961" y="16595"/>
                </a:cubicBezTo>
                <a:cubicBezTo>
                  <a:pt x="3963" y="16590"/>
                  <a:pt x="3967" y="16588"/>
                  <a:pt x="3972" y="16588"/>
                </a:cubicBezTo>
                <a:close/>
                <a:moveTo>
                  <a:pt x="15893" y="15795"/>
                </a:moveTo>
                <a:cubicBezTo>
                  <a:pt x="15825" y="15897"/>
                  <a:pt x="15700" y="15965"/>
                  <a:pt x="15655" y="16073"/>
                </a:cubicBezTo>
                <a:cubicBezTo>
                  <a:pt x="15649" y="16073"/>
                  <a:pt x="15643" y="16062"/>
                  <a:pt x="15638" y="16056"/>
                </a:cubicBezTo>
                <a:cubicBezTo>
                  <a:pt x="15439" y="16249"/>
                  <a:pt x="15223" y="16414"/>
                  <a:pt x="15008" y="16584"/>
                </a:cubicBezTo>
                <a:cubicBezTo>
                  <a:pt x="15013" y="16584"/>
                  <a:pt x="15019" y="16595"/>
                  <a:pt x="15019" y="16595"/>
                </a:cubicBezTo>
                <a:cubicBezTo>
                  <a:pt x="14945" y="16607"/>
                  <a:pt x="14906" y="16675"/>
                  <a:pt x="14843" y="16714"/>
                </a:cubicBezTo>
                <a:cubicBezTo>
                  <a:pt x="14849" y="16669"/>
                  <a:pt x="14900" y="16658"/>
                  <a:pt x="14928" y="16629"/>
                </a:cubicBezTo>
                <a:cubicBezTo>
                  <a:pt x="15195" y="16414"/>
                  <a:pt x="15456" y="16192"/>
                  <a:pt x="15717" y="15965"/>
                </a:cubicBezTo>
                <a:cubicBezTo>
                  <a:pt x="15774" y="15909"/>
                  <a:pt x="15825" y="15841"/>
                  <a:pt x="15893" y="15795"/>
                </a:cubicBezTo>
                <a:close/>
                <a:moveTo>
                  <a:pt x="3654" y="16442"/>
                </a:moveTo>
                <a:lnTo>
                  <a:pt x="3654" y="16442"/>
                </a:lnTo>
                <a:cubicBezTo>
                  <a:pt x="3791" y="16499"/>
                  <a:pt x="3904" y="16612"/>
                  <a:pt x="4006" y="16720"/>
                </a:cubicBezTo>
                <a:cubicBezTo>
                  <a:pt x="3881" y="16635"/>
                  <a:pt x="3768" y="16539"/>
                  <a:pt x="3654" y="16442"/>
                </a:cubicBezTo>
                <a:close/>
                <a:moveTo>
                  <a:pt x="13439" y="16779"/>
                </a:moveTo>
                <a:cubicBezTo>
                  <a:pt x="13445" y="16779"/>
                  <a:pt x="13451" y="16784"/>
                  <a:pt x="13459" y="16794"/>
                </a:cubicBezTo>
                <a:cubicBezTo>
                  <a:pt x="13452" y="16807"/>
                  <a:pt x="13446" y="16814"/>
                  <a:pt x="13439" y="16814"/>
                </a:cubicBezTo>
                <a:cubicBezTo>
                  <a:pt x="13433" y="16814"/>
                  <a:pt x="13427" y="16809"/>
                  <a:pt x="13419" y="16800"/>
                </a:cubicBezTo>
                <a:cubicBezTo>
                  <a:pt x="13425" y="16787"/>
                  <a:pt x="13432" y="16779"/>
                  <a:pt x="13439" y="16779"/>
                </a:cubicBezTo>
                <a:close/>
                <a:moveTo>
                  <a:pt x="4006" y="16731"/>
                </a:moveTo>
                <a:lnTo>
                  <a:pt x="4006" y="16731"/>
                </a:lnTo>
                <a:cubicBezTo>
                  <a:pt x="4120" y="16765"/>
                  <a:pt x="4205" y="16851"/>
                  <a:pt x="4296" y="16913"/>
                </a:cubicBezTo>
                <a:cubicBezTo>
                  <a:pt x="4193" y="16868"/>
                  <a:pt x="4103" y="16788"/>
                  <a:pt x="4006" y="16731"/>
                </a:cubicBezTo>
                <a:close/>
                <a:moveTo>
                  <a:pt x="14838" y="16703"/>
                </a:moveTo>
                <a:lnTo>
                  <a:pt x="14838" y="16703"/>
                </a:lnTo>
                <a:cubicBezTo>
                  <a:pt x="14758" y="16794"/>
                  <a:pt x="14639" y="16851"/>
                  <a:pt x="14537" y="16919"/>
                </a:cubicBezTo>
                <a:cubicBezTo>
                  <a:pt x="14554" y="16873"/>
                  <a:pt x="14599" y="16856"/>
                  <a:pt x="14633" y="16828"/>
                </a:cubicBezTo>
                <a:cubicBezTo>
                  <a:pt x="14701" y="16783"/>
                  <a:pt x="14758" y="16731"/>
                  <a:pt x="14838" y="16703"/>
                </a:cubicBezTo>
                <a:close/>
                <a:moveTo>
                  <a:pt x="14514" y="16908"/>
                </a:moveTo>
                <a:cubicBezTo>
                  <a:pt x="14522" y="16908"/>
                  <a:pt x="14528" y="16915"/>
                  <a:pt x="14531" y="16930"/>
                </a:cubicBezTo>
                <a:cubicBezTo>
                  <a:pt x="14524" y="16940"/>
                  <a:pt x="14516" y="16944"/>
                  <a:pt x="14510" y="16944"/>
                </a:cubicBezTo>
                <a:cubicBezTo>
                  <a:pt x="14501" y="16944"/>
                  <a:pt x="14495" y="16937"/>
                  <a:pt x="14491" y="16924"/>
                </a:cubicBezTo>
                <a:cubicBezTo>
                  <a:pt x="14499" y="16914"/>
                  <a:pt x="14507" y="16908"/>
                  <a:pt x="14514" y="16908"/>
                </a:cubicBezTo>
                <a:close/>
                <a:moveTo>
                  <a:pt x="14656" y="16765"/>
                </a:moveTo>
                <a:lnTo>
                  <a:pt x="14656" y="16765"/>
                </a:lnTo>
                <a:cubicBezTo>
                  <a:pt x="14571" y="16822"/>
                  <a:pt x="14474" y="16862"/>
                  <a:pt x="14401" y="16936"/>
                </a:cubicBezTo>
                <a:cubicBezTo>
                  <a:pt x="14378" y="16953"/>
                  <a:pt x="14355" y="16953"/>
                  <a:pt x="14333" y="16953"/>
                </a:cubicBezTo>
                <a:cubicBezTo>
                  <a:pt x="14355" y="16930"/>
                  <a:pt x="14446" y="16913"/>
                  <a:pt x="14395" y="16873"/>
                </a:cubicBezTo>
                <a:lnTo>
                  <a:pt x="14395" y="16873"/>
                </a:lnTo>
                <a:cubicBezTo>
                  <a:pt x="14406" y="16879"/>
                  <a:pt x="14418" y="16885"/>
                  <a:pt x="14429" y="16890"/>
                </a:cubicBezTo>
                <a:cubicBezTo>
                  <a:pt x="14491" y="16834"/>
                  <a:pt x="14571" y="16788"/>
                  <a:pt x="14656" y="16765"/>
                </a:cubicBezTo>
                <a:close/>
                <a:moveTo>
                  <a:pt x="14667" y="16936"/>
                </a:moveTo>
                <a:cubicBezTo>
                  <a:pt x="14628" y="16947"/>
                  <a:pt x="14588" y="16958"/>
                  <a:pt x="14565" y="16998"/>
                </a:cubicBezTo>
                <a:cubicBezTo>
                  <a:pt x="14594" y="16998"/>
                  <a:pt x="14622" y="16992"/>
                  <a:pt x="14650" y="16992"/>
                </a:cubicBezTo>
                <a:cubicBezTo>
                  <a:pt x="14656" y="16975"/>
                  <a:pt x="14662" y="16947"/>
                  <a:pt x="14667" y="16936"/>
                </a:cubicBezTo>
                <a:close/>
                <a:moveTo>
                  <a:pt x="14151" y="17225"/>
                </a:moveTo>
                <a:cubicBezTo>
                  <a:pt x="14157" y="17231"/>
                  <a:pt x="14168" y="17242"/>
                  <a:pt x="14168" y="17248"/>
                </a:cubicBezTo>
                <a:cubicBezTo>
                  <a:pt x="14128" y="17263"/>
                  <a:pt x="14097" y="17308"/>
                  <a:pt x="14056" y="17308"/>
                </a:cubicBezTo>
                <a:cubicBezTo>
                  <a:pt x="14050" y="17308"/>
                  <a:pt x="14044" y="17307"/>
                  <a:pt x="14038" y="17304"/>
                </a:cubicBezTo>
                <a:lnTo>
                  <a:pt x="14032" y="17304"/>
                </a:lnTo>
                <a:cubicBezTo>
                  <a:pt x="14072" y="17276"/>
                  <a:pt x="14111" y="17248"/>
                  <a:pt x="14151" y="17225"/>
                </a:cubicBezTo>
                <a:close/>
                <a:moveTo>
                  <a:pt x="14497" y="16941"/>
                </a:moveTo>
                <a:lnTo>
                  <a:pt x="14497" y="16941"/>
                </a:lnTo>
                <a:cubicBezTo>
                  <a:pt x="14406" y="17026"/>
                  <a:pt x="14293" y="17072"/>
                  <a:pt x="14196" y="17140"/>
                </a:cubicBezTo>
                <a:cubicBezTo>
                  <a:pt x="14202" y="17140"/>
                  <a:pt x="14208" y="17151"/>
                  <a:pt x="14213" y="17151"/>
                </a:cubicBezTo>
                <a:lnTo>
                  <a:pt x="14174" y="17151"/>
                </a:lnTo>
                <a:cubicBezTo>
                  <a:pt x="14026" y="17231"/>
                  <a:pt x="13890" y="17333"/>
                  <a:pt x="13731" y="17395"/>
                </a:cubicBezTo>
                <a:cubicBezTo>
                  <a:pt x="13737" y="17401"/>
                  <a:pt x="13742" y="17412"/>
                  <a:pt x="13748" y="17418"/>
                </a:cubicBezTo>
                <a:cubicBezTo>
                  <a:pt x="13740" y="17416"/>
                  <a:pt x="13732" y="17415"/>
                  <a:pt x="13725" y="17415"/>
                </a:cubicBezTo>
                <a:cubicBezTo>
                  <a:pt x="13668" y="17415"/>
                  <a:pt x="13622" y="17465"/>
                  <a:pt x="13567" y="17480"/>
                </a:cubicBezTo>
                <a:cubicBezTo>
                  <a:pt x="13589" y="17441"/>
                  <a:pt x="13646" y="17441"/>
                  <a:pt x="13669" y="17407"/>
                </a:cubicBezTo>
                <a:cubicBezTo>
                  <a:pt x="13958" y="17282"/>
                  <a:pt x="14213" y="17061"/>
                  <a:pt x="14497" y="16941"/>
                </a:cubicBezTo>
                <a:close/>
                <a:moveTo>
                  <a:pt x="4301" y="16913"/>
                </a:moveTo>
                <a:cubicBezTo>
                  <a:pt x="4483" y="17055"/>
                  <a:pt x="4687" y="17151"/>
                  <a:pt x="4874" y="17287"/>
                </a:cubicBezTo>
                <a:cubicBezTo>
                  <a:pt x="4891" y="17276"/>
                  <a:pt x="4903" y="17270"/>
                  <a:pt x="4920" y="17259"/>
                </a:cubicBezTo>
                <a:cubicBezTo>
                  <a:pt x="4903" y="17242"/>
                  <a:pt x="4886" y="17225"/>
                  <a:pt x="4869" y="17208"/>
                </a:cubicBezTo>
                <a:lnTo>
                  <a:pt x="4869" y="17202"/>
                </a:lnTo>
                <a:cubicBezTo>
                  <a:pt x="4908" y="17219"/>
                  <a:pt x="4948" y="17242"/>
                  <a:pt x="4988" y="17265"/>
                </a:cubicBezTo>
                <a:cubicBezTo>
                  <a:pt x="4988" y="17270"/>
                  <a:pt x="4982" y="17282"/>
                  <a:pt x="4982" y="17282"/>
                </a:cubicBezTo>
                <a:cubicBezTo>
                  <a:pt x="4965" y="17276"/>
                  <a:pt x="4942" y="17265"/>
                  <a:pt x="4925" y="17253"/>
                </a:cubicBezTo>
                <a:cubicBezTo>
                  <a:pt x="4920" y="17265"/>
                  <a:pt x="4914" y="17287"/>
                  <a:pt x="4914" y="17299"/>
                </a:cubicBezTo>
                <a:cubicBezTo>
                  <a:pt x="5010" y="17367"/>
                  <a:pt x="5118" y="17418"/>
                  <a:pt x="5220" y="17480"/>
                </a:cubicBezTo>
                <a:cubicBezTo>
                  <a:pt x="5220" y="17486"/>
                  <a:pt x="5215" y="17492"/>
                  <a:pt x="5209" y="17497"/>
                </a:cubicBezTo>
                <a:cubicBezTo>
                  <a:pt x="4925" y="17339"/>
                  <a:pt x="4653" y="17163"/>
                  <a:pt x="4381" y="16987"/>
                </a:cubicBezTo>
                <a:cubicBezTo>
                  <a:pt x="4347" y="16964"/>
                  <a:pt x="4307" y="16953"/>
                  <a:pt x="4301" y="16913"/>
                </a:cubicBezTo>
                <a:close/>
                <a:moveTo>
                  <a:pt x="6828" y="17475"/>
                </a:moveTo>
                <a:cubicBezTo>
                  <a:pt x="6838" y="17475"/>
                  <a:pt x="6843" y="17482"/>
                  <a:pt x="6843" y="17497"/>
                </a:cubicBezTo>
                <a:cubicBezTo>
                  <a:pt x="6834" y="17501"/>
                  <a:pt x="6826" y="17503"/>
                  <a:pt x="6820" y="17503"/>
                </a:cubicBezTo>
                <a:cubicBezTo>
                  <a:pt x="6809" y="17503"/>
                  <a:pt x="6805" y="17496"/>
                  <a:pt x="6809" y="17480"/>
                </a:cubicBezTo>
                <a:cubicBezTo>
                  <a:pt x="6817" y="17477"/>
                  <a:pt x="6823" y="17475"/>
                  <a:pt x="6828" y="17475"/>
                </a:cubicBezTo>
                <a:close/>
                <a:moveTo>
                  <a:pt x="13612" y="17356"/>
                </a:moveTo>
                <a:cubicBezTo>
                  <a:pt x="13618" y="17356"/>
                  <a:pt x="13618" y="17361"/>
                  <a:pt x="13618" y="17367"/>
                </a:cubicBezTo>
                <a:cubicBezTo>
                  <a:pt x="13578" y="17395"/>
                  <a:pt x="13533" y="17424"/>
                  <a:pt x="13487" y="17452"/>
                </a:cubicBezTo>
                <a:cubicBezTo>
                  <a:pt x="13442" y="17452"/>
                  <a:pt x="13402" y="17486"/>
                  <a:pt x="13362" y="17509"/>
                </a:cubicBezTo>
                <a:cubicBezTo>
                  <a:pt x="13362" y="17503"/>
                  <a:pt x="13368" y="17486"/>
                  <a:pt x="13368" y="17480"/>
                </a:cubicBezTo>
                <a:cubicBezTo>
                  <a:pt x="13385" y="17475"/>
                  <a:pt x="13402" y="17469"/>
                  <a:pt x="13419" y="17463"/>
                </a:cubicBezTo>
                <a:cubicBezTo>
                  <a:pt x="13419" y="17452"/>
                  <a:pt x="13419" y="17435"/>
                  <a:pt x="13419" y="17424"/>
                </a:cubicBezTo>
                <a:lnTo>
                  <a:pt x="13430" y="17446"/>
                </a:lnTo>
                <a:cubicBezTo>
                  <a:pt x="13493" y="17412"/>
                  <a:pt x="13561" y="17401"/>
                  <a:pt x="13612" y="17356"/>
                </a:cubicBezTo>
                <a:close/>
                <a:moveTo>
                  <a:pt x="5249" y="17492"/>
                </a:moveTo>
                <a:lnTo>
                  <a:pt x="5249" y="17492"/>
                </a:lnTo>
                <a:cubicBezTo>
                  <a:pt x="5294" y="17509"/>
                  <a:pt x="5340" y="17531"/>
                  <a:pt x="5379" y="17560"/>
                </a:cubicBezTo>
                <a:cubicBezTo>
                  <a:pt x="5373" y="17561"/>
                  <a:pt x="5367" y="17562"/>
                  <a:pt x="5361" y="17562"/>
                </a:cubicBezTo>
                <a:cubicBezTo>
                  <a:pt x="5316" y="17562"/>
                  <a:pt x="5274" y="17527"/>
                  <a:pt x="5249" y="17492"/>
                </a:cubicBezTo>
                <a:close/>
                <a:moveTo>
                  <a:pt x="13487" y="17452"/>
                </a:moveTo>
                <a:cubicBezTo>
                  <a:pt x="13493" y="17463"/>
                  <a:pt x="13498" y="17486"/>
                  <a:pt x="13498" y="17492"/>
                </a:cubicBezTo>
                <a:cubicBezTo>
                  <a:pt x="13516" y="17492"/>
                  <a:pt x="13544" y="17480"/>
                  <a:pt x="13555" y="17475"/>
                </a:cubicBezTo>
                <a:lnTo>
                  <a:pt x="13555" y="17475"/>
                </a:lnTo>
                <a:cubicBezTo>
                  <a:pt x="13493" y="17526"/>
                  <a:pt x="13413" y="17571"/>
                  <a:pt x="13334" y="17583"/>
                </a:cubicBezTo>
                <a:cubicBezTo>
                  <a:pt x="13374" y="17554"/>
                  <a:pt x="13413" y="17537"/>
                  <a:pt x="13464" y="17526"/>
                </a:cubicBezTo>
                <a:cubicBezTo>
                  <a:pt x="13476" y="17503"/>
                  <a:pt x="13498" y="17480"/>
                  <a:pt x="13487" y="17452"/>
                </a:cubicBezTo>
                <a:close/>
                <a:moveTo>
                  <a:pt x="8477" y="17673"/>
                </a:moveTo>
                <a:cubicBezTo>
                  <a:pt x="8477" y="17673"/>
                  <a:pt x="8471" y="17679"/>
                  <a:pt x="8471" y="17679"/>
                </a:cubicBezTo>
                <a:lnTo>
                  <a:pt x="8471" y="17673"/>
                </a:lnTo>
                <a:close/>
                <a:moveTo>
                  <a:pt x="8704" y="17690"/>
                </a:moveTo>
                <a:lnTo>
                  <a:pt x="8727" y="17696"/>
                </a:lnTo>
                <a:lnTo>
                  <a:pt x="8710" y="17696"/>
                </a:lnTo>
                <a:cubicBezTo>
                  <a:pt x="8704" y="17696"/>
                  <a:pt x="8704" y="17690"/>
                  <a:pt x="8704" y="17690"/>
                </a:cubicBezTo>
                <a:close/>
                <a:moveTo>
                  <a:pt x="5652" y="17617"/>
                </a:moveTo>
                <a:lnTo>
                  <a:pt x="5652" y="17617"/>
                </a:lnTo>
                <a:cubicBezTo>
                  <a:pt x="5697" y="17639"/>
                  <a:pt x="5748" y="17656"/>
                  <a:pt x="5782" y="17702"/>
                </a:cubicBezTo>
                <a:cubicBezTo>
                  <a:pt x="5737" y="17679"/>
                  <a:pt x="5663" y="17679"/>
                  <a:pt x="5652" y="17617"/>
                </a:cubicBezTo>
                <a:close/>
                <a:moveTo>
                  <a:pt x="7774" y="17571"/>
                </a:moveTo>
                <a:lnTo>
                  <a:pt x="7774" y="17571"/>
                </a:lnTo>
                <a:cubicBezTo>
                  <a:pt x="7870" y="17588"/>
                  <a:pt x="7967" y="17605"/>
                  <a:pt x="8063" y="17622"/>
                </a:cubicBezTo>
                <a:cubicBezTo>
                  <a:pt x="8103" y="17628"/>
                  <a:pt x="8148" y="17639"/>
                  <a:pt x="8188" y="17656"/>
                </a:cubicBezTo>
                <a:cubicBezTo>
                  <a:pt x="8284" y="17656"/>
                  <a:pt x="8381" y="17673"/>
                  <a:pt x="8471" y="17702"/>
                </a:cubicBezTo>
                <a:cubicBezTo>
                  <a:pt x="8463" y="17702"/>
                  <a:pt x="8455" y="17702"/>
                  <a:pt x="8446" y="17702"/>
                </a:cubicBezTo>
                <a:cubicBezTo>
                  <a:pt x="8358" y="17702"/>
                  <a:pt x="8271" y="17677"/>
                  <a:pt x="8188" y="17656"/>
                </a:cubicBezTo>
                <a:cubicBezTo>
                  <a:pt x="8052" y="17634"/>
                  <a:pt x="7910" y="17605"/>
                  <a:pt x="7774" y="17571"/>
                </a:cubicBezTo>
                <a:close/>
                <a:moveTo>
                  <a:pt x="9141" y="17713"/>
                </a:moveTo>
                <a:cubicBezTo>
                  <a:pt x="9141" y="17713"/>
                  <a:pt x="9141" y="17719"/>
                  <a:pt x="9141" y="17719"/>
                </a:cubicBezTo>
                <a:lnTo>
                  <a:pt x="9135" y="17719"/>
                </a:lnTo>
                <a:cubicBezTo>
                  <a:pt x="9135" y="17719"/>
                  <a:pt x="9135" y="17719"/>
                  <a:pt x="9135" y="17713"/>
                </a:cubicBezTo>
                <a:close/>
                <a:moveTo>
                  <a:pt x="8613" y="17685"/>
                </a:moveTo>
                <a:cubicBezTo>
                  <a:pt x="8619" y="17696"/>
                  <a:pt x="8625" y="17707"/>
                  <a:pt x="8630" y="17719"/>
                </a:cubicBezTo>
                <a:cubicBezTo>
                  <a:pt x="8647" y="17719"/>
                  <a:pt x="8659" y="17724"/>
                  <a:pt x="8676" y="17724"/>
                </a:cubicBezTo>
                <a:cubicBezTo>
                  <a:pt x="8647" y="17724"/>
                  <a:pt x="8619" y="17719"/>
                  <a:pt x="8591" y="17713"/>
                </a:cubicBezTo>
                <a:cubicBezTo>
                  <a:pt x="8591" y="17702"/>
                  <a:pt x="8591" y="17696"/>
                  <a:pt x="8591" y="17685"/>
                </a:cubicBezTo>
                <a:close/>
                <a:moveTo>
                  <a:pt x="5379" y="17554"/>
                </a:moveTo>
                <a:cubicBezTo>
                  <a:pt x="5476" y="17617"/>
                  <a:pt x="5584" y="17668"/>
                  <a:pt x="5691" y="17713"/>
                </a:cubicBezTo>
                <a:lnTo>
                  <a:pt x="5686" y="17730"/>
                </a:lnTo>
                <a:cubicBezTo>
                  <a:pt x="5584" y="17679"/>
                  <a:pt x="5442" y="17651"/>
                  <a:pt x="5379" y="17554"/>
                </a:cubicBezTo>
                <a:close/>
                <a:moveTo>
                  <a:pt x="8514" y="17701"/>
                </a:moveTo>
                <a:cubicBezTo>
                  <a:pt x="8533" y="17701"/>
                  <a:pt x="8552" y="17704"/>
                  <a:pt x="8568" y="17707"/>
                </a:cubicBezTo>
                <a:cubicBezTo>
                  <a:pt x="8574" y="17719"/>
                  <a:pt x="8574" y="17724"/>
                  <a:pt x="8579" y="17730"/>
                </a:cubicBezTo>
                <a:lnTo>
                  <a:pt x="8568" y="17730"/>
                </a:lnTo>
                <a:cubicBezTo>
                  <a:pt x="8551" y="17719"/>
                  <a:pt x="8534" y="17719"/>
                  <a:pt x="8517" y="17719"/>
                </a:cubicBezTo>
                <a:cubicBezTo>
                  <a:pt x="8500" y="17713"/>
                  <a:pt x="8489" y="17713"/>
                  <a:pt x="8471" y="17707"/>
                </a:cubicBezTo>
                <a:cubicBezTo>
                  <a:pt x="8486" y="17703"/>
                  <a:pt x="8500" y="17701"/>
                  <a:pt x="8514" y="17701"/>
                </a:cubicBezTo>
                <a:close/>
                <a:moveTo>
                  <a:pt x="13048" y="17698"/>
                </a:moveTo>
                <a:cubicBezTo>
                  <a:pt x="13053" y="17698"/>
                  <a:pt x="13058" y="17699"/>
                  <a:pt x="13062" y="17702"/>
                </a:cubicBezTo>
                <a:cubicBezTo>
                  <a:pt x="13070" y="17723"/>
                  <a:pt x="13043" y="17742"/>
                  <a:pt x="13022" y="17742"/>
                </a:cubicBezTo>
                <a:cubicBezTo>
                  <a:pt x="13015" y="17742"/>
                  <a:pt x="13009" y="17740"/>
                  <a:pt x="13005" y="17736"/>
                </a:cubicBezTo>
                <a:cubicBezTo>
                  <a:pt x="13000" y="17713"/>
                  <a:pt x="13028" y="17698"/>
                  <a:pt x="13048" y="17698"/>
                </a:cubicBezTo>
                <a:close/>
                <a:moveTo>
                  <a:pt x="12882" y="17712"/>
                </a:moveTo>
                <a:cubicBezTo>
                  <a:pt x="12887" y="17712"/>
                  <a:pt x="12892" y="17713"/>
                  <a:pt x="12897" y="17713"/>
                </a:cubicBezTo>
                <a:cubicBezTo>
                  <a:pt x="12858" y="17726"/>
                  <a:pt x="12823" y="17759"/>
                  <a:pt x="12786" y="17759"/>
                </a:cubicBezTo>
                <a:cubicBezTo>
                  <a:pt x="12774" y="17759"/>
                  <a:pt x="12762" y="17755"/>
                  <a:pt x="12750" y="17747"/>
                </a:cubicBezTo>
                <a:cubicBezTo>
                  <a:pt x="12791" y="17737"/>
                  <a:pt x="12832" y="17712"/>
                  <a:pt x="12882" y="17712"/>
                </a:cubicBezTo>
                <a:close/>
                <a:moveTo>
                  <a:pt x="5861" y="17791"/>
                </a:moveTo>
                <a:cubicBezTo>
                  <a:pt x="5879" y="17791"/>
                  <a:pt x="5897" y="17806"/>
                  <a:pt x="5901" y="17821"/>
                </a:cubicBezTo>
                <a:cubicBezTo>
                  <a:pt x="5897" y="17830"/>
                  <a:pt x="5889" y="17834"/>
                  <a:pt x="5880" y="17834"/>
                </a:cubicBezTo>
                <a:cubicBezTo>
                  <a:pt x="5862" y="17834"/>
                  <a:pt x="5839" y="17819"/>
                  <a:pt x="5839" y="17804"/>
                </a:cubicBezTo>
                <a:cubicBezTo>
                  <a:pt x="5845" y="17794"/>
                  <a:pt x="5853" y="17791"/>
                  <a:pt x="5861" y="17791"/>
                </a:cubicBezTo>
                <a:close/>
                <a:moveTo>
                  <a:pt x="12840" y="17787"/>
                </a:moveTo>
                <a:lnTo>
                  <a:pt x="12852" y="17804"/>
                </a:lnTo>
                <a:cubicBezTo>
                  <a:pt x="12759" y="17840"/>
                  <a:pt x="12651" y="17914"/>
                  <a:pt x="12547" y="17914"/>
                </a:cubicBezTo>
                <a:cubicBezTo>
                  <a:pt x="12537" y="17914"/>
                  <a:pt x="12527" y="17913"/>
                  <a:pt x="12517" y="17912"/>
                </a:cubicBezTo>
                <a:cubicBezTo>
                  <a:pt x="12630" y="17883"/>
                  <a:pt x="12738" y="17838"/>
                  <a:pt x="12840" y="17787"/>
                </a:cubicBezTo>
                <a:close/>
                <a:moveTo>
                  <a:pt x="4534" y="17202"/>
                </a:moveTo>
                <a:cubicBezTo>
                  <a:pt x="4562" y="17248"/>
                  <a:pt x="4613" y="17259"/>
                  <a:pt x="4659" y="17282"/>
                </a:cubicBezTo>
                <a:cubicBezTo>
                  <a:pt x="4659" y="17265"/>
                  <a:pt x="4659" y="17242"/>
                  <a:pt x="4659" y="17231"/>
                </a:cubicBezTo>
                <a:cubicBezTo>
                  <a:pt x="4670" y="17242"/>
                  <a:pt x="4681" y="17253"/>
                  <a:pt x="4693" y="17265"/>
                </a:cubicBezTo>
                <a:cubicBezTo>
                  <a:pt x="4749" y="17276"/>
                  <a:pt x="4744" y="17344"/>
                  <a:pt x="4801" y="17356"/>
                </a:cubicBezTo>
                <a:cubicBezTo>
                  <a:pt x="4806" y="17356"/>
                  <a:pt x="4823" y="17344"/>
                  <a:pt x="4829" y="17344"/>
                </a:cubicBezTo>
                <a:cubicBezTo>
                  <a:pt x="4959" y="17412"/>
                  <a:pt x="5073" y="17509"/>
                  <a:pt x="5209" y="17554"/>
                </a:cubicBezTo>
                <a:cubicBezTo>
                  <a:pt x="5203" y="17565"/>
                  <a:pt x="5192" y="17583"/>
                  <a:pt x="5192" y="17594"/>
                </a:cubicBezTo>
                <a:cubicBezTo>
                  <a:pt x="5203" y="17605"/>
                  <a:pt x="5232" y="17628"/>
                  <a:pt x="5243" y="17634"/>
                </a:cubicBezTo>
                <a:cubicBezTo>
                  <a:pt x="5260" y="17628"/>
                  <a:pt x="5271" y="17622"/>
                  <a:pt x="5288" y="17611"/>
                </a:cubicBezTo>
                <a:lnTo>
                  <a:pt x="5254" y="17588"/>
                </a:lnTo>
                <a:lnTo>
                  <a:pt x="5254" y="17588"/>
                </a:lnTo>
                <a:cubicBezTo>
                  <a:pt x="5271" y="17594"/>
                  <a:pt x="5300" y="17605"/>
                  <a:pt x="5317" y="17611"/>
                </a:cubicBezTo>
                <a:lnTo>
                  <a:pt x="5283" y="17622"/>
                </a:lnTo>
                <a:cubicBezTo>
                  <a:pt x="5283" y="17634"/>
                  <a:pt x="5283" y="17651"/>
                  <a:pt x="5283" y="17662"/>
                </a:cubicBezTo>
                <a:cubicBezTo>
                  <a:pt x="5311" y="17668"/>
                  <a:pt x="5340" y="17685"/>
                  <a:pt x="5368" y="17696"/>
                </a:cubicBezTo>
                <a:lnTo>
                  <a:pt x="5385" y="17679"/>
                </a:lnTo>
                <a:cubicBezTo>
                  <a:pt x="5357" y="17662"/>
                  <a:pt x="5334" y="17639"/>
                  <a:pt x="5323" y="17617"/>
                </a:cubicBezTo>
                <a:lnTo>
                  <a:pt x="5323" y="17617"/>
                </a:lnTo>
                <a:cubicBezTo>
                  <a:pt x="5340" y="17639"/>
                  <a:pt x="5374" y="17651"/>
                  <a:pt x="5402" y="17656"/>
                </a:cubicBezTo>
                <a:cubicBezTo>
                  <a:pt x="5396" y="17673"/>
                  <a:pt x="5385" y="17690"/>
                  <a:pt x="5379" y="17707"/>
                </a:cubicBezTo>
                <a:lnTo>
                  <a:pt x="5459" y="17741"/>
                </a:lnTo>
                <a:cubicBezTo>
                  <a:pt x="5442" y="17724"/>
                  <a:pt x="5413" y="17690"/>
                  <a:pt x="5396" y="17673"/>
                </a:cubicBezTo>
                <a:lnTo>
                  <a:pt x="5396" y="17673"/>
                </a:lnTo>
                <a:cubicBezTo>
                  <a:pt x="5425" y="17679"/>
                  <a:pt x="5447" y="17690"/>
                  <a:pt x="5464" y="17713"/>
                </a:cubicBezTo>
                <a:cubicBezTo>
                  <a:pt x="5521" y="17724"/>
                  <a:pt x="5567" y="17758"/>
                  <a:pt x="5623" y="17781"/>
                </a:cubicBezTo>
                <a:lnTo>
                  <a:pt x="5618" y="17809"/>
                </a:lnTo>
                <a:cubicBezTo>
                  <a:pt x="5629" y="17804"/>
                  <a:pt x="5657" y="17792"/>
                  <a:pt x="5669" y="17787"/>
                </a:cubicBezTo>
                <a:lnTo>
                  <a:pt x="5669" y="17787"/>
                </a:lnTo>
                <a:cubicBezTo>
                  <a:pt x="5663" y="17809"/>
                  <a:pt x="5663" y="17826"/>
                  <a:pt x="5657" y="17844"/>
                </a:cubicBezTo>
                <a:cubicBezTo>
                  <a:pt x="5680" y="17838"/>
                  <a:pt x="5708" y="17832"/>
                  <a:pt x="5731" y="17826"/>
                </a:cubicBezTo>
                <a:cubicBezTo>
                  <a:pt x="5742" y="17832"/>
                  <a:pt x="5759" y="17844"/>
                  <a:pt x="5776" y="17855"/>
                </a:cubicBezTo>
                <a:cubicBezTo>
                  <a:pt x="5748" y="17855"/>
                  <a:pt x="5720" y="17861"/>
                  <a:pt x="5697" y="17872"/>
                </a:cubicBezTo>
                <a:cubicBezTo>
                  <a:pt x="5714" y="17872"/>
                  <a:pt x="5742" y="17883"/>
                  <a:pt x="5759" y="17889"/>
                </a:cubicBezTo>
                <a:cubicBezTo>
                  <a:pt x="5754" y="17895"/>
                  <a:pt x="5748" y="17917"/>
                  <a:pt x="5742" y="17923"/>
                </a:cubicBezTo>
                <a:cubicBezTo>
                  <a:pt x="5754" y="17917"/>
                  <a:pt x="5776" y="17906"/>
                  <a:pt x="5793" y="17895"/>
                </a:cubicBezTo>
                <a:cubicBezTo>
                  <a:pt x="5805" y="17917"/>
                  <a:pt x="5873" y="17934"/>
                  <a:pt x="5828" y="17962"/>
                </a:cubicBezTo>
                <a:lnTo>
                  <a:pt x="5828" y="17962"/>
                </a:lnTo>
                <a:cubicBezTo>
                  <a:pt x="5765" y="17959"/>
                  <a:pt x="5705" y="17894"/>
                  <a:pt x="5643" y="17894"/>
                </a:cubicBezTo>
                <a:cubicBezTo>
                  <a:pt x="5629" y="17894"/>
                  <a:pt x="5615" y="17898"/>
                  <a:pt x="5601" y="17906"/>
                </a:cubicBezTo>
                <a:cubicBezTo>
                  <a:pt x="5606" y="17895"/>
                  <a:pt x="5612" y="17883"/>
                  <a:pt x="5618" y="17872"/>
                </a:cubicBezTo>
                <a:cubicBezTo>
                  <a:pt x="5442" y="17775"/>
                  <a:pt x="5254" y="17702"/>
                  <a:pt x="5079" y="17600"/>
                </a:cubicBezTo>
                <a:cubicBezTo>
                  <a:pt x="5067" y="17605"/>
                  <a:pt x="5056" y="17611"/>
                  <a:pt x="5045" y="17622"/>
                </a:cubicBezTo>
                <a:cubicBezTo>
                  <a:pt x="5045" y="17617"/>
                  <a:pt x="5045" y="17600"/>
                  <a:pt x="5050" y="17594"/>
                </a:cubicBezTo>
                <a:cubicBezTo>
                  <a:pt x="4954" y="17554"/>
                  <a:pt x="4886" y="17458"/>
                  <a:pt x="4789" y="17446"/>
                </a:cubicBezTo>
                <a:cubicBezTo>
                  <a:pt x="4755" y="17373"/>
                  <a:pt x="4647" y="17367"/>
                  <a:pt x="4596" y="17304"/>
                </a:cubicBezTo>
                <a:cubicBezTo>
                  <a:pt x="4557" y="17270"/>
                  <a:pt x="4494" y="17270"/>
                  <a:pt x="4488" y="17208"/>
                </a:cubicBezTo>
                <a:lnTo>
                  <a:pt x="4534" y="17202"/>
                </a:lnTo>
                <a:close/>
                <a:moveTo>
                  <a:pt x="12523" y="17917"/>
                </a:moveTo>
                <a:lnTo>
                  <a:pt x="12523" y="17917"/>
                </a:lnTo>
                <a:cubicBezTo>
                  <a:pt x="12501" y="17952"/>
                  <a:pt x="12459" y="17967"/>
                  <a:pt x="12418" y="17967"/>
                </a:cubicBezTo>
                <a:cubicBezTo>
                  <a:pt x="12405" y="17967"/>
                  <a:pt x="12393" y="17965"/>
                  <a:pt x="12381" y="17963"/>
                </a:cubicBezTo>
                <a:cubicBezTo>
                  <a:pt x="12426" y="17946"/>
                  <a:pt x="12472" y="17929"/>
                  <a:pt x="12523" y="17917"/>
                </a:cubicBezTo>
                <a:close/>
                <a:moveTo>
                  <a:pt x="6276" y="17895"/>
                </a:moveTo>
                <a:cubicBezTo>
                  <a:pt x="6287" y="17906"/>
                  <a:pt x="6304" y="17917"/>
                  <a:pt x="6321" y="17923"/>
                </a:cubicBezTo>
                <a:cubicBezTo>
                  <a:pt x="6327" y="17917"/>
                  <a:pt x="6338" y="17906"/>
                  <a:pt x="6349" y="17895"/>
                </a:cubicBezTo>
                <a:lnTo>
                  <a:pt x="6349" y="17895"/>
                </a:lnTo>
                <a:lnTo>
                  <a:pt x="6344" y="17923"/>
                </a:lnTo>
                <a:cubicBezTo>
                  <a:pt x="6406" y="17946"/>
                  <a:pt x="6457" y="17991"/>
                  <a:pt x="6531" y="17997"/>
                </a:cubicBezTo>
                <a:cubicBezTo>
                  <a:pt x="6531" y="18002"/>
                  <a:pt x="6525" y="18008"/>
                  <a:pt x="6525" y="18008"/>
                </a:cubicBezTo>
                <a:cubicBezTo>
                  <a:pt x="6474" y="17997"/>
                  <a:pt x="6423" y="17980"/>
                  <a:pt x="6372" y="17968"/>
                </a:cubicBezTo>
                <a:cubicBezTo>
                  <a:pt x="6372" y="17969"/>
                  <a:pt x="6371" y="17971"/>
                  <a:pt x="6370" y="17972"/>
                </a:cubicBezTo>
                <a:lnTo>
                  <a:pt x="6370" y="17972"/>
                </a:lnTo>
                <a:cubicBezTo>
                  <a:pt x="6337" y="17934"/>
                  <a:pt x="6292" y="17928"/>
                  <a:pt x="6247" y="17917"/>
                </a:cubicBezTo>
                <a:cubicBezTo>
                  <a:pt x="6253" y="17912"/>
                  <a:pt x="6264" y="17900"/>
                  <a:pt x="6276" y="17895"/>
                </a:cubicBezTo>
                <a:close/>
                <a:moveTo>
                  <a:pt x="6174" y="17946"/>
                </a:moveTo>
                <a:cubicBezTo>
                  <a:pt x="6219" y="17957"/>
                  <a:pt x="6264" y="17968"/>
                  <a:pt x="6304" y="17997"/>
                </a:cubicBezTo>
                <a:cubicBezTo>
                  <a:pt x="6324" y="17992"/>
                  <a:pt x="6348" y="17995"/>
                  <a:pt x="6365" y="17982"/>
                </a:cubicBezTo>
                <a:lnTo>
                  <a:pt x="6365" y="17982"/>
                </a:lnTo>
                <a:cubicBezTo>
                  <a:pt x="6359" y="17991"/>
                  <a:pt x="6353" y="18001"/>
                  <a:pt x="6349" y="18008"/>
                </a:cubicBezTo>
                <a:cubicBezTo>
                  <a:pt x="6361" y="18014"/>
                  <a:pt x="6389" y="18025"/>
                  <a:pt x="6401" y="18036"/>
                </a:cubicBezTo>
                <a:cubicBezTo>
                  <a:pt x="6327" y="18025"/>
                  <a:pt x="6236" y="17991"/>
                  <a:pt x="6174" y="17946"/>
                </a:cubicBezTo>
                <a:close/>
                <a:moveTo>
                  <a:pt x="12358" y="17974"/>
                </a:moveTo>
                <a:cubicBezTo>
                  <a:pt x="12358" y="17980"/>
                  <a:pt x="12358" y="17985"/>
                  <a:pt x="12364" y="17991"/>
                </a:cubicBezTo>
                <a:cubicBezTo>
                  <a:pt x="12335" y="18002"/>
                  <a:pt x="12307" y="18014"/>
                  <a:pt x="12279" y="18019"/>
                </a:cubicBezTo>
                <a:cubicBezTo>
                  <a:pt x="12273" y="18019"/>
                  <a:pt x="12273" y="18014"/>
                  <a:pt x="12267" y="18008"/>
                </a:cubicBezTo>
                <a:cubicBezTo>
                  <a:pt x="12267" y="18014"/>
                  <a:pt x="12267" y="18019"/>
                  <a:pt x="12262" y="18025"/>
                </a:cubicBezTo>
                <a:cubicBezTo>
                  <a:pt x="12239" y="18031"/>
                  <a:pt x="12222" y="18042"/>
                  <a:pt x="12199" y="18048"/>
                </a:cubicBezTo>
                <a:cubicBezTo>
                  <a:pt x="12222" y="18031"/>
                  <a:pt x="12245" y="18014"/>
                  <a:pt x="12273" y="18002"/>
                </a:cubicBezTo>
                <a:cubicBezTo>
                  <a:pt x="12301" y="17991"/>
                  <a:pt x="12330" y="17980"/>
                  <a:pt x="12358" y="17974"/>
                </a:cubicBezTo>
                <a:close/>
                <a:moveTo>
                  <a:pt x="12114" y="18070"/>
                </a:moveTo>
                <a:cubicBezTo>
                  <a:pt x="12108" y="18076"/>
                  <a:pt x="12097" y="18076"/>
                  <a:pt x="12086" y="18082"/>
                </a:cubicBezTo>
                <a:cubicBezTo>
                  <a:pt x="12074" y="18076"/>
                  <a:pt x="12063" y="18070"/>
                  <a:pt x="12057" y="18070"/>
                </a:cubicBezTo>
                <a:close/>
                <a:moveTo>
                  <a:pt x="12148" y="18127"/>
                </a:moveTo>
                <a:cubicBezTo>
                  <a:pt x="12103" y="18150"/>
                  <a:pt x="12052" y="18173"/>
                  <a:pt x="12006" y="18195"/>
                </a:cubicBezTo>
                <a:cubicBezTo>
                  <a:pt x="12023" y="18178"/>
                  <a:pt x="12046" y="18161"/>
                  <a:pt x="12063" y="18150"/>
                </a:cubicBezTo>
                <a:cubicBezTo>
                  <a:pt x="12091" y="18139"/>
                  <a:pt x="12120" y="18133"/>
                  <a:pt x="12148" y="18127"/>
                </a:cubicBezTo>
                <a:close/>
                <a:moveTo>
                  <a:pt x="12999" y="17821"/>
                </a:moveTo>
                <a:cubicBezTo>
                  <a:pt x="12982" y="17838"/>
                  <a:pt x="12971" y="17861"/>
                  <a:pt x="12959" y="17889"/>
                </a:cubicBezTo>
                <a:cubicBezTo>
                  <a:pt x="12976" y="17878"/>
                  <a:pt x="12999" y="17861"/>
                  <a:pt x="13016" y="17855"/>
                </a:cubicBezTo>
                <a:cubicBezTo>
                  <a:pt x="13022" y="17861"/>
                  <a:pt x="13028" y="17883"/>
                  <a:pt x="13033" y="17889"/>
                </a:cubicBezTo>
                <a:cubicBezTo>
                  <a:pt x="13033" y="17878"/>
                  <a:pt x="13039" y="17849"/>
                  <a:pt x="13045" y="17838"/>
                </a:cubicBezTo>
                <a:cubicBezTo>
                  <a:pt x="13058" y="17838"/>
                  <a:pt x="13087" y="17823"/>
                  <a:pt x="13105" y="17823"/>
                </a:cubicBezTo>
                <a:cubicBezTo>
                  <a:pt x="13116" y="17823"/>
                  <a:pt x="13123" y="17829"/>
                  <a:pt x="13118" y="17849"/>
                </a:cubicBezTo>
                <a:cubicBezTo>
                  <a:pt x="13067" y="17912"/>
                  <a:pt x="12942" y="17895"/>
                  <a:pt x="12920" y="17980"/>
                </a:cubicBezTo>
                <a:cubicBezTo>
                  <a:pt x="12914" y="17974"/>
                  <a:pt x="12908" y="17957"/>
                  <a:pt x="12908" y="17951"/>
                </a:cubicBezTo>
                <a:cubicBezTo>
                  <a:pt x="12716" y="18014"/>
                  <a:pt x="12534" y="18104"/>
                  <a:pt x="12341" y="18161"/>
                </a:cubicBezTo>
                <a:cubicBezTo>
                  <a:pt x="12341" y="18178"/>
                  <a:pt x="12341" y="18190"/>
                  <a:pt x="12335" y="18201"/>
                </a:cubicBezTo>
                <a:cubicBezTo>
                  <a:pt x="12330" y="18195"/>
                  <a:pt x="12324" y="18184"/>
                  <a:pt x="12318" y="18178"/>
                </a:cubicBezTo>
                <a:cubicBezTo>
                  <a:pt x="12290" y="18195"/>
                  <a:pt x="12262" y="18201"/>
                  <a:pt x="12228" y="18207"/>
                </a:cubicBezTo>
                <a:cubicBezTo>
                  <a:pt x="12256" y="18195"/>
                  <a:pt x="12290" y="18178"/>
                  <a:pt x="12318" y="18167"/>
                </a:cubicBezTo>
                <a:cubicBezTo>
                  <a:pt x="12307" y="18150"/>
                  <a:pt x="12301" y="18139"/>
                  <a:pt x="12290" y="18122"/>
                </a:cubicBezTo>
                <a:cubicBezTo>
                  <a:pt x="12250" y="18156"/>
                  <a:pt x="12205" y="18178"/>
                  <a:pt x="12154" y="18195"/>
                </a:cubicBezTo>
                <a:cubicBezTo>
                  <a:pt x="12148" y="18207"/>
                  <a:pt x="12137" y="18218"/>
                  <a:pt x="12131" y="18229"/>
                </a:cubicBezTo>
                <a:cubicBezTo>
                  <a:pt x="12125" y="18224"/>
                  <a:pt x="12114" y="18212"/>
                  <a:pt x="12103" y="18207"/>
                </a:cubicBezTo>
                <a:cubicBezTo>
                  <a:pt x="12086" y="18224"/>
                  <a:pt x="12063" y="18246"/>
                  <a:pt x="12046" y="18263"/>
                </a:cubicBezTo>
                <a:cubicBezTo>
                  <a:pt x="12029" y="18263"/>
                  <a:pt x="12018" y="18263"/>
                  <a:pt x="12001" y="18269"/>
                </a:cubicBezTo>
                <a:cubicBezTo>
                  <a:pt x="11938" y="18269"/>
                  <a:pt x="11876" y="18320"/>
                  <a:pt x="11802" y="18320"/>
                </a:cubicBezTo>
                <a:cubicBezTo>
                  <a:pt x="11972" y="18263"/>
                  <a:pt x="12131" y="18190"/>
                  <a:pt x="12279" y="18093"/>
                </a:cubicBezTo>
                <a:cubicBezTo>
                  <a:pt x="12279" y="18087"/>
                  <a:pt x="12284" y="18087"/>
                  <a:pt x="12284" y="18087"/>
                </a:cubicBezTo>
                <a:cubicBezTo>
                  <a:pt x="12324" y="18070"/>
                  <a:pt x="12364" y="18059"/>
                  <a:pt x="12398" y="18036"/>
                </a:cubicBezTo>
                <a:cubicBezTo>
                  <a:pt x="12403" y="18048"/>
                  <a:pt x="12409" y="18065"/>
                  <a:pt x="12415" y="18076"/>
                </a:cubicBezTo>
                <a:cubicBezTo>
                  <a:pt x="12432" y="18070"/>
                  <a:pt x="12466" y="18065"/>
                  <a:pt x="12483" y="18065"/>
                </a:cubicBezTo>
                <a:cubicBezTo>
                  <a:pt x="12489" y="18048"/>
                  <a:pt x="12489" y="18031"/>
                  <a:pt x="12494" y="18019"/>
                </a:cubicBezTo>
                <a:lnTo>
                  <a:pt x="12494" y="18019"/>
                </a:lnTo>
                <a:lnTo>
                  <a:pt x="12455" y="18025"/>
                </a:lnTo>
                <a:cubicBezTo>
                  <a:pt x="12472" y="18019"/>
                  <a:pt x="12494" y="18002"/>
                  <a:pt x="12511" y="17997"/>
                </a:cubicBezTo>
                <a:lnTo>
                  <a:pt x="12511" y="17997"/>
                </a:lnTo>
                <a:cubicBezTo>
                  <a:pt x="12506" y="18002"/>
                  <a:pt x="12500" y="18019"/>
                  <a:pt x="12500" y="18031"/>
                </a:cubicBezTo>
                <a:cubicBezTo>
                  <a:pt x="12506" y="18036"/>
                  <a:pt x="12523" y="18048"/>
                  <a:pt x="12528" y="18053"/>
                </a:cubicBezTo>
                <a:cubicBezTo>
                  <a:pt x="12557" y="18036"/>
                  <a:pt x="12585" y="18025"/>
                  <a:pt x="12613" y="18014"/>
                </a:cubicBezTo>
                <a:lnTo>
                  <a:pt x="12608" y="17991"/>
                </a:lnTo>
                <a:cubicBezTo>
                  <a:pt x="12588" y="17995"/>
                  <a:pt x="12568" y="17999"/>
                  <a:pt x="12548" y="17999"/>
                </a:cubicBezTo>
                <a:cubicBezTo>
                  <a:pt x="12539" y="17999"/>
                  <a:pt x="12531" y="17998"/>
                  <a:pt x="12523" y="17997"/>
                </a:cubicBezTo>
                <a:cubicBezTo>
                  <a:pt x="12551" y="17997"/>
                  <a:pt x="12579" y="17980"/>
                  <a:pt x="12602" y="17963"/>
                </a:cubicBezTo>
                <a:cubicBezTo>
                  <a:pt x="12613" y="17980"/>
                  <a:pt x="12619" y="17997"/>
                  <a:pt x="12625" y="18014"/>
                </a:cubicBezTo>
                <a:cubicBezTo>
                  <a:pt x="12653" y="18002"/>
                  <a:pt x="12681" y="17991"/>
                  <a:pt x="12704" y="17980"/>
                </a:cubicBezTo>
                <a:cubicBezTo>
                  <a:pt x="12681" y="17980"/>
                  <a:pt x="12636" y="17974"/>
                  <a:pt x="12613" y="17974"/>
                </a:cubicBezTo>
                <a:cubicBezTo>
                  <a:pt x="12630" y="17961"/>
                  <a:pt x="12647" y="17955"/>
                  <a:pt x="12667" y="17955"/>
                </a:cubicBezTo>
                <a:cubicBezTo>
                  <a:pt x="12673" y="17955"/>
                  <a:pt x="12680" y="17956"/>
                  <a:pt x="12687" y="17957"/>
                </a:cubicBezTo>
                <a:cubicBezTo>
                  <a:pt x="12733" y="17917"/>
                  <a:pt x="12789" y="17906"/>
                  <a:pt x="12840" y="17883"/>
                </a:cubicBezTo>
                <a:lnTo>
                  <a:pt x="12863" y="17906"/>
                </a:lnTo>
                <a:cubicBezTo>
                  <a:pt x="12869" y="17895"/>
                  <a:pt x="12874" y="17866"/>
                  <a:pt x="12880" y="17855"/>
                </a:cubicBezTo>
                <a:cubicBezTo>
                  <a:pt x="12891" y="17866"/>
                  <a:pt x="12903" y="17883"/>
                  <a:pt x="12914" y="17900"/>
                </a:cubicBezTo>
                <a:cubicBezTo>
                  <a:pt x="12925" y="17878"/>
                  <a:pt x="12937" y="17855"/>
                  <a:pt x="12948" y="17832"/>
                </a:cubicBezTo>
                <a:cubicBezTo>
                  <a:pt x="12965" y="17826"/>
                  <a:pt x="12982" y="17826"/>
                  <a:pt x="12999" y="17821"/>
                </a:cubicBezTo>
                <a:close/>
                <a:moveTo>
                  <a:pt x="6849" y="18275"/>
                </a:moveTo>
                <a:lnTo>
                  <a:pt x="6849" y="18275"/>
                </a:lnTo>
                <a:cubicBezTo>
                  <a:pt x="6894" y="18280"/>
                  <a:pt x="6945" y="18297"/>
                  <a:pt x="6991" y="18309"/>
                </a:cubicBezTo>
                <a:cubicBezTo>
                  <a:pt x="6985" y="18314"/>
                  <a:pt x="6985" y="18331"/>
                  <a:pt x="6985" y="18337"/>
                </a:cubicBezTo>
                <a:cubicBezTo>
                  <a:pt x="6940" y="18314"/>
                  <a:pt x="6877" y="18326"/>
                  <a:pt x="6849" y="18275"/>
                </a:cubicBezTo>
                <a:close/>
                <a:moveTo>
                  <a:pt x="11995" y="18173"/>
                </a:moveTo>
                <a:cubicBezTo>
                  <a:pt x="11989" y="18184"/>
                  <a:pt x="11984" y="18195"/>
                  <a:pt x="11978" y="18212"/>
                </a:cubicBezTo>
                <a:cubicBezTo>
                  <a:pt x="11870" y="18246"/>
                  <a:pt x="11768" y="18297"/>
                  <a:pt x="11660" y="18337"/>
                </a:cubicBezTo>
                <a:lnTo>
                  <a:pt x="11655" y="18337"/>
                </a:lnTo>
                <a:lnTo>
                  <a:pt x="11683" y="18303"/>
                </a:lnTo>
                <a:cubicBezTo>
                  <a:pt x="11690" y="18305"/>
                  <a:pt x="11697" y="18305"/>
                  <a:pt x="11704" y="18305"/>
                </a:cubicBezTo>
                <a:cubicBezTo>
                  <a:pt x="11746" y="18305"/>
                  <a:pt x="11786" y="18278"/>
                  <a:pt x="11825" y="18263"/>
                </a:cubicBezTo>
                <a:lnTo>
                  <a:pt x="11802" y="18241"/>
                </a:lnTo>
                <a:lnTo>
                  <a:pt x="11853" y="18212"/>
                </a:lnTo>
                <a:cubicBezTo>
                  <a:pt x="11859" y="18211"/>
                  <a:pt x="11865" y="18210"/>
                  <a:pt x="11872" y="18210"/>
                </a:cubicBezTo>
                <a:cubicBezTo>
                  <a:pt x="11894" y="18210"/>
                  <a:pt x="11917" y="18218"/>
                  <a:pt x="11940" y="18218"/>
                </a:cubicBezTo>
                <a:cubicBezTo>
                  <a:pt x="11953" y="18218"/>
                  <a:pt x="11966" y="18215"/>
                  <a:pt x="11978" y="18207"/>
                </a:cubicBezTo>
                <a:cubicBezTo>
                  <a:pt x="11978" y="18201"/>
                  <a:pt x="11984" y="18184"/>
                  <a:pt x="11989" y="18173"/>
                </a:cubicBezTo>
                <a:close/>
                <a:moveTo>
                  <a:pt x="7416" y="18246"/>
                </a:moveTo>
                <a:cubicBezTo>
                  <a:pt x="7416" y="18258"/>
                  <a:pt x="7422" y="18269"/>
                  <a:pt x="7422" y="18280"/>
                </a:cubicBezTo>
                <a:cubicBezTo>
                  <a:pt x="7507" y="18292"/>
                  <a:pt x="7592" y="18314"/>
                  <a:pt x="7666" y="18365"/>
                </a:cubicBezTo>
                <a:cubicBezTo>
                  <a:pt x="7569" y="18343"/>
                  <a:pt x="7473" y="18297"/>
                  <a:pt x="7371" y="18292"/>
                </a:cubicBezTo>
                <a:cubicBezTo>
                  <a:pt x="7342" y="18286"/>
                  <a:pt x="7325" y="18275"/>
                  <a:pt x="7308" y="18258"/>
                </a:cubicBezTo>
                <a:cubicBezTo>
                  <a:pt x="7310" y="18257"/>
                  <a:pt x="7312" y="18257"/>
                  <a:pt x="7314" y="18257"/>
                </a:cubicBezTo>
                <a:cubicBezTo>
                  <a:pt x="7336" y="18257"/>
                  <a:pt x="7370" y="18276"/>
                  <a:pt x="7391" y="18276"/>
                </a:cubicBezTo>
                <a:cubicBezTo>
                  <a:pt x="7404" y="18276"/>
                  <a:pt x="7413" y="18269"/>
                  <a:pt x="7410" y="18246"/>
                </a:cubicBezTo>
                <a:close/>
                <a:moveTo>
                  <a:pt x="6421" y="18040"/>
                </a:moveTo>
                <a:cubicBezTo>
                  <a:pt x="6457" y="18040"/>
                  <a:pt x="6487" y="18071"/>
                  <a:pt x="6523" y="18071"/>
                </a:cubicBezTo>
                <a:cubicBezTo>
                  <a:pt x="6526" y="18071"/>
                  <a:pt x="6528" y="18071"/>
                  <a:pt x="6531" y="18070"/>
                </a:cubicBezTo>
                <a:cubicBezTo>
                  <a:pt x="6815" y="18207"/>
                  <a:pt x="7149" y="18241"/>
                  <a:pt x="7428" y="18371"/>
                </a:cubicBezTo>
                <a:cubicBezTo>
                  <a:pt x="7308" y="18365"/>
                  <a:pt x="7201" y="18309"/>
                  <a:pt x="7081" y="18280"/>
                </a:cubicBezTo>
                <a:cubicBezTo>
                  <a:pt x="7081" y="18286"/>
                  <a:pt x="7081" y="18297"/>
                  <a:pt x="7081" y="18303"/>
                </a:cubicBezTo>
                <a:cubicBezTo>
                  <a:pt x="7076" y="18292"/>
                  <a:pt x="7064" y="18286"/>
                  <a:pt x="7059" y="18275"/>
                </a:cubicBezTo>
                <a:cubicBezTo>
                  <a:pt x="6900" y="18218"/>
                  <a:pt x="6730" y="18184"/>
                  <a:pt x="6576" y="18110"/>
                </a:cubicBezTo>
                <a:cubicBezTo>
                  <a:pt x="6576" y="18116"/>
                  <a:pt x="6576" y="18133"/>
                  <a:pt x="6571" y="18139"/>
                </a:cubicBezTo>
                <a:cubicBezTo>
                  <a:pt x="6542" y="18076"/>
                  <a:pt x="6457" y="18076"/>
                  <a:pt x="6406" y="18042"/>
                </a:cubicBezTo>
                <a:cubicBezTo>
                  <a:pt x="6411" y="18041"/>
                  <a:pt x="6416" y="18040"/>
                  <a:pt x="6421" y="18040"/>
                </a:cubicBezTo>
                <a:close/>
                <a:moveTo>
                  <a:pt x="7439" y="18354"/>
                </a:moveTo>
                <a:cubicBezTo>
                  <a:pt x="7473" y="18354"/>
                  <a:pt x="7479" y="18365"/>
                  <a:pt x="7462" y="18394"/>
                </a:cubicBezTo>
                <a:cubicBezTo>
                  <a:pt x="7433" y="18394"/>
                  <a:pt x="7422" y="18377"/>
                  <a:pt x="7439" y="18354"/>
                </a:cubicBezTo>
                <a:close/>
                <a:moveTo>
                  <a:pt x="11590" y="18333"/>
                </a:moveTo>
                <a:cubicBezTo>
                  <a:pt x="11604" y="18333"/>
                  <a:pt x="11617" y="18335"/>
                  <a:pt x="11626" y="18337"/>
                </a:cubicBezTo>
                <a:cubicBezTo>
                  <a:pt x="11626" y="18341"/>
                  <a:pt x="11626" y="18345"/>
                  <a:pt x="11626" y="18348"/>
                </a:cubicBezTo>
                <a:cubicBezTo>
                  <a:pt x="11598" y="18360"/>
                  <a:pt x="11575" y="18365"/>
                  <a:pt x="11547" y="18377"/>
                </a:cubicBezTo>
                <a:cubicBezTo>
                  <a:pt x="11541" y="18371"/>
                  <a:pt x="11535" y="18365"/>
                  <a:pt x="11535" y="18360"/>
                </a:cubicBezTo>
                <a:lnTo>
                  <a:pt x="11513" y="18383"/>
                </a:lnTo>
                <a:lnTo>
                  <a:pt x="11484" y="18388"/>
                </a:lnTo>
                <a:lnTo>
                  <a:pt x="11479" y="18371"/>
                </a:lnTo>
                <a:lnTo>
                  <a:pt x="11473" y="18394"/>
                </a:lnTo>
                <a:cubicBezTo>
                  <a:pt x="11456" y="18394"/>
                  <a:pt x="11445" y="18400"/>
                  <a:pt x="11428" y="18400"/>
                </a:cubicBezTo>
                <a:cubicBezTo>
                  <a:pt x="11445" y="18383"/>
                  <a:pt x="11462" y="18371"/>
                  <a:pt x="11473" y="18354"/>
                </a:cubicBezTo>
                <a:cubicBezTo>
                  <a:pt x="11490" y="18354"/>
                  <a:pt x="11507" y="18348"/>
                  <a:pt x="11518" y="18343"/>
                </a:cubicBezTo>
                <a:cubicBezTo>
                  <a:pt x="11518" y="18343"/>
                  <a:pt x="11518" y="18348"/>
                  <a:pt x="11518" y="18348"/>
                </a:cubicBezTo>
                <a:cubicBezTo>
                  <a:pt x="11524" y="18348"/>
                  <a:pt x="11524" y="18343"/>
                  <a:pt x="11524" y="18343"/>
                </a:cubicBezTo>
                <a:cubicBezTo>
                  <a:pt x="11547" y="18336"/>
                  <a:pt x="11571" y="18333"/>
                  <a:pt x="11590" y="18333"/>
                </a:cubicBezTo>
                <a:close/>
                <a:moveTo>
                  <a:pt x="11620" y="18383"/>
                </a:moveTo>
                <a:cubicBezTo>
                  <a:pt x="11620" y="18388"/>
                  <a:pt x="11615" y="18400"/>
                  <a:pt x="11615" y="18411"/>
                </a:cubicBezTo>
                <a:cubicBezTo>
                  <a:pt x="11609" y="18405"/>
                  <a:pt x="11603" y="18394"/>
                  <a:pt x="11603" y="18388"/>
                </a:cubicBezTo>
                <a:cubicBezTo>
                  <a:pt x="11609" y="18383"/>
                  <a:pt x="11615" y="18383"/>
                  <a:pt x="11620" y="18383"/>
                </a:cubicBezTo>
                <a:close/>
                <a:moveTo>
                  <a:pt x="8267" y="18428"/>
                </a:moveTo>
                <a:cubicBezTo>
                  <a:pt x="8273" y="18434"/>
                  <a:pt x="8273" y="18445"/>
                  <a:pt x="8279" y="18451"/>
                </a:cubicBezTo>
                <a:cubicBezTo>
                  <a:pt x="8267" y="18451"/>
                  <a:pt x="8256" y="18451"/>
                  <a:pt x="8250" y="18445"/>
                </a:cubicBezTo>
                <a:cubicBezTo>
                  <a:pt x="8256" y="18439"/>
                  <a:pt x="8262" y="18434"/>
                  <a:pt x="8267" y="18428"/>
                </a:cubicBezTo>
                <a:close/>
                <a:moveTo>
                  <a:pt x="11530" y="18456"/>
                </a:moveTo>
                <a:lnTo>
                  <a:pt x="11524" y="18462"/>
                </a:lnTo>
                <a:lnTo>
                  <a:pt x="11501" y="18462"/>
                </a:lnTo>
                <a:cubicBezTo>
                  <a:pt x="11513" y="18462"/>
                  <a:pt x="11524" y="18456"/>
                  <a:pt x="11530" y="18456"/>
                </a:cubicBezTo>
                <a:close/>
                <a:moveTo>
                  <a:pt x="7505" y="18379"/>
                </a:moveTo>
                <a:cubicBezTo>
                  <a:pt x="7539" y="18379"/>
                  <a:pt x="7574" y="18391"/>
                  <a:pt x="7609" y="18400"/>
                </a:cubicBezTo>
                <a:cubicBezTo>
                  <a:pt x="7683" y="18417"/>
                  <a:pt x="7762" y="18428"/>
                  <a:pt x="7836" y="18468"/>
                </a:cubicBezTo>
                <a:cubicBezTo>
                  <a:pt x="7711" y="18468"/>
                  <a:pt x="7592" y="18417"/>
                  <a:pt x="7473" y="18383"/>
                </a:cubicBezTo>
                <a:cubicBezTo>
                  <a:pt x="7483" y="18380"/>
                  <a:pt x="7494" y="18379"/>
                  <a:pt x="7505" y="18379"/>
                </a:cubicBezTo>
                <a:close/>
                <a:moveTo>
                  <a:pt x="10979" y="18473"/>
                </a:moveTo>
                <a:cubicBezTo>
                  <a:pt x="10979" y="18479"/>
                  <a:pt x="10974" y="18485"/>
                  <a:pt x="10957" y="18490"/>
                </a:cubicBezTo>
                <a:cubicBezTo>
                  <a:pt x="10951" y="18485"/>
                  <a:pt x="10951" y="18479"/>
                  <a:pt x="10951" y="18479"/>
                </a:cubicBezTo>
                <a:cubicBezTo>
                  <a:pt x="10957" y="18479"/>
                  <a:pt x="10968" y="18473"/>
                  <a:pt x="10979" y="18473"/>
                </a:cubicBezTo>
                <a:close/>
                <a:moveTo>
                  <a:pt x="10923" y="18485"/>
                </a:moveTo>
                <a:cubicBezTo>
                  <a:pt x="10915" y="18489"/>
                  <a:pt x="10907" y="18493"/>
                  <a:pt x="10899" y="18493"/>
                </a:cubicBezTo>
                <a:cubicBezTo>
                  <a:pt x="10895" y="18493"/>
                  <a:pt x="10892" y="18492"/>
                  <a:pt x="10889" y="18490"/>
                </a:cubicBezTo>
                <a:lnTo>
                  <a:pt x="10889" y="18485"/>
                </a:lnTo>
                <a:close/>
                <a:moveTo>
                  <a:pt x="8301" y="18473"/>
                </a:moveTo>
                <a:cubicBezTo>
                  <a:pt x="8313" y="18479"/>
                  <a:pt x="8330" y="18485"/>
                  <a:pt x="8341" y="18490"/>
                </a:cubicBezTo>
                <a:lnTo>
                  <a:pt x="8341" y="18496"/>
                </a:lnTo>
                <a:cubicBezTo>
                  <a:pt x="8330" y="18490"/>
                  <a:pt x="8313" y="18485"/>
                  <a:pt x="8296" y="18479"/>
                </a:cubicBezTo>
                <a:cubicBezTo>
                  <a:pt x="8296" y="18479"/>
                  <a:pt x="8301" y="18479"/>
                  <a:pt x="8301" y="18473"/>
                </a:cubicBezTo>
                <a:close/>
                <a:moveTo>
                  <a:pt x="8449" y="18496"/>
                </a:moveTo>
                <a:cubicBezTo>
                  <a:pt x="8449" y="18502"/>
                  <a:pt x="8454" y="18502"/>
                  <a:pt x="8454" y="18502"/>
                </a:cubicBezTo>
                <a:cubicBezTo>
                  <a:pt x="8453" y="18504"/>
                  <a:pt x="8451" y="18504"/>
                  <a:pt x="8449" y="18504"/>
                </a:cubicBezTo>
                <a:cubicBezTo>
                  <a:pt x="8444" y="18504"/>
                  <a:pt x="8439" y="18502"/>
                  <a:pt x="8432" y="18502"/>
                </a:cubicBezTo>
                <a:cubicBezTo>
                  <a:pt x="8437" y="18502"/>
                  <a:pt x="8443" y="18496"/>
                  <a:pt x="8449" y="18496"/>
                </a:cubicBezTo>
                <a:close/>
                <a:moveTo>
                  <a:pt x="11314" y="18462"/>
                </a:moveTo>
                <a:cubicBezTo>
                  <a:pt x="11297" y="18473"/>
                  <a:pt x="11274" y="18490"/>
                  <a:pt x="11263" y="18507"/>
                </a:cubicBezTo>
                <a:cubicBezTo>
                  <a:pt x="11246" y="18513"/>
                  <a:pt x="11223" y="18519"/>
                  <a:pt x="11206" y="18519"/>
                </a:cubicBezTo>
                <a:cubicBezTo>
                  <a:pt x="11240" y="18507"/>
                  <a:pt x="11269" y="18490"/>
                  <a:pt x="11291" y="18468"/>
                </a:cubicBezTo>
                <a:cubicBezTo>
                  <a:pt x="11303" y="18468"/>
                  <a:pt x="11308" y="18462"/>
                  <a:pt x="11314" y="18462"/>
                </a:cubicBezTo>
                <a:close/>
                <a:moveTo>
                  <a:pt x="10253" y="18524"/>
                </a:moveTo>
                <a:cubicBezTo>
                  <a:pt x="10247" y="18536"/>
                  <a:pt x="10236" y="18541"/>
                  <a:pt x="10230" y="18547"/>
                </a:cubicBezTo>
                <a:cubicBezTo>
                  <a:pt x="10236" y="18541"/>
                  <a:pt x="10242" y="18536"/>
                  <a:pt x="10247" y="18524"/>
                </a:cubicBezTo>
                <a:close/>
                <a:moveTo>
                  <a:pt x="10906" y="18541"/>
                </a:moveTo>
                <a:cubicBezTo>
                  <a:pt x="10906" y="18541"/>
                  <a:pt x="10900" y="18541"/>
                  <a:pt x="10900" y="18547"/>
                </a:cubicBezTo>
                <a:cubicBezTo>
                  <a:pt x="10894" y="18547"/>
                  <a:pt x="10889" y="18547"/>
                  <a:pt x="10889" y="18541"/>
                </a:cubicBezTo>
                <a:close/>
                <a:moveTo>
                  <a:pt x="10531" y="18496"/>
                </a:moveTo>
                <a:cubicBezTo>
                  <a:pt x="10554" y="18502"/>
                  <a:pt x="10576" y="18513"/>
                  <a:pt x="10593" y="18519"/>
                </a:cubicBezTo>
                <a:cubicBezTo>
                  <a:pt x="10525" y="18564"/>
                  <a:pt x="10435" y="18553"/>
                  <a:pt x="10350" y="18558"/>
                </a:cubicBezTo>
                <a:cubicBezTo>
                  <a:pt x="10378" y="18553"/>
                  <a:pt x="10401" y="18541"/>
                  <a:pt x="10423" y="18524"/>
                </a:cubicBezTo>
                <a:lnTo>
                  <a:pt x="10429" y="18547"/>
                </a:lnTo>
                <a:cubicBezTo>
                  <a:pt x="10435" y="18541"/>
                  <a:pt x="10446" y="18536"/>
                  <a:pt x="10452" y="18530"/>
                </a:cubicBezTo>
                <a:lnTo>
                  <a:pt x="10469" y="18553"/>
                </a:lnTo>
                <a:lnTo>
                  <a:pt x="10474" y="18541"/>
                </a:lnTo>
                <a:cubicBezTo>
                  <a:pt x="10469" y="18536"/>
                  <a:pt x="10457" y="18524"/>
                  <a:pt x="10446" y="18513"/>
                </a:cubicBezTo>
                <a:lnTo>
                  <a:pt x="10469" y="18513"/>
                </a:lnTo>
                <a:cubicBezTo>
                  <a:pt x="10469" y="18513"/>
                  <a:pt x="10469" y="18513"/>
                  <a:pt x="10474" y="18507"/>
                </a:cubicBezTo>
                <a:lnTo>
                  <a:pt x="10503" y="18507"/>
                </a:lnTo>
                <a:cubicBezTo>
                  <a:pt x="10503" y="18519"/>
                  <a:pt x="10508" y="18536"/>
                  <a:pt x="10508" y="18547"/>
                </a:cubicBezTo>
                <a:cubicBezTo>
                  <a:pt x="10514" y="18541"/>
                  <a:pt x="10531" y="18530"/>
                  <a:pt x="10542" y="18524"/>
                </a:cubicBezTo>
                <a:cubicBezTo>
                  <a:pt x="10537" y="18519"/>
                  <a:pt x="10525" y="18507"/>
                  <a:pt x="10520" y="18502"/>
                </a:cubicBezTo>
                <a:lnTo>
                  <a:pt x="10531" y="18496"/>
                </a:lnTo>
                <a:close/>
                <a:moveTo>
                  <a:pt x="10826" y="18553"/>
                </a:moveTo>
                <a:cubicBezTo>
                  <a:pt x="10826" y="18553"/>
                  <a:pt x="10820" y="18558"/>
                  <a:pt x="10815" y="18558"/>
                </a:cubicBezTo>
                <a:lnTo>
                  <a:pt x="10798" y="18553"/>
                </a:lnTo>
                <a:close/>
                <a:moveTo>
                  <a:pt x="10934" y="18547"/>
                </a:moveTo>
                <a:cubicBezTo>
                  <a:pt x="10934" y="18553"/>
                  <a:pt x="10934" y="18553"/>
                  <a:pt x="10934" y="18553"/>
                </a:cubicBezTo>
                <a:cubicBezTo>
                  <a:pt x="10928" y="18553"/>
                  <a:pt x="10923" y="18558"/>
                  <a:pt x="10923" y="18558"/>
                </a:cubicBezTo>
                <a:cubicBezTo>
                  <a:pt x="10923" y="18553"/>
                  <a:pt x="10928" y="18553"/>
                  <a:pt x="10934" y="18547"/>
                </a:cubicBezTo>
                <a:close/>
                <a:moveTo>
                  <a:pt x="9005" y="18558"/>
                </a:moveTo>
                <a:cubicBezTo>
                  <a:pt x="8971" y="18564"/>
                  <a:pt x="8942" y="18564"/>
                  <a:pt x="8914" y="18564"/>
                </a:cubicBezTo>
                <a:cubicBezTo>
                  <a:pt x="8914" y="18558"/>
                  <a:pt x="8908" y="18558"/>
                  <a:pt x="8908" y="18558"/>
                </a:cubicBezTo>
                <a:close/>
                <a:moveTo>
                  <a:pt x="10094" y="18541"/>
                </a:moveTo>
                <a:cubicBezTo>
                  <a:pt x="10083" y="18547"/>
                  <a:pt x="10072" y="18558"/>
                  <a:pt x="10066" y="18570"/>
                </a:cubicBezTo>
                <a:cubicBezTo>
                  <a:pt x="10060" y="18564"/>
                  <a:pt x="10060" y="18558"/>
                  <a:pt x="10060" y="18553"/>
                </a:cubicBezTo>
                <a:cubicBezTo>
                  <a:pt x="10072" y="18553"/>
                  <a:pt x="10083" y="18547"/>
                  <a:pt x="10094" y="18541"/>
                </a:cubicBezTo>
                <a:close/>
                <a:moveTo>
                  <a:pt x="10054" y="18541"/>
                </a:moveTo>
                <a:lnTo>
                  <a:pt x="10054" y="18541"/>
                </a:lnTo>
                <a:cubicBezTo>
                  <a:pt x="10060" y="18547"/>
                  <a:pt x="10054" y="18558"/>
                  <a:pt x="10049" y="18570"/>
                </a:cubicBezTo>
                <a:cubicBezTo>
                  <a:pt x="10044" y="18571"/>
                  <a:pt x="10039" y="18571"/>
                  <a:pt x="10035" y="18571"/>
                </a:cubicBezTo>
                <a:cubicBezTo>
                  <a:pt x="10017" y="18571"/>
                  <a:pt x="10011" y="18561"/>
                  <a:pt x="10020" y="18547"/>
                </a:cubicBezTo>
                <a:cubicBezTo>
                  <a:pt x="10032" y="18547"/>
                  <a:pt x="10043" y="18547"/>
                  <a:pt x="10054" y="18541"/>
                </a:cubicBezTo>
                <a:close/>
                <a:moveTo>
                  <a:pt x="9822" y="18564"/>
                </a:moveTo>
                <a:cubicBezTo>
                  <a:pt x="9816" y="18570"/>
                  <a:pt x="9811" y="18575"/>
                  <a:pt x="9799" y="18575"/>
                </a:cubicBezTo>
                <a:cubicBezTo>
                  <a:pt x="9793" y="18575"/>
                  <a:pt x="9788" y="18570"/>
                  <a:pt x="9782" y="18570"/>
                </a:cubicBezTo>
                <a:cubicBezTo>
                  <a:pt x="9793" y="18564"/>
                  <a:pt x="9811" y="18564"/>
                  <a:pt x="9822" y="18564"/>
                </a:cubicBezTo>
                <a:close/>
                <a:moveTo>
                  <a:pt x="9958" y="18553"/>
                </a:moveTo>
                <a:cubicBezTo>
                  <a:pt x="9958" y="18558"/>
                  <a:pt x="9952" y="18564"/>
                  <a:pt x="9947" y="18575"/>
                </a:cubicBezTo>
                <a:lnTo>
                  <a:pt x="9947" y="18570"/>
                </a:lnTo>
                <a:cubicBezTo>
                  <a:pt x="9930" y="18570"/>
                  <a:pt x="9924" y="18564"/>
                  <a:pt x="9924" y="18553"/>
                </a:cubicBezTo>
                <a:close/>
                <a:moveTo>
                  <a:pt x="9464" y="18570"/>
                </a:moveTo>
                <a:cubicBezTo>
                  <a:pt x="9464" y="18574"/>
                  <a:pt x="9467" y="18577"/>
                  <a:pt x="9469" y="18581"/>
                </a:cubicBezTo>
                <a:lnTo>
                  <a:pt x="9464" y="18581"/>
                </a:lnTo>
                <a:cubicBezTo>
                  <a:pt x="9459" y="18581"/>
                  <a:pt x="9459" y="18575"/>
                  <a:pt x="9459" y="18570"/>
                </a:cubicBezTo>
                <a:close/>
                <a:moveTo>
                  <a:pt x="10225" y="18530"/>
                </a:moveTo>
                <a:lnTo>
                  <a:pt x="10225" y="18530"/>
                </a:lnTo>
                <a:cubicBezTo>
                  <a:pt x="10219" y="18536"/>
                  <a:pt x="10219" y="18547"/>
                  <a:pt x="10219" y="18553"/>
                </a:cubicBezTo>
                <a:cubicBezTo>
                  <a:pt x="10213" y="18558"/>
                  <a:pt x="10202" y="18558"/>
                  <a:pt x="10196" y="18564"/>
                </a:cubicBezTo>
                <a:cubicBezTo>
                  <a:pt x="10185" y="18570"/>
                  <a:pt x="10174" y="18570"/>
                  <a:pt x="10162" y="18581"/>
                </a:cubicBezTo>
                <a:cubicBezTo>
                  <a:pt x="10157" y="18575"/>
                  <a:pt x="10151" y="18575"/>
                  <a:pt x="10140" y="18575"/>
                </a:cubicBezTo>
                <a:cubicBezTo>
                  <a:pt x="10168" y="18558"/>
                  <a:pt x="10191" y="18536"/>
                  <a:pt x="10225" y="18530"/>
                </a:cubicBezTo>
                <a:close/>
                <a:moveTo>
                  <a:pt x="9584" y="18570"/>
                </a:moveTo>
                <a:cubicBezTo>
                  <a:pt x="9584" y="18575"/>
                  <a:pt x="9589" y="18581"/>
                  <a:pt x="9589" y="18587"/>
                </a:cubicBezTo>
                <a:cubicBezTo>
                  <a:pt x="9584" y="18581"/>
                  <a:pt x="9572" y="18581"/>
                  <a:pt x="9567" y="18581"/>
                </a:cubicBezTo>
                <a:cubicBezTo>
                  <a:pt x="9572" y="18575"/>
                  <a:pt x="9578" y="18575"/>
                  <a:pt x="9584" y="18570"/>
                </a:cubicBezTo>
                <a:close/>
                <a:moveTo>
                  <a:pt x="9704" y="18566"/>
                </a:moveTo>
                <a:cubicBezTo>
                  <a:pt x="9722" y="18566"/>
                  <a:pt x="9741" y="18568"/>
                  <a:pt x="9759" y="18570"/>
                </a:cubicBezTo>
                <a:lnTo>
                  <a:pt x="9759" y="18587"/>
                </a:lnTo>
                <a:lnTo>
                  <a:pt x="9640" y="18587"/>
                </a:lnTo>
                <a:cubicBezTo>
                  <a:pt x="9629" y="18587"/>
                  <a:pt x="9623" y="18581"/>
                  <a:pt x="9612" y="18581"/>
                </a:cubicBezTo>
                <a:cubicBezTo>
                  <a:pt x="9641" y="18570"/>
                  <a:pt x="9672" y="18566"/>
                  <a:pt x="9704" y="18566"/>
                </a:cubicBezTo>
                <a:close/>
                <a:moveTo>
                  <a:pt x="9567" y="18564"/>
                </a:moveTo>
                <a:cubicBezTo>
                  <a:pt x="9572" y="18574"/>
                  <a:pt x="9563" y="18593"/>
                  <a:pt x="9549" y="18593"/>
                </a:cubicBezTo>
                <a:cubicBezTo>
                  <a:pt x="9547" y="18593"/>
                  <a:pt x="9546" y="18593"/>
                  <a:pt x="9544" y="18592"/>
                </a:cubicBezTo>
                <a:lnTo>
                  <a:pt x="9544" y="18587"/>
                </a:lnTo>
                <a:cubicBezTo>
                  <a:pt x="9532" y="18587"/>
                  <a:pt x="9527" y="18575"/>
                  <a:pt x="9527" y="18570"/>
                </a:cubicBezTo>
                <a:cubicBezTo>
                  <a:pt x="9538" y="18570"/>
                  <a:pt x="9555" y="18564"/>
                  <a:pt x="9567" y="18564"/>
                </a:cubicBezTo>
                <a:close/>
                <a:moveTo>
                  <a:pt x="11314" y="18553"/>
                </a:moveTo>
                <a:cubicBezTo>
                  <a:pt x="11303" y="18564"/>
                  <a:pt x="11286" y="18587"/>
                  <a:pt x="11274" y="18598"/>
                </a:cubicBezTo>
                <a:cubicBezTo>
                  <a:pt x="11308" y="18581"/>
                  <a:pt x="11337" y="18570"/>
                  <a:pt x="11371" y="18570"/>
                </a:cubicBezTo>
                <a:cubicBezTo>
                  <a:pt x="11359" y="18564"/>
                  <a:pt x="11331" y="18558"/>
                  <a:pt x="11314" y="18553"/>
                </a:cubicBezTo>
                <a:close/>
                <a:moveTo>
                  <a:pt x="10622" y="18575"/>
                </a:moveTo>
                <a:cubicBezTo>
                  <a:pt x="10576" y="18587"/>
                  <a:pt x="10531" y="18598"/>
                  <a:pt x="10486" y="18615"/>
                </a:cubicBezTo>
                <a:cubicBezTo>
                  <a:pt x="10486" y="18604"/>
                  <a:pt x="10480" y="18598"/>
                  <a:pt x="10474" y="18587"/>
                </a:cubicBezTo>
                <a:lnTo>
                  <a:pt x="10622" y="18575"/>
                </a:lnTo>
                <a:close/>
                <a:moveTo>
                  <a:pt x="7864" y="18464"/>
                </a:moveTo>
                <a:cubicBezTo>
                  <a:pt x="7893" y="18464"/>
                  <a:pt x="7921" y="18479"/>
                  <a:pt x="7950" y="18479"/>
                </a:cubicBezTo>
                <a:cubicBezTo>
                  <a:pt x="8057" y="18496"/>
                  <a:pt x="8165" y="18513"/>
                  <a:pt x="8273" y="18530"/>
                </a:cubicBezTo>
                <a:cubicBezTo>
                  <a:pt x="8449" y="18553"/>
                  <a:pt x="8619" y="18575"/>
                  <a:pt x="8789" y="18598"/>
                </a:cubicBezTo>
                <a:cubicBezTo>
                  <a:pt x="8801" y="18604"/>
                  <a:pt x="8812" y="18609"/>
                  <a:pt x="8823" y="18621"/>
                </a:cubicBezTo>
                <a:cubicBezTo>
                  <a:pt x="8630" y="18609"/>
                  <a:pt x="8443" y="18581"/>
                  <a:pt x="8256" y="18547"/>
                </a:cubicBezTo>
                <a:lnTo>
                  <a:pt x="8239" y="18547"/>
                </a:lnTo>
                <a:lnTo>
                  <a:pt x="8182" y="18536"/>
                </a:lnTo>
                <a:lnTo>
                  <a:pt x="8176" y="18536"/>
                </a:lnTo>
                <a:cubicBezTo>
                  <a:pt x="8131" y="18530"/>
                  <a:pt x="8086" y="18519"/>
                  <a:pt x="8040" y="18513"/>
                </a:cubicBezTo>
                <a:cubicBezTo>
                  <a:pt x="8040" y="18519"/>
                  <a:pt x="8040" y="18524"/>
                  <a:pt x="8040" y="18530"/>
                </a:cubicBezTo>
                <a:cubicBezTo>
                  <a:pt x="7978" y="18485"/>
                  <a:pt x="7904" y="18490"/>
                  <a:pt x="7830" y="18473"/>
                </a:cubicBezTo>
                <a:cubicBezTo>
                  <a:pt x="7842" y="18467"/>
                  <a:pt x="7853" y="18464"/>
                  <a:pt x="7864" y="18464"/>
                </a:cubicBezTo>
                <a:close/>
                <a:moveTo>
                  <a:pt x="8829" y="18598"/>
                </a:moveTo>
                <a:cubicBezTo>
                  <a:pt x="8874" y="18604"/>
                  <a:pt x="8925" y="18609"/>
                  <a:pt x="8976" y="18615"/>
                </a:cubicBezTo>
                <a:lnTo>
                  <a:pt x="8993" y="18615"/>
                </a:lnTo>
                <a:cubicBezTo>
                  <a:pt x="9067" y="18621"/>
                  <a:pt x="9141" y="18615"/>
                  <a:pt x="9215" y="18632"/>
                </a:cubicBezTo>
                <a:cubicBezTo>
                  <a:pt x="9189" y="18637"/>
                  <a:pt x="9162" y="18639"/>
                  <a:pt x="9135" y="18639"/>
                </a:cubicBezTo>
                <a:cubicBezTo>
                  <a:pt x="9076" y="18639"/>
                  <a:pt x="9015" y="18630"/>
                  <a:pt x="8956" y="18630"/>
                </a:cubicBezTo>
                <a:cubicBezTo>
                  <a:pt x="8920" y="18630"/>
                  <a:pt x="8885" y="18633"/>
                  <a:pt x="8852" y="18644"/>
                </a:cubicBezTo>
                <a:cubicBezTo>
                  <a:pt x="8852" y="18634"/>
                  <a:pt x="8852" y="18626"/>
                  <a:pt x="8852" y="18621"/>
                </a:cubicBezTo>
                <a:lnTo>
                  <a:pt x="8835" y="18621"/>
                </a:lnTo>
                <a:cubicBezTo>
                  <a:pt x="8829" y="18615"/>
                  <a:pt x="8829" y="18604"/>
                  <a:pt x="8829" y="18598"/>
                </a:cubicBezTo>
                <a:close/>
                <a:moveTo>
                  <a:pt x="9256" y="18616"/>
                </a:moveTo>
                <a:cubicBezTo>
                  <a:pt x="9274" y="18616"/>
                  <a:pt x="9292" y="18636"/>
                  <a:pt x="9266" y="18649"/>
                </a:cubicBezTo>
                <a:cubicBezTo>
                  <a:pt x="9263" y="18651"/>
                  <a:pt x="9259" y="18652"/>
                  <a:pt x="9255" y="18652"/>
                </a:cubicBezTo>
                <a:cubicBezTo>
                  <a:pt x="9238" y="18652"/>
                  <a:pt x="9220" y="18635"/>
                  <a:pt x="9243" y="18621"/>
                </a:cubicBezTo>
                <a:cubicBezTo>
                  <a:pt x="9247" y="18617"/>
                  <a:pt x="9252" y="18616"/>
                  <a:pt x="9256" y="18616"/>
                </a:cubicBezTo>
                <a:close/>
                <a:moveTo>
                  <a:pt x="9901" y="18558"/>
                </a:moveTo>
                <a:lnTo>
                  <a:pt x="9901" y="18558"/>
                </a:lnTo>
                <a:cubicBezTo>
                  <a:pt x="9890" y="18581"/>
                  <a:pt x="9896" y="18598"/>
                  <a:pt x="9907" y="18615"/>
                </a:cubicBezTo>
                <a:cubicBezTo>
                  <a:pt x="9926" y="18619"/>
                  <a:pt x="9944" y="18621"/>
                  <a:pt x="9962" y="18621"/>
                </a:cubicBezTo>
                <a:cubicBezTo>
                  <a:pt x="10014" y="18621"/>
                  <a:pt x="10064" y="18609"/>
                  <a:pt x="10113" y="18609"/>
                </a:cubicBezTo>
                <a:cubicBezTo>
                  <a:pt x="10120" y="18609"/>
                  <a:pt x="10127" y="18609"/>
                  <a:pt x="10134" y="18609"/>
                </a:cubicBezTo>
                <a:cubicBezTo>
                  <a:pt x="10179" y="18604"/>
                  <a:pt x="10230" y="18615"/>
                  <a:pt x="10264" y="18581"/>
                </a:cubicBezTo>
                <a:cubicBezTo>
                  <a:pt x="10259" y="18581"/>
                  <a:pt x="10247" y="18575"/>
                  <a:pt x="10242" y="18575"/>
                </a:cubicBezTo>
                <a:cubicBezTo>
                  <a:pt x="10259" y="18575"/>
                  <a:pt x="10270" y="18575"/>
                  <a:pt x="10281" y="18570"/>
                </a:cubicBezTo>
                <a:lnTo>
                  <a:pt x="10281" y="18570"/>
                </a:lnTo>
                <a:cubicBezTo>
                  <a:pt x="10273" y="18583"/>
                  <a:pt x="10278" y="18611"/>
                  <a:pt x="10294" y="18611"/>
                </a:cubicBezTo>
                <a:cubicBezTo>
                  <a:pt x="10299" y="18611"/>
                  <a:pt x="10304" y="18609"/>
                  <a:pt x="10310" y="18604"/>
                </a:cubicBezTo>
                <a:cubicBezTo>
                  <a:pt x="10361" y="18598"/>
                  <a:pt x="10412" y="18592"/>
                  <a:pt x="10463" y="18587"/>
                </a:cubicBezTo>
                <a:lnTo>
                  <a:pt x="10463" y="18615"/>
                </a:lnTo>
                <a:lnTo>
                  <a:pt x="10452" y="18615"/>
                </a:lnTo>
                <a:cubicBezTo>
                  <a:pt x="10452" y="18609"/>
                  <a:pt x="10446" y="18598"/>
                  <a:pt x="10440" y="18592"/>
                </a:cubicBezTo>
                <a:cubicBezTo>
                  <a:pt x="10412" y="18604"/>
                  <a:pt x="10389" y="18615"/>
                  <a:pt x="10361" y="18626"/>
                </a:cubicBezTo>
                <a:cubicBezTo>
                  <a:pt x="10335" y="18621"/>
                  <a:pt x="10308" y="18615"/>
                  <a:pt x="10282" y="18615"/>
                </a:cubicBezTo>
                <a:cubicBezTo>
                  <a:pt x="10256" y="18615"/>
                  <a:pt x="10230" y="18621"/>
                  <a:pt x="10208" y="18638"/>
                </a:cubicBezTo>
                <a:lnTo>
                  <a:pt x="10191" y="18638"/>
                </a:lnTo>
                <a:cubicBezTo>
                  <a:pt x="10185" y="18632"/>
                  <a:pt x="10174" y="18621"/>
                  <a:pt x="10174" y="18621"/>
                </a:cubicBezTo>
                <a:cubicBezTo>
                  <a:pt x="10145" y="18626"/>
                  <a:pt x="10123" y="18632"/>
                  <a:pt x="10094" y="18638"/>
                </a:cubicBezTo>
                <a:cubicBezTo>
                  <a:pt x="9969" y="18644"/>
                  <a:pt x="9850" y="18649"/>
                  <a:pt x="9725" y="18661"/>
                </a:cubicBezTo>
                <a:cubicBezTo>
                  <a:pt x="9688" y="18652"/>
                  <a:pt x="9651" y="18650"/>
                  <a:pt x="9613" y="18650"/>
                </a:cubicBezTo>
                <a:cubicBezTo>
                  <a:pt x="9561" y="18650"/>
                  <a:pt x="9508" y="18654"/>
                  <a:pt x="9455" y="18654"/>
                </a:cubicBezTo>
                <a:cubicBezTo>
                  <a:pt x="9417" y="18654"/>
                  <a:pt x="9378" y="18652"/>
                  <a:pt x="9340" y="18644"/>
                </a:cubicBezTo>
                <a:cubicBezTo>
                  <a:pt x="9385" y="18638"/>
                  <a:pt x="9425" y="18632"/>
                  <a:pt x="9470" y="18632"/>
                </a:cubicBezTo>
                <a:lnTo>
                  <a:pt x="9470" y="18638"/>
                </a:lnTo>
                <a:cubicBezTo>
                  <a:pt x="9470" y="18638"/>
                  <a:pt x="9476" y="18632"/>
                  <a:pt x="9476" y="18632"/>
                </a:cubicBezTo>
                <a:cubicBezTo>
                  <a:pt x="9578" y="18626"/>
                  <a:pt x="9680" y="18626"/>
                  <a:pt x="9788" y="18626"/>
                </a:cubicBezTo>
                <a:cubicBezTo>
                  <a:pt x="9793" y="18626"/>
                  <a:pt x="9798" y="18625"/>
                  <a:pt x="9803" y="18625"/>
                </a:cubicBezTo>
                <a:cubicBezTo>
                  <a:pt x="9813" y="18625"/>
                  <a:pt x="9824" y="18626"/>
                  <a:pt x="9835" y="18626"/>
                </a:cubicBezTo>
                <a:cubicBezTo>
                  <a:pt x="9850" y="18626"/>
                  <a:pt x="9864" y="18624"/>
                  <a:pt x="9873" y="18609"/>
                </a:cubicBezTo>
                <a:lnTo>
                  <a:pt x="9833" y="18581"/>
                </a:lnTo>
                <a:cubicBezTo>
                  <a:pt x="9839" y="18575"/>
                  <a:pt x="9839" y="18570"/>
                  <a:pt x="9845" y="18564"/>
                </a:cubicBezTo>
                <a:cubicBezTo>
                  <a:pt x="9862" y="18564"/>
                  <a:pt x="9879" y="18564"/>
                  <a:pt x="9901" y="18558"/>
                </a:cubicBezTo>
                <a:close/>
                <a:moveTo>
                  <a:pt x="10184" y="18694"/>
                </a:moveTo>
                <a:lnTo>
                  <a:pt x="10184" y="18694"/>
                </a:lnTo>
                <a:cubicBezTo>
                  <a:pt x="10184" y="18694"/>
                  <a:pt x="10184" y="18695"/>
                  <a:pt x="10183" y="18695"/>
                </a:cubicBezTo>
                <a:lnTo>
                  <a:pt x="10183" y="18695"/>
                </a:lnTo>
                <a:lnTo>
                  <a:pt x="10185" y="18695"/>
                </a:lnTo>
                <a:cubicBezTo>
                  <a:pt x="10185" y="18694"/>
                  <a:pt x="10184" y="18694"/>
                  <a:pt x="10184" y="18694"/>
                </a:cubicBezTo>
                <a:close/>
                <a:moveTo>
                  <a:pt x="10183" y="18695"/>
                </a:moveTo>
                <a:lnTo>
                  <a:pt x="10134" y="18723"/>
                </a:lnTo>
                <a:cubicBezTo>
                  <a:pt x="10151" y="18723"/>
                  <a:pt x="10162" y="18723"/>
                  <a:pt x="10179" y="18717"/>
                </a:cubicBezTo>
                <a:cubicBezTo>
                  <a:pt x="10179" y="18711"/>
                  <a:pt x="10181" y="18703"/>
                  <a:pt x="10183" y="18695"/>
                </a:cubicBezTo>
                <a:close/>
                <a:moveTo>
                  <a:pt x="10972" y="18764"/>
                </a:moveTo>
                <a:lnTo>
                  <a:pt x="10972" y="18764"/>
                </a:lnTo>
                <a:cubicBezTo>
                  <a:pt x="10970" y="18771"/>
                  <a:pt x="10968" y="18779"/>
                  <a:pt x="10968" y="18785"/>
                </a:cubicBezTo>
                <a:lnTo>
                  <a:pt x="10972" y="18764"/>
                </a:lnTo>
                <a:close/>
                <a:moveTo>
                  <a:pt x="9260" y="18695"/>
                </a:moveTo>
                <a:lnTo>
                  <a:pt x="9260" y="18695"/>
                </a:lnTo>
                <a:cubicBezTo>
                  <a:pt x="9254" y="18712"/>
                  <a:pt x="9243" y="18740"/>
                  <a:pt x="9237" y="18751"/>
                </a:cubicBezTo>
                <a:lnTo>
                  <a:pt x="9311" y="18751"/>
                </a:lnTo>
                <a:cubicBezTo>
                  <a:pt x="9306" y="18763"/>
                  <a:pt x="9289" y="18785"/>
                  <a:pt x="9283" y="18797"/>
                </a:cubicBezTo>
                <a:cubicBezTo>
                  <a:pt x="9260" y="18797"/>
                  <a:pt x="9237" y="18797"/>
                  <a:pt x="9220" y="18780"/>
                </a:cubicBezTo>
                <a:cubicBezTo>
                  <a:pt x="9220" y="18746"/>
                  <a:pt x="9243" y="18717"/>
                  <a:pt x="9260" y="18695"/>
                </a:cubicBezTo>
                <a:close/>
                <a:moveTo>
                  <a:pt x="9345" y="18751"/>
                </a:moveTo>
                <a:cubicBezTo>
                  <a:pt x="9383" y="18751"/>
                  <a:pt x="9421" y="18754"/>
                  <a:pt x="9459" y="18754"/>
                </a:cubicBezTo>
                <a:cubicBezTo>
                  <a:pt x="9478" y="18754"/>
                  <a:pt x="9497" y="18753"/>
                  <a:pt x="9515" y="18751"/>
                </a:cubicBezTo>
                <a:lnTo>
                  <a:pt x="9515" y="18751"/>
                </a:lnTo>
                <a:cubicBezTo>
                  <a:pt x="9504" y="18774"/>
                  <a:pt x="9481" y="18774"/>
                  <a:pt x="9464" y="18785"/>
                </a:cubicBezTo>
                <a:cubicBezTo>
                  <a:pt x="9464" y="18791"/>
                  <a:pt x="9464" y="18802"/>
                  <a:pt x="9464" y="18808"/>
                </a:cubicBezTo>
                <a:cubicBezTo>
                  <a:pt x="9413" y="18785"/>
                  <a:pt x="9351" y="18802"/>
                  <a:pt x="9311" y="18785"/>
                </a:cubicBezTo>
                <a:cubicBezTo>
                  <a:pt x="9311" y="18763"/>
                  <a:pt x="9323" y="18751"/>
                  <a:pt x="9345" y="18751"/>
                </a:cubicBezTo>
                <a:close/>
                <a:moveTo>
                  <a:pt x="9508" y="18788"/>
                </a:moveTo>
                <a:cubicBezTo>
                  <a:pt x="9515" y="18788"/>
                  <a:pt x="9521" y="18792"/>
                  <a:pt x="9521" y="18802"/>
                </a:cubicBezTo>
                <a:cubicBezTo>
                  <a:pt x="9515" y="18808"/>
                  <a:pt x="9498" y="18819"/>
                  <a:pt x="9493" y="18819"/>
                </a:cubicBezTo>
                <a:cubicBezTo>
                  <a:pt x="9469" y="18808"/>
                  <a:pt x="9492" y="18788"/>
                  <a:pt x="9508" y="18788"/>
                </a:cubicBezTo>
                <a:close/>
                <a:moveTo>
                  <a:pt x="9106" y="0"/>
                </a:moveTo>
                <a:cubicBezTo>
                  <a:pt x="9089" y="0"/>
                  <a:pt x="9075" y="23"/>
                  <a:pt x="9062" y="28"/>
                </a:cubicBezTo>
                <a:cubicBezTo>
                  <a:pt x="9051" y="27"/>
                  <a:pt x="9041" y="26"/>
                  <a:pt x="9032" y="26"/>
                </a:cubicBezTo>
                <a:cubicBezTo>
                  <a:pt x="8978" y="26"/>
                  <a:pt x="8935" y="41"/>
                  <a:pt x="8891" y="85"/>
                </a:cubicBezTo>
                <a:cubicBezTo>
                  <a:pt x="8891" y="73"/>
                  <a:pt x="8891" y="50"/>
                  <a:pt x="8891" y="39"/>
                </a:cubicBezTo>
                <a:cubicBezTo>
                  <a:pt x="8886" y="50"/>
                  <a:pt x="8874" y="73"/>
                  <a:pt x="8869" y="85"/>
                </a:cubicBezTo>
                <a:cubicBezTo>
                  <a:pt x="8856" y="76"/>
                  <a:pt x="8841" y="49"/>
                  <a:pt x="8822" y="49"/>
                </a:cubicBezTo>
                <a:cubicBezTo>
                  <a:pt x="8815" y="49"/>
                  <a:pt x="8808" y="53"/>
                  <a:pt x="8801" y="62"/>
                </a:cubicBezTo>
                <a:cubicBezTo>
                  <a:pt x="8761" y="62"/>
                  <a:pt x="8715" y="56"/>
                  <a:pt x="8676" y="56"/>
                </a:cubicBezTo>
                <a:cubicBezTo>
                  <a:pt x="8715" y="79"/>
                  <a:pt x="8767" y="90"/>
                  <a:pt x="8812" y="96"/>
                </a:cubicBezTo>
                <a:lnTo>
                  <a:pt x="8823" y="56"/>
                </a:lnTo>
                <a:cubicBezTo>
                  <a:pt x="8834" y="82"/>
                  <a:pt x="8853" y="96"/>
                  <a:pt x="8874" y="96"/>
                </a:cubicBezTo>
                <a:cubicBezTo>
                  <a:pt x="8885" y="96"/>
                  <a:pt x="8897" y="92"/>
                  <a:pt x="8908" y="85"/>
                </a:cubicBezTo>
                <a:lnTo>
                  <a:pt x="8908" y="85"/>
                </a:lnTo>
                <a:lnTo>
                  <a:pt x="8903" y="119"/>
                </a:lnTo>
                <a:cubicBezTo>
                  <a:pt x="8925" y="85"/>
                  <a:pt x="8948" y="56"/>
                  <a:pt x="8982" y="33"/>
                </a:cubicBezTo>
                <a:cubicBezTo>
                  <a:pt x="9033" y="56"/>
                  <a:pt x="9045" y="107"/>
                  <a:pt x="9050" y="153"/>
                </a:cubicBezTo>
                <a:cubicBezTo>
                  <a:pt x="9096" y="164"/>
                  <a:pt x="9141" y="170"/>
                  <a:pt x="9186" y="175"/>
                </a:cubicBezTo>
                <a:cubicBezTo>
                  <a:pt x="8948" y="192"/>
                  <a:pt x="8715" y="204"/>
                  <a:pt x="8477" y="204"/>
                </a:cubicBezTo>
                <a:cubicBezTo>
                  <a:pt x="8483" y="192"/>
                  <a:pt x="8494" y="175"/>
                  <a:pt x="8506" y="170"/>
                </a:cubicBezTo>
                <a:cubicBezTo>
                  <a:pt x="8500" y="170"/>
                  <a:pt x="8489" y="164"/>
                  <a:pt x="8483" y="164"/>
                </a:cubicBezTo>
                <a:cubicBezTo>
                  <a:pt x="8479" y="196"/>
                  <a:pt x="8464" y="214"/>
                  <a:pt x="8439" y="214"/>
                </a:cubicBezTo>
                <a:cubicBezTo>
                  <a:pt x="8429" y="214"/>
                  <a:pt x="8417" y="210"/>
                  <a:pt x="8403" y="204"/>
                </a:cubicBezTo>
                <a:lnTo>
                  <a:pt x="8454" y="170"/>
                </a:lnTo>
                <a:cubicBezTo>
                  <a:pt x="8437" y="170"/>
                  <a:pt x="8420" y="175"/>
                  <a:pt x="8409" y="175"/>
                </a:cubicBezTo>
                <a:cubicBezTo>
                  <a:pt x="8403" y="192"/>
                  <a:pt x="8403" y="204"/>
                  <a:pt x="8392" y="215"/>
                </a:cubicBezTo>
                <a:cubicBezTo>
                  <a:pt x="8324" y="221"/>
                  <a:pt x="8250" y="221"/>
                  <a:pt x="8176" y="226"/>
                </a:cubicBezTo>
                <a:cubicBezTo>
                  <a:pt x="8173" y="226"/>
                  <a:pt x="8169" y="226"/>
                  <a:pt x="8166" y="226"/>
                </a:cubicBezTo>
                <a:cubicBezTo>
                  <a:pt x="8112" y="226"/>
                  <a:pt x="8048" y="251"/>
                  <a:pt x="7990" y="251"/>
                </a:cubicBezTo>
                <a:cubicBezTo>
                  <a:pt x="7959" y="251"/>
                  <a:pt x="7929" y="244"/>
                  <a:pt x="7904" y="221"/>
                </a:cubicBezTo>
                <a:cubicBezTo>
                  <a:pt x="7864" y="221"/>
                  <a:pt x="7819" y="215"/>
                  <a:pt x="7779" y="209"/>
                </a:cubicBezTo>
                <a:lnTo>
                  <a:pt x="7751" y="232"/>
                </a:lnTo>
                <a:cubicBezTo>
                  <a:pt x="7741" y="227"/>
                  <a:pt x="7730" y="224"/>
                  <a:pt x="7721" y="224"/>
                </a:cubicBezTo>
                <a:cubicBezTo>
                  <a:pt x="7699" y="224"/>
                  <a:pt x="7681" y="238"/>
                  <a:pt x="7677" y="266"/>
                </a:cubicBezTo>
                <a:cubicBezTo>
                  <a:pt x="7706" y="266"/>
                  <a:pt x="7728" y="266"/>
                  <a:pt x="7751" y="260"/>
                </a:cubicBezTo>
                <a:lnTo>
                  <a:pt x="7751" y="260"/>
                </a:lnTo>
                <a:cubicBezTo>
                  <a:pt x="7717" y="277"/>
                  <a:pt x="7683" y="283"/>
                  <a:pt x="7643" y="289"/>
                </a:cubicBezTo>
                <a:cubicBezTo>
                  <a:pt x="7649" y="277"/>
                  <a:pt x="7649" y="255"/>
                  <a:pt x="7654" y="243"/>
                </a:cubicBezTo>
                <a:lnTo>
                  <a:pt x="7654" y="243"/>
                </a:lnTo>
                <a:cubicBezTo>
                  <a:pt x="7637" y="249"/>
                  <a:pt x="7615" y="260"/>
                  <a:pt x="7598" y="272"/>
                </a:cubicBezTo>
                <a:cubicBezTo>
                  <a:pt x="7598" y="249"/>
                  <a:pt x="7598" y="226"/>
                  <a:pt x="7598" y="204"/>
                </a:cubicBezTo>
                <a:cubicBezTo>
                  <a:pt x="7626" y="198"/>
                  <a:pt x="7643" y="192"/>
                  <a:pt x="7666" y="187"/>
                </a:cubicBezTo>
                <a:cubicBezTo>
                  <a:pt x="7671" y="187"/>
                  <a:pt x="7683" y="192"/>
                  <a:pt x="7689" y="198"/>
                </a:cubicBezTo>
                <a:cubicBezTo>
                  <a:pt x="7745" y="192"/>
                  <a:pt x="7796" y="175"/>
                  <a:pt x="7853" y="147"/>
                </a:cubicBezTo>
                <a:lnTo>
                  <a:pt x="7898" y="175"/>
                </a:lnTo>
                <a:cubicBezTo>
                  <a:pt x="7898" y="164"/>
                  <a:pt x="7904" y="136"/>
                  <a:pt x="7904" y="124"/>
                </a:cubicBezTo>
                <a:cubicBezTo>
                  <a:pt x="7879" y="117"/>
                  <a:pt x="7854" y="114"/>
                  <a:pt x="7829" y="114"/>
                </a:cubicBezTo>
                <a:cubicBezTo>
                  <a:pt x="7758" y="114"/>
                  <a:pt x="7686" y="137"/>
                  <a:pt x="7615" y="141"/>
                </a:cubicBezTo>
                <a:lnTo>
                  <a:pt x="7620" y="113"/>
                </a:lnTo>
                <a:lnTo>
                  <a:pt x="7620" y="113"/>
                </a:lnTo>
                <a:cubicBezTo>
                  <a:pt x="7615" y="119"/>
                  <a:pt x="7609" y="136"/>
                  <a:pt x="7609" y="147"/>
                </a:cubicBezTo>
                <a:cubicBezTo>
                  <a:pt x="7558" y="147"/>
                  <a:pt x="7507" y="153"/>
                  <a:pt x="7462" y="175"/>
                </a:cubicBezTo>
                <a:cubicBezTo>
                  <a:pt x="7451" y="174"/>
                  <a:pt x="7440" y="173"/>
                  <a:pt x="7430" y="173"/>
                </a:cubicBezTo>
                <a:cubicBezTo>
                  <a:pt x="7404" y="173"/>
                  <a:pt x="7383" y="181"/>
                  <a:pt x="7371" y="209"/>
                </a:cubicBezTo>
                <a:cubicBezTo>
                  <a:pt x="7365" y="204"/>
                  <a:pt x="7359" y="187"/>
                  <a:pt x="7354" y="175"/>
                </a:cubicBezTo>
                <a:cubicBezTo>
                  <a:pt x="7354" y="187"/>
                  <a:pt x="7348" y="215"/>
                  <a:pt x="7348" y="226"/>
                </a:cubicBezTo>
                <a:cubicBezTo>
                  <a:pt x="7337" y="221"/>
                  <a:pt x="7308" y="209"/>
                  <a:pt x="7291" y="204"/>
                </a:cubicBezTo>
                <a:cubicBezTo>
                  <a:pt x="7291" y="209"/>
                  <a:pt x="7286" y="221"/>
                  <a:pt x="7286" y="226"/>
                </a:cubicBezTo>
                <a:cubicBezTo>
                  <a:pt x="7310" y="229"/>
                  <a:pt x="7336" y="233"/>
                  <a:pt x="7361" y="233"/>
                </a:cubicBezTo>
                <a:cubicBezTo>
                  <a:pt x="7396" y="233"/>
                  <a:pt x="7430" y="225"/>
                  <a:pt x="7456" y="192"/>
                </a:cubicBezTo>
                <a:cubicBezTo>
                  <a:pt x="7467" y="198"/>
                  <a:pt x="7490" y="209"/>
                  <a:pt x="7501" y="221"/>
                </a:cubicBezTo>
                <a:cubicBezTo>
                  <a:pt x="7530" y="209"/>
                  <a:pt x="7564" y="204"/>
                  <a:pt x="7592" y="198"/>
                </a:cubicBezTo>
                <a:lnTo>
                  <a:pt x="7592" y="198"/>
                </a:lnTo>
                <a:cubicBezTo>
                  <a:pt x="7586" y="215"/>
                  <a:pt x="7581" y="255"/>
                  <a:pt x="7575" y="272"/>
                </a:cubicBezTo>
                <a:lnTo>
                  <a:pt x="7530" y="255"/>
                </a:lnTo>
                <a:lnTo>
                  <a:pt x="7530" y="306"/>
                </a:lnTo>
                <a:cubicBezTo>
                  <a:pt x="7524" y="306"/>
                  <a:pt x="7507" y="317"/>
                  <a:pt x="7501" y="317"/>
                </a:cubicBezTo>
                <a:lnTo>
                  <a:pt x="7501" y="260"/>
                </a:lnTo>
                <a:cubicBezTo>
                  <a:pt x="7484" y="272"/>
                  <a:pt x="7473" y="294"/>
                  <a:pt x="7462" y="311"/>
                </a:cubicBezTo>
                <a:cubicBezTo>
                  <a:pt x="7450" y="317"/>
                  <a:pt x="7433" y="323"/>
                  <a:pt x="7416" y="328"/>
                </a:cubicBezTo>
                <a:cubicBezTo>
                  <a:pt x="7433" y="311"/>
                  <a:pt x="7456" y="306"/>
                  <a:pt x="7462" y="289"/>
                </a:cubicBezTo>
                <a:cubicBezTo>
                  <a:pt x="7454" y="283"/>
                  <a:pt x="7447" y="280"/>
                  <a:pt x="7440" y="280"/>
                </a:cubicBezTo>
                <a:cubicBezTo>
                  <a:pt x="7410" y="280"/>
                  <a:pt x="7392" y="336"/>
                  <a:pt x="7359" y="346"/>
                </a:cubicBezTo>
                <a:cubicBezTo>
                  <a:pt x="7337" y="346"/>
                  <a:pt x="7291" y="340"/>
                  <a:pt x="7269" y="340"/>
                </a:cubicBezTo>
                <a:cubicBezTo>
                  <a:pt x="7280" y="328"/>
                  <a:pt x="7297" y="306"/>
                  <a:pt x="7308" y="294"/>
                </a:cubicBezTo>
                <a:lnTo>
                  <a:pt x="7308" y="294"/>
                </a:lnTo>
                <a:cubicBezTo>
                  <a:pt x="7285" y="313"/>
                  <a:pt x="7257" y="324"/>
                  <a:pt x="7229" y="324"/>
                </a:cubicBezTo>
                <a:cubicBezTo>
                  <a:pt x="7224" y="324"/>
                  <a:pt x="7218" y="324"/>
                  <a:pt x="7212" y="323"/>
                </a:cubicBezTo>
                <a:lnTo>
                  <a:pt x="7212" y="323"/>
                </a:lnTo>
                <a:cubicBezTo>
                  <a:pt x="7229" y="328"/>
                  <a:pt x="7257" y="340"/>
                  <a:pt x="7269" y="346"/>
                </a:cubicBezTo>
                <a:cubicBezTo>
                  <a:pt x="7256" y="360"/>
                  <a:pt x="7243" y="367"/>
                  <a:pt x="7231" y="367"/>
                </a:cubicBezTo>
                <a:cubicBezTo>
                  <a:pt x="7211" y="367"/>
                  <a:pt x="7192" y="350"/>
                  <a:pt x="7178" y="328"/>
                </a:cubicBezTo>
                <a:cubicBezTo>
                  <a:pt x="7172" y="340"/>
                  <a:pt x="7161" y="363"/>
                  <a:pt x="7155" y="374"/>
                </a:cubicBezTo>
                <a:cubicBezTo>
                  <a:pt x="7093" y="402"/>
                  <a:pt x="7030" y="414"/>
                  <a:pt x="6968" y="436"/>
                </a:cubicBezTo>
                <a:cubicBezTo>
                  <a:pt x="6979" y="414"/>
                  <a:pt x="6996" y="391"/>
                  <a:pt x="7008" y="363"/>
                </a:cubicBezTo>
                <a:lnTo>
                  <a:pt x="7008" y="363"/>
                </a:lnTo>
                <a:cubicBezTo>
                  <a:pt x="6974" y="380"/>
                  <a:pt x="6957" y="408"/>
                  <a:pt x="6951" y="442"/>
                </a:cubicBezTo>
                <a:cubicBezTo>
                  <a:pt x="6934" y="431"/>
                  <a:pt x="6917" y="414"/>
                  <a:pt x="6906" y="397"/>
                </a:cubicBezTo>
                <a:lnTo>
                  <a:pt x="6906" y="397"/>
                </a:lnTo>
                <a:cubicBezTo>
                  <a:pt x="6911" y="419"/>
                  <a:pt x="6917" y="436"/>
                  <a:pt x="6917" y="453"/>
                </a:cubicBezTo>
                <a:cubicBezTo>
                  <a:pt x="6871" y="453"/>
                  <a:pt x="6832" y="476"/>
                  <a:pt x="6792" y="493"/>
                </a:cubicBezTo>
                <a:cubicBezTo>
                  <a:pt x="6792" y="482"/>
                  <a:pt x="6798" y="459"/>
                  <a:pt x="6798" y="448"/>
                </a:cubicBezTo>
                <a:lnTo>
                  <a:pt x="6798" y="448"/>
                </a:lnTo>
                <a:cubicBezTo>
                  <a:pt x="6786" y="453"/>
                  <a:pt x="6764" y="453"/>
                  <a:pt x="6752" y="459"/>
                </a:cubicBezTo>
                <a:cubicBezTo>
                  <a:pt x="6803" y="499"/>
                  <a:pt x="6741" y="521"/>
                  <a:pt x="6707" y="533"/>
                </a:cubicBezTo>
                <a:lnTo>
                  <a:pt x="6701" y="533"/>
                </a:lnTo>
                <a:lnTo>
                  <a:pt x="6690" y="516"/>
                </a:lnTo>
                <a:cubicBezTo>
                  <a:pt x="6690" y="521"/>
                  <a:pt x="6690" y="527"/>
                  <a:pt x="6690" y="538"/>
                </a:cubicBezTo>
                <a:cubicBezTo>
                  <a:pt x="6645" y="550"/>
                  <a:pt x="6599" y="567"/>
                  <a:pt x="6559" y="589"/>
                </a:cubicBezTo>
                <a:cubicBezTo>
                  <a:pt x="6531" y="601"/>
                  <a:pt x="6508" y="612"/>
                  <a:pt x="6486" y="624"/>
                </a:cubicBezTo>
                <a:cubicBezTo>
                  <a:pt x="6480" y="629"/>
                  <a:pt x="6474" y="629"/>
                  <a:pt x="6469" y="629"/>
                </a:cubicBezTo>
                <a:cubicBezTo>
                  <a:pt x="6463" y="633"/>
                  <a:pt x="6457" y="634"/>
                  <a:pt x="6450" y="634"/>
                </a:cubicBezTo>
                <a:cubicBezTo>
                  <a:pt x="6436" y="634"/>
                  <a:pt x="6421" y="629"/>
                  <a:pt x="6406" y="629"/>
                </a:cubicBezTo>
                <a:cubicBezTo>
                  <a:pt x="6401" y="641"/>
                  <a:pt x="6389" y="658"/>
                  <a:pt x="6384" y="675"/>
                </a:cubicBezTo>
                <a:cubicBezTo>
                  <a:pt x="6378" y="663"/>
                  <a:pt x="6367" y="652"/>
                  <a:pt x="6361" y="641"/>
                </a:cubicBezTo>
                <a:cubicBezTo>
                  <a:pt x="6344" y="652"/>
                  <a:pt x="6332" y="658"/>
                  <a:pt x="6315" y="663"/>
                </a:cubicBezTo>
                <a:cubicBezTo>
                  <a:pt x="6315" y="663"/>
                  <a:pt x="6310" y="663"/>
                  <a:pt x="6310" y="658"/>
                </a:cubicBezTo>
                <a:cubicBezTo>
                  <a:pt x="6298" y="658"/>
                  <a:pt x="6281" y="669"/>
                  <a:pt x="6276" y="680"/>
                </a:cubicBezTo>
                <a:cubicBezTo>
                  <a:pt x="6270" y="682"/>
                  <a:pt x="6265" y="685"/>
                  <a:pt x="6260" y="687"/>
                </a:cubicBezTo>
                <a:lnTo>
                  <a:pt x="6260" y="687"/>
                </a:lnTo>
                <a:cubicBezTo>
                  <a:pt x="6259" y="687"/>
                  <a:pt x="6259" y="686"/>
                  <a:pt x="6259" y="686"/>
                </a:cubicBezTo>
                <a:cubicBezTo>
                  <a:pt x="6259" y="686"/>
                  <a:pt x="6259" y="687"/>
                  <a:pt x="6259" y="687"/>
                </a:cubicBezTo>
                <a:lnTo>
                  <a:pt x="6259" y="687"/>
                </a:lnTo>
                <a:cubicBezTo>
                  <a:pt x="6259" y="687"/>
                  <a:pt x="6259" y="687"/>
                  <a:pt x="6260" y="687"/>
                </a:cubicBezTo>
                <a:lnTo>
                  <a:pt x="6260" y="687"/>
                </a:lnTo>
                <a:cubicBezTo>
                  <a:pt x="6265" y="693"/>
                  <a:pt x="6276" y="703"/>
                  <a:pt x="6281" y="709"/>
                </a:cubicBezTo>
                <a:cubicBezTo>
                  <a:pt x="6304" y="697"/>
                  <a:pt x="6338" y="692"/>
                  <a:pt x="6367" y="680"/>
                </a:cubicBezTo>
                <a:lnTo>
                  <a:pt x="6367" y="680"/>
                </a:lnTo>
                <a:cubicBezTo>
                  <a:pt x="6338" y="697"/>
                  <a:pt x="6310" y="709"/>
                  <a:pt x="6281" y="726"/>
                </a:cubicBezTo>
                <a:cubicBezTo>
                  <a:pt x="6287" y="737"/>
                  <a:pt x="6298" y="754"/>
                  <a:pt x="6304" y="771"/>
                </a:cubicBezTo>
                <a:cubicBezTo>
                  <a:pt x="6344" y="737"/>
                  <a:pt x="6395" y="714"/>
                  <a:pt x="6446" y="697"/>
                </a:cubicBezTo>
                <a:cubicBezTo>
                  <a:pt x="6446" y="686"/>
                  <a:pt x="6457" y="669"/>
                  <a:pt x="6463" y="663"/>
                </a:cubicBezTo>
                <a:cubicBezTo>
                  <a:pt x="6474" y="669"/>
                  <a:pt x="6486" y="680"/>
                  <a:pt x="6491" y="686"/>
                </a:cubicBezTo>
                <a:cubicBezTo>
                  <a:pt x="6514" y="663"/>
                  <a:pt x="6531" y="646"/>
                  <a:pt x="6554" y="624"/>
                </a:cubicBezTo>
                <a:cubicBezTo>
                  <a:pt x="6557" y="625"/>
                  <a:pt x="6561" y="626"/>
                  <a:pt x="6565" y="626"/>
                </a:cubicBezTo>
                <a:cubicBezTo>
                  <a:pt x="6575" y="626"/>
                  <a:pt x="6585" y="622"/>
                  <a:pt x="6593" y="618"/>
                </a:cubicBezTo>
                <a:cubicBezTo>
                  <a:pt x="6597" y="618"/>
                  <a:pt x="6601" y="618"/>
                  <a:pt x="6604" y="618"/>
                </a:cubicBezTo>
                <a:cubicBezTo>
                  <a:pt x="6668" y="618"/>
                  <a:pt x="6728" y="572"/>
                  <a:pt x="6792" y="567"/>
                </a:cubicBezTo>
                <a:lnTo>
                  <a:pt x="6792" y="567"/>
                </a:lnTo>
                <a:cubicBezTo>
                  <a:pt x="6628" y="629"/>
                  <a:pt x="6463" y="703"/>
                  <a:pt x="6315" y="799"/>
                </a:cubicBezTo>
                <a:cubicBezTo>
                  <a:pt x="6315" y="799"/>
                  <a:pt x="6315" y="799"/>
                  <a:pt x="6315" y="805"/>
                </a:cubicBezTo>
                <a:cubicBezTo>
                  <a:pt x="6276" y="816"/>
                  <a:pt x="6236" y="833"/>
                  <a:pt x="6196" y="856"/>
                </a:cubicBezTo>
                <a:cubicBezTo>
                  <a:pt x="6196" y="845"/>
                  <a:pt x="6185" y="822"/>
                  <a:pt x="6185" y="816"/>
                </a:cubicBezTo>
                <a:cubicBezTo>
                  <a:pt x="6168" y="816"/>
                  <a:pt x="6134" y="822"/>
                  <a:pt x="6111" y="828"/>
                </a:cubicBezTo>
                <a:cubicBezTo>
                  <a:pt x="6111" y="839"/>
                  <a:pt x="6106" y="856"/>
                  <a:pt x="6106" y="873"/>
                </a:cubicBezTo>
                <a:lnTo>
                  <a:pt x="6140" y="862"/>
                </a:lnTo>
                <a:lnTo>
                  <a:pt x="6140" y="862"/>
                </a:lnTo>
                <a:cubicBezTo>
                  <a:pt x="6128" y="873"/>
                  <a:pt x="6100" y="890"/>
                  <a:pt x="6088" y="896"/>
                </a:cubicBezTo>
                <a:cubicBezTo>
                  <a:pt x="6088" y="885"/>
                  <a:pt x="6094" y="868"/>
                  <a:pt x="6100" y="862"/>
                </a:cubicBezTo>
                <a:cubicBezTo>
                  <a:pt x="6094" y="856"/>
                  <a:pt x="6077" y="845"/>
                  <a:pt x="6071" y="839"/>
                </a:cubicBezTo>
                <a:cubicBezTo>
                  <a:pt x="6043" y="850"/>
                  <a:pt x="6015" y="862"/>
                  <a:pt x="5986" y="873"/>
                </a:cubicBezTo>
                <a:lnTo>
                  <a:pt x="5992" y="896"/>
                </a:lnTo>
                <a:cubicBezTo>
                  <a:pt x="6006" y="893"/>
                  <a:pt x="6020" y="892"/>
                  <a:pt x="6035" y="892"/>
                </a:cubicBezTo>
                <a:cubicBezTo>
                  <a:pt x="6049" y="892"/>
                  <a:pt x="6063" y="893"/>
                  <a:pt x="6077" y="896"/>
                </a:cubicBezTo>
                <a:cubicBezTo>
                  <a:pt x="6043" y="896"/>
                  <a:pt x="6015" y="907"/>
                  <a:pt x="5992" y="930"/>
                </a:cubicBezTo>
                <a:lnTo>
                  <a:pt x="5975" y="879"/>
                </a:lnTo>
                <a:cubicBezTo>
                  <a:pt x="5947" y="890"/>
                  <a:pt x="5918" y="902"/>
                  <a:pt x="5890" y="913"/>
                </a:cubicBezTo>
                <a:lnTo>
                  <a:pt x="5981" y="913"/>
                </a:lnTo>
                <a:cubicBezTo>
                  <a:pt x="5967" y="927"/>
                  <a:pt x="5949" y="937"/>
                  <a:pt x="5927" y="937"/>
                </a:cubicBezTo>
                <a:cubicBezTo>
                  <a:pt x="5922" y="937"/>
                  <a:pt x="5918" y="937"/>
                  <a:pt x="5913" y="936"/>
                </a:cubicBezTo>
                <a:cubicBezTo>
                  <a:pt x="5862" y="970"/>
                  <a:pt x="5805" y="981"/>
                  <a:pt x="5754" y="1009"/>
                </a:cubicBezTo>
                <a:lnTo>
                  <a:pt x="5737" y="981"/>
                </a:lnTo>
                <a:cubicBezTo>
                  <a:pt x="5731" y="998"/>
                  <a:pt x="5720" y="1021"/>
                  <a:pt x="5714" y="1038"/>
                </a:cubicBezTo>
                <a:cubicBezTo>
                  <a:pt x="5708" y="1021"/>
                  <a:pt x="5691" y="1009"/>
                  <a:pt x="5680" y="992"/>
                </a:cubicBezTo>
                <a:cubicBezTo>
                  <a:pt x="5674" y="1015"/>
                  <a:pt x="5663" y="1038"/>
                  <a:pt x="5646" y="1060"/>
                </a:cubicBezTo>
                <a:cubicBezTo>
                  <a:pt x="5629" y="1060"/>
                  <a:pt x="5612" y="1066"/>
                  <a:pt x="5595" y="1072"/>
                </a:cubicBezTo>
                <a:cubicBezTo>
                  <a:pt x="5612" y="1049"/>
                  <a:pt x="5629" y="1026"/>
                  <a:pt x="5635" y="1004"/>
                </a:cubicBezTo>
                <a:lnTo>
                  <a:pt x="5635" y="1004"/>
                </a:lnTo>
                <a:cubicBezTo>
                  <a:pt x="5623" y="1009"/>
                  <a:pt x="5595" y="1026"/>
                  <a:pt x="5584" y="1038"/>
                </a:cubicBezTo>
                <a:cubicBezTo>
                  <a:pt x="5578" y="1026"/>
                  <a:pt x="5567" y="1009"/>
                  <a:pt x="5567" y="998"/>
                </a:cubicBezTo>
                <a:cubicBezTo>
                  <a:pt x="5561" y="1015"/>
                  <a:pt x="5555" y="1043"/>
                  <a:pt x="5555" y="1055"/>
                </a:cubicBezTo>
                <a:cubicBezTo>
                  <a:pt x="5539" y="1055"/>
                  <a:pt x="5513" y="1066"/>
                  <a:pt x="5496" y="1066"/>
                </a:cubicBezTo>
                <a:cubicBezTo>
                  <a:pt x="5482" y="1066"/>
                  <a:pt x="5473" y="1060"/>
                  <a:pt x="5476" y="1038"/>
                </a:cubicBezTo>
                <a:lnTo>
                  <a:pt x="5476" y="1038"/>
                </a:lnTo>
                <a:lnTo>
                  <a:pt x="5481" y="1043"/>
                </a:lnTo>
                <a:cubicBezTo>
                  <a:pt x="5532" y="981"/>
                  <a:pt x="5652" y="998"/>
                  <a:pt x="5680" y="907"/>
                </a:cubicBezTo>
                <a:cubicBezTo>
                  <a:pt x="5680" y="919"/>
                  <a:pt x="5686" y="936"/>
                  <a:pt x="5691" y="941"/>
                </a:cubicBezTo>
                <a:cubicBezTo>
                  <a:pt x="5879" y="879"/>
                  <a:pt x="6060" y="788"/>
                  <a:pt x="6253" y="731"/>
                </a:cubicBezTo>
                <a:cubicBezTo>
                  <a:pt x="6259" y="715"/>
                  <a:pt x="6259" y="704"/>
                  <a:pt x="6259" y="687"/>
                </a:cubicBezTo>
                <a:lnTo>
                  <a:pt x="6259" y="687"/>
                </a:lnTo>
                <a:cubicBezTo>
                  <a:pt x="6099" y="750"/>
                  <a:pt x="5936" y="773"/>
                  <a:pt x="5782" y="839"/>
                </a:cubicBezTo>
                <a:cubicBezTo>
                  <a:pt x="5759" y="879"/>
                  <a:pt x="5714" y="868"/>
                  <a:pt x="5674" y="873"/>
                </a:cubicBezTo>
                <a:cubicBezTo>
                  <a:pt x="5635" y="902"/>
                  <a:pt x="5589" y="924"/>
                  <a:pt x="5544" y="941"/>
                </a:cubicBezTo>
                <a:cubicBezTo>
                  <a:pt x="5538" y="947"/>
                  <a:pt x="5527" y="958"/>
                  <a:pt x="5521" y="964"/>
                </a:cubicBezTo>
                <a:cubicBezTo>
                  <a:pt x="5498" y="964"/>
                  <a:pt x="5476" y="970"/>
                  <a:pt x="5447" y="970"/>
                </a:cubicBezTo>
                <a:cubicBezTo>
                  <a:pt x="5430" y="981"/>
                  <a:pt x="5413" y="992"/>
                  <a:pt x="5396" y="1009"/>
                </a:cubicBezTo>
                <a:cubicBezTo>
                  <a:pt x="5391" y="1004"/>
                  <a:pt x="5374" y="998"/>
                  <a:pt x="5368" y="998"/>
                </a:cubicBezTo>
                <a:lnTo>
                  <a:pt x="5374" y="1015"/>
                </a:lnTo>
                <a:cubicBezTo>
                  <a:pt x="5340" y="1026"/>
                  <a:pt x="5306" y="1038"/>
                  <a:pt x="5271" y="1055"/>
                </a:cubicBezTo>
                <a:cubicBezTo>
                  <a:pt x="5271" y="1049"/>
                  <a:pt x="5266" y="1043"/>
                  <a:pt x="5260" y="1038"/>
                </a:cubicBezTo>
                <a:cubicBezTo>
                  <a:pt x="5254" y="1049"/>
                  <a:pt x="5249" y="1066"/>
                  <a:pt x="5243" y="1072"/>
                </a:cubicBezTo>
                <a:cubicBezTo>
                  <a:pt x="5175" y="1072"/>
                  <a:pt x="5130" y="1146"/>
                  <a:pt x="5062" y="1151"/>
                </a:cubicBezTo>
                <a:cubicBezTo>
                  <a:pt x="4993" y="1236"/>
                  <a:pt x="4874" y="1242"/>
                  <a:pt x="4789" y="1304"/>
                </a:cubicBezTo>
                <a:cubicBezTo>
                  <a:pt x="4789" y="1316"/>
                  <a:pt x="4789" y="1338"/>
                  <a:pt x="4789" y="1344"/>
                </a:cubicBezTo>
                <a:cubicBezTo>
                  <a:pt x="4778" y="1344"/>
                  <a:pt x="4761" y="1333"/>
                  <a:pt x="4749" y="1333"/>
                </a:cubicBezTo>
                <a:cubicBezTo>
                  <a:pt x="4642" y="1395"/>
                  <a:pt x="4511" y="1424"/>
                  <a:pt x="4420" y="1514"/>
                </a:cubicBezTo>
                <a:cubicBezTo>
                  <a:pt x="4426" y="1520"/>
                  <a:pt x="4432" y="1537"/>
                  <a:pt x="4437" y="1543"/>
                </a:cubicBezTo>
                <a:cubicBezTo>
                  <a:pt x="4488" y="1514"/>
                  <a:pt x="4540" y="1480"/>
                  <a:pt x="4585" y="1446"/>
                </a:cubicBezTo>
                <a:cubicBezTo>
                  <a:pt x="4596" y="1446"/>
                  <a:pt x="4608" y="1452"/>
                  <a:pt x="4613" y="1452"/>
                </a:cubicBezTo>
                <a:cubicBezTo>
                  <a:pt x="4681" y="1395"/>
                  <a:pt x="4778" y="1367"/>
                  <a:pt x="4857" y="1327"/>
                </a:cubicBezTo>
                <a:cubicBezTo>
                  <a:pt x="4857" y="1321"/>
                  <a:pt x="4863" y="1304"/>
                  <a:pt x="4863" y="1293"/>
                </a:cubicBezTo>
                <a:cubicBezTo>
                  <a:pt x="4886" y="1293"/>
                  <a:pt x="4908" y="1293"/>
                  <a:pt x="4937" y="1287"/>
                </a:cubicBezTo>
                <a:cubicBezTo>
                  <a:pt x="4942" y="1276"/>
                  <a:pt x="4948" y="1248"/>
                  <a:pt x="4954" y="1236"/>
                </a:cubicBezTo>
                <a:cubicBezTo>
                  <a:pt x="4959" y="1242"/>
                  <a:pt x="4971" y="1259"/>
                  <a:pt x="4976" y="1265"/>
                </a:cubicBezTo>
                <a:cubicBezTo>
                  <a:pt x="4988" y="1259"/>
                  <a:pt x="4999" y="1236"/>
                  <a:pt x="5010" y="1231"/>
                </a:cubicBezTo>
                <a:cubicBezTo>
                  <a:pt x="5022" y="1242"/>
                  <a:pt x="5039" y="1253"/>
                  <a:pt x="5056" y="1265"/>
                </a:cubicBezTo>
                <a:cubicBezTo>
                  <a:pt x="5050" y="1253"/>
                  <a:pt x="5039" y="1236"/>
                  <a:pt x="5033" y="1225"/>
                </a:cubicBezTo>
                <a:cubicBezTo>
                  <a:pt x="5181" y="1168"/>
                  <a:pt x="5323" y="1117"/>
                  <a:pt x="5459" y="1043"/>
                </a:cubicBezTo>
                <a:cubicBezTo>
                  <a:pt x="5464" y="1077"/>
                  <a:pt x="5464" y="1106"/>
                  <a:pt x="5464" y="1134"/>
                </a:cubicBezTo>
                <a:cubicBezTo>
                  <a:pt x="5459" y="1123"/>
                  <a:pt x="5453" y="1106"/>
                  <a:pt x="5447" y="1094"/>
                </a:cubicBezTo>
                <a:cubicBezTo>
                  <a:pt x="5374" y="1117"/>
                  <a:pt x="5311" y="1157"/>
                  <a:pt x="5243" y="1191"/>
                </a:cubicBezTo>
                <a:cubicBezTo>
                  <a:pt x="5254" y="1197"/>
                  <a:pt x="5266" y="1214"/>
                  <a:pt x="5271" y="1219"/>
                </a:cubicBezTo>
                <a:cubicBezTo>
                  <a:pt x="5186" y="1276"/>
                  <a:pt x="5096" y="1321"/>
                  <a:pt x="4999" y="1361"/>
                </a:cubicBezTo>
                <a:cubicBezTo>
                  <a:pt x="5005" y="1327"/>
                  <a:pt x="5027" y="1310"/>
                  <a:pt x="5056" y="1293"/>
                </a:cubicBezTo>
                <a:lnTo>
                  <a:pt x="5056" y="1287"/>
                </a:lnTo>
                <a:cubicBezTo>
                  <a:pt x="5039" y="1293"/>
                  <a:pt x="5016" y="1304"/>
                  <a:pt x="4993" y="1310"/>
                </a:cubicBezTo>
                <a:cubicBezTo>
                  <a:pt x="4993" y="1333"/>
                  <a:pt x="4993" y="1355"/>
                  <a:pt x="4993" y="1378"/>
                </a:cubicBezTo>
                <a:cubicBezTo>
                  <a:pt x="4991" y="1379"/>
                  <a:pt x="4989" y="1379"/>
                  <a:pt x="4987" y="1379"/>
                </a:cubicBezTo>
                <a:cubicBezTo>
                  <a:pt x="4965" y="1379"/>
                  <a:pt x="4964" y="1348"/>
                  <a:pt x="4948" y="1333"/>
                </a:cubicBezTo>
                <a:cubicBezTo>
                  <a:pt x="4914" y="1361"/>
                  <a:pt x="4869" y="1384"/>
                  <a:pt x="4829" y="1407"/>
                </a:cubicBezTo>
                <a:lnTo>
                  <a:pt x="4908" y="1401"/>
                </a:lnTo>
                <a:lnTo>
                  <a:pt x="4908" y="1401"/>
                </a:lnTo>
                <a:cubicBezTo>
                  <a:pt x="4864" y="1419"/>
                  <a:pt x="4823" y="1471"/>
                  <a:pt x="4777" y="1471"/>
                </a:cubicBezTo>
                <a:cubicBezTo>
                  <a:pt x="4765" y="1471"/>
                  <a:pt x="4752" y="1467"/>
                  <a:pt x="4738" y="1458"/>
                </a:cubicBezTo>
                <a:cubicBezTo>
                  <a:pt x="4710" y="1475"/>
                  <a:pt x="4681" y="1492"/>
                  <a:pt x="4653" y="1514"/>
                </a:cubicBezTo>
                <a:cubicBezTo>
                  <a:pt x="4670" y="1503"/>
                  <a:pt x="4687" y="1497"/>
                  <a:pt x="4704" y="1492"/>
                </a:cubicBezTo>
                <a:lnTo>
                  <a:pt x="4715" y="1503"/>
                </a:lnTo>
                <a:cubicBezTo>
                  <a:pt x="4687" y="1520"/>
                  <a:pt x="4659" y="1537"/>
                  <a:pt x="4636" y="1554"/>
                </a:cubicBezTo>
                <a:cubicBezTo>
                  <a:pt x="4630" y="1548"/>
                  <a:pt x="4619" y="1531"/>
                  <a:pt x="4613" y="1526"/>
                </a:cubicBezTo>
                <a:lnTo>
                  <a:pt x="4613" y="1526"/>
                </a:lnTo>
                <a:cubicBezTo>
                  <a:pt x="4630" y="1560"/>
                  <a:pt x="4602" y="1571"/>
                  <a:pt x="4574" y="1577"/>
                </a:cubicBezTo>
                <a:cubicBezTo>
                  <a:pt x="4574" y="1571"/>
                  <a:pt x="4568" y="1548"/>
                  <a:pt x="4568" y="1537"/>
                </a:cubicBezTo>
                <a:cubicBezTo>
                  <a:pt x="4494" y="1594"/>
                  <a:pt x="4409" y="1639"/>
                  <a:pt x="4330" y="1690"/>
                </a:cubicBezTo>
                <a:cubicBezTo>
                  <a:pt x="4341" y="1685"/>
                  <a:pt x="4364" y="1673"/>
                  <a:pt x="4375" y="1668"/>
                </a:cubicBezTo>
                <a:lnTo>
                  <a:pt x="4398" y="1696"/>
                </a:lnTo>
                <a:cubicBezTo>
                  <a:pt x="4369" y="1713"/>
                  <a:pt x="4341" y="1730"/>
                  <a:pt x="4313" y="1747"/>
                </a:cubicBezTo>
                <a:cubicBezTo>
                  <a:pt x="4307" y="1736"/>
                  <a:pt x="4301" y="1719"/>
                  <a:pt x="4301" y="1707"/>
                </a:cubicBezTo>
                <a:cubicBezTo>
                  <a:pt x="4199" y="1764"/>
                  <a:pt x="4097" y="1821"/>
                  <a:pt x="4012" y="1894"/>
                </a:cubicBezTo>
                <a:cubicBezTo>
                  <a:pt x="4069" y="1872"/>
                  <a:pt x="4114" y="1832"/>
                  <a:pt x="4176" y="1815"/>
                </a:cubicBezTo>
                <a:lnTo>
                  <a:pt x="4176" y="1815"/>
                </a:lnTo>
                <a:cubicBezTo>
                  <a:pt x="4108" y="1883"/>
                  <a:pt x="4023" y="1929"/>
                  <a:pt x="3944" y="1968"/>
                </a:cubicBezTo>
                <a:cubicBezTo>
                  <a:pt x="3938" y="1963"/>
                  <a:pt x="3927" y="1963"/>
                  <a:pt x="3921" y="1963"/>
                </a:cubicBezTo>
                <a:cubicBezTo>
                  <a:pt x="3918" y="1962"/>
                  <a:pt x="3914" y="1962"/>
                  <a:pt x="3911" y="1962"/>
                </a:cubicBezTo>
                <a:cubicBezTo>
                  <a:pt x="3881" y="1962"/>
                  <a:pt x="3856" y="1982"/>
                  <a:pt x="3836" y="2002"/>
                </a:cubicBezTo>
                <a:cubicBezTo>
                  <a:pt x="3843" y="2005"/>
                  <a:pt x="3850" y="2006"/>
                  <a:pt x="3856" y="2006"/>
                </a:cubicBezTo>
                <a:cubicBezTo>
                  <a:pt x="3878" y="2006"/>
                  <a:pt x="3900" y="1995"/>
                  <a:pt x="3921" y="1991"/>
                </a:cubicBezTo>
                <a:lnTo>
                  <a:pt x="3921" y="1991"/>
                </a:lnTo>
                <a:cubicBezTo>
                  <a:pt x="3893" y="2019"/>
                  <a:pt x="3859" y="2042"/>
                  <a:pt x="3825" y="2065"/>
                </a:cubicBezTo>
                <a:cubicBezTo>
                  <a:pt x="3819" y="2053"/>
                  <a:pt x="3813" y="2036"/>
                  <a:pt x="3813" y="2025"/>
                </a:cubicBezTo>
                <a:cubicBezTo>
                  <a:pt x="3785" y="2042"/>
                  <a:pt x="3757" y="2065"/>
                  <a:pt x="3728" y="2082"/>
                </a:cubicBezTo>
                <a:lnTo>
                  <a:pt x="3796" y="2082"/>
                </a:lnTo>
                <a:cubicBezTo>
                  <a:pt x="3757" y="2110"/>
                  <a:pt x="3711" y="2138"/>
                  <a:pt x="3666" y="2161"/>
                </a:cubicBezTo>
                <a:cubicBezTo>
                  <a:pt x="3649" y="2150"/>
                  <a:pt x="3632" y="2133"/>
                  <a:pt x="3620" y="2121"/>
                </a:cubicBezTo>
                <a:cubicBezTo>
                  <a:pt x="3603" y="2212"/>
                  <a:pt x="3473" y="2235"/>
                  <a:pt x="3433" y="2320"/>
                </a:cubicBezTo>
                <a:cubicBezTo>
                  <a:pt x="3444" y="2314"/>
                  <a:pt x="3462" y="2297"/>
                  <a:pt x="3473" y="2292"/>
                </a:cubicBezTo>
                <a:cubicBezTo>
                  <a:pt x="3479" y="2297"/>
                  <a:pt x="3490" y="2303"/>
                  <a:pt x="3496" y="2309"/>
                </a:cubicBezTo>
                <a:cubicBezTo>
                  <a:pt x="3484" y="2314"/>
                  <a:pt x="3456" y="2331"/>
                  <a:pt x="3444" y="2337"/>
                </a:cubicBezTo>
                <a:cubicBezTo>
                  <a:pt x="3433" y="2348"/>
                  <a:pt x="3427" y="2360"/>
                  <a:pt x="3422" y="2377"/>
                </a:cubicBezTo>
                <a:cubicBezTo>
                  <a:pt x="3416" y="2360"/>
                  <a:pt x="3405" y="2337"/>
                  <a:pt x="3399" y="2320"/>
                </a:cubicBezTo>
                <a:cubicBezTo>
                  <a:pt x="3365" y="2343"/>
                  <a:pt x="3337" y="2365"/>
                  <a:pt x="3325" y="2405"/>
                </a:cubicBezTo>
                <a:cubicBezTo>
                  <a:pt x="3291" y="2428"/>
                  <a:pt x="3257" y="2445"/>
                  <a:pt x="3223" y="2462"/>
                </a:cubicBezTo>
                <a:lnTo>
                  <a:pt x="3206" y="2496"/>
                </a:lnTo>
                <a:cubicBezTo>
                  <a:pt x="3161" y="2519"/>
                  <a:pt x="3121" y="2547"/>
                  <a:pt x="3087" y="2581"/>
                </a:cubicBezTo>
                <a:cubicBezTo>
                  <a:pt x="3092" y="2567"/>
                  <a:pt x="3093" y="2549"/>
                  <a:pt x="3096" y="2537"/>
                </a:cubicBezTo>
                <a:lnTo>
                  <a:pt x="3096" y="2537"/>
                </a:lnTo>
                <a:cubicBezTo>
                  <a:pt x="3077" y="2584"/>
                  <a:pt x="3035" y="2612"/>
                  <a:pt x="3025" y="2666"/>
                </a:cubicBezTo>
                <a:cubicBezTo>
                  <a:pt x="3059" y="2638"/>
                  <a:pt x="3098" y="2609"/>
                  <a:pt x="3138" y="2592"/>
                </a:cubicBezTo>
                <a:lnTo>
                  <a:pt x="3138" y="2592"/>
                </a:lnTo>
                <a:cubicBezTo>
                  <a:pt x="3036" y="2700"/>
                  <a:pt x="2917" y="2797"/>
                  <a:pt x="2798" y="2887"/>
                </a:cubicBezTo>
                <a:cubicBezTo>
                  <a:pt x="2815" y="2865"/>
                  <a:pt x="2837" y="2848"/>
                  <a:pt x="2854" y="2825"/>
                </a:cubicBezTo>
                <a:cubicBezTo>
                  <a:pt x="2848" y="2822"/>
                  <a:pt x="2841" y="2821"/>
                  <a:pt x="2835" y="2821"/>
                </a:cubicBezTo>
                <a:cubicBezTo>
                  <a:pt x="2813" y="2821"/>
                  <a:pt x="2792" y="2833"/>
                  <a:pt x="2775" y="2842"/>
                </a:cubicBezTo>
                <a:cubicBezTo>
                  <a:pt x="2758" y="2865"/>
                  <a:pt x="2747" y="2893"/>
                  <a:pt x="2730" y="2916"/>
                </a:cubicBezTo>
                <a:cubicBezTo>
                  <a:pt x="2724" y="2910"/>
                  <a:pt x="2707" y="2904"/>
                  <a:pt x="2701" y="2904"/>
                </a:cubicBezTo>
                <a:cubicBezTo>
                  <a:pt x="2706" y="2931"/>
                  <a:pt x="2659" y="2998"/>
                  <a:pt x="2630" y="2998"/>
                </a:cubicBezTo>
                <a:cubicBezTo>
                  <a:pt x="2621" y="2998"/>
                  <a:pt x="2614" y="2992"/>
                  <a:pt x="2610" y="2978"/>
                </a:cubicBezTo>
                <a:cubicBezTo>
                  <a:pt x="2684" y="2859"/>
                  <a:pt x="2820" y="2791"/>
                  <a:pt x="2888" y="2666"/>
                </a:cubicBezTo>
                <a:lnTo>
                  <a:pt x="2917" y="2666"/>
                </a:lnTo>
                <a:cubicBezTo>
                  <a:pt x="2974" y="2604"/>
                  <a:pt x="3047" y="2553"/>
                  <a:pt x="3110" y="2502"/>
                </a:cubicBezTo>
                <a:cubicBezTo>
                  <a:pt x="3104" y="2485"/>
                  <a:pt x="3087" y="2456"/>
                  <a:pt x="3081" y="2439"/>
                </a:cubicBezTo>
                <a:cubicBezTo>
                  <a:pt x="3042" y="2468"/>
                  <a:pt x="3008" y="2507"/>
                  <a:pt x="3013" y="2558"/>
                </a:cubicBezTo>
                <a:cubicBezTo>
                  <a:pt x="2996" y="2564"/>
                  <a:pt x="2979" y="2575"/>
                  <a:pt x="2962" y="2581"/>
                </a:cubicBezTo>
                <a:cubicBezTo>
                  <a:pt x="2917" y="2581"/>
                  <a:pt x="2900" y="2638"/>
                  <a:pt x="2871" y="2655"/>
                </a:cubicBezTo>
                <a:lnTo>
                  <a:pt x="2849" y="2621"/>
                </a:lnTo>
                <a:lnTo>
                  <a:pt x="2849" y="2621"/>
                </a:lnTo>
                <a:cubicBezTo>
                  <a:pt x="2854" y="2632"/>
                  <a:pt x="2860" y="2649"/>
                  <a:pt x="2860" y="2660"/>
                </a:cubicBezTo>
                <a:cubicBezTo>
                  <a:pt x="2837" y="2666"/>
                  <a:pt x="2803" y="2672"/>
                  <a:pt x="2781" y="2672"/>
                </a:cubicBezTo>
                <a:cubicBezTo>
                  <a:pt x="2781" y="2694"/>
                  <a:pt x="2775" y="2711"/>
                  <a:pt x="2775" y="2734"/>
                </a:cubicBezTo>
                <a:cubicBezTo>
                  <a:pt x="2764" y="2729"/>
                  <a:pt x="2741" y="2729"/>
                  <a:pt x="2724" y="2723"/>
                </a:cubicBezTo>
                <a:lnTo>
                  <a:pt x="2724" y="2723"/>
                </a:lnTo>
                <a:cubicBezTo>
                  <a:pt x="2735" y="2729"/>
                  <a:pt x="2747" y="2740"/>
                  <a:pt x="2752" y="2746"/>
                </a:cubicBezTo>
                <a:cubicBezTo>
                  <a:pt x="2726" y="2761"/>
                  <a:pt x="2701" y="2786"/>
                  <a:pt x="2670" y="2786"/>
                </a:cubicBezTo>
                <a:cubicBezTo>
                  <a:pt x="2667" y="2786"/>
                  <a:pt x="2665" y="2786"/>
                  <a:pt x="2662" y="2785"/>
                </a:cubicBezTo>
                <a:lnTo>
                  <a:pt x="2662" y="2785"/>
                </a:lnTo>
                <a:cubicBezTo>
                  <a:pt x="2667" y="2791"/>
                  <a:pt x="2679" y="2797"/>
                  <a:pt x="2684" y="2802"/>
                </a:cubicBezTo>
                <a:cubicBezTo>
                  <a:pt x="2605" y="2865"/>
                  <a:pt x="2542" y="2950"/>
                  <a:pt x="2474" y="3024"/>
                </a:cubicBezTo>
                <a:cubicBezTo>
                  <a:pt x="2469" y="3012"/>
                  <a:pt x="2469" y="2995"/>
                  <a:pt x="2463" y="2984"/>
                </a:cubicBezTo>
                <a:lnTo>
                  <a:pt x="2463" y="2984"/>
                </a:lnTo>
                <a:cubicBezTo>
                  <a:pt x="2469" y="3046"/>
                  <a:pt x="2401" y="3126"/>
                  <a:pt x="2344" y="3126"/>
                </a:cubicBezTo>
                <a:cubicBezTo>
                  <a:pt x="2315" y="3126"/>
                  <a:pt x="2327" y="3160"/>
                  <a:pt x="2321" y="3177"/>
                </a:cubicBezTo>
                <a:cubicBezTo>
                  <a:pt x="2300" y="3198"/>
                  <a:pt x="2283" y="3218"/>
                  <a:pt x="2271" y="3239"/>
                </a:cubicBezTo>
                <a:lnTo>
                  <a:pt x="2271" y="3239"/>
                </a:lnTo>
                <a:cubicBezTo>
                  <a:pt x="2283" y="3235"/>
                  <a:pt x="2294" y="3233"/>
                  <a:pt x="2306" y="3233"/>
                </a:cubicBezTo>
                <a:cubicBezTo>
                  <a:pt x="2342" y="3233"/>
                  <a:pt x="2376" y="3252"/>
                  <a:pt x="2406" y="3273"/>
                </a:cubicBezTo>
                <a:cubicBezTo>
                  <a:pt x="2446" y="3245"/>
                  <a:pt x="2480" y="3216"/>
                  <a:pt x="2514" y="3188"/>
                </a:cubicBezTo>
                <a:lnTo>
                  <a:pt x="2514" y="3188"/>
                </a:lnTo>
                <a:cubicBezTo>
                  <a:pt x="2366" y="3370"/>
                  <a:pt x="2213" y="3557"/>
                  <a:pt x="2054" y="3733"/>
                </a:cubicBezTo>
                <a:cubicBezTo>
                  <a:pt x="2054" y="3721"/>
                  <a:pt x="2049" y="3699"/>
                  <a:pt x="2049" y="3687"/>
                </a:cubicBezTo>
                <a:cubicBezTo>
                  <a:pt x="2043" y="3687"/>
                  <a:pt x="2037" y="3693"/>
                  <a:pt x="2032" y="3699"/>
                </a:cubicBezTo>
                <a:cubicBezTo>
                  <a:pt x="2060" y="3738"/>
                  <a:pt x="2054" y="3767"/>
                  <a:pt x="2003" y="3784"/>
                </a:cubicBezTo>
                <a:cubicBezTo>
                  <a:pt x="2009" y="3767"/>
                  <a:pt x="2015" y="3738"/>
                  <a:pt x="2015" y="3727"/>
                </a:cubicBezTo>
                <a:lnTo>
                  <a:pt x="2015" y="3727"/>
                </a:lnTo>
                <a:cubicBezTo>
                  <a:pt x="2009" y="3738"/>
                  <a:pt x="1998" y="3750"/>
                  <a:pt x="1986" y="3761"/>
                </a:cubicBezTo>
                <a:cubicBezTo>
                  <a:pt x="1998" y="3772"/>
                  <a:pt x="2003" y="3784"/>
                  <a:pt x="2009" y="3801"/>
                </a:cubicBezTo>
                <a:cubicBezTo>
                  <a:pt x="1969" y="3858"/>
                  <a:pt x="1918" y="3909"/>
                  <a:pt x="1873" y="3965"/>
                </a:cubicBezTo>
                <a:cubicBezTo>
                  <a:pt x="1810" y="4028"/>
                  <a:pt x="1782" y="4158"/>
                  <a:pt x="1686" y="4164"/>
                </a:cubicBezTo>
                <a:cubicBezTo>
                  <a:pt x="1657" y="4198"/>
                  <a:pt x="1623" y="4226"/>
                  <a:pt x="1589" y="4249"/>
                </a:cubicBezTo>
                <a:cubicBezTo>
                  <a:pt x="1589" y="4260"/>
                  <a:pt x="1589" y="4277"/>
                  <a:pt x="1589" y="4283"/>
                </a:cubicBezTo>
                <a:cubicBezTo>
                  <a:pt x="1555" y="4300"/>
                  <a:pt x="1544" y="4334"/>
                  <a:pt x="1566" y="4363"/>
                </a:cubicBezTo>
                <a:cubicBezTo>
                  <a:pt x="1583" y="4346"/>
                  <a:pt x="1595" y="4323"/>
                  <a:pt x="1612" y="4306"/>
                </a:cubicBezTo>
                <a:lnTo>
                  <a:pt x="1612" y="4306"/>
                </a:lnTo>
                <a:cubicBezTo>
                  <a:pt x="1601" y="4340"/>
                  <a:pt x="1583" y="4374"/>
                  <a:pt x="1561" y="4402"/>
                </a:cubicBezTo>
                <a:cubicBezTo>
                  <a:pt x="1555" y="4397"/>
                  <a:pt x="1538" y="4374"/>
                  <a:pt x="1532" y="4368"/>
                </a:cubicBezTo>
                <a:cubicBezTo>
                  <a:pt x="1527" y="4385"/>
                  <a:pt x="1521" y="4408"/>
                  <a:pt x="1510" y="4425"/>
                </a:cubicBezTo>
                <a:cubicBezTo>
                  <a:pt x="1498" y="4408"/>
                  <a:pt x="1481" y="4397"/>
                  <a:pt x="1464" y="4380"/>
                </a:cubicBezTo>
                <a:cubicBezTo>
                  <a:pt x="1476" y="4357"/>
                  <a:pt x="1487" y="4340"/>
                  <a:pt x="1498" y="4317"/>
                </a:cubicBezTo>
                <a:cubicBezTo>
                  <a:pt x="1504" y="4317"/>
                  <a:pt x="1515" y="4312"/>
                  <a:pt x="1521" y="4312"/>
                </a:cubicBezTo>
                <a:cubicBezTo>
                  <a:pt x="1555" y="4260"/>
                  <a:pt x="1578" y="4209"/>
                  <a:pt x="1595" y="4158"/>
                </a:cubicBezTo>
                <a:cubicBezTo>
                  <a:pt x="1606" y="4153"/>
                  <a:pt x="1635" y="4141"/>
                  <a:pt x="1646" y="4136"/>
                </a:cubicBezTo>
                <a:cubicBezTo>
                  <a:pt x="1640" y="4130"/>
                  <a:pt x="1623" y="4107"/>
                  <a:pt x="1618" y="4102"/>
                </a:cubicBezTo>
                <a:cubicBezTo>
                  <a:pt x="1527" y="4153"/>
                  <a:pt x="1493" y="4249"/>
                  <a:pt x="1430" y="4323"/>
                </a:cubicBezTo>
                <a:lnTo>
                  <a:pt x="1413" y="4300"/>
                </a:lnTo>
                <a:lnTo>
                  <a:pt x="1413" y="4300"/>
                </a:lnTo>
                <a:cubicBezTo>
                  <a:pt x="1419" y="4312"/>
                  <a:pt x="1425" y="4329"/>
                  <a:pt x="1430" y="4334"/>
                </a:cubicBezTo>
                <a:cubicBezTo>
                  <a:pt x="1396" y="4374"/>
                  <a:pt x="1368" y="4414"/>
                  <a:pt x="1357" y="4465"/>
                </a:cubicBezTo>
                <a:cubicBezTo>
                  <a:pt x="1322" y="4487"/>
                  <a:pt x="1300" y="4516"/>
                  <a:pt x="1317" y="4555"/>
                </a:cubicBezTo>
                <a:cubicBezTo>
                  <a:pt x="1311" y="4550"/>
                  <a:pt x="1288" y="4544"/>
                  <a:pt x="1283" y="4544"/>
                </a:cubicBezTo>
                <a:cubicBezTo>
                  <a:pt x="1288" y="4550"/>
                  <a:pt x="1305" y="4567"/>
                  <a:pt x="1317" y="4578"/>
                </a:cubicBezTo>
                <a:cubicBezTo>
                  <a:pt x="1305" y="4584"/>
                  <a:pt x="1277" y="4601"/>
                  <a:pt x="1260" y="4607"/>
                </a:cubicBezTo>
                <a:cubicBezTo>
                  <a:pt x="1266" y="4612"/>
                  <a:pt x="1271" y="4618"/>
                  <a:pt x="1271" y="4624"/>
                </a:cubicBezTo>
                <a:cubicBezTo>
                  <a:pt x="1317" y="4590"/>
                  <a:pt x="1374" y="4544"/>
                  <a:pt x="1362" y="4482"/>
                </a:cubicBezTo>
                <a:cubicBezTo>
                  <a:pt x="1374" y="4476"/>
                  <a:pt x="1402" y="4465"/>
                  <a:pt x="1413" y="4459"/>
                </a:cubicBezTo>
                <a:cubicBezTo>
                  <a:pt x="1430" y="4436"/>
                  <a:pt x="1442" y="4408"/>
                  <a:pt x="1459" y="4380"/>
                </a:cubicBezTo>
                <a:cubicBezTo>
                  <a:pt x="1470" y="4397"/>
                  <a:pt x="1493" y="4425"/>
                  <a:pt x="1504" y="4442"/>
                </a:cubicBezTo>
                <a:cubicBezTo>
                  <a:pt x="1493" y="4448"/>
                  <a:pt x="1470" y="4459"/>
                  <a:pt x="1459" y="4465"/>
                </a:cubicBezTo>
                <a:cubicBezTo>
                  <a:pt x="1470" y="4476"/>
                  <a:pt x="1481" y="4487"/>
                  <a:pt x="1493" y="4499"/>
                </a:cubicBezTo>
                <a:cubicBezTo>
                  <a:pt x="1493" y="4504"/>
                  <a:pt x="1487" y="4521"/>
                  <a:pt x="1487" y="4533"/>
                </a:cubicBezTo>
                <a:cubicBezTo>
                  <a:pt x="1476" y="4521"/>
                  <a:pt x="1453" y="4499"/>
                  <a:pt x="1442" y="4493"/>
                </a:cubicBezTo>
                <a:lnTo>
                  <a:pt x="1442" y="4493"/>
                </a:lnTo>
                <a:cubicBezTo>
                  <a:pt x="1442" y="4510"/>
                  <a:pt x="1453" y="4533"/>
                  <a:pt x="1459" y="4555"/>
                </a:cubicBezTo>
                <a:cubicBezTo>
                  <a:pt x="1447" y="4567"/>
                  <a:pt x="1442" y="4584"/>
                  <a:pt x="1436" y="4595"/>
                </a:cubicBezTo>
                <a:cubicBezTo>
                  <a:pt x="1436" y="4578"/>
                  <a:pt x="1447" y="4555"/>
                  <a:pt x="1436" y="4538"/>
                </a:cubicBezTo>
                <a:cubicBezTo>
                  <a:pt x="1379" y="4550"/>
                  <a:pt x="1430" y="4618"/>
                  <a:pt x="1413" y="4652"/>
                </a:cubicBezTo>
                <a:cubicBezTo>
                  <a:pt x="1396" y="4669"/>
                  <a:pt x="1362" y="4697"/>
                  <a:pt x="1345" y="4714"/>
                </a:cubicBezTo>
                <a:cubicBezTo>
                  <a:pt x="1345" y="4697"/>
                  <a:pt x="1340" y="4669"/>
                  <a:pt x="1340" y="4658"/>
                </a:cubicBezTo>
                <a:cubicBezTo>
                  <a:pt x="1334" y="4692"/>
                  <a:pt x="1322" y="4720"/>
                  <a:pt x="1294" y="4748"/>
                </a:cubicBezTo>
                <a:cubicBezTo>
                  <a:pt x="1311" y="4737"/>
                  <a:pt x="1334" y="4726"/>
                  <a:pt x="1351" y="4714"/>
                </a:cubicBezTo>
                <a:lnTo>
                  <a:pt x="1351" y="4714"/>
                </a:lnTo>
                <a:cubicBezTo>
                  <a:pt x="1356" y="4763"/>
                  <a:pt x="1328" y="4778"/>
                  <a:pt x="1295" y="4778"/>
                </a:cubicBezTo>
                <a:cubicBezTo>
                  <a:pt x="1289" y="4778"/>
                  <a:pt x="1283" y="4778"/>
                  <a:pt x="1277" y="4777"/>
                </a:cubicBezTo>
                <a:lnTo>
                  <a:pt x="1277" y="4777"/>
                </a:lnTo>
                <a:cubicBezTo>
                  <a:pt x="1283" y="4788"/>
                  <a:pt x="1288" y="4811"/>
                  <a:pt x="1294" y="4822"/>
                </a:cubicBezTo>
                <a:cubicBezTo>
                  <a:pt x="1271" y="4885"/>
                  <a:pt x="1237" y="4941"/>
                  <a:pt x="1209" y="5004"/>
                </a:cubicBezTo>
                <a:cubicBezTo>
                  <a:pt x="1203" y="4975"/>
                  <a:pt x="1198" y="4953"/>
                  <a:pt x="1186" y="4924"/>
                </a:cubicBezTo>
                <a:lnTo>
                  <a:pt x="1186" y="4924"/>
                </a:lnTo>
                <a:cubicBezTo>
                  <a:pt x="1175" y="4958"/>
                  <a:pt x="1186" y="4992"/>
                  <a:pt x="1209" y="5021"/>
                </a:cubicBezTo>
                <a:lnTo>
                  <a:pt x="1186" y="5021"/>
                </a:lnTo>
                <a:cubicBezTo>
                  <a:pt x="1186" y="5015"/>
                  <a:pt x="1186" y="5009"/>
                  <a:pt x="1181" y="4998"/>
                </a:cubicBezTo>
                <a:cubicBezTo>
                  <a:pt x="1176" y="4997"/>
                  <a:pt x="1172" y="4997"/>
                  <a:pt x="1168" y="4997"/>
                </a:cubicBezTo>
                <a:cubicBezTo>
                  <a:pt x="1151" y="4997"/>
                  <a:pt x="1148" y="5008"/>
                  <a:pt x="1152" y="5026"/>
                </a:cubicBezTo>
                <a:lnTo>
                  <a:pt x="1141" y="5026"/>
                </a:lnTo>
                <a:cubicBezTo>
                  <a:pt x="1147" y="5026"/>
                  <a:pt x="1152" y="5026"/>
                  <a:pt x="1152" y="5032"/>
                </a:cubicBezTo>
                <a:lnTo>
                  <a:pt x="1158" y="5032"/>
                </a:lnTo>
                <a:lnTo>
                  <a:pt x="1192" y="5049"/>
                </a:lnTo>
                <a:cubicBezTo>
                  <a:pt x="1175" y="5072"/>
                  <a:pt x="1164" y="5094"/>
                  <a:pt x="1158" y="5117"/>
                </a:cubicBezTo>
                <a:cubicBezTo>
                  <a:pt x="1152" y="5117"/>
                  <a:pt x="1152" y="5112"/>
                  <a:pt x="1147" y="5112"/>
                </a:cubicBezTo>
                <a:cubicBezTo>
                  <a:pt x="1152" y="5117"/>
                  <a:pt x="1152" y="5117"/>
                  <a:pt x="1152" y="5117"/>
                </a:cubicBezTo>
                <a:cubicBezTo>
                  <a:pt x="1147" y="5134"/>
                  <a:pt x="1141" y="5151"/>
                  <a:pt x="1135" y="5168"/>
                </a:cubicBezTo>
                <a:cubicBezTo>
                  <a:pt x="1130" y="5163"/>
                  <a:pt x="1118" y="5146"/>
                  <a:pt x="1113" y="5134"/>
                </a:cubicBezTo>
                <a:cubicBezTo>
                  <a:pt x="1101" y="5146"/>
                  <a:pt x="1090" y="5163"/>
                  <a:pt x="1084" y="5174"/>
                </a:cubicBezTo>
                <a:cubicBezTo>
                  <a:pt x="1088" y="5173"/>
                  <a:pt x="1092" y="5173"/>
                  <a:pt x="1096" y="5173"/>
                </a:cubicBezTo>
                <a:cubicBezTo>
                  <a:pt x="1125" y="5173"/>
                  <a:pt x="1129" y="5193"/>
                  <a:pt x="1124" y="5214"/>
                </a:cubicBezTo>
                <a:cubicBezTo>
                  <a:pt x="1118" y="5219"/>
                  <a:pt x="1113" y="5219"/>
                  <a:pt x="1107" y="5219"/>
                </a:cubicBezTo>
                <a:cubicBezTo>
                  <a:pt x="1107" y="5225"/>
                  <a:pt x="1113" y="5236"/>
                  <a:pt x="1118" y="5242"/>
                </a:cubicBezTo>
                <a:cubicBezTo>
                  <a:pt x="1113" y="5248"/>
                  <a:pt x="1107" y="5253"/>
                  <a:pt x="1107" y="5259"/>
                </a:cubicBezTo>
                <a:cubicBezTo>
                  <a:pt x="1101" y="5270"/>
                  <a:pt x="1096" y="5282"/>
                  <a:pt x="1096" y="5293"/>
                </a:cubicBezTo>
                <a:lnTo>
                  <a:pt x="1061" y="5293"/>
                </a:lnTo>
                <a:cubicBezTo>
                  <a:pt x="1022" y="5378"/>
                  <a:pt x="965" y="5458"/>
                  <a:pt x="942" y="5554"/>
                </a:cubicBezTo>
                <a:cubicBezTo>
                  <a:pt x="920" y="5571"/>
                  <a:pt x="891" y="5594"/>
                  <a:pt x="863" y="5605"/>
                </a:cubicBezTo>
                <a:cubicBezTo>
                  <a:pt x="863" y="5543"/>
                  <a:pt x="903" y="5497"/>
                  <a:pt x="942" y="5458"/>
                </a:cubicBezTo>
                <a:cubicBezTo>
                  <a:pt x="942" y="5446"/>
                  <a:pt x="942" y="5429"/>
                  <a:pt x="937" y="5424"/>
                </a:cubicBezTo>
                <a:cubicBezTo>
                  <a:pt x="1010" y="5367"/>
                  <a:pt x="1010" y="5276"/>
                  <a:pt x="1073" y="5219"/>
                </a:cubicBezTo>
                <a:cubicBezTo>
                  <a:pt x="1079" y="5185"/>
                  <a:pt x="1084" y="5151"/>
                  <a:pt x="1079" y="5117"/>
                </a:cubicBezTo>
                <a:lnTo>
                  <a:pt x="1079" y="5117"/>
                </a:lnTo>
                <a:cubicBezTo>
                  <a:pt x="1073" y="5140"/>
                  <a:pt x="1067" y="5163"/>
                  <a:pt x="1061" y="5185"/>
                </a:cubicBezTo>
                <a:cubicBezTo>
                  <a:pt x="942" y="5299"/>
                  <a:pt x="903" y="5475"/>
                  <a:pt x="801" y="5611"/>
                </a:cubicBezTo>
                <a:cubicBezTo>
                  <a:pt x="819" y="5608"/>
                  <a:pt x="838" y="5607"/>
                  <a:pt x="857" y="5607"/>
                </a:cubicBezTo>
                <a:cubicBezTo>
                  <a:pt x="883" y="5607"/>
                  <a:pt x="908" y="5610"/>
                  <a:pt x="931" y="5616"/>
                </a:cubicBezTo>
                <a:lnTo>
                  <a:pt x="908" y="5690"/>
                </a:lnTo>
                <a:lnTo>
                  <a:pt x="857" y="5690"/>
                </a:lnTo>
                <a:cubicBezTo>
                  <a:pt x="857" y="5696"/>
                  <a:pt x="857" y="5707"/>
                  <a:pt x="857" y="5713"/>
                </a:cubicBezTo>
                <a:cubicBezTo>
                  <a:pt x="869" y="5707"/>
                  <a:pt x="891" y="5702"/>
                  <a:pt x="903" y="5696"/>
                </a:cubicBezTo>
                <a:lnTo>
                  <a:pt x="903" y="5696"/>
                </a:lnTo>
                <a:cubicBezTo>
                  <a:pt x="886" y="5753"/>
                  <a:pt x="863" y="5815"/>
                  <a:pt x="818" y="5855"/>
                </a:cubicBezTo>
                <a:cubicBezTo>
                  <a:pt x="818" y="5860"/>
                  <a:pt x="823" y="5872"/>
                  <a:pt x="823" y="5883"/>
                </a:cubicBezTo>
                <a:cubicBezTo>
                  <a:pt x="806" y="5923"/>
                  <a:pt x="789" y="5963"/>
                  <a:pt x="772" y="6008"/>
                </a:cubicBezTo>
                <a:cubicBezTo>
                  <a:pt x="763" y="6004"/>
                  <a:pt x="755" y="6001"/>
                  <a:pt x="746" y="6001"/>
                </a:cubicBezTo>
                <a:cubicBezTo>
                  <a:pt x="734" y="6001"/>
                  <a:pt x="722" y="6008"/>
                  <a:pt x="715" y="6025"/>
                </a:cubicBezTo>
                <a:lnTo>
                  <a:pt x="766" y="6025"/>
                </a:lnTo>
                <a:cubicBezTo>
                  <a:pt x="738" y="6087"/>
                  <a:pt x="715" y="6150"/>
                  <a:pt x="698" y="6212"/>
                </a:cubicBezTo>
                <a:lnTo>
                  <a:pt x="636" y="6201"/>
                </a:lnTo>
                <a:lnTo>
                  <a:pt x="636" y="6201"/>
                </a:lnTo>
                <a:cubicBezTo>
                  <a:pt x="636" y="6212"/>
                  <a:pt x="642" y="6241"/>
                  <a:pt x="647" y="6252"/>
                </a:cubicBezTo>
                <a:cubicBezTo>
                  <a:pt x="653" y="6246"/>
                  <a:pt x="676" y="6241"/>
                  <a:pt x="681" y="6235"/>
                </a:cubicBezTo>
                <a:lnTo>
                  <a:pt x="681" y="6235"/>
                </a:lnTo>
                <a:cubicBezTo>
                  <a:pt x="676" y="6263"/>
                  <a:pt x="670" y="6292"/>
                  <a:pt x="664" y="6320"/>
                </a:cubicBezTo>
                <a:cubicBezTo>
                  <a:pt x="647" y="6320"/>
                  <a:pt x="625" y="6326"/>
                  <a:pt x="608" y="6326"/>
                </a:cubicBezTo>
                <a:cubicBezTo>
                  <a:pt x="596" y="6365"/>
                  <a:pt x="579" y="6411"/>
                  <a:pt x="579" y="6451"/>
                </a:cubicBezTo>
                <a:cubicBezTo>
                  <a:pt x="596" y="6416"/>
                  <a:pt x="608" y="6377"/>
                  <a:pt x="636" y="6348"/>
                </a:cubicBezTo>
                <a:lnTo>
                  <a:pt x="636" y="6348"/>
                </a:lnTo>
                <a:cubicBezTo>
                  <a:pt x="636" y="6405"/>
                  <a:pt x="608" y="6451"/>
                  <a:pt x="585" y="6502"/>
                </a:cubicBezTo>
                <a:cubicBezTo>
                  <a:pt x="579" y="6502"/>
                  <a:pt x="562" y="6496"/>
                  <a:pt x="557" y="6496"/>
                </a:cubicBezTo>
                <a:cubicBezTo>
                  <a:pt x="545" y="6519"/>
                  <a:pt x="540" y="6547"/>
                  <a:pt x="534" y="6570"/>
                </a:cubicBezTo>
                <a:cubicBezTo>
                  <a:pt x="551" y="6547"/>
                  <a:pt x="568" y="6524"/>
                  <a:pt x="585" y="6507"/>
                </a:cubicBezTo>
                <a:lnTo>
                  <a:pt x="585" y="6507"/>
                </a:lnTo>
                <a:cubicBezTo>
                  <a:pt x="562" y="6609"/>
                  <a:pt x="528" y="6712"/>
                  <a:pt x="500" y="6814"/>
                </a:cubicBezTo>
                <a:cubicBezTo>
                  <a:pt x="500" y="6802"/>
                  <a:pt x="488" y="6780"/>
                  <a:pt x="483" y="6768"/>
                </a:cubicBezTo>
                <a:cubicBezTo>
                  <a:pt x="471" y="6780"/>
                  <a:pt x="460" y="6797"/>
                  <a:pt x="449" y="6808"/>
                </a:cubicBezTo>
                <a:cubicBezTo>
                  <a:pt x="449" y="6865"/>
                  <a:pt x="483" y="6916"/>
                  <a:pt x="460" y="6967"/>
                </a:cubicBezTo>
                <a:cubicBezTo>
                  <a:pt x="454" y="6938"/>
                  <a:pt x="443" y="6910"/>
                  <a:pt x="437" y="6882"/>
                </a:cubicBezTo>
                <a:cubicBezTo>
                  <a:pt x="420" y="6961"/>
                  <a:pt x="381" y="7046"/>
                  <a:pt x="403" y="7126"/>
                </a:cubicBezTo>
                <a:lnTo>
                  <a:pt x="381" y="7126"/>
                </a:lnTo>
                <a:cubicBezTo>
                  <a:pt x="381" y="7131"/>
                  <a:pt x="386" y="7143"/>
                  <a:pt x="386" y="7154"/>
                </a:cubicBezTo>
                <a:lnTo>
                  <a:pt x="358" y="7160"/>
                </a:lnTo>
                <a:lnTo>
                  <a:pt x="364" y="7171"/>
                </a:lnTo>
                <a:cubicBezTo>
                  <a:pt x="375" y="7165"/>
                  <a:pt x="398" y="7154"/>
                  <a:pt x="409" y="7148"/>
                </a:cubicBezTo>
                <a:lnTo>
                  <a:pt x="409" y="7148"/>
                </a:lnTo>
                <a:cubicBezTo>
                  <a:pt x="403" y="7165"/>
                  <a:pt x="392" y="7194"/>
                  <a:pt x="386" y="7205"/>
                </a:cubicBezTo>
                <a:cubicBezTo>
                  <a:pt x="381" y="7205"/>
                  <a:pt x="358" y="7199"/>
                  <a:pt x="352" y="7199"/>
                </a:cubicBezTo>
                <a:cubicBezTo>
                  <a:pt x="352" y="7211"/>
                  <a:pt x="358" y="7228"/>
                  <a:pt x="364" y="7239"/>
                </a:cubicBezTo>
                <a:cubicBezTo>
                  <a:pt x="369" y="7234"/>
                  <a:pt x="381" y="7228"/>
                  <a:pt x="386" y="7228"/>
                </a:cubicBezTo>
                <a:cubicBezTo>
                  <a:pt x="392" y="7290"/>
                  <a:pt x="364" y="7358"/>
                  <a:pt x="352" y="7421"/>
                </a:cubicBezTo>
                <a:cubicBezTo>
                  <a:pt x="347" y="7415"/>
                  <a:pt x="324" y="7409"/>
                  <a:pt x="313" y="7404"/>
                </a:cubicBezTo>
                <a:lnTo>
                  <a:pt x="313" y="7404"/>
                </a:lnTo>
                <a:cubicBezTo>
                  <a:pt x="330" y="7415"/>
                  <a:pt x="341" y="7421"/>
                  <a:pt x="358" y="7426"/>
                </a:cubicBezTo>
                <a:cubicBezTo>
                  <a:pt x="347" y="7466"/>
                  <a:pt x="341" y="7500"/>
                  <a:pt x="335" y="7540"/>
                </a:cubicBezTo>
                <a:cubicBezTo>
                  <a:pt x="330" y="7506"/>
                  <a:pt x="324" y="7477"/>
                  <a:pt x="307" y="7449"/>
                </a:cubicBezTo>
                <a:cubicBezTo>
                  <a:pt x="307" y="7477"/>
                  <a:pt x="296" y="7500"/>
                  <a:pt x="267" y="7512"/>
                </a:cubicBezTo>
                <a:cubicBezTo>
                  <a:pt x="279" y="7512"/>
                  <a:pt x="290" y="7517"/>
                  <a:pt x="296" y="7523"/>
                </a:cubicBezTo>
                <a:cubicBezTo>
                  <a:pt x="261" y="7608"/>
                  <a:pt x="256" y="7704"/>
                  <a:pt x="233" y="7801"/>
                </a:cubicBezTo>
                <a:cubicBezTo>
                  <a:pt x="250" y="7795"/>
                  <a:pt x="273" y="7790"/>
                  <a:pt x="284" y="7790"/>
                </a:cubicBezTo>
                <a:cubicBezTo>
                  <a:pt x="279" y="7875"/>
                  <a:pt x="267" y="7960"/>
                  <a:pt x="250" y="8045"/>
                </a:cubicBezTo>
                <a:cubicBezTo>
                  <a:pt x="233" y="7999"/>
                  <a:pt x="239" y="7948"/>
                  <a:pt x="250" y="7903"/>
                </a:cubicBezTo>
                <a:lnTo>
                  <a:pt x="250" y="7903"/>
                </a:lnTo>
                <a:cubicBezTo>
                  <a:pt x="171" y="7920"/>
                  <a:pt x="227" y="8243"/>
                  <a:pt x="159" y="8323"/>
                </a:cubicBezTo>
                <a:cubicBezTo>
                  <a:pt x="137" y="8312"/>
                  <a:pt x="114" y="8300"/>
                  <a:pt x="97" y="8289"/>
                </a:cubicBezTo>
                <a:cubicBezTo>
                  <a:pt x="103" y="8289"/>
                  <a:pt x="120" y="8283"/>
                  <a:pt x="125" y="8283"/>
                </a:cubicBezTo>
                <a:cubicBezTo>
                  <a:pt x="131" y="8255"/>
                  <a:pt x="142" y="8238"/>
                  <a:pt x="171" y="8232"/>
                </a:cubicBezTo>
                <a:cubicBezTo>
                  <a:pt x="159" y="8209"/>
                  <a:pt x="148" y="8192"/>
                  <a:pt x="142" y="8170"/>
                </a:cubicBezTo>
                <a:lnTo>
                  <a:pt x="142" y="8170"/>
                </a:lnTo>
                <a:lnTo>
                  <a:pt x="182" y="8175"/>
                </a:lnTo>
                <a:cubicBezTo>
                  <a:pt x="176" y="8170"/>
                  <a:pt x="154" y="8158"/>
                  <a:pt x="148" y="8153"/>
                </a:cubicBezTo>
                <a:cubicBezTo>
                  <a:pt x="159" y="8068"/>
                  <a:pt x="171" y="7971"/>
                  <a:pt x="108" y="7903"/>
                </a:cubicBezTo>
                <a:cubicBezTo>
                  <a:pt x="108" y="8016"/>
                  <a:pt x="86" y="8130"/>
                  <a:pt x="80" y="8243"/>
                </a:cubicBezTo>
                <a:cubicBezTo>
                  <a:pt x="74" y="8243"/>
                  <a:pt x="63" y="8255"/>
                  <a:pt x="57" y="8260"/>
                </a:cubicBezTo>
                <a:cubicBezTo>
                  <a:pt x="86" y="8289"/>
                  <a:pt x="63" y="8329"/>
                  <a:pt x="46" y="8357"/>
                </a:cubicBezTo>
                <a:cubicBezTo>
                  <a:pt x="80" y="8419"/>
                  <a:pt x="46" y="8487"/>
                  <a:pt x="46" y="8556"/>
                </a:cubicBezTo>
                <a:lnTo>
                  <a:pt x="23" y="8561"/>
                </a:lnTo>
                <a:cubicBezTo>
                  <a:pt x="35" y="8561"/>
                  <a:pt x="46" y="8573"/>
                  <a:pt x="52" y="8573"/>
                </a:cubicBezTo>
                <a:cubicBezTo>
                  <a:pt x="52" y="8646"/>
                  <a:pt x="35" y="8720"/>
                  <a:pt x="52" y="8794"/>
                </a:cubicBezTo>
                <a:cubicBezTo>
                  <a:pt x="63" y="8822"/>
                  <a:pt x="40" y="8845"/>
                  <a:pt x="29" y="8868"/>
                </a:cubicBezTo>
                <a:cubicBezTo>
                  <a:pt x="40" y="8879"/>
                  <a:pt x="52" y="8890"/>
                  <a:pt x="63" y="8902"/>
                </a:cubicBezTo>
                <a:cubicBezTo>
                  <a:pt x="52" y="8907"/>
                  <a:pt x="35" y="8913"/>
                  <a:pt x="23" y="8913"/>
                </a:cubicBezTo>
                <a:cubicBezTo>
                  <a:pt x="52" y="9123"/>
                  <a:pt x="0" y="9321"/>
                  <a:pt x="6" y="9526"/>
                </a:cubicBezTo>
                <a:cubicBezTo>
                  <a:pt x="35" y="9560"/>
                  <a:pt x="6" y="9599"/>
                  <a:pt x="0" y="9639"/>
                </a:cubicBezTo>
                <a:cubicBezTo>
                  <a:pt x="12" y="9685"/>
                  <a:pt x="18" y="9736"/>
                  <a:pt x="18" y="9787"/>
                </a:cubicBezTo>
                <a:lnTo>
                  <a:pt x="35" y="9815"/>
                </a:lnTo>
                <a:cubicBezTo>
                  <a:pt x="23" y="9838"/>
                  <a:pt x="18" y="9860"/>
                  <a:pt x="12" y="9883"/>
                </a:cubicBezTo>
                <a:cubicBezTo>
                  <a:pt x="18" y="9906"/>
                  <a:pt x="23" y="9923"/>
                  <a:pt x="29" y="9946"/>
                </a:cubicBezTo>
                <a:cubicBezTo>
                  <a:pt x="23" y="9951"/>
                  <a:pt x="12" y="9963"/>
                  <a:pt x="6" y="9968"/>
                </a:cubicBezTo>
                <a:lnTo>
                  <a:pt x="29" y="9968"/>
                </a:lnTo>
                <a:cubicBezTo>
                  <a:pt x="23" y="10008"/>
                  <a:pt x="23" y="10042"/>
                  <a:pt x="29" y="10076"/>
                </a:cubicBezTo>
                <a:cubicBezTo>
                  <a:pt x="23" y="10082"/>
                  <a:pt x="12" y="10082"/>
                  <a:pt x="12" y="10087"/>
                </a:cubicBezTo>
                <a:cubicBezTo>
                  <a:pt x="18" y="10093"/>
                  <a:pt x="29" y="10104"/>
                  <a:pt x="35" y="10110"/>
                </a:cubicBezTo>
                <a:cubicBezTo>
                  <a:pt x="12" y="10178"/>
                  <a:pt x="63" y="10246"/>
                  <a:pt x="46" y="10314"/>
                </a:cubicBezTo>
                <a:cubicBezTo>
                  <a:pt x="97" y="10405"/>
                  <a:pt x="69" y="10519"/>
                  <a:pt x="97" y="10621"/>
                </a:cubicBezTo>
                <a:cubicBezTo>
                  <a:pt x="103" y="10626"/>
                  <a:pt x="120" y="10632"/>
                  <a:pt x="131" y="10638"/>
                </a:cubicBezTo>
                <a:cubicBezTo>
                  <a:pt x="125" y="10643"/>
                  <a:pt x="108" y="10660"/>
                  <a:pt x="103" y="10666"/>
                </a:cubicBezTo>
                <a:cubicBezTo>
                  <a:pt x="131" y="10791"/>
                  <a:pt x="108" y="10921"/>
                  <a:pt x="159" y="11035"/>
                </a:cubicBezTo>
                <a:lnTo>
                  <a:pt x="193" y="11035"/>
                </a:lnTo>
                <a:cubicBezTo>
                  <a:pt x="182" y="10973"/>
                  <a:pt x="171" y="10916"/>
                  <a:pt x="154" y="10859"/>
                </a:cubicBezTo>
                <a:cubicBezTo>
                  <a:pt x="159" y="10853"/>
                  <a:pt x="165" y="10842"/>
                  <a:pt x="171" y="10836"/>
                </a:cubicBezTo>
                <a:cubicBezTo>
                  <a:pt x="137" y="10751"/>
                  <a:pt x="148" y="10655"/>
                  <a:pt x="137" y="10564"/>
                </a:cubicBezTo>
                <a:cubicBezTo>
                  <a:pt x="131" y="10558"/>
                  <a:pt x="114" y="10553"/>
                  <a:pt x="108" y="10547"/>
                </a:cubicBezTo>
                <a:cubicBezTo>
                  <a:pt x="114" y="10524"/>
                  <a:pt x="120" y="10502"/>
                  <a:pt x="131" y="10479"/>
                </a:cubicBezTo>
                <a:lnTo>
                  <a:pt x="86" y="10439"/>
                </a:lnTo>
                <a:cubicBezTo>
                  <a:pt x="97" y="10439"/>
                  <a:pt x="114" y="10428"/>
                  <a:pt x="120" y="10428"/>
                </a:cubicBezTo>
                <a:cubicBezTo>
                  <a:pt x="114" y="10417"/>
                  <a:pt x="103" y="10394"/>
                  <a:pt x="97" y="10388"/>
                </a:cubicBezTo>
                <a:cubicBezTo>
                  <a:pt x="114" y="10377"/>
                  <a:pt x="131" y="10365"/>
                  <a:pt x="148" y="10354"/>
                </a:cubicBezTo>
                <a:lnTo>
                  <a:pt x="148" y="10354"/>
                </a:lnTo>
                <a:cubicBezTo>
                  <a:pt x="137" y="10360"/>
                  <a:pt x="120" y="10360"/>
                  <a:pt x="108" y="10360"/>
                </a:cubicBezTo>
                <a:cubicBezTo>
                  <a:pt x="103" y="10207"/>
                  <a:pt x="103" y="10053"/>
                  <a:pt x="86" y="9900"/>
                </a:cubicBezTo>
                <a:lnTo>
                  <a:pt x="86" y="9900"/>
                </a:lnTo>
                <a:lnTo>
                  <a:pt x="171" y="9923"/>
                </a:lnTo>
                <a:cubicBezTo>
                  <a:pt x="159" y="9923"/>
                  <a:pt x="137" y="9929"/>
                  <a:pt x="125" y="9929"/>
                </a:cubicBezTo>
                <a:cubicBezTo>
                  <a:pt x="125" y="10002"/>
                  <a:pt x="137" y="10076"/>
                  <a:pt x="148" y="10150"/>
                </a:cubicBezTo>
                <a:lnTo>
                  <a:pt x="182" y="10133"/>
                </a:lnTo>
                <a:cubicBezTo>
                  <a:pt x="205" y="10235"/>
                  <a:pt x="216" y="10337"/>
                  <a:pt x="216" y="10439"/>
                </a:cubicBezTo>
                <a:cubicBezTo>
                  <a:pt x="188" y="10422"/>
                  <a:pt x="176" y="10394"/>
                  <a:pt x="176" y="10360"/>
                </a:cubicBezTo>
                <a:lnTo>
                  <a:pt x="171" y="10360"/>
                </a:lnTo>
                <a:lnTo>
                  <a:pt x="171" y="10428"/>
                </a:lnTo>
                <a:cubicBezTo>
                  <a:pt x="193" y="10439"/>
                  <a:pt x="210" y="10445"/>
                  <a:pt x="233" y="10451"/>
                </a:cubicBezTo>
                <a:cubicBezTo>
                  <a:pt x="227" y="10479"/>
                  <a:pt x="193" y="10468"/>
                  <a:pt x="176" y="10473"/>
                </a:cubicBezTo>
                <a:cubicBezTo>
                  <a:pt x="188" y="10519"/>
                  <a:pt x="193" y="10570"/>
                  <a:pt x="205" y="10615"/>
                </a:cubicBezTo>
                <a:cubicBezTo>
                  <a:pt x="210" y="10587"/>
                  <a:pt x="222" y="10564"/>
                  <a:pt x="227" y="10541"/>
                </a:cubicBezTo>
                <a:lnTo>
                  <a:pt x="227" y="10541"/>
                </a:lnTo>
                <a:cubicBezTo>
                  <a:pt x="227" y="10598"/>
                  <a:pt x="284" y="10678"/>
                  <a:pt x="222" y="10717"/>
                </a:cubicBezTo>
                <a:cubicBezTo>
                  <a:pt x="227" y="10751"/>
                  <a:pt x="233" y="10785"/>
                  <a:pt x="239" y="10819"/>
                </a:cubicBezTo>
                <a:cubicBezTo>
                  <a:pt x="239" y="10797"/>
                  <a:pt x="239" y="10780"/>
                  <a:pt x="239" y="10757"/>
                </a:cubicBezTo>
                <a:lnTo>
                  <a:pt x="256" y="10757"/>
                </a:lnTo>
                <a:cubicBezTo>
                  <a:pt x="261" y="10785"/>
                  <a:pt x="267" y="10819"/>
                  <a:pt x="273" y="10848"/>
                </a:cubicBezTo>
                <a:cubicBezTo>
                  <a:pt x="261" y="10848"/>
                  <a:pt x="244" y="10853"/>
                  <a:pt x="239" y="10853"/>
                </a:cubicBezTo>
                <a:cubicBezTo>
                  <a:pt x="279" y="10853"/>
                  <a:pt x="279" y="10882"/>
                  <a:pt x="273" y="10910"/>
                </a:cubicBezTo>
                <a:cubicBezTo>
                  <a:pt x="261" y="10910"/>
                  <a:pt x="244" y="10904"/>
                  <a:pt x="233" y="10904"/>
                </a:cubicBezTo>
                <a:cubicBezTo>
                  <a:pt x="261" y="10995"/>
                  <a:pt x="273" y="11086"/>
                  <a:pt x="290" y="11182"/>
                </a:cubicBezTo>
                <a:cubicBezTo>
                  <a:pt x="290" y="11165"/>
                  <a:pt x="290" y="11143"/>
                  <a:pt x="290" y="11131"/>
                </a:cubicBezTo>
                <a:lnTo>
                  <a:pt x="318" y="11120"/>
                </a:lnTo>
                <a:cubicBezTo>
                  <a:pt x="324" y="11154"/>
                  <a:pt x="330" y="11188"/>
                  <a:pt x="335" y="11222"/>
                </a:cubicBezTo>
                <a:cubicBezTo>
                  <a:pt x="330" y="11217"/>
                  <a:pt x="307" y="11217"/>
                  <a:pt x="301" y="11217"/>
                </a:cubicBezTo>
                <a:cubicBezTo>
                  <a:pt x="313" y="11330"/>
                  <a:pt x="330" y="11443"/>
                  <a:pt x="369" y="11551"/>
                </a:cubicBezTo>
                <a:cubicBezTo>
                  <a:pt x="369" y="11489"/>
                  <a:pt x="347" y="11432"/>
                  <a:pt x="352" y="11370"/>
                </a:cubicBezTo>
                <a:lnTo>
                  <a:pt x="352" y="11370"/>
                </a:lnTo>
                <a:cubicBezTo>
                  <a:pt x="392" y="11455"/>
                  <a:pt x="403" y="11546"/>
                  <a:pt x="415" y="11642"/>
                </a:cubicBezTo>
                <a:cubicBezTo>
                  <a:pt x="409" y="11648"/>
                  <a:pt x="403" y="11653"/>
                  <a:pt x="403" y="11659"/>
                </a:cubicBezTo>
                <a:cubicBezTo>
                  <a:pt x="386" y="11687"/>
                  <a:pt x="398" y="11721"/>
                  <a:pt x="409" y="11750"/>
                </a:cubicBezTo>
                <a:cubicBezTo>
                  <a:pt x="432" y="11727"/>
                  <a:pt x="426" y="11699"/>
                  <a:pt x="426" y="11665"/>
                </a:cubicBezTo>
                <a:lnTo>
                  <a:pt x="426" y="11665"/>
                </a:lnTo>
                <a:cubicBezTo>
                  <a:pt x="449" y="11704"/>
                  <a:pt x="454" y="11744"/>
                  <a:pt x="466" y="11784"/>
                </a:cubicBezTo>
                <a:lnTo>
                  <a:pt x="420" y="11784"/>
                </a:lnTo>
                <a:cubicBezTo>
                  <a:pt x="432" y="11818"/>
                  <a:pt x="437" y="11846"/>
                  <a:pt x="449" y="11880"/>
                </a:cubicBezTo>
                <a:cubicBezTo>
                  <a:pt x="454" y="11858"/>
                  <a:pt x="460" y="11835"/>
                  <a:pt x="471" y="11818"/>
                </a:cubicBezTo>
                <a:cubicBezTo>
                  <a:pt x="483" y="11869"/>
                  <a:pt x="488" y="11920"/>
                  <a:pt x="500" y="11971"/>
                </a:cubicBezTo>
                <a:cubicBezTo>
                  <a:pt x="483" y="11977"/>
                  <a:pt x="460" y="11988"/>
                  <a:pt x="443" y="11999"/>
                </a:cubicBezTo>
                <a:cubicBezTo>
                  <a:pt x="528" y="12045"/>
                  <a:pt x="505" y="12175"/>
                  <a:pt x="568" y="12243"/>
                </a:cubicBezTo>
                <a:cubicBezTo>
                  <a:pt x="562" y="12232"/>
                  <a:pt x="557" y="12204"/>
                  <a:pt x="551" y="12192"/>
                </a:cubicBezTo>
                <a:cubicBezTo>
                  <a:pt x="562" y="12192"/>
                  <a:pt x="574" y="12187"/>
                  <a:pt x="579" y="12181"/>
                </a:cubicBezTo>
                <a:cubicBezTo>
                  <a:pt x="579" y="12198"/>
                  <a:pt x="585" y="12226"/>
                  <a:pt x="585" y="12238"/>
                </a:cubicBezTo>
                <a:cubicBezTo>
                  <a:pt x="596" y="12249"/>
                  <a:pt x="602" y="12260"/>
                  <a:pt x="613" y="12272"/>
                </a:cubicBezTo>
                <a:cubicBezTo>
                  <a:pt x="602" y="12272"/>
                  <a:pt x="574" y="12278"/>
                  <a:pt x="557" y="12278"/>
                </a:cubicBezTo>
                <a:cubicBezTo>
                  <a:pt x="568" y="12312"/>
                  <a:pt x="574" y="12351"/>
                  <a:pt x="608" y="12368"/>
                </a:cubicBezTo>
                <a:cubicBezTo>
                  <a:pt x="619" y="12408"/>
                  <a:pt x="625" y="12448"/>
                  <a:pt x="625" y="12493"/>
                </a:cubicBezTo>
                <a:cubicBezTo>
                  <a:pt x="636" y="12499"/>
                  <a:pt x="647" y="12510"/>
                  <a:pt x="653" y="12521"/>
                </a:cubicBezTo>
                <a:cubicBezTo>
                  <a:pt x="659" y="12567"/>
                  <a:pt x="670" y="12612"/>
                  <a:pt x="693" y="12658"/>
                </a:cubicBezTo>
                <a:cubicBezTo>
                  <a:pt x="681" y="12652"/>
                  <a:pt x="659" y="12635"/>
                  <a:pt x="647" y="12629"/>
                </a:cubicBezTo>
                <a:lnTo>
                  <a:pt x="647" y="12629"/>
                </a:lnTo>
                <a:cubicBezTo>
                  <a:pt x="687" y="12663"/>
                  <a:pt x="704" y="12720"/>
                  <a:pt x="744" y="12748"/>
                </a:cubicBezTo>
                <a:cubicBezTo>
                  <a:pt x="732" y="12703"/>
                  <a:pt x="721" y="12663"/>
                  <a:pt x="715" y="12618"/>
                </a:cubicBezTo>
                <a:lnTo>
                  <a:pt x="715" y="12618"/>
                </a:lnTo>
                <a:cubicBezTo>
                  <a:pt x="783" y="12748"/>
                  <a:pt x="835" y="12890"/>
                  <a:pt x="874" y="13038"/>
                </a:cubicBezTo>
                <a:cubicBezTo>
                  <a:pt x="863" y="13009"/>
                  <a:pt x="852" y="12987"/>
                  <a:pt x="835" y="12964"/>
                </a:cubicBezTo>
                <a:cubicBezTo>
                  <a:pt x="818" y="12987"/>
                  <a:pt x="823" y="13015"/>
                  <a:pt x="823" y="13043"/>
                </a:cubicBezTo>
                <a:cubicBezTo>
                  <a:pt x="846" y="13066"/>
                  <a:pt x="863" y="13089"/>
                  <a:pt x="880" y="13112"/>
                </a:cubicBezTo>
                <a:cubicBezTo>
                  <a:pt x="874" y="13117"/>
                  <a:pt x="863" y="13129"/>
                  <a:pt x="857" y="13134"/>
                </a:cubicBezTo>
                <a:cubicBezTo>
                  <a:pt x="890" y="13140"/>
                  <a:pt x="956" y="13248"/>
                  <a:pt x="901" y="13248"/>
                </a:cubicBezTo>
                <a:cubicBezTo>
                  <a:pt x="900" y="13248"/>
                  <a:pt x="898" y="13248"/>
                  <a:pt x="897" y="13248"/>
                </a:cubicBezTo>
                <a:cubicBezTo>
                  <a:pt x="812" y="13134"/>
                  <a:pt x="789" y="12981"/>
                  <a:pt x="698" y="12873"/>
                </a:cubicBezTo>
                <a:cubicBezTo>
                  <a:pt x="704" y="12868"/>
                  <a:pt x="710" y="12856"/>
                  <a:pt x="710" y="12851"/>
                </a:cubicBezTo>
                <a:cubicBezTo>
                  <a:pt x="670" y="12771"/>
                  <a:pt x="653" y="12686"/>
                  <a:pt x="625" y="12607"/>
                </a:cubicBezTo>
                <a:cubicBezTo>
                  <a:pt x="608" y="12612"/>
                  <a:pt x="574" y="12618"/>
                  <a:pt x="557" y="12618"/>
                </a:cubicBezTo>
                <a:cubicBezTo>
                  <a:pt x="568" y="12663"/>
                  <a:pt x="591" y="12709"/>
                  <a:pt x="642" y="12720"/>
                </a:cubicBezTo>
                <a:cubicBezTo>
                  <a:pt x="647" y="12737"/>
                  <a:pt x="647" y="12760"/>
                  <a:pt x="647" y="12777"/>
                </a:cubicBezTo>
                <a:cubicBezTo>
                  <a:pt x="630" y="12817"/>
                  <a:pt x="676" y="12851"/>
                  <a:pt x="687" y="12890"/>
                </a:cubicBezTo>
                <a:lnTo>
                  <a:pt x="647" y="12896"/>
                </a:lnTo>
                <a:cubicBezTo>
                  <a:pt x="659" y="12896"/>
                  <a:pt x="676" y="12902"/>
                  <a:pt x="687" y="12902"/>
                </a:cubicBezTo>
                <a:cubicBezTo>
                  <a:pt x="681" y="12924"/>
                  <a:pt x="676" y="12958"/>
                  <a:pt x="670" y="12981"/>
                </a:cubicBezTo>
                <a:cubicBezTo>
                  <a:pt x="687" y="12987"/>
                  <a:pt x="704" y="12998"/>
                  <a:pt x="727" y="13004"/>
                </a:cubicBezTo>
                <a:cubicBezTo>
                  <a:pt x="715" y="13015"/>
                  <a:pt x="704" y="13038"/>
                  <a:pt x="698" y="13049"/>
                </a:cubicBezTo>
                <a:cubicBezTo>
                  <a:pt x="704" y="13043"/>
                  <a:pt x="721" y="13038"/>
                  <a:pt x="727" y="13032"/>
                </a:cubicBezTo>
                <a:cubicBezTo>
                  <a:pt x="732" y="13066"/>
                  <a:pt x="755" y="13100"/>
                  <a:pt x="732" y="13134"/>
                </a:cubicBezTo>
                <a:cubicBezTo>
                  <a:pt x="738" y="13129"/>
                  <a:pt x="749" y="13123"/>
                  <a:pt x="755" y="13117"/>
                </a:cubicBezTo>
                <a:cubicBezTo>
                  <a:pt x="789" y="13214"/>
                  <a:pt x="846" y="13299"/>
                  <a:pt x="886" y="13390"/>
                </a:cubicBezTo>
                <a:lnTo>
                  <a:pt x="852" y="13384"/>
                </a:lnTo>
                <a:lnTo>
                  <a:pt x="852" y="13384"/>
                </a:lnTo>
                <a:cubicBezTo>
                  <a:pt x="908" y="13401"/>
                  <a:pt x="959" y="13492"/>
                  <a:pt x="937" y="13548"/>
                </a:cubicBezTo>
                <a:cubicBezTo>
                  <a:pt x="931" y="13577"/>
                  <a:pt x="971" y="13577"/>
                  <a:pt x="982" y="13588"/>
                </a:cubicBezTo>
                <a:cubicBezTo>
                  <a:pt x="994" y="13614"/>
                  <a:pt x="1006" y="13636"/>
                  <a:pt x="1022" y="13656"/>
                </a:cubicBezTo>
                <a:lnTo>
                  <a:pt x="1022" y="13656"/>
                </a:lnTo>
                <a:cubicBezTo>
                  <a:pt x="1022" y="13599"/>
                  <a:pt x="1062" y="13571"/>
                  <a:pt x="1101" y="13537"/>
                </a:cubicBezTo>
                <a:cubicBezTo>
                  <a:pt x="1090" y="13497"/>
                  <a:pt x="1073" y="13452"/>
                  <a:pt x="1056" y="13412"/>
                </a:cubicBezTo>
                <a:lnTo>
                  <a:pt x="1056" y="13412"/>
                </a:lnTo>
                <a:cubicBezTo>
                  <a:pt x="1175" y="13611"/>
                  <a:pt x="1294" y="13821"/>
                  <a:pt x="1408" y="14031"/>
                </a:cubicBezTo>
                <a:cubicBezTo>
                  <a:pt x="1396" y="14025"/>
                  <a:pt x="1374" y="14025"/>
                  <a:pt x="1362" y="14019"/>
                </a:cubicBezTo>
                <a:lnTo>
                  <a:pt x="1362" y="14019"/>
                </a:lnTo>
                <a:cubicBezTo>
                  <a:pt x="1362" y="14025"/>
                  <a:pt x="1368" y="14036"/>
                  <a:pt x="1368" y="14036"/>
                </a:cubicBezTo>
                <a:cubicBezTo>
                  <a:pt x="1375" y="14036"/>
                  <a:pt x="1381" y="14035"/>
                  <a:pt x="1387" y="14035"/>
                </a:cubicBezTo>
                <a:cubicBezTo>
                  <a:pt x="1421" y="14035"/>
                  <a:pt x="1441" y="14050"/>
                  <a:pt x="1436" y="14093"/>
                </a:cubicBezTo>
                <a:cubicBezTo>
                  <a:pt x="1425" y="14087"/>
                  <a:pt x="1396" y="14076"/>
                  <a:pt x="1385" y="14065"/>
                </a:cubicBezTo>
                <a:lnTo>
                  <a:pt x="1385" y="14065"/>
                </a:lnTo>
                <a:cubicBezTo>
                  <a:pt x="1396" y="14076"/>
                  <a:pt x="1402" y="14093"/>
                  <a:pt x="1413" y="14104"/>
                </a:cubicBezTo>
                <a:cubicBezTo>
                  <a:pt x="1425" y="14099"/>
                  <a:pt x="1442" y="14099"/>
                  <a:pt x="1453" y="14099"/>
                </a:cubicBezTo>
                <a:cubicBezTo>
                  <a:pt x="1493" y="14156"/>
                  <a:pt x="1527" y="14224"/>
                  <a:pt x="1561" y="14286"/>
                </a:cubicBezTo>
                <a:cubicBezTo>
                  <a:pt x="1601" y="14365"/>
                  <a:pt x="1708" y="14434"/>
                  <a:pt x="1680" y="14530"/>
                </a:cubicBezTo>
                <a:cubicBezTo>
                  <a:pt x="1697" y="14570"/>
                  <a:pt x="1714" y="14609"/>
                  <a:pt x="1731" y="14649"/>
                </a:cubicBezTo>
                <a:cubicBezTo>
                  <a:pt x="1737" y="14655"/>
                  <a:pt x="1754" y="14661"/>
                  <a:pt x="1759" y="14666"/>
                </a:cubicBezTo>
                <a:cubicBezTo>
                  <a:pt x="1764" y="14694"/>
                  <a:pt x="1780" y="14715"/>
                  <a:pt x="1808" y="14715"/>
                </a:cubicBezTo>
                <a:cubicBezTo>
                  <a:pt x="1814" y="14715"/>
                  <a:pt x="1820" y="14714"/>
                  <a:pt x="1827" y="14712"/>
                </a:cubicBezTo>
                <a:cubicBezTo>
                  <a:pt x="1816" y="14689"/>
                  <a:pt x="1799" y="14672"/>
                  <a:pt x="1788" y="14649"/>
                </a:cubicBezTo>
                <a:lnTo>
                  <a:pt x="1788" y="14649"/>
                </a:lnTo>
                <a:cubicBezTo>
                  <a:pt x="1816" y="14672"/>
                  <a:pt x="1839" y="14700"/>
                  <a:pt x="1862" y="14729"/>
                </a:cubicBezTo>
                <a:cubicBezTo>
                  <a:pt x="1850" y="14734"/>
                  <a:pt x="1827" y="14740"/>
                  <a:pt x="1816" y="14746"/>
                </a:cubicBezTo>
                <a:cubicBezTo>
                  <a:pt x="1833" y="14757"/>
                  <a:pt x="1850" y="14768"/>
                  <a:pt x="1867" y="14785"/>
                </a:cubicBezTo>
                <a:cubicBezTo>
                  <a:pt x="1844" y="14791"/>
                  <a:pt x="1822" y="14802"/>
                  <a:pt x="1805" y="14814"/>
                </a:cubicBezTo>
                <a:cubicBezTo>
                  <a:pt x="1788" y="14791"/>
                  <a:pt x="1776" y="14774"/>
                  <a:pt x="1759" y="14757"/>
                </a:cubicBezTo>
                <a:lnTo>
                  <a:pt x="1759" y="14734"/>
                </a:lnTo>
                <a:cubicBezTo>
                  <a:pt x="1725" y="14689"/>
                  <a:pt x="1686" y="14649"/>
                  <a:pt x="1640" y="14615"/>
                </a:cubicBezTo>
                <a:cubicBezTo>
                  <a:pt x="1640" y="14598"/>
                  <a:pt x="1640" y="14570"/>
                  <a:pt x="1640" y="14558"/>
                </a:cubicBezTo>
                <a:cubicBezTo>
                  <a:pt x="1629" y="14564"/>
                  <a:pt x="1606" y="14570"/>
                  <a:pt x="1595" y="14575"/>
                </a:cubicBezTo>
                <a:cubicBezTo>
                  <a:pt x="1612" y="14672"/>
                  <a:pt x="1691" y="14740"/>
                  <a:pt x="1742" y="14825"/>
                </a:cubicBezTo>
                <a:lnTo>
                  <a:pt x="1720" y="14834"/>
                </a:lnTo>
                <a:lnTo>
                  <a:pt x="1720" y="14834"/>
                </a:lnTo>
                <a:cubicBezTo>
                  <a:pt x="1730" y="14831"/>
                  <a:pt x="1743" y="14831"/>
                  <a:pt x="1748" y="14831"/>
                </a:cubicBezTo>
                <a:cubicBezTo>
                  <a:pt x="1771" y="14876"/>
                  <a:pt x="1805" y="14916"/>
                  <a:pt x="1844" y="14944"/>
                </a:cubicBezTo>
                <a:cubicBezTo>
                  <a:pt x="1856" y="14984"/>
                  <a:pt x="1873" y="15012"/>
                  <a:pt x="1918" y="15012"/>
                </a:cubicBezTo>
                <a:cubicBezTo>
                  <a:pt x="1913" y="15018"/>
                  <a:pt x="1896" y="15035"/>
                  <a:pt x="1890" y="15041"/>
                </a:cubicBezTo>
                <a:cubicBezTo>
                  <a:pt x="1901" y="15035"/>
                  <a:pt x="1924" y="15029"/>
                  <a:pt x="1935" y="15024"/>
                </a:cubicBezTo>
                <a:cubicBezTo>
                  <a:pt x="1941" y="15041"/>
                  <a:pt x="1941" y="15069"/>
                  <a:pt x="1941" y="15086"/>
                </a:cubicBezTo>
                <a:cubicBezTo>
                  <a:pt x="1947" y="15086"/>
                  <a:pt x="1958" y="15080"/>
                  <a:pt x="1964" y="15080"/>
                </a:cubicBezTo>
                <a:cubicBezTo>
                  <a:pt x="1947" y="15024"/>
                  <a:pt x="1930" y="14956"/>
                  <a:pt x="1862" y="14944"/>
                </a:cubicBezTo>
                <a:lnTo>
                  <a:pt x="1862" y="14893"/>
                </a:lnTo>
                <a:cubicBezTo>
                  <a:pt x="1844" y="14865"/>
                  <a:pt x="1822" y="14842"/>
                  <a:pt x="1799" y="14819"/>
                </a:cubicBezTo>
                <a:cubicBezTo>
                  <a:pt x="1822" y="14814"/>
                  <a:pt x="1856" y="14808"/>
                  <a:pt x="1879" y="14802"/>
                </a:cubicBezTo>
                <a:cubicBezTo>
                  <a:pt x="1879" y="14814"/>
                  <a:pt x="1879" y="14836"/>
                  <a:pt x="1879" y="14848"/>
                </a:cubicBezTo>
                <a:cubicBezTo>
                  <a:pt x="1896" y="14842"/>
                  <a:pt x="1913" y="14836"/>
                  <a:pt x="1924" y="14825"/>
                </a:cubicBezTo>
                <a:cubicBezTo>
                  <a:pt x="1930" y="14831"/>
                  <a:pt x="1947" y="14842"/>
                  <a:pt x="1952" y="14848"/>
                </a:cubicBezTo>
                <a:cubicBezTo>
                  <a:pt x="1941" y="14853"/>
                  <a:pt x="1913" y="14865"/>
                  <a:pt x="1901" y="14876"/>
                </a:cubicBezTo>
                <a:cubicBezTo>
                  <a:pt x="1918" y="14876"/>
                  <a:pt x="1947" y="14882"/>
                  <a:pt x="1964" y="14882"/>
                </a:cubicBezTo>
                <a:cubicBezTo>
                  <a:pt x="1975" y="14893"/>
                  <a:pt x="1986" y="14904"/>
                  <a:pt x="1998" y="14916"/>
                </a:cubicBezTo>
                <a:cubicBezTo>
                  <a:pt x="1981" y="14910"/>
                  <a:pt x="1964" y="14893"/>
                  <a:pt x="1941" y="14893"/>
                </a:cubicBezTo>
                <a:cubicBezTo>
                  <a:pt x="1930" y="14950"/>
                  <a:pt x="2015" y="14927"/>
                  <a:pt x="2043" y="14961"/>
                </a:cubicBezTo>
                <a:cubicBezTo>
                  <a:pt x="2049" y="14978"/>
                  <a:pt x="2066" y="15018"/>
                  <a:pt x="2077" y="15041"/>
                </a:cubicBezTo>
                <a:cubicBezTo>
                  <a:pt x="2060" y="15035"/>
                  <a:pt x="2032" y="15029"/>
                  <a:pt x="2020" y="15029"/>
                </a:cubicBezTo>
                <a:cubicBezTo>
                  <a:pt x="2049" y="15041"/>
                  <a:pt x="2071" y="15069"/>
                  <a:pt x="2088" y="15097"/>
                </a:cubicBezTo>
                <a:cubicBezTo>
                  <a:pt x="2088" y="15086"/>
                  <a:pt x="2083" y="15052"/>
                  <a:pt x="2077" y="15041"/>
                </a:cubicBezTo>
                <a:lnTo>
                  <a:pt x="2077" y="15041"/>
                </a:lnTo>
                <a:cubicBezTo>
                  <a:pt x="2134" y="15052"/>
                  <a:pt x="2128" y="15092"/>
                  <a:pt x="2111" y="15131"/>
                </a:cubicBezTo>
                <a:cubicBezTo>
                  <a:pt x="2123" y="15131"/>
                  <a:pt x="2145" y="15126"/>
                  <a:pt x="2157" y="15126"/>
                </a:cubicBezTo>
                <a:cubicBezTo>
                  <a:pt x="2185" y="15148"/>
                  <a:pt x="2202" y="15165"/>
                  <a:pt x="2225" y="15188"/>
                </a:cubicBezTo>
                <a:cubicBezTo>
                  <a:pt x="2242" y="15217"/>
                  <a:pt x="2264" y="15239"/>
                  <a:pt x="2281" y="15268"/>
                </a:cubicBezTo>
                <a:cubicBezTo>
                  <a:pt x="2259" y="15268"/>
                  <a:pt x="2242" y="15262"/>
                  <a:pt x="2219" y="15262"/>
                </a:cubicBezTo>
                <a:cubicBezTo>
                  <a:pt x="2242" y="15279"/>
                  <a:pt x="2264" y="15285"/>
                  <a:pt x="2293" y="15285"/>
                </a:cubicBezTo>
                <a:cubicBezTo>
                  <a:pt x="2298" y="15290"/>
                  <a:pt x="2304" y="15296"/>
                  <a:pt x="2310" y="15307"/>
                </a:cubicBezTo>
                <a:cubicBezTo>
                  <a:pt x="2304" y="15319"/>
                  <a:pt x="2298" y="15330"/>
                  <a:pt x="2298" y="15341"/>
                </a:cubicBezTo>
                <a:cubicBezTo>
                  <a:pt x="2304" y="15336"/>
                  <a:pt x="2310" y="15324"/>
                  <a:pt x="2315" y="15319"/>
                </a:cubicBezTo>
                <a:cubicBezTo>
                  <a:pt x="2327" y="15341"/>
                  <a:pt x="2338" y="15358"/>
                  <a:pt x="2349" y="15375"/>
                </a:cubicBezTo>
                <a:cubicBezTo>
                  <a:pt x="2355" y="15364"/>
                  <a:pt x="2361" y="15353"/>
                  <a:pt x="2366" y="15336"/>
                </a:cubicBezTo>
                <a:cubicBezTo>
                  <a:pt x="2383" y="15358"/>
                  <a:pt x="2406" y="15375"/>
                  <a:pt x="2429" y="15392"/>
                </a:cubicBezTo>
                <a:cubicBezTo>
                  <a:pt x="2418" y="15398"/>
                  <a:pt x="2401" y="15404"/>
                  <a:pt x="2389" y="15409"/>
                </a:cubicBezTo>
                <a:cubicBezTo>
                  <a:pt x="2395" y="15421"/>
                  <a:pt x="2406" y="15438"/>
                  <a:pt x="2418" y="15443"/>
                </a:cubicBezTo>
                <a:cubicBezTo>
                  <a:pt x="2422" y="15421"/>
                  <a:pt x="2430" y="15414"/>
                  <a:pt x="2441" y="15414"/>
                </a:cubicBezTo>
                <a:cubicBezTo>
                  <a:pt x="2461" y="15414"/>
                  <a:pt x="2488" y="15440"/>
                  <a:pt x="2503" y="15455"/>
                </a:cubicBezTo>
                <a:cubicBezTo>
                  <a:pt x="2554" y="15506"/>
                  <a:pt x="2616" y="15551"/>
                  <a:pt x="2673" y="15597"/>
                </a:cubicBezTo>
                <a:cubicBezTo>
                  <a:pt x="2667" y="15614"/>
                  <a:pt x="2662" y="15625"/>
                  <a:pt x="2679" y="15642"/>
                </a:cubicBezTo>
                <a:cubicBezTo>
                  <a:pt x="2684" y="15636"/>
                  <a:pt x="2690" y="15625"/>
                  <a:pt x="2696" y="15614"/>
                </a:cubicBezTo>
                <a:cubicBezTo>
                  <a:pt x="2713" y="15625"/>
                  <a:pt x="2730" y="15636"/>
                  <a:pt x="2741" y="15648"/>
                </a:cubicBezTo>
                <a:cubicBezTo>
                  <a:pt x="2769" y="15676"/>
                  <a:pt x="2798" y="15704"/>
                  <a:pt x="2826" y="15733"/>
                </a:cubicBezTo>
                <a:cubicBezTo>
                  <a:pt x="2809" y="15733"/>
                  <a:pt x="2798" y="15733"/>
                  <a:pt x="2798" y="15750"/>
                </a:cubicBezTo>
                <a:cubicBezTo>
                  <a:pt x="2798" y="15756"/>
                  <a:pt x="2809" y="15761"/>
                  <a:pt x="2820" y="15767"/>
                </a:cubicBezTo>
                <a:cubicBezTo>
                  <a:pt x="2809" y="15778"/>
                  <a:pt x="2803" y="15784"/>
                  <a:pt x="2798" y="15795"/>
                </a:cubicBezTo>
                <a:cubicBezTo>
                  <a:pt x="2809" y="15795"/>
                  <a:pt x="2837" y="15807"/>
                  <a:pt x="2849" y="15807"/>
                </a:cubicBezTo>
                <a:cubicBezTo>
                  <a:pt x="2849" y="15801"/>
                  <a:pt x="2849" y="15778"/>
                  <a:pt x="2854" y="15767"/>
                </a:cubicBezTo>
                <a:cubicBezTo>
                  <a:pt x="2871" y="15784"/>
                  <a:pt x="2894" y="15807"/>
                  <a:pt x="2917" y="15824"/>
                </a:cubicBezTo>
                <a:cubicBezTo>
                  <a:pt x="2911" y="15841"/>
                  <a:pt x="2905" y="15858"/>
                  <a:pt x="2894" y="15875"/>
                </a:cubicBezTo>
                <a:cubicBezTo>
                  <a:pt x="2928" y="15903"/>
                  <a:pt x="2957" y="15937"/>
                  <a:pt x="2996" y="15960"/>
                </a:cubicBezTo>
                <a:cubicBezTo>
                  <a:pt x="2974" y="15926"/>
                  <a:pt x="2945" y="15897"/>
                  <a:pt x="2928" y="15863"/>
                </a:cubicBezTo>
                <a:lnTo>
                  <a:pt x="2928" y="15863"/>
                </a:lnTo>
                <a:cubicBezTo>
                  <a:pt x="2979" y="15886"/>
                  <a:pt x="3008" y="15931"/>
                  <a:pt x="3042" y="15971"/>
                </a:cubicBezTo>
                <a:cubicBezTo>
                  <a:pt x="3036" y="15983"/>
                  <a:pt x="3030" y="15994"/>
                  <a:pt x="3025" y="16000"/>
                </a:cubicBezTo>
                <a:lnTo>
                  <a:pt x="3076" y="16051"/>
                </a:lnTo>
                <a:cubicBezTo>
                  <a:pt x="3070" y="16028"/>
                  <a:pt x="3059" y="16000"/>
                  <a:pt x="3047" y="15977"/>
                </a:cubicBezTo>
                <a:lnTo>
                  <a:pt x="3047" y="15977"/>
                </a:lnTo>
                <a:cubicBezTo>
                  <a:pt x="3127" y="16045"/>
                  <a:pt x="3201" y="16119"/>
                  <a:pt x="3280" y="16192"/>
                </a:cubicBezTo>
                <a:cubicBezTo>
                  <a:pt x="3269" y="16192"/>
                  <a:pt x="3246" y="16187"/>
                  <a:pt x="3235" y="16187"/>
                </a:cubicBezTo>
                <a:cubicBezTo>
                  <a:pt x="3240" y="16204"/>
                  <a:pt x="3246" y="16221"/>
                  <a:pt x="3252" y="16238"/>
                </a:cubicBezTo>
                <a:cubicBezTo>
                  <a:pt x="3297" y="16266"/>
                  <a:pt x="3365" y="16255"/>
                  <a:pt x="3399" y="16300"/>
                </a:cubicBezTo>
                <a:cubicBezTo>
                  <a:pt x="3371" y="16295"/>
                  <a:pt x="3342" y="16289"/>
                  <a:pt x="3314" y="16278"/>
                </a:cubicBezTo>
                <a:lnTo>
                  <a:pt x="3314" y="16278"/>
                </a:lnTo>
                <a:cubicBezTo>
                  <a:pt x="3376" y="16334"/>
                  <a:pt x="3427" y="16408"/>
                  <a:pt x="3513" y="16425"/>
                </a:cubicBezTo>
                <a:lnTo>
                  <a:pt x="3501" y="16442"/>
                </a:lnTo>
                <a:cubicBezTo>
                  <a:pt x="3507" y="16442"/>
                  <a:pt x="3524" y="16448"/>
                  <a:pt x="3530" y="16448"/>
                </a:cubicBezTo>
                <a:lnTo>
                  <a:pt x="3524" y="16476"/>
                </a:lnTo>
                <a:lnTo>
                  <a:pt x="3535" y="16476"/>
                </a:lnTo>
                <a:cubicBezTo>
                  <a:pt x="3535" y="16465"/>
                  <a:pt x="3535" y="16442"/>
                  <a:pt x="3535" y="16425"/>
                </a:cubicBezTo>
                <a:cubicBezTo>
                  <a:pt x="3547" y="16436"/>
                  <a:pt x="3569" y="16465"/>
                  <a:pt x="3581" y="16476"/>
                </a:cubicBezTo>
                <a:cubicBezTo>
                  <a:pt x="3569" y="16482"/>
                  <a:pt x="3558" y="16493"/>
                  <a:pt x="3552" y="16504"/>
                </a:cubicBezTo>
                <a:cubicBezTo>
                  <a:pt x="3564" y="16504"/>
                  <a:pt x="3581" y="16510"/>
                  <a:pt x="3592" y="16510"/>
                </a:cubicBezTo>
                <a:cubicBezTo>
                  <a:pt x="3592" y="16504"/>
                  <a:pt x="3592" y="16487"/>
                  <a:pt x="3592" y="16482"/>
                </a:cubicBezTo>
                <a:cubicBezTo>
                  <a:pt x="3654" y="16504"/>
                  <a:pt x="3700" y="16561"/>
                  <a:pt x="3751" y="16601"/>
                </a:cubicBezTo>
                <a:cubicBezTo>
                  <a:pt x="3745" y="16607"/>
                  <a:pt x="3728" y="16618"/>
                  <a:pt x="3723" y="16629"/>
                </a:cubicBezTo>
                <a:cubicBezTo>
                  <a:pt x="3734" y="16618"/>
                  <a:pt x="3745" y="16612"/>
                  <a:pt x="3762" y="16601"/>
                </a:cubicBezTo>
                <a:cubicBezTo>
                  <a:pt x="3785" y="16629"/>
                  <a:pt x="3813" y="16652"/>
                  <a:pt x="3847" y="16675"/>
                </a:cubicBezTo>
                <a:cubicBezTo>
                  <a:pt x="3820" y="16665"/>
                  <a:pt x="3796" y="16656"/>
                  <a:pt x="3769" y="16656"/>
                </a:cubicBezTo>
                <a:cubicBezTo>
                  <a:pt x="3763" y="16656"/>
                  <a:pt x="3757" y="16657"/>
                  <a:pt x="3751" y="16658"/>
                </a:cubicBezTo>
                <a:cubicBezTo>
                  <a:pt x="3779" y="16669"/>
                  <a:pt x="3796" y="16686"/>
                  <a:pt x="3791" y="16714"/>
                </a:cubicBezTo>
                <a:cubicBezTo>
                  <a:pt x="3796" y="16714"/>
                  <a:pt x="3808" y="16703"/>
                  <a:pt x="3813" y="16697"/>
                </a:cubicBezTo>
                <a:cubicBezTo>
                  <a:pt x="3876" y="16771"/>
                  <a:pt x="3961" y="16822"/>
                  <a:pt x="4035" y="16879"/>
                </a:cubicBezTo>
                <a:cubicBezTo>
                  <a:pt x="4040" y="16868"/>
                  <a:pt x="4046" y="16845"/>
                  <a:pt x="4046" y="16828"/>
                </a:cubicBezTo>
                <a:cubicBezTo>
                  <a:pt x="4125" y="16873"/>
                  <a:pt x="4193" y="16924"/>
                  <a:pt x="4262" y="16981"/>
                </a:cubicBezTo>
                <a:cubicBezTo>
                  <a:pt x="4210" y="16975"/>
                  <a:pt x="4171" y="16947"/>
                  <a:pt x="4131" y="16913"/>
                </a:cubicBezTo>
                <a:lnTo>
                  <a:pt x="4131" y="16913"/>
                </a:lnTo>
                <a:cubicBezTo>
                  <a:pt x="4114" y="16992"/>
                  <a:pt x="4420" y="17089"/>
                  <a:pt x="4466" y="17191"/>
                </a:cubicBezTo>
                <a:cubicBezTo>
                  <a:pt x="4443" y="17202"/>
                  <a:pt x="4426" y="17214"/>
                  <a:pt x="4403" y="17231"/>
                </a:cubicBezTo>
                <a:cubicBezTo>
                  <a:pt x="4409" y="17219"/>
                  <a:pt x="4415" y="17208"/>
                  <a:pt x="4415" y="17197"/>
                </a:cubicBezTo>
                <a:cubicBezTo>
                  <a:pt x="4392" y="17185"/>
                  <a:pt x="4381" y="17163"/>
                  <a:pt x="4386" y="17134"/>
                </a:cubicBezTo>
                <a:lnTo>
                  <a:pt x="4318" y="17134"/>
                </a:lnTo>
                <a:lnTo>
                  <a:pt x="4341" y="17100"/>
                </a:lnTo>
                <a:lnTo>
                  <a:pt x="4307" y="17117"/>
                </a:lnTo>
                <a:cubicBezTo>
                  <a:pt x="4250" y="17080"/>
                  <a:pt x="4186" y="17038"/>
                  <a:pt x="4114" y="17038"/>
                </a:cubicBezTo>
                <a:cubicBezTo>
                  <a:pt x="4099" y="17038"/>
                  <a:pt x="4084" y="17040"/>
                  <a:pt x="4069" y="17044"/>
                </a:cubicBezTo>
                <a:cubicBezTo>
                  <a:pt x="4171" y="17095"/>
                  <a:pt x="4256" y="17168"/>
                  <a:pt x="4352" y="17225"/>
                </a:cubicBezTo>
                <a:cubicBezTo>
                  <a:pt x="4358" y="17231"/>
                  <a:pt x="4358" y="17242"/>
                  <a:pt x="4358" y="17248"/>
                </a:cubicBezTo>
                <a:cubicBezTo>
                  <a:pt x="4363" y="17246"/>
                  <a:pt x="4367" y="17246"/>
                  <a:pt x="4372" y="17246"/>
                </a:cubicBezTo>
                <a:cubicBezTo>
                  <a:pt x="4404" y="17246"/>
                  <a:pt x="4428" y="17280"/>
                  <a:pt x="4443" y="17304"/>
                </a:cubicBezTo>
                <a:cubicBezTo>
                  <a:pt x="4511" y="17304"/>
                  <a:pt x="4562" y="17361"/>
                  <a:pt x="4619" y="17395"/>
                </a:cubicBezTo>
                <a:lnTo>
                  <a:pt x="4613" y="17418"/>
                </a:lnTo>
                <a:lnTo>
                  <a:pt x="4636" y="17401"/>
                </a:lnTo>
                <a:cubicBezTo>
                  <a:pt x="4704" y="17435"/>
                  <a:pt x="4761" y="17480"/>
                  <a:pt x="4835" y="17497"/>
                </a:cubicBezTo>
                <a:cubicBezTo>
                  <a:pt x="4863" y="17503"/>
                  <a:pt x="4869" y="17531"/>
                  <a:pt x="4886" y="17554"/>
                </a:cubicBezTo>
                <a:cubicBezTo>
                  <a:pt x="4903" y="17548"/>
                  <a:pt x="4920" y="17543"/>
                  <a:pt x="4937" y="17543"/>
                </a:cubicBezTo>
                <a:cubicBezTo>
                  <a:pt x="4931" y="17548"/>
                  <a:pt x="4931" y="17565"/>
                  <a:pt x="4925" y="17577"/>
                </a:cubicBezTo>
                <a:cubicBezTo>
                  <a:pt x="5124" y="17651"/>
                  <a:pt x="5277" y="17787"/>
                  <a:pt x="5464" y="17878"/>
                </a:cubicBezTo>
                <a:cubicBezTo>
                  <a:pt x="5469" y="17876"/>
                  <a:pt x="5474" y="17876"/>
                  <a:pt x="5478" y="17876"/>
                </a:cubicBezTo>
                <a:cubicBezTo>
                  <a:pt x="5511" y="17876"/>
                  <a:pt x="5536" y="17909"/>
                  <a:pt x="5561" y="17929"/>
                </a:cubicBezTo>
                <a:cubicBezTo>
                  <a:pt x="5606" y="17946"/>
                  <a:pt x="5652" y="17963"/>
                  <a:pt x="5697" y="17985"/>
                </a:cubicBezTo>
                <a:cubicBezTo>
                  <a:pt x="5703" y="17985"/>
                  <a:pt x="5720" y="17985"/>
                  <a:pt x="5731" y="17980"/>
                </a:cubicBezTo>
                <a:cubicBezTo>
                  <a:pt x="5748" y="17997"/>
                  <a:pt x="5765" y="18014"/>
                  <a:pt x="5782" y="18031"/>
                </a:cubicBezTo>
                <a:cubicBezTo>
                  <a:pt x="5805" y="18036"/>
                  <a:pt x="5822" y="18042"/>
                  <a:pt x="5845" y="18048"/>
                </a:cubicBezTo>
                <a:cubicBezTo>
                  <a:pt x="5850" y="18053"/>
                  <a:pt x="5856" y="18070"/>
                  <a:pt x="5862" y="18076"/>
                </a:cubicBezTo>
                <a:lnTo>
                  <a:pt x="5867" y="18059"/>
                </a:lnTo>
                <a:cubicBezTo>
                  <a:pt x="5896" y="18076"/>
                  <a:pt x="5930" y="18093"/>
                  <a:pt x="5964" y="18104"/>
                </a:cubicBezTo>
                <a:cubicBezTo>
                  <a:pt x="5964" y="18110"/>
                  <a:pt x="5964" y="18122"/>
                  <a:pt x="5964" y="18127"/>
                </a:cubicBezTo>
                <a:cubicBezTo>
                  <a:pt x="5969" y="18127"/>
                  <a:pt x="5986" y="18122"/>
                  <a:pt x="5998" y="18116"/>
                </a:cubicBezTo>
                <a:cubicBezTo>
                  <a:pt x="6043" y="18167"/>
                  <a:pt x="6128" y="18156"/>
                  <a:pt x="6179" y="18201"/>
                </a:cubicBezTo>
                <a:cubicBezTo>
                  <a:pt x="6183" y="18201"/>
                  <a:pt x="6187" y="18201"/>
                  <a:pt x="6190" y="18201"/>
                </a:cubicBezTo>
                <a:cubicBezTo>
                  <a:pt x="6293" y="18201"/>
                  <a:pt x="6376" y="18275"/>
                  <a:pt x="6474" y="18297"/>
                </a:cubicBezTo>
                <a:cubicBezTo>
                  <a:pt x="6486" y="18292"/>
                  <a:pt x="6497" y="18280"/>
                  <a:pt x="6508" y="18269"/>
                </a:cubicBezTo>
                <a:cubicBezTo>
                  <a:pt x="6508" y="18280"/>
                  <a:pt x="6514" y="18297"/>
                  <a:pt x="6520" y="18309"/>
                </a:cubicBezTo>
                <a:cubicBezTo>
                  <a:pt x="6639" y="18343"/>
                  <a:pt x="6752" y="18422"/>
                  <a:pt x="6877" y="18428"/>
                </a:cubicBezTo>
                <a:cubicBezTo>
                  <a:pt x="6883" y="18422"/>
                  <a:pt x="6889" y="18405"/>
                  <a:pt x="6889" y="18394"/>
                </a:cubicBezTo>
                <a:cubicBezTo>
                  <a:pt x="6832" y="18383"/>
                  <a:pt x="6775" y="18365"/>
                  <a:pt x="6718" y="18354"/>
                </a:cubicBezTo>
                <a:cubicBezTo>
                  <a:pt x="6713" y="18348"/>
                  <a:pt x="6707" y="18331"/>
                  <a:pt x="6701" y="18326"/>
                </a:cubicBezTo>
                <a:cubicBezTo>
                  <a:pt x="6616" y="18320"/>
                  <a:pt x="6531" y="18263"/>
                  <a:pt x="6446" y="18229"/>
                </a:cubicBezTo>
                <a:cubicBezTo>
                  <a:pt x="6440" y="18235"/>
                  <a:pt x="6429" y="18246"/>
                  <a:pt x="6418" y="18252"/>
                </a:cubicBezTo>
                <a:cubicBezTo>
                  <a:pt x="6401" y="18235"/>
                  <a:pt x="6384" y="18218"/>
                  <a:pt x="6367" y="18201"/>
                </a:cubicBezTo>
                <a:cubicBezTo>
                  <a:pt x="6355" y="18207"/>
                  <a:pt x="6327" y="18218"/>
                  <a:pt x="6315" y="18224"/>
                </a:cubicBezTo>
                <a:cubicBezTo>
                  <a:pt x="6315" y="18212"/>
                  <a:pt x="6315" y="18195"/>
                  <a:pt x="6315" y="18184"/>
                </a:cubicBezTo>
                <a:lnTo>
                  <a:pt x="6270" y="18184"/>
                </a:lnTo>
                <a:cubicBezTo>
                  <a:pt x="6270" y="18167"/>
                  <a:pt x="6270" y="18150"/>
                  <a:pt x="6264" y="18127"/>
                </a:cubicBezTo>
                <a:cubicBezTo>
                  <a:pt x="6264" y="18139"/>
                  <a:pt x="6253" y="18156"/>
                  <a:pt x="6253" y="18167"/>
                </a:cubicBezTo>
                <a:cubicBezTo>
                  <a:pt x="6111" y="18099"/>
                  <a:pt x="5975" y="18031"/>
                  <a:pt x="5833" y="17974"/>
                </a:cubicBezTo>
                <a:lnTo>
                  <a:pt x="5896" y="17912"/>
                </a:lnTo>
                <a:lnTo>
                  <a:pt x="5896" y="17912"/>
                </a:lnTo>
                <a:cubicBezTo>
                  <a:pt x="5890" y="17923"/>
                  <a:pt x="5879" y="17940"/>
                  <a:pt x="5879" y="17951"/>
                </a:cubicBezTo>
                <a:cubicBezTo>
                  <a:pt x="5941" y="17985"/>
                  <a:pt x="6015" y="18008"/>
                  <a:pt x="6083" y="18036"/>
                </a:cubicBezTo>
                <a:cubicBezTo>
                  <a:pt x="6083" y="18025"/>
                  <a:pt x="6083" y="18008"/>
                  <a:pt x="6088" y="17997"/>
                </a:cubicBezTo>
                <a:cubicBezTo>
                  <a:pt x="6185" y="18025"/>
                  <a:pt x="6281" y="18059"/>
                  <a:pt x="6372" y="18104"/>
                </a:cubicBezTo>
                <a:cubicBezTo>
                  <a:pt x="6359" y="18112"/>
                  <a:pt x="6347" y="18115"/>
                  <a:pt x="6334" y="18115"/>
                </a:cubicBezTo>
                <a:cubicBezTo>
                  <a:pt x="6318" y="18115"/>
                  <a:pt x="6303" y="18111"/>
                  <a:pt x="6287" y="18104"/>
                </a:cubicBezTo>
                <a:lnTo>
                  <a:pt x="6281" y="18110"/>
                </a:lnTo>
                <a:cubicBezTo>
                  <a:pt x="6304" y="18122"/>
                  <a:pt x="6321" y="18133"/>
                  <a:pt x="6344" y="18144"/>
                </a:cubicBezTo>
                <a:cubicBezTo>
                  <a:pt x="6361" y="18127"/>
                  <a:pt x="6378" y="18110"/>
                  <a:pt x="6395" y="18099"/>
                </a:cubicBezTo>
                <a:lnTo>
                  <a:pt x="6395" y="18099"/>
                </a:lnTo>
                <a:cubicBezTo>
                  <a:pt x="6412" y="18116"/>
                  <a:pt x="6389" y="18139"/>
                  <a:pt x="6384" y="18161"/>
                </a:cubicBezTo>
                <a:cubicBezTo>
                  <a:pt x="6435" y="18167"/>
                  <a:pt x="6474" y="18184"/>
                  <a:pt x="6520" y="18195"/>
                </a:cubicBezTo>
                <a:cubicBezTo>
                  <a:pt x="6503" y="18178"/>
                  <a:pt x="6486" y="18161"/>
                  <a:pt x="6469" y="18144"/>
                </a:cubicBezTo>
                <a:lnTo>
                  <a:pt x="6469" y="18144"/>
                </a:lnTo>
                <a:cubicBezTo>
                  <a:pt x="6520" y="18167"/>
                  <a:pt x="6616" y="18156"/>
                  <a:pt x="6622" y="18229"/>
                </a:cubicBezTo>
                <a:cubicBezTo>
                  <a:pt x="6656" y="18241"/>
                  <a:pt x="6690" y="18252"/>
                  <a:pt x="6718" y="18258"/>
                </a:cubicBezTo>
                <a:cubicBezTo>
                  <a:pt x="6701" y="18252"/>
                  <a:pt x="6684" y="18241"/>
                  <a:pt x="6667" y="18229"/>
                </a:cubicBezTo>
                <a:lnTo>
                  <a:pt x="6673" y="18218"/>
                </a:lnTo>
                <a:cubicBezTo>
                  <a:pt x="6701" y="18229"/>
                  <a:pt x="6730" y="18235"/>
                  <a:pt x="6764" y="18241"/>
                </a:cubicBezTo>
                <a:cubicBezTo>
                  <a:pt x="6758" y="18252"/>
                  <a:pt x="6752" y="18269"/>
                  <a:pt x="6752" y="18280"/>
                </a:cubicBezTo>
                <a:cubicBezTo>
                  <a:pt x="6760" y="18261"/>
                  <a:pt x="6771" y="18254"/>
                  <a:pt x="6783" y="18254"/>
                </a:cubicBezTo>
                <a:cubicBezTo>
                  <a:pt x="6795" y="18254"/>
                  <a:pt x="6809" y="18263"/>
                  <a:pt x="6820" y="18275"/>
                </a:cubicBezTo>
                <a:cubicBezTo>
                  <a:pt x="6815" y="18280"/>
                  <a:pt x="6803" y="18297"/>
                  <a:pt x="6792" y="18303"/>
                </a:cubicBezTo>
                <a:cubicBezTo>
                  <a:pt x="6889" y="18320"/>
                  <a:pt x="6974" y="18354"/>
                  <a:pt x="7064" y="18383"/>
                </a:cubicBezTo>
                <a:cubicBezTo>
                  <a:pt x="7053" y="18377"/>
                  <a:pt x="7030" y="18365"/>
                  <a:pt x="7019" y="18360"/>
                </a:cubicBezTo>
                <a:lnTo>
                  <a:pt x="7025" y="18326"/>
                </a:lnTo>
                <a:cubicBezTo>
                  <a:pt x="7059" y="18337"/>
                  <a:pt x="7093" y="18348"/>
                  <a:pt x="7121" y="18354"/>
                </a:cubicBezTo>
                <a:cubicBezTo>
                  <a:pt x="7115" y="18365"/>
                  <a:pt x="7110" y="18383"/>
                  <a:pt x="7104" y="18388"/>
                </a:cubicBezTo>
                <a:cubicBezTo>
                  <a:pt x="7206" y="18428"/>
                  <a:pt x="7320" y="18462"/>
                  <a:pt x="7433" y="18479"/>
                </a:cubicBezTo>
                <a:cubicBezTo>
                  <a:pt x="7382" y="18451"/>
                  <a:pt x="7314" y="18445"/>
                  <a:pt x="7263" y="18411"/>
                </a:cubicBezTo>
                <a:lnTo>
                  <a:pt x="7263" y="18411"/>
                </a:lnTo>
                <a:cubicBezTo>
                  <a:pt x="7359" y="18417"/>
                  <a:pt x="7445" y="18445"/>
                  <a:pt x="7535" y="18479"/>
                </a:cubicBezTo>
                <a:cubicBezTo>
                  <a:pt x="7535" y="18485"/>
                  <a:pt x="7541" y="18496"/>
                  <a:pt x="7541" y="18502"/>
                </a:cubicBezTo>
                <a:cubicBezTo>
                  <a:pt x="7513" y="18483"/>
                  <a:pt x="7485" y="18465"/>
                  <a:pt x="7455" y="18465"/>
                </a:cubicBezTo>
                <a:cubicBezTo>
                  <a:pt x="7448" y="18465"/>
                  <a:pt x="7440" y="18466"/>
                  <a:pt x="7433" y="18468"/>
                </a:cubicBezTo>
                <a:cubicBezTo>
                  <a:pt x="7450" y="18490"/>
                  <a:pt x="7473" y="18507"/>
                  <a:pt x="7496" y="18530"/>
                </a:cubicBezTo>
                <a:cubicBezTo>
                  <a:pt x="7507" y="18519"/>
                  <a:pt x="7530" y="18507"/>
                  <a:pt x="7547" y="18502"/>
                </a:cubicBezTo>
                <a:cubicBezTo>
                  <a:pt x="7564" y="18524"/>
                  <a:pt x="7598" y="18530"/>
                  <a:pt x="7626" y="18536"/>
                </a:cubicBezTo>
                <a:cubicBezTo>
                  <a:pt x="7615" y="18507"/>
                  <a:pt x="7586" y="18496"/>
                  <a:pt x="7564" y="18479"/>
                </a:cubicBezTo>
                <a:cubicBezTo>
                  <a:pt x="7603" y="18479"/>
                  <a:pt x="7643" y="18490"/>
                  <a:pt x="7683" y="18502"/>
                </a:cubicBezTo>
                <a:cubicBezTo>
                  <a:pt x="7677" y="18513"/>
                  <a:pt x="7671" y="18524"/>
                  <a:pt x="7666" y="18536"/>
                </a:cubicBezTo>
                <a:cubicBezTo>
                  <a:pt x="7694" y="18547"/>
                  <a:pt x="7728" y="18553"/>
                  <a:pt x="7762" y="18564"/>
                </a:cubicBezTo>
                <a:cubicBezTo>
                  <a:pt x="7745" y="18541"/>
                  <a:pt x="7728" y="18524"/>
                  <a:pt x="7717" y="18507"/>
                </a:cubicBezTo>
                <a:lnTo>
                  <a:pt x="7717" y="18507"/>
                </a:lnTo>
                <a:cubicBezTo>
                  <a:pt x="7762" y="18524"/>
                  <a:pt x="7813" y="18541"/>
                  <a:pt x="7864" y="18558"/>
                </a:cubicBezTo>
                <a:lnTo>
                  <a:pt x="7864" y="18615"/>
                </a:lnTo>
                <a:cubicBezTo>
                  <a:pt x="7884" y="18602"/>
                  <a:pt x="7906" y="18598"/>
                  <a:pt x="7928" y="18598"/>
                </a:cubicBezTo>
                <a:cubicBezTo>
                  <a:pt x="7983" y="18598"/>
                  <a:pt x="8043" y="18625"/>
                  <a:pt x="8101" y="18625"/>
                </a:cubicBezTo>
                <a:cubicBezTo>
                  <a:pt x="8113" y="18625"/>
                  <a:pt x="8125" y="18624"/>
                  <a:pt x="8137" y="18621"/>
                </a:cubicBezTo>
                <a:lnTo>
                  <a:pt x="8086" y="18609"/>
                </a:lnTo>
                <a:cubicBezTo>
                  <a:pt x="8086" y="18604"/>
                  <a:pt x="8091" y="18587"/>
                  <a:pt x="8091" y="18581"/>
                </a:cubicBezTo>
                <a:cubicBezTo>
                  <a:pt x="8103" y="18587"/>
                  <a:pt x="8131" y="18598"/>
                  <a:pt x="8142" y="18604"/>
                </a:cubicBezTo>
                <a:lnTo>
                  <a:pt x="8188" y="18592"/>
                </a:lnTo>
                <a:lnTo>
                  <a:pt x="8188" y="18592"/>
                </a:lnTo>
                <a:cubicBezTo>
                  <a:pt x="8182" y="18604"/>
                  <a:pt x="8171" y="18632"/>
                  <a:pt x="8165" y="18644"/>
                </a:cubicBezTo>
                <a:cubicBezTo>
                  <a:pt x="8184" y="18650"/>
                  <a:pt x="8202" y="18654"/>
                  <a:pt x="8221" y="18654"/>
                </a:cubicBezTo>
                <a:cubicBezTo>
                  <a:pt x="8237" y="18654"/>
                  <a:pt x="8252" y="18651"/>
                  <a:pt x="8267" y="18644"/>
                </a:cubicBezTo>
                <a:cubicBezTo>
                  <a:pt x="8307" y="18649"/>
                  <a:pt x="8347" y="18666"/>
                  <a:pt x="8386" y="18683"/>
                </a:cubicBezTo>
                <a:cubicBezTo>
                  <a:pt x="8398" y="18678"/>
                  <a:pt x="8415" y="18672"/>
                  <a:pt x="8420" y="18672"/>
                </a:cubicBezTo>
                <a:cubicBezTo>
                  <a:pt x="8466" y="18689"/>
                  <a:pt x="8511" y="18695"/>
                  <a:pt x="8562" y="18700"/>
                </a:cubicBezTo>
                <a:cubicBezTo>
                  <a:pt x="8551" y="18706"/>
                  <a:pt x="8528" y="18723"/>
                  <a:pt x="8517" y="18729"/>
                </a:cubicBezTo>
                <a:cubicBezTo>
                  <a:pt x="8568" y="18706"/>
                  <a:pt x="8625" y="18717"/>
                  <a:pt x="8670" y="18695"/>
                </a:cubicBezTo>
                <a:cubicBezTo>
                  <a:pt x="8625" y="18683"/>
                  <a:pt x="8579" y="18672"/>
                  <a:pt x="8540" y="18661"/>
                </a:cubicBezTo>
                <a:cubicBezTo>
                  <a:pt x="8625" y="18661"/>
                  <a:pt x="8710" y="18666"/>
                  <a:pt x="8795" y="18678"/>
                </a:cubicBezTo>
                <a:cubicBezTo>
                  <a:pt x="8818" y="18683"/>
                  <a:pt x="8840" y="18683"/>
                  <a:pt x="8857" y="18689"/>
                </a:cubicBezTo>
                <a:cubicBezTo>
                  <a:pt x="8857" y="18689"/>
                  <a:pt x="8857" y="18689"/>
                  <a:pt x="8857" y="18683"/>
                </a:cubicBezTo>
                <a:cubicBezTo>
                  <a:pt x="8903" y="18689"/>
                  <a:pt x="8942" y="18700"/>
                  <a:pt x="8988" y="18706"/>
                </a:cubicBezTo>
                <a:cubicBezTo>
                  <a:pt x="8959" y="18706"/>
                  <a:pt x="8931" y="18706"/>
                  <a:pt x="8903" y="18712"/>
                </a:cubicBezTo>
                <a:cubicBezTo>
                  <a:pt x="8914" y="18740"/>
                  <a:pt x="8942" y="18746"/>
                  <a:pt x="8971" y="18757"/>
                </a:cubicBezTo>
                <a:cubicBezTo>
                  <a:pt x="8993" y="18751"/>
                  <a:pt x="9022" y="18746"/>
                  <a:pt x="9050" y="18740"/>
                </a:cubicBezTo>
                <a:cubicBezTo>
                  <a:pt x="9056" y="18746"/>
                  <a:pt x="9062" y="18763"/>
                  <a:pt x="9062" y="18768"/>
                </a:cubicBezTo>
                <a:cubicBezTo>
                  <a:pt x="9069" y="18755"/>
                  <a:pt x="9103" y="18747"/>
                  <a:pt x="9133" y="18747"/>
                </a:cubicBezTo>
                <a:cubicBezTo>
                  <a:pt x="9168" y="18747"/>
                  <a:pt x="9199" y="18758"/>
                  <a:pt x="9181" y="18785"/>
                </a:cubicBezTo>
                <a:cubicBezTo>
                  <a:pt x="9152" y="18791"/>
                  <a:pt x="9122" y="18794"/>
                  <a:pt x="9092" y="18794"/>
                </a:cubicBezTo>
                <a:cubicBezTo>
                  <a:pt x="9016" y="18794"/>
                  <a:pt x="8939" y="18780"/>
                  <a:pt x="8863" y="18780"/>
                </a:cubicBezTo>
                <a:cubicBezTo>
                  <a:pt x="8829" y="18780"/>
                  <a:pt x="8794" y="18783"/>
                  <a:pt x="8761" y="18791"/>
                </a:cubicBezTo>
                <a:cubicBezTo>
                  <a:pt x="8755" y="18785"/>
                  <a:pt x="8744" y="18774"/>
                  <a:pt x="8744" y="18768"/>
                </a:cubicBezTo>
                <a:cubicBezTo>
                  <a:pt x="8659" y="18768"/>
                  <a:pt x="8574" y="18746"/>
                  <a:pt x="8489" y="18734"/>
                </a:cubicBezTo>
                <a:cubicBezTo>
                  <a:pt x="8483" y="18751"/>
                  <a:pt x="8471" y="18785"/>
                  <a:pt x="8466" y="18802"/>
                </a:cubicBezTo>
                <a:cubicBezTo>
                  <a:pt x="8479" y="18804"/>
                  <a:pt x="8493" y="18805"/>
                  <a:pt x="8506" y="18805"/>
                </a:cubicBezTo>
                <a:cubicBezTo>
                  <a:pt x="8539" y="18805"/>
                  <a:pt x="8572" y="18798"/>
                  <a:pt x="8596" y="18774"/>
                </a:cubicBezTo>
                <a:cubicBezTo>
                  <a:pt x="8613" y="18780"/>
                  <a:pt x="8630" y="18785"/>
                  <a:pt x="8653" y="18791"/>
                </a:cubicBezTo>
                <a:cubicBezTo>
                  <a:pt x="8663" y="18807"/>
                  <a:pt x="8681" y="18810"/>
                  <a:pt x="8700" y="18810"/>
                </a:cubicBezTo>
                <a:cubicBezTo>
                  <a:pt x="8718" y="18810"/>
                  <a:pt x="8737" y="18807"/>
                  <a:pt x="8753" y="18807"/>
                </a:cubicBezTo>
                <a:cubicBezTo>
                  <a:pt x="8758" y="18807"/>
                  <a:pt x="8762" y="18807"/>
                  <a:pt x="8767" y="18808"/>
                </a:cubicBezTo>
                <a:lnTo>
                  <a:pt x="8755" y="18848"/>
                </a:lnTo>
                <a:cubicBezTo>
                  <a:pt x="8761" y="18842"/>
                  <a:pt x="8772" y="18819"/>
                  <a:pt x="8778" y="18814"/>
                </a:cubicBezTo>
                <a:cubicBezTo>
                  <a:pt x="8795" y="18825"/>
                  <a:pt x="8823" y="18848"/>
                  <a:pt x="8840" y="18865"/>
                </a:cubicBezTo>
                <a:cubicBezTo>
                  <a:pt x="8857" y="18853"/>
                  <a:pt x="8874" y="18842"/>
                  <a:pt x="8886" y="18831"/>
                </a:cubicBezTo>
                <a:cubicBezTo>
                  <a:pt x="8897" y="18842"/>
                  <a:pt x="8908" y="18859"/>
                  <a:pt x="8914" y="18870"/>
                </a:cubicBezTo>
                <a:cubicBezTo>
                  <a:pt x="8914" y="18865"/>
                  <a:pt x="8914" y="18848"/>
                  <a:pt x="8914" y="18836"/>
                </a:cubicBezTo>
                <a:cubicBezTo>
                  <a:pt x="8942" y="18848"/>
                  <a:pt x="8982" y="18848"/>
                  <a:pt x="9005" y="18882"/>
                </a:cubicBezTo>
                <a:cubicBezTo>
                  <a:pt x="9005" y="18870"/>
                  <a:pt x="9005" y="18859"/>
                  <a:pt x="8999" y="18848"/>
                </a:cubicBezTo>
                <a:lnTo>
                  <a:pt x="8999" y="18848"/>
                </a:lnTo>
                <a:cubicBezTo>
                  <a:pt x="9050" y="18856"/>
                  <a:pt x="9101" y="18858"/>
                  <a:pt x="9152" y="18858"/>
                </a:cubicBezTo>
                <a:cubicBezTo>
                  <a:pt x="9178" y="18858"/>
                  <a:pt x="9203" y="18857"/>
                  <a:pt x="9229" y="18857"/>
                </a:cubicBezTo>
                <a:cubicBezTo>
                  <a:pt x="9254" y="18857"/>
                  <a:pt x="9280" y="18858"/>
                  <a:pt x="9306" y="18859"/>
                </a:cubicBezTo>
                <a:cubicBezTo>
                  <a:pt x="9300" y="18870"/>
                  <a:pt x="9289" y="18882"/>
                  <a:pt x="9283" y="18893"/>
                </a:cubicBezTo>
                <a:cubicBezTo>
                  <a:pt x="9304" y="18869"/>
                  <a:pt x="9344" y="18856"/>
                  <a:pt x="9383" y="18856"/>
                </a:cubicBezTo>
                <a:cubicBezTo>
                  <a:pt x="9418" y="18856"/>
                  <a:pt x="9451" y="18866"/>
                  <a:pt x="9470" y="18887"/>
                </a:cubicBezTo>
                <a:cubicBezTo>
                  <a:pt x="9474" y="18891"/>
                  <a:pt x="9478" y="18893"/>
                  <a:pt x="9482" y="18893"/>
                </a:cubicBezTo>
                <a:cubicBezTo>
                  <a:pt x="9497" y="18893"/>
                  <a:pt x="9514" y="18875"/>
                  <a:pt x="9527" y="18870"/>
                </a:cubicBezTo>
                <a:cubicBezTo>
                  <a:pt x="9535" y="18871"/>
                  <a:pt x="9543" y="18872"/>
                  <a:pt x="9551" y="18872"/>
                </a:cubicBezTo>
                <a:cubicBezTo>
                  <a:pt x="9607" y="18872"/>
                  <a:pt x="9651" y="18853"/>
                  <a:pt x="9691" y="18808"/>
                </a:cubicBezTo>
                <a:cubicBezTo>
                  <a:pt x="9697" y="18819"/>
                  <a:pt x="9697" y="18842"/>
                  <a:pt x="9697" y="18853"/>
                </a:cubicBezTo>
                <a:cubicBezTo>
                  <a:pt x="9703" y="18842"/>
                  <a:pt x="9714" y="18819"/>
                  <a:pt x="9714" y="18808"/>
                </a:cubicBezTo>
                <a:cubicBezTo>
                  <a:pt x="9730" y="18820"/>
                  <a:pt x="9747" y="18844"/>
                  <a:pt x="9765" y="18844"/>
                </a:cubicBezTo>
                <a:cubicBezTo>
                  <a:pt x="9772" y="18844"/>
                  <a:pt x="9780" y="18840"/>
                  <a:pt x="9788" y="18831"/>
                </a:cubicBezTo>
                <a:cubicBezTo>
                  <a:pt x="9828" y="18831"/>
                  <a:pt x="9873" y="18836"/>
                  <a:pt x="9913" y="18836"/>
                </a:cubicBezTo>
                <a:cubicBezTo>
                  <a:pt x="9867" y="18814"/>
                  <a:pt x="9822" y="18802"/>
                  <a:pt x="9776" y="18797"/>
                </a:cubicBezTo>
                <a:lnTo>
                  <a:pt x="9765" y="18836"/>
                </a:lnTo>
                <a:cubicBezTo>
                  <a:pt x="9750" y="18814"/>
                  <a:pt x="9733" y="18799"/>
                  <a:pt x="9712" y="18799"/>
                </a:cubicBezTo>
                <a:cubicBezTo>
                  <a:pt x="9701" y="18799"/>
                  <a:pt x="9688" y="18804"/>
                  <a:pt x="9674" y="18814"/>
                </a:cubicBezTo>
                <a:lnTo>
                  <a:pt x="9680" y="18774"/>
                </a:lnTo>
                <a:lnTo>
                  <a:pt x="9680" y="18774"/>
                </a:lnTo>
                <a:cubicBezTo>
                  <a:pt x="9663" y="18808"/>
                  <a:pt x="9635" y="18842"/>
                  <a:pt x="9601" y="18859"/>
                </a:cubicBezTo>
                <a:cubicBezTo>
                  <a:pt x="9555" y="18836"/>
                  <a:pt x="9544" y="18785"/>
                  <a:pt x="9532" y="18740"/>
                </a:cubicBezTo>
                <a:cubicBezTo>
                  <a:pt x="9493" y="18729"/>
                  <a:pt x="9447" y="18723"/>
                  <a:pt x="9402" y="18717"/>
                </a:cubicBezTo>
                <a:cubicBezTo>
                  <a:pt x="9635" y="18706"/>
                  <a:pt x="9873" y="18695"/>
                  <a:pt x="10111" y="18695"/>
                </a:cubicBezTo>
                <a:cubicBezTo>
                  <a:pt x="10106" y="18700"/>
                  <a:pt x="10089" y="18717"/>
                  <a:pt x="10083" y="18729"/>
                </a:cubicBezTo>
                <a:lnTo>
                  <a:pt x="10100" y="18729"/>
                </a:lnTo>
                <a:cubicBezTo>
                  <a:pt x="10107" y="18698"/>
                  <a:pt x="10120" y="18681"/>
                  <a:pt x="10143" y="18681"/>
                </a:cubicBezTo>
                <a:cubicBezTo>
                  <a:pt x="10154" y="18681"/>
                  <a:pt x="10167" y="18685"/>
                  <a:pt x="10184" y="18694"/>
                </a:cubicBezTo>
                <a:lnTo>
                  <a:pt x="10184" y="18694"/>
                </a:lnTo>
                <a:cubicBezTo>
                  <a:pt x="10186" y="18688"/>
                  <a:pt x="10188" y="18682"/>
                  <a:pt x="10191" y="18678"/>
                </a:cubicBezTo>
                <a:cubicBezTo>
                  <a:pt x="10264" y="18672"/>
                  <a:pt x="10338" y="18672"/>
                  <a:pt x="10406" y="18666"/>
                </a:cubicBezTo>
                <a:cubicBezTo>
                  <a:pt x="10410" y="18666"/>
                  <a:pt x="10414" y="18667"/>
                  <a:pt x="10419" y="18667"/>
                </a:cubicBezTo>
                <a:cubicBezTo>
                  <a:pt x="10476" y="18667"/>
                  <a:pt x="10540" y="18644"/>
                  <a:pt x="10598" y="18644"/>
                </a:cubicBezTo>
                <a:cubicBezTo>
                  <a:pt x="10630" y="18644"/>
                  <a:pt x="10659" y="18651"/>
                  <a:pt x="10684" y="18672"/>
                </a:cubicBezTo>
                <a:cubicBezTo>
                  <a:pt x="10724" y="18678"/>
                  <a:pt x="10764" y="18678"/>
                  <a:pt x="10809" y="18683"/>
                </a:cubicBezTo>
                <a:cubicBezTo>
                  <a:pt x="10815" y="18683"/>
                  <a:pt x="10826" y="18672"/>
                  <a:pt x="10837" y="18666"/>
                </a:cubicBezTo>
                <a:cubicBezTo>
                  <a:pt x="10846" y="18669"/>
                  <a:pt x="10854" y="18670"/>
                  <a:pt x="10861" y="18670"/>
                </a:cubicBezTo>
                <a:cubicBezTo>
                  <a:pt x="10884" y="18670"/>
                  <a:pt x="10901" y="18657"/>
                  <a:pt x="10906" y="18626"/>
                </a:cubicBezTo>
                <a:lnTo>
                  <a:pt x="10906" y="18626"/>
                </a:lnTo>
                <a:cubicBezTo>
                  <a:pt x="10883" y="18632"/>
                  <a:pt x="10860" y="18632"/>
                  <a:pt x="10837" y="18632"/>
                </a:cubicBezTo>
                <a:cubicBezTo>
                  <a:pt x="10872" y="18621"/>
                  <a:pt x="10906" y="18615"/>
                  <a:pt x="10940" y="18604"/>
                </a:cubicBezTo>
                <a:lnTo>
                  <a:pt x="10940" y="18604"/>
                </a:lnTo>
                <a:cubicBezTo>
                  <a:pt x="10940" y="18615"/>
                  <a:pt x="10934" y="18644"/>
                  <a:pt x="10934" y="18655"/>
                </a:cubicBezTo>
                <a:cubicBezTo>
                  <a:pt x="10951" y="18644"/>
                  <a:pt x="10974" y="18638"/>
                  <a:pt x="10991" y="18626"/>
                </a:cubicBezTo>
                <a:lnTo>
                  <a:pt x="10991" y="18626"/>
                </a:lnTo>
                <a:cubicBezTo>
                  <a:pt x="10991" y="18649"/>
                  <a:pt x="10991" y="18672"/>
                  <a:pt x="10985" y="18695"/>
                </a:cubicBezTo>
                <a:cubicBezTo>
                  <a:pt x="10962" y="18700"/>
                  <a:pt x="10940" y="18706"/>
                  <a:pt x="10917" y="18712"/>
                </a:cubicBezTo>
                <a:cubicBezTo>
                  <a:pt x="10917" y="18706"/>
                  <a:pt x="10906" y="18700"/>
                  <a:pt x="10900" y="18700"/>
                </a:cubicBezTo>
                <a:cubicBezTo>
                  <a:pt x="10843" y="18706"/>
                  <a:pt x="10786" y="18723"/>
                  <a:pt x="10735" y="18746"/>
                </a:cubicBezTo>
                <a:cubicBezTo>
                  <a:pt x="10724" y="18740"/>
                  <a:pt x="10701" y="18729"/>
                  <a:pt x="10690" y="18723"/>
                </a:cubicBezTo>
                <a:cubicBezTo>
                  <a:pt x="10684" y="18734"/>
                  <a:pt x="10684" y="18757"/>
                  <a:pt x="10679" y="18768"/>
                </a:cubicBezTo>
                <a:cubicBezTo>
                  <a:pt x="10705" y="18778"/>
                  <a:pt x="10731" y="18781"/>
                  <a:pt x="10758" y="18781"/>
                </a:cubicBezTo>
                <a:cubicBezTo>
                  <a:pt x="10828" y="18781"/>
                  <a:pt x="10899" y="18757"/>
                  <a:pt x="10974" y="18757"/>
                </a:cubicBezTo>
                <a:lnTo>
                  <a:pt x="10972" y="18764"/>
                </a:lnTo>
                <a:lnTo>
                  <a:pt x="10972" y="18764"/>
                </a:lnTo>
                <a:cubicBezTo>
                  <a:pt x="10974" y="18759"/>
                  <a:pt x="10977" y="18754"/>
                  <a:pt x="10979" y="18751"/>
                </a:cubicBezTo>
                <a:cubicBezTo>
                  <a:pt x="11030" y="18746"/>
                  <a:pt x="11076" y="18740"/>
                  <a:pt x="11121" y="18717"/>
                </a:cubicBezTo>
                <a:cubicBezTo>
                  <a:pt x="11133" y="18721"/>
                  <a:pt x="11144" y="18722"/>
                  <a:pt x="11155" y="18722"/>
                </a:cubicBezTo>
                <a:cubicBezTo>
                  <a:pt x="11182" y="18722"/>
                  <a:pt x="11206" y="18711"/>
                  <a:pt x="11218" y="18683"/>
                </a:cubicBezTo>
                <a:cubicBezTo>
                  <a:pt x="11223" y="18695"/>
                  <a:pt x="11229" y="18712"/>
                  <a:pt x="11235" y="18723"/>
                </a:cubicBezTo>
                <a:cubicBezTo>
                  <a:pt x="11235" y="18706"/>
                  <a:pt x="11235" y="18683"/>
                  <a:pt x="11235" y="18672"/>
                </a:cubicBezTo>
                <a:cubicBezTo>
                  <a:pt x="11252" y="18678"/>
                  <a:pt x="11280" y="18689"/>
                  <a:pt x="11291" y="18695"/>
                </a:cubicBezTo>
                <a:cubicBezTo>
                  <a:pt x="11297" y="18689"/>
                  <a:pt x="11297" y="18678"/>
                  <a:pt x="11303" y="18672"/>
                </a:cubicBezTo>
                <a:cubicBezTo>
                  <a:pt x="11275" y="18669"/>
                  <a:pt x="11246" y="18665"/>
                  <a:pt x="11219" y="18665"/>
                </a:cubicBezTo>
                <a:cubicBezTo>
                  <a:pt x="11185" y="18665"/>
                  <a:pt x="11155" y="18672"/>
                  <a:pt x="11133" y="18700"/>
                </a:cubicBezTo>
                <a:cubicBezTo>
                  <a:pt x="11121" y="18695"/>
                  <a:pt x="11098" y="18683"/>
                  <a:pt x="11087" y="18678"/>
                </a:cubicBezTo>
                <a:cubicBezTo>
                  <a:pt x="11053" y="18683"/>
                  <a:pt x="11025" y="18689"/>
                  <a:pt x="10991" y="18700"/>
                </a:cubicBezTo>
                <a:cubicBezTo>
                  <a:pt x="10996" y="18678"/>
                  <a:pt x="11008" y="18644"/>
                  <a:pt x="11008" y="18621"/>
                </a:cubicBezTo>
                <a:lnTo>
                  <a:pt x="11053" y="18644"/>
                </a:lnTo>
                <a:lnTo>
                  <a:pt x="11053" y="18592"/>
                </a:lnTo>
                <a:cubicBezTo>
                  <a:pt x="11064" y="18587"/>
                  <a:pt x="11081" y="18581"/>
                  <a:pt x="11087" y="18575"/>
                </a:cubicBezTo>
                <a:lnTo>
                  <a:pt x="11087" y="18638"/>
                </a:lnTo>
                <a:cubicBezTo>
                  <a:pt x="11098" y="18621"/>
                  <a:pt x="11110" y="18598"/>
                  <a:pt x="11121" y="18581"/>
                </a:cubicBezTo>
                <a:cubicBezTo>
                  <a:pt x="11138" y="18575"/>
                  <a:pt x="11155" y="18570"/>
                  <a:pt x="11167" y="18570"/>
                </a:cubicBezTo>
                <a:cubicBezTo>
                  <a:pt x="11155" y="18581"/>
                  <a:pt x="11133" y="18587"/>
                  <a:pt x="11127" y="18609"/>
                </a:cubicBezTo>
                <a:cubicBezTo>
                  <a:pt x="11134" y="18615"/>
                  <a:pt x="11141" y="18617"/>
                  <a:pt x="11147" y="18617"/>
                </a:cubicBezTo>
                <a:cubicBezTo>
                  <a:pt x="11178" y="18617"/>
                  <a:pt x="11196" y="18557"/>
                  <a:pt x="11229" y="18547"/>
                </a:cubicBezTo>
                <a:cubicBezTo>
                  <a:pt x="11252" y="18547"/>
                  <a:pt x="11291" y="18553"/>
                  <a:pt x="11314" y="18553"/>
                </a:cubicBezTo>
                <a:cubicBezTo>
                  <a:pt x="11328" y="18537"/>
                  <a:pt x="11342" y="18530"/>
                  <a:pt x="11355" y="18530"/>
                </a:cubicBezTo>
                <a:cubicBezTo>
                  <a:pt x="11375" y="18530"/>
                  <a:pt x="11394" y="18544"/>
                  <a:pt x="11411" y="18564"/>
                </a:cubicBezTo>
                <a:cubicBezTo>
                  <a:pt x="11416" y="18553"/>
                  <a:pt x="11428" y="18536"/>
                  <a:pt x="11428" y="18524"/>
                </a:cubicBezTo>
                <a:cubicBezTo>
                  <a:pt x="11490" y="18496"/>
                  <a:pt x="11558" y="18485"/>
                  <a:pt x="11620" y="18462"/>
                </a:cubicBezTo>
                <a:lnTo>
                  <a:pt x="11620" y="18462"/>
                </a:lnTo>
                <a:cubicBezTo>
                  <a:pt x="11603" y="18485"/>
                  <a:pt x="11592" y="18507"/>
                  <a:pt x="11575" y="18530"/>
                </a:cubicBezTo>
                <a:cubicBezTo>
                  <a:pt x="11609" y="18519"/>
                  <a:pt x="11626" y="18485"/>
                  <a:pt x="11637" y="18456"/>
                </a:cubicBezTo>
                <a:cubicBezTo>
                  <a:pt x="11649" y="18468"/>
                  <a:pt x="11666" y="18485"/>
                  <a:pt x="11683" y="18502"/>
                </a:cubicBezTo>
                <a:cubicBezTo>
                  <a:pt x="11677" y="18479"/>
                  <a:pt x="11672" y="18462"/>
                  <a:pt x="11666" y="18445"/>
                </a:cubicBezTo>
                <a:cubicBezTo>
                  <a:pt x="11711" y="18445"/>
                  <a:pt x="11751" y="18422"/>
                  <a:pt x="11791" y="18405"/>
                </a:cubicBezTo>
                <a:lnTo>
                  <a:pt x="11791" y="18405"/>
                </a:lnTo>
                <a:cubicBezTo>
                  <a:pt x="11791" y="18417"/>
                  <a:pt x="11785" y="18439"/>
                  <a:pt x="11785" y="18451"/>
                </a:cubicBezTo>
                <a:cubicBezTo>
                  <a:pt x="11796" y="18445"/>
                  <a:pt x="11819" y="18445"/>
                  <a:pt x="11830" y="18439"/>
                </a:cubicBezTo>
                <a:cubicBezTo>
                  <a:pt x="11779" y="18400"/>
                  <a:pt x="11847" y="18377"/>
                  <a:pt x="11881" y="18365"/>
                </a:cubicBezTo>
                <a:lnTo>
                  <a:pt x="11887" y="18365"/>
                </a:lnTo>
                <a:lnTo>
                  <a:pt x="11893" y="18377"/>
                </a:lnTo>
                <a:cubicBezTo>
                  <a:pt x="11893" y="18377"/>
                  <a:pt x="11893" y="18365"/>
                  <a:pt x="11898" y="18360"/>
                </a:cubicBezTo>
                <a:cubicBezTo>
                  <a:pt x="11944" y="18348"/>
                  <a:pt x="11984" y="18326"/>
                  <a:pt x="12029" y="18309"/>
                </a:cubicBezTo>
                <a:cubicBezTo>
                  <a:pt x="12052" y="18297"/>
                  <a:pt x="12080" y="18286"/>
                  <a:pt x="12103" y="18275"/>
                </a:cubicBezTo>
                <a:lnTo>
                  <a:pt x="12114" y="18263"/>
                </a:lnTo>
                <a:cubicBezTo>
                  <a:pt x="12119" y="18262"/>
                  <a:pt x="12123" y="18262"/>
                  <a:pt x="12128" y="18262"/>
                </a:cubicBezTo>
                <a:cubicBezTo>
                  <a:pt x="12146" y="18262"/>
                  <a:pt x="12163" y="18269"/>
                  <a:pt x="12176" y="18269"/>
                </a:cubicBezTo>
                <a:cubicBezTo>
                  <a:pt x="12188" y="18252"/>
                  <a:pt x="12194" y="18241"/>
                  <a:pt x="12205" y="18224"/>
                </a:cubicBezTo>
                <a:cubicBezTo>
                  <a:pt x="12211" y="18235"/>
                  <a:pt x="12222" y="18246"/>
                  <a:pt x="12228" y="18252"/>
                </a:cubicBezTo>
                <a:cubicBezTo>
                  <a:pt x="12239" y="18246"/>
                  <a:pt x="12256" y="18241"/>
                  <a:pt x="12267" y="18235"/>
                </a:cubicBezTo>
                <a:cubicBezTo>
                  <a:pt x="12273" y="18235"/>
                  <a:pt x="12273" y="18235"/>
                  <a:pt x="12273" y="18241"/>
                </a:cubicBezTo>
                <a:cubicBezTo>
                  <a:pt x="12290" y="18241"/>
                  <a:pt x="12307" y="18229"/>
                  <a:pt x="12313" y="18218"/>
                </a:cubicBezTo>
                <a:cubicBezTo>
                  <a:pt x="12472" y="18150"/>
                  <a:pt x="12647" y="18127"/>
                  <a:pt x="12806" y="18059"/>
                </a:cubicBezTo>
                <a:cubicBezTo>
                  <a:pt x="12829" y="18019"/>
                  <a:pt x="12874" y="18031"/>
                  <a:pt x="12908" y="18025"/>
                </a:cubicBezTo>
                <a:cubicBezTo>
                  <a:pt x="12954" y="17997"/>
                  <a:pt x="12999" y="17974"/>
                  <a:pt x="13045" y="17957"/>
                </a:cubicBezTo>
                <a:cubicBezTo>
                  <a:pt x="13050" y="17951"/>
                  <a:pt x="13056" y="17940"/>
                  <a:pt x="13062" y="17934"/>
                </a:cubicBezTo>
                <a:cubicBezTo>
                  <a:pt x="13090" y="17929"/>
                  <a:pt x="13113" y="17929"/>
                  <a:pt x="13135" y="17929"/>
                </a:cubicBezTo>
                <a:cubicBezTo>
                  <a:pt x="13152" y="17917"/>
                  <a:pt x="13169" y="17906"/>
                  <a:pt x="13192" y="17889"/>
                </a:cubicBezTo>
                <a:cubicBezTo>
                  <a:pt x="13198" y="17895"/>
                  <a:pt x="13215" y="17900"/>
                  <a:pt x="13220" y="17900"/>
                </a:cubicBezTo>
                <a:lnTo>
                  <a:pt x="13209" y="17883"/>
                </a:lnTo>
                <a:cubicBezTo>
                  <a:pt x="13249" y="17872"/>
                  <a:pt x="13277" y="17861"/>
                  <a:pt x="13311" y="17844"/>
                </a:cubicBezTo>
                <a:cubicBezTo>
                  <a:pt x="13317" y="17844"/>
                  <a:pt x="13323" y="17855"/>
                  <a:pt x="13323" y="17861"/>
                </a:cubicBezTo>
                <a:cubicBezTo>
                  <a:pt x="13328" y="17849"/>
                  <a:pt x="13340" y="17832"/>
                  <a:pt x="13340" y="17826"/>
                </a:cubicBezTo>
                <a:cubicBezTo>
                  <a:pt x="13413" y="17821"/>
                  <a:pt x="13459" y="17753"/>
                  <a:pt x="13527" y="17747"/>
                </a:cubicBezTo>
                <a:cubicBezTo>
                  <a:pt x="13595" y="17662"/>
                  <a:pt x="13708" y="17651"/>
                  <a:pt x="13799" y="17588"/>
                </a:cubicBezTo>
                <a:cubicBezTo>
                  <a:pt x="13799" y="17583"/>
                  <a:pt x="13799" y="17560"/>
                  <a:pt x="13799" y="17548"/>
                </a:cubicBezTo>
                <a:cubicBezTo>
                  <a:pt x="13811" y="17554"/>
                  <a:pt x="13828" y="17560"/>
                  <a:pt x="13833" y="17565"/>
                </a:cubicBezTo>
                <a:cubicBezTo>
                  <a:pt x="13941" y="17497"/>
                  <a:pt x="14072" y="17469"/>
                  <a:pt x="14162" y="17384"/>
                </a:cubicBezTo>
                <a:cubicBezTo>
                  <a:pt x="14162" y="17373"/>
                  <a:pt x="14151" y="17361"/>
                  <a:pt x="14145" y="17350"/>
                </a:cubicBezTo>
                <a:cubicBezTo>
                  <a:pt x="14100" y="17384"/>
                  <a:pt x="14049" y="17418"/>
                  <a:pt x="13998" y="17452"/>
                </a:cubicBezTo>
                <a:cubicBezTo>
                  <a:pt x="13992" y="17446"/>
                  <a:pt x="13981" y="17446"/>
                  <a:pt x="13969" y="17446"/>
                </a:cubicBezTo>
                <a:cubicBezTo>
                  <a:pt x="13907" y="17503"/>
                  <a:pt x="13811" y="17531"/>
                  <a:pt x="13731" y="17571"/>
                </a:cubicBezTo>
                <a:cubicBezTo>
                  <a:pt x="13725" y="17577"/>
                  <a:pt x="13725" y="17594"/>
                  <a:pt x="13725" y="17600"/>
                </a:cubicBezTo>
                <a:cubicBezTo>
                  <a:pt x="13697" y="17605"/>
                  <a:pt x="13674" y="17605"/>
                  <a:pt x="13652" y="17605"/>
                </a:cubicBezTo>
                <a:cubicBezTo>
                  <a:pt x="13646" y="17622"/>
                  <a:pt x="13635" y="17645"/>
                  <a:pt x="13629" y="17662"/>
                </a:cubicBezTo>
                <a:cubicBezTo>
                  <a:pt x="13623" y="17651"/>
                  <a:pt x="13612" y="17639"/>
                  <a:pt x="13606" y="17634"/>
                </a:cubicBezTo>
                <a:cubicBezTo>
                  <a:pt x="13601" y="17639"/>
                  <a:pt x="13584" y="17656"/>
                  <a:pt x="13578" y="17668"/>
                </a:cubicBezTo>
                <a:cubicBezTo>
                  <a:pt x="13561" y="17656"/>
                  <a:pt x="13544" y="17645"/>
                  <a:pt x="13533" y="17634"/>
                </a:cubicBezTo>
                <a:lnTo>
                  <a:pt x="13533" y="17634"/>
                </a:lnTo>
                <a:cubicBezTo>
                  <a:pt x="13538" y="17639"/>
                  <a:pt x="13544" y="17662"/>
                  <a:pt x="13550" y="17668"/>
                </a:cubicBezTo>
                <a:cubicBezTo>
                  <a:pt x="13408" y="17724"/>
                  <a:pt x="13260" y="17781"/>
                  <a:pt x="13124" y="17849"/>
                </a:cubicBezTo>
                <a:cubicBezTo>
                  <a:pt x="13124" y="17821"/>
                  <a:pt x="13124" y="17792"/>
                  <a:pt x="13118" y="17764"/>
                </a:cubicBezTo>
                <a:lnTo>
                  <a:pt x="13118" y="17764"/>
                </a:lnTo>
                <a:cubicBezTo>
                  <a:pt x="13124" y="17770"/>
                  <a:pt x="13135" y="17792"/>
                  <a:pt x="13141" y="17804"/>
                </a:cubicBezTo>
                <a:cubicBezTo>
                  <a:pt x="13209" y="17775"/>
                  <a:pt x="13272" y="17741"/>
                  <a:pt x="13340" y="17707"/>
                </a:cubicBezTo>
                <a:cubicBezTo>
                  <a:pt x="13334" y="17702"/>
                  <a:pt x="13323" y="17685"/>
                  <a:pt x="13311" y="17679"/>
                </a:cubicBezTo>
                <a:cubicBezTo>
                  <a:pt x="13402" y="17622"/>
                  <a:pt x="13493" y="17577"/>
                  <a:pt x="13589" y="17537"/>
                </a:cubicBezTo>
                <a:lnTo>
                  <a:pt x="13589" y="17537"/>
                </a:lnTo>
                <a:cubicBezTo>
                  <a:pt x="13578" y="17571"/>
                  <a:pt x="13555" y="17588"/>
                  <a:pt x="13527" y="17605"/>
                </a:cubicBezTo>
                <a:lnTo>
                  <a:pt x="13527" y="17611"/>
                </a:lnTo>
                <a:cubicBezTo>
                  <a:pt x="13550" y="17600"/>
                  <a:pt x="13572" y="17594"/>
                  <a:pt x="13595" y="17583"/>
                </a:cubicBezTo>
                <a:cubicBezTo>
                  <a:pt x="13595" y="17560"/>
                  <a:pt x="13589" y="17543"/>
                  <a:pt x="13595" y="17520"/>
                </a:cubicBezTo>
                <a:cubicBezTo>
                  <a:pt x="13597" y="17520"/>
                  <a:pt x="13598" y="17519"/>
                  <a:pt x="13600" y="17519"/>
                </a:cubicBezTo>
                <a:cubicBezTo>
                  <a:pt x="13619" y="17519"/>
                  <a:pt x="13624" y="17550"/>
                  <a:pt x="13635" y="17565"/>
                </a:cubicBezTo>
                <a:cubicBezTo>
                  <a:pt x="13674" y="17537"/>
                  <a:pt x="13714" y="17514"/>
                  <a:pt x="13754" y="17492"/>
                </a:cubicBezTo>
                <a:lnTo>
                  <a:pt x="13680" y="17492"/>
                </a:lnTo>
                <a:cubicBezTo>
                  <a:pt x="13721" y="17478"/>
                  <a:pt x="13766" y="17424"/>
                  <a:pt x="13814" y="17424"/>
                </a:cubicBezTo>
                <a:cubicBezTo>
                  <a:pt x="13826" y="17424"/>
                  <a:pt x="13838" y="17427"/>
                  <a:pt x="13850" y="17435"/>
                </a:cubicBezTo>
                <a:cubicBezTo>
                  <a:pt x="13879" y="17418"/>
                  <a:pt x="13907" y="17401"/>
                  <a:pt x="13935" y="17384"/>
                </a:cubicBezTo>
                <a:lnTo>
                  <a:pt x="13935" y="17384"/>
                </a:lnTo>
                <a:cubicBezTo>
                  <a:pt x="13913" y="17390"/>
                  <a:pt x="13896" y="17395"/>
                  <a:pt x="13879" y="17407"/>
                </a:cubicBezTo>
                <a:lnTo>
                  <a:pt x="13873" y="17390"/>
                </a:lnTo>
                <a:cubicBezTo>
                  <a:pt x="13896" y="17373"/>
                  <a:pt x="13924" y="17361"/>
                  <a:pt x="13952" y="17344"/>
                </a:cubicBezTo>
                <a:cubicBezTo>
                  <a:pt x="13952" y="17350"/>
                  <a:pt x="13964" y="17367"/>
                  <a:pt x="13969" y="17373"/>
                </a:cubicBezTo>
                <a:cubicBezTo>
                  <a:pt x="13952" y="17339"/>
                  <a:pt x="13981" y="17327"/>
                  <a:pt x="14009" y="17316"/>
                </a:cubicBezTo>
                <a:cubicBezTo>
                  <a:pt x="14015" y="17327"/>
                  <a:pt x="14015" y="17350"/>
                  <a:pt x="14015" y="17356"/>
                </a:cubicBezTo>
                <a:cubicBezTo>
                  <a:pt x="14089" y="17299"/>
                  <a:pt x="14174" y="17259"/>
                  <a:pt x="14253" y="17208"/>
                </a:cubicBezTo>
                <a:lnTo>
                  <a:pt x="14253" y="17208"/>
                </a:lnTo>
                <a:cubicBezTo>
                  <a:pt x="14242" y="17214"/>
                  <a:pt x="14219" y="17225"/>
                  <a:pt x="14208" y="17225"/>
                </a:cubicBezTo>
                <a:lnTo>
                  <a:pt x="14191" y="17202"/>
                </a:lnTo>
                <a:cubicBezTo>
                  <a:pt x="14219" y="17185"/>
                  <a:pt x="14247" y="17168"/>
                  <a:pt x="14276" y="17151"/>
                </a:cubicBezTo>
                <a:cubicBezTo>
                  <a:pt x="14276" y="17157"/>
                  <a:pt x="14281" y="17180"/>
                  <a:pt x="14281" y="17185"/>
                </a:cubicBezTo>
                <a:cubicBezTo>
                  <a:pt x="14384" y="17134"/>
                  <a:pt x="14486" y="17078"/>
                  <a:pt x="14577" y="17004"/>
                </a:cubicBezTo>
                <a:lnTo>
                  <a:pt x="14577" y="17004"/>
                </a:lnTo>
                <a:cubicBezTo>
                  <a:pt x="14520" y="17021"/>
                  <a:pt x="14469" y="17066"/>
                  <a:pt x="14412" y="17078"/>
                </a:cubicBezTo>
                <a:cubicBezTo>
                  <a:pt x="14480" y="17015"/>
                  <a:pt x="14559" y="16970"/>
                  <a:pt x="14639" y="16930"/>
                </a:cubicBezTo>
                <a:cubicBezTo>
                  <a:pt x="14650" y="16930"/>
                  <a:pt x="14656" y="16936"/>
                  <a:pt x="14667" y="16936"/>
                </a:cubicBezTo>
                <a:cubicBezTo>
                  <a:pt x="14696" y="16936"/>
                  <a:pt x="14724" y="16919"/>
                  <a:pt x="14747" y="16896"/>
                </a:cubicBezTo>
                <a:cubicBezTo>
                  <a:pt x="14738" y="16893"/>
                  <a:pt x="14730" y="16891"/>
                  <a:pt x="14722" y="16891"/>
                </a:cubicBezTo>
                <a:cubicBezTo>
                  <a:pt x="14702" y="16891"/>
                  <a:pt x="14682" y="16899"/>
                  <a:pt x="14662" y="16907"/>
                </a:cubicBezTo>
                <a:cubicBezTo>
                  <a:pt x="14690" y="16879"/>
                  <a:pt x="14724" y="16851"/>
                  <a:pt x="14758" y="16834"/>
                </a:cubicBezTo>
                <a:cubicBezTo>
                  <a:pt x="14764" y="16845"/>
                  <a:pt x="14769" y="16856"/>
                  <a:pt x="14775" y="16873"/>
                </a:cubicBezTo>
                <a:cubicBezTo>
                  <a:pt x="14798" y="16851"/>
                  <a:pt x="14826" y="16834"/>
                  <a:pt x="14855" y="16817"/>
                </a:cubicBezTo>
                <a:lnTo>
                  <a:pt x="14786" y="16817"/>
                </a:lnTo>
                <a:cubicBezTo>
                  <a:pt x="14832" y="16788"/>
                  <a:pt x="14877" y="16760"/>
                  <a:pt x="14923" y="16737"/>
                </a:cubicBezTo>
                <a:cubicBezTo>
                  <a:pt x="14934" y="16748"/>
                  <a:pt x="14951" y="16765"/>
                  <a:pt x="14968" y="16777"/>
                </a:cubicBezTo>
                <a:cubicBezTo>
                  <a:pt x="14979" y="16680"/>
                  <a:pt x="15110" y="16658"/>
                  <a:pt x="15155" y="16578"/>
                </a:cubicBezTo>
                <a:lnTo>
                  <a:pt x="15155" y="16578"/>
                </a:lnTo>
                <a:cubicBezTo>
                  <a:pt x="15144" y="16584"/>
                  <a:pt x="15121" y="16601"/>
                  <a:pt x="15110" y="16607"/>
                </a:cubicBezTo>
                <a:cubicBezTo>
                  <a:pt x="15104" y="16601"/>
                  <a:pt x="15093" y="16590"/>
                  <a:pt x="15087" y="16584"/>
                </a:cubicBezTo>
                <a:cubicBezTo>
                  <a:pt x="15104" y="16578"/>
                  <a:pt x="15127" y="16567"/>
                  <a:pt x="15144" y="16561"/>
                </a:cubicBezTo>
                <a:cubicBezTo>
                  <a:pt x="15150" y="16550"/>
                  <a:pt x="15155" y="16533"/>
                  <a:pt x="15167" y="16522"/>
                </a:cubicBezTo>
                <a:cubicBezTo>
                  <a:pt x="15172" y="16533"/>
                  <a:pt x="15184" y="16561"/>
                  <a:pt x="15189" y="16573"/>
                </a:cubicBezTo>
                <a:cubicBezTo>
                  <a:pt x="15218" y="16556"/>
                  <a:pt x="15252" y="16533"/>
                  <a:pt x="15257" y="16493"/>
                </a:cubicBezTo>
                <a:cubicBezTo>
                  <a:pt x="15291" y="16470"/>
                  <a:pt x="15325" y="16453"/>
                  <a:pt x="15365" y="16431"/>
                </a:cubicBezTo>
                <a:lnTo>
                  <a:pt x="15382" y="16397"/>
                </a:lnTo>
                <a:cubicBezTo>
                  <a:pt x="15422" y="16380"/>
                  <a:pt x="15462" y="16351"/>
                  <a:pt x="15496" y="16317"/>
                </a:cubicBezTo>
                <a:lnTo>
                  <a:pt x="15496" y="16317"/>
                </a:lnTo>
                <a:cubicBezTo>
                  <a:pt x="15496" y="16329"/>
                  <a:pt x="15490" y="16357"/>
                  <a:pt x="15490" y="16368"/>
                </a:cubicBezTo>
                <a:cubicBezTo>
                  <a:pt x="15501" y="16317"/>
                  <a:pt x="15552" y="16283"/>
                  <a:pt x="15564" y="16232"/>
                </a:cubicBezTo>
                <a:lnTo>
                  <a:pt x="15564" y="16232"/>
                </a:lnTo>
                <a:cubicBezTo>
                  <a:pt x="15524" y="16261"/>
                  <a:pt x="15490" y="16283"/>
                  <a:pt x="15450" y="16306"/>
                </a:cubicBezTo>
                <a:cubicBezTo>
                  <a:pt x="15547" y="16198"/>
                  <a:pt x="15666" y="16096"/>
                  <a:pt x="15785" y="16011"/>
                </a:cubicBezTo>
                <a:lnTo>
                  <a:pt x="15785" y="16011"/>
                </a:lnTo>
                <a:cubicBezTo>
                  <a:pt x="15768" y="16028"/>
                  <a:pt x="15751" y="16051"/>
                  <a:pt x="15734" y="16073"/>
                </a:cubicBezTo>
                <a:cubicBezTo>
                  <a:pt x="15740" y="16075"/>
                  <a:pt x="15745" y="16076"/>
                  <a:pt x="15750" y="16076"/>
                </a:cubicBezTo>
                <a:cubicBezTo>
                  <a:pt x="15771" y="16076"/>
                  <a:pt x="15791" y="16061"/>
                  <a:pt x="15813" y="16056"/>
                </a:cubicBezTo>
                <a:cubicBezTo>
                  <a:pt x="15825" y="16028"/>
                  <a:pt x="15842" y="16005"/>
                  <a:pt x="15853" y="15983"/>
                </a:cubicBezTo>
                <a:cubicBezTo>
                  <a:pt x="15864" y="15983"/>
                  <a:pt x="15876" y="15988"/>
                  <a:pt x="15881" y="15994"/>
                </a:cubicBezTo>
                <a:cubicBezTo>
                  <a:pt x="15877" y="15967"/>
                  <a:pt x="15927" y="15900"/>
                  <a:pt x="15958" y="15900"/>
                </a:cubicBezTo>
                <a:cubicBezTo>
                  <a:pt x="15967" y="15900"/>
                  <a:pt x="15974" y="15906"/>
                  <a:pt x="15978" y="15920"/>
                </a:cubicBezTo>
                <a:cubicBezTo>
                  <a:pt x="15899" y="16034"/>
                  <a:pt x="15762" y="16107"/>
                  <a:pt x="15694" y="16232"/>
                </a:cubicBezTo>
                <a:lnTo>
                  <a:pt x="15666" y="16232"/>
                </a:lnTo>
                <a:cubicBezTo>
                  <a:pt x="15609" y="16295"/>
                  <a:pt x="15541" y="16340"/>
                  <a:pt x="15473" y="16397"/>
                </a:cubicBezTo>
                <a:cubicBezTo>
                  <a:pt x="15484" y="16408"/>
                  <a:pt x="15496" y="16442"/>
                  <a:pt x="15507" y="16459"/>
                </a:cubicBezTo>
                <a:cubicBezTo>
                  <a:pt x="15541" y="16425"/>
                  <a:pt x="15581" y="16391"/>
                  <a:pt x="15569" y="16340"/>
                </a:cubicBezTo>
                <a:cubicBezTo>
                  <a:pt x="15586" y="16329"/>
                  <a:pt x="15603" y="16323"/>
                  <a:pt x="15620" y="16312"/>
                </a:cubicBezTo>
                <a:cubicBezTo>
                  <a:pt x="15623" y="16312"/>
                  <a:pt x="15625" y="16312"/>
                  <a:pt x="15627" y="16312"/>
                </a:cubicBezTo>
                <a:cubicBezTo>
                  <a:pt x="15668" y="16312"/>
                  <a:pt x="15685" y="16259"/>
                  <a:pt x="15717" y="16238"/>
                </a:cubicBezTo>
                <a:lnTo>
                  <a:pt x="15740" y="16278"/>
                </a:lnTo>
                <a:cubicBezTo>
                  <a:pt x="15734" y="16266"/>
                  <a:pt x="15728" y="16243"/>
                  <a:pt x="15723" y="16232"/>
                </a:cubicBezTo>
                <a:cubicBezTo>
                  <a:pt x="15745" y="16232"/>
                  <a:pt x="15779" y="16221"/>
                  <a:pt x="15808" y="16221"/>
                </a:cubicBezTo>
                <a:cubicBezTo>
                  <a:pt x="15808" y="16204"/>
                  <a:pt x="15808" y="16181"/>
                  <a:pt x="15808" y="16164"/>
                </a:cubicBezTo>
                <a:cubicBezTo>
                  <a:pt x="15825" y="16164"/>
                  <a:pt x="15847" y="16170"/>
                  <a:pt x="15859" y="16170"/>
                </a:cubicBezTo>
                <a:cubicBezTo>
                  <a:pt x="15853" y="16164"/>
                  <a:pt x="15842" y="16158"/>
                  <a:pt x="15836" y="16153"/>
                </a:cubicBezTo>
                <a:cubicBezTo>
                  <a:pt x="15862" y="16137"/>
                  <a:pt x="15884" y="16107"/>
                  <a:pt x="15918" y="16107"/>
                </a:cubicBezTo>
                <a:cubicBezTo>
                  <a:pt x="15921" y="16107"/>
                  <a:pt x="15923" y="16107"/>
                  <a:pt x="15926" y="16107"/>
                </a:cubicBezTo>
                <a:lnTo>
                  <a:pt x="15926" y="16107"/>
                </a:lnTo>
                <a:cubicBezTo>
                  <a:pt x="15920" y="16106"/>
                  <a:pt x="15909" y="16096"/>
                  <a:pt x="15904" y="16090"/>
                </a:cubicBezTo>
                <a:cubicBezTo>
                  <a:pt x="15984" y="16028"/>
                  <a:pt x="16040" y="15943"/>
                  <a:pt x="16114" y="15875"/>
                </a:cubicBezTo>
                <a:cubicBezTo>
                  <a:pt x="16114" y="15885"/>
                  <a:pt x="16119" y="15899"/>
                  <a:pt x="16120" y="15907"/>
                </a:cubicBezTo>
                <a:lnTo>
                  <a:pt x="16120" y="15907"/>
                </a:lnTo>
                <a:cubicBezTo>
                  <a:pt x="16116" y="15850"/>
                  <a:pt x="16183" y="15773"/>
                  <a:pt x="16245" y="15773"/>
                </a:cubicBezTo>
                <a:cubicBezTo>
                  <a:pt x="16273" y="15767"/>
                  <a:pt x="16256" y="15733"/>
                  <a:pt x="16267" y="15716"/>
                </a:cubicBezTo>
                <a:cubicBezTo>
                  <a:pt x="16318" y="15670"/>
                  <a:pt x="16341" y="15619"/>
                  <a:pt x="16335" y="15551"/>
                </a:cubicBezTo>
                <a:lnTo>
                  <a:pt x="16335" y="15551"/>
                </a:lnTo>
                <a:cubicBezTo>
                  <a:pt x="16347" y="15557"/>
                  <a:pt x="16364" y="15574"/>
                  <a:pt x="16375" y="15580"/>
                </a:cubicBezTo>
                <a:cubicBezTo>
                  <a:pt x="16369" y="15568"/>
                  <a:pt x="16358" y="15546"/>
                  <a:pt x="16352" y="15534"/>
                </a:cubicBezTo>
                <a:cubicBezTo>
                  <a:pt x="16375" y="15529"/>
                  <a:pt x="16421" y="15540"/>
                  <a:pt x="16415" y="15500"/>
                </a:cubicBezTo>
                <a:cubicBezTo>
                  <a:pt x="16443" y="15466"/>
                  <a:pt x="16477" y="15438"/>
                  <a:pt x="16506" y="15409"/>
                </a:cubicBezTo>
                <a:lnTo>
                  <a:pt x="16506" y="15409"/>
                </a:lnTo>
                <a:cubicBezTo>
                  <a:pt x="16455" y="15426"/>
                  <a:pt x="16421" y="15455"/>
                  <a:pt x="16381" y="15483"/>
                </a:cubicBezTo>
                <a:cubicBezTo>
                  <a:pt x="16386" y="15489"/>
                  <a:pt x="16398" y="15512"/>
                  <a:pt x="16403" y="15517"/>
                </a:cubicBezTo>
                <a:cubicBezTo>
                  <a:pt x="16396" y="15515"/>
                  <a:pt x="16388" y="15514"/>
                  <a:pt x="16381" y="15514"/>
                </a:cubicBezTo>
                <a:cubicBezTo>
                  <a:pt x="16351" y="15514"/>
                  <a:pt x="16329" y="15532"/>
                  <a:pt x="16324" y="15568"/>
                </a:cubicBezTo>
                <a:lnTo>
                  <a:pt x="16307" y="15540"/>
                </a:lnTo>
                <a:lnTo>
                  <a:pt x="16307" y="15540"/>
                </a:lnTo>
                <a:cubicBezTo>
                  <a:pt x="16318" y="15574"/>
                  <a:pt x="16318" y="15614"/>
                  <a:pt x="16313" y="15653"/>
                </a:cubicBezTo>
                <a:cubicBezTo>
                  <a:pt x="16301" y="15657"/>
                  <a:pt x="16289" y="15659"/>
                  <a:pt x="16277" y="15659"/>
                </a:cubicBezTo>
                <a:cubicBezTo>
                  <a:pt x="16240" y="15659"/>
                  <a:pt x="16207" y="15641"/>
                  <a:pt x="16177" y="15619"/>
                </a:cubicBezTo>
                <a:cubicBezTo>
                  <a:pt x="16142" y="15648"/>
                  <a:pt x="16108" y="15676"/>
                  <a:pt x="16074" y="15710"/>
                </a:cubicBezTo>
                <a:cubicBezTo>
                  <a:pt x="16222" y="15523"/>
                  <a:pt x="16369" y="15341"/>
                  <a:pt x="16528" y="15165"/>
                </a:cubicBezTo>
                <a:cubicBezTo>
                  <a:pt x="16534" y="15177"/>
                  <a:pt x="16534" y="15200"/>
                  <a:pt x="16534" y="15211"/>
                </a:cubicBezTo>
                <a:cubicBezTo>
                  <a:pt x="16540" y="15205"/>
                  <a:pt x="16551" y="15200"/>
                  <a:pt x="16551" y="15194"/>
                </a:cubicBezTo>
                <a:cubicBezTo>
                  <a:pt x="16528" y="15160"/>
                  <a:pt x="16528" y="15126"/>
                  <a:pt x="16579" y="15114"/>
                </a:cubicBezTo>
                <a:lnTo>
                  <a:pt x="16579" y="15114"/>
                </a:lnTo>
                <a:cubicBezTo>
                  <a:pt x="16579" y="15126"/>
                  <a:pt x="16574" y="15154"/>
                  <a:pt x="16574" y="15171"/>
                </a:cubicBezTo>
                <a:cubicBezTo>
                  <a:pt x="16579" y="15154"/>
                  <a:pt x="16591" y="15143"/>
                  <a:pt x="16596" y="15131"/>
                </a:cubicBezTo>
                <a:cubicBezTo>
                  <a:pt x="16585" y="15120"/>
                  <a:pt x="16579" y="15109"/>
                  <a:pt x="16574" y="15097"/>
                </a:cubicBezTo>
                <a:cubicBezTo>
                  <a:pt x="16619" y="15035"/>
                  <a:pt x="16670" y="14984"/>
                  <a:pt x="16716" y="14927"/>
                </a:cubicBezTo>
                <a:cubicBezTo>
                  <a:pt x="16778" y="14865"/>
                  <a:pt x="16806" y="14740"/>
                  <a:pt x="16903" y="14729"/>
                </a:cubicBezTo>
                <a:cubicBezTo>
                  <a:pt x="16931" y="14700"/>
                  <a:pt x="16960" y="14672"/>
                  <a:pt x="16994" y="14643"/>
                </a:cubicBezTo>
                <a:cubicBezTo>
                  <a:pt x="16994" y="14638"/>
                  <a:pt x="16999" y="14621"/>
                  <a:pt x="16999" y="14609"/>
                </a:cubicBezTo>
                <a:cubicBezTo>
                  <a:pt x="17033" y="14592"/>
                  <a:pt x="17045" y="14564"/>
                  <a:pt x="17022" y="14530"/>
                </a:cubicBezTo>
                <a:lnTo>
                  <a:pt x="17022" y="14530"/>
                </a:lnTo>
                <a:cubicBezTo>
                  <a:pt x="17005" y="14547"/>
                  <a:pt x="16988" y="14570"/>
                  <a:pt x="16977" y="14587"/>
                </a:cubicBezTo>
                <a:cubicBezTo>
                  <a:pt x="16988" y="14553"/>
                  <a:pt x="17005" y="14519"/>
                  <a:pt x="17022" y="14490"/>
                </a:cubicBezTo>
                <a:cubicBezTo>
                  <a:pt x="17033" y="14502"/>
                  <a:pt x="17050" y="14519"/>
                  <a:pt x="17056" y="14530"/>
                </a:cubicBezTo>
                <a:cubicBezTo>
                  <a:pt x="17062" y="14507"/>
                  <a:pt x="17067" y="14490"/>
                  <a:pt x="17073" y="14468"/>
                </a:cubicBezTo>
                <a:cubicBezTo>
                  <a:pt x="17090" y="14485"/>
                  <a:pt x="17107" y="14502"/>
                  <a:pt x="17118" y="14519"/>
                </a:cubicBezTo>
                <a:cubicBezTo>
                  <a:pt x="17107" y="14536"/>
                  <a:pt x="17096" y="14558"/>
                  <a:pt x="17084" y="14575"/>
                </a:cubicBezTo>
                <a:cubicBezTo>
                  <a:pt x="17079" y="14581"/>
                  <a:pt x="17073" y="14581"/>
                  <a:pt x="17067" y="14587"/>
                </a:cubicBezTo>
                <a:cubicBezTo>
                  <a:pt x="17033" y="14632"/>
                  <a:pt x="17011" y="14683"/>
                  <a:pt x="16994" y="14740"/>
                </a:cubicBezTo>
                <a:cubicBezTo>
                  <a:pt x="16982" y="14746"/>
                  <a:pt x="16954" y="14751"/>
                  <a:pt x="16942" y="14757"/>
                </a:cubicBezTo>
                <a:cubicBezTo>
                  <a:pt x="16948" y="14768"/>
                  <a:pt x="16965" y="14785"/>
                  <a:pt x="16971" y="14797"/>
                </a:cubicBezTo>
                <a:cubicBezTo>
                  <a:pt x="17056" y="14746"/>
                  <a:pt x="17090" y="14643"/>
                  <a:pt x="17158" y="14570"/>
                </a:cubicBezTo>
                <a:lnTo>
                  <a:pt x="17172" y="14588"/>
                </a:lnTo>
                <a:lnTo>
                  <a:pt x="17172" y="14588"/>
                </a:lnTo>
                <a:cubicBezTo>
                  <a:pt x="17167" y="14581"/>
                  <a:pt x="17163" y="14568"/>
                  <a:pt x="17158" y="14558"/>
                </a:cubicBezTo>
                <a:cubicBezTo>
                  <a:pt x="17192" y="14524"/>
                  <a:pt x="17221" y="14479"/>
                  <a:pt x="17232" y="14434"/>
                </a:cubicBezTo>
                <a:cubicBezTo>
                  <a:pt x="17260" y="14411"/>
                  <a:pt x="17289" y="14377"/>
                  <a:pt x="17266" y="14337"/>
                </a:cubicBezTo>
                <a:lnTo>
                  <a:pt x="17266" y="14337"/>
                </a:lnTo>
                <a:cubicBezTo>
                  <a:pt x="17277" y="14343"/>
                  <a:pt x="17294" y="14348"/>
                  <a:pt x="17306" y="14354"/>
                </a:cubicBezTo>
                <a:cubicBezTo>
                  <a:pt x="17294" y="14343"/>
                  <a:pt x="17277" y="14326"/>
                  <a:pt x="17272" y="14314"/>
                </a:cubicBezTo>
                <a:cubicBezTo>
                  <a:pt x="17283" y="14309"/>
                  <a:pt x="17311" y="14297"/>
                  <a:pt x="17328" y="14292"/>
                </a:cubicBezTo>
                <a:cubicBezTo>
                  <a:pt x="17323" y="14286"/>
                  <a:pt x="17317" y="14275"/>
                  <a:pt x="17311" y="14269"/>
                </a:cubicBezTo>
                <a:cubicBezTo>
                  <a:pt x="17272" y="14309"/>
                  <a:pt x="17209" y="14348"/>
                  <a:pt x="17226" y="14417"/>
                </a:cubicBezTo>
                <a:cubicBezTo>
                  <a:pt x="17215" y="14422"/>
                  <a:pt x="17186" y="14428"/>
                  <a:pt x="17175" y="14434"/>
                </a:cubicBezTo>
                <a:cubicBezTo>
                  <a:pt x="17158" y="14462"/>
                  <a:pt x="17141" y="14490"/>
                  <a:pt x="17130" y="14519"/>
                </a:cubicBezTo>
                <a:cubicBezTo>
                  <a:pt x="17118" y="14502"/>
                  <a:pt x="17096" y="14468"/>
                  <a:pt x="17084" y="14451"/>
                </a:cubicBezTo>
                <a:cubicBezTo>
                  <a:pt x="17096" y="14445"/>
                  <a:pt x="17118" y="14439"/>
                  <a:pt x="17130" y="14434"/>
                </a:cubicBezTo>
                <a:cubicBezTo>
                  <a:pt x="17118" y="14417"/>
                  <a:pt x="17101" y="14405"/>
                  <a:pt x="17090" y="14394"/>
                </a:cubicBezTo>
                <a:cubicBezTo>
                  <a:pt x="17096" y="14388"/>
                  <a:pt x="17101" y="14371"/>
                  <a:pt x="17101" y="14365"/>
                </a:cubicBezTo>
                <a:cubicBezTo>
                  <a:pt x="17113" y="14377"/>
                  <a:pt x="17135" y="14394"/>
                  <a:pt x="17147" y="14405"/>
                </a:cubicBezTo>
                <a:cubicBezTo>
                  <a:pt x="17141" y="14382"/>
                  <a:pt x="17135" y="14360"/>
                  <a:pt x="17130" y="14343"/>
                </a:cubicBezTo>
                <a:cubicBezTo>
                  <a:pt x="17135" y="14326"/>
                  <a:pt x="17147" y="14314"/>
                  <a:pt x="17152" y="14297"/>
                </a:cubicBezTo>
                <a:lnTo>
                  <a:pt x="17152" y="14297"/>
                </a:lnTo>
                <a:cubicBezTo>
                  <a:pt x="17152" y="14320"/>
                  <a:pt x="17141" y="14337"/>
                  <a:pt x="17152" y="14360"/>
                </a:cubicBezTo>
                <a:cubicBezTo>
                  <a:pt x="17209" y="14348"/>
                  <a:pt x="17158" y="14280"/>
                  <a:pt x="17175" y="14241"/>
                </a:cubicBezTo>
                <a:cubicBezTo>
                  <a:pt x="17192" y="14229"/>
                  <a:pt x="17226" y="14195"/>
                  <a:pt x="17238" y="14184"/>
                </a:cubicBezTo>
                <a:cubicBezTo>
                  <a:pt x="17243" y="14195"/>
                  <a:pt x="17243" y="14224"/>
                  <a:pt x="17249" y="14241"/>
                </a:cubicBezTo>
                <a:cubicBezTo>
                  <a:pt x="17255" y="14207"/>
                  <a:pt x="17266" y="14173"/>
                  <a:pt x="17289" y="14150"/>
                </a:cubicBezTo>
                <a:lnTo>
                  <a:pt x="17289" y="14150"/>
                </a:lnTo>
                <a:cubicBezTo>
                  <a:pt x="17277" y="14156"/>
                  <a:pt x="17249" y="14173"/>
                  <a:pt x="17238" y="14178"/>
                </a:cubicBezTo>
                <a:cubicBezTo>
                  <a:pt x="17232" y="14127"/>
                  <a:pt x="17266" y="14116"/>
                  <a:pt x="17311" y="14116"/>
                </a:cubicBezTo>
                <a:cubicBezTo>
                  <a:pt x="17306" y="14104"/>
                  <a:pt x="17294" y="14087"/>
                  <a:pt x="17294" y="14076"/>
                </a:cubicBezTo>
                <a:cubicBezTo>
                  <a:pt x="17311" y="14014"/>
                  <a:pt x="17351" y="13951"/>
                  <a:pt x="17374" y="13895"/>
                </a:cubicBezTo>
                <a:cubicBezTo>
                  <a:pt x="17385" y="13917"/>
                  <a:pt x="17391" y="13946"/>
                  <a:pt x="17396" y="13974"/>
                </a:cubicBezTo>
                <a:cubicBezTo>
                  <a:pt x="17408" y="13940"/>
                  <a:pt x="17396" y="13906"/>
                  <a:pt x="17379" y="13878"/>
                </a:cubicBezTo>
                <a:cubicBezTo>
                  <a:pt x="17385" y="13878"/>
                  <a:pt x="17396" y="13872"/>
                  <a:pt x="17402" y="13872"/>
                </a:cubicBezTo>
                <a:cubicBezTo>
                  <a:pt x="17402" y="13878"/>
                  <a:pt x="17402" y="13889"/>
                  <a:pt x="17408" y="13900"/>
                </a:cubicBezTo>
                <a:cubicBezTo>
                  <a:pt x="17430" y="13900"/>
                  <a:pt x="17442" y="13895"/>
                  <a:pt x="17436" y="13872"/>
                </a:cubicBezTo>
                <a:lnTo>
                  <a:pt x="17442" y="13872"/>
                </a:lnTo>
                <a:cubicBezTo>
                  <a:pt x="17442" y="13872"/>
                  <a:pt x="17436" y="13866"/>
                  <a:pt x="17430" y="13866"/>
                </a:cubicBezTo>
                <a:lnTo>
                  <a:pt x="17425" y="13866"/>
                </a:lnTo>
                <a:lnTo>
                  <a:pt x="17391" y="13849"/>
                </a:lnTo>
                <a:cubicBezTo>
                  <a:pt x="17408" y="13826"/>
                  <a:pt x="17419" y="13804"/>
                  <a:pt x="17430" y="13781"/>
                </a:cubicBezTo>
                <a:cubicBezTo>
                  <a:pt x="17436" y="13764"/>
                  <a:pt x="17442" y="13741"/>
                  <a:pt x="17447" y="13724"/>
                </a:cubicBezTo>
                <a:cubicBezTo>
                  <a:pt x="17453" y="13736"/>
                  <a:pt x="17470" y="13753"/>
                  <a:pt x="17476" y="13758"/>
                </a:cubicBezTo>
                <a:cubicBezTo>
                  <a:pt x="17482" y="13753"/>
                  <a:pt x="17493" y="13730"/>
                  <a:pt x="17499" y="13719"/>
                </a:cubicBezTo>
                <a:lnTo>
                  <a:pt x="17499" y="13719"/>
                </a:lnTo>
                <a:cubicBezTo>
                  <a:pt x="17493" y="13719"/>
                  <a:pt x="17489" y="13720"/>
                  <a:pt x="17485" y="13720"/>
                </a:cubicBezTo>
                <a:cubicBezTo>
                  <a:pt x="17458" y="13720"/>
                  <a:pt x="17455" y="13704"/>
                  <a:pt x="17464" y="13685"/>
                </a:cubicBezTo>
                <a:cubicBezTo>
                  <a:pt x="17470" y="13679"/>
                  <a:pt x="17476" y="13679"/>
                  <a:pt x="17482" y="13673"/>
                </a:cubicBezTo>
                <a:cubicBezTo>
                  <a:pt x="17476" y="13668"/>
                  <a:pt x="17476" y="13662"/>
                  <a:pt x="17470" y="13656"/>
                </a:cubicBezTo>
                <a:cubicBezTo>
                  <a:pt x="17476" y="13651"/>
                  <a:pt x="17476" y="13645"/>
                  <a:pt x="17482" y="13639"/>
                </a:cubicBezTo>
                <a:cubicBezTo>
                  <a:pt x="17487" y="13628"/>
                  <a:pt x="17487" y="13617"/>
                  <a:pt x="17493" y="13605"/>
                </a:cubicBezTo>
                <a:cubicBezTo>
                  <a:pt x="17504" y="13605"/>
                  <a:pt x="17516" y="13600"/>
                  <a:pt x="17527" y="13600"/>
                </a:cubicBezTo>
                <a:cubicBezTo>
                  <a:pt x="17567" y="13514"/>
                  <a:pt x="17623" y="13441"/>
                  <a:pt x="17640" y="13344"/>
                </a:cubicBezTo>
                <a:cubicBezTo>
                  <a:pt x="17669" y="13327"/>
                  <a:pt x="17697" y="13304"/>
                  <a:pt x="17725" y="13293"/>
                </a:cubicBezTo>
                <a:lnTo>
                  <a:pt x="17725" y="13293"/>
                </a:lnTo>
                <a:cubicBezTo>
                  <a:pt x="17725" y="13356"/>
                  <a:pt x="17686" y="13401"/>
                  <a:pt x="17646" y="13441"/>
                </a:cubicBezTo>
                <a:cubicBezTo>
                  <a:pt x="17646" y="13446"/>
                  <a:pt x="17646" y="13463"/>
                  <a:pt x="17652" y="13475"/>
                </a:cubicBezTo>
                <a:cubicBezTo>
                  <a:pt x="17578" y="13526"/>
                  <a:pt x="17578" y="13622"/>
                  <a:pt x="17516" y="13679"/>
                </a:cubicBezTo>
                <a:cubicBezTo>
                  <a:pt x="17510" y="13713"/>
                  <a:pt x="17504" y="13747"/>
                  <a:pt x="17510" y="13781"/>
                </a:cubicBezTo>
                <a:cubicBezTo>
                  <a:pt x="17516" y="13758"/>
                  <a:pt x="17521" y="13736"/>
                  <a:pt x="17527" y="13713"/>
                </a:cubicBezTo>
                <a:cubicBezTo>
                  <a:pt x="17646" y="13600"/>
                  <a:pt x="17686" y="13418"/>
                  <a:pt x="17788" y="13287"/>
                </a:cubicBezTo>
                <a:lnTo>
                  <a:pt x="17788" y="13287"/>
                </a:lnTo>
                <a:cubicBezTo>
                  <a:pt x="17771" y="13290"/>
                  <a:pt x="17755" y="13291"/>
                  <a:pt x="17738" y="13291"/>
                </a:cubicBezTo>
                <a:cubicBezTo>
                  <a:pt x="17710" y="13291"/>
                  <a:pt x="17683" y="13287"/>
                  <a:pt x="17657" y="13276"/>
                </a:cubicBezTo>
                <a:lnTo>
                  <a:pt x="17680" y="13202"/>
                </a:lnTo>
                <a:cubicBezTo>
                  <a:pt x="17697" y="13202"/>
                  <a:pt x="17714" y="13202"/>
                  <a:pt x="17731" y="13208"/>
                </a:cubicBezTo>
                <a:cubicBezTo>
                  <a:pt x="17731" y="13202"/>
                  <a:pt x="17731" y="13185"/>
                  <a:pt x="17731" y="13180"/>
                </a:cubicBezTo>
                <a:cubicBezTo>
                  <a:pt x="17720" y="13185"/>
                  <a:pt x="17697" y="13197"/>
                  <a:pt x="17686" y="13202"/>
                </a:cubicBezTo>
                <a:cubicBezTo>
                  <a:pt x="17703" y="13140"/>
                  <a:pt x="17725" y="13083"/>
                  <a:pt x="17771" y="13038"/>
                </a:cubicBezTo>
                <a:cubicBezTo>
                  <a:pt x="17771" y="13032"/>
                  <a:pt x="17765" y="13021"/>
                  <a:pt x="17765" y="13015"/>
                </a:cubicBezTo>
                <a:cubicBezTo>
                  <a:pt x="17782" y="12975"/>
                  <a:pt x="17799" y="12930"/>
                  <a:pt x="17816" y="12890"/>
                </a:cubicBezTo>
                <a:cubicBezTo>
                  <a:pt x="17825" y="12894"/>
                  <a:pt x="17833" y="12897"/>
                  <a:pt x="17841" y="12897"/>
                </a:cubicBezTo>
                <a:cubicBezTo>
                  <a:pt x="17854" y="12897"/>
                  <a:pt x="17866" y="12889"/>
                  <a:pt x="17873" y="12868"/>
                </a:cubicBezTo>
                <a:lnTo>
                  <a:pt x="17822" y="12868"/>
                </a:lnTo>
                <a:cubicBezTo>
                  <a:pt x="17850" y="12811"/>
                  <a:pt x="17873" y="12748"/>
                  <a:pt x="17890" y="12680"/>
                </a:cubicBezTo>
                <a:cubicBezTo>
                  <a:pt x="17913" y="12686"/>
                  <a:pt x="17935" y="12692"/>
                  <a:pt x="17952" y="12697"/>
                </a:cubicBezTo>
                <a:cubicBezTo>
                  <a:pt x="17952" y="12686"/>
                  <a:pt x="17947" y="12658"/>
                  <a:pt x="17941" y="12641"/>
                </a:cubicBezTo>
                <a:cubicBezTo>
                  <a:pt x="17935" y="12646"/>
                  <a:pt x="17913" y="12658"/>
                  <a:pt x="17907" y="12658"/>
                </a:cubicBezTo>
                <a:cubicBezTo>
                  <a:pt x="17913" y="12629"/>
                  <a:pt x="17918" y="12601"/>
                  <a:pt x="17924" y="12573"/>
                </a:cubicBezTo>
                <a:lnTo>
                  <a:pt x="17981" y="12573"/>
                </a:lnTo>
                <a:cubicBezTo>
                  <a:pt x="17992" y="12527"/>
                  <a:pt x="18009" y="12487"/>
                  <a:pt x="18009" y="12442"/>
                </a:cubicBezTo>
                <a:lnTo>
                  <a:pt x="18009" y="12442"/>
                </a:lnTo>
                <a:cubicBezTo>
                  <a:pt x="17992" y="12482"/>
                  <a:pt x="17981" y="12516"/>
                  <a:pt x="17952" y="12550"/>
                </a:cubicBezTo>
                <a:cubicBezTo>
                  <a:pt x="17952" y="12493"/>
                  <a:pt x="17981" y="12442"/>
                  <a:pt x="18003" y="12397"/>
                </a:cubicBezTo>
                <a:lnTo>
                  <a:pt x="18032" y="12397"/>
                </a:lnTo>
                <a:cubicBezTo>
                  <a:pt x="18043" y="12374"/>
                  <a:pt x="18049" y="12351"/>
                  <a:pt x="18055" y="12329"/>
                </a:cubicBezTo>
                <a:lnTo>
                  <a:pt x="18055" y="12329"/>
                </a:lnTo>
                <a:cubicBezTo>
                  <a:pt x="18038" y="12346"/>
                  <a:pt x="18021" y="12368"/>
                  <a:pt x="18003" y="12391"/>
                </a:cubicBezTo>
                <a:cubicBezTo>
                  <a:pt x="18026" y="12289"/>
                  <a:pt x="18060" y="12187"/>
                  <a:pt x="18089" y="12085"/>
                </a:cubicBezTo>
                <a:cubicBezTo>
                  <a:pt x="18089" y="12096"/>
                  <a:pt x="18100" y="12119"/>
                  <a:pt x="18106" y="12124"/>
                </a:cubicBezTo>
                <a:cubicBezTo>
                  <a:pt x="18117" y="12113"/>
                  <a:pt x="18128" y="12102"/>
                  <a:pt x="18140" y="12085"/>
                </a:cubicBezTo>
                <a:cubicBezTo>
                  <a:pt x="18140" y="12034"/>
                  <a:pt x="18106" y="11982"/>
                  <a:pt x="18128" y="11926"/>
                </a:cubicBezTo>
                <a:lnTo>
                  <a:pt x="18128" y="11926"/>
                </a:lnTo>
                <a:cubicBezTo>
                  <a:pt x="18134" y="11954"/>
                  <a:pt x="18145" y="11982"/>
                  <a:pt x="18151" y="12011"/>
                </a:cubicBezTo>
                <a:cubicBezTo>
                  <a:pt x="18168" y="11931"/>
                  <a:pt x="18208" y="11852"/>
                  <a:pt x="18185" y="11773"/>
                </a:cubicBezTo>
                <a:lnTo>
                  <a:pt x="18208" y="11773"/>
                </a:lnTo>
                <a:cubicBezTo>
                  <a:pt x="18208" y="11767"/>
                  <a:pt x="18202" y="11750"/>
                  <a:pt x="18202" y="11744"/>
                </a:cubicBezTo>
                <a:lnTo>
                  <a:pt x="18230" y="11739"/>
                </a:lnTo>
                <a:lnTo>
                  <a:pt x="18225" y="11727"/>
                </a:lnTo>
                <a:cubicBezTo>
                  <a:pt x="18213" y="11733"/>
                  <a:pt x="18191" y="11744"/>
                  <a:pt x="18179" y="11744"/>
                </a:cubicBezTo>
                <a:cubicBezTo>
                  <a:pt x="18185" y="11733"/>
                  <a:pt x="18196" y="11704"/>
                  <a:pt x="18202" y="11687"/>
                </a:cubicBezTo>
                <a:cubicBezTo>
                  <a:pt x="18208" y="11693"/>
                  <a:pt x="18230" y="11693"/>
                  <a:pt x="18236" y="11699"/>
                </a:cubicBezTo>
                <a:cubicBezTo>
                  <a:pt x="18236" y="11687"/>
                  <a:pt x="18230" y="11670"/>
                  <a:pt x="18225" y="11659"/>
                </a:cubicBezTo>
                <a:cubicBezTo>
                  <a:pt x="18219" y="11665"/>
                  <a:pt x="18208" y="11670"/>
                  <a:pt x="18202" y="11670"/>
                </a:cubicBezTo>
                <a:cubicBezTo>
                  <a:pt x="18196" y="11602"/>
                  <a:pt x="18225" y="11540"/>
                  <a:pt x="18236" y="11478"/>
                </a:cubicBezTo>
                <a:cubicBezTo>
                  <a:pt x="18242" y="11478"/>
                  <a:pt x="18264" y="11489"/>
                  <a:pt x="18276" y="11489"/>
                </a:cubicBezTo>
                <a:cubicBezTo>
                  <a:pt x="18259" y="11483"/>
                  <a:pt x="18247" y="11478"/>
                  <a:pt x="18230" y="11466"/>
                </a:cubicBezTo>
                <a:cubicBezTo>
                  <a:pt x="18242" y="11432"/>
                  <a:pt x="18247" y="11398"/>
                  <a:pt x="18253" y="11358"/>
                </a:cubicBezTo>
                <a:cubicBezTo>
                  <a:pt x="18259" y="11392"/>
                  <a:pt x="18264" y="11421"/>
                  <a:pt x="18282" y="11449"/>
                </a:cubicBezTo>
                <a:cubicBezTo>
                  <a:pt x="18282" y="11421"/>
                  <a:pt x="18293" y="11398"/>
                  <a:pt x="18321" y="11387"/>
                </a:cubicBezTo>
                <a:cubicBezTo>
                  <a:pt x="18310" y="11387"/>
                  <a:pt x="18299" y="11381"/>
                  <a:pt x="18293" y="11375"/>
                </a:cubicBezTo>
                <a:cubicBezTo>
                  <a:pt x="18327" y="11285"/>
                  <a:pt x="18333" y="11188"/>
                  <a:pt x="18355" y="11097"/>
                </a:cubicBezTo>
                <a:cubicBezTo>
                  <a:pt x="18338" y="11097"/>
                  <a:pt x="18316" y="11103"/>
                  <a:pt x="18304" y="11109"/>
                </a:cubicBezTo>
                <a:cubicBezTo>
                  <a:pt x="18310" y="11024"/>
                  <a:pt x="18321" y="10933"/>
                  <a:pt x="18338" y="10848"/>
                </a:cubicBezTo>
                <a:cubicBezTo>
                  <a:pt x="18355" y="10899"/>
                  <a:pt x="18350" y="10950"/>
                  <a:pt x="18338" y="10995"/>
                </a:cubicBezTo>
                <a:cubicBezTo>
                  <a:pt x="18418" y="10978"/>
                  <a:pt x="18361" y="10655"/>
                  <a:pt x="18429" y="10575"/>
                </a:cubicBezTo>
                <a:cubicBezTo>
                  <a:pt x="18452" y="10587"/>
                  <a:pt x="18474" y="10598"/>
                  <a:pt x="18491" y="10609"/>
                </a:cubicBezTo>
                <a:cubicBezTo>
                  <a:pt x="18486" y="10609"/>
                  <a:pt x="18469" y="10609"/>
                  <a:pt x="18463" y="10615"/>
                </a:cubicBezTo>
                <a:cubicBezTo>
                  <a:pt x="18457" y="10643"/>
                  <a:pt x="18446" y="10660"/>
                  <a:pt x="18418" y="10666"/>
                </a:cubicBezTo>
                <a:cubicBezTo>
                  <a:pt x="18429" y="10689"/>
                  <a:pt x="18440" y="10706"/>
                  <a:pt x="18446" y="10729"/>
                </a:cubicBezTo>
                <a:lnTo>
                  <a:pt x="18406" y="10723"/>
                </a:lnTo>
                <a:lnTo>
                  <a:pt x="18406" y="10723"/>
                </a:lnTo>
                <a:cubicBezTo>
                  <a:pt x="18412" y="10729"/>
                  <a:pt x="18429" y="10740"/>
                  <a:pt x="18440" y="10746"/>
                </a:cubicBezTo>
                <a:cubicBezTo>
                  <a:pt x="18429" y="10831"/>
                  <a:pt x="18418" y="10927"/>
                  <a:pt x="18480" y="10995"/>
                </a:cubicBezTo>
                <a:cubicBezTo>
                  <a:pt x="18480" y="10882"/>
                  <a:pt x="18503" y="10768"/>
                  <a:pt x="18508" y="10655"/>
                </a:cubicBezTo>
                <a:cubicBezTo>
                  <a:pt x="18514" y="10649"/>
                  <a:pt x="18525" y="10643"/>
                  <a:pt x="18531" y="10638"/>
                </a:cubicBezTo>
                <a:cubicBezTo>
                  <a:pt x="18503" y="10609"/>
                  <a:pt x="18520" y="10570"/>
                  <a:pt x="18543" y="10541"/>
                </a:cubicBezTo>
                <a:cubicBezTo>
                  <a:pt x="18508" y="10479"/>
                  <a:pt x="18543" y="10411"/>
                  <a:pt x="18537" y="10343"/>
                </a:cubicBezTo>
                <a:lnTo>
                  <a:pt x="18565" y="10337"/>
                </a:lnTo>
                <a:cubicBezTo>
                  <a:pt x="18554" y="10337"/>
                  <a:pt x="18543" y="10326"/>
                  <a:pt x="18537" y="10326"/>
                </a:cubicBezTo>
                <a:cubicBezTo>
                  <a:pt x="18537" y="10252"/>
                  <a:pt x="18554" y="10178"/>
                  <a:pt x="18537" y="10104"/>
                </a:cubicBezTo>
                <a:cubicBezTo>
                  <a:pt x="18525" y="10076"/>
                  <a:pt x="18548" y="10053"/>
                  <a:pt x="18560" y="10031"/>
                </a:cubicBezTo>
                <a:cubicBezTo>
                  <a:pt x="18548" y="10019"/>
                  <a:pt x="18537" y="10008"/>
                  <a:pt x="18525" y="9997"/>
                </a:cubicBezTo>
                <a:cubicBezTo>
                  <a:pt x="18537" y="9991"/>
                  <a:pt x="18554" y="9985"/>
                  <a:pt x="18565" y="9985"/>
                </a:cubicBezTo>
                <a:cubicBezTo>
                  <a:pt x="18537" y="9775"/>
                  <a:pt x="18588" y="9577"/>
                  <a:pt x="18582" y="9373"/>
                </a:cubicBezTo>
                <a:cubicBezTo>
                  <a:pt x="18554" y="9338"/>
                  <a:pt x="18577" y="9293"/>
                  <a:pt x="18588" y="9259"/>
                </a:cubicBezTo>
                <a:cubicBezTo>
                  <a:pt x="18577" y="9208"/>
                  <a:pt x="18571" y="9163"/>
                  <a:pt x="18571" y="9112"/>
                </a:cubicBezTo>
                <a:lnTo>
                  <a:pt x="18554" y="9083"/>
                </a:lnTo>
                <a:cubicBezTo>
                  <a:pt x="18560" y="9060"/>
                  <a:pt x="18571" y="9038"/>
                  <a:pt x="18577" y="9015"/>
                </a:cubicBezTo>
                <a:cubicBezTo>
                  <a:pt x="18571" y="8992"/>
                  <a:pt x="18565" y="8970"/>
                  <a:pt x="18560" y="8947"/>
                </a:cubicBezTo>
                <a:cubicBezTo>
                  <a:pt x="18565" y="8941"/>
                  <a:pt x="18577" y="8930"/>
                  <a:pt x="18577" y="8924"/>
                </a:cubicBezTo>
                <a:lnTo>
                  <a:pt x="18560" y="8924"/>
                </a:lnTo>
                <a:cubicBezTo>
                  <a:pt x="18560" y="8890"/>
                  <a:pt x="18560" y="8856"/>
                  <a:pt x="18560" y="8816"/>
                </a:cubicBezTo>
                <a:cubicBezTo>
                  <a:pt x="18565" y="8816"/>
                  <a:pt x="18571" y="8811"/>
                  <a:pt x="18577" y="8811"/>
                </a:cubicBezTo>
                <a:cubicBezTo>
                  <a:pt x="18571" y="8805"/>
                  <a:pt x="18560" y="8788"/>
                  <a:pt x="18554" y="8782"/>
                </a:cubicBezTo>
                <a:cubicBezTo>
                  <a:pt x="18577" y="8720"/>
                  <a:pt x="18525" y="8652"/>
                  <a:pt x="18543" y="8584"/>
                </a:cubicBezTo>
                <a:cubicBezTo>
                  <a:pt x="18491" y="8487"/>
                  <a:pt x="18520" y="8380"/>
                  <a:pt x="18491" y="8277"/>
                </a:cubicBezTo>
                <a:cubicBezTo>
                  <a:pt x="18486" y="8272"/>
                  <a:pt x="18463" y="8266"/>
                  <a:pt x="18457" y="8260"/>
                </a:cubicBezTo>
                <a:cubicBezTo>
                  <a:pt x="18463" y="8255"/>
                  <a:pt x="18474" y="8238"/>
                  <a:pt x="18486" y="8232"/>
                </a:cubicBezTo>
                <a:cubicBezTo>
                  <a:pt x="18457" y="8107"/>
                  <a:pt x="18480" y="7971"/>
                  <a:pt x="18429" y="7858"/>
                </a:cubicBezTo>
                <a:cubicBezTo>
                  <a:pt x="18418" y="7858"/>
                  <a:pt x="18401" y="7863"/>
                  <a:pt x="18395" y="7863"/>
                </a:cubicBezTo>
                <a:cubicBezTo>
                  <a:pt x="18406" y="7920"/>
                  <a:pt x="18418" y="7977"/>
                  <a:pt x="18435" y="8039"/>
                </a:cubicBezTo>
                <a:cubicBezTo>
                  <a:pt x="18429" y="8045"/>
                  <a:pt x="18423" y="8056"/>
                  <a:pt x="18418" y="8062"/>
                </a:cubicBezTo>
                <a:cubicBezTo>
                  <a:pt x="18452" y="8141"/>
                  <a:pt x="18440" y="8243"/>
                  <a:pt x="18452" y="8334"/>
                </a:cubicBezTo>
                <a:cubicBezTo>
                  <a:pt x="18457" y="8334"/>
                  <a:pt x="18469" y="8346"/>
                  <a:pt x="18480" y="8346"/>
                </a:cubicBezTo>
                <a:cubicBezTo>
                  <a:pt x="18469" y="8374"/>
                  <a:pt x="18463" y="8397"/>
                  <a:pt x="18457" y="8419"/>
                </a:cubicBezTo>
                <a:lnTo>
                  <a:pt x="18503" y="8453"/>
                </a:lnTo>
                <a:cubicBezTo>
                  <a:pt x="18491" y="8459"/>
                  <a:pt x="18474" y="8465"/>
                  <a:pt x="18463" y="8470"/>
                </a:cubicBezTo>
                <a:cubicBezTo>
                  <a:pt x="18469" y="8476"/>
                  <a:pt x="18480" y="8499"/>
                  <a:pt x="18486" y="8510"/>
                </a:cubicBezTo>
                <a:cubicBezTo>
                  <a:pt x="18469" y="8521"/>
                  <a:pt x="18457" y="8527"/>
                  <a:pt x="18440" y="8538"/>
                </a:cubicBezTo>
                <a:cubicBezTo>
                  <a:pt x="18452" y="8538"/>
                  <a:pt x="18469" y="8538"/>
                  <a:pt x="18480" y="8533"/>
                </a:cubicBezTo>
                <a:cubicBezTo>
                  <a:pt x="18486" y="8692"/>
                  <a:pt x="18486" y="8845"/>
                  <a:pt x="18503" y="8998"/>
                </a:cubicBezTo>
                <a:cubicBezTo>
                  <a:pt x="18474" y="8987"/>
                  <a:pt x="18446" y="8981"/>
                  <a:pt x="18418" y="8970"/>
                </a:cubicBezTo>
                <a:lnTo>
                  <a:pt x="18463" y="8970"/>
                </a:lnTo>
                <a:cubicBezTo>
                  <a:pt x="18463" y="8890"/>
                  <a:pt x="18452" y="8822"/>
                  <a:pt x="18440" y="8748"/>
                </a:cubicBezTo>
                <a:lnTo>
                  <a:pt x="18406" y="8760"/>
                </a:lnTo>
                <a:cubicBezTo>
                  <a:pt x="18384" y="8658"/>
                  <a:pt x="18372" y="8556"/>
                  <a:pt x="18372" y="8453"/>
                </a:cubicBezTo>
                <a:lnTo>
                  <a:pt x="18372" y="8453"/>
                </a:lnTo>
                <a:cubicBezTo>
                  <a:pt x="18401" y="8470"/>
                  <a:pt x="18406" y="8504"/>
                  <a:pt x="18412" y="8533"/>
                </a:cubicBezTo>
                <a:lnTo>
                  <a:pt x="18418" y="8533"/>
                </a:lnTo>
                <a:lnTo>
                  <a:pt x="18418" y="8465"/>
                </a:lnTo>
                <a:cubicBezTo>
                  <a:pt x="18395" y="8459"/>
                  <a:pt x="18372" y="8453"/>
                  <a:pt x="18355" y="8442"/>
                </a:cubicBezTo>
                <a:cubicBezTo>
                  <a:pt x="18361" y="8414"/>
                  <a:pt x="18389" y="8425"/>
                  <a:pt x="18412" y="8419"/>
                </a:cubicBezTo>
                <a:cubicBezTo>
                  <a:pt x="18401" y="8374"/>
                  <a:pt x="18395" y="8329"/>
                  <a:pt x="18384" y="8283"/>
                </a:cubicBezTo>
                <a:cubicBezTo>
                  <a:pt x="18378" y="8306"/>
                  <a:pt x="18367" y="8329"/>
                  <a:pt x="18361" y="8357"/>
                </a:cubicBezTo>
                <a:cubicBezTo>
                  <a:pt x="18361" y="8295"/>
                  <a:pt x="18304" y="8215"/>
                  <a:pt x="18367" y="8175"/>
                </a:cubicBezTo>
                <a:cubicBezTo>
                  <a:pt x="18361" y="8141"/>
                  <a:pt x="18355" y="8113"/>
                  <a:pt x="18350" y="8079"/>
                </a:cubicBezTo>
                <a:cubicBezTo>
                  <a:pt x="18350" y="8096"/>
                  <a:pt x="18350" y="8119"/>
                  <a:pt x="18350" y="8136"/>
                </a:cubicBezTo>
                <a:lnTo>
                  <a:pt x="18333" y="8141"/>
                </a:lnTo>
                <a:cubicBezTo>
                  <a:pt x="18327" y="8107"/>
                  <a:pt x="18321" y="8079"/>
                  <a:pt x="18316" y="8051"/>
                </a:cubicBezTo>
                <a:cubicBezTo>
                  <a:pt x="18321" y="8045"/>
                  <a:pt x="18344" y="8045"/>
                  <a:pt x="18350" y="8039"/>
                </a:cubicBezTo>
                <a:lnTo>
                  <a:pt x="18350" y="8039"/>
                </a:lnTo>
                <a:cubicBezTo>
                  <a:pt x="18346" y="8040"/>
                  <a:pt x="18343" y="8040"/>
                  <a:pt x="18340" y="8040"/>
                </a:cubicBezTo>
                <a:cubicBezTo>
                  <a:pt x="18310" y="8040"/>
                  <a:pt x="18310" y="8014"/>
                  <a:pt x="18316" y="7982"/>
                </a:cubicBezTo>
                <a:cubicBezTo>
                  <a:pt x="18321" y="7982"/>
                  <a:pt x="18344" y="7988"/>
                  <a:pt x="18355" y="7994"/>
                </a:cubicBezTo>
                <a:cubicBezTo>
                  <a:pt x="18327" y="7903"/>
                  <a:pt x="18316" y="7807"/>
                  <a:pt x="18299" y="7716"/>
                </a:cubicBezTo>
                <a:cubicBezTo>
                  <a:pt x="18299" y="7727"/>
                  <a:pt x="18299" y="7750"/>
                  <a:pt x="18299" y="7767"/>
                </a:cubicBezTo>
                <a:lnTo>
                  <a:pt x="18264" y="7773"/>
                </a:lnTo>
                <a:cubicBezTo>
                  <a:pt x="18259" y="7744"/>
                  <a:pt x="18253" y="7710"/>
                  <a:pt x="18247" y="7676"/>
                </a:cubicBezTo>
                <a:cubicBezTo>
                  <a:pt x="18259" y="7676"/>
                  <a:pt x="18276" y="7676"/>
                  <a:pt x="18287" y="7682"/>
                </a:cubicBezTo>
                <a:cubicBezTo>
                  <a:pt x="18276" y="7568"/>
                  <a:pt x="18253" y="7449"/>
                  <a:pt x="18219" y="7341"/>
                </a:cubicBezTo>
                <a:lnTo>
                  <a:pt x="18219" y="7341"/>
                </a:lnTo>
                <a:cubicBezTo>
                  <a:pt x="18219" y="7404"/>
                  <a:pt x="18242" y="7466"/>
                  <a:pt x="18230" y="7523"/>
                </a:cubicBezTo>
                <a:cubicBezTo>
                  <a:pt x="18196" y="7438"/>
                  <a:pt x="18179" y="7347"/>
                  <a:pt x="18174" y="7256"/>
                </a:cubicBezTo>
                <a:cubicBezTo>
                  <a:pt x="18179" y="7251"/>
                  <a:pt x="18185" y="7245"/>
                  <a:pt x="18185" y="7239"/>
                </a:cubicBezTo>
                <a:lnTo>
                  <a:pt x="18185" y="7239"/>
                </a:lnTo>
                <a:cubicBezTo>
                  <a:pt x="18185" y="7279"/>
                  <a:pt x="18179" y="7319"/>
                  <a:pt x="18208" y="7347"/>
                </a:cubicBezTo>
                <a:cubicBezTo>
                  <a:pt x="18219" y="7324"/>
                  <a:pt x="18225" y="7296"/>
                  <a:pt x="18236" y="7268"/>
                </a:cubicBezTo>
                <a:cubicBezTo>
                  <a:pt x="18225" y="7262"/>
                  <a:pt x="18196" y="7245"/>
                  <a:pt x="18185" y="7234"/>
                </a:cubicBezTo>
                <a:cubicBezTo>
                  <a:pt x="18202" y="7211"/>
                  <a:pt x="18191" y="7177"/>
                  <a:pt x="18179" y="7148"/>
                </a:cubicBezTo>
                <a:cubicBezTo>
                  <a:pt x="18157" y="7171"/>
                  <a:pt x="18162" y="7199"/>
                  <a:pt x="18162" y="7228"/>
                </a:cubicBezTo>
                <a:cubicBezTo>
                  <a:pt x="18140" y="7194"/>
                  <a:pt x="18128" y="7154"/>
                  <a:pt x="18123" y="7109"/>
                </a:cubicBezTo>
                <a:lnTo>
                  <a:pt x="18123" y="7109"/>
                </a:lnTo>
                <a:cubicBezTo>
                  <a:pt x="18140" y="7114"/>
                  <a:pt x="18151" y="7114"/>
                  <a:pt x="18168" y="7114"/>
                </a:cubicBezTo>
                <a:cubicBezTo>
                  <a:pt x="18157" y="7080"/>
                  <a:pt x="18151" y="7052"/>
                  <a:pt x="18140" y="7018"/>
                </a:cubicBezTo>
                <a:cubicBezTo>
                  <a:pt x="18134" y="7041"/>
                  <a:pt x="18123" y="7063"/>
                  <a:pt x="18117" y="7080"/>
                </a:cubicBezTo>
                <a:cubicBezTo>
                  <a:pt x="18106" y="7029"/>
                  <a:pt x="18094" y="6978"/>
                  <a:pt x="18089" y="6927"/>
                </a:cubicBezTo>
                <a:cubicBezTo>
                  <a:pt x="18106" y="6921"/>
                  <a:pt x="18123" y="6910"/>
                  <a:pt x="18145" y="6899"/>
                </a:cubicBezTo>
                <a:cubicBezTo>
                  <a:pt x="18060" y="6853"/>
                  <a:pt x="18083" y="6723"/>
                  <a:pt x="18021" y="6655"/>
                </a:cubicBezTo>
                <a:lnTo>
                  <a:pt x="18021" y="6655"/>
                </a:lnTo>
                <a:cubicBezTo>
                  <a:pt x="18026" y="6666"/>
                  <a:pt x="18032" y="6694"/>
                  <a:pt x="18032" y="6706"/>
                </a:cubicBezTo>
                <a:cubicBezTo>
                  <a:pt x="18026" y="6706"/>
                  <a:pt x="18015" y="6712"/>
                  <a:pt x="18009" y="6717"/>
                </a:cubicBezTo>
                <a:cubicBezTo>
                  <a:pt x="18003" y="6700"/>
                  <a:pt x="18003" y="6672"/>
                  <a:pt x="18003" y="6655"/>
                </a:cubicBezTo>
                <a:cubicBezTo>
                  <a:pt x="17992" y="6649"/>
                  <a:pt x="17981" y="6638"/>
                  <a:pt x="17975" y="6626"/>
                </a:cubicBezTo>
                <a:cubicBezTo>
                  <a:pt x="17986" y="6621"/>
                  <a:pt x="18015" y="6621"/>
                  <a:pt x="18032" y="6621"/>
                </a:cubicBezTo>
                <a:cubicBezTo>
                  <a:pt x="18021" y="6587"/>
                  <a:pt x="18015" y="6547"/>
                  <a:pt x="17981" y="6524"/>
                </a:cubicBezTo>
                <a:cubicBezTo>
                  <a:pt x="17969" y="6485"/>
                  <a:pt x="17964" y="6445"/>
                  <a:pt x="17958" y="6405"/>
                </a:cubicBezTo>
                <a:cubicBezTo>
                  <a:pt x="17952" y="6399"/>
                  <a:pt x="17941" y="6382"/>
                  <a:pt x="17935" y="6377"/>
                </a:cubicBezTo>
                <a:cubicBezTo>
                  <a:pt x="17930" y="6331"/>
                  <a:pt x="17918" y="6286"/>
                  <a:pt x="17896" y="6241"/>
                </a:cubicBezTo>
                <a:lnTo>
                  <a:pt x="17896" y="6241"/>
                </a:lnTo>
                <a:cubicBezTo>
                  <a:pt x="17906" y="6246"/>
                  <a:pt x="17924" y="6255"/>
                  <a:pt x="17937" y="6265"/>
                </a:cubicBezTo>
                <a:lnTo>
                  <a:pt x="17937" y="6265"/>
                </a:lnTo>
                <a:cubicBezTo>
                  <a:pt x="17900" y="6231"/>
                  <a:pt x="17883" y="6177"/>
                  <a:pt x="17845" y="6150"/>
                </a:cubicBezTo>
                <a:lnTo>
                  <a:pt x="17845" y="6150"/>
                </a:lnTo>
                <a:cubicBezTo>
                  <a:pt x="17850" y="6195"/>
                  <a:pt x="17867" y="6235"/>
                  <a:pt x="17873" y="6280"/>
                </a:cubicBezTo>
                <a:cubicBezTo>
                  <a:pt x="17805" y="6150"/>
                  <a:pt x="17754" y="6008"/>
                  <a:pt x="17708" y="5860"/>
                </a:cubicBezTo>
                <a:lnTo>
                  <a:pt x="17708" y="5860"/>
                </a:lnTo>
                <a:cubicBezTo>
                  <a:pt x="17725" y="5883"/>
                  <a:pt x="17737" y="5912"/>
                  <a:pt x="17748" y="5934"/>
                </a:cubicBezTo>
                <a:cubicBezTo>
                  <a:pt x="17771" y="5912"/>
                  <a:pt x="17765" y="5883"/>
                  <a:pt x="17765" y="5855"/>
                </a:cubicBezTo>
                <a:cubicBezTo>
                  <a:pt x="17742" y="5832"/>
                  <a:pt x="17725" y="5809"/>
                  <a:pt x="17708" y="5787"/>
                </a:cubicBezTo>
                <a:cubicBezTo>
                  <a:pt x="17714" y="5781"/>
                  <a:pt x="17725" y="5770"/>
                  <a:pt x="17731" y="5764"/>
                </a:cubicBezTo>
                <a:cubicBezTo>
                  <a:pt x="17698" y="5758"/>
                  <a:pt x="17632" y="5650"/>
                  <a:pt x="17687" y="5650"/>
                </a:cubicBezTo>
                <a:cubicBezTo>
                  <a:pt x="17688" y="5650"/>
                  <a:pt x="17690" y="5650"/>
                  <a:pt x="17691" y="5651"/>
                </a:cubicBezTo>
                <a:cubicBezTo>
                  <a:pt x="17777" y="5764"/>
                  <a:pt x="17799" y="5917"/>
                  <a:pt x="17890" y="6025"/>
                </a:cubicBezTo>
                <a:cubicBezTo>
                  <a:pt x="17884" y="6031"/>
                  <a:pt x="17879" y="6042"/>
                  <a:pt x="17879" y="6048"/>
                </a:cubicBezTo>
                <a:cubicBezTo>
                  <a:pt x="17913" y="6127"/>
                  <a:pt x="17935" y="6212"/>
                  <a:pt x="17964" y="6292"/>
                </a:cubicBezTo>
                <a:cubicBezTo>
                  <a:pt x="17981" y="6286"/>
                  <a:pt x="18015" y="6280"/>
                  <a:pt x="18032" y="6280"/>
                </a:cubicBezTo>
                <a:cubicBezTo>
                  <a:pt x="18015" y="6235"/>
                  <a:pt x="17998" y="6190"/>
                  <a:pt x="17947" y="6178"/>
                </a:cubicBezTo>
                <a:cubicBezTo>
                  <a:pt x="17941" y="6161"/>
                  <a:pt x="17941" y="6138"/>
                  <a:pt x="17935" y="6121"/>
                </a:cubicBezTo>
                <a:cubicBezTo>
                  <a:pt x="17958" y="6082"/>
                  <a:pt x="17913" y="6048"/>
                  <a:pt x="17901" y="6008"/>
                </a:cubicBezTo>
                <a:lnTo>
                  <a:pt x="17941" y="6002"/>
                </a:lnTo>
                <a:cubicBezTo>
                  <a:pt x="17930" y="6002"/>
                  <a:pt x="17913" y="5997"/>
                  <a:pt x="17901" y="5997"/>
                </a:cubicBezTo>
                <a:cubicBezTo>
                  <a:pt x="17907" y="5974"/>
                  <a:pt x="17913" y="5940"/>
                  <a:pt x="17918" y="5917"/>
                </a:cubicBezTo>
                <a:cubicBezTo>
                  <a:pt x="17901" y="5912"/>
                  <a:pt x="17884" y="5900"/>
                  <a:pt x="17862" y="5894"/>
                </a:cubicBezTo>
                <a:cubicBezTo>
                  <a:pt x="17873" y="5883"/>
                  <a:pt x="17884" y="5860"/>
                  <a:pt x="17890" y="5849"/>
                </a:cubicBezTo>
                <a:lnTo>
                  <a:pt x="17890" y="5849"/>
                </a:lnTo>
                <a:cubicBezTo>
                  <a:pt x="17884" y="5855"/>
                  <a:pt x="17867" y="5860"/>
                  <a:pt x="17862" y="5866"/>
                </a:cubicBezTo>
                <a:cubicBezTo>
                  <a:pt x="17856" y="5832"/>
                  <a:pt x="17833" y="5798"/>
                  <a:pt x="17856" y="5764"/>
                </a:cubicBezTo>
                <a:lnTo>
                  <a:pt x="17856" y="5764"/>
                </a:lnTo>
                <a:cubicBezTo>
                  <a:pt x="17850" y="5770"/>
                  <a:pt x="17839" y="5775"/>
                  <a:pt x="17828" y="5781"/>
                </a:cubicBezTo>
                <a:cubicBezTo>
                  <a:pt x="17799" y="5685"/>
                  <a:pt x="17742" y="5599"/>
                  <a:pt x="17703" y="5509"/>
                </a:cubicBezTo>
                <a:lnTo>
                  <a:pt x="17737" y="5509"/>
                </a:lnTo>
                <a:cubicBezTo>
                  <a:pt x="17680" y="5497"/>
                  <a:pt x="17629" y="5407"/>
                  <a:pt x="17652" y="5350"/>
                </a:cubicBezTo>
                <a:cubicBezTo>
                  <a:pt x="17657" y="5321"/>
                  <a:pt x="17618" y="5321"/>
                  <a:pt x="17606" y="5304"/>
                </a:cubicBezTo>
                <a:cubicBezTo>
                  <a:pt x="17578" y="5242"/>
                  <a:pt x="17544" y="5202"/>
                  <a:pt x="17476" y="5185"/>
                </a:cubicBezTo>
                <a:lnTo>
                  <a:pt x="17516" y="5157"/>
                </a:lnTo>
                <a:lnTo>
                  <a:pt x="17516" y="5157"/>
                </a:lnTo>
                <a:cubicBezTo>
                  <a:pt x="17504" y="5163"/>
                  <a:pt x="17476" y="5163"/>
                  <a:pt x="17464" y="5163"/>
                </a:cubicBezTo>
                <a:cubicBezTo>
                  <a:pt x="17470" y="5140"/>
                  <a:pt x="17493" y="5100"/>
                  <a:pt x="17453" y="5089"/>
                </a:cubicBezTo>
                <a:cubicBezTo>
                  <a:pt x="17436" y="5055"/>
                  <a:pt x="17419" y="5015"/>
                  <a:pt x="17402" y="4975"/>
                </a:cubicBezTo>
                <a:lnTo>
                  <a:pt x="17402" y="4975"/>
                </a:lnTo>
                <a:cubicBezTo>
                  <a:pt x="17402" y="5026"/>
                  <a:pt x="17413" y="5072"/>
                  <a:pt x="17430" y="5117"/>
                </a:cubicBezTo>
                <a:cubicBezTo>
                  <a:pt x="17436" y="5117"/>
                  <a:pt x="17459" y="5112"/>
                  <a:pt x="17470" y="5106"/>
                </a:cubicBezTo>
                <a:lnTo>
                  <a:pt x="17470" y="5106"/>
                </a:lnTo>
                <a:cubicBezTo>
                  <a:pt x="17447" y="5146"/>
                  <a:pt x="17447" y="5174"/>
                  <a:pt x="17487" y="5197"/>
                </a:cubicBezTo>
                <a:lnTo>
                  <a:pt x="17453" y="5208"/>
                </a:lnTo>
                <a:cubicBezTo>
                  <a:pt x="17493" y="5208"/>
                  <a:pt x="17533" y="5219"/>
                  <a:pt x="17567" y="5242"/>
                </a:cubicBezTo>
                <a:cubicBezTo>
                  <a:pt x="17567" y="5293"/>
                  <a:pt x="17527" y="5327"/>
                  <a:pt x="17487" y="5355"/>
                </a:cubicBezTo>
                <a:cubicBezTo>
                  <a:pt x="17499" y="5401"/>
                  <a:pt x="17516" y="5446"/>
                  <a:pt x="17533" y="5486"/>
                </a:cubicBezTo>
                <a:cubicBezTo>
                  <a:pt x="17408" y="5282"/>
                  <a:pt x="17289" y="5077"/>
                  <a:pt x="17181" y="4868"/>
                </a:cubicBezTo>
                <a:cubicBezTo>
                  <a:pt x="17192" y="4868"/>
                  <a:pt x="17215" y="4873"/>
                  <a:pt x="17226" y="4879"/>
                </a:cubicBezTo>
                <a:cubicBezTo>
                  <a:pt x="17226" y="4873"/>
                  <a:pt x="17221" y="4862"/>
                  <a:pt x="17221" y="4856"/>
                </a:cubicBezTo>
                <a:cubicBezTo>
                  <a:pt x="17210" y="4859"/>
                  <a:pt x="17201" y="4860"/>
                  <a:pt x="17193" y="4860"/>
                </a:cubicBezTo>
                <a:cubicBezTo>
                  <a:pt x="17164" y="4860"/>
                  <a:pt x="17148" y="4843"/>
                  <a:pt x="17152" y="4799"/>
                </a:cubicBezTo>
                <a:lnTo>
                  <a:pt x="17152" y="4799"/>
                </a:lnTo>
                <a:cubicBezTo>
                  <a:pt x="17164" y="4811"/>
                  <a:pt x="17186" y="4822"/>
                  <a:pt x="17198" y="4828"/>
                </a:cubicBezTo>
                <a:cubicBezTo>
                  <a:pt x="17192" y="4816"/>
                  <a:pt x="17186" y="4805"/>
                  <a:pt x="17175" y="4794"/>
                </a:cubicBezTo>
                <a:cubicBezTo>
                  <a:pt x="17164" y="4799"/>
                  <a:pt x="17147" y="4799"/>
                  <a:pt x="17130" y="4799"/>
                </a:cubicBezTo>
                <a:cubicBezTo>
                  <a:pt x="17096" y="4737"/>
                  <a:pt x="17062" y="4675"/>
                  <a:pt x="17022" y="4612"/>
                </a:cubicBezTo>
                <a:cubicBezTo>
                  <a:pt x="16988" y="4533"/>
                  <a:pt x="16880" y="4459"/>
                  <a:pt x="16903" y="4363"/>
                </a:cubicBezTo>
                <a:cubicBezTo>
                  <a:pt x="16886" y="4329"/>
                  <a:pt x="16869" y="4289"/>
                  <a:pt x="16857" y="4249"/>
                </a:cubicBezTo>
                <a:cubicBezTo>
                  <a:pt x="16852" y="4243"/>
                  <a:pt x="16835" y="4238"/>
                  <a:pt x="16829" y="4232"/>
                </a:cubicBezTo>
                <a:cubicBezTo>
                  <a:pt x="16824" y="4199"/>
                  <a:pt x="16804" y="4178"/>
                  <a:pt x="16778" y="4178"/>
                </a:cubicBezTo>
                <a:cubicBezTo>
                  <a:pt x="16773" y="4178"/>
                  <a:pt x="16767" y="4179"/>
                  <a:pt x="16761" y="4181"/>
                </a:cubicBezTo>
                <a:cubicBezTo>
                  <a:pt x="16772" y="4204"/>
                  <a:pt x="16784" y="4226"/>
                  <a:pt x="16801" y="4243"/>
                </a:cubicBezTo>
                <a:cubicBezTo>
                  <a:pt x="16772" y="4221"/>
                  <a:pt x="16750" y="4192"/>
                  <a:pt x="16727" y="4164"/>
                </a:cubicBezTo>
                <a:cubicBezTo>
                  <a:pt x="16738" y="4158"/>
                  <a:pt x="16761" y="4153"/>
                  <a:pt x="16772" y="4147"/>
                </a:cubicBezTo>
                <a:cubicBezTo>
                  <a:pt x="16755" y="4136"/>
                  <a:pt x="16738" y="4124"/>
                  <a:pt x="16721" y="4113"/>
                </a:cubicBezTo>
                <a:cubicBezTo>
                  <a:pt x="16744" y="4102"/>
                  <a:pt x="16761" y="4090"/>
                  <a:pt x="16784" y="4085"/>
                </a:cubicBezTo>
                <a:cubicBezTo>
                  <a:pt x="16795" y="4102"/>
                  <a:pt x="16812" y="4119"/>
                  <a:pt x="16829" y="4136"/>
                </a:cubicBezTo>
                <a:lnTo>
                  <a:pt x="16829" y="4158"/>
                </a:lnTo>
                <a:cubicBezTo>
                  <a:pt x="16857" y="4209"/>
                  <a:pt x="16903" y="4249"/>
                  <a:pt x="16948" y="4283"/>
                </a:cubicBezTo>
                <a:cubicBezTo>
                  <a:pt x="16948" y="4294"/>
                  <a:pt x="16948" y="4323"/>
                  <a:pt x="16948" y="4334"/>
                </a:cubicBezTo>
                <a:cubicBezTo>
                  <a:pt x="16960" y="4334"/>
                  <a:pt x="16982" y="4329"/>
                  <a:pt x="16994" y="4323"/>
                </a:cubicBezTo>
                <a:cubicBezTo>
                  <a:pt x="16977" y="4221"/>
                  <a:pt x="16891" y="4153"/>
                  <a:pt x="16846" y="4068"/>
                </a:cubicBezTo>
                <a:lnTo>
                  <a:pt x="16874" y="4062"/>
                </a:lnTo>
                <a:cubicBezTo>
                  <a:pt x="16863" y="4062"/>
                  <a:pt x="16846" y="4062"/>
                  <a:pt x="16835" y="4068"/>
                </a:cubicBezTo>
                <a:cubicBezTo>
                  <a:pt x="16812" y="4022"/>
                  <a:pt x="16784" y="3982"/>
                  <a:pt x="16744" y="3948"/>
                </a:cubicBezTo>
                <a:cubicBezTo>
                  <a:pt x="16733" y="3914"/>
                  <a:pt x="16710" y="3880"/>
                  <a:pt x="16670" y="3880"/>
                </a:cubicBezTo>
                <a:cubicBezTo>
                  <a:pt x="16676" y="3875"/>
                  <a:pt x="16687" y="3858"/>
                  <a:pt x="16693" y="3852"/>
                </a:cubicBezTo>
                <a:lnTo>
                  <a:pt x="16693" y="3852"/>
                </a:lnTo>
                <a:cubicBezTo>
                  <a:pt x="16681" y="3858"/>
                  <a:pt x="16659" y="3869"/>
                  <a:pt x="16647" y="3875"/>
                </a:cubicBezTo>
                <a:cubicBezTo>
                  <a:pt x="16647" y="3858"/>
                  <a:pt x="16642" y="3829"/>
                  <a:pt x="16642" y="3812"/>
                </a:cubicBezTo>
                <a:cubicBezTo>
                  <a:pt x="16636" y="3812"/>
                  <a:pt x="16625" y="3812"/>
                  <a:pt x="16619" y="3818"/>
                </a:cubicBezTo>
                <a:cubicBezTo>
                  <a:pt x="16642" y="3869"/>
                  <a:pt x="16659" y="3937"/>
                  <a:pt x="16727" y="3948"/>
                </a:cubicBezTo>
                <a:lnTo>
                  <a:pt x="16727" y="4005"/>
                </a:lnTo>
                <a:cubicBezTo>
                  <a:pt x="16744" y="4028"/>
                  <a:pt x="16767" y="4051"/>
                  <a:pt x="16784" y="4073"/>
                </a:cubicBezTo>
                <a:cubicBezTo>
                  <a:pt x="16767" y="4079"/>
                  <a:pt x="16727" y="4090"/>
                  <a:pt x="16710" y="4096"/>
                </a:cubicBezTo>
                <a:cubicBezTo>
                  <a:pt x="16710" y="4085"/>
                  <a:pt x="16710" y="4056"/>
                  <a:pt x="16710" y="4045"/>
                </a:cubicBezTo>
                <a:cubicBezTo>
                  <a:pt x="16693" y="4056"/>
                  <a:pt x="16676" y="4062"/>
                  <a:pt x="16659" y="4073"/>
                </a:cubicBezTo>
                <a:cubicBezTo>
                  <a:pt x="16653" y="4068"/>
                  <a:pt x="16642" y="4056"/>
                  <a:pt x="16636" y="4051"/>
                </a:cubicBezTo>
                <a:cubicBezTo>
                  <a:pt x="16647" y="4045"/>
                  <a:pt x="16676" y="4028"/>
                  <a:pt x="16687" y="4022"/>
                </a:cubicBezTo>
                <a:cubicBezTo>
                  <a:pt x="16670" y="4016"/>
                  <a:pt x="16642" y="4016"/>
                  <a:pt x="16625" y="4016"/>
                </a:cubicBezTo>
                <a:cubicBezTo>
                  <a:pt x="16613" y="4005"/>
                  <a:pt x="16602" y="3994"/>
                  <a:pt x="16591" y="3982"/>
                </a:cubicBezTo>
                <a:lnTo>
                  <a:pt x="16591" y="3982"/>
                </a:lnTo>
                <a:cubicBezTo>
                  <a:pt x="16605" y="3987"/>
                  <a:pt x="16620" y="4001"/>
                  <a:pt x="16638" y="4001"/>
                </a:cubicBezTo>
                <a:cubicBezTo>
                  <a:pt x="16641" y="4001"/>
                  <a:pt x="16644" y="4000"/>
                  <a:pt x="16647" y="3999"/>
                </a:cubicBezTo>
                <a:cubicBezTo>
                  <a:pt x="16659" y="3943"/>
                  <a:pt x="16574" y="3965"/>
                  <a:pt x="16545" y="3937"/>
                </a:cubicBezTo>
                <a:cubicBezTo>
                  <a:pt x="16540" y="3914"/>
                  <a:pt x="16523" y="3875"/>
                  <a:pt x="16511" y="3858"/>
                </a:cubicBezTo>
                <a:cubicBezTo>
                  <a:pt x="16455" y="3841"/>
                  <a:pt x="16460" y="3807"/>
                  <a:pt x="16477" y="3767"/>
                </a:cubicBezTo>
                <a:lnTo>
                  <a:pt x="16432" y="3767"/>
                </a:lnTo>
                <a:cubicBezTo>
                  <a:pt x="16409" y="3750"/>
                  <a:pt x="16386" y="3727"/>
                  <a:pt x="16364" y="3704"/>
                </a:cubicBezTo>
                <a:cubicBezTo>
                  <a:pt x="16347" y="3682"/>
                  <a:pt x="16330" y="3653"/>
                  <a:pt x="16307" y="3631"/>
                </a:cubicBezTo>
                <a:lnTo>
                  <a:pt x="16369" y="3631"/>
                </a:lnTo>
                <a:cubicBezTo>
                  <a:pt x="16352" y="3614"/>
                  <a:pt x="16324" y="3614"/>
                  <a:pt x="16296" y="3614"/>
                </a:cubicBezTo>
                <a:cubicBezTo>
                  <a:pt x="16296" y="3602"/>
                  <a:pt x="16290" y="3597"/>
                  <a:pt x="16284" y="3591"/>
                </a:cubicBezTo>
                <a:cubicBezTo>
                  <a:pt x="16284" y="3580"/>
                  <a:pt x="16290" y="3568"/>
                  <a:pt x="16296" y="3557"/>
                </a:cubicBezTo>
                <a:lnTo>
                  <a:pt x="16296" y="3557"/>
                </a:lnTo>
                <a:cubicBezTo>
                  <a:pt x="16284" y="3563"/>
                  <a:pt x="16279" y="3568"/>
                  <a:pt x="16273" y="3574"/>
                </a:cubicBezTo>
                <a:cubicBezTo>
                  <a:pt x="16262" y="3557"/>
                  <a:pt x="16250" y="3540"/>
                  <a:pt x="16239" y="3517"/>
                </a:cubicBezTo>
                <a:cubicBezTo>
                  <a:pt x="16239" y="3529"/>
                  <a:pt x="16233" y="3546"/>
                  <a:pt x="16228" y="3557"/>
                </a:cubicBezTo>
                <a:cubicBezTo>
                  <a:pt x="16205" y="3534"/>
                  <a:pt x="16182" y="3517"/>
                  <a:pt x="16160" y="3500"/>
                </a:cubicBezTo>
                <a:cubicBezTo>
                  <a:pt x="16171" y="3494"/>
                  <a:pt x="16188" y="3489"/>
                  <a:pt x="16199" y="3489"/>
                </a:cubicBezTo>
                <a:cubicBezTo>
                  <a:pt x="16194" y="3477"/>
                  <a:pt x="16182" y="3460"/>
                  <a:pt x="16171" y="3449"/>
                </a:cubicBezTo>
                <a:cubicBezTo>
                  <a:pt x="16167" y="3474"/>
                  <a:pt x="16158" y="3483"/>
                  <a:pt x="16147" y="3483"/>
                </a:cubicBezTo>
                <a:cubicBezTo>
                  <a:pt x="16129" y="3483"/>
                  <a:pt x="16104" y="3456"/>
                  <a:pt x="16086" y="3438"/>
                </a:cubicBezTo>
                <a:cubicBezTo>
                  <a:pt x="16035" y="3387"/>
                  <a:pt x="15978" y="3341"/>
                  <a:pt x="15916" y="3296"/>
                </a:cubicBezTo>
                <a:cubicBezTo>
                  <a:pt x="15927" y="3285"/>
                  <a:pt x="15927" y="3268"/>
                  <a:pt x="15910" y="3256"/>
                </a:cubicBezTo>
                <a:cubicBezTo>
                  <a:pt x="15904" y="3262"/>
                  <a:pt x="15899" y="3273"/>
                  <a:pt x="15893" y="3285"/>
                </a:cubicBezTo>
                <a:cubicBezTo>
                  <a:pt x="15876" y="3273"/>
                  <a:pt x="15864" y="3256"/>
                  <a:pt x="15847" y="3245"/>
                </a:cubicBezTo>
                <a:cubicBezTo>
                  <a:pt x="15819" y="3216"/>
                  <a:pt x="15796" y="3188"/>
                  <a:pt x="15768" y="3165"/>
                </a:cubicBezTo>
                <a:cubicBezTo>
                  <a:pt x="15779" y="3165"/>
                  <a:pt x="15791" y="3160"/>
                  <a:pt x="15791" y="3148"/>
                </a:cubicBezTo>
                <a:cubicBezTo>
                  <a:pt x="15791" y="3137"/>
                  <a:pt x="15779" y="3131"/>
                  <a:pt x="15768" y="3131"/>
                </a:cubicBezTo>
                <a:cubicBezTo>
                  <a:pt x="15779" y="3120"/>
                  <a:pt x="15785" y="3109"/>
                  <a:pt x="15796" y="3103"/>
                </a:cubicBezTo>
                <a:cubicBezTo>
                  <a:pt x="15779" y="3097"/>
                  <a:pt x="15751" y="3092"/>
                  <a:pt x="15740" y="3086"/>
                </a:cubicBezTo>
                <a:cubicBezTo>
                  <a:pt x="15740" y="3097"/>
                  <a:pt x="15740" y="3120"/>
                  <a:pt x="15740" y="3126"/>
                </a:cubicBezTo>
                <a:cubicBezTo>
                  <a:pt x="15717" y="3109"/>
                  <a:pt x="15694" y="3092"/>
                  <a:pt x="15672" y="3075"/>
                </a:cubicBezTo>
                <a:cubicBezTo>
                  <a:pt x="15677" y="3058"/>
                  <a:pt x="15689" y="3041"/>
                  <a:pt x="15694" y="3024"/>
                </a:cubicBezTo>
                <a:cubicBezTo>
                  <a:pt x="15660" y="2990"/>
                  <a:pt x="15632" y="2955"/>
                  <a:pt x="15592" y="2933"/>
                </a:cubicBezTo>
                <a:lnTo>
                  <a:pt x="15592" y="2933"/>
                </a:lnTo>
                <a:cubicBezTo>
                  <a:pt x="15620" y="2967"/>
                  <a:pt x="15649" y="2995"/>
                  <a:pt x="15660" y="3035"/>
                </a:cubicBezTo>
                <a:cubicBezTo>
                  <a:pt x="15609" y="3012"/>
                  <a:pt x="15581" y="2961"/>
                  <a:pt x="15547" y="2921"/>
                </a:cubicBezTo>
                <a:cubicBezTo>
                  <a:pt x="15552" y="2916"/>
                  <a:pt x="15558" y="2904"/>
                  <a:pt x="15564" y="2893"/>
                </a:cubicBezTo>
                <a:cubicBezTo>
                  <a:pt x="15547" y="2876"/>
                  <a:pt x="15530" y="2859"/>
                  <a:pt x="15513" y="2842"/>
                </a:cubicBezTo>
                <a:lnTo>
                  <a:pt x="15513" y="2842"/>
                </a:lnTo>
                <a:cubicBezTo>
                  <a:pt x="15524" y="2870"/>
                  <a:pt x="15530" y="2893"/>
                  <a:pt x="15541" y="2921"/>
                </a:cubicBezTo>
                <a:cubicBezTo>
                  <a:pt x="15462" y="2853"/>
                  <a:pt x="15388" y="2774"/>
                  <a:pt x="15308" y="2706"/>
                </a:cubicBezTo>
                <a:cubicBezTo>
                  <a:pt x="15320" y="2706"/>
                  <a:pt x="15342" y="2706"/>
                  <a:pt x="15354" y="2711"/>
                </a:cubicBezTo>
                <a:cubicBezTo>
                  <a:pt x="15348" y="2694"/>
                  <a:pt x="15342" y="2672"/>
                  <a:pt x="15337" y="2655"/>
                </a:cubicBezTo>
                <a:cubicBezTo>
                  <a:pt x="15291" y="2632"/>
                  <a:pt x="15223" y="2643"/>
                  <a:pt x="15189" y="2592"/>
                </a:cubicBezTo>
                <a:lnTo>
                  <a:pt x="15189" y="2592"/>
                </a:lnTo>
                <a:cubicBezTo>
                  <a:pt x="15218" y="2604"/>
                  <a:pt x="15246" y="2609"/>
                  <a:pt x="15274" y="2615"/>
                </a:cubicBezTo>
                <a:cubicBezTo>
                  <a:pt x="15212" y="2564"/>
                  <a:pt x="15161" y="2490"/>
                  <a:pt x="15076" y="2468"/>
                </a:cubicBezTo>
                <a:lnTo>
                  <a:pt x="15087" y="2450"/>
                </a:lnTo>
                <a:cubicBezTo>
                  <a:pt x="15081" y="2450"/>
                  <a:pt x="15064" y="2450"/>
                  <a:pt x="15059" y="2445"/>
                </a:cubicBezTo>
                <a:lnTo>
                  <a:pt x="15064" y="2416"/>
                </a:lnTo>
                <a:lnTo>
                  <a:pt x="15053" y="2416"/>
                </a:lnTo>
                <a:cubicBezTo>
                  <a:pt x="15053" y="2433"/>
                  <a:pt x="15053" y="2456"/>
                  <a:pt x="15053" y="2468"/>
                </a:cubicBezTo>
                <a:cubicBezTo>
                  <a:pt x="15042" y="2456"/>
                  <a:pt x="15019" y="2433"/>
                  <a:pt x="15008" y="2422"/>
                </a:cubicBezTo>
                <a:cubicBezTo>
                  <a:pt x="15019" y="2416"/>
                  <a:pt x="15030" y="2399"/>
                  <a:pt x="15036" y="2394"/>
                </a:cubicBezTo>
                <a:cubicBezTo>
                  <a:pt x="15025" y="2394"/>
                  <a:pt x="15008" y="2388"/>
                  <a:pt x="14996" y="2388"/>
                </a:cubicBezTo>
                <a:cubicBezTo>
                  <a:pt x="14996" y="2394"/>
                  <a:pt x="14996" y="2405"/>
                  <a:pt x="14996" y="2416"/>
                </a:cubicBezTo>
                <a:cubicBezTo>
                  <a:pt x="14934" y="2388"/>
                  <a:pt x="14889" y="2337"/>
                  <a:pt x="14838" y="2297"/>
                </a:cubicBezTo>
                <a:cubicBezTo>
                  <a:pt x="14843" y="2286"/>
                  <a:pt x="14860" y="2275"/>
                  <a:pt x="14866" y="2269"/>
                </a:cubicBezTo>
                <a:lnTo>
                  <a:pt x="14866" y="2269"/>
                </a:lnTo>
                <a:cubicBezTo>
                  <a:pt x="14855" y="2275"/>
                  <a:pt x="14843" y="2286"/>
                  <a:pt x="14826" y="2292"/>
                </a:cubicBezTo>
                <a:cubicBezTo>
                  <a:pt x="14803" y="2269"/>
                  <a:pt x="14775" y="2246"/>
                  <a:pt x="14741" y="2224"/>
                </a:cubicBezTo>
                <a:lnTo>
                  <a:pt x="14741" y="2224"/>
                </a:lnTo>
                <a:cubicBezTo>
                  <a:pt x="14769" y="2235"/>
                  <a:pt x="14803" y="2241"/>
                  <a:pt x="14838" y="2241"/>
                </a:cubicBezTo>
                <a:cubicBezTo>
                  <a:pt x="14809" y="2229"/>
                  <a:pt x="14792" y="2207"/>
                  <a:pt x="14798" y="2178"/>
                </a:cubicBezTo>
                <a:lnTo>
                  <a:pt x="14798" y="2178"/>
                </a:lnTo>
                <a:cubicBezTo>
                  <a:pt x="14792" y="2184"/>
                  <a:pt x="14781" y="2195"/>
                  <a:pt x="14775" y="2195"/>
                </a:cubicBezTo>
                <a:cubicBezTo>
                  <a:pt x="14713" y="2121"/>
                  <a:pt x="14628" y="2076"/>
                  <a:pt x="14554" y="2014"/>
                </a:cubicBezTo>
                <a:cubicBezTo>
                  <a:pt x="14548" y="2025"/>
                  <a:pt x="14542" y="2053"/>
                  <a:pt x="14542" y="2065"/>
                </a:cubicBezTo>
                <a:cubicBezTo>
                  <a:pt x="14469" y="2019"/>
                  <a:pt x="14395" y="1968"/>
                  <a:pt x="14327" y="1911"/>
                </a:cubicBezTo>
                <a:lnTo>
                  <a:pt x="14327" y="1911"/>
                </a:lnTo>
                <a:cubicBezTo>
                  <a:pt x="14378" y="1923"/>
                  <a:pt x="14418" y="1951"/>
                  <a:pt x="14457" y="1980"/>
                </a:cubicBezTo>
                <a:cubicBezTo>
                  <a:pt x="14474" y="1906"/>
                  <a:pt x="14168" y="1804"/>
                  <a:pt x="14123" y="1707"/>
                </a:cubicBezTo>
                <a:cubicBezTo>
                  <a:pt x="14145" y="1690"/>
                  <a:pt x="14162" y="1679"/>
                  <a:pt x="14185" y="1668"/>
                </a:cubicBezTo>
                <a:lnTo>
                  <a:pt x="14185" y="1668"/>
                </a:lnTo>
                <a:cubicBezTo>
                  <a:pt x="14179" y="1673"/>
                  <a:pt x="14174" y="1690"/>
                  <a:pt x="14174" y="1696"/>
                </a:cubicBezTo>
                <a:cubicBezTo>
                  <a:pt x="14196" y="1713"/>
                  <a:pt x="14208" y="1730"/>
                  <a:pt x="14202" y="1758"/>
                </a:cubicBezTo>
                <a:lnTo>
                  <a:pt x="14270" y="1758"/>
                </a:lnTo>
                <a:lnTo>
                  <a:pt x="14247" y="1792"/>
                </a:lnTo>
                <a:lnTo>
                  <a:pt x="14281" y="1775"/>
                </a:lnTo>
                <a:cubicBezTo>
                  <a:pt x="14338" y="1818"/>
                  <a:pt x="14403" y="1860"/>
                  <a:pt x="14475" y="1860"/>
                </a:cubicBezTo>
                <a:cubicBezTo>
                  <a:pt x="14490" y="1860"/>
                  <a:pt x="14505" y="1859"/>
                  <a:pt x="14520" y="1855"/>
                </a:cubicBezTo>
                <a:cubicBezTo>
                  <a:pt x="14418" y="1804"/>
                  <a:pt x="14333" y="1730"/>
                  <a:pt x="14236" y="1673"/>
                </a:cubicBezTo>
                <a:cubicBezTo>
                  <a:pt x="14230" y="1662"/>
                  <a:pt x="14230" y="1650"/>
                  <a:pt x="14225" y="1645"/>
                </a:cubicBezTo>
                <a:cubicBezTo>
                  <a:pt x="14219" y="1646"/>
                  <a:pt x="14214" y="1647"/>
                  <a:pt x="14210" y="1647"/>
                </a:cubicBezTo>
                <a:cubicBezTo>
                  <a:pt x="14179" y="1647"/>
                  <a:pt x="14160" y="1618"/>
                  <a:pt x="14145" y="1594"/>
                </a:cubicBezTo>
                <a:cubicBezTo>
                  <a:pt x="14077" y="1588"/>
                  <a:pt x="14026" y="1531"/>
                  <a:pt x="13969" y="1503"/>
                </a:cubicBezTo>
                <a:lnTo>
                  <a:pt x="13975" y="1480"/>
                </a:lnTo>
                <a:lnTo>
                  <a:pt x="13947" y="1497"/>
                </a:lnTo>
                <a:cubicBezTo>
                  <a:pt x="13884" y="1458"/>
                  <a:pt x="13828" y="1412"/>
                  <a:pt x="13754" y="1395"/>
                </a:cubicBezTo>
                <a:cubicBezTo>
                  <a:pt x="13725" y="1389"/>
                  <a:pt x="13720" y="1361"/>
                  <a:pt x="13703" y="1344"/>
                </a:cubicBezTo>
                <a:cubicBezTo>
                  <a:pt x="13686" y="1344"/>
                  <a:pt x="13669" y="1350"/>
                  <a:pt x="13652" y="1355"/>
                </a:cubicBezTo>
                <a:cubicBezTo>
                  <a:pt x="13657" y="1344"/>
                  <a:pt x="13657" y="1327"/>
                  <a:pt x="13657" y="1316"/>
                </a:cubicBezTo>
                <a:cubicBezTo>
                  <a:pt x="13464" y="1242"/>
                  <a:pt x="13311" y="1106"/>
                  <a:pt x="13124" y="1021"/>
                </a:cubicBezTo>
                <a:cubicBezTo>
                  <a:pt x="13121" y="1021"/>
                  <a:pt x="13119" y="1021"/>
                  <a:pt x="13116" y="1021"/>
                </a:cubicBezTo>
                <a:cubicBezTo>
                  <a:pt x="13081" y="1021"/>
                  <a:pt x="13054" y="985"/>
                  <a:pt x="13028" y="964"/>
                </a:cubicBezTo>
                <a:cubicBezTo>
                  <a:pt x="12982" y="947"/>
                  <a:pt x="12937" y="936"/>
                  <a:pt x="12891" y="907"/>
                </a:cubicBezTo>
                <a:cubicBezTo>
                  <a:pt x="12880" y="907"/>
                  <a:pt x="12863" y="913"/>
                  <a:pt x="12857" y="913"/>
                </a:cubicBezTo>
                <a:cubicBezTo>
                  <a:pt x="12840" y="896"/>
                  <a:pt x="12823" y="879"/>
                  <a:pt x="12806" y="862"/>
                </a:cubicBezTo>
                <a:cubicBezTo>
                  <a:pt x="12784" y="856"/>
                  <a:pt x="12761" y="850"/>
                  <a:pt x="12744" y="845"/>
                </a:cubicBezTo>
                <a:cubicBezTo>
                  <a:pt x="12738" y="839"/>
                  <a:pt x="12733" y="822"/>
                  <a:pt x="12727" y="816"/>
                </a:cubicBezTo>
                <a:lnTo>
                  <a:pt x="12721" y="833"/>
                </a:lnTo>
                <a:cubicBezTo>
                  <a:pt x="12687" y="816"/>
                  <a:pt x="12659" y="799"/>
                  <a:pt x="12625" y="788"/>
                </a:cubicBezTo>
                <a:cubicBezTo>
                  <a:pt x="12625" y="782"/>
                  <a:pt x="12625" y="771"/>
                  <a:pt x="12625" y="765"/>
                </a:cubicBezTo>
                <a:cubicBezTo>
                  <a:pt x="12619" y="771"/>
                  <a:pt x="12602" y="777"/>
                  <a:pt x="12591" y="777"/>
                </a:cubicBezTo>
                <a:cubicBezTo>
                  <a:pt x="12540" y="726"/>
                  <a:pt x="12460" y="737"/>
                  <a:pt x="12409" y="692"/>
                </a:cubicBezTo>
                <a:cubicBezTo>
                  <a:pt x="12405" y="692"/>
                  <a:pt x="12402" y="692"/>
                  <a:pt x="12398" y="692"/>
                </a:cubicBezTo>
                <a:cubicBezTo>
                  <a:pt x="12295" y="692"/>
                  <a:pt x="12213" y="617"/>
                  <a:pt x="12108" y="595"/>
                </a:cubicBezTo>
                <a:cubicBezTo>
                  <a:pt x="12103" y="607"/>
                  <a:pt x="12086" y="618"/>
                  <a:pt x="12080" y="624"/>
                </a:cubicBezTo>
                <a:cubicBezTo>
                  <a:pt x="12080" y="612"/>
                  <a:pt x="12069" y="595"/>
                  <a:pt x="12069" y="584"/>
                </a:cubicBezTo>
                <a:cubicBezTo>
                  <a:pt x="11944" y="550"/>
                  <a:pt x="11836" y="470"/>
                  <a:pt x="11711" y="465"/>
                </a:cubicBezTo>
                <a:cubicBezTo>
                  <a:pt x="11706" y="476"/>
                  <a:pt x="11700" y="487"/>
                  <a:pt x="11700" y="499"/>
                </a:cubicBezTo>
                <a:cubicBezTo>
                  <a:pt x="11757" y="516"/>
                  <a:pt x="11813" y="527"/>
                  <a:pt x="11870" y="544"/>
                </a:cubicBezTo>
                <a:cubicBezTo>
                  <a:pt x="11876" y="550"/>
                  <a:pt x="11881" y="561"/>
                  <a:pt x="11887" y="567"/>
                </a:cubicBezTo>
                <a:cubicBezTo>
                  <a:pt x="11972" y="572"/>
                  <a:pt x="12057" y="629"/>
                  <a:pt x="12142" y="663"/>
                </a:cubicBezTo>
                <a:cubicBezTo>
                  <a:pt x="12148" y="658"/>
                  <a:pt x="12159" y="646"/>
                  <a:pt x="12171" y="641"/>
                </a:cubicBezTo>
                <a:cubicBezTo>
                  <a:pt x="12188" y="658"/>
                  <a:pt x="12205" y="675"/>
                  <a:pt x="12222" y="692"/>
                </a:cubicBezTo>
                <a:cubicBezTo>
                  <a:pt x="12233" y="686"/>
                  <a:pt x="12262" y="680"/>
                  <a:pt x="12273" y="675"/>
                </a:cubicBezTo>
                <a:lnTo>
                  <a:pt x="12273" y="675"/>
                </a:lnTo>
                <a:cubicBezTo>
                  <a:pt x="12273" y="680"/>
                  <a:pt x="12273" y="703"/>
                  <a:pt x="12267" y="709"/>
                </a:cubicBezTo>
                <a:lnTo>
                  <a:pt x="12318" y="709"/>
                </a:lnTo>
                <a:cubicBezTo>
                  <a:pt x="12318" y="726"/>
                  <a:pt x="12318" y="748"/>
                  <a:pt x="12318" y="765"/>
                </a:cubicBezTo>
                <a:cubicBezTo>
                  <a:pt x="12324" y="754"/>
                  <a:pt x="12330" y="737"/>
                  <a:pt x="12335" y="726"/>
                </a:cubicBezTo>
                <a:cubicBezTo>
                  <a:pt x="12472" y="794"/>
                  <a:pt x="12613" y="862"/>
                  <a:pt x="12755" y="919"/>
                </a:cubicBezTo>
                <a:cubicBezTo>
                  <a:pt x="12733" y="941"/>
                  <a:pt x="12716" y="964"/>
                  <a:pt x="12693" y="981"/>
                </a:cubicBezTo>
                <a:cubicBezTo>
                  <a:pt x="12698" y="975"/>
                  <a:pt x="12704" y="953"/>
                  <a:pt x="12710" y="941"/>
                </a:cubicBezTo>
                <a:cubicBezTo>
                  <a:pt x="12642" y="907"/>
                  <a:pt x="12574" y="885"/>
                  <a:pt x="12506" y="856"/>
                </a:cubicBezTo>
                <a:cubicBezTo>
                  <a:pt x="12506" y="868"/>
                  <a:pt x="12500" y="885"/>
                  <a:pt x="12500" y="896"/>
                </a:cubicBezTo>
                <a:cubicBezTo>
                  <a:pt x="12403" y="868"/>
                  <a:pt x="12307" y="833"/>
                  <a:pt x="12211" y="788"/>
                </a:cubicBezTo>
                <a:cubicBezTo>
                  <a:pt x="12226" y="780"/>
                  <a:pt x="12240" y="777"/>
                  <a:pt x="12254" y="777"/>
                </a:cubicBezTo>
                <a:cubicBezTo>
                  <a:pt x="12270" y="777"/>
                  <a:pt x="12286" y="782"/>
                  <a:pt x="12301" y="788"/>
                </a:cubicBezTo>
                <a:lnTo>
                  <a:pt x="12307" y="782"/>
                </a:lnTo>
                <a:cubicBezTo>
                  <a:pt x="12284" y="771"/>
                  <a:pt x="12267" y="765"/>
                  <a:pt x="12245" y="754"/>
                </a:cubicBezTo>
                <a:cubicBezTo>
                  <a:pt x="12228" y="765"/>
                  <a:pt x="12211" y="782"/>
                  <a:pt x="12194" y="799"/>
                </a:cubicBezTo>
                <a:cubicBezTo>
                  <a:pt x="12176" y="777"/>
                  <a:pt x="12194" y="754"/>
                  <a:pt x="12199" y="737"/>
                </a:cubicBezTo>
                <a:cubicBezTo>
                  <a:pt x="12154" y="726"/>
                  <a:pt x="12108" y="709"/>
                  <a:pt x="12063" y="697"/>
                </a:cubicBezTo>
                <a:lnTo>
                  <a:pt x="12063" y="697"/>
                </a:lnTo>
                <a:cubicBezTo>
                  <a:pt x="12086" y="714"/>
                  <a:pt x="12103" y="731"/>
                  <a:pt x="12120" y="748"/>
                </a:cubicBezTo>
                <a:cubicBezTo>
                  <a:pt x="12069" y="726"/>
                  <a:pt x="11972" y="737"/>
                  <a:pt x="11961" y="663"/>
                </a:cubicBezTo>
                <a:cubicBezTo>
                  <a:pt x="11933" y="652"/>
                  <a:pt x="11898" y="646"/>
                  <a:pt x="11870" y="635"/>
                </a:cubicBezTo>
                <a:lnTo>
                  <a:pt x="11870" y="635"/>
                </a:lnTo>
                <a:cubicBezTo>
                  <a:pt x="11887" y="646"/>
                  <a:pt x="11904" y="652"/>
                  <a:pt x="11921" y="663"/>
                </a:cubicBezTo>
                <a:lnTo>
                  <a:pt x="11915" y="675"/>
                </a:lnTo>
                <a:cubicBezTo>
                  <a:pt x="11887" y="669"/>
                  <a:pt x="11853" y="658"/>
                  <a:pt x="11825" y="652"/>
                </a:cubicBezTo>
                <a:cubicBezTo>
                  <a:pt x="11825" y="644"/>
                  <a:pt x="11827" y="634"/>
                  <a:pt x="11830" y="627"/>
                </a:cubicBezTo>
                <a:lnTo>
                  <a:pt x="11830" y="627"/>
                </a:lnTo>
                <a:cubicBezTo>
                  <a:pt x="11823" y="636"/>
                  <a:pt x="11815" y="640"/>
                  <a:pt x="11806" y="640"/>
                </a:cubicBezTo>
                <a:cubicBezTo>
                  <a:pt x="11793" y="640"/>
                  <a:pt x="11780" y="633"/>
                  <a:pt x="11768" y="624"/>
                </a:cubicBezTo>
                <a:cubicBezTo>
                  <a:pt x="11774" y="612"/>
                  <a:pt x="11785" y="601"/>
                  <a:pt x="11791" y="589"/>
                </a:cubicBezTo>
                <a:cubicBezTo>
                  <a:pt x="11700" y="572"/>
                  <a:pt x="11609" y="538"/>
                  <a:pt x="11518" y="516"/>
                </a:cubicBezTo>
                <a:lnTo>
                  <a:pt x="11518" y="516"/>
                </a:lnTo>
                <a:cubicBezTo>
                  <a:pt x="11530" y="521"/>
                  <a:pt x="11552" y="527"/>
                  <a:pt x="11564" y="533"/>
                </a:cubicBezTo>
                <a:lnTo>
                  <a:pt x="11558" y="567"/>
                </a:lnTo>
                <a:cubicBezTo>
                  <a:pt x="11530" y="555"/>
                  <a:pt x="11496" y="550"/>
                  <a:pt x="11462" y="538"/>
                </a:cubicBezTo>
                <a:cubicBezTo>
                  <a:pt x="11467" y="533"/>
                  <a:pt x="11479" y="516"/>
                  <a:pt x="11484" y="504"/>
                </a:cubicBezTo>
                <a:cubicBezTo>
                  <a:pt x="11376" y="465"/>
                  <a:pt x="11269" y="431"/>
                  <a:pt x="11155" y="414"/>
                </a:cubicBezTo>
                <a:lnTo>
                  <a:pt x="11155" y="414"/>
                </a:lnTo>
                <a:cubicBezTo>
                  <a:pt x="11206" y="442"/>
                  <a:pt x="11269" y="448"/>
                  <a:pt x="11320" y="487"/>
                </a:cubicBezTo>
                <a:cubicBezTo>
                  <a:pt x="11229" y="476"/>
                  <a:pt x="11138" y="448"/>
                  <a:pt x="11053" y="414"/>
                </a:cubicBezTo>
                <a:cubicBezTo>
                  <a:pt x="11053" y="408"/>
                  <a:pt x="11047" y="402"/>
                  <a:pt x="11042" y="397"/>
                </a:cubicBezTo>
                <a:lnTo>
                  <a:pt x="11042" y="397"/>
                </a:lnTo>
                <a:cubicBezTo>
                  <a:pt x="11069" y="410"/>
                  <a:pt x="11101" y="428"/>
                  <a:pt x="11133" y="428"/>
                </a:cubicBezTo>
                <a:cubicBezTo>
                  <a:pt x="11140" y="428"/>
                  <a:pt x="11148" y="427"/>
                  <a:pt x="11155" y="425"/>
                </a:cubicBezTo>
                <a:cubicBezTo>
                  <a:pt x="11133" y="402"/>
                  <a:pt x="11115" y="385"/>
                  <a:pt x="11093" y="368"/>
                </a:cubicBezTo>
                <a:cubicBezTo>
                  <a:pt x="11081" y="374"/>
                  <a:pt x="11053" y="385"/>
                  <a:pt x="11042" y="391"/>
                </a:cubicBezTo>
                <a:cubicBezTo>
                  <a:pt x="11025" y="368"/>
                  <a:pt x="10991" y="363"/>
                  <a:pt x="10957" y="357"/>
                </a:cubicBezTo>
                <a:lnTo>
                  <a:pt x="10957" y="357"/>
                </a:lnTo>
                <a:cubicBezTo>
                  <a:pt x="10968" y="391"/>
                  <a:pt x="10996" y="402"/>
                  <a:pt x="11025" y="414"/>
                </a:cubicBezTo>
                <a:cubicBezTo>
                  <a:pt x="10979" y="414"/>
                  <a:pt x="10940" y="402"/>
                  <a:pt x="10900" y="391"/>
                </a:cubicBezTo>
                <a:cubicBezTo>
                  <a:pt x="10911" y="380"/>
                  <a:pt x="10917" y="368"/>
                  <a:pt x="10923" y="357"/>
                </a:cubicBezTo>
                <a:cubicBezTo>
                  <a:pt x="10889" y="351"/>
                  <a:pt x="10854" y="340"/>
                  <a:pt x="10826" y="334"/>
                </a:cubicBezTo>
                <a:lnTo>
                  <a:pt x="10826" y="334"/>
                </a:lnTo>
                <a:cubicBezTo>
                  <a:pt x="10843" y="351"/>
                  <a:pt x="10854" y="368"/>
                  <a:pt x="10872" y="385"/>
                </a:cubicBezTo>
                <a:cubicBezTo>
                  <a:pt x="10820" y="368"/>
                  <a:pt x="10769" y="357"/>
                  <a:pt x="10724" y="334"/>
                </a:cubicBezTo>
                <a:lnTo>
                  <a:pt x="10724" y="277"/>
                </a:lnTo>
                <a:cubicBezTo>
                  <a:pt x="10704" y="290"/>
                  <a:pt x="10682" y="295"/>
                  <a:pt x="10659" y="295"/>
                </a:cubicBezTo>
                <a:cubicBezTo>
                  <a:pt x="10603" y="295"/>
                  <a:pt x="10541" y="268"/>
                  <a:pt x="10482" y="268"/>
                </a:cubicBezTo>
                <a:cubicBezTo>
                  <a:pt x="10470" y="268"/>
                  <a:pt x="10458" y="269"/>
                  <a:pt x="10446" y="272"/>
                </a:cubicBezTo>
                <a:lnTo>
                  <a:pt x="10497" y="283"/>
                </a:lnTo>
                <a:cubicBezTo>
                  <a:pt x="10497" y="289"/>
                  <a:pt x="10497" y="306"/>
                  <a:pt x="10497" y="311"/>
                </a:cubicBezTo>
                <a:cubicBezTo>
                  <a:pt x="10486" y="306"/>
                  <a:pt x="10457" y="294"/>
                  <a:pt x="10446" y="289"/>
                </a:cubicBezTo>
                <a:lnTo>
                  <a:pt x="10401" y="300"/>
                </a:lnTo>
                <a:cubicBezTo>
                  <a:pt x="10406" y="289"/>
                  <a:pt x="10418" y="260"/>
                  <a:pt x="10423" y="249"/>
                </a:cubicBezTo>
                <a:cubicBezTo>
                  <a:pt x="10406" y="243"/>
                  <a:pt x="10388" y="239"/>
                  <a:pt x="10369" y="239"/>
                </a:cubicBezTo>
                <a:cubicBezTo>
                  <a:pt x="10351" y="239"/>
                  <a:pt x="10333" y="243"/>
                  <a:pt x="10315" y="255"/>
                </a:cubicBezTo>
                <a:cubicBezTo>
                  <a:pt x="10276" y="243"/>
                  <a:pt x="10242" y="226"/>
                  <a:pt x="10202" y="215"/>
                </a:cubicBezTo>
                <a:cubicBezTo>
                  <a:pt x="10191" y="215"/>
                  <a:pt x="10174" y="221"/>
                  <a:pt x="10162" y="226"/>
                </a:cubicBezTo>
                <a:cubicBezTo>
                  <a:pt x="10123" y="204"/>
                  <a:pt x="10072" y="198"/>
                  <a:pt x="10026" y="192"/>
                </a:cubicBezTo>
                <a:cubicBezTo>
                  <a:pt x="10037" y="187"/>
                  <a:pt x="10060" y="170"/>
                  <a:pt x="10066" y="164"/>
                </a:cubicBezTo>
                <a:lnTo>
                  <a:pt x="10066" y="164"/>
                </a:lnTo>
                <a:cubicBezTo>
                  <a:pt x="10020" y="192"/>
                  <a:pt x="9964" y="175"/>
                  <a:pt x="9918" y="204"/>
                </a:cubicBezTo>
                <a:cubicBezTo>
                  <a:pt x="9964" y="209"/>
                  <a:pt x="10003" y="221"/>
                  <a:pt x="10049" y="238"/>
                </a:cubicBezTo>
                <a:cubicBezTo>
                  <a:pt x="9964" y="238"/>
                  <a:pt x="9879" y="226"/>
                  <a:pt x="9793" y="215"/>
                </a:cubicBezTo>
                <a:cubicBezTo>
                  <a:pt x="9773" y="215"/>
                  <a:pt x="9752" y="210"/>
                  <a:pt x="9731" y="205"/>
                </a:cubicBezTo>
                <a:lnTo>
                  <a:pt x="9731" y="205"/>
                </a:lnTo>
                <a:cubicBezTo>
                  <a:pt x="9731" y="206"/>
                  <a:pt x="9731" y="207"/>
                  <a:pt x="9731" y="209"/>
                </a:cubicBezTo>
                <a:cubicBezTo>
                  <a:pt x="9686" y="204"/>
                  <a:pt x="9646" y="192"/>
                  <a:pt x="9601" y="187"/>
                </a:cubicBezTo>
                <a:lnTo>
                  <a:pt x="9686" y="187"/>
                </a:lnTo>
                <a:cubicBezTo>
                  <a:pt x="9674" y="153"/>
                  <a:pt x="9646" y="153"/>
                  <a:pt x="9618" y="136"/>
                </a:cubicBezTo>
                <a:cubicBezTo>
                  <a:pt x="9589" y="141"/>
                  <a:pt x="9561" y="147"/>
                  <a:pt x="9532" y="153"/>
                </a:cubicBezTo>
                <a:cubicBezTo>
                  <a:pt x="9532" y="147"/>
                  <a:pt x="9527" y="130"/>
                  <a:pt x="9527" y="124"/>
                </a:cubicBezTo>
                <a:cubicBezTo>
                  <a:pt x="9516" y="137"/>
                  <a:pt x="9483" y="146"/>
                  <a:pt x="9453" y="146"/>
                </a:cubicBezTo>
                <a:cubicBezTo>
                  <a:pt x="9418" y="146"/>
                  <a:pt x="9389" y="135"/>
                  <a:pt x="9408" y="107"/>
                </a:cubicBezTo>
                <a:cubicBezTo>
                  <a:pt x="9434" y="103"/>
                  <a:pt x="9461" y="101"/>
                  <a:pt x="9488" y="101"/>
                </a:cubicBezTo>
                <a:cubicBezTo>
                  <a:pt x="9564" y="101"/>
                  <a:pt x="9641" y="114"/>
                  <a:pt x="9717" y="114"/>
                </a:cubicBezTo>
                <a:cubicBezTo>
                  <a:pt x="9754" y="114"/>
                  <a:pt x="9791" y="111"/>
                  <a:pt x="9828" y="102"/>
                </a:cubicBezTo>
                <a:cubicBezTo>
                  <a:pt x="9833" y="107"/>
                  <a:pt x="9839" y="119"/>
                  <a:pt x="9845" y="124"/>
                </a:cubicBezTo>
                <a:cubicBezTo>
                  <a:pt x="9930" y="124"/>
                  <a:pt x="10015" y="147"/>
                  <a:pt x="10100" y="158"/>
                </a:cubicBezTo>
                <a:cubicBezTo>
                  <a:pt x="10106" y="141"/>
                  <a:pt x="10117" y="107"/>
                  <a:pt x="10123" y="90"/>
                </a:cubicBezTo>
                <a:cubicBezTo>
                  <a:pt x="10110" y="89"/>
                  <a:pt x="10097" y="88"/>
                  <a:pt x="10084" y="88"/>
                </a:cubicBezTo>
                <a:cubicBezTo>
                  <a:pt x="10050" y="88"/>
                  <a:pt x="10017" y="95"/>
                  <a:pt x="9992" y="124"/>
                </a:cubicBezTo>
                <a:cubicBezTo>
                  <a:pt x="9975" y="119"/>
                  <a:pt x="9952" y="107"/>
                  <a:pt x="9935" y="102"/>
                </a:cubicBezTo>
                <a:cubicBezTo>
                  <a:pt x="9922" y="86"/>
                  <a:pt x="9905" y="82"/>
                  <a:pt x="9886" y="82"/>
                </a:cubicBezTo>
                <a:cubicBezTo>
                  <a:pt x="9868" y="82"/>
                  <a:pt x="9849" y="85"/>
                  <a:pt x="9831" y="85"/>
                </a:cubicBezTo>
                <a:cubicBezTo>
                  <a:pt x="9826" y="85"/>
                  <a:pt x="9821" y="85"/>
                  <a:pt x="9816" y="85"/>
                </a:cubicBezTo>
                <a:lnTo>
                  <a:pt x="9833" y="45"/>
                </a:lnTo>
                <a:lnTo>
                  <a:pt x="9833" y="45"/>
                </a:lnTo>
                <a:cubicBezTo>
                  <a:pt x="9828" y="50"/>
                  <a:pt x="9816" y="73"/>
                  <a:pt x="9811" y="79"/>
                </a:cubicBezTo>
                <a:cubicBezTo>
                  <a:pt x="9793" y="68"/>
                  <a:pt x="9765" y="45"/>
                  <a:pt x="9748" y="28"/>
                </a:cubicBezTo>
                <a:cubicBezTo>
                  <a:pt x="9731" y="39"/>
                  <a:pt x="9714" y="50"/>
                  <a:pt x="9697" y="62"/>
                </a:cubicBezTo>
                <a:cubicBezTo>
                  <a:pt x="9691" y="56"/>
                  <a:pt x="9680" y="33"/>
                  <a:pt x="9674" y="22"/>
                </a:cubicBezTo>
                <a:cubicBezTo>
                  <a:pt x="9674" y="33"/>
                  <a:pt x="9674" y="45"/>
                  <a:pt x="9674" y="56"/>
                </a:cubicBezTo>
                <a:cubicBezTo>
                  <a:pt x="9640" y="45"/>
                  <a:pt x="9601" y="45"/>
                  <a:pt x="9584" y="16"/>
                </a:cubicBezTo>
                <a:cubicBezTo>
                  <a:pt x="9584" y="22"/>
                  <a:pt x="9584" y="39"/>
                  <a:pt x="9584" y="45"/>
                </a:cubicBezTo>
                <a:cubicBezTo>
                  <a:pt x="9535" y="36"/>
                  <a:pt x="9486" y="35"/>
                  <a:pt x="9435" y="35"/>
                </a:cubicBezTo>
                <a:cubicBezTo>
                  <a:pt x="9410" y="35"/>
                  <a:pt x="9385" y="35"/>
                  <a:pt x="9359" y="35"/>
                </a:cubicBezTo>
                <a:cubicBezTo>
                  <a:pt x="9334" y="35"/>
                  <a:pt x="9308" y="35"/>
                  <a:pt x="9283" y="33"/>
                </a:cubicBezTo>
                <a:cubicBezTo>
                  <a:pt x="9288" y="28"/>
                  <a:pt x="9297" y="14"/>
                  <a:pt x="9303" y="7"/>
                </a:cubicBezTo>
                <a:lnTo>
                  <a:pt x="9303" y="7"/>
                </a:lnTo>
                <a:cubicBezTo>
                  <a:pt x="9283" y="29"/>
                  <a:pt x="9248" y="39"/>
                  <a:pt x="9212" y="39"/>
                </a:cubicBezTo>
                <a:cubicBezTo>
                  <a:pt x="9175" y="39"/>
                  <a:pt x="9138" y="28"/>
                  <a:pt x="9118" y="5"/>
                </a:cubicBezTo>
                <a:cubicBezTo>
                  <a:pt x="9114" y="2"/>
                  <a:pt x="9110" y="0"/>
                  <a:pt x="9106" y="0"/>
                </a:cubicBezTo>
                <a:close/>
              </a:path>
            </a:pathLst>
          </a:custGeom>
          <a:solidFill>
            <a:srgbClr val="2D2116"/>
          </a:solidFill>
          <a:ln>
            <a:noFill/>
          </a:ln>
        </p:spPr>
        <p:txBody>
          <a:bodyPr anchorCtr="0" anchor="ctr" bIns="274300" lIns="274300" spcFirstLastPara="1" rIns="274300" wrap="square" tIns="2743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40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2</a:t>
            </a:r>
            <a:endParaRPr sz="2800">
              <a:solidFill>
                <a:srgbClr val="FFFFFF"/>
              </a:solidFill>
            </a:endParaRPr>
          </a:p>
        </p:txBody>
      </p:sp>
      <p:sp>
        <p:nvSpPr>
          <p:cNvPr id="565" name="Google Shape;565;p58"/>
          <p:cNvSpPr txBox="1"/>
          <p:nvPr>
            <p:ph type="title"/>
          </p:nvPr>
        </p:nvSpPr>
        <p:spPr>
          <a:xfrm>
            <a:off x="5879125" y="1028050"/>
            <a:ext cx="3141600" cy="349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/>
              <a:t>Prototype:</a:t>
            </a:r>
            <a:endParaRPr sz="2000">
              <a:solidFill>
                <a:schemeClr val="dk2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●"/>
            </a:pPr>
            <a:r>
              <a:rPr b="0" lang="en" sz="1400">
                <a:solidFill>
                  <a:srgbClr val="000000"/>
                </a:solidFill>
              </a:rPr>
              <a:t>Asked users to </a:t>
            </a:r>
            <a:r>
              <a:rPr b="0" lang="en" sz="1400">
                <a:solidFill>
                  <a:srgbClr val="000000"/>
                </a:solidFill>
              </a:rPr>
              <a:t>individually</a:t>
            </a:r>
            <a:r>
              <a:rPr b="0" lang="en" sz="1400">
                <a:solidFill>
                  <a:srgbClr val="000000"/>
                </a:solidFill>
              </a:rPr>
              <a:t> text me their experiences and then verbally discuss their responses anonymously</a:t>
            </a:r>
            <a:endParaRPr b="0" sz="1400">
              <a:solidFill>
                <a:srgbClr val="00000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sz="1400">
              <a:solidFill>
                <a:srgbClr val="000000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/>
              <a:t>Participants: </a:t>
            </a:r>
            <a:endParaRPr sz="2000">
              <a:solidFill>
                <a:schemeClr val="dk2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●"/>
            </a:pPr>
            <a:r>
              <a:rPr b="0" lang="en" sz="1400">
                <a:solidFill>
                  <a:srgbClr val="000000"/>
                </a:solidFill>
              </a:rPr>
              <a:t>Avanti, Tia, Naomi, and Amanda, four Stanford students </a:t>
            </a:r>
            <a:endParaRPr b="0" sz="1400">
              <a:solidFill>
                <a:srgbClr val="000000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●"/>
            </a:pPr>
            <a:r>
              <a:rPr b="0" lang="en" sz="1400">
                <a:solidFill>
                  <a:srgbClr val="000000"/>
                </a:solidFill>
              </a:rPr>
              <a:t>Recruited based off (known) experiences</a:t>
            </a:r>
            <a:endParaRPr b="0" sz="1400">
              <a:solidFill>
                <a:srgbClr val="000000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●"/>
            </a:pPr>
            <a:r>
              <a:rPr b="0" lang="en" sz="1400">
                <a:solidFill>
                  <a:srgbClr val="000000"/>
                </a:solidFill>
              </a:rPr>
              <a:t>Two were coming out of difficult relationships, the other two being controls</a:t>
            </a:r>
            <a:endParaRPr b="0" sz="1400">
              <a:solidFill>
                <a:srgbClr val="00000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sz="1400">
              <a:solidFill>
                <a:srgbClr val="000000"/>
              </a:solidFill>
            </a:endParaRPr>
          </a:p>
        </p:txBody>
      </p:sp>
      <p:pic>
        <p:nvPicPr>
          <p:cNvPr id="566" name="Google Shape;566;p5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34050" y="1307763"/>
            <a:ext cx="3035501" cy="2306450"/>
          </a:xfrm>
          <a:prstGeom prst="rect">
            <a:avLst/>
          </a:prstGeom>
          <a:noFill/>
          <a:ln>
            <a:noFill/>
          </a:ln>
        </p:spPr>
      </p:pic>
      <p:pic>
        <p:nvPicPr>
          <p:cNvPr id="567" name="Google Shape;567;p5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946800" y="3846674"/>
            <a:ext cx="2430374" cy="639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568" name="Google Shape;568;p5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574525" y="1700075"/>
            <a:ext cx="2228388" cy="183795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72" name="Shape 5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" name="Google Shape;573;p59"/>
          <p:cNvSpPr txBox="1"/>
          <p:nvPr>
            <p:ph idx="1" type="body"/>
          </p:nvPr>
        </p:nvSpPr>
        <p:spPr>
          <a:xfrm>
            <a:off x="4572275" y="763325"/>
            <a:ext cx="4181700" cy="383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/>
              <a:t>What worked?</a:t>
            </a:r>
            <a:endParaRPr sz="1800"/>
          </a:p>
          <a:p>
            <a:pPr indent="-323850" lvl="0" marL="457200" rtl="0" algn="l">
              <a:spcBef>
                <a:spcPts val="0"/>
              </a:spcBef>
              <a:spcAft>
                <a:spcPts val="0"/>
              </a:spcAft>
              <a:buSzPts val="1500"/>
              <a:buChar char="●"/>
            </a:pPr>
            <a:r>
              <a:rPr lang="en"/>
              <a:t>Already previously aware of two of their hardships, but the other two also confessed to their problems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The anonymous space and presumption of shared experiences fostered good </a:t>
            </a:r>
            <a:r>
              <a:rPr lang="en"/>
              <a:t>conversation</a:t>
            </a:r>
            <a:r>
              <a:rPr lang="en"/>
              <a:t> that would otherwise be untold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/>
              <a:t>What didn’t work? </a:t>
            </a:r>
            <a:endParaRPr b="1" sz="1800"/>
          </a:p>
          <a:p>
            <a:pPr indent="-323850" lvl="0" marL="457200" rtl="0" algn="l">
              <a:spcBef>
                <a:spcPts val="0"/>
              </a:spcBef>
              <a:spcAft>
                <a:spcPts val="0"/>
              </a:spcAft>
              <a:buSzPts val="1500"/>
              <a:buChar char="●"/>
            </a:pPr>
            <a:r>
              <a:rPr lang="en"/>
              <a:t>In the beginning, it took a bit longer for everyone to respond because people had to sort out their emotions first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Some weren’t as eager to talk about their problems as they had already been coping in other ways</a:t>
            </a:r>
            <a:endParaRPr/>
          </a:p>
        </p:txBody>
      </p:sp>
      <p:sp>
        <p:nvSpPr>
          <p:cNvPr id="574" name="Google Shape;574;p59"/>
          <p:cNvSpPr/>
          <p:nvPr/>
        </p:nvSpPr>
        <p:spPr>
          <a:xfrm>
            <a:off x="538325" y="684575"/>
            <a:ext cx="3214604" cy="1868006"/>
          </a:xfrm>
          <a:custGeom>
            <a:rect b="b" l="l" r="r" t="t"/>
            <a:pathLst>
              <a:path extrusionOk="0" h="13670" w="25094">
                <a:moveTo>
                  <a:pt x="12260" y="81"/>
                </a:moveTo>
                <a:lnTo>
                  <a:pt x="12260" y="81"/>
                </a:lnTo>
                <a:cubicBezTo>
                  <a:pt x="12286" y="100"/>
                  <a:pt x="12262" y="127"/>
                  <a:pt x="12241" y="127"/>
                </a:cubicBezTo>
                <a:cubicBezTo>
                  <a:pt x="12231" y="127"/>
                  <a:pt x="12222" y="120"/>
                  <a:pt x="12220" y="104"/>
                </a:cubicBezTo>
                <a:cubicBezTo>
                  <a:pt x="12231" y="98"/>
                  <a:pt x="12248" y="87"/>
                  <a:pt x="12260" y="81"/>
                </a:cubicBezTo>
                <a:close/>
                <a:moveTo>
                  <a:pt x="12299" y="104"/>
                </a:moveTo>
                <a:cubicBezTo>
                  <a:pt x="12367" y="126"/>
                  <a:pt x="12453" y="109"/>
                  <a:pt x="12509" y="132"/>
                </a:cubicBezTo>
                <a:cubicBezTo>
                  <a:pt x="12504" y="157"/>
                  <a:pt x="12491" y="173"/>
                  <a:pt x="12465" y="173"/>
                </a:cubicBezTo>
                <a:cubicBezTo>
                  <a:pt x="12461" y="173"/>
                  <a:pt x="12457" y="172"/>
                  <a:pt x="12453" y="172"/>
                </a:cubicBezTo>
                <a:cubicBezTo>
                  <a:pt x="12437" y="173"/>
                  <a:pt x="12421" y="173"/>
                  <a:pt x="12406" y="173"/>
                </a:cubicBezTo>
                <a:cubicBezTo>
                  <a:pt x="12363" y="173"/>
                  <a:pt x="12321" y="170"/>
                  <a:pt x="12278" y="170"/>
                </a:cubicBezTo>
                <a:cubicBezTo>
                  <a:pt x="12262" y="170"/>
                  <a:pt x="12247" y="170"/>
                  <a:pt x="12231" y="172"/>
                </a:cubicBezTo>
                <a:cubicBezTo>
                  <a:pt x="12243" y="149"/>
                  <a:pt x="12271" y="143"/>
                  <a:pt x="12299" y="132"/>
                </a:cubicBezTo>
                <a:cubicBezTo>
                  <a:pt x="12299" y="126"/>
                  <a:pt x="12299" y="109"/>
                  <a:pt x="12299" y="104"/>
                </a:cubicBezTo>
                <a:close/>
                <a:moveTo>
                  <a:pt x="12563" y="119"/>
                </a:moveTo>
                <a:cubicBezTo>
                  <a:pt x="12585" y="119"/>
                  <a:pt x="12607" y="126"/>
                  <a:pt x="12628" y="143"/>
                </a:cubicBezTo>
                <a:cubicBezTo>
                  <a:pt x="12628" y="183"/>
                  <a:pt x="12600" y="217"/>
                  <a:pt x="12577" y="245"/>
                </a:cubicBezTo>
                <a:cubicBezTo>
                  <a:pt x="12583" y="228"/>
                  <a:pt x="12594" y="194"/>
                  <a:pt x="12600" y="172"/>
                </a:cubicBezTo>
                <a:lnTo>
                  <a:pt x="12600" y="172"/>
                </a:lnTo>
                <a:cubicBezTo>
                  <a:pt x="12566" y="177"/>
                  <a:pt x="12538" y="177"/>
                  <a:pt x="12504" y="177"/>
                </a:cubicBezTo>
                <a:cubicBezTo>
                  <a:pt x="12515" y="160"/>
                  <a:pt x="12532" y="132"/>
                  <a:pt x="12543" y="121"/>
                </a:cubicBezTo>
                <a:cubicBezTo>
                  <a:pt x="12550" y="119"/>
                  <a:pt x="12557" y="119"/>
                  <a:pt x="12563" y="119"/>
                </a:cubicBezTo>
                <a:close/>
                <a:moveTo>
                  <a:pt x="12587" y="298"/>
                </a:moveTo>
                <a:cubicBezTo>
                  <a:pt x="12611" y="298"/>
                  <a:pt x="12638" y="322"/>
                  <a:pt x="12606" y="336"/>
                </a:cubicBezTo>
                <a:cubicBezTo>
                  <a:pt x="12600" y="341"/>
                  <a:pt x="12593" y="344"/>
                  <a:pt x="12586" y="344"/>
                </a:cubicBezTo>
                <a:cubicBezTo>
                  <a:pt x="12562" y="344"/>
                  <a:pt x="12537" y="320"/>
                  <a:pt x="12572" y="302"/>
                </a:cubicBezTo>
                <a:cubicBezTo>
                  <a:pt x="12576" y="299"/>
                  <a:pt x="12581" y="298"/>
                  <a:pt x="12587" y="298"/>
                </a:cubicBezTo>
                <a:close/>
                <a:moveTo>
                  <a:pt x="13128" y="308"/>
                </a:moveTo>
                <a:cubicBezTo>
                  <a:pt x="13128" y="313"/>
                  <a:pt x="13128" y="331"/>
                  <a:pt x="13128" y="342"/>
                </a:cubicBezTo>
                <a:lnTo>
                  <a:pt x="13150" y="342"/>
                </a:lnTo>
                <a:cubicBezTo>
                  <a:pt x="13150" y="353"/>
                  <a:pt x="13156" y="359"/>
                  <a:pt x="13156" y="365"/>
                </a:cubicBezTo>
                <a:cubicBezTo>
                  <a:pt x="13094" y="359"/>
                  <a:pt x="13026" y="353"/>
                  <a:pt x="12958" y="348"/>
                </a:cubicBezTo>
                <a:cubicBezTo>
                  <a:pt x="12952" y="348"/>
                  <a:pt x="12952" y="348"/>
                  <a:pt x="12946" y="342"/>
                </a:cubicBezTo>
                <a:lnTo>
                  <a:pt x="12935" y="342"/>
                </a:lnTo>
                <a:cubicBezTo>
                  <a:pt x="12901" y="340"/>
                  <a:pt x="12867" y="340"/>
                  <a:pt x="12833" y="340"/>
                </a:cubicBezTo>
                <a:cubicBezTo>
                  <a:pt x="12765" y="340"/>
                  <a:pt x="12698" y="340"/>
                  <a:pt x="12634" y="325"/>
                </a:cubicBezTo>
                <a:cubicBezTo>
                  <a:pt x="12669" y="319"/>
                  <a:pt x="12705" y="316"/>
                  <a:pt x="12742" y="316"/>
                </a:cubicBezTo>
                <a:cubicBezTo>
                  <a:pt x="12820" y="316"/>
                  <a:pt x="12900" y="326"/>
                  <a:pt x="12978" y="326"/>
                </a:cubicBezTo>
                <a:cubicBezTo>
                  <a:pt x="13030" y="326"/>
                  <a:pt x="13080" y="322"/>
                  <a:pt x="13128" y="308"/>
                </a:cubicBezTo>
                <a:close/>
                <a:moveTo>
                  <a:pt x="12311" y="387"/>
                </a:moveTo>
                <a:cubicBezTo>
                  <a:pt x="12311" y="393"/>
                  <a:pt x="12311" y="399"/>
                  <a:pt x="12311" y="399"/>
                </a:cubicBezTo>
                <a:lnTo>
                  <a:pt x="12299" y="399"/>
                </a:lnTo>
                <a:lnTo>
                  <a:pt x="12299" y="387"/>
                </a:lnTo>
                <a:close/>
                <a:moveTo>
                  <a:pt x="10915" y="353"/>
                </a:moveTo>
                <a:cubicBezTo>
                  <a:pt x="10921" y="365"/>
                  <a:pt x="10926" y="376"/>
                  <a:pt x="10932" y="387"/>
                </a:cubicBezTo>
                <a:cubicBezTo>
                  <a:pt x="10870" y="393"/>
                  <a:pt x="10801" y="399"/>
                  <a:pt x="10733" y="404"/>
                </a:cubicBezTo>
                <a:cubicBezTo>
                  <a:pt x="10796" y="393"/>
                  <a:pt x="10858" y="370"/>
                  <a:pt x="10915" y="353"/>
                </a:cubicBezTo>
                <a:close/>
                <a:moveTo>
                  <a:pt x="12135" y="382"/>
                </a:moveTo>
                <a:cubicBezTo>
                  <a:pt x="12146" y="382"/>
                  <a:pt x="12158" y="387"/>
                  <a:pt x="12169" y="387"/>
                </a:cubicBezTo>
                <a:cubicBezTo>
                  <a:pt x="12163" y="393"/>
                  <a:pt x="12152" y="399"/>
                  <a:pt x="12146" y="404"/>
                </a:cubicBezTo>
                <a:cubicBezTo>
                  <a:pt x="12141" y="393"/>
                  <a:pt x="12141" y="387"/>
                  <a:pt x="12135" y="382"/>
                </a:cubicBezTo>
                <a:close/>
                <a:moveTo>
                  <a:pt x="12067" y="382"/>
                </a:moveTo>
                <a:cubicBezTo>
                  <a:pt x="12078" y="382"/>
                  <a:pt x="12089" y="387"/>
                  <a:pt x="12101" y="387"/>
                </a:cubicBezTo>
                <a:cubicBezTo>
                  <a:pt x="12064" y="404"/>
                  <a:pt x="12025" y="409"/>
                  <a:pt x="11986" y="409"/>
                </a:cubicBezTo>
                <a:cubicBezTo>
                  <a:pt x="11960" y="409"/>
                  <a:pt x="11933" y="407"/>
                  <a:pt x="11908" y="404"/>
                </a:cubicBezTo>
                <a:lnTo>
                  <a:pt x="11908" y="382"/>
                </a:lnTo>
                <a:close/>
                <a:moveTo>
                  <a:pt x="11851" y="393"/>
                </a:moveTo>
                <a:cubicBezTo>
                  <a:pt x="11857" y="399"/>
                  <a:pt x="11862" y="399"/>
                  <a:pt x="11874" y="404"/>
                </a:cubicBezTo>
                <a:cubicBezTo>
                  <a:pt x="11857" y="410"/>
                  <a:pt x="11834" y="410"/>
                  <a:pt x="11817" y="410"/>
                </a:cubicBezTo>
                <a:cubicBezTo>
                  <a:pt x="11823" y="404"/>
                  <a:pt x="11834" y="399"/>
                  <a:pt x="11851" y="393"/>
                </a:cubicBezTo>
                <a:close/>
                <a:moveTo>
                  <a:pt x="12194" y="375"/>
                </a:moveTo>
                <a:cubicBezTo>
                  <a:pt x="12197" y="375"/>
                  <a:pt x="12200" y="375"/>
                  <a:pt x="12203" y="376"/>
                </a:cubicBezTo>
                <a:cubicBezTo>
                  <a:pt x="12214" y="382"/>
                  <a:pt x="12220" y="393"/>
                  <a:pt x="12220" y="404"/>
                </a:cubicBezTo>
                <a:cubicBezTo>
                  <a:pt x="12203" y="404"/>
                  <a:pt x="12186" y="410"/>
                  <a:pt x="12169" y="410"/>
                </a:cubicBezTo>
                <a:cubicBezTo>
                  <a:pt x="12164" y="395"/>
                  <a:pt x="12172" y="375"/>
                  <a:pt x="12194" y="375"/>
                </a:cubicBezTo>
                <a:close/>
                <a:moveTo>
                  <a:pt x="11942" y="291"/>
                </a:moveTo>
                <a:cubicBezTo>
                  <a:pt x="11995" y="301"/>
                  <a:pt x="12048" y="304"/>
                  <a:pt x="12102" y="304"/>
                </a:cubicBezTo>
                <a:cubicBezTo>
                  <a:pt x="12168" y="304"/>
                  <a:pt x="12234" y="300"/>
                  <a:pt x="12300" y="300"/>
                </a:cubicBezTo>
                <a:cubicBezTo>
                  <a:pt x="12355" y="300"/>
                  <a:pt x="12409" y="303"/>
                  <a:pt x="12464" y="313"/>
                </a:cubicBezTo>
                <a:cubicBezTo>
                  <a:pt x="12407" y="319"/>
                  <a:pt x="12350" y="325"/>
                  <a:pt x="12294" y="331"/>
                </a:cubicBezTo>
                <a:cubicBezTo>
                  <a:pt x="12294" y="325"/>
                  <a:pt x="12294" y="325"/>
                  <a:pt x="12294" y="319"/>
                </a:cubicBezTo>
                <a:cubicBezTo>
                  <a:pt x="12288" y="325"/>
                  <a:pt x="12282" y="325"/>
                  <a:pt x="12277" y="331"/>
                </a:cubicBezTo>
                <a:cubicBezTo>
                  <a:pt x="12141" y="336"/>
                  <a:pt x="12004" y="336"/>
                  <a:pt x="11862" y="342"/>
                </a:cubicBezTo>
                <a:cubicBezTo>
                  <a:pt x="11858" y="343"/>
                  <a:pt x="11853" y="343"/>
                  <a:pt x="11847" y="343"/>
                </a:cubicBezTo>
                <a:cubicBezTo>
                  <a:pt x="11830" y="343"/>
                  <a:pt x="11811" y="340"/>
                  <a:pt x="11793" y="340"/>
                </a:cubicBezTo>
                <a:cubicBezTo>
                  <a:pt x="11774" y="340"/>
                  <a:pt x="11756" y="343"/>
                  <a:pt x="11743" y="359"/>
                </a:cubicBezTo>
                <a:cubicBezTo>
                  <a:pt x="11755" y="365"/>
                  <a:pt x="11783" y="387"/>
                  <a:pt x="11794" y="393"/>
                </a:cubicBezTo>
                <a:cubicBezTo>
                  <a:pt x="11794" y="399"/>
                  <a:pt x="11789" y="404"/>
                  <a:pt x="11789" y="416"/>
                </a:cubicBezTo>
                <a:cubicBezTo>
                  <a:pt x="11760" y="416"/>
                  <a:pt x="11738" y="421"/>
                  <a:pt x="11709" y="421"/>
                </a:cubicBezTo>
                <a:cubicBezTo>
                  <a:pt x="11721" y="399"/>
                  <a:pt x="11715" y="370"/>
                  <a:pt x="11698" y="348"/>
                </a:cubicBezTo>
                <a:cubicBezTo>
                  <a:pt x="11678" y="344"/>
                  <a:pt x="11657" y="343"/>
                  <a:pt x="11637" y="343"/>
                </a:cubicBezTo>
                <a:cubicBezTo>
                  <a:pt x="11555" y="343"/>
                  <a:pt x="11473" y="365"/>
                  <a:pt x="11392" y="365"/>
                </a:cubicBezTo>
                <a:cubicBezTo>
                  <a:pt x="11371" y="365"/>
                  <a:pt x="11348" y="363"/>
                  <a:pt x="11325" y="363"/>
                </a:cubicBezTo>
                <a:cubicBezTo>
                  <a:pt x="11285" y="363"/>
                  <a:pt x="11245" y="368"/>
                  <a:pt x="11216" y="393"/>
                </a:cubicBezTo>
                <a:cubicBezTo>
                  <a:pt x="11227" y="399"/>
                  <a:pt x="11238" y="399"/>
                  <a:pt x="11244" y="404"/>
                </a:cubicBezTo>
                <a:lnTo>
                  <a:pt x="11193" y="404"/>
                </a:lnTo>
                <a:cubicBezTo>
                  <a:pt x="11202" y="391"/>
                  <a:pt x="11197" y="359"/>
                  <a:pt x="11180" y="359"/>
                </a:cubicBezTo>
                <a:cubicBezTo>
                  <a:pt x="11174" y="359"/>
                  <a:pt x="11167" y="362"/>
                  <a:pt x="11159" y="370"/>
                </a:cubicBezTo>
                <a:cubicBezTo>
                  <a:pt x="11091" y="376"/>
                  <a:pt x="11017" y="382"/>
                  <a:pt x="10949" y="387"/>
                </a:cubicBezTo>
                <a:cubicBezTo>
                  <a:pt x="10949" y="376"/>
                  <a:pt x="10949" y="365"/>
                  <a:pt x="10949" y="348"/>
                </a:cubicBezTo>
                <a:lnTo>
                  <a:pt x="10960" y="348"/>
                </a:lnTo>
                <a:cubicBezTo>
                  <a:pt x="10966" y="359"/>
                  <a:pt x="10977" y="370"/>
                  <a:pt x="10977" y="376"/>
                </a:cubicBezTo>
                <a:cubicBezTo>
                  <a:pt x="11017" y="365"/>
                  <a:pt x="11051" y="348"/>
                  <a:pt x="11091" y="336"/>
                </a:cubicBezTo>
                <a:cubicBezTo>
                  <a:pt x="11125" y="345"/>
                  <a:pt x="11160" y="352"/>
                  <a:pt x="11194" y="352"/>
                </a:cubicBezTo>
                <a:cubicBezTo>
                  <a:pt x="11228" y="352"/>
                  <a:pt x="11261" y="345"/>
                  <a:pt x="11289" y="325"/>
                </a:cubicBezTo>
                <a:lnTo>
                  <a:pt x="11318" y="325"/>
                </a:lnTo>
                <a:cubicBezTo>
                  <a:pt x="11329" y="331"/>
                  <a:pt x="11335" y="342"/>
                  <a:pt x="11341" y="348"/>
                </a:cubicBezTo>
                <a:cubicBezTo>
                  <a:pt x="11380" y="336"/>
                  <a:pt x="11414" y="331"/>
                  <a:pt x="11448" y="319"/>
                </a:cubicBezTo>
                <a:cubicBezTo>
                  <a:pt x="11613" y="313"/>
                  <a:pt x="11777" y="308"/>
                  <a:pt x="11942" y="291"/>
                </a:cubicBezTo>
                <a:close/>
                <a:moveTo>
                  <a:pt x="13048" y="410"/>
                </a:moveTo>
                <a:cubicBezTo>
                  <a:pt x="13048" y="416"/>
                  <a:pt x="13054" y="416"/>
                  <a:pt x="13054" y="421"/>
                </a:cubicBezTo>
                <a:cubicBezTo>
                  <a:pt x="13014" y="421"/>
                  <a:pt x="12969" y="421"/>
                  <a:pt x="12923" y="416"/>
                </a:cubicBezTo>
                <a:cubicBezTo>
                  <a:pt x="12963" y="410"/>
                  <a:pt x="13003" y="410"/>
                  <a:pt x="13048" y="410"/>
                </a:cubicBezTo>
                <a:close/>
                <a:moveTo>
                  <a:pt x="11647" y="399"/>
                </a:moveTo>
                <a:cubicBezTo>
                  <a:pt x="11675" y="399"/>
                  <a:pt x="11687" y="410"/>
                  <a:pt x="11681" y="427"/>
                </a:cubicBezTo>
                <a:lnTo>
                  <a:pt x="11641" y="427"/>
                </a:lnTo>
                <a:cubicBezTo>
                  <a:pt x="11636" y="421"/>
                  <a:pt x="11641" y="410"/>
                  <a:pt x="11647" y="399"/>
                </a:cubicBezTo>
                <a:close/>
                <a:moveTo>
                  <a:pt x="10484" y="427"/>
                </a:moveTo>
                <a:cubicBezTo>
                  <a:pt x="10478" y="433"/>
                  <a:pt x="10467" y="433"/>
                  <a:pt x="10461" y="433"/>
                </a:cubicBezTo>
                <a:cubicBezTo>
                  <a:pt x="10467" y="433"/>
                  <a:pt x="10467" y="427"/>
                  <a:pt x="10472" y="427"/>
                </a:cubicBezTo>
                <a:close/>
                <a:moveTo>
                  <a:pt x="10331" y="427"/>
                </a:moveTo>
                <a:lnTo>
                  <a:pt x="10331" y="427"/>
                </a:lnTo>
                <a:cubicBezTo>
                  <a:pt x="10325" y="433"/>
                  <a:pt x="10319" y="433"/>
                  <a:pt x="10314" y="438"/>
                </a:cubicBezTo>
                <a:cubicBezTo>
                  <a:pt x="10314" y="438"/>
                  <a:pt x="10314" y="433"/>
                  <a:pt x="10308" y="433"/>
                </a:cubicBezTo>
                <a:cubicBezTo>
                  <a:pt x="10319" y="433"/>
                  <a:pt x="10325" y="427"/>
                  <a:pt x="10331" y="427"/>
                </a:cubicBezTo>
                <a:close/>
                <a:moveTo>
                  <a:pt x="11494" y="404"/>
                </a:moveTo>
                <a:cubicBezTo>
                  <a:pt x="11494" y="410"/>
                  <a:pt x="11494" y="421"/>
                  <a:pt x="11494" y="427"/>
                </a:cubicBezTo>
                <a:cubicBezTo>
                  <a:pt x="11482" y="427"/>
                  <a:pt x="11465" y="433"/>
                  <a:pt x="11454" y="438"/>
                </a:cubicBezTo>
                <a:cubicBezTo>
                  <a:pt x="11465" y="433"/>
                  <a:pt x="11482" y="416"/>
                  <a:pt x="11494" y="404"/>
                </a:cubicBezTo>
                <a:close/>
                <a:moveTo>
                  <a:pt x="11516" y="399"/>
                </a:moveTo>
                <a:cubicBezTo>
                  <a:pt x="11550" y="399"/>
                  <a:pt x="11562" y="410"/>
                  <a:pt x="11550" y="433"/>
                </a:cubicBezTo>
                <a:cubicBezTo>
                  <a:pt x="11539" y="433"/>
                  <a:pt x="11522" y="433"/>
                  <a:pt x="11505" y="438"/>
                </a:cubicBezTo>
                <a:cubicBezTo>
                  <a:pt x="11499" y="427"/>
                  <a:pt x="11505" y="416"/>
                  <a:pt x="11516" y="399"/>
                </a:cubicBezTo>
                <a:close/>
                <a:moveTo>
                  <a:pt x="10376" y="444"/>
                </a:moveTo>
                <a:cubicBezTo>
                  <a:pt x="10365" y="444"/>
                  <a:pt x="10359" y="444"/>
                  <a:pt x="10353" y="450"/>
                </a:cubicBezTo>
                <a:cubicBezTo>
                  <a:pt x="10353" y="444"/>
                  <a:pt x="10359" y="444"/>
                  <a:pt x="10359" y="444"/>
                </a:cubicBezTo>
                <a:close/>
                <a:moveTo>
                  <a:pt x="11386" y="393"/>
                </a:moveTo>
                <a:cubicBezTo>
                  <a:pt x="11352" y="416"/>
                  <a:pt x="11318" y="444"/>
                  <a:pt x="11278" y="455"/>
                </a:cubicBezTo>
                <a:cubicBezTo>
                  <a:pt x="11278" y="444"/>
                  <a:pt x="11284" y="433"/>
                  <a:pt x="11284" y="427"/>
                </a:cubicBezTo>
                <a:cubicBezTo>
                  <a:pt x="11295" y="421"/>
                  <a:pt x="11301" y="416"/>
                  <a:pt x="11312" y="410"/>
                </a:cubicBezTo>
                <a:cubicBezTo>
                  <a:pt x="11329" y="404"/>
                  <a:pt x="11346" y="399"/>
                  <a:pt x="11363" y="393"/>
                </a:cubicBezTo>
                <a:close/>
                <a:moveTo>
                  <a:pt x="11272" y="433"/>
                </a:moveTo>
                <a:lnTo>
                  <a:pt x="11244" y="461"/>
                </a:lnTo>
                <a:lnTo>
                  <a:pt x="11233" y="461"/>
                </a:lnTo>
                <a:cubicBezTo>
                  <a:pt x="11244" y="450"/>
                  <a:pt x="11261" y="444"/>
                  <a:pt x="11272" y="433"/>
                </a:cubicBezTo>
                <a:close/>
                <a:moveTo>
                  <a:pt x="11108" y="421"/>
                </a:moveTo>
                <a:lnTo>
                  <a:pt x="11108" y="421"/>
                </a:lnTo>
                <a:cubicBezTo>
                  <a:pt x="11074" y="427"/>
                  <a:pt x="11040" y="438"/>
                  <a:pt x="11006" y="461"/>
                </a:cubicBezTo>
                <a:lnTo>
                  <a:pt x="11000" y="438"/>
                </a:lnTo>
                <a:cubicBezTo>
                  <a:pt x="10989" y="444"/>
                  <a:pt x="10977" y="450"/>
                  <a:pt x="10966" y="455"/>
                </a:cubicBezTo>
                <a:lnTo>
                  <a:pt x="10949" y="427"/>
                </a:lnTo>
                <a:lnTo>
                  <a:pt x="10932" y="438"/>
                </a:lnTo>
                <a:cubicBezTo>
                  <a:pt x="10943" y="450"/>
                  <a:pt x="10960" y="467"/>
                  <a:pt x="10977" y="478"/>
                </a:cubicBezTo>
                <a:lnTo>
                  <a:pt x="10943" y="478"/>
                </a:lnTo>
                <a:cubicBezTo>
                  <a:pt x="10943" y="478"/>
                  <a:pt x="10943" y="484"/>
                  <a:pt x="10943" y="484"/>
                </a:cubicBezTo>
                <a:lnTo>
                  <a:pt x="10898" y="484"/>
                </a:lnTo>
                <a:lnTo>
                  <a:pt x="10892" y="433"/>
                </a:lnTo>
                <a:cubicBezTo>
                  <a:pt x="10881" y="444"/>
                  <a:pt x="10858" y="455"/>
                  <a:pt x="10847" y="461"/>
                </a:cubicBezTo>
                <a:lnTo>
                  <a:pt x="10875" y="489"/>
                </a:lnTo>
                <a:cubicBezTo>
                  <a:pt x="10870" y="495"/>
                  <a:pt x="10864" y="495"/>
                  <a:pt x="10864" y="495"/>
                </a:cubicBezTo>
                <a:cubicBezTo>
                  <a:pt x="10836" y="489"/>
                  <a:pt x="10801" y="478"/>
                  <a:pt x="10779" y="472"/>
                </a:cubicBezTo>
                <a:cubicBezTo>
                  <a:pt x="10875" y="410"/>
                  <a:pt x="10994" y="427"/>
                  <a:pt x="11108" y="421"/>
                </a:cubicBezTo>
                <a:close/>
                <a:moveTo>
                  <a:pt x="13667" y="484"/>
                </a:moveTo>
                <a:cubicBezTo>
                  <a:pt x="13678" y="484"/>
                  <a:pt x="13684" y="484"/>
                  <a:pt x="13695" y="489"/>
                </a:cubicBezTo>
                <a:cubicBezTo>
                  <a:pt x="13689" y="489"/>
                  <a:pt x="13684" y="495"/>
                  <a:pt x="13672" y="495"/>
                </a:cubicBezTo>
                <a:cubicBezTo>
                  <a:pt x="13672" y="495"/>
                  <a:pt x="13667" y="489"/>
                  <a:pt x="13667" y="484"/>
                </a:cubicBezTo>
                <a:close/>
                <a:moveTo>
                  <a:pt x="10362" y="510"/>
                </a:moveTo>
                <a:cubicBezTo>
                  <a:pt x="10367" y="510"/>
                  <a:pt x="10371" y="511"/>
                  <a:pt x="10376" y="512"/>
                </a:cubicBezTo>
                <a:lnTo>
                  <a:pt x="10376" y="518"/>
                </a:lnTo>
                <a:cubicBezTo>
                  <a:pt x="10359" y="518"/>
                  <a:pt x="10348" y="523"/>
                  <a:pt x="10331" y="523"/>
                </a:cubicBezTo>
                <a:cubicBezTo>
                  <a:pt x="10339" y="515"/>
                  <a:pt x="10350" y="510"/>
                  <a:pt x="10362" y="510"/>
                </a:cubicBezTo>
                <a:close/>
                <a:moveTo>
                  <a:pt x="13814" y="501"/>
                </a:moveTo>
                <a:lnTo>
                  <a:pt x="13877" y="518"/>
                </a:lnTo>
                <a:cubicBezTo>
                  <a:pt x="13877" y="518"/>
                  <a:pt x="13877" y="523"/>
                  <a:pt x="13877" y="523"/>
                </a:cubicBezTo>
                <a:cubicBezTo>
                  <a:pt x="13854" y="518"/>
                  <a:pt x="13837" y="512"/>
                  <a:pt x="13814" y="501"/>
                </a:cubicBezTo>
                <a:close/>
                <a:moveTo>
                  <a:pt x="10280" y="518"/>
                </a:moveTo>
                <a:cubicBezTo>
                  <a:pt x="10285" y="523"/>
                  <a:pt x="10291" y="523"/>
                  <a:pt x="10291" y="529"/>
                </a:cubicBezTo>
                <a:cubicBezTo>
                  <a:pt x="10280" y="529"/>
                  <a:pt x="10262" y="535"/>
                  <a:pt x="10251" y="535"/>
                </a:cubicBezTo>
                <a:cubicBezTo>
                  <a:pt x="10251" y="529"/>
                  <a:pt x="10262" y="523"/>
                  <a:pt x="10280" y="518"/>
                </a:cubicBezTo>
                <a:close/>
                <a:moveTo>
                  <a:pt x="13167" y="342"/>
                </a:moveTo>
                <a:lnTo>
                  <a:pt x="13167" y="342"/>
                </a:lnTo>
                <a:cubicBezTo>
                  <a:pt x="13423" y="359"/>
                  <a:pt x="13678" y="393"/>
                  <a:pt x="13933" y="433"/>
                </a:cubicBezTo>
                <a:cubicBezTo>
                  <a:pt x="13939" y="438"/>
                  <a:pt x="13945" y="438"/>
                  <a:pt x="13950" y="438"/>
                </a:cubicBezTo>
                <a:cubicBezTo>
                  <a:pt x="13979" y="438"/>
                  <a:pt x="14007" y="444"/>
                  <a:pt x="14030" y="450"/>
                </a:cubicBezTo>
                <a:lnTo>
                  <a:pt x="14036" y="450"/>
                </a:lnTo>
                <a:cubicBezTo>
                  <a:pt x="14098" y="461"/>
                  <a:pt x="14160" y="472"/>
                  <a:pt x="14223" y="478"/>
                </a:cubicBezTo>
                <a:cubicBezTo>
                  <a:pt x="14223" y="472"/>
                  <a:pt x="14223" y="467"/>
                  <a:pt x="14223" y="461"/>
                </a:cubicBezTo>
                <a:cubicBezTo>
                  <a:pt x="14302" y="518"/>
                  <a:pt x="14410" y="501"/>
                  <a:pt x="14501" y="523"/>
                </a:cubicBezTo>
                <a:cubicBezTo>
                  <a:pt x="14484" y="534"/>
                  <a:pt x="14467" y="538"/>
                  <a:pt x="14450" y="538"/>
                </a:cubicBezTo>
                <a:cubicBezTo>
                  <a:pt x="14414" y="538"/>
                  <a:pt x="14376" y="522"/>
                  <a:pt x="14342" y="518"/>
                </a:cubicBezTo>
                <a:cubicBezTo>
                  <a:pt x="14194" y="495"/>
                  <a:pt x="14053" y="478"/>
                  <a:pt x="13905" y="455"/>
                </a:cubicBezTo>
                <a:cubicBezTo>
                  <a:pt x="13672" y="427"/>
                  <a:pt x="13440" y="399"/>
                  <a:pt x="13207" y="370"/>
                </a:cubicBezTo>
                <a:cubicBezTo>
                  <a:pt x="13196" y="365"/>
                  <a:pt x="13179" y="353"/>
                  <a:pt x="13167" y="342"/>
                </a:cubicBezTo>
                <a:close/>
                <a:moveTo>
                  <a:pt x="9945" y="472"/>
                </a:moveTo>
                <a:lnTo>
                  <a:pt x="9945" y="472"/>
                </a:lnTo>
                <a:cubicBezTo>
                  <a:pt x="9899" y="489"/>
                  <a:pt x="9860" y="512"/>
                  <a:pt x="9826" y="546"/>
                </a:cubicBezTo>
                <a:cubicBezTo>
                  <a:pt x="9814" y="546"/>
                  <a:pt x="9809" y="552"/>
                  <a:pt x="9797" y="552"/>
                </a:cubicBezTo>
                <a:cubicBezTo>
                  <a:pt x="9826" y="535"/>
                  <a:pt x="9848" y="512"/>
                  <a:pt x="9871" y="489"/>
                </a:cubicBezTo>
                <a:cubicBezTo>
                  <a:pt x="9894" y="484"/>
                  <a:pt x="9922" y="478"/>
                  <a:pt x="9945" y="472"/>
                </a:cubicBezTo>
                <a:close/>
                <a:moveTo>
                  <a:pt x="9519" y="546"/>
                </a:moveTo>
                <a:cubicBezTo>
                  <a:pt x="9525" y="552"/>
                  <a:pt x="9536" y="552"/>
                  <a:pt x="9542" y="552"/>
                </a:cubicBezTo>
                <a:lnTo>
                  <a:pt x="9508" y="557"/>
                </a:lnTo>
                <a:lnTo>
                  <a:pt x="9514" y="546"/>
                </a:lnTo>
                <a:close/>
                <a:moveTo>
                  <a:pt x="13905" y="552"/>
                </a:moveTo>
                <a:cubicBezTo>
                  <a:pt x="13916" y="557"/>
                  <a:pt x="13933" y="557"/>
                  <a:pt x="13945" y="557"/>
                </a:cubicBezTo>
                <a:cubicBezTo>
                  <a:pt x="13933" y="569"/>
                  <a:pt x="13922" y="580"/>
                  <a:pt x="13916" y="586"/>
                </a:cubicBezTo>
                <a:cubicBezTo>
                  <a:pt x="13911" y="574"/>
                  <a:pt x="13905" y="563"/>
                  <a:pt x="13905" y="552"/>
                </a:cubicBezTo>
                <a:close/>
                <a:moveTo>
                  <a:pt x="14501" y="540"/>
                </a:moveTo>
                <a:cubicBezTo>
                  <a:pt x="14660" y="540"/>
                  <a:pt x="14830" y="603"/>
                  <a:pt x="14983" y="643"/>
                </a:cubicBezTo>
                <a:cubicBezTo>
                  <a:pt x="14967" y="647"/>
                  <a:pt x="14951" y="649"/>
                  <a:pt x="14936" y="649"/>
                </a:cubicBezTo>
                <a:cubicBezTo>
                  <a:pt x="14891" y="649"/>
                  <a:pt x="14848" y="634"/>
                  <a:pt x="14802" y="626"/>
                </a:cubicBezTo>
                <a:cubicBezTo>
                  <a:pt x="14699" y="597"/>
                  <a:pt x="14592" y="592"/>
                  <a:pt x="14501" y="540"/>
                </a:cubicBezTo>
                <a:close/>
                <a:moveTo>
                  <a:pt x="9394" y="620"/>
                </a:moveTo>
                <a:cubicBezTo>
                  <a:pt x="9400" y="626"/>
                  <a:pt x="9406" y="637"/>
                  <a:pt x="9411" y="648"/>
                </a:cubicBezTo>
                <a:lnTo>
                  <a:pt x="9389" y="654"/>
                </a:lnTo>
                <a:cubicBezTo>
                  <a:pt x="9389" y="643"/>
                  <a:pt x="9394" y="631"/>
                  <a:pt x="9394" y="620"/>
                </a:cubicBezTo>
                <a:close/>
                <a:moveTo>
                  <a:pt x="15000" y="631"/>
                </a:moveTo>
                <a:lnTo>
                  <a:pt x="15000" y="631"/>
                </a:lnTo>
                <a:cubicBezTo>
                  <a:pt x="15040" y="637"/>
                  <a:pt x="15051" y="648"/>
                  <a:pt x="15028" y="682"/>
                </a:cubicBezTo>
                <a:cubicBezTo>
                  <a:pt x="14989" y="682"/>
                  <a:pt x="14977" y="665"/>
                  <a:pt x="15000" y="631"/>
                </a:cubicBezTo>
                <a:close/>
                <a:moveTo>
                  <a:pt x="9650" y="631"/>
                </a:moveTo>
                <a:lnTo>
                  <a:pt x="9650" y="631"/>
                </a:lnTo>
                <a:cubicBezTo>
                  <a:pt x="9627" y="648"/>
                  <a:pt x="9604" y="665"/>
                  <a:pt x="9587" y="688"/>
                </a:cubicBezTo>
                <a:cubicBezTo>
                  <a:pt x="9565" y="694"/>
                  <a:pt x="9548" y="699"/>
                  <a:pt x="9525" y="699"/>
                </a:cubicBezTo>
                <a:cubicBezTo>
                  <a:pt x="9525" y="699"/>
                  <a:pt x="9519" y="699"/>
                  <a:pt x="9519" y="705"/>
                </a:cubicBezTo>
                <a:cubicBezTo>
                  <a:pt x="9491" y="711"/>
                  <a:pt x="9465" y="714"/>
                  <a:pt x="9443" y="714"/>
                </a:cubicBezTo>
                <a:cubicBezTo>
                  <a:pt x="9420" y="714"/>
                  <a:pt x="9400" y="711"/>
                  <a:pt x="9383" y="705"/>
                </a:cubicBezTo>
                <a:cubicBezTo>
                  <a:pt x="9383" y="705"/>
                  <a:pt x="9383" y="699"/>
                  <a:pt x="9383" y="694"/>
                </a:cubicBezTo>
                <a:cubicBezTo>
                  <a:pt x="9417" y="682"/>
                  <a:pt x="9451" y="671"/>
                  <a:pt x="9485" y="665"/>
                </a:cubicBezTo>
                <a:cubicBezTo>
                  <a:pt x="9497" y="671"/>
                  <a:pt x="9502" y="677"/>
                  <a:pt x="9508" y="682"/>
                </a:cubicBezTo>
                <a:cubicBezTo>
                  <a:pt x="9514" y="671"/>
                  <a:pt x="9525" y="660"/>
                  <a:pt x="9536" y="654"/>
                </a:cubicBezTo>
                <a:cubicBezTo>
                  <a:pt x="9548" y="648"/>
                  <a:pt x="9559" y="648"/>
                  <a:pt x="9576" y="643"/>
                </a:cubicBezTo>
                <a:lnTo>
                  <a:pt x="9582" y="671"/>
                </a:lnTo>
                <a:cubicBezTo>
                  <a:pt x="9587" y="665"/>
                  <a:pt x="9587" y="654"/>
                  <a:pt x="9593" y="643"/>
                </a:cubicBezTo>
                <a:cubicBezTo>
                  <a:pt x="9610" y="637"/>
                  <a:pt x="9627" y="637"/>
                  <a:pt x="9650" y="631"/>
                </a:cubicBezTo>
                <a:close/>
                <a:moveTo>
                  <a:pt x="15647" y="705"/>
                </a:moveTo>
                <a:cubicBezTo>
                  <a:pt x="15704" y="728"/>
                  <a:pt x="15794" y="716"/>
                  <a:pt x="15823" y="784"/>
                </a:cubicBezTo>
                <a:cubicBezTo>
                  <a:pt x="15760" y="773"/>
                  <a:pt x="15704" y="756"/>
                  <a:pt x="15641" y="739"/>
                </a:cubicBezTo>
                <a:cubicBezTo>
                  <a:pt x="15641" y="728"/>
                  <a:pt x="15647" y="711"/>
                  <a:pt x="15647" y="705"/>
                </a:cubicBezTo>
                <a:close/>
                <a:moveTo>
                  <a:pt x="14733" y="665"/>
                </a:moveTo>
                <a:lnTo>
                  <a:pt x="14733" y="665"/>
                </a:lnTo>
                <a:cubicBezTo>
                  <a:pt x="14870" y="694"/>
                  <a:pt x="14994" y="745"/>
                  <a:pt x="15136" y="762"/>
                </a:cubicBezTo>
                <a:cubicBezTo>
                  <a:pt x="15170" y="762"/>
                  <a:pt x="15193" y="779"/>
                  <a:pt x="15216" y="801"/>
                </a:cubicBezTo>
                <a:cubicBezTo>
                  <a:pt x="15214" y="802"/>
                  <a:pt x="15212" y="802"/>
                  <a:pt x="15210" y="802"/>
                </a:cubicBezTo>
                <a:cubicBezTo>
                  <a:pt x="15181" y="802"/>
                  <a:pt x="15134" y="776"/>
                  <a:pt x="15104" y="776"/>
                </a:cubicBezTo>
                <a:cubicBezTo>
                  <a:pt x="15086" y="776"/>
                  <a:pt x="15074" y="785"/>
                  <a:pt x="15074" y="813"/>
                </a:cubicBezTo>
                <a:cubicBezTo>
                  <a:pt x="15074" y="801"/>
                  <a:pt x="15068" y="784"/>
                  <a:pt x="15063" y="767"/>
                </a:cubicBezTo>
                <a:cubicBezTo>
                  <a:pt x="14949" y="756"/>
                  <a:pt x="14830" y="728"/>
                  <a:pt x="14733" y="665"/>
                </a:cubicBezTo>
                <a:close/>
                <a:moveTo>
                  <a:pt x="9338" y="705"/>
                </a:moveTo>
                <a:lnTo>
                  <a:pt x="9338" y="711"/>
                </a:lnTo>
                <a:lnTo>
                  <a:pt x="9343" y="711"/>
                </a:lnTo>
                <a:lnTo>
                  <a:pt x="9304" y="756"/>
                </a:lnTo>
                <a:cubicBezTo>
                  <a:pt x="9292" y="753"/>
                  <a:pt x="9281" y="752"/>
                  <a:pt x="9270" y="752"/>
                </a:cubicBezTo>
                <a:cubicBezTo>
                  <a:pt x="9215" y="752"/>
                  <a:pt x="9164" y="783"/>
                  <a:pt x="9116" y="807"/>
                </a:cubicBezTo>
                <a:cubicBezTo>
                  <a:pt x="9122" y="813"/>
                  <a:pt x="9133" y="824"/>
                  <a:pt x="9139" y="830"/>
                </a:cubicBezTo>
                <a:cubicBezTo>
                  <a:pt x="9122" y="841"/>
                  <a:pt x="9099" y="858"/>
                  <a:pt x="9077" y="870"/>
                </a:cubicBezTo>
                <a:cubicBezTo>
                  <a:pt x="9067" y="872"/>
                  <a:pt x="9058" y="873"/>
                  <a:pt x="9048" y="873"/>
                </a:cubicBezTo>
                <a:cubicBezTo>
                  <a:pt x="9017" y="873"/>
                  <a:pt x="8986" y="862"/>
                  <a:pt x="8956" y="862"/>
                </a:cubicBezTo>
                <a:cubicBezTo>
                  <a:pt x="8939" y="862"/>
                  <a:pt x="8923" y="865"/>
                  <a:pt x="8906" y="875"/>
                </a:cubicBezTo>
                <a:cubicBezTo>
                  <a:pt x="8906" y="887"/>
                  <a:pt x="8895" y="909"/>
                  <a:pt x="8895" y="921"/>
                </a:cubicBezTo>
                <a:lnTo>
                  <a:pt x="8884" y="921"/>
                </a:lnTo>
                <a:cubicBezTo>
                  <a:pt x="8889" y="904"/>
                  <a:pt x="8895" y="887"/>
                  <a:pt x="8906" y="870"/>
                </a:cubicBezTo>
                <a:cubicBezTo>
                  <a:pt x="9048" y="824"/>
                  <a:pt x="9190" y="756"/>
                  <a:pt x="9338" y="705"/>
                </a:cubicBezTo>
                <a:close/>
                <a:moveTo>
                  <a:pt x="8872" y="881"/>
                </a:moveTo>
                <a:cubicBezTo>
                  <a:pt x="8850" y="909"/>
                  <a:pt x="8821" y="926"/>
                  <a:pt x="8799" y="949"/>
                </a:cubicBezTo>
                <a:cubicBezTo>
                  <a:pt x="8759" y="955"/>
                  <a:pt x="8719" y="966"/>
                  <a:pt x="8685" y="977"/>
                </a:cubicBezTo>
                <a:cubicBezTo>
                  <a:pt x="8748" y="949"/>
                  <a:pt x="8810" y="915"/>
                  <a:pt x="8872" y="881"/>
                </a:cubicBezTo>
                <a:close/>
                <a:moveTo>
                  <a:pt x="8855" y="1006"/>
                </a:moveTo>
                <a:cubicBezTo>
                  <a:pt x="8861" y="1011"/>
                  <a:pt x="8867" y="1011"/>
                  <a:pt x="8872" y="1017"/>
                </a:cubicBezTo>
                <a:cubicBezTo>
                  <a:pt x="8867" y="1017"/>
                  <a:pt x="8855" y="1011"/>
                  <a:pt x="8850" y="1011"/>
                </a:cubicBezTo>
                <a:cubicBezTo>
                  <a:pt x="8850" y="1011"/>
                  <a:pt x="8855" y="1006"/>
                  <a:pt x="8855" y="1006"/>
                </a:cubicBezTo>
                <a:close/>
                <a:moveTo>
                  <a:pt x="8765" y="1034"/>
                </a:moveTo>
                <a:cubicBezTo>
                  <a:pt x="8782" y="1040"/>
                  <a:pt x="8799" y="1045"/>
                  <a:pt x="8810" y="1045"/>
                </a:cubicBezTo>
                <a:cubicBezTo>
                  <a:pt x="8782" y="1045"/>
                  <a:pt x="8753" y="1045"/>
                  <a:pt x="8725" y="1051"/>
                </a:cubicBezTo>
                <a:cubicBezTo>
                  <a:pt x="8725" y="1051"/>
                  <a:pt x="8731" y="1045"/>
                  <a:pt x="8731" y="1045"/>
                </a:cubicBezTo>
                <a:cubicBezTo>
                  <a:pt x="8742" y="1040"/>
                  <a:pt x="8753" y="1034"/>
                  <a:pt x="8765" y="1034"/>
                </a:cubicBezTo>
                <a:close/>
                <a:moveTo>
                  <a:pt x="15046" y="654"/>
                </a:moveTo>
                <a:lnTo>
                  <a:pt x="15046" y="654"/>
                </a:lnTo>
                <a:cubicBezTo>
                  <a:pt x="15210" y="671"/>
                  <a:pt x="15358" y="739"/>
                  <a:pt x="15516" y="773"/>
                </a:cubicBezTo>
                <a:cubicBezTo>
                  <a:pt x="15516" y="767"/>
                  <a:pt x="15516" y="750"/>
                  <a:pt x="15511" y="745"/>
                </a:cubicBezTo>
                <a:lnTo>
                  <a:pt x="15511" y="745"/>
                </a:lnTo>
                <a:cubicBezTo>
                  <a:pt x="15522" y="756"/>
                  <a:pt x="15533" y="767"/>
                  <a:pt x="15545" y="779"/>
                </a:cubicBezTo>
                <a:cubicBezTo>
                  <a:pt x="15760" y="853"/>
                  <a:pt x="15987" y="892"/>
                  <a:pt x="16197" y="989"/>
                </a:cubicBezTo>
                <a:lnTo>
                  <a:pt x="16203" y="955"/>
                </a:lnTo>
                <a:cubicBezTo>
                  <a:pt x="16243" y="1034"/>
                  <a:pt x="16356" y="1034"/>
                  <a:pt x="16424" y="1079"/>
                </a:cubicBezTo>
                <a:cubicBezTo>
                  <a:pt x="16419" y="1081"/>
                  <a:pt x="16414" y="1081"/>
                  <a:pt x="16409" y="1081"/>
                </a:cubicBezTo>
                <a:cubicBezTo>
                  <a:pt x="16363" y="1081"/>
                  <a:pt x="16321" y="1044"/>
                  <a:pt x="16275" y="1044"/>
                </a:cubicBezTo>
                <a:cubicBezTo>
                  <a:pt x="16270" y="1044"/>
                  <a:pt x="16265" y="1044"/>
                  <a:pt x="16260" y="1045"/>
                </a:cubicBezTo>
                <a:cubicBezTo>
                  <a:pt x="15874" y="870"/>
                  <a:pt x="15420" y="824"/>
                  <a:pt x="15046" y="654"/>
                </a:cubicBezTo>
                <a:close/>
                <a:moveTo>
                  <a:pt x="8617" y="1079"/>
                </a:moveTo>
                <a:lnTo>
                  <a:pt x="8617" y="1079"/>
                </a:lnTo>
                <a:cubicBezTo>
                  <a:pt x="8583" y="1096"/>
                  <a:pt x="8549" y="1114"/>
                  <a:pt x="8515" y="1136"/>
                </a:cubicBezTo>
                <a:cubicBezTo>
                  <a:pt x="8481" y="1148"/>
                  <a:pt x="8441" y="1159"/>
                  <a:pt x="8401" y="1170"/>
                </a:cubicBezTo>
                <a:cubicBezTo>
                  <a:pt x="8401" y="1165"/>
                  <a:pt x="8396" y="1153"/>
                  <a:pt x="8396" y="1148"/>
                </a:cubicBezTo>
                <a:cubicBezTo>
                  <a:pt x="8430" y="1136"/>
                  <a:pt x="8470" y="1125"/>
                  <a:pt x="8509" y="1114"/>
                </a:cubicBezTo>
                <a:cubicBezTo>
                  <a:pt x="8509" y="1114"/>
                  <a:pt x="8515" y="1119"/>
                  <a:pt x="8521" y="1125"/>
                </a:cubicBezTo>
                <a:cubicBezTo>
                  <a:pt x="8526" y="1119"/>
                  <a:pt x="8526" y="1114"/>
                  <a:pt x="8526" y="1102"/>
                </a:cubicBezTo>
                <a:cubicBezTo>
                  <a:pt x="8555" y="1096"/>
                  <a:pt x="8589" y="1085"/>
                  <a:pt x="8617" y="1079"/>
                </a:cubicBezTo>
                <a:close/>
                <a:moveTo>
                  <a:pt x="8327" y="1178"/>
                </a:moveTo>
                <a:cubicBezTo>
                  <a:pt x="8341" y="1178"/>
                  <a:pt x="8354" y="1179"/>
                  <a:pt x="8367" y="1182"/>
                </a:cubicBezTo>
                <a:cubicBezTo>
                  <a:pt x="8305" y="1210"/>
                  <a:pt x="8243" y="1233"/>
                  <a:pt x="8180" y="1244"/>
                </a:cubicBezTo>
                <a:cubicBezTo>
                  <a:pt x="8212" y="1198"/>
                  <a:pt x="8270" y="1178"/>
                  <a:pt x="8327" y="1178"/>
                </a:cubicBezTo>
                <a:close/>
                <a:moveTo>
                  <a:pt x="16430" y="1091"/>
                </a:moveTo>
                <a:lnTo>
                  <a:pt x="16430" y="1091"/>
                </a:lnTo>
                <a:cubicBezTo>
                  <a:pt x="16538" y="1102"/>
                  <a:pt x="16651" y="1142"/>
                  <a:pt x="16736" y="1204"/>
                </a:cubicBezTo>
                <a:cubicBezTo>
                  <a:pt x="16674" y="1187"/>
                  <a:pt x="16617" y="1170"/>
                  <a:pt x="16566" y="1136"/>
                </a:cubicBezTo>
                <a:cubicBezTo>
                  <a:pt x="16532" y="1142"/>
                  <a:pt x="16492" y="1136"/>
                  <a:pt x="16470" y="1170"/>
                </a:cubicBezTo>
                <a:cubicBezTo>
                  <a:pt x="16515" y="1216"/>
                  <a:pt x="16577" y="1227"/>
                  <a:pt x="16640" y="1238"/>
                </a:cubicBezTo>
                <a:cubicBezTo>
                  <a:pt x="16628" y="1244"/>
                  <a:pt x="16611" y="1261"/>
                  <a:pt x="16606" y="1267"/>
                </a:cubicBezTo>
                <a:cubicBezTo>
                  <a:pt x="16583" y="1255"/>
                  <a:pt x="16566" y="1238"/>
                  <a:pt x="16543" y="1227"/>
                </a:cubicBezTo>
                <a:cubicBezTo>
                  <a:pt x="16532" y="1238"/>
                  <a:pt x="16515" y="1250"/>
                  <a:pt x="16504" y="1267"/>
                </a:cubicBezTo>
                <a:lnTo>
                  <a:pt x="16515" y="1233"/>
                </a:lnTo>
                <a:cubicBezTo>
                  <a:pt x="16424" y="1204"/>
                  <a:pt x="16350" y="1148"/>
                  <a:pt x="16254" y="1136"/>
                </a:cubicBezTo>
                <a:cubicBezTo>
                  <a:pt x="16260" y="1131"/>
                  <a:pt x="16260" y="1125"/>
                  <a:pt x="16265" y="1119"/>
                </a:cubicBezTo>
                <a:cubicBezTo>
                  <a:pt x="16333" y="1136"/>
                  <a:pt x="16402" y="1153"/>
                  <a:pt x="16470" y="1170"/>
                </a:cubicBezTo>
                <a:cubicBezTo>
                  <a:pt x="16475" y="1159"/>
                  <a:pt x="16492" y="1136"/>
                  <a:pt x="16498" y="1125"/>
                </a:cubicBezTo>
                <a:cubicBezTo>
                  <a:pt x="16481" y="1114"/>
                  <a:pt x="16447" y="1096"/>
                  <a:pt x="16430" y="1091"/>
                </a:cubicBezTo>
                <a:close/>
                <a:moveTo>
                  <a:pt x="9145" y="728"/>
                </a:moveTo>
                <a:lnTo>
                  <a:pt x="9145" y="728"/>
                </a:lnTo>
                <a:cubicBezTo>
                  <a:pt x="8918" y="807"/>
                  <a:pt x="8697" y="898"/>
                  <a:pt x="8498" y="1023"/>
                </a:cubicBezTo>
                <a:cubicBezTo>
                  <a:pt x="8498" y="1028"/>
                  <a:pt x="8498" y="1028"/>
                  <a:pt x="8498" y="1028"/>
                </a:cubicBezTo>
                <a:cubicBezTo>
                  <a:pt x="8441" y="1051"/>
                  <a:pt x="8390" y="1068"/>
                  <a:pt x="8339" y="1096"/>
                </a:cubicBezTo>
                <a:cubicBezTo>
                  <a:pt x="8333" y="1085"/>
                  <a:pt x="8328" y="1057"/>
                  <a:pt x="8322" y="1045"/>
                </a:cubicBezTo>
                <a:cubicBezTo>
                  <a:pt x="8299" y="1051"/>
                  <a:pt x="8248" y="1057"/>
                  <a:pt x="8226" y="1062"/>
                </a:cubicBezTo>
                <a:cubicBezTo>
                  <a:pt x="8220" y="1079"/>
                  <a:pt x="8220" y="1102"/>
                  <a:pt x="8214" y="1119"/>
                </a:cubicBezTo>
                <a:lnTo>
                  <a:pt x="8265" y="1108"/>
                </a:lnTo>
                <a:lnTo>
                  <a:pt x="8265" y="1108"/>
                </a:lnTo>
                <a:cubicBezTo>
                  <a:pt x="8243" y="1119"/>
                  <a:pt x="8209" y="1142"/>
                  <a:pt x="8192" y="1148"/>
                </a:cubicBezTo>
                <a:cubicBezTo>
                  <a:pt x="8197" y="1142"/>
                  <a:pt x="8203" y="1119"/>
                  <a:pt x="8209" y="1108"/>
                </a:cubicBezTo>
                <a:lnTo>
                  <a:pt x="8169" y="1074"/>
                </a:lnTo>
                <a:cubicBezTo>
                  <a:pt x="8129" y="1096"/>
                  <a:pt x="8095" y="1114"/>
                  <a:pt x="8055" y="1125"/>
                </a:cubicBezTo>
                <a:lnTo>
                  <a:pt x="8061" y="1153"/>
                </a:lnTo>
                <a:cubicBezTo>
                  <a:pt x="8084" y="1150"/>
                  <a:pt x="8107" y="1147"/>
                  <a:pt x="8129" y="1147"/>
                </a:cubicBezTo>
                <a:cubicBezTo>
                  <a:pt x="8145" y="1147"/>
                  <a:pt x="8160" y="1148"/>
                  <a:pt x="8175" y="1153"/>
                </a:cubicBezTo>
                <a:cubicBezTo>
                  <a:pt x="8170" y="1153"/>
                  <a:pt x="8166" y="1152"/>
                  <a:pt x="8162" y="1152"/>
                </a:cubicBezTo>
                <a:cubicBezTo>
                  <a:pt x="8126" y="1152"/>
                  <a:pt x="8091" y="1173"/>
                  <a:pt x="8061" y="1193"/>
                </a:cubicBezTo>
                <a:cubicBezTo>
                  <a:pt x="8055" y="1170"/>
                  <a:pt x="8044" y="1148"/>
                  <a:pt x="8038" y="1125"/>
                </a:cubicBezTo>
                <a:cubicBezTo>
                  <a:pt x="7999" y="1142"/>
                  <a:pt x="7965" y="1159"/>
                  <a:pt x="7925" y="1170"/>
                </a:cubicBezTo>
                <a:cubicBezTo>
                  <a:pt x="7959" y="1170"/>
                  <a:pt x="8016" y="1176"/>
                  <a:pt x="8050" y="1176"/>
                </a:cubicBezTo>
                <a:cubicBezTo>
                  <a:pt x="8028" y="1193"/>
                  <a:pt x="8006" y="1201"/>
                  <a:pt x="7980" y="1201"/>
                </a:cubicBezTo>
                <a:cubicBezTo>
                  <a:pt x="7971" y="1201"/>
                  <a:pt x="7963" y="1200"/>
                  <a:pt x="7953" y="1199"/>
                </a:cubicBezTo>
                <a:cubicBezTo>
                  <a:pt x="7891" y="1250"/>
                  <a:pt x="7811" y="1261"/>
                  <a:pt x="7743" y="1295"/>
                </a:cubicBezTo>
                <a:lnTo>
                  <a:pt x="7715" y="1261"/>
                </a:lnTo>
                <a:cubicBezTo>
                  <a:pt x="7709" y="1278"/>
                  <a:pt x="7698" y="1312"/>
                  <a:pt x="7692" y="1329"/>
                </a:cubicBezTo>
                <a:cubicBezTo>
                  <a:pt x="7675" y="1312"/>
                  <a:pt x="7658" y="1295"/>
                  <a:pt x="7647" y="1272"/>
                </a:cubicBezTo>
                <a:cubicBezTo>
                  <a:pt x="7630" y="1306"/>
                  <a:pt x="7613" y="1329"/>
                  <a:pt x="7601" y="1357"/>
                </a:cubicBezTo>
                <a:cubicBezTo>
                  <a:pt x="7573" y="1363"/>
                  <a:pt x="7550" y="1369"/>
                  <a:pt x="7528" y="1374"/>
                </a:cubicBezTo>
                <a:cubicBezTo>
                  <a:pt x="7550" y="1352"/>
                  <a:pt x="7573" y="1323"/>
                  <a:pt x="7584" y="1289"/>
                </a:cubicBezTo>
                <a:lnTo>
                  <a:pt x="7584" y="1289"/>
                </a:lnTo>
                <a:cubicBezTo>
                  <a:pt x="7562" y="1301"/>
                  <a:pt x="7528" y="1323"/>
                  <a:pt x="7511" y="1335"/>
                </a:cubicBezTo>
                <a:cubicBezTo>
                  <a:pt x="7505" y="1323"/>
                  <a:pt x="7488" y="1295"/>
                  <a:pt x="7482" y="1284"/>
                </a:cubicBezTo>
                <a:cubicBezTo>
                  <a:pt x="7482" y="1301"/>
                  <a:pt x="7477" y="1335"/>
                  <a:pt x="7471" y="1357"/>
                </a:cubicBezTo>
                <a:cubicBezTo>
                  <a:pt x="7469" y="1357"/>
                  <a:pt x="7467" y="1357"/>
                  <a:pt x="7464" y="1357"/>
                </a:cubicBezTo>
                <a:cubicBezTo>
                  <a:pt x="7443" y="1357"/>
                  <a:pt x="7412" y="1368"/>
                  <a:pt x="7390" y="1368"/>
                </a:cubicBezTo>
                <a:cubicBezTo>
                  <a:pt x="7372" y="1368"/>
                  <a:pt x="7362" y="1361"/>
                  <a:pt x="7369" y="1335"/>
                </a:cubicBezTo>
                <a:cubicBezTo>
                  <a:pt x="7437" y="1261"/>
                  <a:pt x="7601" y="1278"/>
                  <a:pt x="7636" y="1165"/>
                </a:cubicBezTo>
                <a:cubicBezTo>
                  <a:pt x="7641" y="1176"/>
                  <a:pt x="7647" y="1199"/>
                  <a:pt x="7653" y="1210"/>
                </a:cubicBezTo>
                <a:cubicBezTo>
                  <a:pt x="7908" y="1125"/>
                  <a:pt x="8158" y="1011"/>
                  <a:pt x="8413" y="932"/>
                </a:cubicBezTo>
                <a:cubicBezTo>
                  <a:pt x="8418" y="915"/>
                  <a:pt x="8418" y="898"/>
                  <a:pt x="8424" y="881"/>
                </a:cubicBezTo>
                <a:cubicBezTo>
                  <a:pt x="8430" y="887"/>
                  <a:pt x="8441" y="904"/>
                  <a:pt x="8447" y="909"/>
                </a:cubicBezTo>
                <a:cubicBezTo>
                  <a:pt x="8487" y="892"/>
                  <a:pt x="8526" y="881"/>
                  <a:pt x="8566" y="875"/>
                </a:cubicBezTo>
                <a:lnTo>
                  <a:pt x="8566" y="875"/>
                </a:lnTo>
                <a:cubicBezTo>
                  <a:pt x="8526" y="892"/>
                  <a:pt x="8492" y="909"/>
                  <a:pt x="8453" y="926"/>
                </a:cubicBezTo>
                <a:cubicBezTo>
                  <a:pt x="8464" y="949"/>
                  <a:pt x="8475" y="966"/>
                  <a:pt x="8487" y="983"/>
                </a:cubicBezTo>
                <a:cubicBezTo>
                  <a:pt x="8538" y="943"/>
                  <a:pt x="8606" y="915"/>
                  <a:pt x="8674" y="892"/>
                </a:cubicBezTo>
                <a:cubicBezTo>
                  <a:pt x="8679" y="881"/>
                  <a:pt x="8691" y="858"/>
                  <a:pt x="8702" y="853"/>
                </a:cubicBezTo>
                <a:cubicBezTo>
                  <a:pt x="8708" y="858"/>
                  <a:pt x="8725" y="870"/>
                  <a:pt x="8736" y="875"/>
                </a:cubicBezTo>
                <a:cubicBezTo>
                  <a:pt x="8765" y="853"/>
                  <a:pt x="8793" y="824"/>
                  <a:pt x="8821" y="801"/>
                </a:cubicBezTo>
                <a:cubicBezTo>
                  <a:pt x="8826" y="803"/>
                  <a:pt x="8832" y="804"/>
                  <a:pt x="8837" y="804"/>
                </a:cubicBezTo>
                <a:cubicBezTo>
                  <a:pt x="8851" y="804"/>
                  <a:pt x="8866" y="800"/>
                  <a:pt x="8878" y="796"/>
                </a:cubicBezTo>
                <a:cubicBezTo>
                  <a:pt x="8963" y="796"/>
                  <a:pt x="9048" y="733"/>
                  <a:pt x="9145" y="728"/>
                </a:cubicBezTo>
                <a:close/>
                <a:moveTo>
                  <a:pt x="17136" y="1342"/>
                </a:moveTo>
                <a:cubicBezTo>
                  <a:pt x="17161" y="1342"/>
                  <a:pt x="17190" y="1363"/>
                  <a:pt x="17190" y="1386"/>
                </a:cubicBezTo>
                <a:cubicBezTo>
                  <a:pt x="17185" y="1394"/>
                  <a:pt x="17176" y="1398"/>
                  <a:pt x="17166" y="1398"/>
                </a:cubicBezTo>
                <a:cubicBezTo>
                  <a:pt x="17141" y="1398"/>
                  <a:pt x="17109" y="1378"/>
                  <a:pt x="17105" y="1357"/>
                </a:cubicBezTo>
                <a:cubicBezTo>
                  <a:pt x="17112" y="1347"/>
                  <a:pt x="17124" y="1342"/>
                  <a:pt x="17136" y="1342"/>
                </a:cubicBezTo>
                <a:close/>
                <a:moveTo>
                  <a:pt x="8143" y="1247"/>
                </a:moveTo>
                <a:cubicBezTo>
                  <a:pt x="8157" y="1247"/>
                  <a:pt x="8172" y="1248"/>
                  <a:pt x="8186" y="1250"/>
                </a:cubicBezTo>
                <a:cubicBezTo>
                  <a:pt x="8033" y="1289"/>
                  <a:pt x="7885" y="1346"/>
                  <a:pt x="7743" y="1414"/>
                </a:cubicBezTo>
                <a:lnTo>
                  <a:pt x="7732" y="1392"/>
                </a:lnTo>
                <a:cubicBezTo>
                  <a:pt x="7861" y="1340"/>
                  <a:pt x="8003" y="1247"/>
                  <a:pt x="8143" y="1247"/>
                </a:cubicBezTo>
                <a:close/>
                <a:moveTo>
                  <a:pt x="7827" y="1445"/>
                </a:moveTo>
                <a:cubicBezTo>
                  <a:pt x="7843" y="1445"/>
                  <a:pt x="7858" y="1449"/>
                  <a:pt x="7874" y="1460"/>
                </a:cubicBezTo>
                <a:cubicBezTo>
                  <a:pt x="7816" y="1481"/>
                  <a:pt x="7758" y="1511"/>
                  <a:pt x="7692" y="1511"/>
                </a:cubicBezTo>
                <a:cubicBezTo>
                  <a:pt x="7686" y="1511"/>
                  <a:pt x="7681" y="1511"/>
                  <a:pt x="7675" y="1511"/>
                </a:cubicBezTo>
                <a:cubicBezTo>
                  <a:pt x="7723" y="1493"/>
                  <a:pt x="7775" y="1445"/>
                  <a:pt x="7827" y="1445"/>
                </a:cubicBezTo>
                <a:close/>
                <a:moveTo>
                  <a:pt x="12756" y="1521"/>
                </a:moveTo>
                <a:cubicBezTo>
                  <a:pt x="12757" y="1524"/>
                  <a:pt x="12758" y="1526"/>
                  <a:pt x="12759" y="1528"/>
                </a:cubicBezTo>
                <a:lnTo>
                  <a:pt x="12759" y="1522"/>
                </a:lnTo>
                <a:cubicBezTo>
                  <a:pt x="12758" y="1522"/>
                  <a:pt x="12757" y="1522"/>
                  <a:pt x="12756" y="1521"/>
                </a:cubicBezTo>
                <a:close/>
                <a:moveTo>
                  <a:pt x="7496" y="1474"/>
                </a:moveTo>
                <a:cubicBezTo>
                  <a:pt x="7506" y="1474"/>
                  <a:pt x="7515" y="1477"/>
                  <a:pt x="7522" y="1482"/>
                </a:cubicBezTo>
                <a:cubicBezTo>
                  <a:pt x="7531" y="1508"/>
                  <a:pt x="7496" y="1528"/>
                  <a:pt x="7467" y="1528"/>
                </a:cubicBezTo>
                <a:cubicBezTo>
                  <a:pt x="7458" y="1528"/>
                  <a:pt x="7449" y="1526"/>
                  <a:pt x="7443" y="1522"/>
                </a:cubicBezTo>
                <a:cubicBezTo>
                  <a:pt x="7434" y="1496"/>
                  <a:pt x="7467" y="1474"/>
                  <a:pt x="7496" y="1474"/>
                </a:cubicBezTo>
                <a:close/>
                <a:moveTo>
                  <a:pt x="13502" y="1477"/>
                </a:moveTo>
                <a:lnTo>
                  <a:pt x="13502" y="1477"/>
                </a:lnTo>
                <a:cubicBezTo>
                  <a:pt x="13508" y="1477"/>
                  <a:pt x="13514" y="1482"/>
                  <a:pt x="13519" y="1482"/>
                </a:cubicBezTo>
                <a:cubicBezTo>
                  <a:pt x="13536" y="1494"/>
                  <a:pt x="13559" y="1494"/>
                  <a:pt x="13587" y="1494"/>
                </a:cubicBezTo>
                <a:cubicBezTo>
                  <a:pt x="13604" y="1499"/>
                  <a:pt x="13621" y="1505"/>
                  <a:pt x="13644" y="1511"/>
                </a:cubicBezTo>
                <a:cubicBezTo>
                  <a:pt x="13654" y="1510"/>
                  <a:pt x="13664" y="1510"/>
                  <a:pt x="13673" y="1510"/>
                </a:cubicBezTo>
                <a:cubicBezTo>
                  <a:pt x="13794" y="1510"/>
                  <a:pt x="13914" y="1541"/>
                  <a:pt x="14030" y="1567"/>
                </a:cubicBezTo>
                <a:cubicBezTo>
                  <a:pt x="14017" y="1568"/>
                  <a:pt x="14003" y="1568"/>
                  <a:pt x="13990" y="1568"/>
                </a:cubicBezTo>
                <a:cubicBezTo>
                  <a:pt x="13873" y="1568"/>
                  <a:pt x="13756" y="1546"/>
                  <a:pt x="13644" y="1511"/>
                </a:cubicBezTo>
                <a:cubicBezTo>
                  <a:pt x="13627" y="1515"/>
                  <a:pt x="13610" y="1517"/>
                  <a:pt x="13594" y="1517"/>
                </a:cubicBezTo>
                <a:cubicBezTo>
                  <a:pt x="13568" y="1517"/>
                  <a:pt x="13542" y="1512"/>
                  <a:pt x="13514" y="1505"/>
                </a:cubicBezTo>
                <a:cubicBezTo>
                  <a:pt x="13514" y="1494"/>
                  <a:pt x="13508" y="1488"/>
                  <a:pt x="13502" y="1477"/>
                </a:cubicBezTo>
                <a:close/>
                <a:moveTo>
                  <a:pt x="11999" y="1573"/>
                </a:moveTo>
                <a:cubicBezTo>
                  <a:pt x="11965" y="1573"/>
                  <a:pt x="11931" y="1573"/>
                  <a:pt x="11897" y="1579"/>
                </a:cubicBezTo>
                <a:lnTo>
                  <a:pt x="11919" y="1573"/>
                </a:lnTo>
                <a:close/>
                <a:moveTo>
                  <a:pt x="11562" y="1584"/>
                </a:moveTo>
                <a:cubicBezTo>
                  <a:pt x="11573" y="1590"/>
                  <a:pt x="11590" y="1596"/>
                  <a:pt x="11602" y="1596"/>
                </a:cubicBezTo>
                <a:lnTo>
                  <a:pt x="11556" y="1601"/>
                </a:lnTo>
                <a:cubicBezTo>
                  <a:pt x="11556" y="1596"/>
                  <a:pt x="11562" y="1590"/>
                  <a:pt x="11562" y="1584"/>
                </a:cubicBezTo>
                <a:close/>
                <a:moveTo>
                  <a:pt x="11426" y="1607"/>
                </a:moveTo>
                <a:cubicBezTo>
                  <a:pt x="11437" y="1607"/>
                  <a:pt x="11443" y="1607"/>
                  <a:pt x="11448" y="1613"/>
                </a:cubicBezTo>
                <a:lnTo>
                  <a:pt x="11414" y="1613"/>
                </a:lnTo>
                <a:cubicBezTo>
                  <a:pt x="11420" y="1613"/>
                  <a:pt x="11426" y="1607"/>
                  <a:pt x="11426" y="1607"/>
                </a:cubicBezTo>
                <a:close/>
                <a:moveTo>
                  <a:pt x="13372" y="1482"/>
                </a:moveTo>
                <a:cubicBezTo>
                  <a:pt x="13411" y="1482"/>
                  <a:pt x="13451" y="1488"/>
                  <a:pt x="13491" y="1499"/>
                </a:cubicBezTo>
                <a:cubicBezTo>
                  <a:pt x="13485" y="1522"/>
                  <a:pt x="13485" y="1545"/>
                  <a:pt x="13480" y="1567"/>
                </a:cubicBezTo>
                <a:cubicBezTo>
                  <a:pt x="13492" y="1566"/>
                  <a:pt x="13505" y="1565"/>
                  <a:pt x="13518" y="1565"/>
                </a:cubicBezTo>
                <a:cubicBezTo>
                  <a:pt x="13556" y="1565"/>
                  <a:pt x="13594" y="1572"/>
                  <a:pt x="13633" y="1584"/>
                </a:cubicBezTo>
                <a:cubicBezTo>
                  <a:pt x="13633" y="1573"/>
                  <a:pt x="13644" y="1550"/>
                  <a:pt x="13644" y="1539"/>
                </a:cubicBezTo>
                <a:cubicBezTo>
                  <a:pt x="13644" y="1550"/>
                  <a:pt x="13644" y="1579"/>
                  <a:pt x="13644" y="1590"/>
                </a:cubicBezTo>
                <a:cubicBezTo>
                  <a:pt x="13712" y="1590"/>
                  <a:pt x="13780" y="1601"/>
                  <a:pt x="13848" y="1613"/>
                </a:cubicBezTo>
                <a:cubicBezTo>
                  <a:pt x="13445" y="1573"/>
                  <a:pt x="13037" y="1550"/>
                  <a:pt x="12623" y="1550"/>
                </a:cubicBezTo>
                <a:cubicBezTo>
                  <a:pt x="12463" y="1550"/>
                  <a:pt x="12299" y="1555"/>
                  <a:pt x="12139" y="1561"/>
                </a:cubicBezTo>
                <a:lnTo>
                  <a:pt x="12139" y="1561"/>
                </a:lnTo>
                <a:cubicBezTo>
                  <a:pt x="12170" y="1559"/>
                  <a:pt x="12204" y="1555"/>
                  <a:pt x="12237" y="1550"/>
                </a:cubicBezTo>
                <a:cubicBezTo>
                  <a:pt x="12237" y="1539"/>
                  <a:pt x="12243" y="1511"/>
                  <a:pt x="12243" y="1499"/>
                </a:cubicBezTo>
                <a:cubicBezTo>
                  <a:pt x="12248" y="1511"/>
                  <a:pt x="12260" y="1528"/>
                  <a:pt x="12265" y="1539"/>
                </a:cubicBezTo>
                <a:cubicBezTo>
                  <a:pt x="12384" y="1531"/>
                  <a:pt x="12502" y="1511"/>
                  <a:pt x="12620" y="1511"/>
                </a:cubicBezTo>
                <a:cubicBezTo>
                  <a:pt x="12665" y="1511"/>
                  <a:pt x="12711" y="1514"/>
                  <a:pt x="12756" y="1521"/>
                </a:cubicBezTo>
                <a:lnTo>
                  <a:pt x="12756" y="1521"/>
                </a:lnTo>
                <a:cubicBezTo>
                  <a:pt x="12751" y="1512"/>
                  <a:pt x="12747" y="1503"/>
                  <a:pt x="12742" y="1494"/>
                </a:cubicBezTo>
                <a:lnTo>
                  <a:pt x="12753" y="1494"/>
                </a:lnTo>
                <a:cubicBezTo>
                  <a:pt x="12759" y="1499"/>
                  <a:pt x="12770" y="1511"/>
                  <a:pt x="12782" y="1522"/>
                </a:cubicBezTo>
                <a:cubicBezTo>
                  <a:pt x="12844" y="1516"/>
                  <a:pt x="12901" y="1516"/>
                  <a:pt x="12963" y="1511"/>
                </a:cubicBezTo>
                <a:cubicBezTo>
                  <a:pt x="12963" y="1511"/>
                  <a:pt x="12963" y="1511"/>
                  <a:pt x="12963" y="1505"/>
                </a:cubicBezTo>
                <a:cubicBezTo>
                  <a:pt x="13088" y="1516"/>
                  <a:pt x="13207" y="1522"/>
                  <a:pt x="13326" y="1522"/>
                </a:cubicBezTo>
                <a:cubicBezTo>
                  <a:pt x="13377" y="1533"/>
                  <a:pt x="13423" y="1550"/>
                  <a:pt x="13468" y="1556"/>
                </a:cubicBezTo>
                <a:cubicBezTo>
                  <a:pt x="13463" y="1533"/>
                  <a:pt x="13445" y="1516"/>
                  <a:pt x="13434" y="1494"/>
                </a:cubicBezTo>
                <a:cubicBezTo>
                  <a:pt x="13411" y="1488"/>
                  <a:pt x="13389" y="1482"/>
                  <a:pt x="13372" y="1482"/>
                </a:cubicBezTo>
                <a:close/>
                <a:moveTo>
                  <a:pt x="17275" y="1511"/>
                </a:moveTo>
                <a:lnTo>
                  <a:pt x="17275" y="1511"/>
                </a:lnTo>
                <a:cubicBezTo>
                  <a:pt x="17338" y="1539"/>
                  <a:pt x="17434" y="1539"/>
                  <a:pt x="17451" y="1618"/>
                </a:cubicBezTo>
                <a:cubicBezTo>
                  <a:pt x="17389" y="1590"/>
                  <a:pt x="17315" y="1567"/>
                  <a:pt x="17275" y="1511"/>
                </a:cubicBezTo>
                <a:close/>
                <a:moveTo>
                  <a:pt x="11060" y="1580"/>
                </a:moveTo>
                <a:cubicBezTo>
                  <a:pt x="11074" y="1580"/>
                  <a:pt x="11085" y="1586"/>
                  <a:pt x="11085" y="1601"/>
                </a:cubicBezTo>
                <a:cubicBezTo>
                  <a:pt x="11082" y="1616"/>
                  <a:pt x="11065" y="1625"/>
                  <a:pt x="11050" y="1625"/>
                </a:cubicBezTo>
                <a:cubicBezTo>
                  <a:pt x="11036" y="1625"/>
                  <a:pt x="11023" y="1618"/>
                  <a:pt x="11023" y="1601"/>
                </a:cubicBezTo>
                <a:cubicBezTo>
                  <a:pt x="11026" y="1589"/>
                  <a:pt x="11044" y="1580"/>
                  <a:pt x="11060" y="1580"/>
                </a:cubicBezTo>
                <a:close/>
                <a:moveTo>
                  <a:pt x="10898" y="1664"/>
                </a:moveTo>
                <a:cubicBezTo>
                  <a:pt x="10898" y="1664"/>
                  <a:pt x="10904" y="1670"/>
                  <a:pt x="10909" y="1675"/>
                </a:cubicBezTo>
                <a:lnTo>
                  <a:pt x="10904" y="1675"/>
                </a:lnTo>
                <a:cubicBezTo>
                  <a:pt x="10904" y="1670"/>
                  <a:pt x="10898" y="1670"/>
                  <a:pt x="10898" y="1664"/>
                </a:cubicBezTo>
                <a:close/>
                <a:moveTo>
                  <a:pt x="17406" y="1471"/>
                </a:moveTo>
                <a:cubicBezTo>
                  <a:pt x="17542" y="1533"/>
                  <a:pt x="17735" y="1573"/>
                  <a:pt x="17820" y="1698"/>
                </a:cubicBezTo>
                <a:cubicBezTo>
                  <a:pt x="17689" y="1618"/>
                  <a:pt x="17542" y="1550"/>
                  <a:pt x="17394" y="1499"/>
                </a:cubicBezTo>
                <a:lnTo>
                  <a:pt x="17394" y="1494"/>
                </a:lnTo>
                <a:lnTo>
                  <a:pt x="17406" y="1471"/>
                </a:lnTo>
                <a:close/>
                <a:moveTo>
                  <a:pt x="14024" y="1573"/>
                </a:moveTo>
                <a:lnTo>
                  <a:pt x="14024" y="1573"/>
                </a:lnTo>
                <a:cubicBezTo>
                  <a:pt x="14285" y="1607"/>
                  <a:pt x="14552" y="1664"/>
                  <a:pt x="14802" y="1738"/>
                </a:cubicBezTo>
                <a:cubicBezTo>
                  <a:pt x="14728" y="1732"/>
                  <a:pt x="14655" y="1703"/>
                  <a:pt x="14586" y="1703"/>
                </a:cubicBezTo>
                <a:cubicBezTo>
                  <a:pt x="14580" y="1703"/>
                  <a:pt x="14575" y="1703"/>
                  <a:pt x="14569" y="1704"/>
                </a:cubicBezTo>
                <a:cubicBezTo>
                  <a:pt x="14552" y="1704"/>
                  <a:pt x="14535" y="1698"/>
                  <a:pt x="14518" y="1698"/>
                </a:cubicBezTo>
                <a:cubicBezTo>
                  <a:pt x="14518" y="1692"/>
                  <a:pt x="14512" y="1687"/>
                  <a:pt x="14512" y="1681"/>
                </a:cubicBezTo>
                <a:cubicBezTo>
                  <a:pt x="14353" y="1635"/>
                  <a:pt x="14183" y="1624"/>
                  <a:pt x="14024" y="1573"/>
                </a:cubicBezTo>
                <a:close/>
                <a:moveTo>
                  <a:pt x="17839" y="1685"/>
                </a:moveTo>
                <a:cubicBezTo>
                  <a:pt x="17901" y="1685"/>
                  <a:pt x="17960" y="1731"/>
                  <a:pt x="17996" y="1777"/>
                </a:cubicBezTo>
                <a:cubicBezTo>
                  <a:pt x="17933" y="1755"/>
                  <a:pt x="17877" y="1721"/>
                  <a:pt x="17820" y="1687"/>
                </a:cubicBezTo>
                <a:cubicBezTo>
                  <a:pt x="17826" y="1685"/>
                  <a:pt x="17833" y="1685"/>
                  <a:pt x="17839" y="1685"/>
                </a:cubicBezTo>
                <a:close/>
                <a:moveTo>
                  <a:pt x="15868" y="1762"/>
                </a:moveTo>
                <a:cubicBezTo>
                  <a:pt x="15887" y="1762"/>
                  <a:pt x="15895" y="1773"/>
                  <a:pt x="15891" y="1794"/>
                </a:cubicBezTo>
                <a:cubicBezTo>
                  <a:pt x="15881" y="1798"/>
                  <a:pt x="15872" y="1800"/>
                  <a:pt x="15866" y="1800"/>
                </a:cubicBezTo>
                <a:cubicBezTo>
                  <a:pt x="15851" y="1800"/>
                  <a:pt x="15846" y="1790"/>
                  <a:pt x="15846" y="1766"/>
                </a:cubicBezTo>
                <a:cubicBezTo>
                  <a:pt x="15854" y="1763"/>
                  <a:pt x="15862" y="1762"/>
                  <a:pt x="15868" y="1762"/>
                </a:cubicBezTo>
                <a:close/>
                <a:moveTo>
                  <a:pt x="7074" y="1681"/>
                </a:moveTo>
                <a:cubicBezTo>
                  <a:pt x="7023" y="1715"/>
                  <a:pt x="6966" y="1743"/>
                  <a:pt x="6904" y="1755"/>
                </a:cubicBezTo>
                <a:cubicBezTo>
                  <a:pt x="6887" y="1782"/>
                  <a:pt x="6861" y="1804"/>
                  <a:pt x="6863" y="1840"/>
                </a:cubicBezTo>
                <a:lnTo>
                  <a:pt x="6863" y="1840"/>
                </a:lnTo>
                <a:cubicBezTo>
                  <a:pt x="6861" y="1827"/>
                  <a:pt x="6853" y="1804"/>
                  <a:pt x="6853" y="1794"/>
                </a:cubicBezTo>
                <a:cubicBezTo>
                  <a:pt x="6830" y="1800"/>
                  <a:pt x="6796" y="1811"/>
                  <a:pt x="6773" y="1817"/>
                </a:cubicBezTo>
                <a:cubicBezTo>
                  <a:pt x="6858" y="1755"/>
                  <a:pt x="6966" y="1698"/>
                  <a:pt x="7068" y="1681"/>
                </a:cubicBezTo>
                <a:close/>
                <a:moveTo>
                  <a:pt x="7034" y="1777"/>
                </a:moveTo>
                <a:lnTo>
                  <a:pt x="7034" y="1817"/>
                </a:lnTo>
                <a:cubicBezTo>
                  <a:pt x="7006" y="1823"/>
                  <a:pt x="6983" y="1828"/>
                  <a:pt x="6960" y="1834"/>
                </a:cubicBezTo>
                <a:cubicBezTo>
                  <a:pt x="6960" y="1851"/>
                  <a:pt x="6960" y="1868"/>
                  <a:pt x="6960" y="1885"/>
                </a:cubicBezTo>
                <a:lnTo>
                  <a:pt x="6943" y="1857"/>
                </a:lnTo>
                <a:cubicBezTo>
                  <a:pt x="6864" y="1896"/>
                  <a:pt x="6767" y="1914"/>
                  <a:pt x="6694" y="1970"/>
                </a:cubicBezTo>
                <a:lnTo>
                  <a:pt x="6688" y="1959"/>
                </a:lnTo>
                <a:cubicBezTo>
                  <a:pt x="6750" y="1919"/>
                  <a:pt x="6807" y="1885"/>
                  <a:pt x="6864" y="1845"/>
                </a:cubicBezTo>
                <a:cubicBezTo>
                  <a:pt x="6932" y="1845"/>
                  <a:pt x="6983" y="1806"/>
                  <a:pt x="7034" y="1777"/>
                </a:cubicBezTo>
                <a:close/>
                <a:moveTo>
                  <a:pt x="6102" y="2034"/>
                </a:moveTo>
                <a:cubicBezTo>
                  <a:pt x="6112" y="2034"/>
                  <a:pt x="6122" y="2035"/>
                  <a:pt x="6132" y="2038"/>
                </a:cubicBezTo>
                <a:cubicBezTo>
                  <a:pt x="6081" y="2072"/>
                  <a:pt x="6024" y="2106"/>
                  <a:pt x="5973" y="2140"/>
                </a:cubicBezTo>
                <a:cubicBezTo>
                  <a:pt x="5967" y="2129"/>
                  <a:pt x="5950" y="2118"/>
                  <a:pt x="5945" y="2106"/>
                </a:cubicBezTo>
                <a:cubicBezTo>
                  <a:pt x="5998" y="2087"/>
                  <a:pt x="6044" y="2034"/>
                  <a:pt x="6102" y="2034"/>
                </a:cubicBezTo>
                <a:close/>
                <a:moveTo>
                  <a:pt x="17202" y="1176"/>
                </a:moveTo>
                <a:cubicBezTo>
                  <a:pt x="17292" y="1176"/>
                  <a:pt x="17374" y="1267"/>
                  <a:pt x="17462" y="1267"/>
                </a:cubicBezTo>
                <a:cubicBezTo>
                  <a:pt x="17479" y="1267"/>
                  <a:pt x="17496" y="1264"/>
                  <a:pt x="17514" y="1255"/>
                </a:cubicBezTo>
                <a:lnTo>
                  <a:pt x="17514" y="1255"/>
                </a:lnTo>
                <a:cubicBezTo>
                  <a:pt x="17508" y="1261"/>
                  <a:pt x="17497" y="1284"/>
                  <a:pt x="17491" y="1295"/>
                </a:cubicBezTo>
                <a:cubicBezTo>
                  <a:pt x="17729" y="1420"/>
                  <a:pt x="17985" y="1516"/>
                  <a:pt x="18217" y="1641"/>
                </a:cubicBezTo>
                <a:cubicBezTo>
                  <a:pt x="18234" y="1635"/>
                  <a:pt x="18251" y="1624"/>
                  <a:pt x="18263" y="1613"/>
                </a:cubicBezTo>
                <a:lnTo>
                  <a:pt x="18263" y="1613"/>
                </a:lnTo>
                <a:cubicBezTo>
                  <a:pt x="18263" y="1624"/>
                  <a:pt x="18263" y="1641"/>
                  <a:pt x="18257" y="1653"/>
                </a:cubicBezTo>
                <a:cubicBezTo>
                  <a:pt x="18382" y="1698"/>
                  <a:pt x="18472" y="1823"/>
                  <a:pt x="18609" y="1834"/>
                </a:cubicBezTo>
                <a:cubicBezTo>
                  <a:pt x="18654" y="1936"/>
                  <a:pt x="18796" y="1942"/>
                  <a:pt x="18870" y="2021"/>
                </a:cubicBezTo>
                <a:cubicBezTo>
                  <a:pt x="18921" y="2061"/>
                  <a:pt x="19011" y="2067"/>
                  <a:pt x="19017" y="2140"/>
                </a:cubicBezTo>
                <a:lnTo>
                  <a:pt x="18955" y="2146"/>
                </a:lnTo>
                <a:cubicBezTo>
                  <a:pt x="18921" y="2089"/>
                  <a:pt x="18847" y="2072"/>
                  <a:pt x="18790" y="2050"/>
                </a:cubicBezTo>
                <a:cubicBezTo>
                  <a:pt x="18790" y="2067"/>
                  <a:pt x="18785" y="2101"/>
                  <a:pt x="18785" y="2118"/>
                </a:cubicBezTo>
                <a:cubicBezTo>
                  <a:pt x="18768" y="2101"/>
                  <a:pt x="18756" y="2084"/>
                  <a:pt x="18739" y="2072"/>
                </a:cubicBezTo>
                <a:cubicBezTo>
                  <a:pt x="18665" y="2055"/>
                  <a:pt x="18671" y="1965"/>
                  <a:pt x="18592" y="1953"/>
                </a:cubicBezTo>
                <a:cubicBezTo>
                  <a:pt x="18586" y="1959"/>
                  <a:pt x="18563" y="1965"/>
                  <a:pt x="18552" y="1970"/>
                </a:cubicBezTo>
                <a:cubicBezTo>
                  <a:pt x="18382" y="1879"/>
                  <a:pt x="18229" y="1760"/>
                  <a:pt x="18041" y="1704"/>
                </a:cubicBezTo>
                <a:cubicBezTo>
                  <a:pt x="18047" y="1687"/>
                  <a:pt x="18064" y="1664"/>
                  <a:pt x="18070" y="1653"/>
                </a:cubicBezTo>
                <a:cubicBezTo>
                  <a:pt x="18053" y="1635"/>
                  <a:pt x="18013" y="1607"/>
                  <a:pt x="17996" y="1596"/>
                </a:cubicBezTo>
                <a:cubicBezTo>
                  <a:pt x="17973" y="1607"/>
                  <a:pt x="17956" y="1618"/>
                  <a:pt x="17939" y="1624"/>
                </a:cubicBezTo>
                <a:lnTo>
                  <a:pt x="17979" y="1653"/>
                </a:lnTo>
                <a:cubicBezTo>
                  <a:pt x="17962" y="1647"/>
                  <a:pt x="17922" y="1635"/>
                  <a:pt x="17899" y="1630"/>
                </a:cubicBezTo>
                <a:cubicBezTo>
                  <a:pt x="17911" y="1624"/>
                  <a:pt x="17933" y="1618"/>
                  <a:pt x="17945" y="1613"/>
                </a:cubicBezTo>
                <a:cubicBezTo>
                  <a:pt x="17945" y="1601"/>
                  <a:pt x="17945" y="1579"/>
                  <a:pt x="17939" y="1567"/>
                </a:cubicBezTo>
                <a:cubicBezTo>
                  <a:pt x="17905" y="1550"/>
                  <a:pt x="17865" y="1539"/>
                  <a:pt x="17826" y="1522"/>
                </a:cubicBezTo>
                <a:lnTo>
                  <a:pt x="17809" y="1545"/>
                </a:lnTo>
                <a:cubicBezTo>
                  <a:pt x="17837" y="1567"/>
                  <a:pt x="17871" y="1590"/>
                  <a:pt x="17888" y="1618"/>
                </a:cubicBezTo>
                <a:cubicBezTo>
                  <a:pt x="17860" y="1590"/>
                  <a:pt x="17820" y="1573"/>
                  <a:pt x="17780" y="1567"/>
                </a:cubicBezTo>
                <a:cubicBezTo>
                  <a:pt x="17792" y="1550"/>
                  <a:pt x="17803" y="1528"/>
                  <a:pt x="17814" y="1505"/>
                </a:cubicBezTo>
                <a:cubicBezTo>
                  <a:pt x="17780" y="1494"/>
                  <a:pt x="17741" y="1477"/>
                  <a:pt x="17707" y="1460"/>
                </a:cubicBezTo>
                <a:lnTo>
                  <a:pt x="17707" y="1460"/>
                </a:lnTo>
                <a:cubicBezTo>
                  <a:pt x="17724" y="1482"/>
                  <a:pt x="17763" y="1528"/>
                  <a:pt x="17786" y="1545"/>
                </a:cubicBezTo>
                <a:cubicBezTo>
                  <a:pt x="17746" y="1545"/>
                  <a:pt x="17718" y="1528"/>
                  <a:pt x="17701" y="1499"/>
                </a:cubicBezTo>
                <a:cubicBezTo>
                  <a:pt x="17621" y="1482"/>
                  <a:pt x="17559" y="1443"/>
                  <a:pt x="17485" y="1414"/>
                </a:cubicBezTo>
                <a:lnTo>
                  <a:pt x="17491" y="1374"/>
                </a:lnTo>
                <a:lnTo>
                  <a:pt x="17491" y="1374"/>
                </a:lnTo>
                <a:cubicBezTo>
                  <a:pt x="17474" y="1380"/>
                  <a:pt x="17440" y="1392"/>
                  <a:pt x="17423" y="1403"/>
                </a:cubicBezTo>
                <a:cubicBezTo>
                  <a:pt x="17429" y="1380"/>
                  <a:pt x="17429" y="1357"/>
                  <a:pt x="17434" y="1329"/>
                </a:cubicBezTo>
                <a:lnTo>
                  <a:pt x="17434" y="1329"/>
                </a:lnTo>
                <a:cubicBezTo>
                  <a:pt x="17400" y="1340"/>
                  <a:pt x="17372" y="1346"/>
                  <a:pt x="17338" y="1357"/>
                </a:cubicBezTo>
                <a:cubicBezTo>
                  <a:pt x="17321" y="1340"/>
                  <a:pt x="17298" y="1329"/>
                  <a:pt x="17275" y="1312"/>
                </a:cubicBezTo>
                <a:lnTo>
                  <a:pt x="17275" y="1312"/>
                </a:lnTo>
                <a:cubicBezTo>
                  <a:pt x="17285" y="1314"/>
                  <a:pt x="17295" y="1314"/>
                  <a:pt x="17304" y="1314"/>
                </a:cubicBezTo>
                <a:cubicBezTo>
                  <a:pt x="17332" y="1314"/>
                  <a:pt x="17358" y="1308"/>
                  <a:pt x="17383" y="1295"/>
                </a:cubicBezTo>
                <a:cubicBezTo>
                  <a:pt x="17360" y="1289"/>
                  <a:pt x="17321" y="1278"/>
                  <a:pt x="17298" y="1272"/>
                </a:cubicBezTo>
                <a:cubicBezTo>
                  <a:pt x="17304" y="1261"/>
                  <a:pt x="17315" y="1238"/>
                  <a:pt x="17321" y="1227"/>
                </a:cubicBezTo>
                <a:lnTo>
                  <a:pt x="17321" y="1227"/>
                </a:lnTo>
                <a:cubicBezTo>
                  <a:pt x="17304" y="1233"/>
                  <a:pt x="17270" y="1255"/>
                  <a:pt x="17258" y="1261"/>
                </a:cubicBezTo>
                <a:cubicBezTo>
                  <a:pt x="17236" y="1238"/>
                  <a:pt x="17145" y="1210"/>
                  <a:pt x="17202" y="1176"/>
                </a:cubicBezTo>
                <a:close/>
                <a:moveTo>
                  <a:pt x="5417" y="2418"/>
                </a:moveTo>
                <a:lnTo>
                  <a:pt x="5417" y="2418"/>
                </a:lnTo>
                <a:cubicBezTo>
                  <a:pt x="5383" y="2424"/>
                  <a:pt x="5343" y="2430"/>
                  <a:pt x="5304" y="2430"/>
                </a:cubicBezTo>
                <a:cubicBezTo>
                  <a:pt x="5298" y="2447"/>
                  <a:pt x="5292" y="2481"/>
                  <a:pt x="5287" y="2504"/>
                </a:cubicBezTo>
                <a:cubicBezTo>
                  <a:pt x="5338" y="2487"/>
                  <a:pt x="5394" y="2470"/>
                  <a:pt x="5417" y="2418"/>
                </a:cubicBezTo>
                <a:close/>
                <a:moveTo>
                  <a:pt x="6767" y="1817"/>
                </a:moveTo>
                <a:lnTo>
                  <a:pt x="6767" y="1817"/>
                </a:lnTo>
                <a:cubicBezTo>
                  <a:pt x="6733" y="1862"/>
                  <a:pt x="6660" y="1862"/>
                  <a:pt x="6626" y="1908"/>
                </a:cubicBezTo>
                <a:cubicBezTo>
                  <a:pt x="6228" y="2061"/>
                  <a:pt x="5894" y="2345"/>
                  <a:pt x="5508" y="2504"/>
                </a:cubicBezTo>
                <a:cubicBezTo>
                  <a:pt x="5627" y="2396"/>
                  <a:pt x="5780" y="2339"/>
                  <a:pt x="5911" y="2248"/>
                </a:cubicBezTo>
                <a:cubicBezTo>
                  <a:pt x="5905" y="2243"/>
                  <a:pt x="5894" y="2237"/>
                  <a:pt x="5888" y="2231"/>
                </a:cubicBezTo>
                <a:lnTo>
                  <a:pt x="5939" y="2231"/>
                </a:lnTo>
                <a:cubicBezTo>
                  <a:pt x="6143" y="2129"/>
                  <a:pt x="6325" y="1999"/>
                  <a:pt x="6540" y="1919"/>
                </a:cubicBezTo>
                <a:cubicBezTo>
                  <a:pt x="6535" y="1914"/>
                  <a:pt x="6523" y="1896"/>
                  <a:pt x="6518" y="1891"/>
                </a:cubicBezTo>
                <a:lnTo>
                  <a:pt x="6518" y="1891"/>
                </a:lnTo>
                <a:cubicBezTo>
                  <a:pt x="6528" y="1894"/>
                  <a:pt x="6539" y="1895"/>
                  <a:pt x="6549" y="1895"/>
                </a:cubicBezTo>
                <a:cubicBezTo>
                  <a:pt x="6623" y="1895"/>
                  <a:pt x="6693" y="1832"/>
                  <a:pt x="6767" y="1817"/>
                </a:cubicBezTo>
                <a:close/>
                <a:moveTo>
                  <a:pt x="18041" y="1772"/>
                </a:moveTo>
                <a:cubicBezTo>
                  <a:pt x="18427" y="1976"/>
                  <a:pt x="18802" y="2197"/>
                  <a:pt x="19165" y="2424"/>
                </a:cubicBezTo>
                <a:cubicBezTo>
                  <a:pt x="19210" y="2453"/>
                  <a:pt x="19261" y="2470"/>
                  <a:pt x="19272" y="2521"/>
                </a:cubicBezTo>
                <a:cubicBezTo>
                  <a:pt x="19029" y="2339"/>
                  <a:pt x="18745" y="2214"/>
                  <a:pt x="18495" y="2044"/>
                </a:cubicBezTo>
                <a:cubicBezTo>
                  <a:pt x="18478" y="2055"/>
                  <a:pt x="18455" y="2067"/>
                  <a:pt x="18433" y="2072"/>
                </a:cubicBezTo>
                <a:cubicBezTo>
                  <a:pt x="18461" y="2095"/>
                  <a:pt x="18484" y="2118"/>
                  <a:pt x="18507" y="2140"/>
                </a:cubicBezTo>
                <a:lnTo>
                  <a:pt x="18507" y="2146"/>
                </a:lnTo>
                <a:cubicBezTo>
                  <a:pt x="18450" y="2123"/>
                  <a:pt x="18393" y="2101"/>
                  <a:pt x="18342" y="2072"/>
                </a:cubicBezTo>
                <a:cubicBezTo>
                  <a:pt x="18342" y="2061"/>
                  <a:pt x="18348" y="2050"/>
                  <a:pt x="18353" y="2044"/>
                </a:cubicBezTo>
                <a:cubicBezTo>
                  <a:pt x="18376" y="2055"/>
                  <a:pt x="18404" y="2072"/>
                  <a:pt x="18427" y="2084"/>
                </a:cubicBezTo>
                <a:cubicBezTo>
                  <a:pt x="18433" y="2067"/>
                  <a:pt x="18444" y="2038"/>
                  <a:pt x="18444" y="2027"/>
                </a:cubicBezTo>
                <a:cubicBezTo>
                  <a:pt x="18314" y="1936"/>
                  <a:pt x="18166" y="1868"/>
                  <a:pt x="18024" y="1794"/>
                </a:cubicBezTo>
                <a:cubicBezTo>
                  <a:pt x="18030" y="1789"/>
                  <a:pt x="18036" y="1777"/>
                  <a:pt x="18041" y="1772"/>
                </a:cubicBezTo>
                <a:close/>
                <a:moveTo>
                  <a:pt x="5489" y="2497"/>
                </a:moveTo>
                <a:cubicBezTo>
                  <a:pt x="5502" y="2497"/>
                  <a:pt x="5510" y="2507"/>
                  <a:pt x="5514" y="2526"/>
                </a:cubicBezTo>
                <a:cubicBezTo>
                  <a:pt x="5504" y="2539"/>
                  <a:pt x="5494" y="2544"/>
                  <a:pt x="5485" y="2544"/>
                </a:cubicBezTo>
                <a:cubicBezTo>
                  <a:pt x="5473" y="2544"/>
                  <a:pt x="5463" y="2534"/>
                  <a:pt x="5457" y="2515"/>
                </a:cubicBezTo>
                <a:cubicBezTo>
                  <a:pt x="5469" y="2503"/>
                  <a:pt x="5480" y="2497"/>
                  <a:pt x="5489" y="2497"/>
                </a:cubicBezTo>
                <a:close/>
                <a:moveTo>
                  <a:pt x="6940" y="2656"/>
                </a:moveTo>
                <a:cubicBezTo>
                  <a:pt x="6947" y="2656"/>
                  <a:pt x="6956" y="2662"/>
                  <a:pt x="6966" y="2674"/>
                </a:cubicBezTo>
                <a:cubicBezTo>
                  <a:pt x="6959" y="2690"/>
                  <a:pt x="6951" y="2699"/>
                  <a:pt x="6940" y="2699"/>
                </a:cubicBezTo>
                <a:cubicBezTo>
                  <a:pt x="6933" y="2699"/>
                  <a:pt x="6924" y="2695"/>
                  <a:pt x="6915" y="2685"/>
                </a:cubicBezTo>
                <a:cubicBezTo>
                  <a:pt x="6921" y="2666"/>
                  <a:pt x="6930" y="2656"/>
                  <a:pt x="6940" y="2656"/>
                </a:cubicBezTo>
                <a:close/>
                <a:moveTo>
                  <a:pt x="5735" y="2481"/>
                </a:moveTo>
                <a:cubicBezTo>
                  <a:pt x="5712" y="2509"/>
                  <a:pt x="5587" y="2532"/>
                  <a:pt x="5650" y="2583"/>
                </a:cubicBezTo>
                <a:cubicBezTo>
                  <a:pt x="5638" y="2577"/>
                  <a:pt x="5621" y="2572"/>
                  <a:pt x="5610" y="2560"/>
                </a:cubicBezTo>
                <a:cubicBezTo>
                  <a:pt x="5519" y="2634"/>
                  <a:pt x="5417" y="2696"/>
                  <a:pt x="5304" y="2725"/>
                </a:cubicBezTo>
                <a:cubicBezTo>
                  <a:pt x="5417" y="2651"/>
                  <a:pt x="5548" y="2594"/>
                  <a:pt x="5650" y="2504"/>
                </a:cubicBezTo>
                <a:cubicBezTo>
                  <a:pt x="5672" y="2481"/>
                  <a:pt x="5706" y="2481"/>
                  <a:pt x="5735" y="2481"/>
                </a:cubicBezTo>
                <a:close/>
                <a:moveTo>
                  <a:pt x="19284" y="2515"/>
                </a:moveTo>
                <a:lnTo>
                  <a:pt x="19284" y="2515"/>
                </a:lnTo>
                <a:cubicBezTo>
                  <a:pt x="19420" y="2577"/>
                  <a:pt x="19539" y="2674"/>
                  <a:pt x="19664" y="2748"/>
                </a:cubicBezTo>
                <a:cubicBezTo>
                  <a:pt x="19516" y="2708"/>
                  <a:pt x="19403" y="2600"/>
                  <a:pt x="19284" y="2515"/>
                </a:cubicBezTo>
                <a:close/>
                <a:moveTo>
                  <a:pt x="5457" y="2532"/>
                </a:moveTo>
                <a:cubicBezTo>
                  <a:pt x="5428" y="2589"/>
                  <a:pt x="5366" y="2611"/>
                  <a:pt x="5321" y="2645"/>
                </a:cubicBezTo>
                <a:cubicBezTo>
                  <a:pt x="5230" y="2702"/>
                  <a:pt x="5150" y="2776"/>
                  <a:pt x="5048" y="2804"/>
                </a:cubicBezTo>
                <a:cubicBezTo>
                  <a:pt x="5156" y="2691"/>
                  <a:pt x="5315" y="2617"/>
                  <a:pt x="5457" y="2532"/>
                </a:cubicBezTo>
                <a:close/>
                <a:moveTo>
                  <a:pt x="19701" y="2871"/>
                </a:moveTo>
                <a:cubicBezTo>
                  <a:pt x="19721" y="2871"/>
                  <a:pt x="19742" y="2901"/>
                  <a:pt x="19738" y="2918"/>
                </a:cubicBezTo>
                <a:cubicBezTo>
                  <a:pt x="19734" y="2925"/>
                  <a:pt x="19728" y="2928"/>
                  <a:pt x="19721" y="2928"/>
                </a:cubicBezTo>
                <a:cubicBezTo>
                  <a:pt x="19701" y="2928"/>
                  <a:pt x="19677" y="2901"/>
                  <a:pt x="19681" y="2884"/>
                </a:cubicBezTo>
                <a:cubicBezTo>
                  <a:pt x="19687" y="2875"/>
                  <a:pt x="19694" y="2871"/>
                  <a:pt x="19701" y="2871"/>
                </a:cubicBezTo>
                <a:close/>
                <a:moveTo>
                  <a:pt x="19675" y="2765"/>
                </a:moveTo>
                <a:lnTo>
                  <a:pt x="19675" y="2765"/>
                </a:lnTo>
                <a:cubicBezTo>
                  <a:pt x="19834" y="2872"/>
                  <a:pt x="19993" y="2992"/>
                  <a:pt x="20146" y="3116"/>
                </a:cubicBezTo>
                <a:cubicBezTo>
                  <a:pt x="19965" y="3043"/>
                  <a:pt x="19806" y="2901"/>
                  <a:pt x="19675" y="2765"/>
                </a:cubicBezTo>
                <a:close/>
                <a:moveTo>
                  <a:pt x="18761" y="3143"/>
                </a:moveTo>
                <a:cubicBezTo>
                  <a:pt x="18789" y="3143"/>
                  <a:pt x="18821" y="3176"/>
                  <a:pt x="18796" y="3196"/>
                </a:cubicBezTo>
                <a:cubicBezTo>
                  <a:pt x="18792" y="3198"/>
                  <a:pt x="18787" y="3200"/>
                  <a:pt x="18782" y="3200"/>
                </a:cubicBezTo>
                <a:cubicBezTo>
                  <a:pt x="18755" y="3200"/>
                  <a:pt x="18726" y="3164"/>
                  <a:pt x="18750" y="3145"/>
                </a:cubicBezTo>
                <a:cubicBezTo>
                  <a:pt x="18754" y="3143"/>
                  <a:pt x="18758" y="3143"/>
                  <a:pt x="18761" y="3143"/>
                </a:cubicBezTo>
                <a:close/>
                <a:moveTo>
                  <a:pt x="4691" y="3179"/>
                </a:moveTo>
                <a:cubicBezTo>
                  <a:pt x="4696" y="3201"/>
                  <a:pt x="4696" y="3224"/>
                  <a:pt x="4696" y="3247"/>
                </a:cubicBezTo>
                <a:cubicBezTo>
                  <a:pt x="4674" y="3236"/>
                  <a:pt x="4657" y="3230"/>
                  <a:pt x="4640" y="3218"/>
                </a:cubicBezTo>
                <a:cubicBezTo>
                  <a:pt x="4617" y="3241"/>
                  <a:pt x="4594" y="3264"/>
                  <a:pt x="4577" y="3281"/>
                </a:cubicBezTo>
                <a:lnTo>
                  <a:pt x="4560" y="3253"/>
                </a:lnTo>
                <a:cubicBezTo>
                  <a:pt x="4606" y="3230"/>
                  <a:pt x="4651" y="3201"/>
                  <a:pt x="4691" y="3179"/>
                </a:cubicBezTo>
                <a:close/>
                <a:moveTo>
                  <a:pt x="20256" y="3301"/>
                </a:moveTo>
                <a:cubicBezTo>
                  <a:pt x="20266" y="3301"/>
                  <a:pt x="20273" y="3310"/>
                  <a:pt x="20277" y="3326"/>
                </a:cubicBezTo>
                <a:cubicBezTo>
                  <a:pt x="20267" y="3336"/>
                  <a:pt x="20259" y="3340"/>
                  <a:pt x="20252" y="3340"/>
                </a:cubicBezTo>
                <a:cubicBezTo>
                  <a:pt x="20242" y="3340"/>
                  <a:pt x="20235" y="3331"/>
                  <a:pt x="20231" y="3315"/>
                </a:cubicBezTo>
                <a:cubicBezTo>
                  <a:pt x="20241" y="3305"/>
                  <a:pt x="20249" y="3301"/>
                  <a:pt x="20256" y="3301"/>
                </a:cubicBezTo>
                <a:close/>
                <a:moveTo>
                  <a:pt x="4487" y="3326"/>
                </a:moveTo>
                <a:cubicBezTo>
                  <a:pt x="4498" y="3338"/>
                  <a:pt x="4521" y="3360"/>
                  <a:pt x="4532" y="3372"/>
                </a:cubicBezTo>
                <a:cubicBezTo>
                  <a:pt x="4521" y="3366"/>
                  <a:pt x="4492" y="3355"/>
                  <a:pt x="4475" y="3355"/>
                </a:cubicBezTo>
                <a:cubicBezTo>
                  <a:pt x="4470" y="3372"/>
                  <a:pt x="4453" y="3406"/>
                  <a:pt x="4447" y="3423"/>
                </a:cubicBezTo>
                <a:cubicBezTo>
                  <a:pt x="4424" y="3377"/>
                  <a:pt x="4441" y="3343"/>
                  <a:pt x="4487" y="3326"/>
                </a:cubicBezTo>
                <a:close/>
                <a:moveTo>
                  <a:pt x="20375" y="3402"/>
                </a:moveTo>
                <a:cubicBezTo>
                  <a:pt x="20399" y="3402"/>
                  <a:pt x="20420" y="3437"/>
                  <a:pt x="20396" y="3451"/>
                </a:cubicBezTo>
                <a:cubicBezTo>
                  <a:pt x="20392" y="3454"/>
                  <a:pt x="20387" y="3455"/>
                  <a:pt x="20383" y="3455"/>
                </a:cubicBezTo>
                <a:cubicBezTo>
                  <a:pt x="20360" y="3455"/>
                  <a:pt x="20343" y="3420"/>
                  <a:pt x="20362" y="3406"/>
                </a:cubicBezTo>
                <a:cubicBezTo>
                  <a:pt x="20366" y="3403"/>
                  <a:pt x="20371" y="3402"/>
                  <a:pt x="20375" y="3402"/>
                </a:cubicBezTo>
                <a:close/>
                <a:moveTo>
                  <a:pt x="5026" y="3441"/>
                </a:moveTo>
                <a:cubicBezTo>
                  <a:pt x="5033" y="3441"/>
                  <a:pt x="5041" y="3447"/>
                  <a:pt x="5048" y="3457"/>
                </a:cubicBezTo>
                <a:cubicBezTo>
                  <a:pt x="5042" y="3476"/>
                  <a:pt x="5034" y="3484"/>
                  <a:pt x="5025" y="3484"/>
                </a:cubicBezTo>
                <a:cubicBezTo>
                  <a:pt x="5018" y="3484"/>
                  <a:pt x="5011" y="3478"/>
                  <a:pt x="5003" y="3468"/>
                </a:cubicBezTo>
                <a:cubicBezTo>
                  <a:pt x="5009" y="3449"/>
                  <a:pt x="5017" y="3441"/>
                  <a:pt x="5026" y="3441"/>
                </a:cubicBezTo>
                <a:close/>
                <a:moveTo>
                  <a:pt x="19187" y="3423"/>
                </a:moveTo>
                <a:lnTo>
                  <a:pt x="19187" y="3423"/>
                </a:lnTo>
                <a:cubicBezTo>
                  <a:pt x="19238" y="3457"/>
                  <a:pt x="19295" y="3496"/>
                  <a:pt x="19346" y="3536"/>
                </a:cubicBezTo>
                <a:cubicBezTo>
                  <a:pt x="19290" y="3502"/>
                  <a:pt x="19204" y="3485"/>
                  <a:pt x="19187" y="3423"/>
                </a:cubicBezTo>
                <a:close/>
                <a:moveTo>
                  <a:pt x="20430" y="3462"/>
                </a:moveTo>
                <a:lnTo>
                  <a:pt x="20430" y="3462"/>
                </a:lnTo>
                <a:cubicBezTo>
                  <a:pt x="20470" y="3485"/>
                  <a:pt x="20509" y="3514"/>
                  <a:pt x="20549" y="3536"/>
                </a:cubicBezTo>
                <a:cubicBezTo>
                  <a:pt x="20543" y="3542"/>
                  <a:pt x="20538" y="3559"/>
                  <a:pt x="20532" y="3570"/>
                </a:cubicBezTo>
                <a:cubicBezTo>
                  <a:pt x="20487" y="3542"/>
                  <a:pt x="20453" y="3514"/>
                  <a:pt x="20430" y="3462"/>
                </a:cubicBezTo>
                <a:close/>
                <a:moveTo>
                  <a:pt x="5542" y="3502"/>
                </a:moveTo>
                <a:lnTo>
                  <a:pt x="5542" y="3502"/>
                </a:lnTo>
                <a:cubicBezTo>
                  <a:pt x="5502" y="3542"/>
                  <a:pt x="5457" y="3576"/>
                  <a:pt x="5417" y="3610"/>
                </a:cubicBezTo>
                <a:cubicBezTo>
                  <a:pt x="5411" y="3604"/>
                  <a:pt x="5400" y="3593"/>
                  <a:pt x="5394" y="3587"/>
                </a:cubicBezTo>
                <a:cubicBezTo>
                  <a:pt x="5445" y="3559"/>
                  <a:pt x="5496" y="3531"/>
                  <a:pt x="5542" y="3502"/>
                </a:cubicBezTo>
                <a:close/>
                <a:moveTo>
                  <a:pt x="4401" y="3377"/>
                </a:moveTo>
                <a:cubicBezTo>
                  <a:pt x="4413" y="3406"/>
                  <a:pt x="4396" y="3428"/>
                  <a:pt x="4373" y="3451"/>
                </a:cubicBezTo>
                <a:cubicBezTo>
                  <a:pt x="4379" y="3462"/>
                  <a:pt x="4384" y="3479"/>
                  <a:pt x="4390" y="3491"/>
                </a:cubicBezTo>
                <a:lnTo>
                  <a:pt x="4322" y="3485"/>
                </a:lnTo>
                <a:lnTo>
                  <a:pt x="4345" y="3519"/>
                </a:lnTo>
                <a:cubicBezTo>
                  <a:pt x="4330" y="3514"/>
                  <a:pt x="4317" y="3512"/>
                  <a:pt x="4306" y="3512"/>
                </a:cubicBezTo>
                <a:cubicBezTo>
                  <a:pt x="4256" y="3512"/>
                  <a:pt x="4255" y="3558"/>
                  <a:pt x="4311" y="3582"/>
                </a:cubicBezTo>
                <a:cubicBezTo>
                  <a:pt x="4305" y="3593"/>
                  <a:pt x="4282" y="3604"/>
                  <a:pt x="4277" y="3616"/>
                </a:cubicBezTo>
                <a:cubicBezTo>
                  <a:pt x="4265" y="3593"/>
                  <a:pt x="4254" y="3565"/>
                  <a:pt x="4243" y="3542"/>
                </a:cubicBezTo>
                <a:cubicBezTo>
                  <a:pt x="4224" y="3566"/>
                  <a:pt x="4201" y="3577"/>
                  <a:pt x="4174" y="3577"/>
                </a:cubicBezTo>
                <a:cubicBezTo>
                  <a:pt x="4169" y="3577"/>
                  <a:pt x="4163" y="3577"/>
                  <a:pt x="4157" y="3576"/>
                </a:cubicBezTo>
                <a:cubicBezTo>
                  <a:pt x="4248" y="3519"/>
                  <a:pt x="4316" y="3440"/>
                  <a:pt x="4401" y="3377"/>
                </a:cubicBezTo>
                <a:close/>
                <a:moveTo>
                  <a:pt x="20573" y="3581"/>
                </a:moveTo>
                <a:cubicBezTo>
                  <a:pt x="20600" y="3581"/>
                  <a:pt x="20633" y="3612"/>
                  <a:pt x="20617" y="3633"/>
                </a:cubicBezTo>
                <a:cubicBezTo>
                  <a:pt x="20613" y="3634"/>
                  <a:pt x="20609" y="3635"/>
                  <a:pt x="20605" y="3635"/>
                </a:cubicBezTo>
                <a:cubicBezTo>
                  <a:pt x="20579" y="3635"/>
                  <a:pt x="20551" y="3606"/>
                  <a:pt x="20566" y="3582"/>
                </a:cubicBezTo>
                <a:cubicBezTo>
                  <a:pt x="20568" y="3581"/>
                  <a:pt x="20570" y="3581"/>
                  <a:pt x="20573" y="3581"/>
                </a:cubicBezTo>
                <a:close/>
                <a:moveTo>
                  <a:pt x="4729" y="3675"/>
                </a:moveTo>
                <a:cubicBezTo>
                  <a:pt x="4737" y="3675"/>
                  <a:pt x="4744" y="3677"/>
                  <a:pt x="4748" y="3684"/>
                </a:cubicBezTo>
                <a:cubicBezTo>
                  <a:pt x="4737" y="3709"/>
                  <a:pt x="4709" y="3730"/>
                  <a:pt x="4679" y="3730"/>
                </a:cubicBezTo>
                <a:cubicBezTo>
                  <a:pt x="4675" y="3730"/>
                  <a:pt x="4672" y="3730"/>
                  <a:pt x="4668" y="3729"/>
                </a:cubicBezTo>
                <a:cubicBezTo>
                  <a:pt x="4659" y="3707"/>
                  <a:pt x="4702" y="3675"/>
                  <a:pt x="4729" y="3675"/>
                </a:cubicBezTo>
                <a:close/>
                <a:moveTo>
                  <a:pt x="20345" y="3287"/>
                </a:moveTo>
                <a:lnTo>
                  <a:pt x="20345" y="3287"/>
                </a:lnTo>
                <a:cubicBezTo>
                  <a:pt x="20560" y="3451"/>
                  <a:pt x="20770" y="3627"/>
                  <a:pt x="20952" y="3814"/>
                </a:cubicBezTo>
                <a:cubicBezTo>
                  <a:pt x="20759" y="3706"/>
                  <a:pt x="20629" y="3525"/>
                  <a:pt x="20447" y="3400"/>
                </a:cubicBezTo>
                <a:cubicBezTo>
                  <a:pt x="20402" y="3372"/>
                  <a:pt x="20373" y="3332"/>
                  <a:pt x="20345" y="3287"/>
                </a:cubicBezTo>
                <a:close/>
                <a:moveTo>
                  <a:pt x="6189" y="3394"/>
                </a:moveTo>
                <a:cubicBezTo>
                  <a:pt x="6132" y="3451"/>
                  <a:pt x="6053" y="3479"/>
                  <a:pt x="6007" y="3542"/>
                </a:cubicBezTo>
                <a:lnTo>
                  <a:pt x="5967" y="3570"/>
                </a:lnTo>
                <a:cubicBezTo>
                  <a:pt x="5962" y="3565"/>
                  <a:pt x="5956" y="3565"/>
                  <a:pt x="5950" y="3559"/>
                </a:cubicBezTo>
                <a:cubicBezTo>
                  <a:pt x="5809" y="3644"/>
                  <a:pt x="5689" y="3752"/>
                  <a:pt x="5542" y="3826"/>
                </a:cubicBezTo>
                <a:cubicBezTo>
                  <a:pt x="5740" y="3667"/>
                  <a:pt x="5962" y="3519"/>
                  <a:pt x="6189" y="3394"/>
                </a:cubicBezTo>
                <a:close/>
                <a:moveTo>
                  <a:pt x="4044" y="3718"/>
                </a:moveTo>
                <a:cubicBezTo>
                  <a:pt x="3993" y="3763"/>
                  <a:pt x="3942" y="3803"/>
                  <a:pt x="3885" y="3837"/>
                </a:cubicBezTo>
                <a:cubicBezTo>
                  <a:pt x="3913" y="3803"/>
                  <a:pt x="3942" y="3769"/>
                  <a:pt x="3976" y="3735"/>
                </a:cubicBezTo>
                <a:cubicBezTo>
                  <a:pt x="3999" y="3729"/>
                  <a:pt x="4021" y="3723"/>
                  <a:pt x="4044" y="3718"/>
                </a:cubicBezTo>
                <a:close/>
                <a:moveTo>
                  <a:pt x="19698" y="3797"/>
                </a:moveTo>
                <a:lnTo>
                  <a:pt x="19698" y="3797"/>
                </a:lnTo>
                <a:cubicBezTo>
                  <a:pt x="19738" y="3814"/>
                  <a:pt x="19772" y="3843"/>
                  <a:pt x="19800" y="3865"/>
                </a:cubicBezTo>
                <a:lnTo>
                  <a:pt x="19789" y="3894"/>
                </a:lnTo>
                <a:cubicBezTo>
                  <a:pt x="19755" y="3865"/>
                  <a:pt x="19721" y="3837"/>
                  <a:pt x="19698" y="3797"/>
                </a:cubicBezTo>
                <a:close/>
                <a:moveTo>
                  <a:pt x="20680" y="3667"/>
                </a:moveTo>
                <a:cubicBezTo>
                  <a:pt x="20770" y="3757"/>
                  <a:pt x="20895" y="3826"/>
                  <a:pt x="20958" y="3939"/>
                </a:cubicBezTo>
                <a:cubicBezTo>
                  <a:pt x="20844" y="3860"/>
                  <a:pt x="20759" y="3740"/>
                  <a:pt x="20629" y="3684"/>
                </a:cubicBezTo>
                <a:cubicBezTo>
                  <a:pt x="20640" y="3678"/>
                  <a:pt x="20663" y="3667"/>
                  <a:pt x="20680" y="3667"/>
                </a:cubicBezTo>
                <a:close/>
                <a:moveTo>
                  <a:pt x="3477" y="3854"/>
                </a:moveTo>
                <a:cubicBezTo>
                  <a:pt x="3511" y="3877"/>
                  <a:pt x="3522" y="3922"/>
                  <a:pt x="3528" y="3956"/>
                </a:cubicBezTo>
                <a:cubicBezTo>
                  <a:pt x="3516" y="3939"/>
                  <a:pt x="3499" y="3905"/>
                  <a:pt x="3488" y="3894"/>
                </a:cubicBezTo>
                <a:cubicBezTo>
                  <a:pt x="3465" y="3916"/>
                  <a:pt x="3443" y="3939"/>
                  <a:pt x="3426" y="3962"/>
                </a:cubicBezTo>
                <a:cubicBezTo>
                  <a:pt x="3420" y="3945"/>
                  <a:pt x="3409" y="3911"/>
                  <a:pt x="3403" y="3894"/>
                </a:cubicBezTo>
                <a:cubicBezTo>
                  <a:pt x="3420" y="3871"/>
                  <a:pt x="3448" y="3854"/>
                  <a:pt x="3477" y="3854"/>
                </a:cubicBezTo>
                <a:close/>
                <a:moveTo>
                  <a:pt x="5037" y="2793"/>
                </a:moveTo>
                <a:lnTo>
                  <a:pt x="5037" y="2793"/>
                </a:lnTo>
                <a:cubicBezTo>
                  <a:pt x="5031" y="2850"/>
                  <a:pt x="4963" y="2867"/>
                  <a:pt x="4929" y="2901"/>
                </a:cubicBezTo>
                <a:cubicBezTo>
                  <a:pt x="4566" y="3179"/>
                  <a:pt x="4209" y="3462"/>
                  <a:pt x="3862" y="3752"/>
                </a:cubicBezTo>
                <a:cubicBezTo>
                  <a:pt x="3783" y="3820"/>
                  <a:pt x="3721" y="3911"/>
                  <a:pt x="3624" y="3967"/>
                </a:cubicBezTo>
                <a:cubicBezTo>
                  <a:pt x="3715" y="3837"/>
                  <a:pt x="3879" y="3752"/>
                  <a:pt x="3948" y="3610"/>
                </a:cubicBezTo>
                <a:cubicBezTo>
                  <a:pt x="3953" y="3616"/>
                  <a:pt x="3965" y="3627"/>
                  <a:pt x="3970" y="3633"/>
                </a:cubicBezTo>
                <a:cubicBezTo>
                  <a:pt x="4231" y="3389"/>
                  <a:pt x="4526" y="3173"/>
                  <a:pt x="4816" y="2957"/>
                </a:cubicBezTo>
                <a:lnTo>
                  <a:pt x="4799" y="2946"/>
                </a:lnTo>
                <a:cubicBezTo>
                  <a:pt x="4901" y="2929"/>
                  <a:pt x="4957" y="2844"/>
                  <a:pt x="5037" y="2793"/>
                </a:cubicBezTo>
                <a:close/>
                <a:moveTo>
                  <a:pt x="3605" y="3972"/>
                </a:moveTo>
                <a:cubicBezTo>
                  <a:pt x="3616" y="3972"/>
                  <a:pt x="3623" y="3979"/>
                  <a:pt x="3618" y="3996"/>
                </a:cubicBezTo>
                <a:cubicBezTo>
                  <a:pt x="3618" y="4015"/>
                  <a:pt x="3599" y="4027"/>
                  <a:pt x="3584" y="4027"/>
                </a:cubicBezTo>
                <a:cubicBezTo>
                  <a:pt x="3572" y="4027"/>
                  <a:pt x="3562" y="4019"/>
                  <a:pt x="3567" y="4001"/>
                </a:cubicBezTo>
                <a:cubicBezTo>
                  <a:pt x="3571" y="3985"/>
                  <a:pt x="3591" y="3972"/>
                  <a:pt x="3605" y="3972"/>
                </a:cubicBezTo>
                <a:close/>
                <a:moveTo>
                  <a:pt x="5536" y="3820"/>
                </a:moveTo>
                <a:cubicBezTo>
                  <a:pt x="5451" y="3916"/>
                  <a:pt x="5349" y="3996"/>
                  <a:pt x="5235" y="4058"/>
                </a:cubicBezTo>
                <a:cubicBezTo>
                  <a:pt x="5321" y="3962"/>
                  <a:pt x="5428" y="3894"/>
                  <a:pt x="5536" y="3820"/>
                </a:cubicBezTo>
                <a:close/>
                <a:moveTo>
                  <a:pt x="20958" y="3820"/>
                </a:moveTo>
                <a:cubicBezTo>
                  <a:pt x="21031" y="3888"/>
                  <a:pt x="21105" y="3950"/>
                  <a:pt x="21179" y="4024"/>
                </a:cubicBezTo>
                <a:cubicBezTo>
                  <a:pt x="21168" y="4036"/>
                  <a:pt x="21162" y="4047"/>
                  <a:pt x="21156" y="4058"/>
                </a:cubicBezTo>
                <a:cubicBezTo>
                  <a:pt x="21111" y="4001"/>
                  <a:pt x="21065" y="3950"/>
                  <a:pt x="21003" y="3911"/>
                </a:cubicBezTo>
                <a:cubicBezTo>
                  <a:pt x="20992" y="3882"/>
                  <a:pt x="20975" y="3848"/>
                  <a:pt x="20958" y="3820"/>
                </a:cubicBezTo>
                <a:close/>
                <a:moveTo>
                  <a:pt x="21046" y="3998"/>
                </a:moveTo>
                <a:cubicBezTo>
                  <a:pt x="21075" y="3998"/>
                  <a:pt x="21101" y="4039"/>
                  <a:pt x="21077" y="4058"/>
                </a:cubicBezTo>
                <a:cubicBezTo>
                  <a:pt x="21073" y="4060"/>
                  <a:pt x="21070" y="4060"/>
                  <a:pt x="21066" y="4060"/>
                </a:cubicBezTo>
                <a:cubicBezTo>
                  <a:pt x="21039" y="4060"/>
                  <a:pt x="21006" y="4026"/>
                  <a:pt x="21031" y="4001"/>
                </a:cubicBezTo>
                <a:cubicBezTo>
                  <a:pt x="21036" y="3999"/>
                  <a:pt x="21041" y="3998"/>
                  <a:pt x="21046" y="3998"/>
                </a:cubicBezTo>
                <a:close/>
                <a:moveTo>
                  <a:pt x="5258" y="4075"/>
                </a:moveTo>
                <a:lnTo>
                  <a:pt x="5258" y="4075"/>
                </a:lnTo>
                <a:cubicBezTo>
                  <a:pt x="5258" y="4075"/>
                  <a:pt x="5264" y="4081"/>
                  <a:pt x="5264" y="4081"/>
                </a:cubicBezTo>
                <a:cubicBezTo>
                  <a:pt x="5264" y="4081"/>
                  <a:pt x="5258" y="4081"/>
                  <a:pt x="5258" y="4075"/>
                </a:cubicBezTo>
                <a:close/>
                <a:moveTo>
                  <a:pt x="21156" y="4064"/>
                </a:moveTo>
                <a:cubicBezTo>
                  <a:pt x="21162" y="4070"/>
                  <a:pt x="21168" y="4070"/>
                  <a:pt x="21173" y="4075"/>
                </a:cubicBezTo>
                <a:cubicBezTo>
                  <a:pt x="21168" y="4081"/>
                  <a:pt x="21151" y="4098"/>
                  <a:pt x="21145" y="4104"/>
                </a:cubicBezTo>
                <a:cubicBezTo>
                  <a:pt x="21139" y="4104"/>
                  <a:pt x="21133" y="4098"/>
                  <a:pt x="21122" y="4092"/>
                </a:cubicBezTo>
                <a:cubicBezTo>
                  <a:pt x="21133" y="4087"/>
                  <a:pt x="21145" y="4075"/>
                  <a:pt x="21156" y="4064"/>
                </a:cubicBezTo>
                <a:close/>
                <a:moveTo>
                  <a:pt x="3195" y="4069"/>
                </a:moveTo>
                <a:cubicBezTo>
                  <a:pt x="3225" y="4069"/>
                  <a:pt x="3217" y="4121"/>
                  <a:pt x="3192" y="4121"/>
                </a:cubicBezTo>
                <a:cubicBezTo>
                  <a:pt x="3187" y="4121"/>
                  <a:pt x="3182" y="4119"/>
                  <a:pt x="3176" y="4115"/>
                </a:cubicBezTo>
                <a:lnTo>
                  <a:pt x="3187" y="4070"/>
                </a:lnTo>
                <a:cubicBezTo>
                  <a:pt x="3190" y="4069"/>
                  <a:pt x="3193" y="4069"/>
                  <a:pt x="3195" y="4069"/>
                </a:cubicBezTo>
                <a:close/>
                <a:moveTo>
                  <a:pt x="3392" y="3928"/>
                </a:moveTo>
                <a:cubicBezTo>
                  <a:pt x="3414" y="3950"/>
                  <a:pt x="3414" y="3973"/>
                  <a:pt x="3386" y="3996"/>
                </a:cubicBezTo>
                <a:cubicBezTo>
                  <a:pt x="3340" y="4047"/>
                  <a:pt x="3284" y="4092"/>
                  <a:pt x="3238" y="4149"/>
                </a:cubicBezTo>
                <a:cubicBezTo>
                  <a:pt x="3221" y="4126"/>
                  <a:pt x="3244" y="4104"/>
                  <a:pt x="3250" y="4075"/>
                </a:cubicBezTo>
                <a:cubicBezTo>
                  <a:pt x="3244" y="4070"/>
                  <a:pt x="3233" y="4058"/>
                  <a:pt x="3227" y="4058"/>
                </a:cubicBezTo>
                <a:cubicBezTo>
                  <a:pt x="3289" y="4024"/>
                  <a:pt x="3335" y="3956"/>
                  <a:pt x="3392" y="3928"/>
                </a:cubicBezTo>
                <a:close/>
                <a:moveTo>
                  <a:pt x="21190" y="4081"/>
                </a:moveTo>
                <a:cubicBezTo>
                  <a:pt x="21219" y="4098"/>
                  <a:pt x="21247" y="4115"/>
                  <a:pt x="21275" y="4132"/>
                </a:cubicBezTo>
                <a:cubicBezTo>
                  <a:pt x="21281" y="4149"/>
                  <a:pt x="21292" y="4160"/>
                  <a:pt x="21304" y="4172"/>
                </a:cubicBezTo>
                <a:cubicBezTo>
                  <a:pt x="21264" y="4143"/>
                  <a:pt x="21230" y="4109"/>
                  <a:pt x="21190" y="4081"/>
                </a:cubicBezTo>
                <a:close/>
                <a:moveTo>
                  <a:pt x="3454" y="4240"/>
                </a:moveTo>
                <a:lnTo>
                  <a:pt x="3454" y="4240"/>
                </a:lnTo>
                <a:cubicBezTo>
                  <a:pt x="3488" y="4251"/>
                  <a:pt x="3488" y="4268"/>
                  <a:pt x="3465" y="4291"/>
                </a:cubicBezTo>
                <a:cubicBezTo>
                  <a:pt x="3431" y="4279"/>
                  <a:pt x="3431" y="4257"/>
                  <a:pt x="3454" y="4240"/>
                </a:cubicBezTo>
                <a:close/>
                <a:moveTo>
                  <a:pt x="21298" y="4160"/>
                </a:moveTo>
                <a:lnTo>
                  <a:pt x="21298" y="4160"/>
                </a:lnTo>
                <a:cubicBezTo>
                  <a:pt x="21321" y="4183"/>
                  <a:pt x="21343" y="4200"/>
                  <a:pt x="21366" y="4223"/>
                </a:cubicBezTo>
                <a:cubicBezTo>
                  <a:pt x="21366" y="4223"/>
                  <a:pt x="21372" y="4228"/>
                  <a:pt x="21372" y="4228"/>
                </a:cubicBezTo>
                <a:cubicBezTo>
                  <a:pt x="21400" y="4251"/>
                  <a:pt x="21429" y="4279"/>
                  <a:pt x="21457" y="4302"/>
                </a:cubicBezTo>
                <a:cubicBezTo>
                  <a:pt x="21417" y="4279"/>
                  <a:pt x="21377" y="4251"/>
                  <a:pt x="21343" y="4223"/>
                </a:cubicBezTo>
                <a:cubicBezTo>
                  <a:pt x="21326" y="4206"/>
                  <a:pt x="21309" y="4183"/>
                  <a:pt x="21298" y="4160"/>
                </a:cubicBezTo>
                <a:close/>
                <a:moveTo>
                  <a:pt x="21163" y="4159"/>
                </a:moveTo>
                <a:cubicBezTo>
                  <a:pt x="21209" y="4198"/>
                  <a:pt x="21259" y="4232"/>
                  <a:pt x="21309" y="4262"/>
                </a:cubicBezTo>
                <a:cubicBezTo>
                  <a:pt x="21326" y="4285"/>
                  <a:pt x="21343" y="4308"/>
                  <a:pt x="21366" y="4325"/>
                </a:cubicBezTo>
                <a:cubicBezTo>
                  <a:pt x="21355" y="4319"/>
                  <a:pt x="21338" y="4314"/>
                  <a:pt x="21326" y="4308"/>
                </a:cubicBezTo>
                <a:cubicBezTo>
                  <a:pt x="21304" y="4285"/>
                  <a:pt x="21281" y="4268"/>
                  <a:pt x="21258" y="4251"/>
                </a:cubicBezTo>
                <a:cubicBezTo>
                  <a:pt x="21215" y="4232"/>
                  <a:pt x="21193" y="4189"/>
                  <a:pt x="21163" y="4159"/>
                </a:cubicBezTo>
                <a:close/>
                <a:moveTo>
                  <a:pt x="21400" y="4325"/>
                </a:moveTo>
                <a:cubicBezTo>
                  <a:pt x="21406" y="4331"/>
                  <a:pt x="21417" y="4336"/>
                  <a:pt x="21423" y="4342"/>
                </a:cubicBezTo>
                <a:cubicBezTo>
                  <a:pt x="21417" y="4342"/>
                  <a:pt x="21406" y="4336"/>
                  <a:pt x="21400" y="4336"/>
                </a:cubicBezTo>
                <a:cubicBezTo>
                  <a:pt x="21400" y="4331"/>
                  <a:pt x="21400" y="4331"/>
                  <a:pt x="21400" y="4325"/>
                </a:cubicBezTo>
                <a:close/>
                <a:moveTo>
                  <a:pt x="3393" y="4304"/>
                </a:moveTo>
                <a:cubicBezTo>
                  <a:pt x="3416" y="4304"/>
                  <a:pt x="3432" y="4339"/>
                  <a:pt x="3403" y="4353"/>
                </a:cubicBezTo>
                <a:cubicBezTo>
                  <a:pt x="3398" y="4356"/>
                  <a:pt x="3394" y="4357"/>
                  <a:pt x="3390" y="4357"/>
                </a:cubicBezTo>
                <a:cubicBezTo>
                  <a:pt x="3367" y="4357"/>
                  <a:pt x="3351" y="4322"/>
                  <a:pt x="3380" y="4308"/>
                </a:cubicBezTo>
                <a:cubicBezTo>
                  <a:pt x="3385" y="4305"/>
                  <a:pt x="3389" y="4304"/>
                  <a:pt x="3393" y="4304"/>
                </a:cubicBezTo>
                <a:close/>
                <a:moveTo>
                  <a:pt x="21451" y="4365"/>
                </a:moveTo>
                <a:lnTo>
                  <a:pt x="21485" y="4393"/>
                </a:lnTo>
                <a:lnTo>
                  <a:pt x="21451" y="4410"/>
                </a:lnTo>
                <a:cubicBezTo>
                  <a:pt x="21455" y="4414"/>
                  <a:pt x="21456" y="4418"/>
                  <a:pt x="21459" y="4420"/>
                </a:cubicBezTo>
                <a:lnTo>
                  <a:pt x="21459" y="4420"/>
                </a:lnTo>
                <a:cubicBezTo>
                  <a:pt x="21426" y="4409"/>
                  <a:pt x="21393" y="4398"/>
                  <a:pt x="21360" y="4387"/>
                </a:cubicBezTo>
                <a:cubicBezTo>
                  <a:pt x="21360" y="4382"/>
                  <a:pt x="21360" y="4376"/>
                  <a:pt x="21360" y="4376"/>
                </a:cubicBezTo>
                <a:cubicBezTo>
                  <a:pt x="21389" y="4370"/>
                  <a:pt x="21417" y="4370"/>
                  <a:pt x="21451" y="4365"/>
                </a:cubicBezTo>
                <a:close/>
                <a:moveTo>
                  <a:pt x="5230" y="4053"/>
                </a:moveTo>
                <a:lnTo>
                  <a:pt x="5230" y="4053"/>
                </a:lnTo>
                <a:cubicBezTo>
                  <a:pt x="5213" y="4104"/>
                  <a:pt x="5167" y="4132"/>
                  <a:pt x="5122" y="4155"/>
                </a:cubicBezTo>
                <a:cubicBezTo>
                  <a:pt x="5128" y="4160"/>
                  <a:pt x="5133" y="4172"/>
                  <a:pt x="5145" y="4183"/>
                </a:cubicBezTo>
                <a:lnTo>
                  <a:pt x="5122" y="4200"/>
                </a:lnTo>
                <a:cubicBezTo>
                  <a:pt x="5105" y="4200"/>
                  <a:pt x="5094" y="4194"/>
                  <a:pt x="5082" y="4189"/>
                </a:cubicBezTo>
                <a:cubicBezTo>
                  <a:pt x="4952" y="4279"/>
                  <a:pt x="4855" y="4404"/>
                  <a:pt x="4708" y="4472"/>
                </a:cubicBezTo>
                <a:cubicBezTo>
                  <a:pt x="4867" y="4314"/>
                  <a:pt x="5043" y="4172"/>
                  <a:pt x="5230" y="4053"/>
                </a:cubicBezTo>
                <a:close/>
                <a:moveTo>
                  <a:pt x="21474" y="4438"/>
                </a:moveTo>
                <a:cubicBezTo>
                  <a:pt x="21485" y="4455"/>
                  <a:pt x="21497" y="4472"/>
                  <a:pt x="21502" y="4484"/>
                </a:cubicBezTo>
                <a:lnTo>
                  <a:pt x="21497" y="4529"/>
                </a:lnTo>
                <a:lnTo>
                  <a:pt x="21480" y="4518"/>
                </a:lnTo>
                <a:cubicBezTo>
                  <a:pt x="21474" y="4512"/>
                  <a:pt x="21468" y="4506"/>
                  <a:pt x="21463" y="4501"/>
                </a:cubicBezTo>
                <a:cubicBezTo>
                  <a:pt x="21468" y="4489"/>
                  <a:pt x="21480" y="4472"/>
                  <a:pt x="21485" y="4461"/>
                </a:cubicBezTo>
                <a:cubicBezTo>
                  <a:pt x="21480" y="4461"/>
                  <a:pt x="21474" y="4455"/>
                  <a:pt x="21474" y="4455"/>
                </a:cubicBezTo>
                <a:cubicBezTo>
                  <a:pt x="21474" y="4450"/>
                  <a:pt x="21474" y="4444"/>
                  <a:pt x="21474" y="4438"/>
                </a:cubicBezTo>
                <a:close/>
                <a:moveTo>
                  <a:pt x="21542" y="4325"/>
                </a:moveTo>
                <a:lnTo>
                  <a:pt x="21542" y="4325"/>
                </a:lnTo>
                <a:cubicBezTo>
                  <a:pt x="21559" y="4331"/>
                  <a:pt x="21570" y="4336"/>
                  <a:pt x="21587" y="4342"/>
                </a:cubicBezTo>
                <a:cubicBezTo>
                  <a:pt x="21616" y="4382"/>
                  <a:pt x="21655" y="4421"/>
                  <a:pt x="21695" y="4455"/>
                </a:cubicBezTo>
                <a:cubicBezTo>
                  <a:pt x="21695" y="4455"/>
                  <a:pt x="21695" y="4461"/>
                  <a:pt x="21701" y="4461"/>
                </a:cubicBezTo>
                <a:cubicBezTo>
                  <a:pt x="21718" y="4472"/>
                  <a:pt x="21729" y="4484"/>
                  <a:pt x="21746" y="4501"/>
                </a:cubicBezTo>
                <a:cubicBezTo>
                  <a:pt x="21746" y="4512"/>
                  <a:pt x="21741" y="4529"/>
                  <a:pt x="21741" y="4546"/>
                </a:cubicBezTo>
                <a:cubicBezTo>
                  <a:pt x="21718" y="4523"/>
                  <a:pt x="21695" y="4501"/>
                  <a:pt x="21673" y="4478"/>
                </a:cubicBezTo>
                <a:cubicBezTo>
                  <a:pt x="21638" y="4444"/>
                  <a:pt x="21616" y="4404"/>
                  <a:pt x="21599" y="4359"/>
                </a:cubicBezTo>
                <a:cubicBezTo>
                  <a:pt x="21593" y="4359"/>
                  <a:pt x="21576" y="4353"/>
                  <a:pt x="21570" y="4353"/>
                </a:cubicBezTo>
                <a:cubicBezTo>
                  <a:pt x="21559" y="4348"/>
                  <a:pt x="21553" y="4336"/>
                  <a:pt x="21542" y="4325"/>
                </a:cubicBezTo>
                <a:close/>
                <a:moveTo>
                  <a:pt x="3363" y="4336"/>
                </a:moveTo>
                <a:cubicBezTo>
                  <a:pt x="3357" y="4427"/>
                  <a:pt x="3284" y="4489"/>
                  <a:pt x="3238" y="4563"/>
                </a:cubicBezTo>
                <a:cubicBezTo>
                  <a:pt x="3221" y="4546"/>
                  <a:pt x="3204" y="4535"/>
                  <a:pt x="3187" y="4518"/>
                </a:cubicBezTo>
                <a:cubicBezTo>
                  <a:pt x="3238" y="4450"/>
                  <a:pt x="3295" y="4393"/>
                  <a:pt x="3363" y="4336"/>
                </a:cubicBezTo>
                <a:close/>
                <a:moveTo>
                  <a:pt x="3176" y="4552"/>
                </a:moveTo>
                <a:cubicBezTo>
                  <a:pt x="3183" y="4552"/>
                  <a:pt x="3191" y="4555"/>
                  <a:pt x="3199" y="4563"/>
                </a:cubicBezTo>
                <a:cubicBezTo>
                  <a:pt x="3193" y="4575"/>
                  <a:pt x="3187" y="4597"/>
                  <a:pt x="3182" y="4603"/>
                </a:cubicBezTo>
                <a:cubicBezTo>
                  <a:pt x="3174" y="4606"/>
                  <a:pt x="3167" y="4608"/>
                  <a:pt x="3162" y="4608"/>
                </a:cubicBezTo>
                <a:cubicBezTo>
                  <a:pt x="3130" y="4608"/>
                  <a:pt x="3147" y="4552"/>
                  <a:pt x="3176" y="4552"/>
                </a:cubicBezTo>
                <a:close/>
                <a:moveTo>
                  <a:pt x="21769" y="4518"/>
                </a:moveTo>
                <a:cubicBezTo>
                  <a:pt x="21797" y="4540"/>
                  <a:pt x="21826" y="4563"/>
                  <a:pt x="21854" y="4586"/>
                </a:cubicBezTo>
                <a:cubicBezTo>
                  <a:pt x="21843" y="4597"/>
                  <a:pt x="21837" y="4609"/>
                  <a:pt x="21826" y="4620"/>
                </a:cubicBezTo>
                <a:cubicBezTo>
                  <a:pt x="21797" y="4597"/>
                  <a:pt x="21775" y="4575"/>
                  <a:pt x="21746" y="4552"/>
                </a:cubicBezTo>
                <a:cubicBezTo>
                  <a:pt x="21752" y="4540"/>
                  <a:pt x="21758" y="4529"/>
                  <a:pt x="21769" y="4518"/>
                </a:cubicBezTo>
                <a:close/>
                <a:moveTo>
                  <a:pt x="3834" y="4455"/>
                </a:moveTo>
                <a:lnTo>
                  <a:pt x="3851" y="4467"/>
                </a:lnTo>
                <a:cubicBezTo>
                  <a:pt x="3783" y="4529"/>
                  <a:pt x="3721" y="4597"/>
                  <a:pt x="3664" y="4665"/>
                </a:cubicBezTo>
                <a:cubicBezTo>
                  <a:pt x="3687" y="4575"/>
                  <a:pt x="3783" y="4529"/>
                  <a:pt x="3834" y="4455"/>
                </a:cubicBezTo>
                <a:close/>
                <a:moveTo>
                  <a:pt x="21514" y="4421"/>
                </a:moveTo>
                <a:cubicBezTo>
                  <a:pt x="21559" y="4455"/>
                  <a:pt x="21604" y="4495"/>
                  <a:pt x="21655" y="4535"/>
                </a:cubicBezTo>
                <a:cubicBezTo>
                  <a:pt x="21707" y="4597"/>
                  <a:pt x="21758" y="4660"/>
                  <a:pt x="21809" y="4728"/>
                </a:cubicBezTo>
                <a:cubicBezTo>
                  <a:pt x="21797" y="4716"/>
                  <a:pt x="21786" y="4711"/>
                  <a:pt x="21775" y="4705"/>
                </a:cubicBezTo>
                <a:cubicBezTo>
                  <a:pt x="21741" y="4654"/>
                  <a:pt x="21695" y="4614"/>
                  <a:pt x="21644" y="4575"/>
                </a:cubicBezTo>
                <a:cubicBezTo>
                  <a:pt x="21599" y="4523"/>
                  <a:pt x="21553" y="4472"/>
                  <a:pt x="21514" y="4421"/>
                </a:cubicBezTo>
                <a:close/>
                <a:moveTo>
                  <a:pt x="3055" y="4695"/>
                </a:moveTo>
                <a:cubicBezTo>
                  <a:pt x="3064" y="4695"/>
                  <a:pt x="3071" y="4703"/>
                  <a:pt x="3074" y="4722"/>
                </a:cubicBezTo>
                <a:cubicBezTo>
                  <a:pt x="3064" y="4732"/>
                  <a:pt x="3056" y="4736"/>
                  <a:pt x="3049" y="4736"/>
                </a:cubicBezTo>
                <a:cubicBezTo>
                  <a:pt x="3039" y="4736"/>
                  <a:pt x="3032" y="4727"/>
                  <a:pt x="3028" y="4711"/>
                </a:cubicBezTo>
                <a:cubicBezTo>
                  <a:pt x="3039" y="4700"/>
                  <a:pt x="3048" y="4695"/>
                  <a:pt x="3055" y="4695"/>
                </a:cubicBezTo>
                <a:close/>
                <a:moveTo>
                  <a:pt x="21848" y="4779"/>
                </a:moveTo>
                <a:lnTo>
                  <a:pt x="21848" y="4779"/>
                </a:lnTo>
                <a:cubicBezTo>
                  <a:pt x="21854" y="4784"/>
                  <a:pt x="21860" y="4790"/>
                  <a:pt x="21860" y="4796"/>
                </a:cubicBezTo>
                <a:cubicBezTo>
                  <a:pt x="21854" y="4790"/>
                  <a:pt x="21854" y="4784"/>
                  <a:pt x="21848" y="4779"/>
                </a:cubicBezTo>
                <a:close/>
                <a:moveTo>
                  <a:pt x="2969" y="4781"/>
                </a:moveTo>
                <a:cubicBezTo>
                  <a:pt x="2979" y="4781"/>
                  <a:pt x="2986" y="4791"/>
                  <a:pt x="2989" y="4813"/>
                </a:cubicBezTo>
                <a:cubicBezTo>
                  <a:pt x="2978" y="4826"/>
                  <a:pt x="2969" y="4833"/>
                  <a:pt x="2961" y="4833"/>
                </a:cubicBezTo>
                <a:cubicBezTo>
                  <a:pt x="2952" y="4833"/>
                  <a:pt x="2944" y="4823"/>
                  <a:pt x="2938" y="4801"/>
                </a:cubicBezTo>
                <a:cubicBezTo>
                  <a:pt x="2951" y="4788"/>
                  <a:pt x="2961" y="4781"/>
                  <a:pt x="2969" y="4781"/>
                </a:cubicBezTo>
                <a:close/>
                <a:moveTo>
                  <a:pt x="2716" y="4762"/>
                </a:moveTo>
                <a:lnTo>
                  <a:pt x="2716" y="4762"/>
                </a:lnTo>
                <a:cubicBezTo>
                  <a:pt x="2705" y="4779"/>
                  <a:pt x="2694" y="4790"/>
                  <a:pt x="2677" y="4807"/>
                </a:cubicBezTo>
                <a:cubicBezTo>
                  <a:pt x="2687" y="4818"/>
                  <a:pt x="2693" y="4826"/>
                  <a:pt x="2699" y="4835"/>
                </a:cubicBezTo>
                <a:lnTo>
                  <a:pt x="2699" y="4835"/>
                </a:lnTo>
                <a:cubicBezTo>
                  <a:pt x="2705" y="4812"/>
                  <a:pt x="2711" y="4779"/>
                  <a:pt x="2716" y="4762"/>
                </a:cubicBezTo>
                <a:close/>
                <a:moveTo>
                  <a:pt x="3777" y="4987"/>
                </a:moveTo>
                <a:cubicBezTo>
                  <a:pt x="3784" y="4987"/>
                  <a:pt x="3789" y="4989"/>
                  <a:pt x="3794" y="4994"/>
                </a:cubicBezTo>
                <a:cubicBezTo>
                  <a:pt x="3789" y="5023"/>
                  <a:pt x="3772" y="5040"/>
                  <a:pt x="3743" y="5057"/>
                </a:cubicBezTo>
                <a:cubicBezTo>
                  <a:pt x="3733" y="5062"/>
                  <a:pt x="3726" y="5064"/>
                  <a:pt x="3721" y="5064"/>
                </a:cubicBezTo>
                <a:cubicBezTo>
                  <a:pt x="3691" y="5064"/>
                  <a:pt x="3741" y="4987"/>
                  <a:pt x="3777" y="4987"/>
                </a:cubicBezTo>
                <a:close/>
                <a:moveTo>
                  <a:pt x="22246" y="4994"/>
                </a:moveTo>
                <a:lnTo>
                  <a:pt x="22246" y="4994"/>
                </a:lnTo>
                <a:cubicBezTo>
                  <a:pt x="22268" y="5017"/>
                  <a:pt x="22291" y="5045"/>
                  <a:pt x="22308" y="5068"/>
                </a:cubicBezTo>
                <a:cubicBezTo>
                  <a:pt x="22291" y="5057"/>
                  <a:pt x="22274" y="5045"/>
                  <a:pt x="22257" y="5034"/>
                </a:cubicBezTo>
                <a:cubicBezTo>
                  <a:pt x="22257" y="5023"/>
                  <a:pt x="22251" y="5006"/>
                  <a:pt x="22246" y="4994"/>
                </a:cubicBezTo>
                <a:close/>
                <a:moveTo>
                  <a:pt x="21877" y="4609"/>
                </a:moveTo>
                <a:cubicBezTo>
                  <a:pt x="21911" y="4643"/>
                  <a:pt x="21945" y="4677"/>
                  <a:pt x="21968" y="4722"/>
                </a:cubicBezTo>
                <a:cubicBezTo>
                  <a:pt x="21979" y="4722"/>
                  <a:pt x="21985" y="4722"/>
                  <a:pt x="21996" y="4728"/>
                </a:cubicBezTo>
                <a:lnTo>
                  <a:pt x="22002" y="4739"/>
                </a:lnTo>
                <a:cubicBezTo>
                  <a:pt x="22013" y="4739"/>
                  <a:pt x="22030" y="4745"/>
                  <a:pt x="22041" y="4750"/>
                </a:cubicBezTo>
                <a:cubicBezTo>
                  <a:pt x="22047" y="4756"/>
                  <a:pt x="22047" y="4767"/>
                  <a:pt x="22053" y="4773"/>
                </a:cubicBezTo>
                <a:cubicBezTo>
                  <a:pt x="22087" y="4870"/>
                  <a:pt x="22183" y="4926"/>
                  <a:pt x="22212" y="5023"/>
                </a:cubicBezTo>
                <a:cubicBezTo>
                  <a:pt x="22246" y="5051"/>
                  <a:pt x="22280" y="5068"/>
                  <a:pt x="22314" y="5085"/>
                </a:cubicBezTo>
                <a:cubicBezTo>
                  <a:pt x="22319" y="5091"/>
                  <a:pt x="22325" y="5102"/>
                  <a:pt x="22331" y="5108"/>
                </a:cubicBezTo>
                <a:cubicBezTo>
                  <a:pt x="22319" y="5114"/>
                  <a:pt x="22314" y="5125"/>
                  <a:pt x="22314" y="5136"/>
                </a:cubicBezTo>
                <a:cubicBezTo>
                  <a:pt x="22212" y="5028"/>
                  <a:pt x="22115" y="4915"/>
                  <a:pt x="22013" y="4813"/>
                </a:cubicBezTo>
                <a:cubicBezTo>
                  <a:pt x="21973" y="4762"/>
                  <a:pt x="21939" y="4722"/>
                  <a:pt x="21888" y="4682"/>
                </a:cubicBezTo>
                <a:cubicBezTo>
                  <a:pt x="21882" y="4660"/>
                  <a:pt x="21882" y="4631"/>
                  <a:pt x="21877" y="4609"/>
                </a:cubicBezTo>
                <a:close/>
                <a:moveTo>
                  <a:pt x="22387" y="5142"/>
                </a:moveTo>
                <a:cubicBezTo>
                  <a:pt x="22387" y="5170"/>
                  <a:pt x="22387" y="5199"/>
                  <a:pt x="22393" y="5221"/>
                </a:cubicBezTo>
                <a:cubicBezTo>
                  <a:pt x="22382" y="5210"/>
                  <a:pt x="22370" y="5199"/>
                  <a:pt x="22359" y="5187"/>
                </a:cubicBezTo>
                <a:cubicBezTo>
                  <a:pt x="22359" y="5176"/>
                  <a:pt x="22365" y="5170"/>
                  <a:pt x="22365" y="5159"/>
                </a:cubicBezTo>
                <a:cubicBezTo>
                  <a:pt x="22370" y="5153"/>
                  <a:pt x="22382" y="5148"/>
                  <a:pt x="22387" y="5142"/>
                </a:cubicBezTo>
                <a:close/>
                <a:moveTo>
                  <a:pt x="4180" y="4977"/>
                </a:moveTo>
                <a:lnTo>
                  <a:pt x="4180" y="4977"/>
                </a:lnTo>
                <a:cubicBezTo>
                  <a:pt x="4112" y="5045"/>
                  <a:pt x="4044" y="5108"/>
                  <a:pt x="3976" y="5176"/>
                </a:cubicBezTo>
                <a:cubicBezTo>
                  <a:pt x="4004" y="5182"/>
                  <a:pt x="4027" y="5187"/>
                  <a:pt x="4050" y="5193"/>
                </a:cubicBezTo>
                <a:cubicBezTo>
                  <a:pt x="4101" y="5142"/>
                  <a:pt x="4146" y="5097"/>
                  <a:pt x="4192" y="5051"/>
                </a:cubicBezTo>
                <a:lnTo>
                  <a:pt x="4192" y="5051"/>
                </a:lnTo>
                <a:cubicBezTo>
                  <a:pt x="4129" y="5119"/>
                  <a:pt x="4061" y="5193"/>
                  <a:pt x="3999" y="5261"/>
                </a:cubicBezTo>
                <a:cubicBezTo>
                  <a:pt x="3987" y="5244"/>
                  <a:pt x="3976" y="5221"/>
                  <a:pt x="3965" y="5204"/>
                </a:cubicBezTo>
                <a:lnTo>
                  <a:pt x="3982" y="5204"/>
                </a:lnTo>
                <a:cubicBezTo>
                  <a:pt x="3976" y="5193"/>
                  <a:pt x="3970" y="5176"/>
                  <a:pt x="3965" y="5165"/>
                </a:cubicBezTo>
                <a:cubicBezTo>
                  <a:pt x="4027" y="5091"/>
                  <a:pt x="4095" y="5023"/>
                  <a:pt x="4180" y="4977"/>
                </a:cubicBezTo>
                <a:close/>
                <a:moveTo>
                  <a:pt x="3635" y="4660"/>
                </a:moveTo>
                <a:cubicBezTo>
                  <a:pt x="3641" y="4665"/>
                  <a:pt x="3647" y="4671"/>
                  <a:pt x="3647" y="4677"/>
                </a:cubicBezTo>
                <a:cubicBezTo>
                  <a:pt x="3562" y="4773"/>
                  <a:pt x="3471" y="4864"/>
                  <a:pt x="3374" y="4960"/>
                </a:cubicBezTo>
                <a:cubicBezTo>
                  <a:pt x="3295" y="5068"/>
                  <a:pt x="3210" y="5170"/>
                  <a:pt x="3108" y="5267"/>
                </a:cubicBezTo>
                <a:cubicBezTo>
                  <a:pt x="3255" y="5045"/>
                  <a:pt x="3460" y="4858"/>
                  <a:pt x="3635" y="4660"/>
                </a:cubicBezTo>
                <a:close/>
                <a:moveTo>
                  <a:pt x="22385" y="5342"/>
                </a:moveTo>
                <a:cubicBezTo>
                  <a:pt x="22392" y="5342"/>
                  <a:pt x="22402" y="5349"/>
                  <a:pt x="22416" y="5363"/>
                </a:cubicBezTo>
                <a:cubicBezTo>
                  <a:pt x="22410" y="5378"/>
                  <a:pt x="22402" y="5385"/>
                  <a:pt x="22393" y="5385"/>
                </a:cubicBezTo>
                <a:cubicBezTo>
                  <a:pt x="22385" y="5385"/>
                  <a:pt x="22375" y="5380"/>
                  <a:pt x="22365" y="5369"/>
                </a:cubicBezTo>
                <a:lnTo>
                  <a:pt x="22370" y="5369"/>
                </a:lnTo>
                <a:cubicBezTo>
                  <a:pt x="22370" y="5363"/>
                  <a:pt x="22376" y="5358"/>
                  <a:pt x="22376" y="5358"/>
                </a:cubicBezTo>
                <a:lnTo>
                  <a:pt x="22370" y="5352"/>
                </a:lnTo>
                <a:cubicBezTo>
                  <a:pt x="22375" y="5345"/>
                  <a:pt x="22379" y="5342"/>
                  <a:pt x="22385" y="5342"/>
                </a:cubicBezTo>
                <a:close/>
                <a:moveTo>
                  <a:pt x="3879" y="5238"/>
                </a:moveTo>
                <a:cubicBezTo>
                  <a:pt x="3908" y="5306"/>
                  <a:pt x="3817" y="5340"/>
                  <a:pt x="3828" y="5409"/>
                </a:cubicBezTo>
                <a:cubicBezTo>
                  <a:pt x="3817" y="5392"/>
                  <a:pt x="3800" y="5369"/>
                  <a:pt x="3794" y="5352"/>
                </a:cubicBezTo>
                <a:cubicBezTo>
                  <a:pt x="3806" y="5323"/>
                  <a:pt x="3840" y="5312"/>
                  <a:pt x="3862" y="5295"/>
                </a:cubicBezTo>
                <a:cubicBezTo>
                  <a:pt x="3868" y="5278"/>
                  <a:pt x="3874" y="5250"/>
                  <a:pt x="3879" y="5238"/>
                </a:cubicBezTo>
                <a:close/>
                <a:moveTo>
                  <a:pt x="3418" y="5384"/>
                </a:moveTo>
                <a:cubicBezTo>
                  <a:pt x="3437" y="5384"/>
                  <a:pt x="3453" y="5409"/>
                  <a:pt x="3437" y="5426"/>
                </a:cubicBezTo>
                <a:cubicBezTo>
                  <a:pt x="3430" y="5437"/>
                  <a:pt x="3423" y="5441"/>
                  <a:pt x="3415" y="5441"/>
                </a:cubicBezTo>
                <a:cubicBezTo>
                  <a:pt x="3397" y="5441"/>
                  <a:pt x="3381" y="5413"/>
                  <a:pt x="3397" y="5397"/>
                </a:cubicBezTo>
                <a:cubicBezTo>
                  <a:pt x="3403" y="5388"/>
                  <a:pt x="3411" y="5384"/>
                  <a:pt x="3418" y="5384"/>
                </a:cubicBezTo>
                <a:close/>
                <a:moveTo>
                  <a:pt x="22411" y="5402"/>
                </a:moveTo>
                <a:cubicBezTo>
                  <a:pt x="22434" y="5402"/>
                  <a:pt x="22460" y="5416"/>
                  <a:pt x="22455" y="5437"/>
                </a:cubicBezTo>
                <a:cubicBezTo>
                  <a:pt x="22448" y="5442"/>
                  <a:pt x="22439" y="5445"/>
                  <a:pt x="22430" y="5445"/>
                </a:cubicBezTo>
                <a:cubicBezTo>
                  <a:pt x="22409" y="5445"/>
                  <a:pt x="22387" y="5432"/>
                  <a:pt x="22387" y="5409"/>
                </a:cubicBezTo>
                <a:cubicBezTo>
                  <a:pt x="22394" y="5404"/>
                  <a:pt x="22402" y="5402"/>
                  <a:pt x="22411" y="5402"/>
                </a:cubicBezTo>
                <a:close/>
                <a:moveTo>
                  <a:pt x="3108" y="5267"/>
                </a:moveTo>
                <a:cubicBezTo>
                  <a:pt x="3096" y="5301"/>
                  <a:pt x="3074" y="5329"/>
                  <a:pt x="3051" y="5352"/>
                </a:cubicBezTo>
                <a:cubicBezTo>
                  <a:pt x="3017" y="5386"/>
                  <a:pt x="2989" y="5426"/>
                  <a:pt x="2960" y="5460"/>
                </a:cubicBezTo>
                <a:cubicBezTo>
                  <a:pt x="2966" y="5437"/>
                  <a:pt x="2972" y="5409"/>
                  <a:pt x="2977" y="5386"/>
                </a:cubicBezTo>
                <a:cubicBezTo>
                  <a:pt x="2989" y="5380"/>
                  <a:pt x="3000" y="5375"/>
                  <a:pt x="3006" y="5375"/>
                </a:cubicBezTo>
                <a:cubicBezTo>
                  <a:pt x="3034" y="5329"/>
                  <a:pt x="3068" y="5295"/>
                  <a:pt x="3108" y="5267"/>
                </a:cubicBezTo>
                <a:close/>
                <a:moveTo>
                  <a:pt x="3777" y="5397"/>
                </a:moveTo>
                <a:lnTo>
                  <a:pt x="3777" y="5397"/>
                </a:lnTo>
                <a:cubicBezTo>
                  <a:pt x="3794" y="5414"/>
                  <a:pt x="3777" y="5443"/>
                  <a:pt x="3766" y="5460"/>
                </a:cubicBezTo>
                <a:cubicBezTo>
                  <a:pt x="3755" y="5467"/>
                  <a:pt x="3735" y="5479"/>
                  <a:pt x="3718" y="5479"/>
                </a:cubicBezTo>
                <a:cubicBezTo>
                  <a:pt x="3710" y="5479"/>
                  <a:pt x="3702" y="5475"/>
                  <a:pt x="3698" y="5465"/>
                </a:cubicBezTo>
                <a:cubicBezTo>
                  <a:pt x="3715" y="5437"/>
                  <a:pt x="3743" y="5409"/>
                  <a:pt x="3777" y="5397"/>
                </a:cubicBezTo>
                <a:close/>
                <a:moveTo>
                  <a:pt x="3666" y="5499"/>
                </a:moveTo>
                <a:cubicBezTo>
                  <a:pt x="3667" y="5499"/>
                  <a:pt x="3668" y="5499"/>
                  <a:pt x="3670" y="5499"/>
                </a:cubicBezTo>
                <a:cubicBezTo>
                  <a:pt x="3692" y="5522"/>
                  <a:pt x="3675" y="5556"/>
                  <a:pt x="3658" y="5573"/>
                </a:cubicBezTo>
                <a:cubicBezTo>
                  <a:pt x="3654" y="5574"/>
                  <a:pt x="3651" y="5575"/>
                  <a:pt x="3648" y="5575"/>
                </a:cubicBezTo>
                <a:cubicBezTo>
                  <a:pt x="3617" y="5575"/>
                  <a:pt x="3632" y="5499"/>
                  <a:pt x="3666" y="5499"/>
                </a:cubicBezTo>
                <a:close/>
                <a:moveTo>
                  <a:pt x="2898" y="5528"/>
                </a:moveTo>
                <a:cubicBezTo>
                  <a:pt x="2890" y="5558"/>
                  <a:pt x="2866" y="5580"/>
                  <a:pt x="2846" y="5607"/>
                </a:cubicBezTo>
                <a:lnTo>
                  <a:pt x="2846" y="5607"/>
                </a:lnTo>
                <a:cubicBezTo>
                  <a:pt x="2841" y="5601"/>
                  <a:pt x="2835" y="5596"/>
                  <a:pt x="2835" y="5596"/>
                </a:cubicBezTo>
                <a:cubicBezTo>
                  <a:pt x="2852" y="5567"/>
                  <a:pt x="2875" y="5550"/>
                  <a:pt x="2898" y="5528"/>
                </a:cubicBezTo>
                <a:close/>
                <a:moveTo>
                  <a:pt x="2836" y="5622"/>
                </a:moveTo>
                <a:cubicBezTo>
                  <a:pt x="2831" y="5631"/>
                  <a:pt x="2827" y="5641"/>
                  <a:pt x="2824" y="5653"/>
                </a:cubicBezTo>
                <a:cubicBezTo>
                  <a:pt x="2818" y="5658"/>
                  <a:pt x="2807" y="5664"/>
                  <a:pt x="2807" y="5664"/>
                </a:cubicBezTo>
                <a:cubicBezTo>
                  <a:pt x="2811" y="5655"/>
                  <a:pt x="2825" y="5637"/>
                  <a:pt x="2836" y="5622"/>
                </a:cubicBezTo>
                <a:close/>
                <a:moveTo>
                  <a:pt x="3505" y="4081"/>
                </a:moveTo>
                <a:lnTo>
                  <a:pt x="3505" y="4081"/>
                </a:lnTo>
                <a:cubicBezTo>
                  <a:pt x="3392" y="4240"/>
                  <a:pt x="3250" y="4376"/>
                  <a:pt x="3119" y="4518"/>
                </a:cubicBezTo>
                <a:cubicBezTo>
                  <a:pt x="3096" y="4552"/>
                  <a:pt x="3045" y="4575"/>
                  <a:pt x="3057" y="4620"/>
                </a:cubicBezTo>
                <a:cubicBezTo>
                  <a:pt x="3068" y="4614"/>
                  <a:pt x="3102" y="4609"/>
                  <a:pt x="3119" y="4603"/>
                </a:cubicBezTo>
                <a:cubicBezTo>
                  <a:pt x="3125" y="4620"/>
                  <a:pt x="3148" y="4654"/>
                  <a:pt x="3153" y="4671"/>
                </a:cubicBezTo>
                <a:cubicBezTo>
                  <a:pt x="3131" y="4677"/>
                  <a:pt x="3108" y="4682"/>
                  <a:pt x="3085" y="4688"/>
                </a:cubicBezTo>
                <a:cubicBezTo>
                  <a:pt x="3074" y="4660"/>
                  <a:pt x="3051" y="4643"/>
                  <a:pt x="3017" y="4643"/>
                </a:cubicBezTo>
                <a:cubicBezTo>
                  <a:pt x="2932" y="4699"/>
                  <a:pt x="2892" y="4801"/>
                  <a:pt x="2818" y="4870"/>
                </a:cubicBezTo>
                <a:cubicBezTo>
                  <a:pt x="2784" y="4909"/>
                  <a:pt x="2728" y="4955"/>
                  <a:pt x="2728" y="5011"/>
                </a:cubicBezTo>
                <a:cubicBezTo>
                  <a:pt x="2779" y="4989"/>
                  <a:pt x="2818" y="4955"/>
                  <a:pt x="2824" y="4904"/>
                </a:cubicBezTo>
                <a:cubicBezTo>
                  <a:pt x="2856" y="4885"/>
                  <a:pt x="2884" y="4823"/>
                  <a:pt x="2918" y="4823"/>
                </a:cubicBezTo>
                <a:cubicBezTo>
                  <a:pt x="2926" y="4823"/>
                  <a:pt x="2934" y="4827"/>
                  <a:pt x="2943" y="4836"/>
                </a:cubicBezTo>
                <a:cubicBezTo>
                  <a:pt x="2921" y="4864"/>
                  <a:pt x="2915" y="4892"/>
                  <a:pt x="2926" y="4921"/>
                </a:cubicBezTo>
                <a:cubicBezTo>
                  <a:pt x="2915" y="4921"/>
                  <a:pt x="2892" y="4909"/>
                  <a:pt x="2881" y="4904"/>
                </a:cubicBezTo>
                <a:lnTo>
                  <a:pt x="2881" y="4966"/>
                </a:lnTo>
                <a:cubicBezTo>
                  <a:pt x="2864" y="4989"/>
                  <a:pt x="2852" y="5011"/>
                  <a:pt x="2835" y="5028"/>
                </a:cubicBezTo>
                <a:cubicBezTo>
                  <a:pt x="2824" y="5017"/>
                  <a:pt x="2807" y="4989"/>
                  <a:pt x="2801" y="4977"/>
                </a:cubicBezTo>
                <a:cubicBezTo>
                  <a:pt x="2801" y="5011"/>
                  <a:pt x="2801" y="5040"/>
                  <a:pt x="2801" y="5074"/>
                </a:cubicBezTo>
                <a:cubicBezTo>
                  <a:pt x="2796" y="5068"/>
                  <a:pt x="2779" y="5057"/>
                  <a:pt x="2767" y="5051"/>
                </a:cubicBezTo>
                <a:cubicBezTo>
                  <a:pt x="2722" y="5125"/>
                  <a:pt x="2665" y="5187"/>
                  <a:pt x="2614" y="5255"/>
                </a:cubicBezTo>
                <a:cubicBezTo>
                  <a:pt x="2614" y="5318"/>
                  <a:pt x="2540" y="5340"/>
                  <a:pt x="2495" y="5369"/>
                </a:cubicBezTo>
                <a:cubicBezTo>
                  <a:pt x="2518" y="5244"/>
                  <a:pt x="2643" y="5159"/>
                  <a:pt x="2711" y="5057"/>
                </a:cubicBezTo>
                <a:cubicBezTo>
                  <a:pt x="2742" y="5041"/>
                  <a:pt x="2712" y="5007"/>
                  <a:pt x="2690" y="5007"/>
                </a:cubicBezTo>
                <a:cubicBezTo>
                  <a:pt x="2679" y="5007"/>
                  <a:pt x="2671" y="5014"/>
                  <a:pt x="2671" y="5034"/>
                </a:cubicBezTo>
                <a:cubicBezTo>
                  <a:pt x="2540" y="5204"/>
                  <a:pt x="2399" y="5369"/>
                  <a:pt x="2268" y="5545"/>
                </a:cubicBezTo>
                <a:cubicBezTo>
                  <a:pt x="2223" y="5607"/>
                  <a:pt x="2177" y="5675"/>
                  <a:pt x="2126" y="5732"/>
                </a:cubicBezTo>
                <a:cubicBezTo>
                  <a:pt x="2166" y="5607"/>
                  <a:pt x="2262" y="5522"/>
                  <a:pt x="2336" y="5414"/>
                </a:cubicBezTo>
                <a:cubicBezTo>
                  <a:pt x="2330" y="5409"/>
                  <a:pt x="2319" y="5397"/>
                  <a:pt x="2313" y="5392"/>
                </a:cubicBezTo>
                <a:lnTo>
                  <a:pt x="2313" y="5392"/>
                </a:lnTo>
                <a:cubicBezTo>
                  <a:pt x="2325" y="5397"/>
                  <a:pt x="2353" y="5403"/>
                  <a:pt x="2365" y="5409"/>
                </a:cubicBezTo>
                <a:cubicBezTo>
                  <a:pt x="2365" y="5392"/>
                  <a:pt x="2370" y="5358"/>
                  <a:pt x="2376" y="5340"/>
                </a:cubicBezTo>
                <a:cubicBezTo>
                  <a:pt x="2387" y="5329"/>
                  <a:pt x="2410" y="5312"/>
                  <a:pt x="2421" y="5306"/>
                </a:cubicBezTo>
                <a:cubicBezTo>
                  <a:pt x="2421" y="5295"/>
                  <a:pt x="2421" y="5272"/>
                  <a:pt x="2421" y="5255"/>
                </a:cubicBezTo>
                <a:cubicBezTo>
                  <a:pt x="2427" y="5255"/>
                  <a:pt x="2450" y="5250"/>
                  <a:pt x="2461" y="5250"/>
                </a:cubicBezTo>
                <a:cubicBezTo>
                  <a:pt x="2654" y="4955"/>
                  <a:pt x="2926" y="4716"/>
                  <a:pt x="3136" y="4433"/>
                </a:cubicBezTo>
                <a:cubicBezTo>
                  <a:pt x="3278" y="4336"/>
                  <a:pt x="3357" y="4177"/>
                  <a:pt x="3505" y="4081"/>
                </a:cubicBezTo>
                <a:close/>
                <a:moveTo>
                  <a:pt x="2257" y="5681"/>
                </a:moveTo>
                <a:cubicBezTo>
                  <a:pt x="2262" y="5681"/>
                  <a:pt x="2268" y="5687"/>
                  <a:pt x="2268" y="5692"/>
                </a:cubicBezTo>
                <a:cubicBezTo>
                  <a:pt x="2257" y="5704"/>
                  <a:pt x="2245" y="5715"/>
                  <a:pt x="2240" y="5732"/>
                </a:cubicBezTo>
                <a:cubicBezTo>
                  <a:pt x="2234" y="5709"/>
                  <a:pt x="2240" y="5687"/>
                  <a:pt x="2257" y="5681"/>
                </a:cubicBezTo>
                <a:close/>
                <a:moveTo>
                  <a:pt x="2262" y="5749"/>
                </a:moveTo>
                <a:cubicBezTo>
                  <a:pt x="2262" y="5749"/>
                  <a:pt x="2257" y="5755"/>
                  <a:pt x="2257" y="5755"/>
                </a:cubicBezTo>
                <a:cubicBezTo>
                  <a:pt x="2257" y="5755"/>
                  <a:pt x="2251" y="5749"/>
                  <a:pt x="2251" y="5749"/>
                </a:cubicBezTo>
                <a:close/>
                <a:moveTo>
                  <a:pt x="2206" y="5748"/>
                </a:moveTo>
                <a:cubicBezTo>
                  <a:pt x="2231" y="5748"/>
                  <a:pt x="2237" y="5764"/>
                  <a:pt x="2217" y="5789"/>
                </a:cubicBezTo>
                <a:cubicBezTo>
                  <a:pt x="2213" y="5789"/>
                  <a:pt x="2210" y="5790"/>
                  <a:pt x="2207" y="5790"/>
                </a:cubicBezTo>
                <a:cubicBezTo>
                  <a:pt x="2186" y="5790"/>
                  <a:pt x="2180" y="5774"/>
                  <a:pt x="2194" y="5749"/>
                </a:cubicBezTo>
                <a:cubicBezTo>
                  <a:pt x="2199" y="5748"/>
                  <a:pt x="2203" y="5748"/>
                  <a:pt x="2206" y="5748"/>
                </a:cubicBezTo>
                <a:close/>
                <a:moveTo>
                  <a:pt x="2716" y="5783"/>
                </a:moveTo>
                <a:lnTo>
                  <a:pt x="2716" y="5783"/>
                </a:lnTo>
                <a:cubicBezTo>
                  <a:pt x="2705" y="5800"/>
                  <a:pt x="2694" y="5817"/>
                  <a:pt x="2682" y="5840"/>
                </a:cubicBezTo>
                <a:cubicBezTo>
                  <a:pt x="2682" y="5811"/>
                  <a:pt x="2699" y="5794"/>
                  <a:pt x="2716" y="5783"/>
                </a:cubicBezTo>
                <a:close/>
                <a:moveTo>
                  <a:pt x="3087" y="5810"/>
                </a:moveTo>
                <a:cubicBezTo>
                  <a:pt x="3090" y="5810"/>
                  <a:pt x="3093" y="5810"/>
                  <a:pt x="3096" y="5811"/>
                </a:cubicBezTo>
                <a:cubicBezTo>
                  <a:pt x="3125" y="5828"/>
                  <a:pt x="3091" y="5868"/>
                  <a:pt x="3062" y="5868"/>
                </a:cubicBezTo>
                <a:cubicBezTo>
                  <a:pt x="3042" y="5848"/>
                  <a:pt x="3063" y="5810"/>
                  <a:pt x="3087" y="5810"/>
                </a:cubicBezTo>
                <a:close/>
                <a:moveTo>
                  <a:pt x="3987" y="5272"/>
                </a:moveTo>
                <a:cubicBezTo>
                  <a:pt x="3806" y="5471"/>
                  <a:pt x="3635" y="5675"/>
                  <a:pt x="3471" y="5885"/>
                </a:cubicBezTo>
                <a:cubicBezTo>
                  <a:pt x="3522" y="5806"/>
                  <a:pt x="3596" y="5738"/>
                  <a:pt x="3618" y="5647"/>
                </a:cubicBezTo>
                <a:lnTo>
                  <a:pt x="3618" y="5647"/>
                </a:lnTo>
                <a:cubicBezTo>
                  <a:pt x="3601" y="5653"/>
                  <a:pt x="3562" y="5664"/>
                  <a:pt x="3545" y="5670"/>
                </a:cubicBezTo>
                <a:cubicBezTo>
                  <a:pt x="3545" y="5658"/>
                  <a:pt x="3550" y="5630"/>
                  <a:pt x="3550" y="5618"/>
                </a:cubicBezTo>
                <a:cubicBezTo>
                  <a:pt x="3567" y="5624"/>
                  <a:pt x="3584" y="5624"/>
                  <a:pt x="3601" y="5630"/>
                </a:cubicBezTo>
                <a:lnTo>
                  <a:pt x="3601" y="5584"/>
                </a:lnTo>
                <a:cubicBezTo>
                  <a:pt x="3607" y="5613"/>
                  <a:pt x="3618" y="5641"/>
                  <a:pt x="3624" y="5670"/>
                </a:cubicBezTo>
                <a:cubicBezTo>
                  <a:pt x="3760" y="5550"/>
                  <a:pt x="3845" y="5386"/>
                  <a:pt x="3987" y="5272"/>
                </a:cubicBezTo>
                <a:close/>
                <a:moveTo>
                  <a:pt x="3409" y="5891"/>
                </a:moveTo>
                <a:lnTo>
                  <a:pt x="3380" y="5925"/>
                </a:lnTo>
                <a:cubicBezTo>
                  <a:pt x="3397" y="5925"/>
                  <a:pt x="3414" y="5931"/>
                  <a:pt x="3431" y="5931"/>
                </a:cubicBezTo>
                <a:cubicBezTo>
                  <a:pt x="3421" y="5946"/>
                  <a:pt x="3411" y="5956"/>
                  <a:pt x="3401" y="5966"/>
                </a:cubicBezTo>
                <a:lnTo>
                  <a:pt x="3401" y="5966"/>
                </a:lnTo>
                <a:cubicBezTo>
                  <a:pt x="3396" y="5955"/>
                  <a:pt x="3391" y="5941"/>
                  <a:pt x="3386" y="5931"/>
                </a:cubicBezTo>
                <a:cubicBezTo>
                  <a:pt x="3374" y="5942"/>
                  <a:pt x="3352" y="5970"/>
                  <a:pt x="3340" y="5987"/>
                </a:cubicBezTo>
                <a:lnTo>
                  <a:pt x="3278" y="5987"/>
                </a:lnTo>
                <a:cubicBezTo>
                  <a:pt x="3318" y="5953"/>
                  <a:pt x="3363" y="5919"/>
                  <a:pt x="3409" y="5891"/>
                </a:cubicBezTo>
                <a:close/>
                <a:moveTo>
                  <a:pt x="22563" y="6311"/>
                </a:moveTo>
                <a:cubicBezTo>
                  <a:pt x="22569" y="6316"/>
                  <a:pt x="22575" y="6328"/>
                  <a:pt x="22575" y="6333"/>
                </a:cubicBezTo>
                <a:cubicBezTo>
                  <a:pt x="22569" y="6328"/>
                  <a:pt x="22558" y="6322"/>
                  <a:pt x="22552" y="6316"/>
                </a:cubicBezTo>
                <a:cubicBezTo>
                  <a:pt x="22558" y="6316"/>
                  <a:pt x="22563" y="6311"/>
                  <a:pt x="22563" y="6311"/>
                </a:cubicBezTo>
                <a:close/>
                <a:moveTo>
                  <a:pt x="22569" y="6339"/>
                </a:moveTo>
                <a:lnTo>
                  <a:pt x="22569" y="6339"/>
                </a:lnTo>
                <a:cubicBezTo>
                  <a:pt x="22575" y="6345"/>
                  <a:pt x="22580" y="6350"/>
                  <a:pt x="22586" y="6356"/>
                </a:cubicBezTo>
                <a:cubicBezTo>
                  <a:pt x="22586" y="6362"/>
                  <a:pt x="22592" y="6373"/>
                  <a:pt x="22597" y="6379"/>
                </a:cubicBezTo>
                <a:lnTo>
                  <a:pt x="22592" y="6379"/>
                </a:lnTo>
                <a:cubicBezTo>
                  <a:pt x="22586" y="6367"/>
                  <a:pt x="22580" y="6350"/>
                  <a:pt x="22569" y="6339"/>
                </a:cubicBezTo>
                <a:close/>
                <a:moveTo>
                  <a:pt x="2070" y="5817"/>
                </a:moveTo>
                <a:lnTo>
                  <a:pt x="2070" y="5817"/>
                </a:lnTo>
                <a:cubicBezTo>
                  <a:pt x="1979" y="5970"/>
                  <a:pt x="1894" y="6123"/>
                  <a:pt x="1809" y="6277"/>
                </a:cubicBezTo>
                <a:cubicBezTo>
                  <a:pt x="1780" y="6311"/>
                  <a:pt x="1752" y="6350"/>
                  <a:pt x="1723" y="6384"/>
                </a:cubicBezTo>
                <a:lnTo>
                  <a:pt x="1706" y="6384"/>
                </a:lnTo>
                <a:cubicBezTo>
                  <a:pt x="1712" y="6379"/>
                  <a:pt x="1718" y="6373"/>
                  <a:pt x="1718" y="6367"/>
                </a:cubicBezTo>
                <a:cubicBezTo>
                  <a:pt x="1718" y="6350"/>
                  <a:pt x="1712" y="6328"/>
                  <a:pt x="1706" y="6305"/>
                </a:cubicBezTo>
                <a:cubicBezTo>
                  <a:pt x="1854" y="6192"/>
                  <a:pt x="1871" y="5976"/>
                  <a:pt x="2024" y="5874"/>
                </a:cubicBezTo>
                <a:cubicBezTo>
                  <a:pt x="2013" y="5868"/>
                  <a:pt x="2001" y="5857"/>
                  <a:pt x="1990" y="5851"/>
                </a:cubicBezTo>
                <a:cubicBezTo>
                  <a:pt x="2018" y="5840"/>
                  <a:pt x="2041" y="5828"/>
                  <a:pt x="2070" y="5817"/>
                </a:cubicBezTo>
                <a:close/>
                <a:moveTo>
                  <a:pt x="23077" y="6349"/>
                </a:moveTo>
                <a:cubicBezTo>
                  <a:pt x="23081" y="6349"/>
                  <a:pt x="23086" y="6350"/>
                  <a:pt x="23091" y="6350"/>
                </a:cubicBezTo>
                <a:cubicBezTo>
                  <a:pt x="23106" y="6380"/>
                  <a:pt x="23103" y="6397"/>
                  <a:pt x="23076" y="6397"/>
                </a:cubicBezTo>
                <a:cubicBezTo>
                  <a:pt x="23072" y="6397"/>
                  <a:pt x="23068" y="6397"/>
                  <a:pt x="23063" y="6396"/>
                </a:cubicBezTo>
                <a:cubicBezTo>
                  <a:pt x="23043" y="6366"/>
                  <a:pt x="23049" y="6349"/>
                  <a:pt x="23077" y="6349"/>
                </a:cubicBezTo>
                <a:close/>
                <a:moveTo>
                  <a:pt x="1865" y="6271"/>
                </a:moveTo>
                <a:cubicBezTo>
                  <a:pt x="1865" y="6282"/>
                  <a:pt x="1865" y="6294"/>
                  <a:pt x="1865" y="6305"/>
                </a:cubicBezTo>
                <a:cubicBezTo>
                  <a:pt x="1820" y="6333"/>
                  <a:pt x="1803" y="6396"/>
                  <a:pt x="1826" y="6441"/>
                </a:cubicBezTo>
                <a:cubicBezTo>
                  <a:pt x="1814" y="6436"/>
                  <a:pt x="1791" y="6419"/>
                  <a:pt x="1774" y="6413"/>
                </a:cubicBezTo>
                <a:cubicBezTo>
                  <a:pt x="1803" y="6362"/>
                  <a:pt x="1831" y="6316"/>
                  <a:pt x="1865" y="6271"/>
                </a:cubicBezTo>
                <a:close/>
                <a:moveTo>
                  <a:pt x="1667" y="6436"/>
                </a:moveTo>
                <a:cubicBezTo>
                  <a:pt x="1667" y="6447"/>
                  <a:pt x="1667" y="6458"/>
                  <a:pt x="1667" y="6470"/>
                </a:cubicBezTo>
                <a:cubicBezTo>
                  <a:pt x="1661" y="6470"/>
                  <a:pt x="1650" y="6475"/>
                  <a:pt x="1644" y="6475"/>
                </a:cubicBezTo>
                <a:cubicBezTo>
                  <a:pt x="1650" y="6464"/>
                  <a:pt x="1661" y="6453"/>
                  <a:pt x="1667" y="6436"/>
                </a:cubicBezTo>
                <a:close/>
                <a:moveTo>
                  <a:pt x="1763" y="6430"/>
                </a:moveTo>
                <a:cubicBezTo>
                  <a:pt x="1780" y="6436"/>
                  <a:pt x="1803" y="6441"/>
                  <a:pt x="1820" y="6441"/>
                </a:cubicBezTo>
                <a:cubicBezTo>
                  <a:pt x="1814" y="6447"/>
                  <a:pt x="1814" y="6453"/>
                  <a:pt x="1814" y="6458"/>
                </a:cubicBezTo>
                <a:cubicBezTo>
                  <a:pt x="1803" y="6464"/>
                  <a:pt x="1797" y="6475"/>
                  <a:pt x="1791" y="6487"/>
                </a:cubicBezTo>
                <a:cubicBezTo>
                  <a:pt x="1780" y="6475"/>
                  <a:pt x="1763" y="6464"/>
                  <a:pt x="1752" y="6458"/>
                </a:cubicBezTo>
                <a:cubicBezTo>
                  <a:pt x="1757" y="6453"/>
                  <a:pt x="1757" y="6441"/>
                  <a:pt x="1763" y="6430"/>
                </a:cubicBezTo>
                <a:close/>
                <a:moveTo>
                  <a:pt x="23153" y="6458"/>
                </a:moveTo>
                <a:cubicBezTo>
                  <a:pt x="23163" y="6487"/>
                  <a:pt x="23160" y="6499"/>
                  <a:pt x="23139" y="6499"/>
                </a:cubicBezTo>
                <a:cubicBezTo>
                  <a:pt x="23135" y="6499"/>
                  <a:pt x="23131" y="6499"/>
                  <a:pt x="23125" y="6498"/>
                </a:cubicBezTo>
                <a:cubicBezTo>
                  <a:pt x="23108" y="6470"/>
                  <a:pt x="23119" y="6458"/>
                  <a:pt x="23153" y="6458"/>
                </a:cubicBezTo>
                <a:close/>
                <a:moveTo>
                  <a:pt x="1548" y="6532"/>
                </a:moveTo>
                <a:cubicBezTo>
                  <a:pt x="1548" y="6534"/>
                  <a:pt x="1549" y="6536"/>
                  <a:pt x="1550" y="6537"/>
                </a:cubicBezTo>
                <a:lnTo>
                  <a:pt x="1550" y="6537"/>
                </a:lnTo>
                <a:lnTo>
                  <a:pt x="1548" y="6532"/>
                </a:lnTo>
                <a:close/>
                <a:moveTo>
                  <a:pt x="1604" y="6589"/>
                </a:moveTo>
                <a:cubicBezTo>
                  <a:pt x="1599" y="6594"/>
                  <a:pt x="1593" y="6600"/>
                  <a:pt x="1593" y="6606"/>
                </a:cubicBezTo>
                <a:cubicBezTo>
                  <a:pt x="1593" y="6600"/>
                  <a:pt x="1599" y="6594"/>
                  <a:pt x="1599" y="6589"/>
                </a:cubicBezTo>
                <a:close/>
                <a:moveTo>
                  <a:pt x="1786" y="6498"/>
                </a:moveTo>
                <a:cubicBezTo>
                  <a:pt x="1780" y="6515"/>
                  <a:pt x="1774" y="6526"/>
                  <a:pt x="1774" y="6543"/>
                </a:cubicBezTo>
                <a:cubicBezTo>
                  <a:pt x="1769" y="6549"/>
                  <a:pt x="1769" y="6555"/>
                  <a:pt x="1763" y="6560"/>
                </a:cubicBezTo>
                <a:lnTo>
                  <a:pt x="1757" y="6560"/>
                </a:lnTo>
                <a:cubicBezTo>
                  <a:pt x="1757" y="6566"/>
                  <a:pt x="1757" y="6566"/>
                  <a:pt x="1757" y="6566"/>
                </a:cubicBezTo>
                <a:cubicBezTo>
                  <a:pt x="1746" y="6583"/>
                  <a:pt x="1735" y="6594"/>
                  <a:pt x="1729" y="6611"/>
                </a:cubicBezTo>
                <a:lnTo>
                  <a:pt x="1684" y="6611"/>
                </a:lnTo>
                <a:cubicBezTo>
                  <a:pt x="1689" y="6606"/>
                  <a:pt x="1689" y="6600"/>
                  <a:pt x="1695" y="6594"/>
                </a:cubicBezTo>
                <a:lnTo>
                  <a:pt x="1689" y="6594"/>
                </a:lnTo>
                <a:cubicBezTo>
                  <a:pt x="1701" y="6589"/>
                  <a:pt x="1718" y="6577"/>
                  <a:pt x="1729" y="6572"/>
                </a:cubicBezTo>
                <a:lnTo>
                  <a:pt x="1735" y="6538"/>
                </a:lnTo>
                <a:cubicBezTo>
                  <a:pt x="1752" y="6526"/>
                  <a:pt x="1769" y="6509"/>
                  <a:pt x="1786" y="6498"/>
                </a:cubicBezTo>
                <a:close/>
                <a:moveTo>
                  <a:pt x="22637" y="6430"/>
                </a:moveTo>
                <a:cubicBezTo>
                  <a:pt x="22654" y="6470"/>
                  <a:pt x="22671" y="6515"/>
                  <a:pt x="22711" y="6538"/>
                </a:cubicBezTo>
                <a:cubicBezTo>
                  <a:pt x="22734" y="6572"/>
                  <a:pt x="22756" y="6606"/>
                  <a:pt x="22773" y="6640"/>
                </a:cubicBezTo>
                <a:lnTo>
                  <a:pt x="22762" y="6657"/>
                </a:lnTo>
                <a:cubicBezTo>
                  <a:pt x="22711" y="6589"/>
                  <a:pt x="22665" y="6515"/>
                  <a:pt x="22626" y="6436"/>
                </a:cubicBezTo>
                <a:cubicBezTo>
                  <a:pt x="22626" y="6436"/>
                  <a:pt x="22631" y="6430"/>
                  <a:pt x="22637" y="6430"/>
                </a:cubicBezTo>
                <a:close/>
                <a:moveTo>
                  <a:pt x="23219" y="6609"/>
                </a:moveTo>
                <a:cubicBezTo>
                  <a:pt x="23243" y="6609"/>
                  <a:pt x="23276" y="6651"/>
                  <a:pt x="23233" y="6662"/>
                </a:cubicBezTo>
                <a:cubicBezTo>
                  <a:pt x="23227" y="6657"/>
                  <a:pt x="23210" y="6645"/>
                  <a:pt x="23199" y="6640"/>
                </a:cubicBezTo>
                <a:cubicBezTo>
                  <a:pt x="23199" y="6617"/>
                  <a:pt x="23208" y="6609"/>
                  <a:pt x="23219" y="6609"/>
                </a:cubicBezTo>
                <a:close/>
                <a:moveTo>
                  <a:pt x="1678" y="6526"/>
                </a:moveTo>
                <a:cubicBezTo>
                  <a:pt x="1655" y="6572"/>
                  <a:pt x="1627" y="6623"/>
                  <a:pt x="1610" y="6668"/>
                </a:cubicBezTo>
                <a:lnTo>
                  <a:pt x="1599" y="6668"/>
                </a:lnTo>
                <a:cubicBezTo>
                  <a:pt x="1616" y="6617"/>
                  <a:pt x="1644" y="6572"/>
                  <a:pt x="1678" y="6526"/>
                </a:cubicBezTo>
                <a:close/>
                <a:moveTo>
                  <a:pt x="22802" y="6685"/>
                </a:moveTo>
                <a:cubicBezTo>
                  <a:pt x="22813" y="6708"/>
                  <a:pt x="22824" y="6725"/>
                  <a:pt x="22836" y="6748"/>
                </a:cubicBezTo>
                <a:cubicBezTo>
                  <a:pt x="22830" y="6753"/>
                  <a:pt x="22830" y="6765"/>
                  <a:pt x="22824" y="6770"/>
                </a:cubicBezTo>
                <a:lnTo>
                  <a:pt x="22796" y="6714"/>
                </a:lnTo>
                <a:lnTo>
                  <a:pt x="22796" y="6685"/>
                </a:lnTo>
                <a:close/>
                <a:moveTo>
                  <a:pt x="23687" y="6804"/>
                </a:moveTo>
                <a:lnTo>
                  <a:pt x="23687" y="6804"/>
                </a:lnTo>
                <a:cubicBezTo>
                  <a:pt x="23698" y="6810"/>
                  <a:pt x="23715" y="6821"/>
                  <a:pt x="23726" y="6827"/>
                </a:cubicBezTo>
                <a:cubicBezTo>
                  <a:pt x="23725" y="6842"/>
                  <a:pt x="23715" y="6848"/>
                  <a:pt x="23705" y="6848"/>
                </a:cubicBezTo>
                <a:cubicBezTo>
                  <a:pt x="23685" y="6848"/>
                  <a:pt x="23660" y="6823"/>
                  <a:pt x="23687" y="6804"/>
                </a:cubicBezTo>
                <a:close/>
                <a:moveTo>
                  <a:pt x="22836" y="6793"/>
                </a:moveTo>
                <a:cubicBezTo>
                  <a:pt x="22847" y="6793"/>
                  <a:pt x="22853" y="6799"/>
                  <a:pt x="22864" y="6799"/>
                </a:cubicBezTo>
                <a:lnTo>
                  <a:pt x="22887" y="6838"/>
                </a:lnTo>
                <a:lnTo>
                  <a:pt x="22881" y="6850"/>
                </a:lnTo>
                <a:lnTo>
                  <a:pt x="22870" y="6850"/>
                </a:lnTo>
                <a:lnTo>
                  <a:pt x="22836" y="6793"/>
                </a:lnTo>
                <a:close/>
                <a:moveTo>
                  <a:pt x="23284" y="6674"/>
                </a:moveTo>
                <a:cubicBezTo>
                  <a:pt x="23329" y="6742"/>
                  <a:pt x="23369" y="6816"/>
                  <a:pt x="23403" y="6889"/>
                </a:cubicBezTo>
                <a:cubicBezTo>
                  <a:pt x="23312" y="6855"/>
                  <a:pt x="23278" y="6765"/>
                  <a:pt x="23221" y="6702"/>
                </a:cubicBezTo>
                <a:cubicBezTo>
                  <a:pt x="23244" y="6691"/>
                  <a:pt x="23267" y="6679"/>
                  <a:pt x="23284" y="6674"/>
                </a:cubicBezTo>
                <a:close/>
                <a:moveTo>
                  <a:pt x="2955" y="6560"/>
                </a:moveTo>
                <a:lnTo>
                  <a:pt x="2955" y="6560"/>
                </a:lnTo>
                <a:cubicBezTo>
                  <a:pt x="2938" y="6600"/>
                  <a:pt x="2915" y="6634"/>
                  <a:pt x="2904" y="6674"/>
                </a:cubicBezTo>
                <a:cubicBezTo>
                  <a:pt x="2881" y="6714"/>
                  <a:pt x="2852" y="6753"/>
                  <a:pt x="2830" y="6787"/>
                </a:cubicBezTo>
                <a:cubicBezTo>
                  <a:pt x="2813" y="6810"/>
                  <a:pt x="2801" y="6827"/>
                  <a:pt x="2790" y="6850"/>
                </a:cubicBezTo>
                <a:lnTo>
                  <a:pt x="2745" y="6929"/>
                </a:lnTo>
                <a:cubicBezTo>
                  <a:pt x="2750" y="6872"/>
                  <a:pt x="2762" y="6816"/>
                  <a:pt x="2818" y="6787"/>
                </a:cubicBezTo>
                <a:cubicBezTo>
                  <a:pt x="2818" y="6776"/>
                  <a:pt x="2818" y="6759"/>
                  <a:pt x="2824" y="6748"/>
                </a:cubicBezTo>
                <a:cubicBezTo>
                  <a:pt x="2847" y="6725"/>
                  <a:pt x="2875" y="6702"/>
                  <a:pt x="2870" y="6668"/>
                </a:cubicBezTo>
                <a:cubicBezTo>
                  <a:pt x="2892" y="6645"/>
                  <a:pt x="2915" y="6623"/>
                  <a:pt x="2909" y="6583"/>
                </a:cubicBezTo>
                <a:cubicBezTo>
                  <a:pt x="2921" y="6577"/>
                  <a:pt x="2943" y="6566"/>
                  <a:pt x="2955" y="6560"/>
                </a:cubicBezTo>
                <a:close/>
                <a:moveTo>
                  <a:pt x="23400" y="6892"/>
                </a:moveTo>
                <a:cubicBezTo>
                  <a:pt x="23412" y="6892"/>
                  <a:pt x="23423" y="6898"/>
                  <a:pt x="23426" y="6912"/>
                </a:cubicBezTo>
                <a:cubicBezTo>
                  <a:pt x="23429" y="6932"/>
                  <a:pt x="23411" y="6944"/>
                  <a:pt x="23395" y="6944"/>
                </a:cubicBezTo>
                <a:cubicBezTo>
                  <a:pt x="23383" y="6944"/>
                  <a:pt x="23371" y="6938"/>
                  <a:pt x="23369" y="6923"/>
                </a:cubicBezTo>
                <a:cubicBezTo>
                  <a:pt x="23366" y="6904"/>
                  <a:pt x="23383" y="6892"/>
                  <a:pt x="23400" y="6892"/>
                </a:cubicBezTo>
                <a:close/>
                <a:moveTo>
                  <a:pt x="22926" y="6918"/>
                </a:moveTo>
                <a:cubicBezTo>
                  <a:pt x="22932" y="6923"/>
                  <a:pt x="22938" y="6935"/>
                  <a:pt x="22943" y="6946"/>
                </a:cubicBezTo>
                <a:lnTo>
                  <a:pt x="22921" y="6946"/>
                </a:lnTo>
                <a:cubicBezTo>
                  <a:pt x="22921" y="6935"/>
                  <a:pt x="22926" y="6923"/>
                  <a:pt x="22926" y="6918"/>
                </a:cubicBezTo>
                <a:close/>
                <a:moveTo>
                  <a:pt x="23440" y="6983"/>
                </a:moveTo>
                <a:cubicBezTo>
                  <a:pt x="23450" y="6983"/>
                  <a:pt x="23459" y="6992"/>
                  <a:pt x="23465" y="7009"/>
                </a:cubicBezTo>
                <a:cubicBezTo>
                  <a:pt x="23456" y="7018"/>
                  <a:pt x="23447" y="7023"/>
                  <a:pt x="23440" y="7023"/>
                </a:cubicBezTo>
                <a:cubicBezTo>
                  <a:pt x="23430" y="7023"/>
                  <a:pt x="23421" y="7014"/>
                  <a:pt x="23414" y="6997"/>
                </a:cubicBezTo>
                <a:cubicBezTo>
                  <a:pt x="23424" y="6988"/>
                  <a:pt x="23432" y="6983"/>
                  <a:pt x="23440" y="6983"/>
                </a:cubicBezTo>
                <a:close/>
                <a:moveTo>
                  <a:pt x="22955" y="6969"/>
                </a:moveTo>
                <a:cubicBezTo>
                  <a:pt x="22966" y="6986"/>
                  <a:pt x="22977" y="7003"/>
                  <a:pt x="22983" y="7020"/>
                </a:cubicBezTo>
                <a:cubicBezTo>
                  <a:pt x="22983" y="7020"/>
                  <a:pt x="22972" y="7026"/>
                  <a:pt x="22966" y="7026"/>
                </a:cubicBezTo>
                <a:cubicBezTo>
                  <a:pt x="22960" y="7014"/>
                  <a:pt x="22955" y="7003"/>
                  <a:pt x="22943" y="6992"/>
                </a:cubicBezTo>
                <a:cubicBezTo>
                  <a:pt x="22949" y="6986"/>
                  <a:pt x="22955" y="6975"/>
                  <a:pt x="22955" y="6969"/>
                </a:cubicBezTo>
                <a:close/>
                <a:moveTo>
                  <a:pt x="22566" y="6947"/>
                </a:moveTo>
                <a:cubicBezTo>
                  <a:pt x="22588" y="6947"/>
                  <a:pt x="22638" y="7023"/>
                  <a:pt x="22597" y="7037"/>
                </a:cubicBezTo>
                <a:cubicBezTo>
                  <a:pt x="22586" y="7014"/>
                  <a:pt x="22569" y="6992"/>
                  <a:pt x="22558" y="6963"/>
                </a:cubicBezTo>
                <a:cubicBezTo>
                  <a:pt x="22558" y="6952"/>
                  <a:pt x="22561" y="6947"/>
                  <a:pt x="22566" y="6947"/>
                </a:cubicBezTo>
                <a:close/>
                <a:moveTo>
                  <a:pt x="23637" y="6843"/>
                </a:moveTo>
                <a:cubicBezTo>
                  <a:pt x="23661" y="6843"/>
                  <a:pt x="23677" y="6868"/>
                  <a:pt x="23698" y="6878"/>
                </a:cubicBezTo>
                <a:cubicBezTo>
                  <a:pt x="23704" y="6878"/>
                  <a:pt x="23721" y="6872"/>
                  <a:pt x="23726" y="6872"/>
                </a:cubicBezTo>
                <a:cubicBezTo>
                  <a:pt x="23732" y="6935"/>
                  <a:pt x="23789" y="7003"/>
                  <a:pt x="23795" y="7060"/>
                </a:cubicBezTo>
                <a:cubicBezTo>
                  <a:pt x="23787" y="7063"/>
                  <a:pt x="23780" y="7064"/>
                  <a:pt x="23774" y="7064"/>
                </a:cubicBezTo>
                <a:cubicBezTo>
                  <a:pt x="23755" y="7064"/>
                  <a:pt x="23741" y="7052"/>
                  <a:pt x="23732" y="7031"/>
                </a:cubicBezTo>
                <a:cubicBezTo>
                  <a:pt x="23698" y="6969"/>
                  <a:pt x="23670" y="6906"/>
                  <a:pt x="23630" y="6844"/>
                </a:cubicBezTo>
                <a:cubicBezTo>
                  <a:pt x="23633" y="6844"/>
                  <a:pt x="23635" y="6843"/>
                  <a:pt x="23637" y="6843"/>
                </a:cubicBezTo>
                <a:close/>
                <a:moveTo>
                  <a:pt x="1400" y="7082"/>
                </a:moveTo>
                <a:cubicBezTo>
                  <a:pt x="1400" y="7082"/>
                  <a:pt x="1406" y="7088"/>
                  <a:pt x="1406" y="7088"/>
                </a:cubicBezTo>
                <a:cubicBezTo>
                  <a:pt x="1406" y="7094"/>
                  <a:pt x="1400" y="7099"/>
                  <a:pt x="1400" y="7099"/>
                </a:cubicBezTo>
                <a:cubicBezTo>
                  <a:pt x="1400" y="7094"/>
                  <a:pt x="1394" y="7088"/>
                  <a:pt x="1394" y="7082"/>
                </a:cubicBezTo>
                <a:close/>
                <a:moveTo>
                  <a:pt x="22455" y="5301"/>
                </a:moveTo>
                <a:lnTo>
                  <a:pt x="22455" y="5301"/>
                </a:lnTo>
                <a:cubicBezTo>
                  <a:pt x="22563" y="5380"/>
                  <a:pt x="22614" y="5499"/>
                  <a:pt x="22694" y="5601"/>
                </a:cubicBezTo>
                <a:cubicBezTo>
                  <a:pt x="22699" y="5596"/>
                  <a:pt x="22716" y="5596"/>
                  <a:pt x="22728" y="5590"/>
                </a:cubicBezTo>
                <a:lnTo>
                  <a:pt x="22728" y="5590"/>
                </a:lnTo>
                <a:cubicBezTo>
                  <a:pt x="22716" y="5601"/>
                  <a:pt x="22699" y="5618"/>
                  <a:pt x="22688" y="5630"/>
                </a:cubicBezTo>
                <a:cubicBezTo>
                  <a:pt x="22705" y="5636"/>
                  <a:pt x="22739" y="5658"/>
                  <a:pt x="22756" y="5664"/>
                </a:cubicBezTo>
                <a:cubicBezTo>
                  <a:pt x="22762" y="5675"/>
                  <a:pt x="22768" y="5704"/>
                  <a:pt x="22773" y="5715"/>
                </a:cubicBezTo>
                <a:cubicBezTo>
                  <a:pt x="22785" y="5721"/>
                  <a:pt x="22807" y="5726"/>
                  <a:pt x="22824" y="5732"/>
                </a:cubicBezTo>
                <a:cubicBezTo>
                  <a:pt x="22819" y="5743"/>
                  <a:pt x="22819" y="5760"/>
                  <a:pt x="22819" y="5772"/>
                </a:cubicBezTo>
                <a:cubicBezTo>
                  <a:pt x="23040" y="6044"/>
                  <a:pt x="23182" y="6373"/>
                  <a:pt x="23386" y="6657"/>
                </a:cubicBezTo>
                <a:cubicBezTo>
                  <a:pt x="23431" y="6816"/>
                  <a:pt x="23556" y="6940"/>
                  <a:pt x="23602" y="7105"/>
                </a:cubicBezTo>
                <a:cubicBezTo>
                  <a:pt x="23488" y="6952"/>
                  <a:pt x="23403" y="6776"/>
                  <a:pt x="23307" y="6611"/>
                </a:cubicBezTo>
                <a:cubicBezTo>
                  <a:pt x="23284" y="6583"/>
                  <a:pt x="23278" y="6526"/>
                  <a:pt x="23233" y="6521"/>
                </a:cubicBezTo>
                <a:cubicBezTo>
                  <a:pt x="23227" y="6532"/>
                  <a:pt x="23227" y="6566"/>
                  <a:pt x="23221" y="6577"/>
                </a:cubicBezTo>
                <a:cubicBezTo>
                  <a:pt x="23204" y="6583"/>
                  <a:pt x="23165" y="6583"/>
                  <a:pt x="23142" y="6589"/>
                </a:cubicBezTo>
                <a:cubicBezTo>
                  <a:pt x="23148" y="6566"/>
                  <a:pt x="23153" y="6543"/>
                  <a:pt x="23153" y="6521"/>
                </a:cubicBezTo>
                <a:cubicBezTo>
                  <a:pt x="23187" y="6521"/>
                  <a:pt x="23210" y="6504"/>
                  <a:pt x="23221" y="6475"/>
                </a:cubicBezTo>
                <a:cubicBezTo>
                  <a:pt x="23193" y="6379"/>
                  <a:pt x="23108" y="6311"/>
                  <a:pt x="23068" y="6226"/>
                </a:cubicBezTo>
                <a:cubicBezTo>
                  <a:pt x="23040" y="6175"/>
                  <a:pt x="23017" y="6112"/>
                  <a:pt x="22960" y="6089"/>
                </a:cubicBezTo>
                <a:lnTo>
                  <a:pt x="22960" y="6089"/>
                </a:lnTo>
                <a:cubicBezTo>
                  <a:pt x="22960" y="6140"/>
                  <a:pt x="22977" y="6192"/>
                  <a:pt x="23029" y="6214"/>
                </a:cubicBezTo>
                <a:cubicBezTo>
                  <a:pt x="23034" y="6260"/>
                  <a:pt x="23114" y="6316"/>
                  <a:pt x="23051" y="6345"/>
                </a:cubicBezTo>
                <a:cubicBezTo>
                  <a:pt x="23034" y="6316"/>
                  <a:pt x="23012" y="6299"/>
                  <a:pt x="22972" y="6299"/>
                </a:cubicBezTo>
                <a:cubicBezTo>
                  <a:pt x="22983" y="6288"/>
                  <a:pt x="23000" y="6271"/>
                  <a:pt x="23006" y="6265"/>
                </a:cubicBezTo>
                <a:lnTo>
                  <a:pt x="22943" y="6243"/>
                </a:lnTo>
                <a:cubicBezTo>
                  <a:pt x="22926" y="6220"/>
                  <a:pt x="22915" y="6197"/>
                  <a:pt x="22898" y="6180"/>
                </a:cubicBezTo>
                <a:cubicBezTo>
                  <a:pt x="22915" y="6175"/>
                  <a:pt x="22949" y="6169"/>
                  <a:pt x="22966" y="6163"/>
                </a:cubicBezTo>
                <a:cubicBezTo>
                  <a:pt x="22932" y="6158"/>
                  <a:pt x="22898" y="6146"/>
                  <a:pt x="22864" y="6135"/>
                </a:cubicBezTo>
                <a:cubicBezTo>
                  <a:pt x="22875" y="6129"/>
                  <a:pt x="22892" y="6118"/>
                  <a:pt x="22904" y="6112"/>
                </a:cubicBezTo>
                <a:cubicBezTo>
                  <a:pt x="22847" y="6044"/>
                  <a:pt x="22802" y="5970"/>
                  <a:pt x="22751" y="5902"/>
                </a:cubicBezTo>
                <a:cubicBezTo>
                  <a:pt x="22688" y="5879"/>
                  <a:pt x="22699" y="5811"/>
                  <a:pt x="22682" y="5760"/>
                </a:cubicBezTo>
                <a:lnTo>
                  <a:pt x="22682" y="5760"/>
                </a:lnTo>
                <a:cubicBezTo>
                  <a:pt x="22802" y="5817"/>
                  <a:pt x="22841" y="5959"/>
                  <a:pt x="22915" y="6055"/>
                </a:cubicBezTo>
                <a:cubicBezTo>
                  <a:pt x="22917" y="6071"/>
                  <a:pt x="22927" y="6077"/>
                  <a:pt x="22939" y="6077"/>
                </a:cubicBezTo>
                <a:cubicBezTo>
                  <a:pt x="22966" y="6077"/>
                  <a:pt x="22998" y="6048"/>
                  <a:pt x="22955" y="6033"/>
                </a:cubicBezTo>
                <a:cubicBezTo>
                  <a:pt x="22830" y="5851"/>
                  <a:pt x="22716" y="5670"/>
                  <a:pt x="22586" y="5494"/>
                </a:cubicBezTo>
                <a:cubicBezTo>
                  <a:pt x="22541" y="5431"/>
                  <a:pt x="22495" y="5369"/>
                  <a:pt x="22455" y="5301"/>
                </a:cubicBezTo>
                <a:close/>
                <a:moveTo>
                  <a:pt x="23749" y="7077"/>
                </a:moveTo>
                <a:cubicBezTo>
                  <a:pt x="23766" y="7077"/>
                  <a:pt x="23806" y="7082"/>
                  <a:pt x="23823" y="7082"/>
                </a:cubicBezTo>
                <a:cubicBezTo>
                  <a:pt x="23846" y="7105"/>
                  <a:pt x="23851" y="7133"/>
                  <a:pt x="23840" y="7162"/>
                </a:cubicBezTo>
                <a:cubicBezTo>
                  <a:pt x="23824" y="7172"/>
                  <a:pt x="23807" y="7175"/>
                  <a:pt x="23788" y="7175"/>
                </a:cubicBezTo>
                <a:cubicBezTo>
                  <a:pt x="23766" y="7175"/>
                  <a:pt x="23742" y="7171"/>
                  <a:pt x="23721" y="7167"/>
                </a:cubicBezTo>
                <a:cubicBezTo>
                  <a:pt x="23738" y="7167"/>
                  <a:pt x="23777" y="7162"/>
                  <a:pt x="23800" y="7156"/>
                </a:cubicBezTo>
                <a:cubicBezTo>
                  <a:pt x="23783" y="7128"/>
                  <a:pt x="23766" y="7105"/>
                  <a:pt x="23749" y="7077"/>
                </a:cubicBezTo>
                <a:close/>
                <a:moveTo>
                  <a:pt x="23642" y="7183"/>
                </a:moveTo>
                <a:cubicBezTo>
                  <a:pt x="23647" y="7183"/>
                  <a:pt x="23652" y="7185"/>
                  <a:pt x="23658" y="7190"/>
                </a:cubicBezTo>
                <a:cubicBezTo>
                  <a:pt x="23682" y="7200"/>
                  <a:pt x="23682" y="7241"/>
                  <a:pt x="23661" y="7241"/>
                </a:cubicBezTo>
                <a:cubicBezTo>
                  <a:pt x="23657" y="7241"/>
                  <a:pt x="23653" y="7239"/>
                  <a:pt x="23647" y="7236"/>
                </a:cubicBezTo>
                <a:cubicBezTo>
                  <a:pt x="23619" y="7226"/>
                  <a:pt x="23622" y="7183"/>
                  <a:pt x="23642" y="7183"/>
                </a:cubicBezTo>
                <a:close/>
                <a:moveTo>
                  <a:pt x="22972" y="7037"/>
                </a:moveTo>
                <a:lnTo>
                  <a:pt x="22972" y="7037"/>
                </a:lnTo>
                <a:cubicBezTo>
                  <a:pt x="23051" y="7094"/>
                  <a:pt x="23063" y="7196"/>
                  <a:pt x="23119" y="7264"/>
                </a:cubicBezTo>
                <a:lnTo>
                  <a:pt x="23102" y="7275"/>
                </a:lnTo>
                <a:cubicBezTo>
                  <a:pt x="23063" y="7196"/>
                  <a:pt x="23017" y="7116"/>
                  <a:pt x="22972" y="7037"/>
                </a:cubicBezTo>
                <a:close/>
                <a:moveTo>
                  <a:pt x="23709" y="7531"/>
                </a:moveTo>
                <a:cubicBezTo>
                  <a:pt x="23738" y="7565"/>
                  <a:pt x="23760" y="7604"/>
                  <a:pt x="23783" y="7644"/>
                </a:cubicBezTo>
                <a:cubicBezTo>
                  <a:pt x="23777" y="7667"/>
                  <a:pt x="23777" y="7689"/>
                  <a:pt x="23772" y="7706"/>
                </a:cubicBezTo>
                <a:cubicBezTo>
                  <a:pt x="23749" y="7650"/>
                  <a:pt x="23726" y="7593"/>
                  <a:pt x="23709" y="7531"/>
                </a:cubicBezTo>
                <a:close/>
                <a:moveTo>
                  <a:pt x="1939" y="7661"/>
                </a:moveTo>
                <a:cubicBezTo>
                  <a:pt x="1945" y="7661"/>
                  <a:pt x="1951" y="7662"/>
                  <a:pt x="1956" y="7667"/>
                </a:cubicBezTo>
                <a:cubicBezTo>
                  <a:pt x="1975" y="7690"/>
                  <a:pt x="1951" y="7722"/>
                  <a:pt x="1925" y="7722"/>
                </a:cubicBezTo>
                <a:cubicBezTo>
                  <a:pt x="1920" y="7722"/>
                  <a:pt x="1915" y="7721"/>
                  <a:pt x="1911" y="7718"/>
                </a:cubicBezTo>
                <a:cubicBezTo>
                  <a:pt x="1888" y="7695"/>
                  <a:pt x="1913" y="7661"/>
                  <a:pt x="1939" y="7661"/>
                </a:cubicBezTo>
                <a:close/>
                <a:moveTo>
                  <a:pt x="1039" y="8068"/>
                </a:moveTo>
                <a:cubicBezTo>
                  <a:pt x="1042" y="8068"/>
                  <a:pt x="1045" y="8069"/>
                  <a:pt x="1048" y="8070"/>
                </a:cubicBezTo>
                <a:cubicBezTo>
                  <a:pt x="1073" y="8089"/>
                  <a:pt x="1059" y="8135"/>
                  <a:pt x="1032" y="8135"/>
                </a:cubicBezTo>
                <a:cubicBezTo>
                  <a:pt x="1028" y="8135"/>
                  <a:pt x="1024" y="8134"/>
                  <a:pt x="1020" y="8132"/>
                </a:cubicBezTo>
                <a:cubicBezTo>
                  <a:pt x="994" y="8116"/>
                  <a:pt x="1011" y="8068"/>
                  <a:pt x="1039" y="8068"/>
                </a:cubicBezTo>
                <a:close/>
                <a:moveTo>
                  <a:pt x="23874" y="7860"/>
                </a:moveTo>
                <a:lnTo>
                  <a:pt x="23874" y="7860"/>
                </a:lnTo>
                <a:cubicBezTo>
                  <a:pt x="23902" y="7962"/>
                  <a:pt x="23959" y="8047"/>
                  <a:pt x="23987" y="8149"/>
                </a:cubicBezTo>
                <a:cubicBezTo>
                  <a:pt x="23953" y="8149"/>
                  <a:pt x="23936" y="8121"/>
                  <a:pt x="23919" y="8098"/>
                </a:cubicBezTo>
                <a:lnTo>
                  <a:pt x="23874" y="8098"/>
                </a:lnTo>
                <a:cubicBezTo>
                  <a:pt x="23885" y="8081"/>
                  <a:pt x="23897" y="8053"/>
                  <a:pt x="23902" y="8041"/>
                </a:cubicBezTo>
                <a:lnTo>
                  <a:pt x="23902" y="8041"/>
                </a:lnTo>
                <a:cubicBezTo>
                  <a:pt x="23897" y="8041"/>
                  <a:pt x="23874" y="8047"/>
                  <a:pt x="23863" y="8047"/>
                </a:cubicBezTo>
                <a:cubicBezTo>
                  <a:pt x="23905" y="8004"/>
                  <a:pt x="23892" y="7972"/>
                  <a:pt x="23862" y="7972"/>
                </a:cubicBezTo>
                <a:cubicBezTo>
                  <a:pt x="23848" y="7972"/>
                  <a:pt x="23830" y="7980"/>
                  <a:pt x="23812" y="7996"/>
                </a:cubicBezTo>
                <a:cubicBezTo>
                  <a:pt x="23806" y="7984"/>
                  <a:pt x="23800" y="7962"/>
                  <a:pt x="23795" y="7950"/>
                </a:cubicBezTo>
                <a:cubicBezTo>
                  <a:pt x="23823" y="7950"/>
                  <a:pt x="23851" y="7950"/>
                  <a:pt x="23880" y="7945"/>
                </a:cubicBezTo>
                <a:cubicBezTo>
                  <a:pt x="23863" y="7916"/>
                  <a:pt x="23857" y="7888"/>
                  <a:pt x="23874" y="7860"/>
                </a:cubicBezTo>
                <a:close/>
                <a:moveTo>
                  <a:pt x="2234" y="7820"/>
                </a:moveTo>
                <a:cubicBezTo>
                  <a:pt x="2240" y="7826"/>
                  <a:pt x="2251" y="7826"/>
                  <a:pt x="2257" y="7831"/>
                </a:cubicBezTo>
                <a:cubicBezTo>
                  <a:pt x="2200" y="7945"/>
                  <a:pt x="2149" y="8064"/>
                  <a:pt x="2098" y="8183"/>
                </a:cubicBezTo>
                <a:cubicBezTo>
                  <a:pt x="2121" y="8092"/>
                  <a:pt x="2149" y="8013"/>
                  <a:pt x="2200" y="7933"/>
                </a:cubicBezTo>
                <a:lnTo>
                  <a:pt x="2200" y="7933"/>
                </a:lnTo>
                <a:lnTo>
                  <a:pt x="2143" y="7939"/>
                </a:lnTo>
                <a:cubicBezTo>
                  <a:pt x="2166" y="7928"/>
                  <a:pt x="2189" y="7922"/>
                  <a:pt x="2206" y="7916"/>
                </a:cubicBezTo>
                <a:cubicBezTo>
                  <a:pt x="2217" y="7882"/>
                  <a:pt x="2223" y="7854"/>
                  <a:pt x="2234" y="7820"/>
                </a:cubicBezTo>
                <a:close/>
                <a:moveTo>
                  <a:pt x="23938" y="8171"/>
                </a:moveTo>
                <a:cubicBezTo>
                  <a:pt x="23981" y="8171"/>
                  <a:pt x="24004" y="8198"/>
                  <a:pt x="24004" y="8240"/>
                </a:cubicBezTo>
                <a:cubicBezTo>
                  <a:pt x="23993" y="8245"/>
                  <a:pt x="23965" y="8257"/>
                  <a:pt x="23948" y="8262"/>
                </a:cubicBezTo>
                <a:cubicBezTo>
                  <a:pt x="23959" y="8257"/>
                  <a:pt x="23976" y="8234"/>
                  <a:pt x="23982" y="8223"/>
                </a:cubicBezTo>
                <a:cubicBezTo>
                  <a:pt x="23970" y="8211"/>
                  <a:pt x="23942" y="8183"/>
                  <a:pt x="23925" y="8172"/>
                </a:cubicBezTo>
                <a:cubicBezTo>
                  <a:pt x="23929" y="8171"/>
                  <a:pt x="23934" y="8171"/>
                  <a:pt x="23938" y="8171"/>
                </a:cubicBezTo>
                <a:close/>
                <a:moveTo>
                  <a:pt x="1338" y="7150"/>
                </a:moveTo>
                <a:cubicBezTo>
                  <a:pt x="1326" y="7201"/>
                  <a:pt x="1309" y="7258"/>
                  <a:pt x="1287" y="7309"/>
                </a:cubicBezTo>
                <a:lnTo>
                  <a:pt x="1298" y="7309"/>
                </a:lnTo>
                <a:cubicBezTo>
                  <a:pt x="1258" y="7400"/>
                  <a:pt x="1224" y="7485"/>
                  <a:pt x="1173" y="7565"/>
                </a:cubicBezTo>
                <a:lnTo>
                  <a:pt x="1207" y="7593"/>
                </a:lnTo>
                <a:cubicBezTo>
                  <a:pt x="1218" y="7570"/>
                  <a:pt x="1241" y="7536"/>
                  <a:pt x="1252" y="7514"/>
                </a:cubicBezTo>
                <a:lnTo>
                  <a:pt x="1298" y="7502"/>
                </a:lnTo>
                <a:lnTo>
                  <a:pt x="1298" y="7536"/>
                </a:lnTo>
                <a:cubicBezTo>
                  <a:pt x="1287" y="7536"/>
                  <a:pt x="1258" y="7542"/>
                  <a:pt x="1241" y="7542"/>
                </a:cubicBezTo>
                <a:cubicBezTo>
                  <a:pt x="1241" y="7587"/>
                  <a:pt x="1235" y="7633"/>
                  <a:pt x="1230" y="7678"/>
                </a:cubicBezTo>
                <a:cubicBezTo>
                  <a:pt x="1173" y="7712"/>
                  <a:pt x="1156" y="7769"/>
                  <a:pt x="1150" y="7831"/>
                </a:cubicBezTo>
                <a:cubicBezTo>
                  <a:pt x="1156" y="7905"/>
                  <a:pt x="1077" y="7956"/>
                  <a:pt x="1105" y="8030"/>
                </a:cubicBezTo>
                <a:cubicBezTo>
                  <a:pt x="1077" y="8019"/>
                  <a:pt x="1048" y="8007"/>
                  <a:pt x="1014" y="8001"/>
                </a:cubicBezTo>
                <a:cubicBezTo>
                  <a:pt x="980" y="8064"/>
                  <a:pt x="957" y="8126"/>
                  <a:pt x="946" y="8200"/>
                </a:cubicBezTo>
                <a:cubicBezTo>
                  <a:pt x="923" y="8223"/>
                  <a:pt x="901" y="8251"/>
                  <a:pt x="878" y="8274"/>
                </a:cubicBezTo>
                <a:cubicBezTo>
                  <a:pt x="935" y="8126"/>
                  <a:pt x="969" y="7962"/>
                  <a:pt x="1054" y="7826"/>
                </a:cubicBezTo>
                <a:lnTo>
                  <a:pt x="1054" y="7826"/>
                </a:lnTo>
                <a:cubicBezTo>
                  <a:pt x="1043" y="7877"/>
                  <a:pt x="1026" y="7928"/>
                  <a:pt x="1014" y="7984"/>
                </a:cubicBezTo>
                <a:cubicBezTo>
                  <a:pt x="1031" y="7984"/>
                  <a:pt x="1060" y="7990"/>
                  <a:pt x="1071" y="7996"/>
                </a:cubicBezTo>
                <a:cubicBezTo>
                  <a:pt x="1082" y="7877"/>
                  <a:pt x="1156" y="7780"/>
                  <a:pt x="1173" y="7661"/>
                </a:cubicBezTo>
                <a:lnTo>
                  <a:pt x="1173" y="7661"/>
                </a:lnTo>
                <a:cubicBezTo>
                  <a:pt x="1105" y="7701"/>
                  <a:pt x="1094" y="7780"/>
                  <a:pt x="1043" y="7837"/>
                </a:cubicBezTo>
                <a:cubicBezTo>
                  <a:pt x="1094" y="7644"/>
                  <a:pt x="1184" y="7457"/>
                  <a:pt x="1275" y="7281"/>
                </a:cubicBezTo>
                <a:cubicBezTo>
                  <a:pt x="1275" y="7275"/>
                  <a:pt x="1281" y="7275"/>
                  <a:pt x="1281" y="7270"/>
                </a:cubicBezTo>
                <a:cubicBezTo>
                  <a:pt x="1287" y="7264"/>
                  <a:pt x="1287" y="7258"/>
                  <a:pt x="1287" y="7253"/>
                </a:cubicBezTo>
                <a:cubicBezTo>
                  <a:pt x="1304" y="7219"/>
                  <a:pt x="1321" y="7184"/>
                  <a:pt x="1338" y="7150"/>
                </a:cubicBezTo>
                <a:close/>
                <a:moveTo>
                  <a:pt x="23539" y="8257"/>
                </a:moveTo>
                <a:cubicBezTo>
                  <a:pt x="23573" y="8257"/>
                  <a:pt x="23596" y="8336"/>
                  <a:pt x="23562" y="8348"/>
                </a:cubicBezTo>
                <a:cubicBezTo>
                  <a:pt x="23534" y="8325"/>
                  <a:pt x="23528" y="8285"/>
                  <a:pt x="23539" y="8257"/>
                </a:cubicBezTo>
                <a:close/>
                <a:moveTo>
                  <a:pt x="2013" y="8382"/>
                </a:moveTo>
                <a:cubicBezTo>
                  <a:pt x="2013" y="8382"/>
                  <a:pt x="2013" y="8387"/>
                  <a:pt x="2013" y="8387"/>
                </a:cubicBezTo>
                <a:cubicBezTo>
                  <a:pt x="2007" y="8387"/>
                  <a:pt x="2001" y="8382"/>
                  <a:pt x="2001" y="8382"/>
                </a:cubicBezTo>
                <a:close/>
                <a:moveTo>
                  <a:pt x="24050" y="8331"/>
                </a:moveTo>
                <a:cubicBezTo>
                  <a:pt x="24056" y="8382"/>
                  <a:pt x="24067" y="8427"/>
                  <a:pt x="24078" y="8478"/>
                </a:cubicBezTo>
                <a:cubicBezTo>
                  <a:pt x="24056" y="8472"/>
                  <a:pt x="24038" y="8461"/>
                  <a:pt x="24010" y="8455"/>
                </a:cubicBezTo>
                <a:lnTo>
                  <a:pt x="24016" y="8455"/>
                </a:lnTo>
                <a:cubicBezTo>
                  <a:pt x="24027" y="8438"/>
                  <a:pt x="24044" y="8427"/>
                  <a:pt x="24056" y="8410"/>
                </a:cubicBezTo>
                <a:cubicBezTo>
                  <a:pt x="24044" y="8387"/>
                  <a:pt x="24033" y="8359"/>
                  <a:pt x="24016" y="8336"/>
                </a:cubicBezTo>
                <a:lnTo>
                  <a:pt x="24050" y="8331"/>
                </a:lnTo>
                <a:close/>
                <a:moveTo>
                  <a:pt x="991" y="8228"/>
                </a:moveTo>
                <a:cubicBezTo>
                  <a:pt x="969" y="8359"/>
                  <a:pt x="895" y="8484"/>
                  <a:pt x="906" y="8620"/>
                </a:cubicBezTo>
                <a:cubicBezTo>
                  <a:pt x="895" y="8609"/>
                  <a:pt x="872" y="8597"/>
                  <a:pt x="861" y="8586"/>
                </a:cubicBezTo>
                <a:cubicBezTo>
                  <a:pt x="906" y="8467"/>
                  <a:pt x="912" y="8331"/>
                  <a:pt x="991" y="8228"/>
                </a:cubicBezTo>
                <a:close/>
                <a:moveTo>
                  <a:pt x="23687" y="8648"/>
                </a:moveTo>
                <a:lnTo>
                  <a:pt x="23687" y="8648"/>
                </a:lnTo>
                <a:cubicBezTo>
                  <a:pt x="23709" y="8671"/>
                  <a:pt x="23709" y="8688"/>
                  <a:pt x="23675" y="8694"/>
                </a:cubicBezTo>
                <a:cubicBezTo>
                  <a:pt x="23653" y="8671"/>
                  <a:pt x="23653" y="8654"/>
                  <a:pt x="23687" y="8648"/>
                </a:cubicBezTo>
                <a:close/>
                <a:moveTo>
                  <a:pt x="857" y="8654"/>
                </a:moveTo>
                <a:cubicBezTo>
                  <a:pt x="858" y="8654"/>
                  <a:pt x="860" y="8654"/>
                  <a:pt x="861" y="8654"/>
                </a:cubicBezTo>
                <a:cubicBezTo>
                  <a:pt x="888" y="8670"/>
                  <a:pt x="869" y="8717"/>
                  <a:pt x="843" y="8717"/>
                </a:cubicBezTo>
                <a:cubicBezTo>
                  <a:pt x="841" y="8717"/>
                  <a:pt x="840" y="8717"/>
                  <a:pt x="838" y="8716"/>
                </a:cubicBezTo>
                <a:cubicBezTo>
                  <a:pt x="817" y="8700"/>
                  <a:pt x="831" y="8654"/>
                  <a:pt x="857" y="8654"/>
                </a:cubicBezTo>
                <a:close/>
                <a:moveTo>
                  <a:pt x="838" y="8756"/>
                </a:moveTo>
                <a:cubicBezTo>
                  <a:pt x="833" y="8807"/>
                  <a:pt x="821" y="8847"/>
                  <a:pt x="787" y="8887"/>
                </a:cubicBezTo>
                <a:cubicBezTo>
                  <a:pt x="793" y="8841"/>
                  <a:pt x="799" y="8796"/>
                  <a:pt x="799" y="8756"/>
                </a:cubicBezTo>
                <a:close/>
                <a:moveTo>
                  <a:pt x="23675" y="7253"/>
                </a:moveTo>
                <a:lnTo>
                  <a:pt x="23675" y="7253"/>
                </a:lnTo>
                <a:cubicBezTo>
                  <a:pt x="23772" y="7377"/>
                  <a:pt x="23800" y="7559"/>
                  <a:pt x="23914" y="7661"/>
                </a:cubicBezTo>
                <a:cubicBezTo>
                  <a:pt x="23908" y="7667"/>
                  <a:pt x="23891" y="7672"/>
                  <a:pt x="23885" y="7678"/>
                </a:cubicBezTo>
                <a:cubicBezTo>
                  <a:pt x="24033" y="7996"/>
                  <a:pt x="24141" y="8331"/>
                  <a:pt x="24254" y="8660"/>
                </a:cubicBezTo>
                <a:cubicBezTo>
                  <a:pt x="24260" y="8660"/>
                  <a:pt x="24265" y="8654"/>
                  <a:pt x="24271" y="8654"/>
                </a:cubicBezTo>
                <a:lnTo>
                  <a:pt x="24271" y="8654"/>
                </a:lnTo>
                <a:cubicBezTo>
                  <a:pt x="24254" y="8745"/>
                  <a:pt x="24317" y="8830"/>
                  <a:pt x="24339" y="8921"/>
                </a:cubicBezTo>
                <a:cubicBezTo>
                  <a:pt x="24288" y="8892"/>
                  <a:pt x="24294" y="8830"/>
                  <a:pt x="24271" y="8779"/>
                </a:cubicBezTo>
                <a:cubicBezTo>
                  <a:pt x="24129" y="8359"/>
                  <a:pt x="23970" y="7950"/>
                  <a:pt x="23800" y="7542"/>
                </a:cubicBezTo>
                <a:cubicBezTo>
                  <a:pt x="23766" y="7440"/>
                  <a:pt x="23698" y="7355"/>
                  <a:pt x="23675" y="7253"/>
                </a:cubicBezTo>
                <a:close/>
                <a:moveTo>
                  <a:pt x="779" y="8923"/>
                </a:moveTo>
                <a:cubicBezTo>
                  <a:pt x="784" y="8923"/>
                  <a:pt x="788" y="8924"/>
                  <a:pt x="793" y="8926"/>
                </a:cubicBezTo>
                <a:cubicBezTo>
                  <a:pt x="818" y="8937"/>
                  <a:pt x="798" y="8979"/>
                  <a:pt x="773" y="8979"/>
                </a:cubicBezTo>
                <a:cubicBezTo>
                  <a:pt x="770" y="8979"/>
                  <a:pt x="767" y="8979"/>
                  <a:pt x="765" y="8977"/>
                </a:cubicBezTo>
                <a:cubicBezTo>
                  <a:pt x="740" y="8963"/>
                  <a:pt x="754" y="8923"/>
                  <a:pt x="779" y="8923"/>
                </a:cubicBezTo>
                <a:close/>
                <a:moveTo>
                  <a:pt x="876" y="8304"/>
                </a:moveTo>
                <a:cubicBezTo>
                  <a:pt x="855" y="8512"/>
                  <a:pt x="758" y="8700"/>
                  <a:pt x="719" y="8904"/>
                </a:cubicBezTo>
                <a:cubicBezTo>
                  <a:pt x="713" y="8949"/>
                  <a:pt x="691" y="8994"/>
                  <a:pt x="662" y="9034"/>
                </a:cubicBezTo>
                <a:cubicBezTo>
                  <a:pt x="712" y="8791"/>
                  <a:pt x="783" y="8542"/>
                  <a:pt x="876" y="8304"/>
                </a:cubicBezTo>
                <a:close/>
                <a:moveTo>
                  <a:pt x="730" y="9074"/>
                </a:moveTo>
                <a:lnTo>
                  <a:pt x="730" y="9074"/>
                </a:lnTo>
                <a:cubicBezTo>
                  <a:pt x="759" y="9085"/>
                  <a:pt x="765" y="9102"/>
                  <a:pt x="736" y="9125"/>
                </a:cubicBezTo>
                <a:cubicBezTo>
                  <a:pt x="708" y="9114"/>
                  <a:pt x="702" y="9097"/>
                  <a:pt x="730" y="9074"/>
                </a:cubicBezTo>
                <a:close/>
                <a:moveTo>
                  <a:pt x="1485" y="9227"/>
                </a:moveTo>
                <a:cubicBezTo>
                  <a:pt x="1474" y="9267"/>
                  <a:pt x="1462" y="9312"/>
                  <a:pt x="1440" y="9346"/>
                </a:cubicBezTo>
                <a:cubicBezTo>
                  <a:pt x="1434" y="9306"/>
                  <a:pt x="1445" y="9267"/>
                  <a:pt x="1451" y="9227"/>
                </a:cubicBezTo>
                <a:close/>
                <a:moveTo>
                  <a:pt x="24328" y="8921"/>
                </a:moveTo>
                <a:cubicBezTo>
                  <a:pt x="24402" y="9062"/>
                  <a:pt x="24419" y="9227"/>
                  <a:pt x="24447" y="9380"/>
                </a:cubicBezTo>
                <a:cubicBezTo>
                  <a:pt x="24407" y="9335"/>
                  <a:pt x="24402" y="9272"/>
                  <a:pt x="24385" y="9221"/>
                </a:cubicBezTo>
                <a:cubicBezTo>
                  <a:pt x="24362" y="9119"/>
                  <a:pt x="24322" y="9023"/>
                  <a:pt x="24328" y="8921"/>
                </a:cubicBezTo>
                <a:close/>
                <a:moveTo>
                  <a:pt x="24464" y="9386"/>
                </a:moveTo>
                <a:cubicBezTo>
                  <a:pt x="24487" y="9426"/>
                  <a:pt x="24475" y="9437"/>
                  <a:pt x="24436" y="9437"/>
                </a:cubicBezTo>
                <a:cubicBezTo>
                  <a:pt x="24419" y="9397"/>
                  <a:pt x="24430" y="9386"/>
                  <a:pt x="24464" y="9386"/>
                </a:cubicBezTo>
                <a:close/>
                <a:moveTo>
                  <a:pt x="24317" y="9176"/>
                </a:moveTo>
                <a:cubicBezTo>
                  <a:pt x="24351" y="9306"/>
                  <a:pt x="24356" y="9437"/>
                  <a:pt x="24407" y="9562"/>
                </a:cubicBezTo>
                <a:cubicBezTo>
                  <a:pt x="24424" y="9590"/>
                  <a:pt x="24413" y="9619"/>
                  <a:pt x="24402" y="9647"/>
                </a:cubicBezTo>
                <a:cubicBezTo>
                  <a:pt x="24387" y="9617"/>
                  <a:pt x="24402" y="9527"/>
                  <a:pt x="24354" y="9527"/>
                </a:cubicBezTo>
                <a:cubicBezTo>
                  <a:pt x="24347" y="9527"/>
                  <a:pt x="24338" y="9529"/>
                  <a:pt x="24328" y="9533"/>
                </a:cubicBezTo>
                <a:cubicBezTo>
                  <a:pt x="24339" y="9528"/>
                  <a:pt x="24356" y="9516"/>
                  <a:pt x="24368" y="9505"/>
                </a:cubicBezTo>
                <a:cubicBezTo>
                  <a:pt x="24328" y="9397"/>
                  <a:pt x="24305" y="9289"/>
                  <a:pt x="24317" y="9176"/>
                </a:cubicBezTo>
                <a:close/>
                <a:moveTo>
                  <a:pt x="594" y="9715"/>
                </a:moveTo>
                <a:cubicBezTo>
                  <a:pt x="628" y="9721"/>
                  <a:pt x="611" y="9772"/>
                  <a:pt x="583" y="9777"/>
                </a:cubicBezTo>
                <a:cubicBezTo>
                  <a:pt x="549" y="9777"/>
                  <a:pt x="566" y="9721"/>
                  <a:pt x="594" y="9715"/>
                </a:cubicBezTo>
                <a:close/>
                <a:moveTo>
                  <a:pt x="594" y="9284"/>
                </a:moveTo>
                <a:lnTo>
                  <a:pt x="594" y="9284"/>
                </a:lnTo>
                <a:cubicBezTo>
                  <a:pt x="606" y="9471"/>
                  <a:pt x="543" y="9664"/>
                  <a:pt x="481" y="9840"/>
                </a:cubicBezTo>
                <a:cubicBezTo>
                  <a:pt x="509" y="9653"/>
                  <a:pt x="549" y="9465"/>
                  <a:pt x="594" y="9284"/>
                </a:cubicBezTo>
                <a:close/>
                <a:moveTo>
                  <a:pt x="1349" y="9766"/>
                </a:moveTo>
                <a:cubicBezTo>
                  <a:pt x="1349" y="9823"/>
                  <a:pt x="1372" y="9902"/>
                  <a:pt x="1321" y="9953"/>
                </a:cubicBezTo>
                <a:cubicBezTo>
                  <a:pt x="1326" y="9891"/>
                  <a:pt x="1338" y="9828"/>
                  <a:pt x="1349" y="9766"/>
                </a:cubicBezTo>
                <a:close/>
                <a:moveTo>
                  <a:pt x="24697" y="9965"/>
                </a:moveTo>
                <a:cubicBezTo>
                  <a:pt x="24697" y="10027"/>
                  <a:pt x="24748" y="10095"/>
                  <a:pt x="24702" y="10152"/>
                </a:cubicBezTo>
                <a:cubicBezTo>
                  <a:pt x="24685" y="10095"/>
                  <a:pt x="24674" y="10033"/>
                  <a:pt x="24657" y="9976"/>
                </a:cubicBezTo>
                <a:cubicBezTo>
                  <a:pt x="24668" y="9970"/>
                  <a:pt x="24685" y="9965"/>
                  <a:pt x="24697" y="9965"/>
                </a:cubicBezTo>
                <a:close/>
                <a:moveTo>
                  <a:pt x="469" y="9857"/>
                </a:moveTo>
                <a:cubicBezTo>
                  <a:pt x="498" y="9999"/>
                  <a:pt x="447" y="10146"/>
                  <a:pt x="424" y="10288"/>
                </a:cubicBezTo>
                <a:cubicBezTo>
                  <a:pt x="418" y="10141"/>
                  <a:pt x="458" y="9999"/>
                  <a:pt x="469" y="9857"/>
                </a:cubicBezTo>
                <a:close/>
                <a:moveTo>
                  <a:pt x="1276" y="10383"/>
                </a:moveTo>
                <a:cubicBezTo>
                  <a:pt x="1280" y="10383"/>
                  <a:pt x="1283" y="10383"/>
                  <a:pt x="1287" y="10384"/>
                </a:cubicBezTo>
                <a:cubicBezTo>
                  <a:pt x="1312" y="10400"/>
                  <a:pt x="1296" y="10448"/>
                  <a:pt x="1267" y="10448"/>
                </a:cubicBezTo>
                <a:cubicBezTo>
                  <a:pt x="1264" y="10448"/>
                  <a:pt x="1261" y="10448"/>
                  <a:pt x="1258" y="10447"/>
                </a:cubicBezTo>
                <a:cubicBezTo>
                  <a:pt x="1232" y="10431"/>
                  <a:pt x="1244" y="10383"/>
                  <a:pt x="1276" y="10383"/>
                </a:cubicBezTo>
                <a:close/>
                <a:moveTo>
                  <a:pt x="24464" y="9437"/>
                </a:moveTo>
                <a:lnTo>
                  <a:pt x="24464" y="9437"/>
                </a:lnTo>
                <a:cubicBezTo>
                  <a:pt x="24526" y="9579"/>
                  <a:pt x="24532" y="9738"/>
                  <a:pt x="24572" y="9885"/>
                </a:cubicBezTo>
                <a:cubicBezTo>
                  <a:pt x="24578" y="9880"/>
                  <a:pt x="24589" y="9874"/>
                  <a:pt x="24595" y="9868"/>
                </a:cubicBezTo>
                <a:lnTo>
                  <a:pt x="24595" y="9868"/>
                </a:lnTo>
                <a:cubicBezTo>
                  <a:pt x="24589" y="9885"/>
                  <a:pt x="24583" y="9902"/>
                  <a:pt x="24578" y="9914"/>
                </a:cubicBezTo>
                <a:cubicBezTo>
                  <a:pt x="24612" y="10129"/>
                  <a:pt x="24674" y="10339"/>
                  <a:pt x="24680" y="10555"/>
                </a:cubicBezTo>
                <a:cubicBezTo>
                  <a:pt x="24685" y="10555"/>
                  <a:pt x="24702" y="10549"/>
                  <a:pt x="24714" y="10543"/>
                </a:cubicBezTo>
                <a:lnTo>
                  <a:pt x="24714" y="10543"/>
                </a:lnTo>
                <a:cubicBezTo>
                  <a:pt x="24663" y="10617"/>
                  <a:pt x="24714" y="10714"/>
                  <a:pt x="24702" y="10793"/>
                </a:cubicBezTo>
                <a:cubicBezTo>
                  <a:pt x="24663" y="10748"/>
                  <a:pt x="24691" y="10680"/>
                  <a:pt x="24657" y="10634"/>
                </a:cubicBezTo>
                <a:cubicBezTo>
                  <a:pt x="24646" y="10231"/>
                  <a:pt x="24481" y="9828"/>
                  <a:pt x="24464" y="9437"/>
                </a:cubicBezTo>
                <a:close/>
                <a:moveTo>
                  <a:pt x="24589" y="10674"/>
                </a:moveTo>
                <a:cubicBezTo>
                  <a:pt x="24600" y="10742"/>
                  <a:pt x="24617" y="10804"/>
                  <a:pt x="24634" y="10867"/>
                </a:cubicBezTo>
                <a:cubicBezTo>
                  <a:pt x="24651" y="10872"/>
                  <a:pt x="24680" y="10872"/>
                  <a:pt x="24691" y="10878"/>
                </a:cubicBezTo>
                <a:cubicBezTo>
                  <a:pt x="24691" y="10855"/>
                  <a:pt x="24697" y="10821"/>
                  <a:pt x="24697" y="10799"/>
                </a:cubicBezTo>
                <a:cubicBezTo>
                  <a:pt x="24731" y="10895"/>
                  <a:pt x="24748" y="11009"/>
                  <a:pt x="24725" y="11111"/>
                </a:cubicBezTo>
                <a:cubicBezTo>
                  <a:pt x="24714" y="11054"/>
                  <a:pt x="24702" y="10997"/>
                  <a:pt x="24714" y="10935"/>
                </a:cubicBezTo>
                <a:cubicBezTo>
                  <a:pt x="24691" y="10912"/>
                  <a:pt x="24674" y="10878"/>
                  <a:pt x="24634" y="10872"/>
                </a:cubicBezTo>
                <a:lnTo>
                  <a:pt x="24634" y="10872"/>
                </a:lnTo>
                <a:cubicBezTo>
                  <a:pt x="24617" y="10929"/>
                  <a:pt x="24634" y="10986"/>
                  <a:pt x="24646" y="11043"/>
                </a:cubicBezTo>
                <a:cubicBezTo>
                  <a:pt x="24634" y="11043"/>
                  <a:pt x="24617" y="11031"/>
                  <a:pt x="24606" y="11031"/>
                </a:cubicBezTo>
                <a:cubicBezTo>
                  <a:pt x="24612" y="11009"/>
                  <a:pt x="24612" y="10986"/>
                  <a:pt x="24612" y="10958"/>
                </a:cubicBezTo>
                <a:cubicBezTo>
                  <a:pt x="24595" y="10952"/>
                  <a:pt x="24578" y="10946"/>
                  <a:pt x="24560" y="10941"/>
                </a:cubicBezTo>
                <a:lnTo>
                  <a:pt x="24600" y="10935"/>
                </a:lnTo>
                <a:cubicBezTo>
                  <a:pt x="24583" y="10850"/>
                  <a:pt x="24606" y="10759"/>
                  <a:pt x="24572" y="10674"/>
                </a:cubicBezTo>
                <a:close/>
                <a:moveTo>
                  <a:pt x="47" y="11553"/>
                </a:moveTo>
                <a:lnTo>
                  <a:pt x="47" y="11553"/>
                </a:lnTo>
                <a:cubicBezTo>
                  <a:pt x="46" y="11553"/>
                  <a:pt x="45" y="11553"/>
                  <a:pt x="44" y="11553"/>
                </a:cubicBezTo>
                <a:cubicBezTo>
                  <a:pt x="45" y="11554"/>
                  <a:pt x="46" y="11554"/>
                  <a:pt x="47" y="11554"/>
                </a:cubicBezTo>
                <a:lnTo>
                  <a:pt x="47" y="11554"/>
                </a:lnTo>
                <a:cubicBezTo>
                  <a:pt x="47" y="11554"/>
                  <a:pt x="47" y="11553"/>
                  <a:pt x="47" y="11553"/>
                </a:cubicBezTo>
                <a:close/>
                <a:moveTo>
                  <a:pt x="24753" y="11497"/>
                </a:moveTo>
                <a:cubicBezTo>
                  <a:pt x="24787" y="11497"/>
                  <a:pt x="24793" y="11565"/>
                  <a:pt x="24765" y="11582"/>
                </a:cubicBezTo>
                <a:cubicBezTo>
                  <a:pt x="24725" y="11576"/>
                  <a:pt x="24725" y="11514"/>
                  <a:pt x="24753" y="11497"/>
                </a:cubicBezTo>
                <a:close/>
                <a:moveTo>
                  <a:pt x="435" y="10294"/>
                </a:moveTo>
                <a:lnTo>
                  <a:pt x="435" y="10294"/>
                </a:lnTo>
                <a:cubicBezTo>
                  <a:pt x="373" y="10577"/>
                  <a:pt x="384" y="10872"/>
                  <a:pt x="339" y="11162"/>
                </a:cubicBezTo>
                <a:lnTo>
                  <a:pt x="401" y="11202"/>
                </a:lnTo>
                <a:cubicBezTo>
                  <a:pt x="407" y="11173"/>
                  <a:pt x="418" y="11139"/>
                  <a:pt x="430" y="11111"/>
                </a:cubicBezTo>
                <a:lnTo>
                  <a:pt x="435" y="11105"/>
                </a:lnTo>
                <a:cubicBezTo>
                  <a:pt x="441" y="11167"/>
                  <a:pt x="441" y="11224"/>
                  <a:pt x="435" y="11281"/>
                </a:cubicBezTo>
                <a:lnTo>
                  <a:pt x="407" y="11281"/>
                </a:lnTo>
                <a:cubicBezTo>
                  <a:pt x="407" y="11258"/>
                  <a:pt x="407" y="11230"/>
                  <a:pt x="407" y="11202"/>
                </a:cubicBezTo>
                <a:cubicBezTo>
                  <a:pt x="396" y="11202"/>
                  <a:pt x="362" y="11207"/>
                  <a:pt x="350" y="11213"/>
                </a:cubicBezTo>
                <a:cubicBezTo>
                  <a:pt x="328" y="11366"/>
                  <a:pt x="328" y="11519"/>
                  <a:pt x="322" y="11672"/>
                </a:cubicBezTo>
                <a:cubicBezTo>
                  <a:pt x="316" y="11672"/>
                  <a:pt x="299" y="11672"/>
                  <a:pt x="294" y="11667"/>
                </a:cubicBezTo>
                <a:cubicBezTo>
                  <a:pt x="311" y="11253"/>
                  <a:pt x="345" y="10838"/>
                  <a:pt x="396" y="10424"/>
                </a:cubicBezTo>
                <a:cubicBezTo>
                  <a:pt x="396" y="10379"/>
                  <a:pt x="390" y="10322"/>
                  <a:pt x="435" y="10294"/>
                </a:cubicBezTo>
                <a:close/>
                <a:moveTo>
                  <a:pt x="24685" y="11706"/>
                </a:moveTo>
                <a:cubicBezTo>
                  <a:pt x="24685" y="11769"/>
                  <a:pt x="24731" y="11854"/>
                  <a:pt x="24663" y="11899"/>
                </a:cubicBezTo>
                <a:cubicBezTo>
                  <a:pt x="24663" y="11837"/>
                  <a:pt x="24651" y="11763"/>
                  <a:pt x="24685" y="11706"/>
                </a:cubicBezTo>
                <a:close/>
                <a:moveTo>
                  <a:pt x="24776" y="11797"/>
                </a:moveTo>
                <a:lnTo>
                  <a:pt x="24776" y="11797"/>
                </a:lnTo>
                <a:cubicBezTo>
                  <a:pt x="24782" y="11945"/>
                  <a:pt x="24833" y="12121"/>
                  <a:pt x="24759" y="12251"/>
                </a:cubicBezTo>
                <a:cubicBezTo>
                  <a:pt x="24776" y="12104"/>
                  <a:pt x="24770" y="11950"/>
                  <a:pt x="24753" y="11803"/>
                </a:cubicBezTo>
                <a:lnTo>
                  <a:pt x="24776" y="11797"/>
                </a:lnTo>
                <a:close/>
                <a:moveTo>
                  <a:pt x="322" y="11706"/>
                </a:moveTo>
                <a:cubicBezTo>
                  <a:pt x="328" y="11769"/>
                  <a:pt x="322" y="11831"/>
                  <a:pt x="316" y="11899"/>
                </a:cubicBezTo>
                <a:lnTo>
                  <a:pt x="316" y="11899"/>
                </a:lnTo>
                <a:cubicBezTo>
                  <a:pt x="318" y="11895"/>
                  <a:pt x="320" y="11891"/>
                  <a:pt x="322" y="11888"/>
                </a:cubicBezTo>
                <a:lnTo>
                  <a:pt x="322" y="11888"/>
                </a:lnTo>
                <a:cubicBezTo>
                  <a:pt x="305" y="12041"/>
                  <a:pt x="311" y="12189"/>
                  <a:pt x="328" y="12342"/>
                </a:cubicBezTo>
                <a:lnTo>
                  <a:pt x="305" y="12342"/>
                </a:lnTo>
                <a:cubicBezTo>
                  <a:pt x="299" y="12204"/>
                  <a:pt x="251" y="12029"/>
                  <a:pt x="316" y="11899"/>
                </a:cubicBezTo>
                <a:lnTo>
                  <a:pt x="316" y="11899"/>
                </a:lnTo>
                <a:cubicBezTo>
                  <a:pt x="316" y="11899"/>
                  <a:pt x="316" y="11899"/>
                  <a:pt x="316" y="11899"/>
                </a:cubicBezTo>
                <a:cubicBezTo>
                  <a:pt x="316" y="11899"/>
                  <a:pt x="316" y="11899"/>
                  <a:pt x="316" y="11899"/>
                </a:cubicBezTo>
                <a:lnTo>
                  <a:pt x="316" y="11899"/>
                </a:lnTo>
                <a:cubicBezTo>
                  <a:pt x="316" y="11899"/>
                  <a:pt x="316" y="11899"/>
                  <a:pt x="316" y="11899"/>
                </a:cubicBezTo>
                <a:lnTo>
                  <a:pt x="316" y="11899"/>
                </a:lnTo>
                <a:cubicBezTo>
                  <a:pt x="271" y="11842"/>
                  <a:pt x="288" y="11763"/>
                  <a:pt x="322" y="11706"/>
                </a:cubicBezTo>
                <a:close/>
                <a:moveTo>
                  <a:pt x="418" y="12240"/>
                </a:moveTo>
                <a:cubicBezTo>
                  <a:pt x="418" y="12302"/>
                  <a:pt x="430" y="12376"/>
                  <a:pt x="401" y="12433"/>
                </a:cubicBezTo>
                <a:cubicBezTo>
                  <a:pt x="401" y="12370"/>
                  <a:pt x="350" y="12285"/>
                  <a:pt x="418" y="12240"/>
                </a:cubicBezTo>
                <a:close/>
                <a:moveTo>
                  <a:pt x="24765" y="12245"/>
                </a:moveTo>
                <a:lnTo>
                  <a:pt x="24765" y="12245"/>
                </a:lnTo>
                <a:cubicBezTo>
                  <a:pt x="24810" y="12297"/>
                  <a:pt x="24799" y="12376"/>
                  <a:pt x="24759" y="12433"/>
                </a:cubicBezTo>
                <a:cubicBezTo>
                  <a:pt x="24753" y="12370"/>
                  <a:pt x="24759" y="12308"/>
                  <a:pt x="24765" y="12245"/>
                </a:cubicBezTo>
                <a:close/>
                <a:moveTo>
                  <a:pt x="316" y="12563"/>
                </a:moveTo>
                <a:cubicBezTo>
                  <a:pt x="356" y="12563"/>
                  <a:pt x="356" y="12626"/>
                  <a:pt x="333" y="12648"/>
                </a:cubicBezTo>
                <a:cubicBezTo>
                  <a:pt x="294" y="12643"/>
                  <a:pt x="288" y="12580"/>
                  <a:pt x="316" y="12563"/>
                </a:cubicBezTo>
                <a:close/>
                <a:moveTo>
                  <a:pt x="356" y="13028"/>
                </a:moveTo>
                <a:lnTo>
                  <a:pt x="356" y="13028"/>
                </a:lnTo>
                <a:cubicBezTo>
                  <a:pt x="373" y="13085"/>
                  <a:pt x="379" y="13148"/>
                  <a:pt x="367" y="13204"/>
                </a:cubicBezTo>
                <a:cubicBezTo>
                  <a:pt x="390" y="13227"/>
                  <a:pt x="407" y="13267"/>
                  <a:pt x="447" y="13272"/>
                </a:cubicBezTo>
                <a:cubicBezTo>
                  <a:pt x="469" y="13210"/>
                  <a:pt x="447" y="13153"/>
                  <a:pt x="435" y="13097"/>
                </a:cubicBezTo>
                <a:lnTo>
                  <a:pt x="435" y="13097"/>
                </a:lnTo>
                <a:cubicBezTo>
                  <a:pt x="447" y="13102"/>
                  <a:pt x="464" y="13108"/>
                  <a:pt x="475" y="13114"/>
                </a:cubicBezTo>
                <a:cubicBezTo>
                  <a:pt x="475" y="13136"/>
                  <a:pt x="469" y="13159"/>
                  <a:pt x="469" y="13182"/>
                </a:cubicBezTo>
                <a:cubicBezTo>
                  <a:pt x="487" y="13187"/>
                  <a:pt x="504" y="13193"/>
                  <a:pt x="521" y="13199"/>
                </a:cubicBezTo>
                <a:lnTo>
                  <a:pt x="487" y="13204"/>
                </a:lnTo>
                <a:cubicBezTo>
                  <a:pt x="498" y="13295"/>
                  <a:pt x="481" y="13380"/>
                  <a:pt x="515" y="13465"/>
                </a:cubicBezTo>
                <a:lnTo>
                  <a:pt x="498" y="13465"/>
                </a:lnTo>
                <a:cubicBezTo>
                  <a:pt x="481" y="13397"/>
                  <a:pt x="464" y="13335"/>
                  <a:pt x="447" y="13272"/>
                </a:cubicBezTo>
                <a:cubicBezTo>
                  <a:pt x="435" y="13272"/>
                  <a:pt x="407" y="13267"/>
                  <a:pt x="390" y="13267"/>
                </a:cubicBezTo>
                <a:cubicBezTo>
                  <a:pt x="390" y="13284"/>
                  <a:pt x="390" y="13324"/>
                  <a:pt x="390" y="13341"/>
                </a:cubicBezTo>
                <a:cubicBezTo>
                  <a:pt x="356" y="13244"/>
                  <a:pt x="333" y="13131"/>
                  <a:pt x="356" y="13028"/>
                </a:cubicBezTo>
                <a:close/>
                <a:moveTo>
                  <a:pt x="1298" y="13471"/>
                </a:moveTo>
                <a:lnTo>
                  <a:pt x="1298" y="13471"/>
                </a:lnTo>
                <a:cubicBezTo>
                  <a:pt x="1326" y="13494"/>
                  <a:pt x="1326" y="13511"/>
                  <a:pt x="1292" y="13522"/>
                </a:cubicBezTo>
                <a:cubicBezTo>
                  <a:pt x="1264" y="13499"/>
                  <a:pt x="1269" y="13482"/>
                  <a:pt x="1298" y="13471"/>
                </a:cubicBezTo>
                <a:close/>
                <a:moveTo>
                  <a:pt x="12282" y="0"/>
                </a:moveTo>
                <a:cubicBezTo>
                  <a:pt x="12261" y="0"/>
                  <a:pt x="12243" y="25"/>
                  <a:pt x="12226" y="30"/>
                </a:cubicBezTo>
                <a:cubicBezTo>
                  <a:pt x="12214" y="29"/>
                  <a:pt x="12204" y="29"/>
                  <a:pt x="12193" y="29"/>
                </a:cubicBezTo>
                <a:cubicBezTo>
                  <a:pt x="12113" y="29"/>
                  <a:pt x="12054" y="49"/>
                  <a:pt x="11999" y="109"/>
                </a:cubicBezTo>
                <a:cubicBezTo>
                  <a:pt x="11993" y="92"/>
                  <a:pt x="11993" y="64"/>
                  <a:pt x="11987" y="47"/>
                </a:cubicBezTo>
                <a:cubicBezTo>
                  <a:pt x="11982" y="64"/>
                  <a:pt x="11970" y="92"/>
                  <a:pt x="11965" y="109"/>
                </a:cubicBezTo>
                <a:cubicBezTo>
                  <a:pt x="11948" y="93"/>
                  <a:pt x="11925" y="61"/>
                  <a:pt x="11898" y="61"/>
                </a:cubicBezTo>
                <a:cubicBezTo>
                  <a:pt x="11889" y="61"/>
                  <a:pt x="11879" y="65"/>
                  <a:pt x="11868" y="75"/>
                </a:cubicBezTo>
                <a:cubicBezTo>
                  <a:pt x="11811" y="75"/>
                  <a:pt x="11755" y="70"/>
                  <a:pt x="11698" y="70"/>
                </a:cubicBezTo>
                <a:cubicBezTo>
                  <a:pt x="11760" y="104"/>
                  <a:pt x="11823" y="115"/>
                  <a:pt x="11885" y="126"/>
                </a:cubicBezTo>
                <a:cubicBezTo>
                  <a:pt x="11891" y="109"/>
                  <a:pt x="11897" y="81"/>
                  <a:pt x="11897" y="70"/>
                </a:cubicBezTo>
                <a:cubicBezTo>
                  <a:pt x="11915" y="102"/>
                  <a:pt x="11938" y="121"/>
                  <a:pt x="11967" y="121"/>
                </a:cubicBezTo>
                <a:cubicBezTo>
                  <a:pt x="11983" y="121"/>
                  <a:pt x="12001" y="116"/>
                  <a:pt x="12021" y="104"/>
                </a:cubicBezTo>
                <a:lnTo>
                  <a:pt x="12021" y="104"/>
                </a:lnTo>
                <a:lnTo>
                  <a:pt x="12010" y="149"/>
                </a:lnTo>
                <a:cubicBezTo>
                  <a:pt x="12038" y="104"/>
                  <a:pt x="12072" y="70"/>
                  <a:pt x="12118" y="41"/>
                </a:cubicBezTo>
                <a:cubicBezTo>
                  <a:pt x="12186" y="70"/>
                  <a:pt x="12203" y="132"/>
                  <a:pt x="12209" y="194"/>
                </a:cubicBezTo>
                <a:cubicBezTo>
                  <a:pt x="12271" y="206"/>
                  <a:pt x="12333" y="217"/>
                  <a:pt x="12396" y="223"/>
                </a:cubicBezTo>
                <a:cubicBezTo>
                  <a:pt x="12072" y="240"/>
                  <a:pt x="11755" y="257"/>
                  <a:pt x="11431" y="257"/>
                </a:cubicBezTo>
                <a:cubicBezTo>
                  <a:pt x="11443" y="245"/>
                  <a:pt x="11460" y="223"/>
                  <a:pt x="11471" y="211"/>
                </a:cubicBezTo>
                <a:cubicBezTo>
                  <a:pt x="11465" y="211"/>
                  <a:pt x="11454" y="211"/>
                  <a:pt x="11443" y="206"/>
                </a:cubicBezTo>
                <a:cubicBezTo>
                  <a:pt x="11435" y="246"/>
                  <a:pt x="11415" y="271"/>
                  <a:pt x="11383" y="271"/>
                </a:cubicBezTo>
                <a:cubicBezTo>
                  <a:pt x="11369" y="271"/>
                  <a:pt x="11353" y="267"/>
                  <a:pt x="11335" y="257"/>
                </a:cubicBezTo>
                <a:cubicBezTo>
                  <a:pt x="11352" y="245"/>
                  <a:pt x="11386" y="223"/>
                  <a:pt x="11403" y="211"/>
                </a:cubicBezTo>
                <a:lnTo>
                  <a:pt x="11403" y="211"/>
                </a:lnTo>
                <a:cubicBezTo>
                  <a:pt x="11380" y="217"/>
                  <a:pt x="11363" y="217"/>
                  <a:pt x="11341" y="217"/>
                </a:cubicBezTo>
                <a:cubicBezTo>
                  <a:pt x="11335" y="240"/>
                  <a:pt x="11329" y="257"/>
                  <a:pt x="11323" y="274"/>
                </a:cubicBezTo>
                <a:cubicBezTo>
                  <a:pt x="11227" y="279"/>
                  <a:pt x="11125" y="279"/>
                  <a:pt x="11028" y="285"/>
                </a:cubicBezTo>
                <a:cubicBezTo>
                  <a:pt x="11025" y="285"/>
                  <a:pt x="11021" y="285"/>
                  <a:pt x="11017" y="285"/>
                </a:cubicBezTo>
                <a:cubicBezTo>
                  <a:pt x="10940" y="285"/>
                  <a:pt x="10851" y="317"/>
                  <a:pt x="10773" y="317"/>
                </a:cubicBezTo>
                <a:cubicBezTo>
                  <a:pt x="10731" y="317"/>
                  <a:pt x="10692" y="308"/>
                  <a:pt x="10660" y="279"/>
                </a:cubicBezTo>
                <a:cubicBezTo>
                  <a:pt x="10603" y="274"/>
                  <a:pt x="10546" y="274"/>
                  <a:pt x="10489" y="262"/>
                </a:cubicBezTo>
                <a:cubicBezTo>
                  <a:pt x="10484" y="268"/>
                  <a:pt x="10461" y="285"/>
                  <a:pt x="10455" y="291"/>
                </a:cubicBezTo>
                <a:cubicBezTo>
                  <a:pt x="10441" y="286"/>
                  <a:pt x="10427" y="283"/>
                  <a:pt x="10415" y="283"/>
                </a:cubicBezTo>
                <a:cubicBezTo>
                  <a:pt x="10384" y="283"/>
                  <a:pt x="10361" y="300"/>
                  <a:pt x="10353" y="336"/>
                </a:cubicBezTo>
                <a:cubicBezTo>
                  <a:pt x="10387" y="336"/>
                  <a:pt x="10421" y="331"/>
                  <a:pt x="10455" y="331"/>
                </a:cubicBezTo>
                <a:cubicBezTo>
                  <a:pt x="10410" y="348"/>
                  <a:pt x="10359" y="359"/>
                  <a:pt x="10308" y="365"/>
                </a:cubicBezTo>
                <a:cubicBezTo>
                  <a:pt x="10314" y="353"/>
                  <a:pt x="10319" y="319"/>
                  <a:pt x="10319" y="302"/>
                </a:cubicBezTo>
                <a:lnTo>
                  <a:pt x="10319" y="302"/>
                </a:lnTo>
                <a:cubicBezTo>
                  <a:pt x="10297" y="313"/>
                  <a:pt x="10268" y="325"/>
                  <a:pt x="10245" y="336"/>
                </a:cubicBezTo>
                <a:cubicBezTo>
                  <a:pt x="10245" y="308"/>
                  <a:pt x="10245" y="279"/>
                  <a:pt x="10251" y="251"/>
                </a:cubicBezTo>
                <a:cubicBezTo>
                  <a:pt x="10280" y="245"/>
                  <a:pt x="10314" y="240"/>
                  <a:pt x="10342" y="234"/>
                </a:cubicBezTo>
                <a:cubicBezTo>
                  <a:pt x="10348" y="234"/>
                  <a:pt x="10359" y="240"/>
                  <a:pt x="10365" y="245"/>
                </a:cubicBezTo>
                <a:cubicBezTo>
                  <a:pt x="10444" y="240"/>
                  <a:pt x="10518" y="211"/>
                  <a:pt x="10586" y="183"/>
                </a:cubicBezTo>
                <a:cubicBezTo>
                  <a:pt x="10603" y="189"/>
                  <a:pt x="10637" y="206"/>
                  <a:pt x="10654" y="217"/>
                </a:cubicBezTo>
                <a:cubicBezTo>
                  <a:pt x="10654" y="200"/>
                  <a:pt x="10660" y="172"/>
                  <a:pt x="10665" y="155"/>
                </a:cubicBezTo>
                <a:cubicBezTo>
                  <a:pt x="10631" y="144"/>
                  <a:pt x="10598" y="141"/>
                  <a:pt x="10564" y="141"/>
                </a:cubicBezTo>
                <a:cubicBezTo>
                  <a:pt x="10467" y="141"/>
                  <a:pt x="10370" y="172"/>
                  <a:pt x="10274" y="172"/>
                </a:cubicBezTo>
                <a:lnTo>
                  <a:pt x="10280" y="138"/>
                </a:lnTo>
                <a:lnTo>
                  <a:pt x="10280" y="138"/>
                </a:lnTo>
                <a:cubicBezTo>
                  <a:pt x="10274" y="149"/>
                  <a:pt x="10262" y="172"/>
                  <a:pt x="10262" y="183"/>
                </a:cubicBezTo>
                <a:cubicBezTo>
                  <a:pt x="10194" y="183"/>
                  <a:pt x="10126" y="189"/>
                  <a:pt x="10064" y="223"/>
                </a:cubicBezTo>
                <a:cubicBezTo>
                  <a:pt x="10050" y="220"/>
                  <a:pt x="10035" y="218"/>
                  <a:pt x="10022" y="218"/>
                </a:cubicBezTo>
                <a:cubicBezTo>
                  <a:pt x="9986" y="218"/>
                  <a:pt x="9955" y="230"/>
                  <a:pt x="9939" y="262"/>
                </a:cubicBezTo>
                <a:cubicBezTo>
                  <a:pt x="9933" y="251"/>
                  <a:pt x="9922" y="228"/>
                  <a:pt x="9916" y="217"/>
                </a:cubicBezTo>
                <a:cubicBezTo>
                  <a:pt x="9916" y="234"/>
                  <a:pt x="9916" y="268"/>
                  <a:pt x="9911" y="285"/>
                </a:cubicBezTo>
                <a:cubicBezTo>
                  <a:pt x="9894" y="274"/>
                  <a:pt x="9854" y="262"/>
                  <a:pt x="9837" y="251"/>
                </a:cubicBezTo>
                <a:cubicBezTo>
                  <a:pt x="9831" y="262"/>
                  <a:pt x="9831" y="274"/>
                  <a:pt x="9826" y="279"/>
                </a:cubicBezTo>
                <a:cubicBezTo>
                  <a:pt x="9861" y="285"/>
                  <a:pt x="9900" y="292"/>
                  <a:pt x="9937" y="292"/>
                </a:cubicBezTo>
                <a:cubicBezTo>
                  <a:pt x="9982" y="292"/>
                  <a:pt x="10024" y="281"/>
                  <a:pt x="10053" y="240"/>
                </a:cubicBezTo>
                <a:cubicBezTo>
                  <a:pt x="10070" y="251"/>
                  <a:pt x="10098" y="262"/>
                  <a:pt x="10115" y="274"/>
                </a:cubicBezTo>
                <a:cubicBezTo>
                  <a:pt x="10160" y="262"/>
                  <a:pt x="10200" y="257"/>
                  <a:pt x="10240" y="245"/>
                </a:cubicBezTo>
                <a:lnTo>
                  <a:pt x="10240" y="245"/>
                </a:lnTo>
                <a:cubicBezTo>
                  <a:pt x="10234" y="268"/>
                  <a:pt x="10223" y="319"/>
                  <a:pt x="10217" y="342"/>
                </a:cubicBezTo>
                <a:cubicBezTo>
                  <a:pt x="10200" y="336"/>
                  <a:pt x="10172" y="325"/>
                  <a:pt x="10155" y="319"/>
                </a:cubicBezTo>
                <a:cubicBezTo>
                  <a:pt x="10155" y="342"/>
                  <a:pt x="10155" y="359"/>
                  <a:pt x="10155" y="382"/>
                </a:cubicBezTo>
                <a:cubicBezTo>
                  <a:pt x="10143" y="387"/>
                  <a:pt x="10126" y="399"/>
                  <a:pt x="10115" y="399"/>
                </a:cubicBezTo>
                <a:lnTo>
                  <a:pt x="10115" y="325"/>
                </a:lnTo>
                <a:cubicBezTo>
                  <a:pt x="10098" y="342"/>
                  <a:pt x="10081" y="376"/>
                  <a:pt x="10064" y="393"/>
                </a:cubicBezTo>
                <a:cubicBezTo>
                  <a:pt x="10047" y="399"/>
                  <a:pt x="10024" y="404"/>
                  <a:pt x="10001" y="410"/>
                </a:cubicBezTo>
                <a:cubicBezTo>
                  <a:pt x="10024" y="393"/>
                  <a:pt x="10053" y="387"/>
                  <a:pt x="10064" y="359"/>
                </a:cubicBezTo>
                <a:cubicBezTo>
                  <a:pt x="10053" y="351"/>
                  <a:pt x="10044" y="348"/>
                  <a:pt x="10035" y="348"/>
                </a:cubicBezTo>
                <a:cubicBezTo>
                  <a:pt x="9993" y="348"/>
                  <a:pt x="9969" y="424"/>
                  <a:pt x="9922" y="438"/>
                </a:cubicBezTo>
                <a:cubicBezTo>
                  <a:pt x="9894" y="433"/>
                  <a:pt x="9837" y="433"/>
                  <a:pt x="9803" y="427"/>
                </a:cubicBezTo>
                <a:cubicBezTo>
                  <a:pt x="9820" y="416"/>
                  <a:pt x="9843" y="382"/>
                  <a:pt x="9860" y="370"/>
                </a:cubicBezTo>
                <a:lnTo>
                  <a:pt x="9860" y="370"/>
                </a:lnTo>
                <a:cubicBezTo>
                  <a:pt x="9820" y="393"/>
                  <a:pt x="9775" y="410"/>
                  <a:pt x="9729" y="410"/>
                </a:cubicBezTo>
                <a:cubicBezTo>
                  <a:pt x="9746" y="416"/>
                  <a:pt x="9786" y="427"/>
                  <a:pt x="9809" y="433"/>
                </a:cubicBezTo>
                <a:cubicBezTo>
                  <a:pt x="9788" y="453"/>
                  <a:pt x="9768" y="462"/>
                  <a:pt x="9750" y="462"/>
                </a:cubicBezTo>
                <a:cubicBezTo>
                  <a:pt x="9723" y="462"/>
                  <a:pt x="9698" y="443"/>
                  <a:pt x="9678" y="416"/>
                </a:cubicBezTo>
                <a:cubicBezTo>
                  <a:pt x="9672" y="427"/>
                  <a:pt x="9655" y="455"/>
                  <a:pt x="9650" y="472"/>
                </a:cubicBezTo>
                <a:cubicBezTo>
                  <a:pt x="9570" y="506"/>
                  <a:pt x="9479" y="523"/>
                  <a:pt x="9394" y="546"/>
                </a:cubicBezTo>
                <a:cubicBezTo>
                  <a:pt x="9411" y="518"/>
                  <a:pt x="9434" y="489"/>
                  <a:pt x="9451" y="461"/>
                </a:cubicBezTo>
                <a:lnTo>
                  <a:pt x="9451" y="461"/>
                </a:lnTo>
                <a:cubicBezTo>
                  <a:pt x="9406" y="478"/>
                  <a:pt x="9383" y="518"/>
                  <a:pt x="9372" y="557"/>
                </a:cubicBezTo>
                <a:cubicBezTo>
                  <a:pt x="9349" y="540"/>
                  <a:pt x="9332" y="523"/>
                  <a:pt x="9309" y="501"/>
                </a:cubicBezTo>
                <a:lnTo>
                  <a:pt x="9309" y="501"/>
                </a:lnTo>
                <a:cubicBezTo>
                  <a:pt x="9315" y="523"/>
                  <a:pt x="9326" y="552"/>
                  <a:pt x="9332" y="574"/>
                </a:cubicBezTo>
                <a:cubicBezTo>
                  <a:pt x="9326" y="574"/>
                  <a:pt x="9321" y="574"/>
                  <a:pt x="9316" y="574"/>
                </a:cubicBezTo>
                <a:cubicBezTo>
                  <a:pt x="9260" y="574"/>
                  <a:pt x="9208" y="599"/>
                  <a:pt x="9162" y="620"/>
                </a:cubicBezTo>
                <a:cubicBezTo>
                  <a:pt x="9162" y="609"/>
                  <a:pt x="9167" y="580"/>
                  <a:pt x="9167" y="569"/>
                </a:cubicBezTo>
                <a:cubicBezTo>
                  <a:pt x="9156" y="569"/>
                  <a:pt x="9122" y="574"/>
                  <a:pt x="9111" y="574"/>
                </a:cubicBezTo>
                <a:cubicBezTo>
                  <a:pt x="9179" y="631"/>
                  <a:pt x="9088" y="654"/>
                  <a:pt x="9043" y="671"/>
                </a:cubicBezTo>
                <a:lnTo>
                  <a:pt x="9037" y="671"/>
                </a:lnTo>
                <a:lnTo>
                  <a:pt x="9026" y="654"/>
                </a:lnTo>
                <a:cubicBezTo>
                  <a:pt x="9026" y="660"/>
                  <a:pt x="9026" y="671"/>
                  <a:pt x="9026" y="677"/>
                </a:cubicBezTo>
                <a:cubicBezTo>
                  <a:pt x="8963" y="694"/>
                  <a:pt x="8901" y="722"/>
                  <a:pt x="8844" y="745"/>
                </a:cubicBezTo>
                <a:cubicBezTo>
                  <a:pt x="8810" y="756"/>
                  <a:pt x="8776" y="773"/>
                  <a:pt x="8748" y="790"/>
                </a:cubicBezTo>
                <a:cubicBezTo>
                  <a:pt x="8742" y="796"/>
                  <a:pt x="8736" y="796"/>
                  <a:pt x="8731" y="801"/>
                </a:cubicBezTo>
                <a:cubicBezTo>
                  <a:pt x="8725" y="803"/>
                  <a:pt x="8719" y="803"/>
                  <a:pt x="8713" y="803"/>
                </a:cubicBezTo>
                <a:cubicBezTo>
                  <a:pt x="8689" y="803"/>
                  <a:pt x="8662" y="796"/>
                  <a:pt x="8640" y="796"/>
                </a:cubicBezTo>
                <a:cubicBezTo>
                  <a:pt x="8628" y="813"/>
                  <a:pt x="8623" y="835"/>
                  <a:pt x="8606" y="853"/>
                </a:cubicBezTo>
                <a:cubicBezTo>
                  <a:pt x="8600" y="841"/>
                  <a:pt x="8589" y="824"/>
                  <a:pt x="8577" y="813"/>
                </a:cubicBezTo>
                <a:cubicBezTo>
                  <a:pt x="8560" y="824"/>
                  <a:pt x="8538" y="835"/>
                  <a:pt x="8515" y="841"/>
                </a:cubicBezTo>
                <a:cubicBezTo>
                  <a:pt x="8515" y="841"/>
                  <a:pt x="8515" y="835"/>
                  <a:pt x="8509" y="835"/>
                </a:cubicBezTo>
                <a:cubicBezTo>
                  <a:pt x="8507" y="835"/>
                  <a:pt x="8505" y="834"/>
                  <a:pt x="8502" y="834"/>
                </a:cubicBezTo>
                <a:cubicBezTo>
                  <a:pt x="8486" y="834"/>
                  <a:pt x="8469" y="849"/>
                  <a:pt x="8464" y="864"/>
                </a:cubicBezTo>
                <a:cubicBezTo>
                  <a:pt x="8243" y="949"/>
                  <a:pt x="8010" y="983"/>
                  <a:pt x="7794" y="1068"/>
                </a:cubicBezTo>
                <a:cubicBezTo>
                  <a:pt x="7766" y="1114"/>
                  <a:pt x="7704" y="1102"/>
                  <a:pt x="7653" y="1114"/>
                </a:cubicBezTo>
                <a:cubicBezTo>
                  <a:pt x="7596" y="1142"/>
                  <a:pt x="7539" y="1176"/>
                  <a:pt x="7471" y="1193"/>
                </a:cubicBezTo>
                <a:cubicBezTo>
                  <a:pt x="7465" y="1204"/>
                  <a:pt x="7454" y="1221"/>
                  <a:pt x="7448" y="1227"/>
                </a:cubicBezTo>
                <a:cubicBezTo>
                  <a:pt x="7414" y="1227"/>
                  <a:pt x="7380" y="1233"/>
                  <a:pt x="7346" y="1233"/>
                </a:cubicBezTo>
                <a:cubicBezTo>
                  <a:pt x="7323" y="1250"/>
                  <a:pt x="7301" y="1267"/>
                  <a:pt x="7272" y="1278"/>
                </a:cubicBezTo>
                <a:cubicBezTo>
                  <a:pt x="7267" y="1278"/>
                  <a:pt x="7244" y="1272"/>
                  <a:pt x="7233" y="1267"/>
                </a:cubicBezTo>
                <a:lnTo>
                  <a:pt x="7233" y="1267"/>
                </a:lnTo>
                <a:lnTo>
                  <a:pt x="7244" y="1295"/>
                </a:lnTo>
                <a:cubicBezTo>
                  <a:pt x="7199" y="1306"/>
                  <a:pt x="7153" y="1323"/>
                  <a:pt x="7108" y="1340"/>
                </a:cubicBezTo>
                <a:cubicBezTo>
                  <a:pt x="7108" y="1340"/>
                  <a:pt x="7096" y="1329"/>
                  <a:pt x="7091" y="1323"/>
                </a:cubicBezTo>
                <a:cubicBezTo>
                  <a:pt x="7085" y="1329"/>
                  <a:pt x="7074" y="1352"/>
                  <a:pt x="7068" y="1363"/>
                </a:cubicBezTo>
                <a:cubicBezTo>
                  <a:pt x="6972" y="1369"/>
                  <a:pt x="6915" y="1454"/>
                  <a:pt x="6818" y="1465"/>
                </a:cubicBezTo>
                <a:cubicBezTo>
                  <a:pt x="6728" y="1573"/>
                  <a:pt x="6569" y="1584"/>
                  <a:pt x="6455" y="1664"/>
                </a:cubicBezTo>
                <a:cubicBezTo>
                  <a:pt x="6455" y="1675"/>
                  <a:pt x="6455" y="1704"/>
                  <a:pt x="6450" y="1715"/>
                </a:cubicBezTo>
                <a:lnTo>
                  <a:pt x="6404" y="1698"/>
                </a:lnTo>
                <a:cubicBezTo>
                  <a:pt x="6262" y="1783"/>
                  <a:pt x="6081" y="1817"/>
                  <a:pt x="5962" y="1931"/>
                </a:cubicBezTo>
                <a:cubicBezTo>
                  <a:pt x="5967" y="1942"/>
                  <a:pt x="5979" y="1959"/>
                  <a:pt x="5984" y="1970"/>
                </a:cubicBezTo>
                <a:cubicBezTo>
                  <a:pt x="6053" y="1931"/>
                  <a:pt x="6121" y="1891"/>
                  <a:pt x="6183" y="1845"/>
                </a:cubicBezTo>
                <a:cubicBezTo>
                  <a:pt x="6194" y="1845"/>
                  <a:pt x="6211" y="1851"/>
                  <a:pt x="6223" y="1851"/>
                </a:cubicBezTo>
                <a:cubicBezTo>
                  <a:pt x="6308" y="1777"/>
                  <a:pt x="6438" y="1743"/>
                  <a:pt x="6546" y="1692"/>
                </a:cubicBezTo>
                <a:lnTo>
                  <a:pt x="6552" y="1647"/>
                </a:lnTo>
                <a:cubicBezTo>
                  <a:pt x="6586" y="1647"/>
                  <a:pt x="6620" y="1647"/>
                  <a:pt x="6654" y="1641"/>
                </a:cubicBezTo>
                <a:cubicBezTo>
                  <a:pt x="6660" y="1624"/>
                  <a:pt x="6677" y="1590"/>
                  <a:pt x="6682" y="1573"/>
                </a:cubicBezTo>
                <a:cubicBezTo>
                  <a:pt x="6688" y="1584"/>
                  <a:pt x="6705" y="1601"/>
                  <a:pt x="6711" y="1613"/>
                </a:cubicBezTo>
                <a:cubicBezTo>
                  <a:pt x="6722" y="1601"/>
                  <a:pt x="6745" y="1579"/>
                  <a:pt x="6756" y="1567"/>
                </a:cubicBezTo>
                <a:cubicBezTo>
                  <a:pt x="6773" y="1579"/>
                  <a:pt x="6796" y="1596"/>
                  <a:pt x="6813" y="1613"/>
                </a:cubicBezTo>
                <a:cubicBezTo>
                  <a:pt x="6807" y="1601"/>
                  <a:pt x="6796" y="1573"/>
                  <a:pt x="6790" y="1562"/>
                </a:cubicBezTo>
                <a:cubicBezTo>
                  <a:pt x="6983" y="1488"/>
                  <a:pt x="7176" y="1420"/>
                  <a:pt x="7363" y="1329"/>
                </a:cubicBezTo>
                <a:cubicBezTo>
                  <a:pt x="7369" y="1369"/>
                  <a:pt x="7369" y="1403"/>
                  <a:pt x="7369" y="1443"/>
                </a:cubicBezTo>
                <a:cubicBezTo>
                  <a:pt x="7363" y="1431"/>
                  <a:pt x="7352" y="1403"/>
                  <a:pt x="7346" y="1392"/>
                </a:cubicBezTo>
                <a:cubicBezTo>
                  <a:pt x="7250" y="1426"/>
                  <a:pt x="7165" y="1471"/>
                  <a:pt x="7074" y="1516"/>
                </a:cubicBezTo>
                <a:cubicBezTo>
                  <a:pt x="7085" y="1522"/>
                  <a:pt x="7102" y="1539"/>
                  <a:pt x="7108" y="1550"/>
                </a:cubicBezTo>
                <a:cubicBezTo>
                  <a:pt x="6994" y="1624"/>
                  <a:pt x="6870" y="1681"/>
                  <a:pt x="6739" y="1732"/>
                </a:cubicBezTo>
                <a:cubicBezTo>
                  <a:pt x="6750" y="1687"/>
                  <a:pt x="6784" y="1664"/>
                  <a:pt x="6818" y="1647"/>
                </a:cubicBezTo>
                <a:lnTo>
                  <a:pt x="6818" y="1641"/>
                </a:lnTo>
                <a:cubicBezTo>
                  <a:pt x="6790" y="1653"/>
                  <a:pt x="6762" y="1658"/>
                  <a:pt x="6733" y="1670"/>
                </a:cubicBezTo>
                <a:cubicBezTo>
                  <a:pt x="6733" y="1698"/>
                  <a:pt x="6733" y="1726"/>
                  <a:pt x="6733" y="1755"/>
                </a:cubicBezTo>
                <a:cubicBezTo>
                  <a:pt x="6731" y="1755"/>
                  <a:pt x="6728" y="1755"/>
                  <a:pt x="6726" y="1755"/>
                </a:cubicBezTo>
                <a:cubicBezTo>
                  <a:pt x="6694" y="1755"/>
                  <a:pt x="6693" y="1719"/>
                  <a:pt x="6677" y="1698"/>
                </a:cubicBezTo>
                <a:cubicBezTo>
                  <a:pt x="6626" y="1732"/>
                  <a:pt x="6569" y="1760"/>
                  <a:pt x="6518" y="1794"/>
                </a:cubicBezTo>
                <a:cubicBezTo>
                  <a:pt x="6552" y="1794"/>
                  <a:pt x="6586" y="1789"/>
                  <a:pt x="6620" y="1789"/>
                </a:cubicBezTo>
                <a:cubicBezTo>
                  <a:pt x="6562" y="1811"/>
                  <a:pt x="6504" y="1879"/>
                  <a:pt x="6440" y="1879"/>
                </a:cubicBezTo>
                <a:cubicBezTo>
                  <a:pt x="6423" y="1879"/>
                  <a:pt x="6405" y="1874"/>
                  <a:pt x="6387" y="1862"/>
                </a:cubicBezTo>
                <a:cubicBezTo>
                  <a:pt x="6348" y="1879"/>
                  <a:pt x="6314" y="1902"/>
                  <a:pt x="6274" y="1925"/>
                </a:cubicBezTo>
                <a:cubicBezTo>
                  <a:pt x="6296" y="1919"/>
                  <a:pt x="6325" y="1914"/>
                  <a:pt x="6348" y="1902"/>
                </a:cubicBezTo>
                <a:lnTo>
                  <a:pt x="6359" y="1919"/>
                </a:lnTo>
                <a:cubicBezTo>
                  <a:pt x="6325" y="1942"/>
                  <a:pt x="6285" y="1959"/>
                  <a:pt x="6251" y="1982"/>
                </a:cubicBezTo>
                <a:cubicBezTo>
                  <a:pt x="6245" y="1970"/>
                  <a:pt x="6234" y="1953"/>
                  <a:pt x="6228" y="1942"/>
                </a:cubicBezTo>
                <a:lnTo>
                  <a:pt x="6228" y="1942"/>
                </a:lnTo>
                <a:cubicBezTo>
                  <a:pt x="6245" y="1987"/>
                  <a:pt x="6211" y="2004"/>
                  <a:pt x="6172" y="2010"/>
                </a:cubicBezTo>
                <a:cubicBezTo>
                  <a:pt x="6166" y="1999"/>
                  <a:pt x="6166" y="1976"/>
                  <a:pt x="6160" y="1959"/>
                </a:cubicBezTo>
                <a:cubicBezTo>
                  <a:pt x="6064" y="2033"/>
                  <a:pt x="5950" y="2089"/>
                  <a:pt x="5837" y="2152"/>
                </a:cubicBezTo>
                <a:cubicBezTo>
                  <a:pt x="5854" y="2146"/>
                  <a:pt x="5888" y="2135"/>
                  <a:pt x="5899" y="2129"/>
                </a:cubicBezTo>
                <a:lnTo>
                  <a:pt x="5928" y="2163"/>
                </a:lnTo>
                <a:cubicBezTo>
                  <a:pt x="5888" y="2180"/>
                  <a:pt x="5854" y="2203"/>
                  <a:pt x="5814" y="2226"/>
                </a:cubicBezTo>
                <a:cubicBezTo>
                  <a:pt x="5809" y="2214"/>
                  <a:pt x="5803" y="2192"/>
                  <a:pt x="5797" y="2180"/>
                </a:cubicBezTo>
                <a:cubicBezTo>
                  <a:pt x="5661" y="2243"/>
                  <a:pt x="5525" y="2322"/>
                  <a:pt x="5406" y="2418"/>
                </a:cubicBezTo>
                <a:cubicBezTo>
                  <a:pt x="5485" y="2390"/>
                  <a:pt x="5548" y="2333"/>
                  <a:pt x="5633" y="2316"/>
                </a:cubicBezTo>
                <a:lnTo>
                  <a:pt x="5633" y="2316"/>
                </a:lnTo>
                <a:cubicBezTo>
                  <a:pt x="5542" y="2396"/>
                  <a:pt x="5428" y="2458"/>
                  <a:pt x="5321" y="2509"/>
                </a:cubicBezTo>
                <a:cubicBezTo>
                  <a:pt x="5309" y="2504"/>
                  <a:pt x="5298" y="2504"/>
                  <a:pt x="5287" y="2504"/>
                </a:cubicBezTo>
                <a:cubicBezTo>
                  <a:pt x="5282" y="2503"/>
                  <a:pt x="5278" y="2503"/>
                  <a:pt x="5274" y="2503"/>
                </a:cubicBezTo>
                <a:cubicBezTo>
                  <a:pt x="5239" y="2503"/>
                  <a:pt x="5204" y="2524"/>
                  <a:pt x="5179" y="2549"/>
                </a:cubicBezTo>
                <a:cubicBezTo>
                  <a:pt x="5191" y="2554"/>
                  <a:pt x="5202" y="2556"/>
                  <a:pt x="5214" y="2556"/>
                </a:cubicBezTo>
                <a:cubicBezTo>
                  <a:pt x="5240" y="2556"/>
                  <a:pt x="5265" y="2546"/>
                  <a:pt x="5292" y="2538"/>
                </a:cubicBezTo>
                <a:lnTo>
                  <a:pt x="5292" y="2538"/>
                </a:lnTo>
                <a:cubicBezTo>
                  <a:pt x="5253" y="2577"/>
                  <a:pt x="5207" y="2606"/>
                  <a:pt x="5156" y="2634"/>
                </a:cubicBezTo>
                <a:cubicBezTo>
                  <a:pt x="5150" y="2617"/>
                  <a:pt x="5145" y="2600"/>
                  <a:pt x="5139" y="2583"/>
                </a:cubicBezTo>
                <a:cubicBezTo>
                  <a:pt x="5105" y="2606"/>
                  <a:pt x="5065" y="2634"/>
                  <a:pt x="5026" y="2657"/>
                </a:cubicBezTo>
                <a:lnTo>
                  <a:pt x="5122" y="2657"/>
                </a:lnTo>
                <a:cubicBezTo>
                  <a:pt x="5065" y="2691"/>
                  <a:pt x="5003" y="2725"/>
                  <a:pt x="4940" y="2759"/>
                </a:cubicBezTo>
                <a:cubicBezTo>
                  <a:pt x="4918" y="2742"/>
                  <a:pt x="4901" y="2725"/>
                  <a:pt x="4878" y="2702"/>
                </a:cubicBezTo>
                <a:cubicBezTo>
                  <a:pt x="4861" y="2827"/>
                  <a:pt x="4685" y="2855"/>
                  <a:pt x="4628" y="2963"/>
                </a:cubicBezTo>
                <a:cubicBezTo>
                  <a:pt x="4640" y="2952"/>
                  <a:pt x="4674" y="2929"/>
                  <a:pt x="4685" y="2923"/>
                </a:cubicBezTo>
                <a:cubicBezTo>
                  <a:pt x="4691" y="2929"/>
                  <a:pt x="4708" y="2940"/>
                  <a:pt x="4713" y="2946"/>
                </a:cubicBezTo>
                <a:cubicBezTo>
                  <a:pt x="4696" y="2957"/>
                  <a:pt x="4662" y="2975"/>
                  <a:pt x="4640" y="2980"/>
                </a:cubicBezTo>
                <a:cubicBezTo>
                  <a:pt x="4634" y="2997"/>
                  <a:pt x="4623" y="3014"/>
                  <a:pt x="4611" y="3031"/>
                </a:cubicBezTo>
                <a:cubicBezTo>
                  <a:pt x="4606" y="3014"/>
                  <a:pt x="4589" y="2980"/>
                  <a:pt x="4583" y="2963"/>
                </a:cubicBezTo>
                <a:cubicBezTo>
                  <a:pt x="4543" y="2992"/>
                  <a:pt x="4498" y="3020"/>
                  <a:pt x="4487" y="3065"/>
                </a:cubicBezTo>
                <a:cubicBezTo>
                  <a:pt x="4441" y="3094"/>
                  <a:pt x="4396" y="3122"/>
                  <a:pt x="4345" y="3145"/>
                </a:cubicBezTo>
                <a:cubicBezTo>
                  <a:pt x="4339" y="3156"/>
                  <a:pt x="4328" y="3179"/>
                  <a:pt x="4322" y="3184"/>
                </a:cubicBezTo>
                <a:cubicBezTo>
                  <a:pt x="4265" y="3213"/>
                  <a:pt x="4214" y="3253"/>
                  <a:pt x="4163" y="3292"/>
                </a:cubicBezTo>
                <a:cubicBezTo>
                  <a:pt x="4169" y="3275"/>
                  <a:pt x="4174" y="3241"/>
                  <a:pt x="4174" y="3224"/>
                </a:cubicBezTo>
                <a:lnTo>
                  <a:pt x="4174" y="3224"/>
                </a:lnTo>
                <a:cubicBezTo>
                  <a:pt x="4157" y="3292"/>
                  <a:pt x="4089" y="3332"/>
                  <a:pt x="4072" y="3400"/>
                </a:cubicBezTo>
                <a:cubicBezTo>
                  <a:pt x="4123" y="3366"/>
                  <a:pt x="4174" y="3332"/>
                  <a:pt x="4226" y="3304"/>
                </a:cubicBezTo>
                <a:lnTo>
                  <a:pt x="4226" y="3304"/>
                </a:lnTo>
                <a:cubicBezTo>
                  <a:pt x="4095" y="3445"/>
                  <a:pt x="3936" y="3570"/>
                  <a:pt x="3772" y="3684"/>
                </a:cubicBezTo>
                <a:cubicBezTo>
                  <a:pt x="3800" y="3661"/>
                  <a:pt x="3823" y="3633"/>
                  <a:pt x="3845" y="3604"/>
                </a:cubicBezTo>
                <a:cubicBezTo>
                  <a:pt x="3839" y="3602"/>
                  <a:pt x="3832" y="3601"/>
                  <a:pt x="3826" y="3601"/>
                </a:cubicBezTo>
                <a:cubicBezTo>
                  <a:pt x="3798" y="3601"/>
                  <a:pt x="3770" y="3618"/>
                  <a:pt x="3738" y="3627"/>
                </a:cubicBezTo>
                <a:cubicBezTo>
                  <a:pt x="3721" y="3661"/>
                  <a:pt x="3704" y="3689"/>
                  <a:pt x="3681" y="3723"/>
                </a:cubicBezTo>
                <a:lnTo>
                  <a:pt x="3641" y="3706"/>
                </a:lnTo>
                <a:lnTo>
                  <a:pt x="3641" y="3706"/>
                </a:lnTo>
                <a:cubicBezTo>
                  <a:pt x="3650" y="3737"/>
                  <a:pt x="3583" y="3827"/>
                  <a:pt x="3542" y="3827"/>
                </a:cubicBezTo>
                <a:cubicBezTo>
                  <a:pt x="3531" y="3827"/>
                  <a:pt x="3521" y="3820"/>
                  <a:pt x="3516" y="3803"/>
                </a:cubicBezTo>
                <a:cubicBezTo>
                  <a:pt x="3618" y="3650"/>
                  <a:pt x="3800" y="3559"/>
                  <a:pt x="3896" y="3400"/>
                </a:cubicBezTo>
                <a:lnTo>
                  <a:pt x="3931" y="3400"/>
                </a:lnTo>
                <a:cubicBezTo>
                  <a:pt x="4010" y="3321"/>
                  <a:pt x="4106" y="3264"/>
                  <a:pt x="4197" y="3196"/>
                </a:cubicBezTo>
                <a:lnTo>
                  <a:pt x="4152" y="3116"/>
                </a:lnTo>
                <a:cubicBezTo>
                  <a:pt x="4101" y="3150"/>
                  <a:pt x="4055" y="3196"/>
                  <a:pt x="4061" y="3264"/>
                </a:cubicBezTo>
                <a:cubicBezTo>
                  <a:pt x="4038" y="3275"/>
                  <a:pt x="4016" y="3287"/>
                  <a:pt x="3993" y="3298"/>
                </a:cubicBezTo>
                <a:cubicBezTo>
                  <a:pt x="3991" y="3298"/>
                  <a:pt x="3988" y="3298"/>
                  <a:pt x="3986" y="3298"/>
                </a:cubicBezTo>
                <a:cubicBezTo>
                  <a:pt x="3929" y="3298"/>
                  <a:pt x="3906" y="3367"/>
                  <a:pt x="3868" y="3394"/>
                </a:cubicBezTo>
                <a:lnTo>
                  <a:pt x="3840" y="3349"/>
                </a:lnTo>
                <a:lnTo>
                  <a:pt x="3840" y="3349"/>
                </a:lnTo>
                <a:cubicBezTo>
                  <a:pt x="3845" y="3360"/>
                  <a:pt x="3851" y="3389"/>
                  <a:pt x="3857" y="3400"/>
                </a:cubicBezTo>
                <a:cubicBezTo>
                  <a:pt x="3823" y="3406"/>
                  <a:pt x="3777" y="3411"/>
                  <a:pt x="3743" y="3411"/>
                </a:cubicBezTo>
                <a:cubicBezTo>
                  <a:pt x="3743" y="3440"/>
                  <a:pt x="3743" y="3462"/>
                  <a:pt x="3738" y="3491"/>
                </a:cubicBezTo>
                <a:cubicBezTo>
                  <a:pt x="3721" y="3485"/>
                  <a:pt x="3692" y="3485"/>
                  <a:pt x="3675" y="3479"/>
                </a:cubicBezTo>
                <a:lnTo>
                  <a:pt x="3675" y="3479"/>
                </a:lnTo>
                <a:cubicBezTo>
                  <a:pt x="3681" y="3485"/>
                  <a:pt x="3698" y="3496"/>
                  <a:pt x="3704" y="3502"/>
                </a:cubicBezTo>
                <a:cubicBezTo>
                  <a:pt x="3672" y="3528"/>
                  <a:pt x="3636" y="3560"/>
                  <a:pt x="3590" y="3560"/>
                </a:cubicBezTo>
                <a:cubicBezTo>
                  <a:pt x="3586" y="3560"/>
                  <a:pt x="3583" y="3559"/>
                  <a:pt x="3579" y="3559"/>
                </a:cubicBezTo>
                <a:lnTo>
                  <a:pt x="3579" y="3559"/>
                </a:lnTo>
                <a:cubicBezTo>
                  <a:pt x="3590" y="3565"/>
                  <a:pt x="3607" y="3576"/>
                  <a:pt x="3613" y="3582"/>
                </a:cubicBezTo>
                <a:cubicBezTo>
                  <a:pt x="3511" y="3661"/>
                  <a:pt x="3426" y="3769"/>
                  <a:pt x="3329" y="3860"/>
                </a:cubicBezTo>
                <a:cubicBezTo>
                  <a:pt x="3323" y="3848"/>
                  <a:pt x="3323" y="3826"/>
                  <a:pt x="3318" y="3814"/>
                </a:cubicBezTo>
                <a:lnTo>
                  <a:pt x="3318" y="3814"/>
                </a:lnTo>
                <a:cubicBezTo>
                  <a:pt x="3329" y="3888"/>
                  <a:pt x="3233" y="3990"/>
                  <a:pt x="3153" y="3990"/>
                </a:cubicBezTo>
                <a:cubicBezTo>
                  <a:pt x="3119" y="3996"/>
                  <a:pt x="3131" y="4041"/>
                  <a:pt x="3125" y="4064"/>
                </a:cubicBezTo>
                <a:cubicBezTo>
                  <a:pt x="3057" y="4121"/>
                  <a:pt x="3023" y="4183"/>
                  <a:pt x="3034" y="4274"/>
                </a:cubicBezTo>
                <a:cubicBezTo>
                  <a:pt x="3017" y="4262"/>
                  <a:pt x="2994" y="4245"/>
                  <a:pt x="2983" y="4240"/>
                </a:cubicBezTo>
                <a:lnTo>
                  <a:pt x="2983" y="4240"/>
                </a:lnTo>
                <a:cubicBezTo>
                  <a:pt x="2989" y="4251"/>
                  <a:pt x="3006" y="4279"/>
                  <a:pt x="3011" y="4297"/>
                </a:cubicBezTo>
                <a:cubicBezTo>
                  <a:pt x="2977" y="4302"/>
                  <a:pt x="2915" y="4285"/>
                  <a:pt x="2921" y="4342"/>
                </a:cubicBezTo>
                <a:cubicBezTo>
                  <a:pt x="2887" y="4382"/>
                  <a:pt x="2841" y="4416"/>
                  <a:pt x="2807" y="4455"/>
                </a:cubicBezTo>
                <a:cubicBezTo>
                  <a:pt x="2870" y="4433"/>
                  <a:pt x="2921" y="4399"/>
                  <a:pt x="2972" y="4359"/>
                </a:cubicBezTo>
                <a:cubicBezTo>
                  <a:pt x="2960" y="4348"/>
                  <a:pt x="2943" y="4325"/>
                  <a:pt x="2938" y="4314"/>
                </a:cubicBezTo>
                <a:lnTo>
                  <a:pt x="2938" y="4314"/>
                </a:lnTo>
                <a:cubicBezTo>
                  <a:pt x="2951" y="4318"/>
                  <a:pt x="2964" y="4320"/>
                  <a:pt x="2975" y="4320"/>
                </a:cubicBezTo>
                <a:cubicBezTo>
                  <a:pt x="3011" y="4320"/>
                  <a:pt x="3035" y="4299"/>
                  <a:pt x="3040" y="4251"/>
                </a:cubicBezTo>
                <a:lnTo>
                  <a:pt x="3074" y="4291"/>
                </a:lnTo>
                <a:cubicBezTo>
                  <a:pt x="3057" y="4240"/>
                  <a:pt x="3051" y="4189"/>
                  <a:pt x="3057" y="4143"/>
                </a:cubicBezTo>
                <a:cubicBezTo>
                  <a:pt x="3076" y="4135"/>
                  <a:pt x="3095" y="4132"/>
                  <a:pt x="3113" y="4132"/>
                </a:cubicBezTo>
                <a:cubicBezTo>
                  <a:pt x="3160" y="4132"/>
                  <a:pt x="3203" y="4155"/>
                  <a:pt x="3244" y="4183"/>
                </a:cubicBezTo>
                <a:cubicBezTo>
                  <a:pt x="3295" y="4149"/>
                  <a:pt x="3340" y="4109"/>
                  <a:pt x="3386" y="4070"/>
                </a:cubicBezTo>
                <a:lnTo>
                  <a:pt x="3386" y="4070"/>
                </a:lnTo>
                <a:cubicBezTo>
                  <a:pt x="3187" y="4308"/>
                  <a:pt x="2983" y="4540"/>
                  <a:pt x="2767" y="4767"/>
                </a:cubicBezTo>
                <a:lnTo>
                  <a:pt x="2762" y="4711"/>
                </a:lnTo>
                <a:cubicBezTo>
                  <a:pt x="2756" y="4716"/>
                  <a:pt x="2745" y="4722"/>
                  <a:pt x="2739" y="4728"/>
                </a:cubicBezTo>
                <a:cubicBezTo>
                  <a:pt x="2773" y="4773"/>
                  <a:pt x="2773" y="4813"/>
                  <a:pt x="2700" y="4835"/>
                </a:cubicBezTo>
                <a:lnTo>
                  <a:pt x="2700" y="4835"/>
                </a:lnTo>
                <a:cubicBezTo>
                  <a:pt x="2699" y="4835"/>
                  <a:pt x="2699" y="4835"/>
                  <a:pt x="2699" y="4835"/>
                </a:cubicBezTo>
                <a:lnTo>
                  <a:pt x="2699" y="4835"/>
                </a:lnTo>
                <a:cubicBezTo>
                  <a:pt x="2699" y="4835"/>
                  <a:pt x="2699" y="4835"/>
                  <a:pt x="2699" y="4836"/>
                </a:cubicBezTo>
                <a:cubicBezTo>
                  <a:pt x="2699" y="4835"/>
                  <a:pt x="2699" y="4835"/>
                  <a:pt x="2700" y="4835"/>
                </a:cubicBezTo>
                <a:lnTo>
                  <a:pt x="2700" y="4835"/>
                </a:lnTo>
                <a:cubicBezTo>
                  <a:pt x="2703" y="4841"/>
                  <a:pt x="2706" y="4846"/>
                  <a:pt x="2711" y="4853"/>
                </a:cubicBezTo>
                <a:cubicBezTo>
                  <a:pt x="2648" y="4926"/>
                  <a:pt x="2580" y="4994"/>
                  <a:pt x="2523" y="5068"/>
                </a:cubicBezTo>
                <a:cubicBezTo>
                  <a:pt x="2438" y="5148"/>
                  <a:pt x="2399" y="5312"/>
                  <a:pt x="2268" y="5323"/>
                </a:cubicBezTo>
                <a:cubicBezTo>
                  <a:pt x="2228" y="5363"/>
                  <a:pt x="2189" y="5397"/>
                  <a:pt x="2143" y="5431"/>
                </a:cubicBezTo>
                <a:cubicBezTo>
                  <a:pt x="2143" y="5443"/>
                  <a:pt x="2138" y="5465"/>
                  <a:pt x="2138" y="5477"/>
                </a:cubicBezTo>
                <a:cubicBezTo>
                  <a:pt x="2092" y="5499"/>
                  <a:pt x="2075" y="5539"/>
                  <a:pt x="2109" y="5579"/>
                </a:cubicBezTo>
                <a:cubicBezTo>
                  <a:pt x="2126" y="5550"/>
                  <a:pt x="2149" y="5528"/>
                  <a:pt x="2172" y="5505"/>
                </a:cubicBezTo>
                <a:lnTo>
                  <a:pt x="2172" y="5505"/>
                </a:lnTo>
                <a:cubicBezTo>
                  <a:pt x="2149" y="5545"/>
                  <a:pt x="2126" y="5590"/>
                  <a:pt x="2104" y="5630"/>
                </a:cubicBezTo>
                <a:cubicBezTo>
                  <a:pt x="2092" y="5618"/>
                  <a:pt x="2070" y="5590"/>
                  <a:pt x="2058" y="5579"/>
                </a:cubicBezTo>
                <a:cubicBezTo>
                  <a:pt x="2052" y="5607"/>
                  <a:pt x="2047" y="5630"/>
                  <a:pt x="2035" y="5658"/>
                </a:cubicBezTo>
                <a:cubicBezTo>
                  <a:pt x="2013" y="5636"/>
                  <a:pt x="1996" y="5618"/>
                  <a:pt x="1973" y="5596"/>
                </a:cubicBezTo>
                <a:cubicBezTo>
                  <a:pt x="1990" y="5567"/>
                  <a:pt x="2001" y="5545"/>
                  <a:pt x="2018" y="5516"/>
                </a:cubicBezTo>
                <a:cubicBezTo>
                  <a:pt x="2024" y="5516"/>
                  <a:pt x="2035" y="5511"/>
                  <a:pt x="2047" y="5511"/>
                </a:cubicBezTo>
                <a:cubicBezTo>
                  <a:pt x="2092" y="5448"/>
                  <a:pt x="2121" y="5380"/>
                  <a:pt x="2143" y="5312"/>
                </a:cubicBezTo>
                <a:cubicBezTo>
                  <a:pt x="2160" y="5306"/>
                  <a:pt x="2194" y="5295"/>
                  <a:pt x="2211" y="5289"/>
                </a:cubicBezTo>
                <a:cubicBezTo>
                  <a:pt x="2206" y="5278"/>
                  <a:pt x="2183" y="5250"/>
                  <a:pt x="2172" y="5238"/>
                </a:cubicBezTo>
                <a:cubicBezTo>
                  <a:pt x="2058" y="5306"/>
                  <a:pt x="2007" y="5431"/>
                  <a:pt x="1922" y="5528"/>
                </a:cubicBezTo>
                <a:lnTo>
                  <a:pt x="1899" y="5499"/>
                </a:lnTo>
                <a:lnTo>
                  <a:pt x="1899" y="5499"/>
                </a:lnTo>
                <a:cubicBezTo>
                  <a:pt x="1905" y="5511"/>
                  <a:pt x="1916" y="5533"/>
                  <a:pt x="1922" y="5539"/>
                </a:cubicBezTo>
                <a:cubicBezTo>
                  <a:pt x="1882" y="5590"/>
                  <a:pt x="1843" y="5641"/>
                  <a:pt x="1826" y="5704"/>
                </a:cubicBezTo>
                <a:cubicBezTo>
                  <a:pt x="1780" y="5732"/>
                  <a:pt x="1752" y="5772"/>
                  <a:pt x="1774" y="5823"/>
                </a:cubicBezTo>
                <a:cubicBezTo>
                  <a:pt x="1763" y="5817"/>
                  <a:pt x="1735" y="5811"/>
                  <a:pt x="1723" y="5806"/>
                </a:cubicBezTo>
                <a:lnTo>
                  <a:pt x="1723" y="5806"/>
                </a:lnTo>
                <a:lnTo>
                  <a:pt x="1769" y="5851"/>
                </a:lnTo>
                <a:cubicBezTo>
                  <a:pt x="1752" y="5862"/>
                  <a:pt x="1718" y="5879"/>
                  <a:pt x="1695" y="5885"/>
                </a:cubicBezTo>
                <a:cubicBezTo>
                  <a:pt x="1701" y="5897"/>
                  <a:pt x="1706" y="5908"/>
                  <a:pt x="1712" y="5914"/>
                </a:cubicBezTo>
                <a:cubicBezTo>
                  <a:pt x="1769" y="5862"/>
                  <a:pt x="1848" y="5811"/>
                  <a:pt x="1831" y="5726"/>
                </a:cubicBezTo>
                <a:cubicBezTo>
                  <a:pt x="1848" y="5721"/>
                  <a:pt x="1882" y="5709"/>
                  <a:pt x="1899" y="5704"/>
                </a:cubicBezTo>
                <a:cubicBezTo>
                  <a:pt x="1922" y="5670"/>
                  <a:pt x="1945" y="5636"/>
                  <a:pt x="1962" y="5596"/>
                </a:cubicBezTo>
                <a:cubicBezTo>
                  <a:pt x="1979" y="5618"/>
                  <a:pt x="2007" y="5658"/>
                  <a:pt x="2024" y="5681"/>
                </a:cubicBezTo>
                <a:cubicBezTo>
                  <a:pt x="2007" y="5687"/>
                  <a:pt x="1979" y="5698"/>
                  <a:pt x="1962" y="5704"/>
                </a:cubicBezTo>
                <a:cubicBezTo>
                  <a:pt x="1979" y="5721"/>
                  <a:pt x="1996" y="5738"/>
                  <a:pt x="2013" y="5749"/>
                </a:cubicBezTo>
                <a:cubicBezTo>
                  <a:pt x="2013" y="5760"/>
                  <a:pt x="2001" y="5783"/>
                  <a:pt x="2001" y="5789"/>
                </a:cubicBezTo>
                <a:cubicBezTo>
                  <a:pt x="1984" y="5777"/>
                  <a:pt x="1956" y="5755"/>
                  <a:pt x="1939" y="5738"/>
                </a:cubicBezTo>
                <a:lnTo>
                  <a:pt x="1939" y="5738"/>
                </a:lnTo>
                <a:cubicBezTo>
                  <a:pt x="1945" y="5766"/>
                  <a:pt x="1956" y="5794"/>
                  <a:pt x="1962" y="5823"/>
                </a:cubicBezTo>
                <a:cubicBezTo>
                  <a:pt x="1950" y="5840"/>
                  <a:pt x="1945" y="5857"/>
                  <a:pt x="1933" y="5874"/>
                </a:cubicBezTo>
                <a:cubicBezTo>
                  <a:pt x="1933" y="5851"/>
                  <a:pt x="1945" y="5823"/>
                  <a:pt x="1933" y="5800"/>
                </a:cubicBezTo>
                <a:cubicBezTo>
                  <a:pt x="1854" y="5811"/>
                  <a:pt x="1922" y="5902"/>
                  <a:pt x="1899" y="5948"/>
                </a:cubicBezTo>
                <a:cubicBezTo>
                  <a:pt x="1877" y="5970"/>
                  <a:pt x="1837" y="6004"/>
                  <a:pt x="1814" y="6027"/>
                </a:cubicBezTo>
                <a:cubicBezTo>
                  <a:pt x="1809" y="6004"/>
                  <a:pt x="1803" y="5970"/>
                  <a:pt x="1803" y="5948"/>
                </a:cubicBezTo>
                <a:cubicBezTo>
                  <a:pt x="1797" y="5993"/>
                  <a:pt x="1774" y="6033"/>
                  <a:pt x="1746" y="6067"/>
                </a:cubicBezTo>
                <a:cubicBezTo>
                  <a:pt x="1763" y="6055"/>
                  <a:pt x="1797" y="6038"/>
                  <a:pt x="1814" y="6027"/>
                </a:cubicBezTo>
                <a:lnTo>
                  <a:pt x="1814" y="6027"/>
                </a:lnTo>
                <a:cubicBezTo>
                  <a:pt x="1824" y="6087"/>
                  <a:pt x="1786" y="6107"/>
                  <a:pt x="1737" y="6107"/>
                </a:cubicBezTo>
                <a:cubicBezTo>
                  <a:pt x="1731" y="6107"/>
                  <a:pt x="1724" y="6107"/>
                  <a:pt x="1718" y="6106"/>
                </a:cubicBezTo>
                <a:lnTo>
                  <a:pt x="1718" y="6106"/>
                </a:lnTo>
                <a:lnTo>
                  <a:pt x="1740" y="6163"/>
                </a:lnTo>
                <a:cubicBezTo>
                  <a:pt x="1712" y="6243"/>
                  <a:pt x="1667" y="6316"/>
                  <a:pt x="1627" y="6396"/>
                </a:cubicBezTo>
                <a:cubicBezTo>
                  <a:pt x="1621" y="6362"/>
                  <a:pt x="1610" y="6328"/>
                  <a:pt x="1599" y="6294"/>
                </a:cubicBezTo>
                <a:lnTo>
                  <a:pt x="1599" y="6294"/>
                </a:lnTo>
                <a:cubicBezTo>
                  <a:pt x="1582" y="6339"/>
                  <a:pt x="1599" y="6379"/>
                  <a:pt x="1621" y="6419"/>
                </a:cubicBezTo>
                <a:lnTo>
                  <a:pt x="1593" y="6419"/>
                </a:lnTo>
                <a:cubicBezTo>
                  <a:pt x="1599" y="6413"/>
                  <a:pt x="1593" y="6401"/>
                  <a:pt x="1587" y="6390"/>
                </a:cubicBezTo>
                <a:cubicBezTo>
                  <a:pt x="1582" y="6389"/>
                  <a:pt x="1577" y="6389"/>
                  <a:pt x="1572" y="6389"/>
                </a:cubicBezTo>
                <a:cubicBezTo>
                  <a:pt x="1550" y="6389"/>
                  <a:pt x="1543" y="6401"/>
                  <a:pt x="1548" y="6424"/>
                </a:cubicBezTo>
                <a:lnTo>
                  <a:pt x="1536" y="6424"/>
                </a:lnTo>
                <a:cubicBezTo>
                  <a:pt x="1542" y="6424"/>
                  <a:pt x="1548" y="6430"/>
                  <a:pt x="1553" y="6430"/>
                </a:cubicBezTo>
                <a:cubicBezTo>
                  <a:pt x="1553" y="6430"/>
                  <a:pt x="1553" y="6430"/>
                  <a:pt x="1553" y="6436"/>
                </a:cubicBezTo>
                <a:lnTo>
                  <a:pt x="1559" y="6436"/>
                </a:lnTo>
                <a:cubicBezTo>
                  <a:pt x="1576" y="6441"/>
                  <a:pt x="1593" y="6447"/>
                  <a:pt x="1604" y="6458"/>
                </a:cubicBezTo>
                <a:cubicBezTo>
                  <a:pt x="1582" y="6481"/>
                  <a:pt x="1565" y="6509"/>
                  <a:pt x="1553" y="6538"/>
                </a:cubicBezTo>
                <a:cubicBezTo>
                  <a:pt x="1553" y="6538"/>
                  <a:pt x="1551" y="6538"/>
                  <a:pt x="1550" y="6537"/>
                </a:cubicBezTo>
                <a:lnTo>
                  <a:pt x="1550" y="6537"/>
                </a:lnTo>
                <a:lnTo>
                  <a:pt x="1553" y="6543"/>
                </a:lnTo>
                <a:cubicBezTo>
                  <a:pt x="1548" y="6566"/>
                  <a:pt x="1536" y="6589"/>
                  <a:pt x="1530" y="6606"/>
                </a:cubicBezTo>
                <a:cubicBezTo>
                  <a:pt x="1519" y="6600"/>
                  <a:pt x="1502" y="6577"/>
                  <a:pt x="1491" y="6566"/>
                </a:cubicBezTo>
                <a:cubicBezTo>
                  <a:pt x="1485" y="6577"/>
                  <a:pt x="1468" y="6600"/>
                  <a:pt x="1457" y="6611"/>
                </a:cubicBezTo>
                <a:cubicBezTo>
                  <a:pt x="1462" y="6611"/>
                  <a:pt x="1466" y="6611"/>
                  <a:pt x="1470" y="6611"/>
                </a:cubicBezTo>
                <a:cubicBezTo>
                  <a:pt x="1514" y="6611"/>
                  <a:pt x="1519" y="6637"/>
                  <a:pt x="1513" y="6662"/>
                </a:cubicBezTo>
                <a:cubicBezTo>
                  <a:pt x="1502" y="6668"/>
                  <a:pt x="1496" y="6674"/>
                  <a:pt x="1485" y="6674"/>
                </a:cubicBezTo>
                <a:cubicBezTo>
                  <a:pt x="1491" y="6679"/>
                  <a:pt x="1496" y="6691"/>
                  <a:pt x="1502" y="6697"/>
                </a:cubicBezTo>
                <a:cubicBezTo>
                  <a:pt x="1496" y="6708"/>
                  <a:pt x="1491" y="6714"/>
                  <a:pt x="1491" y="6725"/>
                </a:cubicBezTo>
                <a:cubicBezTo>
                  <a:pt x="1479" y="6736"/>
                  <a:pt x="1474" y="6748"/>
                  <a:pt x="1468" y="6765"/>
                </a:cubicBezTo>
                <a:cubicBezTo>
                  <a:pt x="1457" y="6765"/>
                  <a:pt x="1440" y="6765"/>
                  <a:pt x="1428" y="6770"/>
                </a:cubicBezTo>
                <a:cubicBezTo>
                  <a:pt x="1372" y="6878"/>
                  <a:pt x="1292" y="6975"/>
                  <a:pt x="1269" y="7094"/>
                </a:cubicBezTo>
                <a:cubicBezTo>
                  <a:pt x="1235" y="7122"/>
                  <a:pt x="1201" y="7150"/>
                  <a:pt x="1156" y="7162"/>
                </a:cubicBezTo>
                <a:cubicBezTo>
                  <a:pt x="1156" y="7082"/>
                  <a:pt x="1213" y="7026"/>
                  <a:pt x="1269" y="6975"/>
                </a:cubicBezTo>
                <a:cubicBezTo>
                  <a:pt x="1269" y="6963"/>
                  <a:pt x="1264" y="6940"/>
                  <a:pt x="1264" y="6929"/>
                </a:cubicBezTo>
                <a:cubicBezTo>
                  <a:pt x="1355" y="6861"/>
                  <a:pt x="1360" y="6742"/>
                  <a:pt x="1440" y="6668"/>
                </a:cubicBezTo>
                <a:cubicBezTo>
                  <a:pt x="1451" y="6623"/>
                  <a:pt x="1457" y="6583"/>
                  <a:pt x="1451" y="6538"/>
                </a:cubicBezTo>
                <a:lnTo>
                  <a:pt x="1451" y="6538"/>
                </a:lnTo>
                <a:cubicBezTo>
                  <a:pt x="1440" y="6566"/>
                  <a:pt x="1434" y="6594"/>
                  <a:pt x="1428" y="6623"/>
                </a:cubicBezTo>
                <a:cubicBezTo>
                  <a:pt x="1264" y="6770"/>
                  <a:pt x="1213" y="6997"/>
                  <a:pt x="1077" y="7167"/>
                </a:cubicBezTo>
                <a:cubicBezTo>
                  <a:pt x="1097" y="7165"/>
                  <a:pt x="1119" y="7164"/>
                  <a:pt x="1141" y="7164"/>
                </a:cubicBezTo>
                <a:cubicBezTo>
                  <a:pt x="1178" y="7164"/>
                  <a:pt x="1217" y="7168"/>
                  <a:pt x="1252" y="7179"/>
                </a:cubicBezTo>
                <a:lnTo>
                  <a:pt x="1218" y="7275"/>
                </a:lnTo>
                <a:lnTo>
                  <a:pt x="1150" y="7275"/>
                </a:lnTo>
                <a:cubicBezTo>
                  <a:pt x="1150" y="7281"/>
                  <a:pt x="1150" y="7298"/>
                  <a:pt x="1150" y="7304"/>
                </a:cubicBezTo>
                <a:cubicBezTo>
                  <a:pt x="1167" y="7298"/>
                  <a:pt x="1201" y="7287"/>
                  <a:pt x="1218" y="7281"/>
                </a:cubicBezTo>
                <a:lnTo>
                  <a:pt x="1218" y="7281"/>
                </a:lnTo>
                <a:cubicBezTo>
                  <a:pt x="1190" y="7355"/>
                  <a:pt x="1162" y="7428"/>
                  <a:pt x="1099" y="7485"/>
                </a:cubicBezTo>
                <a:cubicBezTo>
                  <a:pt x="1099" y="7497"/>
                  <a:pt x="1105" y="7508"/>
                  <a:pt x="1111" y="7514"/>
                </a:cubicBezTo>
                <a:cubicBezTo>
                  <a:pt x="1088" y="7570"/>
                  <a:pt x="1065" y="7621"/>
                  <a:pt x="1043" y="7678"/>
                </a:cubicBezTo>
                <a:cubicBezTo>
                  <a:pt x="1029" y="7673"/>
                  <a:pt x="1015" y="7670"/>
                  <a:pt x="1002" y="7670"/>
                </a:cubicBezTo>
                <a:cubicBezTo>
                  <a:pt x="984" y="7670"/>
                  <a:pt x="970" y="7677"/>
                  <a:pt x="963" y="7701"/>
                </a:cubicBezTo>
                <a:lnTo>
                  <a:pt x="1031" y="7701"/>
                </a:lnTo>
                <a:cubicBezTo>
                  <a:pt x="991" y="7780"/>
                  <a:pt x="957" y="7860"/>
                  <a:pt x="935" y="7939"/>
                </a:cubicBezTo>
                <a:cubicBezTo>
                  <a:pt x="906" y="7933"/>
                  <a:pt x="884" y="7928"/>
                  <a:pt x="855" y="7922"/>
                </a:cubicBezTo>
                <a:lnTo>
                  <a:pt x="855" y="7922"/>
                </a:lnTo>
                <a:cubicBezTo>
                  <a:pt x="855" y="7939"/>
                  <a:pt x="867" y="7973"/>
                  <a:pt x="867" y="7990"/>
                </a:cubicBezTo>
                <a:cubicBezTo>
                  <a:pt x="884" y="7990"/>
                  <a:pt x="906" y="7979"/>
                  <a:pt x="918" y="7973"/>
                </a:cubicBezTo>
                <a:lnTo>
                  <a:pt x="918" y="7973"/>
                </a:lnTo>
                <a:cubicBezTo>
                  <a:pt x="912" y="8007"/>
                  <a:pt x="901" y="8041"/>
                  <a:pt x="895" y="8081"/>
                </a:cubicBezTo>
                <a:cubicBezTo>
                  <a:pt x="867" y="8081"/>
                  <a:pt x="844" y="8081"/>
                  <a:pt x="816" y="8087"/>
                </a:cubicBezTo>
                <a:cubicBezTo>
                  <a:pt x="799" y="8138"/>
                  <a:pt x="782" y="8189"/>
                  <a:pt x="776" y="8251"/>
                </a:cubicBezTo>
                <a:cubicBezTo>
                  <a:pt x="799" y="8200"/>
                  <a:pt x="816" y="8155"/>
                  <a:pt x="855" y="8115"/>
                </a:cubicBezTo>
                <a:lnTo>
                  <a:pt x="855" y="8115"/>
                </a:lnTo>
                <a:cubicBezTo>
                  <a:pt x="855" y="8183"/>
                  <a:pt x="821" y="8245"/>
                  <a:pt x="787" y="8308"/>
                </a:cubicBezTo>
                <a:lnTo>
                  <a:pt x="748" y="8308"/>
                </a:lnTo>
                <a:cubicBezTo>
                  <a:pt x="736" y="8336"/>
                  <a:pt x="725" y="8365"/>
                  <a:pt x="719" y="8399"/>
                </a:cubicBezTo>
                <a:cubicBezTo>
                  <a:pt x="742" y="8370"/>
                  <a:pt x="765" y="8342"/>
                  <a:pt x="793" y="8319"/>
                </a:cubicBezTo>
                <a:lnTo>
                  <a:pt x="793" y="8319"/>
                </a:lnTo>
                <a:cubicBezTo>
                  <a:pt x="759" y="8450"/>
                  <a:pt x="713" y="8580"/>
                  <a:pt x="679" y="8711"/>
                </a:cubicBezTo>
                <a:cubicBezTo>
                  <a:pt x="674" y="8694"/>
                  <a:pt x="662" y="8665"/>
                  <a:pt x="651" y="8654"/>
                </a:cubicBezTo>
                <a:cubicBezTo>
                  <a:pt x="640" y="8671"/>
                  <a:pt x="617" y="8688"/>
                  <a:pt x="600" y="8705"/>
                </a:cubicBezTo>
                <a:cubicBezTo>
                  <a:pt x="600" y="8773"/>
                  <a:pt x="651" y="8841"/>
                  <a:pt x="617" y="8909"/>
                </a:cubicBezTo>
                <a:cubicBezTo>
                  <a:pt x="606" y="8870"/>
                  <a:pt x="600" y="8836"/>
                  <a:pt x="589" y="8801"/>
                </a:cubicBezTo>
                <a:cubicBezTo>
                  <a:pt x="566" y="8898"/>
                  <a:pt x="509" y="9006"/>
                  <a:pt x="538" y="9108"/>
                </a:cubicBezTo>
                <a:lnTo>
                  <a:pt x="515" y="9108"/>
                </a:lnTo>
                <a:cubicBezTo>
                  <a:pt x="515" y="9119"/>
                  <a:pt x="521" y="9136"/>
                  <a:pt x="521" y="9142"/>
                </a:cubicBezTo>
                <a:lnTo>
                  <a:pt x="481" y="9153"/>
                </a:lnTo>
                <a:lnTo>
                  <a:pt x="492" y="9165"/>
                </a:lnTo>
                <a:cubicBezTo>
                  <a:pt x="509" y="9159"/>
                  <a:pt x="538" y="9148"/>
                  <a:pt x="555" y="9142"/>
                </a:cubicBezTo>
                <a:lnTo>
                  <a:pt x="555" y="9142"/>
                </a:lnTo>
                <a:cubicBezTo>
                  <a:pt x="543" y="9159"/>
                  <a:pt x="532" y="9193"/>
                  <a:pt x="521" y="9216"/>
                </a:cubicBezTo>
                <a:cubicBezTo>
                  <a:pt x="509" y="9210"/>
                  <a:pt x="487" y="9204"/>
                  <a:pt x="475" y="9204"/>
                </a:cubicBezTo>
                <a:cubicBezTo>
                  <a:pt x="475" y="9216"/>
                  <a:pt x="487" y="9238"/>
                  <a:pt x="487" y="9250"/>
                </a:cubicBezTo>
                <a:cubicBezTo>
                  <a:pt x="498" y="9250"/>
                  <a:pt x="515" y="9238"/>
                  <a:pt x="526" y="9238"/>
                </a:cubicBezTo>
                <a:cubicBezTo>
                  <a:pt x="532" y="9318"/>
                  <a:pt x="492" y="9403"/>
                  <a:pt x="481" y="9488"/>
                </a:cubicBezTo>
                <a:lnTo>
                  <a:pt x="424" y="9465"/>
                </a:lnTo>
                <a:lnTo>
                  <a:pt x="424" y="9465"/>
                </a:lnTo>
                <a:cubicBezTo>
                  <a:pt x="447" y="9477"/>
                  <a:pt x="464" y="9488"/>
                  <a:pt x="481" y="9494"/>
                </a:cubicBezTo>
                <a:cubicBezTo>
                  <a:pt x="469" y="9539"/>
                  <a:pt x="458" y="9590"/>
                  <a:pt x="452" y="9636"/>
                </a:cubicBezTo>
                <a:cubicBezTo>
                  <a:pt x="447" y="9596"/>
                  <a:pt x="435" y="9556"/>
                  <a:pt x="413" y="9516"/>
                </a:cubicBezTo>
                <a:cubicBezTo>
                  <a:pt x="413" y="9556"/>
                  <a:pt x="396" y="9584"/>
                  <a:pt x="362" y="9602"/>
                </a:cubicBezTo>
                <a:cubicBezTo>
                  <a:pt x="373" y="9602"/>
                  <a:pt x="396" y="9613"/>
                  <a:pt x="401" y="9613"/>
                </a:cubicBezTo>
                <a:cubicBezTo>
                  <a:pt x="356" y="9726"/>
                  <a:pt x="345" y="9851"/>
                  <a:pt x="316" y="9970"/>
                </a:cubicBezTo>
                <a:cubicBezTo>
                  <a:pt x="333" y="9970"/>
                  <a:pt x="367" y="9959"/>
                  <a:pt x="384" y="9959"/>
                </a:cubicBezTo>
                <a:cubicBezTo>
                  <a:pt x="379" y="10067"/>
                  <a:pt x="362" y="10180"/>
                  <a:pt x="339" y="10288"/>
                </a:cubicBezTo>
                <a:cubicBezTo>
                  <a:pt x="316" y="10226"/>
                  <a:pt x="322" y="10163"/>
                  <a:pt x="339" y="10101"/>
                </a:cubicBezTo>
                <a:lnTo>
                  <a:pt x="339" y="10101"/>
                </a:lnTo>
                <a:cubicBezTo>
                  <a:pt x="237" y="10123"/>
                  <a:pt x="311" y="10538"/>
                  <a:pt x="214" y="10640"/>
                </a:cubicBezTo>
                <a:cubicBezTo>
                  <a:pt x="186" y="10623"/>
                  <a:pt x="157" y="10611"/>
                  <a:pt x="129" y="10594"/>
                </a:cubicBezTo>
                <a:cubicBezTo>
                  <a:pt x="140" y="10594"/>
                  <a:pt x="163" y="10589"/>
                  <a:pt x="174" y="10589"/>
                </a:cubicBezTo>
                <a:cubicBezTo>
                  <a:pt x="174" y="10555"/>
                  <a:pt x="197" y="10526"/>
                  <a:pt x="231" y="10521"/>
                </a:cubicBezTo>
                <a:cubicBezTo>
                  <a:pt x="220" y="10492"/>
                  <a:pt x="203" y="10470"/>
                  <a:pt x="191" y="10441"/>
                </a:cubicBezTo>
                <a:lnTo>
                  <a:pt x="191" y="10441"/>
                </a:lnTo>
                <a:lnTo>
                  <a:pt x="248" y="10447"/>
                </a:lnTo>
                <a:cubicBezTo>
                  <a:pt x="237" y="10441"/>
                  <a:pt x="214" y="10424"/>
                  <a:pt x="203" y="10419"/>
                </a:cubicBezTo>
                <a:cubicBezTo>
                  <a:pt x="220" y="10311"/>
                  <a:pt x="231" y="10192"/>
                  <a:pt x="152" y="10106"/>
                </a:cubicBezTo>
                <a:cubicBezTo>
                  <a:pt x="152" y="10248"/>
                  <a:pt x="118" y="10390"/>
                  <a:pt x="106" y="10538"/>
                </a:cubicBezTo>
                <a:cubicBezTo>
                  <a:pt x="101" y="10543"/>
                  <a:pt x="89" y="10555"/>
                  <a:pt x="78" y="10555"/>
                </a:cubicBezTo>
                <a:cubicBezTo>
                  <a:pt x="118" y="10594"/>
                  <a:pt x="89" y="10645"/>
                  <a:pt x="67" y="10685"/>
                </a:cubicBezTo>
                <a:cubicBezTo>
                  <a:pt x="106" y="10765"/>
                  <a:pt x="67" y="10850"/>
                  <a:pt x="67" y="10935"/>
                </a:cubicBezTo>
                <a:lnTo>
                  <a:pt x="38" y="10941"/>
                </a:lnTo>
                <a:cubicBezTo>
                  <a:pt x="44" y="10946"/>
                  <a:pt x="67" y="10958"/>
                  <a:pt x="72" y="10963"/>
                </a:cubicBezTo>
                <a:cubicBezTo>
                  <a:pt x="72" y="11054"/>
                  <a:pt x="55" y="11150"/>
                  <a:pt x="72" y="11241"/>
                </a:cubicBezTo>
                <a:cubicBezTo>
                  <a:pt x="84" y="11275"/>
                  <a:pt x="55" y="11304"/>
                  <a:pt x="44" y="11332"/>
                </a:cubicBezTo>
                <a:cubicBezTo>
                  <a:pt x="55" y="11349"/>
                  <a:pt x="72" y="11366"/>
                  <a:pt x="84" y="11383"/>
                </a:cubicBezTo>
                <a:cubicBezTo>
                  <a:pt x="72" y="11383"/>
                  <a:pt x="50" y="11394"/>
                  <a:pt x="38" y="11394"/>
                </a:cubicBezTo>
                <a:cubicBezTo>
                  <a:pt x="45" y="11448"/>
                  <a:pt x="48" y="11500"/>
                  <a:pt x="47" y="11553"/>
                </a:cubicBezTo>
                <a:lnTo>
                  <a:pt x="47" y="11553"/>
                </a:lnTo>
                <a:cubicBezTo>
                  <a:pt x="56" y="11550"/>
                  <a:pt x="73" y="11542"/>
                  <a:pt x="78" y="11542"/>
                </a:cubicBezTo>
                <a:cubicBezTo>
                  <a:pt x="67" y="11417"/>
                  <a:pt x="140" y="11281"/>
                  <a:pt x="89" y="11162"/>
                </a:cubicBezTo>
                <a:cubicBezTo>
                  <a:pt x="163" y="11082"/>
                  <a:pt x="106" y="10958"/>
                  <a:pt x="146" y="10855"/>
                </a:cubicBezTo>
                <a:cubicBezTo>
                  <a:pt x="157" y="10799"/>
                  <a:pt x="123" y="10719"/>
                  <a:pt x="197" y="10680"/>
                </a:cubicBezTo>
                <a:lnTo>
                  <a:pt x="226" y="10731"/>
                </a:lnTo>
                <a:cubicBezTo>
                  <a:pt x="186" y="10787"/>
                  <a:pt x="208" y="10850"/>
                  <a:pt x="214" y="10912"/>
                </a:cubicBezTo>
                <a:cubicBezTo>
                  <a:pt x="226" y="10906"/>
                  <a:pt x="260" y="10895"/>
                  <a:pt x="277" y="10884"/>
                </a:cubicBezTo>
                <a:lnTo>
                  <a:pt x="277" y="10884"/>
                </a:lnTo>
                <a:cubicBezTo>
                  <a:pt x="265" y="10906"/>
                  <a:pt x="260" y="10929"/>
                  <a:pt x="254" y="10946"/>
                </a:cubicBezTo>
                <a:cubicBezTo>
                  <a:pt x="271" y="11014"/>
                  <a:pt x="186" y="11054"/>
                  <a:pt x="208" y="11122"/>
                </a:cubicBezTo>
                <a:lnTo>
                  <a:pt x="243" y="11150"/>
                </a:lnTo>
                <a:cubicBezTo>
                  <a:pt x="237" y="11332"/>
                  <a:pt x="191" y="11519"/>
                  <a:pt x="226" y="11701"/>
                </a:cubicBezTo>
                <a:lnTo>
                  <a:pt x="169" y="11701"/>
                </a:lnTo>
                <a:cubicBezTo>
                  <a:pt x="163" y="11724"/>
                  <a:pt x="152" y="11769"/>
                  <a:pt x="146" y="11792"/>
                </a:cubicBezTo>
                <a:cubicBezTo>
                  <a:pt x="169" y="11803"/>
                  <a:pt x="186" y="11814"/>
                  <a:pt x="203" y="11826"/>
                </a:cubicBezTo>
                <a:lnTo>
                  <a:pt x="208" y="11775"/>
                </a:lnTo>
                <a:cubicBezTo>
                  <a:pt x="214" y="11797"/>
                  <a:pt x="220" y="11837"/>
                  <a:pt x="226" y="11854"/>
                </a:cubicBezTo>
                <a:cubicBezTo>
                  <a:pt x="214" y="11848"/>
                  <a:pt x="197" y="11831"/>
                  <a:pt x="186" y="11826"/>
                </a:cubicBezTo>
                <a:cubicBezTo>
                  <a:pt x="174" y="11831"/>
                  <a:pt x="152" y="11843"/>
                  <a:pt x="140" y="11848"/>
                </a:cubicBezTo>
                <a:cubicBezTo>
                  <a:pt x="146" y="11888"/>
                  <a:pt x="152" y="11928"/>
                  <a:pt x="152" y="11967"/>
                </a:cubicBezTo>
                <a:lnTo>
                  <a:pt x="180" y="11973"/>
                </a:lnTo>
                <a:cubicBezTo>
                  <a:pt x="191" y="11933"/>
                  <a:pt x="197" y="11899"/>
                  <a:pt x="220" y="11871"/>
                </a:cubicBezTo>
                <a:lnTo>
                  <a:pt x="220" y="11871"/>
                </a:lnTo>
                <a:cubicBezTo>
                  <a:pt x="203" y="11905"/>
                  <a:pt x="208" y="11945"/>
                  <a:pt x="220" y="11984"/>
                </a:cubicBezTo>
                <a:lnTo>
                  <a:pt x="146" y="11984"/>
                </a:lnTo>
                <a:cubicBezTo>
                  <a:pt x="146" y="12019"/>
                  <a:pt x="152" y="12058"/>
                  <a:pt x="152" y="12098"/>
                </a:cubicBezTo>
                <a:cubicBezTo>
                  <a:pt x="163" y="12070"/>
                  <a:pt x="186" y="12019"/>
                  <a:pt x="197" y="11990"/>
                </a:cubicBezTo>
                <a:lnTo>
                  <a:pt x="197" y="11990"/>
                </a:lnTo>
                <a:cubicBezTo>
                  <a:pt x="214" y="12019"/>
                  <a:pt x="208" y="12053"/>
                  <a:pt x="191" y="12081"/>
                </a:cubicBezTo>
                <a:cubicBezTo>
                  <a:pt x="214" y="12155"/>
                  <a:pt x="203" y="12228"/>
                  <a:pt x="208" y="12302"/>
                </a:cubicBezTo>
                <a:lnTo>
                  <a:pt x="169" y="12314"/>
                </a:lnTo>
                <a:cubicBezTo>
                  <a:pt x="186" y="12325"/>
                  <a:pt x="214" y="12348"/>
                  <a:pt x="226" y="12359"/>
                </a:cubicBezTo>
                <a:cubicBezTo>
                  <a:pt x="203" y="12370"/>
                  <a:pt x="180" y="12376"/>
                  <a:pt x="157" y="12382"/>
                </a:cubicBezTo>
                <a:cubicBezTo>
                  <a:pt x="180" y="12404"/>
                  <a:pt x="203" y="12427"/>
                  <a:pt x="226" y="12455"/>
                </a:cubicBezTo>
                <a:cubicBezTo>
                  <a:pt x="220" y="12472"/>
                  <a:pt x="214" y="12501"/>
                  <a:pt x="214" y="12524"/>
                </a:cubicBezTo>
                <a:cubicBezTo>
                  <a:pt x="197" y="12489"/>
                  <a:pt x="174" y="12461"/>
                  <a:pt x="146" y="12444"/>
                </a:cubicBezTo>
                <a:lnTo>
                  <a:pt x="146" y="12444"/>
                </a:lnTo>
                <a:cubicBezTo>
                  <a:pt x="152" y="12461"/>
                  <a:pt x="163" y="12501"/>
                  <a:pt x="163" y="12524"/>
                </a:cubicBezTo>
                <a:cubicBezTo>
                  <a:pt x="152" y="12524"/>
                  <a:pt x="123" y="12524"/>
                  <a:pt x="106" y="12529"/>
                </a:cubicBezTo>
                <a:cubicBezTo>
                  <a:pt x="123" y="12535"/>
                  <a:pt x="157" y="12558"/>
                  <a:pt x="174" y="12563"/>
                </a:cubicBezTo>
                <a:cubicBezTo>
                  <a:pt x="165" y="12587"/>
                  <a:pt x="171" y="12656"/>
                  <a:pt x="139" y="12656"/>
                </a:cubicBezTo>
                <a:cubicBezTo>
                  <a:pt x="134" y="12656"/>
                  <a:pt x="126" y="12654"/>
                  <a:pt x="118" y="12648"/>
                </a:cubicBezTo>
                <a:cubicBezTo>
                  <a:pt x="67" y="12558"/>
                  <a:pt x="146" y="12421"/>
                  <a:pt x="44" y="12353"/>
                </a:cubicBezTo>
                <a:lnTo>
                  <a:pt x="50" y="12348"/>
                </a:lnTo>
                <a:lnTo>
                  <a:pt x="95" y="12348"/>
                </a:lnTo>
                <a:cubicBezTo>
                  <a:pt x="101" y="12092"/>
                  <a:pt x="78" y="11837"/>
                  <a:pt x="89" y="11582"/>
                </a:cubicBezTo>
                <a:cubicBezTo>
                  <a:pt x="79" y="11571"/>
                  <a:pt x="63" y="11560"/>
                  <a:pt x="47" y="11554"/>
                </a:cubicBezTo>
                <a:lnTo>
                  <a:pt x="47" y="11554"/>
                </a:lnTo>
                <a:cubicBezTo>
                  <a:pt x="46" y="11764"/>
                  <a:pt x="1" y="11969"/>
                  <a:pt x="10" y="12177"/>
                </a:cubicBezTo>
                <a:cubicBezTo>
                  <a:pt x="50" y="12223"/>
                  <a:pt x="16" y="12274"/>
                  <a:pt x="4" y="12319"/>
                </a:cubicBezTo>
                <a:cubicBezTo>
                  <a:pt x="16" y="12382"/>
                  <a:pt x="27" y="12444"/>
                  <a:pt x="27" y="12506"/>
                </a:cubicBezTo>
                <a:cubicBezTo>
                  <a:pt x="33" y="12518"/>
                  <a:pt x="44" y="12535"/>
                  <a:pt x="50" y="12546"/>
                </a:cubicBezTo>
                <a:cubicBezTo>
                  <a:pt x="38" y="12575"/>
                  <a:pt x="27" y="12603"/>
                  <a:pt x="21" y="12631"/>
                </a:cubicBezTo>
                <a:cubicBezTo>
                  <a:pt x="27" y="12660"/>
                  <a:pt x="33" y="12688"/>
                  <a:pt x="38" y="12716"/>
                </a:cubicBezTo>
                <a:cubicBezTo>
                  <a:pt x="33" y="12722"/>
                  <a:pt x="21" y="12739"/>
                  <a:pt x="16" y="12745"/>
                </a:cubicBezTo>
                <a:lnTo>
                  <a:pt x="44" y="12745"/>
                </a:lnTo>
                <a:cubicBezTo>
                  <a:pt x="38" y="12790"/>
                  <a:pt x="38" y="12836"/>
                  <a:pt x="44" y="12881"/>
                </a:cubicBezTo>
                <a:cubicBezTo>
                  <a:pt x="38" y="12887"/>
                  <a:pt x="27" y="12887"/>
                  <a:pt x="16" y="12892"/>
                </a:cubicBezTo>
                <a:cubicBezTo>
                  <a:pt x="27" y="12898"/>
                  <a:pt x="44" y="12915"/>
                  <a:pt x="50" y="12926"/>
                </a:cubicBezTo>
                <a:cubicBezTo>
                  <a:pt x="21" y="13011"/>
                  <a:pt x="89" y="13097"/>
                  <a:pt x="67" y="13182"/>
                </a:cubicBezTo>
                <a:cubicBezTo>
                  <a:pt x="140" y="13301"/>
                  <a:pt x="95" y="13448"/>
                  <a:pt x="135" y="13579"/>
                </a:cubicBezTo>
                <a:cubicBezTo>
                  <a:pt x="146" y="13585"/>
                  <a:pt x="169" y="13590"/>
                  <a:pt x="180" y="13596"/>
                </a:cubicBezTo>
                <a:cubicBezTo>
                  <a:pt x="174" y="13607"/>
                  <a:pt x="157" y="13624"/>
                  <a:pt x="146" y="13636"/>
                </a:cubicBezTo>
                <a:cubicBezTo>
                  <a:pt x="146" y="13647"/>
                  <a:pt x="152" y="13658"/>
                  <a:pt x="152" y="13670"/>
                </a:cubicBezTo>
                <a:cubicBezTo>
                  <a:pt x="169" y="13664"/>
                  <a:pt x="186" y="13658"/>
                  <a:pt x="203" y="13653"/>
                </a:cubicBezTo>
                <a:cubicBezTo>
                  <a:pt x="197" y="13602"/>
                  <a:pt x="197" y="13550"/>
                  <a:pt x="191" y="13505"/>
                </a:cubicBezTo>
                <a:lnTo>
                  <a:pt x="186" y="13505"/>
                </a:lnTo>
                <a:lnTo>
                  <a:pt x="146" y="13488"/>
                </a:lnTo>
                <a:lnTo>
                  <a:pt x="174" y="13397"/>
                </a:lnTo>
                <a:cubicBezTo>
                  <a:pt x="157" y="13386"/>
                  <a:pt x="129" y="13358"/>
                  <a:pt x="118" y="13346"/>
                </a:cubicBezTo>
                <a:cubicBezTo>
                  <a:pt x="129" y="13346"/>
                  <a:pt x="152" y="13335"/>
                  <a:pt x="163" y="13329"/>
                </a:cubicBezTo>
                <a:cubicBezTo>
                  <a:pt x="157" y="13318"/>
                  <a:pt x="140" y="13295"/>
                  <a:pt x="135" y="13278"/>
                </a:cubicBezTo>
                <a:cubicBezTo>
                  <a:pt x="157" y="13267"/>
                  <a:pt x="180" y="13255"/>
                  <a:pt x="197" y="13238"/>
                </a:cubicBezTo>
                <a:lnTo>
                  <a:pt x="197" y="13238"/>
                </a:lnTo>
                <a:cubicBezTo>
                  <a:pt x="186" y="13244"/>
                  <a:pt x="157" y="13244"/>
                  <a:pt x="140" y="13244"/>
                </a:cubicBezTo>
                <a:cubicBezTo>
                  <a:pt x="140" y="13051"/>
                  <a:pt x="135" y="12853"/>
                  <a:pt x="112" y="12654"/>
                </a:cubicBezTo>
                <a:lnTo>
                  <a:pt x="112" y="12654"/>
                </a:lnTo>
                <a:cubicBezTo>
                  <a:pt x="152" y="12665"/>
                  <a:pt x="191" y="12677"/>
                  <a:pt x="231" y="12688"/>
                </a:cubicBezTo>
                <a:cubicBezTo>
                  <a:pt x="214" y="12688"/>
                  <a:pt x="186" y="12694"/>
                  <a:pt x="169" y="12694"/>
                </a:cubicBezTo>
                <a:cubicBezTo>
                  <a:pt x="169" y="12790"/>
                  <a:pt x="186" y="12881"/>
                  <a:pt x="197" y="12977"/>
                </a:cubicBezTo>
                <a:cubicBezTo>
                  <a:pt x="208" y="12972"/>
                  <a:pt x="231" y="12966"/>
                  <a:pt x="243" y="12960"/>
                </a:cubicBezTo>
                <a:cubicBezTo>
                  <a:pt x="271" y="13085"/>
                  <a:pt x="288" y="13216"/>
                  <a:pt x="294" y="13346"/>
                </a:cubicBezTo>
                <a:cubicBezTo>
                  <a:pt x="254" y="13324"/>
                  <a:pt x="243" y="13289"/>
                  <a:pt x="237" y="13250"/>
                </a:cubicBezTo>
                <a:lnTo>
                  <a:pt x="231" y="13244"/>
                </a:lnTo>
                <a:cubicBezTo>
                  <a:pt x="231" y="13272"/>
                  <a:pt x="231" y="13306"/>
                  <a:pt x="231" y="13335"/>
                </a:cubicBezTo>
                <a:cubicBezTo>
                  <a:pt x="260" y="13346"/>
                  <a:pt x="288" y="13352"/>
                  <a:pt x="316" y="13363"/>
                </a:cubicBezTo>
                <a:cubicBezTo>
                  <a:pt x="305" y="13397"/>
                  <a:pt x="265" y="13386"/>
                  <a:pt x="237" y="13392"/>
                </a:cubicBezTo>
                <a:cubicBezTo>
                  <a:pt x="254" y="13454"/>
                  <a:pt x="260" y="13511"/>
                  <a:pt x="277" y="13567"/>
                </a:cubicBezTo>
                <a:cubicBezTo>
                  <a:pt x="282" y="13539"/>
                  <a:pt x="294" y="13505"/>
                  <a:pt x="305" y="13477"/>
                </a:cubicBezTo>
                <a:cubicBezTo>
                  <a:pt x="305" y="13522"/>
                  <a:pt x="333" y="13579"/>
                  <a:pt x="333" y="13624"/>
                </a:cubicBezTo>
                <a:lnTo>
                  <a:pt x="407" y="13624"/>
                </a:lnTo>
                <a:cubicBezTo>
                  <a:pt x="407" y="13607"/>
                  <a:pt x="407" y="13596"/>
                  <a:pt x="407" y="13585"/>
                </a:cubicBezTo>
                <a:cubicBezTo>
                  <a:pt x="396" y="13585"/>
                  <a:pt x="379" y="13590"/>
                  <a:pt x="373" y="13596"/>
                </a:cubicBezTo>
                <a:cubicBezTo>
                  <a:pt x="424" y="13522"/>
                  <a:pt x="373" y="13431"/>
                  <a:pt x="384" y="13346"/>
                </a:cubicBezTo>
                <a:lnTo>
                  <a:pt x="384" y="13346"/>
                </a:lnTo>
                <a:cubicBezTo>
                  <a:pt x="424" y="13397"/>
                  <a:pt x="390" y="13460"/>
                  <a:pt x="430" y="13505"/>
                </a:cubicBezTo>
                <a:cubicBezTo>
                  <a:pt x="430" y="13545"/>
                  <a:pt x="430" y="13585"/>
                  <a:pt x="435" y="13619"/>
                </a:cubicBezTo>
                <a:lnTo>
                  <a:pt x="538" y="13619"/>
                </a:lnTo>
                <a:cubicBezTo>
                  <a:pt x="544" y="13617"/>
                  <a:pt x="549" y="13616"/>
                  <a:pt x="554" y="13616"/>
                </a:cubicBezTo>
                <a:cubicBezTo>
                  <a:pt x="568" y="13616"/>
                  <a:pt x="577" y="13622"/>
                  <a:pt x="577" y="13630"/>
                </a:cubicBezTo>
                <a:cubicBezTo>
                  <a:pt x="579" y="13634"/>
                  <a:pt x="591" y="13636"/>
                  <a:pt x="604" y="13636"/>
                </a:cubicBezTo>
                <a:cubicBezTo>
                  <a:pt x="627" y="13636"/>
                  <a:pt x="655" y="13631"/>
                  <a:pt x="662" y="13624"/>
                </a:cubicBezTo>
                <a:cubicBezTo>
                  <a:pt x="672" y="13615"/>
                  <a:pt x="699" y="13598"/>
                  <a:pt x="719" y="13598"/>
                </a:cubicBezTo>
                <a:cubicBezTo>
                  <a:pt x="723" y="13598"/>
                  <a:pt x="727" y="13599"/>
                  <a:pt x="730" y="13602"/>
                </a:cubicBezTo>
                <a:cubicBezTo>
                  <a:pt x="740" y="13611"/>
                  <a:pt x="779" y="13627"/>
                  <a:pt x="805" y="13627"/>
                </a:cubicBezTo>
                <a:cubicBezTo>
                  <a:pt x="811" y="13627"/>
                  <a:pt x="817" y="13626"/>
                  <a:pt x="821" y="13624"/>
                </a:cubicBezTo>
                <a:cubicBezTo>
                  <a:pt x="844" y="13613"/>
                  <a:pt x="935" y="13585"/>
                  <a:pt x="980" y="13585"/>
                </a:cubicBezTo>
                <a:lnTo>
                  <a:pt x="997" y="13602"/>
                </a:lnTo>
                <a:cubicBezTo>
                  <a:pt x="1003" y="13610"/>
                  <a:pt x="1010" y="13613"/>
                  <a:pt x="1017" y="13613"/>
                </a:cubicBezTo>
                <a:cubicBezTo>
                  <a:pt x="1034" y="13613"/>
                  <a:pt x="1053" y="13595"/>
                  <a:pt x="1072" y="13595"/>
                </a:cubicBezTo>
                <a:cubicBezTo>
                  <a:pt x="1081" y="13595"/>
                  <a:pt x="1090" y="13600"/>
                  <a:pt x="1099" y="13613"/>
                </a:cubicBezTo>
                <a:lnTo>
                  <a:pt x="1116" y="13636"/>
                </a:lnTo>
                <a:cubicBezTo>
                  <a:pt x="1154" y="13619"/>
                  <a:pt x="1194" y="13608"/>
                  <a:pt x="1220" y="13608"/>
                </a:cubicBezTo>
                <a:cubicBezTo>
                  <a:pt x="1229" y="13608"/>
                  <a:pt x="1237" y="13610"/>
                  <a:pt x="1241" y="13613"/>
                </a:cubicBezTo>
                <a:cubicBezTo>
                  <a:pt x="1255" y="13617"/>
                  <a:pt x="1287" y="13633"/>
                  <a:pt x="1302" y="13633"/>
                </a:cubicBezTo>
                <a:cubicBezTo>
                  <a:pt x="1305" y="13633"/>
                  <a:pt x="1308" y="13632"/>
                  <a:pt x="1309" y="13630"/>
                </a:cubicBezTo>
                <a:cubicBezTo>
                  <a:pt x="1315" y="13624"/>
                  <a:pt x="1332" y="13602"/>
                  <a:pt x="1343" y="13602"/>
                </a:cubicBezTo>
                <a:cubicBezTo>
                  <a:pt x="1346" y="13603"/>
                  <a:pt x="1350" y="13604"/>
                  <a:pt x="1354" y="13604"/>
                </a:cubicBezTo>
                <a:cubicBezTo>
                  <a:pt x="1368" y="13604"/>
                  <a:pt x="1386" y="13597"/>
                  <a:pt x="1394" y="13585"/>
                </a:cubicBezTo>
                <a:cubicBezTo>
                  <a:pt x="1400" y="13573"/>
                  <a:pt x="1530" y="13573"/>
                  <a:pt x="1604" y="13562"/>
                </a:cubicBezTo>
                <a:lnTo>
                  <a:pt x="1689" y="13585"/>
                </a:lnTo>
                <a:cubicBezTo>
                  <a:pt x="1719" y="13592"/>
                  <a:pt x="1752" y="13597"/>
                  <a:pt x="1787" y="13597"/>
                </a:cubicBezTo>
                <a:cubicBezTo>
                  <a:pt x="1833" y="13597"/>
                  <a:pt x="1882" y="13588"/>
                  <a:pt x="1928" y="13562"/>
                </a:cubicBezTo>
                <a:lnTo>
                  <a:pt x="1967" y="13539"/>
                </a:lnTo>
                <a:cubicBezTo>
                  <a:pt x="2035" y="13550"/>
                  <a:pt x="2104" y="13567"/>
                  <a:pt x="2115" y="13579"/>
                </a:cubicBezTo>
                <a:cubicBezTo>
                  <a:pt x="2117" y="13581"/>
                  <a:pt x="2126" y="13583"/>
                  <a:pt x="2137" y="13583"/>
                </a:cubicBezTo>
                <a:cubicBezTo>
                  <a:pt x="2154" y="13583"/>
                  <a:pt x="2175" y="13579"/>
                  <a:pt x="2189" y="13562"/>
                </a:cubicBezTo>
                <a:cubicBezTo>
                  <a:pt x="2194" y="13553"/>
                  <a:pt x="2206" y="13550"/>
                  <a:pt x="2219" y="13550"/>
                </a:cubicBezTo>
                <a:cubicBezTo>
                  <a:pt x="2252" y="13550"/>
                  <a:pt x="2299" y="13569"/>
                  <a:pt x="2314" y="13569"/>
                </a:cubicBezTo>
                <a:cubicBezTo>
                  <a:pt x="2317" y="13569"/>
                  <a:pt x="2319" y="13569"/>
                  <a:pt x="2319" y="13567"/>
                </a:cubicBezTo>
                <a:cubicBezTo>
                  <a:pt x="2323" y="13559"/>
                  <a:pt x="2339" y="13542"/>
                  <a:pt x="2350" y="13542"/>
                </a:cubicBezTo>
                <a:cubicBezTo>
                  <a:pt x="2354" y="13542"/>
                  <a:pt x="2357" y="13544"/>
                  <a:pt x="2359" y="13550"/>
                </a:cubicBezTo>
                <a:cubicBezTo>
                  <a:pt x="2363" y="13562"/>
                  <a:pt x="2374" y="13575"/>
                  <a:pt x="2386" y="13575"/>
                </a:cubicBezTo>
                <a:cubicBezTo>
                  <a:pt x="2392" y="13575"/>
                  <a:pt x="2398" y="13572"/>
                  <a:pt x="2404" y="13562"/>
                </a:cubicBezTo>
                <a:cubicBezTo>
                  <a:pt x="2409" y="13556"/>
                  <a:pt x="2420" y="13554"/>
                  <a:pt x="2435" y="13554"/>
                </a:cubicBezTo>
                <a:cubicBezTo>
                  <a:pt x="2470" y="13554"/>
                  <a:pt x="2524" y="13564"/>
                  <a:pt x="2561" y="13564"/>
                </a:cubicBezTo>
                <a:cubicBezTo>
                  <a:pt x="2570" y="13564"/>
                  <a:pt x="2579" y="13564"/>
                  <a:pt x="2586" y="13562"/>
                </a:cubicBezTo>
                <a:lnTo>
                  <a:pt x="2648" y="13573"/>
                </a:lnTo>
                <a:lnTo>
                  <a:pt x="2722" y="13585"/>
                </a:lnTo>
                <a:cubicBezTo>
                  <a:pt x="2803" y="13556"/>
                  <a:pt x="2872" y="13543"/>
                  <a:pt x="2895" y="13543"/>
                </a:cubicBezTo>
                <a:cubicBezTo>
                  <a:pt x="2900" y="13543"/>
                  <a:pt x="2903" y="13544"/>
                  <a:pt x="2904" y="13545"/>
                </a:cubicBezTo>
                <a:cubicBezTo>
                  <a:pt x="2908" y="13554"/>
                  <a:pt x="2928" y="13571"/>
                  <a:pt x="2938" y="13571"/>
                </a:cubicBezTo>
                <a:cubicBezTo>
                  <a:pt x="2940" y="13571"/>
                  <a:pt x="2942" y="13570"/>
                  <a:pt x="2943" y="13567"/>
                </a:cubicBezTo>
                <a:cubicBezTo>
                  <a:pt x="2949" y="13556"/>
                  <a:pt x="2983" y="13522"/>
                  <a:pt x="3000" y="13522"/>
                </a:cubicBezTo>
                <a:lnTo>
                  <a:pt x="3011" y="13528"/>
                </a:lnTo>
                <a:lnTo>
                  <a:pt x="3062" y="13573"/>
                </a:lnTo>
                <a:cubicBezTo>
                  <a:pt x="3136" y="13562"/>
                  <a:pt x="3238" y="13562"/>
                  <a:pt x="3284" y="13562"/>
                </a:cubicBezTo>
                <a:cubicBezTo>
                  <a:pt x="3290" y="13562"/>
                  <a:pt x="3297" y="13563"/>
                  <a:pt x="3306" y="13563"/>
                </a:cubicBezTo>
                <a:cubicBezTo>
                  <a:pt x="3340" y="13563"/>
                  <a:pt x="3389" y="13559"/>
                  <a:pt x="3433" y="13559"/>
                </a:cubicBezTo>
                <a:cubicBezTo>
                  <a:pt x="3470" y="13559"/>
                  <a:pt x="3503" y="13562"/>
                  <a:pt x="3516" y="13573"/>
                </a:cubicBezTo>
                <a:lnTo>
                  <a:pt x="3562" y="13528"/>
                </a:lnTo>
                <a:cubicBezTo>
                  <a:pt x="3563" y="13526"/>
                  <a:pt x="3566" y="13525"/>
                  <a:pt x="3570" y="13525"/>
                </a:cubicBezTo>
                <a:cubicBezTo>
                  <a:pt x="3587" y="13525"/>
                  <a:pt x="3624" y="13539"/>
                  <a:pt x="3647" y="13539"/>
                </a:cubicBezTo>
                <a:lnTo>
                  <a:pt x="3738" y="13539"/>
                </a:lnTo>
                <a:cubicBezTo>
                  <a:pt x="3840" y="13533"/>
                  <a:pt x="3976" y="13516"/>
                  <a:pt x="4050" y="13505"/>
                </a:cubicBezTo>
                <a:lnTo>
                  <a:pt x="4101" y="13556"/>
                </a:lnTo>
                <a:lnTo>
                  <a:pt x="4112" y="13562"/>
                </a:lnTo>
                <a:cubicBezTo>
                  <a:pt x="4146" y="13556"/>
                  <a:pt x="4197" y="13556"/>
                  <a:pt x="4226" y="13556"/>
                </a:cubicBezTo>
                <a:cubicBezTo>
                  <a:pt x="4242" y="13556"/>
                  <a:pt x="4273" y="13560"/>
                  <a:pt x="4297" y="13560"/>
                </a:cubicBezTo>
                <a:cubicBezTo>
                  <a:pt x="4316" y="13560"/>
                  <a:pt x="4331" y="13558"/>
                  <a:pt x="4333" y="13550"/>
                </a:cubicBezTo>
                <a:cubicBezTo>
                  <a:pt x="4333" y="13547"/>
                  <a:pt x="4342" y="13545"/>
                  <a:pt x="4355" y="13545"/>
                </a:cubicBezTo>
                <a:cubicBezTo>
                  <a:pt x="4386" y="13545"/>
                  <a:pt x="4440" y="13555"/>
                  <a:pt x="4464" y="13579"/>
                </a:cubicBezTo>
                <a:lnTo>
                  <a:pt x="4515" y="13539"/>
                </a:lnTo>
                <a:lnTo>
                  <a:pt x="4532" y="13522"/>
                </a:lnTo>
                <a:cubicBezTo>
                  <a:pt x="4577" y="13533"/>
                  <a:pt x="4634" y="13539"/>
                  <a:pt x="4657" y="13545"/>
                </a:cubicBezTo>
                <a:cubicBezTo>
                  <a:pt x="4679" y="13545"/>
                  <a:pt x="4753" y="13556"/>
                  <a:pt x="4782" y="13556"/>
                </a:cubicBezTo>
                <a:lnTo>
                  <a:pt x="4867" y="13556"/>
                </a:lnTo>
                <a:cubicBezTo>
                  <a:pt x="4889" y="13550"/>
                  <a:pt x="4906" y="13539"/>
                  <a:pt x="4923" y="13533"/>
                </a:cubicBezTo>
                <a:lnTo>
                  <a:pt x="4935" y="13533"/>
                </a:lnTo>
                <a:cubicBezTo>
                  <a:pt x="4943" y="13536"/>
                  <a:pt x="4956" y="13538"/>
                  <a:pt x="4970" y="13538"/>
                </a:cubicBezTo>
                <a:cubicBezTo>
                  <a:pt x="4983" y="13538"/>
                  <a:pt x="4997" y="13536"/>
                  <a:pt x="5009" y="13533"/>
                </a:cubicBezTo>
                <a:cubicBezTo>
                  <a:pt x="5012" y="13531"/>
                  <a:pt x="5017" y="13530"/>
                  <a:pt x="5023" y="13530"/>
                </a:cubicBezTo>
                <a:cubicBezTo>
                  <a:pt x="5051" y="13530"/>
                  <a:pt x="5106" y="13549"/>
                  <a:pt x="5133" y="13567"/>
                </a:cubicBezTo>
                <a:lnTo>
                  <a:pt x="5128" y="13511"/>
                </a:lnTo>
                <a:cubicBezTo>
                  <a:pt x="5150" y="13511"/>
                  <a:pt x="5224" y="13528"/>
                  <a:pt x="5292" y="13550"/>
                </a:cubicBezTo>
                <a:lnTo>
                  <a:pt x="5406" y="13550"/>
                </a:lnTo>
                <a:cubicBezTo>
                  <a:pt x="5462" y="13533"/>
                  <a:pt x="5519" y="13511"/>
                  <a:pt x="5536" y="13505"/>
                </a:cubicBezTo>
                <a:cubicBezTo>
                  <a:pt x="5537" y="13504"/>
                  <a:pt x="5539" y="13504"/>
                  <a:pt x="5541" y="13504"/>
                </a:cubicBezTo>
                <a:cubicBezTo>
                  <a:pt x="5557" y="13504"/>
                  <a:pt x="5595" y="13526"/>
                  <a:pt x="5616" y="13556"/>
                </a:cubicBezTo>
                <a:lnTo>
                  <a:pt x="5672" y="13539"/>
                </a:lnTo>
                <a:cubicBezTo>
                  <a:pt x="5693" y="13532"/>
                  <a:pt x="5723" y="13527"/>
                  <a:pt x="5745" y="13527"/>
                </a:cubicBezTo>
                <a:cubicBezTo>
                  <a:pt x="5759" y="13527"/>
                  <a:pt x="5770" y="13529"/>
                  <a:pt x="5775" y="13533"/>
                </a:cubicBezTo>
                <a:cubicBezTo>
                  <a:pt x="5787" y="13546"/>
                  <a:pt x="5797" y="13550"/>
                  <a:pt x="5806" y="13550"/>
                </a:cubicBezTo>
                <a:cubicBezTo>
                  <a:pt x="5831" y="13550"/>
                  <a:pt x="5847" y="13518"/>
                  <a:pt x="5873" y="13518"/>
                </a:cubicBezTo>
                <a:cubicBezTo>
                  <a:pt x="5877" y="13518"/>
                  <a:pt x="5882" y="13519"/>
                  <a:pt x="5888" y="13522"/>
                </a:cubicBezTo>
                <a:lnTo>
                  <a:pt x="5928" y="13539"/>
                </a:lnTo>
                <a:cubicBezTo>
                  <a:pt x="5984" y="13539"/>
                  <a:pt x="6058" y="13550"/>
                  <a:pt x="6092" y="13562"/>
                </a:cubicBezTo>
                <a:lnTo>
                  <a:pt x="6104" y="13550"/>
                </a:lnTo>
                <a:lnTo>
                  <a:pt x="6160" y="13505"/>
                </a:lnTo>
                <a:cubicBezTo>
                  <a:pt x="6210" y="13522"/>
                  <a:pt x="6257" y="13532"/>
                  <a:pt x="6285" y="13532"/>
                </a:cubicBezTo>
                <a:cubicBezTo>
                  <a:pt x="6295" y="13532"/>
                  <a:pt x="6303" y="13531"/>
                  <a:pt x="6308" y="13528"/>
                </a:cubicBezTo>
                <a:cubicBezTo>
                  <a:pt x="6316" y="13524"/>
                  <a:pt x="6346" y="13510"/>
                  <a:pt x="6366" y="13510"/>
                </a:cubicBezTo>
                <a:cubicBezTo>
                  <a:pt x="6373" y="13510"/>
                  <a:pt x="6379" y="13512"/>
                  <a:pt x="6382" y="13516"/>
                </a:cubicBezTo>
                <a:cubicBezTo>
                  <a:pt x="6393" y="13533"/>
                  <a:pt x="6433" y="13573"/>
                  <a:pt x="6433" y="13573"/>
                </a:cubicBezTo>
                <a:cubicBezTo>
                  <a:pt x="6438" y="13573"/>
                  <a:pt x="6478" y="13556"/>
                  <a:pt x="6512" y="13545"/>
                </a:cubicBezTo>
                <a:cubicBezTo>
                  <a:pt x="6534" y="13534"/>
                  <a:pt x="6601" y="13530"/>
                  <a:pt x="6659" y="13530"/>
                </a:cubicBezTo>
                <a:cubicBezTo>
                  <a:pt x="6692" y="13530"/>
                  <a:pt x="6722" y="13531"/>
                  <a:pt x="6739" y="13533"/>
                </a:cubicBezTo>
                <a:cubicBezTo>
                  <a:pt x="6751" y="13535"/>
                  <a:pt x="6766" y="13535"/>
                  <a:pt x="6783" y="13535"/>
                </a:cubicBezTo>
                <a:cubicBezTo>
                  <a:pt x="6814" y="13535"/>
                  <a:pt x="6851" y="13534"/>
                  <a:pt x="6882" y="13534"/>
                </a:cubicBezTo>
                <a:cubicBezTo>
                  <a:pt x="6911" y="13534"/>
                  <a:pt x="6936" y="13535"/>
                  <a:pt x="6949" y="13539"/>
                </a:cubicBezTo>
                <a:cubicBezTo>
                  <a:pt x="6953" y="13540"/>
                  <a:pt x="6959" y="13541"/>
                  <a:pt x="6964" y="13541"/>
                </a:cubicBezTo>
                <a:cubicBezTo>
                  <a:pt x="7001" y="13541"/>
                  <a:pt x="7057" y="13518"/>
                  <a:pt x="7093" y="13518"/>
                </a:cubicBezTo>
                <a:cubicBezTo>
                  <a:pt x="7101" y="13518"/>
                  <a:pt x="7108" y="13519"/>
                  <a:pt x="7114" y="13522"/>
                </a:cubicBezTo>
                <a:lnTo>
                  <a:pt x="7114" y="13516"/>
                </a:lnTo>
                <a:lnTo>
                  <a:pt x="7204" y="13426"/>
                </a:lnTo>
                <a:cubicBezTo>
                  <a:pt x="7323" y="13465"/>
                  <a:pt x="7443" y="13494"/>
                  <a:pt x="7471" y="13494"/>
                </a:cubicBezTo>
                <a:cubicBezTo>
                  <a:pt x="7480" y="13494"/>
                  <a:pt x="7492" y="13493"/>
                  <a:pt x="7504" y="13493"/>
                </a:cubicBezTo>
                <a:cubicBezTo>
                  <a:pt x="7528" y="13493"/>
                  <a:pt x="7550" y="13496"/>
                  <a:pt x="7550" y="13511"/>
                </a:cubicBezTo>
                <a:cubicBezTo>
                  <a:pt x="7549" y="13517"/>
                  <a:pt x="7553" y="13519"/>
                  <a:pt x="7561" y="13519"/>
                </a:cubicBezTo>
                <a:cubicBezTo>
                  <a:pt x="7589" y="13519"/>
                  <a:pt x="7664" y="13486"/>
                  <a:pt x="7687" y="13477"/>
                </a:cubicBezTo>
                <a:cubicBezTo>
                  <a:pt x="7696" y="13473"/>
                  <a:pt x="7709" y="13472"/>
                  <a:pt x="7724" y="13472"/>
                </a:cubicBezTo>
                <a:cubicBezTo>
                  <a:pt x="7752" y="13472"/>
                  <a:pt x="7785" y="13477"/>
                  <a:pt x="7800" y="13477"/>
                </a:cubicBezTo>
                <a:cubicBezTo>
                  <a:pt x="7805" y="13478"/>
                  <a:pt x="7811" y="13478"/>
                  <a:pt x="7818" y="13478"/>
                </a:cubicBezTo>
                <a:cubicBezTo>
                  <a:pt x="7837" y="13478"/>
                  <a:pt x="7862" y="13475"/>
                  <a:pt x="7876" y="13475"/>
                </a:cubicBezTo>
                <a:cubicBezTo>
                  <a:pt x="7880" y="13475"/>
                  <a:pt x="7884" y="13476"/>
                  <a:pt x="7885" y="13477"/>
                </a:cubicBezTo>
                <a:cubicBezTo>
                  <a:pt x="7885" y="13486"/>
                  <a:pt x="7904" y="13502"/>
                  <a:pt x="7917" y="13502"/>
                </a:cubicBezTo>
                <a:cubicBezTo>
                  <a:pt x="7920" y="13502"/>
                  <a:pt x="7923" y="13502"/>
                  <a:pt x="7925" y="13499"/>
                </a:cubicBezTo>
                <a:cubicBezTo>
                  <a:pt x="7936" y="13488"/>
                  <a:pt x="7999" y="13460"/>
                  <a:pt x="8050" y="13460"/>
                </a:cubicBezTo>
                <a:lnTo>
                  <a:pt x="8089" y="13477"/>
                </a:lnTo>
                <a:lnTo>
                  <a:pt x="8214" y="13516"/>
                </a:lnTo>
                <a:lnTo>
                  <a:pt x="8243" y="13499"/>
                </a:lnTo>
                <a:cubicBezTo>
                  <a:pt x="8276" y="13481"/>
                  <a:pt x="8305" y="13470"/>
                  <a:pt x="8317" y="13470"/>
                </a:cubicBezTo>
                <a:cubicBezTo>
                  <a:pt x="8319" y="13470"/>
                  <a:pt x="8321" y="13470"/>
                  <a:pt x="8322" y="13471"/>
                </a:cubicBezTo>
                <a:cubicBezTo>
                  <a:pt x="8328" y="13482"/>
                  <a:pt x="8379" y="13511"/>
                  <a:pt x="8407" y="13528"/>
                </a:cubicBezTo>
                <a:lnTo>
                  <a:pt x="8475" y="13477"/>
                </a:lnTo>
                <a:lnTo>
                  <a:pt x="8481" y="13471"/>
                </a:lnTo>
                <a:cubicBezTo>
                  <a:pt x="8498" y="13471"/>
                  <a:pt x="8526" y="13482"/>
                  <a:pt x="8549" y="13494"/>
                </a:cubicBezTo>
                <a:cubicBezTo>
                  <a:pt x="8555" y="13498"/>
                  <a:pt x="8571" y="13499"/>
                  <a:pt x="8593" y="13499"/>
                </a:cubicBezTo>
                <a:cubicBezTo>
                  <a:pt x="8637" y="13499"/>
                  <a:pt x="8702" y="13492"/>
                  <a:pt x="8748" y="13477"/>
                </a:cubicBezTo>
                <a:lnTo>
                  <a:pt x="8753" y="13471"/>
                </a:lnTo>
                <a:lnTo>
                  <a:pt x="8782" y="13448"/>
                </a:lnTo>
                <a:cubicBezTo>
                  <a:pt x="8810" y="13460"/>
                  <a:pt x="8833" y="13505"/>
                  <a:pt x="8821" y="13545"/>
                </a:cubicBezTo>
                <a:lnTo>
                  <a:pt x="8906" y="13505"/>
                </a:lnTo>
                <a:lnTo>
                  <a:pt x="8969" y="13471"/>
                </a:lnTo>
                <a:cubicBezTo>
                  <a:pt x="8969" y="13496"/>
                  <a:pt x="8969" y="13509"/>
                  <a:pt x="8970" y="13509"/>
                </a:cubicBezTo>
                <a:cubicBezTo>
                  <a:pt x="8971" y="13509"/>
                  <a:pt x="8972" y="13504"/>
                  <a:pt x="8975" y="13494"/>
                </a:cubicBezTo>
                <a:cubicBezTo>
                  <a:pt x="8976" y="13487"/>
                  <a:pt x="8982" y="13484"/>
                  <a:pt x="8991" y="13484"/>
                </a:cubicBezTo>
                <a:cubicBezTo>
                  <a:pt x="9017" y="13484"/>
                  <a:pt x="9064" y="13506"/>
                  <a:pt x="9075" y="13506"/>
                </a:cubicBezTo>
                <a:cubicBezTo>
                  <a:pt x="9076" y="13506"/>
                  <a:pt x="9076" y="13505"/>
                  <a:pt x="9077" y="13505"/>
                </a:cubicBezTo>
                <a:cubicBezTo>
                  <a:pt x="9082" y="13505"/>
                  <a:pt x="9122" y="13499"/>
                  <a:pt x="9156" y="13494"/>
                </a:cubicBezTo>
                <a:cubicBezTo>
                  <a:pt x="9159" y="13493"/>
                  <a:pt x="9162" y="13493"/>
                  <a:pt x="9166" y="13493"/>
                </a:cubicBezTo>
                <a:cubicBezTo>
                  <a:pt x="9210" y="13493"/>
                  <a:pt x="9323" y="13523"/>
                  <a:pt x="9355" y="13528"/>
                </a:cubicBezTo>
                <a:cubicBezTo>
                  <a:pt x="9357" y="13528"/>
                  <a:pt x="9360" y="13528"/>
                  <a:pt x="9363" y="13528"/>
                </a:cubicBezTo>
                <a:cubicBezTo>
                  <a:pt x="9400" y="13528"/>
                  <a:pt x="9461" y="13503"/>
                  <a:pt x="9483" y="13503"/>
                </a:cubicBezTo>
                <a:cubicBezTo>
                  <a:pt x="9487" y="13503"/>
                  <a:pt x="9489" y="13504"/>
                  <a:pt x="9491" y="13505"/>
                </a:cubicBezTo>
                <a:cubicBezTo>
                  <a:pt x="9502" y="13516"/>
                  <a:pt x="9542" y="13545"/>
                  <a:pt x="9542" y="13545"/>
                </a:cubicBezTo>
                <a:cubicBezTo>
                  <a:pt x="9548" y="13545"/>
                  <a:pt x="9565" y="13533"/>
                  <a:pt x="9576" y="13522"/>
                </a:cubicBezTo>
                <a:cubicBezTo>
                  <a:pt x="9590" y="13513"/>
                  <a:pt x="9638" y="13504"/>
                  <a:pt x="9670" y="13504"/>
                </a:cubicBezTo>
                <a:cubicBezTo>
                  <a:pt x="9678" y="13504"/>
                  <a:pt x="9684" y="13504"/>
                  <a:pt x="9689" y="13505"/>
                </a:cubicBezTo>
                <a:lnTo>
                  <a:pt x="9712" y="13505"/>
                </a:lnTo>
                <a:cubicBezTo>
                  <a:pt x="9729" y="13505"/>
                  <a:pt x="9758" y="13488"/>
                  <a:pt x="9758" y="13488"/>
                </a:cubicBezTo>
                <a:lnTo>
                  <a:pt x="9803" y="13516"/>
                </a:lnTo>
                <a:cubicBezTo>
                  <a:pt x="9826" y="13511"/>
                  <a:pt x="9857" y="13508"/>
                  <a:pt x="9889" y="13508"/>
                </a:cubicBezTo>
                <a:cubicBezTo>
                  <a:pt x="9922" y="13508"/>
                  <a:pt x="9956" y="13511"/>
                  <a:pt x="9984" y="13516"/>
                </a:cubicBezTo>
                <a:lnTo>
                  <a:pt x="10036" y="13533"/>
                </a:lnTo>
                <a:lnTo>
                  <a:pt x="10053" y="13539"/>
                </a:lnTo>
                <a:cubicBezTo>
                  <a:pt x="10081" y="13539"/>
                  <a:pt x="10115" y="13528"/>
                  <a:pt x="10126" y="13522"/>
                </a:cubicBezTo>
                <a:cubicBezTo>
                  <a:pt x="10143" y="13511"/>
                  <a:pt x="10206" y="13505"/>
                  <a:pt x="10223" y="13494"/>
                </a:cubicBezTo>
                <a:cubicBezTo>
                  <a:pt x="10227" y="13492"/>
                  <a:pt x="10233" y="13491"/>
                  <a:pt x="10242" y="13491"/>
                </a:cubicBezTo>
                <a:cubicBezTo>
                  <a:pt x="10285" y="13491"/>
                  <a:pt x="10381" y="13511"/>
                  <a:pt x="10433" y="13511"/>
                </a:cubicBezTo>
                <a:lnTo>
                  <a:pt x="10489" y="13516"/>
                </a:lnTo>
                <a:lnTo>
                  <a:pt x="10540" y="13516"/>
                </a:lnTo>
                <a:cubicBezTo>
                  <a:pt x="10573" y="13527"/>
                  <a:pt x="10603" y="13531"/>
                  <a:pt x="10624" y="13531"/>
                </a:cubicBezTo>
                <a:cubicBezTo>
                  <a:pt x="10635" y="13531"/>
                  <a:pt x="10644" y="13530"/>
                  <a:pt x="10648" y="13528"/>
                </a:cubicBezTo>
                <a:cubicBezTo>
                  <a:pt x="10658" y="13518"/>
                  <a:pt x="10702" y="13504"/>
                  <a:pt x="10743" y="13504"/>
                </a:cubicBezTo>
                <a:cubicBezTo>
                  <a:pt x="10749" y="13504"/>
                  <a:pt x="10756" y="13504"/>
                  <a:pt x="10762" y="13505"/>
                </a:cubicBezTo>
                <a:lnTo>
                  <a:pt x="10790" y="13516"/>
                </a:lnTo>
                <a:cubicBezTo>
                  <a:pt x="10810" y="13523"/>
                  <a:pt x="10828" y="13539"/>
                  <a:pt x="10839" y="13539"/>
                </a:cubicBezTo>
                <a:cubicBezTo>
                  <a:pt x="10848" y="13539"/>
                  <a:pt x="10853" y="13531"/>
                  <a:pt x="10853" y="13505"/>
                </a:cubicBezTo>
                <a:cubicBezTo>
                  <a:pt x="10853" y="13505"/>
                  <a:pt x="10875" y="13499"/>
                  <a:pt x="10887" y="13499"/>
                </a:cubicBezTo>
                <a:cubicBezTo>
                  <a:pt x="10947" y="13504"/>
                  <a:pt x="11004" y="13515"/>
                  <a:pt x="11060" y="13515"/>
                </a:cubicBezTo>
                <a:cubicBezTo>
                  <a:pt x="11078" y="13515"/>
                  <a:pt x="11096" y="13513"/>
                  <a:pt x="11114" y="13511"/>
                </a:cubicBezTo>
                <a:lnTo>
                  <a:pt x="11170" y="13505"/>
                </a:lnTo>
                <a:cubicBezTo>
                  <a:pt x="11210" y="13522"/>
                  <a:pt x="11255" y="13533"/>
                  <a:pt x="11267" y="13533"/>
                </a:cubicBezTo>
                <a:cubicBezTo>
                  <a:pt x="11270" y="13535"/>
                  <a:pt x="11274" y="13535"/>
                  <a:pt x="11280" y="13535"/>
                </a:cubicBezTo>
                <a:cubicBezTo>
                  <a:pt x="11303" y="13535"/>
                  <a:pt x="11341" y="13527"/>
                  <a:pt x="11369" y="13522"/>
                </a:cubicBezTo>
                <a:cubicBezTo>
                  <a:pt x="11374" y="13521"/>
                  <a:pt x="11385" y="13521"/>
                  <a:pt x="11399" y="13521"/>
                </a:cubicBezTo>
                <a:cubicBezTo>
                  <a:pt x="11461" y="13521"/>
                  <a:pt x="11594" y="13530"/>
                  <a:pt x="11636" y="13539"/>
                </a:cubicBezTo>
                <a:cubicBezTo>
                  <a:pt x="11641" y="13541"/>
                  <a:pt x="11648" y="13542"/>
                  <a:pt x="11656" y="13542"/>
                </a:cubicBezTo>
                <a:cubicBezTo>
                  <a:pt x="11718" y="13542"/>
                  <a:pt x="11837" y="13488"/>
                  <a:pt x="11862" y="13488"/>
                </a:cubicBezTo>
                <a:cubicBezTo>
                  <a:pt x="11897" y="13488"/>
                  <a:pt x="12021" y="13477"/>
                  <a:pt x="12061" y="13460"/>
                </a:cubicBezTo>
                <a:cubicBezTo>
                  <a:pt x="12066" y="13458"/>
                  <a:pt x="12072" y="13457"/>
                  <a:pt x="12078" y="13457"/>
                </a:cubicBezTo>
                <a:cubicBezTo>
                  <a:pt x="12127" y="13457"/>
                  <a:pt x="12204" y="13511"/>
                  <a:pt x="12214" y="13511"/>
                </a:cubicBezTo>
                <a:cubicBezTo>
                  <a:pt x="12223" y="13511"/>
                  <a:pt x="12259" y="13489"/>
                  <a:pt x="12286" y="13489"/>
                </a:cubicBezTo>
                <a:cubicBezTo>
                  <a:pt x="12296" y="13489"/>
                  <a:pt x="12305" y="13492"/>
                  <a:pt x="12311" y="13499"/>
                </a:cubicBezTo>
                <a:lnTo>
                  <a:pt x="12339" y="13505"/>
                </a:lnTo>
                <a:cubicBezTo>
                  <a:pt x="12342" y="13506"/>
                  <a:pt x="12344" y="13506"/>
                  <a:pt x="12347" y="13506"/>
                </a:cubicBezTo>
                <a:cubicBezTo>
                  <a:pt x="12373" y="13506"/>
                  <a:pt x="12407" y="13487"/>
                  <a:pt x="12429" y="13487"/>
                </a:cubicBezTo>
                <a:cubicBezTo>
                  <a:pt x="12431" y="13487"/>
                  <a:pt x="12433" y="13488"/>
                  <a:pt x="12436" y="13488"/>
                </a:cubicBezTo>
                <a:lnTo>
                  <a:pt x="12492" y="13499"/>
                </a:lnTo>
                <a:cubicBezTo>
                  <a:pt x="12518" y="13479"/>
                  <a:pt x="12552" y="13459"/>
                  <a:pt x="12571" y="13459"/>
                </a:cubicBezTo>
                <a:cubicBezTo>
                  <a:pt x="12574" y="13459"/>
                  <a:pt x="12576" y="13459"/>
                  <a:pt x="12577" y="13460"/>
                </a:cubicBezTo>
                <a:lnTo>
                  <a:pt x="12594" y="13465"/>
                </a:lnTo>
                <a:lnTo>
                  <a:pt x="12617" y="13477"/>
                </a:lnTo>
                <a:cubicBezTo>
                  <a:pt x="12632" y="13492"/>
                  <a:pt x="12650" y="13499"/>
                  <a:pt x="12665" y="13499"/>
                </a:cubicBezTo>
                <a:cubicBezTo>
                  <a:pt x="12673" y="13499"/>
                  <a:pt x="12680" y="13498"/>
                  <a:pt x="12685" y="13494"/>
                </a:cubicBezTo>
                <a:cubicBezTo>
                  <a:pt x="12692" y="13487"/>
                  <a:pt x="12711" y="13479"/>
                  <a:pt x="12724" y="13479"/>
                </a:cubicBezTo>
                <a:cubicBezTo>
                  <a:pt x="12731" y="13479"/>
                  <a:pt x="12736" y="13482"/>
                  <a:pt x="12736" y="13488"/>
                </a:cubicBezTo>
                <a:cubicBezTo>
                  <a:pt x="12736" y="13497"/>
                  <a:pt x="12762" y="13502"/>
                  <a:pt x="12787" y="13502"/>
                </a:cubicBezTo>
                <a:cubicBezTo>
                  <a:pt x="12808" y="13502"/>
                  <a:pt x="12828" y="13499"/>
                  <a:pt x="12833" y="13494"/>
                </a:cubicBezTo>
                <a:cubicBezTo>
                  <a:pt x="12846" y="13485"/>
                  <a:pt x="12882" y="13473"/>
                  <a:pt x="12906" y="13473"/>
                </a:cubicBezTo>
                <a:cubicBezTo>
                  <a:pt x="12913" y="13473"/>
                  <a:pt x="12920" y="13474"/>
                  <a:pt x="12923" y="13477"/>
                </a:cubicBezTo>
                <a:cubicBezTo>
                  <a:pt x="12935" y="13494"/>
                  <a:pt x="12975" y="13533"/>
                  <a:pt x="12986" y="13533"/>
                </a:cubicBezTo>
                <a:lnTo>
                  <a:pt x="12986" y="13528"/>
                </a:lnTo>
                <a:cubicBezTo>
                  <a:pt x="13003" y="13502"/>
                  <a:pt x="13022" y="13494"/>
                  <a:pt x="13043" y="13494"/>
                </a:cubicBezTo>
                <a:cubicBezTo>
                  <a:pt x="13077" y="13494"/>
                  <a:pt x="13113" y="13516"/>
                  <a:pt x="13145" y="13516"/>
                </a:cubicBezTo>
                <a:lnTo>
                  <a:pt x="13167" y="13511"/>
                </a:lnTo>
                <a:cubicBezTo>
                  <a:pt x="13202" y="13505"/>
                  <a:pt x="13247" y="13499"/>
                  <a:pt x="13264" y="13499"/>
                </a:cubicBezTo>
                <a:cubicBezTo>
                  <a:pt x="13275" y="13505"/>
                  <a:pt x="13321" y="13505"/>
                  <a:pt x="13349" y="13516"/>
                </a:cubicBezTo>
                <a:cubicBezTo>
                  <a:pt x="13353" y="13518"/>
                  <a:pt x="13360" y="13519"/>
                  <a:pt x="13367" y="13519"/>
                </a:cubicBezTo>
                <a:cubicBezTo>
                  <a:pt x="13402" y="13519"/>
                  <a:pt x="13466" y="13506"/>
                  <a:pt x="13514" y="13506"/>
                </a:cubicBezTo>
                <a:cubicBezTo>
                  <a:pt x="13529" y="13506"/>
                  <a:pt x="13543" y="13507"/>
                  <a:pt x="13553" y="13511"/>
                </a:cubicBezTo>
                <a:lnTo>
                  <a:pt x="13610" y="13499"/>
                </a:lnTo>
                <a:cubicBezTo>
                  <a:pt x="13614" y="13499"/>
                  <a:pt x="13618" y="13498"/>
                  <a:pt x="13622" y="13498"/>
                </a:cubicBezTo>
                <a:cubicBezTo>
                  <a:pt x="13649" y="13498"/>
                  <a:pt x="13679" y="13512"/>
                  <a:pt x="13706" y="13512"/>
                </a:cubicBezTo>
                <a:cubicBezTo>
                  <a:pt x="13710" y="13512"/>
                  <a:pt x="13714" y="13511"/>
                  <a:pt x="13718" y="13511"/>
                </a:cubicBezTo>
                <a:lnTo>
                  <a:pt x="13769" y="13499"/>
                </a:lnTo>
                <a:cubicBezTo>
                  <a:pt x="13820" y="13505"/>
                  <a:pt x="13894" y="13516"/>
                  <a:pt x="13939" y="13516"/>
                </a:cubicBezTo>
                <a:lnTo>
                  <a:pt x="13985" y="13511"/>
                </a:lnTo>
                <a:lnTo>
                  <a:pt x="14058" y="13499"/>
                </a:lnTo>
                <a:cubicBezTo>
                  <a:pt x="14138" y="13494"/>
                  <a:pt x="14217" y="13488"/>
                  <a:pt x="14228" y="13488"/>
                </a:cubicBezTo>
                <a:cubicBezTo>
                  <a:pt x="14245" y="13488"/>
                  <a:pt x="14285" y="13511"/>
                  <a:pt x="14308" y="13533"/>
                </a:cubicBezTo>
                <a:cubicBezTo>
                  <a:pt x="14314" y="13539"/>
                  <a:pt x="14324" y="13541"/>
                  <a:pt x="14337" y="13541"/>
                </a:cubicBezTo>
                <a:cubicBezTo>
                  <a:pt x="14365" y="13541"/>
                  <a:pt x="14404" y="13531"/>
                  <a:pt x="14423" y="13531"/>
                </a:cubicBezTo>
                <a:cubicBezTo>
                  <a:pt x="14428" y="13531"/>
                  <a:pt x="14431" y="13532"/>
                  <a:pt x="14433" y="13533"/>
                </a:cubicBezTo>
                <a:cubicBezTo>
                  <a:pt x="14446" y="13542"/>
                  <a:pt x="14479" y="13554"/>
                  <a:pt x="14496" y="13554"/>
                </a:cubicBezTo>
                <a:cubicBezTo>
                  <a:pt x="14501" y="13554"/>
                  <a:pt x="14505" y="13553"/>
                  <a:pt x="14506" y="13550"/>
                </a:cubicBezTo>
                <a:lnTo>
                  <a:pt x="14506" y="13545"/>
                </a:lnTo>
                <a:cubicBezTo>
                  <a:pt x="14501" y="13528"/>
                  <a:pt x="14478" y="13494"/>
                  <a:pt x="14484" y="13488"/>
                </a:cubicBezTo>
                <a:lnTo>
                  <a:pt x="14529" y="13471"/>
                </a:lnTo>
                <a:cubicBezTo>
                  <a:pt x="14541" y="13499"/>
                  <a:pt x="14558" y="13528"/>
                  <a:pt x="14575" y="13533"/>
                </a:cubicBezTo>
                <a:cubicBezTo>
                  <a:pt x="14586" y="13533"/>
                  <a:pt x="14620" y="13528"/>
                  <a:pt x="14637" y="13516"/>
                </a:cubicBezTo>
                <a:cubicBezTo>
                  <a:pt x="14646" y="13508"/>
                  <a:pt x="14674" y="13496"/>
                  <a:pt x="14695" y="13496"/>
                </a:cubicBezTo>
                <a:cubicBezTo>
                  <a:pt x="14701" y="13496"/>
                  <a:pt x="14707" y="13497"/>
                  <a:pt x="14711" y="13499"/>
                </a:cubicBezTo>
                <a:cubicBezTo>
                  <a:pt x="14714" y="13503"/>
                  <a:pt x="14719" y="13504"/>
                  <a:pt x="14726" y="13504"/>
                </a:cubicBezTo>
                <a:cubicBezTo>
                  <a:pt x="14742" y="13504"/>
                  <a:pt x="14763" y="13492"/>
                  <a:pt x="14767" y="13460"/>
                </a:cubicBezTo>
                <a:lnTo>
                  <a:pt x="14841" y="13488"/>
                </a:lnTo>
                <a:lnTo>
                  <a:pt x="14847" y="13488"/>
                </a:lnTo>
                <a:cubicBezTo>
                  <a:pt x="14838" y="13507"/>
                  <a:pt x="14855" y="13518"/>
                  <a:pt x="14891" y="13518"/>
                </a:cubicBezTo>
                <a:cubicBezTo>
                  <a:pt x="14898" y="13518"/>
                  <a:pt x="14906" y="13517"/>
                  <a:pt x="14915" y="13516"/>
                </a:cubicBezTo>
                <a:cubicBezTo>
                  <a:pt x="14917" y="13516"/>
                  <a:pt x="14920" y="13516"/>
                  <a:pt x="14923" y="13516"/>
                </a:cubicBezTo>
                <a:cubicBezTo>
                  <a:pt x="14970" y="13516"/>
                  <a:pt x="15068" y="13557"/>
                  <a:pt x="15088" y="13557"/>
                </a:cubicBezTo>
                <a:cubicBezTo>
                  <a:pt x="15089" y="13557"/>
                  <a:pt x="15090" y="13556"/>
                  <a:pt x="15091" y="13556"/>
                </a:cubicBezTo>
                <a:lnTo>
                  <a:pt x="15091" y="13545"/>
                </a:lnTo>
                <a:lnTo>
                  <a:pt x="15091" y="13494"/>
                </a:lnTo>
                <a:cubicBezTo>
                  <a:pt x="15131" y="13505"/>
                  <a:pt x="15182" y="13522"/>
                  <a:pt x="15193" y="13528"/>
                </a:cubicBezTo>
                <a:cubicBezTo>
                  <a:pt x="15201" y="13536"/>
                  <a:pt x="15222" y="13551"/>
                  <a:pt x="15235" y="13551"/>
                </a:cubicBezTo>
                <a:cubicBezTo>
                  <a:pt x="15239" y="13551"/>
                  <a:pt x="15243" y="13549"/>
                  <a:pt x="15244" y="13545"/>
                </a:cubicBezTo>
                <a:cubicBezTo>
                  <a:pt x="15244" y="13532"/>
                  <a:pt x="15262" y="13514"/>
                  <a:pt x="15286" y="13514"/>
                </a:cubicBezTo>
                <a:cubicBezTo>
                  <a:pt x="15294" y="13514"/>
                  <a:pt x="15303" y="13516"/>
                  <a:pt x="15312" y="13522"/>
                </a:cubicBezTo>
                <a:cubicBezTo>
                  <a:pt x="15319" y="13526"/>
                  <a:pt x="15331" y="13528"/>
                  <a:pt x="15346" y="13528"/>
                </a:cubicBezTo>
                <a:cubicBezTo>
                  <a:pt x="15396" y="13528"/>
                  <a:pt x="15479" y="13511"/>
                  <a:pt x="15505" y="13511"/>
                </a:cubicBezTo>
                <a:cubicBezTo>
                  <a:pt x="15539" y="13511"/>
                  <a:pt x="15630" y="13545"/>
                  <a:pt x="15636" y="13556"/>
                </a:cubicBezTo>
                <a:cubicBezTo>
                  <a:pt x="15637" y="13560"/>
                  <a:pt x="15643" y="13561"/>
                  <a:pt x="15651" y="13561"/>
                </a:cubicBezTo>
                <a:cubicBezTo>
                  <a:pt x="15680" y="13561"/>
                  <a:pt x="15740" y="13542"/>
                  <a:pt x="15749" y="13533"/>
                </a:cubicBezTo>
                <a:cubicBezTo>
                  <a:pt x="15754" y="13528"/>
                  <a:pt x="15773" y="13521"/>
                  <a:pt x="15793" y="13521"/>
                </a:cubicBezTo>
                <a:cubicBezTo>
                  <a:pt x="15815" y="13521"/>
                  <a:pt x="15839" y="13529"/>
                  <a:pt x="15851" y="13556"/>
                </a:cubicBezTo>
                <a:lnTo>
                  <a:pt x="15919" y="13539"/>
                </a:lnTo>
                <a:cubicBezTo>
                  <a:pt x="15987" y="13522"/>
                  <a:pt x="15874" y="13488"/>
                  <a:pt x="15925" y="13482"/>
                </a:cubicBezTo>
                <a:lnTo>
                  <a:pt x="15976" y="13477"/>
                </a:lnTo>
                <a:cubicBezTo>
                  <a:pt x="16038" y="13477"/>
                  <a:pt x="16180" y="13482"/>
                  <a:pt x="16294" y="13482"/>
                </a:cubicBezTo>
                <a:lnTo>
                  <a:pt x="16396" y="13482"/>
                </a:lnTo>
                <a:cubicBezTo>
                  <a:pt x="16430" y="13482"/>
                  <a:pt x="16466" y="13480"/>
                  <a:pt x="16502" y="13480"/>
                </a:cubicBezTo>
                <a:cubicBezTo>
                  <a:pt x="16520" y="13480"/>
                  <a:pt x="16538" y="13480"/>
                  <a:pt x="16555" y="13482"/>
                </a:cubicBezTo>
                <a:lnTo>
                  <a:pt x="16594" y="13482"/>
                </a:lnTo>
                <a:cubicBezTo>
                  <a:pt x="16600" y="13483"/>
                  <a:pt x="16607" y="13483"/>
                  <a:pt x="16613" y="13483"/>
                </a:cubicBezTo>
                <a:cubicBezTo>
                  <a:pt x="16658" y="13483"/>
                  <a:pt x="16719" y="13467"/>
                  <a:pt x="16759" y="13443"/>
                </a:cubicBezTo>
                <a:lnTo>
                  <a:pt x="16804" y="13494"/>
                </a:lnTo>
                <a:lnTo>
                  <a:pt x="16833" y="13522"/>
                </a:lnTo>
                <a:cubicBezTo>
                  <a:pt x="16838" y="13499"/>
                  <a:pt x="16861" y="13460"/>
                  <a:pt x="16889" y="13437"/>
                </a:cubicBezTo>
                <a:lnTo>
                  <a:pt x="16912" y="13460"/>
                </a:lnTo>
                <a:lnTo>
                  <a:pt x="16946" y="13494"/>
                </a:lnTo>
                <a:cubicBezTo>
                  <a:pt x="16986" y="13482"/>
                  <a:pt x="17048" y="13471"/>
                  <a:pt x="17082" y="13460"/>
                </a:cubicBezTo>
                <a:cubicBezTo>
                  <a:pt x="17116" y="13454"/>
                  <a:pt x="17224" y="13437"/>
                  <a:pt x="17253" y="13426"/>
                </a:cubicBezTo>
                <a:cubicBezTo>
                  <a:pt x="17257" y="13423"/>
                  <a:pt x="17263" y="13421"/>
                  <a:pt x="17271" y="13421"/>
                </a:cubicBezTo>
                <a:cubicBezTo>
                  <a:pt x="17307" y="13421"/>
                  <a:pt x="17378" y="13448"/>
                  <a:pt x="17406" y="13448"/>
                </a:cubicBezTo>
                <a:cubicBezTo>
                  <a:pt x="17433" y="13453"/>
                  <a:pt x="17505" y="13461"/>
                  <a:pt x="17541" y="13461"/>
                </a:cubicBezTo>
                <a:cubicBezTo>
                  <a:pt x="17549" y="13461"/>
                  <a:pt x="17556" y="13461"/>
                  <a:pt x="17559" y="13460"/>
                </a:cubicBezTo>
                <a:cubicBezTo>
                  <a:pt x="17576" y="13448"/>
                  <a:pt x="17650" y="13431"/>
                  <a:pt x="17695" y="13420"/>
                </a:cubicBezTo>
                <a:lnTo>
                  <a:pt x="17729" y="13403"/>
                </a:lnTo>
                <a:lnTo>
                  <a:pt x="17792" y="13375"/>
                </a:lnTo>
                <a:cubicBezTo>
                  <a:pt x="17813" y="13401"/>
                  <a:pt x="17835" y="13420"/>
                  <a:pt x="17844" y="13420"/>
                </a:cubicBezTo>
                <a:cubicBezTo>
                  <a:pt x="17847" y="13420"/>
                  <a:pt x="17848" y="13418"/>
                  <a:pt x="17848" y="13414"/>
                </a:cubicBezTo>
                <a:cubicBezTo>
                  <a:pt x="17853" y="13400"/>
                  <a:pt x="17883" y="13372"/>
                  <a:pt x="17917" y="13372"/>
                </a:cubicBezTo>
                <a:cubicBezTo>
                  <a:pt x="17923" y="13372"/>
                  <a:pt x="17928" y="13373"/>
                  <a:pt x="17933" y="13375"/>
                </a:cubicBezTo>
                <a:cubicBezTo>
                  <a:pt x="17968" y="13386"/>
                  <a:pt x="18098" y="13414"/>
                  <a:pt x="18138" y="13414"/>
                </a:cubicBezTo>
                <a:cubicBezTo>
                  <a:pt x="18177" y="13414"/>
                  <a:pt x="18314" y="13363"/>
                  <a:pt x="18387" y="13363"/>
                </a:cubicBezTo>
                <a:lnTo>
                  <a:pt x="18450" y="13363"/>
                </a:lnTo>
                <a:cubicBezTo>
                  <a:pt x="18462" y="13364"/>
                  <a:pt x="18475" y="13365"/>
                  <a:pt x="18487" y="13365"/>
                </a:cubicBezTo>
                <a:cubicBezTo>
                  <a:pt x="18535" y="13365"/>
                  <a:pt x="18581" y="13358"/>
                  <a:pt x="18631" y="13358"/>
                </a:cubicBezTo>
                <a:lnTo>
                  <a:pt x="18671" y="13358"/>
                </a:lnTo>
                <a:cubicBezTo>
                  <a:pt x="18690" y="13348"/>
                  <a:pt x="18717" y="13344"/>
                  <a:pt x="18744" y="13344"/>
                </a:cubicBezTo>
                <a:cubicBezTo>
                  <a:pt x="18765" y="13344"/>
                  <a:pt x="18786" y="13347"/>
                  <a:pt x="18802" y="13352"/>
                </a:cubicBezTo>
                <a:lnTo>
                  <a:pt x="18824" y="13341"/>
                </a:lnTo>
                <a:cubicBezTo>
                  <a:pt x="18845" y="13330"/>
                  <a:pt x="18860" y="13325"/>
                  <a:pt x="18873" y="13325"/>
                </a:cubicBezTo>
                <a:cubicBezTo>
                  <a:pt x="18895" y="13325"/>
                  <a:pt x="18906" y="13342"/>
                  <a:pt x="18909" y="13375"/>
                </a:cubicBezTo>
                <a:cubicBezTo>
                  <a:pt x="18943" y="13375"/>
                  <a:pt x="19017" y="13346"/>
                  <a:pt x="19080" y="13312"/>
                </a:cubicBezTo>
                <a:lnTo>
                  <a:pt x="19170" y="13369"/>
                </a:lnTo>
                <a:lnTo>
                  <a:pt x="19182" y="13375"/>
                </a:lnTo>
                <a:cubicBezTo>
                  <a:pt x="19182" y="13375"/>
                  <a:pt x="19183" y="13376"/>
                  <a:pt x="19184" y="13376"/>
                </a:cubicBezTo>
                <a:cubicBezTo>
                  <a:pt x="19190" y="13376"/>
                  <a:pt x="19199" y="13360"/>
                  <a:pt x="19199" y="13341"/>
                </a:cubicBezTo>
                <a:cubicBezTo>
                  <a:pt x="19199" y="13332"/>
                  <a:pt x="19210" y="13328"/>
                  <a:pt x="19227" y="13328"/>
                </a:cubicBezTo>
                <a:cubicBezTo>
                  <a:pt x="19265" y="13328"/>
                  <a:pt x="19327" y="13344"/>
                  <a:pt x="19346" y="13352"/>
                </a:cubicBezTo>
                <a:cubicBezTo>
                  <a:pt x="19354" y="13353"/>
                  <a:pt x="19366" y="13354"/>
                  <a:pt x="19381" y="13354"/>
                </a:cubicBezTo>
                <a:cubicBezTo>
                  <a:pt x="19421" y="13354"/>
                  <a:pt x="19479" y="13349"/>
                  <a:pt x="19499" y="13341"/>
                </a:cubicBezTo>
                <a:cubicBezTo>
                  <a:pt x="19524" y="13336"/>
                  <a:pt x="19594" y="13322"/>
                  <a:pt x="19628" y="13322"/>
                </a:cubicBezTo>
                <a:cubicBezTo>
                  <a:pt x="19634" y="13322"/>
                  <a:pt x="19638" y="13323"/>
                  <a:pt x="19641" y="13324"/>
                </a:cubicBezTo>
                <a:cubicBezTo>
                  <a:pt x="19643" y="13324"/>
                  <a:pt x="19646" y="13324"/>
                  <a:pt x="19649" y="13324"/>
                </a:cubicBezTo>
                <a:cubicBezTo>
                  <a:pt x="19677" y="13324"/>
                  <a:pt x="19744" y="13306"/>
                  <a:pt x="19791" y="13306"/>
                </a:cubicBezTo>
                <a:cubicBezTo>
                  <a:pt x="19796" y="13306"/>
                  <a:pt x="19801" y="13306"/>
                  <a:pt x="19806" y="13306"/>
                </a:cubicBezTo>
                <a:cubicBezTo>
                  <a:pt x="19817" y="13308"/>
                  <a:pt x="19832" y="13308"/>
                  <a:pt x="19850" y="13308"/>
                </a:cubicBezTo>
                <a:cubicBezTo>
                  <a:pt x="19898" y="13308"/>
                  <a:pt x="19963" y="13305"/>
                  <a:pt x="20000" y="13305"/>
                </a:cubicBezTo>
                <a:cubicBezTo>
                  <a:pt x="20014" y="13305"/>
                  <a:pt x="20024" y="13305"/>
                  <a:pt x="20027" y="13306"/>
                </a:cubicBezTo>
                <a:cubicBezTo>
                  <a:pt x="20047" y="13316"/>
                  <a:pt x="20083" y="13343"/>
                  <a:pt x="20096" y="13343"/>
                </a:cubicBezTo>
                <a:cubicBezTo>
                  <a:pt x="20099" y="13343"/>
                  <a:pt x="20100" y="13342"/>
                  <a:pt x="20101" y="13341"/>
                </a:cubicBezTo>
                <a:cubicBezTo>
                  <a:pt x="20104" y="13334"/>
                  <a:pt x="20116" y="13325"/>
                  <a:pt x="20127" y="13325"/>
                </a:cubicBezTo>
                <a:cubicBezTo>
                  <a:pt x="20134" y="13325"/>
                  <a:pt x="20142" y="13329"/>
                  <a:pt x="20146" y="13341"/>
                </a:cubicBezTo>
                <a:lnTo>
                  <a:pt x="20163" y="13346"/>
                </a:lnTo>
                <a:lnTo>
                  <a:pt x="20186" y="13358"/>
                </a:lnTo>
                <a:cubicBezTo>
                  <a:pt x="20220" y="13352"/>
                  <a:pt x="20299" y="13346"/>
                  <a:pt x="20356" y="13341"/>
                </a:cubicBezTo>
                <a:lnTo>
                  <a:pt x="20390" y="13324"/>
                </a:lnTo>
                <a:lnTo>
                  <a:pt x="20436" y="13295"/>
                </a:lnTo>
                <a:cubicBezTo>
                  <a:pt x="20470" y="13312"/>
                  <a:pt x="20509" y="13324"/>
                  <a:pt x="20526" y="13324"/>
                </a:cubicBezTo>
                <a:cubicBezTo>
                  <a:pt x="20538" y="13324"/>
                  <a:pt x="20577" y="13306"/>
                  <a:pt x="20589" y="13301"/>
                </a:cubicBezTo>
                <a:cubicBezTo>
                  <a:pt x="20590" y="13300"/>
                  <a:pt x="20593" y="13300"/>
                  <a:pt x="20597" y="13300"/>
                </a:cubicBezTo>
                <a:cubicBezTo>
                  <a:pt x="20623" y="13300"/>
                  <a:pt x="20691" y="13314"/>
                  <a:pt x="20731" y="13324"/>
                </a:cubicBezTo>
                <a:cubicBezTo>
                  <a:pt x="20734" y="13324"/>
                  <a:pt x="20738" y="13324"/>
                  <a:pt x="20743" y="13324"/>
                </a:cubicBezTo>
                <a:cubicBezTo>
                  <a:pt x="20796" y="13324"/>
                  <a:pt x="20913" y="13295"/>
                  <a:pt x="20924" y="13295"/>
                </a:cubicBezTo>
                <a:cubicBezTo>
                  <a:pt x="20924" y="13295"/>
                  <a:pt x="20925" y="13295"/>
                  <a:pt x="20925" y="13295"/>
                </a:cubicBezTo>
                <a:cubicBezTo>
                  <a:pt x="20938" y="13295"/>
                  <a:pt x="20979" y="13338"/>
                  <a:pt x="20993" y="13338"/>
                </a:cubicBezTo>
                <a:cubicBezTo>
                  <a:pt x="20995" y="13338"/>
                  <a:pt x="20997" y="13337"/>
                  <a:pt x="20997" y="13335"/>
                </a:cubicBezTo>
                <a:cubicBezTo>
                  <a:pt x="20997" y="13318"/>
                  <a:pt x="21043" y="13278"/>
                  <a:pt x="21082" y="13278"/>
                </a:cubicBezTo>
                <a:lnTo>
                  <a:pt x="21116" y="13278"/>
                </a:lnTo>
                <a:lnTo>
                  <a:pt x="21162" y="13284"/>
                </a:lnTo>
                <a:cubicBezTo>
                  <a:pt x="21204" y="13298"/>
                  <a:pt x="21257" y="13308"/>
                  <a:pt x="21294" y="13308"/>
                </a:cubicBezTo>
                <a:cubicBezTo>
                  <a:pt x="21302" y="13308"/>
                  <a:pt x="21309" y="13307"/>
                  <a:pt x="21315" y="13306"/>
                </a:cubicBezTo>
                <a:cubicBezTo>
                  <a:pt x="21349" y="13301"/>
                  <a:pt x="21457" y="13272"/>
                  <a:pt x="21485" y="13267"/>
                </a:cubicBezTo>
                <a:cubicBezTo>
                  <a:pt x="21488" y="13266"/>
                  <a:pt x="21491" y="13266"/>
                  <a:pt x="21495" y="13266"/>
                </a:cubicBezTo>
                <a:cubicBezTo>
                  <a:pt x="21514" y="13266"/>
                  <a:pt x="21545" y="13273"/>
                  <a:pt x="21564" y="13273"/>
                </a:cubicBezTo>
                <a:cubicBezTo>
                  <a:pt x="21574" y="13273"/>
                  <a:pt x="21580" y="13272"/>
                  <a:pt x="21582" y="13267"/>
                </a:cubicBezTo>
                <a:cubicBezTo>
                  <a:pt x="21587" y="13255"/>
                  <a:pt x="21604" y="13210"/>
                  <a:pt x="21616" y="13210"/>
                </a:cubicBezTo>
                <a:lnTo>
                  <a:pt x="21621" y="13216"/>
                </a:lnTo>
                <a:cubicBezTo>
                  <a:pt x="21653" y="13240"/>
                  <a:pt x="21682" y="13266"/>
                  <a:pt x="21724" y="13266"/>
                </a:cubicBezTo>
                <a:cubicBezTo>
                  <a:pt x="21742" y="13266"/>
                  <a:pt x="21762" y="13262"/>
                  <a:pt x="21786" y="13250"/>
                </a:cubicBezTo>
                <a:lnTo>
                  <a:pt x="21809" y="13238"/>
                </a:lnTo>
                <a:cubicBezTo>
                  <a:pt x="21854" y="13244"/>
                  <a:pt x="21905" y="13250"/>
                  <a:pt x="21928" y="13250"/>
                </a:cubicBezTo>
                <a:cubicBezTo>
                  <a:pt x="21931" y="13249"/>
                  <a:pt x="21935" y="13249"/>
                  <a:pt x="21939" y="13249"/>
                </a:cubicBezTo>
                <a:cubicBezTo>
                  <a:pt x="21967" y="13249"/>
                  <a:pt x="22015" y="13262"/>
                  <a:pt x="22024" y="13267"/>
                </a:cubicBezTo>
                <a:lnTo>
                  <a:pt x="22041" y="13261"/>
                </a:lnTo>
                <a:lnTo>
                  <a:pt x="22087" y="13255"/>
                </a:lnTo>
                <a:cubicBezTo>
                  <a:pt x="22124" y="13247"/>
                  <a:pt x="22174" y="13242"/>
                  <a:pt x="22213" y="13242"/>
                </a:cubicBezTo>
                <a:cubicBezTo>
                  <a:pt x="22228" y="13242"/>
                  <a:pt x="22241" y="13243"/>
                  <a:pt x="22251" y="13244"/>
                </a:cubicBezTo>
                <a:lnTo>
                  <a:pt x="22291" y="13244"/>
                </a:lnTo>
                <a:lnTo>
                  <a:pt x="22319" y="13250"/>
                </a:lnTo>
                <a:cubicBezTo>
                  <a:pt x="22346" y="13230"/>
                  <a:pt x="22373" y="13219"/>
                  <a:pt x="22393" y="13219"/>
                </a:cubicBezTo>
                <a:cubicBezTo>
                  <a:pt x="22403" y="13219"/>
                  <a:pt x="22410" y="13222"/>
                  <a:pt x="22416" y="13227"/>
                </a:cubicBezTo>
                <a:cubicBezTo>
                  <a:pt x="22425" y="13240"/>
                  <a:pt x="22450" y="13253"/>
                  <a:pt x="22472" y="13253"/>
                </a:cubicBezTo>
                <a:cubicBezTo>
                  <a:pt x="22478" y="13253"/>
                  <a:pt x="22484" y="13252"/>
                  <a:pt x="22490" y="13250"/>
                </a:cubicBezTo>
                <a:cubicBezTo>
                  <a:pt x="22503" y="13237"/>
                  <a:pt x="22552" y="13214"/>
                  <a:pt x="22582" y="13214"/>
                </a:cubicBezTo>
                <a:cubicBezTo>
                  <a:pt x="22591" y="13214"/>
                  <a:pt x="22599" y="13216"/>
                  <a:pt x="22603" y="13221"/>
                </a:cubicBezTo>
                <a:cubicBezTo>
                  <a:pt x="22626" y="13238"/>
                  <a:pt x="22694" y="13255"/>
                  <a:pt x="22756" y="13261"/>
                </a:cubicBezTo>
                <a:lnTo>
                  <a:pt x="22807" y="13267"/>
                </a:lnTo>
                <a:lnTo>
                  <a:pt x="22853" y="13272"/>
                </a:lnTo>
                <a:cubicBezTo>
                  <a:pt x="22887" y="13261"/>
                  <a:pt x="22943" y="13250"/>
                  <a:pt x="22983" y="13244"/>
                </a:cubicBezTo>
                <a:lnTo>
                  <a:pt x="23012" y="13233"/>
                </a:lnTo>
                <a:lnTo>
                  <a:pt x="23029" y="13227"/>
                </a:lnTo>
                <a:cubicBezTo>
                  <a:pt x="23051" y="13227"/>
                  <a:pt x="23125" y="13216"/>
                  <a:pt x="23199" y="13199"/>
                </a:cubicBezTo>
                <a:lnTo>
                  <a:pt x="23267" y="13244"/>
                </a:lnTo>
                <a:lnTo>
                  <a:pt x="23301" y="13267"/>
                </a:lnTo>
                <a:cubicBezTo>
                  <a:pt x="23375" y="13261"/>
                  <a:pt x="23431" y="13238"/>
                  <a:pt x="23437" y="13216"/>
                </a:cubicBezTo>
                <a:cubicBezTo>
                  <a:pt x="23439" y="13208"/>
                  <a:pt x="23451" y="13205"/>
                  <a:pt x="23467" y="13205"/>
                </a:cubicBezTo>
                <a:cubicBezTo>
                  <a:pt x="23495" y="13205"/>
                  <a:pt x="23534" y="13214"/>
                  <a:pt x="23545" y="13221"/>
                </a:cubicBezTo>
                <a:cubicBezTo>
                  <a:pt x="23568" y="13227"/>
                  <a:pt x="23653" y="13233"/>
                  <a:pt x="23681" y="13238"/>
                </a:cubicBezTo>
                <a:cubicBezTo>
                  <a:pt x="23683" y="13239"/>
                  <a:pt x="23686" y="13239"/>
                  <a:pt x="23688" y="13239"/>
                </a:cubicBezTo>
                <a:cubicBezTo>
                  <a:pt x="23718" y="13239"/>
                  <a:pt x="23773" y="13215"/>
                  <a:pt x="23786" y="13215"/>
                </a:cubicBezTo>
                <a:cubicBezTo>
                  <a:pt x="23788" y="13215"/>
                  <a:pt x="23788" y="13215"/>
                  <a:pt x="23789" y="13216"/>
                </a:cubicBezTo>
                <a:cubicBezTo>
                  <a:pt x="23795" y="13216"/>
                  <a:pt x="23817" y="13233"/>
                  <a:pt x="23834" y="13244"/>
                </a:cubicBezTo>
                <a:cubicBezTo>
                  <a:pt x="23843" y="13253"/>
                  <a:pt x="23908" y="13267"/>
                  <a:pt x="23933" y="13267"/>
                </a:cubicBezTo>
                <a:cubicBezTo>
                  <a:pt x="23942" y="13267"/>
                  <a:pt x="23946" y="13265"/>
                  <a:pt x="23942" y="13261"/>
                </a:cubicBezTo>
                <a:cubicBezTo>
                  <a:pt x="23931" y="13250"/>
                  <a:pt x="23929" y="13239"/>
                  <a:pt x="23943" y="13239"/>
                </a:cubicBezTo>
                <a:cubicBezTo>
                  <a:pt x="23949" y="13239"/>
                  <a:pt x="23960" y="13242"/>
                  <a:pt x="23976" y="13250"/>
                </a:cubicBezTo>
                <a:lnTo>
                  <a:pt x="24033" y="13204"/>
                </a:lnTo>
                <a:cubicBezTo>
                  <a:pt x="24042" y="13195"/>
                  <a:pt x="24059" y="13193"/>
                  <a:pt x="24080" y="13193"/>
                </a:cubicBezTo>
                <a:cubicBezTo>
                  <a:pt x="24111" y="13193"/>
                  <a:pt x="24150" y="13199"/>
                  <a:pt x="24180" y="13199"/>
                </a:cubicBezTo>
                <a:lnTo>
                  <a:pt x="24220" y="13199"/>
                </a:lnTo>
                <a:cubicBezTo>
                  <a:pt x="24248" y="13221"/>
                  <a:pt x="24282" y="13244"/>
                  <a:pt x="24288" y="13244"/>
                </a:cubicBezTo>
                <a:cubicBezTo>
                  <a:pt x="24299" y="13244"/>
                  <a:pt x="24368" y="13244"/>
                  <a:pt x="24441" y="13255"/>
                </a:cubicBezTo>
                <a:lnTo>
                  <a:pt x="24492" y="13204"/>
                </a:lnTo>
                <a:lnTo>
                  <a:pt x="24498" y="13193"/>
                </a:lnTo>
                <a:cubicBezTo>
                  <a:pt x="24543" y="13208"/>
                  <a:pt x="24581" y="13216"/>
                  <a:pt x="24598" y="13216"/>
                </a:cubicBezTo>
                <a:cubicBezTo>
                  <a:pt x="24607" y="13216"/>
                  <a:pt x="24610" y="13214"/>
                  <a:pt x="24606" y="13210"/>
                </a:cubicBezTo>
                <a:cubicBezTo>
                  <a:pt x="24600" y="13193"/>
                  <a:pt x="24589" y="13153"/>
                  <a:pt x="24595" y="13148"/>
                </a:cubicBezTo>
                <a:cubicBezTo>
                  <a:pt x="24600" y="13142"/>
                  <a:pt x="24651" y="13136"/>
                  <a:pt x="24697" y="13131"/>
                </a:cubicBezTo>
                <a:cubicBezTo>
                  <a:pt x="24699" y="13129"/>
                  <a:pt x="24701" y="13128"/>
                  <a:pt x="24704" y="13128"/>
                </a:cubicBezTo>
                <a:cubicBezTo>
                  <a:pt x="24711" y="13128"/>
                  <a:pt x="24719" y="13131"/>
                  <a:pt x="24731" y="13131"/>
                </a:cubicBezTo>
                <a:cubicBezTo>
                  <a:pt x="24736" y="13080"/>
                  <a:pt x="24736" y="13028"/>
                  <a:pt x="24748" y="12977"/>
                </a:cubicBezTo>
                <a:lnTo>
                  <a:pt x="24691" y="12938"/>
                </a:lnTo>
                <a:cubicBezTo>
                  <a:pt x="24680" y="12966"/>
                  <a:pt x="24668" y="13000"/>
                  <a:pt x="24663" y="13028"/>
                </a:cubicBezTo>
                <a:lnTo>
                  <a:pt x="24651" y="13034"/>
                </a:lnTo>
                <a:cubicBezTo>
                  <a:pt x="24646" y="12972"/>
                  <a:pt x="24646" y="12915"/>
                  <a:pt x="24651" y="12858"/>
                </a:cubicBezTo>
                <a:cubicBezTo>
                  <a:pt x="24657" y="12858"/>
                  <a:pt x="24668" y="12858"/>
                  <a:pt x="24680" y="12853"/>
                </a:cubicBezTo>
                <a:cubicBezTo>
                  <a:pt x="24680" y="12881"/>
                  <a:pt x="24680" y="12909"/>
                  <a:pt x="24680" y="12938"/>
                </a:cubicBezTo>
                <a:cubicBezTo>
                  <a:pt x="24697" y="12938"/>
                  <a:pt x="24725" y="12932"/>
                  <a:pt x="24736" y="12926"/>
                </a:cubicBezTo>
                <a:cubicBezTo>
                  <a:pt x="24759" y="12773"/>
                  <a:pt x="24759" y="12620"/>
                  <a:pt x="24765" y="12467"/>
                </a:cubicBezTo>
                <a:cubicBezTo>
                  <a:pt x="24770" y="12467"/>
                  <a:pt x="24787" y="12467"/>
                  <a:pt x="24793" y="12472"/>
                </a:cubicBezTo>
                <a:cubicBezTo>
                  <a:pt x="24787" y="12694"/>
                  <a:pt x="24770" y="12909"/>
                  <a:pt x="24753" y="13131"/>
                </a:cubicBezTo>
                <a:cubicBezTo>
                  <a:pt x="24782" y="13136"/>
                  <a:pt x="24810" y="13142"/>
                  <a:pt x="24833" y="13148"/>
                </a:cubicBezTo>
                <a:cubicBezTo>
                  <a:pt x="24850" y="13102"/>
                  <a:pt x="24895" y="13068"/>
                  <a:pt x="24878" y="13017"/>
                </a:cubicBezTo>
                <a:lnTo>
                  <a:pt x="24844" y="12994"/>
                </a:lnTo>
                <a:cubicBezTo>
                  <a:pt x="24850" y="12807"/>
                  <a:pt x="24895" y="12620"/>
                  <a:pt x="24861" y="12438"/>
                </a:cubicBezTo>
                <a:lnTo>
                  <a:pt x="24918" y="12438"/>
                </a:lnTo>
                <a:cubicBezTo>
                  <a:pt x="24924" y="12416"/>
                  <a:pt x="24935" y="12370"/>
                  <a:pt x="24941" y="12348"/>
                </a:cubicBezTo>
                <a:cubicBezTo>
                  <a:pt x="24918" y="12336"/>
                  <a:pt x="24901" y="12331"/>
                  <a:pt x="24884" y="12319"/>
                </a:cubicBezTo>
                <a:lnTo>
                  <a:pt x="24878" y="12365"/>
                </a:lnTo>
                <a:cubicBezTo>
                  <a:pt x="24873" y="12348"/>
                  <a:pt x="24867" y="12308"/>
                  <a:pt x="24861" y="12285"/>
                </a:cubicBezTo>
                <a:lnTo>
                  <a:pt x="24861" y="12285"/>
                </a:lnTo>
                <a:cubicBezTo>
                  <a:pt x="24873" y="12297"/>
                  <a:pt x="24890" y="12308"/>
                  <a:pt x="24901" y="12314"/>
                </a:cubicBezTo>
                <a:cubicBezTo>
                  <a:pt x="24912" y="12308"/>
                  <a:pt x="24935" y="12297"/>
                  <a:pt x="24946" y="12291"/>
                </a:cubicBezTo>
                <a:cubicBezTo>
                  <a:pt x="24935" y="12251"/>
                  <a:pt x="24935" y="12211"/>
                  <a:pt x="24935" y="12172"/>
                </a:cubicBezTo>
                <a:lnTo>
                  <a:pt x="24901" y="12166"/>
                </a:lnTo>
                <a:cubicBezTo>
                  <a:pt x="24895" y="12206"/>
                  <a:pt x="24890" y="12240"/>
                  <a:pt x="24867" y="12274"/>
                </a:cubicBezTo>
                <a:cubicBezTo>
                  <a:pt x="24884" y="12234"/>
                  <a:pt x="24878" y="12194"/>
                  <a:pt x="24867" y="12160"/>
                </a:cubicBezTo>
                <a:lnTo>
                  <a:pt x="24941" y="12160"/>
                </a:lnTo>
                <a:cubicBezTo>
                  <a:pt x="24941" y="12121"/>
                  <a:pt x="24935" y="12081"/>
                  <a:pt x="24935" y="12047"/>
                </a:cubicBezTo>
                <a:cubicBezTo>
                  <a:pt x="24924" y="12070"/>
                  <a:pt x="24901" y="12126"/>
                  <a:pt x="24890" y="12155"/>
                </a:cubicBezTo>
                <a:cubicBezTo>
                  <a:pt x="24873" y="12121"/>
                  <a:pt x="24878" y="12087"/>
                  <a:pt x="24895" y="12058"/>
                </a:cubicBezTo>
                <a:cubicBezTo>
                  <a:pt x="24873" y="11984"/>
                  <a:pt x="24884" y="11911"/>
                  <a:pt x="24878" y="11837"/>
                </a:cubicBezTo>
                <a:lnTo>
                  <a:pt x="24918" y="11826"/>
                </a:lnTo>
                <a:cubicBezTo>
                  <a:pt x="24901" y="11814"/>
                  <a:pt x="24873" y="11792"/>
                  <a:pt x="24861" y="11780"/>
                </a:cubicBezTo>
                <a:cubicBezTo>
                  <a:pt x="24884" y="11775"/>
                  <a:pt x="24907" y="11763"/>
                  <a:pt x="24929" y="11758"/>
                </a:cubicBezTo>
                <a:cubicBezTo>
                  <a:pt x="24907" y="11735"/>
                  <a:pt x="24884" y="11712"/>
                  <a:pt x="24861" y="11689"/>
                </a:cubicBezTo>
                <a:cubicBezTo>
                  <a:pt x="24867" y="11667"/>
                  <a:pt x="24873" y="11644"/>
                  <a:pt x="24873" y="11621"/>
                </a:cubicBezTo>
                <a:cubicBezTo>
                  <a:pt x="24890" y="11650"/>
                  <a:pt x="24912" y="11678"/>
                  <a:pt x="24941" y="11701"/>
                </a:cubicBezTo>
                <a:cubicBezTo>
                  <a:pt x="24935" y="11678"/>
                  <a:pt x="24924" y="11638"/>
                  <a:pt x="24924" y="11616"/>
                </a:cubicBezTo>
                <a:lnTo>
                  <a:pt x="24980" y="11616"/>
                </a:lnTo>
                <a:cubicBezTo>
                  <a:pt x="24963" y="11604"/>
                  <a:pt x="24929" y="11587"/>
                  <a:pt x="24912" y="11576"/>
                </a:cubicBezTo>
                <a:cubicBezTo>
                  <a:pt x="24922" y="11552"/>
                  <a:pt x="24915" y="11483"/>
                  <a:pt x="24947" y="11483"/>
                </a:cubicBezTo>
                <a:cubicBezTo>
                  <a:pt x="24953" y="11483"/>
                  <a:pt x="24960" y="11486"/>
                  <a:pt x="24969" y="11491"/>
                </a:cubicBezTo>
                <a:cubicBezTo>
                  <a:pt x="25020" y="11582"/>
                  <a:pt x="24941" y="11718"/>
                  <a:pt x="25043" y="11792"/>
                </a:cubicBezTo>
                <a:lnTo>
                  <a:pt x="24992" y="11792"/>
                </a:lnTo>
                <a:cubicBezTo>
                  <a:pt x="24986" y="12047"/>
                  <a:pt x="25009" y="12302"/>
                  <a:pt x="24997" y="12563"/>
                </a:cubicBezTo>
                <a:cubicBezTo>
                  <a:pt x="25014" y="12569"/>
                  <a:pt x="25031" y="12580"/>
                  <a:pt x="25048" y="12586"/>
                </a:cubicBezTo>
                <a:cubicBezTo>
                  <a:pt x="25037" y="12592"/>
                  <a:pt x="25020" y="12597"/>
                  <a:pt x="25009" y="12597"/>
                </a:cubicBezTo>
                <a:cubicBezTo>
                  <a:pt x="25020" y="12722"/>
                  <a:pt x="24946" y="12858"/>
                  <a:pt x="24997" y="12977"/>
                </a:cubicBezTo>
                <a:cubicBezTo>
                  <a:pt x="24952" y="13028"/>
                  <a:pt x="24958" y="13102"/>
                  <a:pt x="24958" y="13170"/>
                </a:cubicBezTo>
                <a:cubicBezTo>
                  <a:pt x="24980" y="13170"/>
                  <a:pt x="25003" y="13170"/>
                  <a:pt x="25026" y="13176"/>
                </a:cubicBezTo>
                <a:cubicBezTo>
                  <a:pt x="25026" y="13085"/>
                  <a:pt x="25043" y="12989"/>
                  <a:pt x="25020" y="12898"/>
                </a:cubicBezTo>
                <a:cubicBezTo>
                  <a:pt x="25014" y="12864"/>
                  <a:pt x="25043" y="12836"/>
                  <a:pt x="25054" y="12807"/>
                </a:cubicBezTo>
                <a:cubicBezTo>
                  <a:pt x="25037" y="12790"/>
                  <a:pt x="25026" y="12773"/>
                  <a:pt x="25009" y="12756"/>
                </a:cubicBezTo>
                <a:cubicBezTo>
                  <a:pt x="25020" y="12750"/>
                  <a:pt x="25048" y="12745"/>
                  <a:pt x="25060" y="12745"/>
                </a:cubicBezTo>
                <a:cubicBezTo>
                  <a:pt x="25026" y="12478"/>
                  <a:pt x="25094" y="12223"/>
                  <a:pt x="25082" y="11962"/>
                </a:cubicBezTo>
                <a:cubicBezTo>
                  <a:pt x="25048" y="11916"/>
                  <a:pt x="25082" y="11865"/>
                  <a:pt x="25088" y="11820"/>
                </a:cubicBezTo>
                <a:cubicBezTo>
                  <a:pt x="25077" y="11758"/>
                  <a:pt x="25071" y="11695"/>
                  <a:pt x="25071" y="11627"/>
                </a:cubicBezTo>
                <a:cubicBezTo>
                  <a:pt x="25065" y="11621"/>
                  <a:pt x="25054" y="11604"/>
                  <a:pt x="25048" y="11593"/>
                </a:cubicBezTo>
                <a:cubicBezTo>
                  <a:pt x="25060" y="11565"/>
                  <a:pt x="25065" y="11536"/>
                  <a:pt x="25077" y="11508"/>
                </a:cubicBezTo>
                <a:cubicBezTo>
                  <a:pt x="25071" y="11480"/>
                  <a:pt x="25060" y="11451"/>
                  <a:pt x="25054" y="11423"/>
                </a:cubicBezTo>
                <a:cubicBezTo>
                  <a:pt x="25060" y="11417"/>
                  <a:pt x="25077" y="11400"/>
                  <a:pt x="25082" y="11394"/>
                </a:cubicBezTo>
                <a:lnTo>
                  <a:pt x="25054" y="11394"/>
                </a:lnTo>
                <a:cubicBezTo>
                  <a:pt x="25060" y="11349"/>
                  <a:pt x="25060" y="11304"/>
                  <a:pt x="25054" y="11258"/>
                </a:cubicBezTo>
                <a:cubicBezTo>
                  <a:pt x="25060" y="11253"/>
                  <a:pt x="25071" y="11247"/>
                  <a:pt x="25077" y="11247"/>
                </a:cubicBezTo>
                <a:lnTo>
                  <a:pt x="25043" y="11213"/>
                </a:lnTo>
                <a:cubicBezTo>
                  <a:pt x="25077" y="11128"/>
                  <a:pt x="25009" y="11043"/>
                  <a:pt x="25031" y="10958"/>
                </a:cubicBezTo>
                <a:cubicBezTo>
                  <a:pt x="24958" y="10833"/>
                  <a:pt x="25003" y="10691"/>
                  <a:pt x="24963" y="10560"/>
                </a:cubicBezTo>
                <a:cubicBezTo>
                  <a:pt x="24952" y="10555"/>
                  <a:pt x="24924" y="10549"/>
                  <a:pt x="24912" y="10543"/>
                </a:cubicBezTo>
                <a:cubicBezTo>
                  <a:pt x="24924" y="10532"/>
                  <a:pt x="24941" y="10515"/>
                  <a:pt x="24952" y="10504"/>
                </a:cubicBezTo>
                <a:cubicBezTo>
                  <a:pt x="24918" y="10350"/>
                  <a:pt x="24941" y="10175"/>
                  <a:pt x="24873" y="10027"/>
                </a:cubicBezTo>
                <a:cubicBezTo>
                  <a:pt x="24861" y="10033"/>
                  <a:pt x="24838" y="10033"/>
                  <a:pt x="24827" y="10033"/>
                </a:cubicBezTo>
                <a:cubicBezTo>
                  <a:pt x="24844" y="10106"/>
                  <a:pt x="24861" y="10186"/>
                  <a:pt x="24884" y="10260"/>
                </a:cubicBezTo>
                <a:cubicBezTo>
                  <a:pt x="24878" y="10265"/>
                  <a:pt x="24867" y="10282"/>
                  <a:pt x="24861" y="10288"/>
                </a:cubicBezTo>
                <a:cubicBezTo>
                  <a:pt x="24907" y="10390"/>
                  <a:pt x="24895" y="10521"/>
                  <a:pt x="24907" y="10634"/>
                </a:cubicBezTo>
                <a:lnTo>
                  <a:pt x="24946" y="10657"/>
                </a:lnTo>
                <a:lnTo>
                  <a:pt x="24918" y="10748"/>
                </a:lnTo>
                <a:cubicBezTo>
                  <a:pt x="24929" y="10759"/>
                  <a:pt x="24958" y="10782"/>
                  <a:pt x="24975" y="10793"/>
                </a:cubicBezTo>
                <a:cubicBezTo>
                  <a:pt x="24963" y="10799"/>
                  <a:pt x="24941" y="10804"/>
                  <a:pt x="24929" y="10810"/>
                </a:cubicBezTo>
                <a:cubicBezTo>
                  <a:pt x="24935" y="10821"/>
                  <a:pt x="24952" y="10850"/>
                  <a:pt x="24958" y="10861"/>
                </a:cubicBezTo>
                <a:cubicBezTo>
                  <a:pt x="24935" y="10872"/>
                  <a:pt x="24912" y="10884"/>
                  <a:pt x="24890" y="10901"/>
                </a:cubicBezTo>
                <a:cubicBezTo>
                  <a:pt x="24907" y="10895"/>
                  <a:pt x="24935" y="10895"/>
                  <a:pt x="24946" y="10895"/>
                </a:cubicBezTo>
                <a:cubicBezTo>
                  <a:pt x="24952" y="11088"/>
                  <a:pt x="24952" y="11287"/>
                  <a:pt x="24975" y="11485"/>
                </a:cubicBezTo>
                <a:cubicBezTo>
                  <a:pt x="24941" y="11474"/>
                  <a:pt x="24901" y="11463"/>
                  <a:pt x="24861" y="11451"/>
                </a:cubicBezTo>
                <a:cubicBezTo>
                  <a:pt x="24878" y="11451"/>
                  <a:pt x="24907" y="11445"/>
                  <a:pt x="24924" y="11445"/>
                </a:cubicBezTo>
                <a:cubicBezTo>
                  <a:pt x="24924" y="11349"/>
                  <a:pt x="24907" y="11258"/>
                  <a:pt x="24895" y="11162"/>
                </a:cubicBezTo>
                <a:cubicBezTo>
                  <a:pt x="24884" y="11167"/>
                  <a:pt x="24861" y="11179"/>
                  <a:pt x="24850" y="11179"/>
                </a:cubicBezTo>
                <a:cubicBezTo>
                  <a:pt x="24816" y="11054"/>
                  <a:pt x="24804" y="10923"/>
                  <a:pt x="24799" y="10793"/>
                </a:cubicBezTo>
                <a:lnTo>
                  <a:pt x="24799" y="10793"/>
                </a:lnTo>
                <a:cubicBezTo>
                  <a:pt x="24838" y="10816"/>
                  <a:pt x="24850" y="10850"/>
                  <a:pt x="24856" y="10889"/>
                </a:cubicBezTo>
                <a:lnTo>
                  <a:pt x="24861" y="10895"/>
                </a:lnTo>
                <a:cubicBezTo>
                  <a:pt x="24861" y="10867"/>
                  <a:pt x="24861" y="10833"/>
                  <a:pt x="24861" y="10804"/>
                </a:cubicBezTo>
                <a:cubicBezTo>
                  <a:pt x="24833" y="10793"/>
                  <a:pt x="24804" y="10787"/>
                  <a:pt x="24776" y="10776"/>
                </a:cubicBezTo>
                <a:cubicBezTo>
                  <a:pt x="24787" y="10742"/>
                  <a:pt x="24827" y="10753"/>
                  <a:pt x="24856" y="10748"/>
                </a:cubicBezTo>
                <a:cubicBezTo>
                  <a:pt x="24838" y="10685"/>
                  <a:pt x="24833" y="10628"/>
                  <a:pt x="24816" y="10572"/>
                </a:cubicBezTo>
                <a:cubicBezTo>
                  <a:pt x="24804" y="10600"/>
                  <a:pt x="24799" y="10634"/>
                  <a:pt x="24787" y="10663"/>
                </a:cubicBezTo>
                <a:cubicBezTo>
                  <a:pt x="24787" y="10589"/>
                  <a:pt x="24714" y="10487"/>
                  <a:pt x="24799" y="10436"/>
                </a:cubicBezTo>
                <a:cubicBezTo>
                  <a:pt x="24787" y="10390"/>
                  <a:pt x="24782" y="10350"/>
                  <a:pt x="24770" y="10311"/>
                </a:cubicBezTo>
                <a:cubicBezTo>
                  <a:pt x="24770" y="10333"/>
                  <a:pt x="24770" y="10356"/>
                  <a:pt x="24770" y="10384"/>
                </a:cubicBezTo>
                <a:lnTo>
                  <a:pt x="24753" y="10384"/>
                </a:lnTo>
                <a:cubicBezTo>
                  <a:pt x="24742" y="10345"/>
                  <a:pt x="24731" y="10311"/>
                  <a:pt x="24725" y="10271"/>
                </a:cubicBezTo>
                <a:cubicBezTo>
                  <a:pt x="24736" y="10265"/>
                  <a:pt x="24759" y="10265"/>
                  <a:pt x="24776" y="10260"/>
                </a:cubicBezTo>
                <a:lnTo>
                  <a:pt x="24776" y="10260"/>
                </a:lnTo>
                <a:cubicBezTo>
                  <a:pt x="24772" y="10260"/>
                  <a:pt x="24769" y="10260"/>
                  <a:pt x="24766" y="10260"/>
                </a:cubicBezTo>
                <a:cubicBezTo>
                  <a:pt x="24719" y="10260"/>
                  <a:pt x="24720" y="10223"/>
                  <a:pt x="24725" y="10186"/>
                </a:cubicBezTo>
                <a:lnTo>
                  <a:pt x="24725" y="10186"/>
                </a:lnTo>
                <a:cubicBezTo>
                  <a:pt x="24736" y="10192"/>
                  <a:pt x="24765" y="10197"/>
                  <a:pt x="24776" y="10197"/>
                </a:cubicBezTo>
                <a:cubicBezTo>
                  <a:pt x="24742" y="10084"/>
                  <a:pt x="24725" y="9965"/>
                  <a:pt x="24702" y="9845"/>
                </a:cubicBezTo>
                <a:lnTo>
                  <a:pt x="24702" y="9908"/>
                </a:lnTo>
                <a:lnTo>
                  <a:pt x="24663" y="9919"/>
                </a:lnTo>
                <a:cubicBezTo>
                  <a:pt x="24651" y="9880"/>
                  <a:pt x="24646" y="9834"/>
                  <a:pt x="24634" y="9794"/>
                </a:cubicBezTo>
                <a:cubicBezTo>
                  <a:pt x="24651" y="9794"/>
                  <a:pt x="24674" y="9800"/>
                  <a:pt x="24685" y="9800"/>
                </a:cubicBezTo>
                <a:cubicBezTo>
                  <a:pt x="24668" y="9653"/>
                  <a:pt x="24646" y="9505"/>
                  <a:pt x="24589" y="9369"/>
                </a:cubicBezTo>
                <a:lnTo>
                  <a:pt x="24589" y="9369"/>
                </a:lnTo>
                <a:cubicBezTo>
                  <a:pt x="24589" y="9448"/>
                  <a:pt x="24623" y="9522"/>
                  <a:pt x="24612" y="9602"/>
                </a:cubicBezTo>
                <a:cubicBezTo>
                  <a:pt x="24566" y="9494"/>
                  <a:pt x="24543" y="9375"/>
                  <a:pt x="24532" y="9255"/>
                </a:cubicBezTo>
                <a:cubicBezTo>
                  <a:pt x="24538" y="9250"/>
                  <a:pt x="24543" y="9238"/>
                  <a:pt x="24549" y="9233"/>
                </a:cubicBezTo>
                <a:lnTo>
                  <a:pt x="24549" y="9233"/>
                </a:lnTo>
                <a:cubicBezTo>
                  <a:pt x="24543" y="9284"/>
                  <a:pt x="24543" y="9335"/>
                  <a:pt x="24583" y="9375"/>
                </a:cubicBezTo>
                <a:cubicBezTo>
                  <a:pt x="24589" y="9341"/>
                  <a:pt x="24600" y="9306"/>
                  <a:pt x="24612" y="9272"/>
                </a:cubicBezTo>
                <a:cubicBezTo>
                  <a:pt x="24595" y="9261"/>
                  <a:pt x="24566" y="9238"/>
                  <a:pt x="24549" y="9233"/>
                </a:cubicBezTo>
                <a:lnTo>
                  <a:pt x="24549" y="9233"/>
                </a:lnTo>
                <a:cubicBezTo>
                  <a:pt x="24549" y="9233"/>
                  <a:pt x="24549" y="9233"/>
                  <a:pt x="24549" y="9233"/>
                </a:cubicBezTo>
                <a:cubicBezTo>
                  <a:pt x="24566" y="9193"/>
                  <a:pt x="24555" y="9153"/>
                  <a:pt x="24538" y="9114"/>
                </a:cubicBezTo>
                <a:cubicBezTo>
                  <a:pt x="24509" y="9148"/>
                  <a:pt x="24515" y="9187"/>
                  <a:pt x="24515" y="9221"/>
                </a:cubicBezTo>
                <a:cubicBezTo>
                  <a:pt x="24487" y="9176"/>
                  <a:pt x="24475" y="9125"/>
                  <a:pt x="24464" y="9068"/>
                </a:cubicBezTo>
                <a:lnTo>
                  <a:pt x="24464" y="9068"/>
                </a:lnTo>
                <a:cubicBezTo>
                  <a:pt x="24481" y="9074"/>
                  <a:pt x="24504" y="9074"/>
                  <a:pt x="24521" y="9074"/>
                </a:cubicBezTo>
                <a:cubicBezTo>
                  <a:pt x="24509" y="9028"/>
                  <a:pt x="24498" y="8989"/>
                  <a:pt x="24487" y="8949"/>
                </a:cubicBezTo>
                <a:cubicBezTo>
                  <a:pt x="24475" y="8977"/>
                  <a:pt x="24464" y="9006"/>
                  <a:pt x="24458" y="9034"/>
                </a:cubicBezTo>
                <a:cubicBezTo>
                  <a:pt x="24441" y="8966"/>
                  <a:pt x="24430" y="8898"/>
                  <a:pt x="24419" y="8836"/>
                </a:cubicBezTo>
                <a:cubicBezTo>
                  <a:pt x="24441" y="8824"/>
                  <a:pt x="24470" y="8813"/>
                  <a:pt x="24492" y="8796"/>
                </a:cubicBezTo>
                <a:cubicBezTo>
                  <a:pt x="24379" y="8739"/>
                  <a:pt x="24413" y="8575"/>
                  <a:pt x="24328" y="8484"/>
                </a:cubicBezTo>
                <a:lnTo>
                  <a:pt x="24328" y="8484"/>
                </a:lnTo>
                <a:cubicBezTo>
                  <a:pt x="24334" y="8501"/>
                  <a:pt x="24339" y="8535"/>
                  <a:pt x="24345" y="8552"/>
                </a:cubicBezTo>
                <a:cubicBezTo>
                  <a:pt x="24339" y="8552"/>
                  <a:pt x="24317" y="8563"/>
                  <a:pt x="24311" y="8563"/>
                </a:cubicBezTo>
                <a:cubicBezTo>
                  <a:pt x="24311" y="8546"/>
                  <a:pt x="24305" y="8506"/>
                  <a:pt x="24305" y="8489"/>
                </a:cubicBezTo>
                <a:cubicBezTo>
                  <a:pt x="24288" y="8478"/>
                  <a:pt x="24277" y="8461"/>
                  <a:pt x="24265" y="8450"/>
                </a:cubicBezTo>
                <a:cubicBezTo>
                  <a:pt x="24282" y="8444"/>
                  <a:pt x="24322" y="8444"/>
                  <a:pt x="24345" y="8444"/>
                </a:cubicBezTo>
                <a:cubicBezTo>
                  <a:pt x="24328" y="8399"/>
                  <a:pt x="24317" y="8348"/>
                  <a:pt x="24271" y="8325"/>
                </a:cubicBezTo>
                <a:cubicBezTo>
                  <a:pt x="24260" y="8274"/>
                  <a:pt x="24254" y="8223"/>
                  <a:pt x="24248" y="8166"/>
                </a:cubicBezTo>
                <a:cubicBezTo>
                  <a:pt x="24237" y="8160"/>
                  <a:pt x="24220" y="8143"/>
                  <a:pt x="24209" y="8132"/>
                </a:cubicBezTo>
                <a:cubicBezTo>
                  <a:pt x="24203" y="8075"/>
                  <a:pt x="24186" y="8013"/>
                  <a:pt x="24163" y="7956"/>
                </a:cubicBezTo>
                <a:lnTo>
                  <a:pt x="24163" y="7956"/>
                </a:lnTo>
                <a:cubicBezTo>
                  <a:pt x="24175" y="7967"/>
                  <a:pt x="24209" y="7984"/>
                  <a:pt x="24220" y="7990"/>
                </a:cubicBezTo>
                <a:cubicBezTo>
                  <a:pt x="24163" y="7950"/>
                  <a:pt x="24146" y="7877"/>
                  <a:pt x="24084" y="7843"/>
                </a:cubicBezTo>
                <a:lnTo>
                  <a:pt x="24084" y="7843"/>
                </a:lnTo>
                <a:cubicBezTo>
                  <a:pt x="24101" y="7894"/>
                  <a:pt x="24118" y="7950"/>
                  <a:pt x="24124" y="8007"/>
                </a:cubicBezTo>
                <a:cubicBezTo>
                  <a:pt x="24038" y="7843"/>
                  <a:pt x="23965" y="7655"/>
                  <a:pt x="23908" y="7474"/>
                </a:cubicBezTo>
                <a:lnTo>
                  <a:pt x="23908" y="7474"/>
                </a:lnTo>
                <a:cubicBezTo>
                  <a:pt x="23925" y="7502"/>
                  <a:pt x="23942" y="7536"/>
                  <a:pt x="23965" y="7565"/>
                </a:cubicBezTo>
                <a:cubicBezTo>
                  <a:pt x="23993" y="7536"/>
                  <a:pt x="23976" y="7497"/>
                  <a:pt x="23976" y="7462"/>
                </a:cubicBezTo>
                <a:cubicBezTo>
                  <a:pt x="23953" y="7434"/>
                  <a:pt x="23931" y="7406"/>
                  <a:pt x="23908" y="7377"/>
                </a:cubicBezTo>
                <a:cubicBezTo>
                  <a:pt x="23914" y="7372"/>
                  <a:pt x="23925" y="7355"/>
                  <a:pt x="23936" y="7349"/>
                </a:cubicBezTo>
                <a:cubicBezTo>
                  <a:pt x="23892" y="7343"/>
                  <a:pt x="23804" y="7201"/>
                  <a:pt x="23881" y="7201"/>
                </a:cubicBezTo>
                <a:cubicBezTo>
                  <a:pt x="23882" y="7201"/>
                  <a:pt x="23884" y="7201"/>
                  <a:pt x="23885" y="7201"/>
                </a:cubicBezTo>
                <a:cubicBezTo>
                  <a:pt x="23999" y="7349"/>
                  <a:pt x="24021" y="7542"/>
                  <a:pt x="24146" y="7684"/>
                </a:cubicBezTo>
                <a:cubicBezTo>
                  <a:pt x="24141" y="7689"/>
                  <a:pt x="24135" y="7706"/>
                  <a:pt x="24135" y="7712"/>
                </a:cubicBezTo>
                <a:cubicBezTo>
                  <a:pt x="24186" y="7814"/>
                  <a:pt x="24209" y="7916"/>
                  <a:pt x="24248" y="8019"/>
                </a:cubicBezTo>
                <a:cubicBezTo>
                  <a:pt x="24271" y="8019"/>
                  <a:pt x="24317" y="8013"/>
                  <a:pt x="24339" y="8007"/>
                </a:cubicBezTo>
                <a:cubicBezTo>
                  <a:pt x="24322" y="7950"/>
                  <a:pt x="24294" y="7894"/>
                  <a:pt x="24226" y="7877"/>
                </a:cubicBezTo>
                <a:cubicBezTo>
                  <a:pt x="24220" y="7854"/>
                  <a:pt x="24220" y="7826"/>
                  <a:pt x="24214" y="7803"/>
                </a:cubicBezTo>
                <a:cubicBezTo>
                  <a:pt x="24243" y="7752"/>
                  <a:pt x="24175" y="7706"/>
                  <a:pt x="24163" y="7661"/>
                </a:cubicBezTo>
                <a:lnTo>
                  <a:pt x="24220" y="7650"/>
                </a:lnTo>
                <a:lnTo>
                  <a:pt x="24163" y="7650"/>
                </a:lnTo>
                <a:cubicBezTo>
                  <a:pt x="24169" y="7616"/>
                  <a:pt x="24180" y="7570"/>
                  <a:pt x="24186" y="7542"/>
                </a:cubicBezTo>
                <a:cubicBezTo>
                  <a:pt x="24163" y="7531"/>
                  <a:pt x="24141" y="7525"/>
                  <a:pt x="24112" y="7514"/>
                </a:cubicBezTo>
                <a:cubicBezTo>
                  <a:pt x="24124" y="7497"/>
                  <a:pt x="24141" y="7468"/>
                  <a:pt x="24146" y="7457"/>
                </a:cubicBezTo>
                <a:lnTo>
                  <a:pt x="24146" y="7457"/>
                </a:lnTo>
                <a:cubicBezTo>
                  <a:pt x="24141" y="7462"/>
                  <a:pt x="24118" y="7474"/>
                  <a:pt x="24112" y="7480"/>
                </a:cubicBezTo>
                <a:cubicBezTo>
                  <a:pt x="24101" y="7434"/>
                  <a:pt x="24078" y="7389"/>
                  <a:pt x="24101" y="7349"/>
                </a:cubicBezTo>
                <a:lnTo>
                  <a:pt x="24101" y="7349"/>
                </a:lnTo>
                <a:cubicBezTo>
                  <a:pt x="24095" y="7355"/>
                  <a:pt x="24078" y="7366"/>
                  <a:pt x="24067" y="7372"/>
                </a:cubicBezTo>
                <a:cubicBezTo>
                  <a:pt x="24021" y="7247"/>
                  <a:pt x="23948" y="7139"/>
                  <a:pt x="23891" y="7020"/>
                </a:cubicBezTo>
                <a:cubicBezTo>
                  <a:pt x="23902" y="7020"/>
                  <a:pt x="23931" y="7026"/>
                  <a:pt x="23942" y="7026"/>
                </a:cubicBezTo>
                <a:cubicBezTo>
                  <a:pt x="23863" y="7009"/>
                  <a:pt x="23795" y="6889"/>
                  <a:pt x="23823" y="6816"/>
                </a:cubicBezTo>
                <a:cubicBezTo>
                  <a:pt x="23834" y="6782"/>
                  <a:pt x="23783" y="6782"/>
                  <a:pt x="23766" y="6765"/>
                </a:cubicBezTo>
                <a:cubicBezTo>
                  <a:pt x="23732" y="6685"/>
                  <a:pt x="23681" y="6634"/>
                  <a:pt x="23590" y="6611"/>
                </a:cubicBezTo>
                <a:cubicBezTo>
                  <a:pt x="23602" y="6600"/>
                  <a:pt x="23630" y="6583"/>
                  <a:pt x="23641" y="6577"/>
                </a:cubicBezTo>
                <a:cubicBezTo>
                  <a:pt x="23624" y="6577"/>
                  <a:pt x="23590" y="6583"/>
                  <a:pt x="23573" y="6583"/>
                </a:cubicBezTo>
                <a:cubicBezTo>
                  <a:pt x="23579" y="6555"/>
                  <a:pt x="23613" y="6504"/>
                  <a:pt x="23562" y="6487"/>
                </a:cubicBezTo>
                <a:cubicBezTo>
                  <a:pt x="23534" y="6441"/>
                  <a:pt x="23511" y="6390"/>
                  <a:pt x="23488" y="6345"/>
                </a:cubicBezTo>
                <a:lnTo>
                  <a:pt x="23488" y="6345"/>
                </a:lnTo>
                <a:cubicBezTo>
                  <a:pt x="23488" y="6407"/>
                  <a:pt x="23505" y="6464"/>
                  <a:pt x="23522" y="6526"/>
                </a:cubicBezTo>
                <a:cubicBezTo>
                  <a:pt x="23539" y="6521"/>
                  <a:pt x="23568" y="6515"/>
                  <a:pt x="23579" y="6509"/>
                </a:cubicBezTo>
                <a:lnTo>
                  <a:pt x="23579" y="6509"/>
                </a:lnTo>
                <a:cubicBezTo>
                  <a:pt x="23551" y="6555"/>
                  <a:pt x="23551" y="6600"/>
                  <a:pt x="23607" y="6628"/>
                </a:cubicBezTo>
                <a:lnTo>
                  <a:pt x="23556" y="6640"/>
                </a:lnTo>
                <a:cubicBezTo>
                  <a:pt x="23613" y="6640"/>
                  <a:pt x="23664" y="6657"/>
                  <a:pt x="23709" y="6679"/>
                </a:cubicBezTo>
                <a:cubicBezTo>
                  <a:pt x="23709" y="6748"/>
                  <a:pt x="23658" y="6793"/>
                  <a:pt x="23607" y="6827"/>
                </a:cubicBezTo>
                <a:cubicBezTo>
                  <a:pt x="23624" y="6884"/>
                  <a:pt x="23641" y="6940"/>
                  <a:pt x="23664" y="6997"/>
                </a:cubicBezTo>
                <a:cubicBezTo>
                  <a:pt x="23499" y="6736"/>
                  <a:pt x="23341" y="6470"/>
                  <a:pt x="23193" y="6203"/>
                </a:cubicBezTo>
                <a:lnTo>
                  <a:pt x="23193" y="6203"/>
                </a:lnTo>
                <a:cubicBezTo>
                  <a:pt x="23204" y="6209"/>
                  <a:pt x="23238" y="6214"/>
                  <a:pt x="23250" y="6214"/>
                </a:cubicBezTo>
                <a:cubicBezTo>
                  <a:pt x="23250" y="6209"/>
                  <a:pt x="23244" y="6197"/>
                  <a:pt x="23244" y="6192"/>
                </a:cubicBezTo>
                <a:cubicBezTo>
                  <a:pt x="23233" y="6194"/>
                  <a:pt x="23222" y="6195"/>
                  <a:pt x="23212" y="6195"/>
                </a:cubicBezTo>
                <a:cubicBezTo>
                  <a:pt x="23169" y="6195"/>
                  <a:pt x="23143" y="6173"/>
                  <a:pt x="23148" y="6118"/>
                </a:cubicBezTo>
                <a:lnTo>
                  <a:pt x="23148" y="6118"/>
                </a:lnTo>
                <a:cubicBezTo>
                  <a:pt x="23165" y="6129"/>
                  <a:pt x="23199" y="6146"/>
                  <a:pt x="23216" y="6158"/>
                </a:cubicBezTo>
                <a:cubicBezTo>
                  <a:pt x="23204" y="6140"/>
                  <a:pt x="23193" y="6123"/>
                  <a:pt x="23182" y="6106"/>
                </a:cubicBezTo>
                <a:cubicBezTo>
                  <a:pt x="23165" y="6118"/>
                  <a:pt x="23142" y="6118"/>
                  <a:pt x="23125" y="6118"/>
                </a:cubicBezTo>
                <a:cubicBezTo>
                  <a:pt x="23074" y="6038"/>
                  <a:pt x="23029" y="5959"/>
                  <a:pt x="22977" y="5879"/>
                </a:cubicBezTo>
                <a:cubicBezTo>
                  <a:pt x="22932" y="5777"/>
                  <a:pt x="22779" y="5687"/>
                  <a:pt x="22819" y="5562"/>
                </a:cubicBezTo>
                <a:cubicBezTo>
                  <a:pt x="22796" y="5516"/>
                  <a:pt x="22773" y="5465"/>
                  <a:pt x="22751" y="5414"/>
                </a:cubicBezTo>
                <a:cubicBezTo>
                  <a:pt x="22745" y="5409"/>
                  <a:pt x="22722" y="5397"/>
                  <a:pt x="22711" y="5397"/>
                </a:cubicBezTo>
                <a:cubicBezTo>
                  <a:pt x="22706" y="5356"/>
                  <a:pt x="22683" y="5330"/>
                  <a:pt x="22648" y="5330"/>
                </a:cubicBezTo>
                <a:cubicBezTo>
                  <a:pt x="22640" y="5330"/>
                  <a:pt x="22630" y="5331"/>
                  <a:pt x="22620" y="5335"/>
                </a:cubicBezTo>
                <a:cubicBezTo>
                  <a:pt x="22637" y="5363"/>
                  <a:pt x="22654" y="5386"/>
                  <a:pt x="22677" y="5414"/>
                </a:cubicBezTo>
                <a:cubicBezTo>
                  <a:pt x="22637" y="5386"/>
                  <a:pt x="22603" y="5346"/>
                  <a:pt x="22575" y="5312"/>
                </a:cubicBezTo>
                <a:cubicBezTo>
                  <a:pt x="22586" y="5306"/>
                  <a:pt x="22620" y="5295"/>
                  <a:pt x="22637" y="5289"/>
                </a:cubicBezTo>
                <a:cubicBezTo>
                  <a:pt x="22614" y="5272"/>
                  <a:pt x="22592" y="5261"/>
                  <a:pt x="22569" y="5244"/>
                </a:cubicBezTo>
                <a:cubicBezTo>
                  <a:pt x="22597" y="5233"/>
                  <a:pt x="22626" y="5216"/>
                  <a:pt x="22654" y="5204"/>
                </a:cubicBezTo>
                <a:cubicBezTo>
                  <a:pt x="22671" y="5233"/>
                  <a:pt x="22694" y="5250"/>
                  <a:pt x="22711" y="5272"/>
                </a:cubicBezTo>
                <a:lnTo>
                  <a:pt x="22711" y="5301"/>
                </a:lnTo>
                <a:cubicBezTo>
                  <a:pt x="22756" y="5363"/>
                  <a:pt x="22813" y="5414"/>
                  <a:pt x="22875" y="5460"/>
                </a:cubicBezTo>
                <a:cubicBezTo>
                  <a:pt x="22875" y="5477"/>
                  <a:pt x="22870" y="5511"/>
                  <a:pt x="22870" y="5528"/>
                </a:cubicBezTo>
                <a:cubicBezTo>
                  <a:pt x="22887" y="5528"/>
                  <a:pt x="22921" y="5516"/>
                  <a:pt x="22932" y="5511"/>
                </a:cubicBezTo>
                <a:cubicBezTo>
                  <a:pt x="22909" y="5386"/>
                  <a:pt x="22802" y="5295"/>
                  <a:pt x="22739" y="5187"/>
                </a:cubicBezTo>
                <a:lnTo>
                  <a:pt x="22773" y="5176"/>
                </a:lnTo>
                <a:lnTo>
                  <a:pt x="22728" y="5182"/>
                </a:lnTo>
                <a:cubicBezTo>
                  <a:pt x="22694" y="5125"/>
                  <a:pt x="22654" y="5074"/>
                  <a:pt x="22597" y="5034"/>
                </a:cubicBezTo>
                <a:cubicBezTo>
                  <a:pt x="22586" y="4989"/>
                  <a:pt x="22558" y="4949"/>
                  <a:pt x="22501" y="4949"/>
                </a:cubicBezTo>
                <a:cubicBezTo>
                  <a:pt x="22507" y="4943"/>
                  <a:pt x="22524" y="4921"/>
                  <a:pt x="22535" y="4915"/>
                </a:cubicBezTo>
                <a:lnTo>
                  <a:pt x="22535" y="4915"/>
                </a:lnTo>
                <a:cubicBezTo>
                  <a:pt x="22518" y="4921"/>
                  <a:pt x="22484" y="4932"/>
                  <a:pt x="22467" y="4938"/>
                </a:cubicBezTo>
                <a:cubicBezTo>
                  <a:pt x="22467" y="4921"/>
                  <a:pt x="22461" y="4881"/>
                  <a:pt x="22461" y="4858"/>
                </a:cubicBezTo>
                <a:cubicBezTo>
                  <a:pt x="22455" y="4858"/>
                  <a:pt x="22438" y="4864"/>
                  <a:pt x="22433" y="4864"/>
                </a:cubicBezTo>
                <a:cubicBezTo>
                  <a:pt x="22455" y="4932"/>
                  <a:pt x="22484" y="5023"/>
                  <a:pt x="22575" y="5034"/>
                </a:cubicBezTo>
                <a:lnTo>
                  <a:pt x="22575" y="5102"/>
                </a:lnTo>
                <a:cubicBezTo>
                  <a:pt x="22597" y="5136"/>
                  <a:pt x="22626" y="5170"/>
                  <a:pt x="22654" y="5199"/>
                </a:cubicBezTo>
                <a:cubicBezTo>
                  <a:pt x="22631" y="5204"/>
                  <a:pt x="22580" y="5216"/>
                  <a:pt x="22552" y="5221"/>
                </a:cubicBezTo>
                <a:cubicBezTo>
                  <a:pt x="22552" y="5204"/>
                  <a:pt x="22552" y="5176"/>
                  <a:pt x="22546" y="5159"/>
                </a:cubicBezTo>
                <a:cubicBezTo>
                  <a:pt x="22529" y="5170"/>
                  <a:pt x="22507" y="5182"/>
                  <a:pt x="22484" y="5187"/>
                </a:cubicBezTo>
                <a:cubicBezTo>
                  <a:pt x="22478" y="5182"/>
                  <a:pt x="22461" y="5170"/>
                  <a:pt x="22450" y="5165"/>
                </a:cubicBezTo>
                <a:cubicBezTo>
                  <a:pt x="22467" y="5153"/>
                  <a:pt x="22507" y="5136"/>
                  <a:pt x="22524" y="5131"/>
                </a:cubicBezTo>
                <a:cubicBezTo>
                  <a:pt x="22495" y="5125"/>
                  <a:pt x="22461" y="5119"/>
                  <a:pt x="22433" y="5119"/>
                </a:cubicBezTo>
                <a:cubicBezTo>
                  <a:pt x="22421" y="5102"/>
                  <a:pt x="22404" y="5091"/>
                  <a:pt x="22393" y="5074"/>
                </a:cubicBezTo>
                <a:lnTo>
                  <a:pt x="22393" y="5074"/>
                </a:lnTo>
                <a:cubicBezTo>
                  <a:pt x="22416" y="5085"/>
                  <a:pt x="22438" y="5102"/>
                  <a:pt x="22467" y="5102"/>
                </a:cubicBezTo>
                <a:cubicBezTo>
                  <a:pt x="22478" y="5028"/>
                  <a:pt x="22370" y="5057"/>
                  <a:pt x="22331" y="5017"/>
                </a:cubicBezTo>
                <a:cubicBezTo>
                  <a:pt x="22319" y="4994"/>
                  <a:pt x="22297" y="4943"/>
                  <a:pt x="22285" y="4915"/>
                </a:cubicBezTo>
                <a:lnTo>
                  <a:pt x="22285" y="4915"/>
                </a:lnTo>
                <a:cubicBezTo>
                  <a:pt x="22302" y="4921"/>
                  <a:pt x="22342" y="4926"/>
                  <a:pt x="22365" y="4932"/>
                </a:cubicBezTo>
                <a:cubicBezTo>
                  <a:pt x="22319" y="4909"/>
                  <a:pt x="22291" y="4881"/>
                  <a:pt x="22268" y="4841"/>
                </a:cubicBezTo>
                <a:lnTo>
                  <a:pt x="22268" y="4841"/>
                </a:lnTo>
                <a:cubicBezTo>
                  <a:pt x="22268" y="4858"/>
                  <a:pt x="22280" y="4898"/>
                  <a:pt x="22280" y="4915"/>
                </a:cubicBezTo>
                <a:cubicBezTo>
                  <a:pt x="22212" y="4898"/>
                  <a:pt x="22212" y="4853"/>
                  <a:pt x="22240" y="4801"/>
                </a:cubicBezTo>
                <a:lnTo>
                  <a:pt x="22172" y="4801"/>
                </a:lnTo>
                <a:cubicBezTo>
                  <a:pt x="22143" y="4779"/>
                  <a:pt x="22115" y="4750"/>
                  <a:pt x="22087" y="4722"/>
                </a:cubicBezTo>
                <a:cubicBezTo>
                  <a:pt x="22058" y="4688"/>
                  <a:pt x="22036" y="4660"/>
                  <a:pt x="22007" y="4626"/>
                </a:cubicBezTo>
                <a:cubicBezTo>
                  <a:pt x="22036" y="4626"/>
                  <a:pt x="22064" y="4631"/>
                  <a:pt x="22092" y="4631"/>
                </a:cubicBezTo>
                <a:cubicBezTo>
                  <a:pt x="22064" y="4609"/>
                  <a:pt x="22030" y="4603"/>
                  <a:pt x="21996" y="4603"/>
                </a:cubicBezTo>
                <a:cubicBezTo>
                  <a:pt x="21990" y="4597"/>
                  <a:pt x="21979" y="4586"/>
                  <a:pt x="21973" y="4575"/>
                </a:cubicBezTo>
                <a:cubicBezTo>
                  <a:pt x="21979" y="4563"/>
                  <a:pt x="21985" y="4546"/>
                  <a:pt x="21990" y="4529"/>
                </a:cubicBezTo>
                <a:lnTo>
                  <a:pt x="21990" y="4529"/>
                </a:lnTo>
                <a:cubicBezTo>
                  <a:pt x="21979" y="4540"/>
                  <a:pt x="21968" y="4546"/>
                  <a:pt x="21962" y="4557"/>
                </a:cubicBezTo>
                <a:cubicBezTo>
                  <a:pt x="21945" y="4535"/>
                  <a:pt x="21928" y="4512"/>
                  <a:pt x="21916" y="4484"/>
                </a:cubicBezTo>
                <a:cubicBezTo>
                  <a:pt x="21911" y="4501"/>
                  <a:pt x="21905" y="4518"/>
                  <a:pt x="21894" y="4535"/>
                </a:cubicBezTo>
                <a:cubicBezTo>
                  <a:pt x="21871" y="4506"/>
                  <a:pt x="21837" y="4484"/>
                  <a:pt x="21809" y="4461"/>
                </a:cubicBezTo>
                <a:cubicBezTo>
                  <a:pt x="21820" y="4455"/>
                  <a:pt x="21848" y="4450"/>
                  <a:pt x="21865" y="4444"/>
                </a:cubicBezTo>
                <a:cubicBezTo>
                  <a:pt x="21854" y="4433"/>
                  <a:pt x="21837" y="4410"/>
                  <a:pt x="21826" y="4399"/>
                </a:cubicBezTo>
                <a:cubicBezTo>
                  <a:pt x="21818" y="4427"/>
                  <a:pt x="21805" y="4437"/>
                  <a:pt x="21789" y="4437"/>
                </a:cubicBezTo>
                <a:cubicBezTo>
                  <a:pt x="21762" y="4437"/>
                  <a:pt x="21728" y="4404"/>
                  <a:pt x="21707" y="4382"/>
                </a:cubicBezTo>
                <a:cubicBezTo>
                  <a:pt x="21638" y="4314"/>
                  <a:pt x="21559" y="4257"/>
                  <a:pt x="21480" y="4200"/>
                </a:cubicBezTo>
                <a:cubicBezTo>
                  <a:pt x="21491" y="4183"/>
                  <a:pt x="21491" y="4166"/>
                  <a:pt x="21468" y="4149"/>
                </a:cubicBezTo>
                <a:cubicBezTo>
                  <a:pt x="21463" y="4155"/>
                  <a:pt x="21457" y="4172"/>
                  <a:pt x="21451" y="4183"/>
                </a:cubicBezTo>
                <a:cubicBezTo>
                  <a:pt x="21429" y="4166"/>
                  <a:pt x="21406" y="4155"/>
                  <a:pt x="21383" y="4138"/>
                </a:cubicBezTo>
                <a:cubicBezTo>
                  <a:pt x="21349" y="4098"/>
                  <a:pt x="21315" y="4064"/>
                  <a:pt x="21275" y="4030"/>
                </a:cubicBezTo>
                <a:cubicBezTo>
                  <a:pt x="21292" y="4030"/>
                  <a:pt x="21309" y="4030"/>
                  <a:pt x="21309" y="4007"/>
                </a:cubicBezTo>
                <a:cubicBezTo>
                  <a:pt x="21309" y="4001"/>
                  <a:pt x="21298" y="3990"/>
                  <a:pt x="21281" y="3984"/>
                </a:cubicBezTo>
                <a:cubicBezTo>
                  <a:pt x="21292" y="3973"/>
                  <a:pt x="21304" y="3962"/>
                  <a:pt x="21315" y="3950"/>
                </a:cubicBezTo>
                <a:cubicBezTo>
                  <a:pt x="21298" y="3945"/>
                  <a:pt x="21258" y="3939"/>
                  <a:pt x="21241" y="3933"/>
                </a:cubicBezTo>
                <a:cubicBezTo>
                  <a:pt x="21241" y="3945"/>
                  <a:pt x="21236" y="3973"/>
                  <a:pt x="21236" y="3984"/>
                </a:cubicBezTo>
                <a:cubicBezTo>
                  <a:pt x="21207" y="3962"/>
                  <a:pt x="21179" y="3939"/>
                  <a:pt x="21151" y="3916"/>
                </a:cubicBezTo>
                <a:cubicBezTo>
                  <a:pt x="21156" y="3894"/>
                  <a:pt x="21168" y="3871"/>
                  <a:pt x="21179" y="3848"/>
                </a:cubicBezTo>
                <a:cubicBezTo>
                  <a:pt x="21139" y="3809"/>
                  <a:pt x="21099" y="3769"/>
                  <a:pt x="21043" y="3740"/>
                </a:cubicBezTo>
                <a:lnTo>
                  <a:pt x="21043" y="3740"/>
                </a:lnTo>
                <a:cubicBezTo>
                  <a:pt x="21077" y="3780"/>
                  <a:pt x="21116" y="3814"/>
                  <a:pt x="21133" y="3865"/>
                </a:cubicBezTo>
                <a:cubicBezTo>
                  <a:pt x="21071" y="3831"/>
                  <a:pt x="21026" y="3775"/>
                  <a:pt x="20980" y="3723"/>
                </a:cubicBezTo>
                <a:cubicBezTo>
                  <a:pt x="20986" y="3712"/>
                  <a:pt x="20997" y="3695"/>
                  <a:pt x="21003" y="3689"/>
                </a:cubicBezTo>
                <a:cubicBezTo>
                  <a:pt x="20980" y="3667"/>
                  <a:pt x="20958" y="3644"/>
                  <a:pt x="20935" y="3621"/>
                </a:cubicBezTo>
                <a:lnTo>
                  <a:pt x="20935" y="3621"/>
                </a:lnTo>
                <a:cubicBezTo>
                  <a:pt x="20946" y="3655"/>
                  <a:pt x="20958" y="3689"/>
                  <a:pt x="20975" y="3718"/>
                </a:cubicBezTo>
                <a:cubicBezTo>
                  <a:pt x="20861" y="3633"/>
                  <a:pt x="20765" y="3536"/>
                  <a:pt x="20657" y="3445"/>
                </a:cubicBezTo>
                <a:lnTo>
                  <a:pt x="20657" y="3445"/>
                </a:lnTo>
                <a:lnTo>
                  <a:pt x="20719" y="3451"/>
                </a:lnTo>
                <a:cubicBezTo>
                  <a:pt x="20714" y="3428"/>
                  <a:pt x="20702" y="3406"/>
                  <a:pt x="20697" y="3383"/>
                </a:cubicBezTo>
                <a:cubicBezTo>
                  <a:pt x="20634" y="3349"/>
                  <a:pt x="20543" y="3366"/>
                  <a:pt x="20498" y="3304"/>
                </a:cubicBezTo>
                <a:lnTo>
                  <a:pt x="20498" y="3304"/>
                </a:lnTo>
                <a:cubicBezTo>
                  <a:pt x="20538" y="3309"/>
                  <a:pt x="20572" y="3321"/>
                  <a:pt x="20612" y="3332"/>
                </a:cubicBezTo>
                <a:cubicBezTo>
                  <a:pt x="20532" y="3258"/>
                  <a:pt x="20453" y="3167"/>
                  <a:pt x="20345" y="3145"/>
                </a:cubicBezTo>
                <a:lnTo>
                  <a:pt x="20356" y="3122"/>
                </a:lnTo>
                <a:cubicBezTo>
                  <a:pt x="20345" y="3122"/>
                  <a:pt x="20328" y="3116"/>
                  <a:pt x="20322" y="3116"/>
                </a:cubicBezTo>
                <a:lnTo>
                  <a:pt x="20333" y="3077"/>
                </a:lnTo>
                <a:lnTo>
                  <a:pt x="20311" y="3077"/>
                </a:lnTo>
                <a:cubicBezTo>
                  <a:pt x="20311" y="3094"/>
                  <a:pt x="20311" y="3128"/>
                  <a:pt x="20311" y="3139"/>
                </a:cubicBezTo>
                <a:cubicBezTo>
                  <a:pt x="20294" y="3128"/>
                  <a:pt x="20271" y="3099"/>
                  <a:pt x="20254" y="3082"/>
                </a:cubicBezTo>
                <a:lnTo>
                  <a:pt x="20288" y="3048"/>
                </a:lnTo>
                <a:cubicBezTo>
                  <a:pt x="20277" y="3043"/>
                  <a:pt x="20248" y="3037"/>
                  <a:pt x="20237" y="3037"/>
                </a:cubicBezTo>
                <a:cubicBezTo>
                  <a:pt x="20237" y="3043"/>
                  <a:pt x="20231" y="3065"/>
                  <a:pt x="20231" y="3071"/>
                </a:cubicBezTo>
                <a:cubicBezTo>
                  <a:pt x="20152" y="3043"/>
                  <a:pt x="20090" y="2969"/>
                  <a:pt x="20021" y="2923"/>
                </a:cubicBezTo>
                <a:cubicBezTo>
                  <a:pt x="20027" y="2912"/>
                  <a:pt x="20050" y="2895"/>
                  <a:pt x="20061" y="2884"/>
                </a:cubicBezTo>
                <a:lnTo>
                  <a:pt x="20061" y="2884"/>
                </a:lnTo>
                <a:cubicBezTo>
                  <a:pt x="20044" y="2895"/>
                  <a:pt x="20027" y="2906"/>
                  <a:pt x="20010" y="2918"/>
                </a:cubicBezTo>
                <a:cubicBezTo>
                  <a:pt x="19970" y="2884"/>
                  <a:pt x="19931" y="2855"/>
                  <a:pt x="19891" y="2827"/>
                </a:cubicBezTo>
                <a:lnTo>
                  <a:pt x="19891" y="2827"/>
                </a:lnTo>
                <a:cubicBezTo>
                  <a:pt x="19931" y="2844"/>
                  <a:pt x="19976" y="2850"/>
                  <a:pt x="20016" y="2850"/>
                </a:cubicBezTo>
                <a:cubicBezTo>
                  <a:pt x="19982" y="2833"/>
                  <a:pt x="19965" y="2804"/>
                  <a:pt x="19965" y="2770"/>
                </a:cubicBezTo>
                <a:cubicBezTo>
                  <a:pt x="19959" y="2776"/>
                  <a:pt x="19942" y="2793"/>
                  <a:pt x="19931" y="2799"/>
                </a:cubicBezTo>
                <a:cubicBezTo>
                  <a:pt x="19846" y="2702"/>
                  <a:pt x="19738" y="2640"/>
                  <a:pt x="19636" y="2560"/>
                </a:cubicBezTo>
                <a:cubicBezTo>
                  <a:pt x="19630" y="2577"/>
                  <a:pt x="19624" y="2611"/>
                  <a:pt x="19619" y="2628"/>
                </a:cubicBezTo>
                <a:cubicBezTo>
                  <a:pt x="19516" y="2572"/>
                  <a:pt x="19426" y="2504"/>
                  <a:pt x="19329" y="2435"/>
                </a:cubicBezTo>
                <a:lnTo>
                  <a:pt x="19329" y="2435"/>
                </a:lnTo>
                <a:cubicBezTo>
                  <a:pt x="19397" y="2447"/>
                  <a:pt x="19454" y="2481"/>
                  <a:pt x="19505" y="2521"/>
                </a:cubicBezTo>
                <a:cubicBezTo>
                  <a:pt x="19533" y="2424"/>
                  <a:pt x="19114" y="2294"/>
                  <a:pt x="19057" y="2169"/>
                </a:cubicBezTo>
                <a:cubicBezTo>
                  <a:pt x="19085" y="2152"/>
                  <a:pt x="19108" y="2135"/>
                  <a:pt x="19136" y="2118"/>
                </a:cubicBezTo>
                <a:lnTo>
                  <a:pt x="19136" y="2118"/>
                </a:lnTo>
                <a:cubicBezTo>
                  <a:pt x="19131" y="2129"/>
                  <a:pt x="19125" y="2146"/>
                  <a:pt x="19125" y="2157"/>
                </a:cubicBezTo>
                <a:cubicBezTo>
                  <a:pt x="19153" y="2175"/>
                  <a:pt x="19170" y="2203"/>
                  <a:pt x="19159" y="2237"/>
                </a:cubicBezTo>
                <a:lnTo>
                  <a:pt x="19250" y="2237"/>
                </a:lnTo>
                <a:lnTo>
                  <a:pt x="19221" y="2282"/>
                </a:lnTo>
                <a:cubicBezTo>
                  <a:pt x="19233" y="2277"/>
                  <a:pt x="19255" y="2265"/>
                  <a:pt x="19272" y="2260"/>
                </a:cubicBezTo>
                <a:cubicBezTo>
                  <a:pt x="19348" y="2311"/>
                  <a:pt x="19435" y="2363"/>
                  <a:pt x="19530" y="2363"/>
                </a:cubicBezTo>
                <a:cubicBezTo>
                  <a:pt x="19550" y="2363"/>
                  <a:pt x="19570" y="2361"/>
                  <a:pt x="19590" y="2356"/>
                </a:cubicBezTo>
                <a:cubicBezTo>
                  <a:pt x="19454" y="2294"/>
                  <a:pt x="19335" y="2197"/>
                  <a:pt x="19204" y="2123"/>
                </a:cubicBezTo>
                <a:cubicBezTo>
                  <a:pt x="19199" y="2118"/>
                  <a:pt x="19199" y="2101"/>
                  <a:pt x="19193" y="2095"/>
                </a:cubicBezTo>
                <a:cubicBezTo>
                  <a:pt x="19188" y="2096"/>
                  <a:pt x="19182" y="2097"/>
                  <a:pt x="19177" y="2097"/>
                </a:cubicBezTo>
                <a:cubicBezTo>
                  <a:pt x="19135" y="2097"/>
                  <a:pt x="19106" y="2057"/>
                  <a:pt x="19085" y="2021"/>
                </a:cubicBezTo>
                <a:cubicBezTo>
                  <a:pt x="18989" y="2021"/>
                  <a:pt x="18926" y="1948"/>
                  <a:pt x="18847" y="1908"/>
                </a:cubicBezTo>
                <a:lnTo>
                  <a:pt x="18853" y="1879"/>
                </a:lnTo>
                <a:lnTo>
                  <a:pt x="18853" y="1879"/>
                </a:lnTo>
                <a:cubicBezTo>
                  <a:pt x="18847" y="1885"/>
                  <a:pt x="18830" y="1896"/>
                  <a:pt x="18819" y="1902"/>
                </a:cubicBezTo>
                <a:cubicBezTo>
                  <a:pt x="18733" y="1857"/>
                  <a:pt x="18654" y="1800"/>
                  <a:pt x="18558" y="1772"/>
                </a:cubicBezTo>
                <a:cubicBezTo>
                  <a:pt x="18518" y="1766"/>
                  <a:pt x="18507" y="1732"/>
                  <a:pt x="18484" y="1704"/>
                </a:cubicBezTo>
                <a:cubicBezTo>
                  <a:pt x="18461" y="1709"/>
                  <a:pt x="18438" y="1715"/>
                  <a:pt x="18416" y="1721"/>
                </a:cubicBezTo>
                <a:cubicBezTo>
                  <a:pt x="18421" y="1709"/>
                  <a:pt x="18427" y="1687"/>
                  <a:pt x="18427" y="1670"/>
                </a:cubicBezTo>
                <a:cubicBezTo>
                  <a:pt x="18166" y="1579"/>
                  <a:pt x="17956" y="1403"/>
                  <a:pt x="17707" y="1289"/>
                </a:cubicBezTo>
                <a:cubicBezTo>
                  <a:pt x="17699" y="1292"/>
                  <a:pt x="17693" y="1293"/>
                  <a:pt x="17686" y="1293"/>
                </a:cubicBezTo>
                <a:cubicBezTo>
                  <a:pt x="17641" y="1293"/>
                  <a:pt x="17611" y="1246"/>
                  <a:pt x="17576" y="1221"/>
                </a:cubicBezTo>
                <a:cubicBezTo>
                  <a:pt x="17508" y="1204"/>
                  <a:pt x="17446" y="1182"/>
                  <a:pt x="17389" y="1153"/>
                </a:cubicBezTo>
                <a:lnTo>
                  <a:pt x="17343" y="1153"/>
                </a:lnTo>
                <a:cubicBezTo>
                  <a:pt x="17321" y="1136"/>
                  <a:pt x="17298" y="1114"/>
                  <a:pt x="17275" y="1091"/>
                </a:cubicBezTo>
                <a:cubicBezTo>
                  <a:pt x="17247" y="1085"/>
                  <a:pt x="17219" y="1079"/>
                  <a:pt x="17190" y="1074"/>
                </a:cubicBezTo>
                <a:cubicBezTo>
                  <a:pt x="17185" y="1062"/>
                  <a:pt x="17173" y="1045"/>
                  <a:pt x="17173" y="1034"/>
                </a:cubicBezTo>
                <a:lnTo>
                  <a:pt x="17156" y="1057"/>
                </a:lnTo>
                <a:cubicBezTo>
                  <a:pt x="17116" y="1034"/>
                  <a:pt x="17077" y="1011"/>
                  <a:pt x="17026" y="1000"/>
                </a:cubicBezTo>
                <a:cubicBezTo>
                  <a:pt x="17031" y="989"/>
                  <a:pt x="17031" y="977"/>
                  <a:pt x="17031" y="972"/>
                </a:cubicBezTo>
                <a:cubicBezTo>
                  <a:pt x="17020" y="972"/>
                  <a:pt x="16997" y="983"/>
                  <a:pt x="16986" y="983"/>
                </a:cubicBezTo>
                <a:cubicBezTo>
                  <a:pt x="16918" y="921"/>
                  <a:pt x="16804" y="938"/>
                  <a:pt x="16736" y="875"/>
                </a:cubicBezTo>
                <a:cubicBezTo>
                  <a:pt x="16729" y="876"/>
                  <a:pt x="16721" y="876"/>
                  <a:pt x="16713" y="876"/>
                </a:cubicBezTo>
                <a:cubicBezTo>
                  <a:pt x="16577" y="876"/>
                  <a:pt x="16468" y="783"/>
                  <a:pt x="16333" y="756"/>
                </a:cubicBezTo>
                <a:cubicBezTo>
                  <a:pt x="16328" y="762"/>
                  <a:pt x="16305" y="779"/>
                  <a:pt x="16294" y="784"/>
                </a:cubicBezTo>
                <a:cubicBezTo>
                  <a:pt x="16288" y="773"/>
                  <a:pt x="16282" y="750"/>
                  <a:pt x="16277" y="739"/>
                </a:cubicBezTo>
                <a:cubicBezTo>
                  <a:pt x="16112" y="699"/>
                  <a:pt x="15965" y="597"/>
                  <a:pt x="15794" y="586"/>
                </a:cubicBezTo>
                <a:cubicBezTo>
                  <a:pt x="15789" y="597"/>
                  <a:pt x="15783" y="620"/>
                  <a:pt x="15777" y="626"/>
                </a:cubicBezTo>
                <a:cubicBezTo>
                  <a:pt x="15857" y="648"/>
                  <a:pt x="15936" y="671"/>
                  <a:pt x="16016" y="682"/>
                </a:cubicBezTo>
                <a:cubicBezTo>
                  <a:pt x="16016" y="694"/>
                  <a:pt x="16027" y="705"/>
                  <a:pt x="16033" y="716"/>
                </a:cubicBezTo>
                <a:cubicBezTo>
                  <a:pt x="16152" y="728"/>
                  <a:pt x="16265" y="796"/>
                  <a:pt x="16379" y="835"/>
                </a:cubicBezTo>
                <a:cubicBezTo>
                  <a:pt x="16385" y="830"/>
                  <a:pt x="16407" y="818"/>
                  <a:pt x="16413" y="813"/>
                </a:cubicBezTo>
                <a:cubicBezTo>
                  <a:pt x="16441" y="835"/>
                  <a:pt x="16464" y="858"/>
                  <a:pt x="16487" y="881"/>
                </a:cubicBezTo>
                <a:cubicBezTo>
                  <a:pt x="16504" y="870"/>
                  <a:pt x="16538" y="858"/>
                  <a:pt x="16560" y="853"/>
                </a:cubicBezTo>
                <a:lnTo>
                  <a:pt x="16560" y="853"/>
                </a:lnTo>
                <a:cubicBezTo>
                  <a:pt x="16555" y="864"/>
                  <a:pt x="16555" y="887"/>
                  <a:pt x="16549" y="898"/>
                </a:cubicBezTo>
                <a:lnTo>
                  <a:pt x="16611" y="898"/>
                </a:lnTo>
                <a:cubicBezTo>
                  <a:pt x="16617" y="921"/>
                  <a:pt x="16617" y="943"/>
                  <a:pt x="16617" y="972"/>
                </a:cubicBezTo>
                <a:cubicBezTo>
                  <a:pt x="16623" y="955"/>
                  <a:pt x="16634" y="932"/>
                  <a:pt x="16640" y="921"/>
                </a:cubicBezTo>
                <a:cubicBezTo>
                  <a:pt x="16827" y="1006"/>
                  <a:pt x="17014" y="1096"/>
                  <a:pt x="17207" y="1165"/>
                </a:cubicBezTo>
                <a:cubicBezTo>
                  <a:pt x="17179" y="1193"/>
                  <a:pt x="17150" y="1221"/>
                  <a:pt x="17122" y="1250"/>
                </a:cubicBezTo>
                <a:cubicBezTo>
                  <a:pt x="17128" y="1233"/>
                  <a:pt x="17139" y="1210"/>
                  <a:pt x="17145" y="1193"/>
                </a:cubicBezTo>
                <a:cubicBezTo>
                  <a:pt x="17060" y="1148"/>
                  <a:pt x="16963" y="1119"/>
                  <a:pt x="16867" y="1091"/>
                </a:cubicBezTo>
                <a:cubicBezTo>
                  <a:pt x="16867" y="1102"/>
                  <a:pt x="16867" y="1125"/>
                  <a:pt x="16867" y="1136"/>
                </a:cubicBezTo>
                <a:cubicBezTo>
                  <a:pt x="16731" y="1102"/>
                  <a:pt x="16600" y="1057"/>
                  <a:pt x="16475" y="1000"/>
                </a:cubicBezTo>
                <a:cubicBezTo>
                  <a:pt x="16494" y="989"/>
                  <a:pt x="16512" y="985"/>
                  <a:pt x="16531" y="985"/>
                </a:cubicBezTo>
                <a:cubicBezTo>
                  <a:pt x="16552" y="985"/>
                  <a:pt x="16573" y="991"/>
                  <a:pt x="16594" y="1000"/>
                </a:cubicBezTo>
                <a:lnTo>
                  <a:pt x="16600" y="994"/>
                </a:lnTo>
                <a:cubicBezTo>
                  <a:pt x="16572" y="977"/>
                  <a:pt x="16543" y="966"/>
                  <a:pt x="16515" y="955"/>
                </a:cubicBezTo>
                <a:cubicBezTo>
                  <a:pt x="16498" y="972"/>
                  <a:pt x="16475" y="994"/>
                  <a:pt x="16453" y="1011"/>
                </a:cubicBezTo>
                <a:cubicBezTo>
                  <a:pt x="16424" y="989"/>
                  <a:pt x="16453" y="960"/>
                  <a:pt x="16458" y="932"/>
                </a:cubicBezTo>
                <a:cubicBezTo>
                  <a:pt x="16396" y="921"/>
                  <a:pt x="16339" y="898"/>
                  <a:pt x="16277" y="881"/>
                </a:cubicBezTo>
                <a:lnTo>
                  <a:pt x="16277" y="881"/>
                </a:lnTo>
                <a:cubicBezTo>
                  <a:pt x="16299" y="909"/>
                  <a:pt x="16322" y="932"/>
                  <a:pt x="16350" y="955"/>
                </a:cubicBezTo>
                <a:cubicBezTo>
                  <a:pt x="16277" y="921"/>
                  <a:pt x="16152" y="938"/>
                  <a:pt x="16141" y="841"/>
                </a:cubicBezTo>
                <a:cubicBezTo>
                  <a:pt x="16095" y="830"/>
                  <a:pt x="16055" y="813"/>
                  <a:pt x="16010" y="801"/>
                </a:cubicBezTo>
                <a:lnTo>
                  <a:pt x="16010" y="801"/>
                </a:lnTo>
                <a:cubicBezTo>
                  <a:pt x="16033" y="818"/>
                  <a:pt x="16055" y="830"/>
                  <a:pt x="16078" y="841"/>
                </a:cubicBezTo>
                <a:lnTo>
                  <a:pt x="16072" y="858"/>
                </a:lnTo>
                <a:cubicBezTo>
                  <a:pt x="16033" y="847"/>
                  <a:pt x="15993" y="835"/>
                  <a:pt x="15953" y="824"/>
                </a:cubicBezTo>
                <a:cubicBezTo>
                  <a:pt x="15953" y="813"/>
                  <a:pt x="15965" y="790"/>
                  <a:pt x="15965" y="779"/>
                </a:cubicBezTo>
                <a:lnTo>
                  <a:pt x="15965" y="779"/>
                </a:lnTo>
                <a:cubicBezTo>
                  <a:pt x="15953" y="801"/>
                  <a:pt x="15939" y="810"/>
                  <a:pt x="15924" y="810"/>
                </a:cubicBezTo>
                <a:cubicBezTo>
                  <a:pt x="15908" y="810"/>
                  <a:pt x="15891" y="801"/>
                  <a:pt x="15874" y="790"/>
                </a:cubicBezTo>
                <a:cubicBezTo>
                  <a:pt x="15880" y="779"/>
                  <a:pt x="15897" y="756"/>
                  <a:pt x="15908" y="750"/>
                </a:cubicBezTo>
                <a:cubicBezTo>
                  <a:pt x="15783" y="728"/>
                  <a:pt x="15664" y="688"/>
                  <a:pt x="15539" y="648"/>
                </a:cubicBezTo>
                <a:lnTo>
                  <a:pt x="15539" y="648"/>
                </a:lnTo>
                <a:cubicBezTo>
                  <a:pt x="15556" y="660"/>
                  <a:pt x="15585" y="671"/>
                  <a:pt x="15602" y="677"/>
                </a:cubicBezTo>
                <a:lnTo>
                  <a:pt x="15596" y="722"/>
                </a:lnTo>
                <a:cubicBezTo>
                  <a:pt x="15550" y="705"/>
                  <a:pt x="15511" y="694"/>
                  <a:pt x="15465" y="682"/>
                </a:cubicBezTo>
                <a:cubicBezTo>
                  <a:pt x="15471" y="671"/>
                  <a:pt x="15488" y="648"/>
                  <a:pt x="15494" y="643"/>
                </a:cubicBezTo>
                <a:cubicBezTo>
                  <a:pt x="15352" y="592"/>
                  <a:pt x="15199" y="546"/>
                  <a:pt x="15046" y="523"/>
                </a:cubicBezTo>
                <a:lnTo>
                  <a:pt x="15046" y="523"/>
                </a:lnTo>
                <a:cubicBezTo>
                  <a:pt x="15119" y="563"/>
                  <a:pt x="15204" y="569"/>
                  <a:pt x="15272" y="614"/>
                </a:cubicBezTo>
                <a:cubicBezTo>
                  <a:pt x="15148" y="603"/>
                  <a:pt x="15028" y="569"/>
                  <a:pt x="14915" y="523"/>
                </a:cubicBezTo>
                <a:cubicBezTo>
                  <a:pt x="14909" y="512"/>
                  <a:pt x="14904" y="506"/>
                  <a:pt x="14898" y="501"/>
                </a:cubicBezTo>
                <a:lnTo>
                  <a:pt x="14898" y="501"/>
                </a:lnTo>
                <a:cubicBezTo>
                  <a:pt x="14934" y="519"/>
                  <a:pt x="14973" y="540"/>
                  <a:pt x="15013" y="540"/>
                </a:cubicBezTo>
                <a:cubicBezTo>
                  <a:pt x="15024" y="540"/>
                  <a:pt x="15035" y="538"/>
                  <a:pt x="15046" y="535"/>
                </a:cubicBezTo>
                <a:cubicBezTo>
                  <a:pt x="15023" y="512"/>
                  <a:pt x="14994" y="489"/>
                  <a:pt x="14966" y="461"/>
                </a:cubicBezTo>
                <a:cubicBezTo>
                  <a:pt x="14949" y="472"/>
                  <a:pt x="14915" y="489"/>
                  <a:pt x="14898" y="495"/>
                </a:cubicBezTo>
                <a:cubicBezTo>
                  <a:pt x="14870" y="467"/>
                  <a:pt x="14824" y="455"/>
                  <a:pt x="14785" y="455"/>
                </a:cubicBezTo>
                <a:cubicBezTo>
                  <a:pt x="14802" y="489"/>
                  <a:pt x="14836" y="506"/>
                  <a:pt x="14870" y="523"/>
                </a:cubicBezTo>
                <a:cubicBezTo>
                  <a:pt x="14819" y="523"/>
                  <a:pt x="14762" y="512"/>
                  <a:pt x="14705" y="495"/>
                </a:cubicBezTo>
                <a:cubicBezTo>
                  <a:pt x="14716" y="478"/>
                  <a:pt x="14728" y="467"/>
                  <a:pt x="14733" y="450"/>
                </a:cubicBezTo>
                <a:cubicBezTo>
                  <a:pt x="14694" y="438"/>
                  <a:pt x="14648" y="433"/>
                  <a:pt x="14603" y="421"/>
                </a:cubicBezTo>
                <a:lnTo>
                  <a:pt x="14603" y="421"/>
                </a:lnTo>
                <a:cubicBezTo>
                  <a:pt x="14626" y="444"/>
                  <a:pt x="14648" y="467"/>
                  <a:pt x="14665" y="484"/>
                </a:cubicBezTo>
                <a:cubicBezTo>
                  <a:pt x="14597" y="467"/>
                  <a:pt x="14529" y="450"/>
                  <a:pt x="14467" y="427"/>
                </a:cubicBezTo>
                <a:lnTo>
                  <a:pt x="14467" y="348"/>
                </a:lnTo>
                <a:cubicBezTo>
                  <a:pt x="14439" y="365"/>
                  <a:pt x="14408" y="372"/>
                  <a:pt x="14376" y="372"/>
                </a:cubicBezTo>
                <a:cubicBezTo>
                  <a:pt x="14304" y="372"/>
                  <a:pt x="14225" y="340"/>
                  <a:pt x="14150" y="340"/>
                </a:cubicBezTo>
                <a:cubicBezTo>
                  <a:pt x="14130" y="340"/>
                  <a:pt x="14111" y="342"/>
                  <a:pt x="14092" y="348"/>
                </a:cubicBezTo>
                <a:cubicBezTo>
                  <a:pt x="14109" y="348"/>
                  <a:pt x="14149" y="353"/>
                  <a:pt x="14166" y="359"/>
                </a:cubicBezTo>
                <a:cubicBezTo>
                  <a:pt x="14166" y="370"/>
                  <a:pt x="14160" y="387"/>
                  <a:pt x="14160" y="399"/>
                </a:cubicBezTo>
                <a:cubicBezTo>
                  <a:pt x="14143" y="387"/>
                  <a:pt x="14104" y="376"/>
                  <a:pt x="14087" y="370"/>
                </a:cubicBezTo>
                <a:cubicBezTo>
                  <a:pt x="14070" y="370"/>
                  <a:pt x="14053" y="376"/>
                  <a:pt x="14030" y="382"/>
                </a:cubicBezTo>
                <a:lnTo>
                  <a:pt x="14064" y="313"/>
                </a:lnTo>
                <a:cubicBezTo>
                  <a:pt x="14037" y="307"/>
                  <a:pt x="14009" y="301"/>
                  <a:pt x="13983" y="301"/>
                </a:cubicBezTo>
                <a:cubicBezTo>
                  <a:pt x="13960" y="301"/>
                  <a:pt x="13938" y="306"/>
                  <a:pt x="13916" y="319"/>
                </a:cubicBezTo>
                <a:cubicBezTo>
                  <a:pt x="13865" y="308"/>
                  <a:pt x="13809" y="291"/>
                  <a:pt x="13758" y="268"/>
                </a:cubicBezTo>
                <a:cubicBezTo>
                  <a:pt x="13746" y="274"/>
                  <a:pt x="13724" y="279"/>
                  <a:pt x="13712" y="279"/>
                </a:cubicBezTo>
                <a:cubicBezTo>
                  <a:pt x="13650" y="257"/>
                  <a:pt x="13587" y="251"/>
                  <a:pt x="13525" y="245"/>
                </a:cubicBezTo>
                <a:cubicBezTo>
                  <a:pt x="13536" y="234"/>
                  <a:pt x="13565" y="217"/>
                  <a:pt x="13582" y="206"/>
                </a:cubicBezTo>
                <a:lnTo>
                  <a:pt x="13582" y="206"/>
                </a:lnTo>
                <a:cubicBezTo>
                  <a:pt x="13519" y="240"/>
                  <a:pt x="13440" y="223"/>
                  <a:pt x="13377" y="251"/>
                </a:cubicBezTo>
                <a:cubicBezTo>
                  <a:pt x="13440" y="268"/>
                  <a:pt x="13497" y="279"/>
                  <a:pt x="13553" y="296"/>
                </a:cubicBezTo>
                <a:cubicBezTo>
                  <a:pt x="13440" y="296"/>
                  <a:pt x="13326" y="285"/>
                  <a:pt x="13207" y="274"/>
                </a:cubicBezTo>
                <a:cubicBezTo>
                  <a:pt x="13179" y="268"/>
                  <a:pt x="13150" y="262"/>
                  <a:pt x="13122" y="257"/>
                </a:cubicBezTo>
                <a:lnTo>
                  <a:pt x="13122" y="257"/>
                </a:lnTo>
                <a:cubicBezTo>
                  <a:pt x="13122" y="257"/>
                  <a:pt x="13122" y="261"/>
                  <a:pt x="13126" y="262"/>
                </a:cubicBezTo>
                <a:lnTo>
                  <a:pt x="13126" y="262"/>
                </a:lnTo>
                <a:cubicBezTo>
                  <a:pt x="13065" y="257"/>
                  <a:pt x="13008" y="245"/>
                  <a:pt x="12952" y="234"/>
                </a:cubicBezTo>
                <a:lnTo>
                  <a:pt x="13065" y="234"/>
                </a:lnTo>
                <a:cubicBezTo>
                  <a:pt x="13054" y="194"/>
                  <a:pt x="13009" y="189"/>
                  <a:pt x="12975" y="172"/>
                </a:cubicBezTo>
                <a:cubicBezTo>
                  <a:pt x="12941" y="177"/>
                  <a:pt x="12901" y="189"/>
                  <a:pt x="12861" y="194"/>
                </a:cubicBezTo>
                <a:cubicBezTo>
                  <a:pt x="12861" y="183"/>
                  <a:pt x="12855" y="166"/>
                  <a:pt x="12850" y="155"/>
                </a:cubicBezTo>
                <a:cubicBezTo>
                  <a:pt x="12837" y="173"/>
                  <a:pt x="12792" y="184"/>
                  <a:pt x="12753" y="184"/>
                </a:cubicBezTo>
                <a:cubicBezTo>
                  <a:pt x="12706" y="184"/>
                  <a:pt x="12666" y="169"/>
                  <a:pt x="12691" y="132"/>
                </a:cubicBezTo>
                <a:cubicBezTo>
                  <a:pt x="12725" y="127"/>
                  <a:pt x="12759" y="125"/>
                  <a:pt x="12794" y="125"/>
                </a:cubicBezTo>
                <a:cubicBezTo>
                  <a:pt x="12903" y="125"/>
                  <a:pt x="13014" y="145"/>
                  <a:pt x="13124" y="145"/>
                </a:cubicBezTo>
                <a:cubicBezTo>
                  <a:pt x="13169" y="145"/>
                  <a:pt x="13214" y="141"/>
                  <a:pt x="13258" y="132"/>
                </a:cubicBezTo>
                <a:cubicBezTo>
                  <a:pt x="13264" y="138"/>
                  <a:pt x="13275" y="149"/>
                  <a:pt x="13281" y="155"/>
                </a:cubicBezTo>
                <a:cubicBezTo>
                  <a:pt x="13394" y="160"/>
                  <a:pt x="13508" y="183"/>
                  <a:pt x="13621" y="200"/>
                </a:cubicBezTo>
                <a:lnTo>
                  <a:pt x="13655" y="115"/>
                </a:lnTo>
                <a:cubicBezTo>
                  <a:pt x="13635" y="111"/>
                  <a:pt x="13615" y="109"/>
                  <a:pt x="13595" y="109"/>
                </a:cubicBezTo>
                <a:cubicBezTo>
                  <a:pt x="13552" y="109"/>
                  <a:pt x="13510" y="120"/>
                  <a:pt x="13480" y="155"/>
                </a:cubicBezTo>
                <a:cubicBezTo>
                  <a:pt x="13451" y="149"/>
                  <a:pt x="13428" y="138"/>
                  <a:pt x="13406" y="132"/>
                </a:cubicBezTo>
                <a:cubicBezTo>
                  <a:pt x="13387" y="108"/>
                  <a:pt x="13362" y="103"/>
                  <a:pt x="13336" y="103"/>
                </a:cubicBezTo>
                <a:cubicBezTo>
                  <a:pt x="13315" y="103"/>
                  <a:pt x="13294" y="106"/>
                  <a:pt x="13273" y="106"/>
                </a:cubicBezTo>
                <a:cubicBezTo>
                  <a:pt x="13264" y="106"/>
                  <a:pt x="13255" y="105"/>
                  <a:pt x="13247" y="104"/>
                </a:cubicBezTo>
                <a:lnTo>
                  <a:pt x="13264" y="53"/>
                </a:lnTo>
                <a:lnTo>
                  <a:pt x="13264" y="53"/>
                </a:lnTo>
                <a:cubicBezTo>
                  <a:pt x="13253" y="64"/>
                  <a:pt x="13241" y="92"/>
                  <a:pt x="13236" y="104"/>
                </a:cubicBezTo>
                <a:cubicBezTo>
                  <a:pt x="13207" y="81"/>
                  <a:pt x="13167" y="53"/>
                  <a:pt x="13145" y="30"/>
                </a:cubicBezTo>
                <a:cubicBezTo>
                  <a:pt x="13128" y="47"/>
                  <a:pt x="13105" y="64"/>
                  <a:pt x="13082" y="81"/>
                </a:cubicBezTo>
                <a:cubicBezTo>
                  <a:pt x="13077" y="64"/>
                  <a:pt x="13054" y="41"/>
                  <a:pt x="13048" y="24"/>
                </a:cubicBezTo>
                <a:cubicBezTo>
                  <a:pt x="13048" y="35"/>
                  <a:pt x="13048" y="58"/>
                  <a:pt x="13048" y="64"/>
                </a:cubicBezTo>
                <a:cubicBezTo>
                  <a:pt x="13009" y="58"/>
                  <a:pt x="12952" y="58"/>
                  <a:pt x="12923" y="13"/>
                </a:cubicBezTo>
                <a:lnTo>
                  <a:pt x="12923" y="13"/>
                </a:lnTo>
                <a:cubicBezTo>
                  <a:pt x="12929" y="24"/>
                  <a:pt x="12929" y="41"/>
                  <a:pt x="12929" y="53"/>
                </a:cubicBezTo>
                <a:cubicBezTo>
                  <a:pt x="12861" y="44"/>
                  <a:pt x="12793" y="43"/>
                  <a:pt x="12725" y="43"/>
                </a:cubicBezTo>
                <a:cubicBezTo>
                  <a:pt x="12691" y="43"/>
                  <a:pt x="12657" y="43"/>
                  <a:pt x="12623" y="43"/>
                </a:cubicBezTo>
                <a:cubicBezTo>
                  <a:pt x="12589" y="43"/>
                  <a:pt x="12555" y="43"/>
                  <a:pt x="12521" y="41"/>
                </a:cubicBezTo>
                <a:cubicBezTo>
                  <a:pt x="12526" y="30"/>
                  <a:pt x="12543" y="13"/>
                  <a:pt x="12549" y="1"/>
                </a:cubicBezTo>
                <a:lnTo>
                  <a:pt x="12549" y="1"/>
                </a:lnTo>
                <a:cubicBezTo>
                  <a:pt x="12522" y="31"/>
                  <a:pt x="12470" y="47"/>
                  <a:pt x="12419" y="47"/>
                </a:cubicBezTo>
                <a:cubicBezTo>
                  <a:pt x="12372" y="47"/>
                  <a:pt x="12326" y="34"/>
                  <a:pt x="12299" y="7"/>
                </a:cubicBezTo>
                <a:cubicBezTo>
                  <a:pt x="12293" y="2"/>
                  <a:pt x="12287" y="0"/>
                  <a:pt x="12282" y="0"/>
                </a:cubicBezTo>
                <a:close/>
              </a:path>
            </a:pathLst>
          </a:custGeom>
          <a:solidFill>
            <a:srgbClr val="B3BCA5">
              <a:alpha val="5874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5" name="Google Shape;575;p59"/>
          <p:cNvSpPr txBox="1"/>
          <p:nvPr/>
        </p:nvSpPr>
        <p:spPr>
          <a:xfrm>
            <a:off x="788725" y="1107375"/>
            <a:ext cx="2684100" cy="1339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5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Truth</a:t>
            </a:r>
            <a:r>
              <a:rPr b="1" lang="en" sz="25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 </a:t>
            </a:r>
            <a:r>
              <a:rPr b="1" lang="en" sz="25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Chatroom</a:t>
            </a:r>
            <a:r>
              <a:rPr b="1" lang="en" sz="25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: </a:t>
            </a:r>
            <a:r>
              <a:rPr b="1" lang="en" sz="2500">
                <a:solidFill>
                  <a:srgbClr val="7A866C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Results</a:t>
            </a:r>
            <a:endParaRPr b="1" sz="2500">
              <a:solidFill>
                <a:srgbClr val="7A866C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576" name="Google Shape;576;p59"/>
          <p:cNvSpPr/>
          <p:nvPr/>
        </p:nvSpPr>
        <p:spPr>
          <a:xfrm flipH="1">
            <a:off x="271317" y="289150"/>
            <a:ext cx="1029915" cy="1046822"/>
          </a:xfrm>
          <a:custGeom>
            <a:rect b="b" l="l" r="r" t="t"/>
            <a:pathLst>
              <a:path extrusionOk="0" h="18894" w="18588">
                <a:moveTo>
                  <a:pt x="9306" y="5"/>
                </a:moveTo>
                <a:cubicBezTo>
                  <a:pt x="9305" y="6"/>
                  <a:pt x="9304" y="6"/>
                  <a:pt x="9303" y="7"/>
                </a:cubicBezTo>
                <a:lnTo>
                  <a:pt x="9303" y="7"/>
                </a:lnTo>
                <a:cubicBezTo>
                  <a:pt x="9304" y="7"/>
                  <a:pt x="9305" y="6"/>
                  <a:pt x="9306" y="5"/>
                </a:cubicBezTo>
                <a:close/>
                <a:moveTo>
                  <a:pt x="9101" y="68"/>
                </a:moveTo>
                <a:cubicBezTo>
                  <a:pt x="9121" y="79"/>
                  <a:pt x="9100" y="99"/>
                  <a:pt x="9085" y="99"/>
                </a:cubicBezTo>
                <a:cubicBezTo>
                  <a:pt x="9078" y="99"/>
                  <a:pt x="9073" y="95"/>
                  <a:pt x="9073" y="85"/>
                </a:cubicBezTo>
                <a:cubicBezTo>
                  <a:pt x="9079" y="79"/>
                  <a:pt x="9090" y="68"/>
                  <a:pt x="9101" y="68"/>
                </a:cubicBezTo>
                <a:close/>
                <a:moveTo>
                  <a:pt x="9130" y="79"/>
                </a:moveTo>
                <a:cubicBezTo>
                  <a:pt x="9181" y="102"/>
                  <a:pt x="9243" y="85"/>
                  <a:pt x="9283" y="102"/>
                </a:cubicBezTo>
                <a:cubicBezTo>
                  <a:pt x="9283" y="124"/>
                  <a:pt x="9272" y="136"/>
                  <a:pt x="9249" y="136"/>
                </a:cubicBezTo>
                <a:cubicBezTo>
                  <a:pt x="9211" y="136"/>
                  <a:pt x="9173" y="133"/>
                  <a:pt x="9135" y="133"/>
                </a:cubicBezTo>
                <a:cubicBezTo>
                  <a:pt x="9116" y="133"/>
                  <a:pt x="9098" y="134"/>
                  <a:pt x="9079" y="136"/>
                </a:cubicBezTo>
                <a:cubicBezTo>
                  <a:pt x="9084" y="113"/>
                  <a:pt x="9113" y="113"/>
                  <a:pt x="9130" y="102"/>
                </a:cubicBezTo>
                <a:cubicBezTo>
                  <a:pt x="9130" y="96"/>
                  <a:pt x="9130" y="85"/>
                  <a:pt x="9130" y="79"/>
                </a:cubicBezTo>
                <a:close/>
                <a:moveTo>
                  <a:pt x="9311" y="90"/>
                </a:moveTo>
                <a:cubicBezTo>
                  <a:pt x="9334" y="90"/>
                  <a:pt x="9357" y="90"/>
                  <a:pt x="9374" y="107"/>
                </a:cubicBezTo>
                <a:cubicBezTo>
                  <a:pt x="9374" y="141"/>
                  <a:pt x="9351" y="170"/>
                  <a:pt x="9334" y="192"/>
                </a:cubicBezTo>
                <a:cubicBezTo>
                  <a:pt x="9340" y="175"/>
                  <a:pt x="9351" y="147"/>
                  <a:pt x="9351" y="136"/>
                </a:cubicBezTo>
                <a:lnTo>
                  <a:pt x="9283" y="136"/>
                </a:lnTo>
                <a:cubicBezTo>
                  <a:pt x="9289" y="124"/>
                  <a:pt x="9300" y="102"/>
                  <a:pt x="9311" y="90"/>
                </a:cubicBezTo>
                <a:close/>
                <a:moveTo>
                  <a:pt x="9725" y="204"/>
                </a:moveTo>
                <a:cubicBezTo>
                  <a:pt x="9727" y="204"/>
                  <a:pt x="9729" y="205"/>
                  <a:pt x="9731" y="205"/>
                </a:cubicBezTo>
                <a:lnTo>
                  <a:pt x="9731" y="205"/>
                </a:lnTo>
                <a:cubicBezTo>
                  <a:pt x="9730" y="204"/>
                  <a:pt x="9729" y="204"/>
                  <a:pt x="9725" y="204"/>
                </a:cubicBezTo>
                <a:close/>
                <a:moveTo>
                  <a:pt x="9340" y="235"/>
                </a:moveTo>
                <a:cubicBezTo>
                  <a:pt x="9358" y="235"/>
                  <a:pt x="9380" y="252"/>
                  <a:pt x="9357" y="266"/>
                </a:cubicBezTo>
                <a:cubicBezTo>
                  <a:pt x="9353" y="270"/>
                  <a:pt x="9348" y="271"/>
                  <a:pt x="9343" y="271"/>
                </a:cubicBezTo>
                <a:cubicBezTo>
                  <a:pt x="9326" y="271"/>
                  <a:pt x="9306" y="251"/>
                  <a:pt x="9328" y="238"/>
                </a:cubicBezTo>
                <a:cubicBezTo>
                  <a:pt x="9331" y="236"/>
                  <a:pt x="9335" y="235"/>
                  <a:pt x="9340" y="235"/>
                </a:cubicBezTo>
                <a:close/>
                <a:moveTo>
                  <a:pt x="9742" y="245"/>
                </a:moveTo>
                <a:cubicBezTo>
                  <a:pt x="9742" y="251"/>
                  <a:pt x="9742" y="261"/>
                  <a:pt x="9742" y="266"/>
                </a:cubicBezTo>
                <a:cubicBezTo>
                  <a:pt x="9748" y="266"/>
                  <a:pt x="9754" y="266"/>
                  <a:pt x="9759" y="272"/>
                </a:cubicBezTo>
                <a:cubicBezTo>
                  <a:pt x="9765" y="277"/>
                  <a:pt x="9765" y="283"/>
                  <a:pt x="9765" y="289"/>
                </a:cubicBezTo>
                <a:cubicBezTo>
                  <a:pt x="9720" y="283"/>
                  <a:pt x="9669" y="277"/>
                  <a:pt x="9623" y="272"/>
                </a:cubicBezTo>
                <a:lnTo>
                  <a:pt x="9601" y="272"/>
                </a:lnTo>
                <a:cubicBezTo>
                  <a:pt x="9527" y="266"/>
                  <a:pt x="9453" y="272"/>
                  <a:pt x="9379" y="255"/>
                </a:cubicBezTo>
                <a:cubicBezTo>
                  <a:pt x="9405" y="250"/>
                  <a:pt x="9432" y="248"/>
                  <a:pt x="9459" y="248"/>
                </a:cubicBezTo>
                <a:cubicBezTo>
                  <a:pt x="9520" y="248"/>
                  <a:pt x="9583" y="257"/>
                  <a:pt x="9643" y="257"/>
                </a:cubicBezTo>
                <a:cubicBezTo>
                  <a:pt x="9677" y="257"/>
                  <a:pt x="9711" y="254"/>
                  <a:pt x="9742" y="245"/>
                </a:cubicBezTo>
                <a:close/>
                <a:moveTo>
                  <a:pt x="9135" y="300"/>
                </a:moveTo>
                <a:cubicBezTo>
                  <a:pt x="9141" y="306"/>
                  <a:pt x="9141" y="311"/>
                  <a:pt x="9141" y="311"/>
                </a:cubicBezTo>
                <a:lnTo>
                  <a:pt x="9130" y="311"/>
                </a:lnTo>
                <a:cubicBezTo>
                  <a:pt x="9130" y="311"/>
                  <a:pt x="9130" y="306"/>
                  <a:pt x="9130" y="300"/>
                </a:cubicBezTo>
                <a:close/>
                <a:moveTo>
                  <a:pt x="8108" y="277"/>
                </a:moveTo>
                <a:cubicBezTo>
                  <a:pt x="8114" y="283"/>
                  <a:pt x="8120" y="294"/>
                  <a:pt x="8120" y="306"/>
                </a:cubicBezTo>
                <a:lnTo>
                  <a:pt x="7972" y="317"/>
                </a:lnTo>
                <a:cubicBezTo>
                  <a:pt x="8018" y="306"/>
                  <a:pt x="8063" y="289"/>
                  <a:pt x="8108" y="277"/>
                </a:cubicBezTo>
                <a:close/>
                <a:moveTo>
                  <a:pt x="8959" y="294"/>
                </a:moveTo>
                <a:cubicBezTo>
                  <a:pt x="8971" y="300"/>
                  <a:pt x="8976" y="300"/>
                  <a:pt x="8988" y="306"/>
                </a:cubicBezTo>
                <a:cubicBezTo>
                  <a:pt x="8965" y="314"/>
                  <a:pt x="8941" y="317"/>
                  <a:pt x="8916" y="317"/>
                </a:cubicBezTo>
                <a:cubicBezTo>
                  <a:pt x="8891" y="317"/>
                  <a:pt x="8866" y="314"/>
                  <a:pt x="8840" y="311"/>
                </a:cubicBezTo>
                <a:lnTo>
                  <a:pt x="8840" y="300"/>
                </a:lnTo>
                <a:cubicBezTo>
                  <a:pt x="8880" y="294"/>
                  <a:pt x="8920" y="294"/>
                  <a:pt x="8959" y="294"/>
                </a:cubicBezTo>
                <a:close/>
                <a:moveTo>
                  <a:pt x="9033" y="300"/>
                </a:moveTo>
                <a:cubicBezTo>
                  <a:pt x="9028" y="306"/>
                  <a:pt x="9022" y="311"/>
                  <a:pt x="9016" y="317"/>
                </a:cubicBezTo>
                <a:cubicBezTo>
                  <a:pt x="9016" y="311"/>
                  <a:pt x="9011" y="306"/>
                  <a:pt x="9011" y="300"/>
                </a:cubicBezTo>
                <a:close/>
                <a:moveTo>
                  <a:pt x="8801" y="306"/>
                </a:moveTo>
                <a:cubicBezTo>
                  <a:pt x="8806" y="311"/>
                  <a:pt x="8812" y="311"/>
                  <a:pt x="8818" y="317"/>
                </a:cubicBezTo>
                <a:cubicBezTo>
                  <a:pt x="8806" y="317"/>
                  <a:pt x="8789" y="317"/>
                  <a:pt x="8778" y="323"/>
                </a:cubicBezTo>
                <a:cubicBezTo>
                  <a:pt x="8778" y="311"/>
                  <a:pt x="8789" y="311"/>
                  <a:pt x="8801" y="306"/>
                </a:cubicBezTo>
                <a:close/>
                <a:moveTo>
                  <a:pt x="9049" y="293"/>
                </a:moveTo>
                <a:cubicBezTo>
                  <a:pt x="9051" y="293"/>
                  <a:pt x="9054" y="294"/>
                  <a:pt x="9056" y="294"/>
                </a:cubicBezTo>
                <a:cubicBezTo>
                  <a:pt x="9067" y="300"/>
                  <a:pt x="9073" y="306"/>
                  <a:pt x="9073" y="317"/>
                </a:cubicBezTo>
                <a:cubicBezTo>
                  <a:pt x="9062" y="317"/>
                  <a:pt x="9045" y="317"/>
                  <a:pt x="9033" y="323"/>
                </a:cubicBezTo>
                <a:cubicBezTo>
                  <a:pt x="9028" y="308"/>
                  <a:pt x="9036" y="293"/>
                  <a:pt x="9049" y="293"/>
                </a:cubicBezTo>
                <a:close/>
                <a:moveTo>
                  <a:pt x="8869" y="226"/>
                </a:moveTo>
                <a:cubicBezTo>
                  <a:pt x="8906" y="235"/>
                  <a:pt x="8943" y="237"/>
                  <a:pt x="8981" y="237"/>
                </a:cubicBezTo>
                <a:cubicBezTo>
                  <a:pt x="9033" y="237"/>
                  <a:pt x="9086" y="233"/>
                  <a:pt x="9139" y="233"/>
                </a:cubicBezTo>
                <a:cubicBezTo>
                  <a:pt x="9177" y="233"/>
                  <a:pt x="9216" y="235"/>
                  <a:pt x="9254" y="243"/>
                </a:cubicBezTo>
                <a:cubicBezTo>
                  <a:pt x="9209" y="249"/>
                  <a:pt x="9169" y="255"/>
                  <a:pt x="9124" y="255"/>
                </a:cubicBezTo>
                <a:lnTo>
                  <a:pt x="9124" y="249"/>
                </a:lnTo>
                <a:cubicBezTo>
                  <a:pt x="9124" y="255"/>
                  <a:pt x="9118" y="255"/>
                  <a:pt x="9118" y="260"/>
                </a:cubicBezTo>
                <a:cubicBezTo>
                  <a:pt x="9067" y="263"/>
                  <a:pt x="9016" y="263"/>
                  <a:pt x="8964" y="263"/>
                </a:cubicBezTo>
                <a:cubicBezTo>
                  <a:pt x="8913" y="263"/>
                  <a:pt x="8860" y="263"/>
                  <a:pt x="8806" y="266"/>
                </a:cubicBezTo>
                <a:cubicBezTo>
                  <a:pt x="8803" y="267"/>
                  <a:pt x="8799" y="267"/>
                  <a:pt x="8796" y="267"/>
                </a:cubicBezTo>
                <a:cubicBezTo>
                  <a:pt x="8781" y="267"/>
                  <a:pt x="8765" y="263"/>
                  <a:pt x="8751" y="263"/>
                </a:cubicBezTo>
                <a:cubicBezTo>
                  <a:pt x="8739" y="263"/>
                  <a:pt x="8728" y="266"/>
                  <a:pt x="8721" y="277"/>
                </a:cubicBezTo>
                <a:lnTo>
                  <a:pt x="8761" y="306"/>
                </a:lnTo>
                <a:cubicBezTo>
                  <a:pt x="8755" y="311"/>
                  <a:pt x="8755" y="317"/>
                  <a:pt x="8750" y="323"/>
                </a:cubicBezTo>
                <a:cubicBezTo>
                  <a:pt x="8732" y="328"/>
                  <a:pt x="8715" y="328"/>
                  <a:pt x="8693" y="328"/>
                </a:cubicBezTo>
                <a:cubicBezTo>
                  <a:pt x="8704" y="311"/>
                  <a:pt x="8698" y="289"/>
                  <a:pt x="8687" y="272"/>
                </a:cubicBezTo>
                <a:cubicBezTo>
                  <a:pt x="8669" y="268"/>
                  <a:pt x="8651" y="266"/>
                  <a:pt x="8633" y="266"/>
                </a:cubicBezTo>
                <a:cubicBezTo>
                  <a:pt x="8574" y="266"/>
                  <a:pt x="8517" y="283"/>
                  <a:pt x="8460" y="283"/>
                </a:cubicBezTo>
                <a:cubicBezTo>
                  <a:pt x="8447" y="283"/>
                  <a:pt x="8434" y="283"/>
                  <a:pt x="8420" y="283"/>
                </a:cubicBezTo>
                <a:cubicBezTo>
                  <a:pt x="8387" y="283"/>
                  <a:pt x="8354" y="286"/>
                  <a:pt x="8330" y="306"/>
                </a:cubicBezTo>
                <a:cubicBezTo>
                  <a:pt x="8335" y="311"/>
                  <a:pt x="8347" y="311"/>
                  <a:pt x="8352" y="311"/>
                </a:cubicBezTo>
                <a:cubicBezTo>
                  <a:pt x="8335" y="317"/>
                  <a:pt x="8324" y="317"/>
                  <a:pt x="8313" y="317"/>
                </a:cubicBezTo>
                <a:cubicBezTo>
                  <a:pt x="8321" y="304"/>
                  <a:pt x="8317" y="281"/>
                  <a:pt x="8301" y="281"/>
                </a:cubicBezTo>
                <a:cubicBezTo>
                  <a:pt x="8297" y="281"/>
                  <a:pt x="8291" y="283"/>
                  <a:pt x="8284" y="289"/>
                </a:cubicBezTo>
                <a:cubicBezTo>
                  <a:pt x="8233" y="294"/>
                  <a:pt x="8182" y="300"/>
                  <a:pt x="8131" y="300"/>
                </a:cubicBezTo>
                <a:cubicBezTo>
                  <a:pt x="8131" y="294"/>
                  <a:pt x="8131" y="283"/>
                  <a:pt x="8131" y="272"/>
                </a:cubicBezTo>
                <a:lnTo>
                  <a:pt x="8142" y="272"/>
                </a:lnTo>
                <a:cubicBezTo>
                  <a:pt x="8142" y="277"/>
                  <a:pt x="8148" y="289"/>
                  <a:pt x="8154" y="294"/>
                </a:cubicBezTo>
                <a:cubicBezTo>
                  <a:pt x="8182" y="283"/>
                  <a:pt x="8205" y="272"/>
                  <a:pt x="8233" y="260"/>
                </a:cubicBezTo>
                <a:cubicBezTo>
                  <a:pt x="8260" y="266"/>
                  <a:pt x="8289" y="273"/>
                  <a:pt x="8317" y="273"/>
                </a:cubicBezTo>
                <a:cubicBezTo>
                  <a:pt x="8342" y="273"/>
                  <a:pt x="8365" y="268"/>
                  <a:pt x="8386" y="255"/>
                </a:cubicBezTo>
                <a:cubicBezTo>
                  <a:pt x="8392" y="255"/>
                  <a:pt x="8398" y="255"/>
                  <a:pt x="8403" y="249"/>
                </a:cubicBezTo>
                <a:cubicBezTo>
                  <a:pt x="8409" y="260"/>
                  <a:pt x="8420" y="266"/>
                  <a:pt x="8420" y="272"/>
                </a:cubicBezTo>
                <a:cubicBezTo>
                  <a:pt x="8449" y="260"/>
                  <a:pt x="8471" y="255"/>
                  <a:pt x="8500" y="249"/>
                </a:cubicBezTo>
                <a:cubicBezTo>
                  <a:pt x="8625" y="243"/>
                  <a:pt x="8744" y="243"/>
                  <a:pt x="8869" y="226"/>
                </a:cubicBezTo>
                <a:close/>
                <a:moveTo>
                  <a:pt x="9686" y="323"/>
                </a:moveTo>
                <a:cubicBezTo>
                  <a:pt x="9686" y="323"/>
                  <a:pt x="9691" y="328"/>
                  <a:pt x="9691" y="328"/>
                </a:cubicBezTo>
                <a:lnTo>
                  <a:pt x="9595" y="328"/>
                </a:lnTo>
                <a:cubicBezTo>
                  <a:pt x="9623" y="323"/>
                  <a:pt x="9657" y="323"/>
                  <a:pt x="9686" y="323"/>
                </a:cubicBezTo>
                <a:close/>
                <a:moveTo>
                  <a:pt x="9691" y="323"/>
                </a:moveTo>
                <a:cubicBezTo>
                  <a:pt x="9697" y="328"/>
                  <a:pt x="9697" y="328"/>
                  <a:pt x="9697" y="328"/>
                </a:cubicBezTo>
                <a:lnTo>
                  <a:pt x="9691" y="328"/>
                </a:lnTo>
                <a:cubicBezTo>
                  <a:pt x="9691" y="328"/>
                  <a:pt x="9691" y="328"/>
                  <a:pt x="9691" y="323"/>
                </a:cubicBezTo>
                <a:close/>
                <a:moveTo>
                  <a:pt x="8653" y="311"/>
                </a:moveTo>
                <a:cubicBezTo>
                  <a:pt x="8670" y="317"/>
                  <a:pt x="8681" y="323"/>
                  <a:pt x="8676" y="334"/>
                </a:cubicBezTo>
                <a:lnTo>
                  <a:pt x="8647" y="334"/>
                </a:lnTo>
                <a:cubicBezTo>
                  <a:pt x="8642" y="328"/>
                  <a:pt x="8647" y="323"/>
                  <a:pt x="8653" y="311"/>
                </a:cubicBezTo>
                <a:close/>
                <a:moveTo>
                  <a:pt x="7677" y="334"/>
                </a:moveTo>
                <a:cubicBezTo>
                  <a:pt x="7671" y="334"/>
                  <a:pt x="7666" y="340"/>
                  <a:pt x="7666" y="340"/>
                </a:cubicBezTo>
                <a:lnTo>
                  <a:pt x="7660" y="340"/>
                </a:lnTo>
                <a:cubicBezTo>
                  <a:pt x="7666" y="334"/>
                  <a:pt x="7671" y="334"/>
                  <a:pt x="7677" y="334"/>
                </a:cubicBezTo>
                <a:close/>
                <a:moveTo>
                  <a:pt x="7791" y="334"/>
                </a:moveTo>
                <a:lnTo>
                  <a:pt x="7774" y="340"/>
                </a:lnTo>
                <a:cubicBezTo>
                  <a:pt x="7774" y="340"/>
                  <a:pt x="7779" y="334"/>
                  <a:pt x="7779" y="334"/>
                </a:cubicBezTo>
                <a:close/>
                <a:moveTo>
                  <a:pt x="8557" y="311"/>
                </a:moveTo>
                <a:cubicBezTo>
                  <a:pt x="8579" y="311"/>
                  <a:pt x="8591" y="323"/>
                  <a:pt x="8579" y="340"/>
                </a:cubicBezTo>
                <a:lnTo>
                  <a:pt x="8545" y="340"/>
                </a:lnTo>
                <a:cubicBezTo>
                  <a:pt x="8545" y="334"/>
                  <a:pt x="8545" y="328"/>
                  <a:pt x="8557" y="311"/>
                </a:cubicBezTo>
                <a:close/>
                <a:moveTo>
                  <a:pt x="8534" y="317"/>
                </a:moveTo>
                <a:cubicBezTo>
                  <a:pt x="8540" y="323"/>
                  <a:pt x="8540" y="328"/>
                  <a:pt x="8540" y="334"/>
                </a:cubicBezTo>
                <a:cubicBezTo>
                  <a:pt x="8528" y="334"/>
                  <a:pt x="8517" y="340"/>
                  <a:pt x="8511" y="346"/>
                </a:cubicBezTo>
                <a:cubicBezTo>
                  <a:pt x="8517" y="340"/>
                  <a:pt x="8528" y="328"/>
                  <a:pt x="8534" y="317"/>
                </a:cubicBezTo>
                <a:close/>
                <a:moveTo>
                  <a:pt x="7711" y="346"/>
                </a:moveTo>
                <a:cubicBezTo>
                  <a:pt x="7706" y="346"/>
                  <a:pt x="7700" y="351"/>
                  <a:pt x="7689" y="351"/>
                </a:cubicBezTo>
                <a:cubicBezTo>
                  <a:pt x="7694" y="346"/>
                  <a:pt x="7694" y="346"/>
                  <a:pt x="7700" y="346"/>
                </a:cubicBezTo>
                <a:close/>
                <a:moveTo>
                  <a:pt x="8375" y="340"/>
                </a:moveTo>
                <a:cubicBezTo>
                  <a:pt x="8364" y="346"/>
                  <a:pt x="8358" y="351"/>
                  <a:pt x="8352" y="357"/>
                </a:cubicBezTo>
                <a:lnTo>
                  <a:pt x="8347" y="357"/>
                </a:lnTo>
                <a:cubicBezTo>
                  <a:pt x="8352" y="351"/>
                  <a:pt x="8364" y="346"/>
                  <a:pt x="8375" y="340"/>
                </a:cubicBezTo>
                <a:close/>
                <a:moveTo>
                  <a:pt x="8443" y="306"/>
                </a:moveTo>
                <a:cubicBezTo>
                  <a:pt x="8443" y="306"/>
                  <a:pt x="8454" y="311"/>
                  <a:pt x="8460" y="311"/>
                </a:cubicBezTo>
                <a:cubicBezTo>
                  <a:pt x="8432" y="328"/>
                  <a:pt x="8409" y="351"/>
                  <a:pt x="8375" y="357"/>
                </a:cubicBezTo>
                <a:cubicBezTo>
                  <a:pt x="8381" y="351"/>
                  <a:pt x="8381" y="340"/>
                  <a:pt x="8381" y="334"/>
                </a:cubicBezTo>
                <a:cubicBezTo>
                  <a:pt x="8392" y="328"/>
                  <a:pt x="8398" y="328"/>
                  <a:pt x="8403" y="323"/>
                </a:cubicBezTo>
                <a:cubicBezTo>
                  <a:pt x="8415" y="317"/>
                  <a:pt x="8426" y="317"/>
                  <a:pt x="8443" y="306"/>
                </a:cubicBezTo>
                <a:close/>
                <a:moveTo>
                  <a:pt x="8250" y="328"/>
                </a:moveTo>
                <a:cubicBezTo>
                  <a:pt x="8222" y="334"/>
                  <a:pt x="8199" y="346"/>
                  <a:pt x="8176" y="363"/>
                </a:cubicBezTo>
                <a:lnTo>
                  <a:pt x="8171" y="340"/>
                </a:lnTo>
                <a:cubicBezTo>
                  <a:pt x="8165" y="346"/>
                  <a:pt x="8154" y="351"/>
                  <a:pt x="8148" y="357"/>
                </a:cubicBezTo>
                <a:lnTo>
                  <a:pt x="8131" y="334"/>
                </a:lnTo>
                <a:lnTo>
                  <a:pt x="8120" y="346"/>
                </a:lnTo>
                <a:cubicBezTo>
                  <a:pt x="8131" y="351"/>
                  <a:pt x="8142" y="363"/>
                  <a:pt x="8154" y="374"/>
                </a:cubicBezTo>
                <a:lnTo>
                  <a:pt x="8097" y="374"/>
                </a:lnTo>
                <a:cubicBezTo>
                  <a:pt x="8097" y="368"/>
                  <a:pt x="8091" y="346"/>
                  <a:pt x="8091" y="340"/>
                </a:cubicBezTo>
                <a:cubicBezTo>
                  <a:pt x="8086" y="346"/>
                  <a:pt x="8069" y="357"/>
                  <a:pt x="8057" y="363"/>
                </a:cubicBezTo>
                <a:cubicBezTo>
                  <a:pt x="8063" y="368"/>
                  <a:pt x="8074" y="380"/>
                  <a:pt x="8080" y="385"/>
                </a:cubicBezTo>
                <a:lnTo>
                  <a:pt x="8069" y="385"/>
                </a:lnTo>
                <a:cubicBezTo>
                  <a:pt x="8046" y="385"/>
                  <a:pt x="8023" y="374"/>
                  <a:pt x="8006" y="368"/>
                </a:cubicBezTo>
                <a:cubicBezTo>
                  <a:pt x="8074" y="323"/>
                  <a:pt x="8165" y="334"/>
                  <a:pt x="8250" y="328"/>
                </a:cubicBezTo>
                <a:close/>
                <a:moveTo>
                  <a:pt x="10145" y="380"/>
                </a:moveTo>
                <a:cubicBezTo>
                  <a:pt x="10151" y="380"/>
                  <a:pt x="10157" y="380"/>
                  <a:pt x="10168" y="385"/>
                </a:cubicBezTo>
                <a:cubicBezTo>
                  <a:pt x="10162" y="385"/>
                  <a:pt x="10157" y="391"/>
                  <a:pt x="10151" y="391"/>
                </a:cubicBezTo>
                <a:cubicBezTo>
                  <a:pt x="10145" y="385"/>
                  <a:pt x="10145" y="385"/>
                  <a:pt x="10145" y="380"/>
                </a:cubicBezTo>
                <a:close/>
                <a:moveTo>
                  <a:pt x="7698" y="400"/>
                </a:moveTo>
                <a:cubicBezTo>
                  <a:pt x="7701" y="400"/>
                  <a:pt x="7704" y="401"/>
                  <a:pt x="7706" y="402"/>
                </a:cubicBezTo>
                <a:lnTo>
                  <a:pt x="7706" y="408"/>
                </a:lnTo>
                <a:lnTo>
                  <a:pt x="7677" y="408"/>
                </a:lnTo>
                <a:cubicBezTo>
                  <a:pt x="7681" y="404"/>
                  <a:pt x="7691" y="400"/>
                  <a:pt x="7698" y="400"/>
                </a:cubicBezTo>
                <a:close/>
                <a:moveTo>
                  <a:pt x="10253" y="391"/>
                </a:moveTo>
                <a:lnTo>
                  <a:pt x="10253" y="391"/>
                </a:lnTo>
                <a:cubicBezTo>
                  <a:pt x="10270" y="397"/>
                  <a:pt x="10287" y="402"/>
                  <a:pt x="10298" y="408"/>
                </a:cubicBezTo>
                <a:cubicBezTo>
                  <a:pt x="10281" y="408"/>
                  <a:pt x="10270" y="402"/>
                  <a:pt x="10253" y="391"/>
                </a:cubicBezTo>
                <a:close/>
                <a:moveTo>
                  <a:pt x="7637" y="402"/>
                </a:moveTo>
                <a:cubicBezTo>
                  <a:pt x="7643" y="408"/>
                  <a:pt x="7643" y="408"/>
                  <a:pt x="7649" y="414"/>
                </a:cubicBezTo>
                <a:cubicBezTo>
                  <a:pt x="7637" y="414"/>
                  <a:pt x="7626" y="414"/>
                  <a:pt x="7615" y="419"/>
                </a:cubicBezTo>
                <a:cubicBezTo>
                  <a:pt x="7615" y="414"/>
                  <a:pt x="7626" y="408"/>
                  <a:pt x="7637" y="402"/>
                </a:cubicBezTo>
                <a:close/>
                <a:moveTo>
                  <a:pt x="9776" y="272"/>
                </a:moveTo>
                <a:lnTo>
                  <a:pt x="9776" y="272"/>
                </a:lnTo>
                <a:cubicBezTo>
                  <a:pt x="9964" y="283"/>
                  <a:pt x="10151" y="311"/>
                  <a:pt x="10344" y="340"/>
                </a:cubicBezTo>
                <a:lnTo>
                  <a:pt x="10355" y="340"/>
                </a:lnTo>
                <a:cubicBezTo>
                  <a:pt x="10378" y="346"/>
                  <a:pt x="10395" y="351"/>
                  <a:pt x="10418" y="351"/>
                </a:cubicBezTo>
                <a:cubicBezTo>
                  <a:pt x="10463" y="363"/>
                  <a:pt x="10508" y="368"/>
                  <a:pt x="10554" y="374"/>
                </a:cubicBezTo>
                <a:cubicBezTo>
                  <a:pt x="10554" y="374"/>
                  <a:pt x="10554" y="363"/>
                  <a:pt x="10559" y="363"/>
                </a:cubicBezTo>
                <a:cubicBezTo>
                  <a:pt x="10616" y="408"/>
                  <a:pt x="10696" y="397"/>
                  <a:pt x="10764" y="414"/>
                </a:cubicBezTo>
                <a:cubicBezTo>
                  <a:pt x="10752" y="420"/>
                  <a:pt x="10741" y="422"/>
                  <a:pt x="10730" y="422"/>
                </a:cubicBezTo>
                <a:cubicBezTo>
                  <a:pt x="10701" y="422"/>
                  <a:pt x="10673" y="408"/>
                  <a:pt x="10645" y="408"/>
                </a:cubicBezTo>
                <a:cubicBezTo>
                  <a:pt x="10537" y="391"/>
                  <a:pt x="10429" y="374"/>
                  <a:pt x="10321" y="357"/>
                </a:cubicBezTo>
                <a:cubicBezTo>
                  <a:pt x="10151" y="334"/>
                  <a:pt x="9975" y="311"/>
                  <a:pt x="9805" y="294"/>
                </a:cubicBezTo>
                <a:cubicBezTo>
                  <a:pt x="9793" y="283"/>
                  <a:pt x="9782" y="277"/>
                  <a:pt x="9776" y="272"/>
                </a:cubicBezTo>
                <a:close/>
                <a:moveTo>
                  <a:pt x="7388" y="368"/>
                </a:moveTo>
                <a:lnTo>
                  <a:pt x="7388" y="368"/>
                </a:lnTo>
                <a:cubicBezTo>
                  <a:pt x="7359" y="385"/>
                  <a:pt x="7325" y="402"/>
                  <a:pt x="7303" y="425"/>
                </a:cubicBezTo>
                <a:cubicBezTo>
                  <a:pt x="7297" y="425"/>
                  <a:pt x="7286" y="431"/>
                  <a:pt x="7280" y="431"/>
                </a:cubicBezTo>
                <a:cubicBezTo>
                  <a:pt x="7303" y="419"/>
                  <a:pt x="7320" y="402"/>
                  <a:pt x="7337" y="380"/>
                </a:cubicBezTo>
                <a:cubicBezTo>
                  <a:pt x="7354" y="380"/>
                  <a:pt x="7371" y="374"/>
                  <a:pt x="7388" y="368"/>
                </a:cubicBezTo>
                <a:close/>
                <a:moveTo>
                  <a:pt x="7093" y="431"/>
                </a:moveTo>
                <a:cubicBezTo>
                  <a:pt x="7087" y="431"/>
                  <a:pt x="7076" y="436"/>
                  <a:pt x="7064" y="436"/>
                </a:cubicBezTo>
                <a:lnTo>
                  <a:pt x="7070" y="431"/>
                </a:lnTo>
                <a:close/>
                <a:moveTo>
                  <a:pt x="10321" y="436"/>
                </a:moveTo>
                <a:cubicBezTo>
                  <a:pt x="10333" y="436"/>
                  <a:pt x="10338" y="436"/>
                  <a:pt x="10350" y="442"/>
                </a:cubicBezTo>
                <a:cubicBezTo>
                  <a:pt x="10344" y="448"/>
                  <a:pt x="10338" y="453"/>
                  <a:pt x="10327" y="459"/>
                </a:cubicBezTo>
                <a:cubicBezTo>
                  <a:pt x="10327" y="453"/>
                  <a:pt x="10321" y="442"/>
                  <a:pt x="10321" y="436"/>
                </a:cubicBezTo>
                <a:close/>
                <a:moveTo>
                  <a:pt x="6979" y="482"/>
                </a:moveTo>
                <a:cubicBezTo>
                  <a:pt x="6985" y="487"/>
                  <a:pt x="6991" y="499"/>
                  <a:pt x="6996" y="504"/>
                </a:cubicBezTo>
                <a:cubicBezTo>
                  <a:pt x="6991" y="510"/>
                  <a:pt x="6985" y="510"/>
                  <a:pt x="6979" y="510"/>
                </a:cubicBezTo>
                <a:cubicBezTo>
                  <a:pt x="6979" y="504"/>
                  <a:pt x="6979" y="493"/>
                  <a:pt x="6979" y="482"/>
                </a:cubicBezTo>
                <a:close/>
                <a:moveTo>
                  <a:pt x="10764" y="425"/>
                </a:moveTo>
                <a:cubicBezTo>
                  <a:pt x="10883" y="425"/>
                  <a:pt x="11008" y="470"/>
                  <a:pt x="11121" y="504"/>
                </a:cubicBezTo>
                <a:cubicBezTo>
                  <a:pt x="11110" y="509"/>
                  <a:pt x="11098" y="511"/>
                  <a:pt x="11086" y="511"/>
                </a:cubicBezTo>
                <a:cubicBezTo>
                  <a:pt x="11052" y="511"/>
                  <a:pt x="11019" y="496"/>
                  <a:pt x="10985" y="487"/>
                </a:cubicBezTo>
                <a:cubicBezTo>
                  <a:pt x="10911" y="470"/>
                  <a:pt x="10832" y="465"/>
                  <a:pt x="10764" y="425"/>
                </a:cubicBezTo>
                <a:close/>
                <a:moveTo>
                  <a:pt x="7167" y="493"/>
                </a:moveTo>
                <a:cubicBezTo>
                  <a:pt x="7155" y="510"/>
                  <a:pt x="7138" y="521"/>
                  <a:pt x="7121" y="538"/>
                </a:cubicBezTo>
                <a:cubicBezTo>
                  <a:pt x="7110" y="544"/>
                  <a:pt x="7093" y="544"/>
                  <a:pt x="7076" y="550"/>
                </a:cubicBezTo>
                <a:cubicBezTo>
                  <a:pt x="7076" y="550"/>
                  <a:pt x="7076" y="544"/>
                  <a:pt x="7076" y="544"/>
                </a:cubicBezTo>
                <a:cubicBezTo>
                  <a:pt x="7076" y="550"/>
                  <a:pt x="7076" y="550"/>
                  <a:pt x="7070" y="550"/>
                </a:cubicBezTo>
                <a:cubicBezTo>
                  <a:pt x="7047" y="556"/>
                  <a:pt x="7025" y="559"/>
                  <a:pt x="7007" y="559"/>
                </a:cubicBezTo>
                <a:cubicBezTo>
                  <a:pt x="6994" y="559"/>
                  <a:pt x="6983" y="558"/>
                  <a:pt x="6974" y="555"/>
                </a:cubicBezTo>
                <a:cubicBezTo>
                  <a:pt x="6974" y="552"/>
                  <a:pt x="6974" y="548"/>
                  <a:pt x="6974" y="544"/>
                </a:cubicBezTo>
                <a:cubicBezTo>
                  <a:pt x="6996" y="533"/>
                  <a:pt x="7025" y="527"/>
                  <a:pt x="7047" y="521"/>
                </a:cubicBezTo>
                <a:cubicBezTo>
                  <a:pt x="7053" y="521"/>
                  <a:pt x="7059" y="527"/>
                  <a:pt x="7064" y="533"/>
                </a:cubicBezTo>
                <a:lnTo>
                  <a:pt x="7087" y="510"/>
                </a:lnTo>
                <a:lnTo>
                  <a:pt x="7115" y="504"/>
                </a:lnTo>
                <a:lnTo>
                  <a:pt x="7121" y="521"/>
                </a:lnTo>
                <a:lnTo>
                  <a:pt x="7127" y="499"/>
                </a:lnTo>
                <a:cubicBezTo>
                  <a:pt x="7138" y="499"/>
                  <a:pt x="7155" y="499"/>
                  <a:pt x="7167" y="493"/>
                </a:cubicBezTo>
                <a:close/>
                <a:moveTo>
                  <a:pt x="11609" y="555"/>
                </a:moveTo>
                <a:cubicBezTo>
                  <a:pt x="11655" y="572"/>
                  <a:pt x="11723" y="567"/>
                  <a:pt x="11745" y="618"/>
                </a:cubicBezTo>
                <a:cubicBezTo>
                  <a:pt x="11700" y="607"/>
                  <a:pt x="11655" y="595"/>
                  <a:pt x="11609" y="584"/>
                </a:cubicBezTo>
                <a:cubicBezTo>
                  <a:pt x="11609" y="572"/>
                  <a:pt x="11609" y="561"/>
                  <a:pt x="11609" y="555"/>
                </a:cubicBezTo>
                <a:close/>
                <a:moveTo>
                  <a:pt x="11836" y="618"/>
                </a:moveTo>
                <a:lnTo>
                  <a:pt x="11836" y="618"/>
                </a:lnTo>
                <a:cubicBezTo>
                  <a:pt x="11834" y="620"/>
                  <a:pt x="11832" y="623"/>
                  <a:pt x="11830" y="627"/>
                </a:cubicBezTo>
                <a:lnTo>
                  <a:pt x="11830" y="627"/>
                </a:lnTo>
                <a:cubicBezTo>
                  <a:pt x="11832" y="624"/>
                  <a:pt x="11834" y="621"/>
                  <a:pt x="11836" y="618"/>
                </a:cubicBezTo>
                <a:close/>
                <a:moveTo>
                  <a:pt x="10928" y="527"/>
                </a:moveTo>
                <a:lnTo>
                  <a:pt x="10928" y="527"/>
                </a:lnTo>
                <a:cubicBezTo>
                  <a:pt x="11030" y="550"/>
                  <a:pt x="11127" y="589"/>
                  <a:pt x="11229" y="601"/>
                </a:cubicBezTo>
                <a:cubicBezTo>
                  <a:pt x="11252" y="601"/>
                  <a:pt x="11269" y="618"/>
                  <a:pt x="11286" y="635"/>
                </a:cubicBezTo>
                <a:cubicBezTo>
                  <a:pt x="11284" y="635"/>
                  <a:pt x="11283" y="635"/>
                  <a:pt x="11282" y="635"/>
                </a:cubicBezTo>
                <a:cubicBezTo>
                  <a:pt x="11262" y="635"/>
                  <a:pt x="11229" y="614"/>
                  <a:pt x="11207" y="614"/>
                </a:cubicBezTo>
                <a:cubicBezTo>
                  <a:pt x="11193" y="614"/>
                  <a:pt x="11184" y="622"/>
                  <a:pt x="11184" y="646"/>
                </a:cubicBezTo>
                <a:cubicBezTo>
                  <a:pt x="11178" y="635"/>
                  <a:pt x="11178" y="624"/>
                  <a:pt x="11172" y="607"/>
                </a:cubicBezTo>
                <a:cubicBezTo>
                  <a:pt x="11087" y="601"/>
                  <a:pt x="11002" y="572"/>
                  <a:pt x="10928" y="527"/>
                </a:cubicBezTo>
                <a:close/>
                <a:moveTo>
                  <a:pt x="6940" y="550"/>
                </a:moveTo>
                <a:cubicBezTo>
                  <a:pt x="6940" y="550"/>
                  <a:pt x="6940" y="555"/>
                  <a:pt x="6940" y="555"/>
                </a:cubicBezTo>
                <a:lnTo>
                  <a:pt x="6911" y="589"/>
                </a:lnTo>
                <a:cubicBezTo>
                  <a:pt x="6904" y="588"/>
                  <a:pt x="6897" y="587"/>
                  <a:pt x="6891" y="587"/>
                </a:cubicBezTo>
                <a:cubicBezTo>
                  <a:pt x="6849" y="587"/>
                  <a:pt x="6814" y="615"/>
                  <a:pt x="6775" y="629"/>
                </a:cubicBezTo>
                <a:lnTo>
                  <a:pt x="6792" y="646"/>
                </a:lnTo>
                <a:lnTo>
                  <a:pt x="6747" y="675"/>
                </a:lnTo>
                <a:cubicBezTo>
                  <a:pt x="6738" y="678"/>
                  <a:pt x="6729" y="679"/>
                  <a:pt x="6721" y="679"/>
                </a:cubicBezTo>
                <a:cubicBezTo>
                  <a:pt x="6700" y="679"/>
                  <a:pt x="6680" y="672"/>
                  <a:pt x="6661" y="672"/>
                </a:cubicBezTo>
                <a:cubicBezTo>
                  <a:pt x="6647" y="672"/>
                  <a:pt x="6635" y="675"/>
                  <a:pt x="6622" y="686"/>
                </a:cubicBezTo>
                <a:cubicBezTo>
                  <a:pt x="6616" y="692"/>
                  <a:pt x="6610" y="709"/>
                  <a:pt x="6610" y="714"/>
                </a:cubicBezTo>
                <a:cubicBezTo>
                  <a:pt x="6605" y="720"/>
                  <a:pt x="6605" y="720"/>
                  <a:pt x="6605" y="720"/>
                </a:cubicBezTo>
                <a:cubicBezTo>
                  <a:pt x="6605" y="709"/>
                  <a:pt x="6610" y="692"/>
                  <a:pt x="6616" y="680"/>
                </a:cubicBezTo>
                <a:cubicBezTo>
                  <a:pt x="6724" y="641"/>
                  <a:pt x="6832" y="589"/>
                  <a:pt x="6940" y="550"/>
                </a:cubicBezTo>
                <a:close/>
                <a:moveTo>
                  <a:pt x="6593" y="686"/>
                </a:moveTo>
                <a:lnTo>
                  <a:pt x="6593" y="686"/>
                </a:lnTo>
                <a:cubicBezTo>
                  <a:pt x="6576" y="703"/>
                  <a:pt x="6554" y="720"/>
                  <a:pt x="6537" y="737"/>
                </a:cubicBezTo>
                <a:cubicBezTo>
                  <a:pt x="6508" y="743"/>
                  <a:pt x="6480" y="754"/>
                  <a:pt x="6452" y="760"/>
                </a:cubicBezTo>
                <a:cubicBezTo>
                  <a:pt x="6503" y="737"/>
                  <a:pt x="6548" y="714"/>
                  <a:pt x="6593" y="686"/>
                </a:cubicBezTo>
                <a:close/>
                <a:moveTo>
                  <a:pt x="6576" y="782"/>
                </a:moveTo>
                <a:cubicBezTo>
                  <a:pt x="6582" y="788"/>
                  <a:pt x="6588" y="788"/>
                  <a:pt x="6593" y="794"/>
                </a:cubicBezTo>
                <a:cubicBezTo>
                  <a:pt x="6588" y="788"/>
                  <a:pt x="6582" y="788"/>
                  <a:pt x="6576" y="788"/>
                </a:cubicBezTo>
                <a:cubicBezTo>
                  <a:pt x="6576" y="788"/>
                  <a:pt x="6576" y="782"/>
                  <a:pt x="6576" y="782"/>
                </a:cubicBezTo>
                <a:close/>
                <a:moveTo>
                  <a:pt x="6514" y="805"/>
                </a:moveTo>
                <a:cubicBezTo>
                  <a:pt x="6525" y="811"/>
                  <a:pt x="6537" y="811"/>
                  <a:pt x="6542" y="816"/>
                </a:cubicBezTo>
                <a:lnTo>
                  <a:pt x="6486" y="816"/>
                </a:lnTo>
                <a:cubicBezTo>
                  <a:pt x="6486" y="816"/>
                  <a:pt x="6486" y="811"/>
                  <a:pt x="6486" y="811"/>
                </a:cubicBezTo>
                <a:cubicBezTo>
                  <a:pt x="6491" y="811"/>
                  <a:pt x="6503" y="805"/>
                  <a:pt x="6514" y="805"/>
                </a:cubicBezTo>
                <a:close/>
                <a:moveTo>
                  <a:pt x="11133" y="499"/>
                </a:moveTo>
                <a:cubicBezTo>
                  <a:pt x="11156" y="499"/>
                  <a:pt x="11168" y="506"/>
                  <a:pt x="11162" y="521"/>
                </a:cubicBezTo>
                <a:lnTo>
                  <a:pt x="11162" y="521"/>
                </a:lnTo>
                <a:cubicBezTo>
                  <a:pt x="11161" y="521"/>
                  <a:pt x="11161" y="521"/>
                  <a:pt x="11161" y="521"/>
                </a:cubicBezTo>
                <a:lnTo>
                  <a:pt x="11161" y="521"/>
                </a:lnTo>
                <a:cubicBezTo>
                  <a:pt x="11161" y="522"/>
                  <a:pt x="11161" y="522"/>
                  <a:pt x="11162" y="522"/>
                </a:cubicBezTo>
                <a:lnTo>
                  <a:pt x="11162" y="522"/>
                </a:lnTo>
                <a:cubicBezTo>
                  <a:pt x="11162" y="522"/>
                  <a:pt x="11162" y="522"/>
                  <a:pt x="11162" y="521"/>
                </a:cubicBezTo>
                <a:lnTo>
                  <a:pt x="11162" y="521"/>
                </a:lnTo>
                <a:cubicBezTo>
                  <a:pt x="11281" y="533"/>
                  <a:pt x="11394" y="584"/>
                  <a:pt x="11507" y="612"/>
                </a:cubicBezTo>
                <a:cubicBezTo>
                  <a:pt x="11507" y="607"/>
                  <a:pt x="11507" y="595"/>
                  <a:pt x="11507" y="589"/>
                </a:cubicBezTo>
                <a:cubicBezTo>
                  <a:pt x="11518" y="601"/>
                  <a:pt x="11524" y="612"/>
                  <a:pt x="11530" y="618"/>
                </a:cubicBezTo>
                <a:cubicBezTo>
                  <a:pt x="11694" y="675"/>
                  <a:pt x="11859" y="709"/>
                  <a:pt x="12012" y="782"/>
                </a:cubicBezTo>
                <a:cubicBezTo>
                  <a:pt x="12018" y="777"/>
                  <a:pt x="12018" y="765"/>
                  <a:pt x="12018" y="754"/>
                </a:cubicBezTo>
                <a:cubicBezTo>
                  <a:pt x="12052" y="816"/>
                  <a:pt x="12131" y="816"/>
                  <a:pt x="12182" y="850"/>
                </a:cubicBezTo>
                <a:cubicBezTo>
                  <a:pt x="12177" y="852"/>
                  <a:pt x="12172" y="852"/>
                  <a:pt x="12167" y="852"/>
                </a:cubicBezTo>
                <a:cubicBezTo>
                  <a:pt x="12134" y="852"/>
                  <a:pt x="12106" y="826"/>
                  <a:pt x="12076" y="826"/>
                </a:cubicBezTo>
                <a:cubicBezTo>
                  <a:pt x="12072" y="826"/>
                  <a:pt x="12067" y="827"/>
                  <a:pt x="12063" y="828"/>
                </a:cubicBezTo>
                <a:cubicBezTo>
                  <a:pt x="11774" y="692"/>
                  <a:pt x="11445" y="652"/>
                  <a:pt x="11162" y="522"/>
                </a:cubicBezTo>
                <a:lnTo>
                  <a:pt x="11162" y="522"/>
                </a:lnTo>
                <a:cubicBezTo>
                  <a:pt x="11160" y="525"/>
                  <a:pt x="11158" y="529"/>
                  <a:pt x="11155" y="533"/>
                </a:cubicBezTo>
                <a:cubicBezTo>
                  <a:pt x="11127" y="533"/>
                  <a:pt x="11115" y="521"/>
                  <a:pt x="11133" y="499"/>
                </a:cubicBezTo>
                <a:close/>
                <a:moveTo>
                  <a:pt x="6401" y="839"/>
                </a:moveTo>
                <a:cubicBezTo>
                  <a:pt x="6378" y="856"/>
                  <a:pt x="6355" y="868"/>
                  <a:pt x="6327" y="885"/>
                </a:cubicBezTo>
                <a:cubicBezTo>
                  <a:pt x="6298" y="896"/>
                  <a:pt x="6270" y="907"/>
                  <a:pt x="6242" y="913"/>
                </a:cubicBezTo>
                <a:cubicBezTo>
                  <a:pt x="6242" y="907"/>
                  <a:pt x="6242" y="896"/>
                  <a:pt x="6236" y="890"/>
                </a:cubicBezTo>
                <a:cubicBezTo>
                  <a:pt x="6264" y="885"/>
                  <a:pt x="6293" y="873"/>
                  <a:pt x="6321" y="868"/>
                </a:cubicBezTo>
                <a:cubicBezTo>
                  <a:pt x="6327" y="868"/>
                  <a:pt x="6327" y="873"/>
                  <a:pt x="6332" y="873"/>
                </a:cubicBezTo>
                <a:cubicBezTo>
                  <a:pt x="6332" y="873"/>
                  <a:pt x="6332" y="868"/>
                  <a:pt x="6338" y="862"/>
                </a:cubicBezTo>
                <a:cubicBezTo>
                  <a:pt x="6361" y="856"/>
                  <a:pt x="6378" y="845"/>
                  <a:pt x="6401" y="839"/>
                </a:cubicBezTo>
                <a:close/>
                <a:moveTo>
                  <a:pt x="12194" y="856"/>
                </a:moveTo>
                <a:cubicBezTo>
                  <a:pt x="12273" y="868"/>
                  <a:pt x="12358" y="896"/>
                  <a:pt x="12420" y="947"/>
                </a:cubicBezTo>
                <a:cubicBezTo>
                  <a:pt x="12375" y="936"/>
                  <a:pt x="12330" y="919"/>
                  <a:pt x="12296" y="890"/>
                </a:cubicBezTo>
                <a:cubicBezTo>
                  <a:pt x="12269" y="896"/>
                  <a:pt x="12242" y="896"/>
                  <a:pt x="12225" y="915"/>
                </a:cubicBezTo>
                <a:lnTo>
                  <a:pt x="12225" y="915"/>
                </a:lnTo>
                <a:cubicBezTo>
                  <a:pt x="12231" y="907"/>
                  <a:pt x="12240" y="889"/>
                  <a:pt x="12245" y="885"/>
                </a:cubicBezTo>
                <a:cubicBezTo>
                  <a:pt x="12233" y="879"/>
                  <a:pt x="12205" y="862"/>
                  <a:pt x="12194" y="856"/>
                </a:cubicBezTo>
                <a:close/>
                <a:moveTo>
                  <a:pt x="12069" y="879"/>
                </a:moveTo>
                <a:cubicBezTo>
                  <a:pt x="12120" y="896"/>
                  <a:pt x="12171" y="907"/>
                  <a:pt x="12222" y="919"/>
                </a:cubicBezTo>
                <a:cubicBezTo>
                  <a:pt x="12256" y="953"/>
                  <a:pt x="12301" y="964"/>
                  <a:pt x="12347" y="975"/>
                </a:cubicBezTo>
                <a:cubicBezTo>
                  <a:pt x="12341" y="981"/>
                  <a:pt x="12330" y="987"/>
                  <a:pt x="12324" y="992"/>
                </a:cubicBezTo>
                <a:cubicBezTo>
                  <a:pt x="12307" y="987"/>
                  <a:pt x="12290" y="975"/>
                  <a:pt x="12279" y="964"/>
                </a:cubicBezTo>
                <a:cubicBezTo>
                  <a:pt x="12267" y="975"/>
                  <a:pt x="12256" y="981"/>
                  <a:pt x="12245" y="992"/>
                </a:cubicBezTo>
                <a:lnTo>
                  <a:pt x="12256" y="964"/>
                </a:lnTo>
                <a:cubicBezTo>
                  <a:pt x="12188" y="947"/>
                  <a:pt x="12137" y="902"/>
                  <a:pt x="12063" y="890"/>
                </a:cubicBezTo>
                <a:cubicBezTo>
                  <a:pt x="12069" y="890"/>
                  <a:pt x="12069" y="885"/>
                  <a:pt x="12069" y="879"/>
                </a:cubicBezTo>
                <a:close/>
                <a:moveTo>
                  <a:pt x="12716" y="1056"/>
                </a:moveTo>
                <a:cubicBezTo>
                  <a:pt x="12734" y="1056"/>
                  <a:pt x="12755" y="1070"/>
                  <a:pt x="12755" y="1089"/>
                </a:cubicBezTo>
                <a:cubicBezTo>
                  <a:pt x="12752" y="1095"/>
                  <a:pt x="12746" y="1098"/>
                  <a:pt x="12738" y="1098"/>
                </a:cubicBezTo>
                <a:cubicBezTo>
                  <a:pt x="12721" y="1098"/>
                  <a:pt x="12697" y="1082"/>
                  <a:pt x="12693" y="1066"/>
                </a:cubicBezTo>
                <a:cubicBezTo>
                  <a:pt x="12698" y="1059"/>
                  <a:pt x="12707" y="1056"/>
                  <a:pt x="12716" y="1056"/>
                </a:cubicBezTo>
                <a:close/>
                <a:moveTo>
                  <a:pt x="6189" y="923"/>
                </a:moveTo>
                <a:cubicBezTo>
                  <a:pt x="6197" y="923"/>
                  <a:pt x="6205" y="923"/>
                  <a:pt x="6213" y="924"/>
                </a:cubicBezTo>
                <a:cubicBezTo>
                  <a:pt x="6169" y="946"/>
                  <a:pt x="6125" y="963"/>
                  <a:pt x="6076" y="974"/>
                </a:cubicBezTo>
                <a:lnTo>
                  <a:pt x="6076" y="974"/>
                </a:lnTo>
                <a:cubicBezTo>
                  <a:pt x="6075" y="974"/>
                  <a:pt x="6073" y="974"/>
                  <a:pt x="6072" y="974"/>
                </a:cubicBezTo>
                <a:lnTo>
                  <a:pt x="6072" y="974"/>
                </a:lnTo>
                <a:cubicBezTo>
                  <a:pt x="6072" y="974"/>
                  <a:pt x="6072" y="975"/>
                  <a:pt x="6071" y="975"/>
                </a:cubicBezTo>
                <a:cubicBezTo>
                  <a:pt x="6073" y="975"/>
                  <a:pt x="6074" y="975"/>
                  <a:pt x="6076" y="974"/>
                </a:cubicBezTo>
                <a:lnTo>
                  <a:pt x="6076" y="974"/>
                </a:lnTo>
                <a:cubicBezTo>
                  <a:pt x="6078" y="975"/>
                  <a:pt x="6080" y="975"/>
                  <a:pt x="6083" y="975"/>
                </a:cubicBezTo>
                <a:cubicBezTo>
                  <a:pt x="5969" y="1009"/>
                  <a:pt x="5856" y="1055"/>
                  <a:pt x="5754" y="1106"/>
                </a:cubicBezTo>
                <a:lnTo>
                  <a:pt x="5742" y="1089"/>
                </a:lnTo>
                <a:cubicBezTo>
                  <a:pt x="5841" y="1047"/>
                  <a:pt x="5948" y="973"/>
                  <a:pt x="6052" y="973"/>
                </a:cubicBezTo>
                <a:cubicBezTo>
                  <a:pt x="6059" y="973"/>
                  <a:pt x="6066" y="973"/>
                  <a:pt x="6072" y="974"/>
                </a:cubicBezTo>
                <a:lnTo>
                  <a:pt x="6072" y="974"/>
                </a:lnTo>
                <a:cubicBezTo>
                  <a:pt x="6097" y="937"/>
                  <a:pt x="6144" y="923"/>
                  <a:pt x="6189" y="923"/>
                </a:cubicBezTo>
                <a:close/>
                <a:moveTo>
                  <a:pt x="5814" y="1128"/>
                </a:moveTo>
                <a:cubicBezTo>
                  <a:pt x="5826" y="1128"/>
                  <a:pt x="5838" y="1132"/>
                  <a:pt x="5850" y="1140"/>
                </a:cubicBezTo>
                <a:cubicBezTo>
                  <a:pt x="5809" y="1150"/>
                  <a:pt x="5768" y="1175"/>
                  <a:pt x="5718" y="1175"/>
                </a:cubicBezTo>
                <a:cubicBezTo>
                  <a:pt x="5713" y="1175"/>
                  <a:pt x="5708" y="1174"/>
                  <a:pt x="5703" y="1174"/>
                </a:cubicBezTo>
                <a:cubicBezTo>
                  <a:pt x="5741" y="1161"/>
                  <a:pt x="5777" y="1128"/>
                  <a:pt x="5814" y="1128"/>
                </a:cubicBezTo>
                <a:close/>
                <a:moveTo>
                  <a:pt x="10020" y="1157"/>
                </a:moveTo>
                <a:cubicBezTo>
                  <a:pt x="10026" y="1157"/>
                  <a:pt x="10032" y="1157"/>
                  <a:pt x="10032" y="1163"/>
                </a:cubicBezTo>
                <a:cubicBezTo>
                  <a:pt x="10044" y="1167"/>
                  <a:pt x="10056" y="1171"/>
                  <a:pt x="10068" y="1171"/>
                </a:cubicBezTo>
                <a:cubicBezTo>
                  <a:pt x="10073" y="1171"/>
                  <a:pt x="10078" y="1170"/>
                  <a:pt x="10083" y="1168"/>
                </a:cubicBezTo>
                <a:cubicBezTo>
                  <a:pt x="10100" y="1174"/>
                  <a:pt x="10111" y="1180"/>
                  <a:pt x="10128" y="1180"/>
                </a:cubicBezTo>
                <a:cubicBezTo>
                  <a:pt x="10114" y="1184"/>
                  <a:pt x="10099" y="1186"/>
                  <a:pt x="10086" y="1186"/>
                </a:cubicBezTo>
                <a:cubicBezTo>
                  <a:pt x="10066" y="1186"/>
                  <a:pt x="10048" y="1183"/>
                  <a:pt x="10032" y="1180"/>
                </a:cubicBezTo>
                <a:cubicBezTo>
                  <a:pt x="10026" y="1168"/>
                  <a:pt x="10026" y="1163"/>
                  <a:pt x="10020" y="1157"/>
                </a:cubicBezTo>
                <a:close/>
                <a:moveTo>
                  <a:pt x="5572" y="1151"/>
                </a:moveTo>
                <a:cubicBezTo>
                  <a:pt x="5579" y="1151"/>
                  <a:pt x="5585" y="1153"/>
                  <a:pt x="5589" y="1157"/>
                </a:cubicBezTo>
                <a:cubicBezTo>
                  <a:pt x="5597" y="1177"/>
                  <a:pt x="5576" y="1192"/>
                  <a:pt x="5555" y="1192"/>
                </a:cubicBezTo>
                <a:cubicBezTo>
                  <a:pt x="5547" y="1192"/>
                  <a:pt x="5539" y="1190"/>
                  <a:pt x="5532" y="1185"/>
                </a:cubicBezTo>
                <a:cubicBezTo>
                  <a:pt x="5524" y="1168"/>
                  <a:pt x="5551" y="1151"/>
                  <a:pt x="5572" y="1151"/>
                </a:cubicBezTo>
                <a:close/>
                <a:moveTo>
                  <a:pt x="9467" y="1190"/>
                </a:moveTo>
                <a:lnTo>
                  <a:pt x="9467" y="1190"/>
                </a:lnTo>
                <a:cubicBezTo>
                  <a:pt x="9468" y="1192"/>
                  <a:pt x="9469" y="1194"/>
                  <a:pt x="9470" y="1197"/>
                </a:cubicBezTo>
                <a:lnTo>
                  <a:pt x="9470" y="1191"/>
                </a:lnTo>
                <a:cubicBezTo>
                  <a:pt x="9469" y="1191"/>
                  <a:pt x="9468" y="1191"/>
                  <a:pt x="9467" y="1190"/>
                </a:cubicBezTo>
                <a:close/>
                <a:moveTo>
                  <a:pt x="10159" y="1184"/>
                </a:moveTo>
                <a:cubicBezTo>
                  <a:pt x="10245" y="1184"/>
                  <a:pt x="10331" y="1205"/>
                  <a:pt x="10412" y="1225"/>
                </a:cubicBezTo>
                <a:cubicBezTo>
                  <a:pt x="10399" y="1226"/>
                  <a:pt x="10387" y="1226"/>
                  <a:pt x="10375" y="1226"/>
                </a:cubicBezTo>
                <a:cubicBezTo>
                  <a:pt x="10291" y="1226"/>
                  <a:pt x="10207" y="1210"/>
                  <a:pt x="10128" y="1185"/>
                </a:cubicBezTo>
                <a:cubicBezTo>
                  <a:pt x="10138" y="1185"/>
                  <a:pt x="10149" y="1184"/>
                  <a:pt x="10159" y="1184"/>
                </a:cubicBezTo>
                <a:close/>
                <a:moveTo>
                  <a:pt x="8591" y="1236"/>
                </a:moveTo>
                <a:cubicBezTo>
                  <a:pt x="8596" y="1242"/>
                  <a:pt x="8608" y="1248"/>
                  <a:pt x="8619" y="1248"/>
                </a:cubicBezTo>
                <a:cubicBezTo>
                  <a:pt x="8608" y="1248"/>
                  <a:pt x="8596" y="1253"/>
                  <a:pt x="8585" y="1253"/>
                </a:cubicBezTo>
                <a:cubicBezTo>
                  <a:pt x="8585" y="1248"/>
                  <a:pt x="8585" y="1242"/>
                  <a:pt x="8591" y="1236"/>
                </a:cubicBezTo>
                <a:close/>
                <a:moveTo>
                  <a:pt x="8506" y="1259"/>
                </a:moveTo>
                <a:cubicBezTo>
                  <a:pt x="8494" y="1259"/>
                  <a:pt x="8489" y="1265"/>
                  <a:pt x="8477" y="1265"/>
                </a:cubicBezTo>
                <a:lnTo>
                  <a:pt x="8489" y="1259"/>
                </a:lnTo>
                <a:close/>
                <a:moveTo>
                  <a:pt x="9924" y="1163"/>
                </a:moveTo>
                <a:cubicBezTo>
                  <a:pt x="9952" y="1163"/>
                  <a:pt x="9981" y="1163"/>
                  <a:pt x="10015" y="1174"/>
                </a:cubicBezTo>
                <a:cubicBezTo>
                  <a:pt x="10009" y="1191"/>
                  <a:pt x="10009" y="1208"/>
                  <a:pt x="10009" y="1225"/>
                </a:cubicBezTo>
                <a:cubicBezTo>
                  <a:pt x="10043" y="1225"/>
                  <a:pt x="10083" y="1225"/>
                  <a:pt x="10117" y="1242"/>
                </a:cubicBezTo>
                <a:cubicBezTo>
                  <a:pt x="10123" y="1231"/>
                  <a:pt x="10128" y="1214"/>
                  <a:pt x="10128" y="1208"/>
                </a:cubicBezTo>
                <a:cubicBezTo>
                  <a:pt x="10128" y="1214"/>
                  <a:pt x="10128" y="1236"/>
                  <a:pt x="10128" y="1248"/>
                </a:cubicBezTo>
                <a:cubicBezTo>
                  <a:pt x="10179" y="1248"/>
                  <a:pt x="10230" y="1253"/>
                  <a:pt x="10276" y="1265"/>
                </a:cubicBezTo>
                <a:cubicBezTo>
                  <a:pt x="9981" y="1231"/>
                  <a:pt x="9680" y="1214"/>
                  <a:pt x="9374" y="1214"/>
                </a:cubicBezTo>
                <a:cubicBezTo>
                  <a:pt x="9243" y="1214"/>
                  <a:pt x="9118" y="1219"/>
                  <a:pt x="8988" y="1225"/>
                </a:cubicBezTo>
                <a:cubicBezTo>
                  <a:pt x="9022" y="1219"/>
                  <a:pt x="9050" y="1219"/>
                  <a:pt x="9084" y="1214"/>
                </a:cubicBezTo>
                <a:cubicBezTo>
                  <a:pt x="9084" y="1202"/>
                  <a:pt x="9090" y="1185"/>
                  <a:pt x="9090" y="1174"/>
                </a:cubicBezTo>
                <a:cubicBezTo>
                  <a:pt x="9096" y="1180"/>
                  <a:pt x="9101" y="1197"/>
                  <a:pt x="9107" y="1202"/>
                </a:cubicBezTo>
                <a:cubicBezTo>
                  <a:pt x="9193" y="1194"/>
                  <a:pt x="9276" y="1181"/>
                  <a:pt x="9359" y="1181"/>
                </a:cubicBezTo>
                <a:cubicBezTo>
                  <a:pt x="9395" y="1181"/>
                  <a:pt x="9431" y="1184"/>
                  <a:pt x="9467" y="1190"/>
                </a:cubicBezTo>
                <a:lnTo>
                  <a:pt x="9467" y="1190"/>
                </a:lnTo>
                <a:cubicBezTo>
                  <a:pt x="9464" y="1183"/>
                  <a:pt x="9463" y="1177"/>
                  <a:pt x="9459" y="1168"/>
                </a:cubicBezTo>
                <a:lnTo>
                  <a:pt x="9464" y="1168"/>
                </a:lnTo>
                <a:lnTo>
                  <a:pt x="9487" y="1191"/>
                </a:lnTo>
                <a:cubicBezTo>
                  <a:pt x="9532" y="1185"/>
                  <a:pt x="9578" y="1185"/>
                  <a:pt x="9623" y="1185"/>
                </a:cubicBezTo>
                <a:cubicBezTo>
                  <a:pt x="9623" y="1185"/>
                  <a:pt x="9623" y="1180"/>
                  <a:pt x="9623" y="1180"/>
                </a:cubicBezTo>
                <a:cubicBezTo>
                  <a:pt x="9714" y="1185"/>
                  <a:pt x="9805" y="1191"/>
                  <a:pt x="9896" y="1191"/>
                </a:cubicBezTo>
                <a:cubicBezTo>
                  <a:pt x="9930" y="1202"/>
                  <a:pt x="9964" y="1214"/>
                  <a:pt x="9998" y="1219"/>
                </a:cubicBezTo>
                <a:cubicBezTo>
                  <a:pt x="9992" y="1202"/>
                  <a:pt x="9981" y="1185"/>
                  <a:pt x="9975" y="1168"/>
                </a:cubicBezTo>
                <a:cubicBezTo>
                  <a:pt x="9958" y="1168"/>
                  <a:pt x="9941" y="1163"/>
                  <a:pt x="9924" y="1163"/>
                </a:cubicBezTo>
                <a:close/>
                <a:moveTo>
                  <a:pt x="12818" y="1185"/>
                </a:moveTo>
                <a:lnTo>
                  <a:pt x="12818" y="1185"/>
                </a:lnTo>
                <a:cubicBezTo>
                  <a:pt x="12863" y="1208"/>
                  <a:pt x="12937" y="1208"/>
                  <a:pt x="12948" y="1270"/>
                </a:cubicBezTo>
                <a:cubicBezTo>
                  <a:pt x="12903" y="1248"/>
                  <a:pt x="12852" y="1231"/>
                  <a:pt x="12818" y="1185"/>
                </a:cubicBezTo>
                <a:close/>
                <a:moveTo>
                  <a:pt x="8215" y="1238"/>
                </a:moveTo>
                <a:cubicBezTo>
                  <a:pt x="8225" y="1238"/>
                  <a:pt x="8233" y="1243"/>
                  <a:pt x="8233" y="1253"/>
                </a:cubicBezTo>
                <a:cubicBezTo>
                  <a:pt x="8230" y="1265"/>
                  <a:pt x="8218" y="1273"/>
                  <a:pt x="8207" y="1273"/>
                </a:cubicBezTo>
                <a:cubicBezTo>
                  <a:pt x="8197" y="1273"/>
                  <a:pt x="8188" y="1267"/>
                  <a:pt x="8188" y="1253"/>
                </a:cubicBezTo>
                <a:cubicBezTo>
                  <a:pt x="8191" y="1244"/>
                  <a:pt x="8204" y="1238"/>
                  <a:pt x="8215" y="1238"/>
                </a:cubicBezTo>
                <a:close/>
                <a:moveTo>
                  <a:pt x="8097" y="1304"/>
                </a:moveTo>
                <a:cubicBezTo>
                  <a:pt x="8097" y="1304"/>
                  <a:pt x="8097" y="1310"/>
                  <a:pt x="8103" y="1310"/>
                </a:cubicBezTo>
                <a:lnTo>
                  <a:pt x="8097" y="1310"/>
                </a:lnTo>
                <a:cubicBezTo>
                  <a:pt x="8097" y="1310"/>
                  <a:pt x="8097" y="1304"/>
                  <a:pt x="8097" y="1304"/>
                </a:cubicBezTo>
                <a:close/>
                <a:moveTo>
                  <a:pt x="13216" y="1332"/>
                </a:moveTo>
                <a:lnTo>
                  <a:pt x="13216" y="1332"/>
                </a:lnTo>
                <a:cubicBezTo>
                  <a:pt x="13216" y="1333"/>
                  <a:pt x="13215" y="1333"/>
                  <a:pt x="13215" y="1333"/>
                </a:cubicBezTo>
                <a:cubicBezTo>
                  <a:pt x="13216" y="1334"/>
                  <a:pt x="13217" y="1334"/>
                  <a:pt x="13218" y="1335"/>
                </a:cubicBezTo>
                <a:lnTo>
                  <a:pt x="13218" y="1335"/>
                </a:lnTo>
                <a:cubicBezTo>
                  <a:pt x="13217" y="1334"/>
                  <a:pt x="13217" y="1333"/>
                  <a:pt x="13216" y="1332"/>
                </a:cubicBezTo>
                <a:close/>
                <a:moveTo>
                  <a:pt x="10406" y="1236"/>
                </a:moveTo>
                <a:lnTo>
                  <a:pt x="10406" y="1236"/>
                </a:lnTo>
                <a:cubicBezTo>
                  <a:pt x="10599" y="1265"/>
                  <a:pt x="10792" y="1304"/>
                  <a:pt x="10979" y="1367"/>
                </a:cubicBezTo>
                <a:cubicBezTo>
                  <a:pt x="10923" y="1361"/>
                  <a:pt x="10866" y="1338"/>
                  <a:pt x="10803" y="1338"/>
                </a:cubicBezTo>
                <a:cubicBezTo>
                  <a:pt x="10792" y="1338"/>
                  <a:pt x="10781" y="1338"/>
                  <a:pt x="10769" y="1333"/>
                </a:cubicBezTo>
                <a:cubicBezTo>
                  <a:pt x="10769" y="1333"/>
                  <a:pt x="10769" y="1327"/>
                  <a:pt x="10764" y="1321"/>
                </a:cubicBezTo>
                <a:cubicBezTo>
                  <a:pt x="10645" y="1287"/>
                  <a:pt x="10520" y="1276"/>
                  <a:pt x="10406" y="1236"/>
                </a:cubicBezTo>
                <a:close/>
                <a:moveTo>
                  <a:pt x="12908" y="1163"/>
                </a:moveTo>
                <a:cubicBezTo>
                  <a:pt x="13008" y="1213"/>
                  <a:pt x="13146" y="1241"/>
                  <a:pt x="13216" y="1332"/>
                </a:cubicBezTo>
                <a:lnTo>
                  <a:pt x="13216" y="1332"/>
                </a:lnTo>
                <a:cubicBezTo>
                  <a:pt x="13222" y="1331"/>
                  <a:pt x="13227" y="1331"/>
                  <a:pt x="13233" y="1331"/>
                </a:cubicBezTo>
                <a:cubicBezTo>
                  <a:pt x="13278" y="1331"/>
                  <a:pt x="13320" y="1366"/>
                  <a:pt x="13345" y="1401"/>
                </a:cubicBezTo>
                <a:cubicBezTo>
                  <a:pt x="13301" y="1384"/>
                  <a:pt x="13257" y="1362"/>
                  <a:pt x="13218" y="1335"/>
                </a:cubicBezTo>
                <a:lnTo>
                  <a:pt x="13218" y="1335"/>
                </a:lnTo>
                <a:cubicBezTo>
                  <a:pt x="13219" y="1336"/>
                  <a:pt x="13220" y="1337"/>
                  <a:pt x="13220" y="1338"/>
                </a:cubicBezTo>
                <a:cubicBezTo>
                  <a:pt x="13118" y="1276"/>
                  <a:pt x="13016" y="1225"/>
                  <a:pt x="12903" y="1180"/>
                </a:cubicBezTo>
                <a:lnTo>
                  <a:pt x="12908" y="1163"/>
                </a:lnTo>
                <a:close/>
                <a:moveTo>
                  <a:pt x="11771" y="1387"/>
                </a:moveTo>
                <a:cubicBezTo>
                  <a:pt x="11784" y="1387"/>
                  <a:pt x="11789" y="1395"/>
                  <a:pt x="11785" y="1412"/>
                </a:cubicBezTo>
                <a:cubicBezTo>
                  <a:pt x="11778" y="1416"/>
                  <a:pt x="11772" y="1418"/>
                  <a:pt x="11767" y="1418"/>
                </a:cubicBezTo>
                <a:cubicBezTo>
                  <a:pt x="11757" y="1418"/>
                  <a:pt x="11753" y="1409"/>
                  <a:pt x="11757" y="1389"/>
                </a:cubicBezTo>
                <a:cubicBezTo>
                  <a:pt x="11762" y="1388"/>
                  <a:pt x="11767" y="1387"/>
                  <a:pt x="11771" y="1387"/>
                </a:cubicBezTo>
                <a:close/>
                <a:moveTo>
                  <a:pt x="5260" y="1310"/>
                </a:moveTo>
                <a:lnTo>
                  <a:pt x="5260" y="1310"/>
                </a:lnTo>
                <a:cubicBezTo>
                  <a:pt x="5220" y="1338"/>
                  <a:pt x="5181" y="1355"/>
                  <a:pt x="5135" y="1367"/>
                </a:cubicBezTo>
                <a:cubicBezTo>
                  <a:pt x="5124" y="1389"/>
                  <a:pt x="5101" y="1407"/>
                  <a:pt x="5107" y="1435"/>
                </a:cubicBezTo>
                <a:cubicBezTo>
                  <a:pt x="5152" y="1435"/>
                  <a:pt x="5192" y="1407"/>
                  <a:pt x="5232" y="1384"/>
                </a:cubicBezTo>
                <a:cubicBezTo>
                  <a:pt x="5232" y="1389"/>
                  <a:pt x="5232" y="1407"/>
                  <a:pt x="5232" y="1412"/>
                </a:cubicBezTo>
                <a:cubicBezTo>
                  <a:pt x="5215" y="1418"/>
                  <a:pt x="5192" y="1424"/>
                  <a:pt x="5175" y="1429"/>
                </a:cubicBezTo>
                <a:cubicBezTo>
                  <a:pt x="5175" y="1441"/>
                  <a:pt x="5181" y="1458"/>
                  <a:pt x="5181" y="1469"/>
                </a:cubicBezTo>
                <a:lnTo>
                  <a:pt x="5164" y="1446"/>
                </a:lnTo>
                <a:cubicBezTo>
                  <a:pt x="5101" y="1480"/>
                  <a:pt x="5033" y="1492"/>
                  <a:pt x="4982" y="1537"/>
                </a:cubicBezTo>
                <a:cubicBezTo>
                  <a:pt x="4982" y="1531"/>
                  <a:pt x="4976" y="1526"/>
                  <a:pt x="4976" y="1526"/>
                </a:cubicBezTo>
                <a:cubicBezTo>
                  <a:pt x="5022" y="1497"/>
                  <a:pt x="5062" y="1469"/>
                  <a:pt x="5107" y="1441"/>
                </a:cubicBezTo>
                <a:cubicBezTo>
                  <a:pt x="5101" y="1429"/>
                  <a:pt x="5101" y="1407"/>
                  <a:pt x="5096" y="1395"/>
                </a:cubicBezTo>
                <a:cubicBezTo>
                  <a:pt x="5084" y="1401"/>
                  <a:pt x="5056" y="1412"/>
                  <a:pt x="5039" y="1418"/>
                </a:cubicBezTo>
                <a:cubicBezTo>
                  <a:pt x="5101" y="1367"/>
                  <a:pt x="5181" y="1321"/>
                  <a:pt x="5260" y="1310"/>
                </a:cubicBezTo>
                <a:close/>
                <a:moveTo>
                  <a:pt x="4541" y="1585"/>
                </a:moveTo>
                <a:cubicBezTo>
                  <a:pt x="4548" y="1585"/>
                  <a:pt x="4555" y="1586"/>
                  <a:pt x="4562" y="1588"/>
                </a:cubicBezTo>
                <a:cubicBezTo>
                  <a:pt x="4523" y="1616"/>
                  <a:pt x="4483" y="1639"/>
                  <a:pt x="4443" y="1668"/>
                </a:cubicBezTo>
                <a:cubicBezTo>
                  <a:pt x="4437" y="1662"/>
                  <a:pt x="4432" y="1650"/>
                  <a:pt x="4426" y="1645"/>
                </a:cubicBezTo>
                <a:cubicBezTo>
                  <a:pt x="4466" y="1630"/>
                  <a:pt x="4497" y="1585"/>
                  <a:pt x="4541" y="1585"/>
                </a:cubicBezTo>
                <a:close/>
                <a:moveTo>
                  <a:pt x="12767" y="924"/>
                </a:moveTo>
                <a:cubicBezTo>
                  <a:pt x="12833" y="924"/>
                  <a:pt x="12892" y="996"/>
                  <a:pt x="12959" y="996"/>
                </a:cubicBezTo>
                <a:cubicBezTo>
                  <a:pt x="12972" y="996"/>
                  <a:pt x="12985" y="993"/>
                  <a:pt x="12999" y="987"/>
                </a:cubicBezTo>
                <a:lnTo>
                  <a:pt x="12999" y="987"/>
                </a:lnTo>
                <a:cubicBezTo>
                  <a:pt x="12994" y="992"/>
                  <a:pt x="12988" y="1009"/>
                  <a:pt x="12982" y="1015"/>
                </a:cubicBezTo>
                <a:cubicBezTo>
                  <a:pt x="13158" y="1117"/>
                  <a:pt x="13345" y="1191"/>
                  <a:pt x="13521" y="1293"/>
                </a:cubicBezTo>
                <a:cubicBezTo>
                  <a:pt x="13533" y="1282"/>
                  <a:pt x="13544" y="1276"/>
                  <a:pt x="13555" y="1270"/>
                </a:cubicBezTo>
                <a:lnTo>
                  <a:pt x="13555" y="1270"/>
                </a:lnTo>
                <a:cubicBezTo>
                  <a:pt x="13555" y="1276"/>
                  <a:pt x="13550" y="1293"/>
                  <a:pt x="13550" y="1299"/>
                </a:cubicBezTo>
                <a:cubicBezTo>
                  <a:pt x="13640" y="1333"/>
                  <a:pt x="13708" y="1429"/>
                  <a:pt x="13811" y="1441"/>
                </a:cubicBezTo>
                <a:cubicBezTo>
                  <a:pt x="13839" y="1520"/>
                  <a:pt x="13947" y="1526"/>
                  <a:pt x="14003" y="1588"/>
                </a:cubicBezTo>
                <a:cubicBezTo>
                  <a:pt x="14043" y="1616"/>
                  <a:pt x="14106" y="1622"/>
                  <a:pt x="14111" y="1685"/>
                </a:cubicBezTo>
                <a:lnTo>
                  <a:pt x="14066" y="1685"/>
                </a:lnTo>
                <a:cubicBezTo>
                  <a:pt x="14038" y="1639"/>
                  <a:pt x="13986" y="1628"/>
                  <a:pt x="13941" y="1611"/>
                </a:cubicBezTo>
                <a:cubicBezTo>
                  <a:pt x="13941" y="1622"/>
                  <a:pt x="13941" y="1650"/>
                  <a:pt x="13941" y="1662"/>
                </a:cubicBezTo>
                <a:cubicBezTo>
                  <a:pt x="13930" y="1650"/>
                  <a:pt x="13913" y="1639"/>
                  <a:pt x="13901" y="1628"/>
                </a:cubicBezTo>
                <a:cubicBezTo>
                  <a:pt x="13850" y="1616"/>
                  <a:pt x="13850" y="1543"/>
                  <a:pt x="13799" y="1531"/>
                </a:cubicBezTo>
                <a:cubicBezTo>
                  <a:pt x="13788" y="1537"/>
                  <a:pt x="13777" y="1543"/>
                  <a:pt x="13765" y="1548"/>
                </a:cubicBezTo>
                <a:cubicBezTo>
                  <a:pt x="13640" y="1475"/>
                  <a:pt x="13527" y="1384"/>
                  <a:pt x="13385" y="1338"/>
                </a:cubicBezTo>
                <a:cubicBezTo>
                  <a:pt x="13391" y="1327"/>
                  <a:pt x="13402" y="1310"/>
                  <a:pt x="13408" y="1299"/>
                </a:cubicBezTo>
                <a:cubicBezTo>
                  <a:pt x="13396" y="1287"/>
                  <a:pt x="13368" y="1265"/>
                  <a:pt x="13351" y="1253"/>
                </a:cubicBezTo>
                <a:cubicBezTo>
                  <a:pt x="13340" y="1259"/>
                  <a:pt x="13323" y="1270"/>
                  <a:pt x="13311" y="1276"/>
                </a:cubicBezTo>
                <a:lnTo>
                  <a:pt x="13340" y="1299"/>
                </a:lnTo>
                <a:cubicBezTo>
                  <a:pt x="13328" y="1293"/>
                  <a:pt x="13294" y="1287"/>
                  <a:pt x="13283" y="1282"/>
                </a:cubicBezTo>
                <a:lnTo>
                  <a:pt x="13317" y="1270"/>
                </a:lnTo>
                <a:cubicBezTo>
                  <a:pt x="13317" y="1259"/>
                  <a:pt x="13311" y="1242"/>
                  <a:pt x="13311" y="1231"/>
                </a:cubicBezTo>
                <a:cubicBezTo>
                  <a:pt x="13283" y="1219"/>
                  <a:pt x="13255" y="1208"/>
                  <a:pt x="13226" y="1197"/>
                </a:cubicBezTo>
                <a:lnTo>
                  <a:pt x="13215" y="1214"/>
                </a:lnTo>
                <a:cubicBezTo>
                  <a:pt x="13237" y="1231"/>
                  <a:pt x="13260" y="1248"/>
                  <a:pt x="13272" y="1276"/>
                </a:cubicBezTo>
                <a:cubicBezTo>
                  <a:pt x="13255" y="1248"/>
                  <a:pt x="13220" y="1236"/>
                  <a:pt x="13192" y="1236"/>
                </a:cubicBezTo>
                <a:cubicBezTo>
                  <a:pt x="13203" y="1219"/>
                  <a:pt x="13209" y="1202"/>
                  <a:pt x="13220" y="1185"/>
                </a:cubicBezTo>
                <a:cubicBezTo>
                  <a:pt x="13192" y="1174"/>
                  <a:pt x="13164" y="1157"/>
                  <a:pt x="13135" y="1146"/>
                </a:cubicBezTo>
                <a:lnTo>
                  <a:pt x="13135" y="1146"/>
                </a:lnTo>
                <a:cubicBezTo>
                  <a:pt x="13152" y="1163"/>
                  <a:pt x="13181" y="1197"/>
                  <a:pt x="13198" y="1214"/>
                </a:cubicBezTo>
                <a:cubicBezTo>
                  <a:pt x="13169" y="1214"/>
                  <a:pt x="13152" y="1202"/>
                  <a:pt x="13135" y="1180"/>
                </a:cubicBezTo>
                <a:cubicBezTo>
                  <a:pt x="13073" y="1168"/>
                  <a:pt x="13028" y="1134"/>
                  <a:pt x="12976" y="1111"/>
                </a:cubicBezTo>
                <a:lnTo>
                  <a:pt x="12982" y="1077"/>
                </a:lnTo>
                <a:lnTo>
                  <a:pt x="12982" y="1077"/>
                </a:lnTo>
                <a:cubicBezTo>
                  <a:pt x="12965" y="1083"/>
                  <a:pt x="12942" y="1094"/>
                  <a:pt x="12931" y="1100"/>
                </a:cubicBezTo>
                <a:cubicBezTo>
                  <a:pt x="12931" y="1083"/>
                  <a:pt x="12937" y="1066"/>
                  <a:pt x="12937" y="1049"/>
                </a:cubicBezTo>
                <a:lnTo>
                  <a:pt x="12937" y="1049"/>
                </a:lnTo>
                <a:cubicBezTo>
                  <a:pt x="12914" y="1055"/>
                  <a:pt x="12891" y="1060"/>
                  <a:pt x="12869" y="1066"/>
                </a:cubicBezTo>
                <a:cubicBezTo>
                  <a:pt x="12852" y="1055"/>
                  <a:pt x="12835" y="1043"/>
                  <a:pt x="12823" y="1032"/>
                </a:cubicBezTo>
                <a:cubicBezTo>
                  <a:pt x="12846" y="1032"/>
                  <a:pt x="12874" y="1032"/>
                  <a:pt x="12897" y="1021"/>
                </a:cubicBezTo>
                <a:cubicBezTo>
                  <a:pt x="12886" y="1015"/>
                  <a:pt x="12852" y="1009"/>
                  <a:pt x="12835" y="1004"/>
                </a:cubicBezTo>
                <a:cubicBezTo>
                  <a:pt x="12840" y="992"/>
                  <a:pt x="12852" y="975"/>
                  <a:pt x="12852" y="964"/>
                </a:cubicBezTo>
                <a:lnTo>
                  <a:pt x="12852" y="964"/>
                </a:lnTo>
                <a:cubicBezTo>
                  <a:pt x="12840" y="970"/>
                  <a:pt x="12818" y="987"/>
                  <a:pt x="12806" y="992"/>
                </a:cubicBezTo>
                <a:cubicBezTo>
                  <a:pt x="12789" y="975"/>
                  <a:pt x="12721" y="953"/>
                  <a:pt x="12767" y="930"/>
                </a:cubicBezTo>
                <a:lnTo>
                  <a:pt x="12767" y="924"/>
                </a:lnTo>
                <a:close/>
                <a:moveTo>
                  <a:pt x="5033" y="1412"/>
                </a:moveTo>
                <a:cubicBezTo>
                  <a:pt x="5005" y="1452"/>
                  <a:pt x="4954" y="1452"/>
                  <a:pt x="4925" y="1486"/>
                </a:cubicBezTo>
                <a:cubicBezTo>
                  <a:pt x="4636" y="1611"/>
                  <a:pt x="4381" y="1832"/>
                  <a:pt x="4097" y="1951"/>
                </a:cubicBezTo>
                <a:cubicBezTo>
                  <a:pt x="4188" y="1866"/>
                  <a:pt x="4301" y="1821"/>
                  <a:pt x="4398" y="1753"/>
                </a:cubicBezTo>
                <a:cubicBezTo>
                  <a:pt x="4398" y="1747"/>
                  <a:pt x="4386" y="1741"/>
                  <a:pt x="4381" y="1736"/>
                </a:cubicBezTo>
                <a:lnTo>
                  <a:pt x="4381" y="1736"/>
                </a:lnTo>
                <a:cubicBezTo>
                  <a:pt x="4398" y="1741"/>
                  <a:pt x="4409" y="1741"/>
                  <a:pt x="4420" y="1741"/>
                </a:cubicBezTo>
                <a:cubicBezTo>
                  <a:pt x="4568" y="1656"/>
                  <a:pt x="4704" y="1560"/>
                  <a:pt x="4863" y="1492"/>
                </a:cubicBezTo>
                <a:cubicBezTo>
                  <a:pt x="4863" y="1492"/>
                  <a:pt x="4852" y="1480"/>
                  <a:pt x="4846" y="1475"/>
                </a:cubicBezTo>
                <a:lnTo>
                  <a:pt x="4846" y="1475"/>
                </a:lnTo>
                <a:cubicBezTo>
                  <a:pt x="4854" y="1477"/>
                  <a:pt x="4862" y="1478"/>
                  <a:pt x="4870" y="1478"/>
                </a:cubicBezTo>
                <a:cubicBezTo>
                  <a:pt x="4927" y="1478"/>
                  <a:pt x="4978" y="1427"/>
                  <a:pt x="5033" y="1412"/>
                </a:cubicBezTo>
                <a:close/>
                <a:moveTo>
                  <a:pt x="4018" y="1900"/>
                </a:moveTo>
                <a:cubicBezTo>
                  <a:pt x="3989" y="1900"/>
                  <a:pt x="3961" y="1906"/>
                  <a:pt x="3932" y="1906"/>
                </a:cubicBezTo>
                <a:cubicBezTo>
                  <a:pt x="3927" y="1923"/>
                  <a:pt x="3921" y="1946"/>
                  <a:pt x="3921" y="1963"/>
                </a:cubicBezTo>
                <a:cubicBezTo>
                  <a:pt x="3961" y="1951"/>
                  <a:pt x="4001" y="1940"/>
                  <a:pt x="4018" y="1900"/>
                </a:cubicBezTo>
                <a:close/>
                <a:moveTo>
                  <a:pt x="13385" y="1389"/>
                </a:moveTo>
                <a:cubicBezTo>
                  <a:pt x="13674" y="1554"/>
                  <a:pt x="13947" y="1724"/>
                  <a:pt x="14219" y="1906"/>
                </a:cubicBezTo>
                <a:cubicBezTo>
                  <a:pt x="14253" y="1929"/>
                  <a:pt x="14293" y="1940"/>
                  <a:pt x="14298" y="1980"/>
                </a:cubicBezTo>
                <a:cubicBezTo>
                  <a:pt x="14117" y="1838"/>
                  <a:pt x="13913" y="1741"/>
                  <a:pt x="13725" y="1605"/>
                </a:cubicBezTo>
                <a:cubicBezTo>
                  <a:pt x="13708" y="1616"/>
                  <a:pt x="13691" y="1622"/>
                  <a:pt x="13680" y="1628"/>
                </a:cubicBezTo>
                <a:cubicBezTo>
                  <a:pt x="13697" y="1645"/>
                  <a:pt x="13714" y="1662"/>
                  <a:pt x="13731" y="1679"/>
                </a:cubicBezTo>
                <a:lnTo>
                  <a:pt x="13731" y="1690"/>
                </a:lnTo>
                <a:cubicBezTo>
                  <a:pt x="13691" y="1668"/>
                  <a:pt x="13652" y="1650"/>
                  <a:pt x="13612" y="1628"/>
                </a:cubicBezTo>
                <a:cubicBezTo>
                  <a:pt x="13612" y="1622"/>
                  <a:pt x="13618" y="1611"/>
                  <a:pt x="13618" y="1605"/>
                </a:cubicBezTo>
                <a:cubicBezTo>
                  <a:pt x="13635" y="1616"/>
                  <a:pt x="13657" y="1628"/>
                  <a:pt x="13674" y="1633"/>
                </a:cubicBezTo>
                <a:cubicBezTo>
                  <a:pt x="13680" y="1622"/>
                  <a:pt x="13686" y="1605"/>
                  <a:pt x="13686" y="1594"/>
                </a:cubicBezTo>
                <a:cubicBezTo>
                  <a:pt x="13589" y="1520"/>
                  <a:pt x="13481" y="1469"/>
                  <a:pt x="13374" y="1412"/>
                </a:cubicBezTo>
                <a:cubicBezTo>
                  <a:pt x="13379" y="1407"/>
                  <a:pt x="13385" y="1395"/>
                  <a:pt x="13385" y="1389"/>
                </a:cubicBezTo>
                <a:close/>
                <a:moveTo>
                  <a:pt x="4083" y="1949"/>
                </a:moveTo>
                <a:cubicBezTo>
                  <a:pt x="4092" y="1949"/>
                  <a:pt x="4099" y="1957"/>
                  <a:pt x="4103" y="1974"/>
                </a:cubicBezTo>
                <a:cubicBezTo>
                  <a:pt x="4096" y="1983"/>
                  <a:pt x="4088" y="1988"/>
                  <a:pt x="4082" y="1988"/>
                </a:cubicBezTo>
                <a:cubicBezTo>
                  <a:pt x="4073" y="1988"/>
                  <a:pt x="4066" y="1979"/>
                  <a:pt x="4063" y="1963"/>
                </a:cubicBezTo>
                <a:cubicBezTo>
                  <a:pt x="4070" y="1953"/>
                  <a:pt x="4077" y="1949"/>
                  <a:pt x="4083" y="1949"/>
                </a:cubicBezTo>
                <a:close/>
                <a:moveTo>
                  <a:pt x="5161" y="2073"/>
                </a:moveTo>
                <a:cubicBezTo>
                  <a:pt x="5167" y="2073"/>
                  <a:pt x="5173" y="2077"/>
                  <a:pt x="5181" y="2087"/>
                </a:cubicBezTo>
                <a:cubicBezTo>
                  <a:pt x="5174" y="2100"/>
                  <a:pt x="5168" y="2107"/>
                  <a:pt x="5161" y="2107"/>
                </a:cubicBezTo>
                <a:cubicBezTo>
                  <a:pt x="5155" y="2107"/>
                  <a:pt x="5148" y="2103"/>
                  <a:pt x="5141" y="2093"/>
                </a:cubicBezTo>
                <a:cubicBezTo>
                  <a:pt x="5147" y="2080"/>
                  <a:pt x="5154" y="2073"/>
                  <a:pt x="5161" y="2073"/>
                </a:cubicBezTo>
                <a:close/>
                <a:moveTo>
                  <a:pt x="4267" y="1934"/>
                </a:moveTo>
                <a:cubicBezTo>
                  <a:pt x="4250" y="1963"/>
                  <a:pt x="4159" y="1974"/>
                  <a:pt x="4205" y="2019"/>
                </a:cubicBezTo>
                <a:cubicBezTo>
                  <a:pt x="4193" y="2014"/>
                  <a:pt x="4182" y="2008"/>
                  <a:pt x="4171" y="2002"/>
                </a:cubicBezTo>
                <a:cubicBezTo>
                  <a:pt x="4108" y="2059"/>
                  <a:pt x="4035" y="2104"/>
                  <a:pt x="3949" y="2127"/>
                </a:cubicBezTo>
                <a:cubicBezTo>
                  <a:pt x="4035" y="2070"/>
                  <a:pt x="4125" y="2025"/>
                  <a:pt x="4205" y="1957"/>
                </a:cubicBezTo>
                <a:cubicBezTo>
                  <a:pt x="4222" y="1940"/>
                  <a:pt x="4245" y="1934"/>
                  <a:pt x="4267" y="1934"/>
                </a:cubicBezTo>
                <a:close/>
                <a:moveTo>
                  <a:pt x="14304" y="1974"/>
                </a:moveTo>
                <a:lnTo>
                  <a:pt x="14304" y="1974"/>
                </a:lnTo>
                <a:cubicBezTo>
                  <a:pt x="14406" y="2025"/>
                  <a:pt x="14497" y="2104"/>
                  <a:pt x="14588" y="2161"/>
                </a:cubicBezTo>
                <a:cubicBezTo>
                  <a:pt x="14480" y="2127"/>
                  <a:pt x="14395" y="2042"/>
                  <a:pt x="14304" y="1974"/>
                </a:cubicBezTo>
                <a:close/>
                <a:moveTo>
                  <a:pt x="4057" y="1980"/>
                </a:moveTo>
                <a:cubicBezTo>
                  <a:pt x="4040" y="2019"/>
                  <a:pt x="3995" y="2042"/>
                  <a:pt x="3961" y="2065"/>
                </a:cubicBezTo>
                <a:cubicBezTo>
                  <a:pt x="3893" y="2110"/>
                  <a:pt x="3836" y="2167"/>
                  <a:pt x="3757" y="2190"/>
                </a:cubicBezTo>
                <a:cubicBezTo>
                  <a:pt x="3836" y="2099"/>
                  <a:pt x="3955" y="2042"/>
                  <a:pt x="4057" y="1980"/>
                </a:cubicBezTo>
                <a:close/>
                <a:moveTo>
                  <a:pt x="14616" y="2256"/>
                </a:moveTo>
                <a:cubicBezTo>
                  <a:pt x="14630" y="2256"/>
                  <a:pt x="14649" y="2279"/>
                  <a:pt x="14645" y="2292"/>
                </a:cubicBezTo>
                <a:cubicBezTo>
                  <a:pt x="14640" y="2298"/>
                  <a:pt x="14635" y="2300"/>
                  <a:pt x="14630" y="2300"/>
                </a:cubicBezTo>
                <a:cubicBezTo>
                  <a:pt x="14615" y="2300"/>
                  <a:pt x="14601" y="2280"/>
                  <a:pt x="14605" y="2263"/>
                </a:cubicBezTo>
                <a:cubicBezTo>
                  <a:pt x="14608" y="2258"/>
                  <a:pt x="14612" y="2256"/>
                  <a:pt x="14616" y="2256"/>
                </a:cubicBezTo>
                <a:close/>
                <a:moveTo>
                  <a:pt x="14594" y="2172"/>
                </a:moveTo>
                <a:lnTo>
                  <a:pt x="14594" y="2172"/>
                </a:lnTo>
                <a:cubicBezTo>
                  <a:pt x="14718" y="2258"/>
                  <a:pt x="14832" y="2354"/>
                  <a:pt x="14945" y="2450"/>
                </a:cubicBezTo>
                <a:cubicBezTo>
                  <a:pt x="14809" y="2388"/>
                  <a:pt x="14696" y="2280"/>
                  <a:pt x="14594" y="2172"/>
                </a:cubicBezTo>
                <a:close/>
                <a:moveTo>
                  <a:pt x="13918" y="2465"/>
                </a:moveTo>
                <a:cubicBezTo>
                  <a:pt x="13939" y="2465"/>
                  <a:pt x="13961" y="2488"/>
                  <a:pt x="13947" y="2507"/>
                </a:cubicBezTo>
                <a:cubicBezTo>
                  <a:pt x="13944" y="2509"/>
                  <a:pt x="13940" y="2510"/>
                  <a:pt x="13937" y="2510"/>
                </a:cubicBezTo>
                <a:cubicBezTo>
                  <a:pt x="13916" y="2510"/>
                  <a:pt x="13892" y="2482"/>
                  <a:pt x="13907" y="2468"/>
                </a:cubicBezTo>
                <a:cubicBezTo>
                  <a:pt x="13911" y="2466"/>
                  <a:pt x="13914" y="2465"/>
                  <a:pt x="13918" y="2465"/>
                </a:cubicBezTo>
                <a:close/>
                <a:moveTo>
                  <a:pt x="3098" y="2530"/>
                </a:moveTo>
                <a:lnTo>
                  <a:pt x="3098" y="2530"/>
                </a:lnTo>
                <a:cubicBezTo>
                  <a:pt x="3097" y="2532"/>
                  <a:pt x="3097" y="2534"/>
                  <a:pt x="3096" y="2537"/>
                </a:cubicBezTo>
                <a:lnTo>
                  <a:pt x="3096" y="2537"/>
                </a:lnTo>
                <a:cubicBezTo>
                  <a:pt x="3097" y="2535"/>
                  <a:pt x="3098" y="2532"/>
                  <a:pt x="3098" y="2530"/>
                </a:cubicBezTo>
                <a:close/>
                <a:moveTo>
                  <a:pt x="3490" y="2479"/>
                </a:moveTo>
                <a:cubicBezTo>
                  <a:pt x="3490" y="2496"/>
                  <a:pt x="3490" y="2519"/>
                  <a:pt x="3490" y="2536"/>
                </a:cubicBezTo>
                <a:cubicBezTo>
                  <a:pt x="3479" y="2530"/>
                  <a:pt x="3467" y="2524"/>
                  <a:pt x="3450" y="2513"/>
                </a:cubicBezTo>
                <a:cubicBezTo>
                  <a:pt x="3433" y="2530"/>
                  <a:pt x="3422" y="2547"/>
                  <a:pt x="3405" y="2564"/>
                </a:cubicBezTo>
                <a:lnTo>
                  <a:pt x="3393" y="2541"/>
                </a:lnTo>
                <a:cubicBezTo>
                  <a:pt x="3427" y="2524"/>
                  <a:pt x="3462" y="2502"/>
                  <a:pt x="3490" y="2479"/>
                </a:cubicBezTo>
                <a:close/>
                <a:moveTo>
                  <a:pt x="15025" y="2591"/>
                </a:moveTo>
                <a:cubicBezTo>
                  <a:pt x="15033" y="2591"/>
                  <a:pt x="15038" y="2598"/>
                  <a:pt x="15042" y="2615"/>
                </a:cubicBezTo>
                <a:cubicBezTo>
                  <a:pt x="15035" y="2621"/>
                  <a:pt x="15030" y="2625"/>
                  <a:pt x="15025" y="2625"/>
                </a:cubicBezTo>
                <a:cubicBezTo>
                  <a:pt x="15017" y="2625"/>
                  <a:pt x="15011" y="2616"/>
                  <a:pt x="15008" y="2598"/>
                </a:cubicBezTo>
                <a:cubicBezTo>
                  <a:pt x="15014" y="2594"/>
                  <a:pt x="15020" y="2591"/>
                  <a:pt x="15025" y="2591"/>
                </a:cubicBezTo>
                <a:close/>
                <a:moveTo>
                  <a:pt x="3342" y="2598"/>
                </a:moveTo>
                <a:cubicBezTo>
                  <a:pt x="3348" y="2604"/>
                  <a:pt x="3365" y="2621"/>
                  <a:pt x="3371" y="2632"/>
                </a:cubicBezTo>
                <a:cubicBezTo>
                  <a:pt x="3365" y="2626"/>
                  <a:pt x="3342" y="2621"/>
                  <a:pt x="3331" y="2621"/>
                </a:cubicBezTo>
                <a:cubicBezTo>
                  <a:pt x="3325" y="2632"/>
                  <a:pt x="3314" y="2660"/>
                  <a:pt x="3308" y="2672"/>
                </a:cubicBezTo>
                <a:cubicBezTo>
                  <a:pt x="3297" y="2638"/>
                  <a:pt x="3303" y="2609"/>
                  <a:pt x="3342" y="2598"/>
                </a:cubicBezTo>
                <a:close/>
                <a:moveTo>
                  <a:pt x="15111" y="2667"/>
                </a:moveTo>
                <a:cubicBezTo>
                  <a:pt x="15128" y="2667"/>
                  <a:pt x="15141" y="2692"/>
                  <a:pt x="15127" y="2706"/>
                </a:cubicBezTo>
                <a:cubicBezTo>
                  <a:pt x="15123" y="2709"/>
                  <a:pt x="15118" y="2710"/>
                  <a:pt x="15114" y="2710"/>
                </a:cubicBezTo>
                <a:cubicBezTo>
                  <a:pt x="15097" y="2710"/>
                  <a:pt x="15085" y="2686"/>
                  <a:pt x="15099" y="2672"/>
                </a:cubicBezTo>
                <a:cubicBezTo>
                  <a:pt x="15103" y="2669"/>
                  <a:pt x="15107" y="2667"/>
                  <a:pt x="15111" y="2667"/>
                </a:cubicBezTo>
                <a:close/>
                <a:moveTo>
                  <a:pt x="3741" y="2688"/>
                </a:moveTo>
                <a:cubicBezTo>
                  <a:pt x="3746" y="2688"/>
                  <a:pt x="3751" y="2692"/>
                  <a:pt x="3757" y="2700"/>
                </a:cubicBezTo>
                <a:cubicBezTo>
                  <a:pt x="3754" y="2715"/>
                  <a:pt x="3747" y="2722"/>
                  <a:pt x="3741" y="2722"/>
                </a:cubicBezTo>
                <a:cubicBezTo>
                  <a:pt x="3734" y="2722"/>
                  <a:pt x="3728" y="2717"/>
                  <a:pt x="3723" y="2706"/>
                </a:cubicBezTo>
                <a:cubicBezTo>
                  <a:pt x="3729" y="2694"/>
                  <a:pt x="3735" y="2688"/>
                  <a:pt x="3741" y="2688"/>
                </a:cubicBezTo>
                <a:close/>
                <a:moveTo>
                  <a:pt x="14236" y="2683"/>
                </a:moveTo>
                <a:cubicBezTo>
                  <a:pt x="14276" y="2711"/>
                  <a:pt x="14316" y="2746"/>
                  <a:pt x="14355" y="2774"/>
                </a:cubicBezTo>
                <a:cubicBezTo>
                  <a:pt x="14310" y="2751"/>
                  <a:pt x="14247" y="2734"/>
                  <a:pt x="14236" y="2683"/>
                </a:cubicBezTo>
                <a:close/>
                <a:moveTo>
                  <a:pt x="15156" y="2721"/>
                </a:moveTo>
                <a:cubicBezTo>
                  <a:pt x="15187" y="2737"/>
                  <a:pt x="15214" y="2758"/>
                  <a:pt x="15240" y="2774"/>
                </a:cubicBezTo>
                <a:cubicBezTo>
                  <a:pt x="15240" y="2780"/>
                  <a:pt x="15229" y="2791"/>
                  <a:pt x="15229" y="2797"/>
                </a:cubicBezTo>
                <a:cubicBezTo>
                  <a:pt x="15196" y="2780"/>
                  <a:pt x="15168" y="2758"/>
                  <a:pt x="15156" y="2721"/>
                </a:cubicBezTo>
                <a:close/>
                <a:moveTo>
                  <a:pt x="4125" y="2740"/>
                </a:moveTo>
                <a:lnTo>
                  <a:pt x="4125" y="2740"/>
                </a:lnTo>
                <a:cubicBezTo>
                  <a:pt x="4091" y="2763"/>
                  <a:pt x="4063" y="2791"/>
                  <a:pt x="4029" y="2819"/>
                </a:cubicBezTo>
                <a:cubicBezTo>
                  <a:pt x="4023" y="2814"/>
                  <a:pt x="4018" y="2808"/>
                  <a:pt x="4012" y="2802"/>
                </a:cubicBezTo>
                <a:cubicBezTo>
                  <a:pt x="4052" y="2780"/>
                  <a:pt x="4086" y="2763"/>
                  <a:pt x="4125" y="2740"/>
                </a:cubicBezTo>
                <a:close/>
                <a:moveTo>
                  <a:pt x="3274" y="2638"/>
                </a:moveTo>
                <a:lnTo>
                  <a:pt x="3274" y="2638"/>
                </a:lnTo>
                <a:cubicBezTo>
                  <a:pt x="3286" y="2660"/>
                  <a:pt x="3269" y="2677"/>
                  <a:pt x="3257" y="2694"/>
                </a:cubicBezTo>
                <a:cubicBezTo>
                  <a:pt x="3257" y="2706"/>
                  <a:pt x="3263" y="2717"/>
                  <a:pt x="3269" y="2729"/>
                </a:cubicBezTo>
                <a:cubicBezTo>
                  <a:pt x="3252" y="2729"/>
                  <a:pt x="3229" y="2723"/>
                  <a:pt x="3218" y="2723"/>
                </a:cubicBezTo>
                <a:cubicBezTo>
                  <a:pt x="3223" y="2729"/>
                  <a:pt x="3229" y="2746"/>
                  <a:pt x="3235" y="2751"/>
                </a:cubicBezTo>
                <a:cubicBezTo>
                  <a:pt x="3222" y="2745"/>
                  <a:pt x="3211" y="2743"/>
                  <a:pt x="3202" y="2743"/>
                </a:cubicBezTo>
                <a:cubicBezTo>
                  <a:pt x="3168" y="2743"/>
                  <a:pt x="3166" y="2780"/>
                  <a:pt x="3206" y="2802"/>
                </a:cubicBezTo>
                <a:cubicBezTo>
                  <a:pt x="3201" y="2808"/>
                  <a:pt x="3189" y="2819"/>
                  <a:pt x="3184" y="2825"/>
                </a:cubicBezTo>
                <a:cubicBezTo>
                  <a:pt x="3172" y="2802"/>
                  <a:pt x="3166" y="2785"/>
                  <a:pt x="3155" y="2768"/>
                </a:cubicBezTo>
                <a:cubicBezTo>
                  <a:pt x="3138" y="2791"/>
                  <a:pt x="3121" y="2797"/>
                  <a:pt x="3093" y="2797"/>
                </a:cubicBezTo>
                <a:cubicBezTo>
                  <a:pt x="3161" y="2746"/>
                  <a:pt x="3212" y="2683"/>
                  <a:pt x="3274" y="2638"/>
                </a:cubicBezTo>
                <a:close/>
                <a:moveTo>
                  <a:pt x="15266" y="2811"/>
                </a:moveTo>
                <a:cubicBezTo>
                  <a:pt x="15282" y="2811"/>
                  <a:pt x="15301" y="2834"/>
                  <a:pt x="15291" y="2853"/>
                </a:cubicBezTo>
                <a:cubicBezTo>
                  <a:pt x="15289" y="2854"/>
                  <a:pt x="15287" y="2854"/>
                  <a:pt x="15285" y="2854"/>
                </a:cubicBezTo>
                <a:cubicBezTo>
                  <a:pt x="15264" y="2854"/>
                  <a:pt x="15242" y="2829"/>
                  <a:pt x="15257" y="2814"/>
                </a:cubicBezTo>
                <a:cubicBezTo>
                  <a:pt x="15260" y="2812"/>
                  <a:pt x="15263" y="2811"/>
                  <a:pt x="15266" y="2811"/>
                </a:cubicBezTo>
                <a:close/>
                <a:moveTo>
                  <a:pt x="3519" y="2871"/>
                </a:moveTo>
                <a:cubicBezTo>
                  <a:pt x="3524" y="2871"/>
                  <a:pt x="3527" y="2873"/>
                  <a:pt x="3530" y="2876"/>
                </a:cubicBezTo>
                <a:cubicBezTo>
                  <a:pt x="3524" y="2899"/>
                  <a:pt x="3496" y="2916"/>
                  <a:pt x="3473" y="2916"/>
                </a:cubicBezTo>
                <a:cubicBezTo>
                  <a:pt x="3464" y="2897"/>
                  <a:pt x="3499" y="2871"/>
                  <a:pt x="3519" y="2871"/>
                </a:cubicBezTo>
                <a:close/>
                <a:moveTo>
                  <a:pt x="4602" y="2655"/>
                </a:moveTo>
                <a:lnTo>
                  <a:pt x="4602" y="2655"/>
                </a:lnTo>
                <a:cubicBezTo>
                  <a:pt x="4562" y="2694"/>
                  <a:pt x="4500" y="2717"/>
                  <a:pt x="4466" y="2768"/>
                </a:cubicBezTo>
                <a:cubicBezTo>
                  <a:pt x="4454" y="2774"/>
                  <a:pt x="4449" y="2780"/>
                  <a:pt x="4437" y="2785"/>
                </a:cubicBezTo>
                <a:cubicBezTo>
                  <a:pt x="4432" y="2785"/>
                  <a:pt x="4432" y="2780"/>
                  <a:pt x="4426" y="2780"/>
                </a:cubicBezTo>
                <a:cubicBezTo>
                  <a:pt x="4318" y="2842"/>
                  <a:pt x="4233" y="2933"/>
                  <a:pt x="4120" y="2990"/>
                </a:cubicBezTo>
                <a:cubicBezTo>
                  <a:pt x="4267" y="2865"/>
                  <a:pt x="4432" y="2751"/>
                  <a:pt x="4602" y="2655"/>
                </a:cubicBezTo>
                <a:close/>
                <a:moveTo>
                  <a:pt x="3008" y="2904"/>
                </a:moveTo>
                <a:lnTo>
                  <a:pt x="3008" y="2904"/>
                </a:lnTo>
                <a:cubicBezTo>
                  <a:pt x="2968" y="2938"/>
                  <a:pt x="2934" y="2972"/>
                  <a:pt x="2888" y="2995"/>
                </a:cubicBezTo>
                <a:cubicBezTo>
                  <a:pt x="2911" y="2967"/>
                  <a:pt x="2934" y="2944"/>
                  <a:pt x="2957" y="2916"/>
                </a:cubicBezTo>
                <a:cubicBezTo>
                  <a:pt x="2974" y="2910"/>
                  <a:pt x="2991" y="2910"/>
                  <a:pt x="3008" y="2904"/>
                </a:cubicBezTo>
                <a:close/>
                <a:moveTo>
                  <a:pt x="15093" y="2581"/>
                </a:moveTo>
                <a:lnTo>
                  <a:pt x="15093" y="2581"/>
                </a:lnTo>
                <a:cubicBezTo>
                  <a:pt x="15252" y="2706"/>
                  <a:pt x="15405" y="2848"/>
                  <a:pt x="15541" y="2995"/>
                </a:cubicBezTo>
                <a:cubicBezTo>
                  <a:pt x="15399" y="2904"/>
                  <a:pt x="15297" y="2768"/>
                  <a:pt x="15167" y="2666"/>
                </a:cubicBezTo>
                <a:cubicBezTo>
                  <a:pt x="15133" y="2643"/>
                  <a:pt x="15110" y="2615"/>
                  <a:pt x="15093" y="2581"/>
                </a:cubicBezTo>
                <a:close/>
                <a:moveTo>
                  <a:pt x="14611" y="2978"/>
                </a:moveTo>
                <a:lnTo>
                  <a:pt x="14611" y="2978"/>
                </a:lnTo>
                <a:cubicBezTo>
                  <a:pt x="14645" y="2995"/>
                  <a:pt x="14667" y="3012"/>
                  <a:pt x="14690" y="3035"/>
                </a:cubicBezTo>
                <a:cubicBezTo>
                  <a:pt x="14690" y="3041"/>
                  <a:pt x="14684" y="3052"/>
                  <a:pt x="14679" y="3058"/>
                </a:cubicBezTo>
                <a:cubicBezTo>
                  <a:pt x="14656" y="3035"/>
                  <a:pt x="14633" y="3007"/>
                  <a:pt x="14611" y="2978"/>
                </a:cubicBezTo>
                <a:close/>
                <a:moveTo>
                  <a:pt x="2588" y="3007"/>
                </a:moveTo>
                <a:cubicBezTo>
                  <a:pt x="2616" y="3024"/>
                  <a:pt x="2622" y="3058"/>
                  <a:pt x="2627" y="3086"/>
                </a:cubicBezTo>
                <a:cubicBezTo>
                  <a:pt x="2616" y="3075"/>
                  <a:pt x="2605" y="3052"/>
                  <a:pt x="2593" y="3035"/>
                </a:cubicBezTo>
                <a:cubicBezTo>
                  <a:pt x="2582" y="3058"/>
                  <a:pt x="2565" y="3075"/>
                  <a:pt x="2548" y="3092"/>
                </a:cubicBezTo>
                <a:lnTo>
                  <a:pt x="2537" y="3041"/>
                </a:lnTo>
                <a:cubicBezTo>
                  <a:pt x="2548" y="3018"/>
                  <a:pt x="2565" y="3007"/>
                  <a:pt x="2588" y="3007"/>
                </a:cubicBezTo>
                <a:close/>
                <a:moveTo>
                  <a:pt x="15337" y="2876"/>
                </a:moveTo>
                <a:cubicBezTo>
                  <a:pt x="15405" y="2950"/>
                  <a:pt x="15496" y="3001"/>
                  <a:pt x="15541" y="3092"/>
                </a:cubicBezTo>
                <a:cubicBezTo>
                  <a:pt x="15456" y="3024"/>
                  <a:pt x="15399" y="2933"/>
                  <a:pt x="15297" y="2893"/>
                </a:cubicBezTo>
                <a:cubicBezTo>
                  <a:pt x="15308" y="2887"/>
                  <a:pt x="15325" y="2882"/>
                  <a:pt x="15337" y="2876"/>
                </a:cubicBezTo>
                <a:close/>
                <a:moveTo>
                  <a:pt x="3751" y="2184"/>
                </a:moveTo>
                <a:lnTo>
                  <a:pt x="3751" y="2184"/>
                </a:lnTo>
                <a:cubicBezTo>
                  <a:pt x="3745" y="2224"/>
                  <a:pt x="3694" y="2241"/>
                  <a:pt x="3666" y="2269"/>
                </a:cubicBezTo>
                <a:cubicBezTo>
                  <a:pt x="3399" y="2479"/>
                  <a:pt x="3138" y="2700"/>
                  <a:pt x="2877" y="2933"/>
                </a:cubicBezTo>
                <a:cubicBezTo>
                  <a:pt x="2820" y="2984"/>
                  <a:pt x="2769" y="3052"/>
                  <a:pt x="2701" y="3097"/>
                </a:cubicBezTo>
                <a:cubicBezTo>
                  <a:pt x="2769" y="2995"/>
                  <a:pt x="2894" y="2927"/>
                  <a:pt x="2940" y="2819"/>
                </a:cubicBezTo>
                <a:cubicBezTo>
                  <a:pt x="2945" y="2825"/>
                  <a:pt x="2951" y="2831"/>
                  <a:pt x="2957" y="2836"/>
                </a:cubicBezTo>
                <a:cubicBezTo>
                  <a:pt x="3155" y="2643"/>
                  <a:pt x="3371" y="2479"/>
                  <a:pt x="3586" y="2309"/>
                </a:cubicBezTo>
                <a:cubicBezTo>
                  <a:pt x="3581" y="2309"/>
                  <a:pt x="3575" y="2303"/>
                  <a:pt x="3575" y="2297"/>
                </a:cubicBezTo>
                <a:cubicBezTo>
                  <a:pt x="3649" y="2286"/>
                  <a:pt x="3688" y="2224"/>
                  <a:pt x="3751" y="2184"/>
                </a:cubicBezTo>
                <a:close/>
                <a:moveTo>
                  <a:pt x="2683" y="3103"/>
                </a:moveTo>
                <a:cubicBezTo>
                  <a:pt x="2691" y="3103"/>
                  <a:pt x="2698" y="3108"/>
                  <a:pt x="2696" y="3120"/>
                </a:cubicBezTo>
                <a:cubicBezTo>
                  <a:pt x="2696" y="3136"/>
                  <a:pt x="2680" y="3144"/>
                  <a:pt x="2668" y="3144"/>
                </a:cubicBezTo>
                <a:cubicBezTo>
                  <a:pt x="2658" y="3144"/>
                  <a:pt x="2651" y="3138"/>
                  <a:pt x="2656" y="3126"/>
                </a:cubicBezTo>
                <a:cubicBezTo>
                  <a:pt x="2656" y="3113"/>
                  <a:pt x="2671" y="3103"/>
                  <a:pt x="2683" y="3103"/>
                </a:cubicBezTo>
                <a:close/>
                <a:moveTo>
                  <a:pt x="4120" y="2984"/>
                </a:moveTo>
                <a:lnTo>
                  <a:pt x="4120" y="2984"/>
                </a:lnTo>
                <a:cubicBezTo>
                  <a:pt x="4057" y="3058"/>
                  <a:pt x="3978" y="3120"/>
                  <a:pt x="3893" y="3171"/>
                </a:cubicBezTo>
                <a:cubicBezTo>
                  <a:pt x="3955" y="3092"/>
                  <a:pt x="4040" y="3041"/>
                  <a:pt x="4120" y="2984"/>
                </a:cubicBezTo>
                <a:close/>
                <a:moveTo>
                  <a:pt x="15547" y="3001"/>
                </a:moveTo>
                <a:lnTo>
                  <a:pt x="15547" y="3001"/>
                </a:lnTo>
                <a:cubicBezTo>
                  <a:pt x="15598" y="3052"/>
                  <a:pt x="15655" y="3103"/>
                  <a:pt x="15706" y="3160"/>
                </a:cubicBezTo>
                <a:lnTo>
                  <a:pt x="15689" y="3182"/>
                </a:lnTo>
                <a:cubicBezTo>
                  <a:pt x="15660" y="3143"/>
                  <a:pt x="15620" y="3103"/>
                  <a:pt x="15575" y="3069"/>
                </a:cubicBezTo>
                <a:cubicBezTo>
                  <a:pt x="15569" y="3046"/>
                  <a:pt x="15558" y="3024"/>
                  <a:pt x="15547" y="3001"/>
                </a:cubicBezTo>
                <a:close/>
                <a:moveTo>
                  <a:pt x="15607" y="3140"/>
                </a:moveTo>
                <a:cubicBezTo>
                  <a:pt x="15627" y="3140"/>
                  <a:pt x="15647" y="3168"/>
                  <a:pt x="15632" y="3182"/>
                </a:cubicBezTo>
                <a:cubicBezTo>
                  <a:pt x="15629" y="3184"/>
                  <a:pt x="15625" y="3185"/>
                  <a:pt x="15622" y="3185"/>
                </a:cubicBezTo>
                <a:cubicBezTo>
                  <a:pt x="15601" y="3185"/>
                  <a:pt x="15578" y="3157"/>
                  <a:pt x="15598" y="3143"/>
                </a:cubicBezTo>
                <a:cubicBezTo>
                  <a:pt x="15601" y="3141"/>
                  <a:pt x="15604" y="3140"/>
                  <a:pt x="15607" y="3140"/>
                </a:cubicBezTo>
                <a:close/>
                <a:moveTo>
                  <a:pt x="2380" y="3175"/>
                </a:moveTo>
                <a:cubicBezTo>
                  <a:pt x="2405" y="3175"/>
                  <a:pt x="2397" y="3215"/>
                  <a:pt x="2378" y="3215"/>
                </a:cubicBezTo>
                <a:cubicBezTo>
                  <a:pt x="2374" y="3215"/>
                  <a:pt x="2371" y="3214"/>
                  <a:pt x="2366" y="3211"/>
                </a:cubicBezTo>
                <a:cubicBezTo>
                  <a:pt x="2366" y="3205"/>
                  <a:pt x="2372" y="3188"/>
                  <a:pt x="2372" y="3177"/>
                </a:cubicBezTo>
                <a:cubicBezTo>
                  <a:pt x="2375" y="3176"/>
                  <a:pt x="2378" y="3175"/>
                  <a:pt x="2380" y="3175"/>
                </a:cubicBezTo>
                <a:close/>
                <a:moveTo>
                  <a:pt x="15689" y="3188"/>
                </a:moveTo>
                <a:lnTo>
                  <a:pt x="15700" y="3194"/>
                </a:lnTo>
                <a:cubicBezTo>
                  <a:pt x="15694" y="3205"/>
                  <a:pt x="15689" y="3216"/>
                  <a:pt x="15683" y="3222"/>
                </a:cubicBezTo>
                <a:cubicBezTo>
                  <a:pt x="15677" y="3216"/>
                  <a:pt x="15672" y="3216"/>
                  <a:pt x="15666" y="3211"/>
                </a:cubicBezTo>
                <a:cubicBezTo>
                  <a:pt x="15672" y="3205"/>
                  <a:pt x="15683" y="3199"/>
                  <a:pt x="15689" y="3188"/>
                </a:cubicBezTo>
                <a:close/>
                <a:moveTo>
                  <a:pt x="2525" y="3069"/>
                </a:moveTo>
                <a:cubicBezTo>
                  <a:pt x="2542" y="3086"/>
                  <a:pt x="2542" y="3103"/>
                  <a:pt x="2525" y="3120"/>
                </a:cubicBezTo>
                <a:cubicBezTo>
                  <a:pt x="2486" y="3160"/>
                  <a:pt x="2446" y="3194"/>
                  <a:pt x="2412" y="3239"/>
                </a:cubicBezTo>
                <a:cubicBezTo>
                  <a:pt x="2401" y="3222"/>
                  <a:pt x="2418" y="3199"/>
                  <a:pt x="2418" y="3182"/>
                </a:cubicBezTo>
                <a:cubicBezTo>
                  <a:pt x="2418" y="3177"/>
                  <a:pt x="2412" y="3171"/>
                  <a:pt x="2406" y="3165"/>
                </a:cubicBezTo>
                <a:cubicBezTo>
                  <a:pt x="2452" y="3143"/>
                  <a:pt x="2486" y="3086"/>
                  <a:pt x="2525" y="3069"/>
                </a:cubicBezTo>
                <a:close/>
                <a:moveTo>
                  <a:pt x="2271" y="3239"/>
                </a:moveTo>
                <a:cubicBezTo>
                  <a:pt x="2271" y="3239"/>
                  <a:pt x="2270" y="3239"/>
                  <a:pt x="2270" y="3239"/>
                </a:cubicBezTo>
                <a:cubicBezTo>
                  <a:pt x="2270" y="3240"/>
                  <a:pt x="2270" y="3240"/>
                  <a:pt x="2270" y="3241"/>
                </a:cubicBezTo>
                <a:lnTo>
                  <a:pt x="2270" y="3241"/>
                </a:lnTo>
                <a:cubicBezTo>
                  <a:pt x="2270" y="3240"/>
                  <a:pt x="2271" y="3240"/>
                  <a:pt x="2271" y="3239"/>
                </a:cubicBezTo>
                <a:close/>
                <a:moveTo>
                  <a:pt x="15717" y="3205"/>
                </a:moveTo>
                <a:lnTo>
                  <a:pt x="15717" y="3205"/>
                </a:lnTo>
                <a:cubicBezTo>
                  <a:pt x="15740" y="3216"/>
                  <a:pt x="15757" y="3228"/>
                  <a:pt x="15779" y="3245"/>
                </a:cubicBezTo>
                <a:cubicBezTo>
                  <a:pt x="15785" y="3256"/>
                  <a:pt x="15791" y="3268"/>
                  <a:pt x="15796" y="3279"/>
                </a:cubicBezTo>
                <a:cubicBezTo>
                  <a:pt x="15768" y="3256"/>
                  <a:pt x="15745" y="3228"/>
                  <a:pt x="15717" y="3205"/>
                </a:cubicBezTo>
                <a:close/>
                <a:moveTo>
                  <a:pt x="2571" y="3307"/>
                </a:moveTo>
                <a:cubicBezTo>
                  <a:pt x="2593" y="3319"/>
                  <a:pt x="2599" y="3336"/>
                  <a:pt x="2576" y="3347"/>
                </a:cubicBezTo>
                <a:cubicBezTo>
                  <a:pt x="2554" y="3336"/>
                  <a:pt x="2554" y="3324"/>
                  <a:pt x="2571" y="3307"/>
                </a:cubicBezTo>
                <a:close/>
                <a:moveTo>
                  <a:pt x="15796" y="3268"/>
                </a:moveTo>
                <a:lnTo>
                  <a:pt x="15796" y="3268"/>
                </a:lnTo>
                <a:cubicBezTo>
                  <a:pt x="15813" y="3285"/>
                  <a:pt x="15830" y="3296"/>
                  <a:pt x="15847" y="3313"/>
                </a:cubicBezTo>
                <a:lnTo>
                  <a:pt x="15847" y="3319"/>
                </a:lnTo>
                <a:lnTo>
                  <a:pt x="15853" y="3319"/>
                </a:lnTo>
                <a:cubicBezTo>
                  <a:pt x="15870" y="3336"/>
                  <a:pt x="15893" y="3358"/>
                  <a:pt x="15910" y="3381"/>
                </a:cubicBezTo>
                <a:cubicBezTo>
                  <a:pt x="15881" y="3358"/>
                  <a:pt x="15859" y="3336"/>
                  <a:pt x="15830" y="3319"/>
                </a:cubicBezTo>
                <a:cubicBezTo>
                  <a:pt x="15813" y="3302"/>
                  <a:pt x="15802" y="3285"/>
                  <a:pt x="15796" y="3268"/>
                </a:cubicBezTo>
                <a:close/>
                <a:moveTo>
                  <a:pt x="15693" y="3264"/>
                </a:moveTo>
                <a:cubicBezTo>
                  <a:pt x="15728" y="3294"/>
                  <a:pt x="15763" y="3322"/>
                  <a:pt x="15802" y="3347"/>
                </a:cubicBezTo>
                <a:cubicBezTo>
                  <a:pt x="15813" y="3364"/>
                  <a:pt x="15830" y="3381"/>
                  <a:pt x="15847" y="3392"/>
                </a:cubicBezTo>
                <a:cubicBezTo>
                  <a:pt x="15836" y="3387"/>
                  <a:pt x="15825" y="3381"/>
                  <a:pt x="15813" y="3381"/>
                </a:cubicBezTo>
                <a:cubicBezTo>
                  <a:pt x="15796" y="3364"/>
                  <a:pt x="15779" y="3347"/>
                  <a:pt x="15762" y="3336"/>
                </a:cubicBezTo>
                <a:cubicBezTo>
                  <a:pt x="15730" y="3322"/>
                  <a:pt x="15716" y="3288"/>
                  <a:pt x="15693" y="3264"/>
                </a:cubicBezTo>
                <a:close/>
                <a:moveTo>
                  <a:pt x="2525" y="3360"/>
                </a:moveTo>
                <a:cubicBezTo>
                  <a:pt x="2543" y="3360"/>
                  <a:pt x="2555" y="3389"/>
                  <a:pt x="2537" y="3398"/>
                </a:cubicBezTo>
                <a:cubicBezTo>
                  <a:pt x="2534" y="3400"/>
                  <a:pt x="2530" y="3400"/>
                  <a:pt x="2527" y="3400"/>
                </a:cubicBezTo>
                <a:cubicBezTo>
                  <a:pt x="2509" y="3400"/>
                  <a:pt x="2494" y="3374"/>
                  <a:pt x="2514" y="3364"/>
                </a:cubicBezTo>
                <a:cubicBezTo>
                  <a:pt x="2518" y="3361"/>
                  <a:pt x="2522" y="3360"/>
                  <a:pt x="2525" y="3360"/>
                </a:cubicBezTo>
                <a:close/>
                <a:moveTo>
                  <a:pt x="15870" y="3398"/>
                </a:moveTo>
                <a:cubicBezTo>
                  <a:pt x="15876" y="3398"/>
                  <a:pt x="15881" y="3404"/>
                  <a:pt x="15887" y="3409"/>
                </a:cubicBezTo>
                <a:lnTo>
                  <a:pt x="15870" y="3404"/>
                </a:lnTo>
                <a:cubicBezTo>
                  <a:pt x="15870" y="3398"/>
                  <a:pt x="15870" y="3398"/>
                  <a:pt x="15870" y="3398"/>
                </a:cubicBezTo>
                <a:close/>
                <a:moveTo>
                  <a:pt x="15972" y="3398"/>
                </a:moveTo>
                <a:cubicBezTo>
                  <a:pt x="15984" y="3398"/>
                  <a:pt x="15995" y="3404"/>
                  <a:pt x="16006" y="3409"/>
                </a:cubicBezTo>
                <a:cubicBezTo>
                  <a:pt x="16009" y="3413"/>
                  <a:pt x="16012" y="3417"/>
                  <a:pt x="16014" y="3421"/>
                </a:cubicBezTo>
                <a:lnTo>
                  <a:pt x="16014" y="3421"/>
                </a:lnTo>
                <a:cubicBezTo>
                  <a:pt x="16007" y="3421"/>
                  <a:pt x="15994" y="3420"/>
                  <a:pt x="15989" y="3415"/>
                </a:cubicBezTo>
                <a:cubicBezTo>
                  <a:pt x="15984" y="3409"/>
                  <a:pt x="15978" y="3404"/>
                  <a:pt x="15972" y="3398"/>
                </a:cubicBezTo>
                <a:close/>
                <a:moveTo>
                  <a:pt x="15904" y="3426"/>
                </a:moveTo>
                <a:cubicBezTo>
                  <a:pt x="15916" y="3432"/>
                  <a:pt x="15921" y="3438"/>
                  <a:pt x="15933" y="3449"/>
                </a:cubicBezTo>
                <a:lnTo>
                  <a:pt x="15910" y="3460"/>
                </a:lnTo>
                <a:cubicBezTo>
                  <a:pt x="15910" y="3460"/>
                  <a:pt x="15916" y="3466"/>
                  <a:pt x="15916" y="3472"/>
                </a:cubicBezTo>
                <a:cubicBezTo>
                  <a:pt x="15893" y="3460"/>
                  <a:pt x="15864" y="3449"/>
                  <a:pt x="15842" y="3443"/>
                </a:cubicBezTo>
                <a:cubicBezTo>
                  <a:pt x="15842" y="3438"/>
                  <a:pt x="15842" y="3438"/>
                  <a:pt x="15842" y="3432"/>
                </a:cubicBezTo>
                <a:cubicBezTo>
                  <a:pt x="15864" y="3432"/>
                  <a:pt x="15881" y="3426"/>
                  <a:pt x="15904" y="3426"/>
                </a:cubicBezTo>
                <a:close/>
                <a:moveTo>
                  <a:pt x="2270" y="3241"/>
                </a:moveTo>
                <a:cubicBezTo>
                  <a:pt x="2253" y="3271"/>
                  <a:pt x="2246" y="3304"/>
                  <a:pt x="2253" y="3347"/>
                </a:cubicBezTo>
                <a:cubicBezTo>
                  <a:pt x="2242" y="3336"/>
                  <a:pt x="2225" y="3324"/>
                  <a:pt x="2213" y="3319"/>
                </a:cubicBezTo>
                <a:lnTo>
                  <a:pt x="2213" y="3319"/>
                </a:lnTo>
                <a:cubicBezTo>
                  <a:pt x="2219" y="3330"/>
                  <a:pt x="2230" y="3353"/>
                  <a:pt x="2236" y="3364"/>
                </a:cubicBezTo>
                <a:cubicBezTo>
                  <a:pt x="2228" y="3364"/>
                  <a:pt x="2218" y="3363"/>
                  <a:pt x="2207" y="3363"/>
                </a:cubicBezTo>
                <a:cubicBezTo>
                  <a:pt x="2186" y="3363"/>
                  <a:pt x="2164" y="3368"/>
                  <a:pt x="2168" y="3398"/>
                </a:cubicBezTo>
                <a:cubicBezTo>
                  <a:pt x="2140" y="3426"/>
                  <a:pt x="2111" y="3455"/>
                  <a:pt x="2083" y="3489"/>
                </a:cubicBezTo>
                <a:cubicBezTo>
                  <a:pt x="2128" y="3472"/>
                  <a:pt x="2168" y="3443"/>
                  <a:pt x="2208" y="3409"/>
                </a:cubicBezTo>
                <a:cubicBezTo>
                  <a:pt x="2196" y="3404"/>
                  <a:pt x="2185" y="3387"/>
                  <a:pt x="2179" y="3375"/>
                </a:cubicBezTo>
                <a:lnTo>
                  <a:pt x="2179" y="3375"/>
                </a:lnTo>
                <a:cubicBezTo>
                  <a:pt x="2189" y="3378"/>
                  <a:pt x="2198" y="3379"/>
                  <a:pt x="2206" y="3379"/>
                </a:cubicBezTo>
                <a:cubicBezTo>
                  <a:pt x="2233" y="3379"/>
                  <a:pt x="2254" y="3365"/>
                  <a:pt x="2259" y="3330"/>
                </a:cubicBezTo>
                <a:lnTo>
                  <a:pt x="2281" y="3358"/>
                </a:lnTo>
                <a:cubicBezTo>
                  <a:pt x="2270" y="3319"/>
                  <a:pt x="2265" y="3280"/>
                  <a:pt x="2270" y="3241"/>
                </a:cubicBezTo>
                <a:close/>
                <a:moveTo>
                  <a:pt x="3893" y="3165"/>
                </a:moveTo>
                <a:lnTo>
                  <a:pt x="3893" y="3165"/>
                </a:lnTo>
                <a:cubicBezTo>
                  <a:pt x="3876" y="3205"/>
                  <a:pt x="3842" y="3228"/>
                  <a:pt x="3808" y="3245"/>
                </a:cubicBezTo>
                <a:cubicBezTo>
                  <a:pt x="3813" y="3256"/>
                  <a:pt x="3819" y="3262"/>
                  <a:pt x="3825" y="3268"/>
                </a:cubicBezTo>
                <a:cubicBezTo>
                  <a:pt x="3819" y="3273"/>
                  <a:pt x="3813" y="3279"/>
                  <a:pt x="3808" y="3285"/>
                </a:cubicBezTo>
                <a:cubicBezTo>
                  <a:pt x="3796" y="3279"/>
                  <a:pt x="3791" y="3279"/>
                  <a:pt x="3779" y="3273"/>
                </a:cubicBezTo>
                <a:cubicBezTo>
                  <a:pt x="3683" y="3341"/>
                  <a:pt x="3609" y="3443"/>
                  <a:pt x="3501" y="3494"/>
                </a:cubicBezTo>
                <a:cubicBezTo>
                  <a:pt x="3620" y="3375"/>
                  <a:pt x="3751" y="3262"/>
                  <a:pt x="3893" y="3165"/>
                </a:cubicBezTo>
                <a:close/>
                <a:moveTo>
                  <a:pt x="15921" y="3483"/>
                </a:moveTo>
                <a:cubicBezTo>
                  <a:pt x="15933" y="3494"/>
                  <a:pt x="15938" y="3506"/>
                  <a:pt x="15944" y="3517"/>
                </a:cubicBezTo>
                <a:lnTo>
                  <a:pt x="15938" y="3551"/>
                </a:lnTo>
                <a:lnTo>
                  <a:pt x="15927" y="3546"/>
                </a:lnTo>
                <a:cubicBezTo>
                  <a:pt x="15927" y="3540"/>
                  <a:pt x="15921" y="3534"/>
                  <a:pt x="15916" y="3534"/>
                </a:cubicBezTo>
                <a:cubicBezTo>
                  <a:pt x="15921" y="3523"/>
                  <a:pt x="15927" y="3506"/>
                  <a:pt x="15933" y="3500"/>
                </a:cubicBezTo>
                <a:cubicBezTo>
                  <a:pt x="15927" y="3500"/>
                  <a:pt x="15927" y="3494"/>
                  <a:pt x="15921" y="3494"/>
                </a:cubicBezTo>
                <a:cubicBezTo>
                  <a:pt x="15921" y="3489"/>
                  <a:pt x="15921" y="3483"/>
                  <a:pt x="15921" y="3483"/>
                </a:cubicBezTo>
                <a:close/>
                <a:moveTo>
                  <a:pt x="2503" y="3387"/>
                </a:moveTo>
                <a:lnTo>
                  <a:pt x="2503" y="3387"/>
                </a:lnTo>
                <a:cubicBezTo>
                  <a:pt x="2497" y="3455"/>
                  <a:pt x="2446" y="3506"/>
                  <a:pt x="2412" y="3563"/>
                </a:cubicBezTo>
                <a:cubicBezTo>
                  <a:pt x="2401" y="3551"/>
                  <a:pt x="2383" y="3540"/>
                  <a:pt x="2372" y="3529"/>
                </a:cubicBezTo>
                <a:cubicBezTo>
                  <a:pt x="2412" y="3477"/>
                  <a:pt x="2457" y="3426"/>
                  <a:pt x="2503" y="3387"/>
                </a:cubicBezTo>
                <a:close/>
                <a:moveTo>
                  <a:pt x="16021" y="3429"/>
                </a:moveTo>
                <a:lnTo>
                  <a:pt x="16021" y="3429"/>
                </a:lnTo>
                <a:cubicBezTo>
                  <a:pt x="16040" y="3455"/>
                  <a:pt x="16063" y="3476"/>
                  <a:pt x="16086" y="3494"/>
                </a:cubicBezTo>
                <a:cubicBezTo>
                  <a:pt x="16086" y="3494"/>
                  <a:pt x="16086" y="3500"/>
                  <a:pt x="16091" y="3500"/>
                </a:cubicBezTo>
                <a:cubicBezTo>
                  <a:pt x="16103" y="3511"/>
                  <a:pt x="16114" y="3523"/>
                  <a:pt x="16125" y="3529"/>
                </a:cubicBezTo>
                <a:cubicBezTo>
                  <a:pt x="16125" y="3540"/>
                  <a:pt x="16120" y="3557"/>
                  <a:pt x="16120" y="3563"/>
                </a:cubicBezTo>
                <a:cubicBezTo>
                  <a:pt x="16103" y="3551"/>
                  <a:pt x="16086" y="3534"/>
                  <a:pt x="16069" y="3517"/>
                </a:cubicBezTo>
                <a:cubicBezTo>
                  <a:pt x="16048" y="3491"/>
                  <a:pt x="16032" y="3460"/>
                  <a:pt x="16021" y="3429"/>
                </a:cubicBezTo>
                <a:close/>
                <a:moveTo>
                  <a:pt x="2364" y="3554"/>
                </a:moveTo>
                <a:cubicBezTo>
                  <a:pt x="2368" y="3554"/>
                  <a:pt x="2373" y="3557"/>
                  <a:pt x="2378" y="3563"/>
                </a:cubicBezTo>
                <a:cubicBezTo>
                  <a:pt x="2378" y="3574"/>
                  <a:pt x="2372" y="3585"/>
                  <a:pt x="2372" y="3597"/>
                </a:cubicBezTo>
                <a:cubicBezTo>
                  <a:pt x="2367" y="3598"/>
                  <a:pt x="2363" y="3599"/>
                  <a:pt x="2360" y="3599"/>
                </a:cubicBezTo>
                <a:cubicBezTo>
                  <a:pt x="2333" y="3599"/>
                  <a:pt x="2345" y="3554"/>
                  <a:pt x="2364" y="3554"/>
                </a:cubicBezTo>
                <a:close/>
                <a:moveTo>
                  <a:pt x="16142" y="3546"/>
                </a:moveTo>
                <a:cubicBezTo>
                  <a:pt x="16160" y="3563"/>
                  <a:pt x="16182" y="3580"/>
                  <a:pt x="16205" y="3602"/>
                </a:cubicBezTo>
                <a:cubicBezTo>
                  <a:pt x="16199" y="3608"/>
                  <a:pt x="16188" y="3619"/>
                  <a:pt x="16182" y="3625"/>
                </a:cubicBezTo>
                <a:cubicBezTo>
                  <a:pt x="16165" y="3608"/>
                  <a:pt x="16142" y="3591"/>
                  <a:pt x="16125" y="3568"/>
                </a:cubicBezTo>
                <a:cubicBezTo>
                  <a:pt x="16131" y="3563"/>
                  <a:pt x="16137" y="3551"/>
                  <a:pt x="16142" y="3546"/>
                </a:cubicBezTo>
                <a:close/>
                <a:moveTo>
                  <a:pt x="2849" y="3483"/>
                </a:moveTo>
                <a:lnTo>
                  <a:pt x="2860" y="3494"/>
                </a:lnTo>
                <a:cubicBezTo>
                  <a:pt x="2815" y="3540"/>
                  <a:pt x="2769" y="3591"/>
                  <a:pt x="2724" y="3648"/>
                </a:cubicBezTo>
                <a:cubicBezTo>
                  <a:pt x="2741" y="3574"/>
                  <a:pt x="2815" y="3540"/>
                  <a:pt x="2849" y="3483"/>
                </a:cubicBezTo>
                <a:close/>
                <a:moveTo>
                  <a:pt x="2278" y="3670"/>
                </a:moveTo>
                <a:cubicBezTo>
                  <a:pt x="2285" y="3670"/>
                  <a:pt x="2290" y="3675"/>
                  <a:pt x="2293" y="3687"/>
                </a:cubicBezTo>
                <a:cubicBezTo>
                  <a:pt x="2285" y="3697"/>
                  <a:pt x="2279" y="3702"/>
                  <a:pt x="2273" y="3702"/>
                </a:cubicBezTo>
                <a:cubicBezTo>
                  <a:pt x="2266" y="3702"/>
                  <a:pt x="2259" y="3694"/>
                  <a:pt x="2253" y="3682"/>
                </a:cubicBezTo>
                <a:cubicBezTo>
                  <a:pt x="2264" y="3674"/>
                  <a:pt x="2272" y="3670"/>
                  <a:pt x="2278" y="3670"/>
                </a:cubicBezTo>
                <a:close/>
                <a:moveTo>
                  <a:pt x="15950" y="3466"/>
                </a:moveTo>
                <a:lnTo>
                  <a:pt x="15950" y="3466"/>
                </a:lnTo>
                <a:cubicBezTo>
                  <a:pt x="15989" y="3500"/>
                  <a:pt x="16023" y="3529"/>
                  <a:pt x="16057" y="3557"/>
                </a:cubicBezTo>
                <a:cubicBezTo>
                  <a:pt x="16097" y="3608"/>
                  <a:pt x="16131" y="3659"/>
                  <a:pt x="16171" y="3710"/>
                </a:cubicBezTo>
                <a:cubicBezTo>
                  <a:pt x="16165" y="3704"/>
                  <a:pt x="16154" y="3699"/>
                  <a:pt x="16148" y="3693"/>
                </a:cubicBezTo>
                <a:cubicBezTo>
                  <a:pt x="16120" y="3648"/>
                  <a:pt x="16086" y="3619"/>
                  <a:pt x="16052" y="3591"/>
                </a:cubicBezTo>
                <a:cubicBezTo>
                  <a:pt x="16012" y="3551"/>
                  <a:pt x="15984" y="3511"/>
                  <a:pt x="15950" y="3466"/>
                </a:cubicBezTo>
                <a:close/>
                <a:moveTo>
                  <a:pt x="16199" y="3750"/>
                </a:moveTo>
                <a:lnTo>
                  <a:pt x="16199" y="3750"/>
                </a:lnTo>
                <a:cubicBezTo>
                  <a:pt x="16205" y="3755"/>
                  <a:pt x="16205" y="3756"/>
                  <a:pt x="16211" y="3761"/>
                </a:cubicBezTo>
                <a:lnTo>
                  <a:pt x="16205" y="3761"/>
                </a:lnTo>
                <a:cubicBezTo>
                  <a:pt x="16205" y="3756"/>
                  <a:pt x="16205" y="3755"/>
                  <a:pt x="16199" y="3750"/>
                </a:cubicBezTo>
                <a:close/>
                <a:moveTo>
                  <a:pt x="2215" y="3737"/>
                </a:moveTo>
                <a:cubicBezTo>
                  <a:pt x="2222" y="3737"/>
                  <a:pt x="2227" y="3746"/>
                  <a:pt x="2230" y="3761"/>
                </a:cubicBezTo>
                <a:cubicBezTo>
                  <a:pt x="2220" y="3772"/>
                  <a:pt x="2211" y="3778"/>
                  <a:pt x="2205" y="3778"/>
                </a:cubicBezTo>
                <a:cubicBezTo>
                  <a:pt x="2198" y="3778"/>
                  <a:pt x="2194" y="3770"/>
                  <a:pt x="2191" y="3755"/>
                </a:cubicBezTo>
                <a:cubicBezTo>
                  <a:pt x="2201" y="3743"/>
                  <a:pt x="2209" y="3737"/>
                  <a:pt x="2215" y="3737"/>
                </a:cubicBezTo>
                <a:close/>
                <a:moveTo>
                  <a:pt x="16500" y="3795"/>
                </a:moveTo>
                <a:cubicBezTo>
                  <a:pt x="16500" y="3812"/>
                  <a:pt x="16506" y="3841"/>
                  <a:pt x="16511" y="3858"/>
                </a:cubicBezTo>
                <a:cubicBezTo>
                  <a:pt x="16528" y="3858"/>
                  <a:pt x="16557" y="3863"/>
                  <a:pt x="16568" y="3869"/>
                </a:cubicBezTo>
                <a:cubicBezTo>
                  <a:pt x="16540" y="3852"/>
                  <a:pt x="16517" y="3829"/>
                  <a:pt x="16500" y="3795"/>
                </a:cubicBezTo>
                <a:close/>
                <a:moveTo>
                  <a:pt x="2805" y="3900"/>
                </a:moveTo>
                <a:cubicBezTo>
                  <a:pt x="2811" y="3900"/>
                  <a:pt x="2816" y="3903"/>
                  <a:pt x="2820" y="3909"/>
                </a:cubicBezTo>
                <a:cubicBezTo>
                  <a:pt x="2815" y="3926"/>
                  <a:pt x="2803" y="3943"/>
                  <a:pt x="2786" y="3948"/>
                </a:cubicBezTo>
                <a:cubicBezTo>
                  <a:pt x="2778" y="3953"/>
                  <a:pt x="2772" y="3955"/>
                  <a:pt x="2768" y="3955"/>
                </a:cubicBezTo>
                <a:cubicBezTo>
                  <a:pt x="2746" y="3955"/>
                  <a:pt x="2779" y="3900"/>
                  <a:pt x="2805" y="3900"/>
                </a:cubicBezTo>
                <a:close/>
                <a:moveTo>
                  <a:pt x="16494" y="3920"/>
                </a:moveTo>
                <a:cubicBezTo>
                  <a:pt x="16511" y="3943"/>
                  <a:pt x="16528" y="3960"/>
                  <a:pt x="16540" y="3982"/>
                </a:cubicBezTo>
                <a:cubicBezTo>
                  <a:pt x="16528" y="3971"/>
                  <a:pt x="16517" y="3960"/>
                  <a:pt x="16506" y="3948"/>
                </a:cubicBezTo>
                <a:cubicBezTo>
                  <a:pt x="16500" y="3943"/>
                  <a:pt x="16500" y="3931"/>
                  <a:pt x="16494" y="3920"/>
                </a:cubicBezTo>
                <a:close/>
                <a:moveTo>
                  <a:pt x="16222" y="3619"/>
                </a:moveTo>
                <a:cubicBezTo>
                  <a:pt x="16245" y="3642"/>
                  <a:pt x="16273" y="3670"/>
                  <a:pt x="16290" y="3704"/>
                </a:cubicBezTo>
                <a:cubicBezTo>
                  <a:pt x="16296" y="3710"/>
                  <a:pt x="16301" y="3710"/>
                  <a:pt x="16313" y="3710"/>
                </a:cubicBezTo>
                <a:cubicBezTo>
                  <a:pt x="16313" y="3716"/>
                  <a:pt x="16313" y="3716"/>
                  <a:pt x="16313" y="3721"/>
                </a:cubicBezTo>
                <a:cubicBezTo>
                  <a:pt x="16318" y="3721"/>
                  <a:pt x="16335" y="3727"/>
                  <a:pt x="16341" y="3727"/>
                </a:cubicBezTo>
                <a:cubicBezTo>
                  <a:pt x="16347" y="3733"/>
                  <a:pt x="16347" y="3738"/>
                  <a:pt x="16352" y="3744"/>
                </a:cubicBezTo>
                <a:cubicBezTo>
                  <a:pt x="16375" y="3824"/>
                  <a:pt x="16449" y="3863"/>
                  <a:pt x="16472" y="3943"/>
                </a:cubicBezTo>
                <a:cubicBezTo>
                  <a:pt x="16494" y="3965"/>
                  <a:pt x="16517" y="3977"/>
                  <a:pt x="16545" y="3988"/>
                </a:cubicBezTo>
                <a:cubicBezTo>
                  <a:pt x="16551" y="3999"/>
                  <a:pt x="16551" y="4005"/>
                  <a:pt x="16557" y="4011"/>
                </a:cubicBezTo>
                <a:cubicBezTo>
                  <a:pt x="16551" y="4016"/>
                  <a:pt x="16545" y="4022"/>
                  <a:pt x="16540" y="4033"/>
                </a:cubicBezTo>
                <a:cubicBezTo>
                  <a:pt x="16472" y="3948"/>
                  <a:pt x="16392" y="3858"/>
                  <a:pt x="16318" y="3778"/>
                </a:cubicBezTo>
                <a:cubicBezTo>
                  <a:pt x="16296" y="3738"/>
                  <a:pt x="16267" y="3704"/>
                  <a:pt x="16228" y="3676"/>
                </a:cubicBezTo>
                <a:cubicBezTo>
                  <a:pt x="16228" y="3659"/>
                  <a:pt x="16222" y="3636"/>
                  <a:pt x="16222" y="3619"/>
                </a:cubicBezTo>
                <a:close/>
                <a:moveTo>
                  <a:pt x="16596" y="4039"/>
                </a:moveTo>
                <a:cubicBezTo>
                  <a:pt x="16596" y="4056"/>
                  <a:pt x="16596" y="4079"/>
                  <a:pt x="16602" y="4096"/>
                </a:cubicBezTo>
                <a:cubicBezTo>
                  <a:pt x="16591" y="4090"/>
                  <a:pt x="16585" y="4079"/>
                  <a:pt x="16579" y="4068"/>
                </a:cubicBezTo>
                <a:cubicBezTo>
                  <a:pt x="16579" y="4062"/>
                  <a:pt x="16579" y="4056"/>
                  <a:pt x="16579" y="4045"/>
                </a:cubicBezTo>
                <a:cubicBezTo>
                  <a:pt x="16585" y="4045"/>
                  <a:pt x="16596" y="4039"/>
                  <a:pt x="16596" y="4039"/>
                </a:cubicBezTo>
                <a:close/>
                <a:moveTo>
                  <a:pt x="2707" y="3636"/>
                </a:moveTo>
                <a:lnTo>
                  <a:pt x="2707" y="3642"/>
                </a:lnTo>
                <a:cubicBezTo>
                  <a:pt x="2707" y="3642"/>
                  <a:pt x="2713" y="3648"/>
                  <a:pt x="2713" y="3653"/>
                </a:cubicBezTo>
                <a:cubicBezTo>
                  <a:pt x="2650" y="3727"/>
                  <a:pt x="2582" y="3801"/>
                  <a:pt x="2514" y="3875"/>
                </a:cubicBezTo>
                <a:cubicBezTo>
                  <a:pt x="2452" y="3960"/>
                  <a:pt x="2389" y="4039"/>
                  <a:pt x="2315" y="4113"/>
                </a:cubicBezTo>
                <a:cubicBezTo>
                  <a:pt x="2423" y="3937"/>
                  <a:pt x="2571" y="3795"/>
                  <a:pt x="2707" y="3636"/>
                </a:cubicBezTo>
                <a:close/>
                <a:moveTo>
                  <a:pt x="3104" y="3886"/>
                </a:moveTo>
                <a:cubicBezTo>
                  <a:pt x="3059" y="3943"/>
                  <a:pt x="3008" y="3994"/>
                  <a:pt x="2957" y="4045"/>
                </a:cubicBezTo>
                <a:cubicBezTo>
                  <a:pt x="2974" y="4051"/>
                  <a:pt x="2996" y="4056"/>
                  <a:pt x="3013" y="4056"/>
                </a:cubicBezTo>
                <a:cubicBezTo>
                  <a:pt x="3047" y="4022"/>
                  <a:pt x="3081" y="3982"/>
                  <a:pt x="3115" y="3948"/>
                </a:cubicBezTo>
                <a:lnTo>
                  <a:pt x="3115" y="3948"/>
                </a:lnTo>
                <a:cubicBezTo>
                  <a:pt x="3070" y="3999"/>
                  <a:pt x="3019" y="4056"/>
                  <a:pt x="2974" y="4107"/>
                </a:cubicBezTo>
                <a:lnTo>
                  <a:pt x="2974" y="4113"/>
                </a:lnTo>
                <a:cubicBezTo>
                  <a:pt x="2962" y="4096"/>
                  <a:pt x="2957" y="4085"/>
                  <a:pt x="2945" y="4068"/>
                </a:cubicBezTo>
                <a:lnTo>
                  <a:pt x="2957" y="4068"/>
                </a:lnTo>
                <a:cubicBezTo>
                  <a:pt x="2957" y="4062"/>
                  <a:pt x="2951" y="4045"/>
                  <a:pt x="2945" y="4033"/>
                </a:cubicBezTo>
                <a:cubicBezTo>
                  <a:pt x="2991" y="3977"/>
                  <a:pt x="3042" y="3926"/>
                  <a:pt x="3104" y="3886"/>
                </a:cubicBezTo>
                <a:close/>
                <a:moveTo>
                  <a:pt x="16598" y="4190"/>
                </a:moveTo>
                <a:cubicBezTo>
                  <a:pt x="16604" y="4190"/>
                  <a:pt x="16610" y="4194"/>
                  <a:pt x="16619" y="4204"/>
                </a:cubicBezTo>
                <a:cubicBezTo>
                  <a:pt x="16616" y="4217"/>
                  <a:pt x="16610" y="4225"/>
                  <a:pt x="16603" y="4225"/>
                </a:cubicBezTo>
                <a:cubicBezTo>
                  <a:pt x="16598" y="4225"/>
                  <a:pt x="16592" y="4222"/>
                  <a:pt x="16585" y="4215"/>
                </a:cubicBezTo>
                <a:cubicBezTo>
                  <a:pt x="16585" y="4209"/>
                  <a:pt x="16591" y="4204"/>
                  <a:pt x="16591" y="4204"/>
                </a:cubicBezTo>
                <a:cubicBezTo>
                  <a:pt x="16591" y="4198"/>
                  <a:pt x="16591" y="4198"/>
                  <a:pt x="16585" y="4198"/>
                </a:cubicBezTo>
                <a:cubicBezTo>
                  <a:pt x="16590" y="4193"/>
                  <a:pt x="16594" y="4190"/>
                  <a:pt x="16598" y="4190"/>
                </a:cubicBezTo>
                <a:close/>
                <a:moveTo>
                  <a:pt x="2883" y="4096"/>
                </a:moveTo>
                <a:lnTo>
                  <a:pt x="2883" y="4096"/>
                </a:lnTo>
                <a:cubicBezTo>
                  <a:pt x="2905" y="4147"/>
                  <a:pt x="2837" y="4175"/>
                  <a:pt x="2849" y="4226"/>
                </a:cubicBezTo>
                <a:cubicBezTo>
                  <a:pt x="2837" y="4215"/>
                  <a:pt x="2826" y="4198"/>
                  <a:pt x="2820" y="4187"/>
                </a:cubicBezTo>
                <a:cubicBezTo>
                  <a:pt x="2832" y="4164"/>
                  <a:pt x="2854" y="4153"/>
                  <a:pt x="2871" y="4136"/>
                </a:cubicBezTo>
                <a:lnTo>
                  <a:pt x="2883" y="4096"/>
                </a:lnTo>
                <a:close/>
                <a:moveTo>
                  <a:pt x="2543" y="4204"/>
                </a:moveTo>
                <a:cubicBezTo>
                  <a:pt x="2555" y="4204"/>
                  <a:pt x="2566" y="4225"/>
                  <a:pt x="2554" y="4238"/>
                </a:cubicBezTo>
                <a:cubicBezTo>
                  <a:pt x="2550" y="4248"/>
                  <a:pt x="2545" y="4252"/>
                  <a:pt x="2539" y="4252"/>
                </a:cubicBezTo>
                <a:cubicBezTo>
                  <a:pt x="2527" y="4252"/>
                  <a:pt x="2515" y="4231"/>
                  <a:pt x="2531" y="4215"/>
                </a:cubicBezTo>
                <a:cubicBezTo>
                  <a:pt x="2534" y="4207"/>
                  <a:pt x="2539" y="4204"/>
                  <a:pt x="2543" y="4204"/>
                </a:cubicBezTo>
                <a:close/>
                <a:moveTo>
                  <a:pt x="2310" y="4113"/>
                </a:moveTo>
                <a:lnTo>
                  <a:pt x="2310" y="4113"/>
                </a:lnTo>
                <a:cubicBezTo>
                  <a:pt x="2304" y="4141"/>
                  <a:pt x="2287" y="4164"/>
                  <a:pt x="2270" y="4181"/>
                </a:cubicBezTo>
                <a:cubicBezTo>
                  <a:pt x="2247" y="4209"/>
                  <a:pt x="2225" y="4238"/>
                  <a:pt x="2202" y="4266"/>
                </a:cubicBezTo>
                <a:cubicBezTo>
                  <a:pt x="2208" y="4243"/>
                  <a:pt x="2213" y="4226"/>
                  <a:pt x="2219" y="4209"/>
                </a:cubicBezTo>
                <a:cubicBezTo>
                  <a:pt x="2225" y="4204"/>
                  <a:pt x="2236" y="4198"/>
                  <a:pt x="2242" y="4198"/>
                </a:cubicBezTo>
                <a:cubicBezTo>
                  <a:pt x="2259" y="4164"/>
                  <a:pt x="2281" y="4136"/>
                  <a:pt x="2310" y="4113"/>
                </a:cubicBezTo>
                <a:close/>
                <a:moveTo>
                  <a:pt x="16616" y="4239"/>
                </a:moveTo>
                <a:cubicBezTo>
                  <a:pt x="16632" y="4239"/>
                  <a:pt x="16653" y="4249"/>
                  <a:pt x="16653" y="4266"/>
                </a:cubicBezTo>
                <a:cubicBezTo>
                  <a:pt x="16648" y="4271"/>
                  <a:pt x="16642" y="4273"/>
                  <a:pt x="16635" y="4273"/>
                </a:cubicBezTo>
                <a:cubicBezTo>
                  <a:pt x="16617" y="4273"/>
                  <a:pt x="16598" y="4260"/>
                  <a:pt x="16602" y="4243"/>
                </a:cubicBezTo>
                <a:cubicBezTo>
                  <a:pt x="16605" y="4240"/>
                  <a:pt x="16610" y="4239"/>
                  <a:pt x="16616" y="4239"/>
                </a:cubicBezTo>
                <a:close/>
                <a:moveTo>
                  <a:pt x="2809" y="4221"/>
                </a:moveTo>
                <a:cubicBezTo>
                  <a:pt x="2820" y="4232"/>
                  <a:pt x="2809" y="4255"/>
                  <a:pt x="2798" y="4266"/>
                </a:cubicBezTo>
                <a:cubicBezTo>
                  <a:pt x="2790" y="4273"/>
                  <a:pt x="2776" y="4283"/>
                  <a:pt x="2765" y="4283"/>
                </a:cubicBezTo>
                <a:cubicBezTo>
                  <a:pt x="2759" y="4283"/>
                  <a:pt x="2754" y="4280"/>
                  <a:pt x="2752" y="4272"/>
                </a:cubicBezTo>
                <a:cubicBezTo>
                  <a:pt x="2764" y="4249"/>
                  <a:pt x="2781" y="4226"/>
                  <a:pt x="2809" y="4221"/>
                </a:cubicBezTo>
                <a:close/>
                <a:moveTo>
                  <a:pt x="2727" y="4300"/>
                </a:moveTo>
                <a:cubicBezTo>
                  <a:pt x="2728" y="4300"/>
                  <a:pt x="2729" y="4300"/>
                  <a:pt x="2730" y="4300"/>
                </a:cubicBezTo>
                <a:cubicBezTo>
                  <a:pt x="2747" y="4312"/>
                  <a:pt x="2735" y="4340"/>
                  <a:pt x="2724" y="4357"/>
                </a:cubicBezTo>
                <a:cubicBezTo>
                  <a:pt x="2721" y="4358"/>
                  <a:pt x="2719" y="4358"/>
                  <a:pt x="2717" y="4358"/>
                </a:cubicBezTo>
                <a:cubicBezTo>
                  <a:pt x="2693" y="4358"/>
                  <a:pt x="2702" y="4300"/>
                  <a:pt x="2727" y="4300"/>
                </a:cubicBezTo>
                <a:close/>
                <a:moveTo>
                  <a:pt x="2162" y="4323"/>
                </a:moveTo>
                <a:cubicBezTo>
                  <a:pt x="2151" y="4357"/>
                  <a:pt x="2111" y="4380"/>
                  <a:pt x="2105" y="4419"/>
                </a:cubicBezTo>
                <a:cubicBezTo>
                  <a:pt x="2100" y="4419"/>
                  <a:pt x="2094" y="4425"/>
                  <a:pt x="2088" y="4425"/>
                </a:cubicBezTo>
                <a:cubicBezTo>
                  <a:pt x="2094" y="4414"/>
                  <a:pt x="2111" y="4391"/>
                  <a:pt x="2117" y="4380"/>
                </a:cubicBezTo>
                <a:cubicBezTo>
                  <a:pt x="2117" y="4380"/>
                  <a:pt x="2111" y="4374"/>
                  <a:pt x="2111" y="4374"/>
                </a:cubicBezTo>
                <a:lnTo>
                  <a:pt x="2111" y="4368"/>
                </a:lnTo>
                <a:cubicBezTo>
                  <a:pt x="2128" y="4351"/>
                  <a:pt x="2140" y="4334"/>
                  <a:pt x="2162" y="4323"/>
                </a:cubicBezTo>
                <a:close/>
                <a:moveTo>
                  <a:pt x="2610" y="3188"/>
                </a:moveTo>
                <a:lnTo>
                  <a:pt x="2610" y="3188"/>
                </a:lnTo>
                <a:cubicBezTo>
                  <a:pt x="2525" y="3307"/>
                  <a:pt x="2423" y="3415"/>
                  <a:pt x="2327" y="3529"/>
                </a:cubicBezTo>
                <a:cubicBezTo>
                  <a:pt x="2310" y="3557"/>
                  <a:pt x="2270" y="3574"/>
                  <a:pt x="2276" y="3608"/>
                </a:cubicBezTo>
                <a:cubicBezTo>
                  <a:pt x="2287" y="3602"/>
                  <a:pt x="2310" y="3597"/>
                  <a:pt x="2321" y="3597"/>
                </a:cubicBezTo>
                <a:cubicBezTo>
                  <a:pt x="2327" y="3608"/>
                  <a:pt x="2344" y="3636"/>
                  <a:pt x="2349" y="3648"/>
                </a:cubicBezTo>
                <a:cubicBezTo>
                  <a:pt x="2332" y="3653"/>
                  <a:pt x="2315" y="3653"/>
                  <a:pt x="2298" y="3659"/>
                </a:cubicBezTo>
                <a:cubicBezTo>
                  <a:pt x="2287" y="3636"/>
                  <a:pt x="2270" y="3625"/>
                  <a:pt x="2247" y="3625"/>
                </a:cubicBezTo>
                <a:cubicBezTo>
                  <a:pt x="2185" y="3670"/>
                  <a:pt x="2157" y="3750"/>
                  <a:pt x="2100" y="3801"/>
                </a:cubicBezTo>
                <a:cubicBezTo>
                  <a:pt x="2077" y="3835"/>
                  <a:pt x="2037" y="3869"/>
                  <a:pt x="2032" y="3914"/>
                </a:cubicBezTo>
                <a:cubicBezTo>
                  <a:pt x="2071" y="3897"/>
                  <a:pt x="2100" y="3869"/>
                  <a:pt x="2105" y="3829"/>
                </a:cubicBezTo>
                <a:cubicBezTo>
                  <a:pt x="2128" y="3816"/>
                  <a:pt x="2147" y="3769"/>
                  <a:pt x="2175" y="3769"/>
                </a:cubicBezTo>
                <a:cubicBezTo>
                  <a:pt x="2181" y="3769"/>
                  <a:pt x="2189" y="3772"/>
                  <a:pt x="2196" y="3778"/>
                </a:cubicBezTo>
                <a:cubicBezTo>
                  <a:pt x="2179" y="3795"/>
                  <a:pt x="2174" y="3818"/>
                  <a:pt x="2185" y="3846"/>
                </a:cubicBezTo>
                <a:cubicBezTo>
                  <a:pt x="2174" y="3841"/>
                  <a:pt x="2157" y="3835"/>
                  <a:pt x="2145" y="3829"/>
                </a:cubicBezTo>
                <a:lnTo>
                  <a:pt x="2145" y="3880"/>
                </a:lnTo>
                <a:cubicBezTo>
                  <a:pt x="2140" y="3897"/>
                  <a:pt x="2128" y="3914"/>
                  <a:pt x="2117" y="3931"/>
                </a:cubicBezTo>
                <a:cubicBezTo>
                  <a:pt x="2105" y="3920"/>
                  <a:pt x="2094" y="3897"/>
                  <a:pt x="2088" y="3886"/>
                </a:cubicBezTo>
                <a:cubicBezTo>
                  <a:pt x="2088" y="3914"/>
                  <a:pt x="2088" y="3937"/>
                  <a:pt x="2088" y="3965"/>
                </a:cubicBezTo>
                <a:cubicBezTo>
                  <a:pt x="2083" y="3960"/>
                  <a:pt x="2071" y="3954"/>
                  <a:pt x="2066" y="3948"/>
                </a:cubicBezTo>
                <a:cubicBezTo>
                  <a:pt x="2026" y="3999"/>
                  <a:pt x="1986" y="4051"/>
                  <a:pt x="1952" y="4107"/>
                </a:cubicBezTo>
                <a:cubicBezTo>
                  <a:pt x="1952" y="4158"/>
                  <a:pt x="1896" y="4170"/>
                  <a:pt x="1862" y="4192"/>
                </a:cubicBezTo>
                <a:cubicBezTo>
                  <a:pt x="1879" y="4096"/>
                  <a:pt x="1969" y="4033"/>
                  <a:pt x="2020" y="3948"/>
                </a:cubicBezTo>
                <a:cubicBezTo>
                  <a:pt x="2044" y="3940"/>
                  <a:pt x="2021" y="3910"/>
                  <a:pt x="2005" y="3910"/>
                </a:cubicBezTo>
                <a:cubicBezTo>
                  <a:pt x="1998" y="3910"/>
                  <a:pt x="1992" y="3916"/>
                  <a:pt x="1992" y="3931"/>
                </a:cubicBezTo>
                <a:cubicBezTo>
                  <a:pt x="1890" y="4068"/>
                  <a:pt x="1788" y="4198"/>
                  <a:pt x="1691" y="4334"/>
                </a:cubicBezTo>
                <a:cubicBezTo>
                  <a:pt x="1657" y="4380"/>
                  <a:pt x="1623" y="4431"/>
                  <a:pt x="1583" y="4476"/>
                </a:cubicBezTo>
                <a:cubicBezTo>
                  <a:pt x="1618" y="4380"/>
                  <a:pt x="1691" y="4312"/>
                  <a:pt x="1742" y="4232"/>
                </a:cubicBezTo>
                <a:cubicBezTo>
                  <a:pt x="1737" y="4226"/>
                  <a:pt x="1731" y="4215"/>
                  <a:pt x="1725" y="4209"/>
                </a:cubicBezTo>
                <a:lnTo>
                  <a:pt x="1725" y="4209"/>
                </a:lnTo>
                <a:cubicBezTo>
                  <a:pt x="1737" y="4215"/>
                  <a:pt x="1754" y="4221"/>
                  <a:pt x="1765" y="4226"/>
                </a:cubicBezTo>
                <a:cubicBezTo>
                  <a:pt x="1765" y="4209"/>
                  <a:pt x="1771" y="4187"/>
                  <a:pt x="1771" y="4170"/>
                </a:cubicBezTo>
                <a:cubicBezTo>
                  <a:pt x="1782" y="4164"/>
                  <a:pt x="1799" y="4153"/>
                  <a:pt x="1805" y="4141"/>
                </a:cubicBezTo>
                <a:cubicBezTo>
                  <a:pt x="1805" y="4136"/>
                  <a:pt x="1805" y="4113"/>
                  <a:pt x="1805" y="4107"/>
                </a:cubicBezTo>
                <a:cubicBezTo>
                  <a:pt x="1810" y="4102"/>
                  <a:pt x="1827" y="4102"/>
                  <a:pt x="1833" y="4096"/>
                </a:cubicBezTo>
                <a:cubicBezTo>
                  <a:pt x="1975" y="3869"/>
                  <a:pt x="2179" y="3682"/>
                  <a:pt x="2332" y="3460"/>
                </a:cubicBezTo>
                <a:cubicBezTo>
                  <a:pt x="2440" y="3387"/>
                  <a:pt x="2503" y="3262"/>
                  <a:pt x="2610" y="3188"/>
                </a:cubicBezTo>
                <a:close/>
                <a:moveTo>
                  <a:pt x="1691" y="4442"/>
                </a:moveTo>
                <a:cubicBezTo>
                  <a:pt x="1691" y="4442"/>
                  <a:pt x="1697" y="4442"/>
                  <a:pt x="1697" y="4448"/>
                </a:cubicBezTo>
                <a:cubicBezTo>
                  <a:pt x="1686" y="4459"/>
                  <a:pt x="1680" y="4470"/>
                  <a:pt x="1674" y="4482"/>
                </a:cubicBezTo>
                <a:cubicBezTo>
                  <a:pt x="1669" y="4465"/>
                  <a:pt x="1674" y="4442"/>
                  <a:pt x="1691" y="4442"/>
                </a:cubicBezTo>
                <a:close/>
                <a:moveTo>
                  <a:pt x="1691" y="4493"/>
                </a:moveTo>
                <a:cubicBezTo>
                  <a:pt x="1691" y="4493"/>
                  <a:pt x="1686" y="4493"/>
                  <a:pt x="1686" y="4499"/>
                </a:cubicBezTo>
                <a:cubicBezTo>
                  <a:pt x="1686" y="4499"/>
                  <a:pt x="1686" y="4493"/>
                  <a:pt x="1680" y="4493"/>
                </a:cubicBezTo>
                <a:close/>
                <a:moveTo>
                  <a:pt x="1646" y="4493"/>
                </a:moveTo>
                <a:cubicBezTo>
                  <a:pt x="1669" y="4493"/>
                  <a:pt x="1674" y="4504"/>
                  <a:pt x="1663" y="4527"/>
                </a:cubicBezTo>
                <a:cubicBezTo>
                  <a:pt x="1635" y="4527"/>
                  <a:pt x="1629" y="4516"/>
                  <a:pt x="1646" y="4493"/>
                </a:cubicBezTo>
                <a:close/>
                <a:moveTo>
                  <a:pt x="2032" y="4516"/>
                </a:moveTo>
                <a:cubicBezTo>
                  <a:pt x="2026" y="4533"/>
                  <a:pt x="2015" y="4544"/>
                  <a:pt x="2003" y="4561"/>
                </a:cubicBezTo>
                <a:cubicBezTo>
                  <a:pt x="2003" y="4538"/>
                  <a:pt x="2015" y="4527"/>
                  <a:pt x="2032" y="4516"/>
                </a:cubicBezTo>
                <a:close/>
                <a:moveTo>
                  <a:pt x="2300" y="4538"/>
                </a:moveTo>
                <a:cubicBezTo>
                  <a:pt x="2301" y="4538"/>
                  <a:pt x="2303" y="4538"/>
                  <a:pt x="2304" y="4538"/>
                </a:cubicBezTo>
                <a:cubicBezTo>
                  <a:pt x="2320" y="4554"/>
                  <a:pt x="2302" y="4584"/>
                  <a:pt x="2285" y="4584"/>
                </a:cubicBezTo>
                <a:cubicBezTo>
                  <a:pt x="2284" y="4584"/>
                  <a:pt x="2283" y="4584"/>
                  <a:pt x="2281" y="4584"/>
                </a:cubicBezTo>
                <a:cubicBezTo>
                  <a:pt x="2265" y="4573"/>
                  <a:pt x="2279" y="4538"/>
                  <a:pt x="2300" y="4538"/>
                </a:cubicBezTo>
                <a:close/>
                <a:moveTo>
                  <a:pt x="2962" y="4124"/>
                </a:moveTo>
                <a:cubicBezTo>
                  <a:pt x="2832" y="4277"/>
                  <a:pt x="2701" y="4436"/>
                  <a:pt x="2582" y="4601"/>
                </a:cubicBezTo>
                <a:lnTo>
                  <a:pt x="2582" y="4595"/>
                </a:lnTo>
                <a:cubicBezTo>
                  <a:pt x="2622" y="4538"/>
                  <a:pt x="2679" y="4487"/>
                  <a:pt x="2690" y="4414"/>
                </a:cubicBezTo>
                <a:lnTo>
                  <a:pt x="2690" y="4414"/>
                </a:lnTo>
                <a:cubicBezTo>
                  <a:pt x="2679" y="4419"/>
                  <a:pt x="2650" y="4431"/>
                  <a:pt x="2633" y="4431"/>
                </a:cubicBezTo>
                <a:cubicBezTo>
                  <a:pt x="2639" y="4419"/>
                  <a:pt x="2639" y="4402"/>
                  <a:pt x="2639" y="4391"/>
                </a:cubicBezTo>
                <a:cubicBezTo>
                  <a:pt x="2656" y="4397"/>
                  <a:pt x="2667" y="4397"/>
                  <a:pt x="2679" y="4402"/>
                </a:cubicBezTo>
                <a:lnTo>
                  <a:pt x="2679" y="4363"/>
                </a:lnTo>
                <a:cubicBezTo>
                  <a:pt x="2684" y="4385"/>
                  <a:pt x="2690" y="4408"/>
                  <a:pt x="2696" y="4431"/>
                </a:cubicBezTo>
                <a:cubicBezTo>
                  <a:pt x="2798" y="4340"/>
                  <a:pt x="2860" y="4209"/>
                  <a:pt x="2962" y="4124"/>
                </a:cubicBezTo>
                <a:close/>
                <a:moveTo>
                  <a:pt x="2537" y="4601"/>
                </a:moveTo>
                <a:lnTo>
                  <a:pt x="2514" y="4629"/>
                </a:lnTo>
                <a:lnTo>
                  <a:pt x="2554" y="4635"/>
                </a:lnTo>
                <a:cubicBezTo>
                  <a:pt x="2542" y="4646"/>
                  <a:pt x="2537" y="4658"/>
                  <a:pt x="2531" y="4663"/>
                </a:cubicBezTo>
                <a:cubicBezTo>
                  <a:pt x="2525" y="4658"/>
                  <a:pt x="2520" y="4641"/>
                  <a:pt x="2520" y="4635"/>
                </a:cubicBezTo>
                <a:cubicBezTo>
                  <a:pt x="2508" y="4646"/>
                  <a:pt x="2491" y="4663"/>
                  <a:pt x="2486" y="4675"/>
                </a:cubicBezTo>
                <a:cubicBezTo>
                  <a:pt x="2469" y="4675"/>
                  <a:pt x="2452" y="4675"/>
                  <a:pt x="2440" y="4680"/>
                </a:cubicBezTo>
                <a:cubicBezTo>
                  <a:pt x="2469" y="4646"/>
                  <a:pt x="2503" y="4624"/>
                  <a:pt x="2537" y="4601"/>
                </a:cubicBezTo>
                <a:close/>
                <a:moveTo>
                  <a:pt x="16727" y="4953"/>
                </a:moveTo>
                <a:cubicBezTo>
                  <a:pt x="16727" y="4958"/>
                  <a:pt x="16733" y="4964"/>
                  <a:pt x="16733" y="4970"/>
                </a:cubicBezTo>
                <a:cubicBezTo>
                  <a:pt x="16727" y="4970"/>
                  <a:pt x="16721" y="4964"/>
                  <a:pt x="16716" y="4958"/>
                </a:cubicBezTo>
                <a:cubicBezTo>
                  <a:pt x="16716" y="4958"/>
                  <a:pt x="16727" y="4953"/>
                  <a:pt x="16727" y="4953"/>
                </a:cubicBezTo>
                <a:close/>
                <a:moveTo>
                  <a:pt x="1549" y="4544"/>
                </a:moveTo>
                <a:cubicBezTo>
                  <a:pt x="1487" y="4663"/>
                  <a:pt x="1419" y="4782"/>
                  <a:pt x="1357" y="4902"/>
                </a:cubicBezTo>
                <a:cubicBezTo>
                  <a:pt x="1334" y="4930"/>
                  <a:pt x="1317" y="4958"/>
                  <a:pt x="1294" y="4987"/>
                </a:cubicBezTo>
                <a:lnTo>
                  <a:pt x="1283" y="4987"/>
                </a:lnTo>
                <a:cubicBezTo>
                  <a:pt x="1288" y="4981"/>
                  <a:pt x="1288" y="4981"/>
                  <a:pt x="1294" y="4975"/>
                </a:cubicBezTo>
                <a:cubicBezTo>
                  <a:pt x="1288" y="4958"/>
                  <a:pt x="1288" y="4941"/>
                  <a:pt x="1283" y="4924"/>
                </a:cubicBezTo>
                <a:cubicBezTo>
                  <a:pt x="1391" y="4833"/>
                  <a:pt x="1402" y="4669"/>
                  <a:pt x="1515" y="4590"/>
                </a:cubicBezTo>
                <a:cubicBezTo>
                  <a:pt x="1510" y="4584"/>
                  <a:pt x="1498" y="4572"/>
                  <a:pt x="1493" y="4567"/>
                </a:cubicBezTo>
                <a:cubicBezTo>
                  <a:pt x="1515" y="4561"/>
                  <a:pt x="1532" y="4555"/>
                  <a:pt x="1549" y="4544"/>
                </a:cubicBezTo>
                <a:close/>
                <a:moveTo>
                  <a:pt x="16735" y="4980"/>
                </a:moveTo>
                <a:lnTo>
                  <a:pt x="16735" y="4980"/>
                </a:lnTo>
                <a:cubicBezTo>
                  <a:pt x="16737" y="4982"/>
                  <a:pt x="16741" y="4983"/>
                  <a:pt x="16744" y="4987"/>
                </a:cubicBezTo>
                <a:cubicBezTo>
                  <a:pt x="16744" y="4990"/>
                  <a:pt x="16744" y="4994"/>
                  <a:pt x="16745" y="4998"/>
                </a:cubicBezTo>
                <a:lnTo>
                  <a:pt x="16745" y="4998"/>
                </a:lnTo>
                <a:cubicBezTo>
                  <a:pt x="16742" y="4993"/>
                  <a:pt x="16738" y="4987"/>
                  <a:pt x="16735" y="4980"/>
                </a:cubicBezTo>
                <a:close/>
                <a:moveTo>
                  <a:pt x="17100" y="4985"/>
                </a:moveTo>
                <a:cubicBezTo>
                  <a:pt x="17104" y="4985"/>
                  <a:pt x="17108" y="4986"/>
                  <a:pt x="17113" y="4987"/>
                </a:cubicBezTo>
                <a:cubicBezTo>
                  <a:pt x="17127" y="5010"/>
                  <a:pt x="17125" y="5022"/>
                  <a:pt x="17108" y="5022"/>
                </a:cubicBezTo>
                <a:cubicBezTo>
                  <a:pt x="17105" y="5022"/>
                  <a:pt x="17100" y="5022"/>
                  <a:pt x="17096" y="5021"/>
                </a:cubicBezTo>
                <a:cubicBezTo>
                  <a:pt x="17081" y="4997"/>
                  <a:pt x="17083" y="4985"/>
                  <a:pt x="17100" y="4985"/>
                </a:cubicBezTo>
                <a:close/>
                <a:moveTo>
                  <a:pt x="1396" y="4902"/>
                </a:moveTo>
                <a:cubicBezTo>
                  <a:pt x="1396" y="4907"/>
                  <a:pt x="1396" y="4919"/>
                  <a:pt x="1396" y="4924"/>
                </a:cubicBezTo>
                <a:cubicBezTo>
                  <a:pt x="1368" y="4947"/>
                  <a:pt x="1357" y="4998"/>
                  <a:pt x="1374" y="5032"/>
                </a:cubicBezTo>
                <a:cubicBezTo>
                  <a:pt x="1362" y="5026"/>
                  <a:pt x="1345" y="5015"/>
                  <a:pt x="1334" y="5009"/>
                </a:cubicBezTo>
                <a:cubicBezTo>
                  <a:pt x="1351" y="4970"/>
                  <a:pt x="1374" y="4936"/>
                  <a:pt x="1396" y="4902"/>
                </a:cubicBezTo>
                <a:close/>
                <a:moveTo>
                  <a:pt x="1254" y="5026"/>
                </a:moveTo>
                <a:cubicBezTo>
                  <a:pt x="1254" y="5038"/>
                  <a:pt x="1254" y="5043"/>
                  <a:pt x="1254" y="5055"/>
                </a:cubicBezTo>
                <a:cubicBezTo>
                  <a:pt x="1249" y="5055"/>
                  <a:pt x="1243" y="5055"/>
                  <a:pt x="1237" y="5060"/>
                </a:cubicBezTo>
                <a:cubicBezTo>
                  <a:pt x="1243" y="5049"/>
                  <a:pt x="1249" y="5038"/>
                  <a:pt x="1254" y="5026"/>
                </a:cubicBezTo>
                <a:close/>
                <a:moveTo>
                  <a:pt x="1322" y="5026"/>
                </a:moveTo>
                <a:cubicBezTo>
                  <a:pt x="1340" y="5026"/>
                  <a:pt x="1351" y="5032"/>
                  <a:pt x="1362" y="5032"/>
                </a:cubicBezTo>
                <a:cubicBezTo>
                  <a:pt x="1362" y="5038"/>
                  <a:pt x="1362" y="5043"/>
                  <a:pt x="1362" y="5043"/>
                </a:cubicBezTo>
                <a:cubicBezTo>
                  <a:pt x="1357" y="5049"/>
                  <a:pt x="1351" y="5060"/>
                  <a:pt x="1345" y="5066"/>
                </a:cubicBezTo>
                <a:cubicBezTo>
                  <a:pt x="1334" y="5060"/>
                  <a:pt x="1322" y="5049"/>
                  <a:pt x="1317" y="5049"/>
                </a:cubicBezTo>
                <a:cubicBezTo>
                  <a:pt x="1317" y="5038"/>
                  <a:pt x="1322" y="5032"/>
                  <a:pt x="1322" y="5026"/>
                </a:cubicBezTo>
                <a:close/>
                <a:moveTo>
                  <a:pt x="17158" y="5072"/>
                </a:moveTo>
                <a:cubicBezTo>
                  <a:pt x="17167" y="5091"/>
                  <a:pt x="17165" y="5102"/>
                  <a:pt x="17148" y="5102"/>
                </a:cubicBezTo>
                <a:cubicBezTo>
                  <a:pt x="17144" y="5102"/>
                  <a:pt x="17140" y="5101"/>
                  <a:pt x="17135" y="5100"/>
                </a:cubicBezTo>
                <a:cubicBezTo>
                  <a:pt x="17124" y="5077"/>
                  <a:pt x="17135" y="5072"/>
                  <a:pt x="17158" y="5072"/>
                </a:cubicBezTo>
                <a:close/>
                <a:moveTo>
                  <a:pt x="1203" y="5146"/>
                </a:moveTo>
                <a:lnTo>
                  <a:pt x="1203" y="5151"/>
                </a:lnTo>
                <a:cubicBezTo>
                  <a:pt x="1203" y="5151"/>
                  <a:pt x="1203" y="5157"/>
                  <a:pt x="1198" y="5163"/>
                </a:cubicBezTo>
                <a:cubicBezTo>
                  <a:pt x="1198" y="5157"/>
                  <a:pt x="1203" y="5151"/>
                  <a:pt x="1203" y="5146"/>
                </a:cubicBezTo>
                <a:close/>
                <a:moveTo>
                  <a:pt x="1340" y="5077"/>
                </a:moveTo>
                <a:cubicBezTo>
                  <a:pt x="1340" y="5089"/>
                  <a:pt x="1334" y="5100"/>
                  <a:pt x="1334" y="5112"/>
                </a:cubicBezTo>
                <a:cubicBezTo>
                  <a:pt x="1328" y="5117"/>
                  <a:pt x="1328" y="5123"/>
                  <a:pt x="1322" y="5123"/>
                </a:cubicBezTo>
                <a:lnTo>
                  <a:pt x="1317" y="5129"/>
                </a:lnTo>
                <a:lnTo>
                  <a:pt x="1322" y="5129"/>
                </a:lnTo>
                <a:cubicBezTo>
                  <a:pt x="1311" y="5140"/>
                  <a:pt x="1305" y="5151"/>
                  <a:pt x="1300" y="5163"/>
                </a:cubicBezTo>
                <a:lnTo>
                  <a:pt x="1266" y="5163"/>
                </a:lnTo>
                <a:cubicBezTo>
                  <a:pt x="1266" y="5157"/>
                  <a:pt x="1271" y="5151"/>
                  <a:pt x="1271" y="5151"/>
                </a:cubicBezTo>
                <a:cubicBezTo>
                  <a:pt x="1277" y="5146"/>
                  <a:pt x="1294" y="5134"/>
                  <a:pt x="1300" y="5129"/>
                </a:cubicBezTo>
                <a:lnTo>
                  <a:pt x="1305" y="5106"/>
                </a:lnTo>
                <a:cubicBezTo>
                  <a:pt x="1317" y="5094"/>
                  <a:pt x="1328" y="5083"/>
                  <a:pt x="1340" y="5077"/>
                </a:cubicBezTo>
                <a:close/>
                <a:moveTo>
                  <a:pt x="1260" y="5094"/>
                </a:moveTo>
                <a:lnTo>
                  <a:pt x="1260" y="5094"/>
                </a:lnTo>
                <a:cubicBezTo>
                  <a:pt x="1243" y="5134"/>
                  <a:pt x="1226" y="5174"/>
                  <a:pt x="1209" y="5208"/>
                </a:cubicBezTo>
                <a:lnTo>
                  <a:pt x="1203" y="5208"/>
                </a:lnTo>
                <a:cubicBezTo>
                  <a:pt x="1215" y="5168"/>
                  <a:pt x="1237" y="5134"/>
                  <a:pt x="1260" y="5094"/>
                </a:cubicBezTo>
                <a:close/>
                <a:moveTo>
                  <a:pt x="16778" y="5043"/>
                </a:moveTo>
                <a:cubicBezTo>
                  <a:pt x="16789" y="5077"/>
                  <a:pt x="16806" y="5112"/>
                  <a:pt x="16835" y="5129"/>
                </a:cubicBezTo>
                <a:cubicBezTo>
                  <a:pt x="16852" y="5157"/>
                  <a:pt x="16863" y="5180"/>
                  <a:pt x="16880" y="5208"/>
                </a:cubicBezTo>
                <a:cubicBezTo>
                  <a:pt x="16880" y="5214"/>
                  <a:pt x="16874" y="5219"/>
                  <a:pt x="16874" y="5225"/>
                </a:cubicBezTo>
                <a:cubicBezTo>
                  <a:pt x="16835" y="5168"/>
                  <a:pt x="16801" y="5112"/>
                  <a:pt x="16767" y="5049"/>
                </a:cubicBezTo>
                <a:cubicBezTo>
                  <a:pt x="16767" y="5049"/>
                  <a:pt x="16778" y="5049"/>
                  <a:pt x="16778" y="5043"/>
                </a:cubicBezTo>
                <a:close/>
                <a:moveTo>
                  <a:pt x="17207" y="5187"/>
                </a:moveTo>
                <a:cubicBezTo>
                  <a:pt x="17225" y="5187"/>
                  <a:pt x="17252" y="5219"/>
                  <a:pt x="17221" y="5231"/>
                </a:cubicBezTo>
                <a:cubicBezTo>
                  <a:pt x="17215" y="5225"/>
                  <a:pt x="17203" y="5214"/>
                  <a:pt x="17192" y="5208"/>
                </a:cubicBezTo>
                <a:cubicBezTo>
                  <a:pt x="17192" y="5193"/>
                  <a:pt x="17199" y="5187"/>
                  <a:pt x="17207" y="5187"/>
                </a:cubicBezTo>
                <a:close/>
                <a:moveTo>
                  <a:pt x="16897" y="5248"/>
                </a:moveTo>
                <a:cubicBezTo>
                  <a:pt x="16908" y="5265"/>
                  <a:pt x="16914" y="5276"/>
                  <a:pt x="16925" y="5293"/>
                </a:cubicBezTo>
                <a:cubicBezTo>
                  <a:pt x="16920" y="5299"/>
                  <a:pt x="16920" y="5304"/>
                  <a:pt x="16920" y="5310"/>
                </a:cubicBezTo>
                <a:cubicBezTo>
                  <a:pt x="16908" y="5299"/>
                  <a:pt x="16903" y="5287"/>
                  <a:pt x="16897" y="5270"/>
                </a:cubicBezTo>
                <a:lnTo>
                  <a:pt x="16897" y="5248"/>
                </a:lnTo>
                <a:close/>
                <a:moveTo>
                  <a:pt x="17561" y="5338"/>
                </a:moveTo>
                <a:cubicBezTo>
                  <a:pt x="17567" y="5338"/>
                  <a:pt x="17584" y="5350"/>
                  <a:pt x="17589" y="5355"/>
                </a:cubicBezTo>
                <a:cubicBezTo>
                  <a:pt x="17588" y="5366"/>
                  <a:pt x="17581" y="5370"/>
                  <a:pt x="17574" y="5370"/>
                </a:cubicBezTo>
                <a:cubicBezTo>
                  <a:pt x="17557" y="5370"/>
                  <a:pt x="17537" y="5350"/>
                  <a:pt x="17561" y="5338"/>
                </a:cubicBezTo>
                <a:close/>
                <a:moveTo>
                  <a:pt x="16948" y="5333"/>
                </a:moveTo>
                <a:cubicBezTo>
                  <a:pt x="16948" y="5344"/>
                  <a:pt x="16954" y="5355"/>
                  <a:pt x="16960" y="5367"/>
                </a:cubicBezTo>
                <a:lnTo>
                  <a:pt x="16954" y="5378"/>
                </a:lnTo>
                <a:lnTo>
                  <a:pt x="16954" y="5373"/>
                </a:lnTo>
                <a:lnTo>
                  <a:pt x="16948" y="5373"/>
                </a:lnTo>
                <a:cubicBezTo>
                  <a:pt x="16942" y="5361"/>
                  <a:pt x="16931" y="5344"/>
                  <a:pt x="16925" y="5333"/>
                </a:cubicBezTo>
                <a:close/>
                <a:moveTo>
                  <a:pt x="17260" y="5236"/>
                </a:moveTo>
                <a:cubicBezTo>
                  <a:pt x="17294" y="5293"/>
                  <a:pt x="17323" y="5350"/>
                  <a:pt x="17345" y="5407"/>
                </a:cubicBezTo>
                <a:cubicBezTo>
                  <a:pt x="17283" y="5378"/>
                  <a:pt x="17255" y="5310"/>
                  <a:pt x="17215" y="5259"/>
                </a:cubicBezTo>
                <a:cubicBezTo>
                  <a:pt x="17226" y="5253"/>
                  <a:pt x="17243" y="5242"/>
                  <a:pt x="17260" y="5236"/>
                </a:cubicBezTo>
                <a:close/>
                <a:moveTo>
                  <a:pt x="2196" y="5129"/>
                </a:moveTo>
                <a:lnTo>
                  <a:pt x="2196" y="5129"/>
                </a:lnTo>
                <a:cubicBezTo>
                  <a:pt x="2191" y="5163"/>
                  <a:pt x="2168" y="5191"/>
                  <a:pt x="2162" y="5219"/>
                </a:cubicBezTo>
                <a:cubicBezTo>
                  <a:pt x="2145" y="5248"/>
                  <a:pt x="2128" y="5276"/>
                  <a:pt x="2105" y="5310"/>
                </a:cubicBezTo>
                <a:cubicBezTo>
                  <a:pt x="2094" y="5321"/>
                  <a:pt x="2088" y="5338"/>
                  <a:pt x="2077" y="5355"/>
                </a:cubicBezTo>
                <a:cubicBezTo>
                  <a:pt x="2066" y="5378"/>
                  <a:pt x="2054" y="5395"/>
                  <a:pt x="2043" y="5418"/>
                </a:cubicBezTo>
                <a:cubicBezTo>
                  <a:pt x="2049" y="5373"/>
                  <a:pt x="2060" y="5327"/>
                  <a:pt x="2100" y="5304"/>
                </a:cubicBezTo>
                <a:cubicBezTo>
                  <a:pt x="2100" y="5299"/>
                  <a:pt x="2100" y="5282"/>
                  <a:pt x="2100" y="5276"/>
                </a:cubicBezTo>
                <a:cubicBezTo>
                  <a:pt x="2117" y="5253"/>
                  <a:pt x="2140" y="5236"/>
                  <a:pt x="2134" y="5214"/>
                </a:cubicBezTo>
                <a:cubicBezTo>
                  <a:pt x="2157" y="5197"/>
                  <a:pt x="2174" y="5174"/>
                  <a:pt x="2168" y="5146"/>
                </a:cubicBezTo>
                <a:cubicBezTo>
                  <a:pt x="2174" y="5146"/>
                  <a:pt x="2191" y="5134"/>
                  <a:pt x="2196" y="5129"/>
                </a:cubicBezTo>
                <a:close/>
                <a:moveTo>
                  <a:pt x="17343" y="5410"/>
                </a:moveTo>
                <a:cubicBezTo>
                  <a:pt x="17352" y="5410"/>
                  <a:pt x="17360" y="5414"/>
                  <a:pt x="17362" y="5424"/>
                </a:cubicBezTo>
                <a:cubicBezTo>
                  <a:pt x="17366" y="5440"/>
                  <a:pt x="17351" y="5451"/>
                  <a:pt x="17338" y="5451"/>
                </a:cubicBezTo>
                <a:cubicBezTo>
                  <a:pt x="17330" y="5451"/>
                  <a:pt x="17323" y="5446"/>
                  <a:pt x="17323" y="5435"/>
                </a:cubicBezTo>
                <a:cubicBezTo>
                  <a:pt x="17319" y="5418"/>
                  <a:pt x="17331" y="5410"/>
                  <a:pt x="17343" y="5410"/>
                </a:cubicBezTo>
                <a:close/>
                <a:moveTo>
                  <a:pt x="16994" y="5424"/>
                </a:moveTo>
                <a:cubicBezTo>
                  <a:pt x="16999" y="5435"/>
                  <a:pt x="16999" y="5441"/>
                  <a:pt x="17005" y="5452"/>
                </a:cubicBezTo>
                <a:cubicBezTo>
                  <a:pt x="16999" y="5452"/>
                  <a:pt x="16994" y="5446"/>
                  <a:pt x="16988" y="5446"/>
                </a:cubicBezTo>
                <a:cubicBezTo>
                  <a:pt x="16988" y="5441"/>
                  <a:pt x="16988" y="5435"/>
                  <a:pt x="16994" y="5424"/>
                </a:cubicBezTo>
                <a:close/>
                <a:moveTo>
                  <a:pt x="17374" y="5480"/>
                </a:moveTo>
                <a:cubicBezTo>
                  <a:pt x="17381" y="5480"/>
                  <a:pt x="17388" y="5485"/>
                  <a:pt x="17391" y="5497"/>
                </a:cubicBezTo>
                <a:cubicBezTo>
                  <a:pt x="17383" y="5505"/>
                  <a:pt x="17376" y="5509"/>
                  <a:pt x="17370" y="5509"/>
                </a:cubicBezTo>
                <a:cubicBezTo>
                  <a:pt x="17363" y="5509"/>
                  <a:pt x="17357" y="5504"/>
                  <a:pt x="17351" y="5492"/>
                </a:cubicBezTo>
                <a:cubicBezTo>
                  <a:pt x="17359" y="5484"/>
                  <a:pt x="17367" y="5480"/>
                  <a:pt x="17374" y="5480"/>
                </a:cubicBezTo>
                <a:close/>
                <a:moveTo>
                  <a:pt x="17016" y="5469"/>
                </a:moveTo>
                <a:cubicBezTo>
                  <a:pt x="17022" y="5480"/>
                  <a:pt x="17028" y="5497"/>
                  <a:pt x="17039" y="5509"/>
                </a:cubicBezTo>
                <a:cubicBezTo>
                  <a:pt x="17033" y="5509"/>
                  <a:pt x="17022" y="5514"/>
                  <a:pt x="17022" y="5514"/>
                </a:cubicBezTo>
                <a:cubicBezTo>
                  <a:pt x="17016" y="5503"/>
                  <a:pt x="17011" y="5497"/>
                  <a:pt x="17005" y="5486"/>
                </a:cubicBezTo>
                <a:cubicBezTo>
                  <a:pt x="17011" y="5480"/>
                  <a:pt x="17011" y="5475"/>
                  <a:pt x="17016" y="5469"/>
                </a:cubicBezTo>
                <a:close/>
                <a:moveTo>
                  <a:pt x="16728" y="5450"/>
                </a:moveTo>
                <a:cubicBezTo>
                  <a:pt x="16745" y="5450"/>
                  <a:pt x="16781" y="5507"/>
                  <a:pt x="16750" y="5520"/>
                </a:cubicBezTo>
                <a:cubicBezTo>
                  <a:pt x="16738" y="5503"/>
                  <a:pt x="16733" y="5480"/>
                  <a:pt x="16721" y="5463"/>
                </a:cubicBezTo>
                <a:cubicBezTo>
                  <a:pt x="16721" y="5454"/>
                  <a:pt x="16724" y="5450"/>
                  <a:pt x="16728" y="5450"/>
                </a:cubicBezTo>
                <a:close/>
                <a:moveTo>
                  <a:pt x="17516" y="5367"/>
                </a:moveTo>
                <a:cubicBezTo>
                  <a:pt x="17538" y="5367"/>
                  <a:pt x="17550" y="5384"/>
                  <a:pt x="17567" y="5395"/>
                </a:cubicBezTo>
                <a:cubicBezTo>
                  <a:pt x="17572" y="5395"/>
                  <a:pt x="17584" y="5390"/>
                  <a:pt x="17589" y="5390"/>
                </a:cubicBezTo>
                <a:cubicBezTo>
                  <a:pt x="17595" y="5441"/>
                  <a:pt x="17635" y="5492"/>
                  <a:pt x="17640" y="5537"/>
                </a:cubicBezTo>
                <a:cubicBezTo>
                  <a:pt x="17635" y="5538"/>
                  <a:pt x="17630" y="5539"/>
                  <a:pt x="17625" y="5539"/>
                </a:cubicBezTo>
                <a:cubicBezTo>
                  <a:pt x="17610" y="5539"/>
                  <a:pt x="17599" y="5532"/>
                  <a:pt x="17595" y="5514"/>
                </a:cubicBezTo>
                <a:cubicBezTo>
                  <a:pt x="17567" y="5469"/>
                  <a:pt x="17550" y="5418"/>
                  <a:pt x="17516" y="5367"/>
                </a:cubicBezTo>
                <a:close/>
                <a:moveTo>
                  <a:pt x="1061" y="5537"/>
                </a:moveTo>
                <a:cubicBezTo>
                  <a:pt x="1061" y="5543"/>
                  <a:pt x="1056" y="5548"/>
                  <a:pt x="1056" y="5548"/>
                </a:cubicBezTo>
                <a:cubicBezTo>
                  <a:pt x="1056" y="5543"/>
                  <a:pt x="1056" y="5537"/>
                  <a:pt x="1050" y="5537"/>
                </a:cubicBezTo>
                <a:close/>
                <a:moveTo>
                  <a:pt x="16647" y="4158"/>
                </a:moveTo>
                <a:lnTo>
                  <a:pt x="16647" y="4158"/>
                </a:lnTo>
                <a:cubicBezTo>
                  <a:pt x="16727" y="4221"/>
                  <a:pt x="16761" y="4317"/>
                  <a:pt x="16823" y="4397"/>
                </a:cubicBezTo>
                <a:lnTo>
                  <a:pt x="16846" y="4385"/>
                </a:lnTo>
                <a:lnTo>
                  <a:pt x="16846" y="4385"/>
                </a:lnTo>
                <a:cubicBezTo>
                  <a:pt x="16840" y="4391"/>
                  <a:pt x="16829" y="4408"/>
                  <a:pt x="16818" y="4414"/>
                </a:cubicBezTo>
                <a:cubicBezTo>
                  <a:pt x="16835" y="4425"/>
                  <a:pt x="16857" y="4436"/>
                  <a:pt x="16869" y="4442"/>
                </a:cubicBezTo>
                <a:cubicBezTo>
                  <a:pt x="16869" y="4453"/>
                  <a:pt x="16880" y="4476"/>
                  <a:pt x="16880" y="4482"/>
                </a:cubicBezTo>
                <a:cubicBezTo>
                  <a:pt x="16891" y="4487"/>
                  <a:pt x="16908" y="4493"/>
                  <a:pt x="16914" y="4499"/>
                </a:cubicBezTo>
                <a:cubicBezTo>
                  <a:pt x="16914" y="4504"/>
                  <a:pt x="16914" y="4521"/>
                  <a:pt x="16914" y="4527"/>
                </a:cubicBezTo>
                <a:cubicBezTo>
                  <a:pt x="17079" y="4743"/>
                  <a:pt x="17181" y="4998"/>
                  <a:pt x="17334" y="5219"/>
                </a:cubicBezTo>
                <a:cubicBezTo>
                  <a:pt x="17368" y="5344"/>
                  <a:pt x="17459" y="5446"/>
                  <a:pt x="17493" y="5571"/>
                </a:cubicBezTo>
                <a:cubicBezTo>
                  <a:pt x="17408" y="5452"/>
                  <a:pt x="17345" y="5316"/>
                  <a:pt x="17272" y="5185"/>
                </a:cubicBezTo>
                <a:lnTo>
                  <a:pt x="17272" y="5191"/>
                </a:lnTo>
                <a:cubicBezTo>
                  <a:pt x="17255" y="5163"/>
                  <a:pt x="17255" y="5123"/>
                  <a:pt x="17221" y="5117"/>
                </a:cubicBezTo>
                <a:cubicBezTo>
                  <a:pt x="17221" y="5129"/>
                  <a:pt x="17215" y="5151"/>
                  <a:pt x="17215" y="5163"/>
                </a:cubicBezTo>
                <a:cubicBezTo>
                  <a:pt x="17198" y="5163"/>
                  <a:pt x="17169" y="5168"/>
                  <a:pt x="17152" y="5168"/>
                </a:cubicBezTo>
                <a:cubicBezTo>
                  <a:pt x="17158" y="5151"/>
                  <a:pt x="17158" y="5134"/>
                  <a:pt x="17164" y="5117"/>
                </a:cubicBezTo>
                <a:cubicBezTo>
                  <a:pt x="17186" y="5117"/>
                  <a:pt x="17203" y="5106"/>
                  <a:pt x="17209" y="5077"/>
                </a:cubicBezTo>
                <a:cubicBezTo>
                  <a:pt x="17192" y="5009"/>
                  <a:pt x="17130" y="4953"/>
                  <a:pt x="17096" y="4885"/>
                </a:cubicBezTo>
                <a:cubicBezTo>
                  <a:pt x="17079" y="4845"/>
                  <a:pt x="17062" y="4794"/>
                  <a:pt x="17016" y="4782"/>
                </a:cubicBezTo>
                <a:lnTo>
                  <a:pt x="17016" y="4782"/>
                </a:lnTo>
                <a:cubicBezTo>
                  <a:pt x="17016" y="4816"/>
                  <a:pt x="17033" y="4856"/>
                  <a:pt x="17067" y="4879"/>
                </a:cubicBezTo>
                <a:cubicBezTo>
                  <a:pt x="17073" y="4913"/>
                  <a:pt x="17135" y="4958"/>
                  <a:pt x="17090" y="4981"/>
                </a:cubicBezTo>
                <a:cubicBezTo>
                  <a:pt x="17073" y="4953"/>
                  <a:pt x="17056" y="4941"/>
                  <a:pt x="17028" y="4941"/>
                </a:cubicBezTo>
                <a:cubicBezTo>
                  <a:pt x="17033" y="4936"/>
                  <a:pt x="17045" y="4919"/>
                  <a:pt x="17056" y="4913"/>
                </a:cubicBezTo>
                <a:cubicBezTo>
                  <a:pt x="17045" y="4907"/>
                  <a:pt x="17016" y="4902"/>
                  <a:pt x="17005" y="4896"/>
                </a:cubicBezTo>
                <a:cubicBezTo>
                  <a:pt x="16994" y="4879"/>
                  <a:pt x="16982" y="4862"/>
                  <a:pt x="16971" y="4845"/>
                </a:cubicBezTo>
                <a:cubicBezTo>
                  <a:pt x="16988" y="4845"/>
                  <a:pt x="17011" y="4839"/>
                  <a:pt x="17022" y="4839"/>
                </a:cubicBezTo>
                <a:cubicBezTo>
                  <a:pt x="16999" y="4828"/>
                  <a:pt x="16977" y="4822"/>
                  <a:pt x="16948" y="4811"/>
                </a:cubicBezTo>
                <a:cubicBezTo>
                  <a:pt x="16954" y="4811"/>
                  <a:pt x="16971" y="4799"/>
                  <a:pt x="16977" y="4794"/>
                </a:cubicBezTo>
                <a:cubicBezTo>
                  <a:pt x="16937" y="4743"/>
                  <a:pt x="16903" y="4686"/>
                  <a:pt x="16863" y="4635"/>
                </a:cubicBezTo>
                <a:cubicBezTo>
                  <a:pt x="16818" y="4618"/>
                  <a:pt x="16823" y="4561"/>
                  <a:pt x="16812" y="4521"/>
                </a:cubicBezTo>
                <a:lnTo>
                  <a:pt x="16812" y="4521"/>
                </a:lnTo>
                <a:cubicBezTo>
                  <a:pt x="16903" y="4567"/>
                  <a:pt x="16931" y="4675"/>
                  <a:pt x="16988" y="4754"/>
                </a:cubicBezTo>
                <a:cubicBezTo>
                  <a:pt x="16988" y="4764"/>
                  <a:pt x="16994" y="4767"/>
                  <a:pt x="17001" y="4767"/>
                </a:cubicBezTo>
                <a:cubicBezTo>
                  <a:pt x="17020" y="4767"/>
                  <a:pt x="17049" y="4744"/>
                  <a:pt x="17016" y="4731"/>
                </a:cubicBezTo>
                <a:cubicBezTo>
                  <a:pt x="16925" y="4595"/>
                  <a:pt x="16840" y="4448"/>
                  <a:pt x="16744" y="4312"/>
                </a:cubicBezTo>
                <a:cubicBezTo>
                  <a:pt x="16710" y="4260"/>
                  <a:pt x="16676" y="4215"/>
                  <a:pt x="16647" y="4158"/>
                </a:cubicBezTo>
                <a:close/>
                <a:moveTo>
                  <a:pt x="17606" y="5548"/>
                </a:moveTo>
                <a:cubicBezTo>
                  <a:pt x="17618" y="5548"/>
                  <a:pt x="17646" y="5554"/>
                  <a:pt x="17657" y="5554"/>
                </a:cubicBezTo>
                <a:cubicBezTo>
                  <a:pt x="17674" y="5571"/>
                  <a:pt x="17680" y="5594"/>
                  <a:pt x="17674" y="5616"/>
                </a:cubicBezTo>
                <a:cubicBezTo>
                  <a:pt x="17660" y="5625"/>
                  <a:pt x="17645" y="5628"/>
                  <a:pt x="17629" y="5628"/>
                </a:cubicBezTo>
                <a:cubicBezTo>
                  <a:pt x="17613" y="5628"/>
                  <a:pt x="17598" y="5625"/>
                  <a:pt x="17584" y="5622"/>
                </a:cubicBezTo>
                <a:cubicBezTo>
                  <a:pt x="17595" y="5616"/>
                  <a:pt x="17629" y="5616"/>
                  <a:pt x="17640" y="5611"/>
                </a:cubicBezTo>
                <a:cubicBezTo>
                  <a:pt x="17629" y="5594"/>
                  <a:pt x="17618" y="5571"/>
                  <a:pt x="17606" y="5548"/>
                </a:cubicBezTo>
                <a:close/>
                <a:moveTo>
                  <a:pt x="17525" y="5633"/>
                </a:moveTo>
                <a:cubicBezTo>
                  <a:pt x="17529" y="5633"/>
                  <a:pt x="17533" y="5635"/>
                  <a:pt x="17538" y="5639"/>
                </a:cubicBezTo>
                <a:cubicBezTo>
                  <a:pt x="17552" y="5648"/>
                  <a:pt x="17551" y="5679"/>
                  <a:pt x="17538" y="5679"/>
                </a:cubicBezTo>
                <a:cubicBezTo>
                  <a:pt x="17535" y="5679"/>
                  <a:pt x="17531" y="5678"/>
                  <a:pt x="17527" y="5673"/>
                </a:cubicBezTo>
                <a:cubicBezTo>
                  <a:pt x="17508" y="5669"/>
                  <a:pt x="17509" y="5633"/>
                  <a:pt x="17525" y="5633"/>
                </a:cubicBezTo>
                <a:close/>
                <a:moveTo>
                  <a:pt x="17028" y="5526"/>
                </a:moveTo>
                <a:lnTo>
                  <a:pt x="17028" y="5526"/>
                </a:lnTo>
                <a:cubicBezTo>
                  <a:pt x="17084" y="5565"/>
                  <a:pt x="17096" y="5645"/>
                  <a:pt x="17135" y="5702"/>
                </a:cubicBezTo>
                <a:lnTo>
                  <a:pt x="17118" y="5707"/>
                </a:lnTo>
                <a:cubicBezTo>
                  <a:pt x="17090" y="5645"/>
                  <a:pt x="17062" y="5582"/>
                  <a:pt x="17028" y="5526"/>
                </a:cubicBezTo>
                <a:close/>
                <a:moveTo>
                  <a:pt x="1451" y="5986"/>
                </a:moveTo>
                <a:cubicBezTo>
                  <a:pt x="1455" y="5986"/>
                  <a:pt x="1460" y="5988"/>
                  <a:pt x="1464" y="5991"/>
                </a:cubicBezTo>
                <a:cubicBezTo>
                  <a:pt x="1479" y="6010"/>
                  <a:pt x="1457" y="6033"/>
                  <a:pt x="1439" y="6033"/>
                </a:cubicBezTo>
                <a:cubicBezTo>
                  <a:pt x="1436" y="6033"/>
                  <a:pt x="1433" y="6032"/>
                  <a:pt x="1430" y="6031"/>
                </a:cubicBezTo>
                <a:cubicBezTo>
                  <a:pt x="1412" y="6012"/>
                  <a:pt x="1431" y="5986"/>
                  <a:pt x="1451" y="5986"/>
                </a:cubicBezTo>
                <a:close/>
                <a:moveTo>
                  <a:pt x="17572" y="5900"/>
                </a:moveTo>
                <a:lnTo>
                  <a:pt x="17572" y="5900"/>
                </a:lnTo>
                <a:cubicBezTo>
                  <a:pt x="17589" y="5929"/>
                  <a:pt x="17606" y="5963"/>
                  <a:pt x="17623" y="5991"/>
                </a:cubicBezTo>
                <a:cubicBezTo>
                  <a:pt x="17623" y="6008"/>
                  <a:pt x="17618" y="6025"/>
                  <a:pt x="17618" y="6042"/>
                </a:cubicBezTo>
                <a:cubicBezTo>
                  <a:pt x="17601" y="5997"/>
                  <a:pt x="17584" y="5951"/>
                  <a:pt x="17572" y="5900"/>
                </a:cubicBezTo>
                <a:close/>
                <a:moveTo>
                  <a:pt x="17937" y="6265"/>
                </a:moveTo>
                <a:cubicBezTo>
                  <a:pt x="17938" y="6266"/>
                  <a:pt x="17940" y="6268"/>
                  <a:pt x="17941" y="6269"/>
                </a:cubicBezTo>
                <a:cubicBezTo>
                  <a:pt x="17940" y="6268"/>
                  <a:pt x="17938" y="6266"/>
                  <a:pt x="17937" y="6265"/>
                </a:cubicBezTo>
                <a:close/>
                <a:moveTo>
                  <a:pt x="786" y="6307"/>
                </a:moveTo>
                <a:cubicBezTo>
                  <a:pt x="789" y="6307"/>
                  <a:pt x="792" y="6307"/>
                  <a:pt x="795" y="6309"/>
                </a:cubicBezTo>
                <a:cubicBezTo>
                  <a:pt x="810" y="6319"/>
                  <a:pt x="803" y="6356"/>
                  <a:pt x="781" y="6356"/>
                </a:cubicBezTo>
                <a:cubicBezTo>
                  <a:pt x="778" y="6356"/>
                  <a:pt x="775" y="6355"/>
                  <a:pt x="772" y="6354"/>
                </a:cubicBezTo>
                <a:cubicBezTo>
                  <a:pt x="752" y="6344"/>
                  <a:pt x="763" y="6307"/>
                  <a:pt x="786" y="6307"/>
                </a:cubicBezTo>
                <a:close/>
                <a:moveTo>
                  <a:pt x="17691" y="6161"/>
                </a:moveTo>
                <a:cubicBezTo>
                  <a:pt x="17714" y="6241"/>
                  <a:pt x="17754" y="6309"/>
                  <a:pt x="17777" y="6388"/>
                </a:cubicBezTo>
                <a:cubicBezTo>
                  <a:pt x="17754" y="6388"/>
                  <a:pt x="17742" y="6365"/>
                  <a:pt x="17731" y="6348"/>
                </a:cubicBezTo>
                <a:lnTo>
                  <a:pt x="17697" y="6348"/>
                </a:lnTo>
                <a:cubicBezTo>
                  <a:pt x="17703" y="6337"/>
                  <a:pt x="17714" y="6314"/>
                  <a:pt x="17720" y="6303"/>
                </a:cubicBezTo>
                <a:cubicBezTo>
                  <a:pt x="17708" y="6303"/>
                  <a:pt x="17697" y="6309"/>
                  <a:pt x="17686" y="6309"/>
                </a:cubicBezTo>
                <a:cubicBezTo>
                  <a:pt x="17716" y="6274"/>
                  <a:pt x="17708" y="6250"/>
                  <a:pt x="17688" y="6250"/>
                </a:cubicBezTo>
                <a:cubicBezTo>
                  <a:pt x="17678" y="6250"/>
                  <a:pt x="17665" y="6256"/>
                  <a:pt x="17652" y="6269"/>
                </a:cubicBezTo>
                <a:cubicBezTo>
                  <a:pt x="17646" y="6258"/>
                  <a:pt x="17640" y="6241"/>
                  <a:pt x="17640" y="6235"/>
                </a:cubicBezTo>
                <a:cubicBezTo>
                  <a:pt x="17657" y="6235"/>
                  <a:pt x="17680" y="6229"/>
                  <a:pt x="17697" y="6229"/>
                </a:cubicBezTo>
                <a:cubicBezTo>
                  <a:pt x="17686" y="6207"/>
                  <a:pt x="17686" y="6184"/>
                  <a:pt x="17691" y="6161"/>
                </a:cubicBezTo>
                <a:close/>
                <a:moveTo>
                  <a:pt x="1669" y="6116"/>
                </a:moveTo>
                <a:cubicBezTo>
                  <a:pt x="1674" y="6116"/>
                  <a:pt x="1680" y="6121"/>
                  <a:pt x="1686" y="6121"/>
                </a:cubicBezTo>
                <a:cubicBezTo>
                  <a:pt x="1646" y="6212"/>
                  <a:pt x="1606" y="6303"/>
                  <a:pt x="1566" y="6394"/>
                </a:cubicBezTo>
                <a:cubicBezTo>
                  <a:pt x="1589" y="6331"/>
                  <a:pt x="1606" y="6263"/>
                  <a:pt x="1646" y="6207"/>
                </a:cubicBezTo>
                <a:lnTo>
                  <a:pt x="1606" y="6207"/>
                </a:lnTo>
                <a:cubicBezTo>
                  <a:pt x="1618" y="6201"/>
                  <a:pt x="1635" y="6195"/>
                  <a:pt x="1652" y="6190"/>
                </a:cubicBezTo>
                <a:cubicBezTo>
                  <a:pt x="1657" y="6161"/>
                  <a:pt x="1663" y="6138"/>
                  <a:pt x="1669" y="6116"/>
                </a:cubicBezTo>
                <a:close/>
                <a:moveTo>
                  <a:pt x="1010" y="5588"/>
                </a:moveTo>
                <a:lnTo>
                  <a:pt x="1010" y="5588"/>
                </a:lnTo>
                <a:cubicBezTo>
                  <a:pt x="999" y="5628"/>
                  <a:pt x="988" y="5668"/>
                  <a:pt x="971" y="5713"/>
                </a:cubicBezTo>
                <a:lnTo>
                  <a:pt x="976" y="5713"/>
                </a:lnTo>
                <a:cubicBezTo>
                  <a:pt x="948" y="5781"/>
                  <a:pt x="925" y="5849"/>
                  <a:pt x="886" y="5912"/>
                </a:cubicBezTo>
                <a:lnTo>
                  <a:pt x="914" y="5934"/>
                </a:lnTo>
                <a:cubicBezTo>
                  <a:pt x="920" y="5917"/>
                  <a:pt x="937" y="5889"/>
                  <a:pt x="948" y="5872"/>
                </a:cubicBezTo>
                <a:lnTo>
                  <a:pt x="982" y="5860"/>
                </a:lnTo>
                <a:lnTo>
                  <a:pt x="982" y="5889"/>
                </a:lnTo>
                <a:lnTo>
                  <a:pt x="937" y="5894"/>
                </a:lnTo>
                <a:cubicBezTo>
                  <a:pt x="937" y="5929"/>
                  <a:pt x="931" y="5963"/>
                  <a:pt x="931" y="5997"/>
                </a:cubicBezTo>
                <a:cubicBezTo>
                  <a:pt x="886" y="6025"/>
                  <a:pt x="874" y="6070"/>
                  <a:pt x="869" y="6121"/>
                </a:cubicBezTo>
                <a:cubicBezTo>
                  <a:pt x="874" y="6173"/>
                  <a:pt x="812" y="6218"/>
                  <a:pt x="835" y="6275"/>
                </a:cubicBezTo>
                <a:cubicBezTo>
                  <a:pt x="812" y="6263"/>
                  <a:pt x="789" y="6258"/>
                  <a:pt x="766" y="6252"/>
                </a:cubicBezTo>
                <a:cubicBezTo>
                  <a:pt x="744" y="6297"/>
                  <a:pt x="721" y="6348"/>
                  <a:pt x="715" y="6405"/>
                </a:cubicBezTo>
                <a:cubicBezTo>
                  <a:pt x="698" y="6428"/>
                  <a:pt x="681" y="6445"/>
                  <a:pt x="670" y="6468"/>
                </a:cubicBezTo>
                <a:cubicBezTo>
                  <a:pt x="710" y="6348"/>
                  <a:pt x="732" y="6224"/>
                  <a:pt x="801" y="6116"/>
                </a:cubicBezTo>
                <a:lnTo>
                  <a:pt x="801" y="6116"/>
                </a:lnTo>
                <a:cubicBezTo>
                  <a:pt x="789" y="6155"/>
                  <a:pt x="778" y="6195"/>
                  <a:pt x="766" y="6241"/>
                </a:cubicBezTo>
                <a:cubicBezTo>
                  <a:pt x="778" y="6241"/>
                  <a:pt x="801" y="6246"/>
                  <a:pt x="812" y="6246"/>
                </a:cubicBezTo>
                <a:cubicBezTo>
                  <a:pt x="818" y="6155"/>
                  <a:pt x="874" y="6076"/>
                  <a:pt x="886" y="5985"/>
                </a:cubicBezTo>
                <a:lnTo>
                  <a:pt x="886" y="5985"/>
                </a:lnTo>
                <a:cubicBezTo>
                  <a:pt x="835" y="6014"/>
                  <a:pt x="823" y="6076"/>
                  <a:pt x="789" y="6121"/>
                </a:cubicBezTo>
                <a:cubicBezTo>
                  <a:pt x="829" y="5974"/>
                  <a:pt x="891" y="5826"/>
                  <a:pt x="959" y="5685"/>
                </a:cubicBezTo>
                <a:cubicBezTo>
                  <a:pt x="965" y="5685"/>
                  <a:pt x="965" y="5685"/>
                  <a:pt x="965" y="5679"/>
                </a:cubicBezTo>
                <a:cubicBezTo>
                  <a:pt x="971" y="5679"/>
                  <a:pt x="971" y="5673"/>
                  <a:pt x="971" y="5668"/>
                </a:cubicBezTo>
                <a:cubicBezTo>
                  <a:pt x="982" y="5639"/>
                  <a:pt x="999" y="5616"/>
                  <a:pt x="1010" y="5588"/>
                </a:cubicBezTo>
                <a:close/>
                <a:moveTo>
                  <a:pt x="17731" y="6405"/>
                </a:moveTo>
                <a:cubicBezTo>
                  <a:pt x="17771" y="6405"/>
                  <a:pt x="17794" y="6422"/>
                  <a:pt x="17794" y="6462"/>
                </a:cubicBezTo>
                <a:cubicBezTo>
                  <a:pt x="17782" y="6468"/>
                  <a:pt x="17760" y="6473"/>
                  <a:pt x="17748" y="6479"/>
                </a:cubicBezTo>
                <a:cubicBezTo>
                  <a:pt x="17754" y="6473"/>
                  <a:pt x="17771" y="6456"/>
                  <a:pt x="17777" y="6445"/>
                </a:cubicBezTo>
                <a:cubicBezTo>
                  <a:pt x="17765" y="6434"/>
                  <a:pt x="17742" y="6416"/>
                  <a:pt x="17731" y="6405"/>
                </a:cubicBezTo>
                <a:close/>
                <a:moveTo>
                  <a:pt x="17447" y="6473"/>
                </a:moveTo>
                <a:cubicBezTo>
                  <a:pt x="17470" y="6473"/>
                  <a:pt x="17487" y="6536"/>
                  <a:pt x="17459" y="6541"/>
                </a:cubicBezTo>
                <a:cubicBezTo>
                  <a:pt x="17442" y="6530"/>
                  <a:pt x="17436" y="6496"/>
                  <a:pt x="17447" y="6473"/>
                </a:cubicBezTo>
                <a:close/>
                <a:moveTo>
                  <a:pt x="1504" y="6547"/>
                </a:moveTo>
                <a:cubicBezTo>
                  <a:pt x="1504" y="6553"/>
                  <a:pt x="1504" y="6553"/>
                  <a:pt x="1504" y="6553"/>
                </a:cubicBezTo>
                <a:lnTo>
                  <a:pt x="1498" y="6553"/>
                </a:lnTo>
                <a:lnTo>
                  <a:pt x="1498" y="6547"/>
                </a:lnTo>
                <a:close/>
                <a:moveTo>
                  <a:pt x="17828" y="6530"/>
                </a:moveTo>
                <a:cubicBezTo>
                  <a:pt x="17833" y="6570"/>
                  <a:pt x="17839" y="6609"/>
                  <a:pt x="17850" y="6643"/>
                </a:cubicBezTo>
                <a:cubicBezTo>
                  <a:pt x="17833" y="6638"/>
                  <a:pt x="17816" y="6632"/>
                  <a:pt x="17799" y="6626"/>
                </a:cubicBezTo>
                <a:cubicBezTo>
                  <a:pt x="17811" y="6615"/>
                  <a:pt x="17816" y="6604"/>
                  <a:pt x="17828" y="6592"/>
                </a:cubicBezTo>
                <a:cubicBezTo>
                  <a:pt x="17822" y="6575"/>
                  <a:pt x="17811" y="6553"/>
                  <a:pt x="17799" y="6536"/>
                </a:cubicBezTo>
                <a:lnTo>
                  <a:pt x="17828" y="6530"/>
                </a:lnTo>
                <a:close/>
                <a:moveTo>
                  <a:pt x="749" y="6428"/>
                </a:moveTo>
                <a:lnTo>
                  <a:pt x="749" y="6428"/>
                </a:lnTo>
                <a:cubicBezTo>
                  <a:pt x="732" y="6530"/>
                  <a:pt x="681" y="6626"/>
                  <a:pt x="687" y="6734"/>
                </a:cubicBezTo>
                <a:cubicBezTo>
                  <a:pt x="681" y="6729"/>
                  <a:pt x="664" y="6717"/>
                  <a:pt x="659" y="6712"/>
                </a:cubicBezTo>
                <a:cubicBezTo>
                  <a:pt x="687" y="6615"/>
                  <a:pt x="693" y="6507"/>
                  <a:pt x="749" y="6428"/>
                </a:cubicBezTo>
                <a:close/>
                <a:moveTo>
                  <a:pt x="654" y="6762"/>
                </a:moveTo>
                <a:cubicBezTo>
                  <a:pt x="656" y="6762"/>
                  <a:pt x="657" y="6762"/>
                  <a:pt x="659" y="6763"/>
                </a:cubicBezTo>
                <a:cubicBezTo>
                  <a:pt x="676" y="6780"/>
                  <a:pt x="659" y="6814"/>
                  <a:pt x="636" y="6814"/>
                </a:cubicBezTo>
                <a:cubicBezTo>
                  <a:pt x="620" y="6798"/>
                  <a:pt x="634" y="6762"/>
                  <a:pt x="654" y="6762"/>
                </a:cubicBezTo>
                <a:close/>
                <a:moveTo>
                  <a:pt x="17550" y="6780"/>
                </a:moveTo>
                <a:lnTo>
                  <a:pt x="17550" y="6780"/>
                </a:lnTo>
                <a:cubicBezTo>
                  <a:pt x="17572" y="6797"/>
                  <a:pt x="17567" y="6808"/>
                  <a:pt x="17544" y="6814"/>
                </a:cubicBezTo>
                <a:cubicBezTo>
                  <a:pt x="17527" y="6797"/>
                  <a:pt x="17527" y="6785"/>
                  <a:pt x="17550" y="6780"/>
                </a:cubicBezTo>
                <a:close/>
                <a:moveTo>
                  <a:pt x="642" y="6842"/>
                </a:moveTo>
                <a:cubicBezTo>
                  <a:pt x="636" y="6882"/>
                  <a:pt x="625" y="6916"/>
                  <a:pt x="602" y="6944"/>
                </a:cubicBezTo>
                <a:cubicBezTo>
                  <a:pt x="602" y="6910"/>
                  <a:pt x="608" y="6876"/>
                  <a:pt x="613" y="6842"/>
                </a:cubicBezTo>
                <a:close/>
                <a:moveTo>
                  <a:pt x="17550" y="5690"/>
                </a:moveTo>
                <a:lnTo>
                  <a:pt x="17550" y="5690"/>
                </a:lnTo>
                <a:cubicBezTo>
                  <a:pt x="17623" y="5787"/>
                  <a:pt x="17640" y="5929"/>
                  <a:pt x="17725" y="6008"/>
                </a:cubicBezTo>
                <a:cubicBezTo>
                  <a:pt x="17720" y="6014"/>
                  <a:pt x="17708" y="6019"/>
                  <a:pt x="17703" y="6019"/>
                </a:cubicBezTo>
                <a:cubicBezTo>
                  <a:pt x="17816" y="6269"/>
                  <a:pt x="17896" y="6530"/>
                  <a:pt x="17975" y="6791"/>
                </a:cubicBezTo>
                <a:cubicBezTo>
                  <a:pt x="17981" y="6791"/>
                  <a:pt x="17986" y="6785"/>
                  <a:pt x="17992" y="6785"/>
                </a:cubicBezTo>
                <a:cubicBezTo>
                  <a:pt x="17975" y="6859"/>
                  <a:pt x="18021" y="6921"/>
                  <a:pt x="18038" y="6990"/>
                </a:cubicBezTo>
                <a:cubicBezTo>
                  <a:pt x="17998" y="6967"/>
                  <a:pt x="18003" y="6921"/>
                  <a:pt x="17986" y="6882"/>
                </a:cubicBezTo>
                <a:cubicBezTo>
                  <a:pt x="17884" y="6558"/>
                  <a:pt x="17765" y="6235"/>
                  <a:pt x="17640" y="5912"/>
                </a:cubicBezTo>
                <a:cubicBezTo>
                  <a:pt x="17612" y="5838"/>
                  <a:pt x="17567" y="5770"/>
                  <a:pt x="17550" y="5690"/>
                </a:cubicBezTo>
                <a:close/>
                <a:moveTo>
                  <a:pt x="594" y="6970"/>
                </a:moveTo>
                <a:cubicBezTo>
                  <a:pt x="596" y="6970"/>
                  <a:pt x="599" y="6971"/>
                  <a:pt x="602" y="6973"/>
                </a:cubicBezTo>
                <a:cubicBezTo>
                  <a:pt x="622" y="6982"/>
                  <a:pt x="607" y="7014"/>
                  <a:pt x="591" y="7014"/>
                </a:cubicBezTo>
                <a:cubicBezTo>
                  <a:pt x="589" y="7014"/>
                  <a:pt x="587" y="7014"/>
                  <a:pt x="585" y="7012"/>
                </a:cubicBezTo>
                <a:cubicBezTo>
                  <a:pt x="565" y="7002"/>
                  <a:pt x="576" y="6970"/>
                  <a:pt x="594" y="6970"/>
                </a:cubicBezTo>
                <a:close/>
                <a:moveTo>
                  <a:pt x="670" y="6473"/>
                </a:moveTo>
                <a:lnTo>
                  <a:pt x="670" y="6473"/>
                </a:lnTo>
                <a:cubicBezTo>
                  <a:pt x="659" y="6643"/>
                  <a:pt x="579" y="6791"/>
                  <a:pt x="551" y="6955"/>
                </a:cubicBezTo>
                <a:cubicBezTo>
                  <a:pt x="545" y="6995"/>
                  <a:pt x="528" y="7029"/>
                  <a:pt x="505" y="7063"/>
                </a:cubicBezTo>
                <a:cubicBezTo>
                  <a:pt x="545" y="6865"/>
                  <a:pt x="596" y="6666"/>
                  <a:pt x="670" y="6473"/>
                </a:cubicBezTo>
                <a:close/>
                <a:moveTo>
                  <a:pt x="557" y="7092"/>
                </a:moveTo>
                <a:cubicBezTo>
                  <a:pt x="579" y="7097"/>
                  <a:pt x="585" y="7114"/>
                  <a:pt x="562" y="7131"/>
                </a:cubicBezTo>
                <a:cubicBezTo>
                  <a:pt x="540" y="7120"/>
                  <a:pt x="540" y="7109"/>
                  <a:pt x="557" y="7092"/>
                </a:cubicBezTo>
                <a:close/>
                <a:moveTo>
                  <a:pt x="1118" y="7211"/>
                </a:moveTo>
                <a:lnTo>
                  <a:pt x="1118" y="7211"/>
                </a:lnTo>
                <a:cubicBezTo>
                  <a:pt x="1107" y="7245"/>
                  <a:pt x="1096" y="7279"/>
                  <a:pt x="1079" y="7307"/>
                </a:cubicBezTo>
                <a:cubicBezTo>
                  <a:pt x="1079" y="7275"/>
                  <a:pt x="1089" y="7248"/>
                  <a:pt x="1095" y="7216"/>
                </a:cubicBezTo>
                <a:lnTo>
                  <a:pt x="1095" y="7216"/>
                </a:lnTo>
                <a:cubicBezTo>
                  <a:pt x="1104" y="7216"/>
                  <a:pt x="1113" y="7216"/>
                  <a:pt x="1118" y="7211"/>
                </a:cubicBezTo>
                <a:close/>
                <a:moveTo>
                  <a:pt x="18026" y="6995"/>
                </a:moveTo>
                <a:lnTo>
                  <a:pt x="18026" y="6995"/>
                </a:lnTo>
                <a:cubicBezTo>
                  <a:pt x="18083" y="7103"/>
                  <a:pt x="18094" y="7234"/>
                  <a:pt x="18117" y="7353"/>
                </a:cubicBezTo>
                <a:cubicBezTo>
                  <a:pt x="18083" y="7319"/>
                  <a:pt x="18083" y="7268"/>
                  <a:pt x="18066" y="7222"/>
                </a:cubicBezTo>
                <a:lnTo>
                  <a:pt x="18072" y="7222"/>
                </a:lnTo>
                <a:cubicBezTo>
                  <a:pt x="18049" y="7148"/>
                  <a:pt x="18021" y="7075"/>
                  <a:pt x="18026" y="6995"/>
                </a:cubicBezTo>
                <a:close/>
                <a:moveTo>
                  <a:pt x="18116" y="7357"/>
                </a:moveTo>
                <a:cubicBezTo>
                  <a:pt x="18119" y="7357"/>
                  <a:pt x="18124" y="7357"/>
                  <a:pt x="18128" y="7358"/>
                </a:cubicBezTo>
                <a:cubicBezTo>
                  <a:pt x="18138" y="7382"/>
                  <a:pt x="18135" y="7394"/>
                  <a:pt x="18118" y="7394"/>
                </a:cubicBezTo>
                <a:cubicBezTo>
                  <a:pt x="18114" y="7394"/>
                  <a:pt x="18110" y="7393"/>
                  <a:pt x="18106" y="7392"/>
                </a:cubicBezTo>
                <a:cubicBezTo>
                  <a:pt x="18096" y="7369"/>
                  <a:pt x="18099" y="7357"/>
                  <a:pt x="18116" y="7357"/>
                </a:cubicBezTo>
                <a:close/>
                <a:moveTo>
                  <a:pt x="18021" y="7194"/>
                </a:moveTo>
                <a:cubicBezTo>
                  <a:pt x="18043" y="7290"/>
                  <a:pt x="18049" y="7398"/>
                  <a:pt x="18089" y="7495"/>
                </a:cubicBezTo>
                <a:cubicBezTo>
                  <a:pt x="18100" y="7517"/>
                  <a:pt x="18094" y="7540"/>
                  <a:pt x="18083" y="7557"/>
                </a:cubicBezTo>
                <a:lnTo>
                  <a:pt x="18083" y="7563"/>
                </a:lnTo>
                <a:cubicBezTo>
                  <a:pt x="18068" y="7538"/>
                  <a:pt x="18079" y="7466"/>
                  <a:pt x="18045" y="7466"/>
                </a:cubicBezTo>
                <a:cubicBezTo>
                  <a:pt x="18040" y="7466"/>
                  <a:pt x="18034" y="7468"/>
                  <a:pt x="18026" y="7472"/>
                </a:cubicBezTo>
                <a:cubicBezTo>
                  <a:pt x="18038" y="7466"/>
                  <a:pt x="18049" y="7455"/>
                  <a:pt x="18055" y="7449"/>
                </a:cubicBezTo>
                <a:cubicBezTo>
                  <a:pt x="18026" y="7370"/>
                  <a:pt x="18009" y="7279"/>
                  <a:pt x="18021" y="7194"/>
                </a:cubicBezTo>
                <a:close/>
                <a:moveTo>
                  <a:pt x="454" y="7597"/>
                </a:moveTo>
                <a:cubicBezTo>
                  <a:pt x="483" y="7597"/>
                  <a:pt x="471" y="7636"/>
                  <a:pt x="449" y="7642"/>
                </a:cubicBezTo>
                <a:cubicBezTo>
                  <a:pt x="420" y="7642"/>
                  <a:pt x="437" y="7597"/>
                  <a:pt x="454" y="7597"/>
                </a:cubicBezTo>
                <a:close/>
                <a:moveTo>
                  <a:pt x="460" y="7256"/>
                </a:moveTo>
                <a:cubicBezTo>
                  <a:pt x="466" y="7404"/>
                  <a:pt x="420" y="7557"/>
                  <a:pt x="375" y="7693"/>
                </a:cubicBezTo>
                <a:cubicBezTo>
                  <a:pt x="392" y="7546"/>
                  <a:pt x="420" y="7398"/>
                  <a:pt x="460" y="7256"/>
                </a:cubicBezTo>
                <a:close/>
                <a:moveTo>
                  <a:pt x="1016" y="7631"/>
                </a:moveTo>
                <a:cubicBezTo>
                  <a:pt x="1016" y="7682"/>
                  <a:pt x="1033" y="7744"/>
                  <a:pt x="993" y="7778"/>
                </a:cubicBezTo>
                <a:cubicBezTo>
                  <a:pt x="999" y="7727"/>
                  <a:pt x="1005" y="7682"/>
                  <a:pt x="1016" y="7631"/>
                </a:cubicBezTo>
                <a:close/>
                <a:moveTo>
                  <a:pt x="18304" y="7812"/>
                </a:moveTo>
                <a:cubicBezTo>
                  <a:pt x="18304" y="7858"/>
                  <a:pt x="18344" y="7914"/>
                  <a:pt x="18310" y="7954"/>
                </a:cubicBezTo>
                <a:cubicBezTo>
                  <a:pt x="18299" y="7909"/>
                  <a:pt x="18287" y="7863"/>
                  <a:pt x="18276" y="7818"/>
                </a:cubicBezTo>
                <a:cubicBezTo>
                  <a:pt x="18282" y="7818"/>
                  <a:pt x="18299" y="7812"/>
                  <a:pt x="18304" y="7812"/>
                </a:cubicBezTo>
                <a:close/>
                <a:moveTo>
                  <a:pt x="364" y="7699"/>
                </a:moveTo>
                <a:lnTo>
                  <a:pt x="364" y="7699"/>
                </a:lnTo>
                <a:cubicBezTo>
                  <a:pt x="381" y="7812"/>
                  <a:pt x="347" y="7926"/>
                  <a:pt x="330" y="8039"/>
                </a:cubicBezTo>
                <a:cubicBezTo>
                  <a:pt x="324" y="7926"/>
                  <a:pt x="352" y="7812"/>
                  <a:pt x="364" y="7699"/>
                </a:cubicBezTo>
                <a:close/>
                <a:moveTo>
                  <a:pt x="958" y="8117"/>
                </a:moveTo>
                <a:cubicBezTo>
                  <a:pt x="960" y="8117"/>
                  <a:pt x="963" y="8117"/>
                  <a:pt x="965" y="8119"/>
                </a:cubicBezTo>
                <a:cubicBezTo>
                  <a:pt x="986" y="8129"/>
                  <a:pt x="973" y="8170"/>
                  <a:pt x="952" y="8170"/>
                </a:cubicBezTo>
                <a:cubicBezTo>
                  <a:pt x="951" y="8170"/>
                  <a:pt x="949" y="8170"/>
                  <a:pt x="948" y="8170"/>
                </a:cubicBezTo>
                <a:cubicBezTo>
                  <a:pt x="928" y="8155"/>
                  <a:pt x="939" y="8117"/>
                  <a:pt x="958" y="8117"/>
                </a:cubicBezTo>
                <a:close/>
                <a:moveTo>
                  <a:pt x="18134" y="7398"/>
                </a:moveTo>
                <a:lnTo>
                  <a:pt x="18134" y="7398"/>
                </a:lnTo>
                <a:cubicBezTo>
                  <a:pt x="18179" y="7512"/>
                  <a:pt x="18179" y="7631"/>
                  <a:pt x="18208" y="7750"/>
                </a:cubicBezTo>
                <a:lnTo>
                  <a:pt x="18213" y="7750"/>
                </a:lnTo>
                <a:cubicBezTo>
                  <a:pt x="18213" y="7744"/>
                  <a:pt x="18225" y="7738"/>
                  <a:pt x="18230" y="7738"/>
                </a:cubicBezTo>
                <a:cubicBezTo>
                  <a:pt x="18225" y="7750"/>
                  <a:pt x="18219" y="7761"/>
                  <a:pt x="18213" y="7773"/>
                </a:cubicBezTo>
                <a:cubicBezTo>
                  <a:pt x="18242" y="7937"/>
                  <a:pt x="18287" y="8102"/>
                  <a:pt x="18287" y="8277"/>
                </a:cubicBezTo>
                <a:lnTo>
                  <a:pt x="18316" y="8266"/>
                </a:lnTo>
                <a:lnTo>
                  <a:pt x="18316" y="8266"/>
                </a:lnTo>
                <a:cubicBezTo>
                  <a:pt x="18276" y="8323"/>
                  <a:pt x="18316" y="8397"/>
                  <a:pt x="18304" y="8459"/>
                </a:cubicBezTo>
                <a:cubicBezTo>
                  <a:pt x="18276" y="8425"/>
                  <a:pt x="18299" y="8374"/>
                  <a:pt x="18276" y="8334"/>
                </a:cubicBezTo>
                <a:cubicBezTo>
                  <a:pt x="18264" y="8022"/>
                  <a:pt x="18145" y="7704"/>
                  <a:pt x="18134" y="7398"/>
                </a:cubicBezTo>
                <a:close/>
                <a:moveTo>
                  <a:pt x="18219" y="8368"/>
                </a:moveTo>
                <a:cubicBezTo>
                  <a:pt x="18230" y="8419"/>
                  <a:pt x="18242" y="8470"/>
                  <a:pt x="18259" y="8516"/>
                </a:cubicBezTo>
                <a:cubicBezTo>
                  <a:pt x="18242" y="8561"/>
                  <a:pt x="18253" y="8612"/>
                  <a:pt x="18264" y="8658"/>
                </a:cubicBezTo>
                <a:cubicBezTo>
                  <a:pt x="18259" y="8652"/>
                  <a:pt x="18242" y="8646"/>
                  <a:pt x="18236" y="8641"/>
                </a:cubicBezTo>
                <a:cubicBezTo>
                  <a:pt x="18236" y="8624"/>
                  <a:pt x="18242" y="8607"/>
                  <a:pt x="18242" y="8590"/>
                </a:cubicBezTo>
                <a:cubicBezTo>
                  <a:pt x="18230" y="8584"/>
                  <a:pt x="18213" y="8578"/>
                  <a:pt x="18202" y="8573"/>
                </a:cubicBezTo>
                <a:lnTo>
                  <a:pt x="18230" y="8567"/>
                </a:lnTo>
                <a:cubicBezTo>
                  <a:pt x="18219" y="8499"/>
                  <a:pt x="18236" y="8431"/>
                  <a:pt x="18208" y="8368"/>
                </a:cubicBezTo>
                <a:close/>
                <a:moveTo>
                  <a:pt x="18299" y="8465"/>
                </a:moveTo>
                <a:cubicBezTo>
                  <a:pt x="18327" y="8538"/>
                  <a:pt x="18338" y="8629"/>
                  <a:pt x="18327" y="8709"/>
                </a:cubicBezTo>
                <a:lnTo>
                  <a:pt x="18321" y="8709"/>
                </a:lnTo>
                <a:cubicBezTo>
                  <a:pt x="18310" y="8663"/>
                  <a:pt x="18304" y="8618"/>
                  <a:pt x="18316" y="8567"/>
                </a:cubicBezTo>
                <a:cubicBezTo>
                  <a:pt x="18301" y="8552"/>
                  <a:pt x="18290" y="8529"/>
                  <a:pt x="18270" y="8519"/>
                </a:cubicBezTo>
                <a:lnTo>
                  <a:pt x="18270" y="8519"/>
                </a:lnTo>
                <a:cubicBezTo>
                  <a:pt x="18280" y="8521"/>
                  <a:pt x="18290" y="8521"/>
                  <a:pt x="18299" y="8521"/>
                </a:cubicBezTo>
                <a:cubicBezTo>
                  <a:pt x="18299" y="8510"/>
                  <a:pt x="18299" y="8476"/>
                  <a:pt x="18299" y="8465"/>
                </a:cubicBezTo>
                <a:close/>
                <a:moveTo>
                  <a:pt x="18338" y="9004"/>
                </a:moveTo>
                <a:lnTo>
                  <a:pt x="18338" y="9004"/>
                </a:lnTo>
                <a:cubicBezTo>
                  <a:pt x="18367" y="9009"/>
                  <a:pt x="18372" y="9060"/>
                  <a:pt x="18350" y="9072"/>
                </a:cubicBezTo>
                <a:cubicBezTo>
                  <a:pt x="18321" y="9072"/>
                  <a:pt x="18321" y="9021"/>
                  <a:pt x="18338" y="9004"/>
                </a:cubicBezTo>
                <a:close/>
                <a:moveTo>
                  <a:pt x="335" y="8045"/>
                </a:moveTo>
                <a:lnTo>
                  <a:pt x="335" y="8045"/>
                </a:lnTo>
                <a:cubicBezTo>
                  <a:pt x="296" y="8266"/>
                  <a:pt x="301" y="8499"/>
                  <a:pt x="267" y="8726"/>
                </a:cubicBezTo>
                <a:lnTo>
                  <a:pt x="313" y="8754"/>
                </a:lnTo>
                <a:cubicBezTo>
                  <a:pt x="318" y="8731"/>
                  <a:pt x="324" y="8709"/>
                  <a:pt x="330" y="8680"/>
                </a:cubicBezTo>
                <a:lnTo>
                  <a:pt x="341" y="8680"/>
                </a:lnTo>
                <a:cubicBezTo>
                  <a:pt x="341" y="8726"/>
                  <a:pt x="341" y="8771"/>
                  <a:pt x="341" y="8816"/>
                </a:cubicBezTo>
                <a:lnTo>
                  <a:pt x="318" y="8816"/>
                </a:lnTo>
                <a:cubicBezTo>
                  <a:pt x="318" y="8799"/>
                  <a:pt x="318" y="8777"/>
                  <a:pt x="318" y="8754"/>
                </a:cubicBezTo>
                <a:cubicBezTo>
                  <a:pt x="307" y="8754"/>
                  <a:pt x="284" y="8760"/>
                  <a:pt x="273" y="8765"/>
                </a:cubicBezTo>
                <a:cubicBezTo>
                  <a:pt x="256" y="8885"/>
                  <a:pt x="256" y="9004"/>
                  <a:pt x="256" y="9123"/>
                </a:cubicBezTo>
                <a:lnTo>
                  <a:pt x="233" y="9123"/>
                </a:lnTo>
                <a:cubicBezTo>
                  <a:pt x="244" y="8794"/>
                  <a:pt x="273" y="8470"/>
                  <a:pt x="307" y="8147"/>
                </a:cubicBezTo>
                <a:cubicBezTo>
                  <a:pt x="313" y="8107"/>
                  <a:pt x="307" y="8068"/>
                  <a:pt x="335" y="8045"/>
                </a:cubicBezTo>
                <a:close/>
                <a:moveTo>
                  <a:pt x="18293" y="9174"/>
                </a:moveTo>
                <a:cubicBezTo>
                  <a:pt x="18293" y="9225"/>
                  <a:pt x="18327" y="9287"/>
                  <a:pt x="18276" y="9327"/>
                </a:cubicBezTo>
                <a:cubicBezTo>
                  <a:pt x="18276" y="9276"/>
                  <a:pt x="18270" y="9219"/>
                  <a:pt x="18293" y="9174"/>
                </a:cubicBezTo>
                <a:close/>
                <a:moveTo>
                  <a:pt x="18355" y="9242"/>
                </a:moveTo>
                <a:cubicBezTo>
                  <a:pt x="18361" y="9356"/>
                  <a:pt x="18401" y="9497"/>
                  <a:pt x="18344" y="9599"/>
                </a:cubicBezTo>
                <a:cubicBezTo>
                  <a:pt x="18355" y="9480"/>
                  <a:pt x="18350" y="9361"/>
                  <a:pt x="18338" y="9248"/>
                </a:cubicBezTo>
                <a:lnTo>
                  <a:pt x="18355" y="9242"/>
                </a:lnTo>
                <a:close/>
                <a:moveTo>
                  <a:pt x="250" y="9151"/>
                </a:moveTo>
                <a:cubicBezTo>
                  <a:pt x="256" y="9202"/>
                  <a:pt x="256" y="9248"/>
                  <a:pt x="250" y="9299"/>
                </a:cubicBezTo>
                <a:cubicBezTo>
                  <a:pt x="250" y="9299"/>
                  <a:pt x="250" y="9298"/>
                  <a:pt x="250" y="9298"/>
                </a:cubicBezTo>
                <a:lnTo>
                  <a:pt x="250" y="9298"/>
                </a:lnTo>
                <a:cubicBezTo>
                  <a:pt x="239" y="9415"/>
                  <a:pt x="245" y="9527"/>
                  <a:pt x="256" y="9645"/>
                </a:cubicBezTo>
                <a:lnTo>
                  <a:pt x="233" y="9645"/>
                </a:lnTo>
                <a:cubicBezTo>
                  <a:pt x="233" y="9533"/>
                  <a:pt x="194" y="9398"/>
                  <a:pt x="248" y="9297"/>
                </a:cubicBezTo>
                <a:lnTo>
                  <a:pt x="248" y="9297"/>
                </a:lnTo>
                <a:cubicBezTo>
                  <a:pt x="249" y="9297"/>
                  <a:pt x="249" y="9298"/>
                  <a:pt x="250" y="9298"/>
                </a:cubicBezTo>
                <a:lnTo>
                  <a:pt x="250" y="9298"/>
                </a:lnTo>
                <a:cubicBezTo>
                  <a:pt x="250" y="9297"/>
                  <a:pt x="250" y="9295"/>
                  <a:pt x="250" y="9293"/>
                </a:cubicBezTo>
                <a:lnTo>
                  <a:pt x="250" y="9293"/>
                </a:lnTo>
                <a:cubicBezTo>
                  <a:pt x="250" y="9294"/>
                  <a:pt x="249" y="9295"/>
                  <a:pt x="248" y="9297"/>
                </a:cubicBezTo>
                <a:lnTo>
                  <a:pt x="248" y="9297"/>
                </a:lnTo>
                <a:cubicBezTo>
                  <a:pt x="217" y="9257"/>
                  <a:pt x="228" y="9190"/>
                  <a:pt x="250" y="9151"/>
                </a:cubicBezTo>
                <a:close/>
                <a:moveTo>
                  <a:pt x="324" y="9565"/>
                </a:moveTo>
                <a:cubicBezTo>
                  <a:pt x="324" y="9617"/>
                  <a:pt x="335" y="9673"/>
                  <a:pt x="307" y="9719"/>
                </a:cubicBezTo>
                <a:cubicBezTo>
                  <a:pt x="307" y="9668"/>
                  <a:pt x="273" y="9605"/>
                  <a:pt x="324" y="9565"/>
                </a:cubicBezTo>
                <a:close/>
                <a:moveTo>
                  <a:pt x="18350" y="9594"/>
                </a:moveTo>
                <a:lnTo>
                  <a:pt x="18350" y="9594"/>
                </a:lnTo>
                <a:cubicBezTo>
                  <a:pt x="18378" y="9634"/>
                  <a:pt x="18372" y="9696"/>
                  <a:pt x="18344" y="9741"/>
                </a:cubicBezTo>
                <a:cubicBezTo>
                  <a:pt x="18338" y="9690"/>
                  <a:pt x="18344" y="9639"/>
                  <a:pt x="18350" y="9594"/>
                </a:cubicBezTo>
                <a:close/>
                <a:moveTo>
                  <a:pt x="244" y="9815"/>
                </a:moveTo>
                <a:lnTo>
                  <a:pt x="244" y="9815"/>
                </a:lnTo>
                <a:cubicBezTo>
                  <a:pt x="273" y="9821"/>
                  <a:pt x="273" y="9866"/>
                  <a:pt x="256" y="9883"/>
                </a:cubicBezTo>
                <a:cubicBezTo>
                  <a:pt x="227" y="9883"/>
                  <a:pt x="222" y="9832"/>
                  <a:pt x="244" y="9815"/>
                </a:cubicBezTo>
                <a:close/>
                <a:moveTo>
                  <a:pt x="154" y="8346"/>
                </a:moveTo>
                <a:lnTo>
                  <a:pt x="176" y="8385"/>
                </a:lnTo>
                <a:cubicBezTo>
                  <a:pt x="154" y="8431"/>
                  <a:pt x="165" y="8482"/>
                  <a:pt x="171" y="8527"/>
                </a:cubicBezTo>
                <a:cubicBezTo>
                  <a:pt x="182" y="8521"/>
                  <a:pt x="205" y="8510"/>
                  <a:pt x="216" y="8504"/>
                </a:cubicBezTo>
                <a:lnTo>
                  <a:pt x="216" y="8504"/>
                </a:lnTo>
                <a:cubicBezTo>
                  <a:pt x="210" y="8521"/>
                  <a:pt x="205" y="8538"/>
                  <a:pt x="199" y="8556"/>
                </a:cubicBezTo>
                <a:cubicBezTo>
                  <a:pt x="216" y="8607"/>
                  <a:pt x="148" y="8641"/>
                  <a:pt x="165" y="8692"/>
                </a:cubicBezTo>
                <a:lnTo>
                  <a:pt x="171" y="8692"/>
                </a:lnTo>
                <a:cubicBezTo>
                  <a:pt x="176" y="8697"/>
                  <a:pt x="188" y="8709"/>
                  <a:pt x="193" y="8714"/>
                </a:cubicBezTo>
                <a:cubicBezTo>
                  <a:pt x="193" y="8856"/>
                  <a:pt x="159" y="9004"/>
                  <a:pt x="182" y="9146"/>
                </a:cubicBezTo>
                <a:lnTo>
                  <a:pt x="137" y="9146"/>
                </a:lnTo>
                <a:cubicBezTo>
                  <a:pt x="137" y="9163"/>
                  <a:pt x="125" y="9197"/>
                  <a:pt x="125" y="9214"/>
                </a:cubicBezTo>
                <a:cubicBezTo>
                  <a:pt x="137" y="9225"/>
                  <a:pt x="148" y="9231"/>
                  <a:pt x="165" y="9242"/>
                </a:cubicBezTo>
                <a:lnTo>
                  <a:pt x="171" y="9202"/>
                </a:lnTo>
                <a:cubicBezTo>
                  <a:pt x="171" y="9219"/>
                  <a:pt x="176" y="9248"/>
                  <a:pt x="182" y="9265"/>
                </a:cubicBezTo>
                <a:cubicBezTo>
                  <a:pt x="171" y="9259"/>
                  <a:pt x="159" y="9248"/>
                  <a:pt x="154" y="9242"/>
                </a:cubicBezTo>
                <a:cubicBezTo>
                  <a:pt x="142" y="9248"/>
                  <a:pt x="125" y="9253"/>
                  <a:pt x="120" y="9259"/>
                </a:cubicBezTo>
                <a:cubicBezTo>
                  <a:pt x="125" y="9293"/>
                  <a:pt x="125" y="9321"/>
                  <a:pt x="125" y="9350"/>
                </a:cubicBezTo>
                <a:lnTo>
                  <a:pt x="148" y="9356"/>
                </a:lnTo>
                <a:cubicBezTo>
                  <a:pt x="154" y="9327"/>
                  <a:pt x="159" y="9299"/>
                  <a:pt x="176" y="9276"/>
                </a:cubicBezTo>
                <a:lnTo>
                  <a:pt x="176" y="9276"/>
                </a:lnTo>
                <a:cubicBezTo>
                  <a:pt x="165" y="9304"/>
                  <a:pt x="165" y="9338"/>
                  <a:pt x="176" y="9367"/>
                </a:cubicBezTo>
                <a:lnTo>
                  <a:pt x="120" y="9367"/>
                </a:lnTo>
                <a:cubicBezTo>
                  <a:pt x="125" y="9395"/>
                  <a:pt x="125" y="9424"/>
                  <a:pt x="125" y="9452"/>
                </a:cubicBezTo>
                <a:cubicBezTo>
                  <a:pt x="137" y="9435"/>
                  <a:pt x="154" y="9390"/>
                  <a:pt x="159" y="9373"/>
                </a:cubicBezTo>
                <a:lnTo>
                  <a:pt x="159" y="9373"/>
                </a:lnTo>
                <a:cubicBezTo>
                  <a:pt x="171" y="9395"/>
                  <a:pt x="171" y="9418"/>
                  <a:pt x="154" y="9446"/>
                </a:cubicBezTo>
                <a:cubicBezTo>
                  <a:pt x="171" y="9503"/>
                  <a:pt x="159" y="9560"/>
                  <a:pt x="165" y="9617"/>
                </a:cubicBezTo>
                <a:lnTo>
                  <a:pt x="137" y="9628"/>
                </a:lnTo>
                <a:cubicBezTo>
                  <a:pt x="148" y="9634"/>
                  <a:pt x="171" y="9651"/>
                  <a:pt x="182" y="9662"/>
                </a:cubicBezTo>
                <a:cubicBezTo>
                  <a:pt x="165" y="9668"/>
                  <a:pt x="148" y="9673"/>
                  <a:pt x="125" y="9679"/>
                </a:cubicBezTo>
                <a:cubicBezTo>
                  <a:pt x="148" y="9696"/>
                  <a:pt x="159" y="9713"/>
                  <a:pt x="176" y="9736"/>
                </a:cubicBezTo>
                <a:cubicBezTo>
                  <a:pt x="176" y="9753"/>
                  <a:pt x="171" y="9770"/>
                  <a:pt x="171" y="9787"/>
                </a:cubicBezTo>
                <a:cubicBezTo>
                  <a:pt x="159" y="9764"/>
                  <a:pt x="142" y="9741"/>
                  <a:pt x="120" y="9724"/>
                </a:cubicBezTo>
                <a:lnTo>
                  <a:pt x="120" y="9724"/>
                </a:lnTo>
                <a:cubicBezTo>
                  <a:pt x="125" y="9741"/>
                  <a:pt x="131" y="9775"/>
                  <a:pt x="137" y="9787"/>
                </a:cubicBezTo>
                <a:cubicBezTo>
                  <a:pt x="125" y="9792"/>
                  <a:pt x="103" y="9792"/>
                  <a:pt x="91" y="9792"/>
                </a:cubicBezTo>
                <a:cubicBezTo>
                  <a:pt x="103" y="9798"/>
                  <a:pt x="131" y="9815"/>
                  <a:pt x="142" y="9821"/>
                </a:cubicBezTo>
                <a:cubicBezTo>
                  <a:pt x="133" y="9840"/>
                  <a:pt x="139" y="9890"/>
                  <a:pt x="115" y="9890"/>
                </a:cubicBezTo>
                <a:cubicBezTo>
                  <a:pt x="111" y="9890"/>
                  <a:pt x="105" y="9888"/>
                  <a:pt x="97" y="9883"/>
                </a:cubicBezTo>
                <a:cubicBezTo>
                  <a:pt x="63" y="9815"/>
                  <a:pt x="120" y="9707"/>
                  <a:pt x="46" y="9651"/>
                </a:cubicBezTo>
                <a:lnTo>
                  <a:pt x="80" y="9651"/>
                </a:lnTo>
                <a:cubicBezTo>
                  <a:pt x="86" y="9452"/>
                  <a:pt x="69" y="9248"/>
                  <a:pt x="80" y="9049"/>
                </a:cubicBezTo>
                <a:cubicBezTo>
                  <a:pt x="69" y="9043"/>
                  <a:pt x="57" y="9038"/>
                  <a:pt x="40" y="9032"/>
                </a:cubicBezTo>
                <a:cubicBezTo>
                  <a:pt x="52" y="9026"/>
                  <a:pt x="63" y="9021"/>
                  <a:pt x="69" y="9021"/>
                </a:cubicBezTo>
                <a:cubicBezTo>
                  <a:pt x="63" y="8924"/>
                  <a:pt x="114" y="8816"/>
                  <a:pt x="80" y="8726"/>
                </a:cubicBezTo>
                <a:cubicBezTo>
                  <a:pt x="131" y="8658"/>
                  <a:pt x="91" y="8561"/>
                  <a:pt x="120" y="8487"/>
                </a:cubicBezTo>
                <a:cubicBezTo>
                  <a:pt x="131" y="8436"/>
                  <a:pt x="103" y="8380"/>
                  <a:pt x="154" y="8346"/>
                </a:cubicBezTo>
                <a:close/>
                <a:moveTo>
                  <a:pt x="273" y="10184"/>
                </a:moveTo>
                <a:lnTo>
                  <a:pt x="273" y="10184"/>
                </a:lnTo>
                <a:cubicBezTo>
                  <a:pt x="284" y="10229"/>
                  <a:pt x="290" y="10275"/>
                  <a:pt x="284" y="10320"/>
                </a:cubicBezTo>
                <a:cubicBezTo>
                  <a:pt x="301" y="10337"/>
                  <a:pt x="313" y="10365"/>
                  <a:pt x="341" y="10371"/>
                </a:cubicBezTo>
                <a:cubicBezTo>
                  <a:pt x="358" y="10326"/>
                  <a:pt x="341" y="10280"/>
                  <a:pt x="330" y="10235"/>
                </a:cubicBezTo>
                <a:lnTo>
                  <a:pt x="330" y="10235"/>
                </a:lnTo>
                <a:cubicBezTo>
                  <a:pt x="341" y="10241"/>
                  <a:pt x="352" y="10246"/>
                  <a:pt x="358" y="10246"/>
                </a:cubicBezTo>
                <a:cubicBezTo>
                  <a:pt x="358" y="10263"/>
                  <a:pt x="358" y="10280"/>
                  <a:pt x="352" y="10303"/>
                </a:cubicBezTo>
                <a:cubicBezTo>
                  <a:pt x="369" y="10303"/>
                  <a:pt x="381" y="10309"/>
                  <a:pt x="392" y="10314"/>
                </a:cubicBezTo>
                <a:lnTo>
                  <a:pt x="369" y="10320"/>
                </a:lnTo>
                <a:cubicBezTo>
                  <a:pt x="375" y="10388"/>
                  <a:pt x="364" y="10456"/>
                  <a:pt x="386" y="10524"/>
                </a:cubicBezTo>
                <a:lnTo>
                  <a:pt x="375" y="10524"/>
                </a:lnTo>
                <a:cubicBezTo>
                  <a:pt x="364" y="10473"/>
                  <a:pt x="352" y="10422"/>
                  <a:pt x="341" y="10371"/>
                </a:cubicBezTo>
                <a:cubicBezTo>
                  <a:pt x="330" y="10371"/>
                  <a:pt x="307" y="10365"/>
                  <a:pt x="296" y="10365"/>
                </a:cubicBezTo>
                <a:cubicBezTo>
                  <a:pt x="296" y="10382"/>
                  <a:pt x="296" y="10411"/>
                  <a:pt x="296" y="10428"/>
                </a:cubicBezTo>
                <a:cubicBezTo>
                  <a:pt x="273" y="10348"/>
                  <a:pt x="256" y="10258"/>
                  <a:pt x="273" y="10184"/>
                </a:cubicBezTo>
                <a:close/>
                <a:moveTo>
                  <a:pt x="18480" y="8997"/>
                </a:moveTo>
                <a:cubicBezTo>
                  <a:pt x="18484" y="8997"/>
                  <a:pt x="18490" y="8999"/>
                  <a:pt x="18497" y="9004"/>
                </a:cubicBezTo>
                <a:cubicBezTo>
                  <a:pt x="18531" y="9077"/>
                  <a:pt x="18474" y="9185"/>
                  <a:pt x="18548" y="9236"/>
                </a:cubicBezTo>
                <a:lnTo>
                  <a:pt x="18514" y="9236"/>
                </a:lnTo>
                <a:cubicBezTo>
                  <a:pt x="18508" y="9441"/>
                  <a:pt x="18525" y="9639"/>
                  <a:pt x="18514" y="9843"/>
                </a:cubicBezTo>
                <a:cubicBezTo>
                  <a:pt x="18531" y="9849"/>
                  <a:pt x="18543" y="9855"/>
                  <a:pt x="18554" y="9860"/>
                </a:cubicBezTo>
                <a:cubicBezTo>
                  <a:pt x="18548" y="9866"/>
                  <a:pt x="18531" y="9872"/>
                  <a:pt x="18525" y="9872"/>
                </a:cubicBezTo>
                <a:lnTo>
                  <a:pt x="18520" y="9872"/>
                </a:lnTo>
                <a:cubicBezTo>
                  <a:pt x="18531" y="9968"/>
                  <a:pt x="18474" y="10076"/>
                  <a:pt x="18514" y="10167"/>
                </a:cubicBezTo>
                <a:cubicBezTo>
                  <a:pt x="18457" y="10229"/>
                  <a:pt x="18503" y="10331"/>
                  <a:pt x="18474" y="10405"/>
                </a:cubicBezTo>
                <a:cubicBezTo>
                  <a:pt x="18463" y="10456"/>
                  <a:pt x="18491" y="10513"/>
                  <a:pt x="18435" y="10547"/>
                </a:cubicBezTo>
                <a:lnTo>
                  <a:pt x="18412" y="10507"/>
                </a:lnTo>
                <a:cubicBezTo>
                  <a:pt x="18440" y="10462"/>
                  <a:pt x="18429" y="10411"/>
                  <a:pt x="18423" y="10365"/>
                </a:cubicBezTo>
                <a:lnTo>
                  <a:pt x="18423" y="10365"/>
                </a:lnTo>
                <a:cubicBezTo>
                  <a:pt x="18412" y="10371"/>
                  <a:pt x="18389" y="10382"/>
                  <a:pt x="18378" y="10382"/>
                </a:cubicBezTo>
                <a:cubicBezTo>
                  <a:pt x="18384" y="10371"/>
                  <a:pt x="18389" y="10354"/>
                  <a:pt x="18395" y="10337"/>
                </a:cubicBezTo>
                <a:cubicBezTo>
                  <a:pt x="18378" y="10280"/>
                  <a:pt x="18446" y="10252"/>
                  <a:pt x="18429" y="10201"/>
                </a:cubicBezTo>
                <a:cubicBezTo>
                  <a:pt x="18423" y="10195"/>
                  <a:pt x="18406" y="10184"/>
                  <a:pt x="18401" y="10178"/>
                </a:cubicBezTo>
                <a:cubicBezTo>
                  <a:pt x="18406" y="10036"/>
                  <a:pt x="18440" y="9889"/>
                  <a:pt x="18418" y="9747"/>
                </a:cubicBezTo>
                <a:lnTo>
                  <a:pt x="18457" y="9747"/>
                </a:lnTo>
                <a:cubicBezTo>
                  <a:pt x="18463" y="9730"/>
                  <a:pt x="18469" y="9696"/>
                  <a:pt x="18474" y="9679"/>
                </a:cubicBezTo>
                <a:cubicBezTo>
                  <a:pt x="18457" y="9668"/>
                  <a:pt x="18446" y="9662"/>
                  <a:pt x="18435" y="9651"/>
                </a:cubicBezTo>
                <a:lnTo>
                  <a:pt x="18429" y="9690"/>
                </a:lnTo>
                <a:cubicBezTo>
                  <a:pt x="18423" y="9673"/>
                  <a:pt x="18418" y="9639"/>
                  <a:pt x="18418" y="9628"/>
                </a:cubicBezTo>
                <a:lnTo>
                  <a:pt x="18418" y="9628"/>
                </a:lnTo>
                <a:cubicBezTo>
                  <a:pt x="18423" y="9634"/>
                  <a:pt x="18440" y="9645"/>
                  <a:pt x="18446" y="9651"/>
                </a:cubicBezTo>
                <a:cubicBezTo>
                  <a:pt x="18452" y="9645"/>
                  <a:pt x="18469" y="9634"/>
                  <a:pt x="18480" y="9634"/>
                </a:cubicBezTo>
                <a:cubicBezTo>
                  <a:pt x="18474" y="9599"/>
                  <a:pt x="18469" y="9571"/>
                  <a:pt x="18469" y="9537"/>
                </a:cubicBezTo>
                <a:lnTo>
                  <a:pt x="18446" y="9537"/>
                </a:lnTo>
                <a:cubicBezTo>
                  <a:pt x="18440" y="9565"/>
                  <a:pt x="18435" y="9594"/>
                  <a:pt x="18418" y="9617"/>
                </a:cubicBezTo>
                <a:cubicBezTo>
                  <a:pt x="18435" y="9588"/>
                  <a:pt x="18429" y="9554"/>
                  <a:pt x="18418" y="9526"/>
                </a:cubicBezTo>
                <a:lnTo>
                  <a:pt x="18474" y="9526"/>
                </a:lnTo>
                <a:cubicBezTo>
                  <a:pt x="18474" y="9497"/>
                  <a:pt x="18474" y="9469"/>
                  <a:pt x="18469" y="9435"/>
                </a:cubicBezTo>
                <a:cubicBezTo>
                  <a:pt x="18463" y="9458"/>
                  <a:pt x="18446" y="9503"/>
                  <a:pt x="18435" y="9520"/>
                </a:cubicBezTo>
                <a:cubicBezTo>
                  <a:pt x="18429" y="9497"/>
                  <a:pt x="18429" y="9475"/>
                  <a:pt x="18440" y="9446"/>
                </a:cubicBezTo>
                <a:cubicBezTo>
                  <a:pt x="18423" y="9390"/>
                  <a:pt x="18435" y="9333"/>
                  <a:pt x="18429" y="9276"/>
                </a:cubicBezTo>
                <a:lnTo>
                  <a:pt x="18457" y="9265"/>
                </a:lnTo>
                <a:cubicBezTo>
                  <a:pt x="18446" y="9259"/>
                  <a:pt x="18423" y="9242"/>
                  <a:pt x="18418" y="9231"/>
                </a:cubicBezTo>
                <a:cubicBezTo>
                  <a:pt x="18435" y="9225"/>
                  <a:pt x="18452" y="9219"/>
                  <a:pt x="18469" y="9214"/>
                </a:cubicBezTo>
                <a:cubicBezTo>
                  <a:pt x="18452" y="9197"/>
                  <a:pt x="18435" y="9180"/>
                  <a:pt x="18418" y="9157"/>
                </a:cubicBezTo>
                <a:cubicBezTo>
                  <a:pt x="18418" y="9140"/>
                  <a:pt x="18423" y="9123"/>
                  <a:pt x="18429" y="9106"/>
                </a:cubicBezTo>
                <a:cubicBezTo>
                  <a:pt x="18440" y="9129"/>
                  <a:pt x="18452" y="9151"/>
                  <a:pt x="18474" y="9168"/>
                </a:cubicBezTo>
                <a:cubicBezTo>
                  <a:pt x="18469" y="9151"/>
                  <a:pt x="18463" y="9117"/>
                  <a:pt x="18463" y="9100"/>
                </a:cubicBezTo>
                <a:lnTo>
                  <a:pt x="18503" y="9100"/>
                </a:lnTo>
                <a:cubicBezTo>
                  <a:pt x="18491" y="9095"/>
                  <a:pt x="18469" y="9077"/>
                  <a:pt x="18457" y="9072"/>
                </a:cubicBezTo>
                <a:cubicBezTo>
                  <a:pt x="18462" y="9053"/>
                  <a:pt x="18455" y="8997"/>
                  <a:pt x="18480" y="8997"/>
                </a:cubicBezTo>
                <a:close/>
                <a:moveTo>
                  <a:pt x="976" y="10536"/>
                </a:moveTo>
                <a:lnTo>
                  <a:pt x="976" y="10536"/>
                </a:lnTo>
                <a:cubicBezTo>
                  <a:pt x="993" y="10553"/>
                  <a:pt x="993" y="10564"/>
                  <a:pt x="971" y="10570"/>
                </a:cubicBezTo>
                <a:cubicBezTo>
                  <a:pt x="948" y="10553"/>
                  <a:pt x="954" y="10541"/>
                  <a:pt x="976" y="10536"/>
                </a:cubicBezTo>
                <a:close/>
                <a:moveTo>
                  <a:pt x="18367" y="9770"/>
                </a:moveTo>
                <a:cubicBezTo>
                  <a:pt x="18355" y="10099"/>
                  <a:pt x="18327" y="10422"/>
                  <a:pt x="18287" y="10746"/>
                </a:cubicBezTo>
                <a:cubicBezTo>
                  <a:pt x="18287" y="10780"/>
                  <a:pt x="18293" y="10819"/>
                  <a:pt x="18259" y="10848"/>
                </a:cubicBezTo>
                <a:cubicBezTo>
                  <a:pt x="18304" y="10621"/>
                  <a:pt x="18293" y="10394"/>
                  <a:pt x="18327" y="10167"/>
                </a:cubicBezTo>
                <a:cubicBezTo>
                  <a:pt x="18316" y="10156"/>
                  <a:pt x="18299" y="10144"/>
                  <a:pt x="18287" y="10138"/>
                </a:cubicBezTo>
                <a:cubicBezTo>
                  <a:pt x="18276" y="10161"/>
                  <a:pt x="18270" y="10184"/>
                  <a:pt x="18264" y="10207"/>
                </a:cubicBezTo>
                <a:lnTo>
                  <a:pt x="18259" y="10207"/>
                </a:lnTo>
                <a:cubicBezTo>
                  <a:pt x="18259" y="10167"/>
                  <a:pt x="18259" y="10121"/>
                  <a:pt x="18259" y="10076"/>
                </a:cubicBezTo>
                <a:cubicBezTo>
                  <a:pt x="18264" y="10076"/>
                  <a:pt x="18276" y="10070"/>
                  <a:pt x="18276" y="10070"/>
                </a:cubicBezTo>
                <a:cubicBezTo>
                  <a:pt x="18276" y="10093"/>
                  <a:pt x="18276" y="10116"/>
                  <a:pt x="18282" y="10138"/>
                </a:cubicBezTo>
                <a:cubicBezTo>
                  <a:pt x="18293" y="10133"/>
                  <a:pt x="18310" y="10127"/>
                  <a:pt x="18321" y="10127"/>
                </a:cubicBezTo>
                <a:cubicBezTo>
                  <a:pt x="18338" y="10008"/>
                  <a:pt x="18338" y="9889"/>
                  <a:pt x="18344" y="9770"/>
                </a:cubicBezTo>
                <a:close/>
                <a:moveTo>
                  <a:pt x="290" y="10933"/>
                </a:moveTo>
                <a:lnTo>
                  <a:pt x="290" y="10933"/>
                </a:lnTo>
                <a:cubicBezTo>
                  <a:pt x="301" y="10978"/>
                  <a:pt x="313" y="11024"/>
                  <a:pt x="324" y="11069"/>
                </a:cubicBezTo>
                <a:lnTo>
                  <a:pt x="296" y="11080"/>
                </a:lnTo>
                <a:cubicBezTo>
                  <a:pt x="290" y="11029"/>
                  <a:pt x="256" y="10978"/>
                  <a:pt x="290" y="10933"/>
                </a:cubicBezTo>
                <a:close/>
                <a:moveTo>
                  <a:pt x="18264" y="10853"/>
                </a:moveTo>
                <a:lnTo>
                  <a:pt x="18264" y="10853"/>
                </a:lnTo>
                <a:cubicBezTo>
                  <a:pt x="18270" y="10961"/>
                  <a:pt x="18242" y="11075"/>
                  <a:pt x="18230" y="11188"/>
                </a:cubicBezTo>
                <a:cubicBezTo>
                  <a:pt x="18213" y="11075"/>
                  <a:pt x="18247" y="10961"/>
                  <a:pt x="18264" y="10853"/>
                </a:cubicBezTo>
                <a:close/>
                <a:moveTo>
                  <a:pt x="17595" y="11183"/>
                </a:moveTo>
                <a:lnTo>
                  <a:pt x="17595" y="11183"/>
                </a:lnTo>
                <a:cubicBezTo>
                  <a:pt x="17589" y="11205"/>
                  <a:pt x="17584" y="11234"/>
                  <a:pt x="17578" y="11256"/>
                </a:cubicBezTo>
                <a:lnTo>
                  <a:pt x="17578" y="11239"/>
                </a:lnTo>
                <a:cubicBezTo>
                  <a:pt x="17584" y="11222"/>
                  <a:pt x="17589" y="11205"/>
                  <a:pt x="17595" y="11183"/>
                </a:cubicBezTo>
                <a:close/>
                <a:moveTo>
                  <a:pt x="18145" y="11245"/>
                </a:moveTo>
                <a:lnTo>
                  <a:pt x="18145" y="11245"/>
                </a:lnTo>
                <a:cubicBezTo>
                  <a:pt x="18174" y="11251"/>
                  <a:pt x="18157" y="11290"/>
                  <a:pt x="18140" y="11296"/>
                </a:cubicBezTo>
                <a:cubicBezTo>
                  <a:pt x="18111" y="11296"/>
                  <a:pt x="18128" y="11251"/>
                  <a:pt x="18145" y="11245"/>
                </a:cubicBezTo>
                <a:close/>
                <a:moveTo>
                  <a:pt x="290" y="10428"/>
                </a:moveTo>
                <a:cubicBezTo>
                  <a:pt x="318" y="10468"/>
                  <a:pt x="296" y="10519"/>
                  <a:pt x="324" y="10553"/>
                </a:cubicBezTo>
                <a:cubicBezTo>
                  <a:pt x="335" y="10870"/>
                  <a:pt x="454" y="11182"/>
                  <a:pt x="466" y="11495"/>
                </a:cubicBezTo>
                <a:cubicBezTo>
                  <a:pt x="420" y="11381"/>
                  <a:pt x="415" y="11256"/>
                  <a:pt x="386" y="11143"/>
                </a:cubicBezTo>
                <a:cubicBezTo>
                  <a:pt x="382" y="11143"/>
                  <a:pt x="375" y="11146"/>
                  <a:pt x="372" y="11149"/>
                </a:cubicBezTo>
                <a:lnTo>
                  <a:pt x="372" y="11149"/>
                </a:lnTo>
                <a:cubicBezTo>
                  <a:pt x="376" y="11140"/>
                  <a:pt x="381" y="11130"/>
                  <a:pt x="381" y="11120"/>
                </a:cubicBezTo>
                <a:cubicBezTo>
                  <a:pt x="358" y="10950"/>
                  <a:pt x="313" y="10785"/>
                  <a:pt x="307" y="10615"/>
                </a:cubicBezTo>
                <a:lnTo>
                  <a:pt x="284" y="10621"/>
                </a:lnTo>
                <a:cubicBezTo>
                  <a:pt x="318" y="10570"/>
                  <a:pt x="284" y="10496"/>
                  <a:pt x="290" y="10428"/>
                </a:cubicBezTo>
                <a:close/>
                <a:moveTo>
                  <a:pt x="476" y="11493"/>
                </a:moveTo>
                <a:cubicBezTo>
                  <a:pt x="479" y="11493"/>
                  <a:pt x="484" y="11494"/>
                  <a:pt x="488" y="11495"/>
                </a:cubicBezTo>
                <a:cubicBezTo>
                  <a:pt x="498" y="11514"/>
                  <a:pt x="495" y="11530"/>
                  <a:pt x="476" y="11530"/>
                </a:cubicBezTo>
                <a:cubicBezTo>
                  <a:pt x="473" y="11530"/>
                  <a:pt x="469" y="11529"/>
                  <a:pt x="466" y="11529"/>
                </a:cubicBezTo>
                <a:cubicBezTo>
                  <a:pt x="452" y="11505"/>
                  <a:pt x="457" y="11493"/>
                  <a:pt x="476" y="11493"/>
                </a:cubicBezTo>
                <a:close/>
                <a:moveTo>
                  <a:pt x="18225" y="11199"/>
                </a:moveTo>
                <a:lnTo>
                  <a:pt x="18225" y="11199"/>
                </a:lnTo>
                <a:cubicBezTo>
                  <a:pt x="18202" y="11347"/>
                  <a:pt x="18174" y="11495"/>
                  <a:pt x="18140" y="11636"/>
                </a:cubicBezTo>
                <a:cubicBezTo>
                  <a:pt x="18128" y="11489"/>
                  <a:pt x="18174" y="11336"/>
                  <a:pt x="18225" y="11199"/>
                </a:cubicBezTo>
                <a:close/>
                <a:moveTo>
                  <a:pt x="375" y="11546"/>
                </a:moveTo>
                <a:cubicBezTo>
                  <a:pt x="369" y="11574"/>
                  <a:pt x="364" y="11602"/>
                  <a:pt x="352" y="11631"/>
                </a:cubicBezTo>
                <a:cubicBezTo>
                  <a:pt x="364" y="11636"/>
                  <a:pt x="386" y="11653"/>
                  <a:pt x="403" y="11659"/>
                </a:cubicBezTo>
                <a:cubicBezTo>
                  <a:pt x="403" y="11619"/>
                  <a:pt x="403" y="11574"/>
                  <a:pt x="375" y="11546"/>
                </a:cubicBezTo>
                <a:close/>
                <a:moveTo>
                  <a:pt x="17516" y="11585"/>
                </a:moveTo>
                <a:cubicBezTo>
                  <a:pt x="17516" y="11619"/>
                  <a:pt x="17510" y="11648"/>
                  <a:pt x="17504" y="11682"/>
                </a:cubicBezTo>
                <a:lnTo>
                  <a:pt x="17482" y="11682"/>
                </a:lnTo>
                <a:cubicBezTo>
                  <a:pt x="17487" y="11648"/>
                  <a:pt x="17499" y="11614"/>
                  <a:pt x="17516" y="11585"/>
                </a:cubicBezTo>
                <a:close/>
                <a:moveTo>
                  <a:pt x="514" y="11336"/>
                </a:moveTo>
                <a:cubicBezTo>
                  <a:pt x="525" y="11365"/>
                  <a:pt x="517" y="11426"/>
                  <a:pt x="549" y="11426"/>
                </a:cubicBezTo>
                <a:cubicBezTo>
                  <a:pt x="554" y="11426"/>
                  <a:pt x="560" y="11425"/>
                  <a:pt x="568" y="11421"/>
                </a:cubicBezTo>
                <a:lnTo>
                  <a:pt x="568" y="11421"/>
                </a:lnTo>
                <a:cubicBezTo>
                  <a:pt x="557" y="11426"/>
                  <a:pt x="551" y="11438"/>
                  <a:pt x="540" y="11443"/>
                </a:cubicBezTo>
                <a:cubicBezTo>
                  <a:pt x="574" y="11523"/>
                  <a:pt x="591" y="11614"/>
                  <a:pt x="579" y="11699"/>
                </a:cubicBezTo>
                <a:cubicBezTo>
                  <a:pt x="557" y="11597"/>
                  <a:pt x="545" y="11495"/>
                  <a:pt x="511" y="11398"/>
                </a:cubicBezTo>
                <a:cubicBezTo>
                  <a:pt x="501" y="11377"/>
                  <a:pt x="505" y="11357"/>
                  <a:pt x="514" y="11336"/>
                </a:cubicBezTo>
                <a:close/>
                <a:moveTo>
                  <a:pt x="18038" y="11761"/>
                </a:moveTo>
                <a:lnTo>
                  <a:pt x="18038" y="11761"/>
                </a:lnTo>
                <a:cubicBezTo>
                  <a:pt x="18060" y="11773"/>
                  <a:pt x="18060" y="11784"/>
                  <a:pt x="18043" y="11801"/>
                </a:cubicBezTo>
                <a:cubicBezTo>
                  <a:pt x="18021" y="11795"/>
                  <a:pt x="18015" y="11778"/>
                  <a:pt x="18038" y="11761"/>
                </a:cubicBezTo>
                <a:close/>
                <a:moveTo>
                  <a:pt x="1215" y="11744"/>
                </a:moveTo>
                <a:cubicBezTo>
                  <a:pt x="1226" y="11784"/>
                  <a:pt x="1243" y="11824"/>
                  <a:pt x="1254" y="11863"/>
                </a:cubicBezTo>
                <a:cubicBezTo>
                  <a:pt x="1249" y="11863"/>
                  <a:pt x="1237" y="11869"/>
                  <a:pt x="1237" y="11869"/>
                </a:cubicBezTo>
                <a:cubicBezTo>
                  <a:pt x="1226" y="11829"/>
                  <a:pt x="1220" y="11790"/>
                  <a:pt x="1215" y="11744"/>
                </a:cubicBezTo>
                <a:close/>
                <a:moveTo>
                  <a:pt x="477" y="11534"/>
                </a:moveTo>
                <a:lnTo>
                  <a:pt x="477" y="11534"/>
                </a:lnTo>
                <a:cubicBezTo>
                  <a:pt x="511" y="11568"/>
                  <a:pt x="511" y="11619"/>
                  <a:pt x="522" y="11665"/>
                </a:cubicBezTo>
                <a:cubicBezTo>
                  <a:pt x="540" y="11739"/>
                  <a:pt x="574" y="11812"/>
                  <a:pt x="568" y="11892"/>
                </a:cubicBezTo>
                <a:cubicBezTo>
                  <a:pt x="511" y="11784"/>
                  <a:pt x="500" y="11653"/>
                  <a:pt x="477" y="11534"/>
                </a:cubicBezTo>
                <a:close/>
                <a:moveTo>
                  <a:pt x="18007" y="11878"/>
                </a:moveTo>
                <a:cubicBezTo>
                  <a:pt x="18009" y="11878"/>
                  <a:pt x="18012" y="11879"/>
                  <a:pt x="18015" y="11880"/>
                </a:cubicBezTo>
                <a:cubicBezTo>
                  <a:pt x="18035" y="11890"/>
                  <a:pt x="18024" y="11922"/>
                  <a:pt x="18006" y="11922"/>
                </a:cubicBezTo>
                <a:cubicBezTo>
                  <a:pt x="18003" y="11922"/>
                  <a:pt x="18001" y="11921"/>
                  <a:pt x="17998" y="11920"/>
                </a:cubicBezTo>
                <a:cubicBezTo>
                  <a:pt x="17978" y="11910"/>
                  <a:pt x="17989" y="11878"/>
                  <a:pt x="18007" y="11878"/>
                </a:cubicBezTo>
                <a:close/>
                <a:moveTo>
                  <a:pt x="17998" y="11948"/>
                </a:moveTo>
                <a:cubicBezTo>
                  <a:pt x="17998" y="11982"/>
                  <a:pt x="17992" y="12017"/>
                  <a:pt x="17986" y="12051"/>
                </a:cubicBezTo>
                <a:lnTo>
                  <a:pt x="17958" y="12051"/>
                </a:lnTo>
                <a:cubicBezTo>
                  <a:pt x="17964" y="12011"/>
                  <a:pt x="17975" y="11977"/>
                  <a:pt x="17998" y="11948"/>
                </a:cubicBezTo>
                <a:close/>
                <a:moveTo>
                  <a:pt x="1050" y="12079"/>
                </a:moveTo>
                <a:cubicBezTo>
                  <a:pt x="1073" y="12096"/>
                  <a:pt x="1067" y="12107"/>
                  <a:pt x="1044" y="12113"/>
                </a:cubicBezTo>
                <a:cubicBezTo>
                  <a:pt x="1027" y="12096"/>
                  <a:pt x="1027" y="12085"/>
                  <a:pt x="1050" y="12079"/>
                </a:cubicBezTo>
                <a:close/>
                <a:moveTo>
                  <a:pt x="17964" y="12079"/>
                </a:moveTo>
                <a:cubicBezTo>
                  <a:pt x="17974" y="12095"/>
                  <a:pt x="17965" y="12131"/>
                  <a:pt x="17945" y="12131"/>
                </a:cubicBezTo>
                <a:cubicBezTo>
                  <a:pt x="17944" y="12131"/>
                  <a:pt x="17943" y="12130"/>
                  <a:pt x="17941" y="12130"/>
                </a:cubicBezTo>
                <a:cubicBezTo>
                  <a:pt x="17924" y="12113"/>
                  <a:pt x="17941" y="12079"/>
                  <a:pt x="17964" y="12079"/>
                </a:cubicBezTo>
                <a:close/>
                <a:moveTo>
                  <a:pt x="749" y="12249"/>
                </a:moveTo>
                <a:lnTo>
                  <a:pt x="749" y="12249"/>
                </a:lnTo>
                <a:cubicBezTo>
                  <a:pt x="766" y="12255"/>
                  <a:pt x="783" y="12260"/>
                  <a:pt x="801" y="12266"/>
                </a:cubicBezTo>
                <a:cubicBezTo>
                  <a:pt x="789" y="12278"/>
                  <a:pt x="778" y="12289"/>
                  <a:pt x="766" y="12300"/>
                </a:cubicBezTo>
                <a:cubicBezTo>
                  <a:pt x="778" y="12317"/>
                  <a:pt x="789" y="12340"/>
                  <a:pt x="801" y="12357"/>
                </a:cubicBezTo>
                <a:lnTo>
                  <a:pt x="772" y="12363"/>
                </a:lnTo>
                <a:cubicBezTo>
                  <a:pt x="766" y="12323"/>
                  <a:pt x="761" y="12283"/>
                  <a:pt x="749" y="12249"/>
                </a:cubicBezTo>
                <a:close/>
                <a:moveTo>
                  <a:pt x="1135" y="12351"/>
                </a:moveTo>
                <a:cubicBezTo>
                  <a:pt x="1152" y="12368"/>
                  <a:pt x="1164" y="12397"/>
                  <a:pt x="1152" y="12419"/>
                </a:cubicBezTo>
                <a:cubicBezTo>
                  <a:pt x="1124" y="12419"/>
                  <a:pt x="1113" y="12357"/>
                  <a:pt x="1135" y="12351"/>
                </a:cubicBezTo>
                <a:close/>
                <a:moveTo>
                  <a:pt x="18094" y="11829"/>
                </a:moveTo>
                <a:lnTo>
                  <a:pt x="18094" y="11829"/>
                </a:lnTo>
                <a:cubicBezTo>
                  <a:pt x="18049" y="12028"/>
                  <a:pt x="17998" y="12226"/>
                  <a:pt x="17930" y="12419"/>
                </a:cubicBezTo>
                <a:cubicBezTo>
                  <a:pt x="17941" y="12249"/>
                  <a:pt x="18021" y="12102"/>
                  <a:pt x="18049" y="11937"/>
                </a:cubicBezTo>
                <a:cubicBezTo>
                  <a:pt x="18049" y="11897"/>
                  <a:pt x="18072" y="11863"/>
                  <a:pt x="18094" y="11829"/>
                </a:cubicBezTo>
                <a:close/>
                <a:moveTo>
                  <a:pt x="17913" y="12158"/>
                </a:moveTo>
                <a:cubicBezTo>
                  <a:pt x="17918" y="12164"/>
                  <a:pt x="17935" y="12175"/>
                  <a:pt x="17941" y="12181"/>
                </a:cubicBezTo>
                <a:cubicBezTo>
                  <a:pt x="17913" y="12278"/>
                  <a:pt x="17907" y="12385"/>
                  <a:pt x="17850" y="12465"/>
                </a:cubicBezTo>
                <a:cubicBezTo>
                  <a:pt x="17867" y="12363"/>
                  <a:pt x="17918" y="12266"/>
                  <a:pt x="17913" y="12158"/>
                </a:cubicBezTo>
                <a:close/>
                <a:moveTo>
                  <a:pt x="852" y="12414"/>
                </a:moveTo>
                <a:cubicBezTo>
                  <a:pt x="846" y="12425"/>
                  <a:pt x="829" y="12442"/>
                  <a:pt x="823" y="12448"/>
                </a:cubicBezTo>
                <a:cubicBezTo>
                  <a:pt x="835" y="12459"/>
                  <a:pt x="857" y="12476"/>
                  <a:pt x="869" y="12487"/>
                </a:cubicBezTo>
                <a:cubicBezTo>
                  <a:pt x="865" y="12488"/>
                  <a:pt x="861" y="12488"/>
                  <a:pt x="857" y="12488"/>
                </a:cubicBezTo>
                <a:cubicBezTo>
                  <a:pt x="824" y="12488"/>
                  <a:pt x="806" y="12466"/>
                  <a:pt x="806" y="12431"/>
                </a:cubicBezTo>
                <a:cubicBezTo>
                  <a:pt x="818" y="12431"/>
                  <a:pt x="840" y="12419"/>
                  <a:pt x="852" y="12414"/>
                </a:cubicBezTo>
                <a:close/>
                <a:moveTo>
                  <a:pt x="17819" y="12537"/>
                </a:moveTo>
                <a:cubicBezTo>
                  <a:pt x="17822" y="12537"/>
                  <a:pt x="17824" y="12537"/>
                  <a:pt x="17828" y="12539"/>
                </a:cubicBezTo>
                <a:cubicBezTo>
                  <a:pt x="17848" y="12549"/>
                  <a:pt x="17832" y="12586"/>
                  <a:pt x="17812" y="12586"/>
                </a:cubicBezTo>
                <a:cubicBezTo>
                  <a:pt x="17810" y="12586"/>
                  <a:pt x="17807" y="12585"/>
                  <a:pt x="17805" y="12584"/>
                </a:cubicBezTo>
                <a:cubicBezTo>
                  <a:pt x="17790" y="12574"/>
                  <a:pt x="17797" y="12537"/>
                  <a:pt x="17819" y="12537"/>
                </a:cubicBezTo>
                <a:close/>
                <a:moveTo>
                  <a:pt x="823" y="12510"/>
                </a:moveTo>
                <a:cubicBezTo>
                  <a:pt x="846" y="12510"/>
                  <a:pt x="863" y="12527"/>
                  <a:pt x="869" y="12544"/>
                </a:cubicBezTo>
                <a:lnTo>
                  <a:pt x="903" y="12544"/>
                </a:lnTo>
                <a:cubicBezTo>
                  <a:pt x="897" y="12556"/>
                  <a:pt x="886" y="12578"/>
                  <a:pt x="880" y="12590"/>
                </a:cubicBezTo>
                <a:cubicBezTo>
                  <a:pt x="891" y="12590"/>
                  <a:pt x="908" y="12590"/>
                  <a:pt x="914" y="12584"/>
                </a:cubicBezTo>
                <a:lnTo>
                  <a:pt x="914" y="12584"/>
                </a:lnTo>
                <a:cubicBezTo>
                  <a:pt x="882" y="12620"/>
                  <a:pt x="892" y="12644"/>
                  <a:pt x="914" y="12644"/>
                </a:cubicBezTo>
                <a:cubicBezTo>
                  <a:pt x="924" y="12644"/>
                  <a:pt x="936" y="12640"/>
                  <a:pt x="948" y="12629"/>
                </a:cubicBezTo>
                <a:cubicBezTo>
                  <a:pt x="954" y="12635"/>
                  <a:pt x="959" y="12652"/>
                  <a:pt x="959" y="12658"/>
                </a:cubicBezTo>
                <a:cubicBezTo>
                  <a:pt x="942" y="12663"/>
                  <a:pt x="920" y="12663"/>
                  <a:pt x="903" y="12663"/>
                </a:cubicBezTo>
                <a:cubicBezTo>
                  <a:pt x="914" y="12686"/>
                  <a:pt x="914" y="12709"/>
                  <a:pt x="908" y="12731"/>
                </a:cubicBezTo>
                <a:cubicBezTo>
                  <a:pt x="886" y="12652"/>
                  <a:pt x="846" y="12584"/>
                  <a:pt x="823" y="12510"/>
                </a:cubicBezTo>
                <a:close/>
                <a:moveTo>
                  <a:pt x="17156" y="12863"/>
                </a:moveTo>
                <a:cubicBezTo>
                  <a:pt x="17160" y="12863"/>
                  <a:pt x="17165" y="12864"/>
                  <a:pt x="17169" y="12868"/>
                </a:cubicBezTo>
                <a:cubicBezTo>
                  <a:pt x="17183" y="12881"/>
                  <a:pt x="17164" y="12906"/>
                  <a:pt x="17144" y="12906"/>
                </a:cubicBezTo>
                <a:cubicBezTo>
                  <a:pt x="17139" y="12906"/>
                  <a:pt x="17134" y="12905"/>
                  <a:pt x="17130" y="12902"/>
                </a:cubicBezTo>
                <a:cubicBezTo>
                  <a:pt x="17116" y="12888"/>
                  <a:pt x="17136" y="12863"/>
                  <a:pt x="17156" y="12863"/>
                </a:cubicBezTo>
                <a:close/>
                <a:moveTo>
                  <a:pt x="976" y="12851"/>
                </a:moveTo>
                <a:cubicBezTo>
                  <a:pt x="993" y="12896"/>
                  <a:pt x="1016" y="12941"/>
                  <a:pt x="1022" y="12992"/>
                </a:cubicBezTo>
                <a:cubicBezTo>
                  <a:pt x="1005" y="12964"/>
                  <a:pt x="988" y="12930"/>
                  <a:pt x="971" y="12902"/>
                </a:cubicBezTo>
                <a:cubicBezTo>
                  <a:pt x="976" y="12885"/>
                  <a:pt x="976" y="12868"/>
                  <a:pt x="976" y="12851"/>
                </a:cubicBezTo>
                <a:close/>
                <a:moveTo>
                  <a:pt x="562" y="11897"/>
                </a:moveTo>
                <a:lnTo>
                  <a:pt x="562" y="11897"/>
                </a:lnTo>
                <a:cubicBezTo>
                  <a:pt x="596" y="11920"/>
                  <a:pt x="596" y="11965"/>
                  <a:pt x="608" y="12005"/>
                </a:cubicBezTo>
                <a:cubicBezTo>
                  <a:pt x="715" y="12334"/>
                  <a:pt x="829" y="12658"/>
                  <a:pt x="954" y="12975"/>
                </a:cubicBezTo>
                <a:cubicBezTo>
                  <a:pt x="982" y="13055"/>
                  <a:pt x="1033" y="13123"/>
                  <a:pt x="1050" y="13202"/>
                </a:cubicBezTo>
                <a:cubicBezTo>
                  <a:pt x="976" y="13106"/>
                  <a:pt x="954" y="12964"/>
                  <a:pt x="869" y="12879"/>
                </a:cubicBezTo>
                <a:cubicBezTo>
                  <a:pt x="874" y="12879"/>
                  <a:pt x="886" y="12873"/>
                  <a:pt x="897" y="12868"/>
                </a:cubicBezTo>
                <a:cubicBezTo>
                  <a:pt x="783" y="12618"/>
                  <a:pt x="704" y="12357"/>
                  <a:pt x="619" y="12096"/>
                </a:cubicBezTo>
                <a:cubicBezTo>
                  <a:pt x="619" y="12102"/>
                  <a:pt x="608" y="12102"/>
                  <a:pt x="608" y="12102"/>
                </a:cubicBezTo>
                <a:cubicBezTo>
                  <a:pt x="619" y="12028"/>
                  <a:pt x="574" y="11965"/>
                  <a:pt x="562" y="11897"/>
                </a:cubicBezTo>
                <a:close/>
                <a:moveTo>
                  <a:pt x="1056" y="13210"/>
                </a:moveTo>
                <a:cubicBezTo>
                  <a:pt x="1059" y="13210"/>
                  <a:pt x="1063" y="13211"/>
                  <a:pt x="1067" y="13214"/>
                </a:cubicBezTo>
                <a:cubicBezTo>
                  <a:pt x="1086" y="13218"/>
                  <a:pt x="1085" y="13254"/>
                  <a:pt x="1069" y="13254"/>
                </a:cubicBezTo>
                <a:cubicBezTo>
                  <a:pt x="1065" y="13254"/>
                  <a:pt x="1061" y="13252"/>
                  <a:pt x="1056" y="13248"/>
                </a:cubicBezTo>
                <a:cubicBezTo>
                  <a:pt x="1041" y="13243"/>
                  <a:pt x="1039" y="13210"/>
                  <a:pt x="1056" y="13210"/>
                </a:cubicBezTo>
                <a:close/>
                <a:moveTo>
                  <a:pt x="17930" y="12425"/>
                </a:moveTo>
                <a:lnTo>
                  <a:pt x="17930" y="12425"/>
                </a:lnTo>
                <a:cubicBezTo>
                  <a:pt x="17890" y="12544"/>
                  <a:pt x="17862" y="12669"/>
                  <a:pt x="17799" y="12777"/>
                </a:cubicBezTo>
                <a:cubicBezTo>
                  <a:pt x="17805" y="12737"/>
                  <a:pt x="17816" y="12692"/>
                  <a:pt x="17828" y="12652"/>
                </a:cubicBezTo>
                <a:cubicBezTo>
                  <a:pt x="17816" y="12652"/>
                  <a:pt x="17799" y="12646"/>
                  <a:pt x="17788" y="12646"/>
                </a:cubicBezTo>
                <a:cubicBezTo>
                  <a:pt x="17777" y="12737"/>
                  <a:pt x="17720" y="12817"/>
                  <a:pt x="17708" y="12902"/>
                </a:cubicBezTo>
                <a:cubicBezTo>
                  <a:pt x="17760" y="12879"/>
                  <a:pt x="17771" y="12817"/>
                  <a:pt x="17805" y="12771"/>
                </a:cubicBezTo>
                <a:lnTo>
                  <a:pt x="17805" y="12771"/>
                </a:lnTo>
                <a:cubicBezTo>
                  <a:pt x="17771" y="12919"/>
                  <a:pt x="17703" y="13060"/>
                  <a:pt x="17635" y="13202"/>
                </a:cubicBezTo>
                <a:cubicBezTo>
                  <a:pt x="17635" y="13208"/>
                  <a:pt x="17629" y="13208"/>
                  <a:pt x="17629" y="13214"/>
                </a:cubicBezTo>
                <a:cubicBezTo>
                  <a:pt x="17629" y="13214"/>
                  <a:pt x="17623" y="13219"/>
                  <a:pt x="17623" y="13225"/>
                </a:cubicBezTo>
                <a:cubicBezTo>
                  <a:pt x="17612" y="13253"/>
                  <a:pt x="17601" y="13276"/>
                  <a:pt x="17584" y="13304"/>
                </a:cubicBezTo>
                <a:cubicBezTo>
                  <a:pt x="17595" y="13265"/>
                  <a:pt x="17612" y="13219"/>
                  <a:pt x="17623" y="13180"/>
                </a:cubicBezTo>
                <a:lnTo>
                  <a:pt x="17618" y="13180"/>
                </a:lnTo>
                <a:cubicBezTo>
                  <a:pt x="17646" y="13112"/>
                  <a:pt x="17674" y="13043"/>
                  <a:pt x="17714" y="12981"/>
                </a:cubicBezTo>
                <a:lnTo>
                  <a:pt x="17686" y="12958"/>
                </a:lnTo>
                <a:cubicBezTo>
                  <a:pt x="17674" y="12975"/>
                  <a:pt x="17657" y="13004"/>
                  <a:pt x="17652" y="13021"/>
                </a:cubicBezTo>
                <a:lnTo>
                  <a:pt x="17618" y="13032"/>
                </a:lnTo>
                <a:lnTo>
                  <a:pt x="17618" y="13004"/>
                </a:lnTo>
                <a:cubicBezTo>
                  <a:pt x="17629" y="13004"/>
                  <a:pt x="17646" y="12998"/>
                  <a:pt x="17657" y="12998"/>
                </a:cubicBezTo>
                <a:cubicBezTo>
                  <a:pt x="17657" y="12964"/>
                  <a:pt x="17663" y="12930"/>
                  <a:pt x="17669" y="12890"/>
                </a:cubicBezTo>
                <a:cubicBezTo>
                  <a:pt x="17708" y="12868"/>
                  <a:pt x="17725" y="12817"/>
                  <a:pt x="17725" y="12771"/>
                </a:cubicBezTo>
                <a:cubicBezTo>
                  <a:pt x="17725" y="12714"/>
                  <a:pt x="17782" y="12675"/>
                  <a:pt x="17760" y="12618"/>
                </a:cubicBezTo>
                <a:lnTo>
                  <a:pt x="17760" y="12618"/>
                </a:lnTo>
                <a:cubicBezTo>
                  <a:pt x="17782" y="12624"/>
                  <a:pt x="17805" y="12635"/>
                  <a:pt x="17828" y="12641"/>
                </a:cubicBezTo>
                <a:cubicBezTo>
                  <a:pt x="17856" y="12590"/>
                  <a:pt x="17873" y="12539"/>
                  <a:pt x="17879" y="12487"/>
                </a:cubicBezTo>
                <a:cubicBezTo>
                  <a:pt x="17896" y="12465"/>
                  <a:pt x="17913" y="12442"/>
                  <a:pt x="17930" y="12425"/>
                </a:cubicBezTo>
                <a:close/>
                <a:moveTo>
                  <a:pt x="971" y="13259"/>
                </a:moveTo>
                <a:cubicBezTo>
                  <a:pt x="986" y="13259"/>
                  <a:pt x="1002" y="13262"/>
                  <a:pt x="1016" y="13265"/>
                </a:cubicBezTo>
                <a:cubicBezTo>
                  <a:pt x="999" y="13270"/>
                  <a:pt x="971" y="13276"/>
                  <a:pt x="954" y="13276"/>
                </a:cubicBezTo>
                <a:cubicBezTo>
                  <a:pt x="971" y="13299"/>
                  <a:pt x="982" y="13316"/>
                  <a:pt x="993" y="13339"/>
                </a:cubicBezTo>
                <a:cubicBezTo>
                  <a:pt x="976" y="13339"/>
                  <a:pt x="954" y="13333"/>
                  <a:pt x="937" y="13333"/>
                </a:cubicBezTo>
                <a:cubicBezTo>
                  <a:pt x="925" y="13316"/>
                  <a:pt x="920" y="13293"/>
                  <a:pt x="925" y="13270"/>
                </a:cubicBezTo>
                <a:cubicBezTo>
                  <a:pt x="940" y="13262"/>
                  <a:pt x="955" y="13259"/>
                  <a:pt x="971" y="13259"/>
                </a:cubicBezTo>
                <a:close/>
                <a:moveTo>
                  <a:pt x="17538" y="13344"/>
                </a:moveTo>
                <a:cubicBezTo>
                  <a:pt x="17544" y="13350"/>
                  <a:pt x="17544" y="13356"/>
                  <a:pt x="17544" y="13356"/>
                </a:cubicBezTo>
                <a:lnTo>
                  <a:pt x="17544" y="13361"/>
                </a:lnTo>
                <a:cubicBezTo>
                  <a:pt x="17544" y="13361"/>
                  <a:pt x="17538" y="13356"/>
                  <a:pt x="17533" y="13356"/>
                </a:cubicBezTo>
                <a:cubicBezTo>
                  <a:pt x="17538" y="13350"/>
                  <a:pt x="17538" y="13350"/>
                  <a:pt x="17538" y="13344"/>
                </a:cubicBezTo>
                <a:close/>
                <a:moveTo>
                  <a:pt x="1476" y="13191"/>
                </a:moveTo>
                <a:cubicBezTo>
                  <a:pt x="1504" y="13253"/>
                  <a:pt x="1538" y="13310"/>
                  <a:pt x="1572" y="13373"/>
                </a:cubicBezTo>
                <a:cubicBezTo>
                  <a:pt x="1510" y="13333"/>
                  <a:pt x="1504" y="13253"/>
                  <a:pt x="1459" y="13197"/>
                </a:cubicBezTo>
                <a:lnTo>
                  <a:pt x="1476" y="13191"/>
                </a:lnTo>
                <a:close/>
                <a:moveTo>
                  <a:pt x="1223" y="13385"/>
                </a:moveTo>
                <a:cubicBezTo>
                  <a:pt x="1232" y="13385"/>
                  <a:pt x="1240" y="13393"/>
                  <a:pt x="1243" y="13407"/>
                </a:cubicBezTo>
                <a:cubicBezTo>
                  <a:pt x="1236" y="13413"/>
                  <a:pt x="1231" y="13416"/>
                  <a:pt x="1225" y="13416"/>
                </a:cubicBezTo>
                <a:cubicBezTo>
                  <a:pt x="1217" y="13416"/>
                  <a:pt x="1210" y="13409"/>
                  <a:pt x="1203" y="13395"/>
                </a:cubicBezTo>
                <a:cubicBezTo>
                  <a:pt x="1210" y="13389"/>
                  <a:pt x="1217" y="13385"/>
                  <a:pt x="1223" y="13385"/>
                </a:cubicBezTo>
                <a:close/>
                <a:moveTo>
                  <a:pt x="1572" y="13384"/>
                </a:moveTo>
                <a:cubicBezTo>
                  <a:pt x="1578" y="13390"/>
                  <a:pt x="1583" y="13401"/>
                  <a:pt x="1589" y="13407"/>
                </a:cubicBezTo>
                <a:cubicBezTo>
                  <a:pt x="1583" y="13418"/>
                  <a:pt x="1583" y="13424"/>
                  <a:pt x="1583" y="13429"/>
                </a:cubicBezTo>
                <a:cubicBezTo>
                  <a:pt x="1572" y="13412"/>
                  <a:pt x="1566" y="13401"/>
                  <a:pt x="1561" y="13390"/>
                </a:cubicBezTo>
                <a:cubicBezTo>
                  <a:pt x="1561" y="13384"/>
                  <a:pt x="1572" y="13384"/>
                  <a:pt x="1572" y="13384"/>
                </a:cubicBezTo>
                <a:close/>
                <a:moveTo>
                  <a:pt x="1844" y="13378"/>
                </a:moveTo>
                <a:cubicBezTo>
                  <a:pt x="1862" y="13390"/>
                  <a:pt x="1867" y="13401"/>
                  <a:pt x="1873" y="13424"/>
                </a:cubicBezTo>
                <a:cubicBezTo>
                  <a:pt x="1876" y="13440"/>
                  <a:pt x="1873" y="13447"/>
                  <a:pt x="1867" y="13447"/>
                </a:cubicBezTo>
                <a:cubicBezTo>
                  <a:pt x="1850" y="13447"/>
                  <a:pt x="1810" y="13387"/>
                  <a:pt x="1844" y="13378"/>
                </a:cubicBezTo>
                <a:close/>
                <a:moveTo>
                  <a:pt x="1606" y="13446"/>
                </a:moveTo>
                <a:cubicBezTo>
                  <a:pt x="1606" y="13458"/>
                  <a:pt x="1606" y="13463"/>
                  <a:pt x="1601" y="13469"/>
                </a:cubicBezTo>
                <a:cubicBezTo>
                  <a:pt x="1601" y="13463"/>
                  <a:pt x="1595" y="13452"/>
                  <a:pt x="1589" y="13446"/>
                </a:cubicBezTo>
                <a:close/>
                <a:moveTo>
                  <a:pt x="1253" y="13445"/>
                </a:moveTo>
                <a:cubicBezTo>
                  <a:pt x="1262" y="13445"/>
                  <a:pt x="1271" y="13451"/>
                  <a:pt x="1271" y="13463"/>
                </a:cubicBezTo>
                <a:cubicBezTo>
                  <a:pt x="1278" y="13476"/>
                  <a:pt x="1266" y="13486"/>
                  <a:pt x="1254" y="13486"/>
                </a:cubicBezTo>
                <a:cubicBezTo>
                  <a:pt x="1245" y="13486"/>
                  <a:pt x="1237" y="13481"/>
                  <a:pt x="1237" y="13469"/>
                </a:cubicBezTo>
                <a:cubicBezTo>
                  <a:pt x="1231" y="13453"/>
                  <a:pt x="1242" y="13445"/>
                  <a:pt x="1253" y="13445"/>
                </a:cubicBezTo>
                <a:close/>
                <a:moveTo>
                  <a:pt x="974" y="13348"/>
                </a:moveTo>
                <a:cubicBezTo>
                  <a:pt x="989" y="13348"/>
                  <a:pt x="1000" y="13355"/>
                  <a:pt x="1005" y="13373"/>
                </a:cubicBezTo>
                <a:cubicBezTo>
                  <a:pt x="1033" y="13418"/>
                  <a:pt x="1050" y="13475"/>
                  <a:pt x="1084" y="13520"/>
                </a:cubicBezTo>
                <a:cubicBezTo>
                  <a:pt x="1061" y="13520"/>
                  <a:pt x="1044" y="13503"/>
                  <a:pt x="1027" y="13492"/>
                </a:cubicBezTo>
                <a:cubicBezTo>
                  <a:pt x="1022" y="13492"/>
                  <a:pt x="1016" y="13497"/>
                  <a:pt x="1010" y="13497"/>
                </a:cubicBezTo>
                <a:cubicBezTo>
                  <a:pt x="1005" y="13446"/>
                  <a:pt x="965" y="13395"/>
                  <a:pt x="959" y="13350"/>
                </a:cubicBezTo>
                <a:cubicBezTo>
                  <a:pt x="965" y="13349"/>
                  <a:pt x="970" y="13348"/>
                  <a:pt x="974" y="13348"/>
                </a:cubicBezTo>
                <a:close/>
                <a:moveTo>
                  <a:pt x="1023" y="13517"/>
                </a:moveTo>
                <a:cubicBezTo>
                  <a:pt x="1037" y="13517"/>
                  <a:pt x="1058" y="13537"/>
                  <a:pt x="1039" y="13548"/>
                </a:cubicBezTo>
                <a:cubicBezTo>
                  <a:pt x="1033" y="13548"/>
                  <a:pt x="1016" y="13537"/>
                  <a:pt x="1010" y="13531"/>
                </a:cubicBezTo>
                <a:cubicBezTo>
                  <a:pt x="1010" y="13521"/>
                  <a:pt x="1016" y="13517"/>
                  <a:pt x="1023" y="13517"/>
                </a:cubicBezTo>
                <a:close/>
                <a:moveTo>
                  <a:pt x="1646" y="13520"/>
                </a:moveTo>
                <a:cubicBezTo>
                  <a:pt x="1652" y="13537"/>
                  <a:pt x="1663" y="13554"/>
                  <a:pt x="1669" y="13565"/>
                </a:cubicBezTo>
                <a:cubicBezTo>
                  <a:pt x="1663" y="13565"/>
                  <a:pt x="1657" y="13565"/>
                  <a:pt x="1652" y="13560"/>
                </a:cubicBezTo>
                <a:cubicBezTo>
                  <a:pt x="1646" y="13554"/>
                  <a:pt x="1640" y="13543"/>
                  <a:pt x="1635" y="13531"/>
                </a:cubicBezTo>
                <a:lnTo>
                  <a:pt x="1640" y="13520"/>
                </a:lnTo>
                <a:close/>
                <a:moveTo>
                  <a:pt x="1674" y="13588"/>
                </a:moveTo>
                <a:cubicBezTo>
                  <a:pt x="1686" y="13600"/>
                  <a:pt x="1691" y="13617"/>
                  <a:pt x="1697" y="13628"/>
                </a:cubicBezTo>
                <a:lnTo>
                  <a:pt x="1697" y="13651"/>
                </a:lnTo>
                <a:cubicBezTo>
                  <a:pt x="1686" y="13634"/>
                  <a:pt x="1680" y="13617"/>
                  <a:pt x="1669" y="13605"/>
                </a:cubicBezTo>
                <a:cubicBezTo>
                  <a:pt x="1674" y="13600"/>
                  <a:pt x="1674" y="13594"/>
                  <a:pt x="1674" y="13588"/>
                </a:cubicBezTo>
                <a:close/>
                <a:moveTo>
                  <a:pt x="1022" y="13656"/>
                </a:moveTo>
                <a:cubicBezTo>
                  <a:pt x="1022" y="13656"/>
                  <a:pt x="1022" y="13656"/>
                  <a:pt x="1022" y="13656"/>
                </a:cubicBezTo>
                <a:cubicBezTo>
                  <a:pt x="1022" y="13657"/>
                  <a:pt x="1023" y="13657"/>
                  <a:pt x="1023" y="13657"/>
                </a:cubicBezTo>
                <a:lnTo>
                  <a:pt x="1023" y="13657"/>
                </a:lnTo>
                <a:cubicBezTo>
                  <a:pt x="1023" y="13657"/>
                  <a:pt x="1022" y="13656"/>
                  <a:pt x="1022" y="13656"/>
                </a:cubicBezTo>
                <a:close/>
                <a:moveTo>
                  <a:pt x="1254" y="13486"/>
                </a:moveTo>
                <a:lnTo>
                  <a:pt x="1254" y="13486"/>
                </a:lnTo>
                <a:cubicBezTo>
                  <a:pt x="1315" y="13514"/>
                  <a:pt x="1344" y="13579"/>
                  <a:pt x="1382" y="13635"/>
                </a:cubicBezTo>
                <a:lnTo>
                  <a:pt x="1382" y="13635"/>
                </a:lnTo>
                <a:cubicBezTo>
                  <a:pt x="1366" y="13646"/>
                  <a:pt x="1350" y="13651"/>
                  <a:pt x="1340" y="13662"/>
                </a:cubicBezTo>
                <a:cubicBezTo>
                  <a:pt x="1305" y="13605"/>
                  <a:pt x="1271" y="13548"/>
                  <a:pt x="1254" y="13486"/>
                </a:cubicBezTo>
                <a:close/>
                <a:moveTo>
                  <a:pt x="1708" y="13668"/>
                </a:moveTo>
                <a:lnTo>
                  <a:pt x="1703" y="13673"/>
                </a:lnTo>
                <a:cubicBezTo>
                  <a:pt x="1703" y="13673"/>
                  <a:pt x="1703" y="13673"/>
                  <a:pt x="1703" y="13668"/>
                </a:cubicBezTo>
                <a:close/>
                <a:moveTo>
                  <a:pt x="1379" y="13668"/>
                </a:moveTo>
                <a:lnTo>
                  <a:pt x="1379" y="13668"/>
                </a:lnTo>
                <a:cubicBezTo>
                  <a:pt x="1385" y="13673"/>
                  <a:pt x="1396" y="13679"/>
                  <a:pt x="1402" y="13685"/>
                </a:cubicBezTo>
                <a:cubicBezTo>
                  <a:pt x="1402" y="13702"/>
                  <a:pt x="1395" y="13708"/>
                  <a:pt x="1387" y="13708"/>
                </a:cubicBezTo>
                <a:cubicBezTo>
                  <a:pt x="1369" y="13708"/>
                  <a:pt x="1344" y="13675"/>
                  <a:pt x="1379" y="13668"/>
                </a:cubicBezTo>
                <a:close/>
                <a:moveTo>
                  <a:pt x="17396" y="13736"/>
                </a:moveTo>
                <a:lnTo>
                  <a:pt x="17396" y="13747"/>
                </a:lnTo>
                <a:lnTo>
                  <a:pt x="17391" y="13747"/>
                </a:lnTo>
                <a:cubicBezTo>
                  <a:pt x="17396" y="13741"/>
                  <a:pt x="17396" y="13736"/>
                  <a:pt x="17396" y="13736"/>
                </a:cubicBezTo>
                <a:close/>
                <a:moveTo>
                  <a:pt x="17391" y="13764"/>
                </a:moveTo>
                <a:lnTo>
                  <a:pt x="17385" y="13770"/>
                </a:lnTo>
                <a:lnTo>
                  <a:pt x="17385" y="13764"/>
                </a:lnTo>
                <a:close/>
                <a:moveTo>
                  <a:pt x="17391" y="13685"/>
                </a:moveTo>
                <a:cubicBezTo>
                  <a:pt x="17379" y="13730"/>
                  <a:pt x="17362" y="13764"/>
                  <a:pt x="17334" y="13798"/>
                </a:cubicBezTo>
                <a:cubicBezTo>
                  <a:pt x="17357" y="13758"/>
                  <a:pt x="17374" y="13724"/>
                  <a:pt x="17385" y="13685"/>
                </a:cubicBezTo>
                <a:close/>
                <a:moveTo>
                  <a:pt x="17300" y="13730"/>
                </a:moveTo>
                <a:cubicBezTo>
                  <a:pt x="17308" y="13730"/>
                  <a:pt x="17315" y="13733"/>
                  <a:pt x="17321" y="13733"/>
                </a:cubicBezTo>
                <a:cubicBezTo>
                  <a:pt x="17324" y="13733"/>
                  <a:pt x="17326" y="13732"/>
                  <a:pt x="17328" y="13730"/>
                </a:cubicBezTo>
                <a:lnTo>
                  <a:pt x="17328" y="13730"/>
                </a:lnTo>
                <a:cubicBezTo>
                  <a:pt x="17328" y="13736"/>
                  <a:pt x="17328" y="13741"/>
                  <a:pt x="17323" y="13747"/>
                </a:cubicBezTo>
                <a:cubicBezTo>
                  <a:pt x="17317" y="13753"/>
                  <a:pt x="17306" y="13758"/>
                  <a:pt x="17300" y="13764"/>
                </a:cubicBezTo>
                <a:lnTo>
                  <a:pt x="17289" y="13787"/>
                </a:lnTo>
                <a:cubicBezTo>
                  <a:pt x="17277" y="13798"/>
                  <a:pt x="17266" y="13809"/>
                  <a:pt x="17255" y="13821"/>
                </a:cubicBezTo>
                <a:cubicBezTo>
                  <a:pt x="17260" y="13809"/>
                  <a:pt x="17266" y="13798"/>
                  <a:pt x="17266" y="13781"/>
                </a:cubicBezTo>
                <a:cubicBezTo>
                  <a:pt x="17266" y="13775"/>
                  <a:pt x="17272" y="13775"/>
                  <a:pt x="17272" y="13770"/>
                </a:cubicBezTo>
                <a:lnTo>
                  <a:pt x="17277" y="13770"/>
                </a:lnTo>
                <a:cubicBezTo>
                  <a:pt x="17277" y="13770"/>
                  <a:pt x="17277" y="13764"/>
                  <a:pt x="17277" y="13764"/>
                </a:cubicBezTo>
                <a:cubicBezTo>
                  <a:pt x="17283" y="13753"/>
                  <a:pt x="17294" y="13741"/>
                  <a:pt x="17300" y="13730"/>
                </a:cubicBezTo>
                <a:close/>
                <a:moveTo>
                  <a:pt x="1459" y="13792"/>
                </a:moveTo>
                <a:cubicBezTo>
                  <a:pt x="1470" y="13815"/>
                  <a:pt x="1459" y="13826"/>
                  <a:pt x="1436" y="13826"/>
                </a:cubicBezTo>
                <a:cubicBezTo>
                  <a:pt x="1425" y="13804"/>
                  <a:pt x="1430" y="13792"/>
                  <a:pt x="1459" y="13792"/>
                </a:cubicBezTo>
                <a:close/>
                <a:moveTo>
                  <a:pt x="1720" y="13673"/>
                </a:moveTo>
                <a:cubicBezTo>
                  <a:pt x="1759" y="13730"/>
                  <a:pt x="1793" y="13787"/>
                  <a:pt x="1827" y="13849"/>
                </a:cubicBezTo>
                <a:lnTo>
                  <a:pt x="1822" y="13849"/>
                </a:lnTo>
                <a:cubicBezTo>
                  <a:pt x="1822" y="13849"/>
                  <a:pt x="1816" y="13849"/>
                  <a:pt x="1816" y="13855"/>
                </a:cubicBezTo>
                <a:cubicBezTo>
                  <a:pt x="1805" y="13821"/>
                  <a:pt x="1788" y="13787"/>
                  <a:pt x="1759" y="13770"/>
                </a:cubicBezTo>
                <a:cubicBezTo>
                  <a:pt x="1742" y="13741"/>
                  <a:pt x="1725" y="13713"/>
                  <a:pt x="1714" y="13690"/>
                </a:cubicBezTo>
                <a:cubicBezTo>
                  <a:pt x="1714" y="13685"/>
                  <a:pt x="1720" y="13679"/>
                  <a:pt x="1720" y="13673"/>
                </a:cubicBezTo>
                <a:close/>
                <a:moveTo>
                  <a:pt x="17357" y="13838"/>
                </a:moveTo>
                <a:cubicBezTo>
                  <a:pt x="17357" y="13843"/>
                  <a:pt x="17351" y="13855"/>
                  <a:pt x="17340" y="13866"/>
                </a:cubicBezTo>
                <a:cubicBezTo>
                  <a:pt x="17340" y="13861"/>
                  <a:pt x="17345" y="13849"/>
                  <a:pt x="17345" y="13843"/>
                </a:cubicBezTo>
                <a:cubicBezTo>
                  <a:pt x="17351" y="13838"/>
                  <a:pt x="17357" y="13838"/>
                  <a:pt x="17357" y="13838"/>
                </a:cubicBezTo>
                <a:close/>
                <a:moveTo>
                  <a:pt x="1489" y="13876"/>
                </a:moveTo>
                <a:cubicBezTo>
                  <a:pt x="1493" y="13876"/>
                  <a:pt x="1498" y="13877"/>
                  <a:pt x="1504" y="13878"/>
                </a:cubicBezTo>
                <a:cubicBezTo>
                  <a:pt x="1514" y="13901"/>
                  <a:pt x="1511" y="13913"/>
                  <a:pt x="1494" y="13913"/>
                </a:cubicBezTo>
                <a:cubicBezTo>
                  <a:pt x="1490" y="13913"/>
                  <a:pt x="1486" y="13913"/>
                  <a:pt x="1481" y="13912"/>
                </a:cubicBezTo>
                <a:cubicBezTo>
                  <a:pt x="1467" y="13888"/>
                  <a:pt x="1469" y="13876"/>
                  <a:pt x="1489" y="13876"/>
                </a:cubicBezTo>
                <a:close/>
                <a:moveTo>
                  <a:pt x="1023" y="13657"/>
                </a:moveTo>
                <a:lnTo>
                  <a:pt x="1023" y="13657"/>
                </a:lnTo>
                <a:cubicBezTo>
                  <a:pt x="1045" y="13684"/>
                  <a:pt x="1073" y="13703"/>
                  <a:pt x="1113" y="13713"/>
                </a:cubicBezTo>
                <a:lnTo>
                  <a:pt x="1073" y="13736"/>
                </a:lnTo>
                <a:cubicBezTo>
                  <a:pt x="1084" y="13736"/>
                  <a:pt x="1113" y="13736"/>
                  <a:pt x="1124" y="13730"/>
                </a:cubicBezTo>
                <a:lnTo>
                  <a:pt x="1124" y="13730"/>
                </a:lnTo>
                <a:cubicBezTo>
                  <a:pt x="1118" y="13758"/>
                  <a:pt x="1090" y="13798"/>
                  <a:pt x="1130" y="13809"/>
                </a:cubicBezTo>
                <a:cubicBezTo>
                  <a:pt x="1152" y="13843"/>
                  <a:pt x="1169" y="13883"/>
                  <a:pt x="1186" y="13917"/>
                </a:cubicBezTo>
                <a:cubicBezTo>
                  <a:pt x="1186" y="13872"/>
                  <a:pt x="1175" y="13826"/>
                  <a:pt x="1158" y="13775"/>
                </a:cubicBezTo>
                <a:cubicBezTo>
                  <a:pt x="1147" y="13781"/>
                  <a:pt x="1130" y="13787"/>
                  <a:pt x="1118" y="13792"/>
                </a:cubicBezTo>
                <a:cubicBezTo>
                  <a:pt x="1141" y="13753"/>
                  <a:pt x="1141" y="13719"/>
                  <a:pt x="1101" y="13696"/>
                </a:cubicBezTo>
                <a:lnTo>
                  <a:pt x="1135" y="13690"/>
                </a:lnTo>
                <a:cubicBezTo>
                  <a:pt x="1096" y="13685"/>
                  <a:pt x="1057" y="13679"/>
                  <a:pt x="1023" y="13657"/>
                </a:cubicBezTo>
                <a:close/>
                <a:moveTo>
                  <a:pt x="1845" y="13895"/>
                </a:moveTo>
                <a:lnTo>
                  <a:pt x="1845" y="13895"/>
                </a:lnTo>
                <a:cubicBezTo>
                  <a:pt x="1851" y="13901"/>
                  <a:pt x="1856" y="13912"/>
                  <a:pt x="1862" y="13923"/>
                </a:cubicBezTo>
                <a:cubicBezTo>
                  <a:pt x="1856" y="13917"/>
                  <a:pt x="1856" y="13917"/>
                  <a:pt x="1850" y="13912"/>
                </a:cubicBezTo>
                <a:cubicBezTo>
                  <a:pt x="1850" y="13907"/>
                  <a:pt x="1847" y="13903"/>
                  <a:pt x="1845" y="13895"/>
                </a:cubicBezTo>
                <a:close/>
                <a:moveTo>
                  <a:pt x="1862" y="13929"/>
                </a:moveTo>
                <a:cubicBezTo>
                  <a:pt x="1867" y="13929"/>
                  <a:pt x="1873" y="13934"/>
                  <a:pt x="1879" y="13940"/>
                </a:cubicBezTo>
                <a:cubicBezTo>
                  <a:pt x="1873" y="13940"/>
                  <a:pt x="1867" y="13946"/>
                  <a:pt x="1867" y="13946"/>
                </a:cubicBezTo>
                <a:cubicBezTo>
                  <a:pt x="1862" y="13940"/>
                  <a:pt x="1862" y="13934"/>
                  <a:pt x="1862" y="13929"/>
                </a:cubicBezTo>
                <a:close/>
                <a:moveTo>
                  <a:pt x="17249" y="13832"/>
                </a:moveTo>
                <a:cubicBezTo>
                  <a:pt x="17260" y="13838"/>
                  <a:pt x="17272" y="13843"/>
                  <a:pt x="17283" y="13849"/>
                </a:cubicBezTo>
                <a:cubicBezTo>
                  <a:pt x="17277" y="13855"/>
                  <a:pt x="17277" y="13861"/>
                  <a:pt x="17272" y="13872"/>
                </a:cubicBezTo>
                <a:cubicBezTo>
                  <a:pt x="17264" y="13868"/>
                  <a:pt x="17253" y="13864"/>
                  <a:pt x="17243" y="13864"/>
                </a:cubicBezTo>
                <a:cubicBezTo>
                  <a:pt x="17240" y="13864"/>
                  <a:pt x="17237" y="13864"/>
                  <a:pt x="17235" y="13865"/>
                </a:cubicBezTo>
                <a:lnTo>
                  <a:pt x="17235" y="13865"/>
                </a:lnTo>
                <a:cubicBezTo>
                  <a:pt x="17234" y="13865"/>
                  <a:pt x="17233" y="13864"/>
                  <a:pt x="17232" y="13864"/>
                </a:cubicBezTo>
                <a:lnTo>
                  <a:pt x="17232" y="13864"/>
                </a:lnTo>
                <a:cubicBezTo>
                  <a:pt x="17232" y="13865"/>
                  <a:pt x="17232" y="13865"/>
                  <a:pt x="17232" y="13866"/>
                </a:cubicBezTo>
                <a:cubicBezTo>
                  <a:pt x="17233" y="13866"/>
                  <a:pt x="17234" y="13865"/>
                  <a:pt x="17235" y="13865"/>
                </a:cubicBezTo>
                <a:lnTo>
                  <a:pt x="17235" y="13865"/>
                </a:lnTo>
                <a:cubicBezTo>
                  <a:pt x="17245" y="13871"/>
                  <a:pt x="17257" y="13879"/>
                  <a:pt x="17266" y="13883"/>
                </a:cubicBezTo>
                <a:cubicBezTo>
                  <a:pt x="17243" y="13923"/>
                  <a:pt x="17226" y="13963"/>
                  <a:pt x="17198" y="13997"/>
                </a:cubicBezTo>
                <a:cubicBezTo>
                  <a:pt x="17198" y="13985"/>
                  <a:pt x="17198" y="13980"/>
                  <a:pt x="17198" y="13968"/>
                </a:cubicBezTo>
                <a:cubicBezTo>
                  <a:pt x="17232" y="13951"/>
                  <a:pt x="17243" y="13900"/>
                  <a:pt x="17226" y="13866"/>
                </a:cubicBezTo>
                <a:lnTo>
                  <a:pt x="17226" y="13861"/>
                </a:lnTo>
                <a:cubicBezTo>
                  <a:pt x="17228" y="13861"/>
                  <a:pt x="17230" y="13863"/>
                  <a:pt x="17232" y="13864"/>
                </a:cubicBezTo>
                <a:lnTo>
                  <a:pt x="17232" y="13864"/>
                </a:lnTo>
                <a:cubicBezTo>
                  <a:pt x="17233" y="13859"/>
                  <a:pt x="17238" y="13854"/>
                  <a:pt x="17238" y="13849"/>
                </a:cubicBezTo>
                <a:cubicBezTo>
                  <a:pt x="17243" y="13843"/>
                  <a:pt x="17249" y="13838"/>
                  <a:pt x="17249" y="13832"/>
                </a:cubicBezTo>
                <a:close/>
                <a:moveTo>
                  <a:pt x="17300" y="13906"/>
                </a:moveTo>
                <a:cubicBezTo>
                  <a:pt x="17306" y="13906"/>
                  <a:pt x="17311" y="13906"/>
                  <a:pt x="17311" y="13912"/>
                </a:cubicBezTo>
                <a:cubicBezTo>
                  <a:pt x="17311" y="13912"/>
                  <a:pt x="17306" y="13917"/>
                  <a:pt x="17306" y="13917"/>
                </a:cubicBezTo>
                <a:cubicBezTo>
                  <a:pt x="17306" y="13934"/>
                  <a:pt x="17311" y="13951"/>
                  <a:pt x="17311" y="13968"/>
                </a:cubicBezTo>
                <a:cubicBezTo>
                  <a:pt x="17203" y="14059"/>
                  <a:pt x="17192" y="14224"/>
                  <a:pt x="17079" y="14309"/>
                </a:cubicBezTo>
                <a:cubicBezTo>
                  <a:pt x="17084" y="14314"/>
                  <a:pt x="17096" y="14320"/>
                  <a:pt x="17101" y="14326"/>
                </a:cubicBezTo>
                <a:cubicBezTo>
                  <a:pt x="17084" y="14331"/>
                  <a:pt x="17062" y="14343"/>
                  <a:pt x="17045" y="14348"/>
                </a:cubicBezTo>
                <a:cubicBezTo>
                  <a:pt x="17113" y="14235"/>
                  <a:pt x="17175" y="14116"/>
                  <a:pt x="17238" y="13991"/>
                </a:cubicBezTo>
                <a:cubicBezTo>
                  <a:pt x="17260" y="13963"/>
                  <a:pt x="17277" y="13934"/>
                  <a:pt x="17300" y="13906"/>
                </a:cubicBezTo>
                <a:close/>
                <a:moveTo>
                  <a:pt x="16309" y="14308"/>
                </a:moveTo>
                <a:cubicBezTo>
                  <a:pt x="16310" y="14308"/>
                  <a:pt x="16311" y="14308"/>
                  <a:pt x="16313" y="14309"/>
                </a:cubicBezTo>
                <a:cubicBezTo>
                  <a:pt x="16329" y="14319"/>
                  <a:pt x="16310" y="14355"/>
                  <a:pt x="16293" y="14355"/>
                </a:cubicBezTo>
                <a:cubicBezTo>
                  <a:pt x="16292" y="14355"/>
                  <a:pt x="16291" y="14354"/>
                  <a:pt x="16290" y="14354"/>
                </a:cubicBezTo>
                <a:cubicBezTo>
                  <a:pt x="16269" y="14338"/>
                  <a:pt x="16292" y="14308"/>
                  <a:pt x="16309" y="14308"/>
                </a:cubicBezTo>
                <a:close/>
                <a:moveTo>
                  <a:pt x="16591" y="14331"/>
                </a:moveTo>
                <a:cubicBezTo>
                  <a:pt x="16591" y="14354"/>
                  <a:pt x="16585" y="14365"/>
                  <a:pt x="16568" y="14377"/>
                </a:cubicBezTo>
                <a:cubicBezTo>
                  <a:pt x="16574" y="14360"/>
                  <a:pt x="16585" y="14343"/>
                  <a:pt x="16591" y="14331"/>
                </a:cubicBezTo>
                <a:close/>
                <a:moveTo>
                  <a:pt x="16908" y="14400"/>
                </a:moveTo>
                <a:cubicBezTo>
                  <a:pt x="16908" y="14400"/>
                  <a:pt x="16908" y="14405"/>
                  <a:pt x="16908" y="14405"/>
                </a:cubicBezTo>
                <a:lnTo>
                  <a:pt x="16903" y="14405"/>
                </a:lnTo>
                <a:cubicBezTo>
                  <a:pt x="16903" y="14405"/>
                  <a:pt x="16903" y="14400"/>
                  <a:pt x="16908" y="14400"/>
                </a:cubicBezTo>
                <a:close/>
                <a:moveTo>
                  <a:pt x="16931" y="14371"/>
                </a:moveTo>
                <a:cubicBezTo>
                  <a:pt x="16960" y="14371"/>
                  <a:pt x="16965" y="14382"/>
                  <a:pt x="16948" y="14405"/>
                </a:cubicBezTo>
                <a:cubicBezTo>
                  <a:pt x="16925" y="14405"/>
                  <a:pt x="16920" y="14394"/>
                  <a:pt x="16931" y="14371"/>
                </a:cubicBezTo>
                <a:close/>
                <a:moveTo>
                  <a:pt x="16920" y="14417"/>
                </a:moveTo>
                <a:cubicBezTo>
                  <a:pt x="16925" y="14434"/>
                  <a:pt x="16920" y="14456"/>
                  <a:pt x="16903" y="14456"/>
                </a:cubicBezTo>
                <a:cubicBezTo>
                  <a:pt x="16903" y="14456"/>
                  <a:pt x="16897" y="14451"/>
                  <a:pt x="16897" y="14451"/>
                </a:cubicBezTo>
                <a:cubicBezTo>
                  <a:pt x="16908" y="14439"/>
                  <a:pt x="16914" y="14428"/>
                  <a:pt x="16920" y="14417"/>
                </a:cubicBezTo>
                <a:close/>
                <a:moveTo>
                  <a:pt x="16506" y="14468"/>
                </a:moveTo>
                <a:cubicBezTo>
                  <a:pt x="16494" y="14479"/>
                  <a:pt x="16483" y="14502"/>
                  <a:pt x="16477" y="14513"/>
                </a:cubicBezTo>
                <a:cubicBezTo>
                  <a:pt x="16477" y="14513"/>
                  <a:pt x="16477" y="14519"/>
                  <a:pt x="16483" y="14524"/>
                </a:cubicBezTo>
                <a:cubicBezTo>
                  <a:pt x="16466" y="14541"/>
                  <a:pt x="16449" y="14558"/>
                  <a:pt x="16432" y="14575"/>
                </a:cubicBezTo>
                <a:cubicBezTo>
                  <a:pt x="16443" y="14536"/>
                  <a:pt x="16477" y="14513"/>
                  <a:pt x="16489" y="14479"/>
                </a:cubicBezTo>
                <a:cubicBezTo>
                  <a:pt x="16489" y="14479"/>
                  <a:pt x="16489" y="14479"/>
                  <a:pt x="16489" y="14473"/>
                </a:cubicBezTo>
                <a:cubicBezTo>
                  <a:pt x="16494" y="14473"/>
                  <a:pt x="16500" y="14468"/>
                  <a:pt x="16506" y="14468"/>
                </a:cubicBezTo>
                <a:close/>
                <a:moveTo>
                  <a:pt x="17172" y="14588"/>
                </a:moveTo>
                <a:cubicBezTo>
                  <a:pt x="17173" y="14590"/>
                  <a:pt x="17174" y="14591"/>
                  <a:pt x="17175" y="14592"/>
                </a:cubicBezTo>
                <a:lnTo>
                  <a:pt x="17172" y="14588"/>
                </a:lnTo>
                <a:close/>
                <a:moveTo>
                  <a:pt x="1964" y="14616"/>
                </a:moveTo>
                <a:cubicBezTo>
                  <a:pt x="1982" y="14616"/>
                  <a:pt x="2002" y="14627"/>
                  <a:pt x="1998" y="14643"/>
                </a:cubicBezTo>
                <a:cubicBezTo>
                  <a:pt x="1994" y="14648"/>
                  <a:pt x="1989" y="14650"/>
                  <a:pt x="1983" y="14650"/>
                </a:cubicBezTo>
                <a:cubicBezTo>
                  <a:pt x="1967" y="14650"/>
                  <a:pt x="1947" y="14637"/>
                  <a:pt x="1947" y="14621"/>
                </a:cubicBezTo>
                <a:cubicBezTo>
                  <a:pt x="1951" y="14618"/>
                  <a:pt x="1957" y="14616"/>
                  <a:pt x="1964" y="14616"/>
                </a:cubicBezTo>
                <a:close/>
                <a:moveTo>
                  <a:pt x="16053" y="14638"/>
                </a:moveTo>
                <a:cubicBezTo>
                  <a:pt x="16066" y="14638"/>
                  <a:pt x="16079" y="14660"/>
                  <a:pt x="16063" y="14672"/>
                </a:cubicBezTo>
                <a:cubicBezTo>
                  <a:pt x="16058" y="14680"/>
                  <a:pt x="16052" y="14684"/>
                  <a:pt x="16046" y="14684"/>
                </a:cubicBezTo>
                <a:cubicBezTo>
                  <a:pt x="16034" y="14684"/>
                  <a:pt x="16024" y="14665"/>
                  <a:pt x="16040" y="14649"/>
                </a:cubicBezTo>
                <a:cubicBezTo>
                  <a:pt x="16043" y="14641"/>
                  <a:pt x="16048" y="14638"/>
                  <a:pt x="16053" y="14638"/>
                </a:cubicBezTo>
                <a:close/>
                <a:moveTo>
                  <a:pt x="1995" y="14665"/>
                </a:moveTo>
                <a:cubicBezTo>
                  <a:pt x="2000" y="14665"/>
                  <a:pt x="2007" y="14670"/>
                  <a:pt x="2015" y="14678"/>
                </a:cubicBezTo>
                <a:cubicBezTo>
                  <a:pt x="2009" y="14678"/>
                  <a:pt x="2009" y="14683"/>
                  <a:pt x="2009" y="14689"/>
                </a:cubicBezTo>
                <a:cubicBezTo>
                  <a:pt x="2006" y="14694"/>
                  <a:pt x="2003" y="14697"/>
                  <a:pt x="1998" y="14697"/>
                </a:cubicBezTo>
                <a:cubicBezTo>
                  <a:pt x="1993" y="14697"/>
                  <a:pt x="1987" y="14693"/>
                  <a:pt x="1981" y="14683"/>
                </a:cubicBezTo>
                <a:cubicBezTo>
                  <a:pt x="1984" y="14671"/>
                  <a:pt x="1988" y="14665"/>
                  <a:pt x="1995" y="14665"/>
                </a:cubicBezTo>
                <a:close/>
                <a:moveTo>
                  <a:pt x="1101" y="13316"/>
                </a:moveTo>
                <a:lnTo>
                  <a:pt x="1101" y="13316"/>
                </a:lnTo>
                <a:cubicBezTo>
                  <a:pt x="1186" y="13435"/>
                  <a:pt x="1249" y="13571"/>
                  <a:pt x="1322" y="13702"/>
                </a:cubicBezTo>
                <a:cubicBezTo>
                  <a:pt x="1340" y="13724"/>
                  <a:pt x="1340" y="13770"/>
                  <a:pt x="1374" y="13775"/>
                </a:cubicBezTo>
                <a:cubicBezTo>
                  <a:pt x="1379" y="13764"/>
                  <a:pt x="1379" y="13741"/>
                  <a:pt x="1379" y="13730"/>
                </a:cubicBezTo>
                <a:cubicBezTo>
                  <a:pt x="1396" y="13724"/>
                  <a:pt x="1425" y="13724"/>
                  <a:pt x="1442" y="13724"/>
                </a:cubicBezTo>
                <a:cubicBezTo>
                  <a:pt x="1436" y="13741"/>
                  <a:pt x="1436" y="13758"/>
                  <a:pt x="1430" y="13775"/>
                </a:cubicBezTo>
                <a:cubicBezTo>
                  <a:pt x="1408" y="13775"/>
                  <a:pt x="1391" y="13787"/>
                  <a:pt x="1385" y="13809"/>
                </a:cubicBezTo>
                <a:cubicBezTo>
                  <a:pt x="1402" y="13883"/>
                  <a:pt x="1464" y="13940"/>
                  <a:pt x="1498" y="14008"/>
                </a:cubicBezTo>
                <a:cubicBezTo>
                  <a:pt x="1515" y="14042"/>
                  <a:pt x="1538" y="14093"/>
                  <a:pt x="1578" y="14110"/>
                </a:cubicBezTo>
                <a:cubicBezTo>
                  <a:pt x="1578" y="14070"/>
                  <a:pt x="1561" y="14031"/>
                  <a:pt x="1527" y="14014"/>
                </a:cubicBezTo>
                <a:cubicBezTo>
                  <a:pt x="1521" y="13980"/>
                  <a:pt x="1459" y="13934"/>
                  <a:pt x="1510" y="13912"/>
                </a:cubicBezTo>
                <a:lnTo>
                  <a:pt x="1510" y="13912"/>
                </a:lnTo>
                <a:cubicBezTo>
                  <a:pt x="1521" y="13934"/>
                  <a:pt x="1538" y="13946"/>
                  <a:pt x="1566" y="13946"/>
                </a:cubicBezTo>
                <a:cubicBezTo>
                  <a:pt x="1561" y="13957"/>
                  <a:pt x="1549" y="13968"/>
                  <a:pt x="1544" y="13974"/>
                </a:cubicBezTo>
                <a:cubicBezTo>
                  <a:pt x="1555" y="13980"/>
                  <a:pt x="1578" y="13991"/>
                  <a:pt x="1589" y="13997"/>
                </a:cubicBezTo>
                <a:cubicBezTo>
                  <a:pt x="1601" y="14008"/>
                  <a:pt x="1612" y="14025"/>
                  <a:pt x="1623" y="14042"/>
                </a:cubicBezTo>
                <a:cubicBezTo>
                  <a:pt x="1606" y="14048"/>
                  <a:pt x="1583" y="14048"/>
                  <a:pt x="1572" y="14053"/>
                </a:cubicBezTo>
                <a:cubicBezTo>
                  <a:pt x="1595" y="14059"/>
                  <a:pt x="1623" y="14070"/>
                  <a:pt x="1646" y="14076"/>
                </a:cubicBezTo>
                <a:cubicBezTo>
                  <a:pt x="1640" y="14082"/>
                  <a:pt x="1623" y="14093"/>
                  <a:pt x="1618" y="14093"/>
                </a:cubicBezTo>
                <a:cubicBezTo>
                  <a:pt x="1657" y="14144"/>
                  <a:pt x="1691" y="14201"/>
                  <a:pt x="1731" y="14258"/>
                </a:cubicBezTo>
                <a:cubicBezTo>
                  <a:pt x="1776" y="14275"/>
                  <a:pt x="1771" y="14331"/>
                  <a:pt x="1782" y="14371"/>
                </a:cubicBezTo>
                <a:cubicBezTo>
                  <a:pt x="1691" y="14320"/>
                  <a:pt x="1663" y="14212"/>
                  <a:pt x="1606" y="14139"/>
                </a:cubicBezTo>
                <a:cubicBezTo>
                  <a:pt x="1606" y="14126"/>
                  <a:pt x="1599" y="14121"/>
                  <a:pt x="1590" y="14121"/>
                </a:cubicBezTo>
                <a:cubicBezTo>
                  <a:pt x="1572" y="14121"/>
                  <a:pt x="1547" y="14144"/>
                  <a:pt x="1578" y="14156"/>
                </a:cubicBezTo>
                <a:cubicBezTo>
                  <a:pt x="1674" y="14297"/>
                  <a:pt x="1754" y="14439"/>
                  <a:pt x="1850" y="14581"/>
                </a:cubicBezTo>
                <a:cubicBezTo>
                  <a:pt x="1884" y="14626"/>
                  <a:pt x="1918" y="14678"/>
                  <a:pt x="1947" y="14729"/>
                </a:cubicBezTo>
                <a:cubicBezTo>
                  <a:pt x="1867" y="14666"/>
                  <a:pt x="1833" y="14575"/>
                  <a:pt x="1771" y="14496"/>
                </a:cubicBezTo>
                <a:lnTo>
                  <a:pt x="1748" y="14502"/>
                </a:lnTo>
                <a:cubicBezTo>
                  <a:pt x="1754" y="14496"/>
                  <a:pt x="1765" y="14479"/>
                  <a:pt x="1776" y="14473"/>
                </a:cubicBezTo>
                <a:cubicBezTo>
                  <a:pt x="1759" y="14468"/>
                  <a:pt x="1737" y="14451"/>
                  <a:pt x="1725" y="14445"/>
                </a:cubicBezTo>
                <a:cubicBezTo>
                  <a:pt x="1725" y="14434"/>
                  <a:pt x="1714" y="14417"/>
                  <a:pt x="1714" y="14405"/>
                </a:cubicBezTo>
                <a:cubicBezTo>
                  <a:pt x="1703" y="14400"/>
                  <a:pt x="1686" y="14394"/>
                  <a:pt x="1680" y="14394"/>
                </a:cubicBezTo>
                <a:cubicBezTo>
                  <a:pt x="1680" y="14382"/>
                  <a:pt x="1680" y="14371"/>
                  <a:pt x="1680" y="14360"/>
                </a:cubicBezTo>
                <a:cubicBezTo>
                  <a:pt x="1515" y="14144"/>
                  <a:pt x="1413" y="13889"/>
                  <a:pt x="1260" y="13668"/>
                </a:cubicBezTo>
                <a:cubicBezTo>
                  <a:pt x="1226" y="13543"/>
                  <a:pt x="1135" y="13441"/>
                  <a:pt x="1101" y="13316"/>
                </a:cubicBezTo>
                <a:close/>
                <a:moveTo>
                  <a:pt x="16392" y="14626"/>
                </a:moveTo>
                <a:lnTo>
                  <a:pt x="16392" y="14626"/>
                </a:lnTo>
                <a:cubicBezTo>
                  <a:pt x="16386" y="14649"/>
                  <a:pt x="16381" y="14666"/>
                  <a:pt x="16375" y="14683"/>
                </a:cubicBezTo>
                <a:cubicBezTo>
                  <a:pt x="16369" y="14689"/>
                  <a:pt x="16358" y="14695"/>
                  <a:pt x="16352" y="14695"/>
                </a:cubicBezTo>
                <a:cubicBezTo>
                  <a:pt x="16335" y="14729"/>
                  <a:pt x="16307" y="14757"/>
                  <a:pt x="16279" y="14780"/>
                </a:cubicBezTo>
                <a:cubicBezTo>
                  <a:pt x="16290" y="14751"/>
                  <a:pt x="16301" y="14729"/>
                  <a:pt x="16324" y="14712"/>
                </a:cubicBezTo>
                <a:cubicBezTo>
                  <a:pt x="16347" y="14683"/>
                  <a:pt x="16369" y="14655"/>
                  <a:pt x="16392" y="14626"/>
                </a:cubicBezTo>
                <a:close/>
                <a:moveTo>
                  <a:pt x="1720" y="14834"/>
                </a:moveTo>
                <a:cubicBezTo>
                  <a:pt x="1718" y="14835"/>
                  <a:pt x="1716" y="14836"/>
                  <a:pt x="1714" y="14836"/>
                </a:cubicBezTo>
                <a:lnTo>
                  <a:pt x="1720" y="14834"/>
                </a:lnTo>
                <a:close/>
                <a:moveTo>
                  <a:pt x="1998" y="14791"/>
                </a:moveTo>
                <a:lnTo>
                  <a:pt x="1998" y="14791"/>
                </a:lnTo>
                <a:cubicBezTo>
                  <a:pt x="2003" y="14802"/>
                  <a:pt x="2015" y="14808"/>
                  <a:pt x="2020" y="14819"/>
                </a:cubicBezTo>
                <a:cubicBezTo>
                  <a:pt x="2020" y="14825"/>
                  <a:pt x="2020" y="14836"/>
                  <a:pt x="2020" y="14842"/>
                </a:cubicBezTo>
                <a:lnTo>
                  <a:pt x="2015" y="14842"/>
                </a:lnTo>
                <a:cubicBezTo>
                  <a:pt x="2009" y="14848"/>
                  <a:pt x="2003" y="14848"/>
                  <a:pt x="1998" y="14853"/>
                </a:cubicBezTo>
                <a:cubicBezTo>
                  <a:pt x="2003" y="14831"/>
                  <a:pt x="1998" y="14814"/>
                  <a:pt x="1998" y="14791"/>
                </a:cubicBezTo>
                <a:close/>
                <a:moveTo>
                  <a:pt x="2060" y="14910"/>
                </a:moveTo>
                <a:lnTo>
                  <a:pt x="2060" y="14910"/>
                </a:lnTo>
                <a:cubicBezTo>
                  <a:pt x="2071" y="14922"/>
                  <a:pt x="2083" y="14927"/>
                  <a:pt x="2094" y="14939"/>
                </a:cubicBezTo>
                <a:cubicBezTo>
                  <a:pt x="2100" y="14950"/>
                  <a:pt x="2100" y="14961"/>
                  <a:pt x="2105" y="14967"/>
                </a:cubicBezTo>
                <a:cubicBezTo>
                  <a:pt x="2088" y="14950"/>
                  <a:pt x="2071" y="14927"/>
                  <a:pt x="2060" y="14910"/>
                </a:cubicBezTo>
                <a:close/>
                <a:moveTo>
                  <a:pt x="15826" y="14938"/>
                </a:moveTo>
                <a:cubicBezTo>
                  <a:pt x="15848" y="14938"/>
                  <a:pt x="15815" y="14992"/>
                  <a:pt x="15789" y="14992"/>
                </a:cubicBezTo>
                <a:cubicBezTo>
                  <a:pt x="15783" y="14992"/>
                  <a:pt x="15778" y="14990"/>
                  <a:pt x="15774" y="14984"/>
                </a:cubicBezTo>
                <a:cubicBezTo>
                  <a:pt x="15779" y="14967"/>
                  <a:pt x="15791" y="14950"/>
                  <a:pt x="15808" y="14944"/>
                </a:cubicBezTo>
                <a:cubicBezTo>
                  <a:pt x="15816" y="14940"/>
                  <a:pt x="15822" y="14938"/>
                  <a:pt x="15826" y="14938"/>
                </a:cubicBezTo>
                <a:close/>
                <a:moveTo>
                  <a:pt x="2389" y="15126"/>
                </a:moveTo>
                <a:cubicBezTo>
                  <a:pt x="2395" y="15131"/>
                  <a:pt x="2395" y="15131"/>
                  <a:pt x="2395" y="15137"/>
                </a:cubicBezTo>
                <a:cubicBezTo>
                  <a:pt x="2395" y="15137"/>
                  <a:pt x="2389" y="15131"/>
                  <a:pt x="2389" y="15126"/>
                </a:cubicBezTo>
                <a:close/>
                <a:moveTo>
                  <a:pt x="16388" y="15116"/>
                </a:moveTo>
                <a:cubicBezTo>
                  <a:pt x="16396" y="15116"/>
                  <a:pt x="16400" y="15124"/>
                  <a:pt x="16403" y="15143"/>
                </a:cubicBezTo>
                <a:cubicBezTo>
                  <a:pt x="16394" y="15152"/>
                  <a:pt x="16387" y="15157"/>
                  <a:pt x="16381" y="15157"/>
                </a:cubicBezTo>
                <a:cubicBezTo>
                  <a:pt x="16372" y="15157"/>
                  <a:pt x="16367" y="15148"/>
                  <a:pt x="16364" y="15131"/>
                </a:cubicBezTo>
                <a:cubicBezTo>
                  <a:pt x="16374" y="15121"/>
                  <a:pt x="16382" y="15116"/>
                  <a:pt x="16388" y="15116"/>
                </a:cubicBezTo>
                <a:close/>
                <a:moveTo>
                  <a:pt x="16322" y="15193"/>
                </a:moveTo>
                <a:cubicBezTo>
                  <a:pt x="16329" y="15193"/>
                  <a:pt x="16335" y="15199"/>
                  <a:pt x="16341" y="15211"/>
                </a:cubicBezTo>
                <a:cubicBezTo>
                  <a:pt x="16331" y="15221"/>
                  <a:pt x="16323" y="15225"/>
                  <a:pt x="16317" y="15225"/>
                </a:cubicBezTo>
                <a:cubicBezTo>
                  <a:pt x="16310" y="15225"/>
                  <a:pt x="16305" y="15218"/>
                  <a:pt x="16301" y="15205"/>
                </a:cubicBezTo>
                <a:cubicBezTo>
                  <a:pt x="16309" y="15197"/>
                  <a:pt x="16316" y="15193"/>
                  <a:pt x="16322" y="15193"/>
                </a:cubicBezTo>
                <a:close/>
                <a:moveTo>
                  <a:pt x="16279" y="14780"/>
                </a:moveTo>
                <a:lnTo>
                  <a:pt x="16279" y="14780"/>
                </a:lnTo>
                <a:cubicBezTo>
                  <a:pt x="16171" y="14956"/>
                  <a:pt x="16018" y="15097"/>
                  <a:pt x="15887" y="15256"/>
                </a:cubicBezTo>
                <a:lnTo>
                  <a:pt x="15881" y="15256"/>
                </a:lnTo>
                <a:cubicBezTo>
                  <a:pt x="15881" y="15256"/>
                  <a:pt x="15876" y="15245"/>
                  <a:pt x="15876" y="15239"/>
                </a:cubicBezTo>
                <a:cubicBezTo>
                  <a:pt x="15938" y="15165"/>
                  <a:pt x="16006" y="15092"/>
                  <a:pt x="16074" y="15024"/>
                </a:cubicBezTo>
                <a:cubicBezTo>
                  <a:pt x="16137" y="14939"/>
                  <a:pt x="16205" y="14853"/>
                  <a:pt x="16279" y="14780"/>
                </a:cubicBezTo>
                <a:close/>
                <a:moveTo>
                  <a:pt x="2054" y="14859"/>
                </a:moveTo>
                <a:cubicBezTo>
                  <a:pt x="2128" y="14944"/>
                  <a:pt x="2202" y="15029"/>
                  <a:pt x="2281" y="15114"/>
                </a:cubicBezTo>
                <a:cubicBezTo>
                  <a:pt x="2304" y="15148"/>
                  <a:pt x="2332" y="15182"/>
                  <a:pt x="2366" y="15211"/>
                </a:cubicBezTo>
                <a:cubicBezTo>
                  <a:pt x="2372" y="15234"/>
                  <a:pt x="2378" y="15251"/>
                  <a:pt x="2378" y="15273"/>
                </a:cubicBezTo>
                <a:cubicBezTo>
                  <a:pt x="2349" y="15245"/>
                  <a:pt x="2327" y="15217"/>
                  <a:pt x="2310" y="15182"/>
                </a:cubicBezTo>
                <a:lnTo>
                  <a:pt x="2287" y="15182"/>
                </a:lnTo>
                <a:cubicBezTo>
                  <a:pt x="2287" y="15177"/>
                  <a:pt x="2287" y="15171"/>
                  <a:pt x="2287" y="15171"/>
                </a:cubicBezTo>
                <a:cubicBezTo>
                  <a:pt x="2276" y="15165"/>
                  <a:pt x="2264" y="15165"/>
                  <a:pt x="2253" y="15160"/>
                </a:cubicBezTo>
                <a:cubicBezTo>
                  <a:pt x="2253" y="15154"/>
                  <a:pt x="2247" y="15148"/>
                  <a:pt x="2247" y="15143"/>
                </a:cubicBezTo>
                <a:cubicBezTo>
                  <a:pt x="2225" y="15063"/>
                  <a:pt x="2151" y="15024"/>
                  <a:pt x="2128" y="14944"/>
                </a:cubicBezTo>
                <a:cubicBezTo>
                  <a:pt x="2105" y="14927"/>
                  <a:pt x="2083" y="14910"/>
                  <a:pt x="2054" y="14899"/>
                </a:cubicBezTo>
                <a:cubicBezTo>
                  <a:pt x="2049" y="14893"/>
                  <a:pt x="2043" y="14887"/>
                  <a:pt x="2043" y="14876"/>
                </a:cubicBezTo>
                <a:cubicBezTo>
                  <a:pt x="2049" y="14876"/>
                  <a:pt x="2054" y="14870"/>
                  <a:pt x="2054" y="14859"/>
                </a:cubicBezTo>
                <a:close/>
                <a:moveTo>
                  <a:pt x="16236" y="15298"/>
                </a:moveTo>
                <a:cubicBezTo>
                  <a:pt x="16259" y="15298"/>
                  <a:pt x="16245" y="15340"/>
                  <a:pt x="16226" y="15340"/>
                </a:cubicBezTo>
                <a:cubicBezTo>
                  <a:pt x="16221" y="15340"/>
                  <a:pt x="16216" y="15337"/>
                  <a:pt x="16211" y="15330"/>
                </a:cubicBezTo>
                <a:cubicBezTo>
                  <a:pt x="16211" y="15324"/>
                  <a:pt x="16216" y="15307"/>
                  <a:pt x="16222" y="15302"/>
                </a:cubicBezTo>
                <a:cubicBezTo>
                  <a:pt x="16228" y="15299"/>
                  <a:pt x="16232" y="15298"/>
                  <a:pt x="16236" y="15298"/>
                </a:cubicBezTo>
                <a:close/>
                <a:moveTo>
                  <a:pt x="2418" y="15262"/>
                </a:moveTo>
                <a:cubicBezTo>
                  <a:pt x="2435" y="15279"/>
                  <a:pt x="2452" y="15296"/>
                  <a:pt x="2474" y="15319"/>
                </a:cubicBezTo>
                <a:cubicBezTo>
                  <a:pt x="2469" y="15324"/>
                  <a:pt x="2463" y="15336"/>
                  <a:pt x="2457" y="15347"/>
                </a:cubicBezTo>
                <a:lnTo>
                  <a:pt x="2457" y="15341"/>
                </a:lnTo>
                <a:cubicBezTo>
                  <a:pt x="2435" y="15324"/>
                  <a:pt x="2412" y="15307"/>
                  <a:pt x="2395" y="15290"/>
                </a:cubicBezTo>
                <a:cubicBezTo>
                  <a:pt x="2401" y="15279"/>
                  <a:pt x="2406" y="15268"/>
                  <a:pt x="2418" y="15262"/>
                </a:cubicBezTo>
                <a:close/>
                <a:moveTo>
                  <a:pt x="2656" y="15336"/>
                </a:moveTo>
                <a:lnTo>
                  <a:pt x="2667" y="15341"/>
                </a:lnTo>
                <a:cubicBezTo>
                  <a:pt x="2673" y="15347"/>
                  <a:pt x="2679" y="15353"/>
                  <a:pt x="2679" y="15358"/>
                </a:cubicBezTo>
                <a:cubicBezTo>
                  <a:pt x="2679" y="15364"/>
                  <a:pt x="2673" y="15381"/>
                  <a:pt x="2667" y="15387"/>
                </a:cubicBezTo>
                <a:cubicBezTo>
                  <a:pt x="2673" y="15387"/>
                  <a:pt x="2673" y="15392"/>
                  <a:pt x="2679" y="15392"/>
                </a:cubicBezTo>
                <a:cubicBezTo>
                  <a:pt x="2679" y="15397"/>
                  <a:pt x="2675" y="15402"/>
                  <a:pt x="2677" y="15406"/>
                </a:cubicBezTo>
                <a:lnTo>
                  <a:pt x="2677" y="15406"/>
                </a:lnTo>
                <a:cubicBezTo>
                  <a:pt x="2666" y="15391"/>
                  <a:pt x="2656" y="15380"/>
                  <a:pt x="2650" y="15370"/>
                </a:cubicBezTo>
                <a:lnTo>
                  <a:pt x="2656" y="15336"/>
                </a:lnTo>
                <a:close/>
                <a:moveTo>
                  <a:pt x="15870" y="15245"/>
                </a:moveTo>
                <a:cubicBezTo>
                  <a:pt x="15853" y="15319"/>
                  <a:pt x="15779" y="15353"/>
                  <a:pt x="15740" y="15409"/>
                </a:cubicBezTo>
                <a:lnTo>
                  <a:pt x="15734" y="15398"/>
                </a:lnTo>
                <a:cubicBezTo>
                  <a:pt x="15779" y="15353"/>
                  <a:pt x="15825" y="15302"/>
                  <a:pt x="15870" y="15245"/>
                </a:cubicBezTo>
                <a:close/>
                <a:moveTo>
                  <a:pt x="2429" y="15182"/>
                </a:moveTo>
                <a:lnTo>
                  <a:pt x="2429" y="15182"/>
                </a:lnTo>
                <a:cubicBezTo>
                  <a:pt x="2435" y="15188"/>
                  <a:pt x="2440" y="15194"/>
                  <a:pt x="2452" y="15200"/>
                </a:cubicBezTo>
                <a:cubicBezTo>
                  <a:pt x="2474" y="15239"/>
                  <a:pt x="2508" y="15268"/>
                  <a:pt x="2548" y="15296"/>
                </a:cubicBezTo>
                <a:cubicBezTo>
                  <a:pt x="2582" y="15336"/>
                  <a:pt x="2616" y="15375"/>
                  <a:pt x="2644" y="15421"/>
                </a:cubicBezTo>
                <a:cubicBezTo>
                  <a:pt x="2610" y="15392"/>
                  <a:pt x="2576" y="15358"/>
                  <a:pt x="2542" y="15330"/>
                </a:cubicBezTo>
                <a:cubicBezTo>
                  <a:pt x="2503" y="15279"/>
                  <a:pt x="2463" y="15228"/>
                  <a:pt x="2429" y="15182"/>
                </a:cubicBezTo>
                <a:close/>
                <a:moveTo>
                  <a:pt x="2684" y="15421"/>
                </a:moveTo>
                <a:lnTo>
                  <a:pt x="2684" y="15421"/>
                </a:lnTo>
                <a:cubicBezTo>
                  <a:pt x="2707" y="15426"/>
                  <a:pt x="2730" y="15438"/>
                  <a:pt x="2758" y="15449"/>
                </a:cubicBezTo>
                <a:cubicBezTo>
                  <a:pt x="2758" y="15449"/>
                  <a:pt x="2758" y="15455"/>
                  <a:pt x="2758" y="15461"/>
                </a:cubicBezTo>
                <a:cubicBezTo>
                  <a:pt x="2735" y="15461"/>
                  <a:pt x="2713" y="15461"/>
                  <a:pt x="2690" y="15466"/>
                </a:cubicBezTo>
                <a:cubicBezTo>
                  <a:pt x="2684" y="15455"/>
                  <a:pt x="2673" y="15449"/>
                  <a:pt x="2667" y="15443"/>
                </a:cubicBezTo>
                <a:lnTo>
                  <a:pt x="2690" y="15432"/>
                </a:lnTo>
                <a:cubicBezTo>
                  <a:pt x="2690" y="15432"/>
                  <a:pt x="2684" y="15421"/>
                  <a:pt x="2684" y="15421"/>
                </a:cubicBezTo>
                <a:close/>
                <a:moveTo>
                  <a:pt x="2480" y="15324"/>
                </a:moveTo>
                <a:cubicBezTo>
                  <a:pt x="2497" y="15341"/>
                  <a:pt x="2514" y="15358"/>
                  <a:pt x="2531" y="15370"/>
                </a:cubicBezTo>
                <a:cubicBezTo>
                  <a:pt x="2554" y="15398"/>
                  <a:pt x="2571" y="15432"/>
                  <a:pt x="2582" y="15466"/>
                </a:cubicBezTo>
                <a:cubicBezTo>
                  <a:pt x="2588" y="15466"/>
                  <a:pt x="2599" y="15472"/>
                  <a:pt x="2605" y="15472"/>
                </a:cubicBezTo>
                <a:cubicBezTo>
                  <a:pt x="2610" y="15478"/>
                  <a:pt x="2616" y="15483"/>
                  <a:pt x="2622" y="15495"/>
                </a:cubicBezTo>
                <a:cubicBezTo>
                  <a:pt x="2616" y="15489"/>
                  <a:pt x="2599" y="15483"/>
                  <a:pt x="2588" y="15483"/>
                </a:cubicBezTo>
                <a:cubicBezTo>
                  <a:pt x="2571" y="15449"/>
                  <a:pt x="2542" y="15421"/>
                  <a:pt x="2514" y="15392"/>
                </a:cubicBezTo>
                <a:cubicBezTo>
                  <a:pt x="2514" y="15392"/>
                  <a:pt x="2508" y="15387"/>
                  <a:pt x="2508" y="15387"/>
                </a:cubicBezTo>
                <a:cubicBezTo>
                  <a:pt x="2497" y="15375"/>
                  <a:pt x="2486" y="15370"/>
                  <a:pt x="2474" y="15358"/>
                </a:cubicBezTo>
                <a:cubicBezTo>
                  <a:pt x="2474" y="15347"/>
                  <a:pt x="2474" y="15336"/>
                  <a:pt x="2480" y="15324"/>
                </a:cubicBezTo>
                <a:close/>
                <a:moveTo>
                  <a:pt x="2719" y="15485"/>
                </a:moveTo>
                <a:lnTo>
                  <a:pt x="2730" y="15489"/>
                </a:lnTo>
                <a:cubicBezTo>
                  <a:pt x="2730" y="15489"/>
                  <a:pt x="2730" y="15495"/>
                  <a:pt x="2730" y="15495"/>
                </a:cubicBezTo>
                <a:cubicBezTo>
                  <a:pt x="2726" y="15491"/>
                  <a:pt x="2723" y="15488"/>
                  <a:pt x="2719" y="15485"/>
                </a:cubicBezTo>
                <a:close/>
                <a:moveTo>
                  <a:pt x="16182" y="15330"/>
                </a:moveTo>
                <a:cubicBezTo>
                  <a:pt x="16194" y="15347"/>
                  <a:pt x="16205" y="15358"/>
                  <a:pt x="16216" y="15370"/>
                </a:cubicBezTo>
                <a:cubicBezTo>
                  <a:pt x="16177" y="15421"/>
                  <a:pt x="16137" y="15466"/>
                  <a:pt x="16086" y="15506"/>
                </a:cubicBezTo>
                <a:lnTo>
                  <a:pt x="16086" y="15506"/>
                </a:lnTo>
                <a:cubicBezTo>
                  <a:pt x="16086" y="15505"/>
                  <a:pt x="16086" y="15505"/>
                  <a:pt x="16086" y="15505"/>
                </a:cubicBezTo>
                <a:lnTo>
                  <a:pt x="16086" y="15505"/>
                </a:lnTo>
                <a:cubicBezTo>
                  <a:pt x="16086" y="15505"/>
                  <a:pt x="16086" y="15505"/>
                  <a:pt x="16086" y="15506"/>
                </a:cubicBezTo>
                <a:cubicBezTo>
                  <a:pt x="16086" y="15506"/>
                  <a:pt x="16086" y="15506"/>
                  <a:pt x="16086" y="15506"/>
                </a:cubicBezTo>
                <a:lnTo>
                  <a:pt x="16086" y="15506"/>
                </a:lnTo>
                <a:cubicBezTo>
                  <a:pt x="16090" y="15514"/>
                  <a:pt x="16087" y="15523"/>
                  <a:pt x="16074" y="15529"/>
                </a:cubicBezTo>
                <a:cubicBezTo>
                  <a:pt x="16070" y="15532"/>
                  <a:pt x="16066" y="15533"/>
                  <a:pt x="16062" y="15533"/>
                </a:cubicBezTo>
                <a:cubicBezTo>
                  <a:pt x="16045" y="15533"/>
                  <a:pt x="16034" y="15508"/>
                  <a:pt x="16057" y="15495"/>
                </a:cubicBezTo>
                <a:cubicBezTo>
                  <a:pt x="16061" y="15493"/>
                  <a:pt x="16064" y="15492"/>
                  <a:pt x="16067" y="15492"/>
                </a:cubicBezTo>
                <a:cubicBezTo>
                  <a:pt x="16075" y="15492"/>
                  <a:pt x="16083" y="15498"/>
                  <a:pt x="16086" y="15505"/>
                </a:cubicBezTo>
                <a:lnTo>
                  <a:pt x="16086" y="15505"/>
                </a:lnTo>
                <a:cubicBezTo>
                  <a:pt x="16092" y="15437"/>
                  <a:pt x="16148" y="15392"/>
                  <a:pt x="16182" y="15330"/>
                </a:cubicBezTo>
                <a:close/>
                <a:moveTo>
                  <a:pt x="16012" y="15546"/>
                </a:moveTo>
                <a:lnTo>
                  <a:pt x="16012" y="15546"/>
                </a:lnTo>
                <a:cubicBezTo>
                  <a:pt x="16035" y="15557"/>
                  <a:pt x="16040" y="15568"/>
                  <a:pt x="16018" y="15585"/>
                </a:cubicBezTo>
                <a:cubicBezTo>
                  <a:pt x="15995" y="15574"/>
                  <a:pt x="15995" y="15563"/>
                  <a:pt x="16012" y="15546"/>
                </a:cubicBezTo>
                <a:close/>
                <a:moveTo>
                  <a:pt x="2690" y="15512"/>
                </a:moveTo>
                <a:cubicBezTo>
                  <a:pt x="2713" y="15534"/>
                  <a:pt x="2741" y="15551"/>
                  <a:pt x="2769" y="15574"/>
                </a:cubicBezTo>
                <a:cubicBezTo>
                  <a:pt x="2781" y="15591"/>
                  <a:pt x="2792" y="15608"/>
                  <a:pt x="2803" y="15625"/>
                </a:cubicBezTo>
                <a:cubicBezTo>
                  <a:pt x="2786" y="15608"/>
                  <a:pt x="2769" y="15591"/>
                  <a:pt x="2752" y="15574"/>
                </a:cubicBezTo>
                <a:lnTo>
                  <a:pt x="2747" y="15574"/>
                </a:lnTo>
                <a:cubicBezTo>
                  <a:pt x="2724" y="15551"/>
                  <a:pt x="2707" y="15534"/>
                  <a:pt x="2690" y="15512"/>
                </a:cubicBezTo>
                <a:close/>
                <a:moveTo>
                  <a:pt x="2752" y="15500"/>
                </a:moveTo>
                <a:cubicBezTo>
                  <a:pt x="2764" y="15506"/>
                  <a:pt x="2769" y="15506"/>
                  <a:pt x="2781" y="15512"/>
                </a:cubicBezTo>
                <a:cubicBezTo>
                  <a:pt x="2798" y="15529"/>
                  <a:pt x="2815" y="15546"/>
                  <a:pt x="2832" y="15557"/>
                </a:cubicBezTo>
                <a:cubicBezTo>
                  <a:pt x="2871" y="15574"/>
                  <a:pt x="2888" y="15614"/>
                  <a:pt x="2917" y="15642"/>
                </a:cubicBezTo>
                <a:cubicBezTo>
                  <a:pt x="2877" y="15608"/>
                  <a:pt x="2837" y="15574"/>
                  <a:pt x="2798" y="15546"/>
                </a:cubicBezTo>
                <a:cubicBezTo>
                  <a:pt x="2781" y="15529"/>
                  <a:pt x="2764" y="15512"/>
                  <a:pt x="2752" y="15500"/>
                </a:cubicBezTo>
                <a:close/>
                <a:moveTo>
                  <a:pt x="2803" y="15614"/>
                </a:moveTo>
                <a:lnTo>
                  <a:pt x="2803" y="15614"/>
                </a:lnTo>
                <a:cubicBezTo>
                  <a:pt x="2832" y="15636"/>
                  <a:pt x="2854" y="15665"/>
                  <a:pt x="2883" y="15687"/>
                </a:cubicBezTo>
                <a:cubicBezTo>
                  <a:pt x="2860" y="15676"/>
                  <a:pt x="2843" y="15659"/>
                  <a:pt x="2820" y="15648"/>
                </a:cubicBezTo>
                <a:cubicBezTo>
                  <a:pt x="2815" y="15636"/>
                  <a:pt x="2809" y="15625"/>
                  <a:pt x="2803" y="15614"/>
                </a:cubicBezTo>
                <a:close/>
                <a:moveTo>
                  <a:pt x="2917" y="15670"/>
                </a:moveTo>
                <a:cubicBezTo>
                  <a:pt x="2923" y="15676"/>
                  <a:pt x="2928" y="15676"/>
                  <a:pt x="2928" y="15682"/>
                </a:cubicBezTo>
                <a:cubicBezTo>
                  <a:pt x="2923" y="15687"/>
                  <a:pt x="2917" y="15693"/>
                  <a:pt x="2905" y="15704"/>
                </a:cubicBezTo>
                <a:lnTo>
                  <a:pt x="2894" y="15699"/>
                </a:lnTo>
                <a:cubicBezTo>
                  <a:pt x="2900" y="15687"/>
                  <a:pt x="2911" y="15676"/>
                  <a:pt x="2917" y="15670"/>
                </a:cubicBezTo>
                <a:close/>
                <a:moveTo>
                  <a:pt x="17005" y="14417"/>
                </a:moveTo>
                <a:lnTo>
                  <a:pt x="17005" y="14417"/>
                </a:lnTo>
                <a:cubicBezTo>
                  <a:pt x="16977" y="14513"/>
                  <a:pt x="16903" y="14581"/>
                  <a:pt x="16846" y="14666"/>
                </a:cubicBezTo>
                <a:cubicBezTo>
                  <a:pt x="16852" y="14672"/>
                  <a:pt x="16863" y="14678"/>
                  <a:pt x="16863" y="14683"/>
                </a:cubicBezTo>
                <a:cubicBezTo>
                  <a:pt x="16857" y="14683"/>
                  <a:pt x="16835" y="14672"/>
                  <a:pt x="16829" y="14672"/>
                </a:cubicBezTo>
                <a:cubicBezTo>
                  <a:pt x="16823" y="14683"/>
                  <a:pt x="16823" y="14712"/>
                  <a:pt x="16818" y="14723"/>
                </a:cubicBezTo>
                <a:cubicBezTo>
                  <a:pt x="16812" y="14734"/>
                  <a:pt x="16795" y="14746"/>
                  <a:pt x="16784" y="14751"/>
                </a:cubicBezTo>
                <a:cubicBezTo>
                  <a:pt x="16784" y="14763"/>
                  <a:pt x="16784" y="14780"/>
                  <a:pt x="16789" y="14791"/>
                </a:cubicBezTo>
                <a:cubicBezTo>
                  <a:pt x="16778" y="14791"/>
                  <a:pt x="16767" y="14797"/>
                  <a:pt x="16755" y="14797"/>
                </a:cubicBezTo>
                <a:cubicBezTo>
                  <a:pt x="16613" y="15029"/>
                  <a:pt x="16409" y="15217"/>
                  <a:pt x="16256" y="15432"/>
                </a:cubicBezTo>
                <a:cubicBezTo>
                  <a:pt x="16148" y="15512"/>
                  <a:pt x="16091" y="15631"/>
                  <a:pt x="15984" y="15710"/>
                </a:cubicBezTo>
                <a:cubicBezTo>
                  <a:pt x="16063" y="15585"/>
                  <a:pt x="16171" y="15478"/>
                  <a:pt x="16267" y="15364"/>
                </a:cubicBezTo>
                <a:cubicBezTo>
                  <a:pt x="16284" y="15341"/>
                  <a:pt x="16324" y="15324"/>
                  <a:pt x="16318" y="15290"/>
                </a:cubicBezTo>
                <a:cubicBezTo>
                  <a:pt x="16301" y="15290"/>
                  <a:pt x="16279" y="15296"/>
                  <a:pt x="16267" y="15302"/>
                </a:cubicBezTo>
                <a:cubicBezTo>
                  <a:pt x="16262" y="15285"/>
                  <a:pt x="16250" y="15262"/>
                  <a:pt x="16245" y="15245"/>
                </a:cubicBezTo>
                <a:cubicBezTo>
                  <a:pt x="16262" y="15245"/>
                  <a:pt x="16279" y="15239"/>
                  <a:pt x="16296" y="15234"/>
                </a:cubicBezTo>
                <a:cubicBezTo>
                  <a:pt x="16301" y="15256"/>
                  <a:pt x="16318" y="15268"/>
                  <a:pt x="16347" y="15268"/>
                </a:cubicBezTo>
                <a:cubicBezTo>
                  <a:pt x="16409" y="15222"/>
                  <a:pt x="16438" y="15148"/>
                  <a:pt x="16489" y="15092"/>
                </a:cubicBezTo>
                <a:cubicBezTo>
                  <a:pt x="16517" y="15063"/>
                  <a:pt x="16557" y="15029"/>
                  <a:pt x="16557" y="14984"/>
                </a:cubicBezTo>
                <a:lnTo>
                  <a:pt x="16557" y="14984"/>
                </a:lnTo>
                <a:cubicBezTo>
                  <a:pt x="16523" y="14995"/>
                  <a:pt x="16489" y="15024"/>
                  <a:pt x="16483" y="15063"/>
                </a:cubicBezTo>
                <a:cubicBezTo>
                  <a:pt x="16460" y="15077"/>
                  <a:pt x="16440" y="15129"/>
                  <a:pt x="16416" y="15129"/>
                </a:cubicBezTo>
                <a:cubicBezTo>
                  <a:pt x="16410" y="15129"/>
                  <a:pt x="16404" y="15126"/>
                  <a:pt x="16398" y="15120"/>
                </a:cubicBezTo>
                <a:cubicBezTo>
                  <a:pt x="16415" y="15097"/>
                  <a:pt x="16421" y="15075"/>
                  <a:pt x="16409" y="15052"/>
                </a:cubicBezTo>
                <a:cubicBezTo>
                  <a:pt x="16415" y="15052"/>
                  <a:pt x="16438" y="15058"/>
                  <a:pt x="16443" y="15063"/>
                </a:cubicBezTo>
                <a:lnTo>
                  <a:pt x="16443" y="15012"/>
                </a:lnTo>
                <a:cubicBezTo>
                  <a:pt x="16455" y="14995"/>
                  <a:pt x="16466" y="14984"/>
                  <a:pt x="16477" y="14967"/>
                </a:cubicBezTo>
                <a:cubicBezTo>
                  <a:pt x="16483" y="14978"/>
                  <a:pt x="16500" y="14995"/>
                  <a:pt x="16506" y="15007"/>
                </a:cubicBezTo>
                <a:cubicBezTo>
                  <a:pt x="16506" y="14984"/>
                  <a:pt x="16506" y="14956"/>
                  <a:pt x="16500" y="14933"/>
                </a:cubicBezTo>
                <a:cubicBezTo>
                  <a:pt x="16511" y="14933"/>
                  <a:pt x="16523" y="14944"/>
                  <a:pt x="16528" y="14950"/>
                </a:cubicBezTo>
                <a:cubicBezTo>
                  <a:pt x="16562" y="14893"/>
                  <a:pt x="16602" y="14842"/>
                  <a:pt x="16642" y="14791"/>
                </a:cubicBezTo>
                <a:cubicBezTo>
                  <a:pt x="16642" y="14740"/>
                  <a:pt x="16699" y="14723"/>
                  <a:pt x="16727" y="14700"/>
                </a:cubicBezTo>
                <a:lnTo>
                  <a:pt x="16727" y="14700"/>
                </a:lnTo>
                <a:cubicBezTo>
                  <a:pt x="16716" y="14802"/>
                  <a:pt x="16625" y="14865"/>
                  <a:pt x="16574" y="14944"/>
                </a:cubicBezTo>
                <a:cubicBezTo>
                  <a:pt x="16550" y="14956"/>
                  <a:pt x="16572" y="14983"/>
                  <a:pt x="16588" y="14983"/>
                </a:cubicBezTo>
                <a:cubicBezTo>
                  <a:pt x="16596" y="14983"/>
                  <a:pt x="16602" y="14977"/>
                  <a:pt x="16602" y="14961"/>
                </a:cubicBezTo>
                <a:cubicBezTo>
                  <a:pt x="16699" y="14831"/>
                  <a:pt x="16806" y="14700"/>
                  <a:pt x="16903" y="14564"/>
                </a:cubicBezTo>
                <a:cubicBezTo>
                  <a:pt x="16931" y="14513"/>
                  <a:pt x="16965" y="14462"/>
                  <a:pt x="17005" y="14417"/>
                </a:cubicBezTo>
                <a:close/>
                <a:moveTo>
                  <a:pt x="16216" y="15679"/>
                </a:moveTo>
                <a:cubicBezTo>
                  <a:pt x="16220" y="15679"/>
                  <a:pt x="16223" y="15680"/>
                  <a:pt x="16228" y="15682"/>
                </a:cubicBezTo>
                <a:cubicBezTo>
                  <a:pt x="16222" y="15693"/>
                  <a:pt x="16222" y="15710"/>
                  <a:pt x="16216" y="15716"/>
                </a:cubicBezTo>
                <a:cubicBezTo>
                  <a:pt x="16213" y="15717"/>
                  <a:pt x="16211" y="15717"/>
                  <a:pt x="16209" y="15717"/>
                </a:cubicBezTo>
                <a:cubicBezTo>
                  <a:pt x="16187" y="15717"/>
                  <a:pt x="16194" y="15679"/>
                  <a:pt x="16216" y="15679"/>
                </a:cubicBezTo>
                <a:close/>
                <a:moveTo>
                  <a:pt x="2972" y="15708"/>
                </a:moveTo>
                <a:cubicBezTo>
                  <a:pt x="2993" y="15708"/>
                  <a:pt x="3016" y="15735"/>
                  <a:pt x="2996" y="15750"/>
                </a:cubicBezTo>
                <a:cubicBezTo>
                  <a:pt x="2993" y="15751"/>
                  <a:pt x="2990" y="15752"/>
                  <a:pt x="2987" y="15752"/>
                </a:cubicBezTo>
                <a:cubicBezTo>
                  <a:pt x="2967" y="15752"/>
                  <a:pt x="2948" y="15725"/>
                  <a:pt x="2962" y="15710"/>
                </a:cubicBezTo>
                <a:cubicBezTo>
                  <a:pt x="2965" y="15709"/>
                  <a:pt x="2969" y="15708"/>
                  <a:pt x="2972" y="15708"/>
                </a:cubicBezTo>
                <a:close/>
                <a:moveTo>
                  <a:pt x="15921" y="15751"/>
                </a:moveTo>
                <a:cubicBezTo>
                  <a:pt x="15930" y="15751"/>
                  <a:pt x="15938" y="15757"/>
                  <a:pt x="15933" y="15773"/>
                </a:cubicBezTo>
                <a:cubicBezTo>
                  <a:pt x="15933" y="15782"/>
                  <a:pt x="15917" y="15792"/>
                  <a:pt x="15907" y="15792"/>
                </a:cubicBezTo>
                <a:cubicBezTo>
                  <a:pt x="15899" y="15792"/>
                  <a:pt x="15894" y="15787"/>
                  <a:pt x="15899" y="15773"/>
                </a:cubicBezTo>
                <a:cubicBezTo>
                  <a:pt x="15895" y="15760"/>
                  <a:pt x="15909" y="15751"/>
                  <a:pt x="15921" y="15751"/>
                </a:cubicBezTo>
                <a:close/>
                <a:moveTo>
                  <a:pt x="16182" y="15653"/>
                </a:moveTo>
                <a:cubicBezTo>
                  <a:pt x="16188" y="15676"/>
                  <a:pt x="16177" y="15693"/>
                  <a:pt x="16171" y="15716"/>
                </a:cubicBezTo>
                <a:cubicBezTo>
                  <a:pt x="16177" y="15716"/>
                  <a:pt x="16182" y="15727"/>
                  <a:pt x="16188" y="15727"/>
                </a:cubicBezTo>
                <a:cubicBezTo>
                  <a:pt x="16137" y="15750"/>
                  <a:pt x="16108" y="15807"/>
                  <a:pt x="16069" y="15829"/>
                </a:cubicBezTo>
                <a:cubicBezTo>
                  <a:pt x="16052" y="15812"/>
                  <a:pt x="16052" y="15795"/>
                  <a:pt x="16069" y="15778"/>
                </a:cubicBezTo>
                <a:cubicBezTo>
                  <a:pt x="16103" y="15733"/>
                  <a:pt x="16148" y="15699"/>
                  <a:pt x="16177" y="15653"/>
                </a:cubicBezTo>
                <a:close/>
                <a:moveTo>
                  <a:pt x="16040" y="15801"/>
                </a:moveTo>
                <a:lnTo>
                  <a:pt x="16057" y="15852"/>
                </a:lnTo>
                <a:cubicBezTo>
                  <a:pt x="16046" y="15875"/>
                  <a:pt x="16029" y="15886"/>
                  <a:pt x="16001" y="15886"/>
                </a:cubicBezTo>
                <a:cubicBezTo>
                  <a:pt x="15978" y="15869"/>
                  <a:pt x="15972" y="15835"/>
                  <a:pt x="15967" y="15807"/>
                </a:cubicBezTo>
                <a:lnTo>
                  <a:pt x="15967" y="15807"/>
                </a:lnTo>
                <a:cubicBezTo>
                  <a:pt x="15972" y="15818"/>
                  <a:pt x="15989" y="15846"/>
                  <a:pt x="15995" y="15858"/>
                </a:cubicBezTo>
                <a:cubicBezTo>
                  <a:pt x="16012" y="15841"/>
                  <a:pt x="16029" y="15818"/>
                  <a:pt x="16040" y="15801"/>
                </a:cubicBezTo>
                <a:close/>
                <a:moveTo>
                  <a:pt x="2911" y="15704"/>
                </a:moveTo>
                <a:cubicBezTo>
                  <a:pt x="2940" y="15750"/>
                  <a:pt x="2974" y="15790"/>
                  <a:pt x="3019" y="15818"/>
                </a:cubicBezTo>
                <a:cubicBezTo>
                  <a:pt x="3030" y="15846"/>
                  <a:pt x="3042" y="15869"/>
                  <a:pt x="3053" y="15892"/>
                </a:cubicBezTo>
                <a:cubicBezTo>
                  <a:pt x="3002" y="15841"/>
                  <a:pt x="2945" y="15790"/>
                  <a:pt x="2894" y="15733"/>
                </a:cubicBezTo>
                <a:lnTo>
                  <a:pt x="2911" y="15704"/>
                </a:lnTo>
                <a:close/>
                <a:moveTo>
                  <a:pt x="3921" y="15835"/>
                </a:moveTo>
                <a:cubicBezTo>
                  <a:pt x="3944" y="15858"/>
                  <a:pt x="3966" y="15880"/>
                  <a:pt x="3989" y="15909"/>
                </a:cubicBezTo>
                <a:cubicBezTo>
                  <a:pt x="3961" y="15897"/>
                  <a:pt x="3932" y="15875"/>
                  <a:pt x="3910" y="15852"/>
                </a:cubicBezTo>
                <a:cubicBezTo>
                  <a:pt x="3910" y="15846"/>
                  <a:pt x="3915" y="15841"/>
                  <a:pt x="3921" y="15835"/>
                </a:cubicBezTo>
                <a:close/>
                <a:moveTo>
                  <a:pt x="16120" y="15907"/>
                </a:moveTo>
                <a:lnTo>
                  <a:pt x="16120" y="15907"/>
                </a:lnTo>
                <a:cubicBezTo>
                  <a:pt x="16120" y="15907"/>
                  <a:pt x="16120" y="15908"/>
                  <a:pt x="16120" y="15909"/>
                </a:cubicBezTo>
                <a:cubicBezTo>
                  <a:pt x="16120" y="15908"/>
                  <a:pt x="16120" y="15907"/>
                  <a:pt x="16120" y="15907"/>
                </a:cubicBezTo>
                <a:close/>
                <a:moveTo>
                  <a:pt x="15700" y="15892"/>
                </a:moveTo>
                <a:cubicBezTo>
                  <a:pt x="15683" y="15920"/>
                  <a:pt x="15660" y="15948"/>
                  <a:pt x="15638" y="15977"/>
                </a:cubicBezTo>
                <a:cubicBezTo>
                  <a:pt x="15620" y="15977"/>
                  <a:pt x="15603" y="15983"/>
                  <a:pt x="15586" y="15988"/>
                </a:cubicBezTo>
                <a:cubicBezTo>
                  <a:pt x="15626" y="15954"/>
                  <a:pt x="15660" y="15920"/>
                  <a:pt x="15700" y="15892"/>
                </a:cubicBezTo>
                <a:close/>
                <a:moveTo>
                  <a:pt x="3059" y="15801"/>
                </a:moveTo>
                <a:cubicBezTo>
                  <a:pt x="3138" y="15863"/>
                  <a:pt x="3201" y="15954"/>
                  <a:pt x="3297" y="16000"/>
                </a:cubicBezTo>
                <a:cubicBezTo>
                  <a:pt x="3291" y="16000"/>
                  <a:pt x="3269" y="16011"/>
                  <a:pt x="3263" y="16017"/>
                </a:cubicBezTo>
                <a:cubicBezTo>
                  <a:pt x="3195" y="15943"/>
                  <a:pt x="3104" y="15886"/>
                  <a:pt x="3059" y="15801"/>
                </a:cubicBezTo>
                <a:close/>
                <a:moveTo>
                  <a:pt x="15118" y="15976"/>
                </a:moveTo>
                <a:cubicBezTo>
                  <a:pt x="15121" y="15976"/>
                  <a:pt x="15124" y="15976"/>
                  <a:pt x="15127" y="15977"/>
                </a:cubicBezTo>
                <a:cubicBezTo>
                  <a:pt x="15136" y="15994"/>
                  <a:pt x="15104" y="16018"/>
                  <a:pt x="15084" y="16018"/>
                </a:cubicBezTo>
                <a:cubicBezTo>
                  <a:pt x="15078" y="16018"/>
                  <a:pt x="15073" y="16016"/>
                  <a:pt x="15070" y="16011"/>
                </a:cubicBezTo>
                <a:cubicBezTo>
                  <a:pt x="15075" y="15991"/>
                  <a:pt x="15097" y="15976"/>
                  <a:pt x="15118" y="15976"/>
                </a:cubicBezTo>
                <a:close/>
                <a:moveTo>
                  <a:pt x="3319" y="16037"/>
                </a:moveTo>
                <a:cubicBezTo>
                  <a:pt x="3339" y="16037"/>
                  <a:pt x="3357" y="16060"/>
                  <a:pt x="3342" y="16079"/>
                </a:cubicBezTo>
                <a:cubicBezTo>
                  <a:pt x="3341" y="16079"/>
                  <a:pt x="3339" y="16080"/>
                  <a:pt x="3338" y="16080"/>
                </a:cubicBezTo>
                <a:cubicBezTo>
                  <a:pt x="3321" y="16080"/>
                  <a:pt x="3298" y="16055"/>
                  <a:pt x="3308" y="16039"/>
                </a:cubicBezTo>
                <a:cubicBezTo>
                  <a:pt x="3312" y="16037"/>
                  <a:pt x="3316" y="16037"/>
                  <a:pt x="3319" y="16037"/>
                </a:cubicBezTo>
                <a:close/>
                <a:moveTo>
                  <a:pt x="15926" y="16107"/>
                </a:moveTo>
                <a:cubicBezTo>
                  <a:pt x="15926" y="16107"/>
                  <a:pt x="15926" y="16107"/>
                  <a:pt x="15927" y="16107"/>
                </a:cubicBezTo>
                <a:cubicBezTo>
                  <a:pt x="15926" y="16107"/>
                  <a:pt x="15926" y="16107"/>
                  <a:pt x="15926" y="16107"/>
                </a:cubicBezTo>
                <a:close/>
                <a:moveTo>
                  <a:pt x="14571" y="16073"/>
                </a:moveTo>
                <a:cubicBezTo>
                  <a:pt x="14577" y="16073"/>
                  <a:pt x="14582" y="16085"/>
                  <a:pt x="14588" y="16085"/>
                </a:cubicBezTo>
                <a:cubicBezTo>
                  <a:pt x="14548" y="16107"/>
                  <a:pt x="14514" y="16130"/>
                  <a:pt x="14474" y="16153"/>
                </a:cubicBezTo>
                <a:cubicBezTo>
                  <a:pt x="14508" y="16124"/>
                  <a:pt x="14542" y="16096"/>
                  <a:pt x="14571" y="16073"/>
                </a:cubicBezTo>
                <a:close/>
                <a:moveTo>
                  <a:pt x="3371" y="16090"/>
                </a:moveTo>
                <a:cubicBezTo>
                  <a:pt x="3405" y="16113"/>
                  <a:pt x="3433" y="16136"/>
                  <a:pt x="3444" y="16170"/>
                </a:cubicBezTo>
                <a:cubicBezTo>
                  <a:pt x="3416" y="16153"/>
                  <a:pt x="3388" y="16136"/>
                  <a:pt x="3359" y="16113"/>
                </a:cubicBezTo>
                <a:cubicBezTo>
                  <a:pt x="3359" y="16107"/>
                  <a:pt x="3365" y="16096"/>
                  <a:pt x="3371" y="16090"/>
                </a:cubicBezTo>
                <a:close/>
                <a:moveTo>
                  <a:pt x="4250" y="16113"/>
                </a:moveTo>
                <a:lnTo>
                  <a:pt x="4250" y="16113"/>
                </a:lnTo>
                <a:cubicBezTo>
                  <a:pt x="4290" y="16141"/>
                  <a:pt x="4352" y="16153"/>
                  <a:pt x="4364" y="16204"/>
                </a:cubicBezTo>
                <a:cubicBezTo>
                  <a:pt x="4324" y="16175"/>
                  <a:pt x="4284" y="16147"/>
                  <a:pt x="4250" y="16113"/>
                </a:cubicBezTo>
                <a:close/>
                <a:moveTo>
                  <a:pt x="14855" y="16172"/>
                </a:moveTo>
                <a:cubicBezTo>
                  <a:pt x="14861" y="16172"/>
                  <a:pt x="14867" y="16177"/>
                  <a:pt x="14872" y="16187"/>
                </a:cubicBezTo>
                <a:cubicBezTo>
                  <a:pt x="14865" y="16200"/>
                  <a:pt x="14859" y="16207"/>
                  <a:pt x="14852" y="16207"/>
                </a:cubicBezTo>
                <a:cubicBezTo>
                  <a:pt x="14847" y="16207"/>
                  <a:pt x="14842" y="16202"/>
                  <a:pt x="14838" y="16192"/>
                </a:cubicBezTo>
                <a:cubicBezTo>
                  <a:pt x="14841" y="16180"/>
                  <a:pt x="14847" y="16172"/>
                  <a:pt x="14855" y="16172"/>
                </a:cubicBezTo>
                <a:close/>
                <a:moveTo>
                  <a:pt x="3480" y="16179"/>
                </a:moveTo>
                <a:cubicBezTo>
                  <a:pt x="3495" y="16179"/>
                  <a:pt x="3510" y="16206"/>
                  <a:pt x="3496" y="16221"/>
                </a:cubicBezTo>
                <a:cubicBezTo>
                  <a:pt x="3493" y="16222"/>
                  <a:pt x="3491" y="16223"/>
                  <a:pt x="3488" y="16223"/>
                </a:cubicBezTo>
                <a:cubicBezTo>
                  <a:pt x="3472" y="16223"/>
                  <a:pt x="3453" y="16196"/>
                  <a:pt x="3473" y="16181"/>
                </a:cubicBezTo>
                <a:cubicBezTo>
                  <a:pt x="3475" y="16180"/>
                  <a:pt x="3478" y="16179"/>
                  <a:pt x="3480" y="16179"/>
                </a:cubicBezTo>
                <a:close/>
                <a:moveTo>
                  <a:pt x="15416" y="16068"/>
                </a:moveTo>
                <a:cubicBezTo>
                  <a:pt x="15422" y="16085"/>
                  <a:pt x="15433" y="16107"/>
                  <a:pt x="15439" y="16124"/>
                </a:cubicBezTo>
                <a:cubicBezTo>
                  <a:pt x="15456" y="16102"/>
                  <a:pt x="15479" y="16096"/>
                  <a:pt x="15501" y="16096"/>
                </a:cubicBezTo>
                <a:cubicBezTo>
                  <a:pt x="15439" y="16141"/>
                  <a:pt x="15388" y="16204"/>
                  <a:pt x="15320" y="16255"/>
                </a:cubicBezTo>
                <a:cubicBezTo>
                  <a:pt x="15314" y="16232"/>
                  <a:pt x="15325" y="16209"/>
                  <a:pt x="15342" y="16192"/>
                </a:cubicBezTo>
                <a:cubicBezTo>
                  <a:pt x="15337" y="16181"/>
                  <a:pt x="15331" y="16175"/>
                  <a:pt x="15331" y="16164"/>
                </a:cubicBezTo>
                <a:cubicBezTo>
                  <a:pt x="15342" y="16164"/>
                  <a:pt x="15365" y="16164"/>
                  <a:pt x="15382" y="16170"/>
                </a:cubicBezTo>
                <a:cubicBezTo>
                  <a:pt x="15377" y="16164"/>
                  <a:pt x="15365" y="16147"/>
                  <a:pt x="15365" y="16141"/>
                </a:cubicBezTo>
                <a:lnTo>
                  <a:pt x="15365" y="16141"/>
                </a:lnTo>
                <a:cubicBezTo>
                  <a:pt x="15377" y="16147"/>
                  <a:pt x="15387" y="16150"/>
                  <a:pt x="15395" y="16150"/>
                </a:cubicBezTo>
                <a:cubicBezTo>
                  <a:pt x="15426" y="16150"/>
                  <a:pt x="15428" y="16113"/>
                  <a:pt x="15388" y="16090"/>
                </a:cubicBezTo>
                <a:cubicBezTo>
                  <a:pt x="15394" y="16085"/>
                  <a:pt x="15411" y="16073"/>
                  <a:pt x="15416" y="16068"/>
                </a:cubicBezTo>
                <a:close/>
                <a:moveTo>
                  <a:pt x="15291" y="16215"/>
                </a:moveTo>
                <a:cubicBezTo>
                  <a:pt x="15303" y="16249"/>
                  <a:pt x="15297" y="16278"/>
                  <a:pt x="15263" y="16295"/>
                </a:cubicBezTo>
                <a:cubicBezTo>
                  <a:pt x="15252" y="16283"/>
                  <a:pt x="15235" y="16266"/>
                  <a:pt x="15229" y="16261"/>
                </a:cubicBezTo>
                <a:cubicBezTo>
                  <a:pt x="15235" y="16261"/>
                  <a:pt x="15257" y="16266"/>
                  <a:pt x="15269" y="16272"/>
                </a:cubicBezTo>
                <a:cubicBezTo>
                  <a:pt x="15274" y="16255"/>
                  <a:pt x="15286" y="16232"/>
                  <a:pt x="15291" y="16215"/>
                </a:cubicBezTo>
                <a:close/>
                <a:moveTo>
                  <a:pt x="3575" y="16268"/>
                </a:moveTo>
                <a:cubicBezTo>
                  <a:pt x="3583" y="16268"/>
                  <a:pt x="3589" y="16275"/>
                  <a:pt x="3592" y="16289"/>
                </a:cubicBezTo>
                <a:cubicBezTo>
                  <a:pt x="3585" y="16296"/>
                  <a:pt x="3579" y="16299"/>
                  <a:pt x="3575" y="16299"/>
                </a:cubicBezTo>
                <a:cubicBezTo>
                  <a:pt x="3567" y="16299"/>
                  <a:pt x="3561" y="16291"/>
                  <a:pt x="3558" y="16278"/>
                </a:cubicBezTo>
                <a:cubicBezTo>
                  <a:pt x="3565" y="16271"/>
                  <a:pt x="3571" y="16268"/>
                  <a:pt x="3575" y="16268"/>
                </a:cubicBezTo>
                <a:close/>
                <a:moveTo>
                  <a:pt x="3059" y="15892"/>
                </a:moveTo>
                <a:cubicBezTo>
                  <a:pt x="3201" y="15983"/>
                  <a:pt x="3297" y="16124"/>
                  <a:pt x="3433" y="16221"/>
                </a:cubicBezTo>
                <a:cubicBezTo>
                  <a:pt x="3467" y="16243"/>
                  <a:pt x="3490" y="16278"/>
                  <a:pt x="3507" y="16312"/>
                </a:cubicBezTo>
                <a:cubicBezTo>
                  <a:pt x="3348" y="16181"/>
                  <a:pt x="3195" y="16045"/>
                  <a:pt x="3059" y="15897"/>
                </a:cubicBezTo>
                <a:lnTo>
                  <a:pt x="3059" y="15892"/>
                </a:lnTo>
                <a:close/>
                <a:moveTo>
                  <a:pt x="15195" y="16323"/>
                </a:moveTo>
                <a:lnTo>
                  <a:pt x="15206" y="16346"/>
                </a:lnTo>
                <a:cubicBezTo>
                  <a:pt x="15172" y="16368"/>
                  <a:pt x="15138" y="16385"/>
                  <a:pt x="15104" y="16408"/>
                </a:cubicBezTo>
                <a:cubicBezTo>
                  <a:pt x="15104" y="16391"/>
                  <a:pt x="15104" y="16374"/>
                  <a:pt x="15104" y="16357"/>
                </a:cubicBezTo>
                <a:cubicBezTo>
                  <a:pt x="15116" y="16363"/>
                  <a:pt x="15133" y="16368"/>
                  <a:pt x="15150" y="16374"/>
                </a:cubicBezTo>
                <a:cubicBezTo>
                  <a:pt x="15161" y="16357"/>
                  <a:pt x="15178" y="16340"/>
                  <a:pt x="15195" y="16323"/>
                </a:cubicBezTo>
                <a:close/>
                <a:moveTo>
                  <a:pt x="4667" y="16377"/>
                </a:moveTo>
                <a:cubicBezTo>
                  <a:pt x="4684" y="16377"/>
                  <a:pt x="4707" y="16405"/>
                  <a:pt x="4693" y="16419"/>
                </a:cubicBezTo>
                <a:cubicBezTo>
                  <a:pt x="4690" y="16421"/>
                  <a:pt x="4686" y="16422"/>
                  <a:pt x="4683" y="16422"/>
                </a:cubicBezTo>
                <a:cubicBezTo>
                  <a:pt x="4662" y="16422"/>
                  <a:pt x="4639" y="16394"/>
                  <a:pt x="4659" y="16380"/>
                </a:cubicBezTo>
                <a:cubicBezTo>
                  <a:pt x="4661" y="16378"/>
                  <a:pt x="4664" y="16377"/>
                  <a:pt x="4667" y="16377"/>
                </a:cubicBezTo>
                <a:close/>
                <a:moveTo>
                  <a:pt x="3972" y="16588"/>
                </a:moveTo>
                <a:cubicBezTo>
                  <a:pt x="3986" y="16588"/>
                  <a:pt x="4005" y="16611"/>
                  <a:pt x="4001" y="16624"/>
                </a:cubicBezTo>
                <a:cubicBezTo>
                  <a:pt x="3996" y="16630"/>
                  <a:pt x="3991" y="16632"/>
                  <a:pt x="3986" y="16632"/>
                </a:cubicBezTo>
                <a:cubicBezTo>
                  <a:pt x="3971" y="16632"/>
                  <a:pt x="3957" y="16612"/>
                  <a:pt x="3961" y="16595"/>
                </a:cubicBezTo>
                <a:cubicBezTo>
                  <a:pt x="3963" y="16590"/>
                  <a:pt x="3967" y="16588"/>
                  <a:pt x="3972" y="16588"/>
                </a:cubicBezTo>
                <a:close/>
                <a:moveTo>
                  <a:pt x="15893" y="15795"/>
                </a:moveTo>
                <a:cubicBezTo>
                  <a:pt x="15825" y="15897"/>
                  <a:pt x="15700" y="15965"/>
                  <a:pt x="15655" y="16073"/>
                </a:cubicBezTo>
                <a:cubicBezTo>
                  <a:pt x="15649" y="16073"/>
                  <a:pt x="15643" y="16062"/>
                  <a:pt x="15638" y="16056"/>
                </a:cubicBezTo>
                <a:cubicBezTo>
                  <a:pt x="15439" y="16249"/>
                  <a:pt x="15223" y="16414"/>
                  <a:pt x="15008" y="16584"/>
                </a:cubicBezTo>
                <a:cubicBezTo>
                  <a:pt x="15013" y="16584"/>
                  <a:pt x="15019" y="16595"/>
                  <a:pt x="15019" y="16595"/>
                </a:cubicBezTo>
                <a:cubicBezTo>
                  <a:pt x="14945" y="16607"/>
                  <a:pt x="14906" y="16675"/>
                  <a:pt x="14843" y="16714"/>
                </a:cubicBezTo>
                <a:cubicBezTo>
                  <a:pt x="14849" y="16669"/>
                  <a:pt x="14900" y="16658"/>
                  <a:pt x="14928" y="16629"/>
                </a:cubicBezTo>
                <a:cubicBezTo>
                  <a:pt x="15195" y="16414"/>
                  <a:pt x="15456" y="16192"/>
                  <a:pt x="15717" y="15965"/>
                </a:cubicBezTo>
                <a:cubicBezTo>
                  <a:pt x="15774" y="15909"/>
                  <a:pt x="15825" y="15841"/>
                  <a:pt x="15893" y="15795"/>
                </a:cubicBezTo>
                <a:close/>
                <a:moveTo>
                  <a:pt x="3654" y="16442"/>
                </a:moveTo>
                <a:lnTo>
                  <a:pt x="3654" y="16442"/>
                </a:lnTo>
                <a:cubicBezTo>
                  <a:pt x="3791" y="16499"/>
                  <a:pt x="3904" y="16612"/>
                  <a:pt x="4006" y="16720"/>
                </a:cubicBezTo>
                <a:cubicBezTo>
                  <a:pt x="3881" y="16635"/>
                  <a:pt x="3768" y="16539"/>
                  <a:pt x="3654" y="16442"/>
                </a:cubicBezTo>
                <a:close/>
                <a:moveTo>
                  <a:pt x="13439" y="16779"/>
                </a:moveTo>
                <a:cubicBezTo>
                  <a:pt x="13445" y="16779"/>
                  <a:pt x="13451" y="16784"/>
                  <a:pt x="13459" y="16794"/>
                </a:cubicBezTo>
                <a:cubicBezTo>
                  <a:pt x="13452" y="16807"/>
                  <a:pt x="13446" y="16814"/>
                  <a:pt x="13439" y="16814"/>
                </a:cubicBezTo>
                <a:cubicBezTo>
                  <a:pt x="13433" y="16814"/>
                  <a:pt x="13427" y="16809"/>
                  <a:pt x="13419" y="16800"/>
                </a:cubicBezTo>
                <a:cubicBezTo>
                  <a:pt x="13425" y="16787"/>
                  <a:pt x="13432" y="16779"/>
                  <a:pt x="13439" y="16779"/>
                </a:cubicBezTo>
                <a:close/>
                <a:moveTo>
                  <a:pt x="4006" y="16731"/>
                </a:moveTo>
                <a:lnTo>
                  <a:pt x="4006" y="16731"/>
                </a:lnTo>
                <a:cubicBezTo>
                  <a:pt x="4120" y="16765"/>
                  <a:pt x="4205" y="16851"/>
                  <a:pt x="4296" y="16913"/>
                </a:cubicBezTo>
                <a:cubicBezTo>
                  <a:pt x="4193" y="16868"/>
                  <a:pt x="4103" y="16788"/>
                  <a:pt x="4006" y="16731"/>
                </a:cubicBezTo>
                <a:close/>
                <a:moveTo>
                  <a:pt x="14838" y="16703"/>
                </a:moveTo>
                <a:lnTo>
                  <a:pt x="14838" y="16703"/>
                </a:lnTo>
                <a:cubicBezTo>
                  <a:pt x="14758" y="16794"/>
                  <a:pt x="14639" y="16851"/>
                  <a:pt x="14537" y="16919"/>
                </a:cubicBezTo>
                <a:cubicBezTo>
                  <a:pt x="14554" y="16873"/>
                  <a:pt x="14599" y="16856"/>
                  <a:pt x="14633" y="16828"/>
                </a:cubicBezTo>
                <a:cubicBezTo>
                  <a:pt x="14701" y="16783"/>
                  <a:pt x="14758" y="16731"/>
                  <a:pt x="14838" y="16703"/>
                </a:cubicBezTo>
                <a:close/>
                <a:moveTo>
                  <a:pt x="14514" y="16908"/>
                </a:moveTo>
                <a:cubicBezTo>
                  <a:pt x="14522" y="16908"/>
                  <a:pt x="14528" y="16915"/>
                  <a:pt x="14531" y="16930"/>
                </a:cubicBezTo>
                <a:cubicBezTo>
                  <a:pt x="14524" y="16940"/>
                  <a:pt x="14516" y="16944"/>
                  <a:pt x="14510" y="16944"/>
                </a:cubicBezTo>
                <a:cubicBezTo>
                  <a:pt x="14501" y="16944"/>
                  <a:pt x="14495" y="16937"/>
                  <a:pt x="14491" y="16924"/>
                </a:cubicBezTo>
                <a:cubicBezTo>
                  <a:pt x="14499" y="16914"/>
                  <a:pt x="14507" y="16908"/>
                  <a:pt x="14514" y="16908"/>
                </a:cubicBezTo>
                <a:close/>
                <a:moveTo>
                  <a:pt x="14656" y="16765"/>
                </a:moveTo>
                <a:lnTo>
                  <a:pt x="14656" y="16765"/>
                </a:lnTo>
                <a:cubicBezTo>
                  <a:pt x="14571" y="16822"/>
                  <a:pt x="14474" y="16862"/>
                  <a:pt x="14401" y="16936"/>
                </a:cubicBezTo>
                <a:cubicBezTo>
                  <a:pt x="14378" y="16953"/>
                  <a:pt x="14355" y="16953"/>
                  <a:pt x="14333" y="16953"/>
                </a:cubicBezTo>
                <a:cubicBezTo>
                  <a:pt x="14355" y="16930"/>
                  <a:pt x="14446" y="16913"/>
                  <a:pt x="14395" y="16873"/>
                </a:cubicBezTo>
                <a:lnTo>
                  <a:pt x="14395" y="16873"/>
                </a:lnTo>
                <a:cubicBezTo>
                  <a:pt x="14406" y="16879"/>
                  <a:pt x="14418" y="16885"/>
                  <a:pt x="14429" y="16890"/>
                </a:cubicBezTo>
                <a:cubicBezTo>
                  <a:pt x="14491" y="16834"/>
                  <a:pt x="14571" y="16788"/>
                  <a:pt x="14656" y="16765"/>
                </a:cubicBezTo>
                <a:close/>
                <a:moveTo>
                  <a:pt x="14667" y="16936"/>
                </a:moveTo>
                <a:cubicBezTo>
                  <a:pt x="14628" y="16947"/>
                  <a:pt x="14588" y="16958"/>
                  <a:pt x="14565" y="16998"/>
                </a:cubicBezTo>
                <a:cubicBezTo>
                  <a:pt x="14594" y="16998"/>
                  <a:pt x="14622" y="16992"/>
                  <a:pt x="14650" y="16992"/>
                </a:cubicBezTo>
                <a:cubicBezTo>
                  <a:pt x="14656" y="16975"/>
                  <a:pt x="14662" y="16947"/>
                  <a:pt x="14667" y="16936"/>
                </a:cubicBezTo>
                <a:close/>
                <a:moveTo>
                  <a:pt x="14151" y="17225"/>
                </a:moveTo>
                <a:cubicBezTo>
                  <a:pt x="14157" y="17231"/>
                  <a:pt x="14168" y="17242"/>
                  <a:pt x="14168" y="17248"/>
                </a:cubicBezTo>
                <a:cubicBezTo>
                  <a:pt x="14128" y="17263"/>
                  <a:pt x="14097" y="17308"/>
                  <a:pt x="14056" y="17308"/>
                </a:cubicBezTo>
                <a:cubicBezTo>
                  <a:pt x="14050" y="17308"/>
                  <a:pt x="14044" y="17307"/>
                  <a:pt x="14038" y="17304"/>
                </a:cubicBezTo>
                <a:lnTo>
                  <a:pt x="14032" y="17304"/>
                </a:lnTo>
                <a:cubicBezTo>
                  <a:pt x="14072" y="17276"/>
                  <a:pt x="14111" y="17248"/>
                  <a:pt x="14151" y="17225"/>
                </a:cubicBezTo>
                <a:close/>
                <a:moveTo>
                  <a:pt x="14497" y="16941"/>
                </a:moveTo>
                <a:lnTo>
                  <a:pt x="14497" y="16941"/>
                </a:lnTo>
                <a:cubicBezTo>
                  <a:pt x="14406" y="17026"/>
                  <a:pt x="14293" y="17072"/>
                  <a:pt x="14196" y="17140"/>
                </a:cubicBezTo>
                <a:cubicBezTo>
                  <a:pt x="14202" y="17140"/>
                  <a:pt x="14208" y="17151"/>
                  <a:pt x="14213" y="17151"/>
                </a:cubicBezTo>
                <a:lnTo>
                  <a:pt x="14174" y="17151"/>
                </a:lnTo>
                <a:cubicBezTo>
                  <a:pt x="14026" y="17231"/>
                  <a:pt x="13890" y="17333"/>
                  <a:pt x="13731" y="17395"/>
                </a:cubicBezTo>
                <a:cubicBezTo>
                  <a:pt x="13737" y="17401"/>
                  <a:pt x="13742" y="17412"/>
                  <a:pt x="13748" y="17418"/>
                </a:cubicBezTo>
                <a:cubicBezTo>
                  <a:pt x="13740" y="17416"/>
                  <a:pt x="13732" y="17415"/>
                  <a:pt x="13725" y="17415"/>
                </a:cubicBezTo>
                <a:cubicBezTo>
                  <a:pt x="13668" y="17415"/>
                  <a:pt x="13622" y="17465"/>
                  <a:pt x="13567" y="17480"/>
                </a:cubicBezTo>
                <a:cubicBezTo>
                  <a:pt x="13589" y="17441"/>
                  <a:pt x="13646" y="17441"/>
                  <a:pt x="13669" y="17407"/>
                </a:cubicBezTo>
                <a:cubicBezTo>
                  <a:pt x="13958" y="17282"/>
                  <a:pt x="14213" y="17061"/>
                  <a:pt x="14497" y="16941"/>
                </a:cubicBezTo>
                <a:close/>
                <a:moveTo>
                  <a:pt x="4301" y="16913"/>
                </a:moveTo>
                <a:cubicBezTo>
                  <a:pt x="4483" y="17055"/>
                  <a:pt x="4687" y="17151"/>
                  <a:pt x="4874" y="17287"/>
                </a:cubicBezTo>
                <a:cubicBezTo>
                  <a:pt x="4891" y="17276"/>
                  <a:pt x="4903" y="17270"/>
                  <a:pt x="4920" y="17259"/>
                </a:cubicBezTo>
                <a:cubicBezTo>
                  <a:pt x="4903" y="17242"/>
                  <a:pt x="4886" y="17225"/>
                  <a:pt x="4869" y="17208"/>
                </a:cubicBezTo>
                <a:lnTo>
                  <a:pt x="4869" y="17202"/>
                </a:lnTo>
                <a:cubicBezTo>
                  <a:pt x="4908" y="17219"/>
                  <a:pt x="4948" y="17242"/>
                  <a:pt x="4988" y="17265"/>
                </a:cubicBezTo>
                <a:cubicBezTo>
                  <a:pt x="4988" y="17270"/>
                  <a:pt x="4982" y="17282"/>
                  <a:pt x="4982" y="17282"/>
                </a:cubicBezTo>
                <a:cubicBezTo>
                  <a:pt x="4965" y="17276"/>
                  <a:pt x="4942" y="17265"/>
                  <a:pt x="4925" y="17253"/>
                </a:cubicBezTo>
                <a:cubicBezTo>
                  <a:pt x="4920" y="17265"/>
                  <a:pt x="4914" y="17287"/>
                  <a:pt x="4914" y="17299"/>
                </a:cubicBezTo>
                <a:cubicBezTo>
                  <a:pt x="5010" y="17367"/>
                  <a:pt x="5118" y="17418"/>
                  <a:pt x="5220" y="17480"/>
                </a:cubicBezTo>
                <a:cubicBezTo>
                  <a:pt x="5220" y="17486"/>
                  <a:pt x="5215" y="17492"/>
                  <a:pt x="5209" y="17497"/>
                </a:cubicBezTo>
                <a:cubicBezTo>
                  <a:pt x="4925" y="17339"/>
                  <a:pt x="4653" y="17163"/>
                  <a:pt x="4381" y="16987"/>
                </a:cubicBezTo>
                <a:cubicBezTo>
                  <a:pt x="4347" y="16964"/>
                  <a:pt x="4307" y="16953"/>
                  <a:pt x="4301" y="16913"/>
                </a:cubicBezTo>
                <a:close/>
                <a:moveTo>
                  <a:pt x="6828" y="17475"/>
                </a:moveTo>
                <a:cubicBezTo>
                  <a:pt x="6838" y="17475"/>
                  <a:pt x="6843" y="17482"/>
                  <a:pt x="6843" y="17497"/>
                </a:cubicBezTo>
                <a:cubicBezTo>
                  <a:pt x="6834" y="17501"/>
                  <a:pt x="6826" y="17503"/>
                  <a:pt x="6820" y="17503"/>
                </a:cubicBezTo>
                <a:cubicBezTo>
                  <a:pt x="6809" y="17503"/>
                  <a:pt x="6805" y="17496"/>
                  <a:pt x="6809" y="17480"/>
                </a:cubicBezTo>
                <a:cubicBezTo>
                  <a:pt x="6817" y="17477"/>
                  <a:pt x="6823" y="17475"/>
                  <a:pt x="6828" y="17475"/>
                </a:cubicBezTo>
                <a:close/>
                <a:moveTo>
                  <a:pt x="13612" y="17356"/>
                </a:moveTo>
                <a:cubicBezTo>
                  <a:pt x="13618" y="17356"/>
                  <a:pt x="13618" y="17361"/>
                  <a:pt x="13618" y="17367"/>
                </a:cubicBezTo>
                <a:cubicBezTo>
                  <a:pt x="13578" y="17395"/>
                  <a:pt x="13533" y="17424"/>
                  <a:pt x="13487" y="17452"/>
                </a:cubicBezTo>
                <a:cubicBezTo>
                  <a:pt x="13442" y="17452"/>
                  <a:pt x="13402" y="17486"/>
                  <a:pt x="13362" y="17509"/>
                </a:cubicBezTo>
                <a:cubicBezTo>
                  <a:pt x="13362" y="17503"/>
                  <a:pt x="13368" y="17486"/>
                  <a:pt x="13368" y="17480"/>
                </a:cubicBezTo>
                <a:cubicBezTo>
                  <a:pt x="13385" y="17475"/>
                  <a:pt x="13402" y="17469"/>
                  <a:pt x="13419" y="17463"/>
                </a:cubicBezTo>
                <a:cubicBezTo>
                  <a:pt x="13419" y="17452"/>
                  <a:pt x="13419" y="17435"/>
                  <a:pt x="13419" y="17424"/>
                </a:cubicBezTo>
                <a:lnTo>
                  <a:pt x="13430" y="17446"/>
                </a:lnTo>
                <a:cubicBezTo>
                  <a:pt x="13493" y="17412"/>
                  <a:pt x="13561" y="17401"/>
                  <a:pt x="13612" y="17356"/>
                </a:cubicBezTo>
                <a:close/>
                <a:moveTo>
                  <a:pt x="5249" y="17492"/>
                </a:moveTo>
                <a:lnTo>
                  <a:pt x="5249" y="17492"/>
                </a:lnTo>
                <a:cubicBezTo>
                  <a:pt x="5294" y="17509"/>
                  <a:pt x="5340" y="17531"/>
                  <a:pt x="5379" y="17560"/>
                </a:cubicBezTo>
                <a:cubicBezTo>
                  <a:pt x="5373" y="17561"/>
                  <a:pt x="5367" y="17562"/>
                  <a:pt x="5361" y="17562"/>
                </a:cubicBezTo>
                <a:cubicBezTo>
                  <a:pt x="5316" y="17562"/>
                  <a:pt x="5274" y="17527"/>
                  <a:pt x="5249" y="17492"/>
                </a:cubicBezTo>
                <a:close/>
                <a:moveTo>
                  <a:pt x="13487" y="17452"/>
                </a:moveTo>
                <a:cubicBezTo>
                  <a:pt x="13493" y="17463"/>
                  <a:pt x="13498" y="17486"/>
                  <a:pt x="13498" y="17492"/>
                </a:cubicBezTo>
                <a:cubicBezTo>
                  <a:pt x="13516" y="17492"/>
                  <a:pt x="13544" y="17480"/>
                  <a:pt x="13555" y="17475"/>
                </a:cubicBezTo>
                <a:lnTo>
                  <a:pt x="13555" y="17475"/>
                </a:lnTo>
                <a:cubicBezTo>
                  <a:pt x="13493" y="17526"/>
                  <a:pt x="13413" y="17571"/>
                  <a:pt x="13334" y="17583"/>
                </a:cubicBezTo>
                <a:cubicBezTo>
                  <a:pt x="13374" y="17554"/>
                  <a:pt x="13413" y="17537"/>
                  <a:pt x="13464" y="17526"/>
                </a:cubicBezTo>
                <a:cubicBezTo>
                  <a:pt x="13476" y="17503"/>
                  <a:pt x="13498" y="17480"/>
                  <a:pt x="13487" y="17452"/>
                </a:cubicBezTo>
                <a:close/>
                <a:moveTo>
                  <a:pt x="8477" y="17673"/>
                </a:moveTo>
                <a:cubicBezTo>
                  <a:pt x="8477" y="17673"/>
                  <a:pt x="8471" y="17679"/>
                  <a:pt x="8471" y="17679"/>
                </a:cubicBezTo>
                <a:lnTo>
                  <a:pt x="8471" y="17673"/>
                </a:lnTo>
                <a:close/>
                <a:moveTo>
                  <a:pt x="8704" y="17690"/>
                </a:moveTo>
                <a:lnTo>
                  <a:pt x="8727" y="17696"/>
                </a:lnTo>
                <a:lnTo>
                  <a:pt x="8710" y="17696"/>
                </a:lnTo>
                <a:cubicBezTo>
                  <a:pt x="8704" y="17696"/>
                  <a:pt x="8704" y="17690"/>
                  <a:pt x="8704" y="17690"/>
                </a:cubicBezTo>
                <a:close/>
                <a:moveTo>
                  <a:pt x="5652" y="17617"/>
                </a:moveTo>
                <a:lnTo>
                  <a:pt x="5652" y="17617"/>
                </a:lnTo>
                <a:cubicBezTo>
                  <a:pt x="5697" y="17639"/>
                  <a:pt x="5748" y="17656"/>
                  <a:pt x="5782" y="17702"/>
                </a:cubicBezTo>
                <a:cubicBezTo>
                  <a:pt x="5737" y="17679"/>
                  <a:pt x="5663" y="17679"/>
                  <a:pt x="5652" y="17617"/>
                </a:cubicBezTo>
                <a:close/>
                <a:moveTo>
                  <a:pt x="7774" y="17571"/>
                </a:moveTo>
                <a:lnTo>
                  <a:pt x="7774" y="17571"/>
                </a:lnTo>
                <a:cubicBezTo>
                  <a:pt x="7870" y="17588"/>
                  <a:pt x="7967" y="17605"/>
                  <a:pt x="8063" y="17622"/>
                </a:cubicBezTo>
                <a:cubicBezTo>
                  <a:pt x="8103" y="17628"/>
                  <a:pt x="8148" y="17639"/>
                  <a:pt x="8188" y="17656"/>
                </a:cubicBezTo>
                <a:cubicBezTo>
                  <a:pt x="8284" y="17656"/>
                  <a:pt x="8381" y="17673"/>
                  <a:pt x="8471" y="17702"/>
                </a:cubicBezTo>
                <a:cubicBezTo>
                  <a:pt x="8463" y="17702"/>
                  <a:pt x="8455" y="17702"/>
                  <a:pt x="8446" y="17702"/>
                </a:cubicBezTo>
                <a:cubicBezTo>
                  <a:pt x="8358" y="17702"/>
                  <a:pt x="8271" y="17677"/>
                  <a:pt x="8188" y="17656"/>
                </a:cubicBezTo>
                <a:cubicBezTo>
                  <a:pt x="8052" y="17634"/>
                  <a:pt x="7910" y="17605"/>
                  <a:pt x="7774" y="17571"/>
                </a:cubicBezTo>
                <a:close/>
                <a:moveTo>
                  <a:pt x="9141" y="17713"/>
                </a:moveTo>
                <a:cubicBezTo>
                  <a:pt x="9141" y="17713"/>
                  <a:pt x="9141" y="17719"/>
                  <a:pt x="9141" y="17719"/>
                </a:cubicBezTo>
                <a:lnTo>
                  <a:pt x="9135" y="17719"/>
                </a:lnTo>
                <a:cubicBezTo>
                  <a:pt x="9135" y="17719"/>
                  <a:pt x="9135" y="17719"/>
                  <a:pt x="9135" y="17713"/>
                </a:cubicBezTo>
                <a:close/>
                <a:moveTo>
                  <a:pt x="8613" y="17685"/>
                </a:moveTo>
                <a:cubicBezTo>
                  <a:pt x="8619" y="17696"/>
                  <a:pt x="8625" y="17707"/>
                  <a:pt x="8630" y="17719"/>
                </a:cubicBezTo>
                <a:cubicBezTo>
                  <a:pt x="8647" y="17719"/>
                  <a:pt x="8659" y="17724"/>
                  <a:pt x="8676" y="17724"/>
                </a:cubicBezTo>
                <a:cubicBezTo>
                  <a:pt x="8647" y="17724"/>
                  <a:pt x="8619" y="17719"/>
                  <a:pt x="8591" y="17713"/>
                </a:cubicBezTo>
                <a:cubicBezTo>
                  <a:pt x="8591" y="17702"/>
                  <a:pt x="8591" y="17696"/>
                  <a:pt x="8591" y="17685"/>
                </a:cubicBezTo>
                <a:close/>
                <a:moveTo>
                  <a:pt x="5379" y="17554"/>
                </a:moveTo>
                <a:cubicBezTo>
                  <a:pt x="5476" y="17617"/>
                  <a:pt x="5584" y="17668"/>
                  <a:pt x="5691" y="17713"/>
                </a:cubicBezTo>
                <a:lnTo>
                  <a:pt x="5686" y="17730"/>
                </a:lnTo>
                <a:cubicBezTo>
                  <a:pt x="5584" y="17679"/>
                  <a:pt x="5442" y="17651"/>
                  <a:pt x="5379" y="17554"/>
                </a:cubicBezTo>
                <a:close/>
                <a:moveTo>
                  <a:pt x="8514" y="17701"/>
                </a:moveTo>
                <a:cubicBezTo>
                  <a:pt x="8533" y="17701"/>
                  <a:pt x="8552" y="17704"/>
                  <a:pt x="8568" y="17707"/>
                </a:cubicBezTo>
                <a:cubicBezTo>
                  <a:pt x="8574" y="17719"/>
                  <a:pt x="8574" y="17724"/>
                  <a:pt x="8579" y="17730"/>
                </a:cubicBezTo>
                <a:lnTo>
                  <a:pt x="8568" y="17730"/>
                </a:lnTo>
                <a:cubicBezTo>
                  <a:pt x="8551" y="17719"/>
                  <a:pt x="8534" y="17719"/>
                  <a:pt x="8517" y="17719"/>
                </a:cubicBezTo>
                <a:cubicBezTo>
                  <a:pt x="8500" y="17713"/>
                  <a:pt x="8489" y="17713"/>
                  <a:pt x="8471" y="17707"/>
                </a:cubicBezTo>
                <a:cubicBezTo>
                  <a:pt x="8486" y="17703"/>
                  <a:pt x="8500" y="17701"/>
                  <a:pt x="8514" y="17701"/>
                </a:cubicBezTo>
                <a:close/>
                <a:moveTo>
                  <a:pt x="13048" y="17698"/>
                </a:moveTo>
                <a:cubicBezTo>
                  <a:pt x="13053" y="17698"/>
                  <a:pt x="13058" y="17699"/>
                  <a:pt x="13062" y="17702"/>
                </a:cubicBezTo>
                <a:cubicBezTo>
                  <a:pt x="13070" y="17723"/>
                  <a:pt x="13043" y="17742"/>
                  <a:pt x="13022" y="17742"/>
                </a:cubicBezTo>
                <a:cubicBezTo>
                  <a:pt x="13015" y="17742"/>
                  <a:pt x="13009" y="17740"/>
                  <a:pt x="13005" y="17736"/>
                </a:cubicBezTo>
                <a:cubicBezTo>
                  <a:pt x="13000" y="17713"/>
                  <a:pt x="13028" y="17698"/>
                  <a:pt x="13048" y="17698"/>
                </a:cubicBezTo>
                <a:close/>
                <a:moveTo>
                  <a:pt x="12882" y="17712"/>
                </a:moveTo>
                <a:cubicBezTo>
                  <a:pt x="12887" y="17712"/>
                  <a:pt x="12892" y="17713"/>
                  <a:pt x="12897" y="17713"/>
                </a:cubicBezTo>
                <a:cubicBezTo>
                  <a:pt x="12858" y="17726"/>
                  <a:pt x="12823" y="17759"/>
                  <a:pt x="12786" y="17759"/>
                </a:cubicBezTo>
                <a:cubicBezTo>
                  <a:pt x="12774" y="17759"/>
                  <a:pt x="12762" y="17755"/>
                  <a:pt x="12750" y="17747"/>
                </a:cubicBezTo>
                <a:cubicBezTo>
                  <a:pt x="12791" y="17737"/>
                  <a:pt x="12832" y="17712"/>
                  <a:pt x="12882" y="17712"/>
                </a:cubicBezTo>
                <a:close/>
                <a:moveTo>
                  <a:pt x="5861" y="17791"/>
                </a:moveTo>
                <a:cubicBezTo>
                  <a:pt x="5879" y="17791"/>
                  <a:pt x="5897" y="17806"/>
                  <a:pt x="5901" y="17821"/>
                </a:cubicBezTo>
                <a:cubicBezTo>
                  <a:pt x="5897" y="17830"/>
                  <a:pt x="5889" y="17834"/>
                  <a:pt x="5880" y="17834"/>
                </a:cubicBezTo>
                <a:cubicBezTo>
                  <a:pt x="5862" y="17834"/>
                  <a:pt x="5839" y="17819"/>
                  <a:pt x="5839" y="17804"/>
                </a:cubicBezTo>
                <a:cubicBezTo>
                  <a:pt x="5845" y="17794"/>
                  <a:pt x="5853" y="17791"/>
                  <a:pt x="5861" y="17791"/>
                </a:cubicBezTo>
                <a:close/>
                <a:moveTo>
                  <a:pt x="12840" y="17787"/>
                </a:moveTo>
                <a:lnTo>
                  <a:pt x="12852" y="17804"/>
                </a:lnTo>
                <a:cubicBezTo>
                  <a:pt x="12759" y="17840"/>
                  <a:pt x="12651" y="17914"/>
                  <a:pt x="12547" y="17914"/>
                </a:cubicBezTo>
                <a:cubicBezTo>
                  <a:pt x="12537" y="17914"/>
                  <a:pt x="12527" y="17913"/>
                  <a:pt x="12517" y="17912"/>
                </a:cubicBezTo>
                <a:cubicBezTo>
                  <a:pt x="12630" y="17883"/>
                  <a:pt x="12738" y="17838"/>
                  <a:pt x="12840" y="17787"/>
                </a:cubicBezTo>
                <a:close/>
                <a:moveTo>
                  <a:pt x="4534" y="17202"/>
                </a:moveTo>
                <a:cubicBezTo>
                  <a:pt x="4562" y="17248"/>
                  <a:pt x="4613" y="17259"/>
                  <a:pt x="4659" y="17282"/>
                </a:cubicBezTo>
                <a:cubicBezTo>
                  <a:pt x="4659" y="17265"/>
                  <a:pt x="4659" y="17242"/>
                  <a:pt x="4659" y="17231"/>
                </a:cubicBezTo>
                <a:cubicBezTo>
                  <a:pt x="4670" y="17242"/>
                  <a:pt x="4681" y="17253"/>
                  <a:pt x="4693" y="17265"/>
                </a:cubicBezTo>
                <a:cubicBezTo>
                  <a:pt x="4749" y="17276"/>
                  <a:pt x="4744" y="17344"/>
                  <a:pt x="4801" y="17356"/>
                </a:cubicBezTo>
                <a:cubicBezTo>
                  <a:pt x="4806" y="17356"/>
                  <a:pt x="4823" y="17344"/>
                  <a:pt x="4829" y="17344"/>
                </a:cubicBezTo>
                <a:cubicBezTo>
                  <a:pt x="4959" y="17412"/>
                  <a:pt x="5073" y="17509"/>
                  <a:pt x="5209" y="17554"/>
                </a:cubicBezTo>
                <a:cubicBezTo>
                  <a:pt x="5203" y="17565"/>
                  <a:pt x="5192" y="17583"/>
                  <a:pt x="5192" y="17594"/>
                </a:cubicBezTo>
                <a:cubicBezTo>
                  <a:pt x="5203" y="17605"/>
                  <a:pt x="5232" y="17628"/>
                  <a:pt x="5243" y="17634"/>
                </a:cubicBezTo>
                <a:cubicBezTo>
                  <a:pt x="5260" y="17628"/>
                  <a:pt x="5271" y="17622"/>
                  <a:pt x="5288" y="17611"/>
                </a:cubicBezTo>
                <a:lnTo>
                  <a:pt x="5254" y="17588"/>
                </a:lnTo>
                <a:lnTo>
                  <a:pt x="5254" y="17588"/>
                </a:lnTo>
                <a:cubicBezTo>
                  <a:pt x="5271" y="17594"/>
                  <a:pt x="5300" y="17605"/>
                  <a:pt x="5317" y="17611"/>
                </a:cubicBezTo>
                <a:lnTo>
                  <a:pt x="5283" y="17622"/>
                </a:lnTo>
                <a:cubicBezTo>
                  <a:pt x="5283" y="17634"/>
                  <a:pt x="5283" y="17651"/>
                  <a:pt x="5283" y="17662"/>
                </a:cubicBezTo>
                <a:cubicBezTo>
                  <a:pt x="5311" y="17668"/>
                  <a:pt x="5340" y="17685"/>
                  <a:pt x="5368" y="17696"/>
                </a:cubicBezTo>
                <a:lnTo>
                  <a:pt x="5385" y="17679"/>
                </a:lnTo>
                <a:cubicBezTo>
                  <a:pt x="5357" y="17662"/>
                  <a:pt x="5334" y="17639"/>
                  <a:pt x="5323" y="17617"/>
                </a:cubicBezTo>
                <a:lnTo>
                  <a:pt x="5323" y="17617"/>
                </a:lnTo>
                <a:cubicBezTo>
                  <a:pt x="5340" y="17639"/>
                  <a:pt x="5374" y="17651"/>
                  <a:pt x="5402" y="17656"/>
                </a:cubicBezTo>
                <a:cubicBezTo>
                  <a:pt x="5396" y="17673"/>
                  <a:pt x="5385" y="17690"/>
                  <a:pt x="5379" y="17707"/>
                </a:cubicBezTo>
                <a:lnTo>
                  <a:pt x="5459" y="17741"/>
                </a:lnTo>
                <a:cubicBezTo>
                  <a:pt x="5442" y="17724"/>
                  <a:pt x="5413" y="17690"/>
                  <a:pt x="5396" y="17673"/>
                </a:cubicBezTo>
                <a:lnTo>
                  <a:pt x="5396" y="17673"/>
                </a:lnTo>
                <a:cubicBezTo>
                  <a:pt x="5425" y="17679"/>
                  <a:pt x="5447" y="17690"/>
                  <a:pt x="5464" y="17713"/>
                </a:cubicBezTo>
                <a:cubicBezTo>
                  <a:pt x="5521" y="17724"/>
                  <a:pt x="5567" y="17758"/>
                  <a:pt x="5623" y="17781"/>
                </a:cubicBezTo>
                <a:lnTo>
                  <a:pt x="5618" y="17809"/>
                </a:lnTo>
                <a:cubicBezTo>
                  <a:pt x="5629" y="17804"/>
                  <a:pt x="5657" y="17792"/>
                  <a:pt x="5669" y="17787"/>
                </a:cubicBezTo>
                <a:lnTo>
                  <a:pt x="5669" y="17787"/>
                </a:lnTo>
                <a:cubicBezTo>
                  <a:pt x="5663" y="17809"/>
                  <a:pt x="5663" y="17826"/>
                  <a:pt x="5657" y="17844"/>
                </a:cubicBezTo>
                <a:cubicBezTo>
                  <a:pt x="5680" y="17838"/>
                  <a:pt x="5708" y="17832"/>
                  <a:pt x="5731" y="17826"/>
                </a:cubicBezTo>
                <a:cubicBezTo>
                  <a:pt x="5742" y="17832"/>
                  <a:pt x="5759" y="17844"/>
                  <a:pt x="5776" y="17855"/>
                </a:cubicBezTo>
                <a:cubicBezTo>
                  <a:pt x="5748" y="17855"/>
                  <a:pt x="5720" y="17861"/>
                  <a:pt x="5697" y="17872"/>
                </a:cubicBezTo>
                <a:cubicBezTo>
                  <a:pt x="5714" y="17872"/>
                  <a:pt x="5742" y="17883"/>
                  <a:pt x="5759" y="17889"/>
                </a:cubicBezTo>
                <a:cubicBezTo>
                  <a:pt x="5754" y="17895"/>
                  <a:pt x="5748" y="17917"/>
                  <a:pt x="5742" y="17923"/>
                </a:cubicBezTo>
                <a:cubicBezTo>
                  <a:pt x="5754" y="17917"/>
                  <a:pt x="5776" y="17906"/>
                  <a:pt x="5793" y="17895"/>
                </a:cubicBezTo>
                <a:cubicBezTo>
                  <a:pt x="5805" y="17917"/>
                  <a:pt x="5873" y="17934"/>
                  <a:pt x="5828" y="17962"/>
                </a:cubicBezTo>
                <a:lnTo>
                  <a:pt x="5828" y="17962"/>
                </a:lnTo>
                <a:cubicBezTo>
                  <a:pt x="5765" y="17959"/>
                  <a:pt x="5705" y="17894"/>
                  <a:pt x="5643" y="17894"/>
                </a:cubicBezTo>
                <a:cubicBezTo>
                  <a:pt x="5629" y="17894"/>
                  <a:pt x="5615" y="17898"/>
                  <a:pt x="5601" y="17906"/>
                </a:cubicBezTo>
                <a:cubicBezTo>
                  <a:pt x="5606" y="17895"/>
                  <a:pt x="5612" y="17883"/>
                  <a:pt x="5618" y="17872"/>
                </a:cubicBezTo>
                <a:cubicBezTo>
                  <a:pt x="5442" y="17775"/>
                  <a:pt x="5254" y="17702"/>
                  <a:pt x="5079" y="17600"/>
                </a:cubicBezTo>
                <a:cubicBezTo>
                  <a:pt x="5067" y="17605"/>
                  <a:pt x="5056" y="17611"/>
                  <a:pt x="5045" y="17622"/>
                </a:cubicBezTo>
                <a:cubicBezTo>
                  <a:pt x="5045" y="17617"/>
                  <a:pt x="5045" y="17600"/>
                  <a:pt x="5050" y="17594"/>
                </a:cubicBezTo>
                <a:cubicBezTo>
                  <a:pt x="4954" y="17554"/>
                  <a:pt x="4886" y="17458"/>
                  <a:pt x="4789" y="17446"/>
                </a:cubicBezTo>
                <a:cubicBezTo>
                  <a:pt x="4755" y="17373"/>
                  <a:pt x="4647" y="17367"/>
                  <a:pt x="4596" y="17304"/>
                </a:cubicBezTo>
                <a:cubicBezTo>
                  <a:pt x="4557" y="17270"/>
                  <a:pt x="4494" y="17270"/>
                  <a:pt x="4488" y="17208"/>
                </a:cubicBezTo>
                <a:lnTo>
                  <a:pt x="4534" y="17202"/>
                </a:lnTo>
                <a:close/>
                <a:moveTo>
                  <a:pt x="12523" y="17917"/>
                </a:moveTo>
                <a:lnTo>
                  <a:pt x="12523" y="17917"/>
                </a:lnTo>
                <a:cubicBezTo>
                  <a:pt x="12501" y="17952"/>
                  <a:pt x="12459" y="17967"/>
                  <a:pt x="12418" y="17967"/>
                </a:cubicBezTo>
                <a:cubicBezTo>
                  <a:pt x="12405" y="17967"/>
                  <a:pt x="12393" y="17965"/>
                  <a:pt x="12381" y="17963"/>
                </a:cubicBezTo>
                <a:cubicBezTo>
                  <a:pt x="12426" y="17946"/>
                  <a:pt x="12472" y="17929"/>
                  <a:pt x="12523" y="17917"/>
                </a:cubicBezTo>
                <a:close/>
                <a:moveTo>
                  <a:pt x="6276" y="17895"/>
                </a:moveTo>
                <a:cubicBezTo>
                  <a:pt x="6287" y="17906"/>
                  <a:pt x="6304" y="17917"/>
                  <a:pt x="6321" y="17923"/>
                </a:cubicBezTo>
                <a:cubicBezTo>
                  <a:pt x="6327" y="17917"/>
                  <a:pt x="6338" y="17906"/>
                  <a:pt x="6349" y="17895"/>
                </a:cubicBezTo>
                <a:lnTo>
                  <a:pt x="6349" y="17895"/>
                </a:lnTo>
                <a:lnTo>
                  <a:pt x="6344" y="17923"/>
                </a:lnTo>
                <a:cubicBezTo>
                  <a:pt x="6406" y="17946"/>
                  <a:pt x="6457" y="17991"/>
                  <a:pt x="6531" y="17997"/>
                </a:cubicBezTo>
                <a:cubicBezTo>
                  <a:pt x="6531" y="18002"/>
                  <a:pt x="6525" y="18008"/>
                  <a:pt x="6525" y="18008"/>
                </a:cubicBezTo>
                <a:cubicBezTo>
                  <a:pt x="6474" y="17997"/>
                  <a:pt x="6423" y="17980"/>
                  <a:pt x="6372" y="17968"/>
                </a:cubicBezTo>
                <a:cubicBezTo>
                  <a:pt x="6372" y="17969"/>
                  <a:pt x="6371" y="17971"/>
                  <a:pt x="6370" y="17972"/>
                </a:cubicBezTo>
                <a:lnTo>
                  <a:pt x="6370" y="17972"/>
                </a:lnTo>
                <a:cubicBezTo>
                  <a:pt x="6337" y="17934"/>
                  <a:pt x="6292" y="17928"/>
                  <a:pt x="6247" y="17917"/>
                </a:cubicBezTo>
                <a:cubicBezTo>
                  <a:pt x="6253" y="17912"/>
                  <a:pt x="6264" y="17900"/>
                  <a:pt x="6276" y="17895"/>
                </a:cubicBezTo>
                <a:close/>
                <a:moveTo>
                  <a:pt x="6174" y="17946"/>
                </a:moveTo>
                <a:cubicBezTo>
                  <a:pt x="6219" y="17957"/>
                  <a:pt x="6264" y="17968"/>
                  <a:pt x="6304" y="17997"/>
                </a:cubicBezTo>
                <a:cubicBezTo>
                  <a:pt x="6324" y="17992"/>
                  <a:pt x="6348" y="17995"/>
                  <a:pt x="6365" y="17982"/>
                </a:cubicBezTo>
                <a:lnTo>
                  <a:pt x="6365" y="17982"/>
                </a:lnTo>
                <a:cubicBezTo>
                  <a:pt x="6359" y="17991"/>
                  <a:pt x="6353" y="18001"/>
                  <a:pt x="6349" y="18008"/>
                </a:cubicBezTo>
                <a:cubicBezTo>
                  <a:pt x="6361" y="18014"/>
                  <a:pt x="6389" y="18025"/>
                  <a:pt x="6401" y="18036"/>
                </a:cubicBezTo>
                <a:cubicBezTo>
                  <a:pt x="6327" y="18025"/>
                  <a:pt x="6236" y="17991"/>
                  <a:pt x="6174" y="17946"/>
                </a:cubicBezTo>
                <a:close/>
                <a:moveTo>
                  <a:pt x="12358" y="17974"/>
                </a:moveTo>
                <a:cubicBezTo>
                  <a:pt x="12358" y="17980"/>
                  <a:pt x="12358" y="17985"/>
                  <a:pt x="12364" y="17991"/>
                </a:cubicBezTo>
                <a:cubicBezTo>
                  <a:pt x="12335" y="18002"/>
                  <a:pt x="12307" y="18014"/>
                  <a:pt x="12279" y="18019"/>
                </a:cubicBezTo>
                <a:cubicBezTo>
                  <a:pt x="12273" y="18019"/>
                  <a:pt x="12273" y="18014"/>
                  <a:pt x="12267" y="18008"/>
                </a:cubicBezTo>
                <a:cubicBezTo>
                  <a:pt x="12267" y="18014"/>
                  <a:pt x="12267" y="18019"/>
                  <a:pt x="12262" y="18025"/>
                </a:cubicBezTo>
                <a:cubicBezTo>
                  <a:pt x="12239" y="18031"/>
                  <a:pt x="12222" y="18042"/>
                  <a:pt x="12199" y="18048"/>
                </a:cubicBezTo>
                <a:cubicBezTo>
                  <a:pt x="12222" y="18031"/>
                  <a:pt x="12245" y="18014"/>
                  <a:pt x="12273" y="18002"/>
                </a:cubicBezTo>
                <a:cubicBezTo>
                  <a:pt x="12301" y="17991"/>
                  <a:pt x="12330" y="17980"/>
                  <a:pt x="12358" y="17974"/>
                </a:cubicBezTo>
                <a:close/>
                <a:moveTo>
                  <a:pt x="12114" y="18070"/>
                </a:moveTo>
                <a:cubicBezTo>
                  <a:pt x="12108" y="18076"/>
                  <a:pt x="12097" y="18076"/>
                  <a:pt x="12086" y="18082"/>
                </a:cubicBezTo>
                <a:cubicBezTo>
                  <a:pt x="12074" y="18076"/>
                  <a:pt x="12063" y="18070"/>
                  <a:pt x="12057" y="18070"/>
                </a:cubicBezTo>
                <a:close/>
                <a:moveTo>
                  <a:pt x="12148" y="18127"/>
                </a:moveTo>
                <a:cubicBezTo>
                  <a:pt x="12103" y="18150"/>
                  <a:pt x="12052" y="18173"/>
                  <a:pt x="12006" y="18195"/>
                </a:cubicBezTo>
                <a:cubicBezTo>
                  <a:pt x="12023" y="18178"/>
                  <a:pt x="12046" y="18161"/>
                  <a:pt x="12063" y="18150"/>
                </a:cubicBezTo>
                <a:cubicBezTo>
                  <a:pt x="12091" y="18139"/>
                  <a:pt x="12120" y="18133"/>
                  <a:pt x="12148" y="18127"/>
                </a:cubicBezTo>
                <a:close/>
                <a:moveTo>
                  <a:pt x="12999" y="17821"/>
                </a:moveTo>
                <a:cubicBezTo>
                  <a:pt x="12982" y="17838"/>
                  <a:pt x="12971" y="17861"/>
                  <a:pt x="12959" y="17889"/>
                </a:cubicBezTo>
                <a:cubicBezTo>
                  <a:pt x="12976" y="17878"/>
                  <a:pt x="12999" y="17861"/>
                  <a:pt x="13016" y="17855"/>
                </a:cubicBezTo>
                <a:cubicBezTo>
                  <a:pt x="13022" y="17861"/>
                  <a:pt x="13028" y="17883"/>
                  <a:pt x="13033" y="17889"/>
                </a:cubicBezTo>
                <a:cubicBezTo>
                  <a:pt x="13033" y="17878"/>
                  <a:pt x="13039" y="17849"/>
                  <a:pt x="13045" y="17838"/>
                </a:cubicBezTo>
                <a:cubicBezTo>
                  <a:pt x="13058" y="17838"/>
                  <a:pt x="13087" y="17823"/>
                  <a:pt x="13105" y="17823"/>
                </a:cubicBezTo>
                <a:cubicBezTo>
                  <a:pt x="13116" y="17823"/>
                  <a:pt x="13123" y="17829"/>
                  <a:pt x="13118" y="17849"/>
                </a:cubicBezTo>
                <a:cubicBezTo>
                  <a:pt x="13067" y="17912"/>
                  <a:pt x="12942" y="17895"/>
                  <a:pt x="12920" y="17980"/>
                </a:cubicBezTo>
                <a:cubicBezTo>
                  <a:pt x="12914" y="17974"/>
                  <a:pt x="12908" y="17957"/>
                  <a:pt x="12908" y="17951"/>
                </a:cubicBezTo>
                <a:cubicBezTo>
                  <a:pt x="12716" y="18014"/>
                  <a:pt x="12534" y="18104"/>
                  <a:pt x="12341" y="18161"/>
                </a:cubicBezTo>
                <a:cubicBezTo>
                  <a:pt x="12341" y="18178"/>
                  <a:pt x="12341" y="18190"/>
                  <a:pt x="12335" y="18201"/>
                </a:cubicBezTo>
                <a:cubicBezTo>
                  <a:pt x="12330" y="18195"/>
                  <a:pt x="12324" y="18184"/>
                  <a:pt x="12318" y="18178"/>
                </a:cubicBezTo>
                <a:cubicBezTo>
                  <a:pt x="12290" y="18195"/>
                  <a:pt x="12262" y="18201"/>
                  <a:pt x="12228" y="18207"/>
                </a:cubicBezTo>
                <a:cubicBezTo>
                  <a:pt x="12256" y="18195"/>
                  <a:pt x="12290" y="18178"/>
                  <a:pt x="12318" y="18167"/>
                </a:cubicBezTo>
                <a:cubicBezTo>
                  <a:pt x="12307" y="18150"/>
                  <a:pt x="12301" y="18139"/>
                  <a:pt x="12290" y="18122"/>
                </a:cubicBezTo>
                <a:cubicBezTo>
                  <a:pt x="12250" y="18156"/>
                  <a:pt x="12205" y="18178"/>
                  <a:pt x="12154" y="18195"/>
                </a:cubicBezTo>
                <a:cubicBezTo>
                  <a:pt x="12148" y="18207"/>
                  <a:pt x="12137" y="18218"/>
                  <a:pt x="12131" y="18229"/>
                </a:cubicBezTo>
                <a:cubicBezTo>
                  <a:pt x="12125" y="18224"/>
                  <a:pt x="12114" y="18212"/>
                  <a:pt x="12103" y="18207"/>
                </a:cubicBezTo>
                <a:cubicBezTo>
                  <a:pt x="12086" y="18224"/>
                  <a:pt x="12063" y="18246"/>
                  <a:pt x="12046" y="18263"/>
                </a:cubicBezTo>
                <a:cubicBezTo>
                  <a:pt x="12029" y="18263"/>
                  <a:pt x="12018" y="18263"/>
                  <a:pt x="12001" y="18269"/>
                </a:cubicBezTo>
                <a:cubicBezTo>
                  <a:pt x="11938" y="18269"/>
                  <a:pt x="11876" y="18320"/>
                  <a:pt x="11802" y="18320"/>
                </a:cubicBezTo>
                <a:cubicBezTo>
                  <a:pt x="11972" y="18263"/>
                  <a:pt x="12131" y="18190"/>
                  <a:pt x="12279" y="18093"/>
                </a:cubicBezTo>
                <a:cubicBezTo>
                  <a:pt x="12279" y="18087"/>
                  <a:pt x="12284" y="18087"/>
                  <a:pt x="12284" y="18087"/>
                </a:cubicBezTo>
                <a:cubicBezTo>
                  <a:pt x="12324" y="18070"/>
                  <a:pt x="12364" y="18059"/>
                  <a:pt x="12398" y="18036"/>
                </a:cubicBezTo>
                <a:cubicBezTo>
                  <a:pt x="12403" y="18048"/>
                  <a:pt x="12409" y="18065"/>
                  <a:pt x="12415" y="18076"/>
                </a:cubicBezTo>
                <a:cubicBezTo>
                  <a:pt x="12432" y="18070"/>
                  <a:pt x="12466" y="18065"/>
                  <a:pt x="12483" y="18065"/>
                </a:cubicBezTo>
                <a:cubicBezTo>
                  <a:pt x="12489" y="18048"/>
                  <a:pt x="12489" y="18031"/>
                  <a:pt x="12494" y="18019"/>
                </a:cubicBezTo>
                <a:lnTo>
                  <a:pt x="12494" y="18019"/>
                </a:lnTo>
                <a:lnTo>
                  <a:pt x="12455" y="18025"/>
                </a:lnTo>
                <a:cubicBezTo>
                  <a:pt x="12472" y="18019"/>
                  <a:pt x="12494" y="18002"/>
                  <a:pt x="12511" y="17997"/>
                </a:cubicBezTo>
                <a:lnTo>
                  <a:pt x="12511" y="17997"/>
                </a:lnTo>
                <a:cubicBezTo>
                  <a:pt x="12506" y="18002"/>
                  <a:pt x="12500" y="18019"/>
                  <a:pt x="12500" y="18031"/>
                </a:cubicBezTo>
                <a:cubicBezTo>
                  <a:pt x="12506" y="18036"/>
                  <a:pt x="12523" y="18048"/>
                  <a:pt x="12528" y="18053"/>
                </a:cubicBezTo>
                <a:cubicBezTo>
                  <a:pt x="12557" y="18036"/>
                  <a:pt x="12585" y="18025"/>
                  <a:pt x="12613" y="18014"/>
                </a:cubicBezTo>
                <a:lnTo>
                  <a:pt x="12608" y="17991"/>
                </a:lnTo>
                <a:cubicBezTo>
                  <a:pt x="12588" y="17995"/>
                  <a:pt x="12568" y="17999"/>
                  <a:pt x="12548" y="17999"/>
                </a:cubicBezTo>
                <a:cubicBezTo>
                  <a:pt x="12539" y="17999"/>
                  <a:pt x="12531" y="17998"/>
                  <a:pt x="12523" y="17997"/>
                </a:cubicBezTo>
                <a:cubicBezTo>
                  <a:pt x="12551" y="17997"/>
                  <a:pt x="12579" y="17980"/>
                  <a:pt x="12602" y="17963"/>
                </a:cubicBezTo>
                <a:cubicBezTo>
                  <a:pt x="12613" y="17980"/>
                  <a:pt x="12619" y="17997"/>
                  <a:pt x="12625" y="18014"/>
                </a:cubicBezTo>
                <a:cubicBezTo>
                  <a:pt x="12653" y="18002"/>
                  <a:pt x="12681" y="17991"/>
                  <a:pt x="12704" y="17980"/>
                </a:cubicBezTo>
                <a:cubicBezTo>
                  <a:pt x="12681" y="17980"/>
                  <a:pt x="12636" y="17974"/>
                  <a:pt x="12613" y="17974"/>
                </a:cubicBezTo>
                <a:cubicBezTo>
                  <a:pt x="12630" y="17961"/>
                  <a:pt x="12647" y="17955"/>
                  <a:pt x="12667" y="17955"/>
                </a:cubicBezTo>
                <a:cubicBezTo>
                  <a:pt x="12673" y="17955"/>
                  <a:pt x="12680" y="17956"/>
                  <a:pt x="12687" y="17957"/>
                </a:cubicBezTo>
                <a:cubicBezTo>
                  <a:pt x="12733" y="17917"/>
                  <a:pt x="12789" y="17906"/>
                  <a:pt x="12840" y="17883"/>
                </a:cubicBezTo>
                <a:lnTo>
                  <a:pt x="12863" y="17906"/>
                </a:lnTo>
                <a:cubicBezTo>
                  <a:pt x="12869" y="17895"/>
                  <a:pt x="12874" y="17866"/>
                  <a:pt x="12880" y="17855"/>
                </a:cubicBezTo>
                <a:cubicBezTo>
                  <a:pt x="12891" y="17866"/>
                  <a:pt x="12903" y="17883"/>
                  <a:pt x="12914" y="17900"/>
                </a:cubicBezTo>
                <a:cubicBezTo>
                  <a:pt x="12925" y="17878"/>
                  <a:pt x="12937" y="17855"/>
                  <a:pt x="12948" y="17832"/>
                </a:cubicBezTo>
                <a:cubicBezTo>
                  <a:pt x="12965" y="17826"/>
                  <a:pt x="12982" y="17826"/>
                  <a:pt x="12999" y="17821"/>
                </a:cubicBezTo>
                <a:close/>
                <a:moveTo>
                  <a:pt x="6849" y="18275"/>
                </a:moveTo>
                <a:lnTo>
                  <a:pt x="6849" y="18275"/>
                </a:lnTo>
                <a:cubicBezTo>
                  <a:pt x="6894" y="18280"/>
                  <a:pt x="6945" y="18297"/>
                  <a:pt x="6991" y="18309"/>
                </a:cubicBezTo>
                <a:cubicBezTo>
                  <a:pt x="6985" y="18314"/>
                  <a:pt x="6985" y="18331"/>
                  <a:pt x="6985" y="18337"/>
                </a:cubicBezTo>
                <a:cubicBezTo>
                  <a:pt x="6940" y="18314"/>
                  <a:pt x="6877" y="18326"/>
                  <a:pt x="6849" y="18275"/>
                </a:cubicBezTo>
                <a:close/>
                <a:moveTo>
                  <a:pt x="11995" y="18173"/>
                </a:moveTo>
                <a:cubicBezTo>
                  <a:pt x="11989" y="18184"/>
                  <a:pt x="11984" y="18195"/>
                  <a:pt x="11978" y="18212"/>
                </a:cubicBezTo>
                <a:cubicBezTo>
                  <a:pt x="11870" y="18246"/>
                  <a:pt x="11768" y="18297"/>
                  <a:pt x="11660" y="18337"/>
                </a:cubicBezTo>
                <a:lnTo>
                  <a:pt x="11655" y="18337"/>
                </a:lnTo>
                <a:lnTo>
                  <a:pt x="11683" y="18303"/>
                </a:lnTo>
                <a:cubicBezTo>
                  <a:pt x="11690" y="18305"/>
                  <a:pt x="11697" y="18305"/>
                  <a:pt x="11704" y="18305"/>
                </a:cubicBezTo>
                <a:cubicBezTo>
                  <a:pt x="11746" y="18305"/>
                  <a:pt x="11786" y="18278"/>
                  <a:pt x="11825" y="18263"/>
                </a:cubicBezTo>
                <a:lnTo>
                  <a:pt x="11802" y="18241"/>
                </a:lnTo>
                <a:lnTo>
                  <a:pt x="11853" y="18212"/>
                </a:lnTo>
                <a:cubicBezTo>
                  <a:pt x="11859" y="18211"/>
                  <a:pt x="11865" y="18210"/>
                  <a:pt x="11872" y="18210"/>
                </a:cubicBezTo>
                <a:cubicBezTo>
                  <a:pt x="11894" y="18210"/>
                  <a:pt x="11917" y="18218"/>
                  <a:pt x="11940" y="18218"/>
                </a:cubicBezTo>
                <a:cubicBezTo>
                  <a:pt x="11953" y="18218"/>
                  <a:pt x="11966" y="18215"/>
                  <a:pt x="11978" y="18207"/>
                </a:cubicBezTo>
                <a:cubicBezTo>
                  <a:pt x="11978" y="18201"/>
                  <a:pt x="11984" y="18184"/>
                  <a:pt x="11989" y="18173"/>
                </a:cubicBezTo>
                <a:close/>
                <a:moveTo>
                  <a:pt x="7416" y="18246"/>
                </a:moveTo>
                <a:cubicBezTo>
                  <a:pt x="7416" y="18258"/>
                  <a:pt x="7422" y="18269"/>
                  <a:pt x="7422" y="18280"/>
                </a:cubicBezTo>
                <a:cubicBezTo>
                  <a:pt x="7507" y="18292"/>
                  <a:pt x="7592" y="18314"/>
                  <a:pt x="7666" y="18365"/>
                </a:cubicBezTo>
                <a:cubicBezTo>
                  <a:pt x="7569" y="18343"/>
                  <a:pt x="7473" y="18297"/>
                  <a:pt x="7371" y="18292"/>
                </a:cubicBezTo>
                <a:cubicBezTo>
                  <a:pt x="7342" y="18286"/>
                  <a:pt x="7325" y="18275"/>
                  <a:pt x="7308" y="18258"/>
                </a:cubicBezTo>
                <a:cubicBezTo>
                  <a:pt x="7310" y="18257"/>
                  <a:pt x="7312" y="18257"/>
                  <a:pt x="7314" y="18257"/>
                </a:cubicBezTo>
                <a:cubicBezTo>
                  <a:pt x="7336" y="18257"/>
                  <a:pt x="7370" y="18276"/>
                  <a:pt x="7391" y="18276"/>
                </a:cubicBezTo>
                <a:cubicBezTo>
                  <a:pt x="7404" y="18276"/>
                  <a:pt x="7413" y="18269"/>
                  <a:pt x="7410" y="18246"/>
                </a:cubicBezTo>
                <a:close/>
                <a:moveTo>
                  <a:pt x="6421" y="18040"/>
                </a:moveTo>
                <a:cubicBezTo>
                  <a:pt x="6457" y="18040"/>
                  <a:pt x="6487" y="18071"/>
                  <a:pt x="6523" y="18071"/>
                </a:cubicBezTo>
                <a:cubicBezTo>
                  <a:pt x="6526" y="18071"/>
                  <a:pt x="6528" y="18071"/>
                  <a:pt x="6531" y="18070"/>
                </a:cubicBezTo>
                <a:cubicBezTo>
                  <a:pt x="6815" y="18207"/>
                  <a:pt x="7149" y="18241"/>
                  <a:pt x="7428" y="18371"/>
                </a:cubicBezTo>
                <a:cubicBezTo>
                  <a:pt x="7308" y="18365"/>
                  <a:pt x="7201" y="18309"/>
                  <a:pt x="7081" y="18280"/>
                </a:cubicBezTo>
                <a:cubicBezTo>
                  <a:pt x="7081" y="18286"/>
                  <a:pt x="7081" y="18297"/>
                  <a:pt x="7081" y="18303"/>
                </a:cubicBezTo>
                <a:cubicBezTo>
                  <a:pt x="7076" y="18292"/>
                  <a:pt x="7064" y="18286"/>
                  <a:pt x="7059" y="18275"/>
                </a:cubicBezTo>
                <a:cubicBezTo>
                  <a:pt x="6900" y="18218"/>
                  <a:pt x="6730" y="18184"/>
                  <a:pt x="6576" y="18110"/>
                </a:cubicBezTo>
                <a:cubicBezTo>
                  <a:pt x="6576" y="18116"/>
                  <a:pt x="6576" y="18133"/>
                  <a:pt x="6571" y="18139"/>
                </a:cubicBezTo>
                <a:cubicBezTo>
                  <a:pt x="6542" y="18076"/>
                  <a:pt x="6457" y="18076"/>
                  <a:pt x="6406" y="18042"/>
                </a:cubicBezTo>
                <a:cubicBezTo>
                  <a:pt x="6411" y="18041"/>
                  <a:pt x="6416" y="18040"/>
                  <a:pt x="6421" y="18040"/>
                </a:cubicBezTo>
                <a:close/>
                <a:moveTo>
                  <a:pt x="7439" y="18354"/>
                </a:moveTo>
                <a:cubicBezTo>
                  <a:pt x="7473" y="18354"/>
                  <a:pt x="7479" y="18365"/>
                  <a:pt x="7462" y="18394"/>
                </a:cubicBezTo>
                <a:cubicBezTo>
                  <a:pt x="7433" y="18394"/>
                  <a:pt x="7422" y="18377"/>
                  <a:pt x="7439" y="18354"/>
                </a:cubicBezTo>
                <a:close/>
                <a:moveTo>
                  <a:pt x="11590" y="18333"/>
                </a:moveTo>
                <a:cubicBezTo>
                  <a:pt x="11604" y="18333"/>
                  <a:pt x="11617" y="18335"/>
                  <a:pt x="11626" y="18337"/>
                </a:cubicBezTo>
                <a:cubicBezTo>
                  <a:pt x="11626" y="18341"/>
                  <a:pt x="11626" y="18345"/>
                  <a:pt x="11626" y="18348"/>
                </a:cubicBezTo>
                <a:cubicBezTo>
                  <a:pt x="11598" y="18360"/>
                  <a:pt x="11575" y="18365"/>
                  <a:pt x="11547" y="18377"/>
                </a:cubicBezTo>
                <a:cubicBezTo>
                  <a:pt x="11541" y="18371"/>
                  <a:pt x="11535" y="18365"/>
                  <a:pt x="11535" y="18360"/>
                </a:cubicBezTo>
                <a:lnTo>
                  <a:pt x="11513" y="18383"/>
                </a:lnTo>
                <a:lnTo>
                  <a:pt x="11484" y="18388"/>
                </a:lnTo>
                <a:lnTo>
                  <a:pt x="11479" y="18371"/>
                </a:lnTo>
                <a:lnTo>
                  <a:pt x="11473" y="18394"/>
                </a:lnTo>
                <a:cubicBezTo>
                  <a:pt x="11456" y="18394"/>
                  <a:pt x="11445" y="18400"/>
                  <a:pt x="11428" y="18400"/>
                </a:cubicBezTo>
                <a:cubicBezTo>
                  <a:pt x="11445" y="18383"/>
                  <a:pt x="11462" y="18371"/>
                  <a:pt x="11473" y="18354"/>
                </a:cubicBezTo>
                <a:cubicBezTo>
                  <a:pt x="11490" y="18354"/>
                  <a:pt x="11507" y="18348"/>
                  <a:pt x="11518" y="18343"/>
                </a:cubicBezTo>
                <a:cubicBezTo>
                  <a:pt x="11518" y="18343"/>
                  <a:pt x="11518" y="18348"/>
                  <a:pt x="11518" y="18348"/>
                </a:cubicBezTo>
                <a:cubicBezTo>
                  <a:pt x="11524" y="18348"/>
                  <a:pt x="11524" y="18343"/>
                  <a:pt x="11524" y="18343"/>
                </a:cubicBezTo>
                <a:cubicBezTo>
                  <a:pt x="11547" y="18336"/>
                  <a:pt x="11571" y="18333"/>
                  <a:pt x="11590" y="18333"/>
                </a:cubicBezTo>
                <a:close/>
                <a:moveTo>
                  <a:pt x="11620" y="18383"/>
                </a:moveTo>
                <a:cubicBezTo>
                  <a:pt x="11620" y="18388"/>
                  <a:pt x="11615" y="18400"/>
                  <a:pt x="11615" y="18411"/>
                </a:cubicBezTo>
                <a:cubicBezTo>
                  <a:pt x="11609" y="18405"/>
                  <a:pt x="11603" y="18394"/>
                  <a:pt x="11603" y="18388"/>
                </a:cubicBezTo>
                <a:cubicBezTo>
                  <a:pt x="11609" y="18383"/>
                  <a:pt x="11615" y="18383"/>
                  <a:pt x="11620" y="18383"/>
                </a:cubicBezTo>
                <a:close/>
                <a:moveTo>
                  <a:pt x="8267" y="18428"/>
                </a:moveTo>
                <a:cubicBezTo>
                  <a:pt x="8273" y="18434"/>
                  <a:pt x="8273" y="18445"/>
                  <a:pt x="8279" y="18451"/>
                </a:cubicBezTo>
                <a:cubicBezTo>
                  <a:pt x="8267" y="18451"/>
                  <a:pt x="8256" y="18451"/>
                  <a:pt x="8250" y="18445"/>
                </a:cubicBezTo>
                <a:cubicBezTo>
                  <a:pt x="8256" y="18439"/>
                  <a:pt x="8262" y="18434"/>
                  <a:pt x="8267" y="18428"/>
                </a:cubicBezTo>
                <a:close/>
                <a:moveTo>
                  <a:pt x="11530" y="18456"/>
                </a:moveTo>
                <a:lnTo>
                  <a:pt x="11524" y="18462"/>
                </a:lnTo>
                <a:lnTo>
                  <a:pt x="11501" y="18462"/>
                </a:lnTo>
                <a:cubicBezTo>
                  <a:pt x="11513" y="18462"/>
                  <a:pt x="11524" y="18456"/>
                  <a:pt x="11530" y="18456"/>
                </a:cubicBezTo>
                <a:close/>
                <a:moveTo>
                  <a:pt x="7505" y="18379"/>
                </a:moveTo>
                <a:cubicBezTo>
                  <a:pt x="7539" y="18379"/>
                  <a:pt x="7574" y="18391"/>
                  <a:pt x="7609" y="18400"/>
                </a:cubicBezTo>
                <a:cubicBezTo>
                  <a:pt x="7683" y="18417"/>
                  <a:pt x="7762" y="18428"/>
                  <a:pt x="7836" y="18468"/>
                </a:cubicBezTo>
                <a:cubicBezTo>
                  <a:pt x="7711" y="18468"/>
                  <a:pt x="7592" y="18417"/>
                  <a:pt x="7473" y="18383"/>
                </a:cubicBezTo>
                <a:cubicBezTo>
                  <a:pt x="7483" y="18380"/>
                  <a:pt x="7494" y="18379"/>
                  <a:pt x="7505" y="18379"/>
                </a:cubicBezTo>
                <a:close/>
                <a:moveTo>
                  <a:pt x="10979" y="18473"/>
                </a:moveTo>
                <a:cubicBezTo>
                  <a:pt x="10979" y="18479"/>
                  <a:pt x="10974" y="18485"/>
                  <a:pt x="10957" y="18490"/>
                </a:cubicBezTo>
                <a:cubicBezTo>
                  <a:pt x="10951" y="18485"/>
                  <a:pt x="10951" y="18479"/>
                  <a:pt x="10951" y="18479"/>
                </a:cubicBezTo>
                <a:cubicBezTo>
                  <a:pt x="10957" y="18479"/>
                  <a:pt x="10968" y="18473"/>
                  <a:pt x="10979" y="18473"/>
                </a:cubicBezTo>
                <a:close/>
                <a:moveTo>
                  <a:pt x="10923" y="18485"/>
                </a:moveTo>
                <a:cubicBezTo>
                  <a:pt x="10915" y="18489"/>
                  <a:pt x="10907" y="18493"/>
                  <a:pt x="10899" y="18493"/>
                </a:cubicBezTo>
                <a:cubicBezTo>
                  <a:pt x="10895" y="18493"/>
                  <a:pt x="10892" y="18492"/>
                  <a:pt x="10889" y="18490"/>
                </a:cubicBezTo>
                <a:lnTo>
                  <a:pt x="10889" y="18485"/>
                </a:lnTo>
                <a:close/>
                <a:moveTo>
                  <a:pt x="8301" y="18473"/>
                </a:moveTo>
                <a:cubicBezTo>
                  <a:pt x="8313" y="18479"/>
                  <a:pt x="8330" y="18485"/>
                  <a:pt x="8341" y="18490"/>
                </a:cubicBezTo>
                <a:lnTo>
                  <a:pt x="8341" y="18496"/>
                </a:lnTo>
                <a:cubicBezTo>
                  <a:pt x="8330" y="18490"/>
                  <a:pt x="8313" y="18485"/>
                  <a:pt x="8296" y="18479"/>
                </a:cubicBezTo>
                <a:cubicBezTo>
                  <a:pt x="8296" y="18479"/>
                  <a:pt x="8301" y="18479"/>
                  <a:pt x="8301" y="18473"/>
                </a:cubicBezTo>
                <a:close/>
                <a:moveTo>
                  <a:pt x="8449" y="18496"/>
                </a:moveTo>
                <a:cubicBezTo>
                  <a:pt x="8449" y="18502"/>
                  <a:pt x="8454" y="18502"/>
                  <a:pt x="8454" y="18502"/>
                </a:cubicBezTo>
                <a:cubicBezTo>
                  <a:pt x="8453" y="18504"/>
                  <a:pt x="8451" y="18504"/>
                  <a:pt x="8449" y="18504"/>
                </a:cubicBezTo>
                <a:cubicBezTo>
                  <a:pt x="8444" y="18504"/>
                  <a:pt x="8439" y="18502"/>
                  <a:pt x="8432" y="18502"/>
                </a:cubicBezTo>
                <a:cubicBezTo>
                  <a:pt x="8437" y="18502"/>
                  <a:pt x="8443" y="18496"/>
                  <a:pt x="8449" y="18496"/>
                </a:cubicBezTo>
                <a:close/>
                <a:moveTo>
                  <a:pt x="11314" y="18462"/>
                </a:moveTo>
                <a:cubicBezTo>
                  <a:pt x="11297" y="18473"/>
                  <a:pt x="11274" y="18490"/>
                  <a:pt x="11263" y="18507"/>
                </a:cubicBezTo>
                <a:cubicBezTo>
                  <a:pt x="11246" y="18513"/>
                  <a:pt x="11223" y="18519"/>
                  <a:pt x="11206" y="18519"/>
                </a:cubicBezTo>
                <a:cubicBezTo>
                  <a:pt x="11240" y="18507"/>
                  <a:pt x="11269" y="18490"/>
                  <a:pt x="11291" y="18468"/>
                </a:cubicBezTo>
                <a:cubicBezTo>
                  <a:pt x="11303" y="18468"/>
                  <a:pt x="11308" y="18462"/>
                  <a:pt x="11314" y="18462"/>
                </a:cubicBezTo>
                <a:close/>
                <a:moveTo>
                  <a:pt x="10253" y="18524"/>
                </a:moveTo>
                <a:cubicBezTo>
                  <a:pt x="10247" y="18536"/>
                  <a:pt x="10236" y="18541"/>
                  <a:pt x="10230" y="18547"/>
                </a:cubicBezTo>
                <a:cubicBezTo>
                  <a:pt x="10236" y="18541"/>
                  <a:pt x="10242" y="18536"/>
                  <a:pt x="10247" y="18524"/>
                </a:cubicBezTo>
                <a:close/>
                <a:moveTo>
                  <a:pt x="10906" y="18541"/>
                </a:moveTo>
                <a:cubicBezTo>
                  <a:pt x="10906" y="18541"/>
                  <a:pt x="10900" y="18541"/>
                  <a:pt x="10900" y="18547"/>
                </a:cubicBezTo>
                <a:cubicBezTo>
                  <a:pt x="10894" y="18547"/>
                  <a:pt x="10889" y="18547"/>
                  <a:pt x="10889" y="18541"/>
                </a:cubicBezTo>
                <a:close/>
                <a:moveTo>
                  <a:pt x="10531" y="18496"/>
                </a:moveTo>
                <a:cubicBezTo>
                  <a:pt x="10554" y="18502"/>
                  <a:pt x="10576" y="18513"/>
                  <a:pt x="10593" y="18519"/>
                </a:cubicBezTo>
                <a:cubicBezTo>
                  <a:pt x="10525" y="18564"/>
                  <a:pt x="10435" y="18553"/>
                  <a:pt x="10350" y="18558"/>
                </a:cubicBezTo>
                <a:cubicBezTo>
                  <a:pt x="10378" y="18553"/>
                  <a:pt x="10401" y="18541"/>
                  <a:pt x="10423" y="18524"/>
                </a:cubicBezTo>
                <a:lnTo>
                  <a:pt x="10429" y="18547"/>
                </a:lnTo>
                <a:cubicBezTo>
                  <a:pt x="10435" y="18541"/>
                  <a:pt x="10446" y="18536"/>
                  <a:pt x="10452" y="18530"/>
                </a:cubicBezTo>
                <a:lnTo>
                  <a:pt x="10469" y="18553"/>
                </a:lnTo>
                <a:lnTo>
                  <a:pt x="10474" y="18541"/>
                </a:lnTo>
                <a:cubicBezTo>
                  <a:pt x="10469" y="18536"/>
                  <a:pt x="10457" y="18524"/>
                  <a:pt x="10446" y="18513"/>
                </a:cubicBezTo>
                <a:lnTo>
                  <a:pt x="10469" y="18513"/>
                </a:lnTo>
                <a:cubicBezTo>
                  <a:pt x="10469" y="18513"/>
                  <a:pt x="10469" y="18513"/>
                  <a:pt x="10474" y="18507"/>
                </a:cubicBezTo>
                <a:lnTo>
                  <a:pt x="10503" y="18507"/>
                </a:lnTo>
                <a:cubicBezTo>
                  <a:pt x="10503" y="18519"/>
                  <a:pt x="10508" y="18536"/>
                  <a:pt x="10508" y="18547"/>
                </a:cubicBezTo>
                <a:cubicBezTo>
                  <a:pt x="10514" y="18541"/>
                  <a:pt x="10531" y="18530"/>
                  <a:pt x="10542" y="18524"/>
                </a:cubicBezTo>
                <a:cubicBezTo>
                  <a:pt x="10537" y="18519"/>
                  <a:pt x="10525" y="18507"/>
                  <a:pt x="10520" y="18502"/>
                </a:cubicBezTo>
                <a:lnTo>
                  <a:pt x="10531" y="18496"/>
                </a:lnTo>
                <a:close/>
                <a:moveTo>
                  <a:pt x="10826" y="18553"/>
                </a:moveTo>
                <a:cubicBezTo>
                  <a:pt x="10826" y="18553"/>
                  <a:pt x="10820" y="18558"/>
                  <a:pt x="10815" y="18558"/>
                </a:cubicBezTo>
                <a:lnTo>
                  <a:pt x="10798" y="18553"/>
                </a:lnTo>
                <a:close/>
                <a:moveTo>
                  <a:pt x="10934" y="18547"/>
                </a:moveTo>
                <a:cubicBezTo>
                  <a:pt x="10934" y="18553"/>
                  <a:pt x="10934" y="18553"/>
                  <a:pt x="10934" y="18553"/>
                </a:cubicBezTo>
                <a:cubicBezTo>
                  <a:pt x="10928" y="18553"/>
                  <a:pt x="10923" y="18558"/>
                  <a:pt x="10923" y="18558"/>
                </a:cubicBezTo>
                <a:cubicBezTo>
                  <a:pt x="10923" y="18553"/>
                  <a:pt x="10928" y="18553"/>
                  <a:pt x="10934" y="18547"/>
                </a:cubicBezTo>
                <a:close/>
                <a:moveTo>
                  <a:pt x="9005" y="18558"/>
                </a:moveTo>
                <a:cubicBezTo>
                  <a:pt x="8971" y="18564"/>
                  <a:pt x="8942" y="18564"/>
                  <a:pt x="8914" y="18564"/>
                </a:cubicBezTo>
                <a:cubicBezTo>
                  <a:pt x="8914" y="18558"/>
                  <a:pt x="8908" y="18558"/>
                  <a:pt x="8908" y="18558"/>
                </a:cubicBezTo>
                <a:close/>
                <a:moveTo>
                  <a:pt x="10094" y="18541"/>
                </a:moveTo>
                <a:cubicBezTo>
                  <a:pt x="10083" y="18547"/>
                  <a:pt x="10072" y="18558"/>
                  <a:pt x="10066" y="18570"/>
                </a:cubicBezTo>
                <a:cubicBezTo>
                  <a:pt x="10060" y="18564"/>
                  <a:pt x="10060" y="18558"/>
                  <a:pt x="10060" y="18553"/>
                </a:cubicBezTo>
                <a:cubicBezTo>
                  <a:pt x="10072" y="18553"/>
                  <a:pt x="10083" y="18547"/>
                  <a:pt x="10094" y="18541"/>
                </a:cubicBezTo>
                <a:close/>
                <a:moveTo>
                  <a:pt x="10054" y="18541"/>
                </a:moveTo>
                <a:lnTo>
                  <a:pt x="10054" y="18541"/>
                </a:lnTo>
                <a:cubicBezTo>
                  <a:pt x="10060" y="18547"/>
                  <a:pt x="10054" y="18558"/>
                  <a:pt x="10049" y="18570"/>
                </a:cubicBezTo>
                <a:cubicBezTo>
                  <a:pt x="10044" y="18571"/>
                  <a:pt x="10039" y="18571"/>
                  <a:pt x="10035" y="18571"/>
                </a:cubicBezTo>
                <a:cubicBezTo>
                  <a:pt x="10017" y="18571"/>
                  <a:pt x="10011" y="18561"/>
                  <a:pt x="10020" y="18547"/>
                </a:cubicBezTo>
                <a:cubicBezTo>
                  <a:pt x="10032" y="18547"/>
                  <a:pt x="10043" y="18547"/>
                  <a:pt x="10054" y="18541"/>
                </a:cubicBezTo>
                <a:close/>
                <a:moveTo>
                  <a:pt x="9822" y="18564"/>
                </a:moveTo>
                <a:cubicBezTo>
                  <a:pt x="9816" y="18570"/>
                  <a:pt x="9811" y="18575"/>
                  <a:pt x="9799" y="18575"/>
                </a:cubicBezTo>
                <a:cubicBezTo>
                  <a:pt x="9793" y="18575"/>
                  <a:pt x="9788" y="18570"/>
                  <a:pt x="9782" y="18570"/>
                </a:cubicBezTo>
                <a:cubicBezTo>
                  <a:pt x="9793" y="18564"/>
                  <a:pt x="9811" y="18564"/>
                  <a:pt x="9822" y="18564"/>
                </a:cubicBezTo>
                <a:close/>
                <a:moveTo>
                  <a:pt x="9958" y="18553"/>
                </a:moveTo>
                <a:cubicBezTo>
                  <a:pt x="9958" y="18558"/>
                  <a:pt x="9952" y="18564"/>
                  <a:pt x="9947" y="18575"/>
                </a:cubicBezTo>
                <a:lnTo>
                  <a:pt x="9947" y="18570"/>
                </a:lnTo>
                <a:cubicBezTo>
                  <a:pt x="9930" y="18570"/>
                  <a:pt x="9924" y="18564"/>
                  <a:pt x="9924" y="18553"/>
                </a:cubicBezTo>
                <a:close/>
                <a:moveTo>
                  <a:pt x="9464" y="18570"/>
                </a:moveTo>
                <a:cubicBezTo>
                  <a:pt x="9464" y="18574"/>
                  <a:pt x="9467" y="18577"/>
                  <a:pt x="9469" y="18581"/>
                </a:cubicBezTo>
                <a:lnTo>
                  <a:pt x="9464" y="18581"/>
                </a:lnTo>
                <a:cubicBezTo>
                  <a:pt x="9459" y="18581"/>
                  <a:pt x="9459" y="18575"/>
                  <a:pt x="9459" y="18570"/>
                </a:cubicBezTo>
                <a:close/>
                <a:moveTo>
                  <a:pt x="10225" y="18530"/>
                </a:moveTo>
                <a:lnTo>
                  <a:pt x="10225" y="18530"/>
                </a:lnTo>
                <a:cubicBezTo>
                  <a:pt x="10219" y="18536"/>
                  <a:pt x="10219" y="18547"/>
                  <a:pt x="10219" y="18553"/>
                </a:cubicBezTo>
                <a:cubicBezTo>
                  <a:pt x="10213" y="18558"/>
                  <a:pt x="10202" y="18558"/>
                  <a:pt x="10196" y="18564"/>
                </a:cubicBezTo>
                <a:cubicBezTo>
                  <a:pt x="10185" y="18570"/>
                  <a:pt x="10174" y="18570"/>
                  <a:pt x="10162" y="18581"/>
                </a:cubicBezTo>
                <a:cubicBezTo>
                  <a:pt x="10157" y="18575"/>
                  <a:pt x="10151" y="18575"/>
                  <a:pt x="10140" y="18575"/>
                </a:cubicBezTo>
                <a:cubicBezTo>
                  <a:pt x="10168" y="18558"/>
                  <a:pt x="10191" y="18536"/>
                  <a:pt x="10225" y="18530"/>
                </a:cubicBezTo>
                <a:close/>
                <a:moveTo>
                  <a:pt x="9584" y="18570"/>
                </a:moveTo>
                <a:cubicBezTo>
                  <a:pt x="9584" y="18575"/>
                  <a:pt x="9589" y="18581"/>
                  <a:pt x="9589" y="18587"/>
                </a:cubicBezTo>
                <a:cubicBezTo>
                  <a:pt x="9584" y="18581"/>
                  <a:pt x="9572" y="18581"/>
                  <a:pt x="9567" y="18581"/>
                </a:cubicBezTo>
                <a:cubicBezTo>
                  <a:pt x="9572" y="18575"/>
                  <a:pt x="9578" y="18575"/>
                  <a:pt x="9584" y="18570"/>
                </a:cubicBezTo>
                <a:close/>
                <a:moveTo>
                  <a:pt x="9704" y="18566"/>
                </a:moveTo>
                <a:cubicBezTo>
                  <a:pt x="9722" y="18566"/>
                  <a:pt x="9741" y="18568"/>
                  <a:pt x="9759" y="18570"/>
                </a:cubicBezTo>
                <a:lnTo>
                  <a:pt x="9759" y="18587"/>
                </a:lnTo>
                <a:lnTo>
                  <a:pt x="9640" y="18587"/>
                </a:lnTo>
                <a:cubicBezTo>
                  <a:pt x="9629" y="18587"/>
                  <a:pt x="9623" y="18581"/>
                  <a:pt x="9612" y="18581"/>
                </a:cubicBezTo>
                <a:cubicBezTo>
                  <a:pt x="9641" y="18570"/>
                  <a:pt x="9672" y="18566"/>
                  <a:pt x="9704" y="18566"/>
                </a:cubicBezTo>
                <a:close/>
                <a:moveTo>
                  <a:pt x="9567" y="18564"/>
                </a:moveTo>
                <a:cubicBezTo>
                  <a:pt x="9572" y="18574"/>
                  <a:pt x="9563" y="18593"/>
                  <a:pt x="9549" y="18593"/>
                </a:cubicBezTo>
                <a:cubicBezTo>
                  <a:pt x="9547" y="18593"/>
                  <a:pt x="9546" y="18593"/>
                  <a:pt x="9544" y="18592"/>
                </a:cubicBezTo>
                <a:lnTo>
                  <a:pt x="9544" y="18587"/>
                </a:lnTo>
                <a:cubicBezTo>
                  <a:pt x="9532" y="18587"/>
                  <a:pt x="9527" y="18575"/>
                  <a:pt x="9527" y="18570"/>
                </a:cubicBezTo>
                <a:cubicBezTo>
                  <a:pt x="9538" y="18570"/>
                  <a:pt x="9555" y="18564"/>
                  <a:pt x="9567" y="18564"/>
                </a:cubicBezTo>
                <a:close/>
                <a:moveTo>
                  <a:pt x="11314" y="18553"/>
                </a:moveTo>
                <a:cubicBezTo>
                  <a:pt x="11303" y="18564"/>
                  <a:pt x="11286" y="18587"/>
                  <a:pt x="11274" y="18598"/>
                </a:cubicBezTo>
                <a:cubicBezTo>
                  <a:pt x="11308" y="18581"/>
                  <a:pt x="11337" y="18570"/>
                  <a:pt x="11371" y="18570"/>
                </a:cubicBezTo>
                <a:cubicBezTo>
                  <a:pt x="11359" y="18564"/>
                  <a:pt x="11331" y="18558"/>
                  <a:pt x="11314" y="18553"/>
                </a:cubicBezTo>
                <a:close/>
                <a:moveTo>
                  <a:pt x="10622" y="18575"/>
                </a:moveTo>
                <a:cubicBezTo>
                  <a:pt x="10576" y="18587"/>
                  <a:pt x="10531" y="18598"/>
                  <a:pt x="10486" y="18615"/>
                </a:cubicBezTo>
                <a:cubicBezTo>
                  <a:pt x="10486" y="18604"/>
                  <a:pt x="10480" y="18598"/>
                  <a:pt x="10474" y="18587"/>
                </a:cubicBezTo>
                <a:lnTo>
                  <a:pt x="10622" y="18575"/>
                </a:lnTo>
                <a:close/>
                <a:moveTo>
                  <a:pt x="7864" y="18464"/>
                </a:moveTo>
                <a:cubicBezTo>
                  <a:pt x="7893" y="18464"/>
                  <a:pt x="7921" y="18479"/>
                  <a:pt x="7950" y="18479"/>
                </a:cubicBezTo>
                <a:cubicBezTo>
                  <a:pt x="8057" y="18496"/>
                  <a:pt x="8165" y="18513"/>
                  <a:pt x="8273" y="18530"/>
                </a:cubicBezTo>
                <a:cubicBezTo>
                  <a:pt x="8449" y="18553"/>
                  <a:pt x="8619" y="18575"/>
                  <a:pt x="8789" y="18598"/>
                </a:cubicBezTo>
                <a:cubicBezTo>
                  <a:pt x="8801" y="18604"/>
                  <a:pt x="8812" y="18609"/>
                  <a:pt x="8823" y="18621"/>
                </a:cubicBezTo>
                <a:cubicBezTo>
                  <a:pt x="8630" y="18609"/>
                  <a:pt x="8443" y="18581"/>
                  <a:pt x="8256" y="18547"/>
                </a:cubicBezTo>
                <a:lnTo>
                  <a:pt x="8239" y="18547"/>
                </a:lnTo>
                <a:lnTo>
                  <a:pt x="8182" y="18536"/>
                </a:lnTo>
                <a:lnTo>
                  <a:pt x="8176" y="18536"/>
                </a:lnTo>
                <a:cubicBezTo>
                  <a:pt x="8131" y="18530"/>
                  <a:pt x="8086" y="18519"/>
                  <a:pt x="8040" y="18513"/>
                </a:cubicBezTo>
                <a:cubicBezTo>
                  <a:pt x="8040" y="18519"/>
                  <a:pt x="8040" y="18524"/>
                  <a:pt x="8040" y="18530"/>
                </a:cubicBezTo>
                <a:cubicBezTo>
                  <a:pt x="7978" y="18485"/>
                  <a:pt x="7904" y="18490"/>
                  <a:pt x="7830" y="18473"/>
                </a:cubicBezTo>
                <a:cubicBezTo>
                  <a:pt x="7842" y="18467"/>
                  <a:pt x="7853" y="18464"/>
                  <a:pt x="7864" y="18464"/>
                </a:cubicBezTo>
                <a:close/>
                <a:moveTo>
                  <a:pt x="8829" y="18598"/>
                </a:moveTo>
                <a:cubicBezTo>
                  <a:pt x="8874" y="18604"/>
                  <a:pt x="8925" y="18609"/>
                  <a:pt x="8976" y="18615"/>
                </a:cubicBezTo>
                <a:lnTo>
                  <a:pt x="8993" y="18615"/>
                </a:lnTo>
                <a:cubicBezTo>
                  <a:pt x="9067" y="18621"/>
                  <a:pt x="9141" y="18615"/>
                  <a:pt x="9215" y="18632"/>
                </a:cubicBezTo>
                <a:cubicBezTo>
                  <a:pt x="9189" y="18637"/>
                  <a:pt x="9162" y="18639"/>
                  <a:pt x="9135" y="18639"/>
                </a:cubicBezTo>
                <a:cubicBezTo>
                  <a:pt x="9076" y="18639"/>
                  <a:pt x="9015" y="18630"/>
                  <a:pt x="8956" y="18630"/>
                </a:cubicBezTo>
                <a:cubicBezTo>
                  <a:pt x="8920" y="18630"/>
                  <a:pt x="8885" y="18633"/>
                  <a:pt x="8852" y="18644"/>
                </a:cubicBezTo>
                <a:cubicBezTo>
                  <a:pt x="8852" y="18634"/>
                  <a:pt x="8852" y="18626"/>
                  <a:pt x="8852" y="18621"/>
                </a:cubicBezTo>
                <a:lnTo>
                  <a:pt x="8835" y="18621"/>
                </a:lnTo>
                <a:cubicBezTo>
                  <a:pt x="8829" y="18615"/>
                  <a:pt x="8829" y="18604"/>
                  <a:pt x="8829" y="18598"/>
                </a:cubicBezTo>
                <a:close/>
                <a:moveTo>
                  <a:pt x="9256" y="18616"/>
                </a:moveTo>
                <a:cubicBezTo>
                  <a:pt x="9274" y="18616"/>
                  <a:pt x="9292" y="18636"/>
                  <a:pt x="9266" y="18649"/>
                </a:cubicBezTo>
                <a:cubicBezTo>
                  <a:pt x="9263" y="18651"/>
                  <a:pt x="9259" y="18652"/>
                  <a:pt x="9255" y="18652"/>
                </a:cubicBezTo>
                <a:cubicBezTo>
                  <a:pt x="9238" y="18652"/>
                  <a:pt x="9220" y="18635"/>
                  <a:pt x="9243" y="18621"/>
                </a:cubicBezTo>
                <a:cubicBezTo>
                  <a:pt x="9247" y="18617"/>
                  <a:pt x="9252" y="18616"/>
                  <a:pt x="9256" y="18616"/>
                </a:cubicBezTo>
                <a:close/>
                <a:moveTo>
                  <a:pt x="9901" y="18558"/>
                </a:moveTo>
                <a:lnTo>
                  <a:pt x="9901" y="18558"/>
                </a:lnTo>
                <a:cubicBezTo>
                  <a:pt x="9890" y="18581"/>
                  <a:pt x="9896" y="18598"/>
                  <a:pt x="9907" y="18615"/>
                </a:cubicBezTo>
                <a:cubicBezTo>
                  <a:pt x="9926" y="18619"/>
                  <a:pt x="9944" y="18621"/>
                  <a:pt x="9962" y="18621"/>
                </a:cubicBezTo>
                <a:cubicBezTo>
                  <a:pt x="10014" y="18621"/>
                  <a:pt x="10064" y="18609"/>
                  <a:pt x="10113" y="18609"/>
                </a:cubicBezTo>
                <a:cubicBezTo>
                  <a:pt x="10120" y="18609"/>
                  <a:pt x="10127" y="18609"/>
                  <a:pt x="10134" y="18609"/>
                </a:cubicBezTo>
                <a:cubicBezTo>
                  <a:pt x="10179" y="18604"/>
                  <a:pt x="10230" y="18615"/>
                  <a:pt x="10264" y="18581"/>
                </a:cubicBezTo>
                <a:cubicBezTo>
                  <a:pt x="10259" y="18581"/>
                  <a:pt x="10247" y="18575"/>
                  <a:pt x="10242" y="18575"/>
                </a:cubicBezTo>
                <a:cubicBezTo>
                  <a:pt x="10259" y="18575"/>
                  <a:pt x="10270" y="18575"/>
                  <a:pt x="10281" y="18570"/>
                </a:cubicBezTo>
                <a:lnTo>
                  <a:pt x="10281" y="18570"/>
                </a:lnTo>
                <a:cubicBezTo>
                  <a:pt x="10273" y="18583"/>
                  <a:pt x="10278" y="18611"/>
                  <a:pt x="10294" y="18611"/>
                </a:cubicBezTo>
                <a:cubicBezTo>
                  <a:pt x="10299" y="18611"/>
                  <a:pt x="10304" y="18609"/>
                  <a:pt x="10310" y="18604"/>
                </a:cubicBezTo>
                <a:cubicBezTo>
                  <a:pt x="10361" y="18598"/>
                  <a:pt x="10412" y="18592"/>
                  <a:pt x="10463" y="18587"/>
                </a:cubicBezTo>
                <a:lnTo>
                  <a:pt x="10463" y="18615"/>
                </a:lnTo>
                <a:lnTo>
                  <a:pt x="10452" y="18615"/>
                </a:lnTo>
                <a:cubicBezTo>
                  <a:pt x="10452" y="18609"/>
                  <a:pt x="10446" y="18598"/>
                  <a:pt x="10440" y="18592"/>
                </a:cubicBezTo>
                <a:cubicBezTo>
                  <a:pt x="10412" y="18604"/>
                  <a:pt x="10389" y="18615"/>
                  <a:pt x="10361" y="18626"/>
                </a:cubicBezTo>
                <a:cubicBezTo>
                  <a:pt x="10335" y="18621"/>
                  <a:pt x="10308" y="18615"/>
                  <a:pt x="10282" y="18615"/>
                </a:cubicBezTo>
                <a:cubicBezTo>
                  <a:pt x="10256" y="18615"/>
                  <a:pt x="10230" y="18621"/>
                  <a:pt x="10208" y="18638"/>
                </a:cubicBezTo>
                <a:lnTo>
                  <a:pt x="10191" y="18638"/>
                </a:lnTo>
                <a:cubicBezTo>
                  <a:pt x="10185" y="18632"/>
                  <a:pt x="10174" y="18621"/>
                  <a:pt x="10174" y="18621"/>
                </a:cubicBezTo>
                <a:cubicBezTo>
                  <a:pt x="10145" y="18626"/>
                  <a:pt x="10123" y="18632"/>
                  <a:pt x="10094" y="18638"/>
                </a:cubicBezTo>
                <a:cubicBezTo>
                  <a:pt x="9969" y="18644"/>
                  <a:pt x="9850" y="18649"/>
                  <a:pt x="9725" y="18661"/>
                </a:cubicBezTo>
                <a:cubicBezTo>
                  <a:pt x="9688" y="18652"/>
                  <a:pt x="9651" y="18650"/>
                  <a:pt x="9613" y="18650"/>
                </a:cubicBezTo>
                <a:cubicBezTo>
                  <a:pt x="9561" y="18650"/>
                  <a:pt x="9508" y="18654"/>
                  <a:pt x="9455" y="18654"/>
                </a:cubicBezTo>
                <a:cubicBezTo>
                  <a:pt x="9417" y="18654"/>
                  <a:pt x="9378" y="18652"/>
                  <a:pt x="9340" y="18644"/>
                </a:cubicBezTo>
                <a:cubicBezTo>
                  <a:pt x="9385" y="18638"/>
                  <a:pt x="9425" y="18632"/>
                  <a:pt x="9470" y="18632"/>
                </a:cubicBezTo>
                <a:lnTo>
                  <a:pt x="9470" y="18638"/>
                </a:lnTo>
                <a:cubicBezTo>
                  <a:pt x="9470" y="18638"/>
                  <a:pt x="9476" y="18632"/>
                  <a:pt x="9476" y="18632"/>
                </a:cubicBezTo>
                <a:cubicBezTo>
                  <a:pt x="9578" y="18626"/>
                  <a:pt x="9680" y="18626"/>
                  <a:pt x="9788" y="18626"/>
                </a:cubicBezTo>
                <a:cubicBezTo>
                  <a:pt x="9793" y="18626"/>
                  <a:pt x="9798" y="18625"/>
                  <a:pt x="9803" y="18625"/>
                </a:cubicBezTo>
                <a:cubicBezTo>
                  <a:pt x="9813" y="18625"/>
                  <a:pt x="9824" y="18626"/>
                  <a:pt x="9835" y="18626"/>
                </a:cubicBezTo>
                <a:cubicBezTo>
                  <a:pt x="9850" y="18626"/>
                  <a:pt x="9864" y="18624"/>
                  <a:pt x="9873" y="18609"/>
                </a:cubicBezTo>
                <a:lnTo>
                  <a:pt x="9833" y="18581"/>
                </a:lnTo>
                <a:cubicBezTo>
                  <a:pt x="9839" y="18575"/>
                  <a:pt x="9839" y="18570"/>
                  <a:pt x="9845" y="18564"/>
                </a:cubicBezTo>
                <a:cubicBezTo>
                  <a:pt x="9862" y="18564"/>
                  <a:pt x="9879" y="18564"/>
                  <a:pt x="9901" y="18558"/>
                </a:cubicBezTo>
                <a:close/>
                <a:moveTo>
                  <a:pt x="10184" y="18694"/>
                </a:moveTo>
                <a:lnTo>
                  <a:pt x="10184" y="18694"/>
                </a:lnTo>
                <a:cubicBezTo>
                  <a:pt x="10184" y="18694"/>
                  <a:pt x="10184" y="18695"/>
                  <a:pt x="10183" y="18695"/>
                </a:cubicBezTo>
                <a:lnTo>
                  <a:pt x="10183" y="18695"/>
                </a:lnTo>
                <a:lnTo>
                  <a:pt x="10185" y="18695"/>
                </a:lnTo>
                <a:cubicBezTo>
                  <a:pt x="10185" y="18694"/>
                  <a:pt x="10184" y="18694"/>
                  <a:pt x="10184" y="18694"/>
                </a:cubicBezTo>
                <a:close/>
                <a:moveTo>
                  <a:pt x="10183" y="18695"/>
                </a:moveTo>
                <a:lnTo>
                  <a:pt x="10134" y="18723"/>
                </a:lnTo>
                <a:cubicBezTo>
                  <a:pt x="10151" y="18723"/>
                  <a:pt x="10162" y="18723"/>
                  <a:pt x="10179" y="18717"/>
                </a:cubicBezTo>
                <a:cubicBezTo>
                  <a:pt x="10179" y="18711"/>
                  <a:pt x="10181" y="18703"/>
                  <a:pt x="10183" y="18695"/>
                </a:cubicBezTo>
                <a:close/>
                <a:moveTo>
                  <a:pt x="10972" y="18764"/>
                </a:moveTo>
                <a:lnTo>
                  <a:pt x="10972" y="18764"/>
                </a:lnTo>
                <a:cubicBezTo>
                  <a:pt x="10970" y="18771"/>
                  <a:pt x="10968" y="18779"/>
                  <a:pt x="10968" y="18785"/>
                </a:cubicBezTo>
                <a:lnTo>
                  <a:pt x="10972" y="18764"/>
                </a:lnTo>
                <a:close/>
                <a:moveTo>
                  <a:pt x="9260" y="18695"/>
                </a:moveTo>
                <a:lnTo>
                  <a:pt x="9260" y="18695"/>
                </a:lnTo>
                <a:cubicBezTo>
                  <a:pt x="9254" y="18712"/>
                  <a:pt x="9243" y="18740"/>
                  <a:pt x="9237" y="18751"/>
                </a:cubicBezTo>
                <a:lnTo>
                  <a:pt x="9311" y="18751"/>
                </a:lnTo>
                <a:cubicBezTo>
                  <a:pt x="9306" y="18763"/>
                  <a:pt x="9289" y="18785"/>
                  <a:pt x="9283" y="18797"/>
                </a:cubicBezTo>
                <a:cubicBezTo>
                  <a:pt x="9260" y="18797"/>
                  <a:pt x="9237" y="18797"/>
                  <a:pt x="9220" y="18780"/>
                </a:cubicBezTo>
                <a:cubicBezTo>
                  <a:pt x="9220" y="18746"/>
                  <a:pt x="9243" y="18717"/>
                  <a:pt x="9260" y="18695"/>
                </a:cubicBezTo>
                <a:close/>
                <a:moveTo>
                  <a:pt x="9345" y="18751"/>
                </a:moveTo>
                <a:cubicBezTo>
                  <a:pt x="9383" y="18751"/>
                  <a:pt x="9421" y="18754"/>
                  <a:pt x="9459" y="18754"/>
                </a:cubicBezTo>
                <a:cubicBezTo>
                  <a:pt x="9478" y="18754"/>
                  <a:pt x="9497" y="18753"/>
                  <a:pt x="9515" y="18751"/>
                </a:cubicBezTo>
                <a:lnTo>
                  <a:pt x="9515" y="18751"/>
                </a:lnTo>
                <a:cubicBezTo>
                  <a:pt x="9504" y="18774"/>
                  <a:pt x="9481" y="18774"/>
                  <a:pt x="9464" y="18785"/>
                </a:cubicBezTo>
                <a:cubicBezTo>
                  <a:pt x="9464" y="18791"/>
                  <a:pt x="9464" y="18802"/>
                  <a:pt x="9464" y="18808"/>
                </a:cubicBezTo>
                <a:cubicBezTo>
                  <a:pt x="9413" y="18785"/>
                  <a:pt x="9351" y="18802"/>
                  <a:pt x="9311" y="18785"/>
                </a:cubicBezTo>
                <a:cubicBezTo>
                  <a:pt x="9311" y="18763"/>
                  <a:pt x="9323" y="18751"/>
                  <a:pt x="9345" y="18751"/>
                </a:cubicBezTo>
                <a:close/>
                <a:moveTo>
                  <a:pt x="9508" y="18788"/>
                </a:moveTo>
                <a:cubicBezTo>
                  <a:pt x="9515" y="18788"/>
                  <a:pt x="9521" y="18792"/>
                  <a:pt x="9521" y="18802"/>
                </a:cubicBezTo>
                <a:cubicBezTo>
                  <a:pt x="9515" y="18808"/>
                  <a:pt x="9498" y="18819"/>
                  <a:pt x="9493" y="18819"/>
                </a:cubicBezTo>
                <a:cubicBezTo>
                  <a:pt x="9469" y="18808"/>
                  <a:pt x="9492" y="18788"/>
                  <a:pt x="9508" y="18788"/>
                </a:cubicBezTo>
                <a:close/>
                <a:moveTo>
                  <a:pt x="9106" y="0"/>
                </a:moveTo>
                <a:cubicBezTo>
                  <a:pt x="9089" y="0"/>
                  <a:pt x="9075" y="23"/>
                  <a:pt x="9062" y="28"/>
                </a:cubicBezTo>
                <a:cubicBezTo>
                  <a:pt x="9051" y="27"/>
                  <a:pt x="9041" y="26"/>
                  <a:pt x="9032" y="26"/>
                </a:cubicBezTo>
                <a:cubicBezTo>
                  <a:pt x="8978" y="26"/>
                  <a:pt x="8935" y="41"/>
                  <a:pt x="8891" y="85"/>
                </a:cubicBezTo>
                <a:cubicBezTo>
                  <a:pt x="8891" y="73"/>
                  <a:pt x="8891" y="50"/>
                  <a:pt x="8891" y="39"/>
                </a:cubicBezTo>
                <a:cubicBezTo>
                  <a:pt x="8886" y="50"/>
                  <a:pt x="8874" y="73"/>
                  <a:pt x="8869" y="85"/>
                </a:cubicBezTo>
                <a:cubicBezTo>
                  <a:pt x="8856" y="76"/>
                  <a:pt x="8841" y="49"/>
                  <a:pt x="8822" y="49"/>
                </a:cubicBezTo>
                <a:cubicBezTo>
                  <a:pt x="8815" y="49"/>
                  <a:pt x="8808" y="53"/>
                  <a:pt x="8801" y="62"/>
                </a:cubicBezTo>
                <a:cubicBezTo>
                  <a:pt x="8761" y="62"/>
                  <a:pt x="8715" y="56"/>
                  <a:pt x="8676" y="56"/>
                </a:cubicBezTo>
                <a:cubicBezTo>
                  <a:pt x="8715" y="79"/>
                  <a:pt x="8767" y="90"/>
                  <a:pt x="8812" y="96"/>
                </a:cubicBezTo>
                <a:lnTo>
                  <a:pt x="8823" y="56"/>
                </a:lnTo>
                <a:cubicBezTo>
                  <a:pt x="8834" y="82"/>
                  <a:pt x="8853" y="96"/>
                  <a:pt x="8874" y="96"/>
                </a:cubicBezTo>
                <a:cubicBezTo>
                  <a:pt x="8885" y="96"/>
                  <a:pt x="8897" y="92"/>
                  <a:pt x="8908" y="85"/>
                </a:cubicBezTo>
                <a:lnTo>
                  <a:pt x="8908" y="85"/>
                </a:lnTo>
                <a:lnTo>
                  <a:pt x="8903" y="119"/>
                </a:lnTo>
                <a:cubicBezTo>
                  <a:pt x="8925" y="85"/>
                  <a:pt x="8948" y="56"/>
                  <a:pt x="8982" y="33"/>
                </a:cubicBezTo>
                <a:cubicBezTo>
                  <a:pt x="9033" y="56"/>
                  <a:pt x="9045" y="107"/>
                  <a:pt x="9050" y="153"/>
                </a:cubicBezTo>
                <a:cubicBezTo>
                  <a:pt x="9096" y="164"/>
                  <a:pt x="9141" y="170"/>
                  <a:pt x="9186" y="175"/>
                </a:cubicBezTo>
                <a:cubicBezTo>
                  <a:pt x="8948" y="192"/>
                  <a:pt x="8715" y="204"/>
                  <a:pt x="8477" y="204"/>
                </a:cubicBezTo>
                <a:cubicBezTo>
                  <a:pt x="8483" y="192"/>
                  <a:pt x="8494" y="175"/>
                  <a:pt x="8506" y="170"/>
                </a:cubicBezTo>
                <a:cubicBezTo>
                  <a:pt x="8500" y="170"/>
                  <a:pt x="8489" y="164"/>
                  <a:pt x="8483" y="164"/>
                </a:cubicBezTo>
                <a:cubicBezTo>
                  <a:pt x="8479" y="196"/>
                  <a:pt x="8464" y="214"/>
                  <a:pt x="8439" y="214"/>
                </a:cubicBezTo>
                <a:cubicBezTo>
                  <a:pt x="8429" y="214"/>
                  <a:pt x="8417" y="210"/>
                  <a:pt x="8403" y="204"/>
                </a:cubicBezTo>
                <a:lnTo>
                  <a:pt x="8454" y="170"/>
                </a:lnTo>
                <a:cubicBezTo>
                  <a:pt x="8437" y="170"/>
                  <a:pt x="8420" y="175"/>
                  <a:pt x="8409" y="175"/>
                </a:cubicBezTo>
                <a:cubicBezTo>
                  <a:pt x="8403" y="192"/>
                  <a:pt x="8403" y="204"/>
                  <a:pt x="8392" y="215"/>
                </a:cubicBezTo>
                <a:cubicBezTo>
                  <a:pt x="8324" y="221"/>
                  <a:pt x="8250" y="221"/>
                  <a:pt x="8176" y="226"/>
                </a:cubicBezTo>
                <a:cubicBezTo>
                  <a:pt x="8173" y="226"/>
                  <a:pt x="8169" y="226"/>
                  <a:pt x="8166" y="226"/>
                </a:cubicBezTo>
                <a:cubicBezTo>
                  <a:pt x="8112" y="226"/>
                  <a:pt x="8048" y="251"/>
                  <a:pt x="7990" y="251"/>
                </a:cubicBezTo>
                <a:cubicBezTo>
                  <a:pt x="7959" y="251"/>
                  <a:pt x="7929" y="244"/>
                  <a:pt x="7904" y="221"/>
                </a:cubicBezTo>
                <a:cubicBezTo>
                  <a:pt x="7864" y="221"/>
                  <a:pt x="7819" y="215"/>
                  <a:pt x="7779" y="209"/>
                </a:cubicBezTo>
                <a:lnTo>
                  <a:pt x="7751" y="232"/>
                </a:lnTo>
                <a:cubicBezTo>
                  <a:pt x="7741" y="227"/>
                  <a:pt x="7730" y="224"/>
                  <a:pt x="7721" y="224"/>
                </a:cubicBezTo>
                <a:cubicBezTo>
                  <a:pt x="7699" y="224"/>
                  <a:pt x="7681" y="238"/>
                  <a:pt x="7677" y="266"/>
                </a:cubicBezTo>
                <a:cubicBezTo>
                  <a:pt x="7706" y="266"/>
                  <a:pt x="7728" y="266"/>
                  <a:pt x="7751" y="260"/>
                </a:cubicBezTo>
                <a:lnTo>
                  <a:pt x="7751" y="260"/>
                </a:lnTo>
                <a:cubicBezTo>
                  <a:pt x="7717" y="277"/>
                  <a:pt x="7683" y="283"/>
                  <a:pt x="7643" y="289"/>
                </a:cubicBezTo>
                <a:cubicBezTo>
                  <a:pt x="7649" y="277"/>
                  <a:pt x="7649" y="255"/>
                  <a:pt x="7654" y="243"/>
                </a:cubicBezTo>
                <a:lnTo>
                  <a:pt x="7654" y="243"/>
                </a:lnTo>
                <a:cubicBezTo>
                  <a:pt x="7637" y="249"/>
                  <a:pt x="7615" y="260"/>
                  <a:pt x="7598" y="272"/>
                </a:cubicBezTo>
                <a:cubicBezTo>
                  <a:pt x="7598" y="249"/>
                  <a:pt x="7598" y="226"/>
                  <a:pt x="7598" y="204"/>
                </a:cubicBezTo>
                <a:cubicBezTo>
                  <a:pt x="7626" y="198"/>
                  <a:pt x="7643" y="192"/>
                  <a:pt x="7666" y="187"/>
                </a:cubicBezTo>
                <a:cubicBezTo>
                  <a:pt x="7671" y="187"/>
                  <a:pt x="7683" y="192"/>
                  <a:pt x="7689" y="198"/>
                </a:cubicBezTo>
                <a:cubicBezTo>
                  <a:pt x="7745" y="192"/>
                  <a:pt x="7796" y="175"/>
                  <a:pt x="7853" y="147"/>
                </a:cubicBezTo>
                <a:lnTo>
                  <a:pt x="7898" y="175"/>
                </a:lnTo>
                <a:cubicBezTo>
                  <a:pt x="7898" y="164"/>
                  <a:pt x="7904" y="136"/>
                  <a:pt x="7904" y="124"/>
                </a:cubicBezTo>
                <a:cubicBezTo>
                  <a:pt x="7879" y="117"/>
                  <a:pt x="7854" y="114"/>
                  <a:pt x="7829" y="114"/>
                </a:cubicBezTo>
                <a:cubicBezTo>
                  <a:pt x="7758" y="114"/>
                  <a:pt x="7686" y="137"/>
                  <a:pt x="7615" y="141"/>
                </a:cubicBezTo>
                <a:lnTo>
                  <a:pt x="7620" y="113"/>
                </a:lnTo>
                <a:lnTo>
                  <a:pt x="7620" y="113"/>
                </a:lnTo>
                <a:cubicBezTo>
                  <a:pt x="7615" y="119"/>
                  <a:pt x="7609" y="136"/>
                  <a:pt x="7609" y="147"/>
                </a:cubicBezTo>
                <a:cubicBezTo>
                  <a:pt x="7558" y="147"/>
                  <a:pt x="7507" y="153"/>
                  <a:pt x="7462" y="175"/>
                </a:cubicBezTo>
                <a:cubicBezTo>
                  <a:pt x="7451" y="174"/>
                  <a:pt x="7440" y="173"/>
                  <a:pt x="7430" y="173"/>
                </a:cubicBezTo>
                <a:cubicBezTo>
                  <a:pt x="7404" y="173"/>
                  <a:pt x="7383" y="181"/>
                  <a:pt x="7371" y="209"/>
                </a:cubicBezTo>
                <a:cubicBezTo>
                  <a:pt x="7365" y="204"/>
                  <a:pt x="7359" y="187"/>
                  <a:pt x="7354" y="175"/>
                </a:cubicBezTo>
                <a:cubicBezTo>
                  <a:pt x="7354" y="187"/>
                  <a:pt x="7348" y="215"/>
                  <a:pt x="7348" y="226"/>
                </a:cubicBezTo>
                <a:cubicBezTo>
                  <a:pt x="7337" y="221"/>
                  <a:pt x="7308" y="209"/>
                  <a:pt x="7291" y="204"/>
                </a:cubicBezTo>
                <a:cubicBezTo>
                  <a:pt x="7291" y="209"/>
                  <a:pt x="7286" y="221"/>
                  <a:pt x="7286" y="226"/>
                </a:cubicBezTo>
                <a:cubicBezTo>
                  <a:pt x="7310" y="229"/>
                  <a:pt x="7336" y="233"/>
                  <a:pt x="7361" y="233"/>
                </a:cubicBezTo>
                <a:cubicBezTo>
                  <a:pt x="7396" y="233"/>
                  <a:pt x="7430" y="225"/>
                  <a:pt x="7456" y="192"/>
                </a:cubicBezTo>
                <a:cubicBezTo>
                  <a:pt x="7467" y="198"/>
                  <a:pt x="7490" y="209"/>
                  <a:pt x="7501" y="221"/>
                </a:cubicBezTo>
                <a:cubicBezTo>
                  <a:pt x="7530" y="209"/>
                  <a:pt x="7564" y="204"/>
                  <a:pt x="7592" y="198"/>
                </a:cubicBezTo>
                <a:lnTo>
                  <a:pt x="7592" y="198"/>
                </a:lnTo>
                <a:cubicBezTo>
                  <a:pt x="7586" y="215"/>
                  <a:pt x="7581" y="255"/>
                  <a:pt x="7575" y="272"/>
                </a:cubicBezTo>
                <a:lnTo>
                  <a:pt x="7530" y="255"/>
                </a:lnTo>
                <a:lnTo>
                  <a:pt x="7530" y="306"/>
                </a:lnTo>
                <a:cubicBezTo>
                  <a:pt x="7524" y="306"/>
                  <a:pt x="7507" y="317"/>
                  <a:pt x="7501" y="317"/>
                </a:cubicBezTo>
                <a:lnTo>
                  <a:pt x="7501" y="260"/>
                </a:lnTo>
                <a:cubicBezTo>
                  <a:pt x="7484" y="272"/>
                  <a:pt x="7473" y="294"/>
                  <a:pt x="7462" y="311"/>
                </a:cubicBezTo>
                <a:cubicBezTo>
                  <a:pt x="7450" y="317"/>
                  <a:pt x="7433" y="323"/>
                  <a:pt x="7416" y="328"/>
                </a:cubicBezTo>
                <a:cubicBezTo>
                  <a:pt x="7433" y="311"/>
                  <a:pt x="7456" y="306"/>
                  <a:pt x="7462" y="289"/>
                </a:cubicBezTo>
                <a:cubicBezTo>
                  <a:pt x="7454" y="283"/>
                  <a:pt x="7447" y="280"/>
                  <a:pt x="7440" y="280"/>
                </a:cubicBezTo>
                <a:cubicBezTo>
                  <a:pt x="7410" y="280"/>
                  <a:pt x="7392" y="336"/>
                  <a:pt x="7359" y="346"/>
                </a:cubicBezTo>
                <a:cubicBezTo>
                  <a:pt x="7337" y="346"/>
                  <a:pt x="7291" y="340"/>
                  <a:pt x="7269" y="340"/>
                </a:cubicBezTo>
                <a:cubicBezTo>
                  <a:pt x="7280" y="328"/>
                  <a:pt x="7297" y="306"/>
                  <a:pt x="7308" y="294"/>
                </a:cubicBezTo>
                <a:lnTo>
                  <a:pt x="7308" y="294"/>
                </a:lnTo>
                <a:cubicBezTo>
                  <a:pt x="7285" y="313"/>
                  <a:pt x="7257" y="324"/>
                  <a:pt x="7229" y="324"/>
                </a:cubicBezTo>
                <a:cubicBezTo>
                  <a:pt x="7224" y="324"/>
                  <a:pt x="7218" y="324"/>
                  <a:pt x="7212" y="323"/>
                </a:cubicBezTo>
                <a:lnTo>
                  <a:pt x="7212" y="323"/>
                </a:lnTo>
                <a:cubicBezTo>
                  <a:pt x="7229" y="328"/>
                  <a:pt x="7257" y="340"/>
                  <a:pt x="7269" y="346"/>
                </a:cubicBezTo>
                <a:cubicBezTo>
                  <a:pt x="7256" y="360"/>
                  <a:pt x="7243" y="367"/>
                  <a:pt x="7231" y="367"/>
                </a:cubicBezTo>
                <a:cubicBezTo>
                  <a:pt x="7211" y="367"/>
                  <a:pt x="7192" y="350"/>
                  <a:pt x="7178" y="328"/>
                </a:cubicBezTo>
                <a:cubicBezTo>
                  <a:pt x="7172" y="340"/>
                  <a:pt x="7161" y="363"/>
                  <a:pt x="7155" y="374"/>
                </a:cubicBezTo>
                <a:cubicBezTo>
                  <a:pt x="7093" y="402"/>
                  <a:pt x="7030" y="414"/>
                  <a:pt x="6968" y="436"/>
                </a:cubicBezTo>
                <a:cubicBezTo>
                  <a:pt x="6979" y="414"/>
                  <a:pt x="6996" y="391"/>
                  <a:pt x="7008" y="363"/>
                </a:cubicBezTo>
                <a:lnTo>
                  <a:pt x="7008" y="363"/>
                </a:lnTo>
                <a:cubicBezTo>
                  <a:pt x="6974" y="380"/>
                  <a:pt x="6957" y="408"/>
                  <a:pt x="6951" y="442"/>
                </a:cubicBezTo>
                <a:cubicBezTo>
                  <a:pt x="6934" y="431"/>
                  <a:pt x="6917" y="414"/>
                  <a:pt x="6906" y="397"/>
                </a:cubicBezTo>
                <a:lnTo>
                  <a:pt x="6906" y="397"/>
                </a:lnTo>
                <a:cubicBezTo>
                  <a:pt x="6911" y="419"/>
                  <a:pt x="6917" y="436"/>
                  <a:pt x="6917" y="453"/>
                </a:cubicBezTo>
                <a:cubicBezTo>
                  <a:pt x="6871" y="453"/>
                  <a:pt x="6832" y="476"/>
                  <a:pt x="6792" y="493"/>
                </a:cubicBezTo>
                <a:cubicBezTo>
                  <a:pt x="6792" y="482"/>
                  <a:pt x="6798" y="459"/>
                  <a:pt x="6798" y="448"/>
                </a:cubicBezTo>
                <a:lnTo>
                  <a:pt x="6798" y="448"/>
                </a:lnTo>
                <a:cubicBezTo>
                  <a:pt x="6786" y="453"/>
                  <a:pt x="6764" y="453"/>
                  <a:pt x="6752" y="459"/>
                </a:cubicBezTo>
                <a:cubicBezTo>
                  <a:pt x="6803" y="499"/>
                  <a:pt x="6741" y="521"/>
                  <a:pt x="6707" y="533"/>
                </a:cubicBezTo>
                <a:lnTo>
                  <a:pt x="6701" y="533"/>
                </a:lnTo>
                <a:lnTo>
                  <a:pt x="6690" y="516"/>
                </a:lnTo>
                <a:cubicBezTo>
                  <a:pt x="6690" y="521"/>
                  <a:pt x="6690" y="527"/>
                  <a:pt x="6690" y="538"/>
                </a:cubicBezTo>
                <a:cubicBezTo>
                  <a:pt x="6645" y="550"/>
                  <a:pt x="6599" y="567"/>
                  <a:pt x="6559" y="589"/>
                </a:cubicBezTo>
                <a:cubicBezTo>
                  <a:pt x="6531" y="601"/>
                  <a:pt x="6508" y="612"/>
                  <a:pt x="6486" y="624"/>
                </a:cubicBezTo>
                <a:cubicBezTo>
                  <a:pt x="6480" y="629"/>
                  <a:pt x="6474" y="629"/>
                  <a:pt x="6469" y="629"/>
                </a:cubicBezTo>
                <a:cubicBezTo>
                  <a:pt x="6463" y="633"/>
                  <a:pt x="6457" y="634"/>
                  <a:pt x="6450" y="634"/>
                </a:cubicBezTo>
                <a:cubicBezTo>
                  <a:pt x="6436" y="634"/>
                  <a:pt x="6421" y="629"/>
                  <a:pt x="6406" y="629"/>
                </a:cubicBezTo>
                <a:cubicBezTo>
                  <a:pt x="6401" y="641"/>
                  <a:pt x="6389" y="658"/>
                  <a:pt x="6384" y="675"/>
                </a:cubicBezTo>
                <a:cubicBezTo>
                  <a:pt x="6378" y="663"/>
                  <a:pt x="6367" y="652"/>
                  <a:pt x="6361" y="641"/>
                </a:cubicBezTo>
                <a:cubicBezTo>
                  <a:pt x="6344" y="652"/>
                  <a:pt x="6332" y="658"/>
                  <a:pt x="6315" y="663"/>
                </a:cubicBezTo>
                <a:cubicBezTo>
                  <a:pt x="6315" y="663"/>
                  <a:pt x="6310" y="663"/>
                  <a:pt x="6310" y="658"/>
                </a:cubicBezTo>
                <a:cubicBezTo>
                  <a:pt x="6298" y="658"/>
                  <a:pt x="6281" y="669"/>
                  <a:pt x="6276" y="680"/>
                </a:cubicBezTo>
                <a:cubicBezTo>
                  <a:pt x="6270" y="682"/>
                  <a:pt x="6265" y="685"/>
                  <a:pt x="6260" y="687"/>
                </a:cubicBezTo>
                <a:lnTo>
                  <a:pt x="6260" y="687"/>
                </a:lnTo>
                <a:cubicBezTo>
                  <a:pt x="6259" y="687"/>
                  <a:pt x="6259" y="686"/>
                  <a:pt x="6259" y="686"/>
                </a:cubicBezTo>
                <a:cubicBezTo>
                  <a:pt x="6259" y="686"/>
                  <a:pt x="6259" y="687"/>
                  <a:pt x="6259" y="687"/>
                </a:cubicBezTo>
                <a:lnTo>
                  <a:pt x="6259" y="687"/>
                </a:lnTo>
                <a:cubicBezTo>
                  <a:pt x="6259" y="687"/>
                  <a:pt x="6259" y="687"/>
                  <a:pt x="6260" y="687"/>
                </a:cubicBezTo>
                <a:lnTo>
                  <a:pt x="6260" y="687"/>
                </a:lnTo>
                <a:cubicBezTo>
                  <a:pt x="6265" y="693"/>
                  <a:pt x="6276" y="703"/>
                  <a:pt x="6281" y="709"/>
                </a:cubicBezTo>
                <a:cubicBezTo>
                  <a:pt x="6304" y="697"/>
                  <a:pt x="6338" y="692"/>
                  <a:pt x="6367" y="680"/>
                </a:cubicBezTo>
                <a:lnTo>
                  <a:pt x="6367" y="680"/>
                </a:lnTo>
                <a:cubicBezTo>
                  <a:pt x="6338" y="697"/>
                  <a:pt x="6310" y="709"/>
                  <a:pt x="6281" y="726"/>
                </a:cubicBezTo>
                <a:cubicBezTo>
                  <a:pt x="6287" y="737"/>
                  <a:pt x="6298" y="754"/>
                  <a:pt x="6304" y="771"/>
                </a:cubicBezTo>
                <a:cubicBezTo>
                  <a:pt x="6344" y="737"/>
                  <a:pt x="6395" y="714"/>
                  <a:pt x="6446" y="697"/>
                </a:cubicBezTo>
                <a:cubicBezTo>
                  <a:pt x="6446" y="686"/>
                  <a:pt x="6457" y="669"/>
                  <a:pt x="6463" y="663"/>
                </a:cubicBezTo>
                <a:cubicBezTo>
                  <a:pt x="6474" y="669"/>
                  <a:pt x="6486" y="680"/>
                  <a:pt x="6491" y="686"/>
                </a:cubicBezTo>
                <a:cubicBezTo>
                  <a:pt x="6514" y="663"/>
                  <a:pt x="6531" y="646"/>
                  <a:pt x="6554" y="624"/>
                </a:cubicBezTo>
                <a:cubicBezTo>
                  <a:pt x="6557" y="625"/>
                  <a:pt x="6561" y="626"/>
                  <a:pt x="6565" y="626"/>
                </a:cubicBezTo>
                <a:cubicBezTo>
                  <a:pt x="6575" y="626"/>
                  <a:pt x="6585" y="622"/>
                  <a:pt x="6593" y="618"/>
                </a:cubicBezTo>
                <a:cubicBezTo>
                  <a:pt x="6597" y="618"/>
                  <a:pt x="6601" y="618"/>
                  <a:pt x="6604" y="618"/>
                </a:cubicBezTo>
                <a:cubicBezTo>
                  <a:pt x="6668" y="618"/>
                  <a:pt x="6728" y="572"/>
                  <a:pt x="6792" y="567"/>
                </a:cubicBezTo>
                <a:lnTo>
                  <a:pt x="6792" y="567"/>
                </a:lnTo>
                <a:cubicBezTo>
                  <a:pt x="6628" y="629"/>
                  <a:pt x="6463" y="703"/>
                  <a:pt x="6315" y="799"/>
                </a:cubicBezTo>
                <a:cubicBezTo>
                  <a:pt x="6315" y="799"/>
                  <a:pt x="6315" y="799"/>
                  <a:pt x="6315" y="805"/>
                </a:cubicBezTo>
                <a:cubicBezTo>
                  <a:pt x="6276" y="816"/>
                  <a:pt x="6236" y="833"/>
                  <a:pt x="6196" y="856"/>
                </a:cubicBezTo>
                <a:cubicBezTo>
                  <a:pt x="6196" y="845"/>
                  <a:pt x="6185" y="822"/>
                  <a:pt x="6185" y="816"/>
                </a:cubicBezTo>
                <a:cubicBezTo>
                  <a:pt x="6168" y="816"/>
                  <a:pt x="6134" y="822"/>
                  <a:pt x="6111" y="828"/>
                </a:cubicBezTo>
                <a:cubicBezTo>
                  <a:pt x="6111" y="839"/>
                  <a:pt x="6106" y="856"/>
                  <a:pt x="6106" y="873"/>
                </a:cubicBezTo>
                <a:lnTo>
                  <a:pt x="6140" y="862"/>
                </a:lnTo>
                <a:lnTo>
                  <a:pt x="6140" y="862"/>
                </a:lnTo>
                <a:cubicBezTo>
                  <a:pt x="6128" y="873"/>
                  <a:pt x="6100" y="890"/>
                  <a:pt x="6088" y="896"/>
                </a:cubicBezTo>
                <a:cubicBezTo>
                  <a:pt x="6088" y="885"/>
                  <a:pt x="6094" y="868"/>
                  <a:pt x="6100" y="862"/>
                </a:cubicBezTo>
                <a:cubicBezTo>
                  <a:pt x="6094" y="856"/>
                  <a:pt x="6077" y="845"/>
                  <a:pt x="6071" y="839"/>
                </a:cubicBezTo>
                <a:cubicBezTo>
                  <a:pt x="6043" y="850"/>
                  <a:pt x="6015" y="862"/>
                  <a:pt x="5986" y="873"/>
                </a:cubicBezTo>
                <a:lnTo>
                  <a:pt x="5992" y="896"/>
                </a:lnTo>
                <a:cubicBezTo>
                  <a:pt x="6006" y="893"/>
                  <a:pt x="6020" y="892"/>
                  <a:pt x="6035" y="892"/>
                </a:cubicBezTo>
                <a:cubicBezTo>
                  <a:pt x="6049" y="892"/>
                  <a:pt x="6063" y="893"/>
                  <a:pt x="6077" y="896"/>
                </a:cubicBezTo>
                <a:cubicBezTo>
                  <a:pt x="6043" y="896"/>
                  <a:pt x="6015" y="907"/>
                  <a:pt x="5992" y="930"/>
                </a:cubicBezTo>
                <a:lnTo>
                  <a:pt x="5975" y="879"/>
                </a:lnTo>
                <a:cubicBezTo>
                  <a:pt x="5947" y="890"/>
                  <a:pt x="5918" y="902"/>
                  <a:pt x="5890" y="913"/>
                </a:cubicBezTo>
                <a:lnTo>
                  <a:pt x="5981" y="913"/>
                </a:lnTo>
                <a:cubicBezTo>
                  <a:pt x="5967" y="927"/>
                  <a:pt x="5949" y="937"/>
                  <a:pt x="5927" y="937"/>
                </a:cubicBezTo>
                <a:cubicBezTo>
                  <a:pt x="5922" y="937"/>
                  <a:pt x="5918" y="937"/>
                  <a:pt x="5913" y="936"/>
                </a:cubicBezTo>
                <a:cubicBezTo>
                  <a:pt x="5862" y="970"/>
                  <a:pt x="5805" y="981"/>
                  <a:pt x="5754" y="1009"/>
                </a:cubicBezTo>
                <a:lnTo>
                  <a:pt x="5737" y="981"/>
                </a:lnTo>
                <a:cubicBezTo>
                  <a:pt x="5731" y="998"/>
                  <a:pt x="5720" y="1021"/>
                  <a:pt x="5714" y="1038"/>
                </a:cubicBezTo>
                <a:cubicBezTo>
                  <a:pt x="5708" y="1021"/>
                  <a:pt x="5691" y="1009"/>
                  <a:pt x="5680" y="992"/>
                </a:cubicBezTo>
                <a:cubicBezTo>
                  <a:pt x="5674" y="1015"/>
                  <a:pt x="5663" y="1038"/>
                  <a:pt x="5646" y="1060"/>
                </a:cubicBezTo>
                <a:cubicBezTo>
                  <a:pt x="5629" y="1060"/>
                  <a:pt x="5612" y="1066"/>
                  <a:pt x="5595" y="1072"/>
                </a:cubicBezTo>
                <a:cubicBezTo>
                  <a:pt x="5612" y="1049"/>
                  <a:pt x="5629" y="1026"/>
                  <a:pt x="5635" y="1004"/>
                </a:cubicBezTo>
                <a:lnTo>
                  <a:pt x="5635" y="1004"/>
                </a:lnTo>
                <a:cubicBezTo>
                  <a:pt x="5623" y="1009"/>
                  <a:pt x="5595" y="1026"/>
                  <a:pt x="5584" y="1038"/>
                </a:cubicBezTo>
                <a:cubicBezTo>
                  <a:pt x="5578" y="1026"/>
                  <a:pt x="5567" y="1009"/>
                  <a:pt x="5567" y="998"/>
                </a:cubicBezTo>
                <a:cubicBezTo>
                  <a:pt x="5561" y="1015"/>
                  <a:pt x="5555" y="1043"/>
                  <a:pt x="5555" y="1055"/>
                </a:cubicBezTo>
                <a:cubicBezTo>
                  <a:pt x="5539" y="1055"/>
                  <a:pt x="5513" y="1066"/>
                  <a:pt x="5496" y="1066"/>
                </a:cubicBezTo>
                <a:cubicBezTo>
                  <a:pt x="5482" y="1066"/>
                  <a:pt x="5473" y="1060"/>
                  <a:pt x="5476" y="1038"/>
                </a:cubicBezTo>
                <a:lnTo>
                  <a:pt x="5476" y="1038"/>
                </a:lnTo>
                <a:lnTo>
                  <a:pt x="5481" y="1043"/>
                </a:lnTo>
                <a:cubicBezTo>
                  <a:pt x="5532" y="981"/>
                  <a:pt x="5652" y="998"/>
                  <a:pt x="5680" y="907"/>
                </a:cubicBezTo>
                <a:cubicBezTo>
                  <a:pt x="5680" y="919"/>
                  <a:pt x="5686" y="936"/>
                  <a:pt x="5691" y="941"/>
                </a:cubicBezTo>
                <a:cubicBezTo>
                  <a:pt x="5879" y="879"/>
                  <a:pt x="6060" y="788"/>
                  <a:pt x="6253" y="731"/>
                </a:cubicBezTo>
                <a:cubicBezTo>
                  <a:pt x="6259" y="715"/>
                  <a:pt x="6259" y="704"/>
                  <a:pt x="6259" y="687"/>
                </a:cubicBezTo>
                <a:lnTo>
                  <a:pt x="6259" y="687"/>
                </a:lnTo>
                <a:cubicBezTo>
                  <a:pt x="6099" y="750"/>
                  <a:pt x="5936" y="773"/>
                  <a:pt x="5782" y="839"/>
                </a:cubicBezTo>
                <a:cubicBezTo>
                  <a:pt x="5759" y="879"/>
                  <a:pt x="5714" y="868"/>
                  <a:pt x="5674" y="873"/>
                </a:cubicBezTo>
                <a:cubicBezTo>
                  <a:pt x="5635" y="902"/>
                  <a:pt x="5589" y="924"/>
                  <a:pt x="5544" y="941"/>
                </a:cubicBezTo>
                <a:cubicBezTo>
                  <a:pt x="5538" y="947"/>
                  <a:pt x="5527" y="958"/>
                  <a:pt x="5521" y="964"/>
                </a:cubicBezTo>
                <a:cubicBezTo>
                  <a:pt x="5498" y="964"/>
                  <a:pt x="5476" y="970"/>
                  <a:pt x="5447" y="970"/>
                </a:cubicBezTo>
                <a:cubicBezTo>
                  <a:pt x="5430" y="981"/>
                  <a:pt x="5413" y="992"/>
                  <a:pt x="5396" y="1009"/>
                </a:cubicBezTo>
                <a:cubicBezTo>
                  <a:pt x="5391" y="1004"/>
                  <a:pt x="5374" y="998"/>
                  <a:pt x="5368" y="998"/>
                </a:cubicBezTo>
                <a:lnTo>
                  <a:pt x="5374" y="1015"/>
                </a:lnTo>
                <a:cubicBezTo>
                  <a:pt x="5340" y="1026"/>
                  <a:pt x="5306" y="1038"/>
                  <a:pt x="5271" y="1055"/>
                </a:cubicBezTo>
                <a:cubicBezTo>
                  <a:pt x="5271" y="1049"/>
                  <a:pt x="5266" y="1043"/>
                  <a:pt x="5260" y="1038"/>
                </a:cubicBezTo>
                <a:cubicBezTo>
                  <a:pt x="5254" y="1049"/>
                  <a:pt x="5249" y="1066"/>
                  <a:pt x="5243" y="1072"/>
                </a:cubicBezTo>
                <a:cubicBezTo>
                  <a:pt x="5175" y="1072"/>
                  <a:pt x="5130" y="1146"/>
                  <a:pt x="5062" y="1151"/>
                </a:cubicBezTo>
                <a:cubicBezTo>
                  <a:pt x="4993" y="1236"/>
                  <a:pt x="4874" y="1242"/>
                  <a:pt x="4789" y="1304"/>
                </a:cubicBezTo>
                <a:cubicBezTo>
                  <a:pt x="4789" y="1316"/>
                  <a:pt x="4789" y="1338"/>
                  <a:pt x="4789" y="1344"/>
                </a:cubicBezTo>
                <a:cubicBezTo>
                  <a:pt x="4778" y="1344"/>
                  <a:pt x="4761" y="1333"/>
                  <a:pt x="4749" y="1333"/>
                </a:cubicBezTo>
                <a:cubicBezTo>
                  <a:pt x="4642" y="1395"/>
                  <a:pt x="4511" y="1424"/>
                  <a:pt x="4420" y="1514"/>
                </a:cubicBezTo>
                <a:cubicBezTo>
                  <a:pt x="4426" y="1520"/>
                  <a:pt x="4432" y="1537"/>
                  <a:pt x="4437" y="1543"/>
                </a:cubicBezTo>
                <a:cubicBezTo>
                  <a:pt x="4488" y="1514"/>
                  <a:pt x="4540" y="1480"/>
                  <a:pt x="4585" y="1446"/>
                </a:cubicBezTo>
                <a:cubicBezTo>
                  <a:pt x="4596" y="1446"/>
                  <a:pt x="4608" y="1452"/>
                  <a:pt x="4613" y="1452"/>
                </a:cubicBezTo>
                <a:cubicBezTo>
                  <a:pt x="4681" y="1395"/>
                  <a:pt x="4778" y="1367"/>
                  <a:pt x="4857" y="1327"/>
                </a:cubicBezTo>
                <a:cubicBezTo>
                  <a:pt x="4857" y="1321"/>
                  <a:pt x="4863" y="1304"/>
                  <a:pt x="4863" y="1293"/>
                </a:cubicBezTo>
                <a:cubicBezTo>
                  <a:pt x="4886" y="1293"/>
                  <a:pt x="4908" y="1293"/>
                  <a:pt x="4937" y="1287"/>
                </a:cubicBezTo>
                <a:cubicBezTo>
                  <a:pt x="4942" y="1276"/>
                  <a:pt x="4948" y="1248"/>
                  <a:pt x="4954" y="1236"/>
                </a:cubicBezTo>
                <a:cubicBezTo>
                  <a:pt x="4959" y="1242"/>
                  <a:pt x="4971" y="1259"/>
                  <a:pt x="4976" y="1265"/>
                </a:cubicBezTo>
                <a:cubicBezTo>
                  <a:pt x="4988" y="1259"/>
                  <a:pt x="4999" y="1236"/>
                  <a:pt x="5010" y="1231"/>
                </a:cubicBezTo>
                <a:cubicBezTo>
                  <a:pt x="5022" y="1242"/>
                  <a:pt x="5039" y="1253"/>
                  <a:pt x="5056" y="1265"/>
                </a:cubicBezTo>
                <a:cubicBezTo>
                  <a:pt x="5050" y="1253"/>
                  <a:pt x="5039" y="1236"/>
                  <a:pt x="5033" y="1225"/>
                </a:cubicBezTo>
                <a:cubicBezTo>
                  <a:pt x="5181" y="1168"/>
                  <a:pt x="5323" y="1117"/>
                  <a:pt x="5459" y="1043"/>
                </a:cubicBezTo>
                <a:cubicBezTo>
                  <a:pt x="5464" y="1077"/>
                  <a:pt x="5464" y="1106"/>
                  <a:pt x="5464" y="1134"/>
                </a:cubicBezTo>
                <a:cubicBezTo>
                  <a:pt x="5459" y="1123"/>
                  <a:pt x="5453" y="1106"/>
                  <a:pt x="5447" y="1094"/>
                </a:cubicBezTo>
                <a:cubicBezTo>
                  <a:pt x="5374" y="1117"/>
                  <a:pt x="5311" y="1157"/>
                  <a:pt x="5243" y="1191"/>
                </a:cubicBezTo>
                <a:cubicBezTo>
                  <a:pt x="5254" y="1197"/>
                  <a:pt x="5266" y="1214"/>
                  <a:pt x="5271" y="1219"/>
                </a:cubicBezTo>
                <a:cubicBezTo>
                  <a:pt x="5186" y="1276"/>
                  <a:pt x="5096" y="1321"/>
                  <a:pt x="4999" y="1361"/>
                </a:cubicBezTo>
                <a:cubicBezTo>
                  <a:pt x="5005" y="1327"/>
                  <a:pt x="5027" y="1310"/>
                  <a:pt x="5056" y="1293"/>
                </a:cubicBezTo>
                <a:lnTo>
                  <a:pt x="5056" y="1287"/>
                </a:lnTo>
                <a:cubicBezTo>
                  <a:pt x="5039" y="1293"/>
                  <a:pt x="5016" y="1304"/>
                  <a:pt x="4993" y="1310"/>
                </a:cubicBezTo>
                <a:cubicBezTo>
                  <a:pt x="4993" y="1333"/>
                  <a:pt x="4993" y="1355"/>
                  <a:pt x="4993" y="1378"/>
                </a:cubicBezTo>
                <a:cubicBezTo>
                  <a:pt x="4991" y="1379"/>
                  <a:pt x="4989" y="1379"/>
                  <a:pt x="4987" y="1379"/>
                </a:cubicBezTo>
                <a:cubicBezTo>
                  <a:pt x="4965" y="1379"/>
                  <a:pt x="4964" y="1348"/>
                  <a:pt x="4948" y="1333"/>
                </a:cubicBezTo>
                <a:cubicBezTo>
                  <a:pt x="4914" y="1361"/>
                  <a:pt x="4869" y="1384"/>
                  <a:pt x="4829" y="1407"/>
                </a:cubicBezTo>
                <a:lnTo>
                  <a:pt x="4908" y="1401"/>
                </a:lnTo>
                <a:lnTo>
                  <a:pt x="4908" y="1401"/>
                </a:lnTo>
                <a:cubicBezTo>
                  <a:pt x="4864" y="1419"/>
                  <a:pt x="4823" y="1471"/>
                  <a:pt x="4777" y="1471"/>
                </a:cubicBezTo>
                <a:cubicBezTo>
                  <a:pt x="4765" y="1471"/>
                  <a:pt x="4752" y="1467"/>
                  <a:pt x="4738" y="1458"/>
                </a:cubicBezTo>
                <a:cubicBezTo>
                  <a:pt x="4710" y="1475"/>
                  <a:pt x="4681" y="1492"/>
                  <a:pt x="4653" y="1514"/>
                </a:cubicBezTo>
                <a:cubicBezTo>
                  <a:pt x="4670" y="1503"/>
                  <a:pt x="4687" y="1497"/>
                  <a:pt x="4704" y="1492"/>
                </a:cubicBezTo>
                <a:lnTo>
                  <a:pt x="4715" y="1503"/>
                </a:lnTo>
                <a:cubicBezTo>
                  <a:pt x="4687" y="1520"/>
                  <a:pt x="4659" y="1537"/>
                  <a:pt x="4636" y="1554"/>
                </a:cubicBezTo>
                <a:cubicBezTo>
                  <a:pt x="4630" y="1548"/>
                  <a:pt x="4619" y="1531"/>
                  <a:pt x="4613" y="1526"/>
                </a:cubicBezTo>
                <a:lnTo>
                  <a:pt x="4613" y="1526"/>
                </a:lnTo>
                <a:cubicBezTo>
                  <a:pt x="4630" y="1560"/>
                  <a:pt x="4602" y="1571"/>
                  <a:pt x="4574" y="1577"/>
                </a:cubicBezTo>
                <a:cubicBezTo>
                  <a:pt x="4574" y="1571"/>
                  <a:pt x="4568" y="1548"/>
                  <a:pt x="4568" y="1537"/>
                </a:cubicBezTo>
                <a:cubicBezTo>
                  <a:pt x="4494" y="1594"/>
                  <a:pt x="4409" y="1639"/>
                  <a:pt x="4330" y="1690"/>
                </a:cubicBezTo>
                <a:cubicBezTo>
                  <a:pt x="4341" y="1685"/>
                  <a:pt x="4364" y="1673"/>
                  <a:pt x="4375" y="1668"/>
                </a:cubicBezTo>
                <a:lnTo>
                  <a:pt x="4398" y="1696"/>
                </a:lnTo>
                <a:cubicBezTo>
                  <a:pt x="4369" y="1713"/>
                  <a:pt x="4341" y="1730"/>
                  <a:pt x="4313" y="1747"/>
                </a:cubicBezTo>
                <a:cubicBezTo>
                  <a:pt x="4307" y="1736"/>
                  <a:pt x="4301" y="1719"/>
                  <a:pt x="4301" y="1707"/>
                </a:cubicBezTo>
                <a:cubicBezTo>
                  <a:pt x="4199" y="1764"/>
                  <a:pt x="4097" y="1821"/>
                  <a:pt x="4012" y="1894"/>
                </a:cubicBezTo>
                <a:cubicBezTo>
                  <a:pt x="4069" y="1872"/>
                  <a:pt x="4114" y="1832"/>
                  <a:pt x="4176" y="1815"/>
                </a:cubicBezTo>
                <a:lnTo>
                  <a:pt x="4176" y="1815"/>
                </a:lnTo>
                <a:cubicBezTo>
                  <a:pt x="4108" y="1883"/>
                  <a:pt x="4023" y="1929"/>
                  <a:pt x="3944" y="1968"/>
                </a:cubicBezTo>
                <a:cubicBezTo>
                  <a:pt x="3938" y="1963"/>
                  <a:pt x="3927" y="1963"/>
                  <a:pt x="3921" y="1963"/>
                </a:cubicBezTo>
                <a:cubicBezTo>
                  <a:pt x="3918" y="1962"/>
                  <a:pt x="3914" y="1962"/>
                  <a:pt x="3911" y="1962"/>
                </a:cubicBezTo>
                <a:cubicBezTo>
                  <a:pt x="3881" y="1962"/>
                  <a:pt x="3856" y="1982"/>
                  <a:pt x="3836" y="2002"/>
                </a:cubicBezTo>
                <a:cubicBezTo>
                  <a:pt x="3843" y="2005"/>
                  <a:pt x="3850" y="2006"/>
                  <a:pt x="3856" y="2006"/>
                </a:cubicBezTo>
                <a:cubicBezTo>
                  <a:pt x="3878" y="2006"/>
                  <a:pt x="3900" y="1995"/>
                  <a:pt x="3921" y="1991"/>
                </a:cubicBezTo>
                <a:lnTo>
                  <a:pt x="3921" y="1991"/>
                </a:lnTo>
                <a:cubicBezTo>
                  <a:pt x="3893" y="2019"/>
                  <a:pt x="3859" y="2042"/>
                  <a:pt x="3825" y="2065"/>
                </a:cubicBezTo>
                <a:cubicBezTo>
                  <a:pt x="3819" y="2053"/>
                  <a:pt x="3813" y="2036"/>
                  <a:pt x="3813" y="2025"/>
                </a:cubicBezTo>
                <a:cubicBezTo>
                  <a:pt x="3785" y="2042"/>
                  <a:pt x="3757" y="2065"/>
                  <a:pt x="3728" y="2082"/>
                </a:cubicBezTo>
                <a:lnTo>
                  <a:pt x="3796" y="2082"/>
                </a:lnTo>
                <a:cubicBezTo>
                  <a:pt x="3757" y="2110"/>
                  <a:pt x="3711" y="2138"/>
                  <a:pt x="3666" y="2161"/>
                </a:cubicBezTo>
                <a:cubicBezTo>
                  <a:pt x="3649" y="2150"/>
                  <a:pt x="3632" y="2133"/>
                  <a:pt x="3620" y="2121"/>
                </a:cubicBezTo>
                <a:cubicBezTo>
                  <a:pt x="3603" y="2212"/>
                  <a:pt x="3473" y="2235"/>
                  <a:pt x="3433" y="2320"/>
                </a:cubicBezTo>
                <a:cubicBezTo>
                  <a:pt x="3444" y="2314"/>
                  <a:pt x="3462" y="2297"/>
                  <a:pt x="3473" y="2292"/>
                </a:cubicBezTo>
                <a:cubicBezTo>
                  <a:pt x="3479" y="2297"/>
                  <a:pt x="3490" y="2303"/>
                  <a:pt x="3496" y="2309"/>
                </a:cubicBezTo>
                <a:cubicBezTo>
                  <a:pt x="3484" y="2314"/>
                  <a:pt x="3456" y="2331"/>
                  <a:pt x="3444" y="2337"/>
                </a:cubicBezTo>
                <a:cubicBezTo>
                  <a:pt x="3433" y="2348"/>
                  <a:pt x="3427" y="2360"/>
                  <a:pt x="3422" y="2377"/>
                </a:cubicBezTo>
                <a:cubicBezTo>
                  <a:pt x="3416" y="2360"/>
                  <a:pt x="3405" y="2337"/>
                  <a:pt x="3399" y="2320"/>
                </a:cubicBezTo>
                <a:cubicBezTo>
                  <a:pt x="3365" y="2343"/>
                  <a:pt x="3337" y="2365"/>
                  <a:pt x="3325" y="2405"/>
                </a:cubicBezTo>
                <a:cubicBezTo>
                  <a:pt x="3291" y="2428"/>
                  <a:pt x="3257" y="2445"/>
                  <a:pt x="3223" y="2462"/>
                </a:cubicBezTo>
                <a:lnTo>
                  <a:pt x="3206" y="2496"/>
                </a:lnTo>
                <a:cubicBezTo>
                  <a:pt x="3161" y="2519"/>
                  <a:pt x="3121" y="2547"/>
                  <a:pt x="3087" y="2581"/>
                </a:cubicBezTo>
                <a:cubicBezTo>
                  <a:pt x="3092" y="2567"/>
                  <a:pt x="3093" y="2549"/>
                  <a:pt x="3096" y="2537"/>
                </a:cubicBezTo>
                <a:lnTo>
                  <a:pt x="3096" y="2537"/>
                </a:lnTo>
                <a:cubicBezTo>
                  <a:pt x="3077" y="2584"/>
                  <a:pt x="3035" y="2612"/>
                  <a:pt x="3025" y="2666"/>
                </a:cubicBezTo>
                <a:cubicBezTo>
                  <a:pt x="3059" y="2638"/>
                  <a:pt x="3098" y="2609"/>
                  <a:pt x="3138" y="2592"/>
                </a:cubicBezTo>
                <a:lnTo>
                  <a:pt x="3138" y="2592"/>
                </a:lnTo>
                <a:cubicBezTo>
                  <a:pt x="3036" y="2700"/>
                  <a:pt x="2917" y="2797"/>
                  <a:pt x="2798" y="2887"/>
                </a:cubicBezTo>
                <a:cubicBezTo>
                  <a:pt x="2815" y="2865"/>
                  <a:pt x="2837" y="2848"/>
                  <a:pt x="2854" y="2825"/>
                </a:cubicBezTo>
                <a:cubicBezTo>
                  <a:pt x="2848" y="2822"/>
                  <a:pt x="2841" y="2821"/>
                  <a:pt x="2835" y="2821"/>
                </a:cubicBezTo>
                <a:cubicBezTo>
                  <a:pt x="2813" y="2821"/>
                  <a:pt x="2792" y="2833"/>
                  <a:pt x="2775" y="2842"/>
                </a:cubicBezTo>
                <a:cubicBezTo>
                  <a:pt x="2758" y="2865"/>
                  <a:pt x="2747" y="2893"/>
                  <a:pt x="2730" y="2916"/>
                </a:cubicBezTo>
                <a:cubicBezTo>
                  <a:pt x="2724" y="2910"/>
                  <a:pt x="2707" y="2904"/>
                  <a:pt x="2701" y="2904"/>
                </a:cubicBezTo>
                <a:cubicBezTo>
                  <a:pt x="2706" y="2931"/>
                  <a:pt x="2659" y="2998"/>
                  <a:pt x="2630" y="2998"/>
                </a:cubicBezTo>
                <a:cubicBezTo>
                  <a:pt x="2621" y="2998"/>
                  <a:pt x="2614" y="2992"/>
                  <a:pt x="2610" y="2978"/>
                </a:cubicBezTo>
                <a:cubicBezTo>
                  <a:pt x="2684" y="2859"/>
                  <a:pt x="2820" y="2791"/>
                  <a:pt x="2888" y="2666"/>
                </a:cubicBezTo>
                <a:lnTo>
                  <a:pt x="2917" y="2666"/>
                </a:lnTo>
                <a:cubicBezTo>
                  <a:pt x="2974" y="2604"/>
                  <a:pt x="3047" y="2553"/>
                  <a:pt x="3110" y="2502"/>
                </a:cubicBezTo>
                <a:cubicBezTo>
                  <a:pt x="3104" y="2485"/>
                  <a:pt x="3087" y="2456"/>
                  <a:pt x="3081" y="2439"/>
                </a:cubicBezTo>
                <a:cubicBezTo>
                  <a:pt x="3042" y="2468"/>
                  <a:pt x="3008" y="2507"/>
                  <a:pt x="3013" y="2558"/>
                </a:cubicBezTo>
                <a:cubicBezTo>
                  <a:pt x="2996" y="2564"/>
                  <a:pt x="2979" y="2575"/>
                  <a:pt x="2962" y="2581"/>
                </a:cubicBezTo>
                <a:cubicBezTo>
                  <a:pt x="2917" y="2581"/>
                  <a:pt x="2900" y="2638"/>
                  <a:pt x="2871" y="2655"/>
                </a:cubicBezTo>
                <a:lnTo>
                  <a:pt x="2849" y="2621"/>
                </a:lnTo>
                <a:lnTo>
                  <a:pt x="2849" y="2621"/>
                </a:lnTo>
                <a:cubicBezTo>
                  <a:pt x="2854" y="2632"/>
                  <a:pt x="2860" y="2649"/>
                  <a:pt x="2860" y="2660"/>
                </a:cubicBezTo>
                <a:cubicBezTo>
                  <a:pt x="2837" y="2666"/>
                  <a:pt x="2803" y="2672"/>
                  <a:pt x="2781" y="2672"/>
                </a:cubicBezTo>
                <a:cubicBezTo>
                  <a:pt x="2781" y="2694"/>
                  <a:pt x="2775" y="2711"/>
                  <a:pt x="2775" y="2734"/>
                </a:cubicBezTo>
                <a:cubicBezTo>
                  <a:pt x="2764" y="2729"/>
                  <a:pt x="2741" y="2729"/>
                  <a:pt x="2724" y="2723"/>
                </a:cubicBezTo>
                <a:lnTo>
                  <a:pt x="2724" y="2723"/>
                </a:lnTo>
                <a:cubicBezTo>
                  <a:pt x="2735" y="2729"/>
                  <a:pt x="2747" y="2740"/>
                  <a:pt x="2752" y="2746"/>
                </a:cubicBezTo>
                <a:cubicBezTo>
                  <a:pt x="2726" y="2761"/>
                  <a:pt x="2701" y="2786"/>
                  <a:pt x="2670" y="2786"/>
                </a:cubicBezTo>
                <a:cubicBezTo>
                  <a:pt x="2667" y="2786"/>
                  <a:pt x="2665" y="2786"/>
                  <a:pt x="2662" y="2785"/>
                </a:cubicBezTo>
                <a:lnTo>
                  <a:pt x="2662" y="2785"/>
                </a:lnTo>
                <a:cubicBezTo>
                  <a:pt x="2667" y="2791"/>
                  <a:pt x="2679" y="2797"/>
                  <a:pt x="2684" y="2802"/>
                </a:cubicBezTo>
                <a:cubicBezTo>
                  <a:pt x="2605" y="2865"/>
                  <a:pt x="2542" y="2950"/>
                  <a:pt x="2474" y="3024"/>
                </a:cubicBezTo>
                <a:cubicBezTo>
                  <a:pt x="2469" y="3012"/>
                  <a:pt x="2469" y="2995"/>
                  <a:pt x="2463" y="2984"/>
                </a:cubicBezTo>
                <a:lnTo>
                  <a:pt x="2463" y="2984"/>
                </a:lnTo>
                <a:cubicBezTo>
                  <a:pt x="2469" y="3046"/>
                  <a:pt x="2401" y="3126"/>
                  <a:pt x="2344" y="3126"/>
                </a:cubicBezTo>
                <a:cubicBezTo>
                  <a:pt x="2315" y="3126"/>
                  <a:pt x="2327" y="3160"/>
                  <a:pt x="2321" y="3177"/>
                </a:cubicBezTo>
                <a:cubicBezTo>
                  <a:pt x="2300" y="3198"/>
                  <a:pt x="2283" y="3218"/>
                  <a:pt x="2271" y="3239"/>
                </a:cubicBezTo>
                <a:lnTo>
                  <a:pt x="2271" y="3239"/>
                </a:lnTo>
                <a:cubicBezTo>
                  <a:pt x="2283" y="3235"/>
                  <a:pt x="2294" y="3233"/>
                  <a:pt x="2306" y="3233"/>
                </a:cubicBezTo>
                <a:cubicBezTo>
                  <a:pt x="2342" y="3233"/>
                  <a:pt x="2376" y="3252"/>
                  <a:pt x="2406" y="3273"/>
                </a:cubicBezTo>
                <a:cubicBezTo>
                  <a:pt x="2446" y="3245"/>
                  <a:pt x="2480" y="3216"/>
                  <a:pt x="2514" y="3188"/>
                </a:cubicBezTo>
                <a:lnTo>
                  <a:pt x="2514" y="3188"/>
                </a:lnTo>
                <a:cubicBezTo>
                  <a:pt x="2366" y="3370"/>
                  <a:pt x="2213" y="3557"/>
                  <a:pt x="2054" y="3733"/>
                </a:cubicBezTo>
                <a:cubicBezTo>
                  <a:pt x="2054" y="3721"/>
                  <a:pt x="2049" y="3699"/>
                  <a:pt x="2049" y="3687"/>
                </a:cubicBezTo>
                <a:cubicBezTo>
                  <a:pt x="2043" y="3687"/>
                  <a:pt x="2037" y="3693"/>
                  <a:pt x="2032" y="3699"/>
                </a:cubicBezTo>
                <a:cubicBezTo>
                  <a:pt x="2060" y="3738"/>
                  <a:pt x="2054" y="3767"/>
                  <a:pt x="2003" y="3784"/>
                </a:cubicBezTo>
                <a:cubicBezTo>
                  <a:pt x="2009" y="3767"/>
                  <a:pt x="2015" y="3738"/>
                  <a:pt x="2015" y="3727"/>
                </a:cubicBezTo>
                <a:lnTo>
                  <a:pt x="2015" y="3727"/>
                </a:lnTo>
                <a:cubicBezTo>
                  <a:pt x="2009" y="3738"/>
                  <a:pt x="1998" y="3750"/>
                  <a:pt x="1986" y="3761"/>
                </a:cubicBezTo>
                <a:cubicBezTo>
                  <a:pt x="1998" y="3772"/>
                  <a:pt x="2003" y="3784"/>
                  <a:pt x="2009" y="3801"/>
                </a:cubicBezTo>
                <a:cubicBezTo>
                  <a:pt x="1969" y="3858"/>
                  <a:pt x="1918" y="3909"/>
                  <a:pt x="1873" y="3965"/>
                </a:cubicBezTo>
                <a:cubicBezTo>
                  <a:pt x="1810" y="4028"/>
                  <a:pt x="1782" y="4158"/>
                  <a:pt x="1686" y="4164"/>
                </a:cubicBezTo>
                <a:cubicBezTo>
                  <a:pt x="1657" y="4198"/>
                  <a:pt x="1623" y="4226"/>
                  <a:pt x="1589" y="4249"/>
                </a:cubicBezTo>
                <a:cubicBezTo>
                  <a:pt x="1589" y="4260"/>
                  <a:pt x="1589" y="4277"/>
                  <a:pt x="1589" y="4283"/>
                </a:cubicBezTo>
                <a:cubicBezTo>
                  <a:pt x="1555" y="4300"/>
                  <a:pt x="1544" y="4334"/>
                  <a:pt x="1566" y="4363"/>
                </a:cubicBezTo>
                <a:cubicBezTo>
                  <a:pt x="1583" y="4346"/>
                  <a:pt x="1595" y="4323"/>
                  <a:pt x="1612" y="4306"/>
                </a:cubicBezTo>
                <a:lnTo>
                  <a:pt x="1612" y="4306"/>
                </a:lnTo>
                <a:cubicBezTo>
                  <a:pt x="1601" y="4340"/>
                  <a:pt x="1583" y="4374"/>
                  <a:pt x="1561" y="4402"/>
                </a:cubicBezTo>
                <a:cubicBezTo>
                  <a:pt x="1555" y="4397"/>
                  <a:pt x="1538" y="4374"/>
                  <a:pt x="1532" y="4368"/>
                </a:cubicBezTo>
                <a:cubicBezTo>
                  <a:pt x="1527" y="4385"/>
                  <a:pt x="1521" y="4408"/>
                  <a:pt x="1510" y="4425"/>
                </a:cubicBezTo>
                <a:cubicBezTo>
                  <a:pt x="1498" y="4408"/>
                  <a:pt x="1481" y="4397"/>
                  <a:pt x="1464" y="4380"/>
                </a:cubicBezTo>
                <a:cubicBezTo>
                  <a:pt x="1476" y="4357"/>
                  <a:pt x="1487" y="4340"/>
                  <a:pt x="1498" y="4317"/>
                </a:cubicBezTo>
                <a:cubicBezTo>
                  <a:pt x="1504" y="4317"/>
                  <a:pt x="1515" y="4312"/>
                  <a:pt x="1521" y="4312"/>
                </a:cubicBezTo>
                <a:cubicBezTo>
                  <a:pt x="1555" y="4260"/>
                  <a:pt x="1578" y="4209"/>
                  <a:pt x="1595" y="4158"/>
                </a:cubicBezTo>
                <a:cubicBezTo>
                  <a:pt x="1606" y="4153"/>
                  <a:pt x="1635" y="4141"/>
                  <a:pt x="1646" y="4136"/>
                </a:cubicBezTo>
                <a:cubicBezTo>
                  <a:pt x="1640" y="4130"/>
                  <a:pt x="1623" y="4107"/>
                  <a:pt x="1618" y="4102"/>
                </a:cubicBezTo>
                <a:cubicBezTo>
                  <a:pt x="1527" y="4153"/>
                  <a:pt x="1493" y="4249"/>
                  <a:pt x="1430" y="4323"/>
                </a:cubicBezTo>
                <a:lnTo>
                  <a:pt x="1413" y="4300"/>
                </a:lnTo>
                <a:lnTo>
                  <a:pt x="1413" y="4300"/>
                </a:lnTo>
                <a:cubicBezTo>
                  <a:pt x="1419" y="4312"/>
                  <a:pt x="1425" y="4329"/>
                  <a:pt x="1430" y="4334"/>
                </a:cubicBezTo>
                <a:cubicBezTo>
                  <a:pt x="1396" y="4374"/>
                  <a:pt x="1368" y="4414"/>
                  <a:pt x="1357" y="4465"/>
                </a:cubicBezTo>
                <a:cubicBezTo>
                  <a:pt x="1322" y="4487"/>
                  <a:pt x="1300" y="4516"/>
                  <a:pt x="1317" y="4555"/>
                </a:cubicBezTo>
                <a:cubicBezTo>
                  <a:pt x="1311" y="4550"/>
                  <a:pt x="1288" y="4544"/>
                  <a:pt x="1283" y="4544"/>
                </a:cubicBezTo>
                <a:cubicBezTo>
                  <a:pt x="1288" y="4550"/>
                  <a:pt x="1305" y="4567"/>
                  <a:pt x="1317" y="4578"/>
                </a:cubicBezTo>
                <a:cubicBezTo>
                  <a:pt x="1305" y="4584"/>
                  <a:pt x="1277" y="4601"/>
                  <a:pt x="1260" y="4607"/>
                </a:cubicBezTo>
                <a:cubicBezTo>
                  <a:pt x="1266" y="4612"/>
                  <a:pt x="1271" y="4618"/>
                  <a:pt x="1271" y="4624"/>
                </a:cubicBezTo>
                <a:cubicBezTo>
                  <a:pt x="1317" y="4590"/>
                  <a:pt x="1374" y="4544"/>
                  <a:pt x="1362" y="4482"/>
                </a:cubicBezTo>
                <a:cubicBezTo>
                  <a:pt x="1374" y="4476"/>
                  <a:pt x="1402" y="4465"/>
                  <a:pt x="1413" y="4459"/>
                </a:cubicBezTo>
                <a:cubicBezTo>
                  <a:pt x="1430" y="4436"/>
                  <a:pt x="1442" y="4408"/>
                  <a:pt x="1459" y="4380"/>
                </a:cubicBezTo>
                <a:cubicBezTo>
                  <a:pt x="1470" y="4397"/>
                  <a:pt x="1493" y="4425"/>
                  <a:pt x="1504" y="4442"/>
                </a:cubicBezTo>
                <a:cubicBezTo>
                  <a:pt x="1493" y="4448"/>
                  <a:pt x="1470" y="4459"/>
                  <a:pt x="1459" y="4465"/>
                </a:cubicBezTo>
                <a:cubicBezTo>
                  <a:pt x="1470" y="4476"/>
                  <a:pt x="1481" y="4487"/>
                  <a:pt x="1493" y="4499"/>
                </a:cubicBezTo>
                <a:cubicBezTo>
                  <a:pt x="1493" y="4504"/>
                  <a:pt x="1487" y="4521"/>
                  <a:pt x="1487" y="4533"/>
                </a:cubicBezTo>
                <a:cubicBezTo>
                  <a:pt x="1476" y="4521"/>
                  <a:pt x="1453" y="4499"/>
                  <a:pt x="1442" y="4493"/>
                </a:cubicBezTo>
                <a:lnTo>
                  <a:pt x="1442" y="4493"/>
                </a:lnTo>
                <a:cubicBezTo>
                  <a:pt x="1442" y="4510"/>
                  <a:pt x="1453" y="4533"/>
                  <a:pt x="1459" y="4555"/>
                </a:cubicBezTo>
                <a:cubicBezTo>
                  <a:pt x="1447" y="4567"/>
                  <a:pt x="1442" y="4584"/>
                  <a:pt x="1436" y="4595"/>
                </a:cubicBezTo>
                <a:cubicBezTo>
                  <a:pt x="1436" y="4578"/>
                  <a:pt x="1447" y="4555"/>
                  <a:pt x="1436" y="4538"/>
                </a:cubicBezTo>
                <a:cubicBezTo>
                  <a:pt x="1379" y="4550"/>
                  <a:pt x="1430" y="4618"/>
                  <a:pt x="1413" y="4652"/>
                </a:cubicBezTo>
                <a:cubicBezTo>
                  <a:pt x="1396" y="4669"/>
                  <a:pt x="1362" y="4697"/>
                  <a:pt x="1345" y="4714"/>
                </a:cubicBezTo>
                <a:cubicBezTo>
                  <a:pt x="1345" y="4697"/>
                  <a:pt x="1340" y="4669"/>
                  <a:pt x="1340" y="4658"/>
                </a:cubicBezTo>
                <a:cubicBezTo>
                  <a:pt x="1334" y="4692"/>
                  <a:pt x="1322" y="4720"/>
                  <a:pt x="1294" y="4748"/>
                </a:cubicBezTo>
                <a:cubicBezTo>
                  <a:pt x="1311" y="4737"/>
                  <a:pt x="1334" y="4726"/>
                  <a:pt x="1351" y="4714"/>
                </a:cubicBezTo>
                <a:lnTo>
                  <a:pt x="1351" y="4714"/>
                </a:lnTo>
                <a:cubicBezTo>
                  <a:pt x="1356" y="4763"/>
                  <a:pt x="1328" y="4778"/>
                  <a:pt x="1295" y="4778"/>
                </a:cubicBezTo>
                <a:cubicBezTo>
                  <a:pt x="1289" y="4778"/>
                  <a:pt x="1283" y="4778"/>
                  <a:pt x="1277" y="4777"/>
                </a:cubicBezTo>
                <a:lnTo>
                  <a:pt x="1277" y="4777"/>
                </a:lnTo>
                <a:cubicBezTo>
                  <a:pt x="1283" y="4788"/>
                  <a:pt x="1288" y="4811"/>
                  <a:pt x="1294" y="4822"/>
                </a:cubicBezTo>
                <a:cubicBezTo>
                  <a:pt x="1271" y="4885"/>
                  <a:pt x="1237" y="4941"/>
                  <a:pt x="1209" y="5004"/>
                </a:cubicBezTo>
                <a:cubicBezTo>
                  <a:pt x="1203" y="4975"/>
                  <a:pt x="1198" y="4953"/>
                  <a:pt x="1186" y="4924"/>
                </a:cubicBezTo>
                <a:lnTo>
                  <a:pt x="1186" y="4924"/>
                </a:lnTo>
                <a:cubicBezTo>
                  <a:pt x="1175" y="4958"/>
                  <a:pt x="1186" y="4992"/>
                  <a:pt x="1209" y="5021"/>
                </a:cubicBezTo>
                <a:lnTo>
                  <a:pt x="1186" y="5021"/>
                </a:lnTo>
                <a:cubicBezTo>
                  <a:pt x="1186" y="5015"/>
                  <a:pt x="1186" y="5009"/>
                  <a:pt x="1181" y="4998"/>
                </a:cubicBezTo>
                <a:cubicBezTo>
                  <a:pt x="1176" y="4997"/>
                  <a:pt x="1172" y="4997"/>
                  <a:pt x="1168" y="4997"/>
                </a:cubicBezTo>
                <a:cubicBezTo>
                  <a:pt x="1151" y="4997"/>
                  <a:pt x="1148" y="5008"/>
                  <a:pt x="1152" y="5026"/>
                </a:cubicBezTo>
                <a:lnTo>
                  <a:pt x="1141" y="5026"/>
                </a:lnTo>
                <a:cubicBezTo>
                  <a:pt x="1147" y="5026"/>
                  <a:pt x="1152" y="5026"/>
                  <a:pt x="1152" y="5032"/>
                </a:cubicBezTo>
                <a:lnTo>
                  <a:pt x="1158" y="5032"/>
                </a:lnTo>
                <a:lnTo>
                  <a:pt x="1192" y="5049"/>
                </a:lnTo>
                <a:cubicBezTo>
                  <a:pt x="1175" y="5072"/>
                  <a:pt x="1164" y="5094"/>
                  <a:pt x="1158" y="5117"/>
                </a:cubicBezTo>
                <a:cubicBezTo>
                  <a:pt x="1152" y="5117"/>
                  <a:pt x="1152" y="5112"/>
                  <a:pt x="1147" y="5112"/>
                </a:cubicBezTo>
                <a:cubicBezTo>
                  <a:pt x="1152" y="5117"/>
                  <a:pt x="1152" y="5117"/>
                  <a:pt x="1152" y="5117"/>
                </a:cubicBezTo>
                <a:cubicBezTo>
                  <a:pt x="1147" y="5134"/>
                  <a:pt x="1141" y="5151"/>
                  <a:pt x="1135" y="5168"/>
                </a:cubicBezTo>
                <a:cubicBezTo>
                  <a:pt x="1130" y="5163"/>
                  <a:pt x="1118" y="5146"/>
                  <a:pt x="1113" y="5134"/>
                </a:cubicBezTo>
                <a:cubicBezTo>
                  <a:pt x="1101" y="5146"/>
                  <a:pt x="1090" y="5163"/>
                  <a:pt x="1084" y="5174"/>
                </a:cubicBezTo>
                <a:cubicBezTo>
                  <a:pt x="1088" y="5173"/>
                  <a:pt x="1092" y="5173"/>
                  <a:pt x="1096" y="5173"/>
                </a:cubicBezTo>
                <a:cubicBezTo>
                  <a:pt x="1125" y="5173"/>
                  <a:pt x="1129" y="5193"/>
                  <a:pt x="1124" y="5214"/>
                </a:cubicBezTo>
                <a:cubicBezTo>
                  <a:pt x="1118" y="5219"/>
                  <a:pt x="1113" y="5219"/>
                  <a:pt x="1107" y="5219"/>
                </a:cubicBezTo>
                <a:cubicBezTo>
                  <a:pt x="1107" y="5225"/>
                  <a:pt x="1113" y="5236"/>
                  <a:pt x="1118" y="5242"/>
                </a:cubicBezTo>
                <a:cubicBezTo>
                  <a:pt x="1113" y="5248"/>
                  <a:pt x="1107" y="5253"/>
                  <a:pt x="1107" y="5259"/>
                </a:cubicBezTo>
                <a:cubicBezTo>
                  <a:pt x="1101" y="5270"/>
                  <a:pt x="1096" y="5282"/>
                  <a:pt x="1096" y="5293"/>
                </a:cubicBezTo>
                <a:lnTo>
                  <a:pt x="1061" y="5293"/>
                </a:lnTo>
                <a:cubicBezTo>
                  <a:pt x="1022" y="5378"/>
                  <a:pt x="965" y="5458"/>
                  <a:pt x="942" y="5554"/>
                </a:cubicBezTo>
                <a:cubicBezTo>
                  <a:pt x="920" y="5571"/>
                  <a:pt x="891" y="5594"/>
                  <a:pt x="863" y="5605"/>
                </a:cubicBezTo>
                <a:cubicBezTo>
                  <a:pt x="863" y="5543"/>
                  <a:pt x="903" y="5497"/>
                  <a:pt x="942" y="5458"/>
                </a:cubicBezTo>
                <a:cubicBezTo>
                  <a:pt x="942" y="5446"/>
                  <a:pt x="942" y="5429"/>
                  <a:pt x="937" y="5424"/>
                </a:cubicBezTo>
                <a:cubicBezTo>
                  <a:pt x="1010" y="5367"/>
                  <a:pt x="1010" y="5276"/>
                  <a:pt x="1073" y="5219"/>
                </a:cubicBezTo>
                <a:cubicBezTo>
                  <a:pt x="1079" y="5185"/>
                  <a:pt x="1084" y="5151"/>
                  <a:pt x="1079" y="5117"/>
                </a:cubicBezTo>
                <a:lnTo>
                  <a:pt x="1079" y="5117"/>
                </a:lnTo>
                <a:cubicBezTo>
                  <a:pt x="1073" y="5140"/>
                  <a:pt x="1067" y="5163"/>
                  <a:pt x="1061" y="5185"/>
                </a:cubicBezTo>
                <a:cubicBezTo>
                  <a:pt x="942" y="5299"/>
                  <a:pt x="903" y="5475"/>
                  <a:pt x="801" y="5611"/>
                </a:cubicBezTo>
                <a:cubicBezTo>
                  <a:pt x="819" y="5608"/>
                  <a:pt x="838" y="5607"/>
                  <a:pt x="857" y="5607"/>
                </a:cubicBezTo>
                <a:cubicBezTo>
                  <a:pt x="883" y="5607"/>
                  <a:pt x="908" y="5610"/>
                  <a:pt x="931" y="5616"/>
                </a:cubicBezTo>
                <a:lnTo>
                  <a:pt x="908" y="5690"/>
                </a:lnTo>
                <a:lnTo>
                  <a:pt x="857" y="5690"/>
                </a:lnTo>
                <a:cubicBezTo>
                  <a:pt x="857" y="5696"/>
                  <a:pt x="857" y="5707"/>
                  <a:pt x="857" y="5713"/>
                </a:cubicBezTo>
                <a:cubicBezTo>
                  <a:pt x="869" y="5707"/>
                  <a:pt x="891" y="5702"/>
                  <a:pt x="903" y="5696"/>
                </a:cubicBezTo>
                <a:lnTo>
                  <a:pt x="903" y="5696"/>
                </a:lnTo>
                <a:cubicBezTo>
                  <a:pt x="886" y="5753"/>
                  <a:pt x="863" y="5815"/>
                  <a:pt x="818" y="5855"/>
                </a:cubicBezTo>
                <a:cubicBezTo>
                  <a:pt x="818" y="5860"/>
                  <a:pt x="823" y="5872"/>
                  <a:pt x="823" y="5883"/>
                </a:cubicBezTo>
                <a:cubicBezTo>
                  <a:pt x="806" y="5923"/>
                  <a:pt x="789" y="5963"/>
                  <a:pt x="772" y="6008"/>
                </a:cubicBezTo>
                <a:cubicBezTo>
                  <a:pt x="763" y="6004"/>
                  <a:pt x="755" y="6001"/>
                  <a:pt x="746" y="6001"/>
                </a:cubicBezTo>
                <a:cubicBezTo>
                  <a:pt x="734" y="6001"/>
                  <a:pt x="722" y="6008"/>
                  <a:pt x="715" y="6025"/>
                </a:cubicBezTo>
                <a:lnTo>
                  <a:pt x="766" y="6025"/>
                </a:lnTo>
                <a:cubicBezTo>
                  <a:pt x="738" y="6087"/>
                  <a:pt x="715" y="6150"/>
                  <a:pt x="698" y="6212"/>
                </a:cubicBezTo>
                <a:lnTo>
                  <a:pt x="636" y="6201"/>
                </a:lnTo>
                <a:lnTo>
                  <a:pt x="636" y="6201"/>
                </a:lnTo>
                <a:cubicBezTo>
                  <a:pt x="636" y="6212"/>
                  <a:pt x="642" y="6241"/>
                  <a:pt x="647" y="6252"/>
                </a:cubicBezTo>
                <a:cubicBezTo>
                  <a:pt x="653" y="6246"/>
                  <a:pt x="676" y="6241"/>
                  <a:pt x="681" y="6235"/>
                </a:cubicBezTo>
                <a:lnTo>
                  <a:pt x="681" y="6235"/>
                </a:lnTo>
                <a:cubicBezTo>
                  <a:pt x="676" y="6263"/>
                  <a:pt x="670" y="6292"/>
                  <a:pt x="664" y="6320"/>
                </a:cubicBezTo>
                <a:cubicBezTo>
                  <a:pt x="647" y="6320"/>
                  <a:pt x="625" y="6326"/>
                  <a:pt x="608" y="6326"/>
                </a:cubicBezTo>
                <a:cubicBezTo>
                  <a:pt x="596" y="6365"/>
                  <a:pt x="579" y="6411"/>
                  <a:pt x="579" y="6451"/>
                </a:cubicBezTo>
                <a:cubicBezTo>
                  <a:pt x="596" y="6416"/>
                  <a:pt x="608" y="6377"/>
                  <a:pt x="636" y="6348"/>
                </a:cubicBezTo>
                <a:lnTo>
                  <a:pt x="636" y="6348"/>
                </a:lnTo>
                <a:cubicBezTo>
                  <a:pt x="636" y="6405"/>
                  <a:pt x="608" y="6451"/>
                  <a:pt x="585" y="6502"/>
                </a:cubicBezTo>
                <a:cubicBezTo>
                  <a:pt x="579" y="6502"/>
                  <a:pt x="562" y="6496"/>
                  <a:pt x="557" y="6496"/>
                </a:cubicBezTo>
                <a:cubicBezTo>
                  <a:pt x="545" y="6519"/>
                  <a:pt x="540" y="6547"/>
                  <a:pt x="534" y="6570"/>
                </a:cubicBezTo>
                <a:cubicBezTo>
                  <a:pt x="551" y="6547"/>
                  <a:pt x="568" y="6524"/>
                  <a:pt x="585" y="6507"/>
                </a:cubicBezTo>
                <a:lnTo>
                  <a:pt x="585" y="6507"/>
                </a:lnTo>
                <a:cubicBezTo>
                  <a:pt x="562" y="6609"/>
                  <a:pt x="528" y="6712"/>
                  <a:pt x="500" y="6814"/>
                </a:cubicBezTo>
                <a:cubicBezTo>
                  <a:pt x="500" y="6802"/>
                  <a:pt x="488" y="6780"/>
                  <a:pt x="483" y="6768"/>
                </a:cubicBezTo>
                <a:cubicBezTo>
                  <a:pt x="471" y="6780"/>
                  <a:pt x="460" y="6797"/>
                  <a:pt x="449" y="6808"/>
                </a:cubicBezTo>
                <a:cubicBezTo>
                  <a:pt x="449" y="6865"/>
                  <a:pt x="483" y="6916"/>
                  <a:pt x="460" y="6967"/>
                </a:cubicBezTo>
                <a:cubicBezTo>
                  <a:pt x="454" y="6938"/>
                  <a:pt x="443" y="6910"/>
                  <a:pt x="437" y="6882"/>
                </a:cubicBezTo>
                <a:cubicBezTo>
                  <a:pt x="420" y="6961"/>
                  <a:pt x="381" y="7046"/>
                  <a:pt x="403" y="7126"/>
                </a:cubicBezTo>
                <a:lnTo>
                  <a:pt x="381" y="7126"/>
                </a:lnTo>
                <a:cubicBezTo>
                  <a:pt x="381" y="7131"/>
                  <a:pt x="386" y="7143"/>
                  <a:pt x="386" y="7154"/>
                </a:cubicBezTo>
                <a:lnTo>
                  <a:pt x="358" y="7160"/>
                </a:lnTo>
                <a:lnTo>
                  <a:pt x="364" y="7171"/>
                </a:lnTo>
                <a:cubicBezTo>
                  <a:pt x="375" y="7165"/>
                  <a:pt x="398" y="7154"/>
                  <a:pt x="409" y="7148"/>
                </a:cubicBezTo>
                <a:lnTo>
                  <a:pt x="409" y="7148"/>
                </a:lnTo>
                <a:cubicBezTo>
                  <a:pt x="403" y="7165"/>
                  <a:pt x="392" y="7194"/>
                  <a:pt x="386" y="7205"/>
                </a:cubicBezTo>
                <a:cubicBezTo>
                  <a:pt x="381" y="7205"/>
                  <a:pt x="358" y="7199"/>
                  <a:pt x="352" y="7199"/>
                </a:cubicBezTo>
                <a:cubicBezTo>
                  <a:pt x="352" y="7211"/>
                  <a:pt x="358" y="7228"/>
                  <a:pt x="364" y="7239"/>
                </a:cubicBezTo>
                <a:cubicBezTo>
                  <a:pt x="369" y="7234"/>
                  <a:pt x="381" y="7228"/>
                  <a:pt x="386" y="7228"/>
                </a:cubicBezTo>
                <a:cubicBezTo>
                  <a:pt x="392" y="7290"/>
                  <a:pt x="364" y="7358"/>
                  <a:pt x="352" y="7421"/>
                </a:cubicBezTo>
                <a:cubicBezTo>
                  <a:pt x="347" y="7415"/>
                  <a:pt x="324" y="7409"/>
                  <a:pt x="313" y="7404"/>
                </a:cubicBezTo>
                <a:lnTo>
                  <a:pt x="313" y="7404"/>
                </a:lnTo>
                <a:cubicBezTo>
                  <a:pt x="330" y="7415"/>
                  <a:pt x="341" y="7421"/>
                  <a:pt x="358" y="7426"/>
                </a:cubicBezTo>
                <a:cubicBezTo>
                  <a:pt x="347" y="7466"/>
                  <a:pt x="341" y="7500"/>
                  <a:pt x="335" y="7540"/>
                </a:cubicBezTo>
                <a:cubicBezTo>
                  <a:pt x="330" y="7506"/>
                  <a:pt x="324" y="7477"/>
                  <a:pt x="307" y="7449"/>
                </a:cubicBezTo>
                <a:cubicBezTo>
                  <a:pt x="307" y="7477"/>
                  <a:pt x="296" y="7500"/>
                  <a:pt x="267" y="7512"/>
                </a:cubicBezTo>
                <a:cubicBezTo>
                  <a:pt x="279" y="7512"/>
                  <a:pt x="290" y="7517"/>
                  <a:pt x="296" y="7523"/>
                </a:cubicBezTo>
                <a:cubicBezTo>
                  <a:pt x="261" y="7608"/>
                  <a:pt x="256" y="7704"/>
                  <a:pt x="233" y="7801"/>
                </a:cubicBezTo>
                <a:cubicBezTo>
                  <a:pt x="250" y="7795"/>
                  <a:pt x="273" y="7790"/>
                  <a:pt x="284" y="7790"/>
                </a:cubicBezTo>
                <a:cubicBezTo>
                  <a:pt x="279" y="7875"/>
                  <a:pt x="267" y="7960"/>
                  <a:pt x="250" y="8045"/>
                </a:cubicBezTo>
                <a:cubicBezTo>
                  <a:pt x="233" y="7999"/>
                  <a:pt x="239" y="7948"/>
                  <a:pt x="250" y="7903"/>
                </a:cubicBezTo>
                <a:lnTo>
                  <a:pt x="250" y="7903"/>
                </a:lnTo>
                <a:cubicBezTo>
                  <a:pt x="171" y="7920"/>
                  <a:pt x="227" y="8243"/>
                  <a:pt x="159" y="8323"/>
                </a:cubicBezTo>
                <a:cubicBezTo>
                  <a:pt x="137" y="8312"/>
                  <a:pt x="114" y="8300"/>
                  <a:pt x="97" y="8289"/>
                </a:cubicBezTo>
                <a:cubicBezTo>
                  <a:pt x="103" y="8289"/>
                  <a:pt x="120" y="8283"/>
                  <a:pt x="125" y="8283"/>
                </a:cubicBezTo>
                <a:cubicBezTo>
                  <a:pt x="131" y="8255"/>
                  <a:pt x="142" y="8238"/>
                  <a:pt x="171" y="8232"/>
                </a:cubicBezTo>
                <a:cubicBezTo>
                  <a:pt x="159" y="8209"/>
                  <a:pt x="148" y="8192"/>
                  <a:pt x="142" y="8170"/>
                </a:cubicBezTo>
                <a:lnTo>
                  <a:pt x="142" y="8170"/>
                </a:lnTo>
                <a:lnTo>
                  <a:pt x="182" y="8175"/>
                </a:lnTo>
                <a:cubicBezTo>
                  <a:pt x="176" y="8170"/>
                  <a:pt x="154" y="8158"/>
                  <a:pt x="148" y="8153"/>
                </a:cubicBezTo>
                <a:cubicBezTo>
                  <a:pt x="159" y="8068"/>
                  <a:pt x="171" y="7971"/>
                  <a:pt x="108" y="7903"/>
                </a:cubicBezTo>
                <a:cubicBezTo>
                  <a:pt x="108" y="8016"/>
                  <a:pt x="86" y="8130"/>
                  <a:pt x="80" y="8243"/>
                </a:cubicBezTo>
                <a:cubicBezTo>
                  <a:pt x="74" y="8243"/>
                  <a:pt x="63" y="8255"/>
                  <a:pt x="57" y="8260"/>
                </a:cubicBezTo>
                <a:cubicBezTo>
                  <a:pt x="86" y="8289"/>
                  <a:pt x="63" y="8329"/>
                  <a:pt x="46" y="8357"/>
                </a:cubicBezTo>
                <a:cubicBezTo>
                  <a:pt x="80" y="8419"/>
                  <a:pt x="46" y="8487"/>
                  <a:pt x="46" y="8556"/>
                </a:cubicBezTo>
                <a:lnTo>
                  <a:pt x="23" y="8561"/>
                </a:lnTo>
                <a:cubicBezTo>
                  <a:pt x="35" y="8561"/>
                  <a:pt x="46" y="8573"/>
                  <a:pt x="52" y="8573"/>
                </a:cubicBezTo>
                <a:cubicBezTo>
                  <a:pt x="52" y="8646"/>
                  <a:pt x="35" y="8720"/>
                  <a:pt x="52" y="8794"/>
                </a:cubicBezTo>
                <a:cubicBezTo>
                  <a:pt x="63" y="8822"/>
                  <a:pt x="40" y="8845"/>
                  <a:pt x="29" y="8868"/>
                </a:cubicBezTo>
                <a:cubicBezTo>
                  <a:pt x="40" y="8879"/>
                  <a:pt x="52" y="8890"/>
                  <a:pt x="63" y="8902"/>
                </a:cubicBezTo>
                <a:cubicBezTo>
                  <a:pt x="52" y="8907"/>
                  <a:pt x="35" y="8913"/>
                  <a:pt x="23" y="8913"/>
                </a:cubicBezTo>
                <a:cubicBezTo>
                  <a:pt x="52" y="9123"/>
                  <a:pt x="0" y="9321"/>
                  <a:pt x="6" y="9526"/>
                </a:cubicBezTo>
                <a:cubicBezTo>
                  <a:pt x="35" y="9560"/>
                  <a:pt x="6" y="9599"/>
                  <a:pt x="0" y="9639"/>
                </a:cubicBezTo>
                <a:cubicBezTo>
                  <a:pt x="12" y="9685"/>
                  <a:pt x="18" y="9736"/>
                  <a:pt x="18" y="9787"/>
                </a:cubicBezTo>
                <a:lnTo>
                  <a:pt x="35" y="9815"/>
                </a:lnTo>
                <a:cubicBezTo>
                  <a:pt x="23" y="9838"/>
                  <a:pt x="18" y="9860"/>
                  <a:pt x="12" y="9883"/>
                </a:cubicBezTo>
                <a:cubicBezTo>
                  <a:pt x="18" y="9906"/>
                  <a:pt x="23" y="9923"/>
                  <a:pt x="29" y="9946"/>
                </a:cubicBezTo>
                <a:cubicBezTo>
                  <a:pt x="23" y="9951"/>
                  <a:pt x="12" y="9963"/>
                  <a:pt x="6" y="9968"/>
                </a:cubicBezTo>
                <a:lnTo>
                  <a:pt x="29" y="9968"/>
                </a:lnTo>
                <a:cubicBezTo>
                  <a:pt x="23" y="10008"/>
                  <a:pt x="23" y="10042"/>
                  <a:pt x="29" y="10076"/>
                </a:cubicBezTo>
                <a:cubicBezTo>
                  <a:pt x="23" y="10082"/>
                  <a:pt x="12" y="10082"/>
                  <a:pt x="12" y="10087"/>
                </a:cubicBezTo>
                <a:cubicBezTo>
                  <a:pt x="18" y="10093"/>
                  <a:pt x="29" y="10104"/>
                  <a:pt x="35" y="10110"/>
                </a:cubicBezTo>
                <a:cubicBezTo>
                  <a:pt x="12" y="10178"/>
                  <a:pt x="63" y="10246"/>
                  <a:pt x="46" y="10314"/>
                </a:cubicBezTo>
                <a:cubicBezTo>
                  <a:pt x="97" y="10405"/>
                  <a:pt x="69" y="10519"/>
                  <a:pt x="97" y="10621"/>
                </a:cubicBezTo>
                <a:cubicBezTo>
                  <a:pt x="103" y="10626"/>
                  <a:pt x="120" y="10632"/>
                  <a:pt x="131" y="10638"/>
                </a:cubicBezTo>
                <a:cubicBezTo>
                  <a:pt x="125" y="10643"/>
                  <a:pt x="108" y="10660"/>
                  <a:pt x="103" y="10666"/>
                </a:cubicBezTo>
                <a:cubicBezTo>
                  <a:pt x="131" y="10791"/>
                  <a:pt x="108" y="10921"/>
                  <a:pt x="159" y="11035"/>
                </a:cubicBezTo>
                <a:lnTo>
                  <a:pt x="193" y="11035"/>
                </a:lnTo>
                <a:cubicBezTo>
                  <a:pt x="182" y="10973"/>
                  <a:pt x="171" y="10916"/>
                  <a:pt x="154" y="10859"/>
                </a:cubicBezTo>
                <a:cubicBezTo>
                  <a:pt x="159" y="10853"/>
                  <a:pt x="165" y="10842"/>
                  <a:pt x="171" y="10836"/>
                </a:cubicBezTo>
                <a:cubicBezTo>
                  <a:pt x="137" y="10751"/>
                  <a:pt x="148" y="10655"/>
                  <a:pt x="137" y="10564"/>
                </a:cubicBezTo>
                <a:cubicBezTo>
                  <a:pt x="131" y="10558"/>
                  <a:pt x="114" y="10553"/>
                  <a:pt x="108" y="10547"/>
                </a:cubicBezTo>
                <a:cubicBezTo>
                  <a:pt x="114" y="10524"/>
                  <a:pt x="120" y="10502"/>
                  <a:pt x="131" y="10479"/>
                </a:cubicBezTo>
                <a:lnTo>
                  <a:pt x="86" y="10439"/>
                </a:lnTo>
                <a:cubicBezTo>
                  <a:pt x="97" y="10439"/>
                  <a:pt x="114" y="10428"/>
                  <a:pt x="120" y="10428"/>
                </a:cubicBezTo>
                <a:cubicBezTo>
                  <a:pt x="114" y="10417"/>
                  <a:pt x="103" y="10394"/>
                  <a:pt x="97" y="10388"/>
                </a:cubicBezTo>
                <a:cubicBezTo>
                  <a:pt x="114" y="10377"/>
                  <a:pt x="131" y="10365"/>
                  <a:pt x="148" y="10354"/>
                </a:cubicBezTo>
                <a:lnTo>
                  <a:pt x="148" y="10354"/>
                </a:lnTo>
                <a:cubicBezTo>
                  <a:pt x="137" y="10360"/>
                  <a:pt x="120" y="10360"/>
                  <a:pt x="108" y="10360"/>
                </a:cubicBezTo>
                <a:cubicBezTo>
                  <a:pt x="103" y="10207"/>
                  <a:pt x="103" y="10053"/>
                  <a:pt x="86" y="9900"/>
                </a:cubicBezTo>
                <a:lnTo>
                  <a:pt x="86" y="9900"/>
                </a:lnTo>
                <a:lnTo>
                  <a:pt x="171" y="9923"/>
                </a:lnTo>
                <a:cubicBezTo>
                  <a:pt x="159" y="9923"/>
                  <a:pt x="137" y="9929"/>
                  <a:pt x="125" y="9929"/>
                </a:cubicBezTo>
                <a:cubicBezTo>
                  <a:pt x="125" y="10002"/>
                  <a:pt x="137" y="10076"/>
                  <a:pt x="148" y="10150"/>
                </a:cubicBezTo>
                <a:lnTo>
                  <a:pt x="182" y="10133"/>
                </a:lnTo>
                <a:cubicBezTo>
                  <a:pt x="205" y="10235"/>
                  <a:pt x="216" y="10337"/>
                  <a:pt x="216" y="10439"/>
                </a:cubicBezTo>
                <a:cubicBezTo>
                  <a:pt x="188" y="10422"/>
                  <a:pt x="176" y="10394"/>
                  <a:pt x="176" y="10360"/>
                </a:cubicBezTo>
                <a:lnTo>
                  <a:pt x="171" y="10360"/>
                </a:lnTo>
                <a:lnTo>
                  <a:pt x="171" y="10428"/>
                </a:lnTo>
                <a:cubicBezTo>
                  <a:pt x="193" y="10439"/>
                  <a:pt x="210" y="10445"/>
                  <a:pt x="233" y="10451"/>
                </a:cubicBezTo>
                <a:cubicBezTo>
                  <a:pt x="227" y="10479"/>
                  <a:pt x="193" y="10468"/>
                  <a:pt x="176" y="10473"/>
                </a:cubicBezTo>
                <a:cubicBezTo>
                  <a:pt x="188" y="10519"/>
                  <a:pt x="193" y="10570"/>
                  <a:pt x="205" y="10615"/>
                </a:cubicBezTo>
                <a:cubicBezTo>
                  <a:pt x="210" y="10587"/>
                  <a:pt x="222" y="10564"/>
                  <a:pt x="227" y="10541"/>
                </a:cubicBezTo>
                <a:lnTo>
                  <a:pt x="227" y="10541"/>
                </a:lnTo>
                <a:cubicBezTo>
                  <a:pt x="227" y="10598"/>
                  <a:pt x="284" y="10678"/>
                  <a:pt x="222" y="10717"/>
                </a:cubicBezTo>
                <a:cubicBezTo>
                  <a:pt x="227" y="10751"/>
                  <a:pt x="233" y="10785"/>
                  <a:pt x="239" y="10819"/>
                </a:cubicBezTo>
                <a:cubicBezTo>
                  <a:pt x="239" y="10797"/>
                  <a:pt x="239" y="10780"/>
                  <a:pt x="239" y="10757"/>
                </a:cubicBezTo>
                <a:lnTo>
                  <a:pt x="256" y="10757"/>
                </a:lnTo>
                <a:cubicBezTo>
                  <a:pt x="261" y="10785"/>
                  <a:pt x="267" y="10819"/>
                  <a:pt x="273" y="10848"/>
                </a:cubicBezTo>
                <a:cubicBezTo>
                  <a:pt x="261" y="10848"/>
                  <a:pt x="244" y="10853"/>
                  <a:pt x="239" y="10853"/>
                </a:cubicBezTo>
                <a:cubicBezTo>
                  <a:pt x="279" y="10853"/>
                  <a:pt x="279" y="10882"/>
                  <a:pt x="273" y="10910"/>
                </a:cubicBezTo>
                <a:cubicBezTo>
                  <a:pt x="261" y="10910"/>
                  <a:pt x="244" y="10904"/>
                  <a:pt x="233" y="10904"/>
                </a:cubicBezTo>
                <a:cubicBezTo>
                  <a:pt x="261" y="10995"/>
                  <a:pt x="273" y="11086"/>
                  <a:pt x="290" y="11182"/>
                </a:cubicBezTo>
                <a:cubicBezTo>
                  <a:pt x="290" y="11165"/>
                  <a:pt x="290" y="11143"/>
                  <a:pt x="290" y="11131"/>
                </a:cubicBezTo>
                <a:lnTo>
                  <a:pt x="318" y="11120"/>
                </a:lnTo>
                <a:cubicBezTo>
                  <a:pt x="324" y="11154"/>
                  <a:pt x="330" y="11188"/>
                  <a:pt x="335" y="11222"/>
                </a:cubicBezTo>
                <a:cubicBezTo>
                  <a:pt x="330" y="11217"/>
                  <a:pt x="307" y="11217"/>
                  <a:pt x="301" y="11217"/>
                </a:cubicBezTo>
                <a:cubicBezTo>
                  <a:pt x="313" y="11330"/>
                  <a:pt x="330" y="11443"/>
                  <a:pt x="369" y="11551"/>
                </a:cubicBezTo>
                <a:cubicBezTo>
                  <a:pt x="369" y="11489"/>
                  <a:pt x="347" y="11432"/>
                  <a:pt x="352" y="11370"/>
                </a:cubicBezTo>
                <a:lnTo>
                  <a:pt x="352" y="11370"/>
                </a:lnTo>
                <a:cubicBezTo>
                  <a:pt x="392" y="11455"/>
                  <a:pt x="403" y="11546"/>
                  <a:pt x="415" y="11642"/>
                </a:cubicBezTo>
                <a:cubicBezTo>
                  <a:pt x="409" y="11648"/>
                  <a:pt x="403" y="11653"/>
                  <a:pt x="403" y="11659"/>
                </a:cubicBezTo>
                <a:cubicBezTo>
                  <a:pt x="386" y="11687"/>
                  <a:pt x="398" y="11721"/>
                  <a:pt x="409" y="11750"/>
                </a:cubicBezTo>
                <a:cubicBezTo>
                  <a:pt x="432" y="11727"/>
                  <a:pt x="426" y="11699"/>
                  <a:pt x="426" y="11665"/>
                </a:cubicBezTo>
                <a:lnTo>
                  <a:pt x="426" y="11665"/>
                </a:lnTo>
                <a:cubicBezTo>
                  <a:pt x="449" y="11704"/>
                  <a:pt x="454" y="11744"/>
                  <a:pt x="466" y="11784"/>
                </a:cubicBezTo>
                <a:lnTo>
                  <a:pt x="420" y="11784"/>
                </a:lnTo>
                <a:cubicBezTo>
                  <a:pt x="432" y="11818"/>
                  <a:pt x="437" y="11846"/>
                  <a:pt x="449" y="11880"/>
                </a:cubicBezTo>
                <a:cubicBezTo>
                  <a:pt x="454" y="11858"/>
                  <a:pt x="460" y="11835"/>
                  <a:pt x="471" y="11818"/>
                </a:cubicBezTo>
                <a:cubicBezTo>
                  <a:pt x="483" y="11869"/>
                  <a:pt x="488" y="11920"/>
                  <a:pt x="500" y="11971"/>
                </a:cubicBezTo>
                <a:cubicBezTo>
                  <a:pt x="483" y="11977"/>
                  <a:pt x="460" y="11988"/>
                  <a:pt x="443" y="11999"/>
                </a:cubicBezTo>
                <a:cubicBezTo>
                  <a:pt x="528" y="12045"/>
                  <a:pt x="505" y="12175"/>
                  <a:pt x="568" y="12243"/>
                </a:cubicBezTo>
                <a:cubicBezTo>
                  <a:pt x="562" y="12232"/>
                  <a:pt x="557" y="12204"/>
                  <a:pt x="551" y="12192"/>
                </a:cubicBezTo>
                <a:cubicBezTo>
                  <a:pt x="562" y="12192"/>
                  <a:pt x="574" y="12187"/>
                  <a:pt x="579" y="12181"/>
                </a:cubicBezTo>
                <a:cubicBezTo>
                  <a:pt x="579" y="12198"/>
                  <a:pt x="585" y="12226"/>
                  <a:pt x="585" y="12238"/>
                </a:cubicBezTo>
                <a:cubicBezTo>
                  <a:pt x="596" y="12249"/>
                  <a:pt x="602" y="12260"/>
                  <a:pt x="613" y="12272"/>
                </a:cubicBezTo>
                <a:cubicBezTo>
                  <a:pt x="602" y="12272"/>
                  <a:pt x="574" y="12278"/>
                  <a:pt x="557" y="12278"/>
                </a:cubicBezTo>
                <a:cubicBezTo>
                  <a:pt x="568" y="12312"/>
                  <a:pt x="574" y="12351"/>
                  <a:pt x="608" y="12368"/>
                </a:cubicBezTo>
                <a:cubicBezTo>
                  <a:pt x="619" y="12408"/>
                  <a:pt x="625" y="12448"/>
                  <a:pt x="625" y="12493"/>
                </a:cubicBezTo>
                <a:cubicBezTo>
                  <a:pt x="636" y="12499"/>
                  <a:pt x="647" y="12510"/>
                  <a:pt x="653" y="12521"/>
                </a:cubicBezTo>
                <a:cubicBezTo>
                  <a:pt x="659" y="12567"/>
                  <a:pt x="670" y="12612"/>
                  <a:pt x="693" y="12658"/>
                </a:cubicBezTo>
                <a:cubicBezTo>
                  <a:pt x="681" y="12652"/>
                  <a:pt x="659" y="12635"/>
                  <a:pt x="647" y="12629"/>
                </a:cubicBezTo>
                <a:lnTo>
                  <a:pt x="647" y="12629"/>
                </a:lnTo>
                <a:cubicBezTo>
                  <a:pt x="687" y="12663"/>
                  <a:pt x="704" y="12720"/>
                  <a:pt x="744" y="12748"/>
                </a:cubicBezTo>
                <a:cubicBezTo>
                  <a:pt x="732" y="12703"/>
                  <a:pt x="721" y="12663"/>
                  <a:pt x="715" y="12618"/>
                </a:cubicBezTo>
                <a:lnTo>
                  <a:pt x="715" y="12618"/>
                </a:lnTo>
                <a:cubicBezTo>
                  <a:pt x="783" y="12748"/>
                  <a:pt x="835" y="12890"/>
                  <a:pt x="874" y="13038"/>
                </a:cubicBezTo>
                <a:cubicBezTo>
                  <a:pt x="863" y="13009"/>
                  <a:pt x="852" y="12987"/>
                  <a:pt x="835" y="12964"/>
                </a:cubicBezTo>
                <a:cubicBezTo>
                  <a:pt x="818" y="12987"/>
                  <a:pt x="823" y="13015"/>
                  <a:pt x="823" y="13043"/>
                </a:cubicBezTo>
                <a:cubicBezTo>
                  <a:pt x="846" y="13066"/>
                  <a:pt x="863" y="13089"/>
                  <a:pt x="880" y="13112"/>
                </a:cubicBezTo>
                <a:cubicBezTo>
                  <a:pt x="874" y="13117"/>
                  <a:pt x="863" y="13129"/>
                  <a:pt x="857" y="13134"/>
                </a:cubicBezTo>
                <a:cubicBezTo>
                  <a:pt x="890" y="13140"/>
                  <a:pt x="956" y="13248"/>
                  <a:pt x="901" y="13248"/>
                </a:cubicBezTo>
                <a:cubicBezTo>
                  <a:pt x="900" y="13248"/>
                  <a:pt x="898" y="13248"/>
                  <a:pt x="897" y="13248"/>
                </a:cubicBezTo>
                <a:cubicBezTo>
                  <a:pt x="812" y="13134"/>
                  <a:pt x="789" y="12981"/>
                  <a:pt x="698" y="12873"/>
                </a:cubicBezTo>
                <a:cubicBezTo>
                  <a:pt x="704" y="12868"/>
                  <a:pt x="710" y="12856"/>
                  <a:pt x="710" y="12851"/>
                </a:cubicBezTo>
                <a:cubicBezTo>
                  <a:pt x="670" y="12771"/>
                  <a:pt x="653" y="12686"/>
                  <a:pt x="625" y="12607"/>
                </a:cubicBezTo>
                <a:cubicBezTo>
                  <a:pt x="608" y="12612"/>
                  <a:pt x="574" y="12618"/>
                  <a:pt x="557" y="12618"/>
                </a:cubicBezTo>
                <a:cubicBezTo>
                  <a:pt x="568" y="12663"/>
                  <a:pt x="591" y="12709"/>
                  <a:pt x="642" y="12720"/>
                </a:cubicBezTo>
                <a:cubicBezTo>
                  <a:pt x="647" y="12737"/>
                  <a:pt x="647" y="12760"/>
                  <a:pt x="647" y="12777"/>
                </a:cubicBezTo>
                <a:cubicBezTo>
                  <a:pt x="630" y="12817"/>
                  <a:pt x="676" y="12851"/>
                  <a:pt x="687" y="12890"/>
                </a:cubicBezTo>
                <a:lnTo>
                  <a:pt x="647" y="12896"/>
                </a:lnTo>
                <a:cubicBezTo>
                  <a:pt x="659" y="12896"/>
                  <a:pt x="676" y="12902"/>
                  <a:pt x="687" y="12902"/>
                </a:cubicBezTo>
                <a:cubicBezTo>
                  <a:pt x="681" y="12924"/>
                  <a:pt x="676" y="12958"/>
                  <a:pt x="670" y="12981"/>
                </a:cubicBezTo>
                <a:cubicBezTo>
                  <a:pt x="687" y="12987"/>
                  <a:pt x="704" y="12998"/>
                  <a:pt x="727" y="13004"/>
                </a:cubicBezTo>
                <a:cubicBezTo>
                  <a:pt x="715" y="13015"/>
                  <a:pt x="704" y="13038"/>
                  <a:pt x="698" y="13049"/>
                </a:cubicBezTo>
                <a:cubicBezTo>
                  <a:pt x="704" y="13043"/>
                  <a:pt x="721" y="13038"/>
                  <a:pt x="727" y="13032"/>
                </a:cubicBezTo>
                <a:cubicBezTo>
                  <a:pt x="732" y="13066"/>
                  <a:pt x="755" y="13100"/>
                  <a:pt x="732" y="13134"/>
                </a:cubicBezTo>
                <a:cubicBezTo>
                  <a:pt x="738" y="13129"/>
                  <a:pt x="749" y="13123"/>
                  <a:pt x="755" y="13117"/>
                </a:cubicBezTo>
                <a:cubicBezTo>
                  <a:pt x="789" y="13214"/>
                  <a:pt x="846" y="13299"/>
                  <a:pt x="886" y="13390"/>
                </a:cubicBezTo>
                <a:lnTo>
                  <a:pt x="852" y="13384"/>
                </a:lnTo>
                <a:lnTo>
                  <a:pt x="852" y="13384"/>
                </a:lnTo>
                <a:cubicBezTo>
                  <a:pt x="908" y="13401"/>
                  <a:pt x="959" y="13492"/>
                  <a:pt x="937" y="13548"/>
                </a:cubicBezTo>
                <a:cubicBezTo>
                  <a:pt x="931" y="13577"/>
                  <a:pt x="971" y="13577"/>
                  <a:pt x="982" y="13588"/>
                </a:cubicBezTo>
                <a:cubicBezTo>
                  <a:pt x="994" y="13614"/>
                  <a:pt x="1006" y="13636"/>
                  <a:pt x="1022" y="13656"/>
                </a:cubicBezTo>
                <a:lnTo>
                  <a:pt x="1022" y="13656"/>
                </a:lnTo>
                <a:cubicBezTo>
                  <a:pt x="1022" y="13599"/>
                  <a:pt x="1062" y="13571"/>
                  <a:pt x="1101" y="13537"/>
                </a:cubicBezTo>
                <a:cubicBezTo>
                  <a:pt x="1090" y="13497"/>
                  <a:pt x="1073" y="13452"/>
                  <a:pt x="1056" y="13412"/>
                </a:cubicBezTo>
                <a:lnTo>
                  <a:pt x="1056" y="13412"/>
                </a:lnTo>
                <a:cubicBezTo>
                  <a:pt x="1175" y="13611"/>
                  <a:pt x="1294" y="13821"/>
                  <a:pt x="1408" y="14031"/>
                </a:cubicBezTo>
                <a:cubicBezTo>
                  <a:pt x="1396" y="14025"/>
                  <a:pt x="1374" y="14025"/>
                  <a:pt x="1362" y="14019"/>
                </a:cubicBezTo>
                <a:lnTo>
                  <a:pt x="1362" y="14019"/>
                </a:lnTo>
                <a:cubicBezTo>
                  <a:pt x="1362" y="14025"/>
                  <a:pt x="1368" y="14036"/>
                  <a:pt x="1368" y="14036"/>
                </a:cubicBezTo>
                <a:cubicBezTo>
                  <a:pt x="1375" y="14036"/>
                  <a:pt x="1381" y="14035"/>
                  <a:pt x="1387" y="14035"/>
                </a:cubicBezTo>
                <a:cubicBezTo>
                  <a:pt x="1421" y="14035"/>
                  <a:pt x="1441" y="14050"/>
                  <a:pt x="1436" y="14093"/>
                </a:cubicBezTo>
                <a:cubicBezTo>
                  <a:pt x="1425" y="14087"/>
                  <a:pt x="1396" y="14076"/>
                  <a:pt x="1385" y="14065"/>
                </a:cubicBezTo>
                <a:lnTo>
                  <a:pt x="1385" y="14065"/>
                </a:lnTo>
                <a:cubicBezTo>
                  <a:pt x="1396" y="14076"/>
                  <a:pt x="1402" y="14093"/>
                  <a:pt x="1413" y="14104"/>
                </a:cubicBezTo>
                <a:cubicBezTo>
                  <a:pt x="1425" y="14099"/>
                  <a:pt x="1442" y="14099"/>
                  <a:pt x="1453" y="14099"/>
                </a:cubicBezTo>
                <a:cubicBezTo>
                  <a:pt x="1493" y="14156"/>
                  <a:pt x="1527" y="14224"/>
                  <a:pt x="1561" y="14286"/>
                </a:cubicBezTo>
                <a:cubicBezTo>
                  <a:pt x="1601" y="14365"/>
                  <a:pt x="1708" y="14434"/>
                  <a:pt x="1680" y="14530"/>
                </a:cubicBezTo>
                <a:cubicBezTo>
                  <a:pt x="1697" y="14570"/>
                  <a:pt x="1714" y="14609"/>
                  <a:pt x="1731" y="14649"/>
                </a:cubicBezTo>
                <a:cubicBezTo>
                  <a:pt x="1737" y="14655"/>
                  <a:pt x="1754" y="14661"/>
                  <a:pt x="1759" y="14666"/>
                </a:cubicBezTo>
                <a:cubicBezTo>
                  <a:pt x="1764" y="14694"/>
                  <a:pt x="1780" y="14715"/>
                  <a:pt x="1808" y="14715"/>
                </a:cubicBezTo>
                <a:cubicBezTo>
                  <a:pt x="1814" y="14715"/>
                  <a:pt x="1820" y="14714"/>
                  <a:pt x="1827" y="14712"/>
                </a:cubicBezTo>
                <a:cubicBezTo>
                  <a:pt x="1816" y="14689"/>
                  <a:pt x="1799" y="14672"/>
                  <a:pt x="1788" y="14649"/>
                </a:cubicBezTo>
                <a:lnTo>
                  <a:pt x="1788" y="14649"/>
                </a:lnTo>
                <a:cubicBezTo>
                  <a:pt x="1816" y="14672"/>
                  <a:pt x="1839" y="14700"/>
                  <a:pt x="1862" y="14729"/>
                </a:cubicBezTo>
                <a:cubicBezTo>
                  <a:pt x="1850" y="14734"/>
                  <a:pt x="1827" y="14740"/>
                  <a:pt x="1816" y="14746"/>
                </a:cubicBezTo>
                <a:cubicBezTo>
                  <a:pt x="1833" y="14757"/>
                  <a:pt x="1850" y="14768"/>
                  <a:pt x="1867" y="14785"/>
                </a:cubicBezTo>
                <a:cubicBezTo>
                  <a:pt x="1844" y="14791"/>
                  <a:pt x="1822" y="14802"/>
                  <a:pt x="1805" y="14814"/>
                </a:cubicBezTo>
                <a:cubicBezTo>
                  <a:pt x="1788" y="14791"/>
                  <a:pt x="1776" y="14774"/>
                  <a:pt x="1759" y="14757"/>
                </a:cubicBezTo>
                <a:lnTo>
                  <a:pt x="1759" y="14734"/>
                </a:lnTo>
                <a:cubicBezTo>
                  <a:pt x="1725" y="14689"/>
                  <a:pt x="1686" y="14649"/>
                  <a:pt x="1640" y="14615"/>
                </a:cubicBezTo>
                <a:cubicBezTo>
                  <a:pt x="1640" y="14598"/>
                  <a:pt x="1640" y="14570"/>
                  <a:pt x="1640" y="14558"/>
                </a:cubicBezTo>
                <a:cubicBezTo>
                  <a:pt x="1629" y="14564"/>
                  <a:pt x="1606" y="14570"/>
                  <a:pt x="1595" y="14575"/>
                </a:cubicBezTo>
                <a:cubicBezTo>
                  <a:pt x="1612" y="14672"/>
                  <a:pt x="1691" y="14740"/>
                  <a:pt x="1742" y="14825"/>
                </a:cubicBezTo>
                <a:lnTo>
                  <a:pt x="1720" y="14834"/>
                </a:lnTo>
                <a:lnTo>
                  <a:pt x="1720" y="14834"/>
                </a:lnTo>
                <a:cubicBezTo>
                  <a:pt x="1730" y="14831"/>
                  <a:pt x="1743" y="14831"/>
                  <a:pt x="1748" y="14831"/>
                </a:cubicBezTo>
                <a:cubicBezTo>
                  <a:pt x="1771" y="14876"/>
                  <a:pt x="1805" y="14916"/>
                  <a:pt x="1844" y="14944"/>
                </a:cubicBezTo>
                <a:cubicBezTo>
                  <a:pt x="1856" y="14984"/>
                  <a:pt x="1873" y="15012"/>
                  <a:pt x="1918" y="15012"/>
                </a:cubicBezTo>
                <a:cubicBezTo>
                  <a:pt x="1913" y="15018"/>
                  <a:pt x="1896" y="15035"/>
                  <a:pt x="1890" y="15041"/>
                </a:cubicBezTo>
                <a:cubicBezTo>
                  <a:pt x="1901" y="15035"/>
                  <a:pt x="1924" y="15029"/>
                  <a:pt x="1935" y="15024"/>
                </a:cubicBezTo>
                <a:cubicBezTo>
                  <a:pt x="1941" y="15041"/>
                  <a:pt x="1941" y="15069"/>
                  <a:pt x="1941" y="15086"/>
                </a:cubicBezTo>
                <a:cubicBezTo>
                  <a:pt x="1947" y="15086"/>
                  <a:pt x="1958" y="15080"/>
                  <a:pt x="1964" y="15080"/>
                </a:cubicBezTo>
                <a:cubicBezTo>
                  <a:pt x="1947" y="15024"/>
                  <a:pt x="1930" y="14956"/>
                  <a:pt x="1862" y="14944"/>
                </a:cubicBezTo>
                <a:lnTo>
                  <a:pt x="1862" y="14893"/>
                </a:lnTo>
                <a:cubicBezTo>
                  <a:pt x="1844" y="14865"/>
                  <a:pt x="1822" y="14842"/>
                  <a:pt x="1799" y="14819"/>
                </a:cubicBezTo>
                <a:cubicBezTo>
                  <a:pt x="1822" y="14814"/>
                  <a:pt x="1856" y="14808"/>
                  <a:pt x="1879" y="14802"/>
                </a:cubicBezTo>
                <a:cubicBezTo>
                  <a:pt x="1879" y="14814"/>
                  <a:pt x="1879" y="14836"/>
                  <a:pt x="1879" y="14848"/>
                </a:cubicBezTo>
                <a:cubicBezTo>
                  <a:pt x="1896" y="14842"/>
                  <a:pt x="1913" y="14836"/>
                  <a:pt x="1924" y="14825"/>
                </a:cubicBezTo>
                <a:cubicBezTo>
                  <a:pt x="1930" y="14831"/>
                  <a:pt x="1947" y="14842"/>
                  <a:pt x="1952" y="14848"/>
                </a:cubicBezTo>
                <a:cubicBezTo>
                  <a:pt x="1941" y="14853"/>
                  <a:pt x="1913" y="14865"/>
                  <a:pt x="1901" y="14876"/>
                </a:cubicBezTo>
                <a:cubicBezTo>
                  <a:pt x="1918" y="14876"/>
                  <a:pt x="1947" y="14882"/>
                  <a:pt x="1964" y="14882"/>
                </a:cubicBezTo>
                <a:cubicBezTo>
                  <a:pt x="1975" y="14893"/>
                  <a:pt x="1986" y="14904"/>
                  <a:pt x="1998" y="14916"/>
                </a:cubicBezTo>
                <a:cubicBezTo>
                  <a:pt x="1981" y="14910"/>
                  <a:pt x="1964" y="14893"/>
                  <a:pt x="1941" y="14893"/>
                </a:cubicBezTo>
                <a:cubicBezTo>
                  <a:pt x="1930" y="14950"/>
                  <a:pt x="2015" y="14927"/>
                  <a:pt x="2043" y="14961"/>
                </a:cubicBezTo>
                <a:cubicBezTo>
                  <a:pt x="2049" y="14978"/>
                  <a:pt x="2066" y="15018"/>
                  <a:pt x="2077" y="15041"/>
                </a:cubicBezTo>
                <a:cubicBezTo>
                  <a:pt x="2060" y="15035"/>
                  <a:pt x="2032" y="15029"/>
                  <a:pt x="2020" y="15029"/>
                </a:cubicBezTo>
                <a:cubicBezTo>
                  <a:pt x="2049" y="15041"/>
                  <a:pt x="2071" y="15069"/>
                  <a:pt x="2088" y="15097"/>
                </a:cubicBezTo>
                <a:cubicBezTo>
                  <a:pt x="2088" y="15086"/>
                  <a:pt x="2083" y="15052"/>
                  <a:pt x="2077" y="15041"/>
                </a:cubicBezTo>
                <a:lnTo>
                  <a:pt x="2077" y="15041"/>
                </a:lnTo>
                <a:cubicBezTo>
                  <a:pt x="2134" y="15052"/>
                  <a:pt x="2128" y="15092"/>
                  <a:pt x="2111" y="15131"/>
                </a:cubicBezTo>
                <a:cubicBezTo>
                  <a:pt x="2123" y="15131"/>
                  <a:pt x="2145" y="15126"/>
                  <a:pt x="2157" y="15126"/>
                </a:cubicBezTo>
                <a:cubicBezTo>
                  <a:pt x="2185" y="15148"/>
                  <a:pt x="2202" y="15165"/>
                  <a:pt x="2225" y="15188"/>
                </a:cubicBezTo>
                <a:cubicBezTo>
                  <a:pt x="2242" y="15217"/>
                  <a:pt x="2264" y="15239"/>
                  <a:pt x="2281" y="15268"/>
                </a:cubicBezTo>
                <a:cubicBezTo>
                  <a:pt x="2259" y="15268"/>
                  <a:pt x="2242" y="15262"/>
                  <a:pt x="2219" y="15262"/>
                </a:cubicBezTo>
                <a:cubicBezTo>
                  <a:pt x="2242" y="15279"/>
                  <a:pt x="2264" y="15285"/>
                  <a:pt x="2293" y="15285"/>
                </a:cubicBezTo>
                <a:cubicBezTo>
                  <a:pt x="2298" y="15290"/>
                  <a:pt x="2304" y="15296"/>
                  <a:pt x="2310" y="15307"/>
                </a:cubicBezTo>
                <a:cubicBezTo>
                  <a:pt x="2304" y="15319"/>
                  <a:pt x="2298" y="15330"/>
                  <a:pt x="2298" y="15341"/>
                </a:cubicBezTo>
                <a:cubicBezTo>
                  <a:pt x="2304" y="15336"/>
                  <a:pt x="2310" y="15324"/>
                  <a:pt x="2315" y="15319"/>
                </a:cubicBezTo>
                <a:cubicBezTo>
                  <a:pt x="2327" y="15341"/>
                  <a:pt x="2338" y="15358"/>
                  <a:pt x="2349" y="15375"/>
                </a:cubicBezTo>
                <a:cubicBezTo>
                  <a:pt x="2355" y="15364"/>
                  <a:pt x="2361" y="15353"/>
                  <a:pt x="2366" y="15336"/>
                </a:cubicBezTo>
                <a:cubicBezTo>
                  <a:pt x="2383" y="15358"/>
                  <a:pt x="2406" y="15375"/>
                  <a:pt x="2429" y="15392"/>
                </a:cubicBezTo>
                <a:cubicBezTo>
                  <a:pt x="2418" y="15398"/>
                  <a:pt x="2401" y="15404"/>
                  <a:pt x="2389" y="15409"/>
                </a:cubicBezTo>
                <a:cubicBezTo>
                  <a:pt x="2395" y="15421"/>
                  <a:pt x="2406" y="15438"/>
                  <a:pt x="2418" y="15443"/>
                </a:cubicBezTo>
                <a:cubicBezTo>
                  <a:pt x="2422" y="15421"/>
                  <a:pt x="2430" y="15414"/>
                  <a:pt x="2441" y="15414"/>
                </a:cubicBezTo>
                <a:cubicBezTo>
                  <a:pt x="2461" y="15414"/>
                  <a:pt x="2488" y="15440"/>
                  <a:pt x="2503" y="15455"/>
                </a:cubicBezTo>
                <a:cubicBezTo>
                  <a:pt x="2554" y="15506"/>
                  <a:pt x="2616" y="15551"/>
                  <a:pt x="2673" y="15597"/>
                </a:cubicBezTo>
                <a:cubicBezTo>
                  <a:pt x="2667" y="15614"/>
                  <a:pt x="2662" y="15625"/>
                  <a:pt x="2679" y="15642"/>
                </a:cubicBezTo>
                <a:cubicBezTo>
                  <a:pt x="2684" y="15636"/>
                  <a:pt x="2690" y="15625"/>
                  <a:pt x="2696" y="15614"/>
                </a:cubicBezTo>
                <a:cubicBezTo>
                  <a:pt x="2713" y="15625"/>
                  <a:pt x="2730" y="15636"/>
                  <a:pt x="2741" y="15648"/>
                </a:cubicBezTo>
                <a:cubicBezTo>
                  <a:pt x="2769" y="15676"/>
                  <a:pt x="2798" y="15704"/>
                  <a:pt x="2826" y="15733"/>
                </a:cubicBezTo>
                <a:cubicBezTo>
                  <a:pt x="2809" y="15733"/>
                  <a:pt x="2798" y="15733"/>
                  <a:pt x="2798" y="15750"/>
                </a:cubicBezTo>
                <a:cubicBezTo>
                  <a:pt x="2798" y="15756"/>
                  <a:pt x="2809" y="15761"/>
                  <a:pt x="2820" y="15767"/>
                </a:cubicBezTo>
                <a:cubicBezTo>
                  <a:pt x="2809" y="15778"/>
                  <a:pt x="2803" y="15784"/>
                  <a:pt x="2798" y="15795"/>
                </a:cubicBezTo>
                <a:cubicBezTo>
                  <a:pt x="2809" y="15795"/>
                  <a:pt x="2837" y="15807"/>
                  <a:pt x="2849" y="15807"/>
                </a:cubicBezTo>
                <a:cubicBezTo>
                  <a:pt x="2849" y="15801"/>
                  <a:pt x="2849" y="15778"/>
                  <a:pt x="2854" y="15767"/>
                </a:cubicBezTo>
                <a:cubicBezTo>
                  <a:pt x="2871" y="15784"/>
                  <a:pt x="2894" y="15807"/>
                  <a:pt x="2917" y="15824"/>
                </a:cubicBezTo>
                <a:cubicBezTo>
                  <a:pt x="2911" y="15841"/>
                  <a:pt x="2905" y="15858"/>
                  <a:pt x="2894" y="15875"/>
                </a:cubicBezTo>
                <a:cubicBezTo>
                  <a:pt x="2928" y="15903"/>
                  <a:pt x="2957" y="15937"/>
                  <a:pt x="2996" y="15960"/>
                </a:cubicBezTo>
                <a:cubicBezTo>
                  <a:pt x="2974" y="15926"/>
                  <a:pt x="2945" y="15897"/>
                  <a:pt x="2928" y="15863"/>
                </a:cubicBezTo>
                <a:lnTo>
                  <a:pt x="2928" y="15863"/>
                </a:lnTo>
                <a:cubicBezTo>
                  <a:pt x="2979" y="15886"/>
                  <a:pt x="3008" y="15931"/>
                  <a:pt x="3042" y="15971"/>
                </a:cubicBezTo>
                <a:cubicBezTo>
                  <a:pt x="3036" y="15983"/>
                  <a:pt x="3030" y="15994"/>
                  <a:pt x="3025" y="16000"/>
                </a:cubicBezTo>
                <a:lnTo>
                  <a:pt x="3076" y="16051"/>
                </a:lnTo>
                <a:cubicBezTo>
                  <a:pt x="3070" y="16028"/>
                  <a:pt x="3059" y="16000"/>
                  <a:pt x="3047" y="15977"/>
                </a:cubicBezTo>
                <a:lnTo>
                  <a:pt x="3047" y="15977"/>
                </a:lnTo>
                <a:cubicBezTo>
                  <a:pt x="3127" y="16045"/>
                  <a:pt x="3201" y="16119"/>
                  <a:pt x="3280" y="16192"/>
                </a:cubicBezTo>
                <a:cubicBezTo>
                  <a:pt x="3269" y="16192"/>
                  <a:pt x="3246" y="16187"/>
                  <a:pt x="3235" y="16187"/>
                </a:cubicBezTo>
                <a:cubicBezTo>
                  <a:pt x="3240" y="16204"/>
                  <a:pt x="3246" y="16221"/>
                  <a:pt x="3252" y="16238"/>
                </a:cubicBezTo>
                <a:cubicBezTo>
                  <a:pt x="3297" y="16266"/>
                  <a:pt x="3365" y="16255"/>
                  <a:pt x="3399" y="16300"/>
                </a:cubicBezTo>
                <a:cubicBezTo>
                  <a:pt x="3371" y="16295"/>
                  <a:pt x="3342" y="16289"/>
                  <a:pt x="3314" y="16278"/>
                </a:cubicBezTo>
                <a:lnTo>
                  <a:pt x="3314" y="16278"/>
                </a:lnTo>
                <a:cubicBezTo>
                  <a:pt x="3376" y="16334"/>
                  <a:pt x="3427" y="16408"/>
                  <a:pt x="3513" y="16425"/>
                </a:cubicBezTo>
                <a:lnTo>
                  <a:pt x="3501" y="16442"/>
                </a:lnTo>
                <a:cubicBezTo>
                  <a:pt x="3507" y="16442"/>
                  <a:pt x="3524" y="16448"/>
                  <a:pt x="3530" y="16448"/>
                </a:cubicBezTo>
                <a:lnTo>
                  <a:pt x="3524" y="16476"/>
                </a:lnTo>
                <a:lnTo>
                  <a:pt x="3535" y="16476"/>
                </a:lnTo>
                <a:cubicBezTo>
                  <a:pt x="3535" y="16465"/>
                  <a:pt x="3535" y="16442"/>
                  <a:pt x="3535" y="16425"/>
                </a:cubicBezTo>
                <a:cubicBezTo>
                  <a:pt x="3547" y="16436"/>
                  <a:pt x="3569" y="16465"/>
                  <a:pt x="3581" y="16476"/>
                </a:cubicBezTo>
                <a:cubicBezTo>
                  <a:pt x="3569" y="16482"/>
                  <a:pt x="3558" y="16493"/>
                  <a:pt x="3552" y="16504"/>
                </a:cubicBezTo>
                <a:cubicBezTo>
                  <a:pt x="3564" y="16504"/>
                  <a:pt x="3581" y="16510"/>
                  <a:pt x="3592" y="16510"/>
                </a:cubicBezTo>
                <a:cubicBezTo>
                  <a:pt x="3592" y="16504"/>
                  <a:pt x="3592" y="16487"/>
                  <a:pt x="3592" y="16482"/>
                </a:cubicBezTo>
                <a:cubicBezTo>
                  <a:pt x="3654" y="16504"/>
                  <a:pt x="3700" y="16561"/>
                  <a:pt x="3751" y="16601"/>
                </a:cubicBezTo>
                <a:cubicBezTo>
                  <a:pt x="3745" y="16607"/>
                  <a:pt x="3728" y="16618"/>
                  <a:pt x="3723" y="16629"/>
                </a:cubicBezTo>
                <a:cubicBezTo>
                  <a:pt x="3734" y="16618"/>
                  <a:pt x="3745" y="16612"/>
                  <a:pt x="3762" y="16601"/>
                </a:cubicBezTo>
                <a:cubicBezTo>
                  <a:pt x="3785" y="16629"/>
                  <a:pt x="3813" y="16652"/>
                  <a:pt x="3847" y="16675"/>
                </a:cubicBezTo>
                <a:cubicBezTo>
                  <a:pt x="3820" y="16665"/>
                  <a:pt x="3796" y="16656"/>
                  <a:pt x="3769" y="16656"/>
                </a:cubicBezTo>
                <a:cubicBezTo>
                  <a:pt x="3763" y="16656"/>
                  <a:pt x="3757" y="16657"/>
                  <a:pt x="3751" y="16658"/>
                </a:cubicBezTo>
                <a:cubicBezTo>
                  <a:pt x="3779" y="16669"/>
                  <a:pt x="3796" y="16686"/>
                  <a:pt x="3791" y="16714"/>
                </a:cubicBezTo>
                <a:cubicBezTo>
                  <a:pt x="3796" y="16714"/>
                  <a:pt x="3808" y="16703"/>
                  <a:pt x="3813" y="16697"/>
                </a:cubicBezTo>
                <a:cubicBezTo>
                  <a:pt x="3876" y="16771"/>
                  <a:pt x="3961" y="16822"/>
                  <a:pt x="4035" y="16879"/>
                </a:cubicBezTo>
                <a:cubicBezTo>
                  <a:pt x="4040" y="16868"/>
                  <a:pt x="4046" y="16845"/>
                  <a:pt x="4046" y="16828"/>
                </a:cubicBezTo>
                <a:cubicBezTo>
                  <a:pt x="4125" y="16873"/>
                  <a:pt x="4193" y="16924"/>
                  <a:pt x="4262" y="16981"/>
                </a:cubicBezTo>
                <a:cubicBezTo>
                  <a:pt x="4210" y="16975"/>
                  <a:pt x="4171" y="16947"/>
                  <a:pt x="4131" y="16913"/>
                </a:cubicBezTo>
                <a:lnTo>
                  <a:pt x="4131" y="16913"/>
                </a:lnTo>
                <a:cubicBezTo>
                  <a:pt x="4114" y="16992"/>
                  <a:pt x="4420" y="17089"/>
                  <a:pt x="4466" y="17191"/>
                </a:cubicBezTo>
                <a:cubicBezTo>
                  <a:pt x="4443" y="17202"/>
                  <a:pt x="4426" y="17214"/>
                  <a:pt x="4403" y="17231"/>
                </a:cubicBezTo>
                <a:cubicBezTo>
                  <a:pt x="4409" y="17219"/>
                  <a:pt x="4415" y="17208"/>
                  <a:pt x="4415" y="17197"/>
                </a:cubicBezTo>
                <a:cubicBezTo>
                  <a:pt x="4392" y="17185"/>
                  <a:pt x="4381" y="17163"/>
                  <a:pt x="4386" y="17134"/>
                </a:cubicBezTo>
                <a:lnTo>
                  <a:pt x="4318" y="17134"/>
                </a:lnTo>
                <a:lnTo>
                  <a:pt x="4341" y="17100"/>
                </a:lnTo>
                <a:lnTo>
                  <a:pt x="4307" y="17117"/>
                </a:lnTo>
                <a:cubicBezTo>
                  <a:pt x="4250" y="17080"/>
                  <a:pt x="4186" y="17038"/>
                  <a:pt x="4114" y="17038"/>
                </a:cubicBezTo>
                <a:cubicBezTo>
                  <a:pt x="4099" y="17038"/>
                  <a:pt x="4084" y="17040"/>
                  <a:pt x="4069" y="17044"/>
                </a:cubicBezTo>
                <a:cubicBezTo>
                  <a:pt x="4171" y="17095"/>
                  <a:pt x="4256" y="17168"/>
                  <a:pt x="4352" y="17225"/>
                </a:cubicBezTo>
                <a:cubicBezTo>
                  <a:pt x="4358" y="17231"/>
                  <a:pt x="4358" y="17242"/>
                  <a:pt x="4358" y="17248"/>
                </a:cubicBezTo>
                <a:cubicBezTo>
                  <a:pt x="4363" y="17246"/>
                  <a:pt x="4367" y="17246"/>
                  <a:pt x="4372" y="17246"/>
                </a:cubicBezTo>
                <a:cubicBezTo>
                  <a:pt x="4404" y="17246"/>
                  <a:pt x="4428" y="17280"/>
                  <a:pt x="4443" y="17304"/>
                </a:cubicBezTo>
                <a:cubicBezTo>
                  <a:pt x="4511" y="17304"/>
                  <a:pt x="4562" y="17361"/>
                  <a:pt x="4619" y="17395"/>
                </a:cubicBezTo>
                <a:lnTo>
                  <a:pt x="4613" y="17418"/>
                </a:lnTo>
                <a:lnTo>
                  <a:pt x="4636" y="17401"/>
                </a:lnTo>
                <a:cubicBezTo>
                  <a:pt x="4704" y="17435"/>
                  <a:pt x="4761" y="17480"/>
                  <a:pt x="4835" y="17497"/>
                </a:cubicBezTo>
                <a:cubicBezTo>
                  <a:pt x="4863" y="17503"/>
                  <a:pt x="4869" y="17531"/>
                  <a:pt x="4886" y="17554"/>
                </a:cubicBezTo>
                <a:cubicBezTo>
                  <a:pt x="4903" y="17548"/>
                  <a:pt x="4920" y="17543"/>
                  <a:pt x="4937" y="17543"/>
                </a:cubicBezTo>
                <a:cubicBezTo>
                  <a:pt x="4931" y="17548"/>
                  <a:pt x="4931" y="17565"/>
                  <a:pt x="4925" y="17577"/>
                </a:cubicBezTo>
                <a:cubicBezTo>
                  <a:pt x="5124" y="17651"/>
                  <a:pt x="5277" y="17787"/>
                  <a:pt x="5464" y="17878"/>
                </a:cubicBezTo>
                <a:cubicBezTo>
                  <a:pt x="5469" y="17876"/>
                  <a:pt x="5474" y="17876"/>
                  <a:pt x="5478" y="17876"/>
                </a:cubicBezTo>
                <a:cubicBezTo>
                  <a:pt x="5511" y="17876"/>
                  <a:pt x="5536" y="17909"/>
                  <a:pt x="5561" y="17929"/>
                </a:cubicBezTo>
                <a:cubicBezTo>
                  <a:pt x="5606" y="17946"/>
                  <a:pt x="5652" y="17963"/>
                  <a:pt x="5697" y="17985"/>
                </a:cubicBezTo>
                <a:cubicBezTo>
                  <a:pt x="5703" y="17985"/>
                  <a:pt x="5720" y="17985"/>
                  <a:pt x="5731" y="17980"/>
                </a:cubicBezTo>
                <a:cubicBezTo>
                  <a:pt x="5748" y="17997"/>
                  <a:pt x="5765" y="18014"/>
                  <a:pt x="5782" y="18031"/>
                </a:cubicBezTo>
                <a:cubicBezTo>
                  <a:pt x="5805" y="18036"/>
                  <a:pt x="5822" y="18042"/>
                  <a:pt x="5845" y="18048"/>
                </a:cubicBezTo>
                <a:cubicBezTo>
                  <a:pt x="5850" y="18053"/>
                  <a:pt x="5856" y="18070"/>
                  <a:pt x="5862" y="18076"/>
                </a:cubicBezTo>
                <a:lnTo>
                  <a:pt x="5867" y="18059"/>
                </a:lnTo>
                <a:cubicBezTo>
                  <a:pt x="5896" y="18076"/>
                  <a:pt x="5930" y="18093"/>
                  <a:pt x="5964" y="18104"/>
                </a:cubicBezTo>
                <a:cubicBezTo>
                  <a:pt x="5964" y="18110"/>
                  <a:pt x="5964" y="18122"/>
                  <a:pt x="5964" y="18127"/>
                </a:cubicBezTo>
                <a:cubicBezTo>
                  <a:pt x="5969" y="18127"/>
                  <a:pt x="5986" y="18122"/>
                  <a:pt x="5998" y="18116"/>
                </a:cubicBezTo>
                <a:cubicBezTo>
                  <a:pt x="6043" y="18167"/>
                  <a:pt x="6128" y="18156"/>
                  <a:pt x="6179" y="18201"/>
                </a:cubicBezTo>
                <a:cubicBezTo>
                  <a:pt x="6183" y="18201"/>
                  <a:pt x="6187" y="18201"/>
                  <a:pt x="6190" y="18201"/>
                </a:cubicBezTo>
                <a:cubicBezTo>
                  <a:pt x="6293" y="18201"/>
                  <a:pt x="6376" y="18275"/>
                  <a:pt x="6474" y="18297"/>
                </a:cubicBezTo>
                <a:cubicBezTo>
                  <a:pt x="6486" y="18292"/>
                  <a:pt x="6497" y="18280"/>
                  <a:pt x="6508" y="18269"/>
                </a:cubicBezTo>
                <a:cubicBezTo>
                  <a:pt x="6508" y="18280"/>
                  <a:pt x="6514" y="18297"/>
                  <a:pt x="6520" y="18309"/>
                </a:cubicBezTo>
                <a:cubicBezTo>
                  <a:pt x="6639" y="18343"/>
                  <a:pt x="6752" y="18422"/>
                  <a:pt x="6877" y="18428"/>
                </a:cubicBezTo>
                <a:cubicBezTo>
                  <a:pt x="6883" y="18422"/>
                  <a:pt x="6889" y="18405"/>
                  <a:pt x="6889" y="18394"/>
                </a:cubicBezTo>
                <a:cubicBezTo>
                  <a:pt x="6832" y="18383"/>
                  <a:pt x="6775" y="18365"/>
                  <a:pt x="6718" y="18354"/>
                </a:cubicBezTo>
                <a:cubicBezTo>
                  <a:pt x="6713" y="18348"/>
                  <a:pt x="6707" y="18331"/>
                  <a:pt x="6701" y="18326"/>
                </a:cubicBezTo>
                <a:cubicBezTo>
                  <a:pt x="6616" y="18320"/>
                  <a:pt x="6531" y="18263"/>
                  <a:pt x="6446" y="18229"/>
                </a:cubicBezTo>
                <a:cubicBezTo>
                  <a:pt x="6440" y="18235"/>
                  <a:pt x="6429" y="18246"/>
                  <a:pt x="6418" y="18252"/>
                </a:cubicBezTo>
                <a:cubicBezTo>
                  <a:pt x="6401" y="18235"/>
                  <a:pt x="6384" y="18218"/>
                  <a:pt x="6367" y="18201"/>
                </a:cubicBezTo>
                <a:cubicBezTo>
                  <a:pt x="6355" y="18207"/>
                  <a:pt x="6327" y="18218"/>
                  <a:pt x="6315" y="18224"/>
                </a:cubicBezTo>
                <a:cubicBezTo>
                  <a:pt x="6315" y="18212"/>
                  <a:pt x="6315" y="18195"/>
                  <a:pt x="6315" y="18184"/>
                </a:cubicBezTo>
                <a:lnTo>
                  <a:pt x="6270" y="18184"/>
                </a:lnTo>
                <a:cubicBezTo>
                  <a:pt x="6270" y="18167"/>
                  <a:pt x="6270" y="18150"/>
                  <a:pt x="6264" y="18127"/>
                </a:cubicBezTo>
                <a:cubicBezTo>
                  <a:pt x="6264" y="18139"/>
                  <a:pt x="6253" y="18156"/>
                  <a:pt x="6253" y="18167"/>
                </a:cubicBezTo>
                <a:cubicBezTo>
                  <a:pt x="6111" y="18099"/>
                  <a:pt x="5975" y="18031"/>
                  <a:pt x="5833" y="17974"/>
                </a:cubicBezTo>
                <a:lnTo>
                  <a:pt x="5896" y="17912"/>
                </a:lnTo>
                <a:lnTo>
                  <a:pt x="5896" y="17912"/>
                </a:lnTo>
                <a:cubicBezTo>
                  <a:pt x="5890" y="17923"/>
                  <a:pt x="5879" y="17940"/>
                  <a:pt x="5879" y="17951"/>
                </a:cubicBezTo>
                <a:cubicBezTo>
                  <a:pt x="5941" y="17985"/>
                  <a:pt x="6015" y="18008"/>
                  <a:pt x="6083" y="18036"/>
                </a:cubicBezTo>
                <a:cubicBezTo>
                  <a:pt x="6083" y="18025"/>
                  <a:pt x="6083" y="18008"/>
                  <a:pt x="6088" y="17997"/>
                </a:cubicBezTo>
                <a:cubicBezTo>
                  <a:pt x="6185" y="18025"/>
                  <a:pt x="6281" y="18059"/>
                  <a:pt x="6372" y="18104"/>
                </a:cubicBezTo>
                <a:cubicBezTo>
                  <a:pt x="6359" y="18112"/>
                  <a:pt x="6347" y="18115"/>
                  <a:pt x="6334" y="18115"/>
                </a:cubicBezTo>
                <a:cubicBezTo>
                  <a:pt x="6318" y="18115"/>
                  <a:pt x="6303" y="18111"/>
                  <a:pt x="6287" y="18104"/>
                </a:cubicBezTo>
                <a:lnTo>
                  <a:pt x="6281" y="18110"/>
                </a:lnTo>
                <a:cubicBezTo>
                  <a:pt x="6304" y="18122"/>
                  <a:pt x="6321" y="18133"/>
                  <a:pt x="6344" y="18144"/>
                </a:cubicBezTo>
                <a:cubicBezTo>
                  <a:pt x="6361" y="18127"/>
                  <a:pt x="6378" y="18110"/>
                  <a:pt x="6395" y="18099"/>
                </a:cubicBezTo>
                <a:lnTo>
                  <a:pt x="6395" y="18099"/>
                </a:lnTo>
                <a:cubicBezTo>
                  <a:pt x="6412" y="18116"/>
                  <a:pt x="6389" y="18139"/>
                  <a:pt x="6384" y="18161"/>
                </a:cubicBezTo>
                <a:cubicBezTo>
                  <a:pt x="6435" y="18167"/>
                  <a:pt x="6474" y="18184"/>
                  <a:pt x="6520" y="18195"/>
                </a:cubicBezTo>
                <a:cubicBezTo>
                  <a:pt x="6503" y="18178"/>
                  <a:pt x="6486" y="18161"/>
                  <a:pt x="6469" y="18144"/>
                </a:cubicBezTo>
                <a:lnTo>
                  <a:pt x="6469" y="18144"/>
                </a:lnTo>
                <a:cubicBezTo>
                  <a:pt x="6520" y="18167"/>
                  <a:pt x="6616" y="18156"/>
                  <a:pt x="6622" y="18229"/>
                </a:cubicBezTo>
                <a:cubicBezTo>
                  <a:pt x="6656" y="18241"/>
                  <a:pt x="6690" y="18252"/>
                  <a:pt x="6718" y="18258"/>
                </a:cubicBezTo>
                <a:cubicBezTo>
                  <a:pt x="6701" y="18252"/>
                  <a:pt x="6684" y="18241"/>
                  <a:pt x="6667" y="18229"/>
                </a:cubicBezTo>
                <a:lnTo>
                  <a:pt x="6673" y="18218"/>
                </a:lnTo>
                <a:cubicBezTo>
                  <a:pt x="6701" y="18229"/>
                  <a:pt x="6730" y="18235"/>
                  <a:pt x="6764" y="18241"/>
                </a:cubicBezTo>
                <a:cubicBezTo>
                  <a:pt x="6758" y="18252"/>
                  <a:pt x="6752" y="18269"/>
                  <a:pt x="6752" y="18280"/>
                </a:cubicBezTo>
                <a:cubicBezTo>
                  <a:pt x="6760" y="18261"/>
                  <a:pt x="6771" y="18254"/>
                  <a:pt x="6783" y="18254"/>
                </a:cubicBezTo>
                <a:cubicBezTo>
                  <a:pt x="6795" y="18254"/>
                  <a:pt x="6809" y="18263"/>
                  <a:pt x="6820" y="18275"/>
                </a:cubicBezTo>
                <a:cubicBezTo>
                  <a:pt x="6815" y="18280"/>
                  <a:pt x="6803" y="18297"/>
                  <a:pt x="6792" y="18303"/>
                </a:cubicBezTo>
                <a:cubicBezTo>
                  <a:pt x="6889" y="18320"/>
                  <a:pt x="6974" y="18354"/>
                  <a:pt x="7064" y="18383"/>
                </a:cubicBezTo>
                <a:cubicBezTo>
                  <a:pt x="7053" y="18377"/>
                  <a:pt x="7030" y="18365"/>
                  <a:pt x="7019" y="18360"/>
                </a:cubicBezTo>
                <a:lnTo>
                  <a:pt x="7025" y="18326"/>
                </a:lnTo>
                <a:cubicBezTo>
                  <a:pt x="7059" y="18337"/>
                  <a:pt x="7093" y="18348"/>
                  <a:pt x="7121" y="18354"/>
                </a:cubicBezTo>
                <a:cubicBezTo>
                  <a:pt x="7115" y="18365"/>
                  <a:pt x="7110" y="18383"/>
                  <a:pt x="7104" y="18388"/>
                </a:cubicBezTo>
                <a:cubicBezTo>
                  <a:pt x="7206" y="18428"/>
                  <a:pt x="7320" y="18462"/>
                  <a:pt x="7433" y="18479"/>
                </a:cubicBezTo>
                <a:cubicBezTo>
                  <a:pt x="7382" y="18451"/>
                  <a:pt x="7314" y="18445"/>
                  <a:pt x="7263" y="18411"/>
                </a:cubicBezTo>
                <a:lnTo>
                  <a:pt x="7263" y="18411"/>
                </a:lnTo>
                <a:cubicBezTo>
                  <a:pt x="7359" y="18417"/>
                  <a:pt x="7445" y="18445"/>
                  <a:pt x="7535" y="18479"/>
                </a:cubicBezTo>
                <a:cubicBezTo>
                  <a:pt x="7535" y="18485"/>
                  <a:pt x="7541" y="18496"/>
                  <a:pt x="7541" y="18502"/>
                </a:cubicBezTo>
                <a:cubicBezTo>
                  <a:pt x="7513" y="18483"/>
                  <a:pt x="7485" y="18465"/>
                  <a:pt x="7455" y="18465"/>
                </a:cubicBezTo>
                <a:cubicBezTo>
                  <a:pt x="7448" y="18465"/>
                  <a:pt x="7440" y="18466"/>
                  <a:pt x="7433" y="18468"/>
                </a:cubicBezTo>
                <a:cubicBezTo>
                  <a:pt x="7450" y="18490"/>
                  <a:pt x="7473" y="18507"/>
                  <a:pt x="7496" y="18530"/>
                </a:cubicBezTo>
                <a:cubicBezTo>
                  <a:pt x="7507" y="18519"/>
                  <a:pt x="7530" y="18507"/>
                  <a:pt x="7547" y="18502"/>
                </a:cubicBezTo>
                <a:cubicBezTo>
                  <a:pt x="7564" y="18524"/>
                  <a:pt x="7598" y="18530"/>
                  <a:pt x="7626" y="18536"/>
                </a:cubicBezTo>
                <a:cubicBezTo>
                  <a:pt x="7615" y="18507"/>
                  <a:pt x="7586" y="18496"/>
                  <a:pt x="7564" y="18479"/>
                </a:cubicBezTo>
                <a:cubicBezTo>
                  <a:pt x="7603" y="18479"/>
                  <a:pt x="7643" y="18490"/>
                  <a:pt x="7683" y="18502"/>
                </a:cubicBezTo>
                <a:cubicBezTo>
                  <a:pt x="7677" y="18513"/>
                  <a:pt x="7671" y="18524"/>
                  <a:pt x="7666" y="18536"/>
                </a:cubicBezTo>
                <a:cubicBezTo>
                  <a:pt x="7694" y="18547"/>
                  <a:pt x="7728" y="18553"/>
                  <a:pt x="7762" y="18564"/>
                </a:cubicBezTo>
                <a:cubicBezTo>
                  <a:pt x="7745" y="18541"/>
                  <a:pt x="7728" y="18524"/>
                  <a:pt x="7717" y="18507"/>
                </a:cubicBezTo>
                <a:lnTo>
                  <a:pt x="7717" y="18507"/>
                </a:lnTo>
                <a:cubicBezTo>
                  <a:pt x="7762" y="18524"/>
                  <a:pt x="7813" y="18541"/>
                  <a:pt x="7864" y="18558"/>
                </a:cubicBezTo>
                <a:lnTo>
                  <a:pt x="7864" y="18615"/>
                </a:lnTo>
                <a:cubicBezTo>
                  <a:pt x="7884" y="18602"/>
                  <a:pt x="7906" y="18598"/>
                  <a:pt x="7928" y="18598"/>
                </a:cubicBezTo>
                <a:cubicBezTo>
                  <a:pt x="7983" y="18598"/>
                  <a:pt x="8043" y="18625"/>
                  <a:pt x="8101" y="18625"/>
                </a:cubicBezTo>
                <a:cubicBezTo>
                  <a:pt x="8113" y="18625"/>
                  <a:pt x="8125" y="18624"/>
                  <a:pt x="8137" y="18621"/>
                </a:cubicBezTo>
                <a:lnTo>
                  <a:pt x="8086" y="18609"/>
                </a:lnTo>
                <a:cubicBezTo>
                  <a:pt x="8086" y="18604"/>
                  <a:pt x="8091" y="18587"/>
                  <a:pt x="8091" y="18581"/>
                </a:cubicBezTo>
                <a:cubicBezTo>
                  <a:pt x="8103" y="18587"/>
                  <a:pt x="8131" y="18598"/>
                  <a:pt x="8142" y="18604"/>
                </a:cubicBezTo>
                <a:lnTo>
                  <a:pt x="8188" y="18592"/>
                </a:lnTo>
                <a:lnTo>
                  <a:pt x="8188" y="18592"/>
                </a:lnTo>
                <a:cubicBezTo>
                  <a:pt x="8182" y="18604"/>
                  <a:pt x="8171" y="18632"/>
                  <a:pt x="8165" y="18644"/>
                </a:cubicBezTo>
                <a:cubicBezTo>
                  <a:pt x="8184" y="18650"/>
                  <a:pt x="8202" y="18654"/>
                  <a:pt x="8221" y="18654"/>
                </a:cubicBezTo>
                <a:cubicBezTo>
                  <a:pt x="8237" y="18654"/>
                  <a:pt x="8252" y="18651"/>
                  <a:pt x="8267" y="18644"/>
                </a:cubicBezTo>
                <a:cubicBezTo>
                  <a:pt x="8307" y="18649"/>
                  <a:pt x="8347" y="18666"/>
                  <a:pt x="8386" y="18683"/>
                </a:cubicBezTo>
                <a:cubicBezTo>
                  <a:pt x="8398" y="18678"/>
                  <a:pt x="8415" y="18672"/>
                  <a:pt x="8420" y="18672"/>
                </a:cubicBezTo>
                <a:cubicBezTo>
                  <a:pt x="8466" y="18689"/>
                  <a:pt x="8511" y="18695"/>
                  <a:pt x="8562" y="18700"/>
                </a:cubicBezTo>
                <a:cubicBezTo>
                  <a:pt x="8551" y="18706"/>
                  <a:pt x="8528" y="18723"/>
                  <a:pt x="8517" y="18729"/>
                </a:cubicBezTo>
                <a:cubicBezTo>
                  <a:pt x="8568" y="18706"/>
                  <a:pt x="8625" y="18717"/>
                  <a:pt x="8670" y="18695"/>
                </a:cubicBezTo>
                <a:cubicBezTo>
                  <a:pt x="8625" y="18683"/>
                  <a:pt x="8579" y="18672"/>
                  <a:pt x="8540" y="18661"/>
                </a:cubicBezTo>
                <a:cubicBezTo>
                  <a:pt x="8625" y="18661"/>
                  <a:pt x="8710" y="18666"/>
                  <a:pt x="8795" y="18678"/>
                </a:cubicBezTo>
                <a:cubicBezTo>
                  <a:pt x="8818" y="18683"/>
                  <a:pt x="8840" y="18683"/>
                  <a:pt x="8857" y="18689"/>
                </a:cubicBezTo>
                <a:cubicBezTo>
                  <a:pt x="8857" y="18689"/>
                  <a:pt x="8857" y="18689"/>
                  <a:pt x="8857" y="18683"/>
                </a:cubicBezTo>
                <a:cubicBezTo>
                  <a:pt x="8903" y="18689"/>
                  <a:pt x="8942" y="18700"/>
                  <a:pt x="8988" y="18706"/>
                </a:cubicBezTo>
                <a:cubicBezTo>
                  <a:pt x="8959" y="18706"/>
                  <a:pt x="8931" y="18706"/>
                  <a:pt x="8903" y="18712"/>
                </a:cubicBezTo>
                <a:cubicBezTo>
                  <a:pt x="8914" y="18740"/>
                  <a:pt x="8942" y="18746"/>
                  <a:pt x="8971" y="18757"/>
                </a:cubicBezTo>
                <a:cubicBezTo>
                  <a:pt x="8993" y="18751"/>
                  <a:pt x="9022" y="18746"/>
                  <a:pt x="9050" y="18740"/>
                </a:cubicBezTo>
                <a:cubicBezTo>
                  <a:pt x="9056" y="18746"/>
                  <a:pt x="9062" y="18763"/>
                  <a:pt x="9062" y="18768"/>
                </a:cubicBezTo>
                <a:cubicBezTo>
                  <a:pt x="9069" y="18755"/>
                  <a:pt x="9103" y="18747"/>
                  <a:pt x="9133" y="18747"/>
                </a:cubicBezTo>
                <a:cubicBezTo>
                  <a:pt x="9168" y="18747"/>
                  <a:pt x="9199" y="18758"/>
                  <a:pt x="9181" y="18785"/>
                </a:cubicBezTo>
                <a:cubicBezTo>
                  <a:pt x="9152" y="18791"/>
                  <a:pt x="9122" y="18794"/>
                  <a:pt x="9092" y="18794"/>
                </a:cubicBezTo>
                <a:cubicBezTo>
                  <a:pt x="9016" y="18794"/>
                  <a:pt x="8939" y="18780"/>
                  <a:pt x="8863" y="18780"/>
                </a:cubicBezTo>
                <a:cubicBezTo>
                  <a:pt x="8829" y="18780"/>
                  <a:pt x="8794" y="18783"/>
                  <a:pt x="8761" y="18791"/>
                </a:cubicBezTo>
                <a:cubicBezTo>
                  <a:pt x="8755" y="18785"/>
                  <a:pt x="8744" y="18774"/>
                  <a:pt x="8744" y="18768"/>
                </a:cubicBezTo>
                <a:cubicBezTo>
                  <a:pt x="8659" y="18768"/>
                  <a:pt x="8574" y="18746"/>
                  <a:pt x="8489" y="18734"/>
                </a:cubicBezTo>
                <a:cubicBezTo>
                  <a:pt x="8483" y="18751"/>
                  <a:pt x="8471" y="18785"/>
                  <a:pt x="8466" y="18802"/>
                </a:cubicBezTo>
                <a:cubicBezTo>
                  <a:pt x="8479" y="18804"/>
                  <a:pt x="8493" y="18805"/>
                  <a:pt x="8506" y="18805"/>
                </a:cubicBezTo>
                <a:cubicBezTo>
                  <a:pt x="8539" y="18805"/>
                  <a:pt x="8572" y="18798"/>
                  <a:pt x="8596" y="18774"/>
                </a:cubicBezTo>
                <a:cubicBezTo>
                  <a:pt x="8613" y="18780"/>
                  <a:pt x="8630" y="18785"/>
                  <a:pt x="8653" y="18791"/>
                </a:cubicBezTo>
                <a:cubicBezTo>
                  <a:pt x="8663" y="18807"/>
                  <a:pt x="8681" y="18810"/>
                  <a:pt x="8700" y="18810"/>
                </a:cubicBezTo>
                <a:cubicBezTo>
                  <a:pt x="8718" y="18810"/>
                  <a:pt x="8737" y="18807"/>
                  <a:pt x="8753" y="18807"/>
                </a:cubicBezTo>
                <a:cubicBezTo>
                  <a:pt x="8758" y="18807"/>
                  <a:pt x="8762" y="18807"/>
                  <a:pt x="8767" y="18808"/>
                </a:cubicBezTo>
                <a:lnTo>
                  <a:pt x="8755" y="18848"/>
                </a:lnTo>
                <a:cubicBezTo>
                  <a:pt x="8761" y="18842"/>
                  <a:pt x="8772" y="18819"/>
                  <a:pt x="8778" y="18814"/>
                </a:cubicBezTo>
                <a:cubicBezTo>
                  <a:pt x="8795" y="18825"/>
                  <a:pt x="8823" y="18848"/>
                  <a:pt x="8840" y="18865"/>
                </a:cubicBezTo>
                <a:cubicBezTo>
                  <a:pt x="8857" y="18853"/>
                  <a:pt x="8874" y="18842"/>
                  <a:pt x="8886" y="18831"/>
                </a:cubicBezTo>
                <a:cubicBezTo>
                  <a:pt x="8897" y="18842"/>
                  <a:pt x="8908" y="18859"/>
                  <a:pt x="8914" y="18870"/>
                </a:cubicBezTo>
                <a:cubicBezTo>
                  <a:pt x="8914" y="18865"/>
                  <a:pt x="8914" y="18848"/>
                  <a:pt x="8914" y="18836"/>
                </a:cubicBezTo>
                <a:cubicBezTo>
                  <a:pt x="8942" y="18848"/>
                  <a:pt x="8982" y="18848"/>
                  <a:pt x="9005" y="18882"/>
                </a:cubicBezTo>
                <a:cubicBezTo>
                  <a:pt x="9005" y="18870"/>
                  <a:pt x="9005" y="18859"/>
                  <a:pt x="8999" y="18848"/>
                </a:cubicBezTo>
                <a:lnTo>
                  <a:pt x="8999" y="18848"/>
                </a:lnTo>
                <a:cubicBezTo>
                  <a:pt x="9050" y="18856"/>
                  <a:pt x="9101" y="18858"/>
                  <a:pt x="9152" y="18858"/>
                </a:cubicBezTo>
                <a:cubicBezTo>
                  <a:pt x="9178" y="18858"/>
                  <a:pt x="9203" y="18857"/>
                  <a:pt x="9229" y="18857"/>
                </a:cubicBezTo>
                <a:cubicBezTo>
                  <a:pt x="9254" y="18857"/>
                  <a:pt x="9280" y="18858"/>
                  <a:pt x="9306" y="18859"/>
                </a:cubicBezTo>
                <a:cubicBezTo>
                  <a:pt x="9300" y="18870"/>
                  <a:pt x="9289" y="18882"/>
                  <a:pt x="9283" y="18893"/>
                </a:cubicBezTo>
                <a:cubicBezTo>
                  <a:pt x="9304" y="18869"/>
                  <a:pt x="9344" y="18856"/>
                  <a:pt x="9383" y="18856"/>
                </a:cubicBezTo>
                <a:cubicBezTo>
                  <a:pt x="9418" y="18856"/>
                  <a:pt x="9451" y="18866"/>
                  <a:pt x="9470" y="18887"/>
                </a:cubicBezTo>
                <a:cubicBezTo>
                  <a:pt x="9474" y="18891"/>
                  <a:pt x="9478" y="18893"/>
                  <a:pt x="9482" y="18893"/>
                </a:cubicBezTo>
                <a:cubicBezTo>
                  <a:pt x="9497" y="18893"/>
                  <a:pt x="9514" y="18875"/>
                  <a:pt x="9527" y="18870"/>
                </a:cubicBezTo>
                <a:cubicBezTo>
                  <a:pt x="9535" y="18871"/>
                  <a:pt x="9543" y="18872"/>
                  <a:pt x="9551" y="18872"/>
                </a:cubicBezTo>
                <a:cubicBezTo>
                  <a:pt x="9607" y="18872"/>
                  <a:pt x="9651" y="18853"/>
                  <a:pt x="9691" y="18808"/>
                </a:cubicBezTo>
                <a:cubicBezTo>
                  <a:pt x="9697" y="18819"/>
                  <a:pt x="9697" y="18842"/>
                  <a:pt x="9697" y="18853"/>
                </a:cubicBezTo>
                <a:cubicBezTo>
                  <a:pt x="9703" y="18842"/>
                  <a:pt x="9714" y="18819"/>
                  <a:pt x="9714" y="18808"/>
                </a:cubicBezTo>
                <a:cubicBezTo>
                  <a:pt x="9730" y="18820"/>
                  <a:pt x="9747" y="18844"/>
                  <a:pt x="9765" y="18844"/>
                </a:cubicBezTo>
                <a:cubicBezTo>
                  <a:pt x="9772" y="18844"/>
                  <a:pt x="9780" y="18840"/>
                  <a:pt x="9788" y="18831"/>
                </a:cubicBezTo>
                <a:cubicBezTo>
                  <a:pt x="9828" y="18831"/>
                  <a:pt x="9873" y="18836"/>
                  <a:pt x="9913" y="18836"/>
                </a:cubicBezTo>
                <a:cubicBezTo>
                  <a:pt x="9867" y="18814"/>
                  <a:pt x="9822" y="18802"/>
                  <a:pt x="9776" y="18797"/>
                </a:cubicBezTo>
                <a:lnTo>
                  <a:pt x="9765" y="18836"/>
                </a:lnTo>
                <a:cubicBezTo>
                  <a:pt x="9750" y="18814"/>
                  <a:pt x="9733" y="18799"/>
                  <a:pt x="9712" y="18799"/>
                </a:cubicBezTo>
                <a:cubicBezTo>
                  <a:pt x="9701" y="18799"/>
                  <a:pt x="9688" y="18804"/>
                  <a:pt x="9674" y="18814"/>
                </a:cubicBezTo>
                <a:lnTo>
                  <a:pt x="9680" y="18774"/>
                </a:lnTo>
                <a:lnTo>
                  <a:pt x="9680" y="18774"/>
                </a:lnTo>
                <a:cubicBezTo>
                  <a:pt x="9663" y="18808"/>
                  <a:pt x="9635" y="18842"/>
                  <a:pt x="9601" y="18859"/>
                </a:cubicBezTo>
                <a:cubicBezTo>
                  <a:pt x="9555" y="18836"/>
                  <a:pt x="9544" y="18785"/>
                  <a:pt x="9532" y="18740"/>
                </a:cubicBezTo>
                <a:cubicBezTo>
                  <a:pt x="9493" y="18729"/>
                  <a:pt x="9447" y="18723"/>
                  <a:pt x="9402" y="18717"/>
                </a:cubicBezTo>
                <a:cubicBezTo>
                  <a:pt x="9635" y="18706"/>
                  <a:pt x="9873" y="18695"/>
                  <a:pt x="10111" y="18695"/>
                </a:cubicBezTo>
                <a:cubicBezTo>
                  <a:pt x="10106" y="18700"/>
                  <a:pt x="10089" y="18717"/>
                  <a:pt x="10083" y="18729"/>
                </a:cubicBezTo>
                <a:lnTo>
                  <a:pt x="10100" y="18729"/>
                </a:lnTo>
                <a:cubicBezTo>
                  <a:pt x="10107" y="18698"/>
                  <a:pt x="10120" y="18681"/>
                  <a:pt x="10143" y="18681"/>
                </a:cubicBezTo>
                <a:cubicBezTo>
                  <a:pt x="10154" y="18681"/>
                  <a:pt x="10167" y="18685"/>
                  <a:pt x="10184" y="18694"/>
                </a:cubicBezTo>
                <a:lnTo>
                  <a:pt x="10184" y="18694"/>
                </a:lnTo>
                <a:cubicBezTo>
                  <a:pt x="10186" y="18688"/>
                  <a:pt x="10188" y="18682"/>
                  <a:pt x="10191" y="18678"/>
                </a:cubicBezTo>
                <a:cubicBezTo>
                  <a:pt x="10264" y="18672"/>
                  <a:pt x="10338" y="18672"/>
                  <a:pt x="10406" y="18666"/>
                </a:cubicBezTo>
                <a:cubicBezTo>
                  <a:pt x="10410" y="18666"/>
                  <a:pt x="10414" y="18667"/>
                  <a:pt x="10419" y="18667"/>
                </a:cubicBezTo>
                <a:cubicBezTo>
                  <a:pt x="10476" y="18667"/>
                  <a:pt x="10540" y="18644"/>
                  <a:pt x="10598" y="18644"/>
                </a:cubicBezTo>
                <a:cubicBezTo>
                  <a:pt x="10630" y="18644"/>
                  <a:pt x="10659" y="18651"/>
                  <a:pt x="10684" y="18672"/>
                </a:cubicBezTo>
                <a:cubicBezTo>
                  <a:pt x="10724" y="18678"/>
                  <a:pt x="10764" y="18678"/>
                  <a:pt x="10809" y="18683"/>
                </a:cubicBezTo>
                <a:cubicBezTo>
                  <a:pt x="10815" y="18683"/>
                  <a:pt x="10826" y="18672"/>
                  <a:pt x="10837" y="18666"/>
                </a:cubicBezTo>
                <a:cubicBezTo>
                  <a:pt x="10846" y="18669"/>
                  <a:pt x="10854" y="18670"/>
                  <a:pt x="10861" y="18670"/>
                </a:cubicBezTo>
                <a:cubicBezTo>
                  <a:pt x="10884" y="18670"/>
                  <a:pt x="10901" y="18657"/>
                  <a:pt x="10906" y="18626"/>
                </a:cubicBezTo>
                <a:lnTo>
                  <a:pt x="10906" y="18626"/>
                </a:lnTo>
                <a:cubicBezTo>
                  <a:pt x="10883" y="18632"/>
                  <a:pt x="10860" y="18632"/>
                  <a:pt x="10837" y="18632"/>
                </a:cubicBezTo>
                <a:cubicBezTo>
                  <a:pt x="10872" y="18621"/>
                  <a:pt x="10906" y="18615"/>
                  <a:pt x="10940" y="18604"/>
                </a:cubicBezTo>
                <a:lnTo>
                  <a:pt x="10940" y="18604"/>
                </a:lnTo>
                <a:cubicBezTo>
                  <a:pt x="10940" y="18615"/>
                  <a:pt x="10934" y="18644"/>
                  <a:pt x="10934" y="18655"/>
                </a:cubicBezTo>
                <a:cubicBezTo>
                  <a:pt x="10951" y="18644"/>
                  <a:pt x="10974" y="18638"/>
                  <a:pt x="10991" y="18626"/>
                </a:cubicBezTo>
                <a:lnTo>
                  <a:pt x="10991" y="18626"/>
                </a:lnTo>
                <a:cubicBezTo>
                  <a:pt x="10991" y="18649"/>
                  <a:pt x="10991" y="18672"/>
                  <a:pt x="10985" y="18695"/>
                </a:cubicBezTo>
                <a:cubicBezTo>
                  <a:pt x="10962" y="18700"/>
                  <a:pt x="10940" y="18706"/>
                  <a:pt x="10917" y="18712"/>
                </a:cubicBezTo>
                <a:cubicBezTo>
                  <a:pt x="10917" y="18706"/>
                  <a:pt x="10906" y="18700"/>
                  <a:pt x="10900" y="18700"/>
                </a:cubicBezTo>
                <a:cubicBezTo>
                  <a:pt x="10843" y="18706"/>
                  <a:pt x="10786" y="18723"/>
                  <a:pt x="10735" y="18746"/>
                </a:cubicBezTo>
                <a:cubicBezTo>
                  <a:pt x="10724" y="18740"/>
                  <a:pt x="10701" y="18729"/>
                  <a:pt x="10690" y="18723"/>
                </a:cubicBezTo>
                <a:cubicBezTo>
                  <a:pt x="10684" y="18734"/>
                  <a:pt x="10684" y="18757"/>
                  <a:pt x="10679" y="18768"/>
                </a:cubicBezTo>
                <a:cubicBezTo>
                  <a:pt x="10705" y="18778"/>
                  <a:pt x="10731" y="18781"/>
                  <a:pt x="10758" y="18781"/>
                </a:cubicBezTo>
                <a:cubicBezTo>
                  <a:pt x="10828" y="18781"/>
                  <a:pt x="10899" y="18757"/>
                  <a:pt x="10974" y="18757"/>
                </a:cubicBezTo>
                <a:lnTo>
                  <a:pt x="10972" y="18764"/>
                </a:lnTo>
                <a:lnTo>
                  <a:pt x="10972" y="18764"/>
                </a:lnTo>
                <a:cubicBezTo>
                  <a:pt x="10974" y="18759"/>
                  <a:pt x="10977" y="18754"/>
                  <a:pt x="10979" y="18751"/>
                </a:cubicBezTo>
                <a:cubicBezTo>
                  <a:pt x="11030" y="18746"/>
                  <a:pt x="11076" y="18740"/>
                  <a:pt x="11121" y="18717"/>
                </a:cubicBezTo>
                <a:cubicBezTo>
                  <a:pt x="11133" y="18721"/>
                  <a:pt x="11144" y="18722"/>
                  <a:pt x="11155" y="18722"/>
                </a:cubicBezTo>
                <a:cubicBezTo>
                  <a:pt x="11182" y="18722"/>
                  <a:pt x="11206" y="18711"/>
                  <a:pt x="11218" y="18683"/>
                </a:cubicBezTo>
                <a:cubicBezTo>
                  <a:pt x="11223" y="18695"/>
                  <a:pt x="11229" y="18712"/>
                  <a:pt x="11235" y="18723"/>
                </a:cubicBezTo>
                <a:cubicBezTo>
                  <a:pt x="11235" y="18706"/>
                  <a:pt x="11235" y="18683"/>
                  <a:pt x="11235" y="18672"/>
                </a:cubicBezTo>
                <a:cubicBezTo>
                  <a:pt x="11252" y="18678"/>
                  <a:pt x="11280" y="18689"/>
                  <a:pt x="11291" y="18695"/>
                </a:cubicBezTo>
                <a:cubicBezTo>
                  <a:pt x="11297" y="18689"/>
                  <a:pt x="11297" y="18678"/>
                  <a:pt x="11303" y="18672"/>
                </a:cubicBezTo>
                <a:cubicBezTo>
                  <a:pt x="11275" y="18669"/>
                  <a:pt x="11246" y="18665"/>
                  <a:pt x="11219" y="18665"/>
                </a:cubicBezTo>
                <a:cubicBezTo>
                  <a:pt x="11185" y="18665"/>
                  <a:pt x="11155" y="18672"/>
                  <a:pt x="11133" y="18700"/>
                </a:cubicBezTo>
                <a:cubicBezTo>
                  <a:pt x="11121" y="18695"/>
                  <a:pt x="11098" y="18683"/>
                  <a:pt x="11087" y="18678"/>
                </a:cubicBezTo>
                <a:cubicBezTo>
                  <a:pt x="11053" y="18683"/>
                  <a:pt x="11025" y="18689"/>
                  <a:pt x="10991" y="18700"/>
                </a:cubicBezTo>
                <a:cubicBezTo>
                  <a:pt x="10996" y="18678"/>
                  <a:pt x="11008" y="18644"/>
                  <a:pt x="11008" y="18621"/>
                </a:cubicBezTo>
                <a:lnTo>
                  <a:pt x="11053" y="18644"/>
                </a:lnTo>
                <a:lnTo>
                  <a:pt x="11053" y="18592"/>
                </a:lnTo>
                <a:cubicBezTo>
                  <a:pt x="11064" y="18587"/>
                  <a:pt x="11081" y="18581"/>
                  <a:pt x="11087" y="18575"/>
                </a:cubicBezTo>
                <a:lnTo>
                  <a:pt x="11087" y="18638"/>
                </a:lnTo>
                <a:cubicBezTo>
                  <a:pt x="11098" y="18621"/>
                  <a:pt x="11110" y="18598"/>
                  <a:pt x="11121" y="18581"/>
                </a:cubicBezTo>
                <a:cubicBezTo>
                  <a:pt x="11138" y="18575"/>
                  <a:pt x="11155" y="18570"/>
                  <a:pt x="11167" y="18570"/>
                </a:cubicBezTo>
                <a:cubicBezTo>
                  <a:pt x="11155" y="18581"/>
                  <a:pt x="11133" y="18587"/>
                  <a:pt x="11127" y="18609"/>
                </a:cubicBezTo>
                <a:cubicBezTo>
                  <a:pt x="11134" y="18615"/>
                  <a:pt x="11141" y="18617"/>
                  <a:pt x="11147" y="18617"/>
                </a:cubicBezTo>
                <a:cubicBezTo>
                  <a:pt x="11178" y="18617"/>
                  <a:pt x="11196" y="18557"/>
                  <a:pt x="11229" y="18547"/>
                </a:cubicBezTo>
                <a:cubicBezTo>
                  <a:pt x="11252" y="18547"/>
                  <a:pt x="11291" y="18553"/>
                  <a:pt x="11314" y="18553"/>
                </a:cubicBezTo>
                <a:cubicBezTo>
                  <a:pt x="11328" y="18537"/>
                  <a:pt x="11342" y="18530"/>
                  <a:pt x="11355" y="18530"/>
                </a:cubicBezTo>
                <a:cubicBezTo>
                  <a:pt x="11375" y="18530"/>
                  <a:pt x="11394" y="18544"/>
                  <a:pt x="11411" y="18564"/>
                </a:cubicBezTo>
                <a:cubicBezTo>
                  <a:pt x="11416" y="18553"/>
                  <a:pt x="11428" y="18536"/>
                  <a:pt x="11428" y="18524"/>
                </a:cubicBezTo>
                <a:cubicBezTo>
                  <a:pt x="11490" y="18496"/>
                  <a:pt x="11558" y="18485"/>
                  <a:pt x="11620" y="18462"/>
                </a:cubicBezTo>
                <a:lnTo>
                  <a:pt x="11620" y="18462"/>
                </a:lnTo>
                <a:cubicBezTo>
                  <a:pt x="11603" y="18485"/>
                  <a:pt x="11592" y="18507"/>
                  <a:pt x="11575" y="18530"/>
                </a:cubicBezTo>
                <a:cubicBezTo>
                  <a:pt x="11609" y="18519"/>
                  <a:pt x="11626" y="18485"/>
                  <a:pt x="11637" y="18456"/>
                </a:cubicBezTo>
                <a:cubicBezTo>
                  <a:pt x="11649" y="18468"/>
                  <a:pt x="11666" y="18485"/>
                  <a:pt x="11683" y="18502"/>
                </a:cubicBezTo>
                <a:cubicBezTo>
                  <a:pt x="11677" y="18479"/>
                  <a:pt x="11672" y="18462"/>
                  <a:pt x="11666" y="18445"/>
                </a:cubicBezTo>
                <a:cubicBezTo>
                  <a:pt x="11711" y="18445"/>
                  <a:pt x="11751" y="18422"/>
                  <a:pt x="11791" y="18405"/>
                </a:cubicBezTo>
                <a:lnTo>
                  <a:pt x="11791" y="18405"/>
                </a:lnTo>
                <a:cubicBezTo>
                  <a:pt x="11791" y="18417"/>
                  <a:pt x="11785" y="18439"/>
                  <a:pt x="11785" y="18451"/>
                </a:cubicBezTo>
                <a:cubicBezTo>
                  <a:pt x="11796" y="18445"/>
                  <a:pt x="11819" y="18445"/>
                  <a:pt x="11830" y="18439"/>
                </a:cubicBezTo>
                <a:cubicBezTo>
                  <a:pt x="11779" y="18400"/>
                  <a:pt x="11847" y="18377"/>
                  <a:pt x="11881" y="18365"/>
                </a:cubicBezTo>
                <a:lnTo>
                  <a:pt x="11887" y="18365"/>
                </a:lnTo>
                <a:lnTo>
                  <a:pt x="11893" y="18377"/>
                </a:lnTo>
                <a:cubicBezTo>
                  <a:pt x="11893" y="18377"/>
                  <a:pt x="11893" y="18365"/>
                  <a:pt x="11898" y="18360"/>
                </a:cubicBezTo>
                <a:cubicBezTo>
                  <a:pt x="11944" y="18348"/>
                  <a:pt x="11984" y="18326"/>
                  <a:pt x="12029" y="18309"/>
                </a:cubicBezTo>
                <a:cubicBezTo>
                  <a:pt x="12052" y="18297"/>
                  <a:pt x="12080" y="18286"/>
                  <a:pt x="12103" y="18275"/>
                </a:cubicBezTo>
                <a:lnTo>
                  <a:pt x="12114" y="18263"/>
                </a:lnTo>
                <a:cubicBezTo>
                  <a:pt x="12119" y="18262"/>
                  <a:pt x="12123" y="18262"/>
                  <a:pt x="12128" y="18262"/>
                </a:cubicBezTo>
                <a:cubicBezTo>
                  <a:pt x="12146" y="18262"/>
                  <a:pt x="12163" y="18269"/>
                  <a:pt x="12176" y="18269"/>
                </a:cubicBezTo>
                <a:cubicBezTo>
                  <a:pt x="12188" y="18252"/>
                  <a:pt x="12194" y="18241"/>
                  <a:pt x="12205" y="18224"/>
                </a:cubicBezTo>
                <a:cubicBezTo>
                  <a:pt x="12211" y="18235"/>
                  <a:pt x="12222" y="18246"/>
                  <a:pt x="12228" y="18252"/>
                </a:cubicBezTo>
                <a:cubicBezTo>
                  <a:pt x="12239" y="18246"/>
                  <a:pt x="12256" y="18241"/>
                  <a:pt x="12267" y="18235"/>
                </a:cubicBezTo>
                <a:cubicBezTo>
                  <a:pt x="12273" y="18235"/>
                  <a:pt x="12273" y="18235"/>
                  <a:pt x="12273" y="18241"/>
                </a:cubicBezTo>
                <a:cubicBezTo>
                  <a:pt x="12290" y="18241"/>
                  <a:pt x="12307" y="18229"/>
                  <a:pt x="12313" y="18218"/>
                </a:cubicBezTo>
                <a:cubicBezTo>
                  <a:pt x="12472" y="18150"/>
                  <a:pt x="12647" y="18127"/>
                  <a:pt x="12806" y="18059"/>
                </a:cubicBezTo>
                <a:cubicBezTo>
                  <a:pt x="12829" y="18019"/>
                  <a:pt x="12874" y="18031"/>
                  <a:pt x="12908" y="18025"/>
                </a:cubicBezTo>
                <a:cubicBezTo>
                  <a:pt x="12954" y="17997"/>
                  <a:pt x="12999" y="17974"/>
                  <a:pt x="13045" y="17957"/>
                </a:cubicBezTo>
                <a:cubicBezTo>
                  <a:pt x="13050" y="17951"/>
                  <a:pt x="13056" y="17940"/>
                  <a:pt x="13062" y="17934"/>
                </a:cubicBezTo>
                <a:cubicBezTo>
                  <a:pt x="13090" y="17929"/>
                  <a:pt x="13113" y="17929"/>
                  <a:pt x="13135" y="17929"/>
                </a:cubicBezTo>
                <a:cubicBezTo>
                  <a:pt x="13152" y="17917"/>
                  <a:pt x="13169" y="17906"/>
                  <a:pt x="13192" y="17889"/>
                </a:cubicBezTo>
                <a:cubicBezTo>
                  <a:pt x="13198" y="17895"/>
                  <a:pt x="13215" y="17900"/>
                  <a:pt x="13220" y="17900"/>
                </a:cubicBezTo>
                <a:lnTo>
                  <a:pt x="13209" y="17883"/>
                </a:lnTo>
                <a:cubicBezTo>
                  <a:pt x="13249" y="17872"/>
                  <a:pt x="13277" y="17861"/>
                  <a:pt x="13311" y="17844"/>
                </a:cubicBezTo>
                <a:cubicBezTo>
                  <a:pt x="13317" y="17844"/>
                  <a:pt x="13323" y="17855"/>
                  <a:pt x="13323" y="17861"/>
                </a:cubicBezTo>
                <a:cubicBezTo>
                  <a:pt x="13328" y="17849"/>
                  <a:pt x="13340" y="17832"/>
                  <a:pt x="13340" y="17826"/>
                </a:cubicBezTo>
                <a:cubicBezTo>
                  <a:pt x="13413" y="17821"/>
                  <a:pt x="13459" y="17753"/>
                  <a:pt x="13527" y="17747"/>
                </a:cubicBezTo>
                <a:cubicBezTo>
                  <a:pt x="13595" y="17662"/>
                  <a:pt x="13708" y="17651"/>
                  <a:pt x="13799" y="17588"/>
                </a:cubicBezTo>
                <a:cubicBezTo>
                  <a:pt x="13799" y="17583"/>
                  <a:pt x="13799" y="17560"/>
                  <a:pt x="13799" y="17548"/>
                </a:cubicBezTo>
                <a:cubicBezTo>
                  <a:pt x="13811" y="17554"/>
                  <a:pt x="13828" y="17560"/>
                  <a:pt x="13833" y="17565"/>
                </a:cubicBezTo>
                <a:cubicBezTo>
                  <a:pt x="13941" y="17497"/>
                  <a:pt x="14072" y="17469"/>
                  <a:pt x="14162" y="17384"/>
                </a:cubicBezTo>
                <a:cubicBezTo>
                  <a:pt x="14162" y="17373"/>
                  <a:pt x="14151" y="17361"/>
                  <a:pt x="14145" y="17350"/>
                </a:cubicBezTo>
                <a:cubicBezTo>
                  <a:pt x="14100" y="17384"/>
                  <a:pt x="14049" y="17418"/>
                  <a:pt x="13998" y="17452"/>
                </a:cubicBezTo>
                <a:cubicBezTo>
                  <a:pt x="13992" y="17446"/>
                  <a:pt x="13981" y="17446"/>
                  <a:pt x="13969" y="17446"/>
                </a:cubicBezTo>
                <a:cubicBezTo>
                  <a:pt x="13907" y="17503"/>
                  <a:pt x="13811" y="17531"/>
                  <a:pt x="13731" y="17571"/>
                </a:cubicBezTo>
                <a:cubicBezTo>
                  <a:pt x="13725" y="17577"/>
                  <a:pt x="13725" y="17594"/>
                  <a:pt x="13725" y="17600"/>
                </a:cubicBezTo>
                <a:cubicBezTo>
                  <a:pt x="13697" y="17605"/>
                  <a:pt x="13674" y="17605"/>
                  <a:pt x="13652" y="17605"/>
                </a:cubicBezTo>
                <a:cubicBezTo>
                  <a:pt x="13646" y="17622"/>
                  <a:pt x="13635" y="17645"/>
                  <a:pt x="13629" y="17662"/>
                </a:cubicBezTo>
                <a:cubicBezTo>
                  <a:pt x="13623" y="17651"/>
                  <a:pt x="13612" y="17639"/>
                  <a:pt x="13606" y="17634"/>
                </a:cubicBezTo>
                <a:cubicBezTo>
                  <a:pt x="13601" y="17639"/>
                  <a:pt x="13584" y="17656"/>
                  <a:pt x="13578" y="17668"/>
                </a:cubicBezTo>
                <a:cubicBezTo>
                  <a:pt x="13561" y="17656"/>
                  <a:pt x="13544" y="17645"/>
                  <a:pt x="13533" y="17634"/>
                </a:cubicBezTo>
                <a:lnTo>
                  <a:pt x="13533" y="17634"/>
                </a:lnTo>
                <a:cubicBezTo>
                  <a:pt x="13538" y="17639"/>
                  <a:pt x="13544" y="17662"/>
                  <a:pt x="13550" y="17668"/>
                </a:cubicBezTo>
                <a:cubicBezTo>
                  <a:pt x="13408" y="17724"/>
                  <a:pt x="13260" y="17781"/>
                  <a:pt x="13124" y="17849"/>
                </a:cubicBezTo>
                <a:cubicBezTo>
                  <a:pt x="13124" y="17821"/>
                  <a:pt x="13124" y="17792"/>
                  <a:pt x="13118" y="17764"/>
                </a:cubicBezTo>
                <a:lnTo>
                  <a:pt x="13118" y="17764"/>
                </a:lnTo>
                <a:cubicBezTo>
                  <a:pt x="13124" y="17770"/>
                  <a:pt x="13135" y="17792"/>
                  <a:pt x="13141" y="17804"/>
                </a:cubicBezTo>
                <a:cubicBezTo>
                  <a:pt x="13209" y="17775"/>
                  <a:pt x="13272" y="17741"/>
                  <a:pt x="13340" y="17707"/>
                </a:cubicBezTo>
                <a:cubicBezTo>
                  <a:pt x="13334" y="17702"/>
                  <a:pt x="13323" y="17685"/>
                  <a:pt x="13311" y="17679"/>
                </a:cubicBezTo>
                <a:cubicBezTo>
                  <a:pt x="13402" y="17622"/>
                  <a:pt x="13493" y="17577"/>
                  <a:pt x="13589" y="17537"/>
                </a:cubicBezTo>
                <a:lnTo>
                  <a:pt x="13589" y="17537"/>
                </a:lnTo>
                <a:cubicBezTo>
                  <a:pt x="13578" y="17571"/>
                  <a:pt x="13555" y="17588"/>
                  <a:pt x="13527" y="17605"/>
                </a:cubicBezTo>
                <a:lnTo>
                  <a:pt x="13527" y="17611"/>
                </a:lnTo>
                <a:cubicBezTo>
                  <a:pt x="13550" y="17600"/>
                  <a:pt x="13572" y="17594"/>
                  <a:pt x="13595" y="17583"/>
                </a:cubicBezTo>
                <a:cubicBezTo>
                  <a:pt x="13595" y="17560"/>
                  <a:pt x="13589" y="17543"/>
                  <a:pt x="13595" y="17520"/>
                </a:cubicBezTo>
                <a:cubicBezTo>
                  <a:pt x="13597" y="17520"/>
                  <a:pt x="13598" y="17519"/>
                  <a:pt x="13600" y="17519"/>
                </a:cubicBezTo>
                <a:cubicBezTo>
                  <a:pt x="13619" y="17519"/>
                  <a:pt x="13624" y="17550"/>
                  <a:pt x="13635" y="17565"/>
                </a:cubicBezTo>
                <a:cubicBezTo>
                  <a:pt x="13674" y="17537"/>
                  <a:pt x="13714" y="17514"/>
                  <a:pt x="13754" y="17492"/>
                </a:cubicBezTo>
                <a:lnTo>
                  <a:pt x="13680" y="17492"/>
                </a:lnTo>
                <a:cubicBezTo>
                  <a:pt x="13721" y="17478"/>
                  <a:pt x="13766" y="17424"/>
                  <a:pt x="13814" y="17424"/>
                </a:cubicBezTo>
                <a:cubicBezTo>
                  <a:pt x="13826" y="17424"/>
                  <a:pt x="13838" y="17427"/>
                  <a:pt x="13850" y="17435"/>
                </a:cubicBezTo>
                <a:cubicBezTo>
                  <a:pt x="13879" y="17418"/>
                  <a:pt x="13907" y="17401"/>
                  <a:pt x="13935" y="17384"/>
                </a:cubicBezTo>
                <a:lnTo>
                  <a:pt x="13935" y="17384"/>
                </a:lnTo>
                <a:cubicBezTo>
                  <a:pt x="13913" y="17390"/>
                  <a:pt x="13896" y="17395"/>
                  <a:pt x="13879" y="17407"/>
                </a:cubicBezTo>
                <a:lnTo>
                  <a:pt x="13873" y="17390"/>
                </a:lnTo>
                <a:cubicBezTo>
                  <a:pt x="13896" y="17373"/>
                  <a:pt x="13924" y="17361"/>
                  <a:pt x="13952" y="17344"/>
                </a:cubicBezTo>
                <a:cubicBezTo>
                  <a:pt x="13952" y="17350"/>
                  <a:pt x="13964" y="17367"/>
                  <a:pt x="13969" y="17373"/>
                </a:cubicBezTo>
                <a:cubicBezTo>
                  <a:pt x="13952" y="17339"/>
                  <a:pt x="13981" y="17327"/>
                  <a:pt x="14009" y="17316"/>
                </a:cubicBezTo>
                <a:cubicBezTo>
                  <a:pt x="14015" y="17327"/>
                  <a:pt x="14015" y="17350"/>
                  <a:pt x="14015" y="17356"/>
                </a:cubicBezTo>
                <a:cubicBezTo>
                  <a:pt x="14089" y="17299"/>
                  <a:pt x="14174" y="17259"/>
                  <a:pt x="14253" y="17208"/>
                </a:cubicBezTo>
                <a:lnTo>
                  <a:pt x="14253" y="17208"/>
                </a:lnTo>
                <a:cubicBezTo>
                  <a:pt x="14242" y="17214"/>
                  <a:pt x="14219" y="17225"/>
                  <a:pt x="14208" y="17225"/>
                </a:cubicBezTo>
                <a:lnTo>
                  <a:pt x="14191" y="17202"/>
                </a:lnTo>
                <a:cubicBezTo>
                  <a:pt x="14219" y="17185"/>
                  <a:pt x="14247" y="17168"/>
                  <a:pt x="14276" y="17151"/>
                </a:cubicBezTo>
                <a:cubicBezTo>
                  <a:pt x="14276" y="17157"/>
                  <a:pt x="14281" y="17180"/>
                  <a:pt x="14281" y="17185"/>
                </a:cubicBezTo>
                <a:cubicBezTo>
                  <a:pt x="14384" y="17134"/>
                  <a:pt x="14486" y="17078"/>
                  <a:pt x="14577" y="17004"/>
                </a:cubicBezTo>
                <a:lnTo>
                  <a:pt x="14577" y="17004"/>
                </a:lnTo>
                <a:cubicBezTo>
                  <a:pt x="14520" y="17021"/>
                  <a:pt x="14469" y="17066"/>
                  <a:pt x="14412" y="17078"/>
                </a:cubicBezTo>
                <a:cubicBezTo>
                  <a:pt x="14480" y="17015"/>
                  <a:pt x="14559" y="16970"/>
                  <a:pt x="14639" y="16930"/>
                </a:cubicBezTo>
                <a:cubicBezTo>
                  <a:pt x="14650" y="16930"/>
                  <a:pt x="14656" y="16936"/>
                  <a:pt x="14667" y="16936"/>
                </a:cubicBezTo>
                <a:cubicBezTo>
                  <a:pt x="14696" y="16936"/>
                  <a:pt x="14724" y="16919"/>
                  <a:pt x="14747" y="16896"/>
                </a:cubicBezTo>
                <a:cubicBezTo>
                  <a:pt x="14738" y="16893"/>
                  <a:pt x="14730" y="16891"/>
                  <a:pt x="14722" y="16891"/>
                </a:cubicBezTo>
                <a:cubicBezTo>
                  <a:pt x="14702" y="16891"/>
                  <a:pt x="14682" y="16899"/>
                  <a:pt x="14662" y="16907"/>
                </a:cubicBezTo>
                <a:cubicBezTo>
                  <a:pt x="14690" y="16879"/>
                  <a:pt x="14724" y="16851"/>
                  <a:pt x="14758" y="16834"/>
                </a:cubicBezTo>
                <a:cubicBezTo>
                  <a:pt x="14764" y="16845"/>
                  <a:pt x="14769" y="16856"/>
                  <a:pt x="14775" y="16873"/>
                </a:cubicBezTo>
                <a:cubicBezTo>
                  <a:pt x="14798" y="16851"/>
                  <a:pt x="14826" y="16834"/>
                  <a:pt x="14855" y="16817"/>
                </a:cubicBezTo>
                <a:lnTo>
                  <a:pt x="14786" y="16817"/>
                </a:lnTo>
                <a:cubicBezTo>
                  <a:pt x="14832" y="16788"/>
                  <a:pt x="14877" y="16760"/>
                  <a:pt x="14923" y="16737"/>
                </a:cubicBezTo>
                <a:cubicBezTo>
                  <a:pt x="14934" y="16748"/>
                  <a:pt x="14951" y="16765"/>
                  <a:pt x="14968" y="16777"/>
                </a:cubicBezTo>
                <a:cubicBezTo>
                  <a:pt x="14979" y="16680"/>
                  <a:pt x="15110" y="16658"/>
                  <a:pt x="15155" y="16578"/>
                </a:cubicBezTo>
                <a:lnTo>
                  <a:pt x="15155" y="16578"/>
                </a:lnTo>
                <a:cubicBezTo>
                  <a:pt x="15144" y="16584"/>
                  <a:pt x="15121" y="16601"/>
                  <a:pt x="15110" y="16607"/>
                </a:cubicBezTo>
                <a:cubicBezTo>
                  <a:pt x="15104" y="16601"/>
                  <a:pt x="15093" y="16590"/>
                  <a:pt x="15087" y="16584"/>
                </a:cubicBezTo>
                <a:cubicBezTo>
                  <a:pt x="15104" y="16578"/>
                  <a:pt x="15127" y="16567"/>
                  <a:pt x="15144" y="16561"/>
                </a:cubicBezTo>
                <a:cubicBezTo>
                  <a:pt x="15150" y="16550"/>
                  <a:pt x="15155" y="16533"/>
                  <a:pt x="15167" y="16522"/>
                </a:cubicBezTo>
                <a:cubicBezTo>
                  <a:pt x="15172" y="16533"/>
                  <a:pt x="15184" y="16561"/>
                  <a:pt x="15189" y="16573"/>
                </a:cubicBezTo>
                <a:cubicBezTo>
                  <a:pt x="15218" y="16556"/>
                  <a:pt x="15252" y="16533"/>
                  <a:pt x="15257" y="16493"/>
                </a:cubicBezTo>
                <a:cubicBezTo>
                  <a:pt x="15291" y="16470"/>
                  <a:pt x="15325" y="16453"/>
                  <a:pt x="15365" y="16431"/>
                </a:cubicBezTo>
                <a:lnTo>
                  <a:pt x="15382" y="16397"/>
                </a:lnTo>
                <a:cubicBezTo>
                  <a:pt x="15422" y="16380"/>
                  <a:pt x="15462" y="16351"/>
                  <a:pt x="15496" y="16317"/>
                </a:cubicBezTo>
                <a:lnTo>
                  <a:pt x="15496" y="16317"/>
                </a:lnTo>
                <a:cubicBezTo>
                  <a:pt x="15496" y="16329"/>
                  <a:pt x="15490" y="16357"/>
                  <a:pt x="15490" y="16368"/>
                </a:cubicBezTo>
                <a:cubicBezTo>
                  <a:pt x="15501" y="16317"/>
                  <a:pt x="15552" y="16283"/>
                  <a:pt x="15564" y="16232"/>
                </a:cubicBezTo>
                <a:lnTo>
                  <a:pt x="15564" y="16232"/>
                </a:lnTo>
                <a:cubicBezTo>
                  <a:pt x="15524" y="16261"/>
                  <a:pt x="15490" y="16283"/>
                  <a:pt x="15450" y="16306"/>
                </a:cubicBezTo>
                <a:cubicBezTo>
                  <a:pt x="15547" y="16198"/>
                  <a:pt x="15666" y="16096"/>
                  <a:pt x="15785" y="16011"/>
                </a:cubicBezTo>
                <a:lnTo>
                  <a:pt x="15785" y="16011"/>
                </a:lnTo>
                <a:cubicBezTo>
                  <a:pt x="15768" y="16028"/>
                  <a:pt x="15751" y="16051"/>
                  <a:pt x="15734" y="16073"/>
                </a:cubicBezTo>
                <a:cubicBezTo>
                  <a:pt x="15740" y="16075"/>
                  <a:pt x="15745" y="16076"/>
                  <a:pt x="15750" y="16076"/>
                </a:cubicBezTo>
                <a:cubicBezTo>
                  <a:pt x="15771" y="16076"/>
                  <a:pt x="15791" y="16061"/>
                  <a:pt x="15813" y="16056"/>
                </a:cubicBezTo>
                <a:cubicBezTo>
                  <a:pt x="15825" y="16028"/>
                  <a:pt x="15842" y="16005"/>
                  <a:pt x="15853" y="15983"/>
                </a:cubicBezTo>
                <a:cubicBezTo>
                  <a:pt x="15864" y="15983"/>
                  <a:pt x="15876" y="15988"/>
                  <a:pt x="15881" y="15994"/>
                </a:cubicBezTo>
                <a:cubicBezTo>
                  <a:pt x="15877" y="15967"/>
                  <a:pt x="15927" y="15900"/>
                  <a:pt x="15958" y="15900"/>
                </a:cubicBezTo>
                <a:cubicBezTo>
                  <a:pt x="15967" y="15900"/>
                  <a:pt x="15974" y="15906"/>
                  <a:pt x="15978" y="15920"/>
                </a:cubicBezTo>
                <a:cubicBezTo>
                  <a:pt x="15899" y="16034"/>
                  <a:pt x="15762" y="16107"/>
                  <a:pt x="15694" y="16232"/>
                </a:cubicBezTo>
                <a:lnTo>
                  <a:pt x="15666" y="16232"/>
                </a:lnTo>
                <a:cubicBezTo>
                  <a:pt x="15609" y="16295"/>
                  <a:pt x="15541" y="16340"/>
                  <a:pt x="15473" y="16397"/>
                </a:cubicBezTo>
                <a:cubicBezTo>
                  <a:pt x="15484" y="16408"/>
                  <a:pt x="15496" y="16442"/>
                  <a:pt x="15507" y="16459"/>
                </a:cubicBezTo>
                <a:cubicBezTo>
                  <a:pt x="15541" y="16425"/>
                  <a:pt x="15581" y="16391"/>
                  <a:pt x="15569" y="16340"/>
                </a:cubicBezTo>
                <a:cubicBezTo>
                  <a:pt x="15586" y="16329"/>
                  <a:pt x="15603" y="16323"/>
                  <a:pt x="15620" y="16312"/>
                </a:cubicBezTo>
                <a:cubicBezTo>
                  <a:pt x="15623" y="16312"/>
                  <a:pt x="15625" y="16312"/>
                  <a:pt x="15627" y="16312"/>
                </a:cubicBezTo>
                <a:cubicBezTo>
                  <a:pt x="15668" y="16312"/>
                  <a:pt x="15685" y="16259"/>
                  <a:pt x="15717" y="16238"/>
                </a:cubicBezTo>
                <a:lnTo>
                  <a:pt x="15740" y="16278"/>
                </a:lnTo>
                <a:cubicBezTo>
                  <a:pt x="15734" y="16266"/>
                  <a:pt x="15728" y="16243"/>
                  <a:pt x="15723" y="16232"/>
                </a:cubicBezTo>
                <a:cubicBezTo>
                  <a:pt x="15745" y="16232"/>
                  <a:pt x="15779" y="16221"/>
                  <a:pt x="15808" y="16221"/>
                </a:cubicBezTo>
                <a:cubicBezTo>
                  <a:pt x="15808" y="16204"/>
                  <a:pt x="15808" y="16181"/>
                  <a:pt x="15808" y="16164"/>
                </a:cubicBezTo>
                <a:cubicBezTo>
                  <a:pt x="15825" y="16164"/>
                  <a:pt x="15847" y="16170"/>
                  <a:pt x="15859" y="16170"/>
                </a:cubicBezTo>
                <a:cubicBezTo>
                  <a:pt x="15853" y="16164"/>
                  <a:pt x="15842" y="16158"/>
                  <a:pt x="15836" y="16153"/>
                </a:cubicBezTo>
                <a:cubicBezTo>
                  <a:pt x="15862" y="16137"/>
                  <a:pt x="15884" y="16107"/>
                  <a:pt x="15918" y="16107"/>
                </a:cubicBezTo>
                <a:cubicBezTo>
                  <a:pt x="15921" y="16107"/>
                  <a:pt x="15923" y="16107"/>
                  <a:pt x="15926" y="16107"/>
                </a:cubicBezTo>
                <a:lnTo>
                  <a:pt x="15926" y="16107"/>
                </a:lnTo>
                <a:cubicBezTo>
                  <a:pt x="15920" y="16106"/>
                  <a:pt x="15909" y="16096"/>
                  <a:pt x="15904" y="16090"/>
                </a:cubicBezTo>
                <a:cubicBezTo>
                  <a:pt x="15984" y="16028"/>
                  <a:pt x="16040" y="15943"/>
                  <a:pt x="16114" y="15875"/>
                </a:cubicBezTo>
                <a:cubicBezTo>
                  <a:pt x="16114" y="15885"/>
                  <a:pt x="16119" y="15899"/>
                  <a:pt x="16120" y="15907"/>
                </a:cubicBezTo>
                <a:lnTo>
                  <a:pt x="16120" y="15907"/>
                </a:lnTo>
                <a:cubicBezTo>
                  <a:pt x="16116" y="15850"/>
                  <a:pt x="16183" y="15773"/>
                  <a:pt x="16245" y="15773"/>
                </a:cubicBezTo>
                <a:cubicBezTo>
                  <a:pt x="16273" y="15767"/>
                  <a:pt x="16256" y="15733"/>
                  <a:pt x="16267" y="15716"/>
                </a:cubicBezTo>
                <a:cubicBezTo>
                  <a:pt x="16318" y="15670"/>
                  <a:pt x="16341" y="15619"/>
                  <a:pt x="16335" y="15551"/>
                </a:cubicBezTo>
                <a:lnTo>
                  <a:pt x="16335" y="15551"/>
                </a:lnTo>
                <a:cubicBezTo>
                  <a:pt x="16347" y="15557"/>
                  <a:pt x="16364" y="15574"/>
                  <a:pt x="16375" y="15580"/>
                </a:cubicBezTo>
                <a:cubicBezTo>
                  <a:pt x="16369" y="15568"/>
                  <a:pt x="16358" y="15546"/>
                  <a:pt x="16352" y="15534"/>
                </a:cubicBezTo>
                <a:cubicBezTo>
                  <a:pt x="16375" y="15529"/>
                  <a:pt x="16421" y="15540"/>
                  <a:pt x="16415" y="15500"/>
                </a:cubicBezTo>
                <a:cubicBezTo>
                  <a:pt x="16443" y="15466"/>
                  <a:pt x="16477" y="15438"/>
                  <a:pt x="16506" y="15409"/>
                </a:cubicBezTo>
                <a:lnTo>
                  <a:pt x="16506" y="15409"/>
                </a:lnTo>
                <a:cubicBezTo>
                  <a:pt x="16455" y="15426"/>
                  <a:pt x="16421" y="15455"/>
                  <a:pt x="16381" y="15483"/>
                </a:cubicBezTo>
                <a:cubicBezTo>
                  <a:pt x="16386" y="15489"/>
                  <a:pt x="16398" y="15512"/>
                  <a:pt x="16403" y="15517"/>
                </a:cubicBezTo>
                <a:cubicBezTo>
                  <a:pt x="16396" y="15515"/>
                  <a:pt x="16388" y="15514"/>
                  <a:pt x="16381" y="15514"/>
                </a:cubicBezTo>
                <a:cubicBezTo>
                  <a:pt x="16351" y="15514"/>
                  <a:pt x="16329" y="15532"/>
                  <a:pt x="16324" y="15568"/>
                </a:cubicBezTo>
                <a:lnTo>
                  <a:pt x="16307" y="15540"/>
                </a:lnTo>
                <a:lnTo>
                  <a:pt x="16307" y="15540"/>
                </a:lnTo>
                <a:cubicBezTo>
                  <a:pt x="16318" y="15574"/>
                  <a:pt x="16318" y="15614"/>
                  <a:pt x="16313" y="15653"/>
                </a:cubicBezTo>
                <a:cubicBezTo>
                  <a:pt x="16301" y="15657"/>
                  <a:pt x="16289" y="15659"/>
                  <a:pt x="16277" y="15659"/>
                </a:cubicBezTo>
                <a:cubicBezTo>
                  <a:pt x="16240" y="15659"/>
                  <a:pt x="16207" y="15641"/>
                  <a:pt x="16177" y="15619"/>
                </a:cubicBezTo>
                <a:cubicBezTo>
                  <a:pt x="16142" y="15648"/>
                  <a:pt x="16108" y="15676"/>
                  <a:pt x="16074" y="15710"/>
                </a:cubicBezTo>
                <a:cubicBezTo>
                  <a:pt x="16222" y="15523"/>
                  <a:pt x="16369" y="15341"/>
                  <a:pt x="16528" y="15165"/>
                </a:cubicBezTo>
                <a:cubicBezTo>
                  <a:pt x="16534" y="15177"/>
                  <a:pt x="16534" y="15200"/>
                  <a:pt x="16534" y="15211"/>
                </a:cubicBezTo>
                <a:cubicBezTo>
                  <a:pt x="16540" y="15205"/>
                  <a:pt x="16551" y="15200"/>
                  <a:pt x="16551" y="15194"/>
                </a:cubicBezTo>
                <a:cubicBezTo>
                  <a:pt x="16528" y="15160"/>
                  <a:pt x="16528" y="15126"/>
                  <a:pt x="16579" y="15114"/>
                </a:cubicBezTo>
                <a:lnTo>
                  <a:pt x="16579" y="15114"/>
                </a:lnTo>
                <a:cubicBezTo>
                  <a:pt x="16579" y="15126"/>
                  <a:pt x="16574" y="15154"/>
                  <a:pt x="16574" y="15171"/>
                </a:cubicBezTo>
                <a:cubicBezTo>
                  <a:pt x="16579" y="15154"/>
                  <a:pt x="16591" y="15143"/>
                  <a:pt x="16596" y="15131"/>
                </a:cubicBezTo>
                <a:cubicBezTo>
                  <a:pt x="16585" y="15120"/>
                  <a:pt x="16579" y="15109"/>
                  <a:pt x="16574" y="15097"/>
                </a:cubicBezTo>
                <a:cubicBezTo>
                  <a:pt x="16619" y="15035"/>
                  <a:pt x="16670" y="14984"/>
                  <a:pt x="16716" y="14927"/>
                </a:cubicBezTo>
                <a:cubicBezTo>
                  <a:pt x="16778" y="14865"/>
                  <a:pt x="16806" y="14740"/>
                  <a:pt x="16903" y="14729"/>
                </a:cubicBezTo>
                <a:cubicBezTo>
                  <a:pt x="16931" y="14700"/>
                  <a:pt x="16960" y="14672"/>
                  <a:pt x="16994" y="14643"/>
                </a:cubicBezTo>
                <a:cubicBezTo>
                  <a:pt x="16994" y="14638"/>
                  <a:pt x="16999" y="14621"/>
                  <a:pt x="16999" y="14609"/>
                </a:cubicBezTo>
                <a:cubicBezTo>
                  <a:pt x="17033" y="14592"/>
                  <a:pt x="17045" y="14564"/>
                  <a:pt x="17022" y="14530"/>
                </a:cubicBezTo>
                <a:lnTo>
                  <a:pt x="17022" y="14530"/>
                </a:lnTo>
                <a:cubicBezTo>
                  <a:pt x="17005" y="14547"/>
                  <a:pt x="16988" y="14570"/>
                  <a:pt x="16977" y="14587"/>
                </a:cubicBezTo>
                <a:cubicBezTo>
                  <a:pt x="16988" y="14553"/>
                  <a:pt x="17005" y="14519"/>
                  <a:pt x="17022" y="14490"/>
                </a:cubicBezTo>
                <a:cubicBezTo>
                  <a:pt x="17033" y="14502"/>
                  <a:pt x="17050" y="14519"/>
                  <a:pt x="17056" y="14530"/>
                </a:cubicBezTo>
                <a:cubicBezTo>
                  <a:pt x="17062" y="14507"/>
                  <a:pt x="17067" y="14490"/>
                  <a:pt x="17073" y="14468"/>
                </a:cubicBezTo>
                <a:cubicBezTo>
                  <a:pt x="17090" y="14485"/>
                  <a:pt x="17107" y="14502"/>
                  <a:pt x="17118" y="14519"/>
                </a:cubicBezTo>
                <a:cubicBezTo>
                  <a:pt x="17107" y="14536"/>
                  <a:pt x="17096" y="14558"/>
                  <a:pt x="17084" y="14575"/>
                </a:cubicBezTo>
                <a:cubicBezTo>
                  <a:pt x="17079" y="14581"/>
                  <a:pt x="17073" y="14581"/>
                  <a:pt x="17067" y="14587"/>
                </a:cubicBezTo>
                <a:cubicBezTo>
                  <a:pt x="17033" y="14632"/>
                  <a:pt x="17011" y="14683"/>
                  <a:pt x="16994" y="14740"/>
                </a:cubicBezTo>
                <a:cubicBezTo>
                  <a:pt x="16982" y="14746"/>
                  <a:pt x="16954" y="14751"/>
                  <a:pt x="16942" y="14757"/>
                </a:cubicBezTo>
                <a:cubicBezTo>
                  <a:pt x="16948" y="14768"/>
                  <a:pt x="16965" y="14785"/>
                  <a:pt x="16971" y="14797"/>
                </a:cubicBezTo>
                <a:cubicBezTo>
                  <a:pt x="17056" y="14746"/>
                  <a:pt x="17090" y="14643"/>
                  <a:pt x="17158" y="14570"/>
                </a:cubicBezTo>
                <a:lnTo>
                  <a:pt x="17172" y="14588"/>
                </a:lnTo>
                <a:lnTo>
                  <a:pt x="17172" y="14588"/>
                </a:lnTo>
                <a:cubicBezTo>
                  <a:pt x="17167" y="14581"/>
                  <a:pt x="17163" y="14568"/>
                  <a:pt x="17158" y="14558"/>
                </a:cubicBezTo>
                <a:cubicBezTo>
                  <a:pt x="17192" y="14524"/>
                  <a:pt x="17221" y="14479"/>
                  <a:pt x="17232" y="14434"/>
                </a:cubicBezTo>
                <a:cubicBezTo>
                  <a:pt x="17260" y="14411"/>
                  <a:pt x="17289" y="14377"/>
                  <a:pt x="17266" y="14337"/>
                </a:cubicBezTo>
                <a:lnTo>
                  <a:pt x="17266" y="14337"/>
                </a:lnTo>
                <a:cubicBezTo>
                  <a:pt x="17277" y="14343"/>
                  <a:pt x="17294" y="14348"/>
                  <a:pt x="17306" y="14354"/>
                </a:cubicBezTo>
                <a:cubicBezTo>
                  <a:pt x="17294" y="14343"/>
                  <a:pt x="17277" y="14326"/>
                  <a:pt x="17272" y="14314"/>
                </a:cubicBezTo>
                <a:cubicBezTo>
                  <a:pt x="17283" y="14309"/>
                  <a:pt x="17311" y="14297"/>
                  <a:pt x="17328" y="14292"/>
                </a:cubicBezTo>
                <a:cubicBezTo>
                  <a:pt x="17323" y="14286"/>
                  <a:pt x="17317" y="14275"/>
                  <a:pt x="17311" y="14269"/>
                </a:cubicBezTo>
                <a:cubicBezTo>
                  <a:pt x="17272" y="14309"/>
                  <a:pt x="17209" y="14348"/>
                  <a:pt x="17226" y="14417"/>
                </a:cubicBezTo>
                <a:cubicBezTo>
                  <a:pt x="17215" y="14422"/>
                  <a:pt x="17186" y="14428"/>
                  <a:pt x="17175" y="14434"/>
                </a:cubicBezTo>
                <a:cubicBezTo>
                  <a:pt x="17158" y="14462"/>
                  <a:pt x="17141" y="14490"/>
                  <a:pt x="17130" y="14519"/>
                </a:cubicBezTo>
                <a:cubicBezTo>
                  <a:pt x="17118" y="14502"/>
                  <a:pt x="17096" y="14468"/>
                  <a:pt x="17084" y="14451"/>
                </a:cubicBezTo>
                <a:cubicBezTo>
                  <a:pt x="17096" y="14445"/>
                  <a:pt x="17118" y="14439"/>
                  <a:pt x="17130" y="14434"/>
                </a:cubicBezTo>
                <a:cubicBezTo>
                  <a:pt x="17118" y="14417"/>
                  <a:pt x="17101" y="14405"/>
                  <a:pt x="17090" y="14394"/>
                </a:cubicBezTo>
                <a:cubicBezTo>
                  <a:pt x="17096" y="14388"/>
                  <a:pt x="17101" y="14371"/>
                  <a:pt x="17101" y="14365"/>
                </a:cubicBezTo>
                <a:cubicBezTo>
                  <a:pt x="17113" y="14377"/>
                  <a:pt x="17135" y="14394"/>
                  <a:pt x="17147" y="14405"/>
                </a:cubicBezTo>
                <a:cubicBezTo>
                  <a:pt x="17141" y="14382"/>
                  <a:pt x="17135" y="14360"/>
                  <a:pt x="17130" y="14343"/>
                </a:cubicBezTo>
                <a:cubicBezTo>
                  <a:pt x="17135" y="14326"/>
                  <a:pt x="17147" y="14314"/>
                  <a:pt x="17152" y="14297"/>
                </a:cubicBezTo>
                <a:lnTo>
                  <a:pt x="17152" y="14297"/>
                </a:lnTo>
                <a:cubicBezTo>
                  <a:pt x="17152" y="14320"/>
                  <a:pt x="17141" y="14337"/>
                  <a:pt x="17152" y="14360"/>
                </a:cubicBezTo>
                <a:cubicBezTo>
                  <a:pt x="17209" y="14348"/>
                  <a:pt x="17158" y="14280"/>
                  <a:pt x="17175" y="14241"/>
                </a:cubicBezTo>
                <a:cubicBezTo>
                  <a:pt x="17192" y="14229"/>
                  <a:pt x="17226" y="14195"/>
                  <a:pt x="17238" y="14184"/>
                </a:cubicBezTo>
                <a:cubicBezTo>
                  <a:pt x="17243" y="14195"/>
                  <a:pt x="17243" y="14224"/>
                  <a:pt x="17249" y="14241"/>
                </a:cubicBezTo>
                <a:cubicBezTo>
                  <a:pt x="17255" y="14207"/>
                  <a:pt x="17266" y="14173"/>
                  <a:pt x="17289" y="14150"/>
                </a:cubicBezTo>
                <a:lnTo>
                  <a:pt x="17289" y="14150"/>
                </a:lnTo>
                <a:cubicBezTo>
                  <a:pt x="17277" y="14156"/>
                  <a:pt x="17249" y="14173"/>
                  <a:pt x="17238" y="14178"/>
                </a:cubicBezTo>
                <a:cubicBezTo>
                  <a:pt x="17232" y="14127"/>
                  <a:pt x="17266" y="14116"/>
                  <a:pt x="17311" y="14116"/>
                </a:cubicBezTo>
                <a:cubicBezTo>
                  <a:pt x="17306" y="14104"/>
                  <a:pt x="17294" y="14087"/>
                  <a:pt x="17294" y="14076"/>
                </a:cubicBezTo>
                <a:cubicBezTo>
                  <a:pt x="17311" y="14014"/>
                  <a:pt x="17351" y="13951"/>
                  <a:pt x="17374" y="13895"/>
                </a:cubicBezTo>
                <a:cubicBezTo>
                  <a:pt x="17385" y="13917"/>
                  <a:pt x="17391" y="13946"/>
                  <a:pt x="17396" y="13974"/>
                </a:cubicBezTo>
                <a:cubicBezTo>
                  <a:pt x="17408" y="13940"/>
                  <a:pt x="17396" y="13906"/>
                  <a:pt x="17379" y="13878"/>
                </a:cubicBezTo>
                <a:cubicBezTo>
                  <a:pt x="17385" y="13878"/>
                  <a:pt x="17396" y="13872"/>
                  <a:pt x="17402" y="13872"/>
                </a:cubicBezTo>
                <a:cubicBezTo>
                  <a:pt x="17402" y="13878"/>
                  <a:pt x="17402" y="13889"/>
                  <a:pt x="17408" y="13900"/>
                </a:cubicBezTo>
                <a:cubicBezTo>
                  <a:pt x="17430" y="13900"/>
                  <a:pt x="17442" y="13895"/>
                  <a:pt x="17436" y="13872"/>
                </a:cubicBezTo>
                <a:lnTo>
                  <a:pt x="17442" y="13872"/>
                </a:lnTo>
                <a:cubicBezTo>
                  <a:pt x="17442" y="13872"/>
                  <a:pt x="17436" y="13866"/>
                  <a:pt x="17430" y="13866"/>
                </a:cubicBezTo>
                <a:lnTo>
                  <a:pt x="17425" y="13866"/>
                </a:lnTo>
                <a:lnTo>
                  <a:pt x="17391" y="13849"/>
                </a:lnTo>
                <a:cubicBezTo>
                  <a:pt x="17408" y="13826"/>
                  <a:pt x="17419" y="13804"/>
                  <a:pt x="17430" y="13781"/>
                </a:cubicBezTo>
                <a:cubicBezTo>
                  <a:pt x="17436" y="13764"/>
                  <a:pt x="17442" y="13741"/>
                  <a:pt x="17447" y="13724"/>
                </a:cubicBezTo>
                <a:cubicBezTo>
                  <a:pt x="17453" y="13736"/>
                  <a:pt x="17470" y="13753"/>
                  <a:pt x="17476" y="13758"/>
                </a:cubicBezTo>
                <a:cubicBezTo>
                  <a:pt x="17482" y="13753"/>
                  <a:pt x="17493" y="13730"/>
                  <a:pt x="17499" y="13719"/>
                </a:cubicBezTo>
                <a:lnTo>
                  <a:pt x="17499" y="13719"/>
                </a:lnTo>
                <a:cubicBezTo>
                  <a:pt x="17493" y="13719"/>
                  <a:pt x="17489" y="13720"/>
                  <a:pt x="17485" y="13720"/>
                </a:cubicBezTo>
                <a:cubicBezTo>
                  <a:pt x="17458" y="13720"/>
                  <a:pt x="17455" y="13704"/>
                  <a:pt x="17464" y="13685"/>
                </a:cubicBezTo>
                <a:cubicBezTo>
                  <a:pt x="17470" y="13679"/>
                  <a:pt x="17476" y="13679"/>
                  <a:pt x="17482" y="13673"/>
                </a:cubicBezTo>
                <a:cubicBezTo>
                  <a:pt x="17476" y="13668"/>
                  <a:pt x="17476" y="13662"/>
                  <a:pt x="17470" y="13656"/>
                </a:cubicBezTo>
                <a:cubicBezTo>
                  <a:pt x="17476" y="13651"/>
                  <a:pt x="17476" y="13645"/>
                  <a:pt x="17482" y="13639"/>
                </a:cubicBezTo>
                <a:cubicBezTo>
                  <a:pt x="17487" y="13628"/>
                  <a:pt x="17487" y="13617"/>
                  <a:pt x="17493" y="13605"/>
                </a:cubicBezTo>
                <a:cubicBezTo>
                  <a:pt x="17504" y="13605"/>
                  <a:pt x="17516" y="13600"/>
                  <a:pt x="17527" y="13600"/>
                </a:cubicBezTo>
                <a:cubicBezTo>
                  <a:pt x="17567" y="13514"/>
                  <a:pt x="17623" y="13441"/>
                  <a:pt x="17640" y="13344"/>
                </a:cubicBezTo>
                <a:cubicBezTo>
                  <a:pt x="17669" y="13327"/>
                  <a:pt x="17697" y="13304"/>
                  <a:pt x="17725" y="13293"/>
                </a:cubicBezTo>
                <a:lnTo>
                  <a:pt x="17725" y="13293"/>
                </a:lnTo>
                <a:cubicBezTo>
                  <a:pt x="17725" y="13356"/>
                  <a:pt x="17686" y="13401"/>
                  <a:pt x="17646" y="13441"/>
                </a:cubicBezTo>
                <a:cubicBezTo>
                  <a:pt x="17646" y="13446"/>
                  <a:pt x="17646" y="13463"/>
                  <a:pt x="17652" y="13475"/>
                </a:cubicBezTo>
                <a:cubicBezTo>
                  <a:pt x="17578" y="13526"/>
                  <a:pt x="17578" y="13622"/>
                  <a:pt x="17516" y="13679"/>
                </a:cubicBezTo>
                <a:cubicBezTo>
                  <a:pt x="17510" y="13713"/>
                  <a:pt x="17504" y="13747"/>
                  <a:pt x="17510" y="13781"/>
                </a:cubicBezTo>
                <a:cubicBezTo>
                  <a:pt x="17516" y="13758"/>
                  <a:pt x="17521" y="13736"/>
                  <a:pt x="17527" y="13713"/>
                </a:cubicBezTo>
                <a:cubicBezTo>
                  <a:pt x="17646" y="13600"/>
                  <a:pt x="17686" y="13418"/>
                  <a:pt x="17788" y="13287"/>
                </a:cubicBezTo>
                <a:lnTo>
                  <a:pt x="17788" y="13287"/>
                </a:lnTo>
                <a:cubicBezTo>
                  <a:pt x="17771" y="13290"/>
                  <a:pt x="17755" y="13291"/>
                  <a:pt x="17738" y="13291"/>
                </a:cubicBezTo>
                <a:cubicBezTo>
                  <a:pt x="17710" y="13291"/>
                  <a:pt x="17683" y="13287"/>
                  <a:pt x="17657" y="13276"/>
                </a:cubicBezTo>
                <a:lnTo>
                  <a:pt x="17680" y="13202"/>
                </a:lnTo>
                <a:cubicBezTo>
                  <a:pt x="17697" y="13202"/>
                  <a:pt x="17714" y="13202"/>
                  <a:pt x="17731" y="13208"/>
                </a:cubicBezTo>
                <a:cubicBezTo>
                  <a:pt x="17731" y="13202"/>
                  <a:pt x="17731" y="13185"/>
                  <a:pt x="17731" y="13180"/>
                </a:cubicBezTo>
                <a:cubicBezTo>
                  <a:pt x="17720" y="13185"/>
                  <a:pt x="17697" y="13197"/>
                  <a:pt x="17686" y="13202"/>
                </a:cubicBezTo>
                <a:cubicBezTo>
                  <a:pt x="17703" y="13140"/>
                  <a:pt x="17725" y="13083"/>
                  <a:pt x="17771" y="13038"/>
                </a:cubicBezTo>
                <a:cubicBezTo>
                  <a:pt x="17771" y="13032"/>
                  <a:pt x="17765" y="13021"/>
                  <a:pt x="17765" y="13015"/>
                </a:cubicBezTo>
                <a:cubicBezTo>
                  <a:pt x="17782" y="12975"/>
                  <a:pt x="17799" y="12930"/>
                  <a:pt x="17816" y="12890"/>
                </a:cubicBezTo>
                <a:cubicBezTo>
                  <a:pt x="17825" y="12894"/>
                  <a:pt x="17833" y="12897"/>
                  <a:pt x="17841" y="12897"/>
                </a:cubicBezTo>
                <a:cubicBezTo>
                  <a:pt x="17854" y="12897"/>
                  <a:pt x="17866" y="12889"/>
                  <a:pt x="17873" y="12868"/>
                </a:cubicBezTo>
                <a:lnTo>
                  <a:pt x="17822" y="12868"/>
                </a:lnTo>
                <a:cubicBezTo>
                  <a:pt x="17850" y="12811"/>
                  <a:pt x="17873" y="12748"/>
                  <a:pt x="17890" y="12680"/>
                </a:cubicBezTo>
                <a:cubicBezTo>
                  <a:pt x="17913" y="12686"/>
                  <a:pt x="17935" y="12692"/>
                  <a:pt x="17952" y="12697"/>
                </a:cubicBezTo>
                <a:cubicBezTo>
                  <a:pt x="17952" y="12686"/>
                  <a:pt x="17947" y="12658"/>
                  <a:pt x="17941" y="12641"/>
                </a:cubicBezTo>
                <a:cubicBezTo>
                  <a:pt x="17935" y="12646"/>
                  <a:pt x="17913" y="12658"/>
                  <a:pt x="17907" y="12658"/>
                </a:cubicBezTo>
                <a:cubicBezTo>
                  <a:pt x="17913" y="12629"/>
                  <a:pt x="17918" y="12601"/>
                  <a:pt x="17924" y="12573"/>
                </a:cubicBezTo>
                <a:lnTo>
                  <a:pt x="17981" y="12573"/>
                </a:lnTo>
                <a:cubicBezTo>
                  <a:pt x="17992" y="12527"/>
                  <a:pt x="18009" y="12487"/>
                  <a:pt x="18009" y="12442"/>
                </a:cubicBezTo>
                <a:lnTo>
                  <a:pt x="18009" y="12442"/>
                </a:lnTo>
                <a:cubicBezTo>
                  <a:pt x="17992" y="12482"/>
                  <a:pt x="17981" y="12516"/>
                  <a:pt x="17952" y="12550"/>
                </a:cubicBezTo>
                <a:cubicBezTo>
                  <a:pt x="17952" y="12493"/>
                  <a:pt x="17981" y="12442"/>
                  <a:pt x="18003" y="12397"/>
                </a:cubicBezTo>
                <a:lnTo>
                  <a:pt x="18032" y="12397"/>
                </a:lnTo>
                <a:cubicBezTo>
                  <a:pt x="18043" y="12374"/>
                  <a:pt x="18049" y="12351"/>
                  <a:pt x="18055" y="12329"/>
                </a:cubicBezTo>
                <a:lnTo>
                  <a:pt x="18055" y="12329"/>
                </a:lnTo>
                <a:cubicBezTo>
                  <a:pt x="18038" y="12346"/>
                  <a:pt x="18021" y="12368"/>
                  <a:pt x="18003" y="12391"/>
                </a:cubicBezTo>
                <a:cubicBezTo>
                  <a:pt x="18026" y="12289"/>
                  <a:pt x="18060" y="12187"/>
                  <a:pt x="18089" y="12085"/>
                </a:cubicBezTo>
                <a:cubicBezTo>
                  <a:pt x="18089" y="12096"/>
                  <a:pt x="18100" y="12119"/>
                  <a:pt x="18106" y="12124"/>
                </a:cubicBezTo>
                <a:cubicBezTo>
                  <a:pt x="18117" y="12113"/>
                  <a:pt x="18128" y="12102"/>
                  <a:pt x="18140" y="12085"/>
                </a:cubicBezTo>
                <a:cubicBezTo>
                  <a:pt x="18140" y="12034"/>
                  <a:pt x="18106" y="11982"/>
                  <a:pt x="18128" y="11926"/>
                </a:cubicBezTo>
                <a:lnTo>
                  <a:pt x="18128" y="11926"/>
                </a:lnTo>
                <a:cubicBezTo>
                  <a:pt x="18134" y="11954"/>
                  <a:pt x="18145" y="11982"/>
                  <a:pt x="18151" y="12011"/>
                </a:cubicBezTo>
                <a:cubicBezTo>
                  <a:pt x="18168" y="11931"/>
                  <a:pt x="18208" y="11852"/>
                  <a:pt x="18185" y="11773"/>
                </a:cubicBezTo>
                <a:lnTo>
                  <a:pt x="18208" y="11773"/>
                </a:lnTo>
                <a:cubicBezTo>
                  <a:pt x="18208" y="11767"/>
                  <a:pt x="18202" y="11750"/>
                  <a:pt x="18202" y="11744"/>
                </a:cubicBezTo>
                <a:lnTo>
                  <a:pt x="18230" y="11739"/>
                </a:lnTo>
                <a:lnTo>
                  <a:pt x="18225" y="11727"/>
                </a:lnTo>
                <a:cubicBezTo>
                  <a:pt x="18213" y="11733"/>
                  <a:pt x="18191" y="11744"/>
                  <a:pt x="18179" y="11744"/>
                </a:cubicBezTo>
                <a:cubicBezTo>
                  <a:pt x="18185" y="11733"/>
                  <a:pt x="18196" y="11704"/>
                  <a:pt x="18202" y="11687"/>
                </a:cubicBezTo>
                <a:cubicBezTo>
                  <a:pt x="18208" y="11693"/>
                  <a:pt x="18230" y="11693"/>
                  <a:pt x="18236" y="11699"/>
                </a:cubicBezTo>
                <a:cubicBezTo>
                  <a:pt x="18236" y="11687"/>
                  <a:pt x="18230" y="11670"/>
                  <a:pt x="18225" y="11659"/>
                </a:cubicBezTo>
                <a:cubicBezTo>
                  <a:pt x="18219" y="11665"/>
                  <a:pt x="18208" y="11670"/>
                  <a:pt x="18202" y="11670"/>
                </a:cubicBezTo>
                <a:cubicBezTo>
                  <a:pt x="18196" y="11602"/>
                  <a:pt x="18225" y="11540"/>
                  <a:pt x="18236" y="11478"/>
                </a:cubicBezTo>
                <a:cubicBezTo>
                  <a:pt x="18242" y="11478"/>
                  <a:pt x="18264" y="11489"/>
                  <a:pt x="18276" y="11489"/>
                </a:cubicBezTo>
                <a:cubicBezTo>
                  <a:pt x="18259" y="11483"/>
                  <a:pt x="18247" y="11478"/>
                  <a:pt x="18230" y="11466"/>
                </a:cubicBezTo>
                <a:cubicBezTo>
                  <a:pt x="18242" y="11432"/>
                  <a:pt x="18247" y="11398"/>
                  <a:pt x="18253" y="11358"/>
                </a:cubicBezTo>
                <a:cubicBezTo>
                  <a:pt x="18259" y="11392"/>
                  <a:pt x="18264" y="11421"/>
                  <a:pt x="18282" y="11449"/>
                </a:cubicBezTo>
                <a:cubicBezTo>
                  <a:pt x="18282" y="11421"/>
                  <a:pt x="18293" y="11398"/>
                  <a:pt x="18321" y="11387"/>
                </a:cubicBezTo>
                <a:cubicBezTo>
                  <a:pt x="18310" y="11387"/>
                  <a:pt x="18299" y="11381"/>
                  <a:pt x="18293" y="11375"/>
                </a:cubicBezTo>
                <a:cubicBezTo>
                  <a:pt x="18327" y="11285"/>
                  <a:pt x="18333" y="11188"/>
                  <a:pt x="18355" y="11097"/>
                </a:cubicBezTo>
                <a:cubicBezTo>
                  <a:pt x="18338" y="11097"/>
                  <a:pt x="18316" y="11103"/>
                  <a:pt x="18304" y="11109"/>
                </a:cubicBezTo>
                <a:cubicBezTo>
                  <a:pt x="18310" y="11024"/>
                  <a:pt x="18321" y="10933"/>
                  <a:pt x="18338" y="10848"/>
                </a:cubicBezTo>
                <a:cubicBezTo>
                  <a:pt x="18355" y="10899"/>
                  <a:pt x="18350" y="10950"/>
                  <a:pt x="18338" y="10995"/>
                </a:cubicBezTo>
                <a:cubicBezTo>
                  <a:pt x="18418" y="10978"/>
                  <a:pt x="18361" y="10655"/>
                  <a:pt x="18429" y="10575"/>
                </a:cubicBezTo>
                <a:cubicBezTo>
                  <a:pt x="18452" y="10587"/>
                  <a:pt x="18474" y="10598"/>
                  <a:pt x="18491" y="10609"/>
                </a:cubicBezTo>
                <a:cubicBezTo>
                  <a:pt x="18486" y="10609"/>
                  <a:pt x="18469" y="10609"/>
                  <a:pt x="18463" y="10615"/>
                </a:cubicBezTo>
                <a:cubicBezTo>
                  <a:pt x="18457" y="10643"/>
                  <a:pt x="18446" y="10660"/>
                  <a:pt x="18418" y="10666"/>
                </a:cubicBezTo>
                <a:cubicBezTo>
                  <a:pt x="18429" y="10689"/>
                  <a:pt x="18440" y="10706"/>
                  <a:pt x="18446" y="10729"/>
                </a:cubicBezTo>
                <a:lnTo>
                  <a:pt x="18406" y="10723"/>
                </a:lnTo>
                <a:lnTo>
                  <a:pt x="18406" y="10723"/>
                </a:lnTo>
                <a:cubicBezTo>
                  <a:pt x="18412" y="10729"/>
                  <a:pt x="18429" y="10740"/>
                  <a:pt x="18440" y="10746"/>
                </a:cubicBezTo>
                <a:cubicBezTo>
                  <a:pt x="18429" y="10831"/>
                  <a:pt x="18418" y="10927"/>
                  <a:pt x="18480" y="10995"/>
                </a:cubicBezTo>
                <a:cubicBezTo>
                  <a:pt x="18480" y="10882"/>
                  <a:pt x="18503" y="10768"/>
                  <a:pt x="18508" y="10655"/>
                </a:cubicBezTo>
                <a:cubicBezTo>
                  <a:pt x="18514" y="10649"/>
                  <a:pt x="18525" y="10643"/>
                  <a:pt x="18531" y="10638"/>
                </a:cubicBezTo>
                <a:cubicBezTo>
                  <a:pt x="18503" y="10609"/>
                  <a:pt x="18520" y="10570"/>
                  <a:pt x="18543" y="10541"/>
                </a:cubicBezTo>
                <a:cubicBezTo>
                  <a:pt x="18508" y="10479"/>
                  <a:pt x="18543" y="10411"/>
                  <a:pt x="18537" y="10343"/>
                </a:cubicBezTo>
                <a:lnTo>
                  <a:pt x="18565" y="10337"/>
                </a:lnTo>
                <a:cubicBezTo>
                  <a:pt x="18554" y="10337"/>
                  <a:pt x="18543" y="10326"/>
                  <a:pt x="18537" y="10326"/>
                </a:cubicBezTo>
                <a:cubicBezTo>
                  <a:pt x="18537" y="10252"/>
                  <a:pt x="18554" y="10178"/>
                  <a:pt x="18537" y="10104"/>
                </a:cubicBezTo>
                <a:cubicBezTo>
                  <a:pt x="18525" y="10076"/>
                  <a:pt x="18548" y="10053"/>
                  <a:pt x="18560" y="10031"/>
                </a:cubicBezTo>
                <a:cubicBezTo>
                  <a:pt x="18548" y="10019"/>
                  <a:pt x="18537" y="10008"/>
                  <a:pt x="18525" y="9997"/>
                </a:cubicBezTo>
                <a:cubicBezTo>
                  <a:pt x="18537" y="9991"/>
                  <a:pt x="18554" y="9985"/>
                  <a:pt x="18565" y="9985"/>
                </a:cubicBezTo>
                <a:cubicBezTo>
                  <a:pt x="18537" y="9775"/>
                  <a:pt x="18588" y="9577"/>
                  <a:pt x="18582" y="9373"/>
                </a:cubicBezTo>
                <a:cubicBezTo>
                  <a:pt x="18554" y="9338"/>
                  <a:pt x="18577" y="9293"/>
                  <a:pt x="18588" y="9259"/>
                </a:cubicBezTo>
                <a:cubicBezTo>
                  <a:pt x="18577" y="9208"/>
                  <a:pt x="18571" y="9163"/>
                  <a:pt x="18571" y="9112"/>
                </a:cubicBezTo>
                <a:lnTo>
                  <a:pt x="18554" y="9083"/>
                </a:lnTo>
                <a:cubicBezTo>
                  <a:pt x="18560" y="9060"/>
                  <a:pt x="18571" y="9038"/>
                  <a:pt x="18577" y="9015"/>
                </a:cubicBezTo>
                <a:cubicBezTo>
                  <a:pt x="18571" y="8992"/>
                  <a:pt x="18565" y="8970"/>
                  <a:pt x="18560" y="8947"/>
                </a:cubicBezTo>
                <a:cubicBezTo>
                  <a:pt x="18565" y="8941"/>
                  <a:pt x="18577" y="8930"/>
                  <a:pt x="18577" y="8924"/>
                </a:cubicBezTo>
                <a:lnTo>
                  <a:pt x="18560" y="8924"/>
                </a:lnTo>
                <a:cubicBezTo>
                  <a:pt x="18560" y="8890"/>
                  <a:pt x="18560" y="8856"/>
                  <a:pt x="18560" y="8816"/>
                </a:cubicBezTo>
                <a:cubicBezTo>
                  <a:pt x="18565" y="8816"/>
                  <a:pt x="18571" y="8811"/>
                  <a:pt x="18577" y="8811"/>
                </a:cubicBezTo>
                <a:cubicBezTo>
                  <a:pt x="18571" y="8805"/>
                  <a:pt x="18560" y="8788"/>
                  <a:pt x="18554" y="8782"/>
                </a:cubicBezTo>
                <a:cubicBezTo>
                  <a:pt x="18577" y="8720"/>
                  <a:pt x="18525" y="8652"/>
                  <a:pt x="18543" y="8584"/>
                </a:cubicBezTo>
                <a:cubicBezTo>
                  <a:pt x="18491" y="8487"/>
                  <a:pt x="18520" y="8380"/>
                  <a:pt x="18491" y="8277"/>
                </a:cubicBezTo>
                <a:cubicBezTo>
                  <a:pt x="18486" y="8272"/>
                  <a:pt x="18463" y="8266"/>
                  <a:pt x="18457" y="8260"/>
                </a:cubicBezTo>
                <a:cubicBezTo>
                  <a:pt x="18463" y="8255"/>
                  <a:pt x="18474" y="8238"/>
                  <a:pt x="18486" y="8232"/>
                </a:cubicBezTo>
                <a:cubicBezTo>
                  <a:pt x="18457" y="8107"/>
                  <a:pt x="18480" y="7971"/>
                  <a:pt x="18429" y="7858"/>
                </a:cubicBezTo>
                <a:cubicBezTo>
                  <a:pt x="18418" y="7858"/>
                  <a:pt x="18401" y="7863"/>
                  <a:pt x="18395" y="7863"/>
                </a:cubicBezTo>
                <a:cubicBezTo>
                  <a:pt x="18406" y="7920"/>
                  <a:pt x="18418" y="7977"/>
                  <a:pt x="18435" y="8039"/>
                </a:cubicBezTo>
                <a:cubicBezTo>
                  <a:pt x="18429" y="8045"/>
                  <a:pt x="18423" y="8056"/>
                  <a:pt x="18418" y="8062"/>
                </a:cubicBezTo>
                <a:cubicBezTo>
                  <a:pt x="18452" y="8141"/>
                  <a:pt x="18440" y="8243"/>
                  <a:pt x="18452" y="8334"/>
                </a:cubicBezTo>
                <a:cubicBezTo>
                  <a:pt x="18457" y="8334"/>
                  <a:pt x="18469" y="8346"/>
                  <a:pt x="18480" y="8346"/>
                </a:cubicBezTo>
                <a:cubicBezTo>
                  <a:pt x="18469" y="8374"/>
                  <a:pt x="18463" y="8397"/>
                  <a:pt x="18457" y="8419"/>
                </a:cubicBezTo>
                <a:lnTo>
                  <a:pt x="18503" y="8453"/>
                </a:lnTo>
                <a:cubicBezTo>
                  <a:pt x="18491" y="8459"/>
                  <a:pt x="18474" y="8465"/>
                  <a:pt x="18463" y="8470"/>
                </a:cubicBezTo>
                <a:cubicBezTo>
                  <a:pt x="18469" y="8476"/>
                  <a:pt x="18480" y="8499"/>
                  <a:pt x="18486" y="8510"/>
                </a:cubicBezTo>
                <a:cubicBezTo>
                  <a:pt x="18469" y="8521"/>
                  <a:pt x="18457" y="8527"/>
                  <a:pt x="18440" y="8538"/>
                </a:cubicBezTo>
                <a:cubicBezTo>
                  <a:pt x="18452" y="8538"/>
                  <a:pt x="18469" y="8538"/>
                  <a:pt x="18480" y="8533"/>
                </a:cubicBezTo>
                <a:cubicBezTo>
                  <a:pt x="18486" y="8692"/>
                  <a:pt x="18486" y="8845"/>
                  <a:pt x="18503" y="8998"/>
                </a:cubicBezTo>
                <a:cubicBezTo>
                  <a:pt x="18474" y="8987"/>
                  <a:pt x="18446" y="8981"/>
                  <a:pt x="18418" y="8970"/>
                </a:cubicBezTo>
                <a:lnTo>
                  <a:pt x="18463" y="8970"/>
                </a:lnTo>
                <a:cubicBezTo>
                  <a:pt x="18463" y="8890"/>
                  <a:pt x="18452" y="8822"/>
                  <a:pt x="18440" y="8748"/>
                </a:cubicBezTo>
                <a:lnTo>
                  <a:pt x="18406" y="8760"/>
                </a:lnTo>
                <a:cubicBezTo>
                  <a:pt x="18384" y="8658"/>
                  <a:pt x="18372" y="8556"/>
                  <a:pt x="18372" y="8453"/>
                </a:cubicBezTo>
                <a:lnTo>
                  <a:pt x="18372" y="8453"/>
                </a:lnTo>
                <a:cubicBezTo>
                  <a:pt x="18401" y="8470"/>
                  <a:pt x="18406" y="8504"/>
                  <a:pt x="18412" y="8533"/>
                </a:cubicBezTo>
                <a:lnTo>
                  <a:pt x="18418" y="8533"/>
                </a:lnTo>
                <a:lnTo>
                  <a:pt x="18418" y="8465"/>
                </a:lnTo>
                <a:cubicBezTo>
                  <a:pt x="18395" y="8459"/>
                  <a:pt x="18372" y="8453"/>
                  <a:pt x="18355" y="8442"/>
                </a:cubicBezTo>
                <a:cubicBezTo>
                  <a:pt x="18361" y="8414"/>
                  <a:pt x="18389" y="8425"/>
                  <a:pt x="18412" y="8419"/>
                </a:cubicBezTo>
                <a:cubicBezTo>
                  <a:pt x="18401" y="8374"/>
                  <a:pt x="18395" y="8329"/>
                  <a:pt x="18384" y="8283"/>
                </a:cubicBezTo>
                <a:cubicBezTo>
                  <a:pt x="18378" y="8306"/>
                  <a:pt x="18367" y="8329"/>
                  <a:pt x="18361" y="8357"/>
                </a:cubicBezTo>
                <a:cubicBezTo>
                  <a:pt x="18361" y="8295"/>
                  <a:pt x="18304" y="8215"/>
                  <a:pt x="18367" y="8175"/>
                </a:cubicBezTo>
                <a:cubicBezTo>
                  <a:pt x="18361" y="8141"/>
                  <a:pt x="18355" y="8113"/>
                  <a:pt x="18350" y="8079"/>
                </a:cubicBezTo>
                <a:cubicBezTo>
                  <a:pt x="18350" y="8096"/>
                  <a:pt x="18350" y="8119"/>
                  <a:pt x="18350" y="8136"/>
                </a:cubicBezTo>
                <a:lnTo>
                  <a:pt x="18333" y="8141"/>
                </a:lnTo>
                <a:cubicBezTo>
                  <a:pt x="18327" y="8107"/>
                  <a:pt x="18321" y="8079"/>
                  <a:pt x="18316" y="8051"/>
                </a:cubicBezTo>
                <a:cubicBezTo>
                  <a:pt x="18321" y="8045"/>
                  <a:pt x="18344" y="8045"/>
                  <a:pt x="18350" y="8039"/>
                </a:cubicBezTo>
                <a:lnTo>
                  <a:pt x="18350" y="8039"/>
                </a:lnTo>
                <a:cubicBezTo>
                  <a:pt x="18346" y="8040"/>
                  <a:pt x="18343" y="8040"/>
                  <a:pt x="18340" y="8040"/>
                </a:cubicBezTo>
                <a:cubicBezTo>
                  <a:pt x="18310" y="8040"/>
                  <a:pt x="18310" y="8014"/>
                  <a:pt x="18316" y="7982"/>
                </a:cubicBezTo>
                <a:cubicBezTo>
                  <a:pt x="18321" y="7982"/>
                  <a:pt x="18344" y="7988"/>
                  <a:pt x="18355" y="7994"/>
                </a:cubicBezTo>
                <a:cubicBezTo>
                  <a:pt x="18327" y="7903"/>
                  <a:pt x="18316" y="7807"/>
                  <a:pt x="18299" y="7716"/>
                </a:cubicBezTo>
                <a:cubicBezTo>
                  <a:pt x="18299" y="7727"/>
                  <a:pt x="18299" y="7750"/>
                  <a:pt x="18299" y="7767"/>
                </a:cubicBezTo>
                <a:lnTo>
                  <a:pt x="18264" y="7773"/>
                </a:lnTo>
                <a:cubicBezTo>
                  <a:pt x="18259" y="7744"/>
                  <a:pt x="18253" y="7710"/>
                  <a:pt x="18247" y="7676"/>
                </a:cubicBezTo>
                <a:cubicBezTo>
                  <a:pt x="18259" y="7676"/>
                  <a:pt x="18276" y="7676"/>
                  <a:pt x="18287" y="7682"/>
                </a:cubicBezTo>
                <a:cubicBezTo>
                  <a:pt x="18276" y="7568"/>
                  <a:pt x="18253" y="7449"/>
                  <a:pt x="18219" y="7341"/>
                </a:cubicBezTo>
                <a:lnTo>
                  <a:pt x="18219" y="7341"/>
                </a:lnTo>
                <a:cubicBezTo>
                  <a:pt x="18219" y="7404"/>
                  <a:pt x="18242" y="7466"/>
                  <a:pt x="18230" y="7523"/>
                </a:cubicBezTo>
                <a:cubicBezTo>
                  <a:pt x="18196" y="7438"/>
                  <a:pt x="18179" y="7347"/>
                  <a:pt x="18174" y="7256"/>
                </a:cubicBezTo>
                <a:cubicBezTo>
                  <a:pt x="18179" y="7251"/>
                  <a:pt x="18185" y="7245"/>
                  <a:pt x="18185" y="7239"/>
                </a:cubicBezTo>
                <a:lnTo>
                  <a:pt x="18185" y="7239"/>
                </a:lnTo>
                <a:cubicBezTo>
                  <a:pt x="18185" y="7279"/>
                  <a:pt x="18179" y="7319"/>
                  <a:pt x="18208" y="7347"/>
                </a:cubicBezTo>
                <a:cubicBezTo>
                  <a:pt x="18219" y="7324"/>
                  <a:pt x="18225" y="7296"/>
                  <a:pt x="18236" y="7268"/>
                </a:cubicBezTo>
                <a:cubicBezTo>
                  <a:pt x="18225" y="7262"/>
                  <a:pt x="18196" y="7245"/>
                  <a:pt x="18185" y="7234"/>
                </a:cubicBezTo>
                <a:cubicBezTo>
                  <a:pt x="18202" y="7211"/>
                  <a:pt x="18191" y="7177"/>
                  <a:pt x="18179" y="7148"/>
                </a:cubicBezTo>
                <a:cubicBezTo>
                  <a:pt x="18157" y="7171"/>
                  <a:pt x="18162" y="7199"/>
                  <a:pt x="18162" y="7228"/>
                </a:cubicBezTo>
                <a:cubicBezTo>
                  <a:pt x="18140" y="7194"/>
                  <a:pt x="18128" y="7154"/>
                  <a:pt x="18123" y="7109"/>
                </a:cubicBezTo>
                <a:lnTo>
                  <a:pt x="18123" y="7109"/>
                </a:lnTo>
                <a:cubicBezTo>
                  <a:pt x="18140" y="7114"/>
                  <a:pt x="18151" y="7114"/>
                  <a:pt x="18168" y="7114"/>
                </a:cubicBezTo>
                <a:cubicBezTo>
                  <a:pt x="18157" y="7080"/>
                  <a:pt x="18151" y="7052"/>
                  <a:pt x="18140" y="7018"/>
                </a:cubicBezTo>
                <a:cubicBezTo>
                  <a:pt x="18134" y="7041"/>
                  <a:pt x="18123" y="7063"/>
                  <a:pt x="18117" y="7080"/>
                </a:cubicBezTo>
                <a:cubicBezTo>
                  <a:pt x="18106" y="7029"/>
                  <a:pt x="18094" y="6978"/>
                  <a:pt x="18089" y="6927"/>
                </a:cubicBezTo>
                <a:cubicBezTo>
                  <a:pt x="18106" y="6921"/>
                  <a:pt x="18123" y="6910"/>
                  <a:pt x="18145" y="6899"/>
                </a:cubicBezTo>
                <a:cubicBezTo>
                  <a:pt x="18060" y="6853"/>
                  <a:pt x="18083" y="6723"/>
                  <a:pt x="18021" y="6655"/>
                </a:cubicBezTo>
                <a:lnTo>
                  <a:pt x="18021" y="6655"/>
                </a:lnTo>
                <a:cubicBezTo>
                  <a:pt x="18026" y="6666"/>
                  <a:pt x="18032" y="6694"/>
                  <a:pt x="18032" y="6706"/>
                </a:cubicBezTo>
                <a:cubicBezTo>
                  <a:pt x="18026" y="6706"/>
                  <a:pt x="18015" y="6712"/>
                  <a:pt x="18009" y="6717"/>
                </a:cubicBezTo>
                <a:cubicBezTo>
                  <a:pt x="18003" y="6700"/>
                  <a:pt x="18003" y="6672"/>
                  <a:pt x="18003" y="6655"/>
                </a:cubicBezTo>
                <a:cubicBezTo>
                  <a:pt x="17992" y="6649"/>
                  <a:pt x="17981" y="6638"/>
                  <a:pt x="17975" y="6626"/>
                </a:cubicBezTo>
                <a:cubicBezTo>
                  <a:pt x="17986" y="6621"/>
                  <a:pt x="18015" y="6621"/>
                  <a:pt x="18032" y="6621"/>
                </a:cubicBezTo>
                <a:cubicBezTo>
                  <a:pt x="18021" y="6587"/>
                  <a:pt x="18015" y="6547"/>
                  <a:pt x="17981" y="6524"/>
                </a:cubicBezTo>
                <a:cubicBezTo>
                  <a:pt x="17969" y="6485"/>
                  <a:pt x="17964" y="6445"/>
                  <a:pt x="17958" y="6405"/>
                </a:cubicBezTo>
                <a:cubicBezTo>
                  <a:pt x="17952" y="6399"/>
                  <a:pt x="17941" y="6382"/>
                  <a:pt x="17935" y="6377"/>
                </a:cubicBezTo>
                <a:cubicBezTo>
                  <a:pt x="17930" y="6331"/>
                  <a:pt x="17918" y="6286"/>
                  <a:pt x="17896" y="6241"/>
                </a:cubicBezTo>
                <a:lnTo>
                  <a:pt x="17896" y="6241"/>
                </a:lnTo>
                <a:cubicBezTo>
                  <a:pt x="17906" y="6246"/>
                  <a:pt x="17924" y="6255"/>
                  <a:pt x="17937" y="6265"/>
                </a:cubicBezTo>
                <a:lnTo>
                  <a:pt x="17937" y="6265"/>
                </a:lnTo>
                <a:cubicBezTo>
                  <a:pt x="17900" y="6231"/>
                  <a:pt x="17883" y="6177"/>
                  <a:pt x="17845" y="6150"/>
                </a:cubicBezTo>
                <a:lnTo>
                  <a:pt x="17845" y="6150"/>
                </a:lnTo>
                <a:cubicBezTo>
                  <a:pt x="17850" y="6195"/>
                  <a:pt x="17867" y="6235"/>
                  <a:pt x="17873" y="6280"/>
                </a:cubicBezTo>
                <a:cubicBezTo>
                  <a:pt x="17805" y="6150"/>
                  <a:pt x="17754" y="6008"/>
                  <a:pt x="17708" y="5860"/>
                </a:cubicBezTo>
                <a:lnTo>
                  <a:pt x="17708" y="5860"/>
                </a:lnTo>
                <a:cubicBezTo>
                  <a:pt x="17725" y="5883"/>
                  <a:pt x="17737" y="5912"/>
                  <a:pt x="17748" y="5934"/>
                </a:cubicBezTo>
                <a:cubicBezTo>
                  <a:pt x="17771" y="5912"/>
                  <a:pt x="17765" y="5883"/>
                  <a:pt x="17765" y="5855"/>
                </a:cubicBezTo>
                <a:cubicBezTo>
                  <a:pt x="17742" y="5832"/>
                  <a:pt x="17725" y="5809"/>
                  <a:pt x="17708" y="5787"/>
                </a:cubicBezTo>
                <a:cubicBezTo>
                  <a:pt x="17714" y="5781"/>
                  <a:pt x="17725" y="5770"/>
                  <a:pt x="17731" y="5764"/>
                </a:cubicBezTo>
                <a:cubicBezTo>
                  <a:pt x="17698" y="5758"/>
                  <a:pt x="17632" y="5650"/>
                  <a:pt x="17687" y="5650"/>
                </a:cubicBezTo>
                <a:cubicBezTo>
                  <a:pt x="17688" y="5650"/>
                  <a:pt x="17690" y="5650"/>
                  <a:pt x="17691" y="5651"/>
                </a:cubicBezTo>
                <a:cubicBezTo>
                  <a:pt x="17777" y="5764"/>
                  <a:pt x="17799" y="5917"/>
                  <a:pt x="17890" y="6025"/>
                </a:cubicBezTo>
                <a:cubicBezTo>
                  <a:pt x="17884" y="6031"/>
                  <a:pt x="17879" y="6042"/>
                  <a:pt x="17879" y="6048"/>
                </a:cubicBezTo>
                <a:cubicBezTo>
                  <a:pt x="17913" y="6127"/>
                  <a:pt x="17935" y="6212"/>
                  <a:pt x="17964" y="6292"/>
                </a:cubicBezTo>
                <a:cubicBezTo>
                  <a:pt x="17981" y="6286"/>
                  <a:pt x="18015" y="6280"/>
                  <a:pt x="18032" y="6280"/>
                </a:cubicBezTo>
                <a:cubicBezTo>
                  <a:pt x="18015" y="6235"/>
                  <a:pt x="17998" y="6190"/>
                  <a:pt x="17947" y="6178"/>
                </a:cubicBezTo>
                <a:cubicBezTo>
                  <a:pt x="17941" y="6161"/>
                  <a:pt x="17941" y="6138"/>
                  <a:pt x="17935" y="6121"/>
                </a:cubicBezTo>
                <a:cubicBezTo>
                  <a:pt x="17958" y="6082"/>
                  <a:pt x="17913" y="6048"/>
                  <a:pt x="17901" y="6008"/>
                </a:cubicBezTo>
                <a:lnTo>
                  <a:pt x="17941" y="6002"/>
                </a:lnTo>
                <a:cubicBezTo>
                  <a:pt x="17930" y="6002"/>
                  <a:pt x="17913" y="5997"/>
                  <a:pt x="17901" y="5997"/>
                </a:cubicBezTo>
                <a:cubicBezTo>
                  <a:pt x="17907" y="5974"/>
                  <a:pt x="17913" y="5940"/>
                  <a:pt x="17918" y="5917"/>
                </a:cubicBezTo>
                <a:cubicBezTo>
                  <a:pt x="17901" y="5912"/>
                  <a:pt x="17884" y="5900"/>
                  <a:pt x="17862" y="5894"/>
                </a:cubicBezTo>
                <a:cubicBezTo>
                  <a:pt x="17873" y="5883"/>
                  <a:pt x="17884" y="5860"/>
                  <a:pt x="17890" y="5849"/>
                </a:cubicBezTo>
                <a:lnTo>
                  <a:pt x="17890" y="5849"/>
                </a:lnTo>
                <a:cubicBezTo>
                  <a:pt x="17884" y="5855"/>
                  <a:pt x="17867" y="5860"/>
                  <a:pt x="17862" y="5866"/>
                </a:cubicBezTo>
                <a:cubicBezTo>
                  <a:pt x="17856" y="5832"/>
                  <a:pt x="17833" y="5798"/>
                  <a:pt x="17856" y="5764"/>
                </a:cubicBezTo>
                <a:lnTo>
                  <a:pt x="17856" y="5764"/>
                </a:lnTo>
                <a:cubicBezTo>
                  <a:pt x="17850" y="5770"/>
                  <a:pt x="17839" y="5775"/>
                  <a:pt x="17828" y="5781"/>
                </a:cubicBezTo>
                <a:cubicBezTo>
                  <a:pt x="17799" y="5685"/>
                  <a:pt x="17742" y="5599"/>
                  <a:pt x="17703" y="5509"/>
                </a:cubicBezTo>
                <a:lnTo>
                  <a:pt x="17737" y="5509"/>
                </a:lnTo>
                <a:cubicBezTo>
                  <a:pt x="17680" y="5497"/>
                  <a:pt x="17629" y="5407"/>
                  <a:pt x="17652" y="5350"/>
                </a:cubicBezTo>
                <a:cubicBezTo>
                  <a:pt x="17657" y="5321"/>
                  <a:pt x="17618" y="5321"/>
                  <a:pt x="17606" y="5304"/>
                </a:cubicBezTo>
                <a:cubicBezTo>
                  <a:pt x="17578" y="5242"/>
                  <a:pt x="17544" y="5202"/>
                  <a:pt x="17476" y="5185"/>
                </a:cubicBezTo>
                <a:lnTo>
                  <a:pt x="17516" y="5157"/>
                </a:lnTo>
                <a:lnTo>
                  <a:pt x="17516" y="5157"/>
                </a:lnTo>
                <a:cubicBezTo>
                  <a:pt x="17504" y="5163"/>
                  <a:pt x="17476" y="5163"/>
                  <a:pt x="17464" y="5163"/>
                </a:cubicBezTo>
                <a:cubicBezTo>
                  <a:pt x="17470" y="5140"/>
                  <a:pt x="17493" y="5100"/>
                  <a:pt x="17453" y="5089"/>
                </a:cubicBezTo>
                <a:cubicBezTo>
                  <a:pt x="17436" y="5055"/>
                  <a:pt x="17419" y="5015"/>
                  <a:pt x="17402" y="4975"/>
                </a:cubicBezTo>
                <a:lnTo>
                  <a:pt x="17402" y="4975"/>
                </a:lnTo>
                <a:cubicBezTo>
                  <a:pt x="17402" y="5026"/>
                  <a:pt x="17413" y="5072"/>
                  <a:pt x="17430" y="5117"/>
                </a:cubicBezTo>
                <a:cubicBezTo>
                  <a:pt x="17436" y="5117"/>
                  <a:pt x="17459" y="5112"/>
                  <a:pt x="17470" y="5106"/>
                </a:cubicBezTo>
                <a:lnTo>
                  <a:pt x="17470" y="5106"/>
                </a:lnTo>
                <a:cubicBezTo>
                  <a:pt x="17447" y="5146"/>
                  <a:pt x="17447" y="5174"/>
                  <a:pt x="17487" y="5197"/>
                </a:cubicBezTo>
                <a:lnTo>
                  <a:pt x="17453" y="5208"/>
                </a:lnTo>
                <a:cubicBezTo>
                  <a:pt x="17493" y="5208"/>
                  <a:pt x="17533" y="5219"/>
                  <a:pt x="17567" y="5242"/>
                </a:cubicBezTo>
                <a:cubicBezTo>
                  <a:pt x="17567" y="5293"/>
                  <a:pt x="17527" y="5327"/>
                  <a:pt x="17487" y="5355"/>
                </a:cubicBezTo>
                <a:cubicBezTo>
                  <a:pt x="17499" y="5401"/>
                  <a:pt x="17516" y="5446"/>
                  <a:pt x="17533" y="5486"/>
                </a:cubicBezTo>
                <a:cubicBezTo>
                  <a:pt x="17408" y="5282"/>
                  <a:pt x="17289" y="5077"/>
                  <a:pt x="17181" y="4868"/>
                </a:cubicBezTo>
                <a:cubicBezTo>
                  <a:pt x="17192" y="4868"/>
                  <a:pt x="17215" y="4873"/>
                  <a:pt x="17226" y="4879"/>
                </a:cubicBezTo>
                <a:cubicBezTo>
                  <a:pt x="17226" y="4873"/>
                  <a:pt x="17221" y="4862"/>
                  <a:pt x="17221" y="4856"/>
                </a:cubicBezTo>
                <a:cubicBezTo>
                  <a:pt x="17210" y="4859"/>
                  <a:pt x="17201" y="4860"/>
                  <a:pt x="17193" y="4860"/>
                </a:cubicBezTo>
                <a:cubicBezTo>
                  <a:pt x="17164" y="4860"/>
                  <a:pt x="17148" y="4843"/>
                  <a:pt x="17152" y="4799"/>
                </a:cubicBezTo>
                <a:lnTo>
                  <a:pt x="17152" y="4799"/>
                </a:lnTo>
                <a:cubicBezTo>
                  <a:pt x="17164" y="4811"/>
                  <a:pt x="17186" y="4822"/>
                  <a:pt x="17198" y="4828"/>
                </a:cubicBezTo>
                <a:cubicBezTo>
                  <a:pt x="17192" y="4816"/>
                  <a:pt x="17186" y="4805"/>
                  <a:pt x="17175" y="4794"/>
                </a:cubicBezTo>
                <a:cubicBezTo>
                  <a:pt x="17164" y="4799"/>
                  <a:pt x="17147" y="4799"/>
                  <a:pt x="17130" y="4799"/>
                </a:cubicBezTo>
                <a:cubicBezTo>
                  <a:pt x="17096" y="4737"/>
                  <a:pt x="17062" y="4675"/>
                  <a:pt x="17022" y="4612"/>
                </a:cubicBezTo>
                <a:cubicBezTo>
                  <a:pt x="16988" y="4533"/>
                  <a:pt x="16880" y="4459"/>
                  <a:pt x="16903" y="4363"/>
                </a:cubicBezTo>
                <a:cubicBezTo>
                  <a:pt x="16886" y="4329"/>
                  <a:pt x="16869" y="4289"/>
                  <a:pt x="16857" y="4249"/>
                </a:cubicBezTo>
                <a:cubicBezTo>
                  <a:pt x="16852" y="4243"/>
                  <a:pt x="16835" y="4238"/>
                  <a:pt x="16829" y="4232"/>
                </a:cubicBezTo>
                <a:cubicBezTo>
                  <a:pt x="16824" y="4199"/>
                  <a:pt x="16804" y="4178"/>
                  <a:pt x="16778" y="4178"/>
                </a:cubicBezTo>
                <a:cubicBezTo>
                  <a:pt x="16773" y="4178"/>
                  <a:pt x="16767" y="4179"/>
                  <a:pt x="16761" y="4181"/>
                </a:cubicBezTo>
                <a:cubicBezTo>
                  <a:pt x="16772" y="4204"/>
                  <a:pt x="16784" y="4226"/>
                  <a:pt x="16801" y="4243"/>
                </a:cubicBezTo>
                <a:cubicBezTo>
                  <a:pt x="16772" y="4221"/>
                  <a:pt x="16750" y="4192"/>
                  <a:pt x="16727" y="4164"/>
                </a:cubicBezTo>
                <a:cubicBezTo>
                  <a:pt x="16738" y="4158"/>
                  <a:pt x="16761" y="4153"/>
                  <a:pt x="16772" y="4147"/>
                </a:cubicBezTo>
                <a:cubicBezTo>
                  <a:pt x="16755" y="4136"/>
                  <a:pt x="16738" y="4124"/>
                  <a:pt x="16721" y="4113"/>
                </a:cubicBezTo>
                <a:cubicBezTo>
                  <a:pt x="16744" y="4102"/>
                  <a:pt x="16761" y="4090"/>
                  <a:pt x="16784" y="4085"/>
                </a:cubicBezTo>
                <a:cubicBezTo>
                  <a:pt x="16795" y="4102"/>
                  <a:pt x="16812" y="4119"/>
                  <a:pt x="16829" y="4136"/>
                </a:cubicBezTo>
                <a:lnTo>
                  <a:pt x="16829" y="4158"/>
                </a:lnTo>
                <a:cubicBezTo>
                  <a:pt x="16857" y="4209"/>
                  <a:pt x="16903" y="4249"/>
                  <a:pt x="16948" y="4283"/>
                </a:cubicBezTo>
                <a:cubicBezTo>
                  <a:pt x="16948" y="4294"/>
                  <a:pt x="16948" y="4323"/>
                  <a:pt x="16948" y="4334"/>
                </a:cubicBezTo>
                <a:cubicBezTo>
                  <a:pt x="16960" y="4334"/>
                  <a:pt x="16982" y="4329"/>
                  <a:pt x="16994" y="4323"/>
                </a:cubicBezTo>
                <a:cubicBezTo>
                  <a:pt x="16977" y="4221"/>
                  <a:pt x="16891" y="4153"/>
                  <a:pt x="16846" y="4068"/>
                </a:cubicBezTo>
                <a:lnTo>
                  <a:pt x="16874" y="4062"/>
                </a:lnTo>
                <a:cubicBezTo>
                  <a:pt x="16863" y="4062"/>
                  <a:pt x="16846" y="4062"/>
                  <a:pt x="16835" y="4068"/>
                </a:cubicBezTo>
                <a:cubicBezTo>
                  <a:pt x="16812" y="4022"/>
                  <a:pt x="16784" y="3982"/>
                  <a:pt x="16744" y="3948"/>
                </a:cubicBezTo>
                <a:cubicBezTo>
                  <a:pt x="16733" y="3914"/>
                  <a:pt x="16710" y="3880"/>
                  <a:pt x="16670" y="3880"/>
                </a:cubicBezTo>
                <a:cubicBezTo>
                  <a:pt x="16676" y="3875"/>
                  <a:pt x="16687" y="3858"/>
                  <a:pt x="16693" y="3852"/>
                </a:cubicBezTo>
                <a:lnTo>
                  <a:pt x="16693" y="3852"/>
                </a:lnTo>
                <a:cubicBezTo>
                  <a:pt x="16681" y="3858"/>
                  <a:pt x="16659" y="3869"/>
                  <a:pt x="16647" y="3875"/>
                </a:cubicBezTo>
                <a:cubicBezTo>
                  <a:pt x="16647" y="3858"/>
                  <a:pt x="16642" y="3829"/>
                  <a:pt x="16642" y="3812"/>
                </a:cubicBezTo>
                <a:cubicBezTo>
                  <a:pt x="16636" y="3812"/>
                  <a:pt x="16625" y="3812"/>
                  <a:pt x="16619" y="3818"/>
                </a:cubicBezTo>
                <a:cubicBezTo>
                  <a:pt x="16642" y="3869"/>
                  <a:pt x="16659" y="3937"/>
                  <a:pt x="16727" y="3948"/>
                </a:cubicBezTo>
                <a:lnTo>
                  <a:pt x="16727" y="4005"/>
                </a:lnTo>
                <a:cubicBezTo>
                  <a:pt x="16744" y="4028"/>
                  <a:pt x="16767" y="4051"/>
                  <a:pt x="16784" y="4073"/>
                </a:cubicBezTo>
                <a:cubicBezTo>
                  <a:pt x="16767" y="4079"/>
                  <a:pt x="16727" y="4090"/>
                  <a:pt x="16710" y="4096"/>
                </a:cubicBezTo>
                <a:cubicBezTo>
                  <a:pt x="16710" y="4085"/>
                  <a:pt x="16710" y="4056"/>
                  <a:pt x="16710" y="4045"/>
                </a:cubicBezTo>
                <a:cubicBezTo>
                  <a:pt x="16693" y="4056"/>
                  <a:pt x="16676" y="4062"/>
                  <a:pt x="16659" y="4073"/>
                </a:cubicBezTo>
                <a:cubicBezTo>
                  <a:pt x="16653" y="4068"/>
                  <a:pt x="16642" y="4056"/>
                  <a:pt x="16636" y="4051"/>
                </a:cubicBezTo>
                <a:cubicBezTo>
                  <a:pt x="16647" y="4045"/>
                  <a:pt x="16676" y="4028"/>
                  <a:pt x="16687" y="4022"/>
                </a:cubicBezTo>
                <a:cubicBezTo>
                  <a:pt x="16670" y="4016"/>
                  <a:pt x="16642" y="4016"/>
                  <a:pt x="16625" y="4016"/>
                </a:cubicBezTo>
                <a:cubicBezTo>
                  <a:pt x="16613" y="4005"/>
                  <a:pt x="16602" y="3994"/>
                  <a:pt x="16591" y="3982"/>
                </a:cubicBezTo>
                <a:lnTo>
                  <a:pt x="16591" y="3982"/>
                </a:lnTo>
                <a:cubicBezTo>
                  <a:pt x="16605" y="3987"/>
                  <a:pt x="16620" y="4001"/>
                  <a:pt x="16638" y="4001"/>
                </a:cubicBezTo>
                <a:cubicBezTo>
                  <a:pt x="16641" y="4001"/>
                  <a:pt x="16644" y="4000"/>
                  <a:pt x="16647" y="3999"/>
                </a:cubicBezTo>
                <a:cubicBezTo>
                  <a:pt x="16659" y="3943"/>
                  <a:pt x="16574" y="3965"/>
                  <a:pt x="16545" y="3937"/>
                </a:cubicBezTo>
                <a:cubicBezTo>
                  <a:pt x="16540" y="3914"/>
                  <a:pt x="16523" y="3875"/>
                  <a:pt x="16511" y="3858"/>
                </a:cubicBezTo>
                <a:cubicBezTo>
                  <a:pt x="16455" y="3841"/>
                  <a:pt x="16460" y="3807"/>
                  <a:pt x="16477" y="3767"/>
                </a:cubicBezTo>
                <a:lnTo>
                  <a:pt x="16432" y="3767"/>
                </a:lnTo>
                <a:cubicBezTo>
                  <a:pt x="16409" y="3750"/>
                  <a:pt x="16386" y="3727"/>
                  <a:pt x="16364" y="3704"/>
                </a:cubicBezTo>
                <a:cubicBezTo>
                  <a:pt x="16347" y="3682"/>
                  <a:pt x="16330" y="3653"/>
                  <a:pt x="16307" y="3631"/>
                </a:cubicBezTo>
                <a:lnTo>
                  <a:pt x="16369" y="3631"/>
                </a:lnTo>
                <a:cubicBezTo>
                  <a:pt x="16352" y="3614"/>
                  <a:pt x="16324" y="3614"/>
                  <a:pt x="16296" y="3614"/>
                </a:cubicBezTo>
                <a:cubicBezTo>
                  <a:pt x="16296" y="3602"/>
                  <a:pt x="16290" y="3597"/>
                  <a:pt x="16284" y="3591"/>
                </a:cubicBezTo>
                <a:cubicBezTo>
                  <a:pt x="16284" y="3580"/>
                  <a:pt x="16290" y="3568"/>
                  <a:pt x="16296" y="3557"/>
                </a:cubicBezTo>
                <a:lnTo>
                  <a:pt x="16296" y="3557"/>
                </a:lnTo>
                <a:cubicBezTo>
                  <a:pt x="16284" y="3563"/>
                  <a:pt x="16279" y="3568"/>
                  <a:pt x="16273" y="3574"/>
                </a:cubicBezTo>
                <a:cubicBezTo>
                  <a:pt x="16262" y="3557"/>
                  <a:pt x="16250" y="3540"/>
                  <a:pt x="16239" y="3517"/>
                </a:cubicBezTo>
                <a:cubicBezTo>
                  <a:pt x="16239" y="3529"/>
                  <a:pt x="16233" y="3546"/>
                  <a:pt x="16228" y="3557"/>
                </a:cubicBezTo>
                <a:cubicBezTo>
                  <a:pt x="16205" y="3534"/>
                  <a:pt x="16182" y="3517"/>
                  <a:pt x="16160" y="3500"/>
                </a:cubicBezTo>
                <a:cubicBezTo>
                  <a:pt x="16171" y="3494"/>
                  <a:pt x="16188" y="3489"/>
                  <a:pt x="16199" y="3489"/>
                </a:cubicBezTo>
                <a:cubicBezTo>
                  <a:pt x="16194" y="3477"/>
                  <a:pt x="16182" y="3460"/>
                  <a:pt x="16171" y="3449"/>
                </a:cubicBezTo>
                <a:cubicBezTo>
                  <a:pt x="16167" y="3474"/>
                  <a:pt x="16158" y="3483"/>
                  <a:pt x="16147" y="3483"/>
                </a:cubicBezTo>
                <a:cubicBezTo>
                  <a:pt x="16129" y="3483"/>
                  <a:pt x="16104" y="3456"/>
                  <a:pt x="16086" y="3438"/>
                </a:cubicBezTo>
                <a:cubicBezTo>
                  <a:pt x="16035" y="3387"/>
                  <a:pt x="15978" y="3341"/>
                  <a:pt x="15916" y="3296"/>
                </a:cubicBezTo>
                <a:cubicBezTo>
                  <a:pt x="15927" y="3285"/>
                  <a:pt x="15927" y="3268"/>
                  <a:pt x="15910" y="3256"/>
                </a:cubicBezTo>
                <a:cubicBezTo>
                  <a:pt x="15904" y="3262"/>
                  <a:pt x="15899" y="3273"/>
                  <a:pt x="15893" y="3285"/>
                </a:cubicBezTo>
                <a:cubicBezTo>
                  <a:pt x="15876" y="3273"/>
                  <a:pt x="15864" y="3256"/>
                  <a:pt x="15847" y="3245"/>
                </a:cubicBezTo>
                <a:cubicBezTo>
                  <a:pt x="15819" y="3216"/>
                  <a:pt x="15796" y="3188"/>
                  <a:pt x="15768" y="3165"/>
                </a:cubicBezTo>
                <a:cubicBezTo>
                  <a:pt x="15779" y="3165"/>
                  <a:pt x="15791" y="3160"/>
                  <a:pt x="15791" y="3148"/>
                </a:cubicBezTo>
                <a:cubicBezTo>
                  <a:pt x="15791" y="3137"/>
                  <a:pt x="15779" y="3131"/>
                  <a:pt x="15768" y="3131"/>
                </a:cubicBezTo>
                <a:cubicBezTo>
                  <a:pt x="15779" y="3120"/>
                  <a:pt x="15785" y="3109"/>
                  <a:pt x="15796" y="3103"/>
                </a:cubicBezTo>
                <a:cubicBezTo>
                  <a:pt x="15779" y="3097"/>
                  <a:pt x="15751" y="3092"/>
                  <a:pt x="15740" y="3086"/>
                </a:cubicBezTo>
                <a:cubicBezTo>
                  <a:pt x="15740" y="3097"/>
                  <a:pt x="15740" y="3120"/>
                  <a:pt x="15740" y="3126"/>
                </a:cubicBezTo>
                <a:cubicBezTo>
                  <a:pt x="15717" y="3109"/>
                  <a:pt x="15694" y="3092"/>
                  <a:pt x="15672" y="3075"/>
                </a:cubicBezTo>
                <a:cubicBezTo>
                  <a:pt x="15677" y="3058"/>
                  <a:pt x="15689" y="3041"/>
                  <a:pt x="15694" y="3024"/>
                </a:cubicBezTo>
                <a:cubicBezTo>
                  <a:pt x="15660" y="2990"/>
                  <a:pt x="15632" y="2955"/>
                  <a:pt x="15592" y="2933"/>
                </a:cubicBezTo>
                <a:lnTo>
                  <a:pt x="15592" y="2933"/>
                </a:lnTo>
                <a:cubicBezTo>
                  <a:pt x="15620" y="2967"/>
                  <a:pt x="15649" y="2995"/>
                  <a:pt x="15660" y="3035"/>
                </a:cubicBezTo>
                <a:cubicBezTo>
                  <a:pt x="15609" y="3012"/>
                  <a:pt x="15581" y="2961"/>
                  <a:pt x="15547" y="2921"/>
                </a:cubicBezTo>
                <a:cubicBezTo>
                  <a:pt x="15552" y="2916"/>
                  <a:pt x="15558" y="2904"/>
                  <a:pt x="15564" y="2893"/>
                </a:cubicBezTo>
                <a:cubicBezTo>
                  <a:pt x="15547" y="2876"/>
                  <a:pt x="15530" y="2859"/>
                  <a:pt x="15513" y="2842"/>
                </a:cubicBezTo>
                <a:lnTo>
                  <a:pt x="15513" y="2842"/>
                </a:lnTo>
                <a:cubicBezTo>
                  <a:pt x="15524" y="2870"/>
                  <a:pt x="15530" y="2893"/>
                  <a:pt x="15541" y="2921"/>
                </a:cubicBezTo>
                <a:cubicBezTo>
                  <a:pt x="15462" y="2853"/>
                  <a:pt x="15388" y="2774"/>
                  <a:pt x="15308" y="2706"/>
                </a:cubicBezTo>
                <a:cubicBezTo>
                  <a:pt x="15320" y="2706"/>
                  <a:pt x="15342" y="2706"/>
                  <a:pt x="15354" y="2711"/>
                </a:cubicBezTo>
                <a:cubicBezTo>
                  <a:pt x="15348" y="2694"/>
                  <a:pt x="15342" y="2672"/>
                  <a:pt x="15337" y="2655"/>
                </a:cubicBezTo>
                <a:cubicBezTo>
                  <a:pt x="15291" y="2632"/>
                  <a:pt x="15223" y="2643"/>
                  <a:pt x="15189" y="2592"/>
                </a:cubicBezTo>
                <a:lnTo>
                  <a:pt x="15189" y="2592"/>
                </a:lnTo>
                <a:cubicBezTo>
                  <a:pt x="15218" y="2604"/>
                  <a:pt x="15246" y="2609"/>
                  <a:pt x="15274" y="2615"/>
                </a:cubicBezTo>
                <a:cubicBezTo>
                  <a:pt x="15212" y="2564"/>
                  <a:pt x="15161" y="2490"/>
                  <a:pt x="15076" y="2468"/>
                </a:cubicBezTo>
                <a:lnTo>
                  <a:pt x="15087" y="2450"/>
                </a:lnTo>
                <a:cubicBezTo>
                  <a:pt x="15081" y="2450"/>
                  <a:pt x="15064" y="2450"/>
                  <a:pt x="15059" y="2445"/>
                </a:cubicBezTo>
                <a:lnTo>
                  <a:pt x="15064" y="2416"/>
                </a:lnTo>
                <a:lnTo>
                  <a:pt x="15053" y="2416"/>
                </a:lnTo>
                <a:cubicBezTo>
                  <a:pt x="15053" y="2433"/>
                  <a:pt x="15053" y="2456"/>
                  <a:pt x="15053" y="2468"/>
                </a:cubicBezTo>
                <a:cubicBezTo>
                  <a:pt x="15042" y="2456"/>
                  <a:pt x="15019" y="2433"/>
                  <a:pt x="15008" y="2422"/>
                </a:cubicBezTo>
                <a:cubicBezTo>
                  <a:pt x="15019" y="2416"/>
                  <a:pt x="15030" y="2399"/>
                  <a:pt x="15036" y="2394"/>
                </a:cubicBezTo>
                <a:cubicBezTo>
                  <a:pt x="15025" y="2394"/>
                  <a:pt x="15008" y="2388"/>
                  <a:pt x="14996" y="2388"/>
                </a:cubicBezTo>
                <a:cubicBezTo>
                  <a:pt x="14996" y="2394"/>
                  <a:pt x="14996" y="2405"/>
                  <a:pt x="14996" y="2416"/>
                </a:cubicBezTo>
                <a:cubicBezTo>
                  <a:pt x="14934" y="2388"/>
                  <a:pt x="14889" y="2337"/>
                  <a:pt x="14838" y="2297"/>
                </a:cubicBezTo>
                <a:cubicBezTo>
                  <a:pt x="14843" y="2286"/>
                  <a:pt x="14860" y="2275"/>
                  <a:pt x="14866" y="2269"/>
                </a:cubicBezTo>
                <a:lnTo>
                  <a:pt x="14866" y="2269"/>
                </a:lnTo>
                <a:cubicBezTo>
                  <a:pt x="14855" y="2275"/>
                  <a:pt x="14843" y="2286"/>
                  <a:pt x="14826" y="2292"/>
                </a:cubicBezTo>
                <a:cubicBezTo>
                  <a:pt x="14803" y="2269"/>
                  <a:pt x="14775" y="2246"/>
                  <a:pt x="14741" y="2224"/>
                </a:cubicBezTo>
                <a:lnTo>
                  <a:pt x="14741" y="2224"/>
                </a:lnTo>
                <a:cubicBezTo>
                  <a:pt x="14769" y="2235"/>
                  <a:pt x="14803" y="2241"/>
                  <a:pt x="14838" y="2241"/>
                </a:cubicBezTo>
                <a:cubicBezTo>
                  <a:pt x="14809" y="2229"/>
                  <a:pt x="14792" y="2207"/>
                  <a:pt x="14798" y="2178"/>
                </a:cubicBezTo>
                <a:lnTo>
                  <a:pt x="14798" y="2178"/>
                </a:lnTo>
                <a:cubicBezTo>
                  <a:pt x="14792" y="2184"/>
                  <a:pt x="14781" y="2195"/>
                  <a:pt x="14775" y="2195"/>
                </a:cubicBezTo>
                <a:cubicBezTo>
                  <a:pt x="14713" y="2121"/>
                  <a:pt x="14628" y="2076"/>
                  <a:pt x="14554" y="2014"/>
                </a:cubicBezTo>
                <a:cubicBezTo>
                  <a:pt x="14548" y="2025"/>
                  <a:pt x="14542" y="2053"/>
                  <a:pt x="14542" y="2065"/>
                </a:cubicBezTo>
                <a:cubicBezTo>
                  <a:pt x="14469" y="2019"/>
                  <a:pt x="14395" y="1968"/>
                  <a:pt x="14327" y="1911"/>
                </a:cubicBezTo>
                <a:lnTo>
                  <a:pt x="14327" y="1911"/>
                </a:lnTo>
                <a:cubicBezTo>
                  <a:pt x="14378" y="1923"/>
                  <a:pt x="14418" y="1951"/>
                  <a:pt x="14457" y="1980"/>
                </a:cubicBezTo>
                <a:cubicBezTo>
                  <a:pt x="14474" y="1906"/>
                  <a:pt x="14168" y="1804"/>
                  <a:pt x="14123" y="1707"/>
                </a:cubicBezTo>
                <a:cubicBezTo>
                  <a:pt x="14145" y="1690"/>
                  <a:pt x="14162" y="1679"/>
                  <a:pt x="14185" y="1668"/>
                </a:cubicBezTo>
                <a:lnTo>
                  <a:pt x="14185" y="1668"/>
                </a:lnTo>
                <a:cubicBezTo>
                  <a:pt x="14179" y="1673"/>
                  <a:pt x="14174" y="1690"/>
                  <a:pt x="14174" y="1696"/>
                </a:cubicBezTo>
                <a:cubicBezTo>
                  <a:pt x="14196" y="1713"/>
                  <a:pt x="14208" y="1730"/>
                  <a:pt x="14202" y="1758"/>
                </a:cubicBezTo>
                <a:lnTo>
                  <a:pt x="14270" y="1758"/>
                </a:lnTo>
                <a:lnTo>
                  <a:pt x="14247" y="1792"/>
                </a:lnTo>
                <a:lnTo>
                  <a:pt x="14281" y="1775"/>
                </a:lnTo>
                <a:cubicBezTo>
                  <a:pt x="14338" y="1818"/>
                  <a:pt x="14403" y="1860"/>
                  <a:pt x="14475" y="1860"/>
                </a:cubicBezTo>
                <a:cubicBezTo>
                  <a:pt x="14490" y="1860"/>
                  <a:pt x="14505" y="1859"/>
                  <a:pt x="14520" y="1855"/>
                </a:cubicBezTo>
                <a:cubicBezTo>
                  <a:pt x="14418" y="1804"/>
                  <a:pt x="14333" y="1730"/>
                  <a:pt x="14236" y="1673"/>
                </a:cubicBezTo>
                <a:cubicBezTo>
                  <a:pt x="14230" y="1662"/>
                  <a:pt x="14230" y="1650"/>
                  <a:pt x="14225" y="1645"/>
                </a:cubicBezTo>
                <a:cubicBezTo>
                  <a:pt x="14219" y="1646"/>
                  <a:pt x="14214" y="1647"/>
                  <a:pt x="14210" y="1647"/>
                </a:cubicBezTo>
                <a:cubicBezTo>
                  <a:pt x="14179" y="1647"/>
                  <a:pt x="14160" y="1618"/>
                  <a:pt x="14145" y="1594"/>
                </a:cubicBezTo>
                <a:cubicBezTo>
                  <a:pt x="14077" y="1588"/>
                  <a:pt x="14026" y="1531"/>
                  <a:pt x="13969" y="1503"/>
                </a:cubicBezTo>
                <a:lnTo>
                  <a:pt x="13975" y="1480"/>
                </a:lnTo>
                <a:lnTo>
                  <a:pt x="13947" y="1497"/>
                </a:lnTo>
                <a:cubicBezTo>
                  <a:pt x="13884" y="1458"/>
                  <a:pt x="13828" y="1412"/>
                  <a:pt x="13754" y="1395"/>
                </a:cubicBezTo>
                <a:cubicBezTo>
                  <a:pt x="13725" y="1389"/>
                  <a:pt x="13720" y="1361"/>
                  <a:pt x="13703" y="1344"/>
                </a:cubicBezTo>
                <a:cubicBezTo>
                  <a:pt x="13686" y="1344"/>
                  <a:pt x="13669" y="1350"/>
                  <a:pt x="13652" y="1355"/>
                </a:cubicBezTo>
                <a:cubicBezTo>
                  <a:pt x="13657" y="1344"/>
                  <a:pt x="13657" y="1327"/>
                  <a:pt x="13657" y="1316"/>
                </a:cubicBezTo>
                <a:cubicBezTo>
                  <a:pt x="13464" y="1242"/>
                  <a:pt x="13311" y="1106"/>
                  <a:pt x="13124" y="1021"/>
                </a:cubicBezTo>
                <a:cubicBezTo>
                  <a:pt x="13121" y="1021"/>
                  <a:pt x="13119" y="1021"/>
                  <a:pt x="13116" y="1021"/>
                </a:cubicBezTo>
                <a:cubicBezTo>
                  <a:pt x="13081" y="1021"/>
                  <a:pt x="13054" y="985"/>
                  <a:pt x="13028" y="964"/>
                </a:cubicBezTo>
                <a:cubicBezTo>
                  <a:pt x="12982" y="947"/>
                  <a:pt x="12937" y="936"/>
                  <a:pt x="12891" y="907"/>
                </a:cubicBezTo>
                <a:cubicBezTo>
                  <a:pt x="12880" y="907"/>
                  <a:pt x="12863" y="913"/>
                  <a:pt x="12857" y="913"/>
                </a:cubicBezTo>
                <a:cubicBezTo>
                  <a:pt x="12840" y="896"/>
                  <a:pt x="12823" y="879"/>
                  <a:pt x="12806" y="862"/>
                </a:cubicBezTo>
                <a:cubicBezTo>
                  <a:pt x="12784" y="856"/>
                  <a:pt x="12761" y="850"/>
                  <a:pt x="12744" y="845"/>
                </a:cubicBezTo>
                <a:cubicBezTo>
                  <a:pt x="12738" y="839"/>
                  <a:pt x="12733" y="822"/>
                  <a:pt x="12727" y="816"/>
                </a:cubicBezTo>
                <a:lnTo>
                  <a:pt x="12721" y="833"/>
                </a:lnTo>
                <a:cubicBezTo>
                  <a:pt x="12687" y="816"/>
                  <a:pt x="12659" y="799"/>
                  <a:pt x="12625" y="788"/>
                </a:cubicBezTo>
                <a:cubicBezTo>
                  <a:pt x="12625" y="782"/>
                  <a:pt x="12625" y="771"/>
                  <a:pt x="12625" y="765"/>
                </a:cubicBezTo>
                <a:cubicBezTo>
                  <a:pt x="12619" y="771"/>
                  <a:pt x="12602" y="777"/>
                  <a:pt x="12591" y="777"/>
                </a:cubicBezTo>
                <a:cubicBezTo>
                  <a:pt x="12540" y="726"/>
                  <a:pt x="12460" y="737"/>
                  <a:pt x="12409" y="692"/>
                </a:cubicBezTo>
                <a:cubicBezTo>
                  <a:pt x="12405" y="692"/>
                  <a:pt x="12402" y="692"/>
                  <a:pt x="12398" y="692"/>
                </a:cubicBezTo>
                <a:cubicBezTo>
                  <a:pt x="12295" y="692"/>
                  <a:pt x="12213" y="617"/>
                  <a:pt x="12108" y="595"/>
                </a:cubicBezTo>
                <a:cubicBezTo>
                  <a:pt x="12103" y="607"/>
                  <a:pt x="12086" y="618"/>
                  <a:pt x="12080" y="624"/>
                </a:cubicBezTo>
                <a:cubicBezTo>
                  <a:pt x="12080" y="612"/>
                  <a:pt x="12069" y="595"/>
                  <a:pt x="12069" y="584"/>
                </a:cubicBezTo>
                <a:cubicBezTo>
                  <a:pt x="11944" y="550"/>
                  <a:pt x="11836" y="470"/>
                  <a:pt x="11711" y="465"/>
                </a:cubicBezTo>
                <a:cubicBezTo>
                  <a:pt x="11706" y="476"/>
                  <a:pt x="11700" y="487"/>
                  <a:pt x="11700" y="499"/>
                </a:cubicBezTo>
                <a:cubicBezTo>
                  <a:pt x="11757" y="516"/>
                  <a:pt x="11813" y="527"/>
                  <a:pt x="11870" y="544"/>
                </a:cubicBezTo>
                <a:cubicBezTo>
                  <a:pt x="11876" y="550"/>
                  <a:pt x="11881" y="561"/>
                  <a:pt x="11887" y="567"/>
                </a:cubicBezTo>
                <a:cubicBezTo>
                  <a:pt x="11972" y="572"/>
                  <a:pt x="12057" y="629"/>
                  <a:pt x="12142" y="663"/>
                </a:cubicBezTo>
                <a:cubicBezTo>
                  <a:pt x="12148" y="658"/>
                  <a:pt x="12159" y="646"/>
                  <a:pt x="12171" y="641"/>
                </a:cubicBezTo>
                <a:cubicBezTo>
                  <a:pt x="12188" y="658"/>
                  <a:pt x="12205" y="675"/>
                  <a:pt x="12222" y="692"/>
                </a:cubicBezTo>
                <a:cubicBezTo>
                  <a:pt x="12233" y="686"/>
                  <a:pt x="12262" y="680"/>
                  <a:pt x="12273" y="675"/>
                </a:cubicBezTo>
                <a:lnTo>
                  <a:pt x="12273" y="675"/>
                </a:lnTo>
                <a:cubicBezTo>
                  <a:pt x="12273" y="680"/>
                  <a:pt x="12273" y="703"/>
                  <a:pt x="12267" y="709"/>
                </a:cubicBezTo>
                <a:lnTo>
                  <a:pt x="12318" y="709"/>
                </a:lnTo>
                <a:cubicBezTo>
                  <a:pt x="12318" y="726"/>
                  <a:pt x="12318" y="748"/>
                  <a:pt x="12318" y="765"/>
                </a:cubicBezTo>
                <a:cubicBezTo>
                  <a:pt x="12324" y="754"/>
                  <a:pt x="12330" y="737"/>
                  <a:pt x="12335" y="726"/>
                </a:cubicBezTo>
                <a:cubicBezTo>
                  <a:pt x="12472" y="794"/>
                  <a:pt x="12613" y="862"/>
                  <a:pt x="12755" y="919"/>
                </a:cubicBezTo>
                <a:cubicBezTo>
                  <a:pt x="12733" y="941"/>
                  <a:pt x="12716" y="964"/>
                  <a:pt x="12693" y="981"/>
                </a:cubicBezTo>
                <a:cubicBezTo>
                  <a:pt x="12698" y="975"/>
                  <a:pt x="12704" y="953"/>
                  <a:pt x="12710" y="941"/>
                </a:cubicBezTo>
                <a:cubicBezTo>
                  <a:pt x="12642" y="907"/>
                  <a:pt x="12574" y="885"/>
                  <a:pt x="12506" y="856"/>
                </a:cubicBezTo>
                <a:cubicBezTo>
                  <a:pt x="12506" y="868"/>
                  <a:pt x="12500" y="885"/>
                  <a:pt x="12500" y="896"/>
                </a:cubicBezTo>
                <a:cubicBezTo>
                  <a:pt x="12403" y="868"/>
                  <a:pt x="12307" y="833"/>
                  <a:pt x="12211" y="788"/>
                </a:cubicBezTo>
                <a:cubicBezTo>
                  <a:pt x="12226" y="780"/>
                  <a:pt x="12240" y="777"/>
                  <a:pt x="12254" y="777"/>
                </a:cubicBezTo>
                <a:cubicBezTo>
                  <a:pt x="12270" y="777"/>
                  <a:pt x="12286" y="782"/>
                  <a:pt x="12301" y="788"/>
                </a:cubicBezTo>
                <a:lnTo>
                  <a:pt x="12307" y="782"/>
                </a:lnTo>
                <a:cubicBezTo>
                  <a:pt x="12284" y="771"/>
                  <a:pt x="12267" y="765"/>
                  <a:pt x="12245" y="754"/>
                </a:cubicBezTo>
                <a:cubicBezTo>
                  <a:pt x="12228" y="765"/>
                  <a:pt x="12211" y="782"/>
                  <a:pt x="12194" y="799"/>
                </a:cubicBezTo>
                <a:cubicBezTo>
                  <a:pt x="12176" y="777"/>
                  <a:pt x="12194" y="754"/>
                  <a:pt x="12199" y="737"/>
                </a:cubicBezTo>
                <a:cubicBezTo>
                  <a:pt x="12154" y="726"/>
                  <a:pt x="12108" y="709"/>
                  <a:pt x="12063" y="697"/>
                </a:cubicBezTo>
                <a:lnTo>
                  <a:pt x="12063" y="697"/>
                </a:lnTo>
                <a:cubicBezTo>
                  <a:pt x="12086" y="714"/>
                  <a:pt x="12103" y="731"/>
                  <a:pt x="12120" y="748"/>
                </a:cubicBezTo>
                <a:cubicBezTo>
                  <a:pt x="12069" y="726"/>
                  <a:pt x="11972" y="737"/>
                  <a:pt x="11961" y="663"/>
                </a:cubicBezTo>
                <a:cubicBezTo>
                  <a:pt x="11933" y="652"/>
                  <a:pt x="11898" y="646"/>
                  <a:pt x="11870" y="635"/>
                </a:cubicBezTo>
                <a:lnTo>
                  <a:pt x="11870" y="635"/>
                </a:lnTo>
                <a:cubicBezTo>
                  <a:pt x="11887" y="646"/>
                  <a:pt x="11904" y="652"/>
                  <a:pt x="11921" y="663"/>
                </a:cubicBezTo>
                <a:lnTo>
                  <a:pt x="11915" y="675"/>
                </a:lnTo>
                <a:cubicBezTo>
                  <a:pt x="11887" y="669"/>
                  <a:pt x="11853" y="658"/>
                  <a:pt x="11825" y="652"/>
                </a:cubicBezTo>
                <a:cubicBezTo>
                  <a:pt x="11825" y="644"/>
                  <a:pt x="11827" y="634"/>
                  <a:pt x="11830" y="627"/>
                </a:cubicBezTo>
                <a:lnTo>
                  <a:pt x="11830" y="627"/>
                </a:lnTo>
                <a:cubicBezTo>
                  <a:pt x="11823" y="636"/>
                  <a:pt x="11815" y="640"/>
                  <a:pt x="11806" y="640"/>
                </a:cubicBezTo>
                <a:cubicBezTo>
                  <a:pt x="11793" y="640"/>
                  <a:pt x="11780" y="633"/>
                  <a:pt x="11768" y="624"/>
                </a:cubicBezTo>
                <a:cubicBezTo>
                  <a:pt x="11774" y="612"/>
                  <a:pt x="11785" y="601"/>
                  <a:pt x="11791" y="589"/>
                </a:cubicBezTo>
                <a:cubicBezTo>
                  <a:pt x="11700" y="572"/>
                  <a:pt x="11609" y="538"/>
                  <a:pt x="11518" y="516"/>
                </a:cubicBezTo>
                <a:lnTo>
                  <a:pt x="11518" y="516"/>
                </a:lnTo>
                <a:cubicBezTo>
                  <a:pt x="11530" y="521"/>
                  <a:pt x="11552" y="527"/>
                  <a:pt x="11564" y="533"/>
                </a:cubicBezTo>
                <a:lnTo>
                  <a:pt x="11558" y="567"/>
                </a:lnTo>
                <a:cubicBezTo>
                  <a:pt x="11530" y="555"/>
                  <a:pt x="11496" y="550"/>
                  <a:pt x="11462" y="538"/>
                </a:cubicBezTo>
                <a:cubicBezTo>
                  <a:pt x="11467" y="533"/>
                  <a:pt x="11479" y="516"/>
                  <a:pt x="11484" y="504"/>
                </a:cubicBezTo>
                <a:cubicBezTo>
                  <a:pt x="11376" y="465"/>
                  <a:pt x="11269" y="431"/>
                  <a:pt x="11155" y="414"/>
                </a:cubicBezTo>
                <a:lnTo>
                  <a:pt x="11155" y="414"/>
                </a:lnTo>
                <a:cubicBezTo>
                  <a:pt x="11206" y="442"/>
                  <a:pt x="11269" y="448"/>
                  <a:pt x="11320" y="487"/>
                </a:cubicBezTo>
                <a:cubicBezTo>
                  <a:pt x="11229" y="476"/>
                  <a:pt x="11138" y="448"/>
                  <a:pt x="11053" y="414"/>
                </a:cubicBezTo>
                <a:cubicBezTo>
                  <a:pt x="11053" y="408"/>
                  <a:pt x="11047" y="402"/>
                  <a:pt x="11042" y="397"/>
                </a:cubicBezTo>
                <a:lnTo>
                  <a:pt x="11042" y="397"/>
                </a:lnTo>
                <a:cubicBezTo>
                  <a:pt x="11069" y="410"/>
                  <a:pt x="11101" y="428"/>
                  <a:pt x="11133" y="428"/>
                </a:cubicBezTo>
                <a:cubicBezTo>
                  <a:pt x="11140" y="428"/>
                  <a:pt x="11148" y="427"/>
                  <a:pt x="11155" y="425"/>
                </a:cubicBezTo>
                <a:cubicBezTo>
                  <a:pt x="11133" y="402"/>
                  <a:pt x="11115" y="385"/>
                  <a:pt x="11093" y="368"/>
                </a:cubicBezTo>
                <a:cubicBezTo>
                  <a:pt x="11081" y="374"/>
                  <a:pt x="11053" y="385"/>
                  <a:pt x="11042" y="391"/>
                </a:cubicBezTo>
                <a:cubicBezTo>
                  <a:pt x="11025" y="368"/>
                  <a:pt x="10991" y="363"/>
                  <a:pt x="10957" y="357"/>
                </a:cubicBezTo>
                <a:lnTo>
                  <a:pt x="10957" y="357"/>
                </a:lnTo>
                <a:cubicBezTo>
                  <a:pt x="10968" y="391"/>
                  <a:pt x="10996" y="402"/>
                  <a:pt x="11025" y="414"/>
                </a:cubicBezTo>
                <a:cubicBezTo>
                  <a:pt x="10979" y="414"/>
                  <a:pt x="10940" y="402"/>
                  <a:pt x="10900" y="391"/>
                </a:cubicBezTo>
                <a:cubicBezTo>
                  <a:pt x="10911" y="380"/>
                  <a:pt x="10917" y="368"/>
                  <a:pt x="10923" y="357"/>
                </a:cubicBezTo>
                <a:cubicBezTo>
                  <a:pt x="10889" y="351"/>
                  <a:pt x="10854" y="340"/>
                  <a:pt x="10826" y="334"/>
                </a:cubicBezTo>
                <a:lnTo>
                  <a:pt x="10826" y="334"/>
                </a:lnTo>
                <a:cubicBezTo>
                  <a:pt x="10843" y="351"/>
                  <a:pt x="10854" y="368"/>
                  <a:pt x="10872" y="385"/>
                </a:cubicBezTo>
                <a:cubicBezTo>
                  <a:pt x="10820" y="368"/>
                  <a:pt x="10769" y="357"/>
                  <a:pt x="10724" y="334"/>
                </a:cubicBezTo>
                <a:lnTo>
                  <a:pt x="10724" y="277"/>
                </a:lnTo>
                <a:cubicBezTo>
                  <a:pt x="10704" y="290"/>
                  <a:pt x="10682" y="295"/>
                  <a:pt x="10659" y="295"/>
                </a:cubicBezTo>
                <a:cubicBezTo>
                  <a:pt x="10603" y="295"/>
                  <a:pt x="10541" y="268"/>
                  <a:pt x="10482" y="268"/>
                </a:cubicBezTo>
                <a:cubicBezTo>
                  <a:pt x="10470" y="268"/>
                  <a:pt x="10458" y="269"/>
                  <a:pt x="10446" y="272"/>
                </a:cubicBezTo>
                <a:lnTo>
                  <a:pt x="10497" y="283"/>
                </a:lnTo>
                <a:cubicBezTo>
                  <a:pt x="10497" y="289"/>
                  <a:pt x="10497" y="306"/>
                  <a:pt x="10497" y="311"/>
                </a:cubicBezTo>
                <a:cubicBezTo>
                  <a:pt x="10486" y="306"/>
                  <a:pt x="10457" y="294"/>
                  <a:pt x="10446" y="289"/>
                </a:cubicBezTo>
                <a:lnTo>
                  <a:pt x="10401" y="300"/>
                </a:lnTo>
                <a:cubicBezTo>
                  <a:pt x="10406" y="289"/>
                  <a:pt x="10418" y="260"/>
                  <a:pt x="10423" y="249"/>
                </a:cubicBezTo>
                <a:cubicBezTo>
                  <a:pt x="10406" y="243"/>
                  <a:pt x="10388" y="239"/>
                  <a:pt x="10369" y="239"/>
                </a:cubicBezTo>
                <a:cubicBezTo>
                  <a:pt x="10351" y="239"/>
                  <a:pt x="10333" y="243"/>
                  <a:pt x="10315" y="255"/>
                </a:cubicBezTo>
                <a:cubicBezTo>
                  <a:pt x="10276" y="243"/>
                  <a:pt x="10242" y="226"/>
                  <a:pt x="10202" y="215"/>
                </a:cubicBezTo>
                <a:cubicBezTo>
                  <a:pt x="10191" y="215"/>
                  <a:pt x="10174" y="221"/>
                  <a:pt x="10162" y="226"/>
                </a:cubicBezTo>
                <a:cubicBezTo>
                  <a:pt x="10123" y="204"/>
                  <a:pt x="10072" y="198"/>
                  <a:pt x="10026" y="192"/>
                </a:cubicBezTo>
                <a:cubicBezTo>
                  <a:pt x="10037" y="187"/>
                  <a:pt x="10060" y="170"/>
                  <a:pt x="10066" y="164"/>
                </a:cubicBezTo>
                <a:lnTo>
                  <a:pt x="10066" y="164"/>
                </a:lnTo>
                <a:cubicBezTo>
                  <a:pt x="10020" y="192"/>
                  <a:pt x="9964" y="175"/>
                  <a:pt x="9918" y="204"/>
                </a:cubicBezTo>
                <a:cubicBezTo>
                  <a:pt x="9964" y="209"/>
                  <a:pt x="10003" y="221"/>
                  <a:pt x="10049" y="238"/>
                </a:cubicBezTo>
                <a:cubicBezTo>
                  <a:pt x="9964" y="238"/>
                  <a:pt x="9879" y="226"/>
                  <a:pt x="9793" y="215"/>
                </a:cubicBezTo>
                <a:cubicBezTo>
                  <a:pt x="9773" y="215"/>
                  <a:pt x="9752" y="210"/>
                  <a:pt x="9731" y="205"/>
                </a:cubicBezTo>
                <a:lnTo>
                  <a:pt x="9731" y="205"/>
                </a:lnTo>
                <a:cubicBezTo>
                  <a:pt x="9731" y="206"/>
                  <a:pt x="9731" y="207"/>
                  <a:pt x="9731" y="209"/>
                </a:cubicBezTo>
                <a:cubicBezTo>
                  <a:pt x="9686" y="204"/>
                  <a:pt x="9646" y="192"/>
                  <a:pt x="9601" y="187"/>
                </a:cubicBezTo>
                <a:lnTo>
                  <a:pt x="9686" y="187"/>
                </a:lnTo>
                <a:cubicBezTo>
                  <a:pt x="9674" y="153"/>
                  <a:pt x="9646" y="153"/>
                  <a:pt x="9618" y="136"/>
                </a:cubicBezTo>
                <a:cubicBezTo>
                  <a:pt x="9589" y="141"/>
                  <a:pt x="9561" y="147"/>
                  <a:pt x="9532" y="153"/>
                </a:cubicBezTo>
                <a:cubicBezTo>
                  <a:pt x="9532" y="147"/>
                  <a:pt x="9527" y="130"/>
                  <a:pt x="9527" y="124"/>
                </a:cubicBezTo>
                <a:cubicBezTo>
                  <a:pt x="9516" y="137"/>
                  <a:pt x="9483" y="146"/>
                  <a:pt x="9453" y="146"/>
                </a:cubicBezTo>
                <a:cubicBezTo>
                  <a:pt x="9418" y="146"/>
                  <a:pt x="9389" y="135"/>
                  <a:pt x="9408" y="107"/>
                </a:cubicBezTo>
                <a:cubicBezTo>
                  <a:pt x="9434" y="103"/>
                  <a:pt x="9461" y="101"/>
                  <a:pt x="9488" y="101"/>
                </a:cubicBezTo>
                <a:cubicBezTo>
                  <a:pt x="9564" y="101"/>
                  <a:pt x="9641" y="114"/>
                  <a:pt x="9717" y="114"/>
                </a:cubicBezTo>
                <a:cubicBezTo>
                  <a:pt x="9754" y="114"/>
                  <a:pt x="9791" y="111"/>
                  <a:pt x="9828" y="102"/>
                </a:cubicBezTo>
                <a:cubicBezTo>
                  <a:pt x="9833" y="107"/>
                  <a:pt x="9839" y="119"/>
                  <a:pt x="9845" y="124"/>
                </a:cubicBezTo>
                <a:cubicBezTo>
                  <a:pt x="9930" y="124"/>
                  <a:pt x="10015" y="147"/>
                  <a:pt x="10100" y="158"/>
                </a:cubicBezTo>
                <a:cubicBezTo>
                  <a:pt x="10106" y="141"/>
                  <a:pt x="10117" y="107"/>
                  <a:pt x="10123" y="90"/>
                </a:cubicBezTo>
                <a:cubicBezTo>
                  <a:pt x="10110" y="89"/>
                  <a:pt x="10097" y="88"/>
                  <a:pt x="10084" y="88"/>
                </a:cubicBezTo>
                <a:cubicBezTo>
                  <a:pt x="10050" y="88"/>
                  <a:pt x="10017" y="95"/>
                  <a:pt x="9992" y="124"/>
                </a:cubicBezTo>
                <a:cubicBezTo>
                  <a:pt x="9975" y="119"/>
                  <a:pt x="9952" y="107"/>
                  <a:pt x="9935" y="102"/>
                </a:cubicBezTo>
                <a:cubicBezTo>
                  <a:pt x="9922" y="86"/>
                  <a:pt x="9905" y="82"/>
                  <a:pt x="9886" y="82"/>
                </a:cubicBezTo>
                <a:cubicBezTo>
                  <a:pt x="9868" y="82"/>
                  <a:pt x="9849" y="85"/>
                  <a:pt x="9831" y="85"/>
                </a:cubicBezTo>
                <a:cubicBezTo>
                  <a:pt x="9826" y="85"/>
                  <a:pt x="9821" y="85"/>
                  <a:pt x="9816" y="85"/>
                </a:cubicBezTo>
                <a:lnTo>
                  <a:pt x="9833" y="45"/>
                </a:lnTo>
                <a:lnTo>
                  <a:pt x="9833" y="45"/>
                </a:lnTo>
                <a:cubicBezTo>
                  <a:pt x="9828" y="50"/>
                  <a:pt x="9816" y="73"/>
                  <a:pt x="9811" y="79"/>
                </a:cubicBezTo>
                <a:cubicBezTo>
                  <a:pt x="9793" y="68"/>
                  <a:pt x="9765" y="45"/>
                  <a:pt x="9748" y="28"/>
                </a:cubicBezTo>
                <a:cubicBezTo>
                  <a:pt x="9731" y="39"/>
                  <a:pt x="9714" y="50"/>
                  <a:pt x="9697" y="62"/>
                </a:cubicBezTo>
                <a:cubicBezTo>
                  <a:pt x="9691" y="56"/>
                  <a:pt x="9680" y="33"/>
                  <a:pt x="9674" y="22"/>
                </a:cubicBezTo>
                <a:cubicBezTo>
                  <a:pt x="9674" y="33"/>
                  <a:pt x="9674" y="45"/>
                  <a:pt x="9674" y="56"/>
                </a:cubicBezTo>
                <a:cubicBezTo>
                  <a:pt x="9640" y="45"/>
                  <a:pt x="9601" y="45"/>
                  <a:pt x="9584" y="16"/>
                </a:cubicBezTo>
                <a:cubicBezTo>
                  <a:pt x="9584" y="22"/>
                  <a:pt x="9584" y="39"/>
                  <a:pt x="9584" y="45"/>
                </a:cubicBezTo>
                <a:cubicBezTo>
                  <a:pt x="9535" y="36"/>
                  <a:pt x="9486" y="35"/>
                  <a:pt x="9435" y="35"/>
                </a:cubicBezTo>
                <a:cubicBezTo>
                  <a:pt x="9410" y="35"/>
                  <a:pt x="9385" y="35"/>
                  <a:pt x="9359" y="35"/>
                </a:cubicBezTo>
                <a:cubicBezTo>
                  <a:pt x="9334" y="35"/>
                  <a:pt x="9308" y="35"/>
                  <a:pt x="9283" y="33"/>
                </a:cubicBezTo>
                <a:cubicBezTo>
                  <a:pt x="9288" y="28"/>
                  <a:pt x="9297" y="14"/>
                  <a:pt x="9303" y="7"/>
                </a:cubicBezTo>
                <a:lnTo>
                  <a:pt x="9303" y="7"/>
                </a:lnTo>
                <a:cubicBezTo>
                  <a:pt x="9283" y="29"/>
                  <a:pt x="9248" y="39"/>
                  <a:pt x="9212" y="39"/>
                </a:cubicBezTo>
                <a:cubicBezTo>
                  <a:pt x="9175" y="39"/>
                  <a:pt x="9138" y="28"/>
                  <a:pt x="9118" y="5"/>
                </a:cubicBezTo>
                <a:cubicBezTo>
                  <a:pt x="9114" y="2"/>
                  <a:pt x="9110" y="0"/>
                  <a:pt x="9106" y="0"/>
                </a:cubicBezTo>
                <a:close/>
              </a:path>
            </a:pathLst>
          </a:custGeom>
          <a:solidFill>
            <a:srgbClr val="2D2116"/>
          </a:solidFill>
          <a:ln>
            <a:noFill/>
          </a:ln>
        </p:spPr>
        <p:txBody>
          <a:bodyPr anchorCtr="0" anchor="ctr" bIns="274300" lIns="274300" spcFirstLastPara="1" rIns="274300" wrap="square" tIns="2743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40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2</a:t>
            </a:r>
            <a:endParaRPr sz="2800">
              <a:solidFill>
                <a:srgbClr val="FFFFFF"/>
              </a:solidFill>
            </a:endParaRPr>
          </a:p>
        </p:txBody>
      </p:sp>
      <p:pic>
        <p:nvPicPr>
          <p:cNvPr id="577" name="Google Shape;577;p59"/>
          <p:cNvPicPr preferRelativeResize="0"/>
          <p:nvPr/>
        </p:nvPicPr>
        <p:blipFill rotWithShape="1">
          <a:blip r:embed="rId3">
            <a:alphaModFix amt="20000"/>
          </a:blip>
          <a:srcRect b="16029" l="0" r="0" t="0"/>
          <a:stretch/>
        </p:blipFill>
        <p:spPr>
          <a:xfrm>
            <a:off x="3905325" y="1214700"/>
            <a:ext cx="857075" cy="719724"/>
          </a:xfrm>
          <a:prstGeom prst="rect">
            <a:avLst/>
          </a:prstGeom>
          <a:noFill/>
          <a:ln>
            <a:noFill/>
          </a:ln>
        </p:spPr>
      </p:pic>
      <p:pic>
        <p:nvPicPr>
          <p:cNvPr id="578" name="Google Shape;578;p59"/>
          <p:cNvPicPr preferRelativeResize="0"/>
          <p:nvPr/>
        </p:nvPicPr>
        <p:blipFill rotWithShape="1">
          <a:blip r:embed="rId4">
            <a:alphaModFix amt="20000"/>
          </a:blip>
          <a:srcRect b="15888" l="0" r="0" t="0"/>
          <a:stretch/>
        </p:blipFill>
        <p:spPr>
          <a:xfrm>
            <a:off x="7819000" y="3714402"/>
            <a:ext cx="881626" cy="741536"/>
          </a:xfrm>
          <a:prstGeom prst="rect">
            <a:avLst/>
          </a:prstGeom>
          <a:noFill/>
          <a:ln>
            <a:noFill/>
          </a:ln>
        </p:spPr>
      </p:pic>
      <p:sp>
        <p:nvSpPr>
          <p:cNvPr id="579" name="Google Shape;579;p59"/>
          <p:cNvSpPr txBox="1"/>
          <p:nvPr/>
        </p:nvSpPr>
        <p:spPr>
          <a:xfrm>
            <a:off x="759250" y="2617175"/>
            <a:ext cx="3839700" cy="218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Learnings</a:t>
            </a:r>
            <a:endParaRPr sz="1800"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e Vietnam Pro"/>
              <a:buChar char="●"/>
            </a:pPr>
            <a:r>
              <a:rPr lang="en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Get people to open up first!</a:t>
            </a:r>
            <a:endParaRPr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e Vietnam Pro"/>
              <a:buChar char="○"/>
            </a:pPr>
            <a:r>
              <a:rPr lang="en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Conversation got better after they had time to talk more</a:t>
            </a:r>
            <a:endParaRPr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e Vietnam Pro"/>
              <a:buChar char="●"/>
            </a:pPr>
            <a:r>
              <a:rPr lang="en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People drew connections over similarities and were able to empathize despite differences</a:t>
            </a:r>
            <a:endParaRPr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e Vietnam Pro"/>
              <a:buChar char="●"/>
            </a:pPr>
            <a:r>
              <a:rPr lang="en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Unexpectedly, they transitioned to verbal communication</a:t>
            </a:r>
            <a:endParaRPr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pic>
        <p:nvPicPr>
          <p:cNvPr id="580" name="Google Shape;580;p59"/>
          <p:cNvPicPr preferRelativeResize="0"/>
          <p:nvPr/>
        </p:nvPicPr>
        <p:blipFill rotWithShape="1">
          <a:blip r:embed="rId5">
            <a:alphaModFix amt="20000"/>
          </a:blip>
          <a:srcRect b="14915" l="0" r="0" t="0"/>
          <a:stretch/>
        </p:blipFill>
        <p:spPr>
          <a:xfrm>
            <a:off x="-7050" y="3235550"/>
            <a:ext cx="1029900" cy="8762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84" name="Shape 5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5" name="Google Shape;585;p60"/>
          <p:cNvSpPr txBox="1"/>
          <p:nvPr>
            <p:ph type="title"/>
          </p:nvPr>
        </p:nvSpPr>
        <p:spPr>
          <a:xfrm>
            <a:off x="956150" y="1396950"/>
            <a:ext cx="5781600" cy="2349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Solution</a:t>
            </a:r>
            <a:endParaRPr/>
          </a:p>
        </p:txBody>
      </p:sp>
      <p:sp>
        <p:nvSpPr>
          <p:cNvPr id="586" name="Google Shape;586;p60"/>
          <p:cNvSpPr/>
          <p:nvPr/>
        </p:nvSpPr>
        <p:spPr>
          <a:xfrm flipH="1">
            <a:off x="5750542" y="2048338"/>
            <a:ext cx="1029915" cy="1046822"/>
          </a:xfrm>
          <a:custGeom>
            <a:rect b="b" l="l" r="r" t="t"/>
            <a:pathLst>
              <a:path extrusionOk="0" h="18894" w="18588">
                <a:moveTo>
                  <a:pt x="9306" y="5"/>
                </a:moveTo>
                <a:cubicBezTo>
                  <a:pt x="9305" y="6"/>
                  <a:pt x="9304" y="6"/>
                  <a:pt x="9303" y="7"/>
                </a:cubicBezTo>
                <a:lnTo>
                  <a:pt x="9303" y="7"/>
                </a:lnTo>
                <a:cubicBezTo>
                  <a:pt x="9304" y="7"/>
                  <a:pt x="9305" y="6"/>
                  <a:pt x="9306" y="5"/>
                </a:cubicBezTo>
                <a:close/>
                <a:moveTo>
                  <a:pt x="9101" y="68"/>
                </a:moveTo>
                <a:cubicBezTo>
                  <a:pt x="9121" y="79"/>
                  <a:pt x="9100" y="99"/>
                  <a:pt x="9085" y="99"/>
                </a:cubicBezTo>
                <a:cubicBezTo>
                  <a:pt x="9078" y="99"/>
                  <a:pt x="9073" y="95"/>
                  <a:pt x="9073" y="85"/>
                </a:cubicBezTo>
                <a:cubicBezTo>
                  <a:pt x="9079" y="79"/>
                  <a:pt x="9090" y="68"/>
                  <a:pt x="9101" y="68"/>
                </a:cubicBezTo>
                <a:close/>
                <a:moveTo>
                  <a:pt x="9130" y="79"/>
                </a:moveTo>
                <a:cubicBezTo>
                  <a:pt x="9181" y="102"/>
                  <a:pt x="9243" y="85"/>
                  <a:pt x="9283" y="102"/>
                </a:cubicBezTo>
                <a:cubicBezTo>
                  <a:pt x="9283" y="124"/>
                  <a:pt x="9272" y="136"/>
                  <a:pt x="9249" y="136"/>
                </a:cubicBezTo>
                <a:cubicBezTo>
                  <a:pt x="9211" y="136"/>
                  <a:pt x="9173" y="133"/>
                  <a:pt x="9135" y="133"/>
                </a:cubicBezTo>
                <a:cubicBezTo>
                  <a:pt x="9116" y="133"/>
                  <a:pt x="9098" y="134"/>
                  <a:pt x="9079" y="136"/>
                </a:cubicBezTo>
                <a:cubicBezTo>
                  <a:pt x="9084" y="113"/>
                  <a:pt x="9113" y="113"/>
                  <a:pt x="9130" y="102"/>
                </a:cubicBezTo>
                <a:cubicBezTo>
                  <a:pt x="9130" y="96"/>
                  <a:pt x="9130" y="85"/>
                  <a:pt x="9130" y="79"/>
                </a:cubicBezTo>
                <a:close/>
                <a:moveTo>
                  <a:pt x="9311" y="90"/>
                </a:moveTo>
                <a:cubicBezTo>
                  <a:pt x="9334" y="90"/>
                  <a:pt x="9357" y="90"/>
                  <a:pt x="9374" y="107"/>
                </a:cubicBezTo>
                <a:cubicBezTo>
                  <a:pt x="9374" y="141"/>
                  <a:pt x="9351" y="170"/>
                  <a:pt x="9334" y="192"/>
                </a:cubicBezTo>
                <a:cubicBezTo>
                  <a:pt x="9340" y="175"/>
                  <a:pt x="9351" y="147"/>
                  <a:pt x="9351" y="136"/>
                </a:cubicBezTo>
                <a:lnTo>
                  <a:pt x="9283" y="136"/>
                </a:lnTo>
                <a:cubicBezTo>
                  <a:pt x="9289" y="124"/>
                  <a:pt x="9300" y="102"/>
                  <a:pt x="9311" y="90"/>
                </a:cubicBezTo>
                <a:close/>
                <a:moveTo>
                  <a:pt x="9725" y="204"/>
                </a:moveTo>
                <a:cubicBezTo>
                  <a:pt x="9727" y="204"/>
                  <a:pt x="9729" y="205"/>
                  <a:pt x="9731" y="205"/>
                </a:cubicBezTo>
                <a:lnTo>
                  <a:pt x="9731" y="205"/>
                </a:lnTo>
                <a:cubicBezTo>
                  <a:pt x="9730" y="204"/>
                  <a:pt x="9729" y="204"/>
                  <a:pt x="9725" y="204"/>
                </a:cubicBezTo>
                <a:close/>
                <a:moveTo>
                  <a:pt x="9340" y="235"/>
                </a:moveTo>
                <a:cubicBezTo>
                  <a:pt x="9358" y="235"/>
                  <a:pt x="9380" y="252"/>
                  <a:pt x="9357" y="266"/>
                </a:cubicBezTo>
                <a:cubicBezTo>
                  <a:pt x="9353" y="270"/>
                  <a:pt x="9348" y="271"/>
                  <a:pt x="9343" y="271"/>
                </a:cubicBezTo>
                <a:cubicBezTo>
                  <a:pt x="9326" y="271"/>
                  <a:pt x="9306" y="251"/>
                  <a:pt x="9328" y="238"/>
                </a:cubicBezTo>
                <a:cubicBezTo>
                  <a:pt x="9331" y="236"/>
                  <a:pt x="9335" y="235"/>
                  <a:pt x="9340" y="235"/>
                </a:cubicBezTo>
                <a:close/>
                <a:moveTo>
                  <a:pt x="9742" y="245"/>
                </a:moveTo>
                <a:cubicBezTo>
                  <a:pt x="9742" y="251"/>
                  <a:pt x="9742" y="261"/>
                  <a:pt x="9742" y="266"/>
                </a:cubicBezTo>
                <a:cubicBezTo>
                  <a:pt x="9748" y="266"/>
                  <a:pt x="9754" y="266"/>
                  <a:pt x="9759" y="272"/>
                </a:cubicBezTo>
                <a:cubicBezTo>
                  <a:pt x="9765" y="277"/>
                  <a:pt x="9765" y="283"/>
                  <a:pt x="9765" y="289"/>
                </a:cubicBezTo>
                <a:cubicBezTo>
                  <a:pt x="9720" y="283"/>
                  <a:pt x="9669" y="277"/>
                  <a:pt x="9623" y="272"/>
                </a:cubicBezTo>
                <a:lnTo>
                  <a:pt x="9601" y="272"/>
                </a:lnTo>
                <a:cubicBezTo>
                  <a:pt x="9527" y="266"/>
                  <a:pt x="9453" y="272"/>
                  <a:pt x="9379" y="255"/>
                </a:cubicBezTo>
                <a:cubicBezTo>
                  <a:pt x="9405" y="250"/>
                  <a:pt x="9432" y="248"/>
                  <a:pt x="9459" y="248"/>
                </a:cubicBezTo>
                <a:cubicBezTo>
                  <a:pt x="9520" y="248"/>
                  <a:pt x="9583" y="257"/>
                  <a:pt x="9643" y="257"/>
                </a:cubicBezTo>
                <a:cubicBezTo>
                  <a:pt x="9677" y="257"/>
                  <a:pt x="9711" y="254"/>
                  <a:pt x="9742" y="245"/>
                </a:cubicBezTo>
                <a:close/>
                <a:moveTo>
                  <a:pt x="9135" y="300"/>
                </a:moveTo>
                <a:cubicBezTo>
                  <a:pt x="9141" y="306"/>
                  <a:pt x="9141" y="311"/>
                  <a:pt x="9141" y="311"/>
                </a:cubicBezTo>
                <a:lnTo>
                  <a:pt x="9130" y="311"/>
                </a:lnTo>
                <a:cubicBezTo>
                  <a:pt x="9130" y="311"/>
                  <a:pt x="9130" y="306"/>
                  <a:pt x="9130" y="300"/>
                </a:cubicBezTo>
                <a:close/>
                <a:moveTo>
                  <a:pt x="8108" y="277"/>
                </a:moveTo>
                <a:cubicBezTo>
                  <a:pt x="8114" y="283"/>
                  <a:pt x="8120" y="294"/>
                  <a:pt x="8120" y="306"/>
                </a:cubicBezTo>
                <a:lnTo>
                  <a:pt x="7972" y="317"/>
                </a:lnTo>
                <a:cubicBezTo>
                  <a:pt x="8018" y="306"/>
                  <a:pt x="8063" y="289"/>
                  <a:pt x="8108" y="277"/>
                </a:cubicBezTo>
                <a:close/>
                <a:moveTo>
                  <a:pt x="8959" y="294"/>
                </a:moveTo>
                <a:cubicBezTo>
                  <a:pt x="8971" y="300"/>
                  <a:pt x="8976" y="300"/>
                  <a:pt x="8988" y="306"/>
                </a:cubicBezTo>
                <a:cubicBezTo>
                  <a:pt x="8965" y="314"/>
                  <a:pt x="8941" y="317"/>
                  <a:pt x="8916" y="317"/>
                </a:cubicBezTo>
                <a:cubicBezTo>
                  <a:pt x="8891" y="317"/>
                  <a:pt x="8866" y="314"/>
                  <a:pt x="8840" y="311"/>
                </a:cubicBezTo>
                <a:lnTo>
                  <a:pt x="8840" y="300"/>
                </a:lnTo>
                <a:cubicBezTo>
                  <a:pt x="8880" y="294"/>
                  <a:pt x="8920" y="294"/>
                  <a:pt x="8959" y="294"/>
                </a:cubicBezTo>
                <a:close/>
                <a:moveTo>
                  <a:pt x="9033" y="300"/>
                </a:moveTo>
                <a:cubicBezTo>
                  <a:pt x="9028" y="306"/>
                  <a:pt x="9022" y="311"/>
                  <a:pt x="9016" y="317"/>
                </a:cubicBezTo>
                <a:cubicBezTo>
                  <a:pt x="9016" y="311"/>
                  <a:pt x="9011" y="306"/>
                  <a:pt x="9011" y="300"/>
                </a:cubicBezTo>
                <a:close/>
                <a:moveTo>
                  <a:pt x="8801" y="306"/>
                </a:moveTo>
                <a:cubicBezTo>
                  <a:pt x="8806" y="311"/>
                  <a:pt x="8812" y="311"/>
                  <a:pt x="8818" y="317"/>
                </a:cubicBezTo>
                <a:cubicBezTo>
                  <a:pt x="8806" y="317"/>
                  <a:pt x="8789" y="317"/>
                  <a:pt x="8778" y="323"/>
                </a:cubicBezTo>
                <a:cubicBezTo>
                  <a:pt x="8778" y="311"/>
                  <a:pt x="8789" y="311"/>
                  <a:pt x="8801" y="306"/>
                </a:cubicBezTo>
                <a:close/>
                <a:moveTo>
                  <a:pt x="9049" y="293"/>
                </a:moveTo>
                <a:cubicBezTo>
                  <a:pt x="9051" y="293"/>
                  <a:pt x="9054" y="294"/>
                  <a:pt x="9056" y="294"/>
                </a:cubicBezTo>
                <a:cubicBezTo>
                  <a:pt x="9067" y="300"/>
                  <a:pt x="9073" y="306"/>
                  <a:pt x="9073" y="317"/>
                </a:cubicBezTo>
                <a:cubicBezTo>
                  <a:pt x="9062" y="317"/>
                  <a:pt x="9045" y="317"/>
                  <a:pt x="9033" y="323"/>
                </a:cubicBezTo>
                <a:cubicBezTo>
                  <a:pt x="9028" y="308"/>
                  <a:pt x="9036" y="293"/>
                  <a:pt x="9049" y="293"/>
                </a:cubicBezTo>
                <a:close/>
                <a:moveTo>
                  <a:pt x="8869" y="226"/>
                </a:moveTo>
                <a:cubicBezTo>
                  <a:pt x="8906" y="235"/>
                  <a:pt x="8943" y="237"/>
                  <a:pt x="8981" y="237"/>
                </a:cubicBezTo>
                <a:cubicBezTo>
                  <a:pt x="9033" y="237"/>
                  <a:pt x="9086" y="233"/>
                  <a:pt x="9139" y="233"/>
                </a:cubicBezTo>
                <a:cubicBezTo>
                  <a:pt x="9177" y="233"/>
                  <a:pt x="9216" y="235"/>
                  <a:pt x="9254" y="243"/>
                </a:cubicBezTo>
                <a:cubicBezTo>
                  <a:pt x="9209" y="249"/>
                  <a:pt x="9169" y="255"/>
                  <a:pt x="9124" y="255"/>
                </a:cubicBezTo>
                <a:lnTo>
                  <a:pt x="9124" y="249"/>
                </a:lnTo>
                <a:cubicBezTo>
                  <a:pt x="9124" y="255"/>
                  <a:pt x="9118" y="255"/>
                  <a:pt x="9118" y="260"/>
                </a:cubicBezTo>
                <a:cubicBezTo>
                  <a:pt x="9067" y="263"/>
                  <a:pt x="9016" y="263"/>
                  <a:pt x="8964" y="263"/>
                </a:cubicBezTo>
                <a:cubicBezTo>
                  <a:pt x="8913" y="263"/>
                  <a:pt x="8860" y="263"/>
                  <a:pt x="8806" y="266"/>
                </a:cubicBezTo>
                <a:cubicBezTo>
                  <a:pt x="8803" y="267"/>
                  <a:pt x="8799" y="267"/>
                  <a:pt x="8796" y="267"/>
                </a:cubicBezTo>
                <a:cubicBezTo>
                  <a:pt x="8781" y="267"/>
                  <a:pt x="8765" y="263"/>
                  <a:pt x="8751" y="263"/>
                </a:cubicBezTo>
                <a:cubicBezTo>
                  <a:pt x="8739" y="263"/>
                  <a:pt x="8728" y="266"/>
                  <a:pt x="8721" y="277"/>
                </a:cubicBezTo>
                <a:lnTo>
                  <a:pt x="8761" y="306"/>
                </a:lnTo>
                <a:cubicBezTo>
                  <a:pt x="8755" y="311"/>
                  <a:pt x="8755" y="317"/>
                  <a:pt x="8750" y="323"/>
                </a:cubicBezTo>
                <a:cubicBezTo>
                  <a:pt x="8732" y="328"/>
                  <a:pt x="8715" y="328"/>
                  <a:pt x="8693" y="328"/>
                </a:cubicBezTo>
                <a:cubicBezTo>
                  <a:pt x="8704" y="311"/>
                  <a:pt x="8698" y="289"/>
                  <a:pt x="8687" y="272"/>
                </a:cubicBezTo>
                <a:cubicBezTo>
                  <a:pt x="8669" y="268"/>
                  <a:pt x="8651" y="266"/>
                  <a:pt x="8633" y="266"/>
                </a:cubicBezTo>
                <a:cubicBezTo>
                  <a:pt x="8574" y="266"/>
                  <a:pt x="8517" y="283"/>
                  <a:pt x="8460" y="283"/>
                </a:cubicBezTo>
                <a:cubicBezTo>
                  <a:pt x="8447" y="283"/>
                  <a:pt x="8434" y="283"/>
                  <a:pt x="8420" y="283"/>
                </a:cubicBezTo>
                <a:cubicBezTo>
                  <a:pt x="8387" y="283"/>
                  <a:pt x="8354" y="286"/>
                  <a:pt x="8330" y="306"/>
                </a:cubicBezTo>
                <a:cubicBezTo>
                  <a:pt x="8335" y="311"/>
                  <a:pt x="8347" y="311"/>
                  <a:pt x="8352" y="311"/>
                </a:cubicBezTo>
                <a:cubicBezTo>
                  <a:pt x="8335" y="317"/>
                  <a:pt x="8324" y="317"/>
                  <a:pt x="8313" y="317"/>
                </a:cubicBezTo>
                <a:cubicBezTo>
                  <a:pt x="8321" y="304"/>
                  <a:pt x="8317" y="281"/>
                  <a:pt x="8301" y="281"/>
                </a:cubicBezTo>
                <a:cubicBezTo>
                  <a:pt x="8297" y="281"/>
                  <a:pt x="8291" y="283"/>
                  <a:pt x="8284" y="289"/>
                </a:cubicBezTo>
                <a:cubicBezTo>
                  <a:pt x="8233" y="294"/>
                  <a:pt x="8182" y="300"/>
                  <a:pt x="8131" y="300"/>
                </a:cubicBezTo>
                <a:cubicBezTo>
                  <a:pt x="8131" y="294"/>
                  <a:pt x="8131" y="283"/>
                  <a:pt x="8131" y="272"/>
                </a:cubicBezTo>
                <a:lnTo>
                  <a:pt x="8142" y="272"/>
                </a:lnTo>
                <a:cubicBezTo>
                  <a:pt x="8142" y="277"/>
                  <a:pt x="8148" y="289"/>
                  <a:pt x="8154" y="294"/>
                </a:cubicBezTo>
                <a:cubicBezTo>
                  <a:pt x="8182" y="283"/>
                  <a:pt x="8205" y="272"/>
                  <a:pt x="8233" y="260"/>
                </a:cubicBezTo>
                <a:cubicBezTo>
                  <a:pt x="8260" y="266"/>
                  <a:pt x="8289" y="273"/>
                  <a:pt x="8317" y="273"/>
                </a:cubicBezTo>
                <a:cubicBezTo>
                  <a:pt x="8342" y="273"/>
                  <a:pt x="8365" y="268"/>
                  <a:pt x="8386" y="255"/>
                </a:cubicBezTo>
                <a:cubicBezTo>
                  <a:pt x="8392" y="255"/>
                  <a:pt x="8398" y="255"/>
                  <a:pt x="8403" y="249"/>
                </a:cubicBezTo>
                <a:cubicBezTo>
                  <a:pt x="8409" y="260"/>
                  <a:pt x="8420" y="266"/>
                  <a:pt x="8420" y="272"/>
                </a:cubicBezTo>
                <a:cubicBezTo>
                  <a:pt x="8449" y="260"/>
                  <a:pt x="8471" y="255"/>
                  <a:pt x="8500" y="249"/>
                </a:cubicBezTo>
                <a:cubicBezTo>
                  <a:pt x="8625" y="243"/>
                  <a:pt x="8744" y="243"/>
                  <a:pt x="8869" y="226"/>
                </a:cubicBezTo>
                <a:close/>
                <a:moveTo>
                  <a:pt x="9686" y="323"/>
                </a:moveTo>
                <a:cubicBezTo>
                  <a:pt x="9686" y="323"/>
                  <a:pt x="9691" y="328"/>
                  <a:pt x="9691" y="328"/>
                </a:cubicBezTo>
                <a:lnTo>
                  <a:pt x="9595" y="328"/>
                </a:lnTo>
                <a:cubicBezTo>
                  <a:pt x="9623" y="323"/>
                  <a:pt x="9657" y="323"/>
                  <a:pt x="9686" y="323"/>
                </a:cubicBezTo>
                <a:close/>
                <a:moveTo>
                  <a:pt x="9691" y="323"/>
                </a:moveTo>
                <a:cubicBezTo>
                  <a:pt x="9697" y="328"/>
                  <a:pt x="9697" y="328"/>
                  <a:pt x="9697" y="328"/>
                </a:cubicBezTo>
                <a:lnTo>
                  <a:pt x="9691" y="328"/>
                </a:lnTo>
                <a:cubicBezTo>
                  <a:pt x="9691" y="328"/>
                  <a:pt x="9691" y="328"/>
                  <a:pt x="9691" y="323"/>
                </a:cubicBezTo>
                <a:close/>
                <a:moveTo>
                  <a:pt x="8653" y="311"/>
                </a:moveTo>
                <a:cubicBezTo>
                  <a:pt x="8670" y="317"/>
                  <a:pt x="8681" y="323"/>
                  <a:pt x="8676" y="334"/>
                </a:cubicBezTo>
                <a:lnTo>
                  <a:pt x="8647" y="334"/>
                </a:lnTo>
                <a:cubicBezTo>
                  <a:pt x="8642" y="328"/>
                  <a:pt x="8647" y="323"/>
                  <a:pt x="8653" y="311"/>
                </a:cubicBezTo>
                <a:close/>
                <a:moveTo>
                  <a:pt x="7677" y="334"/>
                </a:moveTo>
                <a:cubicBezTo>
                  <a:pt x="7671" y="334"/>
                  <a:pt x="7666" y="340"/>
                  <a:pt x="7666" y="340"/>
                </a:cubicBezTo>
                <a:lnTo>
                  <a:pt x="7660" y="340"/>
                </a:lnTo>
                <a:cubicBezTo>
                  <a:pt x="7666" y="334"/>
                  <a:pt x="7671" y="334"/>
                  <a:pt x="7677" y="334"/>
                </a:cubicBezTo>
                <a:close/>
                <a:moveTo>
                  <a:pt x="7791" y="334"/>
                </a:moveTo>
                <a:lnTo>
                  <a:pt x="7774" y="340"/>
                </a:lnTo>
                <a:cubicBezTo>
                  <a:pt x="7774" y="340"/>
                  <a:pt x="7779" y="334"/>
                  <a:pt x="7779" y="334"/>
                </a:cubicBezTo>
                <a:close/>
                <a:moveTo>
                  <a:pt x="8557" y="311"/>
                </a:moveTo>
                <a:cubicBezTo>
                  <a:pt x="8579" y="311"/>
                  <a:pt x="8591" y="323"/>
                  <a:pt x="8579" y="340"/>
                </a:cubicBezTo>
                <a:lnTo>
                  <a:pt x="8545" y="340"/>
                </a:lnTo>
                <a:cubicBezTo>
                  <a:pt x="8545" y="334"/>
                  <a:pt x="8545" y="328"/>
                  <a:pt x="8557" y="311"/>
                </a:cubicBezTo>
                <a:close/>
                <a:moveTo>
                  <a:pt x="8534" y="317"/>
                </a:moveTo>
                <a:cubicBezTo>
                  <a:pt x="8540" y="323"/>
                  <a:pt x="8540" y="328"/>
                  <a:pt x="8540" y="334"/>
                </a:cubicBezTo>
                <a:cubicBezTo>
                  <a:pt x="8528" y="334"/>
                  <a:pt x="8517" y="340"/>
                  <a:pt x="8511" y="346"/>
                </a:cubicBezTo>
                <a:cubicBezTo>
                  <a:pt x="8517" y="340"/>
                  <a:pt x="8528" y="328"/>
                  <a:pt x="8534" y="317"/>
                </a:cubicBezTo>
                <a:close/>
                <a:moveTo>
                  <a:pt x="7711" y="346"/>
                </a:moveTo>
                <a:cubicBezTo>
                  <a:pt x="7706" y="346"/>
                  <a:pt x="7700" y="351"/>
                  <a:pt x="7689" y="351"/>
                </a:cubicBezTo>
                <a:cubicBezTo>
                  <a:pt x="7694" y="346"/>
                  <a:pt x="7694" y="346"/>
                  <a:pt x="7700" y="346"/>
                </a:cubicBezTo>
                <a:close/>
                <a:moveTo>
                  <a:pt x="8375" y="340"/>
                </a:moveTo>
                <a:cubicBezTo>
                  <a:pt x="8364" y="346"/>
                  <a:pt x="8358" y="351"/>
                  <a:pt x="8352" y="357"/>
                </a:cubicBezTo>
                <a:lnTo>
                  <a:pt x="8347" y="357"/>
                </a:lnTo>
                <a:cubicBezTo>
                  <a:pt x="8352" y="351"/>
                  <a:pt x="8364" y="346"/>
                  <a:pt x="8375" y="340"/>
                </a:cubicBezTo>
                <a:close/>
                <a:moveTo>
                  <a:pt x="8443" y="306"/>
                </a:moveTo>
                <a:cubicBezTo>
                  <a:pt x="8443" y="306"/>
                  <a:pt x="8454" y="311"/>
                  <a:pt x="8460" y="311"/>
                </a:cubicBezTo>
                <a:cubicBezTo>
                  <a:pt x="8432" y="328"/>
                  <a:pt x="8409" y="351"/>
                  <a:pt x="8375" y="357"/>
                </a:cubicBezTo>
                <a:cubicBezTo>
                  <a:pt x="8381" y="351"/>
                  <a:pt x="8381" y="340"/>
                  <a:pt x="8381" y="334"/>
                </a:cubicBezTo>
                <a:cubicBezTo>
                  <a:pt x="8392" y="328"/>
                  <a:pt x="8398" y="328"/>
                  <a:pt x="8403" y="323"/>
                </a:cubicBezTo>
                <a:cubicBezTo>
                  <a:pt x="8415" y="317"/>
                  <a:pt x="8426" y="317"/>
                  <a:pt x="8443" y="306"/>
                </a:cubicBezTo>
                <a:close/>
                <a:moveTo>
                  <a:pt x="8250" y="328"/>
                </a:moveTo>
                <a:cubicBezTo>
                  <a:pt x="8222" y="334"/>
                  <a:pt x="8199" y="346"/>
                  <a:pt x="8176" y="363"/>
                </a:cubicBezTo>
                <a:lnTo>
                  <a:pt x="8171" y="340"/>
                </a:lnTo>
                <a:cubicBezTo>
                  <a:pt x="8165" y="346"/>
                  <a:pt x="8154" y="351"/>
                  <a:pt x="8148" y="357"/>
                </a:cubicBezTo>
                <a:lnTo>
                  <a:pt x="8131" y="334"/>
                </a:lnTo>
                <a:lnTo>
                  <a:pt x="8120" y="346"/>
                </a:lnTo>
                <a:cubicBezTo>
                  <a:pt x="8131" y="351"/>
                  <a:pt x="8142" y="363"/>
                  <a:pt x="8154" y="374"/>
                </a:cubicBezTo>
                <a:lnTo>
                  <a:pt x="8097" y="374"/>
                </a:lnTo>
                <a:cubicBezTo>
                  <a:pt x="8097" y="368"/>
                  <a:pt x="8091" y="346"/>
                  <a:pt x="8091" y="340"/>
                </a:cubicBezTo>
                <a:cubicBezTo>
                  <a:pt x="8086" y="346"/>
                  <a:pt x="8069" y="357"/>
                  <a:pt x="8057" y="363"/>
                </a:cubicBezTo>
                <a:cubicBezTo>
                  <a:pt x="8063" y="368"/>
                  <a:pt x="8074" y="380"/>
                  <a:pt x="8080" y="385"/>
                </a:cubicBezTo>
                <a:lnTo>
                  <a:pt x="8069" y="385"/>
                </a:lnTo>
                <a:cubicBezTo>
                  <a:pt x="8046" y="385"/>
                  <a:pt x="8023" y="374"/>
                  <a:pt x="8006" y="368"/>
                </a:cubicBezTo>
                <a:cubicBezTo>
                  <a:pt x="8074" y="323"/>
                  <a:pt x="8165" y="334"/>
                  <a:pt x="8250" y="328"/>
                </a:cubicBezTo>
                <a:close/>
                <a:moveTo>
                  <a:pt x="10145" y="380"/>
                </a:moveTo>
                <a:cubicBezTo>
                  <a:pt x="10151" y="380"/>
                  <a:pt x="10157" y="380"/>
                  <a:pt x="10168" y="385"/>
                </a:cubicBezTo>
                <a:cubicBezTo>
                  <a:pt x="10162" y="385"/>
                  <a:pt x="10157" y="391"/>
                  <a:pt x="10151" y="391"/>
                </a:cubicBezTo>
                <a:cubicBezTo>
                  <a:pt x="10145" y="385"/>
                  <a:pt x="10145" y="385"/>
                  <a:pt x="10145" y="380"/>
                </a:cubicBezTo>
                <a:close/>
                <a:moveTo>
                  <a:pt x="7698" y="400"/>
                </a:moveTo>
                <a:cubicBezTo>
                  <a:pt x="7701" y="400"/>
                  <a:pt x="7704" y="401"/>
                  <a:pt x="7706" y="402"/>
                </a:cubicBezTo>
                <a:lnTo>
                  <a:pt x="7706" y="408"/>
                </a:lnTo>
                <a:lnTo>
                  <a:pt x="7677" y="408"/>
                </a:lnTo>
                <a:cubicBezTo>
                  <a:pt x="7681" y="404"/>
                  <a:pt x="7691" y="400"/>
                  <a:pt x="7698" y="400"/>
                </a:cubicBezTo>
                <a:close/>
                <a:moveTo>
                  <a:pt x="10253" y="391"/>
                </a:moveTo>
                <a:lnTo>
                  <a:pt x="10253" y="391"/>
                </a:lnTo>
                <a:cubicBezTo>
                  <a:pt x="10270" y="397"/>
                  <a:pt x="10287" y="402"/>
                  <a:pt x="10298" y="408"/>
                </a:cubicBezTo>
                <a:cubicBezTo>
                  <a:pt x="10281" y="408"/>
                  <a:pt x="10270" y="402"/>
                  <a:pt x="10253" y="391"/>
                </a:cubicBezTo>
                <a:close/>
                <a:moveTo>
                  <a:pt x="7637" y="402"/>
                </a:moveTo>
                <a:cubicBezTo>
                  <a:pt x="7643" y="408"/>
                  <a:pt x="7643" y="408"/>
                  <a:pt x="7649" y="414"/>
                </a:cubicBezTo>
                <a:cubicBezTo>
                  <a:pt x="7637" y="414"/>
                  <a:pt x="7626" y="414"/>
                  <a:pt x="7615" y="419"/>
                </a:cubicBezTo>
                <a:cubicBezTo>
                  <a:pt x="7615" y="414"/>
                  <a:pt x="7626" y="408"/>
                  <a:pt x="7637" y="402"/>
                </a:cubicBezTo>
                <a:close/>
                <a:moveTo>
                  <a:pt x="9776" y="272"/>
                </a:moveTo>
                <a:lnTo>
                  <a:pt x="9776" y="272"/>
                </a:lnTo>
                <a:cubicBezTo>
                  <a:pt x="9964" y="283"/>
                  <a:pt x="10151" y="311"/>
                  <a:pt x="10344" y="340"/>
                </a:cubicBezTo>
                <a:lnTo>
                  <a:pt x="10355" y="340"/>
                </a:lnTo>
                <a:cubicBezTo>
                  <a:pt x="10378" y="346"/>
                  <a:pt x="10395" y="351"/>
                  <a:pt x="10418" y="351"/>
                </a:cubicBezTo>
                <a:cubicBezTo>
                  <a:pt x="10463" y="363"/>
                  <a:pt x="10508" y="368"/>
                  <a:pt x="10554" y="374"/>
                </a:cubicBezTo>
                <a:cubicBezTo>
                  <a:pt x="10554" y="374"/>
                  <a:pt x="10554" y="363"/>
                  <a:pt x="10559" y="363"/>
                </a:cubicBezTo>
                <a:cubicBezTo>
                  <a:pt x="10616" y="408"/>
                  <a:pt x="10696" y="397"/>
                  <a:pt x="10764" y="414"/>
                </a:cubicBezTo>
                <a:cubicBezTo>
                  <a:pt x="10752" y="420"/>
                  <a:pt x="10741" y="422"/>
                  <a:pt x="10730" y="422"/>
                </a:cubicBezTo>
                <a:cubicBezTo>
                  <a:pt x="10701" y="422"/>
                  <a:pt x="10673" y="408"/>
                  <a:pt x="10645" y="408"/>
                </a:cubicBezTo>
                <a:cubicBezTo>
                  <a:pt x="10537" y="391"/>
                  <a:pt x="10429" y="374"/>
                  <a:pt x="10321" y="357"/>
                </a:cubicBezTo>
                <a:cubicBezTo>
                  <a:pt x="10151" y="334"/>
                  <a:pt x="9975" y="311"/>
                  <a:pt x="9805" y="294"/>
                </a:cubicBezTo>
                <a:cubicBezTo>
                  <a:pt x="9793" y="283"/>
                  <a:pt x="9782" y="277"/>
                  <a:pt x="9776" y="272"/>
                </a:cubicBezTo>
                <a:close/>
                <a:moveTo>
                  <a:pt x="7388" y="368"/>
                </a:moveTo>
                <a:lnTo>
                  <a:pt x="7388" y="368"/>
                </a:lnTo>
                <a:cubicBezTo>
                  <a:pt x="7359" y="385"/>
                  <a:pt x="7325" y="402"/>
                  <a:pt x="7303" y="425"/>
                </a:cubicBezTo>
                <a:cubicBezTo>
                  <a:pt x="7297" y="425"/>
                  <a:pt x="7286" y="431"/>
                  <a:pt x="7280" y="431"/>
                </a:cubicBezTo>
                <a:cubicBezTo>
                  <a:pt x="7303" y="419"/>
                  <a:pt x="7320" y="402"/>
                  <a:pt x="7337" y="380"/>
                </a:cubicBezTo>
                <a:cubicBezTo>
                  <a:pt x="7354" y="380"/>
                  <a:pt x="7371" y="374"/>
                  <a:pt x="7388" y="368"/>
                </a:cubicBezTo>
                <a:close/>
                <a:moveTo>
                  <a:pt x="7093" y="431"/>
                </a:moveTo>
                <a:cubicBezTo>
                  <a:pt x="7087" y="431"/>
                  <a:pt x="7076" y="436"/>
                  <a:pt x="7064" y="436"/>
                </a:cubicBezTo>
                <a:lnTo>
                  <a:pt x="7070" y="431"/>
                </a:lnTo>
                <a:close/>
                <a:moveTo>
                  <a:pt x="10321" y="436"/>
                </a:moveTo>
                <a:cubicBezTo>
                  <a:pt x="10333" y="436"/>
                  <a:pt x="10338" y="436"/>
                  <a:pt x="10350" y="442"/>
                </a:cubicBezTo>
                <a:cubicBezTo>
                  <a:pt x="10344" y="448"/>
                  <a:pt x="10338" y="453"/>
                  <a:pt x="10327" y="459"/>
                </a:cubicBezTo>
                <a:cubicBezTo>
                  <a:pt x="10327" y="453"/>
                  <a:pt x="10321" y="442"/>
                  <a:pt x="10321" y="436"/>
                </a:cubicBezTo>
                <a:close/>
                <a:moveTo>
                  <a:pt x="6979" y="482"/>
                </a:moveTo>
                <a:cubicBezTo>
                  <a:pt x="6985" y="487"/>
                  <a:pt x="6991" y="499"/>
                  <a:pt x="6996" y="504"/>
                </a:cubicBezTo>
                <a:cubicBezTo>
                  <a:pt x="6991" y="510"/>
                  <a:pt x="6985" y="510"/>
                  <a:pt x="6979" y="510"/>
                </a:cubicBezTo>
                <a:cubicBezTo>
                  <a:pt x="6979" y="504"/>
                  <a:pt x="6979" y="493"/>
                  <a:pt x="6979" y="482"/>
                </a:cubicBezTo>
                <a:close/>
                <a:moveTo>
                  <a:pt x="10764" y="425"/>
                </a:moveTo>
                <a:cubicBezTo>
                  <a:pt x="10883" y="425"/>
                  <a:pt x="11008" y="470"/>
                  <a:pt x="11121" y="504"/>
                </a:cubicBezTo>
                <a:cubicBezTo>
                  <a:pt x="11110" y="509"/>
                  <a:pt x="11098" y="511"/>
                  <a:pt x="11086" y="511"/>
                </a:cubicBezTo>
                <a:cubicBezTo>
                  <a:pt x="11052" y="511"/>
                  <a:pt x="11019" y="496"/>
                  <a:pt x="10985" y="487"/>
                </a:cubicBezTo>
                <a:cubicBezTo>
                  <a:pt x="10911" y="470"/>
                  <a:pt x="10832" y="465"/>
                  <a:pt x="10764" y="425"/>
                </a:cubicBezTo>
                <a:close/>
                <a:moveTo>
                  <a:pt x="7167" y="493"/>
                </a:moveTo>
                <a:cubicBezTo>
                  <a:pt x="7155" y="510"/>
                  <a:pt x="7138" y="521"/>
                  <a:pt x="7121" y="538"/>
                </a:cubicBezTo>
                <a:cubicBezTo>
                  <a:pt x="7110" y="544"/>
                  <a:pt x="7093" y="544"/>
                  <a:pt x="7076" y="550"/>
                </a:cubicBezTo>
                <a:cubicBezTo>
                  <a:pt x="7076" y="550"/>
                  <a:pt x="7076" y="544"/>
                  <a:pt x="7076" y="544"/>
                </a:cubicBezTo>
                <a:cubicBezTo>
                  <a:pt x="7076" y="550"/>
                  <a:pt x="7076" y="550"/>
                  <a:pt x="7070" y="550"/>
                </a:cubicBezTo>
                <a:cubicBezTo>
                  <a:pt x="7047" y="556"/>
                  <a:pt x="7025" y="559"/>
                  <a:pt x="7007" y="559"/>
                </a:cubicBezTo>
                <a:cubicBezTo>
                  <a:pt x="6994" y="559"/>
                  <a:pt x="6983" y="558"/>
                  <a:pt x="6974" y="555"/>
                </a:cubicBezTo>
                <a:cubicBezTo>
                  <a:pt x="6974" y="552"/>
                  <a:pt x="6974" y="548"/>
                  <a:pt x="6974" y="544"/>
                </a:cubicBezTo>
                <a:cubicBezTo>
                  <a:pt x="6996" y="533"/>
                  <a:pt x="7025" y="527"/>
                  <a:pt x="7047" y="521"/>
                </a:cubicBezTo>
                <a:cubicBezTo>
                  <a:pt x="7053" y="521"/>
                  <a:pt x="7059" y="527"/>
                  <a:pt x="7064" y="533"/>
                </a:cubicBezTo>
                <a:lnTo>
                  <a:pt x="7087" y="510"/>
                </a:lnTo>
                <a:lnTo>
                  <a:pt x="7115" y="504"/>
                </a:lnTo>
                <a:lnTo>
                  <a:pt x="7121" y="521"/>
                </a:lnTo>
                <a:lnTo>
                  <a:pt x="7127" y="499"/>
                </a:lnTo>
                <a:cubicBezTo>
                  <a:pt x="7138" y="499"/>
                  <a:pt x="7155" y="499"/>
                  <a:pt x="7167" y="493"/>
                </a:cubicBezTo>
                <a:close/>
                <a:moveTo>
                  <a:pt x="11609" y="555"/>
                </a:moveTo>
                <a:cubicBezTo>
                  <a:pt x="11655" y="572"/>
                  <a:pt x="11723" y="567"/>
                  <a:pt x="11745" y="618"/>
                </a:cubicBezTo>
                <a:cubicBezTo>
                  <a:pt x="11700" y="607"/>
                  <a:pt x="11655" y="595"/>
                  <a:pt x="11609" y="584"/>
                </a:cubicBezTo>
                <a:cubicBezTo>
                  <a:pt x="11609" y="572"/>
                  <a:pt x="11609" y="561"/>
                  <a:pt x="11609" y="555"/>
                </a:cubicBezTo>
                <a:close/>
                <a:moveTo>
                  <a:pt x="11836" y="618"/>
                </a:moveTo>
                <a:lnTo>
                  <a:pt x="11836" y="618"/>
                </a:lnTo>
                <a:cubicBezTo>
                  <a:pt x="11834" y="620"/>
                  <a:pt x="11832" y="623"/>
                  <a:pt x="11830" y="627"/>
                </a:cubicBezTo>
                <a:lnTo>
                  <a:pt x="11830" y="627"/>
                </a:lnTo>
                <a:cubicBezTo>
                  <a:pt x="11832" y="624"/>
                  <a:pt x="11834" y="621"/>
                  <a:pt x="11836" y="618"/>
                </a:cubicBezTo>
                <a:close/>
                <a:moveTo>
                  <a:pt x="10928" y="527"/>
                </a:moveTo>
                <a:lnTo>
                  <a:pt x="10928" y="527"/>
                </a:lnTo>
                <a:cubicBezTo>
                  <a:pt x="11030" y="550"/>
                  <a:pt x="11127" y="589"/>
                  <a:pt x="11229" y="601"/>
                </a:cubicBezTo>
                <a:cubicBezTo>
                  <a:pt x="11252" y="601"/>
                  <a:pt x="11269" y="618"/>
                  <a:pt x="11286" y="635"/>
                </a:cubicBezTo>
                <a:cubicBezTo>
                  <a:pt x="11284" y="635"/>
                  <a:pt x="11283" y="635"/>
                  <a:pt x="11282" y="635"/>
                </a:cubicBezTo>
                <a:cubicBezTo>
                  <a:pt x="11262" y="635"/>
                  <a:pt x="11229" y="614"/>
                  <a:pt x="11207" y="614"/>
                </a:cubicBezTo>
                <a:cubicBezTo>
                  <a:pt x="11193" y="614"/>
                  <a:pt x="11184" y="622"/>
                  <a:pt x="11184" y="646"/>
                </a:cubicBezTo>
                <a:cubicBezTo>
                  <a:pt x="11178" y="635"/>
                  <a:pt x="11178" y="624"/>
                  <a:pt x="11172" y="607"/>
                </a:cubicBezTo>
                <a:cubicBezTo>
                  <a:pt x="11087" y="601"/>
                  <a:pt x="11002" y="572"/>
                  <a:pt x="10928" y="527"/>
                </a:cubicBezTo>
                <a:close/>
                <a:moveTo>
                  <a:pt x="6940" y="550"/>
                </a:moveTo>
                <a:cubicBezTo>
                  <a:pt x="6940" y="550"/>
                  <a:pt x="6940" y="555"/>
                  <a:pt x="6940" y="555"/>
                </a:cubicBezTo>
                <a:lnTo>
                  <a:pt x="6911" y="589"/>
                </a:lnTo>
                <a:cubicBezTo>
                  <a:pt x="6904" y="588"/>
                  <a:pt x="6897" y="587"/>
                  <a:pt x="6891" y="587"/>
                </a:cubicBezTo>
                <a:cubicBezTo>
                  <a:pt x="6849" y="587"/>
                  <a:pt x="6814" y="615"/>
                  <a:pt x="6775" y="629"/>
                </a:cubicBezTo>
                <a:lnTo>
                  <a:pt x="6792" y="646"/>
                </a:lnTo>
                <a:lnTo>
                  <a:pt x="6747" y="675"/>
                </a:lnTo>
                <a:cubicBezTo>
                  <a:pt x="6738" y="678"/>
                  <a:pt x="6729" y="679"/>
                  <a:pt x="6721" y="679"/>
                </a:cubicBezTo>
                <a:cubicBezTo>
                  <a:pt x="6700" y="679"/>
                  <a:pt x="6680" y="672"/>
                  <a:pt x="6661" y="672"/>
                </a:cubicBezTo>
                <a:cubicBezTo>
                  <a:pt x="6647" y="672"/>
                  <a:pt x="6635" y="675"/>
                  <a:pt x="6622" y="686"/>
                </a:cubicBezTo>
                <a:cubicBezTo>
                  <a:pt x="6616" y="692"/>
                  <a:pt x="6610" y="709"/>
                  <a:pt x="6610" y="714"/>
                </a:cubicBezTo>
                <a:cubicBezTo>
                  <a:pt x="6605" y="720"/>
                  <a:pt x="6605" y="720"/>
                  <a:pt x="6605" y="720"/>
                </a:cubicBezTo>
                <a:cubicBezTo>
                  <a:pt x="6605" y="709"/>
                  <a:pt x="6610" y="692"/>
                  <a:pt x="6616" y="680"/>
                </a:cubicBezTo>
                <a:cubicBezTo>
                  <a:pt x="6724" y="641"/>
                  <a:pt x="6832" y="589"/>
                  <a:pt x="6940" y="550"/>
                </a:cubicBezTo>
                <a:close/>
                <a:moveTo>
                  <a:pt x="6593" y="686"/>
                </a:moveTo>
                <a:lnTo>
                  <a:pt x="6593" y="686"/>
                </a:lnTo>
                <a:cubicBezTo>
                  <a:pt x="6576" y="703"/>
                  <a:pt x="6554" y="720"/>
                  <a:pt x="6537" y="737"/>
                </a:cubicBezTo>
                <a:cubicBezTo>
                  <a:pt x="6508" y="743"/>
                  <a:pt x="6480" y="754"/>
                  <a:pt x="6452" y="760"/>
                </a:cubicBezTo>
                <a:cubicBezTo>
                  <a:pt x="6503" y="737"/>
                  <a:pt x="6548" y="714"/>
                  <a:pt x="6593" y="686"/>
                </a:cubicBezTo>
                <a:close/>
                <a:moveTo>
                  <a:pt x="6576" y="782"/>
                </a:moveTo>
                <a:cubicBezTo>
                  <a:pt x="6582" y="788"/>
                  <a:pt x="6588" y="788"/>
                  <a:pt x="6593" y="794"/>
                </a:cubicBezTo>
                <a:cubicBezTo>
                  <a:pt x="6588" y="788"/>
                  <a:pt x="6582" y="788"/>
                  <a:pt x="6576" y="788"/>
                </a:cubicBezTo>
                <a:cubicBezTo>
                  <a:pt x="6576" y="788"/>
                  <a:pt x="6576" y="782"/>
                  <a:pt x="6576" y="782"/>
                </a:cubicBezTo>
                <a:close/>
                <a:moveTo>
                  <a:pt x="6514" y="805"/>
                </a:moveTo>
                <a:cubicBezTo>
                  <a:pt x="6525" y="811"/>
                  <a:pt x="6537" y="811"/>
                  <a:pt x="6542" y="816"/>
                </a:cubicBezTo>
                <a:lnTo>
                  <a:pt x="6486" y="816"/>
                </a:lnTo>
                <a:cubicBezTo>
                  <a:pt x="6486" y="816"/>
                  <a:pt x="6486" y="811"/>
                  <a:pt x="6486" y="811"/>
                </a:cubicBezTo>
                <a:cubicBezTo>
                  <a:pt x="6491" y="811"/>
                  <a:pt x="6503" y="805"/>
                  <a:pt x="6514" y="805"/>
                </a:cubicBezTo>
                <a:close/>
                <a:moveTo>
                  <a:pt x="11133" y="499"/>
                </a:moveTo>
                <a:cubicBezTo>
                  <a:pt x="11156" y="499"/>
                  <a:pt x="11168" y="506"/>
                  <a:pt x="11162" y="521"/>
                </a:cubicBezTo>
                <a:lnTo>
                  <a:pt x="11162" y="521"/>
                </a:lnTo>
                <a:cubicBezTo>
                  <a:pt x="11161" y="521"/>
                  <a:pt x="11161" y="521"/>
                  <a:pt x="11161" y="521"/>
                </a:cubicBezTo>
                <a:lnTo>
                  <a:pt x="11161" y="521"/>
                </a:lnTo>
                <a:cubicBezTo>
                  <a:pt x="11161" y="522"/>
                  <a:pt x="11161" y="522"/>
                  <a:pt x="11162" y="522"/>
                </a:cubicBezTo>
                <a:lnTo>
                  <a:pt x="11162" y="522"/>
                </a:lnTo>
                <a:cubicBezTo>
                  <a:pt x="11162" y="522"/>
                  <a:pt x="11162" y="522"/>
                  <a:pt x="11162" y="521"/>
                </a:cubicBezTo>
                <a:lnTo>
                  <a:pt x="11162" y="521"/>
                </a:lnTo>
                <a:cubicBezTo>
                  <a:pt x="11281" y="533"/>
                  <a:pt x="11394" y="584"/>
                  <a:pt x="11507" y="612"/>
                </a:cubicBezTo>
                <a:cubicBezTo>
                  <a:pt x="11507" y="607"/>
                  <a:pt x="11507" y="595"/>
                  <a:pt x="11507" y="589"/>
                </a:cubicBezTo>
                <a:cubicBezTo>
                  <a:pt x="11518" y="601"/>
                  <a:pt x="11524" y="612"/>
                  <a:pt x="11530" y="618"/>
                </a:cubicBezTo>
                <a:cubicBezTo>
                  <a:pt x="11694" y="675"/>
                  <a:pt x="11859" y="709"/>
                  <a:pt x="12012" y="782"/>
                </a:cubicBezTo>
                <a:cubicBezTo>
                  <a:pt x="12018" y="777"/>
                  <a:pt x="12018" y="765"/>
                  <a:pt x="12018" y="754"/>
                </a:cubicBezTo>
                <a:cubicBezTo>
                  <a:pt x="12052" y="816"/>
                  <a:pt x="12131" y="816"/>
                  <a:pt x="12182" y="850"/>
                </a:cubicBezTo>
                <a:cubicBezTo>
                  <a:pt x="12177" y="852"/>
                  <a:pt x="12172" y="852"/>
                  <a:pt x="12167" y="852"/>
                </a:cubicBezTo>
                <a:cubicBezTo>
                  <a:pt x="12134" y="852"/>
                  <a:pt x="12106" y="826"/>
                  <a:pt x="12076" y="826"/>
                </a:cubicBezTo>
                <a:cubicBezTo>
                  <a:pt x="12072" y="826"/>
                  <a:pt x="12067" y="827"/>
                  <a:pt x="12063" y="828"/>
                </a:cubicBezTo>
                <a:cubicBezTo>
                  <a:pt x="11774" y="692"/>
                  <a:pt x="11445" y="652"/>
                  <a:pt x="11162" y="522"/>
                </a:cubicBezTo>
                <a:lnTo>
                  <a:pt x="11162" y="522"/>
                </a:lnTo>
                <a:cubicBezTo>
                  <a:pt x="11160" y="525"/>
                  <a:pt x="11158" y="529"/>
                  <a:pt x="11155" y="533"/>
                </a:cubicBezTo>
                <a:cubicBezTo>
                  <a:pt x="11127" y="533"/>
                  <a:pt x="11115" y="521"/>
                  <a:pt x="11133" y="499"/>
                </a:cubicBezTo>
                <a:close/>
                <a:moveTo>
                  <a:pt x="6401" y="839"/>
                </a:moveTo>
                <a:cubicBezTo>
                  <a:pt x="6378" y="856"/>
                  <a:pt x="6355" y="868"/>
                  <a:pt x="6327" y="885"/>
                </a:cubicBezTo>
                <a:cubicBezTo>
                  <a:pt x="6298" y="896"/>
                  <a:pt x="6270" y="907"/>
                  <a:pt x="6242" y="913"/>
                </a:cubicBezTo>
                <a:cubicBezTo>
                  <a:pt x="6242" y="907"/>
                  <a:pt x="6242" y="896"/>
                  <a:pt x="6236" y="890"/>
                </a:cubicBezTo>
                <a:cubicBezTo>
                  <a:pt x="6264" y="885"/>
                  <a:pt x="6293" y="873"/>
                  <a:pt x="6321" y="868"/>
                </a:cubicBezTo>
                <a:cubicBezTo>
                  <a:pt x="6327" y="868"/>
                  <a:pt x="6327" y="873"/>
                  <a:pt x="6332" y="873"/>
                </a:cubicBezTo>
                <a:cubicBezTo>
                  <a:pt x="6332" y="873"/>
                  <a:pt x="6332" y="868"/>
                  <a:pt x="6338" y="862"/>
                </a:cubicBezTo>
                <a:cubicBezTo>
                  <a:pt x="6361" y="856"/>
                  <a:pt x="6378" y="845"/>
                  <a:pt x="6401" y="839"/>
                </a:cubicBezTo>
                <a:close/>
                <a:moveTo>
                  <a:pt x="12194" y="856"/>
                </a:moveTo>
                <a:cubicBezTo>
                  <a:pt x="12273" y="868"/>
                  <a:pt x="12358" y="896"/>
                  <a:pt x="12420" y="947"/>
                </a:cubicBezTo>
                <a:cubicBezTo>
                  <a:pt x="12375" y="936"/>
                  <a:pt x="12330" y="919"/>
                  <a:pt x="12296" y="890"/>
                </a:cubicBezTo>
                <a:cubicBezTo>
                  <a:pt x="12269" y="896"/>
                  <a:pt x="12242" y="896"/>
                  <a:pt x="12225" y="915"/>
                </a:cubicBezTo>
                <a:lnTo>
                  <a:pt x="12225" y="915"/>
                </a:lnTo>
                <a:cubicBezTo>
                  <a:pt x="12231" y="907"/>
                  <a:pt x="12240" y="889"/>
                  <a:pt x="12245" y="885"/>
                </a:cubicBezTo>
                <a:cubicBezTo>
                  <a:pt x="12233" y="879"/>
                  <a:pt x="12205" y="862"/>
                  <a:pt x="12194" y="856"/>
                </a:cubicBezTo>
                <a:close/>
                <a:moveTo>
                  <a:pt x="12069" y="879"/>
                </a:moveTo>
                <a:cubicBezTo>
                  <a:pt x="12120" y="896"/>
                  <a:pt x="12171" y="907"/>
                  <a:pt x="12222" y="919"/>
                </a:cubicBezTo>
                <a:cubicBezTo>
                  <a:pt x="12256" y="953"/>
                  <a:pt x="12301" y="964"/>
                  <a:pt x="12347" y="975"/>
                </a:cubicBezTo>
                <a:cubicBezTo>
                  <a:pt x="12341" y="981"/>
                  <a:pt x="12330" y="987"/>
                  <a:pt x="12324" y="992"/>
                </a:cubicBezTo>
                <a:cubicBezTo>
                  <a:pt x="12307" y="987"/>
                  <a:pt x="12290" y="975"/>
                  <a:pt x="12279" y="964"/>
                </a:cubicBezTo>
                <a:cubicBezTo>
                  <a:pt x="12267" y="975"/>
                  <a:pt x="12256" y="981"/>
                  <a:pt x="12245" y="992"/>
                </a:cubicBezTo>
                <a:lnTo>
                  <a:pt x="12256" y="964"/>
                </a:lnTo>
                <a:cubicBezTo>
                  <a:pt x="12188" y="947"/>
                  <a:pt x="12137" y="902"/>
                  <a:pt x="12063" y="890"/>
                </a:cubicBezTo>
                <a:cubicBezTo>
                  <a:pt x="12069" y="890"/>
                  <a:pt x="12069" y="885"/>
                  <a:pt x="12069" y="879"/>
                </a:cubicBezTo>
                <a:close/>
                <a:moveTo>
                  <a:pt x="12716" y="1056"/>
                </a:moveTo>
                <a:cubicBezTo>
                  <a:pt x="12734" y="1056"/>
                  <a:pt x="12755" y="1070"/>
                  <a:pt x="12755" y="1089"/>
                </a:cubicBezTo>
                <a:cubicBezTo>
                  <a:pt x="12752" y="1095"/>
                  <a:pt x="12746" y="1098"/>
                  <a:pt x="12738" y="1098"/>
                </a:cubicBezTo>
                <a:cubicBezTo>
                  <a:pt x="12721" y="1098"/>
                  <a:pt x="12697" y="1082"/>
                  <a:pt x="12693" y="1066"/>
                </a:cubicBezTo>
                <a:cubicBezTo>
                  <a:pt x="12698" y="1059"/>
                  <a:pt x="12707" y="1056"/>
                  <a:pt x="12716" y="1056"/>
                </a:cubicBezTo>
                <a:close/>
                <a:moveTo>
                  <a:pt x="6189" y="923"/>
                </a:moveTo>
                <a:cubicBezTo>
                  <a:pt x="6197" y="923"/>
                  <a:pt x="6205" y="923"/>
                  <a:pt x="6213" y="924"/>
                </a:cubicBezTo>
                <a:cubicBezTo>
                  <a:pt x="6169" y="946"/>
                  <a:pt x="6125" y="963"/>
                  <a:pt x="6076" y="974"/>
                </a:cubicBezTo>
                <a:lnTo>
                  <a:pt x="6076" y="974"/>
                </a:lnTo>
                <a:cubicBezTo>
                  <a:pt x="6075" y="974"/>
                  <a:pt x="6073" y="974"/>
                  <a:pt x="6072" y="974"/>
                </a:cubicBezTo>
                <a:lnTo>
                  <a:pt x="6072" y="974"/>
                </a:lnTo>
                <a:cubicBezTo>
                  <a:pt x="6072" y="974"/>
                  <a:pt x="6072" y="975"/>
                  <a:pt x="6071" y="975"/>
                </a:cubicBezTo>
                <a:cubicBezTo>
                  <a:pt x="6073" y="975"/>
                  <a:pt x="6074" y="975"/>
                  <a:pt x="6076" y="974"/>
                </a:cubicBezTo>
                <a:lnTo>
                  <a:pt x="6076" y="974"/>
                </a:lnTo>
                <a:cubicBezTo>
                  <a:pt x="6078" y="975"/>
                  <a:pt x="6080" y="975"/>
                  <a:pt x="6083" y="975"/>
                </a:cubicBezTo>
                <a:cubicBezTo>
                  <a:pt x="5969" y="1009"/>
                  <a:pt x="5856" y="1055"/>
                  <a:pt x="5754" y="1106"/>
                </a:cubicBezTo>
                <a:lnTo>
                  <a:pt x="5742" y="1089"/>
                </a:lnTo>
                <a:cubicBezTo>
                  <a:pt x="5841" y="1047"/>
                  <a:pt x="5948" y="973"/>
                  <a:pt x="6052" y="973"/>
                </a:cubicBezTo>
                <a:cubicBezTo>
                  <a:pt x="6059" y="973"/>
                  <a:pt x="6066" y="973"/>
                  <a:pt x="6072" y="974"/>
                </a:cubicBezTo>
                <a:lnTo>
                  <a:pt x="6072" y="974"/>
                </a:lnTo>
                <a:cubicBezTo>
                  <a:pt x="6097" y="937"/>
                  <a:pt x="6144" y="923"/>
                  <a:pt x="6189" y="923"/>
                </a:cubicBezTo>
                <a:close/>
                <a:moveTo>
                  <a:pt x="5814" y="1128"/>
                </a:moveTo>
                <a:cubicBezTo>
                  <a:pt x="5826" y="1128"/>
                  <a:pt x="5838" y="1132"/>
                  <a:pt x="5850" y="1140"/>
                </a:cubicBezTo>
                <a:cubicBezTo>
                  <a:pt x="5809" y="1150"/>
                  <a:pt x="5768" y="1175"/>
                  <a:pt x="5718" y="1175"/>
                </a:cubicBezTo>
                <a:cubicBezTo>
                  <a:pt x="5713" y="1175"/>
                  <a:pt x="5708" y="1174"/>
                  <a:pt x="5703" y="1174"/>
                </a:cubicBezTo>
                <a:cubicBezTo>
                  <a:pt x="5741" y="1161"/>
                  <a:pt x="5777" y="1128"/>
                  <a:pt x="5814" y="1128"/>
                </a:cubicBezTo>
                <a:close/>
                <a:moveTo>
                  <a:pt x="10020" y="1157"/>
                </a:moveTo>
                <a:cubicBezTo>
                  <a:pt x="10026" y="1157"/>
                  <a:pt x="10032" y="1157"/>
                  <a:pt x="10032" y="1163"/>
                </a:cubicBezTo>
                <a:cubicBezTo>
                  <a:pt x="10044" y="1167"/>
                  <a:pt x="10056" y="1171"/>
                  <a:pt x="10068" y="1171"/>
                </a:cubicBezTo>
                <a:cubicBezTo>
                  <a:pt x="10073" y="1171"/>
                  <a:pt x="10078" y="1170"/>
                  <a:pt x="10083" y="1168"/>
                </a:cubicBezTo>
                <a:cubicBezTo>
                  <a:pt x="10100" y="1174"/>
                  <a:pt x="10111" y="1180"/>
                  <a:pt x="10128" y="1180"/>
                </a:cubicBezTo>
                <a:cubicBezTo>
                  <a:pt x="10114" y="1184"/>
                  <a:pt x="10099" y="1186"/>
                  <a:pt x="10086" y="1186"/>
                </a:cubicBezTo>
                <a:cubicBezTo>
                  <a:pt x="10066" y="1186"/>
                  <a:pt x="10048" y="1183"/>
                  <a:pt x="10032" y="1180"/>
                </a:cubicBezTo>
                <a:cubicBezTo>
                  <a:pt x="10026" y="1168"/>
                  <a:pt x="10026" y="1163"/>
                  <a:pt x="10020" y="1157"/>
                </a:cubicBezTo>
                <a:close/>
                <a:moveTo>
                  <a:pt x="5572" y="1151"/>
                </a:moveTo>
                <a:cubicBezTo>
                  <a:pt x="5579" y="1151"/>
                  <a:pt x="5585" y="1153"/>
                  <a:pt x="5589" y="1157"/>
                </a:cubicBezTo>
                <a:cubicBezTo>
                  <a:pt x="5597" y="1177"/>
                  <a:pt x="5576" y="1192"/>
                  <a:pt x="5555" y="1192"/>
                </a:cubicBezTo>
                <a:cubicBezTo>
                  <a:pt x="5547" y="1192"/>
                  <a:pt x="5539" y="1190"/>
                  <a:pt x="5532" y="1185"/>
                </a:cubicBezTo>
                <a:cubicBezTo>
                  <a:pt x="5524" y="1168"/>
                  <a:pt x="5551" y="1151"/>
                  <a:pt x="5572" y="1151"/>
                </a:cubicBezTo>
                <a:close/>
                <a:moveTo>
                  <a:pt x="9467" y="1190"/>
                </a:moveTo>
                <a:lnTo>
                  <a:pt x="9467" y="1190"/>
                </a:lnTo>
                <a:cubicBezTo>
                  <a:pt x="9468" y="1192"/>
                  <a:pt x="9469" y="1194"/>
                  <a:pt x="9470" y="1197"/>
                </a:cubicBezTo>
                <a:lnTo>
                  <a:pt x="9470" y="1191"/>
                </a:lnTo>
                <a:cubicBezTo>
                  <a:pt x="9469" y="1191"/>
                  <a:pt x="9468" y="1191"/>
                  <a:pt x="9467" y="1190"/>
                </a:cubicBezTo>
                <a:close/>
                <a:moveTo>
                  <a:pt x="10159" y="1184"/>
                </a:moveTo>
                <a:cubicBezTo>
                  <a:pt x="10245" y="1184"/>
                  <a:pt x="10331" y="1205"/>
                  <a:pt x="10412" y="1225"/>
                </a:cubicBezTo>
                <a:cubicBezTo>
                  <a:pt x="10399" y="1226"/>
                  <a:pt x="10387" y="1226"/>
                  <a:pt x="10375" y="1226"/>
                </a:cubicBezTo>
                <a:cubicBezTo>
                  <a:pt x="10291" y="1226"/>
                  <a:pt x="10207" y="1210"/>
                  <a:pt x="10128" y="1185"/>
                </a:cubicBezTo>
                <a:cubicBezTo>
                  <a:pt x="10138" y="1185"/>
                  <a:pt x="10149" y="1184"/>
                  <a:pt x="10159" y="1184"/>
                </a:cubicBezTo>
                <a:close/>
                <a:moveTo>
                  <a:pt x="8591" y="1236"/>
                </a:moveTo>
                <a:cubicBezTo>
                  <a:pt x="8596" y="1242"/>
                  <a:pt x="8608" y="1248"/>
                  <a:pt x="8619" y="1248"/>
                </a:cubicBezTo>
                <a:cubicBezTo>
                  <a:pt x="8608" y="1248"/>
                  <a:pt x="8596" y="1253"/>
                  <a:pt x="8585" y="1253"/>
                </a:cubicBezTo>
                <a:cubicBezTo>
                  <a:pt x="8585" y="1248"/>
                  <a:pt x="8585" y="1242"/>
                  <a:pt x="8591" y="1236"/>
                </a:cubicBezTo>
                <a:close/>
                <a:moveTo>
                  <a:pt x="8506" y="1259"/>
                </a:moveTo>
                <a:cubicBezTo>
                  <a:pt x="8494" y="1259"/>
                  <a:pt x="8489" y="1265"/>
                  <a:pt x="8477" y="1265"/>
                </a:cubicBezTo>
                <a:lnTo>
                  <a:pt x="8489" y="1259"/>
                </a:lnTo>
                <a:close/>
                <a:moveTo>
                  <a:pt x="9924" y="1163"/>
                </a:moveTo>
                <a:cubicBezTo>
                  <a:pt x="9952" y="1163"/>
                  <a:pt x="9981" y="1163"/>
                  <a:pt x="10015" y="1174"/>
                </a:cubicBezTo>
                <a:cubicBezTo>
                  <a:pt x="10009" y="1191"/>
                  <a:pt x="10009" y="1208"/>
                  <a:pt x="10009" y="1225"/>
                </a:cubicBezTo>
                <a:cubicBezTo>
                  <a:pt x="10043" y="1225"/>
                  <a:pt x="10083" y="1225"/>
                  <a:pt x="10117" y="1242"/>
                </a:cubicBezTo>
                <a:cubicBezTo>
                  <a:pt x="10123" y="1231"/>
                  <a:pt x="10128" y="1214"/>
                  <a:pt x="10128" y="1208"/>
                </a:cubicBezTo>
                <a:cubicBezTo>
                  <a:pt x="10128" y="1214"/>
                  <a:pt x="10128" y="1236"/>
                  <a:pt x="10128" y="1248"/>
                </a:cubicBezTo>
                <a:cubicBezTo>
                  <a:pt x="10179" y="1248"/>
                  <a:pt x="10230" y="1253"/>
                  <a:pt x="10276" y="1265"/>
                </a:cubicBezTo>
                <a:cubicBezTo>
                  <a:pt x="9981" y="1231"/>
                  <a:pt x="9680" y="1214"/>
                  <a:pt x="9374" y="1214"/>
                </a:cubicBezTo>
                <a:cubicBezTo>
                  <a:pt x="9243" y="1214"/>
                  <a:pt x="9118" y="1219"/>
                  <a:pt x="8988" y="1225"/>
                </a:cubicBezTo>
                <a:cubicBezTo>
                  <a:pt x="9022" y="1219"/>
                  <a:pt x="9050" y="1219"/>
                  <a:pt x="9084" y="1214"/>
                </a:cubicBezTo>
                <a:cubicBezTo>
                  <a:pt x="9084" y="1202"/>
                  <a:pt x="9090" y="1185"/>
                  <a:pt x="9090" y="1174"/>
                </a:cubicBezTo>
                <a:cubicBezTo>
                  <a:pt x="9096" y="1180"/>
                  <a:pt x="9101" y="1197"/>
                  <a:pt x="9107" y="1202"/>
                </a:cubicBezTo>
                <a:cubicBezTo>
                  <a:pt x="9193" y="1194"/>
                  <a:pt x="9276" y="1181"/>
                  <a:pt x="9359" y="1181"/>
                </a:cubicBezTo>
                <a:cubicBezTo>
                  <a:pt x="9395" y="1181"/>
                  <a:pt x="9431" y="1184"/>
                  <a:pt x="9467" y="1190"/>
                </a:cubicBezTo>
                <a:lnTo>
                  <a:pt x="9467" y="1190"/>
                </a:lnTo>
                <a:cubicBezTo>
                  <a:pt x="9464" y="1183"/>
                  <a:pt x="9463" y="1177"/>
                  <a:pt x="9459" y="1168"/>
                </a:cubicBezTo>
                <a:lnTo>
                  <a:pt x="9464" y="1168"/>
                </a:lnTo>
                <a:lnTo>
                  <a:pt x="9487" y="1191"/>
                </a:lnTo>
                <a:cubicBezTo>
                  <a:pt x="9532" y="1185"/>
                  <a:pt x="9578" y="1185"/>
                  <a:pt x="9623" y="1185"/>
                </a:cubicBezTo>
                <a:cubicBezTo>
                  <a:pt x="9623" y="1185"/>
                  <a:pt x="9623" y="1180"/>
                  <a:pt x="9623" y="1180"/>
                </a:cubicBezTo>
                <a:cubicBezTo>
                  <a:pt x="9714" y="1185"/>
                  <a:pt x="9805" y="1191"/>
                  <a:pt x="9896" y="1191"/>
                </a:cubicBezTo>
                <a:cubicBezTo>
                  <a:pt x="9930" y="1202"/>
                  <a:pt x="9964" y="1214"/>
                  <a:pt x="9998" y="1219"/>
                </a:cubicBezTo>
                <a:cubicBezTo>
                  <a:pt x="9992" y="1202"/>
                  <a:pt x="9981" y="1185"/>
                  <a:pt x="9975" y="1168"/>
                </a:cubicBezTo>
                <a:cubicBezTo>
                  <a:pt x="9958" y="1168"/>
                  <a:pt x="9941" y="1163"/>
                  <a:pt x="9924" y="1163"/>
                </a:cubicBezTo>
                <a:close/>
                <a:moveTo>
                  <a:pt x="12818" y="1185"/>
                </a:moveTo>
                <a:lnTo>
                  <a:pt x="12818" y="1185"/>
                </a:lnTo>
                <a:cubicBezTo>
                  <a:pt x="12863" y="1208"/>
                  <a:pt x="12937" y="1208"/>
                  <a:pt x="12948" y="1270"/>
                </a:cubicBezTo>
                <a:cubicBezTo>
                  <a:pt x="12903" y="1248"/>
                  <a:pt x="12852" y="1231"/>
                  <a:pt x="12818" y="1185"/>
                </a:cubicBezTo>
                <a:close/>
                <a:moveTo>
                  <a:pt x="8215" y="1238"/>
                </a:moveTo>
                <a:cubicBezTo>
                  <a:pt x="8225" y="1238"/>
                  <a:pt x="8233" y="1243"/>
                  <a:pt x="8233" y="1253"/>
                </a:cubicBezTo>
                <a:cubicBezTo>
                  <a:pt x="8230" y="1265"/>
                  <a:pt x="8218" y="1273"/>
                  <a:pt x="8207" y="1273"/>
                </a:cubicBezTo>
                <a:cubicBezTo>
                  <a:pt x="8197" y="1273"/>
                  <a:pt x="8188" y="1267"/>
                  <a:pt x="8188" y="1253"/>
                </a:cubicBezTo>
                <a:cubicBezTo>
                  <a:pt x="8191" y="1244"/>
                  <a:pt x="8204" y="1238"/>
                  <a:pt x="8215" y="1238"/>
                </a:cubicBezTo>
                <a:close/>
                <a:moveTo>
                  <a:pt x="8097" y="1304"/>
                </a:moveTo>
                <a:cubicBezTo>
                  <a:pt x="8097" y="1304"/>
                  <a:pt x="8097" y="1310"/>
                  <a:pt x="8103" y="1310"/>
                </a:cubicBezTo>
                <a:lnTo>
                  <a:pt x="8097" y="1310"/>
                </a:lnTo>
                <a:cubicBezTo>
                  <a:pt x="8097" y="1310"/>
                  <a:pt x="8097" y="1304"/>
                  <a:pt x="8097" y="1304"/>
                </a:cubicBezTo>
                <a:close/>
                <a:moveTo>
                  <a:pt x="13216" y="1332"/>
                </a:moveTo>
                <a:lnTo>
                  <a:pt x="13216" y="1332"/>
                </a:lnTo>
                <a:cubicBezTo>
                  <a:pt x="13216" y="1333"/>
                  <a:pt x="13215" y="1333"/>
                  <a:pt x="13215" y="1333"/>
                </a:cubicBezTo>
                <a:cubicBezTo>
                  <a:pt x="13216" y="1334"/>
                  <a:pt x="13217" y="1334"/>
                  <a:pt x="13218" y="1335"/>
                </a:cubicBezTo>
                <a:lnTo>
                  <a:pt x="13218" y="1335"/>
                </a:lnTo>
                <a:cubicBezTo>
                  <a:pt x="13217" y="1334"/>
                  <a:pt x="13217" y="1333"/>
                  <a:pt x="13216" y="1332"/>
                </a:cubicBezTo>
                <a:close/>
                <a:moveTo>
                  <a:pt x="10406" y="1236"/>
                </a:moveTo>
                <a:lnTo>
                  <a:pt x="10406" y="1236"/>
                </a:lnTo>
                <a:cubicBezTo>
                  <a:pt x="10599" y="1265"/>
                  <a:pt x="10792" y="1304"/>
                  <a:pt x="10979" y="1367"/>
                </a:cubicBezTo>
                <a:cubicBezTo>
                  <a:pt x="10923" y="1361"/>
                  <a:pt x="10866" y="1338"/>
                  <a:pt x="10803" y="1338"/>
                </a:cubicBezTo>
                <a:cubicBezTo>
                  <a:pt x="10792" y="1338"/>
                  <a:pt x="10781" y="1338"/>
                  <a:pt x="10769" y="1333"/>
                </a:cubicBezTo>
                <a:cubicBezTo>
                  <a:pt x="10769" y="1333"/>
                  <a:pt x="10769" y="1327"/>
                  <a:pt x="10764" y="1321"/>
                </a:cubicBezTo>
                <a:cubicBezTo>
                  <a:pt x="10645" y="1287"/>
                  <a:pt x="10520" y="1276"/>
                  <a:pt x="10406" y="1236"/>
                </a:cubicBezTo>
                <a:close/>
                <a:moveTo>
                  <a:pt x="12908" y="1163"/>
                </a:moveTo>
                <a:cubicBezTo>
                  <a:pt x="13008" y="1213"/>
                  <a:pt x="13146" y="1241"/>
                  <a:pt x="13216" y="1332"/>
                </a:cubicBezTo>
                <a:lnTo>
                  <a:pt x="13216" y="1332"/>
                </a:lnTo>
                <a:cubicBezTo>
                  <a:pt x="13222" y="1331"/>
                  <a:pt x="13227" y="1331"/>
                  <a:pt x="13233" y="1331"/>
                </a:cubicBezTo>
                <a:cubicBezTo>
                  <a:pt x="13278" y="1331"/>
                  <a:pt x="13320" y="1366"/>
                  <a:pt x="13345" y="1401"/>
                </a:cubicBezTo>
                <a:cubicBezTo>
                  <a:pt x="13301" y="1384"/>
                  <a:pt x="13257" y="1362"/>
                  <a:pt x="13218" y="1335"/>
                </a:cubicBezTo>
                <a:lnTo>
                  <a:pt x="13218" y="1335"/>
                </a:lnTo>
                <a:cubicBezTo>
                  <a:pt x="13219" y="1336"/>
                  <a:pt x="13220" y="1337"/>
                  <a:pt x="13220" y="1338"/>
                </a:cubicBezTo>
                <a:cubicBezTo>
                  <a:pt x="13118" y="1276"/>
                  <a:pt x="13016" y="1225"/>
                  <a:pt x="12903" y="1180"/>
                </a:cubicBezTo>
                <a:lnTo>
                  <a:pt x="12908" y="1163"/>
                </a:lnTo>
                <a:close/>
                <a:moveTo>
                  <a:pt x="11771" y="1387"/>
                </a:moveTo>
                <a:cubicBezTo>
                  <a:pt x="11784" y="1387"/>
                  <a:pt x="11789" y="1395"/>
                  <a:pt x="11785" y="1412"/>
                </a:cubicBezTo>
                <a:cubicBezTo>
                  <a:pt x="11778" y="1416"/>
                  <a:pt x="11772" y="1418"/>
                  <a:pt x="11767" y="1418"/>
                </a:cubicBezTo>
                <a:cubicBezTo>
                  <a:pt x="11757" y="1418"/>
                  <a:pt x="11753" y="1409"/>
                  <a:pt x="11757" y="1389"/>
                </a:cubicBezTo>
                <a:cubicBezTo>
                  <a:pt x="11762" y="1388"/>
                  <a:pt x="11767" y="1387"/>
                  <a:pt x="11771" y="1387"/>
                </a:cubicBezTo>
                <a:close/>
                <a:moveTo>
                  <a:pt x="5260" y="1310"/>
                </a:moveTo>
                <a:lnTo>
                  <a:pt x="5260" y="1310"/>
                </a:lnTo>
                <a:cubicBezTo>
                  <a:pt x="5220" y="1338"/>
                  <a:pt x="5181" y="1355"/>
                  <a:pt x="5135" y="1367"/>
                </a:cubicBezTo>
                <a:cubicBezTo>
                  <a:pt x="5124" y="1389"/>
                  <a:pt x="5101" y="1407"/>
                  <a:pt x="5107" y="1435"/>
                </a:cubicBezTo>
                <a:cubicBezTo>
                  <a:pt x="5152" y="1435"/>
                  <a:pt x="5192" y="1407"/>
                  <a:pt x="5232" y="1384"/>
                </a:cubicBezTo>
                <a:cubicBezTo>
                  <a:pt x="5232" y="1389"/>
                  <a:pt x="5232" y="1407"/>
                  <a:pt x="5232" y="1412"/>
                </a:cubicBezTo>
                <a:cubicBezTo>
                  <a:pt x="5215" y="1418"/>
                  <a:pt x="5192" y="1424"/>
                  <a:pt x="5175" y="1429"/>
                </a:cubicBezTo>
                <a:cubicBezTo>
                  <a:pt x="5175" y="1441"/>
                  <a:pt x="5181" y="1458"/>
                  <a:pt x="5181" y="1469"/>
                </a:cubicBezTo>
                <a:lnTo>
                  <a:pt x="5164" y="1446"/>
                </a:lnTo>
                <a:cubicBezTo>
                  <a:pt x="5101" y="1480"/>
                  <a:pt x="5033" y="1492"/>
                  <a:pt x="4982" y="1537"/>
                </a:cubicBezTo>
                <a:cubicBezTo>
                  <a:pt x="4982" y="1531"/>
                  <a:pt x="4976" y="1526"/>
                  <a:pt x="4976" y="1526"/>
                </a:cubicBezTo>
                <a:cubicBezTo>
                  <a:pt x="5022" y="1497"/>
                  <a:pt x="5062" y="1469"/>
                  <a:pt x="5107" y="1441"/>
                </a:cubicBezTo>
                <a:cubicBezTo>
                  <a:pt x="5101" y="1429"/>
                  <a:pt x="5101" y="1407"/>
                  <a:pt x="5096" y="1395"/>
                </a:cubicBezTo>
                <a:cubicBezTo>
                  <a:pt x="5084" y="1401"/>
                  <a:pt x="5056" y="1412"/>
                  <a:pt x="5039" y="1418"/>
                </a:cubicBezTo>
                <a:cubicBezTo>
                  <a:pt x="5101" y="1367"/>
                  <a:pt x="5181" y="1321"/>
                  <a:pt x="5260" y="1310"/>
                </a:cubicBezTo>
                <a:close/>
                <a:moveTo>
                  <a:pt x="4541" y="1585"/>
                </a:moveTo>
                <a:cubicBezTo>
                  <a:pt x="4548" y="1585"/>
                  <a:pt x="4555" y="1586"/>
                  <a:pt x="4562" y="1588"/>
                </a:cubicBezTo>
                <a:cubicBezTo>
                  <a:pt x="4523" y="1616"/>
                  <a:pt x="4483" y="1639"/>
                  <a:pt x="4443" y="1668"/>
                </a:cubicBezTo>
                <a:cubicBezTo>
                  <a:pt x="4437" y="1662"/>
                  <a:pt x="4432" y="1650"/>
                  <a:pt x="4426" y="1645"/>
                </a:cubicBezTo>
                <a:cubicBezTo>
                  <a:pt x="4466" y="1630"/>
                  <a:pt x="4497" y="1585"/>
                  <a:pt x="4541" y="1585"/>
                </a:cubicBezTo>
                <a:close/>
                <a:moveTo>
                  <a:pt x="12767" y="924"/>
                </a:moveTo>
                <a:cubicBezTo>
                  <a:pt x="12833" y="924"/>
                  <a:pt x="12892" y="996"/>
                  <a:pt x="12959" y="996"/>
                </a:cubicBezTo>
                <a:cubicBezTo>
                  <a:pt x="12972" y="996"/>
                  <a:pt x="12985" y="993"/>
                  <a:pt x="12999" y="987"/>
                </a:cubicBezTo>
                <a:lnTo>
                  <a:pt x="12999" y="987"/>
                </a:lnTo>
                <a:cubicBezTo>
                  <a:pt x="12994" y="992"/>
                  <a:pt x="12988" y="1009"/>
                  <a:pt x="12982" y="1015"/>
                </a:cubicBezTo>
                <a:cubicBezTo>
                  <a:pt x="13158" y="1117"/>
                  <a:pt x="13345" y="1191"/>
                  <a:pt x="13521" y="1293"/>
                </a:cubicBezTo>
                <a:cubicBezTo>
                  <a:pt x="13533" y="1282"/>
                  <a:pt x="13544" y="1276"/>
                  <a:pt x="13555" y="1270"/>
                </a:cubicBezTo>
                <a:lnTo>
                  <a:pt x="13555" y="1270"/>
                </a:lnTo>
                <a:cubicBezTo>
                  <a:pt x="13555" y="1276"/>
                  <a:pt x="13550" y="1293"/>
                  <a:pt x="13550" y="1299"/>
                </a:cubicBezTo>
                <a:cubicBezTo>
                  <a:pt x="13640" y="1333"/>
                  <a:pt x="13708" y="1429"/>
                  <a:pt x="13811" y="1441"/>
                </a:cubicBezTo>
                <a:cubicBezTo>
                  <a:pt x="13839" y="1520"/>
                  <a:pt x="13947" y="1526"/>
                  <a:pt x="14003" y="1588"/>
                </a:cubicBezTo>
                <a:cubicBezTo>
                  <a:pt x="14043" y="1616"/>
                  <a:pt x="14106" y="1622"/>
                  <a:pt x="14111" y="1685"/>
                </a:cubicBezTo>
                <a:lnTo>
                  <a:pt x="14066" y="1685"/>
                </a:lnTo>
                <a:cubicBezTo>
                  <a:pt x="14038" y="1639"/>
                  <a:pt x="13986" y="1628"/>
                  <a:pt x="13941" y="1611"/>
                </a:cubicBezTo>
                <a:cubicBezTo>
                  <a:pt x="13941" y="1622"/>
                  <a:pt x="13941" y="1650"/>
                  <a:pt x="13941" y="1662"/>
                </a:cubicBezTo>
                <a:cubicBezTo>
                  <a:pt x="13930" y="1650"/>
                  <a:pt x="13913" y="1639"/>
                  <a:pt x="13901" y="1628"/>
                </a:cubicBezTo>
                <a:cubicBezTo>
                  <a:pt x="13850" y="1616"/>
                  <a:pt x="13850" y="1543"/>
                  <a:pt x="13799" y="1531"/>
                </a:cubicBezTo>
                <a:cubicBezTo>
                  <a:pt x="13788" y="1537"/>
                  <a:pt x="13777" y="1543"/>
                  <a:pt x="13765" y="1548"/>
                </a:cubicBezTo>
                <a:cubicBezTo>
                  <a:pt x="13640" y="1475"/>
                  <a:pt x="13527" y="1384"/>
                  <a:pt x="13385" y="1338"/>
                </a:cubicBezTo>
                <a:cubicBezTo>
                  <a:pt x="13391" y="1327"/>
                  <a:pt x="13402" y="1310"/>
                  <a:pt x="13408" y="1299"/>
                </a:cubicBezTo>
                <a:cubicBezTo>
                  <a:pt x="13396" y="1287"/>
                  <a:pt x="13368" y="1265"/>
                  <a:pt x="13351" y="1253"/>
                </a:cubicBezTo>
                <a:cubicBezTo>
                  <a:pt x="13340" y="1259"/>
                  <a:pt x="13323" y="1270"/>
                  <a:pt x="13311" y="1276"/>
                </a:cubicBezTo>
                <a:lnTo>
                  <a:pt x="13340" y="1299"/>
                </a:lnTo>
                <a:cubicBezTo>
                  <a:pt x="13328" y="1293"/>
                  <a:pt x="13294" y="1287"/>
                  <a:pt x="13283" y="1282"/>
                </a:cubicBezTo>
                <a:lnTo>
                  <a:pt x="13317" y="1270"/>
                </a:lnTo>
                <a:cubicBezTo>
                  <a:pt x="13317" y="1259"/>
                  <a:pt x="13311" y="1242"/>
                  <a:pt x="13311" y="1231"/>
                </a:cubicBezTo>
                <a:cubicBezTo>
                  <a:pt x="13283" y="1219"/>
                  <a:pt x="13255" y="1208"/>
                  <a:pt x="13226" y="1197"/>
                </a:cubicBezTo>
                <a:lnTo>
                  <a:pt x="13215" y="1214"/>
                </a:lnTo>
                <a:cubicBezTo>
                  <a:pt x="13237" y="1231"/>
                  <a:pt x="13260" y="1248"/>
                  <a:pt x="13272" y="1276"/>
                </a:cubicBezTo>
                <a:cubicBezTo>
                  <a:pt x="13255" y="1248"/>
                  <a:pt x="13220" y="1236"/>
                  <a:pt x="13192" y="1236"/>
                </a:cubicBezTo>
                <a:cubicBezTo>
                  <a:pt x="13203" y="1219"/>
                  <a:pt x="13209" y="1202"/>
                  <a:pt x="13220" y="1185"/>
                </a:cubicBezTo>
                <a:cubicBezTo>
                  <a:pt x="13192" y="1174"/>
                  <a:pt x="13164" y="1157"/>
                  <a:pt x="13135" y="1146"/>
                </a:cubicBezTo>
                <a:lnTo>
                  <a:pt x="13135" y="1146"/>
                </a:lnTo>
                <a:cubicBezTo>
                  <a:pt x="13152" y="1163"/>
                  <a:pt x="13181" y="1197"/>
                  <a:pt x="13198" y="1214"/>
                </a:cubicBezTo>
                <a:cubicBezTo>
                  <a:pt x="13169" y="1214"/>
                  <a:pt x="13152" y="1202"/>
                  <a:pt x="13135" y="1180"/>
                </a:cubicBezTo>
                <a:cubicBezTo>
                  <a:pt x="13073" y="1168"/>
                  <a:pt x="13028" y="1134"/>
                  <a:pt x="12976" y="1111"/>
                </a:cubicBezTo>
                <a:lnTo>
                  <a:pt x="12982" y="1077"/>
                </a:lnTo>
                <a:lnTo>
                  <a:pt x="12982" y="1077"/>
                </a:lnTo>
                <a:cubicBezTo>
                  <a:pt x="12965" y="1083"/>
                  <a:pt x="12942" y="1094"/>
                  <a:pt x="12931" y="1100"/>
                </a:cubicBezTo>
                <a:cubicBezTo>
                  <a:pt x="12931" y="1083"/>
                  <a:pt x="12937" y="1066"/>
                  <a:pt x="12937" y="1049"/>
                </a:cubicBezTo>
                <a:lnTo>
                  <a:pt x="12937" y="1049"/>
                </a:lnTo>
                <a:cubicBezTo>
                  <a:pt x="12914" y="1055"/>
                  <a:pt x="12891" y="1060"/>
                  <a:pt x="12869" y="1066"/>
                </a:cubicBezTo>
                <a:cubicBezTo>
                  <a:pt x="12852" y="1055"/>
                  <a:pt x="12835" y="1043"/>
                  <a:pt x="12823" y="1032"/>
                </a:cubicBezTo>
                <a:cubicBezTo>
                  <a:pt x="12846" y="1032"/>
                  <a:pt x="12874" y="1032"/>
                  <a:pt x="12897" y="1021"/>
                </a:cubicBezTo>
                <a:cubicBezTo>
                  <a:pt x="12886" y="1015"/>
                  <a:pt x="12852" y="1009"/>
                  <a:pt x="12835" y="1004"/>
                </a:cubicBezTo>
                <a:cubicBezTo>
                  <a:pt x="12840" y="992"/>
                  <a:pt x="12852" y="975"/>
                  <a:pt x="12852" y="964"/>
                </a:cubicBezTo>
                <a:lnTo>
                  <a:pt x="12852" y="964"/>
                </a:lnTo>
                <a:cubicBezTo>
                  <a:pt x="12840" y="970"/>
                  <a:pt x="12818" y="987"/>
                  <a:pt x="12806" y="992"/>
                </a:cubicBezTo>
                <a:cubicBezTo>
                  <a:pt x="12789" y="975"/>
                  <a:pt x="12721" y="953"/>
                  <a:pt x="12767" y="930"/>
                </a:cubicBezTo>
                <a:lnTo>
                  <a:pt x="12767" y="924"/>
                </a:lnTo>
                <a:close/>
                <a:moveTo>
                  <a:pt x="5033" y="1412"/>
                </a:moveTo>
                <a:cubicBezTo>
                  <a:pt x="5005" y="1452"/>
                  <a:pt x="4954" y="1452"/>
                  <a:pt x="4925" y="1486"/>
                </a:cubicBezTo>
                <a:cubicBezTo>
                  <a:pt x="4636" y="1611"/>
                  <a:pt x="4381" y="1832"/>
                  <a:pt x="4097" y="1951"/>
                </a:cubicBezTo>
                <a:cubicBezTo>
                  <a:pt x="4188" y="1866"/>
                  <a:pt x="4301" y="1821"/>
                  <a:pt x="4398" y="1753"/>
                </a:cubicBezTo>
                <a:cubicBezTo>
                  <a:pt x="4398" y="1747"/>
                  <a:pt x="4386" y="1741"/>
                  <a:pt x="4381" y="1736"/>
                </a:cubicBezTo>
                <a:lnTo>
                  <a:pt x="4381" y="1736"/>
                </a:lnTo>
                <a:cubicBezTo>
                  <a:pt x="4398" y="1741"/>
                  <a:pt x="4409" y="1741"/>
                  <a:pt x="4420" y="1741"/>
                </a:cubicBezTo>
                <a:cubicBezTo>
                  <a:pt x="4568" y="1656"/>
                  <a:pt x="4704" y="1560"/>
                  <a:pt x="4863" y="1492"/>
                </a:cubicBezTo>
                <a:cubicBezTo>
                  <a:pt x="4863" y="1492"/>
                  <a:pt x="4852" y="1480"/>
                  <a:pt x="4846" y="1475"/>
                </a:cubicBezTo>
                <a:lnTo>
                  <a:pt x="4846" y="1475"/>
                </a:lnTo>
                <a:cubicBezTo>
                  <a:pt x="4854" y="1477"/>
                  <a:pt x="4862" y="1478"/>
                  <a:pt x="4870" y="1478"/>
                </a:cubicBezTo>
                <a:cubicBezTo>
                  <a:pt x="4927" y="1478"/>
                  <a:pt x="4978" y="1427"/>
                  <a:pt x="5033" y="1412"/>
                </a:cubicBezTo>
                <a:close/>
                <a:moveTo>
                  <a:pt x="4018" y="1900"/>
                </a:moveTo>
                <a:cubicBezTo>
                  <a:pt x="3989" y="1900"/>
                  <a:pt x="3961" y="1906"/>
                  <a:pt x="3932" y="1906"/>
                </a:cubicBezTo>
                <a:cubicBezTo>
                  <a:pt x="3927" y="1923"/>
                  <a:pt x="3921" y="1946"/>
                  <a:pt x="3921" y="1963"/>
                </a:cubicBezTo>
                <a:cubicBezTo>
                  <a:pt x="3961" y="1951"/>
                  <a:pt x="4001" y="1940"/>
                  <a:pt x="4018" y="1900"/>
                </a:cubicBezTo>
                <a:close/>
                <a:moveTo>
                  <a:pt x="13385" y="1389"/>
                </a:moveTo>
                <a:cubicBezTo>
                  <a:pt x="13674" y="1554"/>
                  <a:pt x="13947" y="1724"/>
                  <a:pt x="14219" y="1906"/>
                </a:cubicBezTo>
                <a:cubicBezTo>
                  <a:pt x="14253" y="1929"/>
                  <a:pt x="14293" y="1940"/>
                  <a:pt x="14298" y="1980"/>
                </a:cubicBezTo>
                <a:cubicBezTo>
                  <a:pt x="14117" y="1838"/>
                  <a:pt x="13913" y="1741"/>
                  <a:pt x="13725" y="1605"/>
                </a:cubicBezTo>
                <a:cubicBezTo>
                  <a:pt x="13708" y="1616"/>
                  <a:pt x="13691" y="1622"/>
                  <a:pt x="13680" y="1628"/>
                </a:cubicBezTo>
                <a:cubicBezTo>
                  <a:pt x="13697" y="1645"/>
                  <a:pt x="13714" y="1662"/>
                  <a:pt x="13731" y="1679"/>
                </a:cubicBezTo>
                <a:lnTo>
                  <a:pt x="13731" y="1690"/>
                </a:lnTo>
                <a:cubicBezTo>
                  <a:pt x="13691" y="1668"/>
                  <a:pt x="13652" y="1650"/>
                  <a:pt x="13612" y="1628"/>
                </a:cubicBezTo>
                <a:cubicBezTo>
                  <a:pt x="13612" y="1622"/>
                  <a:pt x="13618" y="1611"/>
                  <a:pt x="13618" y="1605"/>
                </a:cubicBezTo>
                <a:cubicBezTo>
                  <a:pt x="13635" y="1616"/>
                  <a:pt x="13657" y="1628"/>
                  <a:pt x="13674" y="1633"/>
                </a:cubicBezTo>
                <a:cubicBezTo>
                  <a:pt x="13680" y="1622"/>
                  <a:pt x="13686" y="1605"/>
                  <a:pt x="13686" y="1594"/>
                </a:cubicBezTo>
                <a:cubicBezTo>
                  <a:pt x="13589" y="1520"/>
                  <a:pt x="13481" y="1469"/>
                  <a:pt x="13374" y="1412"/>
                </a:cubicBezTo>
                <a:cubicBezTo>
                  <a:pt x="13379" y="1407"/>
                  <a:pt x="13385" y="1395"/>
                  <a:pt x="13385" y="1389"/>
                </a:cubicBezTo>
                <a:close/>
                <a:moveTo>
                  <a:pt x="4083" y="1949"/>
                </a:moveTo>
                <a:cubicBezTo>
                  <a:pt x="4092" y="1949"/>
                  <a:pt x="4099" y="1957"/>
                  <a:pt x="4103" y="1974"/>
                </a:cubicBezTo>
                <a:cubicBezTo>
                  <a:pt x="4096" y="1983"/>
                  <a:pt x="4088" y="1988"/>
                  <a:pt x="4082" y="1988"/>
                </a:cubicBezTo>
                <a:cubicBezTo>
                  <a:pt x="4073" y="1988"/>
                  <a:pt x="4066" y="1979"/>
                  <a:pt x="4063" y="1963"/>
                </a:cubicBezTo>
                <a:cubicBezTo>
                  <a:pt x="4070" y="1953"/>
                  <a:pt x="4077" y="1949"/>
                  <a:pt x="4083" y="1949"/>
                </a:cubicBezTo>
                <a:close/>
                <a:moveTo>
                  <a:pt x="5161" y="2073"/>
                </a:moveTo>
                <a:cubicBezTo>
                  <a:pt x="5167" y="2073"/>
                  <a:pt x="5173" y="2077"/>
                  <a:pt x="5181" y="2087"/>
                </a:cubicBezTo>
                <a:cubicBezTo>
                  <a:pt x="5174" y="2100"/>
                  <a:pt x="5168" y="2107"/>
                  <a:pt x="5161" y="2107"/>
                </a:cubicBezTo>
                <a:cubicBezTo>
                  <a:pt x="5155" y="2107"/>
                  <a:pt x="5148" y="2103"/>
                  <a:pt x="5141" y="2093"/>
                </a:cubicBezTo>
                <a:cubicBezTo>
                  <a:pt x="5147" y="2080"/>
                  <a:pt x="5154" y="2073"/>
                  <a:pt x="5161" y="2073"/>
                </a:cubicBezTo>
                <a:close/>
                <a:moveTo>
                  <a:pt x="4267" y="1934"/>
                </a:moveTo>
                <a:cubicBezTo>
                  <a:pt x="4250" y="1963"/>
                  <a:pt x="4159" y="1974"/>
                  <a:pt x="4205" y="2019"/>
                </a:cubicBezTo>
                <a:cubicBezTo>
                  <a:pt x="4193" y="2014"/>
                  <a:pt x="4182" y="2008"/>
                  <a:pt x="4171" y="2002"/>
                </a:cubicBezTo>
                <a:cubicBezTo>
                  <a:pt x="4108" y="2059"/>
                  <a:pt x="4035" y="2104"/>
                  <a:pt x="3949" y="2127"/>
                </a:cubicBezTo>
                <a:cubicBezTo>
                  <a:pt x="4035" y="2070"/>
                  <a:pt x="4125" y="2025"/>
                  <a:pt x="4205" y="1957"/>
                </a:cubicBezTo>
                <a:cubicBezTo>
                  <a:pt x="4222" y="1940"/>
                  <a:pt x="4245" y="1934"/>
                  <a:pt x="4267" y="1934"/>
                </a:cubicBezTo>
                <a:close/>
                <a:moveTo>
                  <a:pt x="14304" y="1974"/>
                </a:moveTo>
                <a:lnTo>
                  <a:pt x="14304" y="1974"/>
                </a:lnTo>
                <a:cubicBezTo>
                  <a:pt x="14406" y="2025"/>
                  <a:pt x="14497" y="2104"/>
                  <a:pt x="14588" y="2161"/>
                </a:cubicBezTo>
                <a:cubicBezTo>
                  <a:pt x="14480" y="2127"/>
                  <a:pt x="14395" y="2042"/>
                  <a:pt x="14304" y="1974"/>
                </a:cubicBezTo>
                <a:close/>
                <a:moveTo>
                  <a:pt x="4057" y="1980"/>
                </a:moveTo>
                <a:cubicBezTo>
                  <a:pt x="4040" y="2019"/>
                  <a:pt x="3995" y="2042"/>
                  <a:pt x="3961" y="2065"/>
                </a:cubicBezTo>
                <a:cubicBezTo>
                  <a:pt x="3893" y="2110"/>
                  <a:pt x="3836" y="2167"/>
                  <a:pt x="3757" y="2190"/>
                </a:cubicBezTo>
                <a:cubicBezTo>
                  <a:pt x="3836" y="2099"/>
                  <a:pt x="3955" y="2042"/>
                  <a:pt x="4057" y="1980"/>
                </a:cubicBezTo>
                <a:close/>
                <a:moveTo>
                  <a:pt x="14616" y="2256"/>
                </a:moveTo>
                <a:cubicBezTo>
                  <a:pt x="14630" y="2256"/>
                  <a:pt x="14649" y="2279"/>
                  <a:pt x="14645" y="2292"/>
                </a:cubicBezTo>
                <a:cubicBezTo>
                  <a:pt x="14640" y="2298"/>
                  <a:pt x="14635" y="2300"/>
                  <a:pt x="14630" y="2300"/>
                </a:cubicBezTo>
                <a:cubicBezTo>
                  <a:pt x="14615" y="2300"/>
                  <a:pt x="14601" y="2280"/>
                  <a:pt x="14605" y="2263"/>
                </a:cubicBezTo>
                <a:cubicBezTo>
                  <a:pt x="14608" y="2258"/>
                  <a:pt x="14612" y="2256"/>
                  <a:pt x="14616" y="2256"/>
                </a:cubicBezTo>
                <a:close/>
                <a:moveTo>
                  <a:pt x="14594" y="2172"/>
                </a:moveTo>
                <a:lnTo>
                  <a:pt x="14594" y="2172"/>
                </a:lnTo>
                <a:cubicBezTo>
                  <a:pt x="14718" y="2258"/>
                  <a:pt x="14832" y="2354"/>
                  <a:pt x="14945" y="2450"/>
                </a:cubicBezTo>
                <a:cubicBezTo>
                  <a:pt x="14809" y="2388"/>
                  <a:pt x="14696" y="2280"/>
                  <a:pt x="14594" y="2172"/>
                </a:cubicBezTo>
                <a:close/>
                <a:moveTo>
                  <a:pt x="13918" y="2465"/>
                </a:moveTo>
                <a:cubicBezTo>
                  <a:pt x="13939" y="2465"/>
                  <a:pt x="13961" y="2488"/>
                  <a:pt x="13947" y="2507"/>
                </a:cubicBezTo>
                <a:cubicBezTo>
                  <a:pt x="13944" y="2509"/>
                  <a:pt x="13940" y="2510"/>
                  <a:pt x="13937" y="2510"/>
                </a:cubicBezTo>
                <a:cubicBezTo>
                  <a:pt x="13916" y="2510"/>
                  <a:pt x="13892" y="2482"/>
                  <a:pt x="13907" y="2468"/>
                </a:cubicBezTo>
                <a:cubicBezTo>
                  <a:pt x="13911" y="2466"/>
                  <a:pt x="13914" y="2465"/>
                  <a:pt x="13918" y="2465"/>
                </a:cubicBezTo>
                <a:close/>
                <a:moveTo>
                  <a:pt x="3098" y="2530"/>
                </a:moveTo>
                <a:lnTo>
                  <a:pt x="3098" y="2530"/>
                </a:lnTo>
                <a:cubicBezTo>
                  <a:pt x="3097" y="2532"/>
                  <a:pt x="3097" y="2534"/>
                  <a:pt x="3096" y="2537"/>
                </a:cubicBezTo>
                <a:lnTo>
                  <a:pt x="3096" y="2537"/>
                </a:lnTo>
                <a:cubicBezTo>
                  <a:pt x="3097" y="2535"/>
                  <a:pt x="3098" y="2532"/>
                  <a:pt x="3098" y="2530"/>
                </a:cubicBezTo>
                <a:close/>
                <a:moveTo>
                  <a:pt x="3490" y="2479"/>
                </a:moveTo>
                <a:cubicBezTo>
                  <a:pt x="3490" y="2496"/>
                  <a:pt x="3490" y="2519"/>
                  <a:pt x="3490" y="2536"/>
                </a:cubicBezTo>
                <a:cubicBezTo>
                  <a:pt x="3479" y="2530"/>
                  <a:pt x="3467" y="2524"/>
                  <a:pt x="3450" y="2513"/>
                </a:cubicBezTo>
                <a:cubicBezTo>
                  <a:pt x="3433" y="2530"/>
                  <a:pt x="3422" y="2547"/>
                  <a:pt x="3405" y="2564"/>
                </a:cubicBezTo>
                <a:lnTo>
                  <a:pt x="3393" y="2541"/>
                </a:lnTo>
                <a:cubicBezTo>
                  <a:pt x="3427" y="2524"/>
                  <a:pt x="3462" y="2502"/>
                  <a:pt x="3490" y="2479"/>
                </a:cubicBezTo>
                <a:close/>
                <a:moveTo>
                  <a:pt x="15025" y="2591"/>
                </a:moveTo>
                <a:cubicBezTo>
                  <a:pt x="15033" y="2591"/>
                  <a:pt x="15038" y="2598"/>
                  <a:pt x="15042" y="2615"/>
                </a:cubicBezTo>
                <a:cubicBezTo>
                  <a:pt x="15035" y="2621"/>
                  <a:pt x="15030" y="2625"/>
                  <a:pt x="15025" y="2625"/>
                </a:cubicBezTo>
                <a:cubicBezTo>
                  <a:pt x="15017" y="2625"/>
                  <a:pt x="15011" y="2616"/>
                  <a:pt x="15008" y="2598"/>
                </a:cubicBezTo>
                <a:cubicBezTo>
                  <a:pt x="15014" y="2594"/>
                  <a:pt x="15020" y="2591"/>
                  <a:pt x="15025" y="2591"/>
                </a:cubicBezTo>
                <a:close/>
                <a:moveTo>
                  <a:pt x="3342" y="2598"/>
                </a:moveTo>
                <a:cubicBezTo>
                  <a:pt x="3348" y="2604"/>
                  <a:pt x="3365" y="2621"/>
                  <a:pt x="3371" y="2632"/>
                </a:cubicBezTo>
                <a:cubicBezTo>
                  <a:pt x="3365" y="2626"/>
                  <a:pt x="3342" y="2621"/>
                  <a:pt x="3331" y="2621"/>
                </a:cubicBezTo>
                <a:cubicBezTo>
                  <a:pt x="3325" y="2632"/>
                  <a:pt x="3314" y="2660"/>
                  <a:pt x="3308" y="2672"/>
                </a:cubicBezTo>
                <a:cubicBezTo>
                  <a:pt x="3297" y="2638"/>
                  <a:pt x="3303" y="2609"/>
                  <a:pt x="3342" y="2598"/>
                </a:cubicBezTo>
                <a:close/>
                <a:moveTo>
                  <a:pt x="15111" y="2667"/>
                </a:moveTo>
                <a:cubicBezTo>
                  <a:pt x="15128" y="2667"/>
                  <a:pt x="15141" y="2692"/>
                  <a:pt x="15127" y="2706"/>
                </a:cubicBezTo>
                <a:cubicBezTo>
                  <a:pt x="15123" y="2709"/>
                  <a:pt x="15118" y="2710"/>
                  <a:pt x="15114" y="2710"/>
                </a:cubicBezTo>
                <a:cubicBezTo>
                  <a:pt x="15097" y="2710"/>
                  <a:pt x="15085" y="2686"/>
                  <a:pt x="15099" y="2672"/>
                </a:cubicBezTo>
                <a:cubicBezTo>
                  <a:pt x="15103" y="2669"/>
                  <a:pt x="15107" y="2667"/>
                  <a:pt x="15111" y="2667"/>
                </a:cubicBezTo>
                <a:close/>
                <a:moveTo>
                  <a:pt x="3741" y="2688"/>
                </a:moveTo>
                <a:cubicBezTo>
                  <a:pt x="3746" y="2688"/>
                  <a:pt x="3751" y="2692"/>
                  <a:pt x="3757" y="2700"/>
                </a:cubicBezTo>
                <a:cubicBezTo>
                  <a:pt x="3754" y="2715"/>
                  <a:pt x="3747" y="2722"/>
                  <a:pt x="3741" y="2722"/>
                </a:cubicBezTo>
                <a:cubicBezTo>
                  <a:pt x="3734" y="2722"/>
                  <a:pt x="3728" y="2717"/>
                  <a:pt x="3723" y="2706"/>
                </a:cubicBezTo>
                <a:cubicBezTo>
                  <a:pt x="3729" y="2694"/>
                  <a:pt x="3735" y="2688"/>
                  <a:pt x="3741" y="2688"/>
                </a:cubicBezTo>
                <a:close/>
                <a:moveTo>
                  <a:pt x="14236" y="2683"/>
                </a:moveTo>
                <a:cubicBezTo>
                  <a:pt x="14276" y="2711"/>
                  <a:pt x="14316" y="2746"/>
                  <a:pt x="14355" y="2774"/>
                </a:cubicBezTo>
                <a:cubicBezTo>
                  <a:pt x="14310" y="2751"/>
                  <a:pt x="14247" y="2734"/>
                  <a:pt x="14236" y="2683"/>
                </a:cubicBezTo>
                <a:close/>
                <a:moveTo>
                  <a:pt x="15156" y="2721"/>
                </a:moveTo>
                <a:cubicBezTo>
                  <a:pt x="15187" y="2737"/>
                  <a:pt x="15214" y="2758"/>
                  <a:pt x="15240" y="2774"/>
                </a:cubicBezTo>
                <a:cubicBezTo>
                  <a:pt x="15240" y="2780"/>
                  <a:pt x="15229" y="2791"/>
                  <a:pt x="15229" y="2797"/>
                </a:cubicBezTo>
                <a:cubicBezTo>
                  <a:pt x="15196" y="2780"/>
                  <a:pt x="15168" y="2758"/>
                  <a:pt x="15156" y="2721"/>
                </a:cubicBezTo>
                <a:close/>
                <a:moveTo>
                  <a:pt x="4125" y="2740"/>
                </a:moveTo>
                <a:lnTo>
                  <a:pt x="4125" y="2740"/>
                </a:lnTo>
                <a:cubicBezTo>
                  <a:pt x="4091" y="2763"/>
                  <a:pt x="4063" y="2791"/>
                  <a:pt x="4029" y="2819"/>
                </a:cubicBezTo>
                <a:cubicBezTo>
                  <a:pt x="4023" y="2814"/>
                  <a:pt x="4018" y="2808"/>
                  <a:pt x="4012" y="2802"/>
                </a:cubicBezTo>
                <a:cubicBezTo>
                  <a:pt x="4052" y="2780"/>
                  <a:pt x="4086" y="2763"/>
                  <a:pt x="4125" y="2740"/>
                </a:cubicBezTo>
                <a:close/>
                <a:moveTo>
                  <a:pt x="3274" y="2638"/>
                </a:moveTo>
                <a:lnTo>
                  <a:pt x="3274" y="2638"/>
                </a:lnTo>
                <a:cubicBezTo>
                  <a:pt x="3286" y="2660"/>
                  <a:pt x="3269" y="2677"/>
                  <a:pt x="3257" y="2694"/>
                </a:cubicBezTo>
                <a:cubicBezTo>
                  <a:pt x="3257" y="2706"/>
                  <a:pt x="3263" y="2717"/>
                  <a:pt x="3269" y="2729"/>
                </a:cubicBezTo>
                <a:cubicBezTo>
                  <a:pt x="3252" y="2729"/>
                  <a:pt x="3229" y="2723"/>
                  <a:pt x="3218" y="2723"/>
                </a:cubicBezTo>
                <a:cubicBezTo>
                  <a:pt x="3223" y="2729"/>
                  <a:pt x="3229" y="2746"/>
                  <a:pt x="3235" y="2751"/>
                </a:cubicBezTo>
                <a:cubicBezTo>
                  <a:pt x="3222" y="2745"/>
                  <a:pt x="3211" y="2743"/>
                  <a:pt x="3202" y="2743"/>
                </a:cubicBezTo>
                <a:cubicBezTo>
                  <a:pt x="3168" y="2743"/>
                  <a:pt x="3166" y="2780"/>
                  <a:pt x="3206" y="2802"/>
                </a:cubicBezTo>
                <a:cubicBezTo>
                  <a:pt x="3201" y="2808"/>
                  <a:pt x="3189" y="2819"/>
                  <a:pt x="3184" y="2825"/>
                </a:cubicBezTo>
                <a:cubicBezTo>
                  <a:pt x="3172" y="2802"/>
                  <a:pt x="3166" y="2785"/>
                  <a:pt x="3155" y="2768"/>
                </a:cubicBezTo>
                <a:cubicBezTo>
                  <a:pt x="3138" y="2791"/>
                  <a:pt x="3121" y="2797"/>
                  <a:pt x="3093" y="2797"/>
                </a:cubicBezTo>
                <a:cubicBezTo>
                  <a:pt x="3161" y="2746"/>
                  <a:pt x="3212" y="2683"/>
                  <a:pt x="3274" y="2638"/>
                </a:cubicBezTo>
                <a:close/>
                <a:moveTo>
                  <a:pt x="15266" y="2811"/>
                </a:moveTo>
                <a:cubicBezTo>
                  <a:pt x="15282" y="2811"/>
                  <a:pt x="15301" y="2834"/>
                  <a:pt x="15291" y="2853"/>
                </a:cubicBezTo>
                <a:cubicBezTo>
                  <a:pt x="15289" y="2854"/>
                  <a:pt x="15287" y="2854"/>
                  <a:pt x="15285" y="2854"/>
                </a:cubicBezTo>
                <a:cubicBezTo>
                  <a:pt x="15264" y="2854"/>
                  <a:pt x="15242" y="2829"/>
                  <a:pt x="15257" y="2814"/>
                </a:cubicBezTo>
                <a:cubicBezTo>
                  <a:pt x="15260" y="2812"/>
                  <a:pt x="15263" y="2811"/>
                  <a:pt x="15266" y="2811"/>
                </a:cubicBezTo>
                <a:close/>
                <a:moveTo>
                  <a:pt x="3519" y="2871"/>
                </a:moveTo>
                <a:cubicBezTo>
                  <a:pt x="3524" y="2871"/>
                  <a:pt x="3527" y="2873"/>
                  <a:pt x="3530" y="2876"/>
                </a:cubicBezTo>
                <a:cubicBezTo>
                  <a:pt x="3524" y="2899"/>
                  <a:pt x="3496" y="2916"/>
                  <a:pt x="3473" y="2916"/>
                </a:cubicBezTo>
                <a:cubicBezTo>
                  <a:pt x="3464" y="2897"/>
                  <a:pt x="3499" y="2871"/>
                  <a:pt x="3519" y="2871"/>
                </a:cubicBezTo>
                <a:close/>
                <a:moveTo>
                  <a:pt x="4602" y="2655"/>
                </a:moveTo>
                <a:lnTo>
                  <a:pt x="4602" y="2655"/>
                </a:lnTo>
                <a:cubicBezTo>
                  <a:pt x="4562" y="2694"/>
                  <a:pt x="4500" y="2717"/>
                  <a:pt x="4466" y="2768"/>
                </a:cubicBezTo>
                <a:cubicBezTo>
                  <a:pt x="4454" y="2774"/>
                  <a:pt x="4449" y="2780"/>
                  <a:pt x="4437" y="2785"/>
                </a:cubicBezTo>
                <a:cubicBezTo>
                  <a:pt x="4432" y="2785"/>
                  <a:pt x="4432" y="2780"/>
                  <a:pt x="4426" y="2780"/>
                </a:cubicBezTo>
                <a:cubicBezTo>
                  <a:pt x="4318" y="2842"/>
                  <a:pt x="4233" y="2933"/>
                  <a:pt x="4120" y="2990"/>
                </a:cubicBezTo>
                <a:cubicBezTo>
                  <a:pt x="4267" y="2865"/>
                  <a:pt x="4432" y="2751"/>
                  <a:pt x="4602" y="2655"/>
                </a:cubicBezTo>
                <a:close/>
                <a:moveTo>
                  <a:pt x="3008" y="2904"/>
                </a:moveTo>
                <a:lnTo>
                  <a:pt x="3008" y="2904"/>
                </a:lnTo>
                <a:cubicBezTo>
                  <a:pt x="2968" y="2938"/>
                  <a:pt x="2934" y="2972"/>
                  <a:pt x="2888" y="2995"/>
                </a:cubicBezTo>
                <a:cubicBezTo>
                  <a:pt x="2911" y="2967"/>
                  <a:pt x="2934" y="2944"/>
                  <a:pt x="2957" y="2916"/>
                </a:cubicBezTo>
                <a:cubicBezTo>
                  <a:pt x="2974" y="2910"/>
                  <a:pt x="2991" y="2910"/>
                  <a:pt x="3008" y="2904"/>
                </a:cubicBezTo>
                <a:close/>
                <a:moveTo>
                  <a:pt x="15093" y="2581"/>
                </a:moveTo>
                <a:lnTo>
                  <a:pt x="15093" y="2581"/>
                </a:lnTo>
                <a:cubicBezTo>
                  <a:pt x="15252" y="2706"/>
                  <a:pt x="15405" y="2848"/>
                  <a:pt x="15541" y="2995"/>
                </a:cubicBezTo>
                <a:cubicBezTo>
                  <a:pt x="15399" y="2904"/>
                  <a:pt x="15297" y="2768"/>
                  <a:pt x="15167" y="2666"/>
                </a:cubicBezTo>
                <a:cubicBezTo>
                  <a:pt x="15133" y="2643"/>
                  <a:pt x="15110" y="2615"/>
                  <a:pt x="15093" y="2581"/>
                </a:cubicBezTo>
                <a:close/>
                <a:moveTo>
                  <a:pt x="14611" y="2978"/>
                </a:moveTo>
                <a:lnTo>
                  <a:pt x="14611" y="2978"/>
                </a:lnTo>
                <a:cubicBezTo>
                  <a:pt x="14645" y="2995"/>
                  <a:pt x="14667" y="3012"/>
                  <a:pt x="14690" y="3035"/>
                </a:cubicBezTo>
                <a:cubicBezTo>
                  <a:pt x="14690" y="3041"/>
                  <a:pt x="14684" y="3052"/>
                  <a:pt x="14679" y="3058"/>
                </a:cubicBezTo>
                <a:cubicBezTo>
                  <a:pt x="14656" y="3035"/>
                  <a:pt x="14633" y="3007"/>
                  <a:pt x="14611" y="2978"/>
                </a:cubicBezTo>
                <a:close/>
                <a:moveTo>
                  <a:pt x="2588" y="3007"/>
                </a:moveTo>
                <a:cubicBezTo>
                  <a:pt x="2616" y="3024"/>
                  <a:pt x="2622" y="3058"/>
                  <a:pt x="2627" y="3086"/>
                </a:cubicBezTo>
                <a:cubicBezTo>
                  <a:pt x="2616" y="3075"/>
                  <a:pt x="2605" y="3052"/>
                  <a:pt x="2593" y="3035"/>
                </a:cubicBezTo>
                <a:cubicBezTo>
                  <a:pt x="2582" y="3058"/>
                  <a:pt x="2565" y="3075"/>
                  <a:pt x="2548" y="3092"/>
                </a:cubicBezTo>
                <a:lnTo>
                  <a:pt x="2537" y="3041"/>
                </a:lnTo>
                <a:cubicBezTo>
                  <a:pt x="2548" y="3018"/>
                  <a:pt x="2565" y="3007"/>
                  <a:pt x="2588" y="3007"/>
                </a:cubicBezTo>
                <a:close/>
                <a:moveTo>
                  <a:pt x="15337" y="2876"/>
                </a:moveTo>
                <a:cubicBezTo>
                  <a:pt x="15405" y="2950"/>
                  <a:pt x="15496" y="3001"/>
                  <a:pt x="15541" y="3092"/>
                </a:cubicBezTo>
                <a:cubicBezTo>
                  <a:pt x="15456" y="3024"/>
                  <a:pt x="15399" y="2933"/>
                  <a:pt x="15297" y="2893"/>
                </a:cubicBezTo>
                <a:cubicBezTo>
                  <a:pt x="15308" y="2887"/>
                  <a:pt x="15325" y="2882"/>
                  <a:pt x="15337" y="2876"/>
                </a:cubicBezTo>
                <a:close/>
                <a:moveTo>
                  <a:pt x="3751" y="2184"/>
                </a:moveTo>
                <a:lnTo>
                  <a:pt x="3751" y="2184"/>
                </a:lnTo>
                <a:cubicBezTo>
                  <a:pt x="3745" y="2224"/>
                  <a:pt x="3694" y="2241"/>
                  <a:pt x="3666" y="2269"/>
                </a:cubicBezTo>
                <a:cubicBezTo>
                  <a:pt x="3399" y="2479"/>
                  <a:pt x="3138" y="2700"/>
                  <a:pt x="2877" y="2933"/>
                </a:cubicBezTo>
                <a:cubicBezTo>
                  <a:pt x="2820" y="2984"/>
                  <a:pt x="2769" y="3052"/>
                  <a:pt x="2701" y="3097"/>
                </a:cubicBezTo>
                <a:cubicBezTo>
                  <a:pt x="2769" y="2995"/>
                  <a:pt x="2894" y="2927"/>
                  <a:pt x="2940" y="2819"/>
                </a:cubicBezTo>
                <a:cubicBezTo>
                  <a:pt x="2945" y="2825"/>
                  <a:pt x="2951" y="2831"/>
                  <a:pt x="2957" y="2836"/>
                </a:cubicBezTo>
                <a:cubicBezTo>
                  <a:pt x="3155" y="2643"/>
                  <a:pt x="3371" y="2479"/>
                  <a:pt x="3586" y="2309"/>
                </a:cubicBezTo>
                <a:cubicBezTo>
                  <a:pt x="3581" y="2309"/>
                  <a:pt x="3575" y="2303"/>
                  <a:pt x="3575" y="2297"/>
                </a:cubicBezTo>
                <a:cubicBezTo>
                  <a:pt x="3649" y="2286"/>
                  <a:pt x="3688" y="2224"/>
                  <a:pt x="3751" y="2184"/>
                </a:cubicBezTo>
                <a:close/>
                <a:moveTo>
                  <a:pt x="2683" y="3103"/>
                </a:moveTo>
                <a:cubicBezTo>
                  <a:pt x="2691" y="3103"/>
                  <a:pt x="2698" y="3108"/>
                  <a:pt x="2696" y="3120"/>
                </a:cubicBezTo>
                <a:cubicBezTo>
                  <a:pt x="2696" y="3136"/>
                  <a:pt x="2680" y="3144"/>
                  <a:pt x="2668" y="3144"/>
                </a:cubicBezTo>
                <a:cubicBezTo>
                  <a:pt x="2658" y="3144"/>
                  <a:pt x="2651" y="3138"/>
                  <a:pt x="2656" y="3126"/>
                </a:cubicBezTo>
                <a:cubicBezTo>
                  <a:pt x="2656" y="3113"/>
                  <a:pt x="2671" y="3103"/>
                  <a:pt x="2683" y="3103"/>
                </a:cubicBezTo>
                <a:close/>
                <a:moveTo>
                  <a:pt x="4120" y="2984"/>
                </a:moveTo>
                <a:lnTo>
                  <a:pt x="4120" y="2984"/>
                </a:lnTo>
                <a:cubicBezTo>
                  <a:pt x="4057" y="3058"/>
                  <a:pt x="3978" y="3120"/>
                  <a:pt x="3893" y="3171"/>
                </a:cubicBezTo>
                <a:cubicBezTo>
                  <a:pt x="3955" y="3092"/>
                  <a:pt x="4040" y="3041"/>
                  <a:pt x="4120" y="2984"/>
                </a:cubicBezTo>
                <a:close/>
                <a:moveTo>
                  <a:pt x="15547" y="3001"/>
                </a:moveTo>
                <a:lnTo>
                  <a:pt x="15547" y="3001"/>
                </a:lnTo>
                <a:cubicBezTo>
                  <a:pt x="15598" y="3052"/>
                  <a:pt x="15655" y="3103"/>
                  <a:pt x="15706" y="3160"/>
                </a:cubicBezTo>
                <a:lnTo>
                  <a:pt x="15689" y="3182"/>
                </a:lnTo>
                <a:cubicBezTo>
                  <a:pt x="15660" y="3143"/>
                  <a:pt x="15620" y="3103"/>
                  <a:pt x="15575" y="3069"/>
                </a:cubicBezTo>
                <a:cubicBezTo>
                  <a:pt x="15569" y="3046"/>
                  <a:pt x="15558" y="3024"/>
                  <a:pt x="15547" y="3001"/>
                </a:cubicBezTo>
                <a:close/>
                <a:moveTo>
                  <a:pt x="15607" y="3140"/>
                </a:moveTo>
                <a:cubicBezTo>
                  <a:pt x="15627" y="3140"/>
                  <a:pt x="15647" y="3168"/>
                  <a:pt x="15632" y="3182"/>
                </a:cubicBezTo>
                <a:cubicBezTo>
                  <a:pt x="15629" y="3184"/>
                  <a:pt x="15625" y="3185"/>
                  <a:pt x="15622" y="3185"/>
                </a:cubicBezTo>
                <a:cubicBezTo>
                  <a:pt x="15601" y="3185"/>
                  <a:pt x="15578" y="3157"/>
                  <a:pt x="15598" y="3143"/>
                </a:cubicBezTo>
                <a:cubicBezTo>
                  <a:pt x="15601" y="3141"/>
                  <a:pt x="15604" y="3140"/>
                  <a:pt x="15607" y="3140"/>
                </a:cubicBezTo>
                <a:close/>
                <a:moveTo>
                  <a:pt x="2380" y="3175"/>
                </a:moveTo>
                <a:cubicBezTo>
                  <a:pt x="2405" y="3175"/>
                  <a:pt x="2397" y="3215"/>
                  <a:pt x="2378" y="3215"/>
                </a:cubicBezTo>
                <a:cubicBezTo>
                  <a:pt x="2374" y="3215"/>
                  <a:pt x="2371" y="3214"/>
                  <a:pt x="2366" y="3211"/>
                </a:cubicBezTo>
                <a:cubicBezTo>
                  <a:pt x="2366" y="3205"/>
                  <a:pt x="2372" y="3188"/>
                  <a:pt x="2372" y="3177"/>
                </a:cubicBezTo>
                <a:cubicBezTo>
                  <a:pt x="2375" y="3176"/>
                  <a:pt x="2378" y="3175"/>
                  <a:pt x="2380" y="3175"/>
                </a:cubicBezTo>
                <a:close/>
                <a:moveTo>
                  <a:pt x="15689" y="3188"/>
                </a:moveTo>
                <a:lnTo>
                  <a:pt x="15700" y="3194"/>
                </a:lnTo>
                <a:cubicBezTo>
                  <a:pt x="15694" y="3205"/>
                  <a:pt x="15689" y="3216"/>
                  <a:pt x="15683" y="3222"/>
                </a:cubicBezTo>
                <a:cubicBezTo>
                  <a:pt x="15677" y="3216"/>
                  <a:pt x="15672" y="3216"/>
                  <a:pt x="15666" y="3211"/>
                </a:cubicBezTo>
                <a:cubicBezTo>
                  <a:pt x="15672" y="3205"/>
                  <a:pt x="15683" y="3199"/>
                  <a:pt x="15689" y="3188"/>
                </a:cubicBezTo>
                <a:close/>
                <a:moveTo>
                  <a:pt x="2525" y="3069"/>
                </a:moveTo>
                <a:cubicBezTo>
                  <a:pt x="2542" y="3086"/>
                  <a:pt x="2542" y="3103"/>
                  <a:pt x="2525" y="3120"/>
                </a:cubicBezTo>
                <a:cubicBezTo>
                  <a:pt x="2486" y="3160"/>
                  <a:pt x="2446" y="3194"/>
                  <a:pt x="2412" y="3239"/>
                </a:cubicBezTo>
                <a:cubicBezTo>
                  <a:pt x="2401" y="3222"/>
                  <a:pt x="2418" y="3199"/>
                  <a:pt x="2418" y="3182"/>
                </a:cubicBezTo>
                <a:cubicBezTo>
                  <a:pt x="2418" y="3177"/>
                  <a:pt x="2412" y="3171"/>
                  <a:pt x="2406" y="3165"/>
                </a:cubicBezTo>
                <a:cubicBezTo>
                  <a:pt x="2452" y="3143"/>
                  <a:pt x="2486" y="3086"/>
                  <a:pt x="2525" y="3069"/>
                </a:cubicBezTo>
                <a:close/>
                <a:moveTo>
                  <a:pt x="2271" y="3239"/>
                </a:moveTo>
                <a:cubicBezTo>
                  <a:pt x="2271" y="3239"/>
                  <a:pt x="2270" y="3239"/>
                  <a:pt x="2270" y="3239"/>
                </a:cubicBezTo>
                <a:cubicBezTo>
                  <a:pt x="2270" y="3240"/>
                  <a:pt x="2270" y="3240"/>
                  <a:pt x="2270" y="3241"/>
                </a:cubicBezTo>
                <a:lnTo>
                  <a:pt x="2270" y="3241"/>
                </a:lnTo>
                <a:cubicBezTo>
                  <a:pt x="2270" y="3240"/>
                  <a:pt x="2271" y="3240"/>
                  <a:pt x="2271" y="3239"/>
                </a:cubicBezTo>
                <a:close/>
                <a:moveTo>
                  <a:pt x="15717" y="3205"/>
                </a:moveTo>
                <a:lnTo>
                  <a:pt x="15717" y="3205"/>
                </a:lnTo>
                <a:cubicBezTo>
                  <a:pt x="15740" y="3216"/>
                  <a:pt x="15757" y="3228"/>
                  <a:pt x="15779" y="3245"/>
                </a:cubicBezTo>
                <a:cubicBezTo>
                  <a:pt x="15785" y="3256"/>
                  <a:pt x="15791" y="3268"/>
                  <a:pt x="15796" y="3279"/>
                </a:cubicBezTo>
                <a:cubicBezTo>
                  <a:pt x="15768" y="3256"/>
                  <a:pt x="15745" y="3228"/>
                  <a:pt x="15717" y="3205"/>
                </a:cubicBezTo>
                <a:close/>
                <a:moveTo>
                  <a:pt x="2571" y="3307"/>
                </a:moveTo>
                <a:cubicBezTo>
                  <a:pt x="2593" y="3319"/>
                  <a:pt x="2599" y="3336"/>
                  <a:pt x="2576" y="3347"/>
                </a:cubicBezTo>
                <a:cubicBezTo>
                  <a:pt x="2554" y="3336"/>
                  <a:pt x="2554" y="3324"/>
                  <a:pt x="2571" y="3307"/>
                </a:cubicBezTo>
                <a:close/>
                <a:moveTo>
                  <a:pt x="15796" y="3268"/>
                </a:moveTo>
                <a:lnTo>
                  <a:pt x="15796" y="3268"/>
                </a:lnTo>
                <a:cubicBezTo>
                  <a:pt x="15813" y="3285"/>
                  <a:pt x="15830" y="3296"/>
                  <a:pt x="15847" y="3313"/>
                </a:cubicBezTo>
                <a:lnTo>
                  <a:pt x="15847" y="3319"/>
                </a:lnTo>
                <a:lnTo>
                  <a:pt x="15853" y="3319"/>
                </a:lnTo>
                <a:cubicBezTo>
                  <a:pt x="15870" y="3336"/>
                  <a:pt x="15893" y="3358"/>
                  <a:pt x="15910" y="3381"/>
                </a:cubicBezTo>
                <a:cubicBezTo>
                  <a:pt x="15881" y="3358"/>
                  <a:pt x="15859" y="3336"/>
                  <a:pt x="15830" y="3319"/>
                </a:cubicBezTo>
                <a:cubicBezTo>
                  <a:pt x="15813" y="3302"/>
                  <a:pt x="15802" y="3285"/>
                  <a:pt x="15796" y="3268"/>
                </a:cubicBezTo>
                <a:close/>
                <a:moveTo>
                  <a:pt x="15693" y="3264"/>
                </a:moveTo>
                <a:cubicBezTo>
                  <a:pt x="15728" y="3294"/>
                  <a:pt x="15763" y="3322"/>
                  <a:pt x="15802" y="3347"/>
                </a:cubicBezTo>
                <a:cubicBezTo>
                  <a:pt x="15813" y="3364"/>
                  <a:pt x="15830" y="3381"/>
                  <a:pt x="15847" y="3392"/>
                </a:cubicBezTo>
                <a:cubicBezTo>
                  <a:pt x="15836" y="3387"/>
                  <a:pt x="15825" y="3381"/>
                  <a:pt x="15813" y="3381"/>
                </a:cubicBezTo>
                <a:cubicBezTo>
                  <a:pt x="15796" y="3364"/>
                  <a:pt x="15779" y="3347"/>
                  <a:pt x="15762" y="3336"/>
                </a:cubicBezTo>
                <a:cubicBezTo>
                  <a:pt x="15730" y="3322"/>
                  <a:pt x="15716" y="3288"/>
                  <a:pt x="15693" y="3264"/>
                </a:cubicBezTo>
                <a:close/>
                <a:moveTo>
                  <a:pt x="2525" y="3360"/>
                </a:moveTo>
                <a:cubicBezTo>
                  <a:pt x="2543" y="3360"/>
                  <a:pt x="2555" y="3389"/>
                  <a:pt x="2537" y="3398"/>
                </a:cubicBezTo>
                <a:cubicBezTo>
                  <a:pt x="2534" y="3400"/>
                  <a:pt x="2530" y="3400"/>
                  <a:pt x="2527" y="3400"/>
                </a:cubicBezTo>
                <a:cubicBezTo>
                  <a:pt x="2509" y="3400"/>
                  <a:pt x="2494" y="3374"/>
                  <a:pt x="2514" y="3364"/>
                </a:cubicBezTo>
                <a:cubicBezTo>
                  <a:pt x="2518" y="3361"/>
                  <a:pt x="2522" y="3360"/>
                  <a:pt x="2525" y="3360"/>
                </a:cubicBezTo>
                <a:close/>
                <a:moveTo>
                  <a:pt x="15870" y="3398"/>
                </a:moveTo>
                <a:cubicBezTo>
                  <a:pt x="15876" y="3398"/>
                  <a:pt x="15881" y="3404"/>
                  <a:pt x="15887" y="3409"/>
                </a:cubicBezTo>
                <a:lnTo>
                  <a:pt x="15870" y="3404"/>
                </a:lnTo>
                <a:cubicBezTo>
                  <a:pt x="15870" y="3398"/>
                  <a:pt x="15870" y="3398"/>
                  <a:pt x="15870" y="3398"/>
                </a:cubicBezTo>
                <a:close/>
                <a:moveTo>
                  <a:pt x="15972" y="3398"/>
                </a:moveTo>
                <a:cubicBezTo>
                  <a:pt x="15984" y="3398"/>
                  <a:pt x="15995" y="3404"/>
                  <a:pt x="16006" y="3409"/>
                </a:cubicBezTo>
                <a:cubicBezTo>
                  <a:pt x="16009" y="3413"/>
                  <a:pt x="16012" y="3417"/>
                  <a:pt x="16014" y="3421"/>
                </a:cubicBezTo>
                <a:lnTo>
                  <a:pt x="16014" y="3421"/>
                </a:lnTo>
                <a:cubicBezTo>
                  <a:pt x="16007" y="3421"/>
                  <a:pt x="15994" y="3420"/>
                  <a:pt x="15989" y="3415"/>
                </a:cubicBezTo>
                <a:cubicBezTo>
                  <a:pt x="15984" y="3409"/>
                  <a:pt x="15978" y="3404"/>
                  <a:pt x="15972" y="3398"/>
                </a:cubicBezTo>
                <a:close/>
                <a:moveTo>
                  <a:pt x="15904" y="3426"/>
                </a:moveTo>
                <a:cubicBezTo>
                  <a:pt x="15916" y="3432"/>
                  <a:pt x="15921" y="3438"/>
                  <a:pt x="15933" y="3449"/>
                </a:cubicBezTo>
                <a:lnTo>
                  <a:pt x="15910" y="3460"/>
                </a:lnTo>
                <a:cubicBezTo>
                  <a:pt x="15910" y="3460"/>
                  <a:pt x="15916" y="3466"/>
                  <a:pt x="15916" y="3472"/>
                </a:cubicBezTo>
                <a:cubicBezTo>
                  <a:pt x="15893" y="3460"/>
                  <a:pt x="15864" y="3449"/>
                  <a:pt x="15842" y="3443"/>
                </a:cubicBezTo>
                <a:cubicBezTo>
                  <a:pt x="15842" y="3438"/>
                  <a:pt x="15842" y="3438"/>
                  <a:pt x="15842" y="3432"/>
                </a:cubicBezTo>
                <a:cubicBezTo>
                  <a:pt x="15864" y="3432"/>
                  <a:pt x="15881" y="3426"/>
                  <a:pt x="15904" y="3426"/>
                </a:cubicBezTo>
                <a:close/>
                <a:moveTo>
                  <a:pt x="2270" y="3241"/>
                </a:moveTo>
                <a:cubicBezTo>
                  <a:pt x="2253" y="3271"/>
                  <a:pt x="2246" y="3304"/>
                  <a:pt x="2253" y="3347"/>
                </a:cubicBezTo>
                <a:cubicBezTo>
                  <a:pt x="2242" y="3336"/>
                  <a:pt x="2225" y="3324"/>
                  <a:pt x="2213" y="3319"/>
                </a:cubicBezTo>
                <a:lnTo>
                  <a:pt x="2213" y="3319"/>
                </a:lnTo>
                <a:cubicBezTo>
                  <a:pt x="2219" y="3330"/>
                  <a:pt x="2230" y="3353"/>
                  <a:pt x="2236" y="3364"/>
                </a:cubicBezTo>
                <a:cubicBezTo>
                  <a:pt x="2228" y="3364"/>
                  <a:pt x="2218" y="3363"/>
                  <a:pt x="2207" y="3363"/>
                </a:cubicBezTo>
                <a:cubicBezTo>
                  <a:pt x="2186" y="3363"/>
                  <a:pt x="2164" y="3368"/>
                  <a:pt x="2168" y="3398"/>
                </a:cubicBezTo>
                <a:cubicBezTo>
                  <a:pt x="2140" y="3426"/>
                  <a:pt x="2111" y="3455"/>
                  <a:pt x="2083" y="3489"/>
                </a:cubicBezTo>
                <a:cubicBezTo>
                  <a:pt x="2128" y="3472"/>
                  <a:pt x="2168" y="3443"/>
                  <a:pt x="2208" y="3409"/>
                </a:cubicBezTo>
                <a:cubicBezTo>
                  <a:pt x="2196" y="3404"/>
                  <a:pt x="2185" y="3387"/>
                  <a:pt x="2179" y="3375"/>
                </a:cubicBezTo>
                <a:lnTo>
                  <a:pt x="2179" y="3375"/>
                </a:lnTo>
                <a:cubicBezTo>
                  <a:pt x="2189" y="3378"/>
                  <a:pt x="2198" y="3379"/>
                  <a:pt x="2206" y="3379"/>
                </a:cubicBezTo>
                <a:cubicBezTo>
                  <a:pt x="2233" y="3379"/>
                  <a:pt x="2254" y="3365"/>
                  <a:pt x="2259" y="3330"/>
                </a:cubicBezTo>
                <a:lnTo>
                  <a:pt x="2281" y="3358"/>
                </a:lnTo>
                <a:cubicBezTo>
                  <a:pt x="2270" y="3319"/>
                  <a:pt x="2265" y="3280"/>
                  <a:pt x="2270" y="3241"/>
                </a:cubicBezTo>
                <a:close/>
                <a:moveTo>
                  <a:pt x="3893" y="3165"/>
                </a:moveTo>
                <a:lnTo>
                  <a:pt x="3893" y="3165"/>
                </a:lnTo>
                <a:cubicBezTo>
                  <a:pt x="3876" y="3205"/>
                  <a:pt x="3842" y="3228"/>
                  <a:pt x="3808" y="3245"/>
                </a:cubicBezTo>
                <a:cubicBezTo>
                  <a:pt x="3813" y="3256"/>
                  <a:pt x="3819" y="3262"/>
                  <a:pt x="3825" y="3268"/>
                </a:cubicBezTo>
                <a:cubicBezTo>
                  <a:pt x="3819" y="3273"/>
                  <a:pt x="3813" y="3279"/>
                  <a:pt x="3808" y="3285"/>
                </a:cubicBezTo>
                <a:cubicBezTo>
                  <a:pt x="3796" y="3279"/>
                  <a:pt x="3791" y="3279"/>
                  <a:pt x="3779" y="3273"/>
                </a:cubicBezTo>
                <a:cubicBezTo>
                  <a:pt x="3683" y="3341"/>
                  <a:pt x="3609" y="3443"/>
                  <a:pt x="3501" y="3494"/>
                </a:cubicBezTo>
                <a:cubicBezTo>
                  <a:pt x="3620" y="3375"/>
                  <a:pt x="3751" y="3262"/>
                  <a:pt x="3893" y="3165"/>
                </a:cubicBezTo>
                <a:close/>
                <a:moveTo>
                  <a:pt x="15921" y="3483"/>
                </a:moveTo>
                <a:cubicBezTo>
                  <a:pt x="15933" y="3494"/>
                  <a:pt x="15938" y="3506"/>
                  <a:pt x="15944" y="3517"/>
                </a:cubicBezTo>
                <a:lnTo>
                  <a:pt x="15938" y="3551"/>
                </a:lnTo>
                <a:lnTo>
                  <a:pt x="15927" y="3546"/>
                </a:lnTo>
                <a:cubicBezTo>
                  <a:pt x="15927" y="3540"/>
                  <a:pt x="15921" y="3534"/>
                  <a:pt x="15916" y="3534"/>
                </a:cubicBezTo>
                <a:cubicBezTo>
                  <a:pt x="15921" y="3523"/>
                  <a:pt x="15927" y="3506"/>
                  <a:pt x="15933" y="3500"/>
                </a:cubicBezTo>
                <a:cubicBezTo>
                  <a:pt x="15927" y="3500"/>
                  <a:pt x="15927" y="3494"/>
                  <a:pt x="15921" y="3494"/>
                </a:cubicBezTo>
                <a:cubicBezTo>
                  <a:pt x="15921" y="3489"/>
                  <a:pt x="15921" y="3483"/>
                  <a:pt x="15921" y="3483"/>
                </a:cubicBezTo>
                <a:close/>
                <a:moveTo>
                  <a:pt x="2503" y="3387"/>
                </a:moveTo>
                <a:lnTo>
                  <a:pt x="2503" y="3387"/>
                </a:lnTo>
                <a:cubicBezTo>
                  <a:pt x="2497" y="3455"/>
                  <a:pt x="2446" y="3506"/>
                  <a:pt x="2412" y="3563"/>
                </a:cubicBezTo>
                <a:cubicBezTo>
                  <a:pt x="2401" y="3551"/>
                  <a:pt x="2383" y="3540"/>
                  <a:pt x="2372" y="3529"/>
                </a:cubicBezTo>
                <a:cubicBezTo>
                  <a:pt x="2412" y="3477"/>
                  <a:pt x="2457" y="3426"/>
                  <a:pt x="2503" y="3387"/>
                </a:cubicBezTo>
                <a:close/>
                <a:moveTo>
                  <a:pt x="16021" y="3429"/>
                </a:moveTo>
                <a:lnTo>
                  <a:pt x="16021" y="3429"/>
                </a:lnTo>
                <a:cubicBezTo>
                  <a:pt x="16040" y="3455"/>
                  <a:pt x="16063" y="3476"/>
                  <a:pt x="16086" y="3494"/>
                </a:cubicBezTo>
                <a:cubicBezTo>
                  <a:pt x="16086" y="3494"/>
                  <a:pt x="16086" y="3500"/>
                  <a:pt x="16091" y="3500"/>
                </a:cubicBezTo>
                <a:cubicBezTo>
                  <a:pt x="16103" y="3511"/>
                  <a:pt x="16114" y="3523"/>
                  <a:pt x="16125" y="3529"/>
                </a:cubicBezTo>
                <a:cubicBezTo>
                  <a:pt x="16125" y="3540"/>
                  <a:pt x="16120" y="3557"/>
                  <a:pt x="16120" y="3563"/>
                </a:cubicBezTo>
                <a:cubicBezTo>
                  <a:pt x="16103" y="3551"/>
                  <a:pt x="16086" y="3534"/>
                  <a:pt x="16069" y="3517"/>
                </a:cubicBezTo>
                <a:cubicBezTo>
                  <a:pt x="16048" y="3491"/>
                  <a:pt x="16032" y="3460"/>
                  <a:pt x="16021" y="3429"/>
                </a:cubicBezTo>
                <a:close/>
                <a:moveTo>
                  <a:pt x="2364" y="3554"/>
                </a:moveTo>
                <a:cubicBezTo>
                  <a:pt x="2368" y="3554"/>
                  <a:pt x="2373" y="3557"/>
                  <a:pt x="2378" y="3563"/>
                </a:cubicBezTo>
                <a:cubicBezTo>
                  <a:pt x="2378" y="3574"/>
                  <a:pt x="2372" y="3585"/>
                  <a:pt x="2372" y="3597"/>
                </a:cubicBezTo>
                <a:cubicBezTo>
                  <a:pt x="2367" y="3598"/>
                  <a:pt x="2363" y="3599"/>
                  <a:pt x="2360" y="3599"/>
                </a:cubicBezTo>
                <a:cubicBezTo>
                  <a:pt x="2333" y="3599"/>
                  <a:pt x="2345" y="3554"/>
                  <a:pt x="2364" y="3554"/>
                </a:cubicBezTo>
                <a:close/>
                <a:moveTo>
                  <a:pt x="16142" y="3546"/>
                </a:moveTo>
                <a:cubicBezTo>
                  <a:pt x="16160" y="3563"/>
                  <a:pt x="16182" y="3580"/>
                  <a:pt x="16205" y="3602"/>
                </a:cubicBezTo>
                <a:cubicBezTo>
                  <a:pt x="16199" y="3608"/>
                  <a:pt x="16188" y="3619"/>
                  <a:pt x="16182" y="3625"/>
                </a:cubicBezTo>
                <a:cubicBezTo>
                  <a:pt x="16165" y="3608"/>
                  <a:pt x="16142" y="3591"/>
                  <a:pt x="16125" y="3568"/>
                </a:cubicBezTo>
                <a:cubicBezTo>
                  <a:pt x="16131" y="3563"/>
                  <a:pt x="16137" y="3551"/>
                  <a:pt x="16142" y="3546"/>
                </a:cubicBezTo>
                <a:close/>
                <a:moveTo>
                  <a:pt x="2849" y="3483"/>
                </a:moveTo>
                <a:lnTo>
                  <a:pt x="2860" y="3494"/>
                </a:lnTo>
                <a:cubicBezTo>
                  <a:pt x="2815" y="3540"/>
                  <a:pt x="2769" y="3591"/>
                  <a:pt x="2724" y="3648"/>
                </a:cubicBezTo>
                <a:cubicBezTo>
                  <a:pt x="2741" y="3574"/>
                  <a:pt x="2815" y="3540"/>
                  <a:pt x="2849" y="3483"/>
                </a:cubicBezTo>
                <a:close/>
                <a:moveTo>
                  <a:pt x="2278" y="3670"/>
                </a:moveTo>
                <a:cubicBezTo>
                  <a:pt x="2285" y="3670"/>
                  <a:pt x="2290" y="3675"/>
                  <a:pt x="2293" y="3687"/>
                </a:cubicBezTo>
                <a:cubicBezTo>
                  <a:pt x="2285" y="3697"/>
                  <a:pt x="2279" y="3702"/>
                  <a:pt x="2273" y="3702"/>
                </a:cubicBezTo>
                <a:cubicBezTo>
                  <a:pt x="2266" y="3702"/>
                  <a:pt x="2259" y="3694"/>
                  <a:pt x="2253" y="3682"/>
                </a:cubicBezTo>
                <a:cubicBezTo>
                  <a:pt x="2264" y="3674"/>
                  <a:pt x="2272" y="3670"/>
                  <a:pt x="2278" y="3670"/>
                </a:cubicBezTo>
                <a:close/>
                <a:moveTo>
                  <a:pt x="15950" y="3466"/>
                </a:moveTo>
                <a:lnTo>
                  <a:pt x="15950" y="3466"/>
                </a:lnTo>
                <a:cubicBezTo>
                  <a:pt x="15989" y="3500"/>
                  <a:pt x="16023" y="3529"/>
                  <a:pt x="16057" y="3557"/>
                </a:cubicBezTo>
                <a:cubicBezTo>
                  <a:pt x="16097" y="3608"/>
                  <a:pt x="16131" y="3659"/>
                  <a:pt x="16171" y="3710"/>
                </a:cubicBezTo>
                <a:cubicBezTo>
                  <a:pt x="16165" y="3704"/>
                  <a:pt x="16154" y="3699"/>
                  <a:pt x="16148" y="3693"/>
                </a:cubicBezTo>
                <a:cubicBezTo>
                  <a:pt x="16120" y="3648"/>
                  <a:pt x="16086" y="3619"/>
                  <a:pt x="16052" y="3591"/>
                </a:cubicBezTo>
                <a:cubicBezTo>
                  <a:pt x="16012" y="3551"/>
                  <a:pt x="15984" y="3511"/>
                  <a:pt x="15950" y="3466"/>
                </a:cubicBezTo>
                <a:close/>
                <a:moveTo>
                  <a:pt x="16199" y="3750"/>
                </a:moveTo>
                <a:lnTo>
                  <a:pt x="16199" y="3750"/>
                </a:lnTo>
                <a:cubicBezTo>
                  <a:pt x="16205" y="3755"/>
                  <a:pt x="16205" y="3756"/>
                  <a:pt x="16211" y="3761"/>
                </a:cubicBezTo>
                <a:lnTo>
                  <a:pt x="16205" y="3761"/>
                </a:lnTo>
                <a:cubicBezTo>
                  <a:pt x="16205" y="3756"/>
                  <a:pt x="16205" y="3755"/>
                  <a:pt x="16199" y="3750"/>
                </a:cubicBezTo>
                <a:close/>
                <a:moveTo>
                  <a:pt x="2215" y="3737"/>
                </a:moveTo>
                <a:cubicBezTo>
                  <a:pt x="2222" y="3737"/>
                  <a:pt x="2227" y="3746"/>
                  <a:pt x="2230" y="3761"/>
                </a:cubicBezTo>
                <a:cubicBezTo>
                  <a:pt x="2220" y="3772"/>
                  <a:pt x="2211" y="3778"/>
                  <a:pt x="2205" y="3778"/>
                </a:cubicBezTo>
                <a:cubicBezTo>
                  <a:pt x="2198" y="3778"/>
                  <a:pt x="2194" y="3770"/>
                  <a:pt x="2191" y="3755"/>
                </a:cubicBezTo>
                <a:cubicBezTo>
                  <a:pt x="2201" y="3743"/>
                  <a:pt x="2209" y="3737"/>
                  <a:pt x="2215" y="3737"/>
                </a:cubicBezTo>
                <a:close/>
                <a:moveTo>
                  <a:pt x="16500" y="3795"/>
                </a:moveTo>
                <a:cubicBezTo>
                  <a:pt x="16500" y="3812"/>
                  <a:pt x="16506" y="3841"/>
                  <a:pt x="16511" y="3858"/>
                </a:cubicBezTo>
                <a:cubicBezTo>
                  <a:pt x="16528" y="3858"/>
                  <a:pt x="16557" y="3863"/>
                  <a:pt x="16568" y="3869"/>
                </a:cubicBezTo>
                <a:cubicBezTo>
                  <a:pt x="16540" y="3852"/>
                  <a:pt x="16517" y="3829"/>
                  <a:pt x="16500" y="3795"/>
                </a:cubicBezTo>
                <a:close/>
                <a:moveTo>
                  <a:pt x="2805" y="3900"/>
                </a:moveTo>
                <a:cubicBezTo>
                  <a:pt x="2811" y="3900"/>
                  <a:pt x="2816" y="3903"/>
                  <a:pt x="2820" y="3909"/>
                </a:cubicBezTo>
                <a:cubicBezTo>
                  <a:pt x="2815" y="3926"/>
                  <a:pt x="2803" y="3943"/>
                  <a:pt x="2786" y="3948"/>
                </a:cubicBezTo>
                <a:cubicBezTo>
                  <a:pt x="2778" y="3953"/>
                  <a:pt x="2772" y="3955"/>
                  <a:pt x="2768" y="3955"/>
                </a:cubicBezTo>
                <a:cubicBezTo>
                  <a:pt x="2746" y="3955"/>
                  <a:pt x="2779" y="3900"/>
                  <a:pt x="2805" y="3900"/>
                </a:cubicBezTo>
                <a:close/>
                <a:moveTo>
                  <a:pt x="16494" y="3920"/>
                </a:moveTo>
                <a:cubicBezTo>
                  <a:pt x="16511" y="3943"/>
                  <a:pt x="16528" y="3960"/>
                  <a:pt x="16540" y="3982"/>
                </a:cubicBezTo>
                <a:cubicBezTo>
                  <a:pt x="16528" y="3971"/>
                  <a:pt x="16517" y="3960"/>
                  <a:pt x="16506" y="3948"/>
                </a:cubicBezTo>
                <a:cubicBezTo>
                  <a:pt x="16500" y="3943"/>
                  <a:pt x="16500" y="3931"/>
                  <a:pt x="16494" y="3920"/>
                </a:cubicBezTo>
                <a:close/>
                <a:moveTo>
                  <a:pt x="16222" y="3619"/>
                </a:moveTo>
                <a:cubicBezTo>
                  <a:pt x="16245" y="3642"/>
                  <a:pt x="16273" y="3670"/>
                  <a:pt x="16290" y="3704"/>
                </a:cubicBezTo>
                <a:cubicBezTo>
                  <a:pt x="16296" y="3710"/>
                  <a:pt x="16301" y="3710"/>
                  <a:pt x="16313" y="3710"/>
                </a:cubicBezTo>
                <a:cubicBezTo>
                  <a:pt x="16313" y="3716"/>
                  <a:pt x="16313" y="3716"/>
                  <a:pt x="16313" y="3721"/>
                </a:cubicBezTo>
                <a:cubicBezTo>
                  <a:pt x="16318" y="3721"/>
                  <a:pt x="16335" y="3727"/>
                  <a:pt x="16341" y="3727"/>
                </a:cubicBezTo>
                <a:cubicBezTo>
                  <a:pt x="16347" y="3733"/>
                  <a:pt x="16347" y="3738"/>
                  <a:pt x="16352" y="3744"/>
                </a:cubicBezTo>
                <a:cubicBezTo>
                  <a:pt x="16375" y="3824"/>
                  <a:pt x="16449" y="3863"/>
                  <a:pt x="16472" y="3943"/>
                </a:cubicBezTo>
                <a:cubicBezTo>
                  <a:pt x="16494" y="3965"/>
                  <a:pt x="16517" y="3977"/>
                  <a:pt x="16545" y="3988"/>
                </a:cubicBezTo>
                <a:cubicBezTo>
                  <a:pt x="16551" y="3999"/>
                  <a:pt x="16551" y="4005"/>
                  <a:pt x="16557" y="4011"/>
                </a:cubicBezTo>
                <a:cubicBezTo>
                  <a:pt x="16551" y="4016"/>
                  <a:pt x="16545" y="4022"/>
                  <a:pt x="16540" y="4033"/>
                </a:cubicBezTo>
                <a:cubicBezTo>
                  <a:pt x="16472" y="3948"/>
                  <a:pt x="16392" y="3858"/>
                  <a:pt x="16318" y="3778"/>
                </a:cubicBezTo>
                <a:cubicBezTo>
                  <a:pt x="16296" y="3738"/>
                  <a:pt x="16267" y="3704"/>
                  <a:pt x="16228" y="3676"/>
                </a:cubicBezTo>
                <a:cubicBezTo>
                  <a:pt x="16228" y="3659"/>
                  <a:pt x="16222" y="3636"/>
                  <a:pt x="16222" y="3619"/>
                </a:cubicBezTo>
                <a:close/>
                <a:moveTo>
                  <a:pt x="16596" y="4039"/>
                </a:moveTo>
                <a:cubicBezTo>
                  <a:pt x="16596" y="4056"/>
                  <a:pt x="16596" y="4079"/>
                  <a:pt x="16602" y="4096"/>
                </a:cubicBezTo>
                <a:cubicBezTo>
                  <a:pt x="16591" y="4090"/>
                  <a:pt x="16585" y="4079"/>
                  <a:pt x="16579" y="4068"/>
                </a:cubicBezTo>
                <a:cubicBezTo>
                  <a:pt x="16579" y="4062"/>
                  <a:pt x="16579" y="4056"/>
                  <a:pt x="16579" y="4045"/>
                </a:cubicBezTo>
                <a:cubicBezTo>
                  <a:pt x="16585" y="4045"/>
                  <a:pt x="16596" y="4039"/>
                  <a:pt x="16596" y="4039"/>
                </a:cubicBezTo>
                <a:close/>
                <a:moveTo>
                  <a:pt x="2707" y="3636"/>
                </a:moveTo>
                <a:lnTo>
                  <a:pt x="2707" y="3642"/>
                </a:lnTo>
                <a:cubicBezTo>
                  <a:pt x="2707" y="3642"/>
                  <a:pt x="2713" y="3648"/>
                  <a:pt x="2713" y="3653"/>
                </a:cubicBezTo>
                <a:cubicBezTo>
                  <a:pt x="2650" y="3727"/>
                  <a:pt x="2582" y="3801"/>
                  <a:pt x="2514" y="3875"/>
                </a:cubicBezTo>
                <a:cubicBezTo>
                  <a:pt x="2452" y="3960"/>
                  <a:pt x="2389" y="4039"/>
                  <a:pt x="2315" y="4113"/>
                </a:cubicBezTo>
                <a:cubicBezTo>
                  <a:pt x="2423" y="3937"/>
                  <a:pt x="2571" y="3795"/>
                  <a:pt x="2707" y="3636"/>
                </a:cubicBezTo>
                <a:close/>
                <a:moveTo>
                  <a:pt x="3104" y="3886"/>
                </a:moveTo>
                <a:cubicBezTo>
                  <a:pt x="3059" y="3943"/>
                  <a:pt x="3008" y="3994"/>
                  <a:pt x="2957" y="4045"/>
                </a:cubicBezTo>
                <a:cubicBezTo>
                  <a:pt x="2974" y="4051"/>
                  <a:pt x="2996" y="4056"/>
                  <a:pt x="3013" y="4056"/>
                </a:cubicBezTo>
                <a:cubicBezTo>
                  <a:pt x="3047" y="4022"/>
                  <a:pt x="3081" y="3982"/>
                  <a:pt x="3115" y="3948"/>
                </a:cubicBezTo>
                <a:lnTo>
                  <a:pt x="3115" y="3948"/>
                </a:lnTo>
                <a:cubicBezTo>
                  <a:pt x="3070" y="3999"/>
                  <a:pt x="3019" y="4056"/>
                  <a:pt x="2974" y="4107"/>
                </a:cubicBezTo>
                <a:lnTo>
                  <a:pt x="2974" y="4113"/>
                </a:lnTo>
                <a:cubicBezTo>
                  <a:pt x="2962" y="4096"/>
                  <a:pt x="2957" y="4085"/>
                  <a:pt x="2945" y="4068"/>
                </a:cubicBezTo>
                <a:lnTo>
                  <a:pt x="2957" y="4068"/>
                </a:lnTo>
                <a:cubicBezTo>
                  <a:pt x="2957" y="4062"/>
                  <a:pt x="2951" y="4045"/>
                  <a:pt x="2945" y="4033"/>
                </a:cubicBezTo>
                <a:cubicBezTo>
                  <a:pt x="2991" y="3977"/>
                  <a:pt x="3042" y="3926"/>
                  <a:pt x="3104" y="3886"/>
                </a:cubicBezTo>
                <a:close/>
                <a:moveTo>
                  <a:pt x="16598" y="4190"/>
                </a:moveTo>
                <a:cubicBezTo>
                  <a:pt x="16604" y="4190"/>
                  <a:pt x="16610" y="4194"/>
                  <a:pt x="16619" y="4204"/>
                </a:cubicBezTo>
                <a:cubicBezTo>
                  <a:pt x="16616" y="4217"/>
                  <a:pt x="16610" y="4225"/>
                  <a:pt x="16603" y="4225"/>
                </a:cubicBezTo>
                <a:cubicBezTo>
                  <a:pt x="16598" y="4225"/>
                  <a:pt x="16592" y="4222"/>
                  <a:pt x="16585" y="4215"/>
                </a:cubicBezTo>
                <a:cubicBezTo>
                  <a:pt x="16585" y="4209"/>
                  <a:pt x="16591" y="4204"/>
                  <a:pt x="16591" y="4204"/>
                </a:cubicBezTo>
                <a:cubicBezTo>
                  <a:pt x="16591" y="4198"/>
                  <a:pt x="16591" y="4198"/>
                  <a:pt x="16585" y="4198"/>
                </a:cubicBezTo>
                <a:cubicBezTo>
                  <a:pt x="16590" y="4193"/>
                  <a:pt x="16594" y="4190"/>
                  <a:pt x="16598" y="4190"/>
                </a:cubicBezTo>
                <a:close/>
                <a:moveTo>
                  <a:pt x="2883" y="4096"/>
                </a:moveTo>
                <a:lnTo>
                  <a:pt x="2883" y="4096"/>
                </a:lnTo>
                <a:cubicBezTo>
                  <a:pt x="2905" y="4147"/>
                  <a:pt x="2837" y="4175"/>
                  <a:pt x="2849" y="4226"/>
                </a:cubicBezTo>
                <a:cubicBezTo>
                  <a:pt x="2837" y="4215"/>
                  <a:pt x="2826" y="4198"/>
                  <a:pt x="2820" y="4187"/>
                </a:cubicBezTo>
                <a:cubicBezTo>
                  <a:pt x="2832" y="4164"/>
                  <a:pt x="2854" y="4153"/>
                  <a:pt x="2871" y="4136"/>
                </a:cubicBezTo>
                <a:lnTo>
                  <a:pt x="2883" y="4096"/>
                </a:lnTo>
                <a:close/>
                <a:moveTo>
                  <a:pt x="2543" y="4204"/>
                </a:moveTo>
                <a:cubicBezTo>
                  <a:pt x="2555" y="4204"/>
                  <a:pt x="2566" y="4225"/>
                  <a:pt x="2554" y="4238"/>
                </a:cubicBezTo>
                <a:cubicBezTo>
                  <a:pt x="2550" y="4248"/>
                  <a:pt x="2545" y="4252"/>
                  <a:pt x="2539" y="4252"/>
                </a:cubicBezTo>
                <a:cubicBezTo>
                  <a:pt x="2527" y="4252"/>
                  <a:pt x="2515" y="4231"/>
                  <a:pt x="2531" y="4215"/>
                </a:cubicBezTo>
                <a:cubicBezTo>
                  <a:pt x="2534" y="4207"/>
                  <a:pt x="2539" y="4204"/>
                  <a:pt x="2543" y="4204"/>
                </a:cubicBezTo>
                <a:close/>
                <a:moveTo>
                  <a:pt x="2310" y="4113"/>
                </a:moveTo>
                <a:lnTo>
                  <a:pt x="2310" y="4113"/>
                </a:lnTo>
                <a:cubicBezTo>
                  <a:pt x="2304" y="4141"/>
                  <a:pt x="2287" y="4164"/>
                  <a:pt x="2270" y="4181"/>
                </a:cubicBezTo>
                <a:cubicBezTo>
                  <a:pt x="2247" y="4209"/>
                  <a:pt x="2225" y="4238"/>
                  <a:pt x="2202" y="4266"/>
                </a:cubicBezTo>
                <a:cubicBezTo>
                  <a:pt x="2208" y="4243"/>
                  <a:pt x="2213" y="4226"/>
                  <a:pt x="2219" y="4209"/>
                </a:cubicBezTo>
                <a:cubicBezTo>
                  <a:pt x="2225" y="4204"/>
                  <a:pt x="2236" y="4198"/>
                  <a:pt x="2242" y="4198"/>
                </a:cubicBezTo>
                <a:cubicBezTo>
                  <a:pt x="2259" y="4164"/>
                  <a:pt x="2281" y="4136"/>
                  <a:pt x="2310" y="4113"/>
                </a:cubicBezTo>
                <a:close/>
                <a:moveTo>
                  <a:pt x="16616" y="4239"/>
                </a:moveTo>
                <a:cubicBezTo>
                  <a:pt x="16632" y="4239"/>
                  <a:pt x="16653" y="4249"/>
                  <a:pt x="16653" y="4266"/>
                </a:cubicBezTo>
                <a:cubicBezTo>
                  <a:pt x="16648" y="4271"/>
                  <a:pt x="16642" y="4273"/>
                  <a:pt x="16635" y="4273"/>
                </a:cubicBezTo>
                <a:cubicBezTo>
                  <a:pt x="16617" y="4273"/>
                  <a:pt x="16598" y="4260"/>
                  <a:pt x="16602" y="4243"/>
                </a:cubicBezTo>
                <a:cubicBezTo>
                  <a:pt x="16605" y="4240"/>
                  <a:pt x="16610" y="4239"/>
                  <a:pt x="16616" y="4239"/>
                </a:cubicBezTo>
                <a:close/>
                <a:moveTo>
                  <a:pt x="2809" y="4221"/>
                </a:moveTo>
                <a:cubicBezTo>
                  <a:pt x="2820" y="4232"/>
                  <a:pt x="2809" y="4255"/>
                  <a:pt x="2798" y="4266"/>
                </a:cubicBezTo>
                <a:cubicBezTo>
                  <a:pt x="2790" y="4273"/>
                  <a:pt x="2776" y="4283"/>
                  <a:pt x="2765" y="4283"/>
                </a:cubicBezTo>
                <a:cubicBezTo>
                  <a:pt x="2759" y="4283"/>
                  <a:pt x="2754" y="4280"/>
                  <a:pt x="2752" y="4272"/>
                </a:cubicBezTo>
                <a:cubicBezTo>
                  <a:pt x="2764" y="4249"/>
                  <a:pt x="2781" y="4226"/>
                  <a:pt x="2809" y="4221"/>
                </a:cubicBezTo>
                <a:close/>
                <a:moveTo>
                  <a:pt x="2727" y="4300"/>
                </a:moveTo>
                <a:cubicBezTo>
                  <a:pt x="2728" y="4300"/>
                  <a:pt x="2729" y="4300"/>
                  <a:pt x="2730" y="4300"/>
                </a:cubicBezTo>
                <a:cubicBezTo>
                  <a:pt x="2747" y="4312"/>
                  <a:pt x="2735" y="4340"/>
                  <a:pt x="2724" y="4357"/>
                </a:cubicBezTo>
                <a:cubicBezTo>
                  <a:pt x="2721" y="4358"/>
                  <a:pt x="2719" y="4358"/>
                  <a:pt x="2717" y="4358"/>
                </a:cubicBezTo>
                <a:cubicBezTo>
                  <a:pt x="2693" y="4358"/>
                  <a:pt x="2702" y="4300"/>
                  <a:pt x="2727" y="4300"/>
                </a:cubicBezTo>
                <a:close/>
                <a:moveTo>
                  <a:pt x="2162" y="4323"/>
                </a:moveTo>
                <a:cubicBezTo>
                  <a:pt x="2151" y="4357"/>
                  <a:pt x="2111" y="4380"/>
                  <a:pt x="2105" y="4419"/>
                </a:cubicBezTo>
                <a:cubicBezTo>
                  <a:pt x="2100" y="4419"/>
                  <a:pt x="2094" y="4425"/>
                  <a:pt x="2088" y="4425"/>
                </a:cubicBezTo>
                <a:cubicBezTo>
                  <a:pt x="2094" y="4414"/>
                  <a:pt x="2111" y="4391"/>
                  <a:pt x="2117" y="4380"/>
                </a:cubicBezTo>
                <a:cubicBezTo>
                  <a:pt x="2117" y="4380"/>
                  <a:pt x="2111" y="4374"/>
                  <a:pt x="2111" y="4374"/>
                </a:cubicBezTo>
                <a:lnTo>
                  <a:pt x="2111" y="4368"/>
                </a:lnTo>
                <a:cubicBezTo>
                  <a:pt x="2128" y="4351"/>
                  <a:pt x="2140" y="4334"/>
                  <a:pt x="2162" y="4323"/>
                </a:cubicBezTo>
                <a:close/>
                <a:moveTo>
                  <a:pt x="2610" y="3188"/>
                </a:moveTo>
                <a:lnTo>
                  <a:pt x="2610" y="3188"/>
                </a:lnTo>
                <a:cubicBezTo>
                  <a:pt x="2525" y="3307"/>
                  <a:pt x="2423" y="3415"/>
                  <a:pt x="2327" y="3529"/>
                </a:cubicBezTo>
                <a:cubicBezTo>
                  <a:pt x="2310" y="3557"/>
                  <a:pt x="2270" y="3574"/>
                  <a:pt x="2276" y="3608"/>
                </a:cubicBezTo>
                <a:cubicBezTo>
                  <a:pt x="2287" y="3602"/>
                  <a:pt x="2310" y="3597"/>
                  <a:pt x="2321" y="3597"/>
                </a:cubicBezTo>
                <a:cubicBezTo>
                  <a:pt x="2327" y="3608"/>
                  <a:pt x="2344" y="3636"/>
                  <a:pt x="2349" y="3648"/>
                </a:cubicBezTo>
                <a:cubicBezTo>
                  <a:pt x="2332" y="3653"/>
                  <a:pt x="2315" y="3653"/>
                  <a:pt x="2298" y="3659"/>
                </a:cubicBezTo>
                <a:cubicBezTo>
                  <a:pt x="2287" y="3636"/>
                  <a:pt x="2270" y="3625"/>
                  <a:pt x="2247" y="3625"/>
                </a:cubicBezTo>
                <a:cubicBezTo>
                  <a:pt x="2185" y="3670"/>
                  <a:pt x="2157" y="3750"/>
                  <a:pt x="2100" y="3801"/>
                </a:cubicBezTo>
                <a:cubicBezTo>
                  <a:pt x="2077" y="3835"/>
                  <a:pt x="2037" y="3869"/>
                  <a:pt x="2032" y="3914"/>
                </a:cubicBezTo>
                <a:cubicBezTo>
                  <a:pt x="2071" y="3897"/>
                  <a:pt x="2100" y="3869"/>
                  <a:pt x="2105" y="3829"/>
                </a:cubicBezTo>
                <a:cubicBezTo>
                  <a:pt x="2128" y="3816"/>
                  <a:pt x="2147" y="3769"/>
                  <a:pt x="2175" y="3769"/>
                </a:cubicBezTo>
                <a:cubicBezTo>
                  <a:pt x="2181" y="3769"/>
                  <a:pt x="2189" y="3772"/>
                  <a:pt x="2196" y="3778"/>
                </a:cubicBezTo>
                <a:cubicBezTo>
                  <a:pt x="2179" y="3795"/>
                  <a:pt x="2174" y="3818"/>
                  <a:pt x="2185" y="3846"/>
                </a:cubicBezTo>
                <a:cubicBezTo>
                  <a:pt x="2174" y="3841"/>
                  <a:pt x="2157" y="3835"/>
                  <a:pt x="2145" y="3829"/>
                </a:cubicBezTo>
                <a:lnTo>
                  <a:pt x="2145" y="3880"/>
                </a:lnTo>
                <a:cubicBezTo>
                  <a:pt x="2140" y="3897"/>
                  <a:pt x="2128" y="3914"/>
                  <a:pt x="2117" y="3931"/>
                </a:cubicBezTo>
                <a:cubicBezTo>
                  <a:pt x="2105" y="3920"/>
                  <a:pt x="2094" y="3897"/>
                  <a:pt x="2088" y="3886"/>
                </a:cubicBezTo>
                <a:cubicBezTo>
                  <a:pt x="2088" y="3914"/>
                  <a:pt x="2088" y="3937"/>
                  <a:pt x="2088" y="3965"/>
                </a:cubicBezTo>
                <a:cubicBezTo>
                  <a:pt x="2083" y="3960"/>
                  <a:pt x="2071" y="3954"/>
                  <a:pt x="2066" y="3948"/>
                </a:cubicBezTo>
                <a:cubicBezTo>
                  <a:pt x="2026" y="3999"/>
                  <a:pt x="1986" y="4051"/>
                  <a:pt x="1952" y="4107"/>
                </a:cubicBezTo>
                <a:cubicBezTo>
                  <a:pt x="1952" y="4158"/>
                  <a:pt x="1896" y="4170"/>
                  <a:pt x="1862" y="4192"/>
                </a:cubicBezTo>
                <a:cubicBezTo>
                  <a:pt x="1879" y="4096"/>
                  <a:pt x="1969" y="4033"/>
                  <a:pt x="2020" y="3948"/>
                </a:cubicBezTo>
                <a:cubicBezTo>
                  <a:pt x="2044" y="3940"/>
                  <a:pt x="2021" y="3910"/>
                  <a:pt x="2005" y="3910"/>
                </a:cubicBezTo>
                <a:cubicBezTo>
                  <a:pt x="1998" y="3910"/>
                  <a:pt x="1992" y="3916"/>
                  <a:pt x="1992" y="3931"/>
                </a:cubicBezTo>
                <a:cubicBezTo>
                  <a:pt x="1890" y="4068"/>
                  <a:pt x="1788" y="4198"/>
                  <a:pt x="1691" y="4334"/>
                </a:cubicBezTo>
                <a:cubicBezTo>
                  <a:pt x="1657" y="4380"/>
                  <a:pt x="1623" y="4431"/>
                  <a:pt x="1583" y="4476"/>
                </a:cubicBezTo>
                <a:cubicBezTo>
                  <a:pt x="1618" y="4380"/>
                  <a:pt x="1691" y="4312"/>
                  <a:pt x="1742" y="4232"/>
                </a:cubicBezTo>
                <a:cubicBezTo>
                  <a:pt x="1737" y="4226"/>
                  <a:pt x="1731" y="4215"/>
                  <a:pt x="1725" y="4209"/>
                </a:cubicBezTo>
                <a:lnTo>
                  <a:pt x="1725" y="4209"/>
                </a:lnTo>
                <a:cubicBezTo>
                  <a:pt x="1737" y="4215"/>
                  <a:pt x="1754" y="4221"/>
                  <a:pt x="1765" y="4226"/>
                </a:cubicBezTo>
                <a:cubicBezTo>
                  <a:pt x="1765" y="4209"/>
                  <a:pt x="1771" y="4187"/>
                  <a:pt x="1771" y="4170"/>
                </a:cubicBezTo>
                <a:cubicBezTo>
                  <a:pt x="1782" y="4164"/>
                  <a:pt x="1799" y="4153"/>
                  <a:pt x="1805" y="4141"/>
                </a:cubicBezTo>
                <a:cubicBezTo>
                  <a:pt x="1805" y="4136"/>
                  <a:pt x="1805" y="4113"/>
                  <a:pt x="1805" y="4107"/>
                </a:cubicBezTo>
                <a:cubicBezTo>
                  <a:pt x="1810" y="4102"/>
                  <a:pt x="1827" y="4102"/>
                  <a:pt x="1833" y="4096"/>
                </a:cubicBezTo>
                <a:cubicBezTo>
                  <a:pt x="1975" y="3869"/>
                  <a:pt x="2179" y="3682"/>
                  <a:pt x="2332" y="3460"/>
                </a:cubicBezTo>
                <a:cubicBezTo>
                  <a:pt x="2440" y="3387"/>
                  <a:pt x="2503" y="3262"/>
                  <a:pt x="2610" y="3188"/>
                </a:cubicBezTo>
                <a:close/>
                <a:moveTo>
                  <a:pt x="1691" y="4442"/>
                </a:moveTo>
                <a:cubicBezTo>
                  <a:pt x="1691" y="4442"/>
                  <a:pt x="1697" y="4442"/>
                  <a:pt x="1697" y="4448"/>
                </a:cubicBezTo>
                <a:cubicBezTo>
                  <a:pt x="1686" y="4459"/>
                  <a:pt x="1680" y="4470"/>
                  <a:pt x="1674" y="4482"/>
                </a:cubicBezTo>
                <a:cubicBezTo>
                  <a:pt x="1669" y="4465"/>
                  <a:pt x="1674" y="4442"/>
                  <a:pt x="1691" y="4442"/>
                </a:cubicBezTo>
                <a:close/>
                <a:moveTo>
                  <a:pt x="1691" y="4493"/>
                </a:moveTo>
                <a:cubicBezTo>
                  <a:pt x="1691" y="4493"/>
                  <a:pt x="1686" y="4493"/>
                  <a:pt x="1686" y="4499"/>
                </a:cubicBezTo>
                <a:cubicBezTo>
                  <a:pt x="1686" y="4499"/>
                  <a:pt x="1686" y="4493"/>
                  <a:pt x="1680" y="4493"/>
                </a:cubicBezTo>
                <a:close/>
                <a:moveTo>
                  <a:pt x="1646" y="4493"/>
                </a:moveTo>
                <a:cubicBezTo>
                  <a:pt x="1669" y="4493"/>
                  <a:pt x="1674" y="4504"/>
                  <a:pt x="1663" y="4527"/>
                </a:cubicBezTo>
                <a:cubicBezTo>
                  <a:pt x="1635" y="4527"/>
                  <a:pt x="1629" y="4516"/>
                  <a:pt x="1646" y="4493"/>
                </a:cubicBezTo>
                <a:close/>
                <a:moveTo>
                  <a:pt x="2032" y="4516"/>
                </a:moveTo>
                <a:cubicBezTo>
                  <a:pt x="2026" y="4533"/>
                  <a:pt x="2015" y="4544"/>
                  <a:pt x="2003" y="4561"/>
                </a:cubicBezTo>
                <a:cubicBezTo>
                  <a:pt x="2003" y="4538"/>
                  <a:pt x="2015" y="4527"/>
                  <a:pt x="2032" y="4516"/>
                </a:cubicBezTo>
                <a:close/>
                <a:moveTo>
                  <a:pt x="2300" y="4538"/>
                </a:moveTo>
                <a:cubicBezTo>
                  <a:pt x="2301" y="4538"/>
                  <a:pt x="2303" y="4538"/>
                  <a:pt x="2304" y="4538"/>
                </a:cubicBezTo>
                <a:cubicBezTo>
                  <a:pt x="2320" y="4554"/>
                  <a:pt x="2302" y="4584"/>
                  <a:pt x="2285" y="4584"/>
                </a:cubicBezTo>
                <a:cubicBezTo>
                  <a:pt x="2284" y="4584"/>
                  <a:pt x="2283" y="4584"/>
                  <a:pt x="2281" y="4584"/>
                </a:cubicBezTo>
                <a:cubicBezTo>
                  <a:pt x="2265" y="4573"/>
                  <a:pt x="2279" y="4538"/>
                  <a:pt x="2300" y="4538"/>
                </a:cubicBezTo>
                <a:close/>
                <a:moveTo>
                  <a:pt x="2962" y="4124"/>
                </a:moveTo>
                <a:cubicBezTo>
                  <a:pt x="2832" y="4277"/>
                  <a:pt x="2701" y="4436"/>
                  <a:pt x="2582" y="4601"/>
                </a:cubicBezTo>
                <a:lnTo>
                  <a:pt x="2582" y="4595"/>
                </a:lnTo>
                <a:cubicBezTo>
                  <a:pt x="2622" y="4538"/>
                  <a:pt x="2679" y="4487"/>
                  <a:pt x="2690" y="4414"/>
                </a:cubicBezTo>
                <a:lnTo>
                  <a:pt x="2690" y="4414"/>
                </a:lnTo>
                <a:cubicBezTo>
                  <a:pt x="2679" y="4419"/>
                  <a:pt x="2650" y="4431"/>
                  <a:pt x="2633" y="4431"/>
                </a:cubicBezTo>
                <a:cubicBezTo>
                  <a:pt x="2639" y="4419"/>
                  <a:pt x="2639" y="4402"/>
                  <a:pt x="2639" y="4391"/>
                </a:cubicBezTo>
                <a:cubicBezTo>
                  <a:pt x="2656" y="4397"/>
                  <a:pt x="2667" y="4397"/>
                  <a:pt x="2679" y="4402"/>
                </a:cubicBezTo>
                <a:lnTo>
                  <a:pt x="2679" y="4363"/>
                </a:lnTo>
                <a:cubicBezTo>
                  <a:pt x="2684" y="4385"/>
                  <a:pt x="2690" y="4408"/>
                  <a:pt x="2696" y="4431"/>
                </a:cubicBezTo>
                <a:cubicBezTo>
                  <a:pt x="2798" y="4340"/>
                  <a:pt x="2860" y="4209"/>
                  <a:pt x="2962" y="4124"/>
                </a:cubicBezTo>
                <a:close/>
                <a:moveTo>
                  <a:pt x="2537" y="4601"/>
                </a:moveTo>
                <a:lnTo>
                  <a:pt x="2514" y="4629"/>
                </a:lnTo>
                <a:lnTo>
                  <a:pt x="2554" y="4635"/>
                </a:lnTo>
                <a:cubicBezTo>
                  <a:pt x="2542" y="4646"/>
                  <a:pt x="2537" y="4658"/>
                  <a:pt x="2531" y="4663"/>
                </a:cubicBezTo>
                <a:cubicBezTo>
                  <a:pt x="2525" y="4658"/>
                  <a:pt x="2520" y="4641"/>
                  <a:pt x="2520" y="4635"/>
                </a:cubicBezTo>
                <a:cubicBezTo>
                  <a:pt x="2508" y="4646"/>
                  <a:pt x="2491" y="4663"/>
                  <a:pt x="2486" y="4675"/>
                </a:cubicBezTo>
                <a:cubicBezTo>
                  <a:pt x="2469" y="4675"/>
                  <a:pt x="2452" y="4675"/>
                  <a:pt x="2440" y="4680"/>
                </a:cubicBezTo>
                <a:cubicBezTo>
                  <a:pt x="2469" y="4646"/>
                  <a:pt x="2503" y="4624"/>
                  <a:pt x="2537" y="4601"/>
                </a:cubicBezTo>
                <a:close/>
                <a:moveTo>
                  <a:pt x="16727" y="4953"/>
                </a:moveTo>
                <a:cubicBezTo>
                  <a:pt x="16727" y="4958"/>
                  <a:pt x="16733" y="4964"/>
                  <a:pt x="16733" y="4970"/>
                </a:cubicBezTo>
                <a:cubicBezTo>
                  <a:pt x="16727" y="4970"/>
                  <a:pt x="16721" y="4964"/>
                  <a:pt x="16716" y="4958"/>
                </a:cubicBezTo>
                <a:cubicBezTo>
                  <a:pt x="16716" y="4958"/>
                  <a:pt x="16727" y="4953"/>
                  <a:pt x="16727" y="4953"/>
                </a:cubicBezTo>
                <a:close/>
                <a:moveTo>
                  <a:pt x="1549" y="4544"/>
                </a:moveTo>
                <a:cubicBezTo>
                  <a:pt x="1487" y="4663"/>
                  <a:pt x="1419" y="4782"/>
                  <a:pt x="1357" y="4902"/>
                </a:cubicBezTo>
                <a:cubicBezTo>
                  <a:pt x="1334" y="4930"/>
                  <a:pt x="1317" y="4958"/>
                  <a:pt x="1294" y="4987"/>
                </a:cubicBezTo>
                <a:lnTo>
                  <a:pt x="1283" y="4987"/>
                </a:lnTo>
                <a:cubicBezTo>
                  <a:pt x="1288" y="4981"/>
                  <a:pt x="1288" y="4981"/>
                  <a:pt x="1294" y="4975"/>
                </a:cubicBezTo>
                <a:cubicBezTo>
                  <a:pt x="1288" y="4958"/>
                  <a:pt x="1288" y="4941"/>
                  <a:pt x="1283" y="4924"/>
                </a:cubicBezTo>
                <a:cubicBezTo>
                  <a:pt x="1391" y="4833"/>
                  <a:pt x="1402" y="4669"/>
                  <a:pt x="1515" y="4590"/>
                </a:cubicBezTo>
                <a:cubicBezTo>
                  <a:pt x="1510" y="4584"/>
                  <a:pt x="1498" y="4572"/>
                  <a:pt x="1493" y="4567"/>
                </a:cubicBezTo>
                <a:cubicBezTo>
                  <a:pt x="1515" y="4561"/>
                  <a:pt x="1532" y="4555"/>
                  <a:pt x="1549" y="4544"/>
                </a:cubicBezTo>
                <a:close/>
                <a:moveTo>
                  <a:pt x="16735" y="4980"/>
                </a:moveTo>
                <a:lnTo>
                  <a:pt x="16735" y="4980"/>
                </a:lnTo>
                <a:cubicBezTo>
                  <a:pt x="16737" y="4982"/>
                  <a:pt x="16741" y="4983"/>
                  <a:pt x="16744" y="4987"/>
                </a:cubicBezTo>
                <a:cubicBezTo>
                  <a:pt x="16744" y="4990"/>
                  <a:pt x="16744" y="4994"/>
                  <a:pt x="16745" y="4998"/>
                </a:cubicBezTo>
                <a:lnTo>
                  <a:pt x="16745" y="4998"/>
                </a:lnTo>
                <a:cubicBezTo>
                  <a:pt x="16742" y="4993"/>
                  <a:pt x="16738" y="4987"/>
                  <a:pt x="16735" y="4980"/>
                </a:cubicBezTo>
                <a:close/>
                <a:moveTo>
                  <a:pt x="17100" y="4985"/>
                </a:moveTo>
                <a:cubicBezTo>
                  <a:pt x="17104" y="4985"/>
                  <a:pt x="17108" y="4986"/>
                  <a:pt x="17113" y="4987"/>
                </a:cubicBezTo>
                <a:cubicBezTo>
                  <a:pt x="17127" y="5010"/>
                  <a:pt x="17125" y="5022"/>
                  <a:pt x="17108" y="5022"/>
                </a:cubicBezTo>
                <a:cubicBezTo>
                  <a:pt x="17105" y="5022"/>
                  <a:pt x="17100" y="5022"/>
                  <a:pt x="17096" y="5021"/>
                </a:cubicBezTo>
                <a:cubicBezTo>
                  <a:pt x="17081" y="4997"/>
                  <a:pt x="17083" y="4985"/>
                  <a:pt x="17100" y="4985"/>
                </a:cubicBezTo>
                <a:close/>
                <a:moveTo>
                  <a:pt x="1396" y="4902"/>
                </a:moveTo>
                <a:cubicBezTo>
                  <a:pt x="1396" y="4907"/>
                  <a:pt x="1396" y="4919"/>
                  <a:pt x="1396" y="4924"/>
                </a:cubicBezTo>
                <a:cubicBezTo>
                  <a:pt x="1368" y="4947"/>
                  <a:pt x="1357" y="4998"/>
                  <a:pt x="1374" y="5032"/>
                </a:cubicBezTo>
                <a:cubicBezTo>
                  <a:pt x="1362" y="5026"/>
                  <a:pt x="1345" y="5015"/>
                  <a:pt x="1334" y="5009"/>
                </a:cubicBezTo>
                <a:cubicBezTo>
                  <a:pt x="1351" y="4970"/>
                  <a:pt x="1374" y="4936"/>
                  <a:pt x="1396" y="4902"/>
                </a:cubicBezTo>
                <a:close/>
                <a:moveTo>
                  <a:pt x="1254" y="5026"/>
                </a:moveTo>
                <a:cubicBezTo>
                  <a:pt x="1254" y="5038"/>
                  <a:pt x="1254" y="5043"/>
                  <a:pt x="1254" y="5055"/>
                </a:cubicBezTo>
                <a:cubicBezTo>
                  <a:pt x="1249" y="5055"/>
                  <a:pt x="1243" y="5055"/>
                  <a:pt x="1237" y="5060"/>
                </a:cubicBezTo>
                <a:cubicBezTo>
                  <a:pt x="1243" y="5049"/>
                  <a:pt x="1249" y="5038"/>
                  <a:pt x="1254" y="5026"/>
                </a:cubicBezTo>
                <a:close/>
                <a:moveTo>
                  <a:pt x="1322" y="5026"/>
                </a:moveTo>
                <a:cubicBezTo>
                  <a:pt x="1340" y="5026"/>
                  <a:pt x="1351" y="5032"/>
                  <a:pt x="1362" y="5032"/>
                </a:cubicBezTo>
                <a:cubicBezTo>
                  <a:pt x="1362" y="5038"/>
                  <a:pt x="1362" y="5043"/>
                  <a:pt x="1362" y="5043"/>
                </a:cubicBezTo>
                <a:cubicBezTo>
                  <a:pt x="1357" y="5049"/>
                  <a:pt x="1351" y="5060"/>
                  <a:pt x="1345" y="5066"/>
                </a:cubicBezTo>
                <a:cubicBezTo>
                  <a:pt x="1334" y="5060"/>
                  <a:pt x="1322" y="5049"/>
                  <a:pt x="1317" y="5049"/>
                </a:cubicBezTo>
                <a:cubicBezTo>
                  <a:pt x="1317" y="5038"/>
                  <a:pt x="1322" y="5032"/>
                  <a:pt x="1322" y="5026"/>
                </a:cubicBezTo>
                <a:close/>
                <a:moveTo>
                  <a:pt x="17158" y="5072"/>
                </a:moveTo>
                <a:cubicBezTo>
                  <a:pt x="17167" y="5091"/>
                  <a:pt x="17165" y="5102"/>
                  <a:pt x="17148" y="5102"/>
                </a:cubicBezTo>
                <a:cubicBezTo>
                  <a:pt x="17144" y="5102"/>
                  <a:pt x="17140" y="5101"/>
                  <a:pt x="17135" y="5100"/>
                </a:cubicBezTo>
                <a:cubicBezTo>
                  <a:pt x="17124" y="5077"/>
                  <a:pt x="17135" y="5072"/>
                  <a:pt x="17158" y="5072"/>
                </a:cubicBezTo>
                <a:close/>
                <a:moveTo>
                  <a:pt x="1203" y="5146"/>
                </a:moveTo>
                <a:lnTo>
                  <a:pt x="1203" y="5151"/>
                </a:lnTo>
                <a:cubicBezTo>
                  <a:pt x="1203" y="5151"/>
                  <a:pt x="1203" y="5157"/>
                  <a:pt x="1198" y="5163"/>
                </a:cubicBezTo>
                <a:cubicBezTo>
                  <a:pt x="1198" y="5157"/>
                  <a:pt x="1203" y="5151"/>
                  <a:pt x="1203" y="5146"/>
                </a:cubicBezTo>
                <a:close/>
                <a:moveTo>
                  <a:pt x="1340" y="5077"/>
                </a:moveTo>
                <a:cubicBezTo>
                  <a:pt x="1340" y="5089"/>
                  <a:pt x="1334" y="5100"/>
                  <a:pt x="1334" y="5112"/>
                </a:cubicBezTo>
                <a:cubicBezTo>
                  <a:pt x="1328" y="5117"/>
                  <a:pt x="1328" y="5123"/>
                  <a:pt x="1322" y="5123"/>
                </a:cubicBezTo>
                <a:lnTo>
                  <a:pt x="1317" y="5129"/>
                </a:lnTo>
                <a:lnTo>
                  <a:pt x="1322" y="5129"/>
                </a:lnTo>
                <a:cubicBezTo>
                  <a:pt x="1311" y="5140"/>
                  <a:pt x="1305" y="5151"/>
                  <a:pt x="1300" y="5163"/>
                </a:cubicBezTo>
                <a:lnTo>
                  <a:pt x="1266" y="5163"/>
                </a:lnTo>
                <a:cubicBezTo>
                  <a:pt x="1266" y="5157"/>
                  <a:pt x="1271" y="5151"/>
                  <a:pt x="1271" y="5151"/>
                </a:cubicBezTo>
                <a:cubicBezTo>
                  <a:pt x="1277" y="5146"/>
                  <a:pt x="1294" y="5134"/>
                  <a:pt x="1300" y="5129"/>
                </a:cubicBezTo>
                <a:lnTo>
                  <a:pt x="1305" y="5106"/>
                </a:lnTo>
                <a:cubicBezTo>
                  <a:pt x="1317" y="5094"/>
                  <a:pt x="1328" y="5083"/>
                  <a:pt x="1340" y="5077"/>
                </a:cubicBezTo>
                <a:close/>
                <a:moveTo>
                  <a:pt x="1260" y="5094"/>
                </a:moveTo>
                <a:lnTo>
                  <a:pt x="1260" y="5094"/>
                </a:lnTo>
                <a:cubicBezTo>
                  <a:pt x="1243" y="5134"/>
                  <a:pt x="1226" y="5174"/>
                  <a:pt x="1209" y="5208"/>
                </a:cubicBezTo>
                <a:lnTo>
                  <a:pt x="1203" y="5208"/>
                </a:lnTo>
                <a:cubicBezTo>
                  <a:pt x="1215" y="5168"/>
                  <a:pt x="1237" y="5134"/>
                  <a:pt x="1260" y="5094"/>
                </a:cubicBezTo>
                <a:close/>
                <a:moveTo>
                  <a:pt x="16778" y="5043"/>
                </a:moveTo>
                <a:cubicBezTo>
                  <a:pt x="16789" y="5077"/>
                  <a:pt x="16806" y="5112"/>
                  <a:pt x="16835" y="5129"/>
                </a:cubicBezTo>
                <a:cubicBezTo>
                  <a:pt x="16852" y="5157"/>
                  <a:pt x="16863" y="5180"/>
                  <a:pt x="16880" y="5208"/>
                </a:cubicBezTo>
                <a:cubicBezTo>
                  <a:pt x="16880" y="5214"/>
                  <a:pt x="16874" y="5219"/>
                  <a:pt x="16874" y="5225"/>
                </a:cubicBezTo>
                <a:cubicBezTo>
                  <a:pt x="16835" y="5168"/>
                  <a:pt x="16801" y="5112"/>
                  <a:pt x="16767" y="5049"/>
                </a:cubicBezTo>
                <a:cubicBezTo>
                  <a:pt x="16767" y="5049"/>
                  <a:pt x="16778" y="5049"/>
                  <a:pt x="16778" y="5043"/>
                </a:cubicBezTo>
                <a:close/>
                <a:moveTo>
                  <a:pt x="17207" y="5187"/>
                </a:moveTo>
                <a:cubicBezTo>
                  <a:pt x="17225" y="5187"/>
                  <a:pt x="17252" y="5219"/>
                  <a:pt x="17221" y="5231"/>
                </a:cubicBezTo>
                <a:cubicBezTo>
                  <a:pt x="17215" y="5225"/>
                  <a:pt x="17203" y="5214"/>
                  <a:pt x="17192" y="5208"/>
                </a:cubicBezTo>
                <a:cubicBezTo>
                  <a:pt x="17192" y="5193"/>
                  <a:pt x="17199" y="5187"/>
                  <a:pt x="17207" y="5187"/>
                </a:cubicBezTo>
                <a:close/>
                <a:moveTo>
                  <a:pt x="16897" y="5248"/>
                </a:moveTo>
                <a:cubicBezTo>
                  <a:pt x="16908" y="5265"/>
                  <a:pt x="16914" y="5276"/>
                  <a:pt x="16925" y="5293"/>
                </a:cubicBezTo>
                <a:cubicBezTo>
                  <a:pt x="16920" y="5299"/>
                  <a:pt x="16920" y="5304"/>
                  <a:pt x="16920" y="5310"/>
                </a:cubicBezTo>
                <a:cubicBezTo>
                  <a:pt x="16908" y="5299"/>
                  <a:pt x="16903" y="5287"/>
                  <a:pt x="16897" y="5270"/>
                </a:cubicBezTo>
                <a:lnTo>
                  <a:pt x="16897" y="5248"/>
                </a:lnTo>
                <a:close/>
                <a:moveTo>
                  <a:pt x="17561" y="5338"/>
                </a:moveTo>
                <a:cubicBezTo>
                  <a:pt x="17567" y="5338"/>
                  <a:pt x="17584" y="5350"/>
                  <a:pt x="17589" y="5355"/>
                </a:cubicBezTo>
                <a:cubicBezTo>
                  <a:pt x="17588" y="5366"/>
                  <a:pt x="17581" y="5370"/>
                  <a:pt x="17574" y="5370"/>
                </a:cubicBezTo>
                <a:cubicBezTo>
                  <a:pt x="17557" y="5370"/>
                  <a:pt x="17537" y="5350"/>
                  <a:pt x="17561" y="5338"/>
                </a:cubicBezTo>
                <a:close/>
                <a:moveTo>
                  <a:pt x="16948" y="5333"/>
                </a:moveTo>
                <a:cubicBezTo>
                  <a:pt x="16948" y="5344"/>
                  <a:pt x="16954" y="5355"/>
                  <a:pt x="16960" y="5367"/>
                </a:cubicBezTo>
                <a:lnTo>
                  <a:pt x="16954" y="5378"/>
                </a:lnTo>
                <a:lnTo>
                  <a:pt x="16954" y="5373"/>
                </a:lnTo>
                <a:lnTo>
                  <a:pt x="16948" y="5373"/>
                </a:lnTo>
                <a:cubicBezTo>
                  <a:pt x="16942" y="5361"/>
                  <a:pt x="16931" y="5344"/>
                  <a:pt x="16925" y="5333"/>
                </a:cubicBezTo>
                <a:close/>
                <a:moveTo>
                  <a:pt x="17260" y="5236"/>
                </a:moveTo>
                <a:cubicBezTo>
                  <a:pt x="17294" y="5293"/>
                  <a:pt x="17323" y="5350"/>
                  <a:pt x="17345" y="5407"/>
                </a:cubicBezTo>
                <a:cubicBezTo>
                  <a:pt x="17283" y="5378"/>
                  <a:pt x="17255" y="5310"/>
                  <a:pt x="17215" y="5259"/>
                </a:cubicBezTo>
                <a:cubicBezTo>
                  <a:pt x="17226" y="5253"/>
                  <a:pt x="17243" y="5242"/>
                  <a:pt x="17260" y="5236"/>
                </a:cubicBezTo>
                <a:close/>
                <a:moveTo>
                  <a:pt x="2196" y="5129"/>
                </a:moveTo>
                <a:lnTo>
                  <a:pt x="2196" y="5129"/>
                </a:lnTo>
                <a:cubicBezTo>
                  <a:pt x="2191" y="5163"/>
                  <a:pt x="2168" y="5191"/>
                  <a:pt x="2162" y="5219"/>
                </a:cubicBezTo>
                <a:cubicBezTo>
                  <a:pt x="2145" y="5248"/>
                  <a:pt x="2128" y="5276"/>
                  <a:pt x="2105" y="5310"/>
                </a:cubicBezTo>
                <a:cubicBezTo>
                  <a:pt x="2094" y="5321"/>
                  <a:pt x="2088" y="5338"/>
                  <a:pt x="2077" y="5355"/>
                </a:cubicBezTo>
                <a:cubicBezTo>
                  <a:pt x="2066" y="5378"/>
                  <a:pt x="2054" y="5395"/>
                  <a:pt x="2043" y="5418"/>
                </a:cubicBezTo>
                <a:cubicBezTo>
                  <a:pt x="2049" y="5373"/>
                  <a:pt x="2060" y="5327"/>
                  <a:pt x="2100" y="5304"/>
                </a:cubicBezTo>
                <a:cubicBezTo>
                  <a:pt x="2100" y="5299"/>
                  <a:pt x="2100" y="5282"/>
                  <a:pt x="2100" y="5276"/>
                </a:cubicBezTo>
                <a:cubicBezTo>
                  <a:pt x="2117" y="5253"/>
                  <a:pt x="2140" y="5236"/>
                  <a:pt x="2134" y="5214"/>
                </a:cubicBezTo>
                <a:cubicBezTo>
                  <a:pt x="2157" y="5197"/>
                  <a:pt x="2174" y="5174"/>
                  <a:pt x="2168" y="5146"/>
                </a:cubicBezTo>
                <a:cubicBezTo>
                  <a:pt x="2174" y="5146"/>
                  <a:pt x="2191" y="5134"/>
                  <a:pt x="2196" y="5129"/>
                </a:cubicBezTo>
                <a:close/>
                <a:moveTo>
                  <a:pt x="17343" y="5410"/>
                </a:moveTo>
                <a:cubicBezTo>
                  <a:pt x="17352" y="5410"/>
                  <a:pt x="17360" y="5414"/>
                  <a:pt x="17362" y="5424"/>
                </a:cubicBezTo>
                <a:cubicBezTo>
                  <a:pt x="17366" y="5440"/>
                  <a:pt x="17351" y="5451"/>
                  <a:pt x="17338" y="5451"/>
                </a:cubicBezTo>
                <a:cubicBezTo>
                  <a:pt x="17330" y="5451"/>
                  <a:pt x="17323" y="5446"/>
                  <a:pt x="17323" y="5435"/>
                </a:cubicBezTo>
                <a:cubicBezTo>
                  <a:pt x="17319" y="5418"/>
                  <a:pt x="17331" y="5410"/>
                  <a:pt x="17343" y="5410"/>
                </a:cubicBezTo>
                <a:close/>
                <a:moveTo>
                  <a:pt x="16994" y="5424"/>
                </a:moveTo>
                <a:cubicBezTo>
                  <a:pt x="16999" y="5435"/>
                  <a:pt x="16999" y="5441"/>
                  <a:pt x="17005" y="5452"/>
                </a:cubicBezTo>
                <a:cubicBezTo>
                  <a:pt x="16999" y="5452"/>
                  <a:pt x="16994" y="5446"/>
                  <a:pt x="16988" y="5446"/>
                </a:cubicBezTo>
                <a:cubicBezTo>
                  <a:pt x="16988" y="5441"/>
                  <a:pt x="16988" y="5435"/>
                  <a:pt x="16994" y="5424"/>
                </a:cubicBezTo>
                <a:close/>
                <a:moveTo>
                  <a:pt x="17374" y="5480"/>
                </a:moveTo>
                <a:cubicBezTo>
                  <a:pt x="17381" y="5480"/>
                  <a:pt x="17388" y="5485"/>
                  <a:pt x="17391" y="5497"/>
                </a:cubicBezTo>
                <a:cubicBezTo>
                  <a:pt x="17383" y="5505"/>
                  <a:pt x="17376" y="5509"/>
                  <a:pt x="17370" y="5509"/>
                </a:cubicBezTo>
                <a:cubicBezTo>
                  <a:pt x="17363" y="5509"/>
                  <a:pt x="17357" y="5504"/>
                  <a:pt x="17351" y="5492"/>
                </a:cubicBezTo>
                <a:cubicBezTo>
                  <a:pt x="17359" y="5484"/>
                  <a:pt x="17367" y="5480"/>
                  <a:pt x="17374" y="5480"/>
                </a:cubicBezTo>
                <a:close/>
                <a:moveTo>
                  <a:pt x="17016" y="5469"/>
                </a:moveTo>
                <a:cubicBezTo>
                  <a:pt x="17022" y="5480"/>
                  <a:pt x="17028" y="5497"/>
                  <a:pt x="17039" y="5509"/>
                </a:cubicBezTo>
                <a:cubicBezTo>
                  <a:pt x="17033" y="5509"/>
                  <a:pt x="17022" y="5514"/>
                  <a:pt x="17022" y="5514"/>
                </a:cubicBezTo>
                <a:cubicBezTo>
                  <a:pt x="17016" y="5503"/>
                  <a:pt x="17011" y="5497"/>
                  <a:pt x="17005" y="5486"/>
                </a:cubicBezTo>
                <a:cubicBezTo>
                  <a:pt x="17011" y="5480"/>
                  <a:pt x="17011" y="5475"/>
                  <a:pt x="17016" y="5469"/>
                </a:cubicBezTo>
                <a:close/>
                <a:moveTo>
                  <a:pt x="16728" y="5450"/>
                </a:moveTo>
                <a:cubicBezTo>
                  <a:pt x="16745" y="5450"/>
                  <a:pt x="16781" y="5507"/>
                  <a:pt x="16750" y="5520"/>
                </a:cubicBezTo>
                <a:cubicBezTo>
                  <a:pt x="16738" y="5503"/>
                  <a:pt x="16733" y="5480"/>
                  <a:pt x="16721" y="5463"/>
                </a:cubicBezTo>
                <a:cubicBezTo>
                  <a:pt x="16721" y="5454"/>
                  <a:pt x="16724" y="5450"/>
                  <a:pt x="16728" y="5450"/>
                </a:cubicBezTo>
                <a:close/>
                <a:moveTo>
                  <a:pt x="17516" y="5367"/>
                </a:moveTo>
                <a:cubicBezTo>
                  <a:pt x="17538" y="5367"/>
                  <a:pt x="17550" y="5384"/>
                  <a:pt x="17567" y="5395"/>
                </a:cubicBezTo>
                <a:cubicBezTo>
                  <a:pt x="17572" y="5395"/>
                  <a:pt x="17584" y="5390"/>
                  <a:pt x="17589" y="5390"/>
                </a:cubicBezTo>
                <a:cubicBezTo>
                  <a:pt x="17595" y="5441"/>
                  <a:pt x="17635" y="5492"/>
                  <a:pt x="17640" y="5537"/>
                </a:cubicBezTo>
                <a:cubicBezTo>
                  <a:pt x="17635" y="5538"/>
                  <a:pt x="17630" y="5539"/>
                  <a:pt x="17625" y="5539"/>
                </a:cubicBezTo>
                <a:cubicBezTo>
                  <a:pt x="17610" y="5539"/>
                  <a:pt x="17599" y="5532"/>
                  <a:pt x="17595" y="5514"/>
                </a:cubicBezTo>
                <a:cubicBezTo>
                  <a:pt x="17567" y="5469"/>
                  <a:pt x="17550" y="5418"/>
                  <a:pt x="17516" y="5367"/>
                </a:cubicBezTo>
                <a:close/>
                <a:moveTo>
                  <a:pt x="1061" y="5537"/>
                </a:moveTo>
                <a:cubicBezTo>
                  <a:pt x="1061" y="5543"/>
                  <a:pt x="1056" y="5548"/>
                  <a:pt x="1056" y="5548"/>
                </a:cubicBezTo>
                <a:cubicBezTo>
                  <a:pt x="1056" y="5543"/>
                  <a:pt x="1056" y="5537"/>
                  <a:pt x="1050" y="5537"/>
                </a:cubicBezTo>
                <a:close/>
                <a:moveTo>
                  <a:pt x="16647" y="4158"/>
                </a:moveTo>
                <a:lnTo>
                  <a:pt x="16647" y="4158"/>
                </a:lnTo>
                <a:cubicBezTo>
                  <a:pt x="16727" y="4221"/>
                  <a:pt x="16761" y="4317"/>
                  <a:pt x="16823" y="4397"/>
                </a:cubicBezTo>
                <a:lnTo>
                  <a:pt x="16846" y="4385"/>
                </a:lnTo>
                <a:lnTo>
                  <a:pt x="16846" y="4385"/>
                </a:lnTo>
                <a:cubicBezTo>
                  <a:pt x="16840" y="4391"/>
                  <a:pt x="16829" y="4408"/>
                  <a:pt x="16818" y="4414"/>
                </a:cubicBezTo>
                <a:cubicBezTo>
                  <a:pt x="16835" y="4425"/>
                  <a:pt x="16857" y="4436"/>
                  <a:pt x="16869" y="4442"/>
                </a:cubicBezTo>
                <a:cubicBezTo>
                  <a:pt x="16869" y="4453"/>
                  <a:pt x="16880" y="4476"/>
                  <a:pt x="16880" y="4482"/>
                </a:cubicBezTo>
                <a:cubicBezTo>
                  <a:pt x="16891" y="4487"/>
                  <a:pt x="16908" y="4493"/>
                  <a:pt x="16914" y="4499"/>
                </a:cubicBezTo>
                <a:cubicBezTo>
                  <a:pt x="16914" y="4504"/>
                  <a:pt x="16914" y="4521"/>
                  <a:pt x="16914" y="4527"/>
                </a:cubicBezTo>
                <a:cubicBezTo>
                  <a:pt x="17079" y="4743"/>
                  <a:pt x="17181" y="4998"/>
                  <a:pt x="17334" y="5219"/>
                </a:cubicBezTo>
                <a:cubicBezTo>
                  <a:pt x="17368" y="5344"/>
                  <a:pt x="17459" y="5446"/>
                  <a:pt x="17493" y="5571"/>
                </a:cubicBezTo>
                <a:cubicBezTo>
                  <a:pt x="17408" y="5452"/>
                  <a:pt x="17345" y="5316"/>
                  <a:pt x="17272" y="5185"/>
                </a:cubicBezTo>
                <a:lnTo>
                  <a:pt x="17272" y="5191"/>
                </a:lnTo>
                <a:cubicBezTo>
                  <a:pt x="17255" y="5163"/>
                  <a:pt x="17255" y="5123"/>
                  <a:pt x="17221" y="5117"/>
                </a:cubicBezTo>
                <a:cubicBezTo>
                  <a:pt x="17221" y="5129"/>
                  <a:pt x="17215" y="5151"/>
                  <a:pt x="17215" y="5163"/>
                </a:cubicBezTo>
                <a:cubicBezTo>
                  <a:pt x="17198" y="5163"/>
                  <a:pt x="17169" y="5168"/>
                  <a:pt x="17152" y="5168"/>
                </a:cubicBezTo>
                <a:cubicBezTo>
                  <a:pt x="17158" y="5151"/>
                  <a:pt x="17158" y="5134"/>
                  <a:pt x="17164" y="5117"/>
                </a:cubicBezTo>
                <a:cubicBezTo>
                  <a:pt x="17186" y="5117"/>
                  <a:pt x="17203" y="5106"/>
                  <a:pt x="17209" y="5077"/>
                </a:cubicBezTo>
                <a:cubicBezTo>
                  <a:pt x="17192" y="5009"/>
                  <a:pt x="17130" y="4953"/>
                  <a:pt x="17096" y="4885"/>
                </a:cubicBezTo>
                <a:cubicBezTo>
                  <a:pt x="17079" y="4845"/>
                  <a:pt x="17062" y="4794"/>
                  <a:pt x="17016" y="4782"/>
                </a:cubicBezTo>
                <a:lnTo>
                  <a:pt x="17016" y="4782"/>
                </a:lnTo>
                <a:cubicBezTo>
                  <a:pt x="17016" y="4816"/>
                  <a:pt x="17033" y="4856"/>
                  <a:pt x="17067" y="4879"/>
                </a:cubicBezTo>
                <a:cubicBezTo>
                  <a:pt x="17073" y="4913"/>
                  <a:pt x="17135" y="4958"/>
                  <a:pt x="17090" y="4981"/>
                </a:cubicBezTo>
                <a:cubicBezTo>
                  <a:pt x="17073" y="4953"/>
                  <a:pt x="17056" y="4941"/>
                  <a:pt x="17028" y="4941"/>
                </a:cubicBezTo>
                <a:cubicBezTo>
                  <a:pt x="17033" y="4936"/>
                  <a:pt x="17045" y="4919"/>
                  <a:pt x="17056" y="4913"/>
                </a:cubicBezTo>
                <a:cubicBezTo>
                  <a:pt x="17045" y="4907"/>
                  <a:pt x="17016" y="4902"/>
                  <a:pt x="17005" y="4896"/>
                </a:cubicBezTo>
                <a:cubicBezTo>
                  <a:pt x="16994" y="4879"/>
                  <a:pt x="16982" y="4862"/>
                  <a:pt x="16971" y="4845"/>
                </a:cubicBezTo>
                <a:cubicBezTo>
                  <a:pt x="16988" y="4845"/>
                  <a:pt x="17011" y="4839"/>
                  <a:pt x="17022" y="4839"/>
                </a:cubicBezTo>
                <a:cubicBezTo>
                  <a:pt x="16999" y="4828"/>
                  <a:pt x="16977" y="4822"/>
                  <a:pt x="16948" y="4811"/>
                </a:cubicBezTo>
                <a:cubicBezTo>
                  <a:pt x="16954" y="4811"/>
                  <a:pt x="16971" y="4799"/>
                  <a:pt x="16977" y="4794"/>
                </a:cubicBezTo>
                <a:cubicBezTo>
                  <a:pt x="16937" y="4743"/>
                  <a:pt x="16903" y="4686"/>
                  <a:pt x="16863" y="4635"/>
                </a:cubicBezTo>
                <a:cubicBezTo>
                  <a:pt x="16818" y="4618"/>
                  <a:pt x="16823" y="4561"/>
                  <a:pt x="16812" y="4521"/>
                </a:cubicBezTo>
                <a:lnTo>
                  <a:pt x="16812" y="4521"/>
                </a:lnTo>
                <a:cubicBezTo>
                  <a:pt x="16903" y="4567"/>
                  <a:pt x="16931" y="4675"/>
                  <a:pt x="16988" y="4754"/>
                </a:cubicBezTo>
                <a:cubicBezTo>
                  <a:pt x="16988" y="4764"/>
                  <a:pt x="16994" y="4767"/>
                  <a:pt x="17001" y="4767"/>
                </a:cubicBezTo>
                <a:cubicBezTo>
                  <a:pt x="17020" y="4767"/>
                  <a:pt x="17049" y="4744"/>
                  <a:pt x="17016" y="4731"/>
                </a:cubicBezTo>
                <a:cubicBezTo>
                  <a:pt x="16925" y="4595"/>
                  <a:pt x="16840" y="4448"/>
                  <a:pt x="16744" y="4312"/>
                </a:cubicBezTo>
                <a:cubicBezTo>
                  <a:pt x="16710" y="4260"/>
                  <a:pt x="16676" y="4215"/>
                  <a:pt x="16647" y="4158"/>
                </a:cubicBezTo>
                <a:close/>
                <a:moveTo>
                  <a:pt x="17606" y="5548"/>
                </a:moveTo>
                <a:cubicBezTo>
                  <a:pt x="17618" y="5548"/>
                  <a:pt x="17646" y="5554"/>
                  <a:pt x="17657" y="5554"/>
                </a:cubicBezTo>
                <a:cubicBezTo>
                  <a:pt x="17674" y="5571"/>
                  <a:pt x="17680" y="5594"/>
                  <a:pt x="17674" y="5616"/>
                </a:cubicBezTo>
                <a:cubicBezTo>
                  <a:pt x="17660" y="5625"/>
                  <a:pt x="17645" y="5628"/>
                  <a:pt x="17629" y="5628"/>
                </a:cubicBezTo>
                <a:cubicBezTo>
                  <a:pt x="17613" y="5628"/>
                  <a:pt x="17598" y="5625"/>
                  <a:pt x="17584" y="5622"/>
                </a:cubicBezTo>
                <a:cubicBezTo>
                  <a:pt x="17595" y="5616"/>
                  <a:pt x="17629" y="5616"/>
                  <a:pt x="17640" y="5611"/>
                </a:cubicBezTo>
                <a:cubicBezTo>
                  <a:pt x="17629" y="5594"/>
                  <a:pt x="17618" y="5571"/>
                  <a:pt x="17606" y="5548"/>
                </a:cubicBezTo>
                <a:close/>
                <a:moveTo>
                  <a:pt x="17525" y="5633"/>
                </a:moveTo>
                <a:cubicBezTo>
                  <a:pt x="17529" y="5633"/>
                  <a:pt x="17533" y="5635"/>
                  <a:pt x="17538" y="5639"/>
                </a:cubicBezTo>
                <a:cubicBezTo>
                  <a:pt x="17552" y="5648"/>
                  <a:pt x="17551" y="5679"/>
                  <a:pt x="17538" y="5679"/>
                </a:cubicBezTo>
                <a:cubicBezTo>
                  <a:pt x="17535" y="5679"/>
                  <a:pt x="17531" y="5678"/>
                  <a:pt x="17527" y="5673"/>
                </a:cubicBezTo>
                <a:cubicBezTo>
                  <a:pt x="17508" y="5669"/>
                  <a:pt x="17509" y="5633"/>
                  <a:pt x="17525" y="5633"/>
                </a:cubicBezTo>
                <a:close/>
                <a:moveTo>
                  <a:pt x="17028" y="5526"/>
                </a:moveTo>
                <a:lnTo>
                  <a:pt x="17028" y="5526"/>
                </a:lnTo>
                <a:cubicBezTo>
                  <a:pt x="17084" y="5565"/>
                  <a:pt x="17096" y="5645"/>
                  <a:pt x="17135" y="5702"/>
                </a:cubicBezTo>
                <a:lnTo>
                  <a:pt x="17118" y="5707"/>
                </a:lnTo>
                <a:cubicBezTo>
                  <a:pt x="17090" y="5645"/>
                  <a:pt x="17062" y="5582"/>
                  <a:pt x="17028" y="5526"/>
                </a:cubicBezTo>
                <a:close/>
                <a:moveTo>
                  <a:pt x="1451" y="5986"/>
                </a:moveTo>
                <a:cubicBezTo>
                  <a:pt x="1455" y="5986"/>
                  <a:pt x="1460" y="5988"/>
                  <a:pt x="1464" y="5991"/>
                </a:cubicBezTo>
                <a:cubicBezTo>
                  <a:pt x="1479" y="6010"/>
                  <a:pt x="1457" y="6033"/>
                  <a:pt x="1439" y="6033"/>
                </a:cubicBezTo>
                <a:cubicBezTo>
                  <a:pt x="1436" y="6033"/>
                  <a:pt x="1433" y="6032"/>
                  <a:pt x="1430" y="6031"/>
                </a:cubicBezTo>
                <a:cubicBezTo>
                  <a:pt x="1412" y="6012"/>
                  <a:pt x="1431" y="5986"/>
                  <a:pt x="1451" y="5986"/>
                </a:cubicBezTo>
                <a:close/>
                <a:moveTo>
                  <a:pt x="17572" y="5900"/>
                </a:moveTo>
                <a:lnTo>
                  <a:pt x="17572" y="5900"/>
                </a:lnTo>
                <a:cubicBezTo>
                  <a:pt x="17589" y="5929"/>
                  <a:pt x="17606" y="5963"/>
                  <a:pt x="17623" y="5991"/>
                </a:cubicBezTo>
                <a:cubicBezTo>
                  <a:pt x="17623" y="6008"/>
                  <a:pt x="17618" y="6025"/>
                  <a:pt x="17618" y="6042"/>
                </a:cubicBezTo>
                <a:cubicBezTo>
                  <a:pt x="17601" y="5997"/>
                  <a:pt x="17584" y="5951"/>
                  <a:pt x="17572" y="5900"/>
                </a:cubicBezTo>
                <a:close/>
                <a:moveTo>
                  <a:pt x="17937" y="6265"/>
                </a:moveTo>
                <a:cubicBezTo>
                  <a:pt x="17938" y="6266"/>
                  <a:pt x="17940" y="6268"/>
                  <a:pt x="17941" y="6269"/>
                </a:cubicBezTo>
                <a:cubicBezTo>
                  <a:pt x="17940" y="6268"/>
                  <a:pt x="17938" y="6266"/>
                  <a:pt x="17937" y="6265"/>
                </a:cubicBezTo>
                <a:close/>
                <a:moveTo>
                  <a:pt x="786" y="6307"/>
                </a:moveTo>
                <a:cubicBezTo>
                  <a:pt x="789" y="6307"/>
                  <a:pt x="792" y="6307"/>
                  <a:pt x="795" y="6309"/>
                </a:cubicBezTo>
                <a:cubicBezTo>
                  <a:pt x="810" y="6319"/>
                  <a:pt x="803" y="6356"/>
                  <a:pt x="781" y="6356"/>
                </a:cubicBezTo>
                <a:cubicBezTo>
                  <a:pt x="778" y="6356"/>
                  <a:pt x="775" y="6355"/>
                  <a:pt x="772" y="6354"/>
                </a:cubicBezTo>
                <a:cubicBezTo>
                  <a:pt x="752" y="6344"/>
                  <a:pt x="763" y="6307"/>
                  <a:pt x="786" y="6307"/>
                </a:cubicBezTo>
                <a:close/>
                <a:moveTo>
                  <a:pt x="17691" y="6161"/>
                </a:moveTo>
                <a:cubicBezTo>
                  <a:pt x="17714" y="6241"/>
                  <a:pt x="17754" y="6309"/>
                  <a:pt x="17777" y="6388"/>
                </a:cubicBezTo>
                <a:cubicBezTo>
                  <a:pt x="17754" y="6388"/>
                  <a:pt x="17742" y="6365"/>
                  <a:pt x="17731" y="6348"/>
                </a:cubicBezTo>
                <a:lnTo>
                  <a:pt x="17697" y="6348"/>
                </a:lnTo>
                <a:cubicBezTo>
                  <a:pt x="17703" y="6337"/>
                  <a:pt x="17714" y="6314"/>
                  <a:pt x="17720" y="6303"/>
                </a:cubicBezTo>
                <a:cubicBezTo>
                  <a:pt x="17708" y="6303"/>
                  <a:pt x="17697" y="6309"/>
                  <a:pt x="17686" y="6309"/>
                </a:cubicBezTo>
                <a:cubicBezTo>
                  <a:pt x="17716" y="6274"/>
                  <a:pt x="17708" y="6250"/>
                  <a:pt x="17688" y="6250"/>
                </a:cubicBezTo>
                <a:cubicBezTo>
                  <a:pt x="17678" y="6250"/>
                  <a:pt x="17665" y="6256"/>
                  <a:pt x="17652" y="6269"/>
                </a:cubicBezTo>
                <a:cubicBezTo>
                  <a:pt x="17646" y="6258"/>
                  <a:pt x="17640" y="6241"/>
                  <a:pt x="17640" y="6235"/>
                </a:cubicBezTo>
                <a:cubicBezTo>
                  <a:pt x="17657" y="6235"/>
                  <a:pt x="17680" y="6229"/>
                  <a:pt x="17697" y="6229"/>
                </a:cubicBezTo>
                <a:cubicBezTo>
                  <a:pt x="17686" y="6207"/>
                  <a:pt x="17686" y="6184"/>
                  <a:pt x="17691" y="6161"/>
                </a:cubicBezTo>
                <a:close/>
                <a:moveTo>
                  <a:pt x="1669" y="6116"/>
                </a:moveTo>
                <a:cubicBezTo>
                  <a:pt x="1674" y="6116"/>
                  <a:pt x="1680" y="6121"/>
                  <a:pt x="1686" y="6121"/>
                </a:cubicBezTo>
                <a:cubicBezTo>
                  <a:pt x="1646" y="6212"/>
                  <a:pt x="1606" y="6303"/>
                  <a:pt x="1566" y="6394"/>
                </a:cubicBezTo>
                <a:cubicBezTo>
                  <a:pt x="1589" y="6331"/>
                  <a:pt x="1606" y="6263"/>
                  <a:pt x="1646" y="6207"/>
                </a:cubicBezTo>
                <a:lnTo>
                  <a:pt x="1606" y="6207"/>
                </a:lnTo>
                <a:cubicBezTo>
                  <a:pt x="1618" y="6201"/>
                  <a:pt x="1635" y="6195"/>
                  <a:pt x="1652" y="6190"/>
                </a:cubicBezTo>
                <a:cubicBezTo>
                  <a:pt x="1657" y="6161"/>
                  <a:pt x="1663" y="6138"/>
                  <a:pt x="1669" y="6116"/>
                </a:cubicBezTo>
                <a:close/>
                <a:moveTo>
                  <a:pt x="1010" y="5588"/>
                </a:moveTo>
                <a:lnTo>
                  <a:pt x="1010" y="5588"/>
                </a:lnTo>
                <a:cubicBezTo>
                  <a:pt x="999" y="5628"/>
                  <a:pt x="988" y="5668"/>
                  <a:pt x="971" y="5713"/>
                </a:cubicBezTo>
                <a:lnTo>
                  <a:pt x="976" y="5713"/>
                </a:lnTo>
                <a:cubicBezTo>
                  <a:pt x="948" y="5781"/>
                  <a:pt x="925" y="5849"/>
                  <a:pt x="886" y="5912"/>
                </a:cubicBezTo>
                <a:lnTo>
                  <a:pt x="914" y="5934"/>
                </a:lnTo>
                <a:cubicBezTo>
                  <a:pt x="920" y="5917"/>
                  <a:pt x="937" y="5889"/>
                  <a:pt x="948" y="5872"/>
                </a:cubicBezTo>
                <a:lnTo>
                  <a:pt x="982" y="5860"/>
                </a:lnTo>
                <a:lnTo>
                  <a:pt x="982" y="5889"/>
                </a:lnTo>
                <a:lnTo>
                  <a:pt x="937" y="5894"/>
                </a:lnTo>
                <a:cubicBezTo>
                  <a:pt x="937" y="5929"/>
                  <a:pt x="931" y="5963"/>
                  <a:pt x="931" y="5997"/>
                </a:cubicBezTo>
                <a:cubicBezTo>
                  <a:pt x="886" y="6025"/>
                  <a:pt x="874" y="6070"/>
                  <a:pt x="869" y="6121"/>
                </a:cubicBezTo>
                <a:cubicBezTo>
                  <a:pt x="874" y="6173"/>
                  <a:pt x="812" y="6218"/>
                  <a:pt x="835" y="6275"/>
                </a:cubicBezTo>
                <a:cubicBezTo>
                  <a:pt x="812" y="6263"/>
                  <a:pt x="789" y="6258"/>
                  <a:pt x="766" y="6252"/>
                </a:cubicBezTo>
                <a:cubicBezTo>
                  <a:pt x="744" y="6297"/>
                  <a:pt x="721" y="6348"/>
                  <a:pt x="715" y="6405"/>
                </a:cubicBezTo>
                <a:cubicBezTo>
                  <a:pt x="698" y="6428"/>
                  <a:pt x="681" y="6445"/>
                  <a:pt x="670" y="6468"/>
                </a:cubicBezTo>
                <a:cubicBezTo>
                  <a:pt x="710" y="6348"/>
                  <a:pt x="732" y="6224"/>
                  <a:pt x="801" y="6116"/>
                </a:cubicBezTo>
                <a:lnTo>
                  <a:pt x="801" y="6116"/>
                </a:lnTo>
                <a:cubicBezTo>
                  <a:pt x="789" y="6155"/>
                  <a:pt x="778" y="6195"/>
                  <a:pt x="766" y="6241"/>
                </a:cubicBezTo>
                <a:cubicBezTo>
                  <a:pt x="778" y="6241"/>
                  <a:pt x="801" y="6246"/>
                  <a:pt x="812" y="6246"/>
                </a:cubicBezTo>
                <a:cubicBezTo>
                  <a:pt x="818" y="6155"/>
                  <a:pt x="874" y="6076"/>
                  <a:pt x="886" y="5985"/>
                </a:cubicBezTo>
                <a:lnTo>
                  <a:pt x="886" y="5985"/>
                </a:lnTo>
                <a:cubicBezTo>
                  <a:pt x="835" y="6014"/>
                  <a:pt x="823" y="6076"/>
                  <a:pt x="789" y="6121"/>
                </a:cubicBezTo>
                <a:cubicBezTo>
                  <a:pt x="829" y="5974"/>
                  <a:pt x="891" y="5826"/>
                  <a:pt x="959" y="5685"/>
                </a:cubicBezTo>
                <a:cubicBezTo>
                  <a:pt x="965" y="5685"/>
                  <a:pt x="965" y="5685"/>
                  <a:pt x="965" y="5679"/>
                </a:cubicBezTo>
                <a:cubicBezTo>
                  <a:pt x="971" y="5679"/>
                  <a:pt x="971" y="5673"/>
                  <a:pt x="971" y="5668"/>
                </a:cubicBezTo>
                <a:cubicBezTo>
                  <a:pt x="982" y="5639"/>
                  <a:pt x="999" y="5616"/>
                  <a:pt x="1010" y="5588"/>
                </a:cubicBezTo>
                <a:close/>
                <a:moveTo>
                  <a:pt x="17731" y="6405"/>
                </a:moveTo>
                <a:cubicBezTo>
                  <a:pt x="17771" y="6405"/>
                  <a:pt x="17794" y="6422"/>
                  <a:pt x="17794" y="6462"/>
                </a:cubicBezTo>
                <a:cubicBezTo>
                  <a:pt x="17782" y="6468"/>
                  <a:pt x="17760" y="6473"/>
                  <a:pt x="17748" y="6479"/>
                </a:cubicBezTo>
                <a:cubicBezTo>
                  <a:pt x="17754" y="6473"/>
                  <a:pt x="17771" y="6456"/>
                  <a:pt x="17777" y="6445"/>
                </a:cubicBezTo>
                <a:cubicBezTo>
                  <a:pt x="17765" y="6434"/>
                  <a:pt x="17742" y="6416"/>
                  <a:pt x="17731" y="6405"/>
                </a:cubicBezTo>
                <a:close/>
                <a:moveTo>
                  <a:pt x="17447" y="6473"/>
                </a:moveTo>
                <a:cubicBezTo>
                  <a:pt x="17470" y="6473"/>
                  <a:pt x="17487" y="6536"/>
                  <a:pt x="17459" y="6541"/>
                </a:cubicBezTo>
                <a:cubicBezTo>
                  <a:pt x="17442" y="6530"/>
                  <a:pt x="17436" y="6496"/>
                  <a:pt x="17447" y="6473"/>
                </a:cubicBezTo>
                <a:close/>
                <a:moveTo>
                  <a:pt x="1504" y="6547"/>
                </a:moveTo>
                <a:cubicBezTo>
                  <a:pt x="1504" y="6553"/>
                  <a:pt x="1504" y="6553"/>
                  <a:pt x="1504" y="6553"/>
                </a:cubicBezTo>
                <a:lnTo>
                  <a:pt x="1498" y="6553"/>
                </a:lnTo>
                <a:lnTo>
                  <a:pt x="1498" y="6547"/>
                </a:lnTo>
                <a:close/>
                <a:moveTo>
                  <a:pt x="17828" y="6530"/>
                </a:moveTo>
                <a:cubicBezTo>
                  <a:pt x="17833" y="6570"/>
                  <a:pt x="17839" y="6609"/>
                  <a:pt x="17850" y="6643"/>
                </a:cubicBezTo>
                <a:cubicBezTo>
                  <a:pt x="17833" y="6638"/>
                  <a:pt x="17816" y="6632"/>
                  <a:pt x="17799" y="6626"/>
                </a:cubicBezTo>
                <a:cubicBezTo>
                  <a:pt x="17811" y="6615"/>
                  <a:pt x="17816" y="6604"/>
                  <a:pt x="17828" y="6592"/>
                </a:cubicBezTo>
                <a:cubicBezTo>
                  <a:pt x="17822" y="6575"/>
                  <a:pt x="17811" y="6553"/>
                  <a:pt x="17799" y="6536"/>
                </a:cubicBezTo>
                <a:lnTo>
                  <a:pt x="17828" y="6530"/>
                </a:lnTo>
                <a:close/>
                <a:moveTo>
                  <a:pt x="749" y="6428"/>
                </a:moveTo>
                <a:lnTo>
                  <a:pt x="749" y="6428"/>
                </a:lnTo>
                <a:cubicBezTo>
                  <a:pt x="732" y="6530"/>
                  <a:pt x="681" y="6626"/>
                  <a:pt x="687" y="6734"/>
                </a:cubicBezTo>
                <a:cubicBezTo>
                  <a:pt x="681" y="6729"/>
                  <a:pt x="664" y="6717"/>
                  <a:pt x="659" y="6712"/>
                </a:cubicBezTo>
                <a:cubicBezTo>
                  <a:pt x="687" y="6615"/>
                  <a:pt x="693" y="6507"/>
                  <a:pt x="749" y="6428"/>
                </a:cubicBezTo>
                <a:close/>
                <a:moveTo>
                  <a:pt x="654" y="6762"/>
                </a:moveTo>
                <a:cubicBezTo>
                  <a:pt x="656" y="6762"/>
                  <a:pt x="657" y="6762"/>
                  <a:pt x="659" y="6763"/>
                </a:cubicBezTo>
                <a:cubicBezTo>
                  <a:pt x="676" y="6780"/>
                  <a:pt x="659" y="6814"/>
                  <a:pt x="636" y="6814"/>
                </a:cubicBezTo>
                <a:cubicBezTo>
                  <a:pt x="620" y="6798"/>
                  <a:pt x="634" y="6762"/>
                  <a:pt x="654" y="6762"/>
                </a:cubicBezTo>
                <a:close/>
                <a:moveTo>
                  <a:pt x="17550" y="6780"/>
                </a:moveTo>
                <a:lnTo>
                  <a:pt x="17550" y="6780"/>
                </a:lnTo>
                <a:cubicBezTo>
                  <a:pt x="17572" y="6797"/>
                  <a:pt x="17567" y="6808"/>
                  <a:pt x="17544" y="6814"/>
                </a:cubicBezTo>
                <a:cubicBezTo>
                  <a:pt x="17527" y="6797"/>
                  <a:pt x="17527" y="6785"/>
                  <a:pt x="17550" y="6780"/>
                </a:cubicBezTo>
                <a:close/>
                <a:moveTo>
                  <a:pt x="642" y="6842"/>
                </a:moveTo>
                <a:cubicBezTo>
                  <a:pt x="636" y="6882"/>
                  <a:pt x="625" y="6916"/>
                  <a:pt x="602" y="6944"/>
                </a:cubicBezTo>
                <a:cubicBezTo>
                  <a:pt x="602" y="6910"/>
                  <a:pt x="608" y="6876"/>
                  <a:pt x="613" y="6842"/>
                </a:cubicBezTo>
                <a:close/>
                <a:moveTo>
                  <a:pt x="17550" y="5690"/>
                </a:moveTo>
                <a:lnTo>
                  <a:pt x="17550" y="5690"/>
                </a:lnTo>
                <a:cubicBezTo>
                  <a:pt x="17623" y="5787"/>
                  <a:pt x="17640" y="5929"/>
                  <a:pt x="17725" y="6008"/>
                </a:cubicBezTo>
                <a:cubicBezTo>
                  <a:pt x="17720" y="6014"/>
                  <a:pt x="17708" y="6019"/>
                  <a:pt x="17703" y="6019"/>
                </a:cubicBezTo>
                <a:cubicBezTo>
                  <a:pt x="17816" y="6269"/>
                  <a:pt x="17896" y="6530"/>
                  <a:pt x="17975" y="6791"/>
                </a:cubicBezTo>
                <a:cubicBezTo>
                  <a:pt x="17981" y="6791"/>
                  <a:pt x="17986" y="6785"/>
                  <a:pt x="17992" y="6785"/>
                </a:cubicBezTo>
                <a:cubicBezTo>
                  <a:pt x="17975" y="6859"/>
                  <a:pt x="18021" y="6921"/>
                  <a:pt x="18038" y="6990"/>
                </a:cubicBezTo>
                <a:cubicBezTo>
                  <a:pt x="17998" y="6967"/>
                  <a:pt x="18003" y="6921"/>
                  <a:pt x="17986" y="6882"/>
                </a:cubicBezTo>
                <a:cubicBezTo>
                  <a:pt x="17884" y="6558"/>
                  <a:pt x="17765" y="6235"/>
                  <a:pt x="17640" y="5912"/>
                </a:cubicBezTo>
                <a:cubicBezTo>
                  <a:pt x="17612" y="5838"/>
                  <a:pt x="17567" y="5770"/>
                  <a:pt x="17550" y="5690"/>
                </a:cubicBezTo>
                <a:close/>
                <a:moveTo>
                  <a:pt x="594" y="6970"/>
                </a:moveTo>
                <a:cubicBezTo>
                  <a:pt x="596" y="6970"/>
                  <a:pt x="599" y="6971"/>
                  <a:pt x="602" y="6973"/>
                </a:cubicBezTo>
                <a:cubicBezTo>
                  <a:pt x="622" y="6982"/>
                  <a:pt x="607" y="7014"/>
                  <a:pt x="591" y="7014"/>
                </a:cubicBezTo>
                <a:cubicBezTo>
                  <a:pt x="589" y="7014"/>
                  <a:pt x="587" y="7014"/>
                  <a:pt x="585" y="7012"/>
                </a:cubicBezTo>
                <a:cubicBezTo>
                  <a:pt x="565" y="7002"/>
                  <a:pt x="576" y="6970"/>
                  <a:pt x="594" y="6970"/>
                </a:cubicBezTo>
                <a:close/>
                <a:moveTo>
                  <a:pt x="670" y="6473"/>
                </a:moveTo>
                <a:lnTo>
                  <a:pt x="670" y="6473"/>
                </a:lnTo>
                <a:cubicBezTo>
                  <a:pt x="659" y="6643"/>
                  <a:pt x="579" y="6791"/>
                  <a:pt x="551" y="6955"/>
                </a:cubicBezTo>
                <a:cubicBezTo>
                  <a:pt x="545" y="6995"/>
                  <a:pt x="528" y="7029"/>
                  <a:pt x="505" y="7063"/>
                </a:cubicBezTo>
                <a:cubicBezTo>
                  <a:pt x="545" y="6865"/>
                  <a:pt x="596" y="6666"/>
                  <a:pt x="670" y="6473"/>
                </a:cubicBezTo>
                <a:close/>
                <a:moveTo>
                  <a:pt x="557" y="7092"/>
                </a:moveTo>
                <a:cubicBezTo>
                  <a:pt x="579" y="7097"/>
                  <a:pt x="585" y="7114"/>
                  <a:pt x="562" y="7131"/>
                </a:cubicBezTo>
                <a:cubicBezTo>
                  <a:pt x="540" y="7120"/>
                  <a:pt x="540" y="7109"/>
                  <a:pt x="557" y="7092"/>
                </a:cubicBezTo>
                <a:close/>
                <a:moveTo>
                  <a:pt x="1118" y="7211"/>
                </a:moveTo>
                <a:lnTo>
                  <a:pt x="1118" y="7211"/>
                </a:lnTo>
                <a:cubicBezTo>
                  <a:pt x="1107" y="7245"/>
                  <a:pt x="1096" y="7279"/>
                  <a:pt x="1079" y="7307"/>
                </a:cubicBezTo>
                <a:cubicBezTo>
                  <a:pt x="1079" y="7275"/>
                  <a:pt x="1089" y="7248"/>
                  <a:pt x="1095" y="7216"/>
                </a:cubicBezTo>
                <a:lnTo>
                  <a:pt x="1095" y="7216"/>
                </a:lnTo>
                <a:cubicBezTo>
                  <a:pt x="1104" y="7216"/>
                  <a:pt x="1113" y="7216"/>
                  <a:pt x="1118" y="7211"/>
                </a:cubicBezTo>
                <a:close/>
                <a:moveTo>
                  <a:pt x="18026" y="6995"/>
                </a:moveTo>
                <a:lnTo>
                  <a:pt x="18026" y="6995"/>
                </a:lnTo>
                <a:cubicBezTo>
                  <a:pt x="18083" y="7103"/>
                  <a:pt x="18094" y="7234"/>
                  <a:pt x="18117" y="7353"/>
                </a:cubicBezTo>
                <a:cubicBezTo>
                  <a:pt x="18083" y="7319"/>
                  <a:pt x="18083" y="7268"/>
                  <a:pt x="18066" y="7222"/>
                </a:cubicBezTo>
                <a:lnTo>
                  <a:pt x="18072" y="7222"/>
                </a:lnTo>
                <a:cubicBezTo>
                  <a:pt x="18049" y="7148"/>
                  <a:pt x="18021" y="7075"/>
                  <a:pt x="18026" y="6995"/>
                </a:cubicBezTo>
                <a:close/>
                <a:moveTo>
                  <a:pt x="18116" y="7357"/>
                </a:moveTo>
                <a:cubicBezTo>
                  <a:pt x="18119" y="7357"/>
                  <a:pt x="18124" y="7357"/>
                  <a:pt x="18128" y="7358"/>
                </a:cubicBezTo>
                <a:cubicBezTo>
                  <a:pt x="18138" y="7382"/>
                  <a:pt x="18135" y="7394"/>
                  <a:pt x="18118" y="7394"/>
                </a:cubicBezTo>
                <a:cubicBezTo>
                  <a:pt x="18114" y="7394"/>
                  <a:pt x="18110" y="7393"/>
                  <a:pt x="18106" y="7392"/>
                </a:cubicBezTo>
                <a:cubicBezTo>
                  <a:pt x="18096" y="7369"/>
                  <a:pt x="18099" y="7357"/>
                  <a:pt x="18116" y="7357"/>
                </a:cubicBezTo>
                <a:close/>
                <a:moveTo>
                  <a:pt x="18021" y="7194"/>
                </a:moveTo>
                <a:cubicBezTo>
                  <a:pt x="18043" y="7290"/>
                  <a:pt x="18049" y="7398"/>
                  <a:pt x="18089" y="7495"/>
                </a:cubicBezTo>
                <a:cubicBezTo>
                  <a:pt x="18100" y="7517"/>
                  <a:pt x="18094" y="7540"/>
                  <a:pt x="18083" y="7557"/>
                </a:cubicBezTo>
                <a:lnTo>
                  <a:pt x="18083" y="7563"/>
                </a:lnTo>
                <a:cubicBezTo>
                  <a:pt x="18068" y="7538"/>
                  <a:pt x="18079" y="7466"/>
                  <a:pt x="18045" y="7466"/>
                </a:cubicBezTo>
                <a:cubicBezTo>
                  <a:pt x="18040" y="7466"/>
                  <a:pt x="18034" y="7468"/>
                  <a:pt x="18026" y="7472"/>
                </a:cubicBezTo>
                <a:cubicBezTo>
                  <a:pt x="18038" y="7466"/>
                  <a:pt x="18049" y="7455"/>
                  <a:pt x="18055" y="7449"/>
                </a:cubicBezTo>
                <a:cubicBezTo>
                  <a:pt x="18026" y="7370"/>
                  <a:pt x="18009" y="7279"/>
                  <a:pt x="18021" y="7194"/>
                </a:cubicBezTo>
                <a:close/>
                <a:moveTo>
                  <a:pt x="454" y="7597"/>
                </a:moveTo>
                <a:cubicBezTo>
                  <a:pt x="483" y="7597"/>
                  <a:pt x="471" y="7636"/>
                  <a:pt x="449" y="7642"/>
                </a:cubicBezTo>
                <a:cubicBezTo>
                  <a:pt x="420" y="7642"/>
                  <a:pt x="437" y="7597"/>
                  <a:pt x="454" y="7597"/>
                </a:cubicBezTo>
                <a:close/>
                <a:moveTo>
                  <a:pt x="460" y="7256"/>
                </a:moveTo>
                <a:cubicBezTo>
                  <a:pt x="466" y="7404"/>
                  <a:pt x="420" y="7557"/>
                  <a:pt x="375" y="7693"/>
                </a:cubicBezTo>
                <a:cubicBezTo>
                  <a:pt x="392" y="7546"/>
                  <a:pt x="420" y="7398"/>
                  <a:pt x="460" y="7256"/>
                </a:cubicBezTo>
                <a:close/>
                <a:moveTo>
                  <a:pt x="1016" y="7631"/>
                </a:moveTo>
                <a:cubicBezTo>
                  <a:pt x="1016" y="7682"/>
                  <a:pt x="1033" y="7744"/>
                  <a:pt x="993" y="7778"/>
                </a:cubicBezTo>
                <a:cubicBezTo>
                  <a:pt x="999" y="7727"/>
                  <a:pt x="1005" y="7682"/>
                  <a:pt x="1016" y="7631"/>
                </a:cubicBezTo>
                <a:close/>
                <a:moveTo>
                  <a:pt x="18304" y="7812"/>
                </a:moveTo>
                <a:cubicBezTo>
                  <a:pt x="18304" y="7858"/>
                  <a:pt x="18344" y="7914"/>
                  <a:pt x="18310" y="7954"/>
                </a:cubicBezTo>
                <a:cubicBezTo>
                  <a:pt x="18299" y="7909"/>
                  <a:pt x="18287" y="7863"/>
                  <a:pt x="18276" y="7818"/>
                </a:cubicBezTo>
                <a:cubicBezTo>
                  <a:pt x="18282" y="7818"/>
                  <a:pt x="18299" y="7812"/>
                  <a:pt x="18304" y="7812"/>
                </a:cubicBezTo>
                <a:close/>
                <a:moveTo>
                  <a:pt x="364" y="7699"/>
                </a:moveTo>
                <a:lnTo>
                  <a:pt x="364" y="7699"/>
                </a:lnTo>
                <a:cubicBezTo>
                  <a:pt x="381" y="7812"/>
                  <a:pt x="347" y="7926"/>
                  <a:pt x="330" y="8039"/>
                </a:cubicBezTo>
                <a:cubicBezTo>
                  <a:pt x="324" y="7926"/>
                  <a:pt x="352" y="7812"/>
                  <a:pt x="364" y="7699"/>
                </a:cubicBezTo>
                <a:close/>
                <a:moveTo>
                  <a:pt x="958" y="8117"/>
                </a:moveTo>
                <a:cubicBezTo>
                  <a:pt x="960" y="8117"/>
                  <a:pt x="963" y="8117"/>
                  <a:pt x="965" y="8119"/>
                </a:cubicBezTo>
                <a:cubicBezTo>
                  <a:pt x="986" y="8129"/>
                  <a:pt x="973" y="8170"/>
                  <a:pt x="952" y="8170"/>
                </a:cubicBezTo>
                <a:cubicBezTo>
                  <a:pt x="951" y="8170"/>
                  <a:pt x="949" y="8170"/>
                  <a:pt x="948" y="8170"/>
                </a:cubicBezTo>
                <a:cubicBezTo>
                  <a:pt x="928" y="8155"/>
                  <a:pt x="939" y="8117"/>
                  <a:pt x="958" y="8117"/>
                </a:cubicBezTo>
                <a:close/>
                <a:moveTo>
                  <a:pt x="18134" y="7398"/>
                </a:moveTo>
                <a:lnTo>
                  <a:pt x="18134" y="7398"/>
                </a:lnTo>
                <a:cubicBezTo>
                  <a:pt x="18179" y="7512"/>
                  <a:pt x="18179" y="7631"/>
                  <a:pt x="18208" y="7750"/>
                </a:cubicBezTo>
                <a:lnTo>
                  <a:pt x="18213" y="7750"/>
                </a:lnTo>
                <a:cubicBezTo>
                  <a:pt x="18213" y="7744"/>
                  <a:pt x="18225" y="7738"/>
                  <a:pt x="18230" y="7738"/>
                </a:cubicBezTo>
                <a:cubicBezTo>
                  <a:pt x="18225" y="7750"/>
                  <a:pt x="18219" y="7761"/>
                  <a:pt x="18213" y="7773"/>
                </a:cubicBezTo>
                <a:cubicBezTo>
                  <a:pt x="18242" y="7937"/>
                  <a:pt x="18287" y="8102"/>
                  <a:pt x="18287" y="8277"/>
                </a:cubicBezTo>
                <a:lnTo>
                  <a:pt x="18316" y="8266"/>
                </a:lnTo>
                <a:lnTo>
                  <a:pt x="18316" y="8266"/>
                </a:lnTo>
                <a:cubicBezTo>
                  <a:pt x="18276" y="8323"/>
                  <a:pt x="18316" y="8397"/>
                  <a:pt x="18304" y="8459"/>
                </a:cubicBezTo>
                <a:cubicBezTo>
                  <a:pt x="18276" y="8425"/>
                  <a:pt x="18299" y="8374"/>
                  <a:pt x="18276" y="8334"/>
                </a:cubicBezTo>
                <a:cubicBezTo>
                  <a:pt x="18264" y="8022"/>
                  <a:pt x="18145" y="7704"/>
                  <a:pt x="18134" y="7398"/>
                </a:cubicBezTo>
                <a:close/>
                <a:moveTo>
                  <a:pt x="18219" y="8368"/>
                </a:moveTo>
                <a:cubicBezTo>
                  <a:pt x="18230" y="8419"/>
                  <a:pt x="18242" y="8470"/>
                  <a:pt x="18259" y="8516"/>
                </a:cubicBezTo>
                <a:cubicBezTo>
                  <a:pt x="18242" y="8561"/>
                  <a:pt x="18253" y="8612"/>
                  <a:pt x="18264" y="8658"/>
                </a:cubicBezTo>
                <a:cubicBezTo>
                  <a:pt x="18259" y="8652"/>
                  <a:pt x="18242" y="8646"/>
                  <a:pt x="18236" y="8641"/>
                </a:cubicBezTo>
                <a:cubicBezTo>
                  <a:pt x="18236" y="8624"/>
                  <a:pt x="18242" y="8607"/>
                  <a:pt x="18242" y="8590"/>
                </a:cubicBezTo>
                <a:cubicBezTo>
                  <a:pt x="18230" y="8584"/>
                  <a:pt x="18213" y="8578"/>
                  <a:pt x="18202" y="8573"/>
                </a:cubicBezTo>
                <a:lnTo>
                  <a:pt x="18230" y="8567"/>
                </a:lnTo>
                <a:cubicBezTo>
                  <a:pt x="18219" y="8499"/>
                  <a:pt x="18236" y="8431"/>
                  <a:pt x="18208" y="8368"/>
                </a:cubicBezTo>
                <a:close/>
                <a:moveTo>
                  <a:pt x="18299" y="8465"/>
                </a:moveTo>
                <a:cubicBezTo>
                  <a:pt x="18327" y="8538"/>
                  <a:pt x="18338" y="8629"/>
                  <a:pt x="18327" y="8709"/>
                </a:cubicBezTo>
                <a:lnTo>
                  <a:pt x="18321" y="8709"/>
                </a:lnTo>
                <a:cubicBezTo>
                  <a:pt x="18310" y="8663"/>
                  <a:pt x="18304" y="8618"/>
                  <a:pt x="18316" y="8567"/>
                </a:cubicBezTo>
                <a:cubicBezTo>
                  <a:pt x="18301" y="8552"/>
                  <a:pt x="18290" y="8529"/>
                  <a:pt x="18270" y="8519"/>
                </a:cubicBezTo>
                <a:lnTo>
                  <a:pt x="18270" y="8519"/>
                </a:lnTo>
                <a:cubicBezTo>
                  <a:pt x="18280" y="8521"/>
                  <a:pt x="18290" y="8521"/>
                  <a:pt x="18299" y="8521"/>
                </a:cubicBezTo>
                <a:cubicBezTo>
                  <a:pt x="18299" y="8510"/>
                  <a:pt x="18299" y="8476"/>
                  <a:pt x="18299" y="8465"/>
                </a:cubicBezTo>
                <a:close/>
                <a:moveTo>
                  <a:pt x="18338" y="9004"/>
                </a:moveTo>
                <a:lnTo>
                  <a:pt x="18338" y="9004"/>
                </a:lnTo>
                <a:cubicBezTo>
                  <a:pt x="18367" y="9009"/>
                  <a:pt x="18372" y="9060"/>
                  <a:pt x="18350" y="9072"/>
                </a:cubicBezTo>
                <a:cubicBezTo>
                  <a:pt x="18321" y="9072"/>
                  <a:pt x="18321" y="9021"/>
                  <a:pt x="18338" y="9004"/>
                </a:cubicBezTo>
                <a:close/>
                <a:moveTo>
                  <a:pt x="335" y="8045"/>
                </a:moveTo>
                <a:lnTo>
                  <a:pt x="335" y="8045"/>
                </a:lnTo>
                <a:cubicBezTo>
                  <a:pt x="296" y="8266"/>
                  <a:pt x="301" y="8499"/>
                  <a:pt x="267" y="8726"/>
                </a:cubicBezTo>
                <a:lnTo>
                  <a:pt x="313" y="8754"/>
                </a:lnTo>
                <a:cubicBezTo>
                  <a:pt x="318" y="8731"/>
                  <a:pt x="324" y="8709"/>
                  <a:pt x="330" y="8680"/>
                </a:cubicBezTo>
                <a:lnTo>
                  <a:pt x="341" y="8680"/>
                </a:lnTo>
                <a:cubicBezTo>
                  <a:pt x="341" y="8726"/>
                  <a:pt x="341" y="8771"/>
                  <a:pt x="341" y="8816"/>
                </a:cubicBezTo>
                <a:lnTo>
                  <a:pt x="318" y="8816"/>
                </a:lnTo>
                <a:cubicBezTo>
                  <a:pt x="318" y="8799"/>
                  <a:pt x="318" y="8777"/>
                  <a:pt x="318" y="8754"/>
                </a:cubicBezTo>
                <a:cubicBezTo>
                  <a:pt x="307" y="8754"/>
                  <a:pt x="284" y="8760"/>
                  <a:pt x="273" y="8765"/>
                </a:cubicBezTo>
                <a:cubicBezTo>
                  <a:pt x="256" y="8885"/>
                  <a:pt x="256" y="9004"/>
                  <a:pt x="256" y="9123"/>
                </a:cubicBezTo>
                <a:lnTo>
                  <a:pt x="233" y="9123"/>
                </a:lnTo>
                <a:cubicBezTo>
                  <a:pt x="244" y="8794"/>
                  <a:pt x="273" y="8470"/>
                  <a:pt x="307" y="8147"/>
                </a:cubicBezTo>
                <a:cubicBezTo>
                  <a:pt x="313" y="8107"/>
                  <a:pt x="307" y="8068"/>
                  <a:pt x="335" y="8045"/>
                </a:cubicBezTo>
                <a:close/>
                <a:moveTo>
                  <a:pt x="18293" y="9174"/>
                </a:moveTo>
                <a:cubicBezTo>
                  <a:pt x="18293" y="9225"/>
                  <a:pt x="18327" y="9287"/>
                  <a:pt x="18276" y="9327"/>
                </a:cubicBezTo>
                <a:cubicBezTo>
                  <a:pt x="18276" y="9276"/>
                  <a:pt x="18270" y="9219"/>
                  <a:pt x="18293" y="9174"/>
                </a:cubicBezTo>
                <a:close/>
                <a:moveTo>
                  <a:pt x="18355" y="9242"/>
                </a:moveTo>
                <a:cubicBezTo>
                  <a:pt x="18361" y="9356"/>
                  <a:pt x="18401" y="9497"/>
                  <a:pt x="18344" y="9599"/>
                </a:cubicBezTo>
                <a:cubicBezTo>
                  <a:pt x="18355" y="9480"/>
                  <a:pt x="18350" y="9361"/>
                  <a:pt x="18338" y="9248"/>
                </a:cubicBezTo>
                <a:lnTo>
                  <a:pt x="18355" y="9242"/>
                </a:lnTo>
                <a:close/>
                <a:moveTo>
                  <a:pt x="250" y="9151"/>
                </a:moveTo>
                <a:cubicBezTo>
                  <a:pt x="256" y="9202"/>
                  <a:pt x="256" y="9248"/>
                  <a:pt x="250" y="9299"/>
                </a:cubicBezTo>
                <a:cubicBezTo>
                  <a:pt x="250" y="9299"/>
                  <a:pt x="250" y="9298"/>
                  <a:pt x="250" y="9298"/>
                </a:cubicBezTo>
                <a:lnTo>
                  <a:pt x="250" y="9298"/>
                </a:lnTo>
                <a:cubicBezTo>
                  <a:pt x="239" y="9415"/>
                  <a:pt x="245" y="9527"/>
                  <a:pt x="256" y="9645"/>
                </a:cubicBezTo>
                <a:lnTo>
                  <a:pt x="233" y="9645"/>
                </a:lnTo>
                <a:cubicBezTo>
                  <a:pt x="233" y="9533"/>
                  <a:pt x="194" y="9398"/>
                  <a:pt x="248" y="9297"/>
                </a:cubicBezTo>
                <a:lnTo>
                  <a:pt x="248" y="9297"/>
                </a:lnTo>
                <a:cubicBezTo>
                  <a:pt x="249" y="9297"/>
                  <a:pt x="249" y="9298"/>
                  <a:pt x="250" y="9298"/>
                </a:cubicBezTo>
                <a:lnTo>
                  <a:pt x="250" y="9298"/>
                </a:lnTo>
                <a:cubicBezTo>
                  <a:pt x="250" y="9297"/>
                  <a:pt x="250" y="9295"/>
                  <a:pt x="250" y="9293"/>
                </a:cubicBezTo>
                <a:lnTo>
                  <a:pt x="250" y="9293"/>
                </a:lnTo>
                <a:cubicBezTo>
                  <a:pt x="250" y="9294"/>
                  <a:pt x="249" y="9295"/>
                  <a:pt x="248" y="9297"/>
                </a:cubicBezTo>
                <a:lnTo>
                  <a:pt x="248" y="9297"/>
                </a:lnTo>
                <a:cubicBezTo>
                  <a:pt x="217" y="9257"/>
                  <a:pt x="228" y="9190"/>
                  <a:pt x="250" y="9151"/>
                </a:cubicBezTo>
                <a:close/>
                <a:moveTo>
                  <a:pt x="324" y="9565"/>
                </a:moveTo>
                <a:cubicBezTo>
                  <a:pt x="324" y="9617"/>
                  <a:pt x="335" y="9673"/>
                  <a:pt x="307" y="9719"/>
                </a:cubicBezTo>
                <a:cubicBezTo>
                  <a:pt x="307" y="9668"/>
                  <a:pt x="273" y="9605"/>
                  <a:pt x="324" y="9565"/>
                </a:cubicBezTo>
                <a:close/>
                <a:moveTo>
                  <a:pt x="18350" y="9594"/>
                </a:moveTo>
                <a:lnTo>
                  <a:pt x="18350" y="9594"/>
                </a:lnTo>
                <a:cubicBezTo>
                  <a:pt x="18378" y="9634"/>
                  <a:pt x="18372" y="9696"/>
                  <a:pt x="18344" y="9741"/>
                </a:cubicBezTo>
                <a:cubicBezTo>
                  <a:pt x="18338" y="9690"/>
                  <a:pt x="18344" y="9639"/>
                  <a:pt x="18350" y="9594"/>
                </a:cubicBezTo>
                <a:close/>
                <a:moveTo>
                  <a:pt x="244" y="9815"/>
                </a:moveTo>
                <a:lnTo>
                  <a:pt x="244" y="9815"/>
                </a:lnTo>
                <a:cubicBezTo>
                  <a:pt x="273" y="9821"/>
                  <a:pt x="273" y="9866"/>
                  <a:pt x="256" y="9883"/>
                </a:cubicBezTo>
                <a:cubicBezTo>
                  <a:pt x="227" y="9883"/>
                  <a:pt x="222" y="9832"/>
                  <a:pt x="244" y="9815"/>
                </a:cubicBezTo>
                <a:close/>
                <a:moveTo>
                  <a:pt x="154" y="8346"/>
                </a:moveTo>
                <a:lnTo>
                  <a:pt x="176" y="8385"/>
                </a:lnTo>
                <a:cubicBezTo>
                  <a:pt x="154" y="8431"/>
                  <a:pt x="165" y="8482"/>
                  <a:pt x="171" y="8527"/>
                </a:cubicBezTo>
                <a:cubicBezTo>
                  <a:pt x="182" y="8521"/>
                  <a:pt x="205" y="8510"/>
                  <a:pt x="216" y="8504"/>
                </a:cubicBezTo>
                <a:lnTo>
                  <a:pt x="216" y="8504"/>
                </a:lnTo>
                <a:cubicBezTo>
                  <a:pt x="210" y="8521"/>
                  <a:pt x="205" y="8538"/>
                  <a:pt x="199" y="8556"/>
                </a:cubicBezTo>
                <a:cubicBezTo>
                  <a:pt x="216" y="8607"/>
                  <a:pt x="148" y="8641"/>
                  <a:pt x="165" y="8692"/>
                </a:cubicBezTo>
                <a:lnTo>
                  <a:pt x="171" y="8692"/>
                </a:lnTo>
                <a:cubicBezTo>
                  <a:pt x="176" y="8697"/>
                  <a:pt x="188" y="8709"/>
                  <a:pt x="193" y="8714"/>
                </a:cubicBezTo>
                <a:cubicBezTo>
                  <a:pt x="193" y="8856"/>
                  <a:pt x="159" y="9004"/>
                  <a:pt x="182" y="9146"/>
                </a:cubicBezTo>
                <a:lnTo>
                  <a:pt x="137" y="9146"/>
                </a:lnTo>
                <a:cubicBezTo>
                  <a:pt x="137" y="9163"/>
                  <a:pt x="125" y="9197"/>
                  <a:pt x="125" y="9214"/>
                </a:cubicBezTo>
                <a:cubicBezTo>
                  <a:pt x="137" y="9225"/>
                  <a:pt x="148" y="9231"/>
                  <a:pt x="165" y="9242"/>
                </a:cubicBezTo>
                <a:lnTo>
                  <a:pt x="171" y="9202"/>
                </a:lnTo>
                <a:cubicBezTo>
                  <a:pt x="171" y="9219"/>
                  <a:pt x="176" y="9248"/>
                  <a:pt x="182" y="9265"/>
                </a:cubicBezTo>
                <a:cubicBezTo>
                  <a:pt x="171" y="9259"/>
                  <a:pt x="159" y="9248"/>
                  <a:pt x="154" y="9242"/>
                </a:cubicBezTo>
                <a:cubicBezTo>
                  <a:pt x="142" y="9248"/>
                  <a:pt x="125" y="9253"/>
                  <a:pt x="120" y="9259"/>
                </a:cubicBezTo>
                <a:cubicBezTo>
                  <a:pt x="125" y="9293"/>
                  <a:pt x="125" y="9321"/>
                  <a:pt x="125" y="9350"/>
                </a:cubicBezTo>
                <a:lnTo>
                  <a:pt x="148" y="9356"/>
                </a:lnTo>
                <a:cubicBezTo>
                  <a:pt x="154" y="9327"/>
                  <a:pt x="159" y="9299"/>
                  <a:pt x="176" y="9276"/>
                </a:cubicBezTo>
                <a:lnTo>
                  <a:pt x="176" y="9276"/>
                </a:lnTo>
                <a:cubicBezTo>
                  <a:pt x="165" y="9304"/>
                  <a:pt x="165" y="9338"/>
                  <a:pt x="176" y="9367"/>
                </a:cubicBezTo>
                <a:lnTo>
                  <a:pt x="120" y="9367"/>
                </a:lnTo>
                <a:cubicBezTo>
                  <a:pt x="125" y="9395"/>
                  <a:pt x="125" y="9424"/>
                  <a:pt x="125" y="9452"/>
                </a:cubicBezTo>
                <a:cubicBezTo>
                  <a:pt x="137" y="9435"/>
                  <a:pt x="154" y="9390"/>
                  <a:pt x="159" y="9373"/>
                </a:cubicBezTo>
                <a:lnTo>
                  <a:pt x="159" y="9373"/>
                </a:lnTo>
                <a:cubicBezTo>
                  <a:pt x="171" y="9395"/>
                  <a:pt x="171" y="9418"/>
                  <a:pt x="154" y="9446"/>
                </a:cubicBezTo>
                <a:cubicBezTo>
                  <a:pt x="171" y="9503"/>
                  <a:pt x="159" y="9560"/>
                  <a:pt x="165" y="9617"/>
                </a:cubicBezTo>
                <a:lnTo>
                  <a:pt x="137" y="9628"/>
                </a:lnTo>
                <a:cubicBezTo>
                  <a:pt x="148" y="9634"/>
                  <a:pt x="171" y="9651"/>
                  <a:pt x="182" y="9662"/>
                </a:cubicBezTo>
                <a:cubicBezTo>
                  <a:pt x="165" y="9668"/>
                  <a:pt x="148" y="9673"/>
                  <a:pt x="125" y="9679"/>
                </a:cubicBezTo>
                <a:cubicBezTo>
                  <a:pt x="148" y="9696"/>
                  <a:pt x="159" y="9713"/>
                  <a:pt x="176" y="9736"/>
                </a:cubicBezTo>
                <a:cubicBezTo>
                  <a:pt x="176" y="9753"/>
                  <a:pt x="171" y="9770"/>
                  <a:pt x="171" y="9787"/>
                </a:cubicBezTo>
                <a:cubicBezTo>
                  <a:pt x="159" y="9764"/>
                  <a:pt x="142" y="9741"/>
                  <a:pt x="120" y="9724"/>
                </a:cubicBezTo>
                <a:lnTo>
                  <a:pt x="120" y="9724"/>
                </a:lnTo>
                <a:cubicBezTo>
                  <a:pt x="125" y="9741"/>
                  <a:pt x="131" y="9775"/>
                  <a:pt x="137" y="9787"/>
                </a:cubicBezTo>
                <a:cubicBezTo>
                  <a:pt x="125" y="9792"/>
                  <a:pt x="103" y="9792"/>
                  <a:pt x="91" y="9792"/>
                </a:cubicBezTo>
                <a:cubicBezTo>
                  <a:pt x="103" y="9798"/>
                  <a:pt x="131" y="9815"/>
                  <a:pt x="142" y="9821"/>
                </a:cubicBezTo>
                <a:cubicBezTo>
                  <a:pt x="133" y="9840"/>
                  <a:pt x="139" y="9890"/>
                  <a:pt x="115" y="9890"/>
                </a:cubicBezTo>
                <a:cubicBezTo>
                  <a:pt x="111" y="9890"/>
                  <a:pt x="105" y="9888"/>
                  <a:pt x="97" y="9883"/>
                </a:cubicBezTo>
                <a:cubicBezTo>
                  <a:pt x="63" y="9815"/>
                  <a:pt x="120" y="9707"/>
                  <a:pt x="46" y="9651"/>
                </a:cubicBezTo>
                <a:lnTo>
                  <a:pt x="80" y="9651"/>
                </a:lnTo>
                <a:cubicBezTo>
                  <a:pt x="86" y="9452"/>
                  <a:pt x="69" y="9248"/>
                  <a:pt x="80" y="9049"/>
                </a:cubicBezTo>
                <a:cubicBezTo>
                  <a:pt x="69" y="9043"/>
                  <a:pt x="57" y="9038"/>
                  <a:pt x="40" y="9032"/>
                </a:cubicBezTo>
                <a:cubicBezTo>
                  <a:pt x="52" y="9026"/>
                  <a:pt x="63" y="9021"/>
                  <a:pt x="69" y="9021"/>
                </a:cubicBezTo>
                <a:cubicBezTo>
                  <a:pt x="63" y="8924"/>
                  <a:pt x="114" y="8816"/>
                  <a:pt x="80" y="8726"/>
                </a:cubicBezTo>
                <a:cubicBezTo>
                  <a:pt x="131" y="8658"/>
                  <a:pt x="91" y="8561"/>
                  <a:pt x="120" y="8487"/>
                </a:cubicBezTo>
                <a:cubicBezTo>
                  <a:pt x="131" y="8436"/>
                  <a:pt x="103" y="8380"/>
                  <a:pt x="154" y="8346"/>
                </a:cubicBezTo>
                <a:close/>
                <a:moveTo>
                  <a:pt x="273" y="10184"/>
                </a:moveTo>
                <a:lnTo>
                  <a:pt x="273" y="10184"/>
                </a:lnTo>
                <a:cubicBezTo>
                  <a:pt x="284" y="10229"/>
                  <a:pt x="290" y="10275"/>
                  <a:pt x="284" y="10320"/>
                </a:cubicBezTo>
                <a:cubicBezTo>
                  <a:pt x="301" y="10337"/>
                  <a:pt x="313" y="10365"/>
                  <a:pt x="341" y="10371"/>
                </a:cubicBezTo>
                <a:cubicBezTo>
                  <a:pt x="358" y="10326"/>
                  <a:pt x="341" y="10280"/>
                  <a:pt x="330" y="10235"/>
                </a:cubicBezTo>
                <a:lnTo>
                  <a:pt x="330" y="10235"/>
                </a:lnTo>
                <a:cubicBezTo>
                  <a:pt x="341" y="10241"/>
                  <a:pt x="352" y="10246"/>
                  <a:pt x="358" y="10246"/>
                </a:cubicBezTo>
                <a:cubicBezTo>
                  <a:pt x="358" y="10263"/>
                  <a:pt x="358" y="10280"/>
                  <a:pt x="352" y="10303"/>
                </a:cubicBezTo>
                <a:cubicBezTo>
                  <a:pt x="369" y="10303"/>
                  <a:pt x="381" y="10309"/>
                  <a:pt x="392" y="10314"/>
                </a:cubicBezTo>
                <a:lnTo>
                  <a:pt x="369" y="10320"/>
                </a:lnTo>
                <a:cubicBezTo>
                  <a:pt x="375" y="10388"/>
                  <a:pt x="364" y="10456"/>
                  <a:pt x="386" y="10524"/>
                </a:cubicBezTo>
                <a:lnTo>
                  <a:pt x="375" y="10524"/>
                </a:lnTo>
                <a:cubicBezTo>
                  <a:pt x="364" y="10473"/>
                  <a:pt x="352" y="10422"/>
                  <a:pt x="341" y="10371"/>
                </a:cubicBezTo>
                <a:cubicBezTo>
                  <a:pt x="330" y="10371"/>
                  <a:pt x="307" y="10365"/>
                  <a:pt x="296" y="10365"/>
                </a:cubicBezTo>
                <a:cubicBezTo>
                  <a:pt x="296" y="10382"/>
                  <a:pt x="296" y="10411"/>
                  <a:pt x="296" y="10428"/>
                </a:cubicBezTo>
                <a:cubicBezTo>
                  <a:pt x="273" y="10348"/>
                  <a:pt x="256" y="10258"/>
                  <a:pt x="273" y="10184"/>
                </a:cubicBezTo>
                <a:close/>
                <a:moveTo>
                  <a:pt x="18480" y="8997"/>
                </a:moveTo>
                <a:cubicBezTo>
                  <a:pt x="18484" y="8997"/>
                  <a:pt x="18490" y="8999"/>
                  <a:pt x="18497" y="9004"/>
                </a:cubicBezTo>
                <a:cubicBezTo>
                  <a:pt x="18531" y="9077"/>
                  <a:pt x="18474" y="9185"/>
                  <a:pt x="18548" y="9236"/>
                </a:cubicBezTo>
                <a:lnTo>
                  <a:pt x="18514" y="9236"/>
                </a:lnTo>
                <a:cubicBezTo>
                  <a:pt x="18508" y="9441"/>
                  <a:pt x="18525" y="9639"/>
                  <a:pt x="18514" y="9843"/>
                </a:cubicBezTo>
                <a:cubicBezTo>
                  <a:pt x="18531" y="9849"/>
                  <a:pt x="18543" y="9855"/>
                  <a:pt x="18554" y="9860"/>
                </a:cubicBezTo>
                <a:cubicBezTo>
                  <a:pt x="18548" y="9866"/>
                  <a:pt x="18531" y="9872"/>
                  <a:pt x="18525" y="9872"/>
                </a:cubicBezTo>
                <a:lnTo>
                  <a:pt x="18520" y="9872"/>
                </a:lnTo>
                <a:cubicBezTo>
                  <a:pt x="18531" y="9968"/>
                  <a:pt x="18474" y="10076"/>
                  <a:pt x="18514" y="10167"/>
                </a:cubicBezTo>
                <a:cubicBezTo>
                  <a:pt x="18457" y="10229"/>
                  <a:pt x="18503" y="10331"/>
                  <a:pt x="18474" y="10405"/>
                </a:cubicBezTo>
                <a:cubicBezTo>
                  <a:pt x="18463" y="10456"/>
                  <a:pt x="18491" y="10513"/>
                  <a:pt x="18435" y="10547"/>
                </a:cubicBezTo>
                <a:lnTo>
                  <a:pt x="18412" y="10507"/>
                </a:lnTo>
                <a:cubicBezTo>
                  <a:pt x="18440" y="10462"/>
                  <a:pt x="18429" y="10411"/>
                  <a:pt x="18423" y="10365"/>
                </a:cubicBezTo>
                <a:lnTo>
                  <a:pt x="18423" y="10365"/>
                </a:lnTo>
                <a:cubicBezTo>
                  <a:pt x="18412" y="10371"/>
                  <a:pt x="18389" y="10382"/>
                  <a:pt x="18378" y="10382"/>
                </a:cubicBezTo>
                <a:cubicBezTo>
                  <a:pt x="18384" y="10371"/>
                  <a:pt x="18389" y="10354"/>
                  <a:pt x="18395" y="10337"/>
                </a:cubicBezTo>
                <a:cubicBezTo>
                  <a:pt x="18378" y="10280"/>
                  <a:pt x="18446" y="10252"/>
                  <a:pt x="18429" y="10201"/>
                </a:cubicBezTo>
                <a:cubicBezTo>
                  <a:pt x="18423" y="10195"/>
                  <a:pt x="18406" y="10184"/>
                  <a:pt x="18401" y="10178"/>
                </a:cubicBezTo>
                <a:cubicBezTo>
                  <a:pt x="18406" y="10036"/>
                  <a:pt x="18440" y="9889"/>
                  <a:pt x="18418" y="9747"/>
                </a:cubicBezTo>
                <a:lnTo>
                  <a:pt x="18457" y="9747"/>
                </a:lnTo>
                <a:cubicBezTo>
                  <a:pt x="18463" y="9730"/>
                  <a:pt x="18469" y="9696"/>
                  <a:pt x="18474" y="9679"/>
                </a:cubicBezTo>
                <a:cubicBezTo>
                  <a:pt x="18457" y="9668"/>
                  <a:pt x="18446" y="9662"/>
                  <a:pt x="18435" y="9651"/>
                </a:cubicBezTo>
                <a:lnTo>
                  <a:pt x="18429" y="9690"/>
                </a:lnTo>
                <a:cubicBezTo>
                  <a:pt x="18423" y="9673"/>
                  <a:pt x="18418" y="9639"/>
                  <a:pt x="18418" y="9628"/>
                </a:cubicBezTo>
                <a:lnTo>
                  <a:pt x="18418" y="9628"/>
                </a:lnTo>
                <a:cubicBezTo>
                  <a:pt x="18423" y="9634"/>
                  <a:pt x="18440" y="9645"/>
                  <a:pt x="18446" y="9651"/>
                </a:cubicBezTo>
                <a:cubicBezTo>
                  <a:pt x="18452" y="9645"/>
                  <a:pt x="18469" y="9634"/>
                  <a:pt x="18480" y="9634"/>
                </a:cubicBezTo>
                <a:cubicBezTo>
                  <a:pt x="18474" y="9599"/>
                  <a:pt x="18469" y="9571"/>
                  <a:pt x="18469" y="9537"/>
                </a:cubicBezTo>
                <a:lnTo>
                  <a:pt x="18446" y="9537"/>
                </a:lnTo>
                <a:cubicBezTo>
                  <a:pt x="18440" y="9565"/>
                  <a:pt x="18435" y="9594"/>
                  <a:pt x="18418" y="9617"/>
                </a:cubicBezTo>
                <a:cubicBezTo>
                  <a:pt x="18435" y="9588"/>
                  <a:pt x="18429" y="9554"/>
                  <a:pt x="18418" y="9526"/>
                </a:cubicBezTo>
                <a:lnTo>
                  <a:pt x="18474" y="9526"/>
                </a:lnTo>
                <a:cubicBezTo>
                  <a:pt x="18474" y="9497"/>
                  <a:pt x="18474" y="9469"/>
                  <a:pt x="18469" y="9435"/>
                </a:cubicBezTo>
                <a:cubicBezTo>
                  <a:pt x="18463" y="9458"/>
                  <a:pt x="18446" y="9503"/>
                  <a:pt x="18435" y="9520"/>
                </a:cubicBezTo>
                <a:cubicBezTo>
                  <a:pt x="18429" y="9497"/>
                  <a:pt x="18429" y="9475"/>
                  <a:pt x="18440" y="9446"/>
                </a:cubicBezTo>
                <a:cubicBezTo>
                  <a:pt x="18423" y="9390"/>
                  <a:pt x="18435" y="9333"/>
                  <a:pt x="18429" y="9276"/>
                </a:cubicBezTo>
                <a:lnTo>
                  <a:pt x="18457" y="9265"/>
                </a:lnTo>
                <a:cubicBezTo>
                  <a:pt x="18446" y="9259"/>
                  <a:pt x="18423" y="9242"/>
                  <a:pt x="18418" y="9231"/>
                </a:cubicBezTo>
                <a:cubicBezTo>
                  <a:pt x="18435" y="9225"/>
                  <a:pt x="18452" y="9219"/>
                  <a:pt x="18469" y="9214"/>
                </a:cubicBezTo>
                <a:cubicBezTo>
                  <a:pt x="18452" y="9197"/>
                  <a:pt x="18435" y="9180"/>
                  <a:pt x="18418" y="9157"/>
                </a:cubicBezTo>
                <a:cubicBezTo>
                  <a:pt x="18418" y="9140"/>
                  <a:pt x="18423" y="9123"/>
                  <a:pt x="18429" y="9106"/>
                </a:cubicBezTo>
                <a:cubicBezTo>
                  <a:pt x="18440" y="9129"/>
                  <a:pt x="18452" y="9151"/>
                  <a:pt x="18474" y="9168"/>
                </a:cubicBezTo>
                <a:cubicBezTo>
                  <a:pt x="18469" y="9151"/>
                  <a:pt x="18463" y="9117"/>
                  <a:pt x="18463" y="9100"/>
                </a:cubicBezTo>
                <a:lnTo>
                  <a:pt x="18503" y="9100"/>
                </a:lnTo>
                <a:cubicBezTo>
                  <a:pt x="18491" y="9095"/>
                  <a:pt x="18469" y="9077"/>
                  <a:pt x="18457" y="9072"/>
                </a:cubicBezTo>
                <a:cubicBezTo>
                  <a:pt x="18462" y="9053"/>
                  <a:pt x="18455" y="8997"/>
                  <a:pt x="18480" y="8997"/>
                </a:cubicBezTo>
                <a:close/>
                <a:moveTo>
                  <a:pt x="976" y="10536"/>
                </a:moveTo>
                <a:lnTo>
                  <a:pt x="976" y="10536"/>
                </a:lnTo>
                <a:cubicBezTo>
                  <a:pt x="993" y="10553"/>
                  <a:pt x="993" y="10564"/>
                  <a:pt x="971" y="10570"/>
                </a:cubicBezTo>
                <a:cubicBezTo>
                  <a:pt x="948" y="10553"/>
                  <a:pt x="954" y="10541"/>
                  <a:pt x="976" y="10536"/>
                </a:cubicBezTo>
                <a:close/>
                <a:moveTo>
                  <a:pt x="18367" y="9770"/>
                </a:moveTo>
                <a:cubicBezTo>
                  <a:pt x="18355" y="10099"/>
                  <a:pt x="18327" y="10422"/>
                  <a:pt x="18287" y="10746"/>
                </a:cubicBezTo>
                <a:cubicBezTo>
                  <a:pt x="18287" y="10780"/>
                  <a:pt x="18293" y="10819"/>
                  <a:pt x="18259" y="10848"/>
                </a:cubicBezTo>
                <a:cubicBezTo>
                  <a:pt x="18304" y="10621"/>
                  <a:pt x="18293" y="10394"/>
                  <a:pt x="18327" y="10167"/>
                </a:cubicBezTo>
                <a:cubicBezTo>
                  <a:pt x="18316" y="10156"/>
                  <a:pt x="18299" y="10144"/>
                  <a:pt x="18287" y="10138"/>
                </a:cubicBezTo>
                <a:cubicBezTo>
                  <a:pt x="18276" y="10161"/>
                  <a:pt x="18270" y="10184"/>
                  <a:pt x="18264" y="10207"/>
                </a:cubicBezTo>
                <a:lnTo>
                  <a:pt x="18259" y="10207"/>
                </a:lnTo>
                <a:cubicBezTo>
                  <a:pt x="18259" y="10167"/>
                  <a:pt x="18259" y="10121"/>
                  <a:pt x="18259" y="10076"/>
                </a:cubicBezTo>
                <a:cubicBezTo>
                  <a:pt x="18264" y="10076"/>
                  <a:pt x="18276" y="10070"/>
                  <a:pt x="18276" y="10070"/>
                </a:cubicBezTo>
                <a:cubicBezTo>
                  <a:pt x="18276" y="10093"/>
                  <a:pt x="18276" y="10116"/>
                  <a:pt x="18282" y="10138"/>
                </a:cubicBezTo>
                <a:cubicBezTo>
                  <a:pt x="18293" y="10133"/>
                  <a:pt x="18310" y="10127"/>
                  <a:pt x="18321" y="10127"/>
                </a:cubicBezTo>
                <a:cubicBezTo>
                  <a:pt x="18338" y="10008"/>
                  <a:pt x="18338" y="9889"/>
                  <a:pt x="18344" y="9770"/>
                </a:cubicBezTo>
                <a:close/>
                <a:moveTo>
                  <a:pt x="290" y="10933"/>
                </a:moveTo>
                <a:lnTo>
                  <a:pt x="290" y="10933"/>
                </a:lnTo>
                <a:cubicBezTo>
                  <a:pt x="301" y="10978"/>
                  <a:pt x="313" y="11024"/>
                  <a:pt x="324" y="11069"/>
                </a:cubicBezTo>
                <a:lnTo>
                  <a:pt x="296" y="11080"/>
                </a:lnTo>
                <a:cubicBezTo>
                  <a:pt x="290" y="11029"/>
                  <a:pt x="256" y="10978"/>
                  <a:pt x="290" y="10933"/>
                </a:cubicBezTo>
                <a:close/>
                <a:moveTo>
                  <a:pt x="18264" y="10853"/>
                </a:moveTo>
                <a:lnTo>
                  <a:pt x="18264" y="10853"/>
                </a:lnTo>
                <a:cubicBezTo>
                  <a:pt x="18270" y="10961"/>
                  <a:pt x="18242" y="11075"/>
                  <a:pt x="18230" y="11188"/>
                </a:cubicBezTo>
                <a:cubicBezTo>
                  <a:pt x="18213" y="11075"/>
                  <a:pt x="18247" y="10961"/>
                  <a:pt x="18264" y="10853"/>
                </a:cubicBezTo>
                <a:close/>
                <a:moveTo>
                  <a:pt x="17595" y="11183"/>
                </a:moveTo>
                <a:lnTo>
                  <a:pt x="17595" y="11183"/>
                </a:lnTo>
                <a:cubicBezTo>
                  <a:pt x="17589" y="11205"/>
                  <a:pt x="17584" y="11234"/>
                  <a:pt x="17578" y="11256"/>
                </a:cubicBezTo>
                <a:lnTo>
                  <a:pt x="17578" y="11239"/>
                </a:lnTo>
                <a:cubicBezTo>
                  <a:pt x="17584" y="11222"/>
                  <a:pt x="17589" y="11205"/>
                  <a:pt x="17595" y="11183"/>
                </a:cubicBezTo>
                <a:close/>
                <a:moveTo>
                  <a:pt x="18145" y="11245"/>
                </a:moveTo>
                <a:lnTo>
                  <a:pt x="18145" y="11245"/>
                </a:lnTo>
                <a:cubicBezTo>
                  <a:pt x="18174" y="11251"/>
                  <a:pt x="18157" y="11290"/>
                  <a:pt x="18140" y="11296"/>
                </a:cubicBezTo>
                <a:cubicBezTo>
                  <a:pt x="18111" y="11296"/>
                  <a:pt x="18128" y="11251"/>
                  <a:pt x="18145" y="11245"/>
                </a:cubicBezTo>
                <a:close/>
                <a:moveTo>
                  <a:pt x="290" y="10428"/>
                </a:moveTo>
                <a:cubicBezTo>
                  <a:pt x="318" y="10468"/>
                  <a:pt x="296" y="10519"/>
                  <a:pt x="324" y="10553"/>
                </a:cubicBezTo>
                <a:cubicBezTo>
                  <a:pt x="335" y="10870"/>
                  <a:pt x="454" y="11182"/>
                  <a:pt x="466" y="11495"/>
                </a:cubicBezTo>
                <a:cubicBezTo>
                  <a:pt x="420" y="11381"/>
                  <a:pt x="415" y="11256"/>
                  <a:pt x="386" y="11143"/>
                </a:cubicBezTo>
                <a:cubicBezTo>
                  <a:pt x="382" y="11143"/>
                  <a:pt x="375" y="11146"/>
                  <a:pt x="372" y="11149"/>
                </a:cubicBezTo>
                <a:lnTo>
                  <a:pt x="372" y="11149"/>
                </a:lnTo>
                <a:cubicBezTo>
                  <a:pt x="376" y="11140"/>
                  <a:pt x="381" y="11130"/>
                  <a:pt x="381" y="11120"/>
                </a:cubicBezTo>
                <a:cubicBezTo>
                  <a:pt x="358" y="10950"/>
                  <a:pt x="313" y="10785"/>
                  <a:pt x="307" y="10615"/>
                </a:cubicBezTo>
                <a:lnTo>
                  <a:pt x="284" y="10621"/>
                </a:lnTo>
                <a:cubicBezTo>
                  <a:pt x="318" y="10570"/>
                  <a:pt x="284" y="10496"/>
                  <a:pt x="290" y="10428"/>
                </a:cubicBezTo>
                <a:close/>
                <a:moveTo>
                  <a:pt x="476" y="11493"/>
                </a:moveTo>
                <a:cubicBezTo>
                  <a:pt x="479" y="11493"/>
                  <a:pt x="484" y="11494"/>
                  <a:pt x="488" y="11495"/>
                </a:cubicBezTo>
                <a:cubicBezTo>
                  <a:pt x="498" y="11514"/>
                  <a:pt x="495" y="11530"/>
                  <a:pt x="476" y="11530"/>
                </a:cubicBezTo>
                <a:cubicBezTo>
                  <a:pt x="473" y="11530"/>
                  <a:pt x="469" y="11529"/>
                  <a:pt x="466" y="11529"/>
                </a:cubicBezTo>
                <a:cubicBezTo>
                  <a:pt x="452" y="11505"/>
                  <a:pt x="457" y="11493"/>
                  <a:pt x="476" y="11493"/>
                </a:cubicBezTo>
                <a:close/>
                <a:moveTo>
                  <a:pt x="18225" y="11199"/>
                </a:moveTo>
                <a:lnTo>
                  <a:pt x="18225" y="11199"/>
                </a:lnTo>
                <a:cubicBezTo>
                  <a:pt x="18202" y="11347"/>
                  <a:pt x="18174" y="11495"/>
                  <a:pt x="18140" y="11636"/>
                </a:cubicBezTo>
                <a:cubicBezTo>
                  <a:pt x="18128" y="11489"/>
                  <a:pt x="18174" y="11336"/>
                  <a:pt x="18225" y="11199"/>
                </a:cubicBezTo>
                <a:close/>
                <a:moveTo>
                  <a:pt x="375" y="11546"/>
                </a:moveTo>
                <a:cubicBezTo>
                  <a:pt x="369" y="11574"/>
                  <a:pt x="364" y="11602"/>
                  <a:pt x="352" y="11631"/>
                </a:cubicBezTo>
                <a:cubicBezTo>
                  <a:pt x="364" y="11636"/>
                  <a:pt x="386" y="11653"/>
                  <a:pt x="403" y="11659"/>
                </a:cubicBezTo>
                <a:cubicBezTo>
                  <a:pt x="403" y="11619"/>
                  <a:pt x="403" y="11574"/>
                  <a:pt x="375" y="11546"/>
                </a:cubicBezTo>
                <a:close/>
                <a:moveTo>
                  <a:pt x="17516" y="11585"/>
                </a:moveTo>
                <a:cubicBezTo>
                  <a:pt x="17516" y="11619"/>
                  <a:pt x="17510" y="11648"/>
                  <a:pt x="17504" y="11682"/>
                </a:cubicBezTo>
                <a:lnTo>
                  <a:pt x="17482" y="11682"/>
                </a:lnTo>
                <a:cubicBezTo>
                  <a:pt x="17487" y="11648"/>
                  <a:pt x="17499" y="11614"/>
                  <a:pt x="17516" y="11585"/>
                </a:cubicBezTo>
                <a:close/>
                <a:moveTo>
                  <a:pt x="514" y="11336"/>
                </a:moveTo>
                <a:cubicBezTo>
                  <a:pt x="525" y="11365"/>
                  <a:pt x="517" y="11426"/>
                  <a:pt x="549" y="11426"/>
                </a:cubicBezTo>
                <a:cubicBezTo>
                  <a:pt x="554" y="11426"/>
                  <a:pt x="560" y="11425"/>
                  <a:pt x="568" y="11421"/>
                </a:cubicBezTo>
                <a:lnTo>
                  <a:pt x="568" y="11421"/>
                </a:lnTo>
                <a:cubicBezTo>
                  <a:pt x="557" y="11426"/>
                  <a:pt x="551" y="11438"/>
                  <a:pt x="540" y="11443"/>
                </a:cubicBezTo>
                <a:cubicBezTo>
                  <a:pt x="574" y="11523"/>
                  <a:pt x="591" y="11614"/>
                  <a:pt x="579" y="11699"/>
                </a:cubicBezTo>
                <a:cubicBezTo>
                  <a:pt x="557" y="11597"/>
                  <a:pt x="545" y="11495"/>
                  <a:pt x="511" y="11398"/>
                </a:cubicBezTo>
                <a:cubicBezTo>
                  <a:pt x="501" y="11377"/>
                  <a:pt x="505" y="11357"/>
                  <a:pt x="514" y="11336"/>
                </a:cubicBezTo>
                <a:close/>
                <a:moveTo>
                  <a:pt x="18038" y="11761"/>
                </a:moveTo>
                <a:lnTo>
                  <a:pt x="18038" y="11761"/>
                </a:lnTo>
                <a:cubicBezTo>
                  <a:pt x="18060" y="11773"/>
                  <a:pt x="18060" y="11784"/>
                  <a:pt x="18043" y="11801"/>
                </a:cubicBezTo>
                <a:cubicBezTo>
                  <a:pt x="18021" y="11795"/>
                  <a:pt x="18015" y="11778"/>
                  <a:pt x="18038" y="11761"/>
                </a:cubicBezTo>
                <a:close/>
                <a:moveTo>
                  <a:pt x="1215" y="11744"/>
                </a:moveTo>
                <a:cubicBezTo>
                  <a:pt x="1226" y="11784"/>
                  <a:pt x="1243" y="11824"/>
                  <a:pt x="1254" y="11863"/>
                </a:cubicBezTo>
                <a:cubicBezTo>
                  <a:pt x="1249" y="11863"/>
                  <a:pt x="1237" y="11869"/>
                  <a:pt x="1237" y="11869"/>
                </a:cubicBezTo>
                <a:cubicBezTo>
                  <a:pt x="1226" y="11829"/>
                  <a:pt x="1220" y="11790"/>
                  <a:pt x="1215" y="11744"/>
                </a:cubicBezTo>
                <a:close/>
                <a:moveTo>
                  <a:pt x="477" y="11534"/>
                </a:moveTo>
                <a:lnTo>
                  <a:pt x="477" y="11534"/>
                </a:lnTo>
                <a:cubicBezTo>
                  <a:pt x="511" y="11568"/>
                  <a:pt x="511" y="11619"/>
                  <a:pt x="522" y="11665"/>
                </a:cubicBezTo>
                <a:cubicBezTo>
                  <a:pt x="540" y="11739"/>
                  <a:pt x="574" y="11812"/>
                  <a:pt x="568" y="11892"/>
                </a:cubicBezTo>
                <a:cubicBezTo>
                  <a:pt x="511" y="11784"/>
                  <a:pt x="500" y="11653"/>
                  <a:pt x="477" y="11534"/>
                </a:cubicBezTo>
                <a:close/>
                <a:moveTo>
                  <a:pt x="18007" y="11878"/>
                </a:moveTo>
                <a:cubicBezTo>
                  <a:pt x="18009" y="11878"/>
                  <a:pt x="18012" y="11879"/>
                  <a:pt x="18015" y="11880"/>
                </a:cubicBezTo>
                <a:cubicBezTo>
                  <a:pt x="18035" y="11890"/>
                  <a:pt x="18024" y="11922"/>
                  <a:pt x="18006" y="11922"/>
                </a:cubicBezTo>
                <a:cubicBezTo>
                  <a:pt x="18003" y="11922"/>
                  <a:pt x="18001" y="11921"/>
                  <a:pt x="17998" y="11920"/>
                </a:cubicBezTo>
                <a:cubicBezTo>
                  <a:pt x="17978" y="11910"/>
                  <a:pt x="17989" y="11878"/>
                  <a:pt x="18007" y="11878"/>
                </a:cubicBezTo>
                <a:close/>
                <a:moveTo>
                  <a:pt x="17998" y="11948"/>
                </a:moveTo>
                <a:cubicBezTo>
                  <a:pt x="17998" y="11982"/>
                  <a:pt x="17992" y="12017"/>
                  <a:pt x="17986" y="12051"/>
                </a:cubicBezTo>
                <a:lnTo>
                  <a:pt x="17958" y="12051"/>
                </a:lnTo>
                <a:cubicBezTo>
                  <a:pt x="17964" y="12011"/>
                  <a:pt x="17975" y="11977"/>
                  <a:pt x="17998" y="11948"/>
                </a:cubicBezTo>
                <a:close/>
                <a:moveTo>
                  <a:pt x="1050" y="12079"/>
                </a:moveTo>
                <a:cubicBezTo>
                  <a:pt x="1073" y="12096"/>
                  <a:pt x="1067" y="12107"/>
                  <a:pt x="1044" y="12113"/>
                </a:cubicBezTo>
                <a:cubicBezTo>
                  <a:pt x="1027" y="12096"/>
                  <a:pt x="1027" y="12085"/>
                  <a:pt x="1050" y="12079"/>
                </a:cubicBezTo>
                <a:close/>
                <a:moveTo>
                  <a:pt x="17964" y="12079"/>
                </a:moveTo>
                <a:cubicBezTo>
                  <a:pt x="17974" y="12095"/>
                  <a:pt x="17965" y="12131"/>
                  <a:pt x="17945" y="12131"/>
                </a:cubicBezTo>
                <a:cubicBezTo>
                  <a:pt x="17944" y="12131"/>
                  <a:pt x="17943" y="12130"/>
                  <a:pt x="17941" y="12130"/>
                </a:cubicBezTo>
                <a:cubicBezTo>
                  <a:pt x="17924" y="12113"/>
                  <a:pt x="17941" y="12079"/>
                  <a:pt x="17964" y="12079"/>
                </a:cubicBezTo>
                <a:close/>
                <a:moveTo>
                  <a:pt x="749" y="12249"/>
                </a:moveTo>
                <a:lnTo>
                  <a:pt x="749" y="12249"/>
                </a:lnTo>
                <a:cubicBezTo>
                  <a:pt x="766" y="12255"/>
                  <a:pt x="783" y="12260"/>
                  <a:pt x="801" y="12266"/>
                </a:cubicBezTo>
                <a:cubicBezTo>
                  <a:pt x="789" y="12278"/>
                  <a:pt x="778" y="12289"/>
                  <a:pt x="766" y="12300"/>
                </a:cubicBezTo>
                <a:cubicBezTo>
                  <a:pt x="778" y="12317"/>
                  <a:pt x="789" y="12340"/>
                  <a:pt x="801" y="12357"/>
                </a:cubicBezTo>
                <a:lnTo>
                  <a:pt x="772" y="12363"/>
                </a:lnTo>
                <a:cubicBezTo>
                  <a:pt x="766" y="12323"/>
                  <a:pt x="761" y="12283"/>
                  <a:pt x="749" y="12249"/>
                </a:cubicBezTo>
                <a:close/>
                <a:moveTo>
                  <a:pt x="1135" y="12351"/>
                </a:moveTo>
                <a:cubicBezTo>
                  <a:pt x="1152" y="12368"/>
                  <a:pt x="1164" y="12397"/>
                  <a:pt x="1152" y="12419"/>
                </a:cubicBezTo>
                <a:cubicBezTo>
                  <a:pt x="1124" y="12419"/>
                  <a:pt x="1113" y="12357"/>
                  <a:pt x="1135" y="12351"/>
                </a:cubicBezTo>
                <a:close/>
                <a:moveTo>
                  <a:pt x="18094" y="11829"/>
                </a:moveTo>
                <a:lnTo>
                  <a:pt x="18094" y="11829"/>
                </a:lnTo>
                <a:cubicBezTo>
                  <a:pt x="18049" y="12028"/>
                  <a:pt x="17998" y="12226"/>
                  <a:pt x="17930" y="12419"/>
                </a:cubicBezTo>
                <a:cubicBezTo>
                  <a:pt x="17941" y="12249"/>
                  <a:pt x="18021" y="12102"/>
                  <a:pt x="18049" y="11937"/>
                </a:cubicBezTo>
                <a:cubicBezTo>
                  <a:pt x="18049" y="11897"/>
                  <a:pt x="18072" y="11863"/>
                  <a:pt x="18094" y="11829"/>
                </a:cubicBezTo>
                <a:close/>
                <a:moveTo>
                  <a:pt x="17913" y="12158"/>
                </a:moveTo>
                <a:cubicBezTo>
                  <a:pt x="17918" y="12164"/>
                  <a:pt x="17935" y="12175"/>
                  <a:pt x="17941" y="12181"/>
                </a:cubicBezTo>
                <a:cubicBezTo>
                  <a:pt x="17913" y="12278"/>
                  <a:pt x="17907" y="12385"/>
                  <a:pt x="17850" y="12465"/>
                </a:cubicBezTo>
                <a:cubicBezTo>
                  <a:pt x="17867" y="12363"/>
                  <a:pt x="17918" y="12266"/>
                  <a:pt x="17913" y="12158"/>
                </a:cubicBezTo>
                <a:close/>
                <a:moveTo>
                  <a:pt x="852" y="12414"/>
                </a:moveTo>
                <a:cubicBezTo>
                  <a:pt x="846" y="12425"/>
                  <a:pt x="829" y="12442"/>
                  <a:pt x="823" y="12448"/>
                </a:cubicBezTo>
                <a:cubicBezTo>
                  <a:pt x="835" y="12459"/>
                  <a:pt x="857" y="12476"/>
                  <a:pt x="869" y="12487"/>
                </a:cubicBezTo>
                <a:cubicBezTo>
                  <a:pt x="865" y="12488"/>
                  <a:pt x="861" y="12488"/>
                  <a:pt x="857" y="12488"/>
                </a:cubicBezTo>
                <a:cubicBezTo>
                  <a:pt x="824" y="12488"/>
                  <a:pt x="806" y="12466"/>
                  <a:pt x="806" y="12431"/>
                </a:cubicBezTo>
                <a:cubicBezTo>
                  <a:pt x="818" y="12431"/>
                  <a:pt x="840" y="12419"/>
                  <a:pt x="852" y="12414"/>
                </a:cubicBezTo>
                <a:close/>
                <a:moveTo>
                  <a:pt x="17819" y="12537"/>
                </a:moveTo>
                <a:cubicBezTo>
                  <a:pt x="17822" y="12537"/>
                  <a:pt x="17824" y="12537"/>
                  <a:pt x="17828" y="12539"/>
                </a:cubicBezTo>
                <a:cubicBezTo>
                  <a:pt x="17848" y="12549"/>
                  <a:pt x="17832" y="12586"/>
                  <a:pt x="17812" y="12586"/>
                </a:cubicBezTo>
                <a:cubicBezTo>
                  <a:pt x="17810" y="12586"/>
                  <a:pt x="17807" y="12585"/>
                  <a:pt x="17805" y="12584"/>
                </a:cubicBezTo>
                <a:cubicBezTo>
                  <a:pt x="17790" y="12574"/>
                  <a:pt x="17797" y="12537"/>
                  <a:pt x="17819" y="12537"/>
                </a:cubicBezTo>
                <a:close/>
                <a:moveTo>
                  <a:pt x="823" y="12510"/>
                </a:moveTo>
                <a:cubicBezTo>
                  <a:pt x="846" y="12510"/>
                  <a:pt x="863" y="12527"/>
                  <a:pt x="869" y="12544"/>
                </a:cubicBezTo>
                <a:lnTo>
                  <a:pt x="903" y="12544"/>
                </a:lnTo>
                <a:cubicBezTo>
                  <a:pt x="897" y="12556"/>
                  <a:pt x="886" y="12578"/>
                  <a:pt x="880" y="12590"/>
                </a:cubicBezTo>
                <a:cubicBezTo>
                  <a:pt x="891" y="12590"/>
                  <a:pt x="908" y="12590"/>
                  <a:pt x="914" y="12584"/>
                </a:cubicBezTo>
                <a:lnTo>
                  <a:pt x="914" y="12584"/>
                </a:lnTo>
                <a:cubicBezTo>
                  <a:pt x="882" y="12620"/>
                  <a:pt x="892" y="12644"/>
                  <a:pt x="914" y="12644"/>
                </a:cubicBezTo>
                <a:cubicBezTo>
                  <a:pt x="924" y="12644"/>
                  <a:pt x="936" y="12640"/>
                  <a:pt x="948" y="12629"/>
                </a:cubicBezTo>
                <a:cubicBezTo>
                  <a:pt x="954" y="12635"/>
                  <a:pt x="959" y="12652"/>
                  <a:pt x="959" y="12658"/>
                </a:cubicBezTo>
                <a:cubicBezTo>
                  <a:pt x="942" y="12663"/>
                  <a:pt x="920" y="12663"/>
                  <a:pt x="903" y="12663"/>
                </a:cubicBezTo>
                <a:cubicBezTo>
                  <a:pt x="914" y="12686"/>
                  <a:pt x="914" y="12709"/>
                  <a:pt x="908" y="12731"/>
                </a:cubicBezTo>
                <a:cubicBezTo>
                  <a:pt x="886" y="12652"/>
                  <a:pt x="846" y="12584"/>
                  <a:pt x="823" y="12510"/>
                </a:cubicBezTo>
                <a:close/>
                <a:moveTo>
                  <a:pt x="17156" y="12863"/>
                </a:moveTo>
                <a:cubicBezTo>
                  <a:pt x="17160" y="12863"/>
                  <a:pt x="17165" y="12864"/>
                  <a:pt x="17169" y="12868"/>
                </a:cubicBezTo>
                <a:cubicBezTo>
                  <a:pt x="17183" y="12881"/>
                  <a:pt x="17164" y="12906"/>
                  <a:pt x="17144" y="12906"/>
                </a:cubicBezTo>
                <a:cubicBezTo>
                  <a:pt x="17139" y="12906"/>
                  <a:pt x="17134" y="12905"/>
                  <a:pt x="17130" y="12902"/>
                </a:cubicBezTo>
                <a:cubicBezTo>
                  <a:pt x="17116" y="12888"/>
                  <a:pt x="17136" y="12863"/>
                  <a:pt x="17156" y="12863"/>
                </a:cubicBezTo>
                <a:close/>
                <a:moveTo>
                  <a:pt x="976" y="12851"/>
                </a:moveTo>
                <a:cubicBezTo>
                  <a:pt x="993" y="12896"/>
                  <a:pt x="1016" y="12941"/>
                  <a:pt x="1022" y="12992"/>
                </a:cubicBezTo>
                <a:cubicBezTo>
                  <a:pt x="1005" y="12964"/>
                  <a:pt x="988" y="12930"/>
                  <a:pt x="971" y="12902"/>
                </a:cubicBezTo>
                <a:cubicBezTo>
                  <a:pt x="976" y="12885"/>
                  <a:pt x="976" y="12868"/>
                  <a:pt x="976" y="12851"/>
                </a:cubicBezTo>
                <a:close/>
                <a:moveTo>
                  <a:pt x="562" y="11897"/>
                </a:moveTo>
                <a:lnTo>
                  <a:pt x="562" y="11897"/>
                </a:lnTo>
                <a:cubicBezTo>
                  <a:pt x="596" y="11920"/>
                  <a:pt x="596" y="11965"/>
                  <a:pt x="608" y="12005"/>
                </a:cubicBezTo>
                <a:cubicBezTo>
                  <a:pt x="715" y="12334"/>
                  <a:pt x="829" y="12658"/>
                  <a:pt x="954" y="12975"/>
                </a:cubicBezTo>
                <a:cubicBezTo>
                  <a:pt x="982" y="13055"/>
                  <a:pt x="1033" y="13123"/>
                  <a:pt x="1050" y="13202"/>
                </a:cubicBezTo>
                <a:cubicBezTo>
                  <a:pt x="976" y="13106"/>
                  <a:pt x="954" y="12964"/>
                  <a:pt x="869" y="12879"/>
                </a:cubicBezTo>
                <a:cubicBezTo>
                  <a:pt x="874" y="12879"/>
                  <a:pt x="886" y="12873"/>
                  <a:pt x="897" y="12868"/>
                </a:cubicBezTo>
                <a:cubicBezTo>
                  <a:pt x="783" y="12618"/>
                  <a:pt x="704" y="12357"/>
                  <a:pt x="619" y="12096"/>
                </a:cubicBezTo>
                <a:cubicBezTo>
                  <a:pt x="619" y="12102"/>
                  <a:pt x="608" y="12102"/>
                  <a:pt x="608" y="12102"/>
                </a:cubicBezTo>
                <a:cubicBezTo>
                  <a:pt x="619" y="12028"/>
                  <a:pt x="574" y="11965"/>
                  <a:pt x="562" y="11897"/>
                </a:cubicBezTo>
                <a:close/>
                <a:moveTo>
                  <a:pt x="1056" y="13210"/>
                </a:moveTo>
                <a:cubicBezTo>
                  <a:pt x="1059" y="13210"/>
                  <a:pt x="1063" y="13211"/>
                  <a:pt x="1067" y="13214"/>
                </a:cubicBezTo>
                <a:cubicBezTo>
                  <a:pt x="1086" y="13218"/>
                  <a:pt x="1085" y="13254"/>
                  <a:pt x="1069" y="13254"/>
                </a:cubicBezTo>
                <a:cubicBezTo>
                  <a:pt x="1065" y="13254"/>
                  <a:pt x="1061" y="13252"/>
                  <a:pt x="1056" y="13248"/>
                </a:cubicBezTo>
                <a:cubicBezTo>
                  <a:pt x="1041" y="13243"/>
                  <a:pt x="1039" y="13210"/>
                  <a:pt x="1056" y="13210"/>
                </a:cubicBezTo>
                <a:close/>
                <a:moveTo>
                  <a:pt x="17930" y="12425"/>
                </a:moveTo>
                <a:lnTo>
                  <a:pt x="17930" y="12425"/>
                </a:lnTo>
                <a:cubicBezTo>
                  <a:pt x="17890" y="12544"/>
                  <a:pt x="17862" y="12669"/>
                  <a:pt x="17799" y="12777"/>
                </a:cubicBezTo>
                <a:cubicBezTo>
                  <a:pt x="17805" y="12737"/>
                  <a:pt x="17816" y="12692"/>
                  <a:pt x="17828" y="12652"/>
                </a:cubicBezTo>
                <a:cubicBezTo>
                  <a:pt x="17816" y="12652"/>
                  <a:pt x="17799" y="12646"/>
                  <a:pt x="17788" y="12646"/>
                </a:cubicBezTo>
                <a:cubicBezTo>
                  <a:pt x="17777" y="12737"/>
                  <a:pt x="17720" y="12817"/>
                  <a:pt x="17708" y="12902"/>
                </a:cubicBezTo>
                <a:cubicBezTo>
                  <a:pt x="17760" y="12879"/>
                  <a:pt x="17771" y="12817"/>
                  <a:pt x="17805" y="12771"/>
                </a:cubicBezTo>
                <a:lnTo>
                  <a:pt x="17805" y="12771"/>
                </a:lnTo>
                <a:cubicBezTo>
                  <a:pt x="17771" y="12919"/>
                  <a:pt x="17703" y="13060"/>
                  <a:pt x="17635" y="13202"/>
                </a:cubicBezTo>
                <a:cubicBezTo>
                  <a:pt x="17635" y="13208"/>
                  <a:pt x="17629" y="13208"/>
                  <a:pt x="17629" y="13214"/>
                </a:cubicBezTo>
                <a:cubicBezTo>
                  <a:pt x="17629" y="13214"/>
                  <a:pt x="17623" y="13219"/>
                  <a:pt x="17623" y="13225"/>
                </a:cubicBezTo>
                <a:cubicBezTo>
                  <a:pt x="17612" y="13253"/>
                  <a:pt x="17601" y="13276"/>
                  <a:pt x="17584" y="13304"/>
                </a:cubicBezTo>
                <a:cubicBezTo>
                  <a:pt x="17595" y="13265"/>
                  <a:pt x="17612" y="13219"/>
                  <a:pt x="17623" y="13180"/>
                </a:cubicBezTo>
                <a:lnTo>
                  <a:pt x="17618" y="13180"/>
                </a:lnTo>
                <a:cubicBezTo>
                  <a:pt x="17646" y="13112"/>
                  <a:pt x="17674" y="13043"/>
                  <a:pt x="17714" y="12981"/>
                </a:cubicBezTo>
                <a:lnTo>
                  <a:pt x="17686" y="12958"/>
                </a:lnTo>
                <a:cubicBezTo>
                  <a:pt x="17674" y="12975"/>
                  <a:pt x="17657" y="13004"/>
                  <a:pt x="17652" y="13021"/>
                </a:cubicBezTo>
                <a:lnTo>
                  <a:pt x="17618" y="13032"/>
                </a:lnTo>
                <a:lnTo>
                  <a:pt x="17618" y="13004"/>
                </a:lnTo>
                <a:cubicBezTo>
                  <a:pt x="17629" y="13004"/>
                  <a:pt x="17646" y="12998"/>
                  <a:pt x="17657" y="12998"/>
                </a:cubicBezTo>
                <a:cubicBezTo>
                  <a:pt x="17657" y="12964"/>
                  <a:pt x="17663" y="12930"/>
                  <a:pt x="17669" y="12890"/>
                </a:cubicBezTo>
                <a:cubicBezTo>
                  <a:pt x="17708" y="12868"/>
                  <a:pt x="17725" y="12817"/>
                  <a:pt x="17725" y="12771"/>
                </a:cubicBezTo>
                <a:cubicBezTo>
                  <a:pt x="17725" y="12714"/>
                  <a:pt x="17782" y="12675"/>
                  <a:pt x="17760" y="12618"/>
                </a:cubicBezTo>
                <a:lnTo>
                  <a:pt x="17760" y="12618"/>
                </a:lnTo>
                <a:cubicBezTo>
                  <a:pt x="17782" y="12624"/>
                  <a:pt x="17805" y="12635"/>
                  <a:pt x="17828" y="12641"/>
                </a:cubicBezTo>
                <a:cubicBezTo>
                  <a:pt x="17856" y="12590"/>
                  <a:pt x="17873" y="12539"/>
                  <a:pt x="17879" y="12487"/>
                </a:cubicBezTo>
                <a:cubicBezTo>
                  <a:pt x="17896" y="12465"/>
                  <a:pt x="17913" y="12442"/>
                  <a:pt x="17930" y="12425"/>
                </a:cubicBezTo>
                <a:close/>
                <a:moveTo>
                  <a:pt x="971" y="13259"/>
                </a:moveTo>
                <a:cubicBezTo>
                  <a:pt x="986" y="13259"/>
                  <a:pt x="1002" y="13262"/>
                  <a:pt x="1016" y="13265"/>
                </a:cubicBezTo>
                <a:cubicBezTo>
                  <a:pt x="999" y="13270"/>
                  <a:pt x="971" y="13276"/>
                  <a:pt x="954" y="13276"/>
                </a:cubicBezTo>
                <a:cubicBezTo>
                  <a:pt x="971" y="13299"/>
                  <a:pt x="982" y="13316"/>
                  <a:pt x="993" y="13339"/>
                </a:cubicBezTo>
                <a:cubicBezTo>
                  <a:pt x="976" y="13339"/>
                  <a:pt x="954" y="13333"/>
                  <a:pt x="937" y="13333"/>
                </a:cubicBezTo>
                <a:cubicBezTo>
                  <a:pt x="925" y="13316"/>
                  <a:pt x="920" y="13293"/>
                  <a:pt x="925" y="13270"/>
                </a:cubicBezTo>
                <a:cubicBezTo>
                  <a:pt x="940" y="13262"/>
                  <a:pt x="955" y="13259"/>
                  <a:pt x="971" y="13259"/>
                </a:cubicBezTo>
                <a:close/>
                <a:moveTo>
                  <a:pt x="17538" y="13344"/>
                </a:moveTo>
                <a:cubicBezTo>
                  <a:pt x="17544" y="13350"/>
                  <a:pt x="17544" y="13356"/>
                  <a:pt x="17544" y="13356"/>
                </a:cubicBezTo>
                <a:lnTo>
                  <a:pt x="17544" y="13361"/>
                </a:lnTo>
                <a:cubicBezTo>
                  <a:pt x="17544" y="13361"/>
                  <a:pt x="17538" y="13356"/>
                  <a:pt x="17533" y="13356"/>
                </a:cubicBezTo>
                <a:cubicBezTo>
                  <a:pt x="17538" y="13350"/>
                  <a:pt x="17538" y="13350"/>
                  <a:pt x="17538" y="13344"/>
                </a:cubicBezTo>
                <a:close/>
                <a:moveTo>
                  <a:pt x="1476" y="13191"/>
                </a:moveTo>
                <a:cubicBezTo>
                  <a:pt x="1504" y="13253"/>
                  <a:pt x="1538" y="13310"/>
                  <a:pt x="1572" y="13373"/>
                </a:cubicBezTo>
                <a:cubicBezTo>
                  <a:pt x="1510" y="13333"/>
                  <a:pt x="1504" y="13253"/>
                  <a:pt x="1459" y="13197"/>
                </a:cubicBezTo>
                <a:lnTo>
                  <a:pt x="1476" y="13191"/>
                </a:lnTo>
                <a:close/>
                <a:moveTo>
                  <a:pt x="1223" y="13385"/>
                </a:moveTo>
                <a:cubicBezTo>
                  <a:pt x="1232" y="13385"/>
                  <a:pt x="1240" y="13393"/>
                  <a:pt x="1243" y="13407"/>
                </a:cubicBezTo>
                <a:cubicBezTo>
                  <a:pt x="1236" y="13413"/>
                  <a:pt x="1231" y="13416"/>
                  <a:pt x="1225" y="13416"/>
                </a:cubicBezTo>
                <a:cubicBezTo>
                  <a:pt x="1217" y="13416"/>
                  <a:pt x="1210" y="13409"/>
                  <a:pt x="1203" y="13395"/>
                </a:cubicBezTo>
                <a:cubicBezTo>
                  <a:pt x="1210" y="13389"/>
                  <a:pt x="1217" y="13385"/>
                  <a:pt x="1223" y="13385"/>
                </a:cubicBezTo>
                <a:close/>
                <a:moveTo>
                  <a:pt x="1572" y="13384"/>
                </a:moveTo>
                <a:cubicBezTo>
                  <a:pt x="1578" y="13390"/>
                  <a:pt x="1583" y="13401"/>
                  <a:pt x="1589" y="13407"/>
                </a:cubicBezTo>
                <a:cubicBezTo>
                  <a:pt x="1583" y="13418"/>
                  <a:pt x="1583" y="13424"/>
                  <a:pt x="1583" y="13429"/>
                </a:cubicBezTo>
                <a:cubicBezTo>
                  <a:pt x="1572" y="13412"/>
                  <a:pt x="1566" y="13401"/>
                  <a:pt x="1561" y="13390"/>
                </a:cubicBezTo>
                <a:cubicBezTo>
                  <a:pt x="1561" y="13384"/>
                  <a:pt x="1572" y="13384"/>
                  <a:pt x="1572" y="13384"/>
                </a:cubicBezTo>
                <a:close/>
                <a:moveTo>
                  <a:pt x="1844" y="13378"/>
                </a:moveTo>
                <a:cubicBezTo>
                  <a:pt x="1862" y="13390"/>
                  <a:pt x="1867" y="13401"/>
                  <a:pt x="1873" y="13424"/>
                </a:cubicBezTo>
                <a:cubicBezTo>
                  <a:pt x="1876" y="13440"/>
                  <a:pt x="1873" y="13447"/>
                  <a:pt x="1867" y="13447"/>
                </a:cubicBezTo>
                <a:cubicBezTo>
                  <a:pt x="1850" y="13447"/>
                  <a:pt x="1810" y="13387"/>
                  <a:pt x="1844" y="13378"/>
                </a:cubicBezTo>
                <a:close/>
                <a:moveTo>
                  <a:pt x="1606" y="13446"/>
                </a:moveTo>
                <a:cubicBezTo>
                  <a:pt x="1606" y="13458"/>
                  <a:pt x="1606" y="13463"/>
                  <a:pt x="1601" y="13469"/>
                </a:cubicBezTo>
                <a:cubicBezTo>
                  <a:pt x="1601" y="13463"/>
                  <a:pt x="1595" y="13452"/>
                  <a:pt x="1589" y="13446"/>
                </a:cubicBezTo>
                <a:close/>
                <a:moveTo>
                  <a:pt x="1253" y="13445"/>
                </a:moveTo>
                <a:cubicBezTo>
                  <a:pt x="1262" y="13445"/>
                  <a:pt x="1271" y="13451"/>
                  <a:pt x="1271" y="13463"/>
                </a:cubicBezTo>
                <a:cubicBezTo>
                  <a:pt x="1278" y="13476"/>
                  <a:pt x="1266" y="13486"/>
                  <a:pt x="1254" y="13486"/>
                </a:cubicBezTo>
                <a:cubicBezTo>
                  <a:pt x="1245" y="13486"/>
                  <a:pt x="1237" y="13481"/>
                  <a:pt x="1237" y="13469"/>
                </a:cubicBezTo>
                <a:cubicBezTo>
                  <a:pt x="1231" y="13453"/>
                  <a:pt x="1242" y="13445"/>
                  <a:pt x="1253" y="13445"/>
                </a:cubicBezTo>
                <a:close/>
                <a:moveTo>
                  <a:pt x="974" y="13348"/>
                </a:moveTo>
                <a:cubicBezTo>
                  <a:pt x="989" y="13348"/>
                  <a:pt x="1000" y="13355"/>
                  <a:pt x="1005" y="13373"/>
                </a:cubicBezTo>
                <a:cubicBezTo>
                  <a:pt x="1033" y="13418"/>
                  <a:pt x="1050" y="13475"/>
                  <a:pt x="1084" y="13520"/>
                </a:cubicBezTo>
                <a:cubicBezTo>
                  <a:pt x="1061" y="13520"/>
                  <a:pt x="1044" y="13503"/>
                  <a:pt x="1027" y="13492"/>
                </a:cubicBezTo>
                <a:cubicBezTo>
                  <a:pt x="1022" y="13492"/>
                  <a:pt x="1016" y="13497"/>
                  <a:pt x="1010" y="13497"/>
                </a:cubicBezTo>
                <a:cubicBezTo>
                  <a:pt x="1005" y="13446"/>
                  <a:pt x="965" y="13395"/>
                  <a:pt x="959" y="13350"/>
                </a:cubicBezTo>
                <a:cubicBezTo>
                  <a:pt x="965" y="13349"/>
                  <a:pt x="970" y="13348"/>
                  <a:pt x="974" y="13348"/>
                </a:cubicBezTo>
                <a:close/>
                <a:moveTo>
                  <a:pt x="1023" y="13517"/>
                </a:moveTo>
                <a:cubicBezTo>
                  <a:pt x="1037" y="13517"/>
                  <a:pt x="1058" y="13537"/>
                  <a:pt x="1039" y="13548"/>
                </a:cubicBezTo>
                <a:cubicBezTo>
                  <a:pt x="1033" y="13548"/>
                  <a:pt x="1016" y="13537"/>
                  <a:pt x="1010" y="13531"/>
                </a:cubicBezTo>
                <a:cubicBezTo>
                  <a:pt x="1010" y="13521"/>
                  <a:pt x="1016" y="13517"/>
                  <a:pt x="1023" y="13517"/>
                </a:cubicBezTo>
                <a:close/>
                <a:moveTo>
                  <a:pt x="1646" y="13520"/>
                </a:moveTo>
                <a:cubicBezTo>
                  <a:pt x="1652" y="13537"/>
                  <a:pt x="1663" y="13554"/>
                  <a:pt x="1669" y="13565"/>
                </a:cubicBezTo>
                <a:cubicBezTo>
                  <a:pt x="1663" y="13565"/>
                  <a:pt x="1657" y="13565"/>
                  <a:pt x="1652" y="13560"/>
                </a:cubicBezTo>
                <a:cubicBezTo>
                  <a:pt x="1646" y="13554"/>
                  <a:pt x="1640" y="13543"/>
                  <a:pt x="1635" y="13531"/>
                </a:cubicBezTo>
                <a:lnTo>
                  <a:pt x="1640" y="13520"/>
                </a:lnTo>
                <a:close/>
                <a:moveTo>
                  <a:pt x="1674" y="13588"/>
                </a:moveTo>
                <a:cubicBezTo>
                  <a:pt x="1686" y="13600"/>
                  <a:pt x="1691" y="13617"/>
                  <a:pt x="1697" y="13628"/>
                </a:cubicBezTo>
                <a:lnTo>
                  <a:pt x="1697" y="13651"/>
                </a:lnTo>
                <a:cubicBezTo>
                  <a:pt x="1686" y="13634"/>
                  <a:pt x="1680" y="13617"/>
                  <a:pt x="1669" y="13605"/>
                </a:cubicBezTo>
                <a:cubicBezTo>
                  <a:pt x="1674" y="13600"/>
                  <a:pt x="1674" y="13594"/>
                  <a:pt x="1674" y="13588"/>
                </a:cubicBezTo>
                <a:close/>
                <a:moveTo>
                  <a:pt x="1022" y="13656"/>
                </a:moveTo>
                <a:cubicBezTo>
                  <a:pt x="1022" y="13656"/>
                  <a:pt x="1022" y="13656"/>
                  <a:pt x="1022" y="13656"/>
                </a:cubicBezTo>
                <a:cubicBezTo>
                  <a:pt x="1022" y="13657"/>
                  <a:pt x="1023" y="13657"/>
                  <a:pt x="1023" y="13657"/>
                </a:cubicBezTo>
                <a:lnTo>
                  <a:pt x="1023" y="13657"/>
                </a:lnTo>
                <a:cubicBezTo>
                  <a:pt x="1023" y="13657"/>
                  <a:pt x="1022" y="13656"/>
                  <a:pt x="1022" y="13656"/>
                </a:cubicBezTo>
                <a:close/>
                <a:moveTo>
                  <a:pt x="1254" y="13486"/>
                </a:moveTo>
                <a:lnTo>
                  <a:pt x="1254" y="13486"/>
                </a:lnTo>
                <a:cubicBezTo>
                  <a:pt x="1315" y="13514"/>
                  <a:pt x="1344" y="13579"/>
                  <a:pt x="1382" y="13635"/>
                </a:cubicBezTo>
                <a:lnTo>
                  <a:pt x="1382" y="13635"/>
                </a:lnTo>
                <a:cubicBezTo>
                  <a:pt x="1366" y="13646"/>
                  <a:pt x="1350" y="13651"/>
                  <a:pt x="1340" y="13662"/>
                </a:cubicBezTo>
                <a:cubicBezTo>
                  <a:pt x="1305" y="13605"/>
                  <a:pt x="1271" y="13548"/>
                  <a:pt x="1254" y="13486"/>
                </a:cubicBezTo>
                <a:close/>
                <a:moveTo>
                  <a:pt x="1708" y="13668"/>
                </a:moveTo>
                <a:lnTo>
                  <a:pt x="1703" y="13673"/>
                </a:lnTo>
                <a:cubicBezTo>
                  <a:pt x="1703" y="13673"/>
                  <a:pt x="1703" y="13673"/>
                  <a:pt x="1703" y="13668"/>
                </a:cubicBezTo>
                <a:close/>
                <a:moveTo>
                  <a:pt x="1379" y="13668"/>
                </a:moveTo>
                <a:lnTo>
                  <a:pt x="1379" y="13668"/>
                </a:lnTo>
                <a:cubicBezTo>
                  <a:pt x="1385" y="13673"/>
                  <a:pt x="1396" y="13679"/>
                  <a:pt x="1402" y="13685"/>
                </a:cubicBezTo>
                <a:cubicBezTo>
                  <a:pt x="1402" y="13702"/>
                  <a:pt x="1395" y="13708"/>
                  <a:pt x="1387" y="13708"/>
                </a:cubicBezTo>
                <a:cubicBezTo>
                  <a:pt x="1369" y="13708"/>
                  <a:pt x="1344" y="13675"/>
                  <a:pt x="1379" y="13668"/>
                </a:cubicBezTo>
                <a:close/>
                <a:moveTo>
                  <a:pt x="17396" y="13736"/>
                </a:moveTo>
                <a:lnTo>
                  <a:pt x="17396" y="13747"/>
                </a:lnTo>
                <a:lnTo>
                  <a:pt x="17391" y="13747"/>
                </a:lnTo>
                <a:cubicBezTo>
                  <a:pt x="17396" y="13741"/>
                  <a:pt x="17396" y="13736"/>
                  <a:pt x="17396" y="13736"/>
                </a:cubicBezTo>
                <a:close/>
                <a:moveTo>
                  <a:pt x="17391" y="13764"/>
                </a:moveTo>
                <a:lnTo>
                  <a:pt x="17385" y="13770"/>
                </a:lnTo>
                <a:lnTo>
                  <a:pt x="17385" y="13764"/>
                </a:lnTo>
                <a:close/>
                <a:moveTo>
                  <a:pt x="17391" y="13685"/>
                </a:moveTo>
                <a:cubicBezTo>
                  <a:pt x="17379" y="13730"/>
                  <a:pt x="17362" y="13764"/>
                  <a:pt x="17334" y="13798"/>
                </a:cubicBezTo>
                <a:cubicBezTo>
                  <a:pt x="17357" y="13758"/>
                  <a:pt x="17374" y="13724"/>
                  <a:pt x="17385" y="13685"/>
                </a:cubicBezTo>
                <a:close/>
                <a:moveTo>
                  <a:pt x="17300" y="13730"/>
                </a:moveTo>
                <a:cubicBezTo>
                  <a:pt x="17308" y="13730"/>
                  <a:pt x="17315" y="13733"/>
                  <a:pt x="17321" y="13733"/>
                </a:cubicBezTo>
                <a:cubicBezTo>
                  <a:pt x="17324" y="13733"/>
                  <a:pt x="17326" y="13732"/>
                  <a:pt x="17328" y="13730"/>
                </a:cubicBezTo>
                <a:lnTo>
                  <a:pt x="17328" y="13730"/>
                </a:lnTo>
                <a:cubicBezTo>
                  <a:pt x="17328" y="13736"/>
                  <a:pt x="17328" y="13741"/>
                  <a:pt x="17323" y="13747"/>
                </a:cubicBezTo>
                <a:cubicBezTo>
                  <a:pt x="17317" y="13753"/>
                  <a:pt x="17306" y="13758"/>
                  <a:pt x="17300" y="13764"/>
                </a:cubicBezTo>
                <a:lnTo>
                  <a:pt x="17289" y="13787"/>
                </a:lnTo>
                <a:cubicBezTo>
                  <a:pt x="17277" y="13798"/>
                  <a:pt x="17266" y="13809"/>
                  <a:pt x="17255" y="13821"/>
                </a:cubicBezTo>
                <a:cubicBezTo>
                  <a:pt x="17260" y="13809"/>
                  <a:pt x="17266" y="13798"/>
                  <a:pt x="17266" y="13781"/>
                </a:cubicBezTo>
                <a:cubicBezTo>
                  <a:pt x="17266" y="13775"/>
                  <a:pt x="17272" y="13775"/>
                  <a:pt x="17272" y="13770"/>
                </a:cubicBezTo>
                <a:lnTo>
                  <a:pt x="17277" y="13770"/>
                </a:lnTo>
                <a:cubicBezTo>
                  <a:pt x="17277" y="13770"/>
                  <a:pt x="17277" y="13764"/>
                  <a:pt x="17277" y="13764"/>
                </a:cubicBezTo>
                <a:cubicBezTo>
                  <a:pt x="17283" y="13753"/>
                  <a:pt x="17294" y="13741"/>
                  <a:pt x="17300" y="13730"/>
                </a:cubicBezTo>
                <a:close/>
                <a:moveTo>
                  <a:pt x="1459" y="13792"/>
                </a:moveTo>
                <a:cubicBezTo>
                  <a:pt x="1470" y="13815"/>
                  <a:pt x="1459" y="13826"/>
                  <a:pt x="1436" y="13826"/>
                </a:cubicBezTo>
                <a:cubicBezTo>
                  <a:pt x="1425" y="13804"/>
                  <a:pt x="1430" y="13792"/>
                  <a:pt x="1459" y="13792"/>
                </a:cubicBezTo>
                <a:close/>
                <a:moveTo>
                  <a:pt x="1720" y="13673"/>
                </a:moveTo>
                <a:cubicBezTo>
                  <a:pt x="1759" y="13730"/>
                  <a:pt x="1793" y="13787"/>
                  <a:pt x="1827" y="13849"/>
                </a:cubicBezTo>
                <a:lnTo>
                  <a:pt x="1822" y="13849"/>
                </a:lnTo>
                <a:cubicBezTo>
                  <a:pt x="1822" y="13849"/>
                  <a:pt x="1816" y="13849"/>
                  <a:pt x="1816" y="13855"/>
                </a:cubicBezTo>
                <a:cubicBezTo>
                  <a:pt x="1805" y="13821"/>
                  <a:pt x="1788" y="13787"/>
                  <a:pt x="1759" y="13770"/>
                </a:cubicBezTo>
                <a:cubicBezTo>
                  <a:pt x="1742" y="13741"/>
                  <a:pt x="1725" y="13713"/>
                  <a:pt x="1714" y="13690"/>
                </a:cubicBezTo>
                <a:cubicBezTo>
                  <a:pt x="1714" y="13685"/>
                  <a:pt x="1720" y="13679"/>
                  <a:pt x="1720" y="13673"/>
                </a:cubicBezTo>
                <a:close/>
                <a:moveTo>
                  <a:pt x="17357" y="13838"/>
                </a:moveTo>
                <a:cubicBezTo>
                  <a:pt x="17357" y="13843"/>
                  <a:pt x="17351" y="13855"/>
                  <a:pt x="17340" y="13866"/>
                </a:cubicBezTo>
                <a:cubicBezTo>
                  <a:pt x="17340" y="13861"/>
                  <a:pt x="17345" y="13849"/>
                  <a:pt x="17345" y="13843"/>
                </a:cubicBezTo>
                <a:cubicBezTo>
                  <a:pt x="17351" y="13838"/>
                  <a:pt x="17357" y="13838"/>
                  <a:pt x="17357" y="13838"/>
                </a:cubicBezTo>
                <a:close/>
                <a:moveTo>
                  <a:pt x="1489" y="13876"/>
                </a:moveTo>
                <a:cubicBezTo>
                  <a:pt x="1493" y="13876"/>
                  <a:pt x="1498" y="13877"/>
                  <a:pt x="1504" y="13878"/>
                </a:cubicBezTo>
                <a:cubicBezTo>
                  <a:pt x="1514" y="13901"/>
                  <a:pt x="1511" y="13913"/>
                  <a:pt x="1494" y="13913"/>
                </a:cubicBezTo>
                <a:cubicBezTo>
                  <a:pt x="1490" y="13913"/>
                  <a:pt x="1486" y="13913"/>
                  <a:pt x="1481" y="13912"/>
                </a:cubicBezTo>
                <a:cubicBezTo>
                  <a:pt x="1467" y="13888"/>
                  <a:pt x="1469" y="13876"/>
                  <a:pt x="1489" y="13876"/>
                </a:cubicBezTo>
                <a:close/>
                <a:moveTo>
                  <a:pt x="1023" y="13657"/>
                </a:moveTo>
                <a:lnTo>
                  <a:pt x="1023" y="13657"/>
                </a:lnTo>
                <a:cubicBezTo>
                  <a:pt x="1045" y="13684"/>
                  <a:pt x="1073" y="13703"/>
                  <a:pt x="1113" y="13713"/>
                </a:cubicBezTo>
                <a:lnTo>
                  <a:pt x="1073" y="13736"/>
                </a:lnTo>
                <a:cubicBezTo>
                  <a:pt x="1084" y="13736"/>
                  <a:pt x="1113" y="13736"/>
                  <a:pt x="1124" y="13730"/>
                </a:cubicBezTo>
                <a:lnTo>
                  <a:pt x="1124" y="13730"/>
                </a:lnTo>
                <a:cubicBezTo>
                  <a:pt x="1118" y="13758"/>
                  <a:pt x="1090" y="13798"/>
                  <a:pt x="1130" y="13809"/>
                </a:cubicBezTo>
                <a:cubicBezTo>
                  <a:pt x="1152" y="13843"/>
                  <a:pt x="1169" y="13883"/>
                  <a:pt x="1186" y="13917"/>
                </a:cubicBezTo>
                <a:cubicBezTo>
                  <a:pt x="1186" y="13872"/>
                  <a:pt x="1175" y="13826"/>
                  <a:pt x="1158" y="13775"/>
                </a:cubicBezTo>
                <a:cubicBezTo>
                  <a:pt x="1147" y="13781"/>
                  <a:pt x="1130" y="13787"/>
                  <a:pt x="1118" y="13792"/>
                </a:cubicBezTo>
                <a:cubicBezTo>
                  <a:pt x="1141" y="13753"/>
                  <a:pt x="1141" y="13719"/>
                  <a:pt x="1101" y="13696"/>
                </a:cubicBezTo>
                <a:lnTo>
                  <a:pt x="1135" y="13690"/>
                </a:lnTo>
                <a:cubicBezTo>
                  <a:pt x="1096" y="13685"/>
                  <a:pt x="1057" y="13679"/>
                  <a:pt x="1023" y="13657"/>
                </a:cubicBezTo>
                <a:close/>
                <a:moveTo>
                  <a:pt x="1845" y="13895"/>
                </a:moveTo>
                <a:lnTo>
                  <a:pt x="1845" y="13895"/>
                </a:lnTo>
                <a:cubicBezTo>
                  <a:pt x="1851" y="13901"/>
                  <a:pt x="1856" y="13912"/>
                  <a:pt x="1862" y="13923"/>
                </a:cubicBezTo>
                <a:cubicBezTo>
                  <a:pt x="1856" y="13917"/>
                  <a:pt x="1856" y="13917"/>
                  <a:pt x="1850" y="13912"/>
                </a:cubicBezTo>
                <a:cubicBezTo>
                  <a:pt x="1850" y="13907"/>
                  <a:pt x="1847" y="13903"/>
                  <a:pt x="1845" y="13895"/>
                </a:cubicBezTo>
                <a:close/>
                <a:moveTo>
                  <a:pt x="1862" y="13929"/>
                </a:moveTo>
                <a:cubicBezTo>
                  <a:pt x="1867" y="13929"/>
                  <a:pt x="1873" y="13934"/>
                  <a:pt x="1879" y="13940"/>
                </a:cubicBezTo>
                <a:cubicBezTo>
                  <a:pt x="1873" y="13940"/>
                  <a:pt x="1867" y="13946"/>
                  <a:pt x="1867" y="13946"/>
                </a:cubicBezTo>
                <a:cubicBezTo>
                  <a:pt x="1862" y="13940"/>
                  <a:pt x="1862" y="13934"/>
                  <a:pt x="1862" y="13929"/>
                </a:cubicBezTo>
                <a:close/>
                <a:moveTo>
                  <a:pt x="17249" y="13832"/>
                </a:moveTo>
                <a:cubicBezTo>
                  <a:pt x="17260" y="13838"/>
                  <a:pt x="17272" y="13843"/>
                  <a:pt x="17283" y="13849"/>
                </a:cubicBezTo>
                <a:cubicBezTo>
                  <a:pt x="17277" y="13855"/>
                  <a:pt x="17277" y="13861"/>
                  <a:pt x="17272" y="13872"/>
                </a:cubicBezTo>
                <a:cubicBezTo>
                  <a:pt x="17264" y="13868"/>
                  <a:pt x="17253" y="13864"/>
                  <a:pt x="17243" y="13864"/>
                </a:cubicBezTo>
                <a:cubicBezTo>
                  <a:pt x="17240" y="13864"/>
                  <a:pt x="17237" y="13864"/>
                  <a:pt x="17235" y="13865"/>
                </a:cubicBezTo>
                <a:lnTo>
                  <a:pt x="17235" y="13865"/>
                </a:lnTo>
                <a:cubicBezTo>
                  <a:pt x="17234" y="13865"/>
                  <a:pt x="17233" y="13864"/>
                  <a:pt x="17232" y="13864"/>
                </a:cubicBezTo>
                <a:lnTo>
                  <a:pt x="17232" y="13864"/>
                </a:lnTo>
                <a:cubicBezTo>
                  <a:pt x="17232" y="13865"/>
                  <a:pt x="17232" y="13865"/>
                  <a:pt x="17232" y="13866"/>
                </a:cubicBezTo>
                <a:cubicBezTo>
                  <a:pt x="17233" y="13866"/>
                  <a:pt x="17234" y="13865"/>
                  <a:pt x="17235" y="13865"/>
                </a:cubicBezTo>
                <a:lnTo>
                  <a:pt x="17235" y="13865"/>
                </a:lnTo>
                <a:cubicBezTo>
                  <a:pt x="17245" y="13871"/>
                  <a:pt x="17257" y="13879"/>
                  <a:pt x="17266" y="13883"/>
                </a:cubicBezTo>
                <a:cubicBezTo>
                  <a:pt x="17243" y="13923"/>
                  <a:pt x="17226" y="13963"/>
                  <a:pt x="17198" y="13997"/>
                </a:cubicBezTo>
                <a:cubicBezTo>
                  <a:pt x="17198" y="13985"/>
                  <a:pt x="17198" y="13980"/>
                  <a:pt x="17198" y="13968"/>
                </a:cubicBezTo>
                <a:cubicBezTo>
                  <a:pt x="17232" y="13951"/>
                  <a:pt x="17243" y="13900"/>
                  <a:pt x="17226" y="13866"/>
                </a:cubicBezTo>
                <a:lnTo>
                  <a:pt x="17226" y="13861"/>
                </a:lnTo>
                <a:cubicBezTo>
                  <a:pt x="17228" y="13861"/>
                  <a:pt x="17230" y="13863"/>
                  <a:pt x="17232" y="13864"/>
                </a:cubicBezTo>
                <a:lnTo>
                  <a:pt x="17232" y="13864"/>
                </a:lnTo>
                <a:cubicBezTo>
                  <a:pt x="17233" y="13859"/>
                  <a:pt x="17238" y="13854"/>
                  <a:pt x="17238" y="13849"/>
                </a:cubicBezTo>
                <a:cubicBezTo>
                  <a:pt x="17243" y="13843"/>
                  <a:pt x="17249" y="13838"/>
                  <a:pt x="17249" y="13832"/>
                </a:cubicBezTo>
                <a:close/>
                <a:moveTo>
                  <a:pt x="17300" y="13906"/>
                </a:moveTo>
                <a:cubicBezTo>
                  <a:pt x="17306" y="13906"/>
                  <a:pt x="17311" y="13906"/>
                  <a:pt x="17311" y="13912"/>
                </a:cubicBezTo>
                <a:cubicBezTo>
                  <a:pt x="17311" y="13912"/>
                  <a:pt x="17306" y="13917"/>
                  <a:pt x="17306" y="13917"/>
                </a:cubicBezTo>
                <a:cubicBezTo>
                  <a:pt x="17306" y="13934"/>
                  <a:pt x="17311" y="13951"/>
                  <a:pt x="17311" y="13968"/>
                </a:cubicBezTo>
                <a:cubicBezTo>
                  <a:pt x="17203" y="14059"/>
                  <a:pt x="17192" y="14224"/>
                  <a:pt x="17079" y="14309"/>
                </a:cubicBezTo>
                <a:cubicBezTo>
                  <a:pt x="17084" y="14314"/>
                  <a:pt x="17096" y="14320"/>
                  <a:pt x="17101" y="14326"/>
                </a:cubicBezTo>
                <a:cubicBezTo>
                  <a:pt x="17084" y="14331"/>
                  <a:pt x="17062" y="14343"/>
                  <a:pt x="17045" y="14348"/>
                </a:cubicBezTo>
                <a:cubicBezTo>
                  <a:pt x="17113" y="14235"/>
                  <a:pt x="17175" y="14116"/>
                  <a:pt x="17238" y="13991"/>
                </a:cubicBezTo>
                <a:cubicBezTo>
                  <a:pt x="17260" y="13963"/>
                  <a:pt x="17277" y="13934"/>
                  <a:pt x="17300" y="13906"/>
                </a:cubicBezTo>
                <a:close/>
                <a:moveTo>
                  <a:pt x="16309" y="14308"/>
                </a:moveTo>
                <a:cubicBezTo>
                  <a:pt x="16310" y="14308"/>
                  <a:pt x="16311" y="14308"/>
                  <a:pt x="16313" y="14309"/>
                </a:cubicBezTo>
                <a:cubicBezTo>
                  <a:pt x="16329" y="14319"/>
                  <a:pt x="16310" y="14355"/>
                  <a:pt x="16293" y="14355"/>
                </a:cubicBezTo>
                <a:cubicBezTo>
                  <a:pt x="16292" y="14355"/>
                  <a:pt x="16291" y="14354"/>
                  <a:pt x="16290" y="14354"/>
                </a:cubicBezTo>
                <a:cubicBezTo>
                  <a:pt x="16269" y="14338"/>
                  <a:pt x="16292" y="14308"/>
                  <a:pt x="16309" y="14308"/>
                </a:cubicBezTo>
                <a:close/>
                <a:moveTo>
                  <a:pt x="16591" y="14331"/>
                </a:moveTo>
                <a:cubicBezTo>
                  <a:pt x="16591" y="14354"/>
                  <a:pt x="16585" y="14365"/>
                  <a:pt x="16568" y="14377"/>
                </a:cubicBezTo>
                <a:cubicBezTo>
                  <a:pt x="16574" y="14360"/>
                  <a:pt x="16585" y="14343"/>
                  <a:pt x="16591" y="14331"/>
                </a:cubicBezTo>
                <a:close/>
                <a:moveTo>
                  <a:pt x="16908" y="14400"/>
                </a:moveTo>
                <a:cubicBezTo>
                  <a:pt x="16908" y="14400"/>
                  <a:pt x="16908" y="14405"/>
                  <a:pt x="16908" y="14405"/>
                </a:cubicBezTo>
                <a:lnTo>
                  <a:pt x="16903" y="14405"/>
                </a:lnTo>
                <a:cubicBezTo>
                  <a:pt x="16903" y="14405"/>
                  <a:pt x="16903" y="14400"/>
                  <a:pt x="16908" y="14400"/>
                </a:cubicBezTo>
                <a:close/>
                <a:moveTo>
                  <a:pt x="16931" y="14371"/>
                </a:moveTo>
                <a:cubicBezTo>
                  <a:pt x="16960" y="14371"/>
                  <a:pt x="16965" y="14382"/>
                  <a:pt x="16948" y="14405"/>
                </a:cubicBezTo>
                <a:cubicBezTo>
                  <a:pt x="16925" y="14405"/>
                  <a:pt x="16920" y="14394"/>
                  <a:pt x="16931" y="14371"/>
                </a:cubicBezTo>
                <a:close/>
                <a:moveTo>
                  <a:pt x="16920" y="14417"/>
                </a:moveTo>
                <a:cubicBezTo>
                  <a:pt x="16925" y="14434"/>
                  <a:pt x="16920" y="14456"/>
                  <a:pt x="16903" y="14456"/>
                </a:cubicBezTo>
                <a:cubicBezTo>
                  <a:pt x="16903" y="14456"/>
                  <a:pt x="16897" y="14451"/>
                  <a:pt x="16897" y="14451"/>
                </a:cubicBezTo>
                <a:cubicBezTo>
                  <a:pt x="16908" y="14439"/>
                  <a:pt x="16914" y="14428"/>
                  <a:pt x="16920" y="14417"/>
                </a:cubicBezTo>
                <a:close/>
                <a:moveTo>
                  <a:pt x="16506" y="14468"/>
                </a:moveTo>
                <a:cubicBezTo>
                  <a:pt x="16494" y="14479"/>
                  <a:pt x="16483" y="14502"/>
                  <a:pt x="16477" y="14513"/>
                </a:cubicBezTo>
                <a:cubicBezTo>
                  <a:pt x="16477" y="14513"/>
                  <a:pt x="16477" y="14519"/>
                  <a:pt x="16483" y="14524"/>
                </a:cubicBezTo>
                <a:cubicBezTo>
                  <a:pt x="16466" y="14541"/>
                  <a:pt x="16449" y="14558"/>
                  <a:pt x="16432" y="14575"/>
                </a:cubicBezTo>
                <a:cubicBezTo>
                  <a:pt x="16443" y="14536"/>
                  <a:pt x="16477" y="14513"/>
                  <a:pt x="16489" y="14479"/>
                </a:cubicBezTo>
                <a:cubicBezTo>
                  <a:pt x="16489" y="14479"/>
                  <a:pt x="16489" y="14479"/>
                  <a:pt x="16489" y="14473"/>
                </a:cubicBezTo>
                <a:cubicBezTo>
                  <a:pt x="16494" y="14473"/>
                  <a:pt x="16500" y="14468"/>
                  <a:pt x="16506" y="14468"/>
                </a:cubicBezTo>
                <a:close/>
                <a:moveTo>
                  <a:pt x="17172" y="14588"/>
                </a:moveTo>
                <a:cubicBezTo>
                  <a:pt x="17173" y="14590"/>
                  <a:pt x="17174" y="14591"/>
                  <a:pt x="17175" y="14592"/>
                </a:cubicBezTo>
                <a:lnTo>
                  <a:pt x="17172" y="14588"/>
                </a:lnTo>
                <a:close/>
                <a:moveTo>
                  <a:pt x="1964" y="14616"/>
                </a:moveTo>
                <a:cubicBezTo>
                  <a:pt x="1982" y="14616"/>
                  <a:pt x="2002" y="14627"/>
                  <a:pt x="1998" y="14643"/>
                </a:cubicBezTo>
                <a:cubicBezTo>
                  <a:pt x="1994" y="14648"/>
                  <a:pt x="1989" y="14650"/>
                  <a:pt x="1983" y="14650"/>
                </a:cubicBezTo>
                <a:cubicBezTo>
                  <a:pt x="1967" y="14650"/>
                  <a:pt x="1947" y="14637"/>
                  <a:pt x="1947" y="14621"/>
                </a:cubicBezTo>
                <a:cubicBezTo>
                  <a:pt x="1951" y="14618"/>
                  <a:pt x="1957" y="14616"/>
                  <a:pt x="1964" y="14616"/>
                </a:cubicBezTo>
                <a:close/>
                <a:moveTo>
                  <a:pt x="16053" y="14638"/>
                </a:moveTo>
                <a:cubicBezTo>
                  <a:pt x="16066" y="14638"/>
                  <a:pt x="16079" y="14660"/>
                  <a:pt x="16063" y="14672"/>
                </a:cubicBezTo>
                <a:cubicBezTo>
                  <a:pt x="16058" y="14680"/>
                  <a:pt x="16052" y="14684"/>
                  <a:pt x="16046" y="14684"/>
                </a:cubicBezTo>
                <a:cubicBezTo>
                  <a:pt x="16034" y="14684"/>
                  <a:pt x="16024" y="14665"/>
                  <a:pt x="16040" y="14649"/>
                </a:cubicBezTo>
                <a:cubicBezTo>
                  <a:pt x="16043" y="14641"/>
                  <a:pt x="16048" y="14638"/>
                  <a:pt x="16053" y="14638"/>
                </a:cubicBezTo>
                <a:close/>
                <a:moveTo>
                  <a:pt x="1995" y="14665"/>
                </a:moveTo>
                <a:cubicBezTo>
                  <a:pt x="2000" y="14665"/>
                  <a:pt x="2007" y="14670"/>
                  <a:pt x="2015" y="14678"/>
                </a:cubicBezTo>
                <a:cubicBezTo>
                  <a:pt x="2009" y="14678"/>
                  <a:pt x="2009" y="14683"/>
                  <a:pt x="2009" y="14689"/>
                </a:cubicBezTo>
                <a:cubicBezTo>
                  <a:pt x="2006" y="14694"/>
                  <a:pt x="2003" y="14697"/>
                  <a:pt x="1998" y="14697"/>
                </a:cubicBezTo>
                <a:cubicBezTo>
                  <a:pt x="1993" y="14697"/>
                  <a:pt x="1987" y="14693"/>
                  <a:pt x="1981" y="14683"/>
                </a:cubicBezTo>
                <a:cubicBezTo>
                  <a:pt x="1984" y="14671"/>
                  <a:pt x="1988" y="14665"/>
                  <a:pt x="1995" y="14665"/>
                </a:cubicBezTo>
                <a:close/>
                <a:moveTo>
                  <a:pt x="1101" y="13316"/>
                </a:moveTo>
                <a:lnTo>
                  <a:pt x="1101" y="13316"/>
                </a:lnTo>
                <a:cubicBezTo>
                  <a:pt x="1186" y="13435"/>
                  <a:pt x="1249" y="13571"/>
                  <a:pt x="1322" y="13702"/>
                </a:cubicBezTo>
                <a:cubicBezTo>
                  <a:pt x="1340" y="13724"/>
                  <a:pt x="1340" y="13770"/>
                  <a:pt x="1374" y="13775"/>
                </a:cubicBezTo>
                <a:cubicBezTo>
                  <a:pt x="1379" y="13764"/>
                  <a:pt x="1379" y="13741"/>
                  <a:pt x="1379" y="13730"/>
                </a:cubicBezTo>
                <a:cubicBezTo>
                  <a:pt x="1396" y="13724"/>
                  <a:pt x="1425" y="13724"/>
                  <a:pt x="1442" y="13724"/>
                </a:cubicBezTo>
                <a:cubicBezTo>
                  <a:pt x="1436" y="13741"/>
                  <a:pt x="1436" y="13758"/>
                  <a:pt x="1430" y="13775"/>
                </a:cubicBezTo>
                <a:cubicBezTo>
                  <a:pt x="1408" y="13775"/>
                  <a:pt x="1391" y="13787"/>
                  <a:pt x="1385" y="13809"/>
                </a:cubicBezTo>
                <a:cubicBezTo>
                  <a:pt x="1402" y="13883"/>
                  <a:pt x="1464" y="13940"/>
                  <a:pt x="1498" y="14008"/>
                </a:cubicBezTo>
                <a:cubicBezTo>
                  <a:pt x="1515" y="14042"/>
                  <a:pt x="1538" y="14093"/>
                  <a:pt x="1578" y="14110"/>
                </a:cubicBezTo>
                <a:cubicBezTo>
                  <a:pt x="1578" y="14070"/>
                  <a:pt x="1561" y="14031"/>
                  <a:pt x="1527" y="14014"/>
                </a:cubicBezTo>
                <a:cubicBezTo>
                  <a:pt x="1521" y="13980"/>
                  <a:pt x="1459" y="13934"/>
                  <a:pt x="1510" y="13912"/>
                </a:cubicBezTo>
                <a:lnTo>
                  <a:pt x="1510" y="13912"/>
                </a:lnTo>
                <a:cubicBezTo>
                  <a:pt x="1521" y="13934"/>
                  <a:pt x="1538" y="13946"/>
                  <a:pt x="1566" y="13946"/>
                </a:cubicBezTo>
                <a:cubicBezTo>
                  <a:pt x="1561" y="13957"/>
                  <a:pt x="1549" y="13968"/>
                  <a:pt x="1544" y="13974"/>
                </a:cubicBezTo>
                <a:cubicBezTo>
                  <a:pt x="1555" y="13980"/>
                  <a:pt x="1578" y="13991"/>
                  <a:pt x="1589" y="13997"/>
                </a:cubicBezTo>
                <a:cubicBezTo>
                  <a:pt x="1601" y="14008"/>
                  <a:pt x="1612" y="14025"/>
                  <a:pt x="1623" y="14042"/>
                </a:cubicBezTo>
                <a:cubicBezTo>
                  <a:pt x="1606" y="14048"/>
                  <a:pt x="1583" y="14048"/>
                  <a:pt x="1572" y="14053"/>
                </a:cubicBezTo>
                <a:cubicBezTo>
                  <a:pt x="1595" y="14059"/>
                  <a:pt x="1623" y="14070"/>
                  <a:pt x="1646" y="14076"/>
                </a:cubicBezTo>
                <a:cubicBezTo>
                  <a:pt x="1640" y="14082"/>
                  <a:pt x="1623" y="14093"/>
                  <a:pt x="1618" y="14093"/>
                </a:cubicBezTo>
                <a:cubicBezTo>
                  <a:pt x="1657" y="14144"/>
                  <a:pt x="1691" y="14201"/>
                  <a:pt x="1731" y="14258"/>
                </a:cubicBezTo>
                <a:cubicBezTo>
                  <a:pt x="1776" y="14275"/>
                  <a:pt x="1771" y="14331"/>
                  <a:pt x="1782" y="14371"/>
                </a:cubicBezTo>
                <a:cubicBezTo>
                  <a:pt x="1691" y="14320"/>
                  <a:pt x="1663" y="14212"/>
                  <a:pt x="1606" y="14139"/>
                </a:cubicBezTo>
                <a:cubicBezTo>
                  <a:pt x="1606" y="14126"/>
                  <a:pt x="1599" y="14121"/>
                  <a:pt x="1590" y="14121"/>
                </a:cubicBezTo>
                <a:cubicBezTo>
                  <a:pt x="1572" y="14121"/>
                  <a:pt x="1547" y="14144"/>
                  <a:pt x="1578" y="14156"/>
                </a:cubicBezTo>
                <a:cubicBezTo>
                  <a:pt x="1674" y="14297"/>
                  <a:pt x="1754" y="14439"/>
                  <a:pt x="1850" y="14581"/>
                </a:cubicBezTo>
                <a:cubicBezTo>
                  <a:pt x="1884" y="14626"/>
                  <a:pt x="1918" y="14678"/>
                  <a:pt x="1947" y="14729"/>
                </a:cubicBezTo>
                <a:cubicBezTo>
                  <a:pt x="1867" y="14666"/>
                  <a:pt x="1833" y="14575"/>
                  <a:pt x="1771" y="14496"/>
                </a:cubicBezTo>
                <a:lnTo>
                  <a:pt x="1748" y="14502"/>
                </a:lnTo>
                <a:cubicBezTo>
                  <a:pt x="1754" y="14496"/>
                  <a:pt x="1765" y="14479"/>
                  <a:pt x="1776" y="14473"/>
                </a:cubicBezTo>
                <a:cubicBezTo>
                  <a:pt x="1759" y="14468"/>
                  <a:pt x="1737" y="14451"/>
                  <a:pt x="1725" y="14445"/>
                </a:cubicBezTo>
                <a:cubicBezTo>
                  <a:pt x="1725" y="14434"/>
                  <a:pt x="1714" y="14417"/>
                  <a:pt x="1714" y="14405"/>
                </a:cubicBezTo>
                <a:cubicBezTo>
                  <a:pt x="1703" y="14400"/>
                  <a:pt x="1686" y="14394"/>
                  <a:pt x="1680" y="14394"/>
                </a:cubicBezTo>
                <a:cubicBezTo>
                  <a:pt x="1680" y="14382"/>
                  <a:pt x="1680" y="14371"/>
                  <a:pt x="1680" y="14360"/>
                </a:cubicBezTo>
                <a:cubicBezTo>
                  <a:pt x="1515" y="14144"/>
                  <a:pt x="1413" y="13889"/>
                  <a:pt x="1260" y="13668"/>
                </a:cubicBezTo>
                <a:cubicBezTo>
                  <a:pt x="1226" y="13543"/>
                  <a:pt x="1135" y="13441"/>
                  <a:pt x="1101" y="13316"/>
                </a:cubicBezTo>
                <a:close/>
                <a:moveTo>
                  <a:pt x="16392" y="14626"/>
                </a:moveTo>
                <a:lnTo>
                  <a:pt x="16392" y="14626"/>
                </a:lnTo>
                <a:cubicBezTo>
                  <a:pt x="16386" y="14649"/>
                  <a:pt x="16381" y="14666"/>
                  <a:pt x="16375" y="14683"/>
                </a:cubicBezTo>
                <a:cubicBezTo>
                  <a:pt x="16369" y="14689"/>
                  <a:pt x="16358" y="14695"/>
                  <a:pt x="16352" y="14695"/>
                </a:cubicBezTo>
                <a:cubicBezTo>
                  <a:pt x="16335" y="14729"/>
                  <a:pt x="16307" y="14757"/>
                  <a:pt x="16279" y="14780"/>
                </a:cubicBezTo>
                <a:cubicBezTo>
                  <a:pt x="16290" y="14751"/>
                  <a:pt x="16301" y="14729"/>
                  <a:pt x="16324" y="14712"/>
                </a:cubicBezTo>
                <a:cubicBezTo>
                  <a:pt x="16347" y="14683"/>
                  <a:pt x="16369" y="14655"/>
                  <a:pt x="16392" y="14626"/>
                </a:cubicBezTo>
                <a:close/>
                <a:moveTo>
                  <a:pt x="1720" y="14834"/>
                </a:moveTo>
                <a:cubicBezTo>
                  <a:pt x="1718" y="14835"/>
                  <a:pt x="1716" y="14836"/>
                  <a:pt x="1714" y="14836"/>
                </a:cubicBezTo>
                <a:lnTo>
                  <a:pt x="1720" y="14834"/>
                </a:lnTo>
                <a:close/>
                <a:moveTo>
                  <a:pt x="1998" y="14791"/>
                </a:moveTo>
                <a:lnTo>
                  <a:pt x="1998" y="14791"/>
                </a:lnTo>
                <a:cubicBezTo>
                  <a:pt x="2003" y="14802"/>
                  <a:pt x="2015" y="14808"/>
                  <a:pt x="2020" y="14819"/>
                </a:cubicBezTo>
                <a:cubicBezTo>
                  <a:pt x="2020" y="14825"/>
                  <a:pt x="2020" y="14836"/>
                  <a:pt x="2020" y="14842"/>
                </a:cubicBezTo>
                <a:lnTo>
                  <a:pt x="2015" y="14842"/>
                </a:lnTo>
                <a:cubicBezTo>
                  <a:pt x="2009" y="14848"/>
                  <a:pt x="2003" y="14848"/>
                  <a:pt x="1998" y="14853"/>
                </a:cubicBezTo>
                <a:cubicBezTo>
                  <a:pt x="2003" y="14831"/>
                  <a:pt x="1998" y="14814"/>
                  <a:pt x="1998" y="14791"/>
                </a:cubicBezTo>
                <a:close/>
                <a:moveTo>
                  <a:pt x="2060" y="14910"/>
                </a:moveTo>
                <a:lnTo>
                  <a:pt x="2060" y="14910"/>
                </a:lnTo>
                <a:cubicBezTo>
                  <a:pt x="2071" y="14922"/>
                  <a:pt x="2083" y="14927"/>
                  <a:pt x="2094" y="14939"/>
                </a:cubicBezTo>
                <a:cubicBezTo>
                  <a:pt x="2100" y="14950"/>
                  <a:pt x="2100" y="14961"/>
                  <a:pt x="2105" y="14967"/>
                </a:cubicBezTo>
                <a:cubicBezTo>
                  <a:pt x="2088" y="14950"/>
                  <a:pt x="2071" y="14927"/>
                  <a:pt x="2060" y="14910"/>
                </a:cubicBezTo>
                <a:close/>
                <a:moveTo>
                  <a:pt x="15826" y="14938"/>
                </a:moveTo>
                <a:cubicBezTo>
                  <a:pt x="15848" y="14938"/>
                  <a:pt x="15815" y="14992"/>
                  <a:pt x="15789" y="14992"/>
                </a:cubicBezTo>
                <a:cubicBezTo>
                  <a:pt x="15783" y="14992"/>
                  <a:pt x="15778" y="14990"/>
                  <a:pt x="15774" y="14984"/>
                </a:cubicBezTo>
                <a:cubicBezTo>
                  <a:pt x="15779" y="14967"/>
                  <a:pt x="15791" y="14950"/>
                  <a:pt x="15808" y="14944"/>
                </a:cubicBezTo>
                <a:cubicBezTo>
                  <a:pt x="15816" y="14940"/>
                  <a:pt x="15822" y="14938"/>
                  <a:pt x="15826" y="14938"/>
                </a:cubicBezTo>
                <a:close/>
                <a:moveTo>
                  <a:pt x="2389" y="15126"/>
                </a:moveTo>
                <a:cubicBezTo>
                  <a:pt x="2395" y="15131"/>
                  <a:pt x="2395" y="15131"/>
                  <a:pt x="2395" y="15137"/>
                </a:cubicBezTo>
                <a:cubicBezTo>
                  <a:pt x="2395" y="15137"/>
                  <a:pt x="2389" y="15131"/>
                  <a:pt x="2389" y="15126"/>
                </a:cubicBezTo>
                <a:close/>
                <a:moveTo>
                  <a:pt x="16388" y="15116"/>
                </a:moveTo>
                <a:cubicBezTo>
                  <a:pt x="16396" y="15116"/>
                  <a:pt x="16400" y="15124"/>
                  <a:pt x="16403" y="15143"/>
                </a:cubicBezTo>
                <a:cubicBezTo>
                  <a:pt x="16394" y="15152"/>
                  <a:pt x="16387" y="15157"/>
                  <a:pt x="16381" y="15157"/>
                </a:cubicBezTo>
                <a:cubicBezTo>
                  <a:pt x="16372" y="15157"/>
                  <a:pt x="16367" y="15148"/>
                  <a:pt x="16364" y="15131"/>
                </a:cubicBezTo>
                <a:cubicBezTo>
                  <a:pt x="16374" y="15121"/>
                  <a:pt x="16382" y="15116"/>
                  <a:pt x="16388" y="15116"/>
                </a:cubicBezTo>
                <a:close/>
                <a:moveTo>
                  <a:pt x="16322" y="15193"/>
                </a:moveTo>
                <a:cubicBezTo>
                  <a:pt x="16329" y="15193"/>
                  <a:pt x="16335" y="15199"/>
                  <a:pt x="16341" y="15211"/>
                </a:cubicBezTo>
                <a:cubicBezTo>
                  <a:pt x="16331" y="15221"/>
                  <a:pt x="16323" y="15225"/>
                  <a:pt x="16317" y="15225"/>
                </a:cubicBezTo>
                <a:cubicBezTo>
                  <a:pt x="16310" y="15225"/>
                  <a:pt x="16305" y="15218"/>
                  <a:pt x="16301" y="15205"/>
                </a:cubicBezTo>
                <a:cubicBezTo>
                  <a:pt x="16309" y="15197"/>
                  <a:pt x="16316" y="15193"/>
                  <a:pt x="16322" y="15193"/>
                </a:cubicBezTo>
                <a:close/>
                <a:moveTo>
                  <a:pt x="16279" y="14780"/>
                </a:moveTo>
                <a:lnTo>
                  <a:pt x="16279" y="14780"/>
                </a:lnTo>
                <a:cubicBezTo>
                  <a:pt x="16171" y="14956"/>
                  <a:pt x="16018" y="15097"/>
                  <a:pt x="15887" y="15256"/>
                </a:cubicBezTo>
                <a:lnTo>
                  <a:pt x="15881" y="15256"/>
                </a:lnTo>
                <a:cubicBezTo>
                  <a:pt x="15881" y="15256"/>
                  <a:pt x="15876" y="15245"/>
                  <a:pt x="15876" y="15239"/>
                </a:cubicBezTo>
                <a:cubicBezTo>
                  <a:pt x="15938" y="15165"/>
                  <a:pt x="16006" y="15092"/>
                  <a:pt x="16074" y="15024"/>
                </a:cubicBezTo>
                <a:cubicBezTo>
                  <a:pt x="16137" y="14939"/>
                  <a:pt x="16205" y="14853"/>
                  <a:pt x="16279" y="14780"/>
                </a:cubicBezTo>
                <a:close/>
                <a:moveTo>
                  <a:pt x="2054" y="14859"/>
                </a:moveTo>
                <a:cubicBezTo>
                  <a:pt x="2128" y="14944"/>
                  <a:pt x="2202" y="15029"/>
                  <a:pt x="2281" y="15114"/>
                </a:cubicBezTo>
                <a:cubicBezTo>
                  <a:pt x="2304" y="15148"/>
                  <a:pt x="2332" y="15182"/>
                  <a:pt x="2366" y="15211"/>
                </a:cubicBezTo>
                <a:cubicBezTo>
                  <a:pt x="2372" y="15234"/>
                  <a:pt x="2378" y="15251"/>
                  <a:pt x="2378" y="15273"/>
                </a:cubicBezTo>
                <a:cubicBezTo>
                  <a:pt x="2349" y="15245"/>
                  <a:pt x="2327" y="15217"/>
                  <a:pt x="2310" y="15182"/>
                </a:cubicBezTo>
                <a:lnTo>
                  <a:pt x="2287" y="15182"/>
                </a:lnTo>
                <a:cubicBezTo>
                  <a:pt x="2287" y="15177"/>
                  <a:pt x="2287" y="15171"/>
                  <a:pt x="2287" y="15171"/>
                </a:cubicBezTo>
                <a:cubicBezTo>
                  <a:pt x="2276" y="15165"/>
                  <a:pt x="2264" y="15165"/>
                  <a:pt x="2253" y="15160"/>
                </a:cubicBezTo>
                <a:cubicBezTo>
                  <a:pt x="2253" y="15154"/>
                  <a:pt x="2247" y="15148"/>
                  <a:pt x="2247" y="15143"/>
                </a:cubicBezTo>
                <a:cubicBezTo>
                  <a:pt x="2225" y="15063"/>
                  <a:pt x="2151" y="15024"/>
                  <a:pt x="2128" y="14944"/>
                </a:cubicBezTo>
                <a:cubicBezTo>
                  <a:pt x="2105" y="14927"/>
                  <a:pt x="2083" y="14910"/>
                  <a:pt x="2054" y="14899"/>
                </a:cubicBezTo>
                <a:cubicBezTo>
                  <a:pt x="2049" y="14893"/>
                  <a:pt x="2043" y="14887"/>
                  <a:pt x="2043" y="14876"/>
                </a:cubicBezTo>
                <a:cubicBezTo>
                  <a:pt x="2049" y="14876"/>
                  <a:pt x="2054" y="14870"/>
                  <a:pt x="2054" y="14859"/>
                </a:cubicBezTo>
                <a:close/>
                <a:moveTo>
                  <a:pt x="16236" y="15298"/>
                </a:moveTo>
                <a:cubicBezTo>
                  <a:pt x="16259" y="15298"/>
                  <a:pt x="16245" y="15340"/>
                  <a:pt x="16226" y="15340"/>
                </a:cubicBezTo>
                <a:cubicBezTo>
                  <a:pt x="16221" y="15340"/>
                  <a:pt x="16216" y="15337"/>
                  <a:pt x="16211" y="15330"/>
                </a:cubicBezTo>
                <a:cubicBezTo>
                  <a:pt x="16211" y="15324"/>
                  <a:pt x="16216" y="15307"/>
                  <a:pt x="16222" y="15302"/>
                </a:cubicBezTo>
                <a:cubicBezTo>
                  <a:pt x="16228" y="15299"/>
                  <a:pt x="16232" y="15298"/>
                  <a:pt x="16236" y="15298"/>
                </a:cubicBezTo>
                <a:close/>
                <a:moveTo>
                  <a:pt x="2418" y="15262"/>
                </a:moveTo>
                <a:cubicBezTo>
                  <a:pt x="2435" y="15279"/>
                  <a:pt x="2452" y="15296"/>
                  <a:pt x="2474" y="15319"/>
                </a:cubicBezTo>
                <a:cubicBezTo>
                  <a:pt x="2469" y="15324"/>
                  <a:pt x="2463" y="15336"/>
                  <a:pt x="2457" y="15347"/>
                </a:cubicBezTo>
                <a:lnTo>
                  <a:pt x="2457" y="15341"/>
                </a:lnTo>
                <a:cubicBezTo>
                  <a:pt x="2435" y="15324"/>
                  <a:pt x="2412" y="15307"/>
                  <a:pt x="2395" y="15290"/>
                </a:cubicBezTo>
                <a:cubicBezTo>
                  <a:pt x="2401" y="15279"/>
                  <a:pt x="2406" y="15268"/>
                  <a:pt x="2418" y="15262"/>
                </a:cubicBezTo>
                <a:close/>
                <a:moveTo>
                  <a:pt x="2656" y="15336"/>
                </a:moveTo>
                <a:lnTo>
                  <a:pt x="2667" y="15341"/>
                </a:lnTo>
                <a:cubicBezTo>
                  <a:pt x="2673" y="15347"/>
                  <a:pt x="2679" y="15353"/>
                  <a:pt x="2679" y="15358"/>
                </a:cubicBezTo>
                <a:cubicBezTo>
                  <a:pt x="2679" y="15364"/>
                  <a:pt x="2673" y="15381"/>
                  <a:pt x="2667" y="15387"/>
                </a:cubicBezTo>
                <a:cubicBezTo>
                  <a:pt x="2673" y="15387"/>
                  <a:pt x="2673" y="15392"/>
                  <a:pt x="2679" y="15392"/>
                </a:cubicBezTo>
                <a:cubicBezTo>
                  <a:pt x="2679" y="15397"/>
                  <a:pt x="2675" y="15402"/>
                  <a:pt x="2677" y="15406"/>
                </a:cubicBezTo>
                <a:lnTo>
                  <a:pt x="2677" y="15406"/>
                </a:lnTo>
                <a:cubicBezTo>
                  <a:pt x="2666" y="15391"/>
                  <a:pt x="2656" y="15380"/>
                  <a:pt x="2650" y="15370"/>
                </a:cubicBezTo>
                <a:lnTo>
                  <a:pt x="2656" y="15336"/>
                </a:lnTo>
                <a:close/>
                <a:moveTo>
                  <a:pt x="15870" y="15245"/>
                </a:moveTo>
                <a:cubicBezTo>
                  <a:pt x="15853" y="15319"/>
                  <a:pt x="15779" y="15353"/>
                  <a:pt x="15740" y="15409"/>
                </a:cubicBezTo>
                <a:lnTo>
                  <a:pt x="15734" y="15398"/>
                </a:lnTo>
                <a:cubicBezTo>
                  <a:pt x="15779" y="15353"/>
                  <a:pt x="15825" y="15302"/>
                  <a:pt x="15870" y="15245"/>
                </a:cubicBezTo>
                <a:close/>
                <a:moveTo>
                  <a:pt x="2429" y="15182"/>
                </a:moveTo>
                <a:lnTo>
                  <a:pt x="2429" y="15182"/>
                </a:lnTo>
                <a:cubicBezTo>
                  <a:pt x="2435" y="15188"/>
                  <a:pt x="2440" y="15194"/>
                  <a:pt x="2452" y="15200"/>
                </a:cubicBezTo>
                <a:cubicBezTo>
                  <a:pt x="2474" y="15239"/>
                  <a:pt x="2508" y="15268"/>
                  <a:pt x="2548" y="15296"/>
                </a:cubicBezTo>
                <a:cubicBezTo>
                  <a:pt x="2582" y="15336"/>
                  <a:pt x="2616" y="15375"/>
                  <a:pt x="2644" y="15421"/>
                </a:cubicBezTo>
                <a:cubicBezTo>
                  <a:pt x="2610" y="15392"/>
                  <a:pt x="2576" y="15358"/>
                  <a:pt x="2542" y="15330"/>
                </a:cubicBezTo>
                <a:cubicBezTo>
                  <a:pt x="2503" y="15279"/>
                  <a:pt x="2463" y="15228"/>
                  <a:pt x="2429" y="15182"/>
                </a:cubicBezTo>
                <a:close/>
                <a:moveTo>
                  <a:pt x="2684" y="15421"/>
                </a:moveTo>
                <a:lnTo>
                  <a:pt x="2684" y="15421"/>
                </a:lnTo>
                <a:cubicBezTo>
                  <a:pt x="2707" y="15426"/>
                  <a:pt x="2730" y="15438"/>
                  <a:pt x="2758" y="15449"/>
                </a:cubicBezTo>
                <a:cubicBezTo>
                  <a:pt x="2758" y="15449"/>
                  <a:pt x="2758" y="15455"/>
                  <a:pt x="2758" y="15461"/>
                </a:cubicBezTo>
                <a:cubicBezTo>
                  <a:pt x="2735" y="15461"/>
                  <a:pt x="2713" y="15461"/>
                  <a:pt x="2690" y="15466"/>
                </a:cubicBezTo>
                <a:cubicBezTo>
                  <a:pt x="2684" y="15455"/>
                  <a:pt x="2673" y="15449"/>
                  <a:pt x="2667" y="15443"/>
                </a:cubicBezTo>
                <a:lnTo>
                  <a:pt x="2690" y="15432"/>
                </a:lnTo>
                <a:cubicBezTo>
                  <a:pt x="2690" y="15432"/>
                  <a:pt x="2684" y="15421"/>
                  <a:pt x="2684" y="15421"/>
                </a:cubicBezTo>
                <a:close/>
                <a:moveTo>
                  <a:pt x="2480" y="15324"/>
                </a:moveTo>
                <a:cubicBezTo>
                  <a:pt x="2497" y="15341"/>
                  <a:pt x="2514" y="15358"/>
                  <a:pt x="2531" y="15370"/>
                </a:cubicBezTo>
                <a:cubicBezTo>
                  <a:pt x="2554" y="15398"/>
                  <a:pt x="2571" y="15432"/>
                  <a:pt x="2582" y="15466"/>
                </a:cubicBezTo>
                <a:cubicBezTo>
                  <a:pt x="2588" y="15466"/>
                  <a:pt x="2599" y="15472"/>
                  <a:pt x="2605" y="15472"/>
                </a:cubicBezTo>
                <a:cubicBezTo>
                  <a:pt x="2610" y="15478"/>
                  <a:pt x="2616" y="15483"/>
                  <a:pt x="2622" y="15495"/>
                </a:cubicBezTo>
                <a:cubicBezTo>
                  <a:pt x="2616" y="15489"/>
                  <a:pt x="2599" y="15483"/>
                  <a:pt x="2588" y="15483"/>
                </a:cubicBezTo>
                <a:cubicBezTo>
                  <a:pt x="2571" y="15449"/>
                  <a:pt x="2542" y="15421"/>
                  <a:pt x="2514" y="15392"/>
                </a:cubicBezTo>
                <a:cubicBezTo>
                  <a:pt x="2514" y="15392"/>
                  <a:pt x="2508" y="15387"/>
                  <a:pt x="2508" y="15387"/>
                </a:cubicBezTo>
                <a:cubicBezTo>
                  <a:pt x="2497" y="15375"/>
                  <a:pt x="2486" y="15370"/>
                  <a:pt x="2474" y="15358"/>
                </a:cubicBezTo>
                <a:cubicBezTo>
                  <a:pt x="2474" y="15347"/>
                  <a:pt x="2474" y="15336"/>
                  <a:pt x="2480" y="15324"/>
                </a:cubicBezTo>
                <a:close/>
                <a:moveTo>
                  <a:pt x="2719" y="15485"/>
                </a:moveTo>
                <a:lnTo>
                  <a:pt x="2730" y="15489"/>
                </a:lnTo>
                <a:cubicBezTo>
                  <a:pt x="2730" y="15489"/>
                  <a:pt x="2730" y="15495"/>
                  <a:pt x="2730" y="15495"/>
                </a:cubicBezTo>
                <a:cubicBezTo>
                  <a:pt x="2726" y="15491"/>
                  <a:pt x="2723" y="15488"/>
                  <a:pt x="2719" y="15485"/>
                </a:cubicBezTo>
                <a:close/>
                <a:moveTo>
                  <a:pt x="16182" y="15330"/>
                </a:moveTo>
                <a:cubicBezTo>
                  <a:pt x="16194" y="15347"/>
                  <a:pt x="16205" y="15358"/>
                  <a:pt x="16216" y="15370"/>
                </a:cubicBezTo>
                <a:cubicBezTo>
                  <a:pt x="16177" y="15421"/>
                  <a:pt x="16137" y="15466"/>
                  <a:pt x="16086" y="15506"/>
                </a:cubicBezTo>
                <a:lnTo>
                  <a:pt x="16086" y="15506"/>
                </a:lnTo>
                <a:cubicBezTo>
                  <a:pt x="16086" y="15505"/>
                  <a:pt x="16086" y="15505"/>
                  <a:pt x="16086" y="15505"/>
                </a:cubicBezTo>
                <a:lnTo>
                  <a:pt x="16086" y="15505"/>
                </a:lnTo>
                <a:cubicBezTo>
                  <a:pt x="16086" y="15505"/>
                  <a:pt x="16086" y="15505"/>
                  <a:pt x="16086" y="15506"/>
                </a:cubicBezTo>
                <a:cubicBezTo>
                  <a:pt x="16086" y="15506"/>
                  <a:pt x="16086" y="15506"/>
                  <a:pt x="16086" y="15506"/>
                </a:cubicBezTo>
                <a:lnTo>
                  <a:pt x="16086" y="15506"/>
                </a:lnTo>
                <a:cubicBezTo>
                  <a:pt x="16090" y="15514"/>
                  <a:pt x="16087" y="15523"/>
                  <a:pt x="16074" y="15529"/>
                </a:cubicBezTo>
                <a:cubicBezTo>
                  <a:pt x="16070" y="15532"/>
                  <a:pt x="16066" y="15533"/>
                  <a:pt x="16062" y="15533"/>
                </a:cubicBezTo>
                <a:cubicBezTo>
                  <a:pt x="16045" y="15533"/>
                  <a:pt x="16034" y="15508"/>
                  <a:pt x="16057" y="15495"/>
                </a:cubicBezTo>
                <a:cubicBezTo>
                  <a:pt x="16061" y="15493"/>
                  <a:pt x="16064" y="15492"/>
                  <a:pt x="16067" y="15492"/>
                </a:cubicBezTo>
                <a:cubicBezTo>
                  <a:pt x="16075" y="15492"/>
                  <a:pt x="16083" y="15498"/>
                  <a:pt x="16086" y="15505"/>
                </a:cubicBezTo>
                <a:lnTo>
                  <a:pt x="16086" y="15505"/>
                </a:lnTo>
                <a:cubicBezTo>
                  <a:pt x="16092" y="15437"/>
                  <a:pt x="16148" y="15392"/>
                  <a:pt x="16182" y="15330"/>
                </a:cubicBezTo>
                <a:close/>
                <a:moveTo>
                  <a:pt x="16012" y="15546"/>
                </a:moveTo>
                <a:lnTo>
                  <a:pt x="16012" y="15546"/>
                </a:lnTo>
                <a:cubicBezTo>
                  <a:pt x="16035" y="15557"/>
                  <a:pt x="16040" y="15568"/>
                  <a:pt x="16018" y="15585"/>
                </a:cubicBezTo>
                <a:cubicBezTo>
                  <a:pt x="15995" y="15574"/>
                  <a:pt x="15995" y="15563"/>
                  <a:pt x="16012" y="15546"/>
                </a:cubicBezTo>
                <a:close/>
                <a:moveTo>
                  <a:pt x="2690" y="15512"/>
                </a:moveTo>
                <a:cubicBezTo>
                  <a:pt x="2713" y="15534"/>
                  <a:pt x="2741" y="15551"/>
                  <a:pt x="2769" y="15574"/>
                </a:cubicBezTo>
                <a:cubicBezTo>
                  <a:pt x="2781" y="15591"/>
                  <a:pt x="2792" y="15608"/>
                  <a:pt x="2803" y="15625"/>
                </a:cubicBezTo>
                <a:cubicBezTo>
                  <a:pt x="2786" y="15608"/>
                  <a:pt x="2769" y="15591"/>
                  <a:pt x="2752" y="15574"/>
                </a:cubicBezTo>
                <a:lnTo>
                  <a:pt x="2747" y="15574"/>
                </a:lnTo>
                <a:cubicBezTo>
                  <a:pt x="2724" y="15551"/>
                  <a:pt x="2707" y="15534"/>
                  <a:pt x="2690" y="15512"/>
                </a:cubicBezTo>
                <a:close/>
                <a:moveTo>
                  <a:pt x="2752" y="15500"/>
                </a:moveTo>
                <a:cubicBezTo>
                  <a:pt x="2764" y="15506"/>
                  <a:pt x="2769" y="15506"/>
                  <a:pt x="2781" y="15512"/>
                </a:cubicBezTo>
                <a:cubicBezTo>
                  <a:pt x="2798" y="15529"/>
                  <a:pt x="2815" y="15546"/>
                  <a:pt x="2832" y="15557"/>
                </a:cubicBezTo>
                <a:cubicBezTo>
                  <a:pt x="2871" y="15574"/>
                  <a:pt x="2888" y="15614"/>
                  <a:pt x="2917" y="15642"/>
                </a:cubicBezTo>
                <a:cubicBezTo>
                  <a:pt x="2877" y="15608"/>
                  <a:pt x="2837" y="15574"/>
                  <a:pt x="2798" y="15546"/>
                </a:cubicBezTo>
                <a:cubicBezTo>
                  <a:pt x="2781" y="15529"/>
                  <a:pt x="2764" y="15512"/>
                  <a:pt x="2752" y="15500"/>
                </a:cubicBezTo>
                <a:close/>
                <a:moveTo>
                  <a:pt x="2803" y="15614"/>
                </a:moveTo>
                <a:lnTo>
                  <a:pt x="2803" y="15614"/>
                </a:lnTo>
                <a:cubicBezTo>
                  <a:pt x="2832" y="15636"/>
                  <a:pt x="2854" y="15665"/>
                  <a:pt x="2883" y="15687"/>
                </a:cubicBezTo>
                <a:cubicBezTo>
                  <a:pt x="2860" y="15676"/>
                  <a:pt x="2843" y="15659"/>
                  <a:pt x="2820" y="15648"/>
                </a:cubicBezTo>
                <a:cubicBezTo>
                  <a:pt x="2815" y="15636"/>
                  <a:pt x="2809" y="15625"/>
                  <a:pt x="2803" y="15614"/>
                </a:cubicBezTo>
                <a:close/>
                <a:moveTo>
                  <a:pt x="2917" y="15670"/>
                </a:moveTo>
                <a:cubicBezTo>
                  <a:pt x="2923" y="15676"/>
                  <a:pt x="2928" y="15676"/>
                  <a:pt x="2928" y="15682"/>
                </a:cubicBezTo>
                <a:cubicBezTo>
                  <a:pt x="2923" y="15687"/>
                  <a:pt x="2917" y="15693"/>
                  <a:pt x="2905" y="15704"/>
                </a:cubicBezTo>
                <a:lnTo>
                  <a:pt x="2894" y="15699"/>
                </a:lnTo>
                <a:cubicBezTo>
                  <a:pt x="2900" y="15687"/>
                  <a:pt x="2911" y="15676"/>
                  <a:pt x="2917" y="15670"/>
                </a:cubicBezTo>
                <a:close/>
                <a:moveTo>
                  <a:pt x="17005" y="14417"/>
                </a:moveTo>
                <a:lnTo>
                  <a:pt x="17005" y="14417"/>
                </a:lnTo>
                <a:cubicBezTo>
                  <a:pt x="16977" y="14513"/>
                  <a:pt x="16903" y="14581"/>
                  <a:pt x="16846" y="14666"/>
                </a:cubicBezTo>
                <a:cubicBezTo>
                  <a:pt x="16852" y="14672"/>
                  <a:pt x="16863" y="14678"/>
                  <a:pt x="16863" y="14683"/>
                </a:cubicBezTo>
                <a:cubicBezTo>
                  <a:pt x="16857" y="14683"/>
                  <a:pt x="16835" y="14672"/>
                  <a:pt x="16829" y="14672"/>
                </a:cubicBezTo>
                <a:cubicBezTo>
                  <a:pt x="16823" y="14683"/>
                  <a:pt x="16823" y="14712"/>
                  <a:pt x="16818" y="14723"/>
                </a:cubicBezTo>
                <a:cubicBezTo>
                  <a:pt x="16812" y="14734"/>
                  <a:pt x="16795" y="14746"/>
                  <a:pt x="16784" y="14751"/>
                </a:cubicBezTo>
                <a:cubicBezTo>
                  <a:pt x="16784" y="14763"/>
                  <a:pt x="16784" y="14780"/>
                  <a:pt x="16789" y="14791"/>
                </a:cubicBezTo>
                <a:cubicBezTo>
                  <a:pt x="16778" y="14791"/>
                  <a:pt x="16767" y="14797"/>
                  <a:pt x="16755" y="14797"/>
                </a:cubicBezTo>
                <a:cubicBezTo>
                  <a:pt x="16613" y="15029"/>
                  <a:pt x="16409" y="15217"/>
                  <a:pt x="16256" y="15432"/>
                </a:cubicBezTo>
                <a:cubicBezTo>
                  <a:pt x="16148" y="15512"/>
                  <a:pt x="16091" y="15631"/>
                  <a:pt x="15984" y="15710"/>
                </a:cubicBezTo>
                <a:cubicBezTo>
                  <a:pt x="16063" y="15585"/>
                  <a:pt x="16171" y="15478"/>
                  <a:pt x="16267" y="15364"/>
                </a:cubicBezTo>
                <a:cubicBezTo>
                  <a:pt x="16284" y="15341"/>
                  <a:pt x="16324" y="15324"/>
                  <a:pt x="16318" y="15290"/>
                </a:cubicBezTo>
                <a:cubicBezTo>
                  <a:pt x="16301" y="15290"/>
                  <a:pt x="16279" y="15296"/>
                  <a:pt x="16267" y="15302"/>
                </a:cubicBezTo>
                <a:cubicBezTo>
                  <a:pt x="16262" y="15285"/>
                  <a:pt x="16250" y="15262"/>
                  <a:pt x="16245" y="15245"/>
                </a:cubicBezTo>
                <a:cubicBezTo>
                  <a:pt x="16262" y="15245"/>
                  <a:pt x="16279" y="15239"/>
                  <a:pt x="16296" y="15234"/>
                </a:cubicBezTo>
                <a:cubicBezTo>
                  <a:pt x="16301" y="15256"/>
                  <a:pt x="16318" y="15268"/>
                  <a:pt x="16347" y="15268"/>
                </a:cubicBezTo>
                <a:cubicBezTo>
                  <a:pt x="16409" y="15222"/>
                  <a:pt x="16438" y="15148"/>
                  <a:pt x="16489" y="15092"/>
                </a:cubicBezTo>
                <a:cubicBezTo>
                  <a:pt x="16517" y="15063"/>
                  <a:pt x="16557" y="15029"/>
                  <a:pt x="16557" y="14984"/>
                </a:cubicBezTo>
                <a:lnTo>
                  <a:pt x="16557" y="14984"/>
                </a:lnTo>
                <a:cubicBezTo>
                  <a:pt x="16523" y="14995"/>
                  <a:pt x="16489" y="15024"/>
                  <a:pt x="16483" y="15063"/>
                </a:cubicBezTo>
                <a:cubicBezTo>
                  <a:pt x="16460" y="15077"/>
                  <a:pt x="16440" y="15129"/>
                  <a:pt x="16416" y="15129"/>
                </a:cubicBezTo>
                <a:cubicBezTo>
                  <a:pt x="16410" y="15129"/>
                  <a:pt x="16404" y="15126"/>
                  <a:pt x="16398" y="15120"/>
                </a:cubicBezTo>
                <a:cubicBezTo>
                  <a:pt x="16415" y="15097"/>
                  <a:pt x="16421" y="15075"/>
                  <a:pt x="16409" y="15052"/>
                </a:cubicBezTo>
                <a:cubicBezTo>
                  <a:pt x="16415" y="15052"/>
                  <a:pt x="16438" y="15058"/>
                  <a:pt x="16443" y="15063"/>
                </a:cubicBezTo>
                <a:lnTo>
                  <a:pt x="16443" y="15012"/>
                </a:lnTo>
                <a:cubicBezTo>
                  <a:pt x="16455" y="14995"/>
                  <a:pt x="16466" y="14984"/>
                  <a:pt x="16477" y="14967"/>
                </a:cubicBezTo>
                <a:cubicBezTo>
                  <a:pt x="16483" y="14978"/>
                  <a:pt x="16500" y="14995"/>
                  <a:pt x="16506" y="15007"/>
                </a:cubicBezTo>
                <a:cubicBezTo>
                  <a:pt x="16506" y="14984"/>
                  <a:pt x="16506" y="14956"/>
                  <a:pt x="16500" y="14933"/>
                </a:cubicBezTo>
                <a:cubicBezTo>
                  <a:pt x="16511" y="14933"/>
                  <a:pt x="16523" y="14944"/>
                  <a:pt x="16528" y="14950"/>
                </a:cubicBezTo>
                <a:cubicBezTo>
                  <a:pt x="16562" y="14893"/>
                  <a:pt x="16602" y="14842"/>
                  <a:pt x="16642" y="14791"/>
                </a:cubicBezTo>
                <a:cubicBezTo>
                  <a:pt x="16642" y="14740"/>
                  <a:pt x="16699" y="14723"/>
                  <a:pt x="16727" y="14700"/>
                </a:cubicBezTo>
                <a:lnTo>
                  <a:pt x="16727" y="14700"/>
                </a:lnTo>
                <a:cubicBezTo>
                  <a:pt x="16716" y="14802"/>
                  <a:pt x="16625" y="14865"/>
                  <a:pt x="16574" y="14944"/>
                </a:cubicBezTo>
                <a:cubicBezTo>
                  <a:pt x="16550" y="14956"/>
                  <a:pt x="16572" y="14983"/>
                  <a:pt x="16588" y="14983"/>
                </a:cubicBezTo>
                <a:cubicBezTo>
                  <a:pt x="16596" y="14983"/>
                  <a:pt x="16602" y="14977"/>
                  <a:pt x="16602" y="14961"/>
                </a:cubicBezTo>
                <a:cubicBezTo>
                  <a:pt x="16699" y="14831"/>
                  <a:pt x="16806" y="14700"/>
                  <a:pt x="16903" y="14564"/>
                </a:cubicBezTo>
                <a:cubicBezTo>
                  <a:pt x="16931" y="14513"/>
                  <a:pt x="16965" y="14462"/>
                  <a:pt x="17005" y="14417"/>
                </a:cubicBezTo>
                <a:close/>
                <a:moveTo>
                  <a:pt x="16216" y="15679"/>
                </a:moveTo>
                <a:cubicBezTo>
                  <a:pt x="16220" y="15679"/>
                  <a:pt x="16223" y="15680"/>
                  <a:pt x="16228" y="15682"/>
                </a:cubicBezTo>
                <a:cubicBezTo>
                  <a:pt x="16222" y="15693"/>
                  <a:pt x="16222" y="15710"/>
                  <a:pt x="16216" y="15716"/>
                </a:cubicBezTo>
                <a:cubicBezTo>
                  <a:pt x="16213" y="15717"/>
                  <a:pt x="16211" y="15717"/>
                  <a:pt x="16209" y="15717"/>
                </a:cubicBezTo>
                <a:cubicBezTo>
                  <a:pt x="16187" y="15717"/>
                  <a:pt x="16194" y="15679"/>
                  <a:pt x="16216" y="15679"/>
                </a:cubicBezTo>
                <a:close/>
                <a:moveTo>
                  <a:pt x="2972" y="15708"/>
                </a:moveTo>
                <a:cubicBezTo>
                  <a:pt x="2993" y="15708"/>
                  <a:pt x="3016" y="15735"/>
                  <a:pt x="2996" y="15750"/>
                </a:cubicBezTo>
                <a:cubicBezTo>
                  <a:pt x="2993" y="15751"/>
                  <a:pt x="2990" y="15752"/>
                  <a:pt x="2987" y="15752"/>
                </a:cubicBezTo>
                <a:cubicBezTo>
                  <a:pt x="2967" y="15752"/>
                  <a:pt x="2948" y="15725"/>
                  <a:pt x="2962" y="15710"/>
                </a:cubicBezTo>
                <a:cubicBezTo>
                  <a:pt x="2965" y="15709"/>
                  <a:pt x="2969" y="15708"/>
                  <a:pt x="2972" y="15708"/>
                </a:cubicBezTo>
                <a:close/>
                <a:moveTo>
                  <a:pt x="15921" y="15751"/>
                </a:moveTo>
                <a:cubicBezTo>
                  <a:pt x="15930" y="15751"/>
                  <a:pt x="15938" y="15757"/>
                  <a:pt x="15933" y="15773"/>
                </a:cubicBezTo>
                <a:cubicBezTo>
                  <a:pt x="15933" y="15782"/>
                  <a:pt x="15917" y="15792"/>
                  <a:pt x="15907" y="15792"/>
                </a:cubicBezTo>
                <a:cubicBezTo>
                  <a:pt x="15899" y="15792"/>
                  <a:pt x="15894" y="15787"/>
                  <a:pt x="15899" y="15773"/>
                </a:cubicBezTo>
                <a:cubicBezTo>
                  <a:pt x="15895" y="15760"/>
                  <a:pt x="15909" y="15751"/>
                  <a:pt x="15921" y="15751"/>
                </a:cubicBezTo>
                <a:close/>
                <a:moveTo>
                  <a:pt x="16182" y="15653"/>
                </a:moveTo>
                <a:cubicBezTo>
                  <a:pt x="16188" y="15676"/>
                  <a:pt x="16177" y="15693"/>
                  <a:pt x="16171" y="15716"/>
                </a:cubicBezTo>
                <a:cubicBezTo>
                  <a:pt x="16177" y="15716"/>
                  <a:pt x="16182" y="15727"/>
                  <a:pt x="16188" y="15727"/>
                </a:cubicBezTo>
                <a:cubicBezTo>
                  <a:pt x="16137" y="15750"/>
                  <a:pt x="16108" y="15807"/>
                  <a:pt x="16069" y="15829"/>
                </a:cubicBezTo>
                <a:cubicBezTo>
                  <a:pt x="16052" y="15812"/>
                  <a:pt x="16052" y="15795"/>
                  <a:pt x="16069" y="15778"/>
                </a:cubicBezTo>
                <a:cubicBezTo>
                  <a:pt x="16103" y="15733"/>
                  <a:pt x="16148" y="15699"/>
                  <a:pt x="16177" y="15653"/>
                </a:cubicBezTo>
                <a:close/>
                <a:moveTo>
                  <a:pt x="16040" y="15801"/>
                </a:moveTo>
                <a:lnTo>
                  <a:pt x="16057" y="15852"/>
                </a:lnTo>
                <a:cubicBezTo>
                  <a:pt x="16046" y="15875"/>
                  <a:pt x="16029" y="15886"/>
                  <a:pt x="16001" y="15886"/>
                </a:cubicBezTo>
                <a:cubicBezTo>
                  <a:pt x="15978" y="15869"/>
                  <a:pt x="15972" y="15835"/>
                  <a:pt x="15967" y="15807"/>
                </a:cubicBezTo>
                <a:lnTo>
                  <a:pt x="15967" y="15807"/>
                </a:lnTo>
                <a:cubicBezTo>
                  <a:pt x="15972" y="15818"/>
                  <a:pt x="15989" y="15846"/>
                  <a:pt x="15995" y="15858"/>
                </a:cubicBezTo>
                <a:cubicBezTo>
                  <a:pt x="16012" y="15841"/>
                  <a:pt x="16029" y="15818"/>
                  <a:pt x="16040" y="15801"/>
                </a:cubicBezTo>
                <a:close/>
                <a:moveTo>
                  <a:pt x="2911" y="15704"/>
                </a:moveTo>
                <a:cubicBezTo>
                  <a:pt x="2940" y="15750"/>
                  <a:pt x="2974" y="15790"/>
                  <a:pt x="3019" y="15818"/>
                </a:cubicBezTo>
                <a:cubicBezTo>
                  <a:pt x="3030" y="15846"/>
                  <a:pt x="3042" y="15869"/>
                  <a:pt x="3053" y="15892"/>
                </a:cubicBezTo>
                <a:cubicBezTo>
                  <a:pt x="3002" y="15841"/>
                  <a:pt x="2945" y="15790"/>
                  <a:pt x="2894" y="15733"/>
                </a:cubicBezTo>
                <a:lnTo>
                  <a:pt x="2911" y="15704"/>
                </a:lnTo>
                <a:close/>
                <a:moveTo>
                  <a:pt x="3921" y="15835"/>
                </a:moveTo>
                <a:cubicBezTo>
                  <a:pt x="3944" y="15858"/>
                  <a:pt x="3966" y="15880"/>
                  <a:pt x="3989" y="15909"/>
                </a:cubicBezTo>
                <a:cubicBezTo>
                  <a:pt x="3961" y="15897"/>
                  <a:pt x="3932" y="15875"/>
                  <a:pt x="3910" y="15852"/>
                </a:cubicBezTo>
                <a:cubicBezTo>
                  <a:pt x="3910" y="15846"/>
                  <a:pt x="3915" y="15841"/>
                  <a:pt x="3921" y="15835"/>
                </a:cubicBezTo>
                <a:close/>
                <a:moveTo>
                  <a:pt x="16120" y="15907"/>
                </a:moveTo>
                <a:lnTo>
                  <a:pt x="16120" y="15907"/>
                </a:lnTo>
                <a:cubicBezTo>
                  <a:pt x="16120" y="15907"/>
                  <a:pt x="16120" y="15908"/>
                  <a:pt x="16120" y="15909"/>
                </a:cubicBezTo>
                <a:cubicBezTo>
                  <a:pt x="16120" y="15908"/>
                  <a:pt x="16120" y="15907"/>
                  <a:pt x="16120" y="15907"/>
                </a:cubicBezTo>
                <a:close/>
                <a:moveTo>
                  <a:pt x="15700" y="15892"/>
                </a:moveTo>
                <a:cubicBezTo>
                  <a:pt x="15683" y="15920"/>
                  <a:pt x="15660" y="15948"/>
                  <a:pt x="15638" y="15977"/>
                </a:cubicBezTo>
                <a:cubicBezTo>
                  <a:pt x="15620" y="15977"/>
                  <a:pt x="15603" y="15983"/>
                  <a:pt x="15586" y="15988"/>
                </a:cubicBezTo>
                <a:cubicBezTo>
                  <a:pt x="15626" y="15954"/>
                  <a:pt x="15660" y="15920"/>
                  <a:pt x="15700" y="15892"/>
                </a:cubicBezTo>
                <a:close/>
                <a:moveTo>
                  <a:pt x="3059" y="15801"/>
                </a:moveTo>
                <a:cubicBezTo>
                  <a:pt x="3138" y="15863"/>
                  <a:pt x="3201" y="15954"/>
                  <a:pt x="3297" y="16000"/>
                </a:cubicBezTo>
                <a:cubicBezTo>
                  <a:pt x="3291" y="16000"/>
                  <a:pt x="3269" y="16011"/>
                  <a:pt x="3263" y="16017"/>
                </a:cubicBezTo>
                <a:cubicBezTo>
                  <a:pt x="3195" y="15943"/>
                  <a:pt x="3104" y="15886"/>
                  <a:pt x="3059" y="15801"/>
                </a:cubicBezTo>
                <a:close/>
                <a:moveTo>
                  <a:pt x="15118" y="15976"/>
                </a:moveTo>
                <a:cubicBezTo>
                  <a:pt x="15121" y="15976"/>
                  <a:pt x="15124" y="15976"/>
                  <a:pt x="15127" y="15977"/>
                </a:cubicBezTo>
                <a:cubicBezTo>
                  <a:pt x="15136" y="15994"/>
                  <a:pt x="15104" y="16018"/>
                  <a:pt x="15084" y="16018"/>
                </a:cubicBezTo>
                <a:cubicBezTo>
                  <a:pt x="15078" y="16018"/>
                  <a:pt x="15073" y="16016"/>
                  <a:pt x="15070" y="16011"/>
                </a:cubicBezTo>
                <a:cubicBezTo>
                  <a:pt x="15075" y="15991"/>
                  <a:pt x="15097" y="15976"/>
                  <a:pt x="15118" y="15976"/>
                </a:cubicBezTo>
                <a:close/>
                <a:moveTo>
                  <a:pt x="3319" y="16037"/>
                </a:moveTo>
                <a:cubicBezTo>
                  <a:pt x="3339" y="16037"/>
                  <a:pt x="3357" y="16060"/>
                  <a:pt x="3342" y="16079"/>
                </a:cubicBezTo>
                <a:cubicBezTo>
                  <a:pt x="3341" y="16079"/>
                  <a:pt x="3339" y="16080"/>
                  <a:pt x="3338" y="16080"/>
                </a:cubicBezTo>
                <a:cubicBezTo>
                  <a:pt x="3321" y="16080"/>
                  <a:pt x="3298" y="16055"/>
                  <a:pt x="3308" y="16039"/>
                </a:cubicBezTo>
                <a:cubicBezTo>
                  <a:pt x="3312" y="16037"/>
                  <a:pt x="3316" y="16037"/>
                  <a:pt x="3319" y="16037"/>
                </a:cubicBezTo>
                <a:close/>
                <a:moveTo>
                  <a:pt x="15926" y="16107"/>
                </a:moveTo>
                <a:cubicBezTo>
                  <a:pt x="15926" y="16107"/>
                  <a:pt x="15926" y="16107"/>
                  <a:pt x="15927" y="16107"/>
                </a:cubicBezTo>
                <a:cubicBezTo>
                  <a:pt x="15926" y="16107"/>
                  <a:pt x="15926" y="16107"/>
                  <a:pt x="15926" y="16107"/>
                </a:cubicBezTo>
                <a:close/>
                <a:moveTo>
                  <a:pt x="14571" y="16073"/>
                </a:moveTo>
                <a:cubicBezTo>
                  <a:pt x="14577" y="16073"/>
                  <a:pt x="14582" y="16085"/>
                  <a:pt x="14588" y="16085"/>
                </a:cubicBezTo>
                <a:cubicBezTo>
                  <a:pt x="14548" y="16107"/>
                  <a:pt x="14514" y="16130"/>
                  <a:pt x="14474" y="16153"/>
                </a:cubicBezTo>
                <a:cubicBezTo>
                  <a:pt x="14508" y="16124"/>
                  <a:pt x="14542" y="16096"/>
                  <a:pt x="14571" y="16073"/>
                </a:cubicBezTo>
                <a:close/>
                <a:moveTo>
                  <a:pt x="3371" y="16090"/>
                </a:moveTo>
                <a:cubicBezTo>
                  <a:pt x="3405" y="16113"/>
                  <a:pt x="3433" y="16136"/>
                  <a:pt x="3444" y="16170"/>
                </a:cubicBezTo>
                <a:cubicBezTo>
                  <a:pt x="3416" y="16153"/>
                  <a:pt x="3388" y="16136"/>
                  <a:pt x="3359" y="16113"/>
                </a:cubicBezTo>
                <a:cubicBezTo>
                  <a:pt x="3359" y="16107"/>
                  <a:pt x="3365" y="16096"/>
                  <a:pt x="3371" y="16090"/>
                </a:cubicBezTo>
                <a:close/>
                <a:moveTo>
                  <a:pt x="4250" y="16113"/>
                </a:moveTo>
                <a:lnTo>
                  <a:pt x="4250" y="16113"/>
                </a:lnTo>
                <a:cubicBezTo>
                  <a:pt x="4290" y="16141"/>
                  <a:pt x="4352" y="16153"/>
                  <a:pt x="4364" y="16204"/>
                </a:cubicBezTo>
                <a:cubicBezTo>
                  <a:pt x="4324" y="16175"/>
                  <a:pt x="4284" y="16147"/>
                  <a:pt x="4250" y="16113"/>
                </a:cubicBezTo>
                <a:close/>
                <a:moveTo>
                  <a:pt x="14855" y="16172"/>
                </a:moveTo>
                <a:cubicBezTo>
                  <a:pt x="14861" y="16172"/>
                  <a:pt x="14867" y="16177"/>
                  <a:pt x="14872" y="16187"/>
                </a:cubicBezTo>
                <a:cubicBezTo>
                  <a:pt x="14865" y="16200"/>
                  <a:pt x="14859" y="16207"/>
                  <a:pt x="14852" y="16207"/>
                </a:cubicBezTo>
                <a:cubicBezTo>
                  <a:pt x="14847" y="16207"/>
                  <a:pt x="14842" y="16202"/>
                  <a:pt x="14838" y="16192"/>
                </a:cubicBezTo>
                <a:cubicBezTo>
                  <a:pt x="14841" y="16180"/>
                  <a:pt x="14847" y="16172"/>
                  <a:pt x="14855" y="16172"/>
                </a:cubicBezTo>
                <a:close/>
                <a:moveTo>
                  <a:pt x="3480" y="16179"/>
                </a:moveTo>
                <a:cubicBezTo>
                  <a:pt x="3495" y="16179"/>
                  <a:pt x="3510" y="16206"/>
                  <a:pt x="3496" y="16221"/>
                </a:cubicBezTo>
                <a:cubicBezTo>
                  <a:pt x="3493" y="16222"/>
                  <a:pt x="3491" y="16223"/>
                  <a:pt x="3488" y="16223"/>
                </a:cubicBezTo>
                <a:cubicBezTo>
                  <a:pt x="3472" y="16223"/>
                  <a:pt x="3453" y="16196"/>
                  <a:pt x="3473" y="16181"/>
                </a:cubicBezTo>
                <a:cubicBezTo>
                  <a:pt x="3475" y="16180"/>
                  <a:pt x="3478" y="16179"/>
                  <a:pt x="3480" y="16179"/>
                </a:cubicBezTo>
                <a:close/>
                <a:moveTo>
                  <a:pt x="15416" y="16068"/>
                </a:moveTo>
                <a:cubicBezTo>
                  <a:pt x="15422" y="16085"/>
                  <a:pt x="15433" y="16107"/>
                  <a:pt x="15439" y="16124"/>
                </a:cubicBezTo>
                <a:cubicBezTo>
                  <a:pt x="15456" y="16102"/>
                  <a:pt x="15479" y="16096"/>
                  <a:pt x="15501" y="16096"/>
                </a:cubicBezTo>
                <a:cubicBezTo>
                  <a:pt x="15439" y="16141"/>
                  <a:pt x="15388" y="16204"/>
                  <a:pt x="15320" y="16255"/>
                </a:cubicBezTo>
                <a:cubicBezTo>
                  <a:pt x="15314" y="16232"/>
                  <a:pt x="15325" y="16209"/>
                  <a:pt x="15342" y="16192"/>
                </a:cubicBezTo>
                <a:cubicBezTo>
                  <a:pt x="15337" y="16181"/>
                  <a:pt x="15331" y="16175"/>
                  <a:pt x="15331" y="16164"/>
                </a:cubicBezTo>
                <a:cubicBezTo>
                  <a:pt x="15342" y="16164"/>
                  <a:pt x="15365" y="16164"/>
                  <a:pt x="15382" y="16170"/>
                </a:cubicBezTo>
                <a:cubicBezTo>
                  <a:pt x="15377" y="16164"/>
                  <a:pt x="15365" y="16147"/>
                  <a:pt x="15365" y="16141"/>
                </a:cubicBezTo>
                <a:lnTo>
                  <a:pt x="15365" y="16141"/>
                </a:lnTo>
                <a:cubicBezTo>
                  <a:pt x="15377" y="16147"/>
                  <a:pt x="15387" y="16150"/>
                  <a:pt x="15395" y="16150"/>
                </a:cubicBezTo>
                <a:cubicBezTo>
                  <a:pt x="15426" y="16150"/>
                  <a:pt x="15428" y="16113"/>
                  <a:pt x="15388" y="16090"/>
                </a:cubicBezTo>
                <a:cubicBezTo>
                  <a:pt x="15394" y="16085"/>
                  <a:pt x="15411" y="16073"/>
                  <a:pt x="15416" y="16068"/>
                </a:cubicBezTo>
                <a:close/>
                <a:moveTo>
                  <a:pt x="15291" y="16215"/>
                </a:moveTo>
                <a:cubicBezTo>
                  <a:pt x="15303" y="16249"/>
                  <a:pt x="15297" y="16278"/>
                  <a:pt x="15263" y="16295"/>
                </a:cubicBezTo>
                <a:cubicBezTo>
                  <a:pt x="15252" y="16283"/>
                  <a:pt x="15235" y="16266"/>
                  <a:pt x="15229" y="16261"/>
                </a:cubicBezTo>
                <a:cubicBezTo>
                  <a:pt x="15235" y="16261"/>
                  <a:pt x="15257" y="16266"/>
                  <a:pt x="15269" y="16272"/>
                </a:cubicBezTo>
                <a:cubicBezTo>
                  <a:pt x="15274" y="16255"/>
                  <a:pt x="15286" y="16232"/>
                  <a:pt x="15291" y="16215"/>
                </a:cubicBezTo>
                <a:close/>
                <a:moveTo>
                  <a:pt x="3575" y="16268"/>
                </a:moveTo>
                <a:cubicBezTo>
                  <a:pt x="3583" y="16268"/>
                  <a:pt x="3589" y="16275"/>
                  <a:pt x="3592" y="16289"/>
                </a:cubicBezTo>
                <a:cubicBezTo>
                  <a:pt x="3585" y="16296"/>
                  <a:pt x="3579" y="16299"/>
                  <a:pt x="3575" y="16299"/>
                </a:cubicBezTo>
                <a:cubicBezTo>
                  <a:pt x="3567" y="16299"/>
                  <a:pt x="3561" y="16291"/>
                  <a:pt x="3558" y="16278"/>
                </a:cubicBezTo>
                <a:cubicBezTo>
                  <a:pt x="3565" y="16271"/>
                  <a:pt x="3571" y="16268"/>
                  <a:pt x="3575" y="16268"/>
                </a:cubicBezTo>
                <a:close/>
                <a:moveTo>
                  <a:pt x="3059" y="15892"/>
                </a:moveTo>
                <a:cubicBezTo>
                  <a:pt x="3201" y="15983"/>
                  <a:pt x="3297" y="16124"/>
                  <a:pt x="3433" y="16221"/>
                </a:cubicBezTo>
                <a:cubicBezTo>
                  <a:pt x="3467" y="16243"/>
                  <a:pt x="3490" y="16278"/>
                  <a:pt x="3507" y="16312"/>
                </a:cubicBezTo>
                <a:cubicBezTo>
                  <a:pt x="3348" y="16181"/>
                  <a:pt x="3195" y="16045"/>
                  <a:pt x="3059" y="15897"/>
                </a:cubicBezTo>
                <a:lnTo>
                  <a:pt x="3059" y="15892"/>
                </a:lnTo>
                <a:close/>
                <a:moveTo>
                  <a:pt x="15195" y="16323"/>
                </a:moveTo>
                <a:lnTo>
                  <a:pt x="15206" y="16346"/>
                </a:lnTo>
                <a:cubicBezTo>
                  <a:pt x="15172" y="16368"/>
                  <a:pt x="15138" y="16385"/>
                  <a:pt x="15104" y="16408"/>
                </a:cubicBezTo>
                <a:cubicBezTo>
                  <a:pt x="15104" y="16391"/>
                  <a:pt x="15104" y="16374"/>
                  <a:pt x="15104" y="16357"/>
                </a:cubicBezTo>
                <a:cubicBezTo>
                  <a:pt x="15116" y="16363"/>
                  <a:pt x="15133" y="16368"/>
                  <a:pt x="15150" y="16374"/>
                </a:cubicBezTo>
                <a:cubicBezTo>
                  <a:pt x="15161" y="16357"/>
                  <a:pt x="15178" y="16340"/>
                  <a:pt x="15195" y="16323"/>
                </a:cubicBezTo>
                <a:close/>
                <a:moveTo>
                  <a:pt x="4667" y="16377"/>
                </a:moveTo>
                <a:cubicBezTo>
                  <a:pt x="4684" y="16377"/>
                  <a:pt x="4707" y="16405"/>
                  <a:pt x="4693" y="16419"/>
                </a:cubicBezTo>
                <a:cubicBezTo>
                  <a:pt x="4690" y="16421"/>
                  <a:pt x="4686" y="16422"/>
                  <a:pt x="4683" y="16422"/>
                </a:cubicBezTo>
                <a:cubicBezTo>
                  <a:pt x="4662" y="16422"/>
                  <a:pt x="4639" y="16394"/>
                  <a:pt x="4659" y="16380"/>
                </a:cubicBezTo>
                <a:cubicBezTo>
                  <a:pt x="4661" y="16378"/>
                  <a:pt x="4664" y="16377"/>
                  <a:pt x="4667" y="16377"/>
                </a:cubicBezTo>
                <a:close/>
                <a:moveTo>
                  <a:pt x="3972" y="16588"/>
                </a:moveTo>
                <a:cubicBezTo>
                  <a:pt x="3986" y="16588"/>
                  <a:pt x="4005" y="16611"/>
                  <a:pt x="4001" y="16624"/>
                </a:cubicBezTo>
                <a:cubicBezTo>
                  <a:pt x="3996" y="16630"/>
                  <a:pt x="3991" y="16632"/>
                  <a:pt x="3986" y="16632"/>
                </a:cubicBezTo>
                <a:cubicBezTo>
                  <a:pt x="3971" y="16632"/>
                  <a:pt x="3957" y="16612"/>
                  <a:pt x="3961" y="16595"/>
                </a:cubicBezTo>
                <a:cubicBezTo>
                  <a:pt x="3963" y="16590"/>
                  <a:pt x="3967" y="16588"/>
                  <a:pt x="3972" y="16588"/>
                </a:cubicBezTo>
                <a:close/>
                <a:moveTo>
                  <a:pt x="15893" y="15795"/>
                </a:moveTo>
                <a:cubicBezTo>
                  <a:pt x="15825" y="15897"/>
                  <a:pt x="15700" y="15965"/>
                  <a:pt x="15655" y="16073"/>
                </a:cubicBezTo>
                <a:cubicBezTo>
                  <a:pt x="15649" y="16073"/>
                  <a:pt x="15643" y="16062"/>
                  <a:pt x="15638" y="16056"/>
                </a:cubicBezTo>
                <a:cubicBezTo>
                  <a:pt x="15439" y="16249"/>
                  <a:pt x="15223" y="16414"/>
                  <a:pt x="15008" y="16584"/>
                </a:cubicBezTo>
                <a:cubicBezTo>
                  <a:pt x="15013" y="16584"/>
                  <a:pt x="15019" y="16595"/>
                  <a:pt x="15019" y="16595"/>
                </a:cubicBezTo>
                <a:cubicBezTo>
                  <a:pt x="14945" y="16607"/>
                  <a:pt x="14906" y="16675"/>
                  <a:pt x="14843" y="16714"/>
                </a:cubicBezTo>
                <a:cubicBezTo>
                  <a:pt x="14849" y="16669"/>
                  <a:pt x="14900" y="16658"/>
                  <a:pt x="14928" y="16629"/>
                </a:cubicBezTo>
                <a:cubicBezTo>
                  <a:pt x="15195" y="16414"/>
                  <a:pt x="15456" y="16192"/>
                  <a:pt x="15717" y="15965"/>
                </a:cubicBezTo>
                <a:cubicBezTo>
                  <a:pt x="15774" y="15909"/>
                  <a:pt x="15825" y="15841"/>
                  <a:pt x="15893" y="15795"/>
                </a:cubicBezTo>
                <a:close/>
                <a:moveTo>
                  <a:pt x="3654" y="16442"/>
                </a:moveTo>
                <a:lnTo>
                  <a:pt x="3654" y="16442"/>
                </a:lnTo>
                <a:cubicBezTo>
                  <a:pt x="3791" y="16499"/>
                  <a:pt x="3904" y="16612"/>
                  <a:pt x="4006" y="16720"/>
                </a:cubicBezTo>
                <a:cubicBezTo>
                  <a:pt x="3881" y="16635"/>
                  <a:pt x="3768" y="16539"/>
                  <a:pt x="3654" y="16442"/>
                </a:cubicBezTo>
                <a:close/>
                <a:moveTo>
                  <a:pt x="13439" y="16779"/>
                </a:moveTo>
                <a:cubicBezTo>
                  <a:pt x="13445" y="16779"/>
                  <a:pt x="13451" y="16784"/>
                  <a:pt x="13459" y="16794"/>
                </a:cubicBezTo>
                <a:cubicBezTo>
                  <a:pt x="13452" y="16807"/>
                  <a:pt x="13446" y="16814"/>
                  <a:pt x="13439" y="16814"/>
                </a:cubicBezTo>
                <a:cubicBezTo>
                  <a:pt x="13433" y="16814"/>
                  <a:pt x="13427" y="16809"/>
                  <a:pt x="13419" y="16800"/>
                </a:cubicBezTo>
                <a:cubicBezTo>
                  <a:pt x="13425" y="16787"/>
                  <a:pt x="13432" y="16779"/>
                  <a:pt x="13439" y="16779"/>
                </a:cubicBezTo>
                <a:close/>
                <a:moveTo>
                  <a:pt x="4006" y="16731"/>
                </a:moveTo>
                <a:lnTo>
                  <a:pt x="4006" y="16731"/>
                </a:lnTo>
                <a:cubicBezTo>
                  <a:pt x="4120" y="16765"/>
                  <a:pt x="4205" y="16851"/>
                  <a:pt x="4296" y="16913"/>
                </a:cubicBezTo>
                <a:cubicBezTo>
                  <a:pt x="4193" y="16868"/>
                  <a:pt x="4103" y="16788"/>
                  <a:pt x="4006" y="16731"/>
                </a:cubicBezTo>
                <a:close/>
                <a:moveTo>
                  <a:pt x="14838" y="16703"/>
                </a:moveTo>
                <a:lnTo>
                  <a:pt x="14838" y="16703"/>
                </a:lnTo>
                <a:cubicBezTo>
                  <a:pt x="14758" y="16794"/>
                  <a:pt x="14639" y="16851"/>
                  <a:pt x="14537" y="16919"/>
                </a:cubicBezTo>
                <a:cubicBezTo>
                  <a:pt x="14554" y="16873"/>
                  <a:pt x="14599" y="16856"/>
                  <a:pt x="14633" y="16828"/>
                </a:cubicBezTo>
                <a:cubicBezTo>
                  <a:pt x="14701" y="16783"/>
                  <a:pt x="14758" y="16731"/>
                  <a:pt x="14838" y="16703"/>
                </a:cubicBezTo>
                <a:close/>
                <a:moveTo>
                  <a:pt x="14514" y="16908"/>
                </a:moveTo>
                <a:cubicBezTo>
                  <a:pt x="14522" y="16908"/>
                  <a:pt x="14528" y="16915"/>
                  <a:pt x="14531" y="16930"/>
                </a:cubicBezTo>
                <a:cubicBezTo>
                  <a:pt x="14524" y="16940"/>
                  <a:pt x="14516" y="16944"/>
                  <a:pt x="14510" y="16944"/>
                </a:cubicBezTo>
                <a:cubicBezTo>
                  <a:pt x="14501" y="16944"/>
                  <a:pt x="14495" y="16937"/>
                  <a:pt x="14491" y="16924"/>
                </a:cubicBezTo>
                <a:cubicBezTo>
                  <a:pt x="14499" y="16914"/>
                  <a:pt x="14507" y="16908"/>
                  <a:pt x="14514" y="16908"/>
                </a:cubicBezTo>
                <a:close/>
                <a:moveTo>
                  <a:pt x="14656" y="16765"/>
                </a:moveTo>
                <a:lnTo>
                  <a:pt x="14656" y="16765"/>
                </a:lnTo>
                <a:cubicBezTo>
                  <a:pt x="14571" y="16822"/>
                  <a:pt x="14474" y="16862"/>
                  <a:pt x="14401" y="16936"/>
                </a:cubicBezTo>
                <a:cubicBezTo>
                  <a:pt x="14378" y="16953"/>
                  <a:pt x="14355" y="16953"/>
                  <a:pt x="14333" y="16953"/>
                </a:cubicBezTo>
                <a:cubicBezTo>
                  <a:pt x="14355" y="16930"/>
                  <a:pt x="14446" y="16913"/>
                  <a:pt x="14395" y="16873"/>
                </a:cubicBezTo>
                <a:lnTo>
                  <a:pt x="14395" y="16873"/>
                </a:lnTo>
                <a:cubicBezTo>
                  <a:pt x="14406" y="16879"/>
                  <a:pt x="14418" y="16885"/>
                  <a:pt x="14429" y="16890"/>
                </a:cubicBezTo>
                <a:cubicBezTo>
                  <a:pt x="14491" y="16834"/>
                  <a:pt x="14571" y="16788"/>
                  <a:pt x="14656" y="16765"/>
                </a:cubicBezTo>
                <a:close/>
                <a:moveTo>
                  <a:pt x="14667" y="16936"/>
                </a:moveTo>
                <a:cubicBezTo>
                  <a:pt x="14628" y="16947"/>
                  <a:pt x="14588" y="16958"/>
                  <a:pt x="14565" y="16998"/>
                </a:cubicBezTo>
                <a:cubicBezTo>
                  <a:pt x="14594" y="16998"/>
                  <a:pt x="14622" y="16992"/>
                  <a:pt x="14650" y="16992"/>
                </a:cubicBezTo>
                <a:cubicBezTo>
                  <a:pt x="14656" y="16975"/>
                  <a:pt x="14662" y="16947"/>
                  <a:pt x="14667" y="16936"/>
                </a:cubicBezTo>
                <a:close/>
                <a:moveTo>
                  <a:pt x="14151" y="17225"/>
                </a:moveTo>
                <a:cubicBezTo>
                  <a:pt x="14157" y="17231"/>
                  <a:pt x="14168" y="17242"/>
                  <a:pt x="14168" y="17248"/>
                </a:cubicBezTo>
                <a:cubicBezTo>
                  <a:pt x="14128" y="17263"/>
                  <a:pt x="14097" y="17308"/>
                  <a:pt x="14056" y="17308"/>
                </a:cubicBezTo>
                <a:cubicBezTo>
                  <a:pt x="14050" y="17308"/>
                  <a:pt x="14044" y="17307"/>
                  <a:pt x="14038" y="17304"/>
                </a:cubicBezTo>
                <a:lnTo>
                  <a:pt x="14032" y="17304"/>
                </a:lnTo>
                <a:cubicBezTo>
                  <a:pt x="14072" y="17276"/>
                  <a:pt x="14111" y="17248"/>
                  <a:pt x="14151" y="17225"/>
                </a:cubicBezTo>
                <a:close/>
                <a:moveTo>
                  <a:pt x="14497" y="16941"/>
                </a:moveTo>
                <a:lnTo>
                  <a:pt x="14497" y="16941"/>
                </a:lnTo>
                <a:cubicBezTo>
                  <a:pt x="14406" y="17026"/>
                  <a:pt x="14293" y="17072"/>
                  <a:pt x="14196" y="17140"/>
                </a:cubicBezTo>
                <a:cubicBezTo>
                  <a:pt x="14202" y="17140"/>
                  <a:pt x="14208" y="17151"/>
                  <a:pt x="14213" y="17151"/>
                </a:cubicBezTo>
                <a:lnTo>
                  <a:pt x="14174" y="17151"/>
                </a:lnTo>
                <a:cubicBezTo>
                  <a:pt x="14026" y="17231"/>
                  <a:pt x="13890" y="17333"/>
                  <a:pt x="13731" y="17395"/>
                </a:cubicBezTo>
                <a:cubicBezTo>
                  <a:pt x="13737" y="17401"/>
                  <a:pt x="13742" y="17412"/>
                  <a:pt x="13748" y="17418"/>
                </a:cubicBezTo>
                <a:cubicBezTo>
                  <a:pt x="13740" y="17416"/>
                  <a:pt x="13732" y="17415"/>
                  <a:pt x="13725" y="17415"/>
                </a:cubicBezTo>
                <a:cubicBezTo>
                  <a:pt x="13668" y="17415"/>
                  <a:pt x="13622" y="17465"/>
                  <a:pt x="13567" y="17480"/>
                </a:cubicBezTo>
                <a:cubicBezTo>
                  <a:pt x="13589" y="17441"/>
                  <a:pt x="13646" y="17441"/>
                  <a:pt x="13669" y="17407"/>
                </a:cubicBezTo>
                <a:cubicBezTo>
                  <a:pt x="13958" y="17282"/>
                  <a:pt x="14213" y="17061"/>
                  <a:pt x="14497" y="16941"/>
                </a:cubicBezTo>
                <a:close/>
                <a:moveTo>
                  <a:pt x="4301" y="16913"/>
                </a:moveTo>
                <a:cubicBezTo>
                  <a:pt x="4483" y="17055"/>
                  <a:pt x="4687" y="17151"/>
                  <a:pt x="4874" y="17287"/>
                </a:cubicBezTo>
                <a:cubicBezTo>
                  <a:pt x="4891" y="17276"/>
                  <a:pt x="4903" y="17270"/>
                  <a:pt x="4920" y="17259"/>
                </a:cubicBezTo>
                <a:cubicBezTo>
                  <a:pt x="4903" y="17242"/>
                  <a:pt x="4886" y="17225"/>
                  <a:pt x="4869" y="17208"/>
                </a:cubicBezTo>
                <a:lnTo>
                  <a:pt x="4869" y="17202"/>
                </a:lnTo>
                <a:cubicBezTo>
                  <a:pt x="4908" y="17219"/>
                  <a:pt x="4948" y="17242"/>
                  <a:pt x="4988" y="17265"/>
                </a:cubicBezTo>
                <a:cubicBezTo>
                  <a:pt x="4988" y="17270"/>
                  <a:pt x="4982" y="17282"/>
                  <a:pt x="4982" y="17282"/>
                </a:cubicBezTo>
                <a:cubicBezTo>
                  <a:pt x="4965" y="17276"/>
                  <a:pt x="4942" y="17265"/>
                  <a:pt x="4925" y="17253"/>
                </a:cubicBezTo>
                <a:cubicBezTo>
                  <a:pt x="4920" y="17265"/>
                  <a:pt x="4914" y="17287"/>
                  <a:pt x="4914" y="17299"/>
                </a:cubicBezTo>
                <a:cubicBezTo>
                  <a:pt x="5010" y="17367"/>
                  <a:pt x="5118" y="17418"/>
                  <a:pt x="5220" y="17480"/>
                </a:cubicBezTo>
                <a:cubicBezTo>
                  <a:pt x="5220" y="17486"/>
                  <a:pt x="5215" y="17492"/>
                  <a:pt x="5209" y="17497"/>
                </a:cubicBezTo>
                <a:cubicBezTo>
                  <a:pt x="4925" y="17339"/>
                  <a:pt x="4653" y="17163"/>
                  <a:pt x="4381" y="16987"/>
                </a:cubicBezTo>
                <a:cubicBezTo>
                  <a:pt x="4347" y="16964"/>
                  <a:pt x="4307" y="16953"/>
                  <a:pt x="4301" y="16913"/>
                </a:cubicBezTo>
                <a:close/>
                <a:moveTo>
                  <a:pt x="6828" y="17475"/>
                </a:moveTo>
                <a:cubicBezTo>
                  <a:pt x="6838" y="17475"/>
                  <a:pt x="6843" y="17482"/>
                  <a:pt x="6843" y="17497"/>
                </a:cubicBezTo>
                <a:cubicBezTo>
                  <a:pt x="6834" y="17501"/>
                  <a:pt x="6826" y="17503"/>
                  <a:pt x="6820" y="17503"/>
                </a:cubicBezTo>
                <a:cubicBezTo>
                  <a:pt x="6809" y="17503"/>
                  <a:pt x="6805" y="17496"/>
                  <a:pt x="6809" y="17480"/>
                </a:cubicBezTo>
                <a:cubicBezTo>
                  <a:pt x="6817" y="17477"/>
                  <a:pt x="6823" y="17475"/>
                  <a:pt x="6828" y="17475"/>
                </a:cubicBezTo>
                <a:close/>
                <a:moveTo>
                  <a:pt x="13612" y="17356"/>
                </a:moveTo>
                <a:cubicBezTo>
                  <a:pt x="13618" y="17356"/>
                  <a:pt x="13618" y="17361"/>
                  <a:pt x="13618" y="17367"/>
                </a:cubicBezTo>
                <a:cubicBezTo>
                  <a:pt x="13578" y="17395"/>
                  <a:pt x="13533" y="17424"/>
                  <a:pt x="13487" y="17452"/>
                </a:cubicBezTo>
                <a:cubicBezTo>
                  <a:pt x="13442" y="17452"/>
                  <a:pt x="13402" y="17486"/>
                  <a:pt x="13362" y="17509"/>
                </a:cubicBezTo>
                <a:cubicBezTo>
                  <a:pt x="13362" y="17503"/>
                  <a:pt x="13368" y="17486"/>
                  <a:pt x="13368" y="17480"/>
                </a:cubicBezTo>
                <a:cubicBezTo>
                  <a:pt x="13385" y="17475"/>
                  <a:pt x="13402" y="17469"/>
                  <a:pt x="13419" y="17463"/>
                </a:cubicBezTo>
                <a:cubicBezTo>
                  <a:pt x="13419" y="17452"/>
                  <a:pt x="13419" y="17435"/>
                  <a:pt x="13419" y="17424"/>
                </a:cubicBezTo>
                <a:lnTo>
                  <a:pt x="13430" y="17446"/>
                </a:lnTo>
                <a:cubicBezTo>
                  <a:pt x="13493" y="17412"/>
                  <a:pt x="13561" y="17401"/>
                  <a:pt x="13612" y="17356"/>
                </a:cubicBezTo>
                <a:close/>
                <a:moveTo>
                  <a:pt x="5249" y="17492"/>
                </a:moveTo>
                <a:lnTo>
                  <a:pt x="5249" y="17492"/>
                </a:lnTo>
                <a:cubicBezTo>
                  <a:pt x="5294" y="17509"/>
                  <a:pt x="5340" y="17531"/>
                  <a:pt x="5379" y="17560"/>
                </a:cubicBezTo>
                <a:cubicBezTo>
                  <a:pt x="5373" y="17561"/>
                  <a:pt x="5367" y="17562"/>
                  <a:pt x="5361" y="17562"/>
                </a:cubicBezTo>
                <a:cubicBezTo>
                  <a:pt x="5316" y="17562"/>
                  <a:pt x="5274" y="17527"/>
                  <a:pt x="5249" y="17492"/>
                </a:cubicBezTo>
                <a:close/>
                <a:moveTo>
                  <a:pt x="13487" y="17452"/>
                </a:moveTo>
                <a:cubicBezTo>
                  <a:pt x="13493" y="17463"/>
                  <a:pt x="13498" y="17486"/>
                  <a:pt x="13498" y="17492"/>
                </a:cubicBezTo>
                <a:cubicBezTo>
                  <a:pt x="13516" y="17492"/>
                  <a:pt x="13544" y="17480"/>
                  <a:pt x="13555" y="17475"/>
                </a:cubicBezTo>
                <a:lnTo>
                  <a:pt x="13555" y="17475"/>
                </a:lnTo>
                <a:cubicBezTo>
                  <a:pt x="13493" y="17526"/>
                  <a:pt x="13413" y="17571"/>
                  <a:pt x="13334" y="17583"/>
                </a:cubicBezTo>
                <a:cubicBezTo>
                  <a:pt x="13374" y="17554"/>
                  <a:pt x="13413" y="17537"/>
                  <a:pt x="13464" y="17526"/>
                </a:cubicBezTo>
                <a:cubicBezTo>
                  <a:pt x="13476" y="17503"/>
                  <a:pt x="13498" y="17480"/>
                  <a:pt x="13487" y="17452"/>
                </a:cubicBezTo>
                <a:close/>
                <a:moveTo>
                  <a:pt x="8477" y="17673"/>
                </a:moveTo>
                <a:cubicBezTo>
                  <a:pt x="8477" y="17673"/>
                  <a:pt x="8471" y="17679"/>
                  <a:pt x="8471" y="17679"/>
                </a:cubicBezTo>
                <a:lnTo>
                  <a:pt x="8471" y="17673"/>
                </a:lnTo>
                <a:close/>
                <a:moveTo>
                  <a:pt x="8704" y="17690"/>
                </a:moveTo>
                <a:lnTo>
                  <a:pt x="8727" y="17696"/>
                </a:lnTo>
                <a:lnTo>
                  <a:pt x="8710" y="17696"/>
                </a:lnTo>
                <a:cubicBezTo>
                  <a:pt x="8704" y="17696"/>
                  <a:pt x="8704" y="17690"/>
                  <a:pt x="8704" y="17690"/>
                </a:cubicBezTo>
                <a:close/>
                <a:moveTo>
                  <a:pt x="5652" y="17617"/>
                </a:moveTo>
                <a:lnTo>
                  <a:pt x="5652" y="17617"/>
                </a:lnTo>
                <a:cubicBezTo>
                  <a:pt x="5697" y="17639"/>
                  <a:pt x="5748" y="17656"/>
                  <a:pt x="5782" y="17702"/>
                </a:cubicBezTo>
                <a:cubicBezTo>
                  <a:pt x="5737" y="17679"/>
                  <a:pt x="5663" y="17679"/>
                  <a:pt x="5652" y="17617"/>
                </a:cubicBezTo>
                <a:close/>
                <a:moveTo>
                  <a:pt x="7774" y="17571"/>
                </a:moveTo>
                <a:lnTo>
                  <a:pt x="7774" y="17571"/>
                </a:lnTo>
                <a:cubicBezTo>
                  <a:pt x="7870" y="17588"/>
                  <a:pt x="7967" y="17605"/>
                  <a:pt x="8063" y="17622"/>
                </a:cubicBezTo>
                <a:cubicBezTo>
                  <a:pt x="8103" y="17628"/>
                  <a:pt x="8148" y="17639"/>
                  <a:pt x="8188" y="17656"/>
                </a:cubicBezTo>
                <a:cubicBezTo>
                  <a:pt x="8284" y="17656"/>
                  <a:pt x="8381" y="17673"/>
                  <a:pt x="8471" y="17702"/>
                </a:cubicBezTo>
                <a:cubicBezTo>
                  <a:pt x="8463" y="17702"/>
                  <a:pt x="8455" y="17702"/>
                  <a:pt x="8446" y="17702"/>
                </a:cubicBezTo>
                <a:cubicBezTo>
                  <a:pt x="8358" y="17702"/>
                  <a:pt x="8271" y="17677"/>
                  <a:pt x="8188" y="17656"/>
                </a:cubicBezTo>
                <a:cubicBezTo>
                  <a:pt x="8052" y="17634"/>
                  <a:pt x="7910" y="17605"/>
                  <a:pt x="7774" y="17571"/>
                </a:cubicBezTo>
                <a:close/>
                <a:moveTo>
                  <a:pt x="9141" y="17713"/>
                </a:moveTo>
                <a:cubicBezTo>
                  <a:pt x="9141" y="17713"/>
                  <a:pt x="9141" y="17719"/>
                  <a:pt x="9141" y="17719"/>
                </a:cubicBezTo>
                <a:lnTo>
                  <a:pt x="9135" y="17719"/>
                </a:lnTo>
                <a:cubicBezTo>
                  <a:pt x="9135" y="17719"/>
                  <a:pt x="9135" y="17719"/>
                  <a:pt x="9135" y="17713"/>
                </a:cubicBezTo>
                <a:close/>
                <a:moveTo>
                  <a:pt x="8613" y="17685"/>
                </a:moveTo>
                <a:cubicBezTo>
                  <a:pt x="8619" y="17696"/>
                  <a:pt x="8625" y="17707"/>
                  <a:pt x="8630" y="17719"/>
                </a:cubicBezTo>
                <a:cubicBezTo>
                  <a:pt x="8647" y="17719"/>
                  <a:pt x="8659" y="17724"/>
                  <a:pt x="8676" y="17724"/>
                </a:cubicBezTo>
                <a:cubicBezTo>
                  <a:pt x="8647" y="17724"/>
                  <a:pt x="8619" y="17719"/>
                  <a:pt x="8591" y="17713"/>
                </a:cubicBezTo>
                <a:cubicBezTo>
                  <a:pt x="8591" y="17702"/>
                  <a:pt x="8591" y="17696"/>
                  <a:pt x="8591" y="17685"/>
                </a:cubicBezTo>
                <a:close/>
                <a:moveTo>
                  <a:pt x="5379" y="17554"/>
                </a:moveTo>
                <a:cubicBezTo>
                  <a:pt x="5476" y="17617"/>
                  <a:pt x="5584" y="17668"/>
                  <a:pt x="5691" y="17713"/>
                </a:cubicBezTo>
                <a:lnTo>
                  <a:pt x="5686" y="17730"/>
                </a:lnTo>
                <a:cubicBezTo>
                  <a:pt x="5584" y="17679"/>
                  <a:pt x="5442" y="17651"/>
                  <a:pt x="5379" y="17554"/>
                </a:cubicBezTo>
                <a:close/>
                <a:moveTo>
                  <a:pt x="8514" y="17701"/>
                </a:moveTo>
                <a:cubicBezTo>
                  <a:pt x="8533" y="17701"/>
                  <a:pt x="8552" y="17704"/>
                  <a:pt x="8568" y="17707"/>
                </a:cubicBezTo>
                <a:cubicBezTo>
                  <a:pt x="8574" y="17719"/>
                  <a:pt x="8574" y="17724"/>
                  <a:pt x="8579" y="17730"/>
                </a:cubicBezTo>
                <a:lnTo>
                  <a:pt x="8568" y="17730"/>
                </a:lnTo>
                <a:cubicBezTo>
                  <a:pt x="8551" y="17719"/>
                  <a:pt x="8534" y="17719"/>
                  <a:pt x="8517" y="17719"/>
                </a:cubicBezTo>
                <a:cubicBezTo>
                  <a:pt x="8500" y="17713"/>
                  <a:pt x="8489" y="17713"/>
                  <a:pt x="8471" y="17707"/>
                </a:cubicBezTo>
                <a:cubicBezTo>
                  <a:pt x="8486" y="17703"/>
                  <a:pt x="8500" y="17701"/>
                  <a:pt x="8514" y="17701"/>
                </a:cubicBezTo>
                <a:close/>
                <a:moveTo>
                  <a:pt x="13048" y="17698"/>
                </a:moveTo>
                <a:cubicBezTo>
                  <a:pt x="13053" y="17698"/>
                  <a:pt x="13058" y="17699"/>
                  <a:pt x="13062" y="17702"/>
                </a:cubicBezTo>
                <a:cubicBezTo>
                  <a:pt x="13070" y="17723"/>
                  <a:pt x="13043" y="17742"/>
                  <a:pt x="13022" y="17742"/>
                </a:cubicBezTo>
                <a:cubicBezTo>
                  <a:pt x="13015" y="17742"/>
                  <a:pt x="13009" y="17740"/>
                  <a:pt x="13005" y="17736"/>
                </a:cubicBezTo>
                <a:cubicBezTo>
                  <a:pt x="13000" y="17713"/>
                  <a:pt x="13028" y="17698"/>
                  <a:pt x="13048" y="17698"/>
                </a:cubicBezTo>
                <a:close/>
                <a:moveTo>
                  <a:pt x="12882" y="17712"/>
                </a:moveTo>
                <a:cubicBezTo>
                  <a:pt x="12887" y="17712"/>
                  <a:pt x="12892" y="17713"/>
                  <a:pt x="12897" y="17713"/>
                </a:cubicBezTo>
                <a:cubicBezTo>
                  <a:pt x="12858" y="17726"/>
                  <a:pt x="12823" y="17759"/>
                  <a:pt x="12786" y="17759"/>
                </a:cubicBezTo>
                <a:cubicBezTo>
                  <a:pt x="12774" y="17759"/>
                  <a:pt x="12762" y="17755"/>
                  <a:pt x="12750" y="17747"/>
                </a:cubicBezTo>
                <a:cubicBezTo>
                  <a:pt x="12791" y="17737"/>
                  <a:pt x="12832" y="17712"/>
                  <a:pt x="12882" y="17712"/>
                </a:cubicBezTo>
                <a:close/>
                <a:moveTo>
                  <a:pt x="5861" y="17791"/>
                </a:moveTo>
                <a:cubicBezTo>
                  <a:pt x="5879" y="17791"/>
                  <a:pt x="5897" y="17806"/>
                  <a:pt x="5901" y="17821"/>
                </a:cubicBezTo>
                <a:cubicBezTo>
                  <a:pt x="5897" y="17830"/>
                  <a:pt x="5889" y="17834"/>
                  <a:pt x="5880" y="17834"/>
                </a:cubicBezTo>
                <a:cubicBezTo>
                  <a:pt x="5862" y="17834"/>
                  <a:pt x="5839" y="17819"/>
                  <a:pt x="5839" y="17804"/>
                </a:cubicBezTo>
                <a:cubicBezTo>
                  <a:pt x="5845" y="17794"/>
                  <a:pt x="5853" y="17791"/>
                  <a:pt x="5861" y="17791"/>
                </a:cubicBezTo>
                <a:close/>
                <a:moveTo>
                  <a:pt x="12840" y="17787"/>
                </a:moveTo>
                <a:lnTo>
                  <a:pt x="12852" y="17804"/>
                </a:lnTo>
                <a:cubicBezTo>
                  <a:pt x="12759" y="17840"/>
                  <a:pt x="12651" y="17914"/>
                  <a:pt x="12547" y="17914"/>
                </a:cubicBezTo>
                <a:cubicBezTo>
                  <a:pt x="12537" y="17914"/>
                  <a:pt x="12527" y="17913"/>
                  <a:pt x="12517" y="17912"/>
                </a:cubicBezTo>
                <a:cubicBezTo>
                  <a:pt x="12630" y="17883"/>
                  <a:pt x="12738" y="17838"/>
                  <a:pt x="12840" y="17787"/>
                </a:cubicBezTo>
                <a:close/>
                <a:moveTo>
                  <a:pt x="4534" y="17202"/>
                </a:moveTo>
                <a:cubicBezTo>
                  <a:pt x="4562" y="17248"/>
                  <a:pt x="4613" y="17259"/>
                  <a:pt x="4659" y="17282"/>
                </a:cubicBezTo>
                <a:cubicBezTo>
                  <a:pt x="4659" y="17265"/>
                  <a:pt x="4659" y="17242"/>
                  <a:pt x="4659" y="17231"/>
                </a:cubicBezTo>
                <a:cubicBezTo>
                  <a:pt x="4670" y="17242"/>
                  <a:pt x="4681" y="17253"/>
                  <a:pt x="4693" y="17265"/>
                </a:cubicBezTo>
                <a:cubicBezTo>
                  <a:pt x="4749" y="17276"/>
                  <a:pt x="4744" y="17344"/>
                  <a:pt x="4801" y="17356"/>
                </a:cubicBezTo>
                <a:cubicBezTo>
                  <a:pt x="4806" y="17356"/>
                  <a:pt x="4823" y="17344"/>
                  <a:pt x="4829" y="17344"/>
                </a:cubicBezTo>
                <a:cubicBezTo>
                  <a:pt x="4959" y="17412"/>
                  <a:pt x="5073" y="17509"/>
                  <a:pt x="5209" y="17554"/>
                </a:cubicBezTo>
                <a:cubicBezTo>
                  <a:pt x="5203" y="17565"/>
                  <a:pt x="5192" y="17583"/>
                  <a:pt x="5192" y="17594"/>
                </a:cubicBezTo>
                <a:cubicBezTo>
                  <a:pt x="5203" y="17605"/>
                  <a:pt x="5232" y="17628"/>
                  <a:pt x="5243" y="17634"/>
                </a:cubicBezTo>
                <a:cubicBezTo>
                  <a:pt x="5260" y="17628"/>
                  <a:pt x="5271" y="17622"/>
                  <a:pt x="5288" y="17611"/>
                </a:cubicBezTo>
                <a:lnTo>
                  <a:pt x="5254" y="17588"/>
                </a:lnTo>
                <a:lnTo>
                  <a:pt x="5254" y="17588"/>
                </a:lnTo>
                <a:cubicBezTo>
                  <a:pt x="5271" y="17594"/>
                  <a:pt x="5300" y="17605"/>
                  <a:pt x="5317" y="17611"/>
                </a:cubicBezTo>
                <a:lnTo>
                  <a:pt x="5283" y="17622"/>
                </a:lnTo>
                <a:cubicBezTo>
                  <a:pt x="5283" y="17634"/>
                  <a:pt x="5283" y="17651"/>
                  <a:pt x="5283" y="17662"/>
                </a:cubicBezTo>
                <a:cubicBezTo>
                  <a:pt x="5311" y="17668"/>
                  <a:pt x="5340" y="17685"/>
                  <a:pt x="5368" y="17696"/>
                </a:cubicBezTo>
                <a:lnTo>
                  <a:pt x="5385" y="17679"/>
                </a:lnTo>
                <a:cubicBezTo>
                  <a:pt x="5357" y="17662"/>
                  <a:pt x="5334" y="17639"/>
                  <a:pt x="5323" y="17617"/>
                </a:cubicBezTo>
                <a:lnTo>
                  <a:pt x="5323" y="17617"/>
                </a:lnTo>
                <a:cubicBezTo>
                  <a:pt x="5340" y="17639"/>
                  <a:pt x="5374" y="17651"/>
                  <a:pt x="5402" y="17656"/>
                </a:cubicBezTo>
                <a:cubicBezTo>
                  <a:pt x="5396" y="17673"/>
                  <a:pt x="5385" y="17690"/>
                  <a:pt x="5379" y="17707"/>
                </a:cubicBezTo>
                <a:lnTo>
                  <a:pt x="5459" y="17741"/>
                </a:lnTo>
                <a:cubicBezTo>
                  <a:pt x="5442" y="17724"/>
                  <a:pt x="5413" y="17690"/>
                  <a:pt x="5396" y="17673"/>
                </a:cubicBezTo>
                <a:lnTo>
                  <a:pt x="5396" y="17673"/>
                </a:lnTo>
                <a:cubicBezTo>
                  <a:pt x="5425" y="17679"/>
                  <a:pt x="5447" y="17690"/>
                  <a:pt x="5464" y="17713"/>
                </a:cubicBezTo>
                <a:cubicBezTo>
                  <a:pt x="5521" y="17724"/>
                  <a:pt x="5567" y="17758"/>
                  <a:pt x="5623" y="17781"/>
                </a:cubicBezTo>
                <a:lnTo>
                  <a:pt x="5618" y="17809"/>
                </a:lnTo>
                <a:cubicBezTo>
                  <a:pt x="5629" y="17804"/>
                  <a:pt x="5657" y="17792"/>
                  <a:pt x="5669" y="17787"/>
                </a:cubicBezTo>
                <a:lnTo>
                  <a:pt x="5669" y="17787"/>
                </a:lnTo>
                <a:cubicBezTo>
                  <a:pt x="5663" y="17809"/>
                  <a:pt x="5663" y="17826"/>
                  <a:pt x="5657" y="17844"/>
                </a:cubicBezTo>
                <a:cubicBezTo>
                  <a:pt x="5680" y="17838"/>
                  <a:pt x="5708" y="17832"/>
                  <a:pt x="5731" y="17826"/>
                </a:cubicBezTo>
                <a:cubicBezTo>
                  <a:pt x="5742" y="17832"/>
                  <a:pt x="5759" y="17844"/>
                  <a:pt x="5776" y="17855"/>
                </a:cubicBezTo>
                <a:cubicBezTo>
                  <a:pt x="5748" y="17855"/>
                  <a:pt x="5720" y="17861"/>
                  <a:pt x="5697" y="17872"/>
                </a:cubicBezTo>
                <a:cubicBezTo>
                  <a:pt x="5714" y="17872"/>
                  <a:pt x="5742" y="17883"/>
                  <a:pt x="5759" y="17889"/>
                </a:cubicBezTo>
                <a:cubicBezTo>
                  <a:pt x="5754" y="17895"/>
                  <a:pt x="5748" y="17917"/>
                  <a:pt x="5742" y="17923"/>
                </a:cubicBezTo>
                <a:cubicBezTo>
                  <a:pt x="5754" y="17917"/>
                  <a:pt x="5776" y="17906"/>
                  <a:pt x="5793" y="17895"/>
                </a:cubicBezTo>
                <a:cubicBezTo>
                  <a:pt x="5805" y="17917"/>
                  <a:pt x="5873" y="17934"/>
                  <a:pt x="5828" y="17962"/>
                </a:cubicBezTo>
                <a:lnTo>
                  <a:pt x="5828" y="17962"/>
                </a:lnTo>
                <a:cubicBezTo>
                  <a:pt x="5765" y="17959"/>
                  <a:pt x="5705" y="17894"/>
                  <a:pt x="5643" y="17894"/>
                </a:cubicBezTo>
                <a:cubicBezTo>
                  <a:pt x="5629" y="17894"/>
                  <a:pt x="5615" y="17898"/>
                  <a:pt x="5601" y="17906"/>
                </a:cubicBezTo>
                <a:cubicBezTo>
                  <a:pt x="5606" y="17895"/>
                  <a:pt x="5612" y="17883"/>
                  <a:pt x="5618" y="17872"/>
                </a:cubicBezTo>
                <a:cubicBezTo>
                  <a:pt x="5442" y="17775"/>
                  <a:pt x="5254" y="17702"/>
                  <a:pt x="5079" y="17600"/>
                </a:cubicBezTo>
                <a:cubicBezTo>
                  <a:pt x="5067" y="17605"/>
                  <a:pt x="5056" y="17611"/>
                  <a:pt x="5045" y="17622"/>
                </a:cubicBezTo>
                <a:cubicBezTo>
                  <a:pt x="5045" y="17617"/>
                  <a:pt x="5045" y="17600"/>
                  <a:pt x="5050" y="17594"/>
                </a:cubicBezTo>
                <a:cubicBezTo>
                  <a:pt x="4954" y="17554"/>
                  <a:pt x="4886" y="17458"/>
                  <a:pt x="4789" y="17446"/>
                </a:cubicBezTo>
                <a:cubicBezTo>
                  <a:pt x="4755" y="17373"/>
                  <a:pt x="4647" y="17367"/>
                  <a:pt x="4596" y="17304"/>
                </a:cubicBezTo>
                <a:cubicBezTo>
                  <a:pt x="4557" y="17270"/>
                  <a:pt x="4494" y="17270"/>
                  <a:pt x="4488" y="17208"/>
                </a:cubicBezTo>
                <a:lnTo>
                  <a:pt x="4534" y="17202"/>
                </a:lnTo>
                <a:close/>
                <a:moveTo>
                  <a:pt x="12523" y="17917"/>
                </a:moveTo>
                <a:lnTo>
                  <a:pt x="12523" y="17917"/>
                </a:lnTo>
                <a:cubicBezTo>
                  <a:pt x="12501" y="17952"/>
                  <a:pt x="12459" y="17967"/>
                  <a:pt x="12418" y="17967"/>
                </a:cubicBezTo>
                <a:cubicBezTo>
                  <a:pt x="12405" y="17967"/>
                  <a:pt x="12393" y="17965"/>
                  <a:pt x="12381" y="17963"/>
                </a:cubicBezTo>
                <a:cubicBezTo>
                  <a:pt x="12426" y="17946"/>
                  <a:pt x="12472" y="17929"/>
                  <a:pt x="12523" y="17917"/>
                </a:cubicBezTo>
                <a:close/>
                <a:moveTo>
                  <a:pt x="6276" y="17895"/>
                </a:moveTo>
                <a:cubicBezTo>
                  <a:pt x="6287" y="17906"/>
                  <a:pt x="6304" y="17917"/>
                  <a:pt x="6321" y="17923"/>
                </a:cubicBezTo>
                <a:cubicBezTo>
                  <a:pt x="6327" y="17917"/>
                  <a:pt x="6338" y="17906"/>
                  <a:pt x="6349" y="17895"/>
                </a:cubicBezTo>
                <a:lnTo>
                  <a:pt x="6349" y="17895"/>
                </a:lnTo>
                <a:lnTo>
                  <a:pt x="6344" y="17923"/>
                </a:lnTo>
                <a:cubicBezTo>
                  <a:pt x="6406" y="17946"/>
                  <a:pt x="6457" y="17991"/>
                  <a:pt x="6531" y="17997"/>
                </a:cubicBezTo>
                <a:cubicBezTo>
                  <a:pt x="6531" y="18002"/>
                  <a:pt x="6525" y="18008"/>
                  <a:pt x="6525" y="18008"/>
                </a:cubicBezTo>
                <a:cubicBezTo>
                  <a:pt x="6474" y="17997"/>
                  <a:pt x="6423" y="17980"/>
                  <a:pt x="6372" y="17968"/>
                </a:cubicBezTo>
                <a:cubicBezTo>
                  <a:pt x="6372" y="17969"/>
                  <a:pt x="6371" y="17971"/>
                  <a:pt x="6370" y="17972"/>
                </a:cubicBezTo>
                <a:lnTo>
                  <a:pt x="6370" y="17972"/>
                </a:lnTo>
                <a:cubicBezTo>
                  <a:pt x="6337" y="17934"/>
                  <a:pt x="6292" y="17928"/>
                  <a:pt x="6247" y="17917"/>
                </a:cubicBezTo>
                <a:cubicBezTo>
                  <a:pt x="6253" y="17912"/>
                  <a:pt x="6264" y="17900"/>
                  <a:pt x="6276" y="17895"/>
                </a:cubicBezTo>
                <a:close/>
                <a:moveTo>
                  <a:pt x="6174" y="17946"/>
                </a:moveTo>
                <a:cubicBezTo>
                  <a:pt x="6219" y="17957"/>
                  <a:pt x="6264" y="17968"/>
                  <a:pt x="6304" y="17997"/>
                </a:cubicBezTo>
                <a:cubicBezTo>
                  <a:pt x="6324" y="17992"/>
                  <a:pt x="6348" y="17995"/>
                  <a:pt x="6365" y="17982"/>
                </a:cubicBezTo>
                <a:lnTo>
                  <a:pt x="6365" y="17982"/>
                </a:lnTo>
                <a:cubicBezTo>
                  <a:pt x="6359" y="17991"/>
                  <a:pt x="6353" y="18001"/>
                  <a:pt x="6349" y="18008"/>
                </a:cubicBezTo>
                <a:cubicBezTo>
                  <a:pt x="6361" y="18014"/>
                  <a:pt x="6389" y="18025"/>
                  <a:pt x="6401" y="18036"/>
                </a:cubicBezTo>
                <a:cubicBezTo>
                  <a:pt x="6327" y="18025"/>
                  <a:pt x="6236" y="17991"/>
                  <a:pt x="6174" y="17946"/>
                </a:cubicBezTo>
                <a:close/>
                <a:moveTo>
                  <a:pt x="12358" y="17974"/>
                </a:moveTo>
                <a:cubicBezTo>
                  <a:pt x="12358" y="17980"/>
                  <a:pt x="12358" y="17985"/>
                  <a:pt x="12364" y="17991"/>
                </a:cubicBezTo>
                <a:cubicBezTo>
                  <a:pt x="12335" y="18002"/>
                  <a:pt x="12307" y="18014"/>
                  <a:pt x="12279" y="18019"/>
                </a:cubicBezTo>
                <a:cubicBezTo>
                  <a:pt x="12273" y="18019"/>
                  <a:pt x="12273" y="18014"/>
                  <a:pt x="12267" y="18008"/>
                </a:cubicBezTo>
                <a:cubicBezTo>
                  <a:pt x="12267" y="18014"/>
                  <a:pt x="12267" y="18019"/>
                  <a:pt x="12262" y="18025"/>
                </a:cubicBezTo>
                <a:cubicBezTo>
                  <a:pt x="12239" y="18031"/>
                  <a:pt x="12222" y="18042"/>
                  <a:pt x="12199" y="18048"/>
                </a:cubicBezTo>
                <a:cubicBezTo>
                  <a:pt x="12222" y="18031"/>
                  <a:pt x="12245" y="18014"/>
                  <a:pt x="12273" y="18002"/>
                </a:cubicBezTo>
                <a:cubicBezTo>
                  <a:pt x="12301" y="17991"/>
                  <a:pt x="12330" y="17980"/>
                  <a:pt x="12358" y="17974"/>
                </a:cubicBezTo>
                <a:close/>
                <a:moveTo>
                  <a:pt x="12114" y="18070"/>
                </a:moveTo>
                <a:cubicBezTo>
                  <a:pt x="12108" y="18076"/>
                  <a:pt x="12097" y="18076"/>
                  <a:pt x="12086" y="18082"/>
                </a:cubicBezTo>
                <a:cubicBezTo>
                  <a:pt x="12074" y="18076"/>
                  <a:pt x="12063" y="18070"/>
                  <a:pt x="12057" y="18070"/>
                </a:cubicBezTo>
                <a:close/>
                <a:moveTo>
                  <a:pt x="12148" y="18127"/>
                </a:moveTo>
                <a:cubicBezTo>
                  <a:pt x="12103" y="18150"/>
                  <a:pt x="12052" y="18173"/>
                  <a:pt x="12006" y="18195"/>
                </a:cubicBezTo>
                <a:cubicBezTo>
                  <a:pt x="12023" y="18178"/>
                  <a:pt x="12046" y="18161"/>
                  <a:pt x="12063" y="18150"/>
                </a:cubicBezTo>
                <a:cubicBezTo>
                  <a:pt x="12091" y="18139"/>
                  <a:pt x="12120" y="18133"/>
                  <a:pt x="12148" y="18127"/>
                </a:cubicBezTo>
                <a:close/>
                <a:moveTo>
                  <a:pt x="12999" y="17821"/>
                </a:moveTo>
                <a:cubicBezTo>
                  <a:pt x="12982" y="17838"/>
                  <a:pt x="12971" y="17861"/>
                  <a:pt x="12959" y="17889"/>
                </a:cubicBezTo>
                <a:cubicBezTo>
                  <a:pt x="12976" y="17878"/>
                  <a:pt x="12999" y="17861"/>
                  <a:pt x="13016" y="17855"/>
                </a:cubicBezTo>
                <a:cubicBezTo>
                  <a:pt x="13022" y="17861"/>
                  <a:pt x="13028" y="17883"/>
                  <a:pt x="13033" y="17889"/>
                </a:cubicBezTo>
                <a:cubicBezTo>
                  <a:pt x="13033" y="17878"/>
                  <a:pt x="13039" y="17849"/>
                  <a:pt x="13045" y="17838"/>
                </a:cubicBezTo>
                <a:cubicBezTo>
                  <a:pt x="13058" y="17838"/>
                  <a:pt x="13087" y="17823"/>
                  <a:pt x="13105" y="17823"/>
                </a:cubicBezTo>
                <a:cubicBezTo>
                  <a:pt x="13116" y="17823"/>
                  <a:pt x="13123" y="17829"/>
                  <a:pt x="13118" y="17849"/>
                </a:cubicBezTo>
                <a:cubicBezTo>
                  <a:pt x="13067" y="17912"/>
                  <a:pt x="12942" y="17895"/>
                  <a:pt x="12920" y="17980"/>
                </a:cubicBezTo>
                <a:cubicBezTo>
                  <a:pt x="12914" y="17974"/>
                  <a:pt x="12908" y="17957"/>
                  <a:pt x="12908" y="17951"/>
                </a:cubicBezTo>
                <a:cubicBezTo>
                  <a:pt x="12716" y="18014"/>
                  <a:pt x="12534" y="18104"/>
                  <a:pt x="12341" y="18161"/>
                </a:cubicBezTo>
                <a:cubicBezTo>
                  <a:pt x="12341" y="18178"/>
                  <a:pt x="12341" y="18190"/>
                  <a:pt x="12335" y="18201"/>
                </a:cubicBezTo>
                <a:cubicBezTo>
                  <a:pt x="12330" y="18195"/>
                  <a:pt x="12324" y="18184"/>
                  <a:pt x="12318" y="18178"/>
                </a:cubicBezTo>
                <a:cubicBezTo>
                  <a:pt x="12290" y="18195"/>
                  <a:pt x="12262" y="18201"/>
                  <a:pt x="12228" y="18207"/>
                </a:cubicBezTo>
                <a:cubicBezTo>
                  <a:pt x="12256" y="18195"/>
                  <a:pt x="12290" y="18178"/>
                  <a:pt x="12318" y="18167"/>
                </a:cubicBezTo>
                <a:cubicBezTo>
                  <a:pt x="12307" y="18150"/>
                  <a:pt x="12301" y="18139"/>
                  <a:pt x="12290" y="18122"/>
                </a:cubicBezTo>
                <a:cubicBezTo>
                  <a:pt x="12250" y="18156"/>
                  <a:pt x="12205" y="18178"/>
                  <a:pt x="12154" y="18195"/>
                </a:cubicBezTo>
                <a:cubicBezTo>
                  <a:pt x="12148" y="18207"/>
                  <a:pt x="12137" y="18218"/>
                  <a:pt x="12131" y="18229"/>
                </a:cubicBezTo>
                <a:cubicBezTo>
                  <a:pt x="12125" y="18224"/>
                  <a:pt x="12114" y="18212"/>
                  <a:pt x="12103" y="18207"/>
                </a:cubicBezTo>
                <a:cubicBezTo>
                  <a:pt x="12086" y="18224"/>
                  <a:pt x="12063" y="18246"/>
                  <a:pt x="12046" y="18263"/>
                </a:cubicBezTo>
                <a:cubicBezTo>
                  <a:pt x="12029" y="18263"/>
                  <a:pt x="12018" y="18263"/>
                  <a:pt x="12001" y="18269"/>
                </a:cubicBezTo>
                <a:cubicBezTo>
                  <a:pt x="11938" y="18269"/>
                  <a:pt x="11876" y="18320"/>
                  <a:pt x="11802" y="18320"/>
                </a:cubicBezTo>
                <a:cubicBezTo>
                  <a:pt x="11972" y="18263"/>
                  <a:pt x="12131" y="18190"/>
                  <a:pt x="12279" y="18093"/>
                </a:cubicBezTo>
                <a:cubicBezTo>
                  <a:pt x="12279" y="18087"/>
                  <a:pt x="12284" y="18087"/>
                  <a:pt x="12284" y="18087"/>
                </a:cubicBezTo>
                <a:cubicBezTo>
                  <a:pt x="12324" y="18070"/>
                  <a:pt x="12364" y="18059"/>
                  <a:pt x="12398" y="18036"/>
                </a:cubicBezTo>
                <a:cubicBezTo>
                  <a:pt x="12403" y="18048"/>
                  <a:pt x="12409" y="18065"/>
                  <a:pt x="12415" y="18076"/>
                </a:cubicBezTo>
                <a:cubicBezTo>
                  <a:pt x="12432" y="18070"/>
                  <a:pt x="12466" y="18065"/>
                  <a:pt x="12483" y="18065"/>
                </a:cubicBezTo>
                <a:cubicBezTo>
                  <a:pt x="12489" y="18048"/>
                  <a:pt x="12489" y="18031"/>
                  <a:pt x="12494" y="18019"/>
                </a:cubicBezTo>
                <a:lnTo>
                  <a:pt x="12494" y="18019"/>
                </a:lnTo>
                <a:lnTo>
                  <a:pt x="12455" y="18025"/>
                </a:lnTo>
                <a:cubicBezTo>
                  <a:pt x="12472" y="18019"/>
                  <a:pt x="12494" y="18002"/>
                  <a:pt x="12511" y="17997"/>
                </a:cubicBezTo>
                <a:lnTo>
                  <a:pt x="12511" y="17997"/>
                </a:lnTo>
                <a:cubicBezTo>
                  <a:pt x="12506" y="18002"/>
                  <a:pt x="12500" y="18019"/>
                  <a:pt x="12500" y="18031"/>
                </a:cubicBezTo>
                <a:cubicBezTo>
                  <a:pt x="12506" y="18036"/>
                  <a:pt x="12523" y="18048"/>
                  <a:pt x="12528" y="18053"/>
                </a:cubicBezTo>
                <a:cubicBezTo>
                  <a:pt x="12557" y="18036"/>
                  <a:pt x="12585" y="18025"/>
                  <a:pt x="12613" y="18014"/>
                </a:cubicBezTo>
                <a:lnTo>
                  <a:pt x="12608" y="17991"/>
                </a:lnTo>
                <a:cubicBezTo>
                  <a:pt x="12588" y="17995"/>
                  <a:pt x="12568" y="17999"/>
                  <a:pt x="12548" y="17999"/>
                </a:cubicBezTo>
                <a:cubicBezTo>
                  <a:pt x="12539" y="17999"/>
                  <a:pt x="12531" y="17998"/>
                  <a:pt x="12523" y="17997"/>
                </a:cubicBezTo>
                <a:cubicBezTo>
                  <a:pt x="12551" y="17997"/>
                  <a:pt x="12579" y="17980"/>
                  <a:pt x="12602" y="17963"/>
                </a:cubicBezTo>
                <a:cubicBezTo>
                  <a:pt x="12613" y="17980"/>
                  <a:pt x="12619" y="17997"/>
                  <a:pt x="12625" y="18014"/>
                </a:cubicBezTo>
                <a:cubicBezTo>
                  <a:pt x="12653" y="18002"/>
                  <a:pt x="12681" y="17991"/>
                  <a:pt x="12704" y="17980"/>
                </a:cubicBezTo>
                <a:cubicBezTo>
                  <a:pt x="12681" y="17980"/>
                  <a:pt x="12636" y="17974"/>
                  <a:pt x="12613" y="17974"/>
                </a:cubicBezTo>
                <a:cubicBezTo>
                  <a:pt x="12630" y="17961"/>
                  <a:pt x="12647" y="17955"/>
                  <a:pt x="12667" y="17955"/>
                </a:cubicBezTo>
                <a:cubicBezTo>
                  <a:pt x="12673" y="17955"/>
                  <a:pt x="12680" y="17956"/>
                  <a:pt x="12687" y="17957"/>
                </a:cubicBezTo>
                <a:cubicBezTo>
                  <a:pt x="12733" y="17917"/>
                  <a:pt x="12789" y="17906"/>
                  <a:pt x="12840" y="17883"/>
                </a:cubicBezTo>
                <a:lnTo>
                  <a:pt x="12863" y="17906"/>
                </a:lnTo>
                <a:cubicBezTo>
                  <a:pt x="12869" y="17895"/>
                  <a:pt x="12874" y="17866"/>
                  <a:pt x="12880" y="17855"/>
                </a:cubicBezTo>
                <a:cubicBezTo>
                  <a:pt x="12891" y="17866"/>
                  <a:pt x="12903" y="17883"/>
                  <a:pt x="12914" y="17900"/>
                </a:cubicBezTo>
                <a:cubicBezTo>
                  <a:pt x="12925" y="17878"/>
                  <a:pt x="12937" y="17855"/>
                  <a:pt x="12948" y="17832"/>
                </a:cubicBezTo>
                <a:cubicBezTo>
                  <a:pt x="12965" y="17826"/>
                  <a:pt x="12982" y="17826"/>
                  <a:pt x="12999" y="17821"/>
                </a:cubicBezTo>
                <a:close/>
                <a:moveTo>
                  <a:pt x="6849" y="18275"/>
                </a:moveTo>
                <a:lnTo>
                  <a:pt x="6849" y="18275"/>
                </a:lnTo>
                <a:cubicBezTo>
                  <a:pt x="6894" y="18280"/>
                  <a:pt x="6945" y="18297"/>
                  <a:pt x="6991" y="18309"/>
                </a:cubicBezTo>
                <a:cubicBezTo>
                  <a:pt x="6985" y="18314"/>
                  <a:pt x="6985" y="18331"/>
                  <a:pt x="6985" y="18337"/>
                </a:cubicBezTo>
                <a:cubicBezTo>
                  <a:pt x="6940" y="18314"/>
                  <a:pt x="6877" y="18326"/>
                  <a:pt x="6849" y="18275"/>
                </a:cubicBezTo>
                <a:close/>
                <a:moveTo>
                  <a:pt x="11995" y="18173"/>
                </a:moveTo>
                <a:cubicBezTo>
                  <a:pt x="11989" y="18184"/>
                  <a:pt x="11984" y="18195"/>
                  <a:pt x="11978" y="18212"/>
                </a:cubicBezTo>
                <a:cubicBezTo>
                  <a:pt x="11870" y="18246"/>
                  <a:pt x="11768" y="18297"/>
                  <a:pt x="11660" y="18337"/>
                </a:cubicBezTo>
                <a:lnTo>
                  <a:pt x="11655" y="18337"/>
                </a:lnTo>
                <a:lnTo>
                  <a:pt x="11683" y="18303"/>
                </a:lnTo>
                <a:cubicBezTo>
                  <a:pt x="11690" y="18305"/>
                  <a:pt x="11697" y="18305"/>
                  <a:pt x="11704" y="18305"/>
                </a:cubicBezTo>
                <a:cubicBezTo>
                  <a:pt x="11746" y="18305"/>
                  <a:pt x="11786" y="18278"/>
                  <a:pt x="11825" y="18263"/>
                </a:cubicBezTo>
                <a:lnTo>
                  <a:pt x="11802" y="18241"/>
                </a:lnTo>
                <a:lnTo>
                  <a:pt x="11853" y="18212"/>
                </a:lnTo>
                <a:cubicBezTo>
                  <a:pt x="11859" y="18211"/>
                  <a:pt x="11865" y="18210"/>
                  <a:pt x="11872" y="18210"/>
                </a:cubicBezTo>
                <a:cubicBezTo>
                  <a:pt x="11894" y="18210"/>
                  <a:pt x="11917" y="18218"/>
                  <a:pt x="11940" y="18218"/>
                </a:cubicBezTo>
                <a:cubicBezTo>
                  <a:pt x="11953" y="18218"/>
                  <a:pt x="11966" y="18215"/>
                  <a:pt x="11978" y="18207"/>
                </a:cubicBezTo>
                <a:cubicBezTo>
                  <a:pt x="11978" y="18201"/>
                  <a:pt x="11984" y="18184"/>
                  <a:pt x="11989" y="18173"/>
                </a:cubicBezTo>
                <a:close/>
                <a:moveTo>
                  <a:pt x="7416" y="18246"/>
                </a:moveTo>
                <a:cubicBezTo>
                  <a:pt x="7416" y="18258"/>
                  <a:pt x="7422" y="18269"/>
                  <a:pt x="7422" y="18280"/>
                </a:cubicBezTo>
                <a:cubicBezTo>
                  <a:pt x="7507" y="18292"/>
                  <a:pt x="7592" y="18314"/>
                  <a:pt x="7666" y="18365"/>
                </a:cubicBezTo>
                <a:cubicBezTo>
                  <a:pt x="7569" y="18343"/>
                  <a:pt x="7473" y="18297"/>
                  <a:pt x="7371" y="18292"/>
                </a:cubicBezTo>
                <a:cubicBezTo>
                  <a:pt x="7342" y="18286"/>
                  <a:pt x="7325" y="18275"/>
                  <a:pt x="7308" y="18258"/>
                </a:cubicBezTo>
                <a:cubicBezTo>
                  <a:pt x="7310" y="18257"/>
                  <a:pt x="7312" y="18257"/>
                  <a:pt x="7314" y="18257"/>
                </a:cubicBezTo>
                <a:cubicBezTo>
                  <a:pt x="7336" y="18257"/>
                  <a:pt x="7370" y="18276"/>
                  <a:pt x="7391" y="18276"/>
                </a:cubicBezTo>
                <a:cubicBezTo>
                  <a:pt x="7404" y="18276"/>
                  <a:pt x="7413" y="18269"/>
                  <a:pt x="7410" y="18246"/>
                </a:cubicBezTo>
                <a:close/>
                <a:moveTo>
                  <a:pt x="6421" y="18040"/>
                </a:moveTo>
                <a:cubicBezTo>
                  <a:pt x="6457" y="18040"/>
                  <a:pt x="6487" y="18071"/>
                  <a:pt x="6523" y="18071"/>
                </a:cubicBezTo>
                <a:cubicBezTo>
                  <a:pt x="6526" y="18071"/>
                  <a:pt x="6528" y="18071"/>
                  <a:pt x="6531" y="18070"/>
                </a:cubicBezTo>
                <a:cubicBezTo>
                  <a:pt x="6815" y="18207"/>
                  <a:pt x="7149" y="18241"/>
                  <a:pt x="7428" y="18371"/>
                </a:cubicBezTo>
                <a:cubicBezTo>
                  <a:pt x="7308" y="18365"/>
                  <a:pt x="7201" y="18309"/>
                  <a:pt x="7081" y="18280"/>
                </a:cubicBezTo>
                <a:cubicBezTo>
                  <a:pt x="7081" y="18286"/>
                  <a:pt x="7081" y="18297"/>
                  <a:pt x="7081" y="18303"/>
                </a:cubicBezTo>
                <a:cubicBezTo>
                  <a:pt x="7076" y="18292"/>
                  <a:pt x="7064" y="18286"/>
                  <a:pt x="7059" y="18275"/>
                </a:cubicBezTo>
                <a:cubicBezTo>
                  <a:pt x="6900" y="18218"/>
                  <a:pt x="6730" y="18184"/>
                  <a:pt x="6576" y="18110"/>
                </a:cubicBezTo>
                <a:cubicBezTo>
                  <a:pt x="6576" y="18116"/>
                  <a:pt x="6576" y="18133"/>
                  <a:pt x="6571" y="18139"/>
                </a:cubicBezTo>
                <a:cubicBezTo>
                  <a:pt x="6542" y="18076"/>
                  <a:pt x="6457" y="18076"/>
                  <a:pt x="6406" y="18042"/>
                </a:cubicBezTo>
                <a:cubicBezTo>
                  <a:pt x="6411" y="18041"/>
                  <a:pt x="6416" y="18040"/>
                  <a:pt x="6421" y="18040"/>
                </a:cubicBezTo>
                <a:close/>
                <a:moveTo>
                  <a:pt x="7439" y="18354"/>
                </a:moveTo>
                <a:cubicBezTo>
                  <a:pt x="7473" y="18354"/>
                  <a:pt x="7479" y="18365"/>
                  <a:pt x="7462" y="18394"/>
                </a:cubicBezTo>
                <a:cubicBezTo>
                  <a:pt x="7433" y="18394"/>
                  <a:pt x="7422" y="18377"/>
                  <a:pt x="7439" y="18354"/>
                </a:cubicBezTo>
                <a:close/>
                <a:moveTo>
                  <a:pt x="11590" y="18333"/>
                </a:moveTo>
                <a:cubicBezTo>
                  <a:pt x="11604" y="18333"/>
                  <a:pt x="11617" y="18335"/>
                  <a:pt x="11626" y="18337"/>
                </a:cubicBezTo>
                <a:cubicBezTo>
                  <a:pt x="11626" y="18341"/>
                  <a:pt x="11626" y="18345"/>
                  <a:pt x="11626" y="18348"/>
                </a:cubicBezTo>
                <a:cubicBezTo>
                  <a:pt x="11598" y="18360"/>
                  <a:pt x="11575" y="18365"/>
                  <a:pt x="11547" y="18377"/>
                </a:cubicBezTo>
                <a:cubicBezTo>
                  <a:pt x="11541" y="18371"/>
                  <a:pt x="11535" y="18365"/>
                  <a:pt x="11535" y="18360"/>
                </a:cubicBezTo>
                <a:lnTo>
                  <a:pt x="11513" y="18383"/>
                </a:lnTo>
                <a:lnTo>
                  <a:pt x="11484" y="18388"/>
                </a:lnTo>
                <a:lnTo>
                  <a:pt x="11479" y="18371"/>
                </a:lnTo>
                <a:lnTo>
                  <a:pt x="11473" y="18394"/>
                </a:lnTo>
                <a:cubicBezTo>
                  <a:pt x="11456" y="18394"/>
                  <a:pt x="11445" y="18400"/>
                  <a:pt x="11428" y="18400"/>
                </a:cubicBezTo>
                <a:cubicBezTo>
                  <a:pt x="11445" y="18383"/>
                  <a:pt x="11462" y="18371"/>
                  <a:pt x="11473" y="18354"/>
                </a:cubicBezTo>
                <a:cubicBezTo>
                  <a:pt x="11490" y="18354"/>
                  <a:pt x="11507" y="18348"/>
                  <a:pt x="11518" y="18343"/>
                </a:cubicBezTo>
                <a:cubicBezTo>
                  <a:pt x="11518" y="18343"/>
                  <a:pt x="11518" y="18348"/>
                  <a:pt x="11518" y="18348"/>
                </a:cubicBezTo>
                <a:cubicBezTo>
                  <a:pt x="11524" y="18348"/>
                  <a:pt x="11524" y="18343"/>
                  <a:pt x="11524" y="18343"/>
                </a:cubicBezTo>
                <a:cubicBezTo>
                  <a:pt x="11547" y="18336"/>
                  <a:pt x="11571" y="18333"/>
                  <a:pt x="11590" y="18333"/>
                </a:cubicBezTo>
                <a:close/>
                <a:moveTo>
                  <a:pt x="11620" y="18383"/>
                </a:moveTo>
                <a:cubicBezTo>
                  <a:pt x="11620" y="18388"/>
                  <a:pt x="11615" y="18400"/>
                  <a:pt x="11615" y="18411"/>
                </a:cubicBezTo>
                <a:cubicBezTo>
                  <a:pt x="11609" y="18405"/>
                  <a:pt x="11603" y="18394"/>
                  <a:pt x="11603" y="18388"/>
                </a:cubicBezTo>
                <a:cubicBezTo>
                  <a:pt x="11609" y="18383"/>
                  <a:pt x="11615" y="18383"/>
                  <a:pt x="11620" y="18383"/>
                </a:cubicBezTo>
                <a:close/>
                <a:moveTo>
                  <a:pt x="8267" y="18428"/>
                </a:moveTo>
                <a:cubicBezTo>
                  <a:pt x="8273" y="18434"/>
                  <a:pt x="8273" y="18445"/>
                  <a:pt x="8279" y="18451"/>
                </a:cubicBezTo>
                <a:cubicBezTo>
                  <a:pt x="8267" y="18451"/>
                  <a:pt x="8256" y="18451"/>
                  <a:pt x="8250" y="18445"/>
                </a:cubicBezTo>
                <a:cubicBezTo>
                  <a:pt x="8256" y="18439"/>
                  <a:pt x="8262" y="18434"/>
                  <a:pt x="8267" y="18428"/>
                </a:cubicBezTo>
                <a:close/>
                <a:moveTo>
                  <a:pt x="11530" y="18456"/>
                </a:moveTo>
                <a:lnTo>
                  <a:pt x="11524" y="18462"/>
                </a:lnTo>
                <a:lnTo>
                  <a:pt x="11501" y="18462"/>
                </a:lnTo>
                <a:cubicBezTo>
                  <a:pt x="11513" y="18462"/>
                  <a:pt x="11524" y="18456"/>
                  <a:pt x="11530" y="18456"/>
                </a:cubicBezTo>
                <a:close/>
                <a:moveTo>
                  <a:pt x="7505" y="18379"/>
                </a:moveTo>
                <a:cubicBezTo>
                  <a:pt x="7539" y="18379"/>
                  <a:pt x="7574" y="18391"/>
                  <a:pt x="7609" y="18400"/>
                </a:cubicBezTo>
                <a:cubicBezTo>
                  <a:pt x="7683" y="18417"/>
                  <a:pt x="7762" y="18428"/>
                  <a:pt x="7836" y="18468"/>
                </a:cubicBezTo>
                <a:cubicBezTo>
                  <a:pt x="7711" y="18468"/>
                  <a:pt x="7592" y="18417"/>
                  <a:pt x="7473" y="18383"/>
                </a:cubicBezTo>
                <a:cubicBezTo>
                  <a:pt x="7483" y="18380"/>
                  <a:pt x="7494" y="18379"/>
                  <a:pt x="7505" y="18379"/>
                </a:cubicBezTo>
                <a:close/>
                <a:moveTo>
                  <a:pt x="10979" y="18473"/>
                </a:moveTo>
                <a:cubicBezTo>
                  <a:pt x="10979" y="18479"/>
                  <a:pt x="10974" y="18485"/>
                  <a:pt x="10957" y="18490"/>
                </a:cubicBezTo>
                <a:cubicBezTo>
                  <a:pt x="10951" y="18485"/>
                  <a:pt x="10951" y="18479"/>
                  <a:pt x="10951" y="18479"/>
                </a:cubicBezTo>
                <a:cubicBezTo>
                  <a:pt x="10957" y="18479"/>
                  <a:pt x="10968" y="18473"/>
                  <a:pt x="10979" y="18473"/>
                </a:cubicBezTo>
                <a:close/>
                <a:moveTo>
                  <a:pt x="10923" y="18485"/>
                </a:moveTo>
                <a:cubicBezTo>
                  <a:pt x="10915" y="18489"/>
                  <a:pt x="10907" y="18493"/>
                  <a:pt x="10899" y="18493"/>
                </a:cubicBezTo>
                <a:cubicBezTo>
                  <a:pt x="10895" y="18493"/>
                  <a:pt x="10892" y="18492"/>
                  <a:pt x="10889" y="18490"/>
                </a:cubicBezTo>
                <a:lnTo>
                  <a:pt x="10889" y="18485"/>
                </a:lnTo>
                <a:close/>
                <a:moveTo>
                  <a:pt x="8301" y="18473"/>
                </a:moveTo>
                <a:cubicBezTo>
                  <a:pt x="8313" y="18479"/>
                  <a:pt x="8330" y="18485"/>
                  <a:pt x="8341" y="18490"/>
                </a:cubicBezTo>
                <a:lnTo>
                  <a:pt x="8341" y="18496"/>
                </a:lnTo>
                <a:cubicBezTo>
                  <a:pt x="8330" y="18490"/>
                  <a:pt x="8313" y="18485"/>
                  <a:pt x="8296" y="18479"/>
                </a:cubicBezTo>
                <a:cubicBezTo>
                  <a:pt x="8296" y="18479"/>
                  <a:pt x="8301" y="18479"/>
                  <a:pt x="8301" y="18473"/>
                </a:cubicBezTo>
                <a:close/>
                <a:moveTo>
                  <a:pt x="8449" y="18496"/>
                </a:moveTo>
                <a:cubicBezTo>
                  <a:pt x="8449" y="18502"/>
                  <a:pt x="8454" y="18502"/>
                  <a:pt x="8454" y="18502"/>
                </a:cubicBezTo>
                <a:cubicBezTo>
                  <a:pt x="8453" y="18504"/>
                  <a:pt x="8451" y="18504"/>
                  <a:pt x="8449" y="18504"/>
                </a:cubicBezTo>
                <a:cubicBezTo>
                  <a:pt x="8444" y="18504"/>
                  <a:pt x="8439" y="18502"/>
                  <a:pt x="8432" y="18502"/>
                </a:cubicBezTo>
                <a:cubicBezTo>
                  <a:pt x="8437" y="18502"/>
                  <a:pt x="8443" y="18496"/>
                  <a:pt x="8449" y="18496"/>
                </a:cubicBezTo>
                <a:close/>
                <a:moveTo>
                  <a:pt x="11314" y="18462"/>
                </a:moveTo>
                <a:cubicBezTo>
                  <a:pt x="11297" y="18473"/>
                  <a:pt x="11274" y="18490"/>
                  <a:pt x="11263" y="18507"/>
                </a:cubicBezTo>
                <a:cubicBezTo>
                  <a:pt x="11246" y="18513"/>
                  <a:pt x="11223" y="18519"/>
                  <a:pt x="11206" y="18519"/>
                </a:cubicBezTo>
                <a:cubicBezTo>
                  <a:pt x="11240" y="18507"/>
                  <a:pt x="11269" y="18490"/>
                  <a:pt x="11291" y="18468"/>
                </a:cubicBezTo>
                <a:cubicBezTo>
                  <a:pt x="11303" y="18468"/>
                  <a:pt x="11308" y="18462"/>
                  <a:pt x="11314" y="18462"/>
                </a:cubicBezTo>
                <a:close/>
                <a:moveTo>
                  <a:pt x="10253" y="18524"/>
                </a:moveTo>
                <a:cubicBezTo>
                  <a:pt x="10247" y="18536"/>
                  <a:pt x="10236" y="18541"/>
                  <a:pt x="10230" y="18547"/>
                </a:cubicBezTo>
                <a:cubicBezTo>
                  <a:pt x="10236" y="18541"/>
                  <a:pt x="10242" y="18536"/>
                  <a:pt x="10247" y="18524"/>
                </a:cubicBezTo>
                <a:close/>
                <a:moveTo>
                  <a:pt x="10906" y="18541"/>
                </a:moveTo>
                <a:cubicBezTo>
                  <a:pt x="10906" y="18541"/>
                  <a:pt x="10900" y="18541"/>
                  <a:pt x="10900" y="18547"/>
                </a:cubicBezTo>
                <a:cubicBezTo>
                  <a:pt x="10894" y="18547"/>
                  <a:pt x="10889" y="18547"/>
                  <a:pt x="10889" y="18541"/>
                </a:cubicBezTo>
                <a:close/>
                <a:moveTo>
                  <a:pt x="10531" y="18496"/>
                </a:moveTo>
                <a:cubicBezTo>
                  <a:pt x="10554" y="18502"/>
                  <a:pt x="10576" y="18513"/>
                  <a:pt x="10593" y="18519"/>
                </a:cubicBezTo>
                <a:cubicBezTo>
                  <a:pt x="10525" y="18564"/>
                  <a:pt x="10435" y="18553"/>
                  <a:pt x="10350" y="18558"/>
                </a:cubicBezTo>
                <a:cubicBezTo>
                  <a:pt x="10378" y="18553"/>
                  <a:pt x="10401" y="18541"/>
                  <a:pt x="10423" y="18524"/>
                </a:cubicBezTo>
                <a:lnTo>
                  <a:pt x="10429" y="18547"/>
                </a:lnTo>
                <a:cubicBezTo>
                  <a:pt x="10435" y="18541"/>
                  <a:pt x="10446" y="18536"/>
                  <a:pt x="10452" y="18530"/>
                </a:cubicBezTo>
                <a:lnTo>
                  <a:pt x="10469" y="18553"/>
                </a:lnTo>
                <a:lnTo>
                  <a:pt x="10474" y="18541"/>
                </a:lnTo>
                <a:cubicBezTo>
                  <a:pt x="10469" y="18536"/>
                  <a:pt x="10457" y="18524"/>
                  <a:pt x="10446" y="18513"/>
                </a:cubicBezTo>
                <a:lnTo>
                  <a:pt x="10469" y="18513"/>
                </a:lnTo>
                <a:cubicBezTo>
                  <a:pt x="10469" y="18513"/>
                  <a:pt x="10469" y="18513"/>
                  <a:pt x="10474" y="18507"/>
                </a:cubicBezTo>
                <a:lnTo>
                  <a:pt x="10503" y="18507"/>
                </a:lnTo>
                <a:cubicBezTo>
                  <a:pt x="10503" y="18519"/>
                  <a:pt x="10508" y="18536"/>
                  <a:pt x="10508" y="18547"/>
                </a:cubicBezTo>
                <a:cubicBezTo>
                  <a:pt x="10514" y="18541"/>
                  <a:pt x="10531" y="18530"/>
                  <a:pt x="10542" y="18524"/>
                </a:cubicBezTo>
                <a:cubicBezTo>
                  <a:pt x="10537" y="18519"/>
                  <a:pt x="10525" y="18507"/>
                  <a:pt x="10520" y="18502"/>
                </a:cubicBezTo>
                <a:lnTo>
                  <a:pt x="10531" y="18496"/>
                </a:lnTo>
                <a:close/>
                <a:moveTo>
                  <a:pt x="10826" y="18553"/>
                </a:moveTo>
                <a:cubicBezTo>
                  <a:pt x="10826" y="18553"/>
                  <a:pt x="10820" y="18558"/>
                  <a:pt x="10815" y="18558"/>
                </a:cubicBezTo>
                <a:lnTo>
                  <a:pt x="10798" y="18553"/>
                </a:lnTo>
                <a:close/>
                <a:moveTo>
                  <a:pt x="10934" y="18547"/>
                </a:moveTo>
                <a:cubicBezTo>
                  <a:pt x="10934" y="18553"/>
                  <a:pt x="10934" y="18553"/>
                  <a:pt x="10934" y="18553"/>
                </a:cubicBezTo>
                <a:cubicBezTo>
                  <a:pt x="10928" y="18553"/>
                  <a:pt x="10923" y="18558"/>
                  <a:pt x="10923" y="18558"/>
                </a:cubicBezTo>
                <a:cubicBezTo>
                  <a:pt x="10923" y="18553"/>
                  <a:pt x="10928" y="18553"/>
                  <a:pt x="10934" y="18547"/>
                </a:cubicBezTo>
                <a:close/>
                <a:moveTo>
                  <a:pt x="9005" y="18558"/>
                </a:moveTo>
                <a:cubicBezTo>
                  <a:pt x="8971" y="18564"/>
                  <a:pt x="8942" y="18564"/>
                  <a:pt x="8914" y="18564"/>
                </a:cubicBezTo>
                <a:cubicBezTo>
                  <a:pt x="8914" y="18558"/>
                  <a:pt x="8908" y="18558"/>
                  <a:pt x="8908" y="18558"/>
                </a:cubicBezTo>
                <a:close/>
                <a:moveTo>
                  <a:pt x="10094" y="18541"/>
                </a:moveTo>
                <a:cubicBezTo>
                  <a:pt x="10083" y="18547"/>
                  <a:pt x="10072" y="18558"/>
                  <a:pt x="10066" y="18570"/>
                </a:cubicBezTo>
                <a:cubicBezTo>
                  <a:pt x="10060" y="18564"/>
                  <a:pt x="10060" y="18558"/>
                  <a:pt x="10060" y="18553"/>
                </a:cubicBezTo>
                <a:cubicBezTo>
                  <a:pt x="10072" y="18553"/>
                  <a:pt x="10083" y="18547"/>
                  <a:pt x="10094" y="18541"/>
                </a:cubicBezTo>
                <a:close/>
                <a:moveTo>
                  <a:pt x="10054" y="18541"/>
                </a:moveTo>
                <a:lnTo>
                  <a:pt x="10054" y="18541"/>
                </a:lnTo>
                <a:cubicBezTo>
                  <a:pt x="10060" y="18547"/>
                  <a:pt x="10054" y="18558"/>
                  <a:pt x="10049" y="18570"/>
                </a:cubicBezTo>
                <a:cubicBezTo>
                  <a:pt x="10044" y="18571"/>
                  <a:pt x="10039" y="18571"/>
                  <a:pt x="10035" y="18571"/>
                </a:cubicBezTo>
                <a:cubicBezTo>
                  <a:pt x="10017" y="18571"/>
                  <a:pt x="10011" y="18561"/>
                  <a:pt x="10020" y="18547"/>
                </a:cubicBezTo>
                <a:cubicBezTo>
                  <a:pt x="10032" y="18547"/>
                  <a:pt x="10043" y="18547"/>
                  <a:pt x="10054" y="18541"/>
                </a:cubicBezTo>
                <a:close/>
                <a:moveTo>
                  <a:pt x="9822" y="18564"/>
                </a:moveTo>
                <a:cubicBezTo>
                  <a:pt x="9816" y="18570"/>
                  <a:pt x="9811" y="18575"/>
                  <a:pt x="9799" y="18575"/>
                </a:cubicBezTo>
                <a:cubicBezTo>
                  <a:pt x="9793" y="18575"/>
                  <a:pt x="9788" y="18570"/>
                  <a:pt x="9782" y="18570"/>
                </a:cubicBezTo>
                <a:cubicBezTo>
                  <a:pt x="9793" y="18564"/>
                  <a:pt x="9811" y="18564"/>
                  <a:pt x="9822" y="18564"/>
                </a:cubicBezTo>
                <a:close/>
                <a:moveTo>
                  <a:pt x="9958" y="18553"/>
                </a:moveTo>
                <a:cubicBezTo>
                  <a:pt x="9958" y="18558"/>
                  <a:pt x="9952" y="18564"/>
                  <a:pt x="9947" y="18575"/>
                </a:cubicBezTo>
                <a:lnTo>
                  <a:pt x="9947" y="18570"/>
                </a:lnTo>
                <a:cubicBezTo>
                  <a:pt x="9930" y="18570"/>
                  <a:pt x="9924" y="18564"/>
                  <a:pt x="9924" y="18553"/>
                </a:cubicBezTo>
                <a:close/>
                <a:moveTo>
                  <a:pt x="9464" y="18570"/>
                </a:moveTo>
                <a:cubicBezTo>
                  <a:pt x="9464" y="18574"/>
                  <a:pt x="9467" y="18577"/>
                  <a:pt x="9469" y="18581"/>
                </a:cubicBezTo>
                <a:lnTo>
                  <a:pt x="9464" y="18581"/>
                </a:lnTo>
                <a:cubicBezTo>
                  <a:pt x="9459" y="18581"/>
                  <a:pt x="9459" y="18575"/>
                  <a:pt x="9459" y="18570"/>
                </a:cubicBezTo>
                <a:close/>
                <a:moveTo>
                  <a:pt x="10225" y="18530"/>
                </a:moveTo>
                <a:lnTo>
                  <a:pt x="10225" y="18530"/>
                </a:lnTo>
                <a:cubicBezTo>
                  <a:pt x="10219" y="18536"/>
                  <a:pt x="10219" y="18547"/>
                  <a:pt x="10219" y="18553"/>
                </a:cubicBezTo>
                <a:cubicBezTo>
                  <a:pt x="10213" y="18558"/>
                  <a:pt x="10202" y="18558"/>
                  <a:pt x="10196" y="18564"/>
                </a:cubicBezTo>
                <a:cubicBezTo>
                  <a:pt x="10185" y="18570"/>
                  <a:pt x="10174" y="18570"/>
                  <a:pt x="10162" y="18581"/>
                </a:cubicBezTo>
                <a:cubicBezTo>
                  <a:pt x="10157" y="18575"/>
                  <a:pt x="10151" y="18575"/>
                  <a:pt x="10140" y="18575"/>
                </a:cubicBezTo>
                <a:cubicBezTo>
                  <a:pt x="10168" y="18558"/>
                  <a:pt x="10191" y="18536"/>
                  <a:pt x="10225" y="18530"/>
                </a:cubicBezTo>
                <a:close/>
                <a:moveTo>
                  <a:pt x="9584" y="18570"/>
                </a:moveTo>
                <a:cubicBezTo>
                  <a:pt x="9584" y="18575"/>
                  <a:pt x="9589" y="18581"/>
                  <a:pt x="9589" y="18587"/>
                </a:cubicBezTo>
                <a:cubicBezTo>
                  <a:pt x="9584" y="18581"/>
                  <a:pt x="9572" y="18581"/>
                  <a:pt x="9567" y="18581"/>
                </a:cubicBezTo>
                <a:cubicBezTo>
                  <a:pt x="9572" y="18575"/>
                  <a:pt x="9578" y="18575"/>
                  <a:pt x="9584" y="18570"/>
                </a:cubicBezTo>
                <a:close/>
                <a:moveTo>
                  <a:pt x="9704" y="18566"/>
                </a:moveTo>
                <a:cubicBezTo>
                  <a:pt x="9722" y="18566"/>
                  <a:pt x="9741" y="18568"/>
                  <a:pt x="9759" y="18570"/>
                </a:cubicBezTo>
                <a:lnTo>
                  <a:pt x="9759" y="18587"/>
                </a:lnTo>
                <a:lnTo>
                  <a:pt x="9640" y="18587"/>
                </a:lnTo>
                <a:cubicBezTo>
                  <a:pt x="9629" y="18587"/>
                  <a:pt x="9623" y="18581"/>
                  <a:pt x="9612" y="18581"/>
                </a:cubicBezTo>
                <a:cubicBezTo>
                  <a:pt x="9641" y="18570"/>
                  <a:pt x="9672" y="18566"/>
                  <a:pt x="9704" y="18566"/>
                </a:cubicBezTo>
                <a:close/>
                <a:moveTo>
                  <a:pt x="9567" y="18564"/>
                </a:moveTo>
                <a:cubicBezTo>
                  <a:pt x="9572" y="18574"/>
                  <a:pt x="9563" y="18593"/>
                  <a:pt x="9549" y="18593"/>
                </a:cubicBezTo>
                <a:cubicBezTo>
                  <a:pt x="9547" y="18593"/>
                  <a:pt x="9546" y="18593"/>
                  <a:pt x="9544" y="18592"/>
                </a:cubicBezTo>
                <a:lnTo>
                  <a:pt x="9544" y="18587"/>
                </a:lnTo>
                <a:cubicBezTo>
                  <a:pt x="9532" y="18587"/>
                  <a:pt x="9527" y="18575"/>
                  <a:pt x="9527" y="18570"/>
                </a:cubicBezTo>
                <a:cubicBezTo>
                  <a:pt x="9538" y="18570"/>
                  <a:pt x="9555" y="18564"/>
                  <a:pt x="9567" y="18564"/>
                </a:cubicBezTo>
                <a:close/>
                <a:moveTo>
                  <a:pt x="11314" y="18553"/>
                </a:moveTo>
                <a:cubicBezTo>
                  <a:pt x="11303" y="18564"/>
                  <a:pt x="11286" y="18587"/>
                  <a:pt x="11274" y="18598"/>
                </a:cubicBezTo>
                <a:cubicBezTo>
                  <a:pt x="11308" y="18581"/>
                  <a:pt x="11337" y="18570"/>
                  <a:pt x="11371" y="18570"/>
                </a:cubicBezTo>
                <a:cubicBezTo>
                  <a:pt x="11359" y="18564"/>
                  <a:pt x="11331" y="18558"/>
                  <a:pt x="11314" y="18553"/>
                </a:cubicBezTo>
                <a:close/>
                <a:moveTo>
                  <a:pt x="10622" y="18575"/>
                </a:moveTo>
                <a:cubicBezTo>
                  <a:pt x="10576" y="18587"/>
                  <a:pt x="10531" y="18598"/>
                  <a:pt x="10486" y="18615"/>
                </a:cubicBezTo>
                <a:cubicBezTo>
                  <a:pt x="10486" y="18604"/>
                  <a:pt x="10480" y="18598"/>
                  <a:pt x="10474" y="18587"/>
                </a:cubicBezTo>
                <a:lnTo>
                  <a:pt x="10622" y="18575"/>
                </a:lnTo>
                <a:close/>
                <a:moveTo>
                  <a:pt x="7864" y="18464"/>
                </a:moveTo>
                <a:cubicBezTo>
                  <a:pt x="7893" y="18464"/>
                  <a:pt x="7921" y="18479"/>
                  <a:pt x="7950" y="18479"/>
                </a:cubicBezTo>
                <a:cubicBezTo>
                  <a:pt x="8057" y="18496"/>
                  <a:pt x="8165" y="18513"/>
                  <a:pt x="8273" y="18530"/>
                </a:cubicBezTo>
                <a:cubicBezTo>
                  <a:pt x="8449" y="18553"/>
                  <a:pt x="8619" y="18575"/>
                  <a:pt x="8789" y="18598"/>
                </a:cubicBezTo>
                <a:cubicBezTo>
                  <a:pt x="8801" y="18604"/>
                  <a:pt x="8812" y="18609"/>
                  <a:pt x="8823" y="18621"/>
                </a:cubicBezTo>
                <a:cubicBezTo>
                  <a:pt x="8630" y="18609"/>
                  <a:pt x="8443" y="18581"/>
                  <a:pt x="8256" y="18547"/>
                </a:cubicBezTo>
                <a:lnTo>
                  <a:pt x="8239" y="18547"/>
                </a:lnTo>
                <a:lnTo>
                  <a:pt x="8182" y="18536"/>
                </a:lnTo>
                <a:lnTo>
                  <a:pt x="8176" y="18536"/>
                </a:lnTo>
                <a:cubicBezTo>
                  <a:pt x="8131" y="18530"/>
                  <a:pt x="8086" y="18519"/>
                  <a:pt x="8040" y="18513"/>
                </a:cubicBezTo>
                <a:cubicBezTo>
                  <a:pt x="8040" y="18519"/>
                  <a:pt x="8040" y="18524"/>
                  <a:pt x="8040" y="18530"/>
                </a:cubicBezTo>
                <a:cubicBezTo>
                  <a:pt x="7978" y="18485"/>
                  <a:pt x="7904" y="18490"/>
                  <a:pt x="7830" y="18473"/>
                </a:cubicBezTo>
                <a:cubicBezTo>
                  <a:pt x="7842" y="18467"/>
                  <a:pt x="7853" y="18464"/>
                  <a:pt x="7864" y="18464"/>
                </a:cubicBezTo>
                <a:close/>
                <a:moveTo>
                  <a:pt x="8829" y="18598"/>
                </a:moveTo>
                <a:cubicBezTo>
                  <a:pt x="8874" y="18604"/>
                  <a:pt x="8925" y="18609"/>
                  <a:pt x="8976" y="18615"/>
                </a:cubicBezTo>
                <a:lnTo>
                  <a:pt x="8993" y="18615"/>
                </a:lnTo>
                <a:cubicBezTo>
                  <a:pt x="9067" y="18621"/>
                  <a:pt x="9141" y="18615"/>
                  <a:pt x="9215" y="18632"/>
                </a:cubicBezTo>
                <a:cubicBezTo>
                  <a:pt x="9189" y="18637"/>
                  <a:pt x="9162" y="18639"/>
                  <a:pt x="9135" y="18639"/>
                </a:cubicBezTo>
                <a:cubicBezTo>
                  <a:pt x="9076" y="18639"/>
                  <a:pt x="9015" y="18630"/>
                  <a:pt x="8956" y="18630"/>
                </a:cubicBezTo>
                <a:cubicBezTo>
                  <a:pt x="8920" y="18630"/>
                  <a:pt x="8885" y="18633"/>
                  <a:pt x="8852" y="18644"/>
                </a:cubicBezTo>
                <a:cubicBezTo>
                  <a:pt x="8852" y="18634"/>
                  <a:pt x="8852" y="18626"/>
                  <a:pt x="8852" y="18621"/>
                </a:cubicBezTo>
                <a:lnTo>
                  <a:pt x="8835" y="18621"/>
                </a:lnTo>
                <a:cubicBezTo>
                  <a:pt x="8829" y="18615"/>
                  <a:pt x="8829" y="18604"/>
                  <a:pt x="8829" y="18598"/>
                </a:cubicBezTo>
                <a:close/>
                <a:moveTo>
                  <a:pt x="9256" y="18616"/>
                </a:moveTo>
                <a:cubicBezTo>
                  <a:pt x="9274" y="18616"/>
                  <a:pt x="9292" y="18636"/>
                  <a:pt x="9266" y="18649"/>
                </a:cubicBezTo>
                <a:cubicBezTo>
                  <a:pt x="9263" y="18651"/>
                  <a:pt x="9259" y="18652"/>
                  <a:pt x="9255" y="18652"/>
                </a:cubicBezTo>
                <a:cubicBezTo>
                  <a:pt x="9238" y="18652"/>
                  <a:pt x="9220" y="18635"/>
                  <a:pt x="9243" y="18621"/>
                </a:cubicBezTo>
                <a:cubicBezTo>
                  <a:pt x="9247" y="18617"/>
                  <a:pt x="9252" y="18616"/>
                  <a:pt x="9256" y="18616"/>
                </a:cubicBezTo>
                <a:close/>
                <a:moveTo>
                  <a:pt x="9901" y="18558"/>
                </a:moveTo>
                <a:lnTo>
                  <a:pt x="9901" y="18558"/>
                </a:lnTo>
                <a:cubicBezTo>
                  <a:pt x="9890" y="18581"/>
                  <a:pt x="9896" y="18598"/>
                  <a:pt x="9907" y="18615"/>
                </a:cubicBezTo>
                <a:cubicBezTo>
                  <a:pt x="9926" y="18619"/>
                  <a:pt x="9944" y="18621"/>
                  <a:pt x="9962" y="18621"/>
                </a:cubicBezTo>
                <a:cubicBezTo>
                  <a:pt x="10014" y="18621"/>
                  <a:pt x="10064" y="18609"/>
                  <a:pt x="10113" y="18609"/>
                </a:cubicBezTo>
                <a:cubicBezTo>
                  <a:pt x="10120" y="18609"/>
                  <a:pt x="10127" y="18609"/>
                  <a:pt x="10134" y="18609"/>
                </a:cubicBezTo>
                <a:cubicBezTo>
                  <a:pt x="10179" y="18604"/>
                  <a:pt x="10230" y="18615"/>
                  <a:pt x="10264" y="18581"/>
                </a:cubicBezTo>
                <a:cubicBezTo>
                  <a:pt x="10259" y="18581"/>
                  <a:pt x="10247" y="18575"/>
                  <a:pt x="10242" y="18575"/>
                </a:cubicBezTo>
                <a:cubicBezTo>
                  <a:pt x="10259" y="18575"/>
                  <a:pt x="10270" y="18575"/>
                  <a:pt x="10281" y="18570"/>
                </a:cubicBezTo>
                <a:lnTo>
                  <a:pt x="10281" y="18570"/>
                </a:lnTo>
                <a:cubicBezTo>
                  <a:pt x="10273" y="18583"/>
                  <a:pt x="10278" y="18611"/>
                  <a:pt x="10294" y="18611"/>
                </a:cubicBezTo>
                <a:cubicBezTo>
                  <a:pt x="10299" y="18611"/>
                  <a:pt x="10304" y="18609"/>
                  <a:pt x="10310" y="18604"/>
                </a:cubicBezTo>
                <a:cubicBezTo>
                  <a:pt x="10361" y="18598"/>
                  <a:pt x="10412" y="18592"/>
                  <a:pt x="10463" y="18587"/>
                </a:cubicBezTo>
                <a:lnTo>
                  <a:pt x="10463" y="18615"/>
                </a:lnTo>
                <a:lnTo>
                  <a:pt x="10452" y="18615"/>
                </a:lnTo>
                <a:cubicBezTo>
                  <a:pt x="10452" y="18609"/>
                  <a:pt x="10446" y="18598"/>
                  <a:pt x="10440" y="18592"/>
                </a:cubicBezTo>
                <a:cubicBezTo>
                  <a:pt x="10412" y="18604"/>
                  <a:pt x="10389" y="18615"/>
                  <a:pt x="10361" y="18626"/>
                </a:cubicBezTo>
                <a:cubicBezTo>
                  <a:pt x="10335" y="18621"/>
                  <a:pt x="10308" y="18615"/>
                  <a:pt x="10282" y="18615"/>
                </a:cubicBezTo>
                <a:cubicBezTo>
                  <a:pt x="10256" y="18615"/>
                  <a:pt x="10230" y="18621"/>
                  <a:pt x="10208" y="18638"/>
                </a:cubicBezTo>
                <a:lnTo>
                  <a:pt x="10191" y="18638"/>
                </a:lnTo>
                <a:cubicBezTo>
                  <a:pt x="10185" y="18632"/>
                  <a:pt x="10174" y="18621"/>
                  <a:pt x="10174" y="18621"/>
                </a:cubicBezTo>
                <a:cubicBezTo>
                  <a:pt x="10145" y="18626"/>
                  <a:pt x="10123" y="18632"/>
                  <a:pt x="10094" y="18638"/>
                </a:cubicBezTo>
                <a:cubicBezTo>
                  <a:pt x="9969" y="18644"/>
                  <a:pt x="9850" y="18649"/>
                  <a:pt x="9725" y="18661"/>
                </a:cubicBezTo>
                <a:cubicBezTo>
                  <a:pt x="9688" y="18652"/>
                  <a:pt x="9651" y="18650"/>
                  <a:pt x="9613" y="18650"/>
                </a:cubicBezTo>
                <a:cubicBezTo>
                  <a:pt x="9561" y="18650"/>
                  <a:pt x="9508" y="18654"/>
                  <a:pt x="9455" y="18654"/>
                </a:cubicBezTo>
                <a:cubicBezTo>
                  <a:pt x="9417" y="18654"/>
                  <a:pt x="9378" y="18652"/>
                  <a:pt x="9340" y="18644"/>
                </a:cubicBezTo>
                <a:cubicBezTo>
                  <a:pt x="9385" y="18638"/>
                  <a:pt x="9425" y="18632"/>
                  <a:pt x="9470" y="18632"/>
                </a:cubicBezTo>
                <a:lnTo>
                  <a:pt x="9470" y="18638"/>
                </a:lnTo>
                <a:cubicBezTo>
                  <a:pt x="9470" y="18638"/>
                  <a:pt x="9476" y="18632"/>
                  <a:pt x="9476" y="18632"/>
                </a:cubicBezTo>
                <a:cubicBezTo>
                  <a:pt x="9578" y="18626"/>
                  <a:pt x="9680" y="18626"/>
                  <a:pt x="9788" y="18626"/>
                </a:cubicBezTo>
                <a:cubicBezTo>
                  <a:pt x="9793" y="18626"/>
                  <a:pt x="9798" y="18625"/>
                  <a:pt x="9803" y="18625"/>
                </a:cubicBezTo>
                <a:cubicBezTo>
                  <a:pt x="9813" y="18625"/>
                  <a:pt x="9824" y="18626"/>
                  <a:pt x="9835" y="18626"/>
                </a:cubicBezTo>
                <a:cubicBezTo>
                  <a:pt x="9850" y="18626"/>
                  <a:pt x="9864" y="18624"/>
                  <a:pt x="9873" y="18609"/>
                </a:cubicBezTo>
                <a:lnTo>
                  <a:pt x="9833" y="18581"/>
                </a:lnTo>
                <a:cubicBezTo>
                  <a:pt x="9839" y="18575"/>
                  <a:pt x="9839" y="18570"/>
                  <a:pt x="9845" y="18564"/>
                </a:cubicBezTo>
                <a:cubicBezTo>
                  <a:pt x="9862" y="18564"/>
                  <a:pt x="9879" y="18564"/>
                  <a:pt x="9901" y="18558"/>
                </a:cubicBezTo>
                <a:close/>
                <a:moveTo>
                  <a:pt x="10184" y="18694"/>
                </a:moveTo>
                <a:lnTo>
                  <a:pt x="10184" y="18694"/>
                </a:lnTo>
                <a:cubicBezTo>
                  <a:pt x="10184" y="18694"/>
                  <a:pt x="10184" y="18695"/>
                  <a:pt x="10183" y="18695"/>
                </a:cubicBezTo>
                <a:lnTo>
                  <a:pt x="10183" y="18695"/>
                </a:lnTo>
                <a:lnTo>
                  <a:pt x="10185" y="18695"/>
                </a:lnTo>
                <a:cubicBezTo>
                  <a:pt x="10185" y="18694"/>
                  <a:pt x="10184" y="18694"/>
                  <a:pt x="10184" y="18694"/>
                </a:cubicBezTo>
                <a:close/>
                <a:moveTo>
                  <a:pt x="10183" y="18695"/>
                </a:moveTo>
                <a:lnTo>
                  <a:pt x="10134" y="18723"/>
                </a:lnTo>
                <a:cubicBezTo>
                  <a:pt x="10151" y="18723"/>
                  <a:pt x="10162" y="18723"/>
                  <a:pt x="10179" y="18717"/>
                </a:cubicBezTo>
                <a:cubicBezTo>
                  <a:pt x="10179" y="18711"/>
                  <a:pt x="10181" y="18703"/>
                  <a:pt x="10183" y="18695"/>
                </a:cubicBezTo>
                <a:close/>
                <a:moveTo>
                  <a:pt x="10972" y="18764"/>
                </a:moveTo>
                <a:lnTo>
                  <a:pt x="10972" y="18764"/>
                </a:lnTo>
                <a:cubicBezTo>
                  <a:pt x="10970" y="18771"/>
                  <a:pt x="10968" y="18779"/>
                  <a:pt x="10968" y="18785"/>
                </a:cubicBezTo>
                <a:lnTo>
                  <a:pt x="10972" y="18764"/>
                </a:lnTo>
                <a:close/>
                <a:moveTo>
                  <a:pt x="9260" y="18695"/>
                </a:moveTo>
                <a:lnTo>
                  <a:pt x="9260" y="18695"/>
                </a:lnTo>
                <a:cubicBezTo>
                  <a:pt x="9254" y="18712"/>
                  <a:pt x="9243" y="18740"/>
                  <a:pt x="9237" y="18751"/>
                </a:cubicBezTo>
                <a:lnTo>
                  <a:pt x="9311" y="18751"/>
                </a:lnTo>
                <a:cubicBezTo>
                  <a:pt x="9306" y="18763"/>
                  <a:pt x="9289" y="18785"/>
                  <a:pt x="9283" y="18797"/>
                </a:cubicBezTo>
                <a:cubicBezTo>
                  <a:pt x="9260" y="18797"/>
                  <a:pt x="9237" y="18797"/>
                  <a:pt x="9220" y="18780"/>
                </a:cubicBezTo>
                <a:cubicBezTo>
                  <a:pt x="9220" y="18746"/>
                  <a:pt x="9243" y="18717"/>
                  <a:pt x="9260" y="18695"/>
                </a:cubicBezTo>
                <a:close/>
                <a:moveTo>
                  <a:pt x="9345" y="18751"/>
                </a:moveTo>
                <a:cubicBezTo>
                  <a:pt x="9383" y="18751"/>
                  <a:pt x="9421" y="18754"/>
                  <a:pt x="9459" y="18754"/>
                </a:cubicBezTo>
                <a:cubicBezTo>
                  <a:pt x="9478" y="18754"/>
                  <a:pt x="9497" y="18753"/>
                  <a:pt x="9515" y="18751"/>
                </a:cubicBezTo>
                <a:lnTo>
                  <a:pt x="9515" y="18751"/>
                </a:lnTo>
                <a:cubicBezTo>
                  <a:pt x="9504" y="18774"/>
                  <a:pt x="9481" y="18774"/>
                  <a:pt x="9464" y="18785"/>
                </a:cubicBezTo>
                <a:cubicBezTo>
                  <a:pt x="9464" y="18791"/>
                  <a:pt x="9464" y="18802"/>
                  <a:pt x="9464" y="18808"/>
                </a:cubicBezTo>
                <a:cubicBezTo>
                  <a:pt x="9413" y="18785"/>
                  <a:pt x="9351" y="18802"/>
                  <a:pt x="9311" y="18785"/>
                </a:cubicBezTo>
                <a:cubicBezTo>
                  <a:pt x="9311" y="18763"/>
                  <a:pt x="9323" y="18751"/>
                  <a:pt x="9345" y="18751"/>
                </a:cubicBezTo>
                <a:close/>
                <a:moveTo>
                  <a:pt x="9508" y="18788"/>
                </a:moveTo>
                <a:cubicBezTo>
                  <a:pt x="9515" y="18788"/>
                  <a:pt x="9521" y="18792"/>
                  <a:pt x="9521" y="18802"/>
                </a:cubicBezTo>
                <a:cubicBezTo>
                  <a:pt x="9515" y="18808"/>
                  <a:pt x="9498" y="18819"/>
                  <a:pt x="9493" y="18819"/>
                </a:cubicBezTo>
                <a:cubicBezTo>
                  <a:pt x="9469" y="18808"/>
                  <a:pt x="9492" y="18788"/>
                  <a:pt x="9508" y="18788"/>
                </a:cubicBezTo>
                <a:close/>
                <a:moveTo>
                  <a:pt x="9106" y="0"/>
                </a:moveTo>
                <a:cubicBezTo>
                  <a:pt x="9089" y="0"/>
                  <a:pt x="9075" y="23"/>
                  <a:pt x="9062" y="28"/>
                </a:cubicBezTo>
                <a:cubicBezTo>
                  <a:pt x="9051" y="27"/>
                  <a:pt x="9041" y="26"/>
                  <a:pt x="9032" y="26"/>
                </a:cubicBezTo>
                <a:cubicBezTo>
                  <a:pt x="8978" y="26"/>
                  <a:pt x="8935" y="41"/>
                  <a:pt x="8891" y="85"/>
                </a:cubicBezTo>
                <a:cubicBezTo>
                  <a:pt x="8891" y="73"/>
                  <a:pt x="8891" y="50"/>
                  <a:pt x="8891" y="39"/>
                </a:cubicBezTo>
                <a:cubicBezTo>
                  <a:pt x="8886" y="50"/>
                  <a:pt x="8874" y="73"/>
                  <a:pt x="8869" y="85"/>
                </a:cubicBezTo>
                <a:cubicBezTo>
                  <a:pt x="8856" y="76"/>
                  <a:pt x="8841" y="49"/>
                  <a:pt x="8822" y="49"/>
                </a:cubicBezTo>
                <a:cubicBezTo>
                  <a:pt x="8815" y="49"/>
                  <a:pt x="8808" y="53"/>
                  <a:pt x="8801" y="62"/>
                </a:cubicBezTo>
                <a:cubicBezTo>
                  <a:pt x="8761" y="62"/>
                  <a:pt x="8715" y="56"/>
                  <a:pt x="8676" y="56"/>
                </a:cubicBezTo>
                <a:cubicBezTo>
                  <a:pt x="8715" y="79"/>
                  <a:pt x="8767" y="90"/>
                  <a:pt x="8812" y="96"/>
                </a:cubicBezTo>
                <a:lnTo>
                  <a:pt x="8823" y="56"/>
                </a:lnTo>
                <a:cubicBezTo>
                  <a:pt x="8834" y="82"/>
                  <a:pt x="8853" y="96"/>
                  <a:pt x="8874" y="96"/>
                </a:cubicBezTo>
                <a:cubicBezTo>
                  <a:pt x="8885" y="96"/>
                  <a:pt x="8897" y="92"/>
                  <a:pt x="8908" y="85"/>
                </a:cubicBezTo>
                <a:lnTo>
                  <a:pt x="8908" y="85"/>
                </a:lnTo>
                <a:lnTo>
                  <a:pt x="8903" y="119"/>
                </a:lnTo>
                <a:cubicBezTo>
                  <a:pt x="8925" y="85"/>
                  <a:pt x="8948" y="56"/>
                  <a:pt x="8982" y="33"/>
                </a:cubicBezTo>
                <a:cubicBezTo>
                  <a:pt x="9033" y="56"/>
                  <a:pt x="9045" y="107"/>
                  <a:pt x="9050" y="153"/>
                </a:cubicBezTo>
                <a:cubicBezTo>
                  <a:pt x="9096" y="164"/>
                  <a:pt x="9141" y="170"/>
                  <a:pt x="9186" y="175"/>
                </a:cubicBezTo>
                <a:cubicBezTo>
                  <a:pt x="8948" y="192"/>
                  <a:pt x="8715" y="204"/>
                  <a:pt x="8477" y="204"/>
                </a:cubicBezTo>
                <a:cubicBezTo>
                  <a:pt x="8483" y="192"/>
                  <a:pt x="8494" y="175"/>
                  <a:pt x="8506" y="170"/>
                </a:cubicBezTo>
                <a:cubicBezTo>
                  <a:pt x="8500" y="170"/>
                  <a:pt x="8489" y="164"/>
                  <a:pt x="8483" y="164"/>
                </a:cubicBezTo>
                <a:cubicBezTo>
                  <a:pt x="8479" y="196"/>
                  <a:pt x="8464" y="214"/>
                  <a:pt x="8439" y="214"/>
                </a:cubicBezTo>
                <a:cubicBezTo>
                  <a:pt x="8429" y="214"/>
                  <a:pt x="8417" y="210"/>
                  <a:pt x="8403" y="204"/>
                </a:cubicBezTo>
                <a:lnTo>
                  <a:pt x="8454" y="170"/>
                </a:lnTo>
                <a:cubicBezTo>
                  <a:pt x="8437" y="170"/>
                  <a:pt x="8420" y="175"/>
                  <a:pt x="8409" y="175"/>
                </a:cubicBezTo>
                <a:cubicBezTo>
                  <a:pt x="8403" y="192"/>
                  <a:pt x="8403" y="204"/>
                  <a:pt x="8392" y="215"/>
                </a:cubicBezTo>
                <a:cubicBezTo>
                  <a:pt x="8324" y="221"/>
                  <a:pt x="8250" y="221"/>
                  <a:pt x="8176" y="226"/>
                </a:cubicBezTo>
                <a:cubicBezTo>
                  <a:pt x="8173" y="226"/>
                  <a:pt x="8169" y="226"/>
                  <a:pt x="8166" y="226"/>
                </a:cubicBezTo>
                <a:cubicBezTo>
                  <a:pt x="8112" y="226"/>
                  <a:pt x="8048" y="251"/>
                  <a:pt x="7990" y="251"/>
                </a:cubicBezTo>
                <a:cubicBezTo>
                  <a:pt x="7959" y="251"/>
                  <a:pt x="7929" y="244"/>
                  <a:pt x="7904" y="221"/>
                </a:cubicBezTo>
                <a:cubicBezTo>
                  <a:pt x="7864" y="221"/>
                  <a:pt x="7819" y="215"/>
                  <a:pt x="7779" y="209"/>
                </a:cubicBezTo>
                <a:lnTo>
                  <a:pt x="7751" y="232"/>
                </a:lnTo>
                <a:cubicBezTo>
                  <a:pt x="7741" y="227"/>
                  <a:pt x="7730" y="224"/>
                  <a:pt x="7721" y="224"/>
                </a:cubicBezTo>
                <a:cubicBezTo>
                  <a:pt x="7699" y="224"/>
                  <a:pt x="7681" y="238"/>
                  <a:pt x="7677" y="266"/>
                </a:cubicBezTo>
                <a:cubicBezTo>
                  <a:pt x="7706" y="266"/>
                  <a:pt x="7728" y="266"/>
                  <a:pt x="7751" y="260"/>
                </a:cubicBezTo>
                <a:lnTo>
                  <a:pt x="7751" y="260"/>
                </a:lnTo>
                <a:cubicBezTo>
                  <a:pt x="7717" y="277"/>
                  <a:pt x="7683" y="283"/>
                  <a:pt x="7643" y="289"/>
                </a:cubicBezTo>
                <a:cubicBezTo>
                  <a:pt x="7649" y="277"/>
                  <a:pt x="7649" y="255"/>
                  <a:pt x="7654" y="243"/>
                </a:cubicBezTo>
                <a:lnTo>
                  <a:pt x="7654" y="243"/>
                </a:lnTo>
                <a:cubicBezTo>
                  <a:pt x="7637" y="249"/>
                  <a:pt x="7615" y="260"/>
                  <a:pt x="7598" y="272"/>
                </a:cubicBezTo>
                <a:cubicBezTo>
                  <a:pt x="7598" y="249"/>
                  <a:pt x="7598" y="226"/>
                  <a:pt x="7598" y="204"/>
                </a:cubicBezTo>
                <a:cubicBezTo>
                  <a:pt x="7626" y="198"/>
                  <a:pt x="7643" y="192"/>
                  <a:pt x="7666" y="187"/>
                </a:cubicBezTo>
                <a:cubicBezTo>
                  <a:pt x="7671" y="187"/>
                  <a:pt x="7683" y="192"/>
                  <a:pt x="7689" y="198"/>
                </a:cubicBezTo>
                <a:cubicBezTo>
                  <a:pt x="7745" y="192"/>
                  <a:pt x="7796" y="175"/>
                  <a:pt x="7853" y="147"/>
                </a:cubicBezTo>
                <a:lnTo>
                  <a:pt x="7898" y="175"/>
                </a:lnTo>
                <a:cubicBezTo>
                  <a:pt x="7898" y="164"/>
                  <a:pt x="7904" y="136"/>
                  <a:pt x="7904" y="124"/>
                </a:cubicBezTo>
                <a:cubicBezTo>
                  <a:pt x="7879" y="117"/>
                  <a:pt x="7854" y="114"/>
                  <a:pt x="7829" y="114"/>
                </a:cubicBezTo>
                <a:cubicBezTo>
                  <a:pt x="7758" y="114"/>
                  <a:pt x="7686" y="137"/>
                  <a:pt x="7615" y="141"/>
                </a:cubicBezTo>
                <a:lnTo>
                  <a:pt x="7620" y="113"/>
                </a:lnTo>
                <a:lnTo>
                  <a:pt x="7620" y="113"/>
                </a:lnTo>
                <a:cubicBezTo>
                  <a:pt x="7615" y="119"/>
                  <a:pt x="7609" y="136"/>
                  <a:pt x="7609" y="147"/>
                </a:cubicBezTo>
                <a:cubicBezTo>
                  <a:pt x="7558" y="147"/>
                  <a:pt x="7507" y="153"/>
                  <a:pt x="7462" y="175"/>
                </a:cubicBezTo>
                <a:cubicBezTo>
                  <a:pt x="7451" y="174"/>
                  <a:pt x="7440" y="173"/>
                  <a:pt x="7430" y="173"/>
                </a:cubicBezTo>
                <a:cubicBezTo>
                  <a:pt x="7404" y="173"/>
                  <a:pt x="7383" y="181"/>
                  <a:pt x="7371" y="209"/>
                </a:cubicBezTo>
                <a:cubicBezTo>
                  <a:pt x="7365" y="204"/>
                  <a:pt x="7359" y="187"/>
                  <a:pt x="7354" y="175"/>
                </a:cubicBezTo>
                <a:cubicBezTo>
                  <a:pt x="7354" y="187"/>
                  <a:pt x="7348" y="215"/>
                  <a:pt x="7348" y="226"/>
                </a:cubicBezTo>
                <a:cubicBezTo>
                  <a:pt x="7337" y="221"/>
                  <a:pt x="7308" y="209"/>
                  <a:pt x="7291" y="204"/>
                </a:cubicBezTo>
                <a:cubicBezTo>
                  <a:pt x="7291" y="209"/>
                  <a:pt x="7286" y="221"/>
                  <a:pt x="7286" y="226"/>
                </a:cubicBezTo>
                <a:cubicBezTo>
                  <a:pt x="7310" y="229"/>
                  <a:pt x="7336" y="233"/>
                  <a:pt x="7361" y="233"/>
                </a:cubicBezTo>
                <a:cubicBezTo>
                  <a:pt x="7396" y="233"/>
                  <a:pt x="7430" y="225"/>
                  <a:pt x="7456" y="192"/>
                </a:cubicBezTo>
                <a:cubicBezTo>
                  <a:pt x="7467" y="198"/>
                  <a:pt x="7490" y="209"/>
                  <a:pt x="7501" y="221"/>
                </a:cubicBezTo>
                <a:cubicBezTo>
                  <a:pt x="7530" y="209"/>
                  <a:pt x="7564" y="204"/>
                  <a:pt x="7592" y="198"/>
                </a:cubicBezTo>
                <a:lnTo>
                  <a:pt x="7592" y="198"/>
                </a:lnTo>
                <a:cubicBezTo>
                  <a:pt x="7586" y="215"/>
                  <a:pt x="7581" y="255"/>
                  <a:pt x="7575" y="272"/>
                </a:cubicBezTo>
                <a:lnTo>
                  <a:pt x="7530" y="255"/>
                </a:lnTo>
                <a:lnTo>
                  <a:pt x="7530" y="306"/>
                </a:lnTo>
                <a:cubicBezTo>
                  <a:pt x="7524" y="306"/>
                  <a:pt x="7507" y="317"/>
                  <a:pt x="7501" y="317"/>
                </a:cubicBezTo>
                <a:lnTo>
                  <a:pt x="7501" y="260"/>
                </a:lnTo>
                <a:cubicBezTo>
                  <a:pt x="7484" y="272"/>
                  <a:pt x="7473" y="294"/>
                  <a:pt x="7462" y="311"/>
                </a:cubicBezTo>
                <a:cubicBezTo>
                  <a:pt x="7450" y="317"/>
                  <a:pt x="7433" y="323"/>
                  <a:pt x="7416" y="328"/>
                </a:cubicBezTo>
                <a:cubicBezTo>
                  <a:pt x="7433" y="311"/>
                  <a:pt x="7456" y="306"/>
                  <a:pt x="7462" y="289"/>
                </a:cubicBezTo>
                <a:cubicBezTo>
                  <a:pt x="7454" y="283"/>
                  <a:pt x="7447" y="280"/>
                  <a:pt x="7440" y="280"/>
                </a:cubicBezTo>
                <a:cubicBezTo>
                  <a:pt x="7410" y="280"/>
                  <a:pt x="7392" y="336"/>
                  <a:pt x="7359" y="346"/>
                </a:cubicBezTo>
                <a:cubicBezTo>
                  <a:pt x="7337" y="346"/>
                  <a:pt x="7291" y="340"/>
                  <a:pt x="7269" y="340"/>
                </a:cubicBezTo>
                <a:cubicBezTo>
                  <a:pt x="7280" y="328"/>
                  <a:pt x="7297" y="306"/>
                  <a:pt x="7308" y="294"/>
                </a:cubicBezTo>
                <a:lnTo>
                  <a:pt x="7308" y="294"/>
                </a:lnTo>
                <a:cubicBezTo>
                  <a:pt x="7285" y="313"/>
                  <a:pt x="7257" y="324"/>
                  <a:pt x="7229" y="324"/>
                </a:cubicBezTo>
                <a:cubicBezTo>
                  <a:pt x="7224" y="324"/>
                  <a:pt x="7218" y="324"/>
                  <a:pt x="7212" y="323"/>
                </a:cubicBezTo>
                <a:lnTo>
                  <a:pt x="7212" y="323"/>
                </a:lnTo>
                <a:cubicBezTo>
                  <a:pt x="7229" y="328"/>
                  <a:pt x="7257" y="340"/>
                  <a:pt x="7269" y="346"/>
                </a:cubicBezTo>
                <a:cubicBezTo>
                  <a:pt x="7256" y="360"/>
                  <a:pt x="7243" y="367"/>
                  <a:pt x="7231" y="367"/>
                </a:cubicBezTo>
                <a:cubicBezTo>
                  <a:pt x="7211" y="367"/>
                  <a:pt x="7192" y="350"/>
                  <a:pt x="7178" y="328"/>
                </a:cubicBezTo>
                <a:cubicBezTo>
                  <a:pt x="7172" y="340"/>
                  <a:pt x="7161" y="363"/>
                  <a:pt x="7155" y="374"/>
                </a:cubicBezTo>
                <a:cubicBezTo>
                  <a:pt x="7093" y="402"/>
                  <a:pt x="7030" y="414"/>
                  <a:pt x="6968" y="436"/>
                </a:cubicBezTo>
                <a:cubicBezTo>
                  <a:pt x="6979" y="414"/>
                  <a:pt x="6996" y="391"/>
                  <a:pt x="7008" y="363"/>
                </a:cubicBezTo>
                <a:lnTo>
                  <a:pt x="7008" y="363"/>
                </a:lnTo>
                <a:cubicBezTo>
                  <a:pt x="6974" y="380"/>
                  <a:pt x="6957" y="408"/>
                  <a:pt x="6951" y="442"/>
                </a:cubicBezTo>
                <a:cubicBezTo>
                  <a:pt x="6934" y="431"/>
                  <a:pt x="6917" y="414"/>
                  <a:pt x="6906" y="397"/>
                </a:cubicBezTo>
                <a:lnTo>
                  <a:pt x="6906" y="397"/>
                </a:lnTo>
                <a:cubicBezTo>
                  <a:pt x="6911" y="419"/>
                  <a:pt x="6917" y="436"/>
                  <a:pt x="6917" y="453"/>
                </a:cubicBezTo>
                <a:cubicBezTo>
                  <a:pt x="6871" y="453"/>
                  <a:pt x="6832" y="476"/>
                  <a:pt x="6792" y="493"/>
                </a:cubicBezTo>
                <a:cubicBezTo>
                  <a:pt x="6792" y="482"/>
                  <a:pt x="6798" y="459"/>
                  <a:pt x="6798" y="448"/>
                </a:cubicBezTo>
                <a:lnTo>
                  <a:pt x="6798" y="448"/>
                </a:lnTo>
                <a:cubicBezTo>
                  <a:pt x="6786" y="453"/>
                  <a:pt x="6764" y="453"/>
                  <a:pt x="6752" y="459"/>
                </a:cubicBezTo>
                <a:cubicBezTo>
                  <a:pt x="6803" y="499"/>
                  <a:pt x="6741" y="521"/>
                  <a:pt x="6707" y="533"/>
                </a:cubicBezTo>
                <a:lnTo>
                  <a:pt x="6701" y="533"/>
                </a:lnTo>
                <a:lnTo>
                  <a:pt x="6690" y="516"/>
                </a:lnTo>
                <a:cubicBezTo>
                  <a:pt x="6690" y="521"/>
                  <a:pt x="6690" y="527"/>
                  <a:pt x="6690" y="538"/>
                </a:cubicBezTo>
                <a:cubicBezTo>
                  <a:pt x="6645" y="550"/>
                  <a:pt x="6599" y="567"/>
                  <a:pt x="6559" y="589"/>
                </a:cubicBezTo>
                <a:cubicBezTo>
                  <a:pt x="6531" y="601"/>
                  <a:pt x="6508" y="612"/>
                  <a:pt x="6486" y="624"/>
                </a:cubicBezTo>
                <a:cubicBezTo>
                  <a:pt x="6480" y="629"/>
                  <a:pt x="6474" y="629"/>
                  <a:pt x="6469" y="629"/>
                </a:cubicBezTo>
                <a:cubicBezTo>
                  <a:pt x="6463" y="633"/>
                  <a:pt x="6457" y="634"/>
                  <a:pt x="6450" y="634"/>
                </a:cubicBezTo>
                <a:cubicBezTo>
                  <a:pt x="6436" y="634"/>
                  <a:pt x="6421" y="629"/>
                  <a:pt x="6406" y="629"/>
                </a:cubicBezTo>
                <a:cubicBezTo>
                  <a:pt x="6401" y="641"/>
                  <a:pt x="6389" y="658"/>
                  <a:pt x="6384" y="675"/>
                </a:cubicBezTo>
                <a:cubicBezTo>
                  <a:pt x="6378" y="663"/>
                  <a:pt x="6367" y="652"/>
                  <a:pt x="6361" y="641"/>
                </a:cubicBezTo>
                <a:cubicBezTo>
                  <a:pt x="6344" y="652"/>
                  <a:pt x="6332" y="658"/>
                  <a:pt x="6315" y="663"/>
                </a:cubicBezTo>
                <a:cubicBezTo>
                  <a:pt x="6315" y="663"/>
                  <a:pt x="6310" y="663"/>
                  <a:pt x="6310" y="658"/>
                </a:cubicBezTo>
                <a:cubicBezTo>
                  <a:pt x="6298" y="658"/>
                  <a:pt x="6281" y="669"/>
                  <a:pt x="6276" y="680"/>
                </a:cubicBezTo>
                <a:cubicBezTo>
                  <a:pt x="6270" y="682"/>
                  <a:pt x="6265" y="685"/>
                  <a:pt x="6260" y="687"/>
                </a:cubicBezTo>
                <a:lnTo>
                  <a:pt x="6260" y="687"/>
                </a:lnTo>
                <a:cubicBezTo>
                  <a:pt x="6259" y="687"/>
                  <a:pt x="6259" y="686"/>
                  <a:pt x="6259" y="686"/>
                </a:cubicBezTo>
                <a:cubicBezTo>
                  <a:pt x="6259" y="686"/>
                  <a:pt x="6259" y="687"/>
                  <a:pt x="6259" y="687"/>
                </a:cubicBezTo>
                <a:lnTo>
                  <a:pt x="6259" y="687"/>
                </a:lnTo>
                <a:cubicBezTo>
                  <a:pt x="6259" y="687"/>
                  <a:pt x="6259" y="687"/>
                  <a:pt x="6260" y="687"/>
                </a:cubicBezTo>
                <a:lnTo>
                  <a:pt x="6260" y="687"/>
                </a:lnTo>
                <a:cubicBezTo>
                  <a:pt x="6265" y="693"/>
                  <a:pt x="6276" y="703"/>
                  <a:pt x="6281" y="709"/>
                </a:cubicBezTo>
                <a:cubicBezTo>
                  <a:pt x="6304" y="697"/>
                  <a:pt x="6338" y="692"/>
                  <a:pt x="6367" y="680"/>
                </a:cubicBezTo>
                <a:lnTo>
                  <a:pt x="6367" y="680"/>
                </a:lnTo>
                <a:cubicBezTo>
                  <a:pt x="6338" y="697"/>
                  <a:pt x="6310" y="709"/>
                  <a:pt x="6281" y="726"/>
                </a:cubicBezTo>
                <a:cubicBezTo>
                  <a:pt x="6287" y="737"/>
                  <a:pt x="6298" y="754"/>
                  <a:pt x="6304" y="771"/>
                </a:cubicBezTo>
                <a:cubicBezTo>
                  <a:pt x="6344" y="737"/>
                  <a:pt x="6395" y="714"/>
                  <a:pt x="6446" y="697"/>
                </a:cubicBezTo>
                <a:cubicBezTo>
                  <a:pt x="6446" y="686"/>
                  <a:pt x="6457" y="669"/>
                  <a:pt x="6463" y="663"/>
                </a:cubicBezTo>
                <a:cubicBezTo>
                  <a:pt x="6474" y="669"/>
                  <a:pt x="6486" y="680"/>
                  <a:pt x="6491" y="686"/>
                </a:cubicBezTo>
                <a:cubicBezTo>
                  <a:pt x="6514" y="663"/>
                  <a:pt x="6531" y="646"/>
                  <a:pt x="6554" y="624"/>
                </a:cubicBezTo>
                <a:cubicBezTo>
                  <a:pt x="6557" y="625"/>
                  <a:pt x="6561" y="626"/>
                  <a:pt x="6565" y="626"/>
                </a:cubicBezTo>
                <a:cubicBezTo>
                  <a:pt x="6575" y="626"/>
                  <a:pt x="6585" y="622"/>
                  <a:pt x="6593" y="618"/>
                </a:cubicBezTo>
                <a:cubicBezTo>
                  <a:pt x="6597" y="618"/>
                  <a:pt x="6601" y="618"/>
                  <a:pt x="6604" y="618"/>
                </a:cubicBezTo>
                <a:cubicBezTo>
                  <a:pt x="6668" y="618"/>
                  <a:pt x="6728" y="572"/>
                  <a:pt x="6792" y="567"/>
                </a:cubicBezTo>
                <a:lnTo>
                  <a:pt x="6792" y="567"/>
                </a:lnTo>
                <a:cubicBezTo>
                  <a:pt x="6628" y="629"/>
                  <a:pt x="6463" y="703"/>
                  <a:pt x="6315" y="799"/>
                </a:cubicBezTo>
                <a:cubicBezTo>
                  <a:pt x="6315" y="799"/>
                  <a:pt x="6315" y="799"/>
                  <a:pt x="6315" y="805"/>
                </a:cubicBezTo>
                <a:cubicBezTo>
                  <a:pt x="6276" y="816"/>
                  <a:pt x="6236" y="833"/>
                  <a:pt x="6196" y="856"/>
                </a:cubicBezTo>
                <a:cubicBezTo>
                  <a:pt x="6196" y="845"/>
                  <a:pt x="6185" y="822"/>
                  <a:pt x="6185" y="816"/>
                </a:cubicBezTo>
                <a:cubicBezTo>
                  <a:pt x="6168" y="816"/>
                  <a:pt x="6134" y="822"/>
                  <a:pt x="6111" y="828"/>
                </a:cubicBezTo>
                <a:cubicBezTo>
                  <a:pt x="6111" y="839"/>
                  <a:pt x="6106" y="856"/>
                  <a:pt x="6106" y="873"/>
                </a:cubicBezTo>
                <a:lnTo>
                  <a:pt x="6140" y="862"/>
                </a:lnTo>
                <a:lnTo>
                  <a:pt x="6140" y="862"/>
                </a:lnTo>
                <a:cubicBezTo>
                  <a:pt x="6128" y="873"/>
                  <a:pt x="6100" y="890"/>
                  <a:pt x="6088" y="896"/>
                </a:cubicBezTo>
                <a:cubicBezTo>
                  <a:pt x="6088" y="885"/>
                  <a:pt x="6094" y="868"/>
                  <a:pt x="6100" y="862"/>
                </a:cubicBezTo>
                <a:cubicBezTo>
                  <a:pt x="6094" y="856"/>
                  <a:pt x="6077" y="845"/>
                  <a:pt x="6071" y="839"/>
                </a:cubicBezTo>
                <a:cubicBezTo>
                  <a:pt x="6043" y="850"/>
                  <a:pt x="6015" y="862"/>
                  <a:pt x="5986" y="873"/>
                </a:cubicBezTo>
                <a:lnTo>
                  <a:pt x="5992" y="896"/>
                </a:lnTo>
                <a:cubicBezTo>
                  <a:pt x="6006" y="893"/>
                  <a:pt x="6020" y="892"/>
                  <a:pt x="6035" y="892"/>
                </a:cubicBezTo>
                <a:cubicBezTo>
                  <a:pt x="6049" y="892"/>
                  <a:pt x="6063" y="893"/>
                  <a:pt x="6077" y="896"/>
                </a:cubicBezTo>
                <a:cubicBezTo>
                  <a:pt x="6043" y="896"/>
                  <a:pt x="6015" y="907"/>
                  <a:pt x="5992" y="930"/>
                </a:cubicBezTo>
                <a:lnTo>
                  <a:pt x="5975" y="879"/>
                </a:lnTo>
                <a:cubicBezTo>
                  <a:pt x="5947" y="890"/>
                  <a:pt x="5918" y="902"/>
                  <a:pt x="5890" y="913"/>
                </a:cubicBezTo>
                <a:lnTo>
                  <a:pt x="5981" y="913"/>
                </a:lnTo>
                <a:cubicBezTo>
                  <a:pt x="5967" y="927"/>
                  <a:pt x="5949" y="937"/>
                  <a:pt x="5927" y="937"/>
                </a:cubicBezTo>
                <a:cubicBezTo>
                  <a:pt x="5922" y="937"/>
                  <a:pt x="5918" y="937"/>
                  <a:pt x="5913" y="936"/>
                </a:cubicBezTo>
                <a:cubicBezTo>
                  <a:pt x="5862" y="970"/>
                  <a:pt x="5805" y="981"/>
                  <a:pt x="5754" y="1009"/>
                </a:cubicBezTo>
                <a:lnTo>
                  <a:pt x="5737" y="981"/>
                </a:lnTo>
                <a:cubicBezTo>
                  <a:pt x="5731" y="998"/>
                  <a:pt x="5720" y="1021"/>
                  <a:pt x="5714" y="1038"/>
                </a:cubicBezTo>
                <a:cubicBezTo>
                  <a:pt x="5708" y="1021"/>
                  <a:pt x="5691" y="1009"/>
                  <a:pt x="5680" y="992"/>
                </a:cubicBezTo>
                <a:cubicBezTo>
                  <a:pt x="5674" y="1015"/>
                  <a:pt x="5663" y="1038"/>
                  <a:pt x="5646" y="1060"/>
                </a:cubicBezTo>
                <a:cubicBezTo>
                  <a:pt x="5629" y="1060"/>
                  <a:pt x="5612" y="1066"/>
                  <a:pt x="5595" y="1072"/>
                </a:cubicBezTo>
                <a:cubicBezTo>
                  <a:pt x="5612" y="1049"/>
                  <a:pt x="5629" y="1026"/>
                  <a:pt x="5635" y="1004"/>
                </a:cubicBezTo>
                <a:lnTo>
                  <a:pt x="5635" y="1004"/>
                </a:lnTo>
                <a:cubicBezTo>
                  <a:pt x="5623" y="1009"/>
                  <a:pt x="5595" y="1026"/>
                  <a:pt x="5584" y="1038"/>
                </a:cubicBezTo>
                <a:cubicBezTo>
                  <a:pt x="5578" y="1026"/>
                  <a:pt x="5567" y="1009"/>
                  <a:pt x="5567" y="998"/>
                </a:cubicBezTo>
                <a:cubicBezTo>
                  <a:pt x="5561" y="1015"/>
                  <a:pt x="5555" y="1043"/>
                  <a:pt x="5555" y="1055"/>
                </a:cubicBezTo>
                <a:cubicBezTo>
                  <a:pt x="5539" y="1055"/>
                  <a:pt x="5513" y="1066"/>
                  <a:pt x="5496" y="1066"/>
                </a:cubicBezTo>
                <a:cubicBezTo>
                  <a:pt x="5482" y="1066"/>
                  <a:pt x="5473" y="1060"/>
                  <a:pt x="5476" y="1038"/>
                </a:cubicBezTo>
                <a:lnTo>
                  <a:pt x="5476" y="1038"/>
                </a:lnTo>
                <a:lnTo>
                  <a:pt x="5481" y="1043"/>
                </a:lnTo>
                <a:cubicBezTo>
                  <a:pt x="5532" y="981"/>
                  <a:pt x="5652" y="998"/>
                  <a:pt x="5680" y="907"/>
                </a:cubicBezTo>
                <a:cubicBezTo>
                  <a:pt x="5680" y="919"/>
                  <a:pt x="5686" y="936"/>
                  <a:pt x="5691" y="941"/>
                </a:cubicBezTo>
                <a:cubicBezTo>
                  <a:pt x="5879" y="879"/>
                  <a:pt x="6060" y="788"/>
                  <a:pt x="6253" y="731"/>
                </a:cubicBezTo>
                <a:cubicBezTo>
                  <a:pt x="6259" y="715"/>
                  <a:pt x="6259" y="704"/>
                  <a:pt x="6259" y="687"/>
                </a:cubicBezTo>
                <a:lnTo>
                  <a:pt x="6259" y="687"/>
                </a:lnTo>
                <a:cubicBezTo>
                  <a:pt x="6099" y="750"/>
                  <a:pt x="5936" y="773"/>
                  <a:pt x="5782" y="839"/>
                </a:cubicBezTo>
                <a:cubicBezTo>
                  <a:pt x="5759" y="879"/>
                  <a:pt x="5714" y="868"/>
                  <a:pt x="5674" y="873"/>
                </a:cubicBezTo>
                <a:cubicBezTo>
                  <a:pt x="5635" y="902"/>
                  <a:pt x="5589" y="924"/>
                  <a:pt x="5544" y="941"/>
                </a:cubicBezTo>
                <a:cubicBezTo>
                  <a:pt x="5538" y="947"/>
                  <a:pt x="5527" y="958"/>
                  <a:pt x="5521" y="964"/>
                </a:cubicBezTo>
                <a:cubicBezTo>
                  <a:pt x="5498" y="964"/>
                  <a:pt x="5476" y="970"/>
                  <a:pt x="5447" y="970"/>
                </a:cubicBezTo>
                <a:cubicBezTo>
                  <a:pt x="5430" y="981"/>
                  <a:pt x="5413" y="992"/>
                  <a:pt x="5396" y="1009"/>
                </a:cubicBezTo>
                <a:cubicBezTo>
                  <a:pt x="5391" y="1004"/>
                  <a:pt x="5374" y="998"/>
                  <a:pt x="5368" y="998"/>
                </a:cubicBezTo>
                <a:lnTo>
                  <a:pt x="5374" y="1015"/>
                </a:lnTo>
                <a:cubicBezTo>
                  <a:pt x="5340" y="1026"/>
                  <a:pt x="5306" y="1038"/>
                  <a:pt x="5271" y="1055"/>
                </a:cubicBezTo>
                <a:cubicBezTo>
                  <a:pt x="5271" y="1049"/>
                  <a:pt x="5266" y="1043"/>
                  <a:pt x="5260" y="1038"/>
                </a:cubicBezTo>
                <a:cubicBezTo>
                  <a:pt x="5254" y="1049"/>
                  <a:pt x="5249" y="1066"/>
                  <a:pt x="5243" y="1072"/>
                </a:cubicBezTo>
                <a:cubicBezTo>
                  <a:pt x="5175" y="1072"/>
                  <a:pt x="5130" y="1146"/>
                  <a:pt x="5062" y="1151"/>
                </a:cubicBezTo>
                <a:cubicBezTo>
                  <a:pt x="4993" y="1236"/>
                  <a:pt x="4874" y="1242"/>
                  <a:pt x="4789" y="1304"/>
                </a:cubicBezTo>
                <a:cubicBezTo>
                  <a:pt x="4789" y="1316"/>
                  <a:pt x="4789" y="1338"/>
                  <a:pt x="4789" y="1344"/>
                </a:cubicBezTo>
                <a:cubicBezTo>
                  <a:pt x="4778" y="1344"/>
                  <a:pt x="4761" y="1333"/>
                  <a:pt x="4749" y="1333"/>
                </a:cubicBezTo>
                <a:cubicBezTo>
                  <a:pt x="4642" y="1395"/>
                  <a:pt x="4511" y="1424"/>
                  <a:pt x="4420" y="1514"/>
                </a:cubicBezTo>
                <a:cubicBezTo>
                  <a:pt x="4426" y="1520"/>
                  <a:pt x="4432" y="1537"/>
                  <a:pt x="4437" y="1543"/>
                </a:cubicBezTo>
                <a:cubicBezTo>
                  <a:pt x="4488" y="1514"/>
                  <a:pt x="4540" y="1480"/>
                  <a:pt x="4585" y="1446"/>
                </a:cubicBezTo>
                <a:cubicBezTo>
                  <a:pt x="4596" y="1446"/>
                  <a:pt x="4608" y="1452"/>
                  <a:pt x="4613" y="1452"/>
                </a:cubicBezTo>
                <a:cubicBezTo>
                  <a:pt x="4681" y="1395"/>
                  <a:pt x="4778" y="1367"/>
                  <a:pt x="4857" y="1327"/>
                </a:cubicBezTo>
                <a:cubicBezTo>
                  <a:pt x="4857" y="1321"/>
                  <a:pt x="4863" y="1304"/>
                  <a:pt x="4863" y="1293"/>
                </a:cubicBezTo>
                <a:cubicBezTo>
                  <a:pt x="4886" y="1293"/>
                  <a:pt x="4908" y="1293"/>
                  <a:pt x="4937" y="1287"/>
                </a:cubicBezTo>
                <a:cubicBezTo>
                  <a:pt x="4942" y="1276"/>
                  <a:pt x="4948" y="1248"/>
                  <a:pt x="4954" y="1236"/>
                </a:cubicBezTo>
                <a:cubicBezTo>
                  <a:pt x="4959" y="1242"/>
                  <a:pt x="4971" y="1259"/>
                  <a:pt x="4976" y="1265"/>
                </a:cubicBezTo>
                <a:cubicBezTo>
                  <a:pt x="4988" y="1259"/>
                  <a:pt x="4999" y="1236"/>
                  <a:pt x="5010" y="1231"/>
                </a:cubicBezTo>
                <a:cubicBezTo>
                  <a:pt x="5022" y="1242"/>
                  <a:pt x="5039" y="1253"/>
                  <a:pt x="5056" y="1265"/>
                </a:cubicBezTo>
                <a:cubicBezTo>
                  <a:pt x="5050" y="1253"/>
                  <a:pt x="5039" y="1236"/>
                  <a:pt x="5033" y="1225"/>
                </a:cubicBezTo>
                <a:cubicBezTo>
                  <a:pt x="5181" y="1168"/>
                  <a:pt x="5323" y="1117"/>
                  <a:pt x="5459" y="1043"/>
                </a:cubicBezTo>
                <a:cubicBezTo>
                  <a:pt x="5464" y="1077"/>
                  <a:pt x="5464" y="1106"/>
                  <a:pt x="5464" y="1134"/>
                </a:cubicBezTo>
                <a:cubicBezTo>
                  <a:pt x="5459" y="1123"/>
                  <a:pt x="5453" y="1106"/>
                  <a:pt x="5447" y="1094"/>
                </a:cubicBezTo>
                <a:cubicBezTo>
                  <a:pt x="5374" y="1117"/>
                  <a:pt x="5311" y="1157"/>
                  <a:pt x="5243" y="1191"/>
                </a:cubicBezTo>
                <a:cubicBezTo>
                  <a:pt x="5254" y="1197"/>
                  <a:pt x="5266" y="1214"/>
                  <a:pt x="5271" y="1219"/>
                </a:cubicBezTo>
                <a:cubicBezTo>
                  <a:pt x="5186" y="1276"/>
                  <a:pt x="5096" y="1321"/>
                  <a:pt x="4999" y="1361"/>
                </a:cubicBezTo>
                <a:cubicBezTo>
                  <a:pt x="5005" y="1327"/>
                  <a:pt x="5027" y="1310"/>
                  <a:pt x="5056" y="1293"/>
                </a:cubicBezTo>
                <a:lnTo>
                  <a:pt x="5056" y="1287"/>
                </a:lnTo>
                <a:cubicBezTo>
                  <a:pt x="5039" y="1293"/>
                  <a:pt x="5016" y="1304"/>
                  <a:pt x="4993" y="1310"/>
                </a:cubicBezTo>
                <a:cubicBezTo>
                  <a:pt x="4993" y="1333"/>
                  <a:pt x="4993" y="1355"/>
                  <a:pt x="4993" y="1378"/>
                </a:cubicBezTo>
                <a:cubicBezTo>
                  <a:pt x="4991" y="1379"/>
                  <a:pt x="4989" y="1379"/>
                  <a:pt x="4987" y="1379"/>
                </a:cubicBezTo>
                <a:cubicBezTo>
                  <a:pt x="4965" y="1379"/>
                  <a:pt x="4964" y="1348"/>
                  <a:pt x="4948" y="1333"/>
                </a:cubicBezTo>
                <a:cubicBezTo>
                  <a:pt x="4914" y="1361"/>
                  <a:pt x="4869" y="1384"/>
                  <a:pt x="4829" y="1407"/>
                </a:cubicBezTo>
                <a:lnTo>
                  <a:pt x="4908" y="1401"/>
                </a:lnTo>
                <a:lnTo>
                  <a:pt x="4908" y="1401"/>
                </a:lnTo>
                <a:cubicBezTo>
                  <a:pt x="4864" y="1419"/>
                  <a:pt x="4823" y="1471"/>
                  <a:pt x="4777" y="1471"/>
                </a:cubicBezTo>
                <a:cubicBezTo>
                  <a:pt x="4765" y="1471"/>
                  <a:pt x="4752" y="1467"/>
                  <a:pt x="4738" y="1458"/>
                </a:cubicBezTo>
                <a:cubicBezTo>
                  <a:pt x="4710" y="1475"/>
                  <a:pt x="4681" y="1492"/>
                  <a:pt x="4653" y="1514"/>
                </a:cubicBezTo>
                <a:cubicBezTo>
                  <a:pt x="4670" y="1503"/>
                  <a:pt x="4687" y="1497"/>
                  <a:pt x="4704" y="1492"/>
                </a:cubicBezTo>
                <a:lnTo>
                  <a:pt x="4715" y="1503"/>
                </a:lnTo>
                <a:cubicBezTo>
                  <a:pt x="4687" y="1520"/>
                  <a:pt x="4659" y="1537"/>
                  <a:pt x="4636" y="1554"/>
                </a:cubicBezTo>
                <a:cubicBezTo>
                  <a:pt x="4630" y="1548"/>
                  <a:pt x="4619" y="1531"/>
                  <a:pt x="4613" y="1526"/>
                </a:cubicBezTo>
                <a:lnTo>
                  <a:pt x="4613" y="1526"/>
                </a:lnTo>
                <a:cubicBezTo>
                  <a:pt x="4630" y="1560"/>
                  <a:pt x="4602" y="1571"/>
                  <a:pt x="4574" y="1577"/>
                </a:cubicBezTo>
                <a:cubicBezTo>
                  <a:pt x="4574" y="1571"/>
                  <a:pt x="4568" y="1548"/>
                  <a:pt x="4568" y="1537"/>
                </a:cubicBezTo>
                <a:cubicBezTo>
                  <a:pt x="4494" y="1594"/>
                  <a:pt x="4409" y="1639"/>
                  <a:pt x="4330" y="1690"/>
                </a:cubicBezTo>
                <a:cubicBezTo>
                  <a:pt x="4341" y="1685"/>
                  <a:pt x="4364" y="1673"/>
                  <a:pt x="4375" y="1668"/>
                </a:cubicBezTo>
                <a:lnTo>
                  <a:pt x="4398" y="1696"/>
                </a:lnTo>
                <a:cubicBezTo>
                  <a:pt x="4369" y="1713"/>
                  <a:pt x="4341" y="1730"/>
                  <a:pt x="4313" y="1747"/>
                </a:cubicBezTo>
                <a:cubicBezTo>
                  <a:pt x="4307" y="1736"/>
                  <a:pt x="4301" y="1719"/>
                  <a:pt x="4301" y="1707"/>
                </a:cubicBezTo>
                <a:cubicBezTo>
                  <a:pt x="4199" y="1764"/>
                  <a:pt x="4097" y="1821"/>
                  <a:pt x="4012" y="1894"/>
                </a:cubicBezTo>
                <a:cubicBezTo>
                  <a:pt x="4069" y="1872"/>
                  <a:pt x="4114" y="1832"/>
                  <a:pt x="4176" y="1815"/>
                </a:cubicBezTo>
                <a:lnTo>
                  <a:pt x="4176" y="1815"/>
                </a:lnTo>
                <a:cubicBezTo>
                  <a:pt x="4108" y="1883"/>
                  <a:pt x="4023" y="1929"/>
                  <a:pt x="3944" y="1968"/>
                </a:cubicBezTo>
                <a:cubicBezTo>
                  <a:pt x="3938" y="1963"/>
                  <a:pt x="3927" y="1963"/>
                  <a:pt x="3921" y="1963"/>
                </a:cubicBezTo>
                <a:cubicBezTo>
                  <a:pt x="3918" y="1962"/>
                  <a:pt x="3914" y="1962"/>
                  <a:pt x="3911" y="1962"/>
                </a:cubicBezTo>
                <a:cubicBezTo>
                  <a:pt x="3881" y="1962"/>
                  <a:pt x="3856" y="1982"/>
                  <a:pt x="3836" y="2002"/>
                </a:cubicBezTo>
                <a:cubicBezTo>
                  <a:pt x="3843" y="2005"/>
                  <a:pt x="3850" y="2006"/>
                  <a:pt x="3856" y="2006"/>
                </a:cubicBezTo>
                <a:cubicBezTo>
                  <a:pt x="3878" y="2006"/>
                  <a:pt x="3900" y="1995"/>
                  <a:pt x="3921" y="1991"/>
                </a:cubicBezTo>
                <a:lnTo>
                  <a:pt x="3921" y="1991"/>
                </a:lnTo>
                <a:cubicBezTo>
                  <a:pt x="3893" y="2019"/>
                  <a:pt x="3859" y="2042"/>
                  <a:pt x="3825" y="2065"/>
                </a:cubicBezTo>
                <a:cubicBezTo>
                  <a:pt x="3819" y="2053"/>
                  <a:pt x="3813" y="2036"/>
                  <a:pt x="3813" y="2025"/>
                </a:cubicBezTo>
                <a:cubicBezTo>
                  <a:pt x="3785" y="2042"/>
                  <a:pt x="3757" y="2065"/>
                  <a:pt x="3728" y="2082"/>
                </a:cubicBezTo>
                <a:lnTo>
                  <a:pt x="3796" y="2082"/>
                </a:lnTo>
                <a:cubicBezTo>
                  <a:pt x="3757" y="2110"/>
                  <a:pt x="3711" y="2138"/>
                  <a:pt x="3666" y="2161"/>
                </a:cubicBezTo>
                <a:cubicBezTo>
                  <a:pt x="3649" y="2150"/>
                  <a:pt x="3632" y="2133"/>
                  <a:pt x="3620" y="2121"/>
                </a:cubicBezTo>
                <a:cubicBezTo>
                  <a:pt x="3603" y="2212"/>
                  <a:pt x="3473" y="2235"/>
                  <a:pt x="3433" y="2320"/>
                </a:cubicBezTo>
                <a:cubicBezTo>
                  <a:pt x="3444" y="2314"/>
                  <a:pt x="3462" y="2297"/>
                  <a:pt x="3473" y="2292"/>
                </a:cubicBezTo>
                <a:cubicBezTo>
                  <a:pt x="3479" y="2297"/>
                  <a:pt x="3490" y="2303"/>
                  <a:pt x="3496" y="2309"/>
                </a:cubicBezTo>
                <a:cubicBezTo>
                  <a:pt x="3484" y="2314"/>
                  <a:pt x="3456" y="2331"/>
                  <a:pt x="3444" y="2337"/>
                </a:cubicBezTo>
                <a:cubicBezTo>
                  <a:pt x="3433" y="2348"/>
                  <a:pt x="3427" y="2360"/>
                  <a:pt x="3422" y="2377"/>
                </a:cubicBezTo>
                <a:cubicBezTo>
                  <a:pt x="3416" y="2360"/>
                  <a:pt x="3405" y="2337"/>
                  <a:pt x="3399" y="2320"/>
                </a:cubicBezTo>
                <a:cubicBezTo>
                  <a:pt x="3365" y="2343"/>
                  <a:pt x="3337" y="2365"/>
                  <a:pt x="3325" y="2405"/>
                </a:cubicBezTo>
                <a:cubicBezTo>
                  <a:pt x="3291" y="2428"/>
                  <a:pt x="3257" y="2445"/>
                  <a:pt x="3223" y="2462"/>
                </a:cubicBezTo>
                <a:lnTo>
                  <a:pt x="3206" y="2496"/>
                </a:lnTo>
                <a:cubicBezTo>
                  <a:pt x="3161" y="2519"/>
                  <a:pt x="3121" y="2547"/>
                  <a:pt x="3087" y="2581"/>
                </a:cubicBezTo>
                <a:cubicBezTo>
                  <a:pt x="3092" y="2567"/>
                  <a:pt x="3093" y="2549"/>
                  <a:pt x="3096" y="2537"/>
                </a:cubicBezTo>
                <a:lnTo>
                  <a:pt x="3096" y="2537"/>
                </a:lnTo>
                <a:cubicBezTo>
                  <a:pt x="3077" y="2584"/>
                  <a:pt x="3035" y="2612"/>
                  <a:pt x="3025" y="2666"/>
                </a:cubicBezTo>
                <a:cubicBezTo>
                  <a:pt x="3059" y="2638"/>
                  <a:pt x="3098" y="2609"/>
                  <a:pt x="3138" y="2592"/>
                </a:cubicBezTo>
                <a:lnTo>
                  <a:pt x="3138" y="2592"/>
                </a:lnTo>
                <a:cubicBezTo>
                  <a:pt x="3036" y="2700"/>
                  <a:pt x="2917" y="2797"/>
                  <a:pt x="2798" y="2887"/>
                </a:cubicBezTo>
                <a:cubicBezTo>
                  <a:pt x="2815" y="2865"/>
                  <a:pt x="2837" y="2848"/>
                  <a:pt x="2854" y="2825"/>
                </a:cubicBezTo>
                <a:cubicBezTo>
                  <a:pt x="2848" y="2822"/>
                  <a:pt x="2841" y="2821"/>
                  <a:pt x="2835" y="2821"/>
                </a:cubicBezTo>
                <a:cubicBezTo>
                  <a:pt x="2813" y="2821"/>
                  <a:pt x="2792" y="2833"/>
                  <a:pt x="2775" y="2842"/>
                </a:cubicBezTo>
                <a:cubicBezTo>
                  <a:pt x="2758" y="2865"/>
                  <a:pt x="2747" y="2893"/>
                  <a:pt x="2730" y="2916"/>
                </a:cubicBezTo>
                <a:cubicBezTo>
                  <a:pt x="2724" y="2910"/>
                  <a:pt x="2707" y="2904"/>
                  <a:pt x="2701" y="2904"/>
                </a:cubicBezTo>
                <a:cubicBezTo>
                  <a:pt x="2706" y="2931"/>
                  <a:pt x="2659" y="2998"/>
                  <a:pt x="2630" y="2998"/>
                </a:cubicBezTo>
                <a:cubicBezTo>
                  <a:pt x="2621" y="2998"/>
                  <a:pt x="2614" y="2992"/>
                  <a:pt x="2610" y="2978"/>
                </a:cubicBezTo>
                <a:cubicBezTo>
                  <a:pt x="2684" y="2859"/>
                  <a:pt x="2820" y="2791"/>
                  <a:pt x="2888" y="2666"/>
                </a:cubicBezTo>
                <a:lnTo>
                  <a:pt x="2917" y="2666"/>
                </a:lnTo>
                <a:cubicBezTo>
                  <a:pt x="2974" y="2604"/>
                  <a:pt x="3047" y="2553"/>
                  <a:pt x="3110" y="2502"/>
                </a:cubicBezTo>
                <a:cubicBezTo>
                  <a:pt x="3104" y="2485"/>
                  <a:pt x="3087" y="2456"/>
                  <a:pt x="3081" y="2439"/>
                </a:cubicBezTo>
                <a:cubicBezTo>
                  <a:pt x="3042" y="2468"/>
                  <a:pt x="3008" y="2507"/>
                  <a:pt x="3013" y="2558"/>
                </a:cubicBezTo>
                <a:cubicBezTo>
                  <a:pt x="2996" y="2564"/>
                  <a:pt x="2979" y="2575"/>
                  <a:pt x="2962" y="2581"/>
                </a:cubicBezTo>
                <a:cubicBezTo>
                  <a:pt x="2917" y="2581"/>
                  <a:pt x="2900" y="2638"/>
                  <a:pt x="2871" y="2655"/>
                </a:cubicBezTo>
                <a:lnTo>
                  <a:pt x="2849" y="2621"/>
                </a:lnTo>
                <a:lnTo>
                  <a:pt x="2849" y="2621"/>
                </a:lnTo>
                <a:cubicBezTo>
                  <a:pt x="2854" y="2632"/>
                  <a:pt x="2860" y="2649"/>
                  <a:pt x="2860" y="2660"/>
                </a:cubicBezTo>
                <a:cubicBezTo>
                  <a:pt x="2837" y="2666"/>
                  <a:pt x="2803" y="2672"/>
                  <a:pt x="2781" y="2672"/>
                </a:cubicBezTo>
                <a:cubicBezTo>
                  <a:pt x="2781" y="2694"/>
                  <a:pt x="2775" y="2711"/>
                  <a:pt x="2775" y="2734"/>
                </a:cubicBezTo>
                <a:cubicBezTo>
                  <a:pt x="2764" y="2729"/>
                  <a:pt x="2741" y="2729"/>
                  <a:pt x="2724" y="2723"/>
                </a:cubicBezTo>
                <a:lnTo>
                  <a:pt x="2724" y="2723"/>
                </a:lnTo>
                <a:cubicBezTo>
                  <a:pt x="2735" y="2729"/>
                  <a:pt x="2747" y="2740"/>
                  <a:pt x="2752" y="2746"/>
                </a:cubicBezTo>
                <a:cubicBezTo>
                  <a:pt x="2726" y="2761"/>
                  <a:pt x="2701" y="2786"/>
                  <a:pt x="2670" y="2786"/>
                </a:cubicBezTo>
                <a:cubicBezTo>
                  <a:pt x="2667" y="2786"/>
                  <a:pt x="2665" y="2786"/>
                  <a:pt x="2662" y="2785"/>
                </a:cubicBezTo>
                <a:lnTo>
                  <a:pt x="2662" y="2785"/>
                </a:lnTo>
                <a:cubicBezTo>
                  <a:pt x="2667" y="2791"/>
                  <a:pt x="2679" y="2797"/>
                  <a:pt x="2684" y="2802"/>
                </a:cubicBezTo>
                <a:cubicBezTo>
                  <a:pt x="2605" y="2865"/>
                  <a:pt x="2542" y="2950"/>
                  <a:pt x="2474" y="3024"/>
                </a:cubicBezTo>
                <a:cubicBezTo>
                  <a:pt x="2469" y="3012"/>
                  <a:pt x="2469" y="2995"/>
                  <a:pt x="2463" y="2984"/>
                </a:cubicBezTo>
                <a:lnTo>
                  <a:pt x="2463" y="2984"/>
                </a:lnTo>
                <a:cubicBezTo>
                  <a:pt x="2469" y="3046"/>
                  <a:pt x="2401" y="3126"/>
                  <a:pt x="2344" y="3126"/>
                </a:cubicBezTo>
                <a:cubicBezTo>
                  <a:pt x="2315" y="3126"/>
                  <a:pt x="2327" y="3160"/>
                  <a:pt x="2321" y="3177"/>
                </a:cubicBezTo>
                <a:cubicBezTo>
                  <a:pt x="2300" y="3198"/>
                  <a:pt x="2283" y="3218"/>
                  <a:pt x="2271" y="3239"/>
                </a:cubicBezTo>
                <a:lnTo>
                  <a:pt x="2271" y="3239"/>
                </a:lnTo>
                <a:cubicBezTo>
                  <a:pt x="2283" y="3235"/>
                  <a:pt x="2294" y="3233"/>
                  <a:pt x="2306" y="3233"/>
                </a:cubicBezTo>
                <a:cubicBezTo>
                  <a:pt x="2342" y="3233"/>
                  <a:pt x="2376" y="3252"/>
                  <a:pt x="2406" y="3273"/>
                </a:cubicBezTo>
                <a:cubicBezTo>
                  <a:pt x="2446" y="3245"/>
                  <a:pt x="2480" y="3216"/>
                  <a:pt x="2514" y="3188"/>
                </a:cubicBezTo>
                <a:lnTo>
                  <a:pt x="2514" y="3188"/>
                </a:lnTo>
                <a:cubicBezTo>
                  <a:pt x="2366" y="3370"/>
                  <a:pt x="2213" y="3557"/>
                  <a:pt x="2054" y="3733"/>
                </a:cubicBezTo>
                <a:cubicBezTo>
                  <a:pt x="2054" y="3721"/>
                  <a:pt x="2049" y="3699"/>
                  <a:pt x="2049" y="3687"/>
                </a:cubicBezTo>
                <a:cubicBezTo>
                  <a:pt x="2043" y="3687"/>
                  <a:pt x="2037" y="3693"/>
                  <a:pt x="2032" y="3699"/>
                </a:cubicBezTo>
                <a:cubicBezTo>
                  <a:pt x="2060" y="3738"/>
                  <a:pt x="2054" y="3767"/>
                  <a:pt x="2003" y="3784"/>
                </a:cubicBezTo>
                <a:cubicBezTo>
                  <a:pt x="2009" y="3767"/>
                  <a:pt x="2015" y="3738"/>
                  <a:pt x="2015" y="3727"/>
                </a:cubicBezTo>
                <a:lnTo>
                  <a:pt x="2015" y="3727"/>
                </a:lnTo>
                <a:cubicBezTo>
                  <a:pt x="2009" y="3738"/>
                  <a:pt x="1998" y="3750"/>
                  <a:pt x="1986" y="3761"/>
                </a:cubicBezTo>
                <a:cubicBezTo>
                  <a:pt x="1998" y="3772"/>
                  <a:pt x="2003" y="3784"/>
                  <a:pt x="2009" y="3801"/>
                </a:cubicBezTo>
                <a:cubicBezTo>
                  <a:pt x="1969" y="3858"/>
                  <a:pt x="1918" y="3909"/>
                  <a:pt x="1873" y="3965"/>
                </a:cubicBezTo>
                <a:cubicBezTo>
                  <a:pt x="1810" y="4028"/>
                  <a:pt x="1782" y="4158"/>
                  <a:pt x="1686" y="4164"/>
                </a:cubicBezTo>
                <a:cubicBezTo>
                  <a:pt x="1657" y="4198"/>
                  <a:pt x="1623" y="4226"/>
                  <a:pt x="1589" y="4249"/>
                </a:cubicBezTo>
                <a:cubicBezTo>
                  <a:pt x="1589" y="4260"/>
                  <a:pt x="1589" y="4277"/>
                  <a:pt x="1589" y="4283"/>
                </a:cubicBezTo>
                <a:cubicBezTo>
                  <a:pt x="1555" y="4300"/>
                  <a:pt x="1544" y="4334"/>
                  <a:pt x="1566" y="4363"/>
                </a:cubicBezTo>
                <a:cubicBezTo>
                  <a:pt x="1583" y="4346"/>
                  <a:pt x="1595" y="4323"/>
                  <a:pt x="1612" y="4306"/>
                </a:cubicBezTo>
                <a:lnTo>
                  <a:pt x="1612" y="4306"/>
                </a:lnTo>
                <a:cubicBezTo>
                  <a:pt x="1601" y="4340"/>
                  <a:pt x="1583" y="4374"/>
                  <a:pt x="1561" y="4402"/>
                </a:cubicBezTo>
                <a:cubicBezTo>
                  <a:pt x="1555" y="4397"/>
                  <a:pt x="1538" y="4374"/>
                  <a:pt x="1532" y="4368"/>
                </a:cubicBezTo>
                <a:cubicBezTo>
                  <a:pt x="1527" y="4385"/>
                  <a:pt x="1521" y="4408"/>
                  <a:pt x="1510" y="4425"/>
                </a:cubicBezTo>
                <a:cubicBezTo>
                  <a:pt x="1498" y="4408"/>
                  <a:pt x="1481" y="4397"/>
                  <a:pt x="1464" y="4380"/>
                </a:cubicBezTo>
                <a:cubicBezTo>
                  <a:pt x="1476" y="4357"/>
                  <a:pt x="1487" y="4340"/>
                  <a:pt x="1498" y="4317"/>
                </a:cubicBezTo>
                <a:cubicBezTo>
                  <a:pt x="1504" y="4317"/>
                  <a:pt x="1515" y="4312"/>
                  <a:pt x="1521" y="4312"/>
                </a:cubicBezTo>
                <a:cubicBezTo>
                  <a:pt x="1555" y="4260"/>
                  <a:pt x="1578" y="4209"/>
                  <a:pt x="1595" y="4158"/>
                </a:cubicBezTo>
                <a:cubicBezTo>
                  <a:pt x="1606" y="4153"/>
                  <a:pt x="1635" y="4141"/>
                  <a:pt x="1646" y="4136"/>
                </a:cubicBezTo>
                <a:cubicBezTo>
                  <a:pt x="1640" y="4130"/>
                  <a:pt x="1623" y="4107"/>
                  <a:pt x="1618" y="4102"/>
                </a:cubicBezTo>
                <a:cubicBezTo>
                  <a:pt x="1527" y="4153"/>
                  <a:pt x="1493" y="4249"/>
                  <a:pt x="1430" y="4323"/>
                </a:cubicBezTo>
                <a:lnTo>
                  <a:pt x="1413" y="4300"/>
                </a:lnTo>
                <a:lnTo>
                  <a:pt x="1413" y="4300"/>
                </a:lnTo>
                <a:cubicBezTo>
                  <a:pt x="1419" y="4312"/>
                  <a:pt x="1425" y="4329"/>
                  <a:pt x="1430" y="4334"/>
                </a:cubicBezTo>
                <a:cubicBezTo>
                  <a:pt x="1396" y="4374"/>
                  <a:pt x="1368" y="4414"/>
                  <a:pt x="1357" y="4465"/>
                </a:cubicBezTo>
                <a:cubicBezTo>
                  <a:pt x="1322" y="4487"/>
                  <a:pt x="1300" y="4516"/>
                  <a:pt x="1317" y="4555"/>
                </a:cubicBezTo>
                <a:cubicBezTo>
                  <a:pt x="1311" y="4550"/>
                  <a:pt x="1288" y="4544"/>
                  <a:pt x="1283" y="4544"/>
                </a:cubicBezTo>
                <a:cubicBezTo>
                  <a:pt x="1288" y="4550"/>
                  <a:pt x="1305" y="4567"/>
                  <a:pt x="1317" y="4578"/>
                </a:cubicBezTo>
                <a:cubicBezTo>
                  <a:pt x="1305" y="4584"/>
                  <a:pt x="1277" y="4601"/>
                  <a:pt x="1260" y="4607"/>
                </a:cubicBezTo>
                <a:cubicBezTo>
                  <a:pt x="1266" y="4612"/>
                  <a:pt x="1271" y="4618"/>
                  <a:pt x="1271" y="4624"/>
                </a:cubicBezTo>
                <a:cubicBezTo>
                  <a:pt x="1317" y="4590"/>
                  <a:pt x="1374" y="4544"/>
                  <a:pt x="1362" y="4482"/>
                </a:cubicBezTo>
                <a:cubicBezTo>
                  <a:pt x="1374" y="4476"/>
                  <a:pt x="1402" y="4465"/>
                  <a:pt x="1413" y="4459"/>
                </a:cubicBezTo>
                <a:cubicBezTo>
                  <a:pt x="1430" y="4436"/>
                  <a:pt x="1442" y="4408"/>
                  <a:pt x="1459" y="4380"/>
                </a:cubicBezTo>
                <a:cubicBezTo>
                  <a:pt x="1470" y="4397"/>
                  <a:pt x="1493" y="4425"/>
                  <a:pt x="1504" y="4442"/>
                </a:cubicBezTo>
                <a:cubicBezTo>
                  <a:pt x="1493" y="4448"/>
                  <a:pt x="1470" y="4459"/>
                  <a:pt x="1459" y="4465"/>
                </a:cubicBezTo>
                <a:cubicBezTo>
                  <a:pt x="1470" y="4476"/>
                  <a:pt x="1481" y="4487"/>
                  <a:pt x="1493" y="4499"/>
                </a:cubicBezTo>
                <a:cubicBezTo>
                  <a:pt x="1493" y="4504"/>
                  <a:pt x="1487" y="4521"/>
                  <a:pt x="1487" y="4533"/>
                </a:cubicBezTo>
                <a:cubicBezTo>
                  <a:pt x="1476" y="4521"/>
                  <a:pt x="1453" y="4499"/>
                  <a:pt x="1442" y="4493"/>
                </a:cubicBezTo>
                <a:lnTo>
                  <a:pt x="1442" y="4493"/>
                </a:lnTo>
                <a:cubicBezTo>
                  <a:pt x="1442" y="4510"/>
                  <a:pt x="1453" y="4533"/>
                  <a:pt x="1459" y="4555"/>
                </a:cubicBezTo>
                <a:cubicBezTo>
                  <a:pt x="1447" y="4567"/>
                  <a:pt x="1442" y="4584"/>
                  <a:pt x="1436" y="4595"/>
                </a:cubicBezTo>
                <a:cubicBezTo>
                  <a:pt x="1436" y="4578"/>
                  <a:pt x="1447" y="4555"/>
                  <a:pt x="1436" y="4538"/>
                </a:cubicBezTo>
                <a:cubicBezTo>
                  <a:pt x="1379" y="4550"/>
                  <a:pt x="1430" y="4618"/>
                  <a:pt x="1413" y="4652"/>
                </a:cubicBezTo>
                <a:cubicBezTo>
                  <a:pt x="1396" y="4669"/>
                  <a:pt x="1362" y="4697"/>
                  <a:pt x="1345" y="4714"/>
                </a:cubicBezTo>
                <a:cubicBezTo>
                  <a:pt x="1345" y="4697"/>
                  <a:pt x="1340" y="4669"/>
                  <a:pt x="1340" y="4658"/>
                </a:cubicBezTo>
                <a:cubicBezTo>
                  <a:pt x="1334" y="4692"/>
                  <a:pt x="1322" y="4720"/>
                  <a:pt x="1294" y="4748"/>
                </a:cubicBezTo>
                <a:cubicBezTo>
                  <a:pt x="1311" y="4737"/>
                  <a:pt x="1334" y="4726"/>
                  <a:pt x="1351" y="4714"/>
                </a:cubicBezTo>
                <a:lnTo>
                  <a:pt x="1351" y="4714"/>
                </a:lnTo>
                <a:cubicBezTo>
                  <a:pt x="1356" y="4763"/>
                  <a:pt x="1328" y="4778"/>
                  <a:pt x="1295" y="4778"/>
                </a:cubicBezTo>
                <a:cubicBezTo>
                  <a:pt x="1289" y="4778"/>
                  <a:pt x="1283" y="4778"/>
                  <a:pt x="1277" y="4777"/>
                </a:cubicBezTo>
                <a:lnTo>
                  <a:pt x="1277" y="4777"/>
                </a:lnTo>
                <a:cubicBezTo>
                  <a:pt x="1283" y="4788"/>
                  <a:pt x="1288" y="4811"/>
                  <a:pt x="1294" y="4822"/>
                </a:cubicBezTo>
                <a:cubicBezTo>
                  <a:pt x="1271" y="4885"/>
                  <a:pt x="1237" y="4941"/>
                  <a:pt x="1209" y="5004"/>
                </a:cubicBezTo>
                <a:cubicBezTo>
                  <a:pt x="1203" y="4975"/>
                  <a:pt x="1198" y="4953"/>
                  <a:pt x="1186" y="4924"/>
                </a:cubicBezTo>
                <a:lnTo>
                  <a:pt x="1186" y="4924"/>
                </a:lnTo>
                <a:cubicBezTo>
                  <a:pt x="1175" y="4958"/>
                  <a:pt x="1186" y="4992"/>
                  <a:pt x="1209" y="5021"/>
                </a:cubicBezTo>
                <a:lnTo>
                  <a:pt x="1186" y="5021"/>
                </a:lnTo>
                <a:cubicBezTo>
                  <a:pt x="1186" y="5015"/>
                  <a:pt x="1186" y="5009"/>
                  <a:pt x="1181" y="4998"/>
                </a:cubicBezTo>
                <a:cubicBezTo>
                  <a:pt x="1176" y="4997"/>
                  <a:pt x="1172" y="4997"/>
                  <a:pt x="1168" y="4997"/>
                </a:cubicBezTo>
                <a:cubicBezTo>
                  <a:pt x="1151" y="4997"/>
                  <a:pt x="1148" y="5008"/>
                  <a:pt x="1152" y="5026"/>
                </a:cubicBezTo>
                <a:lnTo>
                  <a:pt x="1141" y="5026"/>
                </a:lnTo>
                <a:cubicBezTo>
                  <a:pt x="1147" y="5026"/>
                  <a:pt x="1152" y="5026"/>
                  <a:pt x="1152" y="5032"/>
                </a:cubicBezTo>
                <a:lnTo>
                  <a:pt x="1158" y="5032"/>
                </a:lnTo>
                <a:lnTo>
                  <a:pt x="1192" y="5049"/>
                </a:lnTo>
                <a:cubicBezTo>
                  <a:pt x="1175" y="5072"/>
                  <a:pt x="1164" y="5094"/>
                  <a:pt x="1158" y="5117"/>
                </a:cubicBezTo>
                <a:cubicBezTo>
                  <a:pt x="1152" y="5117"/>
                  <a:pt x="1152" y="5112"/>
                  <a:pt x="1147" y="5112"/>
                </a:cubicBezTo>
                <a:cubicBezTo>
                  <a:pt x="1152" y="5117"/>
                  <a:pt x="1152" y="5117"/>
                  <a:pt x="1152" y="5117"/>
                </a:cubicBezTo>
                <a:cubicBezTo>
                  <a:pt x="1147" y="5134"/>
                  <a:pt x="1141" y="5151"/>
                  <a:pt x="1135" y="5168"/>
                </a:cubicBezTo>
                <a:cubicBezTo>
                  <a:pt x="1130" y="5163"/>
                  <a:pt x="1118" y="5146"/>
                  <a:pt x="1113" y="5134"/>
                </a:cubicBezTo>
                <a:cubicBezTo>
                  <a:pt x="1101" y="5146"/>
                  <a:pt x="1090" y="5163"/>
                  <a:pt x="1084" y="5174"/>
                </a:cubicBezTo>
                <a:cubicBezTo>
                  <a:pt x="1088" y="5173"/>
                  <a:pt x="1092" y="5173"/>
                  <a:pt x="1096" y="5173"/>
                </a:cubicBezTo>
                <a:cubicBezTo>
                  <a:pt x="1125" y="5173"/>
                  <a:pt x="1129" y="5193"/>
                  <a:pt x="1124" y="5214"/>
                </a:cubicBezTo>
                <a:cubicBezTo>
                  <a:pt x="1118" y="5219"/>
                  <a:pt x="1113" y="5219"/>
                  <a:pt x="1107" y="5219"/>
                </a:cubicBezTo>
                <a:cubicBezTo>
                  <a:pt x="1107" y="5225"/>
                  <a:pt x="1113" y="5236"/>
                  <a:pt x="1118" y="5242"/>
                </a:cubicBezTo>
                <a:cubicBezTo>
                  <a:pt x="1113" y="5248"/>
                  <a:pt x="1107" y="5253"/>
                  <a:pt x="1107" y="5259"/>
                </a:cubicBezTo>
                <a:cubicBezTo>
                  <a:pt x="1101" y="5270"/>
                  <a:pt x="1096" y="5282"/>
                  <a:pt x="1096" y="5293"/>
                </a:cubicBezTo>
                <a:lnTo>
                  <a:pt x="1061" y="5293"/>
                </a:lnTo>
                <a:cubicBezTo>
                  <a:pt x="1022" y="5378"/>
                  <a:pt x="965" y="5458"/>
                  <a:pt x="942" y="5554"/>
                </a:cubicBezTo>
                <a:cubicBezTo>
                  <a:pt x="920" y="5571"/>
                  <a:pt x="891" y="5594"/>
                  <a:pt x="863" y="5605"/>
                </a:cubicBezTo>
                <a:cubicBezTo>
                  <a:pt x="863" y="5543"/>
                  <a:pt x="903" y="5497"/>
                  <a:pt x="942" y="5458"/>
                </a:cubicBezTo>
                <a:cubicBezTo>
                  <a:pt x="942" y="5446"/>
                  <a:pt x="942" y="5429"/>
                  <a:pt x="937" y="5424"/>
                </a:cubicBezTo>
                <a:cubicBezTo>
                  <a:pt x="1010" y="5367"/>
                  <a:pt x="1010" y="5276"/>
                  <a:pt x="1073" y="5219"/>
                </a:cubicBezTo>
                <a:cubicBezTo>
                  <a:pt x="1079" y="5185"/>
                  <a:pt x="1084" y="5151"/>
                  <a:pt x="1079" y="5117"/>
                </a:cubicBezTo>
                <a:lnTo>
                  <a:pt x="1079" y="5117"/>
                </a:lnTo>
                <a:cubicBezTo>
                  <a:pt x="1073" y="5140"/>
                  <a:pt x="1067" y="5163"/>
                  <a:pt x="1061" y="5185"/>
                </a:cubicBezTo>
                <a:cubicBezTo>
                  <a:pt x="942" y="5299"/>
                  <a:pt x="903" y="5475"/>
                  <a:pt x="801" y="5611"/>
                </a:cubicBezTo>
                <a:cubicBezTo>
                  <a:pt x="819" y="5608"/>
                  <a:pt x="838" y="5607"/>
                  <a:pt x="857" y="5607"/>
                </a:cubicBezTo>
                <a:cubicBezTo>
                  <a:pt x="883" y="5607"/>
                  <a:pt x="908" y="5610"/>
                  <a:pt x="931" y="5616"/>
                </a:cubicBezTo>
                <a:lnTo>
                  <a:pt x="908" y="5690"/>
                </a:lnTo>
                <a:lnTo>
                  <a:pt x="857" y="5690"/>
                </a:lnTo>
                <a:cubicBezTo>
                  <a:pt x="857" y="5696"/>
                  <a:pt x="857" y="5707"/>
                  <a:pt x="857" y="5713"/>
                </a:cubicBezTo>
                <a:cubicBezTo>
                  <a:pt x="869" y="5707"/>
                  <a:pt x="891" y="5702"/>
                  <a:pt x="903" y="5696"/>
                </a:cubicBezTo>
                <a:lnTo>
                  <a:pt x="903" y="5696"/>
                </a:lnTo>
                <a:cubicBezTo>
                  <a:pt x="886" y="5753"/>
                  <a:pt x="863" y="5815"/>
                  <a:pt x="818" y="5855"/>
                </a:cubicBezTo>
                <a:cubicBezTo>
                  <a:pt x="818" y="5860"/>
                  <a:pt x="823" y="5872"/>
                  <a:pt x="823" y="5883"/>
                </a:cubicBezTo>
                <a:cubicBezTo>
                  <a:pt x="806" y="5923"/>
                  <a:pt x="789" y="5963"/>
                  <a:pt x="772" y="6008"/>
                </a:cubicBezTo>
                <a:cubicBezTo>
                  <a:pt x="763" y="6004"/>
                  <a:pt x="755" y="6001"/>
                  <a:pt x="746" y="6001"/>
                </a:cubicBezTo>
                <a:cubicBezTo>
                  <a:pt x="734" y="6001"/>
                  <a:pt x="722" y="6008"/>
                  <a:pt x="715" y="6025"/>
                </a:cubicBezTo>
                <a:lnTo>
                  <a:pt x="766" y="6025"/>
                </a:lnTo>
                <a:cubicBezTo>
                  <a:pt x="738" y="6087"/>
                  <a:pt x="715" y="6150"/>
                  <a:pt x="698" y="6212"/>
                </a:cubicBezTo>
                <a:lnTo>
                  <a:pt x="636" y="6201"/>
                </a:lnTo>
                <a:lnTo>
                  <a:pt x="636" y="6201"/>
                </a:lnTo>
                <a:cubicBezTo>
                  <a:pt x="636" y="6212"/>
                  <a:pt x="642" y="6241"/>
                  <a:pt x="647" y="6252"/>
                </a:cubicBezTo>
                <a:cubicBezTo>
                  <a:pt x="653" y="6246"/>
                  <a:pt x="676" y="6241"/>
                  <a:pt x="681" y="6235"/>
                </a:cubicBezTo>
                <a:lnTo>
                  <a:pt x="681" y="6235"/>
                </a:lnTo>
                <a:cubicBezTo>
                  <a:pt x="676" y="6263"/>
                  <a:pt x="670" y="6292"/>
                  <a:pt x="664" y="6320"/>
                </a:cubicBezTo>
                <a:cubicBezTo>
                  <a:pt x="647" y="6320"/>
                  <a:pt x="625" y="6326"/>
                  <a:pt x="608" y="6326"/>
                </a:cubicBezTo>
                <a:cubicBezTo>
                  <a:pt x="596" y="6365"/>
                  <a:pt x="579" y="6411"/>
                  <a:pt x="579" y="6451"/>
                </a:cubicBezTo>
                <a:cubicBezTo>
                  <a:pt x="596" y="6416"/>
                  <a:pt x="608" y="6377"/>
                  <a:pt x="636" y="6348"/>
                </a:cubicBezTo>
                <a:lnTo>
                  <a:pt x="636" y="6348"/>
                </a:lnTo>
                <a:cubicBezTo>
                  <a:pt x="636" y="6405"/>
                  <a:pt x="608" y="6451"/>
                  <a:pt x="585" y="6502"/>
                </a:cubicBezTo>
                <a:cubicBezTo>
                  <a:pt x="579" y="6502"/>
                  <a:pt x="562" y="6496"/>
                  <a:pt x="557" y="6496"/>
                </a:cubicBezTo>
                <a:cubicBezTo>
                  <a:pt x="545" y="6519"/>
                  <a:pt x="540" y="6547"/>
                  <a:pt x="534" y="6570"/>
                </a:cubicBezTo>
                <a:cubicBezTo>
                  <a:pt x="551" y="6547"/>
                  <a:pt x="568" y="6524"/>
                  <a:pt x="585" y="6507"/>
                </a:cubicBezTo>
                <a:lnTo>
                  <a:pt x="585" y="6507"/>
                </a:lnTo>
                <a:cubicBezTo>
                  <a:pt x="562" y="6609"/>
                  <a:pt x="528" y="6712"/>
                  <a:pt x="500" y="6814"/>
                </a:cubicBezTo>
                <a:cubicBezTo>
                  <a:pt x="500" y="6802"/>
                  <a:pt x="488" y="6780"/>
                  <a:pt x="483" y="6768"/>
                </a:cubicBezTo>
                <a:cubicBezTo>
                  <a:pt x="471" y="6780"/>
                  <a:pt x="460" y="6797"/>
                  <a:pt x="449" y="6808"/>
                </a:cubicBezTo>
                <a:cubicBezTo>
                  <a:pt x="449" y="6865"/>
                  <a:pt x="483" y="6916"/>
                  <a:pt x="460" y="6967"/>
                </a:cubicBezTo>
                <a:cubicBezTo>
                  <a:pt x="454" y="6938"/>
                  <a:pt x="443" y="6910"/>
                  <a:pt x="437" y="6882"/>
                </a:cubicBezTo>
                <a:cubicBezTo>
                  <a:pt x="420" y="6961"/>
                  <a:pt x="381" y="7046"/>
                  <a:pt x="403" y="7126"/>
                </a:cubicBezTo>
                <a:lnTo>
                  <a:pt x="381" y="7126"/>
                </a:lnTo>
                <a:cubicBezTo>
                  <a:pt x="381" y="7131"/>
                  <a:pt x="386" y="7143"/>
                  <a:pt x="386" y="7154"/>
                </a:cubicBezTo>
                <a:lnTo>
                  <a:pt x="358" y="7160"/>
                </a:lnTo>
                <a:lnTo>
                  <a:pt x="364" y="7171"/>
                </a:lnTo>
                <a:cubicBezTo>
                  <a:pt x="375" y="7165"/>
                  <a:pt x="398" y="7154"/>
                  <a:pt x="409" y="7148"/>
                </a:cubicBezTo>
                <a:lnTo>
                  <a:pt x="409" y="7148"/>
                </a:lnTo>
                <a:cubicBezTo>
                  <a:pt x="403" y="7165"/>
                  <a:pt x="392" y="7194"/>
                  <a:pt x="386" y="7205"/>
                </a:cubicBezTo>
                <a:cubicBezTo>
                  <a:pt x="381" y="7205"/>
                  <a:pt x="358" y="7199"/>
                  <a:pt x="352" y="7199"/>
                </a:cubicBezTo>
                <a:cubicBezTo>
                  <a:pt x="352" y="7211"/>
                  <a:pt x="358" y="7228"/>
                  <a:pt x="364" y="7239"/>
                </a:cubicBezTo>
                <a:cubicBezTo>
                  <a:pt x="369" y="7234"/>
                  <a:pt x="381" y="7228"/>
                  <a:pt x="386" y="7228"/>
                </a:cubicBezTo>
                <a:cubicBezTo>
                  <a:pt x="392" y="7290"/>
                  <a:pt x="364" y="7358"/>
                  <a:pt x="352" y="7421"/>
                </a:cubicBezTo>
                <a:cubicBezTo>
                  <a:pt x="347" y="7415"/>
                  <a:pt x="324" y="7409"/>
                  <a:pt x="313" y="7404"/>
                </a:cubicBezTo>
                <a:lnTo>
                  <a:pt x="313" y="7404"/>
                </a:lnTo>
                <a:cubicBezTo>
                  <a:pt x="330" y="7415"/>
                  <a:pt x="341" y="7421"/>
                  <a:pt x="358" y="7426"/>
                </a:cubicBezTo>
                <a:cubicBezTo>
                  <a:pt x="347" y="7466"/>
                  <a:pt x="341" y="7500"/>
                  <a:pt x="335" y="7540"/>
                </a:cubicBezTo>
                <a:cubicBezTo>
                  <a:pt x="330" y="7506"/>
                  <a:pt x="324" y="7477"/>
                  <a:pt x="307" y="7449"/>
                </a:cubicBezTo>
                <a:cubicBezTo>
                  <a:pt x="307" y="7477"/>
                  <a:pt x="296" y="7500"/>
                  <a:pt x="267" y="7512"/>
                </a:cubicBezTo>
                <a:cubicBezTo>
                  <a:pt x="279" y="7512"/>
                  <a:pt x="290" y="7517"/>
                  <a:pt x="296" y="7523"/>
                </a:cubicBezTo>
                <a:cubicBezTo>
                  <a:pt x="261" y="7608"/>
                  <a:pt x="256" y="7704"/>
                  <a:pt x="233" y="7801"/>
                </a:cubicBezTo>
                <a:cubicBezTo>
                  <a:pt x="250" y="7795"/>
                  <a:pt x="273" y="7790"/>
                  <a:pt x="284" y="7790"/>
                </a:cubicBezTo>
                <a:cubicBezTo>
                  <a:pt x="279" y="7875"/>
                  <a:pt x="267" y="7960"/>
                  <a:pt x="250" y="8045"/>
                </a:cubicBezTo>
                <a:cubicBezTo>
                  <a:pt x="233" y="7999"/>
                  <a:pt x="239" y="7948"/>
                  <a:pt x="250" y="7903"/>
                </a:cubicBezTo>
                <a:lnTo>
                  <a:pt x="250" y="7903"/>
                </a:lnTo>
                <a:cubicBezTo>
                  <a:pt x="171" y="7920"/>
                  <a:pt x="227" y="8243"/>
                  <a:pt x="159" y="8323"/>
                </a:cubicBezTo>
                <a:cubicBezTo>
                  <a:pt x="137" y="8312"/>
                  <a:pt x="114" y="8300"/>
                  <a:pt x="97" y="8289"/>
                </a:cubicBezTo>
                <a:cubicBezTo>
                  <a:pt x="103" y="8289"/>
                  <a:pt x="120" y="8283"/>
                  <a:pt x="125" y="8283"/>
                </a:cubicBezTo>
                <a:cubicBezTo>
                  <a:pt x="131" y="8255"/>
                  <a:pt x="142" y="8238"/>
                  <a:pt x="171" y="8232"/>
                </a:cubicBezTo>
                <a:cubicBezTo>
                  <a:pt x="159" y="8209"/>
                  <a:pt x="148" y="8192"/>
                  <a:pt x="142" y="8170"/>
                </a:cubicBezTo>
                <a:lnTo>
                  <a:pt x="142" y="8170"/>
                </a:lnTo>
                <a:lnTo>
                  <a:pt x="182" y="8175"/>
                </a:lnTo>
                <a:cubicBezTo>
                  <a:pt x="176" y="8170"/>
                  <a:pt x="154" y="8158"/>
                  <a:pt x="148" y="8153"/>
                </a:cubicBezTo>
                <a:cubicBezTo>
                  <a:pt x="159" y="8068"/>
                  <a:pt x="171" y="7971"/>
                  <a:pt x="108" y="7903"/>
                </a:cubicBezTo>
                <a:cubicBezTo>
                  <a:pt x="108" y="8016"/>
                  <a:pt x="86" y="8130"/>
                  <a:pt x="80" y="8243"/>
                </a:cubicBezTo>
                <a:cubicBezTo>
                  <a:pt x="74" y="8243"/>
                  <a:pt x="63" y="8255"/>
                  <a:pt x="57" y="8260"/>
                </a:cubicBezTo>
                <a:cubicBezTo>
                  <a:pt x="86" y="8289"/>
                  <a:pt x="63" y="8329"/>
                  <a:pt x="46" y="8357"/>
                </a:cubicBezTo>
                <a:cubicBezTo>
                  <a:pt x="80" y="8419"/>
                  <a:pt x="46" y="8487"/>
                  <a:pt x="46" y="8556"/>
                </a:cubicBezTo>
                <a:lnTo>
                  <a:pt x="23" y="8561"/>
                </a:lnTo>
                <a:cubicBezTo>
                  <a:pt x="35" y="8561"/>
                  <a:pt x="46" y="8573"/>
                  <a:pt x="52" y="8573"/>
                </a:cubicBezTo>
                <a:cubicBezTo>
                  <a:pt x="52" y="8646"/>
                  <a:pt x="35" y="8720"/>
                  <a:pt x="52" y="8794"/>
                </a:cubicBezTo>
                <a:cubicBezTo>
                  <a:pt x="63" y="8822"/>
                  <a:pt x="40" y="8845"/>
                  <a:pt x="29" y="8868"/>
                </a:cubicBezTo>
                <a:cubicBezTo>
                  <a:pt x="40" y="8879"/>
                  <a:pt x="52" y="8890"/>
                  <a:pt x="63" y="8902"/>
                </a:cubicBezTo>
                <a:cubicBezTo>
                  <a:pt x="52" y="8907"/>
                  <a:pt x="35" y="8913"/>
                  <a:pt x="23" y="8913"/>
                </a:cubicBezTo>
                <a:cubicBezTo>
                  <a:pt x="52" y="9123"/>
                  <a:pt x="0" y="9321"/>
                  <a:pt x="6" y="9526"/>
                </a:cubicBezTo>
                <a:cubicBezTo>
                  <a:pt x="35" y="9560"/>
                  <a:pt x="6" y="9599"/>
                  <a:pt x="0" y="9639"/>
                </a:cubicBezTo>
                <a:cubicBezTo>
                  <a:pt x="12" y="9685"/>
                  <a:pt x="18" y="9736"/>
                  <a:pt x="18" y="9787"/>
                </a:cubicBezTo>
                <a:lnTo>
                  <a:pt x="35" y="9815"/>
                </a:lnTo>
                <a:cubicBezTo>
                  <a:pt x="23" y="9838"/>
                  <a:pt x="18" y="9860"/>
                  <a:pt x="12" y="9883"/>
                </a:cubicBezTo>
                <a:cubicBezTo>
                  <a:pt x="18" y="9906"/>
                  <a:pt x="23" y="9923"/>
                  <a:pt x="29" y="9946"/>
                </a:cubicBezTo>
                <a:cubicBezTo>
                  <a:pt x="23" y="9951"/>
                  <a:pt x="12" y="9963"/>
                  <a:pt x="6" y="9968"/>
                </a:cubicBezTo>
                <a:lnTo>
                  <a:pt x="29" y="9968"/>
                </a:lnTo>
                <a:cubicBezTo>
                  <a:pt x="23" y="10008"/>
                  <a:pt x="23" y="10042"/>
                  <a:pt x="29" y="10076"/>
                </a:cubicBezTo>
                <a:cubicBezTo>
                  <a:pt x="23" y="10082"/>
                  <a:pt x="12" y="10082"/>
                  <a:pt x="12" y="10087"/>
                </a:cubicBezTo>
                <a:cubicBezTo>
                  <a:pt x="18" y="10093"/>
                  <a:pt x="29" y="10104"/>
                  <a:pt x="35" y="10110"/>
                </a:cubicBezTo>
                <a:cubicBezTo>
                  <a:pt x="12" y="10178"/>
                  <a:pt x="63" y="10246"/>
                  <a:pt x="46" y="10314"/>
                </a:cubicBezTo>
                <a:cubicBezTo>
                  <a:pt x="97" y="10405"/>
                  <a:pt x="69" y="10519"/>
                  <a:pt x="97" y="10621"/>
                </a:cubicBezTo>
                <a:cubicBezTo>
                  <a:pt x="103" y="10626"/>
                  <a:pt x="120" y="10632"/>
                  <a:pt x="131" y="10638"/>
                </a:cubicBezTo>
                <a:cubicBezTo>
                  <a:pt x="125" y="10643"/>
                  <a:pt x="108" y="10660"/>
                  <a:pt x="103" y="10666"/>
                </a:cubicBezTo>
                <a:cubicBezTo>
                  <a:pt x="131" y="10791"/>
                  <a:pt x="108" y="10921"/>
                  <a:pt x="159" y="11035"/>
                </a:cubicBezTo>
                <a:lnTo>
                  <a:pt x="193" y="11035"/>
                </a:lnTo>
                <a:cubicBezTo>
                  <a:pt x="182" y="10973"/>
                  <a:pt x="171" y="10916"/>
                  <a:pt x="154" y="10859"/>
                </a:cubicBezTo>
                <a:cubicBezTo>
                  <a:pt x="159" y="10853"/>
                  <a:pt x="165" y="10842"/>
                  <a:pt x="171" y="10836"/>
                </a:cubicBezTo>
                <a:cubicBezTo>
                  <a:pt x="137" y="10751"/>
                  <a:pt x="148" y="10655"/>
                  <a:pt x="137" y="10564"/>
                </a:cubicBezTo>
                <a:cubicBezTo>
                  <a:pt x="131" y="10558"/>
                  <a:pt x="114" y="10553"/>
                  <a:pt x="108" y="10547"/>
                </a:cubicBezTo>
                <a:cubicBezTo>
                  <a:pt x="114" y="10524"/>
                  <a:pt x="120" y="10502"/>
                  <a:pt x="131" y="10479"/>
                </a:cubicBezTo>
                <a:lnTo>
                  <a:pt x="86" y="10439"/>
                </a:lnTo>
                <a:cubicBezTo>
                  <a:pt x="97" y="10439"/>
                  <a:pt x="114" y="10428"/>
                  <a:pt x="120" y="10428"/>
                </a:cubicBezTo>
                <a:cubicBezTo>
                  <a:pt x="114" y="10417"/>
                  <a:pt x="103" y="10394"/>
                  <a:pt x="97" y="10388"/>
                </a:cubicBezTo>
                <a:cubicBezTo>
                  <a:pt x="114" y="10377"/>
                  <a:pt x="131" y="10365"/>
                  <a:pt x="148" y="10354"/>
                </a:cubicBezTo>
                <a:lnTo>
                  <a:pt x="148" y="10354"/>
                </a:lnTo>
                <a:cubicBezTo>
                  <a:pt x="137" y="10360"/>
                  <a:pt x="120" y="10360"/>
                  <a:pt x="108" y="10360"/>
                </a:cubicBezTo>
                <a:cubicBezTo>
                  <a:pt x="103" y="10207"/>
                  <a:pt x="103" y="10053"/>
                  <a:pt x="86" y="9900"/>
                </a:cubicBezTo>
                <a:lnTo>
                  <a:pt x="86" y="9900"/>
                </a:lnTo>
                <a:lnTo>
                  <a:pt x="171" y="9923"/>
                </a:lnTo>
                <a:cubicBezTo>
                  <a:pt x="159" y="9923"/>
                  <a:pt x="137" y="9929"/>
                  <a:pt x="125" y="9929"/>
                </a:cubicBezTo>
                <a:cubicBezTo>
                  <a:pt x="125" y="10002"/>
                  <a:pt x="137" y="10076"/>
                  <a:pt x="148" y="10150"/>
                </a:cubicBezTo>
                <a:lnTo>
                  <a:pt x="182" y="10133"/>
                </a:lnTo>
                <a:cubicBezTo>
                  <a:pt x="205" y="10235"/>
                  <a:pt x="216" y="10337"/>
                  <a:pt x="216" y="10439"/>
                </a:cubicBezTo>
                <a:cubicBezTo>
                  <a:pt x="188" y="10422"/>
                  <a:pt x="176" y="10394"/>
                  <a:pt x="176" y="10360"/>
                </a:cubicBezTo>
                <a:lnTo>
                  <a:pt x="171" y="10360"/>
                </a:lnTo>
                <a:lnTo>
                  <a:pt x="171" y="10428"/>
                </a:lnTo>
                <a:cubicBezTo>
                  <a:pt x="193" y="10439"/>
                  <a:pt x="210" y="10445"/>
                  <a:pt x="233" y="10451"/>
                </a:cubicBezTo>
                <a:cubicBezTo>
                  <a:pt x="227" y="10479"/>
                  <a:pt x="193" y="10468"/>
                  <a:pt x="176" y="10473"/>
                </a:cubicBezTo>
                <a:cubicBezTo>
                  <a:pt x="188" y="10519"/>
                  <a:pt x="193" y="10570"/>
                  <a:pt x="205" y="10615"/>
                </a:cubicBezTo>
                <a:cubicBezTo>
                  <a:pt x="210" y="10587"/>
                  <a:pt x="222" y="10564"/>
                  <a:pt x="227" y="10541"/>
                </a:cubicBezTo>
                <a:lnTo>
                  <a:pt x="227" y="10541"/>
                </a:lnTo>
                <a:cubicBezTo>
                  <a:pt x="227" y="10598"/>
                  <a:pt x="284" y="10678"/>
                  <a:pt x="222" y="10717"/>
                </a:cubicBezTo>
                <a:cubicBezTo>
                  <a:pt x="227" y="10751"/>
                  <a:pt x="233" y="10785"/>
                  <a:pt x="239" y="10819"/>
                </a:cubicBezTo>
                <a:cubicBezTo>
                  <a:pt x="239" y="10797"/>
                  <a:pt x="239" y="10780"/>
                  <a:pt x="239" y="10757"/>
                </a:cubicBezTo>
                <a:lnTo>
                  <a:pt x="256" y="10757"/>
                </a:lnTo>
                <a:cubicBezTo>
                  <a:pt x="261" y="10785"/>
                  <a:pt x="267" y="10819"/>
                  <a:pt x="273" y="10848"/>
                </a:cubicBezTo>
                <a:cubicBezTo>
                  <a:pt x="261" y="10848"/>
                  <a:pt x="244" y="10853"/>
                  <a:pt x="239" y="10853"/>
                </a:cubicBezTo>
                <a:cubicBezTo>
                  <a:pt x="279" y="10853"/>
                  <a:pt x="279" y="10882"/>
                  <a:pt x="273" y="10910"/>
                </a:cubicBezTo>
                <a:cubicBezTo>
                  <a:pt x="261" y="10910"/>
                  <a:pt x="244" y="10904"/>
                  <a:pt x="233" y="10904"/>
                </a:cubicBezTo>
                <a:cubicBezTo>
                  <a:pt x="261" y="10995"/>
                  <a:pt x="273" y="11086"/>
                  <a:pt x="290" y="11182"/>
                </a:cubicBezTo>
                <a:cubicBezTo>
                  <a:pt x="290" y="11165"/>
                  <a:pt x="290" y="11143"/>
                  <a:pt x="290" y="11131"/>
                </a:cubicBezTo>
                <a:lnTo>
                  <a:pt x="318" y="11120"/>
                </a:lnTo>
                <a:cubicBezTo>
                  <a:pt x="324" y="11154"/>
                  <a:pt x="330" y="11188"/>
                  <a:pt x="335" y="11222"/>
                </a:cubicBezTo>
                <a:cubicBezTo>
                  <a:pt x="330" y="11217"/>
                  <a:pt x="307" y="11217"/>
                  <a:pt x="301" y="11217"/>
                </a:cubicBezTo>
                <a:cubicBezTo>
                  <a:pt x="313" y="11330"/>
                  <a:pt x="330" y="11443"/>
                  <a:pt x="369" y="11551"/>
                </a:cubicBezTo>
                <a:cubicBezTo>
                  <a:pt x="369" y="11489"/>
                  <a:pt x="347" y="11432"/>
                  <a:pt x="352" y="11370"/>
                </a:cubicBezTo>
                <a:lnTo>
                  <a:pt x="352" y="11370"/>
                </a:lnTo>
                <a:cubicBezTo>
                  <a:pt x="392" y="11455"/>
                  <a:pt x="403" y="11546"/>
                  <a:pt x="415" y="11642"/>
                </a:cubicBezTo>
                <a:cubicBezTo>
                  <a:pt x="409" y="11648"/>
                  <a:pt x="403" y="11653"/>
                  <a:pt x="403" y="11659"/>
                </a:cubicBezTo>
                <a:cubicBezTo>
                  <a:pt x="386" y="11687"/>
                  <a:pt x="398" y="11721"/>
                  <a:pt x="409" y="11750"/>
                </a:cubicBezTo>
                <a:cubicBezTo>
                  <a:pt x="432" y="11727"/>
                  <a:pt x="426" y="11699"/>
                  <a:pt x="426" y="11665"/>
                </a:cubicBezTo>
                <a:lnTo>
                  <a:pt x="426" y="11665"/>
                </a:lnTo>
                <a:cubicBezTo>
                  <a:pt x="449" y="11704"/>
                  <a:pt x="454" y="11744"/>
                  <a:pt x="466" y="11784"/>
                </a:cubicBezTo>
                <a:lnTo>
                  <a:pt x="420" y="11784"/>
                </a:lnTo>
                <a:cubicBezTo>
                  <a:pt x="432" y="11818"/>
                  <a:pt x="437" y="11846"/>
                  <a:pt x="449" y="11880"/>
                </a:cubicBezTo>
                <a:cubicBezTo>
                  <a:pt x="454" y="11858"/>
                  <a:pt x="460" y="11835"/>
                  <a:pt x="471" y="11818"/>
                </a:cubicBezTo>
                <a:cubicBezTo>
                  <a:pt x="483" y="11869"/>
                  <a:pt x="488" y="11920"/>
                  <a:pt x="500" y="11971"/>
                </a:cubicBezTo>
                <a:cubicBezTo>
                  <a:pt x="483" y="11977"/>
                  <a:pt x="460" y="11988"/>
                  <a:pt x="443" y="11999"/>
                </a:cubicBezTo>
                <a:cubicBezTo>
                  <a:pt x="528" y="12045"/>
                  <a:pt x="505" y="12175"/>
                  <a:pt x="568" y="12243"/>
                </a:cubicBezTo>
                <a:cubicBezTo>
                  <a:pt x="562" y="12232"/>
                  <a:pt x="557" y="12204"/>
                  <a:pt x="551" y="12192"/>
                </a:cubicBezTo>
                <a:cubicBezTo>
                  <a:pt x="562" y="12192"/>
                  <a:pt x="574" y="12187"/>
                  <a:pt x="579" y="12181"/>
                </a:cubicBezTo>
                <a:cubicBezTo>
                  <a:pt x="579" y="12198"/>
                  <a:pt x="585" y="12226"/>
                  <a:pt x="585" y="12238"/>
                </a:cubicBezTo>
                <a:cubicBezTo>
                  <a:pt x="596" y="12249"/>
                  <a:pt x="602" y="12260"/>
                  <a:pt x="613" y="12272"/>
                </a:cubicBezTo>
                <a:cubicBezTo>
                  <a:pt x="602" y="12272"/>
                  <a:pt x="574" y="12278"/>
                  <a:pt x="557" y="12278"/>
                </a:cubicBezTo>
                <a:cubicBezTo>
                  <a:pt x="568" y="12312"/>
                  <a:pt x="574" y="12351"/>
                  <a:pt x="608" y="12368"/>
                </a:cubicBezTo>
                <a:cubicBezTo>
                  <a:pt x="619" y="12408"/>
                  <a:pt x="625" y="12448"/>
                  <a:pt x="625" y="12493"/>
                </a:cubicBezTo>
                <a:cubicBezTo>
                  <a:pt x="636" y="12499"/>
                  <a:pt x="647" y="12510"/>
                  <a:pt x="653" y="12521"/>
                </a:cubicBezTo>
                <a:cubicBezTo>
                  <a:pt x="659" y="12567"/>
                  <a:pt x="670" y="12612"/>
                  <a:pt x="693" y="12658"/>
                </a:cubicBezTo>
                <a:cubicBezTo>
                  <a:pt x="681" y="12652"/>
                  <a:pt x="659" y="12635"/>
                  <a:pt x="647" y="12629"/>
                </a:cubicBezTo>
                <a:lnTo>
                  <a:pt x="647" y="12629"/>
                </a:lnTo>
                <a:cubicBezTo>
                  <a:pt x="687" y="12663"/>
                  <a:pt x="704" y="12720"/>
                  <a:pt x="744" y="12748"/>
                </a:cubicBezTo>
                <a:cubicBezTo>
                  <a:pt x="732" y="12703"/>
                  <a:pt x="721" y="12663"/>
                  <a:pt x="715" y="12618"/>
                </a:cubicBezTo>
                <a:lnTo>
                  <a:pt x="715" y="12618"/>
                </a:lnTo>
                <a:cubicBezTo>
                  <a:pt x="783" y="12748"/>
                  <a:pt x="835" y="12890"/>
                  <a:pt x="874" y="13038"/>
                </a:cubicBezTo>
                <a:cubicBezTo>
                  <a:pt x="863" y="13009"/>
                  <a:pt x="852" y="12987"/>
                  <a:pt x="835" y="12964"/>
                </a:cubicBezTo>
                <a:cubicBezTo>
                  <a:pt x="818" y="12987"/>
                  <a:pt x="823" y="13015"/>
                  <a:pt x="823" y="13043"/>
                </a:cubicBezTo>
                <a:cubicBezTo>
                  <a:pt x="846" y="13066"/>
                  <a:pt x="863" y="13089"/>
                  <a:pt x="880" y="13112"/>
                </a:cubicBezTo>
                <a:cubicBezTo>
                  <a:pt x="874" y="13117"/>
                  <a:pt x="863" y="13129"/>
                  <a:pt x="857" y="13134"/>
                </a:cubicBezTo>
                <a:cubicBezTo>
                  <a:pt x="890" y="13140"/>
                  <a:pt x="956" y="13248"/>
                  <a:pt x="901" y="13248"/>
                </a:cubicBezTo>
                <a:cubicBezTo>
                  <a:pt x="900" y="13248"/>
                  <a:pt x="898" y="13248"/>
                  <a:pt x="897" y="13248"/>
                </a:cubicBezTo>
                <a:cubicBezTo>
                  <a:pt x="812" y="13134"/>
                  <a:pt x="789" y="12981"/>
                  <a:pt x="698" y="12873"/>
                </a:cubicBezTo>
                <a:cubicBezTo>
                  <a:pt x="704" y="12868"/>
                  <a:pt x="710" y="12856"/>
                  <a:pt x="710" y="12851"/>
                </a:cubicBezTo>
                <a:cubicBezTo>
                  <a:pt x="670" y="12771"/>
                  <a:pt x="653" y="12686"/>
                  <a:pt x="625" y="12607"/>
                </a:cubicBezTo>
                <a:cubicBezTo>
                  <a:pt x="608" y="12612"/>
                  <a:pt x="574" y="12618"/>
                  <a:pt x="557" y="12618"/>
                </a:cubicBezTo>
                <a:cubicBezTo>
                  <a:pt x="568" y="12663"/>
                  <a:pt x="591" y="12709"/>
                  <a:pt x="642" y="12720"/>
                </a:cubicBezTo>
                <a:cubicBezTo>
                  <a:pt x="647" y="12737"/>
                  <a:pt x="647" y="12760"/>
                  <a:pt x="647" y="12777"/>
                </a:cubicBezTo>
                <a:cubicBezTo>
                  <a:pt x="630" y="12817"/>
                  <a:pt x="676" y="12851"/>
                  <a:pt x="687" y="12890"/>
                </a:cubicBezTo>
                <a:lnTo>
                  <a:pt x="647" y="12896"/>
                </a:lnTo>
                <a:cubicBezTo>
                  <a:pt x="659" y="12896"/>
                  <a:pt x="676" y="12902"/>
                  <a:pt x="687" y="12902"/>
                </a:cubicBezTo>
                <a:cubicBezTo>
                  <a:pt x="681" y="12924"/>
                  <a:pt x="676" y="12958"/>
                  <a:pt x="670" y="12981"/>
                </a:cubicBezTo>
                <a:cubicBezTo>
                  <a:pt x="687" y="12987"/>
                  <a:pt x="704" y="12998"/>
                  <a:pt x="727" y="13004"/>
                </a:cubicBezTo>
                <a:cubicBezTo>
                  <a:pt x="715" y="13015"/>
                  <a:pt x="704" y="13038"/>
                  <a:pt x="698" y="13049"/>
                </a:cubicBezTo>
                <a:cubicBezTo>
                  <a:pt x="704" y="13043"/>
                  <a:pt x="721" y="13038"/>
                  <a:pt x="727" y="13032"/>
                </a:cubicBezTo>
                <a:cubicBezTo>
                  <a:pt x="732" y="13066"/>
                  <a:pt x="755" y="13100"/>
                  <a:pt x="732" y="13134"/>
                </a:cubicBezTo>
                <a:cubicBezTo>
                  <a:pt x="738" y="13129"/>
                  <a:pt x="749" y="13123"/>
                  <a:pt x="755" y="13117"/>
                </a:cubicBezTo>
                <a:cubicBezTo>
                  <a:pt x="789" y="13214"/>
                  <a:pt x="846" y="13299"/>
                  <a:pt x="886" y="13390"/>
                </a:cubicBezTo>
                <a:lnTo>
                  <a:pt x="852" y="13384"/>
                </a:lnTo>
                <a:lnTo>
                  <a:pt x="852" y="13384"/>
                </a:lnTo>
                <a:cubicBezTo>
                  <a:pt x="908" y="13401"/>
                  <a:pt x="959" y="13492"/>
                  <a:pt x="937" y="13548"/>
                </a:cubicBezTo>
                <a:cubicBezTo>
                  <a:pt x="931" y="13577"/>
                  <a:pt x="971" y="13577"/>
                  <a:pt x="982" y="13588"/>
                </a:cubicBezTo>
                <a:cubicBezTo>
                  <a:pt x="994" y="13614"/>
                  <a:pt x="1006" y="13636"/>
                  <a:pt x="1022" y="13656"/>
                </a:cubicBezTo>
                <a:lnTo>
                  <a:pt x="1022" y="13656"/>
                </a:lnTo>
                <a:cubicBezTo>
                  <a:pt x="1022" y="13599"/>
                  <a:pt x="1062" y="13571"/>
                  <a:pt x="1101" y="13537"/>
                </a:cubicBezTo>
                <a:cubicBezTo>
                  <a:pt x="1090" y="13497"/>
                  <a:pt x="1073" y="13452"/>
                  <a:pt x="1056" y="13412"/>
                </a:cubicBezTo>
                <a:lnTo>
                  <a:pt x="1056" y="13412"/>
                </a:lnTo>
                <a:cubicBezTo>
                  <a:pt x="1175" y="13611"/>
                  <a:pt x="1294" y="13821"/>
                  <a:pt x="1408" y="14031"/>
                </a:cubicBezTo>
                <a:cubicBezTo>
                  <a:pt x="1396" y="14025"/>
                  <a:pt x="1374" y="14025"/>
                  <a:pt x="1362" y="14019"/>
                </a:cubicBezTo>
                <a:lnTo>
                  <a:pt x="1362" y="14019"/>
                </a:lnTo>
                <a:cubicBezTo>
                  <a:pt x="1362" y="14025"/>
                  <a:pt x="1368" y="14036"/>
                  <a:pt x="1368" y="14036"/>
                </a:cubicBezTo>
                <a:cubicBezTo>
                  <a:pt x="1375" y="14036"/>
                  <a:pt x="1381" y="14035"/>
                  <a:pt x="1387" y="14035"/>
                </a:cubicBezTo>
                <a:cubicBezTo>
                  <a:pt x="1421" y="14035"/>
                  <a:pt x="1441" y="14050"/>
                  <a:pt x="1436" y="14093"/>
                </a:cubicBezTo>
                <a:cubicBezTo>
                  <a:pt x="1425" y="14087"/>
                  <a:pt x="1396" y="14076"/>
                  <a:pt x="1385" y="14065"/>
                </a:cubicBezTo>
                <a:lnTo>
                  <a:pt x="1385" y="14065"/>
                </a:lnTo>
                <a:cubicBezTo>
                  <a:pt x="1396" y="14076"/>
                  <a:pt x="1402" y="14093"/>
                  <a:pt x="1413" y="14104"/>
                </a:cubicBezTo>
                <a:cubicBezTo>
                  <a:pt x="1425" y="14099"/>
                  <a:pt x="1442" y="14099"/>
                  <a:pt x="1453" y="14099"/>
                </a:cubicBezTo>
                <a:cubicBezTo>
                  <a:pt x="1493" y="14156"/>
                  <a:pt x="1527" y="14224"/>
                  <a:pt x="1561" y="14286"/>
                </a:cubicBezTo>
                <a:cubicBezTo>
                  <a:pt x="1601" y="14365"/>
                  <a:pt x="1708" y="14434"/>
                  <a:pt x="1680" y="14530"/>
                </a:cubicBezTo>
                <a:cubicBezTo>
                  <a:pt x="1697" y="14570"/>
                  <a:pt x="1714" y="14609"/>
                  <a:pt x="1731" y="14649"/>
                </a:cubicBezTo>
                <a:cubicBezTo>
                  <a:pt x="1737" y="14655"/>
                  <a:pt x="1754" y="14661"/>
                  <a:pt x="1759" y="14666"/>
                </a:cubicBezTo>
                <a:cubicBezTo>
                  <a:pt x="1764" y="14694"/>
                  <a:pt x="1780" y="14715"/>
                  <a:pt x="1808" y="14715"/>
                </a:cubicBezTo>
                <a:cubicBezTo>
                  <a:pt x="1814" y="14715"/>
                  <a:pt x="1820" y="14714"/>
                  <a:pt x="1827" y="14712"/>
                </a:cubicBezTo>
                <a:cubicBezTo>
                  <a:pt x="1816" y="14689"/>
                  <a:pt x="1799" y="14672"/>
                  <a:pt x="1788" y="14649"/>
                </a:cubicBezTo>
                <a:lnTo>
                  <a:pt x="1788" y="14649"/>
                </a:lnTo>
                <a:cubicBezTo>
                  <a:pt x="1816" y="14672"/>
                  <a:pt x="1839" y="14700"/>
                  <a:pt x="1862" y="14729"/>
                </a:cubicBezTo>
                <a:cubicBezTo>
                  <a:pt x="1850" y="14734"/>
                  <a:pt x="1827" y="14740"/>
                  <a:pt x="1816" y="14746"/>
                </a:cubicBezTo>
                <a:cubicBezTo>
                  <a:pt x="1833" y="14757"/>
                  <a:pt x="1850" y="14768"/>
                  <a:pt x="1867" y="14785"/>
                </a:cubicBezTo>
                <a:cubicBezTo>
                  <a:pt x="1844" y="14791"/>
                  <a:pt x="1822" y="14802"/>
                  <a:pt x="1805" y="14814"/>
                </a:cubicBezTo>
                <a:cubicBezTo>
                  <a:pt x="1788" y="14791"/>
                  <a:pt x="1776" y="14774"/>
                  <a:pt x="1759" y="14757"/>
                </a:cubicBezTo>
                <a:lnTo>
                  <a:pt x="1759" y="14734"/>
                </a:lnTo>
                <a:cubicBezTo>
                  <a:pt x="1725" y="14689"/>
                  <a:pt x="1686" y="14649"/>
                  <a:pt x="1640" y="14615"/>
                </a:cubicBezTo>
                <a:cubicBezTo>
                  <a:pt x="1640" y="14598"/>
                  <a:pt x="1640" y="14570"/>
                  <a:pt x="1640" y="14558"/>
                </a:cubicBezTo>
                <a:cubicBezTo>
                  <a:pt x="1629" y="14564"/>
                  <a:pt x="1606" y="14570"/>
                  <a:pt x="1595" y="14575"/>
                </a:cubicBezTo>
                <a:cubicBezTo>
                  <a:pt x="1612" y="14672"/>
                  <a:pt x="1691" y="14740"/>
                  <a:pt x="1742" y="14825"/>
                </a:cubicBezTo>
                <a:lnTo>
                  <a:pt x="1720" y="14834"/>
                </a:lnTo>
                <a:lnTo>
                  <a:pt x="1720" y="14834"/>
                </a:lnTo>
                <a:cubicBezTo>
                  <a:pt x="1730" y="14831"/>
                  <a:pt x="1743" y="14831"/>
                  <a:pt x="1748" y="14831"/>
                </a:cubicBezTo>
                <a:cubicBezTo>
                  <a:pt x="1771" y="14876"/>
                  <a:pt x="1805" y="14916"/>
                  <a:pt x="1844" y="14944"/>
                </a:cubicBezTo>
                <a:cubicBezTo>
                  <a:pt x="1856" y="14984"/>
                  <a:pt x="1873" y="15012"/>
                  <a:pt x="1918" y="15012"/>
                </a:cubicBezTo>
                <a:cubicBezTo>
                  <a:pt x="1913" y="15018"/>
                  <a:pt x="1896" y="15035"/>
                  <a:pt x="1890" y="15041"/>
                </a:cubicBezTo>
                <a:cubicBezTo>
                  <a:pt x="1901" y="15035"/>
                  <a:pt x="1924" y="15029"/>
                  <a:pt x="1935" y="15024"/>
                </a:cubicBezTo>
                <a:cubicBezTo>
                  <a:pt x="1941" y="15041"/>
                  <a:pt x="1941" y="15069"/>
                  <a:pt x="1941" y="15086"/>
                </a:cubicBezTo>
                <a:cubicBezTo>
                  <a:pt x="1947" y="15086"/>
                  <a:pt x="1958" y="15080"/>
                  <a:pt x="1964" y="15080"/>
                </a:cubicBezTo>
                <a:cubicBezTo>
                  <a:pt x="1947" y="15024"/>
                  <a:pt x="1930" y="14956"/>
                  <a:pt x="1862" y="14944"/>
                </a:cubicBezTo>
                <a:lnTo>
                  <a:pt x="1862" y="14893"/>
                </a:lnTo>
                <a:cubicBezTo>
                  <a:pt x="1844" y="14865"/>
                  <a:pt x="1822" y="14842"/>
                  <a:pt x="1799" y="14819"/>
                </a:cubicBezTo>
                <a:cubicBezTo>
                  <a:pt x="1822" y="14814"/>
                  <a:pt x="1856" y="14808"/>
                  <a:pt x="1879" y="14802"/>
                </a:cubicBezTo>
                <a:cubicBezTo>
                  <a:pt x="1879" y="14814"/>
                  <a:pt x="1879" y="14836"/>
                  <a:pt x="1879" y="14848"/>
                </a:cubicBezTo>
                <a:cubicBezTo>
                  <a:pt x="1896" y="14842"/>
                  <a:pt x="1913" y="14836"/>
                  <a:pt x="1924" y="14825"/>
                </a:cubicBezTo>
                <a:cubicBezTo>
                  <a:pt x="1930" y="14831"/>
                  <a:pt x="1947" y="14842"/>
                  <a:pt x="1952" y="14848"/>
                </a:cubicBezTo>
                <a:cubicBezTo>
                  <a:pt x="1941" y="14853"/>
                  <a:pt x="1913" y="14865"/>
                  <a:pt x="1901" y="14876"/>
                </a:cubicBezTo>
                <a:cubicBezTo>
                  <a:pt x="1918" y="14876"/>
                  <a:pt x="1947" y="14882"/>
                  <a:pt x="1964" y="14882"/>
                </a:cubicBezTo>
                <a:cubicBezTo>
                  <a:pt x="1975" y="14893"/>
                  <a:pt x="1986" y="14904"/>
                  <a:pt x="1998" y="14916"/>
                </a:cubicBezTo>
                <a:cubicBezTo>
                  <a:pt x="1981" y="14910"/>
                  <a:pt x="1964" y="14893"/>
                  <a:pt x="1941" y="14893"/>
                </a:cubicBezTo>
                <a:cubicBezTo>
                  <a:pt x="1930" y="14950"/>
                  <a:pt x="2015" y="14927"/>
                  <a:pt x="2043" y="14961"/>
                </a:cubicBezTo>
                <a:cubicBezTo>
                  <a:pt x="2049" y="14978"/>
                  <a:pt x="2066" y="15018"/>
                  <a:pt x="2077" y="15041"/>
                </a:cubicBezTo>
                <a:cubicBezTo>
                  <a:pt x="2060" y="15035"/>
                  <a:pt x="2032" y="15029"/>
                  <a:pt x="2020" y="15029"/>
                </a:cubicBezTo>
                <a:cubicBezTo>
                  <a:pt x="2049" y="15041"/>
                  <a:pt x="2071" y="15069"/>
                  <a:pt x="2088" y="15097"/>
                </a:cubicBezTo>
                <a:cubicBezTo>
                  <a:pt x="2088" y="15086"/>
                  <a:pt x="2083" y="15052"/>
                  <a:pt x="2077" y="15041"/>
                </a:cubicBezTo>
                <a:lnTo>
                  <a:pt x="2077" y="15041"/>
                </a:lnTo>
                <a:cubicBezTo>
                  <a:pt x="2134" y="15052"/>
                  <a:pt x="2128" y="15092"/>
                  <a:pt x="2111" y="15131"/>
                </a:cubicBezTo>
                <a:cubicBezTo>
                  <a:pt x="2123" y="15131"/>
                  <a:pt x="2145" y="15126"/>
                  <a:pt x="2157" y="15126"/>
                </a:cubicBezTo>
                <a:cubicBezTo>
                  <a:pt x="2185" y="15148"/>
                  <a:pt x="2202" y="15165"/>
                  <a:pt x="2225" y="15188"/>
                </a:cubicBezTo>
                <a:cubicBezTo>
                  <a:pt x="2242" y="15217"/>
                  <a:pt x="2264" y="15239"/>
                  <a:pt x="2281" y="15268"/>
                </a:cubicBezTo>
                <a:cubicBezTo>
                  <a:pt x="2259" y="15268"/>
                  <a:pt x="2242" y="15262"/>
                  <a:pt x="2219" y="15262"/>
                </a:cubicBezTo>
                <a:cubicBezTo>
                  <a:pt x="2242" y="15279"/>
                  <a:pt x="2264" y="15285"/>
                  <a:pt x="2293" y="15285"/>
                </a:cubicBezTo>
                <a:cubicBezTo>
                  <a:pt x="2298" y="15290"/>
                  <a:pt x="2304" y="15296"/>
                  <a:pt x="2310" y="15307"/>
                </a:cubicBezTo>
                <a:cubicBezTo>
                  <a:pt x="2304" y="15319"/>
                  <a:pt x="2298" y="15330"/>
                  <a:pt x="2298" y="15341"/>
                </a:cubicBezTo>
                <a:cubicBezTo>
                  <a:pt x="2304" y="15336"/>
                  <a:pt x="2310" y="15324"/>
                  <a:pt x="2315" y="15319"/>
                </a:cubicBezTo>
                <a:cubicBezTo>
                  <a:pt x="2327" y="15341"/>
                  <a:pt x="2338" y="15358"/>
                  <a:pt x="2349" y="15375"/>
                </a:cubicBezTo>
                <a:cubicBezTo>
                  <a:pt x="2355" y="15364"/>
                  <a:pt x="2361" y="15353"/>
                  <a:pt x="2366" y="15336"/>
                </a:cubicBezTo>
                <a:cubicBezTo>
                  <a:pt x="2383" y="15358"/>
                  <a:pt x="2406" y="15375"/>
                  <a:pt x="2429" y="15392"/>
                </a:cubicBezTo>
                <a:cubicBezTo>
                  <a:pt x="2418" y="15398"/>
                  <a:pt x="2401" y="15404"/>
                  <a:pt x="2389" y="15409"/>
                </a:cubicBezTo>
                <a:cubicBezTo>
                  <a:pt x="2395" y="15421"/>
                  <a:pt x="2406" y="15438"/>
                  <a:pt x="2418" y="15443"/>
                </a:cubicBezTo>
                <a:cubicBezTo>
                  <a:pt x="2422" y="15421"/>
                  <a:pt x="2430" y="15414"/>
                  <a:pt x="2441" y="15414"/>
                </a:cubicBezTo>
                <a:cubicBezTo>
                  <a:pt x="2461" y="15414"/>
                  <a:pt x="2488" y="15440"/>
                  <a:pt x="2503" y="15455"/>
                </a:cubicBezTo>
                <a:cubicBezTo>
                  <a:pt x="2554" y="15506"/>
                  <a:pt x="2616" y="15551"/>
                  <a:pt x="2673" y="15597"/>
                </a:cubicBezTo>
                <a:cubicBezTo>
                  <a:pt x="2667" y="15614"/>
                  <a:pt x="2662" y="15625"/>
                  <a:pt x="2679" y="15642"/>
                </a:cubicBezTo>
                <a:cubicBezTo>
                  <a:pt x="2684" y="15636"/>
                  <a:pt x="2690" y="15625"/>
                  <a:pt x="2696" y="15614"/>
                </a:cubicBezTo>
                <a:cubicBezTo>
                  <a:pt x="2713" y="15625"/>
                  <a:pt x="2730" y="15636"/>
                  <a:pt x="2741" y="15648"/>
                </a:cubicBezTo>
                <a:cubicBezTo>
                  <a:pt x="2769" y="15676"/>
                  <a:pt x="2798" y="15704"/>
                  <a:pt x="2826" y="15733"/>
                </a:cubicBezTo>
                <a:cubicBezTo>
                  <a:pt x="2809" y="15733"/>
                  <a:pt x="2798" y="15733"/>
                  <a:pt x="2798" y="15750"/>
                </a:cubicBezTo>
                <a:cubicBezTo>
                  <a:pt x="2798" y="15756"/>
                  <a:pt x="2809" y="15761"/>
                  <a:pt x="2820" y="15767"/>
                </a:cubicBezTo>
                <a:cubicBezTo>
                  <a:pt x="2809" y="15778"/>
                  <a:pt x="2803" y="15784"/>
                  <a:pt x="2798" y="15795"/>
                </a:cubicBezTo>
                <a:cubicBezTo>
                  <a:pt x="2809" y="15795"/>
                  <a:pt x="2837" y="15807"/>
                  <a:pt x="2849" y="15807"/>
                </a:cubicBezTo>
                <a:cubicBezTo>
                  <a:pt x="2849" y="15801"/>
                  <a:pt x="2849" y="15778"/>
                  <a:pt x="2854" y="15767"/>
                </a:cubicBezTo>
                <a:cubicBezTo>
                  <a:pt x="2871" y="15784"/>
                  <a:pt x="2894" y="15807"/>
                  <a:pt x="2917" y="15824"/>
                </a:cubicBezTo>
                <a:cubicBezTo>
                  <a:pt x="2911" y="15841"/>
                  <a:pt x="2905" y="15858"/>
                  <a:pt x="2894" y="15875"/>
                </a:cubicBezTo>
                <a:cubicBezTo>
                  <a:pt x="2928" y="15903"/>
                  <a:pt x="2957" y="15937"/>
                  <a:pt x="2996" y="15960"/>
                </a:cubicBezTo>
                <a:cubicBezTo>
                  <a:pt x="2974" y="15926"/>
                  <a:pt x="2945" y="15897"/>
                  <a:pt x="2928" y="15863"/>
                </a:cubicBezTo>
                <a:lnTo>
                  <a:pt x="2928" y="15863"/>
                </a:lnTo>
                <a:cubicBezTo>
                  <a:pt x="2979" y="15886"/>
                  <a:pt x="3008" y="15931"/>
                  <a:pt x="3042" y="15971"/>
                </a:cubicBezTo>
                <a:cubicBezTo>
                  <a:pt x="3036" y="15983"/>
                  <a:pt x="3030" y="15994"/>
                  <a:pt x="3025" y="16000"/>
                </a:cubicBezTo>
                <a:lnTo>
                  <a:pt x="3076" y="16051"/>
                </a:lnTo>
                <a:cubicBezTo>
                  <a:pt x="3070" y="16028"/>
                  <a:pt x="3059" y="16000"/>
                  <a:pt x="3047" y="15977"/>
                </a:cubicBezTo>
                <a:lnTo>
                  <a:pt x="3047" y="15977"/>
                </a:lnTo>
                <a:cubicBezTo>
                  <a:pt x="3127" y="16045"/>
                  <a:pt x="3201" y="16119"/>
                  <a:pt x="3280" y="16192"/>
                </a:cubicBezTo>
                <a:cubicBezTo>
                  <a:pt x="3269" y="16192"/>
                  <a:pt x="3246" y="16187"/>
                  <a:pt x="3235" y="16187"/>
                </a:cubicBezTo>
                <a:cubicBezTo>
                  <a:pt x="3240" y="16204"/>
                  <a:pt x="3246" y="16221"/>
                  <a:pt x="3252" y="16238"/>
                </a:cubicBezTo>
                <a:cubicBezTo>
                  <a:pt x="3297" y="16266"/>
                  <a:pt x="3365" y="16255"/>
                  <a:pt x="3399" y="16300"/>
                </a:cubicBezTo>
                <a:cubicBezTo>
                  <a:pt x="3371" y="16295"/>
                  <a:pt x="3342" y="16289"/>
                  <a:pt x="3314" y="16278"/>
                </a:cubicBezTo>
                <a:lnTo>
                  <a:pt x="3314" y="16278"/>
                </a:lnTo>
                <a:cubicBezTo>
                  <a:pt x="3376" y="16334"/>
                  <a:pt x="3427" y="16408"/>
                  <a:pt x="3513" y="16425"/>
                </a:cubicBezTo>
                <a:lnTo>
                  <a:pt x="3501" y="16442"/>
                </a:lnTo>
                <a:cubicBezTo>
                  <a:pt x="3507" y="16442"/>
                  <a:pt x="3524" y="16448"/>
                  <a:pt x="3530" y="16448"/>
                </a:cubicBezTo>
                <a:lnTo>
                  <a:pt x="3524" y="16476"/>
                </a:lnTo>
                <a:lnTo>
                  <a:pt x="3535" y="16476"/>
                </a:lnTo>
                <a:cubicBezTo>
                  <a:pt x="3535" y="16465"/>
                  <a:pt x="3535" y="16442"/>
                  <a:pt x="3535" y="16425"/>
                </a:cubicBezTo>
                <a:cubicBezTo>
                  <a:pt x="3547" y="16436"/>
                  <a:pt x="3569" y="16465"/>
                  <a:pt x="3581" y="16476"/>
                </a:cubicBezTo>
                <a:cubicBezTo>
                  <a:pt x="3569" y="16482"/>
                  <a:pt x="3558" y="16493"/>
                  <a:pt x="3552" y="16504"/>
                </a:cubicBezTo>
                <a:cubicBezTo>
                  <a:pt x="3564" y="16504"/>
                  <a:pt x="3581" y="16510"/>
                  <a:pt x="3592" y="16510"/>
                </a:cubicBezTo>
                <a:cubicBezTo>
                  <a:pt x="3592" y="16504"/>
                  <a:pt x="3592" y="16487"/>
                  <a:pt x="3592" y="16482"/>
                </a:cubicBezTo>
                <a:cubicBezTo>
                  <a:pt x="3654" y="16504"/>
                  <a:pt x="3700" y="16561"/>
                  <a:pt x="3751" y="16601"/>
                </a:cubicBezTo>
                <a:cubicBezTo>
                  <a:pt x="3745" y="16607"/>
                  <a:pt x="3728" y="16618"/>
                  <a:pt x="3723" y="16629"/>
                </a:cubicBezTo>
                <a:cubicBezTo>
                  <a:pt x="3734" y="16618"/>
                  <a:pt x="3745" y="16612"/>
                  <a:pt x="3762" y="16601"/>
                </a:cubicBezTo>
                <a:cubicBezTo>
                  <a:pt x="3785" y="16629"/>
                  <a:pt x="3813" y="16652"/>
                  <a:pt x="3847" y="16675"/>
                </a:cubicBezTo>
                <a:cubicBezTo>
                  <a:pt x="3820" y="16665"/>
                  <a:pt x="3796" y="16656"/>
                  <a:pt x="3769" y="16656"/>
                </a:cubicBezTo>
                <a:cubicBezTo>
                  <a:pt x="3763" y="16656"/>
                  <a:pt x="3757" y="16657"/>
                  <a:pt x="3751" y="16658"/>
                </a:cubicBezTo>
                <a:cubicBezTo>
                  <a:pt x="3779" y="16669"/>
                  <a:pt x="3796" y="16686"/>
                  <a:pt x="3791" y="16714"/>
                </a:cubicBezTo>
                <a:cubicBezTo>
                  <a:pt x="3796" y="16714"/>
                  <a:pt x="3808" y="16703"/>
                  <a:pt x="3813" y="16697"/>
                </a:cubicBezTo>
                <a:cubicBezTo>
                  <a:pt x="3876" y="16771"/>
                  <a:pt x="3961" y="16822"/>
                  <a:pt x="4035" y="16879"/>
                </a:cubicBezTo>
                <a:cubicBezTo>
                  <a:pt x="4040" y="16868"/>
                  <a:pt x="4046" y="16845"/>
                  <a:pt x="4046" y="16828"/>
                </a:cubicBezTo>
                <a:cubicBezTo>
                  <a:pt x="4125" y="16873"/>
                  <a:pt x="4193" y="16924"/>
                  <a:pt x="4262" y="16981"/>
                </a:cubicBezTo>
                <a:cubicBezTo>
                  <a:pt x="4210" y="16975"/>
                  <a:pt x="4171" y="16947"/>
                  <a:pt x="4131" y="16913"/>
                </a:cubicBezTo>
                <a:lnTo>
                  <a:pt x="4131" y="16913"/>
                </a:lnTo>
                <a:cubicBezTo>
                  <a:pt x="4114" y="16992"/>
                  <a:pt x="4420" y="17089"/>
                  <a:pt x="4466" y="17191"/>
                </a:cubicBezTo>
                <a:cubicBezTo>
                  <a:pt x="4443" y="17202"/>
                  <a:pt x="4426" y="17214"/>
                  <a:pt x="4403" y="17231"/>
                </a:cubicBezTo>
                <a:cubicBezTo>
                  <a:pt x="4409" y="17219"/>
                  <a:pt x="4415" y="17208"/>
                  <a:pt x="4415" y="17197"/>
                </a:cubicBezTo>
                <a:cubicBezTo>
                  <a:pt x="4392" y="17185"/>
                  <a:pt x="4381" y="17163"/>
                  <a:pt x="4386" y="17134"/>
                </a:cubicBezTo>
                <a:lnTo>
                  <a:pt x="4318" y="17134"/>
                </a:lnTo>
                <a:lnTo>
                  <a:pt x="4341" y="17100"/>
                </a:lnTo>
                <a:lnTo>
                  <a:pt x="4307" y="17117"/>
                </a:lnTo>
                <a:cubicBezTo>
                  <a:pt x="4250" y="17080"/>
                  <a:pt x="4186" y="17038"/>
                  <a:pt x="4114" y="17038"/>
                </a:cubicBezTo>
                <a:cubicBezTo>
                  <a:pt x="4099" y="17038"/>
                  <a:pt x="4084" y="17040"/>
                  <a:pt x="4069" y="17044"/>
                </a:cubicBezTo>
                <a:cubicBezTo>
                  <a:pt x="4171" y="17095"/>
                  <a:pt x="4256" y="17168"/>
                  <a:pt x="4352" y="17225"/>
                </a:cubicBezTo>
                <a:cubicBezTo>
                  <a:pt x="4358" y="17231"/>
                  <a:pt x="4358" y="17242"/>
                  <a:pt x="4358" y="17248"/>
                </a:cubicBezTo>
                <a:cubicBezTo>
                  <a:pt x="4363" y="17246"/>
                  <a:pt x="4367" y="17246"/>
                  <a:pt x="4372" y="17246"/>
                </a:cubicBezTo>
                <a:cubicBezTo>
                  <a:pt x="4404" y="17246"/>
                  <a:pt x="4428" y="17280"/>
                  <a:pt x="4443" y="17304"/>
                </a:cubicBezTo>
                <a:cubicBezTo>
                  <a:pt x="4511" y="17304"/>
                  <a:pt x="4562" y="17361"/>
                  <a:pt x="4619" y="17395"/>
                </a:cubicBezTo>
                <a:lnTo>
                  <a:pt x="4613" y="17418"/>
                </a:lnTo>
                <a:lnTo>
                  <a:pt x="4636" y="17401"/>
                </a:lnTo>
                <a:cubicBezTo>
                  <a:pt x="4704" y="17435"/>
                  <a:pt x="4761" y="17480"/>
                  <a:pt x="4835" y="17497"/>
                </a:cubicBezTo>
                <a:cubicBezTo>
                  <a:pt x="4863" y="17503"/>
                  <a:pt x="4869" y="17531"/>
                  <a:pt x="4886" y="17554"/>
                </a:cubicBezTo>
                <a:cubicBezTo>
                  <a:pt x="4903" y="17548"/>
                  <a:pt x="4920" y="17543"/>
                  <a:pt x="4937" y="17543"/>
                </a:cubicBezTo>
                <a:cubicBezTo>
                  <a:pt x="4931" y="17548"/>
                  <a:pt x="4931" y="17565"/>
                  <a:pt x="4925" y="17577"/>
                </a:cubicBezTo>
                <a:cubicBezTo>
                  <a:pt x="5124" y="17651"/>
                  <a:pt x="5277" y="17787"/>
                  <a:pt x="5464" y="17878"/>
                </a:cubicBezTo>
                <a:cubicBezTo>
                  <a:pt x="5469" y="17876"/>
                  <a:pt x="5474" y="17876"/>
                  <a:pt x="5478" y="17876"/>
                </a:cubicBezTo>
                <a:cubicBezTo>
                  <a:pt x="5511" y="17876"/>
                  <a:pt x="5536" y="17909"/>
                  <a:pt x="5561" y="17929"/>
                </a:cubicBezTo>
                <a:cubicBezTo>
                  <a:pt x="5606" y="17946"/>
                  <a:pt x="5652" y="17963"/>
                  <a:pt x="5697" y="17985"/>
                </a:cubicBezTo>
                <a:cubicBezTo>
                  <a:pt x="5703" y="17985"/>
                  <a:pt x="5720" y="17985"/>
                  <a:pt x="5731" y="17980"/>
                </a:cubicBezTo>
                <a:cubicBezTo>
                  <a:pt x="5748" y="17997"/>
                  <a:pt x="5765" y="18014"/>
                  <a:pt x="5782" y="18031"/>
                </a:cubicBezTo>
                <a:cubicBezTo>
                  <a:pt x="5805" y="18036"/>
                  <a:pt x="5822" y="18042"/>
                  <a:pt x="5845" y="18048"/>
                </a:cubicBezTo>
                <a:cubicBezTo>
                  <a:pt x="5850" y="18053"/>
                  <a:pt x="5856" y="18070"/>
                  <a:pt x="5862" y="18076"/>
                </a:cubicBezTo>
                <a:lnTo>
                  <a:pt x="5867" y="18059"/>
                </a:lnTo>
                <a:cubicBezTo>
                  <a:pt x="5896" y="18076"/>
                  <a:pt x="5930" y="18093"/>
                  <a:pt x="5964" y="18104"/>
                </a:cubicBezTo>
                <a:cubicBezTo>
                  <a:pt x="5964" y="18110"/>
                  <a:pt x="5964" y="18122"/>
                  <a:pt x="5964" y="18127"/>
                </a:cubicBezTo>
                <a:cubicBezTo>
                  <a:pt x="5969" y="18127"/>
                  <a:pt x="5986" y="18122"/>
                  <a:pt x="5998" y="18116"/>
                </a:cubicBezTo>
                <a:cubicBezTo>
                  <a:pt x="6043" y="18167"/>
                  <a:pt x="6128" y="18156"/>
                  <a:pt x="6179" y="18201"/>
                </a:cubicBezTo>
                <a:cubicBezTo>
                  <a:pt x="6183" y="18201"/>
                  <a:pt x="6187" y="18201"/>
                  <a:pt x="6190" y="18201"/>
                </a:cubicBezTo>
                <a:cubicBezTo>
                  <a:pt x="6293" y="18201"/>
                  <a:pt x="6376" y="18275"/>
                  <a:pt x="6474" y="18297"/>
                </a:cubicBezTo>
                <a:cubicBezTo>
                  <a:pt x="6486" y="18292"/>
                  <a:pt x="6497" y="18280"/>
                  <a:pt x="6508" y="18269"/>
                </a:cubicBezTo>
                <a:cubicBezTo>
                  <a:pt x="6508" y="18280"/>
                  <a:pt x="6514" y="18297"/>
                  <a:pt x="6520" y="18309"/>
                </a:cubicBezTo>
                <a:cubicBezTo>
                  <a:pt x="6639" y="18343"/>
                  <a:pt x="6752" y="18422"/>
                  <a:pt x="6877" y="18428"/>
                </a:cubicBezTo>
                <a:cubicBezTo>
                  <a:pt x="6883" y="18422"/>
                  <a:pt x="6889" y="18405"/>
                  <a:pt x="6889" y="18394"/>
                </a:cubicBezTo>
                <a:cubicBezTo>
                  <a:pt x="6832" y="18383"/>
                  <a:pt x="6775" y="18365"/>
                  <a:pt x="6718" y="18354"/>
                </a:cubicBezTo>
                <a:cubicBezTo>
                  <a:pt x="6713" y="18348"/>
                  <a:pt x="6707" y="18331"/>
                  <a:pt x="6701" y="18326"/>
                </a:cubicBezTo>
                <a:cubicBezTo>
                  <a:pt x="6616" y="18320"/>
                  <a:pt x="6531" y="18263"/>
                  <a:pt x="6446" y="18229"/>
                </a:cubicBezTo>
                <a:cubicBezTo>
                  <a:pt x="6440" y="18235"/>
                  <a:pt x="6429" y="18246"/>
                  <a:pt x="6418" y="18252"/>
                </a:cubicBezTo>
                <a:cubicBezTo>
                  <a:pt x="6401" y="18235"/>
                  <a:pt x="6384" y="18218"/>
                  <a:pt x="6367" y="18201"/>
                </a:cubicBezTo>
                <a:cubicBezTo>
                  <a:pt x="6355" y="18207"/>
                  <a:pt x="6327" y="18218"/>
                  <a:pt x="6315" y="18224"/>
                </a:cubicBezTo>
                <a:cubicBezTo>
                  <a:pt x="6315" y="18212"/>
                  <a:pt x="6315" y="18195"/>
                  <a:pt x="6315" y="18184"/>
                </a:cubicBezTo>
                <a:lnTo>
                  <a:pt x="6270" y="18184"/>
                </a:lnTo>
                <a:cubicBezTo>
                  <a:pt x="6270" y="18167"/>
                  <a:pt x="6270" y="18150"/>
                  <a:pt x="6264" y="18127"/>
                </a:cubicBezTo>
                <a:cubicBezTo>
                  <a:pt x="6264" y="18139"/>
                  <a:pt x="6253" y="18156"/>
                  <a:pt x="6253" y="18167"/>
                </a:cubicBezTo>
                <a:cubicBezTo>
                  <a:pt x="6111" y="18099"/>
                  <a:pt x="5975" y="18031"/>
                  <a:pt x="5833" y="17974"/>
                </a:cubicBezTo>
                <a:lnTo>
                  <a:pt x="5896" y="17912"/>
                </a:lnTo>
                <a:lnTo>
                  <a:pt x="5896" y="17912"/>
                </a:lnTo>
                <a:cubicBezTo>
                  <a:pt x="5890" y="17923"/>
                  <a:pt x="5879" y="17940"/>
                  <a:pt x="5879" y="17951"/>
                </a:cubicBezTo>
                <a:cubicBezTo>
                  <a:pt x="5941" y="17985"/>
                  <a:pt x="6015" y="18008"/>
                  <a:pt x="6083" y="18036"/>
                </a:cubicBezTo>
                <a:cubicBezTo>
                  <a:pt x="6083" y="18025"/>
                  <a:pt x="6083" y="18008"/>
                  <a:pt x="6088" y="17997"/>
                </a:cubicBezTo>
                <a:cubicBezTo>
                  <a:pt x="6185" y="18025"/>
                  <a:pt x="6281" y="18059"/>
                  <a:pt x="6372" y="18104"/>
                </a:cubicBezTo>
                <a:cubicBezTo>
                  <a:pt x="6359" y="18112"/>
                  <a:pt x="6347" y="18115"/>
                  <a:pt x="6334" y="18115"/>
                </a:cubicBezTo>
                <a:cubicBezTo>
                  <a:pt x="6318" y="18115"/>
                  <a:pt x="6303" y="18111"/>
                  <a:pt x="6287" y="18104"/>
                </a:cubicBezTo>
                <a:lnTo>
                  <a:pt x="6281" y="18110"/>
                </a:lnTo>
                <a:cubicBezTo>
                  <a:pt x="6304" y="18122"/>
                  <a:pt x="6321" y="18133"/>
                  <a:pt x="6344" y="18144"/>
                </a:cubicBezTo>
                <a:cubicBezTo>
                  <a:pt x="6361" y="18127"/>
                  <a:pt x="6378" y="18110"/>
                  <a:pt x="6395" y="18099"/>
                </a:cubicBezTo>
                <a:lnTo>
                  <a:pt x="6395" y="18099"/>
                </a:lnTo>
                <a:cubicBezTo>
                  <a:pt x="6412" y="18116"/>
                  <a:pt x="6389" y="18139"/>
                  <a:pt x="6384" y="18161"/>
                </a:cubicBezTo>
                <a:cubicBezTo>
                  <a:pt x="6435" y="18167"/>
                  <a:pt x="6474" y="18184"/>
                  <a:pt x="6520" y="18195"/>
                </a:cubicBezTo>
                <a:cubicBezTo>
                  <a:pt x="6503" y="18178"/>
                  <a:pt x="6486" y="18161"/>
                  <a:pt x="6469" y="18144"/>
                </a:cubicBezTo>
                <a:lnTo>
                  <a:pt x="6469" y="18144"/>
                </a:lnTo>
                <a:cubicBezTo>
                  <a:pt x="6520" y="18167"/>
                  <a:pt x="6616" y="18156"/>
                  <a:pt x="6622" y="18229"/>
                </a:cubicBezTo>
                <a:cubicBezTo>
                  <a:pt x="6656" y="18241"/>
                  <a:pt x="6690" y="18252"/>
                  <a:pt x="6718" y="18258"/>
                </a:cubicBezTo>
                <a:cubicBezTo>
                  <a:pt x="6701" y="18252"/>
                  <a:pt x="6684" y="18241"/>
                  <a:pt x="6667" y="18229"/>
                </a:cubicBezTo>
                <a:lnTo>
                  <a:pt x="6673" y="18218"/>
                </a:lnTo>
                <a:cubicBezTo>
                  <a:pt x="6701" y="18229"/>
                  <a:pt x="6730" y="18235"/>
                  <a:pt x="6764" y="18241"/>
                </a:cubicBezTo>
                <a:cubicBezTo>
                  <a:pt x="6758" y="18252"/>
                  <a:pt x="6752" y="18269"/>
                  <a:pt x="6752" y="18280"/>
                </a:cubicBezTo>
                <a:cubicBezTo>
                  <a:pt x="6760" y="18261"/>
                  <a:pt x="6771" y="18254"/>
                  <a:pt x="6783" y="18254"/>
                </a:cubicBezTo>
                <a:cubicBezTo>
                  <a:pt x="6795" y="18254"/>
                  <a:pt x="6809" y="18263"/>
                  <a:pt x="6820" y="18275"/>
                </a:cubicBezTo>
                <a:cubicBezTo>
                  <a:pt x="6815" y="18280"/>
                  <a:pt x="6803" y="18297"/>
                  <a:pt x="6792" y="18303"/>
                </a:cubicBezTo>
                <a:cubicBezTo>
                  <a:pt x="6889" y="18320"/>
                  <a:pt x="6974" y="18354"/>
                  <a:pt x="7064" y="18383"/>
                </a:cubicBezTo>
                <a:cubicBezTo>
                  <a:pt x="7053" y="18377"/>
                  <a:pt x="7030" y="18365"/>
                  <a:pt x="7019" y="18360"/>
                </a:cubicBezTo>
                <a:lnTo>
                  <a:pt x="7025" y="18326"/>
                </a:lnTo>
                <a:cubicBezTo>
                  <a:pt x="7059" y="18337"/>
                  <a:pt x="7093" y="18348"/>
                  <a:pt x="7121" y="18354"/>
                </a:cubicBezTo>
                <a:cubicBezTo>
                  <a:pt x="7115" y="18365"/>
                  <a:pt x="7110" y="18383"/>
                  <a:pt x="7104" y="18388"/>
                </a:cubicBezTo>
                <a:cubicBezTo>
                  <a:pt x="7206" y="18428"/>
                  <a:pt x="7320" y="18462"/>
                  <a:pt x="7433" y="18479"/>
                </a:cubicBezTo>
                <a:cubicBezTo>
                  <a:pt x="7382" y="18451"/>
                  <a:pt x="7314" y="18445"/>
                  <a:pt x="7263" y="18411"/>
                </a:cubicBezTo>
                <a:lnTo>
                  <a:pt x="7263" y="18411"/>
                </a:lnTo>
                <a:cubicBezTo>
                  <a:pt x="7359" y="18417"/>
                  <a:pt x="7445" y="18445"/>
                  <a:pt x="7535" y="18479"/>
                </a:cubicBezTo>
                <a:cubicBezTo>
                  <a:pt x="7535" y="18485"/>
                  <a:pt x="7541" y="18496"/>
                  <a:pt x="7541" y="18502"/>
                </a:cubicBezTo>
                <a:cubicBezTo>
                  <a:pt x="7513" y="18483"/>
                  <a:pt x="7485" y="18465"/>
                  <a:pt x="7455" y="18465"/>
                </a:cubicBezTo>
                <a:cubicBezTo>
                  <a:pt x="7448" y="18465"/>
                  <a:pt x="7440" y="18466"/>
                  <a:pt x="7433" y="18468"/>
                </a:cubicBezTo>
                <a:cubicBezTo>
                  <a:pt x="7450" y="18490"/>
                  <a:pt x="7473" y="18507"/>
                  <a:pt x="7496" y="18530"/>
                </a:cubicBezTo>
                <a:cubicBezTo>
                  <a:pt x="7507" y="18519"/>
                  <a:pt x="7530" y="18507"/>
                  <a:pt x="7547" y="18502"/>
                </a:cubicBezTo>
                <a:cubicBezTo>
                  <a:pt x="7564" y="18524"/>
                  <a:pt x="7598" y="18530"/>
                  <a:pt x="7626" y="18536"/>
                </a:cubicBezTo>
                <a:cubicBezTo>
                  <a:pt x="7615" y="18507"/>
                  <a:pt x="7586" y="18496"/>
                  <a:pt x="7564" y="18479"/>
                </a:cubicBezTo>
                <a:cubicBezTo>
                  <a:pt x="7603" y="18479"/>
                  <a:pt x="7643" y="18490"/>
                  <a:pt x="7683" y="18502"/>
                </a:cubicBezTo>
                <a:cubicBezTo>
                  <a:pt x="7677" y="18513"/>
                  <a:pt x="7671" y="18524"/>
                  <a:pt x="7666" y="18536"/>
                </a:cubicBezTo>
                <a:cubicBezTo>
                  <a:pt x="7694" y="18547"/>
                  <a:pt x="7728" y="18553"/>
                  <a:pt x="7762" y="18564"/>
                </a:cubicBezTo>
                <a:cubicBezTo>
                  <a:pt x="7745" y="18541"/>
                  <a:pt x="7728" y="18524"/>
                  <a:pt x="7717" y="18507"/>
                </a:cubicBezTo>
                <a:lnTo>
                  <a:pt x="7717" y="18507"/>
                </a:lnTo>
                <a:cubicBezTo>
                  <a:pt x="7762" y="18524"/>
                  <a:pt x="7813" y="18541"/>
                  <a:pt x="7864" y="18558"/>
                </a:cubicBezTo>
                <a:lnTo>
                  <a:pt x="7864" y="18615"/>
                </a:lnTo>
                <a:cubicBezTo>
                  <a:pt x="7884" y="18602"/>
                  <a:pt x="7906" y="18598"/>
                  <a:pt x="7928" y="18598"/>
                </a:cubicBezTo>
                <a:cubicBezTo>
                  <a:pt x="7983" y="18598"/>
                  <a:pt x="8043" y="18625"/>
                  <a:pt x="8101" y="18625"/>
                </a:cubicBezTo>
                <a:cubicBezTo>
                  <a:pt x="8113" y="18625"/>
                  <a:pt x="8125" y="18624"/>
                  <a:pt x="8137" y="18621"/>
                </a:cubicBezTo>
                <a:lnTo>
                  <a:pt x="8086" y="18609"/>
                </a:lnTo>
                <a:cubicBezTo>
                  <a:pt x="8086" y="18604"/>
                  <a:pt x="8091" y="18587"/>
                  <a:pt x="8091" y="18581"/>
                </a:cubicBezTo>
                <a:cubicBezTo>
                  <a:pt x="8103" y="18587"/>
                  <a:pt x="8131" y="18598"/>
                  <a:pt x="8142" y="18604"/>
                </a:cubicBezTo>
                <a:lnTo>
                  <a:pt x="8188" y="18592"/>
                </a:lnTo>
                <a:lnTo>
                  <a:pt x="8188" y="18592"/>
                </a:lnTo>
                <a:cubicBezTo>
                  <a:pt x="8182" y="18604"/>
                  <a:pt x="8171" y="18632"/>
                  <a:pt x="8165" y="18644"/>
                </a:cubicBezTo>
                <a:cubicBezTo>
                  <a:pt x="8184" y="18650"/>
                  <a:pt x="8202" y="18654"/>
                  <a:pt x="8221" y="18654"/>
                </a:cubicBezTo>
                <a:cubicBezTo>
                  <a:pt x="8237" y="18654"/>
                  <a:pt x="8252" y="18651"/>
                  <a:pt x="8267" y="18644"/>
                </a:cubicBezTo>
                <a:cubicBezTo>
                  <a:pt x="8307" y="18649"/>
                  <a:pt x="8347" y="18666"/>
                  <a:pt x="8386" y="18683"/>
                </a:cubicBezTo>
                <a:cubicBezTo>
                  <a:pt x="8398" y="18678"/>
                  <a:pt x="8415" y="18672"/>
                  <a:pt x="8420" y="18672"/>
                </a:cubicBezTo>
                <a:cubicBezTo>
                  <a:pt x="8466" y="18689"/>
                  <a:pt x="8511" y="18695"/>
                  <a:pt x="8562" y="18700"/>
                </a:cubicBezTo>
                <a:cubicBezTo>
                  <a:pt x="8551" y="18706"/>
                  <a:pt x="8528" y="18723"/>
                  <a:pt x="8517" y="18729"/>
                </a:cubicBezTo>
                <a:cubicBezTo>
                  <a:pt x="8568" y="18706"/>
                  <a:pt x="8625" y="18717"/>
                  <a:pt x="8670" y="18695"/>
                </a:cubicBezTo>
                <a:cubicBezTo>
                  <a:pt x="8625" y="18683"/>
                  <a:pt x="8579" y="18672"/>
                  <a:pt x="8540" y="18661"/>
                </a:cubicBezTo>
                <a:cubicBezTo>
                  <a:pt x="8625" y="18661"/>
                  <a:pt x="8710" y="18666"/>
                  <a:pt x="8795" y="18678"/>
                </a:cubicBezTo>
                <a:cubicBezTo>
                  <a:pt x="8818" y="18683"/>
                  <a:pt x="8840" y="18683"/>
                  <a:pt x="8857" y="18689"/>
                </a:cubicBezTo>
                <a:cubicBezTo>
                  <a:pt x="8857" y="18689"/>
                  <a:pt x="8857" y="18689"/>
                  <a:pt x="8857" y="18683"/>
                </a:cubicBezTo>
                <a:cubicBezTo>
                  <a:pt x="8903" y="18689"/>
                  <a:pt x="8942" y="18700"/>
                  <a:pt x="8988" y="18706"/>
                </a:cubicBezTo>
                <a:cubicBezTo>
                  <a:pt x="8959" y="18706"/>
                  <a:pt x="8931" y="18706"/>
                  <a:pt x="8903" y="18712"/>
                </a:cubicBezTo>
                <a:cubicBezTo>
                  <a:pt x="8914" y="18740"/>
                  <a:pt x="8942" y="18746"/>
                  <a:pt x="8971" y="18757"/>
                </a:cubicBezTo>
                <a:cubicBezTo>
                  <a:pt x="8993" y="18751"/>
                  <a:pt x="9022" y="18746"/>
                  <a:pt x="9050" y="18740"/>
                </a:cubicBezTo>
                <a:cubicBezTo>
                  <a:pt x="9056" y="18746"/>
                  <a:pt x="9062" y="18763"/>
                  <a:pt x="9062" y="18768"/>
                </a:cubicBezTo>
                <a:cubicBezTo>
                  <a:pt x="9069" y="18755"/>
                  <a:pt x="9103" y="18747"/>
                  <a:pt x="9133" y="18747"/>
                </a:cubicBezTo>
                <a:cubicBezTo>
                  <a:pt x="9168" y="18747"/>
                  <a:pt x="9199" y="18758"/>
                  <a:pt x="9181" y="18785"/>
                </a:cubicBezTo>
                <a:cubicBezTo>
                  <a:pt x="9152" y="18791"/>
                  <a:pt x="9122" y="18794"/>
                  <a:pt x="9092" y="18794"/>
                </a:cubicBezTo>
                <a:cubicBezTo>
                  <a:pt x="9016" y="18794"/>
                  <a:pt x="8939" y="18780"/>
                  <a:pt x="8863" y="18780"/>
                </a:cubicBezTo>
                <a:cubicBezTo>
                  <a:pt x="8829" y="18780"/>
                  <a:pt x="8794" y="18783"/>
                  <a:pt x="8761" y="18791"/>
                </a:cubicBezTo>
                <a:cubicBezTo>
                  <a:pt x="8755" y="18785"/>
                  <a:pt x="8744" y="18774"/>
                  <a:pt x="8744" y="18768"/>
                </a:cubicBezTo>
                <a:cubicBezTo>
                  <a:pt x="8659" y="18768"/>
                  <a:pt x="8574" y="18746"/>
                  <a:pt x="8489" y="18734"/>
                </a:cubicBezTo>
                <a:cubicBezTo>
                  <a:pt x="8483" y="18751"/>
                  <a:pt x="8471" y="18785"/>
                  <a:pt x="8466" y="18802"/>
                </a:cubicBezTo>
                <a:cubicBezTo>
                  <a:pt x="8479" y="18804"/>
                  <a:pt x="8493" y="18805"/>
                  <a:pt x="8506" y="18805"/>
                </a:cubicBezTo>
                <a:cubicBezTo>
                  <a:pt x="8539" y="18805"/>
                  <a:pt x="8572" y="18798"/>
                  <a:pt x="8596" y="18774"/>
                </a:cubicBezTo>
                <a:cubicBezTo>
                  <a:pt x="8613" y="18780"/>
                  <a:pt x="8630" y="18785"/>
                  <a:pt x="8653" y="18791"/>
                </a:cubicBezTo>
                <a:cubicBezTo>
                  <a:pt x="8663" y="18807"/>
                  <a:pt x="8681" y="18810"/>
                  <a:pt x="8700" y="18810"/>
                </a:cubicBezTo>
                <a:cubicBezTo>
                  <a:pt x="8718" y="18810"/>
                  <a:pt x="8737" y="18807"/>
                  <a:pt x="8753" y="18807"/>
                </a:cubicBezTo>
                <a:cubicBezTo>
                  <a:pt x="8758" y="18807"/>
                  <a:pt x="8762" y="18807"/>
                  <a:pt x="8767" y="18808"/>
                </a:cubicBezTo>
                <a:lnTo>
                  <a:pt x="8755" y="18848"/>
                </a:lnTo>
                <a:cubicBezTo>
                  <a:pt x="8761" y="18842"/>
                  <a:pt x="8772" y="18819"/>
                  <a:pt x="8778" y="18814"/>
                </a:cubicBezTo>
                <a:cubicBezTo>
                  <a:pt x="8795" y="18825"/>
                  <a:pt x="8823" y="18848"/>
                  <a:pt x="8840" y="18865"/>
                </a:cubicBezTo>
                <a:cubicBezTo>
                  <a:pt x="8857" y="18853"/>
                  <a:pt x="8874" y="18842"/>
                  <a:pt x="8886" y="18831"/>
                </a:cubicBezTo>
                <a:cubicBezTo>
                  <a:pt x="8897" y="18842"/>
                  <a:pt x="8908" y="18859"/>
                  <a:pt x="8914" y="18870"/>
                </a:cubicBezTo>
                <a:cubicBezTo>
                  <a:pt x="8914" y="18865"/>
                  <a:pt x="8914" y="18848"/>
                  <a:pt x="8914" y="18836"/>
                </a:cubicBezTo>
                <a:cubicBezTo>
                  <a:pt x="8942" y="18848"/>
                  <a:pt x="8982" y="18848"/>
                  <a:pt x="9005" y="18882"/>
                </a:cubicBezTo>
                <a:cubicBezTo>
                  <a:pt x="9005" y="18870"/>
                  <a:pt x="9005" y="18859"/>
                  <a:pt x="8999" y="18848"/>
                </a:cubicBezTo>
                <a:lnTo>
                  <a:pt x="8999" y="18848"/>
                </a:lnTo>
                <a:cubicBezTo>
                  <a:pt x="9050" y="18856"/>
                  <a:pt x="9101" y="18858"/>
                  <a:pt x="9152" y="18858"/>
                </a:cubicBezTo>
                <a:cubicBezTo>
                  <a:pt x="9178" y="18858"/>
                  <a:pt x="9203" y="18857"/>
                  <a:pt x="9229" y="18857"/>
                </a:cubicBezTo>
                <a:cubicBezTo>
                  <a:pt x="9254" y="18857"/>
                  <a:pt x="9280" y="18858"/>
                  <a:pt x="9306" y="18859"/>
                </a:cubicBezTo>
                <a:cubicBezTo>
                  <a:pt x="9300" y="18870"/>
                  <a:pt x="9289" y="18882"/>
                  <a:pt x="9283" y="18893"/>
                </a:cubicBezTo>
                <a:cubicBezTo>
                  <a:pt x="9304" y="18869"/>
                  <a:pt x="9344" y="18856"/>
                  <a:pt x="9383" y="18856"/>
                </a:cubicBezTo>
                <a:cubicBezTo>
                  <a:pt x="9418" y="18856"/>
                  <a:pt x="9451" y="18866"/>
                  <a:pt x="9470" y="18887"/>
                </a:cubicBezTo>
                <a:cubicBezTo>
                  <a:pt x="9474" y="18891"/>
                  <a:pt x="9478" y="18893"/>
                  <a:pt x="9482" y="18893"/>
                </a:cubicBezTo>
                <a:cubicBezTo>
                  <a:pt x="9497" y="18893"/>
                  <a:pt x="9514" y="18875"/>
                  <a:pt x="9527" y="18870"/>
                </a:cubicBezTo>
                <a:cubicBezTo>
                  <a:pt x="9535" y="18871"/>
                  <a:pt x="9543" y="18872"/>
                  <a:pt x="9551" y="18872"/>
                </a:cubicBezTo>
                <a:cubicBezTo>
                  <a:pt x="9607" y="18872"/>
                  <a:pt x="9651" y="18853"/>
                  <a:pt x="9691" y="18808"/>
                </a:cubicBezTo>
                <a:cubicBezTo>
                  <a:pt x="9697" y="18819"/>
                  <a:pt x="9697" y="18842"/>
                  <a:pt x="9697" y="18853"/>
                </a:cubicBezTo>
                <a:cubicBezTo>
                  <a:pt x="9703" y="18842"/>
                  <a:pt x="9714" y="18819"/>
                  <a:pt x="9714" y="18808"/>
                </a:cubicBezTo>
                <a:cubicBezTo>
                  <a:pt x="9730" y="18820"/>
                  <a:pt x="9747" y="18844"/>
                  <a:pt x="9765" y="18844"/>
                </a:cubicBezTo>
                <a:cubicBezTo>
                  <a:pt x="9772" y="18844"/>
                  <a:pt x="9780" y="18840"/>
                  <a:pt x="9788" y="18831"/>
                </a:cubicBezTo>
                <a:cubicBezTo>
                  <a:pt x="9828" y="18831"/>
                  <a:pt x="9873" y="18836"/>
                  <a:pt x="9913" y="18836"/>
                </a:cubicBezTo>
                <a:cubicBezTo>
                  <a:pt x="9867" y="18814"/>
                  <a:pt x="9822" y="18802"/>
                  <a:pt x="9776" y="18797"/>
                </a:cubicBezTo>
                <a:lnTo>
                  <a:pt x="9765" y="18836"/>
                </a:lnTo>
                <a:cubicBezTo>
                  <a:pt x="9750" y="18814"/>
                  <a:pt x="9733" y="18799"/>
                  <a:pt x="9712" y="18799"/>
                </a:cubicBezTo>
                <a:cubicBezTo>
                  <a:pt x="9701" y="18799"/>
                  <a:pt x="9688" y="18804"/>
                  <a:pt x="9674" y="18814"/>
                </a:cubicBezTo>
                <a:lnTo>
                  <a:pt x="9680" y="18774"/>
                </a:lnTo>
                <a:lnTo>
                  <a:pt x="9680" y="18774"/>
                </a:lnTo>
                <a:cubicBezTo>
                  <a:pt x="9663" y="18808"/>
                  <a:pt x="9635" y="18842"/>
                  <a:pt x="9601" y="18859"/>
                </a:cubicBezTo>
                <a:cubicBezTo>
                  <a:pt x="9555" y="18836"/>
                  <a:pt x="9544" y="18785"/>
                  <a:pt x="9532" y="18740"/>
                </a:cubicBezTo>
                <a:cubicBezTo>
                  <a:pt x="9493" y="18729"/>
                  <a:pt x="9447" y="18723"/>
                  <a:pt x="9402" y="18717"/>
                </a:cubicBezTo>
                <a:cubicBezTo>
                  <a:pt x="9635" y="18706"/>
                  <a:pt x="9873" y="18695"/>
                  <a:pt x="10111" y="18695"/>
                </a:cubicBezTo>
                <a:cubicBezTo>
                  <a:pt x="10106" y="18700"/>
                  <a:pt x="10089" y="18717"/>
                  <a:pt x="10083" y="18729"/>
                </a:cubicBezTo>
                <a:lnTo>
                  <a:pt x="10100" y="18729"/>
                </a:lnTo>
                <a:cubicBezTo>
                  <a:pt x="10107" y="18698"/>
                  <a:pt x="10120" y="18681"/>
                  <a:pt x="10143" y="18681"/>
                </a:cubicBezTo>
                <a:cubicBezTo>
                  <a:pt x="10154" y="18681"/>
                  <a:pt x="10167" y="18685"/>
                  <a:pt x="10184" y="18694"/>
                </a:cubicBezTo>
                <a:lnTo>
                  <a:pt x="10184" y="18694"/>
                </a:lnTo>
                <a:cubicBezTo>
                  <a:pt x="10186" y="18688"/>
                  <a:pt x="10188" y="18682"/>
                  <a:pt x="10191" y="18678"/>
                </a:cubicBezTo>
                <a:cubicBezTo>
                  <a:pt x="10264" y="18672"/>
                  <a:pt x="10338" y="18672"/>
                  <a:pt x="10406" y="18666"/>
                </a:cubicBezTo>
                <a:cubicBezTo>
                  <a:pt x="10410" y="18666"/>
                  <a:pt x="10414" y="18667"/>
                  <a:pt x="10419" y="18667"/>
                </a:cubicBezTo>
                <a:cubicBezTo>
                  <a:pt x="10476" y="18667"/>
                  <a:pt x="10540" y="18644"/>
                  <a:pt x="10598" y="18644"/>
                </a:cubicBezTo>
                <a:cubicBezTo>
                  <a:pt x="10630" y="18644"/>
                  <a:pt x="10659" y="18651"/>
                  <a:pt x="10684" y="18672"/>
                </a:cubicBezTo>
                <a:cubicBezTo>
                  <a:pt x="10724" y="18678"/>
                  <a:pt x="10764" y="18678"/>
                  <a:pt x="10809" y="18683"/>
                </a:cubicBezTo>
                <a:cubicBezTo>
                  <a:pt x="10815" y="18683"/>
                  <a:pt x="10826" y="18672"/>
                  <a:pt x="10837" y="18666"/>
                </a:cubicBezTo>
                <a:cubicBezTo>
                  <a:pt x="10846" y="18669"/>
                  <a:pt x="10854" y="18670"/>
                  <a:pt x="10861" y="18670"/>
                </a:cubicBezTo>
                <a:cubicBezTo>
                  <a:pt x="10884" y="18670"/>
                  <a:pt x="10901" y="18657"/>
                  <a:pt x="10906" y="18626"/>
                </a:cubicBezTo>
                <a:lnTo>
                  <a:pt x="10906" y="18626"/>
                </a:lnTo>
                <a:cubicBezTo>
                  <a:pt x="10883" y="18632"/>
                  <a:pt x="10860" y="18632"/>
                  <a:pt x="10837" y="18632"/>
                </a:cubicBezTo>
                <a:cubicBezTo>
                  <a:pt x="10872" y="18621"/>
                  <a:pt x="10906" y="18615"/>
                  <a:pt x="10940" y="18604"/>
                </a:cubicBezTo>
                <a:lnTo>
                  <a:pt x="10940" y="18604"/>
                </a:lnTo>
                <a:cubicBezTo>
                  <a:pt x="10940" y="18615"/>
                  <a:pt x="10934" y="18644"/>
                  <a:pt x="10934" y="18655"/>
                </a:cubicBezTo>
                <a:cubicBezTo>
                  <a:pt x="10951" y="18644"/>
                  <a:pt x="10974" y="18638"/>
                  <a:pt x="10991" y="18626"/>
                </a:cubicBezTo>
                <a:lnTo>
                  <a:pt x="10991" y="18626"/>
                </a:lnTo>
                <a:cubicBezTo>
                  <a:pt x="10991" y="18649"/>
                  <a:pt x="10991" y="18672"/>
                  <a:pt x="10985" y="18695"/>
                </a:cubicBezTo>
                <a:cubicBezTo>
                  <a:pt x="10962" y="18700"/>
                  <a:pt x="10940" y="18706"/>
                  <a:pt x="10917" y="18712"/>
                </a:cubicBezTo>
                <a:cubicBezTo>
                  <a:pt x="10917" y="18706"/>
                  <a:pt x="10906" y="18700"/>
                  <a:pt x="10900" y="18700"/>
                </a:cubicBezTo>
                <a:cubicBezTo>
                  <a:pt x="10843" y="18706"/>
                  <a:pt x="10786" y="18723"/>
                  <a:pt x="10735" y="18746"/>
                </a:cubicBezTo>
                <a:cubicBezTo>
                  <a:pt x="10724" y="18740"/>
                  <a:pt x="10701" y="18729"/>
                  <a:pt x="10690" y="18723"/>
                </a:cubicBezTo>
                <a:cubicBezTo>
                  <a:pt x="10684" y="18734"/>
                  <a:pt x="10684" y="18757"/>
                  <a:pt x="10679" y="18768"/>
                </a:cubicBezTo>
                <a:cubicBezTo>
                  <a:pt x="10705" y="18778"/>
                  <a:pt x="10731" y="18781"/>
                  <a:pt x="10758" y="18781"/>
                </a:cubicBezTo>
                <a:cubicBezTo>
                  <a:pt x="10828" y="18781"/>
                  <a:pt x="10899" y="18757"/>
                  <a:pt x="10974" y="18757"/>
                </a:cubicBezTo>
                <a:lnTo>
                  <a:pt x="10972" y="18764"/>
                </a:lnTo>
                <a:lnTo>
                  <a:pt x="10972" y="18764"/>
                </a:lnTo>
                <a:cubicBezTo>
                  <a:pt x="10974" y="18759"/>
                  <a:pt x="10977" y="18754"/>
                  <a:pt x="10979" y="18751"/>
                </a:cubicBezTo>
                <a:cubicBezTo>
                  <a:pt x="11030" y="18746"/>
                  <a:pt x="11076" y="18740"/>
                  <a:pt x="11121" y="18717"/>
                </a:cubicBezTo>
                <a:cubicBezTo>
                  <a:pt x="11133" y="18721"/>
                  <a:pt x="11144" y="18722"/>
                  <a:pt x="11155" y="18722"/>
                </a:cubicBezTo>
                <a:cubicBezTo>
                  <a:pt x="11182" y="18722"/>
                  <a:pt x="11206" y="18711"/>
                  <a:pt x="11218" y="18683"/>
                </a:cubicBezTo>
                <a:cubicBezTo>
                  <a:pt x="11223" y="18695"/>
                  <a:pt x="11229" y="18712"/>
                  <a:pt x="11235" y="18723"/>
                </a:cubicBezTo>
                <a:cubicBezTo>
                  <a:pt x="11235" y="18706"/>
                  <a:pt x="11235" y="18683"/>
                  <a:pt x="11235" y="18672"/>
                </a:cubicBezTo>
                <a:cubicBezTo>
                  <a:pt x="11252" y="18678"/>
                  <a:pt x="11280" y="18689"/>
                  <a:pt x="11291" y="18695"/>
                </a:cubicBezTo>
                <a:cubicBezTo>
                  <a:pt x="11297" y="18689"/>
                  <a:pt x="11297" y="18678"/>
                  <a:pt x="11303" y="18672"/>
                </a:cubicBezTo>
                <a:cubicBezTo>
                  <a:pt x="11275" y="18669"/>
                  <a:pt x="11246" y="18665"/>
                  <a:pt x="11219" y="18665"/>
                </a:cubicBezTo>
                <a:cubicBezTo>
                  <a:pt x="11185" y="18665"/>
                  <a:pt x="11155" y="18672"/>
                  <a:pt x="11133" y="18700"/>
                </a:cubicBezTo>
                <a:cubicBezTo>
                  <a:pt x="11121" y="18695"/>
                  <a:pt x="11098" y="18683"/>
                  <a:pt x="11087" y="18678"/>
                </a:cubicBezTo>
                <a:cubicBezTo>
                  <a:pt x="11053" y="18683"/>
                  <a:pt x="11025" y="18689"/>
                  <a:pt x="10991" y="18700"/>
                </a:cubicBezTo>
                <a:cubicBezTo>
                  <a:pt x="10996" y="18678"/>
                  <a:pt x="11008" y="18644"/>
                  <a:pt x="11008" y="18621"/>
                </a:cubicBezTo>
                <a:lnTo>
                  <a:pt x="11053" y="18644"/>
                </a:lnTo>
                <a:lnTo>
                  <a:pt x="11053" y="18592"/>
                </a:lnTo>
                <a:cubicBezTo>
                  <a:pt x="11064" y="18587"/>
                  <a:pt x="11081" y="18581"/>
                  <a:pt x="11087" y="18575"/>
                </a:cubicBezTo>
                <a:lnTo>
                  <a:pt x="11087" y="18638"/>
                </a:lnTo>
                <a:cubicBezTo>
                  <a:pt x="11098" y="18621"/>
                  <a:pt x="11110" y="18598"/>
                  <a:pt x="11121" y="18581"/>
                </a:cubicBezTo>
                <a:cubicBezTo>
                  <a:pt x="11138" y="18575"/>
                  <a:pt x="11155" y="18570"/>
                  <a:pt x="11167" y="18570"/>
                </a:cubicBezTo>
                <a:cubicBezTo>
                  <a:pt x="11155" y="18581"/>
                  <a:pt x="11133" y="18587"/>
                  <a:pt x="11127" y="18609"/>
                </a:cubicBezTo>
                <a:cubicBezTo>
                  <a:pt x="11134" y="18615"/>
                  <a:pt x="11141" y="18617"/>
                  <a:pt x="11147" y="18617"/>
                </a:cubicBezTo>
                <a:cubicBezTo>
                  <a:pt x="11178" y="18617"/>
                  <a:pt x="11196" y="18557"/>
                  <a:pt x="11229" y="18547"/>
                </a:cubicBezTo>
                <a:cubicBezTo>
                  <a:pt x="11252" y="18547"/>
                  <a:pt x="11291" y="18553"/>
                  <a:pt x="11314" y="18553"/>
                </a:cubicBezTo>
                <a:cubicBezTo>
                  <a:pt x="11328" y="18537"/>
                  <a:pt x="11342" y="18530"/>
                  <a:pt x="11355" y="18530"/>
                </a:cubicBezTo>
                <a:cubicBezTo>
                  <a:pt x="11375" y="18530"/>
                  <a:pt x="11394" y="18544"/>
                  <a:pt x="11411" y="18564"/>
                </a:cubicBezTo>
                <a:cubicBezTo>
                  <a:pt x="11416" y="18553"/>
                  <a:pt x="11428" y="18536"/>
                  <a:pt x="11428" y="18524"/>
                </a:cubicBezTo>
                <a:cubicBezTo>
                  <a:pt x="11490" y="18496"/>
                  <a:pt x="11558" y="18485"/>
                  <a:pt x="11620" y="18462"/>
                </a:cubicBezTo>
                <a:lnTo>
                  <a:pt x="11620" y="18462"/>
                </a:lnTo>
                <a:cubicBezTo>
                  <a:pt x="11603" y="18485"/>
                  <a:pt x="11592" y="18507"/>
                  <a:pt x="11575" y="18530"/>
                </a:cubicBezTo>
                <a:cubicBezTo>
                  <a:pt x="11609" y="18519"/>
                  <a:pt x="11626" y="18485"/>
                  <a:pt x="11637" y="18456"/>
                </a:cubicBezTo>
                <a:cubicBezTo>
                  <a:pt x="11649" y="18468"/>
                  <a:pt x="11666" y="18485"/>
                  <a:pt x="11683" y="18502"/>
                </a:cubicBezTo>
                <a:cubicBezTo>
                  <a:pt x="11677" y="18479"/>
                  <a:pt x="11672" y="18462"/>
                  <a:pt x="11666" y="18445"/>
                </a:cubicBezTo>
                <a:cubicBezTo>
                  <a:pt x="11711" y="18445"/>
                  <a:pt x="11751" y="18422"/>
                  <a:pt x="11791" y="18405"/>
                </a:cubicBezTo>
                <a:lnTo>
                  <a:pt x="11791" y="18405"/>
                </a:lnTo>
                <a:cubicBezTo>
                  <a:pt x="11791" y="18417"/>
                  <a:pt x="11785" y="18439"/>
                  <a:pt x="11785" y="18451"/>
                </a:cubicBezTo>
                <a:cubicBezTo>
                  <a:pt x="11796" y="18445"/>
                  <a:pt x="11819" y="18445"/>
                  <a:pt x="11830" y="18439"/>
                </a:cubicBezTo>
                <a:cubicBezTo>
                  <a:pt x="11779" y="18400"/>
                  <a:pt x="11847" y="18377"/>
                  <a:pt x="11881" y="18365"/>
                </a:cubicBezTo>
                <a:lnTo>
                  <a:pt x="11887" y="18365"/>
                </a:lnTo>
                <a:lnTo>
                  <a:pt x="11893" y="18377"/>
                </a:lnTo>
                <a:cubicBezTo>
                  <a:pt x="11893" y="18377"/>
                  <a:pt x="11893" y="18365"/>
                  <a:pt x="11898" y="18360"/>
                </a:cubicBezTo>
                <a:cubicBezTo>
                  <a:pt x="11944" y="18348"/>
                  <a:pt x="11984" y="18326"/>
                  <a:pt x="12029" y="18309"/>
                </a:cubicBezTo>
                <a:cubicBezTo>
                  <a:pt x="12052" y="18297"/>
                  <a:pt x="12080" y="18286"/>
                  <a:pt x="12103" y="18275"/>
                </a:cubicBezTo>
                <a:lnTo>
                  <a:pt x="12114" y="18263"/>
                </a:lnTo>
                <a:cubicBezTo>
                  <a:pt x="12119" y="18262"/>
                  <a:pt x="12123" y="18262"/>
                  <a:pt x="12128" y="18262"/>
                </a:cubicBezTo>
                <a:cubicBezTo>
                  <a:pt x="12146" y="18262"/>
                  <a:pt x="12163" y="18269"/>
                  <a:pt x="12176" y="18269"/>
                </a:cubicBezTo>
                <a:cubicBezTo>
                  <a:pt x="12188" y="18252"/>
                  <a:pt x="12194" y="18241"/>
                  <a:pt x="12205" y="18224"/>
                </a:cubicBezTo>
                <a:cubicBezTo>
                  <a:pt x="12211" y="18235"/>
                  <a:pt x="12222" y="18246"/>
                  <a:pt x="12228" y="18252"/>
                </a:cubicBezTo>
                <a:cubicBezTo>
                  <a:pt x="12239" y="18246"/>
                  <a:pt x="12256" y="18241"/>
                  <a:pt x="12267" y="18235"/>
                </a:cubicBezTo>
                <a:cubicBezTo>
                  <a:pt x="12273" y="18235"/>
                  <a:pt x="12273" y="18235"/>
                  <a:pt x="12273" y="18241"/>
                </a:cubicBezTo>
                <a:cubicBezTo>
                  <a:pt x="12290" y="18241"/>
                  <a:pt x="12307" y="18229"/>
                  <a:pt x="12313" y="18218"/>
                </a:cubicBezTo>
                <a:cubicBezTo>
                  <a:pt x="12472" y="18150"/>
                  <a:pt x="12647" y="18127"/>
                  <a:pt x="12806" y="18059"/>
                </a:cubicBezTo>
                <a:cubicBezTo>
                  <a:pt x="12829" y="18019"/>
                  <a:pt x="12874" y="18031"/>
                  <a:pt x="12908" y="18025"/>
                </a:cubicBezTo>
                <a:cubicBezTo>
                  <a:pt x="12954" y="17997"/>
                  <a:pt x="12999" y="17974"/>
                  <a:pt x="13045" y="17957"/>
                </a:cubicBezTo>
                <a:cubicBezTo>
                  <a:pt x="13050" y="17951"/>
                  <a:pt x="13056" y="17940"/>
                  <a:pt x="13062" y="17934"/>
                </a:cubicBezTo>
                <a:cubicBezTo>
                  <a:pt x="13090" y="17929"/>
                  <a:pt x="13113" y="17929"/>
                  <a:pt x="13135" y="17929"/>
                </a:cubicBezTo>
                <a:cubicBezTo>
                  <a:pt x="13152" y="17917"/>
                  <a:pt x="13169" y="17906"/>
                  <a:pt x="13192" y="17889"/>
                </a:cubicBezTo>
                <a:cubicBezTo>
                  <a:pt x="13198" y="17895"/>
                  <a:pt x="13215" y="17900"/>
                  <a:pt x="13220" y="17900"/>
                </a:cubicBezTo>
                <a:lnTo>
                  <a:pt x="13209" y="17883"/>
                </a:lnTo>
                <a:cubicBezTo>
                  <a:pt x="13249" y="17872"/>
                  <a:pt x="13277" y="17861"/>
                  <a:pt x="13311" y="17844"/>
                </a:cubicBezTo>
                <a:cubicBezTo>
                  <a:pt x="13317" y="17844"/>
                  <a:pt x="13323" y="17855"/>
                  <a:pt x="13323" y="17861"/>
                </a:cubicBezTo>
                <a:cubicBezTo>
                  <a:pt x="13328" y="17849"/>
                  <a:pt x="13340" y="17832"/>
                  <a:pt x="13340" y="17826"/>
                </a:cubicBezTo>
                <a:cubicBezTo>
                  <a:pt x="13413" y="17821"/>
                  <a:pt x="13459" y="17753"/>
                  <a:pt x="13527" y="17747"/>
                </a:cubicBezTo>
                <a:cubicBezTo>
                  <a:pt x="13595" y="17662"/>
                  <a:pt x="13708" y="17651"/>
                  <a:pt x="13799" y="17588"/>
                </a:cubicBezTo>
                <a:cubicBezTo>
                  <a:pt x="13799" y="17583"/>
                  <a:pt x="13799" y="17560"/>
                  <a:pt x="13799" y="17548"/>
                </a:cubicBezTo>
                <a:cubicBezTo>
                  <a:pt x="13811" y="17554"/>
                  <a:pt x="13828" y="17560"/>
                  <a:pt x="13833" y="17565"/>
                </a:cubicBezTo>
                <a:cubicBezTo>
                  <a:pt x="13941" y="17497"/>
                  <a:pt x="14072" y="17469"/>
                  <a:pt x="14162" y="17384"/>
                </a:cubicBezTo>
                <a:cubicBezTo>
                  <a:pt x="14162" y="17373"/>
                  <a:pt x="14151" y="17361"/>
                  <a:pt x="14145" y="17350"/>
                </a:cubicBezTo>
                <a:cubicBezTo>
                  <a:pt x="14100" y="17384"/>
                  <a:pt x="14049" y="17418"/>
                  <a:pt x="13998" y="17452"/>
                </a:cubicBezTo>
                <a:cubicBezTo>
                  <a:pt x="13992" y="17446"/>
                  <a:pt x="13981" y="17446"/>
                  <a:pt x="13969" y="17446"/>
                </a:cubicBezTo>
                <a:cubicBezTo>
                  <a:pt x="13907" y="17503"/>
                  <a:pt x="13811" y="17531"/>
                  <a:pt x="13731" y="17571"/>
                </a:cubicBezTo>
                <a:cubicBezTo>
                  <a:pt x="13725" y="17577"/>
                  <a:pt x="13725" y="17594"/>
                  <a:pt x="13725" y="17600"/>
                </a:cubicBezTo>
                <a:cubicBezTo>
                  <a:pt x="13697" y="17605"/>
                  <a:pt x="13674" y="17605"/>
                  <a:pt x="13652" y="17605"/>
                </a:cubicBezTo>
                <a:cubicBezTo>
                  <a:pt x="13646" y="17622"/>
                  <a:pt x="13635" y="17645"/>
                  <a:pt x="13629" y="17662"/>
                </a:cubicBezTo>
                <a:cubicBezTo>
                  <a:pt x="13623" y="17651"/>
                  <a:pt x="13612" y="17639"/>
                  <a:pt x="13606" y="17634"/>
                </a:cubicBezTo>
                <a:cubicBezTo>
                  <a:pt x="13601" y="17639"/>
                  <a:pt x="13584" y="17656"/>
                  <a:pt x="13578" y="17668"/>
                </a:cubicBezTo>
                <a:cubicBezTo>
                  <a:pt x="13561" y="17656"/>
                  <a:pt x="13544" y="17645"/>
                  <a:pt x="13533" y="17634"/>
                </a:cubicBezTo>
                <a:lnTo>
                  <a:pt x="13533" y="17634"/>
                </a:lnTo>
                <a:cubicBezTo>
                  <a:pt x="13538" y="17639"/>
                  <a:pt x="13544" y="17662"/>
                  <a:pt x="13550" y="17668"/>
                </a:cubicBezTo>
                <a:cubicBezTo>
                  <a:pt x="13408" y="17724"/>
                  <a:pt x="13260" y="17781"/>
                  <a:pt x="13124" y="17849"/>
                </a:cubicBezTo>
                <a:cubicBezTo>
                  <a:pt x="13124" y="17821"/>
                  <a:pt x="13124" y="17792"/>
                  <a:pt x="13118" y="17764"/>
                </a:cubicBezTo>
                <a:lnTo>
                  <a:pt x="13118" y="17764"/>
                </a:lnTo>
                <a:cubicBezTo>
                  <a:pt x="13124" y="17770"/>
                  <a:pt x="13135" y="17792"/>
                  <a:pt x="13141" y="17804"/>
                </a:cubicBezTo>
                <a:cubicBezTo>
                  <a:pt x="13209" y="17775"/>
                  <a:pt x="13272" y="17741"/>
                  <a:pt x="13340" y="17707"/>
                </a:cubicBezTo>
                <a:cubicBezTo>
                  <a:pt x="13334" y="17702"/>
                  <a:pt x="13323" y="17685"/>
                  <a:pt x="13311" y="17679"/>
                </a:cubicBezTo>
                <a:cubicBezTo>
                  <a:pt x="13402" y="17622"/>
                  <a:pt x="13493" y="17577"/>
                  <a:pt x="13589" y="17537"/>
                </a:cubicBezTo>
                <a:lnTo>
                  <a:pt x="13589" y="17537"/>
                </a:lnTo>
                <a:cubicBezTo>
                  <a:pt x="13578" y="17571"/>
                  <a:pt x="13555" y="17588"/>
                  <a:pt x="13527" y="17605"/>
                </a:cubicBezTo>
                <a:lnTo>
                  <a:pt x="13527" y="17611"/>
                </a:lnTo>
                <a:cubicBezTo>
                  <a:pt x="13550" y="17600"/>
                  <a:pt x="13572" y="17594"/>
                  <a:pt x="13595" y="17583"/>
                </a:cubicBezTo>
                <a:cubicBezTo>
                  <a:pt x="13595" y="17560"/>
                  <a:pt x="13589" y="17543"/>
                  <a:pt x="13595" y="17520"/>
                </a:cubicBezTo>
                <a:cubicBezTo>
                  <a:pt x="13597" y="17520"/>
                  <a:pt x="13598" y="17519"/>
                  <a:pt x="13600" y="17519"/>
                </a:cubicBezTo>
                <a:cubicBezTo>
                  <a:pt x="13619" y="17519"/>
                  <a:pt x="13624" y="17550"/>
                  <a:pt x="13635" y="17565"/>
                </a:cubicBezTo>
                <a:cubicBezTo>
                  <a:pt x="13674" y="17537"/>
                  <a:pt x="13714" y="17514"/>
                  <a:pt x="13754" y="17492"/>
                </a:cubicBezTo>
                <a:lnTo>
                  <a:pt x="13680" y="17492"/>
                </a:lnTo>
                <a:cubicBezTo>
                  <a:pt x="13721" y="17478"/>
                  <a:pt x="13766" y="17424"/>
                  <a:pt x="13814" y="17424"/>
                </a:cubicBezTo>
                <a:cubicBezTo>
                  <a:pt x="13826" y="17424"/>
                  <a:pt x="13838" y="17427"/>
                  <a:pt x="13850" y="17435"/>
                </a:cubicBezTo>
                <a:cubicBezTo>
                  <a:pt x="13879" y="17418"/>
                  <a:pt x="13907" y="17401"/>
                  <a:pt x="13935" y="17384"/>
                </a:cubicBezTo>
                <a:lnTo>
                  <a:pt x="13935" y="17384"/>
                </a:lnTo>
                <a:cubicBezTo>
                  <a:pt x="13913" y="17390"/>
                  <a:pt x="13896" y="17395"/>
                  <a:pt x="13879" y="17407"/>
                </a:cubicBezTo>
                <a:lnTo>
                  <a:pt x="13873" y="17390"/>
                </a:lnTo>
                <a:cubicBezTo>
                  <a:pt x="13896" y="17373"/>
                  <a:pt x="13924" y="17361"/>
                  <a:pt x="13952" y="17344"/>
                </a:cubicBezTo>
                <a:cubicBezTo>
                  <a:pt x="13952" y="17350"/>
                  <a:pt x="13964" y="17367"/>
                  <a:pt x="13969" y="17373"/>
                </a:cubicBezTo>
                <a:cubicBezTo>
                  <a:pt x="13952" y="17339"/>
                  <a:pt x="13981" y="17327"/>
                  <a:pt x="14009" y="17316"/>
                </a:cubicBezTo>
                <a:cubicBezTo>
                  <a:pt x="14015" y="17327"/>
                  <a:pt x="14015" y="17350"/>
                  <a:pt x="14015" y="17356"/>
                </a:cubicBezTo>
                <a:cubicBezTo>
                  <a:pt x="14089" y="17299"/>
                  <a:pt x="14174" y="17259"/>
                  <a:pt x="14253" y="17208"/>
                </a:cubicBezTo>
                <a:lnTo>
                  <a:pt x="14253" y="17208"/>
                </a:lnTo>
                <a:cubicBezTo>
                  <a:pt x="14242" y="17214"/>
                  <a:pt x="14219" y="17225"/>
                  <a:pt x="14208" y="17225"/>
                </a:cubicBezTo>
                <a:lnTo>
                  <a:pt x="14191" y="17202"/>
                </a:lnTo>
                <a:cubicBezTo>
                  <a:pt x="14219" y="17185"/>
                  <a:pt x="14247" y="17168"/>
                  <a:pt x="14276" y="17151"/>
                </a:cubicBezTo>
                <a:cubicBezTo>
                  <a:pt x="14276" y="17157"/>
                  <a:pt x="14281" y="17180"/>
                  <a:pt x="14281" y="17185"/>
                </a:cubicBezTo>
                <a:cubicBezTo>
                  <a:pt x="14384" y="17134"/>
                  <a:pt x="14486" y="17078"/>
                  <a:pt x="14577" y="17004"/>
                </a:cubicBezTo>
                <a:lnTo>
                  <a:pt x="14577" y="17004"/>
                </a:lnTo>
                <a:cubicBezTo>
                  <a:pt x="14520" y="17021"/>
                  <a:pt x="14469" y="17066"/>
                  <a:pt x="14412" y="17078"/>
                </a:cubicBezTo>
                <a:cubicBezTo>
                  <a:pt x="14480" y="17015"/>
                  <a:pt x="14559" y="16970"/>
                  <a:pt x="14639" y="16930"/>
                </a:cubicBezTo>
                <a:cubicBezTo>
                  <a:pt x="14650" y="16930"/>
                  <a:pt x="14656" y="16936"/>
                  <a:pt x="14667" y="16936"/>
                </a:cubicBezTo>
                <a:cubicBezTo>
                  <a:pt x="14696" y="16936"/>
                  <a:pt x="14724" y="16919"/>
                  <a:pt x="14747" y="16896"/>
                </a:cubicBezTo>
                <a:cubicBezTo>
                  <a:pt x="14738" y="16893"/>
                  <a:pt x="14730" y="16891"/>
                  <a:pt x="14722" y="16891"/>
                </a:cubicBezTo>
                <a:cubicBezTo>
                  <a:pt x="14702" y="16891"/>
                  <a:pt x="14682" y="16899"/>
                  <a:pt x="14662" y="16907"/>
                </a:cubicBezTo>
                <a:cubicBezTo>
                  <a:pt x="14690" y="16879"/>
                  <a:pt x="14724" y="16851"/>
                  <a:pt x="14758" y="16834"/>
                </a:cubicBezTo>
                <a:cubicBezTo>
                  <a:pt x="14764" y="16845"/>
                  <a:pt x="14769" y="16856"/>
                  <a:pt x="14775" y="16873"/>
                </a:cubicBezTo>
                <a:cubicBezTo>
                  <a:pt x="14798" y="16851"/>
                  <a:pt x="14826" y="16834"/>
                  <a:pt x="14855" y="16817"/>
                </a:cubicBezTo>
                <a:lnTo>
                  <a:pt x="14786" y="16817"/>
                </a:lnTo>
                <a:cubicBezTo>
                  <a:pt x="14832" y="16788"/>
                  <a:pt x="14877" y="16760"/>
                  <a:pt x="14923" y="16737"/>
                </a:cubicBezTo>
                <a:cubicBezTo>
                  <a:pt x="14934" y="16748"/>
                  <a:pt x="14951" y="16765"/>
                  <a:pt x="14968" y="16777"/>
                </a:cubicBezTo>
                <a:cubicBezTo>
                  <a:pt x="14979" y="16680"/>
                  <a:pt x="15110" y="16658"/>
                  <a:pt x="15155" y="16578"/>
                </a:cubicBezTo>
                <a:lnTo>
                  <a:pt x="15155" y="16578"/>
                </a:lnTo>
                <a:cubicBezTo>
                  <a:pt x="15144" y="16584"/>
                  <a:pt x="15121" y="16601"/>
                  <a:pt x="15110" y="16607"/>
                </a:cubicBezTo>
                <a:cubicBezTo>
                  <a:pt x="15104" y="16601"/>
                  <a:pt x="15093" y="16590"/>
                  <a:pt x="15087" y="16584"/>
                </a:cubicBezTo>
                <a:cubicBezTo>
                  <a:pt x="15104" y="16578"/>
                  <a:pt x="15127" y="16567"/>
                  <a:pt x="15144" y="16561"/>
                </a:cubicBezTo>
                <a:cubicBezTo>
                  <a:pt x="15150" y="16550"/>
                  <a:pt x="15155" y="16533"/>
                  <a:pt x="15167" y="16522"/>
                </a:cubicBezTo>
                <a:cubicBezTo>
                  <a:pt x="15172" y="16533"/>
                  <a:pt x="15184" y="16561"/>
                  <a:pt x="15189" y="16573"/>
                </a:cubicBezTo>
                <a:cubicBezTo>
                  <a:pt x="15218" y="16556"/>
                  <a:pt x="15252" y="16533"/>
                  <a:pt x="15257" y="16493"/>
                </a:cubicBezTo>
                <a:cubicBezTo>
                  <a:pt x="15291" y="16470"/>
                  <a:pt x="15325" y="16453"/>
                  <a:pt x="15365" y="16431"/>
                </a:cubicBezTo>
                <a:lnTo>
                  <a:pt x="15382" y="16397"/>
                </a:lnTo>
                <a:cubicBezTo>
                  <a:pt x="15422" y="16380"/>
                  <a:pt x="15462" y="16351"/>
                  <a:pt x="15496" y="16317"/>
                </a:cubicBezTo>
                <a:lnTo>
                  <a:pt x="15496" y="16317"/>
                </a:lnTo>
                <a:cubicBezTo>
                  <a:pt x="15496" y="16329"/>
                  <a:pt x="15490" y="16357"/>
                  <a:pt x="15490" y="16368"/>
                </a:cubicBezTo>
                <a:cubicBezTo>
                  <a:pt x="15501" y="16317"/>
                  <a:pt x="15552" y="16283"/>
                  <a:pt x="15564" y="16232"/>
                </a:cubicBezTo>
                <a:lnTo>
                  <a:pt x="15564" y="16232"/>
                </a:lnTo>
                <a:cubicBezTo>
                  <a:pt x="15524" y="16261"/>
                  <a:pt x="15490" y="16283"/>
                  <a:pt x="15450" y="16306"/>
                </a:cubicBezTo>
                <a:cubicBezTo>
                  <a:pt x="15547" y="16198"/>
                  <a:pt x="15666" y="16096"/>
                  <a:pt x="15785" y="16011"/>
                </a:cubicBezTo>
                <a:lnTo>
                  <a:pt x="15785" y="16011"/>
                </a:lnTo>
                <a:cubicBezTo>
                  <a:pt x="15768" y="16028"/>
                  <a:pt x="15751" y="16051"/>
                  <a:pt x="15734" y="16073"/>
                </a:cubicBezTo>
                <a:cubicBezTo>
                  <a:pt x="15740" y="16075"/>
                  <a:pt x="15745" y="16076"/>
                  <a:pt x="15750" y="16076"/>
                </a:cubicBezTo>
                <a:cubicBezTo>
                  <a:pt x="15771" y="16076"/>
                  <a:pt x="15791" y="16061"/>
                  <a:pt x="15813" y="16056"/>
                </a:cubicBezTo>
                <a:cubicBezTo>
                  <a:pt x="15825" y="16028"/>
                  <a:pt x="15842" y="16005"/>
                  <a:pt x="15853" y="15983"/>
                </a:cubicBezTo>
                <a:cubicBezTo>
                  <a:pt x="15864" y="15983"/>
                  <a:pt x="15876" y="15988"/>
                  <a:pt x="15881" y="15994"/>
                </a:cubicBezTo>
                <a:cubicBezTo>
                  <a:pt x="15877" y="15967"/>
                  <a:pt x="15927" y="15900"/>
                  <a:pt x="15958" y="15900"/>
                </a:cubicBezTo>
                <a:cubicBezTo>
                  <a:pt x="15967" y="15900"/>
                  <a:pt x="15974" y="15906"/>
                  <a:pt x="15978" y="15920"/>
                </a:cubicBezTo>
                <a:cubicBezTo>
                  <a:pt x="15899" y="16034"/>
                  <a:pt x="15762" y="16107"/>
                  <a:pt x="15694" y="16232"/>
                </a:cubicBezTo>
                <a:lnTo>
                  <a:pt x="15666" y="16232"/>
                </a:lnTo>
                <a:cubicBezTo>
                  <a:pt x="15609" y="16295"/>
                  <a:pt x="15541" y="16340"/>
                  <a:pt x="15473" y="16397"/>
                </a:cubicBezTo>
                <a:cubicBezTo>
                  <a:pt x="15484" y="16408"/>
                  <a:pt x="15496" y="16442"/>
                  <a:pt x="15507" y="16459"/>
                </a:cubicBezTo>
                <a:cubicBezTo>
                  <a:pt x="15541" y="16425"/>
                  <a:pt x="15581" y="16391"/>
                  <a:pt x="15569" y="16340"/>
                </a:cubicBezTo>
                <a:cubicBezTo>
                  <a:pt x="15586" y="16329"/>
                  <a:pt x="15603" y="16323"/>
                  <a:pt x="15620" y="16312"/>
                </a:cubicBezTo>
                <a:cubicBezTo>
                  <a:pt x="15623" y="16312"/>
                  <a:pt x="15625" y="16312"/>
                  <a:pt x="15627" y="16312"/>
                </a:cubicBezTo>
                <a:cubicBezTo>
                  <a:pt x="15668" y="16312"/>
                  <a:pt x="15685" y="16259"/>
                  <a:pt x="15717" y="16238"/>
                </a:cubicBezTo>
                <a:lnTo>
                  <a:pt x="15740" y="16278"/>
                </a:lnTo>
                <a:cubicBezTo>
                  <a:pt x="15734" y="16266"/>
                  <a:pt x="15728" y="16243"/>
                  <a:pt x="15723" y="16232"/>
                </a:cubicBezTo>
                <a:cubicBezTo>
                  <a:pt x="15745" y="16232"/>
                  <a:pt x="15779" y="16221"/>
                  <a:pt x="15808" y="16221"/>
                </a:cubicBezTo>
                <a:cubicBezTo>
                  <a:pt x="15808" y="16204"/>
                  <a:pt x="15808" y="16181"/>
                  <a:pt x="15808" y="16164"/>
                </a:cubicBezTo>
                <a:cubicBezTo>
                  <a:pt x="15825" y="16164"/>
                  <a:pt x="15847" y="16170"/>
                  <a:pt x="15859" y="16170"/>
                </a:cubicBezTo>
                <a:cubicBezTo>
                  <a:pt x="15853" y="16164"/>
                  <a:pt x="15842" y="16158"/>
                  <a:pt x="15836" y="16153"/>
                </a:cubicBezTo>
                <a:cubicBezTo>
                  <a:pt x="15862" y="16137"/>
                  <a:pt x="15884" y="16107"/>
                  <a:pt x="15918" y="16107"/>
                </a:cubicBezTo>
                <a:cubicBezTo>
                  <a:pt x="15921" y="16107"/>
                  <a:pt x="15923" y="16107"/>
                  <a:pt x="15926" y="16107"/>
                </a:cubicBezTo>
                <a:lnTo>
                  <a:pt x="15926" y="16107"/>
                </a:lnTo>
                <a:cubicBezTo>
                  <a:pt x="15920" y="16106"/>
                  <a:pt x="15909" y="16096"/>
                  <a:pt x="15904" y="16090"/>
                </a:cubicBezTo>
                <a:cubicBezTo>
                  <a:pt x="15984" y="16028"/>
                  <a:pt x="16040" y="15943"/>
                  <a:pt x="16114" y="15875"/>
                </a:cubicBezTo>
                <a:cubicBezTo>
                  <a:pt x="16114" y="15885"/>
                  <a:pt x="16119" y="15899"/>
                  <a:pt x="16120" y="15907"/>
                </a:cubicBezTo>
                <a:lnTo>
                  <a:pt x="16120" y="15907"/>
                </a:lnTo>
                <a:cubicBezTo>
                  <a:pt x="16116" y="15850"/>
                  <a:pt x="16183" y="15773"/>
                  <a:pt x="16245" y="15773"/>
                </a:cubicBezTo>
                <a:cubicBezTo>
                  <a:pt x="16273" y="15767"/>
                  <a:pt x="16256" y="15733"/>
                  <a:pt x="16267" y="15716"/>
                </a:cubicBezTo>
                <a:cubicBezTo>
                  <a:pt x="16318" y="15670"/>
                  <a:pt x="16341" y="15619"/>
                  <a:pt x="16335" y="15551"/>
                </a:cubicBezTo>
                <a:lnTo>
                  <a:pt x="16335" y="15551"/>
                </a:lnTo>
                <a:cubicBezTo>
                  <a:pt x="16347" y="15557"/>
                  <a:pt x="16364" y="15574"/>
                  <a:pt x="16375" y="15580"/>
                </a:cubicBezTo>
                <a:cubicBezTo>
                  <a:pt x="16369" y="15568"/>
                  <a:pt x="16358" y="15546"/>
                  <a:pt x="16352" y="15534"/>
                </a:cubicBezTo>
                <a:cubicBezTo>
                  <a:pt x="16375" y="15529"/>
                  <a:pt x="16421" y="15540"/>
                  <a:pt x="16415" y="15500"/>
                </a:cubicBezTo>
                <a:cubicBezTo>
                  <a:pt x="16443" y="15466"/>
                  <a:pt x="16477" y="15438"/>
                  <a:pt x="16506" y="15409"/>
                </a:cubicBezTo>
                <a:lnTo>
                  <a:pt x="16506" y="15409"/>
                </a:lnTo>
                <a:cubicBezTo>
                  <a:pt x="16455" y="15426"/>
                  <a:pt x="16421" y="15455"/>
                  <a:pt x="16381" y="15483"/>
                </a:cubicBezTo>
                <a:cubicBezTo>
                  <a:pt x="16386" y="15489"/>
                  <a:pt x="16398" y="15512"/>
                  <a:pt x="16403" y="15517"/>
                </a:cubicBezTo>
                <a:cubicBezTo>
                  <a:pt x="16396" y="15515"/>
                  <a:pt x="16388" y="15514"/>
                  <a:pt x="16381" y="15514"/>
                </a:cubicBezTo>
                <a:cubicBezTo>
                  <a:pt x="16351" y="15514"/>
                  <a:pt x="16329" y="15532"/>
                  <a:pt x="16324" y="15568"/>
                </a:cubicBezTo>
                <a:lnTo>
                  <a:pt x="16307" y="15540"/>
                </a:lnTo>
                <a:lnTo>
                  <a:pt x="16307" y="15540"/>
                </a:lnTo>
                <a:cubicBezTo>
                  <a:pt x="16318" y="15574"/>
                  <a:pt x="16318" y="15614"/>
                  <a:pt x="16313" y="15653"/>
                </a:cubicBezTo>
                <a:cubicBezTo>
                  <a:pt x="16301" y="15657"/>
                  <a:pt x="16289" y="15659"/>
                  <a:pt x="16277" y="15659"/>
                </a:cubicBezTo>
                <a:cubicBezTo>
                  <a:pt x="16240" y="15659"/>
                  <a:pt x="16207" y="15641"/>
                  <a:pt x="16177" y="15619"/>
                </a:cubicBezTo>
                <a:cubicBezTo>
                  <a:pt x="16142" y="15648"/>
                  <a:pt x="16108" y="15676"/>
                  <a:pt x="16074" y="15710"/>
                </a:cubicBezTo>
                <a:cubicBezTo>
                  <a:pt x="16222" y="15523"/>
                  <a:pt x="16369" y="15341"/>
                  <a:pt x="16528" y="15165"/>
                </a:cubicBezTo>
                <a:cubicBezTo>
                  <a:pt x="16534" y="15177"/>
                  <a:pt x="16534" y="15200"/>
                  <a:pt x="16534" y="15211"/>
                </a:cubicBezTo>
                <a:cubicBezTo>
                  <a:pt x="16540" y="15205"/>
                  <a:pt x="16551" y="15200"/>
                  <a:pt x="16551" y="15194"/>
                </a:cubicBezTo>
                <a:cubicBezTo>
                  <a:pt x="16528" y="15160"/>
                  <a:pt x="16528" y="15126"/>
                  <a:pt x="16579" y="15114"/>
                </a:cubicBezTo>
                <a:lnTo>
                  <a:pt x="16579" y="15114"/>
                </a:lnTo>
                <a:cubicBezTo>
                  <a:pt x="16579" y="15126"/>
                  <a:pt x="16574" y="15154"/>
                  <a:pt x="16574" y="15171"/>
                </a:cubicBezTo>
                <a:cubicBezTo>
                  <a:pt x="16579" y="15154"/>
                  <a:pt x="16591" y="15143"/>
                  <a:pt x="16596" y="15131"/>
                </a:cubicBezTo>
                <a:cubicBezTo>
                  <a:pt x="16585" y="15120"/>
                  <a:pt x="16579" y="15109"/>
                  <a:pt x="16574" y="15097"/>
                </a:cubicBezTo>
                <a:cubicBezTo>
                  <a:pt x="16619" y="15035"/>
                  <a:pt x="16670" y="14984"/>
                  <a:pt x="16716" y="14927"/>
                </a:cubicBezTo>
                <a:cubicBezTo>
                  <a:pt x="16778" y="14865"/>
                  <a:pt x="16806" y="14740"/>
                  <a:pt x="16903" y="14729"/>
                </a:cubicBezTo>
                <a:cubicBezTo>
                  <a:pt x="16931" y="14700"/>
                  <a:pt x="16960" y="14672"/>
                  <a:pt x="16994" y="14643"/>
                </a:cubicBezTo>
                <a:cubicBezTo>
                  <a:pt x="16994" y="14638"/>
                  <a:pt x="16999" y="14621"/>
                  <a:pt x="16999" y="14609"/>
                </a:cubicBezTo>
                <a:cubicBezTo>
                  <a:pt x="17033" y="14592"/>
                  <a:pt x="17045" y="14564"/>
                  <a:pt x="17022" y="14530"/>
                </a:cubicBezTo>
                <a:lnTo>
                  <a:pt x="17022" y="14530"/>
                </a:lnTo>
                <a:cubicBezTo>
                  <a:pt x="17005" y="14547"/>
                  <a:pt x="16988" y="14570"/>
                  <a:pt x="16977" y="14587"/>
                </a:cubicBezTo>
                <a:cubicBezTo>
                  <a:pt x="16988" y="14553"/>
                  <a:pt x="17005" y="14519"/>
                  <a:pt x="17022" y="14490"/>
                </a:cubicBezTo>
                <a:cubicBezTo>
                  <a:pt x="17033" y="14502"/>
                  <a:pt x="17050" y="14519"/>
                  <a:pt x="17056" y="14530"/>
                </a:cubicBezTo>
                <a:cubicBezTo>
                  <a:pt x="17062" y="14507"/>
                  <a:pt x="17067" y="14490"/>
                  <a:pt x="17073" y="14468"/>
                </a:cubicBezTo>
                <a:cubicBezTo>
                  <a:pt x="17090" y="14485"/>
                  <a:pt x="17107" y="14502"/>
                  <a:pt x="17118" y="14519"/>
                </a:cubicBezTo>
                <a:cubicBezTo>
                  <a:pt x="17107" y="14536"/>
                  <a:pt x="17096" y="14558"/>
                  <a:pt x="17084" y="14575"/>
                </a:cubicBezTo>
                <a:cubicBezTo>
                  <a:pt x="17079" y="14581"/>
                  <a:pt x="17073" y="14581"/>
                  <a:pt x="17067" y="14587"/>
                </a:cubicBezTo>
                <a:cubicBezTo>
                  <a:pt x="17033" y="14632"/>
                  <a:pt x="17011" y="14683"/>
                  <a:pt x="16994" y="14740"/>
                </a:cubicBezTo>
                <a:cubicBezTo>
                  <a:pt x="16982" y="14746"/>
                  <a:pt x="16954" y="14751"/>
                  <a:pt x="16942" y="14757"/>
                </a:cubicBezTo>
                <a:cubicBezTo>
                  <a:pt x="16948" y="14768"/>
                  <a:pt x="16965" y="14785"/>
                  <a:pt x="16971" y="14797"/>
                </a:cubicBezTo>
                <a:cubicBezTo>
                  <a:pt x="17056" y="14746"/>
                  <a:pt x="17090" y="14643"/>
                  <a:pt x="17158" y="14570"/>
                </a:cubicBezTo>
                <a:lnTo>
                  <a:pt x="17172" y="14588"/>
                </a:lnTo>
                <a:lnTo>
                  <a:pt x="17172" y="14588"/>
                </a:lnTo>
                <a:cubicBezTo>
                  <a:pt x="17167" y="14581"/>
                  <a:pt x="17163" y="14568"/>
                  <a:pt x="17158" y="14558"/>
                </a:cubicBezTo>
                <a:cubicBezTo>
                  <a:pt x="17192" y="14524"/>
                  <a:pt x="17221" y="14479"/>
                  <a:pt x="17232" y="14434"/>
                </a:cubicBezTo>
                <a:cubicBezTo>
                  <a:pt x="17260" y="14411"/>
                  <a:pt x="17289" y="14377"/>
                  <a:pt x="17266" y="14337"/>
                </a:cubicBezTo>
                <a:lnTo>
                  <a:pt x="17266" y="14337"/>
                </a:lnTo>
                <a:cubicBezTo>
                  <a:pt x="17277" y="14343"/>
                  <a:pt x="17294" y="14348"/>
                  <a:pt x="17306" y="14354"/>
                </a:cubicBezTo>
                <a:cubicBezTo>
                  <a:pt x="17294" y="14343"/>
                  <a:pt x="17277" y="14326"/>
                  <a:pt x="17272" y="14314"/>
                </a:cubicBezTo>
                <a:cubicBezTo>
                  <a:pt x="17283" y="14309"/>
                  <a:pt x="17311" y="14297"/>
                  <a:pt x="17328" y="14292"/>
                </a:cubicBezTo>
                <a:cubicBezTo>
                  <a:pt x="17323" y="14286"/>
                  <a:pt x="17317" y="14275"/>
                  <a:pt x="17311" y="14269"/>
                </a:cubicBezTo>
                <a:cubicBezTo>
                  <a:pt x="17272" y="14309"/>
                  <a:pt x="17209" y="14348"/>
                  <a:pt x="17226" y="14417"/>
                </a:cubicBezTo>
                <a:cubicBezTo>
                  <a:pt x="17215" y="14422"/>
                  <a:pt x="17186" y="14428"/>
                  <a:pt x="17175" y="14434"/>
                </a:cubicBezTo>
                <a:cubicBezTo>
                  <a:pt x="17158" y="14462"/>
                  <a:pt x="17141" y="14490"/>
                  <a:pt x="17130" y="14519"/>
                </a:cubicBezTo>
                <a:cubicBezTo>
                  <a:pt x="17118" y="14502"/>
                  <a:pt x="17096" y="14468"/>
                  <a:pt x="17084" y="14451"/>
                </a:cubicBezTo>
                <a:cubicBezTo>
                  <a:pt x="17096" y="14445"/>
                  <a:pt x="17118" y="14439"/>
                  <a:pt x="17130" y="14434"/>
                </a:cubicBezTo>
                <a:cubicBezTo>
                  <a:pt x="17118" y="14417"/>
                  <a:pt x="17101" y="14405"/>
                  <a:pt x="17090" y="14394"/>
                </a:cubicBezTo>
                <a:cubicBezTo>
                  <a:pt x="17096" y="14388"/>
                  <a:pt x="17101" y="14371"/>
                  <a:pt x="17101" y="14365"/>
                </a:cubicBezTo>
                <a:cubicBezTo>
                  <a:pt x="17113" y="14377"/>
                  <a:pt x="17135" y="14394"/>
                  <a:pt x="17147" y="14405"/>
                </a:cubicBezTo>
                <a:cubicBezTo>
                  <a:pt x="17141" y="14382"/>
                  <a:pt x="17135" y="14360"/>
                  <a:pt x="17130" y="14343"/>
                </a:cubicBezTo>
                <a:cubicBezTo>
                  <a:pt x="17135" y="14326"/>
                  <a:pt x="17147" y="14314"/>
                  <a:pt x="17152" y="14297"/>
                </a:cubicBezTo>
                <a:lnTo>
                  <a:pt x="17152" y="14297"/>
                </a:lnTo>
                <a:cubicBezTo>
                  <a:pt x="17152" y="14320"/>
                  <a:pt x="17141" y="14337"/>
                  <a:pt x="17152" y="14360"/>
                </a:cubicBezTo>
                <a:cubicBezTo>
                  <a:pt x="17209" y="14348"/>
                  <a:pt x="17158" y="14280"/>
                  <a:pt x="17175" y="14241"/>
                </a:cubicBezTo>
                <a:cubicBezTo>
                  <a:pt x="17192" y="14229"/>
                  <a:pt x="17226" y="14195"/>
                  <a:pt x="17238" y="14184"/>
                </a:cubicBezTo>
                <a:cubicBezTo>
                  <a:pt x="17243" y="14195"/>
                  <a:pt x="17243" y="14224"/>
                  <a:pt x="17249" y="14241"/>
                </a:cubicBezTo>
                <a:cubicBezTo>
                  <a:pt x="17255" y="14207"/>
                  <a:pt x="17266" y="14173"/>
                  <a:pt x="17289" y="14150"/>
                </a:cubicBezTo>
                <a:lnTo>
                  <a:pt x="17289" y="14150"/>
                </a:lnTo>
                <a:cubicBezTo>
                  <a:pt x="17277" y="14156"/>
                  <a:pt x="17249" y="14173"/>
                  <a:pt x="17238" y="14178"/>
                </a:cubicBezTo>
                <a:cubicBezTo>
                  <a:pt x="17232" y="14127"/>
                  <a:pt x="17266" y="14116"/>
                  <a:pt x="17311" y="14116"/>
                </a:cubicBezTo>
                <a:cubicBezTo>
                  <a:pt x="17306" y="14104"/>
                  <a:pt x="17294" y="14087"/>
                  <a:pt x="17294" y="14076"/>
                </a:cubicBezTo>
                <a:cubicBezTo>
                  <a:pt x="17311" y="14014"/>
                  <a:pt x="17351" y="13951"/>
                  <a:pt x="17374" y="13895"/>
                </a:cubicBezTo>
                <a:cubicBezTo>
                  <a:pt x="17385" y="13917"/>
                  <a:pt x="17391" y="13946"/>
                  <a:pt x="17396" y="13974"/>
                </a:cubicBezTo>
                <a:cubicBezTo>
                  <a:pt x="17408" y="13940"/>
                  <a:pt x="17396" y="13906"/>
                  <a:pt x="17379" y="13878"/>
                </a:cubicBezTo>
                <a:cubicBezTo>
                  <a:pt x="17385" y="13878"/>
                  <a:pt x="17396" y="13872"/>
                  <a:pt x="17402" y="13872"/>
                </a:cubicBezTo>
                <a:cubicBezTo>
                  <a:pt x="17402" y="13878"/>
                  <a:pt x="17402" y="13889"/>
                  <a:pt x="17408" y="13900"/>
                </a:cubicBezTo>
                <a:cubicBezTo>
                  <a:pt x="17430" y="13900"/>
                  <a:pt x="17442" y="13895"/>
                  <a:pt x="17436" y="13872"/>
                </a:cubicBezTo>
                <a:lnTo>
                  <a:pt x="17442" y="13872"/>
                </a:lnTo>
                <a:cubicBezTo>
                  <a:pt x="17442" y="13872"/>
                  <a:pt x="17436" y="13866"/>
                  <a:pt x="17430" y="13866"/>
                </a:cubicBezTo>
                <a:lnTo>
                  <a:pt x="17425" y="13866"/>
                </a:lnTo>
                <a:lnTo>
                  <a:pt x="17391" y="13849"/>
                </a:lnTo>
                <a:cubicBezTo>
                  <a:pt x="17408" y="13826"/>
                  <a:pt x="17419" y="13804"/>
                  <a:pt x="17430" y="13781"/>
                </a:cubicBezTo>
                <a:cubicBezTo>
                  <a:pt x="17436" y="13764"/>
                  <a:pt x="17442" y="13741"/>
                  <a:pt x="17447" y="13724"/>
                </a:cubicBezTo>
                <a:cubicBezTo>
                  <a:pt x="17453" y="13736"/>
                  <a:pt x="17470" y="13753"/>
                  <a:pt x="17476" y="13758"/>
                </a:cubicBezTo>
                <a:cubicBezTo>
                  <a:pt x="17482" y="13753"/>
                  <a:pt x="17493" y="13730"/>
                  <a:pt x="17499" y="13719"/>
                </a:cubicBezTo>
                <a:lnTo>
                  <a:pt x="17499" y="13719"/>
                </a:lnTo>
                <a:cubicBezTo>
                  <a:pt x="17493" y="13719"/>
                  <a:pt x="17489" y="13720"/>
                  <a:pt x="17485" y="13720"/>
                </a:cubicBezTo>
                <a:cubicBezTo>
                  <a:pt x="17458" y="13720"/>
                  <a:pt x="17455" y="13704"/>
                  <a:pt x="17464" y="13685"/>
                </a:cubicBezTo>
                <a:cubicBezTo>
                  <a:pt x="17470" y="13679"/>
                  <a:pt x="17476" y="13679"/>
                  <a:pt x="17482" y="13673"/>
                </a:cubicBezTo>
                <a:cubicBezTo>
                  <a:pt x="17476" y="13668"/>
                  <a:pt x="17476" y="13662"/>
                  <a:pt x="17470" y="13656"/>
                </a:cubicBezTo>
                <a:cubicBezTo>
                  <a:pt x="17476" y="13651"/>
                  <a:pt x="17476" y="13645"/>
                  <a:pt x="17482" y="13639"/>
                </a:cubicBezTo>
                <a:cubicBezTo>
                  <a:pt x="17487" y="13628"/>
                  <a:pt x="17487" y="13617"/>
                  <a:pt x="17493" y="13605"/>
                </a:cubicBezTo>
                <a:cubicBezTo>
                  <a:pt x="17504" y="13605"/>
                  <a:pt x="17516" y="13600"/>
                  <a:pt x="17527" y="13600"/>
                </a:cubicBezTo>
                <a:cubicBezTo>
                  <a:pt x="17567" y="13514"/>
                  <a:pt x="17623" y="13441"/>
                  <a:pt x="17640" y="13344"/>
                </a:cubicBezTo>
                <a:cubicBezTo>
                  <a:pt x="17669" y="13327"/>
                  <a:pt x="17697" y="13304"/>
                  <a:pt x="17725" y="13293"/>
                </a:cubicBezTo>
                <a:lnTo>
                  <a:pt x="17725" y="13293"/>
                </a:lnTo>
                <a:cubicBezTo>
                  <a:pt x="17725" y="13356"/>
                  <a:pt x="17686" y="13401"/>
                  <a:pt x="17646" y="13441"/>
                </a:cubicBezTo>
                <a:cubicBezTo>
                  <a:pt x="17646" y="13446"/>
                  <a:pt x="17646" y="13463"/>
                  <a:pt x="17652" y="13475"/>
                </a:cubicBezTo>
                <a:cubicBezTo>
                  <a:pt x="17578" y="13526"/>
                  <a:pt x="17578" y="13622"/>
                  <a:pt x="17516" y="13679"/>
                </a:cubicBezTo>
                <a:cubicBezTo>
                  <a:pt x="17510" y="13713"/>
                  <a:pt x="17504" y="13747"/>
                  <a:pt x="17510" y="13781"/>
                </a:cubicBezTo>
                <a:cubicBezTo>
                  <a:pt x="17516" y="13758"/>
                  <a:pt x="17521" y="13736"/>
                  <a:pt x="17527" y="13713"/>
                </a:cubicBezTo>
                <a:cubicBezTo>
                  <a:pt x="17646" y="13600"/>
                  <a:pt x="17686" y="13418"/>
                  <a:pt x="17788" y="13287"/>
                </a:cubicBezTo>
                <a:lnTo>
                  <a:pt x="17788" y="13287"/>
                </a:lnTo>
                <a:cubicBezTo>
                  <a:pt x="17771" y="13290"/>
                  <a:pt x="17755" y="13291"/>
                  <a:pt x="17738" y="13291"/>
                </a:cubicBezTo>
                <a:cubicBezTo>
                  <a:pt x="17710" y="13291"/>
                  <a:pt x="17683" y="13287"/>
                  <a:pt x="17657" y="13276"/>
                </a:cubicBezTo>
                <a:lnTo>
                  <a:pt x="17680" y="13202"/>
                </a:lnTo>
                <a:cubicBezTo>
                  <a:pt x="17697" y="13202"/>
                  <a:pt x="17714" y="13202"/>
                  <a:pt x="17731" y="13208"/>
                </a:cubicBezTo>
                <a:cubicBezTo>
                  <a:pt x="17731" y="13202"/>
                  <a:pt x="17731" y="13185"/>
                  <a:pt x="17731" y="13180"/>
                </a:cubicBezTo>
                <a:cubicBezTo>
                  <a:pt x="17720" y="13185"/>
                  <a:pt x="17697" y="13197"/>
                  <a:pt x="17686" y="13202"/>
                </a:cubicBezTo>
                <a:cubicBezTo>
                  <a:pt x="17703" y="13140"/>
                  <a:pt x="17725" y="13083"/>
                  <a:pt x="17771" y="13038"/>
                </a:cubicBezTo>
                <a:cubicBezTo>
                  <a:pt x="17771" y="13032"/>
                  <a:pt x="17765" y="13021"/>
                  <a:pt x="17765" y="13015"/>
                </a:cubicBezTo>
                <a:cubicBezTo>
                  <a:pt x="17782" y="12975"/>
                  <a:pt x="17799" y="12930"/>
                  <a:pt x="17816" y="12890"/>
                </a:cubicBezTo>
                <a:cubicBezTo>
                  <a:pt x="17825" y="12894"/>
                  <a:pt x="17833" y="12897"/>
                  <a:pt x="17841" y="12897"/>
                </a:cubicBezTo>
                <a:cubicBezTo>
                  <a:pt x="17854" y="12897"/>
                  <a:pt x="17866" y="12889"/>
                  <a:pt x="17873" y="12868"/>
                </a:cubicBezTo>
                <a:lnTo>
                  <a:pt x="17822" y="12868"/>
                </a:lnTo>
                <a:cubicBezTo>
                  <a:pt x="17850" y="12811"/>
                  <a:pt x="17873" y="12748"/>
                  <a:pt x="17890" y="12680"/>
                </a:cubicBezTo>
                <a:cubicBezTo>
                  <a:pt x="17913" y="12686"/>
                  <a:pt x="17935" y="12692"/>
                  <a:pt x="17952" y="12697"/>
                </a:cubicBezTo>
                <a:cubicBezTo>
                  <a:pt x="17952" y="12686"/>
                  <a:pt x="17947" y="12658"/>
                  <a:pt x="17941" y="12641"/>
                </a:cubicBezTo>
                <a:cubicBezTo>
                  <a:pt x="17935" y="12646"/>
                  <a:pt x="17913" y="12658"/>
                  <a:pt x="17907" y="12658"/>
                </a:cubicBezTo>
                <a:cubicBezTo>
                  <a:pt x="17913" y="12629"/>
                  <a:pt x="17918" y="12601"/>
                  <a:pt x="17924" y="12573"/>
                </a:cubicBezTo>
                <a:lnTo>
                  <a:pt x="17981" y="12573"/>
                </a:lnTo>
                <a:cubicBezTo>
                  <a:pt x="17992" y="12527"/>
                  <a:pt x="18009" y="12487"/>
                  <a:pt x="18009" y="12442"/>
                </a:cubicBezTo>
                <a:lnTo>
                  <a:pt x="18009" y="12442"/>
                </a:lnTo>
                <a:cubicBezTo>
                  <a:pt x="17992" y="12482"/>
                  <a:pt x="17981" y="12516"/>
                  <a:pt x="17952" y="12550"/>
                </a:cubicBezTo>
                <a:cubicBezTo>
                  <a:pt x="17952" y="12493"/>
                  <a:pt x="17981" y="12442"/>
                  <a:pt x="18003" y="12397"/>
                </a:cubicBezTo>
                <a:lnTo>
                  <a:pt x="18032" y="12397"/>
                </a:lnTo>
                <a:cubicBezTo>
                  <a:pt x="18043" y="12374"/>
                  <a:pt x="18049" y="12351"/>
                  <a:pt x="18055" y="12329"/>
                </a:cubicBezTo>
                <a:lnTo>
                  <a:pt x="18055" y="12329"/>
                </a:lnTo>
                <a:cubicBezTo>
                  <a:pt x="18038" y="12346"/>
                  <a:pt x="18021" y="12368"/>
                  <a:pt x="18003" y="12391"/>
                </a:cubicBezTo>
                <a:cubicBezTo>
                  <a:pt x="18026" y="12289"/>
                  <a:pt x="18060" y="12187"/>
                  <a:pt x="18089" y="12085"/>
                </a:cubicBezTo>
                <a:cubicBezTo>
                  <a:pt x="18089" y="12096"/>
                  <a:pt x="18100" y="12119"/>
                  <a:pt x="18106" y="12124"/>
                </a:cubicBezTo>
                <a:cubicBezTo>
                  <a:pt x="18117" y="12113"/>
                  <a:pt x="18128" y="12102"/>
                  <a:pt x="18140" y="12085"/>
                </a:cubicBezTo>
                <a:cubicBezTo>
                  <a:pt x="18140" y="12034"/>
                  <a:pt x="18106" y="11982"/>
                  <a:pt x="18128" y="11926"/>
                </a:cubicBezTo>
                <a:lnTo>
                  <a:pt x="18128" y="11926"/>
                </a:lnTo>
                <a:cubicBezTo>
                  <a:pt x="18134" y="11954"/>
                  <a:pt x="18145" y="11982"/>
                  <a:pt x="18151" y="12011"/>
                </a:cubicBezTo>
                <a:cubicBezTo>
                  <a:pt x="18168" y="11931"/>
                  <a:pt x="18208" y="11852"/>
                  <a:pt x="18185" y="11773"/>
                </a:cubicBezTo>
                <a:lnTo>
                  <a:pt x="18208" y="11773"/>
                </a:lnTo>
                <a:cubicBezTo>
                  <a:pt x="18208" y="11767"/>
                  <a:pt x="18202" y="11750"/>
                  <a:pt x="18202" y="11744"/>
                </a:cubicBezTo>
                <a:lnTo>
                  <a:pt x="18230" y="11739"/>
                </a:lnTo>
                <a:lnTo>
                  <a:pt x="18225" y="11727"/>
                </a:lnTo>
                <a:cubicBezTo>
                  <a:pt x="18213" y="11733"/>
                  <a:pt x="18191" y="11744"/>
                  <a:pt x="18179" y="11744"/>
                </a:cubicBezTo>
                <a:cubicBezTo>
                  <a:pt x="18185" y="11733"/>
                  <a:pt x="18196" y="11704"/>
                  <a:pt x="18202" y="11687"/>
                </a:cubicBezTo>
                <a:cubicBezTo>
                  <a:pt x="18208" y="11693"/>
                  <a:pt x="18230" y="11693"/>
                  <a:pt x="18236" y="11699"/>
                </a:cubicBezTo>
                <a:cubicBezTo>
                  <a:pt x="18236" y="11687"/>
                  <a:pt x="18230" y="11670"/>
                  <a:pt x="18225" y="11659"/>
                </a:cubicBezTo>
                <a:cubicBezTo>
                  <a:pt x="18219" y="11665"/>
                  <a:pt x="18208" y="11670"/>
                  <a:pt x="18202" y="11670"/>
                </a:cubicBezTo>
                <a:cubicBezTo>
                  <a:pt x="18196" y="11602"/>
                  <a:pt x="18225" y="11540"/>
                  <a:pt x="18236" y="11478"/>
                </a:cubicBezTo>
                <a:cubicBezTo>
                  <a:pt x="18242" y="11478"/>
                  <a:pt x="18264" y="11489"/>
                  <a:pt x="18276" y="11489"/>
                </a:cubicBezTo>
                <a:cubicBezTo>
                  <a:pt x="18259" y="11483"/>
                  <a:pt x="18247" y="11478"/>
                  <a:pt x="18230" y="11466"/>
                </a:cubicBezTo>
                <a:cubicBezTo>
                  <a:pt x="18242" y="11432"/>
                  <a:pt x="18247" y="11398"/>
                  <a:pt x="18253" y="11358"/>
                </a:cubicBezTo>
                <a:cubicBezTo>
                  <a:pt x="18259" y="11392"/>
                  <a:pt x="18264" y="11421"/>
                  <a:pt x="18282" y="11449"/>
                </a:cubicBezTo>
                <a:cubicBezTo>
                  <a:pt x="18282" y="11421"/>
                  <a:pt x="18293" y="11398"/>
                  <a:pt x="18321" y="11387"/>
                </a:cubicBezTo>
                <a:cubicBezTo>
                  <a:pt x="18310" y="11387"/>
                  <a:pt x="18299" y="11381"/>
                  <a:pt x="18293" y="11375"/>
                </a:cubicBezTo>
                <a:cubicBezTo>
                  <a:pt x="18327" y="11285"/>
                  <a:pt x="18333" y="11188"/>
                  <a:pt x="18355" y="11097"/>
                </a:cubicBezTo>
                <a:cubicBezTo>
                  <a:pt x="18338" y="11097"/>
                  <a:pt x="18316" y="11103"/>
                  <a:pt x="18304" y="11109"/>
                </a:cubicBezTo>
                <a:cubicBezTo>
                  <a:pt x="18310" y="11024"/>
                  <a:pt x="18321" y="10933"/>
                  <a:pt x="18338" y="10848"/>
                </a:cubicBezTo>
                <a:cubicBezTo>
                  <a:pt x="18355" y="10899"/>
                  <a:pt x="18350" y="10950"/>
                  <a:pt x="18338" y="10995"/>
                </a:cubicBezTo>
                <a:cubicBezTo>
                  <a:pt x="18418" y="10978"/>
                  <a:pt x="18361" y="10655"/>
                  <a:pt x="18429" y="10575"/>
                </a:cubicBezTo>
                <a:cubicBezTo>
                  <a:pt x="18452" y="10587"/>
                  <a:pt x="18474" y="10598"/>
                  <a:pt x="18491" y="10609"/>
                </a:cubicBezTo>
                <a:cubicBezTo>
                  <a:pt x="18486" y="10609"/>
                  <a:pt x="18469" y="10609"/>
                  <a:pt x="18463" y="10615"/>
                </a:cubicBezTo>
                <a:cubicBezTo>
                  <a:pt x="18457" y="10643"/>
                  <a:pt x="18446" y="10660"/>
                  <a:pt x="18418" y="10666"/>
                </a:cubicBezTo>
                <a:cubicBezTo>
                  <a:pt x="18429" y="10689"/>
                  <a:pt x="18440" y="10706"/>
                  <a:pt x="18446" y="10729"/>
                </a:cubicBezTo>
                <a:lnTo>
                  <a:pt x="18406" y="10723"/>
                </a:lnTo>
                <a:lnTo>
                  <a:pt x="18406" y="10723"/>
                </a:lnTo>
                <a:cubicBezTo>
                  <a:pt x="18412" y="10729"/>
                  <a:pt x="18429" y="10740"/>
                  <a:pt x="18440" y="10746"/>
                </a:cubicBezTo>
                <a:cubicBezTo>
                  <a:pt x="18429" y="10831"/>
                  <a:pt x="18418" y="10927"/>
                  <a:pt x="18480" y="10995"/>
                </a:cubicBezTo>
                <a:cubicBezTo>
                  <a:pt x="18480" y="10882"/>
                  <a:pt x="18503" y="10768"/>
                  <a:pt x="18508" y="10655"/>
                </a:cubicBezTo>
                <a:cubicBezTo>
                  <a:pt x="18514" y="10649"/>
                  <a:pt x="18525" y="10643"/>
                  <a:pt x="18531" y="10638"/>
                </a:cubicBezTo>
                <a:cubicBezTo>
                  <a:pt x="18503" y="10609"/>
                  <a:pt x="18520" y="10570"/>
                  <a:pt x="18543" y="10541"/>
                </a:cubicBezTo>
                <a:cubicBezTo>
                  <a:pt x="18508" y="10479"/>
                  <a:pt x="18543" y="10411"/>
                  <a:pt x="18537" y="10343"/>
                </a:cubicBezTo>
                <a:lnTo>
                  <a:pt x="18565" y="10337"/>
                </a:lnTo>
                <a:cubicBezTo>
                  <a:pt x="18554" y="10337"/>
                  <a:pt x="18543" y="10326"/>
                  <a:pt x="18537" y="10326"/>
                </a:cubicBezTo>
                <a:cubicBezTo>
                  <a:pt x="18537" y="10252"/>
                  <a:pt x="18554" y="10178"/>
                  <a:pt x="18537" y="10104"/>
                </a:cubicBezTo>
                <a:cubicBezTo>
                  <a:pt x="18525" y="10076"/>
                  <a:pt x="18548" y="10053"/>
                  <a:pt x="18560" y="10031"/>
                </a:cubicBezTo>
                <a:cubicBezTo>
                  <a:pt x="18548" y="10019"/>
                  <a:pt x="18537" y="10008"/>
                  <a:pt x="18525" y="9997"/>
                </a:cubicBezTo>
                <a:cubicBezTo>
                  <a:pt x="18537" y="9991"/>
                  <a:pt x="18554" y="9985"/>
                  <a:pt x="18565" y="9985"/>
                </a:cubicBezTo>
                <a:cubicBezTo>
                  <a:pt x="18537" y="9775"/>
                  <a:pt x="18588" y="9577"/>
                  <a:pt x="18582" y="9373"/>
                </a:cubicBezTo>
                <a:cubicBezTo>
                  <a:pt x="18554" y="9338"/>
                  <a:pt x="18577" y="9293"/>
                  <a:pt x="18588" y="9259"/>
                </a:cubicBezTo>
                <a:cubicBezTo>
                  <a:pt x="18577" y="9208"/>
                  <a:pt x="18571" y="9163"/>
                  <a:pt x="18571" y="9112"/>
                </a:cubicBezTo>
                <a:lnTo>
                  <a:pt x="18554" y="9083"/>
                </a:lnTo>
                <a:cubicBezTo>
                  <a:pt x="18560" y="9060"/>
                  <a:pt x="18571" y="9038"/>
                  <a:pt x="18577" y="9015"/>
                </a:cubicBezTo>
                <a:cubicBezTo>
                  <a:pt x="18571" y="8992"/>
                  <a:pt x="18565" y="8970"/>
                  <a:pt x="18560" y="8947"/>
                </a:cubicBezTo>
                <a:cubicBezTo>
                  <a:pt x="18565" y="8941"/>
                  <a:pt x="18577" y="8930"/>
                  <a:pt x="18577" y="8924"/>
                </a:cubicBezTo>
                <a:lnTo>
                  <a:pt x="18560" y="8924"/>
                </a:lnTo>
                <a:cubicBezTo>
                  <a:pt x="18560" y="8890"/>
                  <a:pt x="18560" y="8856"/>
                  <a:pt x="18560" y="8816"/>
                </a:cubicBezTo>
                <a:cubicBezTo>
                  <a:pt x="18565" y="8816"/>
                  <a:pt x="18571" y="8811"/>
                  <a:pt x="18577" y="8811"/>
                </a:cubicBezTo>
                <a:cubicBezTo>
                  <a:pt x="18571" y="8805"/>
                  <a:pt x="18560" y="8788"/>
                  <a:pt x="18554" y="8782"/>
                </a:cubicBezTo>
                <a:cubicBezTo>
                  <a:pt x="18577" y="8720"/>
                  <a:pt x="18525" y="8652"/>
                  <a:pt x="18543" y="8584"/>
                </a:cubicBezTo>
                <a:cubicBezTo>
                  <a:pt x="18491" y="8487"/>
                  <a:pt x="18520" y="8380"/>
                  <a:pt x="18491" y="8277"/>
                </a:cubicBezTo>
                <a:cubicBezTo>
                  <a:pt x="18486" y="8272"/>
                  <a:pt x="18463" y="8266"/>
                  <a:pt x="18457" y="8260"/>
                </a:cubicBezTo>
                <a:cubicBezTo>
                  <a:pt x="18463" y="8255"/>
                  <a:pt x="18474" y="8238"/>
                  <a:pt x="18486" y="8232"/>
                </a:cubicBezTo>
                <a:cubicBezTo>
                  <a:pt x="18457" y="8107"/>
                  <a:pt x="18480" y="7971"/>
                  <a:pt x="18429" y="7858"/>
                </a:cubicBezTo>
                <a:cubicBezTo>
                  <a:pt x="18418" y="7858"/>
                  <a:pt x="18401" y="7863"/>
                  <a:pt x="18395" y="7863"/>
                </a:cubicBezTo>
                <a:cubicBezTo>
                  <a:pt x="18406" y="7920"/>
                  <a:pt x="18418" y="7977"/>
                  <a:pt x="18435" y="8039"/>
                </a:cubicBezTo>
                <a:cubicBezTo>
                  <a:pt x="18429" y="8045"/>
                  <a:pt x="18423" y="8056"/>
                  <a:pt x="18418" y="8062"/>
                </a:cubicBezTo>
                <a:cubicBezTo>
                  <a:pt x="18452" y="8141"/>
                  <a:pt x="18440" y="8243"/>
                  <a:pt x="18452" y="8334"/>
                </a:cubicBezTo>
                <a:cubicBezTo>
                  <a:pt x="18457" y="8334"/>
                  <a:pt x="18469" y="8346"/>
                  <a:pt x="18480" y="8346"/>
                </a:cubicBezTo>
                <a:cubicBezTo>
                  <a:pt x="18469" y="8374"/>
                  <a:pt x="18463" y="8397"/>
                  <a:pt x="18457" y="8419"/>
                </a:cubicBezTo>
                <a:lnTo>
                  <a:pt x="18503" y="8453"/>
                </a:lnTo>
                <a:cubicBezTo>
                  <a:pt x="18491" y="8459"/>
                  <a:pt x="18474" y="8465"/>
                  <a:pt x="18463" y="8470"/>
                </a:cubicBezTo>
                <a:cubicBezTo>
                  <a:pt x="18469" y="8476"/>
                  <a:pt x="18480" y="8499"/>
                  <a:pt x="18486" y="8510"/>
                </a:cubicBezTo>
                <a:cubicBezTo>
                  <a:pt x="18469" y="8521"/>
                  <a:pt x="18457" y="8527"/>
                  <a:pt x="18440" y="8538"/>
                </a:cubicBezTo>
                <a:cubicBezTo>
                  <a:pt x="18452" y="8538"/>
                  <a:pt x="18469" y="8538"/>
                  <a:pt x="18480" y="8533"/>
                </a:cubicBezTo>
                <a:cubicBezTo>
                  <a:pt x="18486" y="8692"/>
                  <a:pt x="18486" y="8845"/>
                  <a:pt x="18503" y="8998"/>
                </a:cubicBezTo>
                <a:cubicBezTo>
                  <a:pt x="18474" y="8987"/>
                  <a:pt x="18446" y="8981"/>
                  <a:pt x="18418" y="8970"/>
                </a:cubicBezTo>
                <a:lnTo>
                  <a:pt x="18463" y="8970"/>
                </a:lnTo>
                <a:cubicBezTo>
                  <a:pt x="18463" y="8890"/>
                  <a:pt x="18452" y="8822"/>
                  <a:pt x="18440" y="8748"/>
                </a:cubicBezTo>
                <a:lnTo>
                  <a:pt x="18406" y="8760"/>
                </a:lnTo>
                <a:cubicBezTo>
                  <a:pt x="18384" y="8658"/>
                  <a:pt x="18372" y="8556"/>
                  <a:pt x="18372" y="8453"/>
                </a:cubicBezTo>
                <a:lnTo>
                  <a:pt x="18372" y="8453"/>
                </a:lnTo>
                <a:cubicBezTo>
                  <a:pt x="18401" y="8470"/>
                  <a:pt x="18406" y="8504"/>
                  <a:pt x="18412" y="8533"/>
                </a:cubicBezTo>
                <a:lnTo>
                  <a:pt x="18418" y="8533"/>
                </a:lnTo>
                <a:lnTo>
                  <a:pt x="18418" y="8465"/>
                </a:lnTo>
                <a:cubicBezTo>
                  <a:pt x="18395" y="8459"/>
                  <a:pt x="18372" y="8453"/>
                  <a:pt x="18355" y="8442"/>
                </a:cubicBezTo>
                <a:cubicBezTo>
                  <a:pt x="18361" y="8414"/>
                  <a:pt x="18389" y="8425"/>
                  <a:pt x="18412" y="8419"/>
                </a:cubicBezTo>
                <a:cubicBezTo>
                  <a:pt x="18401" y="8374"/>
                  <a:pt x="18395" y="8329"/>
                  <a:pt x="18384" y="8283"/>
                </a:cubicBezTo>
                <a:cubicBezTo>
                  <a:pt x="18378" y="8306"/>
                  <a:pt x="18367" y="8329"/>
                  <a:pt x="18361" y="8357"/>
                </a:cubicBezTo>
                <a:cubicBezTo>
                  <a:pt x="18361" y="8295"/>
                  <a:pt x="18304" y="8215"/>
                  <a:pt x="18367" y="8175"/>
                </a:cubicBezTo>
                <a:cubicBezTo>
                  <a:pt x="18361" y="8141"/>
                  <a:pt x="18355" y="8113"/>
                  <a:pt x="18350" y="8079"/>
                </a:cubicBezTo>
                <a:cubicBezTo>
                  <a:pt x="18350" y="8096"/>
                  <a:pt x="18350" y="8119"/>
                  <a:pt x="18350" y="8136"/>
                </a:cubicBezTo>
                <a:lnTo>
                  <a:pt x="18333" y="8141"/>
                </a:lnTo>
                <a:cubicBezTo>
                  <a:pt x="18327" y="8107"/>
                  <a:pt x="18321" y="8079"/>
                  <a:pt x="18316" y="8051"/>
                </a:cubicBezTo>
                <a:cubicBezTo>
                  <a:pt x="18321" y="8045"/>
                  <a:pt x="18344" y="8045"/>
                  <a:pt x="18350" y="8039"/>
                </a:cubicBezTo>
                <a:lnTo>
                  <a:pt x="18350" y="8039"/>
                </a:lnTo>
                <a:cubicBezTo>
                  <a:pt x="18346" y="8040"/>
                  <a:pt x="18343" y="8040"/>
                  <a:pt x="18340" y="8040"/>
                </a:cubicBezTo>
                <a:cubicBezTo>
                  <a:pt x="18310" y="8040"/>
                  <a:pt x="18310" y="8014"/>
                  <a:pt x="18316" y="7982"/>
                </a:cubicBezTo>
                <a:cubicBezTo>
                  <a:pt x="18321" y="7982"/>
                  <a:pt x="18344" y="7988"/>
                  <a:pt x="18355" y="7994"/>
                </a:cubicBezTo>
                <a:cubicBezTo>
                  <a:pt x="18327" y="7903"/>
                  <a:pt x="18316" y="7807"/>
                  <a:pt x="18299" y="7716"/>
                </a:cubicBezTo>
                <a:cubicBezTo>
                  <a:pt x="18299" y="7727"/>
                  <a:pt x="18299" y="7750"/>
                  <a:pt x="18299" y="7767"/>
                </a:cubicBezTo>
                <a:lnTo>
                  <a:pt x="18264" y="7773"/>
                </a:lnTo>
                <a:cubicBezTo>
                  <a:pt x="18259" y="7744"/>
                  <a:pt x="18253" y="7710"/>
                  <a:pt x="18247" y="7676"/>
                </a:cubicBezTo>
                <a:cubicBezTo>
                  <a:pt x="18259" y="7676"/>
                  <a:pt x="18276" y="7676"/>
                  <a:pt x="18287" y="7682"/>
                </a:cubicBezTo>
                <a:cubicBezTo>
                  <a:pt x="18276" y="7568"/>
                  <a:pt x="18253" y="7449"/>
                  <a:pt x="18219" y="7341"/>
                </a:cubicBezTo>
                <a:lnTo>
                  <a:pt x="18219" y="7341"/>
                </a:lnTo>
                <a:cubicBezTo>
                  <a:pt x="18219" y="7404"/>
                  <a:pt x="18242" y="7466"/>
                  <a:pt x="18230" y="7523"/>
                </a:cubicBezTo>
                <a:cubicBezTo>
                  <a:pt x="18196" y="7438"/>
                  <a:pt x="18179" y="7347"/>
                  <a:pt x="18174" y="7256"/>
                </a:cubicBezTo>
                <a:cubicBezTo>
                  <a:pt x="18179" y="7251"/>
                  <a:pt x="18185" y="7245"/>
                  <a:pt x="18185" y="7239"/>
                </a:cubicBezTo>
                <a:lnTo>
                  <a:pt x="18185" y="7239"/>
                </a:lnTo>
                <a:cubicBezTo>
                  <a:pt x="18185" y="7279"/>
                  <a:pt x="18179" y="7319"/>
                  <a:pt x="18208" y="7347"/>
                </a:cubicBezTo>
                <a:cubicBezTo>
                  <a:pt x="18219" y="7324"/>
                  <a:pt x="18225" y="7296"/>
                  <a:pt x="18236" y="7268"/>
                </a:cubicBezTo>
                <a:cubicBezTo>
                  <a:pt x="18225" y="7262"/>
                  <a:pt x="18196" y="7245"/>
                  <a:pt x="18185" y="7234"/>
                </a:cubicBezTo>
                <a:cubicBezTo>
                  <a:pt x="18202" y="7211"/>
                  <a:pt x="18191" y="7177"/>
                  <a:pt x="18179" y="7148"/>
                </a:cubicBezTo>
                <a:cubicBezTo>
                  <a:pt x="18157" y="7171"/>
                  <a:pt x="18162" y="7199"/>
                  <a:pt x="18162" y="7228"/>
                </a:cubicBezTo>
                <a:cubicBezTo>
                  <a:pt x="18140" y="7194"/>
                  <a:pt x="18128" y="7154"/>
                  <a:pt x="18123" y="7109"/>
                </a:cubicBezTo>
                <a:lnTo>
                  <a:pt x="18123" y="7109"/>
                </a:lnTo>
                <a:cubicBezTo>
                  <a:pt x="18140" y="7114"/>
                  <a:pt x="18151" y="7114"/>
                  <a:pt x="18168" y="7114"/>
                </a:cubicBezTo>
                <a:cubicBezTo>
                  <a:pt x="18157" y="7080"/>
                  <a:pt x="18151" y="7052"/>
                  <a:pt x="18140" y="7018"/>
                </a:cubicBezTo>
                <a:cubicBezTo>
                  <a:pt x="18134" y="7041"/>
                  <a:pt x="18123" y="7063"/>
                  <a:pt x="18117" y="7080"/>
                </a:cubicBezTo>
                <a:cubicBezTo>
                  <a:pt x="18106" y="7029"/>
                  <a:pt x="18094" y="6978"/>
                  <a:pt x="18089" y="6927"/>
                </a:cubicBezTo>
                <a:cubicBezTo>
                  <a:pt x="18106" y="6921"/>
                  <a:pt x="18123" y="6910"/>
                  <a:pt x="18145" y="6899"/>
                </a:cubicBezTo>
                <a:cubicBezTo>
                  <a:pt x="18060" y="6853"/>
                  <a:pt x="18083" y="6723"/>
                  <a:pt x="18021" y="6655"/>
                </a:cubicBezTo>
                <a:lnTo>
                  <a:pt x="18021" y="6655"/>
                </a:lnTo>
                <a:cubicBezTo>
                  <a:pt x="18026" y="6666"/>
                  <a:pt x="18032" y="6694"/>
                  <a:pt x="18032" y="6706"/>
                </a:cubicBezTo>
                <a:cubicBezTo>
                  <a:pt x="18026" y="6706"/>
                  <a:pt x="18015" y="6712"/>
                  <a:pt x="18009" y="6717"/>
                </a:cubicBezTo>
                <a:cubicBezTo>
                  <a:pt x="18003" y="6700"/>
                  <a:pt x="18003" y="6672"/>
                  <a:pt x="18003" y="6655"/>
                </a:cubicBezTo>
                <a:cubicBezTo>
                  <a:pt x="17992" y="6649"/>
                  <a:pt x="17981" y="6638"/>
                  <a:pt x="17975" y="6626"/>
                </a:cubicBezTo>
                <a:cubicBezTo>
                  <a:pt x="17986" y="6621"/>
                  <a:pt x="18015" y="6621"/>
                  <a:pt x="18032" y="6621"/>
                </a:cubicBezTo>
                <a:cubicBezTo>
                  <a:pt x="18021" y="6587"/>
                  <a:pt x="18015" y="6547"/>
                  <a:pt x="17981" y="6524"/>
                </a:cubicBezTo>
                <a:cubicBezTo>
                  <a:pt x="17969" y="6485"/>
                  <a:pt x="17964" y="6445"/>
                  <a:pt x="17958" y="6405"/>
                </a:cubicBezTo>
                <a:cubicBezTo>
                  <a:pt x="17952" y="6399"/>
                  <a:pt x="17941" y="6382"/>
                  <a:pt x="17935" y="6377"/>
                </a:cubicBezTo>
                <a:cubicBezTo>
                  <a:pt x="17930" y="6331"/>
                  <a:pt x="17918" y="6286"/>
                  <a:pt x="17896" y="6241"/>
                </a:cubicBezTo>
                <a:lnTo>
                  <a:pt x="17896" y="6241"/>
                </a:lnTo>
                <a:cubicBezTo>
                  <a:pt x="17906" y="6246"/>
                  <a:pt x="17924" y="6255"/>
                  <a:pt x="17937" y="6265"/>
                </a:cubicBezTo>
                <a:lnTo>
                  <a:pt x="17937" y="6265"/>
                </a:lnTo>
                <a:cubicBezTo>
                  <a:pt x="17900" y="6231"/>
                  <a:pt x="17883" y="6177"/>
                  <a:pt x="17845" y="6150"/>
                </a:cubicBezTo>
                <a:lnTo>
                  <a:pt x="17845" y="6150"/>
                </a:lnTo>
                <a:cubicBezTo>
                  <a:pt x="17850" y="6195"/>
                  <a:pt x="17867" y="6235"/>
                  <a:pt x="17873" y="6280"/>
                </a:cubicBezTo>
                <a:cubicBezTo>
                  <a:pt x="17805" y="6150"/>
                  <a:pt x="17754" y="6008"/>
                  <a:pt x="17708" y="5860"/>
                </a:cubicBezTo>
                <a:lnTo>
                  <a:pt x="17708" y="5860"/>
                </a:lnTo>
                <a:cubicBezTo>
                  <a:pt x="17725" y="5883"/>
                  <a:pt x="17737" y="5912"/>
                  <a:pt x="17748" y="5934"/>
                </a:cubicBezTo>
                <a:cubicBezTo>
                  <a:pt x="17771" y="5912"/>
                  <a:pt x="17765" y="5883"/>
                  <a:pt x="17765" y="5855"/>
                </a:cubicBezTo>
                <a:cubicBezTo>
                  <a:pt x="17742" y="5832"/>
                  <a:pt x="17725" y="5809"/>
                  <a:pt x="17708" y="5787"/>
                </a:cubicBezTo>
                <a:cubicBezTo>
                  <a:pt x="17714" y="5781"/>
                  <a:pt x="17725" y="5770"/>
                  <a:pt x="17731" y="5764"/>
                </a:cubicBezTo>
                <a:cubicBezTo>
                  <a:pt x="17698" y="5758"/>
                  <a:pt x="17632" y="5650"/>
                  <a:pt x="17687" y="5650"/>
                </a:cubicBezTo>
                <a:cubicBezTo>
                  <a:pt x="17688" y="5650"/>
                  <a:pt x="17690" y="5650"/>
                  <a:pt x="17691" y="5651"/>
                </a:cubicBezTo>
                <a:cubicBezTo>
                  <a:pt x="17777" y="5764"/>
                  <a:pt x="17799" y="5917"/>
                  <a:pt x="17890" y="6025"/>
                </a:cubicBezTo>
                <a:cubicBezTo>
                  <a:pt x="17884" y="6031"/>
                  <a:pt x="17879" y="6042"/>
                  <a:pt x="17879" y="6048"/>
                </a:cubicBezTo>
                <a:cubicBezTo>
                  <a:pt x="17913" y="6127"/>
                  <a:pt x="17935" y="6212"/>
                  <a:pt x="17964" y="6292"/>
                </a:cubicBezTo>
                <a:cubicBezTo>
                  <a:pt x="17981" y="6286"/>
                  <a:pt x="18015" y="6280"/>
                  <a:pt x="18032" y="6280"/>
                </a:cubicBezTo>
                <a:cubicBezTo>
                  <a:pt x="18015" y="6235"/>
                  <a:pt x="17998" y="6190"/>
                  <a:pt x="17947" y="6178"/>
                </a:cubicBezTo>
                <a:cubicBezTo>
                  <a:pt x="17941" y="6161"/>
                  <a:pt x="17941" y="6138"/>
                  <a:pt x="17935" y="6121"/>
                </a:cubicBezTo>
                <a:cubicBezTo>
                  <a:pt x="17958" y="6082"/>
                  <a:pt x="17913" y="6048"/>
                  <a:pt x="17901" y="6008"/>
                </a:cubicBezTo>
                <a:lnTo>
                  <a:pt x="17941" y="6002"/>
                </a:lnTo>
                <a:cubicBezTo>
                  <a:pt x="17930" y="6002"/>
                  <a:pt x="17913" y="5997"/>
                  <a:pt x="17901" y="5997"/>
                </a:cubicBezTo>
                <a:cubicBezTo>
                  <a:pt x="17907" y="5974"/>
                  <a:pt x="17913" y="5940"/>
                  <a:pt x="17918" y="5917"/>
                </a:cubicBezTo>
                <a:cubicBezTo>
                  <a:pt x="17901" y="5912"/>
                  <a:pt x="17884" y="5900"/>
                  <a:pt x="17862" y="5894"/>
                </a:cubicBezTo>
                <a:cubicBezTo>
                  <a:pt x="17873" y="5883"/>
                  <a:pt x="17884" y="5860"/>
                  <a:pt x="17890" y="5849"/>
                </a:cubicBezTo>
                <a:lnTo>
                  <a:pt x="17890" y="5849"/>
                </a:lnTo>
                <a:cubicBezTo>
                  <a:pt x="17884" y="5855"/>
                  <a:pt x="17867" y="5860"/>
                  <a:pt x="17862" y="5866"/>
                </a:cubicBezTo>
                <a:cubicBezTo>
                  <a:pt x="17856" y="5832"/>
                  <a:pt x="17833" y="5798"/>
                  <a:pt x="17856" y="5764"/>
                </a:cubicBezTo>
                <a:lnTo>
                  <a:pt x="17856" y="5764"/>
                </a:lnTo>
                <a:cubicBezTo>
                  <a:pt x="17850" y="5770"/>
                  <a:pt x="17839" y="5775"/>
                  <a:pt x="17828" y="5781"/>
                </a:cubicBezTo>
                <a:cubicBezTo>
                  <a:pt x="17799" y="5685"/>
                  <a:pt x="17742" y="5599"/>
                  <a:pt x="17703" y="5509"/>
                </a:cubicBezTo>
                <a:lnTo>
                  <a:pt x="17737" y="5509"/>
                </a:lnTo>
                <a:cubicBezTo>
                  <a:pt x="17680" y="5497"/>
                  <a:pt x="17629" y="5407"/>
                  <a:pt x="17652" y="5350"/>
                </a:cubicBezTo>
                <a:cubicBezTo>
                  <a:pt x="17657" y="5321"/>
                  <a:pt x="17618" y="5321"/>
                  <a:pt x="17606" y="5304"/>
                </a:cubicBezTo>
                <a:cubicBezTo>
                  <a:pt x="17578" y="5242"/>
                  <a:pt x="17544" y="5202"/>
                  <a:pt x="17476" y="5185"/>
                </a:cubicBezTo>
                <a:lnTo>
                  <a:pt x="17516" y="5157"/>
                </a:lnTo>
                <a:lnTo>
                  <a:pt x="17516" y="5157"/>
                </a:lnTo>
                <a:cubicBezTo>
                  <a:pt x="17504" y="5163"/>
                  <a:pt x="17476" y="5163"/>
                  <a:pt x="17464" y="5163"/>
                </a:cubicBezTo>
                <a:cubicBezTo>
                  <a:pt x="17470" y="5140"/>
                  <a:pt x="17493" y="5100"/>
                  <a:pt x="17453" y="5089"/>
                </a:cubicBezTo>
                <a:cubicBezTo>
                  <a:pt x="17436" y="5055"/>
                  <a:pt x="17419" y="5015"/>
                  <a:pt x="17402" y="4975"/>
                </a:cubicBezTo>
                <a:lnTo>
                  <a:pt x="17402" y="4975"/>
                </a:lnTo>
                <a:cubicBezTo>
                  <a:pt x="17402" y="5026"/>
                  <a:pt x="17413" y="5072"/>
                  <a:pt x="17430" y="5117"/>
                </a:cubicBezTo>
                <a:cubicBezTo>
                  <a:pt x="17436" y="5117"/>
                  <a:pt x="17459" y="5112"/>
                  <a:pt x="17470" y="5106"/>
                </a:cubicBezTo>
                <a:lnTo>
                  <a:pt x="17470" y="5106"/>
                </a:lnTo>
                <a:cubicBezTo>
                  <a:pt x="17447" y="5146"/>
                  <a:pt x="17447" y="5174"/>
                  <a:pt x="17487" y="5197"/>
                </a:cubicBezTo>
                <a:lnTo>
                  <a:pt x="17453" y="5208"/>
                </a:lnTo>
                <a:cubicBezTo>
                  <a:pt x="17493" y="5208"/>
                  <a:pt x="17533" y="5219"/>
                  <a:pt x="17567" y="5242"/>
                </a:cubicBezTo>
                <a:cubicBezTo>
                  <a:pt x="17567" y="5293"/>
                  <a:pt x="17527" y="5327"/>
                  <a:pt x="17487" y="5355"/>
                </a:cubicBezTo>
                <a:cubicBezTo>
                  <a:pt x="17499" y="5401"/>
                  <a:pt x="17516" y="5446"/>
                  <a:pt x="17533" y="5486"/>
                </a:cubicBezTo>
                <a:cubicBezTo>
                  <a:pt x="17408" y="5282"/>
                  <a:pt x="17289" y="5077"/>
                  <a:pt x="17181" y="4868"/>
                </a:cubicBezTo>
                <a:cubicBezTo>
                  <a:pt x="17192" y="4868"/>
                  <a:pt x="17215" y="4873"/>
                  <a:pt x="17226" y="4879"/>
                </a:cubicBezTo>
                <a:cubicBezTo>
                  <a:pt x="17226" y="4873"/>
                  <a:pt x="17221" y="4862"/>
                  <a:pt x="17221" y="4856"/>
                </a:cubicBezTo>
                <a:cubicBezTo>
                  <a:pt x="17210" y="4859"/>
                  <a:pt x="17201" y="4860"/>
                  <a:pt x="17193" y="4860"/>
                </a:cubicBezTo>
                <a:cubicBezTo>
                  <a:pt x="17164" y="4860"/>
                  <a:pt x="17148" y="4843"/>
                  <a:pt x="17152" y="4799"/>
                </a:cubicBezTo>
                <a:lnTo>
                  <a:pt x="17152" y="4799"/>
                </a:lnTo>
                <a:cubicBezTo>
                  <a:pt x="17164" y="4811"/>
                  <a:pt x="17186" y="4822"/>
                  <a:pt x="17198" y="4828"/>
                </a:cubicBezTo>
                <a:cubicBezTo>
                  <a:pt x="17192" y="4816"/>
                  <a:pt x="17186" y="4805"/>
                  <a:pt x="17175" y="4794"/>
                </a:cubicBezTo>
                <a:cubicBezTo>
                  <a:pt x="17164" y="4799"/>
                  <a:pt x="17147" y="4799"/>
                  <a:pt x="17130" y="4799"/>
                </a:cubicBezTo>
                <a:cubicBezTo>
                  <a:pt x="17096" y="4737"/>
                  <a:pt x="17062" y="4675"/>
                  <a:pt x="17022" y="4612"/>
                </a:cubicBezTo>
                <a:cubicBezTo>
                  <a:pt x="16988" y="4533"/>
                  <a:pt x="16880" y="4459"/>
                  <a:pt x="16903" y="4363"/>
                </a:cubicBezTo>
                <a:cubicBezTo>
                  <a:pt x="16886" y="4329"/>
                  <a:pt x="16869" y="4289"/>
                  <a:pt x="16857" y="4249"/>
                </a:cubicBezTo>
                <a:cubicBezTo>
                  <a:pt x="16852" y="4243"/>
                  <a:pt x="16835" y="4238"/>
                  <a:pt x="16829" y="4232"/>
                </a:cubicBezTo>
                <a:cubicBezTo>
                  <a:pt x="16824" y="4199"/>
                  <a:pt x="16804" y="4178"/>
                  <a:pt x="16778" y="4178"/>
                </a:cubicBezTo>
                <a:cubicBezTo>
                  <a:pt x="16773" y="4178"/>
                  <a:pt x="16767" y="4179"/>
                  <a:pt x="16761" y="4181"/>
                </a:cubicBezTo>
                <a:cubicBezTo>
                  <a:pt x="16772" y="4204"/>
                  <a:pt x="16784" y="4226"/>
                  <a:pt x="16801" y="4243"/>
                </a:cubicBezTo>
                <a:cubicBezTo>
                  <a:pt x="16772" y="4221"/>
                  <a:pt x="16750" y="4192"/>
                  <a:pt x="16727" y="4164"/>
                </a:cubicBezTo>
                <a:cubicBezTo>
                  <a:pt x="16738" y="4158"/>
                  <a:pt x="16761" y="4153"/>
                  <a:pt x="16772" y="4147"/>
                </a:cubicBezTo>
                <a:cubicBezTo>
                  <a:pt x="16755" y="4136"/>
                  <a:pt x="16738" y="4124"/>
                  <a:pt x="16721" y="4113"/>
                </a:cubicBezTo>
                <a:cubicBezTo>
                  <a:pt x="16744" y="4102"/>
                  <a:pt x="16761" y="4090"/>
                  <a:pt x="16784" y="4085"/>
                </a:cubicBezTo>
                <a:cubicBezTo>
                  <a:pt x="16795" y="4102"/>
                  <a:pt x="16812" y="4119"/>
                  <a:pt x="16829" y="4136"/>
                </a:cubicBezTo>
                <a:lnTo>
                  <a:pt x="16829" y="4158"/>
                </a:lnTo>
                <a:cubicBezTo>
                  <a:pt x="16857" y="4209"/>
                  <a:pt x="16903" y="4249"/>
                  <a:pt x="16948" y="4283"/>
                </a:cubicBezTo>
                <a:cubicBezTo>
                  <a:pt x="16948" y="4294"/>
                  <a:pt x="16948" y="4323"/>
                  <a:pt x="16948" y="4334"/>
                </a:cubicBezTo>
                <a:cubicBezTo>
                  <a:pt x="16960" y="4334"/>
                  <a:pt x="16982" y="4329"/>
                  <a:pt x="16994" y="4323"/>
                </a:cubicBezTo>
                <a:cubicBezTo>
                  <a:pt x="16977" y="4221"/>
                  <a:pt x="16891" y="4153"/>
                  <a:pt x="16846" y="4068"/>
                </a:cubicBezTo>
                <a:lnTo>
                  <a:pt x="16874" y="4062"/>
                </a:lnTo>
                <a:cubicBezTo>
                  <a:pt x="16863" y="4062"/>
                  <a:pt x="16846" y="4062"/>
                  <a:pt x="16835" y="4068"/>
                </a:cubicBezTo>
                <a:cubicBezTo>
                  <a:pt x="16812" y="4022"/>
                  <a:pt x="16784" y="3982"/>
                  <a:pt x="16744" y="3948"/>
                </a:cubicBezTo>
                <a:cubicBezTo>
                  <a:pt x="16733" y="3914"/>
                  <a:pt x="16710" y="3880"/>
                  <a:pt x="16670" y="3880"/>
                </a:cubicBezTo>
                <a:cubicBezTo>
                  <a:pt x="16676" y="3875"/>
                  <a:pt x="16687" y="3858"/>
                  <a:pt x="16693" y="3852"/>
                </a:cubicBezTo>
                <a:lnTo>
                  <a:pt x="16693" y="3852"/>
                </a:lnTo>
                <a:cubicBezTo>
                  <a:pt x="16681" y="3858"/>
                  <a:pt x="16659" y="3869"/>
                  <a:pt x="16647" y="3875"/>
                </a:cubicBezTo>
                <a:cubicBezTo>
                  <a:pt x="16647" y="3858"/>
                  <a:pt x="16642" y="3829"/>
                  <a:pt x="16642" y="3812"/>
                </a:cubicBezTo>
                <a:cubicBezTo>
                  <a:pt x="16636" y="3812"/>
                  <a:pt x="16625" y="3812"/>
                  <a:pt x="16619" y="3818"/>
                </a:cubicBezTo>
                <a:cubicBezTo>
                  <a:pt x="16642" y="3869"/>
                  <a:pt x="16659" y="3937"/>
                  <a:pt x="16727" y="3948"/>
                </a:cubicBezTo>
                <a:lnTo>
                  <a:pt x="16727" y="4005"/>
                </a:lnTo>
                <a:cubicBezTo>
                  <a:pt x="16744" y="4028"/>
                  <a:pt x="16767" y="4051"/>
                  <a:pt x="16784" y="4073"/>
                </a:cubicBezTo>
                <a:cubicBezTo>
                  <a:pt x="16767" y="4079"/>
                  <a:pt x="16727" y="4090"/>
                  <a:pt x="16710" y="4096"/>
                </a:cubicBezTo>
                <a:cubicBezTo>
                  <a:pt x="16710" y="4085"/>
                  <a:pt x="16710" y="4056"/>
                  <a:pt x="16710" y="4045"/>
                </a:cubicBezTo>
                <a:cubicBezTo>
                  <a:pt x="16693" y="4056"/>
                  <a:pt x="16676" y="4062"/>
                  <a:pt x="16659" y="4073"/>
                </a:cubicBezTo>
                <a:cubicBezTo>
                  <a:pt x="16653" y="4068"/>
                  <a:pt x="16642" y="4056"/>
                  <a:pt x="16636" y="4051"/>
                </a:cubicBezTo>
                <a:cubicBezTo>
                  <a:pt x="16647" y="4045"/>
                  <a:pt x="16676" y="4028"/>
                  <a:pt x="16687" y="4022"/>
                </a:cubicBezTo>
                <a:cubicBezTo>
                  <a:pt x="16670" y="4016"/>
                  <a:pt x="16642" y="4016"/>
                  <a:pt x="16625" y="4016"/>
                </a:cubicBezTo>
                <a:cubicBezTo>
                  <a:pt x="16613" y="4005"/>
                  <a:pt x="16602" y="3994"/>
                  <a:pt x="16591" y="3982"/>
                </a:cubicBezTo>
                <a:lnTo>
                  <a:pt x="16591" y="3982"/>
                </a:lnTo>
                <a:cubicBezTo>
                  <a:pt x="16605" y="3987"/>
                  <a:pt x="16620" y="4001"/>
                  <a:pt x="16638" y="4001"/>
                </a:cubicBezTo>
                <a:cubicBezTo>
                  <a:pt x="16641" y="4001"/>
                  <a:pt x="16644" y="4000"/>
                  <a:pt x="16647" y="3999"/>
                </a:cubicBezTo>
                <a:cubicBezTo>
                  <a:pt x="16659" y="3943"/>
                  <a:pt x="16574" y="3965"/>
                  <a:pt x="16545" y="3937"/>
                </a:cubicBezTo>
                <a:cubicBezTo>
                  <a:pt x="16540" y="3914"/>
                  <a:pt x="16523" y="3875"/>
                  <a:pt x="16511" y="3858"/>
                </a:cubicBezTo>
                <a:cubicBezTo>
                  <a:pt x="16455" y="3841"/>
                  <a:pt x="16460" y="3807"/>
                  <a:pt x="16477" y="3767"/>
                </a:cubicBezTo>
                <a:lnTo>
                  <a:pt x="16432" y="3767"/>
                </a:lnTo>
                <a:cubicBezTo>
                  <a:pt x="16409" y="3750"/>
                  <a:pt x="16386" y="3727"/>
                  <a:pt x="16364" y="3704"/>
                </a:cubicBezTo>
                <a:cubicBezTo>
                  <a:pt x="16347" y="3682"/>
                  <a:pt x="16330" y="3653"/>
                  <a:pt x="16307" y="3631"/>
                </a:cubicBezTo>
                <a:lnTo>
                  <a:pt x="16369" y="3631"/>
                </a:lnTo>
                <a:cubicBezTo>
                  <a:pt x="16352" y="3614"/>
                  <a:pt x="16324" y="3614"/>
                  <a:pt x="16296" y="3614"/>
                </a:cubicBezTo>
                <a:cubicBezTo>
                  <a:pt x="16296" y="3602"/>
                  <a:pt x="16290" y="3597"/>
                  <a:pt x="16284" y="3591"/>
                </a:cubicBezTo>
                <a:cubicBezTo>
                  <a:pt x="16284" y="3580"/>
                  <a:pt x="16290" y="3568"/>
                  <a:pt x="16296" y="3557"/>
                </a:cubicBezTo>
                <a:lnTo>
                  <a:pt x="16296" y="3557"/>
                </a:lnTo>
                <a:cubicBezTo>
                  <a:pt x="16284" y="3563"/>
                  <a:pt x="16279" y="3568"/>
                  <a:pt x="16273" y="3574"/>
                </a:cubicBezTo>
                <a:cubicBezTo>
                  <a:pt x="16262" y="3557"/>
                  <a:pt x="16250" y="3540"/>
                  <a:pt x="16239" y="3517"/>
                </a:cubicBezTo>
                <a:cubicBezTo>
                  <a:pt x="16239" y="3529"/>
                  <a:pt x="16233" y="3546"/>
                  <a:pt x="16228" y="3557"/>
                </a:cubicBezTo>
                <a:cubicBezTo>
                  <a:pt x="16205" y="3534"/>
                  <a:pt x="16182" y="3517"/>
                  <a:pt x="16160" y="3500"/>
                </a:cubicBezTo>
                <a:cubicBezTo>
                  <a:pt x="16171" y="3494"/>
                  <a:pt x="16188" y="3489"/>
                  <a:pt x="16199" y="3489"/>
                </a:cubicBezTo>
                <a:cubicBezTo>
                  <a:pt x="16194" y="3477"/>
                  <a:pt x="16182" y="3460"/>
                  <a:pt x="16171" y="3449"/>
                </a:cubicBezTo>
                <a:cubicBezTo>
                  <a:pt x="16167" y="3474"/>
                  <a:pt x="16158" y="3483"/>
                  <a:pt x="16147" y="3483"/>
                </a:cubicBezTo>
                <a:cubicBezTo>
                  <a:pt x="16129" y="3483"/>
                  <a:pt x="16104" y="3456"/>
                  <a:pt x="16086" y="3438"/>
                </a:cubicBezTo>
                <a:cubicBezTo>
                  <a:pt x="16035" y="3387"/>
                  <a:pt x="15978" y="3341"/>
                  <a:pt x="15916" y="3296"/>
                </a:cubicBezTo>
                <a:cubicBezTo>
                  <a:pt x="15927" y="3285"/>
                  <a:pt x="15927" y="3268"/>
                  <a:pt x="15910" y="3256"/>
                </a:cubicBezTo>
                <a:cubicBezTo>
                  <a:pt x="15904" y="3262"/>
                  <a:pt x="15899" y="3273"/>
                  <a:pt x="15893" y="3285"/>
                </a:cubicBezTo>
                <a:cubicBezTo>
                  <a:pt x="15876" y="3273"/>
                  <a:pt x="15864" y="3256"/>
                  <a:pt x="15847" y="3245"/>
                </a:cubicBezTo>
                <a:cubicBezTo>
                  <a:pt x="15819" y="3216"/>
                  <a:pt x="15796" y="3188"/>
                  <a:pt x="15768" y="3165"/>
                </a:cubicBezTo>
                <a:cubicBezTo>
                  <a:pt x="15779" y="3165"/>
                  <a:pt x="15791" y="3160"/>
                  <a:pt x="15791" y="3148"/>
                </a:cubicBezTo>
                <a:cubicBezTo>
                  <a:pt x="15791" y="3137"/>
                  <a:pt x="15779" y="3131"/>
                  <a:pt x="15768" y="3131"/>
                </a:cubicBezTo>
                <a:cubicBezTo>
                  <a:pt x="15779" y="3120"/>
                  <a:pt x="15785" y="3109"/>
                  <a:pt x="15796" y="3103"/>
                </a:cubicBezTo>
                <a:cubicBezTo>
                  <a:pt x="15779" y="3097"/>
                  <a:pt x="15751" y="3092"/>
                  <a:pt x="15740" y="3086"/>
                </a:cubicBezTo>
                <a:cubicBezTo>
                  <a:pt x="15740" y="3097"/>
                  <a:pt x="15740" y="3120"/>
                  <a:pt x="15740" y="3126"/>
                </a:cubicBezTo>
                <a:cubicBezTo>
                  <a:pt x="15717" y="3109"/>
                  <a:pt x="15694" y="3092"/>
                  <a:pt x="15672" y="3075"/>
                </a:cubicBezTo>
                <a:cubicBezTo>
                  <a:pt x="15677" y="3058"/>
                  <a:pt x="15689" y="3041"/>
                  <a:pt x="15694" y="3024"/>
                </a:cubicBezTo>
                <a:cubicBezTo>
                  <a:pt x="15660" y="2990"/>
                  <a:pt x="15632" y="2955"/>
                  <a:pt x="15592" y="2933"/>
                </a:cubicBezTo>
                <a:lnTo>
                  <a:pt x="15592" y="2933"/>
                </a:lnTo>
                <a:cubicBezTo>
                  <a:pt x="15620" y="2967"/>
                  <a:pt x="15649" y="2995"/>
                  <a:pt x="15660" y="3035"/>
                </a:cubicBezTo>
                <a:cubicBezTo>
                  <a:pt x="15609" y="3012"/>
                  <a:pt x="15581" y="2961"/>
                  <a:pt x="15547" y="2921"/>
                </a:cubicBezTo>
                <a:cubicBezTo>
                  <a:pt x="15552" y="2916"/>
                  <a:pt x="15558" y="2904"/>
                  <a:pt x="15564" y="2893"/>
                </a:cubicBezTo>
                <a:cubicBezTo>
                  <a:pt x="15547" y="2876"/>
                  <a:pt x="15530" y="2859"/>
                  <a:pt x="15513" y="2842"/>
                </a:cubicBezTo>
                <a:lnTo>
                  <a:pt x="15513" y="2842"/>
                </a:lnTo>
                <a:cubicBezTo>
                  <a:pt x="15524" y="2870"/>
                  <a:pt x="15530" y="2893"/>
                  <a:pt x="15541" y="2921"/>
                </a:cubicBezTo>
                <a:cubicBezTo>
                  <a:pt x="15462" y="2853"/>
                  <a:pt x="15388" y="2774"/>
                  <a:pt x="15308" y="2706"/>
                </a:cubicBezTo>
                <a:cubicBezTo>
                  <a:pt x="15320" y="2706"/>
                  <a:pt x="15342" y="2706"/>
                  <a:pt x="15354" y="2711"/>
                </a:cubicBezTo>
                <a:cubicBezTo>
                  <a:pt x="15348" y="2694"/>
                  <a:pt x="15342" y="2672"/>
                  <a:pt x="15337" y="2655"/>
                </a:cubicBezTo>
                <a:cubicBezTo>
                  <a:pt x="15291" y="2632"/>
                  <a:pt x="15223" y="2643"/>
                  <a:pt x="15189" y="2592"/>
                </a:cubicBezTo>
                <a:lnTo>
                  <a:pt x="15189" y="2592"/>
                </a:lnTo>
                <a:cubicBezTo>
                  <a:pt x="15218" y="2604"/>
                  <a:pt x="15246" y="2609"/>
                  <a:pt x="15274" y="2615"/>
                </a:cubicBezTo>
                <a:cubicBezTo>
                  <a:pt x="15212" y="2564"/>
                  <a:pt x="15161" y="2490"/>
                  <a:pt x="15076" y="2468"/>
                </a:cubicBezTo>
                <a:lnTo>
                  <a:pt x="15087" y="2450"/>
                </a:lnTo>
                <a:cubicBezTo>
                  <a:pt x="15081" y="2450"/>
                  <a:pt x="15064" y="2450"/>
                  <a:pt x="15059" y="2445"/>
                </a:cubicBezTo>
                <a:lnTo>
                  <a:pt x="15064" y="2416"/>
                </a:lnTo>
                <a:lnTo>
                  <a:pt x="15053" y="2416"/>
                </a:lnTo>
                <a:cubicBezTo>
                  <a:pt x="15053" y="2433"/>
                  <a:pt x="15053" y="2456"/>
                  <a:pt x="15053" y="2468"/>
                </a:cubicBezTo>
                <a:cubicBezTo>
                  <a:pt x="15042" y="2456"/>
                  <a:pt x="15019" y="2433"/>
                  <a:pt x="15008" y="2422"/>
                </a:cubicBezTo>
                <a:cubicBezTo>
                  <a:pt x="15019" y="2416"/>
                  <a:pt x="15030" y="2399"/>
                  <a:pt x="15036" y="2394"/>
                </a:cubicBezTo>
                <a:cubicBezTo>
                  <a:pt x="15025" y="2394"/>
                  <a:pt x="15008" y="2388"/>
                  <a:pt x="14996" y="2388"/>
                </a:cubicBezTo>
                <a:cubicBezTo>
                  <a:pt x="14996" y="2394"/>
                  <a:pt x="14996" y="2405"/>
                  <a:pt x="14996" y="2416"/>
                </a:cubicBezTo>
                <a:cubicBezTo>
                  <a:pt x="14934" y="2388"/>
                  <a:pt x="14889" y="2337"/>
                  <a:pt x="14838" y="2297"/>
                </a:cubicBezTo>
                <a:cubicBezTo>
                  <a:pt x="14843" y="2286"/>
                  <a:pt x="14860" y="2275"/>
                  <a:pt x="14866" y="2269"/>
                </a:cubicBezTo>
                <a:lnTo>
                  <a:pt x="14866" y="2269"/>
                </a:lnTo>
                <a:cubicBezTo>
                  <a:pt x="14855" y="2275"/>
                  <a:pt x="14843" y="2286"/>
                  <a:pt x="14826" y="2292"/>
                </a:cubicBezTo>
                <a:cubicBezTo>
                  <a:pt x="14803" y="2269"/>
                  <a:pt x="14775" y="2246"/>
                  <a:pt x="14741" y="2224"/>
                </a:cubicBezTo>
                <a:lnTo>
                  <a:pt x="14741" y="2224"/>
                </a:lnTo>
                <a:cubicBezTo>
                  <a:pt x="14769" y="2235"/>
                  <a:pt x="14803" y="2241"/>
                  <a:pt x="14838" y="2241"/>
                </a:cubicBezTo>
                <a:cubicBezTo>
                  <a:pt x="14809" y="2229"/>
                  <a:pt x="14792" y="2207"/>
                  <a:pt x="14798" y="2178"/>
                </a:cubicBezTo>
                <a:lnTo>
                  <a:pt x="14798" y="2178"/>
                </a:lnTo>
                <a:cubicBezTo>
                  <a:pt x="14792" y="2184"/>
                  <a:pt x="14781" y="2195"/>
                  <a:pt x="14775" y="2195"/>
                </a:cubicBezTo>
                <a:cubicBezTo>
                  <a:pt x="14713" y="2121"/>
                  <a:pt x="14628" y="2076"/>
                  <a:pt x="14554" y="2014"/>
                </a:cubicBezTo>
                <a:cubicBezTo>
                  <a:pt x="14548" y="2025"/>
                  <a:pt x="14542" y="2053"/>
                  <a:pt x="14542" y="2065"/>
                </a:cubicBezTo>
                <a:cubicBezTo>
                  <a:pt x="14469" y="2019"/>
                  <a:pt x="14395" y="1968"/>
                  <a:pt x="14327" y="1911"/>
                </a:cubicBezTo>
                <a:lnTo>
                  <a:pt x="14327" y="1911"/>
                </a:lnTo>
                <a:cubicBezTo>
                  <a:pt x="14378" y="1923"/>
                  <a:pt x="14418" y="1951"/>
                  <a:pt x="14457" y="1980"/>
                </a:cubicBezTo>
                <a:cubicBezTo>
                  <a:pt x="14474" y="1906"/>
                  <a:pt x="14168" y="1804"/>
                  <a:pt x="14123" y="1707"/>
                </a:cubicBezTo>
                <a:cubicBezTo>
                  <a:pt x="14145" y="1690"/>
                  <a:pt x="14162" y="1679"/>
                  <a:pt x="14185" y="1668"/>
                </a:cubicBezTo>
                <a:lnTo>
                  <a:pt x="14185" y="1668"/>
                </a:lnTo>
                <a:cubicBezTo>
                  <a:pt x="14179" y="1673"/>
                  <a:pt x="14174" y="1690"/>
                  <a:pt x="14174" y="1696"/>
                </a:cubicBezTo>
                <a:cubicBezTo>
                  <a:pt x="14196" y="1713"/>
                  <a:pt x="14208" y="1730"/>
                  <a:pt x="14202" y="1758"/>
                </a:cubicBezTo>
                <a:lnTo>
                  <a:pt x="14270" y="1758"/>
                </a:lnTo>
                <a:lnTo>
                  <a:pt x="14247" y="1792"/>
                </a:lnTo>
                <a:lnTo>
                  <a:pt x="14281" y="1775"/>
                </a:lnTo>
                <a:cubicBezTo>
                  <a:pt x="14338" y="1818"/>
                  <a:pt x="14403" y="1860"/>
                  <a:pt x="14475" y="1860"/>
                </a:cubicBezTo>
                <a:cubicBezTo>
                  <a:pt x="14490" y="1860"/>
                  <a:pt x="14505" y="1859"/>
                  <a:pt x="14520" y="1855"/>
                </a:cubicBezTo>
                <a:cubicBezTo>
                  <a:pt x="14418" y="1804"/>
                  <a:pt x="14333" y="1730"/>
                  <a:pt x="14236" y="1673"/>
                </a:cubicBezTo>
                <a:cubicBezTo>
                  <a:pt x="14230" y="1662"/>
                  <a:pt x="14230" y="1650"/>
                  <a:pt x="14225" y="1645"/>
                </a:cubicBezTo>
                <a:cubicBezTo>
                  <a:pt x="14219" y="1646"/>
                  <a:pt x="14214" y="1647"/>
                  <a:pt x="14210" y="1647"/>
                </a:cubicBezTo>
                <a:cubicBezTo>
                  <a:pt x="14179" y="1647"/>
                  <a:pt x="14160" y="1618"/>
                  <a:pt x="14145" y="1594"/>
                </a:cubicBezTo>
                <a:cubicBezTo>
                  <a:pt x="14077" y="1588"/>
                  <a:pt x="14026" y="1531"/>
                  <a:pt x="13969" y="1503"/>
                </a:cubicBezTo>
                <a:lnTo>
                  <a:pt x="13975" y="1480"/>
                </a:lnTo>
                <a:lnTo>
                  <a:pt x="13947" y="1497"/>
                </a:lnTo>
                <a:cubicBezTo>
                  <a:pt x="13884" y="1458"/>
                  <a:pt x="13828" y="1412"/>
                  <a:pt x="13754" y="1395"/>
                </a:cubicBezTo>
                <a:cubicBezTo>
                  <a:pt x="13725" y="1389"/>
                  <a:pt x="13720" y="1361"/>
                  <a:pt x="13703" y="1344"/>
                </a:cubicBezTo>
                <a:cubicBezTo>
                  <a:pt x="13686" y="1344"/>
                  <a:pt x="13669" y="1350"/>
                  <a:pt x="13652" y="1355"/>
                </a:cubicBezTo>
                <a:cubicBezTo>
                  <a:pt x="13657" y="1344"/>
                  <a:pt x="13657" y="1327"/>
                  <a:pt x="13657" y="1316"/>
                </a:cubicBezTo>
                <a:cubicBezTo>
                  <a:pt x="13464" y="1242"/>
                  <a:pt x="13311" y="1106"/>
                  <a:pt x="13124" y="1021"/>
                </a:cubicBezTo>
                <a:cubicBezTo>
                  <a:pt x="13121" y="1021"/>
                  <a:pt x="13119" y="1021"/>
                  <a:pt x="13116" y="1021"/>
                </a:cubicBezTo>
                <a:cubicBezTo>
                  <a:pt x="13081" y="1021"/>
                  <a:pt x="13054" y="985"/>
                  <a:pt x="13028" y="964"/>
                </a:cubicBezTo>
                <a:cubicBezTo>
                  <a:pt x="12982" y="947"/>
                  <a:pt x="12937" y="936"/>
                  <a:pt x="12891" y="907"/>
                </a:cubicBezTo>
                <a:cubicBezTo>
                  <a:pt x="12880" y="907"/>
                  <a:pt x="12863" y="913"/>
                  <a:pt x="12857" y="913"/>
                </a:cubicBezTo>
                <a:cubicBezTo>
                  <a:pt x="12840" y="896"/>
                  <a:pt x="12823" y="879"/>
                  <a:pt x="12806" y="862"/>
                </a:cubicBezTo>
                <a:cubicBezTo>
                  <a:pt x="12784" y="856"/>
                  <a:pt x="12761" y="850"/>
                  <a:pt x="12744" y="845"/>
                </a:cubicBezTo>
                <a:cubicBezTo>
                  <a:pt x="12738" y="839"/>
                  <a:pt x="12733" y="822"/>
                  <a:pt x="12727" y="816"/>
                </a:cubicBezTo>
                <a:lnTo>
                  <a:pt x="12721" y="833"/>
                </a:lnTo>
                <a:cubicBezTo>
                  <a:pt x="12687" y="816"/>
                  <a:pt x="12659" y="799"/>
                  <a:pt x="12625" y="788"/>
                </a:cubicBezTo>
                <a:cubicBezTo>
                  <a:pt x="12625" y="782"/>
                  <a:pt x="12625" y="771"/>
                  <a:pt x="12625" y="765"/>
                </a:cubicBezTo>
                <a:cubicBezTo>
                  <a:pt x="12619" y="771"/>
                  <a:pt x="12602" y="777"/>
                  <a:pt x="12591" y="777"/>
                </a:cubicBezTo>
                <a:cubicBezTo>
                  <a:pt x="12540" y="726"/>
                  <a:pt x="12460" y="737"/>
                  <a:pt x="12409" y="692"/>
                </a:cubicBezTo>
                <a:cubicBezTo>
                  <a:pt x="12405" y="692"/>
                  <a:pt x="12402" y="692"/>
                  <a:pt x="12398" y="692"/>
                </a:cubicBezTo>
                <a:cubicBezTo>
                  <a:pt x="12295" y="692"/>
                  <a:pt x="12213" y="617"/>
                  <a:pt x="12108" y="595"/>
                </a:cubicBezTo>
                <a:cubicBezTo>
                  <a:pt x="12103" y="607"/>
                  <a:pt x="12086" y="618"/>
                  <a:pt x="12080" y="624"/>
                </a:cubicBezTo>
                <a:cubicBezTo>
                  <a:pt x="12080" y="612"/>
                  <a:pt x="12069" y="595"/>
                  <a:pt x="12069" y="584"/>
                </a:cubicBezTo>
                <a:cubicBezTo>
                  <a:pt x="11944" y="550"/>
                  <a:pt x="11836" y="470"/>
                  <a:pt x="11711" y="465"/>
                </a:cubicBezTo>
                <a:cubicBezTo>
                  <a:pt x="11706" y="476"/>
                  <a:pt x="11700" y="487"/>
                  <a:pt x="11700" y="499"/>
                </a:cubicBezTo>
                <a:cubicBezTo>
                  <a:pt x="11757" y="516"/>
                  <a:pt x="11813" y="527"/>
                  <a:pt x="11870" y="544"/>
                </a:cubicBezTo>
                <a:cubicBezTo>
                  <a:pt x="11876" y="550"/>
                  <a:pt x="11881" y="561"/>
                  <a:pt x="11887" y="567"/>
                </a:cubicBezTo>
                <a:cubicBezTo>
                  <a:pt x="11972" y="572"/>
                  <a:pt x="12057" y="629"/>
                  <a:pt x="12142" y="663"/>
                </a:cubicBezTo>
                <a:cubicBezTo>
                  <a:pt x="12148" y="658"/>
                  <a:pt x="12159" y="646"/>
                  <a:pt x="12171" y="641"/>
                </a:cubicBezTo>
                <a:cubicBezTo>
                  <a:pt x="12188" y="658"/>
                  <a:pt x="12205" y="675"/>
                  <a:pt x="12222" y="692"/>
                </a:cubicBezTo>
                <a:cubicBezTo>
                  <a:pt x="12233" y="686"/>
                  <a:pt x="12262" y="680"/>
                  <a:pt x="12273" y="675"/>
                </a:cubicBezTo>
                <a:lnTo>
                  <a:pt x="12273" y="675"/>
                </a:lnTo>
                <a:cubicBezTo>
                  <a:pt x="12273" y="680"/>
                  <a:pt x="12273" y="703"/>
                  <a:pt x="12267" y="709"/>
                </a:cubicBezTo>
                <a:lnTo>
                  <a:pt x="12318" y="709"/>
                </a:lnTo>
                <a:cubicBezTo>
                  <a:pt x="12318" y="726"/>
                  <a:pt x="12318" y="748"/>
                  <a:pt x="12318" y="765"/>
                </a:cubicBezTo>
                <a:cubicBezTo>
                  <a:pt x="12324" y="754"/>
                  <a:pt x="12330" y="737"/>
                  <a:pt x="12335" y="726"/>
                </a:cubicBezTo>
                <a:cubicBezTo>
                  <a:pt x="12472" y="794"/>
                  <a:pt x="12613" y="862"/>
                  <a:pt x="12755" y="919"/>
                </a:cubicBezTo>
                <a:cubicBezTo>
                  <a:pt x="12733" y="941"/>
                  <a:pt x="12716" y="964"/>
                  <a:pt x="12693" y="981"/>
                </a:cubicBezTo>
                <a:cubicBezTo>
                  <a:pt x="12698" y="975"/>
                  <a:pt x="12704" y="953"/>
                  <a:pt x="12710" y="941"/>
                </a:cubicBezTo>
                <a:cubicBezTo>
                  <a:pt x="12642" y="907"/>
                  <a:pt x="12574" y="885"/>
                  <a:pt x="12506" y="856"/>
                </a:cubicBezTo>
                <a:cubicBezTo>
                  <a:pt x="12506" y="868"/>
                  <a:pt x="12500" y="885"/>
                  <a:pt x="12500" y="896"/>
                </a:cubicBezTo>
                <a:cubicBezTo>
                  <a:pt x="12403" y="868"/>
                  <a:pt x="12307" y="833"/>
                  <a:pt x="12211" y="788"/>
                </a:cubicBezTo>
                <a:cubicBezTo>
                  <a:pt x="12226" y="780"/>
                  <a:pt x="12240" y="777"/>
                  <a:pt x="12254" y="777"/>
                </a:cubicBezTo>
                <a:cubicBezTo>
                  <a:pt x="12270" y="777"/>
                  <a:pt x="12286" y="782"/>
                  <a:pt x="12301" y="788"/>
                </a:cubicBezTo>
                <a:lnTo>
                  <a:pt x="12307" y="782"/>
                </a:lnTo>
                <a:cubicBezTo>
                  <a:pt x="12284" y="771"/>
                  <a:pt x="12267" y="765"/>
                  <a:pt x="12245" y="754"/>
                </a:cubicBezTo>
                <a:cubicBezTo>
                  <a:pt x="12228" y="765"/>
                  <a:pt x="12211" y="782"/>
                  <a:pt x="12194" y="799"/>
                </a:cubicBezTo>
                <a:cubicBezTo>
                  <a:pt x="12176" y="777"/>
                  <a:pt x="12194" y="754"/>
                  <a:pt x="12199" y="737"/>
                </a:cubicBezTo>
                <a:cubicBezTo>
                  <a:pt x="12154" y="726"/>
                  <a:pt x="12108" y="709"/>
                  <a:pt x="12063" y="697"/>
                </a:cubicBezTo>
                <a:lnTo>
                  <a:pt x="12063" y="697"/>
                </a:lnTo>
                <a:cubicBezTo>
                  <a:pt x="12086" y="714"/>
                  <a:pt x="12103" y="731"/>
                  <a:pt x="12120" y="748"/>
                </a:cubicBezTo>
                <a:cubicBezTo>
                  <a:pt x="12069" y="726"/>
                  <a:pt x="11972" y="737"/>
                  <a:pt x="11961" y="663"/>
                </a:cubicBezTo>
                <a:cubicBezTo>
                  <a:pt x="11933" y="652"/>
                  <a:pt x="11898" y="646"/>
                  <a:pt x="11870" y="635"/>
                </a:cubicBezTo>
                <a:lnTo>
                  <a:pt x="11870" y="635"/>
                </a:lnTo>
                <a:cubicBezTo>
                  <a:pt x="11887" y="646"/>
                  <a:pt x="11904" y="652"/>
                  <a:pt x="11921" y="663"/>
                </a:cubicBezTo>
                <a:lnTo>
                  <a:pt x="11915" y="675"/>
                </a:lnTo>
                <a:cubicBezTo>
                  <a:pt x="11887" y="669"/>
                  <a:pt x="11853" y="658"/>
                  <a:pt x="11825" y="652"/>
                </a:cubicBezTo>
                <a:cubicBezTo>
                  <a:pt x="11825" y="644"/>
                  <a:pt x="11827" y="634"/>
                  <a:pt x="11830" y="627"/>
                </a:cubicBezTo>
                <a:lnTo>
                  <a:pt x="11830" y="627"/>
                </a:lnTo>
                <a:cubicBezTo>
                  <a:pt x="11823" y="636"/>
                  <a:pt x="11815" y="640"/>
                  <a:pt x="11806" y="640"/>
                </a:cubicBezTo>
                <a:cubicBezTo>
                  <a:pt x="11793" y="640"/>
                  <a:pt x="11780" y="633"/>
                  <a:pt x="11768" y="624"/>
                </a:cubicBezTo>
                <a:cubicBezTo>
                  <a:pt x="11774" y="612"/>
                  <a:pt x="11785" y="601"/>
                  <a:pt x="11791" y="589"/>
                </a:cubicBezTo>
                <a:cubicBezTo>
                  <a:pt x="11700" y="572"/>
                  <a:pt x="11609" y="538"/>
                  <a:pt x="11518" y="516"/>
                </a:cubicBezTo>
                <a:lnTo>
                  <a:pt x="11518" y="516"/>
                </a:lnTo>
                <a:cubicBezTo>
                  <a:pt x="11530" y="521"/>
                  <a:pt x="11552" y="527"/>
                  <a:pt x="11564" y="533"/>
                </a:cubicBezTo>
                <a:lnTo>
                  <a:pt x="11558" y="567"/>
                </a:lnTo>
                <a:cubicBezTo>
                  <a:pt x="11530" y="555"/>
                  <a:pt x="11496" y="550"/>
                  <a:pt x="11462" y="538"/>
                </a:cubicBezTo>
                <a:cubicBezTo>
                  <a:pt x="11467" y="533"/>
                  <a:pt x="11479" y="516"/>
                  <a:pt x="11484" y="504"/>
                </a:cubicBezTo>
                <a:cubicBezTo>
                  <a:pt x="11376" y="465"/>
                  <a:pt x="11269" y="431"/>
                  <a:pt x="11155" y="414"/>
                </a:cubicBezTo>
                <a:lnTo>
                  <a:pt x="11155" y="414"/>
                </a:lnTo>
                <a:cubicBezTo>
                  <a:pt x="11206" y="442"/>
                  <a:pt x="11269" y="448"/>
                  <a:pt x="11320" y="487"/>
                </a:cubicBezTo>
                <a:cubicBezTo>
                  <a:pt x="11229" y="476"/>
                  <a:pt x="11138" y="448"/>
                  <a:pt x="11053" y="414"/>
                </a:cubicBezTo>
                <a:cubicBezTo>
                  <a:pt x="11053" y="408"/>
                  <a:pt x="11047" y="402"/>
                  <a:pt x="11042" y="397"/>
                </a:cubicBezTo>
                <a:lnTo>
                  <a:pt x="11042" y="397"/>
                </a:lnTo>
                <a:cubicBezTo>
                  <a:pt x="11069" y="410"/>
                  <a:pt x="11101" y="428"/>
                  <a:pt x="11133" y="428"/>
                </a:cubicBezTo>
                <a:cubicBezTo>
                  <a:pt x="11140" y="428"/>
                  <a:pt x="11148" y="427"/>
                  <a:pt x="11155" y="425"/>
                </a:cubicBezTo>
                <a:cubicBezTo>
                  <a:pt x="11133" y="402"/>
                  <a:pt x="11115" y="385"/>
                  <a:pt x="11093" y="368"/>
                </a:cubicBezTo>
                <a:cubicBezTo>
                  <a:pt x="11081" y="374"/>
                  <a:pt x="11053" y="385"/>
                  <a:pt x="11042" y="391"/>
                </a:cubicBezTo>
                <a:cubicBezTo>
                  <a:pt x="11025" y="368"/>
                  <a:pt x="10991" y="363"/>
                  <a:pt x="10957" y="357"/>
                </a:cubicBezTo>
                <a:lnTo>
                  <a:pt x="10957" y="357"/>
                </a:lnTo>
                <a:cubicBezTo>
                  <a:pt x="10968" y="391"/>
                  <a:pt x="10996" y="402"/>
                  <a:pt x="11025" y="414"/>
                </a:cubicBezTo>
                <a:cubicBezTo>
                  <a:pt x="10979" y="414"/>
                  <a:pt x="10940" y="402"/>
                  <a:pt x="10900" y="391"/>
                </a:cubicBezTo>
                <a:cubicBezTo>
                  <a:pt x="10911" y="380"/>
                  <a:pt x="10917" y="368"/>
                  <a:pt x="10923" y="357"/>
                </a:cubicBezTo>
                <a:cubicBezTo>
                  <a:pt x="10889" y="351"/>
                  <a:pt x="10854" y="340"/>
                  <a:pt x="10826" y="334"/>
                </a:cubicBezTo>
                <a:lnTo>
                  <a:pt x="10826" y="334"/>
                </a:lnTo>
                <a:cubicBezTo>
                  <a:pt x="10843" y="351"/>
                  <a:pt x="10854" y="368"/>
                  <a:pt x="10872" y="385"/>
                </a:cubicBezTo>
                <a:cubicBezTo>
                  <a:pt x="10820" y="368"/>
                  <a:pt x="10769" y="357"/>
                  <a:pt x="10724" y="334"/>
                </a:cubicBezTo>
                <a:lnTo>
                  <a:pt x="10724" y="277"/>
                </a:lnTo>
                <a:cubicBezTo>
                  <a:pt x="10704" y="290"/>
                  <a:pt x="10682" y="295"/>
                  <a:pt x="10659" y="295"/>
                </a:cubicBezTo>
                <a:cubicBezTo>
                  <a:pt x="10603" y="295"/>
                  <a:pt x="10541" y="268"/>
                  <a:pt x="10482" y="268"/>
                </a:cubicBezTo>
                <a:cubicBezTo>
                  <a:pt x="10470" y="268"/>
                  <a:pt x="10458" y="269"/>
                  <a:pt x="10446" y="272"/>
                </a:cubicBezTo>
                <a:lnTo>
                  <a:pt x="10497" y="283"/>
                </a:lnTo>
                <a:cubicBezTo>
                  <a:pt x="10497" y="289"/>
                  <a:pt x="10497" y="306"/>
                  <a:pt x="10497" y="311"/>
                </a:cubicBezTo>
                <a:cubicBezTo>
                  <a:pt x="10486" y="306"/>
                  <a:pt x="10457" y="294"/>
                  <a:pt x="10446" y="289"/>
                </a:cubicBezTo>
                <a:lnTo>
                  <a:pt x="10401" y="300"/>
                </a:lnTo>
                <a:cubicBezTo>
                  <a:pt x="10406" y="289"/>
                  <a:pt x="10418" y="260"/>
                  <a:pt x="10423" y="249"/>
                </a:cubicBezTo>
                <a:cubicBezTo>
                  <a:pt x="10406" y="243"/>
                  <a:pt x="10388" y="239"/>
                  <a:pt x="10369" y="239"/>
                </a:cubicBezTo>
                <a:cubicBezTo>
                  <a:pt x="10351" y="239"/>
                  <a:pt x="10333" y="243"/>
                  <a:pt x="10315" y="255"/>
                </a:cubicBezTo>
                <a:cubicBezTo>
                  <a:pt x="10276" y="243"/>
                  <a:pt x="10242" y="226"/>
                  <a:pt x="10202" y="215"/>
                </a:cubicBezTo>
                <a:cubicBezTo>
                  <a:pt x="10191" y="215"/>
                  <a:pt x="10174" y="221"/>
                  <a:pt x="10162" y="226"/>
                </a:cubicBezTo>
                <a:cubicBezTo>
                  <a:pt x="10123" y="204"/>
                  <a:pt x="10072" y="198"/>
                  <a:pt x="10026" y="192"/>
                </a:cubicBezTo>
                <a:cubicBezTo>
                  <a:pt x="10037" y="187"/>
                  <a:pt x="10060" y="170"/>
                  <a:pt x="10066" y="164"/>
                </a:cubicBezTo>
                <a:lnTo>
                  <a:pt x="10066" y="164"/>
                </a:lnTo>
                <a:cubicBezTo>
                  <a:pt x="10020" y="192"/>
                  <a:pt x="9964" y="175"/>
                  <a:pt x="9918" y="204"/>
                </a:cubicBezTo>
                <a:cubicBezTo>
                  <a:pt x="9964" y="209"/>
                  <a:pt x="10003" y="221"/>
                  <a:pt x="10049" y="238"/>
                </a:cubicBezTo>
                <a:cubicBezTo>
                  <a:pt x="9964" y="238"/>
                  <a:pt x="9879" y="226"/>
                  <a:pt x="9793" y="215"/>
                </a:cubicBezTo>
                <a:cubicBezTo>
                  <a:pt x="9773" y="215"/>
                  <a:pt x="9752" y="210"/>
                  <a:pt x="9731" y="205"/>
                </a:cubicBezTo>
                <a:lnTo>
                  <a:pt x="9731" y="205"/>
                </a:lnTo>
                <a:cubicBezTo>
                  <a:pt x="9731" y="206"/>
                  <a:pt x="9731" y="207"/>
                  <a:pt x="9731" y="209"/>
                </a:cubicBezTo>
                <a:cubicBezTo>
                  <a:pt x="9686" y="204"/>
                  <a:pt x="9646" y="192"/>
                  <a:pt x="9601" y="187"/>
                </a:cubicBezTo>
                <a:lnTo>
                  <a:pt x="9686" y="187"/>
                </a:lnTo>
                <a:cubicBezTo>
                  <a:pt x="9674" y="153"/>
                  <a:pt x="9646" y="153"/>
                  <a:pt x="9618" y="136"/>
                </a:cubicBezTo>
                <a:cubicBezTo>
                  <a:pt x="9589" y="141"/>
                  <a:pt x="9561" y="147"/>
                  <a:pt x="9532" y="153"/>
                </a:cubicBezTo>
                <a:cubicBezTo>
                  <a:pt x="9532" y="147"/>
                  <a:pt x="9527" y="130"/>
                  <a:pt x="9527" y="124"/>
                </a:cubicBezTo>
                <a:cubicBezTo>
                  <a:pt x="9516" y="137"/>
                  <a:pt x="9483" y="146"/>
                  <a:pt x="9453" y="146"/>
                </a:cubicBezTo>
                <a:cubicBezTo>
                  <a:pt x="9418" y="146"/>
                  <a:pt x="9389" y="135"/>
                  <a:pt x="9408" y="107"/>
                </a:cubicBezTo>
                <a:cubicBezTo>
                  <a:pt x="9434" y="103"/>
                  <a:pt x="9461" y="101"/>
                  <a:pt x="9488" y="101"/>
                </a:cubicBezTo>
                <a:cubicBezTo>
                  <a:pt x="9564" y="101"/>
                  <a:pt x="9641" y="114"/>
                  <a:pt x="9717" y="114"/>
                </a:cubicBezTo>
                <a:cubicBezTo>
                  <a:pt x="9754" y="114"/>
                  <a:pt x="9791" y="111"/>
                  <a:pt x="9828" y="102"/>
                </a:cubicBezTo>
                <a:cubicBezTo>
                  <a:pt x="9833" y="107"/>
                  <a:pt x="9839" y="119"/>
                  <a:pt x="9845" y="124"/>
                </a:cubicBezTo>
                <a:cubicBezTo>
                  <a:pt x="9930" y="124"/>
                  <a:pt x="10015" y="147"/>
                  <a:pt x="10100" y="158"/>
                </a:cubicBezTo>
                <a:cubicBezTo>
                  <a:pt x="10106" y="141"/>
                  <a:pt x="10117" y="107"/>
                  <a:pt x="10123" y="90"/>
                </a:cubicBezTo>
                <a:cubicBezTo>
                  <a:pt x="10110" y="89"/>
                  <a:pt x="10097" y="88"/>
                  <a:pt x="10084" y="88"/>
                </a:cubicBezTo>
                <a:cubicBezTo>
                  <a:pt x="10050" y="88"/>
                  <a:pt x="10017" y="95"/>
                  <a:pt x="9992" y="124"/>
                </a:cubicBezTo>
                <a:cubicBezTo>
                  <a:pt x="9975" y="119"/>
                  <a:pt x="9952" y="107"/>
                  <a:pt x="9935" y="102"/>
                </a:cubicBezTo>
                <a:cubicBezTo>
                  <a:pt x="9922" y="86"/>
                  <a:pt x="9905" y="82"/>
                  <a:pt x="9886" y="82"/>
                </a:cubicBezTo>
                <a:cubicBezTo>
                  <a:pt x="9868" y="82"/>
                  <a:pt x="9849" y="85"/>
                  <a:pt x="9831" y="85"/>
                </a:cubicBezTo>
                <a:cubicBezTo>
                  <a:pt x="9826" y="85"/>
                  <a:pt x="9821" y="85"/>
                  <a:pt x="9816" y="85"/>
                </a:cubicBezTo>
                <a:lnTo>
                  <a:pt x="9833" y="45"/>
                </a:lnTo>
                <a:lnTo>
                  <a:pt x="9833" y="45"/>
                </a:lnTo>
                <a:cubicBezTo>
                  <a:pt x="9828" y="50"/>
                  <a:pt x="9816" y="73"/>
                  <a:pt x="9811" y="79"/>
                </a:cubicBezTo>
                <a:cubicBezTo>
                  <a:pt x="9793" y="68"/>
                  <a:pt x="9765" y="45"/>
                  <a:pt x="9748" y="28"/>
                </a:cubicBezTo>
                <a:cubicBezTo>
                  <a:pt x="9731" y="39"/>
                  <a:pt x="9714" y="50"/>
                  <a:pt x="9697" y="62"/>
                </a:cubicBezTo>
                <a:cubicBezTo>
                  <a:pt x="9691" y="56"/>
                  <a:pt x="9680" y="33"/>
                  <a:pt x="9674" y="22"/>
                </a:cubicBezTo>
                <a:cubicBezTo>
                  <a:pt x="9674" y="33"/>
                  <a:pt x="9674" y="45"/>
                  <a:pt x="9674" y="56"/>
                </a:cubicBezTo>
                <a:cubicBezTo>
                  <a:pt x="9640" y="45"/>
                  <a:pt x="9601" y="45"/>
                  <a:pt x="9584" y="16"/>
                </a:cubicBezTo>
                <a:cubicBezTo>
                  <a:pt x="9584" y="22"/>
                  <a:pt x="9584" y="39"/>
                  <a:pt x="9584" y="45"/>
                </a:cubicBezTo>
                <a:cubicBezTo>
                  <a:pt x="9535" y="36"/>
                  <a:pt x="9486" y="35"/>
                  <a:pt x="9435" y="35"/>
                </a:cubicBezTo>
                <a:cubicBezTo>
                  <a:pt x="9410" y="35"/>
                  <a:pt x="9385" y="35"/>
                  <a:pt x="9359" y="35"/>
                </a:cubicBezTo>
                <a:cubicBezTo>
                  <a:pt x="9334" y="35"/>
                  <a:pt x="9308" y="35"/>
                  <a:pt x="9283" y="33"/>
                </a:cubicBezTo>
                <a:cubicBezTo>
                  <a:pt x="9288" y="28"/>
                  <a:pt x="9297" y="14"/>
                  <a:pt x="9303" y="7"/>
                </a:cubicBezTo>
                <a:lnTo>
                  <a:pt x="9303" y="7"/>
                </a:lnTo>
                <a:cubicBezTo>
                  <a:pt x="9283" y="29"/>
                  <a:pt x="9248" y="39"/>
                  <a:pt x="9212" y="39"/>
                </a:cubicBezTo>
                <a:cubicBezTo>
                  <a:pt x="9175" y="39"/>
                  <a:pt x="9138" y="28"/>
                  <a:pt x="9118" y="5"/>
                </a:cubicBezTo>
                <a:cubicBezTo>
                  <a:pt x="9114" y="2"/>
                  <a:pt x="9110" y="0"/>
                  <a:pt x="9106" y="0"/>
                </a:cubicBezTo>
                <a:close/>
              </a:path>
            </a:pathLst>
          </a:custGeom>
          <a:solidFill>
            <a:srgbClr val="2D2116"/>
          </a:solidFill>
          <a:ln>
            <a:noFill/>
          </a:ln>
        </p:spPr>
        <p:txBody>
          <a:bodyPr anchorCtr="0" anchor="ctr" bIns="274300" lIns="274300" spcFirstLastPara="1" rIns="274300" wrap="square" tIns="2743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40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3</a:t>
            </a:r>
            <a:endParaRPr sz="2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90" name="Shape 5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1" name="Google Shape;591;p61"/>
          <p:cNvSpPr/>
          <p:nvPr/>
        </p:nvSpPr>
        <p:spPr>
          <a:xfrm>
            <a:off x="4677850" y="418050"/>
            <a:ext cx="3767700" cy="4307400"/>
          </a:xfrm>
          <a:prstGeom prst="roundRect">
            <a:avLst>
              <a:gd fmla="val 6460" name="adj"/>
            </a:avLst>
          </a:prstGeom>
          <a:solidFill>
            <a:srgbClr val="E98650"/>
          </a:solidFill>
          <a:ln>
            <a:noFill/>
          </a:ln>
          <a:effectLst>
            <a:outerShdw blurRad="57150" rotWithShape="0" algn="bl" dir="5400000" dist="38100">
              <a:srgbClr val="8B481A">
                <a:alpha val="72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592" name="Google Shape;592;p61"/>
          <p:cNvSpPr txBox="1"/>
          <p:nvPr>
            <p:ph idx="1" type="subTitle"/>
          </p:nvPr>
        </p:nvSpPr>
        <p:spPr>
          <a:xfrm>
            <a:off x="4900900" y="1639225"/>
            <a:ext cx="3321600" cy="177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rgbClr val="FFFFFF"/>
                </a:solidFill>
              </a:rPr>
              <a:t>There is a universal set of healing activities that work for everyone that has gone through similar experiences. </a:t>
            </a:r>
            <a:endParaRPr sz="2000"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000">
              <a:solidFill>
                <a:srgbClr val="FFFFFF"/>
              </a:solidFill>
            </a:endParaRPr>
          </a:p>
        </p:txBody>
      </p:sp>
      <p:sp>
        <p:nvSpPr>
          <p:cNvPr id="593" name="Google Shape;593;p61"/>
          <p:cNvSpPr txBox="1"/>
          <p:nvPr>
            <p:ph idx="2" type="subTitle"/>
          </p:nvPr>
        </p:nvSpPr>
        <p:spPr>
          <a:xfrm>
            <a:off x="454025" y="1567950"/>
            <a:ext cx="3916500" cy="220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100">
                <a:solidFill>
                  <a:srgbClr val="E98650"/>
                </a:solidFill>
              </a:rPr>
              <a:t>Healing Roadmap</a:t>
            </a:r>
            <a:endParaRPr sz="2100">
              <a:solidFill>
                <a:srgbClr val="E98650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100"/>
              <a:t>An app that generates a structured, actionable recovery plan catered to specific traumatic events</a:t>
            </a:r>
            <a:endParaRPr sz="2100"/>
          </a:p>
        </p:txBody>
      </p:sp>
      <p:sp>
        <p:nvSpPr>
          <p:cNvPr id="594" name="Google Shape;594;p61"/>
          <p:cNvSpPr txBox="1"/>
          <p:nvPr>
            <p:ph idx="3" type="subTitle"/>
          </p:nvPr>
        </p:nvSpPr>
        <p:spPr>
          <a:xfrm>
            <a:off x="454013" y="1080325"/>
            <a:ext cx="3916500" cy="55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Solution:</a:t>
            </a:r>
            <a:endParaRPr/>
          </a:p>
        </p:txBody>
      </p:sp>
      <p:sp>
        <p:nvSpPr>
          <p:cNvPr id="595" name="Google Shape;595;p61"/>
          <p:cNvSpPr txBox="1"/>
          <p:nvPr>
            <p:ph idx="4" type="subTitle"/>
          </p:nvPr>
        </p:nvSpPr>
        <p:spPr>
          <a:xfrm>
            <a:off x="4603453" y="1080330"/>
            <a:ext cx="3916500" cy="55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CE5CD"/>
                </a:solidFill>
              </a:rPr>
              <a:t>Assumption</a:t>
            </a:r>
            <a:endParaRPr>
              <a:solidFill>
                <a:srgbClr val="FCE5CD"/>
              </a:solidFill>
            </a:endParaRPr>
          </a:p>
        </p:txBody>
      </p:sp>
      <p:sp>
        <p:nvSpPr>
          <p:cNvPr id="596" name="Google Shape;596;p61"/>
          <p:cNvSpPr/>
          <p:nvPr/>
        </p:nvSpPr>
        <p:spPr>
          <a:xfrm flipH="1">
            <a:off x="134017" y="168950"/>
            <a:ext cx="1029915" cy="1046822"/>
          </a:xfrm>
          <a:custGeom>
            <a:rect b="b" l="l" r="r" t="t"/>
            <a:pathLst>
              <a:path extrusionOk="0" h="18894" w="18588">
                <a:moveTo>
                  <a:pt x="9306" y="5"/>
                </a:moveTo>
                <a:cubicBezTo>
                  <a:pt x="9305" y="6"/>
                  <a:pt x="9304" y="6"/>
                  <a:pt x="9303" y="7"/>
                </a:cubicBezTo>
                <a:lnTo>
                  <a:pt x="9303" y="7"/>
                </a:lnTo>
                <a:cubicBezTo>
                  <a:pt x="9304" y="7"/>
                  <a:pt x="9305" y="6"/>
                  <a:pt x="9306" y="5"/>
                </a:cubicBezTo>
                <a:close/>
                <a:moveTo>
                  <a:pt x="9101" y="68"/>
                </a:moveTo>
                <a:cubicBezTo>
                  <a:pt x="9121" y="79"/>
                  <a:pt x="9100" y="99"/>
                  <a:pt x="9085" y="99"/>
                </a:cubicBezTo>
                <a:cubicBezTo>
                  <a:pt x="9078" y="99"/>
                  <a:pt x="9073" y="95"/>
                  <a:pt x="9073" y="85"/>
                </a:cubicBezTo>
                <a:cubicBezTo>
                  <a:pt x="9079" y="79"/>
                  <a:pt x="9090" y="68"/>
                  <a:pt x="9101" y="68"/>
                </a:cubicBezTo>
                <a:close/>
                <a:moveTo>
                  <a:pt x="9130" y="79"/>
                </a:moveTo>
                <a:cubicBezTo>
                  <a:pt x="9181" y="102"/>
                  <a:pt x="9243" y="85"/>
                  <a:pt x="9283" y="102"/>
                </a:cubicBezTo>
                <a:cubicBezTo>
                  <a:pt x="9283" y="124"/>
                  <a:pt x="9272" y="136"/>
                  <a:pt x="9249" y="136"/>
                </a:cubicBezTo>
                <a:cubicBezTo>
                  <a:pt x="9211" y="136"/>
                  <a:pt x="9173" y="133"/>
                  <a:pt x="9135" y="133"/>
                </a:cubicBezTo>
                <a:cubicBezTo>
                  <a:pt x="9116" y="133"/>
                  <a:pt x="9098" y="134"/>
                  <a:pt x="9079" y="136"/>
                </a:cubicBezTo>
                <a:cubicBezTo>
                  <a:pt x="9084" y="113"/>
                  <a:pt x="9113" y="113"/>
                  <a:pt x="9130" y="102"/>
                </a:cubicBezTo>
                <a:cubicBezTo>
                  <a:pt x="9130" y="96"/>
                  <a:pt x="9130" y="85"/>
                  <a:pt x="9130" y="79"/>
                </a:cubicBezTo>
                <a:close/>
                <a:moveTo>
                  <a:pt x="9311" y="90"/>
                </a:moveTo>
                <a:cubicBezTo>
                  <a:pt x="9334" y="90"/>
                  <a:pt x="9357" y="90"/>
                  <a:pt x="9374" y="107"/>
                </a:cubicBezTo>
                <a:cubicBezTo>
                  <a:pt x="9374" y="141"/>
                  <a:pt x="9351" y="170"/>
                  <a:pt x="9334" y="192"/>
                </a:cubicBezTo>
                <a:cubicBezTo>
                  <a:pt x="9340" y="175"/>
                  <a:pt x="9351" y="147"/>
                  <a:pt x="9351" y="136"/>
                </a:cubicBezTo>
                <a:lnTo>
                  <a:pt x="9283" y="136"/>
                </a:lnTo>
                <a:cubicBezTo>
                  <a:pt x="9289" y="124"/>
                  <a:pt x="9300" y="102"/>
                  <a:pt x="9311" y="90"/>
                </a:cubicBezTo>
                <a:close/>
                <a:moveTo>
                  <a:pt x="9725" y="204"/>
                </a:moveTo>
                <a:cubicBezTo>
                  <a:pt x="9727" y="204"/>
                  <a:pt x="9729" y="205"/>
                  <a:pt x="9731" y="205"/>
                </a:cubicBezTo>
                <a:lnTo>
                  <a:pt x="9731" y="205"/>
                </a:lnTo>
                <a:cubicBezTo>
                  <a:pt x="9730" y="204"/>
                  <a:pt x="9729" y="204"/>
                  <a:pt x="9725" y="204"/>
                </a:cubicBezTo>
                <a:close/>
                <a:moveTo>
                  <a:pt x="9340" y="235"/>
                </a:moveTo>
                <a:cubicBezTo>
                  <a:pt x="9358" y="235"/>
                  <a:pt x="9380" y="252"/>
                  <a:pt x="9357" y="266"/>
                </a:cubicBezTo>
                <a:cubicBezTo>
                  <a:pt x="9353" y="270"/>
                  <a:pt x="9348" y="271"/>
                  <a:pt x="9343" y="271"/>
                </a:cubicBezTo>
                <a:cubicBezTo>
                  <a:pt x="9326" y="271"/>
                  <a:pt x="9306" y="251"/>
                  <a:pt x="9328" y="238"/>
                </a:cubicBezTo>
                <a:cubicBezTo>
                  <a:pt x="9331" y="236"/>
                  <a:pt x="9335" y="235"/>
                  <a:pt x="9340" y="235"/>
                </a:cubicBezTo>
                <a:close/>
                <a:moveTo>
                  <a:pt x="9742" y="245"/>
                </a:moveTo>
                <a:cubicBezTo>
                  <a:pt x="9742" y="251"/>
                  <a:pt x="9742" y="261"/>
                  <a:pt x="9742" y="266"/>
                </a:cubicBezTo>
                <a:cubicBezTo>
                  <a:pt x="9748" y="266"/>
                  <a:pt x="9754" y="266"/>
                  <a:pt x="9759" y="272"/>
                </a:cubicBezTo>
                <a:cubicBezTo>
                  <a:pt x="9765" y="277"/>
                  <a:pt x="9765" y="283"/>
                  <a:pt x="9765" y="289"/>
                </a:cubicBezTo>
                <a:cubicBezTo>
                  <a:pt x="9720" y="283"/>
                  <a:pt x="9669" y="277"/>
                  <a:pt x="9623" y="272"/>
                </a:cubicBezTo>
                <a:lnTo>
                  <a:pt x="9601" y="272"/>
                </a:lnTo>
                <a:cubicBezTo>
                  <a:pt x="9527" y="266"/>
                  <a:pt x="9453" y="272"/>
                  <a:pt x="9379" y="255"/>
                </a:cubicBezTo>
                <a:cubicBezTo>
                  <a:pt x="9405" y="250"/>
                  <a:pt x="9432" y="248"/>
                  <a:pt x="9459" y="248"/>
                </a:cubicBezTo>
                <a:cubicBezTo>
                  <a:pt x="9520" y="248"/>
                  <a:pt x="9583" y="257"/>
                  <a:pt x="9643" y="257"/>
                </a:cubicBezTo>
                <a:cubicBezTo>
                  <a:pt x="9677" y="257"/>
                  <a:pt x="9711" y="254"/>
                  <a:pt x="9742" y="245"/>
                </a:cubicBezTo>
                <a:close/>
                <a:moveTo>
                  <a:pt x="9135" y="300"/>
                </a:moveTo>
                <a:cubicBezTo>
                  <a:pt x="9141" y="306"/>
                  <a:pt x="9141" y="311"/>
                  <a:pt x="9141" y="311"/>
                </a:cubicBezTo>
                <a:lnTo>
                  <a:pt x="9130" y="311"/>
                </a:lnTo>
                <a:cubicBezTo>
                  <a:pt x="9130" y="311"/>
                  <a:pt x="9130" y="306"/>
                  <a:pt x="9130" y="300"/>
                </a:cubicBezTo>
                <a:close/>
                <a:moveTo>
                  <a:pt x="8108" y="277"/>
                </a:moveTo>
                <a:cubicBezTo>
                  <a:pt x="8114" y="283"/>
                  <a:pt x="8120" y="294"/>
                  <a:pt x="8120" y="306"/>
                </a:cubicBezTo>
                <a:lnTo>
                  <a:pt x="7972" y="317"/>
                </a:lnTo>
                <a:cubicBezTo>
                  <a:pt x="8018" y="306"/>
                  <a:pt x="8063" y="289"/>
                  <a:pt x="8108" y="277"/>
                </a:cubicBezTo>
                <a:close/>
                <a:moveTo>
                  <a:pt x="8959" y="294"/>
                </a:moveTo>
                <a:cubicBezTo>
                  <a:pt x="8971" y="300"/>
                  <a:pt x="8976" y="300"/>
                  <a:pt x="8988" y="306"/>
                </a:cubicBezTo>
                <a:cubicBezTo>
                  <a:pt x="8965" y="314"/>
                  <a:pt x="8941" y="317"/>
                  <a:pt x="8916" y="317"/>
                </a:cubicBezTo>
                <a:cubicBezTo>
                  <a:pt x="8891" y="317"/>
                  <a:pt x="8866" y="314"/>
                  <a:pt x="8840" y="311"/>
                </a:cubicBezTo>
                <a:lnTo>
                  <a:pt x="8840" y="300"/>
                </a:lnTo>
                <a:cubicBezTo>
                  <a:pt x="8880" y="294"/>
                  <a:pt x="8920" y="294"/>
                  <a:pt x="8959" y="294"/>
                </a:cubicBezTo>
                <a:close/>
                <a:moveTo>
                  <a:pt x="9033" y="300"/>
                </a:moveTo>
                <a:cubicBezTo>
                  <a:pt x="9028" y="306"/>
                  <a:pt x="9022" y="311"/>
                  <a:pt x="9016" y="317"/>
                </a:cubicBezTo>
                <a:cubicBezTo>
                  <a:pt x="9016" y="311"/>
                  <a:pt x="9011" y="306"/>
                  <a:pt x="9011" y="300"/>
                </a:cubicBezTo>
                <a:close/>
                <a:moveTo>
                  <a:pt x="8801" y="306"/>
                </a:moveTo>
                <a:cubicBezTo>
                  <a:pt x="8806" y="311"/>
                  <a:pt x="8812" y="311"/>
                  <a:pt x="8818" y="317"/>
                </a:cubicBezTo>
                <a:cubicBezTo>
                  <a:pt x="8806" y="317"/>
                  <a:pt x="8789" y="317"/>
                  <a:pt x="8778" y="323"/>
                </a:cubicBezTo>
                <a:cubicBezTo>
                  <a:pt x="8778" y="311"/>
                  <a:pt x="8789" y="311"/>
                  <a:pt x="8801" y="306"/>
                </a:cubicBezTo>
                <a:close/>
                <a:moveTo>
                  <a:pt x="9049" y="293"/>
                </a:moveTo>
                <a:cubicBezTo>
                  <a:pt x="9051" y="293"/>
                  <a:pt x="9054" y="294"/>
                  <a:pt x="9056" y="294"/>
                </a:cubicBezTo>
                <a:cubicBezTo>
                  <a:pt x="9067" y="300"/>
                  <a:pt x="9073" y="306"/>
                  <a:pt x="9073" y="317"/>
                </a:cubicBezTo>
                <a:cubicBezTo>
                  <a:pt x="9062" y="317"/>
                  <a:pt x="9045" y="317"/>
                  <a:pt x="9033" y="323"/>
                </a:cubicBezTo>
                <a:cubicBezTo>
                  <a:pt x="9028" y="308"/>
                  <a:pt x="9036" y="293"/>
                  <a:pt x="9049" y="293"/>
                </a:cubicBezTo>
                <a:close/>
                <a:moveTo>
                  <a:pt x="8869" y="226"/>
                </a:moveTo>
                <a:cubicBezTo>
                  <a:pt x="8906" y="235"/>
                  <a:pt x="8943" y="237"/>
                  <a:pt x="8981" y="237"/>
                </a:cubicBezTo>
                <a:cubicBezTo>
                  <a:pt x="9033" y="237"/>
                  <a:pt x="9086" y="233"/>
                  <a:pt x="9139" y="233"/>
                </a:cubicBezTo>
                <a:cubicBezTo>
                  <a:pt x="9177" y="233"/>
                  <a:pt x="9216" y="235"/>
                  <a:pt x="9254" y="243"/>
                </a:cubicBezTo>
                <a:cubicBezTo>
                  <a:pt x="9209" y="249"/>
                  <a:pt x="9169" y="255"/>
                  <a:pt x="9124" y="255"/>
                </a:cubicBezTo>
                <a:lnTo>
                  <a:pt x="9124" y="249"/>
                </a:lnTo>
                <a:cubicBezTo>
                  <a:pt x="9124" y="255"/>
                  <a:pt x="9118" y="255"/>
                  <a:pt x="9118" y="260"/>
                </a:cubicBezTo>
                <a:cubicBezTo>
                  <a:pt x="9067" y="263"/>
                  <a:pt x="9016" y="263"/>
                  <a:pt x="8964" y="263"/>
                </a:cubicBezTo>
                <a:cubicBezTo>
                  <a:pt x="8913" y="263"/>
                  <a:pt x="8860" y="263"/>
                  <a:pt x="8806" y="266"/>
                </a:cubicBezTo>
                <a:cubicBezTo>
                  <a:pt x="8803" y="267"/>
                  <a:pt x="8799" y="267"/>
                  <a:pt x="8796" y="267"/>
                </a:cubicBezTo>
                <a:cubicBezTo>
                  <a:pt x="8781" y="267"/>
                  <a:pt x="8765" y="263"/>
                  <a:pt x="8751" y="263"/>
                </a:cubicBezTo>
                <a:cubicBezTo>
                  <a:pt x="8739" y="263"/>
                  <a:pt x="8728" y="266"/>
                  <a:pt x="8721" y="277"/>
                </a:cubicBezTo>
                <a:lnTo>
                  <a:pt x="8761" y="306"/>
                </a:lnTo>
                <a:cubicBezTo>
                  <a:pt x="8755" y="311"/>
                  <a:pt x="8755" y="317"/>
                  <a:pt x="8750" y="323"/>
                </a:cubicBezTo>
                <a:cubicBezTo>
                  <a:pt x="8732" y="328"/>
                  <a:pt x="8715" y="328"/>
                  <a:pt x="8693" y="328"/>
                </a:cubicBezTo>
                <a:cubicBezTo>
                  <a:pt x="8704" y="311"/>
                  <a:pt x="8698" y="289"/>
                  <a:pt x="8687" y="272"/>
                </a:cubicBezTo>
                <a:cubicBezTo>
                  <a:pt x="8669" y="268"/>
                  <a:pt x="8651" y="266"/>
                  <a:pt x="8633" y="266"/>
                </a:cubicBezTo>
                <a:cubicBezTo>
                  <a:pt x="8574" y="266"/>
                  <a:pt x="8517" y="283"/>
                  <a:pt x="8460" y="283"/>
                </a:cubicBezTo>
                <a:cubicBezTo>
                  <a:pt x="8447" y="283"/>
                  <a:pt x="8434" y="283"/>
                  <a:pt x="8420" y="283"/>
                </a:cubicBezTo>
                <a:cubicBezTo>
                  <a:pt x="8387" y="283"/>
                  <a:pt x="8354" y="286"/>
                  <a:pt x="8330" y="306"/>
                </a:cubicBezTo>
                <a:cubicBezTo>
                  <a:pt x="8335" y="311"/>
                  <a:pt x="8347" y="311"/>
                  <a:pt x="8352" y="311"/>
                </a:cubicBezTo>
                <a:cubicBezTo>
                  <a:pt x="8335" y="317"/>
                  <a:pt x="8324" y="317"/>
                  <a:pt x="8313" y="317"/>
                </a:cubicBezTo>
                <a:cubicBezTo>
                  <a:pt x="8321" y="304"/>
                  <a:pt x="8317" y="281"/>
                  <a:pt x="8301" y="281"/>
                </a:cubicBezTo>
                <a:cubicBezTo>
                  <a:pt x="8297" y="281"/>
                  <a:pt x="8291" y="283"/>
                  <a:pt x="8284" y="289"/>
                </a:cubicBezTo>
                <a:cubicBezTo>
                  <a:pt x="8233" y="294"/>
                  <a:pt x="8182" y="300"/>
                  <a:pt x="8131" y="300"/>
                </a:cubicBezTo>
                <a:cubicBezTo>
                  <a:pt x="8131" y="294"/>
                  <a:pt x="8131" y="283"/>
                  <a:pt x="8131" y="272"/>
                </a:cubicBezTo>
                <a:lnTo>
                  <a:pt x="8142" y="272"/>
                </a:lnTo>
                <a:cubicBezTo>
                  <a:pt x="8142" y="277"/>
                  <a:pt x="8148" y="289"/>
                  <a:pt x="8154" y="294"/>
                </a:cubicBezTo>
                <a:cubicBezTo>
                  <a:pt x="8182" y="283"/>
                  <a:pt x="8205" y="272"/>
                  <a:pt x="8233" y="260"/>
                </a:cubicBezTo>
                <a:cubicBezTo>
                  <a:pt x="8260" y="266"/>
                  <a:pt x="8289" y="273"/>
                  <a:pt x="8317" y="273"/>
                </a:cubicBezTo>
                <a:cubicBezTo>
                  <a:pt x="8342" y="273"/>
                  <a:pt x="8365" y="268"/>
                  <a:pt x="8386" y="255"/>
                </a:cubicBezTo>
                <a:cubicBezTo>
                  <a:pt x="8392" y="255"/>
                  <a:pt x="8398" y="255"/>
                  <a:pt x="8403" y="249"/>
                </a:cubicBezTo>
                <a:cubicBezTo>
                  <a:pt x="8409" y="260"/>
                  <a:pt x="8420" y="266"/>
                  <a:pt x="8420" y="272"/>
                </a:cubicBezTo>
                <a:cubicBezTo>
                  <a:pt x="8449" y="260"/>
                  <a:pt x="8471" y="255"/>
                  <a:pt x="8500" y="249"/>
                </a:cubicBezTo>
                <a:cubicBezTo>
                  <a:pt x="8625" y="243"/>
                  <a:pt x="8744" y="243"/>
                  <a:pt x="8869" y="226"/>
                </a:cubicBezTo>
                <a:close/>
                <a:moveTo>
                  <a:pt x="9686" y="323"/>
                </a:moveTo>
                <a:cubicBezTo>
                  <a:pt x="9686" y="323"/>
                  <a:pt x="9691" y="328"/>
                  <a:pt x="9691" y="328"/>
                </a:cubicBezTo>
                <a:lnTo>
                  <a:pt x="9595" y="328"/>
                </a:lnTo>
                <a:cubicBezTo>
                  <a:pt x="9623" y="323"/>
                  <a:pt x="9657" y="323"/>
                  <a:pt x="9686" y="323"/>
                </a:cubicBezTo>
                <a:close/>
                <a:moveTo>
                  <a:pt x="9691" y="323"/>
                </a:moveTo>
                <a:cubicBezTo>
                  <a:pt x="9697" y="328"/>
                  <a:pt x="9697" y="328"/>
                  <a:pt x="9697" y="328"/>
                </a:cubicBezTo>
                <a:lnTo>
                  <a:pt x="9691" y="328"/>
                </a:lnTo>
                <a:cubicBezTo>
                  <a:pt x="9691" y="328"/>
                  <a:pt x="9691" y="328"/>
                  <a:pt x="9691" y="323"/>
                </a:cubicBezTo>
                <a:close/>
                <a:moveTo>
                  <a:pt x="8653" y="311"/>
                </a:moveTo>
                <a:cubicBezTo>
                  <a:pt x="8670" y="317"/>
                  <a:pt x="8681" y="323"/>
                  <a:pt x="8676" y="334"/>
                </a:cubicBezTo>
                <a:lnTo>
                  <a:pt x="8647" y="334"/>
                </a:lnTo>
                <a:cubicBezTo>
                  <a:pt x="8642" y="328"/>
                  <a:pt x="8647" y="323"/>
                  <a:pt x="8653" y="311"/>
                </a:cubicBezTo>
                <a:close/>
                <a:moveTo>
                  <a:pt x="7677" y="334"/>
                </a:moveTo>
                <a:cubicBezTo>
                  <a:pt x="7671" y="334"/>
                  <a:pt x="7666" y="340"/>
                  <a:pt x="7666" y="340"/>
                </a:cubicBezTo>
                <a:lnTo>
                  <a:pt x="7660" y="340"/>
                </a:lnTo>
                <a:cubicBezTo>
                  <a:pt x="7666" y="334"/>
                  <a:pt x="7671" y="334"/>
                  <a:pt x="7677" y="334"/>
                </a:cubicBezTo>
                <a:close/>
                <a:moveTo>
                  <a:pt x="7791" y="334"/>
                </a:moveTo>
                <a:lnTo>
                  <a:pt x="7774" y="340"/>
                </a:lnTo>
                <a:cubicBezTo>
                  <a:pt x="7774" y="340"/>
                  <a:pt x="7779" y="334"/>
                  <a:pt x="7779" y="334"/>
                </a:cubicBezTo>
                <a:close/>
                <a:moveTo>
                  <a:pt x="8557" y="311"/>
                </a:moveTo>
                <a:cubicBezTo>
                  <a:pt x="8579" y="311"/>
                  <a:pt x="8591" y="323"/>
                  <a:pt x="8579" y="340"/>
                </a:cubicBezTo>
                <a:lnTo>
                  <a:pt x="8545" y="340"/>
                </a:lnTo>
                <a:cubicBezTo>
                  <a:pt x="8545" y="334"/>
                  <a:pt x="8545" y="328"/>
                  <a:pt x="8557" y="311"/>
                </a:cubicBezTo>
                <a:close/>
                <a:moveTo>
                  <a:pt x="8534" y="317"/>
                </a:moveTo>
                <a:cubicBezTo>
                  <a:pt x="8540" y="323"/>
                  <a:pt x="8540" y="328"/>
                  <a:pt x="8540" y="334"/>
                </a:cubicBezTo>
                <a:cubicBezTo>
                  <a:pt x="8528" y="334"/>
                  <a:pt x="8517" y="340"/>
                  <a:pt x="8511" y="346"/>
                </a:cubicBezTo>
                <a:cubicBezTo>
                  <a:pt x="8517" y="340"/>
                  <a:pt x="8528" y="328"/>
                  <a:pt x="8534" y="317"/>
                </a:cubicBezTo>
                <a:close/>
                <a:moveTo>
                  <a:pt x="7711" y="346"/>
                </a:moveTo>
                <a:cubicBezTo>
                  <a:pt x="7706" y="346"/>
                  <a:pt x="7700" y="351"/>
                  <a:pt x="7689" y="351"/>
                </a:cubicBezTo>
                <a:cubicBezTo>
                  <a:pt x="7694" y="346"/>
                  <a:pt x="7694" y="346"/>
                  <a:pt x="7700" y="346"/>
                </a:cubicBezTo>
                <a:close/>
                <a:moveTo>
                  <a:pt x="8375" y="340"/>
                </a:moveTo>
                <a:cubicBezTo>
                  <a:pt x="8364" y="346"/>
                  <a:pt x="8358" y="351"/>
                  <a:pt x="8352" y="357"/>
                </a:cubicBezTo>
                <a:lnTo>
                  <a:pt x="8347" y="357"/>
                </a:lnTo>
                <a:cubicBezTo>
                  <a:pt x="8352" y="351"/>
                  <a:pt x="8364" y="346"/>
                  <a:pt x="8375" y="340"/>
                </a:cubicBezTo>
                <a:close/>
                <a:moveTo>
                  <a:pt x="8443" y="306"/>
                </a:moveTo>
                <a:cubicBezTo>
                  <a:pt x="8443" y="306"/>
                  <a:pt x="8454" y="311"/>
                  <a:pt x="8460" y="311"/>
                </a:cubicBezTo>
                <a:cubicBezTo>
                  <a:pt x="8432" y="328"/>
                  <a:pt x="8409" y="351"/>
                  <a:pt x="8375" y="357"/>
                </a:cubicBezTo>
                <a:cubicBezTo>
                  <a:pt x="8381" y="351"/>
                  <a:pt x="8381" y="340"/>
                  <a:pt x="8381" y="334"/>
                </a:cubicBezTo>
                <a:cubicBezTo>
                  <a:pt x="8392" y="328"/>
                  <a:pt x="8398" y="328"/>
                  <a:pt x="8403" y="323"/>
                </a:cubicBezTo>
                <a:cubicBezTo>
                  <a:pt x="8415" y="317"/>
                  <a:pt x="8426" y="317"/>
                  <a:pt x="8443" y="306"/>
                </a:cubicBezTo>
                <a:close/>
                <a:moveTo>
                  <a:pt x="8250" y="328"/>
                </a:moveTo>
                <a:cubicBezTo>
                  <a:pt x="8222" y="334"/>
                  <a:pt x="8199" y="346"/>
                  <a:pt x="8176" y="363"/>
                </a:cubicBezTo>
                <a:lnTo>
                  <a:pt x="8171" y="340"/>
                </a:lnTo>
                <a:cubicBezTo>
                  <a:pt x="8165" y="346"/>
                  <a:pt x="8154" y="351"/>
                  <a:pt x="8148" y="357"/>
                </a:cubicBezTo>
                <a:lnTo>
                  <a:pt x="8131" y="334"/>
                </a:lnTo>
                <a:lnTo>
                  <a:pt x="8120" y="346"/>
                </a:lnTo>
                <a:cubicBezTo>
                  <a:pt x="8131" y="351"/>
                  <a:pt x="8142" y="363"/>
                  <a:pt x="8154" y="374"/>
                </a:cubicBezTo>
                <a:lnTo>
                  <a:pt x="8097" y="374"/>
                </a:lnTo>
                <a:cubicBezTo>
                  <a:pt x="8097" y="368"/>
                  <a:pt x="8091" y="346"/>
                  <a:pt x="8091" y="340"/>
                </a:cubicBezTo>
                <a:cubicBezTo>
                  <a:pt x="8086" y="346"/>
                  <a:pt x="8069" y="357"/>
                  <a:pt x="8057" y="363"/>
                </a:cubicBezTo>
                <a:cubicBezTo>
                  <a:pt x="8063" y="368"/>
                  <a:pt x="8074" y="380"/>
                  <a:pt x="8080" y="385"/>
                </a:cubicBezTo>
                <a:lnTo>
                  <a:pt x="8069" y="385"/>
                </a:lnTo>
                <a:cubicBezTo>
                  <a:pt x="8046" y="385"/>
                  <a:pt x="8023" y="374"/>
                  <a:pt x="8006" y="368"/>
                </a:cubicBezTo>
                <a:cubicBezTo>
                  <a:pt x="8074" y="323"/>
                  <a:pt x="8165" y="334"/>
                  <a:pt x="8250" y="328"/>
                </a:cubicBezTo>
                <a:close/>
                <a:moveTo>
                  <a:pt x="10145" y="380"/>
                </a:moveTo>
                <a:cubicBezTo>
                  <a:pt x="10151" y="380"/>
                  <a:pt x="10157" y="380"/>
                  <a:pt x="10168" y="385"/>
                </a:cubicBezTo>
                <a:cubicBezTo>
                  <a:pt x="10162" y="385"/>
                  <a:pt x="10157" y="391"/>
                  <a:pt x="10151" y="391"/>
                </a:cubicBezTo>
                <a:cubicBezTo>
                  <a:pt x="10145" y="385"/>
                  <a:pt x="10145" y="385"/>
                  <a:pt x="10145" y="380"/>
                </a:cubicBezTo>
                <a:close/>
                <a:moveTo>
                  <a:pt x="7698" y="400"/>
                </a:moveTo>
                <a:cubicBezTo>
                  <a:pt x="7701" y="400"/>
                  <a:pt x="7704" y="401"/>
                  <a:pt x="7706" y="402"/>
                </a:cubicBezTo>
                <a:lnTo>
                  <a:pt x="7706" y="408"/>
                </a:lnTo>
                <a:lnTo>
                  <a:pt x="7677" y="408"/>
                </a:lnTo>
                <a:cubicBezTo>
                  <a:pt x="7681" y="404"/>
                  <a:pt x="7691" y="400"/>
                  <a:pt x="7698" y="400"/>
                </a:cubicBezTo>
                <a:close/>
                <a:moveTo>
                  <a:pt x="10253" y="391"/>
                </a:moveTo>
                <a:lnTo>
                  <a:pt x="10253" y="391"/>
                </a:lnTo>
                <a:cubicBezTo>
                  <a:pt x="10270" y="397"/>
                  <a:pt x="10287" y="402"/>
                  <a:pt x="10298" y="408"/>
                </a:cubicBezTo>
                <a:cubicBezTo>
                  <a:pt x="10281" y="408"/>
                  <a:pt x="10270" y="402"/>
                  <a:pt x="10253" y="391"/>
                </a:cubicBezTo>
                <a:close/>
                <a:moveTo>
                  <a:pt x="7637" y="402"/>
                </a:moveTo>
                <a:cubicBezTo>
                  <a:pt x="7643" y="408"/>
                  <a:pt x="7643" y="408"/>
                  <a:pt x="7649" y="414"/>
                </a:cubicBezTo>
                <a:cubicBezTo>
                  <a:pt x="7637" y="414"/>
                  <a:pt x="7626" y="414"/>
                  <a:pt x="7615" y="419"/>
                </a:cubicBezTo>
                <a:cubicBezTo>
                  <a:pt x="7615" y="414"/>
                  <a:pt x="7626" y="408"/>
                  <a:pt x="7637" y="402"/>
                </a:cubicBezTo>
                <a:close/>
                <a:moveTo>
                  <a:pt x="9776" y="272"/>
                </a:moveTo>
                <a:lnTo>
                  <a:pt x="9776" y="272"/>
                </a:lnTo>
                <a:cubicBezTo>
                  <a:pt x="9964" y="283"/>
                  <a:pt x="10151" y="311"/>
                  <a:pt x="10344" y="340"/>
                </a:cubicBezTo>
                <a:lnTo>
                  <a:pt x="10355" y="340"/>
                </a:lnTo>
                <a:cubicBezTo>
                  <a:pt x="10378" y="346"/>
                  <a:pt x="10395" y="351"/>
                  <a:pt x="10418" y="351"/>
                </a:cubicBezTo>
                <a:cubicBezTo>
                  <a:pt x="10463" y="363"/>
                  <a:pt x="10508" y="368"/>
                  <a:pt x="10554" y="374"/>
                </a:cubicBezTo>
                <a:cubicBezTo>
                  <a:pt x="10554" y="374"/>
                  <a:pt x="10554" y="363"/>
                  <a:pt x="10559" y="363"/>
                </a:cubicBezTo>
                <a:cubicBezTo>
                  <a:pt x="10616" y="408"/>
                  <a:pt x="10696" y="397"/>
                  <a:pt x="10764" y="414"/>
                </a:cubicBezTo>
                <a:cubicBezTo>
                  <a:pt x="10752" y="420"/>
                  <a:pt x="10741" y="422"/>
                  <a:pt x="10730" y="422"/>
                </a:cubicBezTo>
                <a:cubicBezTo>
                  <a:pt x="10701" y="422"/>
                  <a:pt x="10673" y="408"/>
                  <a:pt x="10645" y="408"/>
                </a:cubicBezTo>
                <a:cubicBezTo>
                  <a:pt x="10537" y="391"/>
                  <a:pt x="10429" y="374"/>
                  <a:pt x="10321" y="357"/>
                </a:cubicBezTo>
                <a:cubicBezTo>
                  <a:pt x="10151" y="334"/>
                  <a:pt x="9975" y="311"/>
                  <a:pt x="9805" y="294"/>
                </a:cubicBezTo>
                <a:cubicBezTo>
                  <a:pt x="9793" y="283"/>
                  <a:pt x="9782" y="277"/>
                  <a:pt x="9776" y="272"/>
                </a:cubicBezTo>
                <a:close/>
                <a:moveTo>
                  <a:pt x="7388" y="368"/>
                </a:moveTo>
                <a:lnTo>
                  <a:pt x="7388" y="368"/>
                </a:lnTo>
                <a:cubicBezTo>
                  <a:pt x="7359" y="385"/>
                  <a:pt x="7325" y="402"/>
                  <a:pt x="7303" y="425"/>
                </a:cubicBezTo>
                <a:cubicBezTo>
                  <a:pt x="7297" y="425"/>
                  <a:pt x="7286" y="431"/>
                  <a:pt x="7280" y="431"/>
                </a:cubicBezTo>
                <a:cubicBezTo>
                  <a:pt x="7303" y="419"/>
                  <a:pt x="7320" y="402"/>
                  <a:pt x="7337" y="380"/>
                </a:cubicBezTo>
                <a:cubicBezTo>
                  <a:pt x="7354" y="380"/>
                  <a:pt x="7371" y="374"/>
                  <a:pt x="7388" y="368"/>
                </a:cubicBezTo>
                <a:close/>
                <a:moveTo>
                  <a:pt x="7093" y="431"/>
                </a:moveTo>
                <a:cubicBezTo>
                  <a:pt x="7087" y="431"/>
                  <a:pt x="7076" y="436"/>
                  <a:pt x="7064" y="436"/>
                </a:cubicBezTo>
                <a:lnTo>
                  <a:pt x="7070" y="431"/>
                </a:lnTo>
                <a:close/>
                <a:moveTo>
                  <a:pt x="10321" y="436"/>
                </a:moveTo>
                <a:cubicBezTo>
                  <a:pt x="10333" y="436"/>
                  <a:pt x="10338" y="436"/>
                  <a:pt x="10350" y="442"/>
                </a:cubicBezTo>
                <a:cubicBezTo>
                  <a:pt x="10344" y="448"/>
                  <a:pt x="10338" y="453"/>
                  <a:pt x="10327" y="459"/>
                </a:cubicBezTo>
                <a:cubicBezTo>
                  <a:pt x="10327" y="453"/>
                  <a:pt x="10321" y="442"/>
                  <a:pt x="10321" y="436"/>
                </a:cubicBezTo>
                <a:close/>
                <a:moveTo>
                  <a:pt x="6979" y="482"/>
                </a:moveTo>
                <a:cubicBezTo>
                  <a:pt x="6985" y="487"/>
                  <a:pt x="6991" y="499"/>
                  <a:pt x="6996" y="504"/>
                </a:cubicBezTo>
                <a:cubicBezTo>
                  <a:pt x="6991" y="510"/>
                  <a:pt x="6985" y="510"/>
                  <a:pt x="6979" y="510"/>
                </a:cubicBezTo>
                <a:cubicBezTo>
                  <a:pt x="6979" y="504"/>
                  <a:pt x="6979" y="493"/>
                  <a:pt x="6979" y="482"/>
                </a:cubicBezTo>
                <a:close/>
                <a:moveTo>
                  <a:pt x="10764" y="425"/>
                </a:moveTo>
                <a:cubicBezTo>
                  <a:pt x="10883" y="425"/>
                  <a:pt x="11008" y="470"/>
                  <a:pt x="11121" y="504"/>
                </a:cubicBezTo>
                <a:cubicBezTo>
                  <a:pt x="11110" y="509"/>
                  <a:pt x="11098" y="511"/>
                  <a:pt x="11086" y="511"/>
                </a:cubicBezTo>
                <a:cubicBezTo>
                  <a:pt x="11052" y="511"/>
                  <a:pt x="11019" y="496"/>
                  <a:pt x="10985" y="487"/>
                </a:cubicBezTo>
                <a:cubicBezTo>
                  <a:pt x="10911" y="470"/>
                  <a:pt x="10832" y="465"/>
                  <a:pt x="10764" y="425"/>
                </a:cubicBezTo>
                <a:close/>
                <a:moveTo>
                  <a:pt x="7167" y="493"/>
                </a:moveTo>
                <a:cubicBezTo>
                  <a:pt x="7155" y="510"/>
                  <a:pt x="7138" y="521"/>
                  <a:pt x="7121" y="538"/>
                </a:cubicBezTo>
                <a:cubicBezTo>
                  <a:pt x="7110" y="544"/>
                  <a:pt x="7093" y="544"/>
                  <a:pt x="7076" y="550"/>
                </a:cubicBezTo>
                <a:cubicBezTo>
                  <a:pt x="7076" y="550"/>
                  <a:pt x="7076" y="544"/>
                  <a:pt x="7076" y="544"/>
                </a:cubicBezTo>
                <a:cubicBezTo>
                  <a:pt x="7076" y="550"/>
                  <a:pt x="7076" y="550"/>
                  <a:pt x="7070" y="550"/>
                </a:cubicBezTo>
                <a:cubicBezTo>
                  <a:pt x="7047" y="556"/>
                  <a:pt x="7025" y="559"/>
                  <a:pt x="7007" y="559"/>
                </a:cubicBezTo>
                <a:cubicBezTo>
                  <a:pt x="6994" y="559"/>
                  <a:pt x="6983" y="558"/>
                  <a:pt x="6974" y="555"/>
                </a:cubicBezTo>
                <a:cubicBezTo>
                  <a:pt x="6974" y="552"/>
                  <a:pt x="6974" y="548"/>
                  <a:pt x="6974" y="544"/>
                </a:cubicBezTo>
                <a:cubicBezTo>
                  <a:pt x="6996" y="533"/>
                  <a:pt x="7025" y="527"/>
                  <a:pt x="7047" y="521"/>
                </a:cubicBezTo>
                <a:cubicBezTo>
                  <a:pt x="7053" y="521"/>
                  <a:pt x="7059" y="527"/>
                  <a:pt x="7064" y="533"/>
                </a:cubicBezTo>
                <a:lnTo>
                  <a:pt x="7087" y="510"/>
                </a:lnTo>
                <a:lnTo>
                  <a:pt x="7115" y="504"/>
                </a:lnTo>
                <a:lnTo>
                  <a:pt x="7121" y="521"/>
                </a:lnTo>
                <a:lnTo>
                  <a:pt x="7127" y="499"/>
                </a:lnTo>
                <a:cubicBezTo>
                  <a:pt x="7138" y="499"/>
                  <a:pt x="7155" y="499"/>
                  <a:pt x="7167" y="493"/>
                </a:cubicBezTo>
                <a:close/>
                <a:moveTo>
                  <a:pt x="11609" y="555"/>
                </a:moveTo>
                <a:cubicBezTo>
                  <a:pt x="11655" y="572"/>
                  <a:pt x="11723" y="567"/>
                  <a:pt x="11745" y="618"/>
                </a:cubicBezTo>
                <a:cubicBezTo>
                  <a:pt x="11700" y="607"/>
                  <a:pt x="11655" y="595"/>
                  <a:pt x="11609" y="584"/>
                </a:cubicBezTo>
                <a:cubicBezTo>
                  <a:pt x="11609" y="572"/>
                  <a:pt x="11609" y="561"/>
                  <a:pt x="11609" y="555"/>
                </a:cubicBezTo>
                <a:close/>
                <a:moveTo>
                  <a:pt x="11836" y="618"/>
                </a:moveTo>
                <a:lnTo>
                  <a:pt x="11836" y="618"/>
                </a:lnTo>
                <a:cubicBezTo>
                  <a:pt x="11834" y="620"/>
                  <a:pt x="11832" y="623"/>
                  <a:pt x="11830" y="627"/>
                </a:cubicBezTo>
                <a:lnTo>
                  <a:pt x="11830" y="627"/>
                </a:lnTo>
                <a:cubicBezTo>
                  <a:pt x="11832" y="624"/>
                  <a:pt x="11834" y="621"/>
                  <a:pt x="11836" y="618"/>
                </a:cubicBezTo>
                <a:close/>
                <a:moveTo>
                  <a:pt x="10928" y="527"/>
                </a:moveTo>
                <a:lnTo>
                  <a:pt x="10928" y="527"/>
                </a:lnTo>
                <a:cubicBezTo>
                  <a:pt x="11030" y="550"/>
                  <a:pt x="11127" y="589"/>
                  <a:pt x="11229" y="601"/>
                </a:cubicBezTo>
                <a:cubicBezTo>
                  <a:pt x="11252" y="601"/>
                  <a:pt x="11269" y="618"/>
                  <a:pt x="11286" y="635"/>
                </a:cubicBezTo>
                <a:cubicBezTo>
                  <a:pt x="11284" y="635"/>
                  <a:pt x="11283" y="635"/>
                  <a:pt x="11282" y="635"/>
                </a:cubicBezTo>
                <a:cubicBezTo>
                  <a:pt x="11262" y="635"/>
                  <a:pt x="11229" y="614"/>
                  <a:pt x="11207" y="614"/>
                </a:cubicBezTo>
                <a:cubicBezTo>
                  <a:pt x="11193" y="614"/>
                  <a:pt x="11184" y="622"/>
                  <a:pt x="11184" y="646"/>
                </a:cubicBezTo>
                <a:cubicBezTo>
                  <a:pt x="11178" y="635"/>
                  <a:pt x="11178" y="624"/>
                  <a:pt x="11172" y="607"/>
                </a:cubicBezTo>
                <a:cubicBezTo>
                  <a:pt x="11087" y="601"/>
                  <a:pt x="11002" y="572"/>
                  <a:pt x="10928" y="527"/>
                </a:cubicBezTo>
                <a:close/>
                <a:moveTo>
                  <a:pt x="6940" y="550"/>
                </a:moveTo>
                <a:cubicBezTo>
                  <a:pt x="6940" y="550"/>
                  <a:pt x="6940" y="555"/>
                  <a:pt x="6940" y="555"/>
                </a:cubicBezTo>
                <a:lnTo>
                  <a:pt x="6911" y="589"/>
                </a:lnTo>
                <a:cubicBezTo>
                  <a:pt x="6904" y="588"/>
                  <a:pt x="6897" y="587"/>
                  <a:pt x="6891" y="587"/>
                </a:cubicBezTo>
                <a:cubicBezTo>
                  <a:pt x="6849" y="587"/>
                  <a:pt x="6814" y="615"/>
                  <a:pt x="6775" y="629"/>
                </a:cubicBezTo>
                <a:lnTo>
                  <a:pt x="6792" y="646"/>
                </a:lnTo>
                <a:lnTo>
                  <a:pt x="6747" y="675"/>
                </a:lnTo>
                <a:cubicBezTo>
                  <a:pt x="6738" y="678"/>
                  <a:pt x="6729" y="679"/>
                  <a:pt x="6721" y="679"/>
                </a:cubicBezTo>
                <a:cubicBezTo>
                  <a:pt x="6700" y="679"/>
                  <a:pt x="6680" y="672"/>
                  <a:pt x="6661" y="672"/>
                </a:cubicBezTo>
                <a:cubicBezTo>
                  <a:pt x="6647" y="672"/>
                  <a:pt x="6635" y="675"/>
                  <a:pt x="6622" y="686"/>
                </a:cubicBezTo>
                <a:cubicBezTo>
                  <a:pt x="6616" y="692"/>
                  <a:pt x="6610" y="709"/>
                  <a:pt x="6610" y="714"/>
                </a:cubicBezTo>
                <a:cubicBezTo>
                  <a:pt x="6605" y="720"/>
                  <a:pt x="6605" y="720"/>
                  <a:pt x="6605" y="720"/>
                </a:cubicBezTo>
                <a:cubicBezTo>
                  <a:pt x="6605" y="709"/>
                  <a:pt x="6610" y="692"/>
                  <a:pt x="6616" y="680"/>
                </a:cubicBezTo>
                <a:cubicBezTo>
                  <a:pt x="6724" y="641"/>
                  <a:pt x="6832" y="589"/>
                  <a:pt x="6940" y="550"/>
                </a:cubicBezTo>
                <a:close/>
                <a:moveTo>
                  <a:pt x="6593" y="686"/>
                </a:moveTo>
                <a:lnTo>
                  <a:pt x="6593" y="686"/>
                </a:lnTo>
                <a:cubicBezTo>
                  <a:pt x="6576" y="703"/>
                  <a:pt x="6554" y="720"/>
                  <a:pt x="6537" y="737"/>
                </a:cubicBezTo>
                <a:cubicBezTo>
                  <a:pt x="6508" y="743"/>
                  <a:pt x="6480" y="754"/>
                  <a:pt x="6452" y="760"/>
                </a:cubicBezTo>
                <a:cubicBezTo>
                  <a:pt x="6503" y="737"/>
                  <a:pt x="6548" y="714"/>
                  <a:pt x="6593" y="686"/>
                </a:cubicBezTo>
                <a:close/>
                <a:moveTo>
                  <a:pt x="6576" y="782"/>
                </a:moveTo>
                <a:cubicBezTo>
                  <a:pt x="6582" y="788"/>
                  <a:pt x="6588" y="788"/>
                  <a:pt x="6593" y="794"/>
                </a:cubicBezTo>
                <a:cubicBezTo>
                  <a:pt x="6588" y="788"/>
                  <a:pt x="6582" y="788"/>
                  <a:pt x="6576" y="788"/>
                </a:cubicBezTo>
                <a:cubicBezTo>
                  <a:pt x="6576" y="788"/>
                  <a:pt x="6576" y="782"/>
                  <a:pt x="6576" y="782"/>
                </a:cubicBezTo>
                <a:close/>
                <a:moveTo>
                  <a:pt x="6514" y="805"/>
                </a:moveTo>
                <a:cubicBezTo>
                  <a:pt x="6525" y="811"/>
                  <a:pt x="6537" y="811"/>
                  <a:pt x="6542" y="816"/>
                </a:cubicBezTo>
                <a:lnTo>
                  <a:pt x="6486" y="816"/>
                </a:lnTo>
                <a:cubicBezTo>
                  <a:pt x="6486" y="816"/>
                  <a:pt x="6486" y="811"/>
                  <a:pt x="6486" y="811"/>
                </a:cubicBezTo>
                <a:cubicBezTo>
                  <a:pt x="6491" y="811"/>
                  <a:pt x="6503" y="805"/>
                  <a:pt x="6514" y="805"/>
                </a:cubicBezTo>
                <a:close/>
                <a:moveTo>
                  <a:pt x="11133" y="499"/>
                </a:moveTo>
                <a:cubicBezTo>
                  <a:pt x="11156" y="499"/>
                  <a:pt x="11168" y="506"/>
                  <a:pt x="11162" y="521"/>
                </a:cubicBezTo>
                <a:lnTo>
                  <a:pt x="11162" y="521"/>
                </a:lnTo>
                <a:cubicBezTo>
                  <a:pt x="11161" y="521"/>
                  <a:pt x="11161" y="521"/>
                  <a:pt x="11161" y="521"/>
                </a:cubicBezTo>
                <a:lnTo>
                  <a:pt x="11161" y="521"/>
                </a:lnTo>
                <a:cubicBezTo>
                  <a:pt x="11161" y="522"/>
                  <a:pt x="11161" y="522"/>
                  <a:pt x="11162" y="522"/>
                </a:cubicBezTo>
                <a:lnTo>
                  <a:pt x="11162" y="522"/>
                </a:lnTo>
                <a:cubicBezTo>
                  <a:pt x="11162" y="522"/>
                  <a:pt x="11162" y="522"/>
                  <a:pt x="11162" y="521"/>
                </a:cubicBezTo>
                <a:lnTo>
                  <a:pt x="11162" y="521"/>
                </a:lnTo>
                <a:cubicBezTo>
                  <a:pt x="11281" y="533"/>
                  <a:pt x="11394" y="584"/>
                  <a:pt x="11507" y="612"/>
                </a:cubicBezTo>
                <a:cubicBezTo>
                  <a:pt x="11507" y="607"/>
                  <a:pt x="11507" y="595"/>
                  <a:pt x="11507" y="589"/>
                </a:cubicBezTo>
                <a:cubicBezTo>
                  <a:pt x="11518" y="601"/>
                  <a:pt x="11524" y="612"/>
                  <a:pt x="11530" y="618"/>
                </a:cubicBezTo>
                <a:cubicBezTo>
                  <a:pt x="11694" y="675"/>
                  <a:pt x="11859" y="709"/>
                  <a:pt x="12012" y="782"/>
                </a:cubicBezTo>
                <a:cubicBezTo>
                  <a:pt x="12018" y="777"/>
                  <a:pt x="12018" y="765"/>
                  <a:pt x="12018" y="754"/>
                </a:cubicBezTo>
                <a:cubicBezTo>
                  <a:pt x="12052" y="816"/>
                  <a:pt x="12131" y="816"/>
                  <a:pt x="12182" y="850"/>
                </a:cubicBezTo>
                <a:cubicBezTo>
                  <a:pt x="12177" y="852"/>
                  <a:pt x="12172" y="852"/>
                  <a:pt x="12167" y="852"/>
                </a:cubicBezTo>
                <a:cubicBezTo>
                  <a:pt x="12134" y="852"/>
                  <a:pt x="12106" y="826"/>
                  <a:pt x="12076" y="826"/>
                </a:cubicBezTo>
                <a:cubicBezTo>
                  <a:pt x="12072" y="826"/>
                  <a:pt x="12067" y="827"/>
                  <a:pt x="12063" y="828"/>
                </a:cubicBezTo>
                <a:cubicBezTo>
                  <a:pt x="11774" y="692"/>
                  <a:pt x="11445" y="652"/>
                  <a:pt x="11162" y="522"/>
                </a:cubicBezTo>
                <a:lnTo>
                  <a:pt x="11162" y="522"/>
                </a:lnTo>
                <a:cubicBezTo>
                  <a:pt x="11160" y="525"/>
                  <a:pt x="11158" y="529"/>
                  <a:pt x="11155" y="533"/>
                </a:cubicBezTo>
                <a:cubicBezTo>
                  <a:pt x="11127" y="533"/>
                  <a:pt x="11115" y="521"/>
                  <a:pt x="11133" y="499"/>
                </a:cubicBezTo>
                <a:close/>
                <a:moveTo>
                  <a:pt x="6401" y="839"/>
                </a:moveTo>
                <a:cubicBezTo>
                  <a:pt x="6378" y="856"/>
                  <a:pt x="6355" y="868"/>
                  <a:pt x="6327" y="885"/>
                </a:cubicBezTo>
                <a:cubicBezTo>
                  <a:pt x="6298" y="896"/>
                  <a:pt x="6270" y="907"/>
                  <a:pt x="6242" y="913"/>
                </a:cubicBezTo>
                <a:cubicBezTo>
                  <a:pt x="6242" y="907"/>
                  <a:pt x="6242" y="896"/>
                  <a:pt x="6236" y="890"/>
                </a:cubicBezTo>
                <a:cubicBezTo>
                  <a:pt x="6264" y="885"/>
                  <a:pt x="6293" y="873"/>
                  <a:pt x="6321" y="868"/>
                </a:cubicBezTo>
                <a:cubicBezTo>
                  <a:pt x="6327" y="868"/>
                  <a:pt x="6327" y="873"/>
                  <a:pt x="6332" y="873"/>
                </a:cubicBezTo>
                <a:cubicBezTo>
                  <a:pt x="6332" y="873"/>
                  <a:pt x="6332" y="868"/>
                  <a:pt x="6338" y="862"/>
                </a:cubicBezTo>
                <a:cubicBezTo>
                  <a:pt x="6361" y="856"/>
                  <a:pt x="6378" y="845"/>
                  <a:pt x="6401" y="839"/>
                </a:cubicBezTo>
                <a:close/>
                <a:moveTo>
                  <a:pt x="12194" y="856"/>
                </a:moveTo>
                <a:cubicBezTo>
                  <a:pt x="12273" y="868"/>
                  <a:pt x="12358" y="896"/>
                  <a:pt x="12420" y="947"/>
                </a:cubicBezTo>
                <a:cubicBezTo>
                  <a:pt x="12375" y="936"/>
                  <a:pt x="12330" y="919"/>
                  <a:pt x="12296" y="890"/>
                </a:cubicBezTo>
                <a:cubicBezTo>
                  <a:pt x="12269" y="896"/>
                  <a:pt x="12242" y="896"/>
                  <a:pt x="12225" y="915"/>
                </a:cubicBezTo>
                <a:lnTo>
                  <a:pt x="12225" y="915"/>
                </a:lnTo>
                <a:cubicBezTo>
                  <a:pt x="12231" y="907"/>
                  <a:pt x="12240" y="889"/>
                  <a:pt x="12245" y="885"/>
                </a:cubicBezTo>
                <a:cubicBezTo>
                  <a:pt x="12233" y="879"/>
                  <a:pt x="12205" y="862"/>
                  <a:pt x="12194" y="856"/>
                </a:cubicBezTo>
                <a:close/>
                <a:moveTo>
                  <a:pt x="12069" y="879"/>
                </a:moveTo>
                <a:cubicBezTo>
                  <a:pt x="12120" y="896"/>
                  <a:pt x="12171" y="907"/>
                  <a:pt x="12222" y="919"/>
                </a:cubicBezTo>
                <a:cubicBezTo>
                  <a:pt x="12256" y="953"/>
                  <a:pt x="12301" y="964"/>
                  <a:pt x="12347" y="975"/>
                </a:cubicBezTo>
                <a:cubicBezTo>
                  <a:pt x="12341" y="981"/>
                  <a:pt x="12330" y="987"/>
                  <a:pt x="12324" y="992"/>
                </a:cubicBezTo>
                <a:cubicBezTo>
                  <a:pt x="12307" y="987"/>
                  <a:pt x="12290" y="975"/>
                  <a:pt x="12279" y="964"/>
                </a:cubicBezTo>
                <a:cubicBezTo>
                  <a:pt x="12267" y="975"/>
                  <a:pt x="12256" y="981"/>
                  <a:pt x="12245" y="992"/>
                </a:cubicBezTo>
                <a:lnTo>
                  <a:pt x="12256" y="964"/>
                </a:lnTo>
                <a:cubicBezTo>
                  <a:pt x="12188" y="947"/>
                  <a:pt x="12137" y="902"/>
                  <a:pt x="12063" y="890"/>
                </a:cubicBezTo>
                <a:cubicBezTo>
                  <a:pt x="12069" y="890"/>
                  <a:pt x="12069" y="885"/>
                  <a:pt x="12069" y="879"/>
                </a:cubicBezTo>
                <a:close/>
                <a:moveTo>
                  <a:pt x="12716" y="1056"/>
                </a:moveTo>
                <a:cubicBezTo>
                  <a:pt x="12734" y="1056"/>
                  <a:pt x="12755" y="1070"/>
                  <a:pt x="12755" y="1089"/>
                </a:cubicBezTo>
                <a:cubicBezTo>
                  <a:pt x="12752" y="1095"/>
                  <a:pt x="12746" y="1098"/>
                  <a:pt x="12738" y="1098"/>
                </a:cubicBezTo>
                <a:cubicBezTo>
                  <a:pt x="12721" y="1098"/>
                  <a:pt x="12697" y="1082"/>
                  <a:pt x="12693" y="1066"/>
                </a:cubicBezTo>
                <a:cubicBezTo>
                  <a:pt x="12698" y="1059"/>
                  <a:pt x="12707" y="1056"/>
                  <a:pt x="12716" y="1056"/>
                </a:cubicBezTo>
                <a:close/>
                <a:moveTo>
                  <a:pt x="6189" y="923"/>
                </a:moveTo>
                <a:cubicBezTo>
                  <a:pt x="6197" y="923"/>
                  <a:pt x="6205" y="923"/>
                  <a:pt x="6213" y="924"/>
                </a:cubicBezTo>
                <a:cubicBezTo>
                  <a:pt x="6169" y="946"/>
                  <a:pt x="6125" y="963"/>
                  <a:pt x="6076" y="974"/>
                </a:cubicBezTo>
                <a:lnTo>
                  <a:pt x="6076" y="974"/>
                </a:lnTo>
                <a:cubicBezTo>
                  <a:pt x="6075" y="974"/>
                  <a:pt x="6073" y="974"/>
                  <a:pt x="6072" y="974"/>
                </a:cubicBezTo>
                <a:lnTo>
                  <a:pt x="6072" y="974"/>
                </a:lnTo>
                <a:cubicBezTo>
                  <a:pt x="6072" y="974"/>
                  <a:pt x="6072" y="975"/>
                  <a:pt x="6071" y="975"/>
                </a:cubicBezTo>
                <a:cubicBezTo>
                  <a:pt x="6073" y="975"/>
                  <a:pt x="6074" y="975"/>
                  <a:pt x="6076" y="974"/>
                </a:cubicBezTo>
                <a:lnTo>
                  <a:pt x="6076" y="974"/>
                </a:lnTo>
                <a:cubicBezTo>
                  <a:pt x="6078" y="975"/>
                  <a:pt x="6080" y="975"/>
                  <a:pt x="6083" y="975"/>
                </a:cubicBezTo>
                <a:cubicBezTo>
                  <a:pt x="5969" y="1009"/>
                  <a:pt x="5856" y="1055"/>
                  <a:pt x="5754" y="1106"/>
                </a:cubicBezTo>
                <a:lnTo>
                  <a:pt x="5742" y="1089"/>
                </a:lnTo>
                <a:cubicBezTo>
                  <a:pt x="5841" y="1047"/>
                  <a:pt x="5948" y="973"/>
                  <a:pt x="6052" y="973"/>
                </a:cubicBezTo>
                <a:cubicBezTo>
                  <a:pt x="6059" y="973"/>
                  <a:pt x="6066" y="973"/>
                  <a:pt x="6072" y="974"/>
                </a:cubicBezTo>
                <a:lnTo>
                  <a:pt x="6072" y="974"/>
                </a:lnTo>
                <a:cubicBezTo>
                  <a:pt x="6097" y="937"/>
                  <a:pt x="6144" y="923"/>
                  <a:pt x="6189" y="923"/>
                </a:cubicBezTo>
                <a:close/>
                <a:moveTo>
                  <a:pt x="5814" y="1128"/>
                </a:moveTo>
                <a:cubicBezTo>
                  <a:pt x="5826" y="1128"/>
                  <a:pt x="5838" y="1132"/>
                  <a:pt x="5850" y="1140"/>
                </a:cubicBezTo>
                <a:cubicBezTo>
                  <a:pt x="5809" y="1150"/>
                  <a:pt x="5768" y="1175"/>
                  <a:pt x="5718" y="1175"/>
                </a:cubicBezTo>
                <a:cubicBezTo>
                  <a:pt x="5713" y="1175"/>
                  <a:pt x="5708" y="1174"/>
                  <a:pt x="5703" y="1174"/>
                </a:cubicBezTo>
                <a:cubicBezTo>
                  <a:pt x="5741" y="1161"/>
                  <a:pt x="5777" y="1128"/>
                  <a:pt x="5814" y="1128"/>
                </a:cubicBezTo>
                <a:close/>
                <a:moveTo>
                  <a:pt x="10020" y="1157"/>
                </a:moveTo>
                <a:cubicBezTo>
                  <a:pt x="10026" y="1157"/>
                  <a:pt x="10032" y="1157"/>
                  <a:pt x="10032" y="1163"/>
                </a:cubicBezTo>
                <a:cubicBezTo>
                  <a:pt x="10044" y="1167"/>
                  <a:pt x="10056" y="1171"/>
                  <a:pt x="10068" y="1171"/>
                </a:cubicBezTo>
                <a:cubicBezTo>
                  <a:pt x="10073" y="1171"/>
                  <a:pt x="10078" y="1170"/>
                  <a:pt x="10083" y="1168"/>
                </a:cubicBezTo>
                <a:cubicBezTo>
                  <a:pt x="10100" y="1174"/>
                  <a:pt x="10111" y="1180"/>
                  <a:pt x="10128" y="1180"/>
                </a:cubicBezTo>
                <a:cubicBezTo>
                  <a:pt x="10114" y="1184"/>
                  <a:pt x="10099" y="1186"/>
                  <a:pt x="10086" y="1186"/>
                </a:cubicBezTo>
                <a:cubicBezTo>
                  <a:pt x="10066" y="1186"/>
                  <a:pt x="10048" y="1183"/>
                  <a:pt x="10032" y="1180"/>
                </a:cubicBezTo>
                <a:cubicBezTo>
                  <a:pt x="10026" y="1168"/>
                  <a:pt x="10026" y="1163"/>
                  <a:pt x="10020" y="1157"/>
                </a:cubicBezTo>
                <a:close/>
                <a:moveTo>
                  <a:pt x="5572" y="1151"/>
                </a:moveTo>
                <a:cubicBezTo>
                  <a:pt x="5579" y="1151"/>
                  <a:pt x="5585" y="1153"/>
                  <a:pt x="5589" y="1157"/>
                </a:cubicBezTo>
                <a:cubicBezTo>
                  <a:pt x="5597" y="1177"/>
                  <a:pt x="5576" y="1192"/>
                  <a:pt x="5555" y="1192"/>
                </a:cubicBezTo>
                <a:cubicBezTo>
                  <a:pt x="5547" y="1192"/>
                  <a:pt x="5539" y="1190"/>
                  <a:pt x="5532" y="1185"/>
                </a:cubicBezTo>
                <a:cubicBezTo>
                  <a:pt x="5524" y="1168"/>
                  <a:pt x="5551" y="1151"/>
                  <a:pt x="5572" y="1151"/>
                </a:cubicBezTo>
                <a:close/>
                <a:moveTo>
                  <a:pt x="9467" y="1190"/>
                </a:moveTo>
                <a:lnTo>
                  <a:pt x="9467" y="1190"/>
                </a:lnTo>
                <a:cubicBezTo>
                  <a:pt x="9468" y="1192"/>
                  <a:pt x="9469" y="1194"/>
                  <a:pt x="9470" y="1197"/>
                </a:cubicBezTo>
                <a:lnTo>
                  <a:pt x="9470" y="1191"/>
                </a:lnTo>
                <a:cubicBezTo>
                  <a:pt x="9469" y="1191"/>
                  <a:pt x="9468" y="1191"/>
                  <a:pt x="9467" y="1190"/>
                </a:cubicBezTo>
                <a:close/>
                <a:moveTo>
                  <a:pt x="10159" y="1184"/>
                </a:moveTo>
                <a:cubicBezTo>
                  <a:pt x="10245" y="1184"/>
                  <a:pt x="10331" y="1205"/>
                  <a:pt x="10412" y="1225"/>
                </a:cubicBezTo>
                <a:cubicBezTo>
                  <a:pt x="10399" y="1226"/>
                  <a:pt x="10387" y="1226"/>
                  <a:pt x="10375" y="1226"/>
                </a:cubicBezTo>
                <a:cubicBezTo>
                  <a:pt x="10291" y="1226"/>
                  <a:pt x="10207" y="1210"/>
                  <a:pt x="10128" y="1185"/>
                </a:cubicBezTo>
                <a:cubicBezTo>
                  <a:pt x="10138" y="1185"/>
                  <a:pt x="10149" y="1184"/>
                  <a:pt x="10159" y="1184"/>
                </a:cubicBezTo>
                <a:close/>
                <a:moveTo>
                  <a:pt x="8591" y="1236"/>
                </a:moveTo>
                <a:cubicBezTo>
                  <a:pt x="8596" y="1242"/>
                  <a:pt x="8608" y="1248"/>
                  <a:pt x="8619" y="1248"/>
                </a:cubicBezTo>
                <a:cubicBezTo>
                  <a:pt x="8608" y="1248"/>
                  <a:pt x="8596" y="1253"/>
                  <a:pt x="8585" y="1253"/>
                </a:cubicBezTo>
                <a:cubicBezTo>
                  <a:pt x="8585" y="1248"/>
                  <a:pt x="8585" y="1242"/>
                  <a:pt x="8591" y="1236"/>
                </a:cubicBezTo>
                <a:close/>
                <a:moveTo>
                  <a:pt x="8506" y="1259"/>
                </a:moveTo>
                <a:cubicBezTo>
                  <a:pt x="8494" y="1259"/>
                  <a:pt x="8489" y="1265"/>
                  <a:pt x="8477" y="1265"/>
                </a:cubicBezTo>
                <a:lnTo>
                  <a:pt x="8489" y="1259"/>
                </a:lnTo>
                <a:close/>
                <a:moveTo>
                  <a:pt x="9924" y="1163"/>
                </a:moveTo>
                <a:cubicBezTo>
                  <a:pt x="9952" y="1163"/>
                  <a:pt x="9981" y="1163"/>
                  <a:pt x="10015" y="1174"/>
                </a:cubicBezTo>
                <a:cubicBezTo>
                  <a:pt x="10009" y="1191"/>
                  <a:pt x="10009" y="1208"/>
                  <a:pt x="10009" y="1225"/>
                </a:cubicBezTo>
                <a:cubicBezTo>
                  <a:pt x="10043" y="1225"/>
                  <a:pt x="10083" y="1225"/>
                  <a:pt x="10117" y="1242"/>
                </a:cubicBezTo>
                <a:cubicBezTo>
                  <a:pt x="10123" y="1231"/>
                  <a:pt x="10128" y="1214"/>
                  <a:pt x="10128" y="1208"/>
                </a:cubicBezTo>
                <a:cubicBezTo>
                  <a:pt x="10128" y="1214"/>
                  <a:pt x="10128" y="1236"/>
                  <a:pt x="10128" y="1248"/>
                </a:cubicBezTo>
                <a:cubicBezTo>
                  <a:pt x="10179" y="1248"/>
                  <a:pt x="10230" y="1253"/>
                  <a:pt x="10276" y="1265"/>
                </a:cubicBezTo>
                <a:cubicBezTo>
                  <a:pt x="9981" y="1231"/>
                  <a:pt x="9680" y="1214"/>
                  <a:pt x="9374" y="1214"/>
                </a:cubicBezTo>
                <a:cubicBezTo>
                  <a:pt x="9243" y="1214"/>
                  <a:pt x="9118" y="1219"/>
                  <a:pt x="8988" y="1225"/>
                </a:cubicBezTo>
                <a:cubicBezTo>
                  <a:pt x="9022" y="1219"/>
                  <a:pt x="9050" y="1219"/>
                  <a:pt x="9084" y="1214"/>
                </a:cubicBezTo>
                <a:cubicBezTo>
                  <a:pt x="9084" y="1202"/>
                  <a:pt x="9090" y="1185"/>
                  <a:pt x="9090" y="1174"/>
                </a:cubicBezTo>
                <a:cubicBezTo>
                  <a:pt x="9096" y="1180"/>
                  <a:pt x="9101" y="1197"/>
                  <a:pt x="9107" y="1202"/>
                </a:cubicBezTo>
                <a:cubicBezTo>
                  <a:pt x="9193" y="1194"/>
                  <a:pt x="9276" y="1181"/>
                  <a:pt x="9359" y="1181"/>
                </a:cubicBezTo>
                <a:cubicBezTo>
                  <a:pt x="9395" y="1181"/>
                  <a:pt x="9431" y="1184"/>
                  <a:pt x="9467" y="1190"/>
                </a:cubicBezTo>
                <a:lnTo>
                  <a:pt x="9467" y="1190"/>
                </a:lnTo>
                <a:cubicBezTo>
                  <a:pt x="9464" y="1183"/>
                  <a:pt x="9463" y="1177"/>
                  <a:pt x="9459" y="1168"/>
                </a:cubicBezTo>
                <a:lnTo>
                  <a:pt x="9464" y="1168"/>
                </a:lnTo>
                <a:lnTo>
                  <a:pt x="9487" y="1191"/>
                </a:lnTo>
                <a:cubicBezTo>
                  <a:pt x="9532" y="1185"/>
                  <a:pt x="9578" y="1185"/>
                  <a:pt x="9623" y="1185"/>
                </a:cubicBezTo>
                <a:cubicBezTo>
                  <a:pt x="9623" y="1185"/>
                  <a:pt x="9623" y="1180"/>
                  <a:pt x="9623" y="1180"/>
                </a:cubicBezTo>
                <a:cubicBezTo>
                  <a:pt x="9714" y="1185"/>
                  <a:pt x="9805" y="1191"/>
                  <a:pt x="9896" y="1191"/>
                </a:cubicBezTo>
                <a:cubicBezTo>
                  <a:pt x="9930" y="1202"/>
                  <a:pt x="9964" y="1214"/>
                  <a:pt x="9998" y="1219"/>
                </a:cubicBezTo>
                <a:cubicBezTo>
                  <a:pt x="9992" y="1202"/>
                  <a:pt x="9981" y="1185"/>
                  <a:pt x="9975" y="1168"/>
                </a:cubicBezTo>
                <a:cubicBezTo>
                  <a:pt x="9958" y="1168"/>
                  <a:pt x="9941" y="1163"/>
                  <a:pt x="9924" y="1163"/>
                </a:cubicBezTo>
                <a:close/>
                <a:moveTo>
                  <a:pt x="12818" y="1185"/>
                </a:moveTo>
                <a:lnTo>
                  <a:pt x="12818" y="1185"/>
                </a:lnTo>
                <a:cubicBezTo>
                  <a:pt x="12863" y="1208"/>
                  <a:pt x="12937" y="1208"/>
                  <a:pt x="12948" y="1270"/>
                </a:cubicBezTo>
                <a:cubicBezTo>
                  <a:pt x="12903" y="1248"/>
                  <a:pt x="12852" y="1231"/>
                  <a:pt x="12818" y="1185"/>
                </a:cubicBezTo>
                <a:close/>
                <a:moveTo>
                  <a:pt x="8215" y="1238"/>
                </a:moveTo>
                <a:cubicBezTo>
                  <a:pt x="8225" y="1238"/>
                  <a:pt x="8233" y="1243"/>
                  <a:pt x="8233" y="1253"/>
                </a:cubicBezTo>
                <a:cubicBezTo>
                  <a:pt x="8230" y="1265"/>
                  <a:pt x="8218" y="1273"/>
                  <a:pt x="8207" y="1273"/>
                </a:cubicBezTo>
                <a:cubicBezTo>
                  <a:pt x="8197" y="1273"/>
                  <a:pt x="8188" y="1267"/>
                  <a:pt x="8188" y="1253"/>
                </a:cubicBezTo>
                <a:cubicBezTo>
                  <a:pt x="8191" y="1244"/>
                  <a:pt x="8204" y="1238"/>
                  <a:pt x="8215" y="1238"/>
                </a:cubicBezTo>
                <a:close/>
                <a:moveTo>
                  <a:pt x="8097" y="1304"/>
                </a:moveTo>
                <a:cubicBezTo>
                  <a:pt x="8097" y="1304"/>
                  <a:pt x="8097" y="1310"/>
                  <a:pt x="8103" y="1310"/>
                </a:cubicBezTo>
                <a:lnTo>
                  <a:pt x="8097" y="1310"/>
                </a:lnTo>
                <a:cubicBezTo>
                  <a:pt x="8097" y="1310"/>
                  <a:pt x="8097" y="1304"/>
                  <a:pt x="8097" y="1304"/>
                </a:cubicBezTo>
                <a:close/>
                <a:moveTo>
                  <a:pt x="13216" y="1332"/>
                </a:moveTo>
                <a:lnTo>
                  <a:pt x="13216" y="1332"/>
                </a:lnTo>
                <a:cubicBezTo>
                  <a:pt x="13216" y="1333"/>
                  <a:pt x="13215" y="1333"/>
                  <a:pt x="13215" y="1333"/>
                </a:cubicBezTo>
                <a:cubicBezTo>
                  <a:pt x="13216" y="1334"/>
                  <a:pt x="13217" y="1334"/>
                  <a:pt x="13218" y="1335"/>
                </a:cubicBezTo>
                <a:lnTo>
                  <a:pt x="13218" y="1335"/>
                </a:lnTo>
                <a:cubicBezTo>
                  <a:pt x="13217" y="1334"/>
                  <a:pt x="13217" y="1333"/>
                  <a:pt x="13216" y="1332"/>
                </a:cubicBezTo>
                <a:close/>
                <a:moveTo>
                  <a:pt x="10406" y="1236"/>
                </a:moveTo>
                <a:lnTo>
                  <a:pt x="10406" y="1236"/>
                </a:lnTo>
                <a:cubicBezTo>
                  <a:pt x="10599" y="1265"/>
                  <a:pt x="10792" y="1304"/>
                  <a:pt x="10979" y="1367"/>
                </a:cubicBezTo>
                <a:cubicBezTo>
                  <a:pt x="10923" y="1361"/>
                  <a:pt x="10866" y="1338"/>
                  <a:pt x="10803" y="1338"/>
                </a:cubicBezTo>
                <a:cubicBezTo>
                  <a:pt x="10792" y="1338"/>
                  <a:pt x="10781" y="1338"/>
                  <a:pt x="10769" y="1333"/>
                </a:cubicBezTo>
                <a:cubicBezTo>
                  <a:pt x="10769" y="1333"/>
                  <a:pt x="10769" y="1327"/>
                  <a:pt x="10764" y="1321"/>
                </a:cubicBezTo>
                <a:cubicBezTo>
                  <a:pt x="10645" y="1287"/>
                  <a:pt x="10520" y="1276"/>
                  <a:pt x="10406" y="1236"/>
                </a:cubicBezTo>
                <a:close/>
                <a:moveTo>
                  <a:pt x="12908" y="1163"/>
                </a:moveTo>
                <a:cubicBezTo>
                  <a:pt x="13008" y="1213"/>
                  <a:pt x="13146" y="1241"/>
                  <a:pt x="13216" y="1332"/>
                </a:cubicBezTo>
                <a:lnTo>
                  <a:pt x="13216" y="1332"/>
                </a:lnTo>
                <a:cubicBezTo>
                  <a:pt x="13222" y="1331"/>
                  <a:pt x="13227" y="1331"/>
                  <a:pt x="13233" y="1331"/>
                </a:cubicBezTo>
                <a:cubicBezTo>
                  <a:pt x="13278" y="1331"/>
                  <a:pt x="13320" y="1366"/>
                  <a:pt x="13345" y="1401"/>
                </a:cubicBezTo>
                <a:cubicBezTo>
                  <a:pt x="13301" y="1384"/>
                  <a:pt x="13257" y="1362"/>
                  <a:pt x="13218" y="1335"/>
                </a:cubicBezTo>
                <a:lnTo>
                  <a:pt x="13218" y="1335"/>
                </a:lnTo>
                <a:cubicBezTo>
                  <a:pt x="13219" y="1336"/>
                  <a:pt x="13220" y="1337"/>
                  <a:pt x="13220" y="1338"/>
                </a:cubicBezTo>
                <a:cubicBezTo>
                  <a:pt x="13118" y="1276"/>
                  <a:pt x="13016" y="1225"/>
                  <a:pt x="12903" y="1180"/>
                </a:cubicBezTo>
                <a:lnTo>
                  <a:pt x="12908" y="1163"/>
                </a:lnTo>
                <a:close/>
                <a:moveTo>
                  <a:pt x="11771" y="1387"/>
                </a:moveTo>
                <a:cubicBezTo>
                  <a:pt x="11784" y="1387"/>
                  <a:pt x="11789" y="1395"/>
                  <a:pt x="11785" y="1412"/>
                </a:cubicBezTo>
                <a:cubicBezTo>
                  <a:pt x="11778" y="1416"/>
                  <a:pt x="11772" y="1418"/>
                  <a:pt x="11767" y="1418"/>
                </a:cubicBezTo>
                <a:cubicBezTo>
                  <a:pt x="11757" y="1418"/>
                  <a:pt x="11753" y="1409"/>
                  <a:pt x="11757" y="1389"/>
                </a:cubicBezTo>
                <a:cubicBezTo>
                  <a:pt x="11762" y="1388"/>
                  <a:pt x="11767" y="1387"/>
                  <a:pt x="11771" y="1387"/>
                </a:cubicBezTo>
                <a:close/>
                <a:moveTo>
                  <a:pt x="5260" y="1310"/>
                </a:moveTo>
                <a:lnTo>
                  <a:pt x="5260" y="1310"/>
                </a:lnTo>
                <a:cubicBezTo>
                  <a:pt x="5220" y="1338"/>
                  <a:pt x="5181" y="1355"/>
                  <a:pt x="5135" y="1367"/>
                </a:cubicBezTo>
                <a:cubicBezTo>
                  <a:pt x="5124" y="1389"/>
                  <a:pt x="5101" y="1407"/>
                  <a:pt x="5107" y="1435"/>
                </a:cubicBezTo>
                <a:cubicBezTo>
                  <a:pt x="5152" y="1435"/>
                  <a:pt x="5192" y="1407"/>
                  <a:pt x="5232" y="1384"/>
                </a:cubicBezTo>
                <a:cubicBezTo>
                  <a:pt x="5232" y="1389"/>
                  <a:pt x="5232" y="1407"/>
                  <a:pt x="5232" y="1412"/>
                </a:cubicBezTo>
                <a:cubicBezTo>
                  <a:pt x="5215" y="1418"/>
                  <a:pt x="5192" y="1424"/>
                  <a:pt x="5175" y="1429"/>
                </a:cubicBezTo>
                <a:cubicBezTo>
                  <a:pt x="5175" y="1441"/>
                  <a:pt x="5181" y="1458"/>
                  <a:pt x="5181" y="1469"/>
                </a:cubicBezTo>
                <a:lnTo>
                  <a:pt x="5164" y="1446"/>
                </a:lnTo>
                <a:cubicBezTo>
                  <a:pt x="5101" y="1480"/>
                  <a:pt x="5033" y="1492"/>
                  <a:pt x="4982" y="1537"/>
                </a:cubicBezTo>
                <a:cubicBezTo>
                  <a:pt x="4982" y="1531"/>
                  <a:pt x="4976" y="1526"/>
                  <a:pt x="4976" y="1526"/>
                </a:cubicBezTo>
                <a:cubicBezTo>
                  <a:pt x="5022" y="1497"/>
                  <a:pt x="5062" y="1469"/>
                  <a:pt x="5107" y="1441"/>
                </a:cubicBezTo>
                <a:cubicBezTo>
                  <a:pt x="5101" y="1429"/>
                  <a:pt x="5101" y="1407"/>
                  <a:pt x="5096" y="1395"/>
                </a:cubicBezTo>
                <a:cubicBezTo>
                  <a:pt x="5084" y="1401"/>
                  <a:pt x="5056" y="1412"/>
                  <a:pt x="5039" y="1418"/>
                </a:cubicBezTo>
                <a:cubicBezTo>
                  <a:pt x="5101" y="1367"/>
                  <a:pt x="5181" y="1321"/>
                  <a:pt x="5260" y="1310"/>
                </a:cubicBezTo>
                <a:close/>
                <a:moveTo>
                  <a:pt x="4541" y="1585"/>
                </a:moveTo>
                <a:cubicBezTo>
                  <a:pt x="4548" y="1585"/>
                  <a:pt x="4555" y="1586"/>
                  <a:pt x="4562" y="1588"/>
                </a:cubicBezTo>
                <a:cubicBezTo>
                  <a:pt x="4523" y="1616"/>
                  <a:pt x="4483" y="1639"/>
                  <a:pt x="4443" y="1668"/>
                </a:cubicBezTo>
                <a:cubicBezTo>
                  <a:pt x="4437" y="1662"/>
                  <a:pt x="4432" y="1650"/>
                  <a:pt x="4426" y="1645"/>
                </a:cubicBezTo>
                <a:cubicBezTo>
                  <a:pt x="4466" y="1630"/>
                  <a:pt x="4497" y="1585"/>
                  <a:pt x="4541" y="1585"/>
                </a:cubicBezTo>
                <a:close/>
                <a:moveTo>
                  <a:pt x="12767" y="924"/>
                </a:moveTo>
                <a:cubicBezTo>
                  <a:pt x="12833" y="924"/>
                  <a:pt x="12892" y="996"/>
                  <a:pt x="12959" y="996"/>
                </a:cubicBezTo>
                <a:cubicBezTo>
                  <a:pt x="12972" y="996"/>
                  <a:pt x="12985" y="993"/>
                  <a:pt x="12999" y="987"/>
                </a:cubicBezTo>
                <a:lnTo>
                  <a:pt x="12999" y="987"/>
                </a:lnTo>
                <a:cubicBezTo>
                  <a:pt x="12994" y="992"/>
                  <a:pt x="12988" y="1009"/>
                  <a:pt x="12982" y="1015"/>
                </a:cubicBezTo>
                <a:cubicBezTo>
                  <a:pt x="13158" y="1117"/>
                  <a:pt x="13345" y="1191"/>
                  <a:pt x="13521" y="1293"/>
                </a:cubicBezTo>
                <a:cubicBezTo>
                  <a:pt x="13533" y="1282"/>
                  <a:pt x="13544" y="1276"/>
                  <a:pt x="13555" y="1270"/>
                </a:cubicBezTo>
                <a:lnTo>
                  <a:pt x="13555" y="1270"/>
                </a:lnTo>
                <a:cubicBezTo>
                  <a:pt x="13555" y="1276"/>
                  <a:pt x="13550" y="1293"/>
                  <a:pt x="13550" y="1299"/>
                </a:cubicBezTo>
                <a:cubicBezTo>
                  <a:pt x="13640" y="1333"/>
                  <a:pt x="13708" y="1429"/>
                  <a:pt x="13811" y="1441"/>
                </a:cubicBezTo>
                <a:cubicBezTo>
                  <a:pt x="13839" y="1520"/>
                  <a:pt x="13947" y="1526"/>
                  <a:pt x="14003" y="1588"/>
                </a:cubicBezTo>
                <a:cubicBezTo>
                  <a:pt x="14043" y="1616"/>
                  <a:pt x="14106" y="1622"/>
                  <a:pt x="14111" y="1685"/>
                </a:cubicBezTo>
                <a:lnTo>
                  <a:pt x="14066" y="1685"/>
                </a:lnTo>
                <a:cubicBezTo>
                  <a:pt x="14038" y="1639"/>
                  <a:pt x="13986" y="1628"/>
                  <a:pt x="13941" y="1611"/>
                </a:cubicBezTo>
                <a:cubicBezTo>
                  <a:pt x="13941" y="1622"/>
                  <a:pt x="13941" y="1650"/>
                  <a:pt x="13941" y="1662"/>
                </a:cubicBezTo>
                <a:cubicBezTo>
                  <a:pt x="13930" y="1650"/>
                  <a:pt x="13913" y="1639"/>
                  <a:pt x="13901" y="1628"/>
                </a:cubicBezTo>
                <a:cubicBezTo>
                  <a:pt x="13850" y="1616"/>
                  <a:pt x="13850" y="1543"/>
                  <a:pt x="13799" y="1531"/>
                </a:cubicBezTo>
                <a:cubicBezTo>
                  <a:pt x="13788" y="1537"/>
                  <a:pt x="13777" y="1543"/>
                  <a:pt x="13765" y="1548"/>
                </a:cubicBezTo>
                <a:cubicBezTo>
                  <a:pt x="13640" y="1475"/>
                  <a:pt x="13527" y="1384"/>
                  <a:pt x="13385" y="1338"/>
                </a:cubicBezTo>
                <a:cubicBezTo>
                  <a:pt x="13391" y="1327"/>
                  <a:pt x="13402" y="1310"/>
                  <a:pt x="13408" y="1299"/>
                </a:cubicBezTo>
                <a:cubicBezTo>
                  <a:pt x="13396" y="1287"/>
                  <a:pt x="13368" y="1265"/>
                  <a:pt x="13351" y="1253"/>
                </a:cubicBezTo>
                <a:cubicBezTo>
                  <a:pt x="13340" y="1259"/>
                  <a:pt x="13323" y="1270"/>
                  <a:pt x="13311" y="1276"/>
                </a:cubicBezTo>
                <a:lnTo>
                  <a:pt x="13340" y="1299"/>
                </a:lnTo>
                <a:cubicBezTo>
                  <a:pt x="13328" y="1293"/>
                  <a:pt x="13294" y="1287"/>
                  <a:pt x="13283" y="1282"/>
                </a:cubicBezTo>
                <a:lnTo>
                  <a:pt x="13317" y="1270"/>
                </a:lnTo>
                <a:cubicBezTo>
                  <a:pt x="13317" y="1259"/>
                  <a:pt x="13311" y="1242"/>
                  <a:pt x="13311" y="1231"/>
                </a:cubicBezTo>
                <a:cubicBezTo>
                  <a:pt x="13283" y="1219"/>
                  <a:pt x="13255" y="1208"/>
                  <a:pt x="13226" y="1197"/>
                </a:cubicBezTo>
                <a:lnTo>
                  <a:pt x="13215" y="1214"/>
                </a:lnTo>
                <a:cubicBezTo>
                  <a:pt x="13237" y="1231"/>
                  <a:pt x="13260" y="1248"/>
                  <a:pt x="13272" y="1276"/>
                </a:cubicBezTo>
                <a:cubicBezTo>
                  <a:pt x="13255" y="1248"/>
                  <a:pt x="13220" y="1236"/>
                  <a:pt x="13192" y="1236"/>
                </a:cubicBezTo>
                <a:cubicBezTo>
                  <a:pt x="13203" y="1219"/>
                  <a:pt x="13209" y="1202"/>
                  <a:pt x="13220" y="1185"/>
                </a:cubicBezTo>
                <a:cubicBezTo>
                  <a:pt x="13192" y="1174"/>
                  <a:pt x="13164" y="1157"/>
                  <a:pt x="13135" y="1146"/>
                </a:cubicBezTo>
                <a:lnTo>
                  <a:pt x="13135" y="1146"/>
                </a:lnTo>
                <a:cubicBezTo>
                  <a:pt x="13152" y="1163"/>
                  <a:pt x="13181" y="1197"/>
                  <a:pt x="13198" y="1214"/>
                </a:cubicBezTo>
                <a:cubicBezTo>
                  <a:pt x="13169" y="1214"/>
                  <a:pt x="13152" y="1202"/>
                  <a:pt x="13135" y="1180"/>
                </a:cubicBezTo>
                <a:cubicBezTo>
                  <a:pt x="13073" y="1168"/>
                  <a:pt x="13028" y="1134"/>
                  <a:pt x="12976" y="1111"/>
                </a:cubicBezTo>
                <a:lnTo>
                  <a:pt x="12982" y="1077"/>
                </a:lnTo>
                <a:lnTo>
                  <a:pt x="12982" y="1077"/>
                </a:lnTo>
                <a:cubicBezTo>
                  <a:pt x="12965" y="1083"/>
                  <a:pt x="12942" y="1094"/>
                  <a:pt x="12931" y="1100"/>
                </a:cubicBezTo>
                <a:cubicBezTo>
                  <a:pt x="12931" y="1083"/>
                  <a:pt x="12937" y="1066"/>
                  <a:pt x="12937" y="1049"/>
                </a:cubicBezTo>
                <a:lnTo>
                  <a:pt x="12937" y="1049"/>
                </a:lnTo>
                <a:cubicBezTo>
                  <a:pt x="12914" y="1055"/>
                  <a:pt x="12891" y="1060"/>
                  <a:pt x="12869" y="1066"/>
                </a:cubicBezTo>
                <a:cubicBezTo>
                  <a:pt x="12852" y="1055"/>
                  <a:pt x="12835" y="1043"/>
                  <a:pt x="12823" y="1032"/>
                </a:cubicBezTo>
                <a:cubicBezTo>
                  <a:pt x="12846" y="1032"/>
                  <a:pt x="12874" y="1032"/>
                  <a:pt x="12897" y="1021"/>
                </a:cubicBezTo>
                <a:cubicBezTo>
                  <a:pt x="12886" y="1015"/>
                  <a:pt x="12852" y="1009"/>
                  <a:pt x="12835" y="1004"/>
                </a:cubicBezTo>
                <a:cubicBezTo>
                  <a:pt x="12840" y="992"/>
                  <a:pt x="12852" y="975"/>
                  <a:pt x="12852" y="964"/>
                </a:cubicBezTo>
                <a:lnTo>
                  <a:pt x="12852" y="964"/>
                </a:lnTo>
                <a:cubicBezTo>
                  <a:pt x="12840" y="970"/>
                  <a:pt x="12818" y="987"/>
                  <a:pt x="12806" y="992"/>
                </a:cubicBezTo>
                <a:cubicBezTo>
                  <a:pt x="12789" y="975"/>
                  <a:pt x="12721" y="953"/>
                  <a:pt x="12767" y="930"/>
                </a:cubicBezTo>
                <a:lnTo>
                  <a:pt x="12767" y="924"/>
                </a:lnTo>
                <a:close/>
                <a:moveTo>
                  <a:pt x="5033" y="1412"/>
                </a:moveTo>
                <a:cubicBezTo>
                  <a:pt x="5005" y="1452"/>
                  <a:pt x="4954" y="1452"/>
                  <a:pt x="4925" y="1486"/>
                </a:cubicBezTo>
                <a:cubicBezTo>
                  <a:pt x="4636" y="1611"/>
                  <a:pt x="4381" y="1832"/>
                  <a:pt x="4097" y="1951"/>
                </a:cubicBezTo>
                <a:cubicBezTo>
                  <a:pt x="4188" y="1866"/>
                  <a:pt x="4301" y="1821"/>
                  <a:pt x="4398" y="1753"/>
                </a:cubicBezTo>
                <a:cubicBezTo>
                  <a:pt x="4398" y="1747"/>
                  <a:pt x="4386" y="1741"/>
                  <a:pt x="4381" y="1736"/>
                </a:cubicBezTo>
                <a:lnTo>
                  <a:pt x="4381" y="1736"/>
                </a:lnTo>
                <a:cubicBezTo>
                  <a:pt x="4398" y="1741"/>
                  <a:pt x="4409" y="1741"/>
                  <a:pt x="4420" y="1741"/>
                </a:cubicBezTo>
                <a:cubicBezTo>
                  <a:pt x="4568" y="1656"/>
                  <a:pt x="4704" y="1560"/>
                  <a:pt x="4863" y="1492"/>
                </a:cubicBezTo>
                <a:cubicBezTo>
                  <a:pt x="4863" y="1492"/>
                  <a:pt x="4852" y="1480"/>
                  <a:pt x="4846" y="1475"/>
                </a:cubicBezTo>
                <a:lnTo>
                  <a:pt x="4846" y="1475"/>
                </a:lnTo>
                <a:cubicBezTo>
                  <a:pt x="4854" y="1477"/>
                  <a:pt x="4862" y="1478"/>
                  <a:pt x="4870" y="1478"/>
                </a:cubicBezTo>
                <a:cubicBezTo>
                  <a:pt x="4927" y="1478"/>
                  <a:pt x="4978" y="1427"/>
                  <a:pt x="5033" y="1412"/>
                </a:cubicBezTo>
                <a:close/>
                <a:moveTo>
                  <a:pt x="4018" y="1900"/>
                </a:moveTo>
                <a:cubicBezTo>
                  <a:pt x="3989" y="1900"/>
                  <a:pt x="3961" y="1906"/>
                  <a:pt x="3932" y="1906"/>
                </a:cubicBezTo>
                <a:cubicBezTo>
                  <a:pt x="3927" y="1923"/>
                  <a:pt x="3921" y="1946"/>
                  <a:pt x="3921" y="1963"/>
                </a:cubicBezTo>
                <a:cubicBezTo>
                  <a:pt x="3961" y="1951"/>
                  <a:pt x="4001" y="1940"/>
                  <a:pt x="4018" y="1900"/>
                </a:cubicBezTo>
                <a:close/>
                <a:moveTo>
                  <a:pt x="13385" y="1389"/>
                </a:moveTo>
                <a:cubicBezTo>
                  <a:pt x="13674" y="1554"/>
                  <a:pt x="13947" y="1724"/>
                  <a:pt x="14219" y="1906"/>
                </a:cubicBezTo>
                <a:cubicBezTo>
                  <a:pt x="14253" y="1929"/>
                  <a:pt x="14293" y="1940"/>
                  <a:pt x="14298" y="1980"/>
                </a:cubicBezTo>
                <a:cubicBezTo>
                  <a:pt x="14117" y="1838"/>
                  <a:pt x="13913" y="1741"/>
                  <a:pt x="13725" y="1605"/>
                </a:cubicBezTo>
                <a:cubicBezTo>
                  <a:pt x="13708" y="1616"/>
                  <a:pt x="13691" y="1622"/>
                  <a:pt x="13680" y="1628"/>
                </a:cubicBezTo>
                <a:cubicBezTo>
                  <a:pt x="13697" y="1645"/>
                  <a:pt x="13714" y="1662"/>
                  <a:pt x="13731" y="1679"/>
                </a:cubicBezTo>
                <a:lnTo>
                  <a:pt x="13731" y="1690"/>
                </a:lnTo>
                <a:cubicBezTo>
                  <a:pt x="13691" y="1668"/>
                  <a:pt x="13652" y="1650"/>
                  <a:pt x="13612" y="1628"/>
                </a:cubicBezTo>
                <a:cubicBezTo>
                  <a:pt x="13612" y="1622"/>
                  <a:pt x="13618" y="1611"/>
                  <a:pt x="13618" y="1605"/>
                </a:cubicBezTo>
                <a:cubicBezTo>
                  <a:pt x="13635" y="1616"/>
                  <a:pt x="13657" y="1628"/>
                  <a:pt x="13674" y="1633"/>
                </a:cubicBezTo>
                <a:cubicBezTo>
                  <a:pt x="13680" y="1622"/>
                  <a:pt x="13686" y="1605"/>
                  <a:pt x="13686" y="1594"/>
                </a:cubicBezTo>
                <a:cubicBezTo>
                  <a:pt x="13589" y="1520"/>
                  <a:pt x="13481" y="1469"/>
                  <a:pt x="13374" y="1412"/>
                </a:cubicBezTo>
                <a:cubicBezTo>
                  <a:pt x="13379" y="1407"/>
                  <a:pt x="13385" y="1395"/>
                  <a:pt x="13385" y="1389"/>
                </a:cubicBezTo>
                <a:close/>
                <a:moveTo>
                  <a:pt x="4083" y="1949"/>
                </a:moveTo>
                <a:cubicBezTo>
                  <a:pt x="4092" y="1949"/>
                  <a:pt x="4099" y="1957"/>
                  <a:pt x="4103" y="1974"/>
                </a:cubicBezTo>
                <a:cubicBezTo>
                  <a:pt x="4096" y="1983"/>
                  <a:pt x="4088" y="1988"/>
                  <a:pt x="4082" y="1988"/>
                </a:cubicBezTo>
                <a:cubicBezTo>
                  <a:pt x="4073" y="1988"/>
                  <a:pt x="4066" y="1979"/>
                  <a:pt x="4063" y="1963"/>
                </a:cubicBezTo>
                <a:cubicBezTo>
                  <a:pt x="4070" y="1953"/>
                  <a:pt x="4077" y="1949"/>
                  <a:pt x="4083" y="1949"/>
                </a:cubicBezTo>
                <a:close/>
                <a:moveTo>
                  <a:pt x="5161" y="2073"/>
                </a:moveTo>
                <a:cubicBezTo>
                  <a:pt x="5167" y="2073"/>
                  <a:pt x="5173" y="2077"/>
                  <a:pt x="5181" y="2087"/>
                </a:cubicBezTo>
                <a:cubicBezTo>
                  <a:pt x="5174" y="2100"/>
                  <a:pt x="5168" y="2107"/>
                  <a:pt x="5161" y="2107"/>
                </a:cubicBezTo>
                <a:cubicBezTo>
                  <a:pt x="5155" y="2107"/>
                  <a:pt x="5148" y="2103"/>
                  <a:pt x="5141" y="2093"/>
                </a:cubicBezTo>
                <a:cubicBezTo>
                  <a:pt x="5147" y="2080"/>
                  <a:pt x="5154" y="2073"/>
                  <a:pt x="5161" y="2073"/>
                </a:cubicBezTo>
                <a:close/>
                <a:moveTo>
                  <a:pt x="4267" y="1934"/>
                </a:moveTo>
                <a:cubicBezTo>
                  <a:pt x="4250" y="1963"/>
                  <a:pt x="4159" y="1974"/>
                  <a:pt x="4205" y="2019"/>
                </a:cubicBezTo>
                <a:cubicBezTo>
                  <a:pt x="4193" y="2014"/>
                  <a:pt x="4182" y="2008"/>
                  <a:pt x="4171" y="2002"/>
                </a:cubicBezTo>
                <a:cubicBezTo>
                  <a:pt x="4108" y="2059"/>
                  <a:pt x="4035" y="2104"/>
                  <a:pt x="3949" y="2127"/>
                </a:cubicBezTo>
                <a:cubicBezTo>
                  <a:pt x="4035" y="2070"/>
                  <a:pt x="4125" y="2025"/>
                  <a:pt x="4205" y="1957"/>
                </a:cubicBezTo>
                <a:cubicBezTo>
                  <a:pt x="4222" y="1940"/>
                  <a:pt x="4245" y="1934"/>
                  <a:pt x="4267" y="1934"/>
                </a:cubicBezTo>
                <a:close/>
                <a:moveTo>
                  <a:pt x="14304" y="1974"/>
                </a:moveTo>
                <a:lnTo>
                  <a:pt x="14304" y="1974"/>
                </a:lnTo>
                <a:cubicBezTo>
                  <a:pt x="14406" y="2025"/>
                  <a:pt x="14497" y="2104"/>
                  <a:pt x="14588" y="2161"/>
                </a:cubicBezTo>
                <a:cubicBezTo>
                  <a:pt x="14480" y="2127"/>
                  <a:pt x="14395" y="2042"/>
                  <a:pt x="14304" y="1974"/>
                </a:cubicBezTo>
                <a:close/>
                <a:moveTo>
                  <a:pt x="4057" y="1980"/>
                </a:moveTo>
                <a:cubicBezTo>
                  <a:pt x="4040" y="2019"/>
                  <a:pt x="3995" y="2042"/>
                  <a:pt x="3961" y="2065"/>
                </a:cubicBezTo>
                <a:cubicBezTo>
                  <a:pt x="3893" y="2110"/>
                  <a:pt x="3836" y="2167"/>
                  <a:pt x="3757" y="2190"/>
                </a:cubicBezTo>
                <a:cubicBezTo>
                  <a:pt x="3836" y="2099"/>
                  <a:pt x="3955" y="2042"/>
                  <a:pt x="4057" y="1980"/>
                </a:cubicBezTo>
                <a:close/>
                <a:moveTo>
                  <a:pt x="14616" y="2256"/>
                </a:moveTo>
                <a:cubicBezTo>
                  <a:pt x="14630" y="2256"/>
                  <a:pt x="14649" y="2279"/>
                  <a:pt x="14645" y="2292"/>
                </a:cubicBezTo>
                <a:cubicBezTo>
                  <a:pt x="14640" y="2298"/>
                  <a:pt x="14635" y="2300"/>
                  <a:pt x="14630" y="2300"/>
                </a:cubicBezTo>
                <a:cubicBezTo>
                  <a:pt x="14615" y="2300"/>
                  <a:pt x="14601" y="2280"/>
                  <a:pt x="14605" y="2263"/>
                </a:cubicBezTo>
                <a:cubicBezTo>
                  <a:pt x="14608" y="2258"/>
                  <a:pt x="14612" y="2256"/>
                  <a:pt x="14616" y="2256"/>
                </a:cubicBezTo>
                <a:close/>
                <a:moveTo>
                  <a:pt x="14594" y="2172"/>
                </a:moveTo>
                <a:lnTo>
                  <a:pt x="14594" y="2172"/>
                </a:lnTo>
                <a:cubicBezTo>
                  <a:pt x="14718" y="2258"/>
                  <a:pt x="14832" y="2354"/>
                  <a:pt x="14945" y="2450"/>
                </a:cubicBezTo>
                <a:cubicBezTo>
                  <a:pt x="14809" y="2388"/>
                  <a:pt x="14696" y="2280"/>
                  <a:pt x="14594" y="2172"/>
                </a:cubicBezTo>
                <a:close/>
                <a:moveTo>
                  <a:pt x="13918" y="2465"/>
                </a:moveTo>
                <a:cubicBezTo>
                  <a:pt x="13939" y="2465"/>
                  <a:pt x="13961" y="2488"/>
                  <a:pt x="13947" y="2507"/>
                </a:cubicBezTo>
                <a:cubicBezTo>
                  <a:pt x="13944" y="2509"/>
                  <a:pt x="13940" y="2510"/>
                  <a:pt x="13937" y="2510"/>
                </a:cubicBezTo>
                <a:cubicBezTo>
                  <a:pt x="13916" y="2510"/>
                  <a:pt x="13892" y="2482"/>
                  <a:pt x="13907" y="2468"/>
                </a:cubicBezTo>
                <a:cubicBezTo>
                  <a:pt x="13911" y="2466"/>
                  <a:pt x="13914" y="2465"/>
                  <a:pt x="13918" y="2465"/>
                </a:cubicBezTo>
                <a:close/>
                <a:moveTo>
                  <a:pt x="3098" y="2530"/>
                </a:moveTo>
                <a:lnTo>
                  <a:pt x="3098" y="2530"/>
                </a:lnTo>
                <a:cubicBezTo>
                  <a:pt x="3097" y="2532"/>
                  <a:pt x="3097" y="2534"/>
                  <a:pt x="3096" y="2537"/>
                </a:cubicBezTo>
                <a:lnTo>
                  <a:pt x="3096" y="2537"/>
                </a:lnTo>
                <a:cubicBezTo>
                  <a:pt x="3097" y="2535"/>
                  <a:pt x="3098" y="2532"/>
                  <a:pt x="3098" y="2530"/>
                </a:cubicBezTo>
                <a:close/>
                <a:moveTo>
                  <a:pt x="3490" y="2479"/>
                </a:moveTo>
                <a:cubicBezTo>
                  <a:pt x="3490" y="2496"/>
                  <a:pt x="3490" y="2519"/>
                  <a:pt x="3490" y="2536"/>
                </a:cubicBezTo>
                <a:cubicBezTo>
                  <a:pt x="3479" y="2530"/>
                  <a:pt x="3467" y="2524"/>
                  <a:pt x="3450" y="2513"/>
                </a:cubicBezTo>
                <a:cubicBezTo>
                  <a:pt x="3433" y="2530"/>
                  <a:pt x="3422" y="2547"/>
                  <a:pt x="3405" y="2564"/>
                </a:cubicBezTo>
                <a:lnTo>
                  <a:pt x="3393" y="2541"/>
                </a:lnTo>
                <a:cubicBezTo>
                  <a:pt x="3427" y="2524"/>
                  <a:pt x="3462" y="2502"/>
                  <a:pt x="3490" y="2479"/>
                </a:cubicBezTo>
                <a:close/>
                <a:moveTo>
                  <a:pt x="15025" y="2591"/>
                </a:moveTo>
                <a:cubicBezTo>
                  <a:pt x="15033" y="2591"/>
                  <a:pt x="15038" y="2598"/>
                  <a:pt x="15042" y="2615"/>
                </a:cubicBezTo>
                <a:cubicBezTo>
                  <a:pt x="15035" y="2621"/>
                  <a:pt x="15030" y="2625"/>
                  <a:pt x="15025" y="2625"/>
                </a:cubicBezTo>
                <a:cubicBezTo>
                  <a:pt x="15017" y="2625"/>
                  <a:pt x="15011" y="2616"/>
                  <a:pt x="15008" y="2598"/>
                </a:cubicBezTo>
                <a:cubicBezTo>
                  <a:pt x="15014" y="2594"/>
                  <a:pt x="15020" y="2591"/>
                  <a:pt x="15025" y="2591"/>
                </a:cubicBezTo>
                <a:close/>
                <a:moveTo>
                  <a:pt x="3342" y="2598"/>
                </a:moveTo>
                <a:cubicBezTo>
                  <a:pt x="3348" y="2604"/>
                  <a:pt x="3365" y="2621"/>
                  <a:pt x="3371" y="2632"/>
                </a:cubicBezTo>
                <a:cubicBezTo>
                  <a:pt x="3365" y="2626"/>
                  <a:pt x="3342" y="2621"/>
                  <a:pt x="3331" y="2621"/>
                </a:cubicBezTo>
                <a:cubicBezTo>
                  <a:pt x="3325" y="2632"/>
                  <a:pt x="3314" y="2660"/>
                  <a:pt x="3308" y="2672"/>
                </a:cubicBezTo>
                <a:cubicBezTo>
                  <a:pt x="3297" y="2638"/>
                  <a:pt x="3303" y="2609"/>
                  <a:pt x="3342" y="2598"/>
                </a:cubicBezTo>
                <a:close/>
                <a:moveTo>
                  <a:pt x="15111" y="2667"/>
                </a:moveTo>
                <a:cubicBezTo>
                  <a:pt x="15128" y="2667"/>
                  <a:pt x="15141" y="2692"/>
                  <a:pt x="15127" y="2706"/>
                </a:cubicBezTo>
                <a:cubicBezTo>
                  <a:pt x="15123" y="2709"/>
                  <a:pt x="15118" y="2710"/>
                  <a:pt x="15114" y="2710"/>
                </a:cubicBezTo>
                <a:cubicBezTo>
                  <a:pt x="15097" y="2710"/>
                  <a:pt x="15085" y="2686"/>
                  <a:pt x="15099" y="2672"/>
                </a:cubicBezTo>
                <a:cubicBezTo>
                  <a:pt x="15103" y="2669"/>
                  <a:pt x="15107" y="2667"/>
                  <a:pt x="15111" y="2667"/>
                </a:cubicBezTo>
                <a:close/>
                <a:moveTo>
                  <a:pt x="3741" y="2688"/>
                </a:moveTo>
                <a:cubicBezTo>
                  <a:pt x="3746" y="2688"/>
                  <a:pt x="3751" y="2692"/>
                  <a:pt x="3757" y="2700"/>
                </a:cubicBezTo>
                <a:cubicBezTo>
                  <a:pt x="3754" y="2715"/>
                  <a:pt x="3747" y="2722"/>
                  <a:pt x="3741" y="2722"/>
                </a:cubicBezTo>
                <a:cubicBezTo>
                  <a:pt x="3734" y="2722"/>
                  <a:pt x="3728" y="2717"/>
                  <a:pt x="3723" y="2706"/>
                </a:cubicBezTo>
                <a:cubicBezTo>
                  <a:pt x="3729" y="2694"/>
                  <a:pt x="3735" y="2688"/>
                  <a:pt x="3741" y="2688"/>
                </a:cubicBezTo>
                <a:close/>
                <a:moveTo>
                  <a:pt x="14236" y="2683"/>
                </a:moveTo>
                <a:cubicBezTo>
                  <a:pt x="14276" y="2711"/>
                  <a:pt x="14316" y="2746"/>
                  <a:pt x="14355" y="2774"/>
                </a:cubicBezTo>
                <a:cubicBezTo>
                  <a:pt x="14310" y="2751"/>
                  <a:pt x="14247" y="2734"/>
                  <a:pt x="14236" y="2683"/>
                </a:cubicBezTo>
                <a:close/>
                <a:moveTo>
                  <a:pt x="15156" y="2721"/>
                </a:moveTo>
                <a:cubicBezTo>
                  <a:pt x="15187" y="2737"/>
                  <a:pt x="15214" y="2758"/>
                  <a:pt x="15240" y="2774"/>
                </a:cubicBezTo>
                <a:cubicBezTo>
                  <a:pt x="15240" y="2780"/>
                  <a:pt x="15229" y="2791"/>
                  <a:pt x="15229" y="2797"/>
                </a:cubicBezTo>
                <a:cubicBezTo>
                  <a:pt x="15196" y="2780"/>
                  <a:pt x="15168" y="2758"/>
                  <a:pt x="15156" y="2721"/>
                </a:cubicBezTo>
                <a:close/>
                <a:moveTo>
                  <a:pt x="4125" y="2740"/>
                </a:moveTo>
                <a:lnTo>
                  <a:pt x="4125" y="2740"/>
                </a:lnTo>
                <a:cubicBezTo>
                  <a:pt x="4091" y="2763"/>
                  <a:pt x="4063" y="2791"/>
                  <a:pt x="4029" y="2819"/>
                </a:cubicBezTo>
                <a:cubicBezTo>
                  <a:pt x="4023" y="2814"/>
                  <a:pt x="4018" y="2808"/>
                  <a:pt x="4012" y="2802"/>
                </a:cubicBezTo>
                <a:cubicBezTo>
                  <a:pt x="4052" y="2780"/>
                  <a:pt x="4086" y="2763"/>
                  <a:pt x="4125" y="2740"/>
                </a:cubicBezTo>
                <a:close/>
                <a:moveTo>
                  <a:pt x="3274" y="2638"/>
                </a:moveTo>
                <a:lnTo>
                  <a:pt x="3274" y="2638"/>
                </a:lnTo>
                <a:cubicBezTo>
                  <a:pt x="3286" y="2660"/>
                  <a:pt x="3269" y="2677"/>
                  <a:pt x="3257" y="2694"/>
                </a:cubicBezTo>
                <a:cubicBezTo>
                  <a:pt x="3257" y="2706"/>
                  <a:pt x="3263" y="2717"/>
                  <a:pt x="3269" y="2729"/>
                </a:cubicBezTo>
                <a:cubicBezTo>
                  <a:pt x="3252" y="2729"/>
                  <a:pt x="3229" y="2723"/>
                  <a:pt x="3218" y="2723"/>
                </a:cubicBezTo>
                <a:cubicBezTo>
                  <a:pt x="3223" y="2729"/>
                  <a:pt x="3229" y="2746"/>
                  <a:pt x="3235" y="2751"/>
                </a:cubicBezTo>
                <a:cubicBezTo>
                  <a:pt x="3222" y="2745"/>
                  <a:pt x="3211" y="2743"/>
                  <a:pt x="3202" y="2743"/>
                </a:cubicBezTo>
                <a:cubicBezTo>
                  <a:pt x="3168" y="2743"/>
                  <a:pt x="3166" y="2780"/>
                  <a:pt x="3206" y="2802"/>
                </a:cubicBezTo>
                <a:cubicBezTo>
                  <a:pt x="3201" y="2808"/>
                  <a:pt x="3189" y="2819"/>
                  <a:pt x="3184" y="2825"/>
                </a:cubicBezTo>
                <a:cubicBezTo>
                  <a:pt x="3172" y="2802"/>
                  <a:pt x="3166" y="2785"/>
                  <a:pt x="3155" y="2768"/>
                </a:cubicBezTo>
                <a:cubicBezTo>
                  <a:pt x="3138" y="2791"/>
                  <a:pt x="3121" y="2797"/>
                  <a:pt x="3093" y="2797"/>
                </a:cubicBezTo>
                <a:cubicBezTo>
                  <a:pt x="3161" y="2746"/>
                  <a:pt x="3212" y="2683"/>
                  <a:pt x="3274" y="2638"/>
                </a:cubicBezTo>
                <a:close/>
                <a:moveTo>
                  <a:pt x="15266" y="2811"/>
                </a:moveTo>
                <a:cubicBezTo>
                  <a:pt x="15282" y="2811"/>
                  <a:pt x="15301" y="2834"/>
                  <a:pt x="15291" y="2853"/>
                </a:cubicBezTo>
                <a:cubicBezTo>
                  <a:pt x="15289" y="2854"/>
                  <a:pt x="15287" y="2854"/>
                  <a:pt x="15285" y="2854"/>
                </a:cubicBezTo>
                <a:cubicBezTo>
                  <a:pt x="15264" y="2854"/>
                  <a:pt x="15242" y="2829"/>
                  <a:pt x="15257" y="2814"/>
                </a:cubicBezTo>
                <a:cubicBezTo>
                  <a:pt x="15260" y="2812"/>
                  <a:pt x="15263" y="2811"/>
                  <a:pt x="15266" y="2811"/>
                </a:cubicBezTo>
                <a:close/>
                <a:moveTo>
                  <a:pt x="3519" y="2871"/>
                </a:moveTo>
                <a:cubicBezTo>
                  <a:pt x="3524" y="2871"/>
                  <a:pt x="3527" y="2873"/>
                  <a:pt x="3530" y="2876"/>
                </a:cubicBezTo>
                <a:cubicBezTo>
                  <a:pt x="3524" y="2899"/>
                  <a:pt x="3496" y="2916"/>
                  <a:pt x="3473" y="2916"/>
                </a:cubicBezTo>
                <a:cubicBezTo>
                  <a:pt x="3464" y="2897"/>
                  <a:pt x="3499" y="2871"/>
                  <a:pt x="3519" y="2871"/>
                </a:cubicBezTo>
                <a:close/>
                <a:moveTo>
                  <a:pt x="4602" y="2655"/>
                </a:moveTo>
                <a:lnTo>
                  <a:pt x="4602" y="2655"/>
                </a:lnTo>
                <a:cubicBezTo>
                  <a:pt x="4562" y="2694"/>
                  <a:pt x="4500" y="2717"/>
                  <a:pt x="4466" y="2768"/>
                </a:cubicBezTo>
                <a:cubicBezTo>
                  <a:pt x="4454" y="2774"/>
                  <a:pt x="4449" y="2780"/>
                  <a:pt x="4437" y="2785"/>
                </a:cubicBezTo>
                <a:cubicBezTo>
                  <a:pt x="4432" y="2785"/>
                  <a:pt x="4432" y="2780"/>
                  <a:pt x="4426" y="2780"/>
                </a:cubicBezTo>
                <a:cubicBezTo>
                  <a:pt x="4318" y="2842"/>
                  <a:pt x="4233" y="2933"/>
                  <a:pt x="4120" y="2990"/>
                </a:cubicBezTo>
                <a:cubicBezTo>
                  <a:pt x="4267" y="2865"/>
                  <a:pt x="4432" y="2751"/>
                  <a:pt x="4602" y="2655"/>
                </a:cubicBezTo>
                <a:close/>
                <a:moveTo>
                  <a:pt x="3008" y="2904"/>
                </a:moveTo>
                <a:lnTo>
                  <a:pt x="3008" y="2904"/>
                </a:lnTo>
                <a:cubicBezTo>
                  <a:pt x="2968" y="2938"/>
                  <a:pt x="2934" y="2972"/>
                  <a:pt x="2888" y="2995"/>
                </a:cubicBezTo>
                <a:cubicBezTo>
                  <a:pt x="2911" y="2967"/>
                  <a:pt x="2934" y="2944"/>
                  <a:pt x="2957" y="2916"/>
                </a:cubicBezTo>
                <a:cubicBezTo>
                  <a:pt x="2974" y="2910"/>
                  <a:pt x="2991" y="2910"/>
                  <a:pt x="3008" y="2904"/>
                </a:cubicBezTo>
                <a:close/>
                <a:moveTo>
                  <a:pt x="15093" y="2581"/>
                </a:moveTo>
                <a:lnTo>
                  <a:pt x="15093" y="2581"/>
                </a:lnTo>
                <a:cubicBezTo>
                  <a:pt x="15252" y="2706"/>
                  <a:pt x="15405" y="2848"/>
                  <a:pt x="15541" y="2995"/>
                </a:cubicBezTo>
                <a:cubicBezTo>
                  <a:pt x="15399" y="2904"/>
                  <a:pt x="15297" y="2768"/>
                  <a:pt x="15167" y="2666"/>
                </a:cubicBezTo>
                <a:cubicBezTo>
                  <a:pt x="15133" y="2643"/>
                  <a:pt x="15110" y="2615"/>
                  <a:pt x="15093" y="2581"/>
                </a:cubicBezTo>
                <a:close/>
                <a:moveTo>
                  <a:pt x="14611" y="2978"/>
                </a:moveTo>
                <a:lnTo>
                  <a:pt x="14611" y="2978"/>
                </a:lnTo>
                <a:cubicBezTo>
                  <a:pt x="14645" y="2995"/>
                  <a:pt x="14667" y="3012"/>
                  <a:pt x="14690" y="3035"/>
                </a:cubicBezTo>
                <a:cubicBezTo>
                  <a:pt x="14690" y="3041"/>
                  <a:pt x="14684" y="3052"/>
                  <a:pt x="14679" y="3058"/>
                </a:cubicBezTo>
                <a:cubicBezTo>
                  <a:pt x="14656" y="3035"/>
                  <a:pt x="14633" y="3007"/>
                  <a:pt x="14611" y="2978"/>
                </a:cubicBezTo>
                <a:close/>
                <a:moveTo>
                  <a:pt x="2588" y="3007"/>
                </a:moveTo>
                <a:cubicBezTo>
                  <a:pt x="2616" y="3024"/>
                  <a:pt x="2622" y="3058"/>
                  <a:pt x="2627" y="3086"/>
                </a:cubicBezTo>
                <a:cubicBezTo>
                  <a:pt x="2616" y="3075"/>
                  <a:pt x="2605" y="3052"/>
                  <a:pt x="2593" y="3035"/>
                </a:cubicBezTo>
                <a:cubicBezTo>
                  <a:pt x="2582" y="3058"/>
                  <a:pt x="2565" y="3075"/>
                  <a:pt x="2548" y="3092"/>
                </a:cubicBezTo>
                <a:lnTo>
                  <a:pt x="2537" y="3041"/>
                </a:lnTo>
                <a:cubicBezTo>
                  <a:pt x="2548" y="3018"/>
                  <a:pt x="2565" y="3007"/>
                  <a:pt x="2588" y="3007"/>
                </a:cubicBezTo>
                <a:close/>
                <a:moveTo>
                  <a:pt x="15337" y="2876"/>
                </a:moveTo>
                <a:cubicBezTo>
                  <a:pt x="15405" y="2950"/>
                  <a:pt x="15496" y="3001"/>
                  <a:pt x="15541" y="3092"/>
                </a:cubicBezTo>
                <a:cubicBezTo>
                  <a:pt x="15456" y="3024"/>
                  <a:pt x="15399" y="2933"/>
                  <a:pt x="15297" y="2893"/>
                </a:cubicBezTo>
                <a:cubicBezTo>
                  <a:pt x="15308" y="2887"/>
                  <a:pt x="15325" y="2882"/>
                  <a:pt x="15337" y="2876"/>
                </a:cubicBezTo>
                <a:close/>
                <a:moveTo>
                  <a:pt x="3751" y="2184"/>
                </a:moveTo>
                <a:lnTo>
                  <a:pt x="3751" y="2184"/>
                </a:lnTo>
                <a:cubicBezTo>
                  <a:pt x="3745" y="2224"/>
                  <a:pt x="3694" y="2241"/>
                  <a:pt x="3666" y="2269"/>
                </a:cubicBezTo>
                <a:cubicBezTo>
                  <a:pt x="3399" y="2479"/>
                  <a:pt x="3138" y="2700"/>
                  <a:pt x="2877" y="2933"/>
                </a:cubicBezTo>
                <a:cubicBezTo>
                  <a:pt x="2820" y="2984"/>
                  <a:pt x="2769" y="3052"/>
                  <a:pt x="2701" y="3097"/>
                </a:cubicBezTo>
                <a:cubicBezTo>
                  <a:pt x="2769" y="2995"/>
                  <a:pt x="2894" y="2927"/>
                  <a:pt x="2940" y="2819"/>
                </a:cubicBezTo>
                <a:cubicBezTo>
                  <a:pt x="2945" y="2825"/>
                  <a:pt x="2951" y="2831"/>
                  <a:pt x="2957" y="2836"/>
                </a:cubicBezTo>
                <a:cubicBezTo>
                  <a:pt x="3155" y="2643"/>
                  <a:pt x="3371" y="2479"/>
                  <a:pt x="3586" y="2309"/>
                </a:cubicBezTo>
                <a:cubicBezTo>
                  <a:pt x="3581" y="2309"/>
                  <a:pt x="3575" y="2303"/>
                  <a:pt x="3575" y="2297"/>
                </a:cubicBezTo>
                <a:cubicBezTo>
                  <a:pt x="3649" y="2286"/>
                  <a:pt x="3688" y="2224"/>
                  <a:pt x="3751" y="2184"/>
                </a:cubicBezTo>
                <a:close/>
                <a:moveTo>
                  <a:pt x="2683" y="3103"/>
                </a:moveTo>
                <a:cubicBezTo>
                  <a:pt x="2691" y="3103"/>
                  <a:pt x="2698" y="3108"/>
                  <a:pt x="2696" y="3120"/>
                </a:cubicBezTo>
                <a:cubicBezTo>
                  <a:pt x="2696" y="3136"/>
                  <a:pt x="2680" y="3144"/>
                  <a:pt x="2668" y="3144"/>
                </a:cubicBezTo>
                <a:cubicBezTo>
                  <a:pt x="2658" y="3144"/>
                  <a:pt x="2651" y="3138"/>
                  <a:pt x="2656" y="3126"/>
                </a:cubicBezTo>
                <a:cubicBezTo>
                  <a:pt x="2656" y="3113"/>
                  <a:pt x="2671" y="3103"/>
                  <a:pt x="2683" y="3103"/>
                </a:cubicBezTo>
                <a:close/>
                <a:moveTo>
                  <a:pt x="4120" y="2984"/>
                </a:moveTo>
                <a:lnTo>
                  <a:pt x="4120" y="2984"/>
                </a:lnTo>
                <a:cubicBezTo>
                  <a:pt x="4057" y="3058"/>
                  <a:pt x="3978" y="3120"/>
                  <a:pt x="3893" y="3171"/>
                </a:cubicBezTo>
                <a:cubicBezTo>
                  <a:pt x="3955" y="3092"/>
                  <a:pt x="4040" y="3041"/>
                  <a:pt x="4120" y="2984"/>
                </a:cubicBezTo>
                <a:close/>
                <a:moveTo>
                  <a:pt x="15547" y="3001"/>
                </a:moveTo>
                <a:lnTo>
                  <a:pt x="15547" y="3001"/>
                </a:lnTo>
                <a:cubicBezTo>
                  <a:pt x="15598" y="3052"/>
                  <a:pt x="15655" y="3103"/>
                  <a:pt x="15706" y="3160"/>
                </a:cubicBezTo>
                <a:lnTo>
                  <a:pt x="15689" y="3182"/>
                </a:lnTo>
                <a:cubicBezTo>
                  <a:pt x="15660" y="3143"/>
                  <a:pt x="15620" y="3103"/>
                  <a:pt x="15575" y="3069"/>
                </a:cubicBezTo>
                <a:cubicBezTo>
                  <a:pt x="15569" y="3046"/>
                  <a:pt x="15558" y="3024"/>
                  <a:pt x="15547" y="3001"/>
                </a:cubicBezTo>
                <a:close/>
                <a:moveTo>
                  <a:pt x="15607" y="3140"/>
                </a:moveTo>
                <a:cubicBezTo>
                  <a:pt x="15627" y="3140"/>
                  <a:pt x="15647" y="3168"/>
                  <a:pt x="15632" y="3182"/>
                </a:cubicBezTo>
                <a:cubicBezTo>
                  <a:pt x="15629" y="3184"/>
                  <a:pt x="15625" y="3185"/>
                  <a:pt x="15622" y="3185"/>
                </a:cubicBezTo>
                <a:cubicBezTo>
                  <a:pt x="15601" y="3185"/>
                  <a:pt x="15578" y="3157"/>
                  <a:pt x="15598" y="3143"/>
                </a:cubicBezTo>
                <a:cubicBezTo>
                  <a:pt x="15601" y="3141"/>
                  <a:pt x="15604" y="3140"/>
                  <a:pt x="15607" y="3140"/>
                </a:cubicBezTo>
                <a:close/>
                <a:moveTo>
                  <a:pt x="2380" y="3175"/>
                </a:moveTo>
                <a:cubicBezTo>
                  <a:pt x="2405" y="3175"/>
                  <a:pt x="2397" y="3215"/>
                  <a:pt x="2378" y="3215"/>
                </a:cubicBezTo>
                <a:cubicBezTo>
                  <a:pt x="2374" y="3215"/>
                  <a:pt x="2371" y="3214"/>
                  <a:pt x="2366" y="3211"/>
                </a:cubicBezTo>
                <a:cubicBezTo>
                  <a:pt x="2366" y="3205"/>
                  <a:pt x="2372" y="3188"/>
                  <a:pt x="2372" y="3177"/>
                </a:cubicBezTo>
                <a:cubicBezTo>
                  <a:pt x="2375" y="3176"/>
                  <a:pt x="2378" y="3175"/>
                  <a:pt x="2380" y="3175"/>
                </a:cubicBezTo>
                <a:close/>
                <a:moveTo>
                  <a:pt x="15689" y="3188"/>
                </a:moveTo>
                <a:lnTo>
                  <a:pt x="15700" y="3194"/>
                </a:lnTo>
                <a:cubicBezTo>
                  <a:pt x="15694" y="3205"/>
                  <a:pt x="15689" y="3216"/>
                  <a:pt x="15683" y="3222"/>
                </a:cubicBezTo>
                <a:cubicBezTo>
                  <a:pt x="15677" y="3216"/>
                  <a:pt x="15672" y="3216"/>
                  <a:pt x="15666" y="3211"/>
                </a:cubicBezTo>
                <a:cubicBezTo>
                  <a:pt x="15672" y="3205"/>
                  <a:pt x="15683" y="3199"/>
                  <a:pt x="15689" y="3188"/>
                </a:cubicBezTo>
                <a:close/>
                <a:moveTo>
                  <a:pt x="2525" y="3069"/>
                </a:moveTo>
                <a:cubicBezTo>
                  <a:pt x="2542" y="3086"/>
                  <a:pt x="2542" y="3103"/>
                  <a:pt x="2525" y="3120"/>
                </a:cubicBezTo>
                <a:cubicBezTo>
                  <a:pt x="2486" y="3160"/>
                  <a:pt x="2446" y="3194"/>
                  <a:pt x="2412" y="3239"/>
                </a:cubicBezTo>
                <a:cubicBezTo>
                  <a:pt x="2401" y="3222"/>
                  <a:pt x="2418" y="3199"/>
                  <a:pt x="2418" y="3182"/>
                </a:cubicBezTo>
                <a:cubicBezTo>
                  <a:pt x="2418" y="3177"/>
                  <a:pt x="2412" y="3171"/>
                  <a:pt x="2406" y="3165"/>
                </a:cubicBezTo>
                <a:cubicBezTo>
                  <a:pt x="2452" y="3143"/>
                  <a:pt x="2486" y="3086"/>
                  <a:pt x="2525" y="3069"/>
                </a:cubicBezTo>
                <a:close/>
                <a:moveTo>
                  <a:pt x="2271" y="3239"/>
                </a:moveTo>
                <a:cubicBezTo>
                  <a:pt x="2271" y="3239"/>
                  <a:pt x="2270" y="3239"/>
                  <a:pt x="2270" y="3239"/>
                </a:cubicBezTo>
                <a:cubicBezTo>
                  <a:pt x="2270" y="3240"/>
                  <a:pt x="2270" y="3240"/>
                  <a:pt x="2270" y="3241"/>
                </a:cubicBezTo>
                <a:lnTo>
                  <a:pt x="2270" y="3241"/>
                </a:lnTo>
                <a:cubicBezTo>
                  <a:pt x="2270" y="3240"/>
                  <a:pt x="2271" y="3240"/>
                  <a:pt x="2271" y="3239"/>
                </a:cubicBezTo>
                <a:close/>
                <a:moveTo>
                  <a:pt x="15717" y="3205"/>
                </a:moveTo>
                <a:lnTo>
                  <a:pt x="15717" y="3205"/>
                </a:lnTo>
                <a:cubicBezTo>
                  <a:pt x="15740" y="3216"/>
                  <a:pt x="15757" y="3228"/>
                  <a:pt x="15779" y="3245"/>
                </a:cubicBezTo>
                <a:cubicBezTo>
                  <a:pt x="15785" y="3256"/>
                  <a:pt x="15791" y="3268"/>
                  <a:pt x="15796" y="3279"/>
                </a:cubicBezTo>
                <a:cubicBezTo>
                  <a:pt x="15768" y="3256"/>
                  <a:pt x="15745" y="3228"/>
                  <a:pt x="15717" y="3205"/>
                </a:cubicBezTo>
                <a:close/>
                <a:moveTo>
                  <a:pt x="2571" y="3307"/>
                </a:moveTo>
                <a:cubicBezTo>
                  <a:pt x="2593" y="3319"/>
                  <a:pt x="2599" y="3336"/>
                  <a:pt x="2576" y="3347"/>
                </a:cubicBezTo>
                <a:cubicBezTo>
                  <a:pt x="2554" y="3336"/>
                  <a:pt x="2554" y="3324"/>
                  <a:pt x="2571" y="3307"/>
                </a:cubicBezTo>
                <a:close/>
                <a:moveTo>
                  <a:pt x="15796" y="3268"/>
                </a:moveTo>
                <a:lnTo>
                  <a:pt x="15796" y="3268"/>
                </a:lnTo>
                <a:cubicBezTo>
                  <a:pt x="15813" y="3285"/>
                  <a:pt x="15830" y="3296"/>
                  <a:pt x="15847" y="3313"/>
                </a:cubicBezTo>
                <a:lnTo>
                  <a:pt x="15847" y="3319"/>
                </a:lnTo>
                <a:lnTo>
                  <a:pt x="15853" y="3319"/>
                </a:lnTo>
                <a:cubicBezTo>
                  <a:pt x="15870" y="3336"/>
                  <a:pt x="15893" y="3358"/>
                  <a:pt x="15910" y="3381"/>
                </a:cubicBezTo>
                <a:cubicBezTo>
                  <a:pt x="15881" y="3358"/>
                  <a:pt x="15859" y="3336"/>
                  <a:pt x="15830" y="3319"/>
                </a:cubicBezTo>
                <a:cubicBezTo>
                  <a:pt x="15813" y="3302"/>
                  <a:pt x="15802" y="3285"/>
                  <a:pt x="15796" y="3268"/>
                </a:cubicBezTo>
                <a:close/>
                <a:moveTo>
                  <a:pt x="15693" y="3264"/>
                </a:moveTo>
                <a:cubicBezTo>
                  <a:pt x="15728" y="3294"/>
                  <a:pt x="15763" y="3322"/>
                  <a:pt x="15802" y="3347"/>
                </a:cubicBezTo>
                <a:cubicBezTo>
                  <a:pt x="15813" y="3364"/>
                  <a:pt x="15830" y="3381"/>
                  <a:pt x="15847" y="3392"/>
                </a:cubicBezTo>
                <a:cubicBezTo>
                  <a:pt x="15836" y="3387"/>
                  <a:pt x="15825" y="3381"/>
                  <a:pt x="15813" y="3381"/>
                </a:cubicBezTo>
                <a:cubicBezTo>
                  <a:pt x="15796" y="3364"/>
                  <a:pt x="15779" y="3347"/>
                  <a:pt x="15762" y="3336"/>
                </a:cubicBezTo>
                <a:cubicBezTo>
                  <a:pt x="15730" y="3322"/>
                  <a:pt x="15716" y="3288"/>
                  <a:pt x="15693" y="3264"/>
                </a:cubicBezTo>
                <a:close/>
                <a:moveTo>
                  <a:pt x="2525" y="3360"/>
                </a:moveTo>
                <a:cubicBezTo>
                  <a:pt x="2543" y="3360"/>
                  <a:pt x="2555" y="3389"/>
                  <a:pt x="2537" y="3398"/>
                </a:cubicBezTo>
                <a:cubicBezTo>
                  <a:pt x="2534" y="3400"/>
                  <a:pt x="2530" y="3400"/>
                  <a:pt x="2527" y="3400"/>
                </a:cubicBezTo>
                <a:cubicBezTo>
                  <a:pt x="2509" y="3400"/>
                  <a:pt x="2494" y="3374"/>
                  <a:pt x="2514" y="3364"/>
                </a:cubicBezTo>
                <a:cubicBezTo>
                  <a:pt x="2518" y="3361"/>
                  <a:pt x="2522" y="3360"/>
                  <a:pt x="2525" y="3360"/>
                </a:cubicBezTo>
                <a:close/>
                <a:moveTo>
                  <a:pt x="15870" y="3398"/>
                </a:moveTo>
                <a:cubicBezTo>
                  <a:pt x="15876" y="3398"/>
                  <a:pt x="15881" y="3404"/>
                  <a:pt x="15887" y="3409"/>
                </a:cubicBezTo>
                <a:lnTo>
                  <a:pt x="15870" y="3404"/>
                </a:lnTo>
                <a:cubicBezTo>
                  <a:pt x="15870" y="3398"/>
                  <a:pt x="15870" y="3398"/>
                  <a:pt x="15870" y="3398"/>
                </a:cubicBezTo>
                <a:close/>
                <a:moveTo>
                  <a:pt x="15972" y="3398"/>
                </a:moveTo>
                <a:cubicBezTo>
                  <a:pt x="15984" y="3398"/>
                  <a:pt x="15995" y="3404"/>
                  <a:pt x="16006" y="3409"/>
                </a:cubicBezTo>
                <a:cubicBezTo>
                  <a:pt x="16009" y="3413"/>
                  <a:pt x="16012" y="3417"/>
                  <a:pt x="16014" y="3421"/>
                </a:cubicBezTo>
                <a:lnTo>
                  <a:pt x="16014" y="3421"/>
                </a:lnTo>
                <a:cubicBezTo>
                  <a:pt x="16007" y="3421"/>
                  <a:pt x="15994" y="3420"/>
                  <a:pt x="15989" y="3415"/>
                </a:cubicBezTo>
                <a:cubicBezTo>
                  <a:pt x="15984" y="3409"/>
                  <a:pt x="15978" y="3404"/>
                  <a:pt x="15972" y="3398"/>
                </a:cubicBezTo>
                <a:close/>
                <a:moveTo>
                  <a:pt x="15904" y="3426"/>
                </a:moveTo>
                <a:cubicBezTo>
                  <a:pt x="15916" y="3432"/>
                  <a:pt x="15921" y="3438"/>
                  <a:pt x="15933" y="3449"/>
                </a:cubicBezTo>
                <a:lnTo>
                  <a:pt x="15910" y="3460"/>
                </a:lnTo>
                <a:cubicBezTo>
                  <a:pt x="15910" y="3460"/>
                  <a:pt x="15916" y="3466"/>
                  <a:pt x="15916" y="3472"/>
                </a:cubicBezTo>
                <a:cubicBezTo>
                  <a:pt x="15893" y="3460"/>
                  <a:pt x="15864" y="3449"/>
                  <a:pt x="15842" y="3443"/>
                </a:cubicBezTo>
                <a:cubicBezTo>
                  <a:pt x="15842" y="3438"/>
                  <a:pt x="15842" y="3438"/>
                  <a:pt x="15842" y="3432"/>
                </a:cubicBezTo>
                <a:cubicBezTo>
                  <a:pt x="15864" y="3432"/>
                  <a:pt x="15881" y="3426"/>
                  <a:pt x="15904" y="3426"/>
                </a:cubicBezTo>
                <a:close/>
                <a:moveTo>
                  <a:pt x="2270" y="3241"/>
                </a:moveTo>
                <a:cubicBezTo>
                  <a:pt x="2253" y="3271"/>
                  <a:pt x="2246" y="3304"/>
                  <a:pt x="2253" y="3347"/>
                </a:cubicBezTo>
                <a:cubicBezTo>
                  <a:pt x="2242" y="3336"/>
                  <a:pt x="2225" y="3324"/>
                  <a:pt x="2213" y="3319"/>
                </a:cubicBezTo>
                <a:lnTo>
                  <a:pt x="2213" y="3319"/>
                </a:lnTo>
                <a:cubicBezTo>
                  <a:pt x="2219" y="3330"/>
                  <a:pt x="2230" y="3353"/>
                  <a:pt x="2236" y="3364"/>
                </a:cubicBezTo>
                <a:cubicBezTo>
                  <a:pt x="2228" y="3364"/>
                  <a:pt x="2218" y="3363"/>
                  <a:pt x="2207" y="3363"/>
                </a:cubicBezTo>
                <a:cubicBezTo>
                  <a:pt x="2186" y="3363"/>
                  <a:pt x="2164" y="3368"/>
                  <a:pt x="2168" y="3398"/>
                </a:cubicBezTo>
                <a:cubicBezTo>
                  <a:pt x="2140" y="3426"/>
                  <a:pt x="2111" y="3455"/>
                  <a:pt x="2083" y="3489"/>
                </a:cubicBezTo>
                <a:cubicBezTo>
                  <a:pt x="2128" y="3472"/>
                  <a:pt x="2168" y="3443"/>
                  <a:pt x="2208" y="3409"/>
                </a:cubicBezTo>
                <a:cubicBezTo>
                  <a:pt x="2196" y="3404"/>
                  <a:pt x="2185" y="3387"/>
                  <a:pt x="2179" y="3375"/>
                </a:cubicBezTo>
                <a:lnTo>
                  <a:pt x="2179" y="3375"/>
                </a:lnTo>
                <a:cubicBezTo>
                  <a:pt x="2189" y="3378"/>
                  <a:pt x="2198" y="3379"/>
                  <a:pt x="2206" y="3379"/>
                </a:cubicBezTo>
                <a:cubicBezTo>
                  <a:pt x="2233" y="3379"/>
                  <a:pt x="2254" y="3365"/>
                  <a:pt x="2259" y="3330"/>
                </a:cubicBezTo>
                <a:lnTo>
                  <a:pt x="2281" y="3358"/>
                </a:lnTo>
                <a:cubicBezTo>
                  <a:pt x="2270" y="3319"/>
                  <a:pt x="2265" y="3280"/>
                  <a:pt x="2270" y="3241"/>
                </a:cubicBezTo>
                <a:close/>
                <a:moveTo>
                  <a:pt x="3893" y="3165"/>
                </a:moveTo>
                <a:lnTo>
                  <a:pt x="3893" y="3165"/>
                </a:lnTo>
                <a:cubicBezTo>
                  <a:pt x="3876" y="3205"/>
                  <a:pt x="3842" y="3228"/>
                  <a:pt x="3808" y="3245"/>
                </a:cubicBezTo>
                <a:cubicBezTo>
                  <a:pt x="3813" y="3256"/>
                  <a:pt x="3819" y="3262"/>
                  <a:pt x="3825" y="3268"/>
                </a:cubicBezTo>
                <a:cubicBezTo>
                  <a:pt x="3819" y="3273"/>
                  <a:pt x="3813" y="3279"/>
                  <a:pt x="3808" y="3285"/>
                </a:cubicBezTo>
                <a:cubicBezTo>
                  <a:pt x="3796" y="3279"/>
                  <a:pt x="3791" y="3279"/>
                  <a:pt x="3779" y="3273"/>
                </a:cubicBezTo>
                <a:cubicBezTo>
                  <a:pt x="3683" y="3341"/>
                  <a:pt x="3609" y="3443"/>
                  <a:pt x="3501" y="3494"/>
                </a:cubicBezTo>
                <a:cubicBezTo>
                  <a:pt x="3620" y="3375"/>
                  <a:pt x="3751" y="3262"/>
                  <a:pt x="3893" y="3165"/>
                </a:cubicBezTo>
                <a:close/>
                <a:moveTo>
                  <a:pt x="15921" y="3483"/>
                </a:moveTo>
                <a:cubicBezTo>
                  <a:pt x="15933" y="3494"/>
                  <a:pt x="15938" y="3506"/>
                  <a:pt x="15944" y="3517"/>
                </a:cubicBezTo>
                <a:lnTo>
                  <a:pt x="15938" y="3551"/>
                </a:lnTo>
                <a:lnTo>
                  <a:pt x="15927" y="3546"/>
                </a:lnTo>
                <a:cubicBezTo>
                  <a:pt x="15927" y="3540"/>
                  <a:pt x="15921" y="3534"/>
                  <a:pt x="15916" y="3534"/>
                </a:cubicBezTo>
                <a:cubicBezTo>
                  <a:pt x="15921" y="3523"/>
                  <a:pt x="15927" y="3506"/>
                  <a:pt x="15933" y="3500"/>
                </a:cubicBezTo>
                <a:cubicBezTo>
                  <a:pt x="15927" y="3500"/>
                  <a:pt x="15927" y="3494"/>
                  <a:pt x="15921" y="3494"/>
                </a:cubicBezTo>
                <a:cubicBezTo>
                  <a:pt x="15921" y="3489"/>
                  <a:pt x="15921" y="3483"/>
                  <a:pt x="15921" y="3483"/>
                </a:cubicBezTo>
                <a:close/>
                <a:moveTo>
                  <a:pt x="2503" y="3387"/>
                </a:moveTo>
                <a:lnTo>
                  <a:pt x="2503" y="3387"/>
                </a:lnTo>
                <a:cubicBezTo>
                  <a:pt x="2497" y="3455"/>
                  <a:pt x="2446" y="3506"/>
                  <a:pt x="2412" y="3563"/>
                </a:cubicBezTo>
                <a:cubicBezTo>
                  <a:pt x="2401" y="3551"/>
                  <a:pt x="2383" y="3540"/>
                  <a:pt x="2372" y="3529"/>
                </a:cubicBezTo>
                <a:cubicBezTo>
                  <a:pt x="2412" y="3477"/>
                  <a:pt x="2457" y="3426"/>
                  <a:pt x="2503" y="3387"/>
                </a:cubicBezTo>
                <a:close/>
                <a:moveTo>
                  <a:pt x="16021" y="3429"/>
                </a:moveTo>
                <a:lnTo>
                  <a:pt x="16021" y="3429"/>
                </a:lnTo>
                <a:cubicBezTo>
                  <a:pt x="16040" y="3455"/>
                  <a:pt x="16063" y="3476"/>
                  <a:pt x="16086" y="3494"/>
                </a:cubicBezTo>
                <a:cubicBezTo>
                  <a:pt x="16086" y="3494"/>
                  <a:pt x="16086" y="3500"/>
                  <a:pt x="16091" y="3500"/>
                </a:cubicBezTo>
                <a:cubicBezTo>
                  <a:pt x="16103" y="3511"/>
                  <a:pt x="16114" y="3523"/>
                  <a:pt x="16125" y="3529"/>
                </a:cubicBezTo>
                <a:cubicBezTo>
                  <a:pt x="16125" y="3540"/>
                  <a:pt x="16120" y="3557"/>
                  <a:pt x="16120" y="3563"/>
                </a:cubicBezTo>
                <a:cubicBezTo>
                  <a:pt x="16103" y="3551"/>
                  <a:pt x="16086" y="3534"/>
                  <a:pt x="16069" y="3517"/>
                </a:cubicBezTo>
                <a:cubicBezTo>
                  <a:pt x="16048" y="3491"/>
                  <a:pt x="16032" y="3460"/>
                  <a:pt x="16021" y="3429"/>
                </a:cubicBezTo>
                <a:close/>
                <a:moveTo>
                  <a:pt x="2364" y="3554"/>
                </a:moveTo>
                <a:cubicBezTo>
                  <a:pt x="2368" y="3554"/>
                  <a:pt x="2373" y="3557"/>
                  <a:pt x="2378" y="3563"/>
                </a:cubicBezTo>
                <a:cubicBezTo>
                  <a:pt x="2378" y="3574"/>
                  <a:pt x="2372" y="3585"/>
                  <a:pt x="2372" y="3597"/>
                </a:cubicBezTo>
                <a:cubicBezTo>
                  <a:pt x="2367" y="3598"/>
                  <a:pt x="2363" y="3599"/>
                  <a:pt x="2360" y="3599"/>
                </a:cubicBezTo>
                <a:cubicBezTo>
                  <a:pt x="2333" y="3599"/>
                  <a:pt x="2345" y="3554"/>
                  <a:pt x="2364" y="3554"/>
                </a:cubicBezTo>
                <a:close/>
                <a:moveTo>
                  <a:pt x="16142" y="3546"/>
                </a:moveTo>
                <a:cubicBezTo>
                  <a:pt x="16160" y="3563"/>
                  <a:pt x="16182" y="3580"/>
                  <a:pt x="16205" y="3602"/>
                </a:cubicBezTo>
                <a:cubicBezTo>
                  <a:pt x="16199" y="3608"/>
                  <a:pt x="16188" y="3619"/>
                  <a:pt x="16182" y="3625"/>
                </a:cubicBezTo>
                <a:cubicBezTo>
                  <a:pt x="16165" y="3608"/>
                  <a:pt x="16142" y="3591"/>
                  <a:pt x="16125" y="3568"/>
                </a:cubicBezTo>
                <a:cubicBezTo>
                  <a:pt x="16131" y="3563"/>
                  <a:pt x="16137" y="3551"/>
                  <a:pt x="16142" y="3546"/>
                </a:cubicBezTo>
                <a:close/>
                <a:moveTo>
                  <a:pt x="2849" y="3483"/>
                </a:moveTo>
                <a:lnTo>
                  <a:pt x="2860" y="3494"/>
                </a:lnTo>
                <a:cubicBezTo>
                  <a:pt x="2815" y="3540"/>
                  <a:pt x="2769" y="3591"/>
                  <a:pt x="2724" y="3648"/>
                </a:cubicBezTo>
                <a:cubicBezTo>
                  <a:pt x="2741" y="3574"/>
                  <a:pt x="2815" y="3540"/>
                  <a:pt x="2849" y="3483"/>
                </a:cubicBezTo>
                <a:close/>
                <a:moveTo>
                  <a:pt x="2278" y="3670"/>
                </a:moveTo>
                <a:cubicBezTo>
                  <a:pt x="2285" y="3670"/>
                  <a:pt x="2290" y="3675"/>
                  <a:pt x="2293" y="3687"/>
                </a:cubicBezTo>
                <a:cubicBezTo>
                  <a:pt x="2285" y="3697"/>
                  <a:pt x="2279" y="3702"/>
                  <a:pt x="2273" y="3702"/>
                </a:cubicBezTo>
                <a:cubicBezTo>
                  <a:pt x="2266" y="3702"/>
                  <a:pt x="2259" y="3694"/>
                  <a:pt x="2253" y="3682"/>
                </a:cubicBezTo>
                <a:cubicBezTo>
                  <a:pt x="2264" y="3674"/>
                  <a:pt x="2272" y="3670"/>
                  <a:pt x="2278" y="3670"/>
                </a:cubicBezTo>
                <a:close/>
                <a:moveTo>
                  <a:pt x="15950" y="3466"/>
                </a:moveTo>
                <a:lnTo>
                  <a:pt x="15950" y="3466"/>
                </a:lnTo>
                <a:cubicBezTo>
                  <a:pt x="15989" y="3500"/>
                  <a:pt x="16023" y="3529"/>
                  <a:pt x="16057" y="3557"/>
                </a:cubicBezTo>
                <a:cubicBezTo>
                  <a:pt x="16097" y="3608"/>
                  <a:pt x="16131" y="3659"/>
                  <a:pt x="16171" y="3710"/>
                </a:cubicBezTo>
                <a:cubicBezTo>
                  <a:pt x="16165" y="3704"/>
                  <a:pt x="16154" y="3699"/>
                  <a:pt x="16148" y="3693"/>
                </a:cubicBezTo>
                <a:cubicBezTo>
                  <a:pt x="16120" y="3648"/>
                  <a:pt x="16086" y="3619"/>
                  <a:pt x="16052" y="3591"/>
                </a:cubicBezTo>
                <a:cubicBezTo>
                  <a:pt x="16012" y="3551"/>
                  <a:pt x="15984" y="3511"/>
                  <a:pt x="15950" y="3466"/>
                </a:cubicBezTo>
                <a:close/>
                <a:moveTo>
                  <a:pt x="16199" y="3750"/>
                </a:moveTo>
                <a:lnTo>
                  <a:pt x="16199" y="3750"/>
                </a:lnTo>
                <a:cubicBezTo>
                  <a:pt x="16205" y="3755"/>
                  <a:pt x="16205" y="3756"/>
                  <a:pt x="16211" y="3761"/>
                </a:cubicBezTo>
                <a:lnTo>
                  <a:pt x="16205" y="3761"/>
                </a:lnTo>
                <a:cubicBezTo>
                  <a:pt x="16205" y="3756"/>
                  <a:pt x="16205" y="3755"/>
                  <a:pt x="16199" y="3750"/>
                </a:cubicBezTo>
                <a:close/>
                <a:moveTo>
                  <a:pt x="2215" y="3737"/>
                </a:moveTo>
                <a:cubicBezTo>
                  <a:pt x="2222" y="3737"/>
                  <a:pt x="2227" y="3746"/>
                  <a:pt x="2230" y="3761"/>
                </a:cubicBezTo>
                <a:cubicBezTo>
                  <a:pt x="2220" y="3772"/>
                  <a:pt x="2211" y="3778"/>
                  <a:pt x="2205" y="3778"/>
                </a:cubicBezTo>
                <a:cubicBezTo>
                  <a:pt x="2198" y="3778"/>
                  <a:pt x="2194" y="3770"/>
                  <a:pt x="2191" y="3755"/>
                </a:cubicBezTo>
                <a:cubicBezTo>
                  <a:pt x="2201" y="3743"/>
                  <a:pt x="2209" y="3737"/>
                  <a:pt x="2215" y="3737"/>
                </a:cubicBezTo>
                <a:close/>
                <a:moveTo>
                  <a:pt x="16500" y="3795"/>
                </a:moveTo>
                <a:cubicBezTo>
                  <a:pt x="16500" y="3812"/>
                  <a:pt x="16506" y="3841"/>
                  <a:pt x="16511" y="3858"/>
                </a:cubicBezTo>
                <a:cubicBezTo>
                  <a:pt x="16528" y="3858"/>
                  <a:pt x="16557" y="3863"/>
                  <a:pt x="16568" y="3869"/>
                </a:cubicBezTo>
                <a:cubicBezTo>
                  <a:pt x="16540" y="3852"/>
                  <a:pt x="16517" y="3829"/>
                  <a:pt x="16500" y="3795"/>
                </a:cubicBezTo>
                <a:close/>
                <a:moveTo>
                  <a:pt x="2805" y="3900"/>
                </a:moveTo>
                <a:cubicBezTo>
                  <a:pt x="2811" y="3900"/>
                  <a:pt x="2816" y="3903"/>
                  <a:pt x="2820" y="3909"/>
                </a:cubicBezTo>
                <a:cubicBezTo>
                  <a:pt x="2815" y="3926"/>
                  <a:pt x="2803" y="3943"/>
                  <a:pt x="2786" y="3948"/>
                </a:cubicBezTo>
                <a:cubicBezTo>
                  <a:pt x="2778" y="3953"/>
                  <a:pt x="2772" y="3955"/>
                  <a:pt x="2768" y="3955"/>
                </a:cubicBezTo>
                <a:cubicBezTo>
                  <a:pt x="2746" y="3955"/>
                  <a:pt x="2779" y="3900"/>
                  <a:pt x="2805" y="3900"/>
                </a:cubicBezTo>
                <a:close/>
                <a:moveTo>
                  <a:pt x="16494" y="3920"/>
                </a:moveTo>
                <a:cubicBezTo>
                  <a:pt x="16511" y="3943"/>
                  <a:pt x="16528" y="3960"/>
                  <a:pt x="16540" y="3982"/>
                </a:cubicBezTo>
                <a:cubicBezTo>
                  <a:pt x="16528" y="3971"/>
                  <a:pt x="16517" y="3960"/>
                  <a:pt x="16506" y="3948"/>
                </a:cubicBezTo>
                <a:cubicBezTo>
                  <a:pt x="16500" y="3943"/>
                  <a:pt x="16500" y="3931"/>
                  <a:pt x="16494" y="3920"/>
                </a:cubicBezTo>
                <a:close/>
                <a:moveTo>
                  <a:pt x="16222" y="3619"/>
                </a:moveTo>
                <a:cubicBezTo>
                  <a:pt x="16245" y="3642"/>
                  <a:pt x="16273" y="3670"/>
                  <a:pt x="16290" y="3704"/>
                </a:cubicBezTo>
                <a:cubicBezTo>
                  <a:pt x="16296" y="3710"/>
                  <a:pt x="16301" y="3710"/>
                  <a:pt x="16313" y="3710"/>
                </a:cubicBezTo>
                <a:cubicBezTo>
                  <a:pt x="16313" y="3716"/>
                  <a:pt x="16313" y="3716"/>
                  <a:pt x="16313" y="3721"/>
                </a:cubicBezTo>
                <a:cubicBezTo>
                  <a:pt x="16318" y="3721"/>
                  <a:pt x="16335" y="3727"/>
                  <a:pt x="16341" y="3727"/>
                </a:cubicBezTo>
                <a:cubicBezTo>
                  <a:pt x="16347" y="3733"/>
                  <a:pt x="16347" y="3738"/>
                  <a:pt x="16352" y="3744"/>
                </a:cubicBezTo>
                <a:cubicBezTo>
                  <a:pt x="16375" y="3824"/>
                  <a:pt x="16449" y="3863"/>
                  <a:pt x="16472" y="3943"/>
                </a:cubicBezTo>
                <a:cubicBezTo>
                  <a:pt x="16494" y="3965"/>
                  <a:pt x="16517" y="3977"/>
                  <a:pt x="16545" y="3988"/>
                </a:cubicBezTo>
                <a:cubicBezTo>
                  <a:pt x="16551" y="3999"/>
                  <a:pt x="16551" y="4005"/>
                  <a:pt x="16557" y="4011"/>
                </a:cubicBezTo>
                <a:cubicBezTo>
                  <a:pt x="16551" y="4016"/>
                  <a:pt x="16545" y="4022"/>
                  <a:pt x="16540" y="4033"/>
                </a:cubicBezTo>
                <a:cubicBezTo>
                  <a:pt x="16472" y="3948"/>
                  <a:pt x="16392" y="3858"/>
                  <a:pt x="16318" y="3778"/>
                </a:cubicBezTo>
                <a:cubicBezTo>
                  <a:pt x="16296" y="3738"/>
                  <a:pt x="16267" y="3704"/>
                  <a:pt x="16228" y="3676"/>
                </a:cubicBezTo>
                <a:cubicBezTo>
                  <a:pt x="16228" y="3659"/>
                  <a:pt x="16222" y="3636"/>
                  <a:pt x="16222" y="3619"/>
                </a:cubicBezTo>
                <a:close/>
                <a:moveTo>
                  <a:pt x="16596" y="4039"/>
                </a:moveTo>
                <a:cubicBezTo>
                  <a:pt x="16596" y="4056"/>
                  <a:pt x="16596" y="4079"/>
                  <a:pt x="16602" y="4096"/>
                </a:cubicBezTo>
                <a:cubicBezTo>
                  <a:pt x="16591" y="4090"/>
                  <a:pt x="16585" y="4079"/>
                  <a:pt x="16579" y="4068"/>
                </a:cubicBezTo>
                <a:cubicBezTo>
                  <a:pt x="16579" y="4062"/>
                  <a:pt x="16579" y="4056"/>
                  <a:pt x="16579" y="4045"/>
                </a:cubicBezTo>
                <a:cubicBezTo>
                  <a:pt x="16585" y="4045"/>
                  <a:pt x="16596" y="4039"/>
                  <a:pt x="16596" y="4039"/>
                </a:cubicBezTo>
                <a:close/>
                <a:moveTo>
                  <a:pt x="2707" y="3636"/>
                </a:moveTo>
                <a:lnTo>
                  <a:pt x="2707" y="3642"/>
                </a:lnTo>
                <a:cubicBezTo>
                  <a:pt x="2707" y="3642"/>
                  <a:pt x="2713" y="3648"/>
                  <a:pt x="2713" y="3653"/>
                </a:cubicBezTo>
                <a:cubicBezTo>
                  <a:pt x="2650" y="3727"/>
                  <a:pt x="2582" y="3801"/>
                  <a:pt x="2514" y="3875"/>
                </a:cubicBezTo>
                <a:cubicBezTo>
                  <a:pt x="2452" y="3960"/>
                  <a:pt x="2389" y="4039"/>
                  <a:pt x="2315" y="4113"/>
                </a:cubicBezTo>
                <a:cubicBezTo>
                  <a:pt x="2423" y="3937"/>
                  <a:pt x="2571" y="3795"/>
                  <a:pt x="2707" y="3636"/>
                </a:cubicBezTo>
                <a:close/>
                <a:moveTo>
                  <a:pt x="3104" y="3886"/>
                </a:moveTo>
                <a:cubicBezTo>
                  <a:pt x="3059" y="3943"/>
                  <a:pt x="3008" y="3994"/>
                  <a:pt x="2957" y="4045"/>
                </a:cubicBezTo>
                <a:cubicBezTo>
                  <a:pt x="2974" y="4051"/>
                  <a:pt x="2996" y="4056"/>
                  <a:pt x="3013" y="4056"/>
                </a:cubicBezTo>
                <a:cubicBezTo>
                  <a:pt x="3047" y="4022"/>
                  <a:pt x="3081" y="3982"/>
                  <a:pt x="3115" y="3948"/>
                </a:cubicBezTo>
                <a:lnTo>
                  <a:pt x="3115" y="3948"/>
                </a:lnTo>
                <a:cubicBezTo>
                  <a:pt x="3070" y="3999"/>
                  <a:pt x="3019" y="4056"/>
                  <a:pt x="2974" y="4107"/>
                </a:cubicBezTo>
                <a:lnTo>
                  <a:pt x="2974" y="4113"/>
                </a:lnTo>
                <a:cubicBezTo>
                  <a:pt x="2962" y="4096"/>
                  <a:pt x="2957" y="4085"/>
                  <a:pt x="2945" y="4068"/>
                </a:cubicBezTo>
                <a:lnTo>
                  <a:pt x="2957" y="4068"/>
                </a:lnTo>
                <a:cubicBezTo>
                  <a:pt x="2957" y="4062"/>
                  <a:pt x="2951" y="4045"/>
                  <a:pt x="2945" y="4033"/>
                </a:cubicBezTo>
                <a:cubicBezTo>
                  <a:pt x="2991" y="3977"/>
                  <a:pt x="3042" y="3926"/>
                  <a:pt x="3104" y="3886"/>
                </a:cubicBezTo>
                <a:close/>
                <a:moveTo>
                  <a:pt x="16598" y="4190"/>
                </a:moveTo>
                <a:cubicBezTo>
                  <a:pt x="16604" y="4190"/>
                  <a:pt x="16610" y="4194"/>
                  <a:pt x="16619" y="4204"/>
                </a:cubicBezTo>
                <a:cubicBezTo>
                  <a:pt x="16616" y="4217"/>
                  <a:pt x="16610" y="4225"/>
                  <a:pt x="16603" y="4225"/>
                </a:cubicBezTo>
                <a:cubicBezTo>
                  <a:pt x="16598" y="4225"/>
                  <a:pt x="16592" y="4222"/>
                  <a:pt x="16585" y="4215"/>
                </a:cubicBezTo>
                <a:cubicBezTo>
                  <a:pt x="16585" y="4209"/>
                  <a:pt x="16591" y="4204"/>
                  <a:pt x="16591" y="4204"/>
                </a:cubicBezTo>
                <a:cubicBezTo>
                  <a:pt x="16591" y="4198"/>
                  <a:pt x="16591" y="4198"/>
                  <a:pt x="16585" y="4198"/>
                </a:cubicBezTo>
                <a:cubicBezTo>
                  <a:pt x="16590" y="4193"/>
                  <a:pt x="16594" y="4190"/>
                  <a:pt x="16598" y="4190"/>
                </a:cubicBezTo>
                <a:close/>
                <a:moveTo>
                  <a:pt x="2883" y="4096"/>
                </a:moveTo>
                <a:lnTo>
                  <a:pt x="2883" y="4096"/>
                </a:lnTo>
                <a:cubicBezTo>
                  <a:pt x="2905" y="4147"/>
                  <a:pt x="2837" y="4175"/>
                  <a:pt x="2849" y="4226"/>
                </a:cubicBezTo>
                <a:cubicBezTo>
                  <a:pt x="2837" y="4215"/>
                  <a:pt x="2826" y="4198"/>
                  <a:pt x="2820" y="4187"/>
                </a:cubicBezTo>
                <a:cubicBezTo>
                  <a:pt x="2832" y="4164"/>
                  <a:pt x="2854" y="4153"/>
                  <a:pt x="2871" y="4136"/>
                </a:cubicBezTo>
                <a:lnTo>
                  <a:pt x="2883" y="4096"/>
                </a:lnTo>
                <a:close/>
                <a:moveTo>
                  <a:pt x="2543" y="4204"/>
                </a:moveTo>
                <a:cubicBezTo>
                  <a:pt x="2555" y="4204"/>
                  <a:pt x="2566" y="4225"/>
                  <a:pt x="2554" y="4238"/>
                </a:cubicBezTo>
                <a:cubicBezTo>
                  <a:pt x="2550" y="4248"/>
                  <a:pt x="2545" y="4252"/>
                  <a:pt x="2539" y="4252"/>
                </a:cubicBezTo>
                <a:cubicBezTo>
                  <a:pt x="2527" y="4252"/>
                  <a:pt x="2515" y="4231"/>
                  <a:pt x="2531" y="4215"/>
                </a:cubicBezTo>
                <a:cubicBezTo>
                  <a:pt x="2534" y="4207"/>
                  <a:pt x="2539" y="4204"/>
                  <a:pt x="2543" y="4204"/>
                </a:cubicBezTo>
                <a:close/>
                <a:moveTo>
                  <a:pt x="2310" y="4113"/>
                </a:moveTo>
                <a:lnTo>
                  <a:pt x="2310" y="4113"/>
                </a:lnTo>
                <a:cubicBezTo>
                  <a:pt x="2304" y="4141"/>
                  <a:pt x="2287" y="4164"/>
                  <a:pt x="2270" y="4181"/>
                </a:cubicBezTo>
                <a:cubicBezTo>
                  <a:pt x="2247" y="4209"/>
                  <a:pt x="2225" y="4238"/>
                  <a:pt x="2202" y="4266"/>
                </a:cubicBezTo>
                <a:cubicBezTo>
                  <a:pt x="2208" y="4243"/>
                  <a:pt x="2213" y="4226"/>
                  <a:pt x="2219" y="4209"/>
                </a:cubicBezTo>
                <a:cubicBezTo>
                  <a:pt x="2225" y="4204"/>
                  <a:pt x="2236" y="4198"/>
                  <a:pt x="2242" y="4198"/>
                </a:cubicBezTo>
                <a:cubicBezTo>
                  <a:pt x="2259" y="4164"/>
                  <a:pt x="2281" y="4136"/>
                  <a:pt x="2310" y="4113"/>
                </a:cubicBezTo>
                <a:close/>
                <a:moveTo>
                  <a:pt x="16616" y="4239"/>
                </a:moveTo>
                <a:cubicBezTo>
                  <a:pt x="16632" y="4239"/>
                  <a:pt x="16653" y="4249"/>
                  <a:pt x="16653" y="4266"/>
                </a:cubicBezTo>
                <a:cubicBezTo>
                  <a:pt x="16648" y="4271"/>
                  <a:pt x="16642" y="4273"/>
                  <a:pt x="16635" y="4273"/>
                </a:cubicBezTo>
                <a:cubicBezTo>
                  <a:pt x="16617" y="4273"/>
                  <a:pt x="16598" y="4260"/>
                  <a:pt x="16602" y="4243"/>
                </a:cubicBezTo>
                <a:cubicBezTo>
                  <a:pt x="16605" y="4240"/>
                  <a:pt x="16610" y="4239"/>
                  <a:pt x="16616" y="4239"/>
                </a:cubicBezTo>
                <a:close/>
                <a:moveTo>
                  <a:pt x="2809" y="4221"/>
                </a:moveTo>
                <a:cubicBezTo>
                  <a:pt x="2820" y="4232"/>
                  <a:pt x="2809" y="4255"/>
                  <a:pt x="2798" y="4266"/>
                </a:cubicBezTo>
                <a:cubicBezTo>
                  <a:pt x="2790" y="4273"/>
                  <a:pt x="2776" y="4283"/>
                  <a:pt x="2765" y="4283"/>
                </a:cubicBezTo>
                <a:cubicBezTo>
                  <a:pt x="2759" y="4283"/>
                  <a:pt x="2754" y="4280"/>
                  <a:pt x="2752" y="4272"/>
                </a:cubicBezTo>
                <a:cubicBezTo>
                  <a:pt x="2764" y="4249"/>
                  <a:pt x="2781" y="4226"/>
                  <a:pt x="2809" y="4221"/>
                </a:cubicBezTo>
                <a:close/>
                <a:moveTo>
                  <a:pt x="2727" y="4300"/>
                </a:moveTo>
                <a:cubicBezTo>
                  <a:pt x="2728" y="4300"/>
                  <a:pt x="2729" y="4300"/>
                  <a:pt x="2730" y="4300"/>
                </a:cubicBezTo>
                <a:cubicBezTo>
                  <a:pt x="2747" y="4312"/>
                  <a:pt x="2735" y="4340"/>
                  <a:pt x="2724" y="4357"/>
                </a:cubicBezTo>
                <a:cubicBezTo>
                  <a:pt x="2721" y="4358"/>
                  <a:pt x="2719" y="4358"/>
                  <a:pt x="2717" y="4358"/>
                </a:cubicBezTo>
                <a:cubicBezTo>
                  <a:pt x="2693" y="4358"/>
                  <a:pt x="2702" y="4300"/>
                  <a:pt x="2727" y="4300"/>
                </a:cubicBezTo>
                <a:close/>
                <a:moveTo>
                  <a:pt x="2162" y="4323"/>
                </a:moveTo>
                <a:cubicBezTo>
                  <a:pt x="2151" y="4357"/>
                  <a:pt x="2111" y="4380"/>
                  <a:pt x="2105" y="4419"/>
                </a:cubicBezTo>
                <a:cubicBezTo>
                  <a:pt x="2100" y="4419"/>
                  <a:pt x="2094" y="4425"/>
                  <a:pt x="2088" y="4425"/>
                </a:cubicBezTo>
                <a:cubicBezTo>
                  <a:pt x="2094" y="4414"/>
                  <a:pt x="2111" y="4391"/>
                  <a:pt x="2117" y="4380"/>
                </a:cubicBezTo>
                <a:cubicBezTo>
                  <a:pt x="2117" y="4380"/>
                  <a:pt x="2111" y="4374"/>
                  <a:pt x="2111" y="4374"/>
                </a:cubicBezTo>
                <a:lnTo>
                  <a:pt x="2111" y="4368"/>
                </a:lnTo>
                <a:cubicBezTo>
                  <a:pt x="2128" y="4351"/>
                  <a:pt x="2140" y="4334"/>
                  <a:pt x="2162" y="4323"/>
                </a:cubicBezTo>
                <a:close/>
                <a:moveTo>
                  <a:pt x="2610" y="3188"/>
                </a:moveTo>
                <a:lnTo>
                  <a:pt x="2610" y="3188"/>
                </a:lnTo>
                <a:cubicBezTo>
                  <a:pt x="2525" y="3307"/>
                  <a:pt x="2423" y="3415"/>
                  <a:pt x="2327" y="3529"/>
                </a:cubicBezTo>
                <a:cubicBezTo>
                  <a:pt x="2310" y="3557"/>
                  <a:pt x="2270" y="3574"/>
                  <a:pt x="2276" y="3608"/>
                </a:cubicBezTo>
                <a:cubicBezTo>
                  <a:pt x="2287" y="3602"/>
                  <a:pt x="2310" y="3597"/>
                  <a:pt x="2321" y="3597"/>
                </a:cubicBezTo>
                <a:cubicBezTo>
                  <a:pt x="2327" y="3608"/>
                  <a:pt x="2344" y="3636"/>
                  <a:pt x="2349" y="3648"/>
                </a:cubicBezTo>
                <a:cubicBezTo>
                  <a:pt x="2332" y="3653"/>
                  <a:pt x="2315" y="3653"/>
                  <a:pt x="2298" y="3659"/>
                </a:cubicBezTo>
                <a:cubicBezTo>
                  <a:pt x="2287" y="3636"/>
                  <a:pt x="2270" y="3625"/>
                  <a:pt x="2247" y="3625"/>
                </a:cubicBezTo>
                <a:cubicBezTo>
                  <a:pt x="2185" y="3670"/>
                  <a:pt x="2157" y="3750"/>
                  <a:pt x="2100" y="3801"/>
                </a:cubicBezTo>
                <a:cubicBezTo>
                  <a:pt x="2077" y="3835"/>
                  <a:pt x="2037" y="3869"/>
                  <a:pt x="2032" y="3914"/>
                </a:cubicBezTo>
                <a:cubicBezTo>
                  <a:pt x="2071" y="3897"/>
                  <a:pt x="2100" y="3869"/>
                  <a:pt x="2105" y="3829"/>
                </a:cubicBezTo>
                <a:cubicBezTo>
                  <a:pt x="2128" y="3816"/>
                  <a:pt x="2147" y="3769"/>
                  <a:pt x="2175" y="3769"/>
                </a:cubicBezTo>
                <a:cubicBezTo>
                  <a:pt x="2181" y="3769"/>
                  <a:pt x="2189" y="3772"/>
                  <a:pt x="2196" y="3778"/>
                </a:cubicBezTo>
                <a:cubicBezTo>
                  <a:pt x="2179" y="3795"/>
                  <a:pt x="2174" y="3818"/>
                  <a:pt x="2185" y="3846"/>
                </a:cubicBezTo>
                <a:cubicBezTo>
                  <a:pt x="2174" y="3841"/>
                  <a:pt x="2157" y="3835"/>
                  <a:pt x="2145" y="3829"/>
                </a:cubicBezTo>
                <a:lnTo>
                  <a:pt x="2145" y="3880"/>
                </a:lnTo>
                <a:cubicBezTo>
                  <a:pt x="2140" y="3897"/>
                  <a:pt x="2128" y="3914"/>
                  <a:pt x="2117" y="3931"/>
                </a:cubicBezTo>
                <a:cubicBezTo>
                  <a:pt x="2105" y="3920"/>
                  <a:pt x="2094" y="3897"/>
                  <a:pt x="2088" y="3886"/>
                </a:cubicBezTo>
                <a:cubicBezTo>
                  <a:pt x="2088" y="3914"/>
                  <a:pt x="2088" y="3937"/>
                  <a:pt x="2088" y="3965"/>
                </a:cubicBezTo>
                <a:cubicBezTo>
                  <a:pt x="2083" y="3960"/>
                  <a:pt x="2071" y="3954"/>
                  <a:pt x="2066" y="3948"/>
                </a:cubicBezTo>
                <a:cubicBezTo>
                  <a:pt x="2026" y="3999"/>
                  <a:pt x="1986" y="4051"/>
                  <a:pt x="1952" y="4107"/>
                </a:cubicBezTo>
                <a:cubicBezTo>
                  <a:pt x="1952" y="4158"/>
                  <a:pt x="1896" y="4170"/>
                  <a:pt x="1862" y="4192"/>
                </a:cubicBezTo>
                <a:cubicBezTo>
                  <a:pt x="1879" y="4096"/>
                  <a:pt x="1969" y="4033"/>
                  <a:pt x="2020" y="3948"/>
                </a:cubicBezTo>
                <a:cubicBezTo>
                  <a:pt x="2044" y="3940"/>
                  <a:pt x="2021" y="3910"/>
                  <a:pt x="2005" y="3910"/>
                </a:cubicBezTo>
                <a:cubicBezTo>
                  <a:pt x="1998" y="3910"/>
                  <a:pt x="1992" y="3916"/>
                  <a:pt x="1992" y="3931"/>
                </a:cubicBezTo>
                <a:cubicBezTo>
                  <a:pt x="1890" y="4068"/>
                  <a:pt x="1788" y="4198"/>
                  <a:pt x="1691" y="4334"/>
                </a:cubicBezTo>
                <a:cubicBezTo>
                  <a:pt x="1657" y="4380"/>
                  <a:pt x="1623" y="4431"/>
                  <a:pt x="1583" y="4476"/>
                </a:cubicBezTo>
                <a:cubicBezTo>
                  <a:pt x="1618" y="4380"/>
                  <a:pt x="1691" y="4312"/>
                  <a:pt x="1742" y="4232"/>
                </a:cubicBezTo>
                <a:cubicBezTo>
                  <a:pt x="1737" y="4226"/>
                  <a:pt x="1731" y="4215"/>
                  <a:pt x="1725" y="4209"/>
                </a:cubicBezTo>
                <a:lnTo>
                  <a:pt x="1725" y="4209"/>
                </a:lnTo>
                <a:cubicBezTo>
                  <a:pt x="1737" y="4215"/>
                  <a:pt x="1754" y="4221"/>
                  <a:pt x="1765" y="4226"/>
                </a:cubicBezTo>
                <a:cubicBezTo>
                  <a:pt x="1765" y="4209"/>
                  <a:pt x="1771" y="4187"/>
                  <a:pt x="1771" y="4170"/>
                </a:cubicBezTo>
                <a:cubicBezTo>
                  <a:pt x="1782" y="4164"/>
                  <a:pt x="1799" y="4153"/>
                  <a:pt x="1805" y="4141"/>
                </a:cubicBezTo>
                <a:cubicBezTo>
                  <a:pt x="1805" y="4136"/>
                  <a:pt x="1805" y="4113"/>
                  <a:pt x="1805" y="4107"/>
                </a:cubicBezTo>
                <a:cubicBezTo>
                  <a:pt x="1810" y="4102"/>
                  <a:pt x="1827" y="4102"/>
                  <a:pt x="1833" y="4096"/>
                </a:cubicBezTo>
                <a:cubicBezTo>
                  <a:pt x="1975" y="3869"/>
                  <a:pt x="2179" y="3682"/>
                  <a:pt x="2332" y="3460"/>
                </a:cubicBezTo>
                <a:cubicBezTo>
                  <a:pt x="2440" y="3387"/>
                  <a:pt x="2503" y="3262"/>
                  <a:pt x="2610" y="3188"/>
                </a:cubicBezTo>
                <a:close/>
                <a:moveTo>
                  <a:pt x="1691" y="4442"/>
                </a:moveTo>
                <a:cubicBezTo>
                  <a:pt x="1691" y="4442"/>
                  <a:pt x="1697" y="4442"/>
                  <a:pt x="1697" y="4448"/>
                </a:cubicBezTo>
                <a:cubicBezTo>
                  <a:pt x="1686" y="4459"/>
                  <a:pt x="1680" y="4470"/>
                  <a:pt x="1674" y="4482"/>
                </a:cubicBezTo>
                <a:cubicBezTo>
                  <a:pt x="1669" y="4465"/>
                  <a:pt x="1674" y="4442"/>
                  <a:pt x="1691" y="4442"/>
                </a:cubicBezTo>
                <a:close/>
                <a:moveTo>
                  <a:pt x="1691" y="4493"/>
                </a:moveTo>
                <a:cubicBezTo>
                  <a:pt x="1691" y="4493"/>
                  <a:pt x="1686" y="4493"/>
                  <a:pt x="1686" y="4499"/>
                </a:cubicBezTo>
                <a:cubicBezTo>
                  <a:pt x="1686" y="4499"/>
                  <a:pt x="1686" y="4493"/>
                  <a:pt x="1680" y="4493"/>
                </a:cubicBezTo>
                <a:close/>
                <a:moveTo>
                  <a:pt x="1646" y="4493"/>
                </a:moveTo>
                <a:cubicBezTo>
                  <a:pt x="1669" y="4493"/>
                  <a:pt x="1674" y="4504"/>
                  <a:pt x="1663" y="4527"/>
                </a:cubicBezTo>
                <a:cubicBezTo>
                  <a:pt x="1635" y="4527"/>
                  <a:pt x="1629" y="4516"/>
                  <a:pt x="1646" y="4493"/>
                </a:cubicBezTo>
                <a:close/>
                <a:moveTo>
                  <a:pt x="2032" y="4516"/>
                </a:moveTo>
                <a:cubicBezTo>
                  <a:pt x="2026" y="4533"/>
                  <a:pt x="2015" y="4544"/>
                  <a:pt x="2003" y="4561"/>
                </a:cubicBezTo>
                <a:cubicBezTo>
                  <a:pt x="2003" y="4538"/>
                  <a:pt x="2015" y="4527"/>
                  <a:pt x="2032" y="4516"/>
                </a:cubicBezTo>
                <a:close/>
                <a:moveTo>
                  <a:pt x="2300" y="4538"/>
                </a:moveTo>
                <a:cubicBezTo>
                  <a:pt x="2301" y="4538"/>
                  <a:pt x="2303" y="4538"/>
                  <a:pt x="2304" y="4538"/>
                </a:cubicBezTo>
                <a:cubicBezTo>
                  <a:pt x="2320" y="4554"/>
                  <a:pt x="2302" y="4584"/>
                  <a:pt x="2285" y="4584"/>
                </a:cubicBezTo>
                <a:cubicBezTo>
                  <a:pt x="2284" y="4584"/>
                  <a:pt x="2283" y="4584"/>
                  <a:pt x="2281" y="4584"/>
                </a:cubicBezTo>
                <a:cubicBezTo>
                  <a:pt x="2265" y="4573"/>
                  <a:pt x="2279" y="4538"/>
                  <a:pt x="2300" y="4538"/>
                </a:cubicBezTo>
                <a:close/>
                <a:moveTo>
                  <a:pt x="2962" y="4124"/>
                </a:moveTo>
                <a:cubicBezTo>
                  <a:pt x="2832" y="4277"/>
                  <a:pt x="2701" y="4436"/>
                  <a:pt x="2582" y="4601"/>
                </a:cubicBezTo>
                <a:lnTo>
                  <a:pt x="2582" y="4595"/>
                </a:lnTo>
                <a:cubicBezTo>
                  <a:pt x="2622" y="4538"/>
                  <a:pt x="2679" y="4487"/>
                  <a:pt x="2690" y="4414"/>
                </a:cubicBezTo>
                <a:lnTo>
                  <a:pt x="2690" y="4414"/>
                </a:lnTo>
                <a:cubicBezTo>
                  <a:pt x="2679" y="4419"/>
                  <a:pt x="2650" y="4431"/>
                  <a:pt x="2633" y="4431"/>
                </a:cubicBezTo>
                <a:cubicBezTo>
                  <a:pt x="2639" y="4419"/>
                  <a:pt x="2639" y="4402"/>
                  <a:pt x="2639" y="4391"/>
                </a:cubicBezTo>
                <a:cubicBezTo>
                  <a:pt x="2656" y="4397"/>
                  <a:pt x="2667" y="4397"/>
                  <a:pt x="2679" y="4402"/>
                </a:cubicBezTo>
                <a:lnTo>
                  <a:pt x="2679" y="4363"/>
                </a:lnTo>
                <a:cubicBezTo>
                  <a:pt x="2684" y="4385"/>
                  <a:pt x="2690" y="4408"/>
                  <a:pt x="2696" y="4431"/>
                </a:cubicBezTo>
                <a:cubicBezTo>
                  <a:pt x="2798" y="4340"/>
                  <a:pt x="2860" y="4209"/>
                  <a:pt x="2962" y="4124"/>
                </a:cubicBezTo>
                <a:close/>
                <a:moveTo>
                  <a:pt x="2537" y="4601"/>
                </a:moveTo>
                <a:lnTo>
                  <a:pt x="2514" y="4629"/>
                </a:lnTo>
                <a:lnTo>
                  <a:pt x="2554" y="4635"/>
                </a:lnTo>
                <a:cubicBezTo>
                  <a:pt x="2542" y="4646"/>
                  <a:pt x="2537" y="4658"/>
                  <a:pt x="2531" y="4663"/>
                </a:cubicBezTo>
                <a:cubicBezTo>
                  <a:pt x="2525" y="4658"/>
                  <a:pt x="2520" y="4641"/>
                  <a:pt x="2520" y="4635"/>
                </a:cubicBezTo>
                <a:cubicBezTo>
                  <a:pt x="2508" y="4646"/>
                  <a:pt x="2491" y="4663"/>
                  <a:pt x="2486" y="4675"/>
                </a:cubicBezTo>
                <a:cubicBezTo>
                  <a:pt x="2469" y="4675"/>
                  <a:pt x="2452" y="4675"/>
                  <a:pt x="2440" y="4680"/>
                </a:cubicBezTo>
                <a:cubicBezTo>
                  <a:pt x="2469" y="4646"/>
                  <a:pt x="2503" y="4624"/>
                  <a:pt x="2537" y="4601"/>
                </a:cubicBezTo>
                <a:close/>
                <a:moveTo>
                  <a:pt x="16727" y="4953"/>
                </a:moveTo>
                <a:cubicBezTo>
                  <a:pt x="16727" y="4958"/>
                  <a:pt x="16733" y="4964"/>
                  <a:pt x="16733" y="4970"/>
                </a:cubicBezTo>
                <a:cubicBezTo>
                  <a:pt x="16727" y="4970"/>
                  <a:pt x="16721" y="4964"/>
                  <a:pt x="16716" y="4958"/>
                </a:cubicBezTo>
                <a:cubicBezTo>
                  <a:pt x="16716" y="4958"/>
                  <a:pt x="16727" y="4953"/>
                  <a:pt x="16727" y="4953"/>
                </a:cubicBezTo>
                <a:close/>
                <a:moveTo>
                  <a:pt x="1549" y="4544"/>
                </a:moveTo>
                <a:cubicBezTo>
                  <a:pt x="1487" y="4663"/>
                  <a:pt x="1419" y="4782"/>
                  <a:pt x="1357" y="4902"/>
                </a:cubicBezTo>
                <a:cubicBezTo>
                  <a:pt x="1334" y="4930"/>
                  <a:pt x="1317" y="4958"/>
                  <a:pt x="1294" y="4987"/>
                </a:cubicBezTo>
                <a:lnTo>
                  <a:pt x="1283" y="4987"/>
                </a:lnTo>
                <a:cubicBezTo>
                  <a:pt x="1288" y="4981"/>
                  <a:pt x="1288" y="4981"/>
                  <a:pt x="1294" y="4975"/>
                </a:cubicBezTo>
                <a:cubicBezTo>
                  <a:pt x="1288" y="4958"/>
                  <a:pt x="1288" y="4941"/>
                  <a:pt x="1283" y="4924"/>
                </a:cubicBezTo>
                <a:cubicBezTo>
                  <a:pt x="1391" y="4833"/>
                  <a:pt x="1402" y="4669"/>
                  <a:pt x="1515" y="4590"/>
                </a:cubicBezTo>
                <a:cubicBezTo>
                  <a:pt x="1510" y="4584"/>
                  <a:pt x="1498" y="4572"/>
                  <a:pt x="1493" y="4567"/>
                </a:cubicBezTo>
                <a:cubicBezTo>
                  <a:pt x="1515" y="4561"/>
                  <a:pt x="1532" y="4555"/>
                  <a:pt x="1549" y="4544"/>
                </a:cubicBezTo>
                <a:close/>
                <a:moveTo>
                  <a:pt x="16735" y="4980"/>
                </a:moveTo>
                <a:lnTo>
                  <a:pt x="16735" y="4980"/>
                </a:lnTo>
                <a:cubicBezTo>
                  <a:pt x="16737" y="4982"/>
                  <a:pt x="16741" y="4983"/>
                  <a:pt x="16744" y="4987"/>
                </a:cubicBezTo>
                <a:cubicBezTo>
                  <a:pt x="16744" y="4990"/>
                  <a:pt x="16744" y="4994"/>
                  <a:pt x="16745" y="4998"/>
                </a:cubicBezTo>
                <a:lnTo>
                  <a:pt x="16745" y="4998"/>
                </a:lnTo>
                <a:cubicBezTo>
                  <a:pt x="16742" y="4993"/>
                  <a:pt x="16738" y="4987"/>
                  <a:pt x="16735" y="4980"/>
                </a:cubicBezTo>
                <a:close/>
                <a:moveTo>
                  <a:pt x="17100" y="4985"/>
                </a:moveTo>
                <a:cubicBezTo>
                  <a:pt x="17104" y="4985"/>
                  <a:pt x="17108" y="4986"/>
                  <a:pt x="17113" y="4987"/>
                </a:cubicBezTo>
                <a:cubicBezTo>
                  <a:pt x="17127" y="5010"/>
                  <a:pt x="17125" y="5022"/>
                  <a:pt x="17108" y="5022"/>
                </a:cubicBezTo>
                <a:cubicBezTo>
                  <a:pt x="17105" y="5022"/>
                  <a:pt x="17100" y="5022"/>
                  <a:pt x="17096" y="5021"/>
                </a:cubicBezTo>
                <a:cubicBezTo>
                  <a:pt x="17081" y="4997"/>
                  <a:pt x="17083" y="4985"/>
                  <a:pt x="17100" y="4985"/>
                </a:cubicBezTo>
                <a:close/>
                <a:moveTo>
                  <a:pt x="1396" y="4902"/>
                </a:moveTo>
                <a:cubicBezTo>
                  <a:pt x="1396" y="4907"/>
                  <a:pt x="1396" y="4919"/>
                  <a:pt x="1396" y="4924"/>
                </a:cubicBezTo>
                <a:cubicBezTo>
                  <a:pt x="1368" y="4947"/>
                  <a:pt x="1357" y="4998"/>
                  <a:pt x="1374" y="5032"/>
                </a:cubicBezTo>
                <a:cubicBezTo>
                  <a:pt x="1362" y="5026"/>
                  <a:pt x="1345" y="5015"/>
                  <a:pt x="1334" y="5009"/>
                </a:cubicBezTo>
                <a:cubicBezTo>
                  <a:pt x="1351" y="4970"/>
                  <a:pt x="1374" y="4936"/>
                  <a:pt x="1396" y="4902"/>
                </a:cubicBezTo>
                <a:close/>
                <a:moveTo>
                  <a:pt x="1254" y="5026"/>
                </a:moveTo>
                <a:cubicBezTo>
                  <a:pt x="1254" y="5038"/>
                  <a:pt x="1254" y="5043"/>
                  <a:pt x="1254" y="5055"/>
                </a:cubicBezTo>
                <a:cubicBezTo>
                  <a:pt x="1249" y="5055"/>
                  <a:pt x="1243" y="5055"/>
                  <a:pt x="1237" y="5060"/>
                </a:cubicBezTo>
                <a:cubicBezTo>
                  <a:pt x="1243" y="5049"/>
                  <a:pt x="1249" y="5038"/>
                  <a:pt x="1254" y="5026"/>
                </a:cubicBezTo>
                <a:close/>
                <a:moveTo>
                  <a:pt x="1322" y="5026"/>
                </a:moveTo>
                <a:cubicBezTo>
                  <a:pt x="1340" y="5026"/>
                  <a:pt x="1351" y="5032"/>
                  <a:pt x="1362" y="5032"/>
                </a:cubicBezTo>
                <a:cubicBezTo>
                  <a:pt x="1362" y="5038"/>
                  <a:pt x="1362" y="5043"/>
                  <a:pt x="1362" y="5043"/>
                </a:cubicBezTo>
                <a:cubicBezTo>
                  <a:pt x="1357" y="5049"/>
                  <a:pt x="1351" y="5060"/>
                  <a:pt x="1345" y="5066"/>
                </a:cubicBezTo>
                <a:cubicBezTo>
                  <a:pt x="1334" y="5060"/>
                  <a:pt x="1322" y="5049"/>
                  <a:pt x="1317" y="5049"/>
                </a:cubicBezTo>
                <a:cubicBezTo>
                  <a:pt x="1317" y="5038"/>
                  <a:pt x="1322" y="5032"/>
                  <a:pt x="1322" y="5026"/>
                </a:cubicBezTo>
                <a:close/>
                <a:moveTo>
                  <a:pt x="17158" y="5072"/>
                </a:moveTo>
                <a:cubicBezTo>
                  <a:pt x="17167" y="5091"/>
                  <a:pt x="17165" y="5102"/>
                  <a:pt x="17148" y="5102"/>
                </a:cubicBezTo>
                <a:cubicBezTo>
                  <a:pt x="17144" y="5102"/>
                  <a:pt x="17140" y="5101"/>
                  <a:pt x="17135" y="5100"/>
                </a:cubicBezTo>
                <a:cubicBezTo>
                  <a:pt x="17124" y="5077"/>
                  <a:pt x="17135" y="5072"/>
                  <a:pt x="17158" y="5072"/>
                </a:cubicBezTo>
                <a:close/>
                <a:moveTo>
                  <a:pt x="1203" y="5146"/>
                </a:moveTo>
                <a:lnTo>
                  <a:pt x="1203" y="5151"/>
                </a:lnTo>
                <a:cubicBezTo>
                  <a:pt x="1203" y="5151"/>
                  <a:pt x="1203" y="5157"/>
                  <a:pt x="1198" y="5163"/>
                </a:cubicBezTo>
                <a:cubicBezTo>
                  <a:pt x="1198" y="5157"/>
                  <a:pt x="1203" y="5151"/>
                  <a:pt x="1203" y="5146"/>
                </a:cubicBezTo>
                <a:close/>
                <a:moveTo>
                  <a:pt x="1340" y="5077"/>
                </a:moveTo>
                <a:cubicBezTo>
                  <a:pt x="1340" y="5089"/>
                  <a:pt x="1334" y="5100"/>
                  <a:pt x="1334" y="5112"/>
                </a:cubicBezTo>
                <a:cubicBezTo>
                  <a:pt x="1328" y="5117"/>
                  <a:pt x="1328" y="5123"/>
                  <a:pt x="1322" y="5123"/>
                </a:cubicBezTo>
                <a:lnTo>
                  <a:pt x="1317" y="5129"/>
                </a:lnTo>
                <a:lnTo>
                  <a:pt x="1322" y="5129"/>
                </a:lnTo>
                <a:cubicBezTo>
                  <a:pt x="1311" y="5140"/>
                  <a:pt x="1305" y="5151"/>
                  <a:pt x="1300" y="5163"/>
                </a:cubicBezTo>
                <a:lnTo>
                  <a:pt x="1266" y="5163"/>
                </a:lnTo>
                <a:cubicBezTo>
                  <a:pt x="1266" y="5157"/>
                  <a:pt x="1271" y="5151"/>
                  <a:pt x="1271" y="5151"/>
                </a:cubicBezTo>
                <a:cubicBezTo>
                  <a:pt x="1277" y="5146"/>
                  <a:pt x="1294" y="5134"/>
                  <a:pt x="1300" y="5129"/>
                </a:cubicBezTo>
                <a:lnTo>
                  <a:pt x="1305" y="5106"/>
                </a:lnTo>
                <a:cubicBezTo>
                  <a:pt x="1317" y="5094"/>
                  <a:pt x="1328" y="5083"/>
                  <a:pt x="1340" y="5077"/>
                </a:cubicBezTo>
                <a:close/>
                <a:moveTo>
                  <a:pt x="1260" y="5094"/>
                </a:moveTo>
                <a:lnTo>
                  <a:pt x="1260" y="5094"/>
                </a:lnTo>
                <a:cubicBezTo>
                  <a:pt x="1243" y="5134"/>
                  <a:pt x="1226" y="5174"/>
                  <a:pt x="1209" y="5208"/>
                </a:cubicBezTo>
                <a:lnTo>
                  <a:pt x="1203" y="5208"/>
                </a:lnTo>
                <a:cubicBezTo>
                  <a:pt x="1215" y="5168"/>
                  <a:pt x="1237" y="5134"/>
                  <a:pt x="1260" y="5094"/>
                </a:cubicBezTo>
                <a:close/>
                <a:moveTo>
                  <a:pt x="16778" y="5043"/>
                </a:moveTo>
                <a:cubicBezTo>
                  <a:pt x="16789" y="5077"/>
                  <a:pt x="16806" y="5112"/>
                  <a:pt x="16835" y="5129"/>
                </a:cubicBezTo>
                <a:cubicBezTo>
                  <a:pt x="16852" y="5157"/>
                  <a:pt x="16863" y="5180"/>
                  <a:pt x="16880" y="5208"/>
                </a:cubicBezTo>
                <a:cubicBezTo>
                  <a:pt x="16880" y="5214"/>
                  <a:pt x="16874" y="5219"/>
                  <a:pt x="16874" y="5225"/>
                </a:cubicBezTo>
                <a:cubicBezTo>
                  <a:pt x="16835" y="5168"/>
                  <a:pt x="16801" y="5112"/>
                  <a:pt x="16767" y="5049"/>
                </a:cubicBezTo>
                <a:cubicBezTo>
                  <a:pt x="16767" y="5049"/>
                  <a:pt x="16778" y="5049"/>
                  <a:pt x="16778" y="5043"/>
                </a:cubicBezTo>
                <a:close/>
                <a:moveTo>
                  <a:pt x="17207" y="5187"/>
                </a:moveTo>
                <a:cubicBezTo>
                  <a:pt x="17225" y="5187"/>
                  <a:pt x="17252" y="5219"/>
                  <a:pt x="17221" y="5231"/>
                </a:cubicBezTo>
                <a:cubicBezTo>
                  <a:pt x="17215" y="5225"/>
                  <a:pt x="17203" y="5214"/>
                  <a:pt x="17192" y="5208"/>
                </a:cubicBezTo>
                <a:cubicBezTo>
                  <a:pt x="17192" y="5193"/>
                  <a:pt x="17199" y="5187"/>
                  <a:pt x="17207" y="5187"/>
                </a:cubicBezTo>
                <a:close/>
                <a:moveTo>
                  <a:pt x="16897" y="5248"/>
                </a:moveTo>
                <a:cubicBezTo>
                  <a:pt x="16908" y="5265"/>
                  <a:pt x="16914" y="5276"/>
                  <a:pt x="16925" y="5293"/>
                </a:cubicBezTo>
                <a:cubicBezTo>
                  <a:pt x="16920" y="5299"/>
                  <a:pt x="16920" y="5304"/>
                  <a:pt x="16920" y="5310"/>
                </a:cubicBezTo>
                <a:cubicBezTo>
                  <a:pt x="16908" y="5299"/>
                  <a:pt x="16903" y="5287"/>
                  <a:pt x="16897" y="5270"/>
                </a:cubicBezTo>
                <a:lnTo>
                  <a:pt x="16897" y="5248"/>
                </a:lnTo>
                <a:close/>
                <a:moveTo>
                  <a:pt x="17561" y="5338"/>
                </a:moveTo>
                <a:cubicBezTo>
                  <a:pt x="17567" y="5338"/>
                  <a:pt x="17584" y="5350"/>
                  <a:pt x="17589" y="5355"/>
                </a:cubicBezTo>
                <a:cubicBezTo>
                  <a:pt x="17588" y="5366"/>
                  <a:pt x="17581" y="5370"/>
                  <a:pt x="17574" y="5370"/>
                </a:cubicBezTo>
                <a:cubicBezTo>
                  <a:pt x="17557" y="5370"/>
                  <a:pt x="17537" y="5350"/>
                  <a:pt x="17561" y="5338"/>
                </a:cubicBezTo>
                <a:close/>
                <a:moveTo>
                  <a:pt x="16948" y="5333"/>
                </a:moveTo>
                <a:cubicBezTo>
                  <a:pt x="16948" y="5344"/>
                  <a:pt x="16954" y="5355"/>
                  <a:pt x="16960" y="5367"/>
                </a:cubicBezTo>
                <a:lnTo>
                  <a:pt x="16954" y="5378"/>
                </a:lnTo>
                <a:lnTo>
                  <a:pt x="16954" y="5373"/>
                </a:lnTo>
                <a:lnTo>
                  <a:pt x="16948" y="5373"/>
                </a:lnTo>
                <a:cubicBezTo>
                  <a:pt x="16942" y="5361"/>
                  <a:pt x="16931" y="5344"/>
                  <a:pt x="16925" y="5333"/>
                </a:cubicBezTo>
                <a:close/>
                <a:moveTo>
                  <a:pt x="17260" y="5236"/>
                </a:moveTo>
                <a:cubicBezTo>
                  <a:pt x="17294" y="5293"/>
                  <a:pt x="17323" y="5350"/>
                  <a:pt x="17345" y="5407"/>
                </a:cubicBezTo>
                <a:cubicBezTo>
                  <a:pt x="17283" y="5378"/>
                  <a:pt x="17255" y="5310"/>
                  <a:pt x="17215" y="5259"/>
                </a:cubicBezTo>
                <a:cubicBezTo>
                  <a:pt x="17226" y="5253"/>
                  <a:pt x="17243" y="5242"/>
                  <a:pt x="17260" y="5236"/>
                </a:cubicBezTo>
                <a:close/>
                <a:moveTo>
                  <a:pt x="2196" y="5129"/>
                </a:moveTo>
                <a:lnTo>
                  <a:pt x="2196" y="5129"/>
                </a:lnTo>
                <a:cubicBezTo>
                  <a:pt x="2191" y="5163"/>
                  <a:pt x="2168" y="5191"/>
                  <a:pt x="2162" y="5219"/>
                </a:cubicBezTo>
                <a:cubicBezTo>
                  <a:pt x="2145" y="5248"/>
                  <a:pt x="2128" y="5276"/>
                  <a:pt x="2105" y="5310"/>
                </a:cubicBezTo>
                <a:cubicBezTo>
                  <a:pt x="2094" y="5321"/>
                  <a:pt x="2088" y="5338"/>
                  <a:pt x="2077" y="5355"/>
                </a:cubicBezTo>
                <a:cubicBezTo>
                  <a:pt x="2066" y="5378"/>
                  <a:pt x="2054" y="5395"/>
                  <a:pt x="2043" y="5418"/>
                </a:cubicBezTo>
                <a:cubicBezTo>
                  <a:pt x="2049" y="5373"/>
                  <a:pt x="2060" y="5327"/>
                  <a:pt x="2100" y="5304"/>
                </a:cubicBezTo>
                <a:cubicBezTo>
                  <a:pt x="2100" y="5299"/>
                  <a:pt x="2100" y="5282"/>
                  <a:pt x="2100" y="5276"/>
                </a:cubicBezTo>
                <a:cubicBezTo>
                  <a:pt x="2117" y="5253"/>
                  <a:pt x="2140" y="5236"/>
                  <a:pt x="2134" y="5214"/>
                </a:cubicBezTo>
                <a:cubicBezTo>
                  <a:pt x="2157" y="5197"/>
                  <a:pt x="2174" y="5174"/>
                  <a:pt x="2168" y="5146"/>
                </a:cubicBezTo>
                <a:cubicBezTo>
                  <a:pt x="2174" y="5146"/>
                  <a:pt x="2191" y="5134"/>
                  <a:pt x="2196" y="5129"/>
                </a:cubicBezTo>
                <a:close/>
                <a:moveTo>
                  <a:pt x="17343" y="5410"/>
                </a:moveTo>
                <a:cubicBezTo>
                  <a:pt x="17352" y="5410"/>
                  <a:pt x="17360" y="5414"/>
                  <a:pt x="17362" y="5424"/>
                </a:cubicBezTo>
                <a:cubicBezTo>
                  <a:pt x="17366" y="5440"/>
                  <a:pt x="17351" y="5451"/>
                  <a:pt x="17338" y="5451"/>
                </a:cubicBezTo>
                <a:cubicBezTo>
                  <a:pt x="17330" y="5451"/>
                  <a:pt x="17323" y="5446"/>
                  <a:pt x="17323" y="5435"/>
                </a:cubicBezTo>
                <a:cubicBezTo>
                  <a:pt x="17319" y="5418"/>
                  <a:pt x="17331" y="5410"/>
                  <a:pt x="17343" y="5410"/>
                </a:cubicBezTo>
                <a:close/>
                <a:moveTo>
                  <a:pt x="16994" y="5424"/>
                </a:moveTo>
                <a:cubicBezTo>
                  <a:pt x="16999" y="5435"/>
                  <a:pt x="16999" y="5441"/>
                  <a:pt x="17005" y="5452"/>
                </a:cubicBezTo>
                <a:cubicBezTo>
                  <a:pt x="16999" y="5452"/>
                  <a:pt x="16994" y="5446"/>
                  <a:pt x="16988" y="5446"/>
                </a:cubicBezTo>
                <a:cubicBezTo>
                  <a:pt x="16988" y="5441"/>
                  <a:pt x="16988" y="5435"/>
                  <a:pt x="16994" y="5424"/>
                </a:cubicBezTo>
                <a:close/>
                <a:moveTo>
                  <a:pt x="17374" y="5480"/>
                </a:moveTo>
                <a:cubicBezTo>
                  <a:pt x="17381" y="5480"/>
                  <a:pt x="17388" y="5485"/>
                  <a:pt x="17391" y="5497"/>
                </a:cubicBezTo>
                <a:cubicBezTo>
                  <a:pt x="17383" y="5505"/>
                  <a:pt x="17376" y="5509"/>
                  <a:pt x="17370" y="5509"/>
                </a:cubicBezTo>
                <a:cubicBezTo>
                  <a:pt x="17363" y="5509"/>
                  <a:pt x="17357" y="5504"/>
                  <a:pt x="17351" y="5492"/>
                </a:cubicBezTo>
                <a:cubicBezTo>
                  <a:pt x="17359" y="5484"/>
                  <a:pt x="17367" y="5480"/>
                  <a:pt x="17374" y="5480"/>
                </a:cubicBezTo>
                <a:close/>
                <a:moveTo>
                  <a:pt x="17016" y="5469"/>
                </a:moveTo>
                <a:cubicBezTo>
                  <a:pt x="17022" y="5480"/>
                  <a:pt x="17028" y="5497"/>
                  <a:pt x="17039" y="5509"/>
                </a:cubicBezTo>
                <a:cubicBezTo>
                  <a:pt x="17033" y="5509"/>
                  <a:pt x="17022" y="5514"/>
                  <a:pt x="17022" y="5514"/>
                </a:cubicBezTo>
                <a:cubicBezTo>
                  <a:pt x="17016" y="5503"/>
                  <a:pt x="17011" y="5497"/>
                  <a:pt x="17005" y="5486"/>
                </a:cubicBezTo>
                <a:cubicBezTo>
                  <a:pt x="17011" y="5480"/>
                  <a:pt x="17011" y="5475"/>
                  <a:pt x="17016" y="5469"/>
                </a:cubicBezTo>
                <a:close/>
                <a:moveTo>
                  <a:pt x="16728" y="5450"/>
                </a:moveTo>
                <a:cubicBezTo>
                  <a:pt x="16745" y="5450"/>
                  <a:pt x="16781" y="5507"/>
                  <a:pt x="16750" y="5520"/>
                </a:cubicBezTo>
                <a:cubicBezTo>
                  <a:pt x="16738" y="5503"/>
                  <a:pt x="16733" y="5480"/>
                  <a:pt x="16721" y="5463"/>
                </a:cubicBezTo>
                <a:cubicBezTo>
                  <a:pt x="16721" y="5454"/>
                  <a:pt x="16724" y="5450"/>
                  <a:pt x="16728" y="5450"/>
                </a:cubicBezTo>
                <a:close/>
                <a:moveTo>
                  <a:pt x="17516" y="5367"/>
                </a:moveTo>
                <a:cubicBezTo>
                  <a:pt x="17538" y="5367"/>
                  <a:pt x="17550" y="5384"/>
                  <a:pt x="17567" y="5395"/>
                </a:cubicBezTo>
                <a:cubicBezTo>
                  <a:pt x="17572" y="5395"/>
                  <a:pt x="17584" y="5390"/>
                  <a:pt x="17589" y="5390"/>
                </a:cubicBezTo>
                <a:cubicBezTo>
                  <a:pt x="17595" y="5441"/>
                  <a:pt x="17635" y="5492"/>
                  <a:pt x="17640" y="5537"/>
                </a:cubicBezTo>
                <a:cubicBezTo>
                  <a:pt x="17635" y="5538"/>
                  <a:pt x="17630" y="5539"/>
                  <a:pt x="17625" y="5539"/>
                </a:cubicBezTo>
                <a:cubicBezTo>
                  <a:pt x="17610" y="5539"/>
                  <a:pt x="17599" y="5532"/>
                  <a:pt x="17595" y="5514"/>
                </a:cubicBezTo>
                <a:cubicBezTo>
                  <a:pt x="17567" y="5469"/>
                  <a:pt x="17550" y="5418"/>
                  <a:pt x="17516" y="5367"/>
                </a:cubicBezTo>
                <a:close/>
                <a:moveTo>
                  <a:pt x="1061" y="5537"/>
                </a:moveTo>
                <a:cubicBezTo>
                  <a:pt x="1061" y="5543"/>
                  <a:pt x="1056" y="5548"/>
                  <a:pt x="1056" y="5548"/>
                </a:cubicBezTo>
                <a:cubicBezTo>
                  <a:pt x="1056" y="5543"/>
                  <a:pt x="1056" y="5537"/>
                  <a:pt x="1050" y="5537"/>
                </a:cubicBezTo>
                <a:close/>
                <a:moveTo>
                  <a:pt x="16647" y="4158"/>
                </a:moveTo>
                <a:lnTo>
                  <a:pt x="16647" y="4158"/>
                </a:lnTo>
                <a:cubicBezTo>
                  <a:pt x="16727" y="4221"/>
                  <a:pt x="16761" y="4317"/>
                  <a:pt x="16823" y="4397"/>
                </a:cubicBezTo>
                <a:lnTo>
                  <a:pt x="16846" y="4385"/>
                </a:lnTo>
                <a:lnTo>
                  <a:pt x="16846" y="4385"/>
                </a:lnTo>
                <a:cubicBezTo>
                  <a:pt x="16840" y="4391"/>
                  <a:pt x="16829" y="4408"/>
                  <a:pt x="16818" y="4414"/>
                </a:cubicBezTo>
                <a:cubicBezTo>
                  <a:pt x="16835" y="4425"/>
                  <a:pt x="16857" y="4436"/>
                  <a:pt x="16869" y="4442"/>
                </a:cubicBezTo>
                <a:cubicBezTo>
                  <a:pt x="16869" y="4453"/>
                  <a:pt x="16880" y="4476"/>
                  <a:pt x="16880" y="4482"/>
                </a:cubicBezTo>
                <a:cubicBezTo>
                  <a:pt x="16891" y="4487"/>
                  <a:pt x="16908" y="4493"/>
                  <a:pt x="16914" y="4499"/>
                </a:cubicBezTo>
                <a:cubicBezTo>
                  <a:pt x="16914" y="4504"/>
                  <a:pt x="16914" y="4521"/>
                  <a:pt x="16914" y="4527"/>
                </a:cubicBezTo>
                <a:cubicBezTo>
                  <a:pt x="17079" y="4743"/>
                  <a:pt x="17181" y="4998"/>
                  <a:pt x="17334" y="5219"/>
                </a:cubicBezTo>
                <a:cubicBezTo>
                  <a:pt x="17368" y="5344"/>
                  <a:pt x="17459" y="5446"/>
                  <a:pt x="17493" y="5571"/>
                </a:cubicBezTo>
                <a:cubicBezTo>
                  <a:pt x="17408" y="5452"/>
                  <a:pt x="17345" y="5316"/>
                  <a:pt x="17272" y="5185"/>
                </a:cubicBezTo>
                <a:lnTo>
                  <a:pt x="17272" y="5191"/>
                </a:lnTo>
                <a:cubicBezTo>
                  <a:pt x="17255" y="5163"/>
                  <a:pt x="17255" y="5123"/>
                  <a:pt x="17221" y="5117"/>
                </a:cubicBezTo>
                <a:cubicBezTo>
                  <a:pt x="17221" y="5129"/>
                  <a:pt x="17215" y="5151"/>
                  <a:pt x="17215" y="5163"/>
                </a:cubicBezTo>
                <a:cubicBezTo>
                  <a:pt x="17198" y="5163"/>
                  <a:pt x="17169" y="5168"/>
                  <a:pt x="17152" y="5168"/>
                </a:cubicBezTo>
                <a:cubicBezTo>
                  <a:pt x="17158" y="5151"/>
                  <a:pt x="17158" y="5134"/>
                  <a:pt x="17164" y="5117"/>
                </a:cubicBezTo>
                <a:cubicBezTo>
                  <a:pt x="17186" y="5117"/>
                  <a:pt x="17203" y="5106"/>
                  <a:pt x="17209" y="5077"/>
                </a:cubicBezTo>
                <a:cubicBezTo>
                  <a:pt x="17192" y="5009"/>
                  <a:pt x="17130" y="4953"/>
                  <a:pt x="17096" y="4885"/>
                </a:cubicBezTo>
                <a:cubicBezTo>
                  <a:pt x="17079" y="4845"/>
                  <a:pt x="17062" y="4794"/>
                  <a:pt x="17016" y="4782"/>
                </a:cubicBezTo>
                <a:lnTo>
                  <a:pt x="17016" y="4782"/>
                </a:lnTo>
                <a:cubicBezTo>
                  <a:pt x="17016" y="4816"/>
                  <a:pt x="17033" y="4856"/>
                  <a:pt x="17067" y="4879"/>
                </a:cubicBezTo>
                <a:cubicBezTo>
                  <a:pt x="17073" y="4913"/>
                  <a:pt x="17135" y="4958"/>
                  <a:pt x="17090" y="4981"/>
                </a:cubicBezTo>
                <a:cubicBezTo>
                  <a:pt x="17073" y="4953"/>
                  <a:pt x="17056" y="4941"/>
                  <a:pt x="17028" y="4941"/>
                </a:cubicBezTo>
                <a:cubicBezTo>
                  <a:pt x="17033" y="4936"/>
                  <a:pt x="17045" y="4919"/>
                  <a:pt x="17056" y="4913"/>
                </a:cubicBezTo>
                <a:cubicBezTo>
                  <a:pt x="17045" y="4907"/>
                  <a:pt x="17016" y="4902"/>
                  <a:pt x="17005" y="4896"/>
                </a:cubicBezTo>
                <a:cubicBezTo>
                  <a:pt x="16994" y="4879"/>
                  <a:pt x="16982" y="4862"/>
                  <a:pt x="16971" y="4845"/>
                </a:cubicBezTo>
                <a:cubicBezTo>
                  <a:pt x="16988" y="4845"/>
                  <a:pt x="17011" y="4839"/>
                  <a:pt x="17022" y="4839"/>
                </a:cubicBezTo>
                <a:cubicBezTo>
                  <a:pt x="16999" y="4828"/>
                  <a:pt x="16977" y="4822"/>
                  <a:pt x="16948" y="4811"/>
                </a:cubicBezTo>
                <a:cubicBezTo>
                  <a:pt x="16954" y="4811"/>
                  <a:pt x="16971" y="4799"/>
                  <a:pt x="16977" y="4794"/>
                </a:cubicBezTo>
                <a:cubicBezTo>
                  <a:pt x="16937" y="4743"/>
                  <a:pt x="16903" y="4686"/>
                  <a:pt x="16863" y="4635"/>
                </a:cubicBezTo>
                <a:cubicBezTo>
                  <a:pt x="16818" y="4618"/>
                  <a:pt x="16823" y="4561"/>
                  <a:pt x="16812" y="4521"/>
                </a:cubicBezTo>
                <a:lnTo>
                  <a:pt x="16812" y="4521"/>
                </a:lnTo>
                <a:cubicBezTo>
                  <a:pt x="16903" y="4567"/>
                  <a:pt x="16931" y="4675"/>
                  <a:pt x="16988" y="4754"/>
                </a:cubicBezTo>
                <a:cubicBezTo>
                  <a:pt x="16988" y="4764"/>
                  <a:pt x="16994" y="4767"/>
                  <a:pt x="17001" y="4767"/>
                </a:cubicBezTo>
                <a:cubicBezTo>
                  <a:pt x="17020" y="4767"/>
                  <a:pt x="17049" y="4744"/>
                  <a:pt x="17016" y="4731"/>
                </a:cubicBezTo>
                <a:cubicBezTo>
                  <a:pt x="16925" y="4595"/>
                  <a:pt x="16840" y="4448"/>
                  <a:pt x="16744" y="4312"/>
                </a:cubicBezTo>
                <a:cubicBezTo>
                  <a:pt x="16710" y="4260"/>
                  <a:pt x="16676" y="4215"/>
                  <a:pt x="16647" y="4158"/>
                </a:cubicBezTo>
                <a:close/>
                <a:moveTo>
                  <a:pt x="17606" y="5548"/>
                </a:moveTo>
                <a:cubicBezTo>
                  <a:pt x="17618" y="5548"/>
                  <a:pt x="17646" y="5554"/>
                  <a:pt x="17657" y="5554"/>
                </a:cubicBezTo>
                <a:cubicBezTo>
                  <a:pt x="17674" y="5571"/>
                  <a:pt x="17680" y="5594"/>
                  <a:pt x="17674" y="5616"/>
                </a:cubicBezTo>
                <a:cubicBezTo>
                  <a:pt x="17660" y="5625"/>
                  <a:pt x="17645" y="5628"/>
                  <a:pt x="17629" y="5628"/>
                </a:cubicBezTo>
                <a:cubicBezTo>
                  <a:pt x="17613" y="5628"/>
                  <a:pt x="17598" y="5625"/>
                  <a:pt x="17584" y="5622"/>
                </a:cubicBezTo>
                <a:cubicBezTo>
                  <a:pt x="17595" y="5616"/>
                  <a:pt x="17629" y="5616"/>
                  <a:pt x="17640" y="5611"/>
                </a:cubicBezTo>
                <a:cubicBezTo>
                  <a:pt x="17629" y="5594"/>
                  <a:pt x="17618" y="5571"/>
                  <a:pt x="17606" y="5548"/>
                </a:cubicBezTo>
                <a:close/>
                <a:moveTo>
                  <a:pt x="17525" y="5633"/>
                </a:moveTo>
                <a:cubicBezTo>
                  <a:pt x="17529" y="5633"/>
                  <a:pt x="17533" y="5635"/>
                  <a:pt x="17538" y="5639"/>
                </a:cubicBezTo>
                <a:cubicBezTo>
                  <a:pt x="17552" y="5648"/>
                  <a:pt x="17551" y="5679"/>
                  <a:pt x="17538" y="5679"/>
                </a:cubicBezTo>
                <a:cubicBezTo>
                  <a:pt x="17535" y="5679"/>
                  <a:pt x="17531" y="5678"/>
                  <a:pt x="17527" y="5673"/>
                </a:cubicBezTo>
                <a:cubicBezTo>
                  <a:pt x="17508" y="5669"/>
                  <a:pt x="17509" y="5633"/>
                  <a:pt x="17525" y="5633"/>
                </a:cubicBezTo>
                <a:close/>
                <a:moveTo>
                  <a:pt x="17028" y="5526"/>
                </a:moveTo>
                <a:lnTo>
                  <a:pt x="17028" y="5526"/>
                </a:lnTo>
                <a:cubicBezTo>
                  <a:pt x="17084" y="5565"/>
                  <a:pt x="17096" y="5645"/>
                  <a:pt x="17135" y="5702"/>
                </a:cubicBezTo>
                <a:lnTo>
                  <a:pt x="17118" y="5707"/>
                </a:lnTo>
                <a:cubicBezTo>
                  <a:pt x="17090" y="5645"/>
                  <a:pt x="17062" y="5582"/>
                  <a:pt x="17028" y="5526"/>
                </a:cubicBezTo>
                <a:close/>
                <a:moveTo>
                  <a:pt x="1451" y="5986"/>
                </a:moveTo>
                <a:cubicBezTo>
                  <a:pt x="1455" y="5986"/>
                  <a:pt x="1460" y="5988"/>
                  <a:pt x="1464" y="5991"/>
                </a:cubicBezTo>
                <a:cubicBezTo>
                  <a:pt x="1479" y="6010"/>
                  <a:pt x="1457" y="6033"/>
                  <a:pt x="1439" y="6033"/>
                </a:cubicBezTo>
                <a:cubicBezTo>
                  <a:pt x="1436" y="6033"/>
                  <a:pt x="1433" y="6032"/>
                  <a:pt x="1430" y="6031"/>
                </a:cubicBezTo>
                <a:cubicBezTo>
                  <a:pt x="1412" y="6012"/>
                  <a:pt x="1431" y="5986"/>
                  <a:pt x="1451" y="5986"/>
                </a:cubicBezTo>
                <a:close/>
                <a:moveTo>
                  <a:pt x="17572" y="5900"/>
                </a:moveTo>
                <a:lnTo>
                  <a:pt x="17572" y="5900"/>
                </a:lnTo>
                <a:cubicBezTo>
                  <a:pt x="17589" y="5929"/>
                  <a:pt x="17606" y="5963"/>
                  <a:pt x="17623" y="5991"/>
                </a:cubicBezTo>
                <a:cubicBezTo>
                  <a:pt x="17623" y="6008"/>
                  <a:pt x="17618" y="6025"/>
                  <a:pt x="17618" y="6042"/>
                </a:cubicBezTo>
                <a:cubicBezTo>
                  <a:pt x="17601" y="5997"/>
                  <a:pt x="17584" y="5951"/>
                  <a:pt x="17572" y="5900"/>
                </a:cubicBezTo>
                <a:close/>
                <a:moveTo>
                  <a:pt x="17937" y="6265"/>
                </a:moveTo>
                <a:cubicBezTo>
                  <a:pt x="17938" y="6266"/>
                  <a:pt x="17940" y="6268"/>
                  <a:pt x="17941" y="6269"/>
                </a:cubicBezTo>
                <a:cubicBezTo>
                  <a:pt x="17940" y="6268"/>
                  <a:pt x="17938" y="6266"/>
                  <a:pt x="17937" y="6265"/>
                </a:cubicBezTo>
                <a:close/>
                <a:moveTo>
                  <a:pt x="786" y="6307"/>
                </a:moveTo>
                <a:cubicBezTo>
                  <a:pt x="789" y="6307"/>
                  <a:pt x="792" y="6307"/>
                  <a:pt x="795" y="6309"/>
                </a:cubicBezTo>
                <a:cubicBezTo>
                  <a:pt x="810" y="6319"/>
                  <a:pt x="803" y="6356"/>
                  <a:pt x="781" y="6356"/>
                </a:cubicBezTo>
                <a:cubicBezTo>
                  <a:pt x="778" y="6356"/>
                  <a:pt x="775" y="6355"/>
                  <a:pt x="772" y="6354"/>
                </a:cubicBezTo>
                <a:cubicBezTo>
                  <a:pt x="752" y="6344"/>
                  <a:pt x="763" y="6307"/>
                  <a:pt x="786" y="6307"/>
                </a:cubicBezTo>
                <a:close/>
                <a:moveTo>
                  <a:pt x="17691" y="6161"/>
                </a:moveTo>
                <a:cubicBezTo>
                  <a:pt x="17714" y="6241"/>
                  <a:pt x="17754" y="6309"/>
                  <a:pt x="17777" y="6388"/>
                </a:cubicBezTo>
                <a:cubicBezTo>
                  <a:pt x="17754" y="6388"/>
                  <a:pt x="17742" y="6365"/>
                  <a:pt x="17731" y="6348"/>
                </a:cubicBezTo>
                <a:lnTo>
                  <a:pt x="17697" y="6348"/>
                </a:lnTo>
                <a:cubicBezTo>
                  <a:pt x="17703" y="6337"/>
                  <a:pt x="17714" y="6314"/>
                  <a:pt x="17720" y="6303"/>
                </a:cubicBezTo>
                <a:cubicBezTo>
                  <a:pt x="17708" y="6303"/>
                  <a:pt x="17697" y="6309"/>
                  <a:pt x="17686" y="6309"/>
                </a:cubicBezTo>
                <a:cubicBezTo>
                  <a:pt x="17716" y="6274"/>
                  <a:pt x="17708" y="6250"/>
                  <a:pt x="17688" y="6250"/>
                </a:cubicBezTo>
                <a:cubicBezTo>
                  <a:pt x="17678" y="6250"/>
                  <a:pt x="17665" y="6256"/>
                  <a:pt x="17652" y="6269"/>
                </a:cubicBezTo>
                <a:cubicBezTo>
                  <a:pt x="17646" y="6258"/>
                  <a:pt x="17640" y="6241"/>
                  <a:pt x="17640" y="6235"/>
                </a:cubicBezTo>
                <a:cubicBezTo>
                  <a:pt x="17657" y="6235"/>
                  <a:pt x="17680" y="6229"/>
                  <a:pt x="17697" y="6229"/>
                </a:cubicBezTo>
                <a:cubicBezTo>
                  <a:pt x="17686" y="6207"/>
                  <a:pt x="17686" y="6184"/>
                  <a:pt x="17691" y="6161"/>
                </a:cubicBezTo>
                <a:close/>
                <a:moveTo>
                  <a:pt x="1669" y="6116"/>
                </a:moveTo>
                <a:cubicBezTo>
                  <a:pt x="1674" y="6116"/>
                  <a:pt x="1680" y="6121"/>
                  <a:pt x="1686" y="6121"/>
                </a:cubicBezTo>
                <a:cubicBezTo>
                  <a:pt x="1646" y="6212"/>
                  <a:pt x="1606" y="6303"/>
                  <a:pt x="1566" y="6394"/>
                </a:cubicBezTo>
                <a:cubicBezTo>
                  <a:pt x="1589" y="6331"/>
                  <a:pt x="1606" y="6263"/>
                  <a:pt x="1646" y="6207"/>
                </a:cubicBezTo>
                <a:lnTo>
                  <a:pt x="1606" y="6207"/>
                </a:lnTo>
                <a:cubicBezTo>
                  <a:pt x="1618" y="6201"/>
                  <a:pt x="1635" y="6195"/>
                  <a:pt x="1652" y="6190"/>
                </a:cubicBezTo>
                <a:cubicBezTo>
                  <a:pt x="1657" y="6161"/>
                  <a:pt x="1663" y="6138"/>
                  <a:pt x="1669" y="6116"/>
                </a:cubicBezTo>
                <a:close/>
                <a:moveTo>
                  <a:pt x="1010" y="5588"/>
                </a:moveTo>
                <a:lnTo>
                  <a:pt x="1010" y="5588"/>
                </a:lnTo>
                <a:cubicBezTo>
                  <a:pt x="999" y="5628"/>
                  <a:pt x="988" y="5668"/>
                  <a:pt x="971" y="5713"/>
                </a:cubicBezTo>
                <a:lnTo>
                  <a:pt x="976" y="5713"/>
                </a:lnTo>
                <a:cubicBezTo>
                  <a:pt x="948" y="5781"/>
                  <a:pt x="925" y="5849"/>
                  <a:pt x="886" y="5912"/>
                </a:cubicBezTo>
                <a:lnTo>
                  <a:pt x="914" y="5934"/>
                </a:lnTo>
                <a:cubicBezTo>
                  <a:pt x="920" y="5917"/>
                  <a:pt x="937" y="5889"/>
                  <a:pt x="948" y="5872"/>
                </a:cubicBezTo>
                <a:lnTo>
                  <a:pt x="982" y="5860"/>
                </a:lnTo>
                <a:lnTo>
                  <a:pt x="982" y="5889"/>
                </a:lnTo>
                <a:lnTo>
                  <a:pt x="937" y="5894"/>
                </a:lnTo>
                <a:cubicBezTo>
                  <a:pt x="937" y="5929"/>
                  <a:pt x="931" y="5963"/>
                  <a:pt x="931" y="5997"/>
                </a:cubicBezTo>
                <a:cubicBezTo>
                  <a:pt x="886" y="6025"/>
                  <a:pt x="874" y="6070"/>
                  <a:pt x="869" y="6121"/>
                </a:cubicBezTo>
                <a:cubicBezTo>
                  <a:pt x="874" y="6173"/>
                  <a:pt x="812" y="6218"/>
                  <a:pt x="835" y="6275"/>
                </a:cubicBezTo>
                <a:cubicBezTo>
                  <a:pt x="812" y="6263"/>
                  <a:pt x="789" y="6258"/>
                  <a:pt x="766" y="6252"/>
                </a:cubicBezTo>
                <a:cubicBezTo>
                  <a:pt x="744" y="6297"/>
                  <a:pt x="721" y="6348"/>
                  <a:pt x="715" y="6405"/>
                </a:cubicBezTo>
                <a:cubicBezTo>
                  <a:pt x="698" y="6428"/>
                  <a:pt x="681" y="6445"/>
                  <a:pt x="670" y="6468"/>
                </a:cubicBezTo>
                <a:cubicBezTo>
                  <a:pt x="710" y="6348"/>
                  <a:pt x="732" y="6224"/>
                  <a:pt x="801" y="6116"/>
                </a:cubicBezTo>
                <a:lnTo>
                  <a:pt x="801" y="6116"/>
                </a:lnTo>
                <a:cubicBezTo>
                  <a:pt x="789" y="6155"/>
                  <a:pt x="778" y="6195"/>
                  <a:pt x="766" y="6241"/>
                </a:cubicBezTo>
                <a:cubicBezTo>
                  <a:pt x="778" y="6241"/>
                  <a:pt x="801" y="6246"/>
                  <a:pt x="812" y="6246"/>
                </a:cubicBezTo>
                <a:cubicBezTo>
                  <a:pt x="818" y="6155"/>
                  <a:pt x="874" y="6076"/>
                  <a:pt x="886" y="5985"/>
                </a:cubicBezTo>
                <a:lnTo>
                  <a:pt x="886" y="5985"/>
                </a:lnTo>
                <a:cubicBezTo>
                  <a:pt x="835" y="6014"/>
                  <a:pt x="823" y="6076"/>
                  <a:pt x="789" y="6121"/>
                </a:cubicBezTo>
                <a:cubicBezTo>
                  <a:pt x="829" y="5974"/>
                  <a:pt x="891" y="5826"/>
                  <a:pt x="959" y="5685"/>
                </a:cubicBezTo>
                <a:cubicBezTo>
                  <a:pt x="965" y="5685"/>
                  <a:pt x="965" y="5685"/>
                  <a:pt x="965" y="5679"/>
                </a:cubicBezTo>
                <a:cubicBezTo>
                  <a:pt x="971" y="5679"/>
                  <a:pt x="971" y="5673"/>
                  <a:pt x="971" y="5668"/>
                </a:cubicBezTo>
                <a:cubicBezTo>
                  <a:pt x="982" y="5639"/>
                  <a:pt x="999" y="5616"/>
                  <a:pt x="1010" y="5588"/>
                </a:cubicBezTo>
                <a:close/>
                <a:moveTo>
                  <a:pt x="17731" y="6405"/>
                </a:moveTo>
                <a:cubicBezTo>
                  <a:pt x="17771" y="6405"/>
                  <a:pt x="17794" y="6422"/>
                  <a:pt x="17794" y="6462"/>
                </a:cubicBezTo>
                <a:cubicBezTo>
                  <a:pt x="17782" y="6468"/>
                  <a:pt x="17760" y="6473"/>
                  <a:pt x="17748" y="6479"/>
                </a:cubicBezTo>
                <a:cubicBezTo>
                  <a:pt x="17754" y="6473"/>
                  <a:pt x="17771" y="6456"/>
                  <a:pt x="17777" y="6445"/>
                </a:cubicBezTo>
                <a:cubicBezTo>
                  <a:pt x="17765" y="6434"/>
                  <a:pt x="17742" y="6416"/>
                  <a:pt x="17731" y="6405"/>
                </a:cubicBezTo>
                <a:close/>
                <a:moveTo>
                  <a:pt x="17447" y="6473"/>
                </a:moveTo>
                <a:cubicBezTo>
                  <a:pt x="17470" y="6473"/>
                  <a:pt x="17487" y="6536"/>
                  <a:pt x="17459" y="6541"/>
                </a:cubicBezTo>
                <a:cubicBezTo>
                  <a:pt x="17442" y="6530"/>
                  <a:pt x="17436" y="6496"/>
                  <a:pt x="17447" y="6473"/>
                </a:cubicBezTo>
                <a:close/>
                <a:moveTo>
                  <a:pt x="1504" y="6547"/>
                </a:moveTo>
                <a:cubicBezTo>
                  <a:pt x="1504" y="6553"/>
                  <a:pt x="1504" y="6553"/>
                  <a:pt x="1504" y="6553"/>
                </a:cubicBezTo>
                <a:lnTo>
                  <a:pt x="1498" y="6553"/>
                </a:lnTo>
                <a:lnTo>
                  <a:pt x="1498" y="6547"/>
                </a:lnTo>
                <a:close/>
                <a:moveTo>
                  <a:pt x="17828" y="6530"/>
                </a:moveTo>
                <a:cubicBezTo>
                  <a:pt x="17833" y="6570"/>
                  <a:pt x="17839" y="6609"/>
                  <a:pt x="17850" y="6643"/>
                </a:cubicBezTo>
                <a:cubicBezTo>
                  <a:pt x="17833" y="6638"/>
                  <a:pt x="17816" y="6632"/>
                  <a:pt x="17799" y="6626"/>
                </a:cubicBezTo>
                <a:cubicBezTo>
                  <a:pt x="17811" y="6615"/>
                  <a:pt x="17816" y="6604"/>
                  <a:pt x="17828" y="6592"/>
                </a:cubicBezTo>
                <a:cubicBezTo>
                  <a:pt x="17822" y="6575"/>
                  <a:pt x="17811" y="6553"/>
                  <a:pt x="17799" y="6536"/>
                </a:cubicBezTo>
                <a:lnTo>
                  <a:pt x="17828" y="6530"/>
                </a:lnTo>
                <a:close/>
                <a:moveTo>
                  <a:pt x="749" y="6428"/>
                </a:moveTo>
                <a:lnTo>
                  <a:pt x="749" y="6428"/>
                </a:lnTo>
                <a:cubicBezTo>
                  <a:pt x="732" y="6530"/>
                  <a:pt x="681" y="6626"/>
                  <a:pt x="687" y="6734"/>
                </a:cubicBezTo>
                <a:cubicBezTo>
                  <a:pt x="681" y="6729"/>
                  <a:pt x="664" y="6717"/>
                  <a:pt x="659" y="6712"/>
                </a:cubicBezTo>
                <a:cubicBezTo>
                  <a:pt x="687" y="6615"/>
                  <a:pt x="693" y="6507"/>
                  <a:pt x="749" y="6428"/>
                </a:cubicBezTo>
                <a:close/>
                <a:moveTo>
                  <a:pt x="654" y="6762"/>
                </a:moveTo>
                <a:cubicBezTo>
                  <a:pt x="656" y="6762"/>
                  <a:pt x="657" y="6762"/>
                  <a:pt x="659" y="6763"/>
                </a:cubicBezTo>
                <a:cubicBezTo>
                  <a:pt x="676" y="6780"/>
                  <a:pt x="659" y="6814"/>
                  <a:pt x="636" y="6814"/>
                </a:cubicBezTo>
                <a:cubicBezTo>
                  <a:pt x="620" y="6798"/>
                  <a:pt x="634" y="6762"/>
                  <a:pt x="654" y="6762"/>
                </a:cubicBezTo>
                <a:close/>
                <a:moveTo>
                  <a:pt x="17550" y="6780"/>
                </a:moveTo>
                <a:lnTo>
                  <a:pt x="17550" y="6780"/>
                </a:lnTo>
                <a:cubicBezTo>
                  <a:pt x="17572" y="6797"/>
                  <a:pt x="17567" y="6808"/>
                  <a:pt x="17544" y="6814"/>
                </a:cubicBezTo>
                <a:cubicBezTo>
                  <a:pt x="17527" y="6797"/>
                  <a:pt x="17527" y="6785"/>
                  <a:pt x="17550" y="6780"/>
                </a:cubicBezTo>
                <a:close/>
                <a:moveTo>
                  <a:pt x="642" y="6842"/>
                </a:moveTo>
                <a:cubicBezTo>
                  <a:pt x="636" y="6882"/>
                  <a:pt x="625" y="6916"/>
                  <a:pt x="602" y="6944"/>
                </a:cubicBezTo>
                <a:cubicBezTo>
                  <a:pt x="602" y="6910"/>
                  <a:pt x="608" y="6876"/>
                  <a:pt x="613" y="6842"/>
                </a:cubicBezTo>
                <a:close/>
                <a:moveTo>
                  <a:pt x="17550" y="5690"/>
                </a:moveTo>
                <a:lnTo>
                  <a:pt x="17550" y="5690"/>
                </a:lnTo>
                <a:cubicBezTo>
                  <a:pt x="17623" y="5787"/>
                  <a:pt x="17640" y="5929"/>
                  <a:pt x="17725" y="6008"/>
                </a:cubicBezTo>
                <a:cubicBezTo>
                  <a:pt x="17720" y="6014"/>
                  <a:pt x="17708" y="6019"/>
                  <a:pt x="17703" y="6019"/>
                </a:cubicBezTo>
                <a:cubicBezTo>
                  <a:pt x="17816" y="6269"/>
                  <a:pt x="17896" y="6530"/>
                  <a:pt x="17975" y="6791"/>
                </a:cubicBezTo>
                <a:cubicBezTo>
                  <a:pt x="17981" y="6791"/>
                  <a:pt x="17986" y="6785"/>
                  <a:pt x="17992" y="6785"/>
                </a:cubicBezTo>
                <a:cubicBezTo>
                  <a:pt x="17975" y="6859"/>
                  <a:pt x="18021" y="6921"/>
                  <a:pt x="18038" y="6990"/>
                </a:cubicBezTo>
                <a:cubicBezTo>
                  <a:pt x="17998" y="6967"/>
                  <a:pt x="18003" y="6921"/>
                  <a:pt x="17986" y="6882"/>
                </a:cubicBezTo>
                <a:cubicBezTo>
                  <a:pt x="17884" y="6558"/>
                  <a:pt x="17765" y="6235"/>
                  <a:pt x="17640" y="5912"/>
                </a:cubicBezTo>
                <a:cubicBezTo>
                  <a:pt x="17612" y="5838"/>
                  <a:pt x="17567" y="5770"/>
                  <a:pt x="17550" y="5690"/>
                </a:cubicBezTo>
                <a:close/>
                <a:moveTo>
                  <a:pt x="594" y="6970"/>
                </a:moveTo>
                <a:cubicBezTo>
                  <a:pt x="596" y="6970"/>
                  <a:pt x="599" y="6971"/>
                  <a:pt x="602" y="6973"/>
                </a:cubicBezTo>
                <a:cubicBezTo>
                  <a:pt x="622" y="6982"/>
                  <a:pt x="607" y="7014"/>
                  <a:pt x="591" y="7014"/>
                </a:cubicBezTo>
                <a:cubicBezTo>
                  <a:pt x="589" y="7014"/>
                  <a:pt x="587" y="7014"/>
                  <a:pt x="585" y="7012"/>
                </a:cubicBezTo>
                <a:cubicBezTo>
                  <a:pt x="565" y="7002"/>
                  <a:pt x="576" y="6970"/>
                  <a:pt x="594" y="6970"/>
                </a:cubicBezTo>
                <a:close/>
                <a:moveTo>
                  <a:pt x="670" y="6473"/>
                </a:moveTo>
                <a:lnTo>
                  <a:pt x="670" y="6473"/>
                </a:lnTo>
                <a:cubicBezTo>
                  <a:pt x="659" y="6643"/>
                  <a:pt x="579" y="6791"/>
                  <a:pt x="551" y="6955"/>
                </a:cubicBezTo>
                <a:cubicBezTo>
                  <a:pt x="545" y="6995"/>
                  <a:pt x="528" y="7029"/>
                  <a:pt x="505" y="7063"/>
                </a:cubicBezTo>
                <a:cubicBezTo>
                  <a:pt x="545" y="6865"/>
                  <a:pt x="596" y="6666"/>
                  <a:pt x="670" y="6473"/>
                </a:cubicBezTo>
                <a:close/>
                <a:moveTo>
                  <a:pt x="557" y="7092"/>
                </a:moveTo>
                <a:cubicBezTo>
                  <a:pt x="579" y="7097"/>
                  <a:pt x="585" y="7114"/>
                  <a:pt x="562" y="7131"/>
                </a:cubicBezTo>
                <a:cubicBezTo>
                  <a:pt x="540" y="7120"/>
                  <a:pt x="540" y="7109"/>
                  <a:pt x="557" y="7092"/>
                </a:cubicBezTo>
                <a:close/>
                <a:moveTo>
                  <a:pt x="1118" y="7211"/>
                </a:moveTo>
                <a:lnTo>
                  <a:pt x="1118" y="7211"/>
                </a:lnTo>
                <a:cubicBezTo>
                  <a:pt x="1107" y="7245"/>
                  <a:pt x="1096" y="7279"/>
                  <a:pt x="1079" y="7307"/>
                </a:cubicBezTo>
                <a:cubicBezTo>
                  <a:pt x="1079" y="7275"/>
                  <a:pt x="1089" y="7248"/>
                  <a:pt x="1095" y="7216"/>
                </a:cubicBezTo>
                <a:lnTo>
                  <a:pt x="1095" y="7216"/>
                </a:lnTo>
                <a:cubicBezTo>
                  <a:pt x="1104" y="7216"/>
                  <a:pt x="1113" y="7216"/>
                  <a:pt x="1118" y="7211"/>
                </a:cubicBezTo>
                <a:close/>
                <a:moveTo>
                  <a:pt x="18026" y="6995"/>
                </a:moveTo>
                <a:lnTo>
                  <a:pt x="18026" y="6995"/>
                </a:lnTo>
                <a:cubicBezTo>
                  <a:pt x="18083" y="7103"/>
                  <a:pt x="18094" y="7234"/>
                  <a:pt x="18117" y="7353"/>
                </a:cubicBezTo>
                <a:cubicBezTo>
                  <a:pt x="18083" y="7319"/>
                  <a:pt x="18083" y="7268"/>
                  <a:pt x="18066" y="7222"/>
                </a:cubicBezTo>
                <a:lnTo>
                  <a:pt x="18072" y="7222"/>
                </a:lnTo>
                <a:cubicBezTo>
                  <a:pt x="18049" y="7148"/>
                  <a:pt x="18021" y="7075"/>
                  <a:pt x="18026" y="6995"/>
                </a:cubicBezTo>
                <a:close/>
                <a:moveTo>
                  <a:pt x="18116" y="7357"/>
                </a:moveTo>
                <a:cubicBezTo>
                  <a:pt x="18119" y="7357"/>
                  <a:pt x="18124" y="7357"/>
                  <a:pt x="18128" y="7358"/>
                </a:cubicBezTo>
                <a:cubicBezTo>
                  <a:pt x="18138" y="7382"/>
                  <a:pt x="18135" y="7394"/>
                  <a:pt x="18118" y="7394"/>
                </a:cubicBezTo>
                <a:cubicBezTo>
                  <a:pt x="18114" y="7394"/>
                  <a:pt x="18110" y="7393"/>
                  <a:pt x="18106" y="7392"/>
                </a:cubicBezTo>
                <a:cubicBezTo>
                  <a:pt x="18096" y="7369"/>
                  <a:pt x="18099" y="7357"/>
                  <a:pt x="18116" y="7357"/>
                </a:cubicBezTo>
                <a:close/>
                <a:moveTo>
                  <a:pt x="18021" y="7194"/>
                </a:moveTo>
                <a:cubicBezTo>
                  <a:pt x="18043" y="7290"/>
                  <a:pt x="18049" y="7398"/>
                  <a:pt x="18089" y="7495"/>
                </a:cubicBezTo>
                <a:cubicBezTo>
                  <a:pt x="18100" y="7517"/>
                  <a:pt x="18094" y="7540"/>
                  <a:pt x="18083" y="7557"/>
                </a:cubicBezTo>
                <a:lnTo>
                  <a:pt x="18083" y="7563"/>
                </a:lnTo>
                <a:cubicBezTo>
                  <a:pt x="18068" y="7538"/>
                  <a:pt x="18079" y="7466"/>
                  <a:pt x="18045" y="7466"/>
                </a:cubicBezTo>
                <a:cubicBezTo>
                  <a:pt x="18040" y="7466"/>
                  <a:pt x="18034" y="7468"/>
                  <a:pt x="18026" y="7472"/>
                </a:cubicBezTo>
                <a:cubicBezTo>
                  <a:pt x="18038" y="7466"/>
                  <a:pt x="18049" y="7455"/>
                  <a:pt x="18055" y="7449"/>
                </a:cubicBezTo>
                <a:cubicBezTo>
                  <a:pt x="18026" y="7370"/>
                  <a:pt x="18009" y="7279"/>
                  <a:pt x="18021" y="7194"/>
                </a:cubicBezTo>
                <a:close/>
                <a:moveTo>
                  <a:pt x="454" y="7597"/>
                </a:moveTo>
                <a:cubicBezTo>
                  <a:pt x="483" y="7597"/>
                  <a:pt x="471" y="7636"/>
                  <a:pt x="449" y="7642"/>
                </a:cubicBezTo>
                <a:cubicBezTo>
                  <a:pt x="420" y="7642"/>
                  <a:pt x="437" y="7597"/>
                  <a:pt x="454" y="7597"/>
                </a:cubicBezTo>
                <a:close/>
                <a:moveTo>
                  <a:pt x="460" y="7256"/>
                </a:moveTo>
                <a:cubicBezTo>
                  <a:pt x="466" y="7404"/>
                  <a:pt x="420" y="7557"/>
                  <a:pt x="375" y="7693"/>
                </a:cubicBezTo>
                <a:cubicBezTo>
                  <a:pt x="392" y="7546"/>
                  <a:pt x="420" y="7398"/>
                  <a:pt x="460" y="7256"/>
                </a:cubicBezTo>
                <a:close/>
                <a:moveTo>
                  <a:pt x="1016" y="7631"/>
                </a:moveTo>
                <a:cubicBezTo>
                  <a:pt x="1016" y="7682"/>
                  <a:pt x="1033" y="7744"/>
                  <a:pt x="993" y="7778"/>
                </a:cubicBezTo>
                <a:cubicBezTo>
                  <a:pt x="999" y="7727"/>
                  <a:pt x="1005" y="7682"/>
                  <a:pt x="1016" y="7631"/>
                </a:cubicBezTo>
                <a:close/>
                <a:moveTo>
                  <a:pt x="18304" y="7812"/>
                </a:moveTo>
                <a:cubicBezTo>
                  <a:pt x="18304" y="7858"/>
                  <a:pt x="18344" y="7914"/>
                  <a:pt x="18310" y="7954"/>
                </a:cubicBezTo>
                <a:cubicBezTo>
                  <a:pt x="18299" y="7909"/>
                  <a:pt x="18287" y="7863"/>
                  <a:pt x="18276" y="7818"/>
                </a:cubicBezTo>
                <a:cubicBezTo>
                  <a:pt x="18282" y="7818"/>
                  <a:pt x="18299" y="7812"/>
                  <a:pt x="18304" y="7812"/>
                </a:cubicBezTo>
                <a:close/>
                <a:moveTo>
                  <a:pt x="364" y="7699"/>
                </a:moveTo>
                <a:lnTo>
                  <a:pt x="364" y="7699"/>
                </a:lnTo>
                <a:cubicBezTo>
                  <a:pt x="381" y="7812"/>
                  <a:pt x="347" y="7926"/>
                  <a:pt x="330" y="8039"/>
                </a:cubicBezTo>
                <a:cubicBezTo>
                  <a:pt x="324" y="7926"/>
                  <a:pt x="352" y="7812"/>
                  <a:pt x="364" y="7699"/>
                </a:cubicBezTo>
                <a:close/>
                <a:moveTo>
                  <a:pt x="958" y="8117"/>
                </a:moveTo>
                <a:cubicBezTo>
                  <a:pt x="960" y="8117"/>
                  <a:pt x="963" y="8117"/>
                  <a:pt x="965" y="8119"/>
                </a:cubicBezTo>
                <a:cubicBezTo>
                  <a:pt x="986" y="8129"/>
                  <a:pt x="973" y="8170"/>
                  <a:pt x="952" y="8170"/>
                </a:cubicBezTo>
                <a:cubicBezTo>
                  <a:pt x="951" y="8170"/>
                  <a:pt x="949" y="8170"/>
                  <a:pt x="948" y="8170"/>
                </a:cubicBezTo>
                <a:cubicBezTo>
                  <a:pt x="928" y="8155"/>
                  <a:pt x="939" y="8117"/>
                  <a:pt x="958" y="8117"/>
                </a:cubicBezTo>
                <a:close/>
                <a:moveTo>
                  <a:pt x="18134" y="7398"/>
                </a:moveTo>
                <a:lnTo>
                  <a:pt x="18134" y="7398"/>
                </a:lnTo>
                <a:cubicBezTo>
                  <a:pt x="18179" y="7512"/>
                  <a:pt x="18179" y="7631"/>
                  <a:pt x="18208" y="7750"/>
                </a:cubicBezTo>
                <a:lnTo>
                  <a:pt x="18213" y="7750"/>
                </a:lnTo>
                <a:cubicBezTo>
                  <a:pt x="18213" y="7744"/>
                  <a:pt x="18225" y="7738"/>
                  <a:pt x="18230" y="7738"/>
                </a:cubicBezTo>
                <a:cubicBezTo>
                  <a:pt x="18225" y="7750"/>
                  <a:pt x="18219" y="7761"/>
                  <a:pt x="18213" y="7773"/>
                </a:cubicBezTo>
                <a:cubicBezTo>
                  <a:pt x="18242" y="7937"/>
                  <a:pt x="18287" y="8102"/>
                  <a:pt x="18287" y="8277"/>
                </a:cubicBezTo>
                <a:lnTo>
                  <a:pt x="18316" y="8266"/>
                </a:lnTo>
                <a:lnTo>
                  <a:pt x="18316" y="8266"/>
                </a:lnTo>
                <a:cubicBezTo>
                  <a:pt x="18276" y="8323"/>
                  <a:pt x="18316" y="8397"/>
                  <a:pt x="18304" y="8459"/>
                </a:cubicBezTo>
                <a:cubicBezTo>
                  <a:pt x="18276" y="8425"/>
                  <a:pt x="18299" y="8374"/>
                  <a:pt x="18276" y="8334"/>
                </a:cubicBezTo>
                <a:cubicBezTo>
                  <a:pt x="18264" y="8022"/>
                  <a:pt x="18145" y="7704"/>
                  <a:pt x="18134" y="7398"/>
                </a:cubicBezTo>
                <a:close/>
                <a:moveTo>
                  <a:pt x="18219" y="8368"/>
                </a:moveTo>
                <a:cubicBezTo>
                  <a:pt x="18230" y="8419"/>
                  <a:pt x="18242" y="8470"/>
                  <a:pt x="18259" y="8516"/>
                </a:cubicBezTo>
                <a:cubicBezTo>
                  <a:pt x="18242" y="8561"/>
                  <a:pt x="18253" y="8612"/>
                  <a:pt x="18264" y="8658"/>
                </a:cubicBezTo>
                <a:cubicBezTo>
                  <a:pt x="18259" y="8652"/>
                  <a:pt x="18242" y="8646"/>
                  <a:pt x="18236" y="8641"/>
                </a:cubicBezTo>
                <a:cubicBezTo>
                  <a:pt x="18236" y="8624"/>
                  <a:pt x="18242" y="8607"/>
                  <a:pt x="18242" y="8590"/>
                </a:cubicBezTo>
                <a:cubicBezTo>
                  <a:pt x="18230" y="8584"/>
                  <a:pt x="18213" y="8578"/>
                  <a:pt x="18202" y="8573"/>
                </a:cubicBezTo>
                <a:lnTo>
                  <a:pt x="18230" y="8567"/>
                </a:lnTo>
                <a:cubicBezTo>
                  <a:pt x="18219" y="8499"/>
                  <a:pt x="18236" y="8431"/>
                  <a:pt x="18208" y="8368"/>
                </a:cubicBezTo>
                <a:close/>
                <a:moveTo>
                  <a:pt x="18299" y="8465"/>
                </a:moveTo>
                <a:cubicBezTo>
                  <a:pt x="18327" y="8538"/>
                  <a:pt x="18338" y="8629"/>
                  <a:pt x="18327" y="8709"/>
                </a:cubicBezTo>
                <a:lnTo>
                  <a:pt x="18321" y="8709"/>
                </a:lnTo>
                <a:cubicBezTo>
                  <a:pt x="18310" y="8663"/>
                  <a:pt x="18304" y="8618"/>
                  <a:pt x="18316" y="8567"/>
                </a:cubicBezTo>
                <a:cubicBezTo>
                  <a:pt x="18301" y="8552"/>
                  <a:pt x="18290" y="8529"/>
                  <a:pt x="18270" y="8519"/>
                </a:cubicBezTo>
                <a:lnTo>
                  <a:pt x="18270" y="8519"/>
                </a:lnTo>
                <a:cubicBezTo>
                  <a:pt x="18280" y="8521"/>
                  <a:pt x="18290" y="8521"/>
                  <a:pt x="18299" y="8521"/>
                </a:cubicBezTo>
                <a:cubicBezTo>
                  <a:pt x="18299" y="8510"/>
                  <a:pt x="18299" y="8476"/>
                  <a:pt x="18299" y="8465"/>
                </a:cubicBezTo>
                <a:close/>
                <a:moveTo>
                  <a:pt x="18338" y="9004"/>
                </a:moveTo>
                <a:lnTo>
                  <a:pt x="18338" y="9004"/>
                </a:lnTo>
                <a:cubicBezTo>
                  <a:pt x="18367" y="9009"/>
                  <a:pt x="18372" y="9060"/>
                  <a:pt x="18350" y="9072"/>
                </a:cubicBezTo>
                <a:cubicBezTo>
                  <a:pt x="18321" y="9072"/>
                  <a:pt x="18321" y="9021"/>
                  <a:pt x="18338" y="9004"/>
                </a:cubicBezTo>
                <a:close/>
                <a:moveTo>
                  <a:pt x="335" y="8045"/>
                </a:moveTo>
                <a:lnTo>
                  <a:pt x="335" y="8045"/>
                </a:lnTo>
                <a:cubicBezTo>
                  <a:pt x="296" y="8266"/>
                  <a:pt x="301" y="8499"/>
                  <a:pt x="267" y="8726"/>
                </a:cubicBezTo>
                <a:lnTo>
                  <a:pt x="313" y="8754"/>
                </a:lnTo>
                <a:cubicBezTo>
                  <a:pt x="318" y="8731"/>
                  <a:pt x="324" y="8709"/>
                  <a:pt x="330" y="8680"/>
                </a:cubicBezTo>
                <a:lnTo>
                  <a:pt x="341" y="8680"/>
                </a:lnTo>
                <a:cubicBezTo>
                  <a:pt x="341" y="8726"/>
                  <a:pt x="341" y="8771"/>
                  <a:pt x="341" y="8816"/>
                </a:cubicBezTo>
                <a:lnTo>
                  <a:pt x="318" y="8816"/>
                </a:lnTo>
                <a:cubicBezTo>
                  <a:pt x="318" y="8799"/>
                  <a:pt x="318" y="8777"/>
                  <a:pt x="318" y="8754"/>
                </a:cubicBezTo>
                <a:cubicBezTo>
                  <a:pt x="307" y="8754"/>
                  <a:pt x="284" y="8760"/>
                  <a:pt x="273" y="8765"/>
                </a:cubicBezTo>
                <a:cubicBezTo>
                  <a:pt x="256" y="8885"/>
                  <a:pt x="256" y="9004"/>
                  <a:pt x="256" y="9123"/>
                </a:cubicBezTo>
                <a:lnTo>
                  <a:pt x="233" y="9123"/>
                </a:lnTo>
                <a:cubicBezTo>
                  <a:pt x="244" y="8794"/>
                  <a:pt x="273" y="8470"/>
                  <a:pt x="307" y="8147"/>
                </a:cubicBezTo>
                <a:cubicBezTo>
                  <a:pt x="313" y="8107"/>
                  <a:pt x="307" y="8068"/>
                  <a:pt x="335" y="8045"/>
                </a:cubicBezTo>
                <a:close/>
                <a:moveTo>
                  <a:pt x="18293" y="9174"/>
                </a:moveTo>
                <a:cubicBezTo>
                  <a:pt x="18293" y="9225"/>
                  <a:pt x="18327" y="9287"/>
                  <a:pt x="18276" y="9327"/>
                </a:cubicBezTo>
                <a:cubicBezTo>
                  <a:pt x="18276" y="9276"/>
                  <a:pt x="18270" y="9219"/>
                  <a:pt x="18293" y="9174"/>
                </a:cubicBezTo>
                <a:close/>
                <a:moveTo>
                  <a:pt x="18355" y="9242"/>
                </a:moveTo>
                <a:cubicBezTo>
                  <a:pt x="18361" y="9356"/>
                  <a:pt x="18401" y="9497"/>
                  <a:pt x="18344" y="9599"/>
                </a:cubicBezTo>
                <a:cubicBezTo>
                  <a:pt x="18355" y="9480"/>
                  <a:pt x="18350" y="9361"/>
                  <a:pt x="18338" y="9248"/>
                </a:cubicBezTo>
                <a:lnTo>
                  <a:pt x="18355" y="9242"/>
                </a:lnTo>
                <a:close/>
                <a:moveTo>
                  <a:pt x="250" y="9151"/>
                </a:moveTo>
                <a:cubicBezTo>
                  <a:pt x="256" y="9202"/>
                  <a:pt x="256" y="9248"/>
                  <a:pt x="250" y="9299"/>
                </a:cubicBezTo>
                <a:cubicBezTo>
                  <a:pt x="250" y="9299"/>
                  <a:pt x="250" y="9298"/>
                  <a:pt x="250" y="9298"/>
                </a:cubicBezTo>
                <a:lnTo>
                  <a:pt x="250" y="9298"/>
                </a:lnTo>
                <a:cubicBezTo>
                  <a:pt x="239" y="9415"/>
                  <a:pt x="245" y="9527"/>
                  <a:pt x="256" y="9645"/>
                </a:cubicBezTo>
                <a:lnTo>
                  <a:pt x="233" y="9645"/>
                </a:lnTo>
                <a:cubicBezTo>
                  <a:pt x="233" y="9533"/>
                  <a:pt x="194" y="9398"/>
                  <a:pt x="248" y="9297"/>
                </a:cubicBezTo>
                <a:lnTo>
                  <a:pt x="248" y="9297"/>
                </a:lnTo>
                <a:cubicBezTo>
                  <a:pt x="249" y="9297"/>
                  <a:pt x="249" y="9298"/>
                  <a:pt x="250" y="9298"/>
                </a:cubicBezTo>
                <a:lnTo>
                  <a:pt x="250" y="9298"/>
                </a:lnTo>
                <a:cubicBezTo>
                  <a:pt x="250" y="9297"/>
                  <a:pt x="250" y="9295"/>
                  <a:pt x="250" y="9293"/>
                </a:cubicBezTo>
                <a:lnTo>
                  <a:pt x="250" y="9293"/>
                </a:lnTo>
                <a:cubicBezTo>
                  <a:pt x="250" y="9294"/>
                  <a:pt x="249" y="9295"/>
                  <a:pt x="248" y="9297"/>
                </a:cubicBezTo>
                <a:lnTo>
                  <a:pt x="248" y="9297"/>
                </a:lnTo>
                <a:cubicBezTo>
                  <a:pt x="217" y="9257"/>
                  <a:pt x="228" y="9190"/>
                  <a:pt x="250" y="9151"/>
                </a:cubicBezTo>
                <a:close/>
                <a:moveTo>
                  <a:pt x="324" y="9565"/>
                </a:moveTo>
                <a:cubicBezTo>
                  <a:pt x="324" y="9617"/>
                  <a:pt x="335" y="9673"/>
                  <a:pt x="307" y="9719"/>
                </a:cubicBezTo>
                <a:cubicBezTo>
                  <a:pt x="307" y="9668"/>
                  <a:pt x="273" y="9605"/>
                  <a:pt x="324" y="9565"/>
                </a:cubicBezTo>
                <a:close/>
                <a:moveTo>
                  <a:pt x="18350" y="9594"/>
                </a:moveTo>
                <a:lnTo>
                  <a:pt x="18350" y="9594"/>
                </a:lnTo>
                <a:cubicBezTo>
                  <a:pt x="18378" y="9634"/>
                  <a:pt x="18372" y="9696"/>
                  <a:pt x="18344" y="9741"/>
                </a:cubicBezTo>
                <a:cubicBezTo>
                  <a:pt x="18338" y="9690"/>
                  <a:pt x="18344" y="9639"/>
                  <a:pt x="18350" y="9594"/>
                </a:cubicBezTo>
                <a:close/>
                <a:moveTo>
                  <a:pt x="244" y="9815"/>
                </a:moveTo>
                <a:lnTo>
                  <a:pt x="244" y="9815"/>
                </a:lnTo>
                <a:cubicBezTo>
                  <a:pt x="273" y="9821"/>
                  <a:pt x="273" y="9866"/>
                  <a:pt x="256" y="9883"/>
                </a:cubicBezTo>
                <a:cubicBezTo>
                  <a:pt x="227" y="9883"/>
                  <a:pt x="222" y="9832"/>
                  <a:pt x="244" y="9815"/>
                </a:cubicBezTo>
                <a:close/>
                <a:moveTo>
                  <a:pt x="154" y="8346"/>
                </a:moveTo>
                <a:lnTo>
                  <a:pt x="176" y="8385"/>
                </a:lnTo>
                <a:cubicBezTo>
                  <a:pt x="154" y="8431"/>
                  <a:pt x="165" y="8482"/>
                  <a:pt x="171" y="8527"/>
                </a:cubicBezTo>
                <a:cubicBezTo>
                  <a:pt x="182" y="8521"/>
                  <a:pt x="205" y="8510"/>
                  <a:pt x="216" y="8504"/>
                </a:cubicBezTo>
                <a:lnTo>
                  <a:pt x="216" y="8504"/>
                </a:lnTo>
                <a:cubicBezTo>
                  <a:pt x="210" y="8521"/>
                  <a:pt x="205" y="8538"/>
                  <a:pt x="199" y="8556"/>
                </a:cubicBezTo>
                <a:cubicBezTo>
                  <a:pt x="216" y="8607"/>
                  <a:pt x="148" y="8641"/>
                  <a:pt x="165" y="8692"/>
                </a:cubicBezTo>
                <a:lnTo>
                  <a:pt x="171" y="8692"/>
                </a:lnTo>
                <a:cubicBezTo>
                  <a:pt x="176" y="8697"/>
                  <a:pt x="188" y="8709"/>
                  <a:pt x="193" y="8714"/>
                </a:cubicBezTo>
                <a:cubicBezTo>
                  <a:pt x="193" y="8856"/>
                  <a:pt x="159" y="9004"/>
                  <a:pt x="182" y="9146"/>
                </a:cubicBezTo>
                <a:lnTo>
                  <a:pt x="137" y="9146"/>
                </a:lnTo>
                <a:cubicBezTo>
                  <a:pt x="137" y="9163"/>
                  <a:pt x="125" y="9197"/>
                  <a:pt x="125" y="9214"/>
                </a:cubicBezTo>
                <a:cubicBezTo>
                  <a:pt x="137" y="9225"/>
                  <a:pt x="148" y="9231"/>
                  <a:pt x="165" y="9242"/>
                </a:cubicBezTo>
                <a:lnTo>
                  <a:pt x="171" y="9202"/>
                </a:lnTo>
                <a:cubicBezTo>
                  <a:pt x="171" y="9219"/>
                  <a:pt x="176" y="9248"/>
                  <a:pt x="182" y="9265"/>
                </a:cubicBezTo>
                <a:cubicBezTo>
                  <a:pt x="171" y="9259"/>
                  <a:pt x="159" y="9248"/>
                  <a:pt x="154" y="9242"/>
                </a:cubicBezTo>
                <a:cubicBezTo>
                  <a:pt x="142" y="9248"/>
                  <a:pt x="125" y="9253"/>
                  <a:pt x="120" y="9259"/>
                </a:cubicBezTo>
                <a:cubicBezTo>
                  <a:pt x="125" y="9293"/>
                  <a:pt x="125" y="9321"/>
                  <a:pt x="125" y="9350"/>
                </a:cubicBezTo>
                <a:lnTo>
                  <a:pt x="148" y="9356"/>
                </a:lnTo>
                <a:cubicBezTo>
                  <a:pt x="154" y="9327"/>
                  <a:pt x="159" y="9299"/>
                  <a:pt x="176" y="9276"/>
                </a:cubicBezTo>
                <a:lnTo>
                  <a:pt x="176" y="9276"/>
                </a:lnTo>
                <a:cubicBezTo>
                  <a:pt x="165" y="9304"/>
                  <a:pt x="165" y="9338"/>
                  <a:pt x="176" y="9367"/>
                </a:cubicBezTo>
                <a:lnTo>
                  <a:pt x="120" y="9367"/>
                </a:lnTo>
                <a:cubicBezTo>
                  <a:pt x="125" y="9395"/>
                  <a:pt x="125" y="9424"/>
                  <a:pt x="125" y="9452"/>
                </a:cubicBezTo>
                <a:cubicBezTo>
                  <a:pt x="137" y="9435"/>
                  <a:pt x="154" y="9390"/>
                  <a:pt x="159" y="9373"/>
                </a:cubicBezTo>
                <a:lnTo>
                  <a:pt x="159" y="9373"/>
                </a:lnTo>
                <a:cubicBezTo>
                  <a:pt x="171" y="9395"/>
                  <a:pt x="171" y="9418"/>
                  <a:pt x="154" y="9446"/>
                </a:cubicBezTo>
                <a:cubicBezTo>
                  <a:pt x="171" y="9503"/>
                  <a:pt x="159" y="9560"/>
                  <a:pt x="165" y="9617"/>
                </a:cubicBezTo>
                <a:lnTo>
                  <a:pt x="137" y="9628"/>
                </a:lnTo>
                <a:cubicBezTo>
                  <a:pt x="148" y="9634"/>
                  <a:pt x="171" y="9651"/>
                  <a:pt x="182" y="9662"/>
                </a:cubicBezTo>
                <a:cubicBezTo>
                  <a:pt x="165" y="9668"/>
                  <a:pt x="148" y="9673"/>
                  <a:pt x="125" y="9679"/>
                </a:cubicBezTo>
                <a:cubicBezTo>
                  <a:pt x="148" y="9696"/>
                  <a:pt x="159" y="9713"/>
                  <a:pt x="176" y="9736"/>
                </a:cubicBezTo>
                <a:cubicBezTo>
                  <a:pt x="176" y="9753"/>
                  <a:pt x="171" y="9770"/>
                  <a:pt x="171" y="9787"/>
                </a:cubicBezTo>
                <a:cubicBezTo>
                  <a:pt x="159" y="9764"/>
                  <a:pt x="142" y="9741"/>
                  <a:pt x="120" y="9724"/>
                </a:cubicBezTo>
                <a:lnTo>
                  <a:pt x="120" y="9724"/>
                </a:lnTo>
                <a:cubicBezTo>
                  <a:pt x="125" y="9741"/>
                  <a:pt x="131" y="9775"/>
                  <a:pt x="137" y="9787"/>
                </a:cubicBezTo>
                <a:cubicBezTo>
                  <a:pt x="125" y="9792"/>
                  <a:pt x="103" y="9792"/>
                  <a:pt x="91" y="9792"/>
                </a:cubicBezTo>
                <a:cubicBezTo>
                  <a:pt x="103" y="9798"/>
                  <a:pt x="131" y="9815"/>
                  <a:pt x="142" y="9821"/>
                </a:cubicBezTo>
                <a:cubicBezTo>
                  <a:pt x="133" y="9840"/>
                  <a:pt x="139" y="9890"/>
                  <a:pt x="115" y="9890"/>
                </a:cubicBezTo>
                <a:cubicBezTo>
                  <a:pt x="111" y="9890"/>
                  <a:pt x="105" y="9888"/>
                  <a:pt x="97" y="9883"/>
                </a:cubicBezTo>
                <a:cubicBezTo>
                  <a:pt x="63" y="9815"/>
                  <a:pt x="120" y="9707"/>
                  <a:pt x="46" y="9651"/>
                </a:cubicBezTo>
                <a:lnTo>
                  <a:pt x="80" y="9651"/>
                </a:lnTo>
                <a:cubicBezTo>
                  <a:pt x="86" y="9452"/>
                  <a:pt x="69" y="9248"/>
                  <a:pt x="80" y="9049"/>
                </a:cubicBezTo>
                <a:cubicBezTo>
                  <a:pt x="69" y="9043"/>
                  <a:pt x="57" y="9038"/>
                  <a:pt x="40" y="9032"/>
                </a:cubicBezTo>
                <a:cubicBezTo>
                  <a:pt x="52" y="9026"/>
                  <a:pt x="63" y="9021"/>
                  <a:pt x="69" y="9021"/>
                </a:cubicBezTo>
                <a:cubicBezTo>
                  <a:pt x="63" y="8924"/>
                  <a:pt x="114" y="8816"/>
                  <a:pt x="80" y="8726"/>
                </a:cubicBezTo>
                <a:cubicBezTo>
                  <a:pt x="131" y="8658"/>
                  <a:pt x="91" y="8561"/>
                  <a:pt x="120" y="8487"/>
                </a:cubicBezTo>
                <a:cubicBezTo>
                  <a:pt x="131" y="8436"/>
                  <a:pt x="103" y="8380"/>
                  <a:pt x="154" y="8346"/>
                </a:cubicBezTo>
                <a:close/>
                <a:moveTo>
                  <a:pt x="273" y="10184"/>
                </a:moveTo>
                <a:lnTo>
                  <a:pt x="273" y="10184"/>
                </a:lnTo>
                <a:cubicBezTo>
                  <a:pt x="284" y="10229"/>
                  <a:pt x="290" y="10275"/>
                  <a:pt x="284" y="10320"/>
                </a:cubicBezTo>
                <a:cubicBezTo>
                  <a:pt x="301" y="10337"/>
                  <a:pt x="313" y="10365"/>
                  <a:pt x="341" y="10371"/>
                </a:cubicBezTo>
                <a:cubicBezTo>
                  <a:pt x="358" y="10326"/>
                  <a:pt x="341" y="10280"/>
                  <a:pt x="330" y="10235"/>
                </a:cubicBezTo>
                <a:lnTo>
                  <a:pt x="330" y="10235"/>
                </a:lnTo>
                <a:cubicBezTo>
                  <a:pt x="341" y="10241"/>
                  <a:pt x="352" y="10246"/>
                  <a:pt x="358" y="10246"/>
                </a:cubicBezTo>
                <a:cubicBezTo>
                  <a:pt x="358" y="10263"/>
                  <a:pt x="358" y="10280"/>
                  <a:pt x="352" y="10303"/>
                </a:cubicBezTo>
                <a:cubicBezTo>
                  <a:pt x="369" y="10303"/>
                  <a:pt x="381" y="10309"/>
                  <a:pt x="392" y="10314"/>
                </a:cubicBezTo>
                <a:lnTo>
                  <a:pt x="369" y="10320"/>
                </a:lnTo>
                <a:cubicBezTo>
                  <a:pt x="375" y="10388"/>
                  <a:pt x="364" y="10456"/>
                  <a:pt x="386" y="10524"/>
                </a:cubicBezTo>
                <a:lnTo>
                  <a:pt x="375" y="10524"/>
                </a:lnTo>
                <a:cubicBezTo>
                  <a:pt x="364" y="10473"/>
                  <a:pt x="352" y="10422"/>
                  <a:pt x="341" y="10371"/>
                </a:cubicBezTo>
                <a:cubicBezTo>
                  <a:pt x="330" y="10371"/>
                  <a:pt x="307" y="10365"/>
                  <a:pt x="296" y="10365"/>
                </a:cubicBezTo>
                <a:cubicBezTo>
                  <a:pt x="296" y="10382"/>
                  <a:pt x="296" y="10411"/>
                  <a:pt x="296" y="10428"/>
                </a:cubicBezTo>
                <a:cubicBezTo>
                  <a:pt x="273" y="10348"/>
                  <a:pt x="256" y="10258"/>
                  <a:pt x="273" y="10184"/>
                </a:cubicBezTo>
                <a:close/>
                <a:moveTo>
                  <a:pt x="18480" y="8997"/>
                </a:moveTo>
                <a:cubicBezTo>
                  <a:pt x="18484" y="8997"/>
                  <a:pt x="18490" y="8999"/>
                  <a:pt x="18497" y="9004"/>
                </a:cubicBezTo>
                <a:cubicBezTo>
                  <a:pt x="18531" y="9077"/>
                  <a:pt x="18474" y="9185"/>
                  <a:pt x="18548" y="9236"/>
                </a:cubicBezTo>
                <a:lnTo>
                  <a:pt x="18514" y="9236"/>
                </a:lnTo>
                <a:cubicBezTo>
                  <a:pt x="18508" y="9441"/>
                  <a:pt x="18525" y="9639"/>
                  <a:pt x="18514" y="9843"/>
                </a:cubicBezTo>
                <a:cubicBezTo>
                  <a:pt x="18531" y="9849"/>
                  <a:pt x="18543" y="9855"/>
                  <a:pt x="18554" y="9860"/>
                </a:cubicBezTo>
                <a:cubicBezTo>
                  <a:pt x="18548" y="9866"/>
                  <a:pt x="18531" y="9872"/>
                  <a:pt x="18525" y="9872"/>
                </a:cubicBezTo>
                <a:lnTo>
                  <a:pt x="18520" y="9872"/>
                </a:lnTo>
                <a:cubicBezTo>
                  <a:pt x="18531" y="9968"/>
                  <a:pt x="18474" y="10076"/>
                  <a:pt x="18514" y="10167"/>
                </a:cubicBezTo>
                <a:cubicBezTo>
                  <a:pt x="18457" y="10229"/>
                  <a:pt x="18503" y="10331"/>
                  <a:pt x="18474" y="10405"/>
                </a:cubicBezTo>
                <a:cubicBezTo>
                  <a:pt x="18463" y="10456"/>
                  <a:pt x="18491" y="10513"/>
                  <a:pt x="18435" y="10547"/>
                </a:cubicBezTo>
                <a:lnTo>
                  <a:pt x="18412" y="10507"/>
                </a:lnTo>
                <a:cubicBezTo>
                  <a:pt x="18440" y="10462"/>
                  <a:pt x="18429" y="10411"/>
                  <a:pt x="18423" y="10365"/>
                </a:cubicBezTo>
                <a:lnTo>
                  <a:pt x="18423" y="10365"/>
                </a:lnTo>
                <a:cubicBezTo>
                  <a:pt x="18412" y="10371"/>
                  <a:pt x="18389" y="10382"/>
                  <a:pt x="18378" y="10382"/>
                </a:cubicBezTo>
                <a:cubicBezTo>
                  <a:pt x="18384" y="10371"/>
                  <a:pt x="18389" y="10354"/>
                  <a:pt x="18395" y="10337"/>
                </a:cubicBezTo>
                <a:cubicBezTo>
                  <a:pt x="18378" y="10280"/>
                  <a:pt x="18446" y="10252"/>
                  <a:pt x="18429" y="10201"/>
                </a:cubicBezTo>
                <a:cubicBezTo>
                  <a:pt x="18423" y="10195"/>
                  <a:pt x="18406" y="10184"/>
                  <a:pt x="18401" y="10178"/>
                </a:cubicBezTo>
                <a:cubicBezTo>
                  <a:pt x="18406" y="10036"/>
                  <a:pt x="18440" y="9889"/>
                  <a:pt x="18418" y="9747"/>
                </a:cubicBezTo>
                <a:lnTo>
                  <a:pt x="18457" y="9747"/>
                </a:lnTo>
                <a:cubicBezTo>
                  <a:pt x="18463" y="9730"/>
                  <a:pt x="18469" y="9696"/>
                  <a:pt x="18474" y="9679"/>
                </a:cubicBezTo>
                <a:cubicBezTo>
                  <a:pt x="18457" y="9668"/>
                  <a:pt x="18446" y="9662"/>
                  <a:pt x="18435" y="9651"/>
                </a:cubicBezTo>
                <a:lnTo>
                  <a:pt x="18429" y="9690"/>
                </a:lnTo>
                <a:cubicBezTo>
                  <a:pt x="18423" y="9673"/>
                  <a:pt x="18418" y="9639"/>
                  <a:pt x="18418" y="9628"/>
                </a:cubicBezTo>
                <a:lnTo>
                  <a:pt x="18418" y="9628"/>
                </a:lnTo>
                <a:cubicBezTo>
                  <a:pt x="18423" y="9634"/>
                  <a:pt x="18440" y="9645"/>
                  <a:pt x="18446" y="9651"/>
                </a:cubicBezTo>
                <a:cubicBezTo>
                  <a:pt x="18452" y="9645"/>
                  <a:pt x="18469" y="9634"/>
                  <a:pt x="18480" y="9634"/>
                </a:cubicBezTo>
                <a:cubicBezTo>
                  <a:pt x="18474" y="9599"/>
                  <a:pt x="18469" y="9571"/>
                  <a:pt x="18469" y="9537"/>
                </a:cubicBezTo>
                <a:lnTo>
                  <a:pt x="18446" y="9537"/>
                </a:lnTo>
                <a:cubicBezTo>
                  <a:pt x="18440" y="9565"/>
                  <a:pt x="18435" y="9594"/>
                  <a:pt x="18418" y="9617"/>
                </a:cubicBezTo>
                <a:cubicBezTo>
                  <a:pt x="18435" y="9588"/>
                  <a:pt x="18429" y="9554"/>
                  <a:pt x="18418" y="9526"/>
                </a:cubicBezTo>
                <a:lnTo>
                  <a:pt x="18474" y="9526"/>
                </a:lnTo>
                <a:cubicBezTo>
                  <a:pt x="18474" y="9497"/>
                  <a:pt x="18474" y="9469"/>
                  <a:pt x="18469" y="9435"/>
                </a:cubicBezTo>
                <a:cubicBezTo>
                  <a:pt x="18463" y="9458"/>
                  <a:pt x="18446" y="9503"/>
                  <a:pt x="18435" y="9520"/>
                </a:cubicBezTo>
                <a:cubicBezTo>
                  <a:pt x="18429" y="9497"/>
                  <a:pt x="18429" y="9475"/>
                  <a:pt x="18440" y="9446"/>
                </a:cubicBezTo>
                <a:cubicBezTo>
                  <a:pt x="18423" y="9390"/>
                  <a:pt x="18435" y="9333"/>
                  <a:pt x="18429" y="9276"/>
                </a:cubicBezTo>
                <a:lnTo>
                  <a:pt x="18457" y="9265"/>
                </a:lnTo>
                <a:cubicBezTo>
                  <a:pt x="18446" y="9259"/>
                  <a:pt x="18423" y="9242"/>
                  <a:pt x="18418" y="9231"/>
                </a:cubicBezTo>
                <a:cubicBezTo>
                  <a:pt x="18435" y="9225"/>
                  <a:pt x="18452" y="9219"/>
                  <a:pt x="18469" y="9214"/>
                </a:cubicBezTo>
                <a:cubicBezTo>
                  <a:pt x="18452" y="9197"/>
                  <a:pt x="18435" y="9180"/>
                  <a:pt x="18418" y="9157"/>
                </a:cubicBezTo>
                <a:cubicBezTo>
                  <a:pt x="18418" y="9140"/>
                  <a:pt x="18423" y="9123"/>
                  <a:pt x="18429" y="9106"/>
                </a:cubicBezTo>
                <a:cubicBezTo>
                  <a:pt x="18440" y="9129"/>
                  <a:pt x="18452" y="9151"/>
                  <a:pt x="18474" y="9168"/>
                </a:cubicBezTo>
                <a:cubicBezTo>
                  <a:pt x="18469" y="9151"/>
                  <a:pt x="18463" y="9117"/>
                  <a:pt x="18463" y="9100"/>
                </a:cubicBezTo>
                <a:lnTo>
                  <a:pt x="18503" y="9100"/>
                </a:lnTo>
                <a:cubicBezTo>
                  <a:pt x="18491" y="9095"/>
                  <a:pt x="18469" y="9077"/>
                  <a:pt x="18457" y="9072"/>
                </a:cubicBezTo>
                <a:cubicBezTo>
                  <a:pt x="18462" y="9053"/>
                  <a:pt x="18455" y="8997"/>
                  <a:pt x="18480" y="8997"/>
                </a:cubicBezTo>
                <a:close/>
                <a:moveTo>
                  <a:pt x="976" y="10536"/>
                </a:moveTo>
                <a:lnTo>
                  <a:pt x="976" y="10536"/>
                </a:lnTo>
                <a:cubicBezTo>
                  <a:pt x="993" y="10553"/>
                  <a:pt x="993" y="10564"/>
                  <a:pt x="971" y="10570"/>
                </a:cubicBezTo>
                <a:cubicBezTo>
                  <a:pt x="948" y="10553"/>
                  <a:pt x="954" y="10541"/>
                  <a:pt x="976" y="10536"/>
                </a:cubicBezTo>
                <a:close/>
                <a:moveTo>
                  <a:pt x="18367" y="9770"/>
                </a:moveTo>
                <a:cubicBezTo>
                  <a:pt x="18355" y="10099"/>
                  <a:pt x="18327" y="10422"/>
                  <a:pt x="18287" y="10746"/>
                </a:cubicBezTo>
                <a:cubicBezTo>
                  <a:pt x="18287" y="10780"/>
                  <a:pt x="18293" y="10819"/>
                  <a:pt x="18259" y="10848"/>
                </a:cubicBezTo>
                <a:cubicBezTo>
                  <a:pt x="18304" y="10621"/>
                  <a:pt x="18293" y="10394"/>
                  <a:pt x="18327" y="10167"/>
                </a:cubicBezTo>
                <a:cubicBezTo>
                  <a:pt x="18316" y="10156"/>
                  <a:pt x="18299" y="10144"/>
                  <a:pt x="18287" y="10138"/>
                </a:cubicBezTo>
                <a:cubicBezTo>
                  <a:pt x="18276" y="10161"/>
                  <a:pt x="18270" y="10184"/>
                  <a:pt x="18264" y="10207"/>
                </a:cubicBezTo>
                <a:lnTo>
                  <a:pt x="18259" y="10207"/>
                </a:lnTo>
                <a:cubicBezTo>
                  <a:pt x="18259" y="10167"/>
                  <a:pt x="18259" y="10121"/>
                  <a:pt x="18259" y="10076"/>
                </a:cubicBezTo>
                <a:cubicBezTo>
                  <a:pt x="18264" y="10076"/>
                  <a:pt x="18276" y="10070"/>
                  <a:pt x="18276" y="10070"/>
                </a:cubicBezTo>
                <a:cubicBezTo>
                  <a:pt x="18276" y="10093"/>
                  <a:pt x="18276" y="10116"/>
                  <a:pt x="18282" y="10138"/>
                </a:cubicBezTo>
                <a:cubicBezTo>
                  <a:pt x="18293" y="10133"/>
                  <a:pt x="18310" y="10127"/>
                  <a:pt x="18321" y="10127"/>
                </a:cubicBezTo>
                <a:cubicBezTo>
                  <a:pt x="18338" y="10008"/>
                  <a:pt x="18338" y="9889"/>
                  <a:pt x="18344" y="9770"/>
                </a:cubicBezTo>
                <a:close/>
                <a:moveTo>
                  <a:pt x="290" y="10933"/>
                </a:moveTo>
                <a:lnTo>
                  <a:pt x="290" y="10933"/>
                </a:lnTo>
                <a:cubicBezTo>
                  <a:pt x="301" y="10978"/>
                  <a:pt x="313" y="11024"/>
                  <a:pt x="324" y="11069"/>
                </a:cubicBezTo>
                <a:lnTo>
                  <a:pt x="296" y="11080"/>
                </a:lnTo>
                <a:cubicBezTo>
                  <a:pt x="290" y="11029"/>
                  <a:pt x="256" y="10978"/>
                  <a:pt x="290" y="10933"/>
                </a:cubicBezTo>
                <a:close/>
                <a:moveTo>
                  <a:pt x="18264" y="10853"/>
                </a:moveTo>
                <a:lnTo>
                  <a:pt x="18264" y="10853"/>
                </a:lnTo>
                <a:cubicBezTo>
                  <a:pt x="18270" y="10961"/>
                  <a:pt x="18242" y="11075"/>
                  <a:pt x="18230" y="11188"/>
                </a:cubicBezTo>
                <a:cubicBezTo>
                  <a:pt x="18213" y="11075"/>
                  <a:pt x="18247" y="10961"/>
                  <a:pt x="18264" y="10853"/>
                </a:cubicBezTo>
                <a:close/>
                <a:moveTo>
                  <a:pt x="17595" y="11183"/>
                </a:moveTo>
                <a:lnTo>
                  <a:pt x="17595" y="11183"/>
                </a:lnTo>
                <a:cubicBezTo>
                  <a:pt x="17589" y="11205"/>
                  <a:pt x="17584" y="11234"/>
                  <a:pt x="17578" y="11256"/>
                </a:cubicBezTo>
                <a:lnTo>
                  <a:pt x="17578" y="11239"/>
                </a:lnTo>
                <a:cubicBezTo>
                  <a:pt x="17584" y="11222"/>
                  <a:pt x="17589" y="11205"/>
                  <a:pt x="17595" y="11183"/>
                </a:cubicBezTo>
                <a:close/>
                <a:moveTo>
                  <a:pt x="18145" y="11245"/>
                </a:moveTo>
                <a:lnTo>
                  <a:pt x="18145" y="11245"/>
                </a:lnTo>
                <a:cubicBezTo>
                  <a:pt x="18174" y="11251"/>
                  <a:pt x="18157" y="11290"/>
                  <a:pt x="18140" y="11296"/>
                </a:cubicBezTo>
                <a:cubicBezTo>
                  <a:pt x="18111" y="11296"/>
                  <a:pt x="18128" y="11251"/>
                  <a:pt x="18145" y="11245"/>
                </a:cubicBezTo>
                <a:close/>
                <a:moveTo>
                  <a:pt x="290" y="10428"/>
                </a:moveTo>
                <a:cubicBezTo>
                  <a:pt x="318" y="10468"/>
                  <a:pt x="296" y="10519"/>
                  <a:pt x="324" y="10553"/>
                </a:cubicBezTo>
                <a:cubicBezTo>
                  <a:pt x="335" y="10870"/>
                  <a:pt x="454" y="11182"/>
                  <a:pt x="466" y="11495"/>
                </a:cubicBezTo>
                <a:cubicBezTo>
                  <a:pt x="420" y="11381"/>
                  <a:pt x="415" y="11256"/>
                  <a:pt x="386" y="11143"/>
                </a:cubicBezTo>
                <a:cubicBezTo>
                  <a:pt x="382" y="11143"/>
                  <a:pt x="375" y="11146"/>
                  <a:pt x="372" y="11149"/>
                </a:cubicBezTo>
                <a:lnTo>
                  <a:pt x="372" y="11149"/>
                </a:lnTo>
                <a:cubicBezTo>
                  <a:pt x="376" y="11140"/>
                  <a:pt x="381" y="11130"/>
                  <a:pt x="381" y="11120"/>
                </a:cubicBezTo>
                <a:cubicBezTo>
                  <a:pt x="358" y="10950"/>
                  <a:pt x="313" y="10785"/>
                  <a:pt x="307" y="10615"/>
                </a:cubicBezTo>
                <a:lnTo>
                  <a:pt x="284" y="10621"/>
                </a:lnTo>
                <a:cubicBezTo>
                  <a:pt x="318" y="10570"/>
                  <a:pt x="284" y="10496"/>
                  <a:pt x="290" y="10428"/>
                </a:cubicBezTo>
                <a:close/>
                <a:moveTo>
                  <a:pt x="476" y="11493"/>
                </a:moveTo>
                <a:cubicBezTo>
                  <a:pt x="479" y="11493"/>
                  <a:pt x="484" y="11494"/>
                  <a:pt x="488" y="11495"/>
                </a:cubicBezTo>
                <a:cubicBezTo>
                  <a:pt x="498" y="11514"/>
                  <a:pt x="495" y="11530"/>
                  <a:pt x="476" y="11530"/>
                </a:cubicBezTo>
                <a:cubicBezTo>
                  <a:pt x="473" y="11530"/>
                  <a:pt x="469" y="11529"/>
                  <a:pt x="466" y="11529"/>
                </a:cubicBezTo>
                <a:cubicBezTo>
                  <a:pt x="452" y="11505"/>
                  <a:pt x="457" y="11493"/>
                  <a:pt x="476" y="11493"/>
                </a:cubicBezTo>
                <a:close/>
                <a:moveTo>
                  <a:pt x="18225" y="11199"/>
                </a:moveTo>
                <a:lnTo>
                  <a:pt x="18225" y="11199"/>
                </a:lnTo>
                <a:cubicBezTo>
                  <a:pt x="18202" y="11347"/>
                  <a:pt x="18174" y="11495"/>
                  <a:pt x="18140" y="11636"/>
                </a:cubicBezTo>
                <a:cubicBezTo>
                  <a:pt x="18128" y="11489"/>
                  <a:pt x="18174" y="11336"/>
                  <a:pt x="18225" y="11199"/>
                </a:cubicBezTo>
                <a:close/>
                <a:moveTo>
                  <a:pt x="375" y="11546"/>
                </a:moveTo>
                <a:cubicBezTo>
                  <a:pt x="369" y="11574"/>
                  <a:pt x="364" y="11602"/>
                  <a:pt x="352" y="11631"/>
                </a:cubicBezTo>
                <a:cubicBezTo>
                  <a:pt x="364" y="11636"/>
                  <a:pt x="386" y="11653"/>
                  <a:pt x="403" y="11659"/>
                </a:cubicBezTo>
                <a:cubicBezTo>
                  <a:pt x="403" y="11619"/>
                  <a:pt x="403" y="11574"/>
                  <a:pt x="375" y="11546"/>
                </a:cubicBezTo>
                <a:close/>
                <a:moveTo>
                  <a:pt x="17516" y="11585"/>
                </a:moveTo>
                <a:cubicBezTo>
                  <a:pt x="17516" y="11619"/>
                  <a:pt x="17510" y="11648"/>
                  <a:pt x="17504" y="11682"/>
                </a:cubicBezTo>
                <a:lnTo>
                  <a:pt x="17482" y="11682"/>
                </a:lnTo>
                <a:cubicBezTo>
                  <a:pt x="17487" y="11648"/>
                  <a:pt x="17499" y="11614"/>
                  <a:pt x="17516" y="11585"/>
                </a:cubicBezTo>
                <a:close/>
                <a:moveTo>
                  <a:pt x="514" y="11336"/>
                </a:moveTo>
                <a:cubicBezTo>
                  <a:pt x="525" y="11365"/>
                  <a:pt x="517" y="11426"/>
                  <a:pt x="549" y="11426"/>
                </a:cubicBezTo>
                <a:cubicBezTo>
                  <a:pt x="554" y="11426"/>
                  <a:pt x="560" y="11425"/>
                  <a:pt x="568" y="11421"/>
                </a:cubicBezTo>
                <a:lnTo>
                  <a:pt x="568" y="11421"/>
                </a:lnTo>
                <a:cubicBezTo>
                  <a:pt x="557" y="11426"/>
                  <a:pt x="551" y="11438"/>
                  <a:pt x="540" y="11443"/>
                </a:cubicBezTo>
                <a:cubicBezTo>
                  <a:pt x="574" y="11523"/>
                  <a:pt x="591" y="11614"/>
                  <a:pt x="579" y="11699"/>
                </a:cubicBezTo>
                <a:cubicBezTo>
                  <a:pt x="557" y="11597"/>
                  <a:pt x="545" y="11495"/>
                  <a:pt x="511" y="11398"/>
                </a:cubicBezTo>
                <a:cubicBezTo>
                  <a:pt x="501" y="11377"/>
                  <a:pt x="505" y="11357"/>
                  <a:pt x="514" y="11336"/>
                </a:cubicBezTo>
                <a:close/>
                <a:moveTo>
                  <a:pt x="18038" y="11761"/>
                </a:moveTo>
                <a:lnTo>
                  <a:pt x="18038" y="11761"/>
                </a:lnTo>
                <a:cubicBezTo>
                  <a:pt x="18060" y="11773"/>
                  <a:pt x="18060" y="11784"/>
                  <a:pt x="18043" y="11801"/>
                </a:cubicBezTo>
                <a:cubicBezTo>
                  <a:pt x="18021" y="11795"/>
                  <a:pt x="18015" y="11778"/>
                  <a:pt x="18038" y="11761"/>
                </a:cubicBezTo>
                <a:close/>
                <a:moveTo>
                  <a:pt x="1215" y="11744"/>
                </a:moveTo>
                <a:cubicBezTo>
                  <a:pt x="1226" y="11784"/>
                  <a:pt x="1243" y="11824"/>
                  <a:pt x="1254" y="11863"/>
                </a:cubicBezTo>
                <a:cubicBezTo>
                  <a:pt x="1249" y="11863"/>
                  <a:pt x="1237" y="11869"/>
                  <a:pt x="1237" y="11869"/>
                </a:cubicBezTo>
                <a:cubicBezTo>
                  <a:pt x="1226" y="11829"/>
                  <a:pt x="1220" y="11790"/>
                  <a:pt x="1215" y="11744"/>
                </a:cubicBezTo>
                <a:close/>
                <a:moveTo>
                  <a:pt x="477" y="11534"/>
                </a:moveTo>
                <a:lnTo>
                  <a:pt x="477" y="11534"/>
                </a:lnTo>
                <a:cubicBezTo>
                  <a:pt x="511" y="11568"/>
                  <a:pt x="511" y="11619"/>
                  <a:pt x="522" y="11665"/>
                </a:cubicBezTo>
                <a:cubicBezTo>
                  <a:pt x="540" y="11739"/>
                  <a:pt x="574" y="11812"/>
                  <a:pt x="568" y="11892"/>
                </a:cubicBezTo>
                <a:cubicBezTo>
                  <a:pt x="511" y="11784"/>
                  <a:pt x="500" y="11653"/>
                  <a:pt x="477" y="11534"/>
                </a:cubicBezTo>
                <a:close/>
                <a:moveTo>
                  <a:pt x="18007" y="11878"/>
                </a:moveTo>
                <a:cubicBezTo>
                  <a:pt x="18009" y="11878"/>
                  <a:pt x="18012" y="11879"/>
                  <a:pt x="18015" y="11880"/>
                </a:cubicBezTo>
                <a:cubicBezTo>
                  <a:pt x="18035" y="11890"/>
                  <a:pt x="18024" y="11922"/>
                  <a:pt x="18006" y="11922"/>
                </a:cubicBezTo>
                <a:cubicBezTo>
                  <a:pt x="18003" y="11922"/>
                  <a:pt x="18001" y="11921"/>
                  <a:pt x="17998" y="11920"/>
                </a:cubicBezTo>
                <a:cubicBezTo>
                  <a:pt x="17978" y="11910"/>
                  <a:pt x="17989" y="11878"/>
                  <a:pt x="18007" y="11878"/>
                </a:cubicBezTo>
                <a:close/>
                <a:moveTo>
                  <a:pt x="17998" y="11948"/>
                </a:moveTo>
                <a:cubicBezTo>
                  <a:pt x="17998" y="11982"/>
                  <a:pt x="17992" y="12017"/>
                  <a:pt x="17986" y="12051"/>
                </a:cubicBezTo>
                <a:lnTo>
                  <a:pt x="17958" y="12051"/>
                </a:lnTo>
                <a:cubicBezTo>
                  <a:pt x="17964" y="12011"/>
                  <a:pt x="17975" y="11977"/>
                  <a:pt x="17998" y="11948"/>
                </a:cubicBezTo>
                <a:close/>
                <a:moveTo>
                  <a:pt x="1050" y="12079"/>
                </a:moveTo>
                <a:cubicBezTo>
                  <a:pt x="1073" y="12096"/>
                  <a:pt x="1067" y="12107"/>
                  <a:pt x="1044" y="12113"/>
                </a:cubicBezTo>
                <a:cubicBezTo>
                  <a:pt x="1027" y="12096"/>
                  <a:pt x="1027" y="12085"/>
                  <a:pt x="1050" y="12079"/>
                </a:cubicBezTo>
                <a:close/>
                <a:moveTo>
                  <a:pt x="17964" y="12079"/>
                </a:moveTo>
                <a:cubicBezTo>
                  <a:pt x="17974" y="12095"/>
                  <a:pt x="17965" y="12131"/>
                  <a:pt x="17945" y="12131"/>
                </a:cubicBezTo>
                <a:cubicBezTo>
                  <a:pt x="17944" y="12131"/>
                  <a:pt x="17943" y="12130"/>
                  <a:pt x="17941" y="12130"/>
                </a:cubicBezTo>
                <a:cubicBezTo>
                  <a:pt x="17924" y="12113"/>
                  <a:pt x="17941" y="12079"/>
                  <a:pt x="17964" y="12079"/>
                </a:cubicBezTo>
                <a:close/>
                <a:moveTo>
                  <a:pt x="749" y="12249"/>
                </a:moveTo>
                <a:lnTo>
                  <a:pt x="749" y="12249"/>
                </a:lnTo>
                <a:cubicBezTo>
                  <a:pt x="766" y="12255"/>
                  <a:pt x="783" y="12260"/>
                  <a:pt x="801" y="12266"/>
                </a:cubicBezTo>
                <a:cubicBezTo>
                  <a:pt x="789" y="12278"/>
                  <a:pt x="778" y="12289"/>
                  <a:pt x="766" y="12300"/>
                </a:cubicBezTo>
                <a:cubicBezTo>
                  <a:pt x="778" y="12317"/>
                  <a:pt x="789" y="12340"/>
                  <a:pt x="801" y="12357"/>
                </a:cubicBezTo>
                <a:lnTo>
                  <a:pt x="772" y="12363"/>
                </a:lnTo>
                <a:cubicBezTo>
                  <a:pt x="766" y="12323"/>
                  <a:pt x="761" y="12283"/>
                  <a:pt x="749" y="12249"/>
                </a:cubicBezTo>
                <a:close/>
                <a:moveTo>
                  <a:pt x="1135" y="12351"/>
                </a:moveTo>
                <a:cubicBezTo>
                  <a:pt x="1152" y="12368"/>
                  <a:pt x="1164" y="12397"/>
                  <a:pt x="1152" y="12419"/>
                </a:cubicBezTo>
                <a:cubicBezTo>
                  <a:pt x="1124" y="12419"/>
                  <a:pt x="1113" y="12357"/>
                  <a:pt x="1135" y="12351"/>
                </a:cubicBezTo>
                <a:close/>
                <a:moveTo>
                  <a:pt x="18094" y="11829"/>
                </a:moveTo>
                <a:lnTo>
                  <a:pt x="18094" y="11829"/>
                </a:lnTo>
                <a:cubicBezTo>
                  <a:pt x="18049" y="12028"/>
                  <a:pt x="17998" y="12226"/>
                  <a:pt x="17930" y="12419"/>
                </a:cubicBezTo>
                <a:cubicBezTo>
                  <a:pt x="17941" y="12249"/>
                  <a:pt x="18021" y="12102"/>
                  <a:pt x="18049" y="11937"/>
                </a:cubicBezTo>
                <a:cubicBezTo>
                  <a:pt x="18049" y="11897"/>
                  <a:pt x="18072" y="11863"/>
                  <a:pt x="18094" y="11829"/>
                </a:cubicBezTo>
                <a:close/>
                <a:moveTo>
                  <a:pt x="17913" y="12158"/>
                </a:moveTo>
                <a:cubicBezTo>
                  <a:pt x="17918" y="12164"/>
                  <a:pt x="17935" y="12175"/>
                  <a:pt x="17941" y="12181"/>
                </a:cubicBezTo>
                <a:cubicBezTo>
                  <a:pt x="17913" y="12278"/>
                  <a:pt x="17907" y="12385"/>
                  <a:pt x="17850" y="12465"/>
                </a:cubicBezTo>
                <a:cubicBezTo>
                  <a:pt x="17867" y="12363"/>
                  <a:pt x="17918" y="12266"/>
                  <a:pt x="17913" y="12158"/>
                </a:cubicBezTo>
                <a:close/>
                <a:moveTo>
                  <a:pt x="852" y="12414"/>
                </a:moveTo>
                <a:cubicBezTo>
                  <a:pt x="846" y="12425"/>
                  <a:pt x="829" y="12442"/>
                  <a:pt x="823" y="12448"/>
                </a:cubicBezTo>
                <a:cubicBezTo>
                  <a:pt x="835" y="12459"/>
                  <a:pt x="857" y="12476"/>
                  <a:pt x="869" y="12487"/>
                </a:cubicBezTo>
                <a:cubicBezTo>
                  <a:pt x="865" y="12488"/>
                  <a:pt x="861" y="12488"/>
                  <a:pt x="857" y="12488"/>
                </a:cubicBezTo>
                <a:cubicBezTo>
                  <a:pt x="824" y="12488"/>
                  <a:pt x="806" y="12466"/>
                  <a:pt x="806" y="12431"/>
                </a:cubicBezTo>
                <a:cubicBezTo>
                  <a:pt x="818" y="12431"/>
                  <a:pt x="840" y="12419"/>
                  <a:pt x="852" y="12414"/>
                </a:cubicBezTo>
                <a:close/>
                <a:moveTo>
                  <a:pt x="17819" y="12537"/>
                </a:moveTo>
                <a:cubicBezTo>
                  <a:pt x="17822" y="12537"/>
                  <a:pt x="17824" y="12537"/>
                  <a:pt x="17828" y="12539"/>
                </a:cubicBezTo>
                <a:cubicBezTo>
                  <a:pt x="17848" y="12549"/>
                  <a:pt x="17832" y="12586"/>
                  <a:pt x="17812" y="12586"/>
                </a:cubicBezTo>
                <a:cubicBezTo>
                  <a:pt x="17810" y="12586"/>
                  <a:pt x="17807" y="12585"/>
                  <a:pt x="17805" y="12584"/>
                </a:cubicBezTo>
                <a:cubicBezTo>
                  <a:pt x="17790" y="12574"/>
                  <a:pt x="17797" y="12537"/>
                  <a:pt x="17819" y="12537"/>
                </a:cubicBezTo>
                <a:close/>
                <a:moveTo>
                  <a:pt x="823" y="12510"/>
                </a:moveTo>
                <a:cubicBezTo>
                  <a:pt x="846" y="12510"/>
                  <a:pt x="863" y="12527"/>
                  <a:pt x="869" y="12544"/>
                </a:cubicBezTo>
                <a:lnTo>
                  <a:pt x="903" y="12544"/>
                </a:lnTo>
                <a:cubicBezTo>
                  <a:pt x="897" y="12556"/>
                  <a:pt x="886" y="12578"/>
                  <a:pt x="880" y="12590"/>
                </a:cubicBezTo>
                <a:cubicBezTo>
                  <a:pt x="891" y="12590"/>
                  <a:pt x="908" y="12590"/>
                  <a:pt x="914" y="12584"/>
                </a:cubicBezTo>
                <a:lnTo>
                  <a:pt x="914" y="12584"/>
                </a:lnTo>
                <a:cubicBezTo>
                  <a:pt x="882" y="12620"/>
                  <a:pt x="892" y="12644"/>
                  <a:pt x="914" y="12644"/>
                </a:cubicBezTo>
                <a:cubicBezTo>
                  <a:pt x="924" y="12644"/>
                  <a:pt x="936" y="12640"/>
                  <a:pt x="948" y="12629"/>
                </a:cubicBezTo>
                <a:cubicBezTo>
                  <a:pt x="954" y="12635"/>
                  <a:pt x="959" y="12652"/>
                  <a:pt x="959" y="12658"/>
                </a:cubicBezTo>
                <a:cubicBezTo>
                  <a:pt x="942" y="12663"/>
                  <a:pt x="920" y="12663"/>
                  <a:pt x="903" y="12663"/>
                </a:cubicBezTo>
                <a:cubicBezTo>
                  <a:pt x="914" y="12686"/>
                  <a:pt x="914" y="12709"/>
                  <a:pt x="908" y="12731"/>
                </a:cubicBezTo>
                <a:cubicBezTo>
                  <a:pt x="886" y="12652"/>
                  <a:pt x="846" y="12584"/>
                  <a:pt x="823" y="12510"/>
                </a:cubicBezTo>
                <a:close/>
                <a:moveTo>
                  <a:pt x="17156" y="12863"/>
                </a:moveTo>
                <a:cubicBezTo>
                  <a:pt x="17160" y="12863"/>
                  <a:pt x="17165" y="12864"/>
                  <a:pt x="17169" y="12868"/>
                </a:cubicBezTo>
                <a:cubicBezTo>
                  <a:pt x="17183" y="12881"/>
                  <a:pt x="17164" y="12906"/>
                  <a:pt x="17144" y="12906"/>
                </a:cubicBezTo>
                <a:cubicBezTo>
                  <a:pt x="17139" y="12906"/>
                  <a:pt x="17134" y="12905"/>
                  <a:pt x="17130" y="12902"/>
                </a:cubicBezTo>
                <a:cubicBezTo>
                  <a:pt x="17116" y="12888"/>
                  <a:pt x="17136" y="12863"/>
                  <a:pt x="17156" y="12863"/>
                </a:cubicBezTo>
                <a:close/>
                <a:moveTo>
                  <a:pt x="976" y="12851"/>
                </a:moveTo>
                <a:cubicBezTo>
                  <a:pt x="993" y="12896"/>
                  <a:pt x="1016" y="12941"/>
                  <a:pt x="1022" y="12992"/>
                </a:cubicBezTo>
                <a:cubicBezTo>
                  <a:pt x="1005" y="12964"/>
                  <a:pt x="988" y="12930"/>
                  <a:pt x="971" y="12902"/>
                </a:cubicBezTo>
                <a:cubicBezTo>
                  <a:pt x="976" y="12885"/>
                  <a:pt x="976" y="12868"/>
                  <a:pt x="976" y="12851"/>
                </a:cubicBezTo>
                <a:close/>
                <a:moveTo>
                  <a:pt x="562" y="11897"/>
                </a:moveTo>
                <a:lnTo>
                  <a:pt x="562" y="11897"/>
                </a:lnTo>
                <a:cubicBezTo>
                  <a:pt x="596" y="11920"/>
                  <a:pt x="596" y="11965"/>
                  <a:pt x="608" y="12005"/>
                </a:cubicBezTo>
                <a:cubicBezTo>
                  <a:pt x="715" y="12334"/>
                  <a:pt x="829" y="12658"/>
                  <a:pt x="954" y="12975"/>
                </a:cubicBezTo>
                <a:cubicBezTo>
                  <a:pt x="982" y="13055"/>
                  <a:pt x="1033" y="13123"/>
                  <a:pt x="1050" y="13202"/>
                </a:cubicBezTo>
                <a:cubicBezTo>
                  <a:pt x="976" y="13106"/>
                  <a:pt x="954" y="12964"/>
                  <a:pt x="869" y="12879"/>
                </a:cubicBezTo>
                <a:cubicBezTo>
                  <a:pt x="874" y="12879"/>
                  <a:pt x="886" y="12873"/>
                  <a:pt x="897" y="12868"/>
                </a:cubicBezTo>
                <a:cubicBezTo>
                  <a:pt x="783" y="12618"/>
                  <a:pt x="704" y="12357"/>
                  <a:pt x="619" y="12096"/>
                </a:cubicBezTo>
                <a:cubicBezTo>
                  <a:pt x="619" y="12102"/>
                  <a:pt x="608" y="12102"/>
                  <a:pt x="608" y="12102"/>
                </a:cubicBezTo>
                <a:cubicBezTo>
                  <a:pt x="619" y="12028"/>
                  <a:pt x="574" y="11965"/>
                  <a:pt x="562" y="11897"/>
                </a:cubicBezTo>
                <a:close/>
                <a:moveTo>
                  <a:pt x="1056" y="13210"/>
                </a:moveTo>
                <a:cubicBezTo>
                  <a:pt x="1059" y="13210"/>
                  <a:pt x="1063" y="13211"/>
                  <a:pt x="1067" y="13214"/>
                </a:cubicBezTo>
                <a:cubicBezTo>
                  <a:pt x="1086" y="13218"/>
                  <a:pt x="1085" y="13254"/>
                  <a:pt x="1069" y="13254"/>
                </a:cubicBezTo>
                <a:cubicBezTo>
                  <a:pt x="1065" y="13254"/>
                  <a:pt x="1061" y="13252"/>
                  <a:pt x="1056" y="13248"/>
                </a:cubicBezTo>
                <a:cubicBezTo>
                  <a:pt x="1041" y="13243"/>
                  <a:pt x="1039" y="13210"/>
                  <a:pt x="1056" y="13210"/>
                </a:cubicBezTo>
                <a:close/>
                <a:moveTo>
                  <a:pt x="17930" y="12425"/>
                </a:moveTo>
                <a:lnTo>
                  <a:pt x="17930" y="12425"/>
                </a:lnTo>
                <a:cubicBezTo>
                  <a:pt x="17890" y="12544"/>
                  <a:pt x="17862" y="12669"/>
                  <a:pt x="17799" y="12777"/>
                </a:cubicBezTo>
                <a:cubicBezTo>
                  <a:pt x="17805" y="12737"/>
                  <a:pt x="17816" y="12692"/>
                  <a:pt x="17828" y="12652"/>
                </a:cubicBezTo>
                <a:cubicBezTo>
                  <a:pt x="17816" y="12652"/>
                  <a:pt x="17799" y="12646"/>
                  <a:pt x="17788" y="12646"/>
                </a:cubicBezTo>
                <a:cubicBezTo>
                  <a:pt x="17777" y="12737"/>
                  <a:pt x="17720" y="12817"/>
                  <a:pt x="17708" y="12902"/>
                </a:cubicBezTo>
                <a:cubicBezTo>
                  <a:pt x="17760" y="12879"/>
                  <a:pt x="17771" y="12817"/>
                  <a:pt x="17805" y="12771"/>
                </a:cubicBezTo>
                <a:lnTo>
                  <a:pt x="17805" y="12771"/>
                </a:lnTo>
                <a:cubicBezTo>
                  <a:pt x="17771" y="12919"/>
                  <a:pt x="17703" y="13060"/>
                  <a:pt x="17635" y="13202"/>
                </a:cubicBezTo>
                <a:cubicBezTo>
                  <a:pt x="17635" y="13208"/>
                  <a:pt x="17629" y="13208"/>
                  <a:pt x="17629" y="13214"/>
                </a:cubicBezTo>
                <a:cubicBezTo>
                  <a:pt x="17629" y="13214"/>
                  <a:pt x="17623" y="13219"/>
                  <a:pt x="17623" y="13225"/>
                </a:cubicBezTo>
                <a:cubicBezTo>
                  <a:pt x="17612" y="13253"/>
                  <a:pt x="17601" y="13276"/>
                  <a:pt x="17584" y="13304"/>
                </a:cubicBezTo>
                <a:cubicBezTo>
                  <a:pt x="17595" y="13265"/>
                  <a:pt x="17612" y="13219"/>
                  <a:pt x="17623" y="13180"/>
                </a:cubicBezTo>
                <a:lnTo>
                  <a:pt x="17618" y="13180"/>
                </a:lnTo>
                <a:cubicBezTo>
                  <a:pt x="17646" y="13112"/>
                  <a:pt x="17674" y="13043"/>
                  <a:pt x="17714" y="12981"/>
                </a:cubicBezTo>
                <a:lnTo>
                  <a:pt x="17686" y="12958"/>
                </a:lnTo>
                <a:cubicBezTo>
                  <a:pt x="17674" y="12975"/>
                  <a:pt x="17657" y="13004"/>
                  <a:pt x="17652" y="13021"/>
                </a:cubicBezTo>
                <a:lnTo>
                  <a:pt x="17618" y="13032"/>
                </a:lnTo>
                <a:lnTo>
                  <a:pt x="17618" y="13004"/>
                </a:lnTo>
                <a:cubicBezTo>
                  <a:pt x="17629" y="13004"/>
                  <a:pt x="17646" y="12998"/>
                  <a:pt x="17657" y="12998"/>
                </a:cubicBezTo>
                <a:cubicBezTo>
                  <a:pt x="17657" y="12964"/>
                  <a:pt x="17663" y="12930"/>
                  <a:pt x="17669" y="12890"/>
                </a:cubicBezTo>
                <a:cubicBezTo>
                  <a:pt x="17708" y="12868"/>
                  <a:pt x="17725" y="12817"/>
                  <a:pt x="17725" y="12771"/>
                </a:cubicBezTo>
                <a:cubicBezTo>
                  <a:pt x="17725" y="12714"/>
                  <a:pt x="17782" y="12675"/>
                  <a:pt x="17760" y="12618"/>
                </a:cubicBezTo>
                <a:lnTo>
                  <a:pt x="17760" y="12618"/>
                </a:lnTo>
                <a:cubicBezTo>
                  <a:pt x="17782" y="12624"/>
                  <a:pt x="17805" y="12635"/>
                  <a:pt x="17828" y="12641"/>
                </a:cubicBezTo>
                <a:cubicBezTo>
                  <a:pt x="17856" y="12590"/>
                  <a:pt x="17873" y="12539"/>
                  <a:pt x="17879" y="12487"/>
                </a:cubicBezTo>
                <a:cubicBezTo>
                  <a:pt x="17896" y="12465"/>
                  <a:pt x="17913" y="12442"/>
                  <a:pt x="17930" y="12425"/>
                </a:cubicBezTo>
                <a:close/>
                <a:moveTo>
                  <a:pt x="971" y="13259"/>
                </a:moveTo>
                <a:cubicBezTo>
                  <a:pt x="986" y="13259"/>
                  <a:pt x="1002" y="13262"/>
                  <a:pt x="1016" y="13265"/>
                </a:cubicBezTo>
                <a:cubicBezTo>
                  <a:pt x="999" y="13270"/>
                  <a:pt x="971" y="13276"/>
                  <a:pt x="954" y="13276"/>
                </a:cubicBezTo>
                <a:cubicBezTo>
                  <a:pt x="971" y="13299"/>
                  <a:pt x="982" y="13316"/>
                  <a:pt x="993" y="13339"/>
                </a:cubicBezTo>
                <a:cubicBezTo>
                  <a:pt x="976" y="13339"/>
                  <a:pt x="954" y="13333"/>
                  <a:pt x="937" y="13333"/>
                </a:cubicBezTo>
                <a:cubicBezTo>
                  <a:pt x="925" y="13316"/>
                  <a:pt x="920" y="13293"/>
                  <a:pt x="925" y="13270"/>
                </a:cubicBezTo>
                <a:cubicBezTo>
                  <a:pt x="940" y="13262"/>
                  <a:pt x="955" y="13259"/>
                  <a:pt x="971" y="13259"/>
                </a:cubicBezTo>
                <a:close/>
                <a:moveTo>
                  <a:pt x="17538" y="13344"/>
                </a:moveTo>
                <a:cubicBezTo>
                  <a:pt x="17544" y="13350"/>
                  <a:pt x="17544" y="13356"/>
                  <a:pt x="17544" y="13356"/>
                </a:cubicBezTo>
                <a:lnTo>
                  <a:pt x="17544" y="13361"/>
                </a:lnTo>
                <a:cubicBezTo>
                  <a:pt x="17544" y="13361"/>
                  <a:pt x="17538" y="13356"/>
                  <a:pt x="17533" y="13356"/>
                </a:cubicBezTo>
                <a:cubicBezTo>
                  <a:pt x="17538" y="13350"/>
                  <a:pt x="17538" y="13350"/>
                  <a:pt x="17538" y="13344"/>
                </a:cubicBezTo>
                <a:close/>
                <a:moveTo>
                  <a:pt x="1476" y="13191"/>
                </a:moveTo>
                <a:cubicBezTo>
                  <a:pt x="1504" y="13253"/>
                  <a:pt x="1538" y="13310"/>
                  <a:pt x="1572" y="13373"/>
                </a:cubicBezTo>
                <a:cubicBezTo>
                  <a:pt x="1510" y="13333"/>
                  <a:pt x="1504" y="13253"/>
                  <a:pt x="1459" y="13197"/>
                </a:cubicBezTo>
                <a:lnTo>
                  <a:pt x="1476" y="13191"/>
                </a:lnTo>
                <a:close/>
                <a:moveTo>
                  <a:pt x="1223" y="13385"/>
                </a:moveTo>
                <a:cubicBezTo>
                  <a:pt x="1232" y="13385"/>
                  <a:pt x="1240" y="13393"/>
                  <a:pt x="1243" y="13407"/>
                </a:cubicBezTo>
                <a:cubicBezTo>
                  <a:pt x="1236" y="13413"/>
                  <a:pt x="1231" y="13416"/>
                  <a:pt x="1225" y="13416"/>
                </a:cubicBezTo>
                <a:cubicBezTo>
                  <a:pt x="1217" y="13416"/>
                  <a:pt x="1210" y="13409"/>
                  <a:pt x="1203" y="13395"/>
                </a:cubicBezTo>
                <a:cubicBezTo>
                  <a:pt x="1210" y="13389"/>
                  <a:pt x="1217" y="13385"/>
                  <a:pt x="1223" y="13385"/>
                </a:cubicBezTo>
                <a:close/>
                <a:moveTo>
                  <a:pt x="1572" y="13384"/>
                </a:moveTo>
                <a:cubicBezTo>
                  <a:pt x="1578" y="13390"/>
                  <a:pt x="1583" y="13401"/>
                  <a:pt x="1589" y="13407"/>
                </a:cubicBezTo>
                <a:cubicBezTo>
                  <a:pt x="1583" y="13418"/>
                  <a:pt x="1583" y="13424"/>
                  <a:pt x="1583" y="13429"/>
                </a:cubicBezTo>
                <a:cubicBezTo>
                  <a:pt x="1572" y="13412"/>
                  <a:pt x="1566" y="13401"/>
                  <a:pt x="1561" y="13390"/>
                </a:cubicBezTo>
                <a:cubicBezTo>
                  <a:pt x="1561" y="13384"/>
                  <a:pt x="1572" y="13384"/>
                  <a:pt x="1572" y="13384"/>
                </a:cubicBezTo>
                <a:close/>
                <a:moveTo>
                  <a:pt x="1844" y="13378"/>
                </a:moveTo>
                <a:cubicBezTo>
                  <a:pt x="1862" y="13390"/>
                  <a:pt x="1867" y="13401"/>
                  <a:pt x="1873" y="13424"/>
                </a:cubicBezTo>
                <a:cubicBezTo>
                  <a:pt x="1876" y="13440"/>
                  <a:pt x="1873" y="13447"/>
                  <a:pt x="1867" y="13447"/>
                </a:cubicBezTo>
                <a:cubicBezTo>
                  <a:pt x="1850" y="13447"/>
                  <a:pt x="1810" y="13387"/>
                  <a:pt x="1844" y="13378"/>
                </a:cubicBezTo>
                <a:close/>
                <a:moveTo>
                  <a:pt x="1606" y="13446"/>
                </a:moveTo>
                <a:cubicBezTo>
                  <a:pt x="1606" y="13458"/>
                  <a:pt x="1606" y="13463"/>
                  <a:pt x="1601" y="13469"/>
                </a:cubicBezTo>
                <a:cubicBezTo>
                  <a:pt x="1601" y="13463"/>
                  <a:pt x="1595" y="13452"/>
                  <a:pt x="1589" y="13446"/>
                </a:cubicBezTo>
                <a:close/>
                <a:moveTo>
                  <a:pt x="1253" y="13445"/>
                </a:moveTo>
                <a:cubicBezTo>
                  <a:pt x="1262" y="13445"/>
                  <a:pt x="1271" y="13451"/>
                  <a:pt x="1271" y="13463"/>
                </a:cubicBezTo>
                <a:cubicBezTo>
                  <a:pt x="1278" y="13476"/>
                  <a:pt x="1266" y="13486"/>
                  <a:pt x="1254" y="13486"/>
                </a:cubicBezTo>
                <a:cubicBezTo>
                  <a:pt x="1245" y="13486"/>
                  <a:pt x="1237" y="13481"/>
                  <a:pt x="1237" y="13469"/>
                </a:cubicBezTo>
                <a:cubicBezTo>
                  <a:pt x="1231" y="13453"/>
                  <a:pt x="1242" y="13445"/>
                  <a:pt x="1253" y="13445"/>
                </a:cubicBezTo>
                <a:close/>
                <a:moveTo>
                  <a:pt x="974" y="13348"/>
                </a:moveTo>
                <a:cubicBezTo>
                  <a:pt x="989" y="13348"/>
                  <a:pt x="1000" y="13355"/>
                  <a:pt x="1005" y="13373"/>
                </a:cubicBezTo>
                <a:cubicBezTo>
                  <a:pt x="1033" y="13418"/>
                  <a:pt x="1050" y="13475"/>
                  <a:pt x="1084" y="13520"/>
                </a:cubicBezTo>
                <a:cubicBezTo>
                  <a:pt x="1061" y="13520"/>
                  <a:pt x="1044" y="13503"/>
                  <a:pt x="1027" y="13492"/>
                </a:cubicBezTo>
                <a:cubicBezTo>
                  <a:pt x="1022" y="13492"/>
                  <a:pt x="1016" y="13497"/>
                  <a:pt x="1010" y="13497"/>
                </a:cubicBezTo>
                <a:cubicBezTo>
                  <a:pt x="1005" y="13446"/>
                  <a:pt x="965" y="13395"/>
                  <a:pt x="959" y="13350"/>
                </a:cubicBezTo>
                <a:cubicBezTo>
                  <a:pt x="965" y="13349"/>
                  <a:pt x="970" y="13348"/>
                  <a:pt x="974" y="13348"/>
                </a:cubicBezTo>
                <a:close/>
                <a:moveTo>
                  <a:pt x="1023" y="13517"/>
                </a:moveTo>
                <a:cubicBezTo>
                  <a:pt x="1037" y="13517"/>
                  <a:pt x="1058" y="13537"/>
                  <a:pt x="1039" y="13548"/>
                </a:cubicBezTo>
                <a:cubicBezTo>
                  <a:pt x="1033" y="13548"/>
                  <a:pt x="1016" y="13537"/>
                  <a:pt x="1010" y="13531"/>
                </a:cubicBezTo>
                <a:cubicBezTo>
                  <a:pt x="1010" y="13521"/>
                  <a:pt x="1016" y="13517"/>
                  <a:pt x="1023" y="13517"/>
                </a:cubicBezTo>
                <a:close/>
                <a:moveTo>
                  <a:pt x="1646" y="13520"/>
                </a:moveTo>
                <a:cubicBezTo>
                  <a:pt x="1652" y="13537"/>
                  <a:pt x="1663" y="13554"/>
                  <a:pt x="1669" y="13565"/>
                </a:cubicBezTo>
                <a:cubicBezTo>
                  <a:pt x="1663" y="13565"/>
                  <a:pt x="1657" y="13565"/>
                  <a:pt x="1652" y="13560"/>
                </a:cubicBezTo>
                <a:cubicBezTo>
                  <a:pt x="1646" y="13554"/>
                  <a:pt x="1640" y="13543"/>
                  <a:pt x="1635" y="13531"/>
                </a:cubicBezTo>
                <a:lnTo>
                  <a:pt x="1640" y="13520"/>
                </a:lnTo>
                <a:close/>
                <a:moveTo>
                  <a:pt x="1674" y="13588"/>
                </a:moveTo>
                <a:cubicBezTo>
                  <a:pt x="1686" y="13600"/>
                  <a:pt x="1691" y="13617"/>
                  <a:pt x="1697" y="13628"/>
                </a:cubicBezTo>
                <a:lnTo>
                  <a:pt x="1697" y="13651"/>
                </a:lnTo>
                <a:cubicBezTo>
                  <a:pt x="1686" y="13634"/>
                  <a:pt x="1680" y="13617"/>
                  <a:pt x="1669" y="13605"/>
                </a:cubicBezTo>
                <a:cubicBezTo>
                  <a:pt x="1674" y="13600"/>
                  <a:pt x="1674" y="13594"/>
                  <a:pt x="1674" y="13588"/>
                </a:cubicBezTo>
                <a:close/>
                <a:moveTo>
                  <a:pt x="1022" y="13656"/>
                </a:moveTo>
                <a:cubicBezTo>
                  <a:pt x="1022" y="13656"/>
                  <a:pt x="1022" y="13656"/>
                  <a:pt x="1022" y="13656"/>
                </a:cubicBezTo>
                <a:cubicBezTo>
                  <a:pt x="1022" y="13657"/>
                  <a:pt x="1023" y="13657"/>
                  <a:pt x="1023" y="13657"/>
                </a:cubicBezTo>
                <a:lnTo>
                  <a:pt x="1023" y="13657"/>
                </a:lnTo>
                <a:cubicBezTo>
                  <a:pt x="1023" y="13657"/>
                  <a:pt x="1022" y="13656"/>
                  <a:pt x="1022" y="13656"/>
                </a:cubicBezTo>
                <a:close/>
                <a:moveTo>
                  <a:pt x="1254" y="13486"/>
                </a:moveTo>
                <a:lnTo>
                  <a:pt x="1254" y="13486"/>
                </a:lnTo>
                <a:cubicBezTo>
                  <a:pt x="1315" y="13514"/>
                  <a:pt x="1344" y="13579"/>
                  <a:pt x="1382" y="13635"/>
                </a:cubicBezTo>
                <a:lnTo>
                  <a:pt x="1382" y="13635"/>
                </a:lnTo>
                <a:cubicBezTo>
                  <a:pt x="1366" y="13646"/>
                  <a:pt x="1350" y="13651"/>
                  <a:pt x="1340" y="13662"/>
                </a:cubicBezTo>
                <a:cubicBezTo>
                  <a:pt x="1305" y="13605"/>
                  <a:pt x="1271" y="13548"/>
                  <a:pt x="1254" y="13486"/>
                </a:cubicBezTo>
                <a:close/>
                <a:moveTo>
                  <a:pt x="1708" y="13668"/>
                </a:moveTo>
                <a:lnTo>
                  <a:pt x="1703" y="13673"/>
                </a:lnTo>
                <a:cubicBezTo>
                  <a:pt x="1703" y="13673"/>
                  <a:pt x="1703" y="13673"/>
                  <a:pt x="1703" y="13668"/>
                </a:cubicBezTo>
                <a:close/>
                <a:moveTo>
                  <a:pt x="1379" y="13668"/>
                </a:moveTo>
                <a:lnTo>
                  <a:pt x="1379" y="13668"/>
                </a:lnTo>
                <a:cubicBezTo>
                  <a:pt x="1385" y="13673"/>
                  <a:pt x="1396" y="13679"/>
                  <a:pt x="1402" y="13685"/>
                </a:cubicBezTo>
                <a:cubicBezTo>
                  <a:pt x="1402" y="13702"/>
                  <a:pt x="1395" y="13708"/>
                  <a:pt x="1387" y="13708"/>
                </a:cubicBezTo>
                <a:cubicBezTo>
                  <a:pt x="1369" y="13708"/>
                  <a:pt x="1344" y="13675"/>
                  <a:pt x="1379" y="13668"/>
                </a:cubicBezTo>
                <a:close/>
                <a:moveTo>
                  <a:pt x="17396" y="13736"/>
                </a:moveTo>
                <a:lnTo>
                  <a:pt x="17396" y="13747"/>
                </a:lnTo>
                <a:lnTo>
                  <a:pt x="17391" y="13747"/>
                </a:lnTo>
                <a:cubicBezTo>
                  <a:pt x="17396" y="13741"/>
                  <a:pt x="17396" y="13736"/>
                  <a:pt x="17396" y="13736"/>
                </a:cubicBezTo>
                <a:close/>
                <a:moveTo>
                  <a:pt x="17391" y="13764"/>
                </a:moveTo>
                <a:lnTo>
                  <a:pt x="17385" y="13770"/>
                </a:lnTo>
                <a:lnTo>
                  <a:pt x="17385" y="13764"/>
                </a:lnTo>
                <a:close/>
                <a:moveTo>
                  <a:pt x="17391" y="13685"/>
                </a:moveTo>
                <a:cubicBezTo>
                  <a:pt x="17379" y="13730"/>
                  <a:pt x="17362" y="13764"/>
                  <a:pt x="17334" y="13798"/>
                </a:cubicBezTo>
                <a:cubicBezTo>
                  <a:pt x="17357" y="13758"/>
                  <a:pt x="17374" y="13724"/>
                  <a:pt x="17385" y="13685"/>
                </a:cubicBezTo>
                <a:close/>
                <a:moveTo>
                  <a:pt x="17300" y="13730"/>
                </a:moveTo>
                <a:cubicBezTo>
                  <a:pt x="17308" y="13730"/>
                  <a:pt x="17315" y="13733"/>
                  <a:pt x="17321" y="13733"/>
                </a:cubicBezTo>
                <a:cubicBezTo>
                  <a:pt x="17324" y="13733"/>
                  <a:pt x="17326" y="13732"/>
                  <a:pt x="17328" y="13730"/>
                </a:cubicBezTo>
                <a:lnTo>
                  <a:pt x="17328" y="13730"/>
                </a:lnTo>
                <a:cubicBezTo>
                  <a:pt x="17328" y="13736"/>
                  <a:pt x="17328" y="13741"/>
                  <a:pt x="17323" y="13747"/>
                </a:cubicBezTo>
                <a:cubicBezTo>
                  <a:pt x="17317" y="13753"/>
                  <a:pt x="17306" y="13758"/>
                  <a:pt x="17300" y="13764"/>
                </a:cubicBezTo>
                <a:lnTo>
                  <a:pt x="17289" y="13787"/>
                </a:lnTo>
                <a:cubicBezTo>
                  <a:pt x="17277" y="13798"/>
                  <a:pt x="17266" y="13809"/>
                  <a:pt x="17255" y="13821"/>
                </a:cubicBezTo>
                <a:cubicBezTo>
                  <a:pt x="17260" y="13809"/>
                  <a:pt x="17266" y="13798"/>
                  <a:pt x="17266" y="13781"/>
                </a:cubicBezTo>
                <a:cubicBezTo>
                  <a:pt x="17266" y="13775"/>
                  <a:pt x="17272" y="13775"/>
                  <a:pt x="17272" y="13770"/>
                </a:cubicBezTo>
                <a:lnTo>
                  <a:pt x="17277" y="13770"/>
                </a:lnTo>
                <a:cubicBezTo>
                  <a:pt x="17277" y="13770"/>
                  <a:pt x="17277" y="13764"/>
                  <a:pt x="17277" y="13764"/>
                </a:cubicBezTo>
                <a:cubicBezTo>
                  <a:pt x="17283" y="13753"/>
                  <a:pt x="17294" y="13741"/>
                  <a:pt x="17300" y="13730"/>
                </a:cubicBezTo>
                <a:close/>
                <a:moveTo>
                  <a:pt x="1459" y="13792"/>
                </a:moveTo>
                <a:cubicBezTo>
                  <a:pt x="1470" y="13815"/>
                  <a:pt x="1459" y="13826"/>
                  <a:pt x="1436" y="13826"/>
                </a:cubicBezTo>
                <a:cubicBezTo>
                  <a:pt x="1425" y="13804"/>
                  <a:pt x="1430" y="13792"/>
                  <a:pt x="1459" y="13792"/>
                </a:cubicBezTo>
                <a:close/>
                <a:moveTo>
                  <a:pt x="1720" y="13673"/>
                </a:moveTo>
                <a:cubicBezTo>
                  <a:pt x="1759" y="13730"/>
                  <a:pt x="1793" y="13787"/>
                  <a:pt x="1827" y="13849"/>
                </a:cubicBezTo>
                <a:lnTo>
                  <a:pt x="1822" y="13849"/>
                </a:lnTo>
                <a:cubicBezTo>
                  <a:pt x="1822" y="13849"/>
                  <a:pt x="1816" y="13849"/>
                  <a:pt x="1816" y="13855"/>
                </a:cubicBezTo>
                <a:cubicBezTo>
                  <a:pt x="1805" y="13821"/>
                  <a:pt x="1788" y="13787"/>
                  <a:pt x="1759" y="13770"/>
                </a:cubicBezTo>
                <a:cubicBezTo>
                  <a:pt x="1742" y="13741"/>
                  <a:pt x="1725" y="13713"/>
                  <a:pt x="1714" y="13690"/>
                </a:cubicBezTo>
                <a:cubicBezTo>
                  <a:pt x="1714" y="13685"/>
                  <a:pt x="1720" y="13679"/>
                  <a:pt x="1720" y="13673"/>
                </a:cubicBezTo>
                <a:close/>
                <a:moveTo>
                  <a:pt x="17357" y="13838"/>
                </a:moveTo>
                <a:cubicBezTo>
                  <a:pt x="17357" y="13843"/>
                  <a:pt x="17351" y="13855"/>
                  <a:pt x="17340" y="13866"/>
                </a:cubicBezTo>
                <a:cubicBezTo>
                  <a:pt x="17340" y="13861"/>
                  <a:pt x="17345" y="13849"/>
                  <a:pt x="17345" y="13843"/>
                </a:cubicBezTo>
                <a:cubicBezTo>
                  <a:pt x="17351" y="13838"/>
                  <a:pt x="17357" y="13838"/>
                  <a:pt x="17357" y="13838"/>
                </a:cubicBezTo>
                <a:close/>
                <a:moveTo>
                  <a:pt x="1489" y="13876"/>
                </a:moveTo>
                <a:cubicBezTo>
                  <a:pt x="1493" y="13876"/>
                  <a:pt x="1498" y="13877"/>
                  <a:pt x="1504" y="13878"/>
                </a:cubicBezTo>
                <a:cubicBezTo>
                  <a:pt x="1514" y="13901"/>
                  <a:pt x="1511" y="13913"/>
                  <a:pt x="1494" y="13913"/>
                </a:cubicBezTo>
                <a:cubicBezTo>
                  <a:pt x="1490" y="13913"/>
                  <a:pt x="1486" y="13913"/>
                  <a:pt x="1481" y="13912"/>
                </a:cubicBezTo>
                <a:cubicBezTo>
                  <a:pt x="1467" y="13888"/>
                  <a:pt x="1469" y="13876"/>
                  <a:pt x="1489" y="13876"/>
                </a:cubicBezTo>
                <a:close/>
                <a:moveTo>
                  <a:pt x="1023" y="13657"/>
                </a:moveTo>
                <a:lnTo>
                  <a:pt x="1023" y="13657"/>
                </a:lnTo>
                <a:cubicBezTo>
                  <a:pt x="1045" y="13684"/>
                  <a:pt x="1073" y="13703"/>
                  <a:pt x="1113" y="13713"/>
                </a:cubicBezTo>
                <a:lnTo>
                  <a:pt x="1073" y="13736"/>
                </a:lnTo>
                <a:cubicBezTo>
                  <a:pt x="1084" y="13736"/>
                  <a:pt x="1113" y="13736"/>
                  <a:pt x="1124" y="13730"/>
                </a:cubicBezTo>
                <a:lnTo>
                  <a:pt x="1124" y="13730"/>
                </a:lnTo>
                <a:cubicBezTo>
                  <a:pt x="1118" y="13758"/>
                  <a:pt x="1090" y="13798"/>
                  <a:pt x="1130" y="13809"/>
                </a:cubicBezTo>
                <a:cubicBezTo>
                  <a:pt x="1152" y="13843"/>
                  <a:pt x="1169" y="13883"/>
                  <a:pt x="1186" y="13917"/>
                </a:cubicBezTo>
                <a:cubicBezTo>
                  <a:pt x="1186" y="13872"/>
                  <a:pt x="1175" y="13826"/>
                  <a:pt x="1158" y="13775"/>
                </a:cubicBezTo>
                <a:cubicBezTo>
                  <a:pt x="1147" y="13781"/>
                  <a:pt x="1130" y="13787"/>
                  <a:pt x="1118" y="13792"/>
                </a:cubicBezTo>
                <a:cubicBezTo>
                  <a:pt x="1141" y="13753"/>
                  <a:pt x="1141" y="13719"/>
                  <a:pt x="1101" y="13696"/>
                </a:cubicBezTo>
                <a:lnTo>
                  <a:pt x="1135" y="13690"/>
                </a:lnTo>
                <a:cubicBezTo>
                  <a:pt x="1096" y="13685"/>
                  <a:pt x="1057" y="13679"/>
                  <a:pt x="1023" y="13657"/>
                </a:cubicBezTo>
                <a:close/>
                <a:moveTo>
                  <a:pt x="1845" y="13895"/>
                </a:moveTo>
                <a:lnTo>
                  <a:pt x="1845" y="13895"/>
                </a:lnTo>
                <a:cubicBezTo>
                  <a:pt x="1851" y="13901"/>
                  <a:pt x="1856" y="13912"/>
                  <a:pt x="1862" y="13923"/>
                </a:cubicBezTo>
                <a:cubicBezTo>
                  <a:pt x="1856" y="13917"/>
                  <a:pt x="1856" y="13917"/>
                  <a:pt x="1850" y="13912"/>
                </a:cubicBezTo>
                <a:cubicBezTo>
                  <a:pt x="1850" y="13907"/>
                  <a:pt x="1847" y="13903"/>
                  <a:pt x="1845" y="13895"/>
                </a:cubicBezTo>
                <a:close/>
                <a:moveTo>
                  <a:pt x="1862" y="13929"/>
                </a:moveTo>
                <a:cubicBezTo>
                  <a:pt x="1867" y="13929"/>
                  <a:pt x="1873" y="13934"/>
                  <a:pt x="1879" y="13940"/>
                </a:cubicBezTo>
                <a:cubicBezTo>
                  <a:pt x="1873" y="13940"/>
                  <a:pt x="1867" y="13946"/>
                  <a:pt x="1867" y="13946"/>
                </a:cubicBezTo>
                <a:cubicBezTo>
                  <a:pt x="1862" y="13940"/>
                  <a:pt x="1862" y="13934"/>
                  <a:pt x="1862" y="13929"/>
                </a:cubicBezTo>
                <a:close/>
                <a:moveTo>
                  <a:pt x="17249" y="13832"/>
                </a:moveTo>
                <a:cubicBezTo>
                  <a:pt x="17260" y="13838"/>
                  <a:pt x="17272" y="13843"/>
                  <a:pt x="17283" y="13849"/>
                </a:cubicBezTo>
                <a:cubicBezTo>
                  <a:pt x="17277" y="13855"/>
                  <a:pt x="17277" y="13861"/>
                  <a:pt x="17272" y="13872"/>
                </a:cubicBezTo>
                <a:cubicBezTo>
                  <a:pt x="17264" y="13868"/>
                  <a:pt x="17253" y="13864"/>
                  <a:pt x="17243" y="13864"/>
                </a:cubicBezTo>
                <a:cubicBezTo>
                  <a:pt x="17240" y="13864"/>
                  <a:pt x="17237" y="13864"/>
                  <a:pt x="17235" y="13865"/>
                </a:cubicBezTo>
                <a:lnTo>
                  <a:pt x="17235" y="13865"/>
                </a:lnTo>
                <a:cubicBezTo>
                  <a:pt x="17234" y="13865"/>
                  <a:pt x="17233" y="13864"/>
                  <a:pt x="17232" y="13864"/>
                </a:cubicBezTo>
                <a:lnTo>
                  <a:pt x="17232" y="13864"/>
                </a:lnTo>
                <a:cubicBezTo>
                  <a:pt x="17232" y="13865"/>
                  <a:pt x="17232" y="13865"/>
                  <a:pt x="17232" y="13866"/>
                </a:cubicBezTo>
                <a:cubicBezTo>
                  <a:pt x="17233" y="13866"/>
                  <a:pt x="17234" y="13865"/>
                  <a:pt x="17235" y="13865"/>
                </a:cubicBezTo>
                <a:lnTo>
                  <a:pt x="17235" y="13865"/>
                </a:lnTo>
                <a:cubicBezTo>
                  <a:pt x="17245" y="13871"/>
                  <a:pt x="17257" y="13879"/>
                  <a:pt x="17266" y="13883"/>
                </a:cubicBezTo>
                <a:cubicBezTo>
                  <a:pt x="17243" y="13923"/>
                  <a:pt x="17226" y="13963"/>
                  <a:pt x="17198" y="13997"/>
                </a:cubicBezTo>
                <a:cubicBezTo>
                  <a:pt x="17198" y="13985"/>
                  <a:pt x="17198" y="13980"/>
                  <a:pt x="17198" y="13968"/>
                </a:cubicBezTo>
                <a:cubicBezTo>
                  <a:pt x="17232" y="13951"/>
                  <a:pt x="17243" y="13900"/>
                  <a:pt x="17226" y="13866"/>
                </a:cubicBezTo>
                <a:lnTo>
                  <a:pt x="17226" y="13861"/>
                </a:lnTo>
                <a:cubicBezTo>
                  <a:pt x="17228" y="13861"/>
                  <a:pt x="17230" y="13863"/>
                  <a:pt x="17232" y="13864"/>
                </a:cubicBezTo>
                <a:lnTo>
                  <a:pt x="17232" y="13864"/>
                </a:lnTo>
                <a:cubicBezTo>
                  <a:pt x="17233" y="13859"/>
                  <a:pt x="17238" y="13854"/>
                  <a:pt x="17238" y="13849"/>
                </a:cubicBezTo>
                <a:cubicBezTo>
                  <a:pt x="17243" y="13843"/>
                  <a:pt x="17249" y="13838"/>
                  <a:pt x="17249" y="13832"/>
                </a:cubicBezTo>
                <a:close/>
                <a:moveTo>
                  <a:pt x="17300" y="13906"/>
                </a:moveTo>
                <a:cubicBezTo>
                  <a:pt x="17306" y="13906"/>
                  <a:pt x="17311" y="13906"/>
                  <a:pt x="17311" y="13912"/>
                </a:cubicBezTo>
                <a:cubicBezTo>
                  <a:pt x="17311" y="13912"/>
                  <a:pt x="17306" y="13917"/>
                  <a:pt x="17306" y="13917"/>
                </a:cubicBezTo>
                <a:cubicBezTo>
                  <a:pt x="17306" y="13934"/>
                  <a:pt x="17311" y="13951"/>
                  <a:pt x="17311" y="13968"/>
                </a:cubicBezTo>
                <a:cubicBezTo>
                  <a:pt x="17203" y="14059"/>
                  <a:pt x="17192" y="14224"/>
                  <a:pt x="17079" y="14309"/>
                </a:cubicBezTo>
                <a:cubicBezTo>
                  <a:pt x="17084" y="14314"/>
                  <a:pt x="17096" y="14320"/>
                  <a:pt x="17101" y="14326"/>
                </a:cubicBezTo>
                <a:cubicBezTo>
                  <a:pt x="17084" y="14331"/>
                  <a:pt x="17062" y="14343"/>
                  <a:pt x="17045" y="14348"/>
                </a:cubicBezTo>
                <a:cubicBezTo>
                  <a:pt x="17113" y="14235"/>
                  <a:pt x="17175" y="14116"/>
                  <a:pt x="17238" y="13991"/>
                </a:cubicBezTo>
                <a:cubicBezTo>
                  <a:pt x="17260" y="13963"/>
                  <a:pt x="17277" y="13934"/>
                  <a:pt x="17300" y="13906"/>
                </a:cubicBezTo>
                <a:close/>
                <a:moveTo>
                  <a:pt x="16309" y="14308"/>
                </a:moveTo>
                <a:cubicBezTo>
                  <a:pt x="16310" y="14308"/>
                  <a:pt x="16311" y="14308"/>
                  <a:pt x="16313" y="14309"/>
                </a:cubicBezTo>
                <a:cubicBezTo>
                  <a:pt x="16329" y="14319"/>
                  <a:pt x="16310" y="14355"/>
                  <a:pt x="16293" y="14355"/>
                </a:cubicBezTo>
                <a:cubicBezTo>
                  <a:pt x="16292" y="14355"/>
                  <a:pt x="16291" y="14354"/>
                  <a:pt x="16290" y="14354"/>
                </a:cubicBezTo>
                <a:cubicBezTo>
                  <a:pt x="16269" y="14338"/>
                  <a:pt x="16292" y="14308"/>
                  <a:pt x="16309" y="14308"/>
                </a:cubicBezTo>
                <a:close/>
                <a:moveTo>
                  <a:pt x="16591" y="14331"/>
                </a:moveTo>
                <a:cubicBezTo>
                  <a:pt x="16591" y="14354"/>
                  <a:pt x="16585" y="14365"/>
                  <a:pt x="16568" y="14377"/>
                </a:cubicBezTo>
                <a:cubicBezTo>
                  <a:pt x="16574" y="14360"/>
                  <a:pt x="16585" y="14343"/>
                  <a:pt x="16591" y="14331"/>
                </a:cubicBezTo>
                <a:close/>
                <a:moveTo>
                  <a:pt x="16908" y="14400"/>
                </a:moveTo>
                <a:cubicBezTo>
                  <a:pt x="16908" y="14400"/>
                  <a:pt x="16908" y="14405"/>
                  <a:pt x="16908" y="14405"/>
                </a:cubicBezTo>
                <a:lnTo>
                  <a:pt x="16903" y="14405"/>
                </a:lnTo>
                <a:cubicBezTo>
                  <a:pt x="16903" y="14405"/>
                  <a:pt x="16903" y="14400"/>
                  <a:pt x="16908" y="14400"/>
                </a:cubicBezTo>
                <a:close/>
                <a:moveTo>
                  <a:pt x="16931" y="14371"/>
                </a:moveTo>
                <a:cubicBezTo>
                  <a:pt x="16960" y="14371"/>
                  <a:pt x="16965" y="14382"/>
                  <a:pt x="16948" y="14405"/>
                </a:cubicBezTo>
                <a:cubicBezTo>
                  <a:pt x="16925" y="14405"/>
                  <a:pt x="16920" y="14394"/>
                  <a:pt x="16931" y="14371"/>
                </a:cubicBezTo>
                <a:close/>
                <a:moveTo>
                  <a:pt x="16920" y="14417"/>
                </a:moveTo>
                <a:cubicBezTo>
                  <a:pt x="16925" y="14434"/>
                  <a:pt x="16920" y="14456"/>
                  <a:pt x="16903" y="14456"/>
                </a:cubicBezTo>
                <a:cubicBezTo>
                  <a:pt x="16903" y="14456"/>
                  <a:pt x="16897" y="14451"/>
                  <a:pt x="16897" y="14451"/>
                </a:cubicBezTo>
                <a:cubicBezTo>
                  <a:pt x="16908" y="14439"/>
                  <a:pt x="16914" y="14428"/>
                  <a:pt x="16920" y="14417"/>
                </a:cubicBezTo>
                <a:close/>
                <a:moveTo>
                  <a:pt x="16506" y="14468"/>
                </a:moveTo>
                <a:cubicBezTo>
                  <a:pt x="16494" y="14479"/>
                  <a:pt x="16483" y="14502"/>
                  <a:pt x="16477" y="14513"/>
                </a:cubicBezTo>
                <a:cubicBezTo>
                  <a:pt x="16477" y="14513"/>
                  <a:pt x="16477" y="14519"/>
                  <a:pt x="16483" y="14524"/>
                </a:cubicBezTo>
                <a:cubicBezTo>
                  <a:pt x="16466" y="14541"/>
                  <a:pt x="16449" y="14558"/>
                  <a:pt x="16432" y="14575"/>
                </a:cubicBezTo>
                <a:cubicBezTo>
                  <a:pt x="16443" y="14536"/>
                  <a:pt x="16477" y="14513"/>
                  <a:pt x="16489" y="14479"/>
                </a:cubicBezTo>
                <a:cubicBezTo>
                  <a:pt x="16489" y="14479"/>
                  <a:pt x="16489" y="14479"/>
                  <a:pt x="16489" y="14473"/>
                </a:cubicBezTo>
                <a:cubicBezTo>
                  <a:pt x="16494" y="14473"/>
                  <a:pt x="16500" y="14468"/>
                  <a:pt x="16506" y="14468"/>
                </a:cubicBezTo>
                <a:close/>
                <a:moveTo>
                  <a:pt x="17172" y="14588"/>
                </a:moveTo>
                <a:cubicBezTo>
                  <a:pt x="17173" y="14590"/>
                  <a:pt x="17174" y="14591"/>
                  <a:pt x="17175" y="14592"/>
                </a:cubicBezTo>
                <a:lnTo>
                  <a:pt x="17172" y="14588"/>
                </a:lnTo>
                <a:close/>
                <a:moveTo>
                  <a:pt x="1964" y="14616"/>
                </a:moveTo>
                <a:cubicBezTo>
                  <a:pt x="1982" y="14616"/>
                  <a:pt x="2002" y="14627"/>
                  <a:pt x="1998" y="14643"/>
                </a:cubicBezTo>
                <a:cubicBezTo>
                  <a:pt x="1994" y="14648"/>
                  <a:pt x="1989" y="14650"/>
                  <a:pt x="1983" y="14650"/>
                </a:cubicBezTo>
                <a:cubicBezTo>
                  <a:pt x="1967" y="14650"/>
                  <a:pt x="1947" y="14637"/>
                  <a:pt x="1947" y="14621"/>
                </a:cubicBezTo>
                <a:cubicBezTo>
                  <a:pt x="1951" y="14618"/>
                  <a:pt x="1957" y="14616"/>
                  <a:pt x="1964" y="14616"/>
                </a:cubicBezTo>
                <a:close/>
                <a:moveTo>
                  <a:pt x="16053" y="14638"/>
                </a:moveTo>
                <a:cubicBezTo>
                  <a:pt x="16066" y="14638"/>
                  <a:pt x="16079" y="14660"/>
                  <a:pt x="16063" y="14672"/>
                </a:cubicBezTo>
                <a:cubicBezTo>
                  <a:pt x="16058" y="14680"/>
                  <a:pt x="16052" y="14684"/>
                  <a:pt x="16046" y="14684"/>
                </a:cubicBezTo>
                <a:cubicBezTo>
                  <a:pt x="16034" y="14684"/>
                  <a:pt x="16024" y="14665"/>
                  <a:pt x="16040" y="14649"/>
                </a:cubicBezTo>
                <a:cubicBezTo>
                  <a:pt x="16043" y="14641"/>
                  <a:pt x="16048" y="14638"/>
                  <a:pt x="16053" y="14638"/>
                </a:cubicBezTo>
                <a:close/>
                <a:moveTo>
                  <a:pt x="1995" y="14665"/>
                </a:moveTo>
                <a:cubicBezTo>
                  <a:pt x="2000" y="14665"/>
                  <a:pt x="2007" y="14670"/>
                  <a:pt x="2015" y="14678"/>
                </a:cubicBezTo>
                <a:cubicBezTo>
                  <a:pt x="2009" y="14678"/>
                  <a:pt x="2009" y="14683"/>
                  <a:pt x="2009" y="14689"/>
                </a:cubicBezTo>
                <a:cubicBezTo>
                  <a:pt x="2006" y="14694"/>
                  <a:pt x="2003" y="14697"/>
                  <a:pt x="1998" y="14697"/>
                </a:cubicBezTo>
                <a:cubicBezTo>
                  <a:pt x="1993" y="14697"/>
                  <a:pt x="1987" y="14693"/>
                  <a:pt x="1981" y="14683"/>
                </a:cubicBezTo>
                <a:cubicBezTo>
                  <a:pt x="1984" y="14671"/>
                  <a:pt x="1988" y="14665"/>
                  <a:pt x="1995" y="14665"/>
                </a:cubicBezTo>
                <a:close/>
                <a:moveTo>
                  <a:pt x="1101" y="13316"/>
                </a:moveTo>
                <a:lnTo>
                  <a:pt x="1101" y="13316"/>
                </a:lnTo>
                <a:cubicBezTo>
                  <a:pt x="1186" y="13435"/>
                  <a:pt x="1249" y="13571"/>
                  <a:pt x="1322" y="13702"/>
                </a:cubicBezTo>
                <a:cubicBezTo>
                  <a:pt x="1340" y="13724"/>
                  <a:pt x="1340" y="13770"/>
                  <a:pt x="1374" y="13775"/>
                </a:cubicBezTo>
                <a:cubicBezTo>
                  <a:pt x="1379" y="13764"/>
                  <a:pt x="1379" y="13741"/>
                  <a:pt x="1379" y="13730"/>
                </a:cubicBezTo>
                <a:cubicBezTo>
                  <a:pt x="1396" y="13724"/>
                  <a:pt x="1425" y="13724"/>
                  <a:pt x="1442" y="13724"/>
                </a:cubicBezTo>
                <a:cubicBezTo>
                  <a:pt x="1436" y="13741"/>
                  <a:pt x="1436" y="13758"/>
                  <a:pt x="1430" y="13775"/>
                </a:cubicBezTo>
                <a:cubicBezTo>
                  <a:pt x="1408" y="13775"/>
                  <a:pt x="1391" y="13787"/>
                  <a:pt x="1385" y="13809"/>
                </a:cubicBezTo>
                <a:cubicBezTo>
                  <a:pt x="1402" y="13883"/>
                  <a:pt x="1464" y="13940"/>
                  <a:pt x="1498" y="14008"/>
                </a:cubicBezTo>
                <a:cubicBezTo>
                  <a:pt x="1515" y="14042"/>
                  <a:pt x="1538" y="14093"/>
                  <a:pt x="1578" y="14110"/>
                </a:cubicBezTo>
                <a:cubicBezTo>
                  <a:pt x="1578" y="14070"/>
                  <a:pt x="1561" y="14031"/>
                  <a:pt x="1527" y="14014"/>
                </a:cubicBezTo>
                <a:cubicBezTo>
                  <a:pt x="1521" y="13980"/>
                  <a:pt x="1459" y="13934"/>
                  <a:pt x="1510" y="13912"/>
                </a:cubicBezTo>
                <a:lnTo>
                  <a:pt x="1510" y="13912"/>
                </a:lnTo>
                <a:cubicBezTo>
                  <a:pt x="1521" y="13934"/>
                  <a:pt x="1538" y="13946"/>
                  <a:pt x="1566" y="13946"/>
                </a:cubicBezTo>
                <a:cubicBezTo>
                  <a:pt x="1561" y="13957"/>
                  <a:pt x="1549" y="13968"/>
                  <a:pt x="1544" y="13974"/>
                </a:cubicBezTo>
                <a:cubicBezTo>
                  <a:pt x="1555" y="13980"/>
                  <a:pt x="1578" y="13991"/>
                  <a:pt x="1589" y="13997"/>
                </a:cubicBezTo>
                <a:cubicBezTo>
                  <a:pt x="1601" y="14008"/>
                  <a:pt x="1612" y="14025"/>
                  <a:pt x="1623" y="14042"/>
                </a:cubicBezTo>
                <a:cubicBezTo>
                  <a:pt x="1606" y="14048"/>
                  <a:pt x="1583" y="14048"/>
                  <a:pt x="1572" y="14053"/>
                </a:cubicBezTo>
                <a:cubicBezTo>
                  <a:pt x="1595" y="14059"/>
                  <a:pt x="1623" y="14070"/>
                  <a:pt x="1646" y="14076"/>
                </a:cubicBezTo>
                <a:cubicBezTo>
                  <a:pt x="1640" y="14082"/>
                  <a:pt x="1623" y="14093"/>
                  <a:pt x="1618" y="14093"/>
                </a:cubicBezTo>
                <a:cubicBezTo>
                  <a:pt x="1657" y="14144"/>
                  <a:pt x="1691" y="14201"/>
                  <a:pt x="1731" y="14258"/>
                </a:cubicBezTo>
                <a:cubicBezTo>
                  <a:pt x="1776" y="14275"/>
                  <a:pt x="1771" y="14331"/>
                  <a:pt x="1782" y="14371"/>
                </a:cubicBezTo>
                <a:cubicBezTo>
                  <a:pt x="1691" y="14320"/>
                  <a:pt x="1663" y="14212"/>
                  <a:pt x="1606" y="14139"/>
                </a:cubicBezTo>
                <a:cubicBezTo>
                  <a:pt x="1606" y="14126"/>
                  <a:pt x="1599" y="14121"/>
                  <a:pt x="1590" y="14121"/>
                </a:cubicBezTo>
                <a:cubicBezTo>
                  <a:pt x="1572" y="14121"/>
                  <a:pt x="1547" y="14144"/>
                  <a:pt x="1578" y="14156"/>
                </a:cubicBezTo>
                <a:cubicBezTo>
                  <a:pt x="1674" y="14297"/>
                  <a:pt x="1754" y="14439"/>
                  <a:pt x="1850" y="14581"/>
                </a:cubicBezTo>
                <a:cubicBezTo>
                  <a:pt x="1884" y="14626"/>
                  <a:pt x="1918" y="14678"/>
                  <a:pt x="1947" y="14729"/>
                </a:cubicBezTo>
                <a:cubicBezTo>
                  <a:pt x="1867" y="14666"/>
                  <a:pt x="1833" y="14575"/>
                  <a:pt x="1771" y="14496"/>
                </a:cubicBezTo>
                <a:lnTo>
                  <a:pt x="1748" y="14502"/>
                </a:lnTo>
                <a:cubicBezTo>
                  <a:pt x="1754" y="14496"/>
                  <a:pt x="1765" y="14479"/>
                  <a:pt x="1776" y="14473"/>
                </a:cubicBezTo>
                <a:cubicBezTo>
                  <a:pt x="1759" y="14468"/>
                  <a:pt x="1737" y="14451"/>
                  <a:pt x="1725" y="14445"/>
                </a:cubicBezTo>
                <a:cubicBezTo>
                  <a:pt x="1725" y="14434"/>
                  <a:pt x="1714" y="14417"/>
                  <a:pt x="1714" y="14405"/>
                </a:cubicBezTo>
                <a:cubicBezTo>
                  <a:pt x="1703" y="14400"/>
                  <a:pt x="1686" y="14394"/>
                  <a:pt x="1680" y="14394"/>
                </a:cubicBezTo>
                <a:cubicBezTo>
                  <a:pt x="1680" y="14382"/>
                  <a:pt x="1680" y="14371"/>
                  <a:pt x="1680" y="14360"/>
                </a:cubicBezTo>
                <a:cubicBezTo>
                  <a:pt x="1515" y="14144"/>
                  <a:pt x="1413" y="13889"/>
                  <a:pt x="1260" y="13668"/>
                </a:cubicBezTo>
                <a:cubicBezTo>
                  <a:pt x="1226" y="13543"/>
                  <a:pt x="1135" y="13441"/>
                  <a:pt x="1101" y="13316"/>
                </a:cubicBezTo>
                <a:close/>
                <a:moveTo>
                  <a:pt x="16392" y="14626"/>
                </a:moveTo>
                <a:lnTo>
                  <a:pt x="16392" y="14626"/>
                </a:lnTo>
                <a:cubicBezTo>
                  <a:pt x="16386" y="14649"/>
                  <a:pt x="16381" y="14666"/>
                  <a:pt x="16375" y="14683"/>
                </a:cubicBezTo>
                <a:cubicBezTo>
                  <a:pt x="16369" y="14689"/>
                  <a:pt x="16358" y="14695"/>
                  <a:pt x="16352" y="14695"/>
                </a:cubicBezTo>
                <a:cubicBezTo>
                  <a:pt x="16335" y="14729"/>
                  <a:pt x="16307" y="14757"/>
                  <a:pt x="16279" y="14780"/>
                </a:cubicBezTo>
                <a:cubicBezTo>
                  <a:pt x="16290" y="14751"/>
                  <a:pt x="16301" y="14729"/>
                  <a:pt x="16324" y="14712"/>
                </a:cubicBezTo>
                <a:cubicBezTo>
                  <a:pt x="16347" y="14683"/>
                  <a:pt x="16369" y="14655"/>
                  <a:pt x="16392" y="14626"/>
                </a:cubicBezTo>
                <a:close/>
                <a:moveTo>
                  <a:pt x="1720" y="14834"/>
                </a:moveTo>
                <a:cubicBezTo>
                  <a:pt x="1718" y="14835"/>
                  <a:pt x="1716" y="14836"/>
                  <a:pt x="1714" y="14836"/>
                </a:cubicBezTo>
                <a:lnTo>
                  <a:pt x="1720" y="14834"/>
                </a:lnTo>
                <a:close/>
                <a:moveTo>
                  <a:pt x="1998" y="14791"/>
                </a:moveTo>
                <a:lnTo>
                  <a:pt x="1998" y="14791"/>
                </a:lnTo>
                <a:cubicBezTo>
                  <a:pt x="2003" y="14802"/>
                  <a:pt x="2015" y="14808"/>
                  <a:pt x="2020" y="14819"/>
                </a:cubicBezTo>
                <a:cubicBezTo>
                  <a:pt x="2020" y="14825"/>
                  <a:pt x="2020" y="14836"/>
                  <a:pt x="2020" y="14842"/>
                </a:cubicBezTo>
                <a:lnTo>
                  <a:pt x="2015" y="14842"/>
                </a:lnTo>
                <a:cubicBezTo>
                  <a:pt x="2009" y="14848"/>
                  <a:pt x="2003" y="14848"/>
                  <a:pt x="1998" y="14853"/>
                </a:cubicBezTo>
                <a:cubicBezTo>
                  <a:pt x="2003" y="14831"/>
                  <a:pt x="1998" y="14814"/>
                  <a:pt x="1998" y="14791"/>
                </a:cubicBezTo>
                <a:close/>
                <a:moveTo>
                  <a:pt x="2060" y="14910"/>
                </a:moveTo>
                <a:lnTo>
                  <a:pt x="2060" y="14910"/>
                </a:lnTo>
                <a:cubicBezTo>
                  <a:pt x="2071" y="14922"/>
                  <a:pt x="2083" y="14927"/>
                  <a:pt x="2094" y="14939"/>
                </a:cubicBezTo>
                <a:cubicBezTo>
                  <a:pt x="2100" y="14950"/>
                  <a:pt x="2100" y="14961"/>
                  <a:pt x="2105" y="14967"/>
                </a:cubicBezTo>
                <a:cubicBezTo>
                  <a:pt x="2088" y="14950"/>
                  <a:pt x="2071" y="14927"/>
                  <a:pt x="2060" y="14910"/>
                </a:cubicBezTo>
                <a:close/>
                <a:moveTo>
                  <a:pt x="15826" y="14938"/>
                </a:moveTo>
                <a:cubicBezTo>
                  <a:pt x="15848" y="14938"/>
                  <a:pt x="15815" y="14992"/>
                  <a:pt x="15789" y="14992"/>
                </a:cubicBezTo>
                <a:cubicBezTo>
                  <a:pt x="15783" y="14992"/>
                  <a:pt x="15778" y="14990"/>
                  <a:pt x="15774" y="14984"/>
                </a:cubicBezTo>
                <a:cubicBezTo>
                  <a:pt x="15779" y="14967"/>
                  <a:pt x="15791" y="14950"/>
                  <a:pt x="15808" y="14944"/>
                </a:cubicBezTo>
                <a:cubicBezTo>
                  <a:pt x="15816" y="14940"/>
                  <a:pt x="15822" y="14938"/>
                  <a:pt x="15826" y="14938"/>
                </a:cubicBezTo>
                <a:close/>
                <a:moveTo>
                  <a:pt x="2389" y="15126"/>
                </a:moveTo>
                <a:cubicBezTo>
                  <a:pt x="2395" y="15131"/>
                  <a:pt x="2395" y="15131"/>
                  <a:pt x="2395" y="15137"/>
                </a:cubicBezTo>
                <a:cubicBezTo>
                  <a:pt x="2395" y="15137"/>
                  <a:pt x="2389" y="15131"/>
                  <a:pt x="2389" y="15126"/>
                </a:cubicBezTo>
                <a:close/>
                <a:moveTo>
                  <a:pt x="16388" y="15116"/>
                </a:moveTo>
                <a:cubicBezTo>
                  <a:pt x="16396" y="15116"/>
                  <a:pt x="16400" y="15124"/>
                  <a:pt x="16403" y="15143"/>
                </a:cubicBezTo>
                <a:cubicBezTo>
                  <a:pt x="16394" y="15152"/>
                  <a:pt x="16387" y="15157"/>
                  <a:pt x="16381" y="15157"/>
                </a:cubicBezTo>
                <a:cubicBezTo>
                  <a:pt x="16372" y="15157"/>
                  <a:pt x="16367" y="15148"/>
                  <a:pt x="16364" y="15131"/>
                </a:cubicBezTo>
                <a:cubicBezTo>
                  <a:pt x="16374" y="15121"/>
                  <a:pt x="16382" y="15116"/>
                  <a:pt x="16388" y="15116"/>
                </a:cubicBezTo>
                <a:close/>
                <a:moveTo>
                  <a:pt x="16322" y="15193"/>
                </a:moveTo>
                <a:cubicBezTo>
                  <a:pt x="16329" y="15193"/>
                  <a:pt x="16335" y="15199"/>
                  <a:pt x="16341" y="15211"/>
                </a:cubicBezTo>
                <a:cubicBezTo>
                  <a:pt x="16331" y="15221"/>
                  <a:pt x="16323" y="15225"/>
                  <a:pt x="16317" y="15225"/>
                </a:cubicBezTo>
                <a:cubicBezTo>
                  <a:pt x="16310" y="15225"/>
                  <a:pt x="16305" y="15218"/>
                  <a:pt x="16301" y="15205"/>
                </a:cubicBezTo>
                <a:cubicBezTo>
                  <a:pt x="16309" y="15197"/>
                  <a:pt x="16316" y="15193"/>
                  <a:pt x="16322" y="15193"/>
                </a:cubicBezTo>
                <a:close/>
                <a:moveTo>
                  <a:pt x="16279" y="14780"/>
                </a:moveTo>
                <a:lnTo>
                  <a:pt x="16279" y="14780"/>
                </a:lnTo>
                <a:cubicBezTo>
                  <a:pt x="16171" y="14956"/>
                  <a:pt x="16018" y="15097"/>
                  <a:pt x="15887" y="15256"/>
                </a:cubicBezTo>
                <a:lnTo>
                  <a:pt x="15881" y="15256"/>
                </a:lnTo>
                <a:cubicBezTo>
                  <a:pt x="15881" y="15256"/>
                  <a:pt x="15876" y="15245"/>
                  <a:pt x="15876" y="15239"/>
                </a:cubicBezTo>
                <a:cubicBezTo>
                  <a:pt x="15938" y="15165"/>
                  <a:pt x="16006" y="15092"/>
                  <a:pt x="16074" y="15024"/>
                </a:cubicBezTo>
                <a:cubicBezTo>
                  <a:pt x="16137" y="14939"/>
                  <a:pt x="16205" y="14853"/>
                  <a:pt x="16279" y="14780"/>
                </a:cubicBezTo>
                <a:close/>
                <a:moveTo>
                  <a:pt x="2054" y="14859"/>
                </a:moveTo>
                <a:cubicBezTo>
                  <a:pt x="2128" y="14944"/>
                  <a:pt x="2202" y="15029"/>
                  <a:pt x="2281" y="15114"/>
                </a:cubicBezTo>
                <a:cubicBezTo>
                  <a:pt x="2304" y="15148"/>
                  <a:pt x="2332" y="15182"/>
                  <a:pt x="2366" y="15211"/>
                </a:cubicBezTo>
                <a:cubicBezTo>
                  <a:pt x="2372" y="15234"/>
                  <a:pt x="2378" y="15251"/>
                  <a:pt x="2378" y="15273"/>
                </a:cubicBezTo>
                <a:cubicBezTo>
                  <a:pt x="2349" y="15245"/>
                  <a:pt x="2327" y="15217"/>
                  <a:pt x="2310" y="15182"/>
                </a:cubicBezTo>
                <a:lnTo>
                  <a:pt x="2287" y="15182"/>
                </a:lnTo>
                <a:cubicBezTo>
                  <a:pt x="2287" y="15177"/>
                  <a:pt x="2287" y="15171"/>
                  <a:pt x="2287" y="15171"/>
                </a:cubicBezTo>
                <a:cubicBezTo>
                  <a:pt x="2276" y="15165"/>
                  <a:pt x="2264" y="15165"/>
                  <a:pt x="2253" y="15160"/>
                </a:cubicBezTo>
                <a:cubicBezTo>
                  <a:pt x="2253" y="15154"/>
                  <a:pt x="2247" y="15148"/>
                  <a:pt x="2247" y="15143"/>
                </a:cubicBezTo>
                <a:cubicBezTo>
                  <a:pt x="2225" y="15063"/>
                  <a:pt x="2151" y="15024"/>
                  <a:pt x="2128" y="14944"/>
                </a:cubicBezTo>
                <a:cubicBezTo>
                  <a:pt x="2105" y="14927"/>
                  <a:pt x="2083" y="14910"/>
                  <a:pt x="2054" y="14899"/>
                </a:cubicBezTo>
                <a:cubicBezTo>
                  <a:pt x="2049" y="14893"/>
                  <a:pt x="2043" y="14887"/>
                  <a:pt x="2043" y="14876"/>
                </a:cubicBezTo>
                <a:cubicBezTo>
                  <a:pt x="2049" y="14876"/>
                  <a:pt x="2054" y="14870"/>
                  <a:pt x="2054" y="14859"/>
                </a:cubicBezTo>
                <a:close/>
                <a:moveTo>
                  <a:pt x="16236" y="15298"/>
                </a:moveTo>
                <a:cubicBezTo>
                  <a:pt x="16259" y="15298"/>
                  <a:pt x="16245" y="15340"/>
                  <a:pt x="16226" y="15340"/>
                </a:cubicBezTo>
                <a:cubicBezTo>
                  <a:pt x="16221" y="15340"/>
                  <a:pt x="16216" y="15337"/>
                  <a:pt x="16211" y="15330"/>
                </a:cubicBezTo>
                <a:cubicBezTo>
                  <a:pt x="16211" y="15324"/>
                  <a:pt x="16216" y="15307"/>
                  <a:pt x="16222" y="15302"/>
                </a:cubicBezTo>
                <a:cubicBezTo>
                  <a:pt x="16228" y="15299"/>
                  <a:pt x="16232" y="15298"/>
                  <a:pt x="16236" y="15298"/>
                </a:cubicBezTo>
                <a:close/>
                <a:moveTo>
                  <a:pt x="2418" y="15262"/>
                </a:moveTo>
                <a:cubicBezTo>
                  <a:pt x="2435" y="15279"/>
                  <a:pt x="2452" y="15296"/>
                  <a:pt x="2474" y="15319"/>
                </a:cubicBezTo>
                <a:cubicBezTo>
                  <a:pt x="2469" y="15324"/>
                  <a:pt x="2463" y="15336"/>
                  <a:pt x="2457" y="15347"/>
                </a:cubicBezTo>
                <a:lnTo>
                  <a:pt x="2457" y="15341"/>
                </a:lnTo>
                <a:cubicBezTo>
                  <a:pt x="2435" y="15324"/>
                  <a:pt x="2412" y="15307"/>
                  <a:pt x="2395" y="15290"/>
                </a:cubicBezTo>
                <a:cubicBezTo>
                  <a:pt x="2401" y="15279"/>
                  <a:pt x="2406" y="15268"/>
                  <a:pt x="2418" y="15262"/>
                </a:cubicBezTo>
                <a:close/>
                <a:moveTo>
                  <a:pt x="2656" y="15336"/>
                </a:moveTo>
                <a:lnTo>
                  <a:pt x="2667" y="15341"/>
                </a:lnTo>
                <a:cubicBezTo>
                  <a:pt x="2673" y="15347"/>
                  <a:pt x="2679" y="15353"/>
                  <a:pt x="2679" y="15358"/>
                </a:cubicBezTo>
                <a:cubicBezTo>
                  <a:pt x="2679" y="15364"/>
                  <a:pt x="2673" y="15381"/>
                  <a:pt x="2667" y="15387"/>
                </a:cubicBezTo>
                <a:cubicBezTo>
                  <a:pt x="2673" y="15387"/>
                  <a:pt x="2673" y="15392"/>
                  <a:pt x="2679" y="15392"/>
                </a:cubicBezTo>
                <a:cubicBezTo>
                  <a:pt x="2679" y="15397"/>
                  <a:pt x="2675" y="15402"/>
                  <a:pt x="2677" y="15406"/>
                </a:cubicBezTo>
                <a:lnTo>
                  <a:pt x="2677" y="15406"/>
                </a:lnTo>
                <a:cubicBezTo>
                  <a:pt x="2666" y="15391"/>
                  <a:pt x="2656" y="15380"/>
                  <a:pt x="2650" y="15370"/>
                </a:cubicBezTo>
                <a:lnTo>
                  <a:pt x="2656" y="15336"/>
                </a:lnTo>
                <a:close/>
                <a:moveTo>
                  <a:pt x="15870" y="15245"/>
                </a:moveTo>
                <a:cubicBezTo>
                  <a:pt x="15853" y="15319"/>
                  <a:pt x="15779" y="15353"/>
                  <a:pt x="15740" y="15409"/>
                </a:cubicBezTo>
                <a:lnTo>
                  <a:pt x="15734" y="15398"/>
                </a:lnTo>
                <a:cubicBezTo>
                  <a:pt x="15779" y="15353"/>
                  <a:pt x="15825" y="15302"/>
                  <a:pt x="15870" y="15245"/>
                </a:cubicBezTo>
                <a:close/>
                <a:moveTo>
                  <a:pt x="2429" y="15182"/>
                </a:moveTo>
                <a:lnTo>
                  <a:pt x="2429" y="15182"/>
                </a:lnTo>
                <a:cubicBezTo>
                  <a:pt x="2435" y="15188"/>
                  <a:pt x="2440" y="15194"/>
                  <a:pt x="2452" y="15200"/>
                </a:cubicBezTo>
                <a:cubicBezTo>
                  <a:pt x="2474" y="15239"/>
                  <a:pt x="2508" y="15268"/>
                  <a:pt x="2548" y="15296"/>
                </a:cubicBezTo>
                <a:cubicBezTo>
                  <a:pt x="2582" y="15336"/>
                  <a:pt x="2616" y="15375"/>
                  <a:pt x="2644" y="15421"/>
                </a:cubicBezTo>
                <a:cubicBezTo>
                  <a:pt x="2610" y="15392"/>
                  <a:pt x="2576" y="15358"/>
                  <a:pt x="2542" y="15330"/>
                </a:cubicBezTo>
                <a:cubicBezTo>
                  <a:pt x="2503" y="15279"/>
                  <a:pt x="2463" y="15228"/>
                  <a:pt x="2429" y="15182"/>
                </a:cubicBezTo>
                <a:close/>
                <a:moveTo>
                  <a:pt x="2684" y="15421"/>
                </a:moveTo>
                <a:lnTo>
                  <a:pt x="2684" y="15421"/>
                </a:lnTo>
                <a:cubicBezTo>
                  <a:pt x="2707" y="15426"/>
                  <a:pt x="2730" y="15438"/>
                  <a:pt x="2758" y="15449"/>
                </a:cubicBezTo>
                <a:cubicBezTo>
                  <a:pt x="2758" y="15449"/>
                  <a:pt x="2758" y="15455"/>
                  <a:pt x="2758" y="15461"/>
                </a:cubicBezTo>
                <a:cubicBezTo>
                  <a:pt x="2735" y="15461"/>
                  <a:pt x="2713" y="15461"/>
                  <a:pt x="2690" y="15466"/>
                </a:cubicBezTo>
                <a:cubicBezTo>
                  <a:pt x="2684" y="15455"/>
                  <a:pt x="2673" y="15449"/>
                  <a:pt x="2667" y="15443"/>
                </a:cubicBezTo>
                <a:lnTo>
                  <a:pt x="2690" y="15432"/>
                </a:lnTo>
                <a:cubicBezTo>
                  <a:pt x="2690" y="15432"/>
                  <a:pt x="2684" y="15421"/>
                  <a:pt x="2684" y="15421"/>
                </a:cubicBezTo>
                <a:close/>
                <a:moveTo>
                  <a:pt x="2480" y="15324"/>
                </a:moveTo>
                <a:cubicBezTo>
                  <a:pt x="2497" y="15341"/>
                  <a:pt x="2514" y="15358"/>
                  <a:pt x="2531" y="15370"/>
                </a:cubicBezTo>
                <a:cubicBezTo>
                  <a:pt x="2554" y="15398"/>
                  <a:pt x="2571" y="15432"/>
                  <a:pt x="2582" y="15466"/>
                </a:cubicBezTo>
                <a:cubicBezTo>
                  <a:pt x="2588" y="15466"/>
                  <a:pt x="2599" y="15472"/>
                  <a:pt x="2605" y="15472"/>
                </a:cubicBezTo>
                <a:cubicBezTo>
                  <a:pt x="2610" y="15478"/>
                  <a:pt x="2616" y="15483"/>
                  <a:pt x="2622" y="15495"/>
                </a:cubicBezTo>
                <a:cubicBezTo>
                  <a:pt x="2616" y="15489"/>
                  <a:pt x="2599" y="15483"/>
                  <a:pt x="2588" y="15483"/>
                </a:cubicBezTo>
                <a:cubicBezTo>
                  <a:pt x="2571" y="15449"/>
                  <a:pt x="2542" y="15421"/>
                  <a:pt x="2514" y="15392"/>
                </a:cubicBezTo>
                <a:cubicBezTo>
                  <a:pt x="2514" y="15392"/>
                  <a:pt x="2508" y="15387"/>
                  <a:pt x="2508" y="15387"/>
                </a:cubicBezTo>
                <a:cubicBezTo>
                  <a:pt x="2497" y="15375"/>
                  <a:pt x="2486" y="15370"/>
                  <a:pt x="2474" y="15358"/>
                </a:cubicBezTo>
                <a:cubicBezTo>
                  <a:pt x="2474" y="15347"/>
                  <a:pt x="2474" y="15336"/>
                  <a:pt x="2480" y="15324"/>
                </a:cubicBezTo>
                <a:close/>
                <a:moveTo>
                  <a:pt x="2719" y="15485"/>
                </a:moveTo>
                <a:lnTo>
                  <a:pt x="2730" y="15489"/>
                </a:lnTo>
                <a:cubicBezTo>
                  <a:pt x="2730" y="15489"/>
                  <a:pt x="2730" y="15495"/>
                  <a:pt x="2730" y="15495"/>
                </a:cubicBezTo>
                <a:cubicBezTo>
                  <a:pt x="2726" y="15491"/>
                  <a:pt x="2723" y="15488"/>
                  <a:pt x="2719" y="15485"/>
                </a:cubicBezTo>
                <a:close/>
                <a:moveTo>
                  <a:pt x="16182" y="15330"/>
                </a:moveTo>
                <a:cubicBezTo>
                  <a:pt x="16194" y="15347"/>
                  <a:pt x="16205" y="15358"/>
                  <a:pt x="16216" y="15370"/>
                </a:cubicBezTo>
                <a:cubicBezTo>
                  <a:pt x="16177" y="15421"/>
                  <a:pt x="16137" y="15466"/>
                  <a:pt x="16086" y="15506"/>
                </a:cubicBezTo>
                <a:lnTo>
                  <a:pt x="16086" y="15506"/>
                </a:lnTo>
                <a:cubicBezTo>
                  <a:pt x="16086" y="15505"/>
                  <a:pt x="16086" y="15505"/>
                  <a:pt x="16086" y="15505"/>
                </a:cubicBezTo>
                <a:lnTo>
                  <a:pt x="16086" y="15505"/>
                </a:lnTo>
                <a:cubicBezTo>
                  <a:pt x="16086" y="15505"/>
                  <a:pt x="16086" y="15505"/>
                  <a:pt x="16086" y="15506"/>
                </a:cubicBezTo>
                <a:cubicBezTo>
                  <a:pt x="16086" y="15506"/>
                  <a:pt x="16086" y="15506"/>
                  <a:pt x="16086" y="15506"/>
                </a:cubicBezTo>
                <a:lnTo>
                  <a:pt x="16086" y="15506"/>
                </a:lnTo>
                <a:cubicBezTo>
                  <a:pt x="16090" y="15514"/>
                  <a:pt x="16087" y="15523"/>
                  <a:pt x="16074" y="15529"/>
                </a:cubicBezTo>
                <a:cubicBezTo>
                  <a:pt x="16070" y="15532"/>
                  <a:pt x="16066" y="15533"/>
                  <a:pt x="16062" y="15533"/>
                </a:cubicBezTo>
                <a:cubicBezTo>
                  <a:pt x="16045" y="15533"/>
                  <a:pt x="16034" y="15508"/>
                  <a:pt x="16057" y="15495"/>
                </a:cubicBezTo>
                <a:cubicBezTo>
                  <a:pt x="16061" y="15493"/>
                  <a:pt x="16064" y="15492"/>
                  <a:pt x="16067" y="15492"/>
                </a:cubicBezTo>
                <a:cubicBezTo>
                  <a:pt x="16075" y="15492"/>
                  <a:pt x="16083" y="15498"/>
                  <a:pt x="16086" y="15505"/>
                </a:cubicBezTo>
                <a:lnTo>
                  <a:pt x="16086" y="15505"/>
                </a:lnTo>
                <a:cubicBezTo>
                  <a:pt x="16092" y="15437"/>
                  <a:pt x="16148" y="15392"/>
                  <a:pt x="16182" y="15330"/>
                </a:cubicBezTo>
                <a:close/>
                <a:moveTo>
                  <a:pt x="16012" y="15546"/>
                </a:moveTo>
                <a:lnTo>
                  <a:pt x="16012" y="15546"/>
                </a:lnTo>
                <a:cubicBezTo>
                  <a:pt x="16035" y="15557"/>
                  <a:pt x="16040" y="15568"/>
                  <a:pt x="16018" y="15585"/>
                </a:cubicBezTo>
                <a:cubicBezTo>
                  <a:pt x="15995" y="15574"/>
                  <a:pt x="15995" y="15563"/>
                  <a:pt x="16012" y="15546"/>
                </a:cubicBezTo>
                <a:close/>
                <a:moveTo>
                  <a:pt x="2690" y="15512"/>
                </a:moveTo>
                <a:cubicBezTo>
                  <a:pt x="2713" y="15534"/>
                  <a:pt x="2741" y="15551"/>
                  <a:pt x="2769" y="15574"/>
                </a:cubicBezTo>
                <a:cubicBezTo>
                  <a:pt x="2781" y="15591"/>
                  <a:pt x="2792" y="15608"/>
                  <a:pt x="2803" y="15625"/>
                </a:cubicBezTo>
                <a:cubicBezTo>
                  <a:pt x="2786" y="15608"/>
                  <a:pt x="2769" y="15591"/>
                  <a:pt x="2752" y="15574"/>
                </a:cubicBezTo>
                <a:lnTo>
                  <a:pt x="2747" y="15574"/>
                </a:lnTo>
                <a:cubicBezTo>
                  <a:pt x="2724" y="15551"/>
                  <a:pt x="2707" y="15534"/>
                  <a:pt x="2690" y="15512"/>
                </a:cubicBezTo>
                <a:close/>
                <a:moveTo>
                  <a:pt x="2752" y="15500"/>
                </a:moveTo>
                <a:cubicBezTo>
                  <a:pt x="2764" y="15506"/>
                  <a:pt x="2769" y="15506"/>
                  <a:pt x="2781" y="15512"/>
                </a:cubicBezTo>
                <a:cubicBezTo>
                  <a:pt x="2798" y="15529"/>
                  <a:pt x="2815" y="15546"/>
                  <a:pt x="2832" y="15557"/>
                </a:cubicBezTo>
                <a:cubicBezTo>
                  <a:pt x="2871" y="15574"/>
                  <a:pt x="2888" y="15614"/>
                  <a:pt x="2917" y="15642"/>
                </a:cubicBezTo>
                <a:cubicBezTo>
                  <a:pt x="2877" y="15608"/>
                  <a:pt x="2837" y="15574"/>
                  <a:pt x="2798" y="15546"/>
                </a:cubicBezTo>
                <a:cubicBezTo>
                  <a:pt x="2781" y="15529"/>
                  <a:pt x="2764" y="15512"/>
                  <a:pt x="2752" y="15500"/>
                </a:cubicBezTo>
                <a:close/>
                <a:moveTo>
                  <a:pt x="2803" y="15614"/>
                </a:moveTo>
                <a:lnTo>
                  <a:pt x="2803" y="15614"/>
                </a:lnTo>
                <a:cubicBezTo>
                  <a:pt x="2832" y="15636"/>
                  <a:pt x="2854" y="15665"/>
                  <a:pt x="2883" y="15687"/>
                </a:cubicBezTo>
                <a:cubicBezTo>
                  <a:pt x="2860" y="15676"/>
                  <a:pt x="2843" y="15659"/>
                  <a:pt x="2820" y="15648"/>
                </a:cubicBezTo>
                <a:cubicBezTo>
                  <a:pt x="2815" y="15636"/>
                  <a:pt x="2809" y="15625"/>
                  <a:pt x="2803" y="15614"/>
                </a:cubicBezTo>
                <a:close/>
                <a:moveTo>
                  <a:pt x="2917" y="15670"/>
                </a:moveTo>
                <a:cubicBezTo>
                  <a:pt x="2923" y="15676"/>
                  <a:pt x="2928" y="15676"/>
                  <a:pt x="2928" y="15682"/>
                </a:cubicBezTo>
                <a:cubicBezTo>
                  <a:pt x="2923" y="15687"/>
                  <a:pt x="2917" y="15693"/>
                  <a:pt x="2905" y="15704"/>
                </a:cubicBezTo>
                <a:lnTo>
                  <a:pt x="2894" y="15699"/>
                </a:lnTo>
                <a:cubicBezTo>
                  <a:pt x="2900" y="15687"/>
                  <a:pt x="2911" y="15676"/>
                  <a:pt x="2917" y="15670"/>
                </a:cubicBezTo>
                <a:close/>
                <a:moveTo>
                  <a:pt x="17005" y="14417"/>
                </a:moveTo>
                <a:lnTo>
                  <a:pt x="17005" y="14417"/>
                </a:lnTo>
                <a:cubicBezTo>
                  <a:pt x="16977" y="14513"/>
                  <a:pt x="16903" y="14581"/>
                  <a:pt x="16846" y="14666"/>
                </a:cubicBezTo>
                <a:cubicBezTo>
                  <a:pt x="16852" y="14672"/>
                  <a:pt x="16863" y="14678"/>
                  <a:pt x="16863" y="14683"/>
                </a:cubicBezTo>
                <a:cubicBezTo>
                  <a:pt x="16857" y="14683"/>
                  <a:pt x="16835" y="14672"/>
                  <a:pt x="16829" y="14672"/>
                </a:cubicBezTo>
                <a:cubicBezTo>
                  <a:pt x="16823" y="14683"/>
                  <a:pt x="16823" y="14712"/>
                  <a:pt x="16818" y="14723"/>
                </a:cubicBezTo>
                <a:cubicBezTo>
                  <a:pt x="16812" y="14734"/>
                  <a:pt x="16795" y="14746"/>
                  <a:pt x="16784" y="14751"/>
                </a:cubicBezTo>
                <a:cubicBezTo>
                  <a:pt x="16784" y="14763"/>
                  <a:pt x="16784" y="14780"/>
                  <a:pt x="16789" y="14791"/>
                </a:cubicBezTo>
                <a:cubicBezTo>
                  <a:pt x="16778" y="14791"/>
                  <a:pt x="16767" y="14797"/>
                  <a:pt x="16755" y="14797"/>
                </a:cubicBezTo>
                <a:cubicBezTo>
                  <a:pt x="16613" y="15029"/>
                  <a:pt x="16409" y="15217"/>
                  <a:pt x="16256" y="15432"/>
                </a:cubicBezTo>
                <a:cubicBezTo>
                  <a:pt x="16148" y="15512"/>
                  <a:pt x="16091" y="15631"/>
                  <a:pt x="15984" y="15710"/>
                </a:cubicBezTo>
                <a:cubicBezTo>
                  <a:pt x="16063" y="15585"/>
                  <a:pt x="16171" y="15478"/>
                  <a:pt x="16267" y="15364"/>
                </a:cubicBezTo>
                <a:cubicBezTo>
                  <a:pt x="16284" y="15341"/>
                  <a:pt x="16324" y="15324"/>
                  <a:pt x="16318" y="15290"/>
                </a:cubicBezTo>
                <a:cubicBezTo>
                  <a:pt x="16301" y="15290"/>
                  <a:pt x="16279" y="15296"/>
                  <a:pt x="16267" y="15302"/>
                </a:cubicBezTo>
                <a:cubicBezTo>
                  <a:pt x="16262" y="15285"/>
                  <a:pt x="16250" y="15262"/>
                  <a:pt x="16245" y="15245"/>
                </a:cubicBezTo>
                <a:cubicBezTo>
                  <a:pt x="16262" y="15245"/>
                  <a:pt x="16279" y="15239"/>
                  <a:pt x="16296" y="15234"/>
                </a:cubicBezTo>
                <a:cubicBezTo>
                  <a:pt x="16301" y="15256"/>
                  <a:pt x="16318" y="15268"/>
                  <a:pt x="16347" y="15268"/>
                </a:cubicBezTo>
                <a:cubicBezTo>
                  <a:pt x="16409" y="15222"/>
                  <a:pt x="16438" y="15148"/>
                  <a:pt x="16489" y="15092"/>
                </a:cubicBezTo>
                <a:cubicBezTo>
                  <a:pt x="16517" y="15063"/>
                  <a:pt x="16557" y="15029"/>
                  <a:pt x="16557" y="14984"/>
                </a:cubicBezTo>
                <a:lnTo>
                  <a:pt x="16557" y="14984"/>
                </a:lnTo>
                <a:cubicBezTo>
                  <a:pt x="16523" y="14995"/>
                  <a:pt x="16489" y="15024"/>
                  <a:pt x="16483" y="15063"/>
                </a:cubicBezTo>
                <a:cubicBezTo>
                  <a:pt x="16460" y="15077"/>
                  <a:pt x="16440" y="15129"/>
                  <a:pt x="16416" y="15129"/>
                </a:cubicBezTo>
                <a:cubicBezTo>
                  <a:pt x="16410" y="15129"/>
                  <a:pt x="16404" y="15126"/>
                  <a:pt x="16398" y="15120"/>
                </a:cubicBezTo>
                <a:cubicBezTo>
                  <a:pt x="16415" y="15097"/>
                  <a:pt x="16421" y="15075"/>
                  <a:pt x="16409" y="15052"/>
                </a:cubicBezTo>
                <a:cubicBezTo>
                  <a:pt x="16415" y="15052"/>
                  <a:pt x="16438" y="15058"/>
                  <a:pt x="16443" y="15063"/>
                </a:cubicBezTo>
                <a:lnTo>
                  <a:pt x="16443" y="15012"/>
                </a:lnTo>
                <a:cubicBezTo>
                  <a:pt x="16455" y="14995"/>
                  <a:pt x="16466" y="14984"/>
                  <a:pt x="16477" y="14967"/>
                </a:cubicBezTo>
                <a:cubicBezTo>
                  <a:pt x="16483" y="14978"/>
                  <a:pt x="16500" y="14995"/>
                  <a:pt x="16506" y="15007"/>
                </a:cubicBezTo>
                <a:cubicBezTo>
                  <a:pt x="16506" y="14984"/>
                  <a:pt x="16506" y="14956"/>
                  <a:pt x="16500" y="14933"/>
                </a:cubicBezTo>
                <a:cubicBezTo>
                  <a:pt x="16511" y="14933"/>
                  <a:pt x="16523" y="14944"/>
                  <a:pt x="16528" y="14950"/>
                </a:cubicBezTo>
                <a:cubicBezTo>
                  <a:pt x="16562" y="14893"/>
                  <a:pt x="16602" y="14842"/>
                  <a:pt x="16642" y="14791"/>
                </a:cubicBezTo>
                <a:cubicBezTo>
                  <a:pt x="16642" y="14740"/>
                  <a:pt x="16699" y="14723"/>
                  <a:pt x="16727" y="14700"/>
                </a:cubicBezTo>
                <a:lnTo>
                  <a:pt x="16727" y="14700"/>
                </a:lnTo>
                <a:cubicBezTo>
                  <a:pt x="16716" y="14802"/>
                  <a:pt x="16625" y="14865"/>
                  <a:pt x="16574" y="14944"/>
                </a:cubicBezTo>
                <a:cubicBezTo>
                  <a:pt x="16550" y="14956"/>
                  <a:pt x="16572" y="14983"/>
                  <a:pt x="16588" y="14983"/>
                </a:cubicBezTo>
                <a:cubicBezTo>
                  <a:pt x="16596" y="14983"/>
                  <a:pt x="16602" y="14977"/>
                  <a:pt x="16602" y="14961"/>
                </a:cubicBezTo>
                <a:cubicBezTo>
                  <a:pt x="16699" y="14831"/>
                  <a:pt x="16806" y="14700"/>
                  <a:pt x="16903" y="14564"/>
                </a:cubicBezTo>
                <a:cubicBezTo>
                  <a:pt x="16931" y="14513"/>
                  <a:pt x="16965" y="14462"/>
                  <a:pt x="17005" y="14417"/>
                </a:cubicBezTo>
                <a:close/>
                <a:moveTo>
                  <a:pt x="16216" y="15679"/>
                </a:moveTo>
                <a:cubicBezTo>
                  <a:pt x="16220" y="15679"/>
                  <a:pt x="16223" y="15680"/>
                  <a:pt x="16228" y="15682"/>
                </a:cubicBezTo>
                <a:cubicBezTo>
                  <a:pt x="16222" y="15693"/>
                  <a:pt x="16222" y="15710"/>
                  <a:pt x="16216" y="15716"/>
                </a:cubicBezTo>
                <a:cubicBezTo>
                  <a:pt x="16213" y="15717"/>
                  <a:pt x="16211" y="15717"/>
                  <a:pt x="16209" y="15717"/>
                </a:cubicBezTo>
                <a:cubicBezTo>
                  <a:pt x="16187" y="15717"/>
                  <a:pt x="16194" y="15679"/>
                  <a:pt x="16216" y="15679"/>
                </a:cubicBezTo>
                <a:close/>
                <a:moveTo>
                  <a:pt x="2972" y="15708"/>
                </a:moveTo>
                <a:cubicBezTo>
                  <a:pt x="2993" y="15708"/>
                  <a:pt x="3016" y="15735"/>
                  <a:pt x="2996" y="15750"/>
                </a:cubicBezTo>
                <a:cubicBezTo>
                  <a:pt x="2993" y="15751"/>
                  <a:pt x="2990" y="15752"/>
                  <a:pt x="2987" y="15752"/>
                </a:cubicBezTo>
                <a:cubicBezTo>
                  <a:pt x="2967" y="15752"/>
                  <a:pt x="2948" y="15725"/>
                  <a:pt x="2962" y="15710"/>
                </a:cubicBezTo>
                <a:cubicBezTo>
                  <a:pt x="2965" y="15709"/>
                  <a:pt x="2969" y="15708"/>
                  <a:pt x="2972" y="15708"/>
                </a:cubicBezTo>
                <a:close/>
                <a:moveTo>
                  <a:pt x="15921" y="15751"/>
                </a:moveTo>
                <a:cubicBezTo>
                  <a:pt x="15930" y="15751"/>
                  <a:pt x="15938" y="15757"/>
                  <a:pt x="15933" y="15773"/>
                </a:cubicBezTo>
                <a:cubicBezTo>
                  <a:pt x="15933" y="15782"/>
                  <a:pt x="15917" y="15792"/>
                  <a:pt x="15907" y="15792"/>
                </a:cubicBezTo>
                <a:cubicBezTo>
                  <a:pt x="15899" y="15792"/>
                  <a:pt x="15894" y="15787"/>
                  <a:pt x="15899" y="15773"/>
                </a:cubicBezTo>
                <a:cubicBezTo>
                  <a:pt x="15895" y="15760"/>
                  <a:pt x="15909" y="15751"/>
                  <a:pt x="15921" y="15751"/>
                </a:cubicBezTo>
                <a:close/>
                <a:moveTo>
                  <a:pt x="16182" y="15653"/>
                </a:moveTo>
                <a:cubicBezTo>
                  <a:pt x="16188" y="15676"/>
                  <a:pt x="16177" y="15693"/>
                  <a:pt x="16171" y="15716"/>
                </a:cubicBezTo>
                <a:cubicBezTo>
                  <a:pt x="16177" y="15716"/>
                  <a:pt x="16182" y="15727"/>
                  <a:pt x="16188" y="15727"/>
                </a:cubicBezTo>
                <a:cubicBezTo>
                  <a:pt x="16137" y="15750"/>
                  <a:pt x="16108" y="15807"/>
                  <a:pt x="16069" y="15829"/>
                </a:cubicBezTo>
                <a:cubicBezTo>
                  <a:pt x="16052" y="15812"/>
                  <a:pt x="16052" y="15795"/>
                  <a:pt x="16069" y="15778"/>
                </a:cubicBezTo>
                <a:cubicBezTo>
                  <a:pt x="16103" y="15733"/>
                  <a:pt x="16148" y="15699"/>
                  <a:pt x="16177" y="15653"/>
                </a:cubicBezTo>
                <a:close/>
                <a:moveTo>
                  <a:pt x="16040" y="15801"/>
                </a:moveTo>
                <a:lnTo>
                  <a:pt x="16057" y="15852"/>
                </a:lnTo>
                <a:cubicBezTo>
                  <a:pt x="16046" y="15875"/>
                  <a:pt x="16029" y="15886"/>
                  <a:pt x="16001" y="15886"/>
                </a:cubicBezTo>
                <a:cubicBezTo>
                  <a:pt x="15978" y="15869"/>
                  <a:pt x="15972" y="15835"/>
                  <a:pt x="15967" y="15807"/>
                </a:cubicBezTo>
                <a:lnTo>
                  <a:pt x="15967" y="15807"/>
                </a:lnTo>
                <a:cubicBezTo>
                  <a:pt x="15972" y="15818"/>
                  <a:pt x="15989" y="15846"/>
                  <a:pt x="15995" y="15858"/>
                </a:cubicBezTo>
                <a:cubicBezTo>
                  <a:pt x="16012" y="15841"/>
                  <a:pt x="16029" y="15818"/>
                  <a:pt x="16040" y="15801"/>
                </a:cubicBezTo>
                <a:close/>
                <a:moveTo>
                  <a:pt x="2911" y="15704"/>
                </a:moveTo>
                <a:cubicBezTo>
                  <a:pt x="2940" y="15750"/>
                  <a:pt x="2974" y="15790"/>
                  <a:pt x="3019" y="15818"/>
                </a:cubicBezTo>
                <a:cubicBezTo>
                  <a:pt x="3030" y="15846"/>
                  <a:pt x="3042" y="15869"/>
                  <a:pt x="3053" y="15892"/>
                </a:cubicBezTo>
                <a:cubicBezTo>
                  <a:pt x="3002" y="15841"/>
                  <a:pt x="2945" y="15790"/>
                  <a:pt x="2894" y="15733"/>
                </a:cubicBezTo>
                <a:lnTo>
                  <a:pt x="2911" y="15704"/>
                </a:lnTo>
                <a:close/>
                <a:moveTo>
                  <a:pt x="3921" y="15835"/>
                </a:moveTo>
                <a:cubicBezTo>
                  <a:pt x="3944" y="15858"/>
                  <a:pt x="3966" y="15880"/>
                  <a:pt x="3989" y="15909"/>
                </a:cubicBezTo>
                <a:cubicBezTo>
                  <a:pt x="3961" y="15897"/>
                  <a:pt x="3932" y="15875"/>
                  <a:pt x="3910" y="15852"/>
                </a:cubicBezTo>
                <a:cubicBezTo>
                  <a:pt x="3910" y="15846"/>
                  <a:pt x="3915" y="15841"/>
                  <a:pt x="3921" y="15835"/>
                </a:cubicBezTo>
                <a:close/>
                <a:moveTo>
                  <a:pt x="16120" y="15907"/>
                </a:moveTo>
                <a:lnTo>
                  <a:pt x="16120" y="15907"/>
                </a:lnTo>
                <a:cubicBezTo>
                  <a:pt x="16120" y="15907"/>
                  <a:pt x="16120" y="15908"/>
                  <a:pt x="16120" y="15909"/>
                </a:cubicBezTo>
                <a:cubicBezTo>
                  <a:pt x="16120" y="15908"/>
                  <a:pt x="16120" y="15907"/>
                  <a:pt x="16120" y="15907"/>
                </a:cubicBezTo>
                <a:close/>
                <a:moveTo>
                  <a:pt x="15700" y="15892"/>
                </a:moveTo>
                <a:cubicBezTo>
                  <a:pt x="15683" y="15920"/>
                  <a:pt x="15660" y="15948"/>
                  <a:pt x="15638" y="15977"/>
                </a:cubicBezTo>
                <a:cubicBezTo>
                  <a:pt x="15620" y="15977"/>
                  <a:pt x="15603" y="15983"/>
                  <a:pt x="15586" y="15988"/>
                </a:cubicBezTo>
                <a:cubicBezTo>
                  <a:pt x="15626" y="15954"/>
                  <a:pt x="15660" y="15920"/>
                  <a:pt x="15700" y="15892"/>
                </a:cubicBezTo>
                <a:close/>
                <a:moveTo>
                  <a:pt x="3059" y="15801"/>
                </a:moveTo>
                <a:cubicBezTo>
                  <a:pt x="3138" y="15863"/>
                  <a:pt x="3201" y="15954"/>
                  <a:pt x="3297" y="16000"/>
                </a:cubicBezTo>
                <a:cubicBezTo>
                  <a:pt x="3291" y="16000"/>
                  <a:pt x="3269" y="16011"/>
                  <a:pt x="3263" y="16017"/>
                </a:cubicBezTo>
                <a:cubicBezTo>
                  <a:pt x="3195" y="15943"/>
                  <a:pt x="3104" y="15886"/>
                  <a:pt x="3059" y="15801"/>
                </a:cubicBezTo>
                <a:close/>
                <a:moveTo>
                  <a:pt x="15118" y="15976"/>
                </a:moveTo>
                <a:cubicBezTo>
                  <a:pt x="15121" y="15976"/>
                  <a:pt x="15124" y="15976"/>
                  <a:pt x="15127" y="15977"/>
                </a:cubicBezTo>
                <a:cubicBezTo>
                  <a:pt x="15136" y="15994"/>
                  <a:pt x="15104" y="16018"/>
                  <a:pt x="15084" y="16018"/>
                </a:cubicBezTo>
                <a:cubicBezTo>
                  <a:pt x="15078" y="16018"/>
                  <a:pt x="15073" y="16016"/>
                  <a:pt x="15070" y="16011"/>
                </a:cubicBezTo>
                <a:cubicBezTo>
                  <a:pt x="15075" y="15991"/>
                  <a:pt x="15097" y="15976"/>
                  <a:pt x="15118" y="15976"/>
                </a:cubicBezTo>
                <a:close/>
                <a:moveTo>
                  <a:pt x="3319" y="16037"/>
                </a:moveTo>
                <a:cubicBezTo>
                  <a:pt x="3339" y="16037"/>
                  <a:pt x="3357" y="16060"/>
                  <a:pt x="3342" y="16079"/>
                </a:cubicBezTo>
                <a:cubicBezTo>
                  <a:pt x="3341" y="16079"/>
                  <a:pt x="3339" y="16080"/>
                  <a:pt x="3338" y="16080"/>
                </a:cubicBezTo>
                <a:cubicBezTo>
                  <a:pt x="3321" y="16080"/>
                  <a:pt x="3298" y="16055"/>
                  <a:pt x="3308" y="16039"/>
                </a:cubicBezTo>
                <a:cubicBezTo>
                  <a:pt x="3312" y="16037"/>
                  <a:pt x="3316" y="16037"/>
                  <a:pt x="3319" y="16037"/>
                </a:cubicBezTo>
                <a:close/>
                <a:moveTo>
                  <a:pt x="15926" y="16107"/>
                </a:moveTo>
                <a:cubicBezTo>
                  <a:pt x="15926" y="16107"/>
                  <a:pt x="15926" y="16107"/>
                  <a:pt x="15927" y="16107"/>
                </a:cubicBezTo>
                <a:cubicBezTo>
                  <a:pt x="15926" y="16107"/>
                  <a:pt x="15926" y="16107"/>
                  <a:pt x="15926" y="16107"/>
                </a:cubicBezTo>
                <a:close/>
                <a:moveTo>
                  <a:pt x="14571" y="16073"/>
                </a:moveTo>
                <a:cubicBezTo>
                  <a:pt x="14577" y="16073"/>
                  <a:pt x="14582" y="16085"/>
                  <a:pt x="14588" y="16085"/>
                </a:cubicBezTo>
                <a:cubicBezTo>
                  <a:pt x="14548" y="16107"/>
                  <a:pt x="14514" y="16130"/>
                  <a:pt x="14474" y="16153"/>
                </a:cubicBezTo>
                <a:cubicBezTo>
                  <a:pt x="14508" y="16124"/>
                  <a:pt x="14542" y="16096"/>
                  <a:pt x="14571" y="16073"/>
                </a:cubicBezTo>
                <a:close/>
                <a:moveTo>
                  <a:pt x="3371" y="16090"/>
                </a:moveTo>
                <a:cubicBezTo>
                  <a:pt x="3405" y="16113"/>
                  <a:pt x="3433" y="16136"/>
                  <a:pt x="3444" y="16170"/>
                </a:cubicBezTo>
                <a:cubicBezTo>
                  <a:pt x="3416" y="16153"/>
                  <a:pt x="3388" y="16136"/>
                  <a:pt x="3359" y="16113"/>
                </a:cubicBezTo>
                <a:cubicBezTo>
                  <a:pt x="3359" y="16107"/>
                  <a:pt x="3365" y="16096"/>
                  <a:pt x="3371" y="16090"/>
                </a:cubicBezTo>
                <a:close/>
                <a:moveTo>
                  <a:pt x="4250" y="16113"/>
                </a:moveTo>
                <a:lnTo>
                  <a:pt x="4250" y="16113"/>
                </a:lnTo>
                <a:cubicBezTo>
                  <a:pt x="4290" y="16141"/>
                  <a:pt x="4352" y="16153"/>
                  <a:pt x="4364" y="16204"/>
                </a:cubicBezTo>
                <a:cubicBezTo>
                  <a:pt x="4324" y="16175"/>
                  <a:pt x="4284" y="16147"/>
                  <a:pt x="4250" y="16113"/>
                </a:cubicBezTo>
                <a:close/>
                <a:moveTo>
                  <a:pt x="14855" y="16172"/>
                </a:moveTo>
                <a:cubicBezTo>
                  <a:pt x="14861" y="16172"/>
                  <a:pt x="14867" y="16177"/>
                  <a:pt x="14872" y="16187"/>
                </a:cubicBezTo>
                <a:cubicBezTo>
                  <a:pt x="14865" y="16200"/>
                  <a:pt x="14859" y="16207"/>
                  <a:pt x="14852" y="16207"/>
                </a:cubicBezTo>
                <a:cubicBezTo>
                  <a:pt x="14847" y="16207"/>
                  <a:pt x="14842" y="16202"/>
                  <a:pt x="14838" y="16192"/>
                </a:cubicBezTo>
                <a:cubicBezTo>
                  <a:pt x="14841" y="16180"/>
                  <a:pt x="14847" y="16172"/>
                  <a:pt x="14855" y="16172"/>
                </a:cubicBezTo>
                <a:close/>
                <a:moveTo>
                  <a:pt x="3480" y="16179"/>
                </a:moveTo>
                <a:cubicBezTo>
                  <a:pt x="3495" y="16179"/>
                  <a:pt x="3510" y="16206"/>
                  <a:pt x="3496" y="16221"/>
                </a:cubicBezTo>
                <a:cubicBezTo>
                  <a:pt x="3493" y="16222"/>
                  <a:pt x="3491" y="16223"/>
                  <a:pt x="3488" y="16223"/>
                </a:cubicBezTo>
                <a:cubicBezTo>
                  <a:pt x="3472" y="16223"/>
                  <a:pt x="3453" y="16196"/>
                  <a:pt x="3473" y="16181"/>
                </a:cubicBezTo>
                <a:cubicBezTo>
                  <a:pt x="3475" y="16180"/>
                  <a:pt x="3478" y="16179"/>
                  <a:pt x="3480" y="16179"/>
                </a:cubicBezTo>
                <a:close/>
                <a:moveTo>
                  <a:pt x="15416" y="16068"/>
                </a:moveTo>
                <a:cubicBezTo>
                  <a:pt x="15422" y="16085"/>
                  <a:pt x="15433" y="16107"/>
                  <a:pt x="15439" y="16124"/>
                </a:cubicBezTo>
                <a:cubicBezTo>
                  <a:pt x="15456" y="16102"/>
                  <a:pt x="15479" y="16096"/>
                  <a:pt x="15501" y="16096"/>
                </a:cubicBezTo>
                <a:cubicBezTo>
                  <a:pt x="15439" y="16141"/>
                  <a:pt x="15388" y="16204"/>
                  <a:pt x="15320" y="16255"/>
                </a:cubicBezTo>
                <a:cubicBezTo>
                  <a:pt x="15314" y="16232"/>
                  <a:pt x="15325" y="16209"/>
                  <a:pt x="15342" y="16192"/>
                </a:cubicBezTo>
                <a:cubicBezTo>
                  <a:pt x="15337" y="16181"/>
                  <a:pt x="15331" y="16175"/>
                  <a:pt x="15331" y="16164"/>
                </a:cubicBezTo>
                <a:cubicBezTo>
                  <a:pt x="15342" y="16164"/>
                  <a:pt x="15365" y="16164"/>
                  <a:pt x="15382" y="16170"/>
                </a:cubicBezTo>
                <a:cubicBezTo>
                  <a:pt x="15377" y="16164"/>
                  <a:pt x="15365" y="16147"/>
                  <a:pt x="15365" y="16141"/>
                </a:cubicBezTo>
                <a:lnTo>
                  <a:pt x="15365" y="16141"/>
                </a:lnTo>
                <a:cubicBezTo>
                  <a:pt x="15377" y="16147"/>
                  <a:pt x="15387" y="16150"/>
                  <a:pt x="15395" y="16150"/>
                </a:cubicBezTo>
                <a:cubicBezTo>
                  <a:pt x="15426" y="16150"/>
                  <a:pt x="15428" y="16113"/>
                  <a:pt x="15388" y="16090"/>
                </a:cubicBezTo>
                <a:cubicBezTo>
                  <a:pt x="15394" y="16085"/>
                  <a:pt x="15411" y="16073"/>
                  <a:pt x="15416" y="16068"/>
                </a:cubicBezTo>
                <a:close/>
                <a:moveTo>
                  <a:pt x="15291" y="16215"/>
                </a:moveTo>
                <a:cubicBezTo>
                  <a:pt x="15303" y="16249"/>
                  <a:pt x="15297" y="16278"/>
                  <a:pt x="15263" y="16295"/>
                </a:cubicBezTo>
                <a:cubicBezTo>
                  <a:pt x="15252" y="16283"/>
                  <a:pt x="15235" y="16266"/>
                  <a:pt x="15229" y="16261"/>
                </a:cubicBezTo>
                <a:cubicBezTo>
                  <a:pt x="15235" y="16261"/>
                  <a:pt x="15257" y="16266"/>
                  <a:pt x="15269" y="16272"/>
                </a:cubicBezTo>
                <a:cubicBezTo>
                  <a:pt x="15274" y="16255"/>
                  <a:pt x="15286" y="16232"/>
                  <a:pt x="15291" y="16215"/>
                </a:cubicBezTo>
                <a:close/>
                <a:moveTo>
                  <a:pt x="3575" y="16268"/>
                </a:moveTo>
                <a:cubicBezTo>
                  <a:pt x="3583" y="16268"/>
                  <a:pt x="3589" y="16275"/>
                  <a:pt x="3592" y="16289"/>
                </a:cubicBezTo>
                <a:cubicBezTo>
                  <a:pt x="3585" y="16296"/>
                  <a:pt x="3579" y="16299"/>
                  <a:pt x="3575" y="16299"/>
                </a:cubicBezTo>
                <a:cubicBezTo>
                  <a:pt x="3567" y="16299"/>
                  <a:pt x="3561" y="16291"/>
                  <a:pt x="3558" y="16278"/>
                </a:cubicBezTo>
                <a:cubicBezTo>
                  <a:pt x="3565" y="16271"/>
                  <a:pt x="3571" y="16268"/>
                  <a:pt x="3575" y="16268"/>
                </a:cubicBezTo>
                <a:close/>
                <a:moveTo>
                  <a:pt x="3059" y="15892"/>
                </a:moveTo>
                <a:cubicBezTo>
                  <a:pt x="3201" y="15983"/>
                  <a:pt x="3297" y="16124"/>
                  <a:pt x="3433" y="16221"/>
                </a:cubicBezTo>
                <a:cubicBezTo>
                  <a:pt x="3467" y="16243"/>
                  <a:pt x="3490" y="16278"/>
                  <a:pt x="3507" y="16312"/>
                </a:cubicBezTo>
                <a:cubicBezTo>
                  <a:pt x="3348" y="16181"/>
                  <a:pt x="3195" y="16045"/>
                  <a:pt x="3059" y="15897"/>
                </a:cubicBezTo>
                <a:lnTo>
                  <a:pt x="3059" y="15892"/>
                </a:lnTo>
                <a:close/>
                <a:moveTo>
                  <a:pt x="15195" y="16323"/>
                </a:moveTo>
                <a:lnTo>
                  <a:pt x="15206" y="16346"/>
                </a:lnTo>
                <a:cubicBezTo>
                  <a:pt x="15172" y="16368"/>
                  <a:pt x="15138" y="16385"/>
                  <a:pt x="15104" y="16408"/>
                </a:cubicBezTo>
                <a:cubicBezTo>
                  <a:pt x="15104" y="16391"/>
                  <a:pt x="15104" y="16374"/>
                  <a:pt x="15104" y="16357"/>
                </a:cubicBezTo>
                <a:cubicBezTo>
                  <a:pt x="15116" y="16363"/>
                  <a:pt x="15133" y="16368"/>
                  <a:pt x="15150" y="16374"/>
                </a:cubicBezTo>
                <a:cubicBezTo>
                  <a:pt x="15161" y="16357"/>
                  <a:pt x="15178" y="16340"/>
                  <a:pt x="15195" y="16323"/>
                </a:cubicBezTo>
                <a:close/>
                <a:moveTo>
                  <a:pt x="4667" y="16377"/>
                </a:moveTo>
                <a:cubicBezTo>
                  <a:pt x="4684" y="16377"/>
                  <a:pt x="4707" y="16405"/>
                  <a:pt x="4693" y="16419"/>
                </a:cubicBezTo>
                <a:cubicBezTo>
                  <a:pt x="4690" y="16421"/>
                  <a:pt x="4686" y="16422"/>
                  <a:pt x="4683" y="16422"/>
                </a:cubicBezTo>
                <a:cubicBezTo>
                  <a:pt x="4662" y="16422"/>
                  <a:pt x="4639" y="16394"/>
                  <a:pt x="4659" y="16380"/>
                </a:cubicBezTo>
                <a:cubicBezTo>
                  <a:pt x="4661" y="16378"/>
                  <a:pt x="4664" y="16377"/>
                  <a:pt x="4667" y="16377"/>
                </a:cubicBezTo>
                <a:close/>
                <a:moveTo>
                  <a:pt x="3972" y="16588"/>
                </a:moveTo>
                <a:cubicBezTo>
                  <a:pt x="3986" y="16588"/>
                  <a:pt x="4005" y="16611"/>
                  <a:pt x="4001" y="16624"/>
                </a:cubicBezTo>
                <a:cubicBezTo>
                  <a:pt x="3996" y="16630"/>
                  <a:pt x="3991" y="16632"/>
                  <a:pt x="3986" y="16632"/>
                </a:cubicBezTo>
                <a:cubicBezTo>
                  <a:pt x="3971" y="16632"/>
                  <a:pt x="3957" y="16612"/>
                  <a:pt x="3961" y="16595"/>
                </a:cubicBezTo>
                <a:cubicBezTo>
                  <a:pt x="3963" y="16590"/>
                  <a:pt x="3967" y="16588"/>
                  <a:pt x="3972" y="16588"/>
                </a:cubicBezTo>
                <a:close/>
                <a:moveTo>
                  <a:pt x="15893" y="15795"/>
                </a:moveTo>
                <a:cubicBezTo>
                  <a:pt x="15825" y="15897"/>
                  <a:pt x="15700" y="15965"/>
                  <a:pt x="15655" y="16073"/>
                </a:cubicBezTo>
                <a:cubicBezTo>
                  <a:pt x="15649" y="16073"/>
                  <a:pt x="15643" y="16062"/>
                  <a:pt x="15638" y="16056"/>
                </a:cubicBezTo>
                <a:cubicBezTo>
                  <a:pt x="15439" y="16249"/>
                  <a:pt x="15223" y="16414"/>
                  <a:pt x="15008" y="16584"/>
                </a:cubicBezTo>
                <a:cubicBezTo>
                  <a:pt x="15013" y="16584"/>
                  <a:pt x="15019" y="16595"/>
                  <a:pt x="15019" y="16595"/>
                </a:cubicBezTo>
                <a:cubicBezTo>
                  <a:pt x="14945" y="16607"/>
                  <a:pt x="14906" y="16675"/>
                  <a:pt x="14843" y="16714"/>
                </a:cubicBezTo>
                <a:cubicBezTo>
                  <a:pt x="14849" y="16669"/>
                  <a:pt x="14900" y="16658"/>
                  <a:pt x="14928" y="16629"/>
                </a:cubicBezTo>
                <a:cubicBezTo>
                  <a:pt x="15195" y="16414"/>
                  <a:pt x="15456" y="16192"/>
                  <a:pt x="15717" y="15965"/>
                </a:cubicBezTo>
                <a:cubicBezTo>
                  <a:pt x="15774" y="15909"/>
                  <a:pt x="15825" y="15841"/>
                  <a:pt x="15893" y="15795"/>
                </a:cubicBezTo>
                <a:close/>
                <a:moveTo>
                  <a:pt x="3654" y="16442"/>
                </a:moveTo>
                <a:lnTo>
                  <a:pt x="3654" y="16442"/>
                </a:lnTo>
                <a:cubicBezTo>
                  <a:pt x="3791" y="16499"/>
                  <a:pt x="3904" y="16612"/>
                  <a:pt x="4006" y="16720"/>
                </a:cubicBezTo>
                <a:cubicBezTo>
                  <a:pt x="3881" y="16635"/>
                  <a:pt x="3768" y="16539"/>
                  <a:pt x="3654" y="16442"/>
                </a:cubicBezTo>
                <a:close/>
                <a:moveTo>
                  <a:pt x="13439" y="16779"/>
                </a:moveTo>
                <a:cubicBezTo>
                  <a:pt x="13445" y="16779"/>
                  <a:pt x="13451" y="16784"/>
                  <a:pt x="13459" y="16794"/>
                </a:cubicBezTo>
                <a:cubicBezTo>
                  <a:pt x="13452" y="16807"/>
                  <a:pt x="13446" y="16814"/>
                  <a:pt x="13439" y="16814"/>
                </a:cubicBezTo>
                <a:cubicBezTo>
                  <a:pt x="13433" y="16814"/>
                  <a:pt x="13427" y="16809"/>
                  <a:pt x="13419" y="16800"/>
                </a:cubicBezTo>
                <a:cubicBezTo>
                  <a:pt x="13425" y="16787"/>
                  <a:pt x="13432" y="16779"/>
                  <a:pt x="13439" y="16779"/>
                </a:cubicBezTo>
                <a:close/>
                <a:moveTo>
                  <a:pt x="4006" y="16731"/>
                </a:moveTo>
                <a:lnTo>
                  <a:pt x="4006" y="16731"/>
                </a:lnTo>
                <a:cubicBezTo>
                  <a:pt x="4120" y="16765"/>
                  <a:pt x="4205" y="16851"/>
                  <a:pt x="4296" y="16913"/>
                </a:cubicBezTo>
                <a:cubicBezTo>
                  <a:pt x="4193" y="16868"/>
                  <a:pt x="4103" y="16788"/>
                  <a:pt x="4006" y="16731"/>
                </a:cubicBezTo>
                <a:close/>
                <a:moveTo>
                  <a:pt x="14838" y="16703"/>
                </a:moveTo>
                <a:lnTo>
                  <a:pt x="14838" y="16703"/>
                </a:lnTo>
                <a:cubicBezTo>
                  <a:pt x="14758" y="16794"/>
                  <a:pt x="14639" y="16851"/>
                  <a:pt x="14537" y="16919"/>
                </a:cubicBezTo>
                <a:cubicBezTo>
                  <a:pt x="14554" y="16873"/>
                  <a:pt x="14599" y="16856"/>
                  <a:pt x="14633" y="16828"/>
                </a:cubicBezTo>
                <a:cubicBezTo>
                  <a:pt x="14701" y="16783"/>
                  <a:pt x="14758" y="16731"/>
                  <a:pt x="14838" y="16703"/>
                </a:cubicBezTo>
                <a:close/>
                <a:moveTo>
                  <a:pt x="14514" y="16908"/>
                </a:moveTo>
                <a:cubicBezTo>
                  <a:pt x="14522" y="16908"/>
                  <a:pt x="14528" y="16915"/>
                  <a:pt x="14531" y="16930"/>
                </a:cubicBezTo>
                <a:cubicBezTo>
                  <a:pt x="14524" y="16940"/>
                  <a:pt x="14516" y="16944"/>
                  <a:pt x="14510" y="16944"/>
                </a:cubicBezTo>
                <a:cubicBezTo>
                  <a:pt x="14501" y="16944"/>
                  <a:pt x="14495" y="16937"/>
                  <a:pt x="14491" y="16924"/>
                </a:cubicBezTo>
                <a:cubicBezTo>
                  <a:pt x="14499" y="16914"/>
                  <a:pt x="14507" y="16908"/>
                  <a:pt x="14514" y="16908"/>
                </a:cubicBezTo>
                <a:close/>
                <a:moveTo>
                  <a:pt x="14656" y="16765"/>
                </a:moveTo>
                <a:lnTo>
                  <a:pt x="14656" y="16765"/>
                </a:lnTo>
                <a:cubicBezTo>
                  <a:pt x="14571" y="16822"/>
                  <a:pt x="14474" y="16862"/>
                  <a:pt x="14401" y="16936"/>
                </a:cubicBezTo>
                <a:cubicBezTo>
                  <a:pt x="14378" y="16953"/>
                  <a:pt x="14355" y="16953"/>
                  <a:pt x="14333" y="16953"/>
                </a:cubicBezTo>
                <a:cubicBezTo>
                  <a:pt x="14355" y="16930"/>
                  <a:pt x="14446" y="16913"/>
                  <a:pt x="14395" y="16873"/>
                </a:cubicBezTo>
                <a:lnTo>
                  <a:pt x="14395" y="16873"/>
                </a:lnTo>
                <a:cubicBezTo>
                  <a:pt x="14406" y="16879"/>
                  <a:pt x="14418" y="16885"/>
                  <a:pt x="14429" y="16890"/>
                </a:cubicBezTo>
                <a:cubicBezTo>
                  <a:pt x="14491" y="16834"/>
                  <a:pt x="14571" y="16788"/>
                  <a:pt x="14656" y="16765"/>
                </a:cubicBezTo>
                <a:close/>
                <a:moveTo>
                  <a:pt x="14667" y="16936"/>
                </a:moveTo>
                <a:cubicBezTo>
                  <a:pt x="14628" y="16947"/>
                  <a:pt x="14588" y="16958"/>
                  <a:pt x="14565" y="16998"/>
                </a:cubicBezTo>
                <a:cubicBezTo>
                  <a:pt x="14594" y="16998"/>
                  <a:pt x="14622" y="16992"/>
                  <a:pt x="14650" y="16992"/>
                </a:cubicBezTo>
                <a:cubicBezTo>
                  <a:pt x="14656" y="16975"/>
                  <a:pt x="14662" y="16947"/>
                  <a:pt x="14667" y="16936"/>
                </a:cubicBezTo>
                <a:close/>
                <a:moveTo>
                  <a:pt x="14151" y="17225"/>
                </a:moveTo>
                <a:cubicBezTo>
                  <a:pt x="14157" y="17231"/>
                  <a:pt x="14168" y="17242"/>
                  <a:pt x="14168" y="17248"/>
                </a:cubicBezTo>
                <a:cubicBezTo>
                  <a:pt x="14128" y="17263"/>
                  <a:pt x="14097" y="17308"/>
                  <a:pt x="14056" y="17308"/>
                </a:cubicBezTo>
                <a:cubicBezTo>
                  <a:pt x="14050" y="17308"/>
                  <a:pt x="14044" y="17307"/>
                  <a:pt x="14038" y="17304"/>
                </a:cubicBezTo>
                <a:lnTo>
                  <a:pt x="14032" y="17304"/>
                </a:lnTo>
                <a:cubicBezTo>
                  <a:pt x="14072" y="17276"/>
                  <a:pt x="14111" y="17248"/>
                  <a:pt x="14151" y="17225"/>
                </a:cubicBezTo>
                <a:close/>
                <a:moveTo>
                  <a:pt x="14497" y="16941"/>
                </a:moveTo>
                <a:lnTo>
                  <a:pt x="14497" y="16941"/>
                </a:lnTo>
                <a:cubicBezTo>
                  <a:pt x="14406" y="17026"/>
                  <a:pt x="14293" y="17072"/>
                  <a:pt x="14196" y="17140"/>
                </a:cubicBezTo>
                <a:cubicBezTo>
                  <a:pt x="14202" y="17140"/>
                  <a:pt x="14208" y="17151"/>
                  <a:pt x="14213" y="17151"/>
                </a:cubicBezTo>
                <a:lnTo>
                  <a:pt x="14174" y="17151"/>
                </a:lnTo>
                <a:cubicBezTo>
                  <a:pt x="14026" y="17231"/>
                  <a:pt x="13890" y="17333"/>
                  <a:pt x="13731" y="17395"/>
                </a:cubicBezTo>
                <a:cubicBezTo>
                  <a:pt x="13737" y="17401"/>
                  <a:pt x="13742" y="17412"/>
                  <a:pt x="13748" y="17418"/>
                </a:cubicBezTo>
                <a:cubicBezTo>
                  <a:pt x="13740" y="17416"/>
                  <a:pt x="13732" y="17415"/>
                  <a:pt x="13725" y="17415"/>
                </a:cubicBezTo>
                <a:cubicBezTo>
                  <a:pt x="13668" y="17415"/>
                  <a:pt x="13622" y="17465"/>
                  <a:pt x="13567" y="17480"/>
                </a:cubicBezTo>
                <a:cubicBezTo>
                  <a:pt x="13589" y="17441"/>
                  <a:pt x="13646" y="17441"/>
                  <a:pt x="13669" y="17407"/>
                </a:cubicBezTo>
                <a:cubicBezTo>
                  <a:pt x="13958" y="17282"/>
                  <a:pt x="14213" y="17061"/>
                  <a:pt x="14497" y="16941"/>
                </a:cubicBezTo>
                <a:close/>
                <a:moveTo>
                  <a:pt x="4301" y="16913"/>
                </a:moveTo>
                <a:cubicBezTo>
                  <a:pt x="4483" y="17055"/>
                  <a:pt x="4687" y="17151"/>
                  <a:pt x="4874" y="17287"/>
                </a:cubicBezTo>
                <a:cubicBezTo>
                  <a:pt x="4891" y="17276"/>
                  <a:pt x="4903" y="17270"/>
                  <a:pt x="4920" y="17259"/>
                </a:cubicBezTo>
                <a:cubicBezTo>
                  <a:pt x="4903" y="17242"/>
                  <a:pt x="4886" y="17225"/>
                  <a:pt x="4869" y="17208"/>
                </a:cubicBezTo>
                <a:lnTo>
                  <a:pt x="4869" y="17202"/>
                </a:lnTo>
                <a:cubicBezTo>
                  <a:pt x="4908" y="17219"/>
                  <a:pt x="4948" y="17242"/>
                  <a:pt x="4988" y="17265"/>
                </a:cubicBezTo>
                <a:cubicBezTo>
                  <a:pt x="4988" y="17270"/>
                  <a:pt x="4982" y="17282"/>
                  <a:pt x="4982" y="17282"/>
                </a:cubicBezTo>
                <a:cubicBezTo>
                  <a:pt x="4965" y="17276"/>
                  <a:pt x="4942" y="17265"/>
                  <a:pt x="4925" y="17253"/>
                </a:cubicBezTo>
                <a:cubicBezTo>
                  <a:pt x="4920" y="17265"/>
                  <a:pt x="4914" y="17287"/>
                  <a:pt x="4914" y="17299"/>
                </a:cubicBezTo>
                <a:cubicBezTo>
                  <a:pt x="5010" y="17367"/>
                  <a:pt x="5118" y="17418"/>
                  <a:pt x="5220" y="17480"/>
                </a:cubicBezTo>
                <a:cubicBezTo>
                  <a:pt x="5220" y="17486"/>
                  <a:pt x="5215" y="17492"/>
                  <a:pt x="5209" y="17497"/>
                </a:cubicBezTo>
                <a:cubicBezTo>
                  <a:pt x="4925" y="17339"/>
                  <a:pt x="4653" y="17163"/>
                  <a:pt x="4381" y="16987"/>
                </a:cubicBezTo>
                <a:cubicBezTo>
                  <a:pt x="4347" y="16964"/>
                  <a:pt x="4307" y="16953"/>
                  <a:pt x="4301" y="16913"/>
                </a:cubicBezTo>
                <a:close/>
                <a:moveTo>
                  <a:pt x="6828" y="17475"/>
                </a:moveTo>
                <a:cubicBezTo>
                  <a:pt x="6838" y="17475"/>
                  <a:pt x="6843" y="17482"/>
                  <a:pt x="6843" y="17497"/>
                </a:cubicBezTo>
                <a:cubicBezTo>
                  <a:pt x="6834" y="17501"/>
                  <a:pt x="6826" y="17503"/>
                  <a:pt x="6820" y="17503"/>
                </a:cubicBezTo>
                <a:cubicBezTo>
                  <a:pt x="6809" y="17503"/>
                  <a:pt x="6805" y="17496"/>
                  <a:pt x="6809" y="17480"/>
                </a:cubicBezTo>
                <a:cubicBezTo>
                  <a:pt x="6817" y="17477"/>
                  <a:pt x="6823" y="17475"/>
                  <a:pt x="6828" y="17475"/>
                </a:cubicBezTo>
                <a:close/>
                <a:moveTo>
                  <a:pt x="13612" y="17356"/>
                </a:moveTo>
                <a:cubicBezTo>
                  <a:pt x="13618" y="17356"/>
                  <a:pt x="13618" y="17361"/>
                  <a:pt x="13618" y="17367"/>
                </a:cubicBezTo>
                <a:cubicBezTo>
                  <a:pt x="13578" y="17395"/>
                  <a:pt x="13533" y="17424"/>
                  <a:pt x="13487" y="17452"/>
                </a:cubicBezTo>
                <a:cubicBezTo>
                  <a:pt x="13442" y="17452"/>
                  <a:pt x="13402" y="17486"/>
                  <a:pt x="13362" y="17509"/>
                </a:cubicBezTo>
                <a:cubicBezTo>
                  <a:pt x="13362" y="17503"/>
                  <a:pt x="13368" y="17486"/>
                  <a:pt x="13368" y="17480"/>
                </a:cubicBezTo>
                <a:cubicBezTo>
                  <a:pt x="13385" y="17475"/>
                  <a:pt x="13402" y="17469"/>
                  <a:pt x="13419" y="17463"/>
                </a:cubicBezTo>
                <a:cubicBezTo>
                  <a:pt x="13419" y="17452"/>
                  <a:pt x="13419" y="17435"/>
                  <a:pt x="13419" y="17424"/>
                </a:cubicBezTo>
                <a:lnTo>
                  <a:pt x="13430" y="17446"/>
                </a:lnTo>
                <a:cubicBezTo>
                  <a:pt x="13493" y="17412"/>
                  <a:pt x="13561" y="17401"/>
                  <a:pt x="13612" y="17356"/>
                </a:cubicBezTo>
                <a:close/>
                <a:moveTo>
                  <a:pt x="5249" y="17492"/>
                </a:moveTo>
                <a:lnTo>
                  <a:pt x="5249" y="17492"/>
                </a:lnTo>
                <a:cubicBezTo>
                  <a:pt x="5294" y="17509"/>
                  <a:pt x="5340" y="17531"/>
                  <a:pt x="5379" y="17560"/>
                </a:cubicBezTo>
                <a:cubicBezTo>
                  <a:pt x="5373" y="17561"/>
                  <a:pt x="5367" y="17562"/>
                  <a:pt x="5361" y="17562"/>
                </a:cubicBezTo>
                <a:cubicBezTo>
                  <a:pt x="5316" y="17562"/>
                  <a:pt x="5274" y="17527"/>
                  <a:pt x="5249" y="17492"/>
                </a:cubicBezTo>
                <a:close/>
                <a:moveTo>
                  <a:pt x="13487" y="17452"/>
                </a:moveTo>
                <a:cubicBezTo>
                  <a:pt x="13493" y="17463"/>
                  <a:pt x="13498" y="17486"/>
                  <a:pt x="13498" y="17492"/>
                </a:cubicBezTo>
                <a:cubicBezTo>
                  <a:pt x="13516" y="17492"/>
                  <a:pt x="13544" y="17480"/>
                  <a:pt x="13555" y="17475"/>
                </a:cubicBezTo>
                <a:lnTo>
                  <a:pt x="13555" y="17475"/>
                </a:lnTo>
                <a:cubicBezTo>
                  <a:pt x="13493" y="17526"/>
                  <a:pt x="13413" y="17571"/>
                  <a:pt x="13334" y="17583"/>
                </a:cubicBezTo>
                <a:cubicBezTo>
                  <a:pt x="13374" y="17554"/>
                  <a:pt x="13413" y="17537"/>
                  <a:pt x="13464" y="17526"/>
                </a:cubicBezTo>
                <a:cubicBezTo>
                  <a:pt x="13476" y="17503"/>
                  <a:pt x="13498" y="17480"/>
                  <a:pt x="13487" y="17452"/>
                </a:cubicBezTo>
                <a:close/>
                <a:moveTo>
                  <a:pt x="8477" y="17673"/>
                </a:moveTo>
                <a:cubicBezTo>
                  <a:pt x="8477" y="17673"/>
                  <a:pt x="8471" y="17679"/>
                  <a:pt x="8471" y="17679"/>
                </a:cubicBezTo>
                <a:lnTo>
                  <a:pt x="8471" y="17673"/>
                </a:lnTo>
                <a:close/>
                <a:moveTo>
                  <a:pt x="8704" y="17690"/>
                </a:moveTo>
                <a:lnTo>
                  <a:pt x="8727" y="17696"/>
                </a:lnTo>
                <a:lnTo>
                  <a:pt x="8710" y="17696"/>
                </a:lnTo>
                <a:cubicBezTo>
                  <a:pt x="8704" y="17696"/>
                  <a:pt x="8704" y="17690"/>
                  <a:pt x="8704" y="17690"/>
                </a:cubicBezTo>
                <a:close/>
                <a:moveTo>
                  <a:pt x="5652" y="17617"/>
                </a:moveTo>
                <a:lnTo>
                  <a:pt x="5652" y="17617"/>
                </a:lnTo>
                <a:cubicBezTo>
                  <a:pt x="5697" y="17639"/>
                  <a:pt x="5748" y="17656"/>
                  <a:pt x="5782" y="17702"/>
                </a:cubicBezTo>
                <a:cubicBezTo>
                  <a:pt x="5737" y="17679"/>
                  <a:pt x="5663" y="17679"/>
                  <a:pt x="5652" y="17617"/>
                </a:cubicBezTo>
                <a:close/>
                <a:moveTo>
                  <a:pt x="7774" y="17571"/>
                </a:moveTo>
                <a:lnTo>
                  <a:pt x="7774" y="17571"/>
                </a:lnTo>
                <a:cubicBezTo>
                  <a:pt x="7870" y="17588"/>
                  <a:pt x="7967" y="17605"/>
                  <a:pt x="8063" y="17622"/>
                </a:cubicBezTo>
                <a:cubicBezTo>
                  <a:pt x="8103" y="17628"/>
                  <a:pt x="8148" y="17639"/>
                  <a:pt x="8188" y="17656"/>
                </a:cubicBezTo>
                <a:cubicBezTo>
                  <a:pt x="8284" y="17656"/>
                  <a:pt x="8381" y="17673"/>
                  <a:pt x="8471" y="17702"/>
                </a:cubicBezTo>
                <a:cubicBezTo>
                  <a:pt x="8463" y="17702"/>
                  <a:pt x="8455" y="17702"/>
                  <a:pt x="8446" y="17702"/>
                </a:cubicBezTo>
                <a:cubicBezTo>
                  <a:pt x="8358" y="17702"/>
                  <a:pt x="8271" y="17677"/>
                  <a:pt x="8188" y="17656"/>
                </a:cubicBezTo>
                <a:cubicBezTo>
                  <a:pt x="8052" y="17634"/>
                  <a:pt x="7910" y="17605"/>
                  <a:pt x="7774" y="17571"/>
                </a:cubicBezTo>
                <a:close/>
                <a:moveTo>
                  <a:pt x="9141" y="17713"/>
                </a:moveTo>
                <a:cubicBezTo>
                  <a:pt x="9141" y="17713"/>
                  <a:pt x="9141" y="17719"/>
                  <a:pt x="9141" y="17719"/>
                </a:cubicBezTo>
                <a:lnTo>
                  <a:pt x="9135" y="17719"/>
                </a:lnTo>
                <a:cubicBezTo>
                  <a:pt x="9135" y="17719"/>
                  <a:pt x="9135" y="17719"/>
                  <a:pt x="9135" y="17713"/>
                </a:cubicBezTo>
                <a:close/>
                <a:moveTo>
                  <a:pt x="8613" y="17685"/>
                </a:moveTo>
                <a:cubicBezTo>
                  <a:pt x="8619" y="17696"/>
                  <a:pt x="8625" y="17707"/>
                  <a:pt x="8630" y="17719"/>
                </a:cubicBezTo>
                <a:cubicBezTo>
                  <a:pt x="8647" y="17719"/>
                  <a:pt x="8659" y="17724"/>
                  <a:pt x="8676" y="17724"/>
                </a:cubicBezTo>
                <a:cubicBezTo>
                  <a:pt x="8647" y="17724"/>
                  <a:pt x="8619" y="17719"/>
                  <a:pt x="8591" y="17713"/>
                </a:cubicBezTo>
                <a:cubicBezTo>
                  <a:pt x="8591" y="17702"/>
                  <a:pt x="8591" y="17696"/>
                  <a:pt x="8591" y="17685"/>
                </a:cubicBezTo>
                <a:close/>
                <a:moveTo>
                  <a:pt x="5379" y="17554"/>
                </a:moveTo>
                <a:cubicBezTo>
                  <a:pt x="5476" y="17617"/>
                  <a:pt x="5584" y="17668"/>
                  <a:pt x="5691" y="17713"/>
                </a:cubicBezTo>
                <a:lnTo>
                  <a:pt x="5686" y="17730"/>
                </a:lnTo>
                <a:cubicBezTo>
                  <a:pt x="5584" y="17679"/>
                  <a:pt x="5442" y="17651"/>
                  <a:pt x="5379" y="17554"/>
                </a:cubicBezTo>
                <a:close/>
                <a:moveTo>
                  <a:pt x="8514" y="17701"/>
                </a:moveTo>
                <a:cubicBezTo>
                  <a:pt x="8533" y="17701"/>
                  <a:pt x="8552" y="17704"/>
                  <a:pt x="8568" y="17707"/>
                </a:cubicBezTo>
                <a:cubicBezTo>
                  <a:pt x="8574" y="17719"/>
                  <a:pt x="8574" y="17724"/>
                  <a:pt x="8579" y="17730"/>
                </a:cubicBezTo>
                <a:lnTo>
                  <a:pt x="8568" y="17730"/>
                </a:lnTo>
                <a:cubicBezTo>
                  <a:pt x="8551" y="17719"/>
                  <a:pt x="8534" y="17719"/>
                  <a:pt x="8517" y="17719"/>
                </a:cubicBezTo>
                <a:cubicBezTo>
                  <a:pt x="8500" y="17713"/>
                  <a:pt x="8489" y="17713"/>
                  <a:pt x="8471" y="17707"/>
                </a:cubicBezTo>
                <a:cubicBezTo>
                  <a:pt x="8486" y="17703"/>
                  <a:pt x="8500" y="17701"/>
                  <a:pt x="8514" y="17701"/>
                </a:cubicBezTo>
                <a:close/>
                <a:moveTo>
                  <a:pt x="13048" y="17698"/>
                </a:moveTo>
                <a:cubicBezTo>
                  <a:pt x="13053" y="17698"/>
                  <a:pt x="13058" y="17699"/>
                  <a:pt x="13062" y="17702"/>
                </a:cubicBezTo>
                <a:cubicBezTo>
                  <a:pt x="13070" y="17723"/>
                  <a:pt x="13043" y="17742"/>
                  <a:pt x="13022" y="17742"/>
                </a:cubicBezTo>
                <a:cubicBezTo>
                  <a:pt x="13015" y="17742"/>
                  <a:pt x="13009" y="17740"/>
                  <a:pt x="13005" y="17736"/>
                </a:cubicBezTo>
                <a:cubicBezTo>
                  <a:pt x="13000" y="17713"/>
                  <a:pt x="13028" y="17698"/>
                  <a:pt x="13048" y="17698"/>
                </a:cubicBezTo>
                <a:close/>
                <a:moveTo>
                  <a:pt x="12882" y="17712"/>
                </a:moveTo>
                <a:cubicBezTo>
                  <a:pt x="12887" y="17712"/>
                  <a:pt x="12892" y="17713"/>
                  <a:pt x="12897" y="17713"/>
                </a:cubicBezTo>
                <a:cubicBezTo>
                  <a:pt x="12858" y="17726"/>
                  <a:pt x="12823" y="17759"/>
                  <a:pt x="12786" y="17759"/>
                </a:cubicBezTo>
                <a:cubicBezTo>
                  <a:pt x="12774" y="17759"/>
                  <a:pt x="12762" y="17755"/>
                  <a:pt x="12750" y="17747"/>
                </a:cubicBezTo>
                <a:cubicBezTo>
                  <a:pt x="12791" y="17737"/>
                  <a:pt x="12832" y="17712"/>
                  <a:pt x="12882" y="17712"/>
                </a:cubicBezTo>
                <a:close/>
                <a:moveTo>
                  <a:pt x="5861" y="17791"/>
                </a:moveTo>
                <a:cubicBezTo>
                  <a:pt x="5879" y="17791"/>
                  <a:pt x="5897" y="17806"/>
                  <a:pt x="5901" y="17821"/>
                </a:cubicBezTo>
                <a:cubicBezTo>
                  <a:pt x="5897" y="17830"/>
                  <a:pt x="5889" y="17834"/>
                  <a:pt x="5880" y="17834"/>
                </a:cubicBezTo>
                <a:cubicBezTo>
                  <a:pt x="5862" y="17834"/>
                  <a:pt x="5839" y="17819"/>
                  <a:pt x="5839" y="17804"/>
                </a:cubicBezTo>
                <a:cubicBezTo>
                  <a:pt x="5845" y="17794"/>
                  <a:pt x="5853" y="17791"/>
                  <a:pt x="5861" y="17791"/>
                </a:cubicBezTo>
                <a:close/>
                <a:moveTo>
                  <a:pt x="12840" y="17787"/>
                </a:moveTo>
                <a:lnTo>
                  <a:pt x="12852" y="17804"/>
                </a:lnTo>
                <a:cubicBezTo>
                  <a:pt x="12759" y="17840"/>
                  <a:pt x="12651" y="17914"/>
                  <a:pt x="12547" y="17914"/>
                </a:cubicBezTo>
                <a:cubicBezTo>
                  <a:pt x="12537" y="17914"/>
                  <a:pt x="12527" y="17913"/>
                  <a:pt x="12517" y="17912"/>
                </a:cubicBezTo>
                <a:cubicBezTo>
                  <a:pt x="12630" y="17883"/>
                  <a:pt x="12738" y="17838"/>
                  <a:pt x="12840" y="17787"/>
                </a:cubicBezTo>
                <a:close/>
                <a:moveTo>
                  <a:pt x="4534" y="17202"/>
                </a:moveTo>
                <a:cubicBezTo>
                  <a:pt x="4562" y="17248"/>
                  <a:pt x="4613" y="17259"/>
                  <a:pt x="4659" y="17282"/>
                </a:cubicBezTo>
                <a:cubicBezTo>
                  <a:pt x="4659" y="17265"/>
                  <a:pt x="4659" y="17242"/>
                  <a:pt x="4659" y="17231"/>
                </a:cubicBezTo>
                <a:cubicBezTo>
                  <a:pt x="4670" y="17242"/>
                  <a:pt x="4681" y="17253"/>
                  <a:pt x="4693" y="17265"/>
                </a:cubicBezTo>
                <a:cubicBezTo>
                  <a:pt x="4749" y="17276"/>
                  <a:pt x="4744" y="17344"/>
                  <a:pt x="4801" y="17356"/>
                </a:cubicBezTo>
                <a:cubicBezTo>
                  <a:pt x="4806" y="17356"/>
                  <a:pt x="4823" y="17344"/>
                  <a:pt x="4829" y="17344"/>
                </a:cubicBezTo>
                <a:cubicBezTo>
                  <a:pt x="4959" y="17412"/>
                  <a:pt x="5073" y="17509"/>
                  <a:pt x="5209" y="17554"/>
                </a:cubicBezTo>
                <a:cubicBezTo>
                  <a:pt x="5203" y="17565"/>
                  <a:pt x="5192" y="17583"/>
                  <a:pt x="5192" y="17594"/>
                </a:cubicBezTo>
                <a:cubicBezTo>
                  <a:pt x="5203" y="17605"/>
                  <a:pt x="5232" y="17628"/>
                  <a:pt x="5243" y="17634"/>
                </a:cubicBezTo>
                <a:cubicBezTo>
                  <a:pt x="5260" y="17628"/>
                  <a:pt x="5271" y="17622"/>
                  <a:pt x="5288" y="17611"/>
                </a:cubicBezTo>
                <a:lnTo>
                  <a:pt x="5254" y="17588"/>
                </a:lnTo>
                <a:lnTo>
                  <a:pt x="5254" y="17588"/>
                </a:lnTo>
                <a:cubicBezTo>
                  <a:pt x="5271" y="17594"/>
                  <a:pt x="5300" y="17605"/>
                  <a:pt x="5317" y="17611"/>
                </a:cubicBezTo>
                <a:lnTo>
                  <a:pt x="5283" y="17622"/>
                </a:lnTo>
                <a:cubicBezTo>
                  <a:pt x="5283" y="17634"/>
                  <a:pt x="5283" y="17651"/>
                  <a:pt x="5283" y="17662"/>
                </a:cubicBezTo>
                <a:cubicBezTo>
                  <a:pt x="5311" y="17668"/>
                  <a:pt x="5340" y="17685"/>
                  <a:pt x="5368" y="17696"/>
                </a:cubicBezTo>
                <a:lnTo>
                  <a:pt x="5385" y="17679"/>
                </a:lnTo>
                <a:cubicBezTo>
                  <a:pt x="5357" y="17662"/>
                  <a:pt x="5334" y="17639"/>
                  <a:pt x="5323" y="17617"/>
                </a:cubicBezTo>
                <a:lnTo>
                  <a:pt x="5323" y="17617"/>
                </a:lnTo>
                <a:cubicBezTo>
                  <a:pt x="5340" y="17639"/>
                  <a:pt x="5374" y="17651"/>
                  <a:pt x="5402" y="17656"/>
                </a:cubicBezTo>
                <a:cubicBezTo>
                  <a:pt x="5396" y="17673"/>
                  <a:pt x="5385" y="17690"/>
                  <a:pt x="5379" y="17707"/>
                </a:cubicBezTo>
                <a:lnTo>
                  <a:pt x="5459" y="17741"/>
                </a:lnTo>
                <a:cubicBezTo>
                  <a:pt x="5442" y="17724"/>
                  <a:pt x="5413" y="17690"/>
                  <a:pt x="5396" y="17673"/>
                </a:cubicBezTo>
                <a:lnTo>
                  <a:pt x="5396" y="17673"/>
                </a:lnTo>
                <a:cubicBezTo>
                  <a:pt x="5425" y="17679"/>
                  <a:pt x="5447" y="17690"/>
                  <a:pt x="5464" y="17713"/>
                </a:cubicBezTo>
                <a:cubicBezTo>
                  <a:pt x="5521" y="17724"/>
                  <a:pt x="5567" y="17758"/>
                  <a:pt x="5623" y="17781"/>
                </a:cubicBezTo>
                <a:lnTo>
                  <a:pt x="5618" y="17809"/>
                </a:lnTo>
                <a:cubicBezTo>
                  <a:pt x="5629" y="17804"/>
                  <a:pt x="5657" y="17792"/>
                  <a:pt x="5669" y="17787"/>
                </a:cubicBezTo>
                <a:lnTo>
                  <a:pt x="5669" y="17787"/>
                </a:lnTo>
                <a:cubicBezTo>
                  <a:pt x="5663" y="17809"/>
                  <a:pt x="5663" y="17826"/>
                  <a:pt x="5657" y="17844"/>
                </a:cubicBezTo>
                <a:cubicBezTo>
                  <a:pt x="5680" y="17838"/>
                  <a:pt x="5708" y="17832"/>
                  <a:pt x="5731" y="17826"/>
                </a:cubicBezTo>
                <a:cubicBezTo>
                  <a:pt x="5742" y="17832"/>
                  <a:pt x="5759" y="17844"/>
                  <a:pt x="5776" y="17855"/>
                </a:cubicBezTo>
                <a:cubicBezTo>
                  <a:pt x="5748" y="17855"/>
                  <a:pt x="5720" y="17861"/>
                  <a:pt x="5697" y="17872"/>
                </a:cubicBezTo>
                <a:cubicBezTo>
                  <a:pt x="5714" y="17872"/>
                  <a:pt x="5742" y="17883"/>
                  <a:pt x="5759" y="17889"/>
                </a:cubicBezTo>
                <a:cubicBezTo>
                  <a:pt x="5754" y="17895"/>
                  <a:pt x="5748" y="17917"/>
                  <a:pt x="5742" y="17923"/>
                </a:cubicBezTo>
                <a:cubicBezTo>
                  <a:pt x="5754" y="17917"/>
                  <a:pt x="5776" y="17906"/>
                  <a:pt x="5793" y="17895"/>
                </a:cubicBezTo>
                <a:cubicBezTo>
                  <a:pt x="5805" y="17917"/>
                  <a:pt x="5873" y="17934"/>
                  <a:pt x="5828" y="17962"/>
                </a:cubicBezTo>
                <a:lnTo>
                  <a:pt x="5828" y="17962"/>
                </a:lnTo>
                <a:cubicBezTo>
                  <a:pt x="5765" y="17959"/>
                  <a:pt x="5705" y="17894"/>
                  <a:pt x="5643" y="17894"/>
                </a:cubicBezTo>
                <a:cubicBezTo>
                  <a:pt x="5629" y="17894"/>
                  <a:pt x="5615" y="17898"/>
                  <a:pt x="5601" y="17906"/>
                </a:cubicBezTo>
                <a:cubicBezTo>
                  <a:pt x="5606" y="17895"/>
                  <a:pt x="5612" y="17883"/>
                  <a:pt x="5618" y="17872"/>
                </a:cubicBezTo>
                <a:cubicBezTo>
                  <a:pt x="5442" y="17775"/>
                  <a:pt x="5254" y="17702"/>
                  <a:pt x="5079" y="17600"/>
                </a:cubicBezTo>
                <a:cubicBezTo>
                  <a:pt x="5067" y="17605"/>
                  <a:pt x="5056" y="17611"/>
                  <a:pt x="5045" y="17622"/>
                </a:cubicBezTo>
                <a:cubicBezTo>
                  <a:pt x="5045" y="17617"/>
                  <a:pt x="5045" y="17600"/>
                  <a:pt x="5050" y="17594"/>
                </a:cubicBezTo>
                <a:cubicBezTo>
                  <a:pt x="4954" y="17554"/>
                  <a:pt x="4886" y="17458"/>
                  <a:pt x="4789" y="17446"/>
                </a:cubicBezTo>
                <a:cubicBezTo>
                  <a:pt x="4755" y="17373"/>
                  <a:pt x="4647" y="17367"/>
                  <a:pt x="4596" y="17304"/>
                </a:cubicBezTo>
                <a:cubicBezTo>
                  <a:pt x="4557" y="17270"/>
                  <a:pt x="4494" y="17270"/>
                  <a:pt x="4488" y="17208"/>
                </a:cubicBezTo>
                <a:lnTo>
                  <a:pt x="4534" y="17202"/>
                </a:lnTo>
                <a:close/>
                <a:moveTo>
                  <a:pt x="12523" y="17917"/>
                </a:moveTo>
                <a:lnTo>
                  <a:pt x="12523" y="17917"/>
                </a:lnTo>
                <a:cubicBezTo>
                  <a:pt x="12501" y="17952"/>
                  <a:pt x="12459" y="17967"/>
                  <a:pt x="12418" y="17967"/>
                </a:cubicBezTo>
                <a:cubicBezTo>
                  <a:pt x="12405" y="17967"/>
                  <a:pt x="12393" y="17965"/>
                  <a:pt x="12381" y="17963"/>
                </a:cubicBezTo>
                <a:cubicBezTo>
                  <a:pt x="12426" y="17946"/>
                  <a:pt x="12472" y="17929"/>
                  <a:pt x="12523" y="17917"/>
                </a:cubicBezTo>
                <a:close/>
                <a:moveTo>
                  <a:pt x="6276" y="17895"/>
                </a:moveTo>
                <a:cubicBezTo>
                  <a:pt x="6287" y="17906"/>
                  <a:pt x="6304" y="17917"/>
                  <a:pt x="6321" y="17923"/>
                </a:cubicBezTo>
                <a:cubicBezTo>
                  <a:pt x="6327" y="17917"/>
                  <a:pt x="6338" y="17906"/>
                  <a:pt x="6349" y="17895"/>
                </a:cubicBezTo>
                <a:lnTo>
                  <a:pt x="6349" y="17895"/>
                </a:lnTo>
                <a:lnTo>
                  <a:pt x="6344" y="17923"/>
                </a:lnTo>
                <a:cubicBezTo>
                  <a:pt x="6406" y="17946"/>
                  <a:pt x="6457" y="17991"/>
                  <a:pt x="6531" y="17997"/>
                </a:cubicBezTo>
                <a:cubicBezTo>
                  <a:pt x="6531" y="18002"/>
                  <a:pt x="6525" y="18008"/>
                  <a:pt x="6525" y="18008"/>
                </a:cubicBezTo>
                <a:cubicBezTo>
                  <a:pt x="6474" y="17997"/>
                  <a:pt x="6423" y="17980"/>
                  <a:pt x="6372" y="17968"/>
                </a:cubicBezTo>
                <a:cubicBezTo>
                  <a:pt x="6372" y="17969"/>
                  <a:pt x="6371" y="17971"/>
                  <a:pt x="6370" y="17972"/>
                </a:cubicBezTo>
                <a:lnTo>
                  <a:pt x="6370" y="17972"/>
                </a:lnTo>
                <a:cubicBezTo>
                  <a:pt x="6337" y="17934"/>
                  <a:pt x="6292" y="17928"/>
                  <a:pt x="6247" y="17917"/>
                </a:cubicBezTo>
                <a:cubicBezTo>
                  <a:pt x="6253" y="17912"/>
                  <a:pt x="6264" y="17900"/>
                  <a:pt x="6276" y="17895"/>
                </a:cubicBezTo>
                <a:close/>
                <a:moveTo>
                  <a:pt x="6174" y="17946"/>
                </a:moveTo>
                <a:cubicBezTo>
                  <a:pt x="6219" y="17957"/>
                  <a:pt x="6264" y="17968"/>
                  <a:pt x="6304" y="17997"/>
                </a:cubicBezTo>
                <a:cubicBezTo>
                  <a:pt x="6324" y="17992"/>
                  <a:pt x="6348" y="17995"/>
                  <a:pt x="6365" y="17982"/>
                </a:cubicBezTo>
                <a:lnTo>
                  <a:pt x="6365" y="17982"/>
                </a:lnTo>
                <a:cubicBezTo>
                  <a:pt x="6359" y="17991"/>
                  <a:pt x="6353" y="18001"/>
                  <a:pt x="6349" y="18008"/>
                </a:cubicBezTo>
                <a:cubicBezTo>
                  <a:pt x="6361" y="18014"/>
                  <a:pt x="6389" y="18025"/>
                  <a:pt x="6401" y="18036"/>
                </a:cubicBezTo>
                <a:cubicBezTo>
                  <a:pt x="6327" y="18025"/>
                  <a:pt x="6236" y="17991"/>
                  <a:pt x="6174" y="17946"/>
                </a:cubicBezTo>
                <a:close/>
                <a:moveTo>
                  <a:pt x="12358" y="17974"/>
                </a:moveTo>
                <a:cubicBezTo>
                  <a:pt x="12358" y="17980"/>
                  <a:pt x="12358" y="17985"/>
                  <a:pt x="12364" y="17991"/>
                </a:cubicBezTo>
                <a:cubicBezTo>
                  <a:pt x="12335" y="18002"/>
                  <a:pt x="12307" y="18014"/>
                  <a:pt x="12279" y="18019"/>
                </a:cubicBezTo>
                <a:cubicBezTo>
                  <a:pt x="12273" y="18019"/>
                  <a:pt x="12273" y="18014"/>
                  <a:pt x="12267" y="18008"/>
                </a:cubicBezTo>
                <a:cubicBezTo>
                  <a:pt x="12267" y="18014"/>
                  <a:pt x="12267" y="18019"/>
                  <a:pt x="12262" y="18025"/>
                </a:cubicBezTo>
                <a:cubicBezTo>
                  <a:pt x="12239" y="18031"/>
                  <a:pt x="12222" y="18042"/>
                  <a:pt x="12199" y="18048"/>
                </a:cubicBezTo>
                <a:cubicBezTo>
                  <a:pt x="12222" y="18031"/>
                  <a:pt x="12245" y="18014"/>
                  <a:pt x="12273" y="18002"/>
                </a:cubicBezTo>
                <a:cubicBezTo>
                  <a:pt x="12301" y="17991"/>
                  <a:pt x="12330" y="17980"/>
                  <a:pt x="12358" y="17974"/>
                </a:cubicBezTo>
                <a:close/>
                <a:moveTo>
                  <a:pt x="12114" y="18070"/>
                </a:moveTo>
                <a:cubicBezTo>
                  <a:pt x="12108" y="18076"/>
                  <a:pt x="12097" y="18076"/>
                  <a:pt x="12086" y="18082"/>
                </a:cubicBezTo>
                <a:cubicBezTo>
                  <a:pt x="12074" y="18076"/>
                  <a:pt x="12063" y="18070"/>
                  <a:pt x="12057" y="18070"/>
                </a:cubicBezTo>
                <a:close/>
                <a:moveTo>
                  <a:pt x="12148" y="18127"/>
                </a:moveTo>
                <a:cubicBezTo>
                  <a:pt x="12103" y="18150"/>
                  <a:pt x="12052" y="18173"/>
                  <a:pt x="12006" y="18195"/>
                </a:cubicBezTo>
                <a:cubicBezTo>
                  <a:pt x="12023" y="18178"/>
                  <a:pt x="12046" y="18161"/>
                  <a:pt x="12063" y="18150"/>
                </a:cubicBezTo>
                <a:cubicBezTo>
                  <a:pt x="12091" y="18139"/>
                  <a:pt x="12120" y="18133"/>
                  <a:pt x="12148" y="18127"/>
                </a:cubicBezTo>
                <a:close/>
                <a:moveTo>
                  <a:pt x="12999" y="17821"/>
                </a:moveTo>
                <a:cubicBezTo>
                  <a:pt x="12982" y="17838"/>
                  <a:pt x="12971" y="17861"/>
                  <a:pt x="12959" y="17889"/>
                </a:cubicBezTo>
                <a:cubicBezTo>
                  <a:pt x="12976" y="17878"/>
                  <a:pt x="12999" y="17861"/>
                  <a:pt x="13016" y="17855"/>
                </a:cubicBezTo>
                <a:cubicBezTo>
                  <a:pt x="13022" y="17861"/>
                  <a:pt x="13028" y="17883"/>
                  <a:pt x="13033" y="17889"/>
                </a:cubicBezTo>
                <a:cubicBezTo>
                  <a:pt x="13033" y="17878"/>
                  <a:pt x="13039" y="17849"/>
                  <a:pt x="13045" y="17838"/>
                </a:cubicBezTo>
                <a:cubicBezTo>
                  <a:pt x="13058" y="17838"/>
                  <a:pt x="13087" y="17823"/>
                  <a:pt x="13105" y="17823"/>
                </a:cubicBezTo>
                <a:cubicBezTo>
                  <a:pt x="13116" y="17823"/>
                  <a:pt x="13123" y="17829"/>
                  <a:pt x="13118" y="17849"/>
                </a:cubicBezTo>
                <a:cubicBezTo>
                  <a:pt x="13067" y="17912"/>
                  <a:pt x="12942" y="17895"/>
                  <a:pt x="12920" y="17980"/>
                </a:cubicBezTo>
                <a:cubicBezTo>
                  <a:pt x="12914" y="17974"/>
                  <a:pt x="12908" y="17957"/>
                  <a:pt x="12908" y="17951"/>
                </a:cubicBezTo>
                <a:cubicBezTo>
                  <a:pt x="12716" y="18014"/>
                  <a:pt x="12534" y="18104"/>
                  <a:pt x="12341" y="18161"/>
                </a:cubicBezTo>
                <a:cubicBezTo>
                  <a:pt x="12341" y="18178"/>
                  <a:pt x="12341" y="18190"/>
                  <a:pt x="12335" y="18201"/>
                </a:cubicBezTo>
                <a:cubicBezTo>
                  <a:pt x="12330" y="18195"/>
                  <a:pt x="12324" y="18184"/>
                  <a:pt x="12318" y="18178"/>
                </a:cubicBezTo>
                <a:cubicBezTo>
                  <a:pt x="12290" y="18195"/>
                  <a:pt x="12262" y="18201"/>
                  <a:pt x="12228" y="18207"/>
                </a:cubicBezTo>
                <a:cubicBezTo>
                  <a:pt x="12256" y="18195"/>
                  <a:pt x="12290" y="18178"/>
                  <a:pt x="12318" y="18167"/>
                </a:cubicBezTo>
                <a:cubicBezTo>
                  <a:pt x="12307" y="18150"/>
                  <a:pt x="12301" y="18139"/>
                  <a:pt x="12290" y="18122"/>
                </a:cubicBezTo>
                <a:cubicBezTo>
                  <a:pt x="12250" y="18156"/>
                  <a:pt x="12205" y="18178"/>
                  <a:pt x="12154" y="18195"/>
                </a:cubicBezTo>
                <a:cubicBezTo>
                  <a:pt x="12148" y="18207"/>
                  <a:pt x="12137" y="18218"/>
                  <a:pt x="12131" y="18229"/>
                </a:cubicBezTo>
                <a:cubicBezTo>
                  <a:pt x="12125" y="18224"/>
                  <a:pt x="12114" y="18212"/>
                  <a:pt x="12103" y="18207"/>
                </a:cubicBezTo>
                <a:cubicBezTo>
                  <a:pt x="12086" y="18224"/>
                  <a:pt x="12063" y="18246"/>
                  <a:pt x="12046" y="18263"/>
                </a:cubicBezTo>
                <a:cubicBezTo>
                  <a:pt x="12029" y="18263"/>
                  <a:pt x="12018" y="18263"/>
                  <a:pt x="12001" y="18269"/>
                </a:cubicBezTo>
                <a:cubicBezTo>
                  <a:pt x="11938" y="18269"/>
                  <a:pt x="11876" y="18320"/>
                  <a:pt x="11802" y="18320"/>
                </a:cubicBezTo>
                <a:cubicBezTo>
                  <a:pt x="11972" y="18263"/>
                  <a:pt x="12131" y="18190"/>
                  <a:pt x="12279" y="18093"/>
                </a:cubicBezTo>
                <a:cubicBezTo>
                  <a:pt x="12279" y="18087"/>
                  <a:pt x="12284" y="18087"/>
                  <a:pt x="12284" y="18087"/>
                </a:cubicBezTo>
                <a:cubicBezTo>
                  <a:pt x="12324" y="18070"/>
                  <a:pt x="12364" y="18059"/>
                  <a:pt x="12398" y="18036"/>
                </a:cubicBezTo>
                <a:cubicBezTo>
                  <a:pt x="12403" y="18048"/>
                  <a:pt x="12409" y="18065"/>
                  <a:pt x="12415" y="18076"/>
                </a:cubicBezTo>
                <a:cubicBezTo>
                  <a:pt x="12432" y="18070"/>
                  <a:pt x="12466" y="18065"/>
                  <a:pt x="12483" y="18065"/>
                </a:cubicBezTo>
                <a:cubicBezTo>
                  <a:pt x="12489" y="18048"/>
                  <a:pt x="12489" y="18031"/>
                  <a:pt x="12494" y="18019"/>
                </a:cubicBezTo>
                <a:lnTo>
                  <a:pt x="12494" y="18019"/>
                </a:lnTo>
                <a:lnTo>
                  <a:pt x="12455" y="18025"/>
                </a:lnTo>
                <a:cubicBezTo>
                  <a:pt x="12472" y="18019"/>
                  <a:pt x="12494" y="18002"/>
                  <a:pt x="12511" y="17997"/>
                </a:cubicBezTo>
                <a:lnTo>
                  <a:pt x="12511" y="17997"/>
                </a:lnTo>
                <a:cubicBezTo>
                  <a:pt x="12506" y="18002"/>
                  <a:pt x="12500" y="18019"/>
                  <a:pt x="12500" y="18031"/>
                </a:cubicBezTo>
                <a:cubicBezTo>
                  <a:pt x="12506" y="18036"/>
                  <a:pt x="12523" y="18048"/>
                  <a:pt x="12528" y="18053"/>
                </a:cubicBezTo>
                <a:cubicBezTo>
                  <a:pt x="12557" y="18036"/>
                  <a:pt x="12585" y="18025"/>
                  <a:pt x="12613" y="18014"/>
                </a:cubicBezTo>
                <a:lnTo>
                  <a:pt x="12608" y="17991"/>
                </a:lnTo>
                <a:cubicBezTo>
                  <a:pt x="12588" y="17995"/>
                  <a:pt x="12568" y="17999"/>
                  <a:pt x="12548" y="17999"/>
                </a:cubicBezTo>
                <a:cubicBezTo>
                  <a:pt x="12539" y="17999"/>
                  <a:pt x="12531" y="17998"/>
                  <a:pt x="12523" y="17997"/>
                </a:cubicBezTo>
                <a:cubicBezTo>
                  <a:pt x="12551" y="17997"/>
                  <a:pt x="12579" y="17980"/>
                  <a:pt x="12602" y="17963"/>
                </a:cubicBezTo>
                <a:cubicBezTo>
                  <a:pt x="12613" y="17980"/>
                  <a:pt x="12619" y="17997"/>
                  <a:pt x="12625" y="18014"/>
                </a:cubicBezTo>
                <a:cubicBezTo>
                  <a:pt x="12653" y="18002"/>
                  <a:pt x="12681" y="17991"/>
                  <a:pt x="12704" y="17980"/>
                </a:cubicBezTo>
                <a:cubicBezTo>
                  <a:pt x="12681" y="17980"/>
                  <a:pt x="12636" y="17974"/>
                  <a:pt x="12613" y="17974"/>
                </a:cubicBezTo>
                <a:cubicBezTo>
                  <a:pt x="12630" y="17961"/>
                  <a:pt x="12647" y="17955"/>
                  <a:pt x="12667" y="17955"/>
                </a:cubicBezTo>
                <a:cubicBezTo>
                  <a:pt x="12673" y="17955"/>
                  <a:pt x="12680" y="17956"/>
                  <a:pt x="12687" y="17957"/>
                </a:cubicBezTo>
                <a:cubicBezTo>
                  <a:pt x="12733" y="17917"/>
                  <a:pt x="12789" y="17906"/>
                  <a:pt x="12840" y="17883"/>
                </a:cubicBezTo>
                <a:lnTo>
                  <a:pt x="12863" y="17906"/>
                </a:lnTo>
                <a:cubicBezTo>
                  <a:pt x="12869" y="17895"/>
                  <a:pt x="12874" y="17866"/>
                  <a:pt x="12880" y="17855"/>
                </a:cubicBezTo>
                <a:cubicBezTo>
                  <a:pt x="12891" y="17866"/>
                  <a:pt x="12903" y="17883"/>
                  <a:pt x="12914" y="17900"/>
                </a:cubicBezTo>
                <a:cubicBezTo>
                  <a:pt x="12925" y="17878"/>
                  <a:pt x="12937" y="17855"/>
                  <a:pt x="12948" y="17832"/>
                </a:cubicBezTo>
                <a:cubicBezTo>
                  <a:pt x="12965" y="17826"/>
                  <a:pt x="12982" y="17826"/>
                  <a:pt x="12999" y="17821"/>
                </a:cubicBezTo>
                <a:close/>
                <a:moveTo>
                  <a:pt x="6849" y="18275"/>
                </a:moveTo>
                <a:lnTo>
                  <a:pt x="6849" y="18275"/>
                </a:lnTo>
                <a:cubicBezTo>
                  <a:pt x="6894" y="18280"/>
                  <a:pt x="6945" y="18297"/>
                  <a:pt x="6991" y="18309"/>
                </a:cubicBezTo>
                <a:cubicBezTo>
                  <a:pt x="6985" y="18314"/>
                  <a:pt x="6985" y="18331"/>
                  <a:pt x="6985" y="18337"/>
                </a:cubicBezTo>
                <a:cubicBezTo>
                  <a:pt x="6940" y="18314"/>
                  <a:pt x="6877" y="18326"/>
                  <a:pt x="6849" y="18275"/>
                </a:cubicBezTo>
                <a:close/>
                <a:moveTo>
                  <a:pt x="11995" y="18173"/>
                </a:moveTo>
                <a:cubicBezTo>
                  <a:pt x="11989" y="18184"/>
                  <a:pt x="11984" y="18195"/>
                  <a:pt x="11978" y="18212"/>
                </a:cubicBezTo>
                <a:cubicBezTo>
                  <a:pt x="11870" y="18246"/>
                  <a:pt x="11768" y="18297"/>
                  <a:pt x="11660" y="18337"/>
                </a:cubicBezTo>
                <a:lnTo>
                  <a:pt x="11655" y="18337"/>
                </a:lnTo>
                <a:lnTo>
                  <a:pt x="11683" y="18303"/>
                </a:lnTo>
                <a:cubicBezTo>
                  <a:pt x="11690" y="18305"/>
                  <a:pt x="11697" y="18305"/>
                  <a:pt x="11704" y="18305"/>
                </a:cubicBezTo>
                <a:cubicBezTo>
                  <a:pt x="11746" y="18305"/>
                  <a:pt x="11786" y="18278"/>
                  <a:pt x="11825" y="18263"/>
                </a:cubicBezTo>
                <a:lnTo>
                  <a:pt x="11802" y="18241"/>
                </a:lnTo>
                <a:lnTo>
                  <a:pt x="11853" y="18212"/>
                </a:lnTo>
                <a:cubicBezTo>
                  <a:pt x="11859" y="18211"/>
                  <a:pt x="11865" y="18210"/>
                  <a:pt x="11872" y="18210"/>
                </a:cubicBezTo>
                <a:cubicBezTo>
                  <a:pt x="11894" y="18210"/>
                  <a:pt x="11917" y="18218"/>
                  <a:pt x="11940" y="18218"/>
                </a:cubicBezTo>
                <a:cubicBezTo>
                  <a:pt x="11953" y="18218"/>
                  <a:pt x="11966" y="18215"/>
                  <a:pt x="11978" y="18207"/>
                </a:cubicBezTo>
                <a:cubicBezTo>
                  <a:pt x="11978" y="18201"/>
                  <a:pt x="11984" y="18184"/>
                  <a:pt x="11989" y="18173"/>
                </a:cubicBezTo>
                <a:close/>
                <a:moveTo>
                  <a:pt x="7416" y="18246"/>
                </a:moveTo>
                <a:cubicBezTo>
                  <a:pt x="7416" y="18258"/>
                  <a:pt x="7422" y="18269"/>
                  <a:pt x="7422" y="18280"/>
                </a:cubicBezTo>
                <a:cubicBezTo>
                  <a:pt x="7507" y="18292"/>
                  <a:pt x="7592" y="18314"/>
                  <a:pt x="7666" y="18365"/>
                </a:cubicBezTo>
                <a:cubicBezTo>
                  <a:pt x="7569" y="18343"/>
                  <a:pt x="7473" y="18297"/>
                  <a:pt x="7371" y="18292"/>
                </a:cubicBezTo>
                <a:cubicBezTo>
                  <a:pt x="7342" y="18286"/>
                  <a:pt x="7325" y="18275"/>
                  <a:pt x="7308" y="18258"/>
                </a:cubicBezTo>
                <a:cubicBezTo>
                  <a:pt x="7310" y="18257"/>
                  <a:pt x="7312" y="18257"/>
                  <a:pt x="7314" y="18257"/>
                </a:cubicBezTo>
                <a:cubicBezTo>
                  <a:pt x="7336" y="18257"/>
                  <a:pt x="7370" y="18276"/>
                  <a:pt x="7391" y="18276"/>
                </a:cubicBezTo>
                <a:cubicBezTo>
                  <a:pt x="7404" y="18276"/>
                  <a:pt x="7413" y="18269"/>
                  <a:pt x="7410" y="18246"/>
                </a:cubicBezTo>
                <a:close/>
                <a:moveTo>
                  <a:pt x="6421" y="18040"/>
                </a:moveTo>
                <a:cubicBezTo>
                  <a:pt x="6457" y="18040"/>
                  <a:pt x="6487" y="18071"/>
                  <a:pt x="6523" y="18071"/>
                </a:cubicBezTo>
                <a:cubicBezTo>
                  <a:pt x="6526" y="18071"/>
                  <a:pt x="6528" y="18071"/>
                  <a:pt x="6531" y="18070"/>
                </a:cubicBezTo>
                <a:cubicBezTo>
                  <a:pt x="6815" y="18207"/>
                  <a:pt x="7149" y="18241"/>
                  <a:pt x="7428" y="18371"/>
                </a:cubicBezTo>
                <a:cubicBezTo>
                  <a:pt x="7308" y="18365"/>
                  <a:pt x="7201" y="18309"/>
                  <a:pt x="7081" y="18280"/>
                </a:cubicBezTo>
                <a:cubicBezTo>
                  <a:pt x="7081" y="18286"/>
                  <a:pt x="7081" y="18297"/>
                  <a:pt x="7081" y="18303"/>
                </a:cubicBezTo>
                <a:cubicBezTo>
                  <a:pt x="7076" y="18292"/>
                  <a:pt x="7064" y="18286"/>
                  <a:pt x="7059" y="18275"/>
                </a:cubicBezTo>
                <a:cubicBezTo>
                  <a:pt x="6900" y="18218"/>
                  <a:pt x="6730" y="18184"/>
                  <a:pt x="6576" y="18110"/>
                </a:cubicBezTo>
                <a:cubicBezTo>
                  <a:pt x="6576" y="18116"/>
                  <a:pt x="6576" y="18133"/>
                  <a:pt x="6571" y="18139"/>
                </a:cubicBezTo>
                <a:cubicBezTo>
                  <a:pt x="6542" y="18076"/>
                  <a:pt x="6457" y="18076"/>
                  <a:pt x="6406" y="18042"/>
                </a:cubicBezTo>
                <a:cubicBezTo>
                  <a:pt x="6411" y="18041"/>
                  <a:pt x="6416" y="18040"/>
                  <a:pt x="6421" y="18040"/>
                </a:cubicBezTo>
                <a:close/>
                <a:moveTo>
                  <a:pt x="7439" y="18354"/>
                </a:moveTo>
                <a:cubicBezTo>
                  <a:pt x="7473" y="18354"/>
                  <a:pt x="7479" y="18365"/>
                  <a:pt x="7462" y="18394"/>
                </a:cubicBezTo>
                <a:cubicBezTo>
                  <a:pt x="7433" y="18394"/>
                  <a:pt x="7422" y="18377"/>
                  <a:pt x="7439" y="18354"/>
                </a:cubicBezTo>
                <a:close/>
                <a:moveTo>
                  <a:pt x="11590" y="18333"/>
                </a:moveTo>
                <a:cubicBezTo>
                  <a:pt x="11604" y="18333"/>
                  <a:pt x="11617" y="18335"/>
                  <a:pt x="11626" y="18337"/>
                </a:cubicBezTo>
                <a:cubicBezTo>
                  <a:pt x="11626" y="18341"/>
                  <a:pt x="11626" y="18345"/>
                  <a:pt x="11626" y="18348"/>
                </a:cubicBezTo>
                <a:cubicBezTo>
                  <a:pt x="11598" y="18360"/>
                  <a:pt x="11575" y="18365"/>
                  <a:pt x="11547" y="18377"/>
                </a:cubicBezTo>
                <a:cubicBezTo>
                  <a:pt x="11541" y="18371"/>
                  <a:pt x="11535" y="18365"/>
                  <a:pt x="11535" y="18360"/>
                </a:cubicBezTo>
                <a:lnTo>
                  <a:pt x="11513" y="18383"/>
                </a:lnTo>
                <a:lnTo>
                  <a:pt x="11484" y="18388"/>
                </a:lnTo>
                <a:lnTo>
                  <a:pt x="11479" y="18371"/>
                </a:lnTo>
                <a:lnTo>
                  <a:pt x="11473" y="18394"/>
                </a:lnTo>
                <a:cubicBezTo>
                  <a:pt x="11456" y="18394"/>
                  <a:pt x="11445" y="18400"/>
                  <a:pt x="11428" y="18400"/>
                </a:cubicBezTo>
                <a:cubicBezTo>
                  <a:pt x="11445" y="18383"/>
                  <a:pt x="11462" y="18371"/>
                  <a:pt x="11473" y="18354"/>
                </a:cubicBezTo>
                <a:cubicBezTo>
                  <a:pt x="11490" y="18354"/>
                  <a:pt x="11507" y="18348"/>
                  <a:pt x="11518" y="18343"/>
                </a:cubicBezTo>
                <a:cubicBezTo>
                  <a:pt x="11518" y="18343"/>
                  <a:pt x="11518" y="18348"/>
                  <a:pt x="11518" y="18348"/>
                </a:cubicBezTo>
                <a:cubicBezTo>
                  <a:pt x="11524" y="18348"/>
                  <a:pt x="11524" y="18343"/>
                  <a:pt x="11524" y="18343"/>
                </a:cubicBezTo>
                <a:cubicBezTo>
                  <a:pt x="11547" y="18336"/>
                  <a:pt x="11571" y="18333"/>
                  <a:pt x="11590" y="18333"/>
                </a:cubicBezTo>
                <a:close/>
                <a:moveTo>
                  <a:pt x="11620" y="18383"/>
                </a:moveTo>
                <a:cubicBezTo>
                  <a:pt x="11620" y="18388"/>
                  <a:pt x="11615" y="18400"/>
                  <a:pt x="11615" y="18411"/>
                </a:cubicBezTo>
                <a:cubicBezTo>
                  <a:pt x="11609" y="18405"/>
                  <a:pt x="11603" y="18394"/>
                  <a:pt x="11603" y="18388"/>
                </a:cubicBezTo>
                <a:cubicBezTo>
                  <a:pt x="11609" y="18383"/>
                  <a:pt x="11615" y="18383"/>
                  <a:pt x="11620" y="18383"/>
                </a:cubicBezTo>
                <a:close/>
                <a:moveTo>
                  <a:pt x="8267" y="18428"/>
                </a:moveTo>
                <a:cubicBezTo>
                  <a:pt x="8273" y="18434"/>
                  <a:pt x="8273" y="18445"/>
                  <a:pt x="8279" y="18451"/>
                </a:cubicBezTo>
                <a:cubicBezTo>
                  <a:pt x="8267" y="18451"/>
                  <a:pt x="8256" y="18451"/>
                  <a:pt x="8250" y="18445"/>
                </a:cubicBezTo>
                <a:cubicBezTo>
                  <a:pt x="8256" y="18439"/>
                  <a:pt x="8262" y="18434"/>
                  <a:pt x="8267" y="18428"/>
                </a:cubicBezTo>
                <a:close/>
                <a:moveTo>
                  <a:pt x="11530" y="18456"/>
                </a:moveTo>
                <a:lnTo>
                  <a:pt x="11524" y="18462"/>
                </a:lnTo>
                <a:lnTo>
                  <a:pt x="11501" y="18462"/>
                </a:lnTo>
                <a:cubicBezTo>
                  <a:pt x="11513" y="18462"/>
                  <a:pt x="11524" y="18456"/>
                  <a:pt x="11530" y="18456"/>
                </a:cubicBezTo>
                <a:close/>
                <a:moveTo>
                  <a:pt x="7505" y="18379"/>
                </a:moveTo>
                <a:cubicBezTo>
                  <a:pt x="7539" y="18379"/>
                  <a:pt x="7574" y="18391"/>
                  <a:pt x="7609" y="18400"/>
                </a:cubicBezTo>
                <a:cubicBezTo>
                  <a:pt x="7683" y="18417"/>
                  <a:pt x="7762" y="18428"/>
                  <a:pt x="7836" y="18468"/>
                </a:cubicBezTo>
                <a:cubicBezTo>
                  <a:pt x="7711" y="18468"/>
                  <a:pt x="7592" y="18417"/>
                  <a:pt x="7473" y="18383"/>
                </a:cubicBezTo>
                <a:cubicBezTo>
                  <a:pt x="7483" y="18380"/>
                  <a:pt x="7494" y="18379"/>
                  <a:pt x="7505" y="18379"/>
                </a:cubicBezTo>
                <a:close/>
                <a:moveTo>
                  <a:pt x="10979" y="18473"/>
                </a:moveTo>
                <a:cubicBezTo>
                  <a:pt x="10979" y="18479"/>
                  <a:pt x="10974" y="18485"/>
                  <a:pt x="10957" y="18490"/>
                </a:cubicBezTo>
                <a:cubicBezTo>
                  <a:pt x="10951" y="18485"/>
                  <a:pt x="10951" y="18479"/>
                  <a:pt x="10951" y="18479"/>
                </a:cubicBezTo>
                <a:cubicBezTo>
                  <a:pt x="10957" y="18479"/>
                  <a:pt x="10968" y="18473"/>
                  <a:pt x="10979" y="18473"/>
                </a:cubicBezTo>
                <a:close/>
                <a:moveTo>
                  <a:pt x="10923" y="18485"/>
                </a:moveTo>
                <a:cubicBezTo>
                  <a:pt x="10915" y="18489"/>
                  <a:pt x="10907" y="18493"/>
                  <a:pt x="10899" y="18493"/>
                </a:cubicBezTo>
                <a:cubicBezTo>
                  <a:pt x="10895" y="18493"/>
                  <a:pt x="10892" y="18492"/>
                  <a:pt x="10889" y="18490"/>
                </a:cubicBezTo>
                <a:lnTo>
                  <a:pt x="10889" y="18485"/>
                </a:lnTo>
                <a:close/>
                <a:moveTo>
                  <a:pt x="8301" y="18473"/>
                </a:moveTo>
                <a:cubicBezTo>
                  <a:pt x="8313" y="18479"/>
                  <a:pt x="8330" y="18485"/>
                  <a:pt x="8341" y="18490"/>
                </a:cubicBezTo>
                <a:lnTo>
                  <a:pt x="8341" y="18496"/>
                </a:lnTo>
                <a:cubicBezTo>
                  <a:pt x="8330" y="18490"/>
                  <a:pt x="8313" y="18485"/>
                  <a:pt x="8296" y="18479"/>
                </a:cubicBezTo>
                <a:cubicBezTo>
                  <a:pt x="8296" y="18479"/>
                  <a:pt x="8301" y="18479"/>
                  <a:pt x="8301" y="18473"/>
                </a:cubicBezTo>
                <a:close/>
                <a:moveTo>
                  <a:pt x="8449" y="18496"/>
                </a:moveTo>
                <a:cubicBezTo>
                  <a:pt x="8449" y="18502"/>
                  <a:pt x="8454" y="18502"/>
                  <a:pt x="8454" y="18502"/>
                </a:cubicBezTo>
                <a:cubicBezTo>
                  <a:pt x="8453" y="18504"/>
                  <a:pt x="8451" y="18504"/>
                  <a:pt x="8449" y="18504"/>
                </a:cubicBezTo>
                <a:cubicBezTo>
                  <a:pt x="8444" y="18504"/>
                  <a:pt x="8439" y="18502"/>
                  <a:pt x="8432" y="18502"/>
                </a:cubicBezTo>
                <a:cubicBezTo>
                  <a:pt x="8437" y="18502"/>
                  <a:pt x="8443" y="18496"/>
                  <a:pt x="8449" y="18496"/>
                </a:cubicBezTo>
                <a:close/>
                <a:moveTo>
                  <a:pt x="11314" y="18462"/>
                </a:moveTo>
                <a:cubicBezTo>
                  <a:pt x="11297" y="18473"/>
                  <a:pt x="11274" y="18490"/>
                  <a:pt x="11263" y="18507"/>
                </a:cubicBezTo>
                <a:cubicBezTo>
                  <a:pt x="11246" y="18513"/>
                  <a:pt x="11223" y="18519"/>
                  <a:pt x="11206" y="18519"/>
                </a:cubicBezTo>
                <a:cubicBezTo>
                  <a:pt x="11240" y="18507"/>
                  <a:pt x="11269" y="18490"/>
                  <a:pt x="11291" y="18468"/>
                </a:cubicBezTo>
                <a:cubicBezTo>
                  <a:pt x="11303" y="18468"/>
                  <a:pt x="11308" y="18462"/>
                  <a:pt x="11314" y="18462"/>
                </a:cubicBezTo>
                <a:close/>
                <a:moveTo>
                  <a:pt x="10253" y="18524"/>
                </a:moveTo>
                <a:cubicBezTo>
                  <a:pt x="10247" y="18536"/>
                  <a:pt x="10236" y="18541"/>
                  <a:pt x="10230" y="18547"/>
                </a:cubicBezTo>
                <a:cubicBezTo>
                  <a:pt x="10236" y="18541"/>
                  <a:pt x="10242" y="18536"/>
                  <a:pt x="10247" y="18524"/>
                </a:cubicBezTo>
                <a:close/>
                <a:moveTo>
                  <a:pt x="10906" y="18541"/>
                </a:moveTo>
                <a:cubicBezTo>
                  <a:pt x="10906" y="18541"/>
                  <a:pt x="10900" y="18541"/>
                  <a:pt x="10900" y="18547"/>
                </a:cubicBezTo>
                <a:cubicBezTo>
                  <a:pt x="10894" y="18547"/>
                  <a:pt x="10889" y="18547"/>
                  <a:pt x="10889" y="18541"/>
                </a:cubicBezTo>
                <a:close/>
                <a:moveTo>
                  <a:pt x="10531" y="18496"/>
                </a:moveTo>
                <a:cubicBezTo>
                  <a:pt x="10554" y="18502"/>
                  <a:pt x="10576" y="18513"/>
                  <a:pt x="10593" y="18519"/>
                </a:cubicBezTo>
                <a:cubicBezTo>
                  <a:pt x="10525" y="18564"/>
                  <a:pt x="10435" y="18553"/>
                  <a:pt x="10350" y="18558"/>
                </a:cubicBezTo>
                <a:cubicBezTo>
                  <a:pt x="10378" y="18553"/>
                  <a:pt x="10401" y="18541"/>
                  <a:pt x="10423" y="18524"/>
                </a:cubicBezTo>
                <a:lnTo>
                  <a:pt x="10429" y="18547"/>
                </a:lnTo>
                <a:cubicBezTo>
                  <a:pt x="10435" y="18541"/>
                  <a:pt x="10446" y="18536"/>
                  <a:pt x="10452" y="18530"/>
                </a:cubicBezTo>
                <a:lnTo>
                  <a:pt x="10469" y="18553"/>
                </a:lnTo>
                <a:lnTo>
                  <a:pt x="10474" y="18541"/>
                </a:lnTo>
                <a:cubicBezTo>
                  <a:pt x="10469" y="18536"/>
                  <a:pt x="10457" y="18524"/>
                  <a:pt x="10446" y="18513"/>
                </a:cubicBezTo>
                <a:lnTo>
                  <a:pt x="10469" y="18513"/>
                </a:lnTo>
                <a:cubicBezTo>
                  <a:pt x="10469" y="18513"/>
                  <a:pt x="10469" y="18513"/>
                  <a:pt x="10474" y="18507"/>
                </a:cubicBezTo>
                <a:lnTo>
                  <a:pt x="10503" y="18507"/>
                </a:lnTo>
                <a:cubicBezTo>
                  <a:pt x="10503" y="18519"/>
                  <a:pt x="10508" y="18536"/>
                  <a:pt x="10508" y="18547"/>
                </a:cubicBezTo>
                <a:cubicBezTo>
                  <a:pt x="10514" y="18541"/>
                  <a:pt x="10531" y="18530"/>
                  <a:pt x="10542" y="18524"/>
                </a:cubicBezTo>
                <a:cubicBezTo>
                  <a:pt x="10537" y="18519"/>
                  <a:pt x="10525" y="18507"/>
                  <a:pt x="10520" y="18502"/>
                </a:cubicBezTo>
                <a:lnTo>
                  <a:pt x="10531" y="18496"/>
                </a:lnTo>
                <a:close/>
                <a:moveTo>
                  <a:pt x="10826" y="18553"/>
                </a:moveTo>
                <a:cubicBezTo>
                  <a:pt x="10826" y="18553"/>
                  <a:pt x="10820" y="18558"/>
                  <a:pt x="10815" y="18558"/>
                </a:cubicBezTo>
                <a:lnTo>
                  <a:pt x="10798" y="18553"/>
                </a:lnTo>
                <a:close/>
                <a:moveTo>
                  <a:pt x="10934" y="18547"/>
                </a:moveTo>
                <a:cubicBezTo>
                  <a:pt x="10934" y="18553"/>
                  <a:pt x="10934" y="18553"/>
                  <a:pt x="10934" y="18553"/>
                </a:cubicBezTo>
                <a:cubicBezTo>
                  <a:pt x="10928" y="18553"/>
                  <a:pt x="10923" y="18558"/>
                  <a:pt x="10923" y="18558"/>
                </a:cubicBezTo>
                <a:cubicBezTo>
                  <a:pt x="10923" y="18553"/>
                  <a:pt x="10928" y="18553"/>
                  <a:pt x="10934" y="18547"/>
                </a:cubicBezTo>
                <a:close/>
                <a:moveTo>
                  <a:pt x="9005" y="18558"/>
                </a:moveTo>
                <a:cubicBezTo>
                  <a:pt x="8971" y="18564"/>
                  <a:pt x="8942" y="18564"/>
                  <a:pt x="8914" y="18564"/>
                </a:cubicBezTo>
                <a:cubicBezTo>
                  <a:pt x="8914" y="18558"/>
                  <a:pt x="8908" y="18558"/>
                  <a:pt x="8908" y="18558"/>
                </a:cubicBezTo>
                <a:close/>
                <a:moveTo>
                  <a:pt x="10094" y="18541"/>
                </a:moveTo>
                <a:cubicBezTo>
                  <a:pt x="10083" y="18547"/>
                  <a:pt x="10072" y="18558"/>
                  <a:pt x="10066" y="18570"/>
                </a:cubicBezTo>
                <a:cubicBezTo>
                  <a:pt x="10060" y="18564"/>
                  <a:pt x="10060" y="18558"/>
                  <a:pt x="10060" y="18553"/>
                </a:cubicBezTo>
                <a:cubicBezTo>
                  <a:pt x="10072" y="18553"/>
                  <a:pt x="10083" y="18547"/>
                  <a:pt x="10094" y="18541"/>
                </a:cubicBezTo>
                <a:close/>
                <a:moveTo>
                  <a:pt x="10054" y="18541"/>
                </a:moveTo>
                <a:lnTo>
                  <a:pt x="10054" y="18541"/>
                </a:lnTo>
                <a:cubicBezTo>
                  <a:pt x="10060" y="18547"/>
                  <a:pt x="10054" y="18558"/>
                  <a:pt x="10049" y="18570"/>
                </a:cubicBezTo>
                <a:cubicBezTo>
                  <a:pt x="10044" y="18571"/>
                  <a:pt x="10039" y="18571"/>
                  <a:pt x="10035" y="18571"/>
                </a:cubicBezTo>
                <a:cubicBezTo>
                  <a:pt x="10017" y="18571"/>
                  <a:pt x="10011" y="18561"/>
                  <a:pt x="10020" y="18547"/>
                </a:cubicBezTo>
                <a:cubicBezTo>
                  <a:pt x="10032" y="18547"/>
                  <a:pt x="10043" y="18547"/>
                  <a:pt x="10054" y="18541"/>
                </a:cubicBezTo>
                <a:close/>
                <a:moveTo>
                  <a:pt x="9822" y="18564"/>
                </a:moveTo>
                <a:cubicBezTo>
                  <a:pt x="9816" y="18570"/>
                  <a:pt x="9811" y="18575"/>
                  <a:pt x="9799" y="18575"/>
                </a:cubicBezTo>
                <a:cubicBezTo>
                  <a:pt x="9793" y="18575"/>
                  <a:pt x="9788" y="18570"/>
                  <a:pt x="9782" y="18570"/>
                </a:cubicBezTo>
                <a:cubicBezTo>
                  <a:pt x="9793" y="18564"/>
                  <a:pt x="9811" y="18564"/>
                  <a:pt x="9822" y="18564"/>
                </a:cubicBezTo>
                <a:close/>
                <a:moveTo>
                  <a:pt x="9958" y="18553"/>
                </a:moveTo>
                <a:cubicBezTo>
                  <a:pt x="9958" y="18558"/>
                  <a:pt x="9952" y="18564"/>
                  <a:pt x="9947" y="18575"/>
                </a:cubicBezTo>
                <a:lnTo>
                  <a:pt x="9947" y="18570"/>
                </a:lnTo>
                <a:cubicBezTo>
                  <a:pt x="9930" y="18570"/>
                  <a:pt x="9924" y="18564"/>
                  <a:pt x="9924" y="18553"/>
                </a:cubicBezTo>
                <a:close/>
                <a:moveTo>
                  <a:pt x="9464" y="18570"/>
                </a:moveTo>
                <a:cubicBezTo>
                  <a:pt x="9464" y="18574"/>
                  <a:pt x="9467" y="18577"/>
                  <a:pt x="9469" y="18581"/>
                </a:cubicBezTo>
                <a:lnTo>
                  <a:pt x="9464" y="18581"/>
                </a:lnTo>
                <a:cubicBezTo>
                  <a:pt x="9459" y="18581"/>
                  <a:pt x="9459" y="18575"/>
                  <a:pt x="9459" y="18570"/>
                </a:cubicBezTo>
                <a:close/>
                <a:moveTo>
                  <a:pt x="10225" y="18530"/>
                </a:moveTo>
                <a:lnTo>
                  <a:pt x="10225" y="18530"/>
                </a:lnTo>
                <a:cubicBezTo>
                  <a:pt x="10219" y="18536"/>
                  <a:pt x="10219" y="18547"/>
                  <a:pt x="10219" y="18553"/>
                </a:cubicBezTo>
                <a:cubicBezTo>
                  <a:pt x="10213" y="18558"/>
                  <a:pt x="10202" y="18558"/>
                  <a:pt x="10196" y="18564"/>
                </a:cubicBezTo>
                <a:cubicBezTo>
                  <a:pt x="10185" y="18570"/>
                  <a:pt x="10174" y="18570"/>
                  <a:pt x="10162" y="18581"/>
                </a:cubicBezTo>
                <a:cubicBezTo>
                  <a:pt x="10157" y="18575"/>
                  <a:pt x="10151" y="18575"/>
                  <a:pt x="10140" y="18575"/>
                </a:cubicBezTo>
                <a:cubicBezTo>
                  <a:pt x="10168" y="18558"/>
                  <a:pt x="10191" y="18536"/>
                  <a:pt x="10225" y="18530"/>
                </a:cubicBezTo>
                <a:close/>
                <a:moveTo>
                  <a:pt x="9584" y="18570"/>
                </a:moveTo>
                <a:cubicBezTo>
                  <a:pt x="9584" y="18575"/>
                  <a:pt x="9589" y="18581"/>
                  <a:pt x="9589" y="18587"/>
                </a:cubicBezTo>
                <a:cubicBezTo>
                  <a:pt x="9584" y="18581"/>
                  <a:pt x="9572" y="18581"/>
                  <a:pt x="9567" y="18581"/>
                </a:cubicBezTo>
                <a:cubicBezTo>
                  <a:pt x="9572" y="18575"/>
                  <a:pt x="9578" y="18575"/>
                  <a:pt x="9584" y="18570"/>
                </a:cubicBezTo>
                <a:close/>
                <a:moveTo>
                  <a:pt x="9704" y="18566"/>
                </a:moveTo>
                <a:cubicBezTo>
                  <a:pt x="9722" y="18566"/>
                  <a:pt x="9741" y="18568"/>
                  <a:pt x="9759" y="18570"/>
                </a:cubicBezTo>
                <a:lnTo>
                  <a:pt x="9759" y="18587"/>
                </a:lnTo>
                <a:lnTo>
                  <a:pt x="9640" y="18587"/>
                </a:lnTo>
                <a:cubicBezTo>
                  <a:pt x="9629" y="18587"/>
                  <a:pt x="9623" y="18581"/>
                  <a:pt x="9612" y="18581"/>
                </a:cubicBezTo>
                <a:cubicBezTo>
                  <a:pt x="9641" y="18570"/>
                  <a:pt x="9672" y="18566"/>
                  <a:pt x="9704" y="18566"/>
                </a:cubicBezTo>
                <a:close/>
                <a:moveTo>
                  <a:pt x="9567" y="18564"/>
                </a:moveTo>
                <a:cubicBezTo>
                  <a:pt x="9572" y="18574"/>
                  <a:pt x="9563" y="18593"/>
                  <a:pt x="9549" y="18593"/>
                </a:cubicBezTo>
                <a:cubicBezTo>
                  <a:pt x="9547" y="18593"/>
                  <a:pt x="9546" y="18593"/>
                  <a:pt x="9544" y="18592"/>
                </a:cubicBezTo>
                <a:lnTo>
                  <a:pt x="9544" y="18587"/>
                </a:lnTo>
                <a:cubicBezTo>
                  <a:pt x="9532" y="18587"/>
                  <a:pt x="9527" y="18575"/>
                  <a:pt x="9527" y="18570"/>
                </a:cubicBezTo>
                <a:cubicBezTo>
                  <a:pt x="9538" y="18570"/>
                  <a:pt x="9555" y="18564"/>
                  <a:pt x="9567" y="18564"/>
                </a:cubicBezTo>
                <a:close/>
                <a:moveTo>
                  <a:pt x="11314" y="18553"/>
                </a:moveTo>
                <a:cubicBezTo>
                  <a:pt x="11303" y="18564"/>
                  <a:pt x="11286" y="18587"/>
                  <a:pt x="11274" y="18598"/>
                </a:cubicBezTo>
                <a:cubicBezTo>
                  <a:pt x="11308" y="18581"/>
                  <a:pt x="11337" y="18570"/>
                  <a:pt x="11371" y="18570"/>
                </a:cubicBezTo>
                <a:cubicBezTo>
                  <a:pt x="11359" y="18564"/>
                  <a:pt x="11331" y="18558"/>
                  <a:pt x="11314" y="18553"/>
                </a:cubicBezTo>
                <a:close/>
                <a:moveTo>
                  <a:pt x="10622" y="18575"/>
                </a:moveTo>
                <a:cubicBezTo>
                  <a:pt x="10576" y="18587"/>
                  <a:pt x="10531" y="18598"/>
                  <a:pt x="10486" y="18615"/>
                </a:cubicBezTo>
                <a:cubicBezTo>
                  <a:pt x="10486" y="18604"/>
                  <a:pt x="10480" y="18598"/>
                  <a:pt x="10474" y="18587"/>
                </a:cubicBezTo>
                <a:lnTo>
                  <a:pt x="10622" y="18575"/>
                </a:lnTo>
                <a:close/>
                <a:moveTo>
                  <a:pt x="7864" y="18464"/>
                </a:moveTo>
                <a:cubicBezTo>
                  <a:pt x="7893" y="18464"/>
                  <a:pt x="7921" y="18479"/>
                  <a:pt x="7950" y="18479"/>
                </a:cubicBezTo>
                <a:cubicBezTo>
                  <a:pt x="8057" y="18496"/>
                  <a:pt x="8165" y="18513"/>
                  <a:pt x="8273" y="18530"/>
                </a:cubicBezTo>
                <a:cubicBezTo>
                  <a:pt x="8449" y="18553"/>
                  <a:pt x="8619" y="18575"/>
                  <a:pt x="8789" y="18598"/>
                </a:cubicBezTo>
                <a:cubicBezTo>
                  <a:pt x="8801" y="18604"/>
                  <a:pt x="8812" y="18609"/>
                  <a:pt x="8823" y="18621"/>
                </a:cubicBezTo>
                <a:cubicBezTo>
                  <a:pt x="8630" y="18609"/>
                  <a:pt x="8443" y="18581"/>
                  <a:pt x="8256" y="18547"/>
                </a:cubicBezTo>
                <a:lnTo>
                  <a:pt x="8239" y="18547"/>
                </a:lnTo>
                <a:lnTo>
                  <a:pt x="8182" y="18536"/>
                </a:lnTo>
                <a:lnTo>
                  <a:pt x="8176" y="18536"/>
                </a:lnTo>
                <a:cubicBezTo>
                  <a:pt x="8131" y="18530"/>
                  <a:pt x="8086" y="18519"/>
                  <a:pt x="8040" y="18513"/>
                </a:cubicBezTo>
                <a:cubicBezTo>
                  <a:pt x="8040" y="18519"/>
                  <a:pt x="8040" y="18524"/>
                  <a:pt x="8040" y="18530"/>
                </a:cubicBezTo>
                <a:cubicBezTo>
                  <a:pt x="7978" y="18485"/>
                  <a:pt x="7904" y="18490"/>
                  <a:pt x="7830" y="18473"/>
                </a:cubicBezTo>
                <a:cubicBezTo>
                  <a:pt x="7842" y="18467"/>
                  <a:pt x="7853" y="18464"/>
                  <a:pt x="7864" y="18464"/>
                </a:cubicBezTo>
                <a:close/>
                <a:moveTo>
                  <a:pt x="8829" y="18598"/>
                </a:moveTo>
                <a:cubicBezTo>
                  <a:pt x="8874" y="18604"/>
                  <a:pt x="8925" y="18609"/>
                  <a:pt x="8976" y="18615"/>
                </a:cubicBezTo>
                <a:lnTo>
                  <a:pt x="8993" y="18615"/>
                </a:lnTo>
                <a:cubicBezTo>
                  <a:pt x="9067" y="18621"/>
                  <a:pt x="9141" y="18615"/>
                  <a:pt x="9215" y="18632"/>
                </a:cubicBezTo>
                <a:cubicBezTo>
                  <a:pt x="9189" y="18637"/>
                  <a:pt x="9162" y="18639"/>
                  <a:pt x="9135" y="18639"/>
                </a:cubicBezTo>
                <a:cubicBezTo>
                  <a:pt x="9076" y="18639"/>
                  <a:pt x="9015" y="18630"/>
                  <a:pt x="8956" y="18630"/>
                </a:cubicBezTo>
                <a:cubicBezTo>
                  <a:pt x="8920" y="18630"/>
                  <a:pt x="8885" y="18633"/>
                  <a:pt x="8852" y="18644"/>
                </a:cubicBezTo>
                <a:cubicBezTo>
                  <a:pt x="8852" y="18634"/>
                  <a:pt x="8852" y="18626"/>
                  <a:pt x="8852" y="18621"/>
                </a:cubicBezTo>
                <a:lnTo>
                  <a:pt x="8835" y="18621"/>
                </a:lnTo>
                <a:cubicBezTo>
                  <a:pt x="8829" y="18615"/>
                  <a:pt x="8829" y="18604"/>
                  <a:pt x="8829" y="18598"/>
                </a:cubicBezTo>
                <a:close/>
                <a:moveTo>
                  <a:pt x="9256" y="18616"/>
                </a:moveTo>
                <a:cubicBezTo>
                  <a:pt x="9274" y="18616"/>
                  <a:pt x="9292" y="18636"/>
                  <a:pt x="9266" y="18649"/>
                </a:cubicBezTo>
                <a:cubicBezTo>
                  <a:pt x="9263" y="18651"/>
                  <a:pt x="9259" y="18652"/>
                  <a:pt x="9255" y="18652"/>
                </a:cubicBezTo>
                <a:cubicBezTo>
                  <a:pt x="9238" y="18652"/>
                  <a:pt x="9220" y="18635"/>
                  <a:pt x="9243" y="18621"/>
                </a:cubicBezTo>
                <a:cubicBezTo>
                  <a:pt x="9247" y="18617"/>
                  <a:pt x="9252" y="18616"/>
                  <a:pt x="9256" y="18616"/>
                </a:cubicBezTo>
                <a:close/>
                <a:moveTo>
                  <a:pt x="9901" y="18558"/>
                </a:moveTo>
                <a:lnTo>
                  <a:pt x="9901" y="18558"/>
                </a:lnTo>
                <a:cubicBezTo>
                  <a:pt x="9890" y="18581"/>
                  <a:pt x="9896" y="18598"/>
                  <a:pt x="9907" y="18615"/>
                </a:cubicBezTo>
                <a:cubicBezTo>
                  <a:pt x="9926" y="18619"/>
                  <a:pt x="9944" y="18621"/>
                  <a:pt x="9962" y="18621"/>
                </a:cubicBezTo>
                <a:cubicBezTo>
                  <a:pt x="10014" y="18621"/>
                  <a:pt x="10064" y="18609"/>
                  <a:pt x="10113" y="18609"/>
                </a:cubicBezTo>
                <a:cubicBezTo>
                  <a:pt x="10120" y="18609"/>
                  <a:pt x="10127" y="18609"/>
                  <a:pt x="10134" y="18609"/>
                </a:cubicBezTo>
                <a:cubicBezTo>
                  <a:pt x="10179" y="18604"/>
                  <a:pt x="10230" y="18615"/>
                  <a:pt x="10264" y="18581"/>
                </a:cubicBezTo>
                <a:cubicBezTo>
                  <a:pt x="10259" y="18581"/>
                  <a:pt x="10247" y="18575"/>
                  <a:pt x="10242" y="18575"/>
                </a:cubicBezTo>
                <a:cubicBezTo>
                  <a:pt x="10259" y="18575"/>
                  <a:pt x="10270" y="18575"/>
                  <a:pt x="10281" y="18570"/>
                </a:cubicBezTo>
                <a:lnTo>
                  <a:pt x="10281" y="18570"/>
                </a:lnTo>
                <a:cubicBezTo>
                  <a:pt x="10273" y="18583"/>
                  <a:pt x="10278" y="18611"/>
                  <a:pt x="10294" y="18611"/>
                </a:cubicBezTo>
                <a:cubicBezTo>
                  <a:pt x="10299" y="18611"/>
                  <a:pt x="10304" y="18609"/>
                  <a:pt x="10310" y="18604"/>
                </a:cubicBezTo>
                <a:cubicBezTo>
                  <a:pt x="10361" y="18598"/>
                  <a:pt x="10412" y="18592"/>
                  <a:pt x="10463" y="18587"/>
                </a:cubicBezTo>
                <a:lnTo>
                  <a:pt x="10463" y="18615"/>
                </a:lnTo>
                <a:lnTo>
                  <a:pt x="10452" y="18615"/>
                </a:lnTo>
                <a:cubicBezTo>
                  <a:pt x="10452" y="18609"/>
                  <a:pt x="10446" y="18598"/>
                  <a:pt x="10440" y="18592"/>
                </a:cubicBezTo>
                <a:cubicBezTo>
                  <a:pt x="10412" y="18604"/>
                  <a:pt x="10389" y="18615"/>
                  <a:pt x="10361" y="18626"/>
                </a:cubicBezTo>
                <a:cubicBezTo>
                  <a:pt x="10335" y="18621"/>
                  <a:pt x="10308" y="18615"/>
                  <a:pt x="10282" y="18615"/>
                </a:cubicBezTo>
                <a:cubicBezTo>
                  <a:pt x="10256" y="18615"/>
                  <a:pt x="10230" y="18621"/>
                  <a:pt x="10208" y="18638"/>
                </a:cubicBezTo>
                <a:lnTo>
                  <a:pt x="10191" y="18638"/>
                </a:lnTo>
                <a:cubicBezTo>
                  <a:pt x="10185" y="18632"/>
                  <a:pt x="10174" y="18621"/>
                  <a:pt x="10174" y="18621"/>
                </a:cubicBezTo>
                <a:cubicBezTo>
                  <a:pt x="10145" y="18626"/>
                  <a:pt x="10123" y="18632"/>
                  <a:pt x="10094" y="18638"/>
                </a:cubicBezTo>
                <a:cubicBezTo>
                  <a:pt x="9969" y="18644"/>
                  <a:pt x="9850" y="18649"/>
                  <a:pt x="9725" y="18661"/>
                </a:cubicBezTo>
                <a:cubicBezTo>
                  <a:pt x="9688" y="18652"/>
                  <a:pt x="9651" y="18650"/>
                  <a:pt x="9613" y="18650"/>
                </a:cubicBezTo>
                <a:cubicBezTo>
                  <a:pt x="9561" y="18650"/>
                  <a:pt x="9508" y="18654"/>
                  <a:pt x="9455" y="18654"/>
                </a:cubicBezTo>
                <a:cubicBezTo>
                  <a:pt x="9417" y="18654"/>
                  <a:pt x="9378" y="18652"/>
                  <a:pt x="9340" y="18644"/>
                </a:cubicBezTo>
                <a:cubicBezTo>
                  <a:pt x="9385" y="18638"/>
                  <a:pt x="9425" y="18632"/>
                  <a:pt x="9470" y="18632"/>
                </a:cubicBezTo>
                <a:lnTo>
                  <a:pt x="9470" y="18638"/>
                </a:lnTo>
                <a:cubicBezTo>
                  <a:pt x="9470" y="18638"/>
                  <a:pt x="9476" y="18632"/>
                  <a:pt x="9476" y="18632"/>
                </a:cubicBezTo>
                <a:cubicBezTo>
                  <a:pt x="9578" y="18626"/>
                  <a:pt x="9680" y="18626"/>
                  <a:pt x="9788" y="18626"/>
                </a:cubicBezTo>
                <a:cubicBezTo>
                  <a:pt x="9793" y="18626"/>
                  <a:pt x="9798" y="18625"/>
                  <a:pt x="9803" y="18625"/>
                </a:cubicBezTo>
                <a:cubicBezTo>
                  <a:pt x="9813" y="18625"/>
                  <a:pt x="9824" y="18626"/>
                  <a:pt x="9835" y="18626"/>
                </a:cubicBezTo>
                <a:cubicBezTo>
                  <a:pt x="9850" y="18626"/>
                  <a:pt x="9864" y="18624"/>
                  <a:pt x="9873" y="18609"/>
                </a:cubicBezTo>
                <a:lnTo>
                  <a:pt x="9833" y="18581"/>
                </a:lnTo>
                <a:cubicBezTo>
                  <a:pt x="9839" y="18575"/>
                  <a:pt x="9839" y="18570"/>
                  <a:pt x="9845" y="18564"/>
                </a:cubicBezTo>
                <a:cubicBezTo>
                  <a:pt x="9862" y="18564"/>
                  <a:pt x="9879" y="18564"/>
                  <a:pt x="9901" y="18558"/>
                </a:cubicBezTo>
                <a:close/>
                <a:moveTo>
                  <a:pt x="10184" y="18694"/>
                </a:moveTo>
                <a:lnTo>
                  <a:pt x="10184" y="18694"/>
                </a:lnTo>
                <a:cubicBezTo>
                  <a:pt x="10184" y="18694"/>
                  <a:pt x="10184" y="18695"/>
                  <a:pt x="10183" y="18695"/>
                </a:cubicBezTo>
                <a:lnTo>
                  <a:pt x="10183" y="18695"/>
                </a:lnTo>
                <a:lnTo>
                  <a:pt x="10185" y="18695"/>
                </a:lnTo>
                <a:cubicBezTo>
                  <a:pt x="10185" y="18694"/>
                  <a:pt x="10184" y="18694"/>
                  <a:pt x="10184" y="18694"/>
                </a:cubicBezTo>
                <a:close/>
                <a:moveTo>
                  <a:pt x="10183" y="18695"/>
                </a:moveTo>
                <a:lnTo>
                  <a:pt x="10134" y="18723"/>
                </a:lnTo>
                <a:cubicBezTo>
                  <a:pt x="10151" y="18723"/>
                  <a:pt x="10162" y="18723"/>
                  <a:pt x="10179" y="18717"/>
                </a:cubicBezTo>
                <a:cubicBezTo>
                  <a:pt x="10179" y="18711"/>
                  <a:pt x="10181" y="18703"/>
                  <a:pt x="10183" y="18695"/>
                </a:cubicBezTo>
                <a:close/>
                <a:moveTo>
                  <a:pt x="10972" y="18764"/>
                </a:moveTo>
                <a:lnTo>
                  <a:pt x="10972" y="18764"/>
                </a:lnTo>
                <a:cubicBezTo>
                  <a:pt x="10970" y="18771"/>
                  <a:pt x="10968" y="18779"/>
                  <a:pt x="10968" y="18785"/>
                </a:cubicBezTo>
                <a:lnTo>
                  <a:pt x="10972" y="18764"/>
                </a:lnTo>
                <a:close/>
                <a:moveTo>
                  <a:pt x="9260" y="18695"/>
                </a:moveTo>
                <a:lnTo>
                  <a:pt x="9260" y="18695"/>
                </a:lnTo>
                <a:cubicBezTo>
                  <a:pt x="9254" y="18712"/>
                  <a:pt x="9243" y="18740"/>
                  <a:pt x="9237" y="18751"/>
                </a:cubicBezTo>
                <a:lnTo>
                  <a:pt x="9311" y="18751"/>
                </a:lnTo>
                <a:cubicBezTo>
                  <a:pt x="9306" y="18763"/>
                  <a:pt x="9289" y="18785"/>
                  <a:pt x="9283" y="18797"/>
                </a:cubicBezTo>
                <a:cubicBezTo>
                  <a:pt x="9260" y="18797"/>
                  <a:pt x="9237" y="18797"/>
                  <a:pt x="9220" y="18780"/>
                </a:cubicBezTo>
                <a:cubicBezTo>
                  <a:pt x="9220" y="18746"/>
                  <a:pt x="9243" y="18717"/>
                  <a:pt x="9260" y="18695"/>
                </a:cubicBezTo>
                <a:close/>
                <a:moveTo>
                  <a:pt x="9345" y="18751"/>
                </a:moveTo>
                <a:cubicBezTo>
                  <a:pt x="9383" y="18751"/>
                  <a:pt x="9421" y="18754"/>
                  <a:pt x="9459" y="18754"/>
                </a:cubicBezTo>
                <a:cubicBezTo>
                  <a:pt x="9478" y="18754"/>
                  <a:pt x="9497" y="18753"/>
                  <a:pt x="9515" y="18751"/>
                </a:cubicBezTo>
                <a:lnTo>
                  <a:pt x="9515" y="18751"/>
                </a:lnTo>
                <a:cubicBezTo>
                  <a:pt x="9504" y="18774"/>
                  <a:pt x="9481" y="18774"/>
                  <a:pt x="9464" y="18785"/>
                </a:cubicBezTo>
                <a:cubicBezTo>
                  <a:pt x="9464" y="18791"/>
                  <a:pt x="9464" y="18802"/>
                  <a:pt x="9464" y="18808"/>
                </a:cubicBezTo>
                <a:cubicBezTo>
                  <a:pt x="9413" y="18785"/>
                  <a:pt x="9351" y="18802"/>
                  <a:pt x="9311" y="18785"/>
                </a:cubicBezTo>
                <a:cubicBezTo>
                  <a:pt x="9311" y="18763"/>
                  <a:pt x="9323" y="18751"/>
                  <a:pt x="9345" y="18751"/>
                </a:cubicBezTo>
                <a:close/>
                <a:moveTo>
                  <a:pt x="9508" y="18788"/>
                </a:moveTo>
                <a:cubicBezTo>
                  <a:pt x="9515" y="18788"/>
                  <a:pt x="9521" y="18792"/>
                  <a:pt x="9521" y="18802"/>
                </a:cubicBezTo>
                <a:cubicBezTo>
                  <a:pt x="9515" y="18808"/>
                  <a:pt x="9498" y="18819"/>
                  <a:pt x="9493" y="18819"/>
                </a:cubicBezTo>
                <a:cubicBezTo>
                  <a:pt x="9469" y="18808"/>
                  <a:pt x="9492" y="18788"/>
                  <a:pt x="9508" y="18788"/>
                </a:cubicBezTo>
                <a:close/>
                <a:moveTo>
                  <a:pt x="9106" y="0"/>
                </a:moveTo>
                <a:cubicBezTo>
                  <a:pt x="9089" y="0"/>
                  <a:pt x="9075" y="23"/>
                  <a:pt x="9062" y="28"/>
                </a:cubicBezTo>
                <a:cubicBezTo>
                  <a:pt x="9051" y="27"/>
                  <a:pt x="9041" y="26"/>
                  <a:pt x="9032" y="26"/>
                </a:cubicBezTo>
                <a:cubicBezTo>
                  <a:pt x="8978" y="26"/>
                  <a:pt x="8935" y="41"/>
                  <a:pt x="8891" y="85"/>
                </a:cubicBezTo>
                <a:cubicBezTo>
                  <a:pt x="8891" y="73"/>
                  <a:pt x="8891" y="50"/>
                  <a:pt x="8891" y="39"/>
                </a:cubicBezTo>
                <a:cubicBezTo>
                  <a:pt x="8886" y="50"/>
                  <a:pt x="8874" y="73"/>
                  <a:pt x="8869" y="85"/>
                </a:cubicBezTo>
                <a:cubicBezTo>
                  <a:pt x="8856" y="76"/>
                  <a:pt x="8841" y="49"/>
                  <a:pt x="8822" y="49"/>
                </a:cubicBezTo>
                <a:cubicBezTo>
                  <a:pt x="8815" y="49"/>
                  <a:pt x="8808" y="53"/>
                  <a:pt x="8801" y="62"/>
                </a:cubicBezTo>
                <a:cubicBezTo>
                  <a:pt x="8761" y="62"/>
                  <a:pt x="8715" y="56"/>
                  <a:pt x="8676" y="56"/>
                </a:cubicBezTo>
                <a:cubicBezTo>
                  <a:pt x="8715" y="79"/>
                  <a:pt x="8767" y="90"/>
                  <a:pt x="8812" y="96"/>
                </a:cubicBezTo>
                <a:lnTo>
                  <a:pt x="8823" y="56"/>
                </a:lnTo>
                <a:cubicBezTo>
                  <a:pt x="8834" y="82"/>
                  <a:pt x="8853" y="96"/>
                  <a:pt x="8874" y="96"/>
                </a:cubicBezTo>
                <a:cubicBezTo>
                  <a:pt x="8885" y="96"/>
                  <a:pt x="8897" y="92"/>
                  <a:pt x="8908" y="85"/>
                </a:cubicBezTo>
                <a:lnTo>
                  <a:pt x="8908" y="85"/>
                </a:lnTo>
                <a:lnTo>
                  <a:pt x="8903" y="119"/>
                </a:lnTo>
                <a:cubicBezTo>
                  <a:pt x="8925" y="85"/>
                  <a:pt x="8948" y="56"/>
                  <a:pt x="8982" y="33"/>
                </a:cubicBezTo>
                <a:cubicBezTo>
                  <a:pt x="9033" y="56"/>
                  <a:pt x="9045" y="107"/>
                  <a:pt x="9050" y="153"/>
                </a:cubicBezTo>
                <a:cubicBezTo>
                  <a:pt x="9096" y="164"/>
                  <a:pt x="9141" y="170"/>
                  <a:pt x="9186" y="175"/>
                </a:cubicBezTo>
                <a:cubicBezTo>
                  <a:pt x="8948" y="192"/>
                  <a:pt x="8715" y="204"/>
                  <a:pt x="8477" y="204"/>
                </a:cubicBezTo>
                <a:cubicBezTo>
                  <a:pt x="8483" y="192"/>
                  <a:pt x="8494" y="175"/>
                  <a:pt x="8506" y="170"/>
                </a:cubicBezTo>
                <a:cubicBezTo>
                  <a:pt x="8500" y="170"/>
                  <a:pt x="8489" y="164"/>
                  <a:pt x="8483" y="164"/>
                </a:cubicBezTo>
                <a:cubicBezTo>
                  <a:pt x="8479" y="196"/>
                  <a:pt x="8464" y="214"/>
                  <a:pt x="8439" y="214"/>
                </a:cubicBezTo>
                <a:cubicBezTo>
                  <a:pt x="8429" y="214"/>
                  <a:pt x="8417" y="210"/>
                  <a:pt x="8403" y="204"/>
                </a:cubicBezTo>
                <a:lnTo>
                  <a:pt x="8454" y="170"/>
                </a:lnTo>
                <a:cubicBezTo>
                  <a:pt x="8437" y="170"/>
                  <a:pt x="8420" y="175"/>
                  <a:pt x="8409" y="175"/>
                </a:cubicBezTo>
                <a:cubicBezTo>
                  <a:pt x="8403" y="192"/>
                  <a:pt x="8403" y="204"/>
                  <a:pt x="8392" y="215"/>
                </a:cubicBezTo>
                <a:cubicBezTo>
                  <a:pt x="8324" y="221"/>
                  <a:pt x="8250" y="221"/>
                  <a:pt x="8176" y="226"/>
                </a:cubicBezTo>
                <a:cubicBezTo>
                  <a:pt x="8173" y="226"/>
                  <a:pt x="8169" y="226"/>
                  <a:pt x="8166" y="226"/>
                </a:cubicBezTo>
                <a:cubicBezTo>
                  <a:pt x="8112" y="226"/>
                  <a:pt x="8048" y="251"/>
                  <a:pt x="7990" y="251"/>
                </a:cubicBezTo>
                <a:cubicBezTo>
                  <a:pt x="7959" y="251"/>
                  <a:pt x="7929" y="244"/>
                  <a:pt x="7904" y="221"/>
                </a:cubicBezTo>
                <a:cubicBezTo>
                  <a:pt x="7864" y="221"/>
                  <a:pt x="7819" y="215"/>
                  <a:pt x="7779" y="209"/>
                </a:cubicBezTo>
                <a:lnTo>
                  <a:pt x="7751" y="232"/>
                </a:lnTo>
                <a:cubicBezTo>
                  <a:pt x="7741" y="227"/>
                  <a:pt x="7730" y="224"/>
                  <a:pt x="7721" y="224"/>
                </a:cubicBezTo>
                <a:cubicBezTo>
                  <a:pt x="7699" y="224"/>
                  <a:pt x="7681" y="238"/>
                  <a:pt x="7677" y="266"/>
                </a:cubicBezTo>
                <a:cubicBezTo>
                  <a:pt x="7706" y="266"/>
                  <a:pt x="7728" y="266"/>
                  <a:pt x="7751" y="260"/>
                </a:cubicBezTo>
                <a:lnTo>
                  <a:pt x="7751" y="260"/>
                </a:lnTo>
                <a:cubicBezTo>
                  <a:pt x="7717" y="277"/>
                  <a:pt x="7683" y="283"/>
                  <a:pt x="7643" y="289"/>
                </a:cubicBezTo>
                <a:cubicBezTo>
                  <a:pt x="7649" y="277"/>
                  <a:pt x="7649" y="255"/>
                  <a:pt x="7654" y="243"/>
                </a:cubicBezTo>
                <a:lnTo>
                  <a:pt x="7654" y="243"/>
                </a:lnTo>
                <a:cubicBezTo>
                  <a:pt x="7637" y="249"/>
                  <a:pt x="7615" y="260"/>
                  <a:pt x="7598" y="272"/>
                </a:cubicBezTo>
                <a:cubicBezTo>
                  <a:pt x="7598" y="249"/>
                  <a:pt x="7598" y="226"/>
                  <a:pt x="7598" y="204"/>
                </a:cubicBezTo>
                <a:cubicBezTo>
                  <a:pt x="7626" y="198"/>
                  <a:pt x="7643" y="192"/>
                  <a:pt x="7666" y="187"/>
                </a:cubicBezTo>
                <a:cubicBezTo>
                  <a:pt x="7671" y="187"/>
                  <a:pt x="7683" y="192"/>
                  <a:pt x="7689" y="198"/>
                </a:cubicBezTo>
                <a:cubicBezTo>
                  <a:pt x="7745" y="192"/>
                  <a:pt x="7796" y="175"/>
                  <a:pt x="7853" y="147"/>
                </a:cubicBezTo>
                <a:lnTo>
                  <a:pt x="7898" y="175"/>
                </a:lnTo>
                <a:cubicBezTo>
                  <a:pt x="7898" y="164"/>
                  <a:pt x="7904" y="136"/>
                  <a:pt x="7904" y="124"/>
                </a:cubicBezTo>
                <a:cubicBezTo>
                  <a:pt x="7879" y="117"/>
                  <a:pt x="7854" y="114"/>
                  <a:pt x="7829" y="114"/>
                </a:cubicBezTo>
                <a:cubicBezTo>
                  <a:pt x="7758" y="114"/>
                  <a:pt x="7686" y="137"/>
                  <a:pt x="7615" y="141"/>
                </a:cubicBezTo>
                <a:lnTo>
                  <a:pt x="7620" y="113"/>
                </a:lnTo>
                <a:lnTo>
                  <a:pt x="7620" y="113"/>
                </a:lnTo>
                <a:cubicBezTo>
                  <a:pt x="7615" y="119"/>
                  <a:pt x="7609" y="136"/>
                  <a:pt x="7609" y="147"/>
                </a:cubicBezTo>
                <a:cubicBezTo>
                  <a:pt x="7558" y="147"/>
                  <a:pt x="7507" y="153"/>
                  <a:pt x="7462" y="175"/>
                </a:cubicBezTo>
                <a:cubicBezTo>
                  <a:pt x="7451" y="174"/>
                  <a:pt x="7440" y="173"/>
                  <a:pt x="7430" y="173"/>
                </a:cubicBezTo>
                <a:cubicBezTo>
                  <a:pt x="7404" y="173"/>
                  <a:pt x="7383" y="181"/>
                  <a:pt x="7371" y="209"/>
                </a:cubicBezTo>
                <a:cubicBezTo>
                  <a:pt x="7365" y="204"/>
                  <a:pt x="7359" y="187"/>
                  <a:pt x="7354" y="175"/>
                </a:cubicBezTo>
                <a:cubicBezTo>
                  <a:pt x="7354" y="187"/>
                  <a:pt x="7348" y="215"/>
                  <a:pt x="7348" y="226"/>
                </a:cubicBezTo>
                <a:cubicBezTo>
                  <a:pt x="7337" y="221"/>
                  <a:pt x="7308" y="209"/>
                  <a:pt x="7291" y="204"/>
                </a:cubicBezTo>
                <a:cubicBezTo>
                  <a:pt x="7291" y="209"/>
                  <a:pt x="7286" y="221"/>
                  <a:pt x="7286" y="226"/>
                </a:cubicBezTo>
                <a:cubicBezTo>
                  <a:pt x="7310" y="229"/>
                  <a:pt x="7336" y="233"/>
                  <a:pt x="7361" y="233"/>
                </a:cubicBezTo>
                <a:cubicBezTo>
                  <a:pt x="7396" y="233"/>
                  <a:pt x="7430" y="225"/>
                  <a:pt x="7456" y="192"/>
                </a:cubicBezTo>
                <a:cubicBezTo>
                  <a:pt x="7467" y="198"/>
                  <a:pt x="7490" y="209"/>
                  <a:pt x="7501" y="221"/>
                </a:cubicBezTo>
                <a:cubicBezTo>
                  <a:pt x="7530" y="209"/>
                  <a:pt x="7564" y="204"/>
                  <a:pt x="7592" y="198"/>
                </a:cubicBezTo>
                <a:lnTo>
                  <a:pt x="7592" y="198"/>
                </a:lnTo>
                <a:cubicBezTo>
                  <a:pt x="7586" y="215"/>
                  <a:pt x="7581" y="255"/>
                  <a:pt x="7575" y="272"/>
                </a:cubicBezTo>
                <a:lnTo>
                  <a:pt x="7530" y="255"/>
                </a:lnTo>
                <a:lnTo>
                  <a:pt x="7530" y="306"/>
                </a:lnTo>
                <a:cubicBezTo>
                  <a:pt x="7524" y="306"/>
                  <a:pt x="7507" y="317"/>
                  <a:pt x="7501" y="317"/>
                </a:cubicBezTo>
                <a:lnTo>
                  <a:pt x="7501" y="260"/>
                </a:lnTo>
                <a:cubicBezTo>
                  <a:pt x="7484" y="272"/>
                  <a:pt x="7473" y="294"/>
                  <a:pt x="7462" y="311"/>
                </a:cubicBezTo>
                <a:cubicBezTo>
                  <a:pt x="7450" y="317"/>
                  <a:pt x="7433" y="323"/>
                  <a:pt x="7416" y="328"/>
                </a:cubicBezTo>
                <a:cubicBezTo>
                  <a:pt x="7433" y="311"/>
                  <a:pt x="7456" y="306"/>
                  <a:pt x="7462" y="289"/>
                </a:cubicBezTo>
                <a:cubicBezTo>
                  <a:pt x="7454" y="283"/>
                  <a:pt x="7447" y="280"/>
                  <a:pt x="7440" y="280"/>
                </a:cubicBezTo>
                <a:cubicBezTo>
                  <a:pt x="7410" y="280"/>
                  <a:pt x="7392" y="336"/>
                  <a:pt x="7359" y="346"/>
                </a:cubicBezTo>
                <a:cubicBezTo>
                  <a:pt x="7337" y="346"/>
                  <a:pt x="7291" y="340"/>
                  <a:pt x="7269" y="340"/>
                </a:cubicBezTo>
                <a:cubicBezTo>
                  <a:pt x="7280" y="328"/>
                  <a:pt x="7297" y="306"/>
                  <a:pt x="7308" y="294"/>
                </a:cubicBezTo>
                <a:lnTo>
                  <a:pt x="7308" y="294"/>
                </a:lnTo>
                <a:cubicBezTo>
                  <a:pt x="7285" y="313"/>
                  <a:pt x="7257" y="324"/>
                  <a:pt x="7229" y="324"/>
                </a:cubicBezTo>
                <a:cubicBezTo>
                  <a:pt x="7224" y="324"/>
                  <a:pt x="7218" y="324"/>
                  <a:pt x="7212" y="323"/>
                </a:cubicBezTo>
                <a:lnTo>
                  <a:pt x="7212" y="323"/>
                </a:lnTo>
                <a:cubicBezTo>
                  <a:pt x="7229" y="328"/>
                  <a:pt x="7257" y="340"/>
                  <a:pt x="7269" y="346"/>
                </a:cubicBezTo>
                <a:cubicBezTo>
                  <a:pt x="7256" y="360"/>
                  <a:pt x="7243" y="367"/>
                  <a:pt x="7231" y="367"/>
                </a:cubicBezTo>
                <a:cubicBezTo>
                  <a:pt x="7211" y="367"/>
                  <a:pt x="7192" y="350"/>
                  <a:pt x="7178" y="328"/>
                </a:cubicBezTo>
                <a:cubicBezTo>
                  <a:pt x="7172" y="340"/>
                  <a:pt x="7161" y="363"/>
                  <a:pt x="7155" y="374"/>
                </a:cubicBezTo>
                <a:cubicBezTo>
                  <a:pt x="7093" y="402"/>
                  <a:pt x="7030" y="414"/>
                  <a:pt x="6968" y="436"/>
                </a:cubicBezTo>
                <a:cubicBezTo>
                  <a:pt x="6979" y="414"/>
                  <a:pt x="6996" y="391"/>
                  <a:pt x="7008" y="363"/>
                </a:cubicBezTo>
                <a:lnTo>
                  <a:pt x="7008" y="363"/>
                </a:lnTo>
                <a:cubicBezTo>
                  <a:pt x="6974" y="380"/>
                  <a:pt x="6957" y="408"/>
                  <a:pt x="6951" y="442"/>
                </a:cubicBezTo>
                <a:cubicBezTo>
                  <a:pt x="6934" y="431"/>
                  <a:pt x="6917" y="414"/>
                  <a:pt x="6906" y="397"/>
                </a:cubicBezTo>
                <a:lnTo>
                  <a:pt x="6906" y="397"/>
                </a:lnTo>
                <a:cubicBezTo>
                  <a:pt x="6911" y="419"/>
                  <a:pt x="6917" y="436"/>
                  <a:pt x="6917" y="453"/>
                </a:cubicBezTo>
                <a:cubicBezTo>
                  <a:pt x="6871" y="453"/>
                  <a:pt x="6832" y="476"/>
                  <a:pt x="6792" y="493"/>
                </a:cubicBezTo>
                <a:cubicBezTo>
                  <a:pt x="6792" y="482"/>
                  <a:pt x="6798" y="459"/>
                  <a:pt x="6798" y="448"/>
                </a:cubicBezTo>
                <a:lnTo>
                  <a:pt x="6798" y="448"/>
                </a:lnTo>
                <a:cubicBezTo>
                  <a:pt x="6786" y="453"/>
                  <a:pt x="6764" y="453"/>
                  <a:pt x="6752" y="459"/>
                </a:cubicBezTo>
                <a:cubicBezTo>
                  <a:pt x="6803" y="499"/>
                  <a:pt x="6741" y="521"/>
                  <a:pt x="6707" y="533"/>
                </a:cubicBezTo>
                <a:lnTo>
                  <a:pt x="6701" y="533"/>
                </a:lnTo>
                <a:lnTo>
                  <a:pt x="6690" y="516"/>
                </a:lnTo>
                <a:cubicBezTo>
                  <a:pt x="6690" y="521"/>
                  <a:pt x="6690" y="527"/>
                  <a:pt x="6690" y="538"/>
                </a:cubicBezTo>
                <a:cubicBezTo>
                  <a:pt x="6645" y="550"/>
                  <a:pt x="6599" y="567"/>
                  <a:pt x="6559" y="589"/>
                </a:cubicBezTo>
                <a:cubicBezTo>
                  <a:pt x="6531" y="601"/>
                  <a:pt x="6508" y="612"/>
                  <a:pt x="6486" y="624"/>
                </a:cubicBezTo>
                <a:cubicBezTo>
                  <a:pt x="6480" y="629"/>
                  <a:pt x="6474" y="629"/>
                  <a:pt x="6469" y="629"/>
                </a:cubicBezTo>
                <a:cubicBezTo>
                  <a:pt x="6463" y="633"/>
                  <a:pt x="6457" y="634"/>
                  <a:pt x="6450" y="634"/>
                </a:cubicBezTo>
                <a:cubicBezTo>
                  <a:pt x="6436" y="634"/>
                  <a:pt x="6421" y="629"/>
                  <a:pt x="6406" y="629"/>
                </a:cubicBezTo>
                <a:cubicBezTo>
                  <a:pt x="6401" y="641"/>
                  <a:pt x="6389" y="658"/>
                  <a:pt x="6384" y="675"/>
                </a:cubicBezTo>
                <a:cubicBezTo>
                  <a:pt x="6378" y="663"/>
                  <a:pt x="6367" y="652"/>
                  <a:pt x="6361" y="641"/>
                </a:cubicBezTo>
                <a:cubicBezTo>
                  <a:pt x="6344" y="652"/>
                  <a:pt x="6332" y="658"/>
                  <a:pt x="6315" y="663"/>
                </a:cubicBezTo>
                <a:cubicBezTo>
                  <a:pt x="6315" y="663"/>
                  <a:pt x="6310" y="663"/>
                  <a:pt x="6310" y="658"/>
                </a:cubicBezTo>
                <a:cubicBezTo>
                  <a:pt x="6298" y="658"/>
                  <a:pt x="6281" y="669"/>
                  <a:pt x="6276" y="680"/>
                </a:cubicBezTo>
                <a:cubicBezTo>
                  <a:pt x="6270" y="682"/>
                  <a:pt x="6265" y="685"/>
                  <a:pt x="6260" y="687"/>
                </a:cubicBezTo>
                <a:lnTo>
                  <a:pt x="6260" y="687"/>
                </a:lnTo>
                <a:cubicBezTo>
                  <a:pt x="6259" y="687"/>
                  <a:pt x="6259" y="686"/>
                  <a:pt x="6259" y="686"/>
                </a:cubicBezTo>
                <a:cubicBezTo>
                  <a:pt x="6259" y="686"/>
                  <a:pt x="6259" y="687"/>
                  <a:pt x="6259" y="687"/>
                </a:cubicBezTo>
                <a:lnTo>
                  <a:pt x="6259" y="687"/>
                </a:lnTo>
                <a:cubicBezTo>
                  <a:pt x="6259" y="687"/>
                  <a:pt x="6259" y="687"/>
                  <a:pt x="6260" y="687"/>
                </a:cubicBezTo>
                <a:lnTo>
                  <a:pt x="6260" y="687"/>
                </a:lnTo>
                <a:cubicBezTo>
                  <a:pt x="6265" y="693"/>
                  <a:pt x="6276" y="703"/>
                  <a:pt x="6281" y="709"/>
                </a:cubicBezTo>
                <a:cubicBezTo>
                  <a:pt x="6304" y="697"/>
                  <a:pt x="6338" y="692"/>
                  <a:pt x="6367" y="680"/>
                </a:cubicBezTo>
                <a:lnTo>
                  <a:pt x="6367" y="680"/>
                </a:lnTo>
                <a:cubicBezTo>
                  <a:pt x="6338" y="697"/>
                  <a:pt x="6310" y="709"/>
                  <a:pt x="6281" y="726"/>
                </a:cubicBezTo>
                <a:cubicBezTo>
                  <a:pt x="6287" y="737"/>
                  <a:pt x="6298" y="754"/>
                  <a:pt x="6304" y="771"/>
                </a:cubicBezTo>
                <a:cubicBezTo>
                  <a:pt x="6344" y="737"/>
                  <a:pt x="6395" y="714"/>
                  <a:pt x="6446" y="697"/>
                </a:cubicBezTo>
                <a:cubicBezTo>
                  <a:pt x="6446" y="686"/>
                  <a:pt x="6457" y="669"/>
                  <a:pt x="6463" y="663"/>
                </a:cubicBezTo>
                <a:cubicBezTo>
                  <a:pt x="6474" y="669"/>
                  <a:pt x="6486" y="680"/>
                  <a:pt x="6491" y="686"/>
                </a:cubicBezTo>
                <a:cubicBezTo>
                  <a:pt x="6514" y="663"/>
                  <a:pt x="6531" y="646"/>
                  <a:pt x="6554" y="624"/>
                </a:cubicBezTo>
                <a:cubicBezTo>
                  <a:pt x="6557" y="625"/>
                  <a:pt x="6561" y="626"/>
                  <a:pt x="6565" y="626"/>
                </a:cubicBezTo>
                <a:cubicBezTo>
                  <a:pt x="6575" y="626"/>
                  <a:pt x="6585" y="622"/>
                  <a:pt x="6593" y="618"/>
                </a:cubicBezTo>
                <a:cubicBezTo>
                  <a:pt x="6597" y="618"/>
                  <a:pt x="6601" y="618"/>
                  <a:pt x="6604" y="618"/>
                </a:cubicBezTo>
                <a:cubicBezTo>
                  <a:pt x="6668" y="618"/>
                  <a:pt x="6728" y="572"/>
                  <a:pt x="6792" y="567"/>
                </a:cubicBezTo>
                <a:lnTo>
                  <a:pt x="6792" y="567"/>
                </a:lnTo>
                <a:cubicBezTo>
                  <a:pt x="6628" y="629"/>
                  <a:pt x="6463" y="703"/>
                  <a:pt x="6315" y="799"/>
                </a:cubicBezTo>
                <a:cubicBezTo>
                  <a:pt x="6315" y="799"/>
                  <a:pt x="6315" y="799"/>
                  <a:pt x="6315" y="805"/>
                </a:cubicBezTo>
                <a:cubicBezTo>
                  <a:pt x="6276" y="816"/>
                  <a:pt x="6236" y="833"/>
                  <a:pt x="6196" y="856"/>
                </a:cubicBezTo>
                <a:cubicBezTo>
                  <a:pt x="6196" y="845"/>
                  <a:pt x="6185" y="822"/>
                  <a:pt x="6185" y="816"/>
                </a:cubicBezTo>
                <a:cubicBezTo>
                  <a:pt x="6168" y="816"/>
                  <a:pt x="6134" y="822"/>
                  <a:pt x="6111" y="828"/>
                </a:cubicBezTo>
                <a:cubicBezTo>
                  <a:pt x="6111" y="839"/>
                  <a:pt x="6106" y="856"/>
                  <a:pt x="6106" y="873"/>
                </a:cubicBezTo>
                <a:lnTo>
                  <a:pt x="6140" y="862"/>
                </a:lnTo>
                <a:lnTo>
                  <a:pt x="6140" y="862"/>
                </a:lnTo>
                <a:cubicBezTo>
                  <a:pt x="6128" y="873"/>
                  <a:pt x="6100" y="890"/>
                  <a:pt x="6088" y="896"/>
                </a:cubicBezTo>
                <a:cubicBezTo>
                  <a:pt x="6088" y="885"/>
                  <a:pt x="6094" y="868"/>
                  <a:pt x="6100" y="862"/>
                </a:cubicBezTo>
                <a:cubicBezTo>
                  <a:pt x="6094" y="856"/>
                  <a:pt x="6077" y="845"/>
                  <a:pt x="6071" y="839"/>
                </a:cubicBezTo>
                <a:cubicBezTo>
                  <a:pt x="6043" y="850"/>
                  <a:pt x="6015" y="862"/>
                  <a:pt x="5986" y="873"/>
                </a:cubicBezTo>
                <a:lnTo>
                  <a:pt x="5992" y="896"/>
                </a:lnTo>
                <a:cubicBezTo>
                  <a:pt x="6006" y="893"/>
                  <a:pt x="6020" y="892"/>
                  <a:pt x="6035" y="892"/>
                </a:cubicBezTo>
                <a:cubicBezTo>
                  <a:pt x="6049" y="892"/>
                  <a:pt x="6063" y="893"/>
                  <a:pt x="6077" y="896"/>
                </a:cubicBezTo>
                <a:cubicBezTo>
                  <a:pt x="6043" y="896"/>
                  <a:pt x="6015" y="907"/>
                  <a:pt x="5992" y="930"/>
                </a:cubicBezTo>
                <a:lnTo>
                  <a:pt x="5975" y="879"/>
                </a:lnTo>
                <a:cubicBezTo>
                  <a:pt x="5947" y="890"/>
                  <a:pt x="5918" y="902"/>
                  <a:pt x="5890" y="913"/>
                </a:cubicBezTo>
                <a:lnTo>
                  <a:pt x="5981" y="913"/>
                </a:lnTo>
                <a:cubicBezTo>
                  <a:pt x="5967" y="927"/>
                  <a:pt x="5949" y="937"/>
                  <a:pt x="5927" y="937"/>
                </a:cubicBezTo>
                <a:cubicBezTo>
                  <a:pt x="5922" y="937"/>
                  <a:pt x="5918" y="937"/>
                  <a:pt x="5913" y="936"/>
                </a:cubicBezTo>
                <a:cubicBezTo>
                  <a:pt x="5862" y="970"/>
                  <a:pt x="5805" y="981"/>
                  <a:pt x="5754" y="1009"/>
                </a:cubicBezTo>
                <a:lnTo>
                  <a:pt x="5737" y="981"/>
                </a:lnTo>
                <a:cubicBezTo>
                  <a:pt x="5731" y="998"/>
                  <a:pt x="5720" y="1021"/>
                  <a:pt x="5714" y="1038"/>
                </a:cubicBezTo>
                <a:cubicBezTo>
                  <a:pt x="5708" y="1021"/>
                  <a:pt x="5691" y="1009"/>
                  <a:pt x="5680" y="992"/>
                </a:cubicBezTo>
                <a:cubicBezTo>
                  <a:pt x="5674" y="1015"/>
                  <a:pt x="5663" y="1038"/>
                  <a:pt x="5646" y="1060"/>
                </a:cubicBezTo>
                <a:cubicBezTo>
                  <a:pt x="5629" y="1060"/>
                  <a:pt x="5612" y="1066"/>
                  <a:pt x="5595" y="1072"/>
                </a:cubicBezTo>
                <a:cubicBezTo>
                  <a:pt x="5612" y="1049"/>
                  <a:pt x="5629" y="1026"/>
                  <a:pt x="5635" y="1004"/>
                </a:cubicBezTo>
                <a:lnTo>
                  <a:pt x="5635" y="1004"/>
                </a:lnTo>
                <a:cubicBezTo>
                  <a:pt x="5623" y="1009"/>
                  <a:pt x="5595" y="1026"/>
                  <a:pt x="5584" y="1038"/>
                </a:cubicBezTo>
                <a:cubicBezTo>
                  <a:pt x="5578" y="1026"/>
                  <a:pt x="5567" y="1009"/>
                  <a:pt x="5567" y="998"/>
                </a:cubicBezTo>
                <a:cubicBezTo>
                  <a:pt x="5561" y="1015"/>
                  <a:pt x="5555" y="1043"/>
                  <a:pt x="5555" y="1055"/>
                </a:cubicBezTo>
                <a:cubicBezTo>
                  <a:pt x="5539" y="1055"/>
                  <a:pt x="5513" y="1066"/>
                  <a:pt x="5496" y="1066"/>
                </a:cubicBezTo>
                <a:cubicBezTo>
                  <a:pt x="5482" y="1066"/>
                  <a:pt x="5473" y="1060"/>
                  <a:pt x="5476" y="1038"/>
                </a:cubicBezTo>
                <a:lnTo>
                  <a:pt x="5476" y="1038"/>
                </a:lnTo>
                <a:lnTo>
                  <a:pt x="5481" y="1043"/>
                </a:lnTo>
                <a:cubicBezTo>
                  <a:pt x="5532" y="981"/>
                  <a:pt x="5652" y="998"/>
                  <a:pt x="5680" y="907"/>
                </a:cubicBezTo>
                <a:cubicBezTo>
                  <a:pt x="5680" y="919"/>
                  <a:pt x="5686" y="936"/>
                  <a:pt x="5691" y="941"/>
                </a:cubicBezTo>
                <a:cubicBezTo>
                  <a:pt x="5879" y="879"/>
                  <a:pt x="6060" y="788"/>
                  <a:pt x="6253" y="731"/>
                </a:cubicBezTo>
                <a:cubicBezTo>
                  <a:pt x="6259" y="715"/>
                  <a:pt x="6259" y="704"/>
                  <a:pt x="6259" y="687"/>
                </a:cubicBezTo>
                <a:lnTo>
                  <a:pt x="6259" y="687"/>
                </a:lnTo>
                <a:cubicBezTo>
                  <a:pt x="6099" y="750"/>
                  <a:pt x="5936" y="773"/>
                  <a:pt x="5782" y="839"/>
                </a:cubicBezTo>
                <a:cubicBezTo>
                  <a:pt x="5759" y="879"/>
                  <a:pt x="5714" y="868"/>
                  <a:pt x="5674" y="873"/>
                </a:cubicBezTo>
                <a:cubicBezTo>
                  <a:pt x="5635" y="902"/>
                  <a:pt x="5589" y="924"/>
                  <a:pt x="5544" y="941"/>
                </a:cubicBezTo>
                <a:cubicBezTo>
                  <a:pt x="5538" y="947"/>
                  <a:pt x="5527" y="958"/>
                  <a:pt x="5521" y="964"/>
                </a:cubicBezTo>
                <a:cubicBezTo>
                  <a:pt x="5498" y="964"/>
                  <a:pt x="5476" y="970"/>
                  <a:pt x="5447" y="970"/>
                </a:cubicBezTo>
                <a:cubicBezTo>
                  <a:pt x="5430" y="981"/>
                  <a:pt x="5413" y="992"/>
                  <a:pt x="5396" y="1009"/>
                </a:cubicBezTo>
                <a:cubicBezTo>
                  <a:pt x="5391" y="1004"/>
                  <a:pt x="5374" y="998"/>
                  <a:pt x="5368" y="998"/>
                </a:cubicBezTo>
                <a:lnTo>
                  <a:pt x="5374" y="1015"/>
                </a:lnTo>
                <a:cubicBezTo>
                  <a:pt x="5340" y="1026"/>
                  <a:pt x="5306" y="1038"/>
                  <a:pt x="5271" y="1055"/>
                </a:cubicBezTo>
                <a:cubicBezTo>
                  <a:pt x="5271" y="1049"/>
                  <a:pt x="5266" y="1043"/>
                  <a:pt x="5260" y="1038"/>
                </a:cubicBezTo>
                <a:cubicBezTo>
                  <a:pt x="5254" y="1049"/>
                  <a:pt x="5249" y="1066"/>
                  <a:pt x="5243" y="1072"/>
                </a:cubicBezTo>
                <a:cubicBezTo>
                  <a:pt x="5175" y="1072"/>
                  <a:pt x="5130" y="1146"/>
                  <a:pt x="5062" y="1151"/>
                </a:cubicBezTo>
                <a:cubicBezTo>
                  <a:pt x="4993" y="1236"/>
                  <a:pt x="4874" y="1242"/>
                  <a:pt x="4789" y="1304"/>
                </a:cubicBezTo>
                <a:cubicBezTo>
                  <a:pt x="4789" y="1316"/>
                  <a:pt x="4789" y="1338"/>
                  <a:pt x="4789" y="1344"/>
                </a:cubicBezTo>
                <a:cubicBezTo>
                  <a:pt x="4778" y="1344"/>
                  <a:pt x="4761" y="1333"/>
                  <a:pt x="4749" y="1333"/>
                </a:cubicBezTo>
                <a:cubicBezTo>
                  <a:pt x="4642" y="1395"/>
                  <a:pt x="4511" y="1424"/>
                  <a:pt x="4420" y="1514"/>
                </a:cubicBezTo>
                <a:cubicBezTo>
                  <a:pt x="4426" y="1520"/>
                  <a:pt x="4432" y="1537"/>
                  <a:pt x="4437" y="1543"/>
                </a:cubicBezTo>
                <a:cubicBezTo>
                  <a:pt x="4488" y="1514"/>
                  <a:pt x="4540" y="1480"/>
                  <a:pt x="4585" y="1446"/>
                </a:cubicBezTo>
                <a:cubicBezTo>
                  <a:pt x="4596" y="1446"/>
                  <a:pt x="4608" y="1452"/>
                  <a:pt x="4613" y="1452"/>
                </a:cubicBezTo>
                <a:cubicBezTo>
                  <a:pt x="4681" y="1395"/>
                  <a:pt x="4778" y="1367"/>
                  <a:pt x="4857" y="1327"/>
                </a:cubicBezTo>
                <a:cubicBezTo>
                  <a:pt x="4857" y="1321"/>
                  <a:pt x="4863" y="1304"/>
                  <a:pt x="4863" y="1293"/>
                </a:cubicBezTo>
                <a:cubicBezTo>
                  <a:pt x="4886" y="1293"/>
                  <a:pt x="4908" y="1293"/>
                  <a:pt x="4937" y="1287"/>
                </a:cubicBezTo>
                <a:cubicBezTo>
                  <a:pt x="4942" y="1276"/>
                  <a:pt x="4948" y="1248"/>
                  <a:pt x="4954" y="1236"/>
                </a:cubicBezTo>
                <a:cubicBezTo>
                  <a:pt x="4959" y="1242"/>
                  <a:pt x="4971" y="1259"/>
                  <a:pt x="4976" y="1265"/>
                </a:cubicBezTo>
                <a:cubicBezTo>
                  <a:pt x="4988" y="1259"/>
                  <a:pt x="4999" y="1236"/>
                  <a:pt x="5010" y="1231"/>
                </a:cubicBezTo>
                <a:cubicBezTo>
                  <a:pt x="5022" y="1242"/>
                  <a:pt x="5039" y="1253"/>
                  <a:pt x="5056" y="1265"/>
                </a:cubicBezTo>
                <a:cubicBezTo>
                  <a:pt x="5050" y="1253"/>
                  <a:pt x="5039" y="1236"/>
                  <a:pt x="5033" y="1225"/>
                </a:cubicBezTo>
                <a:cubicBezTo>
                  <a:pt x="5181" y="1168"/>
                  <a:pt x="5323" y="1117"/>
                  <a:pt x="5459" y="1043"/>
                </a:cubicBezTo>
                <a:cubicBezTo>
                  <a:pt x="5464" y="1077"/>
                  <a:pt x="5464" y="1106"/>
                  <a:pt x="5464" y="1134"/>
                </a:cubicBezTo>
                <a:cubicBezTo>
                  <a:pt x="5459" y="1123"/>
                  <a:pt x="5453" y="1106"/>
                  <a:pt x="5447" y="1094"/>
                </a:cubicBezTo>
                <a:cubicBezTo>
                  <a:pt x="5374" y="1117"/>
                  <a:pt x="5311" y="1157"/>
                  <a:pt x="5243" y="1191"/>
                </a:cubicBezTo>
                <a:cubicBezTo>
                  <a:pt x="5254" y="1197"/>
                  <a:pt x="5266" y="1214"/>
                  <a:pt x="5271" y="1219"/>
                </a:cubicBezTo>
                <a:cubicBezTo>
                  <a:pt x="5186" y="1276"/>
                  <a:pt x="5096" y="1321"/>
                  <a:pt x="4999" y="1361"/>
                </a:cubicBezTo>
                <a:cubicBezTo>
                  <a:pt x="5005" y="1327"/>
                  <a:pt x="5027" y="1310"/>
                  <a:pt x="5056" y="1293"/>
                </a:cubicBezTo>
                <a:lnTo>
                  <a:pt x="5056" y="1287"/>
                </a:lnTo>
                <a:cubicBezTo>
                  <a:pt x="5039" y="1293"/>
                  <a:pt x="5016" y="1304"/>
                  <a:pt x="4993" y="1310"/>
                </a:cubicBezTo>
                <a:cubicBezTo>
                  <a:pt x="4993" y="1333"/>
                  <a:pt x="4993" y="1355"/>
                  <a:pt x="4993" y="1378"/>
                </a:cubicBezTo>
                <a:cubicBezTo>
                  <a:pt x="4991" y="1379"/>
                  <a:pt x="4989" y="1379"/>
                  <a:pt x="4987" y="1379"/>
                </a:cubicBezTo>
                <a:cubicBezTo>
                  <a:pt x="4965" y="1379"/>
                  <a:pt x="4964" y="1348"/>
                  <a:pt x="4948" y="1333"/>
                </a:cubicBezTo>
                <a:cubicBezTo>
                  <a:pt x="4914" y="1361"/>
                  <a:pt x="4869" y="1384"/>
                  <a:pt x="4829" y="1407"/>
                </a:cubicBezTo>
                <a:lnTo>
                  <a:pt x="4908" y="1401"/>
                </a:lnTo>
                <a:lnTo>
                  <a:pt x="4908" y="1401"/>
                </a:lnTo>
                <a:cubicBezTo>
                  <a:pt x="4864" y="1419"/>
                  <a:pt x="4823" y="1471"/>
                  <a:pt x="4777" y="1471"/>
                </a:cubicBezTo>
                <a:cubicBezTo>
                  <a:pt x="4765" y="1471"/>
                  <a:pt x="4752" y="1467"/>
                  <a:pt x="4738" y="1458"/>
                </a:cubicBezTo>
                <a:cubicBezTo>
                  <a:pt x="4710" y="1475"/>
                  <a:pt x="4681" y="1492"/>
                  <a:pt x="4653" y="1514"/>
                </a:cubicBezTo>
                <a:cubicBezTo>
                  <a:pt x="4670" y="1503"/>
                  <a:pt x="4687" y="1497"/>
                  <a:pt x="4704" y="1492"/>
                </a:cubicBezTo>
                <a:lnTo>
                  <a:pt x="4715" y="1503"/>
                </a:lnTo>
                <a:cubicBezTo>
                  <a:pt x="4687" y="1520"/>
                  <a:pt x="4659" y="1537"/>
                  <a:pt x="4636" y="1554"/>
                </a:cubicBezTo>
                <a:cubicBezTo>
                  <a:pt x="4630" y="1548"/>
                  <a:pt x="4619" y="1531"/>
                  <a:pt x="4613" y="1526"/>
                </a:cubicBezTo>
                <a:lnTo>
                  <a:pt x="4613" y="1526"/>
                </a:lnTo>
                <a:cubicBezTo>
                  <a:pt x="4630" y="1560"/>
                  <a:pt x="4602" y="1571"/>
                  <a:pt x="4574" y="1577"/>
                </a:cubicBezTo>
                <a:cubicBezTo>
                  <a:pt x="4574" y="1571"/>
                  <a:pt x="4568" y="1548"/>
                  <a:pt x="4568" y="1537"/>
                </a:cubicBezTo>
                <a:cubicBezTo>
                  <a:pt x="4494" y="1594"/>
                  <a:pt x="4409" y="1639"/>
                  <a:pt x="4330" y="1690"/>
                </a:cubicBezTo>
                <a:cubicBezTo>
                  <a:pt x="4341" y="1685"/>
                  <a:pt x="4364" y="1673"/>
                  <a:pt x="4375" y="1668"/>
                </a:cubicBezTo>
                <a:lnTo>
                  <a:pt x="4398" y="1696"/>
                </a:lnTo>
                <a:cubicBezTo>
                  <a:pt x="4369" y="1713"/>
                  <a:pt x="4341" y="1730"/>
                  <a:pt x="4313" y="1747"/>
                </a:cubicBezTo>
                <a:cubicBezTo>
                  <a:pt x="4307" y="1736"/>
                  <a:pt x="4301" y="1719"/>
                  <a:pt x="4301" y="1707"/>
                </a:cubicBezTo>
                <a:cubicBezTo>
                  <a:pt x="4199" y="1764"/>
                  <a:pt x="4097" y="1821"/>
                  <a:pt x="4012" y="1894"/>
                </a:cubicBezTo>
                <a:cubicBezTo>
                  <a:pt x="4069" y="1872"/>
                  <a:pt x="4114" y="1832"/>
                  <a:pt x="4176" y="1815"/>
                </a:cubicBezTo>
                <a:lnTo>
                  <a:pt x="4176" y="1815"/>
                </a:lnTo>
                <a:cubicBezTo>
                  <a:pt x="4108" y="1883"/>
                  <a:pt x="4023" y="1929"/>
                  <a:pt x="3944" y="1968"/>
                </a:cubicBezTo>
                <a:cubicBezTo>
                  <a:pt x="3938" y="1963"/>
                  <a:pt x="3927" y="1963"/>
                  <a:pt x="3921" y="1963"/>
                </a:cubicBezTo>
                <a:cubicBezTo>
                  <a:pt x="3918" y="1962"/>
                  <a:pt x="3914" y="1962"/>
                  <a:pt x="3911" y="1962"/>
                </a:cubicBezTo>
                <a:cubicBezTo>
                  <a:pt x="3881" y="1962"/>
                  <a:pt x="3856" y="1982"/>
                  <a:pt x="3836" y="2002"/>
                </a:cubicBezTo>
                <a:cubicBezTo>
                  <a:pt x="3843" y="2005"/>
                  <a:pt x="3850" y="2006"/>
                  <a:pt x="3856" y="2006"/>
                </a:cubicBezTo>
                <a:cubicBezTo>
                  <a:pt x="3878" y="2006"/>
                  <a:pt x="3900" y="1995"/>
                  <a:pt x="3921" y="1991"/>
                </a:cubicBezTo>
                <a:lnTo>
                  <a:pt x="3921" y="1991"/>
                </a:lnTo>
                <a:cubicBezTo>
                  <a:pt x="3893" y="2019"/>
                  <a:pt x="3859" y="2042"/>
                  <a:pt x="3825" y="2065"/>
                </a:cubicBezTo>
                <a:cubicBezTo>
                  <a:pt x="3819" y="2053"/>
                  <a:pt x="3813" y="2036"/>
                  <a:pt x="3813" y="2025"/>
                </a:cubicBezTo>
                <a:cubicBezTo>
                  <a:pt x="3785" y="2042"/>
                  <a:pt x="3757" y="2065"/>
                  <a:pt x="3728" y="2082"/>
                </a:cubicBezTo>
                <a:lnTo>
                  <a:pt x="3796" y="2082"/>
                </a:lnTo>
                <a:cubicBezTo>
                  <a:pt x="3757" y="2110"/>
                  <a:pt x="3711" y="2138"/>
                  <a:pt x="3666" y="2161"/>
                </a:cubicBezTo>
                <a:cubicBezTo>
                  <a:pt x="3649" y="2150"/>
                  <a:pt x="3632" y="2133"/>
                  <a:pt x="3620" y="2121"/>
                </a:cubicBezTo>
                <a:cubicBezTo>
                  <a:pt x="3603" y="2212"/>
                  <a:pt x="3473" y="2235"/>
                  <a:pt x="3433" y="2320"/>
                </a:cubicBezTo>
                <a:cubicBezTo>
                  <a:pt x="3444" y="2314"/>
                  <a:pt x="3462" y="2297"/>
                  <a:pt x="3473" y="2292"/>
                </a:cubicBezTo>
                <a:cubicBezTo>
                  <a:pt x="3479" y="2297"/>
                  <a:pt x="3490" y="2303"/>
                  <a:pt x="3496" y="2309"/>
                </a:cubicBezTo>
                <a:cubicBezTo>
                  <a:pt x="3484" y="2314"/>
                  <a:pt x="3456" y="2331"/>
                  <a:pt x="3444" y="2337"/>
                </a:cubicBezTo>
                <a:cubicBezTo>
                  <a:pt x="3433" y="2348"/>
                  <a:pt x="3427" y="2360"/>
                  <a:pt x="3422" y="2377"/>
                </a:cubicBezTo>
                <a:cubicBezTo>
                  <a:pt x="3416" y="2360"/>
                  <a:pt x="3405" y="2337"/>
                  <a:pt x="3399" y="2320"/>
                </a:cubicBezTo>
                <a:cubicBezTo>
                  <a:pt x="3365" y="2343"/>
                  <a:pt x="3337" y="2365"/>
                  <a:pt x="3325" y="2405"/>
                </a:cubicBezTo>
                <a:cubicBezTo>
                  <a:pt x="3291" y="2428"/>
                  <a:pt x="3257" y="2445"/>
                  <a:pt x="3223" y="2462"/>
                </a:cubicBezTo>
                <a:lnTo>
                  <a:pt x="3206" y="2496"/>
                </a:lnTo>
                <a:cubicBezTo>
                  <a:pt x="3161" y="2519"/>
                  <a:pt x="3121" y="2547"/>
                  <a:pt x="3087" y="2581"/>
                </a:cubicBezTo>
                <a:cubicBezTo>
                  <a:pt x="3092" y="2567"/>
                  <a:pt x="3093" y="2549"/>
                  <a:pt x="3096" y="2537"/>
                </a:cubicBezTo>
                <a:lnTo>
                  <a:pt x="3096" y="2537"/>
                </a:lnTo>
                <a:cubicBezTo>
                  <a:pt x="3077" y="2584"/>
                  <a:pt x="3035" y="2612"/>
                  <a:pt x="3025" y="2666"/>
                </a:cubicBezTo>
                <a:cubicBezTo>
                  <a:pt x="3059" y="2638"/>
                  <a:pt x="3098" y="2609"/>
                  <a:pt x="3138" y="2592"/>
                </a:cubicBezTo>
                <a:lnTo>
                  <a:pt x="3138" y="2592"/>
                </a:lnTo>
                <a:cubicBezTo>
                  <a:pt x="3036" y="2700"/>
                  <a:pt x="2917" y="2797"/>
                  <a:pt x="2798" y="2887"/>
                </a:cubicBezTo>
                <a:cubicBezTo>
                  <a:pt x="2815" y="2865"/>
                  <a:pt x="2837" y="2848"/>
                  <a:pt x="2854" y="2825"/>
                </a:cubicBezTo>
                <a:cubicBezTo>
                  <a:pt x="2848" y="2822"/>
                  <a:pt x="2841" y="2821"/>
                  <a:pt x="2835" y="2821"/>
                </a:cubicBezTo>
                <a:cubicBezTo>
                  <a:pt x="2813" y="2821"/>
                  <a:pt x="2792" y="2833"/>
                  <a:pt x="2775" y="2842"/>
                </a:cubicBezTo>
                <a:cubicBezTo>
                  <a:pt x="2758" y="2865"/>
                  <a:pt x="2747" y="2893"/>
                  <a:pt x="2730" y="2916"/>
                </a:cubicBezTo>
                <a:cubicBezTo>
                  <a:pt x="2724" y="2910"/>
                  <a:pt x="2707" y="2904"/>
                  <a:pt x="2701" y="2904"/>
                </a:cubicBezTo>
                <a:cubicBezTo>
                  <a:pt x="2706" y="2931"/>
                  <a:pt x="2659" y="2998"/>
                  <a:pt x="2630" y="2998"/>
                </a:cubicBezTo>
                <a:cubicBezTo>
                  <a:pt x="2621" y="2998"/>
                  <a:pt x="2614" y="2992"/>
                  <a:pt x="2610" y="2978"/>
                </a:cubicBezTo>
                <a:cubicBezTo>
                  <a:pt x="2684" y="2859"/>
                  <a:pt x="2820" y="2791"/>
                  <a:pt x="2888" y="2666"/>
                </a:cubicBezTo>
                <a:lnTo>
                  <a:pt x="2917" y="2666"/>
                </a:lnTo>
                <a:cubicBezTo>
                  <a:pt x="2974" y="2604"/>
                  <a:pt x="3047" y="2553"/>
                  <a:pt x="3110" y="2502"/>
                </a:cubicBezTo>
                <a:cubicBezTo>
                  <a:pt x="3104" y="2485"/>
                  <a:pt x="3087" y="2456"/>
                  <a:pt x="3081" y="2439"/>
                </a:cubicBezTo>
                <a:cubicBezTo>
                  <a:pt x="3042" y="2468"/>
                  <a:pt x="3008" y="2507"/>
                  <a:pt x="3013" y="2558"/>
                </a:cubicBezTo>
                <a:cubicBezTo>
                  <a:pt x="2996" y="2564"/>
                  <a:pt x="2979" y="2575"/>
                  <a:pt x="2962" y="2581"/>
                </a:cubicBezTo>
                <a:cubicBezTo>
                  <a:pt x="2917" y="2581"/>
                  <a:pt x="2900" y="2638"/>
                  <a:pt x="2871" y="2655"/>
                </a:cubicBezTo>
                <a:lnTo>
                  <a:pt x="2849" y="2621"/>
                </a:lnTo>
                <a:lnTo>
                  <a:pt x="2849" y="2621"/>
                </a:lnTo>
                <a:cubicBezTo>
                  <a:pt x="2854" y="2632"/>
                  <a:pt x="2860" y="2649"/>
                  <a:pt x="2860" y="2660"/>
                </a:cubicBezTo>
                <a:cubicBezTo>
                  <a:pt x="2837" y="2666"/>
                  <a:pt x="2803" y="2672"/>
                  <a:pt x="2781" y="2672"/>
                </a:cubicBezTo>
                <a:cubicBezTo>
                  <a:pt x="2781" y="2694"/>
                  <a:pt x="2775" y="2711"/>
                  <a:pt x="2775" y="2734"/>
                </a:cubicBezTo>
                <a:cubicBezTo>
                  <a:pt x="2764" y="2729"/>
                  <a:pt x="2741" y="2729"/>
                  <a:pt x="2724" y="2723"/>
                </a:cubicBezTo>
                <a:lnTo>
                  <a:pt x="2724" y="2723"/>
                </a:lnTo>
                <a:cubicBezTo>
                  <a:pt x="2735" y="2729"/>
                  <a:pt x="2747" y="2740"/>
                  <a:pt x="2752" y="2746"/>
                </a:cubicBezTo>
                <a:cubicBezTo>
                  <a:pt x="2726" y="2761"/>
                  <a:pt x="2701" y="2786"/>
                  <a:pt x="2670" y="2786"/>
                </a:cubicBezTo>
                <a:cubicBezTo>
                  <a:pt x="2667" y="2786"/>
                  <a:pt x="2665" y="2786"/>
                  <a:pt x="2662" y="2785"/>
                </a:cubicBezTo>
                <a:lnTo>
                  <a:pt x="2662" y="2785"/>
                </a:lnTo>
                <a:cubicBezTo>
                  <a:pt x="2667" y="2791"/>
                  <a:pt x="2679" y="2797"/>
                  <a:pt x="2684" y="2802"/>
                </a:cubicBezTo>
                <a:cubicBezTo>
                  <a:pt x="2605" y="2865"/>
                  <a:pt x="2542" y="2950"/>
                  <a:pt x="2474" y="3024"/>
                </a:cubicBezTo>
                <a:cubicBezTo>
                  <a:pt x="2469" y="3012"/>
                  <a:pt x="2469" y="2995"/>
                  <a:pt x="2463" y="2984"/>
                </a:cubicBezTo>
                <a:lnTo>
                  <a:pt x="2463" y="2984"/>
                </a:lnTo>
                <a:cubicBezTo>
                  <a:pt x="2469" y="3046"/>
                  <a:pt x="2401" y="3126"/>
                  <a:pt x="2344" y="3126"/>
                </a:cubicBezTo>
                <a:cubicBezTo>
                  <a:pt x="2315" y="3126"/>
                  <a:pt x="2327" y="3160"/>
                  <a:pt x="2321" y="3177"/>
                </a:cubicBezTo>
                <a:cubicBezTo>
                  <a:pt x="2300" y="3198"/>
                  <a:pt x="2283" y="3218"/>
                  <a:pt x="2271" y="3239"/>
                </a:cubicBezTo>
                <a:lnTo>
                  <a:pt x="2271" y="3239"/>
                </a:lnTo>
                <a:cubicBezTo>
                  <a:pt x="2283" y="3235"/>
                  <a:pt x="2294" y="3233"/>
                  <a:pt x="2306" y="3233"/>
                </a:cubicBezTo>
                <a:cubicBezTo>
                  <a:pt x="2342" y="3233"/>
                  <a:pt x="2376" y="3252"/>
                  <a:pt x="2406" y="3273"/>
                </a:cubicBezTo>
                <a:cubicBezTo>
                  <a:pt x="2446" y="3245"/>
                  <a:pt x="2480" y="3216"/>
                  <a:pt x="2514" y="3188"/>
                </a:cubicBezTo>
                <a:lnTo>
                  <a:pt x="2514" y="3188"/>
                </a:lnTo>
                <a:cubicBezTo>
                  <a:pt x="2366" y="3370"/>
                  <a:pt x="2213" y="3557"/>
                  <a:pt x="2054" y="3733"/>
                </a:cubicBezTo>
                <a:cubicBezTo>
                  <a:pt x="2054" y="3721"/>
                  <a:pt x="2049" y="3699"/>
                  <a:pt x="2049" y="3687"/>
                </a:cubicBezTo>
                <a:cubicBezTo>
                  <a:pt x="2043" y="3687"/>
                  <a:pt x="2037" y="3693"/>
                  <a:pt x="2032" y="3699"/>
                </a:cubicBezTo>
                <a:cubicBezTo>
                  <a:pt x="2060" y="3738"/>
                  <a:pt x="2054" y="3767"/>
                  <a:pt x="2003" y="3784"/>
                </a:cubicBezTo>
                <a:cubicBezTo>
                  <a:pt x="2009" y="3767"/>
                  <a:pt x="2015" y="3738"/>
                  <a:pt x="2015" y="3727"/>
                </a:cubicBezTo>
                <a:lnTo>
                  <a:pt x="2015" y="3727"/>
                </a:lnTo>
                <a:cubicBezTo>
                  <a:pt x="2009" y="3738"/>
                  <a:pt x="1998" y="3750"/>
                  <a:pt x="1986" y="3761"/>
                </a:cubicBezTo>
                <a:cubicBezTo>
                  <a:pt x="1998" y="3772"/>
                  <a:pt x="2003" y="3784"/>
                  <a:pt x="2009" y="3801"/>
                </a:cubicBezTo>
                <a:cubicBezTo>
                  <a:pt x="1969" y="3858"/>
                  <a:pt x="1918" y="3909"/>
                  <a:pt x="1873" y="3965"/>
                </a:cubicBezTo>
                <a:cubicBezTo>
                  <a:pt x="1810" y="4028"/>
                  <a:pt x="1782" y="4158"/>
                  <a:pt x="1686" y="4164"/>
                </a:cubicBezTo>
                <a:cubicBezTo>
                  <a:pt x="1657" y="4198"/>
                  <a:pt x="1623" y="4226"/>
                  <a:pt x="1589" y="4249"/>
                </a:cubicBezTo>
                <a:cubicBezTo>
                  <a:pt x="1589" y="4260"/>
                  <a:pt x="1589" y="4277"/>
                  <a:pt x="1589" y="4283"/>
                </a:cubicBezTo>
                <a:cubicBezTo>
                  <a:pt x="1555" y="4300"/>
                  <a:pt x="1544" y="4334"/>
                  <a:pt x="1566" y="4363"/>
                </a:cubicBezTo>
                <a:cubicBezTo>
                  <a:pt x="1583" y="4346"/>
                  <a:pt x="1595" y="4323"/>
                  <a:pt x="1612" y="4306"/>
                </a:cubicBezTo>
                <a:lnTo>
                  <a:pt x="1612" y="4306"/>
                </a:lnTo>
                <a:cubicBezTo>
                  <a:pt x="1601" y="4340"/>
                  <a:pt x="1583" y="4374"/>
                  <a:pt x="1561" y="4402"/>
                </a:cubicBezTo>
                <a:cubicBezTo>
                  <a:pt x="1555" y="4397"/>
                  <a:pt x="1538" y="4374"/>
                  <a:pt x="1532" y="4368"/>
                </a:cubicBezTo>
                <a:cubicBezTo>
                  <a:pt x="1527" y="4385"/>
                  <a:pt x="1521" y="4408"/>
                  <a:pt x="1510" y="4425"/>
                </a:cubicBezTo>
                <a:cubicBezTo>
                  <a:pt x="1498" y="4408"/>
                  <a:pt x="1481" y="4397"/>
                  <a:pt x="1464" y="4380"/>
                </a:cubicBezTo>
                <a:cubicBezTo>
                  <a:pt x="1476" y="4357"/>
                  <a:pt x="1487" y="4340"/>
                  <a:pt x="1498" y="4317"/>
                </a:cubicBezTo>
                <a:cubicBezTo>
                  <a:pt x="1504" y="4317"/>
                  <a:pt x="1515" y="4312"/>
                  <a:pt x="1521" y="4312"/>
                </a:cubicBezTo>
                <a:cubicBezTo>
                  <a:pt x="1555" y="4260"/>
                  <a:pt x="1578" y="4209"/>
                  <a:pt x="1595" y="4158"/>
                </a:cubicBezTo>
                <a:cubicBezTo>
                  <a:pt x="1606" y="4153"/>
                  <a:pt x="1635" y="4141"/>
                  <a:pt x="1646" y="4136"/>
                </a:cubicBezTo>
                <a:cubicBezTo>
                  <a:pt x="1640" y="4130"/>
                  <a:pt x="1623" y="4107"/>
                  <a:pt x="1618" y="4102"/>
                </a:cubicBezTo>
                <a:cubicBezTo>
                  <a:pt x="1527" y="4153"/>
                  <a:pt x="1493" y="4249"/>
                  <a:pt x="1430" y="4323"/>
                </a:cubicBezTo>
                <a:lnTo>
                  <a:pt x="1413" y="4300"/>
                </a:lnTo>
                <a:lnTo>
                  <a:pt x="1413" y="4300"/>
                </a:lnTo>
                <a:cubicBezTo>
                  <a:pt x="1419" y="4312"/>
                  <a:pt x="1425" y="4329"/>
                  <a:pt x="1430" y="4334"/>
                </a:cubicBezTo>
                <a:cubicBezTo>
                  <a:pt x="1396" y="4374"/>
                  <a:pt x="1368" y="4414"/>
                  <a:pt x="1357" y="4465"/>
                </a:cubicBezTo>
                <a:cubicBezTo>
                  <a:pt x="1322" y="4487"/>
                  <a:pt x="1300" y="4516"/>
                  <a:pt x="1317" y="4555"/>
                </a:cubicBezTo>
                <a:cubicBezTo>
                  <a:pt x="1311" y="4550"/>
                  <a:pt x="1288" y="4544"/>
                  <a:pt x="1283" y="4544"/>
                </a:cubicBezTo>
                <a:cubicBezTo>
                  <a:pt x="1288" y="4550"/>
                  <a:pt x="1305" y="4567"/>
                  <a:pt x="1317" y="4578"/>
                </a:cubicBezTo>
                <a:cubicBezTo>
                  <a:pt x="1305" y="4584"/>
                  <a:pt x="1277" y="4601"/>
                  <a:pt x="1260" y="4607"/>
                </a:cubicBezTo>
                <a:cubicBezTo>
                  <a:pt x="1266" y="4612"/>
                  <a:pt x="1271" y="4618"/>
                  <a:pt x="1271" y="4624"/>
                </a:cubicBezTo>
                <a:cubicBezTo>
                  <a:pt x="1317" y="4590"/>
                  <a:pt x="1374" y="4544"/>
                  <a:pt x="1362" y="4482"/>
                </a:cubicBezTo>
                <a:cubicBezTo>
                  <a:pt x="1374" y="4476"/>
                  <a:pt x="1402" y="4465"/>
                  <a:pt x="1413" y="4459"/>
                </a:cubicBezTo>
                <a:cubicBezTo>
                  <a:pt x="1430" y="4436"/>
                  <a:pt x="1442" y="4408"/>
                  <a:pt x="1459" y="4380"/>
                </a:cubicBezTo>
                <a:cubicBezTo>
                  <a:pt x="1470" y="4397"/>
                  <a:pt x="1493" y="4425"/>
                  <a:pt x="1504" y="4442"/>
                </a:cubicBezTo>
                <a:cubicBezTo>
                  <a:pt x="1493" y="4448"/>
                  <a:pt x="1470" y="4459"/>
                  <a:pt x="1459" y="4465"/>
                </a:cubicBezTo>
                <a:cubicBezTo>
                  <a:pt x="1470" y="4476"/>
                  <a:pt x="1481" y="4487"/>
                  <a:pt x="1493" y="4499"/>
                </a:cubicBezTo>
                <a:cubicBezTo>
                  <a:pt x="1493" y="4504"/>
                  <a:pt x="1487" y="4521"/>
                  <a:pt x="1487" y="4533"/>
                </a:cubicBezTo>
                <a:cubicBezTo>
                  <a:pt x="1476" y="4521"/>
                  <a:pt x="1453" y="4499"/>
                  <a:pt x="1442" y="4493"/>
                </a:cubicBezTo>
                <a:lnTo>
                  <a:pt x="1442" y="4493"/>
                </a:lnTo>
                <a:cubicBezTo>
                  <a:pt x="1442" y="4510"/>
                  <a:pt x="1453" y="4533"/>
                  <a:pt x="1459" y="4555"/>
                </a:cubicBezTo>
                <a:cubicBezTo>
                  <a:pt x="1447" y="4567"/>
                  <a:pt x="1442" y="4584"/>
                  <a:pt x="1436" y="4595"/>
                </a:cubicBezTo>
                <a:cubicBezTo>
                  <a:pt x="1436" y="4578"/>
                  <a:pt x="1447" y="4555"/>
                  <a:pt x="1436" y="4538"/>
                </a:cubicBezTo>
                <a:cubicBezTo>
                  <a:pt x="1379" y="4550"/>
                  <a:pt x="1430" y="4618"/>
                  <a:pt x="1413" y="4652"/>
                </a:cubicBezTo>
                <a:cubicBezTo>
                  <a:pt x="1396" y="4669"/>
                  <a:pt x="1362" y="4697"/>
                  <a:pt x="1345" y="4714"/>
                </a:cubicBezTo>
                <a:cubicBezTo>
                  <a:pt x="1345" y="4697"/>
                  <a:pt x="1340" y="4669"/>
                  <a:pt x="1340" y="4658"/>
                </a:cubicBezTo>
                <a:cubicBezTo>
                  <a:pt x="1334" y="4692"/>
                  <a:pt x="1322" y="4720"/>
                  <a:pt x="1294" y="4748"/>
                </a:cubicBezTo>
                <a:cubicBezTo>
                  <a:pt x="1311" y="4737"/>
                  <a:pt x="1334" y="4726"/>
                  <a:pt x="1351" y="4714"/>
                </a:cubicBezTo>
                <a:lnTo>
                  <a:pt x="1351" y="4714"/>
                </a:lnTo>
                <a:cubicBezTo>
                  <a:pt x="1356" y="4763"/>
                  <a:pt x="1328" y="4778"/>
                  <a:pt x="1295" y="4778"/>
                </a:cubicBezTo>
                <a:cubicBezTo>
                  <a:pt x="1289" y="4778"/>
                  <a:pt x="1283" y="4778"/>
                  <a:pt x="1277" y="4777"/>
                </a:cubicBezTo>
                <a:lnTo>
                  <a:pt x="1277" y="4777"/>
                </a:lnTo>
                <a:cubicBezTo>
                  <a:pt x="1283" y="4788"/>
                  <a:pt x="1288" y="4811"/>
                  <a:pt x="1294" y="4822"/>
                </a:cubicBezTo>
                <a:cubicBezTo>
                  <a:pt x="1271" y="4885"/>
                  <a:pt x="1237" y="4941"/>
                  <a:pt x="1209" y="5004"/>
                </a:cubicBezTo>
                <a:cubicBezTo>
                  <a:pt x="1203" y="4975"/>
                  <a:pt x="1198" y="4953"/>
                  <a:pt x="1186" y="4924"/>
                </a:cubicBezTo>
                <a:lnTo>
                  <a:pt x="1186" y="4924"/>
                </a:lnTo>
                <a:cubicBezTo>
                  <a:pt x="1175" y="4958"/>
                  <a:pt x="1186" y="4992"/>
                  <a:pt x="1209" y="5021"/>
                </a:cubicBezTo>
                <a:lnTo>
                  <a:pt x="1186" y="5021"/>
                </a:lnTo>
                <a:cubicBezTo>
                  <a:pt x="1186" y="5015"/>
                  <a:pt x="1186" y="5009"/>
                  <a:pt x="1181" y="4998"/>
                </a:cubicBezTo>
                <a:cubicBezTo>
                  <a:pt x="1176" y="4997"/>
                  <a:pt x="1172" y="4997"/>
                  <a:pt x="1168" y="4997"/>
                </a:cubicBezTo>
                <a:cubicBezTo>
                  <a:pt x="1151" y="4997"/>
                  <a:pt x="1148" y="5008"/>
                  <a:pt x="1152" y="5026"/>
                </a:cubicBezTo>
                <a:lnTo>
                  <a:pt x="1141" y="5026"/>
                </a:lnTo>
                <a:cubicBezTo>
                  <a:pt x="1147" y="5026"/>
                  <a:pt x="1152" y="5026"/>
                  <a:pt x="1152" y="5032"/>
                </a:cubicBezTo>
                <a:lnTo>
                  <a:pt x="1158" y="5032"/>
                </a:lnTo>
                <a:lnTo>
                  <a:pt x="1192" y="5049"/>
                </a:lnTo>
                <a:cubicBezTo>
                  <a:pt x="1175" y="5072"/>
                  <a:pt x="1164" y="5094"/>
                  <a:pt x="1158" y="5117"/>
                </a:cubicBezTo>
                <a:cubicBezTo>
                  <a:pt x="1152" y="5117"/>
                  <a:pt x="1152" y="5112"/>
                  <a:pt x="1147" y="5112"/>
                </a:cubicBezTo>
                <a:cubicBezTo>
                  <a:pt x="1152" y="5117"/>
                  <a:pt x="1152" y="5117"/>
                  <a:pt x="1152" y="5117"/>
                </a:cubicBezTo>
                <a:cubicBezTo>
                  <a:pt x="1147" y="5134"/>
                  <a:pt x="1141" y="5151"/>
                  <a:pt x="1135" y="5168"/>
                </a:cubicBezTo>
                <a:cubicBezTo>
                  <a:pt x="1130" y="5163"/>
                  <a:pt x="1118" y="5146"/>
                  <a:pt x="1113" y="5134"/>
                </a:cubicBezTo>
                <a:cubicBezTo>
                  <a:pt x="1101" y="5146"/>
                  <a:pt x="1090" y="5163"/>
                  <a:pt x="1084" y="5174"/>
                </a:cubicBezTo>
                <a:cubicBezTo>
                  <a:pt x="1088" y="5173"/>
                  <a:pt x="1092" y="5173"/>
                  <a:pt x="1096" y="5173"/>
                </a:cubicBezTo>
                <a:cubicBezTo>
                  <a:pt x="1125" y="5173"/>
                  <a:pt x="1129" y="5193"/>
                  <a:pt x="1124" y="5214"/>
                </a:cubicBezTo>
                <a:cubicBezTo>
                  <a:pt x="1118" y="5219"/>
                  <a:pt x="1113" y="5219"/>
                  <a:pt x="1107" y="5219"/>
                </a:cubicBezTo>
                <a:cubicBezTo>
                  <a:pt x="1107" y="5225"/>
                  <a:pt x="1113" y="5236"/>
                  <a:pt x="1118" y="5242"/>
                </a:cubicBezTo>
                <a:cubicBezTo>
                  <a:pt x="1113" y="5248"/>
                  <a:pt x="1107" y="5253"/>
                  <a:pt x="1107" y="5259"/>
                </a:cubicBezTo>
                <a:cubicBezTo>
                  <a:pt x="1101" y="5270"/>
                  <a:pt x="1096" y="5282"/>
                  <a:pt x="1096" y="5293"/>
                </a:cubicBezTo>
                <a:lnTo>
                  <a:pt x="1061" y="5293"/>
                </a:lnTo>
                <a:cubicBezTo>
                  <a:pt x="1022" y="5378"/>
                  <a:pt x="965" y="5458"/>
                  <a:pt x="942" y="5554"/>
                </a:cubicBezTo>
                <a:cubicBezTo>
                  <a:pt x="920" y="5571"/>
                  <a:pt x="891" y="5594"/>
                  <a:pt x="863" y="5605"/>
                </a:cubicBezTo>
                <a:cubicBezTo>
                  <a:pt x="863" y="5543"/>
                  <a:pt x="903" y="5497"/>
                  <a:pt x="942" y="5458"/>
                </a:cubicBezTo>
                <a:cubicBezTo>
                  <a:pt x="942" y="5446"/>
                  <a:pt x="942" y="5429"/>
                  <a:pt x="937" y="5424"/>
                </a:cubicBezTo>
                <a:cubicBezTo>
                  <a:pt x="1010" y="5367"/>
                  <a:pt x="1010" y="5276"/>
                  <a:pt x="1073" y="5219"/>
                </a:cubicBezTo>
                <a:cubicBezTo>
                  <a:pt x="1079" y="5185"/>
                  <a:pt x="1084" y="5151"/>
                  <a:pt x="1079" y="5117"/>
                </a:cubicBezTo>
                <a:lnTo>
                  <a:pt x="1079" y="5117"/>
                </a:lnTo>
                <a:cubicBezTo>
                  <a:pt x="1073" y="5140"/>
                  <a:pt x="1067" y="5163"/>
                  <a:pt x="1061" y="5185"/>
                </a:cubicBezTo>
                <a:cubicBezTo>
                  <a:pt x="942" y="5299"/>
                  <a:pt x="903" y="5475"/>
                  <a:pt x="801" y="5611"/>
                </a:cubicBezTo>
                <a:cubicBezTo>
                  <a:pt x="819" y="5608"/>
                  <a:pt x="838" y="5607"/>
                  <a:pt x="857" y="5607"/>
                </a:cubicBezTo>
                <a:cubicBezTo>
                  <a:pt x="883" y="5607"/>
                  <a:pt x="908" y="5610"/>
                  <a:pt x="931" y="5616"/>
                </a:cubicBezTo>
                <a:lnTo>
                  <a:pt x="908" y="5690"/>
                </a:lnTo>
                <a:lnTo>
                  <a:pt x="857" y="5690"/>
                </a:lnTo>
                <a:cubicBezTo>
                  <a:pt x="857" y="5696"/>
                  <a:pt x="857" y="5707"/>
                  <a:pt x="857" y="5713"/>
                </a:cubicBezTo>
                <a:cubicBezTo>
                  <a:pt x="869" y="5707"/>
                  <a:pt x="891" y="5702"/>
                  <a:pt x="903" y="5696"/>
                </a:cubicBezTo>
                <a:lnTo>
                  <a:pt x="903" y="5696"/>
                </a:lnTo>
                <a:cubicBezTo>
                  <a:pt x="886" y="5753"/>
                  <a:pt x="863" y="5815"/>
                  <a:pt x="818" y="5855"/>
                </a:cubicBezTo>
                <a:cubicBezTo>
                  <a:pt x="818" y="5860"/>
                  <a:pt x="823" y="5872"/>
                  <a:pt x="823" y="5883"/>
                </a:cubicBezTo>
                <a:cubicBezTo>
                  <a:pt x="806" y="5923"/>
                  <a:pt x="789" y="5963"/>
                  <a:pt x="772" y="6008"/>
                </a:cubicBezTo>
                <a:cubicBezTo>
                  <a:pt x="763" y="6004"/>
                  <a:pt x="755" y="6001"/>
                  <a:pt x="746" y="6001"/>
                </a:cubicBezTo>
                <a:cubicBezTo>
                  <a:pt x="734" y="6001"/>
                  <a:pt x="722" y="6008"/>
                  <a:pt x="715" y="6025"/>
                </a:cubicBezTo>
                <a:lnTo>
                  <a:pt x="766" y="6025"/>
                </a:lnTo>
                <a:cubicBezTo>
                  <a:pt x="738" y="6087"/>
                  <a:pt x="715" y="6150"/>
                  <a:pt x="698" y="6212"/>
                </a:cubicBezTo>
                <a:lnTo>
                  <a:pt x="636" y="6201"/>
                </a:lnTo>
                <a:lnTo>
                  <a:pt x="636" y="6201"/>
                </a:lnTo>
                <a:cubicBezTo>
                  <a:pt x="636" y="6212"/>
                  <a:pt x="642" y="6241"/>
                  <a:pt x="647" y="6252"/>
                </a:cubicBezTo>
                <a:cubicBezTo>
                  <a:pt x="653" y="6246"/>
                  <a:pt x="676" y="6241"/>
                  <a:pt x="681" y="6235"/>
                </a:cubicBezTo>
                <a:lnTo>
                  <a:pt x="681" y="6235"/>
                </a:lnTo>
                <a:cubicBezTo>
                  <a:pt x="676" y="6263"/>
                  <a:pt x="670" y="6292"/>
                  <a:pt x="664" y="6320"/>
                </a:cubicBezTo>
                <a:cubicBezTo>
                  <a:pt x="647" y="6320"/>
                  <a:pt x="625" y="6326"/>
                  <a:pt x="608" y="6326"/>
                </a:cubicBezTo>
                <a:cubicBezTo>
                  <a:pt x="596" y="6365"/>
                  <a:pt x="579" y="6411"/>
                  <a:pt x="579" y="6451"/>
                </a:cubicBezTo>
                <a:cubicBezTo>
                  <a:pt x="596" y="6416"/>
                  <a:pt x="608" y="6377"/>
                  <a:pt x="636" y="6348"/>
                </a:cubicBezTo>
                <a:lnTo>
                  <a:pt x="636" y="6348"/>
                </a:lnTo>
                <a:cubicBezTo>
                  <a:pt x="636" y="6405"/>
                  <a:pt x="608" y="6451"/>
                  <a:pt x="585" y="6502"/>
                </a:cubicBezTo>
                <a:cubicBezTo>
                  <a:pt x="579" y="6502"/>
                  <a:pt x="562" y="6496"/>
                  <a:pt x="557" y="6496"/>
                </a:cubicBezTo>
                <a:cubicBezTo>
                  <a:pt x="545" y="6519"/>
                  <a:pt x="540" y="6547"/>
                  <a:pt x="534" y="6570"/>
                </a:cubicBezTo>
                <a:cubicBezTo>
                  <a:pt x="551" y="6547"/>
                  <a:pt x="568" y="6524"/>
                  <a:pt x="585" y="6507"/>
                </a:cubicBezTo>
                <a:lnTo>
                  <a:pt x="585" y="6507"/>
                </a:lnTo>
                <a:cubicBezTo>
                  <a:pt x="562" y="6609"/>
                  <a:pt x="528" y="6712"/>
                  <a:pt x="500" y="6814"/>
                </a:cubicBezTo>
                <a:cubicBezTo>
                  <a:pt x="500" y="6802"/>
                  <a:pt x="488" y="6780"/>
                  <a:pt x="483" y="6768"/>
                </a:cubicBezTo>
                <a:cubicBezTo>
                  <a:pt x="471" y="6780"/>
                  <a:pt x="460" y="6797"/>
                  <a:pt x="449" y="6808"/>
                </a:cubicBezTo>
                <a:cubicBezTo>
                  <a:pt x="449" y="6865"/>
                  <a:pt x="483" y="6916"/>
                  <a:pt x="460" y="6967"/>
                </a:cubicBezTo>
                <a:cubicBezTo>
                  <a:pt x="454" y="6938"/>
                  <a:pt x="443" y="6910"/>
                  <a:pt x="437" y="6882"/>
                </a:cubicBezTo>
                <a:cubicBezTo>
                  <a:pt x="420" y="6961"/>
                  <a:pt x="381" y="7046"/>
                  <a:pt x="403" y="7126"/>
                </a:cubicBezTo>
                <a:lnTo>
                  <a:pt x="381" y="7126"/>
                </a:lnTo>
                <a:cubicBezTo>
                  <a:pt x="381" y="7131"/>
                  <a:pt x="386" y="7143"/>
                  <a:pt x="386" y="7154"/>
                </a:cubicBezTo>
                <a:lnTo>
                  <a:pt x="358" y="7160"/>
                </a:lnTo>
                <a:lnTo>
                  <a:pt x="364" y="7171"/>
                </a:lnTo>
                <a:cubicBezTo>
                  <a:pt x="375" y="7165"/>
                  <a:pt x="398" y="7154"/>
                  <a:pt x="409" y="7148"/>
                </a:cubicBezTo>
                <a:lnTo>
                  <a:pt x="409" y="7148"/>
                </a:lnTo>
                <a:cubicBezTo>
                  <a:pt x="403" y="7165"/>
                  <a:pt x="392" y="7194"/>
                  <a:pt x="386" y="7205"/>
                </a:cubicBezTo>
                <a:cubicBezTo>
                  <a:pt x="381" y="7205"/>
                  <a:pt x="358" y="7199"/>
                  <a:pt x="352" y="7199"/>
                </a:cubicBezTo>
                <a:cubicBezTo>
                  <a:pt x="352" y="7211"/>
                  <a:pt x="358" y="7228"/>
                  <a:pt x="364" y="7239"/>
                </a:cubicBezTo>
                <a:cubicBezTo>
                  <a:pt x="369" y="7234"/>
                  <a:pt x="381" y="7228"/>
                  <a:pt x="386" y="7228"/>
                </a:cubicBezTo>
                <a:cubicBezTo>
                  <a:pt x="392" y="7290"/>
                  <a:pt x="364" y="7358"/>
                  <a:pt x="352" y="7421"/>
                </a:cubicBezTo>
                <a:cubicBezTo>
                  <a:pt x="347" y="7415"/>
                  <a:pt x="324" y="7409"/>
                  <a:pt x="313" y="7404"/>
                </a:cubicBezTo>
                <a:lnTo>
                  <a:pt x="313" y="7404"/>
                </a:lnTo>
                <a:cubicBezTo>
                  <a:pt x="330" y="7415"/>
                  <a:pt x="341" y="7421"/>
                  <a:pt x="358" y="7426"/>
                </a:cubicBezTo>
                <a:cubicBezTo>
                  <a:pt x="347" y="7466"/>
                  <a:pt x="341" y="7500"/>
                  <a:pt x="335" y="7540"/>
                </a:cubicBezTo>
                <a:cubicBezTo>
                  <a:pt x="330" y="7506"/>
                  <a:pt x="324" y="7477"/>
                  <a:pt x="307" y="7449"/>
                </a:cubicBezTo>
                <a:cubicBezTo>
                  <a:pt x="307" y="7477"/>
                  <a:pt x="296" y="7500"/>
                  <a:pt x="267" y="7512"/>
                </a:cubicBezTo>
                <a:cubicBezTo>
                  <a:pt x="279" y="7512"/>
                  <a:pt x="290" y="7517"/>
                  <a:pt x="296" y="7523"/>
                </a:cubicBezTo>
                <a:cubicBezTo>
                  <a:pt x="261" y="7608"/>
                  <a:pt x="256" y="7704"/>
                  <a:pt x="233" y="7801"/>
                </a:cubicBezTo>
                <a:cubicBezTo>
                  <a:pt x="250" y="7795"/>
                  <a:pt x="273" y="7790"/>
                  <a:pt x="284" y="7790"/>
                </a:cubicBezTo>
                <a:cubicBezTo>
                  <a:pt x="279" y="7875"/>
                  <a:pt x="267" y="7960"/>
                  <a:pt x="250" y="8045"/>
                </a:cubicBezTo>
                <a:cubicBezTo>
                  <a:pt x="233" y="7999"/>
                  <a:pt x="239" y="7948"/>
                  <a:pt x="250" y="7903"/>
                </a:cubicBezTo>
                <a:lnTo>
                  <a:pt x="250" y="7903"/>
                </a:lnTo>
                <a:cubicBezTo>
                  <a:pt x="171" y="7920"/>
                  <a:pt x="227" y="8243"/>
                  <a:pt x="159" y="8323"/>
                </a:cubicBezTo>
                <a:cubicBezTo>
                  <a:pt x="137" y="8312"/>
                  <a:pt x="114" y="8300"/>
                  <a:pt x="97" y="8289"/>
                </a:cubicBezTo>
                <a:cubicBezTo>
                  <a:pt x="103" y="8289"/>
                  <a:pt x="120" y="8283"/>
                  <a:pt x="125" y="8283"/>
                </a:cubicBezTo>
                <a:cubicBezTo>
                  <a:pt x="131" y="8255"/>
                  <a:pt x="142" y="8238"/>
                  <a:pt x="171" y="8232"/>
                </a:cubicBezTo>
                <a:cubicBezTo>
                  <a:pt x="159" y="8209"/>
                  <a:pt x="148" y="8192"/>
                  <a:pt x="142" y="8170"/>
                </a:cubicBezTo>
                <a:lnTo>
                  <a:pt x="142" y="8170"/>
                </a:lnTo>
                <a:lnTo>
                  <a:pt x="182" y="8175"/>
                </a:lnTo>
                <a:cubicBezTo>
                  <a:pt x="176" y="8170"/>
                  <a:pt x="154" y="8158"/>
                  <a:pt x="148" y="8153"/>
                </a:cubicBezTo>
                <a:cubicBezTo>
                  <a:pt x="159" y="8068"/>
                  <a:pt x="171" y="7971"/>
                  <a:pt x="108" y="7903"/>
                </a:cubicBezTo>
                <a:cubicBezTo>
                  <a:pt x="108" y="8016"/>
                  <a:pt x="86" y="8130"/>
                  <a:pt x="80" y="8243"/>
                </a:cubicBezTo>
                <a:cubicBezTo>
                  <a:pt x="74" y="8243"/>
                  <a:pt x="63" y="8255"/>
                  <a:pt x="57" y="8260"/>
                </a:cubicBezTo>
                <a:cubicBezTo>
                  <a:pt x="86" y="8289"/>
                  <a:pt x="63" y="8329"/>
                  <a:pt x="46" y="8357"/>
                </a:cubicBezTo>
                <a:cubicBezTo>
                  <a:pt x="80" y="8419"/>
                  <a:pt x="46" y="8487"/>
                  <a:pt x="46" y="8556"/>
                </a:cubicBezTo>
                <a:lnTo>
                  <a:pt x="23" y="8561"/>
                </a:lnTo>
                <a:cubicBezTo>
                  <a:pt x="35" y="8561"/>
                  <a:pt x="46" y="8573"/>
                  <a:pt x="52" y="8573"/>
                </a:cubicBezTo>
                <a:cubicBezTo>
                  <a:pt x="52" y="8646"/>
                  <a:pt x="35" y="8720"/>
                  <a:pt x="52" y="8794"/>
                </a:cubicBezTo>
                <a:cubicBezTo>
                  <a:pt x="63" y="8822"/>
                  <a:pt x="40" y="8845"/>
                  <a:pt x="29" y="8868"/>
                </a:cubicBezTo>
                <a:cubicBezTo>
                  <a:pt x="40" y="8879"/>
                  <a:pt x="52" y="8890"/>
                  <a:pt x="63" y="8902"/>
                </a:cubicBezTo>
                <a:cubicBezTo>
                  <a:pt x="52" y="8907"/>
                  <a:pt x="35" y="8913"/>
                  <a:pt x="23" y="8913"/>
                </a:cubicBezTo>
                <a:cubicBezTo>
                  <a:pt x="52" y="9123"/>
                  <a:pt x="0" y="9321"/>
                  <a:pt x="6" y="9526"/>
                </a:cubicBezTo>
                <a:cubicBezTo>
                  <a:pt x="35" y="9560"/>
                  <a:pt x="6" y="9599"/>
                  <a:pt x="0" y="9639"/>
                </a:cubicBezTo>
                <a:cubicBezTo>
                  <a:pt x="12" y="9685"/>
                  <a:pt x="18" y="9736"/>
                  <a:pt x="18" y="9787"/>
                </a:cubicBezTo>
                <a:lnTo>
                  <a:pt x="35" y="9815"/>
                </a:lnTo>
                <a:cubicBezTo>
                  <a:pt x="23" y="9838"/>
                  <a:pt x="18" y="9860"/>
                  <a:pt x="12" y="9883"/>
                </a:cubicBezTo>
                <a:cubicBezTo>
                  <a:pt x="18" y="9906"/>
                  <a:pt x="23" y="9923"/>
                  <a:pt x="29" y="9946"/>
                </a:cubicBezTo>
                <a:cubicBezTo>
                  <a:pt x="23" y="9951"/>
                  <a:pt x="12" y="9963"/>
                  <a:pt x="6" y="9968"/>
                </a:cubicBezTo>
                <a:lnTo>
                  <a:pt x="29" y="9968"/>
                </a:lnTo>
                <a:cubicBezTo>
                  <a:pt x="23" y="10008"/>
                  <a:pt x="23" y="10042"/>
                  <a:pt x="29" y="10076"/>
                </a:cubicBezTo>
                <a:cubicBezTo>
                  <a:pt x="23" y="10082"/>
                  <a:pt x="12" y="10082"/>
                  <a:pt x="12" y="10087"/>
                </a:cubicBezTo>
                <a:cubicBezTo>
                  <a:pt x="18" y="10093"/>
                  <a:pt x="29" y="10104"/>
                  <a:pt x="35" y="10110"/>
                </a:cubicBezTo>
                <a:cubicBezTo>
                  <a:pt x="12" y="10178"/>
                  <a:pt x="63" y="10246"/>
                  <a:pt x="46" y="10314"/>
                </a:cubicBezTo>
                <a:cubicBezTo>
                  <a:pt x="97" y="10405"/>
                  <a:pt x="69" y="10519"/>
                  <a:pt x="97" y="10621"/>
                </a:cubicBezTo>
                <a:cubicBezTo>
                  <a:pt x="103" y="10626"/>
                  <a:pt x="120" y="10632"/>
                  <a:pt x="131" y="10638"/>
                </a:cubicBezTo>
                <a:cubicBezTo>
                  <a:pt x="125" y="10643"/>
                  <a:pt x="108" y="10660"/>
                  <a:pt x="103" y="10666"/>
                </a:cubicBezTo>
                <a:cubicBezTo>
                  <a:pt x="131" y="10791"/>
                  <a:pt x="108" y="10921"/>
                  <a:pt x="159" y="11035"/>
                </a:cubicBezTo>
                <a:lnTo>
                  <a:pt x="193" y="11035"/>
                </a:lnTo>
                <a:cubicBezTo>
                  <a:pt x="182" y="10973"/>
                  <a:pt x="171" y="10916"/>
                  <a:pt x="154" y="10859"/>
                </a:cubicBezTo>
                <a:cubicBezTo>
                  <a:pt x="159" y="10853"/>
                  <a:pt x="165" y="10842"/>
                  <a:pt x="171" y="10836"/>
                </a:cubicBezTo>
                <a:cubicBezTo>
                  <a:pt x="137" y="10751"/>
                  <a:pt x="148" y="10655"/>
                  <a:pt x="137" y="10564"/>
                </a:cubicBezTo>
                <a:cubicBezTo>
                  <a:pt x="131" y="10558"/>
                  <a:pt x="114" y="10553"/>
                  <a:pt x="108" y="10547"/>
                </a:cubicBezTo>
                <a:cubicBezTo>
                  <a:pt x="114" y="10524"/>
                  <a:pt x="120" y="10502"/>
                  <a:pt x="131" y="10479"/>
                </a:cubicBezTo>
                <a:lnTo>
                  <a:pt x="86" y="10439"/>
                </a:lnTo>
                <a:cubicBezTo>
                  <a:pt x="97" y="10439"/>
                  <a:pt x="114" y="10428"/>
                  <a:pt x="120" y="10428"/>
                </a:cubicBezTo>
                <a:cubicBezTo>
                  <a:pt x="114" y="10417"/>
                  <a:pt x="103" y="10394"/>
                  <a:pt x="97" y="10388"/>
                </a:cubicBezTo>
                <a:cubicBezTo>
                  <a:pt x="114" y="10377"/>
                  <a:pt x="131" y="10365"/>
                  <a:pt x="148" y="10354"/>
                </a:cubicBezTo>
                <a:lnTo>
                  <a:pt x="148" y="10354"/>
                </a:lnTo>
                <a:cubicBezTo>
                  <a:pt x="137" y="10360"/>
                  <a:pt x="120" y="10360"/>
                  <a:pt x="108" y="10360"/>
                </a:cubicBezTo>
                <a:cubicBezTo>
                  <a:pt x="103" y="10207"/>
                  <a:pt x="103" y="10053"/>
                  <a:pt x="86" y="9900"/>
                </a:cubicBezTo>
                <a:lnTo>
                  <a:pt x="86" y="9900"/>
                </a:lnTo>
                <a:lnTo>
                  <a:pt x="171" y="9923"/>
                </a:lnTo>
                <a:cubicBezTo>
                  <a:pt x="159" y="9923"/>
                  <a:pt x="137" y="9929"/>
                  <a:pt x="125" y="9929"/>
                </a:cubicBezTo>
                <a:cubicBezTo>
                  <a:pt x="125" y="10002"/>
                  <a:pt x="137" y="10076"/>
                  <a:pt x="148" y="10150"/>
                </a:cubicBezTo>
                <a:lnTo>
                  <a:pt x="182" y="10133"/>
                </a:lnTo>
                <a:cubicBezTo>
                  <a:pt x="205" y="10235"/>
                  <a:pt x="216" y="10337"/>
                  <a:pt x="216" y="10439"/>
                </a:cubicBezTo>
                <a:cubicBezTo>
                  <a:pt x="188" y="10422"/>
                  <a:pt x="176" y="10394"/>
                  <a:pt x="176" y="10360"/>
                </a:cubicBezTo>
                <a:lnTo>
                  <a:pt x="171" y="10360"/>
                </a:lnTo>
                <a:lnTo>
                  <a:pt x="171" y="10428"/>
                </a:lnTo>
                <a:cubicBezTo>
                  <a:pt x="193" y="10439"/>
                  <a:pt x="210" y="10445"/>
                  <a:pt x="233" y="10451"/>
                </a:cubicBezTo>
                <a:cubicBezTo>
                  <a:pt x="227" y="10479"/>
                  <a:pt x="193" y="10468"/>
                  <a:pt x="176" y="10473"/>
                </a:cubicBezTo>
                <a:cubicBezTo>
                  <a:pt x="188" y="10519"/>
                  <a:pt x="193" y="10570"/>
                  <a:pt x="205" y="10615"/>
                </a:cubicBezTo>
                <a:cubicBezTo>
                  <a:pt x="210" y="10587"/>
                  <a:pt x="222" y="10564"/>
                  <a:pt x="227" y="10541"/>
                </a:cubicBezTo>
                <a:lnTo>
                  <a:pt x="227" y="10541"/>
                </a:lnTo>
                <a:cubicBezTo>
                  <a:pt x="227" y="10598"/>
                  <a:pt x="284" y="10678"/>
                  <a:pt x="222" y="10717"/>
                </a:cubicBezTo>
                <a:cubicBezTo>
                  <a:pt x="227" y="10751"/>
                  <a:pt x="233" y="10785"/>
                  <a:pt x="239" y="10819"/>
                </a:cubicBezTo>
                <a:cubicBezTo>
                  <a:pt x="239" y="10797"/>
                  <a:pt x="239" y="10780"/>
                  <a:pt x="239" y="10757"/>
                </a:cubicBezTo>
                <a:lnTo>
                  <a:pt x="256" y="10757"/>
                </a:lnTo>
                <a:cubicBezTo>
                  <a:pt x="261" y="10785"/>
                  <a:pt x="267" y="10819"/>
                  <a:pt x="273" y="10848"/>
                </a:cubicBezTo>
                <a:cubicBezTo>
                  <a:pt x="261" y="10848"/>
                  <a:pt x="244" y="10853"/>
                  <a:pt x="239" y="10853"/>
                </a:cubicBezTo>
                <a:cubicBezTo>
                  <a:pt x="279" y="10853"/>
                  <a:pt x="279" y="10882"/>
                  <a:pt x="273" y="10910"/>
                </a:cubicBezTo>
                <a:cubicBezTo>
                  <a:pt x="261" y="10910"/>
                  <a:pt x="244" y="10904"/>
                  <a:pt x="233" y="10904"/>
                </a:cubicBezTo>
                <a:cubicBezTo>
                  <a:pt x="261" y="10995"/>
                  <a:pt x="273" y="11086"/>
                  <a:pt x="290" y="11182"/>
                </a:cubicBezTo>
                <a:cubicBezTo>
                  <a:pt x="290" y="11165"/>
                  <a:pt x="290" y="11143"/>
                  <a:pt x="290" y="11131"/>
                </a:cubicBezTo>
                <a:lnTo>
                  <a:pt x="318" y="11120"/>
                </a:lnTo>
                <a:cubicBezTo>
                  <a:pt x="324" y="11154"/>
                  <a:pt x="330" y="11188"/>
                  <a:pt x="335" y="11222"/>
                </a:cubicBezTo>
                <a:cubicBezTo>
                  <a:pt x="330" y="11217"/>
                  <a:pt x="307" y="11217"/>
                  <a:pt x="301" y="11217"/>
                </a:cubicBezTo>
                <a:cubicBezTo>
                  <a:pt x="313" y="11330"/>
                  <a:pt x="330" y="11443"/>
                  <a:pt x="369" y="11551"/>
                </a:cubicBezTo>
                <a:cubicBezTo>
                  <a:pt x="369" y="11489"/>
                  <a:pt x="347" y="11432"/>
                  <a:pt x="352" y="11370"/>
                </a:cubicBezTo>
                <a:lnTo>
                  <a:pt x="352" y="11370"/>
                </a:lnTo>
                <a:cubicBezTo>
                  <a:pt x="392" y="11455"/>
                  <a:pt x="403" y="11546"/>
                  <a:pt x="415" y="11642"/>
                </a:cubicBezTo>
                <a:cubicBezTo>
                  <a:pt x="409" y="11648"/>
                  <a:pt x="403" y="11653"/>
                  <a:pt x="403" y="11659"/>
                </a:cubicBezTo>
                <a:cubicBezTo>
                  <a:pt x="386" y="11687"/>
                  <a:pt x="398" y="11721"/>
                  <a:pt x="409" y="11750"/>
                </a:cubicBezTo>
                <a:cubicBezTo>
                  <a:pt x="432" y="11727"/>
                  <a:pt x="426" y="11699"/>
                  <a:pt x="426" y="11665"/>
                </a:cubicBezTo>
                <a:lnTo>
                  <a:pt x="426" y="11665"/>
                </a:lnTo>
                <a:cubicBezTo>
                  <a:pt x="449" y="11704"/>
                  <a:pt x="454" y="11744"/>
                  <a:pt x="466" y="11784"/>
                </a:cubicBezTo>
                <a:lnTo>
                  <a:pt x="420" y="11784"/>
                </a:lnTo>
                <a:cubicBezTo>
                  <a:pt x="432" y="11818"/>
                  <a:pt x="437" y="11846"/>
                  <a:pt x="449" y="11880"/>
                </a:cubicBezTo>
                <a:cubicBezTo>
                  <a:pt x="454" y="11858"/>
                  <a:pt x="460" y="11835"/>
                  <a:pt x="471" y="11818"/>
                </a:cubicBezTo>
                <a:cubicBezTo>
                  <a:pt x="483" y="11869"/>
                  <a:pt x="488" y="11920"/>
                  <a:pt x="500" y="11971"/>
                </a:cubicBezTo>
                <a:cubicBezTo>
                  <a:pt x="483" y="11977"/>
                  <a:pt x="460" y="11988"/>
                  <a:pt x="443" y="11999"/>
                </a:cubicBezTo>
                <a:cubicBezTo>
                  <a:pt x="528" y="12045"/>
                  <a:pt x="505" y="12175"/>
                  <a:pt x="568" y="12243"/>
                </a:cubicBezTo>
                <a:cubicBezTo>
                  <a:pt x="562" y="12232"/>
                  <a:pt x="557" y="12204"/>
                  <a:pt x="551" y="12192"/>
                </a:cubicBezTo>
                <a:cubicBezTo>
                  <a:pt x="562" y="12192"/>
                  <a:pt x="574" y="12187"/>
                  <a:pt x="579" y="12181"/>
                </a:cubicBezTo>
                <a:cubicBezTo>
                  <a:pt x="579" y="12198"/>
                  <a:pt x="585" y="12226"/>
                  <a:pt x="585" y="12238"/>
                </a:cubicBezTo>
                <a:cubicBezTo>
                  <a:pt x="596" y="12249"/>
                  <a:pt x="602" y="12260"/>
                  <a:pt x="613" y="12272"/>
                </a:cubicBezTo>
                <a:cubicBezTo>
                  <a:pt x="602" y="12272"/>
                  <a:pt x="574" y="12278"/>
                  <a:pt x="557" y="12278"/>
                </a:cubicBezTo>
                <a:cubicBezTo>
                  <a:pt x="568" y="12312"/>
                  <a:pt x="574" y="12351"/>
                  <a:pt x="608" y="12368"/>
                </a:cubicBezTo>
                <a:cubicBezTo>
                  <a:pt x="619" y="12408"/>
                  <a:pt x="625" y="12448"/>
                  <a:pt x="625" y="12493"/>
                </a:cubicBezTo>
                <a:cubicBezTo>
                  <a:pt x="636" y="12499"/>
                  <a:pt x="647" y="12510"/>
                  <a:pt x="653" y="12521"/>
                </a:cubicBezTo>
                <a:cubicBezTo>
                  <a:pt x="659" y="12567"/>
                  <a:pt x="670" y="12612"/>
                  <a:pt x="693" y="12658"/>
                </a:cubicBezTo>
                <a:cubicBezTo>
                  <a:pt x="681" y="12652"/>
                  <a:pt x="659" y="12635"/>
                  <a:pt x="647" y="12629"/>
                </a:cubicBezTo>
                <a:lnTo>
                  <a:pt x="647" y="12629"/>
                </a:lnTo>
                <a:cubicBezTo>
                  <a:pt x="687" y="12663"/>
                  <a:pt x="704" y="12720"/>
                  <a:pt x="744" y="12748"/>
                </a:cubicBezTo>
                <a:cubicBezTo>
                  <a:pt x="732" y="12703"/>
                  <a:pt x="721" y="12663"/>
                  <a:pt x="715" y="12618"/>
                </a:cubicBezTo>
                <a:lnTo>
                  <a:pt x="715" y="12618"/>
                </a:lnTo>
                <a:cubicBezTo>
                  <a:pt x="783" y="12748"/>
                  <a:pt x="835" y="12890"/>
                  <a:pt x="874" y="13038"/>
                </a:cubicBezTo>
                <a:cubicBezTo>
                  <a:pt x="863" y="13009"/>
                  <a:pt x="852" y="12987"/>
                  <a:pt x="835" y="12964"/>
                </a:cubicBezTo>
                <a:cubicBezTo>
                  <a:pt x="818" y="12987"/>
                  <a:pt x="823" y="13015"/>
                  <a:pt x="823" y="13043"/>
                </a:cubicBezTo>
                <a:cubicBezTo>
                  <a:pt x="846" y="13066"/>
                  <a:pt x="863" y="13089"/>
                  <a:pt x="880" y="13112"/>
                </a:cubicBezTo>
                <a:cubicBezTo>
                  <a:pt x="874" y="13117"/>
                  <a:pt x="863" y="13129"/>
                  <a:pt x="857" y="13134"/>
                </a:cubicBezTo>
                <a:cubicBezTo>
                  <a:pt x="890" y="13140"/>
                  <a:pt x="956" y="13248"/>
                  <a:pt x="901" y="13248"/>
                </a:cubicBezTo>
                <a:cubicBezTo>
                  <a:pt x="900" y="13248"/>
                  <a:pt x="898" y="13248"/>
                  <a:pt x="897" y="13248"/>
                </a:cubicBezTo>
                <a:cubicBezTo>
                  <a:pt x="812" y="13134"/>
                  <a:pt x="789" y="12981"/>
                  <a:pt x="698" y="12873"/>
                </a:cubicBezTo>
                <a:cubicBezTo>
                  <a:pt x="704" y="12868"/>
                  <a:pt x="710" y="12856"/>
                  <a:pt x="710" y="12851"/>
                </a:cubicBezTo>
                <a:cubicBezTo>
                  <a:pt x="670" y="12771"/>
                  <a:pt x="653" y="12686"/>
                  <a:pt x="625" y="12607"/>
                </a:cubicBezTo>
                <a:cubicBezTo>
                  <a:pt x="608" y="12612"/>
                  <a:pt x="574" y="12618"/>
                  <a:pt x="557" y="12618"/>
                </a:cubicBezTo>
                <a:cubicBezTo>
                  <a:pt x="568" y="12663"/>
                  <a:pt x="591" y="12709"/>
                  <a:pt x="642" y="12720"/>
                </a:cubicBezTo>
                <a:cubicBezTo>
                  <a:pt x="647" y="12737"/>
                  <a:pt x="647" y="12760"/>
                  <a:pt x="647" y="12777"/>
                </a:cubicBezTo>
                <a:cubicBezTo>
                  <a:pt x="630" y="12817"/>
                  <a:pt x="676" y="12851"/>
                  <a:pt x="687" y="12890"/>
                </a:cubicBezTo>
                <a:lnTo>
                  <a:pt x="647" y="12896"/>
                </a:lnTo>
                <a:cubicBezTo>
                  <a:pt x="659" y="12896"/>
                  <a:pt x="676" y="12902"/>
                  <a:pt x="687" y="12902"/>
                </a:cubicBezTo>
                <a:cubicBezTo>
                  <a:pt x="681" y="12924"/>
                  <a:pt x="676" y="12958"/>
                  <a:pt x="670" y="12981"/>
                </a:cubicBezTo>
                <a:cubicBezTo>
                  <a:pt x="687" y="12987"/>
                  <a:pt x="704" y="12998"/>
                  <a:pt x="727" y="13004"/>
                </a:cubicBezTo>
                <a:cubicBezTo>
                  <a:pt x="715" y="13015"/>
                  <a:pt x="704" y="13038"/>
                  <a:pt x="698" y="13049"/>
                </a:cubicBezTo>
                <a:cubicBezTo>
                  <a:pt x="704" y="13043"/>
                  <a:pt x="721" y="13038"/>
                  <a:pt x="727" y="13032"/>
                </a:cubicBezTo>
                <a:cubicBezTo>
                  <a:pt x="732" y="13066"/>
                  <a:pt x="755" y="13100"/>
                  <a:pt x="732" y="13134"/>
                </a:cubicBezTo>
                <a:cubicBezTo>
                  <a:pt x="738" y="13129"/>
                  <a:pt x="749" y="13123"/>
                  <a:pt x="755" y="13117"/>
                </a:cubicBezTo>
                <a:cubicBezTo>
                  <a:pt x="789" y="13214"/>
                  <a:pt x="846" y="13299"/>
                  <a:pt x="886" y="13390"/>
                </a:cubicBezTo>
                <a:lnTo>
                  <a:pt x="852" y="13384"/>
                </a:lnTo>
                <a:lnTo>
                  <a:pt x="852" y="13384"/>
                </a:lnTo>
                <a:cubicBezTo>
                  <a:pt x="908" y="13401"/>
                  <a:pt x="959" y="13492"/>
                  <a:pt x="937" y="13548"/>
                </a:cubicBezTo>
                <a:cubicBezTo>
                  <a:pt x="931" y="13577"/>
                  <a:pt x="971" y="13577"/>
                  <a:pt x="982" y="13588"/>
                </a:cubicBezTo>
                <a:cubicBezTo>
                  <a:pt x="994" y="13614"/>
                  <a:pt x="1006" y="13636"/>
                  <a:pt x="1022" y="13656"/>
                </a:cubicBezTo>
                <a:lnTo>
                  <a:pt x="1022" y="13656"/>
                </a:lnTo>
                <a:cubicBezTo>
                  <a:pt x="1022" y="13599"/>
                  <a:pt x="1062" y="13571"/>
                  <a:pt x="1101" y="13537"/>
                </a:cubicBezTo>
                <a:cubicBezTo>
                  <a:pt x="1090" y="13497"/>
                  <a:pt x="1073" y="13452"/>
                  <a:pt x="1056" y="13412"/>
                </a:cubicBezTo>
                <a:lnTo>
                  <a:pt x="1056" y="13412"/>
                </a:lnTo>
                <a:cubicBezTo>
                  <a:pt x="1175" y="13611"/>
                  <a:pt x="1294" y="13821"/>
                  <a:pt x="1408" y="14031"/>
                </a:cubicBezTo>
                <a:cubicBezTo>
                  <a:pt x="1396" y="14025"/>
                  <a:pt x="1374" y="14025"/>
                  <a:pt x="1362" y="14019"/>
                </a:cubicBezTo>
                <a:lnTo>
                  <a:pt x="1362" y="14019"/>
                </a:lnTo>
                <a:cubicBezTo>
                  <a:pt x="1362" y="14025"/>
                  <a:pt x="1368" y="14036"/>
                  <a:pt x="1368" y="14036"/>
                </a:cubicBezTo>
                <a:cubicBezTo>
                  <a:pt x="1375" y="14036"/>
                  <a:pt x="1381" y="14035"/>
                  <a:pt x="1387" y="14035"/>
                </a:cubicBezTo>
                <a:cubicBezTo>
                  <a:pt x="1421" y="14035"/>
                  <a:pt x="1441" y="14050"/>
                  <a:pt x="1436" y="14093"/>
                </a:cubicBezTo>
                <a:cubicBezTo>
                  <a:pt x="1425" y="14087"/>
                  <a:pt x="1396" y="14076"/>
                  <a:pt x="1385" y="14065"/>
                </a:cubicBezTo>
                <a:lnTo>
                  <a:pt x="1385" y="14065"/>
                </a:lnTo>
                <a:cubicBezTo>
                  <a:pt x="1396" y="14076"/>
                  <a:pt x="1402" y="14093"/>
                  <a:pt x="1413" y="14104"/>
                </a:cubicBezTo>
                <a:cubicBezTo>
                  <a:pt x="1425" y="14099"/>
                  <a:pt x="1442" y="14099"/>
                  <a:pt x="1453" y="14099"/>
                </a:cubicBezTo>
                <a:cubicBezTo>
                  <a:pt x="1493" y="14156"/>
                  <a:pt x="1527" y="14224"/>
                  <a:pt x="1561" y="14286"/>
                </a:cubicBezTo>
                <a:cubicBezTo>
                  <a:pt x="1601" y="14365"/>
                  <a:pt x="1708" y="14434"/>
                  <a:pt x="1680" y="14530"/>
                </a:cubicBezTo>
                <a:cubicBezTo>
                  <a:pt x="1697" y="14570"/>
                  <a:pt x="1714" y="14609"/>
                  <a:pt x="1731" y="14649"/>
                </a:cubicBezTo>
                <a:cubicBezTo>
                  <a:pt x="1737" y="14655"/>
                  <a:pt x="1754" y="14661"/>
                  <a:pt x="1759" y="14666"/>
                </a:cubicBezTo>
                <a:cubicBezTo>
                  <a:pt x="1764" y="14694"/>
                  <a:pt x="1780" y="14715"/>
                  <a:pt x="1808" y="14715"/>
                </a:cubicBezTo>
                <a:cubicBezTo>
                  <a:pt x="1814" y="14715"/>
                  <a:pt x="1820" y="14714"/>
                  <a:pt x="1827" y="14712"/>
                </a:cubicBezTo>
                <a:cubicBezTo>
                  <a:pt x="1816" y="14689"/>
                  <a:pt x="1799" y="14672"/>
                  <a:pt x="1788" y="14649"/>
                </a:cubicBezTo>
                <a:lnTo>
                  <a:pt x="1788" y="14649"/>
                </a:lnTo>
                <a:cubicBezTo>
                  <a:pt x="1816" y="14672"/>
                  <a:pt x="1839" y="14700"/>
                  <a:pt x="1862" y="14729"/>
                </a:cubicBezTo>
                <a:cubicBezTo>
                  <a:pt x="1850" y="14734"/>
                  <a:pt x="1827" y="14740"/>
                  <a:pt x="1816" y="14746"/>
                </a:cubicBezTo>
                <a:cubicBezTo>
                  <a:pt x="1833" y="14757"/>
                  <a:pt x="1850" y="14768"/>
                  <a:pt x="1867" y="14785"/>
                </a:cubicBezTo>
                <a:cubicBezTo>
                  <a:pt x="1844" y="14791"/>
                  <a:pt x="1822" y="14802"/>
                  <a:pt x="1805" y="14814"/>
                </a:cubicBezTo>
                <a:cubicBezTo>
                  <a:pt x="1788" y="14791"/>
                  <a:pt x="1776" y="14774"/>
                  <a:pt x="1759" y="14757"/>
                </a:cubicBezTo>
                <a:lnTo>
                  <a:pt x="1759" y="14734"/>
                </a:lnTo>
                <a:cubicBezTo>
                  <a:pt x="1725" y="14689"/>
                  <a:pt x="1686" y="14649"/>
                  <a:pt x="1640" y="14615"/>
                </a:cubicBezTo>
                <a:cubicBezTo>
                  <a:pt x="1640" y="14598"/>
                  <a:pt x="1640" y="14570"/>
                  <a:pt x="1640" y="14558"/>
                </a:cubicBezTo>
                <a:cubicBezTo>
                  <a:pt x="1629" y="14564"/>
                  <a:pt x="1606" y="14570"/>
                  <a:pt x="1595" y="14575"/>
                </a:cubicBezTo>
                <a:cubicBezTo>
                  <a:pt x="1612" y="14672"/>
                  <a:pt x="1691" y="14740"/>
                  <a:pt x="1742" y="14825"/>
                </a:cubicBezTo>
                <a:lnTo>
                  <a:pt x="1720" y="14834"/>
                </a:lnTo>
                <a:lnTo>
                  <a:pt x="1720" y="14834"/>
                </a:lnTo>
                <a:cubicBezTo>
                  <a:pt x="1730" y="14831"/>
                  <a:pt x="1743" y="14831"/>
                  <a:pt x="1748" y="14831"/>
                </a:cubicBezTo>
                <a:cubicBezTo>
                  <a:pt x="1771" y="14876"/>
                  <a:pt x="1805" y="14916"/>
                  <a:pt x="1844" y="14944"/>
                </a:cubicBezTo>
                <a:cubicBezTo>
                  <a:pt x="1856" y="14984"/>
                  <a:pt x="1873" y="15012"/>
                  <a:pt x="1918" y="15012"/>
                </a:cubicBezTo>
                <a:cubicBezTo>
                  <a:pt x="1913" y="15018"/>
                  <a:pt x="1896" y="15035"/>
                  <a:pt x="1890" y="15041"/>
                </a:cubicBezTo>
                <a:cubicBezTo>
                  <a:pt x="1901" y="15035"/>
                  <a:pt x="1924" y="15029"/>
                  <a:pt x="1935" y="15024"/>
                </a:cubicBezTo>
                <a:cubicBezTo>
                  <a:pt x="1941" y="15041"/>
                  <a:pt x="1941" y="15069"/>
                  <a:pt x="1941" y="15086"/>
                </a:cubicBezTo>
                <a:cubicBezTo>
                  <a:pt x="1947" y="15086"/>
                  <a:pt x="1958" y="15080"/>
                  <a:pt x="1964" y="15080"/>
                </a:cubicBezTo>
                <a:cubicBezTo>
                  <a:pt x="1947" y="15024"/>
                  <a:pt x="1930" y="14956"/>
                  <a:pt x="1862" y="14944"/>
                </a:cubicBezTo>
                <a:lnTo>
                  <a:pt x="1862" y="14893"/>
                </a:lnTo>
                <a:cubicBezTo>
                  <a:pt x="1844" y="14865"/>
                  <a:pt x="1822" y="14842"/>
                  <a:pt x="1799" y="14819"/>
                </a:cubicBezTo>
                <a:cubicBezTo>
                  <a:pt x="1822" y="14814"/>
                  <a:pt x="1856" y="14808"/>
                  <a:pt x="1879" y="14802"/>
                </a:cubicBezTo>
                <a:cubicBezTo>
                  <a:pt x="1879" y="14814"/>
                  <a:pt x="1879" y="14836"/>
                  <a:pt x="1879" y="14848"/>
                </a:cubicBezTo>
                <a:cubicBezTo>
                  <a:pt x="1896" y="14842"/>
                  <a:pt x="1913" y="14836"/>
                  <a:pt x="1924" y="14825"/>
                </a:cubicBezTo>
                <a:cubicBezTo>
                  <a:pt x="1930" y="14831"/>
                  <a:pt x="1947" y="14842"/>
                  <a:pt x="1952" y="14848"/>
                </a:cubicBezTo>
                <a:cubicBezTo>
                  <a:pt x="1941" y="14853"/>
                  <a:pt x="1913" y="14865"/>
                  <a:pt x="1901" y="14876"/>
                </a:cubicBezTo>
                <a:cubicBezTo>
                  <a:pt x="1918" y="14876"/>
                  <a:pt x="1947" y="14882"/>
                  <a:pt x="1964" y="14882"/>
                </a:cubicBezTo>
                <a:cubicBezTo>
                  <a:pt x="1975" y="14893"/>
                  <a:pt x="1986" y="14904"/>
                  <a:pt x="1998" y="14916"/>
                </a:cubicBezTo>
                <a:cubicBezTo>
                  <a:pt x="1981" y="14910"/>
                  <a:pt x="1964" y="14893"/>
                  <a:pt x="1941" y="14893"/>
                </a:cubicBezTo>
                <a:cubicBezTo>
                  <a:pt x="1930" y="14950"/>
                  <a:pt x="2015" y="14927"/>
                  <a:pt x="2043" y="14961"/>
                </a:cubicBezTo>
                <a:cubicBezTo>
                  <a:pt x="2049" y="14978"/>
                  <a:pt x="2066" y="15018"/>
                  <a:pt x="2077" y="15041"/>
                </a:cubicBezTo>
                <a:cubicBezTo>
                  <a:pt x="2060" y="15035"/>
                  <a:pt x="2032" y="15029"/>
                  <a:pt x="2020" y="15029"/>
                </a:cubicBezTo>
                <a:cubicBezTo>
                  <a:pt x="2049" y="15041"/>
                  <a:pt x="2071" y="15069"/>
                  <a:pt x="2088" y="15097"/>
                </a:cubicBezTo>
                <a:cubicBezTo>
                  <a:pt x="2088" y="15086"/>
                  <a:pt x="2083" y="15052"/>
                  <a:pt x="2077" y="15041"/>
                </a:cubicBezTo>
                <a:lnTo>
                  <a:pt x="2077" y="15041"/>
                </a:lnTo>
                <a:cubicBezTo>
                  <a:pt x="2134" y="15052"/>
                  <a:pt x="2128" y="15092"/>
                  <a:pt x="2111" y="15131"/>
                </a:cubicBezTo>
                <a:cubicBezTo>
                  <a:pt x="2123" y="15131"/>
                  <a:pt x="2145" y="15126"/>
                  <a:pt x="2157" y="15126"/>
                </a:cubicBezTo>
                <a:cubicBezTo>
                  <a:pt x="2185" y="15148"/>
                  <a:pt x="2202" y="15165"/>
                  <a:pt x="2225" y="15188"/>
                </a:cubicBezTo>
                <a:cubicBezTo>
                  <a:pt x="2242" y="15217"/>
                  <a:pt x="2264" y="15239"/>
                  <a:pt x="2281" y="15268"/>
                </a:cubicBezTo>
                <a:cubicBezTo>
                  <a:pt x="2259" y="15268"/>
                  <a:pt x="2242" y="15262"/>
                  <a:pt x="2219" y="15262"/>
                </a:cubicBezTo>
                <a:cubicBezTo>
                  <a:pt x="2242" y="15279"/>
                  <a:pt x="2264" y="15285"/>
                  <a:pt x="2293" y="15285"/>
                </a:cubicBezTo>
                <a:cubicBezTo>
                  <a:pt x="2298" y="15290"/>
                  <a:pt x="2304" y="15296"/>
                  <a:pt x="2310" y="15307"/>
                </a:cubicBezTo>
                <a:cubicBezTo>
                  <a:pt x="2304" y="15319"/>
                  <a:pt x="2298" y="15330"/>
                  <a:pt x="2298" y="15341"/>
                </a:cubicBezTo>
                <a:cubicBezTo>
                  <a:pt x="2304" y="15336"/>
                  <a:pt x="2310" y="15324"/>
                  <a:pt x="2315" y="15319"/>
                </a:cubicBezTo>
                <a:cubicBezTo>
                  <a:pt x="2327" y="15341"/>
                  <a:pt x="2338" y="15358"/>
                  <a:pt x="2349" y="15375"/>
                </a:cubicBezTo>
                <a:cubicBezTo>
                  <a:pt x="2355" y="15364"/>
                  <a:pt x="2361" y="15353"/>
                  <a:pt x="2366" y="15336"/>
                </a:cubicBezTo>
                <a:cubicBezTo>
                  <a:pt x="2383" y="15358"/>
                  <a:pt x="2406" y="15375"/>
                  <a:pt x="2429" y="15392"/>
                </a:cubicBezTo>
                <a:cubicBezTo>
                  <a:pt x="2418" y="15398"/>
                  <a:pt x="2401" y="15404"/>
                  <a:pt x="2389" y="15409"/>
                </a:cubicBezTo>
                <a:cubicBezTo>
                  <a:pt x="2395" y="15421"/>
                  <a:pt x="2406" y="15438"/>
                  <a:pt x="2418" y="15443"/>
                </a:cubicBezTo>
                <a:cubicBezTo>
                  <a:pt x="2422" y="15421"/>
                  <a:pt x="2430" y="15414"/>
                  <a:pt x="2441" y="15414"/>
                </a:cubicBezTo>
                <a:cubicBezTo>
                  <a:pt x="2461" y="15414"/>
                  <a:pt x="2488" y="15440"/>
                  <a:pt x="2503" y="15455"/>
                </a:cubicBezTo>
                <a:cubicBezTo>
                  <a:pt x="2554" y="15506"/>
                  <a:pt x="2616" y="15551"/>
                  <a:pt x="2673" y="15597"/>
                </a:cubicBezTo>
                <a:cubicBezTo>
                  <a:pt x="2667" y="15614"/>
                  <a:pt x="2662" y="15625"/>
                  <a:pt x="2679" y="15642"/>
                </a:cubicBezTo>
                <a:cubicBezTo>
                  <a:pt x="2684" y="15636"/>
                  <a:pt x="2690" y="15625"/>
                  <a:pt x="2696" y="15614"/>
                </a:cubicBezTo>
                <a:cubicBezTo>
                  <a:pt x="2713" y="15625"/>
                  <a:pt x="2730" y="15636"/>
                  <a:pt x="2741" y="15648"/>
                </a:cubicBezTo>
                <a:cubicBezTo>
                  <a:pt x="2769" y="15676"/>
                  <a:pt x="2798" y="15704"/>
                  <a:pt x="2826" y="15733"/>
                </a:cubicBezTo>
                <a:cubicBezTo>
                  <a:pt x="2809" y="15733"/>
                  <a:pt x="2798" y="15733"/>
                  <a:pt x="2798" y="15750"/>
                </a:cubicBezTo>
                <a:cubicBezTo>
                  <a:pt x="2798" y="15756"/>
                  <a:pt x="2809" y="15761"/>
                  <a:pt x="2820" y="15767"/>
                </a:cubicBezTo>
                <a:cubicBezTo>
                  <a:pt x="2809" y="15778"/>
                  <a:pt x="2803" y="15784"/>
                  <a:pt x="2798" y="15795"/>
                </a:cubicBezTo>
                <a:cubicBezTo>
                  <a:pt x="2809" y="15795"/>
                  <a:pt x="2837" y="15807"/>
                  <a:pt x="2849" y="15807"/>
                </a:cubicBezTo>
                <a:cubicBezTo>
                  <a:pt x="2849" y="15801"/>
                  <a:pt x="2849" y="15778"/>
                  <a:pt x="2854" y="15767"/>
                </a:cubicBezTo>
                <a:cubicBezTo>
                  <a:pt x="2871" y="15784"/>
                  <a:pt x="2894" y="15807"/>
                  <a:pt x="2917" y="15824"/>
                </a:cubicBezTo>
                <a:cubicBezTo>
                  <a:pt x="2911" y="15841"/>
                  <a:pt x="2905" y="15858"/>
                  <a:pt x="2894" y="15875"/>
                </a:cubicBezTo>
                <a:cubicBezTo>
                  <a:pt x="2928" y="15903"/>
                  <a:pt x="2957" y="15937"/>
                  <a:pt x="2996" y="15960"/>
                </a:cubicBezTo>
                <a:cubicBezTo>
                  <a:pt x="2974" y="15926"/>
                  <a:pt x="2945" y="15897"/>
                  <a:pt x="2928" y="15863"/>
                </a:cubicBezTo>
                <a:lnTo>
                  <a:pt x="2928" y="15863"/>
                </a:lnTo>
                <a:cubicBezTo>
                  <a:pt x="2979" y="15886"/>
                  <a:pt x="3008" y="15931"/>
                  <a:pt x="3042" y="15971"/>
                </a:cubicBezTo>
                <a:cubicBezTo>
                  <a:pt x="3036" y="15983"/>
                  <a:pt x="3030" y="15994"/>
                  <a:pt x="3025" y="16000"/>
                </a:cubicBezTo>
                <a:lnTo>
                  <a:pt x="3076" y="16051"/>
                </a:lnTo>
                <a:cubicBezTo>
                  <a:pt x="3070" y="16028"/>
                  <a:pt x="3059" y="16000"/>
                  <a:pt x="3047" y="15977"/>
                </a:cubicBezTo>
                <a:lnTo>
                  <a:pt x="3047" y="15977"/>
                </a:lnTo>
                <a:cubicBezTo>
                  <a:pt x="3127" y="16045"/>
                  <a:pt x="3201" y="16119"/>
                  <a:pt x="3280" y="16192"/>
                </a:cubicBezTo>
                <a:cubicBezTo>
                  <a:pt x="3269" y="16192"/>
                  <a:pt x="3246" y="16187"/>
                  <a:pt x="3235" y="16187"/>
                </a:cubicBezTo>
                <a:cubicBezTo>
                  <a:pt x="3240" y="16204"/>
                  <a:pt x="3246" y="16221"/>
                  <a:pt x="3252" y="16238"/>
                </a:cubicBezTo>
                <a:cubicBezTo>
                  <a:pt x="3297" y="16266"/>
                  <a:pt x="3365" y="16255"/>
                  <a:pt x="3399" y="16300"/>
                </a:cubicBezTo>
                <a:cubicBezTo>
                  <a:pt x="3371" y="16295"/>
                  <a:pt x="3342" y="16289"/>
                  <a:pt x="3314" y="16278"/>
                </a:cubicBezTo>
                <a:lnTo>
                  <a:pt x="3314" y="16278"/>
                </a:lnTo>
                <a:cubicBezTo>
                  <a:pt x="3376" y="16334"/>
                  <a:pt x="3427" y="16408"/>
                  <a:pt x="3513" y="16425"/>
                </a:cubicBezTo>
                <a:lnTo>
                  <a:pt x="3501" y="16442"/>
                </a:lnTo>
                <a:cubicBezTo>
                  <a:pt x="3507" y="16442"/>
                  <a:pt x="3524" y="16448"/>
                  <a:pt x="3530" y="16448"/>
                </a:cubicBezTo>
                <a:lnTo>
                  <a:pt x="3524" y="16476"/>
                </a:lnTo>
                <a:lnTo>
                  <a:pt x="3535" y="16476"/>
                </a:lnTo>
                <a:cubicBezTo>
                  <a:pt x="3535" y="16465"/>
                  <a:pt x="3535" y="16442"/>
                  <a:pt x="3535" y="16425"/>
                </a:cubicBezTo>
                <a:cubicBezTo>
                  <a:pt x="3547" y="16436"/>
                  <a:pt x="3569" y="16465"/>
                  <a:pt x="3581" y="16476"/>
                </a:cubicBezTo>
                <a:cubicBezTo>
                  <a:pt x="3569" y="16482"/>
                  <a:pt x="3558" y="16493"/>
                  <a:pt x="3552" y="16504"/>
                </a:cubicBezTo>
                <a:cubicBezTo>
                  <a:pt x="3564" y="16504"/>
                  <a:pt x="3581" y="16510"/>
                  <a:pt x="3592" y="16510"/>
                </a:cubicBezTo>
                <a:cubicBezTo>
                  <a:pt x="3592" y="16504"/>
                  <a:pt x="3592" y="16487"/>
                  <a:pt x="3592" y="16482"/>
                </a:cubicBezTo>
                <a:cubicBezTo>
                  <a:pt x="3654" y="16504"/>
                  <a:pt x="3700" y="16561"/>
                  <a:pt x="3751" y="16601"/>
                </a:cubicBezTo>
                <a:cubicBezTo>
                  <a:pt x="3745" y="16607"/>
                  <a:pt x="3728" y="16618"/>
                  <a:pt x="3723" y="16629"/>
                </a:cubicBezTo>
                <a:cubicBezTo>
                  <a:pt x="3734" y="16618"/>
                  <a:pt x="3745" y="16612"/>
                  <a:pt x="3762" y="16601"/>
                </a:cubicBezTo>
                <a:cubicBezTo>
                  <a:pt x="3785" y="16629"/>
                  <a:pt x="3813" y="16652"/>
                  <a:pt x="3847" y="16675"/>
                </a:cubicBezTo>
                <a:cubicBezTo>
                  <a:pt x="3820" y="16665"/>
                  <a:pt x="3796" y="16656"/>
                  <a:pt x="3769" y="16656"/>
                </a:cubicBezTo>
                <a:cubicBezTo>
                  <a:pt x="3763" y="16656"/>
                  <a:pt x="3757" y="16657"/>
                  <a:pt x="3751" y="16658"/>
                </a:cubicBezTo>
                <a:cubicBezTo>
                  <a:pt x="3779" y="16669"/>
                  <a:pt x="3796" y="16686"/>
                  <a:pt x="3791" y="16714"/>
                </a:cubicBezTo>
                <a:cubicBezTo>
                  <a:pt x="3796" y="16714"/>
                  <a:pt x="3808" y="16703"/>
                  <a:pt x="3813" y="16697"/>
                </a:cubicBezTo>
                <a:cubicBezTo>
                  <a:pt x="3876" y="16771"/>
                  <a:pt x="3961" y="16822"/>
                  <a:pt x="4035" y="16879"/>
                </a:cubicBezTo>
                <a:cubicBezTo>
                  <a:pt x="4040" y="16868"/>
                  <a:pt x="4046" y="16845"/>
                  <a:pt x="4046" y="16828"/>
                </a:cubicBezTo>
                <a:cubicBezTo>
                  <a:pt x="4125" y="16873"/>
                  <a:pt x="4193" y="16924"/>
                  <a:pt x="4262" y="16981"/>
                </a:cubicBezTo>
                <a:cubicBezTo>
                  <a:pt x="4210" y="16975"/>
                  <a:pt x="4171" y="16947"/>
                  <a:pt x="4131" y="16913"/>
                </a:cubicBezTo>
                <a:lnTo>
                  <a:pt x="4131" y="16913"/>
                </a:lnTo>
                <a:cubicBezTo>
                  <a:pt x="4114" y="16992"/>
                  <a:pt x="4420" y="17089"/>
                  <a:pt x="4466" y="17191"/>
                </a:cubicBezTo>
                <a:cubicBezTo>
                  <a:pt x="4443" y="17202"/>
                  <a:pt x="4426" y="17214"/>
                  <a:pt x="4403" y="17231"/>
                </a:cubicBezTo>
                <a:cubicBezTo>
                  <a:pt x="4409" y="17219"/>
                  <a:pt x="4415" y="17208"/>
                  <a:pt x="4415" y="17197"/>
                </a:cubicBezTo>
                <a:cubicBezTo>
                  <a:pt x="4392" y="17185"/>
                  <a:pt x="4381" y="17163"/>
                  <a:pt x="4386" y="17134"/>
                </a:cubicBezTo>
                <a:lnTo>
                  <a:pt x="4318" y="17134"/>
                </a:lnTo>
                <a:lnTo>
                  <a:pt x="4341" y="17100"/>
                </a:lnTo>
                <a:lnTo>
                  <a:pt x="4307" y="17117"/>
                </a:lnTo>
                <a:cubicBezTo>
                  <a:pt x="4250" y="17080"/>
                  <a:pt x="4186" y="17038"/>
                  <a:pt x="4114" y="17038"/>
                </a:cubicBezTo>
                <a:cubicBezTo>
                  <a:pt x="4099" y="17038"/>
                  <a:pt x="4084" y="17040"/>
                  <a:pt x="4069" y="17044"/>
                </a:cubicBezTo>
                <a:cubicBezTo>
                  <a:pt x="4171" y="17095"/>
                  <a:pt x="4256" y="17168"/>
                  <a:pt x="4352" y="17225"/>
                </a:cubicBezTo>
                <a:cubicBezTo>
                  <a:pt x="4358" y="17231"/>
                  <a:pt x="4358" y="17242"/>
                  <a:pt x="4358" y="17248"/>
                </a:cubicBezTo>
                <a:cubicBezTo>
                  <a:pt x="4363" y="17246"/>
                  <a:pt x="4367" y="17246"/>
                  <a:pt x="4372" y="17246"/>
                </a:cubicBezTo>
                <a:cubicBezTo>
                  <a:pt x="4404" y="17246"/>
                  <a:pt x="4428" y="17280"/>
                  <a:pt x="4443" y="17304"/>
                </a:cubicBezTo>
                <a:cubicBezTo>
                  <a:pt x="4511" y="17304"/>
                  <a:pt x="4562" y="17361"/>
                  <a:pt x="4619" y="17395"/>
                </a:cubicBezTo>
                <a:lnTo>
                  <a:pt x="4613" y="17418"/>
                </a:lnTo>
                <a:lnTo>
                  <a:pt x="4636" y="17401"/>
                </a:lnTo>
                <a:cubicBezTo>
                  <a:pt x="4704" y="17435"/>
                  <a:pt x="4761" y="17480"/>
                  <a:pt x="4835" y="17497"/>
                </a:cubicBezTo>
                <a:cubicBezTo>
                  <a:pt x="4863" y="17503"/>
                  <a:pt x="4869" y="17531"/>
                  <a:pt x="4886" y="17554"/>
                </a:cubicBezTo>
                <a:cubicBezTo>
                  <a:pt x="4903" y="17548"/>
                  <a:pt x="4920" y="17543"/>
                  <a:pt x="4937" y="17543"/>
                </a:cubicBezTo>
                <a:cubicBezTo>
                  <a:pt x="4931" y="17548"/>
                  <a:pt x="4931" y="17565"/>
                  <a:pt x="4925" y="17577"/>
                </a:cubicBezTo>
                <a:cubicBezTo>
                  <a:pt x="5124" y="17651"/>
                  <a:pt x="5277" y="17787"/>
                  <a:pt x="5464" y="17878"/>
                </a:cubicBezTo>
                <a:cubicBezTo>
                  <a:pt x="5469" y="17876"/>
                  <a:pt x="5474" y="17876"/>
                  <a:pt x="5478" y="17876"/>
                </a:cubicBezTo>
                <a:cubicBezTo>
                  <a:pt x="5511" y="17876"/>
                  <a:pt x="5536" y="17909"/>
                  <a:pt x="5561" y="17929"/>
                </a:cubicBezTo>
                <a:cubicBezTo>
                  <a:pt x="5606" y="17946"/>
                  <a:pt x="5652" y="17963"/>
                  <a:pt x="5697" y="17985"/>
                </a:cubicBezTo>
                <a:cubicBezTo>
                  <a:pt x="5703" y="17985"/>
                  <a:pt x="5720" y="17985"/>
                  <a:pt x="5731" y="17980"/>
                </a:cubicBezTo>
                <a:cubicBezTo>
                  <a:pt x="5748" y="17997"/>
                  <a:pt x="5765" y="18014"/>
                  <a:pt x="5782" y="18031"/>
                </a:cubicBezTo>
                <a:cubicBezTo>
                  <a:pt x="5805" y="18036"/>
                  <a:pt x="5822" y="18042"/>
                  <a:pt x="5845" y="18048"/>
                </a:cubicBezTo>
                <a:cubicBezTo>
                  <a:pt x="5850" y="18053"/>
                  <a:pt x="5856" y="18070"/>
                  <a:pt x="5862" y="18076"/>
                </a:cubicBezTo>
                <a:lnTo>
                  <a:pt x="5867" y="18059"/>
                </a:lnTo>
                <a:cubicBezTo>
                  <a:pt x="5896" y="18076"/>
                  <a:pt x="5930" y="18093"/>
                  <a:pt x="5964" y="18104"/>
                </a:cubicBezTo>
                <a:cubicBezTo>
                  <a:pt x="5964" y="18110"/>
                  <a:pt x="5964" y="18122"/>
                  <a:pt x="5964" y="18127"/>
                </a:cubicBezTo>
                <a:cubicBezTo>
                  <a:pt x="5969" y="18127"/>
                  <a:pt x="5986" y="18122"/>
                  <a:pt x="5998" y="18116"/>
                </a:cubicBezTo>
                <a:cubicBezTo>
                  <a:pt x="6043" y="18167"/>
                  <a:pt x="6128" y="18156"/>
                  <a:pt x="6179" y="18201"/>
                </a:cubicBezTo>
                <a:cubicBezTo>
                  <a:pt x="6183" y="18201"/>
                  <a:pt x="6187" y="18201"/>
                  <a:pt x="6190" y="18201"/>
                </a:cubicBezTo>
                <a:cubicBezTo>
                  <a:pt x="6293" y="18201"/>
                  <a:pt x="6376" y="18275"/>
                  <a:pt x="6474" y="18297"/>
                </a:cubicBezTo>
                <a:cubicBezTo>
                  <a:pt x="6486" y="18292"/>
                  <a:pt x="6497" y="18280"/>
                  <a:pt x="6508" y="18269"/>
                </a:cubicBezTo>
                <a:cubicBezTo>
                  <a:pt x="6508" y="18280"/>
                  <a:pt x="6514" y="18297"/>
                  <a:pt x="6520" y="18309"/>
                </a:cubicBezTo>
                <a:cubicBezTo>
                  <a:pt x="6639" y="18343"/>
                  <a:pt x="6752" y="18422"/>
                  <a:pt x="6877" y="18428"/>
                </a:cubicBezTo>
                <a:cubicBezTo>
                  <a:pt x="6883" y="18422"/>
                  <a:pt x="6889" y="18405"/>
                  <a:pt x="6889" y="18394"/>
                </a:cubicBezTo>
                <a:cubicBezTo>
                  <a:pt x="6832" y="18383"/>
                  <a:pt x="6775" y="18365"/>
                  <a:pt x="6718" y="18354"/>
                </a:cubicBezTo>
                <a:cubicBezTo>
                  <a:pt x="6713" y="18348"/>
                  <a:pt x="6707" y="18331"/>
                  <a:pt x="6701" y="18326"/>
                </a:cubicBezTo>
                <a:cubicBezTo>
                  <a:pt x="6616" y="18320"/>
                  <a:pt x="6531" y="18263"/>
                  <a:pt x="6446" y="18229"/>
                </a:cubicBezTo>
                <a:cubicBezTo>
                  <a:pt x="6440" y="18235"/>
                  <a:pt x="6429" y="18246"/>
                  <a:pt x="6418" y="18252"/>
                </a:cubicBezTo>
                <a:cubicBezTo>
                  <a:pt x="6401" y="18235"/>
                  <a:pt x="6384" y="18218"/>
                  <a:pt x="6367" y="18201"/>
                </a:cubicBezTo>
                <a:cubicBezTo>
                  <a:pt x="6355" y="18207"/>
                  <a:pt x="6327" y="18218"/>
                  <a:pt x="6315" y="18224"/>
                </a:cubicBezTo>
                <a:cubicBezTo>
                  <a:pt x="6315" y="18212"/>
                  <a:pt x="6315" y="18195"/>
                  <a:pt x="6315" y="18184"/>
                </a:cubicBezTo>
                <a:lnTo>
                  <a:pt x="6270" y="18184"/>
                </a:lnTo>
                <a:cubicBezTo>
                  <a:pt x="6270" y="18167"/>
                  <a:pt x="6270" y="18150"/>
                  <a:pt x="6264" y="18127"/>
                </a:cubicBezTo>
                <a:cubicBezTo>
                  <a:pt x="6264" y="18139"/>
                  <a:pt x="6253" y="18156"/>
                  <a:pt x="6253" y="18167"/>
                </a:cubicBezTo>
                <a:cubicBezTo>
                  <a:pt x="6111" y="18099"/>
                  <a:pt x="5975" y="18031"/>
                  <a:pt x="5833" y="17974"/>
                </a:cubicBezTo>
                <a:lnTo>
                  <a:pt x="5896" y="17912"/>
                </a:lnTo>
                <a:lnTo>
                  <a:pt x="5896" y="17912"/>
                </a:lnTo>
                <a:cubicBezTo>
                  <a:pt x="5890" y="17923"/>
                  <a:pt x="5879" y="17940"/>
                  <a:pt x="5879" y="17951"/>
                </a:cubicBezTo>
                <a:cubicBezTo>
                  <a:pt x="5941" y="17985"/>
                  <a:pt x="6015" y="18008"/>
                  <a:pt x="6083" y="18036"/>
                </a:cubicBezTo>
                <a:cubicBezTo>
                  <a:pt x="6083" y="18025"/>
                  <a:pt x="6083" y="18008"/>
                  <a:pt x="6088" y="17997"/>
                </a:cubicBezTo>
                <a:cubicBezTo>
                  <a:pt x="6185" y="18025"/>
                  <a:pt x="6281" y="18059"/>
                  <a:pt x="6372" y="18104"/>
                </a:cubicBezTo>
                <a:cubicBezTo>
                  <a:pt x="6359" y="18112"/>
                  <a:pt x="6347" y="18115"/>
                  <a:pt x="6334" y="18115"/>
                </a:cubicBezTo>
                <a:cubicBezTo>
                  <a:pt x="6318" y="18115"/>
                  <a:pt x="6303" y="18111"/>
                  <a:pt x="6287" y="18104"/>
                </a:cubicBezTo>
                <a:lnTo>
                  <a:pt x="6281" y="18110"/>
                </a:lnTo>
                <a:cubicBezTo>
                  <a:pt x="6304" y="18122"/>
                  <a:pt x="6321" y="18133"/>
                  <a:pt x="6344" y="18144"/>
                </a:cubicBezTo>
                <a:cubicBezTo>
                  <a:pt x="6361" y="18127"/>
                  <a:pt x="6378" y="18110"/>
                  <a:pt x="6395" y="18099"/>
                </a:cubicBezTo>
                <a:lnTo>
                  <a:pt x="6395" y="18099"/>
                </a:lnTo>
                <a:cubicBezTo>
                  <a:pt x="6412" y="18116"/>
                  <a:pt x="6389" y="18139"/>
                  <a:pt x="6384" y="18161"/>
                </a:cubicBezTo>
                <a:cubicBezTo>
                  <a:pt x="6435" y="18167"/>
                  <a:pt x="6474" y="18184"/>
                  <a:pt x="6520" y="18195"/>
                </a:cubicBezTo>
                <a:cubicBezTo>
                  <a:pt x="6503" y="18178"/>
                  <a:pt x="6486" y="18161"/>
                  <a:pt x="6469" y="18144"/>
                </a:cubicBezTo>
                <a:lnTo>
                  <a:pt x="6469" y="18144"/>
                </a:lnTo>
                <a:cubicBezTo>
                  <a:pt x="6520" y="18167"/>
                  <a:pt x="6616" y="18156"/>
                  <a:pt x="6622" y="18229"/>
                </a:cubicBezTo>
                <a:cubicBezTo>
                  <a:pt x="6656" y="18241"/>
                  <a:pt x="6690" y="18252"/>
                  <a:pt x="6718" y="18258"/>
                </a:cubicBezTo>
                <a:cubicBezTo>
                  <a:pt x="6701" y="18252"/>
                  <a:pt x="6684" y="18241"/>
                  <a:pt x="6667" y="18229"/>
                </a:cubicBezTo>
                <a:lnTo>
                  <a:pt x="6673" y="18218"/>
                </a:lnTo>
                <a:cubicBezTo>
                  <a:pt x="6701" y="18229"/>
                  <a:pt x="6730" y="18235"/>
                  <a:pt x="6764" y="18241"/>
                </a:cubicBezTo>
                <a:cubicBezTo>
                  <a:pt x="6758" y="18252"/>
                  <a:pt x="6752" y="18269"/>
                  <a:pt x="6752" y="18280"/>
                </a:cubicBezTo>
                <a:cubicBezTo>
                  <a:pt x="6760" y="18261"/>
                  <a:pt x="6771" y="18254"/>
                  <a:pt x="6783" y="18254"/>
                </a:cubicBezTo>
                <a:cubicBezTo>
                  <a:pt x="6795" y="18254"/>
                  <a:pt x="6809" y="18263"/>
                  <a:pt x="6820" y="18275"/>
                </a:cubicBezTo>
                <a:cubicBezTo>
                  <a:pt x="6815" y="18280"/>
                  <a:pt x="6803" y="18297"/>
                  <a:pt x="6792" y="18303"/>
                </a:cubicBezTo>
                <a:cubicBezTo>
                  <a:pt x="6889" y="18320"/>
                  <a:pt x="6974" y="18354"/>
                  <a:pt x="7064" y="18383"/>
                </a:cubicBezTo>
                <a:cubicBezTo>
                  <a:pt x="7053" y="18377"/>
                  <a:pt x="7030" y="18365"/>
                  <a:pt x="7019" y="18360"/>
                </a:cubicBezTo>
                <a:lnTo>
                  <a:pt x="7025" y="18326"/>
                </a:lnTo>
                <a:cubicBezTo>
                  <a:pt x="7059" y="18337"/>
                  <a:pt x="7093" y="18348"/>
                  <a:pt x="7121" y="18354"/>
                </a:cubicBezTo>
                <a:cubicBezTo>
                  <a:pt x="7115" y="18365"/>
                  <a:pt x="7110" y="18383"/>
                  <a:pt x="7104" y="18388"/>
                </a:cubicBezTo>
                <a:cubicBezTo>
                  <a:pt x="7206" y="18428"/>
                  <a:pt x="7320" y="18462"/>
                  <a:pt x="7433" y="18479"/>
                </a:cubicBezTo>
                <a:cubicBezTo>
                  <a:pt x="7382" y="18451"/>
                  <a:pt x="7314" y="18445"/>
                  <a:pt x="7263" y="18411"/>
                </a:cubicBezTo>
                <a:lnTo>
                  <a:pt x="7263" y="18411"/>
                </a:lnTo>
                <a:cubicBezTo>
                  <a:pt x="7359" y="18417"/>
                  <a:pt x="7445" y="18445"/>
                  <a:pt x="7535" y="18479"/>
                </a:cubicBezTo>
                <a:cubicBezTo>
                  <a:pt x="7535" y="18485"/>
                  <a:pt x="7541" y="18496"/>
                  <a:pt x="7541" y="18502"/>
                </a:cubicBezTo>
                <a:cubicBezTo>
                  <a:pt x="7513" y="18483"/>
                  <a:pt x="7485" y="18465"/>
                  <a:pt x="7455" y="18465"/>
                </a:cubicBezTo>
                <a:cubicBezTo>
                  <a:pt x="7448" y="18465"/>
                  <a:pt x="7440" y="18466"/>
                  <a:pt x="7433" y="18468"/>
                </a:cubicBezTo>
                <a:cubicBezTo>
                  <a:pt x="7450" y="18490"/>
                  <a:pt x="7473" y="18507"/>
                  <a:pt x="7496" y="18530"/>
                </a:cubicBezTo>
                <a:cubicBezTo>
                  <a:pt x="7507" y="18519"/>
                  <a:pt x="7530" y="18507"/>
                  <a:pt x="7547" y="18502"/>
                </a:cubicBezTo>
                <a:cubicBezTo>
                  <a:pt x="7564" y="18524"/>
                  <a:pt x="7598" y="18530"/>
                  <a:pt x="7626" y="18536"/>
                </a:cubicBezTo>
                <a:cubicBezTo>
                  <a:pt x="7615" y="18507"/>
                  <a:pt x="7586" y="18496"/>
                  <a:pt x="7564" y="18479"/>
                </a:cubicBezTo>
                <a:cubicBezTo>
                  <a:pt x="7603" y="18479"/>
                  <a:pt x="7643" y="18490"/>
                  <a:pt x="7683" y="18502"/>
                </a:cubicBezTo>
                <a:cubicBezTo>
                  <a:pt x="7677" y="18513"/>
                  <a:pt x="7671" y="18524"/>
                  <a:pt x="7666" y="18536"/>
                </a:cubicBezTo>
                <a:cubicBezTo>
                  <a:pt x="7694" y="18547"/>
                  <a:pt x="7728" y="18553"/>
                  <a:pt x="7762" y="18564"/>
                </a:cubicBezTo>
                <a:cubicBezTo>
                  <a:pt x="7745" y="18541"/>
                  <a:pt x="7728" y="18524"/>
                  <a:pt x="7717" y="18507"/>
                </a:cubicBezTo>
                <a:lnTo>
                  <a:pt x="7717" y="18507"/>
                </a:lnTo>
                <a:cubicBezTo>
                  <a:pt x="7762" y="18524"/>
                  <a:pt x="7813" y="18541"/>
                  <a:pt x="7864" y="18558"/>
                </a:cubicBezTo>
                <a:lnTo>
                  <a:pt x="7864" y="18615"/>
                </a:lnTo>
                <a:cubicBezTo>
                  <a:pt x="7884" y="18602"/>
                  <a:pt x="7906" y="18598"/>
                  <a:pt x="7928" y="18598"/>
                </a:cubicBezTo>
                <a:cubicBezTo>
                  <a:pt x="7983" y="18598"/>
                  <a:pt x="8043" y="18625"/>
                  <a:pt x="8101" y="18625"/>
                </a:cubicBezTo>
                <a:cubicBezTo>
                  <a:pt x="8113" y="18625"/>
                  <a:pt x="8125" y="18624"/>
                  <a:pt x="8137" y="18621"/>
                </a:cubicBezTo>
                <a:lnTo>
                  <a:pt x="8086" y="18609"/>
                </a:lnTo>
                <a:cubicBezTo>
                  <a:pt x="8086" y="18604"/>
                  <a:pt x="8091" y="18587"/>
                  <a:pt x="8091" y="18581"/>
                </a:cubicBezTo>
                <a:cubicBezTo>
                  <a:pt x="8103" y="18587"/>
                  <a:pt x="8131" y="18598"/>
                  <a:pt x="8142" y="18604"/>
                </a:cubicBezTo>
                <a:lnTo>
                  <a:pt x="8188" y="18592"/>
                </a:lnTo>
                <a:lnTo>
                  <a:pt x="8188" y="18592"/>
                </a:lnTo>
                <a:cubicBezTo>
                  <a:pt x="8182" y="18604"/>
                  <a:pt x="8171" y="18632"/>
                  <a:pt x="8165" y="18644"/>
                </a:cubicBezTo>
                <a:cubicBezTo>
                  <a:pt x="8184" y="18650"/>
                  <a:pt x="8202" y="18654"/>
                  <a:pt x="8221" y="18654"/>
                </a:cubicBezTo>
                <a:cubicBezTo>
                  <a:pt x="8237" y="18654"/>
                  <a:pt x="8252" y="18651"/>
                  <a:pt x="8267" y="18644"/>
                </a:cubicBezTo>
                <a:cubicBezTo>
                  <a:pt x="8307" y="18649"/>
                  <a:pt x="8347" y="18666"/>
                  <a:pt x="8386" y="18683"/>
                </a:cubicBezTo>
                <a:cubicBezTo>
                  <a:pt x="8398" y="18678"/>
                  <a:pt x="8415" y="18672"/>
                  <a:pt x="8420" y="18672"/>
                </a:cubicBezTo>
                <a:cubicBezTo>
                  <a:pt x="8466" y="18689"/>
                  <a:pt x="8511" y="18695"/>
                  <a:pt x="8562" y="18700"/>
                </a:cubicBezTo>
                <a:cubicBezTo>
                  <a:pt x="8551" y="18706"/>
                  <a:pt x="8528" y="18723"/>
                  <a:pt x="8517" y="18729"/>
                </a:cubicBezTo>
                <a:cubicBezTo>
                  <a:pt x="8568" y="18706"/>
                  <a:pt x="8625" y="18717"/>
                  <a:pt x="8670" y="18695"/>
                </a:cubicBezTo>
                <a:cubicBezTo>
                  <a:pt x="8625" y="18683"/>
                  <a:pt x="8579" y="18672"/>
                  <a:pt x="8540" y="18661"/>
                </a:cubicBezTo>
                <a:cubicBezTo>
                  <a:pt x="8625" y="18661"/>
                  <a:pt x="8710" y="18666"/>
                  <a:pt x="8795" y="18678"/>
                </a:cubicBezTo>
                <a:cubicBezTo>
                  <a:pt x="8818" y="18683"/>
                  <a:pt x="8840" y="18683"/>
                  <a:pt x="8857" y="18689"/>
                </a:cubicBezTo>
                <a:cubicBezTo>
                  <a:pt x="8857" y="18689"/>
                  <a:pt x="8857" y="18689"/>
                  <a:pt x="8857" y="18683"/>
                </a:cubicBezTo>
                <a:cubicBezTo>
                  <a:pt x="8903" y="18689"/>
                  <a:pt x="8942" y="18700"/>
                  <a:pt x="8988" y="18706"/>
                </a:cubicBezTo>
                <a:cubicBezTo>
                  <a:pt x="8959" y="18706"/>
                  <a:pt x="8931" y="18706"/>
                  <a:pt x="8903" y="18712"/>
                </a:cubicBezTo>
                <a:cubicBezTo>
                  <a:pt x="8914" y="18740"/>
                  <a:pt x="8942" y="18746"/>
                  <a:pt x="8971" y="18757"/>
                </a:cubicBezTo>
                <a:cubicBezTo>
                  <a:pt x="8993" y="18751"/>
                  <a:pt x="9022" y="18746"/>
                  <a:pt x="9050" y="18740"/>
                </a:cubicBezTo>
                <a:cubicBezTo>
                  <a:pt x="9056" y="18746"/>
                  <a:pt x="9062" y="18763"/>
                  <a:pt x="9062" y="18768"/>
                </a:cubicBezTo>
                <a:cubicBezTo>
                  <a:pt x="9069" y="18755"/>
                  <a:pt x="9103" y="18747"/>
                  <a:pt x="9133" y="18747"/>
                </a:cubicBezTo>
                <a:cubicBezTo>
                  <a:pt x="9168" y="18747"/>
                  <a:pt x="9199" y="18758"/>
                  <a:pt x="9181" y="18785"/>
                </a:cubicBezTo>
                <a:cubicBezTo>
                  <a:pt x="9152" y="18791"/>
                  <a:pt x="9122" y="18794"/>
                  <a:pt x="9092" y="18794"/>
                </a:cubicBezTo>
                <a:cubicBezTo>
                  <a:pt x="9016" y="18794"/>
                  <a:pt x="8939" y="18780"/>
                  <a:pt x="8863" y="18780"/>
                </a:cubicBezTo>
                <a:cubicBezTo>
                  <a:pt x="8829" y="18780"/>
                  <a:pt x="8794" y="18783"/>
                  <a:pt x="8761" y="18791"/>
                </a:cubicBezTo>
                <a:cubicBezTo>
                  <a:pt x="8755" y="18785"/>
                  <a:pt x="8744" y="18774"/>
                  <a:pt x="8744" y="18768"/>
                </a:cubicBezTo>
                <a:cubicBezTo>
                  <a:pt x="8659" y="18768"/>
                  <a:pt x="8574" y="18746"/>
                  <a:pt x="8489" y="18734"/>
                </a:cubicBezTo>
                <a:cubicBezTo>
                  <a:pt x="8483" y="18751"/>
                  <a:pt x="8471" y="18785"/>
                  <a:pt x="8466" y="18802"/>
                </a:cubicBezTo>
                <a:cubicBezTo>
                  <a:pt x="8479" y="18804"/>
                  <a:pt x="8493" y="18805"/>
                  <a:pt x="8506" y="18805"/>
                </a:cubicBezTo>
                <a:cubicBezTo>
                  <a:pt x="8539" y="18805"/>
                  <a:pt x="8572" y="18798"/>
                  <a:pt x="8596" y="18774"/>
                </a:cubicBezTo>
                <a:cubicBezTo>
                  <a:pt x="8613" y="18780"/>
                  <a:pt x="8630" y="18785"/>
                  <a:pt x="8653" y="18791"/>
                </a:cubicBezTo>
                <a:cubicBezTo>
                  <a:pt x="8663" y="18807"/>
                  <a:pt x="8681" y="18810"/>
                  <a:pt x="8700" y="18810"/>
                </a:cubicBezTo>
                <a:cubicBezTo>
                  <a:pt x="8718" y="18810"/>
                  <a:pt x="8737" y="18807"/>
                  <a:pt x="8753" y="18807"/>
                </a:cubicBezTo>
                <a:cubicBezTo>
                  <a:pt x="8758" y="18807"/>
                  <a:pt x="8762" y="18807"/>
                  <a:pt x="8767" y="18808"/>
                </a:cubicBezTo>
                <a:lnTo>
                  <a:pt x="8755" y="18848"/>
                </a:lnTo>
                <a:cubicBezTo>
                  <a:pt x="8761" y="18842"/>
                  <a:pt x="8772" y="18819"/>
                  <a:pt x="8778" y="18814"/>
                </a:cubicBezTo>
                <a:cubicBezTo>
                  <a:pt x="8795" y="18825"/>
                  <a:pt x="8823" y="18848"/>
                  <a:pt x="8840" y="18865"/>
                </a:cubicBezTo>
                <a:cubicBezTo>
                  <a:pt x="8857" y="18853"/>
                  <a:pt x="8874" y="18842"/>
                  <a:pt x="8886" y="18831"/>
                </a:cubicBezTo>
                <a:cubicBezTo>
                  <a:pt x="8897" y="18842"/>
                  <a:pt x="8908" y="18859"/>
                  <a:pt x="8914" y="18870"/>
                </a:cubicBezTo>
                <a:cubicBezTo>
                  <a:pt x="8914" y="18865"/>
                  <a:pt x="8914" y="18848"/>
                  <a:pt x="8914" y="18836"/>
                </a:cubicBezTo>
                <a:cubicBezTo>
                  <a:pt x="8942" y="18848"/>
                  <a:pt x="8982" y="18848"/>
                  <a:pt x="9005" y="18882"/>
                </a:cubicBezTo>
                <a:cubicBezTo>
                  <a:pt x="9005" y="18870"/>
                  <a:pt x="9005" y="18859"/>
                  <a:pt x="8999" y="18848"/>
                </a:cubicBezTo>
                <a:lnTo>
                  <a:pt x="8999" y="18848"/>
                </a:lnTo>
                <a:cubicBezTo>
                  <a:pt x="9050" y="18856"/>
                  <a:pt x="9101" y="18858"/>
                  <a:pt x="9152" y="18858"/>
                </a:cubicBezTo>
                <a:cubicBezTo>
                  <a:pt x="9178" y="18858"/>
                  <a:pt x="9203" y="18857"/>
                  <a:pt x="9229" y="18857"/>
                </a:cubicBezTo>
                <a:cubicBezTo>
                  <a:pt x="9254" y="18857"/>
                  <a:pt x="9280" y="18858"/>
                  <a:pt x="9306" y="18859"/>
                </a:cubicBezTo>
                <a:cubicBezTo>
                  <a:pt x="9300" y="18870"/>
                  <a:pt x="9289" y="18882"/>
                  <a:pt x="9283" y="18893"/>
                </a:cubicBezTo>
                <a:cubicBezTo>
                  <a:pt x="9304" y="18869"/>
                  <a:pt x="9344" y="18856"/>
                  <a:pt x="9383" y="18856"/>
                </a:cubicBezTo>
                <a:cubicBezTo>
                  <a:pt x="9418" y="18856"/>
                  <a:pt x="9451" y="18866"/>
                  <a:pt x="9470" y="18887"/>
                </a:cubicBezTo>
                <a:cubicBezTo>
                  <a:pt x="9474" y="18891"/>
                  <a:pt x="9478" y="18893"/>
                  <a:pt x="9482" y="18893"/>
                </a:cubicBezTo>
                <a:cubicBezTo>
                  <a:pt x="9497" y="18893"/>
                  <a:pt x="9514" y="18875"/>
                  <a:pt x="9527" y="18870"/>
                </a:cubicBezTo>
                <a:cubicBezTo>
                  <a:pt x="9535" y="18871"/>
                  <a:pt x="9543" y="18872"/>
                  <a:pt x="9551" y="18872"/>
                </a:cubicBezTo>
                <a:cubicBezTo>
                  <a:pt x="9607" y="18872"/>
                  <a:pt x="9651" y="18853"/>
                  <a:pt x="9691" y="18808"/>
                </a:cubicBezTo>
                <a:cubicBezTo>
                  <a:pt x="9697" y="18819"/>
                  <a:pt x="9697" y="18842"/>
                  <a:pt x="9697" y="18853"/>
                </a:cubicBezTo>
                <a:cubicBezTo>
                  <a:pt x="9703" y="18842"/>
                  <a:pt x="9714" y="18819"/>
                  <a:pt x="9714" y="18808"/>
                </a:cubicBezTo>
                <a:cubicBezTo>
                  <a:pt x="9730" y="18820"/>
                  <a:pt x="9747" y="18844"/>
                  <a:pt x="9765" y="18844"/>
                </a:cubicBezTo>
                <a:cubicBezTo>
                  <a:pt x="9772" y="18844"/>
                  <a:pt x="9780" y="18840"/>
                  <a:pt x="9788" y="18831"/>
                </a:cubicBezTo>
                <a:cubicBezTo>
                  <a:pt x="9828" y="18831"/>
                  <a:pt x="9873" y="18836"/>
                  <a:pt x="9913" y="18836"/>
                </a:cubicBezTo>
                <a:cubicBezTo>
                  <a:pt x="9867" y="18814"/>
                  <a:pt x="9822" y="18802"/>
                  <a:pt x="9776" y="18797"/>
                </a:cubicBezTo>
                <a:lnTo>
                  <a:pt x="9765" y="18836"/>
                </a:lnTo>
                <a:cubicBezTo>
                  <a:pt x="9750" y="18814"/>
                  <a:pt x="9733" y="18799"/>
                  <a:pt x="9712" y="18799"/>
                </a:cubicBezTo>
                <a:cubicBezTo>
                  <a:pt x="9701" y="18799"/>
                  <a:pt x="9688" y="18804"/>
                  <a:pt x="9674" y="18814"/>
                </a:cubicBezTo>
                <a:lnTo>
                  <a:pt x="9680" y="18774"/>
                </a:lnTo>
                <a:lnTo>
                  <a:pt x="9680" y="18774"/>
                </a:lnTo>
                <a:cubicBezTo>
                  <a:pt x="9663" y="18808"/>
                  <a:pt x="9635" y="18842"/>
                  <a:pt x="9601" y="18859"/>
                </a:cubicBezTo>
                <a:cubicBezTo>
                  <a:pt x="9555" y="18836"/>
                  <a:pt x="9544" y="18785"/>
                  <a:pt x="9532" y="18740"/>
                </a:cubicBezTo>
                <a:cubicBezTo>
                  <a:pt x="9493" y="18729"/>
                  <a:pt x="9447" y="18723"/>
                  <a:pt x="9402" y="18717"/>
                </a:cubicBezTo>
                <a:cubicBezTo>
                  <a:pt x="9635" y="18706"/>
                  <a:pt x="9873" y="18695"/>
                  <a:pt x="10111" y="18695"/>
                </a:cubicBezTo>
                <a:cubicBezTo>
                  <a:pt x="10106" y="18700"/>
                  <a:pt x="10089" y="18717"/>
                  <a:pt x="10083" y="18729"/>
                </a:cubicBezTo>
                <a:lnTo>
                  <a:pt x="10100" y="18729"/>
                </a:lnTo>
                <a:cubicBezTo>
                  <a:pt x="10107" y="18698"/>
                  <a:pt x="10120" y="18681"/>
                  <a:pt x="10143" y="18681"/>
                </a:cubicBezTo>
                <a:cubicBezTo>
                  <a:pt x="10154" y="18681"/>
                  <a:pt x="10167" y="18685"/>
                  <a:pt x="10184" y="18694"/>
                </a:cubicBezTo>
                <a:lnTo>
                  <a:pt x="10184" y="18694"/>
                </a:lnTo>
                <a:cubicBezTo>
                  <a:pt x="10186" y="18688"/>
                  <a:pt x="10188" y="18682"/>
                  <a:pt x="10191" y="18678"/>
                </a:cubicBezTo>
                <a:cubicBezTo>
                  <a:pt x="10264" y="18672"/>
                  <a:pt x="10338" y="18672"/>
                  <a:pt x="10406" y="18666"/>
                </a:cubicBezTo>
                <a:cubicBezTo>
                  <a:pt x="10410" y="18666"/>
                  <a:pt x="10414" y="18667"/>
                  <a:pt x="10419" y="18667"/>
                </a:cubicBezTo>
                <a:cubicBezTo>
                  <a:pt x="10476" y="18667"/>
                  <a:pt x="10540" y="18644"/>
                  <a:pt x="10598" y="18644"/>
                </a:cubicBezTo>
                <a:cubicBezTo>
                  <a:pt x="10630" y="18644"/>
                  <a:pt x="10659" y="18651"/>
                  <a:pt x="10684" y="18672"/>
                </a:cubicBezTo>
                <a:cubicBezTo>
                  <a:pt x="10724" y="18678"/>
                  <a:pt x="10764" y="18678"/>
                  <a:pt x="10809" y="18683"/>
                </a:cubicBezTo>
                <a:cubicBezTo>
                  <a:pt x="10815" y="18683"/>
                  <a:pt x="10826" y="18672"/>
                  <a:pt x="10837" y="18666"/>
                </a:cubicBezTo>
                <a:cubicBezTo>
                  <a:pt x="10846" y="18669"/>
                  <a:pt x="10854" y="18670"/>
                  <a:pt x="10861" y="18670"/>
                </a:cubicBezTo>
                <a:cubicBezTo>
                  <a:pt x="10884" y="18670"/>
                  <a:pt x="10901" y="18657"/>
                  <a:pt x="10906" y="18626"/>
                </a:cubicBezTo>
                <a:lnTo>
                  <a:pt x="10906" y="18626"/>
                </a:lnTo>
                <a:cubicBezTo>
                  <a:pt x="10883" y="18632"/>
                  <a:pt x="10860" y="18632"/>
                  <a:pt x="10837" y="18632"/>
                </a:cubicBezTo>
                <a:cubicBezTo>
                  <a:pt x="10872" y="18621"/>
                  <a:pt x="10906" y="18615"/>
                  <a:pt x="10940" y="18604"/>
                </a:cubicBezTo>
                <a:lnTo>
                  <a:pt x="10940" y="18604"/>
                </a:lnTo>
                <a:cubicBezTo>
                  <a:pt x="10940" y="18615"/>
                  <a:pt x="10934" y="18644"/>
                  <a:pt x="10934" y="18655"/>
                </a:cubicBezTo>
                <a:cubicBezTo>
                  <a:pt x="10951" y="18644"/>
                  <a:pt x="10974" y="18638"/>
                  <a:pt x="10991" y="18626"/>
                </a:cubicBezTo>
                <a:lnTo>
                  <a:pt x="10991" y="18626"/>
                </a:lnTo>
                <a:cubicBezTo>
                  <a:pt x="10991" y="18649"/>
                  <a:pt x="10991" y="18672"/>
                  <a:pt x="10985" y="18695"/>
                </a:cubicBezTo>
                <a:cubicBezTo>
                  <a:pt x="10962" y="18700"/>
                  <a:pt x="10940" y="18706"/>
                  <a:pt x="10917" y="18712"/>
                </a:cubicBezTo>
                <a:cubicBezTo>
                  <a:pt x="10917" y="18706"/>
                  <a:pt x="10906" y="18700"/>
                  <a:pt x="10900" y="18700"/>
                </a:cubicBezTo>
                <a:cubicBezTo>
                  <a:pt x="10843" y="18706"/>
                  <a:pt x="10786" y="18723"/>
                  <a:pt x="10735" y="18746"/>
                </a:cubicBezTo>
                <a:cubicBezTo>
                  <a:pt x="10724" y="18740"/>
                  <a:pt x="10701" y="18729"/>
                  <a:pt x="10690" y="18723"/>
                </a:cubicBezTo>
                <a:cubicBezTo>
                  <a:pt x="10684" y="18734"/>
                  <a:pt x="10684" y="18757"/>
                  <a:pt x="10679" y="18768"/>
                </a:cubicBezTo>
                <a:cubicBezTo>
                  <a:pt x="10705" y="18778"/>
                  <a:pt x="10731" y="18781"/>
                  <a:pt x="10758" y="18781"/>
                </a:cubicBezTo>
                <a:cubicBezTo>
                  <a:pt x="10828" y="18781"/>
                  <a:pt x="10899" y="18757"/>
                  <a:pt x="10974" y="18757"/>
                </a:cubicBezTo>
                <a:lnTo>
                  <a:pt x="10972" y="18764"/>
                </a:lnTo>
                <a:lnTo>
                  <a:pt x="10972" y="18764"/>
                </a:lnTo>
                <a:cubicBezTo>
                  <a:pt x="10974" y="18759"/>
                  <a:pt x="10977" y="18754"/>
                  <a:pt x="10979" y="18751"/>
                </a:cubicBezTo>
                <a:cubicBezTo>
                  <a:pt x="11030" y="18746"/>
                  <a:pt x="11076" y="18740"/>
                  <a:pt x="11121" y="18717"/>
                </a:cubicBezTo>
                <a:cubicBezTo>
                  <a:pt x="11133" y="18721"/>
                  <a:pt x="11144" y="18722"/>
                  <a:pt x="11155" y="18722"/>
                </a:cubicBezTo>
                <a:cubicBezTo>
                  <a:pt x="11182" y="18722"/>
                  <a:pt x="11206" y="18711"/>
                  <a:pt x="11218" y="18683"/>
                </a:cubicBezTo>
                <a:cubicBezTo>
                  <a:pt x="11223" y="18695"/>
                  <a:pt x="11229" y="18712"/>
                  <a:pt x="11235" y="18723"/>
                </a:cubicBezTo>
                <a:cubicBezTo>
                  <a:pt x="11235" y="18706"/>
                  <a:pt x="11235" y="18683"/>
                  <a:pt x="11235" y="18672"/>
                </a:cubicBezTo>
                <a:cubicBezTo>
                  <a:pt x="11252" y="18678"/>
                  <a:pt x="11280" y="18689"/>
                  <a:pt x="11291" y="18695"/>
                </a:cubicBezTo>
                <a:cubicBezTo>
                  <a:pt x="11297" y="18689"/>
                  <a:pt x="11297" y="18678"/>
                  <a:pt x="11303" y="18672"/>
                </a:cubicBezTo>
                <a:cubicBezTo>
                  <a:pt x="11275" y="18669"/>
                  <a:pt x="11246" y="18665"/>
                  <a:pt x="11219" y="18665"/>
                </a:cubicBezTo>
                <a:cubicBezTo>
                  <a:pt x="11185" y="18665"/>
                  <a:pt x="11155" y="18672"/>
                  <a:pt x="11133" y="18700"/>
                </a:cubicBezTo>
                <a:cubicBezTo>
                  <a:pt x="11121" y="18695"/>
                  <a:pt x="11098" y="18683"/>
                  <a:pt x="11087" y="18678"/>
                </a:cubicBezTo>
                <a:cubicBezTo>
                  <a:pt x="11053" y="18683"/>
                  <a:pt x="11025" y="18689"/>
                  <a:pt x="10991" y="18700"/>
                </a:cubicBezTo>
                <a:cubicBezTo>
                  <a:pt x="10996" y="18678"/>
                  <a:pt x="11008" y="18644"/>
                  <a:pt x="11008" y="18621"/>
                </a:cubicBezTo>
                <a:lnTo>
                  <a:pt x="11053" y="18644"/>
                </a:lnTo>
                <a:lnTo>
                  <a:pt x="11053" y="18592"/>
                </a:lnTo>
                <a:cubicBezTo>
                  <a:pt x="11064" y="18587"/>
                  <a:pt x="11081" y="18581"/>
                  <a:pt x="11087" y="18575"/>
                </a:cubicBezTo>
                <a:lnTo>
                  <a:pt x="11087" y="18638"/>
                </a:lnTo>
                <a:cubicBezTo>
                  <a:pt x="11098" y="18621"/>
                  <a:pt x="11110" y="18598"/>
                  <a:pt x="11121" y="18581"/>
                </a:cubicBezTo>
                <a:cubicBezTo>
                  <a:pt x="11138" y="18575"/>
                  <a:pt x="11155" y="18570"/>
                  <a:pt x="11167" y="18570"/>
                </a:cubicBezTo>
                <a:cubicBezTo>
                  <a:pt x="11155" y="18581"/>
                  <a:pt x="11133" y="18587"/>
                  <a:pt x="11127" y="18609"/>
                </a:cubicBezTo>
                <a:cubicBezTo>
                  <a:pt x="11134" y="18615"/>
                  <a:pt x="11141" y="18617"/>
                  <a:pt x="11147" y="18617"/>
                </a:cubicBezTo>
                <a:cubicBezTo>
                  <a:pt x="11178" y="18617"/>
                  <a:pt x="11196" y="18557"/>
                  <a:pt x="11229" y="18547"/>
                </a:cubicBezTo>
                <a:cubicBezTo>
                  <a:pt x="11252" y="18547"/>
                  <a:pt x="11291" y="18553"/>
                  <a:pt x="11314" y="18553"/>
                </a:cubicBezTo>
                <a:cubicBezTo>
                  <a:pt x="11328" y="18537"/>
                  <a:pt x="11342" y="18530"/>
                  <a:pt x="11355" y="18530"/>
                </a:cubicBezTo>
                <a:cubicBezTo>
                  <a:pt x="11375" y="18530"/>
                  <a:pt x="11394" y="18544"/>
                  <a:pt x="11411" y="18564"/>
                </a:cubicBezTo>
                <a:cubicBezTo>
                  <a:pt x="11416" y="18553"/>
                  <a:pt x="11428" y="18536"/>
                  <a:pt x="11428" y="18524"/>
                </a:cubicBezTo>
                <a:cubicBezTo>
                  <a:pt x="11490" y="18496"/>
                  <a:pt x="11558" y="18485"/>
                  <a:pt x="11620" y="18462"/>
                </a:cubicBezTo>
                <a:lnTo>
                  <a:pt x="11620" y="18462"/>
                </a:lnTo>
                <a:cubicBezTo>
                  <a:pt x="11603" y="18485"/>
                  <a:pt x="11592" y="18507"/>
                  <a:pt x="11575" y="18530"/>
                </a:cubicBezTo>
                <a:cubicBezTo>
                  <a:pt x="11609" y="18519"/>
                  <a:pt x="11626" y="18485"/>
                  <a:pt x="11637" y="18456"/>
                </a:cubicBezTo>
                <a:cubicBezTo>
                  <a:pt x="11649" y="18468"/>
                  <a:pt x="11666" y="18485"/>
                  <a:pt x="11683" y="18502"/>
                </a:cubicBezTo>
                <a:cubicBezTo>
                  <a:pt x="11677" y="18479"/>
                  <a:pt x="11672" y="18462"/>
                  <a:pt x="11666" y="18445"/>
                </a:cubicBezTo>
                <a:cubicBezTo>
                  <a:pt x="11711" y="18445"/>
                  <a:pt x="11751" y="18422"/>
                  <a:pt x="11791" y="18405"/>
                </a:cubicBezTo>
                <a:lnTo>
                  <a:pt x="11791" y="18405"/>
                </a:lnTo>
                <a:cubicBezTo>
                  <a:pt x="11791" y="18417"/>
                  <a:pt x="11785" y="18439"/>
                  <a:pt x="11785" y="18451"/>
                </a:cubicBezTo>
                <a:cubicBezTo>
                  <a:pt x="11796" y="18445"/>
                  <a:pt x="11819" y="18445"/>
                  <a:pt x="11830" y="18439"/>
                </a:cubicBezTo>
                <a:cubicBezTo>
                  <a:pt x="11779" y="18400"/>
                  <a:pt x="11847" y="18377"/>
                  <a:pt x="11881" y="18365"/>
                </a:cubicBezTo>
                <a:lnTo>
                  <a:pt x="11887" y="18365"/>
                </a:lnTo>
                <a:lnTo>
                  <a:pt x="11893" y="18377"/>
                </a:lnTo>
                <a:cubicBezTo>
                  <a:pt x="11893" y="18377"/>
                  <a:pt x="11893" y="18365"/>
                  <a:pt x="11898" y="18360"/>
                </a:cubicBezTo>
                <a:cubicBezTo>
                  <a:pt x="11944" y="18348"/>
                  <a:pt x="11984" y="18326"/>
                  <a:pt x="12029" y="18309"/>
                </a:cubicBezTo>
                <a:cubicBezTo>
                  <a:pt x="12052" y="18297"/>
                  <a:pt x="12080" y="18286"/>
                  <a:pt x="12103" y="18275"/>
                </a:cubicBezTo>
                <a:lnTo>
                  <a:pt x="12114" y="18263"/>
                </a:lnTo>
                <a:cubicBezTo>
                  <a:pt x="12119" y="18262"/>
                  <a:pt x="12123" y="18262"/>
                  <a:pt x="12128" y="18262"/>
                </a:cubicBezTo>
                <a:cubicBezTo>
                  <a:pt x="12146" y="18262"/>
                  <a:pt x="12163" y="18269"/>
                  <a:pt x="12176" y="18269"/>
                </a:cubicBezTo>
                <a:cubicBezTo>
                  <a:pt x="12188" y="18252"/>
                  <a:pt x="12194" y="18241"/>
                  <a:pt x="12205" y="18224"/>
                </a:cubicBezTo>
                <a:cubicBezTo>
                  <a:pt x="12211" y="18235"/>
                  <a:pt x="12222" y="18246"/>
                  <a:pt x="12228" y="18252"/>
                </a:cubicBezTo>
                <a:cubicBezTo>
                  <a:pt x="12239" y="18246"/>
                  <a:pt x="12256" y="18241"/>
                  <a:pt x="12267" y="18235"/>
                </a:cubicBezTo>
                <a:cubicBezTo>
                  <a:pt x="12273" y="18235"/>
                  <a:pt x="12273" y="18235"/>
                  <a:pt x="12273" y="18241"/>
                </a:cubicBezTo>
                <a:cubicBezTo>
                  <a:pt x="12290" y="18241"/>
                  <a:pt x="12307" y="18229"/>
                  <a:pt x="12313" y="18218"/>
                </a:cubicBezTo>
                <a:cubicBezTo>
                  <a:pt x="12472" y="18150"/>
                  <a:pt x="12647" y="18127"/>
                  <a:pt x="12806" y="18059"/>
                </a:cubicBezTo>
                <a:cubicBezTo>
                  <a:pt x="12829" y="18019"/>
                  <a:pt x="12874" y="18031"/>
                  <a:pt x="12908" y="18025"/>
                </a:cubicBezTo>
                <a:cubicBezTo>
                  <a:pt x="12954" y="17997"/>
                  <a:pt x="12999" y="17974"/>
                  <a:pt x="13045" y="17957"/>
                </a:cubicBezTo>
                <a:cubicBezTo>
                  <a:pt x="13050" y="17951"/>
                  <a:pt x="13056" y="17940"/>
                  <a:pt x="13062" y="17934"/>
                </a:cubicBezTo>
                <a:cubicBezTo>
                  <a:pt x="13090" y="17929"/>
                  <a:pt x="13113" y="17929"/>
                  <a:pt x="13135" y="17929"/>
                </a:cubicBezTo>
                <a:cubicBezTo>
                  <a:pt x="13152" y="17917"/>
                  <a:pt x="13169" y="17906"/>
                  <a:pt x="13192" y="17889"/>
                </a:cubicBezTo>
                <a:cubicBezTo>
                  <a:pt x="13198" y="17895"/>
                  <a:pt x="13215" y="17900"/>
                  <a:pt x="13220" y="17900"/>
                </a:cubicBezTo>
                <a:lnTo>
                  <a:pt x="13209" y="17883"/>
                </a:lnTo>
                <a:cubicBezTo>
                  <a:pt x="13249" y="17872"/>
                  <a:pt x="13277" y="17861"/>
                  <a:pt x="13311" y="17844"/>
                </a:cubicBezTo>
                <a:cubicBezTo>
                  <a:pt x="13317" y="17844"/>
                  <a:pt x="13323" y="17855"/>
                  <a:pt x="13323" y="17861"/>
                </a:cubicBezTo>
                <a:cubicBezTo>
                  <a:pt x="13328" y="17849"/>
                  <a:pt x="13340" y="17832"/>
                  <a:pt x="13340" y="17826"/>
                </a:cubicBezTo>
                <a:cubicBezTo>
                  <a:pt x="13413" y="17821"/>
                  <a:pt x="13459" y="17753"/>
                  <a:pt x="13527" y="17747"/>
                </a:cubicBezTo>
                <a:cubicBezTo>
                  <a:pt x="13595" y="17662"/>
                  <a:pt x="13708" y="17651"/>
                  <a:pt x="13799" y="17588"/>
                </a:cubicBezTo>
                <a:cubicBezTo>
                  <a:pt x="13799" y="17583"/>
                  <a:pt x="13799" y="17560"/>
                  <a:pt x="13799" y="17548"/>
                </a:cubicBezTo>
                <a:cubicBezTo>
                  <a:pt x="13811" y="17554"/>
                  <a:pt x="13828" y="17560"/>
                  <a:pt x="13833" y="17565"/>
                </a:cubicBezTo>
                <a:cubicBezTo>
                  <a:pt x="13941" y="17497"/>
                  <a:pt x="14072" y="17469"/>
                  <a:pt x="14162" y="17384"/>
                </a:cubicBezTo>
                <a:cubicBezTo>
                  <a:pt x="14162" y="17373"/>
                  <a:pt x="14151" y="17361"/>
                  <a:pt x="14145" y="17350"/>
                </a:cubicBezTo>
                <a:cubicBezTo>
                  <a:pt x="14100" y="17384"/>
                  <a:pt x="14049" y="17418"/>
                  <a:pt x="13998" y="17452"/>
                </a:cubicBezTo>
                <a:cubicBezTo>
                  <a:pt x="13992" y="17446"/>
                  <a:pt x="13981" y="17446"/>
                  <a:pt x="13969" y="17446"/>
                </a:cubicBezTo>
                <a:cubicBezTo>
                  <a:pt x="13907" y="17503"/>
                  <a:pt x="13811" y="17531"/>
                  <a:pt x="13731" y="17571"/>
                </a:cubicBezTo>
                <a:cubicBezTo>
                  <a:pt x="13725" y="17577"/>
                  <a:pt x="13725" y="17594"/>
                  <a:pt x="13725" y="17600"/>
                </a:cubicBezTo>
                <a:cubicBezTo>
                  <a:pt x="13697" y="17605"/>
                  <a:pt x="13674" y="17605"/>
                  <a:pt x="13652" y="17605"/>
                </a:cubicBezTo>
                <a:cubicBezTo>
                  <a:pt x="13646" y="17622"/>
                  <a:pt x="13635" y="17645"/>
                  <a:pt x="13629" y="17662"/>
                </a:cubicBezTo>
                <a:cubicBezTo>
                  <a:pt x="13623" y="17651"/>
                  <a:pt x="13612" y="17639"/>
                  <a:pt x="13606" y="17634"/>
                </a:cubicBezTo>
                <a:cubicBezTo>
                  <a:pt x="13601" y="17639"/>
                  <a:pt x="13584" y="17656"/>
                  <a:pt x="13578" y="17668"/>
                </a:cubicBezTo>
                <a:cubicBezTo>
                  <a:pt x="13561" y="17656"/>
                  <a:pt x="13544" y="17645"/>
                  <a:pt x="13533" y="17634"/>
                </a:cubicBezTo>
                <a:lnTo>
                  <a:pt x="13533" y="17634"/>
                </a:lnTo>
                <a:cubicBezTo>
                  <a:pt x="13538" y="17639"/>
                  <a:pt x="13544" y="17662"/>
                  <a:pt x="13550" y="17668"/>
                </a:cubicBezTo>
                <a:cubicBezTo>
                  <a:pt x="13408" y="17724"/>
                  <a:pt x="13260" y="17781"/>
                  <a:pt x="13124" y="17849"/>
                </a:cubicBezTo>
                <a:cubicBezTo>
                  <a:pt x="13124" y="17821"/>
                  <a:pt x="13124" y="17792"/>
                  <a:pt x="13118" y="17764"/>
                </a:cubicBezTo>
                <a:lnTo>
                  <a:pt x="13118" y="17764"/>
                </a:lnTo>
                <a:cubicBezTo>
                  <a:pt x="13124" y="17770"/>
                  <a:pt x="13135" y="17792"/>
                  <a:pt x="13141" y="17804"/>
                </a:cubicBezTo>
                <a:cubicBezTo>
                  <a:pt x="13209" y="17775"/>
                  <a:pt x="13272" y="17741"/>
                  <a:pt x="13340" y="17707"/>
                </a:cubicBezTo>
                <a:cubicBezTo>
                  <a:pt x="13334" y="17702"/>
                  <a:pt x="13323" y="17685"/>
                  <a:pt x="13311" y="17679"/>
                </a:cubicBezTo>
                <a:cubicBezTo>
                  <a:pt x="13402" y="17622"/>
                  <a:pt x="13493" y="17577"/>
                  <a:pt x="13589" y="17537"/>
                </a:cubicBezTo>
                <a:lnTo>
                  <a:pt x="13589" y="17537"/>
                </a:lnTo>
                <a:cubicBezTo>
                  <a:pt x="13578" y="17571"/>
                  <a:pt x="13555" y="17588"/>
                  <a:pt x="13527" y="17605"/>
                </a:cubicBezTo>
                <a:lnTo>
                  <a:pt x="13527" y="17611"/>
                </a:lnTo>
                <a:cubicBezTo>
                  <a:pt x="13550" y="17600"/>
                  <a:pt x="13572" y="17594"/>
                  <a:pt x="13595" y="17583"/>
                </a:cubicBezTo>
                <a:cubicBezTo>
                  <a:pt x="13595" y="17560"/>
                  <a:pt x="13589" y="17543"/>
                  <a:pt x="13595" y="17520"/>
                </a:cubicBezTo>
                <a:cubicBezTo>
                  <a:pt x="13597" y="17520"/>
                  <a:pt x="13598" y="17519"/>
                  <a:pt x="13600" y="17519"/>
                </a:cubicBezTo>
                <a:cubicBezTo>
                  <a:pt x="13619" y="17519"/>
                  <a:pt x="13624" y="17550"/>
                  <a:pt x="13635" y="17565"/>
                </a:cubicBezTo>
                <a:cubicBezTo>
                  <a:pt x="13674" y="17537"/>
                  <a:pt x="13714" y="17514"/>
                  <a:pt x="13754" y="17492"/>
                </a:cubicBezTo>
                <a:lnTo>
                  <a:pt x="13680" y="17492"/>
                </a:lnTo>
                <a:cubicBezTo>
                  <a:pt x="13721" y="17478"/>
                  <a:pt x="13766" y="17424"/>
                  <a:pt x="13814" y="17424"/>
                </a:cubicBezTo>
                <a:cubicBezTo>
                  <a:pt x="13826" y="17424"/>
                  <a:pt x="13838" y="17427"/>
                  <a:pt x="13850" y="17435"/>
                </a:cubicBezTo>
                <a:cubicBezTo>
                  <a:pt x="13879" y="17418"/>
                  <a:pt x="13907" y="17401"/>
                  <a:pt x="13935" y="17384"/>
                </a:cubicBezTo>
                <a:lnTo>
                  <a:pt x="13935" y="17384"/>
                </a:lnTo>
                <a:cubicBezTo>
                  <a:pt x="13913" y="17390"/>
                  <a:pt x="13896" y="17395"/>
                  <a:pt x="13879" y="17407"/>
                </a:cubicBezTo>
                <a:lnTo>
                  <a:pt x="13873" y="17390"/>
                </a:lnTo>
                <a:cubicBezTo>
                  <a:pt x="13896" y="17373"/>
                  <a:pt x="13924" y="17361"/>
                  <a:pt x="13952" y="17344"/>
                </a:cubicBezTo>
                <a:cubicBezTo>
                  <a:pt x="13952" y="17350"/>
                  <a:pt x="13964" y="17367"/>
                  <a:pt x="13969" y="17373"/>
                </a:cubicBezTo>
                <a:cubicBezTo>
                  <a:pt x="13952" y="17339"/>
                  <a:pt x="13981" y="17327"/>
                  <a:pt x="14009" y="17316"/>
                </a:cubicBezTo>
                <a:cubicBezTo>
                  <a:pt x="14015" y="17327"/>
                  <a:pt x="14015" y="17350"/>
                  <a:pt x="14015" y="17356"/>
                </a:cubicBezTo>
                <a:cubicBezTo>
                  <a:pt x="14089" y="17299"/>
                  <a:pt x="14174" y="17259"/>
                  <a:pt x="14253" y="17208"/>
                </a:cubicBezTo>
                <a:lnTo>
                  <a:pt x="14253" y="17208"/>
                </a:lnTo>
                <a:cubicBezTo>
                  <a:pt x="14242" y="17214"/>
                  <a:pt x="14219" y="17225"/>
                  <a:pt x="14208" y="17225"/>
                </a:cubicBezTo>
                <a:lnTo>
                  <a:pt x="14191" y="17202"/>
                </a:lnTo>
                <a:cubicBezTo>
                  <a:pt x="14219" y="17185"/>
                  <a:pt x="14247" y="17168"/>
                  <a:pt x="14276" y="17151"/>
                </a:cubicBezTo>
                <a:cubicBezTo>
                  <a:pt x="14276" y="17157"/>
                  <a:pt x="14281" y="17180"/>
                  <a:pt x="14281" y="17185"/>
                </a:cubicBezTo>
                <a:cubicBezTo>
                  <a:pt x="14384" y="17134"/>
                  <a:pt x="14486" y="17078"/>
                  <a:pt x="14577" y="17004"/>
                </a:cubicBezTo>
                <a:lnTo>
                  <a:pt x="14577" y="17004"/>
                </a:lnTo>
                <a:cubicBezTo>
                  <a:pt x="14520" y="17021"/>
                  <a:pt x="14469" y="17066"/>
                  <a:pt x="14412" y="17078"/>
                </a:cubicBezTo>
                <a:cubicBezTo>
                  <a:pt x="14480" y="17015"/>
                  <a:pt x="14559" y="16970"/>
                  <a:pt x="14639" y="16930"/>
                </a:cubicBezTo>
                <a:cubicBezTo>
                  <a:pt x="14650" y="16930"/>
                  <a:pt x="14656" y="16936"/>
                  <a:pt x="14667" y="16936"/>
                </a:cubicBezTo>
                <a:cubicBezTo>
                  <a:pt x="14696" y="16936"/>
                  <a:pt x="14724" y="16919"/>
                  <a:pt x="14747" y="16896"/>
                </a:cubicBezTo>
                <a:cubicBezTo>
                  <a:pt x="14738" y="16893"/>
                  <a:pt x="14730" y="16891"/>
                  <a:pt x="14722" y="16891"/>
                </a:cubicBezTo>
                <a:cubicBezTo>
                  <a:pt x="14702" y="16891"/>
                  <a:pt x="14682" y="16899"/>
                  <a:pt x="14662" y="16907"/>
                </a:cubicBezTo>
                <a:cubicBezTo>
                  <a:pt x="14690" y="16879"/>
                  <a:pt x="14724" y="16851"/>
                  <a:pt x="14758" y="16834"/>
                </a:cubicBezTo>
                <a:cubicBezTo>
                  <a:pt x="14764" y="16845"/>
                  <a:pt x="14769" y="16856"/>
                  <a:pt x="14775" y="16873"/>
                </a:cubicBezTo>
                <a:cubicBezTo>
                  <a:pt x="14798" y="16851"/>
                  <a:pt x="14826" y="16834"/>
                  <a:pt x="14855" y="16817"/>
                </a:cubicBezTo>
                <a:lnTo>
                  <a:pt x="14786" y="16817"/>
                </a:lnTo>
                <a:cubicBezTo>
                  <a:pt x="14832" y="16788"/>
                  <a:pt x="14877" y="16760"/>
                  <a:pt x="14923" y="16737"/>
                </a:cubicBezTo>
                <a:cubicBezTo>
                  <a:pt x="14934" y="16748"/>
                  <a:pt x="14951" y="16765"/>
                  <a:pt x="14968" y="16777"/>
                </a:cubicBezTo>
                <a:cubicBezTo>
                  <a:pt x="14979" y="16680"/>
                  <a:pt x="15110" y="16658"/>
                  <a:pt x="15155" y="16578"/>
                </a:cubicBezTo>
                <a:lnTo>
                  <a:pt x="15155" y="16578"/>
                </a:lnTo>
                <a:cubicBezTo>
                  <a:pt x="15144" y="16584"/>
                  <a:pt x="15121" y="16601"/>
                  <a:pt x="15110" y="16607"/>
                </a:cubicBezTo>
                <a:cubicBezTo>
                  <a:pt x="15104" y="16601"/>
                  <a:pt x="15093" y="16590"/>
                  <a:pt x="15087" y="16584"/>
                </a:cubicBezTo>
                <a:cubicBezTo>
                  <a:pt x="15104" y="16578"/>
                  <a:pt x="15127" y="16567"/>
                  <a:pt x="15144" y="16561"/>
                </a:cubicBezTo>
                <a:cubicBezTo>
                  <a:pt x="15150" y="16550"/>
                  <a:pt x="15155" y="16533"/>
                  <a:pt x="15167" y="16522"/>
                </a:cubicBezTo>
                <a:cubicBezTo>
                  <a:pt x="15172" y="16533"/>
                  <a:pt x="15184" y="16561"/>
                  <a:pt x="15189" y="16573"/>
                </a:cubicBezTo>
                <a:cubicBezTo>
                  <a:pt x="15218" y="16556"/>
                  <a:pt x="15252" y="16533"/>
                  <a:pt x="15257" y="16493"/>
                </a:cubicBezTo>
                <a:cubicBezTo>
                  <a:pt x="15291" y="16470"/>
                  <a:pt x="15325" y="16453"/>
                  <a:pt x="15365" y="16431"/>
                </a:cubicBezTo>
                <a:lnTo>
                  <a:pt x="15382" y="16397"/>
                </a:lnTo>
                <a:cubicBezTo>
                  <a:pt x="15422" y="16380"/>
                  <a:pt x="15462" y="16351"/>
                  <a:pt x="15496" y="16317"/>
                </a:cubicBezTo>
                <a:lnTo>
                  <a:pt x="15496" y="16317"/>
                </a:lnTo>
                <a:cubicBezTo>
                  <a:pt x="15496" y="16329"/>
                  <a:pt x="15490" y="16357"/>
                  <a:pt x="15490" y="16368"/>
                </a:cubicBezTo>
                <a:cubicBezTo>
                  <a:pt x="15501" y="16317"/>
                  <a:pt x="15552" y="16283"/>
                  <a:pt x="15564" y="16232"/>
                </a:cubicBezTo>
                <a:lnTo>
                  <a:pt x="15564" y="16232"/>
                </a:lnTo>
                <a:cubicBezTo>
                  <a:pt x="15524" y="16261"/>
                  <a:pt x="15490" y="16283"/>
                  <a:pt x="15450" y="16306"/>
                </a:cubicBezTo>
                <a:cubicBezTo>
                  <a:pt x="15547" y="16198"/>
                  <a:pt x="15666" y="16096"/>
                  <a:pt x="15785" y="16011"/>
                </a:cubicBezTo>
                <a:lnTo>
                  <a:pt x="15785" y="16011"/>
                </a:lnTo>
                <a:cubicBezTo>
                  <a:pt x="15768" y="16028"/>
                  <a:pt x="15751" y="16051"/>
                  <a:pt x="15734" y="16073"/>
                </a:cubicBezTo>
                <a:cubicBezTo>
                  <a:pt x="15740" y="16075"/>
                  <a:pt x="15745" y="16076"/>
                  <a:pt x="15750" y="16076"/>
                </a:cubicBezTo>
                <a:cubicBezTo>
                  <a:pt x="15771" y="16076"/>
                  <a:pt x="15791" y="16061"/>
                  <a:pt x="15813" y="16056"/>
                </a:cubicBezTo>
                <a:cubicBezTo>
                  <a:pt x="15825" y="16028"/>
                  <a:pt x="15842" y="16005"/>
                  <a:pt x="15853" y="15983"/>
                </a:cubicBezTo>
                <a:cubicBezTo>
                  <a:pt x="15864" y="15983"/>
                  <a:pt x="15876" y="15988"/>
                  <a:pt x="15881" y="15994"/>
                </a:cubicBezTo>
                <a:cubicBezTo>
                  <a:pt x="15877" y="15967"/>
                  <a:pt x="15927" y="15900"/>
                  <a:pt x="15958" y="15900"/>
                </a:cubicBezTo>
                <a:cubicBezTo>
                  <a:pt x="15967" y="15900"/>
                  <a:pt x="15974" y="15906"/>
                  <a:pt x="15978" y="15920"/>
                </a:cubicBezTo>
                <a:cubicBezTo>
                  <a:pt x="15899" y="16034"/>
                  <a:pt x="15762" y="16107"/>
                  <a:pt x="15694" y="16232"/>
                </a:cubicBezTo>
                <a:lnTo>
                  <a:pt x="15666" y="16232"/>
                </a:lnTo>
                <a:cubicBezTo>
                  <a:pt x="15609" y="16295"/>
                  <a:pt x="15541" y="16340"/>
                  <a:pt x="15473" y="16397"/>
                </a:cubicBezTo>
                <a:cubicBezTo>
                  <a:pt x="15484" y="16408"/>
                  <a:pt x="15496" y="16442"/>
                  <a:pt x="15507" y="16459"/>
                </a:cubicBezTo>
                <a:cubicBezTo>
                  <a:pt x="15541" y="16425"/>
                  <a:pt x="15581" y="16391"/>
                  <a:pt x="15569" y="16340"/>
                </a:cubicBezTo>
                <a:cubicBezTo>
                  <a:pt x="15586" y="16329"/>
                  <a:pt x="15603" y="16323"/>
                  <a:pt x="15620" y="16312"/>
                </a:cubicBezTo>
                <a:cubicBezTo>
                  <a:pt x="15623" y="16312"/>
                  <a:pt x="15625" y="16312"/>
                  <a:pt x="15627" y="16312"/>
                </a:cubicBezTo>
                <a:cubicBezTo>
                  <a:pt x="15668" y="16312"/>
                  <a:pt x="15685" y="16259"/>
                  <a:pt x="15717" y="16238"/>
                </a:cubicBezTo>
                <a:lnTo>
                  <a:pt x="15740" y="16278"/>
                </a:lnTo>
                <a:cubicBezTo>
                  <a:pt x="15734" y="16266"/>
                  <a:pt x="15728" y="16243"/>
                  <a:pt x="15723" y="16232"/>
                </a:cubicBezTo>
                <a:cubicBezTo>
                  <a:pt x="15745" y="16232"/>
                  <a:pt x="15779" y="16221"/>
                  <a:pt x="15808" y="16221"/>
                </a:cubicBezTo>
                <a:cubicBezTo>
                  <a:pt x="15808" y="16204"/>
                  <a:pt x="15808" y="16181"/>
                  <a:pt x="15808" y="16164"/>
                </a:cubicBezTo>
                <a:cubicBezTo>
                  <a:pt x="15825" y="16164"/>
                  <a:pt x="15847" y="16170"/>
                  <a:pt x="15859" y="16170"/>
                </a:cubicBezTo>
                <a:cubicBezTo>
                  <a:pt x="15853" y="16164"/>
                  <a:pt x="15842" y="16158"/>
                  <a:pt x="15836" y="16153"/>
                </a:cubicBezTo>
                <a:cubicBezTo>
                  <a:pt x="15862" y="16137"/>
                  <a:pt x="15884" y="16107"/>
                  <a:pt x="15918" y="16107"/>
                </a:cubicBezTo>
                <a:cubicBezTo>
                  <a:pt x="15921" y="16107"/>
                  <a:pt x="15923" y="16107"/>
                  <a:pt x="15926" y="16107"/>
                </a:cubicBezTo>
                <a:lnTo>
                  <a:pt x="15926" y="16107"/>
                </a:lnTo>
                <a:cubicBezTo>
                  <a:pt x="15920" y="16106"/>
                  <a:pt x="15909" y="16096"/>
                  <a:pt x="15904" y="16090"/>
                </a:cubicBezTo>
                <a:cubicBezTo>
                  <a:pt x="15984" y="16028"/>
                  <a:pt x="16040" y="15943"/>
                  <a:pt x="16114" y="15875"/>
                </a:cubicBezTo>
                <a:cubicBezTo>
                  <a:pt x="16114" y="15885"/>
                  <a:pt x="16119" y="15899"/>
                  <a:pt x="16120" y="15907"/>
                </a:cubicBezTo>
                <a:lnTo>
                  <a:pt x="16120" y="15907"/>
                </a:lnTo>
                <a:cubicBezTo>
                  <a:pt x="16116" y="15850"/>
                  <a:pt x="16183" y="15773"/>
                  <a:pt x="16245" y="15773"/>
                </a:cubicBezTo>
                <a:cubicBezTo>
                  <a:pt x="16273" y="15767"/>
                  <a:pt x="16256" y="15733"/>
                  <a:pt x="16267" y="15716"/>
                </a:cubicBezTo>
                <a:cubicBezTo>
                  <a:pt x="16318" y="15670"/>
                  <a:pt x="16341" y="15619"/>
                  <a:pt x="16335" y="15551"/>
                </a:cubicBezTo>
                <a:lnTo>
                  <a:pt x="16335" y="15551"/>
                </a:lnTo>
                <a:cubicBezTo>
                  <a:pt x="16347" y="15557"/>
                  <a:pt x="16364" y="15574"/>
                  <a:pt x="16375" y="15580"/>
                </a:cubicBezTo>
                <a:cubicBezTo>
                  <a:pt x="16369" y="15568"/>
                  <a:pt x="16358" y="15546"/>
                  <a:pt x="16352" y="15534"/>
                </a:cubicBezTo>
                <a:cubicBezTo>
                  <a:pt x="16375" y="15529"/>
                  <a:pt x="16421" y="15540"/>
                  <a:pt x="16415" y="15500"/>
                </a:cubicBezTo>
                <a:cubicBezTo>
                  <a:pt x="16443" y="15466"/>
                  <a:pt x="16477" y="15438"/>
                  <a:pt x="16506" y="15409"/>
                </a:cubicBezTo>
                <a:lnTo>
                  <a:pt x="16506" y="15409"/>
                </a:lnTo>
                <a:cubicBezTo>
                  <a:pt x="16455" y="15426"/>
                  <a:pt x="16421" y="15455"/>
                  <a:pt x="16381" y="15483"/>
                </a:cubicBezTo>
                <a:cubicBezTo>
                  <a:pt x="16386" y="15489"/>
                  <a:pt x="16398" y="15512"/>
                  <a:pt x="16403" y="15517"/>
                </a:cubicBezTo>
                <a:cubicBezTo>
                  <a:pt x="16396" y="15515"/>
                  <a:pt x="16388" y="15514"/>
                  <a:pt x="16381" y="15514"/>
                </a:cubicBezTo>
                <a:cubicBezTo>
                  <a:pt x="16351" y="15514"/>
                  <a:pt x="16329" y="15532"/>
                  <a:pt x="16324" y="15568"/>
                </a:cubicBezTo>
                <a:lnTo>
                  <a:pt x="16307" y="15540"/>
                </a:lnTo>
                <a:lnTo>
                  <a:pt x="16307" y="15540"/>
                </a:lnTo>
                <a:cubicBezTo>
                  <a:pt x="16318" y="15574"/>
                  <a:pt x="16318" y="15614"/>
                  <a:pt x="16313" y="15653"/>
                </a:cubicBezTo>
                <a:cubicBezTo>
                  <a:pt x="16301" y="15657"/>
                  <a:pt x="16289" y="15659"/>
                  <a:pt x="16277" y="15659"/>
                </a:cubicBezTo>
                <a:cubicBezTo>
                  <a:pt x="16240" y="15659"/>
                  <a:pt x="16207" y="15641"/>
                  <a:pt x="16177" y="15619"/>
                </a:cubicBezTo>
                <a:cubicBezTo>
                  <a:pt x="16142" y="15648"/>
                  <a:pt x="16108" y="15676"/>
                  <a:pt x="16074" y="15710"/>
                </a:cubicBezTo>
                <a:cubicBezTo>
                  <a:pt x="16222" y="15523"/>
                  <a:pt x="16369" y="15341"/>
                  <a:pt x="16528" y="15165"/>
                </a:cubicBezTo>
                <a:cubicBezTo>
                  <a:pt x="16534" y="15177"/>
                  <a:pt x="16534" y="15200"/>
                  <a:pt x="16534" y="15211"/>
                </a:cubicBezTo>
                <a:cubicBezTo>
                  <a:pt x="16540" y="15205"/>
                  <a:pt x="16551" y="15200"/>
                  <a:pt x="16551" y="15194"/>
                </a:cubicBezTo>
                <a:cubicBezTo>
                  <a:pt x="16528" y="15160"/>
                  <a:pt x="16528" y="15126"/>
                  <a:pt x="16579" y="15114"/>
                </a:cubicBezTo>
                <a:lnTo>
                  <a:pt x="16579" y="15114"/>
                </a:lnTo>
                <a:cubicBezTo>
                  <a:pt x="16579" y="15126"/>
                  <a:pt x="16574" y="15154"/>
                  <a:pt x="16574" y="15171"/>
                </a:cubicBezTo>
                <a:cubicBezTo>
                  <a:pt x="16579" y="15154"/>
                  <a:pt x="16591" y="15143"/>
                  <a:pt x="16596" y="15131"/>
                </a:cubicBezTo>
                <a:cubicBezTo>
                  <a:pt x="16585" y="15120"/>
                  <a:pt x="16579" y="15109"/>
                  <a:pt x="16574" y="15097"/>
                </a:cubicBezTo>
                <a:cubicBezTo>
                  <a:pt x="16619" y="15035"/>
                  <a:pt x="16670" y="14984"/>
                  <a:pt x="16716" y="14927"/>
                </a:cubicBezTo>
                <a:cubicBezTo>
                  <a:pt x="16778" y="14865"/>
                  <a:pt x="16806" y="14740"/>
                  <a:pt x="16903" y="14729"/>
                </a:cubicBezTo>
                <a:cubicBezTo>
                  <a:pt x="16931" y="14700"/>
                  <a:pt x="16960" y="14672"/>
                  <a:pt x="16994" y="14643"/>
                </a:cubicBezTo>
                <a:cubicBezTo>
                  <a:pt x="16994" y="14638"/>
                  <a:pt x="16999" y="14621"/>
                  <a:pt x="16999" y="14609"/>
                </a:cubicBezTo>
                <a:cubicBezTo>
                  <a:pt x="17033" y="14592"/>
                  <a:pt x="17045" y="14564"/>
                  <a:pt x="17022" y="14530"/>
                </a:cubicBezTo>
                <a:lnTo>
                  <a:pt x="17022" y="14530"/>
                </a:lnTo>
                <a:cubicBezTo>
                  <a:pt x="17005" y="14547"/>
                  <a:pt x="16988" y="14570"/>
                  <a:pt x="16977" y="14587"/>
                </a:cubicBezTo>
                <a:cubicBezTo>
                  <a:pt x="16988" y="14553"/>
                  <a:pt x="17005" y="14519"/>
                  <a:pt x="17022" y="14490"/>
                </a:cubicBezTo>
                <a:cubicBezTo>
                  <a:pt x="17033" y="14502"/>
                  <a:pt x="17050" y="14519"/>
                  <a:pt x="17056" y="14530"/>
                </a:cubicBezTo>
                <a:cubicBezTo>
                  <a:pt x="17062" y="14507"/>
                  <a:pt x="17067" y="14490"/>
                  <a:pt x="17073" y="14468"/>
                </a:cubicBezTo>
                <a:cubicBezTo>
                  <a:pt x="17090" y="14485"/>
                  <a:pt x="17107" y="14502"/>
                  <a:pt x="17118" y="14519"/>
                </a:cubicBezTo>
                <a:cubicBezTo>
                  <a:pt x="17107" y="14536"/>
                  <a:pt x="17096" y="14558"/>
                  <a:pt x="17084" y="14575"/>
                </a:cubicBezTo>
                <a:cubicBezTo>
                  <a:pt x="17079" y="14581"/>
                  <a:pt x="17073" y="14581"/>
                  <a:pt x="17067" y="14587"/>
                </a:cubicBezTo>
                <a:cubicBezTo>
                  <a:pt x="17033" y="14632"/>
                  <a:pt x="17011" y="14683"/>
                  <a:pt x="16994" y="14740"/>
                </a:cubicBezTo>
                <a:cubicBezTo>
                  <a:pt x="16982" y="14746"/>
                  <a:pt x="16954" y="14751"/>
                  <a:pt x="16942" y="14757"/>
                </a:cubicBezTo>
                <a:cubicBezTo>
                  <a:pt x="16948" y="14768"/>
                  <a:pt x="16965" y="14785"/>
                  <a:pt x="16971" y="14797"/>
                </a:cubicBezTo>
                <a:cubicBezTo>
                  <a:pt x="17056" y="14746"/>
                  <a:pt x="17090" y="14643"/>
                  <a:pt x="17158" y="14570"/>
                </a:cubicBezTo>
                <a:lnTo>
                  <a:pt x="17172" y="14588"/>
                </a:lnTo>
                <a:lnTo>
                  <a:pt x="17172" y="14588"/>
                </a:lnTo>
                <a:cubicBezTo>
                  <a:pt x="17167" y="14581"/>
                  <a:pt x="17163" y="14568"/>
                  <a:pt x="17158" y="14558"/>
                </a:cubicBezTo>
                <a:cubicBezTo>
                  <a:pt x="17192" y="14524"/>
                  <a:pt x="17221" y="14479"/>
                  <a:pt x="17232" y="14434"/>
                </a:cubicBezTo>
                <a:cubicBezTo>
                  <a:pt x="17260" y="14411"/>
                  <a:pt x="17289" y="14377"/>
                  <a:pt x="17266" y="14337"/>
                </a:cubicBezTo>
                <a:lnTo>
                  <a:pt x="17266" y="14337"/>
                </a:lnTo>
                <a:cubicBezTo>
                  <a:pt x="17277" y="14343"/>
                  <a:pt x="17294" y="14348"/>
                  <a:pt x="17306" y="14354"/>
                </a:cubicBezTo>
                <a:cubicBezTo>
                  <a:pt x="17294" y="14343"/>
                  <a:pt x="17277" y="14326"/>
                  <a:pt x="17272" y="14314"/>
                </a:cubicBezTo>
                <a:cubicBezTo>
                  <a:pt x="17283" y="14309"/>
                  <a:pt x="17311" y="14297"/>
                  <a:pt x="17328" y="14292"/>
                </a:cubicBezTo>
                <a:cubicBezTo>
                  <a:pt x="17323" y="14286"/>
                  <a:pt x="17317" y="14275"/>
                  <a:pt x="17311" y="14269"/>
                </a:cubicBezTo>
                <a:cubicBezTo>
                  <a:pt x="17272" y="14309"/>
                  <a:pt x="17209" y="14348"/>
                  <a:pt x="17226" y="14417"/>
                </a:cubicBezTo>
                <a:cubicBezTo>
                  <a:pt x="17215" y="14422"/>
                  <a:pt x="17186" y="14428"/>
                  <a:pt x="17175" y="14434"/>
                </a:cubicBezTo>
                <a:cubicBezTo>
                  <a:pt x="17158" y="14462"/>
                  <a:pt x="17141" y="14490"/>
                  <a:pt x="17130" y="14519"/>
                </a:cubicBezTo>
                <a:cubicBezTo>
                  <a:pt x="17118" y="14502"/>
                  <a:pt x="17096" y="14468"/>
                  <a:pt x="17084" y="14451"/>
                </a:cubicBezTo>
                <a:cubicBezTo>
                  <a:pt x="17096" y="14445"/>
                  <a:pt x="17118" y="14439"/>
                  <a:pt x="17130" y="14434"/>
                </a:cubicBezTo>
                <a:cubicBezTo>
                  <a:pt x="17118" y="14417"/>
                  <a:pt x="17101" y="14405"/>
                  <a:pt x="17090" y="14394"/>
                </a:cubicBezTo>
                <a:cubicBezTo>
                  <a:pt x="17096" y="14388"/>
                  <a:pt x="17101" y="14371"/>
                  <a:pt x="17101" y="14365"/>
                </a:cubicBezTo>
                <a:cubicBezTo>
                  <a:pt x="17113" y="14377"/>
                  <a:pt x="17135" y="14394"/>
                  <a:pt x="17147" y="14405"/>
                </a:cubicBezTo>
                <a:cubicBezTo>
                  <a:pt x="17141" y="14382"/>
                  <a:pt x="17135" y="14360"/>
                  <a:pt x="17130" y="14343"/>
                </a:cubicBezTo>
                <a:cubicBezTo>
                  <a:pt x="17135" y="14326"/>
                  <a:pt x="17147" y="14314"/>
                  <a:pt x="17152" y="14297"/>
                </a:cubicBezTo>
                <a:lnTo>
                  <a:pt x="17152" y="14297"/>
                </a:lnTo>
                <a:cubicBezTo>
                  <a:pt x="17152" y="14320"/>
                  <a:pt x="17141" y="14337"/>
                  <a:pt x="17152" y="14360"/>
                </a:cubicBezTo>
                <a:cubicBezTo>
                  <a:pt x="17209" y="14348"/>
                  <a:pt x="17158" y="14280"/>
                  <a:pt x="17175" y="14241"/>
                </a:cubicBezTo>
                <a:cubicBezTo>
                  <a:pt x="17192" y="14229"/>
                  <a:pt x="17226" y="14195"/>
                  <a:pt x="17238" y="14184"/>
                </a:cubicBezTo>
                <a:cubicBezTo>
                  <a:pt x="17243" y="14195"/>
                  <a:pt x="17243" y="14224"/>
                  <a:pt x="17249" y="14241"/>
                </a:cubicBezTo>
                <a:cubicBezTo>
                  <a:pt x="17255" y="14207"/>
                  <a:pt x="17266" y="14173"/>
                  <a:pt x="17289" y="14150"/>
                </a:cubicBezTo>
                <a:lnTo>
                  <a:pt x="17289" y="14150"/>
                </a:lnTo>
                <a:cubicBezTo>
                  <a:pt x="17277" y="14156"/>
                  <a:pt x="17249" y="14173"/>
                  <a:pt x="17238" y="14178"/>
                </a:cubicBezTo>
                <a:cubicBezTo>
                  <a:pt x="17232" y="14127"/>
                  <a:pt x="17266" y="14116"/>
                  <a:pt x="17311" y="14116"/>
                </a:cubicBezTo>
                <a:cubicBezTo>
                  <a:pt x="17306" y="14104"/>
                  <a:pt x="17294" y="14087"/>
                  <a:pt x="17294" y="14076"/>
                </a:cubicBezTo>
                <a:cubicBezTo>
                  <a:pt x="17311" y="14014"/>
                  <a:pt x="17351" y="13951"/>
                  <a:pt x="17374" y="13895"/>
                </a:cubicBezTo>
                <a:cubicBezTo>
                  <a:pt x="17385" y="13917"/>
                  <a:pt x="17391" y="13946"/>
                  <a:pt x="17396" y="13974"/>
                </a:cubicBezTo>
                <a:cubicBezTo>
                  <a:pt x="17408" y="13940"/>
                  <a:pt x="17396" y="13906"/>
                  <a:pt x="17379" y="13878"/>
                </a:cubicBezTo>
                <a:cubicBezTo>
                  <a:pt x="17385" y="13878"/>
                  <a:pt x="17396" y="13872"/>
                  <a:pt x="17402" y="13872"/>
                </a:cubicBezTo>
                <a:cubicBezTo>
                  <a:pt x="17402" y="13878"/>
                  <a:pt x="17402" y="13889"/>
                  <a:pt x="17408" y="13900"/>
                </a:cubicBezTo>
                <a:cubicBezTo>
                  <a:pt x="17430" y="13900"/>
                  <a:pt x="17442" y="13895"/>
                  <a:pt x="17436" y="13872"/>
                </a:cubicBezTo>
                <a:lnTo>
                  <a:pt x="17442" y="13872"/>
                </a:lnTo>
                <a:cubicBezTo>
                  <a:pt x="17442" y="13872"/>
                  <a:pt x="17436" y="13866"/>
                  <a:pt x="17430" y="13866"/>
                </a:cubicBezTo>
                <a:lnTo>
                  <a:pt x="17425" y="13866"/>
                </a:lnTo>
                <a:lnTo>
                  <a:pt x="17391" y="13849"/>
                </a:lnTo>
                <a:cubicBezTo>
                  <a:pt x="17408" y="13826"/>
                  <a:pt x="17419" y="13804"/>
                  <a:pt x="17430" y="13781"/>
                </a:cubicBezTo>
                <a:cubicBezTo>
                  <a:pt x="17436" y="13764"/>
                  <a:pt x="17442" y="13741"/>
                  <a:pt x="17447" y="13724"/>
                </a:cubicBezTo>
                <a:cubicBezTo>
                  <a:pt x="17453" y="13736"/>
                  <a:pt x="17470" y="13753"/>
                  <a:pt x="17476" y="13758"/>
                </a:cubicBezTo>
                <a:cubicBezTo>
                  <a:pt x="17482" y="13753"/>
                  <a:pt x="17493" y="13730"/>
                  <a:pt x="17499" y="13719"/>
                </a:cubicBezTo>
                <a:lnTo>
                  <a:pt x="17499" y="13719"/>
                </a:lnTo>
                <a:cubicBezTo>
                  <a:pt x="17493" y="13719"/>
                  <a:pt x="17489" y="13720"/>
                  <a:pt x="17485" y="13720"/>
                </a:cubicBezTo>
                <a:cubicBezTo>
                  <a:pt x="17458" y="13720"/>
                  <a:pt x="17455" y="13704"/>
                  <a:pt x="17464" y="13685"/>
                </a:cubicBezTo>
                <a:cubicBezTo>
                  <a:pt x="17470" y="13679"/>
                  <a:pt x="17476" y="13679"/>
                  <a:pt x="17482" y="13673"/>
                </a:cubicBezTo>
                <a:cubicBezTo>
                  <a:pt x="17476" y="13668"/>
                  <a:pt x="17476" y="13662"/>
                  <a:pt x="17470" y="13656"/>
                </a:cubicBezTo>
                <a:cubicBezTo>
                  <a:pt x="17476" y="13651"/>
                  <a:pt x="17476" y="13645"/>
                  <a:pt x="17482" y="13639"/>
                </a:cubicBezTo>
                <a:cubicBezTo>
                  <a:pt x="17487" y="13628"/>
                  <a:pt x="17487" y="13617"/>
                  <a:pt x="17493" y="13605"/>
                </a:cubicBezTo>
                <a:cubicBezTo>
                  <a:pt x="17504" y="13605"/>
                  <a:pt x="17516" y="13600"/>
                  <a:pt x="17527" y="13600"/>
                </a:cubicBezTo>
                <a:cubicBezTo>
                  <a:pt x="17567" y="13514"/>
                  <a:pt x="17623" y="13441"/>
                  <a:pt x="17640" y="13344"/>
                </a:cubicBezTo>
                <a:cubicBezTo>
                  <a:pt x="17669" y="13327"/>
                  <a:pt x="17697" y="13304"/>
                  <a:pt x="17725" y="13293"/>
                </a:cubicBezTo>
                <a:lnTo>
                  <a:pt x="17725" y="13293"/>
                </a:lnTo>
                <a:cubicBezTo>
                  <a:pt x="17725" y="13356"/>
                  <a:pt x="17686" y="13401"/>
                  <a:pt x="17646" y="13441"/>
                </a:cubicBezTo>
                <a:cubicBezTo>
                  <a:pt x="17646" y="13446"/>
                  <a:pt x="17646" y="13463"/>
                  <a:pt x="17652" y="13475"/>
                </a:cubicBezTo>
                <a:cubicBezTo>
                  <a:pt x="17578" y="13526"/>
                  <a:pt x="17578" y="13622"/>
                  <a:pt x="17516" y="13679"/>
                </a:cubicBezTo>
                <a:cubicBezTo>
                  <a:pt x="17510" y="13713"/>
                  <a:pt x="17504" y="13747"/>
                  <a:pt x="17510" y="13781"/>
                </a:cubicBezTo>
                <a:cubicBezTo>
                  <a:pt x="17516" y="13758"/>
                  <a:pt x="17521" y="13736"/>
                  <a:pt x="17527" y="13713"/>
                </a:cubicBezTo>
                <a:cubicBezTo>
                  <a:pt x="17646" y="13600"/>
                  <a:pt x="17686" y="13418"/>
                  <a:pt x="17788" y="13287"/>
                </a:cubicBezTo>
                <a:lnTo>
                  <a:pt x="17788" y="13287"/>
                </a:lnTo>
                <a:cubicBezTo>
                  <a:pt x="17771" y="13290"/>
                  <a:pt x="17755" y="13291"/>
                  <a:pt x="17738" y="13291"/>
                </a:cubicBezTo>
                <a:cubicBezTo>
                  <a:pt x="17710" y="13291"/>
                  <a:pt x="17683" y="13287"/>
                  <a:pt x="17657" y="13276"/>
                </a:cubicBezTo>
                <a:lnTo>
                  <a:pt x="17680" y="13202"/>
                </a:lnTo>
                <a:cubicBezTo>
                  <a:pt x="17697" y="13202"/>
                  <a:pt x="17714" y="13202"/>
                  <a:pt x="17731" y="13208"/>
                </a:cubicBezTo>
                <a:cubicBezTo>
                  <a:pt x="17731" y="13202"/>
                  <a:pt x="17731" y="13185"/>
                  <a:pt x="17731" y="13180"/>
                </a:cubicBezTo>
                <a:cubicBezTo>
                  <a:pt x="17720" y="13185"/>
                  <a:pt x="17697" y="13197"/>
                  <a:pt x="17686" y="13202"/>
                </a:cubicBezTo>
                <a:cubicBezTo>
                  <a:pt x="17703" y="13140"/>
                  <a:pt x="17725" y="13083"/>
                  <a:pt x="17771" y="13038"/>
                </a:cubicBezTo>
                <a:cubicBezTo>
                  <a:pt x="17771" y="13032"/>
                  <a:pt x="17765" y="13021"/>
                  <a:pt x="17765" y="13015"/>
                </a:cubicBezTo>
                <a:cubicBezTo>
                  <a:pt x="17782" y="12975"/>
                  <a:pt x="17799" y="12930"/>
                  <a:pt x="17816" y="12890"/>
                </a:cubicBezTo>
                <a:cubicBezTo>
                  <a:pt x="17825" y="12894"/>
                  <a:pt x="17833" y="12897"/>
                  <a:pt x="17841" y="12897"/>
                </a:cubicBezTo>
                <a:cubicBezTo>
                  <a:pt x="17854" y="12897"/>
                  <a:pt x="17866" y="12889"/>
                  <a:pt x="17873" y="12868"/>
                </a:cubicBezTo>
                <a:lnTo>
                  <a:pt x="17822" y="12868"/>
                </a:lnTo>
                <a:cubicBezTo>
                  <a:pt x="17850" y="12811"/>
                  <a:pt x="17873" y="12748"/>
                  <a:pt x="17890" y="12680"/>
                </a:cubicBezTo>
                <a:cubicBezTo>
                  <a:pt x="17913" y="12686"/>
                  <a:pt x="17935" y="12692"/>
                  <a:pt x="17952" y="12697"/>
                </a:cubicBezTo>
                <a:cubicBezTo>
                  <a:pt x="17952" y="12686"/>
                  <a:pt x="17947" y="12658"/>
                  <a:pt x="17941" y="12641"/>
                </a:cubicBezTo>
                <a:cubicBezTo>
                  <a:pt x="17935" y="12646"/>
                  <a:pt x="17913" y="12658"/>
                  <a:pt x="17907" y="12658"/>
                </a:cubicBezTo>
                <a:cubicBezTo>
                  <a:pt x="17913" y="12629"/>
                  <a:pt x="17918" y="12601"/>
                  <a:pt x="17924" y="12573"/>
                </a:cubicBezTo>
                <a:lnTo>
                  <a:pt x="17981" y="12573"/>
                </a:lnTo>
                <a:cubicBezTo>
                  <a:pt x="17992" y="12527"/>
                  <a:pt x="18009" y="12487"/>
                  <a:pt x="18009" y="12442"/>
                </a:cubicBezTo>
                <a:lnTo>
                  <a:pt x="18009" y="12442"/>
                </a:lnTo>
                <a:cubicBezTo>
                  <a:pt x="17992" y="12482"/>
                  <a:pt x="17981" y="12516"/>
                  <a:pt x="17952" y="12550"/>
                </a:cubicBezTo>
                <a:cubicBezTo>
                  <a:pt x="17952" y="12493"/>
                  <a:pt x="17981" y="12442"/>
                  <a:pt x="18003" y="12397"/>
                </a:cubicBezTo>
                <a:lnTo>
                  <a:pt x="18032" y="12397"/>
                </a:lnTo>
                <a:cubicBezTo>
                  <a:pt x="18043" y="12374"/>
                  <a:pt x="18049" y="12351"/>
                  <a:pt x="18055" y="12329"/>
                </a:cubicBezTo>
                <a:lnTo>
                  <a:pt x="18055" y="12329"/>
                </a:lnTo>
                <a:cubicBezTo>
                  <a:pt x="18038" y="12346"/>
                  <a:pt x="18021" y="12368"/>
                  <a:pt x="18003" y="12391"/>
                </a:cubicBezTo>
                <a:cubicBezTo>
                  <a:pt x="18026" y="12289"/>
                  <a:pt x="18060" y="12187"/>
                  <a:pt x="18089" y="12085"/>
                </a:cubicBezTo>
                <a:cubicBezTo>
                  <a:pt x="18089" y="12096"/>
                  <a:pt x="18100" y="12119"/>
                  <a:pt x="18106" y="12124"/>
                </a:cubicBezTo>
                <a:cubicBezTo>
                  <a:pt x="18117" y="12113"/>
                  <a:pt x="18128" y="12102"/>
                  <a:pt x="18140" y="12085"/>
                </a:cubicBezTo>
                <a:cubicBezTo>
                  <a:pt x="18140" y="12034"/>
                  <a:pt x="18106" y="11982"/>
                  <a:pt x="18128" y="11926"/>
                </a:cubicBezTo>
                <a:lnTo>
                  <a:pt x="18128" y="11926"/>
                </a:lnTo>
                <a:cubicBezTo>
                  <a:pt x="18134" y="11954"/>
                  <a:pt x="18145" y="11982"/>
                  <a:pt x="18151" y="12011"/>
                </a:cubicBezTo>
                <a:cubicBezTo>
                  <a:pt x="18168" y="11931"/>
                  <a:pt x="18208" y="11852"/>
                  <a:pt x="18185" y="11773"/>
                </a:cubicBezTo>
                <a:lnTo>
                  <a:pt x="18208" y="11773"/>
                </a:lnTo>
                <a:cubicBezTo>
                  <a:pt x="18208" y="11767"/>
                  <a:pt x="18202" y="11750"/>
                  <a:pt x="18202" y="11744"/>
                </a:cubicBezTo>
                <a:lnTo>
                  <a:pt x="18230" y="11739"/>
                </a:lnTo>
                <a:lnTo>
                  <a:pt x="18225" y="11727"/>
                </a:lnTo>
                <a:cubicBezTo>
                  <a:pt x="18213" y="11733"/>
                  <a:pt x="18191" y="11744"/>
                  <a:pt x="18179" y="11744"/>
                </a:cubicBezTo>
                <a:cubicBezTo>
                  <a:pt x="18185" y="11733"/>
                  <a:pt x="18196" y="11704"/>
                  <a:pt x="18202" y="11687"/>
                </a:cubicBezTo>
                <a:cubicBezTo>
                  <a:pt x="18208" y="11693"/>
                  <a:pt x="18230" y="11693"/>
                  <a:pt x="18236" y="11699"/>
                </a:cubicBezTo>
                <a:cubicBezTo>
                  <a:pt x="18236" y="11687"/>
                  <a:pt x="18230" y="11670"/>
                  <a:pt x="18225" y="11659"/>
                </a:cubicBezTo>
                <a:cubicBezTo>
                  <a:pt x="18219" y="11665"/>
                  <a:pt x="18208" y="11670"/>
                  <a:pt x="18202" y="11670"/>
                </a:cubicBezTo>
                <a:cubicBezTo>
                  <a:pt x="18196" y="11602"/>
                  <a:pt x="18225" y="11540"/>
                  <a:pt x="18236" y="11478"/>
                </a:cubicBezTo>
                <a:cubicBezTo>
                  <a:pt x="18242" y="11478"/>
                  <a:pt x="18264" y="11489"/>
                  <a:pt x="18276" y="11489"/>
                </a:cubicBezTo>
                <a:cubicBezTo>
                  <a:pt x="18259" y="11483"/>
                  <a:pt x="18247" y="11478"/>
                  <a:pt x="18230" y="11466"/>
                </a:cubicBezTo>
                <a:cubicBezTo>
                  <a:pt x="18242" y="11432"/>
                  <a:pt x="18247" y="11398"/>
                  <a:pt x="18253" y="11358"/>
                </a:cubicBezTo>
                <a:cubicBezTo>
                  <a:pt x="18259" y="11392"/>
                  <a:pt x="18264" y="11421"/>
                  <a:pt x="18282" y="11449"/>
                </a:cubicBezTo>
                <a:cubicBezTo>
                  <a:pt x="18282" y="11421"/>
                  <a:pt x="18293" y="11398"/>
                  <a:pt x="18321" y="11387"/>
                </a:cubicBezTo>
                <a:cubicBezTo>
                  <a:pt x="18310" y="11387"/>
                  <a:pt x="18299" y="11381"/>
                  <a:pt x="18293" y="11375"/>
                </a:cubicBezTo>
                <a:cubicBezTo>
                  <a:pt x="18327" y="11285"/>
                  <a:pt x="18333" y="11188"/>
                  <a:pt x="18355" y="11097"/>
                </a:cubicBezTo>
                <a:cubicBezTo>
                  <a:pt x="18338" y="11097"/>
                  <a:pt x="18316" y="11103"/>
                  <a:pt x="18304" y="11109"/>
                </a:cubicBezTo>
                <a:cubicBezTo>
                  <a:pt x="18310" y="11024"/>
                  <a:pt x="18321" y="10933"/>
                  <a:pt x="18338" y="10848"/>
                </a:cubicBezTo>
                <a:cubicBezTo>
                  <a:pt x="18355" y="10899"/>
                  <a:pt x="18350" y="10950"/>
                  <a:pt x="18338" y="10995"/>
                </a:cubicBezTo>
                <a:cubicBezTo>
                  <a:pt x="18418" y="10978"/>
                  <a:pt x="18361" y="10655"/>
                  <a:pt x="18429" y="10575"/>
                </a:cubicBezTo>
                <a:cubicBezTo>
                  <a:pt x="18452" y="10587"/>
                  <a:pt x="18474" y="10598"/>
                  <a:pt x="18491" y="10609"/>
                </a:cubicBezTo>
                <a:cubicBezTo>
                  <a:pt x="18486" y="10609"/>
                  <a:pt x="18469" y="10609"/>
                  <a:pt x="18463" y="10615"/>
                </a:cubicBezTo>
                <a:cubicBezTo>
                  <a:pt x="18457" y="10643"/>
                  <a:pt x="18446" y="10660"/>
                  <a:pt x="18418" y="10666"/>
                </a:cubicBezTo>
                <a:cubicBezTo>
                  <a:pt x="18429" y="10689"/>
                  <a:pt x="18440" y="10706"/>
                  <a:pt x="18446" y="10729"/>
                </a:cubicBezTo>
                <a:lnTo>
                  <a:pt x="18406" y="10723"/>
                </a:lnTo>
                <a:lnTo>
                  <a:pt x="18406" y="10723"/>
                </a:lnTo>
                <a:cubicBezTo>
                  <a:pt x="18412" y="10729"/>
                  <a:pt x="18429" y="10740"/>
                  <a:pt x="18440" y="10746"/>
                </a:cubicBezTo>
                <a:cubicBezTo>
                  <a:pt x="18429" y="10831"/>
                  <a:pt x="18418" y="10927"/>
                  <a:pt x="18480" y="10995"/>
                </a:cubicBezTo>
                <a:cubicBezTo>
                  <a:pt x="18480" y="10882"/>
                  <a:pt x="18503" y="10768"/>
                  <a:pt x="18508" y="10655"/>
                </a:cubicBezTo>
                <a:cubicBezTo>
                  <a:pt x="18514" y="10649"/>
                  <a:pt x="18525" y="10643"/>
                  <a:pt x="18531" y="10638"/>
                </a:cubicBezTo>
                <a:cubicBezTo>
                  <a:pt x="18503" y="10609"/>
                  <a:pt x="18520" y="10570"/>
                  <a:pt x="18543" y="10541"/>
                </a:cubicBezTo>
                <a:cubicBezTo>
                  <a:pt x="18508" y="10479"/>
                  <a:pt x="18543" y="10411"/>
                  <a:pt x="18537" y="10343"/>
                </a:cubicBezTo>
                <a:lnTo>
                  <a:pt x="18565" y="10337"/>
                </a:lnTo>
                <a:cubicBezTo>
                  <a:pt x="18554" y="10337"/>
                  <a:pt x="18543" y="10326"/>
                  <a:pt x="18537" y="10326"/>
                </a:cubicBezTo>
                <a:cubicBezTo>
                  <a:pt x="18537" y="10252"/>
                  <a:pt x="18554" y="10178"/>
                  <a:pt x="18537" y="10104"/>
                </a:cubicBezTo>
                <a:cubicBezTo>
                  <a:pt x="18525" y="10076"/>
                  <a:pt x="18548" y="10053"/>
                  <a:pt x="18560" y="10031"/>
                </a:cubicBezTo>
                <a:cubicBezTo>
                  <a:pt x="18548" y="10019"/>
                  <a:pt x="18537" y="10008"/>
                  <a:pt x="18525" y="9997"/>
                </a:cubicBezTo>
                <a:cubicBezTo>
                  <a:pt x="18537" y="9991"/>
                  <a:pt x="18554" y="9985"/>
                  <a:pt x="18565" y="9985"/>
                </a:cubicBezTo>
                <a:cubicBezTo>
                  <a:pt x="18537" y="9775"/>
                  <a:pt x="18588" y="9577"/>
                  <a:pt x="18582" y="9373"/>
                </a:cubicBezTo>
                <a:cubicBezTo>
                  <a:pt x="18554" y="9338"/>
                  <a:pt x="18577" y="9293"/>
                  <a:pt x="18588" y="9259"/>
                </a:cubicBezTo>
                <a:cubicBezTo>
                  <a:pt x="18577" y="9208"/>
                  <a:pt x="18571" y="9163"/>
                  <a:pt x="18571" y="9112"/>
                </a:cubicBezTo>
                <a:lnTo>
                  <a:pt x="18554" y="9083"/>
                </a:lnTo>
                <a:cubicBezTo>
                  <a:pt x="18560" y="9060"/>
                  <a:pt x="18571" y="9038"/>
                  <a:pt x="18577" y="9015"/>
                </a:cubicBezTo>
                <a:cubicBezTo>
                  <a:pt x="18571" y="8992"/>
                  <a:pt x="18565" y="8970"/>
                  <a:pt x="18560" y="8947"/>
                </a:cubicBezTo>
                <a:cubicBezTo>
                  <a:pt x="18565" y="8941"/>
                  <a:pt x="18577" y="8930"/>
                  <a:pt x="18577" y="8924"/>
                </a:cubicBezTo>
                <a:lnTo>
                  <a:pt x="18560" y="8924"/>
                </a:lnTo>
                <a:cubicBezTo>
                  <a:pt x="18560" y="8890"/>
                  <a:pt x="18560" y="8856"/>
                  <a:pt x="18560" y="8816"/>
                </a:cubicBezTo>
                <a:cubicBezTo>
                  <a:pt x="18565" y="8816"/>
                  <a:pt x="18571" y="8811"/>
                  <a:pt x="18577" y="8811"/>
                </a:cubicBezTo>
                <a:cubicBezTo>
                  <a:pt x="18571" y="8805"/>
                  <a:pt x="18560" y="8788"/>
                  <a:pt x="18554" y="8782"/>
                </a:cubicBezTo>
                <a:cubicBezTo>
                  <a:pt x="18577" y="8720"/>
                  <a:pt x="18525" y="8652"/>
                  <a:pt x="18543" y="8584"/>
                </a:cubicBezTo>
                <a:cubicBezTo>
                  <a:pt x="18491" y="8487"/>
                  <a:pt x="18520" y="8380"/>
                  <a:pt x="18491" y="8277"/>
                </a:cubicBezTo>
                <a:cubicBezTo>
                  <a:pt x="18486" y="8272"/>
                  <a:pt x="18463" y="8266"/>
                  <a:pt x="18457" y="8260"/>
                </a:cubicBezTo>
                <a:cubicBezTo>
                  <a:pt x="18463" y="8255"/>
                  <a:pt x="18474" y="8238"/>
                  <a:pt x="18486" y="8232"/>
                </a:cubicBezTo>
                <a:cubicBezTo>
                  <a:pt x="18457" y="8107"/>
                  <a:pt x="18480" y="7971"/>
                  <a:pt x="18429" y="7858"/>
                </a:cubicBezTo>
                <a:cubicBezTo>
                  <a:pt x="18418" y="7858"/>
                  <a:pt x="18401" y="7863"/>
                  <a:pt x="18395" y="7863"/>
                </a:cubicBezTo>
                <a:cubicBezTo>
                  <a:pt x="18406" y="7920"/>
                  <a:pt x="18418" y="7977"/>
                  <a:pt x="18435" y="8039"/>
                </a:cubicBezTo>
                <a:cubicBezTo>
                  <a:pt x="18429" y="8045"/>
                  <a:pt x="18423" y="8056"/>
                  <a:pt x="18418" y="8062"/>
                </a:cubicBezTo>
                <a:cubicBezTo>
                  <a:pt x="18452" y="8141"/>
                  <a:pt x="18440" y="8243"/>
                  <a:pt x="18452" y="8334"/>
                </a:cubicBezTo>
                <a:cubicBezTo>
                  <a:pt x="18457" y="8334"/>
                  <a:pt x="18469" y="8346"/>
                  <a:pt x="18480" y="8346"/>
                </a:cubicBezTo>
                <a:cubicBezTo>
                  <a:pt x="18469" y="8374"/>
                  <a:pt x="18463" y="8397"/>
                  <a:pt x="18457" y="8419"/>
                </a:cubicBezTo>
                <a:lnTo>
                  <a:pt x="18503" y="8453"/>
                </a:lnTo>
                <a:cubicBezTo>
                  <a:pt x="18491" y="8459"/>
                  <a:pt x="18474" y="8465"/>
                  <a:pt x="18463" y="8470"/>
                </a:cubicBezTo>
                <a:cubicBezTo>
                  <a:pt x="18469" y="8476"/>
                  <a:pt x="18480" y="8499"/>
                  <a:pt x="18486" y="8510"/>
                </a:cubicBezTo>
                <a:cubicBezTo>
                  <a:pt x="18469" y="8521"/>
                  <a:pt x="18457" y="8527"/>
                  <a:pt x="18440" y="8538"/>
                </a:cubicBezTo>
                <a:cubicBezTo>
                  <a:pt x="18452" y="8538"/>
                  <a:pt x="18469" y="8538"/>
                  <a:pt x="18480" y="8533"/>
                </a:cubicBezTo>
                <a:cubicBezTo>
                  <a:pt x="18486" y="8692"/>
                  <a:pt x="18486" y="8845"/>
                  <a:pt x="18503" y="8998"/>
                </a:cubicBezTo>
                <a:cubicBezTo>
                  <a:pt x="18474" y="8987"/>
                  <a:pt x="18446" y="8981"/>
                  <a:pt x="18418" y="8970"/>
                </a:cubicBezTo>
                <a:lnTo>
                  <a:pt x="18463" y="8970"/>
                </a:lnTo>
                <a:cubicBezTo>
                  <a:pt x="18463" y="8890"/>
                  <a:pt x="18452" y="8822"/>
                  <a:pt x="18440" y="8748"/>
                </a:cubicBezTo>
                <a:lnTo>
                  <a:pt x="18406" y="8760"/>
                </a:lnTo>
                <a:cubicBezTo>
                  <a:pt x="18384" y="8658"/>
                  <a:pt x="18372" y="8556"/>
                  <a:pt x="18372" y="8453"/>
                </a:cubicBezTo>
                <a:lnTo>
                  <a:pt x="18372" y="8453"/>
                </a:lnTo>
                <a:cubicBezTo>
                  <a:pt x="18401" y="8470"/>
                  <a:pt x="18406" y="8504"/>
                  <a:pt x="18412" y="8533"/>
                </a:cubicBezTo>
                <a:lnTo>
                  <a:pt x="18418" y="8533"/>
                </a:lnTo>
                <a:lnTo>
                  <a:pt x="18418" y="8465"/>
                </a:lnTo>
                <a:cubicBezTo>
                  <a:pt x="18395" y="8459"/>
                  <a:pt x="18372" y="8453"/>
                  <a:pt x="18355" y="8442"/>
                </a:cubicBezTo>
                <a:cubicBezTo>
                  <a:pt x="18361" y="8414"/>
                  <a:pt x="18389" y="8425"/>
                  <a:pt x="18412" y="8419"/>
                </a:cubicBezTo>
                <a:cubicBezTo>
                  <a:pt x="18401" y="8374"/>
                  <a:pt x="18395" y="8329"/>
                  <a:pt x="18384" y="8283"/>
                </a:cubicBezTo>
                <a:cubicBezTo>
                  <a:pt x="18378" y="8306"/>
                  <a:pt x="18367" y="8329"/>
                  <a:pt x="18361" y="8357"/>
                </a:cubicBezTo>
                <a:cubicBezTo>
                  <a:pt x="18361" y="8295"/>
                  <a:pt x="18304" y="8215"/>
                  <a:pt x="18367" y="8175"/>
                </a:cubicBezTo>
                <a:cubicBezTo>
                  <a:pt x="18361" y="8141"/>
                  <a:pt x="18355" y="8113"/>
                  <a:pt x="18350" y="8079"/>
                </a:cubicBezTo>
                <a:cubicBezTo>
                  <a:pt x="18350" y="8096"/>
                  <a:pt x="18350" y="8119"/>
                  <a:pt x="18350" y="8136"/>
                </a:cubicBezTo>
                <a:lnTo>
                  <a:pt x="18333" y="8141"/>
                </a:lnTo>
                <a:cubicBezTo>
                  <a:pt x="18327" y="8107"/>
                  <a:pt x="18321" y="8079"/>
                  <a:pt x="18316" y="8051"/>
                </a:cubicBezTo>
                <a:cubicBezTo>
                  <a:pt x="18321" y="8045"/>
                  <a:pt x="18344" y="8045"/>
                  <a:pt x="18350" y="8039"/>
                </a:cubicBezTo>
                <a:lnTo>
                  <a:pt x="18350" y="8039"/>
                </a:lnTo>
                <a:cubicBezTo>
                  <a:pt x="18346" y="8040"/>
                  <a:pt x="18343" y="8040"/>
                  <a:pt x="18340" y="8040"/>
                </a:cubicBezTo>
                <a:cubicBezTo>
                  <a:pt x="18310" y="8040"/>
                  <a:pt x="18310" y="8014"/>
                  <a:pt x="18316" y="7982"/>
                </a:cubicBezTo>
                <a:cubicBezTo>
                  <a:pt x="18321" y="7982"/>
                  <a:pt x="18344" y="7988"/>
                  <a:pt x="18355" y="7994"/>
                </a:cubicBezTo>
                <a:cubicBezTo>
                  <a:pt x="18327" y="7903"/>
                  <a:pt x="18316" y="7807"/>
                  <a:pt x="18299" y="7716"/>
                </a:cubicBezTo>
                <a:cubicBezTo>
                  <a:pt x="18299" y="7727"/>
                  <a:pt x="18299" y="7750"/>
                  <a:pt x="18299" y="7767"/>
                </a:cubicBezTo>
                <a:lnTo>
                  <a:pt x="18264" y="7773"/>
                </a:lnTo>
                <a:cubicBezTo>
                  <a:pt x="18259" y="7744"/>
                  <a:pt x="18253" y="7710"/>
                  <a:pt x="18247" y="7676"/>
                </a:cubicBezTo>
                <a:cubicBezTo>
                  <a:pt x="18259" y="7676"/>
                  <a:pt x="18276" y="7676"/>
                  <a:pt x="18287" y="7682"/>
                </a:cubicBezTo>
                <a:cubicBezTo>
                  <a:pt x="18276" y="7568"/>
                  <a:pt x="18253" y="7449"/>
                  <a:pt x="18219" y="7341"/>
                </a:cubicBezTo>
                <a:lnTo>
                  <a:pt x="18219" y="7341"/>
                </a:lnTo>
                <a:cubicBezTo>
                  <a:pt x="18219" y="7404"/>
                  <a:pt x="18242" y="7466"/>
                  <a:pt x="18230" y="7523"/>
                </a:cubicBezTo>
                <a:cubicBezTo>
                  <a:pt x="18196" y="7438"/>
                  <a:pt x="18179" y="7347"/>
                  <a:pt x="18174" y="7256"/>
                </a:cubicBezTo>
                <a:cubicBezTo>
                  <a:pt x="18179" y="7251"/>
                  <a:pt x="18185" y="7245"/>
                  <a:pt x="18185" y="7239"/>
                </a:cubicBezTo>
                <a:lnTo>
                  <a:pt x="18185" y="7239"/>
                </a:lnTo>
                <a:cubicBezTo>
                  <a:pt x="18185" y="7279"/>
                  <a:pt x="18179" y="7319"/>
                  <a:pt x="18208" y="7347"/>
                </a:cubicBezTo>
                <a:cubicBezTo>
                  <a:pt x="18219" y="7324"/>
                  <a:pt x="18225" y="7296"/>
                  <a:pt x="18236" y="7268"/>
                </a:cubicBezTo>
                <a:cubicBezTo>
                  <a:pt x="18225" y="7262"/>
                  <a:pt x="18196" y="7245"/>
                  <a:pt x="18185" y="7234"/>
                </a:cubicBezTo>
                <a:cubicBezTo>
                  <a:pt x="18202" y="7211"/>
                  <a:pt x="18191" y="7177"/>
                  <a:pt x="18179" y="7148"/>
                </a:cubicBezTo>
                <a:cubicBezTo>
                  <a:pt x="18157" y="7171"/>
                  <a:pt x="18162" y="7199"/>
                  <a:pt x="18162" y="7228"/>
                </a:cubicBezTo>
                <a:cubicBezTo>
                  <a:pt x="18140" y="7194"/>
                  <a:pt x="18128" y="7154"/>
                  <a:pt x="18123" y="7109"/>
                </a:cubicBezTo>
                <a:lnTo>
                  <a:pt x="18123" y="7109"/>
                </a:lnTo>
                <a:cubicBezTo>
                  <a:pt x="18140" y="7114"/>
                  <a:pt x="18151" y="7114"/>
                  <a:pt x="18168" y="7114"/>
                </a:cubicBezTo>
                <a:cubicBezTo>
                  <a:pt x="18157" y="7080"/>
                  <a:pt x="18151" y="7052"/>
                  <a:pt x="18140" y="7018"/>
                </a:cubicBezTo>
                <a:cubicBezTo>
                  <a:pt x="18134" y="7041"/>
                  <a:pt x="18123" y="7063"/>
                  <a:pt x="18117" y="7080"/>
                </a:cubicBezTo>
                <a:cubicBezTo>
                  <a:pt x="18106" y="7029"/>
                  <a:pt x="18094" y="6978"/>
                  <a:pt x="18089" y="6927"/>
                </a:cubicBezTo>
                <a:cubicBezTo>
                  <a:pt x="18106" y="6921"/>
                  <a:pt x="18123" y="6910"/>
                  <a:pt x="18145" y="6899"/>
                </a:cubicBezTo>
                <a:cubicBezTo>
                  <a:pt x="18060" y="6853"/>
                  <a:pt x="18083" y="6723"/>
                  <a:pt x="18021" y="6655"/>
                </a:cubicBezTo>
                <a:lnTo>
                  <a:pt x="18021" y="6655"/>
                </a:lnTo>
                <a:cubicBezTo>
                  <a:pt x="18026" y="6666"/>
                  <a:pt x="18032" y="6694"/>
                  <a:pt x="18032" y="6706"/>
                </a:cubicBezTo>
                <a:cubicBezTo>
                  <a:pt x="18026" y="6706"/>
                  <a:pt x="18015" y="6712"/>
                  <a:pt x="18009" y="6717"/>
                </a:cubicBezTo>
                <a:cubicBezTo>
                  <a:pt x="18003" y="6700"/>
                  <a:pt x="18003" y="6672"/>
                  <a:pt x="18003" y="6655"/>
                </a:cubicBezTo>
                <a:cubicBezTo>
                  <a:pt x="17992" y="6649"/>
                  <a:pt x="17981" y="6638"/>
                  <a:pt x="17975" y="6626"/>
                </a:cubicBezTo>
                <a:cubicBezTo>
                  <a:pt x="17986" y="6621"/>
                  <a:pt x="18015" y="6621"/>
                  <a:pt x="18032" y="6621"/>
                </a:cubicBezTo>
                <a:cubicBezTo>
                  <a:pt x="18021" y="6587"/>
                  <a:pt x="18015" y="6547"/>
                  <a:pt x="17981" y="6524"/>
                </a:cubicBezTo>
                <a:cubicBezTo>
                  <a:pt x="17969" y="6485"/>
                  <a:pt x="17964" y="6445"/>
                  <a:pt x="17958" y="6405"/>
                </a:cubicBezTo>
                <a:cubicBezTo>
                  <a:pt x="17952" y="6399"/>
                  <a:pt x="17941" y="6382"/>
                  <a:pt x="17935" y="6377"/>
                </a:cubicBezTo>
                <a:cubicBezTo>
                  <a:pt x="17930" y="6331"/>
                  <a:pt x="17918" y="6286"/>
                  <a:pt x="17896" y="6241"/>
                </a:cubicBezTo>
                <a:lnTo>
                  <a:pt x="17896" y="6241"/>
                </a:lnTo>
                <a:cubicBezTo>
                  <a:pt x="17906" y="6246"/>
                  <a:pt x="17924" y="6255"/>
                  <a:pt x="17937" y="6265"/>
                </a:cubicBezTo>
                <a:lnTo>
                  <a:pt x="17937" y="6265"/>
                </a:lnTo>
                <a:cubicBezTo>
                  <a:pt x="17900" y="6231"/>
                  <a:pt x="17883" y="6177"/>
                  <a:pt x="17845" y="6150"/>
                </a:cubicBezTo>
                <a:lnTo>
                  <a:pt x="17845" y="6150"/>
                </a:lnTo>
                <a:cubicBezTo>
                  <a:pt x="17850" y="6195"/>
                  <a:pt x="17867" y="6235"/>
                  <a:pt x="17873" y="6280"/>
                </a:cubicBezTo>
                <a:cubicBezTo>
                  <a:pt x="17805" y="6150"/>
                  <a:pt x="17754" y="6008"/>
                  <a:pt x="17708" y="5860"/>
                </a:cubicBezTo>
                <a:lnTo>
                  <a:pt x="17708" y="5860"/>
                </a:lnTo>
                <a:cubicBezTo>
                  <a:pt x="17725" y="5883"/>
                  <a:pt x="17737" y="5912"/>
                  <a:pt x="17748" y="5934"/>
                </a:cubicBezTo>
                <a:cubicBezTo>
                  <a:pt x="17771" y="5912"/>
                  <a:pt x="17765" y="5883"/>
                  <a:pt x="17765" y="5855"/>
                </a:cubicBezTo>
                <a:cubicBezTo>
                  <a:pt x="17742" y="5832"/>
                  <a:pt x="17725" y="5809"/>
                  <a:pt x="17708" y="5787"/>
                </a:cubicBezTo>
                <a:cubicBezTo>
                  <a:pt x="17714" y="5781"/>
                  <a:pt x="17725" y="5770"/>
                  <a:pt x="17731" y="5764"/>
                </a:cubicBezTo>
                <a:cubicBezTo>
                  <a:pt x="17698" y="5758"/>
                  <a:pt x="17632" y="5650"/>
                  <a:pt x="17687" y="5650"/>
                </a:cubicBezTo>
                <a:cubicBezTo>
                  <a:pt x="17688" y="5650"/>
                  <a:pt x="17690" y="5650"/>
                  <a:pt x="17691" y="5651"/>
                </a:cubicBezTo>
                <a:cubicBezTo>
                  <a:pt x="17777" y="5764"/>
                  <a:pt x="17799" y="5917"/>
                  <a:pt x="17890" y="6025"/>
                </a:cubicBezTo>
                <a:cubicBezTo>
                  <a:pt x="17884" y="6031"/>
                  <a:pt x="17879" y="6042"/>
                  <a:pt x="17879" y="6048"/>
                </a:cubicBezTo>
                <a:cubicBezTo>
                  <a:pt x="17913" y="6127"/>
                  <a:pt x="17935" y="6212"/>
                  <a:pt x="17964" y="6292"/>
                </a:cubicBezTo>
                <a:cubicBezTo>
                  <a:pt x="17981" y="6286"/>
                  <a:pt x="18015" y="6280"/>
                  <a:pt x="18032" y="6280"/>
                </a:cubicBezTo>
                <a:cubicBezTo>
                  <a:pt x="18015" y="6235"/>
                  <a:pt x="17998" y="6190"/>
                  <a:pt x="17947" y="6178"/>
                </a:cubicBezTo>
                <a:cubicBezTo>
                  <a:pt x="17941" y="6161"/>
                  <a:pt x="17941" y="6138"/>
                  <a:pt x="17935" y="6121"/>
                </a:cubicBezTo>
                <a:cubicBezTo>
                  <a:pt x="17958" y="6082"/>
                  <a:pt x="17913" y="6048"/>
                  <a:pt x="17901" y="6008"/>
                </a:cubicBezTo>
                <a:lnTo>
                  <a:pt x="17941" y="6002"/>
                </a:lnTo>
                <a:cubicBezTo>
                  <a:pt x="17930" y="6002"/>
                  <a:pt x="17913" y="5997"/>
                  <a:pt x="17901" y="5997"/>
                </a:cubicBezTo>
                <a:cubicBezTo>
                  <a:pt x="17907" y="5974"/>
                  <a:pt x="17913" y="5940"/>
                  <a:pt x="17918" y="5917"/>
                </a:cubicBezTo>
                <a:cubicBezTo>
                  <a:pt x="17901" y="5912"/>
                  <a:pt x="17884" y="5900"/>
                  <a:pt x="17862" y="5894"/>
                </a:cubicBezTo>
                <a:cubicBezTo>
                  <a:pt x="17873" y="5883"/>
                  <a:pt x="17884" y="5860"/>
                  <a:pt x="17890" y="5849"/>
                </a:cubicBezTo>
                <a:lnTo>
                  <a:pt x="17890" y="5849"/>
                </a:lnTo>
                <a:cubicBezTo>
                  <a:pt x="17884" y="5855"/>
                  <a:pt x="17867" y="5860"/>
                  <a:pt x="17862" y="5866"/>
                </a:cubicBezTo>
                <a:cubicBezTo>
                  <a:pt x="17856" y="5832"/>
                  <a:pt x="17833" y="5798"/>
                  <a:pt x="17856" y="5764"/>
                </a:cubicBezTo>
                <a:lnTo>
                  <a:pt x="17856" y="5764"/>
                </a:lnTo>
                <a:cubicBezTo>
                  <a:pt x="17850" y="5770"/>
                  <a:pt x="17839" y="5775"/>
                  <a:pt x="17828" y="5781"/>
                </a:cubicBezTo>
                <a:cubicBezTo>
                  <a:pt x="17799" y="5685"/>
                  <a:pt x="17742" y="5599"/>
                  <a:pt x="17703" y="5509"/>
                </a:cubicBezTo>
                <a:lnTo>
                  <a:pt x="17737" y="5509"/>
                </a:lnTo>
                <a:cubicBezTo>
                  <a:pt x="17680" y="5497"/>
                  <a:pt x="17629" y="5407"/>
                  <a:pt x="17652" y="5350"/>
                </a:cubicBezTo>
                <a:cubicBezTo>
                  <a:pt x="17657" y="5321"/>
                  <a:pt x="17618" y="5321"/>
                  <a:pt x="17606" y="5304"/>
                </a:cubicBezTo>
                <a:cubicBezTo>
                  <a:pt x="17578" y="5242"/>
                  <a:pt x="17544" y="5202"/>
                  <a:pt x="17476" y="5185"/>
                </a:cubicBezTo>
                <a:lnTo>
                  <a:pt x="17516" y="5157"/>
                </a:lnTo>
                <a:lnTo>
                  <a:pt x="17516" y="5157"/>
                </a:lnTo>
                <a:cubicBezTo>
                  <a:pt x="17504" y="5163"/>
                  <a:pt x="17476" y="5163"/>
                  <a:pt x="17464" y="5163"/>
                </a:cubicBezTo>
                <a:cubicBezTo>
                  <a:pt x="17470" y="5140"/>
                  <a:pt x="17493" y="5100"/>
                  <a:pt x="17453" y="5089"/>
                </a:cubicBezTo>
                <a:cubicBezTo>
                  <a:pt x="17436" y="5055"/>
                  <a:pt x="17419" y="5015"/>
                  <a:pt x="17402" y="4975"/>
                </a:cubicBezTo>
                <a:lnTo>
                  <a:pt x="17402" y="4975"/>
                </a:lnTo>
                <a:cubicBezTo>
                  <a:pt x="17402" y="5026"/>
                  <a:pt x="17413" y="5072"/>
                  <a:pt x="17430" y="5117"/>
                </a:cubicBezTo>
                <a:cubicBezTo>
                  <a:pt x="17436" y="5117"/>
                  <a:pt x="17459" y="5112"/>
                  <a:pt x="17470" y="5106"/>
                </a:cubicBezTo>
                <a:lnTo>
                  <a:pt x="17470" y="5106"/>
                </a:lnTo>
                <a:cubicBezTo>
                  <a:pt x="17447" y="5146"/>
                  <a:pt x="17447" y="5174"/>
                  <a:pt x="17487" y="5197"/>
                </a:cubicBezTo>
                <a:lnTo>
                  <a:pt x="17453" y="5208"/>
                </a:lnTo>
                <a:cubicBezTo>
                  <a:pt x="17493" y="5208"/>
                  <a:pt x="17533" y="5219"/>
                  <a:pt x="17567" y="5242"/>
                </a:cubicBezTo>
                <a:cubicBezTo>
                  <a:pt x="17567" y="5293"/>
                  <a:pt x="17527" y="5327"/>
                  <a:pt x="17487" y="5355"/>
                </a:cubicBezTo>
                <a:cubicBezTo>
                  <a:pt x="17499" y="5401"/>
                  <a:pt x="17516" y="5446"/>
                  <a:pt x="17533" y="5486"/>
                </a:cubicBezTo>
                <a:cubicBezTo>
                  <a:pt x="17408" y="5282"/>
                  <a:pt x="17289" y="5077"/>
                  <a:pt x="17181" y="4868"/>
                </a:cubicBezTo>
                <a:cubicBezTo>
                  <a:pt x="17192" y="4868"/>
                  <a:pt x="17215" y="4873"/>
                  <a:pt x="17226" y="4879"/>
                </a:cubicBezTo>
                <a:cubicBezTo>
                  <a:pt x="17226" y="4873"/>
                  <a:pt x="17221" y="4862"/>
                  <a:pt x="17221" y="4856"/>
                </a:cubicBezTo>
                <a:cubicBezTo>
                  <a:pt x="17210" y="4859"/>
                  <a:pt x="17201" y="4860"/>
                  <a:pt x="17193" y="4860"/>
                </a:cubicBezTo>
                <a:cubicBezTo>
                  <a:pt x="17164" y="4860"/>
                  <a:pt x="17148" y="4843"/>
                  <a:pt x="17152" y="4799"/>
                </a:cubicBezTo>
                <a:lnTo>
                  <a:pt x="17152" y="4799"/>
                </a:lnTo>
                <a:cubicBezTo>
                  <a:pt x="17164" y="4811"/>
                  <a:pt x="17186" y="4822"/>
                  <a:pt x="17198" y="4828"/>
                </a:cubicBezTo>
                <a:cubicBezTo>
                  <a:pt x="17192" y="4816"/>
                  <a:pt x="17186" y="4805"/>
                  <a:pt x="17175" y="4794"/>
                </a:cubicBezTo>
                <a:cubicBezTo>
                  <a:pt x="17164" y="4799"/>
                  <a:pt x="17147" y="4799"/>
                  <a:pt x="17130" y="4799"/>
                </a:cubicBezTo>
                <a:cubicBezTo>
                  <a:pt x="17096" y="4737"/>
                  <a:pt x="17062" y="4675"/>
                  <a:pt x="17022" y="4612"/>
                </a:cubicBezTo>
                <a:cubicBezTo>
                  <a:pt x="16988" y="4533"/>
                  <a:pt x="16880" y="4459"/>
                  <a:pt x="16903" y="4363"/>
                </a:cubicBezTo>
                <a:cubicBezTo>
                  <a:pt x="16886" y="4329"/>
                  <a:pt x="16869" y="4289"/>
                  <a:pt x="16857" y="4249"/>
                </a:cubicBezTo>
                <a:cubicBezTo>
                  <a:pt x="16852" y="4243"/>
                  <a:pt x="16835" y="4238"/>
                  <a:pt x="16829" y="4232"/>
                </a:cubicBezTo>
                <a:cubicBezTo>
                  <a:pt x="16824" y="4199"/>
                  <a:pt x="16804" y="4178"/>
                  <a:pt x="16778" y="4178"/>
                </a:cubicBezTo>
                <a:cubicBezTo>
                  <a:pt x="16773" y="4178"/>
                  <a:pt x="16767" y="4179"/>
                  <a:pt x="16761" y="4181"/>
                </a:cubicBezTo>
                <a:cubicBezTo>
                  <a:pt x="16772" y="4204"/>
                  <a:pt x="16784" y="4226"/>
                  <a:pt x="16801" y="4243"/>
                </a:cubicBezTo>
                <a:cubicBezTo>
                  <a:pt x="16772" y="4221"/>
                  <a:pt x="16750" y="4192"/>
                  <a:pt x="16727" y="4164"/>
                </a:cubicBezTo>
                <a:cubicBezTo>
                  <a:pt x="16738" y="4158"/>
                  <a:pt x="16761" y="4153"/>
                  <a:pt x="16772" y="4147"/>
                </a:cubicBezTo>
                <a:cubicBezTo>
                  <a:pt x="16755" y="4136"/>
                  <a:pt x="16738" y="4124"/>
                  <a:pt x="16721" y="4113"/>
                </a:cubicBezTo>
                <a:cubicBezTo>
                  <a:pt x="16744" y="4102"/>
                  <a:pt x="16761" y="4090"/>
                  <a:pt x="16784" y="4085"/>
                </a:cubicBezTo>
                <a:cubicBezTo>
                  <a:pt x="16795" y="4102"/>
                  <a:pt x="16812" y="4119"/>
                  <a:pt x="16829" y="4136"/>
                </a:cubicBezTo>
                <a:lnTo>
                  <a:pt x="16829" y="4158"/>
                </a:lnTo>
                <a:cubicBezTo>
                  <a:pt x="16857" y="4209"/>
                  <a:pt x="16903" y="4249"/>
                  <a:pt x="16948" y="4283"/>
                </a:cubicBezTo>
                <a:cubicBezTo>
                  <a:pt x="16948" y="4294"/>
                  <a:pt x="16948" y="4323"/>
                  <a:pt x="16948" y="4334"/>
                </a:cubicBezTo>
                <a:cubicBezTo>
                  <a:pt x="16960" y="4334"/>
                  <a:pt x="16982" y="4329"/>
                  <a:pt x="16994" y="4323"/>
                </a:cubicBezTo>
                <a:cubicBezTo>
                  <a:pt x="16977" y="4221"/>
                  <a:pt x="16891" y="4153"/>
                  <a:pt x="16846" y="4068"/>
                </a:cubicBezTo>
                <a:lnTo>
                  <a:pt x="16874" y="4062"/>
                </a:lnTo>
                <a:cubicBezTo>
                  <a:pt x="16863" y="4062"/>
                  <a:pt x="16846" y="4062"/>
                  <a:pt x="16835" y="4068"/>
                </a:cubicBezTo>
                <a:cubicBezTo>
                  <a:pt x="16812" y="4022"/>
                  <a:pt x="16784" y="3982"/>
                  <a:pt x="16744" y="3948"/>
                </a:cubicBezTo>
                <a:cubicBezTo>
                  <a:pt x="16733" y="3914"/>
                  <a:pt x="16710" y="3880"/>
                  <a:pt x="16670" y="3880"/>
                </a:cubicBezTo>
                <a:cubicBezTo>
                  <a:pt x="16676" y="3875"/>
                  <a:pt x="16687" y="3858"/>
                  <a:pt x="16693" y="3852"/>
                </a:cubicBezTo>
                <a:lnTo>
                  <a:pt x="16693" y="3852"/>
                </a:lnTo>
                <a:cubicBezTo>
                  <a:pt x="16681" y="3858"/>
                  <a:pt x="16659" y="3869"/>
                  <a:pt x="16647" y="3875"/>
                </a:cubicBezTo>
                <a:cubicBezTo>
                  <a:pt x="16647" y="3858"/>
                  <a:pt x="16642" y="3829"/>
                  <a:pt x="16642" y="3812"/>
                </a:cubicBezTo>
                <a:cubicBezTo>
                  <a:pt x="16636" y="3812"/>
                  <a:pt x="16625" y="3812"/>
                  <a:pt x="16619" y="3818"/>
                </a:cubicBezTo>
                <a:cubicBezTo>
                  <a:pt x="16642" y="3869"/>
                  <a:pt x="16659" y="3937"/>
                  <a:pt x="16727" y="3948"/>
                </a:cubicBezTo>
                <a:lnTo>
                  <a:pt x="16727" y="4005"/>
                </a:lnTo>
                <a:cubicBezTo>
                  <a:pt x="16744" y="4028"/>
                  <a:pt x="16767" y="4051"/>
                  <a:pt x="16784" y="4073"/>
                </a:cubicBezTo>
                <a:cubicBezTo>
                  <a:pt x="16767" y="4079"/>
                  <a:pt x="16727" y="4090"/>
                  <a:pt x="16710" y="4096"/>
                </a:cubicBezTo>
                <a:cubicBezTo>
                  <a:pt x="16710" y="4085"/>
                  <a:pt x="16710" y="4056"/>
                  <a:pt x="16710" y="4045"/>
                </a:cubicBezTo>
                <a:cubicBezTo>
                  <a:pt x="16693" y="4056"/>
                  <a:pt x="16676" y="4062"/>
                  <a:pt x="16659" y="4073"/>
                </a:cubicBezTo>
                <a:cubicBezTo>
                  <a:pt x="16653" y="4068"/>
                  <a:pt x="16642" y="4056"/>
                  <a:pt x="16636" y="4051"/>
                </a:cubicBezTo>
                <a:cubicBezTo>
                  <a:pt x="16647" y="4045"/>
                  <a:pt x="16676" y="4028"/>
                  <a:pt x="16687" y="4022"/>
                </a:cubicBezTo>
                <a:cubicBezTo>
                  <a:pt x="16670" y="4016"/>
                  <a:pt x="16642" y="4016"/>
                  <a:pt x="16625" y="4016"/>
                </a:cubicBezTo>
                <a:cubicBezTo>
                  <a:pt x="16613" y="4005"/>
                  <a:pt x="16602" y="3994"/>
                  <a:pt x="16591" y="3982"/>
                </a:cubicBezTo>
                <a:lnTo>
                  <a:pt x="16591" y="3982"/>
                </a:lnTo>
                <a:cubicBezTo>
                  <a:pt x="16605" y="3987"/>
                  <a:pt x="16620" y="4001"/>
                  <a:pt x="16638" y="4001"/>
                </a:cubicBezTo>
                <a:cubicBezTo>
                  <a:pt x="16641" y="4001"/>
                  <a:pt x="16644" y="4000"/>
                  <a:pt x="16647" y="3999"/>
                </a:cubicBezTo>
                <a:cubicBezTo>
                  <a:pt x="16659" y="3943"/>
                  <a:pt x="16574" y="3965"/>
                  <a:pt x="16545" y="3937"/>
                </a:cubicBezTo>
                <a:cubicBezTo>
                  <a:pt x="16540" y="3914"/>
                  <a:pt x="16523" y="3875"/>
                  <a:pt x="16511" y="3858"/>
                </a:cubicBezTo>
                <a:cubicBezTo>
                  <a:pt x="16455" y="3841"/>
                  <a:pt x="16460" y="3807"/>
                  <a:pt x="16477" y="3767"/>
                </a:cubicBezTo>
                <a:lnTo>
                  <a:pt x="16432" y="3767"/>
                </a:lnTo>
                <a:cubicBezTo>
                  <a:pt x="16409" y="3750"/>
                  <a:pt x="16386" y="3727"/>
                  <a:pt x="16364" y="3704"/>
                </a:cubicBezTo>
                <a:cubicBezTo>
                  <a:pt x="16347" y="3682"/>
                  <a:pt x="16330" y="3653"/>
                  <a:pt x="16307" y="3631"/>
                </a:cubicBezTo>
                <a:lnTo>
                  <a:pt x="16369" y="3631"/>
                </a:lnTo>
                <a:cubicBezTo>
                  <a:pt x="16352" y="3614"/>
                  <a:pt x="16324" y="3614"/>
                  <a:pt x="16296" y="3614"/>
                </a:cubicBezTo>
                <a:cubicBezTo>
                  <a:pt x="16296" y="3602"/>
                  <a:pt x="16290" y="3597"/>
                  <a:pt x="16284" y="3591"/>
                </a:cubicBezTo>
                <a:cubicBezTo>
                  <a:pt x="16284" y="3580"/>
                  <a:pt x="16290" y="3568"/>
                  <a:pt x="16296" y="3557"/>
                </a:cubicBezTo>
                <a:lnTo>
                  <a:pt x="16296" y="3557"/>
                </a:lnTo>
                <a:cubicBezTo>
                  <a:pt x="16284" y="3563"/>
                  <a:pt x="16279" y="3568"/>
                  <a:pt x="16273" y="3574"/>
                </a:cubicBezTo>
                <a:cubicBezTo>
                  <a:pt x="16262" y="3557"/>
                  <a:pt x="16250" y="3540"/>
                  <a:pt x="16239" y="3517"/>
                </a:cubicBezTo>
                <a:cubicBezTo>
                  <a:pt x="16239" y="3529"/>
                  <a:pt x="16233" y="3546"/>
                  <a:pt x="16228" y="3557"/>
                </a:cubicBezTo>
                <a:cubicBezTo>
                  <a:pt x="16205" y="3534"/>
                  <a:pt x="16182" y="3517"/>
                  <a:pt x="16160" y="3500"/>
                </a:cubicBezTo>
                <a:cubicBezTo>
                  <a:pt x="16171" y="3494"/>
                  <a:pt x="16188" y="3489"/>
                  <a:pt x="16199" y="3489"/>
                </a:cubicBezTo>
                <a:cubicBezTo>
                  <a:pt x="16194" y="3477"/>
                  <a:pt x="16182" y="3460"/>
                  <a:pt x="16171" y="3449"/>
                </a:cubicBezTo>
                <a:cubicBezTo>
                  <a:pt x="16167" y="3474"/>
                  <a:pt x="16158" y="3483"/>
                  <a:pt x="16147" y="3483"/>
                </a:cubicBezTo>
                <a:cubicBezTo>
                  <a:pt x="16129" y="3483"/>
                  <a:pt x="16104" y="3456"/>
                  <a:pt x="16086" y="3438"/>
                </a:cubicBezTo>
                <a:cubicBezTo>
                  <a:pt x="16035" y="3387"/>
                  <a:pt x="15978" y="3341"/>
                  <a:pt x="15916" y="3296"/>
                </a:cubicBezTo>
                <a:cubicBezTo>
                  <a:pt x="15927" y="3285"/>
                  <a:pt x="15927" y="3268"/>
                  <a:pt x="15910" y="3256"/>
                </a:cubicBezTo>
                <a:cubicBezTo>
                  <a:pt x="15904" y="3262"/>
                  <a:pt x="15899" y="3273"/>
                  <a:pt x="15893" y="3285"/>
                </a:cubicBezTo>
                <a:cubicBezTo>
                  <a:pt x="15876" y="3273"/>
                  <a:pt x="15864" y="3256"/>
                  <a:pt x="15847" y="3245"/>
                </a:cubicBezTo>
                <a:cubicBezTo>
                  <a:pt x="15819" y="3216"/>
                  <a:pt x="15796" y="3188"/>
                  <a:pt x="15768" y="3165"/>
                </a:cubicBezTo>
                <a:cubicBezTo>
                  <a:pt x="15779" y="3165"/>
                  <a:pt x="15791" y="3160"/>
                  <a:pt x="15791" y="3148"/>
                </a:cubicBezTo>
                <a:cubicBezTo>
                  <a:pt x="15791" y="3137"/>
                  <a:pt x="15779" y="3131"/>
                  <a:pt x="15768" y="3131"/>
                </a:cubicBezTo>
                <a:cubicBezTo>
                  <a:pt x="15779" y="3120"/>
                  <a:pt x="15785" y="3109"/>
                  <a:pt x="15796" y="3103"/>
                </a:cubicBezTo>
                <a:cubicBezTo>
                  <a:pt x="15779" y="3097"/>
                  <a:pt x="15751" y="3092"/>
                  <a:pt x="15740" y="3086"/>
                </a:cubicBezTo>
                <a:cubicBezTo>
                  <a:pt x="15740" y="3097"/>
                  <a:pt x="15740" y="3120"/>
                  <a:pt x="15740" y="3126"/>
                </a:cubicBezTo>
                <a:cubicBezTo>
                  <a:pt x="15717" y="3109"/>
                  <a:pt x="15694" y="3092"/>
                  <a:pt x="15672" y="3075"/>
                </a:cubicBezTo>
                <a:cubicBezTo>
                  <a:pt x="15677" y="3058"/>
                  <a:pt x="15689" y="3041"/>
                  <a:pt x="15694" y="3024"/>
                </a:cubicBezTo>
                <a:cubicBezTo>
                  <a:pt x="15660" y="2990"/>
                  <a:pt x="15632" y="2955"/>
                  <a:pt x="15592" y="2933"/>
                </a:cubicBezTo>
                <a:lnTo>
                  <a:pt x="15592" y="2933"/>
                </a:lnTo>
                <a:cubicBezTo>
                  <a:pt x="15620" y="2967"/>
                  <a:pt x="15649" y="2995"/>
                  <a:pt x="15660" y="3035"/>
                </a:cubicBezTo>
                <a:cubicBezTo>
                  <a:pt x="15609" y="3012"/>
                  <a:pt x="15581" y="2961"/>
                  <a:pt x="15547" y="2921"/>
                </a:cubicBezTo>
                <a:cubicBezTo>
                  <a:pt x="15552" y="2916"/>
                  <a:pt x="15558" y="2904"/>
                  <a:pt x="15564" y="2893"/>
                </a:cubicBezTo>
                <a:cubicBezTo>
                  <a:pt x="15547" y="2876"/>
                  <a:pt x="15530" y="2859"/>
                  <a:pt x="15513" y="2842"/>
                </a:cubicBezTo>
                <a:lnTo>
                  <a:pt x="15513" y="2842"/>
                </a:lnTo>
                <a:cubicBezTo>
                  <a:pt x="15524" y="2870"/>
                  <a:pt x="15530" y="2893"/>
                  <a:pt x="15541" y="2921"/>
                </a:cubicBezTo>
                <a:cubicBezTo>
                  <a:pt x="15462" y="2853"/>
                  <a:pt x="15388" y="2774"/>
                  <a:pt x="15308" y="2706"/>
                </a:cubicBezTo>
                <a:cubicBezTo>
                  <a:pt x="15320" y="2706"/>
                  <a:pt x="15342" y="2706"/>
                  <a:pt x="15354" y="2711"/>
                </a:cubicBezTo>
                <a:cubicBezTo>
                  <a:pt x="15348" y="2694"/>
                  <a:pt x="15342" y="2672"/>
                  <a:pt x="15337" y="2655"/>
                </a:cubicBezTo>
                <a:cubicBezTo>
                  <a:pt x="15291" y="2632"/>
                  <a:pt x="15223" y="2643"/>
                  <a:pt x="15189" y="2592"/>
                </a:cubicBezTo>
                <a:lnTo>
                  <a:pt x="15189" y="2592"/>
                </a:lnTo>
                <a:cubicBezTo>
                  <a:pt x="15218" y="2604"/>
                  <a:pt x="15246" y="2609"/>
                  <a:pt x="15274" y="2615"/>
                </a:cubicBezTo>
                <a:cubicBezTo>
                  <a:pt x="15212" y="2564"/>
                  <a:pt x="15161" y="2490"/>
                  <a:pt x="15076" y="2468"/>
                </a:cubicBezTo>
                <a:lnTo>
                  <a:pt x="15087" y="2450"/>
                </a:lnTo>
                <a:cubicBezTo>
                  <a:pt x="15081" y="2450"/>
                  <a:pt x="15064" y="2450"/>
                  <a:pt x="15059" y="2445"/>
                </a:cubicBezTo>
                <a:lnTo>
                  <a:pt x="15064" y="2416"/>
                </a:lnTo>
                <a:lnTo>
                  <a:pt x="15053" y="2416"/>
                </a:lnTo>
                <a:cubicBezTo>
                  <a:pt x="15053" y="2433"/>
                  <a:pt x="15053" y="2456"/>
                  <a:pt x="15053" y="2468"/>
                </a:cubicBezTo>
                <a:cubicBezTo>
                  <a:pt x="15042" y="2456"/>
                  <a:pt x="15019" y="2433"/>
                  <a:pt x="15008" y="2422"/>
                </a:cubicBezTo>
                <a:cubicBezTo>
                  <a:pt x="15019" y="2416"/>
                  <a:pt x="15030" y="2399"/>
                  <a:pt x="15036" y="2394"/>
                </a:cubicBezTo>
                <a:cubicBezTo>
                  <a:pt x="15025" y="2394"/>
                  <a:pt x="15008" y="2388"/>
                  <a:pt x="14996" y="2388"/>
                </a:cubicBezTo>
                <a:cubicBezTo>
                  <a:pt x="14996" y="2394"/>
                  <a:pt x="14996" y="2405"/>
                  <a:pt x="14996" y="2416"/>
                </a:cubicBezTo>
                <a:cubicBezTo>
                  <a:pt x="14934" y="2388"/>
                  <a:pt x="14889" y="2337"/>
                  <a:pt x="14838" y="2297"/>
                </a:cubicBezTo>
                <a:cubicBezTo>
                  <a:pt x="14843" y="2286"/>
                  <a:pt x="14860" y="2275"/>
                  <a:pt x="14866" y="2269"/>
                </a:cubicBezTo>
                <a:lnTo>
                  <a:pt x="14866" y="2269"/>
                </a:lnTo>
                <a:cubicBezTo>
                  <a:pt x="14855" y="2275"/>
                  <a:pt x="14843" y="2286"/>
                  <a:pt x="14826" y="2292"/>
                </a:cubicBezTo>
                <a:cubicBezTo>
                  <a:pt x="14803" y="2269"/>
                  <a:pt x="14775" y="2246"/>
                  <a:pt x="14741" y="2224"/>
                </a:cubicBezTo>
                <a:lnTo>
                  <a:pt x="14741" y="2224"/>
                </a:lnTo>
                <a:cubicBezTo>
                  <a:pt x="14769" y="2235"/>
                  <a:pt x="14803" y="2241"/>
                  <a:pt x="14838" y="2241"/>
                </a:cubicBezTo>
                <a:cubicBezTo>
                  <a:pt x="14809" y="2229"/>
                  <a:pt x="14792" y="2207"/>
                  <a:pt x="14798" y="2178"/>
                </a:cubicBezTo>
                <a:lnTo>
                  <a:pt x="14798" y="2178"/>
                </a:lnTo>
                <a:cubicBezTo>
                  <a:pt x="14792" y="2184"/>
                  <a:pt x="14781" y="2195"/>
                  <a:pt x="14775" y="2195"/>
                </a:cubicBezTo>
                <a:cubicBezTo>
                  <a:pt x="14713" y="2121"/>
                  <a:pt x="14628" y="2076"/>
                  <a:pt x="14554" y="2014"/>
                </a:cubicBezTo>
                <a:cubicBezTo>
                  <a:pt x="14548" y="2025"/>
                  <a:pt x="14542" y="2053"/>
                  <a:pt x="14542" y="2065"/>
                </a:cubicBezTo>
                <a:cubicBezTo>
                  <a:pt x="14469" y="2019"/>
                  <a:pt x="14395" y="1968"/>
                  <a:pt x="14327" y="1911"/>
                </a:cubicBezTo>
                <a:lnTo>
                  <a:pt x="14327" y="1911"/>
                </a:lnTo>
                <a:cubicBezTo>
                  <a:pt x="14378" y="1923"/>
                  <a:pt x="14418" y="1951"/>
                  <a:pt x="14457" y="1980"/>
                </a:cubicBezTo>
                <a:cubicBezTo>
                  <a:pt x="14474" y="1906"/>
                  <a:pt x="14168" y="1804"/>
                  <a:pt x="14123" y="1707"/>
                </a:cubicBezTo>
                <a:cubicBezTo>
                  <a:pt x="14145" y="1690"/>
                  <a:pt x="14162" y="1679"/>
                  <a:pt x="14185" y="1668"/>
                </a:cubicBezTo>
                <a:lnTo>
                  <a:pt x="14185" y="1668"/>
                </a:lnTo>
                <a:cubicBezTo>
                  <a:pt x="14179" y="1673"/>
                  <a:pt x="14174" y="1690"/>
                  <a:pt x="14174" y="1696"/>
                </a:cubicBezTo>
                <a:cubicBezTo>
                  <a:pt x="14196" y="1713"/>
                  <a:pt x="14208" y="1730"/>
                  <a:pt x="14202" y="1758"/>
                </a:cubicBezTo>
                <a:lnTo>
                  <a:pt x="14270" y="1758"/>
                </a:lnTo>
                <a:lnTo>
                  <a:pt x="14247" y="1792"/>
                </a:lnTo>
                <a:lnTo>
                  <a:pt x="14281" y="1775"/>
                </a:lnTo>
                <a:cubicBezTo>
                  <a:pt x="14338" y="1818"/>
                  <a:pt x="14403" y="1860"/>
                  <a:pt x="14475" y="1860"/>
                </a:cubicBezTo>
                <a:cubicBezTo>
                  <a:pt x="14490" y="1860"/>
                  <a:pt x="14505" y="1859"/>
                  <a:pt x="14520" y="1855"/>
                </a:cubicBezTo>
                <a:cubicBezTo>
                  <a:pt x="14418" y="1804"/>
                  <a:pt x="14333" y="1730"/>
                  <a:pt x="14236" y="1673"/>
                </a:cubicBezTo>
                <a:cubicBezTo>
                  <a:pt x="14230" y="1662"/>
                  <a:pt x="14230" y="1650"/>
                  <a:pt x="14225" y="1645"/>
                </a:cubicBezTo>
                <a:cubicBezTo>
                  <a:pt x="14219" y="1646"/>
                  <a:pt x="14214" y="1647"/>
                  <a:pt x="14210" y="1647"/>
                </a:cubicBezTo>
                <a:cubicBezTo>
                  <a:pt x="14179" y="1647"/>
                  <a:pt x="14160" y="1618"/>
                  <a:pt x="14145" y="1594"/>
                </a:cubicBezTo>
                <a:cubicBezTo>
                  <a:pt x="14077" y="1588"/>
                  <a:pt x="14026" y="1531"/>
                  <a:pt x="13969" y="1503"/>
                </a:cubicBezTo>
                <a:lnTo>
                  <a:pt x="13975" y="1480"/>
                </a:lnTo>
                <a:lnTo>
                  <a:pt x="13947" y="1497"/>
                </a:lnTo>
                <a:cubicBezTo>
                  <a:pt x="13884" y="1458"/>
                  <a:pt x="13828" y="1412"/>
                  <a:pt x="13754" y="1395"/>
                </a:cubicBezTo>
                <a:cubicBezTo>
                  <a:pt x="13725" y="1389"/>
                  <a:pt x="13720" y="1361"/>
                  <a:pt x="13703" y="1344"/>
                </a:cubicBezTo>
                <a:cubicBezTo>
                  <a:pt x="13686" y="1344"/>
                  <a:pt x="13669" y="1350"/>
                  <a:pt x="13652" y="1355"/>
                </a:cubicBezTo>
                <a:cubicBezTo>
                  <a:pt x="13657" y="1344"/>
                  <a:pt x="13657" y="1327"/>
                  <a:pt x="13657" y="1316"/>
                </a:cubicBezTo>
                <a:cubicBezTo>
                  <a:pt x="13464" y="1242"/>
                  <a:pt x="13311" y="1106"/>
                  <a:pt x="13124" y="1021"/>
                </a:cubicBezTo>
                <a:cubicBezTo>
                  <a:pt x="13121" y="1021"/>
                  <a:pt x="13119" y="1021"/>
                  <a:pt x="13116" y="1021"/>
                </a:cubicBezTo>
                <a:cubicBezTo>
                  <a:pt x="13081" y="1021"/>
                  <a:pt x="13054" y="985"/>
                  <a:pt x="13028" y="964"/>
                </a:cubicBezTo>
                <a:cubicBezTo>
                  <a:pt x="12982" y="947"/>
                  <a:pt x="12937" y="936"/>
                  <a:pt x="12891" y="907"/>
                </a:cubicBezTo>
                <a:cubicBezTo>
                  <a:pt x="12880" y="907"/>
                  <a:pt x="12863" y="913"/>
                  <a:pt x="12857" y="913"/>
                </a:cubicBezTo>
                <a:cubicBezTo>
                  <a:pt x="12840" y="896"/>
                  <a:pt x="12823" y="879"/>
                  <a:pt x="12806" y="862"/>
                </a:cubicBezTo>
                <a:cubicBezTo>
                  <a:pt x="12784" y="856"/>
                  <a:pt x="12761" y="850"/>
                  <a:pt x="12744" y="845"/>
                </a:cubicBezTo>
                <a:cubicBezTo>
                  <a:pt x="12738" y="839"/>
                  <a:pt x="12733" y="822"/>
                  <a:pt x="12727" y="816"/>
                </a:cubicBezTo>
                <a:lnTo>
                  <a:pt x="12721" y="833"/>
                </a:lnTo>
                <a:cubicBezTo>
                  <a:pt x="12687" y="816"/>
                  <a:pt x="12659" y="799"/>
                  <a:pt x="12625" y="788"/>
                </a:cubicBezTo>
                <a:cubicBezTo>
                  <a:pt x="12625" y="782"/>
                  <a:pt x="12625" y="771"/>
                  <a:pt x="12625" y="765"/>
                </a:cubicBezTo>
                <a:cubicBezTo>
                  <a:pt x="12619" y="771"/>
                  <a:pt x="12602" y="777"/>
                  <a:pt x="12591" y="777"/>
                </a:cubicBezTo>
                <a:cubicBezTo>
                  <a:pt x="12540" y="726"/>
                  <a:pt x="12460" y="737"/>
                  <a:pt x="12409" y="692"/>
                </a:cubicBezTo>
                <a:cubicBezTo>
                  <a:pt x="12405" y="692"/>
                  <a:pt x="12402" y="692"/>
                  <a:pt x="12398" y="692"/>
                </a:cubicBezTo>
                <a:cubicBezTo>
                  <a:pt x="12295" y="692"/>
                  <a:pt x="12213" y="617"/>
                  <a:pt x="12108" y="595"/>
                </a:cubicBezTo>
                <a:cubicBezTo>
                  <a:pt x="12103" y="607"/>
                  <a:pt x="12086" y="618"/>
                  <a:pt x="12080" y="624"/>
                </a:cubicBezTo>
                <a:cubicBezTo>
                  <a:pt x="12080" y="612"/>
                  <a:pt x="12069" y="595"/>
                  <a:pt x="12069" y="584"/>
                </a:cubicBezTo>
                <a:cubicBezTo>
                  <a:pt x="11944" y="550"/>
                  <a:pt x="11836" y="470"/>
                  <a:pt x="11711" y="465"/>
                </a:cubicBezTo>
                <a:cubicBezTo>
                  <a:pt x="11706" y="476"/>
                  <a:pt x="11700" y="487"/>
                  <a:pt x="11700" y="499"/>
                </a:cubicBezTo>
                <a:cubicBezTo>
                  <a:pt x="11757" y="516"/>
                  <a:pt x="11813" y="527"/>
                  <a:pt x="11870" y="544"/>
                </a:cubicBezTo>
                <a:cubicBezTo>
                  <a:pt x="11876" y="550"/>
                  <a:pt x="11881" y="561"/>
                  <a:pt x="11887" y="567"/>
                </a:cubicBezTo>
                <a:cubicBezTo>
                  <a:pt x="11972" y="572"/>
                  <a:pt x="12057" y="629"/>
                  <a:pt x="12142" y="663"/>
                </a:cubicBezTo>
                <a:cubicBezTo>
                  <a:pt x="12148" y="658"/>
                  <a:pt x="12159" y="646"/>
                  <a:pt x="12171" y="641"/>
                </a:cubicBezTo>
                <a:cubicBezTo>
                  <a:pt x="12188" y="658"/>
                  <a:pt x="12205" y="675"/>
                  <a:pt x="12222" y="692"/>
                </a:cubicBezTo>
                <a:cubicBezTo>
                  <a:pt x="12233" y="686"/>
                  <a:pt x="12262" y="680"/>
                  <a:pt x="12273" y="675"/>
                </a:cubicBezTo>
                <a:lnTo>
                  <a:pt x="12273" y="675"/>
                </a:lnTo>
                <a:cubicBezTo>
                  <a:pt x="12273" y="680"/>
                  <a:pt x="12273" y="703"/>
                  <a:pt x="12267" y="709"/>
                </a:cubicBezTo>
                <a:lnTo>
                  <a:pt x="12318" y="709"/>
                </a:lnTo>
                <a:cubicBezTo>
                  <a:pt x="12318" y="726"/>
                  <a:pt x="12318" y="748"/>
                  <a:pt x="12318" y="765"/>
                </a:cubicBezTo>
                <a:cubicBezTo>
                  <a:pt x="12324" y="754"/>
                  <a:pt x="12330" y="737"/>
                  <a:pt x="12335" y="726"/>
                </a:cubicBezTo>
                <a:cubicBezTo>
                  <a:pt x="12472" y="794"/>
                  <a:pt x="12613" y="862"/>
                  <a:pt x="12755" y="919"/>
                </a:cubicBezTo>
                <a:cubicBezTo>
                  <a:pt x="12733" y="941"/>
                  <a:pt x="12716" y="964"/>
                  <a:pt x="12693" y="981"/>
                </a:cubicBezTo>
                <a:cubicBezTo>
                  <a:pt x="12698" y="975"/>
                  <a:pt x="12704" y="953"/>
                  <a:pt x="12710" y="941"/>
                </a:cubicBezTo>
                <a:cubicBezTo>
                  <a:pt x="12642" y="907"/>
                  <a:pt x="12574" y="885"/>
                  <a:pt x="12506" y="856"/>
                </a:cubicBezTo>
                <a:cubicBezTo>
                  <a:pt x="12506" y="868"/>
                  <a:pt x="12500" y="885"/>
                  <a:pt x="12500" y="896"/>
                </a:cubicBezTo>
                <a:cubicBezTo>
                  <a:pt x="12403" y="868"/>
                  <a:pt x="12307" y="833"/>
                  <a:pt x="12211" y="788"/>
                </a:cubicBezTo>
                <a:cubicBezTo>
                  <a:pt x="12226" y="780"/>
                  <a:pt x="12240" y="777"/>
                  <a:pt x="12254" y="777"/>
                </a:cubicBezTo>
                <a:cubicBezTo>
                  <a:pt x="12270" y="777"/>
                  <a:pt x="12286" y="782"/>
                  <a:pt x="12301" y="788"/>
                </a:cubicBezTo>
                <a:lnTo>
                  <a:pt x="12307" y="782"/>
                </a:lnTo>
                <a:cubicBezTo>
                  <a:pt x="12284" y="771"/>
                  <a:pt x="12267" y="765"/>
                  <a:pt x="12245" y="754"/>
                </a:cubicBezTo>
                <a:cubicBezTo>
                  <a:pt x="12228" y="765"/>
                  <a:pt x="12211" y="782"/>
                  <a:pt x="12194" y="799"/>
                </a:cubicBezTo>
                <a:cubicBezTo>
                  <a:pt x="12176" y="777"/>
                  <a:pt x="12194" y="754"/>
                  <a:pt x="12199" y="737"/>
                </a:cubicBezTo>
                <a:cubicBezTo>
                  <a:pt x="12154" y="726"/>
                  <a:pt x="12108" y="709"/>
                  <a:pt x="12063" y="697"/>
                </a:cubicBezTo>
                <a:lnTo>
                  <a:pt x="12063" y="697"/>
                </a:lnTo>
                <a:cubicBezTo>
                  <a:pt x="12086" y="714"/>
                  <a:pt x="12103" y="731"/>
                  <a:pt x="12120" y="748"/>
                </a:cubicBezTo>
                <a:cubicBezTo>
                  <a:pt x="12069" y="726"/>
                  <a:pt x="11972" y="737"/>
                  <a:pt x="11961" y="663"/>
                </a:cubicBezTo>
                <a:cubicBezTo>
                  <a:pt x="11933" y="652"/>
                  <a:pt x="11898" y="646"/>
                  <a:pt x="11870" y="635"/>
                </a:cubicBezTo>
                <a:lnTo>
                  <a:pt x="11870" y="635"/>
                </a:lnTo>
                <a:cubicBezTo>
                  <a:pt x="11887" y="646"/>
                  <a:pt x="11904" y="652"/>
                  <a:pt x="11921" y="663"/>
                </a:cubicBezTo>
                <a:lnTo>
                  <a:pt x="11915" y="675"/>
                </a:lnTo>
                <a:cubicBezTo>
                  <a:pt x="11887" y="669"/>
                  <a:pt x="11853" y="658"/>
                  <a:pt x="11825" y="652"/>
                </a:cubicBezTo>
                <a:cubicBezTo>
                  <a:pt x="11825" y="644"/>
                  <a:pt x="11827" y="634"/>
                  <a:pt x="11830" y="627"/>
                </a:cubicBezTo>
                <a:lnTo>
                  <a:pt x="11830" y="627"/>
                </a:lnTo>
                <a:cubicBezTo>
                  <a:pt x="11823" y="636"/>
                  <a:pt x="11815" y="640"/>
                  <a:pt x="11806" y="640"/>
                </a:cubicBezTo>
                <a:cubicBezTo>
                  <a:pt x="11793" y="640"/>
                  <a:pt x="11780" y="633"/>
                  <a:pt x="11768" y="624"/>
                </a:cubicBezTo>
                <a:cubicBezTo>
                  <a:pt x="11774" y="612"/>
                  <a:pt x="11785" y="601"/>
                  <a:pt x="11791" y="589"/>
                </a:cubicBezTo>
                <a:cubicBezTo>
                  <a:pt x="11700" y="572"/>
                  <a:pt x="11609" y="538"/>
                  <a:pt x="11518" y="516"/>
                </a:cubicBezTo>
                <a:lnTo>
                  <a:pt x="11518" y="516"/>
                </a:lnTo>
                <a:cubicBezTo>
                  <a:pt x="11530" y="521"/>
                  <a:pt x="11552" y="527"/>
                  <a:pt x="11564" y="533"/>
                </a:cubicBezTo>
                <a:lnTo>
                  <a:pt x="11558" y="567"/>
                </a:lnTo>
                <a:cubicBezTo>
                  <a:pt x="11530" y="555"/>
                  <a:pt x="11496" y="550"/>
                  <a:pt x="11462" y="538"/>
                </a:cubicBezTo>
                <a:cubicBezTo>
                  <a:pt x="11467" y="533"/>
                  <a:pt x="11479" y="516"/>
                  <a:pt x="11484" y="504"/>
                </a:cubicBezTo>
                <a:cubicBezTo>
                  <a:pt x="11376" y="465"/>
                  <a:pt x="11269" y="431"/>
                  <a:pt x="11155" y="414"/>
                </a:cubicBezTo>
                <a:lnTo>
                  <a:pt x="11155" y="414"/>
                </a:lnTo>
                <a:cubicBezTo>
                  <a:pt x="11206" y="442"/>
                  <a:pt x="11269" y="448"/>
                  <a:pt x="11320" y="487"/>
                </a:cubicBezTo>
                <a:cubicBezTo>
                  <a:pt x="11229" y="476"/>
                  <a:pt x="11138" y="448"/>
                  <a:pt x="11053" y="414"/>
                </a:cubicBezTo>
                <a:cubicBezTo>
                  <a:pt x="11053" y="408"/>
                  <a:pt x="11047" y="402"/>
                  <a:pt x="11042" y="397"/>
                </a:cubicBezTo>
                <a:lnTo>
                  <a:pt x="11042" y="397"/>
                </a:lnTo>
                <a:cubicBezTo>
                  <a:pt x="11069" y="410"/>
                  <a:pt x="11101" y="428"/>
                  <a:pt x="11133" y="428"/>
                </a:cubicBezTo>
                <a:cubicBezTo>
                  <a:pt x="11140" y="428"/>
                  <a:pt x="11148" y="427"/>
                  <a:pt x="11155" y="425"/>
                </a:cubicBezTo>
                <a:cubicBezTo>
                  <a:pt x="11133" y="402"/>
                  <a:pt x="11115" y="385"/>
                  <a:pt x="11093" y="368"/>
                </a:cubicBezTo>
                <a:cubicBezTo>
                  <a:pt x="11081" y="374"/>
                  <a:pt x="11053" y="385"/>
                  <a:pt x="11042" y="391"/>
                </a:cubicBezTo>
                <a:cubicBezTo>
                  <a:pt x="11025" y="368"/>
                  <a:pt x="10991" y="363"/>
                  <a:pt x="10957" y="357"/>
                </a:cubicBezTo>
                <a:lnTo>
                  <a:pt x="10957" y="357"/>
                </a:lnTo>
                <a:cubicBezTo>
                  <a:pt x="10968" y="391"/>
                  <a:pt x="10996" y="402"/>
                  <a:pt x="11025" y="414"/>
                </a:cubicBezTo>
                <a:cubicBezTo>
                  <a:pt x="10979" y="414"/>
                  <a:pt x="10940" y="402"/>
                  <a:pt x="10900" y="391"/>
                </a:cubicBezTo>
                <a:cubicBezTo>
                  <a:pt x="10911" y="380"/>
                  <a:pt x="10917" y="368"/>
                  <a:pt x="10923" y="357"/>
                </a:cubicBezTo>
                <a:cubicBezTo>
                  <a:pt x="10889" y="351"/>
                  <a:pt x="10854" y="340"/>
                  <a:pt x="10826" y="334"/>
                </a:cubicBezTo>
                <a:lnTo>
                  <a:pt x="10826" y="334"/>
                </a:lnTo>
                <a:cubicBezTo>
                  <a:pt x="10843" y="351"/>
                  <a:pt x="10854" y="368"/>
                  <a:pt x="10872" y="385"/>
                </a:cubicBezTo>
                <a:cubicBezTo>
                  <a:pt x="10820" y="368"/>
                  <a:pt x="10769" y="357"/>
                  <a:pt x="10724" y="334"/>
                </a:cubicBezTo>
                <a:lnTo>
                  <a:pt x="10724" y="277"/>
                </a:lnTo>
                <a:cubicBezTo>
                  <a:pt x="10704" y="290"/>
                  <a:pt x="10682" y="295"/>
                  <a:pt x="10659" y="295"/>
                </a:cubicBezTo>
                <a:cubicBezTo>
                  <a:pt x="10603" y="295"/>
                  <a:pt x="10541" y="268"/>
                  <a:pt x="10482" y="268"/>
                </a:cubicBezTo>
                <a:cubicBezTo>
                  <a:pt x="10470" y="268"/>
                  <a:pt x="10458" y="269"/>
                  <a:pt x="10446" y="272"/>
                </a:cubicBezTo>
                <a:lnTo>
                  <a:pt x="10497" y="283"/>
                </a:lnTo>
                <a:cubicBezTo>
                  <a:pt x="10497" y="289"/>
                  <a:pt x="10497" y="306"/>
                  <a:pt x="10497" y="311"/>
                </a:cubicBezTo>
                <a:cubicBezTo>
                  <a:pt x="10486" y="306"/>
                  <a:pt x="10457" y="294"/>
                  <a:pt x="10446" y="289"/>
                </a:cubicBezTo>
                <a:lnTo>
                  <a:pt x="10401" y="300"/>
                </a:lnTo>
                <a:cubicBezTo>
                  <a:pt x="10406" y="289"/>
                  <a:pt x="10418" y="260"/>
                  <a:pt x="10423" y="249"/>
                </a:cubicBezTo>
                <a:cubicBezTo>
                  <a:pt x="10406" y="243"/>
                  <a:pt x="10388" y="239"/>
                  <a:pt x="10369" y="239"/>
                </a:cubicBezTo>
                <a:cubicBezTo>
                  <a:pt x="10351" y="239"/>
                  <a:pt x="10333" y="243"/>
                  <a:pt x="10315" y="255"/>
                </a:cubicBezTo>
                <a:cubicBezTo>
                  <a:pt x="10276" y="243"/>
                  <a:pt x="10242" y="226"/>
                  <a:pt x="10202" y="215"/>
                </a:cubicBezTo>
                <a:cubicBezTo>
                  <a:pt x="10191" y="215"/>
                  <a:pt x="10174" y="221"/>
                  <a:pt x="10162" y="226"/>
                </a:cubicBezTo>
                <a:cubicBezTo>
                  <a:pt x="10123" y="204"/>
                  <a:pt x="10072" y="198"/>
                  <a:pt x="10026" y="192"/>
                </a:cubicBezTo>
                <a:cubicBezTo>
                  <a:pt x="10037" y="187"/>
                  <a:pt x="10060" y="170"/>
                  <a:pt x="10066" y="164"/>
                </a:cubicBezTo>
                <a:lnTo>
                  <a:pt x="10066" y="164"/>
                </a:lnTo>
                <a:cubicBezTo>
                  <a:pt x="10020" y="192"/>
                  <a:pt x="9964" y="175"/>
                  <a:pt x="9918" y="204"/>
                </a:cubicBezTo>
                <a:cubicBezTo>
                  <a:pt x="9964" y="209"/>
                  <a:pt x="10003" y="221"/>
                  <a:pt x="10049" y="238"/>
                </a:cubicBezTo>
                <a:cubicBezTo>
                  <a:pt x="9964" y="238"/>
                  <a:pt x="9879" y="226"/>
                  <a:pt x="9793" y="215"/>
                </a:cubicBezTo>
                <a:cubicBezTo>
                  <a:pt x="9773" y="215"/>
                  <a:pt x="9752" y="210"/>
                  <a:pt x="9731" y="205"/>
                </a:cubicBezTo>
                <a:lnTo>
                  <a:pt x="9731" y="205"/>
                </a:lnTo>
                <a:cubicBezTo>
                  <a:pt x="9731" y="206"/>
                  <a:pt x="9731" y="207"/>
                  <a:pt x="9731" y="209"/>
                </a:cubicBezTo>
                <a:cubicBezTo>
                  <a:pt x="9686" y="204"/>
                  <a:pt x="9646" y="192"/>
                  <a:pt x="9601" y="187"/>
                </a:cubicBezTo>
                <a:lnTo>
                  <a:pt x="9686" y="187"/>
                </a:lnTo>
                <a:cubicBezTo>
                  <a:pt x="9674" y="153"/>
                  <a:pt x="9646" y="153"/>
                  <a:pt x="9618" y="136"/>
                </a:cubicBezTo>
                <a:cubicBezTo>
                  <a:pt x="9589" y="141"/>
                  <a:pt x="9561" y="147"/>
                  <a:pt x="9532" y="153"/>
                </a:cubicBezTo>
                <a:cubicBezTo>
                  <a:pt x="9532" y="147"/>
                  <a:pt x="9527" y="130"/>
                  <a:pt x="9527" y="124"/>
                </a:cubicBezTo>
                <a:cubicBezTo>
                  <a:pt x="9516" y="137"/>
                  <a:pt x="9483" y="146"/>
                  <a:pt x="9453" y="146"/>
                </a:cubicBezTo>
                <a:cubicBezTo>
                  <a:pt x="9418" y="146"/>
                  <a:pt x="9389" y="135"/>
                  <a:pt x="9408" y="107"/>
                </a:cubicBezTo>
                <a:cubicBezTo>
                  <a:pt x="9434" y="103"/>
                  <a:pt x="9461" y="101"/>
                  <a:pt x="9488" y="101"/>
                </a:cubicBezTo>
                <a:cubicBezTo>
                  <a:pt x="9564" y="101"/>
                  <a:pt x="9641" y="114"/>
                  <a:pt x="9717" y="114"/>
                </a:cubicBezTo>
                <a:cubicBezTo>
                  <a:pt x="9754" y="114"/>
                  <a:pt x="9791" y="111"/>
                  <a:pt x="9828" y="102"/>
                </a:cubicBezTo>
                <a:cubicBezTo>
                  <a:pt x="9833" y="107"/>
                  <a:pt x="9839" y="119"/>
                  <a:pt x="9845" y="124"/>
                </a:cubicBezTo>
                <a:cubicBezTo>
                  <a:pt x="9930" y="124"/>
                  <a:pt x="10015" y="147"/>
                  <a:pt x="10100" y="158"/>
                </a:cubicBezTo>
                <a:cubicBezTo>
                  <a:pt x="10106" y="141"/>
                  <a:pt x="10117" y="107"/>
                  <a:pt x="10123" y="90"/>
                </a:cubicBezTo>
                <a:cubicBezTo>
                  <a:pt x="10110" y="89"/>
                  <a:pt x="10097" y="88"/>
                  <a:pt x="10084" y="88"/>
                </a:cubicBezTo>
                <a:cubicBezTo>
                  <a:pt x="10050" y="88"/>
                  <a:pt x="10017" y="95"/>
                  <a:pt x="9992" y="124"/>
                </a:cubicBezTo>
                <a:cubicBezTo>
                  <a:pt x="9975" y="119"/>
                  <a:pt x="9952" y="107"/>
                  <a:pt x="9935" y="102"/>
                </a:cubicBezTo>
                <a:cubicBezTo>
                  <a:pt x="9922" y="86"/>
                  <a:pt x="9905" y="82"/>
                  <a:pt x="9886" y="82"/>
                </a:cubicBezTo>
                <a:cubicBezTo>
                  <a:pt x="9868" y="82"/>
                  <a:pt x="9849" y="85"/>
                  <a:pt x="9831" y="85"/>
                </a:cubicBezTo>
                <a:cubicBezTo>
                  <a:pt x="9826" y="85"/>
                  <a:pt x="9821" y="85"/>
                  <a:pt x="9816" y="85"/>
                </a:cubicBezTo>
                <a:lnTo>
                  <a:pt x="9833" y="45"/>
                </a:lnTo>
                <a:lnTo>
                  <a:pt x="9833" y="45"/>
                </a:lnTo>
                <a:cubicBezTo>
                  <a:pt x="9828" y="50"/>
                  <a:pt x="9816" y="73"/>
                  <a:pt x="9811" y="79"/>
                </a:cubicBezTo>
                <a:cubicBezTo>
                  <a:pt x="9793" y="68"/>
                  <a:pt x="9765" y="45"/>
                  <a:pt x="9748" y="28"/>
                </a:cubicBezTo>
                <a:cubicBezTo>
                  <a:pt x="9731" y="39"/>
                  <a:pt x="9714" y="50"/>
                  <a:pt x="9697" y="62"/>
                </a:cubicBezTo>
                <a:cubicBezTo>
                  <a:pt x="9691" y="56"/>
                  <a:pt x="9680" y="33"/>
                  <a:pt x="9674" y="22"/>
                </a:cubicBezTo>
                <a:cubicBezTo>
                  <a:pt x="9674" y="33"/>
                  <a:pt x="9674" y="45"/>
                  <a:pt x="9674" y="56"/>
                </a:cubicBezTo>
                <a:cubicBezTo>
                  <a:pt x="9640" y="45"/>
                  <a:pt x="9601" y="45"/>
                  <a:pt x="9584" y="16"/>
                </a:cubicBezTo>
                <a:cubicBezTo>
                  <a:pt x="9584" y="22"/>
                  <a:pt x="9584" y="39"/>
                  <a:pt x="9584" y="45"/>
                </a:cubicBezTo>
                <a:cubicBezTo>
                  <a:pt x="9535" y="36"/>
                  <a:pt x="9486" y="35"/>
                  <a:pt x="9435" y="35"/>
                </a:cubicBezTo>
                <a:cubicBezTo>
                  <a:pt x="9410" y="35"/>
                  <a:pt x="9385" y="35"/>
                  <a:pt x="9359" y="35"/>
                </a:cubicBezTo>
                <a:cubicBezTo>
                  <a:pt x="9334" y="35"/>
                  <a:pt x="9308" y="35"/>
                  <a:pt x="9283" y="33"/>
                </a:cubicBezTo>
                <a:cubicBezTo>
                  <a:pt x="9288" y="28"/>
                  <a:pt x="9297" y="14"/>
                  <a:pt x="9303" y="7"/>
                </a:cubicBezTo>
                <a:lnTo>
                  <a:pt x="9303" y="7"/>
                </a:lnTo>
                <a:cubicBezTo>
                  <a:pt x="9283" y="29"/>
                  <a:pt x="9248" y="39"/>
                  <a:pt x="9212" y="39"/>
                </a:cubicBezTo>
                <a:cubicBezTo>
                  <a:pt x="9175" y="39"/>
                  <a:pt x="9138" y="28"/>
                  <a:pt x="9118" y="5"/>
                </a:cubicBezTo>
                <a:cubicBezTo>
                  <a:pt x="9114" y="2"/>
                  <a:pt x="9110" y="0"/>
                  <a:pt x="9106" y="0"/>
                </a:cubicBezTo>
                <a:close/>
              </a:path>
            </a:pathLst>
          </a:custGeom>
          <a:solidFill>
            <a:srgbClr val="2D2116"/>
          </a:solidFill>
          <a:ln>
            <a:noFill/>
          </a:ln>
        </p:spPr>
        <p:txBody>
          <a:bodyPr anchorCtr="0" anchor="ctr" bIns="274300" lIns="274300" spcFirstLastPara="1" rIns="274300" wrap="square" tIns="2743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40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3</a:t>
            </a:r>
            <a:endParaRPr sz="4000">
              <a:solidFill>
                <a:srgbClr val="FFFFFF"/>
              </a:solidFill>
            </a:endParaRPr>
          </a:p>
        </p:txBody>
      </p:sp>
      <p:sp>
        <p:nvSpPr>
          <p:cNvPr id="597" name="Google Shape;597;p61"/>
          <p:cNvSpPr/>
          <p:nvPr/>
        </p:nvSpPr>
        <p:spPr>
          <a:xfrm>
            <a:off x="409550" y="3710075"/>
            <a:ext cx="3767700" cy="902100"/>
          </a:xfrm>
          <a:prstGeom prst="roundRect">
            <a:avLst>
              <a:gd fmla="val 16667" name="adj"/>
            </a:avLst>
          </a:prstGeom>
          <a:solidFill>
            <a:srgbClr val="2D211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3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HMW </a:t>
            </a:r>
            <a:r>
              <a:rPr lang="en" sz="13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provide </a:t>
            </a:r>
            <a:r>
              <a:rPr b="1" lang="en" sz="1300">
                <a:solidFill>
                  <a:srgbClr val="90B762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direct support</a:t>
            </a:r>
            <a:r>
              <a:rPr lang="en" sz="13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 to people going through specific traumas who are otherwise at a loss?</a:t>
            </a:r>
            <a:endParaRPr b="1" sz="1300">
              <a:solidFill>
                <a:srgbClr val="FFFFFF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01" name="Shape 6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2" name="Google Shape;602;p62"/>
          <p:cNvSpPr txBox="1"/>
          <p:nvPr>
            <p:ph type="title"/>
          </p:nvPr>
        </p:nvSpPr>
        <p:spPr>
          <a:xfrm>
            <a:off x="1238025" y="455350"/>
            <a:ext cx="6957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100"/>
              <a:t>Experience Prototype: </a:t>
            </a:r>
            <a:r>
              <a:rPr lang="en" sz="2100">
                <a:solidFill>
                  <a:schemeClr val="accent2"/>
                </a:solidFill>
              </a:rPr>
              <a:t>Healing Roadmap</a:t>
            </a:r>
            <a:endParaRPr sz="2100"/>
          </a:p>
        </p:txBody>
      </p:sp>
      <p:sp>
        <p:nvSpPr>
          <p:cNvPr id="603" name="Google Shape;603;p62"/>
          <p:cNvSpPr/>
          <p:nvPr/>
        </p:nvSpPr>
        <p:spPr>
          <a:xfrm flipH="1">
            <a:off x="134017" y="168950"/>
            <a:ext cx="1029915" cy="1046822"/>
          </a:xfrm>
          <a:custGeom>
            <a:rect b="b" l="l" r="r" t="t"/>
            <a:pathLst>
              <a:path extrusionOk="0" h="18894" w="18588">
                <a:moveTo>
                  <a:pt x="9306" y="5"/>
                </a:moveTo>
                <a:cubicBezTo>
                  <a:pt x="9305" y="6"/>
                  <a:pt x="9304" y="6"/>
                  <a:pt x="9303" y="7"/>
                </a:cubicBezTo>
                <a:lnTo>
                  <a:pt x="9303" y="7"/>
                </a:lnTo>
                <a:cubicBezTo>
                  <a:pt x="9304" y="7"/>
                  <a:pt x="9305" y="6"/>
                  <a:pt x="9306" y="5"/>
                </a:cubicBezTo>
                <a:close/>
                <a:moveTo>
                  <a:pt x="9101" y="68"/>
                </a:moveTo>
                <a:cubicBezTo>
                  <a:pt x="9121" y="79"/>
                  <a:pt x="9100" y="99"/>
                  <a:pt x="9085" y="99"/>
                </a:cubicBezTo>
                <a:cubicBezTo>
                  <a:pt x="9078" y="99"/>
                  <a:pt x="9073" y="95"/>
                  <a:pt x="9073" y="85"/>
                </a:cubicBezTo>
                <a:cubicBezTo>
                  <a:pt x="9079" y="79"/>
                  <a:pt x="9090" y="68"/>
                  <a:pt x="9101" y="68"/>
                </a:cubicBezTo>
                <a:close/>
                <a:moveTo>
                  <a:pt x="9130" y="79"/>
                </a:moveTo>
                <a:cubicBezTo>
                  <a:pt x="9181" y="102"/>
                  <a:pt x="9243" y="85"/>
                  <a:pt x="9283" y="102"/>
                </a:cubicBezTo>
                <a:cubicBezTo>
                  <a:pt x="9283" y="124"/>
                  <a:pt x="9272" y="136"/>
                  <a:pt x="9249" y="136"/>
                </a:cubicBezTo>
                <a:cubicBezTo>
                  <a:pt x="9211" y="136"/>
                  <a:pt x="9173" y="133"/>
                  <a:pt x="9135" y="133"/>
                </a:cubicBezTo>
                <a:cubicBezTo>
                  <a:pt x="9116" y="133"/>
                  <a:pt x="9098" y="134"/>
                  <a:pt x="9079" y="136"/>
                </a:cubicBezTo>
                <a:cubicBezTo>
                  <a:pt x="9084" y="113"/>
                  <a:pt x="9113" y="113"/>
                  <a:pt x="9130" y="102"/>
                </a:cubicBezTo>
                <a:cubicBezTo>
                  <a:pt x="9130" y="96"/>
                  <a:pt x="9130" y="85"/>
                  <a:pt x="9130" y="79"/>
                </a:cubicBezTo>
                <a:close/>
                <a:moveTo>
                  <a:pt x="9311" y="90"/>
                </a:moveTo>
                <a:cubicBezTo>
                  <a:pt x="9334" y="90"/>
                  <a:pt x="9357" y="90"/>
                  <a:pt x="9374" y="107"/>
                </a:cubicBezTo>
                <a:cubicBezTo>
                  <a:pt x="9374" y="141"/>
                  <a:pt x="9351" y="170"/>
                  <a:pt x="9334" y="192"/>
                </a:cubicBezTo>
                <a:cubicBezTo>
                  <a:pt x="9340" y="175"/>
                  <a:pt x="9351" y="147"/>
                  <a:pt x="9351" y="136"/>
                </a:cubicBezTo>
                <a:lnTo>
                  <a:pt x="9283" y="136"/>
                </a:lnTo>
                <a:cubicBezTo>
                  <a:pt x="9289" y="124"/>
                  <a:pt x="9300" y="102"/>
                  <a:pt x="9311" y="90"/>
                </a:cubicBezTo>
                <a:close/>
                <a:moveTo>
                  <a:pt x="9725" y="204"/>
                </a:moveTo>
                <a:cubicBezTo>
                  <a:pt x="9727" y="204"/>
                  <a:pt x="9729" y="205"/>
                  <a:pt x="9731" y="205"/>
                </a:cubicBezTo>
                <a:lnTo>
                  <a:pt x="9731" y="205"/>
                </a:lnTo>
                <a:cubicBezTo>
                  <a:pt x="9730" y="204"/>
                  <a:pt x="9729" y="204"/>
                  <a:pt x="9725" y="204"/>
                </a:cubicBezTo>
                <a:close/>
                <a:moveTo>
                  <a:pt x="9340" y="235"/>
                </a:moveTo>
                <a:cubicBezTo>
                  <a:pt x="9358" y="235"/>
                  <a:pt x="9380" y="252"/>
                  <a:pt x="9357" y="266"/>
                </a:cubicBezTo>
                <a:cubicBezTo>
                  <a:pt x="9353" y="270"/>
                  <a:pt x="9348" y="271"/>
                  <a:pt x="9343" y="271"/>
                </a:cubicBezTo>
                <a:cubicBezTo>
                  <a:pt x="9326" y="271"/>
                  <a:pt x="9306" y="251"/>
                  <a:pt x="9328" y="238"/>
                </a:cubicBezTo>
                <a:cubicBezTo>
                  <a:pt x="9331" y="236"/>
                  <a:pt x="9335" y="235"/>
                  <a:pt x="9340" y="235"/>
                </a:cubicBezTo>
                <a:close/>
                <a:moveTo>
                  <a:pt x="9742" y="245"/>
                </a:moveTo>
                <a:cubicBezTo>
                  <a:pt x="9742" y="251"/>
                  <a:pt x="9742" y="261"/>
                  <a:pt x="9742" y="266"/>
                </a:cubicBezTo>
                <a:cubicBezTo>
                  <a:pt x="9748" y="266"/>
                  <a:pt x="9754" y="266"/>
                  <a:pt x="9759" y="272"/>
                </a:cubicBezTo>
                <a:cubicBezTo>
                  <a:pt x="9765" y="277"/>
                  <a:pt x="9765" y="283"/>
                  <a:pt x="9765" y="289"/>
                </a:cubicBezTo>
                <a:cubicBezTo>
                  <a:pt x="9720" y="283"/>
                  <a:pt x="9669" y="277"/>
                  <a:pt x="9623" y="272"/>
                </a:cubicBezTo>
                <a:lnTo>
                  <a:pt x="9601" y="272"/>
                </a:lnTo>
                <a:cubicBezTo>
                  <a:pt x="9527" y="266"/>
                  <a:pt x="9453" y="272"/>
                  <a:pt x="9379" y="255"/>
                </a:cubicBezTo>
                <a:cubicBezTo>
                  <a:pt x="9405" y="250"/>
                  <a:pt x="9432" y="248"/>
                  <a:pt x="9459" y="248"/>
                </a:cubicBezTo>
                <a:cubicBezTo>
                  <a:pt x="9520" y="248"/>
                  <a:pt x="9583" y="257"/>
                  <a:pt x="9643" y="257"/>
                </a:cubicBezTo>
                <a:cubicBezTo>
                  <a:pt x="9677" y="257"/>
                  <a:pt x="9711" y="254"/>
                  <a:pt x="9742" y="245"/>
                </a:cubicBezTo>
                <a:close/>
                <a:moveTo>
                  <a:pt x="9135" y="300"/>
                </a:moveTo>
                <a:cubicBezTo>
                  <a:pt x="9141" y="306"/>
                  <a:pt x="9141" y="311"/>
                  <a:pt x="9141" y="311"/>
                </a:cubicBezTo>
                <a:lnTo>
                  <a:pt x="9130" y="311"/>
                </a:lnTo>
                <a:cubicBezTo>
                  <a:pt x="9130" y="311"/>
                  <a:pt x="9130" y="306"/>
                  <a:pt x="9130" y="300"/>
                </a:cubicBezTo>
                <a:close/>
                <a:moveTo>
                  <a:pt x="8108" y="277"/>
                </a:moveTo>
                <a:cubicBezTo>
                  <a:pt x="8114" y="283"/>
                  <a:pt x="8120" y="294"/>
                  <a:pt x="8120" y="306"/>
                </a:cubicBezTo>
                <a:lnTo>
                  <a:pt x="7972" y="317"/>
                </a:lnTo>
                <a:cubicBezTo>
                  <a:pt x="8018" y="306"/>
                  <a:pt x="8063" y="289"/>
                  <a:pt x="8108" y="277"/>
                </a:cubicBezTo>
                <a:close/>
                <a:moveTo>
                  <a:pt x="8959" y="294"/>
                </a:moveTo>
                <a:cubicBezTo>
                  <a:pt x="8971" y="300"/>
                  <a:pt x="8976" y="300"/>
                  <a:pt x="8988" y="306"/>
                </a:cubicBezTo>
                <a:cubicBezTo>
                  <a:pt x="8965" y="314"/>
                  <a:pt x="8941" y="317"/>
                  <a:pt x="8916" y="317"/>
                </a:cubicBezTo>
                <a:cubicBezTo>
                  <a:pt x="8891" y="317"/>
                  <a:pt x="8866" y="314"/>
                  <a:pt x="8840" y="311"/>
                </a:cubicBezTo>
                <a:lnTo>
                  <a:pt x="8840" y="300"/>
                </a:lnTo>
                <a:cubicBezTo>
                  <a:pt x="8880" y="294"/>
                  <a:pt x="8920" y="294"/>
                  <a:pt x="8959" y="294"/>
                </a:cubicBezTo>
                <a:close/>
                <a:moveTo>
                  <a:pt x="9033" y="300"/>
                </a:moveTo>
                <a:cubicBezTo>
                  <a:pt x="9028" y="306"/>
                  <a:pt x="9022" y="311"/>
                  <a:pt x="9016" y="317"/>
                </a:cubicBezTo>
                <a:cubicBezTo>
                  <a:pt x="9016" y="311"/>
                  <a:pt x="9011" y="306"/>
                  <a:pt x="9011" y="300"/>
                </a:cubicBezTo>
                <a:close/>
                <a:moveTo>
                  <a:pt x="8801" y="306"/>
                </a:moveTo>
                <a:cubicBezTo>
                  <a:pt x="8806" y="311"/>
                  <a:pt x="8812" y="311"/>
                  <a:pt x="8818" y="317"/>
                </a:cubicBezTo>
                <a:cubicBezTo>
                  <a:pt x="8806" y="317"/>
                  <a:pt x="8789" y="317"/>
                  <a:pt x="8778" y="323"/>
                </a:cubicBezTo>
                <a:cubicBezTo>
                  <a:pt x="8778" y="311"/>
                  <a:pt x="8789" y="311"/>
                  <a:pt x="8801" y="306"/>
                </a:cubicBezTo>
                <a:close/>
                <a:moveTo>
                  <a:pt x="9049" y="293"/>
                </a:moveTo>
                <a:cubicBezTo>
                  <a:pt x="9051" y="293"/>
                  <a:pt x="9054" y="294"/>
                  <a:pt x="9056" y="294"/>
                </a:cubicBezTo>
                <a:cubicBezTo>
                  <a:pt x="9067" y="300"/>
                  <a:pt x="9073" y="306"/>
                  <a:pt x="9073" y="317"/>
                </a:cubicBezTo>
                <a:cubicBezTo>
                  <a:pt x="9062" y="317"/>
                  <a:pt x="9045" y="317"/>
                  <a:pt x="9033" y="323"/>
                </a:cubicBezTo>
                <a:cubicBezTo>
                  <a:pt x="9028" y="308"/>
                  <a:pt x="9036" y="293"/>
                  <a:pt x="9049" y="293"/>
                </a:cubicBezTo>
                <a:close/>
                <a:moveTo>
                  <a:pt x="8869" y="226"/>
                </a:moveTo>
                <a:cubicBezTo>
                  <a:pt x="8906" y="235"/>
                  <a:pt x="8943" y="237"/>
                  <a:pt x="8981" y="237"/>
                </a:cubicBezTo>
                <a:cubicBezTo>
                  <a:pt x="9033" y="237"/>
                  <a:pt x="9086" y="233"/>
                  <a:pt x="9139" y="233"/>
                </a:cubicBezTo>
                <a:cubicBezTo>
                  <a:pt x="9177" y="233"/>
                  <a:pt x="9216" y="235"/>
                  <a:pt x="9254" y="243"/>
                </a:cubicBezTo>
                <a:cubicBezTo>
                  <a:pt x="9209" y="249"/>
                  <a:pt x="9169" y="255"/>
                  <a:pt x="9124" y="255"/>
                </a:cubicBezTo>
                <a:lnTo>
                  <a:pt x="9124" y="249"/>
                </a:lnTo>
                <a:cubicBezTo>
                  <a:pt x="9124" y="255"/>
                  <a:pt x="9118" y="255"/>
                  <a:pt x="9118" y="260"/>
                </a:cubicBezTo>
                <a:cubicBezTo>
                  <a:pt x="9067" y="263"/>
                  <a:pt x="9016" y="263"/>
                  <a:pt x="8964" y="263"/>
                </a:cubicBezTo>
                <a:cubicBezTo>
                  <a:pt x="8913" y="263"/>
                  <a:pt x="8860" y="263"/>
                  <a:pt x="8806" y="266"/>
                </a:cubicBezTo>
                <a:cubicBezTo>
                  <a:pt x="8803" y="267"/>
                  <a:pt x="8799" y="267"/>
                  <a:pt x="8796" y="267"/>
                </a:cubicBezTo>
                <a:cubicBezTo>
                  <a:pt x="8781" y="267"/>
                  <a:pt x="8765" y="263"/>
                  <a:pt x="8751" y="263"/>
                </a:cubicBezTo>
                <a:cubicBezTo>
                  <a:pt x="8739" y="263"/>
                  <a:pt x="8728" y="266"/>
                  <a:pt x="8721" y="277"/>
                </a:cubicBezTo>
                <a:lnTo>
                  <a:pt x="8761" y="306"/>
                </a:lnTo>
                <a:cubicBezTo>
                  <a:pt x="8755" y="311"/>
                  <a:pt x="8755" y="317"/>
                  <a:pt x="8750" y="323"/>
                </a:cubicBezTo>
                <a:cubicBezTo>
                  <a:pt x="8732" y="328"/>
                  <a:pt x="8715" y="328"/>
                  <a:pt x="8693" y="328"/>
                </a:cubicBezTo>
                <a:cubicBezTo>
                  <a:pt x="8704" y="311"/>
                  <a:pt x="8698" y="289"/>
                  <a:pt x="8687" y="272"/>
                </a:cubicBezTo>
                <a:cubicBezTo>
                  <a:pt x="8669" y="268"/>
                  <a:pt x="8651" y="266"/>
                  <a:pt x="8633" y="266"/>
                </a:cubicBezTo>
                <a:cubicBezTo>
                  <a:pt x="8574" y="266"/>
                  <a:pt x="8517" y="283"/>
                  <a:pt x="8460" y="283"/>
                </a:cubicBezTo>
                <a:cubicBezTo>
                  <a:pt x="8447" y="283"/>
                  <a:pt x="8434" y="283"/>
                  <a:pt x="8420" y="283"/>
                </a:cubicBezTo>
                <a:cubicBezTo>
                  <a:pt x="8387" y="283"/>
                  <a:pt x="8354" y="286"/>
                  <a:pt x="8330" y="306"/>
                </a:cubicBezTo>
                <a:cubicBezTo>
                  <a:pt x="8335" y="311"/>
                  <a:pt x="8347" y="311"/>
                  <a:pt x="8352" y="311"/>
                </a:cubicBezTo>
                <a:cubicBezTo>
                  <a:pt x="8335" y="317"/>
                  <a:pt x="8324" y="317"/>
                  <a:pt x="8313" y="317"/>
                </a:cubicBezTo>
                <a:cubicBezTo>
                  <a:pt x="8321" y="304"/>
                  <a:pt x="8317" y="281"/>
                  <a:pt x="8301" y="281"/>
                </a:cubicBezTo>
                <a:cubicBezTo>
                  <a:pt x="8297" y="281"/>
                  <a:pt x="8291" y="283"/>
                  <a:pt x="8284" y="289"/>
                </a:cubicBezTo>
                <a:cubicBezTo>
                  <a:pt x="8233" y="294"/>
                  <a:pt x="8182" y="300"/>
                  <a:pt x="8131" y="300"/>
                </a:cubicBezTo>
                <a:cubicBezTo>
                  <a:pt x="8131" y="294"/>
                  <a:pt x="8131" y="283"/>
                  <a:pt x="8131" y="272"/>
                </a:cubicBezTo>
                <a:lnTo>
                  <a:pt x="8142" y="272"/>
                </a:lnTo>
                <a:cubicBezTo>
                  <a:pt x="8142" y="277"/>
                  <a:pt x="8148" y="289"/>
                  <a:pt x="8154" y="294"/>
                </a:cubicBezTo>
                <a:cubicBezTo>
                  <a:pt x="8182" y="283"/>
                  <a:pt x="8205" y="272"/>
                  <a:pt x="8233" y="260"/>
                </a:cubicBezTo>
                <a:cubicBezTo>
                  <a:pt x="8260" y="266"/>
                  <a:pt x="8289" y="273"/>
                  <a:pt x="8317" y="273"/>
                </a:cubicBezTo>
                <a:cubicBezTo>
                  <a:pt x="8342" y="273"/>
                  <a:pt x="8365" y="268"/>
                  <a:pt x="8386" y="255"/>
                </a:cubicBezTo>
                <a:cubicBezTo>
                  <a:pt x="8392" y="255"/>
                  <a:pt x="8398" y="255"/>
                  <a:pt x="8403" y="249"/>
                </a:cubicBezTo>
                <a:cubicBezTo>
                  <a:pt x="8409" y="260"/>
                  <a:pt x="8420" y="266"/>
                  <a:pt x="8420" y="272"/>
                </a:cubicBezTo>
                <a:cubicBezTo>
                  <a:pt x="8449" y="260"/>
                  <a:pt x="8471" y="255"/>
                  <a:pt x="8500" y="249"/>
                </a:cubicBezTo>
                <a:cubicBezTo>
                  <a:pt x="8625" y="243"/>
                  <a:pt x="8744" y="243"/>
                  <a:pt x="8869" y="226"/>
                </a:cubicBezTo>
                <a:close/>
                <a:moveTo>
                  <a:pt x="9686" y="323"/>
                </a:moveTo>
                <a:cubicBezTo>
                  <a:pt x="9686" y="323"/>
                  <a:pt x="9691" y="328"/>
                  <a:pt x="9691" y="328"/>
                </a:cubicBezTo>
                <a:lnTo>
                  <a:pt x="9595" y="328"/>
                </a:lnTo>
                <a:cubicBezTo>
                  <a:pt x="9623" y="323"/>
                  <a:pt x="9657" y="323"/>
                  <a:pt x="9686" y="323"/>
                </a:cubicBezTo>
                <a:close/>
                <a:moveTo>
                  <a:pt x="9691" y="323"/>
                </a:moveTo>
                <a:cubicBezTo>
                  <a:pt x="9697" y="328"/>
                  <a:pt x="9697" y="328"/>
                  <a:pt x="9697" y="328"/>
                </a:cubicBezTo>
                <a:lnTo>
                  <a:pt x="9691" y="328"/>
                </a:lnTo>
                <a:cubicBezTo>
                  <a:pt x="9691" y="328"/>
                  <a:pt x="9691" y="328"/>
                  <a:pt x="9691" y="323"/>
                </a:cubicBezTo>
                <a:close/>
                <a:moveTo>
                  <a:pt x="8653" y="311"/>
                </a:moveTo>
                <a:cubicBezTo>
                  <a:pt x="8670" y="317"/>
                  <a:pt x="8681" y="323"/>
                  <a:pt x="8676" y="334"/>
                </a:cubicBezTo>
                <a:lnTo>
                  <a:pt x="8647" y="334"/>
                </a:lnTo>
                <a:cubicBezTo>
                  <a:pt x="8642" y="328"/>
                  <a:pt x="8647" y="323"/>
                  <a:pt x="8653" y="311"/>
                </a:cubicBezTo>
                <a:close/>
                <a:moveTo>
                  <a:pt x="7677" y="334"/>
                </a:moveTo>
                <a:cubicBezTo>
                  <a:pt x="7671" y="334"/>
                  <a:pt x="7666" y="340"/>
                  <a:pt x="7666" y="340"/>
                </a:cubicBezTo>
                <a:lnTo>
                  <a:pt x="7660" y="340"/>
                </a:lnTo>
                <a:cubicBezTo>
                  <a:pt x="7666" y="334"/>
                  <a:pt x="7671" y="334"/>
                  <a:pt x="7677" y="334"/>
                </a:cubicBezTo>
                <a:close/>
                <a:moveTo>
                  <a:pt x="7791" y="334"/>
                </a:moveTo>
                <a:lnTo>
                  <a:pt x="7774" y="340"/>
                </a:lnTo>
                <a:cubicBezTo>
                  <a:pt x="7774" y="340"/>
                  <a:pt x="7779" y="334"/>
                  <a:pt x="7779" y="334"/>
                </a:cubicBezTo>
                <a:close/>
                <a:moveTo>
                  <a:pt x="8557" y="311"/>
                </a:moveTo>
                <a:cubicBezTo>
                  <a:pt x="8579" y="311"/>
                  <a:pt x="8591" y="323"/>
                  <a:pt x="8579" y="340"/>
                </a:cubicBezTo>
                <a:lnTo>
                  <a:pt x="8545" y="340"/>
                </a:lnTo>
                <a:cubicBezTo>
                  <a:pt x="8545" y="334"/>
                  <a:pt x="8545" y="328"/>
                  <a:pt x="8557" y="311"/>
                </a:cubicBezTo>
                <a:close/>
                <a:moveTo>
                  <a:pt x="8534" y="317"/>
                </a:moveTo>
                <a:cubicBezTo>
                  <a:pt x="8540" y="323"/>
                  <a:pt x="8540" y="328"/>
                  <a:pt x="8540" y="334"/>
                </a:cubicBezTo>
                <a:cubicBezTo>
                  <a:pt x="8528" y="334"/>
                  <a:pt x="8517" y="340"/>
                  <a:pt x="8511" y="346"/>
                </a:cubicBezTo>
                <a:cubicBezTo>
                  <a:pt x="8517" y="340"/>
                  <a:pt x="8528" y="328"/>
                  <a:pt x="8534" y="317"/>
                </a:cubicBezTo>
                <a:close/>
                <a:moveTo>
                  <a:pt x="7711" y="346"/>
                </a:moveTo>
                <a:cubicBezTo>
                  <a:pt x="7706" y="346"/>
                  <a:pt x="7700" y="351"/>
                  <a:pt x="7689" y="351"/>
                </a:cubicBezTo>
                <a:cubicBezTo>
                  <a:pt x="7694" y="346"/>
                  <a:pt x="7694" y="346"/>
                  <a:pt x="7700" y="346"/>
                </a:cubicBezTo>
                <a:close/>
                <a:moveTo>
                  <a:pt x="8375" y="340"/>
                </a:moveTo>
                <a:cubicBezTo>
                  <a:pt x="8364" y="346"/>
                  <a:pt x="8358" y="351"/>
                  <a:pt x="8352" y="357"/>
                </a:cubicBezTo>
                <a:lnTo>
                  <a:pt x="8347" y="357"/>
                </a:lnTo>
                <a:cubicBezTo>
                  <a:pt x="8352" y="351"/>
                  <a:pt x="8364" y="346"/>
                  <a:pt x="8375" y="340"/>
                </a:cubicBezTo>
                <a:close/>
                <a:moveTo>
                  <a:pt x="8443" y="306"/>
                </a:moveTo>
                <a:cubicBezTo>
                  <a:pt x="8443" y="306"/>
                  <a:pt x="8454" y="311"/>
                  <a:pt x="8460" y="311"/>
                </a:cubicBezTo>
                <a:cubicBezTo>
                  <a:pt x="8432" y="328"/>
                  <a:pt x="8409" y="351"/>
                  <a:pt x="8375" y="357"/>
                </a:cubicBezTo>
                <a:cubicBezTo>
                  <a:pt x="8381" y="351"/>
                  <a:pt x="8381" y="340"/>
                  <a:pt x="8381" y="334"/>
                </a:cubicBezTo>
                <a:cubicBezTo>
                  <a:pt x="8392" y="328"/>
                  <a:pt x="8398" y="328"/>
                  <a:pt x="8403" y="323"/>
                </a:cubicBezTo>
                <a:cubicBezTo>
                  <a:pt x="8415" y="317"/>
                  <a:pt x="8426" y="317"/>
                  <a:pt x="8443" y="306"/>
                </a:cubicBezTo>
                <a:close/>
                <a:moveTo>
                  <a:pt x="8250" y="328"/>
                </a:moveTo>
                <a:cubicBezTo>
                  <a:pt x="8222" y="334"/>
                  <a:pt x="8199" y="346"/>
                  <a:pt x="8176" y="363"/>
                </a:cubicBezTo>
                <a:lnTo>
                  <a:pt x="8171" y="340"/>
                </a:lnTo>
                <a:cubicBezTo>
                  <a:pt x="8165" y="346"/>
                  <a:pt x="8154" y="351"/>
                  <a:pt x="8148" y="357"/>
                </a:cubicBezTo>
                <a:lnTo>
                  <a:pt x="8131" y="334"/>
                </a:lnTo>
                <a:lnTo>
                  <a:pt x="8120" y="346"/>
                </a:lnTo>
                <a:cubicBezTo>
                  <a:pt x="8131" y="351"/>
                  <a:pt x="8142" y="363"/>
                  <a:pt x="8154" y="374"/>
                </a:cubicBezTo>
                <a:lnTo>
                  <a:pt x="8097" y="374"/>
                </a:lnTo>
                <a:cubicBezTo>
                  <a:pt x="8097" y="368"/>
                  <a:pt x="8091" y="346"/>
                  <a:pt x="8091" y="340"/>
                </a:cubicBezTo>
                <a:cubicBezTo>
                  <a:pt x="8086" y="346"/>
                  <a:pt x="8069" y="357"/>
                  <a:pt x="8057" y="363"/>
                </a:cubicBezTo>
                <a:cubicBezTo>
                  <a:pt x="8063" y="368"/>
                  <a:pt x="8074" y="380"/>
                  <a:pt x="8080" y="385"/>
                </a:cubicBezTo>
                <a:lnTo>
                  <a:pt x="8069" y="385"/>
                </a:lnTo>
                <a:cubicBezTo>
                  <a:pt x="8046" y="385"/>
                  <a:pt x="8023" y="374"/>
                  <a:pt x="8006" y="368"/>
                </a:cubicBezTo>
                <a:cubicBezTo>
                  <a:pt x="8074" y="323"/>
                  <a:pt x="8165" y="334"/>
                  <a:pt x="8250" y="328"/>
                </a:cubicBezTo>
                <a:close/>
                <a:moveTo>
                  <a:pt x="10145" y="380"/>
                </a:moveTo>
                <a:cubicBezTo>
                  <a:pt x="10151" y="380"/>
                  <a:pt x="10157" y="380"/>
                  <a:pt x="10168" y="385"/>
                </a:cubicBezTo>
                <a:cubicBezTo>
                  <a:pt x="10162" y="385"/>
                  <a:pt x="10157" y="391"/>
                  <a:pt x="10151" y="391"/>
                </a:cubicBezTo>
                <a:cubicBezTo>
                  <a:pt x="10145" y="385"/>
                  <a:pt x="10145" y="385"/>
                  <a:pt x="10145" y="380"/>
                </a:cubicBezTo>
                <a:close/>
                <a:moveTo>
                  <a:pt x="7698" y="400"/>
                </a:moveTo>
                <a:cubicBezTo>
                  <a:pt x="7701" y="400"/>
                  <a:pt x="7704" y="401"/>
                  <a:pt x="7706" y="402"/>
                </a:cubicBezTo>
                <a:lnTo>
                  <a:pt x="7706" y="408"/>
                </a:lnTo>
                <a:lnTo>
                  <a:pt x="7677" y="408"/>
                </a:lnTo>
                <a:cubicBezTo>
                  <a:pt x="7681" y="404"/>
                  <a:pt x="7691" y="400"/>
                  <a:pt x="7698" y="400"/>
                </a:cubicBezTo>
                <a:close/>
                <a:moveTo>
                  <a:pt x="10253" y="391"/>
                </a:moveTo>
                <a:lnTo>
                  <a:pt x="10253" y="391"/>
                </a:lnTo>
                <a:cubicBezTo>
                  <a:pt x="10270" y="397"/>
                  <a:pt x="10287" y="402"/>
                  <a:pt x="10298" y="408"/>
                </a:cubicBezTo>
                <a:cubicBezTo>
                  <a:pt x="10281" y="408"/>
                  <a:pt x="10270" y="402"/>
                  <a:pt x="10253" y="391"/>
                </a:cubicBezTo>
                <a:close/>
                <a:moveTo>
                  <a:pt x="7637" y="402"/>
                </a:moveTo>
                <a:cubicBezTo>
                  <a:pt x="7643" y="408"/>
                  <a:pt x="7643" y="408"/>
                  <a:pt x="7649" y="414"/>
                </a:cubicBezTo>
                <a:cubicBezTo>
                  <a:pt x="7637" y="414"/>
                  <a:pt x="7626" y="414"/>
                  <a:pt x="7615" y="419"/>
                </a:cubicBezTo>
                <a:cubicBezTo>
                  <a:pt x="7615" y="414"/>
                  <a:pt x="7626" y="408"/>
                  <a:pt x="7637" y="402"/>
                </a:cubicBezTo>
                <a:close/>
                <a:moveTo>
                  <a:pt x="9776" y="272"/>
                </a:moveTo>
                <a:lnTo>
                  <a:pt x="9776" y="272"/>
                </a:lnTo>
                <a:cubicBezTo>
                  <a:pt x="9964" y="283"/>
                  <a:pt x="10151" y="311"/>
                  <a:pt x="10344" y="340"/>
                </a:cubicBezTo>
                <a:lnTo>
                  <a:pt x="10355" y="340"/>
                </a:lnTo>
                <a:cubicBezTo>
                  <a:pt x="10378" y="346"/>
                  <a:pt x="10395" y="351"/>
                  <a:pt x="10418" y="351"/>
                </a:cubicBezTo>
                <a:cubicBezTo>
                  <a:pt x="10463" y="363"/>
                  <a:pt x="10508" y="368"/>
                  <a:pt x="10554" y="374"/>
                </a:cubicBezTo>
                <a:cubicBezTo>
                  <a:pt x="10554" y="374"/>
                  <a:pt x="10554" y="363"/>
                  <a:pt x="10559" y="363"/>
                </a:cubicBezTo>
                <a:cubicBezTo>
                  <a:pt x="10616" y="408"/>
                  <a:pt x="10696" y="397"/>
                  <a:pt x="10764" y="414"/>
                </a:cubicBezTo>
                <a:cubicBezTo>
                  <a:pt x="10752" y="420"/>
                  <a:pt x="10741" y="422"/>
                  <a:pt x="10730" y="422"/>
                </a:cubicBezTo>
                <a:cubicBezTo>
                  <a:pt x="10701" y="422"/>
                  <a:pt x="10673" y="408"/>
                  <a:pt x="10645" y="408"/>
                </a:cubicBezTo>
                <a:cubicBezTo>
                  <a:pt x="10537" y="391"/>
                  <a:pt x="10429" y="374"/>
                  <a:pt x="10321" y="357"/>
                </a:cubicBezTo>
                <a:cubicBezTo>
                  <a:pt x="10151" y="334"/>
                  <a:pt x="9975" y="311"/>
                  <a:pt x="9805" y="294"/>
                </a:cubicBezTo>
                <a:cubicBezTo>
                  <a:pt x="9793" y="283"/>
                  <a:pt x="9782" y="277"/>
                  <a:pt x="9776" y="272"/>
                </a:cubicBezTo>
                <a:close/>
                <a:moveTo>
                  <a:pt x="7388" y="368"/>
                </a:moveTo>
                <a:lnTo>
                  <a:pt x="7388" y="368"/>
                </a:lnTo>
                <a:cubicBezTo>
                  <a:pt x="7359" y="385"/>
                  <a:pt x="7325" y="402"/>
                  <a:pt x="7303" y="425"/>
                </a:cubicBezTo>
                <a:cubicBezTo>
                  <a:pt x="7297" y="425"/>
                  <a:pt x="7286" y="431"/>
                  <a:pt x="7280" y="431"/>
                </a:cubicBezTo>
                <a:cubicBezTo>
                  <a:pt x="7303" y="419"/>
                  <a:pt x="7320" y="402"/>
                  <a:pt x="7337" y="380"/>
                </a:cubicBezTo>
                <a:cubicBezTo>
                  <a:pt x="7354" y="380"/>
                  <a:pt x="7371" y="374"/>
                  <a:pt x="7388" y="368"/>
                </a:cubicBezTo>
                <a:close/>
                <a:moveTo>
                  <a:pt x="7093" y="431"/>
                </a:moveTo>
                <a:cubicBezTo>
                  <a:pt x="7087" y="431"/>
                  <a:pt x="7076" y="436"/>
                  <a:pt x="7064" y="436"/>
                </a:cubicBezTo>
                <a:lnTo>
                  <a:pt x="7070" y="431"/>
                </a:lnTo>
                <a:close/>
                <a:moveTo>
                  <a:pt x="10321" y="436"/>
                </a:moveTo>
                <a:cubicBezTo>
                  <a:pt x="10333" y="436"/>
                  <a:pt x="10338" y="436"/>
                  <a:pt x="10350" y="442"/>
                </a:cubicBezTo>
                <a:cubicBezTo>
                  <a:pt x="10344" y="448"/>
                  <a:pt x="10338" y="453"/>
                  <a:pt x="10327" y="459"/>
                </a:cubicBezTo>
                <a:cubicBezTo>
                  <a:pt x="10327" y="453"/>
                  <a:pt x="10321" y="442"/>
                  <a:pt x="10321" y="436"/>
                </a:cubicBezTo>
                <a:close/>
                <a:moveTo>
                  <a:pt x="6979" y="482"/>
                </a:moveTo>
                <a:cubicBezTo>
                  <a:pt x="6985" y="487"/>
                  <a:pt x="6991" y="499"/>
                  <a:pt x="6996" y="504"/>
                </a:cubicBezTo>
                <a:cubicBezTo>
                  <a:pt x="6991" y="510"/>
                  <a:pt x="6985" y="510"/>
                  <a:pt x="6979" y="510"/>
                </a:cubicBezTo>
                <a:cubicBezTo>
                  <a:pt x="6979" y="504"/>
                  <a:pt x="6979" y="493"/>
                  <a:pt x="6979" y="482"/>
                </a:cubicBezTo>
                <a:close/>
                <a:moveTo>
                  <a:pt x="10764" y="425"/>
                </a:moveTo>
                <a:cubicBezTo>
                  <a:pt x="10883" y="425"/>
                  <a:pt x="11008" y="470"/>
                  <a:pt x="11121" y="504"/>
                </a:cubicBezTo>
                <a:cubicBezTo>
                  <a:pt x="11110" y="509"/>
                  <a:pt x="11098" y="511"/>
                  <a:pt x="11086" y="511"/>
                </a:cubicBezTo>
                <a:cubicBezTo>
                  <a:pt x="11052" y="511"/>
                  <a:pt x="11019" y="496"/>
                  <a:pt x="10985" y="487"/>
                </a:cubicBezTo>
                <a:cubicBezTo>
                  <a:pt x="10911" y="470"/>
                  <a:pt x="10832" y="465"/>
                  <a:pt x="10764" y="425"/>
                </a:cubicBezTo>
                <a:close/>
                <a:moveTo>
                  <a:pt x="7167" y="493"/>
                </a:moveTo>
                <a:cubicBezTo>
                  <a:pt x="7155" y="510"/>
                  <a:pt x="7138" y="521"/>
                  <a:pt x="7121" y="538"/>
                </a:cubicBezTo>
                <a:cubicBezTo>
                  <a:pt x="7110" y="544"/>
                  <a:pt x="7093" y="544"/>
                  <a:pt x="7076" y="550"/>
                </a:cubicBezTo>
                <a:cubicBezTo>
                  <a:pt x="7076" y="550"/>
                  <a:pt x="7076" y="544"/>
                  <a:pt x="7076" y="544"/>
                </a:cubicBezTo>
                <a:cubicBezTo>
                  <a:pt x="7076" y="550"/>
                  <a:pt x="7076" y="550"/>
                  <a:pt x="7070" y="550"/>
                </a:cubicBezTo>
                <a:cubicBezTo>
                  <a:pt x="7047" y="556"/>
                  <a:pt x="7025" y="559"/>
                  <a:pt x="7007" y="559"/>
                </a:cubicBezTo>
                <a:cubicBezTo>
                  <a:pt x="6994" y="559"/>
                  <a:pt x="6983" y="558"/>
                  <a:pt x="6974" y="555"/>
                </a:cubicBezTo>
                <a:cubicBezTo>
                  <a:pt x="6974" y="552"/>
                  <a:pt x="6974" y="548"/>
                  <a:pt x="6974" y="544"/>
                </a:cubicBezTo>
                <a:cubicBezTo>
                  <a:pt x="6996" y="533"/>
                  <a:pt x="7025" y="527"/>
                  <a:pt x="7047" y="521"/>
                </a:cubicBezTo>
                <a:cubicBezTo>
                  <a:pt x="7053" y="521"/>
                  <a:pt x="7059" y="527"/>
                  <a:pt x="7064" y="533"/>
                </a:cubicBezTo>
                <a:lnTo>
                  <a:pt x="7087" y="510"/>
                </a:lnTo>
                <a:lnTo>
                  <a:pt x="7115" y="504"/>
                </a:lnTo>
                <a:lnTo>
                  <a:pt x="7121" y="521"/>
                </a:lnTo>
                <a:lnTo>
                  <a:pt x="7127" y="499"/>
                </a:lnTo>
                <a:cubicBezTo>
                  <a:pt x="7138" y="499"/>
                  <a:pt x="7155" y="499"/>
                  <a:pt x="7167" y="493"/>
                </a:cubicBezTo>
                <a:close/>
                <a:moveTo>
                  <a:pt x="11609" y="555"/>
                </a:moveTo>
                <a:cubicBezTo>
                  <a:pt x="11655" y="572"/>
                  <a:pt x="11723" y="567"/>
                  <a:pt x="11745" y="618"/>
                </a:cubicBezTo>
                <a:cubicBezTo>
                  <a:pt x="11700" y="607"/>
                  <a:pt x="11655" y="595"/>
                  <a:pt x="11609" y="584"/>
                </a:cubicBezTo>
                <a:cubicBezTo>
                  <a:pt x="11609" y="572"/>
                  <a:pt x="11609" y="561"/>
                  <a:pt x="11609" y="555"/>
                </a:cubicBezTo>
                <a:close/>
                <a:moveTo>
                  <a:pt x="11836" y="618"/>
                </a:moveTo>
                <a:lnTo>
                  <a:pt x="11836" y="618"/>
                </a:lnTo>
                <a:cubicBezTo>
                  <a:pt x="11834" y="620"/>
                  <a:pt x="11832" y="623"/>
                  <a:pt x="11830" y="627"/>
                </a:cubicBezTo>
                <a:lnTo>
                  <a:pt x="11830" y="627"/>
                </a:lnTo>
                <a:cubicBezTo>
                  <a:pt x="11832" y="624"/>
                  <a:pt x="11834" y="621"/>
                  <a:pt x="11836" y="618"/>
                </a:cubicBezTo>
                <a:close/>
                <a:moveTo>
                  <a:pt x="10928" y="527"/>
                </a:moveTo>
                <a:lnTo>
                  <a:pt x="10928" y="527"/>
                </a:lnTo>
                <a:cubicBezTo>
                  <a:pt x="11030" y="550"/>
                  <a:pt x="11127" y="589"/>
                  <a:pt x="11229" y="601"/>
                </a:cubicBezTo>
                <a:cubicBezTo>
                  <a:pt x="11252" y="601"/>
                  <a:pt x="11269" y="618"/>
                  <a:pt x="11286" y="635"/>
                </a:cubicBezTo>
                <a:cubicBezTo>
                  <a:pt x="11284" y="635"/>
                  <a:pt x="11283" y="635"/>
                  <a:pt x="11282" y="635"/>
                </a:cubicBezTo>
                <a:cubicBezTo>
                  <a:pt x="11262" y="635"/>
                  <a:pt x="11229" y="614"/>
                  <a:pt x="11207" y="614"/>
                </a:cubicBezTo>
                <a:cubicBezTo>
                  <a:pt x="11193" y="614"/>
                  <a:pt x="11184" y="622"/>
                  <a:pt x="11184" y="646"/>
                </a:cubicBezTo>
                <a:cubicBezTo>
                  <a:pt x="11178" y="635"/>
                  <a:pt x="11178" y="624"/>
                  <a:pt x="11172" y="607"/>
                </a:cubicBezTo>
                <a:cubicBezTo>
                  <a:pt x="11087" y="601"/>
                  <a:pt x="11002" y="572"/>
                  <a:pt x="10928" y="527"/>
                </a:cubicBezTo>
                <a:close/>
                <a:moveTo>
                  <a:pt x="6940" y="550"/>
                </a:moveTo>
                <a:cubicBezTo>
                  <a:pt x="6940" y="550"/>
                  <a:pt x="6940" y="555"/>
                  <a:pt x="6940" y="555"/>
                </a:cubicBezTo>
                <a:lnTo>
                  <a:pt x="6911" y="589"/>
                </a:lnTo>
                <a:cubicBezTo>
                  <a:pt x="6904" y="588"/>
                  <a:pt x="6897" y="587"/>
                  <a:pt x="6891" y="587"/>
                </a:cubicBezTo>
                <a:cubicBezTo>
                  <a:pt x="6849" y="587"/>
                  <a:pt x="6814" y="615"/>
                  <a:pt x="6775" y="629"/>
                </a:cubicBezTo>
                <a:lnTo>
                  <a:pt x="6792" y="646"/>
                </a:lnTo>
                <a:lnTo>
                  <a:pt x="6747" y="675"/>
                </a:lnTo>
                <a:cubicBezTo>
                  <a:pt x="6738" y="678"/>
                  <a:pt x="6729" y="679"/>
                  <a:pt x="6721" y="679"/>
                </a:cubicBezTo>
                <a:cubicBezTo>
                  <a:pt x="6700" y="679"/>
                  <a:pt x="6680" y="672"/>
                  <a:pt x="6661" y="672"/>
                </a:cubicBezTo>
                <a:cubicBezTo>
                  <a:pt x="6647" y="672"/>
                  <a:pt x="6635" y="675"/>
                  <a:pt x="6622" y="686"/>
                </a:cubicBezTo>
                <a:cubicBezTo>
                  <a:pt x="6616" y="692"/>
                  <a:pt x="6610" y="709"/>
                  <a:pt x="6610" y="714"/>
                </a:cubicBezTo>
                <a:cubicBezTo>
                  <a:pt x="6605" y="720"/>
                  <a:pt x="6605" y="720"/>
                  <a:pt x="6605" y="720"/>
                </a:cubicBezTo>
                <a:cubicBezTo>
                  <a:pt x="6605" y="709"/>
                  <a:pt x="6610" y="692"/>
                  <a:pt x="6616" y="680"/>
                </a:cubicBezTo>
                <a:cubicBezTo>
                  <a:pt x="6724" y="641"/>
                  <a:pt x="6832" y="589"/>
                  <a:pt x="6940" y="550"/>
                </a:cubicBezTo>
                <a:close/>
                <a:moveTo>
                  <a:pt x="6593" y="686"/>
                </a:moveTo>
                <a:lnTo>
                  <a:pt x="6593" y="686"/>
                </a:lnTo>
                <a:cubicBezTo>
                  <a:pt x="6576" y="703"/>
                  <a:pt x="6554" y="720"/>
                  <a:pt x="6537" y="737"/>
                </a:cubicBezTo>
                <a:cubicBezTo>
                  <a:pt x="6508" y="743"/>
                  <a:pt x="6480" y="754"/>
                  <a:pt x="6452" y="760"/>
                </a:cubicBezTo>
                <a:cubicBezTo>
                  <a:pt x="6503" y="737"/>
                  <a:pt x="6548" y="714"/>
                  <a:pt x="6593" y="686"/>
                </a:cubicBezTo>
                <a:close/>
                <a:moveTo>
                  <a:pt x="6576" y="782"/>
                </a:moveTo>
                <a:cubicBezTo>
                  <a:pt x="6582" y="788"/>
                  <a:pt x="6588" y="788"/>
                  <a:pt x="6593" y="794"/>
                </a:cubicBezTo>
                <a:cubicBezTo>
                  <a:pt x="6588" y="788"/>
                  <a:pt x="6582" y="788"/>
                  <a:pt x="6576" y="788"/>
                </a:cubicBezTo>
                <a:cubicBezTo>
                  <a:pt x="6576" y="788"/>
                  <a:pt x="6576" y="782"/>
                  <a:pt x="6576" y="782"/>
                </a:cubicBezTo>
                <a:close/>
                <a:moveTo>
                  <a:pt x="6514" y="805"/>
                </a:moveTo>
                <a:cubicBezTo>
                  <a:pt x="6525" y="811"/>
                  <a:pt x="6537" y="811"/>
                  <a:pt x="6542" y="816"/>
                </a:cubicBezTo>
                <a:lnTo>
                  <a:pt x="6486" y="816"/>
                </a:lnTo>
                <a:cubicBezTo>
                  <a:pt x="6486" y="816"/>
                  <a:pt x="6486" y="811"/>
                  <a:pt x="6486" y="811"/>
                </a:cubicBezTo>
                <a:cubicBezTo>
                  <a:pt x="6491" y="811"/>
                  <a:pt x="6503" y="805"/>
                  <a:pt x="6514" y="805"/>
                </a:cubicBezTo>
                <a:close/>
                <a:moveTo>
                  <a:pt x="11133" y="499"/>
                </a:moveTo>
                <a:cubicBezTo>
                  <a:pt x="11156" y="499"/>
                  <a:pt x="11168" y="506"/>
                  <a:pt x="11162" y="521"/>
                </a:cubicBezTo>
                <a:lnTo>
                  <a:pt x="11162" y="521"/>
                </a:lnTo>
                <a:cubicBezTo>
                  <a:pt x="11161" y="521"/>
                  <a:pt x="11161" y="521"/>
                  <a:pt x="11161" y="521"/>
                </a:cubicBezTo>
                <a:lnTo>
                  <a:pt x="11161" y="521"/>
                </a:lnTo>
                <a:cubicBezTo>
                  <a:pt x="11161" y="522"/>
                  <a:pt x="11161" y="522"/>
                  <a:pt x="11162" y="522"/>
                </a:cubicBezTo>
                <a:lnTo>
                  <a:pt x="11162" y="522"/>
                </a:lnTo>
                <a:cubicBezTo>
                  <a:pt x="11162" y="522"/>
                  <a:pt x="11162" y="522"/>
                  <a:pt x="11162" y="521"/>
                </a:cubicBezTo>
                <a:lnTo>
                  <a:pt x="11162" y="521"/>
                </a:lnTo>
                <a:cubicBezTo>
                  <a:pt x="11281" y="533"/>
                  <a:pt x="11394" y="584"/>
                  <a:pt x="11507" y="612"/>
                </a:cubicBezTo>
                <a:cubicBezTo>
                  <a:pt x="11507" y="607"/>
                  <a:pt x="11507" y="595"/>
                  <a:pt x="11507" y="589"/>
                </a:cubicBezTo>
                <a:cubicBezTo>
                  <a:pt x="11518" y="601"/>
                  <a:pt x="11524" y="612"/>
                  <a:pt x="11530" y="618"/>
                </a:cubicBezTo>
                <a:cubicBezTo>
                  <a:pt x="11694" y="675"/>
                  <a:pt x="11859" y="709"/>
                  <a:pt x="12012" y="782"/>
                </a:cubicBezTo>
                <a:cubicBezTo>
                  <a:pt x="12018" y="777"/>
                  <a:pt x="12018" y="765"/>
                  <a:pt x="12018" y="754"/>
                </a:cubicBezTo>
                <a:cubicBezTo>
                  <a:pt x="12052" y="816"/>
                  <a:pt x="12131" y="816"/>
                  <a:pt x="12182" y="850"/>
                </a:cubicBezTo>
                <a:cubicBezTo>
                  <a:pt x="12177" y="852"/>
                  <a:pt x="12172" y="852"/>
                  <a:pt x="12167" y="852"/>
                </a:cubicBezTo>
                <a:cubicBezTo>
                  <a:pt x="12134" y="852"/>
                  <a:pt x="12106" y="826"/>
                  <a:pt x="12076" y="826"/>
                </a:cubicBezTo>
                <a:cubicBezTo>
                  <a:pt x="12072" y="826"/>
                  <a:pt x="12067" y="827"/>
                  <a:pt x="12063" y="828"/>
                </a:cubicBezTo>
                <a:cubicBezTo>
                  <a:pt x="11774" y="692"/>
                  <a:pt x="11445" y="652"/>
                  <a:pt x="11162" y="522"/>
                </a:cubicBezTo>
                <a:lnTo>
                  <a:pt x="11162" y="522"/>
                </a:lnTo>
                <a:cubicBezTo>
                  <a:pt x="11160" y="525"/>
                  <a:pt x="11158" y="529"/>
                  <a:pt x="11155" y="533"/>
                </a:cubicBezTo>
                <a:cubicBezTo>
                  <a:pt x="11127" y="533"/>
                  <a:pt x="11115" y="521"/>
                  <a:pt x="11133" y="499"/>
                </a:cubicBezTo>
                <a:close/>
                <a:moveTo>
                  <a:pt x="6401" y="839"/>
                </a:moveTo>
                <a:cubicBezTo>
                  <a:pt x="6378" y="856"/>
                  <a:pt x="6355" y="868"/>
                  <a:pt x="6327" y="885"/>
                </a:cubicBezTo>
                <a:cubicBezTo>
                  <a:pt x="6298" y="896"/>
                  <a:pt x="6270" y="907"/>
                  <a:pt x="6242" y="913"/>
                </a:cubicBezTo>
                <a:cubicBezTo>
                  <a:pt x="6242" y="907"/>
                  <a:pt x="6242" y="896"/>
                  <a:pt x="6236" y="890"/>
                </a:cubicBezTo>
                <a:cubicBezTo>
                  <a:pt x="6264" y="885"/>
                  <a:pt x="6293" y="873"/>
                  <a:pt x="6321" y="868"/>
                </a:cubicBezTo>
                <a:cubicBezTo>
                  <a:pt x="6327" y="868"/>
                  <a:pt x="6327" y="873"/>
                  <a:pt x="6332" y="873"/>
                </a:cubicBezTo>
                <a:cubicBezTo>
                  <a:pt x="6332" y="873"/>
                  <a:pt x="6332" y="868"/>
                  <a:pt x="6338" y="862"/>
                </a:cubicBezTo>
                <a:cubicBezTo>
                  <a:pt x="6361" y="856"/>
                  <a:pt x="6378" y="845"/>
                  <a:pt x="6401" y="839"/>
                </a:cubicBezTo>
                <a:close/>
                <a:moveTo>
                  <a:pt x="12194" y="856"/>
                </a:moveTo>
                <a:cubicBezTo>
                  <a:pt x="12273" y="868"/>
                  <a:pt x="12358" y="896"/>
                  <a:pt x="12420" y="947"/>
                </a:cubicBezTo>
                <a:cubicBezTo>
                  <a:pt x="12375" y="936"/>
                  <a:pt x="12330" y="919"/>
                  <a:pt x="12296" y="890"/>
                </a:cubicBezTo>
                <a:cubicBezTo>
                  <a:pt x="12269" y="896"/>
                  <a:pt x="12242" y="896"/>
                  <a:pt x="12225" y="915"/>
                </a:cubicBezTo>
                <a:lnTo>
                  <a:pt x="12225" y="915"/>
                </a:lnTo>
                <a:cubicBezTo>
                  <a:pt x="12231" y="907"/>
                  <a:pt x="12240" y="889"/>
                  <a:pt x="12245" y="885"/>
                </a:cubicBezTo>
                <a:cubicBezTo>
                  <a:pt x="12233" y="879"/>
                  <a:pt x="12205" y="862"/>
                  <a:pt x="12194" y="856"/>
                </a:cubicBezTo>
                <a:close/>
                <a:moveTo>
                  <a:pt x="12069" y="879"/>
                </a:moveTo>
                <a:cubicBezTo>
                  <a:pt x="12120" y="896"/>
                  <a:pt x="12171" y="907"/>
                  <a:pt x="12222" y="919"/>
                </a:cubicBezTo>
                <a:cubicBezTo>
                  <a:pt x="12256" y="953"/>
                  <a:pt x="12301" y="964"/>
                  <a:pt x="12347" y="975"/>
                </a:cubicBezTo>
                <a:cubicBezTo>
                  <a:pt x="12341" y="981"/>
                  <a:pt x="12330" y="987"/>
                  <a:pt x="12324" y="992"/>
                </a:cubicBezTo>
                <a:cubicBezTo>
                  <a:pt x="12307" y="987"/>
                  <a:pt x="12290" y="975"/>
                  <a:pt x="12279" y="964"/>
                </a:cubicBezTo>
                <a:cubicBezTo>
                  <a:pt x="12267" y="975"/>
                  <a:pt x="12256" y="981"/>
                  <a:pt x="12245" y="992"/>
                </a:cubicBezTo>
                <a:lnTo>
                  <a:pt x="12256" y="964"/>
                </a:lnTo>
                <a:cubicBezTo>
                  <a:pt x="12188" y="947"/>
                  <a:pt x="12137" y="902"/>
                  <a:pt x="12063" y="890"/>
                </a:cubicBezTo>
                <a:cubicBezTo>
                  <a:pt x="12069" y="890"/>
                  <a:pt x="12069" y="885"/>
                  <a:pt x="12069" y="879"/>
                </a:cubicBezTo>
                <a:close/>
                <a:moveTo>
                  <a:pt x="12716" y="1056"/>
                </a:moveTo>
                <a:cubicBezTo>
                  <a:pt x="12734" y="1056"/>
                  <a:pt x="12755" y="1070"/>
                  <a:pt x="12755" y="1089"/>
                </a:cubicBezTo>
                <a:cubicBezTo>
                  <a:pt x="12752" y="1095"/>
                  <a:pt x="12746" y="1098"/>
                  <a:pt x="12738" y="1098"/>
                </a:cubicBezTo>
                <a:cubicBezTo>
                  <a:pt x="12721" y="1098"/>
                  <a:pt x="12697" y="1082"/>
                  <a:pt x="12693" y="1066"/>
                </a:cubicBezTo>
                <a:cubicBezTo>
                  <a:pt x="12698" y="1059"/>
                  <a:pt x="12707" y="1056"/>
                  <a:pt x="12716" y="1056"/>
                </a:cubicBezTo>
                <a:close/>
                <a:moveTo>
                  <a:pt x="6189" y="923"/>
                </a:moveTo>
                <a:cubicBezTo>
                  <a:pt x="6197" y="923"/>
                  <a:pt x="6205" y="923"/>
                  <a:pt x="6213" y="924"/>
                </a:cubicBezTo>
                <a:cubicBezTo>
                  <a:pt x="6169" y="946"/>
                  <a:pt x="6125" y="963"/>
                  <a:pt x="6076" y="974"/>
                </a:cubicBezTo>
                <a:lnTo>
                  <a:pt x="6076" y="974"/>
                </a:lnTo>
                <a:cubicBezTo>
                  <a:pt x="6075" y="974"/>
                  <a:pt x="6073" y="974"/>
                  <a:pt x="6072" y="974"/>
                </a:cubicBezTo>
                <a:lnTo>
                  <a:pt x="6072" y="974"/>
                </a:lnTo>
                <a:cubicBezTo>
                  <a:pt x="6072" y="974"/>
                  <a:pt x="6072" y="975"/>
                  <a:pt x="6071" y="975"/>
                </a:cubicBezTo>
                <a:cubicBezTo>
                  <a:pt x="6073" y="975"/>
                  <a:pt x="6074" y="975"/>
                  <a:pt x="6076" y="974"/>
                </a:cubicBezTo>
                <a:lnTo>
                  <a:pt x="6076" y="974"/>
                </a:lnTo>
                <a:cubicBezTo>
                  <a:pt x="6078" y="975"/>
                  <a:pt x="6080" y="975"/>
                  <a:pt x="6083" y="975"/>
                </a:cubicBezTo>
                <a:cubicBezTo>
                  <a:pt x="5969" y="1009"/>
                  <a:pt x="5856" y="1055"/>
                  <a:pt x="5754" y="1106"/>
                </a:cubicBezTo>
                <a:lnTo>
                  <a:pt x="5742" y="1089"/>
                </a:lnTo>
                <a:cubicBezTo>
                  <a:pt x="5841" y="1047"/>
                  <a:pt x="5948" y="973"/>
                  <a:pt x="6052" y="973"/>
                </a:cubicBezTo>
                <a:cubicBezTo>
                  <a:pt x="6059" y="973"/>
                  <a:pt x="6066" y="973"/>
                  <a:pt x="6072" y="974"/>
                </a:cubicBezTo>
                <a:lnTo>
                  <a:pt x="6072" y="974"/>
                </a:lnTo>
                <a:cubicBezTo>
                  <a:pt x="6097" y="937"/>
                  <a:pt x="6144" y="923"/>
                  <a:pt x="6189" y="923"/>
                </a:cubicBezTo>
                <a:close/>
                <a:moveTo>
                  <a:pt x="5814" y="1128"/>
                </a:moveTo>
                <a:cubicBezTo>
                  <a:pt x="5826" y="1128"/>
                  <a:pt x="5838" y="1132"/>
                  <a:pt x="5850" y="1140"/>
                </a:cubicBezTo>
                <a:cubicBezTo>
                  <a:pt x="5809" y="1150"/>
                  <a:pt x="5768" y="1175"/>
                  <a:pt x="5718" y="1175"/>
                </a:cubicBezTo>
                <a:cubicBezTo>
                  <a:pt x="5713" y="1175"/>
                  <a:pt x="5708" y="1174"/>
                  <a:pt x="5703" y="1174"/>
                </a:cubicBezTo>
                <a:cubicBezTo>
                  <a:pt x="5741" y="1161"/>
                  <a:pt x="5777" y="1128"/>
                  <a:pt x="5814" y="1128"/>
                </a:cubicBezTo>
                <a:close/>
                <a:moveTo>
                  <a:pt x="10020" y="1157"/>
                </a:moveTo>
                <a:cubicBezTo>
                  <a:pt x="10026" y="1157"/>
                  <a:pt x="10032" y="1157"/>
                  <a:pt x="10032" y="1163"/>
                </a:cubicBezTo>
                <a:cubicBezTo>
                  <a:pt x="10044" y="1167"/>
                  <a:pt x="10056" y="1171"/>
                  <a:pt x="10068" y="1171"/>
                </a:cubicBezTo>
                <a:cubicBezTo>
                  <a:pt x="10073" y="1171"/>
                  <a:pt x="10078" y="1170"/>
                  <a:pt x="10083" y="1168"/>
                </a:cubicBezTo>
                <a:cubicBezTo>
                  <a:pt x="10100" y="1174"/>
                  <a:pt x="10111" y="1180"/>
                  <a:pt x="10128" y="1180"/>
                </a:cubicBezTo>
                <a:cubicBezTo>
                  <a:pt x="10114" y="1184"/>
                  <a:pt x="10099" y="1186"/>
                  <a:pt x="10086" y="1186"/>
                </a:cubicBezTo>
                <a:cubicBezTo>
                  <a:pt x="10066" y="1186"/>
                  <a:pt x="10048" y="1183"/>
                  <a:pt x="10032" y="1180"/>
                </a:cubicBezTo>
                <a:cubicBezTo>
                  <a:pt x="10026" y="1168"/>
                  <a:pt x="10026" y="1163"/>
                  <a:pt x="10020" y="1157"/>
                </a:cubicBezTo>
                <a:close/>
                <a:moveTo>
                  <a:pt x="5572" y="1151"/>
                </a:moveTo>
                <a:cubicBezTo>
                  <a:pt x="5579" y="1151"/>
                  <a:pt x="5585" y="1153"/>
                  <a:pt x="5589" y="1157"/>
                </a:cubicBezTo>
                <a:cubicBezTo>
                  <a:pt x="5597" y="1177"/>
                  <a:pt x="5576" y="1192"/>
                  <a:pt x="5555" y="1192"/>
                </a:cubicBezTo>
                <a:cubicBezTo>
                  <a:pt x="5547" y="1192"/>
                  <a:pt x="5539" y="1190"/>
                  <a:pt x="5532" y="1185"/>
                </a:cubicBezTo>
                <a:cubicBezTo>
                  <a:pt x="5524" y="1168"/>
                  <a:pt x="5551" y="1151"/>
                  <a:pt x="5572" y="1151"/>
                </a:cubicBezTo>
                <a:close/>
                <a:moveTo>
                  <a:pt x="9467" y="1190"/>
                </a:moveTo>
                <a:lnTo>
                  <a:pt x="9467" y="1190"/>
                </a:lnTo>
                <a:cubicBezTo>
                  <a:pt x="9468" y="1192"/>
                  <a:pt x="9469" y="1194"/>
                  <a:pt x="9470" y="1197"/>
                </a:cubicBezTo>
                <a:lnTo>
                  <a:pt x="9470" y="1191"/>
                </a:lnTo>
                <a:cubicBezTo>
                  <a:pt x="9469" y="1191"/>
                  <a:pt x="9468" y="1191"/>
                  <a:pt x="9467" y="1190"/>
                </a:cubicBezTo>
                <a:close/>
                <a:moveTo>
                  <a:pt x="10159" y="1184"/>
                </a:moveTo>
                <a:cubicBezTo>
                  <a:pt x="10245" y="1184"/>
                  <a:pt x="10331" y="1205"/>
                  <a:pt x="10412" y="1225"/>
                </a:cubicBezTo>
                <a:cubicBezTo>
                  <a:pt x="10399" y="1226"/>
                  <a:pt x="10387" y="1226"/>
                  <a:pt x="10375" y="1226"/>
                </a:cubicBezTo>
                <a:cubicBezTo>
                  <a:pt x="10291" y="1226"/>
                  <a:pt x="10207" y="1210"/>
                  <a:pt x="10128" y="1185"/>
                </a:cubicBezTo>
                <a:cubicBezTo>
                  <a:pt x="10138" y="1185"/>
                  <a:pt x="10149" y="1184"/>
                  <a:pt x="10159" y="1184"/>
                </a:cubicBezTo>
                <a:close/>
                <a:moveTo>
                  <a:pt x="8591" y="1236"/>
                </a:moveTo>
                <a:cubicBezTo>
                  <a:pt x="8596" y="1242"/>
                  <a:pt x="8608" y="1248"/>
                  <a:pt x="8619" y="1248"/>
                </a:cubicBezTo>
                <a:cubicBezTo>
                  <a:pt x="8608" y="1248"/>
                  <a:pt x="8596" y="1253"/>
                  <a:pt x="8585" y="1253"/>
                </a:cubicBezTo>
                <a:cubicBezTo>
                  <a:pt x="8585" y="1248"/>
                  <a:pt x="8585" y="1242"/>
                  <a:pt x="8591" y="1236"/>
                </a:cubicBezTo>
                <a:close/>
                <a:moveTo>
                  <a:pt x="8506" y="1259"/>
                </a:moveTo>
                <a:cubicBezTo>
                  <a:pt x="8494" y="1259"/>
                  <a:pt x="8489" y="1265"/>
                  <a:pt x="8477" y="1265"/>
                </a:cubicBezTo>
                <a:lnTo>
                  <a:pt x="8489" y="1259"/>
                </a:lnTo>
                <a:close/>
                <a:moveTo>
                  <a:pt x="9924" y="1163"/>
                </a:moveTo>
                <a:cubicBezTo>
                  <a:pt x="9952" y="1163"/>
                  <a:pt x="9981" y="1163"/>
                  <a:pt x="10015" y="1174"/>
                </a:cubicBezTo>
                <a:cubicBezTo>
                  <a:pt x="10009" y="1191"/>
                  <a:pt x="10009" y="1208"/>
                  <a:pt x="10009" y="1225"/>
                </a:cubicBezTo>
                <a:cubicBezTo>
                  <a:pt x="10043" y="1225"/>
                  <a:pt x="10083" y="1225"/>
                  <a:pt x="10117" y="1242"/>
                </a:cubicBezTo>
                <a:cubicBezTo>
                  <a:pt x="10123" y="1231"/>
                  <a:pt x="10128" y="1214"/>
                  <a:pt x="10128" y="1208"/>
                </a:cubicBezTo>
                <a:cubicBezTo>
                  <a:pt x="10128" y="1214"/>
                  <a:pt x="10128" y="1236"/>
                  <a:pt x="10128" y="1248"/>
                </a:cubicBezTo>
                <a:cubicBezTo>
                  <a:pt x="10179" y="1248"/>
                  <a:pt x="10230" y="1253"/>
                  <a:pt x="10276" y="1265"/>
                </a:cubicBezTo>
                <a:cubicBezTo>
                  <a:pt x="9981" y="1231"/>
                  <a:pt x="9680" y="1214"/>
                  <a:pt x="9374" y="1214"/>
                </a:cubicBezTo>
                <a:cubicBezTo>
                  <a:pt x="9243" y="1214"/>
                  <a:pt x="9118" y="1219"/>
                  <a:pt x="8988" y="1225"/>
                </a:cubicBezTo>
                <a:cubicBezTo>
                  <a:pt x="9022" y="1219"/>
                  <a:pt x="9050" y="1219"/>
                  <a:pt x="9084" y="1214"/>
                </a:cubicBezTo>
                <a:cubicBezTo>
                  <a:pt x="9084" y="1202"/>
                  <a:pt x="9090" y="1185"/>
                  <a:pt x="9090" y="1174"/>
                </a:cubicBezTo>
                <a:cubicBezTo>
                  <a:pt x="9096" y="1180"/>
                  <a:pt x="9101" y="1197"/>
                  <a:pt x="9107" y="1202"/>
                </a:cubicBezTo>
                <a:cubicBezTo>
                  <a:pt x="9193" y="1194"/>
                  <a:pt x="9276" y="1181"/>
                  <a:pt x="9359" y="1181"/>
                </a:cubicBezTo>
                <a:cubicBezTo>
                  <a:pt x="9395" y="1181"/>
                  <a:pt x="9431" y="1184"/>
                  <a:pt x="9467" y="1190"/>
                </a:cubicBezTo>
                <a:lnTo>
                  <a:pt x="9467" y="1190"/>
                </a:lnTo>
                <a:cubicBezTo>
                  <a:pt x="9464" y="1183"/>
                  <a:pt x="9463" y="1177"/>
                  <a:pt x="9459" y="1168"/>
                </a:cubicBezTo>
                <a:lnTo>
                  <a:pt x="9464" y="1168"/>
                </a:lnTo>
                <a:lnTo>
                  <a:pt x="9487" y="1191"/>
                </a:lnTo>
                <a:cubicBezTo>
                  <a:pt x="9532" y="1185"/>
                  <a:pt x="9578" y="1185"/>
                  <a:pt x="9623" y="1185"/>
                </a:cubicBezTo>
                <a:cubicBezTo>
                  <a:pt x="9623" y="1185"/>
                  <a:pt x="9623" y="1180"/>
                  <a:pt x="9623" y="1180"/>
                </a:cubicBezTo>
                <a:cubicBezTo>
                  <a:pt x="9714" y="1185"/>
                  <a:pt x="9805" y="1191"/>
                  <a:pt x="9896" y="1191"/>
                </a:cubicBezTo>
                <a:cubicBezTo>
                  <a:pt x="9930" y="1202"/>
                  <a:pt x="9964" y="1214"/>
                  <a:pt x="9998" y="1219"/>
                </a:cubicBezTo>
                <a:cubicBezTo>
                  <a:pt x="9992" y="1202"/>
                  <a:pt x="9981" y="1185"/>
                  <a:pt x="9975" y="1168"/>
                </a:cubicBezTo>
                <a:cubicBezTo>
                  <a:pt x="9958" y="1168"/>
                  <a:pt x="9941" y="1163"/>
                  <a:pt x="9924" y="1163"/>
                </a:cubicBezTo>
                <a:close/>
                <a:moveTo>
                  <a:pt x="12818" y="1185"/>
                </a:moveTo>
                <a:lnTo>
                  <a:pt x="12818" y="1185"/>
                </a:lnTo>
                <a:cubicBezTo>
                  <a:pt x="12863" y="1208"/>
                  <a:pt x="12937" y="1208"/>
                  <a:pt x="12948" y="1270"/>
                </a:cubicBezTo>
                <a:cubicBezTo>
                  <a:pt x="12903" y="1248"/>
                  <a:pt x="12852" y="1231"/>
                  <a:pt x="12818" y="1185"/>
                </a:cubicBezTo>
                <a:close/>
                <a:moveTo>
                  <a:pt x="8215" y="1238"/>
                </a:moveTo>
                <a:cubicBezTo>
                  <a:pt x="8225" y="1238"/>
                  <a:pt x="8233" y="1243"/>
                  <a:pt x="8233" y="1253"/>
                </a:cubicBezTo>
                <a:cubicBezTo>
                  <a:pt x="8230" y="1265"/>
                  <a:pt x="8218" y="1273"/>
                  <a:pt x="8207" y="1273"/>
                </a:cubicBezTo>
                <a:cubicBezTo>
                  <a:pt x="8197" y="1273"/>
                  <a:pt x="8188" y="1267"/>
                  <a:pt x="8188" y="1253"/>
                </a:cubicBezTo>
                <a:cubicBezTo>
                  <a:pt x="8191" y="1244"/>
                  <a:pt x="8204" y="1238"/>
                  <a:pt x="8215" y="1238"/>
                </a:cubicBezTo>
                <a:close/>
                <a:moveTo>
                  <a:pt x="8097" y="1304"/>
                </a:moveTo>
                <a:cubicBezTo>
                  <a:pt x="8097" y="1304"/>
                  <a:pt x="8097" y="1310"/>
                  <a:pt x="8103" y="1310"/>
                </a:cubicBezTo>
                <a:lnTo>
                  <a:pt x="8097" y="1310"/>
                </a:lnTo>
                <a:cubicBezTo>
                  <a:pt x="8097" y="1310"/>
                  <a:pt x="8097" y="1304"/>
                  <a:pt x="8097" y="1304"/>
                </a:cubicBezTo>
                <a:close/>
                <a:moveTo>
                  <a:pt x="13216" y="1332"/>
                </a:moveTo>
                <a:lnTo>
                  <a:pt x="13216" y="1332"/>
                </a:lnTo>
                <a:cubicBezTo>
                  <a:pt x="13216" y="1333"/>
                  <a:pt x="13215" y="1333"/>
                  <a:pt x="13215" y="1333"/>
                </a:cubicBezTo>
                <a:cubicBezTo>
                  <a:pt x="13216" y="1334"/>
                  <a:pt x="13217" y="1334"/>
                  <a:pt x="13218" y="1335"/>
                </a:cubicBezTo>
                <a:lnTo>
                  <a:pt x="13218" y="1335"/>
                </a:lnTo>
                <a:cubicBezTo>
                  <a:pt x="13217" y="1334"/>
                  <a:pt x="13217" y="1333"/>
                  <a:pt x="13216" y="1332"/>
                </a:cubicBezTo>
                <a:close/>
                <a:moveTo>
                  <a:pt x="10406" y="1236"/>
                </a:moveTo>
                <a:lnTo>
                  <a:pt x="10406" y="1236"/>
                </a:lnTo>
                <a:cubicBezTo>
                  <a:pt x="10599" y="1265"/>
                  <a:pt x="10792" y="1304"/>
                  <a:pt x="10979" y="1367"/>
                </a:cubicBezTo>
                <a:cubicBezTo>
                  <a:pt x="10923" y="1361"/>
                  <a:pt x="10866" y="1338"/>
                  <a:pt x="10803" y="1338"/>
                </a:cubicBezTo>
                <a:cubicBezTo>
                  <a:pt x="10792" y="1338"/>
                  <a:pt x="10781" y="1338"/>
                  <a:pt x="10769" y="1333"/>
                </a:cubicBezTo>
                <a:cubicBezTo>
                  <a:pt x="10769" y="1333"/>
                  <a:pt x="10769" y="1327"/>
                  <a:pt x="10764" y="1321"/>
                </a:cubicBezTo>
                <a:cubicBezTo>
                  <a:pt x="10645" y="1287"/>
                  <a:pt x="10520" y="1276"/>
                  <a:pt x="10406" y="1236"/>
                </a:cubicBezTo>
                <a:close/>
                <a:moveTo>
                  <a:pt x="12908" y="1163"/>
                </a:moveTo>
                <a:cubicBezTo>
                  <a:pt x="13008" y="1213"/>
                  <a:pt x="13146" y="1241"/>
                  <a:pt x="13216" y="1332"/>
                </a:cubicBezTo>
                <a:lnTo>
                  <a:pt x="13216" y="1332"/>
                </a:lnTo>
                <a:cubicBezTo>
                  <a:pt x="13222" y="1331"/>
                  <a:pt x="13227" y="1331"/>
                  <a:pt x="13233" y="1331"/>
                </a:cubicBezTo>
                <a:cubicBezTo>
                  <a:pt x="13278" y="1331"/>
                  <a:pt x="13320" y="1366"/>
                  <a:pt x="13345" y="1401"/>
                </a:cubicBezTo>
                <a:cubicBezTo>
                  <a:pt x="13301" y="1384"/>
                  <a:pt x="13257" y="1362"/>
                  <a:pt x="13218" y="1335"/>
                </a:cubicBezTo>
                <a:lnTo>
                  <a:pt x="13218" y="1335"/>
                </a:lnTo>
                <a:cubicBezTo>
                  <a:pt x="13219" y="1336"/>
                  <a:pt x="13220" y="1337"/>
                  <a:pt x="13220" y="1338"/>
                </a:cubicBezTo>
                <a:cubicBezTo>
                  <a:pt x="13118" y="1276"/>
                  <a:pt x="13016" y="1225"/>
                  <a:pt x="12903" y="1180"/>
                </a:cubicBezTo>
                <a:lnTo>
                  <a:pt x="12908" y="1163"/>
                </a:lnTo>
                <a:close/>
                <a:moveTo>
                  <a:pt x="11771" y="1387"/>
                </a:moveTo>
                <a:cubicBezTo>
                  <a:pt x="11784" y="1387"/>
                  <a:pt x="11789" y="1395"/>
                  <a:pt x="11785" y="1412"/>
                </a:cubicBezTo>
                <a:cubicBezTo>
                  <a:pt x="11778" y="1416"/>
                  <a:pt x="11772" y="1418"/>
                  <a:pt x="11767" y="1418"/>
                </a:cubicBezTo>
                <a:cubicBezTo>
                  <a:pt x="11757" y="1418"/>
                  <a:pt x="11753" y="1409"/>
                  <a:pt x="11757" y="1389"/>
                </a:cubicBezTo>
                <a:cubicBezTo>
                  <a:pt x="11762" y="1388"/>
                  <a:pt x="11767" y="1387"/>
                  <a:pt x="11771" y="1387"/>
                </a:cubicBezTo>
                <a:close/>
                <a:moveTo>
                  <a:pt x="5260" y="1310"/>
                </a:moveTo>
                <a:lnTo>
                  <a:pt x="5260" y="1310"/>
                </a:lnTo>
                <a:cubicBezTo>
                  <a:pt x="5220" y="1338"/>
                  <a:pt x="5181" y="1355"/>
                  <a:pt x="5135" y="1367"/>
                </a:cubicBezTo>
                <a:cubicBezTo>
                  <a:pt x="5124" y="1389"/>
                  <a:pt x="5101" y="1407"/>
                  <a:pt x="5107" y="1435"/>
                </a:cubicBezTo>
                <a:cubicBezTo>
                  <a:pt x="5152" y="1435"/>
                  <a:pt x="5192" y="1407"/>
                  <a:pt x="5232" y="1384"/>
                </a:cubicBezTo>
                <a:cubicBezTo>
                  <a:pt x="5232" y="1389"/>
                  <a:pt x="5232" y="1407"/>
                  <a:pt x="5232" y="1412"/>
                </a:cubicBezTo>
                <a:cubicBezTo>
                  <a:pt x="5215" y="1418"/>
                  <a:pt x="5192" y="1424"/>
                  <a:pt x="5175" y="1429"/>
                </a:cubicBezTo>
                <a:cubicBezTo>
                  <a:pt x="5175" y="1441"/>
                  <a:pt x="5181" y="1458"/>
                  <a:pt x="5181" y="1469"/>
                </a:cubicBezTo>
                <a:lnTo>
                  <a:pt x="5164" y="1446"/>
                </a:lnTo>
                <a:cubicBezTo>
                  <a:pt x="5101" y="1480"/>
                  <a:pt x="5033" y="1492"/>
                  <a:pt x="4982" y="1537"/>
                </a:cubicBezTo>
                <a:cubicBezTo>
                  <a:pt x="4982" y="1531"/>
                  <a:pt x="4976" y="1526"/>
                  <a:pt x="4976" y="1526"/>
                </a:cubicBezTo>
                <a:cubicBezTo>
                  <a:pt x="5022" y="1497"/>
                  <a:pt x="5062" y="1469"/>
                  <a:pt x="5107" y="1441"/>
                </a:cubicBezTo>
                <a:cubicBezTo>
                  <a:pt x="5101" y="1429"/>
                  <a:pt x="5101" y="1407"/>
                  <a:pt x="5096" y="1395"/>
                </a:cubicBezTo>
                <a:cubicBezTo>
                  <a:pt x="5084" y="1401"/>
                  <a:pt x="5056" y="1412"/>
                  <a:pt x="5039" y="1418"/>
                </a:cubicBezTo>
                <a:cubicBezTo>
                  <a:pt x="5101" y="1367"/>
                  <a:pt x="5181" y="1321"/>
                  <a:pt x="5260" y="1310"/>
                </a:cubicBezTo>
                <a:close/>
                <a:moveTo>
                  <a:pt x="4541" y="1585"/>
                </a:moveTo>
                <a:cubicBezTo>
                  <a:pt x="4548" y="1585"/>
                  <a:pt x="4555" y="1586"/>
                  <a:pt x="4562" y="1588"/>
                </a:cubicBezTo>
                <a:cubicBezTo>
                  <a:pt x="4523" y="1616"/>
                  <a:pt x="4483" y="1639"/>
                  <a:pt x="4443" y="1668"/>
                </a:cubicBezTo>
                <a:cubicBezTo>
                  <a:pt x="4437" y="1662"/>
                  <a:pt x="4432" y="1650"/>
                  <a:pt x="4426" y="1645"/>
                </a:cubicBezTo>
                <a:cubicBezTo>
                  <a:pt x="4466" y="1630"/>
                  <a:pt x="4497" y="1585"/>
                  <a:pt x="4541" y="1585"/>
                </a:cubicBezTo>
                <a:close/>
                <a:moveTo>
                  <a:pt x="12767" y="924"/>
                </a:moveTo>
                <a:cubicBezTo>
                  <a:pt x="12833" y="924"/>
                  <a:pt x="12892" y="996"/>
                  <a:pt x="12959" y="996"/>
                </a:cubicBezTo>
                <a:cubicBezTo>
                  <a:pt x="12972" y="996"/>
                  <a:pt x="12985" y="993"/>
                  <a:pt x="12999" y="987"/>
                </a:cubicBezTo>
                <a:lnTo>
                  <a:pt x="12999" y="987"/>
                </a:lnTo>
                <a:cubicBezTo>
                  <a:pt x="12994" y="992"/>
                  <a:pt x="12988" y="1009"/>
                  <a:pt x="12982" y="1015"/>
                </a:cubicBezTo>
                <a:cubicBezTo>
                  <a:pt x="13158" y="1117"/>
                  <a:pt x="13345" y="1191"/>
                  <a:pt x="13521" y="1293"/>
                </a:cubicBezTo>
                <a:cubicBezTo>
                  <a:pt x="13533" y="1282"/>
                  <a:pt x="13544" y="1276"/>
                  <a:pt x="13555" y="1270"/>
                </a:cubicBezTo>
                <a:lnTo>
                  <a:pt x="13555" y="1270"/>
                </a:lnTo>
                <a:cubicBezTo>
                  <a:pt x="13555" y="1276"/>
                  <a:pt x="13550" y="1293"/>
                  <a:pt x="13550" y="1299"/>
                </a:cubicBezTo>
                <a:cubicBezTo>
                  <a:pt x="13640" y="1333"/>
                  <a:pt x="13708" y="1429"/>
                  <a:pt x="13811" y="1441"/>
                </a:cubicBezTo>
                <a:cubicBezTo>
                  <a:pt x="13839" y="1520"/>
                  <a:pt x="13947" y="1526"/>
                  <a:pt x="14003" y="1588"/>
                </a:cubicBezTo>
                <a:cubicBezTo>
                  <a:pt x="14043" y="1616"/>
                  <a:pt x="14106" y="1622"/>
                  <a:pt x="14111" y="1685"/>
                </a:cubicBezTo>
                <a:lnTo>
                  <a:pt x="14066" y="1685"/>
                </a:lnTo>
                <a:cubicBezTo>
                  <a:pt x="14038" y="1639"/>
                  <a:pt x="13986" y="1628"/>
                  <a:pt x="13941" y="1611"/>
                </a:cubicBezTo>
                <a:cubicBezTo>
                  <a:pt x="13941" y="1622"/>
                  <a:pt x="13941" y="1650"/>
                  <a:pt x="13941" y="1662"/>
                </a:cubicBezTo>
                <a:cubicBezTo>
                  <a:pt x="13930" y="1650"/>
                  <a:pt x="13913" y="1639"/>
                  <a:pt x="13901" y="1628"/>
                </a:cubicBezTo>
                <a:cubicBezTo>
                  <a:pt x="13850" y="1616"/>
                  <a:pt x="13850" y="1543"/>
                  <a:pt x="13799" y="1531"/>
                </a:cubicBezTo>
                <a:cubicBezTo>
                  <a:pt x="13788" y="1537"/>
                  <a:pt x="13777" y="1543"/>
                  <a:pt x="13765" y="1548"/>
                </a:cubicBezTo>
                <a:cubicBezTo>
                  <a:pt x="13640" y="1475"/>
                  <a:pt x="13527" y="1384"/>
                  <a:pt x="13385" y="1338"/>
                </a:cubicBezTo>
                <a:cubicBezTo>
                  <a:pt x="13391" y="1327"/>
                  <a:pt x="13402" y="1310"/>
                  <a:pt x="13408" y="1299"/>
                </a:cubicBezTo>
                <a:cubicBezTo>
                  <a:pt x="13396" y="1287"/>
                  <a:pt x="13368" y="1265"/>
                  <a:pt x="13351" y="1253"/>
                </a:cubicBezTo>
                <a:cubicBezTo>
                  <a:pt x="13340" y="1259"/>
                  <a:pt x="13323" y="1270"/>
                  <a:pt x="13311" y="1276"/>
                </a:cubicBezTo>
                <a:lnTo>
                  <a:pt x="13340" y="1299"/>
                </a:lnTo>
                <a:cubicBezTo>
                  <a:pt x="13328" y="1293"/>
                  <a:pt x="13294" y="1287"/>
                  <a:pt x="13283" y="1282"/>
                </a:cubicBezTo>
                <a:lnTo>
                  <a:pt x="13317" y="1270"/>
                </a:lnTo>
                <a:cubicBezTo>
                  <a:pt x="13317" y="1259"/>
                  <a:pt x="13311" y="1242"/>
                  <a:pt x="13311" y="1231"/>
                </a:cubicBezTo>
                <a:cubicBezTo>
                  <a:pt x="13283" y="1219"/>
                  <a:pt x="13255" y="1208"/>
                  <a:pt x="13226" y="1197"/>
                </a:cubicBezTo>
                <a:lnTo>
                  <a:pt x="13215" y="1214"/>
                </a:lnTo>
                <a:cubicBezTo>
                  <a:pt x="13237" y="1231"/>
                  <a:pt x="13260" y="1248"/>
                  <a:pt x="13272" y="1276"/>
                </a:cubicBezTo>
                <a:cubicBezTo>
                  <a:pt x="13255" y="1248"/>
                  <a:pt x="13220" y="1236"/>
                  <a:pt x="13192" y="1236"/>
                </a:cubicBezTo>
                <a:cubicBezTo>
                  <a:pt x="13203" y="1219"/>
                  <a:pt x="13209" y="1202"/>
                  <a:pt x="13220" y="1185"/>
                </a:cubicBezTo>
                <a:cubicBezTo>
                  <a:pt x="13192" y="1174"/>
                  <a:pt x="13164" y="1157"/>
                  <a:pt x="13135" y="1146"/>
                </a:cubicBezTo>
                <a:lnTo>
                  <a:pt x="13135" y="1146"/>
                </a:lnTo>
                <a:cubicBezTo>
                  <a:pt x="13152" y="1163"/>
                  <a:pt x="13181" y="1197"/>
                  <a:pt x="13198" y="1214"/>
                </a:cubicBezTo>
                <a:cubicBezTo>
                  <a:pt x="13169" y="1214"/>
                  <a:pt x="13152" y="1202"/>
                  <a:pt x="13135" y="1180"/>
                </a:cubicBezTo>
                <a:cubicBezTo>
                  <a:pt x="13073" y="1168"/>
                  <a:pt x="13028" y="1134"/>
                  <a:pt x="12976" y="1111"/>
                </a:cubicBezTo>
                <a:lnTo>
                  <a:pt x="12982" y="1077"/>
                </a:lnTo>
                <a:lnTo>
                  <a:pt x="12982" y="1077"/>
                </a:lnTo>
                <a:cubicBezTo>
                  <a:pt x="12965" y="1083"/>
                  <a:pt x="12942" y="1094"/>
                  <a:pt x="12931" y="1100"/>
                </a:cubicBezTo>
                <a:cubicBezTo>
                  <a:pt x="12931" y="1083"/>
                  <a:pt x="12937" y="1066"/>
                  <a:pt x="12937" y="1049"/>
                </a:cubicBezTo>
                <a:lnTo>
                  <a:pt x="12937" y="1049"/>
                </a:lnTo>
                <a:cubicBezTo>
                  <a:pt x="12914" y="1055"/>
                  <a:pt x="12891" y="1060"/>
                  <a:pt x="12869" y="1066"/>
                </a:cubicBezTo>
                <a:cubicBezTo>
                  <a:pt x="12852" y="1055"/>
                  <a:pt x="12835" y="1043"/>
                  <a:pt x="12823" y="1032"/>
                </a:cubicBezTo>
                <a:cubicBezTo>
                  <a:pt x="12846" y="1032"/>
                  <a:pt x="12874" y="1032"/>
                  <a:pt x="12897" y="1021"/>
                </a:cubicBezTo>
                <a:cubicBezTo>
                  <a:pt x="12886" y="1015"/>
                  <a:pt x="12852" y="1009"/>
                  <a:pt x="12835" y="1004"/>
                </a:cubicBezTo>
                <a:cubicBezTo>
                  <a:pt x="12840" y="992"/>
                  <a:pt x="12852" y="975"/>
                  <a:pt x="12852" y="964"/>
                </a:cubicBezTo>
                <a:lnTo>
                  <a:pt x="12852" y="964"/>
                </a:lnTo>
                <a:cubicBezTo>
                  <a:pt x="12840" y="970"/>
                  <a:pt x="12818" y="987"/>
                  <a:pt x="12806" y="992"/>
                </a:cubicBezTo>
                <a:cubicBezTo>
                  <a:pt x="12789" y="975"/>
                  <a:pt x="12721" y="953"/>
                  <a:pt x="12767" y="930"/>
                </a:cubicBezTo>
                <a:lnTo>
                  <a:pt x="12767" y="924"/>
                </a:lnTo>
                <a:close/>
                <a:moveTo>
                  <a:pt x="5033" y="1412"/>
                </a:moveTo>
                <a:cubicBezTo>
                  <a:pt x="5005" y="1452"/>
                  <a:pt x="4954" y="1452"/>
                  <a:pt x="4925" y="1486"/>
                </a:cubicBezTo>
                <a:cubicBezTo>
                  <a:pt x="4636" y="1611"/>
                  <a:pt x="4381" y="1832"/>
                  <a:pt x="4097" y="1951"/>
                </a:cubicBezTo>
                <a:cubicBezTo>
                  <a:pt x="4188" y="1866"/>
                  <a:pt x="4301" y="1821"/>
                  <a:pt x="4398" y="1753"/>
                </a:cubicBezTo>
                <a:cubicBezTo>
                  <a:pt x="4398" y="1747"/>
                  <a:pt x="4386" y="1741"/>
                  <a:pt x="4381" y="1736"/>
                </a:cubicBezTo>
                <a:lnTo>
                  <a:pt x="4381" y="1736"/>
                </a:lnTo>
                <a:cubicBezTo>
                  <a:pt x="4398" y="1741"/>
                  <a:pt x="4409" y="1741"/>
                  <a:pt x="4420" y="1741"/>
                </a:cubicBezTo>
                <a:cubicBezTo>
                  <a:pt x="4568" y="1656"/>
                  <a:pt x="4704" y="1560"/>
                  <a:pt x="4863" y="1492"/>
                </a:cubicBezTo>
                <a:cubicBezTo>
                  <a:pt x="4863" y="1492"/>
                  <a:pt x="4852" y="1480"/>
                  <a:pt x="4846" y="1475"/>
                </a:cubicBezTo>
                <a:lnTo>
                  <a:pt x="4846" y="1475"/>
                </a:lnTo>
                <a:cubicBezTo>
                  <a:pt x="4854" y="1477"/>
                  <a:pt x="4862" y="1478"/>
                  <a:pt x="4870" y="1478"/>
                </a:cubicBezTo>
                <a:cubicBezTo>
                  <a:pt x="4927" y="1478"/>
                  <a:pt x="4978" y="1427"/>
                  <a:pt x="5033" y="1412"/>
                </a:cubicBezTo>
                <a:close/>
                <a:moveTo>
                  <a:pt x="4018" y="1900"/>
                </a:moveTo>
                <a:cubicBezTo>
                  <a:pt x="3989" y="1900"/>
                  <a:pt x="3961" y="1906"/>
                  <a:pt x="3932" y="1906"/>
                </a:cubicBezTo>
                <a:cubicBezTo>
                  <a:pt x="3927" y="1923"/>
                  <a:pt x="3921" y="1946"/>
                  <a:pt x="3921" y="1963"/>
                </a:cubicBezTo>
                <a:cubicBezTo>
                  <a:pt x="3961" y="1951"/>
                  <a:pt x="4001" y="1940"/>
                  <a:pt x="4018" y="1900"/>
                </a:cubicBezTo>
                <a:close/>
                <a:moveTo>
                  <a:pt x="13385" y="1389"/>
                </a:moveTo>
                <a:cubicBezTo>
                  <a:pt x="13674" y="1554"/>
                  <a:pt x="13947" y="1724"/>
                  <a:pt x="14219" y="1906"/>
                </a:cubicBezTo>
                <a:cubicBezTo>
                  <a:pt x="14253" y="1929"/>
                  <a:pt x="14293" y="1940"/>
                  <a:pt x="14298" y="1980"/>
                </a:cubicBezTo>
                <a:cubicBezTo>
                  <a:pt x="14117" y="1838"/>
                  <a:pt x="13913" y="1741"/>
                  <a:pt x="13725" y="1605"/>
                </a:cubicBezTo>
                <a:cubicBezTo>
                  <a:pt x="13708" y="1616"/>
                  <a:pt x="13691" y="1622"/>
                  <a:pt x="13680" y="1628"/>
                </a:cubicBezTo>
                <a:cubicBezTo>
                  <a:pt x="13697" y="1645"/>
                  <a:pt x="13714" y="1662"/>
                  <a:pt x="13731" y="1679"/>
                </a:cubicBezTo>
                <a:lnTo>
                  <a:pt x="13731" y="1690"/>
                </a:lnTo>
                <a:cubicBezTo>
                  <a:pt x="13691" y="1668"/>
                  <a:pt x="13652" y="1650"/>
                  <a:pt x="13612" y="1628"/>
                </a:cubicBezTo>
                <a:cubicBezTo>
                  <a:pt x="13612" y="1622"/>
                  <a:pt x="13618" y="1611"/>
                  <a:pt x="13618" y="1605"/>
                </a:cubicBezTo>
                <a:cubicBezTo>
                  <a:pt x="13635" y="1616"/>
                  <a:pt x="13657" y="1628"/>
                  <a:pt x="13674" y="1633"/>
                </a:cubicBezTo>
                <a:cubicBezTo>
                  <a:pt x="13680" y="1622"/>
                  <a:pt x="13686" y="1605"/>
                  <a:pt x="13686" y="1594"/>
                </a:cubicBezTo>
                <a:cubicBezTo>
                  <a:pt x="13589" y="1520"/>
                  <a:pt x="13481" y="1469"/>
                  <a:pt x="13374" y="1412"/>
                </a:cubicBezTo>
                <a:cubicBezTo>
                  <a:pt x="13379" y="1407"/>
                  <a:pt x="13385" y="1395"/>
                  <a:pt x="13385" y="1389"/>
                </a:cubicBezTo>
                <a:close/>
                <a:moveTo>
                  <a:pt x="4083" y="1949"/>
                </a:moveTo>
                <a:cubicBezTo>
                  <a:pt x="4092" y="1949"/>
                  <a:pt x="4099" y="1957"/>
                  <a:pt x="4103" y="1974"/>
                </a:cubicBezTo>
                <a:cubicBezTo>
                  <a:pt x="4096" y="1983"/>
                  <a:pt x="4088" y="1988"/>
                  <a:pt x="4082" y="1988"/>
                </a:cubicBezTo>
                <a:cubicBezTo>
                  <a:pt x="4073" y="1988"/>
                  <a:pt x="4066" y="1979"/>
                  <a:pt x="4063" y="1963"/>
                </a:cubicBezTo>
                <a:cubicBezTo>
                  <a:pt x="4070" y="1953"/>
                  <a:pt x="4077" y="1949"/>
                  <a:pt x="4083" y="1949"/>
                </a:cubicBezTo>
                <a:close/>
                <a:moveTo>
                  <a:pt x="5161" y="2073"/>
                </a:moveTo>
                <a:cubicBezTo>
                  <a:pt x="5167" y="2073"/>
                  <a:pt x="5173" y="2077"/>
                  <a:pt x="5181" y="2087"/>
                </a:cubicBezTo>
                <a:cubicBezTo>
                  <a:pt x="5174" y="2100"/>
                  <a:pt x="5168" y="2107"/>
                  <a:pt x="5161" y="2107"/>
                </a:cubicBezTo>
                <a:cubicBezTo>
                  <a:pt x="5155" y="2107"/>
                  <a:pt x="5148" y="2103"/>
                  <a:pt x="5141" y="2093"/>
                </a:cubicBezTo>
                <a:cubicBezTo>
                  <a:pt x="5147" y="2080"/>
                  <a:pt x="5154" y="2073"/>
                  <a:pt x="5161" y="2073"/>
                </a:cubicBezTo>
                <a:close/>
                <a:moveTo>
                  <a:pt x="4267" y="1934"/>
                </a:moveTo>
                <a:cubicBezTo>
                  <a:pt x="4250" y="1963"/>
                  <a:pt x="4159" y="1974"/>
                  <a:pt x="4205" y="2019"/>
                </a:cubicBezTo>
                <a:cubicBezTo>
                  <a:pt x="4193" y="2014"/>
                  <a:pt x="4182" y="2008"/>
                  <a:pt x="4171" y="2002"/>
                </a:cubicBezTo>
                <a:cubicBezTo>
                  <a:pt x="4108" y="2059"/>
                  <a:pt x="4035" y="2104"/>
                  <a:pt x="3949" y="2127"/>
                </a:cubicBezTo>
                <a:cubicBezTo>
                  <a:pt x="4035" y="2070"/>
                  <a:pt x="4125" y="2025"/>
                  <a:pt x="4205" y="1957"/>
                </a:cubicBezTo>
                <a:cubicBezTo>
                  <a:pt x="4222" y="1940"/>
                  <a:pt x="4245" y="1934"/>
                  <a:pt x="4267" y="1934"/>
                </a:cubicBezTo>
                <a:close/>
                <a:moveTo>
                  <a:pt x="14304" y="1974"/>
                </a:moveTo>
                <a:lnTo>
                  <a:pt x="14304" y="1974"/>
                </a:lnTo>
                <a:cubicBezTo>
                  <a:pt x="14406" y="2025"/>
                  <a:pt x="14497" y="2104"/>
                  <a:pt x="14588" y="2161"/>
                </a:cubicBezTo>
                <a:cubicBezTo>
                  <a:pt x="14480" y="2127"/>
                  <a:pt x="14395" y="2042"/>
                  <a:pt x="14304" y="1974"/>
                </a:cubicBezTo>
                <a:close/>
                <a:moveTo>
                  <a:pt x="4057" y="1980"/>
                </a:moveTo>
                <a:cubicBezTo>
                  <a:pt x="4040" y="2019"/>
                  <a:pt x="3995" y="2042"/>
                  <a:pt x="3961" y="2065"/>
                </a:cubicBezTo>
                <a:cubicBezTo>
                  <a:pt x="3893" y="2110"/>
                  <a:pt x="3836" y="2167"/>
                  <a:pt x="3757" y="2190"/>
                </a:cubicBezTo>
                <a:cubicBezTo>
                  <a:pt x="3836" y="2099"/>
                  <a:pt x="3955" y="2042"/>
                  <a:pt x="4057" y="1980"/>
                </a:cubicBezTo>
                <a:close/>
                <a:moveTo>
                  <a:pt x="14616" y="2256"/>
                </a:moveTo>
                <a:cubicBezTo>
                  <a:pt x="14630" y="2256"/>
                  <a:pt x="14649" y="2279"/>
                  <a:pt x="14645" y="2292"/>
                </a:cubicBezTo>
                <a:cubicBezTo>
                  <a:pt x="14640" y="2298"/>
                  <a:pt x="14635" y="2300"/>
                  <a:pt x="14630" y="2300"/>
                </a:cubicBezTo>
                <a:cubicBezTo>
                  <a:pt x="14615" y="2300"/>
                  <a:pt x="14601" y="2280"/>
                  <a:pt x="14605" y="2263"/>
                </a:cubicBezTo>
                <a:cubicBezTo>
                  <a:pt x="14608" y="2258"/>
                  <a:pt x="14612" y="2256"/>
                  <a:pt x="14616" y="2256"/>
                </a:cubicBezTo>
                <a:close/>
                <a:moveTo>
                  <a:pt x="14594" y="2172"/>
                </a:moveTo>
                <a:lnTo>
                  <a:pt x="14594" y="2172"/>
                </a:lnTo>
                <a:cubicBezTo>
                  <a:pt x="14718" y="2258"/>
                  <a:pt x="14832" y="2354"/>
                  <a:pt x="14945" y="2450"/>
                </a:cubicBezTo>
                <a:cubicBezTo>
                  <a:pt x="14809" y="2388"/>
                  <a:pt x="14696" y="2280"/>
                  <a:pt x="14594" y="2172"/>
                </a:cubicBezTo>
                <a:close/>
                <a:moveTo>
                  <a:pt x="13918" y="2465"/>
                </a:moveTo>
                <a:cubicBezTo>
                  <a:pt x="13939" y="2465"/>
                  <a:pt x="13961" y="2488"/>
                  <a:pt x="13947" y="2507"/>
                </a:cubicBezTo>
                <a:cubicBezTo>
                  <a:pt x="13944" y="2509"/>
                  <a:pt x="13940" y="2510"/>
                  <a:pt x="13937" y="2510"/>
                </a:cubicBezTo>
                <a:cubicBezTo>
                  <a:pt x="13916" y="2510"/>
                  <a:pt x="13892" y="2482"/>
                  <a:pt x="13907" y="2468"/>
                </a:cubicBezTo>
                <a:cubicBezTo>
                  <a:pt x="13911" y="2466"/>
                  <a:pt x="13914" y="2465"/>
                  <a:pt x="13918" y="2465"/>
                </a:cubicBezTo>
                <a:close/>
                <a:moveTo>
                  <a:pt x="3098" y="2530"/>
                </a:moveTo>
                <a:lnTo>
                  <a:pt x="3098" y="2530"/>
                </a:lnTo>
                <a:cubicBezTo>
                  <a:pt x="3097" y="2532"/>
                  <a:pt x="3097" y="2534"/>
                  <a:pt x="3096" y="2537"/>
                </a:cubicBezTo>
                <a:lnTo>
                  <a:pt x="3096" y="2537"/>
                </a:lnTo>
                <a:cubicBezTo>
                  <a:pt x="3097" y="2535"/>
                  <a:pt x="3098" y="2532"/>
                  <a:pt x="3098" y="2530"/>
                </a:cubicBezTo>
                <a:close/>
                <a:moveTo>
                  <a:pt x="3490" y="2479"/>
                </a:moveTo>
                <a:cubicBezTo>
                  <a:pt x="3490" y="2496"/>
                  <a:pt x="3490" y="2519"/>
                  <a:pt x="3490" y="2536"/>
                </a:cubicBezTo>
                <a:cubicBezTo>
                  <a:pt x="3479" y="2530"/>
                  <a:pt x="3467" y="2524"/>
                  <a:pt x="3450" y="2513"/>
                </a:cubicBezTo>
                <a:cubicBezTo>
                  <a:pt x="3433" y="2530"/>
                  <a:pt x="3422" y="2547"/>
                  <a:pt x="3405" y="2564"/>
                </a:cubicBezTo>
                <a:lnTo>
                  <a:pt x="3393" y="2541"/>
                </a:lnTo>
                <a:cubicBezTo>
                  <a:pt x="3427" y="2524"/>
                  <a:pt x="3462" y="2502"/>
                  <a:pt x="3490" y="2479"/>
                </a:cubicBezTo>
                <a:close/>
                <a:moveTo>
                  <a:pt x="15025" y="2591"/>
                </a:moveTo>
                <a:cubicBezTo>
                  <a:pt x="15033" y="2591"/>
                  <a:pt x="15038" y="2598"/>
                  <a:pt x="15042" y="2615"/>
                </a:cubicBezTo>
                <a:cubicBezTo>
                  <a:pt x="15035" y="2621"/>
                  <a:pt x="15030" y="2625"/>
                  <a:pt x="15025" y="2625"/>
                </a:cubicBezTo>
                <a:cubicBezTo>
                  <a:pt x="15017" y="2625"/>
                  <a:pt x="15011" y="2616"/>
                  <a:pt x="15008" y="2598"/>
                </a:cubicBezTo>
                <a:cubicBezTo>
                  <a:pt x="15014" y="2594"/>
                  <a:pt x="15020" y="2591"/>
                  <a:pt x="15025" y="2591"/>
                </a:cubicBezTo>
                <a:close/>
                <a:moveTo>
                  <a:pt x="3342" y="2598"/>
                </a:moveTo>
                <a:cubicBezTo>
                  <a:pt x="3348" y="2604"/>
                  <a:pt x="3365" y="2621"/>
                  <a:pt x="3371" y="2632"/>
                </a:cubicBezTo>
                <a:cubicBezTo>
                  <a:pt x="3365" y="2626"/>
                  <a:pt x="3342" y="2621"/>
                  <a:pt x="3331" y="2621"/>
                </a:cubicBezTo>
                <a:cubicBezTo>
                  <a:pt x="3325" y="2632"/>
                  <a:pt x="3314" y="2660"/>
                  <a:pt x="3308" y="2672"/>
                </a:cubicBezTo>
                <a:cubicBezTo>
                  <a:pt x="3297" y="2638"/>
                  <a:pt x="3303" y="2609"/>
                  <a:pt x="3342" y="2598"/>
                </a:cubicBezTo>
                <a:close/>
                <a:moveTo>
                  <a:pt x="15111" y="2667"/>
                </a:moveTo>
                <a:cubicBezTo>
                  <a:pt x="15128" y="2667"/>
                  <a:pt x="15141" y="2692"/>
                  <a:pt x="15127" y="2706"/>
                </a:cubicBezTo>
                <a:cubicBezTo>
                  <a:pt x="15123" y="2709"/>
                  <a:pt x="15118" y="2710"/>
                  <a:pt x="15114" y="2710"/>
                </a:cubicBezTo>
                <a:cubicBezTo>
                  <a:pt x="15097" y="2710"/>
                  <a:pt x="15085" y="2686"/>
                  <a:pt x="15099" y="2672"/>
                </a:cubicBezTo>
                <a:cubicBezTo>
                  <a:pt x="15103" y="2669"/>
                  <a:pt x="15107" y="2667"/>
                  <a:pt x="15111" y="2667"/>
                </a:cubicBezTo>
                <a:close/>
                <a:moveTo>
                  <a:pt x="3741" y="2688"/>
                </a:moveTo>
                <a:cubicBezTo>
                  <a:pt x="3746" y="2688"/>
                  <a:pt x="3751" y="2692"/>
                  <a:pt x="3757" y="2700"/>
                </a:cubicBezTo>
                <a:cubicBezTo>
                  <a:pt x="3754" y="2715"/>
                  <a:pt x="3747" y="2722"/>
                  <a:pt x="3741" y="2722"/>
                </a:cubicBezTo>
                <a:cubicBezTo>
                  <a:pt x="3734" y="2722"/>
                  <a:pt x="3728" y="2717"/>
                  <a:pt x="3723" y="2706"/>
                </a:cubicBezTo>
                <a:cubicBezTo>
                  <a:pt x="3729" y="2694"/>
                  <a:pt x="3735" y="2688"/>
                  <a:pt x="3741" y="2688"/>
                </a:cubicBezTo>
                <a:close/>
                <a:moveTo>
                  <a:pt x="14236" y="2683"/>
                </a:moveTo>
                <a:cubicBezTo>
                  <a:pt x="14276" y="2711"/>
                  <a:pt x="14316" y="2746"/>
                  <a:pt x="14355" y="2774"/>
                </a:cubicBezTo>
                <a:cubicBezTo>
                  <a:pt x="14310" y="2751"/>
                  <a:pt x="14247" y="2734"/>
                  <a:pt x="14236" y="2683"/>
                </a:cubicBezTo>
                <a:close/>
                <a:moveTo>
                  <a:pt x="15156" y="2721"/>
                </a:moveTo>
                <a:cubicBezTo>
                  <a:pt x="15187" y="2737"/>
                  <a:pt x="15214" y="2758"/>
                  <a:pt x="15240" y="2774"/>
                </a:cubicBezTo>
                <a:cubicBezTo>
                  <a:pt x="15240" y="2780"/>
                  <a:pt x="15229" y="2791"/>
                  <a:pt x="15229" y="2797"/>
                </a:cubicBezTo>
                <a:cubicBezTo>
                  <a:pt x="15196" y="2780"/>
                  <a:pt x="15168" y="2758"/>
                  <a:pt x="15156" y="2721"/>
                </a:cubicBezTo>
                <a:close/>
                <a:moveTo>
                  <a:pt x="4125" y="2740"/>
                </a:moveTo>
                <a:lnTo>
                  <a:pt x="4125" y="2740"/>
                </a:lnTo>
                <a:cubicBezTo>
                  <a:pt x="4091" y="2763"/>
                  <a:pt x="4063" y="2791"/>
                  <a:pt x="4029" y="2819"/>
                </a:cubicBezTo>
                <a:cubicBezTo>
                  <a:pt x="4023" y="2814"/>
                  <a:pt x="4018" y="2808"/>
                  <a:pt x="4012" y="2802"/>
                </a:cubicBezTo>
                <a:cubicBezTo>
                  <a:pt x="4052" y="2780"/>
                  <a:pt x="4086" y="2763"/>
                  <a:pt x="4125" y="2740"/>
                </a:cubicBezTo>
                <a:close/>
                <a:moveTo>
                  <a:pt x="3274" y="2638"/>
                </a:moveTo>
                <a:lnTo>
                  <a:pt x="3274" y="2638"/>
                </a:lnTo>
                <a:cubicBezTo>
                  <a:pt x="3286" y="2660"/>
                  <a:pt x="3269" y="2677"/>
                  <a:pt x="3257" y="2694"/>
                </a:cubicBezTo>
                <a:cubicBezTo>
                  <a:pt x="3257" y="2706"/>
                  <a:pt x="3263" y="2717"/>
                  <a:pt x="3269" y="2729"/>
                </a:cubicBezTo>
                <a:cubicBezTo>
                  <a:pt x="3252" y="2729"/>
                  <a:pt x="3229" y="2723"/>
                  <a:pt x="3218" y="2723"/>
                </a:cubicBezTo>
                <a:cubicBezTo>
                  <a:pt x="3223" y="2729"/>
                  <a:pt x="3229" y="2746"/>
                  <a:pt x="3235" y="2751"/>
                </a:cubicBezTo>
                <a:cubicBezTo>
                  <a:pt x="3222" y="2745"/>
                  <a:pt x="3211" y="2743"/>
                  <a:pt x="3202" y="2743"/>
                </a:cubicBezTo>
                <a:cubicBezTo>
                  <a:pt x="3168" y="2743"/>
                  <a:pt x="3166" y="2780"/>
                  <a:pt x="3206" y="2802"/>
                </a:cubicBezTo>
                <a:cubicBezTo>
                  <a:pt x="3201" y="2808"/>
                  <a:pt x="3189" y="2819"/>
                  <a:pt x="3184" y="2825"/>
                </a:cubicBezTo>
                <a:cubicBezTo>
                  <a:pt x="3172" y="2802"/>
                  <a:pt x="3166" y="2785"/>
                  <a:pt x="3155" y="2768"/>
                </a:cubicBezTo>
                <a:cubicBezTo>
                  <a:pt x="3138" y="2791"/>
                  <a:pt x="3121" y="2797"/>
                  <a:pt x="3093" y="2797"/>
                </a:cubicBezTo>
                <a:cubicBezTo>
                  <a:pt x="3161" y="2746"/>
                  <a:pt x="3212" y="2683"/>
                  <a:pt x="3274" y="2638"/>
                </a:cubicBezTo>
                <a:close/>
                <a:moveTo>
                  <a:pt x="15266" y="2811"/>
                </a:moveTo>
                <a:cubicBezTo>
                  <a:pt x="15282" y="2811"/>
                  <a:pt x="15301" y="2834"/>
                  <a:pt x="15291" y="2853"/>
                </a:cubicBezTo>
                <a:cubicBezTo>
                  <a:pt x="15289" y="2854"/>
                  <a:pt x="15287" y="2854"/>
                  <a:pt x="15285" y="2854"/>
                </a:cubicBezTo>
                <a:cubicBezTo>
                  <a:pt x="15264" y="2854"/>
                  <a:pt x="15242" y="2829"/>
                  <a:pt x="15257" y="2814"/>
                </a:cubicBezTo>
                <a:cubicBezTo>
                  <a:pt x="15260" y="2812"/>
                  <a:pt x="15263" y="2811"/>
                  <a:pt x="15266" y="2811"/>
                </a:cubicBezTo>
                <a:close/>
                <a:moveTo>
                  <a:pt x="3519" y="2871"/>
                </a:moveTo>
                <a:cubicBezTo>
                  <a:pt x="3524" y="2871"/>
                  <a:pt x="3527" y="2873"/>
                  <a:pt x="3530" y="2876"/>
                </a:cubicBezTo>
                <a:cubicBezTo>
                  <a:pt x="3524" y="2899"/>
                  <a:pt x="3496" y="2916"/>
                  <a:pt x="3473" y="2916"/>
                </a:cubicBezTo>
                <a:cubicBezTo>
                  <a:pt x="3464" y="2897"/>
                  <a:pt x="3499" y="2871"/>
                  <a:pt x="3519" y="2871"/>
                </a:cubicBezTo>
                <a:close/>
                <a:moveTo>
                  <a:pt x="4602" y="2655"/>
                </a:moveTo>
                <a:lnTo>
                  <a:pt x="4602" y="2655"/>
                </a:lnTo>
                <a:cubicBezTo>
                  <a:pt x="4562" y="2694"/>
                  <a:pt x="4500" y="2717"/>
                  <a:pt x="4466" y="2768"/>
                </a:cubicBezTo>
                <a:cubicBezTo>
                  <a:pt x="4454" y="2774"/>
                  <a:pt x="4449" y="2780"/>
                  <a:pt x="4437" y="2785"/>
                </a:cubicBezTo>
                <a:cubicBezTo>
                  <a:pt x="4432" y="2785"/>
                  <a:pt x="4432" y="2780"/>
                  <a:pt x="4426" y="2780"/>
                </a:cubicBezTo>
                <a:cubicBezTo>
                  <a:pt x="4318" y="2842"/>
                  <a:pt x="4233" y="2933"/>
                  <a:pt x="4120" y="2990"/>
                </a:cubicBezTo>
                <a:cubicBezTo>
                  <a:pt x="4267" y="2865"/>
                  <a:pt x="4432" y="2751"/>
                  <a:pt x="4602" y="2655"/>
                </a:cubicBezTo>
                <a:close/>
                <a:moveTo>
                  <a:pt x="3008" y="2904"/>
                </a:moveTo>
                <a:lnTo>
                  <a:pt x="3008" y="2904"/>
                </a:lnTo>
                <a:cubicBezTo>
                  <a:pt x="2968" y="2938"/>
                  <a:pt x="2934" y="2972"/>
                  <a:pt x="2888" y="2995"/>
                </a:cubicBezTo>
                <a:cubicBezTo>
                  <a:pt x="2911" y="2967"/>
                  <a:pt x="2934" y="2944"/>
                  <a:pt x="2957" y="2916"/>
                </a:cubicBezTo>
                <a:cubicBezTo>
                  <a:pt x="2974" y="2910"/>
                  <a:pt x="2991" y="2910"/>
                  <a:pt x="3008" y="2904"/>
                </a:cubicBezTo>
                <a:close/>
                <a:moveTo>
                  <a:pt x="15093" y="2581"/>
                </a:moveTo>
                <a:lnTo>
                  <a:pt x="15093" y="2581"/>
                </a:lnTo>
                <a:cubicBezTo>
                  <a:pt x="15252" y="2706"/>
                  <a:pt x="15405" y="2848"/>
                  <a:pt x="15541" y="2995"/>
                </a:cubicBezTo>
                <a:cubicBezTo>
                  <a:pt x="15399" y="2904"/>
                  <a:pt x="15297" y="2768"/>
                  <a:pt x="15167" y="2666"/>
                </a:cubicBezTo>
                <a:cubicBezTo>
                  <a:pt x="15133" y="2643"/>
                  <a:pt x="15110" y="2615"/>
                  <a:pt x="15093" y="2581"/>
                </a:cubicBezTo>
                <a:close/>
                <a:moveTo>
                  <a:pt x="14611" y="2978"/>
                </a:moveTo>
                <a:lnTo>
                  <a:pt x="14611" y="2978"/>
                </a:lnTo>
                <a:cubicBezTo>
                  <a:pt x="14645" y="2995"/>
                  <a:pt x="14667" y="3012"/>
                  <a:pt x="14690" y="3035"/>
                </a:cubicBezTo>
                <a:cubicBezTo>
                  <a:pt x="14690" y="3041"/>
                  <a:pt x="14684" y="3052"/>
                  <a:pt x="14679" y="3058"/>
                </a:cubicBezTo>
                <a:cubicBezTo>
                  <a:pt x="14656" y="3035"/>
                  <a:pt x="14633" y="3007"/>
                  <a:pt x="14611" y="2978"/>
                </a:cubicBezTo>
                <a:close/>
                <a:moveTo>
                  <a:pt x="2588" y="3007"/>
                </a:moveTo>
                <a:cubicBezTo>
                  <a:pt x="2616" y="3024"/>
                  <a:pt x="2622" y="3058"/>
                  <a:pt x="2627" y="3086"/>
                </a:cubicBezTo>
                <a:cubicBezTo>
                  <a:pt x="2616" y="3075"/>
                  <a:pt x="2605" y="3052"/>
                  <a:pt x="2593" y="3035"/>
                </a:cubicBezTo>
                <a:cubicBezTo>
                  <a:pt x="2582" y="3058"/>
                  <a:pt x="2565" y="3075"/>
                  <a:pt x="2548" y="3092"/>
                </a:cubicBezTo>
                <a:lnTo>
                  <a:pt x="2537" y="3041"/>
                </a:lnTo>
                <a:cubicBezTo>
                  <a:pt x="2548" y="3018"/>
                  <a:pt x="2565" y="3007"/>
                  <a:pt x="2588" y="3007"/>
                </a:cubicBezTo>
                <a:close/>
                <a:moveTo>
                  <a:pt x="15337" y="2876"/>
                </a:moveTo>
                <a:cubicBezTo>
                  <a:pt x="15405" y="2950"/>
                  <a:pt x="15496" y="3001"/>
                  <a:pt x="15541" y="3092"/>
                </a:cubicBezTo>
                <a:cubicBezTo>
                  <a:pt x="15456" y="3024"/>
                  <a:pt x="15399" y="2933"/>
                  <a:pt x="15297" y="2893"/>
                </a:cubicBezTo>
                <a:cubicBezTo>
                  <a:pt x="15308" y="2887"/>
                  <a:pt x="15325" y="2882"/>
                  <a:pt x="15337" y="2876"/>
                </a:cubicBezTo>
                <a:close/>
                <a:moveTo>
                  <a:pt x="3751" y="2184"/>
                </a:moveTo>
                <a:lnTo>
                  <a:pt x="3751" y="2184"/>
                </a:lnTo>
                <a:cubicBezTo>
                  <a:pt x="3745" y="2224"/>
                  <a:pt x="3694" y="2241"/>
                  <a:pt x="3666" y="2269"/>
                </a:cubicBezTo>
                <a:cubicBezTo>
                  <a:pt x="3399" y="2479"/>
                  <a:pt x="3138" y="2700"/>
                  <a:pt x="2877" y="2933"/>
                </a:cubicBezTo>
                <a:cubicBezTo>
                  <a:pt x="2820" y="2984"/>
                  <a:pt x="2769" y="3052"/>
                  <a:pt x="2701" y="3097"/>
                </a:cubicBezTo>
                <a:cubicBezTo>
                  <a:pt x="2769" y="2995"/>
                  <a:pt x="2894" y="2927"/>
                  <a:pt x="2940" y="2819"/>
                </a:cubicBezTo>
                <a:cubicBezTo>
                  <a:pt x="2945" y="2825"/>
                  <a:pt x="2951" y="2831"/>
                  <a:pt x="2957" y="2836"/>
                </a:cubicBezTo>
                <a:cubicBezTo>
                  <a:pt x="3155" y="2643"/>
                  <a:pt x="3371" y="2479"/>
                  <a:pt x="3586" y="2309"/>
                </a:cubicBezTo>
                <a:cubicBezTo>
                  <a:pt x="3581" y="2309"/>
                  <a:pt x="3575" y="2303"/>
                  <a:pt x="3575" y="2297"/>
                </a:cubicBezTo>
                <a:cubicBezTo>
                  <a:pt x="3649" y="2286"/>
                  <a:pt x="3688" y="2224"/>
                  <a:pt x="3751" y="2184"/>
                </a:cubicBezTo>
                <a:close/>
                <a:moveTo>
                  <a:pt x="2683" y="3103"/>
                </a:moveTo>
                <a:cubicBezTo>
                  <a:pt x="2691" y="3103"/>
                  <a:pt x="2698" y="3108"/>
                  <a:pt x="2696" y="3120"/>
                </a:cubicBezTo>
                <a:cubicBezTo>
                  <a:pt x="2696" y="3136"/>
                  <a:pt x="2680" y="3144"/>
                  <a:pt x="2668" y="3144"/>
                </a:cubicBezTo>
                <a:cubicBezTo>
                  <a:pt x="2658" y="3144"/>
                  <a:pt x="2651" y="3138"/>
                  <a:pt x="2656" y="3126"/>
                </a:cubicBezTo>
                <a:cubicBezTo>
                  <a:pt x="2656" y="3113"/>
                  <a:pt x="2671" y="3103"/>
                  <a:pt x="2683" y="3103"/>
                </a:cubicBezTo>
                <a:close/>
                <a:moveTo>
                  <a:pt x="4120" y="2984"/>
                </a:moveTo>
                <a:lnTo>
                  <a:pt x="4120" y="2984"/>
                </a:lnTo>
                <a:cubicBezTo>
                  <a:pt x="4057" y="3058"/>
                  <a:pt x="3978" y="3120"/>
                  <a:pt x="3893" y="3171"/>
                </a:cubicBezTo>
                <a:cubicBezTo>
                  <a:pt x="3955" y="3092"/>
                  <a:pt x="4040" y="3041"/>
                  <a:pt x="4120" y="2984"/>
                </a:cubicBezTo>
                <a:close/>
                <a:moveTo>
                  <a:pt x="15547" y="3001"/>
                </a:moveTo>
                <a:lnTo>
                  <a:pt x="15547" y="3001"/>
                </a:lnTo>
                <a:cubicBezTo>
                  <a:pt x="15598" y="3052"/>
                  <a:pt x="15655" y="3103"/>
                  <a:pt x="15706" y="3160"/>
                </a:cubicBezTo>
                <a:lnTo>
                  <a:pt x="15689" y="3182"/>
                </a:lnTo>
                <a:cubicBezTo>
                  <a:pt x="15660" y="3143"/>
                  <a:pt x="15620" y="3103"/>
                  <a:pt x="15575" y="3069"/>
                </a:cubicBezTo>
                <a:cubicBezTo>
                  <a:pt x="15569" y="3046"/>
                  <a:pt x="15558" y="3024"/>
                  <a:pt x="15547" y="3001"/>
                </a:cubicBezTo>
                <a:close/>
                <a:moveTo>
                  <a:pt x="15607" y="3140"/>
                </a:moveTo>
                <a:cubicBezTo>
                  <a:pt x="15627" y="3140"/>
                  <a:pt x="15647" y="3168"/>
                  <a:pt x="15632" y="3182"/>
                </a:cubicBezTo>
                <a:cubicBezTo>
                  <a:pt x="15629" y="3184"/>
                  <a:pt x="15625" y="3185"/>
                  <a:pt x="15622" y="3185"/>
                </a:cubicBezTo>
                <a:cubicBezTo>
                  <a:pt x="15601" y="3185"/>
                  <a:pt x="15578" y="3157"/>
                  <a:pt x="15598" y="3143"/>
                </a:cubicBezTo>
                <a:cubicBezTo>
                  <a:pt x="15601" y="3141"/>
                  <a:pt x="15604" y="3140"/>
                  <a:pt x="15607" y="3140"/>
                </a:cubicBezTo>
                <a:close/>
                <a:moveTo>
                  <a:pt x="2380" y="3175"/>
                </a:moveTo>
                <a:cubicBezTo>
                  <a:pt x="2405" y="3175"/>
                  <a:pt x="2397" y="3215"/>
                  <a:pt x="2378" y="3215"/>
                </a:cubicBezTo>
                <a:cubicBezTo>
                  <a:pt x="2374" y="3215"/>
                  <a:pt x="2371" y="3214"/>
                  <a:pt x="2366" y="3211"/>
                </a:cubicBezTo>
                <a:cubicBezTo>
                  <a:pt x="2366" y="3205"/>
                  <a:pt x="2372" y="3188"/>
                  <a:pt x="2372" y="3177"/>
                </a:cubicBezTo>
                <a:cubicBezTo>
                  <a:pt x="2375" y="3176"/>
                  <a:pt x="2378" y="3175"/>
                  <a:pt x="2380" y="3175"/>
                </a:cubicBezTo>
                <a:close/>
                <a:moveTo>
                  <a:pt x="15689" y="3188"/>
                </a:moveTo>
                <a:lnTo>
                  <a:pt x="15700" y="3194"/>
                </a:lnTo>
                <a:cubicBezTo>
                  <a:pt x="15694" y="3205"/>
                  <a:pt x="15689" y="3216"/>
                  <a:pt x="15683" y="3222"/>
                </a:cubicBezTo>
                <a:cubicBezTo>
                  <a:pt x="15677" y="3216"/>
                  <a:pt x="15672" y="3216"/>
                  <a:pt x="15666" y="3211"/>
                </a:cubicBezTo>
                <a:cubicBezTo>
                  <a:pt x="15672" y="3205"/>
                  <a:pt x="15683" y="3199"/>
                  <a:pt x="15689" y="3188"/>
                </a:cubicBezTo>
                <a:close/>
                <a:moveTo>
                  <a:pt x="2525" y="3069"/>
                </a:moveTo>
                <a:cubicBezTo>
                  <a:pt x="2542" y="3086"/>
                  <a:pt x="2542" y="3103"/>
                  <a:pt x="2525" y="3120"/>
                </a:cubicBezTo>
                <a:cubicBezTo>
                  <a:pt x="2486" y="3160"/>
                  <a:pt x="2446" y="3194"/>
                  <a:pt x="2412" y="3239"/>
                </a:cubicBezTo>
                <a:cubicBezTo>
                  <a:pt x="2401" y="3222"/>
                  <a:pt x="2418" y="3199"/>
                  <a:pt x="2418" y="3182"/>
                </a:cubicBezTo>
                <a:cubicBezTo>
                  <a:pt x="2418" y="3177"/>
                  <a:pt x="2412" y="3171"/>
                  <a:pt x="2406" y="3165"/>
                </a:cubicBezTo>
                <a:cubicBezTo>
                  <a:pt x="2452" y="3143"/>
                  <a:pt x="2486" y="3086"/>
                  <a:pt x="2525" y="3069"/>
                </a:cubicBezTo>
                <a:close/>
                <a:moveTo>
                  <a:pt x="2271" y="3239"/>
                </a:moveTo>
                <a:cubicBezTo>
                  <a:pt x="2271" y="3239"/>
                  <a:pt x="2270" y="3239"/>
                  <a:pt x="2270" y="3239"/>
                </a:cubicBezTo>
                <a:cubicBezTo>
                  <a:pt x="2270" y="3240"/>
                  <a:pt x="2270" y="3240"/>
                  <a:pt x="2270" y="3241"/>
                </a:cubicBezTo>
                <a:lnTo>
                  <a:pt x="2270" y="3241"/>
                </a:lnTo>
                <a:cubicBezTo>
                  <a:pt x="2270" y="3240"/>
                  <a:pt x="2271" y="3240"/>
                  <a:pt x="2271" y="3239"/>
                </a:cubicBezTo>
                <a:close/>
                <a:moveTo>
                  <a:pt x="15717" y="3205"/>
                </a:moveTo>
                <a:lnTo>
                  <a:pt x="15717" y="3205"/>
                </a:lnTo>
                <a:cubicBezTo>
                  <a:pt x="15740" y="3216"/>
                  <a:pt x="15757" y="3228"/>
                  <a:pt x="15779" y="3245"/>
                </a:cubicBezTo>
                <a:cubicBezTo>
                  <a:pt x="15785" y="3256"/>
                  <a:pt x="15791" y="3268"/>
                  <a:pt x="15796" y="3279"/>
                </a:cubicBezTo>
                <a:cubicBezTo>
                  <a:pt x="15768" y="3256"/>
                  <a:pt x="15745" y="3228"/>
                  <a:pt x="15717" y="3205"/>
                </a:cubicBezTo>
                <a:close/>
                <a:moveTo>
                  <a:pt x="2571" y="3307"/>
                </a:moveTo>
                <a:cubicBezTo>
                  <a:pt x="2593" y="3319"/>
                  <a:pt x="2599" y="3336"/>
                  <a:pt x="2576" y="3347"/>
                </a:cubicBezTo>
                <a:cubicBezTo>
                  <a:pt x="2554" y="3336"/>
                  <a:pt x="2554" y="3324"/>
                  <a:pt x="2571" y="3307"/>
                </a:cubicBezTo>
                <a:close/>
                <a:moveTo>
                  <a:pt x="15796" y="3268"/>
                </a:moveTo>
                <a:lnTo>
                  <a:pt x="15796" y="3268"/>
                </a:lnTo>
                <a:cubicBezTo>
                  <a:pt x="15813" y="3285"/>
                  <a:pt x="15830" y="3296"/>
                  <a:pt x="15847" y="3313"/>
                </a:cubicBezTo>
                <a:lnTo>
                  <a:pt x="15847" y="3319"/>
                </a:lnTo>
                <a:lnTo>
                  <a:pt x="15853" y="3319"/>
                </a:lnTo>
                <a:cubicBezTo>
                  <a:pt x="15870" y="3336"/>
                  <a:pt x="15893" y="3358"/>
                  <a:pt x="15910" y="3381"/>
                </a:cubicBezTo>
                <a:cubicBezTo>
                  <a:pt x="15881" y="3358"/>
                  <a:pt x="15859" y="3336"/>
                  <a:pt x="15830" y="3319"/>
                </a:cubicBezTo>
                <a:cubicBezTo>
                  <a:pt x="15813" y="3302"/>
                  <a:pt x="15802" y="3285"/>
                  <a:pt x="15796" y="3268"/>
                </a:cubicBezTo>
                <a:close/>
                <a:moveTo>
                  <a:pt x="15693" y="3264"/>
                </a:moveTo>
                <a:cubicBezTo>
                  <a:pt x="15728" y="3294"/>
                  <a:pt x="15763" y="3322"/>
                  <a:pt x="15802" y="3347"/>
                </a:cubicBezTo>
                <a:cubicBezTo>
                  <a:pt x="15813" y="3364"/>
                  <a:pt x="15830" y="3381"/>
                  <a:pt x="15847" y="3392"/>
                </a:cubicBezTo>
                <a:cubicBezTo>
                  <a:pt x="15836" y="3387"/>
                  <a:pt x="15825" y="3381"/>
                  <a:pt x="15813" y="3381"/>
                </a:cubicBezTo>
                <a:cubicBezTo>
                  <a:pt x="15796" y="3364"/>
                  <a:pt x="15779" y="3347"/>
                  <a:pt x="15762" y="3336"/>
                </a:cubicBezTo>
                <a:cubicBezTo>
                  <a:pt x="15730" y="3322"/>
                  <a:pt x="15716" y="3288"/>
                  <a:pt x="15693" y="3264"/>
                </a:cubicBezTo>
                <a:close/>
                <a:moveTo>
                  <a:pt x="2525" y="3360"/>
                </a:moveTo>
                <a:cubicBezTo>
                  <a:pt x="2543" y="3360"/>
                  <a:pt x="2555" y="3389"/>
                  <a:pt x="2537" y="3398"/>
                </a:cubicBezTo>
                <a:cubicBezTo>
                  <a:pt x="2534" y="3400"/>
                  <a:pt x="2530" y="3400"/>
                  <a:pt x="2527" y="3400"/>
                </a:cubicBezTo>
                <a:cubicBezTo>
                  <a:pt x="2509" y="3400"/>
                  <a:pt x="2494" y="3374"/>
                  <a:pt x="2514" y="3364"/>
                </a:cubicBezTo>
                <a:cubicBezTo>
                  <a:pt x="2518" y="3361"/>
                  <a:pt x="2522" y="3360"/>
                  <a:pt x="2525" y="3360"/>
                </a:cubicBezTo>
                <a:close/>
                <a:moveTo>
                  <a:pt x="15870" y="3398"/>
                </a:moveTo>
                <a:cubicBezTo>
                  <a:pt x="15876" y="3398"/>
                  <a:pt x="15881" y="3404"/>
                  <a:pt x="15887" y="3409"/>
                </a:cubicBezTo>
                <a:lnTo>
                  <a:pt x="15870" y="3404"/>
                </a:lnTo>
                <a:cubicBezTo>
                  <a:pt x="15870" y="3398"/>
                  <a:pt x="15870" y="3398"/>
                  <a:pt x="15870" y="3398"/>
                </a:cubicBezTo>
                <a:close/>
                <a:moveTo>
                  <a:pt x="15972" y="3398"/>
                </a:moveTo>
                <a:cubicBezTo>
                  <a:pt x="15984" y="3398"/>
                  <a:pt x="15995" y="3404"/>
                  <a:pt x="16006" y="3409"/>
                </a:cubicBezTo>
                <a:cubicBezTo>
                  <a:pt x="16009" y="3413"/>
                  <a:pt x="16012" y="3417"/>
                  <a:pt x="16014" y="3421"/>
                </a:cubicBezTo>
                <a:lnTo>
                  <a:pt x="16014" y="3421"/>
                </a:lnTo>
                <a:cubicBezTo>
                  <a:pt x="16007" y="3421"/>
                  <a:pt x="15994" y="3420"/>
                  <a:pt x="15989" y="3415"/>
                </a:cubicBezTo>
                <a:cubicBezTo>
                  <a:pt x="15984" y="3409"/>
                  <a:pt x="15978" y="3404"/>
                  <a:pt x="15972" y="3398"/>
                </a:cubicBezTo>
                <a:close/>
                <a:moveTo>
                  <a:pt x="15904" y="3426"/>
                </a:moveTo>
                <a:cubicBezTo>
                  <a:pt x="15916" y="3432"/>
                  <a:pt x="15921" y="3438"/>
                  <a:pt x="15933" y="3449"/>
                </a:cubicBezTo>
                <a:lnTo>
                  <a:pt x="15910" y="3460"/>
                </a:lnTo>
                <a:cubicBezTo>
                  <a:pt x="15910" y="3460"/>
                  <a:pt x="15916" y="3466"/>
                  <a:pt x="15916" y="3472"/>
                </a:cubicBezTo>
                <a:cubicBezTo>
                  <a:pt x="15893" y="3460"/>
                  <a:pt x="15864" y="3449"/>
                  <a:pt x="15842" y="3443"/>
                </a:cubicBezTo>
                <a:cubicBezTo>
                  <a:pt x="15842" y="3438"/>
                  <a:pt x="15842" y="3438"/>
                  <a:pt x="15842" y="3432"/>
                </a:cubicBezTo>
                <a:cubicBezTo>
                  <a:pt x="15864" y="3432"/>
                  <a:pt x="15881" y="3426"/>
                  <a:pt x="15904" y="3426"/>
                </a:cubicBezTo>
                <a:close/>
                <a:moveTo>
                  <a:pt x="2270" y="3241"/>
                </a:moveTo>
                <a:cubicBezTo>
                  <a:pt x="2253" y="3271"/>
                  <a:pt x="2246" y="3304"/>
                  <a:pt x="2253" y="3347"/>
                </a:cubicBezTo>
                <a:cubicBezTo>
                  <a:pt x="2242" y="3336"/>
                  <a:pt x="2225" y="3324"/>
                  <a:pt x="2213" y="3319"/>
                </a:cubicBezTo>
                <a:lnTo>
                  <a:pt x="2213" y="3319"/>
                </a:lnTo>
                <a:cubicBezTo>
                  <a:pt x="2219" y="3330"/>
                  <a:pt x="2230" y="3353"/>
                  <a:pt x="2236" y="3364"/>
                </a:cubicBezTo>
                <a:cubicBezTo>
                  <a:pt x="2228" y="3364"/>
                  <a:pt x="2218" y="3363"/>
                  <a:pt x="2207" y="3363"/>
                </a:cubicBezTo>
                <a:cubicBezTo>
                  <a:pt x="2186" y="3363"/>
                  <a:pt x="2164" y="3368"/>
                  <a:pt x="2168" y="3398"/>
                </a:cubicBezTo>
                <a:cubicBezTo>
                  <a:pt x="2140" y="3426"/>
                  <a:pt x="2111" y="3455"/>
                  <a:pt x="2083" y="3489"/>
                </a:cubicBezTo>
                <a:cubicBezTo>
                  <a:pt x="2128" y="3472"/>
                  <a:pt x="2168" y="3443"/>
                  <a:pt x="2208" y="3409"/>
                </a:cubicBezTo>
                <a:cubicBezTo>
                  <a:pt x="2196" y="3404"/>
                  <a:pt x="2185" y="3387"/>
                  <a:pt x="2179" y="3375"/>
                </a:cubicBezTo>
                <a:lnTo>
                  <a:pt x="2179" y="3375"/>
                </a:lnTo>
                <a:cubicBezTo>
                  <a:pt x="2189" y="3378"/>
                  <a:pt x="2198" y="3379"/>
                  <a:pt x="2206" y="3379"/>
                </a:cubicBezTo>
                <a:cubicBezTo>
                  <a:pt x="2233" y="3379"/>
                  <a:pt x="2254" y="3365"/>
                  <a:pt x="2259" y="3330"/>
                </a:cubicBezTo>
                <a:lnTo>
                  <a:pt x="2281" y="3358"/>
                </a:lnTo>
                <a:cubicBezTo>
                  <a:pt x="2270" y="3319"/>
                  <a:pt x="2265" y="3280"/>
                  <a:pt x="2270" y="3241"/>
                </a:cubicBezTo>
                <a:close/>
                <a:moveTo>
                  <a:pt x="3893" y="3165"/>
                </a:moveTo>
                <a:lnTo>
                  <a:pt x="3893" y="3165"/>
                </a:lnTo>
                <a:cubicBezTo>
                  <a:pt x="3876" y="3205"/>
                  <a:pt x="3842" y="3228"/>
                  <a:pt x="3808" y="3245"/>
                </a:cubicBezTo>
                <a:cubicBezTo>
                  <a:pt x="3813" y="3256"/>
                  <a:pt x="3819" y="3262"/>
                  <a:pt x="3825" y="3268"/>
                </a:cubicBezTo>
                <a:cubicBezTo>
                  <a:pt x="3819" y="3273"/>
                  <a:pt x="3813" y="3279"/>
                  <a:pt x="3808" y="3285"/>
                </a:cubicBezTo>
                <a:cubicBezTo>
                  <a:pt x="3796" y="3279"/>
                  <a:pt x="3791" y="3279"/>
                  <a:pt x="3779" y="3273"/>
                </a:cubicBezTo>
                <a:cubicBezTo>
                  <a:pt x="3683" y="3341"/>
                  <a:pt x="3609" y="3443"/>
                  <a:pt x="3501" y="3494"/>
                </a:cubicBezTo>
                <a:cubicBezTo>
                  <a:pt x="3620" y="3375"/>
                  <a:pt x="3751" y="3262"/>
                  <a:pt x="3893" y="3165"/>
                </a:cubicBezTo>
                <a:close/>
                <a:moveTo>
                  <a:pt x="15921" y="3483"/>
                </a:moveTo>
                <a:cubicBezTo>
                  <a:pt x="15933" y="3494"/>
                  <a:pt x="15938" y="3506"/>
                  <a:pt x="15944" y="3517"/>
                </a:cubicBezTo>
                <a:lnTo>
                  <a:pt x="15938" y="3551"/>
                </a:lnTo>
                <a:lnTo>
                  <a:pt x="15927" y="3546"/>
                </a:lnTo>
                <a:cubicBezTo>
                  <a:pt x="15927" y="3540"/>
                  <a:pt x="15921" y="3534"/>
                  <a:pt x="15916" y="3534"/>
                </a:cubicBezTo>
                <a:cubicBezTo>
                  <a:pt x="15921" y="3523"/>
                  <a:pt x="15927" y="3506"/>
                  <a:pt x="15933" y="3500"/>
                </a:cubicBezTo>
                <a:cubicBezTo>
                  <a:pt x="15927" y="3500"/>
                  <a:pt x="15927" y="3494"/>
                  <a:pt x="15921" y="3494"/>
                </a:cubicBezTo>
                <a:cubicBezTo>
                  <a:pt x="15921" y="3489"/>
                  <a:pt x="15921" y="3483"/>
                  <a:pt x="15921" y="3483"/>
                </a:cubicBezTo>
                <a:close/>
                <a:moveTo>
                  <a:pt x="2503" y="3387"/>
                </a:moveTo>
                <a:lnTo>
                  <a:pt x="2503" y="3387"/>
                </a:lnTo>
                <a:cubicBezTo>
                  <a:pt x="2497" y="3455"/>
                  <a:pt x="2446" y="3506"/>
                  <a:pt x="2412" y="3563"/>
                </a:cubicBezTo>
                <a:cubicBezTo>
                  <a:pt x="2401" y="3551"/>
                  <a:pt x="2383" y="3540"/>
                  <a:pt x="2372" y="3529"/>
                </a:cubicBezTo>
                <a:cubicBezTo>
                  <a:pt x="2412" y="3477"/>
                  <a:pt x="2457" y="3426"/>
                  <a:pt x="2503" y="3387"/>
                </a:cubicBezTo>
                <a:close/>
                <a:moveTo>
                  <a:pt x="16021" y="3429"/>
                </a:moveTo>
                <a:lnTo>
                  <a:pt x="16021" y="3429"/>
                </a:lnTo>
                <a:cubicBezTo>
                  <a:pt x="16040" y="3455"/>
                  <a:pt x="16063" y="3476"/>
                  <a:pt x="16086" y="3494"/>
                </a:cubicBezTo>
                <a:cubicBezTo>
                  <a:pt x="16086" y="3494"/>
                  <a:pt x="16086" y="3500"/>
                  <a:pt x="16091" y="3500"/>
                </a:cubicBezTo>
                <a:cubicBezTo>
                  <a:pt x="16103" y="3511"/>
                  <a:pt x="16114" y="3523"/>
                  <a:pt x="16125" y="3529"/>
                </a:cubicBezTo>
                <a:cubicBezTo>
                  <a:pt x="16125" y="3540"/>
                  <a:pt x="16120" y="3557"/>
                  <a:pt x="16120" y="3563"/>
                </a:cubicBezTo>
                <a:cubicBezTo>
                  <a:pt x="16103" y="3551"/>
                  <a:pt x="16086" y="3534"/>
                  <a:pt x="16069" y="3517"/>
                </a:cubicBezTo>
                <a:cubicBezTo>
                  <a:pt x="16048" y="3491"/>
                  <a:pt x="16032" y="3460"/>
                  <a:pt x="16021" y="3429"/>
                </a:cubicBezTo>
                <a:close/>
                <a:moveTo>
                  <a:pt x="2364" y="3554"/>
                </a:moveTo>
                <a:cubicBezTo>
                  <a:pt x="2368" y="3554"/>
                  <a:pt x="2373" y="3557"/>
                  <a:pt x="2378" y="3563"/>
                </a:cubicBezTo>
                <a:cubicBezTo>
                  <a:pt x="2378" y="3574"/>
                  <a:pt x="2372" y="3585"/>
                  <a:pt x="2372" y="3597"/>
                </a:cubicBezTo>
                <a:cubicBezTo>
                  <a:pt x="2367" y="3598"/>
                  <a:pt x="2363" y="3599"/>
                  <a:pt x="2360" y="3599"/>
                </a:cubicBezTo>
                <a:cubicBezTo>
                  <a:pt x="2333" y="3599"/>
                  <a:pt x="2345" y="3554"/>
                  <a:pt x="2364" y="3554"/>
                </a:cubicBezTo>
                <a:close/>
                <a:moveTo>
                  <a:pt x="16142" y="3546"/>
                </a:moveTo>
                <a:cubicBezTo>
                  <a:pt x="16160" y="3563"/>
                  <a:pt x="16182" y="3580"/>
                  <a:pt x="16205" y="3602"/>
                </a:cubicBezTo>
                <a:cubicBezTo>
                  <a:pt x="16199" y="3608"/>
                  <a:pt x="16188" y="3619"/>
                  <a:pt x="16182" y="3625"/>
                </a:cubicBezTo>
                <a:cubicBezTo>
                  <a:pt x="16165" y="3608"/>
                  <a:pt x="16142" y="3591"/>
                  <a:pt x="16125" y="3568"/>
                </a:cubicBezTo>
                <a:cubicBezTo>
                  <a:pt x="16131" y="3563"/>
                  <a:pt x="16137" y="3551"/>
                  <a:pt x="16142" y="3546"/>
                </a:cubicBezTo>
                <a:close/>
                <a:moveTo>
                  <a:pt x="2849" y="3483"/>
                </a:moveTo>
                <a:lnTo>
                  <a:pt x="2860" y="3494"/>
                </a:lnTo>
                <a:cubicBezTo>
                  <a:pt x="2815" y="3540"/>
                  <a:pt x="2769" y="3591"/>
                  <a:pt x="2724" y="3648"/>
                </a:cubicBezTo>
                <a:cubicBezTo>
                  <a:pt x="2741" y="3574"/>
                  <a:pt x="2815" y="3540"/>
                  <a:pt x="2849" y="3483"/>
                </a:cubicBezTo>
                <a:close/>
                <a:moveTo>
                  <a:pt x="2278" y="3670"/>
                </a:moveTo>
                <a:cubicBezTo>
                  <a:pt x="2285" y="3670"/>
                  <a:pt x="2290" y="3675"/>
                  <a:pt x="2293" y="3687"/>
                </a:cubicBezTo>
                <a:cubicBezTo>
                  <a:pt x="2285" y="3697"/>
                  <a:pt x="2279" y="3702"/>
                  <a:pt x="2273" y="3702"/>
                </a:cubicBezTo>
                <a:cubicBezTo>
                  <a:pt x="2266" y="3702"/>
                  <a:pt x="2259" y="3694"/>
                  <a:pt x="2253" y="3682"/>
                </a:cubicBezTo>
                <a:cubicBezTo>
                  <a:pt x="2264" y="3674"/>
                  <a:pt x="2272" y="3670"/>
                  <a:pt x="2278" y="3670"/>
                </a:cubicBezTo>
                <a:close/>
                <a:moveTo>
                  <a:pt x="15950" y="3466"/>
                </a:moveTo>
                <a:lnTo>
                  <a:pt x="15950" y="3466"/>
                </a:lnTo>
                <a:cubicBezTo>
                  <a:pt x="15989" y="3500"/>
                  <a:pt x="16023" y="3529"/>
                  <a:pt x="16057" y="3557"/>
                </a:cubicBezTo>
                <a:cubicBezTo>
                  <a:pt x="16097" y="3608"/>
                  <a:pt x="16131" y="3659"/>
                  <a:pt x="16171" y="3710"/>
                </a:cubicBezTo>
                <a:cubicBezTo>
                  <a:pt x="16165" y="3704"/>
                  <a:pt x="16154" y="3699"/>
                  <a:pt x="16148" y="3693"/>
                </a:cubicBezTo>
                <a:cubicBezTo>
                  <a:pt x="16120" y="3648"/>
                  <a:pt x="16086" y="3619"/>
                  <a:pt x="16052" y="3591"/>
                </a:cubicBezTo>
                <a:cubicBezTo>
                  <a:pt x="16012" y="3551"/>
                  <a:pt x="15984" y="3511"/>
                  <a:pt x="15950" y="3466"/>
                </a:cubicBezTo>
                <a:close/>
                <a:moveTo>
                  <a:pt x="16199" y="3750"/>
                </a:moveTo>
                <a:lnTo>
                  <a:pt x="16199" y="3750"/>
                </a:lnTo>
                <a:cubicBezTo>
                  <a:pt x="16205" y="3755"/>
                  <a:pt x="16205" y="3756"/>
                  <a:pt x="16211" y="3761"/>
                </a:cubicBezTo>
                <a:lnTo>
                  <a:pt x="16205" y="3761"/>
                </a:lnTo>
                <a:cubicBezTo>
                  <a:pt x="16205" y="3756"/>
                  <a:pt x="16205" y="3755"/>
                  <a:pt x="16199" y="3750"/>
                </a:cubicBezTo>
                <a:close/>
                <a:moveTo>
                  <a:pt x="2215" y="3737"/>
                </a:moveTo>
                <a:cubicBezTo>
                  <a:pt x="2222" y="3737"/>
                  <a:pt x="2227" y="3746"/>
                  <a:pt x="2230" y="3761"/>
                </a:cubicBezTo>
                <a:cubicBezTo>
                  <a:pt x="2220" y="3772"/>
                  <a:pt x="2211" y="3778"/>
                  <a:pt x="2205" y="3778"/>
                </a:cubicBezTo>
                <a:cubicBezTo>
                  <a:pt x="2198" y="3778"/>
                  <a:pt x="2194" y="3770"/>
                  <a:pt x="2191" y="3755"/>
                </a:cubicBezTo>
                <a:cubicBezTo>
                  <a:pt x="2201" y="3743"/>
                  <a:pt x="2209" y="3737"/>
                  <a:pt x="2215" y="3737"/>
                </a:cubicBezTo>
                <a:close/>
                <a:moveTo>
                  <a:pt x="16500" y="3795"/>
                </a:moveTo>
                <a:cubicBezTo>
                  <a:pt x="16500" y="3812"/>
                  <a:pt x="16506" y="3841"/>
                  <a:pt x="16511" y="3858"/>
                </a:cubicBezTo>
                <a:cubicBezTo>
                  <a:pt x="16528" y="3858"/>
                  <a:pt x="16557" y="3863"/>
                  <a:pt x="16568" y="3869"/>
                </a:cubicBezTo>
                <a:cubicBezTo>
                  <a:pt x="16540" y="3852"/>
                  <a:pt x="16517" y="3829"/>
                  <a:pt x="16500" y="3795"/>
                </a:cubicBezTo>
                <a:close/>
                <a:moveTo>
                  <a:pt x="2805" y="3900"/>
                </a:moveTo>
                <a:cubicBezTo>
                  <a:pt x="2811" y="3900"/>
                  <a:pt x="2816" y="3903"/>
                  <a:pt x="2820" y="3909"/>
                </a:cubicBezTo>
                <a:cubicBezTo>
                  <a:pt x="2815" y="3926"/>
                  <a:pt x="2803" y="3943"/>
                  <a:pt x="2786" y="3948"/>
                </a:cubicBezTo>
                <a:cubicBezTo>
                  <a:pt x="2778" y="3953"/>
                  <a:pt x="2772" y="3955"/>
                  <a:pt x="2768" y="3955"/>
                </a:cubicBezTo>
                <a:cubicBezTo>
                  <a:pt x="2746" y="3955"/>
                  <a:pt x="2779" y="3900"/>
                  <a:pt x="2805" y="3900"/>
                </a:cubicBezTo>
                <a:close/>
                <a:moveTo>
                  <a:pt x="16494" y="3920"/>
                </a:moveTo>
                <a:cubicBezTo>
                  <a:pt x="16511" y="3943"/>
                  <a:pt x="16528" y="3960"/>
                  <a:pt x="16540" y="3982"/>
                </a:cubicBezTo>
                <a:cubicBezTo>
                  <a:pt x="16528" y="3971"/>
                  <a:pt x="16517" y="3960"/>
                  <a:pt x="16506" y="3948"/>
                </a:cubicBezTo>
                <a:cubicBezTo>
                  <a:pt x="16500" y="3943"/>
                  <a:pt x="16500" y="3931"/>
                  <a:pt x="16494" y="3920"/>
                </a:cubicBezTo>
                <a:close/>
                <a:moveTo>
                  <a:pt x="16222" y="3619"/>
                </a:moveTo>
                <a:cubicBezTo>
                  <a:pt x="16245" y="3642"/>
                  <a:pt x="16273" y="3670"/>
                  <a:pt x="16290" y="3704"/>
                </a:cubicBezTo>
                <a:cubicBezTo>
                  <a:pt x="16296" y="3710"/>
                  <a:pt x="16301" y="3710"/>
                  <a:pt x="16313" y="3710"/>
                </a:cubicBezTo>
                <a:cubicBezTo>
                  <a:pt x="16313" y="3716"/>
                  <a:pt x="16313" y="3716"/>
                  <a:pt x="16313" y="3721"/>
                </a:cubicBezTo>
                <a:cubicBezTo>
                  <a:pt x="16318" y="3721"/>
                  <a:pt x="16335" y="3727"/>
                  <a:pt x="16341" y="3727"/>
                </a:cubicBezTo>
                <a:cubicBezTo>
                  <a:pt x="16347" y="3733"/>
                  <a:pt x="16347" y="3738"/>
                  <a:pt x="16352" y="3744"/>
                </a:cubicBezTo>
                <a:cubicBezTo>
                  <a:pt x="16375" y="3824"/>
                  <a:pt x="16449" y="3863"/>
                  <a:pt x="16472" y="3943"/>
                </a:cubicBezTo>
                <a:cubicBezTo>
                  <a:pt x="16494" y="3965"/>
                  <a:pt x="16517" y="3977"/>
                  <a:pt x="16545" y="3988"/>
                </a:cubicBezTo>
                <a:cubicBezTo>
                  <a:pt x="16551" y="3999"/>
                  <a:pt x="16551" y="4005"/>
                  <a:pt x="16557" y="4011"/>
                </a:cubicBezTo>
                <a:cubicBezTo>
                  <a:pt x="16551" y="4016"/>
                  <a:pt x="16545" y="4022"/>
                  <a:pt x="16540" y="4033"/>
                </a:cubicBezTo>
                <a:cubicBezTo>
                  <a:pt x="16472" y="3948"/>
                  <a:pt x="16392" y="3858"/>
                  <a:pt x="16318" y="3778"/>
                </a:cubicBezTo>
                <a:cubicBezTo>
                  <a:pt x="16296" y="3738"/>
                  <a:pt x="16267" y="3704"/>
                  <a:pt x="16228" y="3676"/>
                </a:cubicBezTo>
                <a:cubicBezTo>
                  <a:pt x="16228" y="3659"/>
                  <a:pt x="16222" y="3636"/>
                  <a:pt x="16222" y="3619"/>
                </a:cubicBezTo>
                <a:close/>
                <a:moveTo>
                  <a:pt x="16596" y="4039"/>
                </a:moveTo>
                <a:cubicBezTo>
                  <a:pt x="16596" y="4056"/>
                  <a:pt x="16596" y="4079"/>
                  <a:pt x="16602" y="4096"/>
                </a:cubicBezTo>
                <a:cubicBezTo>
                  <a:pt x="16591" y="4090"/>
                  <a:pt x="16585" y="4079"/>
                  <a:pt x="16579" y="4068"/>
                </a:cubicBezTo>
                <a:cubicBezTo>
                  <a:pt x="16579" y="4062"/>
                  <a:pt x="16579" y="4056"/>
                  <a:pt x="16579" y="4045"/>
                </a:cubicBezTo>
                <a:cubicBezTo>
                  <a:pt x="16585" y="4045"/>
                  <a:pt x="16596" y="4039"/>
                  <a:pt x="16596" y="4039"/>
                </a:cubicBezTo>
                <a:close/>
                <a:moveTo>
                  <a:pt x="2707" y="3636"/>
                </a:moveTo>
                <a:lnTo>
                  <a:pt x="2707" y="3642"/>
                </a:lnTo>
                <a:cubicBezTo>
                  <a:pt x="2707" y="3642"/>
                  <a:pt x="2713" y="3648"/>
                  <a:pt x="2713" y="3653"/>
                </a:cubicBezTo>
                <a:cubicBezTo>
                  <a:pt x="2650" y="3727"/>
                  <a:pt x="2582" y="3801"/>
                  <a:pt x="2514" y="3875"/>
                </a:cubicBezTo>
                <a:cubicBezTo>
                  <a:pt x="2452" y="3960"/>
                  <a:pt x="2389" y="4039"/>
                  <a:pt x="2315" y="4113"/>
                </a:cubicBezTo>
                <a:cubicBezTo>
                  <a:pt x="2423" y="3937"/>
                  <a:pt x="2571" y="3795"/>
                  <a:pt x="2707" y="3636"/>
                </a:cubicBezTo>
                <a:close/>
                <a:moveTo>
                  <a:pt x="3104" y="3886"/>
                </a:moveTo>
                <a:cubicBezTo>
                  <a:pt x="3059" y="3943"/>
                  <a:pt x="3008" y="3994"/>
                  <a:pt x="2957" y="4045"/>
                </a:cubicBezTo>
                <a:cubicBezTo>
                  <a:pt x="2974" y="4051"/>
                  <a:pt x="2996" y="4056"/>
                  <a:pt x="3013" y="4056"/>
                </a:cubicBezTo>
                <a:cubicBezTo>
                  <a:pt x="3047" y="4022"/>
                  <a:pt x="3081" y="3982"/>
                  <a:pt x="3115" y="3948"/>
                </a:cubicBezTo>
                <a:lnTo>
                  <a:pt x="3115" y="3948"/>
                </a:lnTo>
                <a:cubicBezTo>
                  <a:pt x="3070" y="3999"/>
                  <a:pt x="3019" y="4056"/>
                  <a:pt x="2974" y="4107"/>
                </a:cubicBezTo>
                <a:lnTo>
                  <a:pt x="2974" y="4113"/>
                </a:lnTo>
                <a:cubicBezTo>
                  <a:pt x="2962" y="4096"/>
                  <a:pt x="2957" y="4085"/>
                  <a:pt x="2945" y="4068"/>
                </a:cubicBezTo>
                <a:lnTo>
                  <a:pt x="2957" y="4068"/>
                </a:lnTo>
                <a:cubicBezTo>
                  <a:pt x="2957" y="4062"/>
                  <a:pt x="2951" y="4045"/>
                  <a:pt x="2945" y="4033"/>
                </a:cubicBezTo>
                <a:cubicBezTo>
                  <a:pt x="2991" y="3977"/>
                  <a:pt x="3042" y="3926"/>
                  <a:pt x="3104" y="3886"/>
                </a:cubicBezTo>
                <a:close/>
                <a:moveTo>
                  <a:pt x="16598" y="4190"/>
                </a:moveTo>
                <a:cubicBezTo>
                  <a:pt x="16604" y="4190"/>
                  <a:pt x="16610" y="4194"/>
                  <a:pt x="16619" y="4204"/>
                </a:cubicBezTo>
                <a:cubicBezTo>
                  <a:pt x="16616" y="4217"/>
                  <a:pt x="16610" y="4225"/>
                  <a:pt x="16603" y="4225"/>
                </a:cubicBezTo>
                <a:cubicBezTo>
                  <a:pt x="16598" y="4225"/>
                  <a:pt x="16592" y="4222"/>
                  <a:pt x="16585" y="4215"/>
                </a:cubicBezTo>
                <a:cubicBezTo>
                  <a:pt x="16585" y="4209"/>
                  <a:pt x="16591" y="4204"/>
                  <a:pt x="16591" y="4204"/>
                </a:cubicBezTo>
                <a:cubicBezTo>
                  <a:pt x="16591" y="4198"/>
                  <a:pt x="16591" y="4198"/>
                  <a:pt x="16585" y="4198"/>
                </a:cubicBezTo>
                <a:cubicBezTo>
                  <a:pt x="16590" y="4193"/>
                  <a:pt x="16594" y="4190"/>
                  <a:pt x="16598" y="4190"/>
                </a:cubicBezTo>
                <a:close/>
                <a:moveTo>
                  <a:pt x="2883" y="4096"/>
                </a:moveTo>
                <a:lnTo>
                  <a:pt x="2883" y="4096"/>
                </a:lnTo>
                <a:cubicBezTo>
                  <a:pt x="2905" y="4147"/>
                  <a:pt x="2837" y="4175"/>
                  <a:pt x="2849" y="4226"/>
                </a:cubicBezTo>
                <a:cubicBezTo>
                  <a:pt x="2837" y="4215"/>
                  <a:pt x="2826" y="4198"/>
                  <a:pt x="2820" y="4187"/>
                </a:cubicBezTo>
                <a:cubicBezTo>
                  <a:pt x="2832" y="4164"/>
                  <a:pt x="2854" y="4153"/>
                  <a:pt x="2871" y="4136"/>
                </a:cubicBezTo>
                <a:lnTo>
                  <a:pt x="2883" y="4096"/>
                </a:lnTo>
                <a:close/>
                <a:moveTo>
                  <a:pt x="2543" y="4204"/>
                </a:moveTo>
                <a:cubicBezTo>
                  <a:pt x="2555" y="4204"/>
                  <a:pt x="2566" y="4225"/>
                  <a:pt x="2554" y="4238"/>
                </a:cubicBezTo>
                <a:cubicBezTo>
                  <a:pt x="2550" y="4248"/>
                  <a:pt x="2545" y="4252"/>
                  <a:pt x="2539" y="4252"/>
                </a:cubicBezTo>
                <a:cubicBezTo>
                  <a:pt x="2527" y="4252"/>
                  <a:pt x="2515" y="4231"/>
                  <a:pt x="2531" y="4215"/>
                </a:cubicBezTo>
                <a:cubicBezTo>
                  <a:pt x="2534" y="4207"/>
                  <a:pt x="2539" y="4204"/>
                  <a:pt x="2543" y="4204"/>
                </a:cubicBezTo>
                <a:close/>
                <a:moveTo>
                  <a:pt x="2310" y="4113"/>
                </a:moveTo>
                <a:lnTo>
                  <a:pt x="2310" y="4113"/>
                </a:lnTo>
                <a:cubicBezTo>
                  <a:pt x="2304" y="4141"/>
                  <a:pt x="2287" y="4164"/>
                  <a:pt x="2270" y="4181"/>
                </a:cubicBezTo>
                <a:cubicBezTo>
                  <a:pt x="2247" y="4209"/>
                  <a:pt x="2225" y="4238"/>
                  <a:pt x="2202" y="4266"/>
                </a:cubicBezTo>
                <a:cubicBezTo>
                  <a:pt x="2208" y="4243"/>
                  <a:pt x="2213" y="4226"/>
                  <a:pt x="2219" y="4209"/>
                </a:cubicBezTo>
                <a:cubicBezTo>
                  <a:pt x="2225" y="4204"/>
                  <a:pt x="2236" y="4198"/>
                  <a:pt x="2242" y="4198"/>
                </a:cubicBezTo>
                <a:cubicBezTo>
                  <a:pt x="2259" y="4164"/>
                  <a:pt x="2281" y="4136"/>
                  <a:pt x="2310" y="4113"/>
                </a:cubicBezTo>
                <a:close/>
                <a:moveTo>
                  <a:pt x="16616" y="4239"/>
                </a:moveTo>
                <a:cubicBezTo>
                  <a:pt x="16632" y="4239"/>
                  <a:pt x="16653" y="4249"/>
                  <a:pt x="16653" y="4266"/>
                </a:cubicBezTo>
                <a:cubicBezTo>
                  <a:pt x="16648" y="4271"/>
                  <a:pt x="16642" y="4273"/>
                  <a:pt x="16635" y="4273"/>
                </a:cubicBezTo>
                <a:cubicBezTo>
                  <a:pt x="16617" y="4273"/>
                  <a:pt x="16598" y="4260"/>
                  <a:pt x="16602" y="4243"/>
                </a:cubicBezTo>
                <a:cubicBezTo>
                  <a:pt x="16605" y="4240"/>
                  <a:pt x="16610" y="4239"/>
                  <a:pt x="16616" y="4239"/>
                </a:cubicBezTo>
                <a:close/>
                <a:moveTo>
                  <a:pt x="2809" y="4221"/>
                </a:moveTo>
                <a:cubicBezTo>
                  <a:pt x="2820" y="4232"/>
                  <a:pt x="2809" y="4255"/>
                  <a:pt x="2798" y="4266"/>
                </a:cubicBezTo>
                <a:cubicBezTo>
                  <a:pt x="2790" y="4273"/>
                  <a:pt x="2776" y="4283"/>
                  <a:pt x="2765" y="4283"/>
                </a:cubicBezTo>
                <a:cubicBezTo>
                  <a:pt x="2759" y="4283"/>
                  <a:pt x="2754" y="4280"/>
                  <a:pt x="2752" y="4272"/>
                </a:cubicBezTo>
                <a:cubicBezTo>
                  <a:pt x="2764" y="4249"/>
                  <a:pt x="2781" y="4226"/>
                  <a:pt x="2809" y="4221"/>
                </a:cubicBezTo>
                <a:close/>
                <a:moveTo>
                  <a:pt x="2727" y="4300"/>
                </a:moveTo>
                <a:cubicBezTo>
                  <a:pt x="2728" y="4300"/>
                  <a:pt x="2729" y="4300"/>
                  <a:pt x="2730" y="4300"/>
                </a:cubicBezTo>
                <a:cubicBezTo>
                  <a:pt x="2747" y="4312"/>
                  <a:pt x="2735" y="4340"/>
                  <a:pt x="2724" y="4357"/>
                </a:cubicBezTo>
                <a:cubicBezTo>
                  <a:pt x="2721" y="4358"/>
                  <a:pt x="2719" y="4358"/>
                  <a:pt x="2717" y="4358"/>
                </a:cubicBezTo>
                <a:cubicBezTo>
                  <a:pt x="2693" y="4358"/>
                  <a:pt x="2702" y="4300"/>
                  <a:pt x="2727" y="4300"/>
                </a:cubicBezTo>
                <a:close/>
                <a:moveTo>
                  <a:pt x="2162" y="4323"/>
                </a:moveTo>
                <a:cubicBezTo>
                  <a:pt x="2151" y="4357"/>
                  <a:pt x="2111" y="4380"/>
                  <a:pt x="2105" y="4419"/>
                </a:cubicBezTo>
                <a:cubicBezTo>
                  <a:pt x="2100" y="4419"/>
                  <a:pt x="2094" y="4425"/>
                  <a:pt x="2088" y="4425"/>
                </a:cubicBezTo>
                <a:cubicBezTo>
                  <a:pt x="2094" y="4414"/>
                  <a:pt x="2111" y="4391"/>
                  <a:pt x="2117" y="4380"/>
                </a:cubicBezTo>
                <a:cubicBezTo>
                  <a:pt x="2117" y="4380"/>
                  <a:pt x="2111" y="4374"/>
                  <a:pt x="2111" y="4374"/>
                </a:cubicBezTo>
                <a:lnTo>
                  <a:pt x="2111" y="4368"/>
                </a:lnTo>
                <a:cubicBezTo>
                  <a:pt x="2128" y="4351"/>
                  <a:pt x="2140" y="4334"/>
                  <a:pt x="2162" y="4323"/>
                </a:cubicBezTo>
                <a:close/>
                <a:moveTo>
                  <a:pt x="2610" y="3188"/>
                </a:moveTo>
                <a:lnTo>
                  <a:pt x="2610" y="3188"/>
                </a:lnTo>
                <a:cubicBezTo>
                  <a:pt x="2525" y="3307"/>
                  <a:pt x="2423" y="3415"/>
                  <a:pt x="2327" y="3529"/>
                </a:cubicBezTo>
                <a:cubicBezTo>
                  <a:pt x="2310" y="3557"/>
                  <a:pt x="2270" y="3574"/>
                  <a:pt x="2276" y="3608"/>
                </a:cubicBezTo>
                <a:cubicBezTo>
                  <a:pt x="2287" y="3602"/>
                  <a:pt x="2310" y="3597"/>
                  <a:pt x="2321" y="3597"/>
                </a:cubicBezTo>
                <a:cubicBezTo>
                  <a:pt x="2327" y="3608"/>
                  <a:pt x="2344" y="3636"/>
                  <a:pt x="2349" y="3648"/>
                </a:cubicBezTo>
                <a:cubicBezTo>
                  <a:pt x="2332" y="3653"/>
                  <a:pt x="2315" y="3653"/>
                  <a:pt x="2298" y="3659"/>
                </a:cubicBezTo>
                <a:cubicBezTo>
                  <a:pt x="2287" y="3636"/>
                  <a:pt x="2270" y="3625"/>
                  <a:pt x="2247" y="3625"/>
                </a:cubicBezTo>
                <a:cubicBezTo>
                  <a:pt x="2185" y="3670"/>
                  <a:pt x="2157" y="3750"/>
                  <a:pt x="2100" y="3801"/>
                </a:cubicBezTo>
                <a:cubicBezTo>
                  <a:pt x="2077" y="3835"/>
                  <a:pt x="2037" y="3869"/>
                  <a:pt x="2032" y="3914"/>
                </a:cubicBezTo>
                <a:cubicBezTo>
                  <a:pt x="2071" y="3897"/>
                  <a:pt x="2100" y="3869"/>
                  <a:pt x="2105" y="3829"/>
                </a:cubicBezTo>
                <a:cubicBezTo>
                  <a:pt x="2128" y="3816"/>
                  <a:pt x="2147" y="3769"/>
                  <a:pt x="2175" y="3769"/>
                </a:cubicBezTo>
                <a:cubicBezTo>
                  <a:pt x="2181" y="3769"/>
                  <a:pt x="2189" y="3772"/>
                  <a:pt x="2196" y="3778"/>
                </a:cubicBezTo>
                <a:cubicBezTo>
                  <a:pt x="2179" y="3795"/>
                  <a:pt x="2174" y="3818"/>
                  <a:pt x="2185" y="3846"/>
                </a:cubicBezTo>
                <a:cubicBezTo>
                  <a:pt x="2174" y="3841"/>
                  <a:pt x="2157" y="3835"/>
                  <a:pt x="2145" y="3829"/>
                </a:cubicBezTo>
                <a:lnTo>
                  <a:pt x="2145" y="3880"/>
                </a:lnTo>
                <a:cubicBezTo>
                  <a:pt x="2140" y="3897"/>
                  <a:pt x="2128" y="3914"/>
                  <a:pt x="2117" y="3931"/>
                </a:cubicBezTo>
                <a:cubicBezTo>
                  <a:pt x="2105" y="3920"/>
                  <a:pt x="2094" y="3897"/>
                  <a:pt x="2088" y="3886"/>
                </a:cubicBezTo>
                <a:cubicBezTo>
                  <a:pt x="2088" y="3914"/>
                  <a:pt x="2088" y="3937"/>
                  <a:pt x="2088" y="3965"/>
                </a:cubicBezTo>
                <a:cubicBezTo>
                  <a:pt x="2083" y="3960"/>
                  <a:pt x="2071" y="3954"/>
                  <a:pt x="2066" y="3948"/>
                </a:cubicBezTo>
                <a:cubicBezTo>
                  <a:pt x="2026" y="3999"/>
                  <a:pt x="1986" y="4051"/>
                  <a:pt x="1952" y="4107"/>
                </a:cubicBezTo>
                <a:cubicBezTo>
                  <a:pt x="1952" y="4158"/>
                  <a:pt x="1896" y="4170"/>
                  <a:pt x="1862" y="4192"/>
                </a:cubicBezTo>
                <a:cubicBezTo>
                  <a:pt x="1879" y="4096"/>
                  <a:pt x="1969" y="4033"/>
                  <a:pt x="2020" y="3948"/>
                </a:cubicBezTo>
                <a:cubicBezTo>
                  <a:pt x="2044" y="3940"/>
                  <a:pt x="2021" y="3910"/>
                  <a:pt x="2005" y="3910"/>
                </a:cubicBezTo>
                <a:cubicBezTo>
                  <a:pt x="1998" y="3910"/>
                  <a:pt x="1992" y="3916"/>
                  <a:pt x="1992" y="3931"/>
                </a:cubicBezTo>
                <a:cubicBezTo>
                  <a:pt x="1890" y="4068"/>
                  <a:pt x="1788" y="4198"/>
                  <a:pt x="1691" y="4334"/>
                </a:cubicBezTo>
                <a:cubicBezTo>
                  <a:pt x="1657" y="4380"/>
                  <a:pt x="1623" y="4431"/>
                  <a:pt x="1583" y="4476"/>
                </a:cubicBezTo>
                <a:cubicBezTo>
                  <a:pt x="1618" y="4380"/>
                  <a:pt x="1691" y="4312"/>
                  <a:pt x="1742" y="4232"/>
                </a:cubicBezTo>
                <a:cubicBezTo>
                  <a:pt x="1737" y="4226"/>
                  <a:pt x="1731" y="4215"/>
                  <a:pt x="1725" y="4209"/>
                </a:cubicBezTo>
                <a:lnTo>
                  <a:pt x="1725" y="4209"/>
                </a:lnTo>
                <a:cubicBezTo>
                  <a:pt x="1737" y="4215"/>
                  <a:pt x="1754" y="4221"/>
                  <a:pt x="1765" y="4226"/>
                </a:cubicBezTo>
                <a:cubicBezTo>
                  <a:pt x="1765" y="4209"/>
                  <a:pt x="1771" y="4187"/>
                  <a:pt x="1771" y="4170"/>
                </a:cubicBezTo>
                <a:cubicBezTo>
                  <a:pt x="1782" y="4164"/>
                  <a:pt x="1799" y="4153"/>
                  <a:pt x="1805" y="4141"/>
                </a:cubicBezTo>
                <a:cubicBezTo>
                  <a:pt x="1805" y="4136"/>
                  <a:pt x="1805" y="4113"/>
                  <a:pt x="1805" y="4107"/>
                </a:cubicBezTo>
                <a:cubicBezTo>
                  <a:pt x="1810" y="4102"/>
                  <a:pt x="1827" y="4102"/>
                  <a:pt x="1833" y="4096"/>
                </a:cubicBezTo>
                <a:cubicBezTo>
                  <a:pt x="1975" y="3869"/>
                  <a:pt x="2179" y="3682"/>
                  <a:pt x="2332" y="3460"/>
                </a:cubicBezTo>
                <a:cubicBezTo>
                  <a:pt x="2440" y="3387"/>
                  <a:pt x="2503" y="3262"/>
                  <a:pt x="2610" y="3188"/>
                </a:cubicBezTo>
                <a:close/>
                <a:moveTo>
                  <a:pt x="1691" y="4442"/>
                </a:moveTo>
                <a:cubicBezTo>
                  <a:pt x="1691" y="4442"/>
                  <a:pt x="1697" y="4442"/>
                  <a:pt x="1697" y="4448"/>
                </a:cubicBezTo>
                <a:cubicBezTo>
                  <a:pt x="1686" y="4459"/>
                  <a:pt x="1680" y="4470"/>
                  <a:pt x="1674" y="4482"/>
                </a:cubicBezTo>
                <a:cubicBezTo>
                  <a:pt x="1669" y="4465"/>
                  <a:pt x="1674" y="4442"/>
                  <a:pt x="1691" y="4442"/>
                </a:cubicBezTo>
                <a:close/>
                <a:moveTo>
                  <a:pt x="1691" y="4493"/>
                </a:moveTo>
                <a:cubicBezTo>
                  <a:pt x="1691" y="4493"/>
                  <a:pt x="1686" y="4493"/>
                  <a:pt x="1686" y="4499"/>
                </a:cubicBezTo>
                <a:cubicBezTo>
                  <a:pt x="1686" y="4499"/>
                  <a:pt x="1686" y="4493"/>
                  <a:pt x="1680" y="4493"/>
                </a:cubicBezTo>
                <a:close/>
                <a:moveTo>
                  <a:pt x="1646" y="4493"/>
                </a:moveTo>
                <a:cubicBezTo>
                  <a:pt x="1669" y="4493"/>
                  <a:pt x="1674" y="4504"/>
                  <a:pt x="1663" y="4527"/>
                </a:cubicBezTo>
                <a:cubicBezTo>
                  <a:pt x="1635" y="4527"/>
                  <a:pt x="1629" y="4516"/>
                  <a:pt x="1646" y="4493"/>
                </a:cubicBezTo>
                <a:close/>
                <a:moveTo>
                  <a:pt x="2032" y="4516"/>
                </a:moveTo>
                <a:cubicBezTo>
                  <a:pt x="2026" y="4533"/>
                  <a:pt x="2015" y="4544"/>
                  <a:pt x="2003" y="4561"/>
                </a:cubicBezTo>
                <a:cubicBezTo>
                  <a:pt x="2003" y="4538"/>
                  <a:pt x="2015" y="4527"/>
                  <a:pt x="2032" y="4516"/>
                </a:cubicBezTo>
                <a:close/>
                <a:moveTo>
                  <a:pt x="2300" y="4538"/>
                </a:moveTo>
                <a:cubicBezTo>
                  <a:pt x="2301" y="4538"/>
                  <a:pt x="2303" y="4538"/>
                  <a:pt x="2304" y="4538"/>
                </a:cubicBezTo>
                <a:cubicBezTo>
                  <a:pt x="2320" y="4554"/>
                  <a:pt x="2302" y="4584"/>
                  <a:pt x="2285" y="4584"/>
                </a:cubicBezTo>
                <a:cubicBezTo>
                  <a:pt x="2284" y="4584"/>
                  <a:pt x="2283" y="4584"/>
                  <a:pt x="2281" y="4584"/>
                </a:cubicBezTo>
                <a:cubicBezTo>
                  <a:pt x="2265" y="4573"/>
                  <a:pt x="2279" y="4538"/>
                  <a:pt x="2300" y="4538"/>
                </a:cubicBezTo>
                <a:close/>
                <a:moveTo>
                  <a:pt x="2962" y="4124"/>
                </a:moveTo>
                <a:cubicBezTo>
                  <a:pt x="2832" y="4277"/>
                  <a:pt x="2701" y="4436"/>
                  <a:pt x="2582" y="4601"/>
                </a:cubicBezTo>
                <a:lnTo>
                  <a:pt x="2582" y="4595"/>
                </a:lnTo>
                <a:cubicBezTo>
                  <a:pt x="2622" y="4538"/>
                  <a:pt x="2679" y="4487"/>
                  <a:pt x="2690" y="4414"/>
                </a:cubicBezTo>
                <a:lnTo>
                  <a:pt x="2690" y="4414"/>
                </a:lnTo>
                <a:cubicBezTo>
                  <a:pt x="2679" y="4419"/>
                  <a:pt x="2650" y="4431"/>
                  <a:pt x="2633" y="4431"/>
                </a:cubicBezTo>
                <a:cubicBezTo>
                  <a:pt x="2639" y="4419"/>
                  <a:pt x="2639" y="4402"/>
                  <a:pt x="2639" y="4391"/>
                </a:cubicBezTo>
                <a:cubicBezTo>
                  <a:pt x="2656" y="4397"/>
                  <a:pt x="2667" y="4397"/>
                  <a:pt x="2679" y="4402"/>
                </a:cubicBezTo>
                <a:lnTo>
                  <a:pt x="2679" y="4363"/>
                </a:lnTo>
                <a:cubicBezTo>
                  <a:pt x="2684" y="4385"/>
                  <a:pt x="2690" y="4408"/>
                  <a:pt x="2696" y="4431"/>
                </a:cubicBezTo>
                <a:cubicBezTo>
                  <a:pt x="2798" y="4340"/>
                  <a:pt x="2860" y="4209"/>
                  <a:pt x="2962" y="4124"/>
                </a:cubicBezTo>
                <a:close/>
                <a:moveTo>
                  <a:pt x="2537" y="4601"/>
                </a:moveTo>
                <a:lnTo>
                  <a:pt x="2514" y="4629"/>
                </a:lnTo>
                <a:lnTo>
                  <a:pt x="2554" y="4635"/>
                </a:lnTo>
                <a:cubicBezTo>
                  <a:pt x="2542" y="4646"/>
                  <a:pt x="2537" y="4658"/>
                  <a:pt x="2531" y="4663"/>
                </a:cubicBezTo>
                <a:cubicBezTo>
                  <a:pt x="2525" y="4658"/>
                  <a:pt x="2520" y="4641"/>
                  <a:pt x="2520" y="4635"/>
                </a:cubicBezTo>
                <a:cubicBezTo>
                  <a:pt x="2508" y="4646"/>
                  <a:pt x="2491" y="4663"/>
                  <a:pt x="2486" y="4675"/>
                </a:cubicBezTo>
                <a:cubicBezTo>
                  <a:pt x="2469" y="4675"/>
                  <a:pt x="2452" y="4675"/>
                  <a:pt x="2440" y="4680"/>
                </a:cubicBezTo>
                <a:cubicBezTo>
                  <a:pt x="2469" y="4646"/>
                  <a:pt x="2503" y="4624"/>
                  <a:pt x="2537" y="4601"/>
                </a:cubicBezTo>
                <a:close/>
                <a:moveTo>
                  <a:pt x="16727" y="4953"/>
                </a:moveTo>
                <a:cubicBezTo>
                  <a:pt x="16727" y="4958"/>
                  <a:pt x="16733" y="4964"/>
                  <a:pt x="16733" y="4970"/>
                </a:cubicBezTo>
                <a:cubicBezTo>
                  <a:pt x="16727" y="4970"/>
                  <a:pt x="16721" y="4964"/>
                  <a:pt x="16716" y="4958"/>
                </a:cubicBezTo>
                <a:cubicBezTo>
                  <a:pt x="16716" y="4958"/>
                  <a:pt x="16727" y="4953"/>
                  <a:pt x="16727" y="4953"/>
                </a:cubicBezTo>
                <a:close/>
                <a:moveTo>
                  <a:pt x="1549" y="4544"/>
                </a:moveTo>
                <a:cubicBezTo>
                  <a:pt x="1487" y="4663"/>
                  <a:pt x="1419" y="4782"/>
                  <a:pt x="1357" y="4902"/>
                </a:cubicBezTo>
                <a:cubicBezTo>
                  <a:pt x="1334" y="4930"/>
                  <a:pt x="1317" y="4958"/>
                  <a:pt x="1294" y="4987"/>
                </a:cubicBezTo>
                <a:lnTo>
                  <a:pt x="1283" y="4987"/>
                </a:lnTo>
                <a:cubicBezTo>
                  <a:pt x="1288" y="4981"/>
                  <a:pt x="1288" y="4981"/>
                  <a:pt x="1294" y="4975"/>
                </a:cubicBezTo>
                <a:cubicBezTo>
                  <a:pt x="1288" y="4958"/>
                  <a:pt x="1288" y="4941"/>
                  <a:pt x="1283" y="4924"/>
                </a:cubicBezTo>
                <a:cubicBezTo>
                  <a:pt x="1391" y="4833"/>
                  <a:pt x="1402" y="4669"/>
                  <a:pt x="1515" y="4590"/>
                </a:cubicBezTo>
                <a:cubicBezTo>
                  <a:pt x="1510" y="4584"/>
                  <a:pt x="1498" y="4572"/>
                  <a:pt x="1493" y="4567"/>
                </a:cubicBezTo>
                <a:cubicBezTo>
                  <a:pt x="1515" y="4561"/>
                  <a:pt x="1532" y="4555"/>
                  <a:pt x="1549" y="4544"/>
                </a:cubicBezTo>
                <a:close/>
                <a:moveTo>
                  <a:pt x="16735" y="4980"/>
                </a:moveTo>
                <a:lnTo>
                  <a:pt x="16735" y="4980"/>
                </a:lnTo>
                <a:cubicBezTo>
                  <a:pt x="16737" y="4982"/>
                  <a:pt x="16741" y="4983"/>
                  <a:pt x="16744" y="4987"/>
                </a:cubicBezTo>
                <a:cubicBezTo>
                  <a:pt x="16744" y="4990"/>
                  <a:pt x="16744" y="4994"/>
                  <a:pt x="16745" y="4998"/>
                </a:cubicBezTo>
                <a:lnTo>
                  <a:pt x="16745" y="4998"/>
                </a:lnTo>
                <a:cubicBezTo>
                  <a:pt x="16742" y="4993"/>
                  <a:pt x="16738" y="4987"/>
                  <a:pt x="16735" y="4980"/>
                </a:cubicBezTo>
                <a:close/>
                <a:moveTo>
                  <a:pt x="17100" y="4985"/>
                </a:moveTo>
                <a:cubicBezTo>
                  <a:pt x="17104" y="4985"/>
                  <a:pt x="17108" y="4986"/>
                  <a:pt x="17113" y="4987"/>
                </a:cubicBezTo>
                <a:cubicBezTo>
                  <a:pt x="17127" y="5010"/>
                  <a:pt x="17125" y="5022"/>
                  <a:pt x="17108" y="5022"/>
                </a:cubicBezTo>
                <a:cubicBezTo>
                  <a:pt x="17105" y="5022"/>
                  <a:pt x="17100" y="5022"/>
                  <a:pt x="17096" y="5021"/>
                </a:cubicBezTo>
                <a:cubicBezTo>
                  <a:pt x="17081" y="4997"/>
                  <a:pt x="17083" y="4985"/>
                  <a:pt x="17100" y="4985"/>
                </a:cubicBezTo>
                <a:close/>
                <a:moveTo>
                  <a:pt x="1396" y="4902"/>
                </a:moveTo>
                <a:cubicBezTo>
                  <a:pt x="1396" y="4907"/>
                  <a:pt x="1396" y="4919"/>
                  <a:pt x="1396" y="4924"/>
                </a:cubicBezTo>
                <a:cubicBezTo>
                  <a:pt x="1368" y="4947"/>
                  <a:pt x="1357" y="4998"/>
                  <a:pt x="1374" y="5032"/>
                </a:cubicBezTo>
                <a:cubicBezTo>
                  <a:pt x="1362" y="5026"/>
                  <a:pt x="1345" y="5015"/>
                  <a:pt x="1334" y="5009"/>
                </a:cubicBezTo>
                <a:cubicBezTo>
                  <a:pt x="1351" y="4970"/>
                  <a:pt x="1374" y="4936"/>
                  <a:pt x="1396" y="4902"/>
                </a:cubicBezTo>
                <a:close/>
                <a:moveTo>
                  <a:pt x="1254" y="5026"/>
                </a:moveTo>
                <a:cubicBezTo>
                  <a:pt x="1254" y="5038"/>
                  <a:pt x="1254" y="5043"/>
                  <a:pt x="1254" y="5055"/>
                </a:cubicBezTo>
                <a:cubicBezTo>
                  <a:pt x="1249" y="5055"/>
                  <a:pt x="1243" y="5055"/>
                  <a:pt x="1237" y="5060"/>
                </a:cubicBezTo>
                <a:cubicBezTo>
                  <a:pt x="1243" y="5049"/>
                  <a:pt x="1249" y="5038"/>
                  <a:pt x="1254" y="5026"/>
                </a:cubicBezTo>
                <a:close/>
                <a:moveTo>
                  <a:pt x="1322" y="5026"/>
                </a:moveTo>
                <a:cubicBezTo>
                  <a:pt x="1340" y="5026"/>
                  <a:pt x="1351" y="5032"/>
                  <a:pt x="1362" y="5032"/>
                </a:cubicBezTo>
                <a:cubicBezTo>
                  <a:pt x="1362" y="5038"/>
                  <a:pt x="1362" y="5043"/>
                  <a:pt x="1362" y="5043"/>
                </a:cubicBezTo>
                <a:cubicBezTo>
                  <a:pt x="1357" y="5049"/>
                  <a:pt x="1351" y="5060"/>
                  <a:pt x="1345" y="5066"/>
                </a:cubicBezTo>
                <a:cubicBezTo>
                  <a:pt x="1334" y="5060"/>
                  <a:pt x="1322" y="5049"/>
                  <a:pt x="1317" y="5049"/>
                </a:cubicBezTo>
                <a:cubicBezTo>
                  <a:pt x="1317" y="5038"/>
                  <a:pt x="1322" y="5032"/>
                  <a:pt x="1322" y="5026"/>
                </a:cubicBezTo>
                <a:close/>
                <a:moveTo>
                  <a:pt x="17158" y="5072"/>
                </a:moveTo>
                <a:cubicBezTo>
                  <a:pt x="17167" y="5091"/>
                  <a:pt x="17165" y="5102"/>
                  <a:pt x="17148" y="5102"/>
                </a:cubicBezTo>
                <a:cubicBezTo>
                  <a:pt x="17144" y="5102"/>
                  <a:pt x="17140" y="5101"/>
                  <a:pt x="17135" y="5100"/>
                </a:cubicBezTo>
                <a:cubicBezTo>
                  <a:pt x="17124" y="5077"/>
                  <a:pt x="17135" y="5072"/>
                  <a:pt x="17158" y="5072"/>
                </a:cubicBezTo>
                <a:close/>
                <a:moveTo>
                  <a:pt x="1203" y="5146"/>
                </a:moveTo>
                <a:lnTo>
                  <a:pt x="1203" y="5151"/>
                </a:lnTo>
                <a:cubicBezTo>
                  <a:pt x="1203" y="5151"/>
                  <a:pt x="1203" y="5157"/>
                  <a:pt x="1198" y="5163"/>
                </a:cubicBezTo>
                <a:cubicBezTo>
                  <a:pt x="1198" y="5157"/>
                  <a:pt x="1203" y="5151"/>
                  <a:pt x="1203" y="5146"/>
                </a:cubicBezTo>
                <a:close/>
                <a:moveTo>
                  <a:pt x="1340" y="5077"/>
                </a:moveTo>
                <a:cubicBezTo>
                  <a:pt x="1340" y="5089"/>
                  <a:pt x="1334" y="5100"/>
                  <a:pt x="1334" y="5112"/>
                </a:cubicBezTo>
                <a:cubicBezTo>
                  <a:pt x="1328" y="5117"/>
                  <a:pt x="1328" y="5123"/>
                  <a:pt x="1322" y="5123"/>
                </a:cubicBezTo>
                <a:lnTo>
                  <a:pt x="1317" y="5129"/>
                </a:lnTo>
                <a:lnTo>
                  <a:pt x="1322" y="5129"/>
                </a:lnTo>
                <a:cubicBezTo>
                  <a:pt x="1311" y="5140"/>
                  <a:pt x="1305" y="5151"/>
                  <a:pt x="1300" y="5163"/>
                </a:cubicBezTo>
                <a:lnTo>
                  <a:pt x="1266" y="5163"/>
                </a:lnTo>
                <a:cubicBezTo>
                  <a:pt x="1266" y="5157"/>
                  <a:pt x="1271" y="5151"/>
                  <a:pt x="1271" y="5151"/>
                </a:cubicBezTo>
                <a:cubicBezTo>
                  <a:pt x="1277" y="5146"/>
                  <a:pt x="1294" y="5134"/>
                  <a:pt x="1300" y="5129"/>
                </a:cubicBezTo>
                <a:lnTo>
                  <a:pt x="1305" y="5106"/>
                </a:lnTo>
                <a:cubicBezTo>
                  <a:pt x="1317" y="5094"/>
                  <a:pt x="1328" y="5083"/>
                  <a:pt x="1340" y="5077"/>
                </a:cubicBezTo>
                <a:close/>
                <a:moveTo>
                  <a:pt x="1260" y="5094"/>
                </a:moveTo>
                <a:lnTo>
                  <a:pt x="1260" y="5094"/>
                </a:lnTo>
                <a:cubicBezTo>
                  <a:pt x="1243" y="5134"/>
                  <a:pt x="1226" y="5174"/>
                  <a:pt x="1209" y="5208"/>
                </a:cubicBezTo>
                <a:lnTo>
                  <a:pt x="1203" y="5208"/>
                </a:lnTo>
                <a:cubicBezTo>
                  <a:pt x="1215" y="5168"/>
                  <a:pt x="1237" y="5134"/>
                  <a:pt x="1260" y="5094"/>
                </a:cubicBezTo>
                <a:close/>
                <a:moveTo>
                  <a:pt x="16778" y="5043"/>
                </a:moveTo>
                <a:cubicBezTo>
                  <a:pt x="16789" y="5077"/>
                  <a:pt x="16806" y="5112"/>
                  <a:pt x="16835" y="5129"/>
                </a:cubicBezTo>
                <a:cubicBezTo>
                  <a:pt x="16852" y="5157"/>
                  <a:pt x="16863" y="5180"/>
                  <a:pt x="16880" y="5208"/>
                </a:cubicBezTo>
                <a:cubicBezTo>
                  <a:pt x="16880" y="5214"/>
                  <a:pt x="16874" y="5219"/>
                  <a:pt x="16874" y="5225"/>
                </a:cubicBezTo>
                <a:cubicBezTo>
                  <a:pt x="16835" y="5168"/>
                  <a:pt x="16801" y="5112"/>
                  <a:pt x="16767" y="5049"/>
                </a:cubicBezTo>
                <a:cubicBezTo>
                  <a:pt x="16767" y="5049"/>
                  <a:pt x="16778" y="5049"/>
                  <a:pt x="16778" y="5043"/>
                </a:cubicBezTo>
                <a:close/>
                <a:moveTo>
                  <a:pt x="17207" y="5187"/>
                </a:moveTo>
                <a:cubicBezTo>
                  <a:pt x="17225" y="5187"/>
                  <a:pt x="17252" y="5219"/>
                  <a:pt x="17221" y="5231"/>
                </a:cubicBezTo>
                <a:cubicBezTo>
                  <a:pt x="17215" y="5225"/>
                  <a:pt x="17203" y="5214"/>
                  <a:pt x="17192" y="5208"/>
                </a:cubicBezTo>
                <a:cubicBezTo>
                  <a:pt x="17192" y="5193"/>
                  <a:pt x="17199" y="5187"/>
                  <a:pt x="17207" y="5187"/>
                </a:cubicBezTo>
                <a:close/>
                <a:moveTo>
                  <a:pt x="16897" y="5248"/>
                </a:moveTo>
                <a:cubicBezTo>
                  <a:pt x="16908" y="5265"/>
                  <a:pt x="16914" y="5276"/>
                  <a:pt x="16925" y="5293"/>
                </a:cubicBezTo>
                <a:cubicBezTo>
                  <a:pt x="16920" y="5299"/>
                  <a:pt x="16920" y="5304"/>
                  <a:pt x="16920" y="5310"/>
                </a:cubicBezTo>
                <a:cubicBezTo>
                  <a:pt x="16908" y="5299"/>
                  <a:pt x="16903" y="5287"/>
                  <a:pt x="16897" y="5270"/>
                </a:cubicBezTo>
                <a:lnTo>
                  <a:pt x="16897" y="5248"/>
                </a:lnTo>
                <a:close/>
                <a:moveTo>
                  <a:pt x="17561" y="5338"/>
                </a:moveTo>
                <a:cubicBezTo>
                  <a:pt x="17567" y="5338"/>
                  <a:pt x="17584" y="5350"/>
                  <a:pt x="17589" y="5355"/>
                </a:cubicBezTo>
                <a:cubicBezTo>
                  <a:pt x="17588" y="5366"/>
                  <a:pt x="17581" y="5370"/>
                  <a:pt x="17574" y="5370"/>
                </a:cubicBezTo>
                <a:cubicBezTo>
                  <a:pt x="17557" y="5370"/>
                  <a:pt x="17537" y="5350"/>
                  <a:pt x="17561" y="5338"/>
                </a:cubicBezTo>
                <a:close/>
                <a:moveTo>
                  <a:pt x="16948" y="5333"/>
                </a:moveTo>
                <a:cubicBezTo>
                  <a:pt x="16948" y="5344"/>
                  <a:pt x="16954" y="5355"/>
                  <a:pt x="16960" y="5367"/>
                </a:cubicBezTo>
                <a:lnTo>
                  <a:pt x="16954" y="5378"/>
                </a:lnTo>
                <a:lnTo>
                  <a:pt x="16954" y="5373"/>
                </a:lnTo>
                <a:lnTo>
                  <a:pt x="16948" y="5373"/>
                </a:lnTo>
                <a:cubicBezTo>
                  <a:pt x="16942" y="5361"/>
                  <a:pt x="16931" y="5344"/>
                  <a:pt x="16925" y="5333"/>
                </a:cubicBezTo>
                <a:close/>
                <a:moveTo>
                  <a:pt x="17260" y="5236"/>
                </a:moveTo>
                <a:cubicBezTo>
                  <a:pt x="17294" y="5293"/>
                  <a:pt x="17323" y="5350"/>
                  <a:pt x="17345" y="5407"/>
                </a:cubicBezTo>
                <a:cubicBezTo>
                  <a:pt x="17283" y="5378"/>
                  <a:pt x="17255" y="5310"/>
                  <a:pt x="17215" y="5259"/>
                </a:cubicBezTo>
                <a:cubicBezTo>
                  <a:pt x="17226" y="5253"/>
                  <a:pt x="17243" y="5242"/>
                  <a:pt x="17260" y="5236"/>
                </a:cubicBezTo>
                <a:close/>
                <a:moveTo>
                  <a:pt x="2196" y="5129"/>
                </a:moveTo>
                <a:lnTo>
                  <a:pt x="2196" y="5129"/>
                </a:lnTo>
                <a:cubicBezTo>
                  <a:pt x="2191" y="5163"/>
                  <a:pt x="2168" y="5191"/>
                  <a:pt x="2162" y="5219"/>
                </a:cubicBezTo>
                <a:cubicBezTo>
                  <a:pt x="2145" y="5248"/>
                  <a:pt x="2128" y="5276"/>
                  <a:pt x="2105" y="5310"/>
                </a:cubicBezTo>
                <a:cubicBezTo>
                  <a:pt x="2094" y="5321"/>
                  <a:pt x="2088" y="5338"/>
                  <a:pt x="2077" y="5355"/>
                </a:cubicBezTo>
                <a:cubicBezTo>
                  <a:pt x="2066" y="5378"/>
                  <a:pt x="2054" y="5395"/>
                  <a:pt x="2043" y="5418"/>
                </a:cubicBezTo>
                <a:cubicBezTo>
                  <a:pt x="2049" y="5373"/>
                  <a:pt x="2060" y="5327"/>
                  <a:pt x="2100" y="5304"/>
                </a:cubicBezTo>
                <a:cubicBezTo>
                  <a:pt x="2100" y="5299"/>
                  <a:pt x="2100" y="5282"/>
                  <a:pt x="2100" y="5276"/>
                </a:cubicBezTo>
                <a:cubicBezTo>
                  <a:pt x="2117" y="5253"/>
                  <a:pt x="2140" y="5236"/>
                  <a:pt x="2134" y="5214"/>
                </a:cubicBezTo>
                <a:cubicBezTo>
                  <a:pt x="2157" y="5197"/>
                  <a:pt x="2174" y="5174"/>
                  <a:pt x="2168" y="5146"/>
                </a:cubicBezTo>
                <a:cubicBezTo>
                  <a:pt x="2174" y="5146"/>
                  <a:pt x="2191" y="5134"/>
                  <a:pt x="2196" y="5129"/>
                </a:cubicBezTo>
                <a:close/>
                <a:moveTo>
                  <a:pt x="17343" y="5410"/>
                </a:moveTo>
                <a:cubicBezTo>
                  <a:pt x="17352" y="5410"/>
                  <a:pt x="17360" y="5414"/>
                  <a:pt x="17362" y="5424"/>
                </a:cubicBezTo>
                <a:cubicBezTo>
                  <a:pt x="17366" y="5440"/>
                  <a:pt x="17351" y="5451"/>
                  <a:pt x="17338" y="5451"/>
                </a:cubicBezTo>
                <a:cubicBezTo>
                  <a:pt x="17330" y="5451"/>
                  <a:pt x="17323" y="5446"/>
                  <a:pt x="17323" y="5435"/>
                </a:cubicBezTo>
                <a:cubicBezTo>
                  <a:pt x="17319" y="5418"/>
                  <a:pt x="17331" y="5410"/>
                  <a:pt x="17343" y="5410"/>
                </a:cubicBezTo>
                <a:close/>
                <a:moveTo>
                  <a:pt x="16994" y="5424"/>
                </a:moveTo>
                <a:cubicBezTo>
                  <a:pt x="16999" y="5435"/>
                  <a:pt x="16999" y="5441"/>
                  <a:pt x="17005" y="5452"/>
                </a:cubicBezTo>
                <a:cubicBezTo>
                  <a:pt x="16999" y="5452"/>
                  <a:pt x="16994" y="5446"/>
                  <a:pt x="16988" y="5446"/>
                </a:cubicBezTo>
                <a:cubicBezTo>
                  <a:pt x="16988" y="5441"/>
                  <a:pt x="16988" y="5435"/>
                  <a:pt x="16994" y="5424"/>
                </a:cubicBezTo>
                <a:close/>
                <a:moveTo>
                  <a:pt x="17374" y="5480"/>
                </a:moveTo>
                <a:cubicBezTo>
                  <a:pt x="17381" y="5480"/>
                  <a:pt x="17388" y="5485"/>
                  <a:pt x="17391" y="5497"/>
                </a:cubicBezTo>
                <a:cubicBezTo>
                  <a:pt x="17383" y="5505"/>
                  <a:pt x="17376" y="5509"/>
                  <a:pt x="17370" y="5509"/>
                </a:cubicBezTo>
                <a:cubicBezTo>
                  <a:pt x="17363" y="5509"/>
                  <a:pt x="17357" y="5504"/>
                  <a:pt x="17351" y="5492"/>
                </a:cubicBezTo>
                <a:cubicBezTo>
                  <a:pt x="17359" y="5484"/>
                  <a:pt x="17367" y="5480"/>
                  <a:pt x="17374" y="5480"/>
                </a:cubicBezTo>
                <a:close/>
                <a:moveTo>
                  <a:pt x="17016" y="5469"/>
                </a:moveTo>
                <a:cubicBezTo>
                  <a:pt x="17022" y="5480"/>
                  <a:pt x="17028" y="5497"/>
                  <a:pt x="17039" y="5509"/>
                </a:cubicBezTo>
                <a:cubicBezTo>
                  <a:pt x="17033" y="5509"/>
                  <a:pt x="17022" y="5514"/>
                  <a:pt x="17022" y="5514"/>
                </a:cubicBezTo>
                <a:cubicBezTo>
                  <a:pt x="17016" y="5503"/>
                  <a:pt x="17011" y="5497"/>
                  <a:pt x="17005" y="5486"/>
                </a:cubicBezTo>
                <a:cubicBezTo>
                  <a:pt x="17011" y="5480"/>
                  <a:pt x="17011" y="5475"/>
                  <a:pt x="17016" y="5469"/>
                </a:cubicBezTo>
                <a:close/>
                <a:moveTo>
                  <a:pt x="16728" y="5450"/>
                </a:moveTo>
                <a:cubicBezTo>
                  <a:pt x="16745" y="5450"/>
                  <a:pt x="16781" y="5507"/>
                  <a:pt x="16750" y="5520"/>
                </a:cubicBezTo>
                <a:cubicBezTo>
                  <a:pt x="16738" y="5503"/>
                  <a:pt x="16733" y="5480"/>
                  <a:pt x="16721" y="5463"/>
                </a:cubicBezTo>
                <a:cubicBezTo>
                  <a:pt x="16721" y="5454"/>
                  <a:pt x="16724" y="5450"/>
                  <a:pt x="16728" y="5450"/>
                </a:cubicBezTo>
                <a:close/>
                <a:moveTo>
                  <a:pt x="17516" y="5367"/>
                </a:moveTo>
                <a:cubicBezTo>
                  <a:pt x="17538" y="5367"/>
                  <a:pt x="17550" y="5384"/>
                  <a:pt x="17567" y="5395"/>
                </a:cubicBezTo>
                <a:cubicBezTo>
                  <a:pt x="17572" y="5395"/>
                  <a:pt x="17584" y="5390"/>
                  <a:pt x="17589" y="5390"/>
                </a:cubicBezTo>
                <a:cubicBezTo>
                  <a:pt x="17595" y="5441"/>
                  <a:pt x="17635" y="5492"/>
                  <a:pt x="17640" y="5537"/>
                </a:cubicBezTo>
                <a:cubicBezTo>
                  <a:pt x="17635" y="5538"/>
                  <a:pt x="17630" y="5539"/>
                  <a:pt x="17625" y="5539"/>
                </a:cubicBezTo>
                <a:cubicBezTo>
                  <a:pt x="17610" y="5539"/>
                  <a:pt x="17599" y="5532"/>
                  <a:pt x="17595" y="5514"/>
                </a:cubicBezTo>
                <a:cubicBezTo>
                  <a:pt x="17567" y="5469"/>
                  <a:pt x="17550" y="5418"/>
                  <a:pt x="17516" y="5367"/>
                </a:cubicBezTo>
                <a:close/>
                <a:moveTo>
                  <a:pt x="1061" y="5537"/>
                </a:moveTo>
                <a:cubicBezTo>
                  <a:pt x="1061" y="5543"/>
                  <a:pt x="1056" y="5548"/>
                  <a:pt x="1056" y="5548"/>
                </a:cubicBezTo>
                <a:cubicBezTo>
                  <a:pt x="1056" y="5543"/>
                  <a:pt x="1056" y="5537"/>
                  <a:pt x="1050" y="5537"/>
                </a:cubicBezTo>
                <a:close/>
                <a:moveTo>
                  <a:pt x="16647" y="4158"/>
                </a:moveTo>
                <a:lnTo>
                  <a:pt x="16647" y="4158"/>
                </a:lnTo>
                <a:cubicBezTo>
                  <a:pt x="16727" y="4221"/>
                  <a:pt x="16761" y="4317"/>
                  <a:pt x="16823" y="4397"/>
                </a:cubicBezTo>
                <a:lnTo>
                  <a:pt x="16846" y="4385"/>
                </a:lnTo>
                <a:lnTo>
                  <a:pt x="16846" y="4385"/>
                </a:lnTo>
                <a:cubicBezTo>
                  <a:pt x="16840" y="4391"/>
                  <a:pt x="16829" y="4408"/>
                  <a:pt x="16818" y="4414"/>
                </a:cubicBezTo>
                <a:cubicBezTo>
                  <a:pt x="16835" y="4425"/>
                  <a:pt x="16857" y="4436"/>
                  <a:pt x="16869" y="4442"/>
                </a:cubicBezTo>
                <a:cubicBezTo>
                  <a:pt x="16869" y="4453"/>
                  <a:pt x="16880" y="4476"/>
                  <a:pt x="16880" y="4482"/>
                </a:cubicBezTo>
                <a:cubicBezTo>
                  <a:pt x="16891" y="4487"/>
                  <a:pt x="16908" y="4493"/>
                  <a:pt x="16914" y="4499"/>
                </a:cubicBezTo>
                <a:cubicBezTo>
                  <a:pt x="16914" y="4504"/>
                  <a:pt x="16914" y="4521"/>
                  <a:pt x="16914" y="4527"/>
                </a:cubicBezTo>
                <a:cubicBezTo>
                  <a:pt x="17079" y="4743"/>
                  <a:pt x="17181" y="4998"/>
                  <a:pt x="17334" y="5219"/>
                </a:cubicBezTo>
                <a:cubicBezTo>
                  <a:pt x="17368" y="5344"/>
                  <a:pt x="17459" y="5446"/>
                  <a:pt x="17493" y="5571"/>
                </a:cubicBezTo>
                <a:cubicBezTo>
                  <a:pt x="17408" y="5452"/>
                  <a:pt x="17345" y="5316"/>
                  <a:pt x="17272" y="5185"/>
                </a:cubicBezTo>
                <a:lnTo>
                  <a:pt x="17272" y="5191"/>
                </a:lnTo>
                <a:cubicBezTo>
                  <a:pt x="17255" y="5163"/>
                  <a:pt x="17255" y="5123"/>
                  <a:pt x="17221" y="5117"/>
                </a:cubicBezTo>
                <a:cubicBezTo>
                  <a:pt x="17221" y="5129"/>
                  <a:pt x="17215" y="5151"/>
                  <a:pt x="17215" y="5163"/>
                </a:cubicBezTo>
                <a:cubicBezTo>
                  <a:pt x="17198" y="5163"/>
                  <a:pt x="17169" y="5168"/>
                  <a:pt x="17152" y="5168"/>
                </a:cubicBezTo>
                <a:cubicBezTo>
                  <a:pt x="17158" y="5151"/>
                  <a:pt x="17158" y="5134"/>
                  <a:pt x="17164" y="5117"/>
                </a:cubicBezTo>
                <a:cubicBezTo>
                  <a:pt x="17186" y="5117"/>
                  <a:pt x="17203" y="5106"/>
                  <a:pt x="17209" y="5077"/>
                </a:cubicBezTo>
                <a:cubicBezTo>
                  <a:pt x="17192" y="5009"/>
                  <a:pt x="17130" y="4953"/>
                  <a:pt x="17096" y="4885"/>
                </a:cubicBezTo>
                <a:cubicBezTo>
                  <a:pt x="17079" y="4845"/>
                  <a:pt x="17062" y="4794"/>
                  <a:pt x="17016" y="4782"/>
                </a:cubicBezTo>
                <a:lnTo>
                  <a:pt x="17016" y="4782"/>
                </a:lnTo>
                <a:cubicBezTo>
                  <a:pt x="17016" y="4816"/>
                  <a:pt x="17033" y="4856"/>
                  <a:pt x="17067" y="4879"/>
                </a:cubicBezTo>
                <a:cubicBezTo>
                  <a:pt x="17073" y="4913"/>
                  <a:pt x="17135" y="4958"/>
                  <a:pt x="17090" y="4981"/>
                </a:cubicBezTo>
                <a:cubicBezTo>
                  <a:pt x="17073" y="4953"/>
                  <a:pt x="17056" y="4941"/>
                  <a:pt x="17028" y="4941"/>
                </a:cubicBezTo>
                <a:cubicBezTo>
                  <a:pt x="17033" y="4936"/>
                  <a:pt x="17045" y="4919"/>
                  <a:pt x="17056" y="4913"/>
                </a:cubicBezTo>
                <a:cubicBezTo>
                  <a:pt x="17045" y="4907"/>
                  <a:pt x="17016" y="4902"/>
                  <a:pt x="17005" y="4896"/>
                </a:cubicBezTo>
                <a:cubicBezTo>
                  <a:pt x="16994" y="4879"/>
                  <a:pt x="16982" y="4862"/>
                  <a:pt x="16971" y="4845"/>
                </a:cubicBezTo>
                <a:cubicBezTo>
                  <a:pt x="16988" y="4845"/>
                  <a:pt x="17011" y="4839"/>
                  <a:pt x="17022" y="4839"/>
                </a:cubicBezTo>
                <a:cubicBezTo>
                  <a:pt x="16999" y="4828"/>
                  <a:pt x="16977" y="4822"/>
                  <a:pt x="16948" y="4811"/>
                </a:cubicBezTo>
                <a:cubicBezTo>
                  <a:pt x="16954" y="4811"/>
                  <a:pt x="16971" y="4799"/>
                  <a:pt x="16977" y="4794"/>
                </a:cubicBezTo>
                <a:cubicBezTo>
                  <a:pt x="16937" y="4743"/>
                  <a:pt x="16903" y="4686"/>
                  <a:pt x="16863" y="4635"/>
                </a:cubicBezTo>
                <a:cubicBezTo>
                  <a:pt x="16818" y="4618"/>
                  <a:pt x="16823" y="4561"/>
                  <a:pt x="16812" y="4521"/>
                </a:cubicBezTo>
                <a:lnTo>
                  <a:pt x="16812" y="4521"/>
                </a:lnTo>
                <a:cubicBezTo>
                  <a:pt x="16903" y="4567"/>
                  <a:pt x="16931" y="4675"/>
                  <a:pt x="16988" y="4754"/>
                </a:cubicBezTo>
                <a:cubicBezTo>
                  <a:pt x="16988" y="4764"/>
                  <a:pt x="16994" y="4767"/>
                  <a:pt x="17001" y="4767"/>
                </a:cubicBezTo>
                <a:cubicBezTo>
                  <a:pt x="17020" y="4767"/>
                  <a:pt x="17049" y="4744"/>
                  <a:pt x="17016" y="4731"/>
                </a:cubicBezTo>
                <a:cubicBezTo>
                  <a:pt x="16925" y="4595"/>
                  <a:pt x="16840" y="4448"/>
                  <a:pt x="16744" y="4312"/>
                </a:cubicBezTo>
                <a:cubicBezTo>
                  <a:pt x="16710" y="4260"/>
                  <a:pt x="16676" y="4215"/>
                  <a:pt x="16647" y="4158"/>
                </a:cubicBezTo>
                <a:close/>
                <a:moveTo>
                  <a:pt x="17606" y="5548"/>
                </a:moveTo>
                <a:cubicBezTo>
                  <a:pt x="17618" y="5548"/>
                  <a:pt x="17646" y="5554"/>
                  <a:pt x="17657" y="5554"/>
                </a:cubicBezTo>
                <a:cubicBezTo>
                  <a:pt x="17674" y="5571"/>
                  <a:pt x="17680" y="5594"/>
                  <a:pt x="17674" y="5616"/>
                </a:cubicBezTo>
                <a:cubicBezTo>
                  <a:pt x="17660" y="5625"/>
                  <a:pt x="17645" y="5628"/>
                  <a:pt x="17629" y="5628"/>
                </a:cubicBezTo>
                <a:cubicBezTo>
                  <a:pt x="17613" y="5628"/>
                  <a:pt x="17598" y="5625"/>
                  <a:pt x="17584" y="5622"/>
                </a:cubicBezTo>
                <a:cubicBezTo>
                  <a:pt x="17595" y="5616"/>
                  <a:pt x="17629" y="5616"/>
                  <a:pt x="17640" y="5611"/>
                </a:cubicBezTo>
                <a:cubicBezTo>
                  <a:pt x="17629" y="5594"/>
                  <a:pt x="17618" y="5571"/>
                  <a:pt x="17606" y="5548"/>
                </a:cubicBezTo>
                <a:close/>
                <a:moveTo>
                  <a:pt x="17525" y="5633"/>
                </a:moveTo>
                <a:cubicBezTo>
                  <a:pt x="17529" y="5633"/>
                  <a:pt x="17533" y="5635"/>
                  <a:pt x="17538" y="5639"/>
                </a:cubicBezTo>
                <a:cubicBezTo>
                  <a:pt x="17552" y="5648"/>
                  <a:pt x="17551" y="5679"/>
                  <a:pt x="17538" y="5679"/>
                </a:cubicBezTo>
                <a:cubicBezTo>
                  <a:pt x="17535" y="5679"/>
                  <a:pt x="17531" y="5678"/>
                  <a:pt x="17527" y="5673"/>
                </a:cubicBezTo>
                <a:cubicBezTo>
                  <a:pt x="17508" y="5669"/>
                  <a:pt x="17509" y="5633"/>
                  <a:pt x="17525" y="5633"/>
                </a:cubicBezTo>
                <a:close/>
                <a:moveTo>
                  <a:pt x="17028" y="5526"/>
                </a:moveTo>
                <a:lnTo>
                  <a:pt x="17028" y="5526"/>
                </a:lnTo>
                <a:cubicBezTo>
                  <a:pt x="17084" y="5565"/>
                  <a:pt x="17096" y="5645"/>
                  <a:pt x="17135" y="5702"/>
                </a:cubicBezTo>
                <a:lnTo>
                  <a:pt x="17118" y="5707"/>
                </a:lnTo>
                <a:cubicBezTo>
                  <a:pt x="17090" y="5645"/>
                  <a:pt x="17062" y="5582"/>
                  <a:pt x="17028" y="5526"/>
                </a:cubicBezTo>
                <a:close/>
                <a:moveTo>
                  <a:pt x="1451" y="5986"/>
                </a:moveTo>
                <a:cubicBezTo>
                  <a:pt x="1455" y="5986"/>
                  <a:pt x="1460" y="5988"/>
                  <a:pt x="1464" y="5991"/>
                </a:cubicBezTo>
                <a:cubicBezTo>
                  <a:pt x="1479" y="6010"/>
                  <a:pt x="1457" y="6033"/>
                  <a:pt x="1439" y="6033"/>
                </a:cubicBezTo>
                <a:cubicBezTo>
                  <a:pt x="1436" y="6033"/>
                  <a:pt x="1433" y="6032"/>
                  <a:pt x="1430" y="6031"/>
                </a:cubicBezTo>
                <a:cubicBezTo>
                  <a:pt x="1412" y="6012"/>
                  <a:pt x="1431" y="5986"/>
                  <a:pt x="1451" y="5986"/>
                </a:cubicBezTo>
                <a:close/>
                <a:moveTo>
                  <a:pt x="17572" y="5900"/>
                </a:moveTo>
                <a:lnTo>
                  <a:pt x="17572" y="5900"/>
                </a:lnTo>
                <a:cubicBezTo>
                  <a:pt x="17589" y="5929"/>
                  <a:pt x="17606" y="5963"/>
                  <a:pt x="17623" y="5991"/>
                </a:cubicBezTo>
                <a:cubicBezTo>
                  <a:pt x="17623" y="6008"/>
                  <a:pt x="17618" y="6025"/>
                  <a:pt x="17618" y="6042"/>
                </a:cubicBezTo>
                <a:cubicBezTo>
                  <a:pt x="17601" y="5997"/>
                  <a:pt x="17584" y="5951"/>
                  <a:pt x="17572" y="5900"/>
                </a:cubicBezTo>
                <a:close/>
                <a:moveTo>
                  <a:pt x="17937" y="6265"/>
                </a:moveTo>
                <a:cubicBezTo>
                  <a:pt x="17938" y="6266"/>
                  <a:pt x="17940" y="6268"/>
                  <a:pt x="17941" y="6269"/>
                </a:cubicBezTo>
                <a:cubicBezTo>
                  <a:pt x="17940" y="6268"/>
                  <a:pt x="17938" y="6266"/>
                  <a:pt x="17937" y="6265"/>
                </a:cubicBezTo>
                <a:close/>
                <a:moveTo>
                  <a:pt x="786" y="6307"/>
                </a:moveTo>
                <a:cubicBezTo>
                  <a:pt x="789" y="6307"/>
                  <a:pt x="792" y="6307"/>
                  <a:pt x="795" y="6309"/>
                </a:cubicBezTo>
                <a:cubicBezTo>
                  <a:pt x="810" y="6319"/>
                  <a:pt x="803" y="6356"/>
                  <a:pt x="781" y="6356"/>
                </a:cubicBezTo>
                <a:cubicBezTo>
                  <a:pt x="778" y="6356"/>
                  <a:pt x="775" y="6355"/>
                  <a:pt x="772" y="6354"/>
                </a:cubicBezTo>
                <a:cubicBezTo>
                  <a:pt x="752" y="6344"/>
                  <a:pt x="763" y="6307"/>
                  <a:pt x="786" y="6307"/>
                </a:cubicBezTo>
                <a:close/>
                <a:moveTo>
                  <a:pt x="17691" y="6161"/>
                </a:moveTo>
                <a:cubicBezTo>
                  <a:pt x="17714" y="6241"/>
                  <a:pt x="17754" y="6309"/>
                  <a:pt x="17777" y="6388"/>
                </a:cubicBezTo>
                <a:cubicBezTo>
                  <a:pt x="17754" y="6388"/>
                  <a:pt x="17742" y="6365"/>
                  <a:pt x="17731" y="6348"/>
                </a:cubicBezTo>
                <a:lnTo>
                  <a:pt x="17697" y="6348"/>
                </a:lnTo>
                <a:cubicBezTo>
                  <a:pt x="17703" y="6337"/>
                  <a:pt x="17714" y="6314"/>
                  <a:pt x="17720" y="6303"/>
                </a:cubicBezTo>
                <a:cubicBezTo>
                  <a:pt x="17708" y="6303"/>
                  <a:pt x="17697" y="6309"/>
                  <a:pt x="17686" y="6309"/>
                </a:cubicBezTo>
                <a:cubicBezTo>
                  <a:pt x="17716" y="6274"/>
                  <a:pt x="17708" y="6250"/>
                  <a:pt x="17688" y="6250"/>
                </a:cubicBezTo>
                <a:cubicBezTo>
                  <a:pt x="17678" y="6250"/>
                  <a:pt x="17665" y="6256"/>
                  <a:pt x="17652" y="6269"/>
                </a:cubicBezTo>
                <a:cubicBezTo>
                  <a:pt x="17646" y="6258"/>
                  <a:pt x="17640" y="6241"/>
                  <a:pt x="17640" y="6235"/>
                </a:cubicBezTo>
                <a:cubicBezTo>
                  <a:pt x="17657" y="6235"/>
                  <a:pt x="17680" y="6229"/>
                  <a:pt x="17697" y="6229"/>
                </a:cubicBezTo>
                <a:cubicBezTo>
                  <a:pt x="17686" y="6207"/>
                  <a:pt x="17686" y="6184"/>
                  <a:pt x="17691" y="6161"/>
                </a:cubicBezTo>
                <a:close/>
                <a:moveTo>
                  <a:pt x="1669" y="6116"/>
                </a:moveTo>
                <a:cubicBezTo>
                  <a:pt x="1674" y="6116"/>
                  <a:pt x="1680" y="6121"/>
                  <a:pt x="1686" y="6121"/>
                </a:cubicBezTo>
                <a:cubicBezTo>
                  <a:pt x="1646" y="6212"/>
                  <a:pt x="1606" y="6303"/>
                  <a:pt x="1566" y="6394"/>
                </a:cubicBezTo>
                <a:cubicBezTo>
                  <a:pt x="1589" y="6331"/>
                  <a:pt x="1606" y="6263"/>
                  <a:pt x="1646" y="6207"/>
                </a:cubicBezTo>
                <a:lnTo>
                  <a:pt x="1606" y="6207"/>
                </a:lnTo>
                <a:cubicBezTo>
                  <a:pt x="1618" y="6201"/>
                  <a:pt x="1635" y="6195"/>
                  <a:pt x="1652" y="6190"/>
                </a:cubicBezTo>
                <a:cubicBezTo>
                  <a:pt x="1657" y="6161"/>
                  <a:pt x="1663" y="6138"/>
                  <a:pt x="1669" y="6116"/>
                </a:cubicBezTo>
                <a:close/>
                <a:moveTo>
                  <a:pt x="1010" y="5588"/>
                </a:moveTo>
                <a:lnTo>
                  <a:pt x="1010" y="5588"/>
                </a:lnTo>
                <a:cubicBezTo>
                  <a:pt x="999" y="5628"/>
                  <a:pt x="988" y="5668"/>
                  <a:pt x="971" y="5713"/>
                </a:cubicBezTo>
                <a:lnTo>
                  <a:pt x="976" y="5713"/>
                </a:lnTo>
                <a:cubicBezTo>
                  <a:pt x="948" y="5781"/>
                  <a:pt x="925" y="5849"/>
                  <a:pt x="886" y="5912"/>
                </a:cubicBezTo>
                <a:lnTo>
                  <a:pt x="914" y="5934"/>
                </a:lnTo>
                <a:cubicBezTo>
                  <a:pt x="920" y="5917"/>
                  <a:pt x="937" y="5889"/>
                  <a:pt x="948" y="5872"/>
                </a:cubicBezTo>
                <a:lnTo>
                  <a:pt x="982" y="5860"/>
                </a:lnTo>
                <a:lnTo>
                  <a:pt x="982" y="5889"/>
                </a:lnTo>
                <a:lnTo>
                  <a:pt x="937" y="5894"/>
                </a:lnTo>
                <a:cubicBezTo>
                  <a:pt x="937" y="5929"/>
                  <a:pt x="931" y="5963"/>
                  <a:pt x="931" y="5997"/>
                </a:cubicBezTo>
                <a:cubicBezTo>
                  <a:pt x="886" y="6025"/>
                  <a:pt x="874" y="6070"/>
                  <a:pt x="869" y="6121"/>
                </a:cubicBezTo>
                <a:cubicBezTo>
                  <a:pt x="874" y="6173"/>
                  <a:pt x="812" y="6218"/>
                  <a:pt x="835" y="6275"/>
                </a:cubicBezTo>
                <a:cubicBezTo>
                  <a:pt x="812" y="6263"/>
                  <a:pt x="789" y="6258"/>
                  <a:pt x="766" y="6252"/>
                </a:cubicBezTo>
                <a:cubicBezTo>
                  <a:pt x="744" y="6297"/>
                  <a:pt x="721" y="6348"/>
                  <a:pt x="715" y="6405"/>
                </a:cubicBezTo>
                <a:cubicBezTo>
                  <a:pt x="698" y="6428"/>
                  <a:pt x="681" y="6445"/>
                  <a:pt x="670" y="6468"/>
                </a:cubicBezTo>
                <a:cubicBezTo>
                  <a:pt x="710" y="6348"/>
                  <a:pt x="732" y="6224"/>
                  <a:pt x="801" y="6116"/>
                </a:cubicBezTo>
                <a:lnTo>
                  <a:pt x="801" y="6116"/>
                </a:lnTo>
                <a:cubicBezTo>
                  <a:pt x="789" y="6155"/>
                  <a:pt x="778" y="6195"/>
                  <a:pt x="766" y="6241"/>
                </a:cubicBezTo>
                <a:cubicBezTo>
                  <a:pt x="778" y="6241"/>
                  <a:pt x="801" y="6246"/>
                  <a:pt x="812" y="6246"/>
                </a:cubicBezTo>
                <a:cubicBezTo>
                  <a:pt x="818" y="6155"/>
                  <a:pt x="874" y="6076"/>
                  <a:pt x="886" y="5985"/>
                </a:cubicBezTo>
                <a:lnTo>
                  <a:pt x="886" y="5985"/>
                </a:lnTo>
                <a:cubicBezTo>
                  <a:pt x="835" y="6014"/>
                  <a:pt x="823" y="6076"/>
                  <a:pt x="789" y="6121"/>
                </a:cubicBezTo>
                <a:cubicBezTo>
                  <a:pt x="829" y="5974"/>
                  <a:pt x="891" y="5826"/>
                  <a:pt x="959" y="5685"/>
                </a:cubicBezTo>
                <a:cubicBezTo>
                  <a:pt x="965" y="5685"/>
                  <a:pt x="965" y="5685"/>
                  <a:pt x="965" y="5679"/>
                </a:cubicBezTo>
                <a:cubicBezTo>
                  <a:pt x="971" y="5679"/>
                  <a:pt x="971" y="5673"/>
                  <a:pt x="971" y="5668"/>
                </a:cubicBezTo>
                <a:cubicBezTo>
                  <a:pt x="982" y="5639"/>
                  <a:pt x="999" y="5616"/>
                  <a:pt x="1010" y="5588"/>
                </a:cubicBezTo>
                <a:close/>
                <a:moveTo>
                  <a:pt x="17731" y="6405"/>
                </a:moveTo>
                <a:cubicBezTo>
                  <a:pt x="17771" y="6405"/>
                  <a:pt x="17794" y="6422"/>
                  <a:pt x="17794" y="6462"/>
                </a:cubicBezTo>
                <a:cubicBezTo>
                  <a:pt x="17782" y="6468"/>
                  <a:pt x="17760" y="6473"/>
                  <a:pt x="17748" y="6479"/>
                </a:cubicBezTo>
                <a:cubicBezTo>
                  <a:pt x="17754" y="6473"/>
                  <a:pt x="17771" y="6456"/>
                  <a:pt x="17777" y="6445"/>
                </a:cubicBezTo>
                <a:cubicBezTo>
                  <a:pt x="17765" y="6434"/>
                  <a:pt x="17742" y="6416"/>
                  <a:pt x="17731" y="6405"/>
                </a:cubicBezTo>
                <a:close/>
                <a:moveTo>
                  <a:pt x="17447" y="6473"/>
                </a:moveTo>
                <a:cubicBezTo>
                  <a:pt x="17470" y="6473"/>
                  <a:pt x="17487" y="6536"/>
                  <a:pt x="17459" y="6541"/>
                </a:cubicBezTo>
                <a:cubicBezTo>
                  <a:pt x="17442" y="6530"/>
                  <a:pt x="17436" y="6496"/>
                  <a:pt x="17447" y="6473"/>
                </a:cubicBezTo>
                <a:close/>
                <a:moveTo>
                  <a:pt x="1504" y="6547"/>
                </a:moveTo>
                <a:cubicBezTo>
                  <a:pt x="1504" y="6553"/>
                  <a:pt x="1504" y="6553"/>
                  <a:pt x="1504" y="6553"/>
                </a:cubicBezTo>
                <a:lnTo>
                  <a:pt x="1498" y="6553"/>
                </a:lnTo>
                <a:lnTo>
                  <a:pt x="1498" y="6547"/>
                </a:lnTo>
                <a:close/>
                <a:moveTo>
                  <a:pt x="17828" y="6530"/>
                </a:moveTo>
                <a:cubicBezTo>
                  <a:pt x="17833" y="6570"/>
                  <a:pt x="17839" y="6609"/>
                  <a:pt x="17850" y="6643"/>
                </a:cubicBezTo>
                <a:cubicBezTo>
                  <a:pt x="17833" y="6638"/>
                  <a:pt x="17816" y="6632"/>
                  <a:pt x="17799" y="6626"/>
                </a:cubicBezTo>
                <a:cubicBezTo>
                  <a:pt x="17811" y="6615"/>
                  <a:pt x="17816" y="6604"/>
                  <a:pt x="17828" y="6592"/>
                </a:cubicBezTo>
                <a:cubicBezTo>
                  <a:pt x="17822" y="6575"/>
                  <a:pt x="17811" y="6553"/>
                  <a:pt x="17799" y="6536"/>
                </a:cubicBezTo>
                <a:lnTo>
                  <a:pt x="17828" y="6530"/>
                </a:lnTo>
                <a:close/>
                <a:moveTo>
                  <a:pt x="749" y="6428"/>
                </a:moveTo>
                <a:lnTo>
                  <a:pt x="749" y="6428"/>
                </a:lnTo>
                <a:cubicBezTo>
                  <a:pt x="732" y="6530"/>
                  <a:pt x="681" y="6626"/>
                  <a:pt x="687" y="6734"/>
                </a:cubicBezTo>
                <a:cubicBezTo>
                  <a:pt x="681" y="6729"/>
                  <a:pt x="664" y="6717"/>
                  <a:pt x="659" y="6712"/>
                </a:cubicBezTo>
                <a:cubicBezTo>
                  <a:pt x="687" y="6615"/>
                  <a:pt x="693" y="6507"/>
                  <a:pt x="749" y="6428"/>
                </a:cubicBezTo>
                <a:close/>
                <a:moveTo>
                  <a:pt x="654" y="6762"/>
                </a:moveTo>
                <a:cubicBezTo>
                  <a:pt x="656" y="6762"/>
                  <a:pt x="657" y="6762"/>
                  <a:pt x="659" y="6763"/>
                </a:cubicBezTo>
                <a:cubicBezTo>
                  <a:pt x="676" y="6780"/>
                  <a:pt x="659" y="6814"/>
                  <a:pt x="636" y="6814"/>
                </a:cubicBezTo>
                <a:cubicBezTo>
                  <a:pt x="620" y="6798"/>
                  <a:pt x="634" y="6762"/>
                  <a:pt x="654" y="6762"/>
                </a:cubicBezTo>
                <a:close/>
                <a:moveTo>
                  <a:pt x="17550" y="6780"/>
                </a:moveTo>
                <a:lnTo>
                  <a:pt x="17550" y="6780"/>
                </a:lnTo>
                <a:cubicBezTo>
                  <a:pt x="17572" y="6797"/>
                  <a:pt x="17567" y="6808"/>
                  <a:pt x="17544" y="6814"/>
                </a:cubicBezTo>
                <a:cubicBezTo>
                  <a:pt x="17527" y="6797"/>
                  <a:pt x="17527" y="6785"/>
                  <a:pt x="17550" y="6780"/>
                </a:cubicBezTo>
                <a:close/>
                <a:moveTo>
                  <a:pt x="642" y="6842"/>
                </a:moveTo>
                <a:cubicBezTo>
                  <a:pt x="636" y="6882"/>
                  <a:pt x="625" y="6916"/>
                  <a:pt x="602" y="6944"/>
                </a:cubicBezTo>
                <a:cubicBezTo>
                  <a:pt x="602" y="6910"/>
                  <a:pt x="608" y="6876"/>
                  <a:pt x="613" y="6842"/>
                </a:cubicBezTo>
                <a:close/>
                <a:moveTo>
                  <a:pt x="17550" y="5690"/>
                </a:moveTo>
                <a:lnTo>
                  <a:pt x="17550" y="5690"/>
                </a:lnTo>
                <a:cubicBezTo>
                  <a:pt x="17623" y="5787"/>
                  <a:pt x="17640" y="5929"/>
                  <a:pt x="17725" y="6008"/>
                </a:cubicBezTo>
                <a:cubicBezTo>
                  <a:pt x="17720" y="6014"/>
                  <a:pt x="17708" y="6019"/>
                  <a:pt x="17703" y="6019"/>
                </a:cubicBezTo>
                <a:cubicBezTo>
                  <a:pt x="17816" y="6269"/>
                  <a:pt x="17896" y="6530"/>
                  <a:pt x="17975" y="6791"/>
                </a:cubicBezTo>
                <a:cubicBezTo>
                  <a:pt x="17981" y="6791"/>
                  <a:pt x="17986" y="6785"/>
                  <a:pt x="17992" y="6785"/>
                </a:cubicBezTo>
                <a:cubicBezTo>
                  <a:pt x="17975" y="6859"/>
                  <a:pt x="18021" y="6921"/>
                  <a:pt x="18038" y="6990"/>
                </a:cubicBezTo>
                <a:cubicBezTo>
                  <a:pt x="17998" y="6967"/>
                  <a:pt x="18003" y="6921"/>
                  <a:pt x="17986" y="6882"/>
                </a:cubicBezTo>
                <a:cubicBezTo>
                  <a:pt x="17884" y="6558"/>
                  <a:pt x="17765" y="6235"/>
                  <a:pt x="17640" y="5912"/>
                </a:cubicBezTo>
                <a:cubicBezTo>
                  <a:pt x="17612" y="5838"/>
                  <a:pt x="17567" y="5770"/>
                  <a:pt x="17550" y="5690"/>
                </a:cubicBezTo>
                <a:close/>
                <a:moveTo>
                  <a:pt x="594" y="6970"/>
                </a:moveTo>
                <a:cubicBezTo>
                  <a:pt x="596" y="6970"/>
                  <a:pt x="599" y="6971"/>
                  <a:pt x="602" y="6973"/>
                </a:cubicBezTo>
                <a:cubicBezTo>
                  <a:pt x="622" y="6982"/>
                  <a:pt x="607" y="7014"/>
                  <a:pt x="591" y="7014"/>
                </a:cubicBezTo>
                <a:cubicBezTo>
                  <a:pt x="589" y="7014"/>
                  <a:pt x="587" y="7014"/>
                  <a:pt x="585" y="7012"/>
                </a:cubicBezTo>
                <a:cubicBezTo>
                  <a:pt x="565" y="7002"/>
                  <a:pt x="576" y="6970"/>
                  <a:pt x="594" y="6970"/>
                </a:cubicBezTo>
                <a:close/>
                <a:moveTo>
                  <a:pt x="670" y="6473"/>
                </a:moveTo>
                <a:lnTo>
                  <a:pt x="670" y="6473"/>
                </a:lnTo>
                <a:cubicBezTo>
                  <a:pt x="659" y="6643"/>
                  <a:pt x="579" y="6791"/>
                  <a:pt x="551" y="6955"/>
                </a:cubicBezTo>
                <a:cubicBezTo>
                  <a:pt x="545" y="6995"/>
                  <a:pt x="528" y="7029"/>
                  <a:pt x="505" y="7063"/>
                </a:cubicBezTo>
                <a:cubicBezTo>
                  <a:pt x="545" y="6865"/>
                  <a:pt x="596" y="6666"/>
                  <a:pt x="670" y="6473"/>
                </a:cubicBezTo>
                <a:close/>
                <a:moveTo>
                  <a:pt x="557" y="7092"/>
                </a:moveTo>
                <a:cubicBezTo>
                  <a:pt x="579" y="7097"/>
                  <a:pt x="585" y="7114"/>
                  <a:pt x="562" y="7131"/>
                </a:cubicBezTo>
                <a:cubicBezTo>
                  <a:pt x="540" y="7120"/>
                  <a:pt x="540" y="7109"/>
                  <a:pt x="557" y="7092"/>
                </a:cubicBezTo>
                <a:close/>
                <a:moveTo>
                  <a:pt x="1118" y="7211"/>
                </a:moveTo>
                <a:lnTo>
                  <a:pt x="1118" y="7211"/>
                </a:lnTo>
                <a:cubicBezTo>
                  <a:pt x="1107" y="7245"/>
                  <a:pt x="1096" y="7279"/>
                  <a:pt x="1079" y="7307"/>
                </a:cubicBezTo>
                <a:cubicBezTo>
                  <a:pt x="1079" y="7275"/>
                  <a:pt x="1089" y="7248"/>
                  <a:pt x="1095" y="7216"/>
                </a:cubicBezTo>
                <a:lnTo>
                  <a:pt x="1095" y="7216"/>
                </a:lnTo>
                <a:cubicBezTo>
                  <a:pt x="1104" y="7216"/>
                  <a:pt x="1113" y="7216"/>
                  <a:pt x="1118" y="7211"/>
                </a:cubicBezTo>
                <a:close/>
                <a:moveTo>
                  <a:pt x="18026" y="6995"/>
                </a:moveTo>
                <a:lnTo>
                  <a:pt x="18026" y="6995"/>
                </a:lnTo>
                <a:cubicBezTo>
                  <a:pt x="18083" y="7103"/>
                  <a:pt x="18094" y="7234"/>
                  <a:pt x="18117" y="7353"/>
                </a:cubicBezTo>
                <a:cubicBezTo>
                  <a:pt x="18083" y="7319"/>
                  <a:pt x="18083" y="7268"/>
                  <a:pt x="18066" y="7222"/>
                </a:cubicBezTo>
                <a:lnTo>
                  <a:pt x="18072" y="7222"/>
                </a:lnTo>
                <a:cubicBezTo>
                  <a:pt x="18049" y="7148"/>
                  <a:pt x="18021" y="7075"/>
                  <a:pt x="18026" y="6995"/>
                </a:cubicBezTo>
                <a:close/>
                <a:moveTo>
                  <a:pt x="18116" y="7357"/>
                </a:moveTo>
                <a:cubicBezTo>
                  <a:pt x="18119" y="7357"/>
                  <a:pt x="18124" y="7357"/>
                  <a:pt x="18128" y="7358"/>
                </a:cubicBezTo>
                <a:cubicBezTo>
                  <a:pt x="18138" y="7382"/>
                  <a:pt x="18135" y="7394"/>
                  <a:pt x="18118" y="7394"/>
                </a:cubicBezTo>
                <a:cubicBezTo>
                  <a:pt x="18114" y="7394"/>
                  <a:pt x="18110" y="7393"/>
                  <a:pt x="18106" y="7392"/>
                </a:cubicBezTo>
                <a:cubicBezTo>
                  <a:pt x="18096" y="7369"/>
                  <a:pt x="18099" y="7357"/>
                  <a:pt x="18116" y="7357"/>
                </a:cubicBezTo>
                <a:close/>
                <a:moveTo>
                  <a:pt x="18021" y="7194"/>
                </a:moveTo>
                <a:cubicBezTo>
                  <a:pt x="18043" y="7290"/>
                  <a:pt x="18049" y="7398"/>
                  <a:pt x="18089" y="7495"/>
                </a:cubicBezTo>
                <a:cubicBezTo>
                  <a:pt x="18100" y="7517"/>
                  <a:pt x="18094" y="7540"/>
                  <a:pt x="18083" y="7557"/>
                </a:cubicBezTo>
                <a:lnTo>
                  <a:pt x="18083" y="7563"/>
                </a:lnTo>
                <a:cubicBezTo>
                  <a:pt x="18068" y="7538"/>
                  <a:pt x="18079" y="7466"/>
                  <a:pt x="18045" y="7466"/>
                </a:cubicBezTo>
                <a:cubicBezTo>
                  <a:pt x="18040" y="7466"/>
                  <a:pt x="18034" y="7468"/>
                  <a:pt x="18026" y="7472"/>
                </a:cubicBezTo>
                <a:cubicBezTo>
                  <a:pt x="18038" y="7466"/>
                  <a:pt x="18049" y="7455"/>
                  <a:pt x="18055" y="7449"/>
                </a:cubicBezTo>
                <a:cubicBezTo>
                  <a:pt x="18026" y="7370"/>
                  <a:pt x="18009" y="7279"/>
                  <a:pt x="18021" y="7194"/>
                </a:cubicBezTo>
                <a:close/>
                <a:moveTo>
                  <a:pt x="454" y="7597"/>
                </a:moveTo>
                <a:cubicBezTo>
                  <a:pt x="483" y="7597"/>
                  <a:pt x="471" y="7636"/>
                  <a:pt x="449" y="7642"/>
                </a:cubicBezTo>
                <a:cubicBezTo>
                  <a:pt x="420" y="7642"/>
                  <a:pt x="437" y="7597"/>
                  <a:pt x="454" y="7597"/>
                </a:cubicBezTo>
                <a:close/>
                <a:moveTo>
                  <a:pt x="460" y="7256"/>
                </a:moveTo>
                <a:cubicBezTo>
                  <a:pt x="466" y="7404"/>
                  <a:pt x="420" y="7557"/>
                  <a:pt x="375" y="7693"/>
                </a:cubicBezTo>
                <a:cubicBezTo>
                  <a:pt x="392" y="7546"/>
                  <a:pt x="420" y="7398"/>
                  <a:pt x="460" y="7256"/>
                </a:cubicBezTo>
                <a:close/>
                <a:moveTo>
                  <a:pt x="1016" y="7631"/>
                </a:moveTo>
                <a:cubicBezTo>
                  <a:pt x="1016" y="7682"/>
                  <a:pt x="1033" y="7744"/>
                  <a:pt x="993" y="7778"/>
                </a:cubicBezTo>
                <a:cubicBezTo>
                  <a:pt x="999" y="7727"/>
                  <a:pt x="1005" y="7682"/>
                  <a:pt x="1016" y="7631"/>
                </a:cubicBezTo>
                <a:close/>
                <a:moveTo>
                  <a:pt x="18304" y="7812"/>
                </a:moveTo>
                <a:cubicBezTo>
                  <a:pt x="18304" y="7858"/>
                  <a:pt x="18344" y="7914"/>
                  <a:pt x="18310" y="7954"/>
                </a:cubicBezTo>
                <a:cubicBezTo>
                  <a:pt x="18299" y="7909"/>
                  <a:pt x="18287" y="7863"/>
                  <a:pt x="18276" y="7818"/>
                </a:cubicBezTo>
                <a:cubicBezTo>
                  <a:pt x="18282" y="7818"/>
                  <a:pt x="18299" y="7812"/>
                  <a:pt x="18304" y="7812"/>
                </a:cubicBezTo>
                <a:close/>
                <a:moveTo>
                  <a:pt x="364" y="7699"/>
                </a:moveTo>
                <a:lnTo>
                  <a:pt x="364" y="7699"/>
                </a:lnTo>
                <a:cubicBezTo>
                  <a:pt x="381" y="7812"/>
                  <a:pt x="347" y="7926"/>
                  <a:pt x="330" y="8039"/>
                </a:cubicBezTo>
                <a:cubicBezTo>
                  <a:pt x="324" y="7926"/>
                  <a:pt x="352" y="7812"/>
                  <a:pt x="364" y="7699"/>
                </a:cubicBezTo>
                <a:close/>
                <a:moveTo>
                  <a:pt x="958" y="8117"/>
                </a:moveTo>
                <a:cubicBezTo>
                  <a:pt x="960" y="8117"/>
                  <a:pt x="963" y="8117"/>
                  <a:pt x="965" y="8119"/>
                </a:cubicBezTo>
                <a:cubicBezTo>
                  <a:pt x="986" y="8129"/>
                  <a:pt x="973" y="8170"/>
                  <a:pt x="952" y="8170"/>
                </a:cubicBezTo>
                <a:cubicBezTo>
                  <a:pt x="951" y="8170"/>
                  <a:pt x="949" y="8170"/>
                  <a:pt x="948" y="8170"/>
                </a:cubicBezTo>
                <a:cubicBezTo>
                  <a:pt x="928" y="8155"/>
                  <a:pt x="939" y="8117"/>
                  <a:pt x="958" y="8117"/>
                </a:cubicBezTo>
                <a:close/>
                <a:moveTo>
                  <a:pt x="18134" y="7398"/>
                </a:moveTo>
                <a:lnTo>
                  <a:pt x="18134" y="7398"/>
                </a:lnTo>
                <a:cubicBezTo>
                  <a:pt x="18179" y="7512"/>
                  <a:pt x="18179" y="7631"/>
                  <a:pt x="18208" y="7750"/>
                </a:cubicBezTo>
                <a:lnTo>
                  <a:pt x="18213" y="7750"/>
                </a:lnTo>
                <a:cubicBezTo>
                  <a:pt x="18213" y="7744"/>
                  <a:pt x="18225" y="7738"/>
                  <a:pt x="18230" y="7738"/>
                </a:cubicBezTo>
                <a:cubicBezTo>
                  <a:pt x="18225" y="7750"/>
                  <a:pt x="18219" y="7761"/>
                  <a:pt x="18213" y="7773"/>
                </a:cubicBezTo>
                <a:cubicBezTo>
                  <a:pt x="18242" y="7937"/>
                  <a:pt x="18287" y="8102"/>
                  <a:pt x="18287" y="8277"/>
                </a:cubicBezTo>
                <a:lnTo>
                  <a:pt x="18316" y="8266"/>
                </a:lnTo>
                <a:lnTo>
                  <a:pt x="18316" y="8266"/>
                </a:lnTo>
                <a:cubicBezTo>
                  <a:pt x="18276" y="8323"/>
                  <a:pt x="18316" y="8397"/>
                  <a:pt x="18304" y="8459"/>
                </a:cubicBezTo>
                <a:cubicBezTo>
                  <a:pt x="18276" y="8425"/>
                  <a:pt x="18299" y="8374"/>
                  <a:pt x="18276" y="8334"/>
                </a:cubicBezTo>
                <a:cubicBezTo>
                  <a:pt x="18264" y="8022"/>
                  <a:pt x="18145" y="7704"/>
                  <a:pt x="18134" y="7398"/>
                </a:cubicBezTo>
                <a:close/>
                <a:moveTo>
                  <a:pt x="18219" y="8368"/>
                </a:moveTo>
                <a:cubicBezTo>
                  <a:pt x="18230" y="8419"/>
                  <a:pt x="18242" y="8470"/>
                  <a:pt x="18259" y="8516"/>
                </a:cubicBezTo>
                <a:cubicBezTo>
                  <a:pt x="18242" y="8561"/>
                  <a:pt x="18253" y="8612"/>
                  <a:pt x="18264" y="8658"/>
                </a:cubicBezTo>
                <a:cubicBezTo>
                  <a:pt x="18259" y="8652"/>
                  <a:pt x="18242" y="8646"/>
                  <a:pt x="18236" y="8641"/>
                </a:cubicBezTo>
                <a:cubicBezTo>
                  <a:pt x="18236" y="8624"/>
                  <a:pt x="18242" y="8607"/>
                  <a:pt x="18242" y="8590"/>
                </a:cubicBezTo>
                <a:cubicBezTo>
                  <a:pt x="18230" y="8584"/>
                  <a:pt x="18213" y="8578"/>
                  <a:pt x="18202" y="8573"/>
                </a:cubicBezTo>
                <a:lnTo>
                  <a:pt x="18230" y="8567"/>
                </a:lnTo>
                <a:cubicBezTo>
                  <a:pt x="18219" y="8499"/>
                  <a:pt x="18236" y="8431"/>
                  <a:pt x="18208" y="8368"/>
                </a:cubicBezTo>
                <a:close/>
                <a:moveTo>
                  <a:pt x="18299" y="8465"/>
                </a:moveTo>
                <a:cubicBezTo>
                  <a:pt x="18327" y="8538"/>
                  <a:pt x="18338" y="8629"/>
                  <a:pt x="18327" y="8709"/>
                </a:cubicBezTo>
                <a:lnTo>
                  <a:pt x="18321" y="8709"/>
                </a:lnTo>
                <a:cubicBezTo>
                  <a:pt x="18310" y="8663"/>
                  <a:pt x="18304" y="8618"/>
                  <a:pt x="18316" y="8567"/>
                </a:cubicBezTo>
                <a:cubicBezTo>
                  <a:pt x="18301" y="8552"/>
                  <a:pt x="18290" y="8529"/>
                  <a:pt x="18270" y="8519"/>
                </a:cubicBezTo>
                <a:lnTo>
                  <a:pt x="18270" y="8519"/>
                </a:lnTo>
                <a:cubicBezTo>
                  <a:pt x="18280" y="8521"/>
                  <a:pt x="18290" y="8521"/>
                  <a:pt x="18299" y="8521"/>
                </a:cubicBezTo>
                <a:cubicBezTo>
                  <a:pt x="18299" y="8510"/>
                  <a:pt x="18299" y="8476"/>
                  <a:pt x="18299" y="8465"/>
                </a:cubicBezTo>
                <a:close/>
                <a:moveTo>
                  <a:pt x="18338" y="9004"/>
                </a:moveTo>
                <a:lnTo>
                  <a:pt x="18338" y="9004"/>
                </a:lnTo>
                <a:cubicBezTo>
                  <a:pt x="18367" y="9009"/>
                  <a:pt x="18372" y="9060"/>
                  <a:pt x="18350" y="9072"/>
                </a:cubicBezTo>
                <a:cubicBezTo>
                  <a:pt x="18321" y="9072"/>
                  <a:pt x="18321" y="9021"/>
                  <a:pt x="18338" y="9004"/>
                </a:cubicBezTo>
                <a:close/>
                <a:moveTo>
                  <a:pt x="335" y="8045"/>
                </a:moveTo>
                <a:lnTo>
                  <a:pt x="335" y="8045"/>
                </a:lnTo>
                <a:cubicBezTo>
                  <a:pt x="296" y="8266"/>
                  <a:pt x="301" y="8499"/>
                  <a:pt x="267" y="8726"/>
                </a:cubicBezTo>
                <a:lnTo>
                  <a:pt x="313" y="8754"/>
                </a:lnTo>
                <a:cubicBezTo>
                  <a:pt x="318" y="8731"/>
                  <a:pt x="324" y="8709"/>
                  <a:pt x="330" y="8680"/>
                </a:cubicBezTo>
                <a:lnTo>
                  <a:pt x="341" y="8680"/>
                </a:lnTo>
                <a:cubicBezTo>
                  <a:pt x="341" y="8726"/>
                  <a:pt x="341" y="8771"/>
                  <a:pt x="341" y="8816"/>
                </a:cubicBezTo>
                <a:lnTo>
                  <a:pt x="318" y="8816"/>
                </a:lnTo>
                <a:cubicBezTo>
                  <a:pt x="318" y="8799"/>
                  <a:pt x="318" y="8777"/>
                  <a:pt x="318" y="8754"/>
                </a:cubicBezTo>
                <a:cubicBezTo>
                  <a:pt x="307" y="8754"/>
                  <a:pt x="284" y="8760"/>
                  <a:pt x="273" y="8765"/>
                </a:cubicBezTo>
                <a:cubicBezTo>
                  <a:pt x="256" y="8885"/>
                  <a:pt x="256" y="9004"/>
                  <a:pt x="256" y="9123"/>
                </a:cubicBezTo>
                <a:lnTo>
                  <a:pt x="233" y="9123"/>
                </a:lnTo>
                <a:cubicBezTo>
                  <a:pt x="244" y="8794"/>
                  <a:pt x="273" y="8470"/>
                  <a:pt x="307" y="8147"/>
                </a:cubicBezTo>
                <a:cubicBezTo>
                  <a:pt x="313" y="8107"/>
                  <a:pt x="307" y="8068"/>
                  <a:pt x="335" y="8045"/>
                </a:cubicBezTo>
                <a:close/>
                <a:moveTo>
                  <a:pt x="18293" y="9174"/>
                </a:moveTo>
                <a:cubicBezTo>
                  <a:pt x="18293" y="9225"/>
                  <a:pt x="18327" y="9287"/>
                  <a:pt x="18276" y="9327"/>
                </a:cubicBezTo>
                <a:cubicBezTo>
                  <a:pt x="18276" y="9276"/>
                  <a:pt x="18270" y="9219"/>
                  <a:pt x="18293" y="9174"/>
                </a:cubicBezTo>
                <a:close/>
                <a:moveTo>
                  <a:pt x="18355" y="9242"/>
                </a:moveTo>
                <a:cubicBezTo>
                  <a:pt x="18361" y="9356"/>
                  <a:pt x="18401" y="9497"/>
                  <a:pt x="18344" y="9599"/>
                </a:cubicBezTo>
                <a:cubicBezTo>
                  <a:pt x="18355" y="9480"/>
                  <a:pt x="18350" y="9361"/>
                  <a:pt x="18338" y="9248"/>
                </a:cubicBezTo>
                <a:lnTo>
                  <a:pt x="18355" y="9242"/>
                </a:lnTo>
                <a:close/>
                <a:moveTo>
                  <a:pt x="250" y="9151"/>
                </a:moveTo>
                <a:cubicBezTo>
                  <a:pt x="256" y="9202"/>
                  <a:pt x="256" y="9248"/>
                  <a:pt x="250" y="9299"/>
                </a:cubicBezTo>
                <a:cubicBezTo>
                  <a:pt x="250" y="9299"/>
                  <a:pt x="250" y="9298"/>
                  <a:pt x="250" y="9298"/>
                </a:cubicBezTo>
                <a:lnTo>
                  <a:pt x="250" y="9298"/>
                </a:lnTo>
                <a:cubicBezTo>
                  <a:pt x="239" y="9415"/>
                  <a:pt x="245" y="9527"/>
                  <a:pt x="256" y="9645"/>
                </a:cubicBezTo>
                <a:lnTo>
                  <a:pt x="233" y="9645"/>
                </a:lnTo>
                <a:cubicBezTo>
                  <a:pt x="233" y="9533"/>
                  <a:pt x="194" y="9398"/>
                  <a:pt x="248" y="9297"/>
                </a:cubicBezTo>
                <a:lnTo>
                  <a:pt x="248" y="9297"/>
                </a:lnTo>
                <a:cubicBezTo>
                  <a:pt x="249" y="9297"/>
                  <a:pt x="249" y="9298"/>
                  <a:pt x="250" y="9298"/>
                </a:cubicBezTo>
                <a:lnTo>
                  <a:pt x="250" y="9298"/>
                </a:lnTo>
                <a:cubicBezTo>
                  <a:pt x="250" y="9297"/>
                  <a:pt x="250" y="9295"/>
                  <a:pt x="250" y="9293"/>
                </a:cubicBezTo>
                <a:lnTo>
                  <a:pt x="250" y="9293"/>
                </a:lnTo>
                <a:cubicBezTo>
                  <a:pt x="250" y="9294"/>
                  <a:pt x="249" y="9295"/>
                  <a:pt x="248" y="9297"/>
                </a:cubicBezTo>
                <a:lnTo>
                  <a:pt x="248" y="9297"/>
                </a:lnTo>
                <a:cubicBezTo>
                  <a:pt x="217" y="9257"/>
                  <a:pt x="228" y="9190"/>
                  <a:pt x="250" y="9151"/>
                </a:cubicBezTo>
                <a:close/>
                <a:moveTo>
                  <a:pt x="324" y="9565"/>
                </a:moveTo>
                <a:cubicBezTo>
                  <a:pt x="324" y="9617"/>
                  <a:pt x="335" y="9673"/>
                  <a:pt x="307" y="9719"/>
                </a:cubicBezTo>
                <a:cubicBezTo>
                  <a:pt x="307" y="9668"/>
                  <a:pt x="273" y="9605"/>
                  <a:pt x="324" y="9565"/>
                </a:cubicBezTo>
                <a:close/>
                <a:moveTo>
                  <a:pt x="18350" y="9594"/>
                </a:moveTo>
                <a:lnTo>
                  <a:pt x="18350" y="9594"/>
                </a:lnTo>
                <a:cubicBezTo>
                  <a:pt x="18378" y="9634"/>
                  <a:pt x="18372" y="9696"/>
                  <a:pt x="18344" y="9741"/>
                </a:cubicBezTo>
                <a:cubicBezTo>
                  <a:pt x="18338" y="9690"/>
                  <a:pt x="18344" y="9639"/>
                  <a:pt x="18350" y="9594"/>
                </a:cubicBezTo>
                <a:close/>
                <a:moveTo>
                  <a:pt x="244" y="9815"/>
                </a:moveTo>
                <a:lnTo>
                  <a:pt x="244" y="9815"/>
                </a:lnTo>
                <a:cubicBezTo>
                  <a:pt x="273" y="9821"/>
                  <a:pt x="273" y="9866"/>
                  <a:pt x="256" y="9883"/>
                </a:cubicBezTo>
                <a:cubicBezTo>
                  <a:pt x="227" y="9883"/>
                  <a:pt x="222" y="9832"/>
                  <a:pt x="244" y="9815"/>
                </a:cubicBezTo>
                <a:close/>
                <a:moveTo>
                  <a:pt x="154" y="8346"/>
                </a:moveTo>
                <a:lnTo>
                  <a:pt x="176" y="8385"/>
                </a:lnTo>
                <a:cubicBezTo>
                  <a:pt x="154" y="8431"/>
                  <a:pt x="165" y="8482"/>
                  <a:pt x="171" y="8527"/>
                </a:cubicBezTo>
                <a:cubicBezTo>
                  <a:pt x="182" y="8521"/>
                  <a:pt x="205" y="8510"/>
                  <a:pt x="216" y="8504"/>
                </a:cubicBezTo>
                <a:lnTo>
                  <a:pt x="216" y="8504"/>
                </a:lnTo>
                <a:cubicBezTo>
                  <a:pt x="210" y="8521"/>
                  <a:pt x="205" y="8538"/>
                  <a:pt x="199" y="8556"/>
                </a:cubicBezTo>
                <a:cubicBezTo>
                  <a:pt x="216" y="8607"/>
                  <a:pt x="148" y="8641"/>
                  <a:pt x="165" y="8692"/>
                </a:cubicBezTo>
                <a:lnTo>
                  <a:pt x="171" y="8692"/>
                </a:lnTo>
                <a:cubicBezTo>
                  <a:pt x="176" y="8697"/>
                  <a:pt x="188" y="8709"/>
                  <a:pt x="193" y="8714"/>
                </a:cubicBezTo>
                <a:cubicBezTo>
                  <a:pt x="193" y="8856"/>
                  <a:pt x="159" y="9004"/>
                  <a:pt x="182" y="9146"/>
                </a:cubicBezTo>
                <a:lnTo>
                  <a:pt x="137" y="9146"/>
                </a:lnTo>
                <a:cubicBezTo>
                  <a:pt x="137" y="9163"/>
                  <a:pt x="125" y="9197"/>
                  <a:pt x="125" y="9214"/>
                </a:cubicBezTo>
                <a:cubicBezTo>
                  <a:pt x="137" y="9225"/>
                  <a:pt x="148" y="9231"/>
                  <a:pt x="165" y="9242"/>
                </a:cubicBezTo>
                <a:lnTo>
                  <a:pt x="171" y="9202"/>
                </a:lnTo>
                <a:cubicBezTo>
                  <a:pt x="171" y="9219"/>
                  <a:pt x="176" y="9248"/>
                  <a:pt x="182" y="9265"/>
                </a:cubicBezTo>
                <a:cubicBezTo>
                  <a:pt x="171" y="9259"/>
                  <a:pt x="159" y="9248"/>
                  <a:pt x="154" y="9242"/>
                </a:cubicBezTo>
                <a:cubicBezTo>
                  <a:pt x="142" y="9248"/>
                  <a:pt x="125" y="9253"/>
                  <a:pt x="120" y="9259"/>
                </a:cubicBezTo>
                <a:cubicBezTo>
                  <a:pt x="125" y="9293"/>
                  <a:pt x="125" y="9321"/>
                  <a:pt x="125" y="9350"/>
                </a:cubicBezTo>
                <a:lnTo>
                  <a:pt x="148" y="9356"/>
                </a:lnTo>
                <a:cubicBezTo>
                  <a:pt x="154" y="9327"/>
                  <a:pt x="159" y="9299"/>
                  <a:pt x="176" y="9276"/>
                </a:cubicBezTo>
                <a:lnTo>
                  <a:pt x="176" y="9276"/>
                </a:lnTo>
                <a:cubicBezTo>
                  <a:pt x="165" y="9304"/>
                  <a:pt x="165" y="9338"/>
                  <a:pt x="176" y="9367"/>
                </a:cubicBezTo>
                <a:lnTo>
                  <a:pt x="120" y="9367"/>
                </a:lnTo>
                <a:cubicBezTo>
                  <a:pt x="125" y="9395"/>
                  <a:pt x="125" y="9424"/>
                  <a:pt x="125" y="9452"/>
                </a:cubicBezTo>
                <a:cubicBezTo>
                  <a:pt x="137" y="9435"/>
                  <a:pt x="154" y="9390"/>
                  <a:pt x="159" y="9373"/>
                </a:cubicBezTo>
                <a:lnTo>
                  <a:pt x="159" y="9373"/>
                </a:lnTo>
                <a:cubicBezTo>
                  <a:pt x="171" y="9395"/>
                  <a:pt x="171" y="9418"/>
                  <a:pt x="154" y="9446"/>
                </a:cubicBezTo>
                <a:cubicBezTo>
                  <a:pt x="171" y="9503"/>
                  <a:pt x="159" y="9560"/>
                  <a:pt x="165" y="9617"/>
                </a:cubicBezTo>
                <a:lnTo>
                  <a:pt x="137" y="9628"/>
                </a:lnTo>
                <a:cubicBezTo>
                  <a:pt x="148" y="9634"/>
                  <a:pt x="171" y="9651"/>
                  <a:pt x="182" y="9662"/>
                </a:cubicBezTo>
                <a:cubicBezTo>
                  <a:pt x="165" y="9668"/>
                  <a:pt x="148" y="9673"/>
                  <a:pt x="125" y="9679"/>
                </a:cubicBezTo>
                <a:cubicBezTo>
                  <a:pt x="148" y="9696"/>
                  <a:pt x="159" y="9713"/>
                  <a:pt x="176" y="9736"/>
                </a:cubicBezTo>
                <a:cubicBezTo>
                  <a:pt x="176" y="9753"/>
                  <a:pt x="171" y="9770"/>
                  <a:pt x="171" y="9787"/>
                </a:cubicBezTo>
                <a:cubicBezTo>
                  <a:pt x="159" y="9764"/>
                  <a:pt x="142" y="9741"/>
                  <a:pt x="120" y="9724"/>
                </a:cubicBezTo>
                <a:lnTo>
                  <a:pt x="120" y="9724"/>
                </a:lnTo>
                <a:cubicBezTo>
                  <a:pt x="125" y="9741"/>
                  <a:pt x="131" y="9775"/>
                  <a:pt x="137" y="9787"/>
                </a:cubicBezTo>
                <a:cubicBezTo>
                  <a:pt x="125" y="9792"/>
                  <a:pt x="103" y="9792"/>
                  <a:pt x="91" y="9792"/>
                </a:cubicBezTo>
                <a:cubicBezTo>
                  <a:pt x="103" y="9798"/>
                  <a:pt x="131" y="9815"/>
                  <a:pt x="142" y="9821"/>
                </a:cubicBezTo>
                <a:cubicBezTo>
                  <a:pt x="133" y="9840"/>
                  <a:pt x="139" y="9890"/>
                  <a:pt x="115" y="9890"/>
                </a:cubicBezTo>
                <a:cubicBezTo>
                  <a:pt x="111" y="9890"/>
                  <a:pt x="105" y="9888"/>
                  <a:pt x="97" y="9883"/>
                </a:cubicBezTo>
                <a:cubicBezTo>
                  <a:pt x="63" y="9815"/>
                  <a:pt x="120" y="9707"/>
                  <a:pt x="46" y="9651"/>
                </a:cubicBezTo>
                <a:lnTo>
                  <a:pt x="80" y="9651"/>
                </a:lnTo>
                <a:cubicBezTo>
                  <a:pt x="86" y="9452"/>
                  <a:pt x="69" y="9248"/>
                  <a:pt x="80" y="9049"/>
                </a:cubicBezTo>
                <a:cubicBezTo>
                  <a:pt x="69" y="9043"/>
                  <a:pt x="57" y="9038"/>
                  <a:pt x="40" y="9032"/>
                </a:cubicBezTo>
                <a:cubicBezTo>
                  <a:pt x="52" y="9026"/>
                  <a:pt x="63" y="9021"/>
                  <a:pt x="69" y="9021"/>
                </a:cubicBezTo>
                <a:cubicBezTo>
                  <a:pt x="63" y="8924"/>
                  <a:pt x="114" y="8816"/>
                  <a:pt x="80" y="8726"/>
                </a:cubicBezTo>
                <a:cubicBezTo>
                  <a:pt x="131" y="8658"/>
                  <a:pt x="91" y="8561"/>
                  <a:pt x="120" y="8487"/>
                </a:cubicBezTo>
                <a:cubicBezTo>
                  <a:pt x="131" y="8436"/>
                  <a:pt x="103" y="8380"/>
                  <a:pt x="154" y="8346"/>
                </a:cubicBezTo>
                <a:close/>
                <a:moveTo>
                  <a:pt x="273" y="10184"/>
                </a:moveTo>
                <a:lnTo>
                  <a:pt x="273" y="10184"/>
                </a:lnTo>
                <a:cubicBezTo>
                  <a:pt x="284" y="10229"/>
                  <a:pt x="290" y="10275"/>
                  <a:pt x="284" y="10320"/>
                </a:cubicBezTo>
                <a:cubicBezTo>
                  <a:pt x="301" y="10337"/>
                  <a:pt x="313" y="10365"/>
                  <a:pt x="341" y="10371"/>
                </a:cubicBezTo>
                <a:cubicBezTo>
                  <a:pt x="358" y="10326"/>
                  <a:pt x="341" y="10280"/>
                  <a:pt x="330" y="10235"/>
                </a:cubicBezTo>
                <a:lnTo>
                  <a:pt x="330" y="10235"/>
                </a:lnTo>
                <a:cubicBezTo>
                  <a:pt x="341" y="10241"/>
                  <a:pt x="352" y="10246"/>
                  <a:pt x="358" y="10246"/>
                </a:cubicBezTo>
                <a:cubicBezTo>
                  <a:pt x="358" y="10263"/>
                  <a:pt x="358" y="10280"/>
                  <a:pt x="352" y="10303"/>
                </a:cubicBezTo>
                <a:cubicBezTo>
                  <a:pt x="369" y="10303"/>
                  <a:pt x="381" y="10309"/>
                  <a:pt x="392" y="10314"/>
                </a:cubicBezTo>
                <a:lnTo>
                  <a:pt x="369" y="10320"/>
                </a:lnTo>
                <a:cubicBezTo>
                  <a:pt x="375" y="10388"/>
                  <a:pt x="364" y="10456"/>
                  <a:pt x="386" y="10524"/>
                </a:cubicBezTo>
                <a:lnTo>
                  <a:pt x="375" y="10524"/>
                </a:lnTo>
                <a:cubicBezTo>
                  <a:pt x="364" y="10473"/>
                  <a:pt x="352" y="10422"/>
                  <a:pt x="341" y="10371"/>
                </a:cubicBezTo>
                <a:cubicBezTo>
                  <a:pt x="330" y="10371"/>
                  <a:pt x="307" y="10365"/>
                  <a:pt x="296" y="10365"/>
                </a:cubicBezTo>
                <a:cubicBezTo>
                  <a:pt x="296" y="10382"/>
                  <a:pt x="296" y="10411"/>
                  <a:pt x="296" y="10428"/>
                </a:cubicBezTo>
                <a:cubicBezTo>
                  <a:pt x="273" y="10348"/>
                  <a:pt x="256" y="10258"/>
                  <a:pt x="273" y="10184"/>
                </a:cubicBezTo>
                <a:close/>
                <a:moveTo>
                  <a:pt x="18480" y="8997"/>
                </a:moveTo>
                <a:cubicBezTo>
                  <a:pt x="18484" y="8997"/>
                  <a:pt x="18490" y="8999"/>
                  <a:pt x="18497" y="9004"/>
                </a:cubicBezTo>
                <a:cubicBezTo>
                  <a:pt x="18531" y="9077"/>
                  <a:pt x="18474" y="9185"/>
                  <a:pt x="18548" y="9236"/>
                </a:cubicBezTo>
                <a:lnTo>
                  <a:pt x="18514" y="9236"/>
                </a:lnTo>
                <a:cubicBezTo>
                  <a:pt x="18508" y="9441"/>
                  <a:pt x="18525" y="9639"/>
                  <a:pt x="18514" y="9843"/>
                </a:cubicBezTo>
                <a:cubicBezTo>
                  <a:pt x="18531" y="9849"/>
                  <a:pt x="18543" y="9855"/>
                  <a:pt x="18554" y="9860"/>
                </a:cubicBezTo>
                <a:cubicBezTo>
                  <a:pt x="18548" y="9866"/>
                  <a:pt x="18531" y="9872"/>
                  <a:pt x="18525" y="9872"/>
                </a:cubicBezTo>
                <a:lnTo>
                  <a:pt x="18520" y="9872"/>
                </a:lnTo>
                <a:cubicBezTo>
                  <a:pt x="18531" y="9968"/>
                  <a:pt x="18474" y="10076"/>
                  <a:pt x="18514" y="10167"/>
                </a:cubicBezTo>
                <a:cubicBezTo>
                  <a:pt x="18457" y="10229"/>
                  <a:pt x="18503" y="10331"/>
                  <a:pt x="18474" y="10405"/>
                </a:cubicBezTo>
                <a:cubicBezTo>
                  <a:pt x="18463" y="10456"/>
                  <a:pt x="18491" y="10513"/>
                  <a:pt x="18435" y="10547"/>
                </a:cubicBezTo>
                <a:lnTo>
                  <a:pt x="18412" y="10507"/>
                </a:lnTo>
                <a:cubicBezTo>
                  <a:pt x="18440" y="10462"/>
                  <a:pt x="18429" y="10411"/>
                  <a:pt x="18423" y="10365"/>
                </a:cubicBezTo>
                <a:lnTo>
                  <a:pt x="18423" y="10365"/>
                </a:lnTo>
                <a:cubicBezTo>
                  <a:pt x="18412" y="10371"/>
                  <a:pt x="18389" y="10382"/>
                  <a:pt x="18378" y="10382"/>
                </a:cubicBezTo>
                <a:cubicBezTo>
                  <a:pt x="18384" y="10371"/>
                  <a:pt x="18389" y="10354"/>
                  <a:pt x="18395" y="10337"/>
                </a:cubicBezTo>
                <a:cubicBezTo>
                  <a:pt x="18378" y="10280"/>
                  <a:pt x="18446" y="10252"/>
                  <a:pt x="18429" y="10201"/>
                </a:cubicBezTo>
                <a:cubicBezTo>
                  <a:pt x="18423" y="10195"/>
                  <a:pt x="18406" y="10184"/>
                  <a:pt x="18401" y="10178"/>
                </a:cubicBezTo>
                <a:cubicBezTo>
                  <a:pt x="18406" y="10036"/>
                  <a:pt x="18440" y="9889"/>
                  <a:pt x="18418" y="9747"/>
                </a:cubicBezTo>
                <a:lnTo>
                  <a:pt x="18457" y="9747"/>
                </a:lnTo>
                <a:cubicBezTo>
                  <a:pt x="18463" y="9730"/>
                  <a:pt x="18469" y="9696"/>
                  <a:pt x="18474" y="9679"/>
                </a:cubicBezTo>
                <a:cubicBezTo>
                  <a:pt x="18457" y="9668"/>
                  <a:pt x="18446" y="9662"/>
                  <a:pt x="18435" y="9651"/>
                </a:cubicBezTo>
                <a:lnTo>
                  <a:pt x="18429" y="9690"/>
                </a:lnTo>
                <a:cubicBezTo>
                  <a:pt x="18423" y="9673"/>
                  <a:pt x="18418" y="9639"/>
                  <a:pt x="18418" y="9628"/>
                </a:cubicBezTo>
                <a:lnTo>
                  <a:pt x="18418" y="9628"/>
                </a:lnTo>
                <a:cubicBezTo>
                  <a:pt x="18423" y="9634"/>
                  <a:pt x="18440" y="9645"/>
                  <a:pt x="18446" y="9651"/>
                </a:cubicBezTo>
                <a:cubicBezTo>
                  <a:pt x="18452" y="9645"/>
                  <a:pt x="18469" y="9634"/>
                  <a:pt x="18480" y="9634"/>
                </a:cubicBezTo>
                <a:cubicBezTo>
                  <a:pt x="18474" y="9599"/>
                  <a:pt x="18469" y="9571"/>
                  <a:pt x="18469" y="9537"/>
                </a:cubicBezTo>
                <a:lnTo>
                  <a:pt x="18446" y="9537"/>
                </a:lnTo>
                <a:cubicBezTo>
                  <a:pt x="18440" y="9565"/>
                  <a:pt x="18435" y="9594"/>
                  <a:pt x="18418" y="9617"/>
                </a:cubicBezTo>
                <a:cubicBezTo>
                  <a:pt x="18435" y="9588"/>
                  <a:pt x="18429" y="9554"/>
                  <a:pt x="18418" y="9526"/>
                </a:cubicBezTo>
                <a:lnTo>
                  <a:pt x="18474" y="9526"/>
                </a:lnTo>
                <a:cubicBezTo>
                  <a:pt x="18474" y="9497"/>
                  <a:pt x="18474" y="9469"/>
                  <a:pt x="18469" y="9435"/>
                </a:cubicBezTo>
                <a:cubicBezTo>
                  <a:pt x="18463" y="9458"/>
                  <a:pt x="18446" y="9503"/>
                  <a:pt x="18435" y="9520"/>
                </a:cubicBezTo>
                <a:cubicBezTo>
                  <a:pt x="18429" y="9497"/>
                  <a:pt x="18429" y="9475"/>
                  <a:pt x="18440" y="9446"/>
                </a:cubicBezTo>
                <a:cubicBezTo>
                  <a:pt x="18423" y="9390"/>
                  <a:pt x="18435" y="9333"/>
                  <a:pt x="18429" y="9276"/>
                </a:cubicBezTo>
                <a:lnTo>
                  <a:pt x="18457" y="9265"/>
                </a:lnTo>
                <a:cubicBezTo>
                  <a:pt x="18446" y="9259"/>
                  <a:pt x="18423" y="9242"/>
                  <a:pt x="18418" y="9231"/>
                </a:cubicBezTo>
                <a:cubicBezTo>
                  <a:pt x="18435" y="9225"/>
                  <a:pt x="18452" y="9219"/>
                  <a:pt x="18469" y="9214"/>
                </a:cubicBezTo>
                <a:cubicBezTo>
                  <a:pt x="18452" y="9197"/>
                  <a:pt x="18435" y="9180"/>
                  <a:pt x="18418" y="9157"/>
                </a:cubicBezTo>
                <a:cubicBezTo>
                  <a:pt x="18418" y="9140"/>
                  <a:pt x="18423" y="9123"/>
                  <a:pt x="18429" y="9106"/>
                </a:cubicBezTo>
                <a:cubicBezTo>
                  <a:pt x="18440" y="9129"/>
                  <a:pt x="18452" y="9151"/>
                  <a:pt x="18474" y="9168"/>
                </a:cubicBezTo>
                <a:cubicBezTo>
                  <a:pt x="18469" y="9151"/>
                  <a:pt x="18463" y="9117"/>
                  <a:pt x="18463" y="9100"/>
                </a:cubicBezTo>
                <a:lnTo>
                  <a:pt x="18503" y="9100"/>
                </a:lnTo>
                <a:cubicBezTo>
                  <a:pt x="18491" y="9095"/>
                  <a:pt x="18469" y="9077"/>
                  <a:pt x="18457" y="9072"/>
                </a:cubicBezTo>
                <a:cubicBezTo>
                  <a:pt x="18462" y="9053"/>
                  <a:pt x="18455" y="8997"/>
                  <a:pt x="18480" y="8997"/>
                </a:cubicBezTo>
                <a:close/>
                <a:moveTo>
                  <a:pt x="976" y="10536"/>
                </a:moveTo>
                <a:lnTo>
                  <a:pt x="976" y="10536"/>
                </a:lnTo>
                <a:cubicBezTo>
                  <a:pt x="993" y="10553"/>
                  <a:pt x="993" y="10564"/>
                  <a:pt x="971" y="10570"/>
                </a:cubicBezTo>
                <a:cubicBezTo>
                  <a:pt x="948" y="10553"/>
                  <a:pt x="954" y="10541"/>
                  <a:pt x="976" y="10536"/>
                </a:cubicBezTo>
                <a:close/>
                <a:moveTo>
                  <a:pt x="18367" y="9770"/>
                </a:moveTo>
                <a:cubicBezTo>
                  <a:pt x="18355" y="10099"/>
                  <a:pt x="18327" y="10422"/>
                  <a:pt x="18287" y="10746"/>
                </a:cubicBezTo>
                <a:cubicBezTo>
                  <a:pt x="18287" y="10780"/>
                  <a:pt x="18293" y="10819"/>
                  <a:pt x="18259" y="10848"/>
                </a:cubicBezTo>
                <a:cubicBezTo>
                  <a:pt x="18304" y="10621"/>
                  <a:pt x="18293" y="10394"/>
                  <a:pt x="18327" y="10167"/>
                </a:cubicBezTo>
                <a:cubicBezTo>
                  <a:pt x="18316" y="10156"/>
                  <a:pt x="18299" y="10144"/>
                  <a:pt x="18287" y="10138"/>
                </a:cubicBezTo>
                <a:cubicBezTo>
                  <a:pt x="18276" y="10161"/>
                  <a:pt x="18270" y="10184"/>
                  <a:pt x="18264" y="10207"/>
                </a:cubicBezTo>
                <a:lnTo>
                  <a:pt x="18259" y="10207"/>
                </a:lnTo>
                <a:cubicBezTo>
                  <a:pt x="18259" y="10167"/>
                  <a:pt x="18259" y="10121"/>
                  <a:pt x="18259" y="10076"/>
                </a:cubicBezTo>
                <a:cubicBezTo>
                  <a:pt x="18264" y="10076"/>
                  <a:pt x="18276" y="10070"/>
                  <a:pt x="18276" y="10070"/>
                </a:cubicBezTo>
                <a:cubicBezTo>
                  <a:pt x="18276" y="10093"/>
                  <a:pt x="18276" y="10116"/>
                  <a:pt x="18282" y="10138"/>
                </a:cubicBezTo>
                <a:cubicBezTo>
                  <a:pt x="18293" y="10133"/>
                  <a:pt x="18310" y="10127"/>
                  <a:pt x="18321" y="10127"/>
                </a:cubicBezTo>
                <a:cubicBezTo>
                  <a:pt x="18338" y="10008"/>
                  <a:pt x="18338" y="9889"/>
                  <a:pt x="18344" y="9770"/>
                </a:cubicBezTo>
                <a:close/>
                <a:moveTo>
                  <a:pt x="290" y="10933"/>
                </a:moveTo>
                <a:lnTo>
                  <a:pt x="290" y="10933"/>
                </a:lnTo>
                <a:cubicBezTo>
                  <a:pt x="301" y="10978"/>
                  <a:pt x="313" y="11024"/>
                  <a:pt x="324" y="11069"/>
                </a:cubicBezTo>
                <a:lnTo>
                  <a:pt x="296" y="11080"/>
                </a:lnTo>
                <a:cubicBezTo>
                  <a:pt x="290" y="11029"/>
                  <a:pt x="256" y="10978"/>
                  <a:pt x="290" y="10933"/>
                </a:cubicBezTo>
                <a:close/>
                <a:moveTo>
                  <a:pt x="18264" y="10853"/>
                </a:moveTo>
                <a:lnTo>
                  <a:pt x="18264" y="10853"/>
                </a:lnTo>
                <a:cubicBezTo>
                  <a:pt x="18270" y="10961"/>
                  <a:pt x="18242" y="11075"/>
                  <a:pt x="18230" y="11188"/>
                </a:cubicBezTo>
                <a:cubicBezTo>
                  <a:pt x="18213" y="11075"/>
                  <a:pt x="18247" y="10961"/>
                  <a:pt x="18264" y="10853"/>
                </a:cubicBezTo>
                <a:close/>
                <a:moveTo>
                  <a:pt x="17595" y="11183"/>
                </a:moveTo>
                <a:lnTo>
                  <a:pt x="17595" y="11183"/>
                </a:lnTo>
                <a:cubicBezTo>
                  <a:pt x="17589" y="11205"/>
                  <a:pt x="17584" y="11234"/>
                  <a:pt x="17578" y="11256"/>
                </a:cubicBezTo>
                <a:lnTo>
                  <a:pt x="17578" y="11239"/>
                </a:lnTo>
                <a:cubicBezTo>
                  <a:pt x="17584" y="11222"/>
                  <a:pt x="17589" y="11205"/>
                  <a:pt x="17595" y="11183"/>
                </a:cubicBezTo>
                <a:close/>
                <a:moveTo>
                  <a:pt x="18145" y="11245"/>
                </a:moveTo>
                <a:lnTo>
                  <a:pt x="18145" y="11245"/>
                </a:lnTo>
                <a:cubicBezTo>
                  <a:pt x="18174" y="11251"/>
                  <a:pt x="18157" y="11290"/>
                  <a:pt x="18140" y="11296"/>
                </a:cubicBezTo>
                <a:cubicBezTo>
                  <a:pt x="18111" y="11296"/>
                  <a:pt x="18128" y="11251"/>
                  <a:pt x="18145" y="11245"/>
                </a:cubicBezTo>
                <a:close/>
                <a:moveTo>
                  <a:pt x="290" y="10428"/>
                </a:moveTo>
                <a:cubicBezTo>
                  <a:pt x="318" y="10468"/>
                  <a:pt x="296" y="10519"/>
                  <a:pt x="324" y="10553"/>
                </a:cubicBezTo>
                <a:cubicBezTo>
                  <a:pt x="335" y="10870"/>
                  <a:pt x="454" y="11182"/>
                  <a:pt x="466" y="11495"/>
                </a:cubicBezTo>
                <a:cubicBezTo>
                  <a:pt x="420" y="11381"/>
                  <a:pt x="415" y="11256"/>
                  <a:pt x="386" y="11143"/>
                </a:cubicBezTo>
                <a:cubicBezTo>
                  <a:pt x="382" y="11143"/>
                  <a:pt x="375" y="11146"/>
                  <a:pt x="372" y="11149"/>
                </a:cubicBezTo>
                <a:lnTo>
                  <a:pt x="372" y="11149"/>
                </a:lnTo>
                <a:cubicBezTo>
                  <a:pt x="376" y="11140"/>
                  <a:pt x="381" y="11130"/>
                  <a:pt x="381" y="11120"/>
                </a:cubicBezTo>
                <a:cubicBezTo>
                  <a:pt x="358" y="10950"/>
                  <a:pt x="313" y="10785"/>
                  <a:pt x="307" y="10615"/>
                </a:cubicBezTo>
                <a:lnTo>
                  <a:pt x="284" y="10621"/>
                </a:lnTo>
                <a:cubicBezTo>
                  <a:pt x="318" y="10570"/>
                  <a:pt x="284" y="10496"/>
                  <a:pt x="290" y="10428"/>
                </a:cubicBezTo>
                <a:close/>
                <a:moveTo>
                  <a:pt x="476" y="11493"/>
                </a:moveTo>
                <a:cubicBezTo>
                  <a:pt x="479" y="11493"/>
                  <a:pt x="484" y="11494"/>
                  <a:pt x="488" y="11495"/>
                </a:cubicBezTo>
                <a:cubicBezTo>
                  <a:pt x="498" y="11514"/>
                  <a:pt x="495" y="11530"/>
                  <a:pt x="476" y="11530"/>
                </a:cubicBezTo>
                <a:cubicBezTo>
                  <a:pt x="473" y="11530"/>
                  <a:pt x="469" y="11529"/>
                  <a:pt x="466" y="11529"/>
                </a:cubicBezTo>
                <a:cubicBezTo>
                  <a:pt x="452" y="11505"/>
                  <a:pt x="457" y="11493"/>
                  <a:pt x="476" y="11493"/>
                </a:cubicBezTo>
                <a:close/>
                <a:moveTo>
                  <a:pt x="18225" y="11199"/>
                </a:moveTo>
                <a:lnTo>
                  <a:pt x="18225" y="11199"/>
                </a:lnTo>
                <a:cubicBezTo>
                  <a:pt x="18202" y="11347"/>
                  <a:pt x="18174" y="11495"/>
                  <a:pt x="18140" y="11636"/>
                </a:cubicBezTo>
                <a:cubicBezTo>
                  <a:pt x="18128" y="11489"/>
                  <a:pt x="18174" y="11336"/>
                  <a:pt x="18225" y="11199"/>
                </a:cubicBezTo>
                <a:close/>
                <a:moveTo>
                  <a:pt x="375" y="11546"/>
                </a:moveTo>
                <a:cubicBezTo>
                  <a:pt x="369" y="11574"/>
                  <a:pt x="364" y="11602"/>
                  <a:pt x="352" y="11631"/>
                </a:cubicBezTo>
                <a:cubicBezTo>
                  <a:pt x="364" y="11636"/>
                  <a:pt x="386" y="11653"/>
                  <a:pt x="403" y="11659"/>
                </a:cubicBezTo>
                <a:cubicBezTo>
                  <a:pt x="403" y="11619"/>
                  <a:pt x="403" y="11574"/>
                  <a:pt x="375" y="11546"/>
                </a:cubicBezTo>
                <a:close/>
                <a:moveTo>
                  <a:pt x="17516" y="11585"/>
                </a:moveTo>
                <a:cubicBezTo>
                  <a:pt x="17516" y="11619"/>
                  <a:pt x="17510" y="11648"/>
                  <a:pt x="17504" y="11682"/>
                </a:cubicBezTo>
                <a:lnTo>
                  <a:pt x="17482" y="11682"/>
                </a:lnTo>
                <a:cubicBezTo>
                  <a:pt x="17487" y="11648"/>
                  <a:pt x="17499" y="11614"/>
                  <a:pt x="17516" y="11585"/>
                </a:cubicBezTo>
                <a:close/>
                <a:moveTo>
                  <a:pt x="514" y="11336"/>
                </a:moveTo>
                <a:cubicBezTo>
                  <a:pt x="525" y="11365"/>
                  <a:pt x="517" y="11426"/>
                  <a:pt x="549" y="11426"/>
                </a:cubicBezTo>
                <a:cubicBezTo>
                  <a:pt x="554" y="11426"/>
                  <a:pt x="560" y="11425"/>
                  <a:pt x="568" y="11421"/>
                </a:cubicBezTo>
                <a:lnTo>
                  <a:pt x="568" y="11421"/>
                </a:lnTo>
                <a:cubicBezTo>
                  <a:pt x="557" y="11426"/>
                  <a:pt x="551" y="11438"/>
                  <a:pt x="540" y="11443"/>
                </a:cubicBezTo>
                <a:cubicBezTo>
                  <a:pt x="574" y="11523"/>
                  <a:pt x="591" y="11614"/>
                  <a:pt x="579" y="11699"/>
                </a:cubicBezTo>
                <a:cubicBezTo>
                  <a:pt x="557" y="11597"/>
                  <a:pt x="545" y="11495"/>
                  <a:pt x="511" y="11398"/>
                </a:cubicBezTo>
                <a:cubicBezTo>
                  <a:pt x="501" y="11377"/>
                  <a:pt x="505" y="11357"/>
                  <a:pt x="514" y="11336"/>
                </a:cubicBezTo>
                <a:close/>
                <a:moveTo>
                  <a:pt x="18038" y="11761"/>
                </a:moveTo>
                <a:lnTo>
                  <a:pt x="18038" y="11761"/>
                </a:lnTo>
                <a:cubicBezTo>
                  <a:pt x="18060" y="11773"/>
                  <a:pt x="18060" y="11784"/>
                  <a:pt x="18043" y="11801"/>
                </a:cubicBezTo>
                <a:cubicBezTo>
                  <a:pt x="18021" y="11795"/>
                  <a:pt x="18015" y="11778"/>
                  <a:pt x="18038" y="11761"/>
                </a:cubicBezTo>
                <a:close/>
                <a:moveTo>
                  <a:pt x="1215" y="11744"/>
                </a:moveTo>
                <a:cubicBezTo>
                  <a:pt x="1226" y="11784"/>
                  <a:pt x="1243" y="11824"/>
                  <a:pt x="1254" y="11863"/>
                </a:cubicBezTo>
                <a:cubicBezTo>
                  <a:pt x="1249" y="11863"/>
                  <a:pt x="1237" y="11869"/>
                  <a:pt x="1237" y="11869"/>
                </a:cubicBezTo>
                <a:cubicBezTo>
                  <a:pt x="1226" y="11829"/>
                  <a:pt x="1220" y="11790"/>
                  <a:pt x="1215" y="11744"/>
                </a:cubicBezTo>
                <a:close/>
                <a:moveTo>
                  <a:pt x="477" y="11534"/>
                </a:moveTo>
                <a:lnTo>
                  <a:pt x="477" y="11534"/>
                </a:lnTo>
                <a:cubicBezTo>
                  <a:pt x="511" y="11568"/>
                  <a:pt x="511" y="11619"/>
                  <a:pt x="522" y="11665"/>
                </a:cubicBezTo>
                <a:cubicBezTo>
                  <a:pt x="540" y="11739"/>
                  <a:pt x="574" y="11812"/>
                  <a:pt x="568" y="11892"/>
                </a:cubicBezTo>
                <a:cubicBezTo>
                  <a:pt x="511" y="11784"/>
                  <a:pt x="500" y="11653"/>
                  <a:pt x="477" y="11534"/>
                </a:cubicBezTo>
                <a:close/>
                <a:moveTo>
                  <a:pt x="18007" y="11878"/>
                </a:moveTo>
                <a:cubicBezTo>
                  <a:pt x="18009" y="11878"/>
                  <a:pt x="18012" y="11879"/>
                  <a:pt x="18015" y="11880"/>
                </a:cubicBezTo>
                <a:cubicBezTo>
                  <a:pt x="18035" y="11890"/>
                  <a:pt x="18024" y="11922"/>
                  <a:pt x="18006" y="11922"/>
                </a:cubicBezTo>
                <a:cubicBezTo>
                  <a:pt x="18003" y="11922"/>
                  <a:pt x="18001" y="11921"/>
                  <a:pt x="17998" y="11920"/>
                </a:cubicBezTo>
                <a:cubicBezTo>
                  <a:pt x="17978" y="11910"/>
                  <a:pt x="17989" y="11878"/>
                  <a:pt x="18007" y="11878"/>
                </a:cubicBezTo>
                <a:close/>
                <a:moveTo>
                  <a:pt x="17998" y="11948"/>
                </a:moveTo>
                <a:cubicBezTo>
                  <a:pt x="17998" y="11982"/>
                  <a:pt x="17992" y="12017"/>
                  <a:pt x="17986" y="12051"/>
                </a:cubicBezTo>
                <a:lnTo>
                  <a:pt x="17958" y="12051"/>
                </a:lnTo>
                <a:cubicBezTo>
                  <a:pt x="17964" y="12011"/>
                  <a:pt x="17975" y="11977"/>
                  <a:pt x="17998" y="11948"/>
                </a:cubicBezTo>
                <a:close/>
                <a:moveTo>
                  <a:pt x="1050" y="12079"/>
                </a:moveTo>
                <a:cubicBezTo>
                  <a:pt x="1073" y="12096"/>
                  <a:pt x="1067" y="12107"/>
                  <a:pt x="1044" y="12113"/>
                </a:cubicBezTo>
                <a:cubicBezTo>
                  <a:pt x="1027" y="12096"/>
                  <a:pt x="1027" y="12085"/>
                  <a:pt x="1050" y="12079"/>
                </a:cubicBezTo>
                <a:close/>
                <a:moveTo>
                  <a:pt x="17964" y="12079"/>
                </a:moveTo>
                <a:cubicBezTo>
                  <a:pt x="17974" y="12095"/>
                  <a:pt x="17965" y="12131"/>
                  <a:pt x="17945" y="12131"/>
                </a:cubicBezTo>
                <a:cubicBezTo>
                  <a:pt x="17944" y="12131"/>
                  <a:pt x="17943" y="12130"/>
                  <a:pt x="17941" y="12130"/>
                </a:cubicBezTo>
                <a:cubicBezTo>
                  <a:pt x="17924" y="12113"/>
                  <a:pt x="17941" y="12079"/>
                  <a:pt x="17964" y="12079"/>
                </a:cubicBezTo>
                <a:close/>
                <a:moveTo>
                  <a:pt x="749" y="12249"/>
                </a:moveTo>
                <a:lnTo>
                  <a:pt x="749" y="12249"/>
                </a:lnTo>
                <a:cubicBezTo>
                  <a:pt x="766" y="12255"/>
                  <a:pt x="783" y="12260"/>
                  <a:pt x="801" y="12266"/>
                </a:cubicBezTo>
                <a:cubicBezTo>
                  <a:pt x="789" y="12278"/>
                  <a:pt x="778" y="12289"/>
                  <a:pt x="766" y="12300"/>
                </a:cubicBezTo>
                <a:cubicBezTo>
                  <a:pt x="778" y="12317"/>
                  <a:pt x="789" y="12340"/>
                  <a:pt x="801" y="12357"/>
                </a:cubicBezTo>
                <a:lnTo>
                  <a:pt x="772" y="12363"/>
                </a:lnTo>
                <a:cubicBezTo>
                  <a:pt x="766" y="12323"/>
                  <a:pt x="761" y="12283"/>
                  <a:pt x="749" y="12249"/>
                </a:cubicBezTo>
                <a:close/>
                <a:moveTo>
                  <a:pt x="1135" y="12351"/>
                </a:moveTo>
                <a:cubicBezTo>
                  <a:pt x="1152" y="12368"/>
                  <a:pt x="1164" y="12397"/>
                  <a:pt x="1152" y="12419"/>
                </a:cubicBezTo>
                <a:cubicBezTo>
                  <a:pt x="1124" y="12419"/>
                  <a:pt x="1113" y="12357"/>
                  <a:pt x="1135" y="12351"/>
                </a:cubicBezTo>
                <a:close/>
                <a:moveTo>
                  <a:pt x="18094" y="11829"/>
                </a:moveTo>
                <a:lnTo>
                  <a:pt x="18094" y="11829"/>
                </a:lnTo>
                <a:cubicBezTo>
                  <a:pt x="18049" y="12028"/>
                  <a:pt x="17998" y="12226"/>
                  <a:pt x="17930" y="12419"/>
                </a:cubicBezTo>
                <a:cubicBezTo>
                  <a:pt x="17941" y="12249"/>
                  <a:pt x="18021" y="12102"/>
                  <a:pt x="18049" y="11937"/>
                </a:cubicBezTo>
                <a:cubicBezTo>
                  <a:pt x="18049" y="11897"/>
                  <a:pt x="18072" y="11863"/>
                  <a:pt x="18094" y="11829"/>
                </a:cubicBezTo>
                <a:close/>
                <a:moveTo>
                  <a:pt x="17913" y="12158"/>
                </a:moveTo>
                <a:cubicBezTo>
                  <a:pt x="17918" y="12164"/>
                  <a:pt x="17935" y="12175"/>
                  <a:pt x="17941" y="12181"/>
                </a:cubicBezTo>
                <a:cubicBezTo>
                  <a:pt x="17913" y="12278"/>
                  <a:pt x="17907" y="12385"/>
                  <a:pt x="17850" y="12465"/>
                </a:cubicBezTo>
                <a:cubicBezTo>
                  <a:pt x="17867" y="12363"/>
                  <a:pt x="17918" y="12266"/>
                  <a:pt x="17913" y="12158"/>
                </a:cubicBezTo>
                <a:close/>
                <a:moveTo>
                  <a:pt x="852" y="12414"/>
                </a:moveTo>
                <a:cubicBezTo>
                  <a:pt x="846" y="12425"/>
                  <a:pt x="829" y="12442"/>
                  <a:pt x="823" y="12448"/>
                </a:cubicBezTo>
                <a:cubicBezTo>
                  <a:pt x="835" y="12459"/>
                  <a:pt x="857" y="12476"/>
                  <a:pt x="869" y="12487"/>
                </a:cubicBezTo>
                <a:cubicBezTo>
                  <a:pt x="865" y="12488"/>
                  <a:pt x="861" y="12488"/>
                  <a:pt x="857" y="12488"/>
                </a:cubicBezTo>
                <a:cubicBezTo>
                  <a:pt x="824" y="12488"/>
                  <a:pt x="806" y="12466"/>
                  <a:pt x="806" y="12431"/>
                </a:cubicBezTo>
                <a:cubicBezTo>
                  <a:pt x="818" y="12431"/>
                  <a:pt x="840" y="12419"/>
                  <a:pt x="852" y="12414"/>
                </a:cubicBezTo>
                <a:close/>
                <a:moveTo>
                  <a:pt x="17819" y="12537"/>
                </a:moveTo>
                <a:cubicBezTo>
                  <a:pt x="17822" y="12537"/>
                  <a:pt x="17824" y="12537"/>
                  <a:pt x="17828" y="12539"/>
                </a:cubicBezTo>
                <a:cubicBezTo>
                  <a:pt x="17848" y="12549"/>
                  <a:pt x="17832" y="12586"/>
                  <a:pt x="17812" y="12586"/>
                </a:cubicBezTo>
                <a:cubicBezTo>
                  <a:pt x="17810" y="12586"/>
                  <a:pt x="17807" y="12585"/>
                  <a:pt x="17805" y="12584"/>
                </a:cubicBezTo>
                <a:cubicBezTo>
                  <a:pt x="17790" y="12574"/>
                  <a:pt x="17797" y="12537"/>
                  <a:pt x="17819" y="12537"/>
                </a:cubicBezTo>
                <a:close/>
                <a:moveTo>
                  <a:pt x="823" y="12510"/>
                </a:moveTo>
                <a:cubicBezTo>
                  <a:pt x="846" y="12510"/>
                  <a:pt x="863" y="12527"/>
                  <a:pt x="869" y="12544"/>
                </a:cubicBezTo>
                <a:lnTo>
                  <a:pt x="903" y="12544"/>
                </a:lnTo>
                <a:cubicBezTo>
                  <a:pt x="897" y="12556"/>
                  <a:pt x="886" y="12578"/>
                  <a:pt x="880" y="12590"/>
                </a:cubicBezTo>
                <a:cubicBezTo>
                  <a:pt x="891" y="12590"/>
                  <a:pt x="908" y="12590"/>
                  <a:pt x="914" y="12584"/>
                </a:cubicBezTo>
                <a:lnTo>
                  <a:pt x="914" y="12584"/>
                </a:lnTo>
                <a:cubicBezTo>
                  <a:pt x="882" y="12620"/>
                  <a:pt x="892" y="12644"/>
                  <a:pt x="914" y="12644"/>
                </a:cubicBezTo>
                <a:cubicBezTo>
                  <a:pt x="924" y="12644"/>
                  <a:pt x="936" y="12640"/>
                  <a:pt x="948" y="12629"/>
                </a:cubicBezTo>
                <a:cubicBezTo>
                  <a:pt x="954" y="12635"/>
                  <a:pt x="959" y="12652"/>
                  <a:pt x="959" y="12658"/>
                </a:cubicBezTo>
                <a:cubicBezTo>
                  <a:pt x="942" y="12663"/>
                  <a:pt x="920" y="12663"/>
                  <a:pt x="903" y="12663"/>
                </a:cubicBezTo>
                <a:cubicBezTo>
                  <a:pt x="914" y="12686"/>
                  <a:pt x="914" y="12709"/>
                  <a:pt x="908" y="12731"/>
                </a:cubicBezTo>
                <a:cubicBezTo>
                  <a:pt x="886" y="12652"/>
                  <a:pt x="846" y="12584"/>
                  <a:pt x="823" y="12510"/>
                </a:cubicBezTo>
                <a:close/>
                <a:moveTo>
                  <a:pt x="17156" y="12863"/>
                </a:moveTo>
                <a:cubicBezTo>
                  <a:pt x="17160" y="12863"/>
                  <a:pt x="17165" y="12864"/>
                  <a:pt x="17169" y="12868"/>
                </a:cubicBezTo>
                <a:cubicBezTo>
                  <a:pt x="17183" y="12881"/>
                  <a:pt x="17164" y="12906"/>
                  <a:pt x="17144" y="12906"/>
                </a:cubicBezTo>
                <a:cubicBezTo>
                  <a:pt x="17139" y="12906"/>
                  <a:pt x="17134" y="12905"/>
                  <a:pt x="17130" y="12902"/>
                </a:cubicBezTo>
                <a:cubicBezTo>
                  <a:pt x="17116" y="12888"/>
                  <a:pt x="17136" y="12863"/>
                  <a:pt x="17156" y="12863"/>
                </a:cubicBezTo>
                <a:close/>
                <a:moveTo>
                  <a:pt x="976" y="12851"/>
                </a:moveTo>
                <a:cubicBezTo>
                  <a:pt x="993" y="12896"/>
                  <a:pt x="1016" y="12941"/>
                  <a:pt x="1022" y="12992"/>
                </a:cubicBezTo>
                <a:cubicBezTo>
                  <a:pt x="1005" y="12964"/>
                  <a:pt x="988" y="12930"/>
                  <a:pt x="971" y="12902"/>
                </a:cubicBezTo>
                <a:cubicBezTo>
                  <a:pt x="976" y="12885"/>
                  <a:pt x="976" y="12868"/>
                  <a:pt x="976" y="12851"/>
                </a:cubicBezTo>
                <a:close/>
                <a:moveTo>
                  <a:pt x="562" y="11897"/>
                </a:moveTo>
                <a:lnTo>
                  <a:pt x="562" y="11897"/>
                </a:lnTo>
                <a:cubicBezTo>
                  <a:pt x="596" y="11920"/>
                  <a:pt x="596" y="11965"/>
                  <a:pt x="608" y="12005"/>
                </a:cubicBezTo>
                <a:cubicBezTo>
                  <a:pt x="715" y="12334"/>
                  <a:pt x="829" y="12658"/>
                  <a:pt x="954" y="12975"/>
                </a:cubicBezTo>
                <a:cubicBezTo>
                  <a:pt x="982" y="13055"/>
                  <a:pt x="1033" y="13123"/>
                  <a:pt x="1050" y="13202"/>
                </a:cubicBezTo>
                <a:cubicBezTo>
                  <a:pt x="976" y="13106"/>
                  <a:pt x="954" y="12964"/>
                  <a:pt x="869" y="12879"/>
                </a:cubicBezTo>
                <a:cubicBezTo>
                  <a:pt x="874" y="12879"/>
                  <a:pt x="886" y="12873"/>
                  <a:pt x="897" y="12868"/>
                </a:cubicBezTo>
                <a:cubicBezTo>
                  <a:pt x="783" y="12618"/>
                  <a:pt x="704" y="12357"/>
                  <a:pt x="619" y="12096"/>
                </a:cubicBezTo>
                <a:cubicBezTo>
                  <a:pt x="619" y="12102"/>
                  <a:pt x="608" y="12102"/>
                  <a:pt x="608" y="12102"/>
                </a:cubicBezTo>
                <a:cubicBezTo>
                  <a:pt x="619" y="12028"/>
                  <a:pt x="574" y="11965"/>
                  <a:pt x="562" y="11897"/>
                </a:cubicBezTo>
                <a:close/>
                <a:moveTo>
                  <a:pt x="1056" y="13210"/>
                </a:moveTo>
                <a:cubicBezTo>
                  <a:pt x="1059" y="13210"/>
                  <a:pt x="1063" y="13211"/>
                  <a:pt x="1067" y="13214"/>
                </a:cubicBezTo>
                <a:cubicBezTo>
                  <a:pt x="1086" y="13218"/>
                  <a:pt x="1085" y="13254"/>
                  <a:pt x="1069" y="13254"/>
                </a:cubicBezTo>
                <a:cubicBezTo>
                  <a:pt x="1065" y="13254"/>
                  <a:pt x="1061" y="13252"/>
                  <a:pt x="1056" y="13248"/>
                </a:cubicBezTo>
                <a:cubicBezTo>
                  <a:pt x="1041" y="13243"/>
                  <a:pt x="1039" y="13210"/>
                  <a:pt x="1056" y="13210"/>
                </a:cubicBezTo>
                <a:close/>
                <a:moveTo>
                  <a:pt x="17930" y="12425"/>
                </a:moveTo>
                <a:lnTo>
                  <a:pt x="17930" y="12425"/>
                </a:lnTo>
                <a:cubicBezTo>
                  <a:pt x="17890" y="12544"/>
                  <a:pt x="17862" y="12669"/>
                  <a:pt x="17799" y="12777"/>
                </a:cubicBezTo>
                <a:cubicBezTo>
                  <a:pt x="17805" y="12737"/>
                  <a:pt x="17816" y="12692"/>
                  <a:pt x="17828" y="12652"/>
                </a:cubicBezTo>
                <a:cubicBezTo>
                  <a:pt x="17816" y="12652"/>
                  <a:pt x="17799" y="12646"/>
                  <a:pt x="17788" y="12646"/>
                </a:cubicBezTo>
                <a:cubicBezTo>
                  <a:pt x="17777" y="12737"/>
                  <a:pt x="17720" y="12817"/>
                  <a:pt x="17708" y="12902"/>
                </a:cubicBezTo>
                <a:cubicBezTo>
                  <a:pt x="17760" y="12879"/>
                  <a:pt x="17771" y="12817"/>
                  <a:pt x="17805" y="12771"/>
                </a:cubicBezTo>
                <a:lnTo>
                  <a:pt x="17805" y="12771"/>
                </a:lnTo>
                <a:cubicBezTo>
                  <a:pt x="17771" y="12919"/>
                  <a:pt x="17703" y="13060"/>
                  <a:pt x="17635" y="13202"/>
                </a:cubicBezTo>
                <a:cubicBezTo>
                  <a:pt x="17635" y="13208"/>
                  <a:pt x="17629" y="13208"/>
                  <a:pt x="17629" y="13214"/>
                </a:cubicBezTo>
                <a:cubicBezTo>
                  <a:pt x="17629" y="13214"/>
                  <a:pt x="17623" y="13219"/>
                  <a:pt x="17623" y="13225"/>
                </a:cubicBezTo>
                <a:cubicBezTo>
                  <a:pt x="17612" y="13253"/>
                  <a:pt x="17601" y="13276"/>
                  <a:pt x="17584" y="13304"/>
                </a:cubicBezTo>
                <a:cubicBezTo>
                  <a:pt x="17595" y="13265"/>
                  <a:pt x="17612" y="13219"/>
                  <a:pt x="17623" y="13180"/>
                </a:cubicBezTo>
                <a:lnTo>
                  <a:pt x="17618" y="13180"/>
                </a:lnTo>
                <a:cubicBezTo>
                  <a:pt x="17646" y="13112"/>
                  <a:pt x="17674" y="13043"/>
                  <a:pt x="17714" y="12981"/>
                </a:cubicBezTo>
                <a:lnTo>
                  <a:pt x="17686" y="12958"/>
                </a:lnTo>
                <a:cubicBezTo>
                  <a:pt x="17674" y="12975"/>
                  <a:pt x="17657" y="13004"/>
                  <a:pt x="17652" y="13021"/>
                </a:cubicBezTo>
                <a:lnTo>
                  <a:pt x="17618" y="13032"/>
                </a:lnTo>
                <a:lnTo>
                  <a:pt x="17618" y="13004"/>
                </a:lnTo>
                <a:cubicBezTo>
                  <a:pt x="17629" y="13004"/>
                  <a:pt x="17646" y="12998"/>
                  <a:pt x="17657" y="12998"/>
                </a:cubicBezTo>
                <a:cubicBezTo>
                  <a:pt x="17657" y="12964"/>
                  <a:pt x="17663" y="12930"/>
                  <a:pt x="17669" y="12890"/>
                </a:cubicBezTo>
                <a:cubicBezTo>
                  <a:pt x="17708" y="12868"/>
                  <a:pt x="17725" y="12817"/>
                  <a:pt x="17725" y="12771"/>
                </a:cubicBezTo>
                <a:cubicBezTo>
                  <a:pt x="17725" y="12714"/>
                  <a:pt x="17782" y="12675"/>
                  <a:pt x="17760" y="12618"/>
                </a:cubicBezTo>
                <a:lnTo>
                  <a:pt x="17760" y="12618"/>
                </a:lnTo>
                <a:cubicBezTo>
                  <a:pt x="17782" y="12624"/>
                  <a:pt x="17805" y="12635"/>
                  <a:pt x="17828" y="12641"/>
                </a:cubicBezTo>
                <a:cubicBezTo>
                  <a:pt x="17856" y="12590"/>
                  <a:pt x="17873" y="12539"/>
                  <a:pt x="17879" y="12487"/>
                </a:cubicBezTo>
                <a:cubicBezTo>
                  <a:pt x="17896" y="12465"/>
                  <a:pt x="17913" y="12442"/>
                  <a:pt x="17930" y="12425"/>
                </a:cubicBezTo>
                <a:close/>
                <a:moveTo>
                  <a:pt x="971" y="13259"/>
                </a:moveTo>
                <a:cubicBezTo>
                  <a:pt x="986" y="13259"/>
                  <a:pt x="1002" y="13262"/>
                  <a:pt x="1016" y="13265"/>
                </a:cubicBezTo>
                <a:cubicBezTo>
                  <a:pt x="999" y="13270"/>
                  <a:pt x="971" y="13276"/>
                  <a:pt x="954" y="13276"/>
                </a:cubicBezTo>
                <a:cubicBezTo>
                  <a:pt x="971" y="13299"/>
                  <a:pt x="982" y="13316"/>
                  <a:pt x="993" y="13339"/>
                </a:cubicBezTo>
                <a:cubicBezTo>
                  <a:pt x="976" y="13339"/>
                  <a:pt x="954" y="13333"/>
                  <a:pt x="937" y="13333"/>
                </a:cubicBezTo>
                <a:cubicBezTo>
                  <a:pt x="925" y="13316"/>
                  <a:pt x="920" y="13293"/>
                  <a:pt x="925" y="13270"/>
                </a:cubicBezTo>
                <a:cubicBezTo>
                  <a:pt x="940" y="13262"/>
                  <a:pt x="955" y="13259"/>
                  <a:pt x="971" y="13259"/>
                </a:cubicBezTo>
                <a:close/>
                <a:moveTo>
                  <a:pt x="17538" y="13344"/>
                </a:moveTo>
                <a:cubicBezTo>
                  <a:pt x="17544" y="13350"/>
                  <a:pt x="17544" y="13356"/>
                  <a:pt x="17544" y="13356"/>
                </a:cubicBezTo>
                <a:lnTo>
                  <a:pt x="17544" y="13361"/>
                </a:lnTo>
                <a:cubicBezTo>
                  <a:pt x="17544" y="13361"/>
                  <a:pt x="17538" y="13356"/>
                  <a:pt x="17533" y="13356"/>
                </a:cubicBezTo>
                <a:cubicBezTo>
                  <a:pt x="17538" y="13350"/>
                  <a:pt x="17538" y="13350"/>
                  <a:pt x="17538" y="13344"/>
                </a:cubicBezTo>
                <a:close/>
                <a:moveTo>
                  <a:pt x="1476" y="13191"/>
                </a:moveTo>
                <a:cubicBezTo>
                  <a:pt x="1504" y="13253"/>
                  <a:pt x="1538" y="13310"/>
                  <a:pt x="1572" y="13373"/>
                </a:cubicBezTo>
                <a:cubicBezTo>
                  <a:pt x="1510" y="13333"/>
                  <a:pt x="1504" y="13253"/>
                  <a:pt x="1459" y="13197"/>
                </a:cubicBezTo>
                <a:lnTo>
                  <a:pt x="1476" y="13191"/>
                </a:lnTo>
                <a:close/>
                <a:moveTo>
                  <a:pt x="1223" y="13385"/>
                </a:moveTo>
                <a:cubicBezTo>
                  <a:pt x="1232" y="13385"/>
                  <a:pt x="1240" y="13393"/>
                  <a:pt x="1243" y="13407"/>
                </a:cubicBezTo>
                <a:cubicBezTo>
                  <a:pt x="1236" y="13413"/>
                  <a:pt x="1231" y="13416"/>
                  <a:pt x="1225" y="13416"/>
                </a:cubicBezTo>
                <a:cubicBezTo>
                  <a:pt x="1217" y="13416"/>
                  <a:pt x="1210" y="13409"/>
                  <a:pt x="1203" y="13395"/>
                </a:cubicBezTo>
                <a:cubicBezTo>
                  <a:pt x="1210" y="13389"/>
                  <a:pt x="1217" y="13385"/>
                  <a:pt x="1223" y="13385"/>
                </a:cubicBezTo>
                <a:close/>
                <a:moveTo>
                  <a:pt x="1572" y="13384"/>
                </a:moveTo>
                <a:cubicBezTo>
                  <a:pt x="1578" y="13390"/>
                  <a:pt x="1583" y="13401"/>
                  <a:pt x="1589" y="13407"/>
                </a:cubicBezTo>
                <a:cubicBezTo>
                  <a:pt x="1583" y="13418"/>
                  <a:pt x="1583" y="13424"/>
                  <a:pt x="1583" y="13429"/>
                </a:cubicBezTo>
                <a:cubicBezTo>
                  <a:pt x="1572" y="13412"/>
                  <a:pt x="1566" y="13401"/>
                  <a:pt x="1561" y="13390"/>
                </a:cubicBezTo>
                <a:cubicBezTo>
                  <a:pt x="1561" y="13384"/>
                  <a:pt x="1572" y="13384"/>
                  <a:pt x="1572" y="13384"/>
                </a:cubicBezTo>
                <a:close/>
                <a:moveTo>
                  <a:pt x="1844" y="13378"/>
                </a:moveTo>
                <a:cubicBezTo>
                  <a:pt x="1862" y="13390"/>
                  <a:pt x="1867" y="13401"/>
                  <a:pt x="1873" y="13424"/>
                </a:cubicBezTo>
                <a:cubicBezTo>
                  <a:pt x="1876" y="13440"/>
                  <a:pt x="1873" y="13447"/>
                  <a:pt x="1867" y="13447"/>
                </a:cubicBezTo>
                <a:cubicBezTo>
                  <a:pt x="1850" y="13447"/>
                  <a:pt x="1810" y="13387"/>
                  <a:pt x="1844" y="13378"/>
                </a:cubicBezTo>
                <a:close/>
                <a:moveTo>
                  <a:pt x="1606" y="13446"/>
                </a:moveTo>
                <a:cubicBezTo>
                  <a:pt x="1606" y="13458"/>
                  <a:pt x="1606" y="13463"/>
                  <a:pt x="1601" y="13469"/>
                </a:cubicBezTo>
                <a:cubicBezTo>
                  <a:pt x="1601" y="13463"/>
                  <a:pt x="1595" y="13452"/>
                  <a:pt x="1589" y="13446"/>
                </a:cubicBezTo>
                <a:close/>
                <a:moveTo>
                  <a:pt x="1253" y="13445"/>
                </a:moveTo>
                <a:cubicBezTo>
                  <a:pt x="1262" y="13445"/>
                  <a:pt x="1271" y="13451"/>
                  <a:pt x="1271" y="13463"/>
                </a:cubicBezTo>
                <a:cubicBezTo>
                  <a:pt x="1278" y="13476"/>
                  <a:pt x="1266" y="13486"/>
                  <a:pt x="1254" y="13486"/>
                </a:cubicBezTo>
                <a:cubicBezTo>
                  <a:pt x="1245" y="13486"/>
                  <a:pt x="1237" y="13481"/>
                  <a:pt x="1237" y="13469"/>
                </a:cubicBezTo>
                <a:cubicBezTo>
                  <a:pt x="1231" y="13453"/>
                  <a:pt x="1242" y="13445"/>
                  <a:pt x="1253" y="13445"/>
                </a:cubicBezTo>
                <a:close/>
                <a:moveTo>
                  <a:pt x="974" y="13348"/>
                </a:moveTo>
                <a:cubicBezTo>
                  <a:pt x="989" y="13348"/>
                  <a:pt x="1000" y="13355"/>
                  <a:pt x="1005" y="13373"/>
                </a:cubicBezTo>
                <a:cubicBezTo>
                  <a:pt x="1033" y="13418"/>
                  <a:pt x="1050" y="13475"/>
                  <a:pt x="1084" y="13520"/>
                </a:cubicBezTo>
                <a:cubicBezTo>
                  <a:pt x="1061" y="13520"/>
                  <a:pt x="1044" y="13503"/>
                  <a:pt x="1027" y="13492"/>
                </a:cubicBezTo>
                <a:cubicBezTo>
                  <a:pt x="1022" y="13492"/>
                  <a:pt x="1016" y="13497"/>
                  <a:pt x="1010" y="13497"/>
                </a:cubicBezTo>
                <a:cubicBezTo>
                  <a:pt x="1005" y="13446"/>
                  <a:pt x="965" y="13395"/>
                  <a:pt x="959" y="13350"/>
                </a:cubicBezTo>
                <a:cubicBezTo>
                  <a:pt x="965" y="13349"/>
                  <a:pt x="970" y="13348"/>
                  <a:pt x="974" y="13348"/>
                </a:cubicBezTo>
                <a:close/>
                <a:moveTo>
                  <a:pt x="1023" y="13517"/>
                </a:moveTo>
                <a:cubicBezTo>
                  <a:pt x="1037" y="13517"/>
                  <a:pt x="1058" y="13537"/>
                  <a:pt x="1039" y="13548"/>
                </a:cubicBezTo>
                <a:cubicBezTo>
                  <a:pt x="1033" y="13548"/>
                  <a:pt x="1016" y="13537"/>
                  <a:pt x="1010" y="13531"/>
                </a:cubicBezTo>
                <a:cubicBezTo>
                  <a:pt x="1010" y="13521"/>
                  <a:pt x="1016" y="13517"/>
                  <a:pt x="1023" y="13517"/>
                </a:cubicBezTo>
                <a:close/>
                <a:moveTo>
                  <a:pt x="1646" y="13520"/>
                </a:moveTo>
                <a:cubicBezTo>
                  <a:pt x="1652" y="13537"/>
                  <a:pt x="1663" y="13554"/>
                  <a:pt x="1669" y="13565"/>
                </a:cubicBezTo>
                <a:cubicBezTo>
                  <a:pt x="1663" y="13565"/>
                  <a:pt x="1657" y="13565"/>
                  <a:pt x="1652" y="13560"/>
                </a:cubicBezTo>
                <a:cubicBezTo>
                  <a:pt x="1646" y="13554"/>
                  <a:pt x="1640" y="13543"/>
                  <a:pt x="1635" y="13531"/>
                </a:cubicBezTo>
                <a:lnTo>
                  <a:pt x="1640" y="13520"/>
                </a:lnTo>
                <a:close/>
                <a:moveTo>
                  <a:pt x="1674" y="13588"/>
                </a:moveTo>
                <a:cubicBezTo>
                  <a:pt x="1686" y="13600"/>
                  <a:pt x="1691" y="13617"/>
                  <a:pt x="1697" y="13628"/>
                </a:cubicBezTo>
                <a:lnTo>
                  <a:pt x="1697" y="13651"/>
                </a:lnTo>
                <a:cubicBezTo>
                  <a:pt x="1686" y="13634"/>
                  <a:pt x="1680" y="13617"/>
                  <a:pt x="1669" y="13605"/>
                </a:cubicBezTo>
                <a:cubicBezTo>
                  <a:pt x="1674" y="13600"/>
                  <a:pt x="1674" y="13594"/>
                  <a:pt x="1674" y="13588"/>
                </a:cubicBezTo>
                <a:close/>
                <a:moveTo>
                  <a:pt x="1022" y="13656"/>
                </a:moveTo>
                <a:cubicBezTo>
                  <a:pt x="1022" y="13656"/>
                  <a:pt x="1022" y="13656"/>
                  <a:pt x="1022" y="13656"/>
                </a:cubicBezTo>
                <a:cubicBezTo>
                  <a:pt x="1022" y="13657"/>
                  <a:pt x="1023" y="13657"/>
                  <a:pt x="1023" y="13657"/>
                </a:cubicBezTo>
                <a:lnTo>
                  <a:pt x="1023" y="13657"/>
                </a:lnTo>
                <a:cubicBezTo>
                  <a:pt x="1023" y="13657"/>
                  <a:pt x="1022" y="13656"/>
                  <a:pt x="1022" y="13656"/>
                </a:cubicBezTo>
                <a:close/>
                <a:moveTo>
                  <a:pt x="1254" y="13486"/>
                </a:moveTo>
                <a:lnTo>
                  <a:pt x="1254" y="13486"/>
                </a:lnTo>
                <a:cubicBezTo>
                  <a:pt x="1315" y="13514"/>
                  <a:pt x="1344" y="13579"/>
                  <a:pt x="1382" y="13635"/>
                </a:cubicBezTo>
                <a:lnTo>
                  <a:pt x="1382" y="13635"/>
                </a:lnTo>
                <a:cubicBezTo>
                  <a:pt x="1366" y="13646"/>
                  <a:pt x="1350" y="13651"/>
                  <a:pt x="1340" y="13662"/>
                </a:cubicBezTo>
                <a:cubicBezTo>
                  <a:pt x="1305" y="13605"/>
                  <a:pt x="1271" y="13548"/>
                  <a:pt x="1254" y="13486"/>
                </a:cubicBezTo>
                <a:close/>
                <a:moveTo>
                  <a:pt x="1708" y="13668"/>
                </a:moveTo>
                <a:lnTo>
                  <a:pt x="1703" y="13673"/>
                </a:lnTo>
                <a:cubicBezTo>
                  <a:pt x="1703" y="13673"/>
                  <a:pt x="1703" y="13673"/>
                  <a:pt x="1703" y="13668"/>
                </a:cubicBezTo>
                <a:close/>
                <a:moveTo>
                  <a:pt x="1379" y="13668"/>
                </a:moveTo>
                <a:lnTo>
                  <a:pt x="1379" y="13668"/>
                </a:lnTo>
                <a:cubicBezTo>
                  <a:pt x="1385" y="13673"/>
                  <a:pt x="1396" y="13679"/>
                  <a:pt x="1402" y="13685"/>
                </a:cubicBezTo>
                <a:cubicBezTo>
                  <a:pt x="1402" y="13702"/>
                  <a:pt x="1395" y="13708"/>
                  <a:pt x="1387" y="13708"/>
                </a:cubicBezTo>
                <a:cubicBezTo>
                  <a:pt x="1369" y="13708"/>
                  <a:pt x="1344" y="13675"/>
                  <a:pt x="1379" y="13668"/>
                </a:cubicBezTo>
                <a:close/>
                <a:moveTo>
                  <a:pt x="17396" y="13736"/>
                </a:moveTo>
                <a:lnTo>
                  <a:pt x="17396" y="13747"/>
                </a:lnTo>
                <a:lnTo>
                  <a:pt x="17391" y="13747"/>
                </a:lnTo>
                <a:cubicBezTo>
                  <a:pt x="17396" y="13741"/>
                  <a:pt x="17396" y="13736"/>
                  <a:pt x="17396" y="13736"/>
                </a:cubicBezTo>
                <a:close/>
                <a:moveTo>
                  <a:pt x="17391" y="13764"/>
                </a:moveTo>
                <a:lnTo>
                  <a:pt x="17385" y="13770"/>
                </a:lnTo>
                <a:lnTo>
                  <a:pt x="17385" y="13764"/>
                </a:lnTo>
                <a:close/>
                <a:moveTo>
                  <a:pt x="17391" y="13685"/>
                </a:moveTo>
                <a:cubicBezTo>
                  <a:pt x="17379" y="13730"/>
                  <a:pt x="17362" y="13764"/>
                  <a:pt x="17334" y="13798"/>
                </a:cubicBezTo>
                <a:cubicBezTo>
                  <a:pt x="17357" y="13758"/>
                  <a:pt x="17374" y="13724"/>
                  <a:pt x="17385" y="13685"/>
                </a:cubicBezTo>
                <a:close/>
                <a:moveTo>
                  <a:pt x="17300" y="13730"/>
                </a:moveTo>
                <a:cubicBezTo>
                  <a:pt x="17308" y="13730"/>
                  <a:pt x="17315" y="13733"/>
                  <a:pt x="17321" y="13733"/>
                </a:cubicBezTo>
                <a:cubicBezTo>
                  <a:pt x="17324" y="13733"/>
                  <a:pt x="17326" y="13732"/>
                  <a:pt x="17328" y="13730"/>
                </a:cubicBezTo>
                <a:lnTo>
                  <a:pt x="17328" y="13730"/>
                </a:lnTo>
                <a:cubicBezTo>
                  <a:pt x="17328" y="13736"/>
                  <a:pt x="17328" y="13741"/>
                  <a:pt x="17323" y="13747"/>
                </a:cubicBezTo>
                <a:cubicBezTo>
                  <a:pt x="17317" y="13753"/>
                  <a:pt x="17306" y="13758"/>
                  <a:pt x="17300" y="13764"/>
                </a:cubicBezTo>
                <a:lnTo>
                  <a:pt x="17289" y="13787"/>
                </a:lnTo>
                <a:cubicBezTo>
                  <a:pt x="17277" y="13798"/>
                  <a:pt x="17266" y="13809"/>
                  <a:pt x="17255" y="13821"/>
                </a:cubicBezTo>
                <a:cubicBezTo>
                  <a:pt x="17260" y="13809"/>
                  <a:pt x="17266" y="13798"/>
                  <a:pt x="17266" y="13781"/>
                </a:cubicBezTo>
                <a:cubicBezTo>
                  <a:pt x="17266" y="13775"/>
                  <a:pt x="17272" y="13775"/>
                  <a:pt x="17272" y="13770"/>
                </a:cubicBezTo>
                <a:lnTo>
                  <a:pt x="17277" y="13770"/>
                </a:lnTo>
                <a:cubicBezTo>
                  <a:pt x="17277" y="13770"/>
                  <a:pt x="17277" y="13764"/>
                  <a:pt x="17277" y="13764"/>
                </a:cubicBezTo>
                <a:cubicBezTo>
                  <a:pt x="17283" y="13753"/>
                  <a:pt x="17294" y="13741"/>
                  <a:pt x="17300" y="13730"/>
                </a:cubicBezTo>
                <a:close/>
                <a:moveTo>
                  <a:pt x="1459" y="13792"/>
                </a:moveTo>
                <a:cubicBezTo>
                  <a:pt x="1470" y="13815"/>
                  <a:pt x="1459" y="13826"/>
                  <a:pt x="1436" y="13826"/>
                </a:cubicBezTo>
                <a:cubicBezTo>
                  <a:pt x="1425" y="13804"/>
                  <a:pt x="1430" y="13792"/>
                  <a:pt x="1459" y="13792"/>
                </a:cubicBezTo>
                <a:close/>
                <a:moveTo>
                  <a:pt x="1720" y="13673"/>
                </a:moveTo>
                <a:cubicBezTo>
                  <a:pt x="1759" y="13730"/>
                  <a:pt x="1793" y="13787"/>
                  <a:pt x="1827" y="13849"/>
                </a:cubicBezTo>
                <a:lnTo>
                  <a:pt x="1822" y="13849"/>
                </a:lnTo>
                <a:cubicBezTo>
                  <a:pt x="1822" y="13849"/>
                  <a:pt x="1816" y="13849"/>
                  <a:pt x="1816" y="13855"/>
                </a:cubicBezTo>
                <a:cubicBezTo>
                  <a:pt x="1805" y="13821"/>
                  <a:pt x="1788" y="13787"/>
                  <a:pt x="1759" y="13770"/>
                </a:cubicBezTo>
                <a:cubicBezTo>
                  <a:pt x="1742" y="13741"/>
                  <a:pt x="1725" y="13713"/>
                  <a:pt x="1714" y="13690"/>
                </a:cubicBezTo>
                <a:cubicBezTo>
                  <a:pt x="1714" y="13685"/>
                  <a:pt x="1720" y="13679"/>
                  <a:pt x="1720" y="13673"/>
                </a:cubicBezTo>
                <a:close/>
                <a:moveTo>
                  <a:pt x="17357" y="13838"/>
                </a:moveTo>
                <a:cubicBezTo>
                  <a:pt x="17357" y="13843"/>
                  <a:pt x="17351" y="13855"/>
                  <a:pt x="17340" y="13866"/>
                </a:cubicBezTo>
                <a:cubicBezTo>
                  <a:pt x="17340" y="13861"/>
                  <a:pt x="17345" y="13849"/>
                  <a:pt x="17345" y="13843"/>
                </a:cubicBezTo>
                <a:cubicBezTo>
                  <a:pt x="17351" y="13838"/>
                  <a:pt x="17357" y="13838"/>
                  <a:pt x="17357" y="13838"/>
                </a:cubicBezTo>
                <a:close/>
                <a:moveTo>
                  <a:pt x="1489" y="13876"/>
                </a:moveTo>
                <a:cubicBezTo>
                  <a:pt x="1493" y="13876"/>
                  <a:pt x="1498" y="13877"/>
                  <a:pt x="1504" y="13878"/>
                </a:cubicBezTo>
                <a:cubicBezTo>
                  <a:pt x="1514" y="13901"/>
                  <a:pt x="1511" y="13913"/>
                  <a:pt x="1494" y="13913"/>
                </a:cubicBezTo>
                <a:cubicBezTo>
                  <a:pt x="1490" y="13913"/>
                  <a:pt x="1486" y="13913"/>
                  <a:pt x="1481" y="13912"/>
                </a:cubicBezTo>
                <a:cubicBezTo>
                  <a:pt x="1467" y="13888"/>
                  <a:pt x="1469" y="13876"/>
                  <a:pt x="1489" y="13876"/>
                </a:cubicBezTo>
                <a:close/>
                <a:moveTo>
                  <a:pt x="1023" y="13657"/>
                </a:moveTo>
                <a:lnTo>
                  <a:pt x="1023" y="13657"/>
                </a:lnTo>
                <a:cubicBezTo>
                  <a:pt x="1045" y="13684"/>
                  <a:pt x="1073" y="13703"/>
                  <a:pt x="1113" y="13713"/>
                </a:cubicBezTo>
                <a:lnTo>
                  <a:pt x="1073" y="13736"/>
                </a:lnTo>
                <a:cubicBezTo>
                  <a:pt x="1084" y="13736"/>
                  <a:pt x="1113" y="13736"/>
                  <a:pt x="1124" y="13730"/>
                </a:cubicBezTo>
                <a:lnTo>
                  <a:pt x="1124" y="13730"/>
                </a:lnTo>
                <a:cubicBezTo>
                  <a:pt x="1118" y="13758"/>
                  <a:pt x="1090" y="13798"/>
                  <a:pt x="1130" y="13809"/>
                </a:cubicBezTo>
                <a:cubicBezTo>
                  <a:pt x="1152" y="13843"/>
                  <a:pt x="1169" y="13883"/>
                  <a:pt x="1186" y="13917"/>
                </a:cubicBezTo>
                <a:cubicBezTo>
                  <a:pt x="1186" y="13872"/>
                  <a:pt x="1175" y="13826"/>
                  <a:pt x="1158" y="13775"/>
                </a:cubicBezTo>
                <a:cubicBezTo>
                  <a:pt x="1147" y="13781"/>
                  <a:pt x="1130" y="13787"/>
                  <a:pt x="1118" y="13792"/>
                </a:cubicBezTo>
                <a:cubicBezTo>
                  <a:pt x="1141" y="13753"/>
                  <a:pt x="1141" y="13719"/>
                  <a:pt x="1101" y="13696"/>
                </a:cubicBezTo>
                <a:lnTo>
                  <a:pt x="1135" y="13690"/>
                </a:lnTo>
                <a:cubicBezTo>
                  <a:pt x="1096" y="13685"/>
                  <a:pt x="1057" y="13679"/>
                  <a:pt x="1023" y="13657"/>
                </a:cubicBezTo>
                <a:close/>
                <a:moveTo>
                  <a:pt x="1845" y="13895"/>
                </a:moveTo>
                <a:lnTo>
                  <a:pt x="1845" y="13895"/>
                </a:lnTo>
                <a:cubicBezTo>
                  <a:pt x="1851" y="13901"/>
                  <a:pt x="1856" y="13912"/>
                  <a:pt x="1862" y="13923"/>
                </a:cubicBezTo>
                <a:cubicBezTo>
                  <a:pt x="1856" y="13917"/>
                  <a:pt x="1856" y="13917"/>
                  <a:pt x="1850" y="13912"/>
                </a:cubicBezTo>
                <a:cubicBezTo>
                  <a:pt x="1850" y="13907"/>
                  <a:pt x="1847" y="13903"/>
                  <a:pt x="1845" y="13895"/>
                </a:cubicBezTo>
                <a:close/>
                <a:moveTo>
                  <a:pt x="1862" y="13929"/>
                </a:moveTo>
                <a:cubicBezTo>
                  <a:pt x="1867" y="13929"/>
                  <a:pt x="1873" y="13934"/>
                  <a:pt x="1879" y="13940"/>
                </a:cubicBezTo>
                <a:cubicBezTo>
                  <a:pt x="1873" y="13940"/>
                  <a:pt x="1867" y="13946"/>
                  <a:pt x="1867" y="13946"/>
                </a:cubicBezTo>
                <a:cubicBezTo>
                  <a:pt x="1862" y="13940"/>
                  <a:pt x="1862" y="13934"/>
                  <a:pt x="1862" y="13929"/>
                </a:cubicBezTo>
                <a:close/>
                <a:moveTo>
                  <a:pt x="17249" y="13832"/>
                </a:moveTo>
                <a:cubicBezTo>
                  <a:pt x="17260" y="13838"/>
                  <a:pt x="17272" y="13843"/>
                  <a:pt x="17283" y="13849"/>
                </a:cubicBezTo>
                <a:cubicBezTo>
                  <a:pt x="17277" y="13855"/>
                  <a:pt x="17277" y="13861"/>
                  <a:pt x="17272" y="13872"/>
                </a:cubicBezTo>
                <a:cubicBezTo>
                  <a:pt x="17264" y="13868"/>
                  <a:pt x="17253" y="13864"/>
                  <a:pt x="17243" y="13864"/>
                </a:cubicBezTo>
                <a:cubicBezTo>
                  <a:pt x="17240" y="13864"/>
                  <a:pt x="17237" y="13864"/>
                  <a:pt x="17235" y="13865"/>
                </a:cubicBezTo>
                <a:lnTo>
                  <a:pt x="17235" y="13865"/>
                </a:lnTo>
                <a:cubicBezTo>
                  <a:pt x="17234" y="13865"/>
                  <a:pt x="17233" y="13864"/>
                  <a:pt x="17232" y="13864"/>
                </a:cubicBezTo>
                <a:lnTo>
                  <a:pt x="17232" y="13864"/>
                </a:lnTo>
                <a:cubicBezTo>
                  <a:pt x="17232" y="13865"/>
                  <a:pt x="17232" y="13865"/>
                  <a:pt x="17232" y="13866"/>
                </a:cubicBezTo>
                <a:cubicBezTo>
                  <a:pt x="17233" y="13866"/>
                  <a:pt x="17234" y="13865"/>
                  <a:pt x="17235" y="13865"/>
                </a:cubicBezTo>
                <a:lnTo>
                  <a:pt x="17235" y="13865"/>
                </a:lnTo>
                <a:cubicBezTo>
                  <a:pt x="17245" y="13871"/>
                  <a:pt x="17257" y="13879"/>
                  <a:pt x="17266" y="13883"/>
                </a:cubicBezTo>
                <a:cubicBezTo>
                  <a:pt x="17243" y="13923"/>
                  <a:pt x="17226" y="13963"/>
                  <a:pt x="17198" y="13997"/>
                </a:cubicBezTo>
                <a:cubicBezTo>
                  <a:pt x="17198" y="13985"/>
                  <a:pt x="17198" y="13980"/>
                  <a:pt x="17198" y="13968"/>
                </a:cubicBezTo>
                <a:cubicBezTo>
                  <a:pt x="17232" y="13951"/>
                  <a:pt x="17243" y="13900"/>
                  <a:pt x="17226" y="13866"/>
                </a:cubicBezTo>
                <a:lnTo>
                  <a:pt x="17226" y="13861"/>
                </a:lnTo>
                <a:cubicBezTo>
                  <a:pt x="17228" y="13861"/>
                  <a:pt x="17230" y="13863"/>
                  <a:pt x="17232" y="13864"/>
                </a:cubicBezTo>
                <a:lnTo>
                  <a:pt x="17232" y="13864"/>
                </a:lnTo>
                <a:cubicBezTo>
                  <a:pt x="17233" y="13859"/>
                  <a:pt x="17238" y="13854"/>
                  <a:pt x="17238" y="13849"/>
                </a:cubicBezTo>
                <a:cubicBezTo>
                  <a:pt x="17243" y="13843"/>
                  <a:pt x="17249" y="13838"/>
                  <a:pt x="17249" y="13832"/>
                </a:cubicBezTo>
                <a:close/>
                <a:moveTo>
                  <a:pt x="17300" y="13906"/>
                </a:moveTo>
                <a:cubicBezTo>
                  <a:pt x="17306" y="13906"/>
                  <a:pt x="17311" y="13906"/>
                  <a:pt x="17311" y="13912"/>
                </a:cubicBezTo>
                <a:cubicBezTo>
                  <a:pt x="17311" y="13912"/>
                  <a:pt x="17306" y="13917"/>
                  <a:pt x="17306" y="13917"/>
                </a:cubicBezTo>
                <a:cubicBezTo>
                  <a:pt x="17306" y="13934"/>
                  <a:pt x="17311" y="13951"/>
                  <a:pt x="17311" y="13968"/>
                </a:cubicBezTo>
                <a:cubicBezTo>
                  <a:pt x="17203" y="14059"/>
                  <a:pt x="17192" y="14224"/>
                  <a:pt x="17079" y="14309"/>
                </a:cubicBezTo>
                <a:cubicBezTo>
                  <a:pt x="17084" y="14314"/>
                  <a:pt x="17096" y="14320"/>
                  <a:pt x="17101" y="14326"/>
                </a:cubicBezTo>
                <a:cubicBezTo>
                  <a:pt x="17084" y="14331"/>
                  <a:pt x="17062" y="14343"/>
                  <a:pt x="17045" y="14348"/>
                </a:cubicBezTo>
                <a:cubicBezTo>
                  <a:pt x="17113" y="14235"/>
                  <a:pt x="17175" y="14116"/>
                  <a:pt x="17238" y="13991"/>
                </a:cubicBezTo>
                <a:cubicBezTo>
                  <a:pt x="17260" y="13963"/>
                  <a:pt x="17277" y="13934"/>
                  <a:pt x="17300" y="13906"/>
                </a:cubicBezTo>
                <a:close/>
                <a:moveTo>
                  <a:pt x="16309" y="14308"/>
                </a:moveTo>
                <a:cubicBezTo>
                  <a:pt x="16310" y="14308"/>
                  <a:pt x="16311" y="14308"/>
                  <a:pt x="16313" y="14309"/>
                </a:cubicBezTo>
                <a:cubicBezTo>
                  <a:pt x="16329" y="14319"/>
                  <a:pt x="16310" y="14355"/>
                  <a:pt x="16293" y="14355"/>
                </a:cubicBezTo>
                <a:cubicBezTo>
                  <a:pt x="16292" y="14355"/>
                  <a:pt x="16291" y="14354"/>
                  <a:pt x="16290" y="14354"/>
                </a:cubicBezTo>
                <a:cubicBezTo>
                  <a:pt x="16269" y="14338"/>
                  <a:pt x="16292" y="14308"/>
                  <a:pt x="16309" y="14308"/>
                </a:cubicBezTo>
                <a:close/>
                <a:moveTo>
                  <a:pt x="16591" y="14331"/>
                </a:moveTo>
                <a:cubicBezTo>
                  <a:pt x="16591" y="14354"/>
                  <a:pt x="16585" y="14365"/>
                  <a:pt x="16568" y="14377"/>
                </a:cubicBezTo>
                <a:cubicBezTo>
                  <a:pt x="16574" y="14360"/>
                  <a:pt x="16585" y="14343"/>
                  <a:pt x="16591" y="14331"/>
                </a:cubicBezTo>
                <a:close/>
                <a:moveTo>
                  <a:pt x="16908" y="14400"/>
                </a:moveTo>
                <a:cubicBezTo>
                  <a:pt x="16908" y="14400"/>
                  <a:pt x="16908" y="14405"/>
                  <a:pt x="16908" y="14405"/>
                </a:cubicBezTo>
                <a:lnTo>
                  <a:pt x="16903" y="14405"/>
                </a:lnTo>
                <a:cubicBezTo>
                  <a:pt x="16903" y="14405"/>
                  <a:pt x="16903" y="14400"/>
                  <a:pt x="16908" y="14400"/>
                </a:cubicBezTo>
                <a:close/>
                <a:moveTo>
                  <a:pt x="16931" y="14371"/>
                </a:moveTo>
                <a:cubicBezTo>
                  <a:pt x="16960" y="14371"/>
                  <a:pt x="16965" y="14382"/>
                  <a:pt x="16948" y="14405"/>
                </a:cubicBezTo>
                <a:cubicBezTo>
                  <a:pt x="16925" y="14405"/>
                  <a:pt x="16920" y="14394"/>
                  <a:pt x="16931" y="14371"/>
                </a:cubicBezTo>
                <a:close/>
                <a:moveTo>
                  <a:pt x="16920" y="14417"/>
                </a:moveTo>
                <a:cubicBezTo>
                  <a:pt x="16925" y="14434"/>
                  <a:pt x="16920" y="14456"/>
                  <a:pt x="16903" y="14456"/>
                </a:cubicBezTo>
                <a:cubicBezTo>
                  <a:pt x="16903" y="14456"/>
                  <a:pt x="16897" y="14451"/>
                  <a:pt x="16897" y="14451"/>
                </a:cubicBezTo>
                <a:cubicBezTo>
                  <a:pt x="16908" y="14439"/>
                  <a:pt x="16914" y="14428"/>
                  <a:pt x="16920" y="14417"/>
                </a:cubicBezTo>
                <a:close/>
                <a:moveTo>
                  <a:pt x="16506" y="14468"/>
                </a:moveTo>
                <a:cubicBezTo>
                  <a:pt x="16494" y="14479"/>
                  <a:pt x="16483" y="14502"/>
                  <a:pt x="16477" y="14513"/>
                </a:cubicBezTo>
                <a:cubicBezTo>
                  <a:pt x="16477" y="14513"/>
                  <a:pt x="16477" y="14519"/>
                  <a:pt x="16483" y="14524"/>
                </a:cubicBezTo>
                <a:cubicBezTo>
                  <a:pt x="16466" y="14541"/>
                  <a:pt x="16449" y="14558"/>
                  <a:pt x="16432" y="14575"/>
                </a:cubicBezTo>
                <a:cubicBezTo>
                  <a:pt x="16443" y="14536"/>
                  <a:pt x="16477" y="14513"/>
                  <a:pt x="16489" y="14479"/>
                </a:cubicBezTo>
                <a:cubicBezTo>
                  <a:pt x="16489" y="14479"/>
                  <a:pt x="16489" y="14479"/>
                  <a:pt x="16489" y="14473"/>
                </a:cubicBezTo>
                <a:cubicBezTo>
                  <a:pt x="16494" y="14473"/>
                  <a:pt x="16500" y="14468"/>
                  <a:pt x="16506" y="14468"/>
                </a:cubicBezTo>
                <a:close/>
                <a:moveTo>
                  <a:pt x="17172" y="14588"/>
                </a:moveTo>
                <a:cubicBezTo>
                  <a:pt x="17173" y="14590"/>
                  <a:pt x="17174" y="14591"/>
                  <a:pt x="17175" y="14592"/>
                </a:cubicBezTo>
                <a:lnTo>
                  <a:pt x="17172" y="14588"/>
                </a:lnTo>
                <a:close/>
                <a:moveTo>
                  <a:pt x="1964" y="14616"/>
                </a:moveTo>
                <a:cubicBezTo>
                  <a:pt x="1982" y="14616"/>
                  <a:pt x="2002" y="14627"/>
                  <a:pt x="1998" y="14643"/>
                </a:cubicBezTo>
                <a:cubicBezTo>
                  <a:pt x="1994" y="14648"/>
                  <a:pt x="1989" y="14650"/>
                  <a:pt x="1983" y="14650"/>
                </a:cubicBezTo>
                <a:cubicBezTo>
                  <a:pt x="1967" y="14650"/>
                  <a:pt x="1947" y="14637"/>
                  <a:pt x="1947" y="14621"/>
                </a:cubicBezTo>
                <a:cubicBezTo>
                  <a:pt x="1951" y="14618"/>
                  <a:pt x="1957" y="14616"/>
                  <a:pt x="1964" y="14616"/>
                </a:cubicBezTo>
                <a:close/>
                <a:moveTo>
                  <a:pt x="16053" y="14638"/>
                </a:moveTo>
                <a:cubicBezTo>
                  <a:pt x="16066" y="14638"/>
                  <a:pt x="16079" y="14660"/>
                  <a:pt x="16063" y="14672"/>
                </a:cubicBezTo>
                <a:cubicBezTo>
                  <a:pt x="16058" y="14680"/>
                  <a:pt x="16052" y="14684"/>
                  <a:pt x="16046" y="14684"/>
                </a:cubicBezTo>
                <a:cubicBezTo>
                  <a:pt x="16034" y="14684"/>
                  <a:pt x="16024" y="14665"/>
                  <a:pt x="16040" y="14649"/>
                </a:cubicBezTo>
                <a:cubicBezTo>
                  <a:pt x="16043" y="14641"/>
                  <a:pt x="16048" y="14638"/>
                  <a:pt x="16053" y="14638"/>
                </a:cubicBezTo>
                <a:close/>
                <a:moveTo>
                  <a:pt x="1995" y="14665"/>
                </a:moveTo>
                <a:cubicBezTo>
                  <a:pt x="2000" y="14665"/>
                  <a:pt x="2007" y="14670"/>
                  <a:pt x="2015" y="14678"/>
                </a:cubicBezTo>
                <a:cubicBezTo>
                  <a:pt x="2009" y="14678"/>
                  <a:pt x="2009" y="14683"/>
                  <a:pt x="2009" y="14689"/>
                </a:cubicBezTo>
                <a:cubicBezTo>
                  <a:pt x="2006" y="14694"/>
                  <a:pt x="2003" y="14697"/>
                  <a:pt x="1998" y="14697"/>
                </a:cubicBezTo>
                <a:cubicBezTo>
                  <a:pt x="1993" y="14697"/>
                  <a:pt x="1987" y="14693"/>
                  <a:pt x="1981" y="14683"/>
                </a:cubicBezTo>
                <a:cubicBezTo>
                  <a:pt x="1984" y="14671"/>
                  <a:pt x="1988" y="14665"/>
                  <a:pt x="1995" y="14665"/>
                </a:cubicBezTo>
                <a:close/>
                <a:moveTo>
                  <a:pt x="1101" y="13316"/>
                </a:moveTo>
                <a:lnTo>
                  <a:pt x="1101" y="13316"/>
                </a:lnTo>
                <a:cubicBezTo>
                  <a:pt x="1186" y="13435"/>
                  <a:pt x="1249" y="13571"/>
                  <a:pt x="1322" y="13702"/>
                </a:cubicBezTo>
                <a:cubicBezTo>
                  <a:pt x="1340" y="13724"/>
                  <a:pt x="1340" y="13770"/>
                  <a:pt x="1374" y="13775"/>
                </a:cubicBezTo>
                <a:cubicBezTo>
                  <a:pt x="1379" y="13764"/>
                  <a:pt x="1379" y="13741"/>
                  <a:pt x="1379" y="13730"/>
                </a:cubicBezTo>
                <a:cubicBezTo>
                  <a:pt x="1396" y="13724"/>
                  <a:pt x="1425" y="13724"/>
                  <a:pt x="1442" y="13724"/>
                </a:cubicBezTo>
                <a:cubicBezTo>
                  <a:pt x="1436" y="13741"/>
                  <a:pt x="1436" y="13758"/>
                  <a:pt x="1430" y="13775"/>
                </a:cubicBezTo>
                <a:cubicBezTo>
                  <a:pt x="1408" y="13775"/>
                  <a:pt x="1391" y="13787"/>
                  <a:pt x="1385" y="13809"/>
                </a:cubicBezTo>
                <a:cubicBezTo>
                  <a:pt x="1402" y="13883"/>
                  <a:pt x="1464" y="13940"/>
                  <a:pt x="1498" y="14008"/>
                </a:cubicBezTo>
                <a:cubicBezTo>
                  <a:pt x="1515" y="14042"/>
                  <a:pt x="1538" y="14093"/>
                  <a:pt x="1578" y="14110"/>
                </a:cubicBezTo>
                <a:cubicBezTo>
                  <a:pt x="1578" y="14070"/>
                  <a:pt x="1561" y="14031"/>
                  <a:pt x="1527" y="14014"/>
                </a:cubicBezTo>
                <a:cubicBezTo>
                  <a:pt x="1521" y="13980"/>
                  <a:pt x="1459" y="13934"/>
                  <a:pt x="1510" y="13912"/>
                </a:cubicBezTo>
                <a:lnTo>
                  <a:pt x="1510" y="13912"/>
                </a:lnTo>
                <a:cubicBezTo>
                  <a:pt x="1521" y="13934"/>
                  <a:pt x="1538" y="13946"/>
                  <a:pt x="1566" y="13946"/>
                </a:cubicBezTo>
                <a:cubicBezTo>
                  <a:pt x="1561" y="13957"/>
                  <a:pt x="1549" y="13968"/>
                  <a:pt x="1544" y="13974"/>
                </a:cubicBezTo>
                <a:cubicBezTo>
                  <a:pt x="1555" y="13980"/>
                  <a:pt x="1578" y="13991"/>
                  <a:pt x="1589" y="13997"/>
                </a:cubicBezTo>
                <a:cubicBezTo>
                  <a:pt x="1601" y="14008"/>
                  <a:pt x="1612" y="14025"/>
                  <a:pt x="1623" y="14042"/>
                </a:cubicBezTo>
                <a:cubicBezTo>
                  <a:pt x="1606" y="14048"/>
                  <a:pt x="1583" y="14048"/>
                  <a:pt x="1572" y="14053"/>
                </a:cubicBezTo>
                <a:cubicBezTo>
                  <a:pt x="1595" y="14059"/>
                  <a:pt x="1623" y="14070"/>
                  <a:pt x="1646" y="14076"/>
                </a:cubicBezTo>
                <a:cubicBezTo>
                  <a:pt x="1640" y="14082"/>
                  <a:pt x="1623" y="14093"/>
                  <a:pt x="1618" y="14093"/>
                </a:cubicBezTo>
                <a:cubicBezTo>
                  <a:pt x="1657" y="14144"/>
                  <a:pt x="1691" y="14201"/>
                  <a:pt x="1731" y="14258"/>
                </a:cubicBezTo>
                <a:cubicBezTo>
                  <a:pt x="1776" y="14275"/>
                  <a:pt x="1771" y="14331"/>
                  <a:pt x="1782" y="14371"/>
                </a:cubicBezTo>
                <a:cubicBezTo>
                  <a:pt x="1691" y="14320"/>
                  <a:pt x="1663" y="14212"/>
                  <a:pt x="1606" y="14139"/>
                </a:cubicBezTo>
                <a:cubicBezTo>
                  <a:pt x="1606" y="14126"/>
                  <a:pt x="1599" y="14121"/>
                  <a:pt x="1590" y="14121"/>
                </a:cubicBezTo>
                <a:cubicBezTo>
                  <a:pt x="1572" y="14121"/>
                  <a:pt x="1547" y="14144"/>
                  <a:pt x="1578" y="14156"/>
                </a:cubicBezTo>
                <a:cubicBezTo>
                  <a:pt x="1674" y="14297"/>
                  <a:pt x="1754" y="14439"/>
                  <a:pt x="1850" y="14581"/>
                </a:cubicBezTo>
                <a:cubicBezTo>
                  <a:pt x="1884" y="14626"/>
                  <a:pt x="1918" y="14678"/>
                  <a:pt x="1947" y="14729"/>
                </a:cubicBezTo>
                <a:cubicBezTo>
                  <a:pt x="1867" y="14666"/>
                  <a:pt x="1833" y="14575"/>
                  <a:pt x="1771" y="14496"/>
                </a:cubicBezTo>
                <a:lnTo>
                  <a:pt x="1748" y="14502"/>
                </a:lnTo>
                <a:cubicBezTo>
                  <a:pt x="1754" y="14496"/>
                  <a:pt x="1765" y="14479"/>
                  <a:pt x="1776" y="14473"/>
                </a:cubicBezTo>
                <a:cubicBezTo>
                  <a:pt x="1759" y="14468"/>
                  <a:pt x="1737" y="14451"/>
                  <a:pt x="1725" y="14445"/>
                </a:cubicBezTo>
                <a:cubicBezTo>
                  <a:pt x="1725" y="14434"/>
                  <a:pt x="1714" y="14417"/>
                  <a:pt x="1714" y="14405"/>
                </a:cubicBezTo>
                <a:cubicBezTo>
                  <a:pt x="1703" y="14400"/>
                  <a:pt x="1686" y="14394"/>
                  <a:pt x="1680" y="14394"/>
                </a:cubicBezTo>
                <a:cubicBezTo>
                  <a:pt x="1680" y="14382"/>
                  <a:pt x="1680" y="14371"/>
                  <a:pt x="1680" y="14360"/>
                </a:cubicBezTo>
                <a:cubicBezTo>
                  <a:pt x="1515" y="14144"/>
                  <a:pt x="1413" y="13889"/>
                  <a:pt x="1260" y="13668"/>
                </a:cubicBezTo>
                <a:cubicBezTo>
                  <a:pt x="1226" y="13543"/>
                  <a:pt x="1135" y="13441"/>
                  <a:pt x="1101" y="13316"/>
                </a:cubicBezTo>
                <a:close/>
                <a:moveTo>
                  <a:pt x="16392" y="14626"/>
                </a:moveTo>
                <a:lnTo>
                  <a:pt x="16392" y="14626"/>
                </a:lnTo>
                <a:cubicBezTo>
                  <a:pt x="16386" y="14649"/>
                  <a:pt x="16381" y="14666"/>
                  <a:pt x="16375" y="14683"/>
                </a:cubicBezTo>
                <a:cubicBezTo>
                  <a:pt x="16369" y="14689"/>
                  <a:pt x="16358" y="14695"/>
                  <a:pt x="16352" y="14695"/>
                </a:cubicBezTo>
                <a:cubicBezTo>
                  <a:pt x="16335" y="14729"/>
                  <a:pt x="16307" y="14757"/>
                  <a:pt x="16279" y="14780"/>
                </a:cubicBezTo>
                <a:cubicBezTo>
                  <a:pt x="16290" y="14751"/>
                  <a:pt x="16301" y="14729"/>
                  <a:pt x="16324" y="14712"/>
                </a:cubicBezTo>
                <a:cubicBezTo>
                  <a:pt x="16347" y="14683"/>
                  <a:pt x="16369" y="14655"/>
                  <a:pt x="16392" y="14626"/>
                </a:cubicBezTo>
                <a:close/>
                <a:moveTo>
                  <a:pt x="1720" y="14834"/>
                </a:moveTo>
                <a:cubicBezTo>
                  <a:pt x="1718" y="14835"/>
                  <a:pt x="1716" y="14836"/>
                  <a:pt x="1714" y="14836"/>
                </a:cubicBezTo>
                <a:lnTo>
                  <a:pt x="1720" y="14834"/>
                </a:lnTo>
                <a:close/>
                <a:moveTo>
                  <a:pt x="1998" y="14791"/>
                </a:moveTo>
                <a:lnTo>
                  <a:pt x="1998" y="14791"/>
                </a:lnTo>
                <a:cubicBezTo>
                  <a:pt x="2003" y="14802"/>
                  <a:pt x="2015" y="14808"/>
                  <a:pt x="2020" y="14819"/>
                </a:cubicBezTo>
                <a:cubicBezTo>
                  <a:pt x="2020" y="14825"/>
                  <a:pt x="2020" y="14836"/>
                  <a:pt x="2020" y="14842"/>
                </a:cubicBezTo>
                <a:lnTo>
                  <a:pt x="2015" y="14842"/>
                </a:lnTo>
                <a:cubicBezTo>
                  <a:pt x="2009" y="14848"/>
                  <a:pt x="2003" y="14848"/>
                  <a:pt x="1998" y="14853"/>
                </a:cubicBezTo>
                <a:cubicBezTo>
                  <a:pt x="2003" y="14831"/>
                  <a:pt x="1998" y="14814"/>
                  <a:pt x="1998" y="14791"/>
                </a:cubicBezTo>
                <a:close/>
                <a:moveTo>
                  <a:pt x="2060" y="14910"/>
                </a:moveTo>
                <a:lnTo>
                  <a:pt x="2060" y="14910"/>
                </a:lnTo>
                <a:cubicBezTo>
                  <a:pt x="2071" y="14922"/>
                  <a:pt x="2083" y="14927"/>
                  <a:pt x="2094" y="14939"/>
                </a:cubicBezTo>
                <a:cubicBezTo>
                  <a:pt x="2100" y="14950"/>
                  <a:pt x="2100" y="14961"/>
                  <a:pt x="2105" y="14967"/>
                </a:cubicBezTo>
                <a:cubicBezTo>
                  <a:pt x="2088" y="14950"/>
                  <a:pt x="2071" y="14927"/>
                  <a:pt x="2060" y="14910"/>
                </a:cubicBezTo>
                <a:close/>
                <a:moveTo>
                  <a:pt x="15826" y="14938"/>
                </a:moveTo>
                <a:cubicBezTo>
                  <a:pt x="15848" y="14938"/>
                  <a:pt x="15815" y="14992"/>
                  <a:pt x="15789" y="14992"/>
                </a:cubicBezTo>
                <a:cubicBezTo>
                  <a:pt x="15783" y="14992"/>
                  <a:pt x="15778" y="14990"/>
                  <a:pt x="15774" y="14984"/>
                </a:cubicBezTo>
                <a:cubicBezTo>
                  <a:pt x="15779" y="14967"/>
                  <a:pt x="15791" y="14950"/>
                  <a:pt x="15808" y="14944"/>
                </a:cubicBezTo>
                <a:cubicBezTo>
                  <a:pt x="15816" y="14940"/>
                  <a:pt x="15822" y="14938"/>
                  <a:pt x="15826" y="14938"/>
                </a:cubicBezTo>
                <a:close/>
                <a:moveTo>
                  <a:pt x="2389" y="15126"/>
                </a:moveTo>
                <a:cubicBezTo>
                  <a:pt x="2395" y="15131"/>
                  <a:pt x="2395" y="15131"/>
                  <a:pt x="2395" y="15137"/>
                </a:cubicBezTo>
                <a:cubicBezTo>
                  <a:pt x="2395" y="15137"/>
                  <a:pt x="2389" y="15131"/>
                  <a:pt x="2389" y="15126"/>
                </a:cubicBezTo>
                <a:close/>
                <a:moveTo>
                  <a:pt x="16388" y="15116"/>
                </a:moveTo>
                <a:cubicBezTo>
                  <a:pt x="16396" y="15116"/>
                  <a:pt x="16400" y="15124"/>
                  <a:pt x="16403" y="15143"/>
                </a:cubicBezTo>
                <a:cubicBezTo>
                  <a:pt x="16394" y="15152"/>
                  <a:pt x="16387" y="15157"/>
                  <a:pt x="16381" y="15157"/>
                </a:cubicBezTo>
                <a:cubicBezTo>
                  <a:pt x="16372" y="15157"/>
                  <a:pt x="16367" y="15148"/>
                  <a:pt x="16364" y="15131"/>
                </a:cubicBezTo>
                <a:cubicBezTo>
                  <a:pt x="16374" y="15121"/>
                  <a:pt x="16382" y="15116"/>
                  <a:pt x="16388" y="15116"/>
                </a:cubicBezTo>
                <a:close/>
                <a:moveTo>
                  <a:pt x="16322" y="15193"/>
                </a:moveTo>
                <a:cubicBezTo>
                  <a:pt x="16329" y="15193"/>
                  <a:pt x="16335" y="15199"/>
                  <a:pt x="16341" y="15211"/>
                </a:cubicBezTo>
                <a:cubicBezTo>
                  <a:pt x="16331" y="15221"/>
                  <a:pt x="16323" y="15225"/>
                  <a:pt x="16317" y="15225"/>
                </a:cubicBezTo>
                <a:cubicBezTo>
                  <a:pt x="16310" y="15225"/>
                  <a:pt x="16305" y="15218"/>
                  <a:pt x="16301" y="15205"/>
                </a:cubicBezTo>
                <a:cubicBezTo>
                  <a:pt x="16309" y="15197"/>
                  <a:pt x="16316" y="15193"/>
                  <a:pt x="16322" y="15193"/>
                </a:cubicBezTo>
                <a:close/>
                <a:moveTo>
                  <a:pt x="16279" y="14780"/>
                </a:moveTo>
                <a:lnTo>
                  <a:pt x="16279" y="14780"/>
                </a:lnTo>
                <a:cubicBezTo>
                  <a:pt x="16171" y="14956"/>
                  <a:pt x="16018" y="15097"/>
                  <a:pt x="15887" y="15256"/>
                </a:cubicBezTo>
                <a:lnTo>
                  <a:pt x="15881" y="15256"/>
                </a:lnTo>
                <a:cubicBezTo>
                  <a:pt x="15881" y="15256"/>
                  <a:pt x="15876" y="15245"/>
                  <a:pt x="15876" y="15239"/>
                </a:cubicBezTo>
                <a:cubicBezTo>
                  <a:pt x="15938" y="15165"/>
                  <a:pt x="16006" y="15092"/>
                  <a:pt x="16074" y="15024"/>
                </a:cubicBezTo>
                <a:cubicBezTo>
                  <a:pt x="16137" y="14939"/>
                  <a:pt x="16205" y="14853"/>
                  <a:pt x="16279" y="14780"/>
                </a:cubicBezTo>
                <a:close/>
                <a:moveTo>
                  <a:pt x="2054" y="14859"/>
                </a:moveTo>
                <a:cubicBezTo>
                  <a:pt x="2128" y="14944"/>
                  <a:pt x="2202" y="15029"/>
                  <a:pt x="2281" y="15114"/>
                </a:cubicBezTo>
                <a:cubicBezTo>
                  <a:pt x="2304" y="15148"/>
                  <a:pt x="2332" y="15182"/>
                  <a:pt x="2366" y="15211"/>
                </a:cubicBezTo>
                <a:cubicBezTo>
                  <a:pt x="2372" y="15234"/>
                  <a:pt x="2378" y="15251"/>
                  <a:pt x="2378" y="15273"/>
                </a:cubicBezTo>
                <a:cubicBezTo>
                  <a:pt x="2349" y="15245"/>
                  <a:pt x="2327" y="15217"/>
                  <a:pt x="2310" y="15182"/>
                </a:cubicBezTo>
                <a:lnTo>
                  <a:pt x="2287" y="15182"/>
                </a:lnTo>
                <a:cubicBezTo>
                  <a:pt x="2287" y="15177"/>
                  <a:pt x="2287" y="15171"/>
                  <a:pt x="2287" y="15171"/>
                </a:cubicBezTo>
                <a:cubicBezTo>
                  <a:pt x="2276" y="15165"/>
                  <a:pt x="2264" y="15165"/>
                  <a:pt x="2253" y="15160"/>
                </a:cubicBezTo>
                <a:cubicBezTo>
                  <a:pt x="2253" y="15154"/>
                  <a:pt x="2247" y="15148"/>
                  <a:pt x="2247" y="15143"/>
                </a:cubicBezTo>
                <a:cubicBezTo>
                  <a:pt x="2225" y="15063"/>
                  <a:pt x="2151" y="15024"/>
                  <a:pt x="2128" y="14944"/>
                </a:cubicBezTo>
                <a:cubicBezTo>
                  <a:pt x="2105" y="14927"/>
                  <a:pt x="2083" y="14910"/>
                  <a:pt x="2054" y="14899"/>
                </a:cubicBezTo>
                <a:cubicBezTo>
                  <a:pt x="2049" y="14893"/>
                  <a:pt x="2043" y="14887"/>
                  <a:pt x="2043" y="14876"/>
                </a:cubicBezTo>
                <a:cubicBezTo>
                  <a:pt x="2049" y="14876"/>
                  <a:pt x="2054" y="14870"/>
                  <a:pt x="2054" y="14859"/>
                </a:cubicBezTo>
                <a:close/>
                <a:moveTo>
                  <a:pt x="16236" y="15298"/>
                </a:moveTo>
                <a:cubicBezTo>
                  <a:pt x="16259" y="15298"/>
                  <a:pt x="16245" y="15340"/>
                  <a:pt x="16226" y="15340"/>
                </a:cubicBezTo>
                <a:cubicBezTo>
                  <a:pt x="16221" y="15340"/>
                  <a:pt x="16216" y="15337"/>
                  <a:pt x="16211" y="15330"/>
                </a:cubicBezTo>
                <a:cubicBezTo>
                  <a:pt x="16211" y="15324"/>
                  <a:pt x="16216" y="15307"/>
                  <a:pt x="16222" y="15302"/>
                </a:cubicBezTo>
                <a:cubicBezTo>
                  <a:pt x="16228" y="15299"/>
                  <a:pt x="16232" y="15298"/>
                  <a:pt x="16236" y="15298"/>
                </a:cubicBezTo>
                <a:close/>
                <a:moveTo>
                  <a:pt x="2418" y="15262"/>
                </a:moveTo>
                <a:cubicBezTo>
                  <a:pt x="2435" y="15279"/>
                  <a:pt x="2452" y="15296"/>
                  <a:pt x="2474" y="15319"/>
                </a:cubicBezTo>
                <a:cubicBezTo>
                  <a:pt x="2469" y="15324"/>
                  <a:pt x="2463" y="15336"/>
                  <a:pt x="2457" y="15347"/>
                </a:cubicBezTo>
                <a:lnTo>
                  <a:pt x="2457" y="15341"/>
                </a:lnTo>
                <a:cubicBezTo>
                  <a:pt x="2435" y="15324"/>
                  <a:pt x="2412" y="15307"/>
                  <a:pt x="2395" y="15290"/>
                </a:cubicBezTo>
                <a:cubicBezTo>
                  <a:pt x="2401" y="15279"/>
                  <a:pt x="2406" y="15268"/>
                  <a:pt x="2418" y="15262"/>
                </a:cubicBezTo>
                <a:close/>
                <a:moveTo>
                  <a:pt x="2656" y="15336"/>
                </a:moveTo>
                <a:lnTo>
                  <a:pt x="2667" y="15341"/>
                </a:lnTo>
                <a:cubicBezTo>
                  <a:pt x="2673" y="15347"/>
                  <a:pt x="2679" y="15353"/>
                  <a:pt x="2679" y="15358"/>
                </a:cubicBezTo>
                <a:cubicBezTo>
                  <a:pt x="2679" y="15364"/>
                  <a:pt x="2673" y="15381"/>
                  <a:pt x="2667" y="15387"/>
                </a:cubicBezTo>
                <a:cubicBezTo>
                  <a:pt x="2673" y="15387"/>
                  <a:pt x="2673" y="15392"/>
                  <a:pt x="2679" y="15392"/>
                </a:cubicBezTo>
                <a:cubicBezTo>
                  <a:pt x="2679" y="15397"/>
                  <a:pt x="2675" y="15402"/>
                  <a:pt x="2677" y="15406"/>
                </a:cubicBezTo>
                <a:lnTo>
                  <a:pt x="2677" y="15406"/>
                </a:lnTo>
                <a:cubicBezTo>
                  <a:pt x="2666" y="15391"/>
                  <a:pt x="2656" y="15380"/>
                  <a:pt x="2650" y="15370"/>
                </a:cubicBezTo>
                <a:lnTo>
                  <a:pt x="2656" y="15336"/>
                </a:lnTo>
                <a:close/>
                <a:moveTo>
                  <a:pt x="15870" y="15245"/>
                </a:moveTo>
                <a:cubicBezTo>
                  <a:pt x="15853" y="15319"/>
                  <a:pt x="15779" y="15353"/>
                  <a:pt x="15740" y="15409"/>
                </a:cubicBezTo>
                <a:lnTo>
                  <a:pt x="15734" y="15398"/>
                </a:lnTo>
                <a:cubicBezTo>
                  <a:pt x="15779" y="15353"/>
                  <a:pt x="15825" y="15302"/>
                  <a:pt x="15870" y="15245"/>
                </a:cubicBezTo>
                <a:close/>
                <a:moveTo>
                  <a:pt x="2429" y="15182"/>
                </a:moveTo>
                <a:lnTo>
                  <a:pt x="2429" y="15182"/>
                </a:lnTo>
                <a:cubicBezTo>
                  <a:pt x="2435" y="15188"/>
                  <a:pt x="2440" y="15194"/>
                  <a:pt x="2452" y="15200"/>
                </a:cubicBezTo>
                <a:cubicBezTo>
                  <a:pt x="2474" y="15239"/>
                  <a:pt x="2508" y="15268"/>
                  <a:pt x="2548" y="15296"/>
                </a:cubicBezTo>
                <a:cubicBezTo>
                  <a:pt x="2582" y="15336"/>
                  <a:pt x="2616" y="15375"/>
                  <a:pt x="2644" y="15421"/>
                </a:cubicBezTo>
                <a:cubicBezTo>
                  <a:pt x="2610" y="15392"/>
                  <a:pt x="2576" y="15358"/>
                  <a:pt x="2542" y="15330"/>
                </a:cubicBezTo>
                <a:cubicBezTo>
                  <a:pt x="2503" y="15279"/>
                  <a:pt x="2463" y="15228"/>
                  <a:pt x="2429" y="15182"/>
                </a:cubicBezTo>
                <a:close/>
                <a:moveTo>
                  <a:pt x="2684" y="15421"/>
                </a:moveTo>
                <a:lnTo>
                  <a:pt x="2684" y="15421"/>
                </a:lnTo>
                <a:cubicBezTo>
                  <a:pt x="2707" y="15426"/>
                  <a:pt x="2730" y="15438"/>
                  <a:pt x="2758" y="15449"/>
                </a:cubicBezTo>
                <a:cubicBezTo>
                  <a:pt x="2758" y="15449"/>
                  <a:pt x="2758" y="15455"/>
                  <a:pt x="2758" y="15461"/>
                </a:cubicBezTo>
                <a:cubicBezTo>
                  <a:pt x="2735" y="15461"/>
                  <a:pt x="2713" y="15461"/>
                  <a:pt x="2690" y="15466"/>
                </a:cubicBezTo>
                <a:cubicBezTo>
                  <a:pt x="2684" y="15455"/>
                  <a:pt x="2673" y="15449"/>
                  <a:pt x="2667" y="15443"/>
                </a:cubicBezTo>
                <a:lnTo>
                  <a:pt x="2690" y="15432"/>
                </a:lnTo>
                <a:cubicBezTo>
                  <a:pt x="2690" y="15432"/>
                  <a:pt x="2684" y="15421"/>
                  <a:pt x="2684" y="15421"/>
                </a:cubicBezTo>
                <a:close/>
                <a:moveTo>
                  <a:pt x="2480" y="15324"/>
                </a:moveTo>
                <a:cubicBezTo>
                  <a:pt x="2497" y="15341"/>
                  <a:pt x="2514" y="15358"/>
                  <a:pt x="2531" y="15370"/>
                </a:cubicBezTo>
                <a:cubicBezTo>
                  <a:pt x="2554" y="15398"/>
                  <a:pt x="2571" y="15432"/>
                  <a:pt x="2582" y="15466"/>
                </a:cubicBezTo>
                <a:cubicBezTo>
                  <a:pt x="2588" y="15466"/>
                  <a:pt x="2599" y="15472"/>
                  <a:pt x="2605" y="15472"/>
                </a:cubicBezTo>
                <a:cubicBezTo>
                  <a:pt x="2610" y="15478"/>
                  <a:pt x="2616" y="15483"/>
                  <a:pt x="2622" y="15495"/>
                </a:cubicBezTo>
                <a:cubicBezTo>
                  <a:pt x="2616" y="15489"/>
                  <a:pt x="2599" y="15483"/>
                  <a:pt x="2588" y="15483"/>
                </a:cubicBezTo>
                <a:cubicBezTo>
                  <a:pt x="2571" y="15449"/>
                  <a:pt x="2542" y="15421"/>
                  <a:pt x="2514" y="15392"/>
                </a:cubicBezTo>
                <a:cubicBezTo>
                  <a:pt x="2514" y="15392"/>
                  <a:pt x="2508" y="15387"/>
                  <a:pt x="2508" y="15387"/>
                </a:cubicBezTo>
                <a:cubicBezTo>
                  <a:pt x="2497" y="15375"/>
                  <a:pt x="2486" y="15370"/>
                  <a:pt x="2474" y="15358"/>
                </a:cubicBezTo>
                <a:cubicBezTo>
                  <a:pt x="2474" y="15347"/>
                  <a:pt x="2474" y="15336"/>
                  <a:pt x="2480" y="15324"/>
                </a:cubicBezTo>
                <a:close/>
                <a:moveTo>
                  <a:pt x="2719" y="15485"/>
                </a:moveTo>
                <a:lnTo>
                  <a:pt x="2730" y="15489"/>
                </a:lnTo>
                <a:cubicBezTo>
                  <a:pt x="2730" y="15489"/>
                  <a:pt x="2730" y="15495"/>
                  <a:pt x="2730" y="15495"/>
                </a:cubicBezTo>
                <a:cubicBezTo>
                  <a:pt x="2726" y="15491"/>
                  <a:pt x="2723" y="15488"/>
                  <a:pt x="2719" y="15485"/>
                </a:cubicBezTo>
                <a:close/>
                <a:moveTo>
                  <a:pt x="16182" y="15330"/>
                </a:moveTo>
                <a:cubicBezTo>
                  <a:pt x="16194" y="15347"/>
                  <a:pt x="16205" y="15358"/>
                  <a:pt x="16216" y="15370"/>
                </a:cubicBezTo>
                <a:cubicBezTo>
                  <a:pt x="16177" y="15421"/>
                  <a:pt x="16137" y="15466"/>
                  <a:pt x="16086" y="15506"/>
                </a:cubicBezTo>
                <a:lnTo>
                  <a:pt x="16086" y="15506"/>
                </a:lnTo>
                <a:cubicBezTo>
                  <a:pt x="16086" y="15505"/>
                  <a:pt x="16086" y="15505"/>
                  <a:pt x="16086" y="15505"/>
                </a:cubicBezTo>
                <a:lnTo>
                  <a:pt x="16086" y="15505"/>
                </a:lnTo>
                <a:cubicBezTo>
                  <a:pt x="16086" y="15505"/>
                  <a:pt x="16086" y="15505"/>
                  <a:pt x="16086" y="15506"/>
                </a:cubicBezTo>
                <a:cubicBezTo>
                  <a:pt x="16086" y="15506"/>
                  <a:pt x="16086" y="15506"/>
                  <a:pt x="16086" y="15506"/>
                </a:cubicBezTo>
                <a:lnTo>
                  <a:pt x="16086" y="15506"/>
                </a:lnTo>
                <a:cubicBezTo>
                  <a:pt x="16090" y="15514"/>
                  <a:pt x="16087" y="15523"/>
                  <a:pt x="16074" y="15529"/>
                </a:cubicBezTo>
                <a:cubicBezTo>
                  <a:pt x="16070" y="15532"/>
                  <a:pt x="16066" y="15533"/>
                  <a:pt x="16062" y="15533"/>
                </a:cubicBezTo>
                <a:cubicBezTo>
                  <a:pt x="16045" y="15533"/>
                  <a:pt x="16034" y="15508"/>
                  <a:pt x="16057" y="15495"/>
                </a:cubicBezTo>
                <a:cubicBezTo>
                  <a:pt x="16061" y="15493"/>
                  <a:pt x="16064" y="15492"/>
                  <a:pt x="16067" y="15492"/>
                </a:cubicBezTo>
                <a:cubicBezTo>
                  <a:pt x="16075" y="15492"/>
                  <a:pt x="16083" y="15498"/>
                  <a:pt x="16086" y="15505"/>
                </a:cubicBezTo>
                <a:lnTo>
                  <a:pt x="16086" y="15505"/>
                </a:lnTo>
                <a:cubicBezTo>
                  <a:pt x="16092" y="15437"/>
                  <a:pt x="16148" y="15392"/>
                  <a:pt x="16182" y="15330"/>
                </a:cubicBezTo>
                <a:close/>
                <a:moveTo>
                  <a:pt x="16012" y="15546"/>
                </a:moveTo>
                <a:lnTo>
                  <a:pt x="16012" y="15546"/>
                </a:lnTo>
                <a:cubicBezTo>
                  <a:pt x="16035" y="15557"/>
                  <a:pt x="16040" y="15568"/>
                  <a:pt x="16018" y="15585"/>
                </a:cubicBezTo>
                <a:cubicBezTo>
                  <a:pt x="15995" y="15574"/>
                  <a:pt x="15995" y="15563"/>
                  <a:pt x="16012" y="15546"/>
                </a:cubicBezTo>
                <a:close/>
                <a:moveTo>
                  <a:pt x="2690" y="15512"/>
                </a:moveTo>
                <a:cubicBezTo>
                  <a:pt x="2713" y="15534"/>
                  <a:pt x="2741" y="15551"/>
                  <a:pt x="2769" y="15574"/>
                </a:cubicBezTo>
                <a:cubicBezTo>
                  <a:pt x="2781" y="15591"/>
                  <a:pt x="2792" y="15608"/>
                  <a:pt x="2803" y="15625"/>
                </a:cubicBezTo>
                <a:cubicBezTo>
                  <a:pt x="2786" y="15608"/>
                  <a:pt x="2769" y="15591"/>
                  <a:pt x="2752" y="15574"/>
                </a:cubicBezTo>
                <a:lnTo>
                  <a:pt x="2747" y="15574"/>
                </a:lnTo>
                <a:cubicBezTo>
                  <a:pt x="2724" y="15551"/>
                  <a:pt x="2707" y="15534"/>
                  <a:pt x="2690" y="15512"/>
                </a:cubicBezTo>
                <a:close/>
                <a:moveTo>
                  <a:pt x="2752" y="15500"/>
                </a:moveTo>
                <a:cubicBezTo>
                  <a:pt x="2764" y="15506"/>
                  <a:pt x="2769" y="15506"/>
                  <a:pt x="2781" y="15512"/>
                </a:cubicBezTo>
                <a:cubicBezTo>
                  <a:pt x="2798" y="15529"/>
                  <a:pt x="2815" y="15546"/>
                  <a:pt x="2832" y="15557"/>
                </a:cubicBezTo>
                <a:cubicBezTo>
                  <a:pt x="2871" y="15574"/>
                  <a:pt x="2888" y="15614"/>
                  <a:pt x="2917" y="15642"/>
                </a:cubicBezTo>
                <a:cubicBezTo>
                  <a:pt x="2877" y="15608"/>
                  <a:pt x="2837" y="15574"/>
                  <a:pt x="2798" y="15546"/>
                </a:cubicBezTo>
                <a:cubicBezTo>
                  <a:pt x="2781" y="15529"/>
                  <a:pt x="2764" y="15512"/>
                  <a:pt x="2752" y="15500"/>
                </a:cubicBezTo>
                <a:close/>
                <a:moveTo>
                  <a:pt x="2803" y="15614"/>
                </a:moveTo>
                <a:lnTo>
                  <a:pt x="2803" y="15614"/>
                </a:lnTo>
                <a:cubicBezTo>
                  <a:pt x="2832" y="15636"/>
                  <a:pt x="2854" y="15665"/>
                  <a:pt x="2883" y="15687"/>
                </a:cubicBezTo>
                <a:cubicBezTo>
                  <a:pt x="2860" y="15676"/>
                  <a:pt x="2843" y="15659"/>
                  <a:pt x="2820" y="15648"/>
                </a:cubicBezTo>
                <a:cubicBezTo>
                  <a:pt x="2815" y="15636"/>
                  <a:pt x="2809" y="15625"/>
                  <a:pt x="2803" y="15614"/>
                </a:cubicBezTo>
                <a:close/>
                <a:moveTo>
                  <a:pt x="2917" y="15670"/>
                </a:moveTo>
                <a:cubicBezTo>
                  <a:pt x="2923" y="15676"/>
                  <a:pt x="2928" y="15676"/>
                  <a:pt x="2928" y="15682"/>
                </a:cubicBezTo>
                <a:cubicBezTo>
                  <a:pt x="2923" y="15687"/>
                  <a:pt x="2917" y="15693"/>
                  <a:pt x="2905" y="15704"/>
                </a:cubicBezTo>
                <a:lnTo>
                  <a:pt x="2894" y="15699"/>
                </a:lnTo>
                <a:cubicBezTo>
                  <a:pt x="2900" y="15687"/>
                  <a:pt x="2911" y="15676"/>
                  <a:pt x="2917" y="15670"/>
                </a:cubicBezTo>
                <a:close/>
                <a:moveTo>
                  <a:pt x="17005" y="14417"/>
                </a:moveTo>
                <a:lnTo>
                  <a:pt x="17005" y="14417"/>
                </a:lnTo>
                <a:cubicBezTo>
                  <a:pt x="16977" y="14513"/>
                  <a:pt x="16903" y="14581"/>
                  <a:pt x="16846" y="14666"/>
                </a:cubicBezTo>
                <a:cubicBezTo>
                  <a:pt x="16852" y="14672"/>
                  <a:pt x="16863" y="14678"/>
                  <a:pt x="16863" y="14683"/>
                </a:cubicBezTo>
                <a:cubicBezTo>
                  <a:pt x="16857" y="14683"/>
                  <a:pt x="16835" y="14672"/>
                  <a:pt x="16829" y="14672"/>
                </a:cubicBezTo>
                <a:cubicBezTo>
                  <a:pt x="16823" y="14683"/>
                  <a:pt x="16823" y="14712"/>
                  <a:pt x="16818" y="14723"/>
                </a:cubicBezTo>
                <a:cubicBezTo>
                  <a:pt x="16812" y="14734"/>
                  <a:pt x="16795" y="14746"/>
                  <a:pt x="16784" y="14751"/>
                </a:cubicBezTo>
                <a:cubicBezTo>
                  <a:pt x="16784" y="14763"/>
                  <a:pt x="16784" y="14780"/>
                  <a:pt x="16789" y="14791"/>
                </a:cubicBezTo>
                <a:cubicBezTo>
                  <a:pt x="16778" y="14791"/>
                  <a:pt x="16767" y="14797"/>
                  <a:pt x="16755" y="14797"/>
                </a:cubicBezTo>
                <a:cubicBezTo>
                  <a:pt x="16613" y="15029"/>
                  <a:pt x="16409" y="15217"/>
                  <a:pt x="16256" y="15432"/>
                </a:cubicBezTo>
                <a:cubicBezTo>
                  <a:pt x="16148" y="15512"/>
                  <a:pt x="16091" y="15631"/>
                  <a:pt x="15984" y="15710"/>
                </a:cubicBezTo>
                <a:cubicBezTo>
                  <a:pt x="16063" y="15585"/>
                  <a:pt x="16171" y="15478"/>
                  <a:pt x="16267" y="15364"/>
                </a:cubicBezTo>
                <a:cubicBezTo>
                  <a:pt x="16284" y="15341"/>
                  <a:pt x="16324" y="15324"/>
                  <a:pt x="16318" y="15290"/>
                </a:cubicBezTo>
                <a:cubicBezTo>
                  <a:pt x="16301" y="15290"/>
                  <a:pt x="16279" y="15296"/>
                  <a:pt x="16267" y="15302"/>
                </a:cubicBezTo>
                <a:cubicBezTo>
                  <a:pt x="16262" y="15285"/>
                  <a:pt x="16250" y="15262"/>
                  <a:pt x="16245" y="15245"/>
                </a:cubicBezTo>
                <a:cubicBezTo>
                  <a:pt x="16262" y="15245"/>
                  <a:pt x="16279" y="15239"/>
                  <a:pt x="16296" y="15234"/>
                </a:cubicBezTo>
                <a:cubicBezTo>
                  <a:pt x="16301" y="15256"/>
                  <a:pt x="16318" y="15268"/>
                  <a:pt x="16347" y="15268"/>
                </a:cubicBezTo>
                <a:cubicBezTo>
                  <a:pt x="16409" y="15222"/>
                  <a:pt x="16438" y="15148"/>
                  <a:pt x="16489" y="15092"/>
                </a:cubicBezTo>
                <a:cubicBezTo>
                  <a:pt x="16517" y="15063"/>
                  <a:pt x="16557" y="15029"/>
                  <a:pt x="16557" y="14984"/>
                </a:cubicBezTo>
                <a:lnTo>
                  <a:pt x="16557" y="14984"/>
                </a:lnTo>
                <a:cubicBezTo>
                  <a:pt x="16523" y="14995"/>
                  <a:pt x="16489" y="15024"/>
                  <a:pt x="16483" y="15063"/>
                </a:cubicBezTo>
                <a:cubicBezTo>
                  <a:pt x="16460" y="15077"/>
                  <a:pt x="16440" y="15129"/>
                  <a:pt x="16416" y="15129"/>
                </a:cubicBezTo>
                <a:cubicBezTo>
                  <a:pt x="16410" y="15129"/>
                  <a:pt x="16404" y="15126"/>
                  <a:pt x="16398" y="15120"/>
                </a:cubicBezTo>
                <a:cubicBezTo>
                  <a:pt x="16415" y="15097"/>
                  <a:pt x="16421" y="15075"/>
                  <a:pt x="16409" y="15052"/>
                </a:cubicBezTo>
                <a:cubicBezTo>
                  <a:pt x="16415" y="15052"/>
                  <a:pt x="16438" y="15058"/>
                  <a:pt x="16443" y="15063"/>
                </a:cubicBezTo>
                <a:lnTo>
                  <a:pt x="16443" y="15012"/>
                </a:lnTo>
                <a:cubicBezTo>
                  <a:pt x="16455" y="14995"/>
                  <a:pt x="16466" y="14984"/>
                  <a:pt x="16477" y="14967"/>
                </a:cubicBezTo>
                <a:cubicBezTo>
                  <a:pt x="16483" y="14978"/>
                  <a:pt x="16500" y="14995"/>
                  <a:pt x="16506" y="15007"/>
                </a:cubicBezTo>
                <a:cubicBezTo>
                  <a:pt x="16506" y="14984"/>
                  <a:pt x="16506" y="14956"/>
                  <a:pt x="16500" y="14933"/>
                </a:cubicBezTo>
                <a:cubicBezTo>
                  <a:pt x="16511" y="14933"/>
                  <a:pt x="16523" y="14944"/>
                  <a:pt x="16528" y="14950"/>
                </a:cubicBezTo>
                <a:cubicBezTo>
                  <a:pt x="16562" y="14893"/>
                  <a:pt x="16602" y="14842"/>
                  <a:pt x="16642" y="14791"/>
                </a:cubicBezTo>
                <a:cubicBezTo>
                  <a:pt x="16642" y="14740"/>
                  <a:pt x="16699" y="14723"/>
                  <a:pt x="16727" y="14700"/>
                </a:cubicBezTo>
                <a:lnTo>
                  <a:pt x="16727" y="14700"/>
                </a:lnTo>
                <a:cubicBezTo>
                  <a:pt x="16716" y="14802"/>
                  <a:pt x="16625" y="14865"/>
                  <a:pt x="16574" y="14944"/>
                </a:cubicBezTo>
                <a:cubicBezTo>
                  <a:pt x="16550" y="14956"/>
                  <a:pt x="16572" y="14983"/>
                  <a:pt x="16588" y="14983"/>
                </a:cubicBezTo>
                <a:cubicBezTo>
                  <a:pt x="16596" y="14983"/>
                  <a:pt x="16602" y="14977"/>
                  <a:pt x="16602" y="14961"/>
                </a:cubicBezTo>
                <a:cubicBezTo>
                  <a:pt x="16699" y="14831"/>
                  <a:pt x="16806" y="14700"/>
                  <a:pt x="16903" y="14564"/>
                </a:cubicBezTo>
                <a:cubicBezTo>
                  <a:pt x="16931" y="14513"/>
                  <a:pt x="16965" y="14462"/>
                  <a:pt x="17005" y="14417"/>
                </a:cubicBezTo>
                <a:close/>
                <a:moveTo>
                  <a:pt x="16216" y="15679"/>
                </a:moveTo>
                <a:cubicBezTo>
                  <a:pt x="16220" y="15679"/>
                  <a:pt x="16223" y="15680"/>
                  <a:pt x="16228" y="15682"/>
                </a:cubicBezTo>
                <a:cubicBezTo>
                  <a:pt x="16222" y="15693"/>
                  <a:pt x="16222" y="15710"/>
                  <a:pt x="16216" y="15716"/>
                </a:cubicBezTo>
                <a:cubicBezTo>
                  <a:pt x="16213" y="15717"/>
                  <a:pt x="16211" y="15717"/>
                  <a:pt x="16209" y="15717"/>
                </a:cubicBezTo>
                <a:cubicBezTo>
                  <a:pt x="16187" y="15717"/>
                  <a:pt x="16194" y="15679"/>
                  <a:pt x="16216" y="15679"/>
                </a:cubicBezTo>
                <a:close/>
                <a:moveTo>
                  <a:pt x="2972" y="15708"/>
                </a:moveTo>
                <a:cubicBezTo>
                  <a:pt x="2993" y="15708"/>
                  <a:pt x="3016" y="15735"/>
                  <a:pt x="2996" y="15750"/>
                </a:cubicBezTo>
                <a:cubicBezTo>
                  <a:pt x="2993" y="15751"/>
                  <a:pt x="2990" y="15752"/>
                  <a:pt x="2987" y="15752"/>
                </a:cubicBezTo>
                <a:cubicBezTo>
                  <a:pt x="2967" y="15752"/>
                  <a:pt x="2948" y="15725"/>
                  <a:pt x="2962" y="15710"/>
                </a:cubicBezTo>
                <a:cubicBezTo>
                  <a:pt x="2965" y="15709"/>
                  <a:pt x="2969" y="15708"/>
                  <a:pt x="2972" y="15708"/>
                </a:cubicBezTo>
                <a:close/>
                <a:moveTo>
                  <a:pt x="15921" y="15751"/>
                </a:moveTo>
                <a:cubicBezTo>
                  <a:pt x="15930" y="15751"/>
                  <a:pt x="15938" y="15757"/>
                  <a:pt x="15933" y="15773"/>
                </a:cubicBezTo>
                <a:cubicBezTo>
                  <a:pt x="15933" y="15782"/>
                  <a:pt x="15917" y="15792"/>
                  <a:pt x="15907" y="15792"/>
                </a:cubicBezTo>
                <a:cubicBezTo>
                  <a:pt x="15899" y="15792"/>
                  <a:pt x="15894" y="15787"/>
                  <a:pt x="15899" y="15773"/>
                </a:cubicBezTo>
                <a:cubicBezTo>
                  <a:pt x="15895" y="15760"/>
                  <a:pt x="15909" y="15751"/>
                  <a:pt x="15921" y="15751"/>
                </a:cubicBezTo>
                <a:close/>
                <a:moveTo>
                  <a:pt x="16182" y="15653"/>
                </a:moveTo>
                <a:cubicBezTo>
                  <a:pt x="16188" y="15676"/>
                  <a:pt x="16177" y="15693"/>
                  <a:pt x="16171" y="15716"/>
                </a:cubicBezTo>
                <a:cubicBezTo>
                  <a:pt x="16177" y="15716"/>
                  <a:pt x="16182" y="15727"/>
                  <a:pt x="16188" y="15727"/>
                </a:cubicBezTo>
                <a:cubicBezTo>
                  <a:pt x="16137" y="15750"/>
                  <a:pt x="16108" y="15807"/>
                  <a:pt x="16069" y="15829"/>
                </a:cubicBezTo>
                <a:cubicBezTo>
                  <a:pt x="16052" y="15812"/>
                  <a:pt x="16052" y="15795"/>
                  <a:pt x="16069" y="15778"/>
                </a:cubicBezTo>
                <a:cubicBezTo>
                  <a:pt x="16103" y="15733"/>
                  <a:pt x="16148" y="15699"/>
                  <a:pt x="16177" y="15653"/>
                </a:cubicBezTo>
                <a:close/>
                <a:moveTo>
                  <a:pt x="16040" y="15801"/>
                </a:moveTo>
                <a:lnTo>
                  <a:pt x="16057" y="15852"/>
                </a:lnTo>
                <a:cubicBezTo>
                  <a:pt x="16046" y="15875"/>
                  <a:pt x="16029" y="15886"/>
                  <a:pt x="16001" y="15886"/>
                </a:cubicBezTo>
                <a:cubicBezTo>
                  <a:pt x="15978" y="15869"/>
                  <a:pt x="15972" y="15835"/>
                  <a:pt x="15967" y="15807"/>
                </a:cubicBezTo>
                <a:lnTo>
                  <a:pt x="15967" y="15807"/>
                </a:lnTo>
                <a:cubicBezTo>
                  <a:pt x="15972" y="15818"/>
                  <a:pt x="15989" y="15846"/>
                  <a:pt x="15995" y="15858"/>
                </a:cubicBezTo>
                <a:cubicBezTo>
                  <a:pt x="16012" y="15841"/>
                  <a:pt x="16029" y="15818"/>
                  <a:pt x="16040" y="15801"/>
                </a:cubicBezTo>
                <a:close/>
                <a:moveTo>
                  <a:pt x="2911" y="15704"/>
                </a:moveTo>
                <a:cubicBezTo>
                  <a:pt x="2940" y="15750"/>
                  <a:pt x="2974" y="15790"/>
                  <a:pt x="3019" y="15818"/>
                </a:cubicBezTo>
                <a:cubicBezTo>
                  <a:pt x="3030" y="15846"/>
                  <a:pt x="3042" y="15869"/>
                  <a:pt x="3053" y="15892"/>
                </a:cubicBezTo>
                <a:cubicBezTo>
                  <a:pt x="3002" y="15841"/>
                  <a:pt x="2945" y="15790"/>
                  <a:pt x="2894" y="15733"/>
                </a:cubicBezTo>
                <a:lnTo>
                  <a:pt x="2911" y="15704"/>
                </a:lnTo>
                <a:close/>
                <a:moveTo>
                  <a:pt x="3921" y="15835"/>
                </a:moveTo>
                <a:cubicBezTo>
                  <a:pt x="3944" y="15858"/>
                  <a:pt x="3966" y="15880"/>
                  <a:pt x="3989" y="15909"/>
                </a:cubicBezTo>
                <a:cubicBezTo>
                  <a:pt x="3961" y="15897"/>
                  <a:pt x="3932" y="15875"/>
                  <a:pt x="3910" y="15852"/>
                </a:cubicBezTo>
                <a:cubicBezTo>
                  <a:pt x="3910" y="15846"/>
                  <a:pt x="3915" y="15841"/>
                  <a:pt x="3921" y="15835"/>
                </a:cubicBezTo>
                <a:close/>
                <a:moveTo>
                  <a:pt x="16120" y="15907"/>
                </a:moveTo>
                <a:lnTo>
                  <a:pt x="16120" y="15907"/>
                </a:lnTo>
                <a:cubicBezTo>
                  <a:pt x="16120" y="15907"/>
                  <a:pt x="16120" y="15908"/>
                  <a:pt x="16120" y="15909"/>
                </a:cubicBezTo>
                <a:cubicBezTo>
                  <a:pt x="16120" y="15908"/>
                  <a:pt x="16120" y="15907"/>
                  <a:pt x="16120" y="15907"/>
                </a:cubicBezTo>
                <a:close/>
                <a:moveTo>
                  <a:pt x="15700" y="15892"/>
                </a:moveTo>
                <a:cubicBezTo>
                  <a:pt x="15683" y="15920"/>
                  <a:pt x="15660" y="15948"/>
                  <a:pt x="15638" y="15977"/>
                </a:cubicBezTo>
                <a:cubicBezTo>
                  <a:pt x="15620" y="15977"/>
                  <a:pt x="15603" y="15983"/>
                  <a:pt x="15586" y="15988"/>
                </a:cubicBezTo>
                <a:cubicBezTo>
                  <a:pt x="15626" y="15954"/>
                  <a:pt x="15660" y="15920"/>
                  <a:pt x="15700" y="15892"/>
                </a:cubicBezTo>
                <a:close/>
                <a:moveTo>
                  <a:pt x="3059" y="15801"/>
                </a:moveTo>
                <a:cubicBezTo>
                  <a:pt x="3138" y="15863"/>
                  <a:pt x="3201" y="15954"/>
                  <a:pt x="3297" y="16000"/>
                </a:cubicBezTo>
                <a:cubicBezTo>
                  <a:pt x="3291" y="16000"/>
                  <a:pt x="3269" y="16011"/>
                  <a:pt x="3263" y="16017"/>
                </a:cubicBezTo>
                <a:cubicBezTo>
                  <a:pt x="3195" y="15943"/>
                  <a:pt x="3104" y="15886"/>
                  <a:pt x="3059" y="15801"/>
                </a:cubicBezTo>
                <a:close/>
                <a:moveTo>
                  <a:pt x="15118" y="15976"/>
                </a:moveTo>
                <a:cubicBezTo>
                  <a:pt x="15121" y="15976"/>
                  <a:pt x="15124" y="15976"/>
                  <a:pt x="15127" y="15977"/>
                </a:cubicBezTo>
                <a:cubicBezTo>
                  <a:pt x="15136" y="15994"/>
                  <a:pt x="15104" y="16018"/>
                  <a:pt x="15084" y="16018"/>
                </a:cubicBezTo>
                <a:cubicBezTo>
                  <a:pt x="15078" y="16018"/>
                  <a:pt x="15073" y="16016"/>
                  <a:pt x="15070" y="16011"/>
                </a:cubicBezTo>
                <a:cubicBezTo>
                  <a:pt x="15075" y="15991"/>
                  <a:pt x="15097" y="15976"/>
                  <a:pt x="15118" y="15976"/>
                </a:cubicBezTo>
                <a:close/>
                <a:moveTo>
                  <a:pt x="3319" y="16037"/>
                </a:moveTo>
                <a:cubicBezTo>
                  <a:pt x="3339" y="16037"/>
                  <a:pt x="3357" y="16060"/>
                  <a:pt x="3342" y="16079"/>
                </a:cubicBezTo>
                <a:cubicBezTo>
                  <a:pt x="3341" y="16079"/>
                  <a:pt x="3339" y="16080"/>
                  <a:pt x="3338" y="16080"/>
                </a:cubicBezTo>
                <a:cubicBezTo>
                  <a:pt x="3321" y="16080"/>
                  <a:pt x="3298" y="16055"/>
                  <a:pt x="3308" y="16039"/>
                </a:cubicBezTo>
                <a:cubicBezTo>
                  <a:pt x="3312" y="16037"/>
                  <a:pt x="3316" y="16037"/>
                  <a:pt x="3319" y="16037"/>
                </a:cubicBezTo>
                <a:close/>
                <a:moveTo>
                  <a:pt x="15926" y="16107"/>
                </a:moveTo>
                <a:cubicBezTo>
                  <a:pt x="15926" y="16107"/>
                  <a:pt x="15926" y="16107"/>
                  <a:pt x="15927" y="16107"/>
                </a:cubicBezTo>
                <a:cubicBezTo>
                  <a:pt x="15926" y="16107"/>
                  <a:pt x="15926" y="16107"/>
                  <a:pt x="15926" y="16107"/>
                </a:cubicBezTo>
                <a:close/>
                <a:moveTo>
                  <a:pt x="14571" y="16073"/>
                </a:moveTo>
                <a:cubicBezTo>
                  <a:pt x="14577" y="16073"/>
                  <a:pt x="14582" y="16085"/>
                  <a:pt x="14588" y="16085"/>
                </a:cubicBezTo>
                <a:cubicBezTo>
                  <a:pt x="14548" y="16107"/>
                  <a:pt x="14514" y="16130"/>
                  <a:pt x="14474" y="16153"/>
                </a:cubicBezTo>
                <a:cubicBezTo>
                  <a:pt x="14508" y="16124"/>
                  <a:pt x="14542" y="16096"/>
                  <a:pt x="14571" y="16073"/>
                </a:cubicBezTo>
                <a:close/>
                <a:moveTo>
                  <a:pt x="3371" y="16090"/>
                </a:moveTo>
                <a:cubicBezTo>
                  <a:pt x="3405" y="16113"/>
                  <a:pt x="3433" y="16136"/>
                  <a:pt x="3444" y="16170"/>
                </a:cubicBezTo>
                <a:cubicBezTo>
                  <a:pt x="3416" y="16153"/>
                  <a:pt x="3388" y="16136"/>
                  <a:pt x="3359" y="16113"/>
                </a:cubicBezTo>
                <a:cubicBezTo>
                  <a:pt x="3359" y="16107"/>
                  <a:pt x="3365" y="16096"/>
                  <a:pt x="3371" y="16090"/>
                </a:cubicBezTo>
                <a:close/>
                <a:moveTo>
                  <a:pt x="4250" y="16113"/>
                </a:moveTo>
                <a:lnTo>
                  <a:pt x="4250" y="16113"/>
                </a:lnTo>
                <a:cubicBezTo>
                  <a:pt x="4290" y="16141"/>
                  <a:pt x="4352" y="16153"/>
                  <a:pt x="4364" y="16204"/>
                </a:cubicBezTo>
                <a:cubicBezTo>
                  <a:pt x="4324" y="16175"/>
                  <a:pt x="4284" y="16147"/>
                  <a:pt x="4250" y="16113"/>
                </a:cubicBezTo>
                <a:close/>
                <a:moveTo>
                  <a:pt x="14855" y="16172"/>
                </a:moveTo>
                <a:cubicBezTo>
                  <a:pt x="14861" y="16172"/>
                  <a:pt x="14867" y="16177"/>
                  <a:pt x="14872" y="16187"/>
                </a:cubicBezTo>
                <a:cubicBezTo>
                  <a:pt x="14865" y="16200"/>
                  <a:pt x="14859" y="16207"/>
                  <a:pt x="14852" y="16207"/>
                </a:cubicBezTo>
                <a:cubicBezTo>
                  <a:pt x="14847" y="16207"/>
                  <a:pt x="14842" y="16202"/>
                  <a:pt x="14838" y="16192"/>
                </a:cubicBezTo>
                <a:cubicBezTo>
                  <a:pt x="14841" y="16180"/>
                  <a:pt x="14847" y="16172"/>
                  <a:pt x="14855" y="16172"/>
                </a:cubicBezTo>
                <a:close/>
                <a:moveTo>
                  <a:pt x="3480" y="16179"/>
                </a:moveTo>
                <a:cubicBezTo>
                  <a:pt x="3495" y="16179"/>
                  <a:pt x="3510" y="16206"/>
                  <a:pt x="3496" y="16221"/>
                </a:cubicBezTo>
                <a:cubicBezTo>
                  <a:pt x="3493" y="16222"/>
                  <a:pt x="3491" y="16223"/>
                  <a:pt x="3488" y="16223"/>
                </a:cubicBezTo>
                <a:cubicBezTo>
                  <a:pt x="3472" y="16223"/>
                  <a:pt x="3453" y="16196"/>
                  <a:pt x="3473" y="16181"/>
                </a:cubicBezTo>
                <a:cubicBezTo>
                  <a:pt x="3475" y="16180"/>
                  <a:pt x="3478" y="16179"/>
                  <a:pt x="3480" y="16179"/>
                </a:cubicBezTo>
                <a:close/>
                <a:moveTo>
                  <a:pt x="15416" y="16068"/>
                </a:moveTo>
                <a:cubicBezTo>
                  <a:pt x="15422" y="16085"/>
                  <a:pt x="15433" y="16107"/>
                  <a:pt x="15439" y="16124"/>
                </a:cubicBezTo>
                <a:cubicBezTo>
                  <a:pt x="15456" y="16102"/>
                  <a:pt x="15479" y="16096"/>
                  <a:pt x="15501" y="16096"/>
                </a:cubicBezTo>
                <a:cubicBezTo>
                  <a:pt x="15439" y="16141"/>
                  <a:pt x="15388" y="16204"/>
                  <a:pt x="15320" y="16255"/>
                </a:cubicBezTo>
                <a:cubicBezTo>
                  <a:pt x="15314" y="16232"/>
                  <a:pt x="15325" y="16209"/>
                  <a:pt x="15342" y="16192"/>
                </a:cubicBezTo>
                <a:cubicBezTo>
                  <a:pt x="15337" y="16181"/>
                  <a:pt x="15331" y="16175"/>
                  <a:pt x="15331" y="16164"/>
                </a:cubicBezTo>
                <a:cubicBezTo>
                  <a:pt x="15342" y="16164"/>
                  <a:pt x="15365" y="16164"/>
                  <a:pt x="15382" y="16170"/>
                </a:cubicBezTo>
                <a:cubicBezTo>
                  <a:pt x="15377" y="16164"/>
                  <a:pt x="15365" y="16147"/>
                  <a:pt x="15365" y="16141"/>
                </a:cubicBezTo>
                <a:lnTo>
                  <a:pt x="15365" y="16141"/>
                </a:lnTo>
                <a:cubicBezTo>
                  <a:pt x="15377" y="16147"/>
                  <a:pt x="15387" y="16150"/>
                  <a:pt x="15395" y="16150"/>
                </a:cubicBezTo>
                <a:cubicBezTo>
                  <a:pt x="15426" y="16150"/>
                  <a:pt x="15428" y="16113"/>
                  <a:pt x="15388" y="16090"/>
                </a:cubicBezTo>
                <a:cubicBezTo>
                  <a:pt x="15394" y="16085"/>
                  <a:pt x="15411" y="16073"/>
                  <a:pt x="15416" y="16068"/>
                </a:cubicBezTo>
                <a:close/>
                <a:moveTo>
                  <a:pt x="15291" y="16215"/>
                </a:moveTo>
                <a:cubicBezTo>
                  <a:pt x="15303" y="16249"/>
                  <a:pt x="15297" y="16278"/>
                  <a:pt x="15263" y="16295"/>
                </a:cubicBezTo>
                <a:cubicBezTo>
                  <a:pt x="15252" y="16283"/>
                  <a:pt x="15235" y="16266"/>
                  <a:pt x="15229" y="16261"/>
                </a:cubicBezTo>
                <a:cubicBezTo>
                  <a:pt x="15235" y="16261"/>
                  <a:pt x="15257" y="16266"/>
                  <a:pt x="15269" y="16272"/>
                </a:cubicBezTo>
                <a:cubicBezTo>
                  <a:pt x="15274" y="16255"/>
                  <a:pt x="15286" y="16232"/>
                  <a:pt x="15291" y="16215"/>
                </a:cubicBezTo>
                <a:close/>
                <a:moveTo>
                  <a:pt x="3575" y="16268"/>
                </a:moveTo>
                <a:cubicBezTo>
                  <a:pt x="3583" y="16268"/>
                  <a:pt x="3589" y="16275"/>
                  <a:pt x="3592" y="16289"/>
                </a:cubicBezTo>
                <a:cubicBezTo>
                  <a:pt x="3585" y="16296"/>
                  <a:pt x="3579" y="16299"/>
                  <a:pt x="3575" y="16299"/>
                </a:cubicBezTo>
                <a:cubicBezTo>
                  <a:pt x="3567" y="16299"/>
                  <a:pt x="3561" y="16291"/>
                  <a:pt x="3558" y="16278"/>
                </a:cubicBezTo>
                <a:cubicBezTo>
                  <a:pt x="3565" y="16271"/>
                  <a:pt x="3571" y="16268"/>
                  <a:pt x="3575" y="16268"/>
                </a:cubicBezTo>
                <a:close/>
                <a:moveTo>
                  <a:pt x="3059" y="15892"/>
                </a:moveTo>
                <a:cubicBezTo>
                  <a:pt x="3201" y="15983"/>
                  <a:pt x="3297" y="16124"/>
                  <a:pt x="3433" y="16221"/>
                </a:cubicBezTo>
                <a:cubicBezTo>
                  <a:pt x="3467" y="16243"/>
                  <a:pt x="3490" y="16278"/>
                  <a:pt x="3507" y="16312"/>
                </a:cubicBezTo>
                <a:cubicBezTo>
                  <a:pt x="3348" y="16181"/>
                  <a:pt x="3195" y="16045"/>
                  <a:pt x="3059" y="15897"/>
                </a:cubicBezTo>
                <a:lnTo>
                  <a:pt x="3059" y="15892"/>
                </a:lnTo>
                <a:close/>
                <a:moveTo>
                  <a:pt x="15195" y="16323"/>
                </a:moveTo>
                <a:lnTo>
                  <a:pt x="15206" y="16346"/>
                </a:lnTo>
                <a:cubicBezTo>
                  <a:pt x="15172" y="16368"/>
                  <a:pt x="15138" y="16385"/>
                  <a:pt x="15104" y="16408"/>
                </a:cubicBezTo>
                <a:cubicBezTo>
                  <a:pt x="15104" y="16391"/>
                  <a:pt x="15104" y="16374"/>
                  <a:pt x="15104" y="16357"/>
                </a:cubicBezTo>
                <a:cubicBezTo>
                  <a:pt x="15116" y="16363"/>
                  <a:pt x="15133" y="16368"/>
                  <a:pt x="15150" y="16374"/>
                </a:cubicBezTo>
                <a:cubicBezTo>
                  <a:pt x="15161" y="16357"/>
                  <a:pt x="15178" y="16340"/>
                  <a:pt x="15195" y="16323"/>
                </a:cubicBezTo>
                <a:close/>
                <a:moveTo>
                  <a:pt x="4667" y="16377"/>
                </a:moveTo>
                <a:cubicBezTo>
                  <a:pt x="4684" y="16377"/>
                  <a:pt x="4707" y="16405"/>
                  <a:pt x="4693" y="16419"/>
                </a:cubicBezTo>
                <a:cubicBezTo>
                  <a:pt x="4690" y="16421"/>
                  <a:pt x="4686" y="16422"/>
                  <a:pt x="4683" y="16422"/>
                </a:cubicBezTo>
                <a:cubicBezTo>
                  <a:pt x="4662" y="16422"/>
                  <a:pt x="4639" y="16394"/>
                  <a:pt x="4659" y="16380"/>
                </a:cubicBezTo>
                <a:cubicBezTo>
                  <a:pt x="4661" y="16378"/>
                  <a:pt x="4664" y="16377"/>
                  <a:pt x="4667" y="16377"/>
                </a:cubicBezTo>
                <a:close/>
                <a:moveTo>
                  <a:pt x="3972" y="16588"/>
                </a:moveTo>
                <a:cubicBezTo>
                  <a:pt x="3986" y="16588"/>
                  <a:pt x="4005" y="16611"/>
                  <a:pt x="4001" y="16624"/>
                </a:cubicBezTo>
                <a:cubicBezTo>
                  <a:pt x="3996" y="16630"/>
                  <a:pt x="3991" y="16632"/>
                  <a:pt x="3986" y="16632"/>
                </a:cubicBezTo>
                <a:cubicBezTo>
                  <a:pt x="3971" y="16632"/>
                  <a:pt x="3957" y="16612"/>
                  <a:pt x="3961" y="16595"/>
                </a:cubicBezTo>
                <a:cubicBezTo>
                  <a:pt x="3963" y="16590"/>
                  <a:pt x="3967" y="16588"/>
                  <a:pt x="3972" y="16588"/>
                </a:cubicBezTo>
                <a:close/>
                <a:moveTo>
                  <a:pt x="15893" y="15795"/>
                </a:moveTo>
                <a:cubicBezTo>
                  <a:pt x="15825" y="15897"/>
                  <a:pt x="15700" y="15965"/>
                  <a:pt x="15655" y="16073"/>
                </a:cubicBezTo>
                <a:cubicBezTo>
                  <a:pt x="15649" y="16073"/>
                  <a:pt x="15643" y="16062"/>
                  <a:pt x="15638" y="16056"/>
                </a:cubicBezTo>
                <a:cubicBezTo>
                  <a:pt x="15439" y="16249"/>
                  <a:pt x="15223" y="16414"/>
                  <a:pt x="15008" y="16584"/>
                </a:cubicBezTo>
                <a:cubicBezTo>
                  <a:pt x="15013" y="16584"/>
                  <a:pt x="15019" y="16595"/>
                  <a:pt x="15019" y="16595"/>
                </a:cubicBezTo>
                <a:cubicBezTo>
                  <a:pt x="14945" y="16607"/>
                  <a:pt x="14906" y="16675"/>
                  <a:pt x="14843" y="16714"/>
                </a:cubicBezTo>
                <a:cubicBezTo>
                  <a:pt x="14849" y="16669"/>
                  <a:pt x="14900" y="16658"/>
                  <a:pt x="14928" y="16629"/>
                </a:cubicBezTo>
                <a:cubicBezTo>
                  <a:pt x="15195" y="16414"/>
                  <a:pt x="15456" y="16192"/>
                  <a:pt x="15717" y="15965"/>
                </a:cubicBezTo>
                <a:cubicBezTo>
                  <a:pt x="15774" y="15909"/>
                  <a:pt x="15825" y="15841"/>
                  <a:pt x="15893" y="15795"/>
                </a:cubicBezTo>
                <a:close/>
                <a:moveTo>
                  <a:pt x="3654" y="16442"/>
                </a:moveTo>
                <a:lnTo>
                  <a:pt x="3654" y="16442"/>
                </a:lnTo>
                <a:cubicBezTo>
                  <a:pt x="3791" y="16499"/>
                  <a:pt x="3904" y="16612"/>
                  <a:pt x="4006" y="16720"/>
                </a:cubicBezTo>
                <a:cubicBezTo>
                  <a:pt x="3881" y="16635"/>
                  <a:pt x="3768" y="16539"/>
                  <a:pt x="3654" y="16442"/>
                </a:cubicBezTo>
                <a:close/>
                <a:moveTo>
                  <a:pt x="13439" y="16779"/>
                </a:moveTo>
                <a:cubicBezTo>
                  <a:pt x="13445" y="16779"/>
                  <a:pt x="13451" y="16784"/>
                  <a:pt x="13459" y="16794"/>
                </a:cubicBezTo>
                <a:cubicBezTo>
                  <a:pt x="13452" y="16807"/>
                  <a:pt x="13446" y="16814"/>
                  <a:pt x="13439" y="16814"/>
                </a:cubicBezTo>
                <a:cubicBezTo>
                  <a:pt x="13433" y="16814"/>
                  <a:pt x="13427" y="16809"/>
                  <a:pt x="13419" y="16800"/>
                </a:cubicBezTo>
                <a:cubicBezTo>
                  <a:pt x="13425" y="16787"/>
                  <a:pt x="13432" y="16779"/>
                  <a:pt x="13439" y="16779"/>
                </a:cubicBezTo>
                <a:close/>
                <a:moveTo>
                  <a:pt x="4006" y="16731"/>
                </a:moveTo>
                <a:lnTo>
                  <a:pt x="4006" y="16731"/>
                </a:lnTo>
                <a:cubicBezTo>
                  <a:pt x="4120" y="16765"/>
                  <a:pt x="4205" y="16851"/>
                  <a:pt x="4296" y="16913"/>
                </a:cubicBezTo>
                <a:cubicBezTo>
                  <a:pt x="4193" y="16868"/>
                  <a:pt x="4103" y="16788"/>
                  <a:pt x="4006" y="16731"/>
                </a:cubicBezTo>
                <a:close/>
                <a:moveTo>
                  <a:pt x="14838" y="16703"/>
                </a:moveTo>
                <a:lnTo>
                  <a:pt x="14838" y="16703"/>
                </a:lnTo>
                <a:cubicBezTo>
                  <a:pt x="14758" y="16794"/>
                  <a:pt x="14639" y="16851"/>
                  <a:pt x="14537" y="16919"/>
                </a:cubicBezTo>
                <a:cubicBezTo>
                  <a:pt x="14554" y="16873"/>
                  <a:pt x="14599" y="16856"/>
                  <a:pt x="14633" y="16828"/>
                </a:cubicBezTo>
                <a:cubicBezTo>
                  <a:pt x="14701" y="16783"/>
                  <a:pt x="14758" y="16731"/>
                  <a:pt x="14838" y="16703"/>
                </a:cubicBezTo>
                <a:close/>
                <a:moveTo>
                  <a:pt x="14514" y="16908"/>
                </a:moveTo>
                <a:cubicBezTo>
                  <a:pt x="14522" y="16908"/>
                  <a:pt x="14528" y="16915"/>
                  <a:pt x="14531" y="16930"/>
                </a:cubicBezTo>
                <a:cubicBezTo>
                  <a:pt x="14524" y="16940"/>
                  <a:pt x="14516" y="16944"/>
                  <a:pt x="14510" y="16944"/>
                </a:cubicBezTo>
                <a:cubicBezTo>
                  <a:pt x="14501" y="16944"/>
                  <a:pt x="14495" y="16937"/>
                  <a:pt x="14491" y="16924"/>
                </a:cubicBezTo>
                <a:cubicBezTo>
                  <a:pt x="14499" y="16914"/>
                  <a:pt x="14507" y="16908"/>
                  <a:pt x="14514" y="16908"/>
                </a:cubicBezTo>
                <a:close/>
                <a:moveTo>
                  <a:pt x="14656" y="16765"/>
                </a:moveTo>
                <a:lnTo>
                  <a:pt x="14656" y="16765"/>
                </a:lnTo>
                <a:cubicBezTo>
                  <a:pt x="14571" y="16822"/>
                  <a:pt x="14474" y="16862"/>
                  <a:pt x="14401" y="16936"/>
                </a:cubicBezTo>
                <a:cubicBezTo>
                  <a:pt x="14378" y="16953"/>
                  <a:pt x="14355" y="16953"/>
                  <a:pt x="14333" y="16953"/>
                </a:cubicBezTo>
                <a:cubicBezTo>
                  <a:pt x="14355" y="16930"/>
                  <a:pt x="14446" y="16913"/>
                  <a:pt x="14395" y="16873"/>
                </a:cubicBezTo>
                <a:lnTo>
                  <a:pt x="14395" y="16873"/>
                </a:lnTo>
                <a:cubicBezTo>
                  <a:pt x="14406" y="16879"/>
                  <a:pt x="14418" y="16885"/>
                  <a:pt x="14429" y="16890"/>
                </a:cubicBezTo>
                <a:cubicBezTo>
                  <a:pt x="14491" y="16834"/>
                  <a:pt x="14571" y="16788"/>
                  <a:pt x="14656" y="16765"/>
                </a:cubicBezTo>
                <a:close/>
                <a:moveTo>
                  <a:pt x="14667" y="16936"/>
                </a:moveTo>
                <a:cubicBezTo>
                  <a:pt x="14628" y="16947"/>
                  <a:pt x="14588" y="16958"/>
                  <a:pt x="14565" y="16998"/>
                </a:cubicBezTo>
                <a:cubicBezTo>
                  <a:pt x="14594" y="16998"/>
                  <a:pt x="14622" y="16992"/>
                  <a:pt x="14650" y="16992"/>
                </a:cubicBezTo>
                <a:cubicBezTo>
                  <a:pt x="14656" y="16975"/>
                  <a:pt x="14662" y="16947"/>
                  <a:pt x="14667" y="16936"/>
                </a:cubicBezTo>
                <a:close/>
                <a:moveTo>
                  <a:pt x="14151" y="17225"/>
                </a:moveTo>
                <a:cubicBezTo>
                  <a:pt x="14157" y="17231"/>
                  <a:pt x="14168" y="17242"/>
                  <a:pt x="14168" y="17248"/>
                </a:cubicBezTo>
                <a:cubicBezTo>
                  <a:pt x="14128" y="17263"/>
                  <a:pt x="14097" y="17308"/>
                  <a:pt x="14056" y="17308"/>
                </a:cubicBezTo>
                <a:cubicBezTo>
                  <a:pt x="14050" y="17308"/>
                  <a:pt x="14044" y="17307"/>
                  <a:pt x="14038" y="17304"/>
                </a:cubicBezTo>
                <a:lnTo>
                  <a:pt x="14032" y="17304"/>
                </a:lnTo>
                <a:cubicBezTo>
                  <a:pt x="14072" y="17276"/>
                  <a:pt x="14111" y="17248"/>
                  <a:pt x="14151" y="17225"/>
                </a:cubicBezTo>
                <a:close/>
                <a:moveTo>
                  <a:pt x="14497" y="16941"/>
                </a:moveTo>
                <a:lnTo>
                  <a:pt x="14497" y="16941"/>
                </a:lnTo>
                <a:cubicBezTo>
                  <a:pt x="14406" y="17026"/>
                  <a:pt x="14293" y="17072"/>
                  <a:pt x="14196" y="17140"/>
                </a:cubicBezTo>
                <a:cubicBezTo>
                  <a:pt x="14202" y="17140"/>
                  <a:pt x="14208" y="17151"/>
                  <a:pt x="14213" y="17151"/>
                </a:cubicBezTo>
                <a:lnTo>
                  <a:pt x="14174" y="17151"/>
                </a:lnTo>
                <a:cubicBezTo>
                  <a:pt x="14026" y="17231"/>
                  <a:pt x="13890" y="17333"/>
                  <a:pt x="13731" y="17395"/>
                </a:cubicBezTo>
                <a:cubicBezTo>
                  <a:pt x="13737" y="17401"/>
                  <a:pt x="13742" y="17412"/>
                  <a:pt x="13748" y="17418"/>
                </a:cubicBezTo>
                <a:cubicBezTo>
                  <a:pt x="13740" y="17416"/>
                  <a:pt x="13732" y="17415"/>
                  <a:pt x="13725" y="17415"/>
                </a:cubicBezTo>
                <a:cubicBezTo>
                  <a:pt x="13668" y="17415"/>
                  <a:pt x="13622" y="17465"/>
                  <a:pt x="13567" y="17480"/>
                </a:cubicBezTo>
                <a:cubicBezTo>
                  <a:pt x="13589" y="17441"/>
                  <a:pt x="13646" y="17441"/>
                  <a:pt x="13669" y="17407"/>
                </a:cubicBezTo>
                <a:cubicBezTo>
                  <a:pt x="13958" y="17282"/>
                  <a:pt x="14213" y="17061"/>
                  <a:pt x="14497" y="16941"/>
                </a:cubicBezTo>
                <a:close/>
                <a:moveTo>
                  <a:pt x="4301" y="16913"/>
                </a:moveTo>
                <a:cubicBezTo>
                  <a:pt x="4483" y="17055"/>
                  <a:pt x="4687" y="17151"/>
                  <a:pt x="4874" y="17287"/>
                </a:cubicBezTo>
                <a:cubicBezTo>
                  <a:pt x="4891" y="17276"/>
                  <a:pt x="4903" y="17270"/>
                  <a:pt x="4920" y="17259"/>
                </a:cubicBezTo>
                <a:cubicBezTo>
                  <a:pt x="4903" y="17242"/>
                  <a:pt x="4886" y="17225"/>
                  <a:pt x="4869" y="17208"/>
                </a:cubicBezTo>
                <a:lnTo>
                  <a:pt x="4869" y="17202"/>
                </a:lnTo>
                <a:cubicBezTo>
                  <a:pt x="4908" y="17219"/>
                  <a:pt x="4948" y="17242"/>
                  <a:pt x="4988" y="17265"/>
                </a:cubicBezTo>
                <a:cubicBezTo>
                  <a:pt x="4988" y="17270"/>
                  <a:pt x="4982" y="17282"/>
                  <a:pt x="4982" y="17282"/>
                </a:cubicBezTo>
                <a:cubicBezTo>
                  <a:pt x="4965" y="17276"/>
                  <a:pt x="4942" y="17265"/>
                  <a:pt x="4925" y="17253"/>
                </a:cubicBezTo>
                <a:cubicBezTo>
                  <a:pt x="4920" y="17265"/>
                  <a:pt x="4914" y="17287"/>
                  <a:pt x="4914" y="17299"/>
                </a:cubicBezTo>
                <a:cubicBezTo>
                  <a:pt x="5010" y="17367"/>
                  <a:pt x="5118" y="17418"/>
                  <a:pt x="5220" y="17480"/>
                </a:cubicBezTo>
                <a:cubicBezTo>
                  <a:pt x="5220" y="17486"/>
                  <a:pt x="5215" y="17492"/>
                  <a:pt x="5209" y="17497"/>
                </a:cubicBezTo>
                <a:cubicBezTo>
                  <a:pt x="4925" y="17339"/>
                  <a:pt x="4653" y="17163"/>
                  <a:pt x="4381" y="16987"/>
                </a:cubicBezTo>
                <a:cubicBezTo>
                  <a:pt x="4347" y="16964"/>
                  <a:pt x="4307" y="16953"/>
                  <a:pt x="4301" y="16913"/>
                </a:cubicBezTo>
                <a:close/>
                <a:moveTo>
                  <a:pt x="6828" y="17475"/>
                </a:moveTo>
                <a:cubicBezTo>
                  <a:pt x="6838" y="17475"/>
                  <a:pt x="6843" y="17482"/>
                  <a:pt x="6843" y="17497"/>
                </a:cubicBezTo>
                <a:cubicBezTo>
                  <a:pt x="6834" y="17501"/>
                  <a:pt x="6826" y="17503"/>
                  <a:pt x="6820" y="17503"/>
                </a:cubicBezTo>
                <a:cubicBezTo>
                  <a:pt x="6809" y="17503"/>
                  <a:pt x="6805" y="17496"/>
                  <a:pt x="6809" y="17480"/>
                </a:cubicBezTo>
                <a:cubicBezTo>
                  <a:pt x="6817" y="17477"/>
                  <a:pt x="6823" y="17475"/>
                  <a:pt x="6828" y="17475"/>
                </a:cubicBezTo>
                <a:close/>
                <a:moveTo>
                  <a:pt x="13612" y="17356"/>
                </a:moveTo>
                <a:cubicBezTo>
                  <a:pt x="13618" y="17356"/>
                  <a:pt x="13618" y="17361"/>
                  <a:pt x="13618" y="17367"/>
                </a:cubicBezTo>
                <a:cubicBezTo>
                  <a:pt x="13578" y="17395"/>
                  <a:pt x="13533" y="17424"/>
                  <a:pt x="13487" y="17452"/>
                </a:cubicBezTo>
                <a:cubicBezTo>
                  <a:pt x="13442" y="17452"/>
                  <a:pt x="13402" y="17486"/>
                  <a:pt x="13362" y="17509"/>
                </a:cubicBezTo>
                <a:cubicBezTo>
                  <a:pt x="13362" y="17503"/>
                  <a:pt x="13368" y="17486"/>
                  <a:pt x="13368" y="17480"/>
                </a:cubicBezTo>
                <a:cubicBezTo>
                  <a:pt x="13385" y="17475"/>
                  <a:pt x="13402" y="17469"/>
                  <a:pt x="13419" y="17463"/>
                </a:cubicBezTo>
                <a:cubicBezTo>
                  <a:pt x="13419" y="17452"/>
                  <a:pt x="13419" y="17435"/>
                  <a:pt x="13419" y="17424"/>
                </a:cubicBezTo>
                <a:lnTo>
                  <a:pt x="13430" y="17446"/>
                </a:lnTo>
                <a:cubicBezTo>
                  <a:pt x="13493" y="17412"/>
                  <a:pt x="13561" y="17401"/>
                  <a:pt x="13612" y="17356"/>
                </a:cubicBezTo>
                <a:close/>
                <a:moveTo>
                  <a:pt x="5249" y="17492"/>
                </a:moveTo>
                <a:lnTo>
                  <a:pt x="5249" y="17492"/>
                </a:lnTo>
                <a:cubicBezTo>
                  <a:pt x="5294" y="17509"/>
                  <a:pt x="5340" y="17531"/>
                  <a:pt x="5379" y="17560"/>
                </a:cubicBezTo>
                <a:cubicBezTo>
                  <a:pt x="5373" y="17561"/>
                  <a:pt x="5367" y="17562"/>
                  <a:pt x="5361" y="17562"/>
                </a:cubicBezTo>
                <a:cubicBezTo>
                  <a:pt x="5316" y="17562"/>
                  <a:pt x="5274" y="17527"/>
                  <a:pt x="5249" y="17492"/>
                </a:cubicBezTo>
                <a:close/>
                <a:moveTo>
                  <a:pt x="13487" y="17452"/>
                </a:moveTo>
                <a:cubicBezTo>
                  <a:pt x="13493" y="17463"/>
                  <a:pt x="13498" y="17486"/>
                  <a:pt x="13498" y="17492"/>
                </a:cubicBezTo>
                <a:cubicBezTo>
                  <a:pt x="13516" y="17492"/>
                  <a:pt x="13544" y="17480"/>
                  <a:pt x="13555" y="17475"/>
                </a:cubicBezTo>
                <a:lnTo>
                  <a:pt x="13555" y="17475"/>
                </a:lnTo>
                <a:cubicBezTo>
                  <a:pt x="13493" y="17526"/>
                  <a:pt x="13413" y="17571"/>
                  <a:pt x="13334" y="17583"/>
                </a:cubicBezTo>
                <a:cubicBezTo>
                  <a:pt x="13374" y="17554"/>
                  <a:pt x="13413" y="17537"/>
                  <a:pt x="13464" y="17526"/>
                </a:cubicBezTo>
                <a:cubicBezTo>
                  <a:pt x="13476" y="17503"/>
                  <a:pt x="13498" y="17480"/>
                  <a:pt x="13487" y="17452"/>
                </a:cubicBezTo>
                <a:close/>
                <a:moveTo>
                  <a:pt x="8477" y="17673"/>
                </a:moveTo>
                <a:cubicBezTo>
                  <a:pt x="8477" y="17673"/>
                  <a:pt x="8471" y="17679"/>
                  <a:pt x="8471" y="17679"/>
                </a:cubicBezTo>
                <a:lnTo>
                  <a:pt x="8471" y="17673"/>
                </a:lnTo>
                <a:close/>
                <a:moveTo>
                  <a:pt x="8704" y="17690"/>
                </a:moveTo>
                <a:lnTo>
                  <a:pt x="8727" y="17696"/>
                </a:lnTo>
                <a:lnTo>
                  <a:pt x="8710" y="17696"/>
                </a:lnTo>
                <a:cubicBezTo>
                  <a:pt x="8704" y="17696"/>
                  <a:pt x="8704" y="17690"/>
                  <a:pt x="8704" y="17690"/>
                </a:cubicBezTo>
                <a:close/>
                <a:moveTo>
                  <a:pt x="5652" y="17617"/>
                </a:moveTo>
                <a:lnTo>
                  <a:pt x="5652" y="17617"/>
                </a:lnTo>
                <a:cubicBezTo>
                  <a:pt x="5697" y="17639"/>
                  <a:pt x="5748" y="17656"/>
                  <a:pt x="5782" y="17702"/>
                </a:cubicBezTo>
                <a:cubicBezTo>
                  <a:pt x="5737" y="17679"/>
                  <a:pt x="5663" y="17679"/>
                  <a:pt x="5652" y="17617"/>
                </a:cubicBezTo>
                <a:close/>
                <a:moveTo>
                  <a:pt x="7774" y="17571"/>
                </a:moveTo>
                <a:lnTo>
                  <a:pt x="7774" y="17571"/>
                </a:lnTo>
                <a:cubicBezTo>
                  <a:pt x="7870" y="17588"/>
                  <a:pt x="7967" y="17605"/>
                  <a:pt x="8063" y="17622"/>
                </a:cubicBezTo>
                <a:cubicBezTo>
                  <a:pt x="8103" y="17628"/>
                  <a:pt x="8148" y="17639"/>
                  <a:pt x="8188" y="17656"/>
                </a:cubicBezTo>
                <a:cubicBezTo>
                  <a:pt x="8284" y="17656"/>
                  <a:pt x="8381" y="17673"/>
                  <a:pt x="8471" y="17702"/>
                </a:cubicBezTo>
                <a:cubicBezTo>
                  <a:pt x="8463" y="17702"/>
                  <a:pt x="8455" y="17702"/>
                  <a:pt x="8446" y="17702"/>
                </a:cubicBezTo>
                <a:cubicBezTo>
                  <a:pt x="8358" y="17702"/>
                  <a:pt x="8271" y="17677"/>
                  <a:pt x="8188" y="17656"/>
                </a:cubicBezTo>
                <a:cubicBezTo>
                  <a:pt x="8052" y="17634"/>
                  <a:pt x="7910" y="17605"/>
                  <a:pt x="7774" y="17571"/>
                </a:cubicBezTo>
                <a:close/>
                <a:moveTo>
                  <a:pt x="9141" y="17713"/>
                </a:moveTo>
                <a:cubicBezTo>
                  <a:pt x="9141" y="17713"/>
                  <a:pt x="9141" y="17719"/>
                  <a:pt x="9141" y="17719"/>
                </a:cubicBezTo>
                <a:lnTo>
                  <a:pt x="9135" y="17719"/>
                </a:lnTo>
                <a:cubicBezTo>
                  <a:pt x="9135" y="17719"/>
                  <a:pt x="9135" y="17719"/>
                  <a:pt x="9135" y="17713"/>
                </a:cubicBezTo>
                <a:close/>
                <a:moveTo>
                  <a:pt x="8613" y="17685"/>
                </a:moveTo>
                <a:cubicBezTo>
                  <a:pt x="8619" y="17696"/>
                  <a:pt x="8625" y="17707"/>
                  <a:pt x="8630" y="17719"/>
                </a:cubicBezTo>
                <a:cubicBezTo>
                  <a:pt x="8647" y="17719"/>
                  <a:pt x="8659" y="17724"/>
                  <a:pt x="8676" y="17724"/>
                </a:cubicBezTo>
                <a:cubicBezTo>
                  <a:pt x="8647" y="17724"/>
                  <a:pt x="8619" y="17719"/>
                  <a:pt x="8591" y="17713"/>
                </a:cubicBezTo>
                <a:cubicBezTo>
                  <a:pt x="8591" y="17702"/>
                  <a:pt x="8591" y="17696"/>
                  <a:pt x="8591" y="17685"/>
                </a:cubicBezTo>
                <a:close/>
                <a:moveTo>
                  <a:pt x="5379" y="17554"/>
                </a:moveTo>
                <a:cubicBezTo>
                  <a:pt x="5476" y="17617"/>
                  <a:pt x="5584" y="17668"/>
                  <a:pt x="5691" y="17713"/>
                </a:cubicBezTo>
                <a:lnTo>
                  <a:pt x="5686" y="17730"/>
                </a:lnTo>
                <a:cubicBezTo>
                  <a:pt x="5584" y="17679"/>
                  <a:pt x="5442" y="17651"/>
                  <a:pt x="5379" y="17554"/>
                </a:cubicBezTo>
                <a:close/>
                <a:moveTo>
                  <a:pt x="8514" y="17701"/>
                </a:moveTo>
                <a:cubicBezTo>
                  <a:pt x="8533" y="17701"/>
                  <a:pt x="8552" y="17704"/>
                  <a:pt x="8568" y="17707"/>
                </a:cubicBezTo>
                <a:cubicBezTo>
                  <a:pt x="8574" y="17719"/>
                  <a:pt x="8574" y="17724"/>
                  <a:pt x="8579" y="17730"/>
                </a:cubicBezTo>
                <a:lnTo>
                  <a:pt x="8568" y="17730"/>
                </a:lnTo>
                <a:cubicBezTo>
                  <a:pt x="8551" y="17719"/>
                  <a:pt x="8534" y="17719"/>
                  <a:pt x="8517" y="17719"/>
                </a:cubicBezTo>
                <a:cubicBezTo>
                  <a:pt x="8500" y="17713"/>
                  <a:pt x="8489" y="17713"/>
                  <a:pt x="8471" y="17707"/>
                </a:cubicBezTo>
                <a:cubicBezTo>
                  <a:pt x="8486" y="17703"/>
                  <a:pt x="8500" y="17701"/>
                  <a:pt x="8514" y="17701"/>
                </a:cubicBezTo>
                <a:close/>
                <a:moveTo>
                  <a:pt x="13048" y="17698"/>
                </a:moveTo>
                <a:cubicBezTo>
                  <a:pt x="13053" y="17698"/>
                  <a:pt x="13058" y="17699"/>
                  <a:pt x="13062" y="17702"/>
                </a:cubicBezTo>
                <a:cubicBezTo>
                  <a:pt x="13070" y="17723"/>
                  <a:pt x="13043" y="17742"/>
                  <a:pt x="13022" y="17742"/>
                </a:cubicBezTo>
                <a:cubicBezTo>
                  <a:pt x="13015" y="17742"/>
                  <a:pt x="13009" y="17740"/>
                  <a:pt x="13005" y="17736"/>
                </a:cubicBezTo>
                <a:cubicBezTo>
                  <a:pt x="13000" y="17713"/>
                  <a:pt x="13028" y="17698"/>
                  <a:pt x="13048" y="17698"/>
                </a:cubicBezTo>
                <a:close/>
                <a:moveTo>
                  <a:pt x="12882" y="17712"/>
                </a:moveTo>
                <a:cubicBezTo>
                  <a:pt x="12887" y="17712"/>
                  <a:pt x="12892" y="17713"/>
                  <a:pt x="12897" y="17713"/>
                </a:cubicBezTo>
                <a:cubicBezTo>
                  <a:pt x="12858" y="17726"/>
                  <a:pt x="12823" y="17759"/>
                  <a:pt x="12786" y="17759"/>
                </a:cubicBezTo>
                <a:cubicBezTo>
                  <a:pt x="12774" y="17759"/>
                  <a:pt x="12762" y="17755"/>
                  <a:pt x="12750" y="17747"/>
                </a:cubicBezTo>
                <a:cubicBezTo>
                  <a:pt x="12791" y="17737"/>
                  <a:pt x="12832" y="17712"/>
                  <a:pt x="12882" y="17712"/>
                </a:cubicBezTo>
                <a:close/>
                <a:moveTo>
                  <a:pt x="5861" y="17791"/>
                </a:moveTo>
                <a:cubicBezTo>
                  <a:pt x="5879" y="17791"/>
                  <a:pt x="5897" y="17806"/>
                  <a:pt x="5901" y="17821"/>
                </a:cubicBezTo>
                <a:cubicBezTo>
                  <a:pt x="5897" y="17830"/>
                  <a:pt x="5889" y="17834"/>
                  <a:pt x="5880" y="17834"/>
                </a:cubicBezTo>
                <a:cubicBezTo>
                  <a:pt x="5862" y="17834"/>
                  <a:pt x="5839" y="17819"/>
                  <a:pt x="5839" y="17804"/>
                </a:cubicBezTo>
                <a:cubicBezTo>
                  <a:pt x="5845" y="17794"/>
                  <a:pt x="5853" y="17791"/>
                  <a:pt x="5861" y="17791"/>
                </a:cubicBezTo>
                <a:close/>
                <a:moveTo>
                  <a:pt x="12840" y="17787"/>
                </a:moveTo>
                <a:lnTo>
                  <a:pt x="12852" y="17804"/>
                </a:lnTo>
                <a:cubicBezTo>
                  <a:pt x="12759" y="17840"/>
                  <a:pt x="12651" y="17914"/>
                  <a:pt x="12547" y="17914"/>
                </a:cubicBezTo>
                <a:cubicBezTo>
                  <a:pt x="12537" y="17914"/>
                  <a:pt x="12527" y="17913"/>
                  <a:pt x="12517" y="17912"/>
                </a:cubicBezTo>
                <a:cubicBezTo>
                  <a:pt x="12630" y="17883"/>
                  <a:pt x="12738" y="17838"/>
                  <a:pt x="12840" y="17787"/>
                </a:cubicBezTo>
                <a:close/>
                <a:moveTo>
                  <a:pt x="4534" y="17202"/>
                </a:moveTo>
                <a:cubicBezTo>
                  <a:pt x="4562" y="17248"/>
                  <a:pt x="4613" y="17259"/>
                  <a:pt x="4659" y="17282"/>
                </a:cubicBezTo>
                <a:cubicBezTo>
                  <a:pt x="4659" y="17265"/>
                  <a:pt x="4659" y="17242"/>
                  <a:pt x="4659" y="17231"/>
                </a:cubicBezTo>
                <a:cubicBezTo>
                  <a:pt x="4670" y="17242"/>
                  <a:pt x="4681" y="17253"/>
                  <a:pt x="4693" y="17265"/>
                </a:cubicBezTo>
                <a:cubicBezTo>
                  <a:pt x="4749" y="17276"/>
                  <a:pt x="4744" y="17344"/>
                  <a:pt x="4801" y="17356"/>
                </a:cubicBezTo>
                <a:cubicBezTo>
                  <a:pt x="4806" y="17356"/>
                  <a:pt x="4823" y="17344"/>
                  <a:pt x="4829" y="17344"/>
                </a:cubicBezTo>
                <a:cubicBezTo>
                  <a:pt x="4959" y="17412"/>
                  <a:pt x="5073" y="17509"/>
                  <a:pt x="5209" y="17554"/>
                </a:cubicBezTo>
                <a:cubicBezTo>
                  <a:pt x="5203" y="17565"/>
                  <a:pt x="5192" y="17583"/>
                  <a:pt x="5192" y="17594"/>
                </a:cubicBezTo>
                <a:cubicBezTo>
                  <a:pt x="5203" y="17605"/>
                  <a:pt x="5232" y="17628"/>
                  <a:pt x="5243" y="17634"/>
                </a:cubicBezTo>
                <a:cubicBezTo>
                  <a:pt x="5260" y="17628"/>
                  <a:pt x="5271" y="17622"/>
                  <a:pt x="5288" y="17611"/>
                </a:cubicBezTo>
                <a:lnTo>
                  <a:pt x="5254" y="17588"/>
                </a:lnTo>
                <a:lnTo>
                  <a:pt x="5254" y="17588"/>
                </a:lnTo>
                <a:cubicBezTo>
                  <a:pt x="5271" y="17594"/>
                  <a:pt x="5300" y="17605"/>
                  <a:pt x="5317" y="17611"/>
                </a:cubicBezTo>
                <a:lnTo>
                  <a:pt x="5283" y="17622"/>
                </a:lnTo>
                <a:cubicBezTo>
                  <a:pt x="5283" y="17634"/>
                  <a:pt x="5283" y="17651"/>
                  <a:pt x="5283" y="17662"/>
                </a:cubicBezTo>
                <a:cubicBezTo>
                  <a:pt x="5311" y="17668"/>
                  <a:pt x="5340" y="17685"/>
                  <a:pt x="5368" y="17696"/>
                </a:cubicBezTo>
                <a:lnTo>
                  <a:pt x="5385" y="17679"/>
                </a:lnTo>
                <a:cubicBezTo>
                  <a:pt x="5357" y="17662"/>
                  <a:pt x="5334" y="17639"/>
                  <a:pt x="5323" y="17617"/>
                </a:cubicBezTo>
                <a:lnTo>
                  <a:pt x="5323" y="17617"/>
                </a:lnTo>
                <a:cubicBezTo>
                  <a:pt x="5340" y="17639"/>
                  <a:pt x="5374" y="17651"/>
                  <a:pt x="5402" y="17656"/>
                </a:cubicBezTo>
                <a:cubicBezTo>
                  <a:pt x="5396" y="17673"/>
                  <a:pt x="5385" y="17690"/>
                  <a:pt x="5379" y="17707"/>
                </a:cubicBezTo>
                <a:lnTo>
                  <a:pt x="5459" y="17741"/>
                </a:lnTo>
                <a:cubicBezTo>
                  <a:pt x="5442" y="17724"/>
                  <a:pt x="5413" y="17690"/>
                  <a:pt x="5396" y="17673"/>
                </a:cubicBezTo>
                <a:lnTo>
                  <a:pt x="5396" y="17673"/>
                </a:lnTo>
                <a:cubicBezTo>
                  <a:pt x="5425" y="17679"/>
                  <a:pt x="5447" y="17690"/>
                  <a:pt x="5464" y="17713"/>
                </a:cubicBezTo>
                <a:cubicBezTo>
                  <a:pt x="5521" y="17724"/>
                  <a:pt x="5567" y="17758"/>
                  <a:pt x="5623" y="17781"/>
                </a:cubicBezTo>
                <a:lnTo>
                  <a:pt x="5618" y="17809"/>
                </a:lnTo>
                <a:cubicBezTo>
                  <a:pt x="5629" y="17804"/>
                  <a:pt x="5657" y="17792"/>
                  <a:pt x="5669" y="17787"/>
                </a:cubicBezTo>
                <a:lnTo>
                  <a:pt x="5669" y="17787"/>
                </a:lnTo>
                <a:cubicBezTo>
                  <a:pt x="5663" y="17809"/>
                  <a:pt x="5663" y="17826"/>
                  <a:pt x="5657" y="17844"/>
                </a:cubicBezTo>
                <a:cubicBezTo>
                  <a:pt x="5680" y="17838"/>
                  <a:pt x="5708" y="17832"/>
                  <a:pt x="5731" y="17826"/>
                </a:cubicBezTo>
                <a:cubicBezTo>
                  <a:pt x="5742" y="17832"/>
                  <a:pt x="5759" y="17844"/>
                  <a:pt x="5776" y="17855"/>
                </a:cubicBezTo>
                <a:cubicBezTo>
                  <a:pt x="5748" y="17855"/>
                  <a:pt x="5720" y="17861"/>
                  <a:pt x="5697" y="17872"/>
                </a:cubicBezTo>
                <a:cubicBezTo>
                  <a:pt x="5714" y="17872"/>
                  <a:pt x="5742" y="17883"/>
                  <a:pt x="5759" y="17889"/>
                </a:cubicBezTo>
                <a:cubicBezTo>
                  <a:pt x="5754" y="17895"/>
                  <a:pt x="5748" y="17917"/>
                  <a:pt x="5742" y="17923"/>
                </a:cubicBezTo>
                <a:cubicBezTo>
                  <a:pt x="5754" y="17917"/>
                  <a:pt x="5776" y="17906"/>
                  <a:pt x="5793" y="17895"/>
                </a:cubicBezTo>
                <a:cubicBezTo>
                  <a:pt x="5805" y="17917"/>
                  <a:pt x="5873" y="17934"/>
                  <a:pt x="5828" y="17962"/>
                </a:cubicBezTo>
                <a:lnTo>
                  <a:pt x="5828" y="17962"/>
                </a:lnTo>
                <a:cubicBezTo>
                  <a:pt x="5765" y="17959"/>
                  <a:pt x="5705" y="17894"/>
                  <a:pt x="5643" y="17894"/>
                </a:cubicBezTo>
                <a:cubicBezTo>
                  <a:pt x="5629" y="17894"/>
                  <a:pt x="5615" y="17898"/>
                  <a:pt x="5601" y="17906"/>
                </a:cubicBezTo>
                <a:cubicBezTo>
                  <a:pt x="5606" y="17895"/>
                  <a:pt x="5612" y="17883"/>
                  <a:pt x="5618" y="17872"/>
                </a:cubicBezTo>
                <a:cubicBezTo>
                  <a:pt x="5442" y="17775"/>
                  <a:pt x="5254" y="17702"/>
                  <a:pt x="5079" y="17600"/>
                </a:cubicBezTo>
                <a:cubicBezTo>
                  <a:pt x="5067" y="17605"/>
                  <a:pt x="5056" y="17611"/>
                  <a:pt x="5045" y="17622"/>
                </a:cubicBezTo>
                <a:cubicBezTo>
                  <a:pt x="5045" y="17617"/>
                  <a:pt x="5045" y="17600"/>
                  <a:pt x="5050" y="17594"/>
                </a:cubicBezTo>
                <a:cubicBezTo>
                  <a:pt x="4954" y="17554"/>
                  <a:pt x="4886" y="17458"/>
                  <a:pt x="4789" y="17446"/>
                </a:cubicBezTo>
                <a:cubicBezTo>
                  <a:pt x="4755" y="17373"/>
                  <a:pt x="4647" y="17367"/>
                  <a:pt x="4596" y="17304"/>
                </a:cubicBezTo>
                <a:cubicBezTo>
                  <a:pt x="4557" y="17270"/>
                  <a:pt x="4494" y="17270"/>
                  <a:pt x="4488" y="17208"/>
                </a:cubicBezTo>
                <a:lnTo>
                  <a:pt x="4534" y="17202"/>
                </a:lnTo>
                <a:close/>
                <a:moveTo>
                  <a:pt x="12523" y="17917"/>
                </a:moveTo>
                <a:lnTo>
                  <a:pt x="12523" y="17917"/>
                </a:lnTo>
                <a:cubicBezTo>
                  <a:pt x="12501" y="17952"/>
                  <a:pt x="12459" y="17967"/>
                  <a:pt x="12418" y="17967"/>
                </a:cubicBezTo>
                <a:cubicBezTo>
                  <a:pt x="12405" y="17967"/>
                  <a:pt x="12393" y="17965"/>
                  <a:pt x="12381" y="17963"/>
                </a:cubicBezTo>
                <a:cubicBezTo>
                  <a:pt x="12426" y="17946"/>
                  <a:pt x="12472" y="17929"/>
                  <a:pt x="12523" y="17917"/>
                </a:cubicBezTo>
                <a:close/>
                <a:moveTo>
                  <a:pt x="6276" y="17895"/>
                </a:moveTo>
                <a:cubicBezTo>
                  <a:pt x="6287" y="17906"/>
                  <a:pt x="6304" y="17917"/>
                  <a:pt x="6321" y="17923"/>
                </a:cubicBezTo>
                <a:cubicBezTo>
                  <a:pt x="6327" y="17917"/>
                  <a:pt x="6338" y="17906"/>
                  <a:pt x="6349" y="17895"/>
                </a:cubicBezTo>
                <a:lnTo>
                  <a:pt x="6349" y="17895"/>
                </a:lnTo>
                <a:lnTo>
                  <a:pt x="6344" y="17923"/>
                </a:lnTo>
                <a:cubicBezTo>
                  <a:pt x="6406" y="17946"/>
                  <a:pt x="6457" y="17991"/>
                  <a:pt x="6531" y="17997"/>
                </a:cubicBezTo>
                <a:cubicBezTo>
                  <a:pt x="6531" y="18002"/>
                  <a:pt x="6525" y="18008"/>
                  <a:pt x="6525" y="18008"/>
                </a:cubicBezTo>
                <a:cubicBezTo>
                  <a:pt x="6474" y="17997"/>
                  <a:pt x="6423" y="17980"/>
                  <a:pt x="6372" y="17968"/>
                </a:cubicBezTo>
                <a:cubicBezTo>
                  <a:pt x="6372" y="17969"/>
                  <a:pt x="6371" y="17971"/>
                  <a:pt x="6370" y="17972"/>
                </a:cubicBezTo>
                <a:lnTo>
                  <a:pt x="6370" y="17972"/>
                </a:lnTo>
                <a:cubicBezTo>
                  <a:pt x="6337" y="17934"/>
                  <a:pt x="6292" y="17928"/>
                  <a:pt x="6247" y="17917"/>
                </a:cubicBezTo>
                <a:cubicBezTo>
                  <a:pt x="6253" y="17912"/>
                  <a:pt x="6264" y="17900"/>
                  <a:pt x="6276" y="17895"/>
                </a:cubicBezTo>
                <a:close/>
                <a:moveTo>
                  <a:pt x="6174" y="17946"/>
                </a:moveTo>
                <a:cubicBezTo>
                  <a:pt x="6219" y="17957"/>
                  <a:pt x="6264" y="17968"/>
                  <a:pt x="6304" y="17997"/>
                </a:cubicBezTo>
                <a:cubicBezTo>
                  <a:pt x="6324" y="17992"/>
                  <a:pt x="6348" y="17995"/>
                  <a:pt x="6365" y="17982"/>
                </a:cubicBezTo>
                <a:lnTo>
                  <a:pt x="6365" y="17982"/>
                </a:lnTo>
                <a:cubicBezTo>
                  <a:pt x="6359" y="17991"/>
                  <a:pt x="6353" y="18001"/>
                  <a:pt x="6349" y="18008"/>
                </a:cubicBezTo>
                <a:cubicBezTo>
                  <a:pt x="6361" y="18014"/>
                  <a:pt x="6389" y="18025"/>
                  <a:pt x="6401" y="18036"/>
                </a:cubicBezTo>
                <a:cubicBezTo>
                  <a:pt x="6327" y="18025"/>
                  <a:pt x="6236" y="17991"/>
                  <a:pt x="6174" y="17946"/>
                </a:cubicBezTo>
                <a:close/>
                <a:moveTo>
                  <a:pt x="12358" y="17974"/>
                </a:moveTo>
                <a:cubicBezTo>
                  <a:pt x="12358" y="17980"/>
                  <a:pt x="12358" y="17985"/>
                  <a:pt x="12364" y="17991"/>
                </a:cubicBezTo>
                <a:cubicBezTo>
                  <a:pt x="12335" y="18002"/>
                  <a:pt x="12307" y="18014"/>
                  <a:pt x="12279" y="18019"/>
                </a:cubicBezTo>
                <a:cubicBezTo>
                  <a:pt x="12273" y="18019"/>
                  <a:pt x="12273" y="18014"/>
                  <a:pt x="12267" y="18008"/>
                </a:cubicBezTo>
                <a:cubicBezTo>
                  <a:pt x="12267" y="18014"/>
                  <a:pt x="12267" y="18019"/>
                  <a:pt x="12262" y="18025"/>
                </a:cubicBezTo>
                <a:cubicBezTo>
                  <a:pt x="12239" y="18031"/>
                  <a:pt x="12222" y="18042"/>
                  <a:pt x="12199" y="18048"/>
                </a:cubicBezTo>
                <a:cubicBezTo>
                  <a:pt x="12222" y="18031"/>
                  <a:pt x="12245" y="18014"/>
                  <a:pt x="12273" y="18002"/>
                </a:cubicBezTo>
                <a:cubicBezTo>
                  <a:pt x="12301" y="17991"/>
                  <a:pt x="12330" y="17980"/>
                  <a:pt x="12358" y="17974"/>
                </a:cubicBezTo>
                <a:close/>
                <a:moveTo>
                  <a:pt x="12114" y="18070"/>
                </a:moveTo>
                <a:cubicBezTo>
                  <a:pt x="12108" y="18076"/>
                  <a:pt x="12097" y="18076"/>
                  <a:pt x="12086" y="18082"/>
                </a:cubicBezTo>
                <a:cubicBezTo>
                  <a:pt x="12074" y="18076"/>
                  <a:pt x="12063" y="18070"/>
                  <a:pt x="12057" y="18070"/>
                </a:cubicBezTo>
                <a:close/>
                <a:moveTo>
                  <a:pt x="12148" y="18127"/>
                </a:moveTo>
                <a:cubicBezTo>
                  <a:pt x="12103" y="18150"/>
                  <a:pt x="12052" y="18173"/>
                  <a:pt x="12006" y="18195"/>
                </a:cubicBezTo>
                <a:cubicBezTo>
                  <a:pt x="12023" y="18178"/>
                  <a:pt x="12046" y="18161"/>
                  <a:pt x="12063" y="18150"/>
                </a:cubicBezTo>
                <a:cubicBezTo>
                  <a:pt x="12091" y="18139"/>
                  <a:pt x="12120" y="18133"/>
                  <a:pt x="12148" y="18127"/>
                </a:cubicBezTo>
                <a:close/>
                <a:moveTo>
                  <a:pt x="12999" y="17821"/>
                </a:moveTo>
                <a:cubicBezTo>
                  <a:pt x="12982" y="17838"/>
                  <a:pt x="12971" y="17861"/>
                  <a:pt x="12959" y="17889"/>
                </a:cubicBezTo>
                <a:cubicBezTo>
                  <a:pt x="12976" y="17878"/>
                  <a:pt x="12999" y="17861"/>
                  <a:pt x="13016" y="17855"/>
                </a:cubicBezTo>
                <a:cubicBezTo>
                  <a:pt x="13022" y="17861"/>
                  <a:pt x="13028" y="17883"/>
                  <a:pt x="13033" y="17889"/>
                </a:cubicBezTo>
                <a:cubicBezTo>
                  <a:pt x="13033" y="17878"/>
                  <a:pt x="13039" y="17849"/>
                  <a:pt x="13045" y="17838"/>
                </a:cubicBezTo>
                <a:cubicBezTo>
                  <a:pt x="13058" y="17838"/>
                  <a:pt x="13087" y="17823"/>
                  <a:pt x="13105" y="17823"/>
                </a:cubicBezTo>
                <a:cubicBezTo>
                  <a:pt x="13116" y="17823"/>
                  <a:pt x="13123" y="17829"/>
                  <a:pt x="13118" y="17849"/>
                </a:cubicBezTo>
                <a:cubicBezTo>
                  <a:pt x="13067" y="17912"/>
                  <a:pt x="12942" y="17895"/>
                  <a:pt x="12920" y="17980"/>
                </a:cubicBezTo>
                <a:cubicBezTo>
                  <a:pt x="12914" y="17974"/>
                  <a:pt x="12908" y="17957"/>
                  <a:pt x="12908" y="17951"/>
                </a:cubicBezTo>
                <a:cubicBezTo>
                  <a:pt x="12716" y="18014"/>
                  <a:pt x="12534" y="18104"/>
                  <a:pt x="12341" y="18161"/>
                </a:cubicBezTo>
                <a:cubicBezTo>
                  <a:pt x="12341" y="18178"/>
                  <a:pt x="12341" y="18190"/>
                  <a:pt x="12335" y="18201"/>
                </a:cubicBezTo>
                <a:cubicBezTo>
                  <a:pt x="12330" y="18195"/>
                  <a:pt x="12324" y="18184"/>
                  <a:pt x="12318" y="18178"/>
                </a:cubicBezTo>
                <a:cubicBezTo>
                  <a:pt x="12290" y="18195"/>
                  <a:pt x="12262" y="18201"/>
                  <a:pt x="12228" y="18207"/>
                </a:cubicBezTo>
                <a:cubicBezTo>
                  <a:pt x="12256" y="18195"/>
                  <a:pt x="12290" y="18178"/>
                  <a:pt x="12318" y="18167"/>
                </a:cubicBezTo>
                <a:cubicBezTo>
                  <a:pt x="12307" y="18150"/>
                  <a:pt x="12301" y="18139"/>
                  <a:pt x="12290" y="18122"/>
                </a:cubicBezTo>
                <a:cubicBezTo>
                  <a:pt x="12250" y="18156"/>
                  <a:pt x="12205" y="18178"/>
                  <a:pt x="12154" y="18195"/>
                </a:cubicBezTo>
                <a:cubicBezTo>
                  <a:pt x="12148" y="18207"/>
                  <a:pt x="12137" y="18218"/>
                  <a:pt x="12131" y="18229"/>
                </a:cubicBezTo>
                <a:cubicBezTo>
                  <a:pt x="12125" y="18224"/>
                  <a:pt x="12114" y="18212"/>
                  <a:pt x="12103" y="18207"/>
                </a:cubicBezTo>
                <a:cubicBezTo>
                  <a:pt x="12086" y="18224"/>
                  <a:pt x="12063" y="18246"/>
                  <a:pt x="12046" y="18263"/>
                </a:cubicBezTo>
                <a:cubicBezTo>
                  <a:pt x="12029" y="18263"/>
                  <a:pt x="12018" y="18263"/>
                  <a:pt x="12001" y="18269"/>
                </a:cubicBezTo>
                <a:cubicBezTo>
                  <a:pt x="11938" y="18269"/>
                  <a:pt x="11876" y="18320"/>
                  <a:pt x="11802" y="18320"/>
                </a:cubicBezTo>
                <a:cubicBezTo>
                  <a:pt x="11972" y="18263"/>
                  <a:pt x="12131" y="18190"/>
                  <a:pt x="12279" y="18093"/>
                </a:cubicBezTo>
                <a:cubicBezTo>
                  <a:pt x="12279" y="18087"/>
                  <a:pt x="12284" y="18087"/>
                  <a:pt x="12284" y="18087"/>
                </a:cubicBezTo>
                <a:cubicBezTo>
                  <a:pt x="12324" y="18070"/>
                  <a:pt x="12364" y="18059"/>
                  <a:pt x="12398" y="18036"/>
                </a:cubicBezTo>
                <a:cubicBezTo>
                  <a:pt x="12403" y="18048"/>
                  <a:pt x="12409" y="18065"/>
                  <a:pt x="12415" y="18076"/>
                </a:cubicBezTo>
                <a:cubicBezTo>
                  <a:pt x="12432" y="18070"/>
                  <a:pt x="12466" y="18065"/>
                  <a:pt x="12483" y="18065"/>
                </a:cubicBezTo>
                <a:cubicBezTo>
                  <a:pt x="12489" y="18048"/>
                  <a:pt x="12489" y="18031"/>
                  <a:pt x="12494" y="18019"/>
                </a:cubicBezTo>
                <a:lnTo>
                  <a:pt x="12494" y="18019"/>
                </a:lnTo>
                <a:lnTo>
                  <a:pt x="12455" y="18025"/>
                </a:lnTo>
                <a:cubicBezTo>
                  <a:pt x="12472" y="18019"/>
                  <a:pt x="12494" y="18002"/>
                  <a:pt x="12511" y="17997"/>
                </a:cubicBezTo>
                <a:lnTo>
                  <a:pt x="12511" y="17997"/>
                </a:lnTo>
                <a:cubicBezTo>
                  <a:pt x="12506" y="18002"/>
                  <a:pt x="12500" y="18019"/>
                  <a:pt x="12500" y="18031"/>
                </a:cubicBezTo>
                <a:cubicBezTo>
                  <a:pt x="12506" y="18036"/>
                  <a:pt x="12523" y="18048"/>
                  <a:pt x="12528" y="18053"/>
                </a:cubicBezTo>
                <a:cubicBezTo>
                  <a:pt x="12557" y="18036"/>
                  <a:pt x="12585" y="18025"/>
                  <a:pt x="12613" y="18014"/>
                </a:cubicBezTo>
                <a:lnTo>
                  <a:pt x="12608" y="17991"/>
                </a:lnTo>
                <a:cubicBezTo>
                  <a:pt x="12588" y="17995"/>
                  <a:pt x="12568" y="17999"/>
                  <a:pt x="12548" y="17999"/>
                </a:cubicBezTo>
                <a:cubicBezTo>
                  <a:pt x="12539" y="17999"/>
                  <a:pt x="12531" y="17998"/>
                  <a:pt x="12523" y="17997"/>
                </a:cubicBezTo>
                <a:cubicBezTo>
                  <a:pt x="12551" y="17997"/>
                  <a:pt x="12579" y="17980"/>
                  <a:pt x="12602" y="17963"/>
                </a:cubicBezTo>
                <a:cubicBezTo>
                  <a:pt x="12613" y="17980"/>
                  <a:pt x="12619" y="17997"/>
                  <a:pt x="12625" y="18014"/>
                </a:cubicBezTo>
                <a:cubicBezTo>
                  <a:pt x="12653" y="18002"/>
                  <a:pt x="12681" y="17991"/>
                  <a:pt x="12704" y="17980"/>
                </a:cubicBezTo>
                <a:cubicBezTo>
                  <a:pt x="12681" y="17980"/>
                  <a:pt x="12636" y="17974"/>
                  <a:pt x="12613" y="17974"/>
                </a:cubicBezTo>
                <a:cubicBezTo>
                  <a:pt x="12630" y="17961"/>
                  <a:pt x="12647" y="17955"/>
                  <a:pt x="12667" y="17955"/>
                </a:cubicBezTo>
                <a:cubicBezTo>
                  <a:pt x="12673" y="17955"/>
                  <a:pt x="12680" y="17956"/>
                  <a:pt x="12687" y="17957"/>
                </a:cubicBezTo>
                <a:cubicBezTo>
                  <a:pt x="12733" y="17917"/>
                  <a:pt x="12789" y="17906"/>
                  <a:pt x="12840" y="17883"/>
                </a:cubicBezTo>
                <a:lnTo>
                  <a:pt x="12863" y="17906"/>
                </a:lnTo>
                <a:cubicBezTo>
                  <a:pt x="12869" y="17895"/>
                  <a:pt x="12874" y="17866"/>
                  <a:pt x="12880" y="17855"/>
                </a:cubicBezTo>
                <a:cubicBezTo>
                  <a:pt x="12891" y="17866"/>
                  <a:pt x="12903" y="17883"/>
                  <a:pt x="12914" y="17900"/>
                </a:cubicBezTo>
                <a:cubicBezTo>
                  <a:pt x="12925" y="17878"/>
                  <a:pt x="12937" y="17855"/>
                  <a:pt x="12948" y="17832"/>
                </a:cubicBezTo>
                <a:cubicBezTo>
                  <a:pt x="12965" y="17826"/>
                  <a:pt x="12982" y="17826"/>
                  <a:pt x="12999" y="17821"/>
                </a:cubicBezTo>
                <a:close/>
                <a:moveTo>
                  <a:pt x="6849" y="18275"/>
                </a:moveTo>
                <a:lnTo>
                  <a:pt x="6849" y="18275"/>
                </a:lnTo>
                <a:cubicBezTo>
                  <a:pt x="6894" y="18280"/>
                  <a:pt x="6945" y="18297"/>
                  <a:pt x="6991" y="18309"/>
                </a:cubicBezTo>
                <a:cubicBezTo>
                  <a:pt x="6985" y="18314"/>
                  <a:pt x="6985" y="18331"/>
                  <a:pt x="6985" y="18337"/>
                </a:cubicBezTo>
                <a:cubicBezTo>
                  <a:pt x="6940" y="18314"/>
                  <a:pt x="6877" y="18326"/>
                  <a:pt x="6849" y="18275"/>
                </a:cubicBezTo>
                <a:close/>
                <a:moveTo>
                  <a:pt x="11995" y="18173"/>
                </a:moveTo>
                <a:cubicBezTo>
                  <a:pt x="11989" y="18184"/>
                  <a:pt x="11984" y="18195"/>
                  <a:pt x="11978" y="18212"/>
                </a:cubicBezTo>
                <a:cubicBezTo>
                  <a:pt x="11870" y="18246"/>
                  <a:pt x="11768" y="18297"/>
                  <a:pt x="11660" y="18337"/>
                </a:cubicBezTo>
                <a:lnTo>
                  <a:pt x="11655" y="18337"/>
                </a:lnTo>
                <a:lnTo>
                  <a:pt x="11683" y="18303"/>
                </a:lnTo>
                <a:cubicBezTo>
                  <a:pt x="11690" y="18305"/>
                  <a:pt x="11697" y="18305"/>
                  <a:pt x="11704" y="18305"/>
                </a:cubicBezTo>
                <a:cubicBezTo>
                  <a:pt x="11746" y="18305"/>
                  <a:pt x="11786" y="18278"/>
                  <a:pt x="11825" y="18263"/>
                </a:cubicBezTo>
                <a:lnTo>
                  <a:pt x="11802" y="18241"/>
                </a:lnTo>
                <a:lnTo>
                  <a:pt x="11853" y="18212"/>
                </a:lnTo>
                <a:cubicBezTo>
                  <a:pt x="11859" y="18211"/>
                  <a:pt x="11865" y="18210"/>
                  <a:pt x="11872" y="18210"/>
                </a:cubicBezTo>
                <a:cubicBezTo>
                  <a:pt x="11894" y="18210"/>
                  <a:pt x="11917" y="18218"/>
                  <a:pt x="11940" y="18218"/>
                </a:cubicBezTo>
                <a:cubicBezTo>
                  <a:pt x="11953" y="18218"/>
                  <a:pt x="11966" y="18215"/>
                  <a:pt x="11978" y="18207"/>
                </a:cubicBezTo>
                <a:cubicBezTo>
                  <a:pt x="11978" y="18201"/>
                  <a:pt x="11984" y="18184"/>
                  <a:pt x="11989" y="18173"/>
                </a:cubicBezTo>
                <a:close/>
                <a:moveTo>
                  <a:pt x="7416" y="18246"/>
                </a:moveTo>
                <a:cubicBezTo>
                  <a:pt x="7416" y="18258"/>
                  <a:pt x="7422" y="18269"/>
                  <a:pt x="7422" y="18280"/>
                </a:cubicBezTo>
                <a:cubicBezTo>
                  <a:pt x="7507" y="18292"/>
                  <a:pt x="7592" y="18314"/>
                  <a:pt x="7666" y="18365"/>
                </a:cubicBezTo>
                <a:cubicBezTo>
                  <a:pt x="7569" y="18343"/>
                  <a:pt x="7473" y="18297"/>
                  <a:pt x="7371" y="18292"/>
                </a:cubicBezTo>
                <a:cubicBezTo>
                  <a:pt x="7342" y="18286"/>
                  <a:pt x="7325" y="18275"/>
                  <a:pt x="7308" y="18258"/>
                </a:cubicBezTo>
                <a:cubicBezTo>
                  <a:pt x="7310" y="18257"/>
                  <a:pt x="7312" y="18257"/>
                  <a:pt x="7314" y="18257"/>
                </a:cubicBezTo>
                <a:cubicBezTo>
                  <a:pt x="7336" y="18257"/>
                  <a:pt x="7370" y="18276"/>
                  <a:pt x="7391" y="18276"/>
                </a:cubicBezTo>
                <a:cubicBezTo>
                  <a:pt x="7404" y="18276"/>
                  <a:pt x="7413" y="18269"/>
                  <a:pt x="7410" y="18246"/>
                </a:cubicBezTo>
                <a:close/>
                <a:moveTo>
                  <a:pt x="6421" y="18040"/>
                </a:moveTo>
                <a:cubicBezTo>
                  <a:pt x="6457" y="18040"/>
                  <a:pt x="6487" y="18071"/>
                  <a:pt x="6523" y="18071"/>
                </a:cubicBezTo>
                <a:cubicBezTo>
                  <a:pt x="6526" y="18071"/>
                  <a:pt x="6528" y="18071"/>
                  <a:pt x="6531" y="18070"/>
                </a:cubicBezTo>
                <a:cubicBezTo>
                  <a:pt x="6815" y="18207"/>
                  <a:pt x="7149" y="18241"/>
                  <a:pt x="7428" y="18371"/>
                </a:cubicBezTo>
                <a:cubicBezTo>
                  <a:pt x="7308" y="18365"/>
                  <a:pt x="7201" y="18309"/>
                  <a:pt x="7081" y="18280"/>
                </a:cubicBezTo>
                <a:cubicBezTo>
                  <a:pt x="7081" y="18286"/>
                  <a:pt x="7081" y="18297"/>
                  <a:pt x="7081" y="18303"/>
                </a:cubicBezTo>
                <a:cubicBezTo>
                  <a:pt x="7076" y="18292"/>
                  <a:pt x="7064" y="18286"/>
                  <a:pt x="7059" y="18275"/>
                </a:cubicBezTo>
                <a:cubicBezTo>
                  <a:pt x="6900" y="18218"/>
                  <a:pt x="6730" y="18184"/>
                  <a:pt x="6576" y="18110"/>
                </a:cubicBezTo>
                <a:cubicBezTo>
                  <a:pt x="6576" y="18116"/>
                  <a:pt x="6576" y="18133"/>
                  <a:pt x="6571" y="18139"/>
                </a:cubicBezTo>
                <a:cubicBezTo>
                  <a:pt x="6542" y="18076"/>
                  <a:pt x="6457" y="18076"/>
                  <a:pt x="6406" y="18042"/>
                </a:cubicBezTo>
                <a:cubicBezTo>
                  <a:pt x="6411" y="18041"/>
                  <a:pt x="6416" y="18040"/>
                  <a:pt x="6421" y="18040"/>
                </a:cubicBezTo>
                <a:close/>
                <a:moveTo>
                  <a:pt x="7439" y="18354"/>
                </a:moveTo>
                <a:cubicBezTo>
                  <a:pt x="7473" y="18354"/>
                  <a:pt x="7479" y="18365"/>
                  <a:pt x="7462" y="18394"/>
                </a:cubicBezTo>
                <a:cubicBezTo>
                  <a:pt x="7433" y="18394"/>
                  <a:pt x="7422" y="18377"/>
                  <a:pt x="7439" y="18354"/>
                </a:cubicBezTo>
                <a:close/>
                <a:moveTo>
                  <a:pt x="11590" y="18333"/>
                </a:moveTo>
                <a:cubicBezTo>
                  <a:pt x="11604" y="18333"/>
                  <a:pt x="11617" y="18335"/>
                  <a:pt x="11626" y="18337"/>
                </a:cubicBezTo>
                <a:cubicBezTo>
                  <a:pt x="11626" y="18341"/>
                  <a:pt x="11626" y="18345"/>
                  <a:pt x="11626" y="18348"/>
                </a:cubicBezTo>
                <a:cubicBezTo>
                  <a:pt x="11598" y="18360"/>
                  <a:pt x="11575" y="18365"/>
                  <a:pt x="11547" y="18377"/>
                </a:cubicBezTo>
                <a:cubicBezTo>
                  <a:pt x="11541" y="18371"/>
                  <a:pt x="11535" y="18365"/>
                  <a:pt x="11535" y="18360"/>
                </a:cubicBezTo>
                <a:lnTo>
                  <a:pt x="11513" y="18383"/>
                </a:lnTo>
                <a:lnTo>
                  <a:pt x="11484" y="18388"/>
                </a:lnTo>
                <a:lnTo>
                  <a:pt x="11479" y="18371"/>
                </a:lnTo>
                <a:lnTo>
                  <a:pt x="11473" y="18394"/>
                </a:lnTo>
                <a:cubicBezTo>
                  <a:pt x="11456" y="18394"/>
                  <a:pt x="11445" y="18400"/>
                  <a:pt x="11428" y="18400"/>
                </a:cubicBezTo>
                <a:cubicBezTo>
                  <a:pt x="11445" y="18383"/>
                  <a:pt x="11462" y="18371"/>
                  <a:pt x="11473" y="18354"/>
                </a:cubicBezTo>
                <a:cubicBezTo>
                  <a:pt x="11490" y="18354"/>
                  <a:pt x="11507" y="18348"/>
                  <a:pt x="11518" y="18343"/>
                </a:cubicBezTo>
                <a:cubicBezTo>
                  <a:pt x="11518" y="18343"/>
                  <a:pt x="11518" y="18348"/>
                  <a:pt x="11518" y="18348"/>
                </a:cubicBezTo>
                <a:cubicBezTo>
                  <a:pt x="11524" y="18348"/>
                  <a:pt x="11524" y="18343"/>
                  <a:pt x="11524" y="18343"/>
                </a:cubicBezTo>
                <a:cubicBezTo>
                  <a:pt x="11547" y="18336"/>
                  <a:pt x="11571" y="18333"/>
                  <a:pt x="11590" y="18333"/>
                </a:cubicBezTo>
                <a:close/>
                <a:moveTo>
                  <a:pt x="11620" y="18383"/>
                </a:moveTo>
                <a:cubicBezTo>
                  <a:pt x="11620" y="18388"/>
                  <a:pt x="11615" y="18400"/>
                  <a:pt x="11615" y="18411"/>
                </a:cubicBezTo>
                <a:cubicBezTo>
                  <a:pt x="11609" y="18405"/>
                  <a:pt x="11603" y="18394"/>
                  <a:pt x="11603" y="18388"/>
                </a:cubicBezTo>
                <a:cubicBezTo>
                  <a:pt x="11609" y="18383"/>
                  <a:pt x="11615" y="18383"/>
                  <a:pt x="11620" y="18383"/>
                </a:cubicBezTo>
                <a:close/>
                <a:moveTo>
                  <a:pt x="8267" y="18428"/>
                </a:moveTo>
                <a:cubicBezTo>
                  <a:pt x="8273" y="18434"/>
                  <a:pt x="8273" y="18445"/>
                  <a:pt x="8279" y="18451"/>
                </a:cubicBezTo>
                <a:cubicBezTo>
                  <a:pt x="8267" y="18451"/>
                  <a:pt x="8256" y="18451"/>
                  <a:pt x="8250" y="18445"/>
                </a:cubicBezTo>
                <a:cubicBezTo>
                  <a:pt x="8256" y="18439"/>
                  <a:pt x="8262" y="18434"/>
                  <a:pt x="8267" y="18428"/>
                </a:cubicBezTo>
                <a:close/>
                <a:moveTo>
                  <a:pt x="11530" y="18456"/>
                </a:moveTo>
                <a:lnTo>
                  <a:pt x="11524" y="18462"/>
                </a:lnTo>
                <a:lnTo>
                  <a:pt x="11501" y="18462"/>
                </a:lnTo>
                <a:cubicBezTo>
                  <a:pt x="11513" y="18462"/>
                  <a:pt x="11524" y="18456"/>
                  <a:pt x="11530" y="18456"/>
                </a:cubicBezTo>
                <a:close/>
                <a:moveTo>
                  <a:pt x="7505" y="18379"/>
                </a:moveTo>
                <a:cubicBezTo>
                  <a:pt x="7539" y="18379"/>
                  <a:pt x="7574" y="18391"/>
                  <a:pt x="7609" y="18400"/>
                </a:cubicBezTo>
                <a:cubicBezTo>
                  <a:pt x="7683" y="18417"/>
                  <a:pt x="7762" y="18428"/>
                  <a:pt x="7836" y="18468"/>
                </a:cubicBezTo>
                <a:cubicBezTo>
                  <a:pt x="7711" y="18468"/>
                  <a:pt x="7592" y="18417"/>
                  <a:pt x="7473" y="18383"/>
                </a:cubicBezTo>
                <a:cubicBezTo>
                  <a:pt x="7483" y="18380"/>
                  <a:pt x="7494" y="18379"/>
                  <a:pt x="7505" y="18379"/>
                </a:cubicBezTo>
                <a:close/>
                <a:moveTo>
                  <a:pt x="10979" y="18473"/>
                </a:moveTo>
                <a:cubicBezTo>
                  <a:pt x="10979" y="18479"/>
                  <a:pt x="10974" y="18485"/>
                  <a:pt x="10957" y="18490"/>
                </a:cubicBezTo>
                <a:cubicBezTo>
                  <a:pt x="10951" y="18485"/>
                  <a:pt x="10951" y="18479"/>
                  <a:pt x="10951" y="18479"/>
                </a:cubicBezTo>
                <a:cubicBezTo>
                  <a:pt x="10957" y="18479"/>
                  <a:pt x="10968" y="18473"/>
                  <a:pt x="10979" y="18473"/>
                </a:cubicBezTo>
                <a:close/>
                <a:moveTo>
                  <a:pt x="10923" y="18485"/>
                </a:moveTo>
                <a:cubicBezTo>
                  <a:pt x="10915" y="18489"/>
                  <a:pt x="10907" y="18493"/>
                  <a:pt x="10899" y="18493"/>
                </a:cubicBezTo>
                <a:cubicBezTo>
                  <a:pt x="10895" y="18493"/>
                  <a:pt x="10892" y="18492"/>
                  <a:pt x="10889" y="18490"/>
                </a:cubicBezTo>
                <a:lnTo>
                  <a:pt x="10889" y="18485"/>
                </a:lnTo>
                <a:close/>
                <a:moveTo>
                  <a:pt x="8301" y="18473"/>
                </a:moveTo>
                <a:cubicBezTo>
                  <a:pt x="8313" y="18479"/>
                  <a:pt x="8330" y="18485"/>
                  <a:pt x="8341" y="18490"/>
                </a:cubicBezTo>
                <a:lnTo>
                  <a:pt x="8341" y="18496"/>
                </a:lnTo>
                <a:cubicBezTo>
                  <a:pt x="8330" y="18490"/>
                  <a:pt x="8313" y="18485"/>
                  <a:pt x="8296" y="18479"/>
                </a:cubicBezTo>
                <a:cubicBezTo>
                  <a:pt x="8296" y="18479"/>
                  <a:pt x="8301" y="18479"/>
                  <a:pt x="8301" y="18473"/>
                </a:cubicBezTo>
                <a:close/>
                <a:moveTo>
                  <a:pt x="8449" y="18496"/>
                </a:moveTo>
                <a:cubicBezTo>
                  <a:pt x="8449" y="18502"/>
                  <a:pt x="8454" y="18502"/>
                  <a:pt x="8454" y="18502"/>
                </a:cubicBezTo>
                <a:cubicBezTo>
                  <a:pt x="8453" y="18504"/>
                  <a:pt x="8451" y="18504"/>
                  <a:pt x="8449" y="18504"/>
                </a:cubicBezTo>
                <a:cubicBezTo>
                  <a:pt x="8444" y="18504"/>
                  <a:pt x="8439" y="18502"/>
                  <a:pt x="8432" y="18502"/>
                </a:cubicBezTo>
                <a:cubicBezTo>
                  <a:pt x="8437" y="18502"/>
                  <a:pt x="8443" y="18496"/>
                  <a:pt x="8449" y="18496"/>
                </a:cubicBezTo>
                <a:close/>
                <a:moveTo>
                  <a:pt x="11314" y="18462"/>
                </a:moveTo>
                <a:cubicBezTo>
                  <a:pt x="11297" y="18473"/>
                  <a:pt x="11274" y="18490"/>
                  <a:pt x="11263" y="18507"/>
                </a:cubicBezTo>
                <a:cubicBezTo>
                  <a:pt x="11246" y="18513"/>
                  <a:pt x="11223" y="18519"/>
                  <a:pt x="11206" y="18519"/>
                </a:cubicBezTo>
                <a:cubicBezTo>
                  <a:pt x="11240" y="18507"/>
                  <a:pt x="11269" y="18490"/>
                  <a:pt x="11291" y="18468"/>
                </a:cubicBezTo>
                <a:cubicBezTo>
                  <a:pt x="11303" y="18468"/>
                  <a:pt x="11308" y="18462"/>
                  <a:pt x="11314" y="18462"/>
                </a:cubicBezTo>
                <a:close/>
                <a:moveTo>
                  <a:pt x="10253" y="18524"/>
                </a:moveTo>
                <a:cubicBezTo>
                  <a:pt x="10247" y="18536"/>
                  <a:pt x="10236" y="18541"/>
                  <a:pt x="10230" y="18547"/>
                </a:cubicBezTo>
                <a:cubicBezTo>
                  <a:pt x="10236" y="18541"/>
                  <a:pt x="10242" y="18536"/>
                  <a:pt x="10247" y="18524"/>
                </a:cubicBezTo>
                <a:close/>
                <a:moveTo>
                  <a:pt x="10906" y="18541"/>
                </a:moveTo>
                <a:cubicBezTo>
                  <a:pt x="10906" y="18541"/>
                  <a:pt x="10900" y="18541"/>
                  <a:pt x="10900" y="18547"/>
                </a:cubicBezTo>
                <a:cubicBezTo>
                  <a:pt x="10894" y="18547"/>
                  <a:pt x="10889" y="18547"/>
                  <a:pt x="10889" y="18541"/>
                </a:cubicBezTo>
                <a:close/>
                <a:moveTo>
                  <a:pt x="10531" y="18496"/>
                </a:moveTo>
                <a:cubicBezTo>
                  <a:pt x="10554" y="18502"/>
                  <a:pt x="10576" y="18513"/>
                  <a:pt x="10593" y="18519"/>
                </a:cubicBezTo>
                <a:cubicBezTo>
                  <a:pt x="10525" y="18564"/>
                  <a:pt x="10435" y="18553"/>
                  <a:pt x="10350" y="18558"/>
                </a:cubicBezTo>
                <a:cubicBezTo>
                  <a:pt x="10378" y="18553"/>
                  <a:pt x="10401" y="18541"/>
                  <a:pt x="10423" y="18524"/>
                </a:cubicBezTo>
                <a:lnTo>
                  <a:pt x="10429" y="18547"/>
                </a:lnTo>
                <a:cubicBezTo>
                  <a:pt x="10435" y="18541"/>
                  <a:pt x="10446" y="18536"/>
                  <a:pt x="10452" y="18530"/>
                </a:cubicBezTo>
                <a:lnTo>
                  <a:pt x="10469" y="18553"/>
                </a:lnTo>
                <a:lnTo>
                  <a:pt x="10474" y="18541"/>
                </a:lnTo>
                <a:cubicBezTo>
                  <a:pt x="10469" y="18536"/>
                  <a:pt x="10457" y="18524"/>
                  <a:pt x="10446" y="18513"/>
                </a:cubicBezTo>
                <a:lnTo>
                  <a:pt x="10469" y="18513"/>
                </a:lnTo>
                <a:cubicBezTo>
                  <a:pt x="10469" y="18513"/>
                  <a:pt x="10469" y="18513"/>
                  <a:pt x="10474" y="18507"/>
                </a:cubicBezTo>
                <a:lnTo>
                  <a:pt x="10503" y="18507"/>
                </a:lnTo>
                <a:cubicBezTo>
                  <a:pt x="10503" y="18519"/>
                  <a:pt x="10508" y="18536"/>
                  <a:pt x="10508" y="18547"/>
                </a:cubicBezTo>
                <a:cubicBezTo>
                  <a:pt x="10514" y="18541"/>
                  <a:pt x="10531" y="18530"/>
                  <a:pt x="10542" y="18524"/>
                </a:cubicBezTo>
                <a:cubicBezTo>
                  <a:pt x="10537" y="18519"/>
                  <a:pt x="10525" y="18507"/>
                  <a:pt x="10520" y="18502"/>
                </a:cubicBezTo>
                <a:lnTo>
                  <a:pt x="10531" y="18496"/>
                </a:lnTo>
                <a:close/>
                <a:moveTo>
                  <a:pt x="10826" y="18553"/>
                </a:moveTo>
                <a:cubicBezTo>
                  <a:pt x="10826" y="18553"/>
                  <a:pt x="10820" y="18558"/>
                  <a:pt x="10815" y="18558"/>
                </a:cubicBezTo>
                <a:lnTo>
                  <a:pt x="10798" y="18553"/>
                </a:lnTo>
                <a:close/>
                <a:moveTo>
                  <a:pt x="10934" y="18547"/>
                </a:moveTo>
                <a:cubicBezTo>
                  <a:pt x="10934" y="18553"/>
                  <a:pt x="10934" y="18553"/>
                  <a:pt x="10934" y="18553"/>
                </a:cubicBezTo>
                <a:cubicBezTo>
                  <a:pt x="10928" y="18553"/>
                  <a:pt x="10923" y="18558"/>
                  <a:pt x="10923" y="18558"/>
                </a:cubicBezTo>
                <a:cubicBezTo>
                  <a:pt x="10923" y="18553"/>
                  <a:pt x="10928" y="18553"/>
                  <a:pt x="10934" y="18547"/>
                </a:cubicBezTo>
                <a:close/>
                <a:moveTo>
                  <a:pt x="9005" y="18558"/>
                </a:moveTo>
                <a:cubicBezTo>
                  <a:pt x="8971" y="18564"/>
                  <a:pt x="8942" y="18564"/>
                  <a:pt x="8914" y="18564"/>
                </a:cubicBezTo>
                <a:cubicBezTo>
                  <a:pt x="8914" y="18558"/>
                  <a:pt x="8908" y="18558"/>
                  <a:pt x="8908" y="18558"/>
                </a:cubicBezTo>
                <a:close/>
                <a:moveTo>
                  <a:pt x="10094" y="18541"/>
                </a:moveTo>
                <a:cubicBezTo>
                  <a:pt x="10083" y="18547"/>
                  <a:pt x="10072" y="18558"/>
                  <a:pt x="10066" y="18570"/>
                </a:cubicBezTo>
                <a:cubicBezTo>
                  <a:pt x="10060" y="18564"/>
                  <a:pt x="10060" y="18558"/>
                  <a:pt x="10060" y="18553"/>
                </a:cubicBezTo>
                <a:cubicBezTo>
                  <a:pt x="10072" y="18553"/>
                  <a:pt x="10083" y="18547"/>
                  <a:pt x="10094" y="18541"/>
                </a:cubicBezTo>
                <a:close/>
                <a:moveTo>
                  <a:pt x="10054" y="18541"/>
                </a:moveTo>
                <a:lnTo>
                  <a:pt x="10054" y="18541"/>
                </a:lnTo>
                <a:cubicBezTo>
                  <a:pt x="10060" y="18547"/>
                  <a:pt x="10054" y="18558"/>
                  <a:pt x="10049" y="18570"/>
                </a:cubicBezTo>
                <a:cubicBezTo>
                  <a:pt x="10044" y="18571"/>
                  <a:pt x="10039" y="18571"/>
                  <a:pt x="10035" y="18571"/>
                </a:cubicBezTo>
                <a:cubicBezTo>
                  <a:pt x="10017" y="18571"/>
                  <a:pt x="10011" y="18561"/>
                  <a:pt x="10020" y="18547"/>
                </a:cubicBezTo>
                <a:cubicBezTo>
                  <a:pt x="10032" y="18547"/>
                  <a:pt x="10043" y="18547"/>
                  <a:pt x="10054" y="18541"/>
                </a:cubicBezTo>
                <a:close/>
                <a:moveTo>
                  <a:pt x="9822" y="18564"/>
                </a:moveTo>
                <a:cubicBezTo>
                  <a:pt x="9816" y="18570"/>
                  <a:pt x="9811" y="18575"/>
                  <a:pt x="9799" y="18575"/>
                </a:cubicBezTo>
                <a:cubicBezTo>
                  <a:pt x="9793" y="18575"/>
                  <a:pt x="9788" y="18570"/>
                  <a:pt x="9782" y="18570"/>
                </a:cubicBezTo>
                <a:cubicBezTo>
                  <a:pt x="9793" y="18564"/>
                  <a:pt x="9811" y="18564"/>
                  <a:pt x="9822" y="18564"/>
                </a:cubicBezTo>
                <a:close/>
                <a:moveTo>
                  <a:pt x="9958" y="18553"/>
                </a:moveTo>
                <a:cubicBezTo>
                  <a:pt x="9958" y="18558"/>
                  <a:pt x="9952" y="18564"/>
                  <a:pt x="9947" y="18575"/>
                </a:cubicBezTo>
                <a:lnTo>
                  <a:pt x="9947" y="18570"/>
                </a:lnTo>
                <a:cubicBezTo>
                  <a:pt x="9930" y="18570"/>
                  <a:pt x="9924" y="18564"/>
                  <a:pt x="9924" y="18553"/>
                </a:cubicBezTo>
                <a:close/>
                <a:moveTo>
                  <a:pt x="9464" y="18570"/>
                </a:moveTo>
                <a:cubicBezTo>
                  <a:pt x="9464" y="18574"/>
                  <a:pt x="9467" y="18577"/>
                  <a:pt x="9469" y="18581"/>
                </a:cubicBezTo>
                <a:lnTo>
                  <a:pt x="9464" y="18581"/>
                </a:lnTo>
                <a:cubicBezTo>
                  <a:pt x="9459" y="18581"/>
                  <a:pt x="9459" y="18575"/>
                  <a:pt x="9459" y="18570"/>
                </a:cubicBezTo>
                <a:close/>
                <a:moveTo>
                  <a:pt x="10225" y="18530"/>
                </a:moveTo>
                <a:lnTo>
                  <a:pt x="10225" y="18530"/>
                </a:lnTo>
                <a:cubicBezTo>
                  <a:pt x="10219" y="18536"/>
                  <a:pt x="10219" y="18547"/>
                  <a:pt x="10219" y="18553"/>
                </a:cubicBezTo>
                <a:cubicBezTo>
                  <a:pt x="10213" y="18558"/>
                  <a:pt x="10202" y="18558"/>
                  <a:pt x="10196" y="18564"/>
                </a:cubicBezTo>
                <a:cubicBezTo>
                  <a:pt x="10185" y="18570"/>
                  <a:pt x="10174" y="18570"/>
                  <a:pt x="10162" y="18581"/>
                </a:cubicBezTo>
                <a:cubicBezTo>
                  <a:pt x="10157" y="18575"/>
                  <a:pt x="10151" y="18575"/>
                  <a:pt x="10140" y="18575"/>
                </a:cubicBezTo>
                <a:cubicBezTo>
                  <a:pt x="10168" y="18558"/>
                  <a:pt x="10191" y="18536"/>
                  <a:pt x="10225" y="18530"/>
                </a:cubicBezTo>
                <a:close/>
                <a:moveTo>
                  <a:pt x="9584" y="18570"/>
                </a:moveTo>
                <a:cubicBezTo>
                  <a:pt x="9584" y="18575"/>
                  <a:pt x="9589" y="18581"/>
                  <a:pt x="9589" y="18587"/>
                </a:cubicBezTo>
                <a:cubicBezTo>
                  <a:pt x="9584" y="18581"/>
                  <a:pt x="9572" y="18581"/>
                  <a:pt x="9567" y="18581"/>
                </a:cubicBezTo>
                <a:cubicBezTo>
                  <a:pt x="9572" y="18575"/>
                  <a:pt x="9578" y="18575"/>
                  <a:pt x="9584" y="18570"/>
                </a:cubicBezTo>
                <a:close/>
                <a:moveTo>
                  <a:pt x="9704" y="18566"/>
                </a:moveTo>
                <a:cubicBezTo>
                  <a:pt x="9722" y="18566"/>
                  <a:pt x="9741" y="18568"/>
                  <a:pt x="9759" y="18570"/>
                </a:cubicBezTo>
                <a:lnTo>
                  <a:pt x="9759" y="18587"/>
                </a:lnTo>
                <a:lnTo>
                  <a:pt x="9640" y="18587"/>
                </a:lnTo>
                <a:cubicBezTo>
                  <a:pt x="9629" y="18587"/>
                  <a:pt x="9623" y="18581"/>
                  <a:pt x="9612" y="18581"/>
                </a:cubicBezTo>
                <a:cubicBezTo>
                  <a:pt x="9641" y="18570"/>
                  <a:pt x="9672" y="18566"/>
                  <a:pt x="9704" y="18566"/>
                </a:cubicBezTo>
                <a:close/>
                <a:moveTo>
                  <a:pt x="9567" y="18564"/>
                </a:moveTo>
                <a:cubicBezTo>
                  <a:pt x="9572" y="18574"/>
                  <a:pt x="9563" y="18593"/>
                  <a:pt x="9549" y="18593"/>
                </a:cubicBezTo>
                <a:cubicBezTo>
                  <a:pt x="9547" y="18593"/>
                  <a:pt x="9546" y="18593"/>
                  <a:pt x="9544" y="18592"/>
                </a:cubicBezTo>
                <a:lnTo>
                  <a:pt x="9544" y="18587"/>
                </a:lnTo>
                <a:cubicBezTo>
                  <a:pt x="9532" y="18587"/>
                  <a:pt x="9527" y="18575"/>
                  <a:pt x="9527" y="18570"/>
                </a:cubicBezTo>
                <a:cubicBezTo>
                  <a:pt x="9538" y="18570"/>
                  <a:pt x="9555" y="18564"/>
                  <a:pt x="9567" y="18564"/>
                </a:cubicBezTo>
                <a:close/>
                <a:moveTo>
                  <a:pt x="11314" y="18553"/>
                </a:moveTo>
                <a:cubicBezTo>
                  <a:pt x="11303" y="18564"/>
                  <a:pt x="11286" y="18587"/>
                  <a:pt x="11274" y="18598"/>
                </a:cubicBezTo>
                <a:cubicBezTo>
                  <a:pt x="11308" y="18581"/>
                  <a:pt x="11337" y="18570"/>
                  <a:pt x="11371" y="18570"/>
                </a:cubicBezTo>
                <a:cubicBezTo>
                  <a:pt x="11359" y="18564"/>
                  <a:pt x="11331" y="18558"/>
                  <a:pt x="11314" y="18553"/>
                </a:cubicBezTo>
                <a:close/>
                <a:moveTo>
                  <a:pt x="10622" y="18575"/>
                </a:moveTo>
                <a:cubicBezTo>
                  <a:pt x="10576" y="18587"/>
                  <a:pt x="10531" y="18598"/>
                  <a:pt x="10486" y="18615"/>
                </a:cubicBezTo>
                <a:cubicBezTo>
                  <a:pt x="10486" y="18604"/>
                  <a:pt x="10480" y="18598"/>
                  <a:pt x="10474" y="18587"/>
                </a:cubicBezTo>
                <a:lnTo>
                  <a:pt x="10622" y="18575"/>
                </a:lnTo>
                <a:close/>
                <a:moveTo>
                  <a:pt x="7864" y="18464"/>
                </a:moveTo>
                <a:cubicBezTo>
                  <a:pt x="7893" y="18464"/>
                  <a:pt x="7921" y="18479"/>
                  <a:pt x="7950" y="18479"/>
                </a:cubicBezTo>
                <a:cubicBezTo>
                  <a:pt x="8057" y="18496"/>
                  <a:pt x="8165" y="18513"/>
                  <a:pt x="8273" y="18530"/>
                </a:cubicBezTo>
                <a:cubicBezTo>
                  <a:pt x="8449" y="18553"/>
                  <a:pt x="8619" y="18575"/>
                  <a:pt x="8789" y="18598"/>
                </a:cubicBezTo>
                <a:cubicBezTo>
                  <a:pt x="8801" y="18604"/>
                  <a:pt x="8812" y="18609"/>
                  <a:pt x="8823" y="18621"/>
                </a:cubicBezTo>
                <a:cubicBezTo>
                  <a:pt x="8630" y="18609"/>
                  <a:pt x="8443" y="18581"/>
                  <a:pt x="8256" y="18547"/>
                </a:cubicBezTo>
                <a:lnTo>
                  <a:pt x="8239" y="18547"/>
                </a:lnTo>
                <a:lnTo>
                  <a:pt x="8182" y="18536"/>
                </a:lnTo>
                <a:lnTo>
                  <a:pt x="8176" y="18536"/>
                </a:lnTo>
                <a:cubicBezTo>
                  <a:pt x="8131" y="18530"/>
                  <a:pt x="8086" y="18519"/>
                  <a:pt x="8040" y="18513"/>
                </a:cubicBezTo>
                <a:cubicBezTo>
                  <a:pt x="8040" y="18519"/>
                  <a:pt x="8040" y="18524"/>
                  <a:pt x="8040" y="18530"/>
                </a:cubicBezTo>
                <a:cubicBezTo>
                  <a:pt x="7978" y="18485"/>
                  <a:pt x="7904" y="18490"/>
                  <a:pt x="7830" y="18473"/>
                </a:cubicBezTo>
                <a:cubicBezTo>
                  <a:pt x="7842" y="18467"/>
                  <a:pt x="7853" y="18464"/>
                  <a:pt x="7864" y="18464"/>
                </a:cubicBezTo>
                <a:close/>
                <a:moveTo>
                  <a:pt x="8829" y="18598"/>
                </a:moveTo>
                <a:cubicBezTo>
                  <a:pt x="8874" y="18604"/>
                  <a:pt x="8925" y="18609"/>
                  <a:pt x="8976" y="18615"/>
                </a:cubicBezTo>
                <a:lnTo>
                  <a:pt x="8993" y="18615"/>
                </a:lnTo>
                <a:cubicBezTo>
                  <a:pt x="9067" y="18621"/>
                  <a:pt x="9141" y="18615"/>
                  <a:pt x="9215" y="18632"/>
                </a:cubicBezTo>
                <a:cubicBezTo>
                  <a:pt x="9189" y="18637"/>
                  <a:pt x="9162" y="18639"/>
                  <a:pt x="9135" y="18639"/>
                </a:cubicBezTo>
                <a:cubicBezTo>
                  <a:pt x="9076" y="18639"/>
                  <a:pt x="9015" y="18630"/>
                  <a:pt x="8956" y="18630"/>
                </a:cubicBezTo>
                <a:cubicBezTo>
                  <a:pt x="8920" y="18630"/>
                  <a:pt x="8885" y="18633"/>
                  <a:pt x="8852" y="18644"/>
                </a:cubicBezTo>
                <a:cubicBezTo>
                  <a:pt x="8852" y="18634"/>
                  <a:pt x="8852" y="18626"/>
                  <a:pt x="8852" y="18621"/>
                </a:cubicBezTo>
                <a:lnTo>
                  <a:pt x="8835" y="18621"/>
                </a:lnTo>
                <a:cubicBezTo>
                  <a:pt x="8829" y="18615"/>
                  <a:pt x="8829" y="18604"/>
                  <a:pt x="8829" y="18598"/>
                </a:cubicBezTo>
                <a:close/>
                <a:moveTo>
                  <a:pt x="9256" y="18616"/>
                </a:moveTo>
                <a:cubicBezTo>
                  <a:pt x="9274" y="18616"/>
                  <a:pt x="9292" y="18636"/>
                  <a:pt x="9266" y="18649"/>
                </a:cubicBezTo>
                <a:cubicBezTo>
                  <a:pt x="9263" y="18651"/>
                  <a:pt x="9259" y="18652"/>
                  <a:pt x="9255" y="18652"/>
                </a:cubicBezTo>
                <a:cubicBezTo>
                  <a:pt x="9238" y="18652"/>
                  <a:pt x="9220" y="18635"/>
                  <a:pt x="9243" y="18621"/>
                </a:cubicBezTo>
                <a:cubicBezTo>
                  <a:pt x="9247" y="18617"/>
                  <a:pt x="9252" y="18616"/>
                  <a:pt x="9256" y="18616"/>
                </a:cubicBezTo>
                <a:close/>
                <a:moveTo>
                  <a:pt x="9901" y="18558"/>
                </a:moveTo>
                <a:lnTo>
                  <a:pt x="9901" y="18558"/>
                </a:lnTo>
                <a:cubicBezTo>
                  <a:pt x="9890" y="18581"/>
                  <a:pt x="9896" y="18598"/>
                  <a:pt x="9907" y="18615"/>
                </a:cubicBezTo>
                <a:cubicBezTo>
                  <a:pt x="9926" y="18619"/>
                  <a:pt x="9944" y="18621"/>
                  <a:pt x="9962" y="18621"/>
                </a:cubicBezTo>
                <a:cubicBezTo>
                  <a:pt x="10014" y="18621"/>
                  <a:pt x="10064" y="18609"/>
                  <a:pt x="10113" y="18609"/>
                </a:cubicBezTo>
                <a:cubicBezTo>
                  <a:pt x="10120" y="18609"/>
                  <a:pt x="10127" y="18609"/>
                  <a:pt x="10134" y="18609"/>
                </a:cubicBezTo>
                <a:cubicBezTo>
                  <a:pt x="10179" y="18604"/>
                  <a:pt x="10230" y="18615"/>
                  <a:pt x="10264" y="18581"/>
                </a:cubicBezTo>
                <a:cubicBezTo>
                  <a:pt x="10259" y="18581"/>
                  <a:pt x="10247" y="18575"/>
                  <a:pt x="10242" y="18575"/>
                </a:cubicBezTo>
                <a:cubicBezTo>
                  <a:pt x="10259" y="18575"/>
                  <a:pt x="10270" y="18575"/>
                  <a:pt x="10281" y="18570"/>
                </a:cubicBezTo>
                <a:lnTo>
                  <a:pt x="10281" y="18570"/>
                </a:lnTo>
                <a:cubicBezTo>
                  <a:pt x="10273" y="18583"/>
                  <a:pt x="10278" y="18611"/>
                  <a:pt x="10294" y="18611"/>
                </a:cubicBezTo>
                <a:cubicBezTo>
                  <a:pt x="10299" y="18611"/>
                  <a:pt x="10304" y="18609"/>
                  <a:pt x="10310" y="18604"/>
                </a:cubicBezTo>
                <a:cubicBezTo>
                  <a:pt x="10361" y="18598"/>
                  <a:pt x="10412" y="18592"/>
                  <a:pt x="10463" y="18587"/>
                </a:cubicBezTo>
                <a:lnTo>
                  <a:pt x="10463" y="18615"/>
                </a:lnTo>
                <a:lnTo>
                  <a:pt x="10452" y="18615"/>
                </a:lnTo>
                <a:cubicBezTo>
                  <a:pt x="10452" y="18609"/>
                  <a:pt x="10446" y="18598"/>
                  <a:pt x="10440" y="18592"/>
                </a:cubicBezTo>
                <a:cubicBezTo>
                  <a:pt x="10412" y="18604"/>
                  <a:pt x="10389" y="18615"/>
                  <a:pt x="10361" y="18626"/>
                </a:cubicBezTo>
                <a:cubicBezTo>
                  <a:pt x="10335" y="18621"/>
                  <a:pt x="10308" y="18615"/>
                  <a:pt x="10282" y="18615"/>
                </a:cubicBezTo>
                <a:cubicBezTo>
                  <a:pt x="10256" y="18615"/>
                  <a:pt x="10230" y="18621"/>
                  <a:pt x="10208" y="18638"/>
                </a:cubicBezTo>
                <a:lnTo>
                  <a:pt x="10191" y="18638"/>
                </a:lnTo>
                <a:cubicBezTo>
                  <a:pt x="10185" y="18632"/>
                  <a:pt x="10174" y="18621"/>
                  <a:pt x="10174" y="18621"/>
                </a:cubicBezTo>
                <a:cubicBezTo>
                  <a:pt x="10145" y="18626"/>
                  <a:pt x="10123" y="18632"/>
                  <a:pt x="10094" y="18638"/>
                </a:cubicBezTo>
                <a:cubicBezTo>
                  <a:pt x="9969" y="18644"/>
                  <a:pt x="9850" y="18649"/>
                  <a:pt x="9725" y="18661"/>
                </a:cubicBezTo>
                <a:cubicBezTo>
                  <a:pt x="9688" y="18652"/>
                  <a:pt x="9651" y="18650"/>
                  <a:pt x="9613" y="18650"/>
                </a:cubicBezTo>
                <a:cubicBezTo>
                  <a:pt x="9561" y="18650"/>
                  <a:pt x="9508" y="18654"/>
                  <a:pt x="9455" y="18654"/>
                </a:cubicBezTo>
                <a:cubicBezTo>
                  <a:pt x="9417" y="18654"/>
                  <a:pt x="9378" y="18652"/>
                  <a:pt x="9340" y="18644"/>
                </a:cubicBezTo>
                <a:cubicBezTo>
                  <a:pt x="9385" y="18638"/>
                  <a:pt x="9425" y="18632"/>
                  <a:pt x="9470" y="18632"/>
                </a:cubicBezTo>
                <a:lnTo>
                  <a:pt x="9470" y="18638"/>
                </a:lnTo>
                <a:cubicBezTo>
                  <a:pt x="9470" y="18638"/>
                  <a:pt x="9476" y="18632"/>
                  <a:pt x="9476" y="18632"/>
                </a:cubicBezTo>
                <a:cubicBezTo>
                  <a:pt x="9578" y="18626"/>
                  <a:pt x="9680" y="18626"/>
                  <a:pt x="9788" y="18626"/>
                </a:cubicBezTo>
                <a:cubicBezTo>
                  <a:pt x="9793" y="18626"/>
                  <a:pt x="9798" y="18625"/>
                  <a:pt x="9803" y="18625"/>
                </a:cubicBezTo>
                <a:cubicBezTo>
                  <a:pt x="9813" y="18625"/>
                  <a:pt x="9824" y="18626"/>
                  <a:pt x="9835" y="18626"/>
                </a:cubicBezTo>
                <a:cubicBezTo>
                  <a:pt x="9850" y="18626"/>
                  <a:pt x="9864" y="18624"/>
                  <a:pt x="9873" y="18609"/>
                </a:cubicBezTo>
                <a:lnTo>
                  <a:pt x="9833" y="18581"/>
                </a:lnTo>
                <a:cubicBezTo>
                  <a:pt x="9839" y="18575"/>
                  <a:pt x="9839" y="18570"/>
                  <a:pt x="9845" y="18564"/>
                </a:cubicBezTo>
                <a:cubicBezTo>
                  <a:pt x="9862" y="18564"/>
                  <a:pt x="9879" y="18564"/>
                  <a:pt x="9901" y="18558"/>
                </a:cubicBezTo>
                <a:close/>
                <a:moveTo>
                  <a:pt x="10184" y="18694"/>
                </a:moveTo>
                <a:lnTo>
                  <a:pt x="10184" y="18694"/>
                </a:lnTo>
                <a:cubicBezTo>
                  <a:pt x="10184" y="18694"/>
                  <a:pt x="10184" y="18695"/>
                  <a:pt x="10183" y="18695"/>
                </a:cubicBezTo>
                <a:lnTo>
                  <a:pt x="10183" y="18695"/>
                </a:lnTo>
                <a:lnTo>
                  <a:pt x="10185" y="18695"/>
                </a:lnTo>
                <a:cubicBezTo>
                  <a:pt x="10185" y="18694"/>
                  <a:pt x="10184" y="18694"/>
                  <a:pt x="10184" y="18694"/>
                </a:cubicBezTo>
                <a:close/>
                <a:moveTo>
                  <a:pt x="10183" y="18695"/>
                </a:moveTo>
                <a:lnTo>
                  <a:pt x="10134" y="18723"/>
                </a:lnTo>
                <a:cubicBezTo>
                  <a:pt x="10151" y="18723"/>
                  <a:pt x="10162" y="18723"/>
                  <a:pt x="10179" y="18717"/>
                </a:cubicBezTo>
                <a:cubicBezTo>
                  <a:pt x="10179" y="18711"/>
                  <a:pt x="10181" y="18703"/>
                  <a:pt x="10183" y="18695"/>
                </a:cubicBezTo>
                <a:close/>
                <a:moveTo>
                  <a:pt x="10972" y="18764"/>
                </a:moveTo>
                <a:lnTo>
                  <a:pt x="10972" y="18764"/>
                </a:lnTo>
                <a:cubicBezTo>
                  <a:pt x="10970" y="18771"/>
                  <a:pt x="10968" y="18779"/>
                  <a:pt x="10968" y="18785"/>
                </a:cubicBezTo>
                <a:lnTo>
                  <a:pt x="10972" y="18764"/>
                </a:lnTo>
                <a:close/>
                <a:moveTo>
                  <a:pt x="9260" y="18695"/>
                </a:moveTo>
                <a:lnTo>
                  <a:pt x="9260" y="18695"/>
                </a:lnTo>
                <a:cubicBezTo>
                  <a:pt x="9254" y="18712"/>
                  <a:pt x="9243" y="18740"/>
                  <a:pt x="9237" y="18751"/>
                </a:cubicBezTo>
                <a:lnTo>
                  <a:pt x="9311" y="18751"/>
                </a:lnTo>
                <a:cubicBezTo>
                  <a:pt x="9306" y="18763"/>
                  <a:pt x="9289" y="18785"/>
                  <a:pt x="9283" y="18797"/>
                </a:cubicBezTo>
                <a:cubicBezTo>
                  <a:pt x="9260" y="18797"/>
                  <a:pt x="9237" y="18797"/>
                  <a:pt x="9220" y="18780"/>
                </a:cubicBezTo>
                <a:cubicBezTo>
                  <a:pt x="9220" y="18746"/>
                  <a:pt x="9243" y="18717"/>
                  <a:pt x="9260" y="18695"/>
                </a:cubicBezTo>
                <a:close/>
                <a:moveTo>
                  <a:pt x="9345" y="18751"/>
                </a:moveTo>
                <a:cubicBezTo>
                  <a:pt x="9383" y="18751"/>
                  <a:pt x="9421" y="18754"/>
                  <a:pt x="9459" y="18754"/>
                </a:cubicBezTo>
                <a:cubicBezTo>
                  <a:pt x="9478" y="18754"/>
                  <a:pt x="9497" y="18753"/>
                  <a:pt x="9515" y="18751"/>
                </a:cubicBezTo>
                <a:lnTo>
                  <a:pt x="9515" y="18751"/>
                </a:lnTo>
                <a:cubicBezTo>
                  <a:pt x="9504" y="18774"/>
                  <a:pt x="9481" y="18774"/>
                  <a:pt x="9464" y="18785"/>
                </a:cubicBezTo>
                <a:cubicBezTo>
                  <a:pt x="9464" y="18791"/>
                  <a:pt x="9464" y="18802"/>
                  <a:pt x="9464" y="18808"/>
                </a:cubicBezTo>
                <a:cubicBezTo>
                  <a:pt x="9413" y="18785"/>
                  <a:pt x="9351" y="18802"/>
                  <a:pt x="9311" y="18785"/>
                </a:cubicBezTo>
                <a:cubicBezTo>
                  <a:pt x="9311" y="18763"/>
                  <a:pt x="9323" y="18751"/>
                  <a:pt x="9345" y="18751"/>
                </a:cubicBezTo>
                <a:close/>
                <a:moveTo>
                  <a:pt x="9508" y="18788"/>
                </a:moveTo>
                <a:cubicBezTo>
                  <a:pt x="9515" y="18788"/>
                  <a:pt x="9521" y="18792"/>
                  <a:pt x="9521" y="18802"/>
                </a:cubicBezTo>
                <a:cubicBezTo>
                  <a:pt x="9515" y="18808"/>
                  <a:pt x="9498" y="18819"/>
                  <a:pt x="9493" y="18819"/>
                </a:cubicBezTo>
                <a:cubicBezTo>
                  <a:pt x="9469" y="18808"/>
                  <a:pt x="9492" y="18788"/>
                  <a:pt x="9508" y="18788"/>
                </a:cubicBezTo>
                <a:close/>
                <a:moveTo>
                  <a:pt x="9106" y="0"/>
                </a:moveTo>
                <a:cubicBezTo>
                  <a:pt x="9089" y="0"/>
                  <a:pt x="9075" y="23"/>
                  <a:pt x="9062" y="28"/>
                </a:cubicBezTo>
                <a:cubicBezTo>
                  <a:pt x="9051" y="27"/>
                  <a:pt x="9041" y="26"/>
                  <a:pt x="9032" y="26"/>
                </a:cubicBezTo>
                <a:cubicBezTo>
                  <a:pt x="8978" y="26"/>
                  <a:pt x="8935" y="41"/>
                  <a:pt x="8891" y="85"/>
                </a:cubicBezTo>
                <a:cubicBezTo>
                  <a:pt x="8891" y="73"/>
                  <a:pt x="8891" y="50"/>
                  <a:pt x="8891" y="39"/>
                </a:cubicBezTo>
                <a:cubicBezTo>
                  <a:pt x="8886" y="50"/>
                  <a:pt x="8874" y="73"/>
                  <a:pt x="8869" y="85"/>
                </a:cubicBezTo>
                <a:cubicBezTo>
                  <a:pt x="8856" y="76"/>
                  <a:pt x="8841" y="49"/>
                  <a:pt x="8822" y="49"/>
                </a:cubicBezTo>
                <a:cubicBezTo>
                  <a:pt x="8815" y="49"/>
                  <a:pt x="8808" y="53"/>
                  <a:pt x="8801" y="62"/>
                </a:cubicBezTo>
                <a:cubicBezTo>
                  <a:pt x="8761" y="62"/>
                  <a:pt x="8715" y="56"/>
                  <a:pt x="8676" y="56"/>
                </a:cubicBezTo>
                <a:cubicBezTo>
                  <a:pt x="8715" y="79"/>
                  <a:pt x="8767" y="90"/>
                  <a:pt x="8812" y="96"/>
                </a:cubicBezTo>
                <a:lnTo>
                  <a:pt x="8823" y="56"/>
                </a:lnTo>
                <a:cubicBezTo>
                  <a:pt x="8834" y="82"/>
                  <a:pt x="8853" y="96"/>
                  <a:pt x="8874" y="96"/>
                </a:cubicBezTo>
                <a:cubicBezTo>
                  <a:pt x="8885" y="96"/>
                  <a:pt x="8897" y="92"/>
                  <a:pt x="8908" y="85"/>
                </a:cubicBezTo>
                <a:lnTo>
                  <a:pt x="8908" y="85"/>
                </a:lnTo>
                <a:lnTo>
                  <a:pt x="8903" y="119"/>
                </a:lnTo>
                <a:cubicBezTo>
                  <a:pt x="8925" y="85"/>
                  <a:pt x="8948" y="56"/>
                  <a:pt x="8982" y="33"/>
                </a:cubicBezTo>
                <a:cubicBezTo>
                  <a:pt x="9033" y="56"/>
                  <a:pt x="9045" y="107"/>
                  <a:pt x="9050" y="153"/>
                </a:cubicBezTo>
                <a:cubicBezTo>
                  <a:pt x="9096" y="164"/>
                  <a:pt x="9141" y="170"/>
                  <a:pt x="9186" y="175"/>
                </a:cubicBezTo>
                <a:cubicBezTo>
                  <a:pt x="8948" y="192"/>
                  <a:pt x="8715" y="204"/>
                  <a:pt x="8477" y="204"/>
                </a:cubicBezTo>
                <a:cubicBezTo>
                  <a:pt x="8483" y="192"/>
                  <a:pt x="8494" y="175"/>
                  <a:pt x="8506" y="170"/>
                </a:cubicBezTo>
                <a:cubicBezTo>
                  <a:pt x="8500" y="170"/>
                  <a:pt x="8489" y="164"/>
                  <a:pt x="8483" y="164"/>
                </a:cubicBezTo>
                <a:cubicBezTo>
                  <a:pt x="8479" y="196"/>
                  <a:pt x="8464" y="214"/>
                  <a:pt x="8439" y="214"/>
                </a:cubicBezTo>
                <a:cubicBezTo>
                  <a:pt x="8429" y="214"/>
                  <a:pt x="8417" y="210"/>
                  <a:pt x="8403" y="204"/>
                </a:cubicBezTo>
                <a:lnTo>
                  <a:pt x="8454" y="170"/>
                </a:lnTo>
                <a:cubicBezTo>
                  <a:pt x="8437" y="170"/>
                  <a:pt x="8420" y="175"/>
                  <a:pt x="8409" y="175"/>
                </a:cubicBezTo>
                <a:cubicBezTo>
                  <a:pt x="8403" y="192"/>
                  <a:pt x="8403" y="204"/>
                  <a:pt x="8392" y="215"/>
                </a:cubicBezTo>
                <a:cubicBezTo>
                  <a:pt x="8324" y="221"/>
                  <a:pt x="8250" y="221"/>
                  <a:pt x="8176" y="226"/>
                </a:cubicBezTo>
                <a:cubicBezTo>
                  <a:pt x="8173" y="226"/>
                  <a:pt x="8169" y="226"/>
                  <a:pt x="8166" y="226"/>
                </a:cubicBezTo>
                <a:cubicBezTo>
                  <a:pt x="8112" y="226"/>
                  <a:pt x="8048" y="251"/>
                  <a:pt x="7990" y="251"/>
                </a:cubicBezTo>
                <a:cubicBezTo>
                  <a:pt x="7959" y="251"/>
                  <a:pt x="7929" y="244"/>
                  <a:pt x="7904" y="221"/>
                </a:cubicBezTo>
                <a:cubicBezTo>
                  <a:pt x="7864" y="221"/>
                  <a:pt x="7819" y="215"/>
                  <a:pt x="7779" y="209"/>
                </a:cubicBezTo>
                <a:lnTo>
                  <a:pt x="7751" y="232"/>
                </a:lnTo>
                <a:cubicBezTo>
                  <a:pt x="7741" y="227"/>
                  <a:pt x="7730" y="224"/>
                  <a:pt x="7721" y="224"/>
                </a:cubicBezTo>
                <a:cubicBezTo>
                  <a:pt x="7699" y="224"/>
                  <a:pt x="7681" y="238"/>
                  <a:pt x="7677" y="266"/>
                </a:cubicBezTo>
                <a:cubicBezTo>
                  <a:pt x="7706" y="266"/>
                  <a:pt x="7728" y="266"/>
                  <a:pt x="7751" y="260"/>
                </a:cubicBezTo>
                <a:lnTo>
                  <a:pt x="7751" y="260"/>
                </a:lnTo>
                <a:cubicBezTo>
                  <a:pt x="7717" y="277"/>
                  <a:pt x="7683" y="283"/>
                  <a:pt x="7643" y="289"/>
                </a:cubicBezTo>
                <a:cubicBezTo>
                  <a:pt x="7649" y="277"/>
                  <a:pt x="7649" y="255"/>
                  <a:pt x="7654" y="243"/>
                </a:cubicBezTo>
                <a:lnTo>
                  <a:pt x="7654" y="243"/>
                </a:lnTo>
                <a:cubicBezTo>
                  <a:pt x="7637" y="249"/>
                  <a:pt x="7615" y="260"/>
                  <a:pt x="7598" y="272"/>
                </a:cubicBezTo>
                <a:cubicBezTo>
                  <a:pt x="7598" y="249"/>
                  <a:pt x="7598" y="226"/>
                  <a:pt x="7598" y="204"/>
                </a:cubicBezTo>
                <a:cubicBezTo>
                  <a:pt x="7626" y="198"/>
                  <a:pt x="7643" y="192"/>
                  <a:pt x="7666" y="187"/>
                </a:cubicBezTo>
                <a:cubicBezTo>
                  <a:pt x="7671" y="187"/>
                  <a:pt x="7683" y="192"/>
                  <a:pt x="7689" y="198"/>
                </a:cubicBezTo>
                <a:cubicBezTo>
                  <a:pt x="7745" y="192"/>
                  <a:pt x="7796" y="175"/>
                  <a:pt x="7853" y="147"/>
                </a:cubicBezTo>
                <a:lnTo>
                  <a:pt x="7898" y="175"/>
                </a:lnTo>
                <a:cubicBezTo>
                  <a:pt x="7898" y="164"/>
                  <a:pt x="7904" y="136"/>
                  <a:pt x="7904" y="124"/>
                </a:cubicBezTo>
                <a:cubicBezTo>
                  <a:pt x="7879" y="117"/>
                  <a:pt x="7854" y="114"/>
                  <a:pt x="7829" y="114"/>
                </a:cubicBezTo>
                <a:cubicBezTo>
                  <a:pt x="7758" y="114"/>
                  <a:pt x="7686" y="137"/>
                  <a:pt x="7615" y="141"/>
                </a:cubicBezTo>
                <a:lnTo>
                  <a:pt x="7620" y="113"/>
                </a:lnTo>
                <a:lnTo>
                  <a:pt x="7620" y="113"/>
                </a:lnTo>
                <a:cubicBezTo>
                  <a:pt x="7615" y="119"/>
                  <a:pt x="7609" y="136"/>
                  <a:pt x="7609" y="147"/>
                </a:cubicBezTo>
                <a:cubicBezTo>
                  <a:pt x="7558" y="147"/>
                  <a:pt x="7507" y="153"/>
                  <a:pt x="7462" y="175"/>
                </a:cubicBezTo>
                <a:cubicBezTo>
                  <a:pt x="7451" y="174"/>
                  <a:pt x="7440" y="173"/>
                  <a:pt x="7430" y="173"/>
                </a:cubicBezTo>
                <a:cubicBezTo>
                  <a:pt x="7404" y="173"/>
                  <a:pt x="7383" y="181"/>
                  <a:pt x="7371" y="209"/>
                </a:cubicBezTo>
                <a:cubicBezTo>
                  <a:pt x="7365" y="204"/>
                  <a:pt x="7359" y="187"/>
                  <a:pt x="7354" y="175"/>
                </a:cubicBezTo>
                <a:cubicBezTo>
                  <a:pt x="7354" y="187"/>
                  <a:pt x="7348" y="215"/>
                  <a:pt x="7348" y="226"/>
                </a:cubicBezTo>
                <a:cubicBezTo>
                  <a:pt x="7337" y="221"/>
                  <a:pt x="7308" y="209"/>
                  <a:pt x="7291" y="204"/>
                </a:cubicBezTo>
                <a:cubicBezTo>
                  <a:pt x="7291" y="209"/>
                  <a:pt x="7286" y="221"/>
                  <a:pt x="7286" y="226"/>
                </a:cubicBezTo>
                <a:cubicBezTo>
                  <a:pt x="7310" y="229"/>
                  <a:pt x="7336" y="233"/>
                  <a:pt x="7361" y="233"/>
                </a:cubicBezTo>
                <a:cubicBezTo>
                  <a:pt x="7396" y="233"/>
                  <a:pt x="7430" y="225"/>
                  <a:pt x="7456" y="192"/>
                </a:cubicBezTo>
                <a:cubicBezTo>
                  <a:pt x="7467" y="198"/>
                  <a:pt x="7490" y="209"/>
                  <a:pt x="7501" y="221"/>
                </a:cubicBezTo>
                <a:cubicBezTo>
                  <a:pt x="7530" y="209"/>
                  <a:pt x="7564" y="204"/>
                  <a:pt x="7592" y="198"/>
                </a:cubicBezTo>
                <a:lnTo>
                  <a:pt x="7592" y="198"/>
                </a:lnTo>
                <a:cubicBezTo>
                  <a:pt x="7586" y="215"/>
                  <a:pt x="7581" y="255"/>
                  <a:pt x="7575" y="272"/>
                </a:cubicBezTo>
                <a:lnTo>
                  <a:pt x="7530" y="255"/>
                </a:lnTo>
                <a:lnTo>
                  <a:pt x="7530" y="306"/>
                </a:lnTo>
                <a:cubicBezTo>
                  <a:pt x="7524" y="306"/>
                  <a:pt x="7507" y="317"/>
                  <a:pt x="7501" y="317"/>
                </a:cubicBezTo>
                <a:lnTo>
                  <a:pt x="7501" y="260"/>
                </a:lnTo>
                <a:cubicBezTo>
                  <a:pt x="7484" y="272"/>
                  <a:pt x="7473" y="294"/>
                  <a:pt x="7462" y="311"/>
                </a:cubicBezTo>
                <a:cubicBezTo>
                  <a:pt x="7450" y="317"/>
                  <a:pt x="7433" y="323"/>
                  <a:pt x="7416" y="328"/>
                </a:cubicBezTo>
                <a:cubicBezTo>
                  <a:pt x="7433" y="311"/>
                  <a:pt x="7456" y="306"/>
                  <a:pt x="7462" y="289"/>
                </a:cubicBezTo>
                <a:cubicBezTo>
                  <a:pt x="7454" y="283"/>
                  <a:pt x="7447" y="280"/>
                  <a:pt x="7440" y="280"/>
                </a:cubicBezTo>
                <a:cubicBezTo>
                  <a:pt x="7410" y="280"/>
                  <a:pt x="7392" y="336"/>
                  <a:pt x="7359" y="346"/>
                </a:cubicBezTo>
                <a:cubicBezTo>
                  <a:pt x="7337" y="346"/>
                  <a:pt x="7291" y="340"/>
                  <a:pt x="7269" y="340"/>
                </a:cubicBezTo>
                <a:cubicBezTo>
                  <a:pt x="7280" y="328"/>
                  <a:pt x="7297" y="306"/>
                  <a:pt x="7308" y="294"/>
                </a:cubicBezTo>
                <a:lnTo>
                  <a:pt x="7308" y="294"/>
                </a:lnTo>
                <a:cubicBezTo>
                  <a:pt x="7285" y="313"/>
                  <a:pt x="7257" y="324"/>
                  <a:pt x="7229" y="324"/>
                </a:cubicBezTo>
                <a:cubicBezTo>
                  <a:pt x="7224" y="324"/>
                  <a:pt x="7218" y="324"/>
                  <a:pt x="7212" y="323"/>
                </a:cubicBezTo>
                <a:lnTo>
                  <a:pt x="7212" y="323"/>
                </a:lnTo>
                <a:cubicBezTo>
                  <a:pt x="7229" y="328"/>
                  <a:pt x="7257" y="340"/>
                  <a:pt x="7269" y="346"/>
                </a:cubicBezTo>
                <a:cubicBezTo>
                  <a:pt x="7256" y="360"/>
                  <a:pt x="7243" y="367"/>
                  <a:pt x="7231" y="367"/>
                </a:cubicBezTo>
                <a:cubicBezTo>
                  <a:pt x="7211" y="367"/>
                  <a:pt x="7192" y="350"/>
                  <a:pt x="7178" y="328"/>
                </a:cubicBezTo>
                <a:cubicBezTo>
                  <a:pt x="7172" y="340"/>
                  <a:pt x="7161" y="363"/>
                  <a:pt x="7155" y="374"/>
                </a:cubicBezTo>
                <a:cubicBezTo>
                  <a:pt x="7093" y="402"/>
                  <a:pt x="7030" y="414"/>
                  <a:pt x="6968" y="436"/>
                </a:cubicBezTo>
                <a:cubicBezTo>
                  <a:pt x="6979" y="414"/>
                  <a:pt x="6996" y="391"/>
                  <a:pt x="7008" y="363"/>
                </a:cubicBezTo>
                <a:lnTo>
                  <a:pt x="7008" y="363"/>
                </a:lnTo>
                <a:cubicBezTo>
                  <a:pt x="6974" y="380"/>
                  <a:pt x="6957" y="408"/>
                  <a:pt x="6951" y="442"/>
                </a:cubicBezTo>
                <a:cubicBezTo>
                  <a:pt x="6934" y="431"/>
                  <a:pt x="6917" y="414"/>
                  <a:pt x="6906" y="397"/>
                </a:cubicBezTo>
                <a:lnTo>
                  <a:pt x="6906" y="397"/>
                </a:lnTo>
                <a:cubicBezTo>
                  <a:pt x="6911" y="419"/>
                  <a:pt x="6917" y="436"/>
                  <a:pt x="6917" y="453"/>
                </a:cubicBezTo>
                <a:cubicBezTo>
                  <a:pt x="6871" y="453"/>
                  <a:pt x="6832" y="476"/>
                  <a:pt x="6792" y="493"/>
                </a:cubicBezTo>
                <a:cubicBezTo>
                  <a:pt x="6792" y="482"/>
                  <a:pt x="6798" y="459"/>
                  <a:pt x="6798" y="448"/>
                </a:cubicBezTo>
                <a:lnTo>
                  <a:pt x="6798" y="448"/>
                </a:lnTo>
                <a:cubicBezTo>
                  <a:pt x="6786" y="453"/>
                  <a:pt x="6764" y="453"/>
                  <a:pt x="6752" y="459"/>
                </a:cubicBezTo>
                <a:cubicBezTo>
                  <a:pt x="6803" y="499"/>
                  <a:pt x="6741" y="521"/>
                  <a:pt x="6707" y="533"/>
                </a:cubicBezTo>
                <a:lnTo>
                  <a:pt x="6701" y="533"/>
                </a:lnTo>
                <a:lnTo>
                  <a:pt x="6690" y="516"/>
                </a:lnTo>
                <a:cubicBezTo>
                  <a:pt x="6690" y="521"/>
                  <a:pt x="6690" y="527"/>
                  <a:pt x="6690" y="538"/>
                </a:cubicBezTo>
                <a:cubicBezTo>
                  <a:pt x="6645" y="550"/>
                  <a:pt x="6599" y="567"/>
                  <a:pt x="6559" y="589"/>
                </a:cubicBezTo>
                <a:cubicBezTo>
                  <a:pt x="6531" y="601"/>
                  <a:pt x="6508" y="612"/>
                  <a:pt x="6486" y="624"/>
                </a:cubicBezTo>
                <a:cubicBezTo>
                  <a:pt x="6480" y="629"/>
                  <a:pt x="6474" y="629"/>
                  <a:pt x="6469" y="629"/>
                </a:cubicBezTo>
                <a:cubicBezTo>
                  <a:pt x="6463" y="633"/>
                  <a:pt x="6457" y="634"/>
                  <a:pt x="6450" y="634"/>
                </a:cubicBezTo>
                <a:cubicBezTo>
                  <a:pt x="6436" y="634"/>
                  <a:pt x="6421" y="629"/>
                  <a:pt x="6406" y="629"/>
                </a:cubicBezTo>
                <a:cubicBezTo>
                  <a:pt x="6401" y="641"/>
                  <a:pt x="6389" y="658"/>
                  <a:pt x="6384" y="675"/>
                </a:cubicBezTo>
                <a:cubicBezTo>
                  <a:pt x="6378" y="663"/>
                  <a:pt x="6367" y="652"/>
                  <a:pt x="6361" y="641"/>
                </a:cubicBezTo>
                <a:cubicBezTo>
                  <a:pt x="6344" y="652"/>
                  <a:pt x="6332" y="658"/>
                  <a:pt x="6315" y="663"/>
                </a:cubicBezTo>
                <a:cubicBezTo>
                  <a:pt x="6315" y="663"/>
                  <a:pt x="6310" y="663"/>
                  <a:pt x="6310" y="658"/>
                </a:cubicBezTo>
                <a:cubicBezTo>
                  <a:pt x="6298" y="658"/>
                  <a:pt x="6281" y="669"/>
                  <a:pt x="6276" y="680"/>
                </a:cubicBezTo>
                <a:cubicBezTo>
                  <a:pt x="6270" y="682"/>
                  <a:pt x="6265" y="685"/>
                  <a:pt x="6260" y="687"/>
                </a:cubicBezTo>
                <a:lnTo>
                  <a:pt x="6260" y="687"/>
                </a:lnTo>
                <a:cubicBezTo>
                  <a:pt x="6259" y="687"/>
                  <a:pt x="6259" y="686"/>
                  <a:pt x="6259" y="686"/>
                </a:cubicBezTo>
                <a:cubicBezTo>
                  <a:pt x="6259" y="686"/>
                  <a:pt x="6259" y="687"/>
                  <a:pt x="6259" y="687"/>
                </a:cubicBezTo>
                <a:lnTo>
                  <a:pt x="6259" y="687"/>
                </a:lnTo>
                <a:cubicBezTo>
                  <a:pt x="6259" y="687"/>
                  <a:pt x="6259" y="687"/>
                  <a:pt x="6260" y="687"/>
                </a:cubicBezTo>
                <a:lnTo>
                  <a:pt x="6260" y="687"/>
                </a:lnTo>
                <a:cubicBezTo>
                  <a:pt x="6265" y="693"/>
                  <a:pt x="6276" y="703"/>
                  <a:pt x="6281" y="709"/>
                </a:cubicBezTo>
                <a:cubicBezTo>
                  <a:pt x="6304" y="697"/>
                  <a:pt x="6338" y="692"/>
                  <a:pt x="6367" y="680"/>
                </a:cubicBezTo>
                <a:lnTo>
                  <a:pt x="6367" y="680"/>
                </a:lnTo>
                <a:cubicBezTo>
                  <a:pt x="6338" y="697"/>
                  <a:pt x="6310" y="709"/>
                  <a:pt x="6281" y="726"/>
                </a:cubicBezTo>
                <a:cubicBezTo>
                  <a:pt x="6287" y="737"/>
                  <a:pt x="6298" y="754"/>
                  <a:pt x="6304" y="771"/>
                </a:cubicBezTo>
                <a:cubicBezTo>
                  <a:pt x="6344" y="737"/>
                  <a:pt x="6395" y="714"/>
                  <a:pt x="6446" y="697"/>
                </a:cubicBezTo>
                <a:cubicBezTo>
                  <a:pt x="6446" y="686"/>
                  <a:pt x="6457" y="669"/>
                  <a:pt x="6463" y="663"/>
                </a:cubicBezTo>
                <a:cubicBezTo>
                  <a:pt x="6474" y="669"/>
                  <a:pt x="6486" y="680"/>
                  <a:pt x="6491" y="686"/>
                </a:cubicBezTo>
                <a:cubicBezTo>
                  <a:pt x="6514" y="663"/>
                  <a:pt x="6531" y="646"/>
                  <a:pt x="6554" y="624"/>
                </a:cubicBezTo>
                <a:cubicBezTo>
                  <a:pt x="6557" y="625"/>
                  <a:pt x="6561" y="626"/>
                  <a:pt x="6565" y="626"/>
                </a:cubicBezTo>
                <a:cubicBezTo>
                  <a:pt x="6575" y="626"/>
                  <a:pt x="6585" y="622"/>
                  <a:pt x="6593" y="618"/>
                </a:cubicBezTo>
                <a:cubicBezTo>
                  <a:pt x="6597" y="618"/>
                  <a:pt x="6601" y="618"/>
                  <a:pt x="6604" y="618"/>
                </a:cubicBezTo>
                <a:cubicBezTo>
                  <a:pt x="6668" y="618"/>
                  <a:pt x="6728" y="572"/>
                  <a:pt x="6792" y="567"/>
                </a:cubicBezTo>
                <a:lnTo>
                  <a:pt x="6792" y="567"/>
                </a:lnTo>
                <a:cubicBezTo>
                  <a:pt x="6628" y="629"/>
                  <a:pt x="6463" y="703"/>
                  <a:pt x="6315" y="799"/>
                </a:cubicBezTo>
                <a:cubicBezTo>
                  <a:pt x="6315" y="799"/>
                  <a:pt x="6315" y="799"/>
                  <a:pt x="6315" y="805"/>
                </a:cubicBezTo>
                <a:cubicBezTo>
                  <a:pt x="6276" y="816"/>
                  <a:pt x="6236" y="833"/>
                  <a:pt x="6196" y="856"/>
                </a:cubicBezTo>
                <a:cubicBezTo>
                  <a:pt x="6196" y="845"/>
                  <a:pt x="6185" y="822"/>
                  <a:pt x="6185" y="816"/>
                </a:cubicBezTo>
                <a:cubicBezTo>
                  <a:pt x="6168" y="816"/>
                  <a:pt x="6134" y="822"/>
                  <a:pt x="6111" y="828"/>
                </a:cubicBezTo>
                <a:cubicBezTo>
                  <a:pt x="6111" y="839"/>
                  <a:pt x="6106" y="856"/>
                  <a:pt x="6106" y="873"/>
                </a:cubicBezTo>
                <a:lnTo>
                  <a:pt x="6140" y="862"/>
                </a:lnTo>
                <a:lnTo>
                  <a:pt x="6140" y="862"/>
                </a:lnTo>
                <a:cubicBezTo>
                  <a:pt x="6128" y="873"/>
                  <a:pt x="6100" y="890"/>
                  <a:pt x="6088" y="896"/>
                </a:cubicBezTo>
                <a:cubicBezTo>
                  <a:pt x="6088" y="885"/>
                  <a:pt x="6094" y="868"/>
                  <a:pt x="6100" y="862"/>
                </a:cubicBezTo>
                <a:cubicBezTo>
                  <a:pt x="6094" y="856"/>
                  <a:pt x="6077" y="845"/>
                  <a:pt x="6071" y="839"/>
                </a:cubicBezTo>
                <a:cubicBezTo>
                  <a:pt x="6043" y="850"/>
                  <a:pt x="6015" y="862"/>
                  <a:pt x="5986" y="873"/>
                </a:cubicBezTo>
                <a:lnTo>
                  <a:pt x="5992" y="896"/>
                </a:lnTo>
                <a:cubicBezTo>
                  <a:pt x="6006" y="893"/>
                  <a:pt x="6020" y="892"/>
                  <a:pt x="6035" y="892"/>
                </a:cubicBezTo>
                <a:cubicBezTo>
                  <a:pt x="6049" y="892"/>
                  <a:pt x="6063" y="893"/>
                  <a:pt x="6077" y="896"/>
                </a:cubicBezTo>
                <a:cubicBezTo>
                  <a:pt x="6043" y="896"/>
                  <a:pt x="6015" y="907"/>
                  <a:pt x="5992" y="930"/>
                </a:cubicBezTo>
                <a:lnTo>
                  <a:pt x="5975" y="879"/>
                </a:lnTo>
                <a:cubicBezTo>
                  <a:pt x="5947" y="890"/>
                  <a:pt x="5918" y="902"/>
                  <a:pt x="5890" y="913"/>
                </a:cubicBezTo>
                <a:lnTo>
                  <a:pt x="5981" y="913"/>
                </a:lnTo>
                <a:cubicBezTo>
                  <a:pt x="5967" y="927"/>
                  <a:pt x="5949" y="937"/>
                  <a:pt x="5927" y="937"/>
                </a:cubicBezTo>
                <a:cubicBezTo>
                  <a:pt x="5922" y="937"/>
                  <a:pt x="5918" y="937"/>
                  <a:pt x="5913" y="936"/>
                </a:cubicBezTo>
                <a:cubicBezTo>
                  <a:pt x="5862" y="970"/>
                  <a:pt x="5805" y="981"/>
                  <a:pt x="5754" y="1009"/>
                </a:cubicBezTo>
                <a:lnTo>
                  <a:pt x="5737" y="981"/>
                </a:lnTo>
                <a:cubicBezTo>
                  <a:pt x="5731" y="998"/>
                  <a:pt x="5720" y="1021"/>
                  <a:pt x="5714" y="1038"/>
                </a:cubicBezTo>
                <a:cubicBezTo>
                  <a:pt x="5708" y="1021"/>
                  <a:pt x="5691" y="1009"/>
                  <a:pt x="5680" y="992"/>
                </a:cubicBezTo>
                <a:cubicBezTo>
                  <a:pt x="5674" y="1015"/>
                  <a:pt x="5663" y="1038"/>
                  <a:pt x="5646" y="1060"/>
                </a:cubicBezTo>
                <a:cubicBezTo>
                  <a:pt x="5629" y="1060"/>
                  <a:pt x="5612" y="1066"/>
                  <a:pt x="5595" y="1072"/>
                </a:cubicBezTo>
                <a:cubicBezTo>
                  <a:pt x="5612" y="1049"/>
                  <a:pt x="5629" y="1026"/>
                  <a:pt x="5635" y="1004"/>
                </a:cubicBezTo>
                <a:lnTo>
                  <a:pt x="5635" y="1004"/>
                </a:lnTo>
                <a:cubicBezTo>
                  <a:pt x="5623" y="1009"/>
                  <a:pt x="5595" y="1026"/>
                  <a:pt x="5584" y="1038"/>
                </a:cubicBezTo>
                <a:cubicBezTo>
                  <a:pt x="5578" y="1026"/>
                  <a:pt x="5567" y="1009"/>
                  <a:pt x="5567" y="998"/>
                </a:cubicBezTo>
                <a:cubicBezTo>
                  <a:pt x="5561" y="1015"/>
                  <a:pt x="5555" y="1043"/>
                  <a:pt x="5555" y="1055"/>
                </a:cubicBezTo>
                <a:cubicBezTo>
                  <a:pt x="5539" y="1055"/>
                  <a:pt x="5513" y="1066"/>
                  <a:pt x="5496" y="1066"/>
                </a:cubicBezTo>
                <a:cubicBezTo>
                  <a:pt x="5482" y="1066"/>
                  <a:pt x="5473" y="1060"/>
                  <a:pt x="5476" y="1038"/>
                </a:cubicBezTo>
                <a:lnTo>
                  <a:pt x="5476" y="1038"/>
                </a:lnTo>
                <a:lnTo>
                  <a:pt x="5481" y="1043"/>
                </a:lnTo>
                <a:cubicBezTo>
                  <a:pt x="5532" y="981"/>
                  <a:pt x="5652" y="998"/>
                  <a:pt x="5680" y="907"/>
                </a:cubicBezTo>
                <a:cubicBezTo>
                  <a:pt x="5680" y="919"/>
                  <a:pt x="5686" y="936"/>
                  <a:pt x="5691" y="941"/>
                </a:cubicBezTo>
                <a:cubicBezTo>
                  <a:pt x="5879" y="879"/>
                  <a:pt x="6060" y="788"/>
                  <a:pt x="6253" y="731"/>
                </a:cubicBezTo>
                <a:cubicBezTo>
                  <a:pt x="6259" y="715"/>
                  <a:pt x="6259" y="704"/>
                  <a:pt x="6259" y="687"/>
                </a:cubicBezTo>
                <a:lnTo>
                  <a:pt x="6259" y="687"/>
                </a:lnTo>
                <a:cubicBezTo>
                  <a:pt x="6099" y="750"/>
                  <a:pt x="5936" y="773"/>
                  <a:pt x="5782" y="839"/>
                </a:cubicBezTo>
                <a:cubicBezTo>
                  <a:pt x="5759" y="879"/>
                  <a:pt x="5714" y="868"/>
                  <a:pt x="5674" y="873"/>
                </a:cubicBezTo>
                <a:cubicBezTo>
                  <a:pt x="5635" y="902"/>
                  <a:pt x="5589" y="924"/>
                  <a:pt x="5544" y="941"/>
                </a:cubicBezTo>
                <a:cubicBezTo>
                  <a:pt x="5538" y="947"/>
                  <a:pt x="5527" y="958"/>
                  <a:pt x="5521" y="964"/>
                </a:cubicBezTo>
                <a:cubicBezTo>
                  <a:pt x="5498" y="964"/>
                  <a:pt x="5476" y="970"/>
                  <a:pt x="5447" y="970"/>
                </a:cubicBezTo>
                <a:cubicBezTo>
                  <a:pt x="5430" y="981"/>
                  <a:pt x="5413" y="992"/>
                  <a:pt x="5396" y="1009"/>
                </a:cubicBezTo>
                <a:cubicBezTo>
                  <a:pt x="5391" y="1004"/>
                  <a:pt x="5374" y="998"/>
                  <a:pt x="5368" y="998"/>
                </a:cubicBezTo>
                <a:lnTo>
                  <a:pt x="5374" y="1015"/>
                </a:lnTo>
                <a:cubicBezTo>
                  <a:pt x="5340" y="1026"/>
                  <a:pt x="5306" y="1038"/>
                  <a:pt x="5271" y="1055"/>
                </a:cubicBezTo>
                <a:cubicBezTo>
                  <a:pt x="5271" y="1049"/>
                  <a:pt x="5266" y="1043"/>
                  <a:pt x="5260" y="1038"/>
                </a:cubicBezTo>
                <a:cubicBezTo>
                  <a:pt x="5254" y="1049"/>
                  <a:pt x="5249" y="1066"/>
                  <a:pt x="5243" y="1072"/>
                </a:cubicBezTo>
                <a:cubicBezTo>
                  <a:pt x="5175" y="1072"/>
                  <a:pt x="5130" y="1146"/>
                  <a:pt x="5062" y="1151"/>
                </a:cubicBezTo>
                <a:cubicBezTo>
                  <a:pt x="4993" y="1236"/>
                  <a:pt x="4874" y="1242"/>
                  <a:pt x="4789" y="1304"/>
                </a:cubicBezTo>
                <a:cubicBezTo>
                  <a:pt x="4789" y="1316"/>
                  <a:pt x="4789" y="1338"/>
                  <a:pt x="4789" y="1344"/>
                </a:cubicBezTo>
                <a:cubicBezTo>
                  <a:pt x="4778" y="1344"/>
                  <a:pt x="4761" y="1333"/>
                  <a:pt x="4749" y="1333"/>
                </a:cubicBezTo>
                <a:cubicBezTo>
                  <a:pt x="4642" y="1395"/>
                  <a:pt x="4511" y="1424"/>
                  <a:pt x="4420" y="1514"/>
                </a:cubicBezTo>
                <a:cubicBezTo>
                  <a:pt x="4426" y="1520"/>
                  <a:pt x="4432" y="1537"/>
                  <a:pt x="4437" y="1543"/>
                </a:cubicBezTo>
                <a:cubicBezTo>
                  <a:pt x="4488" y="1514"/>
                  <a:pt x="4540" y="1480"/>
                  <a:pt x="4585" y="1446"/>
                </a:cubicBezTo>
                <a:cubicBezTo>
                  <a:pt x="4596" y="1446"/>
                  <a:pt x="4608" y="1452"/>
                  <a:pt x="4613" y="1452"/>
                </a:cubicBezTo>
                <a:cubicBezTo>
                  <a:pt x="4681" y="1395"/>
                  <a:pt x="4778" y="1367"/>
                  <a:pt x="4857" y="1327"/>
                </a:cubicBezTo>
                <a:cubicBezTo>
                  <a:pt x="4857" y="1321"/>
                  <a:pt x="4863" y="1304"/>
                  <a:pt x="4863" y="1293"/>
                </a:cubicBezTo>
                <a:cubicBezTo>
                  <a:pt x="4886" y="1293"/>
                  <a:pt x="4908" y="1293"/>
                  <a:pt x="4937" y="1287"/>
                </a:cubicBezTo>
                <a:cubicBezTo>
                  <a:pt x="4942" y="1276"/>
                  <a:pt x="4948" y="1248"/>
                  <a:pt x="4954" y="1236"/>
                </a:cubicBezTo>
                <a:cubicBezTo>
                  <a:pt x="4959" y="1242"/>
                  <a:pt x="4971" y="1259"/>
                  <a:pt x="4976" y="1265"/>
                </a:cubicBezTo>
                <a:cubicBezTo>
                  <a:pt x="4988" y="1259"/>
                  <a:pt x="4999" y="1236"/>
                  <a:pt x="5010" y="1231"/>
                </a:cubicBezTo>
                <a:cubicBezTo>
                  <a:pt x="5022" y="1242"/>
                  <a:pt x="5039" y="1253"/>
                  <a:pt x="5056" y="1265"/>
                </a:cubicBezTo>
                <a:cubicBezTo>
                  <a:pt x="5050" y="1253"/>
                  <a:pt x="5039" y="1236"/>
                  <a:pt x="5033" y="1225"/>
                </a:cubicBezTo>
                <a:cubicBezTo>
                  <a:pt x="5181" y="1168"/>
                  <a:pt x="5323" y="1117"/>
                  <a:pt x="5459" y="1043"/>
                </a:cubicBezTo>
                <a:cubicBezTo>
                  <a:pt x="5464" y="1077"/>
                  <a:pt x="5464" y="1106"/>
                  <a:pt x="5464" y="1134"/>
                </a:cubicBezTo>
                <a:cubicBezTo>
                  <a:pt x="5459" y="1123"/>
                  <a:pt x="5453" y="1106"/>
                  <a:pt x="5447" y="1094"/>
                </a:cubicBezTo>
                <a:cubicBezTo>
                  <a:pt x="5374" y="1117"/>
                  <a:pt x="5311" y="1157"/>
                  <a:pt x="5243" y="1191"/>
                </a:cubicBezTo>
                <a:cubicBezTo>
                  <a:pt x="5254" y="1197"/>
                  <a:pt x="5266" y="1214"/>
                  <a:pt x="5271" y="1219"/>
                </a:cubicBezTo>
                <a:cubicBezTo>
                  <a:pt x="5186" y="1276"/>
                  <a:pt x="5096" y="1321"/>
                  <a:pt x="4999" y="1361"/>
                </a:cubicBezTo>
                <a:cubicBezTo>
                  <a:pt x="5005" y="1327"/>
                  <a:pt x="5027" y="1310"/>
                  <a:pt x="5056" y="1293"/>
                </a:cubicBezTo>
                <a:lnTo>
                  <a:pt x="5056" y="1287"/>
                </a:lnTo>
                <a:cubicBezTo>
                  <a:pt x="5039" y="1293"/>
                  <a:pt x="5016" y="1304"/>
                  <a:pt x="4993" y="1310"/>
                </a:cubicBezTo>
                <a:cubicBezTo>
                  <a:pt x="4993" y="1333"/>
                  <a:pt x="4993" y="1355"/>
                  <a:pt x="4993" y="1378"/>
                </a:cubicBezTo>
                <a:cubicBezTo>
                  <a:pt x="4991" y="1379"/>
                  <a:pt x="4989" y="1379"/>
                  <a:pt x="4987" y="1379"/>
                </a:cubicBezTo>
                <a:cubicBezTo>
                  <a:pt x="4965" y="1379"/>
                  <a:pt x="4964" y="1348"/>
                  <a:pt x="4948" y="1333"/>
                </a:cubicBezTo>
                <a:cubicBezTo>
                  <a:pt x="4914" y="1361"/>
                  <a:pt x="4869" y="1384"/>
                  <a:pt x="4829" y="1407"/>
                </a:cubicBezTo>
                <a:lnTo>
                  <a:pt x="4908" y="1401"/>
                </a:lnTo>
                <a:lnTo>
                  <a:pt x="4908" y="1401"/>
                </a:lnTo>
                <a:cubicBezTo>
                  <a:pt x="4864" y="1419"/>
                  <a:pt x="4823" y="1471"/>
                  <a:pt x="4777" y="1471"/>
                </a:cubicBezTo>
                <a:cubicBezTo>
                  <a:pt x="4765" y="1471"/>
                  <a:pt x="4752" y="1467"/>
                  <a:pt x="4738" y="1458"/>
                </a:cubicBezTo>
                <a:cubicBezTo>
                  <a:pt x="4710" y="1475"/>
                  <a:pt x="4681" y="1492"/>
                  <a:pt x="4653" y="1514"/>
                </a:cubicBezTo>
                <a:cubicBezTo>
                  <a:pt x="4670" y="1503"/>
                  <a:pt x="4687" y="1497"/>
                  <a:pt x="4704" y="1492"/>
                </a:cubicBezTo>
                <a:lnTo>
                  <a:pt x="4715" y="1503"/>
                </a:lnTo>
                <a:cubicBezTo>
                  <a:pt x="4687" y="1520"/>
                  <a:pt x="4659" y="1537"/>
                  <a:pt x="4636" y="1554"/>
                </a:cubicBezTo>
                <a:cubicBezTo>
                  <a:pt x="4630" y="1548"/>
                  <a:pt x="4619" y="1531"/>
                  <a:pt x="4613" y="1526"/>
                </a:cubicBezTo>
                <a:lnTo>
                  <a:pt x="4613" y="1526"/>
                </a:lnTo>
                <a:cubicBezTo>
                  <a:pt x="4630" y="1560"/>
                  <a:pt x="4602" y="1571"/>
                  <a:pt x="4574" y="1577"/>
                </a:cubicBezTo>
                <a:cubicBezTo>
                  <a:pt x="4574" y="1571"/>
                  <a:pt x="4568" y="1548"/>
                  <a:pt x="4568" y="1537"/>
                </a:cubicBezTo>
                <a:cubicBezTo>
                  <a:pt x="4494" y="1594"/>
                  <a:pt x="4409" y="1639"/>
                  <a:pt x="4330" y="1690"/>
                </a:cubicBezTo>
                <a:cubicBezTo>
                  <a:pt x="4341" y="1685"/>
                  <a:pt x="4364" y="1673"/>
                  <a:pt x="4375" y="1668"/>
                </a:cubicBezTo>
                <a:lnTo>
                  <a:pt x="4398" y="1696"/>
                </a:lnTo>
                <a:cubicBezTo>
                  <a:pt x="4369" y="1713"/>
                  <a:pt x="4341" y="1730"/>
                  <a:pt x="4313" y="1747"/>
                </a:cubicBezTo>
                <a:cubicBezTo>
                  <a:pt x="4307" y="1736"/>
                  <a:pt x="4301" y="1719"/>
                  <a:pt x="4301" y="1707"/>
                </a:cubicBezTo>
                <a:cubicBezTo>
                  <a:pt x="4199" y="1764"/>
                  <a:pt x="4097" y="1821"/>
                  <a:pt x="4012" y="1894"/>
                </a:cubicBezTo>
                <a:cubicBezTo>
                  <a:pt x="4069" y="1872"/>
                  <a:pt x="4114" y="1832"/>
                  <a:pt x="4176" y="1815"/>
                </a:cubicBezTo>
                <a:lnTo>
                  <a:pt x="4176" y="1815"/>
                </a:lnTo>
                <a:cubicBezTo>
                  <a:pt x="4108" y="1883"/>
                  <a:pt x="4023" y="1929"/>
                  <a:pt x="3944" y="1968"/>
                </a:cubicBezTo>
                <a:cubicBezTo>
                  <a:pt x="3938" y="1963"/>
                  <a:pt x="3927" y="1963"/>
                  <a:pt x="3921" y="1963"/>
                </a:cubicBezTo>
                <a:cubicBezTo>
                  <a:pt x="3918" y="1962"/>
                  <a:pt x="3914" y="1962"/>
                  <a:pt x="3911" y="1962"/>
                </a:cubicBezTo>
                <a:cubicBezTo>
                  <a:pt x="3881" y="1962"/>
                  <a:pt x="3856" y="1982"/>
                  <a:pt x="3836" y="2002"/>
                </a:cubicBezTo>
                <a:cubicBezTo>
                  <a:pt x="3843" y="2005"/>
                  <a:pt x="3850" y="2006"/>
                  <a:pt x="3856" y="2006"/>
                </a:cubicBezTo>
                <a:cubicBezTo>
                  <a:pt x="3878" y="2006"/>
                  <a:pt x="3900" y="1995"/>
                  <a:pt x="3921" y="1991"/>
                </a:cubicBezTo>
                <a:lnTo>
                  <a:pt x="3921" y="1991"/>
                </a:lnTo>
                <a:cubicBezTo>
                  <a:pt x="3893" y="2019"/>
                  <a:pt x="3859" y="2042"/>
                  <a:pt x="3825" y="2065"/>
                </a:cubicBezTo>
                <a:cubicBezTo>
                  <a:pt x="3819" y="2053"/>
                  <a:pt x="3813" y="2036"/>
                  <a:pt x="3813" y="2025"/>
                </a:cubicBezTo>
                <a:cubicBezTo>
                  <a:pt x="3785" y="2042"/>
                  <a:pt x="3757" y="2065"/>
                  <a:pt x="3728" y="2082"/>
                </a:cubicBezTo>
                <a:lnTo>
                  <a:pt x="3796" y="2082"/>
                </a:lnTo>
                <a:cubicBezTo>
                  <a:pt x="3757" y="2110"/>
                  <a:pt x="3711" y="2138"/>
                  <a:pt x="3666" y="2161"/>
                </a:cubicBezTo>
                <a:cubicBezTo>
                  <a:pt x="3649" y="2150"/>
                  <a:pt x="3632" y="2133"/>
                  <a:pt x="3620" y="2121"/>
                </a:cubicBezTo>
                <a:cubicBezTo>
                  <a:pt x="3603" y="2212"/>
                  <a:pt x="3473" y="2235"/>
                  <a:pt x="3433" y="2320"/>
                </a:cubicBezTo>
                <a:cubicBezTo>
                  <a:pt x="3444" y="2314"/>
                  <a:pt x="3462" y="2297"/>
                  <a:pt x="3473" y="2292"/>
                </a:cubicBezTo>
                <a:cubicBezTo>
                  <a:pt x="3479" y="2297"/>
                  <a:pt x="3490" y="2303"/>
                  <a:pt x="3496" y="2309"/>
                </a:cubicBezTo>
                <a:cubicBezTo>
                  <a:pt x="3484" y="2314"/>
                  <a:pt x="3456" y="2331"/>
                  <a:pt x="3444" y="2337"/>
                </a:cubicBezTo>
                <a:cubicBezTo>
                  <a:pt x="3433" y="2348"/>
                  <a:pt x="3427" y="2360"/>
                  <a:pt x="3422" y="2377"/>
                </a:cubicBezTo>
                <a:cubicBezTo>
                  <a:pt x="3416" y="2360"/>
                  <a:pt x="3405" y="2337"/>
                  <a:pt x="3399" y="2320"/>
                </a:cubicBezTo>
                <a:cubicBezTo>
                  <a:pt x="3365" y="2343"/>
                  <a:pt x="3337" y="2365"/>
                  <a:pt x="3325" y="2405"/>
                </a:cubicBezTo>
                <a:cubicBezTo>
                  <a:pt x="3291" y="2428"/>
                  <a:pt x="3257" y="2445"/>
                  <a:pt x="3223" y="2462"/>
                </a:cubicBezTo>
                <a:lnTo>
                  <a:pt x="3206" y="2496"/>
                </a:lnTo>
                <a:cubicBezTo>
                  <a:pt x="3161" y="2519"/>
                  <a:pt x="3121" y="2547"/>
                  <a:pt x="3087" y="2581"/>
                </a:cubicBezTo>
                <a:cubicBezTo>
                  <a:pt x="3092" y="2567"/>
                  <a:pt x="3093" y="2549"/>
                  <a:pt x="3096" y="2537"/>
                </a:cubicBezTo>
                <a:lnTo>
                  <a:pt x="3096" y="2537"/>
                </a:lnTo>
                <a:cubicBezTo>
                  <a:pt x="3077" y="2584"/>
                  <a:pt x="3035" y="2612"/>
                  <a:pt x="3025" y="2666"/>
                </a:cubicBezTo>
                <a:cubicBezTo>
                  <a:pt x="3059" y="2638"/>
                  <a:pt x="3098" y="2609"/>
                  <a:pt x="3138" y="2592"/>
                </a:cubicBezTo>
                <a:lnTo>
                  <a:pt x="3138" y="2592"/>
                </a:lnTo>
                <a:cubicBezTo>
                  <a:pt x="3036" y="2700"/>
                  <a:pt x="2917" y="2797"/>
                  <a:pt x="2798" y="2887"/>
                </a:cubicBezTo>
                <a:cubicBezTo>
                  <a:pt x="2815" y="2865"/>
                  <a:pt x="2837" y="2848"/>
                  <a:pt x="2854" y="2825"/>
                </a:cubicBezTo>
                <a:cubicBezTo>
                  <a:pt x="2848" y="2822"/>
                  <a:pt x="2841" y="2821"/>
                  <a:pt x="2835" y="2821"/>
                </a:cubicBezTo>
                <a:cubicBezTo>
                  <a:pt x="2813" y="2821"/>
                  <a:pt x="2792" y="2833"/>
                  <a:pt x="2775" y="2842"/>
                </a:cubicBezTo>
                <a:cubicBezTo>
                  <a:pt x="2758" y="2865"/>
                  <a:pt x="2747" y="2893"/>
                  <a:pt x="2730" y="2916"/>
                </a:cubicBezTo>
                <a:cubicBezTo>
                  <a:pt x="2724" y="2910"/>
                  <a:pt x="2707" y="2904"/>
                  <a:pt x="2701" y="2904"/>
                </a:cubicBezTo>
                <a:cubicBezTo>
                  <a:pt x="2706" y="2931"/>
                  <a:pt x="2659" y="2998"/>
                  <a:pt x="2630" y="2998"/>
                </a:cubicBezTo>
                <a:cubicBezTo>
                  <a:pt x="2621" y="2998"/>
                  <a:pt x="2614" y="2992"/>
                  <a:pt x="2610" y="2978"/>
                </a:cubicBezTo>
                <a:cubicBezTo>
                  <a:pt x="2684" y="2859"/>
                  <a:pt x="2820" y="2791"/>
                  <a:pt x="2888" y="2666"/>
                </a:cubicBezTo>
                <a:lnTo>
                  <a:pt x="2917" y="2666"/>
                </a:lnTo>
                <a:cubicBezTo>
                  <a:pt x="2974" y="2604"/>
                  <a:pt x="3047" y="2553"/>
                  <a:pt x="3110" y="2502"/>
                </a:cubicBezTo>
                <a:cubicBezTo>
                  <a:pt x="3104" y="2485"/>
                  <a:pt x="3087" y="2456"/>
                  <a:pt x="3081" y="2439"/>
                </a:cubicBezTo>
                <a:cubicBezTo>
                  <a:pt x="3042" y="2468"/>
                  <a:pt x="3008" y="2507"/>
                  <a:pt x="3013" y="2558"/>
                </a:cubicBezTo>
                <a:cubicBezTo>
                  <a:pt x="2996" y="2564"/>
                  <a:pt x="2979" y="2575"/>
                  <a:pt x="2962" y="2581"/>
                </a:cubicBezTo>
                <a:cubicBezTo>
                  <a:pt x="2917" y="2581"/>
                  <a:pt x="2900" y="2638"/>
                  <a:pt x="2871" y="2655"/>
                </a:cubicBezTo>
                <a:lnTo>
                  <a:pt x="2849" y="2621"/>
                </a:lnTo>
                <a:lnTo>
                  <a:pt x="2849" y="2621"/>
                </a:lnTo>
                <a:cubicBezTo>
                  <a:pt x="2854" y="2632"/>
                  <a:pt x="2860" y="2649"/>
                  <a:pt x="2860" y="2660"/>
                </a:cubicBezTo>
                <a:cubicBezTo>
                  <a:pt x="2837" y="2666"/>
                  <a:pt x="2803" y="2672"/>
                  <a:pt x="2781" y="2672"/>
                </a:cubicBezTo>
                <a:cubicBezTo>
                  <a:pt x="2781" y="2694"/>
                  <a:pt x="2775" y="2711"/>
                  <a:pt x="2775" y="2734"/>
                </a:cubicBezTo>
                <a:cubicBezTo>
                  <a:pt x="2764" y="2729"/>
                  <a:pt x="2741" y="2729"/>
                  <a:pt x="2724" y="2723"/>
                </a:cubicBezTo>
                <a:lnTo>
                  <a:pt x="2724" y="2723"/>
                </a:lnTo>
                <a:cubicBezTo>
                  <a:pt x="2735" y="2729"/>
                  <a:pt x="2747" y="2740"/>
                  <a:pt x="2752" y="2746"/>
                </a:cubicBezTo>
                <a:cubicBezTo>
                  <a:pt x="2726" y="2761"/>
                  <a:pt x="2701" y="2786"/>
                  <a:pt x="2670" y="2786"/>
                </a:cubicBezTo>
                <a:cubicBezTo>
                  <a:pt x="2667" y="2786"/>
                  <a:pt x="2665" y="2786"/>
                  <a:pt x="2662" y="2785"/>
                </a:cubicBezTo>
                <a:lnTo>
                  <a:pt x="2662" y="2785"/>
                </a:lnTo>
                <a:cubicBezTo>
                  <a:pt x="2667" y="2791"/>
                  <a:pt x="2679" y="2797"/>
                  <a:pt x="2684" y="2802"/>
                </a:cubicBezTo>
                <a:cubicBezTo>
                  <a:pt x="2605" y="2865"/>
                  <a:pt x="2542" y="2950"/>
                  <a:pt x="2474" y="3024"/>
                </a:cubicBezTo>
                <a:cubicBezTo>
                  <a:pt x="2469" y="3012"/>
                  <a:pt x="2469" y="2995"/>
                  <a:pt x="2463" y="2984"/>
                </a:cubicBezTo>
                <a:lnTo>
                  <a:pt x="2463" y="2984"/>
                </a:lnTo>
                <a:cubicBezTo>
                  <a:pt x="2469" y="3046"/>
                  <a:pt x="2401" y="3126"/>
                  <a:pt x="2344" y="3126"/>
                </a:cubicBezTo>
                <a:cubicBezTo>
                  <a:pt x="2315" y="3126"/>
                  <a:pt x="2327" y="3160"/>
                  <a:pt x="2321" y="3177"/>
                </a:cubicBezTo>
                <a:cubicBezTo>
                  <a:pt x="2300" y="3198"/>
                  <a:pt x="2283" y="3218"/>
                  <a:pt x="2271" y="3239"/>
                </a:cubicBezTo>
                <a:lnTo>
                  <a:pt x="2271" y="3239"/>
                </a:lnTo>
                <a:cubicBezTo>
                  <a:pt x="2283" y="3235"/>
                  <a:pt x="2294" y="3233"/>
                  <a:pt x="2306" y="3233"/>
                </a:cubicBezTo>
                <a:cubicBezTo>
                  <a:pt x="2342" y="3233"/>
                  <a:pt x="2376" y="3252"/>
                  <a:pt x="2406" y="3273"/>
                </a:cubicBezTo>
                <a:cubicBezTo>
                  <a:pt x="2446" y="3245"/>
                  <a:pt x="2480" y="3216"/>
                  <a:pt x="2514" y="3188"/>
                </a:cubicBezTo>
                <a:lnTo>
                  <a:pt x="2514" y="3188"/>
                </a:lnTo>
                <a:cubicBezTo>
                  <a:pt x="2366" y="3370"/>
                  <a:pt x="2213" y="3557"/>
                  <a:pt x="2054" y="3733"/>
                </a:cubicBezTo>
                <a:cubicBezTo>
                  <a:pt x="2054" y="3721"/>
                  <a:pt x="2049" y="3699"/>
                  <a:pt x="2049" y="3687"/>
                </a:cubicBezTo>
                <a:cubicBezTo>
                  <a:pt x="2043" y="3687"/>
                  <a:pt x="2037" y="3693"/>
                  <a:pt x="2032" y="3699"/>
                </a:cubicBezTo>
                <a:cubicBezTo>
                  <a:pt x="2060" y="3738"/>
                  <a:pt x="2054" y="3767"/>
                  <a:pt x="2003" y="3784"/>
                </a:cubicBezTo>
                <a:cubicBezTo>
                  <a:pt x="2009" y="3767"/>
                  <a:pt x="2015" y="3738"/>
                  <a:pt x="2015" y="3727"/>
                </a:cubicBezTo>
                <a:lnTo>
                  <a:pt x="2015" y="3727"/>
                </a:lnTo>
                <a:cubicBezTo>
                  <a:pt x="2009" y="3738"/>
                  <a:pt x="1998" y="3750"/>
                  <a:pt x="1986" y="3761"/>
                </a:cubicBezTo>
                <a:cubicBezTo>
                  <a:pt x="1998" y="3772"/>
                  <a:pt x="2003" y="3784"/>
                  <a:pt x="2009" y="3801"/>
                </a:cubicBezTo>
                <a:cubicBezTo>
                  <a:pt x="1969" y="3858"/>
                  <a:pt x="1918" y="3909"/>
                  <a:pt x="1873" y="3965"/>
                </a:cubicBezTo>
                <a:cubicBezTo>
                  <a:pt x="1810" y="4028"/>
                  <a:pt x="1782" y="4158"/>
                  <a:pt x="1686" y="4164"/>
                </a:cubicBezTo>
                <a:cubicBezTo>
                  <a:pt x="1657" y="4198"/>
                  <a:pt x="1623" y="4226"/>
                  <a:pt x="1589" y="4249"/>
                </a:cubicBezTo>
                <a:cubicBezTo>
                  <a:pt x="1589" y="4260"/>
                  <a:pt x="1589" y="4277"/>
                  <a:pt x="1589" y="4283"/>
                </a:cubicBezTo>
                <a:cubicBezTo>
                  <a:pt x="1555" y="4300"/>
                  <a:pt x="1544" y="4334"/>
                  <a:pt x="1566" y="4363"/>
                </a:cubicBezTo>
                <a:cubicBezTo>
                  <a:pt x="1583" y="4346"/>
                  <a:pt x="1595" y="4323"/>
                  <a:pt x="1612" y="4306"/>
                </a:cubicBezTo>
                <a:lnTo>
                  <a:pt x="1612" y="4306"/>
                </a:lnTo>
                <a:cubicBezTo>
                  <a:pt x="1601" y="4340"/>
                  <a:pt x="1583" y="4374"/>
                  <a:pt x="1561" y="4402"/>
                </a:cubicBezTo>
                <a:cubicBezTo>
                  <a:pt x="1555" y="4397"/>
                  <a:pt x="1538" y="4374"/>
                  <a:pt x="1532" y="4368"/>
                </a:cubicBezTo>
                <a:cubicBezTo>
                  <a:pt x="1527" y="4385"/>
                  <a:pt x="1521" y="4408"/>
                  <a:pt x="1510" y="4425"/>
                </a:cubicBezTo>
                <a:cubicBezTo>
                  <a:pt x="1498" y="4408"/>
                  <a:pt x="1481" y="4397"/>
                  <a:pt x="1464" y="4380"/>
                </a:cubicBezTo>
                <a:cubicBezTo>
                  <a:pt x="1476" y="4357"/>
                  <a:pt x="1487" y="4340"/>
                  <a:pt x="1498" y="4317"/>
                </a:cubicBezTo>
                <a:cubicBezTo>
                  <a:pt x="1504" y="4317"/>
                  <a:pt x="1515" y="4312"/>
                  <a:pt x="1521" y="4312"/>
                </a:cubicBezTo>
                <a:cubicBezTo>
                  <a:pt x="1555" y="4260"/>
                  <a:pt x="1578" y="4209"/>
                  <a:pt x="1595" y="4158"/>
                </a:cubicBezTo>
                <a:cubicBezTo>
                  <a:pt x="1606" y="4153"/>
                  <a:pt x="1635" y="4141"/>
                  <a:pt x="1646" y="4136"/>
                </a:cubicBezTo>
                <a:cubicBezTo>
                  <a:pt x="1640" y="4130"/>
                  <a:pt x="1623" y="4107"/>
                  <a:pt x="1618" y="4102"/>
                </a:cubicBezTo>
                <a:cubicBezTo>
                  <a:pt x="1527" y="4153"/>
                  <a:pt x="1493" y="4249"/>
                  <a:pt x="1430" y="4323"/>
                </a:cubicBezTo>
                <a:lnTo>
                  <a:pt x="1413" y="4300"/>
                </a:lnTo>
                <a:lnTo>
                  <a:pt x="1413" y="4300"/>
                </a:lnTo>
                <a:cubicBezTo>
                  <a:pt x="1419" y="4312"/>
                  <a:pt x="1425" y="4329"/>
                  <a:pt x="1430" y="4334"/>
                </a:cubicBezTo>
                <a:cubicBezTo>
                  <a:pt x="1396" y="4374"/>
                  <a:pt x="1368" y="4414"/>
                  <a:pt x="1357" y="4465"/>
                </a:cubicBezTo>
                <a:cubicBezTo>
                  <a:pt x="1322" y="4487"/>
                  <a:pt x="1300" y="4516"/>
                  <a:pt x="1317" y="4555"/>
                </a:cubicBezTo>
                <a:cubicBezTo>
                  <a:pt x="1311" y="4550"/>
                  <a:pt x="1288" y="4544"/>
                  <a:pt x="1283" y="4544"/>
                </a:cubicBezTo>
                <a:cubicBezTo>
                  <a:pt x="1288" y="4550"/>
                  <a:pt x="1305" y="4567"/>
                  <a:pt x="1317" y="4578"/>
                </a:cubicBezTo>
                <a:cubicBezTo>
                  <a:pt x="1305" y="4584"/>
                  <a:pt x="1277" y="4601"/>
                  <a:pt x="1260" y="4607"/>
                </a:cubicBezTo>
                <a:cubicBezTo>
                  <a:pt x="1266" y="4612"/>
                  <a:pt x="1271" y="4618"/>
                  <a:pt x="1271" y="4624"/>
                </a:cubicBezTo>
                <a:cubicBezTo>
                  <a:pt x="1317" y="4590"/>
                  <a:pt x="1374" y="4544"/>
                  <a:pt x="1362" y="4482"/>
                </a:cubicBezTo>
                <a:cubicBezTo>
                  <a:pt x="1374" y="4476"/>
                  <a:pt x="1402" y="4465"/>
                  <a:pt x="1413" y="4459"/>
                </a:cubicBezTo>
                <a:cubicBezTo>
                  <a:pt x="1430" y="4436"/>
                  <a:pt x="1442" y="4408"/>
                  <a:pt x="1459" y="4380"/>
                </a:cubicBezTo>
                <a:cubicBezTo>
                  <a:pt x="1470" y="4397"/>
                  <a:pt x="1493" y="4425"/>
                  <a:pt x="1504" y="4442"/>
                </a:cubicBezTo>
                <a:cubicBezTo>
                  <a:pt x="1493" y="4448"/>
                  <a:pt x="1470" y="4459"/>
                  <a:pt x="1459" y="4465"/>
                </a:cubicBezTo>
                <a:cubicBezTo>
                  <a:pt x="1470" y="4476"/>
                  <a:pt x="1481" y="4487"/>
                  <a:pt x="1493" y="4499"/>
                </a:cubicBezTo>
                <a:cubicBezTo>
                  <a:pt x="1493" y="4504"/>
                  <a:pt x="1487" y="4521"/>
                  <a:pt x="1487" y="4533"/>
                </a:cubicBezTo>
                <a:cubicBezTo>
                  <a:pt x="1476" y="4521"/>
                  <a:pt x="1453" y="4499"/>
                  <a:pt x="1442" y="4493"/>
                </a:cubicBezTo>
                <a:lnTo>
                  <a:pt x="1442" y="4493"/>
                </a:lnTo>
                <a:cubicBezTo>
                  <a:pt x="1442" y="4510"/>
                  <a:pt x="1453" y="4533"/>
                  <a:pt x="1459" y="4555"/>
                </a:cubicBezTo>
                <a:cubicBezTo>
                  <a:pt x="1447" y="4567"/>
                  <a:pt x="1442" y="4584"/>
                  <a:pt x="1436" y="4595"/>
                </a:cubicBezTo>
                <a:cubicBezTo>
                  <a:pt x="1436" y="4578"/>
                  <a:pt x="1447" y="4555"/>
                  <a:pt x="1436" y="4538"/>
                </a:cubicBezTo>
                <a:cubicBezTo>
                  <a:pt x="1379" y="4550"/>
                  <a:pt x="1430" y="4618"/>
                  <a:pt x="1413" y="4652"/>
                </a:cubicBezTo>
                <a:cubicBezTo>
                  <a:pt x="1396" y="4669"/>
                  <a:pt x="1362" y="4697"/>
                  <a:pt x="1345" y="4714"/>
                </a:cubicBezTo>
                <a:cubicBezTo>
                  <a:pt x="1345" y="4697"/>
                  <a:pt x="1340" y="4669"/>
                  <a:pt x="1340" y="4658"/>
                </a:cubicBezTo>
                <a:cubicBezTo>
                  <a:pt x="1334" y="4692"/>
                  <a:pt x="1322" y="4720"/>
                  <a:pt x="1294" y="4748"/>
                </a:cubicBezTo>
                <a:cubicBezTo>
                  <a:pt x="1311" y="4737"/>
                  <a:pt x="1334" y="4726"/>
                  <a:pt x="1351" y="4714"/>
                </a:cubicBezTo>
                <a:lnTo>
                  <a:pt x="1351" y="4714"/>
                </a:lnTo>
                <a:cubicBezTo>
                  <a:pt x="1356" y="4763"/>
                  <a:pt x="1328" y="4778"/>
                  <a:pt x="1295" y="4778"/>
                </a:cubicBezTo>
                <a:cubicBezTo>
                  <a:pt x="1289" y="4778"/>
                  <a:pt x="1283" y="4778"/>
                  <a:pt x="1277" y="4777"/>
                </a:cubicBezTo>
                <a:lnTo>
                  <a:pt x="1277" y="4777"/>
                </a:lnTo>
                <a:cubicBezTo>
                  <a:pt x="1283" y="4788"/>
                  <a:pt x="1288" y="4811"/>
                  <a:pt x="1294" y="4822"/>
                </a:cubicBezTo>
                <a:cubicBezTo>
                  <a:pt x="1271" y="4885"/>
                  <a:pt x="1237" y="4941"/>
                  <a:pt x="1209" y="5004"/>
                </a:cubicBezTo>
                <a:cubicBezTo>
                  <a:pt x="1203" y="4975"/>
                  <a:pt x="1198" y="4953"/>
                  <a:pt x="1186" y="4924"/>
                </a:cubicBezTo>
                <a:lnTo>
                  <a:pt x="1186" y="4924"/>
                </a:lnTo>
                <a:cubicBezTo>
                  <a:pt x="1175" y="4958"/>
                  <a:pt x="1186" y="4992"/>
                  <a:pt x="1209" y="5021"/>
                </a:cubicBezTo>
                <a:lnTo>
                  <a:pt x="1186" y="5021"/>
                </a:lnTo>
                <a:cubicBezTo>
                  <a:pt x="1186" y="5015"/>
                  <a:pt x="1186" y="5009"/>
                  <a:pt x="1181" y="4998"/>
                </a:cubicBezTo>
                <a:cubicBezTo>
                  <a:pt x="1176" y="4997"/>
                  <a:pt x="1172" y="4997"/>
                  <a:pt x="1168" y="4997"/>
                </a:cubicBezTo>
                <a:cubicBezTo>
                  <a:pt x="1151" y="4997"/>
                  <a:pt x="1148" y="5008"/>
                  <a:pt x="1152" y="5026"/>
                </a:cubicBezTo>
                <a:lnTo>
                  <a:pt x="1141" y="5026"/>
                </a:lnTo>
                <a:cubicBezTo>
                  <a:pt x="1147" y="5026"/>
                  <a:pt x="1152" y="5026"/>
                  <a:pt x="1152" y="5032"/>
                </a:cubicBezTo>
                <a:lnTo>
                  <a:pt x="1158" y="5032"/>
                </a:lnTo>
                <a:lnTo>
                  <a:pt x="1192" y="5049"/>
                </a:lnTo>
                <a:cubicBezTo>
                  <a:pt x="1175" y="5072"/>
                  <a:pt x="1164" y="5094"/>
                  <a:pt x="1158" y="5117"/>
                </a:cubicBezTo>
                <a:cubicBezTo>
                  <a:pt x="1152" y="5117"/>
                  <a:pt x="1152" y="5112"/>
                  <a:pt x="1147" y="5112"/>
                </a:cubicBezTo>
                <a:cubicBezTo>
                  <a:pt x="1152" y="5117"/>
                  <a:pt x="1152" y="5117"/>
                  <a:pt x="1152" y="5117"/>
                </a:cubicBezTo>
                <a:cubicBezTo>
                  <a:pt x="1147" y="5134"/>
                  <a:pt x="1141" y="5151"/>
                  <a:pt x="1135" y="5168"/>
                </a:cubicBezTo>
                <a:cubicBezTo>
                  <a:pt x="1130" y="5163"/>
                  <a:pt x="1118" y="5146"/>
                  <a:pt x="1113" y="5134"/>
                </a:cubicBezTo>
                <a:cubicBezTo>
                  <a:pt x="1101" y="5146"/>
                  <a:pt x="1090" y="5163"/>
                  <a:pt x="1084" y="5174"/>
                </a:cubicBezTo>
                <a:cubicBezTo>
                  <a:pt x="1088" y="5173"/>
                  <a:pt x="1092" y="5173"/>
                  <a:pt x="1096" y="5173"/>
                </a:cubicBezTo>
                <a:cubicBezTo>
                  <a:pt x="1125" y="5173"/>
                  <a:pt x="1129" y="5193"/>
                  <a:pt x="1124" y="5214"/>
                </a:cubicBezTo>
                <a:cubicBezTo>
                  <a:pt x="1118" y="5219"/>
                  <a:pt x="1113" y="5219"/>
                  <a:pt x="1107" y="5219"/>
                </a:cubicBezTo>
                <a:cubicBezTo>
                  <a:pt x="1107" y="5225"/>
                  <a:pt x="1113" y="5236"/>
                  <a:pt x="1118" y="5242"/>
                </a:cubicBezTo>
                <a:cubicBezTo>
                  <a:pt x="1113" y="5248"/>
                  <a:pt x="1107" y="5253"/>
                  <a:pt x="1107" y="5259"/>
                </a:cubicBezTo>
                <a:cubicBezTo>
                  <a:pt x="1101" y="5270"/>
                  <a:pt x="1096" y="5282"/>
                  <a:pt x="1096" y="5293"/>
                </a:cubicBezTo>
                <a:lnTo>
                  <a:pt x="1061" y="5293"/>
                </a:lnTo>
                <a:cubicBezTo>
                  <a:pt x="1022" y="5378"/>
                  <a:pt x="965" y="5458"/>
                  <a:pt x="942" y="5554"/>
                </a:cubicBezTo>
                <a:cubicBezTo>
                  <a:pt x="920" y="5571"/>
                  <a:pt x="891" y="5594"/>
                  <a:pt x="863" y="5605"/>
                </a:cubicBezTo>
                <a:cubicBezTo>
                  <a:pt x="863" y="5543"/>
                  <a:pt x="903" y="5497"/>
                  <a:pt x="942" y="5458"/>
                </a:cubicBezTo>
                <a:cubicBezTo>
                  <a:pt x="942" y="5446"/>
                  <a:pt x="942" y="5429"/>
                  <a:pt x="937" y="5424"/>
                </a:cubicBezTo>
                <a:cubicBezTo>
                  <a:pt x="1010" y="5367"/>
                  <a:pt x="1010" y="5276"/>
                  <a:pt x="1073" y="5219"/>
                </a:cubicBezTo>
                <a:cubicBezTo>
                  <a:pt x="1079" y="5185"/>
                  <a:pt x="1084" y="5151"/>
                  <a:pt x="1079" y="5117"/>
                </a:cubicBezTo>
                <a:lnTo>
                  <a:pt x="1079" y="5117"/>
                </a:lnTo>
                <a:cubicBezTo>
                  <a:pt x="1073" y="5140"/>
                  <a:pt x="1067" y="5163"/>
                  <a:pt x="1061" y="5185"/>
                </a:cubicBezTo>
                <a:cubicBezTo>
                  <a:pt x="942" y="5299"/>
                  <a:pt x="903" y="5475"/>
                  <a:pt x="801" y="5611"/>
                </a:cubicBezTo>
                <a:cubicBezTo>
                  <a:pt x="819" y="5608"/>
                  <a:pt x="838" y="5607"/>
                  <a:pt x="857" y="5607"/>
                </a:cubicBezTo>
                <a:cubicBezTo>
                  <a:pt x="883" y="5607"/>
                  <a:pt x="908" y="5610"/>
                  <a:pt x="931" y="5616"/>
                </a:cubicBezTo>
                <a:lnTo>
                  <a:pt x="908" y="5690"/>
                </a:lnTo>
                <a:lnTo>
                  <a:pt x="857" y="5690"/>
                </a:lnTo>
                <a:cubicBezTo>
                  <a:pt x="857" y="5696"/>
                  <a:pt x="857" y="5707"/>
                  <a:pt x="857" y="5713"/>
                </a:cubicBezTo>
                <a:cubicBezTo>
                  <a:pt x="869" y="5707"/>
                  <a:pt x="891" y="5702"/>
                  <a:pt x="903" y="5696"/>
                </a:cubicBezTo>
                <a:lnTo>
                  <a:pt x="903" y="5696"/>
                </a:lnTo>
                <a:cubicBezTo>
                  <a:pt x="886" y="5753"/>
                  <a:pt x="863" y="5815"/>
                  <a:pt x="818" y="5855"/>
                </a:cubicBezTo>
                <a:cubicBezTo>
                  <a:pt x="818" y="5860"/>
                  <a:pt x="823" y="5872"/>
                  <a:pt x="823" y="5883"/>
                </a:cubicBezTo>
                <a:cubicBezTo>
                  <a:pt x="806" y="5923"/>
                  <a:pt x="789" y="5963"/>
                  <a:pt x="772" y="6008"/>
                </a:cubicBezTo>
                <a:cubicBezTo>
                  <a:pt x="763" y="6004"/>
                  <a:pt x="755" y="6001"/>
                  <a:pt x="746" y="6001"/>
                </a:cubicBezTo>
                <a:cubicBezTo>
                  <a:pt x="734" y="6001"/>
                  <a:pt x="722" y="6008"/>
                  <a:pt x="715" y="6025"/>
                </a:cubicBezTo>
                <a:lnTo>
                  <a:pt x="766" y="6025"/>
                </a:lnTo>
                <a:cubicBezTo>
                  <a:pt x="738" y="6087"/>
                  <a:pt x="715" y="6150"/>
                  <a:pt x="698" y="6212"/>
                </a:cubicBezTo>
                <a:lnTo>
                  <a:pt x="636" y="6201"/>
                </a:lnTo>
                <a:lnTo>
                  <a:pt x="636" y="6201"/>
                </a:lnTo>
                <a:cubicBezTo>
                  <a:pt x="636" y="6212"/>
                  <a:pt x="642" y="6241"/>
                  <a:pt x="647" y="6252"/>
                </a:cubicBezTo>
                <a:cubicBezTo>
                  <a:pt x="653" y="6246"/>
                  <a:pt x="676" y="6241"/>
                  <a:pt x="681" y="6235"/>
                </a:cubicBezTo>
                <a:lnTo>
                  <a:pt x="681" y="6235"/>
                </a:lnTo>
                <a:cubicBezTo>
                  <a:pt x="676" y="6263"/>
                  <a:pt x="670" y="6292"/>
                  <a:pt x="664" y="6320"/>
                </a:cubicBezTo>
                <a:cubicBezTo>
                  <a:pt x="647" y="6320"/>
                  <a:pt x="625" y="6326"/>
                  <a:pt x="608" y="6326"/>
                </a:cubicBezTo>
                <a:cubicBezTo>
                  <a:pt x="596" y="6365"/>
                  <a:pt x="579" y="6411"/>
                  <a:pt x="579" y="6451"/>
                </a:cubicBezTo>
                <a:cubicBezTo>
                  <a:pt x="596" y="6416"/>
                  <a:pt x="608" y="6377"/>
                  <a:pt x="636" y="6348"/>
                </a:cubicBezTo>
                <a:lnTo>
                  <a:pt x="636" y="6348"/>
                </a:lnTo>
                <a:cubicBezTo>
                  <a:pt x="636" y="6405"/>
                  <a:pt x="608" y="6451"/>
                  <a:pt x="585" y="6502"/>
                </a:cubicBezTo>
                <a:cubicBezTo>
                  <a:pt x="579" y="6502"/>
                  <a:pt x="562" y="6496"/>
                  <a:pt x="557" y="6496"/>
                </a:cubicBezTo>
                <a:cubicBezTo>
                  <a:pt x="545" y="6519"/>
                  <a:pt x="540" y="6547"/>
                  <a:pt x="534" y="6570"/>
                </a:cubicBezTo>
                <a:cubicBezTo>
                  <a:pt x="551" y="6547"/>
                  <a:pt x="568" y="6524"/>
                  <a:pt x="585" y="6507"/>
                </a:cubicBezTo>
                <a:lnTo>
                  <a:pt x="585" y="6507"/>
                </a:lnTo>
                <a:cubicBezTo>
                  <a:pt x="562" y="6609"/>
                  <a:pt x="528" y="6712"/>
                  <a:pt x="500" y="6814"/>
                </a:cubicBezTo>
                <a:cubicBezTo>
                  <a:pt x="500" y="6802"/>
                  <a:pt x="488" y="6780"/>
                  <a:pt x="483" y="6768"/>
                </a:cubicBezTo>
                <a:cubicBezTo>
                  <a:pt x="471" y="6780"/>
                  <a:pt x="460" y="6797"/>
                  <a:pt x="449" y="6808"/>
                </a:cubicBezTo>
                <a:cubicBezTo>
                  <a:pt x="449" y="6865"/>
                  <a:pt x="483" y="6916"/>
                  <a:pt x="460" y="6967"/>
                </a:cubicBezTo>
                <a:cubicBezTo>
                  <a:pt x="454" y="6938"/>
                  <a:pt x="443" y="6910"/>
                  <a:pt x="437" y="6882"/>
                </a:cubicBezTo>
                <a:cubicBezTo>
                  <a:pt x="420" y="6961"/>
                  <a:pt x="381" y="7046"/>
                  <a:pt x="403" y="7126"/>
                </a:cubicBezTo>
                <a:lnTo>
                  <a:pt x="381" y="7126"/>
                </a:lnTo>
                <a:cubicBezTo>
                  <a:pt x="381" y="7131"/>
                  <a:pt x="386" y="7143"/>
                  <a:pt x="386" y="7154"/>
                </a:cubicBezTo>
                <a:lnTo>
                  <a:pt x="358" y="7160"/>
                </a:lnTo>
                <a:lnTo>
                  <a:pt x="364" y="7171"/>
                </a:lnTo>
                <a:cubicBezTo>
                  <a:pt x="375" y="7165"/>
                  <a:pt x="398" y="7154"/>
                  <a:pt x="409" y="7148"/>
                </a:cubicBezTo>
                <a:lnTo>
                  <a:pt x="409" y="7148"/>
                </a:lnTo>
                <a:cubicBezTo>
                  <a:pt x="403" y="7165"/>
                  <a:pt x="392" y="7194"/>
                  <a:pt x="386" y="7205"/>
                </a:cubicBezTo>
                <a:cubicBezTo>
                  <a:pt x="381" y="7205"/>
                  <a:pt x="358" y="7199"/>
                  <a:pt x="352" y="7199"/>
                </a:cubicBezTo>
                <a:cubicBezTo>
                  <a:pt x="352" y="7211"/>
                  <a:pt x="358" y="7228"/>
                  <a:pt x="364" y="7239"/>
                </a:cubicBezTo>
                <a:cubicBezTo>
                  <a:pt x="369" y="7234"/>
                  <a:pt x="381" y="7228"/>
                  <a:pt x="386" y="7228"/>
                </a:cubicBezTo>
                <a:cubicBezTo>
                  <a:pt x="392" y="7290"/>
                  <a:pt x="364" y="7358"/>
                  <a:pt x="352" y="7421"/>
                </a:cubicBezTo>
                <a:cubicBezTo>
                  <a:pt x="347" y="7415"/>
                  <a:pt x="324" y="7409"/>
                  <a:pt x="313" y="7404"/>
                </a:cubicBezTo>
                <a:lnTo>
                  <a:pt x="313" y="7404"/>
                </a:lnTo>
                <a:cubicBezTo>
                  <a:pt x="330" y="7415"/>
                  <a:pt x="341" y="7421"/>
                  <a:pt x="358" y="7426"/>
                </a:cubicBezTo>
                <a:cubicBezTo>
                  <a:pt x="347" y="7466"/>
                  <a:pt x="341" y="7500"/>
                  <a:pt x="335" y="7540"/>
                </a:cubicBezTo>
                <a:cubicBezTo>
                  <a:pt x="330" y="7506"/>
                  <a:pt x="324" y="7477"/>
                  <a:pt x="307" y="7449"/>
                </a:cubicBezTo>
                <a:cubicBezTo>
                  <a:pt x="307" y="7477"/>
                  <a:pt x="296" y="7500"/>
                  <a:pt x="267" y="7512"/>
                </a:cubicBezTo>
                <a:cubicBezTo>
                  <a:pt x="279" y="7512"/>
                  <a:pt x="290" y="7517"/>
                  <a:pt x="296" y="7523"/>
                </a:cubicBezTo>
                <a:cubicBezTo>
                  <a:pt x="261" y="7608"/>
                  <a:pt x="256" y="7704"/>
                  <a:pt x="233" y="7801"/>
                </a:cubicBezTo>
                <a:cubicBezTo>
                  <a:pt x="250" y="7795"/>
                  <a:pt x="273" y="7790"/>
                  <a:pt x="284" y="7790"/>
                </a:cubicBezTo>
                <a:cubicBezTo>
                  <a:pt x="279" y="7875"/>
                  <a:pt x="267" y="7960"/>
                  <a:pt x="250" y="8045"/>
                </a:cubicBezTo>
                <a:cubicBezTo>
                  <a:pt x="233" y="7999"/>
                  <a:pt x="239" y="7948"/>
                  <a:pt x="250" y="7903"/>
                </a:cubicBezTo>
                <a:lnTo>
                  <a:pt x="250" y="7903"/>
                </a:lnTo>
                <a:cubicBezTo>
                  <a:pt x="171" y="7920"/>
                  <a:pt x="227" y="8243"/>
                  <a:pt x="159" y="8323"/>
                </a:cubicBezTo>
                <a:cubicBezTo>
                  <a:pt x="137" y="8312"/>
                  <a:pt x="114" y="8300"/>
                  <a:pt x="97" y="8289"/>
                </a:cubicBezTo>
                <a:cubicBezTo>
                  <a:pt x="103" y="8289"/>
                  <a:pt x="120" y="8283"/>
                  <a:pt x="125" y="8283"/>
                </a:cubicBezTo>
                <a:cubicBezTo>
                  <a:pt x="131" y="8255"/>
                  <a:pt x="142" y="8238"/>
                  <a:pt x="171" y="8232"/>
                </a:cubicBezTo>
                <a:cubicBezTo>
                  <a:pt x="159" y="8209"/>
                  <a:pt x="148" y="8192"/>
                  <a:pt x="142" y="8170"/>
                </a:cubicBezTo>
                <a:lnTo>
                  <a:pt x="142" y="8170"/>
                </a:lnTo>
                <a:lnTo>
                  <a:pt x="182" y="8175"/>
                </a:lnTo>
                <a:cubicBezTo>
                  <a:pt x="176" y="8170"/>
                  <a:pt x="154" y="8158"/>
                  <a:pt x="148" y="8153"/>
                </a:cubicBezTo>
                <a:cubicBezTo>
                  <a:pt x="159" y="8068"/>
                  <a:pt x="171" y="7971"/>
                  <a:pt x="108" y="7903"/>
                </a:cubicBezTo>
                <a:cubicBezTo>
                  <a:pt x="108" y="8016"/>
                  <a:pt x="86" y="8130"/>
                  <a:pt x="80" y="8243"/>
                </a:cubicBezTo>
                <a:cubicBezTo>
                  <a:pt x="74" y="8243"/>
                  <a:pt x="63" y="8255"/>
                  <a:pt x="57" y="8260"/>
                </a:cubicBezTo>
                <a:cubicBezTo>
                  <a:pt x="86" y="8289"/>
                  <a:pt x="63" y="8329"/>
                  <a:pt x="46" y="8357"/>
                </a:cubicBezTo>
                <a:cubicBezTo>
                  <a:pt x="80" y="8419"/>
                  <a:pt x="46" y="8487"/>
                  <a:pt x="46" y="8556"/>
                </a:cubicBezTo>
                <a:lnTo>
                  <a:pt x="23" y="8561"/>
                </a:lnTo>
                <a:cubicBezTo>
                  <a:pt x="35" y="8561"/>
                  <a:pt x="46" y="8573"/>
                  <a:pt x="52" y="8573"/>
                </a:cubicBezTo>
                <a:cubicBezTo>
                  <a:pt x="52" y="8646"/>
                  <a:pt x="35" y="8720"/>
                  <a:pt x="52" y="8794"/>
                </a:cubicBezTo>
                <a:cubicBezTo>
                  <a:pt x="63" y="8822"/>
                  <a:pt x="40" y="8845"/>
                  <a:pt x="29" y="8868"/>
                </a:cubicBezTo>
                <a:cubicBezTo>
                  <a:pt x="40" y="8879"/>
                  <a:pt x="52" y="8890"/>
                  <a:pt x="63" y="8902"/>
                </a:cubicBezTo>
                <a:cubicBezTo>
                  <a:pt x="52" y="8907"/>
                  <a:pt x="35" y="8913"/>
                  <a:pt x="23" y="8913"/>
                </a:cubicBezTo>
                <a:cubicBezTo>
                  <a:pt x="52" y="9123"/>
                  <a:pt x="0" y="9321"/>
                  <a:pt x="6" y="9526"/>
                </a:cubicBezTo>
                <a:cubicBezTo>
                  <a:pt x="35" y="9560"/>
                  <a:pt x="6" y="9599"/>
                  <a:pt x="0" y="9639"/>
                </a:cubicBezTo>
                <a:cubicBezTo>
                  <a:pt x="12" y="9685"/>
                  <a:pt x="18" y="9736"/>
                  <a:pt x="18" y="9787"/>
                </a:cubicBezTo>
                <a:lnTo>
                  <a:pt x="35" y="9815"/>
                </a:lnTo>
                <a:cubicBezTo>
                  <a:pt x="23" y="9838"/>
                  <a:pt x="18" y="9860"/>
                  <a:pt x="12" y="9883"/>
                </a:cubicBezTo>
                <a:cubicBezTo>
                  <a:pt x="18" y="9906"/>
                  <a:pt x="23" y="9923"/>
                  <a:pt x="29" y="9946"/>
                </a:cubicBezTo>
                <a:cubicBezTo>
                  <a:pt x="23" y="9951"/>
                  <a:pt x="12" y="9963"/>
                  <a:pt x="6" y="9968"/>
                </a:cubicBezTo>
                <a:lnTo>
                  <a:pt x="29" y="9968"/>
                </a:lnTo>
                <a:cubicBezTo>
                  <a:pt x="23" y="10008"/>
                  <a:pt x="23" y="10042"/>
                  <a:pt x="29" y="10076"/>
                </a:cubicBezTo>
                <a:cubicBezTo>
                  <a:pt x="23" y="10082"/>
                  <a:pt x="12" y="10082"/>
                  <a:pt x="12" y="10087"/>
                </a:cubicBezTo>
                <a:cubicBezTo>
                  <a:pt x="18" y="10093"/>
                  <a:pt x="29" y="10104"/>
                  <a:pt x="35" y="10110"/>
                </a:cubicBezTo>
                <a:cubicBezTo>
                  <a:pt x="12" y="10178"/>
                  <a:pt x="63" y="10246"/>
                  <a:pt x="46" y="10314"/>
                </a:cubicBezTo>
                <a:cubicBezTo>
                  <a:pt x="97" y="10405"/>
                  <a:pt x="69" y="10519"/>
                  <a:pt x="97" y="10621"/>
                </a:cubicBezTo>
                <a:cubicBezTo>
                  <a:pt x="103" y="10626"/>
                  <a:pt x="120" y="10632"/>
                  <a:pt x="131" y="10638"/>
                </a:cubicBezTo>
                <a:cubicBezTo>
                  <a:pt x="125" y="10643"/>
                  <a:pt x="108" y="10660"/>
                  <a:pt x="103" y="10666"/>
                </a:cubicBezTo>
                <a:cubicBezTo>
                  <a:pt x="131" y="10791"/>
                  <a:pt x="108" y="10921"/>
                  <a:pt x="159" y="11035"/>
                </a:cubicBezTo>
                <a:lnTo>
                  <a:pt x="193" y="11035"/>
                </a:lnTo>
                <a:cubicBezTo>
                  <a:pt x="182" y="10973"/>
                  <a:pt x="171" y="10916"/>
                  <a:pt x="154" y="10859"/>
                </a:cubicBezTo>
                <a:cubicBezTo>
                  <a:pt x="159" y="10853"/>
                  <a:pt x="165" y="10842"/>
                  <a:pt x="171" y="10836"/>
                </a:cubicBezTo>
                <a:cubicBezTo>
                  <a:pt x="137" y="10751"/>
                  <a:pt x="148" y="10655"/>
                  <a:pt x="137" y="10564"/>
                </a:cubicBezTo>
                <a:cubicBezTo>
                  <a:pt x="131" y="10558"/>
                  <a:pt x="114" y="10553"/>
                  <a:pt x="108" y="10547"/>
                </a:cubicBezTo>
                <a:cubicBezTo>
                  <a:pt x="114" y="10524"/>
                  <a:pt x="120" y="10502"/>
                  <a:pt x="131" y="10479"/>
                </a:cubicBezTo>
                <a:lnTo>
                  <a:pt x="86" y="10439"/>
                </a:lnTo>
                <a:cubicBezTo>
                  <a:pt x="97" y="10439"/>
                  <a:pt x="114" y="10428"/>
                  <a:pt x="120" y="10428"/>
                </a:cubicBezTo>
                <a:cubicBezTo>
                  <a:pt x="114" y="10417"/>
                  <a:pt x="103" y="10394"/>
                  <a:pt x="97" y="10388"/>
                </a:cubicBezTo>
                <a:cubicBezTo>
                  <a:pt x="114" y="10377"/>
                  <a:pt x="131" y="10365"/>
                  <a:pt x="148" y="10354"/>
                </a:cubicBezTo>
                <a:lnTo>
                  <a:pt x="148" y="10354"/>
                </a:lnTo>
                <a:cubicBezTo>
                  <a:pt x="137" y="10360"/>
                  <a:pt x="120" y="10360"/>
                  <a:pt x="108" y="10360"/>
                </a:cubicBezTo>
                <a:cubicBezTo>
                  <a:pt x="103" y="10207"/>
                  <a:pt x="103" y="10053"/>
                  <a:pt x="86" y="9900"/>
                </a:cubicBezTo>
                <a:lnTo>
                  <a:pt x="86" y="9900"/>
                </a:lnTo>
                <a:lnTo>
                  <a:pt x="171" y="9923"/>
                </a:lnTo>
                <a:cubicBezTo>
                  <a:pt x="159" y="9923"/>
                  <a:pt x="137" y="9929"/>
                  <a:pt x="125" y="9929"/>
                </a:cubicBezTo>
                <a:cubicBezTo>
                  <a:pt x="125" y="10002"/>
                  <a:pt x="137" y="10076"/>
                  <a:pt x="148" y="10150"/>
                </a:cubicBezTo>
                <a:lnTo>
                  <a:pt x="182" y="10133"/>
                </a:lnTo>
                <a:cubicBezTo>
                  <a:pt x="205" y="10235"/>
                  <a:pt x="216" y="10337"/>
                  <a:pt x="216" y="10439"/>
                </a:cubicBezTo>
                <a:cubicBezTo>
                  <a:pt x="188" y="10422"/>
                  <a:pt x="176" y="10394"/>
                  <a:pt x="176" y="10360"/>
                </a:cubicBezTo>
                <a:lnTo>
                  <a:pt x="171" y="10360"/>
                </a:lnTo>
                <a:lnTo>
                  <a:pt x="171" y="10428"/>
                </a:lnTo>
                <a:cubicBezTo>
                  <a:pt x="193" y="10439"/>
                  <a:pt x="210" y="10445"/>
                  <a:pt x="233" y="10451"/>
                </a:cubicBezTo>
                <a:cubicBezTo>
                  <a:pt x="227" y="10479"/>
                  <a:pt x="193" y="10468"/>
                  <a:pt x="176" y="10473"/>
                </a:cubicBezTo>
                <a:cubicBezTo>
                  <a:pt x="188" y="10519"/>
                  <a:pt x="193" y="10570"/>
                  <a:pt x="205" y="10615"/>
                </a:cubicBezTo>
                <a:cubicBezTo>
                  <a:pt x="210" y="10587"/>
                  <a:pt x="222" y="10564"/>
                  <a:pt x="227" y="10541"/>
                </a:cubicBezTo>
                <a:lnTo>
                  <a:pt x="227" y="10541"/>
                </a:lnTo>
                <a:cubicBezTo>
                  <a:pt x="227" y="10598"/>
                  <a:pt x="284" y="10678"/>
                  <a:pt x="222" y="10717"/>
                </a:cubicBezTo>
                <a:cubicBezTo>
                  <a:pt x="227" y="10751"/>
                  <a:pt x="233" y="10785"/>
                  <a:pt x="239" y="10819"/>
                </a:cubicBezTo>
                <a:cubicBezTo>
                  <a:pt x="239" y="10797"/>
                  <a:pt x="239" y="10780"/>
                  <a:pt x="239" y="10757"/>
                </a:cubicBezTo>
                <a:lnTo>
                  <a:pt x="256" y="10757"/>
                </a:lnTo>
                <a:cubicBezTo>
                  <a:pt x="261" y="10785"/>
                  <a:pt x="267" y="10819"/>
                  <a:pt x="273" y="10848"/>
                </a:cubicBezTo>
                <a:cubicBezTo>
                  <a:pt x="261" y="10848"/>
                  <a:pt x="244" y="10853"/>
                  <a:pt x="239" y="10853"/>
                </a:cubicBezTo>
                <a:cubicBezTo>
                  <a:pt x="279" y="10853"/>
                  <a:pt x="279" y="10882"/>
                  <a:pt x="273" y="10910"/>
                </a:cubicBezTo>
                <a:cubicBezTo>
                  <a:pt x="261" y="10910"/>
                  <a:pt x="244" y="10904"/>
                  <a:pt x="233" y="10904"/>
                </a:cubicBezTo>
                <a:cubicBezTo>
                  <a:pt x="261" y="10995"/>
                  <a:pt x="273" y="11086"/>
                  <a:pt x="290" y="11182"/>
                </a:cubicBezTo>
                <a:cubicBezTo>
                  <a:pt x="290" y="11165"/>
                  <a:pt x="290" y="11143"/>
                  <a:pt x="290" y="11131"/>
                </a:cubicBezTo>
                <a:lnTo>
                  <a:pt x="318" y="11120"/>
                </a:lnTo>
                <a:cubicBezTo>
                  <a:pt x="324" y="11154"/>
                  <a:pt x="330" y="11188"/>
                  <a:pt x="335" y="11222"/>
                </a:cubicBezTo>
                <a:cubicBezTo>
                  <a:pt x="330" y="11217"/>
                  <a:pt x="307" y="11217"/>
                  <a:pt x="301" y="11217"/>
                </a:cubicBezTo>
                <a:cubicBezTo>
                  <a:pt x="313" y="11330"/>
                  <a:pt x="330" y="11443"/>
                  <a:pt x="369" y="11551"/>
                </a:cubicBezTo>
                <a:cubicBezTo>
                  <a:pt x="369" y="11489"/>
                  <a:pt x="347" y="11432"/>
                  <a:pt x="352" y="11370"/>
                </a:cubicBezTo>
                <a:lnTo>
                  <a:pt x="352" y="11370"/>
                </a:lnTo>
                <a:cubicBezTo>
                  <a:pt x="392" y="11455"/>
                  <a:pt x="403" y="11546"/>
                  <a:pt x="415" y="11642"/>
                </a:cubicBezTo>
                <a:cubicBezTo>
                  <a:pt x="409" y="11648"/>
                  <a:pt x="403" y="11653"/>
                  <a:pt x="403" y="11659"/>
                </a:cubicBezTo>
                <a:cubicBezTo>
                  <a:pt x="386" y="11687"/>
                  <a:pt x="398" y="11721"/>
                  <a:pt x="409" y="11750"/>
                </a:cubicBezTo>
                <a:cubicBezTo>
                  <a:pt x="432" y="11727"/>
                  <a:pt x="426" y="11699"/>
                  <a:pt x="426" y="11665"/>
                </a:cubicBezTo>
                <a:lnTo>
                  <a:pt x="426" y="11665"/>
                </a:lnTo>
                <a:cubicBezTo>
                  <a:pt x="449" y="11704"/>
                  <a:pt x="454" y="11744"/>
                  <a:pt x="466" y="11784"/>
                </a:cubicBezTo>
                <a:lnTo>
                  <a:pt x="420" y="11784"/>
                </a:lnTo>
                <a:cubicBezTo>
                  <a:pt x="432" y="11818"/>
                  <a:pt x="437" y="11846"/>
                  <a:pt x="449" y="11880"/>
                </a:cubicBezTo>
                <a:cubicBezTo>
                  <a:pt x="454" y="11858"/>
                  <a:pt x="460" y="11835"/>
                  <a:pt x="471" y="11818"/>
                </a:cubicBezTo>
                <a:cubicBezTo>
                  <a:pt x="483" y="11869"/>
                  <a:pt x="488" y="11920"/>
                  <a:pt x="500" y="11971"/>
                </a:cubicBezTo>
                <a:cubicBezTo>
                  <a:pt x="483" y="11977"/>
                  <a:pt x="460" y="11988"/>
                  <a:pt x="443" y="11999"/>
                </a:cubicBezTo>
                <a:cubicBezTo>
                  <a:pt x="528" y="12045"/>
                  <a:pt x="505" y="12175"/>
                  <a:pt x="568" y="12243"/>
                </a:cubicBezTo>
                <a:cubicBezTo>
                  <a:pt x="562" y="12232"/>
                  <a:pt x="557" y="12204"/>
                  <a:pt x="551" y="12192"/>
                </a:cubicBezTo>
                <a:cubicBezTo>
                  <a:pt x="562" y="12192"/>
                  <a:pt x="574" y="12187"/>
                  <a:pt x="579" y="12181"/>
                </a:cubicBezTo>
                <a:cubicBezTo>
                  <a:pt x="579" y="12198"/>
                  <a:pt x="585" y="12226"/>
                  <a:pt x="585" y="12238"/>
                </a:cubicBezTo>
                <a:cubicBezTo>
                  <a:pt x="596" y="12249"/>
                  <a:pt x="602" y="12260"/>
                  <a:pt x="613" y="12272"/>
                </a:cubicBezTo>
                <a:cubicBezTo>
                  <a:pt x="602" y="12272"/>
                  <a:pt x="574" y="12278"/>
                  <a:pt x="557" y="12278"/>
                </a:cubicBezTo>
                <a:cubicBezTo>
                  <a:pt x="568" y="12312"/>
                  <a:pt x="574" y="12351"/>
                  <a:pt x="608" y="12368"/>
                </a:cubicBezTo>
                <a:cubicBezTo>
                  <a:pt x="619" y="12408"/>
                  <a:pt x="625" y="12448"/>
                  <a:pt x="625" y="12493"/>
                </a:cubicBezTo>
                <a:cubicBezTo>
                  <a:pt x="636" y="12499"/>
                  <a:pt x="647" y="12510"/>
                  <a:pt x="653" y="12521"/>
                </a:cubicBezTo>
                <a:cubicBezTo>
                  <a:pt x="659" y="12567"/>
                  <a:pt x="670" y="12612"/>
                  <a:pt x="693" y="12658"/>
                </a:cubicBezTo>
                <a:cubicBezTo>
                  <a:pt x="681" y="12652"/>
                  <a:pt x="659" y="12635"/>
                  <a:pt x="647" y="12629"/>
                </a:cubicBezTo>
                <a:lnTo>
                  <a:pt x="647" y="12629"/>
                </a:lnTo>
                <a:cubicBezTo>
                  <a:pt x="687" y="12663"/>
                  <a:pt x="704" y="12720"/>
                  <a:pt x="744" y="12748"/>
                </a:cubicBezTo>
                <a:cubicBezTo>
                  <a:pt x="732" y="12703"/>
                  <a:pt x="721" y="12663"/>
                  <a:pt x="715" y="12618"/>
                </a:cubicBezTo>
                <a:lnTo>
                  <a:pt x="715" y="12618"/>
                </a:lnTo>
                <a:cubicBezTo>
                  <a:pt x="783" y="12748"/>
                  <a:pt x="835" y="12890"/>
                  <a:pt x="874" y="13038"/>
                </a:cubicBezTo>
                <a:cubicBezTo>
                  <a:pt x="863" y="13009"/>
                  <a:pt x="852" y="12987"/>
                  <a:pt x="835" y="12964"/>
                </a:cubicBezTo>
                <a:cubicBezTo>
                  <a:pt x="818" y="12987"/>
                  <a:pt x="823" y="13015"/>
                  <a:pt x="823" y="13043"/>
                </a:cubicBezTo>
                <a:cubicBezTo>
                  <a:pt x="846" y="13066"/>
                  <a:pt x="863" y="13089"/>
                  <a:pt x="880" y="13112"/>
                </a:cubicBezTo>
                <a:cubicBezTo>
                  <a:pt x="874" y="13117"/>
                  <a:pt x="863" y="13129"/>
                  <a:pt x="857" y="13134"/>
                </a:cubicBezTo>
                <a:cubicBezTo>
                  <a:pt x="890" y="13140"/>
                  <a:pt x="956" y="13248"/>
                  <a:pt x="901" y="13248"/>
                </a:cubicBezTo>
                <a:cubicBezTo>
                  <a:pt x="900" y="13248"/>
                  <a:pt x="898" y="13248"/>
                  <a:pt x="897" y="13248"/>
                </a:cubicBezTo>
                <a:cubicBezTo>
                  <a:pt x="812" y="13134"/>
                  <a:pt x="789" y="12981"/>
                  <a:pt x="698" y="12873"/>
                </a:cubicBezTo>
                <a:cubicBezTo>
                  <a:pt x="704" y="12868"/>
                  <a:pt x="710" y="12856"/>
                  <a:pt x="710" y="12851"/>
                </a:cubicBezTo>
                <a:cubicBezTo>
                  <a:pt x="670" y="12771"/>
                  <a:pt x="653" y="12686"/>
                  <a:pt x="625" y="12607"/>
                </a:cubicBezTo>
                <a:cubicBezTo>
                  <a:pt x="608" y="12612"/>
                  <a:pt x="574" y="12618"/>
                  <a:pt x="557" y="12618"/>
                </a:cubicBezTo>
                <a:cubicBezTo>
                  <a:pt x="568" y="12663"/>
                  <a:pt x="591" y="12709"/>
                  <a:pt x="642" y="12720"/>
                </a:cubicBezTo>
                <a:cubicBezTo>
                  <a:pt x="647" y="12737"/>
                  <a:pt x="647" y="12760"/>
                  <a:pt x="647" y="12777"/>
                </a:cubicBezTo>
                <a:cubicBezTo>
                  <a:pt x="630" y="12817"/>
                  <a:pt x="676" y="12851"/>
                  <a:pt x="687" y="12890"/>
                </a:cubicBezTo>
                <a:lnTo>
                  <a:pt x="647" y="12896"/>
                </a:lnTo>
                <a:cubicBezTo>
                  <a:pt x="659" y="12896"/>
                  <a:pt x="676" y="12902"/>
                  <a:pt x="687" y="12902"/>
                </a:cubicBezTo>
                <a:cubicBezTo>
                  <a:pt x="681" y="12924"/>
                  <a:pt x="676" y="12958"/>
                  <a:pt x="670" y="12981"/>
                </a:cubicBezTo>
                <a:cubicBezTo>
                  <a:pt x="687" y="12987"/>
                  <a:pt x="704" y="12998"/>
                  <a:pt x="727" y="13004"/>
                </a:cubicBezTo>
                <a:cubicBezTo>
                  <a:pt x="715" y="13015"/>
                  <a:pt x="704" y="13038"/>
                  <a:pt x="698" y="13049"/>
                </a:cubicBezTo>
                <a:cubicBezTo>
                  <a:pt x="704" y="13043"/>
                  <a:pt x="721" y="13038"/>
                  <a:pt x="727" y="13032"/>
                </a:cubicBezTo>
                <a:cubicBezTo>
                  <a:pt x="732" y="13066"/>
                  <a:pt x="755" y="13100"/>
                  <a:pt x="732" y="13134"/>
                </a:cubicBezTo>
                <a:cubicBezTo>
                  <a:pt x="738" y="13129"/>
                  <a:pt x="749" y="13123"/>
                  <a:pt x="755" y="13117"/>
                </a:cubicBezTo>
                <a:cubicBezTo>
                  <a:pt x="789" y="13214"/>
                  <a:pt x="846" y="13299"/>
                  <a:pt x="886" y="13390"/>
                </a:cubicBezTo>
                <a:lnTo>
                  <a:pt x="852" y="13384"/>
                </a:lnTo>
                <a:lnTo>
                  <a:pt x="852" y="13384"/>
                </a:lnTo>
                <a:cubicBezTo>
                  <a:pt x="908" y="13401"/>
                  <a:pt x="959" y="13492"/>
                  <a:pt x="937" y="13548"/>
                </a:cubicBezTo>
                <a:cubicBezTo>
                  <a:pt x="931" y="13577"/>
                  <a:pt x="971" y="13577"/>
                  <a:pt x="982" y="13588"/>
                </a:cubicBezTo>
                <a:cubicBezTo>
                  <a:pt x="994" y="13614"/>
                  <a:pt x="1006" y="13636"/>
                  <a:pt x="1022" y="13656"/>
                </a:cubicBezTo>
                <a:lnTo>
                  <a:pt x="1022" y="13656"/>
                </a:lnTo>
                <a:cubicBezTo>
                  <a:pt x="1022" y="13599"/>
                  <a:pt x="1062" y="13571"/>
                  <a:pt x="1101" y="13537"/>
                </a:cubicBezTo>
                <a:cubicBezTo>
                  <a:pt x="1090" y="13497"/>
                  <a:pt x="1073" y="13452"/>
                  <a:pt x="1056" y="13412"/>
                </a:cubicBezTo>
                <a:lnTo>
                  <a:pt x="1056" y="13412"/>
                </a:lnTo>
                <a:cubicBezTo>
                  <a:pt x="1175" y="13611"/>
                  <a:pt x="1294" y="13821"/>
                  <a:pt x="1408" y="14031"/>
                </a:cubicBezTo>
                <a:cubicBezTo>
                  <a:pt x="1396" y="14025"/>
                  <a:pt x="1374" y="14025"/>
                  <a:pt x="1362" y="14019"/>
                </a:cubicBezTo>
                <a:lnTo>
                  <a:pt x="1362" y="14019"/>
                </a:lnTo>
                <a:cubicBezTo>
                  <a:pt x="1362" y="14025"/>
                  <a:pt x="1368" y="14036"/>
                  <a:pt x="1368" y="14036"/>
                </a:cubicBezTo>
                <a:cubicBezTo>
                  <a:pt x="1375" y="14036"/>
                  <a:pt x="1381" y="14035"/>
                  <a:pt x="1387" y="14035"/>
                </a:cubicBezTo>
                <a:cubicBezTo>
                  <a:pt x="1421" y="14035"/>
                  <a:pt x="1441" y="14050"/>
                  <a:pt x="1436" y="14093"/>
                </a:cubicBezTo>
                <a:cubicBezTo>
                  <a:pt x="1425" y="14087"/>
                  <a:pt x="1396" y="14076"/>
                  <a:pt x="1385" y="14065"/>
                </a:cubicBezTo>
                <a:lnTo>
                  <a:pt x="1385" y="14065"/>
                </a:lnTo>
                <a:cubicBezTo>
                  <a:pt x="1396" y="14076"/>
                  <a:pt x="1402" y="14093"/>
                  <a:pt x="1413" y="14104"/>
                </a:cubicBezTo>
                <a:cubicBezTo>
                  <a:pt x="1425" y="14099"/>
                  <a:pt x="1442" y="14099"/>
                  <a:pt x="1453" y="14099"/>
                </a:cubicBezTo>
                <a:cubicBezTo>
                  <a:pt x="1493" y="14156"/>
                  <a:pt x="1527" y="14224"/>
                  <a:pt x="1561" y="14286"/>
                </a:cubicBezTo>
                <a:cubicBezTo>
                  <a:pt x="1601" y="14365"/>
                  <a:pt x="1708" y="14434"/>
                  <a:pt x="1680" y="14530"/>
                </a:cubicBezTo>
                <a:cubicBezTo>
                  <a:pt x="1697" y="14570"/>
                  <a:pt x="1714" y="14609"/>
                  <a:pt x="1731" y="14649"/>
                </a:cubicBezTo>
                <a:cubicBezTo>
                  <a:pt x="1737" y="14655"/>
                  <a:pt x="1754" y="14661"/>
                  <a:pt x="1759" y="14666"/>
                </a:cubicBezTo>
                <a:cubicBezTo>
                  <a:pt x="1764" y="14694"/>
                  <a:pt x="1780" y="14715"/>
                  <a:pt x="1808" y="14715"/>
                </a:cubicBezTo>
                <a:cubicBezTo>
                  <a:pt x="1814" y="14715"/>
                  <a:pt x="1820" y="14714"/>
                  <a:pt x="1827" y="14712"/>
                </a:cubicBezTo>
                <a:cubicBezTo>
                  <a:pt x="1816" y="14689"/>
                  <a:pt x="1799" y="14672"/>
                  <a:pt x="1788" y="14649"/>
                </a:cubicBezTo>
                <a:lnTo>
                  <a:pt x="1788" y="14649"/>
                </a:lnTo>
                <a:cubicBezTo>
                  <a:pt x="1816" y="14672"/>
                  <a:pt x="1839" y="14700"/>
                  <a:pt x="1862" y="14729"/>
                </a:cubicBezTo>
                <a:cubicBezTo>
                  <a:pt x="1850" y="14734"/>
                  <a:pt x="1827" y="14740"/>
                  <a:pt x="1816" y="14746"/>
                </a:cubicBezTo>
                <a:cubicBezTo>
                  <a:pt x="1833" y="14757"/>
                  <a:pt x="1850" y="14768"/>
                  <a:pt x="1867" y="14785"/>
                </a:cubicBezTo>
                <a:cubicBezTo>
                  <a:pt x="1844" y="14791"/>
                  <a:pt x="1822" y="14802"/>
                  <a:pt x="1805" y="14814"/>
                </a:cubicBezTo>
                <a:cubicBezTo>
                  <a:pt x="1788" y="14791"/>
                  <a:pt x="1776" y="14774"/>
                  <a:pt x="1759" y="14757"/>
                </a:cubicBezTo>
                <a:lnTo>
                  <a:pt x="1759" y="14734"/>
                </a:lnTo>
                <a:cubicBezTo>
                  <a:pt x="1725" y="14689"/>
                  <a:pt x="1686" y="14649"/>
                  <a:pt x="1640" y="14615"/>
                </a:cubicBezTo>
                <a:cubicBezTo>
                  <a:pt x="1640" y="14598"/>
                  <a:pt x="1640" y="14570"/>
                  <a:pt x="1640" y="14558"/>
                </a:cubicBezTo>
                <a:cubicBezTo>
                  <a:pt x="1629" y="14564"/>
                  <a:pt x="1606" y="14570"/>
                  <a:pt x="1595" y="14575"/>
                </a:cubicBezTo>
                <a:cubicBezTo>
                  <a:pt x="1612" y="14672"/>
                  <a:pt x="1691" y="14740"/>
                  <a:pt x="1742" y="14825"/>
                </a:cubicBezTo>
                <a:lnTo>
                  <a:pt x="1720" y="14834"/>
                </a:lnTo>
                <a:lnTo>
                  <a:pt x="1720" y="14834"/>
                </a:lnTo>
                <a:cubicBezTo>
                  <a:pt x="1730" y="14831"/>
                  <a:pt x="1743" y="14831"/>
                  <a:pt x="1748" y="14831"/>
                </a:cubicBezTo>
                <a:cubicBezTo>
                  <a:pt x="1771" y="14876"/>
                  <a:pt x="1805" y="14916"/>
                  <a:pt x="1844" y="14944"/>
                </a:cubicBezTo>
                <a:cubicBezTo>
                  <a:pt x="1856" y="14984"/>
                  <a:pt x="1873" y="15012"/>
                  <a:pt x="1918" y="15012"/>
                </a:cubicBezTo>
                <a:cubicBezTo>
                  <a:pt x="1913" y="15018"/>
                  <a:pt x="1896" y="15035"/>
                  <a:pt x="1890" y="15041"/>
                </a:cubicBezTo>
                <a:cubicBezTo>
                  <a:pt x="1901" y="15035"/>
                  <a:pt x="1924" y="15029"/>
                  <a:pt x="1935" y="15024"/>
                </a:cubicBezTo>
                <a:cubicBezTo>
                  <a:pt x="1941" y="15041"/>
                  <a:pt x="1941" y="15069"/>
                  <a:pt x="1941" y="15086"/>
                </a:cubicBezTo>
                <a:cubicBezTo>
                  <a:pt x="1947" y="15086"/>
                  <a:pt x="1958" y="15080"/>
                  <a:pt x="1964" y="15080"/>
                </a:cubicBezTo>
                <a:cubicBezTo>
                  <a:pt x="1947" y="15024"/>
                  <a:pt x="1930" y="14956"/>
                  <a:pt x="1862" y="14944"/>
                </a:cubicBezTo>
                <a:lnTo>
                  <a:pt x="1862" y="14893"/>
                </a:lnTo>
                <a:cubicBezTo>
                  <a:pt x="1844" y="14865"/>
                  <a:pt x="1822" y="14842"/>
                  <a:pt x="1799" y="14819"/>
                </a:cubicBezTo>
                <a:cubicBezTo>
                  <a:pt x="1822" y="14814"/>
                  <a:pt x="1856" y="14808"/>
                  <a:pt x="1879" y="14802"/>
                </a:cubicBezTo>
                <a:cubicBezTo>
                  <a:pt x="1879" y="14814"/>
                  <a:pt x="1879" y="14836"/>
                  <a:pt x="1879" y="14848"/>
                </a:cubicBezTo>
                <a:cubicBezTo>
                  <a:pt x="1896" y="14842"/>
                  <a:pt x="1913" y="14836"/>
                  <a:pt x="1924" y="14825"/>
                </a:cubicBezTo>
                <a:cubicBezTo>
                  <a:pt x="1930" y="14831"/>
                  <a:pt x="1947" y="14842"/>
                  <a:pt x="1952" y="14848"/>
                </a:cubicBezTo>
                <a:cubicBezTo>
                  <a:pt x="1941" y="14853"/>
                  <a:pt x="1913" y="14865"/>
                  <a:pt x="1901" y="14876"/>
                </a:cubicBezTo>
                <a:cubicBezTo>
                  <a:pt x="1918" y="14876"/>
                  <a:pt x="1947" y="14882"/>
                  <a:pt x="1964" y="14882"/>
                </a:cubicBezTo>
                <a:cubicBezTo>
                  <a:pt x="1975" y="14893"/>
                  <a:pt x="1986" y="14904"/>
                  <a:pt x="1998" y="14916"/>
                </a:cubicBezTo>
                <a:cubicBezTo>
                  <a:pt x="1981" y="14910"/>
                  <a:pt x="1964" y="14893"/>
                  <a:pt x="1941" y="14893"/>
                </a:cubicBezTo>
                <a:cubicBezTo>
                  <a:pt x="1930" y="14950"/>
                  <a:pt x="2015" y="14927"/>
                  <a:pt x="2043" y="14961"/>
                </a:cubicBezTo>
                <a:cubicBezTo>
                  <a:pt x="2049" y="14978"/>
                  <a:pt x="2066" y="15018"/>
                  <a:pt x="2077" y="15041"/>
                </a:cubicBezTo>
                <a:cubicBezTo>
                  <a:pt x="2060" y="15035"/>
                  <a:pt x="2032" y="15029"/>
                  <a:pt x="2020" y="15029"/>
                </a:cubicBezTo>
                <a:cubicBezTo>
                  <a:pt x="2049" y="15041"/>
                  <a:pt x="2071" y="15069"/>
                  <a:pt x="2088" y="15097"/>
                </a:cubicBezTo>
                <a:cubicBezTo>
                  <a:pt x="2088" y="15086"/>
                  <a:pt x="2083" y="15052"/>
                  <a:pt x="2077" y="15041"/>
                </a:cubicBezTo>
                <a:lnTo>
                  <a:pt x="2077" y="15041"/>
                </a:lnTo>
                <a:cubicBezTo>
                  <a:pt x="2134" y="15052"/>
                  <a:pt x="2128" y="15092"/>
                  <a:pt x="2111" y="15131"/>
                </a:cubicBezTo>
                <a:cubicBezTo>
                  <a:pt x="2123" y="15131"/>
                  <a:pt x="2145" y="15126"/>
                  <a:pt x="2157" y="15126"/>
                </a:cubicBezTo>
                <a:cubicBezTo>
                  <a:pt x="2185" y="15148"/>
                  <a:pt x="2202" y="15165"/>
                  <a:pt x="2225" y="15188"/>
                </a:cubicBezTo>
                <a:cubicBezTo>
                  <a:pt x="2242" y="15217"/>
                  <a:pt x="2264" y="15239"/>
                  <a:pt x="2281" y="15268"/>
                </a:cubicBezTo>
                <a:cubicBezTo>
                  <a:pt x="2259" y="15268"/>
                  <a:pt x="2242" y="15262"/>
                  <a:pt x="2219" y="15262"/>
                </a:cubicBezTo>
                <a:cubicBezTo>
                  <a:pt x="2242" y="15279"/>
                  <a:pt x="2264" y="15285"/>
                  <a:pt x="2293" y="15285"/>
                </a:cubicBezTo>
                <a:cubicBezTo>
                  <a:pt x="2298" y="15290"/>
                  <a:pt x="2304" y="15296"/>
                  <a:pt x="2310" y="15307"/>
                </a:cubicBezTo>
                <a:cubicBezTo>
                  <a:pt x="2304" y="15319"/>
                  <a:pt x="2298" y="15330"/>
                  <a:pt x="2298" y="15341"/>
                </a:cubicBezTo>
                <a:cubicBezTo>
                  <a:pt x="2304" y="15336"/>
                  <a:pt x="2310" y="15324"/>
                  <a:pt x="2315" y="15319"/>
                </a:cubicBezTo>
                <a:cubicBezTo>
                  <a:pt x="2327" y="15341"/>
                  <a:pt x="2338" y="15358"/>
                  <a:pt x="2349" y="15375"/>
                </a:cubicBezTo>
                <a:cubicBezTo>
                  <a:pt x="2355" y="15364"/>
                  <a:pt x="2361" y="15353"/>
                  <a:pt x="2366" y="15336"/>
                </a:cubicBezTo>
                <a:cubicBezTo>
                  <a:pt x="2383" y="15358"/>
                  <a:pt x="2406" y="15375"/>
                  <a:pt x="2429" y="15392"/>
                </a:cubicBezTo>
                <a:cubicBezTo>
                  <a:pt x="2418" y="15398"/>
                  <a:pt x="2401" y="15404"/>
                  <a:pt x="2389" y="15409"/>
                </a:cubicBezTo>
                <a:cubicBezTo>
                  <a:pt x="2395" y="15421"/>
                  <a:pt x="2406" y="15438"/>
                  <a:pt x="2418" y="15443"/>
                </a:cubicBezTo>
                <a:cubicBezTo>
                  <a:pt x="2422" y="15421"/>
                  <a:pt x="2430" y="15414"/>
                  <a:pt x="2441" y="15414"/>
                </a:cubicBezTo>
                <a:cubicBezTo>
                  <a:pt x="2461" y="15414"/>
                  <a:pt x="2488" y="15440"/>
                  <a:pt x="2503" y="15455"/>
                </a:cubicBezTo>
                <a:cubicBezTo>
                  <a:pt x="2554" y="15506"/>
                  <a:pt x="2616" y="15551"/>
                  <a:pt x="2673" y="15597"/>
                </a:cubicBezTo>
                <a:cubicBezTo>
                  <a:pt x="2667" y="15614"/>
                  <a:pt x="2662" y="15625"/>
                  <a:pt x="2679" y="15642"/>
                </a:cubicBezTo>
                <a:cubicBezTo>
                  <a:pt x="2684" y="15636"/>
                  <a:pt x="2690" y="15625"/>
                  <a:pt x="2696" y="15614"/>
                </a:cubicBezTo>
                <a:cubicBezTo>
                  <a:pt x="2713" y="15625"/>
                  <a:pt x="2730" y="15636"/>
                  <a:pt x="2741" y="15648"/>
                </a:cubicBezTo>
                <a:cubicBezTo>
                  <a:pt x="2769" y="15676"/>
                  <a:pt x="2798" y="15704"/>
                  <a:pt x="2826" y="15733"/>
                </a:cubicBezTo>
                <a:cubicBezTo>
                  <a:pt x="2809" y="15733"/>
                  <a:pt x="2798" y="15733"/>
                  <a:pt x="2798" y="15750"/>
                </a:cubicBezTo>
                <a:cubicBezTo>
                  <a:pt x="2798" y="15756"/>
                  <a:pt x="2809" y="15761"/>
                  <a:pt x="2820" y="15767"/>
                </a:cubicBezTo>
                <a:cubicBezTo>
                  <a:pt x="2809" y="15778"/>
                  <a:pt x="2803" y="15784"/>
                  <a:pt x="2798" y="15795"/>
                </a:cubicBezTo>
                <a:cubicBezTo>
                  <a:pt x="2809" y="15795"/>
                  <a:pt x="2837" y="15807"/>
                  <a:pt x="2849" y="15807"/>
                </a:cubicBezTo>
                <a:cubicBezTo>
                  <a:pt x="2849" y="15801"/>
                  <a:pt x="2849" y="15778"/>
                  <a:pt x="2854" y="15767"/>
                </a:cubicBezTo>
                <a:cubicBezTo>
                  <a:pt x="2871" y="15784"/>
                  <a:pt x="2894" y="15807"/>
                  <a:pt x="2917" y="15824"/>
                </a:cubicBezTo>
                <a:cubicBezTo>
                  <a:pt x="2911" y="15841"/>
                  <a:pt x="2905" y="15858"/>
                  <a:pt x="2894" y="15875"/>
                </a:cubicBezTo>
                <a:cubicBezTo>
                  <a:pt x="2928" y="15903"/>
                  <a:pt x="2957" y="15937"/>
                  <a:pt x="2996" y="15960"/>
                </a:cubicBezTo>
                <a:cubicBezTo>
                  <a:pt x="2974" y="15926"/>
                  <a:pt x="2945" y="15897"/>
                  <a:pt x="2928" y="15863"/>
                </a:cubicBezTo>
                <a:lnTo>
                  <a:pt x="2928" y="15863"/>
                </a:lnTo>
                <a:cubicBezTo>
                  <a:pt x="2979" y="15886"/>
                  <a:pt x="3008" y="15931"/>
                  <a:pt x="3042" y="15971"/>
                </a:cubicBezTo>
                <a:cubicBezTo>
                  <a:pt x="3036" y="15983"/>
                  <a:pt x="3030" y="15994"/>
                  <a:pt x="3025" y="16000"/>
                </a:cubicBezTo>
                <a:lnTo>
                  <a:pt x="3076" y="16051"/>
                </a:lnTo>
                <a:cubicBezTo>
                  <a:pt x="3070" y="16028"/>
                  <a:pt x="3059" y="16000"/>
                  <a:pt x="3047" y="15977"/>
                </a:cubicBezTo>
                <a:lnTo>
                  <a:pt x="3047" y="15977"/>
                </a:lnTo>
                <a:cubicBezTo>
                  <a:pt x="3127" y="16045"/>
                  <a:pt x="3201" y="16119"/>
                  <a:pt x="3280" y="16192"/>
                </a:cubicBezTo>
                <a:cubicBezTo>
                  <a:pt x="3269" y="16192"/>
                  <a:pt x="3246" y="16187"/>
                  <a:pt x="3235" y="16187"/>
                </a:cubicBezTo>
                <a:cubicBezTo>
                  <a:pt x="3240" y="16204"/>
                  <a:pt x="3246" y="16221"/>
                  <a:pt x="3252" y="16238"/>
                </a:cubicBezTo>
                <a:cubicBezTo>
                  <a:pt x="3297" y="16266"/>
                  <a:pt x="3365" y="16255"/>
                  <a:pt x="3399" y="16300"/>
                </a:cubicBezTo>
                <a:cubicBezTo>
                  <a:pt x="3371" y="16295"/>
                  <a:pt x="3342" y="16289"/>
                  <a:pt x="3314" y="16278"/>
                </a:cubicBezTo>
                <a:lnTo>
                  <a:pt x="3314" y="16278"/>
                </a:lnTo>
                <a:cubicBezTo>
                  <a:pt x="3376" y="16334"/>
                  <a:pt x="3427" y="16408"/>
                  <a:pt x="3513" y="16425"/>
                </a:cubicBezTo>
                <a:lnTo>
                  <a:pt x="3501" y="16442"/>
                </a:lnTo>
                <a:cubicBezTo>
                  <a:pt x="3507" y="16442"/>
                  <a:pt x="3524" y="16448"/>
                  <a:pt x="3530" y="16448"/>
                </a:cubicBezTo>
                <a:lnTo>
                  <a:pt x="3524" y="16476"/>
                </a:lnTo>
                <a:lnTo>
                  <a:pt x="3535" y="16476"/>
                </a:lnTo>
                <a:cubicBezTo>
                  <a:pt x="3535" y="16465"/>
                  <a:pt x="3535" y="16442"/>
                  <a:pt x="3535" y="16425"/>
                </a:cubicBezTo>
                <a:cubicBezTo>
                  <a:pt x="3547" y="16436"/>
                  <a:pt x="3569" y="16465"/>
                  <a:pt x="3581" y="16476"/>
                </a:cubicBezTo>
                <a:cubicBezTo>
                  <a:pt x="3569" y="16482"/>
                  <a:pt x="3558" y="16493"/>
                  <a:pt x="3552" y="16504"/>
                </a:cubicBezTo>
                <a:cubicBezTo>
                  <a:pt x="3564" y="16504"/>
                  <a:pt x="3581" y="16510"/>
                  <a:pt x="3592" y="16510"/>
                </a:cubicBezTo>
                <a:cubicBezTo>
                  <a:pt x="3592" y="16504"/>
                  <a:pt x="3592" y="16487"/>
                  <a:pt x="3592" y="16482"/>
                </a:cubicBezTo>
                <a:cubicBezTo>
                  <a:pt x="3654" y="16504"/>
                  <a:pt x="3700" y="16561"/>
                  <a:pt x="3751" y="16601"/>
                </a:cubicBezTo>
                <a:cubicBezTo>
                  <a:pt x="3745" y="16607"/>
                  <a:pt x="3728" y="16618"/>
                  <a:pt x="3723" y="16629"/>
                </a:cubicBezTo>
                <a:cubicBezTo>
                  <a:pt x="3734" y="16618"/>
                  <a:pt x="3745" y="16612"/>
                  <a:pt x="3762" y="16601"/>
                </a:cubicBezTo>
                <a:cubicBezTo>
                  <a:pt x="3785" y="16629"/>
                  <a:pt x="3813" y="16652"/>
                  <a:pt x="3847" y="16675"/>
                </a:cubicBezTo>
                <a:cubicBezTo>
                  <a:pt x="3820" y="16665"/>
                  <a:pt x="3796" y="16656"/>
                  <a:pt x="3769" y="16656"/>
                </a:cubicBezTo>
                <a:cubicBezTo>
                  <a:pt x="3763" y="16656"/>
                  <a:pt x="3757" y="16657"/>
                  <a:pt x="3751" y="16658"/>
                </a:cubicBezTo>
                <a:cubicBezTo>
                  <a:pt x="3779" y="16669"/>
                  <a:pt x="3796" y="16686"/>
                  <a:pt x="3791" y="16714"/>
                </a:cubicBezTo>
                <a:cubicBezTo>
                  <a:pt x="3796" y="16714"/>
                  <a:pt x="3808" y="16703"/>
                  <a:pt x="3813" y="16697"/>
                </a:cubicBezTo>
                <a:cubicBezTo>
                  <a:pt x="3876" y="16771"/>
                  <a:pt x="3961" y="16822"/>
                  <a:pt x="4035" y="16879"/>
                </a:cubicBezTo>
                <a:cubicBezTo>
                  <a:pt x="4040" y="16868"/>
                  <a:pt x="4046" y="16845"/>
                  <a:pt x="4046" y="16828"/>
                </a:cubicBezTo>
                <a:cubicBezTo>
                  <a:pt x="4125" y="16873"/>
                  <a:pt x="4193" y="16924"/>
                  <a:pt x="4262" y="16981"/>
                </a:cubicBezTo>
                <a:cubicBezTo>
                  <a:pt x="4210" y="16975"/>
                  <a:pt x="4171" y="16947"/>
                  <a:pt x="4131" y="16913"/>
                </a:cubicBezTo>
                <a:lnTo>
                  <a:pt x="4131" y="16913"/>
                </a:lnTo>
                <a:cubicBezTo>
                  <a:pt x="4114" y="16992"/>
                  <a:pt x="4420" y="17089"/>
                  <a:pt x="4466" y="17191"/>
                </a:cubicBezTo>
                <a:cubicBezTo>
                  <a:pt x="4443" y="17202"/>
                  <a:pt x="4426" y="17214"/>
                  <a:pt x="4403" y="17231"/>
                </a:cubicBezTo>
                <a:cubicBezTo>
                  <a:pt x="4409" y="17219"/>
                  <a:pt x="4415" y="17208"/>
                  <a:pt x="4415" y="17197"/>
                </a:cubicBezTo>
                <a:cubicBezTo>
                  <a:pt x="4392" y="17185"/>
                  <a:pt x="4381" y="17163"/>
                  <a:pt x="4386" y="17134"/>
                </a:cubicBezTo>
                <a:lnTo>
                  <a:pt x="4318" y="17134"/>
                </a:lnTo>
                <a:lnTo>
                  <a:pt x="4341" y="17100"/>
                </a:lnTo>
                <a:lnTo>
                  <a:pt x="4307" y="17117"/>
                </a:lnTo>
                <a:cubicBezTo>
                  <a:pt x="4250" y="17080"/>
                  <a:pt x="4186" y="17038"/>
                  <a:pt x="4114" y="17038"/>
                </a:cubicBezTo>
                <a:cubicBezTo>
                  <a:pt x="4099" y="17038"/>
                  <a:pt x="4084" y="17040"/>
                  <a:pt x="4069" y="17044"/>
                </a:cubicBezTo>
                <a:cubicBezTo>
                  <a:pt x="4171" y="17095"/>
                  <a:pt x="4256" y="17168"/>
                  <a:pt x="4352" y="17225"/>
                </a:cubicBezTo>
                <a:cubicBezTo>
                  <a:pt x="4358" y="17231"/>
                  <a:pt x="4358" y="17242"/>
                  <a:pt x="4358" y="17248"/>
                </a:cubicBezTo>
                <a:cubicBezTo>
                  <a:pt x="4363" y="17246"/>
                  <a:pt x="4367" y="17246"/>
                  <a:pt x="4372" y="17246"/>
                </a:cubicBezTo>
                <a:cubicBezTo>
                  <a:pt x="4404" y="17246"/>
                  <a:pt x="4428" y="17280"/>
                  <a:pt x="4443" y="17304"/>
                </a:cubicBezTo>
                <a:cubicBezTo>
                  <a:pt x="4511" y="17304"/>
                  <a:pt x="4562" y="17361"/>
                  <a:pt x="4619" y="17395"/>
                </a:cubicBezTo>
                <a:lnTo>
                  <a:pt x="4613" y="17418"/>
                </a:lnTo>
                <a:lnTo>
                  <a:pt x="4636" y="17401"/>
                </a:lnTo>
                <a:cubicBezTo>
                  <a:pt x="4704" y="17435"/>
                  <a:pt x="4761" y="17480"/>
                  <a:pt x="4835" y="17497"/>
                </a:cubicBezTo>
                <a:cubicBezTo>
                  <a:pt x="4863" y="17503"/>
                  <a:pt x="4869" y="17531"/>
                  <a:pt x="4886" y="17554"/>
                </a:cubicBezTo>
                <a:cubicBezTo>
                  <a:pt x="4903" y="17548"/>
                  <a:pt x="4920" y="17543"/>
                  <a:pt x="4937" y="17543"/>
                </a:cubicBezTo>
                <a:cubicBezTo>
                  <a:pt x="4931" y="17548"/>
                  <a:pt x="4931" y="17565"/>
                  <a:pt x="4925" y="17577"/>
                </a:cubicBezTo>
                <a:cubicBezTo>
                  <a:pt x="5124" y="17651"/>
                  <a:pt x="5277" y="17787"/>
                  <a:pt x="5464" y="17878"/>
                </a:cubicBezTo>
                <a:cubicBezTo>
                  <a:pt x="5469" y="17876"/>
                  <a:pt x="5474" y="17876"/>
                  <a:pt x="5478" y="17876"/>
                </a:cubicBezTo>
                <a:cubicBezTo>
                  <a:pt x="5511" y="17876"/>
                  <a:pt x="5536" y="17909"/>
                  <a:pt x="5561" y="17929"/>
                </a:cubicBezTo>
                <a:cubicBezTo>
                  <a:pt x="5606" y="17946"/>
                  <a:pt x="5652" y="17963"/>
                  <a:pt x="5697" y="17985"/>
                </a:cubicBezTo>
                <a:cubicBezTo>
                  <a:pt x="5703" y="17985"/>
                  <a:pt x="5720" y="17985"/>
                  <a:pt x="5731" y="17980"/>
                </a:cubicBezTo>
                <a:cubicBezTo>
                  <a:pt x="5748" y="17997"/>
                  <a:pt x="5765" y="18014"/>
                  <a:pt x="5782" y="18031"/>
                </a:cubicBezTo>
                <a:cubicBezTo>
                  <a:pt x="5805" y="18036"/>
                  <a:pt x="5822" y="18042"/>
                  <a:pt x="5845" y="18048"/>
                </a:cubicBezTo>
                <a:cubicBezTo>
                  <a:pt x="5850" y="18053"/>
                  <a:pt x="5856" y="18070"/>
                  <a:pt x="5862" y="18076"/>
                </a:cubicBezTo>
                <a:lnTo>
                  <a:pt x="5867" y="18059"/>
                </a:lnTo>
                <a:cubicBezTo>
                  <a:pt x="5896" y="18076"/>
                  <a:pt x="5930" y="18093"/>
                  <a:pt x="5964" y="18104"/>
                </a:cubicBezTo>
                <a:cubicBezTo>
                  <a:pt x="5964" y="18110"/>
                  <a:pt x="5964" y="18122"/>
                  <a:pt x="5964" y="18127"/>
                </a:cubicBezTo>
                <a:cubicBezTo>
                  <a:pt x="5969" y="18127"/>
                  <a:pt x="5986" y="18122"/>
                  <a:pt x="5998" y="18116"/>
                </a:cubicBezTo>
                <a:cubicBezTo>
                  <a:pt x="6043" y="18167"/>
                  <a:pt x="6128" y="18156"/>
                  <a:pt x="6179" y="18201"/>
                </a:cubicBezTo>
                <a:cubicBezTo>
                  <a:pt x="6183" y="18201"/>
                  <a:pt x="6187" y="18201"/>
                  <a:pt x="6190" y="18201"/>
                </a:cubicBezTo>
                <a:cubicBezTo>
                  <a:pt x="6293" y="18201"/>
                  <a:pt x="6376" y="18275"/>
                  <a:pt x="6474" y="18297"/>
                </a:cubicBezTo>
                <a:cubicBezTo>
                  <a:pt x="6486" y="18292"/>
                  <a:pt x="6497" y="18280"/>
                  <a:pt x="6508" y="18269"/>
                </a:cubicBezTo>
                <a:cubicBezTo>
                  <a:pt x="6508" y="18280"/>
                  <a:pt x="6514" y="18297"/>
                  <a:pt x="6520" y="18309"/>
                </a:cubicBezTo>
                <a:cubicBezTo>
                  <a:pt x="6639" y="18343"/>
                  <a:pt x="6752" y="18422"/>
                  <a:pt x="6877" y="18428"/>
                </a:cubicBezTo>
                <a:cubicBezTo>
                  <a:pt x="6883" y="18422"/>
                  <a:pt x="6889" y="18405"/>
                  <a:pt x="6889" y="18394"/>
                </a:cubicBezTo>
                <a:cubicBezTo>
                  <a:pt x="6832" y="18383"/>
                  <a:pt x="6775" y="18365"/>
                  <a:pt x="6718" y="18354"/>
                </a:cubicBezTo>
                <a:cubicBezTo>
                  <a:pt x="6713" y="18348"/>
                  <a:pt x="6707" y="18331"/>
                  <a:pt x="6701" y="18326"/>
                </a:cubicBezTo>
                <a:cubicBezTo>
                  <a:pt x="6616" y="18320"/>
                  <a:pt x="6531" y="18263"/>
                  <a:pt x="6446" y="18229"/>
                </a:cubicBezTo>
                <a:cubicBezTo>
                  <a:pt x="6440" y="18235"/>
                  <a:pt x="6429" y="18246"/>
                  <a:pt x="6418" y="18252"/>
                </a:cubicBezTo>
                <a:cubicBezTo>
                  <a:pt x="6401" y="18235"/>
                  <a:pt x="6384" y="18218"/>
                  <a:pt x="6367" y="18201"/>
                </a:cubicBezTo>
                <a:cubicBezTo>
                  <a:pt x="6355" y="18207"/>
                  <a:pt x="6327" y="18218"/>
                  <a:pt x="6315" y="18224"/>
                </a:cubicBezTo>
                <a:cubicBezTo>
                  <a:pt x="6315" y="18212"/>
                  <a:pt x="6315" y="18195"/>
                  <a:pt x="6315" y="18184"/>
                </a:cubicBezTo>
                <a:lnTo>
                  <a:pt x="6270" y="18184"/>
                </a:lnTo>
                <a:cubicBezTo>
                  <a:pt x="6270" y="18167"/>
                  <a:pt x="6270" y="18150"/>
                  <a:pt x="6264" y="18127"/>
                </a:cubicBezTo>
                <a:cubicBezTo>
                  <a:pt x="6264" y="18139"/>
                  <a:pt x="6253" y="18156"/>
                  <a:pt x="6253" y="18167"/>
                </a:cubicBezTo>
                <a:cubicBezTo>
                  <a:pt x="6111" y="18099"/>
                  <a:pt x="5975" y="18031"/>
                  <a:pt x="5833" y="17974"/>
                </a:cubicBezTo>
                <a:lnTo>
                  <a:pt x="5896" y="17912"/>
                </a:lnTo>
                <a:lnTo>
                  <a:pt x="5896" y="17912"/>
                </a:lnTo>
                <a:cubicBezTo>
                  <a:pt x="5890" y="17923"/>
                  <a:pt x="5879" y="17940"/>
                  <a:pt x="5879" y="17951"/>
                </a:cubicBezTo>
                <a:cubicBezTo>
                  <a:pt x="5941" y="17985"/>
                  <a:pt x="6015" y="18008"/>
                  <a:pt x="6083" y="18036"/>
                </a:cubicBezTo>
                <a:cubicBezTo>
                  <a:pt x="6083" y="18025"/>
                  <a:pt x="6083" y="18008"/>
                  <a:pt x="6088" y="17997"/>
                </a:cubicBezTo>
                <a:cubicBezTo>
                  <a:pt x="6185" y="18025"/>
                  <a:pt x="6281" y="18059"/>
                  <a:pt x="6372" y="18104"/>
                </a:cubicBezTo>
                <a:cubicBezTo>
                  <a:pt x="6359" y="18112"/>
                  <a:pt x="6347" y="18115"/>
                  <a:pt x="6334" y="18115"/>
                </a:cubicBezTo>
                <a:cubicBezTo>
                  <a:pt x="6318" y="18115"/>
                  <a:pt x="6303" y="18111"/>
                  <a:pt x="6287" y="18104"/>
                </a:cubicBezTo>
                <a:lnTo>
                  <a:pt x="6281" y="18110"/>
                </a:lnTo>
                <a:cubicBezTo>
                  <a:pt x="6304" y="18122"/>
                  <a:pt x="6321" y="18133"/>
                  <a:pt x="6344" y="18144"/>
                </a:cubicBezTo>
                <a:cubicBezTo>
                  <a:pt x="6361" y="18127"/>
                  <a:pt x="6378" y="18110"/>
                  <a:pt x="6395" y="18099"/>
                </a:cubicBezTo>
                <a:lnTo>
                  <a:pt x="6395" y="18099"/>
                </a:lnTo>
                <a:cubicBezTo>
                  <a:pt x="6412" y="18116"/>
                  <a:pt x="6389" y="18139"/>
                  <a:pt x="6384" y="18161"/>
                </a:cubicBezTo>
                <a:cubicBezTo>
                  <a:pt x="6435" y="18167"/>
                  <a:pt x="6474" y="18184"/>
                  <a:pt x="6520" y="18195"/>
                </a:cubicBezTo>
                <a:cubicBezTo>
                  <a:pt x="6503" y="18178"/>
                  <a:pt x="6486" y="18161"/>
                  <a:pt x="6469" y="18144"/>
                </a:cubicBezTo>
                <a:lnTo>
                  <a:pt x="6469" y="18144"/>
                </a:lnTo>
                <a:cubicBezTo>
                  <a:pt x="6520" y="18167"/>
                  <a:pt x="6616" y="18156"/>
                  <a:pt x="6622" y="18229"/>
                </a:cubicBezTo>
                <a:cubicBezTo>
                  <a:pt x="6656" y="18241"/>
                  <a:pt x="6690" y="18252"/>
                  <a:pt x="6718" y="18258"/>
                </a:cubicBezTo>
                <a:cubicBezTo>
                  <a:pt x="6701" y="18252"/>
                  <a:pt x="6684" y="18241"/>
                  <a:pt x="6667" y="18229"/>
                </a:cubicBezTo>
                <a:lnTo>
                  <a:pt x="6673" y="18218"/>
                </a:lnTo>
                <a:cubicBezTo>
                  <a:pt x="6701" y="18229"/>
                  <a:pt x="6730" y="18235"/>
                  <a:pt x="6764" y="18241"/>
                </a:cubicBezTo>
                <a:cubicBezTo>
                  <a:pt x="6758" y="18252"/>
                  <a:pt x="6752" y="18269"/>
                  <a:pt x="6752" y="18280"/>
                </a:cubicBezTo>
                <a:cubicBezTo>
                  <a:pt x="6760" y="18261"/>
                  <a:pt x="6771" y="18254"/>
                  <a:pt x="6783" y="18254"/>
                </a:cubicBezTo>
                <a:cubicBezTo>
                  <a:pt x="6795" y="18254"/>
                  <a:pt x="6809" y="18263"/>
                  <a:pt x="6820" y="18275"/>
                </a:cubicBezTo>
                <a:cubicBezTo>
                  <a:pt x="6815" y="18280"/>
                  <a:pt x="6803" y="18297"/>
                  <a:pt x="6792" y="18303"/>
                </a:cubicBezTo>
                <a:cubicBezTo>
                  <a:pt x="6889" y="18320"/>
                  <a:pt x="6974" y="18354"/>
                  <a:pt x="7064" y="18383"/>
                </a:cubicBezTo>
                <a:cubicBezTo>
                  <a:pt x="7053" y="18377"/>
                  <a:pt x="7030" y="18365"/>
                  <a:pt x="7019" y="18360"/>
                </a:cubicBezTo>
                <a:lnTo>
                  <a:pt x="7025" y="18326"/>
                </a:lnTo>
                <a:cubicBezTo>
                  <a:pt x="7059" y="18337"/>
                  <a:pt x="7093" y="18348"/>
                  <a:pt x="7121" y="18354"/>
                </a:cubicBezTo>
                <a:cubicBezTo>
                  <a:pt x="7115" y="18365"/>
                  <a:pt x="7110" y="18383"/>
                  <a:pt x="7104" y="18388"/>
                </a:cubicBezTo>
                <a:cubicBezTo>
                  <a:pt x="7206" y="18428"/>
                  <a:pt x="7320" y="18462"/>
                  <a:pt x="7433" y="18479"/>
                </a:cubicBezTo>
                <a:cubicBezTo>
                  <a:pt x="7382" y="18451"/>
                  <a:pt x="7314" y="18445"/>
                  <a:pt x="7263" y="18411"/>
                </a:cubicBezTo>
                <a:lnTo>
                  <a:pt x="7263" y="18411"/>
                </a:lnTo>
                <a:cubicBezTo>
                  <a:pt x="7359" y="18417"/>
                  <a:pt x="7445" y="18445"/>
                  <a:pt x="7535" y="18479"/>
                </a:cubicBezTo>
                <a:cubicBezTo>
                  <a:pt x="7535" y="18485"/>
                  <a:pt x="7541" y="18496"/>
                  <a:pt x="7541" y="18502"/>
                </a:cubicBezTo>
                <a:cubicBezTo>
                  <a:pt x="7513" y="18483"/>
                  <a:pt x="7485" y="18465"/>
                  <a:pt x="7455" y="18465"/>
                </a:cubicBezTo>
                <a:cubicBezTo>
                  <a:pt x="7448" y="18465"/>
                  <a:pt x="7440" y="18466"/>
                  <a:pt x="7433" y="18468"/>
                </a:cubicBezTo>
                <a:cubicBezTo>
                  <a:pt x="7450" y="18490"/>
                  <a:pt x="7473" y="18507"/>
                  <a:pt x="7496" y="18530"/>
                </a:cubicBezTo>
                <a:cubicBezTo>
                  <a:pt x="7507" y="18519"/>
                  <a:pt x="7530" y="18507"/>
                  <a:pt x="7547" y="18502"/>
                </a:cubicBezTo>
                <a:cubicBezTo>
                  <a:pt x="7564" y="18524"/>
                  <a:pt x="7598" y="18530"/>
                  <a:pt x="7626" y="18536"/>
                </a:cubicBezTo>
                <a:cubicBezTo>
                  <a:pt x="7615" y="18507"/>
                  <a:pt x="7586" y="18496"/>
                  <a:pt x="7564" y="18479"/>
                </a:cubicBezTo>
                <a:cubicBezTo>
                  <a:pt x="7603" y="18479"/>
                  <a:pt x="7643" y="18490"/>
                  <a:pt x="7683" y="18502"/>
                </a:cubicBezTo>
                <a:cubicBezTo>
                  <a:pt x="7677" y="18513"/>
                  <a:pt x="7671" y="18524"/>
                  <a:pt x="7666" y="18536"/>
                </a:cubicBezTo>
                <a:cubicBezTo>
                  <a:pt x="7694" y="18547"/>
                  <a:pt x="7728" y="18553"/>
                  <a:pt x="7762" y="18564"/>
                </a:cubicBezTo>
                <a:cubicBezTo>
                  <a:pt x="7745" y="18541"/>
                  <a:pt x="7728" y="18524"/>
                  <a:pt x="7717" y="18507"/>
                </a:cubicBezTo>
                <a:lnTo>
                  <a:pt x="7717" y="18507"/>
                </a:lnTo>
                <a:cubicBezTo>
                  <a:pt x="7762" y="18524"/>
                  <a:pt x="7813" y="18541"/>
                  <a:pt x="7864" y="18558"/>
                </a:cubicBezTo>
                <a:lnTo>
                  <a:pt x="7864" y="18615"/>
                </a:lnTo>
                <a:cubicBezTo>
                  <a:pt x="7884" y="18602"/>
                  <a:pt x="7906" y="18598"/>
                  <a:pt x="7928" y="18598"/>
                </a:cubicBezTo>
                <a:cubicBezTo>
                  <a:pt x="7983" y="18598"/>
                  <a:pt x="8043" y="18625"/>
                  <a:pt x="8101" y="18625"/>
                </a:cubicBezTo>
                <a:cubicBezTo>
                  <a:pt x="8113" y="18625"/>
                  <a:pt x="8125" y="18624"/>
                  <a:pt x="8137" y="18621"/>
                </a:cubicBezTo>
                <a:lnTo>
                  <a:pt x="8086" y="18609"/>
                </a:lnTo>
                <a:cubicBezTo>
                  <a:pt x="8086" y="18604"/>
                  <a:pt x="8091" y="18587"/>
                  <a:pt x="8091" y="18581"/>
                </a:cubicBezTo>
                <a:cubicBezTo>
                  <a:pt x="8103" y="18587"/>
                  <a:pt x="8131" y="18598"/>
                  <a:pt x="8142" y="18604"/>
                </a:cubicBezTo>
                <a:lnTo>
                  <a:pt x="8188" y="18592"/>
                </a:lnTo>
                <a:lnTo>
                  <a:pt x="8188" y="18592"/>
                </a:lnTo>
                <a:cubicBezTo>
                  <a:pt x="8182" y="18604"/>
                  <a:pt x="8171" y="18632"/>
                  <a:pt x="8165" y="18644"/>
                </a:cubicBezTo>
                <a:cubicBezTo>
                  <a:pt x="8184" y="18650"/>
                  <a:pt x="8202" y="18654"/>
                  <a:pt x="8221" y="18654"/>
                </a:cubicBezTo>
                <a:cubicBezTo>
                  <a:pt x="8237" y="18654"/>
                  <a:pt x="8252" y="18651"/>
                  <a:pt x="8267" y="18644"/>
                </a:cubicBezTo>
                <a:cubicBezTo>
                  <a:pt x="8307" y="18649"/>
                  <a:pt x="8347" y="18666"/>
                  <a:pt x="8386" y="18683"/>
                </a:cubicBezTo>
                <a:cubicBezTo>
                  <a:pt x="8398" y="18678"/>
                  <a:pt x="8415" y="18672"/>
                  <a:pt x="8420" y="18672"/>
                </a:cubicBezTo>
                <a:cubicBezTo>
                  <a:pt x="8466" y="18689"/>
                  <a:pt x="8511" y="18695"/>
                  <a:pt x="8562" y="18700"/>
                </a:cubicBezTo>
                <a:cubicBezTo>
                  <a:pt x="8551" y="18706"/>
                  <a:pt x="8528" y="18723"/>
                  <a:pt x="8517" y="18729"/>
                </a:cubicBezTo>
                <a:cubicBezTo>
                  <a:pt x="8568" y="18706"/>
                  <a:pt x="8625" y="18717"/>
                  <a:pt x="8670" y="18695"/>
                </a:cubicBezTo>
                <a:cubicBezTo>
                  <a:pt x="8625" y="18683"/>
                  <a:pt x="8579" y="18672"/>
                  <a:pt x="8540" y="18661"/>
                </a:cubicBezTo>
                <a:cubicBezTo>
                  <a:pt x="8625" y="18661"/>
                  <a:pt x="8710" y="18666"/>
                  <a:pt x="8795" y="18678"/>
                </a:cubicBezTo>
                <a:cubicBezTo>
                  <a:pt x="8818" y="18683"/>
                  <a:pt x="8840" y="18683"/>
                  <a:pt x="8857" y="18689"/>
                </a:cubicBezTo>
                <a:cubicBezTo>
                  <a:pt x="8857" y="18689"/>
                  <a:pt x="8857" y="18689"/>
                  <a:pt x="8857" y="18683"/>
                </a:cubicBezTo>
                <a:cubicBezTo>
                  <a:pt x="8903" y="18689"/>
                  <a:pt x="8942" y="18700"/>
                  <a:pt x="8988" y="18706"/>
                </a:cubicBezTo>
                <a:cubicBezTo>
                  <a:pt x="8959" y="18706"/>
                  <a:pt x="8931" y="18706"/>
                  <a:pt x="8903" y="18712"/>
                </a:cubicBezTo>
                <a:cubicBezTo>
                  <a:pt x="8914" y="18740"/>
                  <a:pt x="8942" y="18746"/>
                  <a:pt x="8971" y="18757"/>
                </a:cubicBezTo>
                <a:cubicBezTo>
                  <a:pt x="8993" y="18751"/>
                  <a:pt x="9022" y="18746"/>
                  <a:pt x="9050" y="18740"/>
                </a:cubicBezTo>
                <a:cubicBezTo>
                  <a:pt x="9056" y="18746"/>
                  <a:pt x="9062" y="18763"/>
                  <a:pt x="9062" y="18768"/>
                </a:cubicBezTo>
                <a:cubicBezTo>
                  <a:pt x="9069" y="18755"/>
                  <a:pt x="9103" y="18747"/>
                  <a:pt x="9133" y="18747"/>
                </a:cubicBezTo>
                <a:cubicBezTo>
                  <a:pt x="9168" y="18747"/>
                  <a:pt x="9199" y="18758"/>
                  <a:pt x="9181" y="18785"/>
                </a:cubicBezTo>
                <a:cubicBezTo>
                  <a:pt x="9152" y="18791"/>
                  <a:pt x="9122" y="18794"/>
                  <a:pt x="9092" y="18794"/>
                </a:cubicBezTo>
                <a:cubicBezTo>
                  <a:pt x="9016" y="18794"/>
                  <a:pt x="8939" y="18780"/>
                  <a:pt x="8863" y="18780"/>
                </a:cubicBezTo>
                <a:cubicBezTo>
                  <a:pt x="8829" y="18780"/>
                  <a:pt x="8794" y="18783"/>
                  <a:pt x="8761" y="18791"/>
                </a:cubicBezTo>
                <a:cubicBezTo>
                  <a:pt x="8755" y="18785"/>
                  <a:pt x="8744" y="18774"/>
                  <a:pt x="8744" y="18768"/>
                </a:cubicBezTo>
                <a:cubicBezTo>
                  <a:pt x="8659" y="18768"/>
                  <a:pt x="8574" y="18746"/>
                  <a:pt x="8489" y="18734"/>
                </a:cubicBezTo>
                <a:cubicBezTo>
                  <a:pt x="8483" y="18751"/>
                  <a:pt x="8471" y="18785"/>
                  <a:pt x="8466" y="18802"/>
                </a:cubicBezTo>
                <a:cubicBezTo>
                  <a:pt x="8479" y="18804"/>
                  <a:pt x="8493" y="18805"/>
                  <a:pt x="8506" y="18805"/>
                </a:cubicBezTo>
                <a:cubicBezTo>
                  <a:pt x="8539" y="18805"/>
                  <a:pt x="8572" y="18798"/>
                  <a:pt x="8596" y="18774"/>
                </a:cubicBezTo>
                <a:cubicBezTo>
                  <a:pt x="8613" y="18780"/>
                  <a:pt x="8630" y="18785"/>
                  <a:pt x="8653" y="18791"/>
                </a:cubicBezTo>
                <a:cubicBezTo>
                  <a:pt x="8663" y="18807"/>
                  <a:pt x="8681" y="18810"/>
                  <a:pt x="8700" y="18810"/>
                </a:cubicBezTo>
                <a:cubicBezTo>
                  <a:pt x="8718" y="18810"/>
                  <a:pt x="8737" y="18807"/>
                  <a:pt x="8753" y="18807"/>
                </a:cubicBezTo>
                <a:cubicBezTo>
                  <a:pt x="8758" y="18807"/>
                  <a:pt x="8762" y="18807"/>
                  <a:pt x="8767" y="18808"/>
                </a:cubicBezTo>
                <a:lnTo>
                  <a:pt x="8755" y="18848"/>
                </a:lnTo>
                <a:cubicBezTo>
                  <a:pt x="8761" y="18842"/>
                  <a:pt x="8772" y="18819"/>
                  <a:pt x="8778" y="18814"/>
                </a:cubicBezTo>
                <a:cubicBezTo>
                  <a:pt x="8795" y="18825"/>
                  <a:pt x="8823" y="18848"/>
                  <a:pt x="8840" y="18865"/>
                </a:cubicBezTo>
                <a:cubicBezTo>
                  <a:pt x="8857" y="18853"/>
                  <a:pt x="8874" y="18842"/>
                  <a:pt x="8886" y="18831"/>
                </a:cubicBezTo>
                <a:cubicBezTo>
                  <a:pt x="8897" y="18842"/>
                  <a:pt x="8908" y="18859"/>
                  <a:pt x="8914" y="18870"/>
                </a:cubicBezTo>
                <a:cubicBezTo>
                  <a:pt x="8914" y="18865"/>
                  <a:pt x="8914" y="18848"/>
                  <a:pt x="8914" y="18836"/>
                </a:cubicBezTo>
                <a:cubicBezTo>
                  <a:pt x="8942" y="18848"/>
                  <a:pt x="8982" y="18848"/>
                  <a:pt x="9005" y="18882"/>
                </a:cubicBezTo>
                <a:cubicBezTo>
                  <a:pt x="9005" y="18870"/>
                  <a:pt x="9005" y="18859"/>
                  <a:pt x="8999" y="18848"/>
                </a:cubicBezTo>
                <a:lnTo>
                  <a:pt x="8999" y="18848"/>
                </a:lnTo>
                <a:cubicBezTo>
                  <a:pt x="9050" y="18856"/>
                  <a:pt x="9101" y="18858"/>
                  <a:pt x="9152" y="18858"/>
                </a:cubicBezTo>
                <a:cubicBezTo>
                  <a:pt x="9178" y="18858"/>
                  <a:pt x="9203" y="18857"/>
                  <a:pt x="9229" y="18857"/>
                </a:cubicBezTo>
                <a:cubicBezTo>
                  <a:pt x="9254" y="18857"/>
                  <a:pt x="9280" y="18858"/>
                  <a:pt x="9306" y="18859"/>
                </a:cubicBezTo>
                <a:cubicBezTo>
                  <a:pt x="9300" y="18870"/>
                  <a:pt x="9289" y="18882"/>
                  <a:pt x="9283" y="18893"/>
                </a:cubicBezTo>
                <a:cubicBezTo>
                  <a:pt x="9304" y="18869"/>
                  <a:pt x="9344" y="18856"/>
                  <a:pt x="9383" y="18856"/>
                </a:cubicBezTo>
                <a:cubicBezTo>
                  <a:pt x="9418" y="18856"/>
                  <a:pt x="9451" y="18866"/>
                  <a:pt x="9470" y="18887"/>
                </a:cubicBezTo>
                <a:cubicBezTo>
                  <a:pt x="9474" y="18891"/>
                  <a:pt x="9478" y="18893"/>
                  <a:pt x="9482" y="18893"/>
                </a:cubicBezTo>
                <a:cubicBezTo>
                  <a:pt x="9497" y="18893"/>
                  <a:pt x="9514" y="18875"/>
                  <a:pt x="9527" y="18870"/>
                </a:cubicBezTo>
                <a:cubicBezTo>
                  <a:pt x="9535" y="18871"/>
                  <a:pt x="9543" y="18872"/>
                  <a:pt x="9551" y="18872"/>
                </a:cubicBezTo>
                <a:cubicBezTo>
                  <a:pt x="9607" y="18872"/>
                  <a:pt x="9651" y="18853"/>
                  <a:pt x="9691" y="18808"/>
                </a:cubicBezTo>
                <a:cubicBezTo>
                  <a:pt x="9697" y="18819"/>
                  <a:pt x="9697" y="18842"/>
                  <a:pt x="9697" y="18853"/>
                </a:cubicBezTo>
                <a:cubicBezTo>
                  <a:pt x="9703" y="18842"/>
                  <a:pt x="9714" y="18819"/>
                  <a:pt x="9714" y="18808"/>
                </a:cubicBezTo>
                <a:cubicBezTo>
                  <a:pt x="9730" y="18820"/>
                  <a:pt x="9747" y="18844"/>
                  <a:pt x="9765" y="18844"/>
                </a:cubicBezTo>
                <a:cubicBezTo>
                  <a:pt x="9772" y="18844"/>
                  <a:pt x="9780" y="18840"/>
                  <a:pt x="9788" y="18831"/>
                </a:cubicBezTo>
                <a:cubicBezTo>
                  <a:pt x="9828" y="18831"/>
                  <a:pt x="9873" y="18836"/>
                  <a:pt x="9913" y="18836"/>
                </a:cubicBezTo>
                <a:cubicBezTo>
                  <a:pt x="9867" y="18814"/>
                  <a:pt x="9822" y="18802"/>
                  <a:pt x="9776" y="18797"/>
                </a:cubicBezTo>
                <a:lnTo>
                  <a:pt x="9765" y="18836"/>
                </a:lnTo>
                <a:cubicBezTo>
                  <a:pt x="9750" y="18814"/>
                  <a:pt x="9733" y="18799"/>
                  <a:pt x="9712" y="18799"/>
                </a:cubicBezTo>
                <a:cubicBezTo>
                  <a:pt x="9701" y="18799"/>
                  <a:pt x="9688" y="18804"/>
                  <a:pt x="9674" y="18814"/>
                </a:cubicBezTo>
                <a:lnTo>
                  <a:pt x="9680" y="18774"/>
                </a:lnTo>
                <a:lnTo>
                  <a:pt x="9680" y="18774"/>
                </a:lnTo>
                <a:cubicBezTo>
                  <a:pt x="9663" y="18808"/>
                  <a:pt x="9635" y="18842"/>
                  <a:pt x="9601" y="18859"/>
                </a:cubicBezTo>
                <a:cubicBezTo>
                  <a:pt x="9555" y="18836"/>
                  <a:pt x="9544" y="18785"/>
                  <a:pt x="9532" y="18740"/>
                </a:cubicBezTo>
                <a:cubicBezTo>
                  <a:pt x="9493" y="18729"/>
                  <a:pt x="9447" y="18723"/>
                  <a:pt x="9402" y="18717"/>
                </a:cubicBezTo>
                <a:cubicBezTo>
                  <a:pt x="9635" y="18706"/>
                  <a:pt x="9873" y="18695"/>
                  <a:pt x="10111" y="18695"/>
                </a:cubicBezTo>
                <a:cubicBezTo>
                  <a:pt x="10106" y="18700"/>
                  <a:pt x="10089" y="18717"/>
                  <a:pt x="10083" y="18729"/>
                </a:cubicBezTo>
                <a:lnTo>
                  <a:pt x="10100" y="18729"/>
                </a:lnTo>
                <a:cubicBezTo>
                  <a:pt x="10107" y="18698"/>
                  <a:pt x="10120" y="18681"/>
                  <a:pt x="10143" y="18681"/>
                </a:cubicBezTo>
                <a:cubicBezTo>
                  <a:pt x="10154" y="18681"/>
                  <a:pt x="10167" y="18685"/>
                  <a:pt x="10184" y="18694"/>
                </a:cubicBezTo>
                <a:lnTo>
                  <a:pt x="10184" y="18694"/>
                </a:lnTo>
                <a:cubicBezTo>
                  <a:pt x="10186" y="18688"/>
                  <a:pt x="10188" y="18682"/>
                  <a:pt x="10191" y="18678"/>
                </a:cubicBezTo>
                <a:cubicBezTo>
                  <a:pt x="10264" y="18672"/>
                  <a:pt x="10338" y="18672"/>
                  <a:pt x="10406" y="18666"/>
                </a:cubicBezTo>
                <a:cubicBezTo>
                  <a:pt x="10410" y="18666"/>
                  <a:pt x="10414" y="18667"/>
                  <a:pt x="10419" y="18667"/>
                </a:cubicBezTo>
                <a:cubicBezTo>
                  <a:pt x="10476" y="18667"/>
                  <a:pt x="10540" y="18644"/>
                  <a:pt x="10598" y="18644"/>
                </a:cubicBezTo>
                <a:cubicBezTo>
                  <a:pt x="10630" y="18644"/>
                  <a:pt x="10659" y="18651"/>
                  <a:pt x="10684" y="18672"/>
                </a:cubicBezTo>
                <a:cubicBezTo>
                  <a:pt x="10724" y="18678"/>
                  <a:pt x="10764" y="18678"/>
                  <a:pt x="10809" y="18683"/>
                </a:cubicBezTo>
                <a:cubicBezTo>
                  <a:pt x="10815" y="18683"/>
                  <a:pt x="10826" y="18672"/>
                  <a:pt x="10837" y="18666"/>
                </a:cubicBezTo>
                <a:cubicBezTo>
                  <a:pt x="10846" y="18669"/>
                  <a:pt x="10854" y="18670"/>
                  <a:pt x="10861" y="18670"/>
                </a:cubicBezTo>
                <a:cubicBezTo>
                  <a:pt x="10884" y="18670"/>
                  <a:pt x="10901" y="18657"/>
                  <a:pt x="10906" y="18626"/>
                </a:cubicBezTo>
                <a:lnTo>
                  <a:pt x="10906" y="18626"/>
                </a:lnTo>
                <a:cubicBezTo>
                  <a:pt x="10883" y="18632"/>
                  <a:pt x="10860" y="18632"/>
                  <a:pt x="10837" y="18632"/>
                </a:cubicBezTo>
                <a:cubicBezTo>
                  <a:pt x="10872" y="18621"/>
                  <a:pt x="10906" y="18615"/>
                  <a:pt x="10940" y="18604"/>
                </a:cubicBezTo>
                <a:lnTo>
                  <a:pt x="10940" y="18604"/>
                </a:lnTo>
                <a:cubicBezTo>
                  <a:pt x="10940" y="18615"/>
                  <a:pt x="10934" y="18644"/>
                  <a:pt x="10934" y="18655"/>
                </a:cubicBezTo>
                <a:cubicBezTo>
                  <a:pt x="10951" y="18644"/>
                  <a:pt x="10974" y="18638"/>
                  <a:pt x="10991" y="18626"/>
                </a:cubicBezTo>
                <a:lnTo>
                  <a:pt x="10991" y="18626"/>
                </a:lnTo>
                <a:cubicBezTo>
                  <a:pt x="10991" y="18649"/>
                  <a:pt x="10991" y="18672"/>
                  <a:pt x="10985" y="18695"/>
                </a:cubicBezTo>
                <a:cubicBezTo>
                  <a:pt x="10962" y="18700"/>
                  <a:pt x="10940" y="18706"/>
                  <a:pt x="10917" y="18712"/>
                </a:cubicBezTo>
                <a:cubicBezTo>
                  <a:pt x="10917" y="18706"/>
                  <a:pt x="10906" y="18700"/>
                  <a:pt x="10900" y="18700"/>
                </a:cubicBezTo>
                <a:cubicBezTo>
                  <a:pt x="10843" y="18706"/>
                  <a:pt x="10786" y="18723"/>
                  <a:pt x="10735" y="18746"/>
                </a:cubicBezTo>
                <a:cubicBezTo>
                  <a:pt x="10724" y="18740"/>
                  <a:pt x="10701" y="18729"/>
                  <a:pt x="10690" y="18723"/>
                </a:cubicBezTo>
                <a:cubicBezTo>
                  <a:pt x="10684" y="18734"/>
                  <a:pt x="10684" y="18757"/>
                  <a:pt x="10679" y="18768"/>
                </a:cubicBezTo>
                <a:cubicBezTo>
                  <a:pt x="10705" y="18778"/>
                  <a:pt x="10731" y="18781"/>
                  <a:pt x="10758" y="18781"/>
                </a:cubicBezTo>
                <a:cubicBezTo>
                  <a:pt x="10828" y="18781"/>
                  <a:pt x="10899" y="18757"/>
                  <a:pt x="10974" y="18757"/>
                </a:cubicBezTo>
                <a:lnTo>
                  <a:pt x="10972" y="18764"/>
                </a:lnTo>
                <a:lnTo>
                  <a:pt x="10972" y="18764"/>
                </a:lnTo>
                <a:cubicBezTo>
                  <a:pt x="10974" y="18759"/>
                  <a:pt x="10977" y="18754"/>
                  <a:pt x="10979" y="18751"/>
                </a:cubicBezTo>
                <a:cubicBezTo>
                  <a:pt x="11030" y="18746"/>
                  <a:pt x="11076" y="18740"/>
                  <a:pt x="11121" y="18717"/>
                </a:cubicBezTo>
                <a:cubicBezTo>
                  <a:pt x="11133" y="18721"/>
                  <a:pt x="11144" y="18722"/>
                  <a:pt x="11155" y="18722"/>
                </a:cubicBezTo>
                <a:cubicBezTo>
                  <a:pt x="11182" y="18722"/>
                  <a:pt x="11206" y="18711"/>
                  <a:pt x="11218" y="18683"/>
                </a:cubicBezTo>
                <a:cubicBezTo>
                  <a:pt x="11223" y="18695"/>
                  <a:pt x="11229" y="18712"/>
                  <a:pt x="11235" y="18723"/>
                </a:cubicBezTo>
                <a:cubicBezTo>
                  <a:pt x="11235" y="18706"/>
                  <a:pt x="11235" y="18683"/>
                  <a:pt x="11235" y="18672"/>
                </a:cubicBezTo>
                <a:cubicBezTo>
                  <a:pt x="11252" y="18678"/>
                  <a:pt x="11280" y="18689"/>
                  <a:pt x="11291" y="18695"/>
                </a:cubicBezTo>
                <a:cubicBezTo>
                  <a:pt x="11297" y="18689"/>
                  <a:pt x="11297" y="18678"/>
                  <a:pt x="11303" y="18672"/>
                </a:cubicBezTo>
                <a:cubicBezTo>
                  <a:pt x="11275" y="18669"/>
                  <a:pt x="11246" y="18665"/>
                  <a:pt x="11219" y="18665"/>
                </a:cubicBezTo>
                <a:cubicBezTo>
                  <a:pt x="11185" y="18665"/>
                  <a:pt x="11155" y="18672"/>
                  <a:pt x="11133" y="18700"/>
                </a:cubicBezTo>
                <a:cubicBezTo>
                  <a:pt x="11121" y="18695"/>
                  <a:pt x="11098" y="18683"/>
                  <a:pt x="11087" y="18678"/>
                </a:cubicBezTo>
                <a:cubicBezTo>
                  <a:pt x="11053" y="18683"/>
                  <a:pt x="11025" y="18689"/>
                  <a:pt x="10991" y="18700"/>
                </a:cubicBezTo>
                <a:cubicBezTo>
                  <a:pt x="10996" y="18678"/>
                  <a:pt x="11008" y="18644"/>
                  <a:pt x="11008" y="18621"/>
                </a:cubicBezTo>
                <a:lnTo>
                  <a:pt x="11053" y="18644"/>
                </a:lnTo>
                <a:lnTo>
                  <a:pt x="11053" y="18592"/>
                </a:lnTo>
                <a:cubicBezTo>
                  <a:pt x="11064" y="18587"/>
                  <a:pt x="11081" y="18581"/>
                  <a:pt x="11087" y="18575"/>
                </a:cubicBezTo>
                <a:lnTo>
                  <a:pt x="11087" y="18638"/>
                </a:lnTo>
                <a:cubicBezTo>
                  <a:pt x="11098" y="18621"/>
                  <a:pt x="11110" y="18598"/>
                  <a:pt x="11121" y="18581"/>
                </a:cubicBezTo>
                <a:cubicBezTo>
                  <a:pt x="11138" y="18575"/>
                  <a:pt x="11155" y="18570"/>
                  <a:pt x="11167" y="18570"/>
                </a:cubicBezTo>
                <a:cubicBezTo>
                  <a:pt x="11155" y="18581"/>
                  <a:pt x="11133" y="18587"/>
                  <a:pt x="11127" y="18609"/>
                </a:cubicBezTo>
                <a:cubicBezTo>
                  <a:pt x="11134" y="18615"/>
                  <a:pt x="11141" y="18617"/>
                  <a:pt x="11147" y="18617"/>
                </a:cubicBezTo>
                <a:cubicBezTo>
                  <a:pt x="11178" y="18617"/>
                  <a:pt x="11196" y="18557"/>
                  <a:pt x="11229" y="18547"/>
                </a:cubicBezTo>
                <a:cubicBezTo>
                  <a:pt x="11252" y="18547"/>
                  <a:pt x="11291" y="18553"/>
                  <a:pt x="11314" y="18553"/>
                </a:cubicBezTo>
                <a:cubicBezTo>
                  <a:pt x="11328" y="18537"/>
                  <a:pt x="11342" y="18530"/>
                  <a:pt x="11355" y="18530"/>
                </a:cubicBezTo>
                <a:cubicBezTo>
                  <a:pt x="11375" y="18530"/>
                  <a:pt x="11394" y="18544"/>
                  <a:pt x="11411" y="18564"/>
                </a:cubicBezTo>
                <a:cubicBezTo>
                  <a:pt x="11416" y="18553"/>
                  <a:pt x="11428" y="18536"/>
                  <a:pt x="11428" y="18524"/>
                </a:cubicBezTo>
                <a:cubicBezTo>
                  <a:pt x="11490" y="18496"/>
                  <a:pt x="11558" y="18485"/>
                  <a:pt x="11620" y="18462"/>
                </a:cubicBezTo>
                <a:lnTo>
                  <a:pt x="11620" y="18462"/>
                </a:lnTo>
                <a:cubicBezTo>
                  <a:pt x="11603" y="18485"/>
                  <a:pt x="11592" y="18507"/>
                  <a:pt x="11575" y="18530"/>
                </a:cubicBezTo>
                <a:cubicBezTo>
                  <a:pt x="11609" y="18519"/>
                  <a:pt x="11626" y="18485"/>
                  <a:pt x="11637" y="18456"/>
                </a:cubicBezTo>
                <a:cubicBezTo>
                  <a:pt x="11649" y="18468"/>
                  <a:pt x="11666" y="18485"/>
                  <a:pt x="11683" y="18502"/>
                </a:cubicBezTo>
                <a:cubicBezTo>
                  <a:pt x="11677" y="18479"/>
                  <a:pt x="11672" y="18462"/>
                  <a:pt x="11666" y="18445"/>
                </a:cubicBezTo>
                <a:cubicBezTo>
                  <a:pt x="11711" y="18445"/>
                  <a:pt x="11751" y="18422"/>
                  <a:pt x="11791" y="18405"/>
                </a:cubicBezTo>
                <a:lnTo>
                  <a:pt x="11791" y="18405"/>
                </a:lnTo>
                <a:cubicBezTo>
                  <a:pt x="11791" y="18417"/>
                  <a:pt x="11785" y="18439"/>
                  <a:pt x="11785" y="18451"/>
                </a:cubicBezTo>
                <a:cubicBezTo>
                  <a:pt x="11796" y="18445"/>
                  <a:pt x="11819" y="18445"/>
                  <a:pt x="11830" y="18439"/>
                </a:cubicBezTo>
                <a:cubicBezTo>
                  <a:pt x="11779" y="18400"/>
                  <a:pt x="11847" y="18377"/>
                  <a:pt x="11881" y="18365"/>
                </a:cubicBezTo>
                <a:lnTo>
                  <a:pt x="11887" y="18365"/>
                </a:lnTo>
                <a:lnTo>
                  <a:pt x="11893" y="18377"/>
                </a:lnTo>
                <a:cubicBezTo>
                  <a:pt x="11893" y="18377"/>
                  <a:pt x="11893" y="18365"/>
                  <a:pt x="11898" y="18360"/>
                </a:cubicBezTo>
                <a:cubicBezTo>
                  <a:pt x="11944" y="18348"/>
                  <a:pt x="11984" y="18326"/>
                  <a:pt x="12029" y="18309"/>
                </a:cubicBezTo>
                <a:cubicBezTo>
                  <a:pt x="12052" y="18297"/>
                  <a:pt x="12080" y="18286"/>
                  <a:pt x="12103" y="18275"/>
                </a:cubicBezTo>
                <a:lnTo>
                  <a:pt x="12114" y="18263"/>
                </a:lnTo>
                <a:cubicBezTo>
                  <a:pt x="12119" y="18262"/>
                  <a:pt x="12123" y="18262"/>
                  <a:pt x="12128" y="18262"/>
                </a:cubicBezTo>
                <a:cubicBezTo>
                  <a:pt x="12146" y="18262"/>
                  <a:pt x="12163" y="18269"/>
                  <a:pt x="12176" y="18269"/>
                </a:cubicBezTo>
                <a:cubicBezTo>
                  <a:pt x="12188" y="18252"/>
                  <a:pt x="12194" y="18241"/>
                  <a:pt x="12205" y="18224"/>
                </a:cubicBezTo>
                <a:cubicBezTo>
                  <a:pt x="12211" y="18235"/>
                  <a:pt x="12222" y="18246"/>
                  <a:pt x="12228" y="18252"/>
                </a:cubicBezTo>
                <a:cubicBezTo>
                  <a:pt x="12239" y="18246"/>
                  <a:pt x="12256" y="18241"/>
                  <a:pt x="12267" y="18235"/>
                </a:cubicBezTo>
                <a:cubicBezTo>
                  <a:pt x="12273" y="18235"/>
                  <a:pt x="12273" y="18235"/>
                  <a:pt x="12273" y="18241"/>
                </a:cubicBezTo>
                <a:cubicBezTo>
                  <a:pt x="12290" y="18241"/>
                  <a:pt x="12307" y="18229"/>
                  <a:pt x="12313" y="18218"/>
                </a:cubicBezTo>
                <a:cubicBezTo>
                  <a:pt x="12472" y="18150"/>
                  <a:pt x="12647" y="18127"/>
                  <a:pt x="12806" y="18059"/>
                </a:cubicBezTo>
                <a:cubicBezTo>
                  <a:pt x="12829" y="18019"/>
                  <a:pt x="12874" y="18031"/>
                  <a:pt x="12908" y="18025"/>
                </a:cubicBezTo>
                <a:cubicBezTo>
                  <a:pt x="12954" y="17997"/>
                  <a:pt x="12999" y="17974"/>
                  <a:pt x="13045" y="17957"/>
                </a:cubicBezTo>
                <a:cubicBezTo>
                  <a:pt x="13050" y="17951"/>
                  <a:pt x="13056" y="17940"/>
                  <a:pt x="13062" y="17934"/>
                </a:cubicBezTo>
                <a:cubicBezTo>
                  <a:pt x="13090" y="17929"/>
                  <a:pt x="13113" y="17929"/>
                  <a:pt x="13135" y="17929"/>
                </a:cubicBezTo>
                <a:cubicBezTo>
                  <a:pt x="13152" y="17917"/>
                  <a:pt x="13169" y="17906"/>
                  <a:pt x="13192" y="17889"/>
                </a:cubicBezTo>
                <a:cubicBezTo>
                  <a:pt x="13198" y="17895"/>
                  <a:pt x="13215" y="17900"/>
                  <a:pt x="13220" y="17900"/>
                </a:cubicBezTo>
                <a:lnTo>
                  <a:pt x="13209" y="17883"/>
                </a:lnTo>
                <a:cubicBezTo>
                  <a:pt x="13249" y="17872"/>
                  <a:pt x="13277" y="17861"/>
                  <a:pt x="13311" y="17844"/>
                </a:cubicBezTo>
                <a:cubicBezTo>
                  <a:pt x="13317" y="17844"/>
                  <a:pt x="13323" y="17855"/>
                  <a:pt x="13323" y="17861"/>
                </a:cubicBezTo>
                <a:cubicBezTo>
                  <a:pt x="13328" y="17849"/>
                  <a:pt x="13340" y="17832"/>
                  <a:pt x="13340" y="17826"/>
                </a:cubicBezTo>
                <a:cubicBezTo>
                  <a:pt x="13413" y="17821"/>
                  <a:pt x="13459" y="17753"/>
                  <a:pt x="13527" y="17747"/>
                </a:cubicBezTo>
                <a:cubicBezTo>
                  <a:pt x="13595" y="17662"/>
                  <a:pt x="13708" y="17651"/>
                  <a:pt x="13799" y="17588"/>
                </a:cubicBezTo>
                <a:cubicBezTo>
                  <a:pt x="13799" y="17583"/>
                  <a:pt x="13799" y="17560"/>
                  <a:pt x="13799" y="17548"/>
                </a:cubicBezTo>
                <a:cubicBezTo>
                  <a:pt x="13811" y="17554"/>
                  <a:pt x="13828" y="17560"/>
                  <a:pt x="13833" y="17565"/>
                </a:cubicBezTo>
                <a:cubicBezTo>
                  <a:pt x="13941" y="17497"/>
                  <a:pt x="14072" y="17469"/>
                  <a:pt x="14162" y="17384"/>
                </a:cubicBezTo>
                <a:cubicBezTo>
                  <a:pt x="14162" y="17373"/>
                  <a:pt x="14151" y="17361"/>
                  <a:pt x="14145" y="17350"/>
                </a:cubicBezTo>
                <a:cubicBezTo>
                  <a:pt x="14100" y="17384"/>
                  <a:pt x="14049" y="17418"/>
                  <a:pt x="13998" y="17452"/>
                </a:cubicBezTo>
                <a:cubicBezTo>
                  <a:pt x="13992" y="17446"/>
                  <a:pt x="13981" y="17446"/>
                  <a:pt x="13969" y="17446"/>
                </a:cubicBezTo>
                <a:cubicBezTo>
                  <a:pt x="13907" y="17503"/>
                  <a:pt x="13811" y="17531"/>
                  <a:pt x="13731" y="17571"/>
                </a:cubicBezTo>
                <a:cubicBezTo>
                  <a:pt x="13725" y="17577"/>
                  <a:pt x="13725" y="17594"/>
                  <a:pt x="13725" y="17600"/>
                </a:cubicBezTo>
                <a:cubicBezTo>
                  <a:pt x="13697" y="17605"/>
                  <a:pt x="13674" y="17605"/>
                  <a:pt x="13652" y="17605"/>
                </a:cubicBezTo>
                <a:cubicBezTo>
                  <a:pt x="13646" y="17622"/>
                  <a:pt x="13635" y="17645"/>
                  <a:pt x="13629" y="17662"/>
                </a:cubicBezTo>
                <a:cubicBezTo>
                  <a:pt x="13623" y="17651"/>
                  <a:pt x="13612" y="17639"/>
                  <a:pt x="13606" y="17634"/>
                </a:cubicBezTo>
                <a:cubicBezTo>
                  <a:pt x="13601" y="17639"/>
                  <a:pt x="13584" y="17656"/>
                  <a:pt x="13578" y="17668"/>
                </a:cubicBezTo>
                <a:cubicBezTo>
                  <a:pt x="13561" y="17656"/>
                  <a:pt x="13544" y="17645"/>
                  <a:pt x="13533" y="17634"/>
                </a:cubicBezTo>
                <a:lnTo>
                  <a:pt x="13533" y="17634"/>
                </a:lnTo>
                <a:cubicBezTo>
                  <a:pt x="13538" y="17639"/>
                  <a:pt x="13544" y="17662"/>
                  <a:pt x="13550" y="17668"/>
                </a:cubicBezTo>
                <a:cubicBezTo>
                  <a:pt x="13408" y="17724"/>
                  <a:pt x="13260" y="17781"/>
                  <a:pt x="13124" y="17849"/>
                </a:cubicBezTo>
                <a:cubicBezTo>
                  <a:pt x="13124" y="17821"/>
                  <a:pt x="13124" y="17792"/>
                  <a:pt x="13118" y="17764"/>
                </a:cubicBezTo>
                <a:lnTo>
                  <a:pt x="13118" y="17764"/>
                </a:lnTo>
                <a:cubicBezTo>
                  <a:pt x="13124" y="17770"/>
                  <a:pt x="13135" y="17792"/>
                  <a:pt x="13141" y="17804"/>
                </a:cubicBezTo>
                <a:cubicBezTo>
                  <a:pt x="13209" y="17775"/>
                  <a:pt x="13272" y="17741"/>
                  <a:pt x="13340" y="17707"/>
                </a:cubicBezTo>
                <a:cubicBezTo>
                  <a:pt x="13334" y="17702"/>
                  <a:pt x="13323" y="17685"/>
                  <a:pt x="13311" y="17679"/>
                </a:cubicBezTo>
                <a:cubicBezTo>
                  <a:pt x="13402" y="17622"/>
                  <a:pt x="13493" y="17577"/>
                  <a:pt x="13589" y="17537"/>
                </a:cubicBezTo>
                <a:lnTo>
                  <a:pt x="13589" y="17537"/>
                </a:lnTo>
                <a:cubicBezTo>
                  <a:pt x="13578" y="17571"/>
                  <a:pt x="13555" y="17588"/>
                  <a:pt x="13527" y="17605"/>
                </a:cubicBezTo>
                <a:lnTo>
                  <a:pt x="13527" y="17611"/>
                </a:lnTo>
                <a:cubicBezTo>
                  <a:pt x="13550" y="17600"/>
                  <a:pt x="13572" y="17594"/>
                  <a:pt x="13595" y="17583"/>
                </a:cubicBezTo>
                <a:cubicBezTo>
                  <a:pt x="13595" y="17560"/>
                  <a:pt x="13589" y="17543"/>
                  <a:pt x="13595" y="17520"/>
                </a:cubicBezTo>
                <a:cubicBezTo>
                  <a:pt x="13597" y="17520"/>
                  <a:pt x="13598" y="17519"/>
                  <a:pt x="13600" y="17519"/>
                </a:cubicBezTo>
                <a:cubicBezTo>
                  <a:pt x="13619" y="17519"/>
                  <a:pt x="13624" y="17550"/>
                  <a:pt x="13635" y="17565"/>
                </a:cubicBezTo>
                <a:cubicBezTo>
                  <a:pt x="13674" y="17537"/>
                  <a:pt x="13714" y="17514"/>
                  <a:pt x="13754" y="17492"/>
                </a:cubicBezTo>
                <a:lnTo>
                  <a:pt x="13680" y="17492"/>
                </a:lnTo>
                <a:cubicBezTo>
                  <a:pt x="13721" y="17478"/>
                  <a:pt x="13766" y="17424"/>
                  <a:pt x="13814" y="17424"/>
                </a:cubicBezTo>
                <a:cubicBezTo>
                  <a:pt x="13826" y="17424"/>
                  <a:pt x="13838" y="17427"/>
                  <a:pt x="13850" y="17435"/>
                </a:cubicBezTo>
                <a:cubicBezTo>
                  <a:pt x="13879" y="17418"/>
                  <a:pt x="13907" y="17401"/>
                  <a:pt x="13935" y="17384"/>
                </a:cubicBezTo>
                <a:lnTo>
                  <a:pt x="13935" y="17384"/>
                </a:lnTo>
                <a:cubicBezTo>
                  <a:pt x="13913" y="17390"/>
                  <a:pt x="13896" y="17395"/>
                  <a:pt x="13879" y="17407"/>
                </a:cubicBezTo>
                <a:lnTo>
                  <a:pt x="13873" y="17390"/>
                </a:lnTo>
                <a:cubicBezTo>
                  <a:pt x="13896" y="17373"/>
                  <a:pt x="13924" y="17361"/>
                  <a:pt x="13952" y="17344"/>
                </a:cubicBezTo>
                <a:cubicBezTo>
                  <a:pt x="13952" y="17350"/>
                  <a:pt x="13964" y="17367"/>
                  <a:pt x="13969" y="17373"/>
                </a:cubicBezTo>
                <a:cubicBezTo>
                  <a:pt x="13952" y="17339"/>
                  <a:pt x="13981" y="17327"/>
                  <a:pt x="14009" y="17316"/>
                </a:cubicBezTo>
                <a:cubicBezTo>
                  <a:pt x="14015" y="17327"/>
                  <a:pt x="14015" y="17350"/>
                  <a:pt x="14015" y="17356"/>
                </a:cubicBezTo>
                <a:cubicBezTo>
                  <a:pt x="14089" y="17299"/>
                  <a:pt x="14174" y="17259"/>
                  <a:pt x="14253" y="17208"/>
                </a:cubicBezTo>
                <a:lnTo>
                  <a:pt x="14253" y="17208"/>
                </a:lnTo>
                <a:cubicBezTo>
                  <a:pt x="14242" y="17214"/>
                  <a:pt x="14219" y="17225"/>
                  <a:pt x="14208" y="17225"/>
                </a:cubicBezTo>
                <a:lnTo>
                  <a:pt x="14191" y="17202"/>
                </a:lnTo>
                <a:cubicBezTo>
                  <a:pt x="14219" y="17185"/>
                  <a:pt x="14247" y="17168"/>
                  <a:pt x="14276" y="17151"/>
                </a:cubicBezTo>
                <a:cubicBezTo>
                  <a:pt x="14276" y="17157"/>
                  <a:pt x="14281" y="17180"/>
                  <a:pt x="14281" y="17185"/>
                </a:cubicBezTo>
                <a:cubicBezTo>
                  <a:pt x="14384" y="17134"/>
                  <a:pt x="14486" y="17078"/>
                  <a:pt x="14577" y="17004"/>
                </a:cubicBezTo>
                <a:lnTo>
                  <a:pt x="14577" y="17004"/>
                </a:lnTo>
                <a:cubicBezTo>
                  <a:pt x="14520" y="17021"/>
                  <a:pt x="14469" y="17066"/>
                  <a:pt x="14412" y="17078"/>
                </a:cubicBezTo>
                <a:cubicBezTo>
                  <a:pt x="14480" y="17015"/>
                  <a:pt x="14559" y="16970"/>
                  <a:pt x="14639" y="16930"/>
                </a:cubicBezTo>
                <a:cubicBezTo>
                  <a:pt x="14650" y="16930"/>
                  <a:pt x="14656" y="16936"/>
                  <a:pt x="14667" y="16936"/>
                </a:cubicBezTo>
                <a:cubicBezTo>
                  <a:pt x="14696" y="16936"/>
                  <a:pt x="14724" y="16919"/>
                  <a:pt x="14747" y="16896"/>
                </a:cubicBezTo>
                <a:cubicBezTo>
                  <a:pt x="14738" y="16893"/>
                  <a:pt x="14730" y="16891"/>
                  <a:pt x="14722" y="16891"/>
                </a:cubicBezTo>
                <a:cubicBezTo>
                  <a:pt x="14702" y="16891"/>
                  <a:pt x="14682" y="16899"/>
                  <a:pt x="14662" y="16907"/>
                </a:cubicBezTo>
                <a:cubicBezTo>
                  <a:pt x="14690" y="16879"/>
                  <a:pt x="14724" y="16851"/>
                  <a:pt x="14758" y="16834"/>
                </a:cubicBezTo>
                <a:cubicBezTo>
                  <a:pt x="14764" y="16845"/>
                  <a:pt x="14769" y="16856"/>
                  <a:pt x="14775" y="16873"/>
                </a:cubicBezTo>
                <a:cubicBezTo>
                  <a:pt x="14798" y="16851"/>
                  <a:pt x="14826" y="16834"/>
                  <a:pt x="14855" y="16817"/>
                </a:cubicBezTo>
                <a:lnTo>
                  <a:pt x="14786" y="16817"/>
                </a:lnTo>
                <a:cubicBezTo>
                  <a:pt x="14832" y="16788"/>
                  <a:pt x="14877" y="16760"/>
                  <a:pt x="14923" y="16737"/>
                </a:cubicBezTo>
                <a:cubicBezTo>
                  <a:pt x="14934" y="16748"/>
                  <a:pt x="14951" y="16765"/>
                  <a:pt x="14968" y="16777"/>
                </a:cubicBezTo>
                <a:cubicBezTo>
                  <a:pt x="14979" y="16680"/>
                  <a:pt x="15110" y="16658"/>
                  <a:pt x="15155" y="16578"/>
                </a:cubicBezTo>
                <a:lnTo>
                  <a:pt x="15155" y="16578"/>
                </a:lnTo>
                <a:cubicBezTo>
                  <a:pt x="15144" y="16584"/>
                  <a:pt x="15121" y="16601"/>
                  <a:pt x="15110" y="16607"/>
                </a:cubicBezTo>
                <a:cubicBezTo>
                  <a:pt x="15104" y="16601"/>
                  <a:pt x="15093" y="16590"/>
                  <a:pt x="15087" y="16584"/>
                </a:cubicBezTo>
                <a:cubicBezTo>
                  <a:pt x="15104" y="16578"/>
                  <a:pt x="15127" y="16567"/>
                  <a:pt x="15144" y="16561"/>
                </a:cubicBezTo>
                <a:cubicBezTo>
                  <a:pt x="15150" y="16550"/>
                  <a:pt x="15155" y="16533"/>
                  <a:pt x="15167" y="16522"/>
                </a:cubicBezTo>
                <a:cubicBezTo>
                  <a:pt x="15172" y="16533"/>
                  <a:pt x="15184" y="16561"/>
                  <a:pt x="15189" y="16573"/>
                </a:cubicBezTo>
                <a:cubicBezTo>
                  <a:pt x="15218" y="16556"/>
                  <a:pt x="15252" y="16533"/>
                  <a:pt x="15257" y="16493"/>
                </a:cubicBezTo>
                <a:cubicBezTo>
                  <a:pt x="15291" y="16470"/>
                  <a:pt x="15325" y="16453"/>
                  <a:pt x="15365" y="16431"/>
                </a:cubicBezTo>
                <a:lnTo>
                  <a:pt x="15382" y="16397"/>
                </a:lnTo>
                <a:cubicBezTo>
                  <a:pt x="15422" y="16380"/>
                  <a:pt x="15462" y="16351"/>
                  <a:pt x="15496" y="16317"/>
                </a:cubicBezTo>
                <a:lnTo>
                  <a:pt x="15496" y="16317"/>
                </a:lnTo>
                <a:cubicBezTo>
                  <a:pt x="15496" y="16329"/>
                  <a:pt x="15490" y="16357"/>
                  <a:pt x="15490" y="16368"/>
                </a:cubicBezTo>
                <a:cubicBezTo>
                  <a:pt x="15501" y="16317"/>
                  <a:pt x="15552" y="16283"/>
                  <a:pt x="15564" y="16232"/>
                </a:cubicBezTo>
                <a:lnTo>
                  <a:pt x="15564" y="16232"/>
                </a:lnTo>
                <a:cubicBezTo>
                  <a:pt x="15524" y="16261"/>
                  <a:pt x="15490" y="16283"/>
                  <a:pt x="15450" y="16306"/>
                </a:cubicBezTo>
                <a:cubicBezTo>
                  <a:pt x="15547" y="16198"/>
                  <a:pt x="15666" y="16096"/>
                  <a:pt x="15785" y="16011"/>
                </a:cubicBezTo>
                <a:lnTo>
                  <a:pt x="15785" y="16011"/>
                </a:lnTo>
                <a:cubicBezTo>
                  <a:pt x="15768" y="16028"/>
                  <a:pt x="15751" y="16051"/>
                  <a:pt x="15734" y="16073"/>
                </a:cubicBezTo>
                <a:cubicBezTo>
                  <a:pt x="15740" y="16075"/>
                  <a:pt x="15745" y="16076"/>
                  <a:pt x="15750" y="16076"/>
                </a:cubicBezTo>
                <a:cubicBezTo>
                  <a:pt x="15771" y="16076"/>
                  <a:pt x="15791" y="16061"/>
                  <a:pt x="15813" y="16056"/>
                </a:cubicBezTo>
                <a:cubicBezTo>
                  <a:pt x="15825" y="16028"/>
                  <a:pt x="15842" y="16005"/>
                  <a:pt x="15853" y="15983"/>
                </a:cubicBezTo>
                <a:cubicBezTo>
                  <a:pt x="15864" y="15983"/>
                  <a:pt x="15876" y="15988"/>
                  <a:pt x="15881" y="15994"/>
                </a:cubicBezTo>
                <a:cubicBezTo>
                  <a:pt x="15877" y="15967"/>
                  <a:pt x="15927" y="15900"/>
                  <a:pt x="15958" y="15900"/>
                </a:cubicBezTo>
                <a:cubicBezTo>
                  <a:pt x="15967" y="15900"/>
                  <a:pt x="15974" y="15906"/>
                  <a:pt x="15978" y="15920"/>
                </a:cubicBezTo>
                <a:cubicBezTo>
                  <a:pt x="15899" y="16034"/>
                  <a:pt x="15762" y="16107"/>
                  <a:pt x="15694" y="16232"/>
                </a:cubicBezTo>
                <a:lnTo>
                  <a:pt x="15666" y="16232"/>
                </a:lnTo>
                <a:cubicBezTo>
                  <a:pt x="15609" y="16295"/>
                  <a:pt x="15541" y="16340"/>
                  <a:pt x="15473" y="16397"/>
                </a:cubicBezTo>
                <a:cubicBezTo>
                  <a:pt x="15484" y="16408"/>
                  <a:pt x="15496" y="16442"/>
                  <a:pt x="15507" y="16459"/>
                </a:cubicBezTo>
                <a:cubicBezTo>
                  <a:pt x="15541" y="16425"/>
                  <a:pt x="15581" y="16391"/>
                  <a:pt x="15569" y="16340"/>
                </a:cubicBezTo>
                <a:cubicBezTo>
                  <a:pt x="15586" y="16329"/>
                  <a:pt x="15603" y="16323"/>
                  <a:pt x="15620" y="16312"/>
                </a:cubicBezTo>
                <a:cubicBezTo>
                  <a:pt x="15623" y="16312"/>
                  <a:pt x="15625" y="16312"/>
                  <a:pt x="15627" y="16312"/>
                </a:cubicBezTo>
                <a:cubicBezTo>
                  <a:pt x="15668" y="16312"/>
                  <a:pt x="15685" y="16259"/>
                  <a:pt x="15717" y="16238"/>
                </a:cubicBezTo>
                <a:lnTo>
                  <a:pt x="15740" y="16278"/>
                </a:lnTo>
                <a:cubicBezTo>
                  <a:pt x="15734" y="16266"/>
                  <a:pt x="15728" y="16243"/>
                  <a:pt x="15723" y="16232"/>
                </a:cubicBezTo>
                <a:cubicBezTo>
                  <a:pt x="15745" y="16232"/>
                  <a:pt x="15779" y="16221"/>
                  <a:pt x="15808" y="16221"/>
                </a:cubicBezTo>
                <a:cubicBezTo>
                  <a:pt x="15808" y="16204"/>
                  <a:pt x="15808" y="16181"/>
                  <a:pt x="15808" y="16164"/>
                </a:cubicBezTo>
                <a:cubicBezTo>
                  <a:pt x="15825" y="16164"/>
                  <a:pt x="15847" y="16170"/>
                  <a:pt x="15859" y="16170"/>
                </a:cubicBezTo>
                <a:cubicBezTo>
                  <a:pt x="15853" y="16164"/>
                  <a:pt x="15842" y="16158"/>
                  <a:pt x="15836" y="16153"/>
                </a:cubicBezTo>
                <a:cubicBezTo>
                  <a:pt x="15862" y="16137"/>
                  <a:pt x="15884" y="16107"/>
                  <a:pt x="15918" y="16107"/>
                </a:cubicBezTo>
                <a:cubicBezTo>
                  <a:pt x="15921" y="16107"/>
                  <a:pt x="15923" y="16107"/>
                  <a:pt x="15926" y="16107"/>
                </a:cubicBezTo>
                <a:lnTo>
                  <a:pt x="15926" y="16107"/>
                </a:lnTo>
                <a:cubicBezTo>
                  <a:pt x="15920" y="16106"/>
                  <a:pt x="15909" y="16096"/>
                  <a:pt x="15904" y="16090"/>
                </a:cubicBezTo>
                <a:cubicBezTo>
                  <a:pt x="15984" y="16028"/>
                  <a:pt x="16040" y="15943"/>
                  <a:pt x="16114" y="15875"/>
                </a:cubicBezTo>
                <a:cubicBezTo>
                  <a:pt x="16114" y="15885"/>
                  <a:pt x="16119" y="15899"/>
                  <a:pt x="16120" y="15907"/>
                </a:cubicBezTo>
                <a:lnTo>
                  <a:pt x="16120" y="15907"/>
                </a:lnTo>
                <a:cubicBezTo>
                  <a:pt x="16116" y="15850"/>
                  <a:pt x="16183" y="15773"/>
                  <a:pt x="16245" y="15773"/>
                </a:cubicBezTo>
                <a:cubicBezTo>
                  <a:pt x="16273" y="15767"/>
                  <a:pt x="16256" y="15733"/>
                  <a:pt x="16267" y="15716"/>
                </a:cubicBezTo>
                <a:cubicBezTo>
                  <a:pt x="16318" y="15670"/>
                  <a:pt x="16341" y="15619"/>
                  <a:pt x="16335" y="15551"/>
                </a:cubicBezTo>
                <a:lnTo>
                  <a:pt x="16335" y="15551"/>
                </a:lnTo>
                <a:cubicBezTo>
                  <a:pt x="16347" y="15557"/>
                  <a:pt x="16364" y="15574"/>
                  <a:pt x="16375" y="15580"/>
                </a:cubicBezTo>
                <a:cubicBezTo>
                  <a:pt x="16369" y="15568"/>
                  <a:pt x="16358" y="15546"/>
                  <a:pt x="16352" y="15534"/>
                </a:cubicBezTo>
                <a:cubicBezTo>
                  <a:pt x="16375" y="15529"/>
                  <a:pt x="16421" y="15540"/>
                  <a:pt x="16415" y="15500"/>
                </a:cubicBezTo>
                <a:cubicBezTo>
                  <a:pt x="16443" y="15466"/>
                  <a:pt x="16477" y="15438"/>
                  <a:pt x="16506" y="15409"/>
                </a:cubicBezTo>
                <a:lnTo>
                  <a:pt x="16506" y="15409"/>
                </a:lnTo>
                <a:cubicBezTo>
                  <a:pt x="16455" y="15426"/>
                  <a:pt x="16421" y="15455"/>
                  <a:pt x="16381" y="15483"/>
                </a:cubicBezTo>
                <a:cubicBezTo>
                  <a:pt x="16386" y="15489"/>
                  <a:pt x="16398" y="15512"/>
                  <a:pt x="16403" y="15517"/>
                </a:cubicBezTo>
                <a:cubicBezTo>
                  <a:pt x="16396" y="15515"/>
                  <a:pt x="16388" y="15514"/>
                  <a:pt x="16381" y="15514"/>
                </a:cubicBezTo>
                <a:cubicBezTo>
                  <a:pt x="16351" y="15514"/>
                  <a:pt x="16329" y="15532"/>
                  <a:pt x="16324" y="15568"/>
                </a:cubicBezTo>
                <a:lnTo>
                  <a:pt x="16307" y="15540"/>
                </a:lnTo>
                <a:lnTo>
                  <a:pt x="16307" y="15540"/>
                </a:lnTo>
                <a:cubicBezTo>
                  <a:pt x="16318" y="15574"/>
                  <a:pt x="16318" y="15614"/>
                  <a:pt x="16313" y="15653"/>
                </a:cubicBezTo>
                <a:cubicBezTo>
                  <a:pt x="16301" y="15657"/>
                  <a:pt x="16289" y="15659"/>
                  <a:pt x="16277" y="15659"/>
                </a:cubicBezTo>
                <a:cubicBezTo>
                  <a:pt x="16240" y="15659"/>
                  <a:pt x="16207" y="15641"/>
                  <a:pt x="16177" y="15619"/>
                </a:cubicBezTo>
                <a:cubicBezTo>
                  <a:pt x="16142" y="15648"/>
                  <a:pt x="16108" y="15676"/>
                  <a:pt x="16074" y="15710"/>
                </a:cubicBezTo>
                <a:cubicBezTo>
                  <a:pt x="16222" y="15523"/>
                  <a:pt x="16369" y="15341"/>
                  <a:pt x="16528" y="15165"/>
                </a:cubicBezTo>
                <a:cubicBezTo>
                  <a:pt x="16534" y="15177"/>
                  <a:pt x="16534" y="15200"/>
                  <a:pt x="16534" y="15211"/>
                </a:cubicBezTo>
                <a:cubicBezTo>
                  <a:pt x="16540" y="15205"/>
                  <a:pt x="16551" y="15200"/>
                  <a:pt x="16551" y="15194"/>
                </a:cubicBezTo>
                <a:cubicBezTo>
                  <a:pt x="16528" y="15160"/>
                  <a:pt x="16528" y="15126"/>
                  <a:pt x="16579" y="15114"/>
                </a:cubicBezTo>
                <a:lnTo>
                  <a:pt x="16579" y="15114"/>
                </a:lnTo>
                <a:cubicBezTo>
                  <a:pt x="16579" y="15126"/>
                  <a:pt x="16574" y="15154"/>
                  <a:pt x="16574" y="15171"/>
                </a:cubicBezTo>
                <a:cubicBezTo>
                  <a:pt x="16579" y="15154"/>
                  <a:pt x="16591" y="15143"/>
                  <a:pt x="16596" y="15131"/>
                </a:cubicBezTo>
                <a:cubicBezTo>
                  <a:pt x="16585" y="15120"/>
                  <a:pt x="16579" y="15109"/>
                  <a:pt x="16574" y="15097"/>
                </a:cubicBezTo>
                <a:cubicBezTo>
                  <a:pt x="16619" y="15035"/>
                  <a:pt x="16670" y="14984"/>
                  <a:pt x="16716" y="14927"/>
                </a:cubicBezTo>
                <a:cubicBezTo>
                  <a:pt x="16778" y="14865"/>
                  <a:pt x="16806" y="14740"/>
                  <a:pt x="16903" y="14729"/>
                </a:cubicBezTo>
                <a:cubicBezTo>
                  <a:pt x="16931" y="14700"/>
                  <a:pt x="16960" y="14672"/>
                  <a:pt x="16994" y="14643"/>
                </a:cubicBezTo>
                <a:cubicBezTo>
                  <a:pt x="16994" y="14638"/>
                  <a:pt x="16999" y="14621"/>
                  <a:pt x="16999" y="14609"/>
                </a:cubicBezTo>
                <a:cubicBezTo>
                  <a:pt x="17033" y="14592"/>
                  <a:pt x="17045" y="14564"/>
                  <a:pt x="17022" y="14530"/>
                </a:cubicBezTo>
                <a:lnTo>
                  <a:pt x="17022" y="14530"/>
                </a:lnTo>
                <a:cubicBezTo>
                  <a:pt x="17005" y="14547"/>
                  <a:pt x="16988" y="14570"/>
                  <a:pt x="16977" y="14587"/>
                </a:cubicBezTo>
                <a:cubicBezTo>
                  <a:pt x="16988" y="14553"/>
                  <a:pt x="17005" y="14519"/>
                  <a:pt x="17022" y="14490"/>
                </a:cubicBezTo>
                <a:cubicBezTo>
                  <a:pt x="17033" y="14502"/>
                  <a:pt x="17050" y="14519"/>
                  <a:pt x="17056" y="14530"/>
                </a:cubicBezTo>
                <a:cubicBezTo>
                  <a:pt x="17062" y="14507"/>
                  <a:pt x="17067" y="14490"/>
                  <a:pt x="17073" y="14468"/>
                </a:cubicBezTo>
                <a:cubicBezTo>
                  <a:pt x="17090" y="14485"/>
                  <a:pt x="17107" y="14502"/>
                  <a:pt x="17118" y="14519"/>
                </a:cubicBezTo>
                <a:cubicBezTo>
                  <a:pt x="17107" y="14536"/>
                  <a:pt x="17096" y="14558"/>
                  <a:pt x="17084" y="14575"/>
                </a:cubicBezTo>
                <a:cubicBezTo>
                  <a:pt x="17079" y="14581"/>
                  <a:pt x="17073" y="14581"/>
                  <a:pt x="17067" y="14587"/>
                </a:cubicBezTo>
                <a:cubicBezTo>
                  <a:pt x="17033" y="14632"/>
                  <a:pt x="17011" y="14683"/>
                  <a:pt x="16994" y="14740"/>
                </a:cubicBezTo>
                <a:cubicBezTo>
                  <a:pt x="16982" y="14746"/>
                  <a:pt x="16954" y="14751"/>
                  <a:pt x="16942" y="14757"/>
                </a:cubicBezTo>
                <a:cubicBezTo>
                  <a:pt x="16948" y="14768"/>
                  <a:pt x="16965" y="14785"/>
                  <a:pt x="16971" y="14797"/>
                </a:cubicBezTo>
                <a:cubicBezTo>
                  <a:pt x="17056" y="14746"/>
                  <a:pt x="17090" y="14643"/>
                  <a:pt x="17158" y="14570"/>
                </a:cubicBezTo>
                <a:lnTo>
                  <a:pt x="17172" y="14588"/>
                </a:lnTo>
                <a:lnTo>
                  <a:pt x="17172" y="14588"/>
                </a:lnTo>
                <a:cubicBezTo>
                  <a:pt x="17167" y="14581"/>
                  <a:pt x="17163" y="14568"/>
                  <a:pt x="17158" y="14558"/>
                </a:cubicBezTo>
                <a:cubicBezTo>
                  <a:pt x="17192" y="14524"/>
                  <a:pt x="17221" y="14479"/>
                  <a:pt x="17232" y="14434"/>
                </a:cubicBezTo>
                <a:cubicBezTo>
                  <a:pt x="17260" y="14411"/>
                  <a:pt x="17289" y="14377"/>
                  <a:pt x="17266" y="14337"/>
                </a:cubicBezTo>
                <a:lnTo>
                  <a:pt x="17266" y="14337"/>
                </a:lnTo>
                <a:cubicBezTo>
                  <a:pt x="17277" y="14343"/>
                  <a:pt x="17294" y="14348"/>
                  <a:pt x="17306" y="14354"/>
                </a:cubicBezTo>
                <a:cubicBezTo>
                  <a:pt x="17294" y="14343"/>
                  <a:pt x="17277" y="14326"/>
                  <a:pt x="17272" y="14314"/>
                </a:cubicBezTo>
                <a:cubicBezTo>
                  <a:pt x="17283" y="14309"/>
                  <a:pt x="17311" y="14297"/>
                  <a:pt x="17328" y="14292"/>
                </a:cubicBezTo>
                <a:cubicBezTo>
                  <a:pt x="17323" y="14286"/>
                  <a:pt x="17317" y="14275"/>
                  <a:pt x="17311" y="14269"/>
                </a:cubicBezTo>
                <a:cubicBezTo>
                  <a:pt x="17272" y="14309"/>
                  <a:pt x="17209" y="14348"/>
                  <a:pt x="17226" y="14417"/>
                </a:cubicBezTo>
                <a:cubicBezTo>
                  <a:pt x="17215" y="14422"/>
                  <a:pt x="17186" y="14428"/>
                  <a:pt x="17175" y="14434"/>
                </a:cubicBezTo>
                <a:cubicBezTo>
                  <a:pt x="17158" y="14462"/>
                  <a:pt x="17141" y="14490"/>
                  <a:pt x="17130" y="14519"/>
                </a:cubicBezTo>
                <a:cubicBezTo>
                  <a:pt x="17118" y="14502"/>
                  <a:pt x="17096" y="14468"/>
                  <a:pt x="17084" y="14451"/>
                </a:cubicBezTo>
                <a:cubicBezTo>
                  <a:pt x="17096" y="14445"/>
                  <a:pt x="17118" y="14439"/>
                  <a:pt x="17130" y="14434"/>
                </a:cubicBezTo>
                <a:cubicBezTo>
                  <a:pt x="17118" y="14417"/>
                  <a:pt x="17101" y="14405"/>
                  <a:pt x="17090" y="14394"/>
                </a:cubicBezTo>
                <a:cubicBezTo>
                  <a:pt x="17096" y="14388"/>
                  <a:pt x="17101" y="14371"/>
                  <a:pt x="17101" y="14365"/>
                </a:cubicBezTo>
                <a:cubicBezTo>
                  <a:pt x="17113" y="14377"/>
                  <a:pt x="17135" y="14394"/>
                  <a:pt x="17147" y="14405"/>
                </a:cubicBezTo>
                <a:cubicBezTo>
                  <a:pt x="17141" y="14382"/>
                  <a:pt x="17135" y="14360"/>
                  <a:pt x="17130" y="14343"/>
                </a:cubicBezTo>
                <a:cubicBezTo>
                  <a:pt x="17135" y="14326"/>
                  <a:pt x="17147" y="14314"/>
                  <a:pt x="17152" y="14297"/>
                </a:cubicBezTo>
                <a:lnTo>
                  <a:pt x="17152" y="14297"/>
                </a:lnTo>
                <a:cubicBezTo>
                  <a:pt x="17152" y="14320"/>
                  <a:pt x="17141" y="14337"/>
                  <a:pt x="17152" y="14360"/>
                </a:cubicBezTo>
                <a:cubicBezTo>
                  <a:pt x="17209" y="14348"/>
                  <a:pt x="17158" y="14280"/>
                  <a:pt x="17175" y="14241"/>
                </a:cubicBezTo>
                <a:cubicBezTo>
                  <a:pt x="17192" y="14229"/>
                  <a:pt x="17226" y="14195"/>
                  <a:pt x="17238" y="14184"/>
                </a:cubicBezTo>
                <a:cubicBezTo>
                  <a:pt x="17243" y="14195"/>
                  <a:pt x="17243" y="14224"/>
                  <a:pt x="17249" y="14241"/>
                </a:cubicBezTo>
                <a:cubicBezTo>
                  <a:pt x="17255" y="14207"/>
                  <a:pt x="17266" y="14173"/>
                  <a:pt x="17289" y="14150"/>
                </a:cubicBezTo>
                <a:lnTo>
                  <a:pt x="17289" y="14150"/>
                </a:lnTo>
                <a:cubicBezTo>
                  <a:pt x="17277" y="14156"/>
                  <a:pt x="17249" y="14173"/>
                  <a:pt x="17238" y="14178"/>
                </a:cubicBezTo>
                <a:cubicBezTo>
                  <a:pt x="17232" y="14127"/>
                  <a:pt x="17266" y="14116"/>
                  <a:pt x="17311" y="14116"/>
                </a:cubicBezTo>
                <a:cubicBezTo>
                  <a:pt x="17306" y="14104"/>
                  <a:pt x="17294" y="14087"/>
                  <a:pt x="17294" y="14076"/>
                </a:cubicBezTo>
                <a:cubicBezTo>
                  <a:pt x="17311" y="14014"/>
                  <a:pt x="17351" y="13951"/>
                  <a:pt x="17374" y="13895"/>
                </a:cubicBezTo>
                <a:cubicBezTo>
                  <a:pt x="17385" y="13917"/>
                  <a:pt x="17391" y="13946"/>
                  <a:pt x="17396" y="13974"/>
                </a:cubicBezTo>
                <a:cubicBezTo>
                  <a:pt x="17408" y="13940"/>
                  <a:pt x="17396" y="13906"/>
                  <a:pt x="17379" y="13878"/>
                </a:cubicBezTo>
                <a:cubicBezTo>
                  <a:pt x="17385" y="13878"/>
                  <a:pt x="17396" y="13872"/>
                  <a:pt x="17402" y="13872"/>
                </a:cubicBezTo>
                <a:cubicBezTo>
                  <a:pt x="17402" y="13878"/>
                  <a:pt x="17402" y="13889"/>
                  <a:pt x="17408" y="13900"/>
                </a:cubicBezTo>
                <a:cubicBezTo>
                  <a:pt x="17430" y="13900"/>
                  <a:pt x="17442" y="13895"/>
                  <a:pt x="17436" y="13872"/>
                </a:cubicBezTo>
                <a:lnTo>
                  <a:pt x="17442" y="13872"/>
                </a:lnTo>
                <a:cubicBezTo>
                  <a:pt x="17442" y="13872"/>
                  <a:pt x="17436" y="13866"/>
                  <a:pt x="17430" y="13866"/>
                </a:cubicBezTo>
                <a:lnTo>
                  <a:pt x="17425" y="13866"/>
                </a:lnTo>
                <a:lnTo>
                  <a:pt x="17391" y="13849"/>
                </a:lnTo>
                <a:cubicBezTo>
                  <a:pt x="17408" y="13826"/>
                  <a:pt x="17419" y="13804"/>
                  <a:pt x="17430" y="13781"/>
                </a:cubicBezTo>
                <a:cubicBezTo>
                  <a:pt x="17436" y="13764"/>
                  <a:pt x="17442" y="13741"/>
                  <a:pt x="17447" y="13724"/>
                </a:cubicBezTo>
                <a:cubicBezTo>
                  <a:pt x="17453" y="13736"/>
                  <a:pt x="17470" y="13753"/>
                  <a:pt x="17476" y="13758"/>
                </a:cubicBezTo>
                <a:cubicBezTo>
                  <a:pt x="17482" y="13753"/>
                  <a:pt x="17493" y="13730"/>
                  <a:pt x="17499" y="13719"/>
                </a:cubicBezTo>
                <a:lnTo>
                  <a:pt x="17499" y="13719"/>
                </a:lnTo>
                <a:cubicBezTo>
                  <a:pt x="17493" y="13719"/>
                  <a:pt x="17489" y="13720"/>
                  <a:pt x="17485" y="13720"/>
                </a:cubicBezTo>
                <a:cubicBezTo>
                  <a:pt x="17458" y="13720"/>
                  <a:pt x="17455" y="13704"/>
                  <a:pt x="17464" y="13685"/>
                </a:cubicBezTo>
                <a:cubicBezTo>
                  <a:pt x="17470" y="13679"/>
                  <a:pt x="17476" y="13679"/>
                  <a:pt x="17482" y="13673"/>
                </a:cubicBezTo>
                <a:cubicBezTo>
                  <a:pt x="17476" y="13668"/>
                  <a:pt x="17476" y="13662"/>
                  <a:pt x="17470" y="13656"/>
                </a:cubicBezTo>
                <a:cubicBezTo>
                  <a:pt x="17476" y="13651"/>
                  <a:pt x="17476" y="13645"/>
                  <a:pt x="17482" y="13639"/>
                </a:cubicBezTo>
                <a:cubicBezTo>
                  <a:pt x="17487" y="13628"/>
                  <a:pt x="17487" y="13617"/>
                  <a:pt x="17493" y="13605"/>
                </a:cubicBezTo>
                <a:cubicBezTo>
                  <a:pt x="17504" y="13605"/>
                  <a:pt x="17516" y="13600"/>
                  <a:pt x="17527" y="13600"/>
                </a:cubicBezTo>
                <a:cubicBezTo>
                  <a:pt x="17567" y="13514"/>
                  <a:pt x="17623" y="13441"/>
                  <a:pt x="17640" y="13344"/>
                </a:cubicBezTo>
                <a:cubicBezTo>
                  <a:pt x="17669" y="13327"/>
                  <a:pt x="17697" y="13304"/>
                  <a:pt x="17725" y="13293"/>
                </a:cubicBezTo>
                <a:lnTo>
                  <a:pt x="17725" y="13293"/>
                </a:lnTo>
                <a:cubicBezTo>
                  <a:pt x="17725" y="13356"/>
                  <a:pt x="17686" y="13401"/>
                  <a:pt x="17646" y="13441"/>
                </a:cubicBezTo>
                <a:cubicBezTo>
                  <a:pt x="17646" y="13446"/>
                  <a:pt x="17646" y="13463"/>
                  <a:pt x="17652" y="13475"/>
                </a:cubicBezTo>
                <a:cubicBezTo>
                  <a:pt x="17578" y="13526"/>
                  <a:pt x="17578" y="13622"/>
                  <a:pt x="17516" y="13679"/>
                </a:cubicBezTo>
                <a:cubicBezTo>
                  <a:pt x="17510" y="13713"/>
                  <a:pt x="17504" y="13747"/>
                  <a:pt x="17510" y="13781"/>
                </a:cubicBezTo>
                <a:cubicBezTo>
                  <a:pt x="17516" y="13758"/>
                  <a:pt x="17521" y="13736"/>
                  <a:pt x="17527" y="13713"/>
                </a:cubicBezTo>
                <a:cubicBezTo>
                  <a:pt x="17646" y="13600"/>
                  <a:pt x="17686" y="13418"/>
                  <a:pt x="17788" y="13287"/>
                </a:cubicBezTo>
                <a:lnTo>
                  <a:pt x="17788" y="13287"/>
                </a:lnTo>
                <a:cubicBezTo>
                  <a:pt x="17771" y="13290"/>
                  <a:pt x="17755" y="13291"/>
                  <a:pt x="17738" y="13291"/>
                </a:cubicBezTo>
                <a:cubicBezTo>
                  <a:pt x="17710" y="13291"/>
                  <a:pt x="17683" y="13287"/>
                  <a:pt x="17657" y="13276"/>
                </a:cubicBezTo>
                <a:lnTo>
                  <a:pt x="17680" y="13202"/>
                </a:lnTo>
                <a:cubicBezTo>
                  <a:pt x="17697" y="13202"/>
                  <a:pt x="17714" y="13202"/>
                  <a:pt x="17731" y="13208"/>
                </a:cubicBezTo>
                <a:cubicBezTo>
                  <a:pt x="17731" y="13202"/>
                  <a:pt x="17731" y="13185"/>
                  <a:pt x="17731" y="13180"/>
                </a:cubicBezTo>
                <a:cubicBezTo>
                  <a:pt x="17720" y="13185"/>
                  <a:pt x="17697" y="13197"/>
                  <a:pt x="17686" y="13202"/>
                </a:cubicBezTo>
                <a:cubicBezTo>
                  <a:pt x="17703" y="13140"/>
                  <a:pt x="17725" y="13083"/>
                  <a:pt x="17771" y="13038"/>
                </a:cubicBezTo>
                <a:cubicBezTo>
                  <a:pt x="17771" y="13032"/>
                  <a:pt x="17765" y="13021"/>
                  <a:pt x="17765" y="13015"/>
                </a:cubicBezTo>
                <a:cubicBezTo>
                  <a:pt x="17782" y="12975"/>
                  <a:pt x="17799" y="12930"/>
                  <a:pt x="17816" y="12890"/>
                </a:cubicBezTo>
                <a:cubicBezTo>
                  <a:pt x="17825" y="12894"/>
                  <a:pt x="17833" y="12897"/>
                  <a:pt x="17841" y="12897"/>
                </a:cubicBezTo>
                <a:cubicBezTo>
                  <a:pt x="17854" y="12897"/>
                  <a:pt x="17866" y="12889"/>
                  <a:pt x="17873" y="12868"/>
                </a:cubicBezTo>
                <a:lnTo>
                  <a:pt x="17822" y="12868"/>
                </a:lnTo>
                <a:cubicBezTo>
                  <a:pt x="17850" y="12811"/>
                  <a:pt x="17873" y="12748"/>
                  <a:pt x="17890" y="12680"/>
                </a:cubicBezTo>
                <a:cubicBezTo>
                  <a:pt x="17913" y="12686"/>
                  <a:pt x="17935" y="12692"/>
                  <a:pt x="17952" y="12697"/>
                </a:cubicBezTo>
                <a:cubicBezTo>
                  <a:pt x="17952" y="12686"/>
                  <a:pt x="17947" y="12658"/>
                  <a:pt x="17941" y="12641"/>
                </a:cubicBezTo>
                <a:cubicBezTo>
                  <a:pt x="17935" y="12646"/>
                  <a:pt x="17913" y="12658"/>
                  <a:pt x="17907" y="12658"/>
                </a:cubicBezTo>
                <a:cubicBezTo>
                  <a:pt x="17913" y="12629"/>
                  <a:pt x="17918" y="12601"/>
                  <a:pt x="17924" y="12573"/>
                </a:cubicBezTo>
                <a:lnTo>
                  <a:pt x="17981" y="12573"/>
                </a:lnTo>
                <a:cubicBezTo>
                  <a:pt x="17992" y="12527"/>
                  <a:pt x="18009" y="12487"/>
                  <a:pt x="18009" y="12442"/>
                </a:cubicBezTo>
                <a:lnTo>
                  <a:pt x="18009" y="12442"/>
                </a:lnTo>
                <a:cubicBezTo>
                  <a:pt x="17992" y="12482"/>
                  <a:pt x="17981" y="12516"/>
                  <a:pt x="17952" y="12550"/>
                </a:cubicBezTo>
                <a:cubicBezTo>
                  <a:pt x="17952" y="12493"/>
                  <a:pt x="17981" y="12442"/>
                  <a:pt x="18003" y="12397"/>
                </a:cubicBezTo>
                <a:lnTo>
                  <a:pt x="18032" y="12397"/>
                </a:lnTo>
                <a:cubicBezTo>
                  <a:pt x="18043" y="12374"/>
                  <a:pt x="18049" y="12351"/>
                  <a:pt x="18055" y="12329"/>
                </a:cubicBezTo>
                <a:lnTo>
                  <a:pt x="18055" y="12329"/>
                </a:lnTo>
                <a:cubicBezTo>
                  <a:pt x="18038" y="12346"/>
                  <a:pt x="18021" y="12368"/>
                  <a:pt x="18003" y="12391"/>
                </a:cubicBezTo>
                <a:cubicBezTo>
                  <a:pt x="18026" y="12289"/>
                  <a:pt x="18060" y="12187"/>
                  <a:pt x="18089" y="12085"/>
                </a:cubicBezTo>
                <a:cubicBezTo>
                  <a:pt x="18089" y="12096"/>
                  <a:pt x="18100" y="12119"/>
                  <a:pt x="18106" y="12124"/>
                </a:cubicBezTo>
                <a:cubicBezTo>
                  <a:pt x="18117" y="12113"/>
                  <a:pt x="18128" y="12102"/>
                  <a:pt x="18140" y="12085"/>
                </a:cubicBezTo>
                <a:cubicBezTo>
                  <a:pt x="18140" y="12034"/>
                  <a:pt x="18106" y="11982"/>
                  <a:pt x="18128" y="11926"/>
                </a:cubicBezTo>
                <a:lnTo>
                  <a:pt x="18128" y="11926"/>
                </a:lnTo>
                <a:cubicBezTo>
                  <a:pt x="18134" y="11954"/>
                  <a:pt x="18145" y="11982"/>
                  <a:pt x="18151" y="12011"/>
                </a:cubicBezTo>
                <a:cubicBezTo>
                  <a:pt x="18168" y="11931"/>
                  <a:pt x="18208" y="11852"/>
                  <a:pt x="18185" y="11773"/>
                </a:cubicBezTo>
                <a:lnTo>
                  <a:pt x="18208" y="11773"/>
                </a:lnTo>
                <a:cubicBezTo>
                  <a:pt x="18208" y="11767"/>
                  <a:pt x="18202" y="11750"/>
                  <a:pt x="18202" y="11744"/>
                </a:cubicBezTo>
                <a:lnTo>
                  <a:pt x="18230" y="11739"/>
                </a:lnTo>
                <a:lnTo>
                  <a:pt x="18225" y="11727"/>
                </a:lnTo>
                <a:cubicBezTo>
                  <a:pt x="18213" y="11733"/>
                  <a:pt x="18191" y="11744"/>
                  <a:pt x="18179" y="11744"/>
                </a:cubicBezTo>
                <a:cubicBezTo>
                  <a:pt x="18185" y="11733"/>
                  <a:pt x="18196" y="11704"/>
                  <a:pt x="18202" y="11687"/>
                </a:cubicBezTo>
                <a:cubicBezTo>
                  <a:pt x="18208" y="11693"/>
                  <a:pt x="18230" y="11693"/>
                  <a:pt x="18236" y="11699"/>
                </a:cubicBezTo>
                <a:cubicBezTo>
                  <a:pt x="18236" y="11687"/>
                  <a:pt x="18230" y="11670"/>
                  <a:pt x="18225" y="11659"/>
                </a:cubicBezTo>
                <a:cubicBezTo>
                  <a:pt x="18219" y="11665"/>
                  <a:pt x="18208" y="11670"/>
                  <a:pt x="18202" y="11670"/>
                </a:cubicBezTo>
                <a:cubicBezTo>
                  <a:pt x="18196" y="11602"/>
                  <a:pt x="18225" y="11540"/>
                  <a:pt x="18236" y="11478"/>
                </a:cubicBezTo>
                <a:cubicBezTo>
                  <a:pt x="18242" y="11478"/>
                  <a:pt x="18264" y="11489"/>
                  <a:pt x="18276" y="11489"/>
                </a:cubicBezTo>
                <a:cubicBezTo>
                  <a:pt x="18259" y="11483"/>
                  <a:pt x="18247" y="11478"/>
                  <a:pt x="18230" y="11466"/>
                </a:cubicBezTo>
                <a:cubicBezTo>
                  <a:pt x="18242" y="11432"/>
                  <a:pt x="18247" y="11398"/>
                  <a:pt x="18253" y="11358"/>
                </a:cubicBezTo>
                <a:cubicBezTo>
                  <a:pt x="18259" y="11392"/>
                  <a:pt x="18264" y="11421"/>
                  <a:pt x="18282" y="11449"/>
                </a:cubicBezTo>
                <a:cubicBezTo>
                  <a:pt x="18282" y="11421"/>
                  <a:pt x="18293" y="11398"/>
                  <a:pt x="18321" y="11387"/>
                </a:cubicBezTo>
                <a:cubicBezTo>
                  <a:pt x="18310" y="11387"/>
                  <a:pt x="18299" y="11381"/>
                  <a:pt x="18293" y="11375"/>
                </a:cubicBezTo>
                <a:cubicBezTo>
                  <a:pt x="18327" y="11285"/>
                  <a:pt x="18333" y="11188"/>
                  <a:pt x="18355" y="11097"/>
                </a:cubicBezTo>
                <a:cubicBezTo>
                  <a:pt x="18338" y="11097"/>
                  <a:pt x="18316" y="11103"/>
                  <a:pt x="18304" y="11109"/>
                </a:cubicBezTo>
                <a:cubicBezTo>
                  <a:pt x="18310" y="11024"/>
                  <a:pt x="18321" y="10933"/>
                  <a:pt x="18338" y="10848"/>
                </a:cubicBezTo>
                <a:cubicBezTo>
                  <a:pt x="18355" y="10899"/>
                  <a:pt x="18350" y="10950"/>
                  <a:pt x="18338" y="10995"/>
                </a:cubicBezTo>
                <a:cubicBezTo>
                  <a:pt x="18418" y="10978"/>
                  <a:pt x="18361" y="10655"/>
                  <a:pt x="18429" y="10575"/>
                </a:cubicBezTo>
                <a:cubicBezTo>
                  <a:pt x="18452" y="10587"/>
                  <a:pt x="18474" y="10598"/>
                  <a:pt x="18491" y="10609"/>
                </a:cubicBezTo>
                <a:cubicBezTo>
                  <a:pt x="18486" y="10609"/>
                  <a:pt x="18469" y="10609"/>
                  <a:pt x="18463" y="10615"/>
                </a:cubicBezTo>
                <a:cubicBezTo>
                  <a:pt x="18457" y="10643"/>
                  <a:pt x="18446" y="10660"/>
                  <a:pt x="18418" y="10666"/>
                </a:cubicBezTo>
                <a:cubicBezTo>
                  <a:pt x="18429" y="10689"/>
                  <a:pt x="18440" y="10706"/>
                  <a:pt x="18446" y="10729"/>
                </a:cubicBezTo>
                <a:lnTo>
                  <a:pt x="18406" y="10723"/>
                </a:lnTo>
                <a:lnTo>
                  <a:pt x="18406" y="10723"/>
                </a:lnTo>
                <a:cubicBezTo>
                  <a:pt x="18412" y="10729"/>
                  <a:pt x="18429" y="10740"/>
                  <a:pt x="18440" y="10746"/>
                </a:cubicBezTo>
                <a:cubicBezTo>
                  <a:pt x="18429" y="10831"/>
                  <a:pt x="18418" y="10927"/>
                  <a:pt x="18480" y="10995"/>
                </a:cubicBezTo>
                <a:cubicBezTo>
                  <a:pt x="18480" y="10882"/>
                  <a:pt x="18503" y="10768"/>
                  <a:pt x="18508" y="10655"/>
                </a:cubicBezTo>
                <a:cubicBezTo>
                  <a:pt x="18514" y="10649"/>
                  <a:pt x="18525" y="10643"/>
                  <a:pt x="18531" y="10638"/>
                </a:cubicBezTo>
                <a:cubicBezTo>
                  <a:pt x="18503" y="10609"/>
                  <a:pt x="18520" y="10570"/>
                  <a:pt x="18543" y="10541"/>
                </a:cubicBezTo>
                <a:cubicBezTo>
                  <a:pt x="18508" y="10479"/>
                  <a:pt x="18543" y="10411"/>
                  <a:pt x="18537" y="10343"/>
                </a:cubicBezTo>
                <a:lnTo>
                  <a:pt x="18565" y="10337"/>
                </a:lnTo>
                <a:cubicBezTo>
                  <a:pt x="18554" y="10337"/>
                  <a:pt x="18543" y="10326"/>
                  <a:pt x="18537" y="10326"/>
                </a:cubicBezTo>
                <a:cubicBezTo>
                  <a:pt x="18537" y="10252"/>
                  <a:pt x="18554" y="10178"/>
                  <a:pt x="18537" y="10104"/>
                </a:cubicBezTo>
                <a:cubicBezTo>
                  <a:pt x="18525" y="10076"/>
                  <a:pt x="18548" y="10053"/>
                  <a:pt x="18560" y="10031"/>
                </a:cubicBezTo>
                <a:cubicBezTo>
                  <a:pt x="18548" y="10019"/>
                  <a:pt x="18537" y="10008"/>
                  <a:pt x="18525" y="9997"/>
                </a:cubicBezTo>
                <a:cubicBezTo>
                  <a:pt x="18537" y="9991"/>
                  <a:pt x="18554" y="9985"/>
                  <a:pt x="18565" y="9985"/>
                </a:cubicBezTo>
                <a:cubicBezTo>
                  <a:pt x="18537" y="9775"/>
                  <a:pt x="18588" y="9577"/>
                  <a:pt x="18582" y="9373"/>
                </a:cubicBezTo>
                <a:cubicBezTo>
                  <a:pt x="18554" y="9338"/>
                  <a:pt x="18577" y="9293"/>
                  <a:pt x="18588" y="9259"/>
                </a:cubicBezTo>
                <a:cubicBezTo>
                  <a:pt x="18577" y="9208"/>
                  <a:pt x="18571" y="9163"/>
                  <a:pt x="18571" y="9112"/>
                </a:cubicBezTo>
                <a:lnTo>
                  <a:pt x="18554" y="9083"/>
                </a:lnTo>
                <a:cubicBezTo>
                  <a:pt x="18560" y="9060"/>
                  <a:pt x="18571" y="9038"/>
                  <a:pt x="18577" y="9015"/>
                </a:cubicBezTo>
                <a:cubicBezTo>
                  <a:pt x="18571" y="8992"/>
                  <a:pt x="18565" y="8970"/>
                  <a:pt x="18560" y="8947"/>
                </a:cubicBezTo>
                <a:cubicBezTo>
                  <a:pt x="18565" y="8941"/>
                  <a:pt x="18577" y="8930"/>
                  <a:pt x="18577" y="8924"/>
                </a:cubicBezTo>
                <a:lnTo>
                  <a:pt x="18560" y="8924"/>
                </a:lnTo>
                <a:cubicBezTo>
                  <a:pt x="18560" y="8890"/>
                  <a:pt x="18560" y="8856"/>
                  <a:pt x="18560" y="8816"/>
                </a:cubicBezTo>
                <a:cubicBezTo>
                  <a:pt x="18565" y="8816"/>
                  <a:pt x="18571" y="8811"/>
                  <a:pt x="18577" y="8811"/>
                </a:cubicBezTo>
                <a:cubicBezTo>
                  <a:pt x="18571" y="8805"/>
                  <a:pt x="18560" y="8788"/>
                  <a:pt x="18554" y="8782"/>
                </a:cubicBezTo>
                <a:cubicBezTo>
                  <a:pt x="18577" y="8720"/>
                  <a:pt x="18525" y="8652"/>
                  <a:pt x="18543" y="8584"/>
                </a:cubicBezTo>
                <a:cubicBezTo>
                  <a:pt x="18491" y="8487"/>
                  <a:pt x="18520" y="8380"/>
                  <a:pt x="18491" y="8277"/>
                </a:cubicBezTo>
                <a:cubicBezTo>
                  <a:pt x="18486" y="8272"/>
                  <a:pt x="18463" y="8266"/>
                  <a:pt x="18457" y="8260"/>
                </a:cubicBezTo>
                <a:cubicBezTo>
                  <a:pt x="18463" y="8255"/>
                  <a:pt x="18474" y="8238"/>
                  <a:pt x="18486" y="8232"/>
                </a:cubicBezTo>
                <a:cubicBezTo>
                  <a:pt x="18457" y="8107"/>
                  <a:pt x="18480" y="7971"/>
                  <a:pt x="18429" y="7858"/>
                </a:cubicBezTo>
                <a:cubicBezTo>
                  <a:pt x="18418" y="7858"/>
                  <a:pt x="18401" y="7863"/>
                  <a:pt x="18395" y="7863"/>
                </a:cubicBezTo>
                <a:cubicBezTo>
                  <a:pt x="18406" y="7920"/>
                  <a:pt x="18418" y="7977"/>
                  <a:pt x="18435" y="8039"/>
                </a:cubicBezTo>
                <a:cubicBezTo>
                  <a:pt x="18429" y="8045"/>
                  <a:pt x="18423" y="8056"/>
                  <a:pt x="18418" y="8062"/>
                </a:cubicBezTo>
                <a:cubicBezTo>
                  <a:pt x="18452" y="8141"/>
                  <a:pt x="18440" y="8243"/>
                  <a:pt x="18452" y="8334"/>
                </a:cubicBezTo>
                <a:cubicBezTo>
                  <a:pt x="18457" y="8334"/>
                  <a:pt x="18469" y="8346"/>
                  <a:pt x="18480" y="8346"/>
                </a:cubicBezTo>
                <a:cubicBezTo>
                  <a:pt x="18469" y="8374"/>
                  <a:pt x="18463" y="8397"/>
                  <a:pt x="18457" y="8419"/>
                </a:cubicBezTo>
                <a:lnTo>
                  <a:pt x="18503" y="8453"/>
                </a:lnTo>
                <a:cubicBezTo>
                  <a:pt x="18491" y="8459"/>
                  <a:pt x="18474" y="8465"/>
                  <a:pt x="18463" y="8470"/>
                </a:cubicBezTo>
                <a:cubicBezTo>
                  <a:pt x="18469" y="8476"/>
                  <a:pt x="18480" y="8499"/>
                  <a:pt x="18486" y="8510"/>
                </a:cubicBezTo>
                <a:cubicBezTo>
                  <a:pt x="18469" y="8521"/>
                  <a:pt x="18457" y="8527"/>
                  <a:pt x="18440" y="8538"/>
                </a:cubicBezTo>
                <a:cubicBezTo>
                  <a:pt x="18452" y="8538"/>
                  <a:pt x="18469" y="8538"/>
                  <a:pt x="18480" y="8533"/>
                </a:cubicBezTo>
                <a:cubicBezTo>
                  <a:pt x="18486" y="8692"/>
                  <a:pt x="18486" y="8845"/>
                  <a:pt x="18503" y="8998"/>
                </a:cubicBezTo>
                <a:cubicBezTo>
                  <a:pt x="18474" y="8987"/>
                  <a:pt x="18446" y="8981"/>
                  <a:pt x="18418" y="8970"/>
                </a:cubicBezTo>
                <a:lnTo>
                  <a:pt x="18463" y="8970"/>
                </a:lnTo>
                <a:cubicBezTo>
                  <a:pt x="18463" y="8890"/>
                  <a:pt x="18452" y="8822"/>
                  <a:pt x="18440" y="8748"/>
                </a:cubicBezTo>
                <a:lnTo>
                  <a:pt x="18406" y="8760"/>
                </a:lnTo>
                <a:cubicBezTo>
                  <a:pt x="18384" y="8658"/>
                  <a:pt x="18372" y="8556"/>
                  <a:pt x="18372" y="8453"/>
                </a:cubicBezTo>
                <a:lnTo>
                  <a:pt x="18372" y="8453"/>
                </a:lnTo>
                <a:cubicBezTo>
                  <a:pt x="18401" y="8470"/>
                  <a:pt x="18406" y="8504"/>
                  <a:pt x="18412" y="8533"/>
                </a:cubicBezTo>
                <a:lnTo>
                  <a:pt x="18418" y="8533"/>
                </a:lnTo>
                <a:lnTo>
                  <a:pt x="18418" y="8465"/>
                </a:lnTo>
                <a:cubicBezTo>
                  <a:pt x="18395" y="8459"/>
                  <a:pt x="18372" y="8453"/>
                  <a:pt x="18355" y="8442"/>
                </a:cubicBezTo>
                <a:cubicBezTo>
                  <a:pt x="18361" y="8414"/>
                  <a:pt x="18389" y="8425"/>
                  <a:pt x="18412" y="8419"/>
                </a:cubicBezTo>
                <a:cubicBezTo>
                  <a:pt x="18401" y="8374"/>
                  <a:pt x="18395" y="8329"/>
                  <a:pt x="18384" y="8283"/>
                </a:cubicBezTo>
                <a:cubicBezTo>
                  <a:pt x="18378" y="8306"/>
                  <a:pt x="18367" y="8329"/>
                  <a:pt x="18361" y="8357"/>
                </a:cubicBezTo>
                <a:cubicBezTo>
                  <a:pt x="18361" y="8295"/>
                  <a:pt x="18304" y="8215"/>
                  <a:pt x="18367" y="8175"/>
                </a:cubicBezTo>
                <a:cubicBezTo>
                  <a:pt x="18361" y="8141"/>
                  <a:pt x="18355" y="8113"/>
                  <a:pt x="18350" y="8079"/>
                </a:cubicBezTo>
                <a:cubicBezTo>
                  <a:pt x="18350" y="8096"/>
                  <a:pt x="18350" y="8119"/>
                  <a:pt x="18350" y="8136"/>
                </a:cubicBezTo>
                <a:lnTo>
                  <a:pt x="18333" y="8141"/>
                </a:lnTo>
                <a:cubicBezTo>
                  <a:pt x="18327" y="8107"/>
                  <a:pt x="18321" y="8079"/>
                  <a:pt x="18316" y="8051"/>
                </a:cubicBezTo>
                <a:cubicBezTo>
                  <a:pt x="18321" y="8045"/>
                  <a:pt x="18344" y="8045"/>
                  <a:pt x="18350" y="8039"/>
                </a:cubicBezTo>
                <a:lnTo>
                  <a:pt x="18350" y="8039"/>
                </a:lnTo>
                <a:cubicBezTo>
                  <a:pt x="18346" y="8040"/>
                  <a:pt x="18343" y="8040"/>
                  <a:pt x="18340" y="8040"/>
                </a:cubicBezTo>
                <a:cubicBezTo>
                  <a:pt x="18310" y="8040"/>
                  <a:pt x="18310" y="8014"/>
                  <a:pt x="18316" y="7982"/>
                </a:cubicBezTo>
                <a:cubicBezTo>
                  <a:pt x="18321" y="7982"/>
                  <a:pt x="18344" y="7988"/>
                  <a:pt x="18355" y="7994"/>
                </a:cubicBezTo>
                <a:cubicBezTo>
                  <a:pt x="18327" y="7903"/>
                  <a:pt x="18316" y="7807"/>
                  <a:pt x="18299" y="7716"/>
                </a:cubicBezTo>
                <a:cubicBezTo>
                  <a:pt x="18299" y="7727"/>
                  <a:pt x="18299" y="7750"/>
                  <a:pt x="18299" y="7767"/>
                </a:cubicBezTo>
                <a:lnTo>
                  <a:pt x="18264" y="7773"/>
                </a:lnTo>
                <a:cubicBezTo>
                  <a:pt x="18259" y="7744"/>
                  <a:pt x="18253" y="7710"/>
                  <a:pt x="18247" y="7676"/>
                </a:cubicBezTo>
                <a:cubicBezTo>
                  <a:pt x="18259" y="7676"/>
                  <a:pt x="18276" y="7676"/>
                  <a:pt x="18287" y="7682"/>
                </a:cubicBezTo>
                <a:cubicBezTo>
                  <a:pt x="18276" y="7568"/>
                  <a:pt x="18253" y="7449"/>
                  <a:pt x="18219" y="7341"/>
                </a:cubicBezTo>
                <a:lnTo>
                  <a:pt x="18219" y="7341"/>
                </a:lnTo>
                <a:cubicBezTo>
                  <a:pt x="18219" y="7404"/>
                  <a:pt x="18242" y="7466"/>
                  <a:pt x="18230" y="7523"/>
                </a:cubicBezTo>
                <a:cubicBezTo>
                  <a:pt x="18196" y="7438"/>
                  <a:pt x="18179" y="7347"/>
                  <a:pt x="18174" y="7256"/>
                </a:cubicBezTo>
                <a:cubicBezTo>
                  <a:pt x="18179" y="7251"/>
                  <a:pt x="18185" y="7245"/>
                  <a:pt x="18185" y="7239"/>
                </a:cubicBezTo>
                <a:lnTo>
                  <a:pt x="18185" y="7239"/>
                </a:lnTo>
                <a:cubicBezTo>
                  <a:pt x="18185" y="7279"/>
                  <a:pt x="18179" y="7319"/>
                  <a:pt x="18208" y="7347"/>
                </a:cubicBezTo>
                <a:cubicBezTo>
                  <a:pt x="18219" y="7324"/>
                  <a:pt x="18225" y="7296"/>
                  <a:pt x="18236" y="7268"/>
                </a:cubicBezTo>
                <a:cubicBezTo>
                  <a:pt x="18225" y="7262"/>
                  <a:pt x="18196" y="7245"/>
                  <a:pt x="18185" y="7234"/>
                </a:cubicBezTo>
                <a:cubicBezTo>
                  <a:pt x="18202" y="7211"/>
                  <a:pt x="18191" y="7177"/>
                  <a:pt x="18179" y="7148"/>
                </a:cubicBezTo>
                <a:cubicBezTo>
                  <a:pt x="18157" y="7171"/>
                  <a:pt x="18162" y="7199"/>
                  <a:pt x="18162" y="7228"/>
                </a:cubicBezTo>
                <a:cubicBezTo>
                  <a:pt x="18140" y="7194"/>
                  <a:pt x="18128" y="7154"/>
                  <a:pt x="18123" y="7109"/>
                </a:cubicBezTo>
                <a:lnTo>
                  <a:pt x="18123" y="7109"/>
                </a:lnTo>
                <a:cubicBezTo>
                  <a:pt x="18140" y="7114"/>
                  <a:pt x="18151" y="7114"/>
                  <a:pt x="18168" y="7114"/>
                </a:cubicBezTo>
                <a:cubicBezTo>
                  <a:pt x="18157" y="7080"/>
                  <a:pt x="18151" y="7052"/>
                  <a:pt x="18140" y="7018"/>
                </a:cubicBezTo>
                <a:cubicBezTo>
                  <a:pt x="18134" y="7041"/>
                  <a:pt x="18123" y="7063"/>
                  <a:pt x="18117" y="7080"/>
                </a:cubicBezTo>
                <a:cubicBezTo>
                  <a:pt x="18106" y="7029"/>
                  <a:pt x="18094" y="6978"/>
                  <a:pt x="18089" y="6927"/>
                </a:cubicBezTo>
                <a:cubicBezTo>
                  <a:pt x="18106" y="6921"/>
                  <a:pt x="18123" y="6910"/>
                  <a:pt x="18145" y="6899"/>
                </a:cubicBezTo>
                <a:cubicBezTo>
                  <a:pt x="18060" y="6853"/>
                  <a:pt x="18083" y="6723"/>
                  <a:pt x="18021" y="6655"/>
                </a:cubicBezTo>
                <a:lnTo>
                  <a:pt x="18021" y="6655"/>
                </a:lnTo>
                <a:cubicBezTo>
                  <a:pt x="18026" y="6666"/>
                  <a:pt x="18032" y="6694"/>
                  <a:pt x="18032" y="6706"/>
                </a:cubicBezTo>
                <a:cubicBezTo>
                  <a:pt x="18026" y="6706"/>
                  <a:pt x="18015" y="6712"/>
                  <a:pt x="18009" y="6717"/>
                </a:cubicBezTo>
                <a:cubicBezTo>
                  <a:pt x="18003" y="6700"/>
                  <a:pt x="18003" y="6672"/>
                  <a:pt x="18003" y="6655"/>
                </a:cubicBezTo>
                <a:cubicBezTo>
                  <a:pt x="17992" y="6649"/>
                  <a:pt x="17981" y="6638"/>
                  <a:pt x="17975" y="6626"/>
                </a:cubicBezTo>
                <a:cubicBezTo>
                  <a:pt x="17986" y="6621"/>
                  <a:pt x="18015" y="6621"/>
                  <a:pt x="18032" y="6621"/>
                </a:cubicBezTo>
                <a:cubicBezTo>
                  <a:pt x="18021" y="6587"/>
                  <a:pt x="18015" y="6547"/>
                  <a:pt x="17981" y="6524"/>
                </a:cubicBezTo>
                <a:cubicBezTo>
                  <a:pt x="17969" y="6485"/>
                  <a:pt x="17964" y="6445"/>
                  <a:pt x="17958" y="6405"/>
                </a:cubicBezTo>
                <a:cubicBezTo>
                  <a:pt x="17952" y="6399"/>
                  <a:pt x="17941" y="6382"/>
                  <a:pt x="17935" y="6377"/>
                </a:cubicBezTo>
                <a:cubicBezTo>
                  <a:pt x="17930" y="6331"/>
                  <a:pt x="17918" y="6286"/>
                  <a:pt x="17896" y="6241"/>
                </a:cubicBezTo>
                <a:lnTo>
                  <a:pt x="17896" y="6241"/>
                </a:lnTo>
                <a:cubicBezTo>
                  <a:pt x="17906" y="6246"/>
                  <a:pt x="17924" y="6255"/>
                  <a:pt x="17937" y="6265"/>
                </a:cubicBezTo>
                <a:lnTo>
                  <a:pt x="17937" y="6265"/>
                </a:lnTo>
                <a:cubicBezTo>
                  <a:pt x="17900" y="6231"/>
                  <a:pt x="17883" y="6177"/>
                  <a:pt x="17845" y="6150"/>
                </a:cubicBezTo>
                <a:lnTo>
                  <a:pt x="17845" y="6150"/>
                </a:lnTo>
                <a:cubicBezTo>
                  <a:pt x="17850" y="6195"/>
                  <a:pt x="17867" y="6235"/>
                  <a:pt x="17873" y="6280"/>
                </a:cubicBezTo>
                <a:cubicBezTo>
                  <a:pt x="17805" y="6150"/>
                  <a:pt x="17754" y="6008"/>
                  <a:pt x="17708" y="5860"/>
                </a:cubicBezTo>
                <a:lnTo>
                  <a:pt x="17708" y="5860"/>
                </a:lnTo>
                <a:cubicBezTo>
                  <a:pt x="17725" y="5883"/>
                  <a:pt x="17737" y="5912"/>
                  <a:pt x="17748" y="5934"/>
                </a:cubicBezTo>
                <a:cubicBezTo>
                  <a:pt x="17771" y="5912"/>
                  <a:pt x="17765" y="5883"/>
                  <a:pt x="17765" y="5855"/>
                </a:cubicBezTo>
                <a:cubicBezTo>
                  <a:pt x="17742" y="5832"/>
                  <a:pt x="17725" y="5809"/>
                  <a:pt x="17708" y="5787"/>
                </a:cubicBezTo>
                <a:cubicBezTo>
                  <a:pt x="17714" y="5781"/>
                  <a:pt x="17725" y="5770"/>
                  <a:pt x="17731" y="5764"/>
                </a:cubicBezTo>
                <a:cubicBezTo>
                  <a:pt x="17698" y="5758"/>
                  <a:pt x="17632" y="5650"/>
                  <a:pt x="17687" y="5650"/>
                </a:cubicBezTo>
                <a:cubicBezTo>
                  <a:pt x="17688" y="5650"/>
                  <a:pt x="17690" y="5650"/>
                  <a:pt x="17691" y="5651"/>
                </a:cubicBezTo>
                <a:cubicBezTo>
                  <a:pt x="17777" y="5764"/>
                  <a:pt x="17799" y="5917"/>
                  <a:pt x="17890" y="6025"/>
                </a:cubicBezTo>
                <a:cubicBezTo>
                  <a:pt x="17884" y="6031"/>
                  <a:pt x="17879" y="6042"/>
                  <a:pt x="17879" y="6048"/>
                </a:cubicBezTo>
                <a:cubicBezTo>
                  <a:pt x="17913" y="6127"/>
                  <a:pt x="17935" y="6212"/>
                  <a:pt x="17964" y="6292"/>
                </a:cubicBezTo>
                <a:cubicBezTo>
                  <a:pt x="17981" y="6286"/>
                  <a:pt x="18015" y="6280"/>
                  <a:pt x="18032" y="6280"/>
                </a:cubicBezTo>
                <a:cubicBezTo>
                  <a:pt x="18015" y="6235"/>
                  <a:pt x="17998" y="6190"/>
                  <a:pt x="17947" y="6178"/>
                </a:cubicBezTo>
                <a:cubicBezTo>
                  <a:pt x="17941" y="6161"/>
                  <a:pt x="17941" y="6138"/>
                  <a:pt x="17935" y="6121"/>
                </a:cubicBezTo>
                <a:cubicBezTo>
                  <a:pt x="17958" y="6082"/>
                  <a:pt x="17913" y="6048"/>
                  <a:pt x="17901" y="6008"/>
                </a:cubicBezTo>
                <a:lnTo>
                  <a:pt x="17941" y="6002"/>
                </a:lnTo>
                <a:cubicBezTo>
                  <a:pt x="17930" y="6002"/>
                  <a:pt x="17913" y="5997"/>
                  <a:pt x="17901" y="5997"/>
                </a:cubicBezTo>
                <a:cubicBezTo>
                  <a:pt x="17907" y="5974"/>
                  <a:pt x="17913" y="5940"/>
                  <a:pt x="17918" y="5917"/>
                </a:cubicBezTo>
                <a:cubicBezTo>
                  <a:pt x="17901" y="5912"/>
                  <a:pt x="17884" y="5900"/>
                  <a:pt x="17862" y="5894"/>
                </a:cubicBezTo>
                <a:cubicBezTo>
                  <a:pt x="17873" y="5883"/>
                  <a:pt x="17884" y="5860"/>
                  <a:pt x="17890" y="5849"/>
                </a:cubicBezTo>
                <a:lnTo>
                  <a:pt x="17890" y="5849"/>
                </a:lnTo>
                <a:cubicBezTo>
                  <a:pt x="17884" y="5855"/>
                  <a:pt x="17867" y="5860"/>
                  <a:pt x="17862" y="5866"/>
                </a:cubicBezTo>
                <a:cubicBezTo>
                  <a:pt x="17856" y="5832"/>
                  <a:pt x="17833" y="5798"/>
                  <a:pt x="17856" y="5764"/>
                </a:cubicBezTo>
                <a:lnTo>
                  <a:pt x="17856" y="5764"/>
                </a:lnTo>
                <a:cubicBezTo>
                  <a:pt x="17850" y="5770"/>
                  <a:pt x="17839" y="5775"/>
                  <a:pt x="17828" y="5781"/>
                </a:cubicBezTo>
                <a:cubicBezTo>
                  <a:pt x="17799" y="5685"/>
                  <a:pt x="17742" y="5599"/>
                  <a:pt x="17703" y="5509"/>
                </a:cubicBezTo>
                <a:lnTo>
                  <a:pt x="17737" y="5509"/>
                </a:lnTo>
                <a:cubicBezTo>
                  <a:pt x="17680" y="5497"/>
                  <a:pt x="17629" y="5407"/>
                  <a:pt x="17652" y="5350"/>
                </a:cubicBezTo>
                <a:cubicBezTo>
                  <a:pt x="17657" y="5321"/>
                  <a:pt x="17618" y="5321"/>
                  <a:pt x="17606" y="5304"/>
                </a:cubicBezTo>
                <a:cubicBezTo>
                  <a:pt x="17578" y="5242"/>
                  <a:pt x="17544" y="5202"/>
                  <a:pt x="17476" y="5185"/>
                </a:cubicBezTo>
                <a:lnTo>
                  <a:pt x="17516" y="5157"/>
                </a:lnTo>
                <a:lnTo>
                  <a:pt x="17516" y="5157"/>
                </a:lnTo>
                <a:cubicBezTo>
                  <a:pt x="17504" y="5163"/>
                  <a:pt x="17476" y="5163"/>
                  <a:pt x="17464" y="5163"/>
                </a:cubicBezTo>
                <a:cubicBezTo>
                  <a:pt x="17470" y="5140"/>
                  <a:pt x="17493" y="5100"/>
                  <a:pt x="17453" y="5089"/>
                </a:cubicBezTo>
                <a:cubicBezTo>
                  <a:pt x="17436" y="5055"/>
                  <a:pt x="17419" y="5015"/>
                  <a:pt x="17402" y="4975"/>
                </a:cubicBezTo>
                <a:lnTo>
                  <a:pt x="17402" y="4975"/>
                </a:lnTo>
                <a:cubicBezTo>
                  <a:pt x="17402" y="5026"/>
                  <a:pt x="17413" y="5072"/>
                  <a:pt x="17430" y="5117"/>
                </a:cubicBezTo>
                <a:cubicBezTo>
                  <a:pt x="17436" y="5117"/>
                  <a:pt x="17459" y="5112"/>
                  <a:pt x="17470" y="5106"/>
                </a:cubicBezTo>
                <a:lnTo>
                  <a:pt x="17470" y="5106"/>
                </a:lnTo>
                <a:cubicBezTo>
                  <a:pt x="17447" y="5146"/>
                  <a:pt x="17447" y="5174"/>
                  <a:pt x="17487" y="5197"/>
                </a:cubicBezTo>
                <a:lnTo>
                  <a:pt x="17453" y="5208"/>
                </a:lnTo>
                <a:cubicBezTo>
                  <a:pt x="17493" y="5208"/>
                  <a:pt x="17533" y="5219"/>
                  <a:pt x="17567" y="5242"/>
                </a:cubicBezTo>
                <a:cubicBezTo>
                  <a:pt x="17567" y="5293"/>
                  <a:pt x="17527" y="5327"/>
                  <a:pt x="17487" y="5355"/>
                </a:cubicBezTo>
                <a:cubicBezTo>
                  <a:pt x="17499" y="5401"/>
                  <a:pt x="17516" y="5446"/>
                  <a:pt x="17533" y="5486"/>
                </a:cubicBezTo>
                <a:cubicBezTo>
                  <a:pt x="17408" y="5282"/>
                  <a:pt x="17289" y="5077"/>
                  <a:pt x="17181" y="4868"/>
                </a:cubicBezTo>
                <a:cubicBezTo>
                  <a:pt x="17192" y="4868"/>
                  <a:pt x="17215" y="4873"/>
                  <a:pt x="17226" y="4879"/>
                </a:cubicBezTo>
                <a:cubicBezTo>
                  <a:pt x="17226" y="4873"/>
                  <a:pt x="17221" y="4862"/>
                  <a:pt x="17221" y="4856"/>
                </a:cubicBezTo>
                <a:cubicBezTo>
                  <a:pt x="17210" y="4859"/>
                  <a:pt x="17201" y="4860"/>
                  <a:pt x="17193" y="4860"/>
                </a:cubicBezTo>
                <a:cubicBezTo>
                  <a:pt x="17164" y="4860"/>
                  <a:pt x="17148" y="4843"/>
                  <a:pt x="17152" y="4799"/>
                </a:cubicBezTo>
                <a:lnTo>
                  <a:pt x="17152" y="4799"/>
                </a:lnTo>
                <a:cubicBezTo>
                  <a:pt x="17164" y="4811"/>
                  <a:pt x="17186" y="4822"/>
                  <a:pt x="17198" y="4828"/>
                </a:cubicBezTo>
                <a:cubicBezTo>
                  <a:pt x="17192" y="4816"/>
                  <a:pt x="17186" y="4805"/>
                  <a:pt x="17175" y="4794"/>
                </a:cubicBezTo>
                <a:cubicBezTo>
                  <a:pt x="17164" y="4799"/>
                  <a:pt x="17147" y="4799"/>
                  <a:pt x="17130" y="4799"/>
                </a:cubicBezTo>
                <a:cubicBezTo>
                  <a:pt x="17096" y="4737"/>
                  <a:pt x="17062" y="4675"/>
                  <a:pt x="17022" y="4612"/>
                </a:cubicBezTo>
                <a:cubicBezTo>
                  <a:pt x="16988" y="4533"/>
                  <a:pt x="16880" y="4459"/>
                  <a:pt x="16903" y="4363"/>
                </a:cubicBezTo>
                <a:cubicBezTo>
                  <a:pt x="16886" y="4329"/>
                  <a:pt x="16869" y="4289"/>
                  <a:pt x="16857" y="4249"/>
                </a:cubicBezTo>
                <a:cubicBezTo>
                  <a:pt x="16852" y="4243"/>
                  <a:pt x="16835" y="4238"/>
                  <a:pt x="16829" y="4232"/>
                </a:cubicBezTo>
                <a:cubicBezTo>
                  <a:pt x="16824" y="4199"/>
                  <a:pt x="16804" y="4178"/>
                  <a:pt x="16778" y="4178"/>
                </a:cubicBezTo>
                <a:cubicBezTo>
                  <a:pt x="16773" y="4178"/>
                  <a:pt x="16767" y="4179"/>
                  <a:pt x="16761" y="4181"/>
                </a:cubicBezTo>
                <a:cubicBezTo>
                  <a:pt x="16772" y="4204"/>
                  <a:pt x="16784" y="4226"/>
                  <a:pt x="16801" y="4243"/>
                </a:cubicBezTo>
                <a:cubicBezTo>
                  <a:pt x="16772" y="4221"/>
                  <a:pt x="16750" y="4192"/>
                  <a:pt x="16727" y="4164"/>
                </a:cubicBezTo>
                <a:cubicBezTo>
                  <a:pt x="16738" y="4158"/>
                  <a:pt x="16761" y="4153"/>
                  <a:pt x="16772" y="4147"/>
                </a:cubicBezTo>
                <a:cubicBezTo>
                  <a:pt x="16755" y="4136"/>
                  <a:pt x="16738" y="4124"/>
                  <a:pt x="16721" y="4113"/>
                </a:cubicBezTo>
                <a:cubicBezTo>
                  <a:pt x="16744" y="4102"/>
                  <a:pt x="16761" y="4090"/>
                  <a:pt x="16784" y="4085"/>
                </a:cubicBezTo>
                <a:cubicBezTo>
                  <a:pt x="16795" y="4102"/>
                  <a:pt x="16812" y="4119"/>
                  <a:pt x="16829" y="4136"/>
                </a:cubicBezTo>
                <a:lnTo>
                  <a:pt x="16829" y="4158"/>
                </a:lnTo>
                <a:cubicBezTo>
                  <a:pt x="16857" y="4209"/>
                  <a:pt x="16903" y="4249"/>
                  <a:pt x="16948" y="4283"/>
                </a:cubicBezTo>
                <a:cubicBezTo>
                  <a:pt x="16948" y="4294"/>
                  <a:pt x="16948" y="4323"/>
                  <a:pt x="16948" y="4334"/>
                </a:cubicBezTo>
                <a:cubicBezTo>
                  <a:pt x="16960" y="4334"/>
                  <a:pt x="16982" y="4329"/>
                  <a:pt x="16994" y="4323"/>
                </a:cubicBezTo>
                <a:cubicBezTo>
                  <a:pt x="16977" y="4221"/>
                  <a:pt x="16891" y="4153"/>
                  <a:pt x="16846" y="4068"/>
                </a:cubicBezTo>
                <a:lnTo>
                  <a:pt x="16874" y="4062"/>
                </a:lnTo>
                <a:cubicBezTo>
                  <a:pt x="16863" y="4062"/>
                  <a:pt x="16846" y="4062"/>
                  <a:pt x="16835" y="4068"/>
                </a:cubicBezTo>
                <a:cubicBezTo>
                  <a:pt x="16812" y="4022"/>
                  <a:pt x="16784" y="3982"/>
                  <a:pt x="16744" y="3948"/>
                </a:cubicBezTo>
                <a:cubicBezTo>
                  <a:pt x="16733" y="3914"/>
                  <a:pt x="16710" y="3880"/>
                  <a:pt x="16670" y="3880"/>
                </a:cubicBezTo>
                <a:cubicBezTo>
                  <a:pt x="16676" y="3875"/>
                  <a:pt x="16687" y="3858"/>
                  <a:pt x="16693" y="3852"/>
                </a:cubicBezTo>
                <a:lnTo>
                  <a:pt x="16693" y="3852"/>
                </a:lnTo>
                <a:cubicBezTo>
                  <a:pt x="16681" y="3858"/>
                  <a:pt x="16659" y="3869"/>
                  <a:pt x="16647" y="3875"/>
                </a:cubicBezTo>
                <a:cubicBezTo>
                  <a:pt x="16647" y="3858"/>
                  <a:pt x="16642" y="3829"/>
                  <a:pt x="16642" y="3812"/>
                </a:cubicBezTo>
                <a:cubicBezTo>
                  <a:pt x="16636" y="3812"/>
                  <a:pt x="16625" y="3812"/>
                  <a:pt x="16619" y="3818"/>
                </a:cubicBezTo>
                <a:cubicBezTo>
                  <a:pt x="16642" y="3869"/>
                  <a:pt x="16659" y="3937"/>
                  <a:pt x="16727" y="3948"/>
                </a:cubicBezTo>
                <a:lnTo>
                  <a:pt x="16727" y="4005"/>
                </a:lnTo>
                <a:cubicBezTo>
                  <a:pt x="16744" y="4028"/>
                  <a:pt x="16767" y="4051"/>
                  <a:pt x="16784" y="4073"/>
                </a:cubicBezTo>
                <a:cubicBezTo>
                  <a:pt x="16767" y="4079"/>
                  <a:pt x="16727" y="4090"/>
                  <a:pt x="16710" y="4096"/>
                </a:cubicBezTo>
                <a:cubicBezTo>
                  <a:pt x="16710" y="4085"/>
                  <a:pt x="16710" y="4056"/>
                  <a:pt x="16710" y="4045"/>
                </a:cubicBezTo>
                <a:cubicBezTo>
                  <a:pt x="16693" y="4056"/>
                  <a:pt x="16676" y="4062"/>
                  <a:pt x="16659" y="4073"/>
                </a:cubicBezTo>
                <a:cubicBezTo>
                  <a:pt x="16653" y="4068"/>
                  <a:pt x="16642" y="4056"/>
                  <a:pt x="16636" y="4051"/>
                </a:cubicBezTo>
                <a:cubicBezTo>
                  <a:pt x="16647" y="4045"/>
                  <a:pt x="16676" y="4028"/>
                  <a:pt x="16687" y="4022"/>
                </a:cubicBezTo>
                <a:cubicBezTo>
                  <a:pt x="16670" y="4016"/>
                  <a:pt x="16642" y="4016"/>
                  <a:pt x="16625" y="4016"/>
                </a:cubicBezTo>
                <a:cubicBezTo>
                  <a:pt x="16613" y="4005"/>
                  <a:pt x="16602" y="3994"/>
                  <a:pt x="16591" y="3982"/>
                </a:cubicBezTo>
                <a:lnTo>
                  <a:pt x="16591" y="3982"/>
                </a:lnTo>
                <a:cubicBezTo>
                  <a:pt x="16605" y="3987"/>
                  <a:pt x="16620" y="4001"/>
                  <a:pt x="16638" y="4001"/>
                </a:cubicBezTo>
                <a:cubicBezTo>
                  <a:pt x="16641" y="4001"/>
                  <a:pt x="16644" y="4000"/>
                  <a:pt x="16647" y="3999"/>
                </a:cubicBezTo>
                <a:cubicBezTo>
                  <a:pt x="16659" y="3943"/>
                  <a:pt x="16574" y="3965"/>
                  <a:pt x="16545" y="3937"/>
                </a:cubicBezTo>
                <a:cubicBezTo>
                  <a:pt x="16540" y="3914"/>
                  <a:pt x="16523" y="3875"/>
                  <a:pt x="16511" y="3858"/>
                </a:cubicBezTo>
                <a:cubicBezTo>
                  <a:pt x="16455" y="3841"/>
                  <a:pt x="16460" y="3807"/>
                  <a:pt x="16477" y="3767"/>
                </a:cubicBezTo>
                <a:lnTo>
                  <a:pt x="16432" y="3767"/>
                </a:lnTo>
                <a:cubicBezTo>
                  <a:pt x="16409" y="3750"/>
                  <a:pt x="16386" y="3727"/>
                  <a:pt x="16364" y="3704"/>
                </a:cubicBezTo>
                <a:cubicBezTo>
                  <a:pt x="16347" y="3682"/>
                  <a:pt x="16330" y="3653"/>
                  <a:pt x="16307" y="3631"/>
                </a:cubicBezTo>
                <a:lnTo>
                  <a:pt x="16369" y="3631"/>
                </a:lnTo>
                <a:cubicBezTo>
                  <a:pt x="16352" y="3614"/>
                  <a:pt x="16324" y="3614"/>
                  <a:pt x="16296" y="3614"/>
                </a:cubicBezTo>
                <a:cubicBezTo>
                  <a:pt x="16296" y="3602"/>
                  <a:pt x="16290" y="3597"/>
                  <a:pt x="16284" y="3591"/>
                </a:cubicBezTo>
                <a:cubicBezTo>
                  <a:pt x="16284" y="3580"/>
                  <a:pt x="16290" y="3568"/>
                  <a:pt x="16296" y="3557"/>
                </a:cubicBezTo>
                <a:lnTo>
                  <a:pt x="16296" y="3557"/>
                </a:lnTo>
                <a:cubicBezTo>
                  <a:pt x="16284" y="3563"/>
                  <a:pt x="16279" y="3568"/>
                  <a:pt x="16273" y="3574"/>
                </a:cubicBezTo>
                <a:cubicBezTo>
                  <a:pt x="16262" y="3557"/>
                  <a:pt x="16250" y="3540"/>
                  <a:pt x="16239" y="3517"/>
                </a:cubicBezTo>
                <a:cubicBezTo>
                  <a:pt x="16239" y="3529"/>
                  <a:pt x="16233" y="3546"/>
                  <a:pt x="16228" y="3557"/>
                </a:cubicBezTo>
                <a:cubicBezTo>
                  <a:pt x="16205" y="3534"/>
                  <a:pt x="16182" y="3517"/>
                  <a:pt x="16160" y="3500"/>
                </a:cubicBezTo>
                <a:cubicBezTo>
                  <a:pt x="16171" y="3494"/>
                  <a:pt x="16188" y="3489"/>
                  <a:pt x="16199" y="3489"/>
                </a:cubicBezTo>
                <a:cubicBezTo>
                  <a:pt x="16194" y="3477"/>
                  <a:pt x="16182" y="3460"/>
                  <a:pt x="16171" y="3449"/>
                </a:cubicBezTo>
                <a:cubicBezTo>
                  <a:pt x="16167" y="3474"/>
                  <a:pt x="16158" y="3483"/>
                  <a:pt x="16147" y="3483"/>
                </a:cubicBezTo>
                <a:cubicBezTo>
                  <a:pt x="16129" y="3483"/>
                  <a:pt x="16104" y="3456"/>
                  <a:pt x="16086" y="3438"/>
                </a:cubicBezTo>
                <a:cubicBezTo>
                  <a:pt x="16035" y="3387"/>
                  <a:pt x="15978" y="3341"/>
                  <a:pt x="15916" y="3296"/>
                </a:cubicBezTo>
                <a:cubicBezTo>
                  <a:pt x="15927" y="3285"/>
                  <a:pt x="15927" y="3268"/>
                  <a:pt x="15910" y="3256"/>
                </a:cubicBezTo>
                <a:cubicBezTo>
                  <a:pt x="15904" y="3262"/>
                  <a:pt x="15899" y="3273"/>
                  <a:pt x="15893" y="3285"/>
                </a:cubicBezTo>
                <a:cubicBezTo>
                  <a:pt x="15876" y="3273"/>
                  <a:pt x="15864" y="3256"/>
                  <a:pt x="15847" y="3245"/>
                </a:cubicBezTo>
                <a:cubicBezTo>
                  <a:pt x="15819" y="3216"/>
                  <a:pt x="15796" y="3188"/>
                  <a:pt x="15768" y="3165"/>
                </a:cubicBezTo>
                <a:cubicBezTo>
                  <a:pt x="15779" y="3165"/>
                  <a:pt x="15791" y="3160"/>
                  <a:pt x="15791" y="3148"/>
                </a:cubicBezTo>
                <a:cubicBezTo>
                  <a:pt x="15791" y="3137"/>
                  <a:pt x="15779" y="3131"/>
                  <a:pt x="15768" y="3131"/>
                </a:cubicBezTo>
                <a:cubicBezTo>
                  <a:pt x="15779" y="3120"/>
                  <a:pt x="15785" y="3109"/>
                  <a:pt x="15796" y="3103"/>
                </a:cubicBezTo>
                <a:cubicBezTo>
                  <a:pt x="15779" y="3097"/>
                  <a:pt x="15751" y="3092"/>
                  <a:pt x="15740" y="3086"/>
                </a:cubicBezTo>
                <a:cubicBezTo>
                  <a:pt x="15740" y="3097"/>
                  <a:pt x="15740" y="3120"/>
                  <a:pt x="15740" y="3126"/>
                </a:cubicBezTo>
                <a:cubicBezTo>
                  <a:pt x="15717" y="3109"/>
                  <a:pt x="15694" y="3092"/>
                  <a:pt x="15672" y="3075"/>
                </a:cubicBezTo>
                <a:cubicBezTo>
                  <a:pt x="15677" y="3058"/>
                  <a:pt x="15689" y="3041"/>
                  <a:pt x="15694" y="3024"/>
                </a:cubicBezTo>
                <a:cubicBezTo>
                  <a:pt x="15660" y="2990"/>
                  <a:pt x="15632" y="2955"/>
                  <a:pt x="15592" y="2933"/>
                </a:cubicBezTo>
                <a:lnTo>
                  <a:pt x="15592" y="2933"/>
                </a:lnTo>
                <a:cubicBezTo>
                  <a:pt x="15620" y="2967"/>
                  <a:pt x="15649" y="2995"/>
                  <a:pt x="15660" y="3035"/>
                </a:cubicBezTo>
                <a:cubicBezTo>
                  <a:pt x="15609" y="3012"/>
                  <a:pt x="15581" y="2961"/>
                  <a:pt x="15547" y="2921"/>
                </a:cubicBezTo>
                <a:cubicBezTo>
                  <a:pt x="15552" y="2916"/>
                  <a:pt x="15558" y="2904"/>
                  <a:pt x="15564" y="2893"/>
                </a:cubicBezTo>
                <a:cubicBezTo>
                  <a:pt x="15547" y="2876"/>
                  <a:pt x="15530" y="2859"/>
                  <a:pt x="15513" y="2842"/>
                </a:cubicBezTo>
                <a:lnTo>
                  <a:pt x="15513" y="2842"/>
                </a:lnTo>
                <a:cubicBezTo>
                  <a:pt x="15524" y="2870"/>
                  <a:pt x="15530" y="2893"/>
                  <a:pt x="15541" y="2921"/>
                </a:cubicBezTo>
                <a:cubicBezTo>
                  <a:pt x="15462" y="2853"/>
                  <a:pt x="15388" y="2774"/>
                  <a:pt x="15308" y="2706"/>
                </a:cubicBezTo>
                <a:cubicBezTo>
                  <a:pt x="15320" y="2706"/>
                  <a:pt x="15342" y="2706"/>
                  <a:pt x="15354" y="2711"/>
                </a:cubicBezTo>
                <a:cubicBezTo>
                  <a:pt x="15348" y="2694"/>
                  <a:pt x="15342" y="2672"/>
                  <a:pt x="15337" y="2655"/>
                </a:cubicBezTo>
                <a:cubicBezTo>
                  <a:pt x="15291" y="2632"/>
                  <a:pt x="15223" y="2643"/>
                  <a:pt x="15189" y="2592"/>
                </a:cubicBezTo>
                <a:lnTo>
                  <a:pt x="15189" y="2592"/>
                </a:lnTo>
                <a:cubicBezTo>
                  <a:pt x="15218" y="2604"/>
                  <a:pt x="15246" y="2609"/>
                  <a:pt x="15274" y="2615"/>
                </a:cubicBezTo>
                <a:cubicBezTo>
                  <a:pt x="15212" y="2564"/>
                  <a:pt x="15161" y="2490"/>
                  <a:pt x="15076" y="2468"/>
                </a:cubicBezTo>
                <a:lnTo>
                  <a:pt x="15087" y="2450"/>
                </a:lnTo>
                <a:cubicBezTo>
                  <a:pt x="15081" y="2450"/>
                  <a:pt x="15064" y="2450"/>
                  <a:pt x="15059" y="2445"/>
                </a:cubicBezTo>
                <a:lnTo>
                  <a:pt x="15064" y="2416"/>
                </a:lnTo>
                <a:lnTo>
                  <a:pt x="15053" y="2416"/>
                </a:lnTo>
                <a:cubicBezTo>
                  <a:pt x="15053" y="2433"/>
                  <a:pt x="15053" y="2456"/>
                  <a:pt x="15053" y="2468"/>
                </a:cubicBezTo>
                <a:cubicBezTo>
                  <a:pt x="15042" y="2456"/>
                  <a:pt x="15019" y="2433"/>
                  <a:pt x="15008" y="2422"/>
                </a:cubicBezTo>
                <a:cubicBezTo>
                  <a:pt x="15019" y="2416"/>
                  <a:pt x="15030" y="2399"/>
                  <a:pt x="15036" y="2394"/>
                </a:cubicBezTo>
                <a:cubicBezTo>
                  <a:pt x="15025" y="2394"/>
                  <a:pt x="15008" y="2388"/>
                  <a:pt x="14996" y="2388"/>
                </a:cubicBezTo>
                <a:cubicBezTo>
                  <a:pt x="14996" y="2394"/>
                  <a:pt x="14996" y="2405"/>
                  <a:pt x="14996" y="2416"/>
                </a:cubicBezTo>
                <a:cubicBezTo>
                  <a:pt x="14934" y="2388"/>
                  <a:pt x="14889" y="2337"/>
                  <a:pt x="14838" y="2297"/>
                </a:cubicBezTo>
                <a:cubicBezTo>
                  <a:pt x="14843" y="2286"/>
                  <a:pt x="14860" y="2275"/>
                  <a:pt x="14866" y="2269"/>
                </a:cubicBezTo>
                <a:lnTo>
                  <a:pt x="14866" y="2269"/>
                </a:lnTo>
                <a:cubicBezTo>
                  <a:pt x="14855" y="2275"/>
                  <a:pt x="14843" y="2286"/>
                  <a:pt x="14826" y="2292"/>
                </a:cubicBezTo>
                <a:cubicBezTo>
                  <a:pt x="14803" y="2269"/>
                  <a:pt x="14775" y="2246"/>
                  <a:pt x="14741" y="2224"/>
                </a:cubicBezTo>
                <a:lnTo>
                  <a:pt x="14741" y="2224"/>
                </a:lnTo>
                <a:cubicBezTo>
                  <a:pt x="14769" y="2235"/>
                  <a:pt x="14803" y="2241"/>
                  <a:pt x="14838" y="2241"/>
                </a:cubicBezTo>
                <a:cubicBezTo>
                  <a:pt x="14809" y="2229"/>
                  <a:pt x="14792" y="2207"/>
                  <a:pt x="14798" y="2178"/>
                </a:cubicBezTo>
                <a:lnTo>
                  <a:pt x="14798" y="2178"/>
                </a:lnTo>
                <a:cubicBezTo>
                  <a:pt x="14792" y="2184"/>
                  <a:pt x="14781" y="2195"/>
                  <a:pt x="14775" y="2195"/>
                </a:cubicBezTo>
                <a:cubicBezTo>
                  <a:pt x="14713" y="2121"/>
                  <a:pt x="14628" y="2076"/>
                  <a:pt x="14554" y="2014"/>
                </a:cubicBezTo>
                <a:cubicBezTo>
                  <a:pt x="14548" y="2025"/>
                  <a:pt x="14542" y="2053"/>
                  <a:pt x="14542" y="2065"/>
                </a:cubicBezTo>
                <a:cubicBezTo>
                  <a:pt x="14469" y="2019"/>
                  <a:pt x="14395" y="1968"/>
                  <a:pt x="14327" y="1911"/>
                </a:cubicBezTo>
                <a:lnTo>
                  <a:pt x="14327" y="1911"/>
                </a:lnTo>
                <a:cubicBezTo>
                  <a:pt x="14378" y="1923"/>
                  <a:pt x="14418" y="1951"/>
                  <a:pt x="14457" y="1980"/>
                </a:cubicBezTo>
                <a:cubicBezTo>
                  <a:pt x="14474" y="1906"/>
                  <a:pt x="14168" y="1804"/>
                  <a:pt x="14123" y="1707"/>
                </a:cubicBezTo>
                <a:cubicBezTo>
                  <a:pt x="14145" y="1690"/>
                  <a:pt x="14162" y="1679"/>
                  <a:pt x="14185" y="1668"/>
                </a:cubicBezTo>
                <a:lnTo>
                  <a:pt x="14185" y="1668"/>
                </a:lnTo>
                <a:cubicBezTo>
                  <a:pt x="14179" y="1673"/>
                  <a:pt x="14174" y="1690"/>
                  <a:pt x="14174" y="1696"/>
                </a:cubicBezTo>
                <a:cubicBezTo>
                  <a:pt x="14196" y="1713"/>
                  <a:pt x="14208" y="1730"/>
                  <a:pt x="14202" y="1758"/>
                </a:cubicBezTo>
                <a:lnTo>
                  <a:pt x="14270" y="1758"/>
                </a:lnTo>
                <a:lnTo>
                  <a:pt x="14247" y="1792"/>
                </a:lnTo>
                <a:lnTo>
                  <a:pt x="14281" y="1775"/>
                </a:lnTo>
                <a:cubicBezTo>
                  <a:pt x="14338" y="1818"/>
                  <a:pt x="14403" y="1860"/>
                  <a:pt x="14475" y="1860"/>
                </a:cubicBezTo>
                <a:cubicBezTo>
                  <a:pt x="14490" y="1860"/>
                  <a:pt x="14505" y="1859"/>
                  <a:pt x="14520" y="1855"/>
                </a:cubicBezTo>
                <a:cubicBezTo>
                  <a:pt x="14418" y="1804"/>
                  <a:pt x="14333" y="1730"/>
                  <a:pt x="14236" y="1673"/>
                </a:cubicBezTo>
                <a:cubicBezTo>
                  <a:pt x="14230" y="1662"/>
                  <a:pt x="14230" y="1650"/>
                  <a:pt x="14225" y="1645"/>
                </a:cubicBezTo>
                <a:cubicBezTo>
                  <a:pt x="14219" y="1646"/>
                  <a:pt x="14214" y="1647"/>
                  <a:pt x="14210" y="1647"/>
                </a:cubicBezTo>
                <a:cubicBezTo>
                  <a:pt x="14179" y="1647"/>
                  <a:pt x="14160" y="1618"/>
                  <a:pt x="14145" y="1594"/>
                </a:cubicBezTo>
                <a:cubicBezTo>
                  <a:pt x="14077" y="1588"/>
                  <a:pt x="14026" y="1531"/>
                  <a:pt x="13969" y="1503"/>
                </a:cubicBezTo>
                <a:lnTo>
                  <a:pt x="13975" y="1480"/>
                </a:lnTo>
                <a:lnTo>
                  <a:pt x="13947" y="1497"/>
                </a:lnTo>
                <a:cubicBezTo>
                  <a:pt x="13884" y="1458"/>
                  <a:pt x="13828" y="1412"/>
                  <a:pt x="13754" y="1395"/>
                </a:cubicBezTo>
                <a:cubicBezTo>
                  <a:pt x="13725" y="1389"/>
                  <a:pt x="13720" y="1361"/>
                  <a:pt x="13703" y="1344"/>
                </a:cubicBezTo>
                <a:cubicBezTo>
                  <a:pt x="13686" y="1344"/>
                  <a:pt x="13669" y="1350"/>
                  <a:pt x="13652" y="1355"/>
                </a:cubicBezTo>
                <a:cubicBezTo>
                  <a:pt x="13657" y="1344"/>
                  <a:pt x="13657" y="1327"/>
                  <a:pt x="13657" y="1316"/>
                </a:cubicBezTo>
                <a:cubicBezTo>
                  <a:pt x="13464" y="1242"/>
                  <a:pt x="13311" y="1106"/>
                  <a:pt x="13124" y="1021"/>
                </a:cubicBezTo>
                <a:cubicBezTo>
                  <a:pt x="13121" y="1021"/>
                  <a:pt x="13119" y="1021"/>
                  <a:pt x="13116" y="1021"/>
                </a:cubicBezTo>
                <a:cubicBezTo>
                  <a:pt x="13081" y="1021"/>
                  <a:pt x="13054" y="985"/>
                  <a:pt x="13028" y="964"/>
                </a:cubicBezTo>
                <a:cubicBezTo>
                  <a:pt x="12982" y="947"/>
                  <a:pt x="12937" y="936"/>
                  <a:pt x="12891" y="907"/>
                </a:cubicBezTo>
                <a:cubicBezTo>
                  <a:pt x="12880" y="907"/>
                  <a:pt x="12863" y="913"/>
                  <a:pt x="12857" y="913"/>
                </a:cubicBezTo>
                <a:cubicBezTo>
                  <a:pt x="12840" y="896"/>
                  <a:pt x="12823" y="879"/>
                  <a:pt x="12806" y="862"/>
                </a:cubicBezTo>
                <a:cubicBezTo>
                  <a:pt x="12784" y="856"/>
                  <a:pt x="12761" y="850"/>
                  <a:pt x="12744" y="845"/>
                </a:cubicBezTo>
                <a:cubicBezTo>
                  <a:pt x="12738" y="839"/>
                  <a:pt x="12733" y="822"/>
                  <a:pt x="12727" y="816"/>
                </a:cubicBezTo>
                <a:lnTo>
                  <a:pt x="12721" y="833"/>
                </a:lnTo>
                <a:cubicBezTo>
                  <a:pt x="12687" y="816"/>
                  <a:pt x="12659" y="799"/>
                  <a:pt x="12625" y="788"/>
                </a:cubicBezTo>
                <a:cubicBezTo>
                  <a:pt x="12625" y="782"/>
                  <a:pt x="12625" y="771"/>
                  <a:pt x="12625" y="765"/>
                </a:cubicBezTo>
                <a:cubicBezTo>
                  <a:pt x="12619" y="771"/>
                  <a:pt x="12602" y="777"/>
                  <a:pt x="12591" y="777"/>
                </a:cubicBezTo>
                <a:cubicBezTo>
                  <a:pt x="12540" y="726"/>
                  <a:pt x="12460" y="737"/>
                  <a:pt x="12409" y="692"/>
                </a:cubicBezTo>
                <a:cubicBezTo>
                  <a:pt x="12405" y="692"/>
                  <a:pt x="12402" y="692"/>
                  <a:pt x="12398" y="692"/>
                </a:cubicBezTo>
                <a:cubicBezTo>
                  <a:pt x="12295" y="692"/>
                  <a:pt x="12213" y="617"/>
                  <a:pt x="12108" y="595"/>
                </a:cubicBezTo>
                <a:cubicBezTo>
                  <a:pt x="12103" y="607"/>
                  <a:pt x="12086" y="618"/>
                  <a:pt x="12080" y="624"/>
                </a:cubicBezTo>
                <a:cubicBezTo>
                  <a:pt x="12080" y="612"/>
                  <a:pt x="12069" y="595"/>
                  <a:pt x="12069" y="584"/>
                </a:cubicBezTo>
                <a:cubicBezTo>
                  <a:pt x="11944" y="550"/>
                  <a:pt x="11836" y="470"/>
                  <a:pt x="11711" y="465"/>
                </a:cubicBezTo>
                <a:cubicBezTo>
                  <a:pt x="11706" y="476"/>
                  <a:pt x="11700" y="487"/>
                  <a:pt x="11700" y="499"/>
                </a:cubicBezTo>
                <a:cubicBezTo>
                  <a:pt x="11757" y="516"/>
                  <a:pt x="11813" y="527"/>
                  <a:pt x="11870" y="544"/>
                </a:cubicBezTo>
                <a:cubicBezTo>
                  <a:pt x="11876" y="550"/>
                  <a:pt x="11881" y="561"/>
                  <a:pt x="11887" y="567"/>
                </a:cubicBezTo>
                <a:cubicBezTo>
                  <a:pt x="11972" y="572"/>
                  <a:pt x="12057" y="629"/>
                  <a:pt x="12142" y="663"/>
                </a:cubicBezTo>
                <a:cubicBezTo>
                  <a:pt x="12148" y="658"/>
                  <a:pt x="12159" y="646"/>
                  <a:pt x="12171" y="641"/>
                </a:cubicBezTo>
                <a:cubicBezTo>
                  <a:pt x="12188" y="658"/>
                  <a:pt x="12205" y="675"/>
                  <a:pt x="12222" y="692"/>
                </a:cubicBezTo>
                <a:cubicBezTo>
                  <a:pt x="12233" y="686"/>
                  <a:pt x="12262" y="680"/>
                  <a:pt x="12273" y="675"/>
                </a:cubicBezTo>
                <a:lnTo>
                  <a:pt x="12273" y="675"/>
                </a:lnTo>
                <a:cubicBezTo>
                  <a:pt x="12273" y="680"/>
                  <a:pt x="12273" y="703"/>
                  <a:pt x="12267" y="709"/>
                </a:cubicBezTo>
                <a:lnTo>
                  <a:pt x="12318" y="709"/>
                </a:lnTo>
                <a:cubicBezTo>
                  <a:pt x="12318" y="726"/>
                  <a:pt x="12318" y="748"/>
                  <a:pt x="12318" y="765"/>
                </a:cubicBezTo>
                <a:cubicBezTo>
                  <a:pt x="12324" y="754"/>
                  <a:pt x="12330" y="737"/>
                  <a:pt x="12335" y="726"/>
                </a:cubicBezTo>
                <a:cubicBezTo>
                  <a:pt x="12472" y="794"/>
                  <a:pt x="12613" y="862"/>
                  <a:pt x="12755" y="919"/>
                </a:cubicBezTo>
                <a:cubicBezTo>
                  <a:pt x="12733" y="941"/>
                  <a:pt x="12716" y="964"/>
                  <a:pt x="12693" y="981"/>
                </a:cubicBezTo>
                <a:cubicBezTo>
                  <a:pt x="12698" y="975"/>
                  <a:pt x="12704" y="953"/>
                  <a:pt x="12710" y="941"/>
                </a:cubicBezTo>
                <a:cubicBezTo>
                  <a:pt x="12642" y="907"/>
                  <a:pt x="12574" y="885"/>
                  <a:pt x="12506" y="856"/>
                </a:cubicBezTo>
                <a:cubicBezTo>
                  <a:pt x="12506" y="868"/>
                  <a:pt x="12500" y="885"/>
                  <a:pt x="12500" y="896"/>
                </a:cubicBezTo>
                <a:cubicBezTo>
                  <a:pt x="12403" y="868"/>
                  <a:pt x="12307" y="833"/>
                  <a:pt x="12211" y="788"/>
                </a:cubicBezTo>
                <a:cubicBezTo>
                  <a:pt x="12226" y="780"/>
                  <a:pt x="12240" y="777"/>
                  <a:pt x="12254" y="777"/>
                </a:cubicBezTo>
                <a:cubicBezTo>
                  <a:pt x="12270" y="777"/>
                  <a:pt x="12286" y="782"/>
                  <a:pt x="12301" y="788"/>
                </a:cubicBezTo>
                <a:lnTo>
                  <a:pt x="12307" y="782"/>
                </a:lnTo>
                <a:cubicBezTo>
                  <a:pt x="12284" y="771"/>
                  <a:pt x="12267" y="765"/>
                  <a:pt x="12245" y="754"/>
                </a:cubicBezTo>
                <a:cubicBezTo>
                  <a:pt x="12228" y="765"/>
                  <a:pt x="12211" y="782"/>
                  <a:pt x="12194" y="799"/>
                </a:cubicBezTo>
                <a:cubicBezTo>
                  <a:pt x="12176" y="777"/>
                  <a:pt x="12194" y="754"/>
                  <a:pt x="12199" y="737"/>
                </a:cubicBezTo>
                <a:cubicBezTo>
                  <a:pt x="12154" y="726"/>
                  <a:pt x="12108" y="709"/>
                  <a:pt x="12063" y="697"/>
                </a:cubicBezTo>
                <a:lnTo>
                  <a:pt x="12063" y="697"/>
                </a:lnTo>
                <a:cubicBezTo>
                  <a:pt x="12086" y="714"/>
                  <a:pt x="12103" y="731"/>
                  <a:pt x="12120" y="748"/>
                </a:cubicBezTo>
                <a:cubicBezTo>
                  <a:pt x="12069" y="726"/>
                  <a:pt x="11972" y="737"/>
                  <a:pt x="11961" y="663"/>
                </a:cubicBezTo>
                <a:cubicBezTo>
                  <a:pt x="11933" y="652"/>
                  <a:pt x="11898" y="646"/>
                  <a:pt x="11870" y="635"/>
                </a:cubicBezTo>
                <a:lnTo>
                  <a:pt x="11870" y="635"/>
                </a:lnTo>
                <a:cubicBezTo>
                  <a:pt x="11887" y="646"/>
                  <a:pt x="11904" y="652"/>
                  <a:pt x="11921" y="663"/>
                </a:cubicBezTo>
                <a:lnTo>
                  <a:pt x="11915" y="675"/>
                </a:lnTo>
                <a:cubicBezTo>
                  <a:pt x="11887" y="669"/>
                  <a:pt x="11853" y="658"/>
                  <a:pt x="11825" y="652"/>
                </a:cubicBezTo>
                <a:cubicBezTo>
                  <a:pt x="11825" y="644"/>
                  <a:pt x="11827" y="634"/>
                  <a:pt x="11830" y="627"/>
                </a:cubicBezTo>
                <a:lnTo>
                  <a:pt x="11830" y="627"/>
                </a:lnTo>
                <a:cubicBezTo>
                  <a:pt x="11823" y="636"/>
                  <a:pt x="11815" y="640"/>
                  <a:pt x="11806" y="640"/>
                </a:cubicBezTo>
                <a:cubicBezTo>
                  <a:pt x="11793" y="640"/>
                  <a:pt x="11780" y="633"/>
                  <a:pt x="11768" y="624"/>
                </a:cubicBezTo>
                <a:cubicBezTo>
                  <a:pt x="11774" y="612"/>
                  <a:pt x="11785" y="601"/>
                  <a:pt x="11791" y="589"/>
                </a:cubicBezTo>
                <a:cubicBezTo>
                  <a:pt x="11700" y="572"/>
                  <a:pt x="11609" y="538"/>
                  <a:pt x="11518" y="516"/>
                </a:cubicBezTo>
                <a:lnTo>
                  <a:pt x="11518" y="516"/>
                </a:lnTo>
                <a:cubicBezTo>
                  <a:pt x="11530" y="521"/>
                  <a:pt x="11552" y="527"/>
                  <a:pt x="11564" y="533"/>
                </a:cubicBezTo>
                <a:lnTo>
                  <a:pt x="11558" y="567"/>
                </a:lnTo>
                <a:cubicBezTo>
                  <a:pt x="11530" y="555"/>
                  <a:pt x="11496" y="550"/>
                  <a:pt x="11462" y="538"/>
                </a:cubicBezTo>
                <a:cubicBezTo>
                  <a:pt x="11467" y="533"/>
                  <a:pt x="11479" y="516"/>
                  <a:pt x="11484" y="504"/>
                </a:cubicBezTo>
                <a:cubicBezTo>
                  <a:pt x="11376" y="465"/>
                  <a:pt x="11269" y="431"/>
                  <a:pt x="11155" y="414"/>
                </a:cubicBezTo>
                <a:lnTo>
                  <a:pt x="11155" y="414"/>
                </a:lnTo>
                <a:cubicBezTo>
                  <a:pt x="11206" y="442"/>
                  <a:pt x="11269" y="448"/>
                  <a:pt x="11320" y="487"/>
                </a:cubicBezTo>
                <a:cubicBezTo>
                  <a:pt x="11229" y="476"/>
                  <a:pt x="11138" y="448"/>
                  <a:pt x="11053" y="414"/>
                </a:cubicBezTo>
                <a:cubicBezTo>
                  <a:pt x="11053" y="408"/>
                  <a:pt x="11047" y="402"/>
                  <a:pt x="11042" y="397"/>
                </a:cubicBezTo>
                <a:lnTo>
                  <a:pt x="11042" y="397"/>
                </a:lnTo>
                <a:cubicBezTo>
                  <a:pt x="11069" y="410"/>
                  <a:pt x="11101" y="428"/>
                  <a:pt x="11133" y="428"/>
                </a:cubicBezTo>
                <a:cubicBezTo>
                  <a:pt x="11140" y="428"/>
                  <a:pt x="11148" y="427"/>
                  <a:pt x="11155" y="425"/>
                </a:cubicBezTo>
                <a:cubicBezTo>
                  <a:pt x="11133" y="402"/>
                  <a:pt x="11115" y="385"/>
                  <a:pt x="11093" y="368"/>
                </a:cubicBezTo>
                <a:cubicBezTo>
                  <a:pt x="11081" y="374"/>
                  <a:pt x="11053" y="385"/>
                  <a:pt x="11042" y="391"/>
                </a:cubicBezTo>
                <a:cubicBezTo>
                  <a:pt x="11025" y="368"/>
                  <a:pt x="10991" y="363"/>
                  <a:pt x="10957" y="357"/>
                </a:cubicBezTo>
                <a:lnTo>
                  <a:pt x="10957" y="357"/>
                </a:lnTo>
                <a:cubicBezTo>
                  <a:pt x="10968" y="391"/>
                  <a:pt x="10996" y="402"/>
                  <a:pt x="11025" y="414"/>
                </a:cubicBezTo>
                <a:cubicBezTo>
                  <a:pt x="10979" y="414"/>
                  <a:pt x="10940" y="402"/>
                  <a:pt x="10900" y="391"/>
                </a:cubicBezTo>
                <a:cubicBezTo>
                  <a:pt x="10911" y="380"/>
                  <a:pt x="10917" y="368"/>
                  <a:pt x="10923" y="357"/>
                </a:cubicBezTo>
                <a:cubicBezTo>
                  <a:pt x="10889" y="351"/>
                  <a:pt x="10854" y="340"/>
                  <a:pt x="10826" y="334"/>
                </a:cubicBezTo>
                <a:lnTo>
                  <a:pt x="10826" y="334"/>
                </a:lnTo>
                <a:cubicBezTo>
                  <a:pt x="10843" y="351"/>
                  <a:pt x="10854" y="368"/>
                  <a:pt x="10872" y="385"/>
                </a:cubicBezTo>
                <a:cubicBezTo>
                  <a:pt x="10820" y="368"/>
                  <a:pt x="10769" y="357"/>
                  <a:pt x="10724" y="334"/>
                </a:cubicBezTo>
                <a:lnTo>
                  <a:pt x="10724" y="277"/>
                </a:lnTo>
                <a:cubicBezTo>
                  <a:pt x="10704" y="290"/>
                  <a:pt x="10682" y="295"/>
                  <a:pt x="10659" y="295"/>
                </a:cubicBezTo>
                <a:cubicBezTo>
                  <a:pt x="10603" y="295"/>
                  <a:pt x="10541" y="268"/>
                  <a:pt x="10482" y="268"/>
                </a:cubicBezTo>
                <a:cubicBezTo>
                  <a:pt x="10470" y="268"/>
                  <a:pt x="10458" y="269"/>
                  <a:pt x="10446" y="272"/>
                </a:cubicBezTo>
                <a:lnTo>
                  <a:pt x="10497" y="283"/>
                </a:lnTo>
                <a:cubicBezTo>
                  <a:pt x="10497" y="289"/>
                  <a:pt x="10497" y="306"/>
                  <a:pt x="10497" y="311"/>
                </a:cubicBezTo>
                <a:cubicBezTo>
                  <a:pt x="10486" y="306"/>
                  <a:pt x="10457" y="294"/>
                  <a:pt x="10446" y="289"/>
                </a:cubicBezTo>
                <a:lnTo>
                  <a:pt x="10401" y="300"/>
                </a:lnTo>
                <a:cubicBezTo>
                  <a:pt x="10406" y="289"/>
                  <a:pt x="10418" y="260"/>
                  <a:pt x="10423" y="249"/>
                </a:cubicBezTo>
                <a:cubicBezTo>
                  <a:pt x="10406" y="243"/>
                  <a:pt x="10388" y="239"/>
                  <a:pt x="10369" y="239"/>
                </a:cubicBezTo>
                <a:cubicBezTo>
                  <a:pt x="10351" y="239"/>
                  <a:pt x="10333" y="243"/>
                  <a:pt x="10315" y="255"/>
                </a:cubicBezTo>
                <a:cubicBezTo>
                  <a:pt x="10276" y="243"/>
                  <a:pt x="10242" y="226"/>
                  <a:pt x="10202" y="215"/>
                </a:cubicBezTo>
                <a:cubicBezTo>
                  <a:pt x="10191" y="215"/>
                  <a:pt x="10174" y="221"/>
                  <a:pt x="10162" y="226"/>
                </a:cubicBezTo>
                <a:cubicBezTo>
                  <a:pt x="10123" y="204"/>
                  <a:pt x="10072" y="198"/>
                  <a:pt x="10026" y="192"/>
                </a:cubicBezTo>
                <a:cubicBezTo>
                  <a:pt x="10037" y="187"/>
                  <a:pt x="10060" y="170"/>
                  <a:pt x="10066" y="164"/>
                </a:cubicBezTo>
                <a:lnTo>
                  <a:pt x="10066" y="164"/>
                </a:lnTo>
                <a:cubicBezTo>
                  <a:pt x="10020" y="192"/>
                  <a:pt x="9964" y="175"/>
                  <a:pt x="9918" y="204"/>
                </a:cubicBezTo>
                <a:cubicBezTo>
                  <a:pt x="9964" y="209"/>
                  <a:pt x="10003" y="221"/>
                  <a:pt x="10049" y="238"/>
                </a:cubicBezTo>
                <a:cubicBezTo>
                  <a:pt x="9964" y="238"/>
                  <a:pt x="9879" y="226"/>
                  <a:pt x="9793" y="215"/>
                </a:cubicBezTo>
                <a:cubicBezTo>
                  <a:pt x="9773" y="215"/>
                  <a:pt x="9752" y="210"/>
                  <a:pt x="9731" y="205"/>
                </a:cubicBezTo>
                <a:lnTo>
                  <a:pt x="9731" y="205"/>
                </a:lnTo>
                <a:cubicBezTo>
                  <a:pt x="9731" y="206"/>
                  <a:pt x="9731" y="207"/>
                  <a:pt x="9731" y="209"/>
                </a:cubicBezTo>
                <a:cubicBezTo>
                  <a:pt x="9686" y="204"/>
                  <a:pt x="9646" y="192"/>
                  <a:pt x="9601" y="187"/>
                </a:cubicBezTo>
                <a:lnTo>
                  <a:pt x="9686" y="187"/>
                </a:lnTo>
                <a:cubicBezTo>
                  <a:pt x="9674" y="153"/>
                  <a:pt x="9646" y="153"/>
                  <a:pt x="9618" y="136"/>
                </a:cubicBezTo>
                <a:cubicBezTo>
                  <a:pt x="9589" y="141"/>
                  <a:pt x="9561" y="147"/>
                  <a:pt x="9532" y="153"/>
                </a:cubicBezTo>
                <a:cubicBezTo>
                  <a:pt x="9532" y="147"/>
                  <a:pt x="9527" y="130"/>
                  <a:pt x="9527" y="124"/>
                </a:cubicBezTo>
                <a:cubicBezTo>
                  <a:pt x="9516" y="137"/>
                  <a:pt x="9483" y="146"/>
                  <a:pt x="9453" y="146"/>
                </a:cubicBezTo>
                <a:cubicBezTo>
                  <a:pt x="9418" y="146"/>
                  <a:pt x="9389" y="135"/>
                  <a:pt x="9408" y="107"/>
                </a:cubicBezTo>
                <a:cubicBezTo>
                  <a:pt x="9434" y="103"/>
                  <a:pt x="9461" y="101"/>
                  <a:pt x="9488" y="101"/>
                </a:cubicBezTo>
                <a:cubicBezTo>
                  <a:pt x="9564" y="101"/>
                  <a:pt x="9641" y="114"/>
                  <a:pt x="9717" y="114"/>
                </a:cubicBezTo>
                <a:cubicBezTo>
                  <a:pt x="9754" y="114"/>
                  <a:pt x="9791" y="111"/>
                  <a:pt x="9828" y="102"/>
                </a:cubicBezTo>
                <a:cubicBezTo>
                  <a:pt x="9833" y="107"/>
                  <a:pt x="9839" y="119"/>
                  <a:pt x="9845" y="124"/>
                </a:cubicBezTo>
                <a:cubicBezTo>
                  <a:pt x="9930" y="124"/>
                  <a:pt x="10015" y="147"/>
                  <a:pt x="10100" y="158"/>
                </a:cubicBezTo>
                <a:cubicBezTo>
                  <a:pt x="10106" y="141"/>
                  <a:pt x="10117" y="107"/>
                  <a:pt x="10123" y="90"/>
                </a:cubicBezTo>
                <a:cubicBezTo>
                  <a:pt x="10110" y="89"/>
                  <a:pt x="10097" y="88"/>
                  <a:pt x="10084" y="88"/>
                </a:cubicBezTo>
                <a:cubicBezTo>
                  <a:pt x="10050" y="88"/>
                  <a:pt x="10017" y="95"/>
                  <a:pt x="9992" y="124"/>
                </a:cubicBezTo>
                <a:cubicBezTo>
                  <a:pt x="9975" y="119"/>
                  <a:pt x="9952" y="107"/>
                  <a:pt x="9935" y="102"/>
                </a:cubicBezTo>
                <a:cubicBezTo>
                  <a:pt x="9922" y="86"/>
                  <a:pt x="9905" y="82"/>
                  <a:pt x="9886" y="82"/>
                </a:cubicBezTo>
                <a:cubicBezTo>
                  <a:pt x="9868" y="82"/>
                  <a:pt x="9849" y="85"/>
                  <a:pt x="9831" y="85"/>
                </a:cubicBezTo>
                <a:cubicBezTo>
                  <a:pt x="9826" y="85"/>
                  <a:pt x="9821" y="85"/>
                  <a:pt x="9816" y="85"/>
                </a:cubicBezTo>
                <a:lnTo>
                  <a:pt x="9833" y="45"/>
                </a:lnTo>
                <a:lnTo>
                  <a:pt x="9833" y="45"/>
                </a:lnTo>
                <a:cubicBezTo>
                  <a:pt x="9828" y="50"/>
                  <a:pt x="9816" y="73"/>
                  <a:pt x="9811" y="79"/>
                </a:cubicBezTo>
                <a:cubicBezTo>
                  <a:pt x="9793" y="68"/>
                  <a:pt x="9765" y="45"/>
                  <a:pt x="9748" y="28"/>
                </a:cubicBezTo>
                <a:cubicBezTo>
                  <a:pt x="9731" y="39"/>
                  <a:pt x="9714" y="50"/>
                  <a:pt x="9697" y="62"/>
                </a:cubicBezTo>
                <a:cubicBezTo>
                  <a:pt x="9691" y="56"/>
                  <a:pt x="9680" y="33"/>
                  <a:pt x="9674" y="22"/>
                </a:cubicBezTo>
                <a:cubicBezTo>
                  <a:pt x="9674" y="33"/>
                  <a:pt x="9674" y="45"/>
                  <a:pt x="9674" y="56"/>
                </a:cubicBezTo>
                <a:cubicBezTo>
                  <a:pt x="9640" y="45"/>
                  <a:pt x="9601" y="45"/>
                  <a:pt x="9584" y="16"/>
                </a:cubicBezTo>
                <a:cubicBezTo>
                  <a:pt x="9584" y="22"/>
                  <a:pt x="9584" y="39"/>
                  <a:pt x="9584" y="45"/>
                </a:cubicBezTo>
                <a:cubicBezTo>
                  <a:pt x="9535" y="36"/>
                  <a:pt x="9486" y="35"/>
                  <a:pt x="9435" y="35"/>
                </a:cubicBezTo>
                <a:cubicBezTo>
                  <a:pt x="9410" y="35"/>
                  <a:pt x="9385" y="35"/>
                  <a:pt x="9359" y="35"/>
                </a:cubicBezTo>
                <a:cubicBezTo>
                  <a:pt x="9334" y="35"/>
                  <a:pt x="9308" y="35"/>
                  <a:pt x="9283" y="33"/>
                </a:cubicBezTo>
                <a:cubicBezTo>
                  <a:pt x="9288" y="28"/>
                  <a:pt x="9297" y="14"/>
                  <a:pt x="9303" y="7"/>
                </a:cubicBezTo>
                <a:lnTo>
                  <a:pt x="9303" y="7"/>
                </a:lnTo>
                <a:cubicBezTo>
                  <a:pt x="9283" y="29"/>
                  <a:pt x="9248" y="39"/>
                  <a:pt x="9212" y="39"/>
                </a:cubicBezTo>
                <a:cubicBezTo>
                  <a:pt x="9175" y="39"/>
                  <a:pt x="9138" y="28"/>
                  <a:pt x="9118" y="5"/>
                </a:cubicBezTo>
                <a:cubicBezTo>
                  <a:pt x="9114" y="2"/>
                  <a:pt x="9110" y="0"/>
                  <a:pt x="9106" y="0"/>
                </a:cubicBezTo>
                <a:close/>
              </a:path>
            </a:pathLst>
          </a:custGeom>
          <a:solidFill>
            <a:srgbClr val="2D2116"/>
          </a:solidFill>
          <a:ln>
            <a:noFill/>
          </a:ln>
        </p:spPr>
        <p:txBody>
          <a:bodyPr anchorCtr="0" anchor="ctr" bIns="274300" lIns="274300" spcFirstLastPara="1" rIns="274300" wrap="square" tIns="2743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40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3</a:t>
            </a:r>
            <a:endParaRPr sz="2800">
              <a:solidFill>
                <a:srgbClr val="FFFFFF"/>
              </a:solidFill>
            </a:endParaRPr>
          </a:p>
        </p:txBody>
      </p:sp>
      <p:sp>
        <p:nvSpPr>
          <p:cNvPr id="604" name="Google Shape;604;p62"/>
          <p:cNvSpPr txBox="1"/>
          <p:nvPr>
            <p:ph type="title"/>
          </p:nvPr>
        </p:nvSpPr>
        <p:spPr>
          <a:xfrm>
            <a:off x="5426125" y="1104250"/>
            <a:ext cx="3565800" cy="372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/>
              <a:t>Prototype:</a:t>
            </a:r>
            <a:endParaRPr sz="2000">
              <a:solidFill>
                <a:schemeClr val="dk2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●"/>
            </a:pPr>
            <a:r>
              <a:rPr b="0" lang="en" sz="1400">
                <a:solidFill>
                  <a:srgbClr val="000000"/>
                </a:solidFill>
              </a:rPr>
              <a:t>Ask user to select the event (e.g. breakup, loss of family member) that applies to them</a:t>
            </a:r>
            <a:endParaRPr b="0" sz="1400">
              <a:solidFill>
                <a:srgbClr val="000000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●"/>
            </a:pPr>
            <a:r>
              <a:rPr b="0" lang="en" sz="1400">
                <a:solidFill>
                  <a:srgbClr val="000000"/>
                </a:solidFill>
              </a:rPr>
              <a:t>Offer </a:t>
            </a:r>
            <a:r>
              <a:rPr b="0" lang="en" sz="1400">
                <a:solidFill>
                  <a:srgbClr val="000000"/>
                </a:solidFill>
              </a:rPr>
              <a:t>activities/challenges</a:t>
            </a:r>
            <a:r>
              <a:rPr b="0" lang="en" sz="1400">
                <a:solidFill>
                  <a:srgbClr val="000000"/>
                </a:solidFill>
              </a:rPr>
              <a:t> that they can choose from to check off and </a:t>
            </a:r>
            <a:r>
              <a:rPr b="0" lang="en" sz="1400">
                <a:solidFill>
                  <a:srgbClr val="000000"/>
                </a:solidFill>
              </a:rPr>
              <a:t>complete</a:t>
            </a:r>
            <a:r>
              <a:rPr b="0" lang="en" sz="1400">
                <a:solidFill>
                  <a:srgbClr val="000000"/>
                </a:solidFill>
              </a:rPr>
              <a:t> each day</a:t>
            </a:r>
            <a:endParaRPr b="0" sz="1400">
              <a:solidFill>
                <a:srgbClr val="00000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sz="1400">
              <a:solidFill>
                <a:srgbClr val="000000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/>
              <a:t>Participants: </a:t>
            </a:r>
            <a:endParaRPr sz="2000">
              <a:solidFill>
                <a:schemeClr val="dk2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●"/>
            </a:pPr>
            <a:r>
              <a:rPr b="0" lang="en" sz="1400">
                <a:solidFill>
                  <a:srgbClr val="000000"/>
                </a:solidFill>
              </a:rPr>
              <a:t>Ray, Stanford student</a:t>
            </a:r>
            <a:endParaRPr b="0" sz="1400">
              <a:solidFill>
                <a:srgbClr val="000000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●"/>
            </a:pPr>
            <a:r>
              <a:rPr b="0" lang="en" sz="1400">
                <a:solidFill>
                  <a:srgbClr val="000000"/>
                </a:solidFill>
              </a:rPr>
              <a:t>Recruited based on (known) experiences</a:t>
            </a:r>
            <a:endParaRPr b="0" sz="1400">
              <a:solidFill>
                <a:srgbClr val="000000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●"/>
            </a:pPr>
            <a:r>
              <a:rPr b="0" lang="en" sz="1400">
                <a:solidFill>
                  <a:srgbClr val="000000"/>
                </a:solidFill>
              </a:rPr>
              <a:t>Relevant because he recently went through a breakup</a:t>
            </a:r>
            <a:endParaRPr b="0" sz="1400">
              <a:solidFill>
                <a:srgbClr val="00000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sz="1400">
              <a:solidFill>
                <a:srgbClr val="000000"/>
              </a:solidFill>
            </a:endParaRPr>
          </a:p>
        </p:txBody>
      </p:sp>
      <p:pic>
        <p:nvPicPr>
          <p:cNvPr id="605" name="Google Shape;605;p6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28125" y="1551550"/>
            <a:ext cx="4605600" cy="25569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09" name="Shape 6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0" name="Google Shape;610;p63"/>
          <p:cNvPicPr preferRelativeResize="0"/>
          <p:nvPr/>
        </p:nvPicPr>
        <p:blipFill rotWithShape="1">
          <a:blip r:embed="rId3">
            <a:alphaModFix/>
          </a:blip>
          <a:srcRect b="56195" l="1613" r="0" t="15803"/>
          <a:stretch/>
        </p:blipFill>
        <p:spPr>
          <a:xfrm>
            <a:off x="419887" y="1953388"/>
            <a:ext cx="2674800" cy="1647900"/>
          </a:xfrm>
          <a:prstGeom prst="roundRect">
            <a:avLst>
              <a:gd fmla="val 10136" name="adj"/>
            </a:avLst>
          </a:prstGeom>
          <a:noFill/>
          <a:ln>
            <a:noFill/>
          </a:ln>
        </p:spPr>
      </p:pic>
      <p:pic>
        <p:nvPicPr>
          <p:cNvPr id="611" name="Google Shape;611;p63"/>
          <p:cNvPicPr preferRelativeResize="0"/>
          <p:nvPr/>
        </p:nvPicPr>
        <p:blipFill rotWithShape="1">
          <a:blip r:embed="rId4">
            <a:alphaModFix/>
          </a:blip>
          <a:srcRect b="45151" l="0" r="0" t="20884"/>
          <a:stretch/>
        </p:blipFill>
        <p:spPr>
          <a:xfrm>
            <a:off x="3333388" y="1765237"/>
            <a:ext cx="2815500" cy="2070300"/>
          </a:xfrm>
          <a:prstGeom prst="roundRect">
            <a:avLst>
              <a:gd fmla="val 9085" name="adj"/>
            </a:avLst>
          </a:prstGeom>
          <a:noFill/>
          <a:ln>
            <a:noFill/>
          </a:ln>
        </p:spPr>
      </p:pic>
      <p:pic>
        <p:nvPicPr>
          <p:cNvPr id="612" name="Google Shape;612;p63"/>
          <p:cNvPicPr preferRelativeResize="0"/>
          <p:nvPr/>
        </p:nvPicPr>
        <p:blipFill rotWithShape="1">
          <a:blip r:embed="rId5">
            <a:alphaModFix/>
          </a:blip>
          <a:srcRect b="10082" l="0" r="0" t="37210"/>
          <a:stretch/>
        </p:blipFill>
        <p:spPr>
          <a:xfrm>
            <a:off x="6596188" y="1671513"/>
            <a:ext cx="1978500" cy="2257800"/>
          </a:xfrm>
          <a:prstGeom prst="roundRect">
            <a:avLst>
              <a:gd fmla="val 9098" name="adj"/>
            </a:avLst>
          </a:prstGeom>
          <a:noFill/>
          <a:ln>
            <a:noFill/>
          </a:ln>
        </p:spPr>
      </p:pic>
      <p:sp>
        <p:nvSpPr>
          <p:cNvPr id="613" name="Google Shape;613;p63"/>
          <p:cNvSpPr txBox="1"/>
          <p:nvPr/>
        </p:nvSpPr>
        <p:spPr>
          <a:xfrm>
            <a:off x="767975" y="1365025"/>
            <a:ext cx="19785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dk2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User</a:t>
            </a:r>
            <a:r>
              <a:rPr b="1" lang="en">
                <a:solidFill>
                  <a:schemeClr val="dk2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 selects event</a:t>
            </a:r>
            <a:endParaRPr b="1">
              <a:solidFill>
                <a:schemeClr val="dk2"/>
              </a:solidFill>
            </a:endParaRPr>
          </a:p>
        </p:txBody>
      </p:sp>
      <p:sp>
        <p:nvSpPr>
          <p:cNvPr id="614" name="Google Shape;614;p63"/>
          <p:cNvSpPr txBox="1"/>
          <p:nvPr/>
        </p:nvSpPr>
        <p:spPr>
          <a:xfrm>
            <a:off x="3402600" y="903525"/>
            <a:ext cx="2721300" cy="831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dk2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Choose to do something from a random selection of healing activities</a:t>
            </a:r>
            <a:endParaRPr b="1">
              <a:solidFill>
                <a:schemeClr val="dk2"/>
              </a:solidFill>
            </a:endParaRPr>
          </a:p>
        </p:txBody>
      </p:sp>
      <p:sp>
        <p:nvSpPr>
          <p:cNvPr id="615" name="Google Shape;615;p63"/>
          <p:cNvSpPr txBox="1"/>
          <p:nvPr/>
        </p:nvSpPr>
        <p:spPr>
          <a:xfrm>
            <a:off x="6422700" y="1023900"/>
            <a:ext cx="2199600" cy="615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dk2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Check off once you’ve completed it</a:t>
            </a:r>
            <a:endParaRPr b="1">
              <a:solidFill>
                <a:schemeClr val="dk2"/>
              </a:solidFill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19" name="Shape 6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0" name="Google Shape;620;p64"/>
          <p:cNvSpPr txBox="1"/>
          <p:nvPr>
            <p:ph idx="1" type="body"/>
          </p:nvPr>
        </p:nvSpPr>
        <p:spPr>
          <a:xfrm>
            <a:off x="4835875" y="915725"/>
            <a:ext cx="3508200" cy="383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/>
              <a:t>What worked?</a:t>
            </a:r>
            <a:endParaRPr sz="1800"/>
          </a:p>
          <a:p>
            <a:pPr indent="-323850" lvl="0" marL="457200" rtl="0" algn="l">
              <a:spcBef>
                <a:spcPts val="0"/>
              </a:spcBef>
              <a:spcAft>
                <a:spcPts val="0"/>
              </a:spcAft>
              <a:buSzPts val="1500"/>
              <a:buChar char="●"/>
            </a:pPr>
            <a:r>
              <a:rPr lang="en"/>
              <a:t>User likes the idea of the system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Enjoys the activities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/>
              <a:t>What didn’t work? </a:t>
            </a:r>
            <a:endParaRPr b="1" sz="1800"/>
          </a:p>
          <a:p>
            <a:pPr indent="-323850" lvl="0" marL="457200" rtl="0" algn="l">
              <a:spcBef>
                <a:spcPts val="0"/>
              </a:spcBef>
              <a:spcAft>
                <a:spcPts val="0"/>
              </a:spcAft>
              <a:buSzPts val="1500"/>
              <a:buChar char="●"/>
            </a:pPr>
            <a:r>
              <a:rPr lang="en"/>
              <a:t>Lack of motivation from the user</a:t>
            </a:r>
            <a:endParaRPr/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SzPts val="1400"/>
              <a:buChar char="○"/>
            </a:pPr>
            <a:r>
              <a:rPr lang="en"/>
              <a:t>User had to be extremely internally motivated to self-care to use the app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Suggested having more rewards</a:t>
            </a:r>
            <a:endParaRPr/>
          </a:p>
        </p:txBody>
      </p:sp>
      <p:sp>
        <p:nvSpPr>
          <p:cNvPr id="621" name="Google Shape;621;p64"/>
          <p:cNvSpPr/>
          <p:nvPr/>
        </p:nvSpPr>
        <p:spPr>
          <a:xfrm>
            <a:off x="538325" y="684575"/>
            <a:ext cx="3214604" cy="1868006"/>
          </a:xfrm>
          <a:custGeom>
            <a:rect b="b" l="l" r="r" t="t"/>
            <a:pathLst>
              <a:path extrusionOk="0" h="13670" w="25094">
                <a:moveTo>
                  <a:pt x="12260" y="81"/>
                </a:moveTo>
                <a:lnTo>
                  <a:pt x="12260" y="81"/>
                </a:lnTo>
                <a:cubicBezTo>
                  <a:pt x="12286" y="100"/>
                  <a:pt x="12262" y="127"/>
                  <a:pt x="12241" y="127"/>
                </a:cubicBezTo>
                <a:cubicBezTo>
                  <a:pt x="12231" y="127"/>
                  <a:pt x="12222" y="120"/>
                  <a:pt x="12220" y="104"/>
                </a:cubicBezTo>
                <a:cubicBezTo>
                  <a:pt x="12231" y="98"/>
                  <a:pt x="12248" y="87"/>
                  <a:pt x="12260" y="81"/>
                </a:cubicBezTo>
                <a:close/>
                <a:moveTo>
                  <a:pt x="12299" y="104"/>
                </a:moveTo>
                <a:cubicBezTo>
                  <a:pt x="12367" y="126"/>
                  <a:pt x="12453" y="109"/>
                  <a:pt x="12509" y="132"/>
                </a:cubicBezTo>
                <a:cubicBezTo>
                  <a:pt x="12504" y="157"/>
                  <a:pt x="12491" y="173"/>
                  <a:pt x="12465" y="173"/>
                </a:cubicBezTo>
                <a:cubicBezTo>
                  <a:pt x="12461" y="173"/>
                  <a:pt x="12457" y="172"/>
                  <a:pt x="12453" y="172"/>
                </a:cubicBezTo>
                <a:cubicBezTo>
                  <a:pt x="12437" y="173"/>
                  <a:pt x="12421" y="173"/>
                  <a:pt x="12406" y="173"/>
                </a:cubicBezTo>
                <a:cubicBezTo>
                  <a:pt x="12363" y="173"/>
                  <a:pt x="12321" y="170"/>
                  <a:pt x="12278" y="170"/>
                </a:cubicBezTo>
                <a:cubicBezTo>
                  <a:pt x="12262" y="170"/>
                  <a:pt x="12247" y="170"/>
                  <a:pt x="12231" y="172"/>
                </a:cubicBezTo>
                <a:cubicBezTo>
                  <a:pt x="12243" y="149"/>
                  <a:pt x="12271" y="143"/>
                  <a:pt x="12299" y="132"/>
                </a:cubicBezTo>
                <a:cubicBezTo>
                  <a:pt x="12299" y="126"/>
                  <a:pt x="12299" y="109"/>
                  <a:pt x="12299" y="104"/>
                </a:cubicBezTo>
                <a:close/>
                <a:moveTo>
                  <a:pt x="12563" y="119"/>
                </a:moveTo>
                <a:cubicBezTo>
                  <a:pt x="12585" y="119"/>
                  <a:pt x="12607" y="126"/>
                  <a:pt x="12628" y="143"/>
                </a:cubicBezTo>
                <a:cubicBezTo>
                  <a:pt x="12628" y="183"/>
                  <a:pt x="12600" y="217"/>
                  <a:pt x="12577" y="245"/>
                </a:cubicBezTo>
                <a:cubicBezTo>
                  <a:pt x="12583" y="228"/>
                  <a:pt x="12594" y="194"/>
                  <a:pt x="12600" y="172"/>
                </a:cubicBezTo>
                <a:lnTo>
                  <a:pt x="12600" y="172"/>
                </a:lnTo>
                <a:cubicBezTo>
                  <a:pt x="12566" y="177"/>
                  <a:pt x="12538" y="177"/>
                  <a:pt x="12504" y="177"/>
                </a:cubicBezTo>
                <a:cubicBezTo>
                  <a:pt x="12515" y="160"/>
                  <a:pt x="12532" y="132"/>
                  <a:pt x="12543" y="121"/>
                </a:cubicBezTo>
                <a:cubicBezTo>
                  <a:pt x="12550" y="119"/>
                  <a:pt x="12557" y="119"/>
                  <a:pt x="12563" y="119"/>
                </a:cubicBezTo>
                <a:close/>
                <a:moveTo>
                  <a:pt x="12587" y="298"/>
                </a:moveTo>
                <a:cubicBezTo>
                  <a:pt x="12611" y="298"/>
                  <a:pt x="12638" y="322"/>
                  <a:pt x="12606" y="336"/>
                </a:cubicBezTo>
                <a:cubicBezTo>
                  <a:pt x="12600" y="341"/>
                  <a:pt x="12593" y="344"/>
                  <a:pt x="12586" y="344"/>
                </a:cubicBezTo>
                <a:cubicBezTo>
                  <a:pt x="12562" y="344"/>
                  <a:pt x="12537" y="320"/>
                  <a:pt x="12572" y="302"/>
                </a:cubicBezTo>
                <a:cubicBezTo>
                  <a:pt x="12576" y="299"/>
                  <a:pt x="12581" y="298"/>
                  <a:pt x="12587" y="298"/>
                </a:cubicBezTo>
                <a:close/>
                <a:moveTo>
                  <a:pt x="13128" y="308"/>
                </a:moveTo>
                <a:cubicBezTo>
                  <a:pt x="13128" y="313"/>
                  <a:pt x="13128" y="331"/>
                  <a:pt x="13128" y="342"/>
                </a:cubicBezTo>
                <a:lnTo>
                  <a:pt x="13150" y="342"/>
                </a:lnTo>
                <a:cubicBezTo>
                  <a:pt x="13150" y="353"/>
                  <a:pt x="13156" y="359"/>
                  <a:pt x="13156" y="365"/>
                </a:cubicBezTo>
                <a:cubicBezTo>
                  <a:pt x="13094" y="359"/>
                  <a:pt x="13026" y="353"/>
                  <a:pt x="12958" y="348"/>
                </a:cubicBezTo>
                <a:cubicBezTo>
                  <a:pt x="12952" y="348"/>
                  <a:pt x="12952" y="348"/>
                  <a:pt x="12946" y="342"/>
                </a:cubicBezTo>
                <a:lnTo>
                  <a:pt x="12935" y="342"/>
                </a:lnTo>
                <a:cubicBezTo>
                  <a:pt x="12901" y="340"/>
                  <a:pt x="12867" y="340"/>
                  <a:pt x="12833" y="340"/>
                </a:cubicBezTo>
                <a:cubicBezTo>
                  <a:pt x="12765" y="340"/>
                  <a:pt x="12698" y="340"/>
                  <a:pt x="12634" y="325"/>
                </a:cubicBezTo>
                <a:cubicBezTo>
                  <a:pt x="12669" y="319"/>
                  <a:pt x="12705" y="316"/>
                  <a:pt x="12742" y="316"/>
                </a:cubicBezTo>
                <a:cubicBezTo>
                  <a:pt x="12820" y="316"/>
                  <a:pt x="12900" y="326"/>
                  <a:pt x="12978" y="326"/>
                </a:cubicBezTo>
                <a:cubicBezTo>
                  <a:pt x="13030" y="326"/>
                  <a:pt x="13080" y="322"/>
                  <a:pt x="13128" y="308"/>
                </a:cubicBezTo>
                <a:close/>
                <a:moveTo>
                  <a:pt x="12311" y="387"/>
                </a:moveTo>
                <a:cubicBezTo>
                  <a:pt x="12311" y="393"/>
                  <a:pt x="12311" y="399"/>
                  <a:pt x="12311" y="399"/>
                </a:cubicBezTo>
                <a:lnTo>
                  <a:pt x="12299" y="399"/>
                </a:lnTo>
                <a:lnTo>
                  <a:pt x="12299" y="387"/>
                </a:lnTo>
                <a:close/>
                <a:moveTo>
                  <a:pt x="10915" y="353"/>
                </a:moveTo>
                <a:cubicBezTo>
                  <a:pt x="10921" y="365"/>
                  <a:pt x="10926" y="376"/>
                  <a:pt x="10932" y="387"/>
                </a:cubicBezTo>
                <a:cubicBezTo>
                  <a:pt x="10870" y="393"/>
                  <a:pt x="10801" y="399"/>
                  <a:pt x="10733" y="404"/>
                </a:cubicBezTo>
                <a:cubicBezTo>
                  <a:pt x="10796" y="393"/>
                  <a:pt x="10858" y="370"/>
                  <a:pt x="10915" y="353"/>
                </a:cubicBezTo>
                <a:close/>
                <a:moveTo>
                  <a:pt x="12135" y="382"/>
                </a:moveTo>
                <a:cubicBezTo>
                  <a:pt x="12146" y="382"/>
                  <a:pt x="12158" y="387"/>
                  <a:pt x="12169" y="387"/>
                </a:cubicBezTo>
                <a:cubicBezTo>
                  <a:pt x="12163" y="393"/>
                  <a:pt x="12152" y="399"/>
                  <a:pt x="12146" y="404"/>
                </a:cubicBezTo>
                <a:cubicBezTo>
                  <a:pt x="12141" y="393"/>
                  <a:pt x="12141" y="387"/>
                  <a:pt x="12135" y="382"/>
                </a:cubicBezTo>
                <a:close/>
                <a:moveTo>
                  <a:pt x="12067" y="382"/>
                </a:moveTo>
                <a:cubicBezTo>
                  <a:pt x="12078" y="382"/>
                  <a:pt x="12089" y="387"/>
                  <a:pt x="12101" y="387"/>
                </a:cubicBezTo>
                <a:cubicBezTo>
                  <a:pt x="12064" y="404"/>
                  <a:pt x="12025" y="409"/>
                  <a:pt x="11986" y="409"/>
                </a:cubicBezTo>
                <a:cubicBezTo>
                  <a:pt x="11960" y="409"/>
                  <a:pt x="11933" y="407"/>
                  <a:pt x="11908" y="404"/>
                </a:cubicBezTo>
                <a:lnTo>
                  <a:pt x="11908" y="382"/>
                </a:lnTo>
                <a:close/>
                <a:moveTo>
                  <a:pt x="11851" y="393"/>
                </a:moveTo>
                <a:cubicBezTo>
                  <a:pt x="11857" y="399"/>
                  <a:pt x="11862" y="399"/>
                  <a:pt x="11874" y="404"/>
                </a:cubicBezTo>
                <a:cubicBezTo>
                  <a:pt x="11857" y="410"/>
                  <a:pt x="11834" y="410"/>
                  <a:pt x="11817" y="410"/>
                </a:cubicBezTo>
                <a:cubicBezTo>
                  <a:pt x="11823" y="404"/>
                  <a:pt x="11834" y="399"/>
                  <a:pt x="11851" y="393"/>
                </a:cubicBezTo>
                <a:close/>
                <a:moveTo>
                  <a:pt x="12194" y="375"/>
                </a:moveTo>
                <a:cubicBezTo>
                  <a:pt x="12197" y="375"/>
                  <a:pt x="12200" y="375"/>
                  <a:pt x="12203" y="376"/>
                </a:cubicBezTo>
                <a:cubicBezTo>
                  <a:pt x="12214" y="382"/>
                  <a:pt x="12220" y="393"/>
                  <a:pt x="12220" y="404"/>
                </a:cubicBezTo>
                <a:cubicBezTo>
                  <a:pt x="12203" y="404"/>
                  <a:pt x="12186" y="410"/>
                  <a:pt x="12169" y="410"/>
                </a:cubicBezTo>
                <a:cubicBezTo>
                  <a:pt x="12164" y="395"/>
                  <a:pt x="12172" y="375"/>
                  <a:pt x="12194" y="375"/>
                </a:cubicBezTo>
                <a:close/>
                <a:moveTo>
                  <a:pt x="11942" y="291"/>
                </a:moveTo>
                <a:cubicBezTo>
                  <a:pt x="11995" y="301"/>
                  <a:pt x="12048" y="304"/>
                  <a:pt x="12102" y="304"/>
                </a:cubicBezTo>
                <a:cubicBezTo>
                  <a:pt x="12168" y="304"/>
                  <a:pt x="12234" y="300"/>
                  <a:pt x="12300" y="300"/>
                </a:cubicBezTo>
                <a:cubicBezTo>
                  <a:pt x="12355" y="300"/>
                  <a:pt x="12409" y="303"/>
                  <a:pt x="12464" y="313"/>
                </a:cubicBezTo>
                <a:cubicBezTo>
                  <a:pt x="12407" y="319"/>
                  <a:pt x="12350" y="325"/>
                  <a:pt x="12294" y="331"/>
                </a:cubicBezTo>
                <a:cubicBezTo>
                  <a:pt x="12294" y="325"/>
                  <a:pt x="12294" y="325"/>
                  <a:pt x="12294" y="319"/>
                </a:cubicBezTo>
                <a:cubicBezTo>
                  <a:pt x="12288" y="325"/>
                  <a:pt x="12282" y="325"/>
                  <a:pt x="12277" y="331"/>
                </a:cubicBezTo>
                <a:cubicBezTo>
                  <a:pt x="12141" y="336"/>
                  <a:pt x="12004" y="336"/>
                  <a:pt x="11862" y="342"/>
                </a:cubicBezTo>
                <a:cubicBezTo>
                  <a:pt x="11858" y="343"/>
                  <a:pt x="11853" y="343"/>
                  <a:pt x="11847" y="343"/>
                </a:cubicBezTo>
                <a:cubicBezTo>
                  <a:pt x="11830" y="343"/>
                  <a:pt x="11811" y="340"/>
                  <a:pt x="11793" y="340"/>
                </a:cubicBezTo>
                <a:cubicBezTo>
                  <a:pt x="11774" y="340"/>
                  <a:pt x="11756" y="343"/>
                  <a:pt x="11743" y="359"/>
                </a:cubicBezTo>
                <a:cubicBezTo>
                  <a:pt x="11755" y="365"/>
                  <a:pt x="11783" y="387"/>
                  <a:pt x="11794" y="393"/>
                </a:cubicBezTo>
                <a:cubicBezTo>
                  <a:pt x="11794" y="399"/>
                  <a:pt x="11789" y="404"/>
                  <a:pt x="11789" y="416"/>
                </a:cubicBezTo>
                <a:cubicBezTo>
                  <a:pt x="11760" y="416"/>
                  <a:pt x="11738" y="421"/>
                  <a:pt x="11709" y="421"/>
                </a:cubicBezTo>
                <a:cubicBezTo>
                  <a:pt x="11721" y="399"/>
                  <a:pt x="11715" y="370"/>
                  <a:pt x="11698" y="348"/>
                </a:cubicBezTo>
                <a:cubicBezTo>
                  <a:pt x="11678" y="344"/>
                  <a:pt x="11657" y="343"/>
                  <a:pt x="11637" y="343"/>
                </a:cubicBezTo>
                <a:cubicBezTo>
                  <a:pt x="11555" y="343"/>
                  <a:pt x="11473" y="365"/>
                  <a:pt x="11392" y="365"/>
                </a:cubicBezTo>
                <a:cubicBezTo>
                  <a:pt x="11371" y="365"/>
                  <a:pt x="11348" y="363"/>
                  <a:pt x="11325" y="363"/>
                </a:cubicBezTo>
                <a:cubicBezTo>
                  <a:pt x="11285" y="363"/>
                  <a:pt x="11245" y="368"/>
                  <a:pt x="11216" y="393"/>
                </a:cubicBezTo>
                <a:cubicBezTo>
                  <a:pt x="11227" y="399"/>
                  <a:pt x="11238" y="399"/>
                  <a:pt x="11244" y="404"/>
                </a:cubicBezTo>
                <a:lnTo>
                  <a:pt x="11193" y="404"/>
                </a:lnTo>
                <a:cubicBezTo>
                  <a:pt x="11202" y="391"/>
                  <a:pt x="11197" y="359"/>
                  <a:pt x="11180" y="359"/>
                </a:cubicBezTo>
                <a:cubicBezTo>
                  <a:pt x="11174" y="359"/>
                  <a:pt x="11167" y="362"/>
                  <a:pt x="11159" y="370"/>
                </a:cubicBezTo>
                <a:cubicBezTo>
                  <a:pt x="11091" y="376"/>
                  <a:pt x="11017" y="382"/>
                  <a:pt x="10949" y="387"/>
                </a:cubicBezTo>
                <a:cubicBezTo>
                  <a:pt x="10949" y="376"/>
                  <a:pt x="10949" y="365"/>
                  <a:pt x="10949" y="348"/>
                </a:cubicBezTo>
                <a:lnTo>
                  <a:pt x="10960" y="348"/>
                </a:lnTo>
                <a:cubicBezTo>
                  <a:pt x="10966" y="359"/>
                  <a:pt x="10977" y="370"/>
                  <a:pt x="10977" y="376"/>
                </a:cubicBezTo>
                <a:cubicBezTo>
                  <a:pt x="11017" y="365"/>
                  <a:pt x="11051" y="348"/>
                  <a:pt x="11091" y="336"/>
                </a:cubicBezTo>
                <a:cubicBezTo>
                  <a:pt x="11125" y="345"/>
                  <a:pt x="11160" y="352"/>
                  <a:pt x="11194" y="352"/>
                </a:cubicBezTo>
                <a:cubicBezTo>
                  <a:pt x="11228" y="352"/>
                  <a:pt x="11261" y="345"/>
                  <a:pt x="11289" y="325"/>
                </a:cubicBezTo>
                <a:lnTo>
                  <a:pt x="11318" y="325"/>
                </a:lnTo>
                <a:cubicBezTo>
                  <a:pt x="11329" y="331"/>
                  <a:pt x="11335" y="342"/>
                  <a:pt x="11341" y="348"/>
                </a:cubicBezTo>
                <a:cubicBezTo>
                  <a:pt x="11380" y="336"/>
                  <a:pt x="11414" y="331"/>
                  <a:pt x="11448" y="319"/>
                </a:cubicBezTo>
                <a:cubicBezTo>
                  <a:pt x="11613" y="313"/>
                  <a:pt x="11777" y="308"/>
                  <a:pt x="11942" y="291"/>
                </a:cubicBezTo>
                <a:close/>
                <a:moveTo>
                  <a:pt x="13048" y="410"/>
                </a:moveTo>
                <a:cubicBezTo>
                  <a:pt x="13048" y="416"/>
                  <a:pt x="13054" y="416"/>
                  <a:pt x="13054" y="421"/>
                </a:cubicBezTo>
                <a:cubicBezTo>
                  <a:pt x="13014" y="421"/>
                  <a:pt x="12969" y="421"/>
                  <a:pt x="12923" y="416"/>
                </a:cubicBezTo>
                <a:cubicBezTo>
                  <a:pt x="12963" y="410"/>
                  <a:pt x="13003" y="410"/>
                  <a:pt x="13048" y="410"/>
                </a:cubicBezTo>
                <a:close/>
                <a:moveTo>
                  <a:pt x="11647" y="399"/>
                </a:moveTo>
                <a:cubicBezTo>
                  <a:pt x="11675" y="399"/>
                  <a:pt x="11687" y="410"/>
                  <a:pt x="11681" y="427"/>
                </a:cubicBezTo>
                <a:lnTo>
                  <a:pt x="11641" y="427"/>
                </a:lnTo>
                <a:cubicBezTo>
                  <a:pt x="11636" y="421"/>
                  <a:pt x="11641" y="410"/>
                  <a:pt x="11647" y="399"/>
                </a:cubicBezTo>
                <a:close/>
                <a:moveTo>
                  <a:pt x="10484" y="427"/>
                </a:moveTo>
                <a:cubicBezTo>
                  <a:pt x="10478" y="433"/>
                  <a:pt x="10467" y="433"/>
                  <a:pt x="10461" y="433"/>
                </a:cubicBezTo>
                <a:cubicBezTo>
                  <a:pt x="10467" y="433"/>
                  <a:pt x="10467" y="427"/>
                  <a:pt x="10472" y="427"/>
                </a:cubicBezTo>
                <a:close/>
                <a:moveTo>
                  <a:pt x="10331" y="427"/>
                </a:moveTo>
                <a:lnTo>
                  <a:pt x="10331" y="427"/>
                </a:lnTo>
                <a:cubicBezTo>
                  <a:pt x="10325" y="433"/>
                  <a:pt x="10319" y="433"/>
                  <a:pt x="10314" y="438"/>
                </a:cubicBezTo>
                <a:cubicBezTo>
                  <a:pt x="10314" y="438"/>
                  <a:pt x="10314" y="433"/>
                  <a:pt x="10308" y="433"/>
                </a:cubicBezTo>
                <a:cubicBezTo>
                  <a:pt x="10319" y="433"/>
                  <a:pt x="10325" y="427"/>
                  <a:pt x="10331" y="427"/>
                </a:cubicBezTo>
                <a:close/>
                <a:moveTo>
                  <a:pt x="11494" y="404"/>
                </a:moveTo>
                <a:cubicBezTo>
                  <a:pt x="11494" y="410"/>
                  <a:pt x="11494" y="421"/>
                  <a:pt x="11494" y="427"/>
                </a:cubicBezTo>
                <a:cubicBezTo>
                  <a:pt x="11482" y="427"/>
                  <a:pt x="11465" y="433"/>
                  <a:pt x="11454" y="438"/>
                </a:cubicBezTo>
                <a:cubicBezTo>
                  <a:pt x="11465" y="433"/>
                  <a:pt x="11482" y="416"/>
                  <a:pt x="11494" y="404"/>
                </a:cubicBezTo>
                <a:close/>
                <a:moveTo>
                  <a:pt x="11516" y="399"/>
                </a:moveTo>
                <a:cubicBezTo>
                  <a:pt x="11550" y="399"/>
                  <a:pt x="11562" y="410"/>
                  <a:pt x="11550" y="433"/>
                </a:cubicBezTo>
                <a:cubicBezTo>
                  <a:pt x="11539" y="433"/>
                  <a:pt x="11522" y="433"/>
                  <a:pt x="11505" y="438"/>
                </a:cubicBezTo>
                <a:cubicBezTo>
                  <a:pt x="11499" y="427"/>
                  <a:pt x="11505" y="416"/>
                  <a:pt x="11516" y="399"/>
                </a:cubicBezTo>
                <a:close/>
                <a:moveTo>
                  <a:pt x="10376" y="444"/>
                </a:moveTo>
                <a:cubicBezTo>
                  <a:pt x="10365" y="444"/>
                  <a:pt x="10359" y="444"/>
                  <a:pt x="10353" y="450"/>
                </a:cubicBezTo>
                <a:cubicBezTo>
                  <a:pt x="10353" y="444"/>
                  <a:pt x="10359" y="444"/>
                  <a:pt x="10359" y="444"/>
                </a:cubicBezTo>
                <a:close/>
                <a:moveTo>
                  <a:pt x="11386" y="393"/>
                </a:moveTo>
                <a:cubicBezTo>
                  <a:pt x="11352" y="416"/>
                  <a:pt x="11318" y="444"/>
                  <a:pt x="11278" y="455"/>
                </a:cubicBezTo>
                <a:cubicBezTo>
                  <a:pt x="11278" y="444"/>
                  <a:pt x="11284" y="433"/>
                  <a:pt x="11284" y="427"/>
                </a:cubicBezTo>
                <a:cubicBezTo>
                  <a:pt x="11295" y="421"/>
                  <a:pt x="11301" y="416"/>
                  <a:pt x="11312" y="410"/>
                </a:cubicBezTo>
                <a:cubicBezTo>
                  <a:pt x="11329" y="404"/>
                  <a:pt x="11346" y="399"/>
                  <a:pt x="11363" y="393"/>
                </a:cubicBezTo>
                <a:close/>
                <a:moveTo>
                  <a:pt x="11272" y="433"/>
                </a:moveTo>
                <a:lnTo>
                  <a:pt x="11244" y="461"/>
                </a:lnTo>
                <a:lnTo>
                  <a:pt x="11233" y="461"/>
                </a:lnTo>
                <a:cubicBezTo>
                  <a:pt x="11244" y="450"/>
                  <a:pt x="11261" y="444"/>
                  <a:pt x="11272" y="433"/>
                </a:cubicBezTo>
                <a:close/>
                <a:moveTo>
                  <a:pt x="11108" y="421"/>
                </a:moveTo>
                <a:lnTo>
                  <a:pt x="11108" y="421"/>
                </a:lnTo>
                <a:cubicBezTo>
                  <a:pt x="11074" y="427"/>
                  <a:pt x="11040" y="438"/>
                  <a:pt x="11006" y="461"/>
                </a:cubicBezTo>
                <a:lnTo>
                  <a:pt x="11000" y="438"/>
                </a:lnTo>
                <a:cubicBezTo>
                  <a:pt x="10989" y="444"/>
                  <a:pt x="10977" y="450"/>
                  <a:pt x="10966" y="455"/>
                </a:cubicBezTo>
                <a:lnTo>
                  <a:pt x="10949" y="427"/>
                </a:lnTo>
                <a:lnTo>
                  <a:pt x="10932" y="438"/>
                </a:lnTo>
                <a:cubicBezTo>
                  <a:pt x="10943" y="450"/>
                  <a:pt x="10960" y="467"/>
                  <a:pt x="10977" y="478"/>
                </a:cubicBezTo>
                <a:lnTo>
                  <a:pt x="10943" y="478"/>
                </a:lnTo>
                <a:cubicBezTo>
                  <a:pt x="10943" y="478"/>
                  <a:pt x="10943" y="484"/>
                  <a:pt x="10943" y="484"/>
                </a:cubicBezTo>
                <a:lnTo>
                  <a:pt x="10898" y="484"/>
                </a:lnTo>
                <a:lnTo>
                  <a:pt x="10892" y="433"/>
                </a:lnTo>
                <a:cubicBezTo>
                  <a:pt x="10881" y="444"/>
                  <a:pt x="10858" y="455"/>
                  <a:pt x="10847" y="461"/>
                </a:cubicBezTo>
                <a:lnTo>
                  <a:pt x="10875" y="489"/>
                </a:lnTo>
                <a:cubicBezTo>
                  <a:pt x="10870" y="495"/>
                  <a:pt x="10864" y="495"/>
                  <a:pt x="10864" y="495"/>
                </a:cubicBezTo>
                <a:cubicBezTo>
                  <a:pt x="10836" y="489"/>
                  <a:pt x="10801" y="478"/>
                  <a:pt x="10779" y="472"/>
                </a:cubicBezTo>
                <a:cubicBezTo>
                  <a:pt x="10875" y="410"/>
                  <a:pt x="10994" y="427"/>
                  <a:pt x="11108" y="421"/>
                </a:cubicBezTo>
                <a:close/>
                <a:moveTo>
                  <a:pt x="13667" y="484"/>
                </a:moveTo>
                <a:cubicBezTo>
                  <a:pt x="13678" y="484"/>
                  <a:pt x="13684" y="484"/>
                  <a:pt x="13695" y="489"/>
                </a:cubicBezTo>
                <a:cubicBezTo>
                  <a:pt x="13689" y="489"/>
                  <a:pt x="13684" y="495"/>
                  <a:pt x="13672" y="495"/>
                </a:cubicBezTo>
                <a:cubicBezTo>
                  <a:pt x="13672" y="495"/>
                  <a:pt x="13667" y="489"/>
                  <a:pt x="13667" y="484"/>
                </a:cubicBezTo>
                <a:close/>
                <a:moveTo>
                  <a:pt x="10362" y="510"/>
                </a:moveTo>
                <a:cubicBezTo>
                  <a:pt x="10367" y="510"/>
                  <a:pt x="10371" y="511"/>
                  <a:pt x="10376" y="512"/>
                </a:cubicBezTo>
                <a:lnTo>
                  <a:pt x="10376" y="518"/>
                </a:lnTo>
                <a:cubicBezTo>
                  <a:pt x="10359" y="518"/>
                  <a:pt x="10348" y="523"/>
                  <a:pt x="10331" y="523"/>
                </a:cubicBezTo>
                <a:cubicBezTo>
                  <a:pt x="10339" y="515"/>
                  <a:pt x="10350" y="510"/>
                  <a:pt x="10362" y="510"/>
                </a:cubicBezTo>
                <a:close/>
                <a:moveTo>
                  <a:pt x="13814" y="501"/>
                </a:moveTo>
                <a:lnTo>
                  <a:pt x="13877" y="518"/>
                </a:lnTo>
                <a:cubicBezTo>
                  <a:pt x="13877" y="518"/>
                  <a:pt x="13877" y="523"/>
                  <a:pt x="13877" y="523"/>
                </a:cubicBezTo>
                <a:cubicBezTo>
                  <a:pt x="13854" y="518"/>
                  <a:pt x="13837" y="512"/>
                  <a:pt x="13814" y="501"/>
                </a:cubicBezTo>
                <a:close/>
                <a:moveTo>
                  <a:pt x="10280" y="518"/>
                </a:moveTo>
                <a:cubicBezTo>
                  <a:pt x="10285" y="523"/>
                  <a:pt x="10291" y="523"/>
                  <a:pt x="10291" y="529"/>
                </a:cubicBezTo>
                <a:cubicBezTo>
                  <a:pt x="10280" y="529"/>
                  <a:pt x="10262" y="535"/>
                  <a:pt x="10251" y="535"/>
                </a:cubicBezTo>
                <a:cubicBezTo>
                  <a:pt x="10251" y="529"/>
                  <a:pt x="10262" y="523"/>
                  <a:pt x="10280" y="518"/>
                </a:cubicBezTo>
                <a:close/>
                <a:moveTo>
                  <a:pt x="13167" y="342"/>
                </a:moveTo>
                <a:lnTo>
                  <a:pt x="13167" y="342"/>
                </a:lnTo>
                <a:cubicBezTo>
                  <a:pt x="13423" y="359"/>
                  <a:pt x="13678" y="393"/>
                  <a:pt x="13933" y="433"/>
                </a:cubicBezTo>
                <a:cubicBezTo>
                  <a:pt x="13939" y="438"/>
                  <a:pt x="13945" y="438"/>
                  <a:pt x="13950" y="438"/>
                </a:cubicBezTo>
                <a:cubicBezTo>
                  <a:pt x="13979" y="438"/>
                  <a:pt x="14007" y="444"/>
                  <a:pt x="14030" y="450"/>
                </a:cubicBezTo>
                <a:lnTo>
                  <a:pt x="14036" y="450"/>
                </a:lnTo>
                <a:cubicBezTo>
                  <a:pt x="14098" y="461"/>
                  <a:pt x="14160" y="472"/>
                  <a:pt x="14223" y="478"/>
                </a:cubicBezTo>
                <a:cubicBezTo>
                  <a:pt x="14223" y="472"/>
                  <a:pt x="14223" y="467"/>
                  <a:pt x="14223" y="461"/>
                </a:cubicBezTo>
                <a:cubicBezTo>
                  <a:pt x="14302" y="518"/>
                  <a:pt x="14410" y="501"/>
                  <a:pt x="14501" y="523"/>
                </a:cubicBezTo>
                <a:cubicBezTo>
                  <a:pt x="14484" y="534"/>
                  <a:pt x="14467" y="538"/>
                  <a:pt x="14450" y="538"/>
                </a:cubicBezTo>
                <a:cubicBezTo>
                  <a:pt x="14414" y="538"/>
                  <a:pt x="14376" y="522"/>
                  <a:pt x="14342" y="518"/>
                </a:cubicBezTo>
                <a:cubicBezTo>
                  <a:pt x="14194" y="495"/>
                  <a:pt x="14053" y="478"/>
                  <a:pt x="13905" y="455"/>
                </a:cubicBezTo>
                <a:cubicBezTo>
                  <a:pt x="13672" y="427"/>
                  <a:pt x="13440" y="399"/>
                  <a:pt x="13207" y="370"/>
                </a:cubicBezTo>
                <a:cubicBezTo>
                  <a:pt x="13196" y="365"/>
                  <a:pt x="13179" y="353"/>
                  <a:pt x="13167" y="342"/>
                </a:cubicBezTo>
                <a:close/>
                <a:moveTo>
                  <a:pt x="9945" y="472"/>
                </a:moveTo>
                <a:lnTo>
                  <a:pt x="9945" y="472"/>
                </a:lnTo>
                <a:cubicBezTo>
                  <a:pt x="9899" y="489"/>
                  <a:pt x="9860" y="512"/>
                  <a:pt x="9826" y="546"/>
                </a:cubicBezTo>
                <a:cubicBezTo>
                  <a:pt x="9814" y="546"/>
                  <a:pt x="9809" y="552"/>
                  <a:pt x="9797" y="552"/>
                </a:cubicBezTo>
                <a:cubicBezTo>
                  <a:pt x="9826" y="535"/>
                  <a:pt x="9848" y="512"/>
                  <a:pt x="9871" y="489"/>
                </a:cubicBezTo>
                <a:cubicBezTo>
                  <a:pt x="9894" y="484"/>
                  <a:pt x="9922" y="478"/>
                  <a:pt x="9945" y="472"/>
                </a:cubicBezTo>
                <a:close/>
                <a:moveTo>
                  <a:pt x="9519" y="546"/>
                </a:moveTo>
                <a:cubicBezTo>
                  <a:pt x="9525" y="552"/>
                  <a:pt x="9536" y="552"/>
                  <a:pt x="9542" y="552"/>
                </a:cubicBezTo>
                <a:lnTo>
                  <a:pt x="9508" y="557"/>
                </a:lnTo>
                <a:lnTo>
                  <a:pt x="9514" y="546"/>
                </a:lnTo>
                <a:close/>
                <a:moveTo>
                  <a:pt x="13905" y="552"/>
                </a:moveTo>
                <a:cubicBezTo>
                  <a:pt x="13916" y="557"/>
                  <a:pt x="13933" y="557"/>
                  <a:pt x="13945" y="557"/>
                </a:cubicBezTo>
                <a:cubicBezTo>
                  <a:pt x="13933" y="569"/>
                  <a:pt x="13922" y="580"/>
                  <a:pt x="13916" y="586"/>
                </a:cubicBezTo>
                <a:cubicBezTo>
                  <a:pt x="13911" y="574"/>
                  <a:pt x="13905" y="563"/>
                  <a:pt x="13905" y="552"/>
                </a:cubicBezTo>
                <a:close/>
                <a:moveTo>
                  <a:pt x="14501" y="540"/>
                </a:moveTo>
                <a:cubicBezTo>
                  <a:pt x="14660" y="540"/>
                  <a:pt x="14830" y="603"/>
                  <a:pt x="14983" y="643"/>
                </a:cubicBezTo>
                <a:cubicBezTo>
                  <a:pt x="14967" y="647"/>
                  <a:pt x="14951" y="649"/>
                  <a:pt x="14936" y="649"/>
                </a:cubicBezTo>
                <a:cubicBezTo>
                  <a:pt x="14891" y="649"/>
                  <a:pt x="14848" y="634"/>
                  <a:pt x="14802" y="626"/>
                </a:cubicBezTo>
                <a:cubicBezTo>
                  <a:pt x="14699" y="597"/>
                  <a:pt x="14592" y="592"/>
                  <a:pt x="14501" y="540"/>
                </a:cubicBezTo>
                <a:close/>
                <a:moveTo>
                  <a:pt x="9394" y="620"/>
                </a:moveTo>
                <a:cubicBezTo>
                  <a:pt x="9400" y="626"/>
                  <a:pt x="9406" y="637"/>
                  <a:pt x="9411" y="648"/>
                </a:cubicBezTo>
                <a:lnTo>
                  <a:pt x="9389" y="654"/>
                </a:lnTo>
                <a:cubicBezTo>
                  <a:pt x="9389" y="643"/>
                  <a:pt x="9394" y="631"/>
                  <a:pt x="9394" y="620"/>
                </a:cubicBezTo>
                <a:close/>
                <a:moveTo>
                  <a:pt x="15000" y="631"/>
                </a:moveTo>
                <a:lnTo>
                  <a:pt x="15000" y="631"/>
                </a:lnTo>
                <a:cubicBezTo>
                  <a:pt x="15040" y="637"/>
                  <a:pt x="15051" y="648"/>
                  <a:pt x="15028" y="682"/>
                </a:cubicBezTo>
                <a:cubicBezTo>
                  <a:pt x="14989" y="682"/>
                  <a:pt x="14977" y="665"/>
                  <a:pt x="15000" y="631"/>
                </a:cubicBezTo>
                <a:close/>
                <a:moveTo>
                  <a:pt x="9650" y="631"/>
                </a:moveTo>
                <a:lnTo>
                  <a:pt x="9650" y="631"/>
                </a:lnTo>
                <a:cubicBezTo>
                  <a:pt x="9627" y="648"/>
                  <a:pt x="9604" y="665"/>
                  <a:pt x="9587" y="688"/>
                </a:cubicBezTo>
                <a:cubicBezTo>
                  <a:pt x="9565" y="694"/>
                  <a:pt x="9548" y="699"/>
                  <a:pt x="9525" y="699"/>
                </a:cubicBezTo>
                <a:cubicBezTo>
                  <a:pt x="9525" y="699"/>
                  <a:pt x="9519" y="699"/>
                  <a:pt x="9519" y="705"/>
                </a:cubicBezTo>
                <a:cubicBezTo>
                  <a:pt x="9491" y="711"/>
                  <a:pt x="9465" y="714"/>
                  <a:pt x="9443" y="714"/>
                </a:cubicBezTo>
                <a:cubicBezTo>
                  <a:pt x="9420" y="714"/>
                  <a:pt x="9400" y="711"/>
                  <a:pt x="9383" y="705"/>
                </a:cubicBezTo>
                <a:cubicBezTo>
                  <a:pt x="9383" y="705"/>
                  <a:pt x="9383" y="699"/>
                  <a:pt x="9383" y="694"/>
                </a:cubicBezTo>
                <a:cubicBezTo>
                  <a:pt x="9417" y="682"/>
                  <a:pt x="9451" y="671"/>
                  <a:pt x="9485" y="665"/>
                </a:cubicBezTo>
                <a:cubicBezTo>
                  <a:pt x="9497" y="671"/>
                  <a:pt x="9502" y="677"/>
                  <a:pt x="9508" y="682"/>
                </a:cubicBezTo>
                <a:cubicBezTo>
                  <a:pt x="9514" y="671"/>
                  <a:pt x="9525" y="660"/>
                  <a:pt x="9536" y="654"/>
                </a:cubicBezTo>
                <a:cubicBezTo>
                  <a:pt x="9548" y="648"/>
                  <a:pt x="9559" y="648"/>
                  <a:pt x="9576" y="643"/>
                </a:cubicBezTo>
                <a:lnTo>
                  <a:pt x="9582" y="671"/>
                </a:lnTo>
                <a:cubicBezTo>
                  <a:pt x="9587" y="665"/>
                  <a:pt x="9587" y="654"/>
                  <a:pt x="9593" y="643"/>
                </a:cubicBezTo>
                <a:cubicBezTo>
                  <a:pt x="9610" y="637"/>
                  <a:pt x="9627" y="637"/>
                  <a:pt x="9650" y="631"/>
                </a:cubicBezTo>
                <a:close/>
                <a:moveTo>
                  <a:pt x="15647" y="705"/>
                </a:moveTo>
                <a:cubicBezTo>
                  <a:pt x="15704" y="728"/>
                  <a:pt x="15794" y="716"/>
                  <a:pt x="15823" y="784"/>
                </a:cubicBezTo>
                <a:cubicBezTo>
                  <a:pt x="15760" y="773"/>
                  <a:pt x="15704" y="756"/>
                  <a:pt x="15641" y="739"/>
                </a:cubicBezTo>
                <a:cubicBezTo>
                  <a:pt x="15641" y="728"/>
                  <a:pt x="15647" y="711"/>
                  <a:pt x="15647" y="705"/>
                </a:cubicBezTo>
                <a:close/>
                <a:moveTo>
                  <a:pt x="14733" y="665"/>
                </a:moveTo>
                <a:lnTo>
                  <a:pt x="14733" y="665"/>
                </a:lnTo>
                <a:cubicBezTo>
                  <a:pt x="14870" y="694"/>
                  <a:pt x="14994" y="745"/>
                  <a:pt x="15136" y="762"/>
                </a:cubicBezTo>
                <a:cubicBezTo>
                  <a:pt x="15170" y="762"/>
                  <a:pt x="15193" y="779"/>
                  <a:pt x="15216" y="801"/>
                </a:cubicBezTo>
                <a:cubicBezTo>
                  <a:pt x="15214" y="802"/>
                  <a:pt x="15212" y="802"/>
                  <a:pt x="15210" y="802"/>
                </a:cubicBezTo>
                <a:cubicBezTo>
                  <a:pt x="15181" y="802"/>
                  <a:pt x="15134" y="776"/>
                  <a:pt x="15104" y="776"/>
                </a:cubicBezTo>
                <a:cubicBezTo>
                  <a:pt x="15086" y="776"/>
                  <a:pt x="15074" y="785"/>
                  <a:pt x="15074" y="813"/>
                </a:cubicBezTo>
                <a:cubicBezTo>
                  <a:pt x="15074" y="801"/>
                  <a:pt x="15068" y="784"/>
                  <a:pt x="15063" y="767"/>
                </a:cubicBezTo>
                <a:cubicBezTo>
                  <a:pt x="14949" y="756"/>
                  <a:pt x="14830" y="728"/>
                  <a:pt x="14733" y="665"/>
                </a:cubicBezTo>
                <a:close/>
                <a:moveTo>
                  <a:pt x="9338" y="705"/>
                </a:moveTo>
                <a:lnTo>
                  <a:pt x="9338" y="711"/>
                </a:lnTo>
                <a:lnTo>
                  <a:pt x="9343" y="711"/>
                </a:lnTo>
                <a:lnTo>
                  <a:pt x="9304" y="756"/>
                </a:lnTo>
                <a:cubicBezTo>
                  <a:pt x="9292" y="753"/>
                  <a:pt x="9281" y="752"/>
                  <a:pt x="9270" y="752"/>
                </a:cubicBezTo>
                <a:cubicBezTo>
                  <a:pt x="9215" y="752"/>
                  <a:pt x="9164" y="783"/>
                  <a:pt x="9116" y="807"/>
                </a:cubicBezTo>
                <a:cubicBezTo>
                  <a:pt x="9122" y="813"/>
                  <a:pt x="9133" y="824"/>
                  <a:pt x="9139" y="830"/>
                </a:cubicBezTo>
                <a:cubicBezTo>
                  <a:pt x="9122" y="841"/>
                  <a:pt x="9099" y="858"/>
                  <a:pt x="9077" y="870"/>
                </a:cubicBezTo>
                <a:cubicBezTo>
                  <a:pt x="9067" y="872"/>
                  <a:pt x="9058" y="873"/>
                  <a:pt x="9048" y="873"/>
                </a:cubicBezTo>
                <a:cubicBezTo>
                  <a:pt x="9017" y="873"/>
                  <a:pt x="8986" y="862"/>
                  <a:pt x="8956" y="862"/>
                </a:cubicBezTo>
                <a:cubicBezTo>
                  <a:pt x="8939" y="862"/>
                  <a:pt x="8923" y="865"/>
                  <a:pt x="8906" y="875"/>
                </a:cubicBezTo>
                <a:cubicBezTo>
                  <a:pt x="8906" y="887"/>
                  <a:pt x="8895" y="909"/>
                  <a:pt x="8895" y="921"/>
                </a:cubicBezTo>
                <a:lnTo>
                  <a:pt x="8884" y="921"/>
                </a:lnTo>
                <a:cubicBezTo>
                  <a:pt x="8889" y="904"/>
                  <a:pt x="8895" y="887"/>
                  <a:pt x="8906" y="870"/>
                </a:cubicBezTo>
                <a:cubicBezTo>
                  <a:pt x="9048" y="824"/>
                  <a:pt x="9190" y="756"/>
                  <a:pt x="9338" y="705"/>
                </a:cubicBezTo>
                <a:close/>
                <a:moveTo>
                  <a:pt x="8872" y="881"/>
                </a:moveTo>
                <a:cubicBezTo>
                  <a:pt x="8850" y="909"/>
                  <a:pt x="8821" y="926"/>
                  <a:pt x="8799" y="949"/>
                </a:cubicBezTo>
                <a:cubicBezTo>
                  <a:pt x="8759" y="955"/>
                  <a:pt x="8719" y="966"/>
                  <a:pt x="8685" y="977"/>
                </a:cubicBezTo>
                <a:cubicBezTo>
                  <a:pt x="8748" y="949"/>
                  <a:pt x="8810" y="915"/>
                  <a:pt x="8872" y="881"/>
                </a:cubicBezTo>
                <a:close/>
                <a:moveTo>
                  <a:pt x="8855" y="1006"/>
                </a:moveTo>
                <a:cubicBezTo>
                  <a:pt x="8861" y="1011"/>
                  <a:pt x="8867" y="1011"/>
                  <a:pt x="8872" y="1017"/>
                </a:cubicBezTo>
                <a:cubicBezTo>
                  <a:pt x="8867" y="1017"/>
                  <a:pt x="8855" y="1011"/>
                  <a:pt x="8850" y="1011"/>
                </a:cubicBezTo>
                <a:cubicBezTo>
                  <a:pt x="8850" y="1011"/>
                  <a:pt x="8855" y="1006"/>
                  <a:pt x="8855" y="1006"/>
                </a:cubicBezTo>
                <a:close/>
                <a:moveTo>
                  <a:pt x="8765" y="1034"/>
                </a:moveTo>
                <a:cubicBezTo>
                  <a:pt x="8782" y="1040"/>
                  <a:pt x="8799" y="1045"/>
                  <a:pt x="8810" y="1045"/>
                </a:cubicBezTo>
                <a:cubicBezTo>
                  <a:pt x="8782" y="1045"/>
                  <a:pt x="8753" y="1045"/>
                  <a:pt x="8725" y="1051"/>
                </a:cubicBezTo>
                <a:cubicBezTo>
                  <a:pt x="8725" y="1051"/>
                  <a:pt x="8731" y="1045"/>
                  <a:pt x="8731" y="1045"/>
                </a:cubicBezTo>
                <a:cubicBezTo>
                  <a:pt x="8742" y="1040"/>
                  <a:pt x="8753" y="1034"/>
                  <a:pt x="8765" y="1034"/>
                </a:cubicBezTo>
                <a:close/>
                <a:moveTo>
                  <a:pt x="15046" y="654"/>
                </a:moveTo>
                <a:lnTo>
                  <a:pt x="15046" y="654"/>
                </a:lnTo>
                <a:cubicBezTo>
                  <a:pt x="15210" y="671"/>
                  <a:pt x="15358" y="739"/>
                  <a:pt x="15516" y="773"/>
                </a:cubicBezTo>
                <a:cubicBezTo>
                  <a:pt x="15516" y="767"/>
                  <a:pt x="15516" y="750"/>
                  <a:pt x="15511" y="745"/>
                </a:cubicBezTo>
                <a:lnTo>
                  <a:pt x="15511" y="745"/>
                </a:lnTo>
                <a:cubicBezTo>
                  <a:pt x="15522" y="756"/>
                  <a:pt x="15533" y="767"/>
                  <a:pt x="15545" y="779"/>
                </a:cubicBezTo>
                <a:cubicBezTo>
                  <a:pt x="15760" y="853"/>
                  <a:pt x="15987" y="892"/>
                  <a:pt x="16197" y="989"/>
                </a:cubicBezTo>
                <a:lnTo>
                  <a:pt x="16203" y="955"/>
                </a:lnTo>
                <a:cubicBezTo>
                  <a:pt x="16243" y="1034"/>
                  <a:pt x="16356" y="1034"/>
                  <a:pt x="16424" y="1079"/>
                </a:cubicBezTo>
                <a:cubicBezTo>
                  <a:pt x="16419" y="1081"/>
                  <a:pt x="16414" y="1081"/>
                  <a:pt x="16409" y="1081"/>
                </a:cubicBezTo>
                <a:cubicBezTo>
                  <a:pt x="16363" y="1081"/>
                  <a:pt x="16321" y="1044"/>
                  <a:pt x="16275" y="1044"/>
                </a:cubicBezTo>
                <a:cubicBezTo>
                  <a:pt x="16270" y="1044"/>
                  <a:pt x="16265" y="1044"/>
                  <a:pt x="16260" y="1045"/>
                </a:cubicBezTo>
                <a:cubicBezTo>
                  <a:pt x="15874" y="870"/>
                  <a:pt x="15420" y="824"/>
                  <a:pt x="15046" y="654"/>
                </a:cubicBezTo>
                <a:close/>
                <a:moveTo>
                  <a:pt x="8617" y="1079"/>
                </a:moveTo>
                <a:lnTo>
                  <a:pt x="8617" y="1079"/>
                </a:lnTo>
                <a:cubicBezTo>
                  <a:pt x="8583" y="1096"/>
                  <a:pt x="8549" y="1114"/>
                  <a:pt x="8515" y="1136"/>
                </a:cubicBezTo>
                <a:cubicBezTo>
                  <a:pt x="8481" y="1148"/>
                  <a:pt x="8441" y="1159"/>
                  <a:pt x="8401" y="1170"/>
                </a:cubicBezTo>
                <a:cubicBezTo>
                  <a:pt x="8401" y="1165"/>
                  <a:pt x="8396" y="1153"/>
                  <a:pt x="8396" y="1148"/>
                </a:cubicBezTo>
                <a:cubicBezTo>
                  <a:pt x="8430" y="1136"/>
                  <a:pt x="8470" y="1125"/>
                  <a:pt x="8509" y="1114"/>
                </a:cubicBezTo>
                <a:cubicBezTo>
                  <a:pt x="8509" y="1114"/>
                  <a:pt x="8515" y="1119"/>
                  <a:pt x="8521" y="1125"/>
                </a:cubicBezTo>
                <a:cubicBezTo>
                  <a:pt x="8526" y="1119"/>
                  <a:pt x="8526" y="1114"/>
                  <a:pt x="8526" y="1102"/>
                </a:cubicBezTo>
                <a:cubicBezTo>
                  <a:pt x="8555" y="1096"/>
                  <a:pt x="8589" y="1085"/>
                  <a:pt x="8617" y="1079"/>
                </a:cubicBezTo>
                <a:close/>
                <a:moveTo>
                  <a:pt x="8327" y="1178"/>
                </a:moveTo>
                <a:cubicBezTo>
                  <a:pt x="8341" y="1178"/>
                  <a:pt x="8354" y="1179"/>
                  <a:pt x="8367" y="1182"/>
                </a:cubicBezTo>
                <a:cubicBezTo>
                  <a:pt x="8305" y="1210"/>
                  <a:pt x="8243" y="1233"/>
                  <a:pt x="8180" y="1244"/>
                </a:cubicBezTo>
                <a:cubicBezTo>
                  <a:pt x="8212" y="1198"/>
                  <a:pt x="8270" y="1178"/>
                  <a:pt x="8327" y="1178"/>
                </a:cubicBezTo>
                <a:close/>
                <a:moveTo>
                  <a:pt x="16430" y="1091"/>
                </a:moveTo>
                <a:lnTo>
                  <a:pt x="16430" y="1091"/>
                </a:lnTo>
                <a:cubicBezTo>
                  <a:pt x="16538" y="1102"/>
                  <a:pt x="16651" y="1142"/>
                  <a:pt x="16736" y="1204"/>
                </a:cubicBezTo>
                <a:cubicBezTo>
                  <a:pt x="16674" y="1187"/>
                  <a:pt x="16617" y="1170"/>
                  <a:pt x="16566" y="1136"/>
                </a:cubicBezTo>
                <a:cubicBezTo>
                  <a:pt x="16532" y="1142"/>
                  <a:pt x="16492" y="1136"/>
                  <a:pt x="16470" y="1170"/>
                </a:cubicBezTo>
                <a:cubicBezTo>
                  <a:pt x="16515" y="1216"/>
                  <a:pt x="16577" y="1227"/>
                  <a:pt x="16640" y="1238"/>
                </a:cubicBezTo>
                <a:cubicBezTo>
                  <a:pt x="16628" y="1244"/>
                  <a:pt x="16611" y="1261"/>
                  <a:pt x="16606" y="1267"/>
                </a:cubicBezTo>
                <a:cubicBezTo>
                  <a:pt x="16583" y="1255"/>
                  <a:pt x="16566" y="1238"/>
                  <a:pt x="16543" y="1227"/>
                </a:cubicBezTo>
                <a:cubicBezTo>
                  <a:pt x="16532" y="1238"/>
                  <a:pt x="16515" y="1250"/>
                  <a:pt x="16504" y="1267"/>
                </a:cubicBezTo>
                <a:lnTo>
                  <a:pt x="16515" y="1233"/>
                </a:lnTo>
                <a:cubicBezTo>
                  <a:pt x="16424" y="1204"/>
                  <a:pt x="16350" y="1148"/>
                  <a:pt x="16254" y="1136"/>
                </a:cubicBezTo>
                <a:cubicBezTo>
                  <a:pt x="16260" y="1131"/>
                  <a:pt x="16260" y="1125"/>
                  <a:pt x="16265" y="1119"/>
                </a:cubicBezTo>
                <a:cubicBezTo>
                  <a:pt x="16333" y="1136"/>
                  <a:pt x="16402" y="1153"/>
                  <a:pt x="16470" y="1170"/>
                </a:cubicBezTo>
                <a:cubicBezTo>
                  <a:pt x="16475" y="1159"/>
                  <a:pt x="16492" y="1136"/>
                  <a:pt x="16498" y="1125"/>
                </a:cubicBezTo>
                <a:cubicBezTo>
                  <a:pt x="16481" y="1114"/>
                  <a:pt x="16447" y="1096"/>
                  <a:pt x="16430" y="1091"/>
                </a:cubicBezTo>
                <a:close/>
                <a:moveTo>
                  <a:pt x="9145" y="728"/>
                </a:moveTo>
                <a:lnTo>
                  <a:pt x="9145" y="728"/>
                </a:lnTo>
                <a:cubicBezTo>
                  <a:pt x="8918" y="807"/>
                  <a:pt x="8697" y="898"/>
                  <a:pt x="8498" y="1023"/>
                </a:cubicBezTo>
                <a:cubicBezTo>
                  <a:pt x="8498" y="1028"/>
                  <a:pt x="8498" y="1028"/>
                  <a:pt x="8498" y="1028"/>
                </a:cubicBezTo>
                <a:cubicBezTo>
                  <a:pt x="8441" y="1051"/>
                  <a:pt x="8390" y="1068"/>
                  <a:pt x="8339" y="1096"/>
                </a:cubicBezTo>
                <a:cubicBezTo>
                  <a:pt x="8333" y="1085"/>
                  <a:pt x="8328" y="1057"/>
                  <a:pt x="8322" y="1045"/>
                </a:cubicBezTo>
                <a:cubicBezTo>
                  <a:pt x="8299" y="1051"/>
                  <a:pt x="8248" y="1057"/>
                  <a:pt x="8226" y="1062"/>
                </a:cubicBezTo>
                <a:cubicBezTo>
                  <a:pt x="8220" y="1079"/>
                  <a:pt x="8220" y="1102"/>
                  <a:pt x="8214" y="1119"/>
                </a:cubicBezTo>
                <a:lnTo>
                  <a:pt x="8265" y="1108"/>
                </a:lnTo>
                <a:lnTo>
                  <a:pt x="8265" y="1108"/>
                </a:lnTo>
                <a:cubicBezTo>
                  <a:pt x="8243" y="1119"/>
                  <a:pt x="8209" y="1142"/>
                  <a:pt x="8192" y="1148"/>
                </a:cubicBezTo>
                <a:cubicBezTo>
                  <a:pt x="8197" y="1142"/>
                  <a:pt x="8203" y="1119"/>
                  <a:pt x="8209" y="1108"/>
                </a:cubicBezTo>
                <a:lnTo>
                  <a:pt x="8169" y="1074"/>
                </a:lnTo>
                <a:cubicBezTo>
                  <a:pt x="8129" y="1096"/>
                  <a:pt x="8095" y="1114"/>
                  <a:pt x="8055" y="1125"/>
                </a:cubicBezTo>
                <a:lnTo>
                  <a:pt x="8061" y="1153"/>
                </a:lnTo>
                <a:cubicBezTo>
                  <a:pt x="8084" y="1150"/>
                  <a:pt x="8107" y="1147"/>
                  <a:pt x="8129" y="1147"/>
                </a:cubicBezTo>
                <a:cubicBezTo>
                  <a:pt x="8145" y="1147"/>
                  <a:pt x="8160" y="1148"/>
                  <a:pt x="8175" y="1153"/>
                </a:cubicBezTo>
                <a:cubicBezTo>
                  <a:pt x="8170" y="1153"/>
                  <a:pt x="8166" y="1152"/>
                  <a:pt x="8162" y="1152"/>
                </a:cubicBezTo>
                <a:cubicBezTo>
                  <a:pt x="8126" y="1152"/>
                  <a:pt x="8091" y="1173"/>
                  <a:pt x="8061" y="1193"/>
                </a:cubicBezTo>
                <a:cubicBezTo>
                  <a:pt x="8055" y="1170"/>
                  <a:pt x="8044" y="1148"/>
                  <a:pt x="8038" y="1125"/>
                </a:cubicBezTo>
                <a:cubicBezTo>
                  <a:pt x="7999" y="1142"/>
                  <a:pt x="7965" y="1159"/>
                  <a:pt x="7925" y="1170"/>
                </a:cubicBezTo>
                <a:cubicBezTo>
                  <a:pt x="7959" y="1170"/>
                  <a:pt x="8016" y="1176"/>
                  <a:pt x="8050" y="1176"/>
                </a:cubicBezTo>
                <a:cubicBezTo>
                  <a:pt x="8028" y="1193"/>
                  <a:pt x="8006" y="1201"/>
                  <a:pt x="7980" y="1201"/>
                </a:cubicBezTo>
                <a:cubicBezTo>
                  <a:pt x="7971" y="1201"/>
                  <a:pt x="7963" y="1200"/>
                  <a:pt x="7953" y="1199"/>
                </a:cubicBezTo>
                <a:cubicBezTo>
                  <a:pt x="7891" y="1250"/>
                  <a:pt x="7811" y="1261"/>
                  <a:pt x="7743" y="1295"/>
                </a:cubicBezTo>
                <a:lnTo>
                  <a:pt x="7715" y="1261"/>
                </a:lnTo>
                <a:cubicBezTo>
                  <a:pt x="7709" y="1278"/>
                  <a:pt x="7698" y="1312"/>
                  <a:pt x="7692" y="1329"/>
                </a:cubicBezTo>
                <a:cubicBezTo>
                  <a:pt x="7675" y="1312"/>
                  <a:pt x="7658" y="1295"/>
                  <a:pt x="7647" y="1272"/>
                </a:cubicBezTo>
                <a:cubicBezTo>
                  <a:pt x="7630" y="1306"/>
                  <a:pt x="7613" y="1329"/>
                  <a:pt x="7601" y="1357"/>
                </a:cubicBezTo>
                <a:cubicBezTo>
                  <a:pt x="7573" y="1363"/>
                  <a:pt x="7550" y="1369"/>
                  <a:pt x="7528" y="1374"/>
                </a:cubicBezTo>
                <a:cubicBezTo>
                  <a:pt x="7550" y="1352"/>
                  <a:pt x="7573" y="1323"/>
                  <a:pt x="7584" y="1289"/>
                </a:cubicBezTo>
                <a:lnTo>
                  <a:pt x="7584" y="1289"/>
                </a:lnTo>
                <a:cubicBezTo>
                  <a:pt x="7562" y="1301"/>
                  <a:pt x="7528" y="1323"/>
                  <a:pt x="7511" y="1335"/>
                </a:cubicBezTo>
                <a:cubicBezTo>
                  <a:pt x="7505" y="1323"/>
                  <a:pt x="7488" y="1295"/>
                  <a:pt x="7482" y="1284"/>
                </a:cubicBezTo>
                <a:cubicBezTo>
                  <a:pt x="7482" y="1301"/>
                  <a:pt x="7477" y="1335"/>
                  <a:pt x="7471" y="1357"/>
                </a:cubicBezTo>
                <a:cubicBezTo>
                  <a:pt x="7469" y="1357"/>
                  <a:pt x="7467" y="1357"/>
                  <a:pt x="7464" y="1357"/>
                </a:cubicBezTo>
                <a:cubicBezTo>
                  <a:pt x="7443" y="1357"/>
                  <a:pt x="7412" y="1368"/>
                  <a:pt x="7390" y="1368"/>
                </a:cubicBezTo>
                <a:cubicBezTo>
                  <a:pt x="7372" y="1368"/>
                  <a:pt x="7362" y="1361"/>
                  <a:pt x="7369" y="1335"/>
                </a:cubicBezTo>
                <a:cubicBezTo>
                  <a:pt x="7437" y="1261"/>
                  <a:pt x="7601" y="1278"/>
                  <a:pt x="7636" y="1165"/>
                </a:cubicBezTo>
                <a:cubicBezTo>
                  <a:pt x="7641" y="1176"/>
                  <a:pt x="7647" y="1199"/>
                  <a:pt x="7653" y="1210"/>
                </a:cubicBezTo>
                <a:cubicBezTo>
                  <a:pt x="7908" y="1125"/>
                  <a:pt x="8158" y="1011"/>
                  <a:pt x="8413" y="932"/>
                </a:cubicBezTo>
                <a:cubicBezTo>
                  <a:pt x="8418" y="915"/>
                  <a:pt x="8418" y="898"/>
                  <a:pt x="8424" y="881"/>
                </a:cubicBezTo>
                <a:cubicBezTo>
                  <a:pt x="8430" y="887"/>
                  <a:pt x="8441" y="904"/>
                  <a:pt x="8447" y="909"/>
                </a:cubicBezTo>
                <a:cubicBezTo>
                  <a:pt x="8487" y="892"/>
                  <a:pt x="8526" y="881"/>
                  <a:pt x="8566" y="875"/>
                </a:cubicBezTo>
                <a:lnTo>
                  <a:pt x="8566" y="875"/>
                </a:lnTo>
                <a:cubicBezTo>
                  <a:pt x="8526" y="892"/>
                  <a:pt x="8492" y="909"/>
                  <a:pt x="8453" y="926"/>
                </a:cubicBezTo>
                <a:cubicBezTo>
                  <a:pt x="8464" y="949"/>
                  <a:pt x="8475" y="966"/>
                  <a:pt x="8487" y="983"/>
                </a:cubicBezTo>
                <a:cubicBezTo>
                  <a:pt x="8538" y="943"/>
                  <a:pt x="8606" y="915"/>
                  <a:pt x="8674" y="892"/>
                </a:cubicBezTo>
                <a:cubicBezTo>
                  <a:pt x="8679" y="881"/>
                  <a:pt x="8691" y="858"/>
                  <a:pt x="8702" y="853"/>
                </a:cubicBezTo>
                <a:cubicBezTo>
                  <a:pt x="8708" y="858"/>
                  <a:pt x="8725" y="870"/>
                  <a:pt x="8736" y="875"/>
                </a:cubicBezTo>
                <a:cubicBezTo>
                  <a:pt x="8765" y="853"/>
                  <a:pt x="8793" y="824"/>
                  <a:pt x="8821" y="801"/>
                </a:cubicBezTo>
                <a:cubicBezTo>
                  <a:pt x="8826" y="803"/>
                  <a:pt x="8832" y="804"/>
                  <a:pt x="8837" y="804"/>
                </a:cubicBezTo>
                <a:cubicBezTo>
                  <a:pt x="8851" y="804"/>
                  <a:pt x="8866" y="800"/>
                  <a:pt x="8878" y="796"/>
                </a:cubicBezTo>
                <a:cubicBezTo>
                  <a:pt x="8963" y="796"/>
                  <a:pt x="9048" y="733"/>
                  <a:pt x="9145" y="728"/>
                </a:cubicBezTo>
                <a:close/>
                <a:moveTo>
                  <a:pt x="17136" y="1342"/>
                </a:moveTo>
                <a:cubicBezTo>
                  <a:pt x="17161" y="1342"/>
                  <a:pt x="17190" y="1363"/>
                  <a:pt x="17190" y="1386"/>
                </a:cubicBezTo>
                <a:cubicBezTo>
                  <a:pt x="17185" y="1394"/>
                  <a:pt x="17176" y="1398"/>
                  <a:pt x="17166" y="1398"/>
                </a:cubicBezTo>
                <a:cubicBezTo>
                  <a:pt x="17141" y="1398"/>
                  <a:pt x="17109" y="1378"/>
                  <a:pt x="17105" y="1357"/>
                </a:cubicBezTo>
                <a:cubicBezTo>
                  <a:pt x="17112" y="1347"/>
                  <a:pt x="17124" y="1342"/>
                  <a:pt x="17136" y="1342"/>
                </a:cubicBezTo>
                <a:close/>
                <a:moveTo>
                  <a:pt x="8143" y="1247"/>
                </a:moveTo>
                <a:cubicBezTo>
                  <a:pt x="8157" y="1247"/>
                  <a:pt x="8172" y="1248"/>
                  <a:pt x="8186" y="1250"/>
                </a:cubicBezTo>
                <a:cubicBezTo>
                  <a:pt x="8033" y="1289"/>
                  <a:pt x="7885" y="1346"/>
                  <a:pt x="7743" y="1414"/>
                </a:cubicBezTo>
                <a:lnTo>
                  <a:pt x="7732" y="1392"/>
                </a:lnTo>
                <a:cubicBezTo>
                  <a:pt x="7861" y="1340"/>
                  <a:pt x="8003" y="1247"/>
                  <a:pt x="8143" y="1247"/>
                </a:cubicBezTo>
                <a:close/>
                <a:moveTo>
                  <a:pt x="7827" y="1445"/>
                </a:moveTo>
                <a:cubicBezTo>
                  <a:pt x="7843" y="1445"/>
                  <a:pt x="7858" y="1449"/>
                  <a:pt x="7874" y="1460"/>
                </a:cubicBezTo>
                <a:cubicBezTo>
                  <a:pt x="7816" y="1481"/>
                  <a:pt x="7758" y="1511"/>
                  <a:pt x="7692" y="1511"/>
                </a:cubicBezTo>
                <a:cubicBezTo>
                  <a:pt x="7686" y="1511"/>
                  <a:pt x="7681" y="1511"/>
                  <a:pt x="7675" y="1511"/>
                </a:cubicBezTo>
                <a:cubicBezTo>
                  <a:pt x="7723" y="1493"/>
                  <a:pt x="7775" y="1445"/>
                  <a:pt x="7827" y="1445"/>
                </a:cubicBezTo>
                <a:close/>
                <a:moveTo>
                  <a:pt x="12756" y="1521"/>
                </a:moveTo>
                <a:cubicBezTo>
                  <a:pt x="12757" y="1524"/>
                  <a:pt x="12758" y="1526"/>
                  <a:pt x="12759" y="1528"/>
                </a:cubicBezTo>
                <a:lnTo>
                  <a:pt x="12759" y="1522"/>
                </a:lnTo>
                <a:cubicBezTo>
                  <a:pt x="12758" y="1522"/>
                  <a:pt x="12757" y="1522"/>
                  <a:pt x="12756" y="1521"/>
                </a:cubicBezTo>
                <a:close/>
                <a:moveTo>
                  <a:pt x="7496" y="1474"/>
                </a:moveTo>
                <a:cubicBezTo>
                  <a:pt x="7506" y="1474"/>
                  <a:pt x="7515" y="1477"/>
                  <a:pt x="7522" y="1482"/>
                </a:cubicBezTo>
                <a:cubicBezTo>
                  <a:pt x="7531" y="1508"/>
                  <a:pt x="7496" y="1528"/>
                  <a:pt x="7467" y="1528"/>
                </a:cubicBezTo>
                <a:cubicBezTo>
                  <a:pt x="7458" y="1528"/>
                  <a:pt x="7449" y="1526"/>
                  <a:pt x="7443" y="1522"/>
                </a:cubicBezTo>
                <a:cubicBezTo>
                  <a:pt x="7434" y="1496"/>
                  <a:pt x="7467" y="1474"/>
                  <a:pt x="7496" y="1474"/>
                </a:cubicBezTo>
                <a:close/>
                <a:moveTo>
                  <a:pt x="13502" y="1477"/>
                </a:moveTo>
                <a:lnTo>
                  <a:pt x="13502" y="1477"/>
                </a:lnTo>
                <a:cubicBezTo>
                  <a:pt x="13508" y="1477"/>
                  <a:pt x="13514" y="1482"/>
                  <a:pt x="13519" y="1482"/>
                </a:cubicBezTo>
                <a:cubicBezTo>
                  <a:pt x="13536" y="1494"/>
                  <a:pt x="13559" y="1494"/>
                  <a:pt x="13587" y="1494"/>
                </a:cubicBezTo>
                <a:cubicBezTo>
                  <a:pt x="13604" y="1499"/>
                  <a:pt x="13621" y="1505"/>
                  <a:pt x="13644" y="1511"/>
                </a:cubicBezTo>
                <a:cubicBezTo>
                  <a:pt x="13654" y="1510"/>
                  <a:pt x="13664" y="1510"/>
                  <a:pt x="13673" y="1510"/>
                </a:cubicBezTo>
                <a:cubicBezTo>
                  <a:pt x="13794" y="1510"/>
                  <a:pt x="13914" y="1541"/>
                  <a:pt x="14030" y="1567"/>
                </a:cubicBezTo>
                <a:cubicBezTo>
                  <a:pt x="14017" y="1568"/>
                  <a:pt x="14003" y="1568"/>
                  <a:pt x="13990" y="1568"/>
                </a:cubicBezTo>
                <a:cubicBezTo>
                  <a:pt x="13873" y="1568"/>
                  <a:pt x="13756" y="1546"/>
                  <a:pt x="13644" y="1511"/>
                </a:cubicBezTo>
                <a:cubicBezTo>
                  <a:pt x="13627" y="1515"/>
                  <a:pt x="13610" y="1517"/>
                  <a:pt x="13594" y="1517"/>
                </a:cubicBezTo>
                <a:cubicBezTo>
                  <a:pt x="13568" y="1517"/>
                  <a:pt x="13542" y="1512"/>
                  <a:pt x="13514" y="1505"/>
                </a:cubicBezTo>
                <a:cubicBezTo>
                  <a:pt x="13514" y="1494"/>
                  <a:pt x="13508" y="1488"/>
                  <a:pt x="13502" y="1477"/>
                </a:cubicBezTo>
                <a:close/>
                <a:moveTo>
                  <a:pt x="11999" y="1573"/>
                </a:moveTo>
                <a:cubicBezTo>
                  <a:pt x="11965" y="1573"/>
                  <a:pt x="11931" y="1573"/>
                  <a:pt x="11897" y="1579"/>
                </a:cubicBezTo>
                <a:lnTo>
                  <a:pt x="11919" y="1573"/>
                </a:lnTo>
                <a:close/>
                <a:moveTo>
                  <a:pt x="11562" y="1584"/>
                </a:moveTo>
                <a:cubicBezTo>
                  <a:pt x="11573" y="1590"/>
                  <a:pt x="11590" y="1596"/>
                  <a:pt x="11602" y="1596"/>
                </a:cubicBezTo>
                <a:lnTo>
                  <a:pt x="11556" y="1601"/>
                </a:lnTo>
                <a:cubicBezTo>
                  <a:pt x="11556" y="1596"/>
                  <a:pt x="11562" y="1590"/>
                  <a:pt x="11562" y="1584"/>
                </a:cubicBezTo>
                <a:close/>
                <a:moveTo>
                  <a:pt x="11426" y="1607"/>
                </a:moveTo>
                <a:cubicBezTo>
                  <a:pt x="11437" y="1607"/>
                  <a:pt x="11443" y="1607"/>
                  <a:pt x="11448" y="1613"/>
                </a:cubicBezTo>
                <a:lnTo>
                  <a:pt x="11414" y="1613"/>
                </a:lnTo>
                <a:cubicBezTo>
                  <a:pt x="11420" y="1613"/>
                  <a:pt x="11426" y="1607"/>
                  <a:pt x="11426" y="1607"/>
                </a:cubicBezTo>
                <a:close/>
                <a:moveTo>
                  <a:pt x="13372" y="1482"/>
                </a:moveTo>
                <a:cubicBezTo>
                  <a:pt x="13411" y="1482"/>
                  <a:pt x="13451" y="1488"/>
                  <a:pt x="13491" y="1499"/>
                </a:cubicBezTo>
                <a:cubicBezTo>
                  <a:pt x="13485" y="1522"/>
                  <a:pt x="13485" y="1545"/>
                  <a:pt x="13480" y="1567"/>
                </a:cubicBezTo>
                <a:cubicBezTo>
                  <a:pt x="13492" y="1566"/>
                  <a:pt x="13505" y="1565"/>
                  <a:pt x="13518" y="1565"/>
                </a:cubicBezTo>
                <a:cubicBezTo>
                  <a:pt x="13556" y="1565"/>
                  <a:pt x="13594" y="1572"/>
                  <a:pt x="13633" y="1584"/>
                </a:cubicBezTo>
                <a:cubicBezTo>
                  <a:pt x="13633" y="1573"/>
                  <a:pt x="13644" y="1550"/>
                  <a:pt x="13644" y="1539"/>
                </a:cubicBezTo>
                <a:cubicBezTo>
                  <a:pt x="13644" y="1550"/>
                  <a:pt x="13644" y="1579"/>
                  <a:pt x="13644" y="1590"/>
                </a:cubicBezTo>
                <a:cubicBezTo>
                  <a:pt x="13712" y="1590"/>
                  <a:pt x="13780" y="1601"/>
                  <a:pt x="13848" y="1613"/>
                </a:cubicBezTo>
                <a:cubicBezTo>
                  <a:pt x="13445" y="1573"/>
                  <a:pt x="13037" y="1550"/>
                  <a:pt x="12623" y="1550"/>
                </a:cubicBezTo>
                <a:cubicBezTo>
                  <a:pt x="12463" y="1550"/>
                  <a:pt x="12299" y="1555"/>
                  <a:pt x="12139" y="1561"/>
                </a:cubicBezTo>
                <a:lnTo>
                  <a:pt x="12139" y="1561"/>
                </a:lnTo>
                <a:cubicBezTo>
                  <a:pt x="12170" y="1559"/>
                  <a:pt x="12204" y="1555"/>
                  <a:pt x="12237" y="1550"/>
                </a:cubicBezTo>
                <a:cubicBezTo>
                  <a:pt x="12237" y="1539"/>
                  <a:pt x="12243" y="1511"/>
                  <a:pt x="12243" y="1499"/>
                </a:cubicBezTo>
                <a:cubicBezTo>
                  <a:pt x="12248" y="1511"/>
                  <a:pt x="12260" y="1528"/>
                  <a:pt x="12265" y="1539"/>
                </a:cubicBezTo>
                <a:cubicBezTo>
                  <a:pt x="12384" y="1531"/>
                  <a:pt x="12502" y="1511"/>
                  <a:pt x="12620" y="1511"/>
                </a:cubicBezTo>
                <a:cubicBezTo>
                  <a:pt x="12665" y="1511"/>
                  <a:pt x="12711" y="1514"/>
                  <a:pt x="12756" y="1521"/>
                </a:cubicBezTo>
                <a:lnTo>
                  <a:pt x="12756" y="1521"/>
                </a:lnTo>
                <a:cubicBezTo>
                  <a:pt x="12751" y="1512"/>
                  <a:pt x="12747" y="1503"/>
                  <a:pt x="12742" y="1494"/>
                </a:cubicBezTo>
                <a:lnTo>
                  <a:pt x="12753" y="1494"/>
                </a:lnTo>
                <a:cubicBezTo>
                  <a:pt x="12759" y="1499"/>
                  <a:pt x="12770" y="1511"/>
                  <a:pt x="12782" y="1522"/>
                </a:cubicBezTo>
                <a:cubicBezTo>
                  <a:pt x="12844" y="1516"/>
                  <a:pt x="12901" y="1516"/>
                  <a:pt x="12963" y="1511"/>
                </a:cubicBezTo>
                <a:cubicBezTo>
                  <a:pt x="12963" y="1511"/>
                  <a:pt x="12963" y="1511"/>
                  <a:pt x="12963" y="1505"/>
                </a:cubicBezTo>
                <a:cubicBezTo>
                  <a:pt x="13088" y="1516"/>
                  <a:pt x="13207" y="1522"/>
                  <a:pt x="13326" y="1522"/>
                </a:cubicBezTo>
                <a:cubicBezTo>
                  <a:pt x="13377" y="1533"/>
                  <a:pt x="13423" y="1550"/>
                  <a:pt x="13468" y="1556"/>
                </a:cubicBezTo>
                <a:cubicBezTo>
                  <a:pt x="13463" y="1533"/>
                  <a:pt x="13445" y="1516"/>
                  <a:pt x="13434" y="1494"/>
                </a:cubicBezTo>
                <a:cubicBezTo>
                  <a:pt x="13411" y="1488"/>
                  <a:pt x="13389" y="1482"/>
                  <a:pt x="13372" y="1482"/>
                </a:cubicBezTo>
                <a:close/>
                <a:moveTo>
                  <a:pt x="17275" y="1511"/>
                </a:moveTo>
                <a:lnTo>
                  <a:pt x="17275" y="1511"/>
                </a:lnTo>
                <a:cubicBezTo>
                  <a:pt x="17338" y="1539"/>
                  <a:pt x="17434" y="1539"/>
                  <a:pt x="17451" y="1618"/>
                </a:cubicBezTo>
                <a:cubicBezTo>
                  <a:pt x="17389" y="1590"/>
                  <a:pt x="17315" y="1567"/>
                  <a:pt x="17275" y="1511"/>
                </a:cubicBezTo>
                <a:close/>
                <a:moveTo>
                  <a:pt x="11060" y="1580"/>
                </a:moveTo>
                <a:cubicBezTo>
                  <a:pt x="11074" y="1580"/>
                  <a:pt x="11085" y="1586"/>
                  <a:pt x="11085" y="1601"/>
                </a:cubicBezTo>
                <a:cubicBezTo>
                  <a:pt x="11082" y="1616"/>
                  <a:pt x="11065" y="1625"/>
                  <a:pt x="11050" y="1625"/>
                </a:cubicBezTo>
                <a:cubicBezTo>
                  <a:pt x="11036" y="1625"/>
                  <a:pt x="11023" y="1618"/>
                  <a:pt x="11023" y="1601"/>
                </a:cubicBezTo>
                <a:cubicBezTo>
                  <a:pt x="11026" y="1589"/>
                  <a:pt x="11044" y="1580"/>
                  <a:pt x="11060" y="1580"/>
                </a:cubicBezTo>
                <a:close/>
                <a:moveTo>
                  <a:pt x="10898" y="1664"/>
                </a:moveTo>
                <a:cubicBezTo>
                  <a:pt x="10898" y="1664"/>
                  <a:pt x="10904" y="1670"/>
                  <a:pt x="10909" y="1675"/>
                </a:cubicBezTo>
                <a:lnTo>
                  <a:pt x="10904" y="1675"/>
                </a:lnTo>
                <a:cubicBezTo>
                  <a:pt x="10904" y="1670"/>
                  <a:pt x="10898" y="1670"/>
                  <a:pt x="10898" y="1664"/>
                </a:cubicBezTo>
                <a:close/>
                <a:moveTo>
                  <a:pt x="17406" y="1471"/>
                </a:moveTo>
                <a:cubicBezTo>
                  <a:pt x="17542" y="1533"/>
                  <a:pt x="17735" y="1573"/>
                  <a:pt x="17820" y="1698"/>
                </a:cubicBezTo>
                <a:cubicBezTo>
                  <a:pt x="17689" y="1618"/>
                  <a:pt x="17542" y="1550"/>
                  <a:pt x="17394" y="1499"/>
                </a:cubicBezTo>
                <a:lnTo>
                  <a:pt x="17394" y="1494"/>
                </a:lnTo>
                <a:lnTo>
                  <a:pt x="17406" y="1471"/>
                </a:lnTo>
                <a:close/>
                <a:moveTo>
                  <a:pt x="14024" y="1573"/>
                </a:moveTo>
                <a:lnTo>
                  <a:pt x="14024" y="1573"/>
                </a:lnTo>
                <a:cubicBezTo>
                  <a:pt x="14285" y="1607"/>
                  <a:pt x="14552" y="1664"/>
                  <a:pt x="14802" y="1738"/>
                </a:cubicBezTo>
                <a:cubicBezTo>
                  <a:pt x="14728" y="1732"/>
                  <a:pt x="14655" y="1703"/>
                  <a:pt x="14586" y="1703"/>
                </a:cubicBezTo>
                <a:cubicBezTo>
                  <a:pt x="14580" y="1703"/>
                  <a:pt x="14575" y="1703"/>
                  <a:pt x="14569" y="1704"/>
                </a:cubicBezTo>
                <a:cubicBezTo>
                  <a:pt x="14552" y="1704"/>
                  <a:pt x="14535" y="1698"/>
                  <a:pt x="14518" y="1698"/>
                </a:cubicBezTo>
                <a:cubicBezTo>
                  <a:pt x="14518" y="1692"/>
                  <a:pt x="14512" y="1687"/>
                  <a:pt x="14512" y="1681"/>
                </a:cubicBezTo>
                <a:cubicBezTo>
                  <a:pt x="14353" y="1635"/>
                  <a:pt x="14183" y="1624"/>
                  <a:pt x="14024" y="1573"/>
                </a:cubicBezTo>
                <a:close/>
                <a:moveTo>
                  <a:pt x="17839" y="1685"/>
                </a:moveTo>
                <a:cubicBezTo>
                  <a:pt x="17901" y="1685"/>
                  <a:pt x="17960" y="1731"/>
                  <a:pt x="17996" y="1777"/>
                </a:cubicBezTo>
                <a:cubicBezTo>
                  <a:pt x="17933" y="1755"/>
                  <a:pt x="17877" y="1721"/>
                  <a:pt x="17820" y="1687"/>
                </a:cubicBezTo>
                <a:cubicBezTo>
                  <a:pt x="17826" y="1685"/>
                  <a:pt x="17833" y="1685"/>
                  <a:pt x="17839" y="1685"/>
                </a:cubicBezTo>
                <a:close/>
                <a:moveTo>
                  <a:pt x="15868" y="1762"/>
                </a:moveTo>
                <a:cubicBezTo>
                  <a:pt x="15887" y="1762"/>
                  <a:pt x="15895" y="1773"/>
                  <a:pt x="15891" y="1794"/>
                </a:cubicBezTo>
                <a:cubicBezTo>
                  <a:pt x="15881" y="1798"/>
                  <a:pt x="15872" y="1800"/>
                  <a:pt x="15866" y="1800"/>
                </a:cubicBezTo>
                <a:cubicBezTo>
                  <a:pt x="15851" y="1800"/>
                  <a:pt x="15846" y="1790"/>
                  <a:pt x="15846" y="1766"/>
                </a:cubicBezTo>
                <a:cubicBezTo>
                  <a:pt x="15854" y="1763"/>
                  <a:pt x="15862" y="1762"/>
                  <a:pt x="15868" y="1762"/>
                </a:cubicBezTo>
                <a:close/>
                <a:moveTo>
                  <a:pt x="7074" y="1681"/>
                </a:moveTo>
                <a:cubicBezTo>
                  <a:pt x="7023" y="1715"/>
                  <a:pt x="6966" y="1743"/>
                  <a:pt x="6904" y="1755"/>
                </a:cubicBezTo>
                <a:cubicBezTo>
                  <a:pt x="6887" y="1782"/>
                  <a:pt x="6861" y="1804"/>
                  <a:pt x="6863" y="1840"/>
                </a:cubicBezTo>
                <a:lnTo>
                  <a:pt x="6863" y="1840"/>
                </a:lnTo>
                <a:cubicBezTo>
                  <a:pt x="6861" y="1827"/>
                  <a:pt x="6853" y="1804"/>
                  <a:pt x="6853" y="1794"/>
                </a:cubicBezTo>
                <a:cubicBezTo>
                  <a:pt x="6830" y="1800"/>
                  <a:pt x="6796" y="1811"/>
                  <a:pt x="6773" y="1817"/>
                </a:cubicBezTo>
                <a:cubicBezTo>
                  <a:pt x="6858" y="1755"/>
                  <a:pt x="6966" y="1698"/>
                  <a:pt x="7068" y="1681"/>
                </a:cubicBezTo>
                <a:close/>
                <a:moveTo>
                  <a:pt x="7034" y="1777"/>
                </a:moveTo>
                <a:lnTo>
                  <a:pt x="7034" y="1817"/>
                </a:lnTo>
                <a:cubicBezTo>
                  <a:pt x="7006" y="1823"/>
                  <a:pt x="6983" y="1828"/>
                  <a:pt x="6960" y="1834"/>
                </a:cubicBezTo>
                <a:cubicBezTo>
                  <a:pt x="6960" y="1851"/>
                  <a:pt x="6960" y="1868"/>
                  <a:pt x="6960" y="1885"/>
                </a:cubicBezTo>
                <a:lnTo>
                  <a:pt x="6943" y="1857"/>
                </a:lnTo>
                <a:cubicBezTo>
                  <a:pt x="6864" y="1896"/>
                  <a:pt x="6767" y="1914"/>
                  <a:pt x="6694" y="1970"/>
                </a:cubicBezTo>
                <a:lnTo>
                  <a:pt x="6688" y="1959"/>
                </a:lnTo>
                <a:cubicBezTo>
                  <a:pt x="6750" y="1919"/>
                  <a:pt x="6807" y="1885"/>
                  <a:pt x="6864" y="1845"/>
                </a:cubicBezTo>
                <a:cubicBezTo>
                  <a:pt x="6932" y="1845"/>
                  <a:pt x="6983" y="1806"/>
                  <a:pt x="7034" y="1777"/>
                </a:cubicBezTo>
                <a:close/>
                <a:moveTo>
                  <a:pt x="6102" y="2034"/>
                </a:moveTo>
                <a:cubicBezTo>
                  <a:pt x="6112" y="2034"/>
                  <a:pt x="6122" y="2035"/>
                  <a:pt x="6132" y="2038"/>
                </a:cubicBezTo>
                <a:cubicBezTo>
                  <a:pt x="6081" y="2072"/>
                  <a:pt x="6024" y="2106"/>
                  <a:pt x="5973" y="2140"/>
                </a:cubicBezTo>
                <a:cubicBezTo>
                  <a:pt x="5967" y="2129"/>
                  <a:pt x="5950" y="2118"/>
                  <a:pt x="5945" y="2106"/>
                </a:cubicBezTo>
                <a:cubicBezTo>
                  <a:pt x="5998" y="2087"/>
                  <a:pt x="6044" y="2034"/>
                  <a:pt x="6102" y="2034"/>
                </a:cubicBezTo>
                <a:close/>
                <a:moveTo>
                  <a:pt x="17202" y="1176"/>
                </a:moveTo>
                <a:cubicBezTo>
                  <a:pt x="17292" y="1176"/>
                  <a:pt x="17374" y="1267"/>
                  <a:pt x="17462" y="1267"/>
                </a:cubicBezTo>
                <a:cubicBezTo>
                  <a:pt x="17479" y="1267"/>
                  <a:pt x="17496" y="1264"/>
                  <a:pt x="17514" y="1255"/>
                </a:cubicBezTo>
                <a:lnTo>
                  <a:pt x="17514" y="1255"/>
                </a:lnTo>
                <a:cubicBezTo>
                  <a:pt x="17508" y="1261"/>
                  <a:pt x="17497" y="1284"/>
                  <a:pt x="17491" y="1295"/>
                </a:cubicBezTo>
                <a:cubicBezTo>
                  <a:pt x="17729" y="1420"/>
                  <a:pt x="17985" y="1516"/>
                  <a:pt x="18217" y="1641"/>
                </a:cubicBezTo>
                <a:cubicBezTo>
                  <a:pt x="18234" y="1635"/>
                  <a:pt x="18251" y="1624"/>
                  <a:pt x="18263" y="1613"/>
                </a:cubicBezTo>
                <a:lnTo>
                  <a:pt x="18263" y="1613"/>
                </a:lnTo>
                <a:cubicBezTo>
                  <a:pt x="18263" y="1624"/>
                  <a:pt x="18263" y="1641"/>
                  <a:pt x="18257" y="1653"/>
                </a:cubicBezTo>
                <a:cubicBezTo>
                  <a:pt x="18382" y="1698"/>
                  <a:pt x="18472" y="1823"/>
                  <a:pt x="18609" y="1834"/>
                </a:cubicBezTo>
                <a:cubicBezTo>
                  <a:pt x="18654" y="1936"/>
                  <a:pt x="18796" y="1942"/>
                  <a:pt x="18870" y="2021"/>
                </a:cubicBezTo>
                <a:cubicBezTo>
                  <a:pt x="18921" y="2061"/>
                  <a:pt x="19011" y="2067"/>
                  <a:pt x="19017" y="2140"/>
                </a:cubicBezTo>
                <a:lnTo>
                  <a:pt x="18955" y="2146"/>
                </a:lnTo>
                <a:cubicBezTo>
                  <a:pt x="18921" y="2089"/>
                  <a:pt x="18847" y="2072"/>
                  <a:pt x="18790" y="2050"/>
                </a:cubicBezTo>
                <a:cubicBezTo>
                  <a:pt x="18790" y="2067"/>
                  <a:pt x="18785" y="2101"/>
                  <a:pt x="18785" y="2118"/>
                </a:cubicBezTo>
                <a:cubicBezTo>
                  <a:pt x="18768" y="2101"/>
                  <a:pt x="18756" y="2084"/>
                  <a:pt x="18739" y="2072"/>
                </a:cubicBezTo>
                <a:cubicBezTo>
                  <a:pt x="18665" y="2055"/>
                  <a:pt x="18671" y="1965"/>
                  <a:pt x="18592" y="1953"/>
                </a:cubicBezTo>
                <a:cubicBezTo>
                  <a:pt x="18586" y="1959"/>
                  <a:pt x="18563" y="1965"/>
                  <a:pt x="18552" y="1970"/>
                </a:cubicBezTo>
                <a:cubicBezTo>
                  <a:pt x="18382" y="1879"/>
                  <a:pt x="18229" y="1760"/>
                  <a:pt x="18041" y="1704"/>
                </a:cubicBezTo>
                <a:cubicBezTo>
                  <a:pt x="18047" y="1687"/>
                  <a:pt x="18064" y="1664"/>
                  <a:pt x="18070" y="1653"/>
                </a:cubicBezTo>
                <a:cubicBezTo>
                  <a:pt x="18053" y="1635"/>
                  <a:pt x="18013" y="1607"/>
                  <a:pt x="17996" y="1596"/>
                </a:cubicBezTo>
                <a:cubicBezTo>
                  <a:pt x="17973" y="1607"/>
                  <a:pt x="17956" y="1618"/>
                  <a:pt x="17939" y="1624"/>
                </a:cubicBezTo>
                <a:lnTo>
                  <a:pt x="17979" y="1653"/>
                </a:lnTo>
                <a:cubicBezTo>
                  <a:pt x="17962" y="1647"/>
                  <a:pt x="17922" y="1635"/>
                  <a:pt x="17899" y="1630"/>
                </a:cubicBezTo>
                <a:cubicBezTo>
                  <a:pt x="17911" y="1624"/>
                  <a:pt x="17933" y="1618"/>
                  <a:pt x="17945" y="1613"/>
                </a:cubicBezTo>
                <a:cubicBezTo>
                  <a:pt x="17945" y="1601"/>
                  <a:pt x="17945" y="1579"/>
                  <a:pt x="17939" y="1567"/>
                </a:cubicBezTo>
                <a:cubicBezTo>
                  <a:pt x="17905" y="1550"/>
                  <a:pt x="17865" y="1539"/>
                  <a:pt x="17826" y="1522"/>
                </a:cubicBezTo>
                <a:lnTo>
                  <a:pt x="17809" y="1545"/>
                </a:lnTo>
                <a:cubicBezTo>
                  <a:pt x="17837" y="1567"/>
                  <a:pt x="17871" y="1590"/>
                  <a:pt x="17888" y="1618"/>
                </a:cubicBezTo>
                <a:cubicBezTo>
                  <a:pt x="17860" y="1590"/>
                  <a:pt x="17820" y="1573"/>
                  <a:pt x="17780" y="1567"/>
                </a:cubicBezTo>
                <a:cubicBezTo>
                  <a:pt x="17792" y="1550"/>
                  <a:pt x="17803" y="1528"/>
                  <a:pt x="17814" y="1505"/>
                </a:cubicBezTo>
                <a:cubicBezTo>
                  <a:pt x="17780" y="1494"/>
                  <a:pt x="17741" y="1477"/>
                  <a:pt x="17707" y="1460"/>
                </a:cubicBezTo>
                <a:lnTo>
                  <a:pt x="17707" y="1460"/>
                </a:lnTo>
                <a:cubicBezTo>
                  <a:pt x="17724" y="1482"/>
                  <a:pt x="17763" y="1528"/>
                  <a:pt x="17786" y="1545"/>
                </a:cubicBezTo>
                <a:cubicBezTo>
                  <a:pt x="17746" y="1545"/>
                  <a:pt x="17718" y="1528"/>
                  <a:pt x="17701" y="1499"/>
                </a:cubicBezTo>
                <a:cubicBezTo>
                  <a:pt x="17621" y="1482"/>
                  <a:pt x="17559" y="1443"/>
                  <a:pt x="17485" y="1414"/>
                </a:cubicBezTo>
                <a:lnTo>
                  <a:pt x="17491" y="1374"/>
                </a:lnTo>
                <a:lnTo>
                  <a:pt x="17491" y="1374"/>
                </a:lnTo>
                <a:cubicBezTo>
                  <a:pt x="17474" y="1380"/>
                  <a:pt x="17440" y="1392"/>
                  <a:pt x="17423" y="1403"/>
                </a:cubicBezTo>
                <a:cubicBezTo>
                  <a:pt x="17429" y="1380"/>
                  <a:pt x="17429" y="1357"/>
                  <a:pt x="17434" y="1329"/>
                </a:cubicBezTo>
                <a:lnTo>
                  <a:pt x="17434" y="1329"/>
                </a:lnTo>
                <a:cubicBezTo>
                  <a:pt x="17400" y="1340"/>
                  <a:pt x="17372" y="1346"/>
                  <a:pt x="17338" y="1357"/>
                </a:cubicBezTo>
                <a:cubicBezTo>
                  <a:pt x="17321" y="1340"/>
                  <a:pt x="17298" y="1329"/>
                  <a:pt x="17275" y="1312"/>
                </a:cubicBezTo>
                <a:lnTo>
                  <a:pt x="17275" y="1312"/>
                </a:lnTo>
                <a:cubicBezTo>
                  <a:pt x="17285" y="1314"/>
                  <a:pt x="17295" y="1314"/>
                  <a:pt x="17304" y="1314"/>
                </a:cubicBezTo>
                <a:cubicBezTo>
                  <a:pt x="17332" y="1314"/>
                  <a:pt x="17358" y="1308"/>
                  <a:pt x="17383" y="1295"/>
                </a:cubicBezTo>
                <a:cubicBezTo>
                  <a:pt x="17360" y="1289"/>
                  <a:pt x="17321" y="1278"/>
                  <a:pt x="17298" y="1272"/>
                </a:cubicBezTo>
                <a:cubicBezTo>
                  <a:pt x="17304" y="1261"/>
                  <a:pt x="17315" y="1238"/>
                  <a:pt x="17321" y="1227"/>
                </a:cubicBezTo>
                <a:lnTo>
                  <a:pt x="17321" y="1227"/>
                </a:lnTo>
                <a:cubicBezTo>
                  <a:pt x="17304" y="1233"/>
                  <a:pt x="17270" y="1255"/>
                  <a:pt x="17258" y="1261"/>
                </a:cubicBezTo>
                <a:cubicBezTo>
                  <a:pt x="17236" y="1238"/>
                  <a:pt x="17145" y="1210"/>
                  <a:pt x="17202" y="1176"/>
                </a:cubicBezTo>
                <a:close/>
                <a:moveTo>
                  <a:pt x="5417" y="2418"/>
                </a:moveTo>
                <a:lnTo>
                  <a:pt x="5417" y="2418"/>
                </a:lnTo>
                <a:cubicBezTo>
                  <a:pt x="5383" y="2424"/>
                  <a:pt x="5343" y="2430"/>
                  <a:pt x="5304" y="2430"/>
                </a:cubicBezTo>
                <a:cubicBezTo>
                  <a:pt x="5298" y="2447"/>
                  <a:pt x="5292" y="2481"/>
                  <a:pt x="5287" y="2504"/>
                </a:cubicBezTo>
                <a:cubicBezTo>
                  <a:pt x="5338" y="2487"/>
                  <a:pt x="5394" y="2470"/>
                  <a:pt x="5417" y="2418"/>
                </a:cubicBezTo>
                <a:close/>
                <a:moveTo>
                  <a:pt x="6767" y="1817"/>
                </a:moveTo>
                <a:lnTo>
                  <a:pt x="6767" y="1817"/>
                </a:lnTo>
                <a:cubicBezTo>
                  <a:pt x="6733" y="1862"/>
                  <a:pt x="6660" y="1862"/>
                  <a:pt x="6626" y="1908"/>
                </a:cubicBezTo>
                <a:cubicBezTo>
                  <a:pt x="6228" y="2061"/>
                  <a:pt x="5894" y="2345"/>
                  <a:pt x="5508" y="2504"/>
                </a:cubicBezTo>
                <a:cubicBezTo>
                  <a:pt x="5627" y="2396"/>
                  <a:pt x="5780" y="2339"/>
                  <a:pt x="5911" y="2248"/>
                </a:cubicBezTo>
                <a:cubicBezTo>
                  <a:pt x="5905" y="2243"/>
                  <a:pt x="5894" y="2237"/>
                  <a:pt x="5888" y="2231"/>
                </a:cubicBezTo>
                <a:lnTo>
                  <a:pt x="5939" y="2231"/>
                </a:lnTo>
                <a:cubicBezTo>
                  <a:pt x="6143" y="2129"/>
                  <a:pt x="6325" y="1999"/>
                  <a:pt x="6540" y="1919"/>
                </a:cubicBezTo>
                <a:cubicBezTo>
                  <a:pt x="6535" y="1914"/>
                  <a:pt x="6523" y="1896"/>
                  <a:pt x="6518" y="1891"/>
                </a:cubicBezTo>
                <a:lnTo>
                  <a:pt x="6518" y="1891"/>
                </a:lnTo>
                <a:cubicBezTo>
                  <a:pt x="6528" y="1894"/>
                  <a:pt x="6539" y="1895"/>
                  <a:pt x="6549" y="1895"/>
                </a:cubicBezTo>
                <a:cubicBezTo>
                  <a:pt x="6623" y="1895"/>
                  <a:pt x="6693" y="1832"/>
                  <a:pt x="6767" y="1817"/>
                </a:cubicBezTo>
                <a:close/>
                <a:moveTo>
                  <a:pt x="18041" y="1772"/>
                </a:moveTo>
                <a:cubicBezTo>
                  <a:pt x="18427" y="1976"/>
                  <a:pt x="18802" y="2197"/>
                  <a:pt x="19165" y="2424"/>
                </a:cubicBezTo>
                <a:cubicBezTo>
                  <a:pt x="19210" y="2453"/>
                  <a:pt x="19261" y="2470"/>
                  <a:pt x="19272" y="2521"/>
                </a:cubicBezTo>
                <a:cubicBezTo>
                  <a:pt x="19029" y="2339"/>
                  <a:pt x="18745" y="2214"/>
                  <a:pt x="18495" y="2044"/>
                </a:cubicBezTo>
                <a:cubicBezTo>
                  <a:pt x="18478" y="2055"/>
                  <a:pt x="18455" y="2067"/>
                  <a:pt x="18433" y="2072"/>
                </a:cubicBezTo>
                <a:cubicBezTo>
                  <a:pt x="18461" y="2095"/>
                  <a:pt x="18484" y="2118"/>
                  <a:pt x="18507" y="2140"/>
                </a:cubicBezTo>
                <a:lnTo>
                  <a:pt x="18507" y="2146"/>
                </a:lnTo>
                <a:cubicBezTo>
                  <a:pt x="18450" y="2123"/>
                  <a:pt x="18393" y="2101"/>
                  <a:pt x="18342" y="2072"/>
                </a:cubicBezTo>
                <a:cubicBezTo>
                  <a:pt x="18342" y="2061"/>
                  <a:pt x="18348" y="2050"/>
                  <a:pt x="18353" y="2044"/>
                </a:cubicBezTo>
                <a:cubicBezTo>
                  <a:pt x="18376" y="2055"/>
                  <a:pt x="18404" y="2072"/>
                  <a:pt x="18427" y="2084"/>
                </a:cubicBezTo>
                <a:cubicBezTo>
                  <a:pt x="18433" y="2067"/>
                  <a:pt x="18444" y="2038"/>
                  <a:pt x="18444" y="2027"/>
                </a:cubicBezTo>
                <a:cubicBezTo>
                  <a:pt x="18314" y="1936"/>
                  <a:pt x="18166" y="1868"/>
                  <a:pt x="18024" y="1794"/>
                </a:cubicBezTo>
                <a:cubicBezTo>
                  <a:pt x="18030" y="1789"/>
                  <a:pt x="18036" y="1777"/>
                  <a:pt x="18041" y="1772"/>
                </a:cubicBezTo>
                <a:close/>
                <a:moveTo>
                  <a:pt x="5489" y="2497"/>
                </a:moveTo>
                <a:cubicBezTo>
                  <a:pt x="5502" y="2497"/>
                  <a:pt x="5510" y="2507"/>
                  <a:pt x="5514" y="2526"/>
                </a:cubicBezTo>
                <a:cubicBezTo>
                  <a:pt x="5504" y="2539"/>
                  <a:pt x="5494" y="2544"/>
                  <a:pt x="5485" y="2544"/>
                </a:cubicBezTo>
                <a:cubicBezTo>
                  <a:pt x="5473" y="2544"/>
                  <a:pt x="5463" y="2534"/>
                  <a:pt x="5457" y="2515"/>
                </a:cubicBezTo>
                <a:cubicBezTo>
                  <a:pt x="5469" y="2503"/>
                  <a:pt x="5480" y="2497"/>
                  <a:pt x="5489" y="2497"/>
                </a:cubicBezTo>
                <a:close/>
                <a:moveTo>
                  <a:pt x="6940" y="2656"/>
                </a:moveTo>
                <a:cubicBezTo>
                  <a:pt x="6947" y="2656"/>
                  <a:pt x="6956" y="2662"/>
                  <a:pt x="6966" y="2674"/>
                </a:cubicBezTo>
                <a:cubicBezTo>
                  <a:pt x="6959" y="2690"/>
                  <a:pt x="6951" y="2699"/>
                  <a:pt x="6940" y="2699"/>
                </a:cubicBezTo>
                <a:cubicBezTo>
                  <a:pt x="6933" y="2699"/>
                  <a:pt x="6924" y="2695"/>
                  <a:pt x="6915" y="2685"/>
                </a:cubicBezTo>
                <a:cubicBezTo>
                  <a:pt x="6921" y="2666"/>
                  <a:pt x="6930" y="2656"/>
                  <a:pt x="6940" y="2656"/>
                </a:cubicBezTo>
                <a:close/>
                <a:moveTo>
                  <a:pt x="5735" y="2481"/>
                </a:moveTo>
                <a:cubicBezTo>
                  <a:pt x="5712" y="2509"/>
                  <a:pt x="5587" y="2532"/>
                  <a:pt x="5650" y="2583"/>
                </a:cubicBezTo>
                <a:cubicBezTo>
                  <a:pt x="5638" y="2577"/>
                  <a:pt x="5621" y="2572"/>
                  <a:pt x="5610" y="2560"/>
                </a:cubicBezTo>
                <a:cubicBezTo>
                  <a:pt x="5519" y="2634"/>
                  <a:pt x="5417" y="2696"/>
                  <a:pt x="5304" y="2725"/>
                </a:cubicBezTo>
                <a:cubicBezTo>
                  <a:pt x="5417" y="2651"/>
                  <a:pt x="5548" y="2594"/>
                  <a:pt x="5650" y="2504"/>
                </a:cubicBezTo>
                <a:cubicBezTo>
                  <a:pt x="5672" y="2481"/>
                  <a:pt x="5706" y="2481"/>
                  <a:pt x="5735" y="2481"/>
                </a:cubicBezTo>
                <a:close/>
                <a:moveTo>
                  <a:pt x="19284" y="2515"/>
                </a:moveTo>
                <a:lnTo>
                  <a:pt x="19284" y="2515"/>
                </a:lnTo>
                <a:cubicBezTo>
                  <a:pt x="19420" y="2577"/>
                  <a:pt x="19539" y="2674"/>
                  <a:pt x="19664" y="2748"/>
                </a:cubicBezTo>
                <a:cubicBezTo>
                  <a:pt x="19516" y="2708"/>
                  <a:pt x="19403" y="2600"/>
                  <a:pt x="19284" y="2515"/>
                </a:cubicBezTo>
                <a:close/>
                <a:moveTo>
                  <a:pt x="5457" y="2532"/>
                </a:moveTo>
                <a:cubicBezTo>
                  <a:pt x="5428" y="2589"/>
                  <a:pt x="5366" y="2611"/>
                  <a:pt x="5321" y="2645"/>
                </a:cubicBezTo>
                <a:cubicBezTo>
                  <a:pt x="5230" y="2702"/>
                  <a:pt x="5150" y="2776"/>
                  <a:pt x="5048" y="2804"/>
                </a:cubicBezTo>
                <a:cubicBezTo>
                  <a:pt x="5156" y="2691"/>
                  <a:pt x="5315" y="2617"/>
                  <a:pt x="5457" y="2532"/>
                </a:cubicBezTo>
                <a:close/>
                <a:moveTo>
                  <a:pt x="19701" y="2871"/>
                </a:moveTo>
                <a:cubicBezTo>
                  <a:pt x="19721" y="2871"/>
                  <a:pt x="19742" y="2901"/>
                  <a:pt x="19738" y="2918"/>
                </a:cubicBezTo>
                <a:cubicBezTo>
                  <a:pt x="19734" y="2925"/>
                  <a:pt x="19728" y="2928"/>
                  <a:pt x="19721" y="2928"/>
                </a:cubicBezTo>
                <a:cubicBezTo>
                  <a:pt x="19701" y="2928"/>
                  <a:pt x="19677" y="2901"/>
                  <a:pt x="19681" y="2884"/>
                </a:cubicBezTo>
                <a:cubicBezTo>
                  <a:pt x="19687" y="2875"/>
                  <a:pt x="19694" y="2871"/>
                  <a:pt x="19701" y="2871"/>
                </a:cubicBezTo>
                <a:close/>
                <a:moveTo>
                  <a:pt x="19675" y="2765"/>
                </a:moveTo>
                <a:lnTo>
                  <a:pt x="19675" y="2765"/>
                </a:lnTo>
                <a:cubicBezTo>
                  <a:pt x="19834" y="2872"/>
                  <a:pt x="19993" y="2992"/>
                  <a:pt x="20146" y="3116"/>
                </a:cubicBezTo>
                <a:cubicBezTo>
                  <a:pt x="19965" y="3043"/>
                  <a:pt x="19806" y="2901"/>
                  <a:pt x="19675" y="2765"/>
                </a:cubicBezTo>
                <a:close/>
                <a:moveTo>
                  <a:pt x="18761" y="3143"/>
                </a:moveTo>
                <a:cubicBezTo>
                  <a:pt x="18789" y="3143"/>
                  <a:pt x="18821" y="3176"/>
                  <a:pt x="18796" y="3196"/>
                </a:cubicBezTo>
                <a:cubicBezTo>
                  <a:pt x="18792" y="3198"/>
                  <a:pt x="18787" y="3200"/>
                  <a:pt x="18782" y="3200"/>
                </a:cubicBezTo>
                <a:cubicBezTo>
                  <a:pt x="18755" y="3200"/>
                  <a:pt x="18726" y="3164"/>
                  <a:pt x="18750" y="3145"/>
                </a:cubicBezTo>
                <a:cubicBezTo>
                  <a:pt x="18754" y="3143"/>
                  <a:pt x="18758" y="3143"/>
                  <a:pt x="18761" y="3143"/>
                </a:cubicBezTo>
                <a:close/>
                <a:moveTo>
                  <a:pt x="4691" y="3179"/>
                </a:moveTo>
                <a:cubicBezTo>
                  <a:pt x="4696" y="3201"/>
                  <a:pt x="4696" y="3224"/>
                  <a:pt x="4696" y="3247"/>
                </a:cubicBezTo>
                <a:cubicBezTo>
                  <a:pt x="4674" y="3236"/>
                  <a:pt x="4657" y="3230"/>
                  <a:pt x="4640" y="3218"/>
                </a:cubicBezTo>
                <a:cubicBezTo>
                  <a:pt x="4617" y="3241"/>
                  <a:pt x="4594" y="3264"/>
                  <a:pt x="4577" y="3281"/>
                </a:cubicBezTo>
                <a:lnTo>
                  <a:pt x="4560" y="3253"/>
                </a:lnTo>
                <a:cubicBezTo>
                  <a:pt x="4606" y="3230"/>
                  <a:pt x="4651" y="3201"/>
                  <a:pt x="4691" y="3179"/>
                </a:cubicBezTo>
                <a:close/>
                <a:moveTo>
                  <a:pt x="20256" y="3301"/>
                </a:moveTo>
                <a:cubicBezTo>
                  <a:pt x="20266" y="3301"/>
                  <a:pt x="20273" y="3310"/>
                  <a:pt x="20277" y="3326"/>
                </a:cubicBezTo>
                <a:cubicBezTo>
                  <a:pt x="20267" y="3336"/>
                  <a:pt x="20259" y="3340"/>
                  <a:pt x="20252" y="3340"/>
                </a:cubicBezTo>
                <a:cubicBezTo>
                  <a:pt x="20242" y="3340"/>
                  <a:pt x="20235" y="3331"/>
                  <a:pt x="20231" y="3315"/>
                </a:cubicBezTo>
                <a:cubicBezTo>
                  <a:pt x="20241" y="3305"/>
                  <a:pt x="20249" y="3301"/>
                  <a:pt x="20256" y="3301"/>
                </a:cubicBezTo>
                <a:close/>
                <a:moveTo>
                  <a:pt x="4487" y="3326"/>
                </a:moveTo>
                <a:cubicBezTo>
                  <a:pt x="4498" y="3338"/>
                  <a:pt x="4521" y="3360"/>
                  <a:pt x="4532" y="3372"/>
                </a:cubicBezTo>
                <a:cubicBezTo>
                  <a:pt x="4521" y="3366"/>
                  <a:pt x="4492" y="3355"/>
                  <a:pt x="4475" y="3355"/>
                </a:cubicBezTo>
                <a:cubicBezTo>
                  <a:pt x="4470" y="3372"/>
                  <a:pt x="4453" y="3406"/>
                  <a:pt x="4447" y="3423"/>
                </a:cubicBezTo>
                <a:cubicBezTo>
                  <a:pt x="4424" y="3377"/>
                  <a:pt x="4441" y="3343"/>
                  <a:pt x="4487" y="3326"/>
                </a:cubicBezTo>
                <a:close/>
                <a:moveTo>
                  <a:pt x="20375" y="3402"/>
                </a:moveTo>
                <a:cubicBezTo>
                  <a:pt x="20399" y="3402"/>
                  <a:pt x="20420" y="3437"/>
                  <a:pt x="20396" y="3451"/>
                </a:cubicBezTo>
                <a:cubicBezTo>
                  <a:pt x="20392" y="3454"/>
                  <a:pt x="20387" y="3455"/>
                  <a:pt x="20383" y="3455"/>
                </a:cubicBezTo>
                <a:cubicBezTo>
                  <a:pt x="20360" y="3455"/>
                  <a:pt x="20343" y="3420"/>
                  <a:pt x="20362" y="3406"/>
                </a:cubicBezTo>
                <a:cubicBezTo>
                  <a:pt x="20366" y="3403"/>
                  <a:pt x="20371" y="3402"/>
                  <a:pt x="20375" y="3402"/>
                </a:cubicBezTo>
                <a:close/>
                <a:moveTo>
                  <a:pt x="5026" y="3441"/>
                </a:moveTo>
                <a:cubicBezTo>
                  <a:pt x="5033" y="3441"/>
                  <a:pt x="5041" y="3447"/>
                  <a:pt x="5048" y="3457"/>
                </a:cubicBezTo>
                <a:cubicBezTo>
                  <a:pt x="5042" y="3476"/>
                  <a:pt x="5034" y="3484"/>
                  <a:pt x="5025" y="3484"/>
                </a:cubicBezTo>
                <a:cubicBezTo>
                  <a:pt x="5018" y="3484"/>
                  <a:pt x="5011" y="3478"/>
                  <a:pt x="5003" y="3468"/>
                </a:cubicBezTo>
                <a:cubicBezTo>
                  <a:pt x="5009" y="3449"/>
                  <a:pt x="5017" y="3441"/>
                  <a:pt x="5026" y="3441"/>
                </a:cubicBezTo>
                <a:close/>
                <a:moveTo>
                  <a:pt x="19187" y="3423"/>
                </a:moveTo>
                <a:lnTo>
                  <a:pt x="19187" y="3423"/>
                </a:lnTo>
                <a:cubicBezTo>
                  <a:pt x="19238" y="3457"/>
                  <a:pt x="19295" y="3496"/>
                  <a:pt x="19346" y="3536"/>
                </a:cubicBezTo>
                <a:cubicBezTo>
                  <a:pt x="19290" y="3502"/>
                  <a:pt x="19204" y="3485"/>
                  <a:pt x="19187" y="3423"/>
                </a:cubicBezTo>
                <a:close/>
                <a:moveTo>
                  <a:pt x="20430" y="3462"/>
                </a:moveTo>
                <a:lnTo>
                  <a:pt x="20430" y="3462"/>
                </a:lnTo>
                <a:cubicBezTo>
                  <a:pt x="20470" y="3485"/>
                  <a:pt x="20509" y="3514"/>
                  <a:pt x="20549" y="3536"/>
                </a:cubicBezTo>
                <a:cubicBezTo>
                  <a:pt x="20543" y="3542"/>
                  <a:pt x="20538" y="3559"/>
                  <a:pt x="20532" y="3570"/>
                </a:cubicBezTo>
                <a:cubicBezTo>
                  <a:pt x="20487" y="3542"/>
                  <a:pt x="20453" y="3514"/>
                  <a:pt x="20430" y="3462"/>
                </a:cubicBezTo>
                <a:close/>
                <a:moveTo>
                  <a:pt x="5542" y="3502"/>
                </a:moveTo>
                <a:lnTo>
                  <a:pt x="5542" y="3502"/>
                </a:lnTo>
                <a:cubicBezTo>
                  <a:pt x="5502" y="3542"/>
                  <a:pt x="5457" y="3576"/>
                  <a:pt x="5417" y="3610"/>
                </a:cubicBezTo>
                <a:cubicBezTo>
                  <a:pt x="5411" y="3604"/>
                  <a:pt x="5400" y="3593"/>
                  <a:pt x="5394" y="3587"/>
                </a:cubicBezTo>
                <a:cubicBezTo>
                  <a:pt x="5445" y="3559"/>
                  <a:pt x="5496" y="3531"/>
                  <a:pt x="5542" y="3502"/>
                </a:cubicBezTo>
                <a:close/>
                <a:moveTo>
                  <a:pt x="4401" y="3377"/>
                </a:moveTo>
                <a:cubicBezTo>
                  <a:pt x="4413" y="3406"/>
                  <a:pt x="4396" y="3428"/>
                  <a:pt x="4373" y="3451"/>
                </a:cubicBezTo>
                <a:cubicBezTo>
                  <a:pt x="4379" y="3462"/>
                  <a:pt x="4384" y="3479"/>
                  <a:pt x="4390" y="3491"/>
                </a:cubicBezTo>
                <a:lnTo>
                  <a:pt x="4322" y="3485"/>
                </a:lnTo>
                <a:lnTo>
                  <a:pt x="4345" y="3519"/>
                </a:lnTo>
                <a:cubicBezTo>
                  <a:pt x="4330" y="3514"/>
                  <a:pt x="4317" y="3512"/>
                  <a:pt x="4306" y="3512"/>
                </a:cubicBezTo>
                <a:cubicBezTo>
                  <a:pt x="4256" y="3512"/>
                  <a:pt x="4255" y="3558"/>
                  <a:pt x="4311" y="3582"/>
                </a:cubicBezTo>
                <a:cubicBezTo>
                  <a:pt x="4305" y="3593"/>
                  <a:pt x="4282" y="3604"/>
                  <a:pt x="4277" y="3616"/>
                </a:cubicBezTo>
                <a:cubicBezTo>
                  <a:pt x="4265" y="3593"/>
                  <a:pt x="4254" y="3565"/>
                  <a:pt x="4243" y="3542"/>
                </a:cubicBezTo>
                <a:cubicBezTo>
                  <a:pt x="4224" y="3566"/>
                  <a:pt x="4201" y="3577"/>
                  <a:pt x="4174" y="3577"/>
                </a:cubicBezTo>
                <a:cubicBezTo>
                  <a:pt x="4169" y="3577"/>
                  <a:pt x="4163" y="3577"/>
                  <a:pt x="4157" y="3576"/>
                </a:cubicBezTo>
                <a:cubicBezTo>
                  <a:pt x="4248" y="3519"/>
                  <a:pt x="4316" y="3440"/>
                  <a:pt x="4401" y="3377"/>
                </a:cubicBezTo>
                <a:close/>
                <a:moveTo>
                  <a:pt x="20573" y="3581"/>
                </a:moveTo>
                <a:cubicBezTo>
                  <a:pt x="20600" y="3581"/>
                  <a:pt x="20633" y="3612"/>
                  <a:pt x="20617" y="3633"/>
                </a:cubicBezTo>
                <a:cubicBezTo>
                  <a:pt x="20613" y="3634"/>
                  <a:pt x="20609" y="3635"/>
                  <a:pt x="20605" y="3635"/>
                </a:cubicBezTo>
                <a:cubicBezTo>
                  <a:pt x="20579" y="3635"/>
                  <a:pt x="20551" y="3606"/>
                  <a:pt x="20566" y="3582"/>
                </a:cubicBezTo>
                <a:cubicBezTo>
                  <a:pt x="20568" y="3581"/>
                  <a:pt x="20570" y="3581"/>
                  <a:pt x="20573" y="3581"/>
                </a:cubicBezTo>
                <a:close/>
                <a:moveTo>
                  <a:pt x="4729" y="3675"/>
                </a:moveTo>
                <a:cubicBezTo>
                  <a:pt x="4737" y="3675"/>
                  <a:pt x="4744" y="3677"/>
                  <a:pt x="4748" y="3684"/>
                </a:cubicBezTo>
                <a:cubicBezTo>
                  <a:pt x="4737" y="3709"/>
                  <a:pt x="4709" y="3730"/>
                  <a:pt x="4679" y="3730"/>
                </a:cubicBezTo>
                <a:cubicBezTo>
                  <a:pt x="4675" y="3730"/>
                  <a:pt x="4672" y="3730"/>
                  <a:pt x="4668" y="3729"/>
                </a:cubicBezTo>
                <a:cubicBezTo>
                  <a:pt x="4659" y="3707"/>
                  <a:pt x="4702" y="3675"/>
                  <a:pt x="4729" y="3675"/>
                </a:cubicBezTo>
                <a:close/>
                <a:moveTo>
                  <a:pt x="20345" y="3287"/>
                </a:moveTo>
                <a:lnTo>
                  <a:pt x="20345" y="3287"/>
                </a:lnTo>
                <a:cubicBezTo>
                  <a:pt x="20560" y="3451"/>
                  <a:pt x="20770" y="3627"/>
                  <a:pt x="20952" y="3814"/>
                </a:cubicBezTo>
                <a:cubicBezTo>
                  <a:pt x="20759" y="3706"/>
                  <a:pt x="20629" y="3525"/>
                  <a:pt x="20447" y="3400"/>
                </a:cubicBezTo>
                <a:cubicBezTo>
                  <a:pt x="20402" y="3372"/>
                  <a:pt x="20373" y="3332"/>
                  <a:pt x="20345" y="3287"/>
                </a:cubicBezTo>
                <a:close/>
                <a:moveTo>
                  <a:pt x="6189" y="3394"/>
                </a:moveTo>
                <a:cubicBezTo>
                  <a:pt x="6132" y="3451"/>
                  <a:pt x="6053" y="3479"/>
                  <a:pt x="6007" y="3542"/>
                </a:cubicBezTo>
                <a:lnTo>
                  <a:pt x="5967" y="3570"/>
                </a:lnTo>
                <a:cubicBezTo>
                  <a:pt x="5962" y="3565"/>
                  <a:pt x="5956" y="3565"/>
                  <a:pt x="5950" y="3559"/>
                </a:cubicBezTo>
                <a:cubicBezTo>
                  <a:pt x="5809" y="3644"/>
                  <a:pt x="5689" y="3752"/>
                  <a:pt x="5542" y="3826"/>
                </a:cubicBezTo>
                <a:cubicBezTo>
                  <a:pt x="5740" y="3667"/>
                  <a:pt x="5962" y="3519"/>
                  <a:pt x="6189" y="3394"/>
                </a:cubicBezTo>
                <a:close/>
                <a:moveTo>
                  <a:pt x="4044" y="3718"/>
                </a:moveTo>
                <a:cubicBezTo>
                  <a:pt x="3993" y="3763"/>
                  <a:pt x="3942" y="3803"/>
                  <a:pt x="3885" y="3837"/>
                </a:cubicBezTo>
                <a:cubicBezTo>
                  <a:pt x="3913" y="3803"/>
                  <a:pt x="3942" y="3769"/>
                  <a:pt x="3976" y="3735"/>
                </a:cubicBezTo>
                <a:cubicBezTo>
                  <a:pt x="3999" y="3729"/>
                  <a:pt x="4021" y="3723"/>
                  <a:pt x="4044" y="3718"/>
                </a:cubicBezTo>
                <a:close/>
                <a:moveTo>
                  <a:pt x="19698" y="3797"/>
                </a:moveTo>
                <a:lnTo>
                  <a:pt x="19698" y="3797"/>
                </a:lnTo>
                <a:cubicBezTo>
                  <a:pt x="19738" y="3814"/>
                  <a:pt x="19772" y="3843"/>
                  <a:pt x="19800" y="3865"/>
                </a:cubicBezTo>
                <a:lnTo>
                  <a:pt x="19789" y="3894"/>
                </a:lnTo>
                <a:cubicBezTo>
                  <a:pt x="19755" y="3865"/>
                  <a:pt x="19721" y="3837"/>
                  <a:pt x="19698" y="3797"/>
                </a:cubicBezTo>
                <a:close/>
                <a:moveTo>
                  <a:pt x="20680" y="3667"/>
                </a:moveTo>
                <a:cubicBezTo>
                  <a:pt x="20770" y="3757"/>
                  <a:pt x="20895" y="3826"/>
                  <a:pt x="20958" y="3939"/>
                </a:cubicBezTo>
                <a:cubicBezTo>
                  <a:pt x="20844" y="3860"/>
                  <a:pt x="20759" y="3740"/>
                  <a:pt x="20629" y="3684"/>
                </a:cubicBezTo>
                <a:cubicBezTo>
                  <a:pt x="20640" y="3678"/>
                  <a:pt x="20663" y="3667"/>
                  <a:pt x="20680" y="3667"/>
                </a:cubicBezTo>
                <a:close/>
                <a:moveTo>
                  <a:pt x="3477" y="3854"/>
                </a:moveTo>
                <a:cubicBezTo>
                  <a:pt x="3511" y="3877"/>
                  <a:pt x="3522" y="3922"/>
                  <a:pt x="3528" y="3956"/>
                </a:cubicBezTo>
                <a:cubicBezTo>
                  <a:pt x="3516" y="3939"/>
                  <a:pt x="3499" y="3905"/>
                  <a:pt x="3488" y="3894"/>
                </a:cubicBezTo>
                <a:cubicBezTo>
                  <a:pt x="3465" y="3916"/>
                  <a:pt x="3443" y="3939"/>
                  <a:pt x="3426" y="3962"/>
                </a:cubicBezTo>
                <a:cubicBezTo>
                  <a:pt x="3420" y="3945"/>
                  <a:pt x="3409" y="3911"/>
                  <a:pt x="3403" y="3894"/>
                </a:cubicBezTo>
                <a:cubicBezTo>
                  <a:pt x="3420" y="3871"/>
                  <a:pt x="3448" y="3854"/>
                  <a:pt x="3477" y="3854"/>
                </a:cubicBezTo>
                <a:close/>
                <a:moveTo>
                  <a:pt x="5037" y="2793"/>
                </a:moveTo>
                <a:lnTo>
                  <a:pt x="5037" y="2793"/>
                </a:lnTo>
                <a:cubicBezTo>
                  <a:pt x="5031" y="2850"/>
                  <a:pt x="4963" y="2867"/>
                  <a:pt x="4929" y="2901"/>
                </a:cubicBezTo>
                <a:cubicBezTo>
                  <a:pt x="4566" y="3179"/>
                  <a:pt x="4209" y="3462"/>
                  <a:pt x="3862" y="3752"/>
                </a:cubicBezTo>
                <a:cubicBezTo>
                  <a:pt x="3783" y="3820"/>
                  <a:pt x="3721" y="3911"/>
                  <a:pt x="3624" y="3967"/>
                </a:cubicBezTo>
                <a:cubicBezTo>
                  <a:pt x="3715" y="3837"/>
                  <a:pt x="3879" y="3752"/>
                  <a:pt x="3948" y="3610"/>
                </a:cubicBezTo>
                <a:cubicBezTo>
                  <a:pt x="3953" y="3616"/>
                  <a:pt x="3965" y="3627"/>
                  <a:pt x="3970" y="3633"/>
                </a:cubicBezTo>
                <a:cubicBezTo>
                  <a:pt x="4231" y="3389"/>
                  <a:pt x="4526" y="3173"/>
                  <a:pt x="4816" y="2957"/>
                </a:cubicBezTo>
                <a:lnTo>
                  <a:pt x="4799" y="2946"/>
                </a:lnTo>
                <a:cubicBezTo>
                  <a:pt x="4901" y="2929"/>
                  <a:pt x="4957" y="2844"/>
                  <a:pt x="5037" y="2793"/>
                </a:cubicBezTo>
                <a:close/>
                <a:moveTo>
                  <a:pt x="3605" y="3972"/>
                </a:moveTo>
                <a:cubicBezTo>
                  <a:pt x="3616" y="3972"/>
                  <a:pt x="3623" y="3979"/>
                  <a:pt x="3618" y="3996"/>
                </a:cubicBezTo>
                <a:cubicBezTo>
                  <a:pt x="3618" y="4015"/>
                  <a:pt x="3599" y="4027"/>
                  <a:pt x="3584" y="4027"/>
                </a:cubicBezTo>
                <a:cubicBezTo>
                  <a:pt x="3572" y="4027"/>
                  <a:pt x="3562" y="4019"/>
                  <a:pt x="3567" y="4001"/>
                </a:cubicBezTo>
                <a:cubicBezTo>
                  <a:pt x="3571" y="3985"/>
                  <a:pt x="3591" y="3972"/>
                  <a:pt x="3605" y="3972"/>
                </a:cubicBezTo>
                <a:close/>
                <a:moveTo>
                  <a:pt x="5536" y="3820"/>
                </a:moveTo>
                <a:cubicBezTo>
                  <a:pt x="5451" y="3916"/>
                  <a:pt x="5349" y="3996"/>
                  <a:pt x="5235" y="4058"/>
                </a:cubicBezTo>
                <a:cubicBezTo>
                  <a:pt x="5321" y="3962"/>
                  <a:pt x="5428" y="3894"/>
                  <a:pt x="5536" y="3820"/>
                </a:cubicBezTo>
                <a:close/>
                <a:moveTo>
                  <a:pt x="20958" y="3820"/>
                </a:moveTo>
                <a:cubicBezTo>
                  <a:pt x="21031" y="3888"/>
                  <a:pt x="21105" y="3950"/>
                  <a:pt x="21179" y="4024"/>
                </a:cubicBezTo>
                <a:cubicBezTo>
                  <a:pt x="21168" y="4036"/>
                  <a:pt x="21162" y="4047"/>
                  <a:pt x="21156" y="4058"/>
                </a:cubicBezTo>
                <a:cubicBezTo>
                  <a:pt x="21111" y="4001"/>
                  <a:pt x="21065" y="3950"/>
                  <a:pt x="21003" y="3911"/>
                </a:cubicBezTo>
                <a:cubicBezTo>
                  <a:pt x="20992" y="3882"/>
                  <a:pt x="20975" y="3848"/>
                  <a:pt x="20958" y="3820"/>
                </a:cubicBezTo>
                <a:close/>
                <a:moveTo>
                  <a:pt x="21046" y="3998"/>
                </a:moveTo>
                <a:cubicBezTo>
                  <a:pt x="21075" y="3998"/>
                  <a:pt x="21101" y="4039"/>
                  <a:pt x="21077" y="4058"/>
                </a:cubicBezTo>
                <a:cubicBezTo>
                  <a:pt x="21073" y="4060"/>
                  <a:pt x="21070" y="4060"/>
                  <a:pt x="21066" y="4060"/>
                </a:cubicBezTo>
                <a:cubicBezTo>
                  <a:pt x="21039" y="4060"/>
                  <a:pt x="21006" y="4026"/>
                  <a:pt x="21031" y="4001"/>
                </a:cubicBezTo>
                <a:cubicBezTo>
                  <a:pt x="21036" y="3999"/>
                  <a:pt x="21041" y="3998"/>
                  <a:pt x="21046" y="3998"/>
                </a:cubicBezTo>
                <a:close/>
                <a:moveTo>
                  <a:pt x="5258" y="4075"/>
                </a:moveTo>
                <a:lnTo>
                  <a:pt x="5258" y="4075"/>
                </a:lnTo>
                <a:cubicBezTo>
                  <a:pt x="5258" y="4075"/>
                  <a:pt x="5264" y="4081"/>
                  <a:pt x="5264" y="4081"/>
                </a:cubicBezTo>
                <a:cubicBezTo>
                  <a:pt x="5264" y="4081"/>
                  <a:pt x="5258" y="4081"/>
                  <a:pt x="5258" y="4075"/>
                </a:cubicBezTo>
                <a:close/>
                <a:moveTo>
                  <a:pt x="21156" y="4064"/>
                </a:moveTo>
                <a:cubicBezTo>
                  <a:pt x="21162" y="4070"/>
                  <a:pt x="21168" y="4070"/>
                  <a:pt x="21173" y="4075"/>
                </a:cubicBezTo>
                <a:cubicBezTo>
                  <a:pt x="21168" y="4081"/>
                  <a:pt x="21151" y="4098"/>
                  <a:pt x="21145" y="4104"/>
                </a:cubicBezTo>
                <a:cubicBezTo>
                  <a:pt x="21139" y="4104"/>
                  <a:pt x="21133" y="4098"/>
                  <a:pt x="21122" y="4092"/>
                </a:cubicBezTo>
                <a:cubicBezTo>
                  <a:pt x="21133" y="4087"/>
                  <a:pt x="21145" y="4075"/>
                  <a:pt x="21156" y="4064"/>
                </a:cubicBezTo>
                <a:close/>
                <a:moveTo>
                  <a:pt x="3195" y="4069"/>
                </a:moveTo>
                <a:cubicBezTo>
                  <a:pt x="3225" y="4069"/>
                  <a:pt x="3217" y="4121"/>
                  <a:pt x="3192" y="4121"/>
                </a:cubicBezTo>
                <a:cubicBezTo>
                  <a:pt x="3187" y="4121"/>
                  <a:pt x="3182" y="4119"/>
                  <a:pt x="3176" y="4115"/>
                </a:cubicBezTo>
                <a:lnTo>
                  <a:pt x="3187" y="4070"/>
                </a:lnTo>
                <a:cubicBezTo>
                  <a:pt x="3190" y="4069"/>
                  <a:pt x="3193" y="4069"/>
                  <a:pt x="3195" y="4069"/>
                </a:cubicBezTo>
                <a:close/>
                <a:moveTo>
                  <a:pt x="3392" y="3928"/>
                </a:moveTo>
                <a:cubicBezTo>
                  <a:pt x="3414" y="3950"/>
                  <a:pt x="3414" y="3973"/>
                  <a:pt x="3386" y="3996"/>
                </a:cubicBezTo>
                <a:cubicBezTo>
                  <a:pt x="3340" y="4047"/>
                  <a:pt x="3284" y="4092"/>
                  <a:pt x="3238" y="4149"/>
                </a:cubicBezTo>
                <a:cubicBezTo>
                  <a:pt x="3221" y="4126"/>
                  <a:pt x="3244" y="4104"/>
                  <a:pt x="3250" y="4075"/>
                </a:cubicBezTo>
                <a:cubicBezTo>
                  <a:pt x="3244" y="4070"/>
                  <a:pt x="3233" y="4058"/>
                  <a:pt x="3227" y="4058"/>
                </a:cubicBezTo>
                <a:cubicBezTo>
                  <a:pt x="3289" y="4024"/>
                  <a:pt x="3335" y="3956"/>
                  <a:pt x="3392" y="3928"/>
                </a:cubicBezTo>
                <a:close/>
                <a:moveTo>
                  <a:pt x="21190" y="4081"/>
                </a:moveTo>
                <a:cubicBezTo>
                  <a:pt x="21219" y="4098"/>
                  <a:pt x="21247" y="4115"/>
                  <a:pt x="21275" y="4132"/>
                </a:cubicBezTo>
                <a:cubicBezTo>
                  <a:pt x="21281" y="4149"/>
                  <a:pt x="21292" y="4160"/>
                  <a:pt x="21304" y="4172"/>
                </a:cubicBezTo>
                <a:cubicBezTo>
                  <a:pt x="21264" y="4143"/>
                  <a:pt x="21230" y="4109"/>
                  <a:pt x="21190" y="4081"/>
                </a:cubicBezTo>
                <a:close/>
                <a:moveTo>
                  <a:pt x="3454" y="4240"/>
                </a:moveTo>
                <a:lnTo>
                  <a:pt x="3454" y="4240"/>
                </a:lnTo>
                <a:cubicBezTo>
                  <a:pt x="3488" y="4251"/>
                  <a:pt x="3488" y="4268"/>
                  <a:pt x="3465" y="4291"/>
                </a:cubicBezTo>
                <a:cubicBezTo>
                  <a:pt x="3431" y="4279"/>
                  <a:pt x="3431" y="4257"/>
                  <a:pt x="3454" y="4240"/>
                </a:cubicBezTo>
                <a:close/>
                <a:moveTo>
                  <a:pt x="21298" y="4160"/>
                </a:moveTo>
                <a:lnTo>
                  <a:pt x="21298" y="4160"/>
                </a:lnTo>
                <a:cubicBezTo>
                  <a:pt x="21321" y="4183"/>
                  <a:pt x="21343" y="4200"/>
                  <a:pt x="21366" y="4223"/>
                </a:cubicBezTo>
                <a:cubicBezTo>
                  <a:pt x="21366" y="4223"/>
                  <a:pt x="21372" y="4228"/>
                  <a:pt x="21372" y="4228"/>
                </a:cubicBezTo>
                <a:cubicBezTo>
                  <a:pt x="21400" y="4251"/>
                  <a:pt x="21429" y="4279"/>
                  <a:pt x="21457" y="4302"/>
                </a:cubicBezTo>
                <a:cubicBezTo>
                  <a:pt x="21417" y="4279"/>
                  <a:pt x="21377" y="4251"/>
                  <a:pt x="21343" y="4223"/>
                </a:cubicBezTo>
                <a:cubicBezTo>
                  <a:pt x="21326" y="4206"/>
                  <a:pt x="21309" y="4183"/>
                  <a:pt x="21298" y="4160"/>
                </a:cubicBezTo>
                <a:close/>
                <a:moveTo>
                  <a:pt x="21163" y="4159"/>
                </a:moveTo>
                <a:cubicBezTo>
                  <a:pt x="21209" y="4198"/>
                  <a:pt x="21259" y="4232"/>
                  <a:pt x="21309" y="4262"/>
                </a:cubicBezTo>
                <a:cubicBezTo>
                  <a:pt x="21326" y="4285"/>
                  <a:pt x="21343" y="4308"/>
                  <a:pt x="21366" y="4325"/>
                </a:cubicBezTo>
                <a:cubicBezTo>
                  <a:pt x="21355" y="4319"/>
                  <a:pt x="21338" y="4314"/>
                  <a:pt x="21326" y="4308"/>
                </a:cubicBezTo>
                <a:cubicBezTo>
                  <a:pt x="21304" y="4285"/>
                  <a:pt x="21281" y="4268"/>
                  <a:pt x="21258" y="4251"/>
                </a:cubicBezTo>
                <a:cubicBezTo>
                  <a:pt x="21215" y="4232"/>
                  <a:pt x="21193" y="4189"/>
                  <a:pt x="21163" y="4159"/>
                </a:cubicBezTo>
                <a:close/>
                <a:moveTo>
                  <a:pt x="21400" y="4325"/>
                </a:moveTo>
                <a:cubicBezTo>
                  <a:pt x="21406" y="4331"/>
                  <a:pt x="21417" y="4336"/>
                  <a:pt x="21423" y="4342"/>
                </a:cubicBezTo>
                <a:cubicBezTo>
                  <a:pt x="21417" y="4342"/>
                  <a:pt x="21406" y="4336"/>
                  <a:pt x="21400" y="4336"/>
                </a:cubicBezTo>
                <a:cubicBezTo>
                  <a:pt x="21400" y="4331"/>
                  <a:pt x="21400" y="4331"/>
                  <a:pt x="21400" y="4325"/>
                </a:cubicBezTo>
                <a:close/>
                <a:moveTo>
                  <a:pt x="3393" y="4304"/>
                </a:moveTo>
                <a:cubicBezTo>
                  <a:pt x="3416" y="4304"/>
                  <a:pt x="3432" y="4339"/>
                  <a:pt x="3403" y="4353"/>
                </a:cubicBezTo>
                <a:cubicBezTo>
                  <a:pt x="3398" y="4356"/>
                  <a:pt x="3394" y="4357"/>
                  <a:pt x="3390" y="4357"/>
                </a:cubicBezTo>
                <a:cubicBezTo>
                  <a:pt x="3367" y="4357"/>
                  <a:pt x="3351" y="4322"/>
                  <a:pt x="3380" y="4308"/>
                </a:cubicBezTo>
                <a:cubicBezTo>
                  <a:pt x="3385" y="4305"/>
                  <a:pt x="3389" y="4304"/>
                  <a:pt x="3393" y="4304"/>
                </a:cubicBezTo>
                <a:close/>
                <a:moveTo>
                  <a:pt x="21451" y="4365"/>
                </a:moveTo>
                <a:lnTo>
                  <a:pt x="21485" y="4393"/>
                </a:lnTo>
                <a:lnTo>
                  <a:pt x="21451" y="4410"/>
                </a:lnTo>
                <a:cubicBezTo>
                  <a:pt x="21455" y="4414"/>
                  <a:pt x="21456" y="4418"/>
                  <a:pt x="21459" y="4420"/>
                </a:cubicBezTo>
                <a:lnTo>
                  <a:pt x="21459" y="4420"/>
                </a:lnTo>
                <a:cubicBezTo>
                  <a:pt x="21426" y="4409"/>
                  <a:pt x="21393" y="4398"/>
                  <a:pt x="21360" y="4387"/>
                </a:cubicBezTo>
                <a:cubicBezTo>
                  <a:pt x="21360" y="4382"/>
                  <a:pt x="21360" y="4376"/>
                  <a:pt x="21360" y="4376"/>
                </a:cubicBezTo>
                <a:cubicBezTo>
                  <a:pt x="21389" y="4370"/>
                  <a:pt x="21417" y="4370"/>
                  <a:pt x="21451" y="4365"/>
                </a:cubicBezTo>
                <a:close/>
                <a:moveTo>
                  <a:pt x="5230" y="4053"/>
                </a:moveTo>
                <a:lnTo>
                  <a:pt x="5230" y="4053"/>
                </a:lnTo>
                <a:cubicBezTo>
                  <a:pt x="5213" y="4104"/>
                  <a:pt x="5167" y="4132"/>
                  <a:pt x="5122" y="4155"/>
                </a:cubicBezTo>
                <a:cubicBezTo>
                  <a:pt x="5128" y="4160"/>
                  <a:pt x="5133" y="4172"/>
                  <a:pt x="5145" y="4183"/>
                </a:cubicBezTo>
                <a:lnTo>
                  <a:pt x="5122" y="4200"/>
                </a:lnTo>
                <a:cubicBezTo>
                  <a:pt x="5105" y="4200"/>
                  <a:pt x="5094" y="4194"/>
                  <a:pt x="5082" y="4189"/>
                </a:cubicBezTo>
                <a:cubicBezTo>
                  <a:pt x="4952" y="4279"/>
                  <a:pt x="4855" y="4404"/>
                  <a:pt x="4708" y="4472"/>
                </a:cubicBezTo>
                <a:cubicBezTo>
                  <a:pt x="4867" y="4314"/>
                  <a:pt x="5043" y="4172"/>
                  <a:pt x="5230" y="4053"/>
                </a:cubicBezTo>
                <a:close/>
                <a:moveTo>
                  <a:pt x="21474" y="4438"/>
                </a:moveTo>
                <a:cubicBezTo>
                  <a:pt x="21485" y="4455"/>
                  <a:pt x="21497" y="4472"/>
                  <a:pt x="21502" y="4484"/>
                </a:cubicBezTo>
                <a:lnTo>
                  <a:pt x="21497" y="4529"/>
                </a:lnTo>
                <a:lnTo>
                  <a:pt x="21480" y="4518"/>
                </a:lnTo>
                <a:cubicBezTo>
                  <a:pt x="21474" y="4512"/>
                  <a:pt x="21468" y="4506"/>
                  <a:pt x="21463" y="4501"/>
                </a:cubicBezTo>
                <a:cubicBezTo>
                  <a:pt x="21468" y="4489"/>
                  <a:pt x="21480" y="4472"/>
                  <a:pt x="21485" y="4461"/>
                </a:cubicBezTo>
                <a:cubicBezTo>
                  <a:pt x="21480" y="4461"/>
                  <a:pt x="21474" y="4455"/>
                  <a:pt x="21474" y="4455"/>
                </a:cubicBezTo>
                <a:cubicBezTo>
                  <a:pt x="21474" y="4450"/>
                  <a:pt x="21474" y="4444"/>
                  <a:pt x="21474" y="4438"/>
                </a:cubicBezTo>
                <a:close/>
                <a:moveTo>
                  <a:pt x="21542" y="4325"/>
                </a:moveTo>
                <a:lnTo>
                  <a:pt x="21542" y="4325"/>
                </a:lnTo>
                <a:cubicBezTo>
                  <a:pt x="21559" y="4331"/>
                  <a:pt x="21570" y="4336"/>
                  <a:pt x="21587" y="4342"/>
                </a:cubicBezTo>
                <a:cubicBezTo>
                  <a:pt x="21616" y="4382"/>
                  <a:pt x="21655" y="4421"/>
                  <a:pt x="21695" y="4455"/>
                </a:cubicBezTo>
                <a:cubicBezTo>
                  <a:pt x="21695" y="4455"/>
                  <a:pt x="21695" y="4461"/>
                  <a:pt x="21701" y="4461"/>
                </a:cubicBezTo>
                <a:cubicBezTo>
                  <a:pt x="21718" y="4472"/>
                  <a:pt x="21729" y="4484"/>
                  <a:pt x="21746" y="4501"/>
                </a:cubicBezTo>
                <a:cubicBezTo>
                  <a:pt x="21746" y="4512"/>
                  <a:pt x="21741" y="4529"/>
                  <a:pt x="21741" y="4546"/>
                </a:cubicBezTo>
                <a:cubicBezTo>
                  <a:pt x="21718" y="4523"/>
                  <a:pt x="21695" y="4501"/>
                  <a:pt x="21673" y="4478"/>
                </a:cubicBezTo>
                <a:cubicBezTo>
                  <a:pt x="21638" y="4444"/>
                  <a:pt x="21616" y="4404"/>
                  <a:pt x="21599" y="4359"/>
                </a:cubicBezTo>
                <a:cubicBezTo>
                  <a:pt x="21593" y="4359"/>
                  <a:pt x="21576" y="4353"/>
                  <a:pt x="21570" y="4353"/>
                </a:cubicBezTo>
                <a:cubicBezTo>
                  <a:pt x="21559" y="4348"/>
                  <a:pt x="21553" y="4336"/>
                  <a:pt x="21542" y="4325"/>
                </a:cubicBezTo>
                <a:close/>
                <a:moveTo>
                  <a:pt x="3363" y="4336"/>
                </a:moveTo>
                <a:cubicBezTo>
                  <a:pt x="3357" y="4427"/>
                  <a:pt x="3284" y="4489"/>
                  <a:pt x="3238" y="4563"/>
                </a:cubicBezTo>
                <a:cubicBezTo>
                  <a:pt x="3221" y="4546"/>
                  <a:pt x="3204" y="4535"/>
                  <a:pt x="3187" y="4518"/>
                </a:cubicBezTo>
                <a:cubicBezTo>
                  <a:pt x="3238" y="4450"/>
                  <a:pt x="3295" y="4393"/>
                  <a:pt x="3363" y="4336"/>
                </a:cubicBezTo>
                <a:close/>
                <a:moveTo>
                  <a:pt x="3176" y="4552"/>
                </a:moveTo>
                <a:cubicBezTo>
                  <a:pt x="3183" y="4552"/>
                  <a:pt x="3191" y="4555"/>
                  <a:pt x="3199" y="4563"/>
                </a:cubicBezTo>
                <a:cubicBezTo>
                  <a:pt x="3193" y="4575"/>
                  <a:pt x="3187" y="4597"/>
                  <a:pt x="3182" y="4603"/>
                </a:cubicBezTo>
                <a:cubicBezTo>
                  <a:pt x="3174" y="4606"/>
                  <a:pt x="3167" y="4608"/>
                  <a:pt x="3162" y="4608"/>
                </a:cubicBezTo>
                <a:cubicBezTo>
                  <a:pt x="3130" y="4608"/>
                  <a:pt x="3147" y="4552"/>
                  <a:pt x="3176" y="4552"/>
                </a:cubicBezTo>
                <a:close/>
                <a:moveTo>
                  <a:pt x="21769" y="4518"/>
                </a:moveTo>
                <a:cubicBezTo>
                  <a:pt x="21797" y="4540"/>
                  <a:pt x="21826" y="4563"/>
                  <a:pt x="21854" y="4586"/>
                </a:cubicBezTo>
                <a:cubicBezTo>
                  <a:pt x="21843" y="4597"/>
                  <a:pt x="21837" y="4609"/>
                  <a:pt x="21826" y="4620"/>
                </a:cubicBezTo>
                <a:cubicBezTo>
                  <a:pt x="21797" y="4597"/>
                  <a:pt x="21775" y="4575"/>
                  <a:pt x="21746" y="4552"/>
                </a:cubicBezTo>
                <a:cubicBezTo>
                  <a:pt x="21752" y="4540"/>
                  <a:pt x="21758" y="4529"/>
                  <a:pt x="21769" y="4518"/>
                </a:cubicBezTo>
                <a:close/>
                <a:moveTo>
                  <a:pt x="3834" y="4455"/>
                </a:moveTo>
                <a:lnTo>
                  <a:pt x="3851" y="4467"/>
                </a:lnTo>
                <a:cubicBezTo>
                  <a:pt x="3783" y="4529"/>
                  <a:pt x="3721" y="4597"/>
                  <a:pt x="3664" y="4665"/>
                </a:cubicBezTo>
                <a:cubicBezTo>
                  <a:pt x="3687" y="4575"/>
                  <a:pt x="3783" y="4529"/>
                  <a:pt x="3834" y="4455"/>
                </a:cubicBezTo>
                <a:close/>
                <a:moveTo>
                  <a:pt x="21514" y="4421"/>
                </a:moveTo>
                <a:cubicBezTo>
                  <a:pt x="21559" y="4455"/>
                  <a:pt x="21604" y="4495"/>
                  <a:pt x="21655" y="4535"/>
                </a:cubicBezTo>
                <a:cubicBezTo>
                  <a:pt x="21707" y="4597"/>
                  <a:pt x="21758" y="4660"/>
                  <a:pt x="21809" y="4728"/>
                </a:cubicBezTo>
                <a:cubicBezTo>
                  <a:pt x="21797" y="4716"/>
                  <a:pt x="21786" y="4711"/>
                  <a:pt x="21775" y="4705"/>
                </a:cubicBezTo>
                <a:cubicBezTo>
                  <a:pt x="21741" y="4654"/>
                  <a:pt x="21695" y="4614"/>
                  <a:pt x="21644" y="4575"/>
                </a:cubicBezTo>
                <a:cubicBezTo>
                  <a:pt x="21599" y="4523"/>
                  <a:pt x="21553" y="4472"/>
                  <a:pt x="21514" y="4421"/>
                </a:cubicBezTo>
                <a:close/>
                <a:moveTo>
                  <a:pt x="3055" y="4695"/>
                </a:moveTo>
                <a:cubicBezTo>
                  <a:pt x="3064" y="4695"/>
                  <a:pt x="3071" y="4703"/>
                  <a:pt x="3074" y="4722"/>
                </a:cubicBezTo>
                <a:cubicBezTo>
                  <a:pt x="3064" y="4732"/>
                  <a:pt x="3056" y="4736"/>
                  <a:pt x="3049" y="4736"/>
                </a:cubicBezTo>
                <a:cubicBezTo>
                  <a:pt x="3039" y="4736"/>
                  <a:pt x="3032" y="4727"/>
                  <a:pt x="3028" y="4711"/>
                </a:cubicBezTo>
                <a:cubicBezTo>
                  <a:pt x="3039" y="4700"/>
                  <a:pt x="3048" y="4695"/>
                  <a:pt x="3055" y="4695"/>
                </a:cubicBezTo>
                <a:close/>
                <a:moveTo>
                  <a:pt x="21848" y="4779"/>
                </a:moveTo>
                <a:lnTo>
                  <a:pt x="21848" y="4779"/>
                </a:lnTo>
                <a:cubicBezTo>
                  <a:pt x="21854" y="4784"/>
                  <a:pt x="21860" y="4790"/>
                  <a:pt x="21860" y="4796"/>
                </a:cubicBezTo>
                <a:cubicBezTo>
                  <a:pt x="21854" y="4790"/>
                  <a:pt x="21854" y="4784"/>
                  <a:pt x="21848" y="4779"/>
                </a:cubicBezTo>
                <a:close/>
                <a:moveTo>
                  <a:pt x="2969" y="4781"/>
                </a:moveTo>
                <a:cubicBezTo>
                  <a:pt x="2979" y="4781"/>
                  <a:pt x="2986" y="4791"/>
                  <a:pt x="2989" y="4813"/>
                </a:cubicBezTo>
                <a:cubicBezTo>
                  <a:pt x="2978" y="4826"/>
                  <a:pt x="2969" y="4833"/>
                  <a:pt x="2961" y="4833"/>
                </a:cubicBezTo>
                <a:cubicBezTo>
                  <a:pt x="2952" y="4833"/>
                  <a:pt x="2944" y="4823"/>
                  <a:pt x="2938" y="4801"/>
                </a:cubicBezTo>
                <a:cubicBezTo>
                  <a:pt x="2951" y="4788"/>
                  <a:pt x="2961" y="4781"/>
                  <a:pt x="2969" y="4781"/>
                </a:cubicBezTo>
                <a:close/>
                <a:moveTo>
                  <a:pt x="2716" y="4762"/>
                </a:moveTo>
                <a:lnTo>
                  <a:pt x="2716" y="4762"/>
                </a:lnTo>
                <a:cubicBezTo>
                  <a:pt x="2705" y="4779"/>
                  <a:pt x="2694" y="4790"/>
                  <a:pt x="2677" y="4807"/>
                </a:cubicBezTo>
                <a:cubicBezTo>
                  <a:pt x="2687" y="4818"/>
                  <a:pt x="2693" y="4826"/>
                  <a:pt x="2699" y="4835"/>
                </a:cubicBezTo>
                <a:lnTo>
                  <a:pt x="2699" y="4835"/>
                </a:lnTo>
                <a:cubicBezTo>
                  <a:pt x="2705" y="4812"/>
                  <a:pt x="2711" y="4779"/>
                  <a:pt x="2716" y="4762"/>
                </a:cubicBezTo>
                <a:close/>
                <a:moveTo>
                  <a:pt x="3777" y="4987"/>
                </a:moveTo>
                <a:cubicBezTo>
                  <a:pt x="3784" y="4987"/>
                  <a:pt x="3789" y="4989"/>
                  <a:pt x="3794" y="4994"/>
                </a:cubicBezTo>
                <a:cubicBezTo>
                  <a:pt x="3789" y="5023"/>
                  <a:pt x="3772" y="5040"/>
                  <a:pt x="3743" y="5057"/>
                </a:cubicBezTo>
                <a:cubicBezTo>
                  <a:pt x="3733" y="5062"/>
                  <a:pt x="3726" y="5064"/>
                  <a:pt x="3721" y="5064"/>
                </a:cubicBezTo>
                <a:cubicBezTo>
                  <a:pt x="3691" y="5064"/>
                  <a:pt x="3741" y="4987"/>
                  <a:pt x="3777" y="4987"/>
                </a:cubicBezTo>
                <a:close/>
                <a:moveTo>
                  <a:pt x="22246" y="4994"/>
                </a:moveTo>
                <a:lnTo>
                  <a:pt x="22246" y="4994"/>
                </a:lnTo>
                <a:cubicBezTo>
                  <a:pt x="22268" y="5017"/>
                  <a:pt x="22291" y="5045"/>
                  <a:pt x="22308" y="5068"/>
                </a:cubicBezTo>
                <a:cubicBezTo>
                  <a:pt x="22291" y="5057"/>
                  <a:pt x="22274" y="5045"/>
                  <a:pt x="22257" y="5034"/>
                </a:cubicBezTo>
                <a:cubicBezTo>
                  <a:pt x="22257" y="5023"/>
                  <a:pt x="22251" y="5006"/>
                  <a:pt x="22246" y="4994"/>
                </a:cubicBezTo>
                <a:close/>
                <a:moveTo>
                  <a:pt x="21877" y="4609"/>
                </a:moveTo>
                <a:cubicBezTo>
                  <a:pt x="21911" y="4643"/>
                  <a:pt x="21945" y="4677"/>
                  <a:pt x="21968" y="4722"/>
                </a:cubicBezTo>
                <a:cubicBezTo>
                  <a:pt x="21979" y="4722"/>
                  <a:pt x="21985" y="4722"/>
                  <a:pt x="21996" y="4728"/>
                </a:cubicBezTo>
                <a:lnTo>
                  <a:pt x="22002" y="4739"/>
                </a:lnTo>
                <a:cubicBezTo>
                  <a:pt x="22013" y="4739"/>
                  <a:pt x="22030" y="4745"/>
                  <a:pt x="22041" y="4750"/>
                </a:cubicBezTo>
                <a:cubicBezTo>
                  <a:pt x="22047" y="4756"/>
                  <a:pt x="22047" y="4767"/>
                  <a:pt x="22053" y="4773"/>
                </a:cubicBezTo>
                <a:cubicBezTo>
                  <a:pt x="22087" y="4870"/>
                  <a:pt x="22183" y="4926"/>
                  <a:pt x="22212" y="5023"/>
                </a:cubicBezTo>
                <a:cubicBezTo>
                  <a:pt x="22246" y="5051"/>
                  <a:pt x="22280" y="5068"/>
                  <a:pt x="22314" y="5085"/>
                </a:cubicBezTo>
                <a:cubicBezTo>
                  <a:pt x="22319" y="5091"/>
                  <a:pt x="22325" y="5102"/>
                  <a:pt x="22331" y="5108"/>
                </a:cubicBezTo>
                <a:cubicBezTo>
                  <a:pt x="22319" y="5114"/>
                  <a:pt x="22314" y="5125"/>
                  <a:pt x="22314" y="5136"/>
                </a:cubicBezTo>
                <a:cubicBezTo>
                  <a:pt x="22212" y="5028"/>
                  <a:pt x="22115" y="4915"/>
                  <a:pt x="22013" y="4813"/>
                </a:cubicBezTo>
                <a:cubicBezTo>
                  <a:pt x="21973" y="4762"/>
                  <a:pt x="21939" y="4722"/>
                  <a:pt x="21888" y="4682"/>
                </a:cubicBezTo>
                <a:cubicBezTo>
                  <a:pt x="21882" y="4660"/>
                  <a:pt x="21882" y="4631"/>
                  <a:pt x="21877" y="4609"/>
                </a:cubicBezTo>
                <a:close/>
                <a:moveTo>
                  <a:pt x="22387" y="5142"/>
                </a:moveTo>
                <a:cubicBezTo>
                  <a:pt x="22387" y="5170"/>
                  <a:pt x="22387" y="5199"/>
                  <a:pt x="22393" y="5221"/>
                </a:cubicBezTo>
                <a:cubicBezTo>
                  <a:pt x="22382" y="5210"/>
                  <a:pt x="22370" y="5199"/>
                  <a:pt x="22359" y="5187"/>
                </a:cubicBezTo>
                <a:cubicBezTo>
                  <a:pt x="22359" y="5176"/>
                  <a:pt x="22365" y="5170"/>
                  <a:pt x="22365" y="5159"/>
                </a:cubicBezTo>
                <a:cubicBezTo>
                  <a:pt x="22370" y="5153"/>
                  <a:pt x="22382" y="5148"/>
                  <a:pt x="22387" y="5142"/>
                </a:cubicBezTo>
                <a:close/>
                <a:moveTo>
                  <a:pt x="4180" y="4977"/>
                </a:moveTo>
                <a:lnTo>
                  <a:pt x="4180" y="4977"/>
                </a:lnTo>
                <a:cubicBezTo>
                  <a:pt x="4112" y="5045"/>
                  <a:pt x="4044" y="5108"/>
                  <a:pt x="3976" y="5176"/>
                </a:cubicBezTo>
                <a:cubicBezTo>
                  <a:pt x="4004" y="5182"/>
                  <a:pt x="4027" y="5187"/>
                  <a:pt x="4050" y="5193"/>
                </a:cubicBezTo>
                <a:cubicBezTo>
                  <a:pt x="4101" y="5142"/>
                  <a:pt x="4146" y="5097"/>
                  <a:pt x="4192" y="5051"/>
                </a:cubicBezTo>
                <a:lnTo>
                  <a:pt x="4192" y="5051"/>
                </a:lnTo>
                <a:cubicBezTo>
                  <a:pt x="4129" y="5119"/>
                  <a:pt x="4061" y="5193"/>
                  <a:pt x="3999" y="5261"/>
                </a:cubicBezTo>
                <a:cubicBezTo>
                  <a:pt x="3987" y="5244"/>
                  <a:pt x="3976" y="5221"/>
                  <a:pt x="3965" y="5204"/>
                </a:cubicBezTo>
                <a:lnTo>
                  <a:pt x="3982" y="5204"/>
                </a:lnTo>
                <a:cubicBezTo>
                  <a:pt x="3976" y="5193"/>
                  <a:pt x="3970" y="5176"/>
                  <a:pt x="3965" y="5165"/>
                </a:cubicBezTo>
                <a:cubicBezTo>
                  <a:pt x="4027" y="5091"/>
                  <a:pt x="4095" y="5023"/>
                  <a:pt x="4180" y="4977"/>
                </a:cubicBezTo>
                <a:close/>
                <a:moveTo>
                  <a:pt x="3635" y="4660"/>
                </a:moveTo>
                <a:cubicBezTo>
                  <a:pt x="3641" y="4665"/>
                  <a:pt x="3647" y="4671"/>
                  <a:pt x="3647" y="4677"/>
                </a:cubicBezTo>
                <a:cubicBezTo>
                  <a:pt x="3562" y="4773"/>
                  <a:pt x="3471" y="4864"/>
                  <a:pt x="3374" y="4960"/>
                </a:cubicBezTo>
                <a:cubicBezTo>
                  <a:pt x="3295" y="5068"/>
                  <a:pt x="3210" y="5170"/>
                  <a:pt x="3108" y="5267"/>
                </a:cubicBezTo>
                <a:cubicBezTo>
                  <a:pt x="3255" y="5045"/>
                  <a:pt x="3460" y="4858"/>
                  <a:pt x="3635" y="4660"/>
                </a:cubicBezTo>
                <a:close/>
                <a:moveTo>
                  <a:pt x="22385" y="5342"/>
                </a:moveTo>
                <a:cubicBezTo>
                  <a:pt x="22392" y="5342"/>
                  <a:pt x="22402" y="5349"/>
                  <a:pt x="22416" y="5363"/>
                </a:cubicBezTo>
                <a:cubicBezTo>
                  <a:pt x="22410" y="5378"/>
                  <a:pt x="22402" y="5385"/>
                  <a:pt x="22393" y="5385"/>
                </a:cubicBezTo>
                <a:cubicBezTo>
                  <a:pt x="22385" y="5385"/>
                  <a:pt x="22375" y="5380"/>
                  <a:pt x="22365" y="5369"/>
                </a:cubicBezTo>
                <a:lnTo>
                  <a:pt x="22370" y="5369"/>
                </a:lnTo>
                <a:cubicBezTo>
                  <a:pt x="22370" y="5363"/>
                  <a:pt x="22376" y="5358"/>
                  <a:pt x="22376" y="5358"/>
                </a:cubicBezTo>
                <a:lnTo>
                  <a:pt x="22370" y="5352"/>
                </a:lnTo>
                <a:cubicBezTo>
                  <a:pt x="22375" y="5345"/>
                  <a:pt x="22379" y="5342"/>
                  <a:pt x="22385" y="5342"/>
                </a:cubicBezTo>
                <a:close/>
                <a:moveTo>
                  <a:pt x="3879" y="5238"/>
                </a:moveTo>
                <a:cubicBezTo>
                  <a:pt x="3908" y="5306"/>
                  <a:pt x="3817" y="5340"/>
                  <a:pt x="3828" y="5409"/>
                </a:cubicBezTo>
                <a:cubicBezTo>
                  <a:pt x="3817" y="5392"/>
                  <a:pt x="3800" y="5369"/>
                  <a:pt x="3794" y="5352"/>
                </a:cubicBezTo>
                <a:cubicBezTo>
                  <a:pt x="3806" y="5323"/>
                  <a:pt x="3840" y="5312"/>
                  <a:pt x="3862" y="5295"/>
                </a:cubicBezTo>
                <a:cubicBezTo>
                  <a:pt x="3868" y="5278"/>
                  <a:pt x="3874" y="5250"/>
                  <a:pt x="3879" y="5238"/>
                </a:cubicBezTo>
                <a:close/>
                <a:moveTo>
                  <a:pt x="3418" y="5384"/>
                </a:moveTo>
                <a:cubicBezTo>
                  <a:pt x="3437" y="5384"/>
                  <a:pt x="3453" y="5409"/>
                  <a:pt x="3437" y="5426"/>
                </a:cubicBezTo>
                <a:cubicBezTo>
                  <a:pt x="3430" y="5437"/>
                  <a:pt x="3423" y="5441"/>
                  <a:pt x="3415" y="5441"/>
                </a:cubicBezTo>
                <a:cubicBezTo>
                  <a:pt x="3397" y="5441"/>
                  <a:pt x="3381" y="5413"/>
                  <a:pt x="3397" y="5397"/>
                </a:cubicBezTo>
                <a:cubicBezTo>
                  <a:pt x="3403" y="5388"/>
                  <a:pt x="3411" y="5384"/>
                  <a:pt x="3418" y="5384"/>
                </a:cubicBezTo>
                <a:close/>
                <a:moveTo>
                  <a:pt x="22411" y="5402"/>
                </a:moveTo>
                <a:cubicBezTo>
                  <a:pt x="22434" y="5402"/>
                  <a:pt x="22460" y="5416"/>
                  <a:pt x="22455" y="5437"/>
                </a:cubicBezTo>
                <a:cubicBezTo>
                  <a:pt x="22448" y="5442"/>
                  <a:pt x="22439" y="5445"/>
                  <a:pt x="22430" y="5445"/>
                </a:cubicBezTo>
                <a:cubicBezTo>
                  <a:pt x="22409" y="5445"/>
                  <a:pt x="22387" y="5432"/>
                  <a:pt x="22387" y="5409"/>
                </a:cubicBezTo>
                <a:cubicBezTo>
                  <a:pt x="22394" y="5404"/>
                  <a:pt x="22402" y="5402"/>
                  <a:pt x="22411" y="5402"/>
                </a:cubicBezTo>
                <a:close/>
                <a:moveTo>
                  <a:pt x="3108" y="5267"/>
                </a:moveTo>
                <a:cubicBezTo>
                  <a:pt x="3096" y="5301"/>
                  <a:pt x="3074" y="5329"/>
                  <a:pt x="3051" y="5352"/>
                </a:cubicBezTo>
                <a:cubicBezTo>
                  <a:pt x="3017" y="5386"/>
                  <a:pt x="2989" y="5426"/>
                  <a:pt x="2960" y="5460"/>
                </a:cubicBezTo>
                <a:cubicBezTo>
                  <a:pt x="2966" y="5437"/>
                  <a:pt x="2972" y="5409"/>
                  <a:pt x="2977" y="5386"/>
                </a:cubicBezTo>
                <a:cubicBezTo>
                  <a:pt x="2989" y="5380"/>
                  <a:pt x="3000" y="5375"/>
                  <a:pt x="3006" y="5375"/>
                </a:cubicBezTo>
                <a:cubicBezTo>
                  <a:pt x="3034" y="5329"/>
                  <a:pt x="3068" y="5295"/>
                  <a:pt x="3108" y="5267"/>
                </a:cubicBezTo>
                <a:close/>
                <a:moveTo>
                  <a:pt x="3777" y="5397"/>
                </a:moveTo>
                <a:lnTo>
                  <a:pt x="3777" y="5397"/>
                </a:lnTo>
                <a:cubicBezTo>
                  <a:pt x="3794" y="5414"/>
                  <a:pt x="3777" y="5443"/>
                  <a:pt x="3766" y="5460"/>
                </a:cubicBezTo>
                <a:cubicBezTo>
                  <a:pt x="3755" y="5467"/>
                  <a:pt x="3735" y="5479"/>
                  <a:pt x="3718" y="5479"/>
                </a:cubicBezTo>
                <a:cubicBezTo>
                  <a:pt x="3710" y="5479"/>
                  <a:pt x="3702" y="5475"/>
                  <a:pt x="3698" y="5465"/>
                </a:cubicBezTo>
                <a:cubicBezTo>
                  <a:pt x="3715" y="5437"/>
                  <a:pt x="3743" y="5409"/>
                  <a:pt x="3777" y="5397"/>
                </a:cubicBezTo>
                <a:close/>
                <a:moveTo>
                  <a:pt x="3666" y="5499"/>
                </a:moveTo>
                <a:cubicBezTo>
                  <a:pt x="3667" y="5499"/>
                  <a:pt x="3668" y="5499"/>
                  <a:pt x="3670" y="5499"/>
                </a:cubicBezTo>
                <a:cubicBezTo>
                  <a:pt x="3692" y="5522"/>
                  <a:pt x="3675" y="5556"/>
                  <a:pt x="3658" y="5573"/>
                </a:cubicBezTo>
                <a:cubicBezTo>
                  <a:pt x="3654" y="5574"/>
                  <a:pt x="3651" y="5575"/>
                  <a:pt x="3648" y="5575"/>
                </a:cubicBezTo>
                <a:cubicBezTo>
                  <a:pt x="3617" y="5575"/>
                  <a:pt x="3632" y="5499"/>
                  <a:pt x="3666" y="5499"/>
                </a:cubicBezTo>
                <a:close/>
                <a:moveTo>
                  <a:pt x="2898" y="5528"/>
                </a:moveTo>
                <a:cubicBezTo>
                  <a:pt x="2890" y="5558"/>
                  <a:pt x="2866" y="5580"/>
                  <a:pt x="2846" y="5607"/>
                </a:cubicBezTo>
                <a:lnTo>
                  <a:pt x="2846" y="5607"/>
                </a:lnTo>
                <a:cubicBezTo>
                  <a:pt x="2841" y="5601"/>
                  <a:pt x="2835" y="5596"/>
                  <a:pt x="2835" y="5596"/>
                </a:cubicBezTo>
                <a:cubicBezTo>
                  <a:pt x="2852" y="5567"/>
                  <a:pt x="2875" y="5550"/>
                  <a:pt x="2898" y="5528"/>
                </a:cubicBezTo>
                <a:close/>
                <a:moveTo>
                  <a:pt x="2836" y="5622"/>
                </a:moveTo>
                <a:cubicBezTo>
                  <a:pt x="2831" y="5631"/>
                  <a:pt x="2827" y="5641"/>
                  <a:pt x="2824" y="5653"/>
                </a:cubicBezTo>
                <a:cubicBezTo>
                  <a:pt x="2818" y="5658"/>
                  <a:pt x="2807" y="5664"/>
                  <a:pt x="2807" y="5664"/>
                </a:cubicBezTo>
                <a:cubicBezTo>
                  <a:pt x="2811" y="5655"/>
                  <a:pt x="2825" y="5637"/>
                  <a:pt x="2836" y="5622"/>
                </a:cubicBezTo>
                <a:close/>
                <a:moveTo>
                  <a:pt x="3505" y="4081"/>
                </a:moveTo>
                <a:lnTo>
                  <a:pt x="3505" y="4081"/>
                </a:lnTo>
                <a:cubicBezTo>
                  <a:pt x="3392" y="4240"/>
                  <a:pt x="3250" y="4376"/>
                  <a:pt x="3119" y="4518"/>
                </a:cubicBezTo>
                <a:cubicBezTo>
                  <a:pt x="3096" y="4552"/>
                  <a:pt x="3045" y="4575"/>
                  <a:pt x="3057" y="4620"/>
                </a:cubicBezTo>
                <a:cubicBezTo>
                  <a:pt x="3068" y="4614"/>
                  <a:pt x="3102" y="4609"/>
                  <a:pt x="3119" y="4603"/>
                </a:cubicBezTo>
                <a:cubicBezTo>
                  <a:pt x="3125" y="4620"/>
                  <a:pt x="3148" y="4654"/>
                  <a:pt x="3153" y="4671"/>
                </a:cubicBezTo>
                <a:cubicBezTo>
                  <a:pt x="3131" y="4677"/>
                  <a:pt x="3108" y="4682"/>
                  <a:pt x="3085" y="4688"/>
                </a:cubicBezTo>
                <a:cubicBezTo>
                  <a:pt x="3074" y="4660"/>
                  <a:pt x="3051" y="4643"/>
                  <a:pt x="3017" y="4643"/>
                </a:cubicBezTo>
                <a:cubicBezTo>
                  <a:pt x="2932" y="4699"/>
                  <a:pt x="2892" y="4801"/>
                  <a:pt x="2818" y="4870"/>
                </a:cubicBezTo>
                <a:cubicBezTo>
                  <a:pt x="2784" y="4909"/>
                  <a:pt x="2728" y="4955"/>
                  <a:pt x="2728" y="5011"/>
                </a:cubicBezTo>
                <a:cubicBezTo>
                  <a:pt x="2779" y="4989"/>
                  <a:pt x="2818" y="4955"/>
                  <a:pt x="2824" y="4904"/>
                </a:cubicBezTo>
                <a:cubicBezTo>
                  <a:pt x="2856" y="4885"/>
                  <a:pt x="2884" y="4823"/>
                  <a:pt x="2918" y="4823"/>
                </a:cubicBezTo>
                <a:cubicBezTo>
                  <a:pt x="2926" y="4823"/>
                  <a:pt x="2934" y="4827"/>
                  <a:pt x="2943" y="4836"/>
                </a:cubicBezTo>
                <a:cubicBezTo>
                  <a:pt x="2921" y="4864"/>
                  <a:pt x="2915" y="4892"/>
                  <a:pt x="2926" y="4921"/>
                </a:cubicBezTo>
                <a:cubicBezTo>
                  <a:pt x="2915" y="4921"/>
                  <a:pt x="2892" y="4909"/>
                  <a:pt x="2881" y="4904"/>
                </a:cubicBezTo>
                <a:lnTo>
                  <a:pt x="2881" y="4966"/>
                </a:lnTo>
                <a:cubicBezTo>
                  <a:pt x="2864" y="4989"/>
                  <a:pt x="2852" y="5011"/>
                  <a:pt x="2835" y="5028"/>
                </a:cubicBezTo>
                <a:cubicBezTo>
                  <a:pt x="2824" y="5017"/>
                  <a:pt x="2807" y="4989"/>
                  <a:pt x="2801" y="4977"/>
                </a:cubicBezTo>
                <a:cubicBezTo>
                  <a:pt x="2801" y="5011"/>
                  <a:pt x="2801" y="5040"/>
                  <a:pt x="2801" y="5074"/>
                </a:cubicBezTo>
                <a:cubicBezTo>
                  <a:pt x="2796" y="5068"/>
                  <a:pt x="2779" y="5057"/>
                  <a:pt x="2767" y="5051"/>
                </a:cubicBezTo>
                <a:cubicBezTo>
                  <a:pt x="2722" y="5125"/>
                  <a:pt x="2665" y="5187"/>
                  <a:pt x="2614" y="5255"/>
                </a:cubicBezTo>
                <a:cubicBezTo>
                  <a:pt x="2614" y="5318"/>
                  <a:pt x="2540" y="5340"/>
                  <a:pt x="2495" y="5369"/>
                </a:cubicBezTo>
                <a:cubicBezTo>
                  <a:pt x="2518" y="5244"/>
                  <a:pt x="2643" y="5159"/>
                  <a:pt x="2711" y="5057"/>
                </a:cubicBezTo>
                <a:cubicBezTo>
                  <a:pt x="2742" y="5041"/>
                  <a:pt x="2712" y="5007"/>
                  <a:pt x="2690" y="5007"/>
                </a:cubicBezTo>
                <a:cubicBezTo>
                  <a:pt x="2679" y="5007"/>
                  <a:pt x="2671" y="5014"/>
                  <a:pt x="2671" y="5034"/>
                </a:cubicBezTo>
                <a:cubicBezTo>
                  <a:pt x="2540" y="5204"/>
                  <a:pt x="2399" y="5369"/>
                  <a:pt x="2268" y="5545"/>
                </a:cubicBezTo>
                <a:cubicBezTo>
                  <a:pt x="2223" y="5607"/>
                  <a:pt x="2177" y="5675"/>
                  <a:pt x="2126" y="5732"/>
                </a:cubicBezTo>
                <a:cubicBezTo>
                  <a:pt x="2166" y="5607"/>
                  <a:pt x="2262" y="5522"/>
                  <a:pt x="2336" y="5414"/>
                </a:cubicBezTo>
                <a:cubicBezTo>
                  <a:pt x="2330" y="5409"/>
                  <a:pt x="2319" y="5397"/>
                  <a:pt x="2313" y="5392"/>
                </a:cubicBezTo>
                <a:lnTo>
                  <a:pt x="2313" y="5392"/>
                </a:lnTo>
                <a:cubicBezTo>
                  <a:pt x="2325" y="5397"/>
                  <a:pt x="2353" y="5403"/>
                  <a:pt x="2365" y="5409"/>
                </a:cubicBezTo>
                <a:cubicBezTo>
                  <a:pt x="2365" y="5392"/>
                  <a:pt x="2370" y="5358"/>
                  <a:pt x="2376" y="5340"/>
                </a:cubicBezTo>
                <a:cubicBezTo>
                  <a:pt x="2387" y="5329"/>
                  <a:pt x="2410" y="5312"/>
                  <a:pt x="2421" y="5306"/>
                </a:cubicBezTo>
                <a:cubicBezTo>
                  <a:pt x="2421" y="5295"/>
                  <a:pt x="2421" y="5272"/>
                  <a:pt x="2421" y="5255"/>
                </a:cubicBezTo>
                <a:cubicBezTo>
                  <a:pt x="2427" y="5255"/>
                  <a:pt x="2450" y="5250"/>
                  <a:pt x="2461" y="5250"/>
                </a:cubicBezTo>
                <a:cubicBezTo>
                  <a:pt x="2654" y="4955"/>
                  <a:pt x="2926" y="4716"/>
                  <a:pt x="3136" y="4433"/>
                </a:cubicBezTo>
                <a:cubicBezTo>
                  <a:pt x="3278" y="4336"/>
                  <a:pt x="3357" y="4177"/>
                  <a:pt x="3505" y="4081"/>
                </a:cubicBezTo>
                <a:close/>
                <a:moveTo>
                  <a:pt x="2257" y="5681"/>
                </a:moveTo>
                <a:cubicBezTo>
                  <a:pt x="2262" y="5681"/>
                  <a:pt x="2268" y="5687"/>
                  <a:pt x="2268" y="5692"/>
                </a:cubicBezTo>
                <a:cubicBezTo>
                  <a:pt x="2257" y="5704"/>
                  <a:pt x="2245" y="5715"/>
                  <a:pt x="2240" y="5732"/>
                </a:cubicBezTo>
                <a:cubicBezTo>
                  <a:pt x="2234" y="5709"/>
                  <a:pt x="2240" y="5687"/>
                  <a:pt x="2257" y="5681"/>
                </a:cubicBezTo>
                <a:close/>
                <a:moveTo>
                  <a:pt x="2262" y="5749"/>
                </a:moveTo>
                <a:cubicBezTo>
                  <a:pt x="2262" y="5749"/>
                  <a:pt x="2257" y="5755"/>
                  <a:pt x="2257" y="5755"/>
                </a:cubicBezTo>
                <a:cubicBezTo>
                  <a:pt x="2257" y="5755"/>
                  <a:pt x="2251" y="5749"/>
                  <a:pt x="2251" y="5749"/>
                </a:cubicBezTo>
                <a:close/>
                <a:moveTo>
                  <a:pt x="2206" y="5748"/>
                </a:moveTo>
                <a:cubicBezTo>
                  <a:pt x="2231" y="5748"/>
                  <a:pt x="2237" y="5764"/>
                  <a:pt x="2217" y="5789"/>
                </a:cubicBezTo>
                <a:cubicBezTo>
                  <a:pt x="2213" y="5789"/>
                  <a:pt x="2210" y="5790"/>
                  <a:pt x="2207" y="5790"/>
                </a:cubicBezTo>
                <a:cubicBezTo>
                  <a:pt x="2186" y="5790"/>
                  <a:pt x="2180" y="5774"/>
                  <a:pt x="2194" y="5749"/>
                </a:cubicBezTo>
                <a:cubicBezTo>
                  <a:pt x="2199" y="5748"/>
                  <a:pt x="2203" y="5748"/>
                  <a:pt x="2206" y="5748"/>
                </a:cubicBezTo>
                <a:close/>
                <a:moveTo>
                  <a:pt x="2716" y="5783"/>
                </a:moveTo>
                <a:lnTo>
                  <a:pt x="2716" y="5783"/>
                </a:lnTo>
                <a:cubicBezTo>
                  <a:pt x="2705" y="5800"/>
                  <a:pt x="2694" y="5817"/>
                  <a:pt x="2682" y="5840"/>
                </a:cubicBezTo>
                <a:cubicBezTo>
                  <a:pt x="2682" y="5811"/>
                  <a:pt x="2699" y="5794"/>
                  <a:pt x="2716" y="5783"/>
                </a:cubicBezTo>
                <a:close/>
                <a:moveTo>
                  <a:pt x="3087" y="5810"/>
                </a:moveTo>
                <a:cubicBezTo>
                  <a:pt x="3090" y="5810"/>
                  <a:pt x="3093" y="5810"/>
                  <a:pt x="3096" y="5811"/>
                </a:cubicBezTo>
                <a:cubicBezTo>
                  <a:pt x="3125" y="5828"/>
                  <a:pt x="3091" y="5868"/>
                  <a:pt x="3062" y="5868"/>
                </a:cubicBezTo>
                <a:cubicBezTo>
                  <a:pt x="3042" y="5848"/>
                  <a:pt x="3063" y="5810"/>
                  <a:pt x="3087" y="5810"/>
                </a:cubicBezTo>
                <a:close/>
                <a:moveTo>
                  <a:pt x="3987" y="5272"/>
                </a:moveTo>
                <a:cubicBezTo>
                  <a:pt x="3806" y="5471"/>
                  <a:pt x="3635" y="5675"/>
                  <a:pt x="3471" y="5885"/>
                </a:cubicBezTo>
                <a:cubicBezTo>
                  <a:pt x="3522" y="5806"/>
                  <a:pt x="3596" y="5738"/>
                  <a:pt x="3618" y="5647"/>
                </a:cubicBezTo>
                <a:lnTo>
                  <a:pt x="3618" y="5647"/>
                </a:lnTo>
                <a:cubicBezTo>
                  <a:pt x="3601" y="5653"/>
                  <a:pt x="3562" y="5664"/>
                  <a:pt x="3545" y="5670"/>
                </a:cubicBezTo>
                <a:cubicBezTo>
                  <a:pt x="3545" y="5658"/>
                  <a:pt x="3550" y="5630"/>
                  <a:pt x="3550" y="5618"/>
                </a:cubicBezTo>
                <a:cubicBezTo>
                  <a:pt x="3567" y="5624"/>
                  <a:pt x="3584" y="5624"/>
                  <a:pt x="3601" y="5630"/>
                </a:cubicBezTo>
                <a:lnTo>
                  <a:pt x="3601" y="5584"/>
                </a:lnTo>
                <a:cubicBezTo>
                  <a:pt x="3607" y="5613"/>
                  <a:pt x="3618" y="5641"/>
                  <a:pt x="3624" y="5670"/>
                </a:cubicBezTo>
                <a:cubicBezTo>
                  <a:pt x="3760" y="5550"/>
                  <a:pt x="3845" y="5386"/>
                  <a:pt x="3987" y="5272"/>
                </a:cubicBezTo>
                <a:close/>
                <a:moveTo>
                  <a:pt x="3409" y="5891"/>
                </a:moveTo>
                <a:lnTo>
                  <a:pt x="3380" y="5925"/>
                </a:lnTo>
                <a:cubicBezTo>
                  <a:pt x="3397" y="5925"/>
                  <a:pt x="3414" y="5931"/>
                  <a:pt x="3431" y="5931"/>
                </a:cubicBezTo>
                <a:cubicBezTo>
                  <a:pt x="3421" y="5946"/>
                  <a:pt x="3411" y="5956"/>
                  <a:pt x="3401" y="5966"/>
                </a:cubicBezTo>
                <a:lnTo>
                  <a:pt x="3401" y="5966"/>
                </a:lnTo>
                <a:cubicBezTo>
                  <a:pt x="3396" y="5955"/>
                  <a:pt x="3391" y="5941"/>
                  <a:pt x="3386" y="5931"/>
                </a:cubicBezTo>
                <a:cubicBezTo>
                  <a:pt x="3374" y="5942"/>
                  <a:pt x="3352" y="5970"/>
                  <a:pt x="3340" y="5987"/>
                </a:cubicBezTo>
                <a:lnTo>
                  <a:pt x="3278" y="5987"/>
                </a:lnTo>
                <a:cubicBezTo>
                  <a:pt x="3318" y="5953"/>
                  <a:pt x="3363" y="5919"/>
                  <a:pt x="3409" y="5891"/>
                </a:cubicBezTo>
                <a:close/>
                <a:moveTo>
                  <a:pt x="22563" y="6311"/>
                </a:moveTo>
                <a:cubicBezTo>
                  <a:pt x="22569" y="6316"/>
                  <a:pt x="22575" y="6328"/>
                  <a:pt x="22575" y="6333"/>
                </a:cubicBezTo>
                <a:cubicBezTo>
                  <a:pt x="22569" y="6328"/>
                  <a:pt x="22558" y="6322"/>
                  <a:pt x="22552" y="6316"/>
                </a:cubicBezTo>
                <a:cubicBezTo>
                  <a:pt x="22558" y="6316"/>
                  <a:pt x="22563" y="6311"/>
                  <a:pt x="22563" y="6311"/>
                </a:cubicBezTo>
                <a:close/>
                <a:moveTo>
                  <a:pt x="22569" y="6339"/>
                </a:moveTo>
                <a:lnTo>
                  <a:pt x="22569" y="6339"/>
                </a:lnTo>
                <a:cubicBezTo>
                  <a:pt x="22575" y="6345"/>
                  <a:pt x="22580" y="6350"/>
                  <a:pt x="22586" y="6356"/>
                </a:cubicBezTo>
                <a:cubicBezTo>
                  <a:pt x="22586" y="6362"/>
                  <a:pt x="22592" y="6373"/>
                  <a:pt x="22597" y="6379"/>
                </a:cubicBezTo>
                <a:lnTo>
                  <a:pt x="22592" y="6379"/>
                </a:lnTo>
                <a:cubicBezTo>
                  <a:pt x="22586" y="6367"/>
                  <a:pt x="22580" y="6350"/>
                  <a:pt x="22569" y="6339"/>
                </a:cubicBezTo>
                <a:close/>
                <a:moveTo>
                  <a:pt x="2070" y="5817"/>
                </a:moveTo>
                <a:lnTo>
                  <a:pt x="2070" y="5817"/>
                </a:lnTo>
                <a:cubicBezTo>
                  <a:pt x="1979" y="5970"/>
                  <a:pt x="1894" y="6123"/>
                  <a:pt x="1809" y="6277"/>
                </a:cubicBezTo>
                <a:cubicBezTo>
                  <a:pt x="1780" y="6311"/>
                  <a:pt x="1752" y="6350"/>
                  <a:pt x="1723" y="6384"/>
                </a:cubicBezTo>
                <a:lnTo>
                  <a:pt x="1706" y="6384"/>
                </a:lnTo>
                <a:cubicBezTo>
                  <a:pt x="1712" y="6379"/>
                  <a:pt x="1718" y="6373"/>
                  <a:pt x="1718" y="6367"/>
                </a:cubicBezTo>
                <a:cubicBezTo>
                  <a:pt x="1718" y="6350"/>
                  <a:pt x="1712" y="6328"/>
                  <a:pt x="1706" y="6305"/>
                </a:cubicBezTo>
                <a:cubicBezTo>
                  <a:pt x="1854" y="6192"/>
                  <a:pt x="1871" y="5976"/>
                  <a:pt x="2024" y="5874"/>
                </a:cubicBezTo>
                <a:cubicBezTo>
                  <a:pt x="2013" y="5868"/>
                  <a:pt x="2001" y="5857"/>
                  <a:pt x="1990" y="5851"/>
                </a:cubicBezTo>
                <a:cubicBezTo>
                  <a:pt x="2018" y="5840"/>
                  <a:pt x="2041" y="5828"/>
                  <a:pt x="2070" y="5817"/>
                </a:cubicBezTo>
                <a:close/>
                <a:moveTo>
                  <a:pt x="23077" y="6349"/>
                </a:moveTo>
                <a:cubicBezTo>
                  <a:pt x="23081" y="6349"/>
                  <a:pt x="23086" y="6350"/>
                  <a:pt x="23091" y="6350"/>
                </a:cubicBezTo>
                <a:cubicBezTo>
                  <a:pt x="23106" y="6380"/>
                  <a:pt x="23103" y="6397"/>
                  <a:pt x="23076" y="6397"/>
                </a:cubicBezTo>
                <a:cubicBezTo>
                  <a:pt x="23072" y="6397"/>
                  <a:pt x="23068" y="6397"/>
                  <a:pt x="23063" y="6396"/>
                </a:cubicBezTo>
                <a:cubicBezTo>
                  <a:pt x="23043" y="6366"/>
                  <a:pt x="23049" y="6349"/>
                  <a:pt x="23077" y="6349"/>
                </a:cubicBezTo>
                <a:close/>
                <a:moveTo>
                  <a:pt x="1865" y="6271"/>
                </a:moveTo>
                <a:cubicBezTo>
                  <a:pt x="1865" y="6282"/>
                  <a:pt x="1865" y="6294"/>
                  <a:pt x="1865" y="6305"/>
                </a:cubicBezTo>
                <a:cubicBezTo>
                  <a:pt x="1820" y="6333"/>
                  <a:pt x="1803" y="6396"/>
                  <a:pt x="1826" y="6441"/>
                </a:cubicBezTo>
                <a:cubicBezTo>
                  <a:pt x="1814" y="6436"/>
                  <a:pt x="1791" y="6419"/>
                  <a:pt x="1774" y="6413"/>
                </a:cubicBezTo>
                <a:cubicBezTo>
                  <a:pt x="1803" y="6362"/>
                  <a:pt x="1831" y="6316"/>
                  <a:pt x="1865" y="6271"/>
                </a:cubicBezTo>
                <a:close/>
                <a:moveTo>
                  <a:pt x="1667" y="6436"/>
                </a:moveTo>
                <a:cubicBezTo>
                  <a:pt x="1667" y="6447"/>
                  <a:pt x="1667" y="6458"/>
                  <a:pt x="1667" y="6470"/>
                </a:cubicBezTo>
                <a:cubicBezTo>
                  <a:pt x="1661" y="6470"/>
                  <a:pt x="1650" y="6475"/>
                  <a:pt x="1644" y="6475"/>
                </a:cubicBezTo>
                <a:cubicBezTo>
                  <a:pt x="1650" y="6464"/>
                  <a:pt x="1661" y="6453"/>
                  <a:pt x="1667" y="6436"/>
                </a:cubicBezTo>
                <a:close/>
                <a:moveTo>
                  <a:pt x="1763" y="6430"/>
                </a:moveTo>
                <a:cubicBezTo>
                  <a:pt x="1780" y="6436"/>
                  <a:pt x="1803" y="6441"/>
                  <a:pt x="1820" y="6441"/>
                </a:cubicBezTo>
                <a:cubicBezTo>
                  <a:pt x="1814" y="6447"/>
                  <a:pt x="1814" y="6453"/>
                  <a:pt x="1814" y="6458"/>
                </a:cubicBezTo>
                <a:cubicBezTo>
                  <a:pt x="1803" y="6464"/>
                  <a:pt x="1797" y="6475"/>
                  <a:pt x="1791" y="6487"/>
                </a:cubicBezTo>
                <a:cubicBezTo>
                  <a:pt x="1780" y="6475"/>
                  <a:pt x="1763" y="6464"/>
                  <a:pt x="1752" y="6458"/>
                </a:cubicBezTo>
                <a:cubicBezTo>
                  <a:pt x="1757" y="6453"/>
                  <a:pt x="1757" y="6441"/>
                  <a:pt x="1763" y="6430"/>
                </a:cubicBezTo>
                <a:close/>
                <a:moveTo>
                  <a:pt x="23153" y="6458"/>
                </a:moveTo>
                <a:cubicBezTo>
                  <a:pt x="23163" y="6487"/>
                  <a:pt x="23160" y="6499"/>
                  <a:pt x="23139" y="6499"/>
                </a:cubicBezTo>
                <a:cubicBezTo>
                  <a:pt x="23135" y="6499"/>
                  <a:pt x="23131" y="6499"/>
                  <a:pt x="23125" y="6498"/>
                </a:cubicBezTo>
                <a:cubicBezTo>
                  <a:pt x="23108" y="6470"/>
                  <a:pt x="23119" y="6458"/>
                  <a:pt x="23153" y="6458"/>
                </a:cubicBezTo>
                <a:close/>
                <a:moveTo>
                  <a:pt x="1548" y="6532"/>
                </a:moveTo>
                <a:cubicBezTo>
                  <a:pt x="1548" y="6534"/>
                  <a:pt x="1549" y="6536"/>
                  <a:pt x="1550" y="6537"/>
                </a:cubicBezTo>
                <a:lnTo>
                  <a:pt x="1550" y="6537"/>
                </a:lnTo>
                <a:lnTo>
                  <a:pt x="1548" y="6532"/>
                </a:lnTo>
                <a:close/>
                <a:moveTo>
                  <a:pt x="1604" y="6589"/>
                </a:moveTo>
                <a:cubicBezTo>
                  <a:pt x="1599" y="6594"/>
                  <a:pt x="1593" y="6600"/>
                  <a:pt x="1593" y="6606"/>
                </a:cubicBezTo>
                <a:cubicBezTo>
                  <a:pt x="1593" y="6600"/>
                  <a:pt x="1599" y="6594"/>
                  <a:pt x="1599" y="6589"/>
                </a:cubicBezTo>
                <a:close/>
                <a:moveTo>
                  <a:pt x="1786" y="6498"/>
                </a:moveTo>
                <a:cubicBezTo>
                  <a:pt x="1780" y="6515"/>
                  <a:pt x="1774" y="6526"/>
                  <a:pt x="1774" y="6543"/>
                </a:cubicBezTo>
                <a:cubicBezTo>
                  <a:pt x="1769" y="6549"/>
                  <a:pt x="1769" y="6555"/>
                  <a:pt x="1763" y="6560"/>
                </a:cubicBezTo>
                <a:lnTo>
                  <a:pt x="1757" y="6560"/>
                </a:lnTo>
                <a:cubicBezTo>
                  <a:pt x="1757" y="6566"/>
                  <a:pt x="1757" y="6566"/>
                  <a:pt x="1757" y="6566"/>
                </a:cubicBezTo>
                <a:cubicBezTo>
                  <a:pt x="1746" y="6583"/>
                  <a:pt x="1735" y="6594"/>
                  <a:pt x="1729" y="6611"/>
                </a:cubicBezTo>
                <a:lnTo>
                  <a:pt x="1684" y="6611"/>
                </a:lnTo>
                <a:cubicBezTo>
                  <a:pt x="1689" y="6606"/>
                  <a:pt x="1689" y="6600"/>
                  <a:pt x="1695" y="6594"/>
                </a:cubicBezTo>
                <a:lnTo>
                  <a:pt x="1689" y="6594"/>
                </a:lnTo>
                <a:cubicBezTo>
                  <a:pt x="1701" y="6589"/>
                  <a:pt x="1718" y="6577"/>
                  <a:pt x="1729" y="6572"/>
                </a:cubicBezTo>
                <a:lnTo>
                  <a:pt x="1735" y="6538"/>
                </a:lnTo>
                <a:cubicBezTo>
                  <a:pt x="1752" y="6526"/>
                  <a:pt x="1769" y="6509"/>
                  <a:pt x="1786" y="6498"/>
                </a:cubicBezTo>
                <a:close/>
                <a:moveTo>
                  <a:pt x="22637" y="6430"/>
                </a:moveTo>
                <a:cubicBezTo>
                  <a:pt x="22654" y="6470"/>
                  <a:pt x="22671" y="6515"/>
                  <a:pt x="22711" y="6538"/>
                </a:cubicBezTo>
                <a:cubicBezTo>
                  <a:pt x="22734" y="6572"/>
                  <a:pt x="22756" y="6606"/>
                  <a:pt x="22773" y="6640"/>
                </a:cubicBezTo>
                <a:lnTo>
                  <a:pt x="22762" y="6657"/>
                </a:lnTo>
                <a:cubicBezTo>
                  <a:pt x="22711" y="6589"/>
                  <a:pt x="22665" y="6515"/>
                  <a:pt x="22626" y="6436"/>
                </a:cubicBezTo>
                <a:cubicBezTo>
                  <a:pt x="22626" y="6436"/>
                  <a:pt x="22631" y="6430"/>
                  <a:pt x="22637" y="6430"/>
                </a:cubicBezTo>
                <a:close/>
                <a:moveTo>
                  <a:pt x="23219" y="6609"/>
                </a:moveTo>
                <a:cubicBezTo>
                  <a:pt x="23243" y="6609"/>
                  <a:pt x="23276" y="6651"/>
                  <a:pt x="23233" y="6662"/>
                </a:cubicBezTo>
                <a:cubicBezTo>
                  <a:pt x="23227" y="6657"/>
                  <a:pt x="23210" y="6645"/>
                  <a:pt x="23199" y="6640"/>
                </a:cubicBezTo>
                <a:cubicBezTo>
                  <a:pt x="23199" y="6617"/>
                  <a:pt x="23208" y="6609"/>
                  <a:pt x="23219" y="6609"/>
                </a:cubicBezTo>
                <a:close/>
                <a:moveTo>
                  <a:pt x="1678" y="6526"/>
                </a:moveTo>
                <a:cubicBezTo>
                  <a:pt x="1655" y="6572"/>
                  <a:pt x="1627" y="6623"/>
                  <a:pt x="1610" y="6668"/>
                </a:cubicBezTo>
                <a:lnTo>
                  <a:pt x="1599" y="6668"/>
                </a:lnTo>
                <a:cubicBezTo>
                  <a:pt x="1616" y="6617"/>
                  <a:pt x="1644" y="6572"/>
                  <a:pt x="1678" y="6526"/>
                </a:cubicBezTo>
                <a:close/>
                <a:moveTo>
                  <a:pt x="22802" y="6685"/>
                </a:moveTo>
                <a:cubicBezTo>
                  <a:pt x="22813" y="6708"/>
                  <a:pt x="22824" y="6725"/>
                  <a:pt x="22836" y="6748"/>
                </a:cubicBezTo>
                <a:cubicBezTo>
                  <a:pt x="22830" y="6753"/>
                  <a:pt x="22830" y="6765"/>
                  <a:pt x="22824" y="6770"/>
                </a:cubicBezTo>
                <a:lnTo>
                  <a:pt x="22796" y="6714"/>
                </a:lnTo>
                <a:lnTo>
                  <a:pt x="22796" y="6685"/>
                </a:lnTo>
                <a:close/>
                <a:moveTo>
                  <a:pt x="23687" y="6804"/>
                </a:moveTo>
                <a:lnTo>
                  <a:pt x="23687" y="6804"/>
                </a:lnTo>
                <a:cubicBezTo>
                  <a:pt x="23698" y="6810"/>
                  <a:pt x="23715" y="6821"/>
                  <a:pt x="23726" y="6827"/>
                </a:cubicBezTo>
                <a:cubicBezTo>
                  <a:pt x="23725" y="6842"/>
                  <a:pt x="23715" y="6848"/>
                  <a:pt x="23705" y="6848"/>
                </a:cubicBezTo>
                <a:cubicBezTo>
                  <a:pt x="23685" y="6848"/>
                  <a:pt x="23660" y="6823"/>
                  <a:pt x="23687" y="6804"/>
                </a:cubicBezTo>
                <a:close/>
                <a:moveTo>
                  <a:pt x="22836" y="6793"/>
                </a:moveTo>
                <a:cubicBezTo>
                  <a:pt x="22847" y="6793"/>
                  <a:pt x="22853" y="6799"/>
                  <a:pt x="22864" y="6799"/>
                </a:cubicBezTo>
                <a:lnTo>
                  <a:pt x="22887" y="6838"/>
                </a:lnTo>
                <a:lnTo>
                  <a:pt x="22881" y="6850"/>
                </a:lnTo>
                <a:lnTo>
                  <a:pt x="22870" y="6850"/>
                </a:lnTo>
                <a:lnTo>
                  <a:pt x="22836" y="6793"/>
                </a:lnTo>
                <a:close/>
                <a:moveTo>
                  <a:pt x="23284" y="6674"/>
                </a:moveTo>
                <a:cubicBezTo>
                  <a:pt x="23329" y="6742"/>
                  <a:pt x="23369" y="6816"/>
                  <a:pt x="23403" y="6889"/>
                </a:cubicBezTo>
                <a:cubicBezTo>
                  <a:pt x="23312" y="6855"/>
                  <a:pt x="23278" y="6765"/>
                  <a:pt x="23221" y="6702"/>
                </a:cubicBezTo>
                <a:cubicBezTo>
                  <a:pt x="23244" y="6691"/>
                  <a:pt x="23267" y="6679"/>
                  <a:pt x="23284" y="6674"/>
                </a:cubicBezTo>
                <a:close/>
                <a:moveTo>
                  <a:pt x="2955" y="6560"/>
                </a:moveTo>
                <a:lnTo>
                  <a:pt x="2955" y="6560"/>
                </a:lnTo>
                <a:cubicBezTo>
                  <a:pt x="2938" y="6600"/>
                  <a:pt x="2915" y="6634"/>
                  <a:pt x="2904" y="6674"/>
                </a:cubicBezTo>
                <a:cubicBezTo>
                  <a:pt x="2881" y="6714"/>
                  <a:pt x="2852" y="6753"/>
                  <a:pt x="2830" y="6787"/>
                </a:cubicBezTo>
                <a:cubicBezTo>
                  <a:pt x="2813" y="6810"/>
                  <a:pt x="2801" y="6827"/>
                  <a:pt x="2790" y="6850"/>
                </a:cubicBezTo>
                <a:lnTo>
                  <a:pt x="2745" y="6929"/>
                </a:lnTo>
                <a:cubicBezTo>
                  <a:pt x="2750" y="6872"/>
                  <a:pt x="2762" y="6816"/>
                  <a:pt x="2818" y="6787"/>
                </a:cubicBezTo>
                <a:cubicBezTo>
                  <a:pt x="2818" y="6776"/>
                  <a:pt x="2818" y="6759"/>
                  <a:pt x="2824" y="6748"/>
                </a:cubicBezTo>
                <a:cubicBezTo>
                  <a:pt x="2847" y="6725"/>
                  <a:pt x="2875" y="6702"/>
                  <a:pt x="2870" y="6668"/>
                </a:cubicBezTo>
                <a:cubicBezTo>
                  <a:pt x="2892" y="6645"/>
                  <a:pt x="2915" y="6623"/>
                  <a:pt x="2909" y="6583"/>
                </a:cubicBezTo>
                <a:cubicBezTo>
                  <a:pt x="2921" y="6577"/>
                  <a:pt x="2943" y="6566"/>
                  <a:pt x="2955" y="6560"/>
                </a:cubicBezTo>
                <a:close/>
                <a:moveTo>
                  <a:pt x="23400" y="6892"/>
                </a:moveTo>
                <a:cubicBezTo>
                  <a:pt x="23412" y="6892"/>
                  <a:pt x="23423" y="6898"/>
                  <a:pt x="23426" y="6912"/>
                </a:cubicBezTo>
                <a:cubicBezTo>
                  <a:pt x="23429" y="6932"/>
                  <a:pt x="23411" y="6944"/>
                  <a:pt x="23395" y="6944"/>
                </a:cubicBezTo>
                <a:cubicBezTo>
                  <a:pt x="23383" y="6944"/>
                  <a:pt x="23371" y="6938"/>
                  <a:pt x="23369" y="6923"/>
                </a:cubicBezTo>
                <a:cubicBezTo>
                  <a:pt x="23366" y="6904"/>
                  <a:pt x="23383" y="6892"/>
                  <a:pt x="23400" y="6892"/>
                </a:cubicBezTo>
                <a:close/>
                <a:moveTo>
                  <a:pt x="22926" y="6918"/>
                </a:moveTo>
                <a:cubicBezTo>
                  <a:pt x="22932" y="6923"/>
                  <a:pt x="22938" y="6935"/>
                  <a:pt x="22943" y="6946"/>
                </a:cubicBezTo>
                <a:lnTo>
                  <a:pt x="22921" y="6946"/>
                </a:lnTo>
                <a:cubicBezTo>
                  <a:pt x="22921" y="6935"/>
                  <a:pt x="22926" y="6923"/>
                  <a:pt x="22926" y="6918"/>
                </a:cubicBezTo>
                <a:close/>
                <a:moveTo>
                  <a:pt x="23440" y="6983"/>
                </a:moveTo>
                <a:cubicBezTo>
                  <a:pt x="23450" y="6983"/>
                  <a:pt x="23459" y="6992"/>
                  <a:pt x="23465" y="7009"/>
                </a:cubicBezTo>
                <a:cubicBezTo>
                  <a:pt x="23456" y="7018"/>
                  <a:pt x="23447" y="7023"/>
                  <a:pt x="23440" y="7023"/>
                </a:cubicBezTo>
                <a:cubicBezTo>
                  <a:pt x="23430" y="7023"/>
                  <a:pt x="23421" y="7014"/>
                  <a:pt x="23414" y="6997"/>
                </a:cubicBezTo>
                <a:cubicBezTo>
                  <a:pt x="23424" y="6988"/>
                  <a:pt x="23432" y="6983"/>
                  <a:pt x="23440" y="6983"/>
                </a:cubicBezTo>
                <a:close/>
                <a:moveTo>
                  <a:pt x="22955" y="6969"/>
                </a:moveTo>
                <a:cubicBezTo>
                  <a:pt x="22966" y="6986"/>
                  <a:pt x="22977" y="7003"/>
                  <a:pt x="22983" y="7020"/>
                </a:cubicBezTo>
                <a:cubicBezTo>
                  <a:pt x="22983" y="7020"/>
                  <a:pt x="22972" y="7026"/>
                  <a:pt x="22966" y="7026"/>
                </a:cubicBezTo>
                <a:cubicBezTo>
                  <a:pt x="22960" y="7014"/>
                  <a:pt x="22955" y="7003"/>
                  <a:pt x="22943" y="6992"/>
                </a:cubicBezTo>
                <a:cubicBezTo>
                  <a:pt x="22949" y="6986"/>
                  <a:pt x="22955" y="6975"/>
                  <a:pt x="22955" y="6969"/>
                </a:cubicBezTo>
                <a:close/>
                <a:moveTo>
                  <a:pt x="22566" y="6947"/>
                </a:moveTo>
                <a:cubicBezTo>
                  <a:pt x="22588" y="6947"/>
                  <a:pt x="22638" y="7023"/>
                  <a:pt x="22597" y="7037"/>
                </a:cubicBezTo>
                <a:cubicBezTo>
                  <a:pt x="22586" y="7014"/>
                  <a:pt x="22569" y="6992"/>
                  <a:pt x="22558" y="6963"/>
                </a:cubicBezTo>
                <a:cubicBezTo>
                  <a:pt x="22558" y="6952"/>
                  <a:pt x="22561" y="6947"/>
                  <a:pt x="22566" y="6947"/>
                </a:cubicBezTo>
                <a:close/>
                <a:moveTo>
                  <a:pt x="23637" y="6843"/>
                </a:moveTo>
                <a:cubicBezTo>
                  <a:pt x="23661" y="6843"/>
                  <a:pt x="23677" y="6868"/>
                  <a:pt x="23698" y="6878"/>
                </a:cubicBezTo>
                <a:cubicBezTo>
                  <a:pt x="23704" y="6878"/>
                  <a:pt x="23721" y="6872"/>
                  <a:pt x="23726" y="6872"/>
                </a:cubicBezTo>
                <a:cubicBezTo>
                  <a:pt x="23732" y="6935"/>
                  <a:pt x="23789" y="7003"/>
                  <a:pt x="23795" y="7060"/>
                </a:cubicBezTo>
                <a:cubicBezTo>
                  <a:pt x="23787" y="7063"/>
                  <a:pt x="23780" y="7064"/>
                  <a:pt x="23774" y="7064"/>
                </a:cubicBezTo>
                <a:cubicBezTo>
                  <a:pt x="23755" y="7064"/>
                  <a:pt x="23741" y="7052"/>
                  <a:pt x="23732" y="7031"/>
                </a:cubicBezTo>
                <a:cubicBezTo>
                  <a:pt x="23698" y="6969"/>
                  <a:pt x="23670" y="6906"/>
                  <a:pt x="23630" y="6844"/>
                </a:cubicBezTo>
                <a:cubicBezTo>
                  <a:pt x="23633" y="6844"/>
                  <a:pt x="23635" y="6843"/>
                  <a:pt x="23637" y="6843"/>
                </a:cubicBezTo>
                <a:close/>
                <a:moveTo>
                  <a:pt x="1400" y="7082"/>
                </a:moveTo>
                <a:cubicBezTo>
                  <a:pt x="1400" y="7082"/>
                  <a:pt x="1406" y="7088"/>
                  <a:pt x="1406" y="7088"/>
                </a:cubicBezTo>
                <a:cubicBezTo>
                  <a:pt x="1406" y="7094"/>
                  <a:pt x="1400" y="7099"/>
                  <a:pt x="1400" y="7099"/>
                </a:cubicBezTo>
                <a:cubicBezTo>
                  <a:pt x="1400" y="7094"/>
                  <a:pt x="1394" y="7088"/>
                  <a:pt x="1394" y="7082"/>
                </a:cubicBezTo>
                <a:close/>
                <a:moveTo>
                  <a:pt x="22455" y="5301"/>
                </a:moveTo>
                <a:lnTo>
                  <a:pt x="22455" y="5301"/>
                </a:lnTo>
                <a:cubicBezTo>
                  <a:pt x="22563" y="5380"/>
                  <a:pt x="22614" y="5499"/>
                  <a:pt x="22694" y="5601"/>
                </a:cubicBezTo>
                <a:cubicBezTo>
                  <a:pt x="22699" y="5596"/>
                  <a:pt x="22716" y="5596"/>
                  <a:pt x="22728" y="5590"/>
                </a:cubicBezTo>
                <a:lnTo>
                  <a:pt x="22728" y="5590"/>
                </a:lnTo>
                <a:cubicBezTo>
                  <a:pt x="22716" y="5601"/>
                  <a:pt x="22699" y="5618"/>
                  <a:pt x="22688" y="5630"/>
                </a:cubicBezTo>
                <a:cubicBezTo>
                  <a:pt x="22705" y="5636"/>
                  <a:pt x="22739" y="5658"/>
                  <a:pt x="22756" y="5664"/>
                </a:cubicBezTo>
                <a:cubicBezTo>
                  <a:pt x="22762" y="5675"/>
                  <a:pt x="22768" y="5704"/>
                  <a:pt x="22773" y="5715"/>
                </a:cubicBezTo>
                <a:cubicBezTo>
                  <a:pt x="22785" y="5721"/>
                  <a:pt x="22807" y="5726"/>
                  <a:pt x="22824" y="5732"/>
                </a:cubicBezTo>
                <a:cubicBezTo>
                  <a:pt x="22819" y="5743"/>
                  <a:pt x="22819" y="5760"/>
                  <a:pt x="22819" y="5772"/>
                </a:cubicBezTo>
                <a:cubicBezTo>
                  <a:pt x="23040" y="6044"/>
                  <a:pt x="23182" y="6373"/>
                  <a:pt x="23386" y="6657"/>
                </a:cubicBezTo>
                <a:cubicBezTo>
                  <a:pt x="23431" y="6816"/>
                  <a:pt x="23556" y="6940"/>
                  <a:pt x="23602" y="7105"/>
                </a:cubicBezTo>
                <a:cubicBezTo>
                  <a:pt x="23488" y="6952"/>
                  <a:pt x="23403" y="6776"/>
                  <a:pt x="23307" y="6611"/>
                </a:cubicBezTo>
                <a:cubicBezTo>
                  <a:pt x="23284" y="6583"/>
                  <a:pt x="23278" y="6526"/>
                  <a:pt x="23233" y="6521"/>
                </a:cubicBezTo>
                <a:cubicBezTo>
                  <a:pt x="23227" y="6532"/>
                  <a:pt x="23227" y="6566"/>
                  <a:pt x="23221" y="6577"/>
                </a:cubicBezTo>
                <a:cubicBezTo>
                  <a:pt x="23204" y="6583"/>
                  <a:pt x="23165" y="6583"/>
                  <a:pt x="23142" y="6589"/>
                </a:cubicBezTo>
                <a:cubicBezTo>
                  <a:pt x="23148" y="6566"/>
                  <a:pt x="23153" y="6543"/>
                  <a:pt x="23153" y="6521"/>
                </a:cubicBezTo>
                <a:cubicBezTo>
                  <a:pt x="23187" y="6521"/>
                  <a:pt x="23210" y="6504"/>
                  <a:pt x="23221" y="6475"/>
                </a:cubicBezTo>
                <a:cubicBezTo>
                  <a:pt x="23193" y="6379"/>
                  <a:pt x="23108" y="6311"/>
                  <a:pt x="23068" y="6226"/>
                </a:cubicBezTo>
                <a:cubicBezTo>
                  <a:pt x="23040" y="6175"/>
                  <a:pt x="23017" y="6112"/>
                  <a:pt x="22960" y="6089"/>
                </a:cubicBezTo>
                <a:lnTo>
                  <a:pt x="22960" y="6089"/>
                </a:lnTo>
                <a:cubicBezTo>
                  <a:pt x="22960" y="6140"/>
                  <a:pt x="22977" y="6192"/>
                  <a:pt x="23029" y="6214"/>
                </a:cubicBezTo>
                <a:cubicBezTo>
                  <a:pt x="23034" y="6260"/>
                  <a:pt x="23114" y="6316"/>
                  <a:pt x="23051" y="6345"/>
                </a:cubicBezTo>
                <a:cubicBezTo>
                  <a:pt x="23034" y="6316"/>
                  <a:pt x="23012" y="6299"/>
                  <a:pt x="22972" y="6299"/>
                </a:cubicBezTo>
                <a:cubicBezTo>
                  <a:pt x="22983" y="6288"/>
                  <a:pt x="23000" y="6271"/>
                  <a:pt x="23006" y="6265"/>
                </a:cubicBezTo>
                <a:lnTo>
                  <a:pt x="22943" y="6243"/>
                </a:lnTo>
                <a:cubicBezTo>
                  <a:pt x="22926" y="6220"/>
                  <a:pt x="22915" y="6197"/>
                  <a:pt x="22898" y="6180"/>
                </a:cubicBezTo>
                <a:cubicBezTo>
                  <a:pt x="22915" y="6175"/>
                  <a:pt x="22949" y="6169"/>
                  <a:pt x="22966" y="6163"/>
                </a:cubicBezTo>
                <a:cubicBezTo>
                  <a:pt x="22932" y="6158"/>
                  <a:pt x="22898" y="6146"/>
                  <a:pt x="22864" y="6135"/>
                </a:cubicBezTo>
                <a:cubicBezTo>
                  <a:pt x="22875" y="6129"/>
                  <a:pt x="22892" y="6118"/>
                  <a:pt x="22904" y="6112"/>
                </a:cubicBezTo>
                <a:cubicBezTo>
                  <a:pt x="22847" y="6044"/>
                  <a:pt x="22802" y="5970"/>
                  <a:pt x="22751" y="5902"/>
                </a:cubicBezTo>
                <a:cubicBezTo>
                  <a:pt x="22688" y="5879"/>
                  <a:pt x="22699" y="5811"/>
                  <a:pt x="22682" y="5760"/>
                </a:cubicBezTo>
                <a:lnTo>
                  <a:pt x="22682" y="5760"/>
                </a:lnTo>
                <a:cubicBezTo>
                  <a:pt x="22802" y="5817"/>
                  <a:pt x="22841" y="5959"/>
                  <a:pt x="22915" y="6055"/>
                </a:cubicBezTo>
                <a:cubicBezTo>
                  <a:pt x="22917" y="6071"/>
                  <a:pt x="22927" y="6077"/>
                  <a:pt x="22939" y="6077"/>
                </a:cubicBezTo>
                <a:cubicBezTo>
                  <a:pt x="22966" y="6077"/>
                  <a:pt x="22998" y="6048"/>
                  <a:pt x="22955" y="6033"/>
                </a:cubicBezTo>
                <a:cubicBezTo>
                  <a:pt x="22830" y="5851"/>
                  <a:pt x="22716" y="5670"/>
                  <a:pt x="22586" y="5494"/>
                </a:cubicBezTo>
                <a:cubicBezTo>
                  <a:pt x="22541" y="5431"/>
                  <a:pt x="22495" y="5369"/>
                  <a:pt x="22455" y="5301"/>
                </a:cubicBezTo>
                <a:close/>
                <a:moveTo>
                  <a:pt x="23749" y="7077"/>
                </a:moveTo>
                <a:cubicBezTo>
                  <a:pt x="23766" y="7077"/>
                  <a:pt x="23806" y="7082"/>
                  <a:pt x="23823" y="7082"/>
                </a:cubicBezTo>
                <a:cubicBezTo>
                  <a:pt x="23846" y="7105"/>
                  <a:pt x="23851" y="7133"/>
                  <a:pt x="23840" y="7162"/>
                </a:cubicBezTo>
                <a:cubicBezTo>
                  <a:pt x="23824" y="7172"/>
                  <a:pt x="23807" y="7175"/>
                  <a:pt x="23788" y="7175"/>
                </a:cubicBezTo>
                <a:cubicBezTo>
                  <a:pt x="23766" y="7175"/>
                  <a:pt x="23742" y="7171"/>
                  <a:pt x="23721" y="7167"/>
                </a:cubicBezTo>
                <a:cubicBezTo>
                  <a:pt x="23738" y="7167"/>
                  <a:pt x="23777" y="7162"/>
                  <a:pt x="23800" y="7156"/>
                </a:cubicBezTo>
                <a:cubicBezTo>
                  <a:pt x="23783" y="7128"/>
                  <a:pt x="23766" y="7105"/>
                  <a:pt x="23749" y="7077"/>
                </a:cubicBezTo>
                <a:close/>
                <a:moveTo>
                  <a:pt x="23642" y="7183"/>
                </a:moveTo>
                <a:cubicBezTo>
                  <a:pt x="23647" y="7183"/>
                  <a:pt x="23652" y="7185"/>
                  <a:pt x="23658" y="7190"/>
                </a:cubicBezTo>
                <a:cubicBezTo>
                  <a:pt x="23682" y="7200"/>
                  <a:pt x="23682" y="7241"/>
                  <a:pt x="23661" y="7241"/>
                </a:cubicBezTo>
                <a:cubicBezTo>
                  <a:pt x="23657" y="7241"/>
                  <a:pt x="23653" y="7239"/>
                  <a:pt x="23647" y="7236"/>
                </a:cubicBezTo>
                <a:cubicBezTo>
                  <a:pt x="23619" y="7226"/>
                  <a:pt x="23622" y="7183"/>
                  <a:pt x="23642" y="7183"/>
                </a:cubicBezTo>
                <a:close/>
                <a:moveTo>
                  <a:pt x="22972" y="7037"/>
                </a:moveTo>
                <a:lnTo>
                  <a:pt x="22972" y="7037"/>
                </a:lnTo>
                <a:cubicBezTo>
                  <a:pt x="23051" y="7094"/>
                  <a:pt x="23063" y="7196"/>
                  <a:pt x="23119" y="7264"/>
                </a:cubicBezTo>
                <a:lnTo>
                  <a:pt x="23102" y="7275"/>
                </a:lnTo>
                <a:cubicBezTo>
                  <a:pt x="23063" y="7196"/>
                  <a:pt x="23017" y="7116"/>
                  <a:pt x="22972" y="7037"/>
                </a:cubicBezTo>
                <a:close/>
                <a:moveTo>
                  <a:pt x="23709" y="7531"/>
                </a:moveTo>
                <a:cubicBezTo>
                  <a:pt x="23738" y="7565"/>
                  <a:pt x="23760" y="7604"/>
                  <a:pt x="23783" y="7644"/>
                </a:cubicBezTo>
                <a:cubicBezTo>
                  <a:pt x="23777" y="7667"/>
                  <a:pt x="23777" y="7689"/>
                  <a:pt x="23772" y="7706"/>
                </a:cubicBezTo>
                <a:cubicBezTo>
                  <a:pt x="23749" y="7650"/>
                  <a:pt x="23726" y="7593"/>
                  <a:pt x="23709" y="7531"/>
                </a:cubicBezTo>
                <a:close/>
                <a:moveTo>
                  <a:pt x="1939" y="7661"/>
                </a:moveTo>
                <a:cubicBezTo>
                  <a:pt x="1945" y="7661"/>
                  <a:pt x="1951" y="7662"/>
                  <a:pt x="1956" y="7667"/>
                </a:cubicBezTo>
                <a:cubicBezTo>
                  <a:pt x="1975" y="7690"/>
                  <a:pt x="1951" y="7722"/>
                  <a:pt x="1925" y="7722"/>
                </a:cubicBezTo>
                <a:cubicBezTo>
                  <a:pt x="1920" y="7722"/>
                  <a:pt x="1915" y="7721"/>
                  <a:pt x="1911" y="7718"/>
                </a:cubicBezTo>
                <a:cubicBezTo>
                  <a:pt x="1888" y="7695"/>
                  <a:pt x="1913" y="7661"/>
                  <a:pt x="1939" y="7661"/>
                </a:cubicBezTo>
                <a:close/>
                <a:moveTo>
                  <a:pt x="1039" y="8068"/>
                </a:moveTo>
                <a:cubicBezTo>
                  <a:pt x="1042" y="8068"/>
                  <a:pt x="1045" y="8069"/>
                  <a:pt x="1048" y="8070"/>
                </a:cubicBezTo>
                <a:cubicBezTo>
                  <a:pt x="1073" y="8089"/>
                  <a:pt x="1059" y="8135"/>
                  <a:pt x="1032" y="8135"/>
                </a:cubicBezTo>
                <a:cubicBezTo>
                  <a:pt x="1028" y="8135"/>
                  <a:pt x="1024" y="8134"/>
                  <a:pt x="1020" y="8132"/>
                </a:cubicBezTo>
                <a:cubicBezTo>
                  <a:pt x="994" y="8116"/>
                  <a:pt x="1011" y="8068"/>
                  <a:pt x="1039" y="8068"/>
                </a:cubicBezTo>
                <a:close/>
                <a:moveTo>
                  <a:pt x="23874" y="7860"/>
                </a:moveTo>
                <a:lnTo>
                  <a:pt x="23874" y="7860"/>
                </a:lnTo>
                <a:cubicBezTo>
                  <a:pt x="23902" y="7962"/>
                  <a:pt x="23959" y="8047"/>
                  <a:pt x="23987" y="8149"/>
                </a:cubicBezTo>
                <a:cubicBezTo>
                  <a:pt x="23953" y="8149"/>
                  <a:pt x="23936" y="8121"/>
                  <a:pt x="23919" y="8098"/>
                </a:cubicBezTo>
                <a:lnTo>
                  <a:pt x="23874" y="8098"/>
                </a:lnTo>
                <a:cubicBezTo>
                  <a:pt x="23885" y="8081"/>
                  <a:pt x="23897" y="8053"/>
                  <a:pt x="23902" y="8041"/>
                </a:cubicBezTo>
                <a:lnTo>
                  <a:pt x="23902" y="8041"/>
                </a:lnTo>
                <a:cubicBezTo>
                  <a:pt x="23897" y="8041"/>
                  <a:pt x="23874" y="8047"/>
                  <a:pt x="23863" y="8047"/>
                </a:cubicBezTo>
                <a:cubicBezTo>
                  <a:pt x="23905" y="8004"/>
                  <a:pt x="23892" y="7972"/>
                  <a:pt x="23862" y="7972"/>
                </a:cubicBezTo>
                <a:cubicBezTo>
                  <a:pt x="23848" y="7972"/>
                  <a:pt x="23830" y="7980"/>
                  <a:pt x="23812" y="7996"/>
                </a:cubicBezTo>
                <a:cubicBezTo>
                  <a:pt x="23806" y="7984"/>
                  <a:pt x="23800" y="7962"/>
                  <a:pt x="23795" y="7950"/>
                </a:cubicBezTo>
                <a:cubicBezTo>
                  <a:pt x="23823" y="7950"/>
                  <a:pt x="23851" y="7950"/>
                  <a:pt x="23880" y="7945"/>
                </a:cubicBezTo>
                <a:cubicBezTo>
                  <a:pt x="23863" y="7916"/>
                  <a:pt x="23857" y="7888"/>
                  <a:pt x="23874" y="7860"/>
                </a:cubicBezTo>
                <a:close/>
                <a:moveTo>
                  <a:pt x="2234" y="7820"/>
                </a:moveTo>
                <a:cubicBezTo>
                  <a:pt x="2240" y="7826"/>
                  <a:pt x="2251" y="7826"/>
                  <a:pt x="2257" y="7831"/>
                </a:cubicBezTo>
                <a:cubicBezTo>
                  <a:pt x="2200" y="7945"/>
                  <a:pt x="2149" y="8064"/>
                  <a:pt x="2098" y="8183"/>
                </a:cubicBezTo>
                <a:cubicBezTo>
                  <a:pt x="2121" y="8092"/>
                  <a:pt x="2149" y="8013"/>
                  <a:pt x="2200" y="7933"/>
                </a:cubicBezTo>
                <a:lnTo>
                  <a:pt x="2200" y="7933"/>
                </a:lnTo>
                <a:lnTo>
                  <a:pt x="2143" y="7939"/>
                </a:lnTo>
                <a:cubicBezTo>
                  <a:pt x="2166" y="7928"/>
                  <a:pt x="2189" y="7922"/>
                  <a:pt x="2206" y="7916"/>
                </a:cubicBezTo>
                <a:cubicBezTo>
                  <a:pt x="2217" y="7882"/>
                  <a:pt x="2223" y="7854"/>
                  <a:pt x="2234" y="7820"/>
                </a:cubicBezTo>
                <a:close/>
                <a:moveTo>
                  <a:pt x="23938" y="8171"/>
                </a:moveTo>
                <a:cubicBezTo>
                  <a:pt x="23981" y="8171"/>
                  <a:pt x="24004" y="8198"/>
                  <a:pt x="24004" y="8240"/>
                </a:cubicBezTo>
                <a:cubicBezTo>
                  <a:pt x="23993" y="8245"/>
                  <a:pt x="23965" y="8257"/>
                  <a:pt x="23948" y="8262"/>
                </a:cubicBezTo>
                <a:cubicBezTo>
                  <a:pt x="23959" y="8257"/>
                  <a:pt x="23976" y="8234"/>
                  <a:pt x="23982" y="8223"/>
                </a:cubicBezTo>
                <a:cubicBezTo>
                  <a:pt x="23970" y="8211"/>
                  <a:pt x="23942" y="8183"/>
                  <a:pt x="23925" y="8172"/>
                </a:cubicBezTo>
                <a:cubicBezTo>
                  <a:pt x="23929" y="8171"/>
                  <a:pt x="23934" y="8171"/>
                  <a:pt x="23938" y="8171"/>
                </a:cubicBezTo>
                <a:close/>
                <a:moveTo>
                  <a:pt x="1338" y="7150"/>
                </a:moveTo>
                <a:cubicBezTo>
                  <a:pt x="1326" y="7201"/>
                  <a:pt x="1309" y="7258"/>
                  <a:pt x="1287" y="7309"/>
                </a:cubicBezTo>
                <a:lnTo>
                  <a:pt x="1298" y="7309"/>
                </a:lnTo>
                <a:cubicBezTo>
                  <a:pt x="1258" y="7400"/>
                  <a:pt x="1224" y="7485"/>
                  <a:pt x="1173" y="7565"/>
                </a:cubicBezTo>
                <a:lnTo>
                  <a:pt x="1207" y="7593"/>
                </a:lnTo>
                <a:cubicBezTo>
                  <a:pt x="1218" y="7570"/>
                  <a:pt x="1241" y="7536"/>
                  <a:pt x="1252" y="7514"/>
                </a:cubicBezTo>
                <a:lnTo>
                  <a:pt x="1298" y="7502"/>
                </a:lnTo>
                <a:lnTo>
                  <a:pt x="1298" y="7536"/>
                </a:lnTo>
                <a:cubicBezTo>
                  <a:pt x="1287" y="7536"/>
                  <a:pt x="1258" y="7542"/>
                  <a:pt x="1241" y="7542"/>
                </a:cubicBezTo>
                <a:cubicBezTo>
                  <a:pt x="1241" y="7587"/>
                  <a:pt x="1235" y="7633"/>
                  <a:pt x="1230" y="7678"/>
                </a:cubicBezTo>
                <a:cubicBezTo>
                  <a:pt x="1173" y="7712"/>
                  <a:pt x="1156" y="7769"/>
                  <a:pt x="1150" y="7831"/>
                </a:cubicBezTo>
                <a:cubicBezTo>
                  <a:pt x="1156" y="7905"/>
                  <a:pt x="1077" y="7956"/>
                  <a:pt x="1105" y="8030"/>
                </a:cubicBezTo>
                <a:cubicBezTo>
                  <a:pt x="1077" y="8019"/>
                  <a:pt x="1048" y="8007"/>
                  <a:pt x="1014" y="8001"/>
                </a:cubicBezTo>
                <a:cubicBezTo>
                  <a:pt x="980" y="8064"/>
                  <a:pt x="957" y="8126"/>
                  <a:pt x="946" y="8200"/>
                </a:cubicBezTo>
                <a:cubicBezTo>
                  <a:pt x="923" y="8223"/>
                  <a:pt x="901" y="8251"/>
                  <a:pt x="878" y="8274"/>
                </a:cubicBezTo>
                <a:cubicBezTo>
                  <a:pt x="935" y="8126"/>
                  <a:pt x="969" y="7962"/>
                  <a:pt x="1054" y="7826"/>
                </a:cubicBezTo>
                <a:lnTo>
                  <a:pt x="1054" y="7826"/>
                </a:lnTo>
                <a:cubicBezTo>
                  <a:pt x="1043" y="7877"/>
                  <a:pt x="1026" y="7928"/>
                  <a:pt x="1014" y="7984"/>
                </a:cubicBezTo>
                <a:cubicBezTo>
                  <a:pt x="1031" y="7984"/>
                  <a:pt x="1060" y="7990"/>
                  <a:pt x="1071" y="7996"/>
                </a:cubicBezTo>
                <a:cubicBezTo>
                  <a:pt x="1082" y="7877"/>
                  <a:pt x="1156" y="7780"/>
                  <a:pt x="1173" y="7661"/>
                </a:cubicBezTo>
                <a:lnTo>
                  <a:pt x="1173" y="7661"/>
                </a:lnTo>
                <a:cubicBezTo>
                  <a:pt x="1105" y="7701"/>
                  <a:pt x="1094" y="7780"/>
                  <a:pt x="1043" y="7837"/>
                </a:cubicBezTo>
                <a:cubicBezTo>
                  <a:pt x="1094" y="7644"/>
                  <a:pt x="1184" y="7457"/>
                  <a:pt x="1275" y="7281"/>
                </a:cubicBezTo>
                <a:cubicBezTo>
                  <a:pt x="1275" y="7275"/>
                  <a:pt x="1281" y="7275"/>
                  <a:pt x="1281" y="7270"/>
                </a:cubicBezTo>
                <a:cubicBezTo>
                  <a:pt x="1287" y="7264"/>
                  <a:pt x="1287" y="7258"/>
                  <a:pt x="1287" y="7253"/>
                </a:cubicBezTo>
                <a:cubicBezTo>
                  <a:pt x="1304" y="7219"/>
                  <a:pt x="1321" y="7184"/>
                  <a:pt x="1338" y="7150"/>
                </a:cubicBezTo>
                <a:close/>
                <a:moveTo>
                  <a:pt x="23539" y="8257"/>
                </a:moveTo>
                <a:cubicBezTo>
                  <a:pt x="23573" y="8257"/>
                  <a:pt x="23596" y="8336"/>
                  <a:pt x="23562" y="8348"/>
                </a:cubicBezTo>
                <a:cubicBezTo>
                  <a:pt x="23534" y="8325"/>
                  <a:pt x="23528" y="8285"/>
                  <a:pt x="23539" y="8257"/>
                </a:cubicBezTo>
                <a:close/>
                <a:moveTo>
                  <a:pt x="2013" y="8382"/>
                </a:moveTo>
                <a:cubicBezTo>
                  <a:pt x="2013" y="8382"/>
                  <a:pt x="2013" y="8387"/>
                  <a:pt x="2013" y="8387"/>
                </a:cubicBezTo>
                <a:cubicBezTo>
                  <a:pt x="2007" y="8387"/>
                  <a:pt x="2001" y="8382"/>
                  <a:pt x="2001" y="8382"/>
                </a:cubicBezTo>
                <a:close/>
                <a:moveTo>
                  <a:pt x="24050" y="8331"/>
                </a:moveTo>
                <a:cubicBezTo>
                  <a:pt x="24056" y="8382"/>
                  <a:pt x="24067" y="8427"/>
                  <a:pt x="24078" y="8478"/>
                </a:cubicBezTo>
                <a:cubicBezTo>
                  <a:pt x="24056" y="8472"/>
                  <a:pt x="24038" y="8461"/>
                  <a:pt x="24010" y="8455"/>
                </a:cubicBezTo>
                <a:lnTo>
                  <a:pt x="24016" y="8455"/>
                </a:lnTo>
                <a:cubicBezTo>
                  <a:pt x="24027" y="8438"/>
                  <a:pt x="24044" y="8427"/>
                  <a:pt x="24056" y="8410"/>
                </a:cubicBezTo>
                <a:cubicBezTo>
                  <a:pt x="24044" y="8387"/>
                  <a:pt x="24033" y="8359"/>
                  <a:pt x="24016" y="8336"/>
                </a:cubicBezTo>
                <a:lnTo>
                  <a:pt x="24050" y="8331"/>
                </a:lnTo>
                <a:close/>
                <a:moveTo>
                  <a:pt x="991" y="8228"/>
                </a:moveTo>
                <a:cubicBezTo>
                  <a:pt x="969" y="8359"/>
                  <a:pt x="895" y="8484"/>
                  <a:pt x="906" y="8620"/>
                </a:cubicBezTo>
                <a:cubicBezTo>
                  <a:pt x="895" y="8609"/>
                  <a:pt x="872" y="8597"/>
                  <a:pt x="861" y="8586"/>
                </a:cubicBezTo>
                <a:cubicBezTo>
                  <a:pt x="906" y="8467"/>
                  <a:pt x="912" y="8331"/>
                  <a:pt x="991" y="8228"/>
                </a:cubicBezTo>
                <a:close/>
                <a:moveTo>
                  <a:pt x="23687" y="8648"/>
                </a:moveTo>
                <a:lnTo>
                  <a:pt x="23687" y="8648"/>
                </a:lnTo>
                <a:cubicBezTo>
                  <a:pt x="23709" y="8671"/>
                  <a:pt x="23709" y="8688"/>
                  <a:pt x="23675" y="8694"/>
                </a:cubicBezTo>
                <a:cubicBezTo>
                  <a:pt x="23653" y="8671"/>
                  <a:pt x="23653" y="8654"/>
                  <a:pt x="23687" y="8648"/>
                </a:cubicBezTo>
                <a:close/>
                <a:moveTo>
                  <a:pt x="857" y="8654"/>
                </a:moveTo>
                <a:cubicBezTo>
                  <a:pt x="858" y="8654"/>
                  <a:pt x="860" y="8654"/>
                  <a:pt x="861" y="8654"/>
                </a:cubicBezTo>
                <a:cubicBezTo>
                  <a:pt x="888" y="8670"/>
                  <a:pt x="869" y="8717"/>
                  <a:pt x="843" y="8717"/>
                </a:cubicBezTo>
                <a:cubicBezTo>
                  <a:pt x="841" y="8717"/>
                  <a:pt x="840" y="8717"/>
                  <a:pt x="838" y="8716"/>
                </a:cubicBezTo>
                <a:cubicBezTo>
                  <a:pt x="817" y="8700"/>
                  <a:pt x="831" y="8654"/>
                  <a:pt x="857" y="8654"/>
                </a:cubicBezTo>
                <a:close/>
                <a:moveTo>
                  <a:pt x="838" y="8756"/>
                </a:moveTo>
                <a:cubicBezTo>
                  <a:pt x="833" y="8807"/>
                  <a:pt x="821" y="8847"/>
                  <a:pt x="787" y="8887"/>
                </a:cubicBezTo>
                <a:cubicBezTo>
                  <a:pt x="793" y="8841"/>
                  <a:pt x="799" y="8796"/>
                  <a:pt x="799" y="8756"/>
                </a:cubicBezTo>
                <a:close/>
                <a:moveTo>
                  <a:pt x="23675" y="7253"/>
                </a:moveTo>
                <a:lnTo>
                  <a:pt x="23675" y="7253"/>
                </a:lnTo>
                <a:cubicBezTo>
                  <a:pt x="23772" y="7377"/>
                  <a:pt x="23800" y="7559"/>
                  <a:pt x="23914" y="7661"/>
                </a:cubicBezTo>
                <a:cubicBezTo>
                  <a:pt x="23908" y="7667"/>
                  <a:pt x="23891" y="7672"/>
                  <a:pt x="23885" y="7678"/>
                </a:cubicBezTo>
                <a:cubicBezTo>
                  <a:pt x="24033" y="7996"/>
                  <a:pt x="24141" y="8331"/>
                  <a:pt x="24254" y="8660"/>
                </a:cubicBezTo>
                <a:cubicBezTo>
                  <a:pt x="24260" y="8660"/>
                  <a:pt x="24265" y="8654"/>
                  <a:pt x="24271" y="8654"/>
                </a:cubicBezTo>
                <a:lnTo>
                  <a:pt x="24271" y="8654"/>
                </a:lnTo>
                <a:cubicBezTo>
                  <a:pt x="24254" y="8745"/>
                  <a:pt x="24317" y="8830"/>
                  <a:pt x="24339" y="8921"/>
                </a:cubicBezTo>
                <a:cubicBezTo>
                  <a:pt x="24288" y="8892"/>
                  <a:pt x="24294" y="8830"/>
                  <a:pt x="24271" y="8779"/>
                </a:cubicBezTo>
                <a:cubicBezTo>
                  <a:pt x="24129" y="8359"/>
                  <a:pt x="23970" y="7950"/>
                  <a:pt x="23800" y="7542"/>
                </a:cubicBezTo>
                <a:cubicBezTo>
                  <a:pt x="23766" y="7440"/>
                  <a:pt x="23698" y="7355"/>
                  <a:pt x="23675" y="7253"/>
                </a:cubicBezTo>
                <a:close/>
                <a:moveTo>
                  <a:pt x="779" y="8923"/>
                </a:moveTo>
                <a:cubicBezTo>
                  <a:pt x="784" y="8923"/>
                  <a:pt x="788" y="8924"/>
                  <a:pt x="793" y="8926"/>
                </a:cubicBezTo>
                <a:cubicBezTo>
                  <a:pt x="818" y="8937"/>
                  <a:pt x="798" y="8979"/>
                  <a:pt x="773" y="8979"/>
                </a:cubicBezTo>
                <a:cubicBezTo>
                  <a:pt x="770" y="8979"/>
                  <a:pt x="767" y="8979"/>
                  <a:pt x="765" y="8977"/>
                </a:cubicBezTo>
                <a:cubicBezTo>
                  <a:pt x="740" y="8963"/>
                  <a:pt x="754" y="8923"/>
                  <a:pt x="779" y="8923"/>
                </a:cubicBezTo>
                <a:close/>
                <a:moveTo>
                  <a:pt x="876" y="8304"/>
                </a:moveTo>
                <a:cubicBezTo>
                  <a:pt x="855" y="8512"/>
                  <a:pt x="758" y="8700"/>
                  <a:pt x="719" y="8904"/>
                </a:cubicBezTo>
                <a:cubicBezTo>
                  <a:pt x="713" y="8949"/>
                  <a:pt x="691" y="8994"/>
                  <a:pt x="662" y="9034"/>
                </a:cubicBezTo>
                <a:cubicBezTo>
                  <a:pt x="712" y="8791"/>
                  <a:pt x="783" y="8542"/>
                  <a:pt x="876" y="8304"/>
                </a:cubicBezTo>
                <a:close/>
                <a:moveTo>
                  <a:pt x="730" y="9074"/>
                </a:moveTo>
                <a:lnTo>
                  <a:pt x="730" y="9074"/>
                </a:lnTo>
                <a:cubicBezTo>
                  <a:pt x="759" y="9085"/>
                  <a:pt x="765" y="9102"/>
                  <a:pt x="736" y="9125"/>
                </a:cubicBezTo>
                <a:cubicBezTo>
                  <a:pt x="708" y="9114"/>
                  <a:pt x="702" y="9097"/>
                  <a:pt x="730" y="9074"/>
                </a:cubicBezTo>
                <a:close/>
                <a:moveTo>
                  <a:pt x="1485" y="9227"/>
                </a:moveTo>
                <a:cubicBezTo>
                  <a:pt x="1474" y="9267"/>
                  <a:pt x="1462" y="9312"/>
                  <a:pt x="1440" y="9346"/>
                </a:cubicBezTo>
                <a:cubicBezTo>
                  <a:pt x="1434" y="9306"/>
                  <a:pt x="1445" y="9267"/>
                  <a:pt x="1451" y="9227"/>
                </a:cubicBezTo>
                <a:close/>
                <a:moveTo>
                  <a:pt x="24328" y="8921"/>
                </a:moveTo>
                <a:cubicBezTo>
                  <a:pt x="24402" y="9062"/>
                  <a:pt x="24419" y="9227"/>
                  <a:pt x="24447" y="9380"/>
                </a:cubicBezTo>
                <a:cubicBezTo>
                  <a:pt x="24407" y="9335"/>
                  <a:pt x="24402" y="9272"/>
                  <a:pt x="24385" y="9221"/>
                </a:cubicBezTo>
                <a:cubicBezTo>
                  <a:pt x="24362" y="9119"/>
                  <a:pt x="24322" y="9023"/>
                  <a:pt x="24328" y="8921"/>
                </a:cubicBezTo>
                <a:close/>
                <a:moveTo>
                  <a:pt x="24464" y="9386"/>
                </a:moveTo>
                <a:cubicBezTo>
                  <a:pt x="24487" y="9426"/>
                  <a:pt x="24475" y="9437"/>
                  <a:pt x="24436" y="9437"/>
                </a:cubicBezTo>
                <a:cubicBezTo>
                  <a:pt x="24419" y="9397"/>
                  <a:pt x="24430" y="9386"/>
                  <a:pt x="24464" y="9386"/>
                </a:cubicBezTo>
                <a:close/>
                <a:moveTo>
                  <a:pt x="24317" y="9176"/>
                </a:moveTo>
                <a:cubicBezTo>
                  <a:pt x="24351" y="9306"/>
                  <a:pt x="24356" y="9437"/>
                  <a:pt x="24407" y="9562"/>
                </a:cubicBezTo>
                <a:cubicBezTo>
                  <a:pt x="24424" y="9590"/>
                  <a:pt x="24413" y="9619"/>
                  <a:pt x="24402" y="9647"/>
                </a:cubicBezTo>
                <a:cubicBezTo>
                  <a:pt x="24387" y="9617"/>
                  <a:pt x="24402" y="9527"/>
                  <a:pt x="24354" y="9527"/>
                </a:cubicBezTo>
                <a:cubicBezTo>
                  <a:pt x="24347" y="9527"/>
                  <a:pt x="24338" y="9529"/>
                  <a:pt x="24328" y="9533"/>
                </a:cubicBezTo>
                <a:cubicBezTo>
                  <a:pt x="24339" y="9528"/>
                  <a:pt x="24356" y="9516"/>
                  <a:pt x="24368" y="9505"/>
                </a:cubicBezTo>
                <a:cubicBezTo>
                  <a:pt x="24328" y="9397"/>
                  <a:pt x="24305" y="9289"/>
                  <a:pt x="24317" y="9176"/>
                </a:cubicBezTo>
                <a:close/>
                <a:moveTo>
                  <a:pt x="594" y="9715"/>
                </a:moveTo>
                <a:cubicBezTo>
                  <a:pt x="628" y="9721"/>
                  <a:pt x="611" y="9772"/>
                  <a:pt x="583" y="9777"/>
                </a:cubicBezTo>
                <a:cubicBezTo>
                  <a:pt x="549" y="9777"/>
                  <a:pt x="566" y="9721"/>
                  <a:pt x="594" y="9715"/>
                </a:cubicBezTo>
                <a:close/>
                <a:moveTo>
                  <a:pt x="594" y="9284"/>
                </a:moveTo>
                <a:lnTo>
                  <a:pt x="594" y="9284"/>
                </a:lnTo>
                <a:cubicBezTo>
                  <a:pt x="606" y="9471"/>
                  <a:pt x="543" y="9664"/>
                  <a:pt x="481" y="9840"/>
                </a:cubicBezTo>
                <a:cubicBezTo>
                  <a:pt x="509" y="9653"/>
                  <a:pt x="549" y="9465"/>
                  <a:pt x="594" y="9284"/>
                </a:cubicBezTo>
                <a:close/>
                <a:moveTo>
                  <a:pt x="1349" y="9766"/>
                </a:moveTo>
                <a:cubicBezTo>
                  <a:pt x="1349" y="9823"/>
                  <a:pt x="1372" y="9902"/>
                  <a:pt x="1321" y="9953"/>
                </a:cubicBezTo>
                <a:cubicBezTo>
                  <a:pt x="1326" y="9891"/>
                  <a:pt x="1338" y="9828"/>
                  <a:pt x="1349" y="9766"/>
                </a:cubicBezTo>
                <a:close/>
                <a:moveTo>
                  <a:pt x="24697" y="9965"/>
                </a:moveTo>
                <a:cubicBezTo>
                  <a:pt x="24697" y="10027"/>
                  <a:pt x="24748" y="10095"/>
                  <a:pt x="24702" y="10152"/>
                </a:cubicBezTo>
                <a:cubicBezTo>
                  <a:pt x="24685" y="10095"/>
                  <a:pt x="24674" y="10033"/>
                  <a:pt x="24657" y="9976"/>
                </a:cubicBezTo>
                <a:cubicBezTo>
                  <a:pt x="24668" y="9970"/>
                  <a:pt x="24685" y="9965"/>
                  <a:pt x="24697" y="9965"/>
                </a:cubicBezTo>
                <a:close/>
                <a:moveTo>
                  <a:pt x="469" y="9857"/>
                </a:moveTo>
                <a:cubicBezTo>
                  <a:pt x="498" y="9999"/>
                  <a:pt x="447" y="10146"/>
                  <a:pt x="424" y="10288"/>
                </a:cubicBezTo>
                <a:cubicBezTo>
                  <a:pt x="418" y="10141"/>
                  <a:pt x="458" y="9999"/>
                  <a:pt x="469" y="9857"/>
                </a:cubicBezTo>
                <a:close/>
                <a:moveTo>
                  <a:pt x="1276" y="10383"/>
                </a:moveTo>
                <a:cubicBezTo>
                  <a:pt x="1280" y="10383"/>
                  <a:pt x="1283" y="10383"/>
                  <a:pt x="1287" y="10384"/>
                </a:cubicBezTo>
                <a:cubicBezTo>
                  <a:pt x="1312" y="10400"/>
                  <a:pt x="1296" y="10448"/>
                  <a:pt x="1267" y="10448"/>
                </a:cubicBezTo>
                <a:cubicBezTo>
                  <a:pt x="1264" y="10448"/>
                  <a:pt x="1261" y="10448"/>
                  <a:pt x="1258" y="10447"/>
                </a:cubicBezTo>
                <a:cubicBezTo>
                  <a:pt x="1232" y="10431"/>
                  <a:pt x="1244" y="10383"/>
                  <a:pt x="1276" y="10383"/>
                </a:cubicBezTo>
                <a:close/>
                <a:moveTo>
                  <a:pt x="24464" y="9437"/>
                </a:moveTo>
                <a:lnTo>
                  <a:pt x="24464" y="9437"/>
                </a:lnTo>
                <a:cubicBezTo>
                  <a:pt x="24526" y="9579"/>
                  <a:pt x="24532" y="9738"/>
                  <a:pt x="24572" y="9885"/>
                </a:cubicBezTo>
                <a:cubicBezTo>
                  <a:pt x="24578" y="9880"/>
                  <a:pt x="24589" y="9874"/>
                  <a:pt x="24595" y="9868"/>
                </a:cubicBezTo>
                <a:lnTo>
                  <a:pt x="24595" y="9868"/>
                </a:lnTo>
                <a:cubicBezTo>
                  <a:pt x="24589" y="9885"/>
                  <a:pt x="24583" y="9902"/>
                  <a:pt x="24578" y="9914"/>
                </a:cubicBezTo>
                <a:cubicBezTo>
                  <a:pt x="24612" y="10129"/>
                  <a:pt x="24674" y="10339"/>
                  <a:pt x="24680" y="10555"/>
                </a:cubicBezTo>
                <a:cubicBezTo>
                  <a:pt x="24685" y="10555"/>
                  <a:pt x="24702" y="10549"/>
                  <a:pt x="24714" y="10543"/>
                </a:cubicBezTo>
                <a:lnTo>
                  <a:pt x="24714" y="10543"/>
                </a:lnTo>
                <a:cubicBezTo>
                  <a:pt x="24663" y="10617"/>
                  <a:pt x="24714" y="10714"/>
                  <a:pt x="24702" y="10793"/>
                </a:cubicBezTo>
                <a:cubicBezTo>
                  <a:pt x="24663" y="10748"/>
                  <a:pt x="24691" y="10680"/>
                  <a:pt x="24657" y="10634"/>
                </a:cubicBezTo>
                <a:cubicBezTo>
                  <a:pt x="24646" y="10231"/>
                  <a:pt x="24481" y="9828"/>
                  <a:pt x="24464" y="9437"/>
                </a:cubicBezTo>
                <a:close/>
                <a:moveTo>
                  <a:pt x="24589" y="10674"/>
                </a:moveTo>
                <a:cubicBezTo>
                  <a:pt x="24600" y="10742"/>
                  <a:pt x="24617" y="10804"/>
                  <a:pt x="24634" y="10867"/>
                </a:cubicBezTo>
                <a:cubicBezTo>
                  <a:pt x="24651" y="10872"/>
                  <a:pt x="24680" y="10872"/>
                  <a:pt x="24691" y="10878"/>
                </a:cubicBezTo>
                <a:cubicBezTo>
                  <a:pt x="24691" y="10855"/>
                  <a:pt x="24697" y="10821"/>
                  <a:pt x="24697" y="10799"/>
                </a:cubicBezTo>
                <a:cubicBezTo>
                  <a:pt x="24731" y="10895"/>
                  <a:pt x="24748" y="11009"/>
                  <a:pt x="24725" y="11111"/>
                </a:cubicBezTo>
                <a:cubicBezTo>
                  <a:pt x="24714" y="11054"/>
                  <a:pt x="24702" y="10997"/>
                  <a:pt x="24714" y="10935"/>
                </a:cubicBezTo>
                <a:cubicBezTo>
                  <a:pt x="24691" y="10912"/>
                  <a:pt x="24674" y="10878"/>
                  <a:pt x="24634" y="10872"/>
                </a:cubicBezTo>
                <a:lnTo>
                  <a:pt x="24634" y="10872"/>
                </a:lnTo>
                <a:cubicBezTo>
                  <a:pt x="24617" y="10929"/>
                  <a:pt x="24634" y="10986"/>
                  <a:pt x="24646" y="11043"/>
                </a:cubicBezTo>
                <a:cubicBezTo>
                  <a:pt x="24634" y="11043"/>
                  <a:pt x="24617" y="11031"/>
                  <a:pt x="24606" y="11031"/>
                </a:cubicBezTo>
                <a:cubicBezTo>
                  <a:pt x="24612" y="11009"/>
                  <a:pt x="24612" y="10986"/>
                  <a:pt x="24612" y="10958"/>
                </a:cubicBezTo>
                <a:cubicBezTo>
                  <a:pt x="24595" y="10952"/>
                  <a:pt x="24578" y="10946"/>
                  <a:pt x="24560" y="10941"/>
                </a:cubicBezTo>
                <a:lnTo>
                  <a:pt x="24600" y="10935"/>
                </a:lnTo>
                <a:cubicBezTo>
                  <a:pt x="24583" y="10850"/>
                  <a:pt x="24606" y="10759"/>
                  <a:pt x="24572" y="10674"/>
                </a:cubicBezTo>
                <a:close/>
                <a:moveTo>
                  <a:pt x="47" y="11553"/>
                </a:moveTo>
                <a:lnTo>
                  <a:pt x="47" y="11553"/>
                </a:lnTo>
                <a:cubicBezTo>
                  <a:pt x="46" y="11553"/>
                  <a:pt x="45" y="11553"/>
                  <a:pt x="44" y="11553"/>
                </a:cubicBezTo>
                <a:cubicBezTo>
                  <a:pt x="45" y="11554"/>
                  <a:pt x="46" y="11554"/>
                  <a:pt x="47" y="11554"/>
                </a:cubicBezTo>
                <a:lnTo>
                  <a:pt x="47" y="11554"/>
                </a:lnTo>
                <a:cubicBezTo>
                  <a:pt x="47" y="11554"/>
                  <a:pt x="47" y="11553"/>
                  <a:pt x="47" y="11553"/>
                </a:cubicBezTo>
                <a:close/>
                <a:moveTo>
                  <a:pt x="24753" y="11497"/>
                </a:moveTo>
                <a:cubicBezTo>
                  <a:pt x="24787" y="11497"/>
                  <a:pt x="24793" y="11565"/>
                  <a:pt x="24765" y="11582"/>
                </a:cubicBezTo>
                <a:cubicBezTo>
                  <a:pt x="24725" y="11576"/>
                  <a:pt x="24725" y="11514"/>
                  <a:pt x="24753" y="11497"/>
                </a:cubicBezTo>
                <a:close/>
                <a:moveTo>
                  <a:pt x="435" y="10294"/>
                </a:moveTo>
                <a:lnTo>
                  <a:pt x="435" y="10294"/>
                </a:lnTo>
                <a:cubicBezTo>
                  <a:pt x="373" y="10577"/>
                  <a:pt x="384" y="10872"/>
                  <a:pt x="339" y="11162"/>
                </a:cubicBezTo>
                <a:lnTo>
                  <a:pt x="401" y="11202"/>
                </a:lnTo>
                <a:cubicBezTo>
                  <a:pt x="407" y="11173"/>
                  <a:pt x="418" y="11139"/>
                  <a:pt x="430" y="11111"/>
                </a:cubicBezTo>
                <a:lnTo>
                  <a:pt x="435" y="11105"/>
                </a:lnTo>
                <a:cubicBezTo>
                  <a:pt x="441" y="11167"/>
                  <a:pt x="441" y="11224"/>
                  <a:pt x="435" y="11281"/>
                </a:cubicBezTo>
                <a:lnTo>
                  <a:pt x="407" y="11281"/>
                </a:lnTo>
                <a:cubicBezTo>
                  <a:pt x="407" y="11258"/>
                  <a:pt x="407" y="11230"/>
                  <a:pt x="407" y="11202"/>
                </a:cubicBezTo>
                <a:cubicBezTo>
                  <a:pt x="396" y="11202"/>
                  <a:pt x="362" y="11207"/>
                  <a:pt x="350" y="11213"/>
                </a:cubicBezTo>
                <a:cubicBezTo>
                  <a:pt x="328" y="11366"/>
                  <a:pt x="328" y="11519"/>
                  <a:pt x="322" y="11672"/>
                </a:cubicBezTo>
                <a:cubicBezTo>
                  <a:pt x="316" y="11672"/>
                  <a:pt x="299" y="11672"/>
                  <a:pt x="294" y="11667"/>
                </a:cubicBezTo>
                <a:cubicBezTo>
                  <a:pt x="311" y="11253"/>
                  <a:pt x="345" y="10838"/>
                  <a:pt x="396" y="10424"/>
                </a:cubicBezTo>
                <a:cubicBezTo>
                  <a:pt x="396" y="10379"/>
                  <a:pt x="390" y="10322"/>
                  <a:pt x="435" y="10294"/>
                </a:cubicBezTo>
                <a:close/>
                <a:moveTo>
                  <a:pt x="24685" y="11706"/>
                </a:moveTo>
                <a:cubicBezTo>
                  <a:pt x="24685" y="11769"/>
                  <a:pt x="24731" y="11854"/>
                  <a:pt x="24663" y="11899"/>
                </a:cubicBezTo>
                <a:cubicBezTo>
                  <a:pt x="24663" y="11837"/>
                  <a:pt x="24651" y="11763"/>
                  <a:pt x="24685" y="11706"/>
                </a:cubicBezTo>
                <a:close/>
                <a:moveTo>
                  <a:pt x="24776" y="11797"/>
                </a:moveTo>
                <a:lnTo>
                  <a:pt x="24776" y="11797"/>
                </a:lnTo>
                <a:cubicBezTo>
                  <a:pt x="24782" y="11945"/>
                  <a:pt x="24833" y="12121"/>
                  <a:pt x="24759" y="12251"/>
                </a:cubicBezTo>
                <a:cubicBezTo>
                  <a:pt x="24776" y="12104"/>
                  <a:pt x="24770" y="11950"/>
                  <a:pt x="24753" y="11803"/>
                </a:cubicBezTo>
                <a:lnTo>
                  <a:pt x="24776" y="11797"/>
                </a:lnTo>
                <a:close/>
                <a:moveTo>
                  <a:pt x="322" y="11706"/>
                </a:moveTo>
                <a:cubicBezTo>
                  <a:pt x="328" y="11769"/>
                  <a:pt x="322" y="11831"/>
                  <a:pt x="316" y="11899"/>
                </a:cubicBezTo>
                <a:lnTo>
                  <a:pt x="316" y="11899"/>
                </a:lnTo>
                <a:cubicBezTo>
                  <a:pt x="318" y="11895"/>
                  <a:pt x="320" y="11891"/>
                  <a:pt x="322" y="11888"/>
                </a:cubicBezTo>
                <a:lnTo>
                  <a:pt x="322" y="11888"/>
                </a:lnTo>
                <a:cubicBezTo>
                  <a:pt x="305" y="12041"/>
                  <a:pt x="311" y="12189"/>
                  <a:pt x="328" y="12342"/>
                </a:cubicBezTo>
                <a:lnTo>
                  <a:pt x="305" y="12342"/>
                </a:lnTo>
                <a:cubicBezTo>
                  <a:pt x="299" y="12204"/>
                  <a:pt x="251" y="12029"/>
                  <a:pt x="316" y="11899"/>
                </a:cubicBezTo>
                <a:lnTo>
                  <a:pt x="316" y="11899"/>
                </a:lnTo>
                <a:cubicBezTo>
                  <a:pt x="316" y="11899"/>
                  <a:pt x="316" y="11899"/>
                  <a:pt x="316" y="11899"/>
                </a:cubicBezTo>
                <a:cubicBezTo>
                  <a:pt x="316" y="11899"/>
                  <a:pt x="316" y="11899"/>
                  <a:pt x="316" y="11899"/>
                </a:cubicBezTo>
                <a:lnTo>
                  <a:pt x="316" y="11899"/>
                </a:lnTo>
                <a:cubicBezTo>
                  <a:pt x="316" y="11899"/>
                  <a:pt x="316" y="11899"/>
                  <a:pt x="316" y="11899"/>
                </a:cubicBezTo>
                <a:lnTo>
                  <a:pt x="316" y="11899"/>
                </a:lnTo>
                <a:cubicBezTo>
                  <a:pt x="271" y="11842"/>
                  <a:pt x="288" y="11763"/>
                  <a:pt x="322" y="11706"/>
                </a:cubicBezTo>
                <a:close/>
                <a:moveTo>
                  <a:pt x="418" y="12240"/>
                </a:moveTo>
                <a:cubicBezTo>
                  <a:pt x="418" y="12302"/>
                  <a:pt x="430" y="12376"/>
                  <a:pt x="401" y="12433"/>
                </a:cubicBezTo>
                <a:cubicBezTo>
                  <a:pt x="401" y="12370"/>
                  <a:pt x="350" y="12285"/>
                  <a:pt x="418" y="12240"/>
                </a:cubicBezTo>
                <a:close/>
                <a:moveTo>
                  <a:pt x="24765" y="12245"/>
                </a:moveTo>
                <a:lnTo>
                  <a:pt x="24765" y="12245"/>
                </a:lnTo>
                <a:cubicBezTo>
                  <a:pt x="24810" y="12297"/>
                  <a:pt x="24799" y="12376"/>
                  <a:pt x="24759" y="12433"/>
                </a:cubicBezTo>
                <a:cubicBezTo>
                  <a:pt x="24753" y="12370"/>
                  <a:pt x="24759" y="12308"/>
                  <a:pt x="24765" y="12245"/>
                </a:cubicBezTo>
                <a:close/>
                <a:moveTo>
                  <a:pt x="316" y="12563"/>
                </a:moveTo>
                <a:cubicBezTo>
                  <a:pt x="356" y="12563"/>
                  <a:pt x="356" y="12626"/>
                  <a:pt x="333" y="12648"/>
                </a:cubicBezTo>
                <a:cubicBezTo>
                  <a:pt x="294" y="12643"/>
                  <a:pt x="288" y="12580"/>
                  <a:pt x="316" y="12563"/>
                </a:cubicBezTo>
                <a:close/>
                <a:moveTo>
                  <a:pt x="356" y="13028"/>
                </a:moveTo>
                <a:lnTo>
                  <a:pt x="356" y="13028"/>
                </a:lnTo>
                <a:cubicBezTo>
                  <a:pt x="373" y="13085"/>
                  <a:pt x="379" y="13148"/>
                  <a:pt x="367" y="13204"/>
                </a:cubicBezTo>
                <a:cubicBezTo>
                  <a:pt x="390" y="13227"/>
                  <a:pt x="407" y="13267"/>
                  <a:pt x="447" y="13272"/>
                </a:cubicBezTo>
                <a:cubicBezTo>
                  <a:pt x="469" y="13210"/>
                  <a:pt x="447" y="13153"/>
                  <a:pt x="435" y="13097"/>
                </a:cubicBezTo>
                <a:lnTo>
                  <a:pt x="435" y="13097"/>
                </a:lnTo>
                <a:cubicBezTo>
                  <a:pt x="447" y="13102"/>
                  <a:pt x="464" y="13108"/>
                  <a:pt x="475" y="13114"/>
                </a:cubicBezTo>
                <a:cubicBezTo>
                  <a:pt x="475" y="13136"/>
                  <a:pt x="469" y="13159"/>
                  <a:pt x="469" y="13182"/>
                </a:cubicBezTo>
                <a:cubicBezTo>
                  <a:pt x="487" y="13187"/>
                  <a:pt x="504" y="13193"/>
                  <a:pt x="521" y="13199"/>
                </a:cubicBezTo>
                <a:lnTo>
                  <a:pt x="487" y="13204"/>
                </a:lnTo>
                <a:cubicBezTo>
                  <a:pt x="498" y="13295"/>
                  <a:pt x="481" y="13380"/>
                  <a:pt x="515" y="13465"/>
                </a:cubicBezTo>
                <a:lnTo>
                  <a:pt x="498" y="13465"/>
                </a:lnTo>
                <a:cubicBezTo>
                  <a:pt x="481" y="13397"/>
                  <a:pt x="464" y="13335"/>
                  <a:pt x="447" y="13272"/>
                </a:cubicBezTo>
                <a:cubicBezTo>
                  <a:pt x="435" y="13272"/>
                  <a:pt x="407" y="13267"/>
                  <a:pt x="390" y="13267"/>
                </a:cubicBezTo>
                <a:cubicBezTo>
                  <a:pt x="390" y="13284"/>
                  <a:pt x="390" y="13324"/>
                  <a:pt x="390" y="13341"/>
                </a:cubicBezTo>
                <a:cubicBezTo>
                  <a:pt x="356" y="13244"/>
                  <a:pt x="333" y="13131"/>
                  <a:pt x="356" y="13028"/>
                </a:cubicBezTo>
                <a:close/>
                <a:moveTo>
                  <a:pt x="1298" y="13471"/>
                </a:moveTo>
                <a:lnTo>
                  <a:pt x="1298" y="13471"/>
                </a:lnTo>
                <a:cubicBezTo>
                  <a:pt x="1326" y="13494"/>
                  <a:pt x="1326" y="13511"/>
                  <a:pt x="1292" y="13522"/>
                </a:cubicBezTo>
                <a:cubicBezTo>
                  <a:pt x="1264" y="13499"/>
                  <a:pt x="1269" y="13482"/>
                  <a:pt x="1298" y="13471"/>
                </a:cubicBezTo>
                <a:close/>
                <a:moveTo>
                  <a:pt x="12282" y="0"/>
                </a:moveTo>
                <a:cubicBezTo>
                  <a:pt x="12261" y="0"/>
                  <a:pt x="12243" y="25"/>
                  <a:pt x="12226" y="30"/>
                </a:cubicBezTo>
                <a:cubicBezTo>
                  <a:pt x="12214" y="29"/>
                  <a:pt x="12204" y="29"/>
                  <a:pt x="12193" y="29"/>
                </a:cubicBezTo>
                <a:cubicBezTo>
                  <a:pt x="12113" y="29"/>
                  <a:pt x="12054" y="49"/>
                  <a:pt x="11999" y="109"/>
                </a:cubicBezTo>
                <a:cubicBezTo>
                  <a:pt x="11993" y="92"/>
                  <a:pt x="11993" y="64"/>
                  <a:pt x="11987" y="47"/>
                </a:cubicBezTo>
                <a:cubicBezTo>
                  <a:pt x="11982" y="64"/>
                  <a:pt x="11970" y="92"/>
                  <a:pt x="11965" y="109"/>
                </a:cubicBezTo>
                <a:cubicBezTo>
                  <a:pt x="11948" y="93"/>
                  <a:pt x="11925" y="61"/>
                  <a:pt x="11898" y="61"/>
                </a:cubicBezTo>
                <a:cubicBezTo>
                  <a:pt x="11889" y="61"/>
                  <a:pt x="11879" y="65"/>
                  <a:pt x="11868" y="75"/>
                </a:cubicBezTo>
                <a:cubicBezTo>
                  <a:pt x="11811" y="75"/>
                  <a:pt x="11755" y="70"/>
                  <a:pt x="11698" y="70"/>
                </a:cubicBezTo>
                <a:cubicBezTo>
                  <a:pt x="11760" y="104"/>
                  <a:pt x="11823" y="115"/>
                  <a:pt x="11885" y="126"/>
                </a:cubicBezTo>
                <a:cubicBezTo>
                  <a:pt x="11891" y="109"/>
                  <a:pt x="11897" y="81"/>
                  <a:pt x="11897" y="70"/>
                </a:cubicBezTo>
                <a:cubicBezTo>
                  <a:pt x="11915" y="102"/>
                  <a:pt x="11938" y="121"/>
                  <a:pt x="11967" y="121"/>
                </a:cubicBezTo>
                <a:cubicBezTo>
                  <a:pt x="11983" y="121"/>
                  <a:pt x="12001" y="116"/>
                  <a:pt x="12021" y="104"/>
                </a:cubicBezTo>
                <a:lnTo>
                  <a:pt x="12021" y="104"/>
                </a:lnTo>
                <a:lnTo>
                  <a:pt x="12010" y="149"/>
                </a:lnTo>
                <a:cubicBezTo>
                  <a:pt x="12038" y="104"/>
                  <a:pt x="12072" y="70"/>
                  <a:pt x="12118" y="41"/>
                </a:cubicBezTo>
                <a:cubicBezTo>
                  <a:pt x="12186" y="70"/>
                  <a:pt x="12203" y="132"/>
                  <a:pt x="12209" y="194"/>
                </a:cubicBezTo>
                <a:cubicBezTo>
                  <a:pt x="12271" y="206"/>
                  <a:pt x="12333" y="217"/>
                  <a:pt x="12396" y="223"/>
                </a:cubicBezTo>
                <a:cubicBezTo>
                  <a:pt x="12072" y="240"/>
                  <a:pt x="11755" y="257"/>
                  <a:pt x="11431" y="257"/>
                </a:cubicBezTo>
                <a:cubicBezTo>
                  <a:pt x="11443" y="245"/>
                  <a:pt x="11460" y="223"/>
                  <a:pt x="11471" y="211"/>
                </a:cubicBezTo>
                <a:cubicBezTo>
                  <a:pt x="11465" y="211"/>
                  <a:pt x="11454" y="211"/>
                  <a:pt x="11443" y="206"/>
                </a:cubicBezTo>
                <a:cubicBezTo>
                  <a:pt x="11435" y="246"/>
                  <a:pt x="11415" y="271"/>
                  <a:pt x="11383" y="271"/>
                </a:cubicBezTo>
                <a:cubicBezTo>
                  <a:pt x="11369" y="271"/>
                  <a:pt x="11353" y="267"/>
                  <a:pt x="11335" y="257"/>
                </a:cubicBezTo>
                <a:cubicBezTo>
                  <a:pt x="11352" y="245"/>
                  <a:pt x="11386" y="223"/>
                  <a:pt x="11403" y="211"/>
                </a:cubicBezTo>
                <a:lnTo>
                  <a:pt x="11403" y="211"/>
                </a:lnTo>
                <a:cubicBezTo>
                  <a:pt x="11380" y="217"/>
                  <a:pt x="11363" y="217"/>
                  <a:pt x="11341" y="217"/>
                </a:cubicBezTo>
                <a:cubicBezTo>
                  <a:pt x="11335" y="240"/>
                  <a:pt x="11329" y="257"/>
                  <a:pt x="11323" y="274"/>
                </a:cubicBezTo>
                <a:cubicBezTo>
                  <a:pt x="11227" y="279"/>
                  <a:pt x="11125" y="279"/>
                  <a:pt x="11028" y="285"/>
                </a:cubicBezTo>
                <a:cubicBezTo>
                  <a:pt x="11025" y="285"/>
                  <a:pt x="11021" y="285"/>
                  <a:pt x="11017" y="285"/>
                </a:cubicBezTo>
                <a:cubicBezTo>
                  <a:pt x="10940" y="285"/>
                  <a:pt x="10851" y="317"/>
                  <a:pt x="10773" y="317"/>
                </a:cubicBezTo>
                <a:cubicBezTo>
                  <a:pt x="10731" y="317"/>
                  <a:pt x="10692" y="308"/>
                  <a:pt x="10660" y="279"/>
                </a:cubicBezTo>
                <a:cubicBezTo>
                  <a:pt x="10603" y="274"/>
                  <a:pt x="10546" y="274"/>
                  <a:pt x="10489" y="262"/>
                </a:cubicBezTo>
                <a:cubicBezTo>
                  <a:pt x="10484" y="268"/>
                  <a:pt x="10461" y="285"/>
                  <a:pt x="10455" y="291"/>
                </a:cubicBezTo>
                <a:cubicBezTo>
                  <a:pt x="10441" y="286"/>
                  <a:pt x="10427" y="283"/>
                  <a:pt x="10415" y="283"/>
                </a:cubicBezTo>
                <a:cubicBezTo>
                  <a:pt x="10384" y="283"/>
                  <a:pt x="10361" y="300"/>
                  <a:pt x="10353" y="336"/>
                </a:cubicBezTo>
                <a:cubicBezTo>
                  <a:pt x="10387" y="336"/>
                  <a:pt x="10421" y="331"/>
                  <a:pt x="10455" y="331"/>
                </a:cubicBezTo>
                <a:cubicBezTo>
                  <a:pt x="10410" y="348"/>
                  <a:pt x="10359" y="359"/>
                  <a:pt x="10308" y="365"/>
                </a:cubicBezTo>
                <a:cubicBezTo>
                  <a:pt x="10314" y="353"/>
                  <a:pt x="10319" y="319"/>
                  <a:pt x="10319" y="302"/>
                </a:cubicBezTo>
                <a:lnTo>
                  <a:pt x="10319" y="302"/>
                </a:lnTo>
                <a:cubicBezTo>
                  <a:pt x="10297" y="313"/>
                  <a:pt x="10268" y="325"/>
                  <a:pt x="10245" y="336"/>
                </a:cubicBezTo>
                <a:cubicBezTo>
                  <a:pt x="10245" y="308"/>
                  <a:pt x="10245" y="279"/>
                  <a:pt x="10251" y="251"/>
                </a:cubicBezTo>
                <a:cubicBezTo>
                  <a:pt x="10280" y="245"/>
                  <a:pt x="10314" y="240"/>
                  <a:pt x="10342" y="234"/>
                </a:cubicBezTo>
                <a:cubicBezTo>
                  <a:pt x="10348" y="234"/>
                  <a:pt x="10359" y="240"/>
                  <a:pt x="10365" y="245"/>
                </a:cubicBezTo>
                <a:cubicBezTo>
                  <a:pt x="10444" y="240"/>
                  <a:pt x="10518" y="211"/>
                  <a:pt x="10586" y="183"/>
                </a:cubicBezTo>
                <a:cubicBezTo>
                  <a:pt x="10603" y="189"/>
                  <a:pt x="10637" y="206"/>
                  <a:pt x="10654" y="217"/>
                </a:cubicBezTo>
                <a:cubicBezTo>
                  <a:pt x="10654" y="200"/>
                  <a:pt x="10660" y="172"/>
                  <a:pt x="10665" y="155"/>
                </a:cubicBezTo>
                <a:cubicBezTo>
                  <a:pt x="10631" y="144"/>
                  <a:pt x="10598" y="141"/>
                  <a:pt x="10564" y="141"/>
                </a:cubicBezTo>
                <a:cubicBezTo>
                  <a:pt x="10467" y="141"/>
                  <a:pt x="10370" y="172"/>
                  <a:pt x="10274" y="172"/>
                </a:cubicBezTo>
                <a:lnTo>
                  <a:pt x="10280" y="138"/>
                </a:lnTo>
                <a:lnTo>
                  <a:pt x="10280" y="138"/>
                </a:lnTo>
                <a:cubicBezTo>
                  <a:pt x="10274" y="149"/>
                  <a:pt x="10262" y="172"/>
                  <a:pt x="10262" y="183"/>
                </a:cubicBezTo>
                <a:cubicBezTo>
                  <a:pt x="10194" y="183"/>
                  <a:pt x="10126" y="189"/>
                  <a:pt x="10064" y="223"/>
                </a:cubicBezTo>
                <a:cubicBezTo>
                  <a:pt x="10050" y="220"/>
                  <a:pt x="10035" y="218"/>
                  <a:pt x="10022" y="218"/>
                </a:cubicBezTo>
                <a:cubicBezTo>
                  <a:pt x="9986" y="218"/>
                  <a:pt x="9955" y="230"/>
                  <a:pt x="9939" y="262"/>
                </a:cubicBezTo>
                <a:cubicBezTo>
                  <a:pt x="9933" y="251"/>
                  <a:pt x="9922" y="228"/>
                  <a:pt x="9916" y="217"/>
                </a:cubicBezTo>
                <a:cubicBezTo>
                  <a:pt x="9916" y="234"/>
                  <a:pt x="9916" y="268"/>
                  <a:pt x="9911" y="285"/>
                </a:cubicBezTo>
                <a:cubicBezTo>
                  <a:pt x="9894" y="274"/>
                  <a:pt x="9854" y="262"/>
                  <a:pt x="9837" y="251"/>
                </a:cubicBezTo>
                <a:cubicBezTo>
                  <a:pt x="9831" y="262"/>
                  <a:pt x="9831" y="274"/>
                  <a:pt x="9826" y="279"/>
                </a:cubicBezTo>
                <a:cubicBezTo>
                  <a:pt x="9861" y="285"/>
                  <a:pt x="9900" y="292"/>
                  <a:pt x="9937" y="292"/>
                </a:cubicBezTo>
                <a:cubicBezTo>
                  <a:pt x="9982" y="292"/>
                  <a:pt x="10024" y="281"/>
                  <a:pt x="10053" y="240"/>
                </a:cubicBezTo>
                <a:cubicBezTo>
                  <a:pt x="10070" y="251"/>
                  <a:pt x="10098" y="262"/>
                  <a:pt x="10115" y="274"/>
                </a:cubicBezTo>
                <a:cubicBezTo>
                  <a:pt x="10160" y="262"/>
                  <a:pt x="10200" y="257"/>
                  <a:pt x="10240" y="245"/>
                </a:cubicBezTo>
                <a:lnTo>
                  <a:pt x="10240" y="245"/>
                </a:lnTo>
                <a:cubicBezTo>
                  <a:pt x="10234" y="268"/>
                  <a:pt x="10223" y="319"/>
                  <a:pt x="10217" y="342"/>
                </a:cubicBezTo>
                <a:cubicBezTo>
                  <a:pt x="10200" y="336"/>
                  <a:pt x="10172" y="325"/>
                  <a:pt x="10155" y="319"/>
                </a:cubicBezTo>
                <a:cubicBezTo>
                  <a:pt x="10155" y="342"/>
                  <a:pt x="10155" y="359"/>
                  <a:pt x="10155" y="382"/>
                </a:cubicBezTo>
                <a:cubicBezTo>
                  <a:pt x="10143" y="387"/>
                  <a:pt x="10126" y="399"/>
                  <a:pt x="10115" y="399"/>
                </a:cubicBezTo>
                <a:lnTo>
                  <a:pt x="10115" y="325"/>
                </a:lnTo>
                <a:cubicBezTo>
                  <a:pt x="10098" y="342"/>
                  <a:pt x="10081" y="376"/>
                  <a:pt x="10064" y="393"/>
                </a:cubicBezTo>
                <a:cubicBezTo>
                  <a:pt x="10047" y="399"/>
                  <a:pt x="10024" y="404"/>
                  <a:pt x="10001" y="410"/>
                </a:cubicBezTo>
                <a:cubicBezTo>
                  <a:pt x="10024" y="393"/>
                  <a:pt x="10053" y="387"/>
                  <a:pt x="10064" y="359"/>
                </a:cubicBezTo>
                <a:cubicBezTo>
                  <a:pt x="10053" y="351"/>
                  <a:pt x="10044" y="348"/>
                  <a:pt x="10035" y="348"/>
                </a:cubicBezTo>
                <a:cubicBezTo>
                  <a:pt x="9993" y="348"/>
                  <a:pt x="9969" y="424"/>
                  <a:pt x="9922" y="438"/>
                </a:cubicBezTo>
                <a:cubicBezTo>
                  <a:pt x="9894" y="433"/>
                  <a:pt x="9837" y="433"/>
                  <a:pt x="9803" y="427"/>
                </a:cubicBezTo>
                <a:cubicBezTo>
                  <a:pt x="9820" y="416"/>
                  <a:pt x="9843" y="382"/>
                  <a:pt x="9860" y="370"/>
                </a:cubicBezTo>
                <a:lnTo>
                  <a:pt x="9860" y="370"/>
                </a:lnTo>
                <a:cubicBezTo>
                  <a:pt x="9820" y="393"/>
                  <a:pt x="9775" y="410"/>
                  <a:pt x="9729" y="410"/>
                </a:cubicBezTo>
                <a:cubicBezTo>
                  <a:pt x="9746" y="416"/>
                  <a:pt x="9786" y="427"/>
                  <a:pt x="9809" y="433"/>
                </a:cubicBezTo>
                <a:cubicBezTo>
                  <a:pt x="9788" y="453"/>
                  <a:pt x="9768" y="462"/>
                  <a:pt x="9750" y="462"/>
                </a:cubicBezTo>
                <a:cubicBezTo>
                  <a:pt x="9723" y="462"/>
                  <a:pt x="9698" y="443"/>
                  <a:pt x="9678" y="416"/>
                </a:cubicBezTo>
                <a:cubicBezTo>
                  <a:pt x="9672" y="427"/>
                  <a:pt x="9655" y="455"/>
                  <a:pt x="9650" y="472"/>
                </a:cubicBezTo>
                <a:cubicBezTo>
                  <a:pt x="9570" y="506"/>
                  <a:pt x="9479" y="523"/>
                  <a:pt x="9394" y="546"/>
                </a:cubicBezTo>
                <a:cubicBezTo>
                  <a:pt x="9411" y="518"/>
                  <a:pt x="9434" y="489"/>
                  <a:pt x="9451" y="461"/>
                </a:cubicBezTo>
                <a:lnTo>
                  <a:pt x="9451" y="461"/>
                </a:lnTo>
                <a:cubicBezTo>
                  <a:pt x="9406" y="478"/>
                  <a:pt x="9383" y="518"/>
                  <a:pt x="9372" y="557"/>
                </a:cubicBezTo>
                <a:cubicBezTo>
                  <a:pt x="9349" y="540"/>
                  <a:pt x="9332" y="523"/>
                  <a:pt x="9309" y="501"/>
                </a:cubicBezTo>
                <a:lnTo>
                  <a:pt x="9309" y="501"/>
                </a:lnTo>
                <a:cubicBezTo>
                  <a:pt x="9315" y="523"/>
                  <a:pt x="9326" y="552"/>
                  <a:pt x="9332" y="574"/>
                </a:cubicBezTo>
                <a:cubicBezTo>
                  <a:pt x="9326" y="574"/>
                  <a:pt x="9321" y="574"/>
                  <a:pt x="9316" y="574"/>
                </a:cubicBezTo>
                <a:cubicBezTo>
                  <a:pt x="9260" y="574"/>
                  <a:pt x="9208" y="599"/>
                  <a:pt x="9162" y="620"/>
                </a:cubicBezTo>
                <a:cubicBezTo>
                  <a:pt x="9162" y="609"/>
                  <a:pt x="9167" y="580"/>
                  <a:pt x="9167" y="569"/>
                </a:cubicBezTo>
                <a:cubicBezTo>
                  <a:pt x="9156" y="569"/>
                  <a:pt x="9122" y="574"/>
                  <a:pt x="9111" y="574"/>
                </a:cubicBezTo>
                <a:cubicBezTo>
                  <a:pt x="9179" y="631"/>
                  <a:pt x="9088" y="654"/>
                  <a:pt x="9043" y="671"/>
                </a:cubicBezTo>
                <a:lnTo>
                  <a:pt x="9037" y="671"/>
                </a:lnTo>
                <a:lnTo>
                  <a:pt x="9026" y="654"/>
                </a:lnTo>
                <a:cubicBezTo>
                  <a:pt x="9026" y="660"/>
                  <a:pt x="9026" y="671"/>
                  <a:pt x="9026" y="677"/>
                </a:cubicBezTo>
                <a:cubicBezTo>
                  <a:pt x="8963" y="694"/>
                  <a:pt x="8901" y="722"/>
                  <a:pt x="8844" y="745"/>
                </a:cubicBezTo>
                <a:cubicBezTo>
                  <a:pt x="8810" y="756"/>
                  <a:pt x="8776" y="773"/>
                  <a:pt x="8748" y="790"/>
                </a:cubicBezTo>
                <a:cubicBezTo>
                  <a:pt x="8742" y="796"/>
                  <a:pt x="8736" y="796"/>
                  <a:pt x="8731" y="801"/>
                </a:cubicBezTo>
                <a:cubicBezTo>
                  <a:pt x="8725" y="803"/>
                  <a:pt x="8719" y="803"/>
                  <a:pt x="8713" y="803"/>
                </a:cubicBezTo>
                <a:cubicBezTo>
                  <a:pt x="8689" y="803"/>
                  <a:pt x="8662" y="796"/>
                  <a:pt x="8640" y="796"/>
                </a:cubicBezTo>
                <a:cubicBezTo>
                  <a:pt x="8628" y="813"/>
                  <a:pt x="8623" y="835"/>
                  <a:pt x="8606" y="853"/>
                </a:cubicBezTo>
                <a:cubicBezTo>
                  <a:pt x="8600" y="841"/>
                  <a:pt x="8589" y="824"/>
                  <a:pt x="8577" y="813"/>
                </a:cubicBezTo>
                <a:cubicBezTo>
                  <a:pt x="8560" y="824"/>
                  <a:pt x="8538" y="835"/>
                  <a:pt x="8515" y="841"/>
                </a:cubicBezTo>
                <a:cubicBezTo>
                  <a:pt x="8515" y="841"/>
                  <a:pt x="8515" y="835"/>
                  <a:pt x="8509" y="835"/>
                </a:cubicBezTo>
                <a:cubicBezTo>
                  <a:pt x="8507" y="835"/>
                  <a:pt x="8505" y="834"/>
                  <a:pt x="8502" y="834"/>
                </a:cubicBezTo>
                <a:cubicBezTo>
                  <a:pt x="8486" y="834"/>
                  <a:pt x="8469" y="849"/>
                  <a:pt x="8464" y="864"/>
                </a:cubicBezTo>
                <a:cubicBezTo>
                  <a:pt x="8243" y="949"/>
                  <a:pt x="8010" y="983"/>
                  <a:pt x="7794" y="1068"/>
                </a:cubicBezTo>
                <a:cubicBezTo>
                  <a:pt x="7766" y="1114"/>
                  <a:pt x="7704" y="1102"/>
                  <a:pt x="7653" y="1114"/>
                </a:cubicBezTo>
                <a:cubicBezTo>
                  <a:pt x="7596" y="1142"/>
                  <a:pt x="7539" y="1176"/>
                  <a:pt x="7471" y="1193"/>
                </a:cubicBezTo>
                <a:cubicBezTo>
                  <a:pt x="7465" y="1204"/>
                  <a:pt x="7454" y="1221"/>
                  <a:pt x="7448" y="1227"/>
                </a:cubicBezTo>
                <a:cubicBezTo>
                  <a:pt x="7414" y="1227"/>
                  <a:pt x="7380" y="1233"/>
                  <a:pt x="7346" y="1233"/>
                </a:cubicBezTo>
                <a:cubicBezTo>
                  <a:pt x="7323" y="1250"/>
                  <a:pt x="7301" y="1267"/>
                  <a:pt x="7272" y="1278"/>
                </a:cubicBezTo>
                <a:cubicBezTo>
                  <a:pt x="7267" y="1278"/>
                  <a:pt x="7244" y="1272"/>
                  <a:pt x="7233" y="1267"/>
                </a:cubicBezTo>
                <a:lnTo>
                  <a:pt x="7233" y="1267"/>
                </a:lnTo>
                <a:lnTo>
                  <a:pt x="7244" y="1295"/>
                </a:lnTo>
                <a:cubicBezTo>
                  <a:pt x="7199" y="1306"/>
                  <a:pt x="7153" y="1323"/>
                  <a:pt x="7108" y="1340"/>
                </a:cubicBezTo>
                <a:cubicBezTo>
                  <a:pt x="7108" y="1340"/>
                  <a:pt x="7096" y="1329"/>
                  <a:pt x="7091" y="1323"/>
                </a:cubicBezTo>
                <a:cubicBezTo>
                  <a:pt x="7085" y="1329"/>
                  <a:pt x="7074" y="1352"/>
                  <a:pt x="7068" y="1363"/>
                </a:cubicBezTo>
                <a:cubicBezTo>
                  <a:pt x="6972" y="1369"/>
                  <a:pt x="6915" y="1454"/>
                  <a:pt x="6818" y="1465"/>
                </a:cubicBezTo>
                <a:cubicBezTo>
                  <a:pt x="6728" y="1573"/>
                  <a:pt x="6569" y="1584"/>
                  <a:pt x="6455" y="1664"/>
                </a:cubicBezTo>
                <a:cubicBezTo>
                  <a:pt x="6455" y="1675"/>
                  <a:pt x="6455" y="1704"/>
                  <a:pt x="6450" y="1715"/>
                </a:cubicBezTo>
                <a:lnTo>
                  <a:pt x="6404" y="1698"/>
                </a:lnTo>
                <a:cubicBezTo>
                  <a:pt x="6262" y="1783"/>
                  <a:pt x="6081" y="1817"/>
                  <a:pt x="5962" y="1931"/>
                </a:cubicBezTo>
                <a:cubicBezTo>
                  <a:pt x="5967" y="1942"/>
                  <a:pt x="5979" y="1959"/>
                  <a:pt x="5984" y="1970"/>
                </a:cubicBezTo>
                <a:cubicBezTo>
                  <a:pt x="6053" y="1931"/>
                  <a:pt x="6121" y="1891"/>
                  <a:pt x="6183" y="1845"/>
                </a:cubicBezTo>
                <a:cubicBezTo>
                  <a:pt x="6194" y="1845"/>
                  <a:pt x="6211" y="1851"/>
                  <a:pt x="6223" y="1851"/>
                </a:cubicBezTo>
                <a:cubicBezTo>
                  <a:pt x="6308" y="1777"/>
                  <a:pt x="6438" y="1743"/>
                  <a:pt x="6546" y="1692"/>
                </a:cubicBezTo>
                <a:lnTo>
                  <a:pt x="6552" y="1647"/>
                </a:lnTo>
                <a:cubicBezTo>
                  <a:pt x="6586" y="1647"/>
                  <a:pt x="6620" y="1647"/>
                  <a:pt x="6654" y="1641"/>
                </a:cubicBezTo>
                <a:cubicBezTo>
                  <a:pt x="6660" y="1624"/>
                  <a:pt x="6677" y="1590"/>
                  <a:pt x="6682" y="1573"/>
                </a:cubicBezTo>
                <a:cubicBezTo>
                  <a:pt x="6688" y="1584"/>
                  <a:pt x="6705" y="1601"/>
                  <a:pt x="6711" y="1613"/>
                </a:cubicBezTo>
                <a:cubicBezTo>
                  <a:pt x="6722" y="1601"/>
                  <a:pt x="6745" y="1579"/>
                  <a:pt x="6756" y="1567"/>
                </a:cubicBezTo>
                <a:cubicBezTo>
                  <a:pt x="6773" y="1579"/>
                  <a:pt x="6796" y="1596"/>
                  <a:pt x="6813" y="1613"/>
                </a:cubicBezTo>
                <a:cubicBezTo>
                  <a:pt x="6807" y="1601"/>
                  <a:pt x="6796" y="1573"/>
                  <a:pt x="6790" y="1562"/>
                </a:cubicBezTo>
                <a:cubicBezTo>
                  <a:pt x="6983" y="1488"/>
                  <a:pt x="7176" y="1420"/>
                  <a:pt x="7363" y="1329"/>
                </a:cubicBezTo>
                <a:cubicBezTo>
                  <a:pt x="7369" y="1369"/>
                  <a:pt x="7369" y="1403"/>
                  <a:pt x="7369" y="1443"/>
                </a:cubicBezTo>
                <a:cubicBezTo>
                  <a:pt x="7363" y="1431"/>
                  <a:pt x="7352" y="1403"/>
                  <a:pt x="7346" y="1392"/>
                </a:cubicBezTo>
                <a:cubicBezTo>
                  <a:pt x="7250" y="1426"/>
                  <a:pt x="7165" y="1471"/>
                  <a:pt x="7074" y="1516"/>
                </a:cubicBezTo>
                <a:cubicBezTo>
                  <a:pt x="7085" y="1522"/>
                  <a:pt x="7102" y="1539"/>
                  <a:pt x="7108" y="1550"/>
                </a:cubicBezTo>
                <a:cubicBezTo>
                  <a:pt x="6994" y="1624"/>
                  <a:pt x="6870" y="1681"/>
                  <a:pt x="6739" y="1732"/>
                </a:cubicBezTo>
                <a:cubicBezTo>
                  <a:pt x="6750" y="1687"/>
                  <a:pt x="6784" y="1664"/>
                  <a:pt x="6818" y="1647"/>
                </a:cubicBezTo>
                <a:lnTo>
                  <a:pt x="6818" y="1641"/>
                </a:lnTo>
                <a:cubicBezTo>
                  <a:pt x="6790" y="1653"/>
                  <a:pt x="6762" y="1658"/>
                  <a:pt x="6733" y="1670"/>
                </a:cubicBezTo>
                <a:cubicBezTo>
                  <a:pt x="6733" y="1698"/>
                  <a:pt x="6733" y="1726"/>
                  <a:pt x="6733" y="1755"/>
                </a:cubicBezTo>
                <a:cubicBezTo>
                  <a:pt x="6731" y="1755"/>
                  <a:pt x="6728" y="1755"/>
                  <a:pt x="6726" y="1755"/>
                </a:cubicBezTo>
                <a:cubicBezTo>
                  <a:pt x="6694" y="1755"/>
                  <a:pt x="6693" y="1719"/>
                  <a:pt x="6677" y="1698"/>
                </a:cubicBezTo>
                <a:cubicBezTo>
                  <a:pt x="6626" y="1732"/>
                  <a:pt x="6569" y="1760"/>
                  <a:pt x="6518" y="1794"/>
                </a:cubicBezTo>
                <a:cubicBezTo>
                  <a:pt x="6552" y="1794"/>
                  <a:pt x="6586" y="1789"/>
                  <a:pt x="6620" y="1789"/>
                </a:cubicBezTo>
                <a:cubicBezTo>
                  <a:pt x="6562" y="1811"/>
                  <a:pt x="6504" y="1879"/>
                  <a:pt x="6440" y="1879"/>
                </a:cubicBezTo>
                <a:cubicBezTo>
                  <a:pt x="6423" y="1879"/>
                  <a:pt x="6405" y="1874"/>
                  <a:pt x="6387" y="1862"/>
                </a:cubicBezTo>
                <a:cubicBezTo>
                  <a:pt x="6348" y="1879"/>
                  <a:pt x="6314" y="1902"/>
                  <a:pt x="6274" y="1925"/>
                </a:cubicBezTo>
                <a:cubicBezTo>
                  <a:pt x="6296" y="1919"/>
                  <a:pt x="6325" y="1914"/>
                  <a:pt x="6348" y="1902"/>
                </a:cubicBezTo>
                <a:lnTo>
                  <a:pt x="6359" y="1919"/>
                </a:lnTo>
                <a:cubicBezTo>
                  <a:pt x="6325" y="1942"/>
                  <a:pt x="6285" y="1959"/>
                  <a:pt x="6251" y="1982"/>
                </a:cubicBezTo>
                <a:cubicBezTo>
                  <a:pt x="6245" y="1970"/>
                  <a:pt x="6234" y="1953"/>
                  <a:pt x="6228" y="1942"/>
                </a:cubicBezTo>
                <a:lnTo>
                  <a:pt x="6228" y="1942"/>
                </a:lnTo>
                <a:cubicBezTo>
                  <a:pt x="6245" y="1987"/>
                  <a:pt x="6211" y="2004"/>
                  <a:pt x="6172" y="2010"/>
                </a:cubicBezTo>
                <a:cubicBezTo>
                  <a:pt x="6166" y="1999"/>
                  <a:pt x="6166" y="1976"/>
                  <a:pt x="6160" y="1959"/>
                </a:cubicBezTo>
                <a:cubicBezTo>
                  <a:pt x="6064" y="2033"/>
                  <a:pt x="5950" y="2089"/>
                  <a:pt x="5837" y="2152"/>
                </a:cubicBezTo>
                <a:cubicBezTo>
                  <a:pt x="5854" y="2146"/>
                  <a:pt x="5888" y="2135"/>
                  <a:pt x="5899" y="2129"/>
                </a:cubicBezTo>
                <a:lnTo>
                  <a:pt x="5928" y="2163"/>
                </a:lnTo>
                <a:cubicBezTo>
                  <a:pt x="5888" y="2180"/>
                  <a:pt x="5854" y="2203"/>
                  <a:pt x="5814" y="2226"/>
                </a:cubicBezTo>
                <a:cubicBezTo>
                  <a:pt x="5809" y="2214"/>
                  <a:pt x="5803" y="2192"/>
                  <a:pt x="5797" y="2180"/>
                </a:cubicBezTo>
                <a:cubicBezTo>
                  <a:pt x="5661" y="2243"/>
                  <a:pt x="5525" y="2322"/>
                  <a:pt x="5406" y="2418"/>
                </a:cubicBezTo>
                <a:cubicBezTo>
                  <a:pt x="5485" y="2390"/>
                  <a:pt x="5548" y="2333"/>
                  <a:pt x="5633" y="2316"/>
                </a:cubicBezTo>
                <a:lnTo>
                  <a:pt x="5633" y="2316"/>
                </a:lnTo>
                <a:cubicBezTo>
                  <a:pt x="5542" y="2396"/>
                  <a:pt x="5428" y="2458"/>
                  <a:pt x="5321" y="2509"/>
                </a:cubicBezTo>
                <a:cubicBezTo>
                  <a:pt x="5309" y="2504"/>
                  <a:pt x="5298" y="2504"/>
                  <a:pt x="5287" y="2504"/>
                </a:cubicBezTo>
                <a:cubicBezTo>
                  <a:pt x="5282" y="2503"/>
                  <a:pt x="5278" y="2503"/>
                  <a:pt x="5274" y="2503"/>
                </a:cubicBezTo>
                <a:cubicBezTo>
                  <a:pt x="5239" y="2503"/>
                  <a:pt x="5204" y="2524"/>
                  <a:pt x="5179" y="2549"/>
                </a:cubicBezTo>
                <a:cubicBezTo>
                  <a:pt x="5191" y="2554"/>
                  <a:pt x="5202" y="2556"/>
                  <a:pt x="5214" y="2556"/>
                </a:cubicBezTo>
                <a:cubicBezTo>
                  <a:pt x="5240" y="2556"/>
                  <a:pt x="5265" y="2546"/>
                  <a:pt x="5292" y="2538"/>
                </a:cubicBezTo>
                <a:lnTo>
                  <a:pt x="5292" y="2538"/>
                </a:lnTo>
                <a:cubicBezTo>
                  <a:pt x="5253" y="2577"/>
                  <a:pt x="5207" y="2606"/>
                  <a:pt x="5156" y="2634"/>
                </a:cubicBezTo>
                <a:cubicBezTo>
                  <a:pt x="5150" y="2617"/>
                  <a:pt x="5145" y="2600"/>
                  <a:pt x="5139" y="2583"/>
                </a:cubicBezTo>
                <a:cubicBezTo>
                  <a:pt x="5105" y="2606"/>
                  <a:pt x="5065" y="2634"/>
                  <a:pt x="5026" y="2657"/>
                </a:cubicBezTo>
                <a:lnTo>
                  <a:pt x="5122" y="2657"/>
                </a:lnTo>
                <a:cubicBezTo>
                  <a:pt x="5065" y="2691"/>
                  <a:pt x="5003" y="2725"/>
                  <a:pt x="4940" y="2759"/>
                </a:cubicBezTo>
                <a:cubicBezTo>
                  <a:pt x="4918" y="2742"/>
                  <a:pt x="4901" y="2725"/>
                  <a:pt x="4878" y="2702"/>
                </a:cubicBezTo>
                <a:cubicBezTo>
                  <a:pt x="4861" y="2827"/>
                  <a:pt x="4685" y="2855"/>
                  <a:pt x="4628" y="2963"/>
                </a:cubicBezTo>
                <a:cubicBezTo>
                  <a:pt x="4640" y="2952"/>
                  <a:pt x="4674" y="2929"/>
                  <a:pt x="4685" y="2923"/>
                </a:cubicBezTo>
                <a:cubicBezTo>
                  <a:pt x="4691" y="2929"/>
                  <a:pt x="4708" y="2940"/>
                  <a:pt x="4713" y="2946"/>
                </a:cubicBezTo>
                <a:cubicBezTo>
                  <a:pt x="4696" y="2957"/>
                  <a:pt x="4662" y="2975"/>
                  <a:pt x="4640" y="2980"/>
                </a:cubicBezTo>
                <a:cubicBezTo>
                  <a:pt x="4634" y="2997"/>
                  <a:pt x="4623" y="3014"/>
                  <a:pt x="4611" y="3031"/>
                </a:cubicBezTo>
                <a:cubicBezTo>
                  <a:pt x="4606" y="3014"/>
                  <a:pt x="4589" y="2980"/>
                  <a:pt x="4583" y="2963"/>
                </a:cubicBezTo>
                <a:cubicBezTo>
                  <a:pt x="4543" y="2992"/>
                  <a:pt x="4498" y="3020"/>
                  <a:pt x="4487" y="3065"/>
                </a:cubicBezTo>
                <a:cubicBezTo>
                  <a:pt x="4441" y="3094"/>
                  <a:pt x="4396" y="3122"/>
                  <a:pt x="4345" y="3145"/>
                </a:cubicBezTo>
                <a:cubicBezTo>
                  <a:pt x="4339" y="3156"/>
                  <a:pt x="4328" y="3179"/>
                  <a:pt x="4322" y="3184"/>
                </a:cubicBezTo>
                <a:cubicBezTo>
                  <a:pt x="4265" y="3213"/>
                  <a:pt x="4214" y="3253"/>
                  <a:pt x="4163" y="3292"/>
                </a:cubicBezTo>
                <a:cubicBezTo>
                  <a:pt x="4169" y="3275"/>
                  <a:pt x="4174" y="3241"/>
                  <a:pt x="4174" y="3224"/>
                </a:cubicBezTo>
                <a:lnTo>
                  <a:pt x="4174" y="3224"/>
                </a:lnTo>
                <a:cubicBezTo>
                  <a:pt x="4157" y="3292"/>
                  <a:pt x="4089" y="3332"/>
                  <a:pt x="4072" y="3400"/>
                </a:cubicBezTo>
                <a:cubicBezTo>
                  <a:pt x="4123" y="3366"/>
                  <a:pt x="4174" y="3332"/>
                  <a:pt x="4226" y="3304"/>
                </a:cubicBezTo>
                <a:lnTo>
                  <a:pt x="4226" y="3304"/>
                </a:lnTo>
                <a:cubicBezTo>
                  <a:pt x="4095" y="3445"/>
                  <a:pt x="3936" y="3570"/>
                  <a:pt x="3772" y="3684"/>
                </a:cubicBezTo>
                <a:cubicBezTo>
                  <a:pt x="3800" y="3661"/>
                  <a:pt x="3823" y="3633"/>
                  <a:pt x="3845" y="3604"/>
                </a:cubicBezTo>
                <a:cubicBezTo>
                  <a:pt x="3839" y="3602"/>
                  <a:pt x="3832" y="3601"/>
                  <a:pt x="3826" y="3601"/>
                </a:cubicBezTo>
                <a:cubicBezTo>
                  <a:pt x="3798" y="3601"/>
                  <a:pt x="3770" y="3618"/>
                  <a:pt x="3738" y="3627"/>
                </a:cubicBezTo>
                <a:cubicBezTo>
                  <a:pt x="3721" y="3661"/>
                  <a:pt x="3704" y="3689"/>
                  <a:pt x="3681" y="3723"/>
                </a:cubicBezTo>
                <a:lnTo>
                  <a:pt x="3641" y="3706"/>
                </a:lnTo>
                <a:lnTo>
                  <a:pt x="3641" y="3706"/>
                </a:lnTo>
                <a:cubicBezTo>
                  <a:pt x="3650" y="3737"/>
                  <a:pt x="3583" y="3827"/>
                  <a:pt x="3542" y="3827"/>
                </a:cubicBezTo>
                <a:cubicBezTo>
                  <a:pt x="3531" y="3827"/>
                  <a:pt x="3521" y="3820"/>
                  <a:pt x="3516" y="3803"/>
                </a:cubicBezTo>
                <a:cubicBezTo>
                  <a:pt x="3618" y="3650"/>
                  <a:pt x="3800" y="3559"/>
                  <a:pt x="3896" y="3400"/>
                </a:cubicBezTo>
                <a:lnTo>
                  <a:pt x="3931" y="3400"/>
                </a:lnTo>
                <a:cubicBezTo>
                  <a:pt x="4010" y="3321"/>
                  <a:pt x="4106" y="3264"/>
                  <a:pt x="4197" y="3196"/>
                </a:cubicBezTo>
                <a:lnTo>
                  <a:pt x="4152" y="3116"/>
                </a:lnTo>
                <a:cubicBezTo>
                  <a:pt x="4101" y="3150"/>
                  <a:pt x="4055" y="3196"/>
                  <a:pt x="4061" y="3264"/>
                </a:cubicBezTo>
                <a:cubicBezTo>
                  <a:pt x="4038" y="3275"/>
                  <a:pt x="4016" y="3287"/>
                  <a:pt x="3993" y="3298"/>
                </a:cubicBezTo>
                <a:cubicBezTo>
                  <a:pt x="3991" y="3298"/>
                  <a:pt x="3988" y="3298"/>
                  <a:pt x="3986" y="3298"/>
                </a:cubicBezTo>
                <a:cubicBezTo>
                  <a:pt x="3929" y="3298"/>
                  <a:pt x="3906" y="3367"/>
                  <a:pt x="3868" y="3394"/>
                </a:cubicBezTo>
                <a:lnTo>
                  <a:pt x="3840" y="3349"/>
                </a:lnTo>
                <a:lnTo>
                  <a:pt x="3840" y="3349"/>
                </a:lnTo>
                <a:cubicBezTo>
                  <a:pt x="3845" y="3360"/>
                  <a:pt x="3851" y="3389"/>
                  <a:pt x="3857" y="3400"/>
                </a:cubicBezTo>
                <a:cubicBezTo>
                  <a:pt x="3823" y="3406"/>
                  <a:pt x="3777" y="3411"/>
                  <a:pt x="3743" y="3411"/>
                </a:cubicBezTo>
                <a:cubicBezTo>
                  <a:pt x="3743" y="3440"/>
                  <a:pt x="3743" y="3462"/>
                  <a:pt x="3738" y="3491"/>
                </a:cubicBezTo>
                <a:cubicBezTo>
                  <a:pt x="3721" y="3485"/>
                  <a:pt x="3692" y="3485"/>
                  <a:pt x="3675" y="3479"/>
                </a:cubicBezTo>
                <a:lnTo>
                  <a:pt x="3675" y="3479"/>
                </a:lnTo>
                <a:cubicBezTo>
                  <a:pt x="3681" y="3485"/>
                  <a:pt x="3698" y="3496"/>
                  <a:pt x="3704" y="3502"/>
                </a:cubicBezTo>
                <a:cubicBezTo>
                  <a:pt x="3672" y="3528"/>
                  <a:pt x="3636" y="3560"/>
                  <a:pt x="3590" y="3560"/>
                </a:cubicBezTo>
                <a:cubicBezTo>
                  <a:pt x="3586" y="3560"/>
                  <a:pt x="3583" y="3559"/>
                  <a:pt x="3579" y="3559"/>
                </a:cubicBezTo>
                <a:lnTo>
                  <a:pt x="3579" y="3559"/>
                </a:lnTo>
                <a:cubicBezTo>
                  <a:pt x="3590" y="3565"/>
                  <a:pt x="3607" y="3576"/>
                  <a:pt x="3613" y="3582"/>
                </a:cubicBezTo>
                <a:cubicBezTo>
                  <a:pt x="3511" y="3661"/>
                  <a:pt x="3426" y="3769"/>
                  <a:pt x="3329" y="3860"/>
                </a:cubicBezTo>
                <a:cubicBezTo>
                  <a:pt x="3323" y="3848"/>
                  <a:pt x="3323" y="3826"/>
                  <a:pt x="3318" y="3814"/>
                </a:cubicBezTo>
                <a:lnTo>
                  <a:pt x="3318" y="3814"/>
                </a:lnTo>
                <a:cubicBezTo>
                  <a:pt x="3329" y="3888"/>
                  <a:pt x="3233" y="3990"/>
                  <a:pt x="3153" y="3990"/>
                </a:cubicBezTo>
                <a:cubicBezTo>
                  <a:pt x="3119" y="3996"/>
                  <a:pt x="3131" y="4041"/>
                  <a:pt x="3125" y="4064"/>
                </a:cubicBezTo>
                <a:cubicBezTo>
                  <a:pt x="3057" y="4121"/>
                  <a:pt x="3023" y="4183"/>
                  <a:pt x="3034" y="4274"/>
                </a:cubicBezTo>
                <a:cubicBezTo>
                  <a:pt x="3017" y="4262"/>
                  <a:pt x="2994" y="4245"/>
                  <a:pt x="2983" y="4240"/>
                </a:cubicBezTo>
                <a:lnTo>
                  <a:pt x="2983" y="4240"/>
                </a:lnTo>
                <a:cubicBezTo>
                  <a:pt x="2989" y="4251"/>
                  <a:pt x="3006" y="4279"/>
                  <a:pt x="3011" y="4297"/>
                </a:cubicBezTo>
                <a:cubicBezTo>
                  <a:pt x="2977" y="4302"/>
                  <a:pt x="2915" y="4285"/>
                  <a:pt x="2921" y="4342"/>
                </a:cubicBezTo>
                <a:cubicBezTo>
                  <a:pt x="2887" y="4382"/>
                  <a:pt x="2841" y="4416"/>
                  <a:pt x="2807" y="4455"/>
                </a:cubicBezTo>
                <a:cubicBezTo>
                  <a:pt x="2870" y="4433"/>
                  <a:pt x="2921" y="4399"/>
                  <a:pt x="2972" y="4359"/>
                </a:cubicBezTo>
                <a:cubicBezTo>
                  <a:pt x="2960" y="4348"/>
                  <a:pt x="2943" y="4325"/>
                  <a:pt x="2938" y="4314"/>
                </a:cubicBezTo>
                <a:lnTo>
                  <a:pt x="2938" y="4314"/>
                </a:lnTo>
                <a:cubicBezTo>
                  <a:pt x="2951" y="4318"/>
                  <a:pt x="2964" y="4320"/>
                  <a:pt x="2975" y="4320"/>
                </a:cubicBezTo>
                <a:cubicBezTo>
                  <a:pt x="3011" y="4320"/>
                  <a:pt x="3035" y="4299"/>
                  <a:pt x="3040" y="4251"/>
                </a:cubicBezTo>
                <a:lnTo>
                  <a:pt x="3074" y="4291"/>
                </a:lnTo>
                <a:cubicBezTo>
                  <a:pt x="3057" y="4240"/>
                  <a:pt x="3051" y="4189"/>
                  <a:pt x="3057" y="4143"/>
                </a:cubicBezTo>
                <a:cubicBezTo>
                  <a:pt x="3076" y="4135"/>
                  <a:pt x="3095" y="4132"/>
                  <a:pt x="3113" y="4132"/>
                </a:cubicBezTo>
                <a:cubicBezTo>
                  <a:pt x="3160" y="4132"/>
                  <a:pt x="3203" y="4155"/>
                  <a:pt x="3244" y="4183"/>
                </a:cubicBezTo>
                <a:cubicBezTo>
                  <a:pt x="3295" y="4149"/>
                  <a:pt x="3340" y="4109"/>
                  <a:pt x="3386" y="4070"/>
                </a:cubicBezTo>
                <a:lnTo>
                  <a:pt x="3386" y="4070"/>
                </a:lnTo>
                <a:cubicBezTo>
                  <a:pt x="3187" y="4308"/>
                  <a:pt x="2983" y="4540"/>
                  <a:pt x="2767" y="4767"/>
                </a:cubicBezTo>
                <a:lnTo>
                  <a:pt x="2762" y="4711"/>
                </a:lnTo>
                <a:cubicBezTo>
                  <a:pt x="2756" y="4716"/>
                  <a:pt x="2745" y="4722"/>
                  <a:pt x="2739" y="4728"/>
                </a:cubicBezTo>
                <a:cubicBezTo>
                  <a:pt x="2773" y="4773"/>
                  <a:pt x="2773" y="4813"/>
                  <a:pt x="2700" y="4835"/>
                </a:cubicBezTo>
                <a:lnTo>
                  <a:pt x="2700" y="4835"/>
                </a:lnTo>
                <a:cubicBezTo>
                  <a:pt x="2699" y="4835"/>
                  <a:pt x="2699" y="4835"/>
                  <a:pt x="2699" y="4835"/>
                </a:cubicBezTo>
                <a:lnTo>
                  <a:pt x="2699" y="4835"/>
                </a:lnTo>
                <a:cubicBezTo>
                  <a:pt x="2699" y="4835"/>
                  <a:pt x="2699" y="4835"/>
                  <a:pt x="2699" y="4836"/>
                </a:cubicBezTo>
                <a:cubicBezTo>
                  <a:pt x="2699" y="4835"/>
                  <a:pt x="2699" y="4835"/>
                  <a:pt x="2700" y="4835"/>
                </a:cubicBezTo>
                <a:lnTo>
                  <a:pt x="2700" y="4835"/>
                </a:lnTo>
                <a:cubicBezTo>
                  <a:pt x="2703" y="4841"/>
                  <a:pt x="2706" y="4846"/>
                  <a:pt x="2711" y="4853"/>
                </a:cubicBezTo>
                <a:cubicBezTo>
                  <a:pt x="2648" y="4926"/>
                  <a:pt x="2580" y="4994"/>
                  <a:pt x="2523" y="5068"/>
                </a:cubicBezTo>
                <a:cubicBezTo>
                  <a:pt x="2438" y="5148"/>
                  <a:pt x="2399" y="5312"/>
                  <a:pt x="2268" y="5323"/>
                </a:cubicBezTo>
                <a:cubicBezTo>
                  <a:pt x="2228" y="5363"/>
                  <a:pt x="2189" y="5397"/>
                  <a:pt x="2143" y="5431"/>
                </a:cubicBezTo>
                <a:cubicBezTo>
                  <a:pt x="2143" y="5443"/>
                  <a:pt x="2138" y="5465"/>
                  <a:pt x="2138" y="5477"/>
                </a:cubicBezTo>
                <a:cubicBezTo>
                  <a:pt x="2092" y="5499"/>
                  <a:pt x="2075" y="5539"/>
                  <a:pt x="2109" y="5579"/>
                </a:cubicBezTo>
                <a:cubicBezTo>
                  <a:pt x="2126" y="5550"/>
                  <a:pt x="2149" y="5528"/>
                  <a:pt x="2172" y="5505"/>
                </a:cubicBezTo>
                <a:lnTo>
                  <a:pt x="2172" y="5505"/>
                </a:lnTo>
                <a:cubicBezTo>
                  <a:pt x="2149" y="5545"/>
                  <a:pt x="2126" y="5590"/>
                  <a:pt x="2104" y="5630"/>
                </a:cubicBezTo>
                <a:cubicBezTo>
                  <a:pt x="2092" y="5618"/>
                  <a:pt x="2070" y="5590"/>
                  <a:pt x="2058" y="5579"/>
                </a:cubicBezTo>
                <a:cubicBezTo>
                  <a:pt x="2052" y="5607"/>
                  <a:pt x="2047" y="5630"/>
                  <a:pt x="2035" y="5658"/>
                </a:cubicBezTo>
                <a:cubicBezTo>
                  <a:pt x="2013" y="5636"/>
                  <a:pt x="1996" y="5618"/>
                  <a:pt x="1973" y="5596"/>
                </a:cubicBezTo>
                <a:cubicBezTo>
                  <a:pt x="1990" y="5567"/>
                  <a:pt x="2001" y="5545"/>
                  <a:pt x="2018" y="5516"/>
                </a:cubicBezTo>
                <a:cubicBezTo>
                  <a:pt x="2024" y="5516"/>
                  <a:pt x="2035" y="5511"/>
                  <a:pt x="2047" y="5511"/>
                </a:cubicBezTo>
                <a:cubicBezTo>
                  <a:pt x="2092" y="5448"/>
                  <a:pt x="2121" y="5380"/>
                  <a:pt x="2143" y="5312"/>
                </a:cubicBezTo>
                <a:cubicBezTo>
                  <a:pt x="2160" y="5306"/>
                  <a:pt x="2194" y="5295"/>
                  <a:pt x="2211" y="5289"/>
                </a:cubicBezTo>
                <a:cubicBezTo>
                  <a:pt x="2206" y="5278"/>
                  <a:pt x="2183" y="5250"/>
                  <a:pt x="2172" y="5238"/>
                </a:cubicBezTo>
                <a:cubicBezTo>
                  <a:pt x="2058" y="5306"/>
                  <a:pt x="2007" y="5431"/>
                  <a:pt x="1922" y="5528"/>
                </a:cubicBezTo>
                <a:lnTo>
                  <a:pt x="1899" y="5499"/>
                </a:lnTo>
                <a:lnTo>
                  <a:pt x="1899" y="5499"/>
                </a:lnTo>
                <a:cubicBezTo>
                  <a:pt x="1905" y="5511"/>
                  <a:pt x="1916" y="5533"/>
                  <a:pt x="1922" y="5539"/>
                </a:cubicBezTo>
                <a:cubicBezTo>
                  <a:pt x="1882" y="5590"/>
                  <a:pt x="1843" y="5641"/>
                  <a:pt x="1826" y="5704"/>
                </a:cubicBezTo>
                <a:cubicBezTo>
                  <a:pt x="1780" y="5732"/>
                  <a:pt x="1752" y="5772"/>
                  <a:pt x="1774" y="5823"/>
                </a:cubicBezTo>
                <a:cubicBezTo>
                  <a:pt x="1763" y="5817"/>
                  <a:pt x="1735" y="5811"/>
                  <a:pt x="1723" y="5806"/>
                </a:cubicBezTo>
                <a:lnTo>
                  <a:pt x="1723" y="5806"/>
                </a:lnTo>
                <a:lnTo>
                  <a:pt x="1769" y="5851"/>
                </a:lnTo>
                <a:cubicBezTo>
                  <a:pt x="1752" y="5862"/>
                  <a:pt x="1718" y="5879"/>
                  <a:pt x="1695" y="5885"/>
                </a:cubicBezTo>
                <a:cubicBezTo>
                  <a:pt x="1701" y="5897"/>
                  <a:pt x="1706" y="5908"/>
                  <a:pt x="1712" y="5914"/>
                </a:cubicBezTo>
                <a:cubicBezTo>
                  <a:pt x="1769" y="5862"/>
                  <a:pt x="1848" y="5811"/>
                  <a:pt x="1831" y="5726"/>
                </a:cubicBezTo>
                <a:cubicBezTo>
                  <a:pt x="1848" y="5721"/>
                  <a:pt x="1882" y="5709"/>
                  <a:pt x="1899" y="5704"/>
                </a:cubicBezTo>
                <a:cubicBezTo>
                  <a:pt x="1922" y="5670"/>
                  <a:pt x="1945" y="5636"/>
                  <a:pt x="1962" y="5596"/>
                </a:cubicBezTo>
                <a:cubicBezTo>
                  <a:pt x="1979" y="5618"/>
                  <a:pt x="2007" y="5658"/>
                  <a:pt x="2024" y="5681"/>
                </a:cubicBezTo>
                <a:cubicBezTo>
                  <a:pt x="2007" y="5687"/>
                  <a:pt x="1979" y="5698"/>
                  <a:pt x="1962" y="5704"/>
                </a:cubicBezTo>
                <a:cubicBezTo>
                  <a:pt x="1979" y="5721"/>
                  <a:pt x="1996" y="5738"/>
                  <a:pt x="2013" y="5749"/>
                </a:cubicBezTo>
                <a:cubicBezTo>
                  <a:pt x="2013" y="5760"/>
                  <a:pt x="2001" y="5783"/>
                  <a:pt x="2001" y="5789"/>
                </a:cubicBezTo>
                <a:cubicBezTo>
                  <a:pt x="1984" y="5777"/>
                  <a:pt x="1956" y="5755"/>
                  <a:pt x="1939" y="5738"/>
                </a:cubicBezTo>
                <a:lnTo>
                  <a:pt x="1939" y="5738"/>
                </a:lnTo>
                <a:cubicBezTo>
                  <a:pt x="1945" y="5766"/>
                  <a:pt x="1956" y="5794"/>
                  <a:pt x="1962" y="5823"/>
                </a:cubicBezTo>
                <a:cubicBezTo>
                  <a:pt x="1950" y="5840"/>
                  <a:pt x="1945" y="5857"/>
                  <a:pt x="1933" y="5874"/>
                </a:cubicBezTo>
                <a:cubicBezTo>
                  <a:pt x="1933" y="5851"/>
                  <a:pt x="1945" y="5823"/>
                  <a:pt x="1933" y="5800"/>
                </a:cubicBezTo>
                <a:cubicBezTo>
                  <a:pt x="1854" y="5811"/>
                  <a:pt x="1922" y="5902"/>
                  <a:pt x="1899" y="5948"/>
                </a:cubicBezTo>
                <a:cubicBezTo>
                  <a:pt x="1877" y="5970"/>
                  <a:pt x="1837" y="6004"/>
                  <a:pt x="1814" y="6027"/>
                </a:cubicBezTo>
                <a:cubicBezTo>
                  <a:pt x="1809" y="6004"/>
                  <a:pt x="1803" y="5970"/>
                  <a:pt x="1803" y="5948"/>
                </a:cubicBezTo>
                <a:cubicBezTo>
                  <a:pt x="1797" y="5993"/>
                  <a:pt x="1774" y="6033"/>
                  <a:pt x="1746" y="6067"/>
                </a:cubicBezTo>
                <a:cubicBezTo>
                  <a:pt x="1763" y="6055"/>
                  <a:pt x="1797" y="6038"/>
                  <a:pt x="1814" y="6027"/>
                </a:cubicBezTo>
                <a:lnTo>
                  <a:pt x="1814" y="6027"/>
                </a:lnTo>
                <a:cubicBezTo>
                  <a:pt x="1824" y="6087"/>
                  <a:pt x="1786" y="6107"/>
                  <a:pt x="1737" y="6107"/>
                </a:cubicBezTo>
                <a:cubicBezTo>
                  <a:pt x="1731" y="6107"/>
                  <a:pt x="1724" y="6107"/>
                  <a:pt x="1718" y="6106"/>
                </a:cubicBezTo>
                <a:lnTo>
                  <a:pt x="1718" y="6106"/>
                </a:lnTo>
                <a:lnTo>
                  <a:pt x="1740" y="6163"/>
                </a:lnTo>
                <a:cubicBezTo>
                  <a:pt x="1712" y="6243"/>
                  <a:pt x="1667" y="6316"/>
                  <a:pt x="1627" y="6396"/>
                </a:cubicBezTo>
                <a:cubicBezTo>
                  <a:pt x="1621" y="6362"/>
                  <a:pt x="1610" y="6328"/>
                  <a:pt x="1599" y="6294"/>
                </a:cubicBezTo>
                <a:lnTo>
                  <a:pt x="1599" y="6294"/>
                </a:lnTo>
                <a:cubicBezTo>
                  <a:pt x="1582" y="6339"/>
                  <a:pt x="1599" y="6379"/>
                  <a:pt x="1621" y="6419"/>
                </a:cubicBezTo>
                <a:lnTo>
                  <a:pt x="1593" y="6419"/>
                </a:lnTo>
                <a:cubicBezTo>
                  <a:pt x="1599" y="6413"/>
                  <a:pt x="1593" y="6401"/>
                  <a:pt x="1587" y="6390"/>
                </a:cubicBezTo>
                <a:cubicBezTo>
                  <a:pt x="1582" y="6389"/>
                  <a:pt x="1577" y="6389"/>
                  <a:pt x="1572" y="6389"/>
                </a:cubicBezTo>
                <a:cubicBezTo>
                  <a:pt x="1550" y="6389"/>
                  <a:pt x="1543" y="6401"/>
                  <a:pt x="1548" y="6424"/>
                </a:cubicBezTo>
                <a:lnTo>
                  <a:pt x="1536" y="6424"/>
                </a:lnTo>
                <a:cubicBezTo>
                  <a:pt x="1542" y="6424"/>
                  <a:pt x="1548" y="6430"/>
                  <a:pt x="1553" y="6430"/>
                </a:cubicBezTo>
                <a:cubicBezTo>
                  <a:pt x="1553" y="6430"/>
                  <a:pt x="1553" y="6430"/>
                  <a:pt x="1553" y="6436"/>
                </a:cubicBezTo>
                <a:lnTo>
                  <a:pt x="1559" y="6436"/>
                </a:lnTo>
                <a:cubicBezTo>
                  <a:pt x="1576" y="6441"/>
                  <a:pt x="1593" y="6447"/>
                  <a:pt x="1604" y="6458"/>
                </a:cubicBezTo>
                <a:cubicBezTo>
                  <a:pt x="1582" y="6481"/>
                  <a:pt x="1565" y="6509"/>
                  <a:pt x="1553" y="6538"/>
                </a:cubicBezTo>
                <a:cubicBezTo>
                  <a:pt x="1553" y="6538"/>
                  <a:pt x="1551" y="6538"/>
                  <a:pt x="1550" y="6537"/>
                </a:cubicBezTo>
                <a:lnTo>
                  <a:pt x="1550" y="6537"/>
                </a:lnTo>
                <a:lnTo>
                  <a:pt x="1553" y="6543"/>
                </a:lnTo>
                <a:cubicBezTo>
                  <a:pt x="1548" y="6566"/>
                  <a:pt x="1536" y="6589"/>
                  <a:pt x="1530" y="6606"/>
                </a:cubicBezTo>
                <a:cubicBezTo>
                  <a:pt x="1519" y="6600"/>
                  <a:pt x="1502" y="6577"/>
                  <a:pt x="1491" y="6566"/>
                </a:cubicBezTo>
                <a:cubicBezTo>
                  <a:pt x="1485" y="6577"/>
                  <a:pt x="1468" y="6600"/>
                  <a:pt x="1457" y="6611"/>
                </a:cubicBezTo>
                <a:cubicBezTo>
                  <a:pt x="1462" y="6611"/>
                  <a:pt x="1466" y="6611"/>
                  <a:pt x="1470" y="6611"/>
                </a:cubicBezTo>
                <a:cubicBezTo>
                  <a:pt x="1514" y="6611"/>
                  <a:pt x="1519" y="6637"/>
                  <a:pt x="1513" y="6662"/>
                </a:cubicBezTo>
                <a:cubicBezTo>
                  <a:pt x="1502" y="6668"/>
                  <a:pt x="1496" y="6674"/>
                  <a:pt x="1485" y="6674"/>
                </a:cubicBezTo>
                <a:cubicBezTo>
                  <a:pt x="1491" y="6679"/>
                  <a:pt x="1496" y="6691"/>
                  <a:pt x="1502" y="6697"/>
                </a:cubicBezTo>
                <a:cubicBezTo>
                  <a:pt x="1496" y="6708"/>
                  <a:pt x="1491" y="6714"/>
                  <a:pt x="1491" y="6725"/>
                </a:cubicBezTo>
                <a:cubicBezTo>
                  <a:pt x="1479" y="6736"/>
                  <a:pt x="1474" y="6748"/>
                  <a:pt x="1468" y="6765"/>
                </a:cubicBezTo>
                <a:cubicBezTo>
                  <a:pt x="1457" y="6765"/>
                  <a:pt x="1440" y="6765"/>
                  <a:pt x="1428" y="6770"/>
                </a:cubicBezTo>
                <a:cubicBezTo>
                  <a:pt x="1372" y="6878"/>
                  <a:pt x="1292" y="6975"/>
                  <a:pt x="1269" y="7094"/>
                </a:cubicBezTo>
                <a:cubicBezTo>
                  <a:pt x="1235" y="7122"/>
                  <a:pt x="1201" y="7150"/>
                  <a:pt x="1156" y="7162"/>
                </a:cubicBezTo>
                <a:cubicBezTo>
                  <a:pt x="1156" y="7082"/>
                  <a:pt x="1213" y="7026"/>
                  <a:pt x="1269" y="6975"/>
                </a:cubicBezTo>
                <a:cubicBezTo>
                  <a:pt x="1269" y="6963"/>
                  <a:pt x="1264" y="6940"/>
                  <a:pt x="1264" y="6929"/>
                </a:cubicBezTo>
                <a:cubicBezTo>
                  <a:pt x="1355" y="6861"/>
                  <a:pt x="1360" y="6742"/>
                  <a:pt x="1440" y="6668"/>
                </a:cubicBezTo>
                <a:cubicBezTo>
                  <a:pt x="1451" y="6623"/>
                  <a:pt x="1457" y="6583"/>
                  <a:pt x="1451" y="6538"/>
                </a:cubicBezTo>
                <a:lnTo>
                  <a:pt x="1451" y="6538"/>
                </a:lnTo>
                <a:cubicBezTo>
                  <a:pt x="1440" y="6566"/>
                  <a:pt x="1434" y="6594"/>
                  <a:pt x="1428" y="6623"/>
                </a:cubicBezTo>
                <a:cubicBezTo>
                  <a:pt x="1264" y="6770"/>
                  <a:pt x="1213" y="6997"/>
                  <a:pt x="1077" y="7167"/>
                </a:cubicBezTo>
                <a:cubicBezTo>
                  <a:pt x="1097" y="7165"/>
                  <a:pt x="1119" y="7164"/>
                  <a:pt x="1141" y="7164"/>
                </a:cubicBezTo>
                <a:cubicBezTo>
                  <a:pt x="1178" y="7164"/>
                  <a:pt x="1217" y="7168"/>
                  <a:pt x="1252" y="7179"/>
                </a:cubicBezTo>
                <a:lnTo>
                  <a:pt x="1218" y="7275"/>
                </a:lnTo>
                <a:lnTo>
                  <a:pt x="1150" y="7275"/>
                </a:lnTo>
                <a:cubicBezTo>
                  <a:pt x="1150" y="7281"/>
                  <a:pt x="1150" y="7298"/>
                  <a:pt x="1150" y="7304"/>
                </a:cubicBezTo>
                <a:cubicBezTo>
                  <a:pt x="1167" y="7298"/>
                  <a:pt x="1201" y="7287"/>
                  <a:pt x="1218" y="7281"/>
                </a:cubicBezTo>
                <a:lnTo>
                  <a:pt x="1218" y="7281"/>
                </a:lnTo>
                <a:cubicBezTo>
                  <a:pt x="1190" y="7355"/>
                  <a:pt x="1162" y="7428"/>
                  <a:pt x="1099" y="7485"/>
                </a:cubicBezTo>
                <a:cubicBezTo>
                  <a:pt x="1099" y="7497"/>
                  <a:pt x="1105" y="7508"/>
                  <a:pt x="1111" y="7514"/>
                </a:cubicBezTo>
                <a:cubicBezTo>
                  <a:pt x="1088" y="7570"/>
                  <a:pt x="1065" y="7621"/>
                  <a:pt x="1043" y="7678"/>
                </a:cubicBezTo>
                <a:cubicBezTo>
                  <a:pt x="1029" y="7673"/>
                  <a:pt x="1015" y="7670"/>
                  <a:pt x="1002" y="7670"/>
                </a:cubicBezTo>
                <a:cubicBezTo>
                  <a:pt x="984" y="7670"/>
                  <a:pt x="970" y="7677"/>
                  <a:pt x="963" y="7701"/>
                </a:cubicBezTo>
                <a:lnTo>
                  <a:pt x="1031" y="7701"/>
                </a:lnTo>
                <a:cubicBezTo>
                  <a:pt x="991" y="7780"/>
                  <a:pt x="957" y="7860"/>
                  <a:pt x="935" y="7939"/>
                </a:cubicBezTo>
                <a:cubicBezTo>
                  <a:pt x="906" y="7933"/>
                  <a:pt x="884" y="7928"/>
                  <a:pt x="855" y="7922"/>
                </a:cubicBezTo>
                <a:lnTo>
                  <a:pt x="855" y="7922"/>
                </a:lnTo>
                <a:cubicBezTo>
                  <a:pt x="855" y="7939"/>
                  <a:pt x="867" y="7973"/>
                  <a:pt x="867" y="7990"/>
                </a:cubicBezTo>
                <a:cubicBezTo>
                  <a:pt x="884" y="7990"/>
                  <a:pt x="906" y="7979"/>
                  <a:pt x="918" y="7973"/>
                </a:cubicBezTo>
                <a:lnTo>
                  <a:pt x="918" y="7973"/>
                </a:lnTo>
                <a:cubicBezTo>
                  <a:pt x="912" y="8007"/>
                  <a:pt x="901" y="8041"/>
                  <a:pt x="895" y="8081"/>
                </a:cubicBezTo>
                <a:cubicBezTo>
                  <a:pt x="867" y="8081"/>
                  <a:pt x="844" y="8081"/>
                  <a:pt x="816" y="8087"/>
                </a:cubicBezTo>
                <a:cubicBezTo>
                  <a:pt x="799" y="8138"/>
                  <a:pt x="782" y="8189"/>
                  <a:pt x="776" y="8251"/>
                </a:cubicBezTo>
                <a:cubicBezTo>
                  <a:pt x="799" y="8200"/>
                  <a:pt x="816" y="8155"/>
                  <a:pt x="855" y="8115"/>
                </a:cubicBezTo>
                <a:lnTo>
                  <a:pt x="855" y="8115"/>
                </a:lnTo>
                <a:cubicBezTo>
                  <a:pt x="855" y="8183"/>
                  <a:pt x="821" y="8245"/>
                  <a:pt x="787" y="8308"/>
                </a:cubicBezTo>
                <a:lnTo>
                  <a:pt x="748" y="8308"/>
                </a:lnTo>
                <a:cubicBezTo>
                  <a:pt x="736" y="8336"/>
                  <a:pt x="725" y="8365"/>
                  <a:pt x="719" y="8399"/>
                </a:cubicBezTo>
                <a:cubicBezTo>
                  <a:pt x="742" y="8370"/>
                  <a:pt x="765" y="8342"/>
                  <a:pt x="793" y="8319"/>
                </a:cubicBezTo>
                <a:lnTo>
                  <a:pt x="793" y="8319"/>
                </a:lnTo>
                <a:cubicBezTo>
                  <a:pt x="759" y="8450"/>
                  <a:pt x="713" y="8580"/>
                  <a:pt x="679" y="8711"/>
                </a:cubicBezTo>
                <a:cubicBezTo>
                  <a:pt x="674" y="8694"/>
                  <a:pt x="662" y="8665"/>
                  <a:pt x="651" y="8654"/>
                </a:cubicBezTo>
                <a:cubicBezTo>
                  <a:pt x="640" y="8671"/>
                  <a:pt x="617" y="8688"/>
                  <a:pt x="600" y="8705"/>
                </a:cubicBezTo>
                <a:cubicBezTo>
                  <a:pt x="600" y="8773"/>
                  <a:pt x="651" y="8841"/>
                  <a:pt x="617" y="8909"/>
                </a:cubicBezTo>
                <a:cubicBezTo>
                  <a:pt x="606" y="8870"/>
                  <a:pt x="600" y="8836"/>
                  <a:pt x="589" y="8801"/>
                </a:cubicBezTo>
                <a:cubicBezTo>
                  <a:pt x="566" y="8898"/>
                  <a:pt x="509" y="9006"/>
                  <a:pt x="538" y="9108"/>
                </a:cubicBezTo>
                <a:lnTo>
                  <a:pt x="515" y="9108"/>
                </a:lnTo>
                <a:cubicBezTo>
                  <a:pt x="515" y="9119"/>
                  <a:pt x="521" y="9136"/>
                  <a:pt x="521" y="9142"/>
                </a:cubicBezTo>
                <a:lnTo>
                  <a:pt x="481" y="9153"/>
                </a:lnTo>
                <a:lnTo>
                  <a:pt x="492" y="9165"/>
                </a:lnTo>
                <a:cubicBezTo>
                  <a:pt x="509" y="9159"/>
                  <a:pt x="538" y="9148"/>
                  <a:pt x="555" y="9142"/>
                </a:cubicBezTo>
                <a:lnTo>
                  <a:pt x="555" y="9142"/>
                </a:lnTo>
                <a:cubicBezTo>
                  <a:pt x="543" y="9159"/>
                  <a:pt x="532" y="9193"/>
                  <a:pt x="521" y="9216"/>
                </a:cubicBezTo>
                <a:cubicBezTo>
                  <a:pt x="509" y="9210"/>
                  <a:pt x="487" y="9204"/>
                  <a:pt x="475" y="9204"/>
                </a:cubicBezTo>
                <a:cubicBezTo>
                  <a:pt x="475" y="9216"/>
                  <a:pt x="487" y="9238"/>
                  <a:pt x="487" y="9250"/>
                </a:cubicBezTo>
                <a:cubicBezTo>
                  <a:pt x="498" y="9250"/>
                  <a:pt x="515" y="9238"/>
                  <a:pt x="526" y="9238"/>
                </a:cubicBezTo>
                <a:cubicBezTo>
                  <a:pt x="532" y="9318"/>
                  <a:pt x="492" y="9403"/>
                  <a:pt x="481" y="9488"/>
                </a:cubicBezTo>
                <a:lnTo>
                  <a:pt x="424" y="9465"/>
                </a:lnTo>
                <a:lnTo>
                  <a:pt x="424" y="9465"/>
                </a:lnTo>
                <a:cubicBezTo>
                  <a:pt x="447" y="9477"/>
                  <a:pt x="464" y="9488"/>
                  <a:pt x="481" y="9494"/>
                </a:cubicBezTo>
                <a:cubicBezTo>
                  <a:pt x="469" y="9539"/>
                  <a:pt x="458" y="9590"/>
                  <a:pt x="452" y="9636"/>
                </a:cubicBezTo>
                <a:cubicBezTo>
                  <a:pt x="447" y="9596"/>
                  <a:pt x="435" y="9556"/>
                  <a:pt x="413" y="9516"/>
                </a:cubicBezTo>
                <a:cubicBezTo>
                  <a:pt x="413" y="9556"/>
                  <a:pt x="396" y="9584"/>
                  <a:pt x="362" y="9602"/>
                </a:cubicBezTo>
                <a:cubicBezTo>
                  <a:pt x="373" y="9602"/>
                  <a:pt x="396" y="9613"/>
                  <a:pt x="401" y="9613"/>
                </a:cubicBezTo>
                <a:cubicBezTo>
                  <a:pt x="356" y="9726"/>
                  <a:pt x="345" y="9851"/>
                  <a:pt x="316" y="9970"/>
                </a:cubicBezTo>
                <a:cubicBezTo>
                  <a:pt x="333" y="9970"/>
                  <a:pt x="367" y="9959"/>
                  <a:pt x="384" y="9959"/>
                </a:cubicBezTo>
                <a:cubicBezTo>
                  <a:pt x="379" y="10067"/>
                  <a:pt x="362" y="10180"/>
                  <a:pt x="339" y="10288"/>
                </a:cubicBezTo>
                <a:cubicBezTo>
                  <a:pt x="316" y="10226"/>
                  <a:pt x="322" y="10163"/>
                  <a:pt x="339" y="10101"/>
                </a:cubicBezTo>
                <a:lnTo>
                  <a:pt x="339" y="10101"/>
                </a:lnTo>
                <a:cubicBezTo>
                  <a:pt x="237" y="10123"/>
                  <a:pt x="311" y="10538"/>
                  <a:pt x="214" y="10640"/>
                </a:cubicBezTo>
                <a:cubicBezTo>
                  <a:pt x="186" y="10623"/>
                  <a:pt x="157" y="10611"/>
                  <a:pt x="129" y="10594"/>
                </a:cubicBezTo>
                <a:cubicBezTo>
                  <a:pt x="140" y="10594"/>
                  <a:pt x="163" y="10589"/>
                  <a:pt x="174" y="10589"/>
                </a:cubicBezTo>
                <a:cubicBezTo>
                  <a:pt x="174" y="10555"/>
                  <a:pt x="197" y="10526"/>
                  <a:pt x="231" y="10521"/>
                </a:cubicBezTo>
                <a:cubicBezTo>
                  <a:pt x="220" y="10492"/>
                  <a:pt x="203" y="10470"/>
                  <a:pt x="191" y="10441"/>
                </a:cubicBezTo>
                <a:lnTo>
                  <a:pt x="191" y="10441"/>
                </a:lnTo>
                <a:lnTo>
                  <a:pt x="248" y="10447"/>
                </a:lnTo>
                <a:cubicBezTo>
                  <a:pt x="237" y="10441"/>
                  <a:pt x="214" y="10424"/>
                  <a:pt x="203" y="10419"/>
                </a:cubicBezTo>
                <a:cubicBezTo>
                  <a:pt x="220" y="10311"/>
                  <a:pt x="231" y="10192"/>
                  <a:pt x="152" y="10106"/>
                </a:cubicBezTo>
                <a:cubicBezTo>
                  <a:pt x="152" y="10248"/>
                  <a:pt x="118" y="10390"/>
                  <a:pt x="106" y="10538"/>
                </a:cubicBezTo>
                <a:cubicBezTo>
                  <a:pt x="101" y="10543"/>
                  <a:pt x="89" y="10555"/>
                  <a:pt x="78" y="10555"/>
                </a:cubicBezTo>
                <a:cubicBezTo>
                  <a:pt x="118" y="10594"/>
                  <a:pt x="89" y="10645"/>
                  <a:pt x="67" y="10685"/>
                </a:cubicBezTo>
                <a:cubicBezTo>
                  <a:pt x="106" y="10765"/>
                  <a:pt x="67" y="10850"/>
                  <a:pt x="67" y="10935"/>
                </a:cubicBezTo>
                <a:lnTo>
                  <a:pt x="38" y="10941"/>
                </a:lnTo>
                <a:cubicBezTo>
                  <a:pt x="44" y="10946"/>
                  <a:pt x="67" y="10958"/>
                  <a:pt x="72" y="10963"/>
                </a:cubicBezTo>
                <a:cubicBezTo>
                  <a:pt x="72" y="11054"/>
                  <a:pt x="55" y="11150"/>
                  <a:pt x="72" y="11241"/>
                </a:cubicBezTo>
                <a:cubicBezTo>
                  <a:pt x="84" y="11275"/>
                  <a:pt x="55" y="11304"/>
                  <a:pt x="44" y="11332"/>
                </a:cubicBezTo>
                <a:cubicBezTo>
                  <a:pt x="55" y="11349"/>
                  <a:pt x="72" y="11366"/>
                  <a:pt x="84" y="11383"/>
                </a:cubicBezTo>
                <a:cubicBezTo>
                  <a:pt x="72" y="11383"/>
                  <a:pt x="50" y="11394"/>
                  <a:pt x="38" y="11394"/>
                </a:cubicBezTo>
                <a:cubicBezTo>
                  <a:pt x="45" y="11448"/>
                  <a:pt x="48" y="11500"/>
                  <a:pt x="47" y="11553"/>
                </a:cubicBezTo>
                <a:lnTo>
                  <a:pt x="47" y="11553"/>
                </a:lnTo>
                <a:cubicBezTo>
                  <a:pt x="56" y="11550"/>
                  <a:pt x="73" y="11542"/>
                  <a:pt x="78" y="11542"/>
                </a:cubicBezTo>
                <a:cubicBezTo>
                  <a:pt x="67" y="11417"/>
                  <a:pt x="140" y="11281"/>
                  <a:pt x="89" y="11162"/>
                </a:cubicBezTo>
                <a:cubicBezTo>
                  <a:pt x="163" y="11082"/>
                  <a:pt x="106" y="10958"/>
                  <a:pt x="146" y="10855"/>
                </a:cubicBezTo>
                <a:cubicBezTo>
                  <a:pt x="157" y="10799"/>
                  <a:pt x="123" y="10719"/>
                  <a:pt x="197" y="10680"/>
                </a:cubicBezTo>
                <a:lnTo>
                  <a:pt x="226" y="10731"/>
                </a:lnTo>
                <a:cubicBezTo>
                  <a:pt x="186" y="10787"/>
                  <a:pt x="208" y="10850"/>
                  <a:pt x="214" y="10912"/>
                </a:cubicBezTo>
                <a:cubicBezTo>
                  <a:pt x="226" y="10906"/>
                  <a:pt x="260" y="10895"/>
                  <a:pt x="277" y="10884"/>
                </a:cubicBezTo>
                <a:lnTo>
                  <a:pt x="277" y="10884"/>
                </a:lnTo>
                <a:cubicBezTo>
                  <a:pt x="265" y="10906"/>
                  <a:pt x="260" y="10929"/>
                  <a:pt x="254" y="10946"/>
                </a:cubicBezTo>
                <a:cubicBezTo>
                  <a:pt x="271" y="11014"/>
                  <a:pt x="186" y="11054"/>
                  <a:pt x="208" y="11122"/>
                </a:cubicBezTo>
                <a:lnTo>
                  <a:pt x="243" y="11150"/>
                </a:lnTo>
                <a:cubicBezTo>
                  <a:pt x="237" y="11332"/>
                  <a:pt x="191" y="11519"/>
                  <a:pt x="226" y="11701"/>
                </a:cubicBezTo>
                <a:lnTo>
                  <a:pt x="169" y="11701"/>
                </a:lnTo>
                <a:cubicBezTo>
                  <a:pt x="163" y="11724"/>
                  <a:pt x="152" y="11769"/>
                  <a:pt x="146" y="11792"/>
                </a:cubicBezTo>
                <a:cubicBezTo>
                  <a:pt x="169" y="11803"/>
                  <a:pt x="186" y="11814"/>
                  <a:pt x="203" y="11826"/>
                </a:cubicBezTo>
                <a:lnTo>
                  <a:pt x="208" y="11775"/>
                </a:lnTo>
                <a:cubicBezTo>
                  <a:pt x="214" y="11797"/>
                  <a:pt x="220" y="11837"/>
                  <a:pt x="226" y="11854"/>
                </a:cubicBezTo>
                <a:cubicBezTo>
                  <a:pt x="214" y="11848"/>
                  <a:pt x="197" y="11831"/>
                  <a:pt x="186" y="11826"/>
                </a:cubicBezTo>
                <a:cubicBezTo>
                  <a:pt x="174" y="11831"/>
                  <a:pt x="152" y="11843"/>
                  <a:pt x="140" y="11848"/>
                </a:cubicBezTo>
                <a:cubicBezTo>
                  <a:pt x="146" y="11888"/>
                  <a:pt x="152" y="11928"/>
                  <a:pt x="152" y="11967"/>
                </a:cubicBezTo>
                <a:lnTo>
                  <a:pt x="180" y="11973"/>
                </a:lnTo>
                <a:cubicBezTo>
                  <a:pt x="191" y="11933"/>
                  <a:pt x="197" y="11899"/>
                  <a:pt x="220" y="11871"/>
                </a:cubicBezTo>
                <a:lnTo>
                  <a:pt x="220" y="11871"/>
                </a:lnTo>
                <a:cubicBezTo>
                  <a:pt x="203" y="11905"/>
                  <a:pt x="208" y="11945"/>
                  <a:pt x="220" y="11984"/>
                </a:cubicBezTo>
                <a:lnTo>
                  <a:pt x="146" y="11984"/>
                </a:lnTo>
                <a:cubicBezTo>
                  <a:pt x="146" y="12019"/>
                  <a:pt x="152" y="12058"/>
                  <a:pt x="152" y="12098"/>
                </a:cubicBezTo>
                <a:cubicBezTo>
                  <a:pt x="163" y="12070"/>
                  <a:pt x="186" y="12019"/>
                  <a:pt x="197" y="11990"/>
                </a:cubicBezTo>
                <a:lnTo>
                  <a:pt x="197" y="11990"/>
                </a:lnTo>
                <a:cubicBezTo>
                  <a:pt x="214" y="12019"/>
                  <a:pt x="208" y="12053"/>
                  <a:pt x="191" y="12081"/>
                </a:cubicBezTo>
                <a:cubicBezTo>
                  <a:pt x="214" y="12155"/>
                  <a:pt x="203" y="12228"/>
                  <a:pt x="208" y="12302"/>
                </a:cubicBezTo>
                <a:lnTo>
                  <a:pt x="169" y="12314"/>
                </a:lnTo>
                <a:cubicBezTo>
                  <a:pt x="186" y="12325"/>
                  <a:pt x="214" y="12348"/>
                  <a:pt x="226" y="12359"/>
                </a:cubicBezTo>
                <a:cubicBezTo>
                  <a:pt x="203" y="12370"/>
                  <a:pt x="180" y="12376"/>
                  <a:pt x="157" y="12382"/>
                </a:cubicBezTo>
                <a:cubicBezTo>
                  <a:pt x="180" y="12404"/>
                  <a:pt x="203" y="12427"/>
                  <a:pt x="226" y="12455"/>
                </a:cubicBezTo>
                <a:cubicBezTo>
                  <a:pt x="220" y="12472"/>
                  <a:pt x="214" y="12501"/>
                  <a:pt x="214" y="12524"/>
                </a:cubicBezTo>
                <a:cubicBezTo>
                  <a:pt x="197" y="12489"/>
                  <a:pt x="174" y="12461"/>
                  <a:pt x="146" y="12444"/>
                </a:cubicBezTo>
                <a:lnTo>
                  <a:pt x="146" y="12444"/>
                </a:lnTo>
                <a:cubicBezTo>
                  <a:pt x="152" y="12461"/>
                  <a:pt x="163" y="12501"/>
                  <a:pt x="163" y="12524"/>
                </a:cubicBezTo>
                <a:cubicBezTo>
                  <a:pt x="152" y="12524"/>
                  <a:pt x="123" y="12524"/>
                  <a:pt x="106" y="12529"/>
                </a:cubicBezTo>
                <a:cubicBezTo>
                  <a:pt x="123" y="12535"/>
                  <a:pt x="157" y="12558"/>
                  <a:pt x="174" y="12563"/>
                </a:cubicBezTo>
                <a:cubicBezTo>
                  <a:pt x="165" y="12587"/>
                  <a:pt x="171" y="12656"/>
                  <a:pt x="139" y="12656"/>
                </a:cubicBezTo>
                <a:cubicBezTo>
                  <a:pt x="134" y="12656"/>
                  <a:pt x="126" y="12654"/>
                  <a:pt x="118" y="12648"/>
                </a:cubicBezTo>
                <a:cubicBezTo>
                  <a:pt x="67" y="12558"/>
                  <a:pt x="146" y="12421"/>
                  <a:pt x="44" y="12353"/>
                </a:cubicBezTo>
                <a:lnTo>
                  <a:pt x="50" y="12348"/>
                </a:lnTo>
                <a:lnTo>
                  <a:pt x="95" y="12348"/>
                </a:lnTo>
                <a:cubicBezTo>
                  <a:pt x="101" y="12092"/>
                  <a:pt x="78" y="11837"/>
                  <a:pt x="89" y="11582"/>
                </a:cubicBezTo>
                <a:cubicBezTo>
                  <a:pt x="79" y="11571"/>
                  <a:pt x="63" y="11560"/>
                  <a:pt x="47" y="11554"/>
                </a:cubicBezTo>
                <a:lnTo>
                  <a:pt x="47" y="11554"/>
                </a:lnTo>
                <a:cubicBezTo>
                  <a:pt x="46" y="11764"/>
                  <a:pt x="1" y="11969"/>
                  <a:pt x="10" y="12177"/>
                </a:cubicBezTo>
                <a:cubicBezTo>
                  <a:pt x="50" y="12223"/>
                  <a:pt x="16" y="12274"/>
                  <a:pt x="4" y="12319"/>
                </a:cubicBezTo>
                <a:cubicBezTo>
                  <a:pt x="16" y="12382"/>
                  <a:pt x="27" y="12444"/>
                  <a:pt x="27" y="12506"/>
                </a:cubicBezTo>
                <a:cubicBezTo>
                  <a:pt x="33" y="12518"/>
                  <a:pt x="44" y="12535"/>
                  <a:pt x="50" y="12546"/>
                </a:cubicBezTo>
                <a:cubicBezTo>
                  <a:pt x="38" y="12575"/>
                  <a:pt x="27" y="12603"/>
                  <a:pt x="21" y="12631"/>
                </a:cubicBezTo>
                <a:cubicBezTo>
                  <a:pt x="27" y="12660"/>
                  <a:pt x="33" y="12688"/>
                  <a:pt x="38" y="12716"/>
                </a:cubicBezTo>
                <a:cubicBezTo>
                  <a:pt x="33" y="12722"/>
                  <a:pt x="21" y="12739"/>
                  <a:pt x="16" y="12745"/>
                </a:cubicBezTo>
                <a:lnTo>
                  <a:pt x="44" y="12745"/>
                </a:lnTo>
                <a:cubicBezTo>
                  <a:pt x="38" y="12790"/>
                  <a:pt x="38" y="12836"/>
                  <a:pt x="44" y="12881"/>
                </a:cubicBezTo>
                <a:cubicBezTo>
                  <a:pt x="38" y="12887"/>
                  <a:pt x="27" y="12887"/>
                  <a:pt x="16" y="12892"/>
                </a:cubicBezTo>
                <a:cubicBezTo>
                  <a:pt x="27" y="12898"/>
                  <a:pt x="44" y="12915"/>
                  <a:pt x="50" y="12926"/>
                </a:cubicBezTo>
                <a:cubicBezTo>
                  <a:pt x="21" y="13011"/>
                  <a:pt x="89" y="13097"/>
                  <a:pt x="67" y="13182"/>
                </a:cubicBezTo>
                <a:cubicBezTo>
                  <a:pt x="140" y="13301"/>
                  <a:pt x="95" y="13448"/>
                  <a:pt x="135" y="13579"/>
                </a:cubicBezTo>
                <a:cubicBezTo>
                  <a:pt x="146" y="13585"/>
                  <a:pt x="169" y="13590"/>
                  <a:pt x="180" y="13596"/>
                </a:cubicBezTo>
                <a:cubicBezTo>
                  <a:pt x="174" y="13607"/>
                  <a:pt x="157" y="13624"/>
                  <a:pt x="146" y="13636"/>
                </a:cubicBezTo>
                <a:cubicBezTo>
                  <a:pt x="146" y="13647"/>
                  <a:pt x="152" y="13658"/>
                  <a:pt x="152" y="13670"/>
                </a:cubicBezTo>
                <a:cubicBezTo>
                  <a:pt x="169" y="13664"/>
                  <a:pt x="186" y="13658"/>
                  <a:pt x="203" y="13653"/>
                </a:cubicBezTo>
                <a:cubicBezTo>
                  <a:pt x="197" y="13602"/>
                  <a:pt x="197" y="13550"/>
                  <a:pt x="191" y="13505"/>
                </a:cubicBezTo>
                <a:lnTo>
                  <a:pt x="186" y="13505"/>
                </a:lnTo>
                <a:lnTo>
                  <a:pt x="146" y="13488"/>
                </a:lnTo>
                <a:lnTo>
                  <a:pt x="174" y="13397"/>
                </a:lnTo>
                <a:cubicBezTo>
                  <a:pt x="157" y="13386"/>
                  <a:pt x="129" y="13358"/>
                  <a:pt x="118" y="13346"/>
                </a:cubicBezTo>
                <a:cubicBezTo>
                  <a:pt x="129" y="13346"/>
                  <a:pt x="152" y="13335"/>
                  <a:pt x="163" y="13329"/>
                </a:cubicBezTo>
                <a:cubicBezTo>
                  <a:pt x="157" y="13318"/>
                  <a:pt x="140" y="13295"/>
                  <a:pt x="135" y="13278"/>
                </a:cubicBezTo>
                <a:cubicBezTo>
                  <a:pt x="157" y="13267"/>
                  <a:pt x="180" y="13255"/>
                  <a:pt x="197" y="13238"/>
                </a:cubicBezTo>
                <a:lnTo>
                  <a:pt x="197" y="13238"/>
                </a:lnTo>
                <a:cubicBezTo>
                  <a:pt x="186" y="13244"/>
                  <a:pt x="157" y="13244"/>
                  <a:pt x="140" y="13244"/>
                </a:cubicBezTo>
                <a:cubicBezTo>
                  <a:pt x="140" y="13051"/>
                  <a:pt x="135" y="12853"/>
                  <a:pt x="112" y="12654"/>
                </a:cubicBezTo>
                <a:lnTo>
                  <a:pt x="112" y="12654"/>
                </a:lnTo>
                <a:cubicBezTo>
                  <a:pt x="152" y="12665"/>
                  <a:pt x="191" y="12677"/>
                  <a:pt x="231" y="12688"/>
                </a:cubicBezTo>
                <a:cubicBezTo>
                  <a:pt x="214" y="12688"/>
                  <a:pt x="186" y="12694"/>
                  <a:pt x="169" y="12694"/>
                </a:cubicBezTo>
                <a:cubicBezTo>
                  <a:pt x="169" y="12790"/>
                  <a:pt x="186" y="12881"/>
                  <a:pt x="197" y="12977"/>
                </a:cubicBezTo>
                <a:cubicBezTo>
                  <a:pt x="208" y="12972"/>
                  <a:pt x="231" y="12966"/>
                  <a:pt x="243" y="12960"/>
                </a:cubicBezTo>
                <a:cubicBezTo>
                  <a:pt x="271" y="13085"/>
                  <a:pt x="288" y="13216"/>
                  <a:pt x="294" y="13346"/>
                </a:cubicBezTo>
                <a:cubicBezTo>
                  <a:pt x="254" y="13324"/>
                  <a:pt x="243" y="13289"/>
                  <a:pt x="237" y="13250"/>
                </a:cubicBezTo>
                <a:lnTo>
                  <a:pt x="231" y="13244"/>
                </a:lnTo>
                <a:cubicBezTo>
                  <a:pt x="231" y="13272"/>
                  <a:pt x="231" y="13306"/>
                  <a:pt x="231" y="13335"/>
                </a:cubicBezTo>
                <a:cubicBezTo>
                  <a:pt x="260" y="13346"/>
                  <a:pt x="288" y="13352"/>
                  <a:pt x="316" y="13363"/>
                </a:cubicBezTo>
                <a:cubicBezTo>
                  <a:pt x="305" y="13397"/>
                  <a:pt x="265" y="13386"/>
                  <a:pt x="237" y="13392"/>
                </a:cubicBezTo>
                <a:cubicBezTo>
                  <a:pt x="254" y="13454"/>
                  <a:pt x="260" y="13511"/>
                  <a:pt x="277" y="13567"/>
                </a:cubicBezTo>
                <a:cubicBezTo>
                  <a:pt x="282" y="13539"/>
                  <a:pt x="294" y="13505"/>
                  <a:pt x="305" y="13477"/>
                </a:cubicBezTo>
                <a:cubicBezTo>
                  <a:pt x="305" y="13522"/>
                  <a:pt x="333" y="13579"/>
                  <a:pt x="333" y="13624"/>
                </a:cubicBezTo>
                <a:lnTo>
                  <a:pt x="407" y="13624"/>
                </a:lnTo>
                <a:cubicBezTo>
                  <a:pt x="407" y="13607"/>
                  <a:pt x="407" y="13596"/>
                  <a:pt x="407" y="13585"/>
                </a:cubicBezTo>
                <a:cubicBezTo>
                  <a:pt x="396" y="13585"/>
                  <a:pt x="379" y="13590"/>
                  <a:pt x="373" y="13596"/>
                </a:cubicBezTo>
                <a:cubicBezTo>
                  <a:pt x="424" y="13522"/>
                  <a:pt x="373" y="13431"/>
                  <a:pt x="384" y="13346"/>
                </a:cubicBezTo>
                <a:lnTo>
                  <a:pt x="384" y="13346"/>
                </a:lnTo>
                <a:cubicBezTo>
                  <a:pt x="424" y="13397"/>
                  <a:pt x="390" y="13460"/>
                  <a:pt x="430" y="13505"/>
                </a:cubicBezTo>
                <a:cubicBezTo>
                  <a:pt x="430" y="13545"/>
                  <a:pt x="430" y="13585"/>
                  <a:pt x="435" y="13619"/>
                </a:cubicBezTo>
                <a:lnTo>
                  <a:pt x="538" y="13619"/>
                </a:lnTo>
                <a:cubicBezTo>
                  <a:pt x="544" y="13617"/>
                  <a:pt x="549" y="13616"/>
                  <a:pt x="554" y="13616"/>
                </a:cubicBezTo>
                <a:cubicBezTo>
                  <a:pt x="568" y="13616"/>
                  <a:pt x="577" y="13622"/>
                  <a:pt x="577" y="13630"/>
                </a:cubicBezTo>
                <a:cubicBezTo>
                  <a:pt x="579" y="13634"/>
                  <a:pt x="591" y="13636"/>
                  <a:pt x="604" y="13636"/>
                </a:cubicBezTo>
                <a:cubicBezTo>
                  <a:pt x="627" y="13636"/>
                  <a:pt x="655" y="13631"/>
                  <a:pt x="662" y="13624"/>
                </a:cubicBezTo>
                <a:cubicBezTo>
                  <a:pt x="672" y="13615"/>
                  <a:pt x="699" y="13598"/>
                  <a:pt x="719" y="13598"/>
                </a:cubicBezTo>
                <a:cubicBezTo>
                  <a:pt x="723" y="13598"/>
                  <a:pt x="727" y="13599"/>
                  <a:pt x="730" y="13602"/>
                </a:cubicBezTo>
                <a:cubicBezTo>
                  <a:pt x="740" y="13611"/>
                  <a:pt x="779" y="13627"/>
                  <a:pt x="805" y="13627"/>
                </a:cubicBezTo>
                <a:cubicBezTo>
                  <a:pt x="811" y="13627"/>
                  <a:pt x="817" y="13626"/>
                  <a:pt x="821" y="13624"/>
                </a:cubicBezTo>
                <a:cubicBezTo>
                  <a:pt x="844" y="13613"/>
                  <a:pt x="935" y="13585"/>
                  <a:pt x="980" y="13585"/>
                </a:cubicBezTo>
                <a:lnTo>
                  <a:pt x="997" y="13602"/>
                </a:lnTo>
                <a:cubicBezTo>
                  <a:pt x="1003" y="13610"/>
                  <a:pt x="1010" y="13613"/>
                  <a:pt x="1017" y="13613"/>
                </a:cubicBezTo>
                <a:cubicBezTo>
                  <a:pt x="1034" y="13613"/>
                  <a:pt x="1053" y="13595"/>
                  <a:pt x="1072" y="13595"/>
                </a:cubicBezTo>
                <a:cubicBezTo>
                  <a:pt x="1081" y="13595"/>
                  <a:pt x="1090" y="13600"/>
                  <a:pt x="1099" y="13613"/>
                </a:cubicBezTo>
                <a:lnTo>
                  <a:pt x="1116" y="13636"/>
                </a:lnTo>
                <a:cubicBezTo>
                  <a:pt x="1154" y="13619"/>
                  <a:pt x="1194" y="13608"/>
                  <a:pt x="1220" y="13608"/>
                </a:cubicBezTo>
                <a:cubicBezTo>
                  <a:pt x="1229" y="13608"/>
                  <a:pt x="1237" y="13610"/>
                  <a:pt x="1241" y="13613"/>
                </a:cubicBezTo>
                <a:cubicBezTo>
                  <a:pt x="1255" y="13617"/>
                  <a:pt x="1287" y="13633"/>
                  <a:pt x="1302" y="13633"/>
                </a:cubicBezTo>
                <a:cubicBezTo>
                  <a:pt x="1305" y="13633"/>
                  <a:pt x="1308" y="13632"/>
                  <a:pt x="1309" y="13630"/>
                </a:cubicBezTo>
                <a:cubicBezTo>
                  <a:pt x="1315" y="13624"/>
                  <a:pt x="1332" y="13602"/>
                  <a:pt x="1343" y="13602"/>
                </a:cubicBezTo>
                <a:cubicBezTo>
                  <a:pt x="1346" y="13603"/>
                  <a:pt x="1350" y="13604"/>
                  <a:pt x="1354" y="13604"/>
                </a:cubicBezTo>
                <a:cubicBezTo>
                  <a:pt x="1368" y="13604"/>
                  <a:pt x="1386" y="13597"/>
                  <a:pt x="1394" y="13585"/>
                </a:cubicBezTo>
                <a:cubicBezTo>
                  <a:pt x="1400" y="13573"/>
                  <a:pt x="1530" y="13573"/>
                  <a:pt x="1604" y="13562"/>
                </a:cubicBezTo>
                <a:lnTo>
                  <a:pt x="1689" y="13585"/>
                </a:lnTo>
                <a:cubicBezTo>
                  <a:pt x="1719" y="13592"/>
                  <a:pt x="1752" y="13597"/>
                  <a:pt x="1787" y="13597"/>
                </a:cubicBezTo>
                <a:cubicBezTo>
                  <a:pt x="1833" y="13597"/>
                  <a:pt x="1882" y="13588"/>
                  <a:pt x="1928" y="13562"/>
                </a:cubicBezTo>
                <a:lnTo>
                  <a:pt x="1967" y="13539"/>
                </a:lnTo>
                <a:cubicBezTo>
                  <a:pt x="2035" y="13550"/>
                  <a:pt x="2104" y="13567"/>
                  <a:pt x="2115" y="13579"/>
                </a:cubicBezTo>
                <a:cubicBezTo>
                  <a:pt x="2117" y="13581"/>
                  <a:pt x="2126" y="13583"/>
                  <a:pt x="2137" y="13583"/>
                </a:cubicBezTo>
                <a:cubicBezTo>
                  <a:pt x="2154" y="13583"/>
                  <a:pt x="2175" y="13579"/>
                  <a:pt x="2189" y="13562"/>
                </a:cubicBezTo>
                <a:cubicBezTo>
                  <a:pt x="2194" y="13553"/>
                  <a:pt x="2206" y="13550"/>
                  <a:pt x="2219" y="13550"/>
                </a:cubicBezTo>
                <a:cubicBezTo>
                  <a:pt x="2252" y="13550"/>
                  <a:pt x="2299" y="13569"/>
                  <a:pt x="2314" y="13569"/>
                </a:cubicBezTo>
                <a:cubicBezTo>
                  <a:pt x="2317" y="13569"/>
                  <a:pt x="2319" y="13569"/>
                  <a:pt x="2319" y="13567"/>
                </a:cubicBezTo>
                <a:cubicBezTo>
                  <a:pt x="2323" y="13559"/>
                  <a:pt x="2339" y="13542"/>
                  <a:pt x="2350" y="13542"/>
                </a:cubicBezTo>
                <a:cubicBezTo>
                  <a:pt x="2354" y="13542"/>
                  <a:pt x="2357" y="13544"/>
                  <a:pt x="2359" y="13550"/>
                </a:cubicBezTo>
                <a:cubicBezTo>
                  <a:pt x="2363" y="13562"/>
                  <a:pt x="2374" y="13575"/>
                  <a:pt x="2386" y="13575"/>
                </a:cubicBezTo>
                <a:cubicBezTo>
                  <a:pt x="2392" y="13575"/>
                  <a:pt x="2398" y="13572"/>
                  <a:pt x="2404" y="13562"/>
                </a:cubicBezTo>
                <a:cubicBezTo>
                  <a:pt x="2409" y="13556"/>
                  <a:pt x="2420" y="13554"/>
                  <a:pt x="2435" y="13554"/>
                </a:cubicBezTo>
                <a:cubicBezTo>
                  <a:pt x="2470" y="13554"/>
                  <a:pt x="2524" y="13564"/>
                  <a:pt x="2561" y="13564"/>
                </a:cubicBezTo>
                <a:cubicBezTo>
                  <a:pt x="2570" y="13564"/>
                  <a:pt x="2579" y="13564"/>
                  <a:pt x="2586" y="13562"/>
                </a:cubicBezTo>
                <a:lnTo>
                  <a:pt x="2648" y="13573"/>
                </a:lnTo>
                <a:lnTo>
                  <a:pt x="2722" y="13585"/>
                </a:lnTo>
                <a:cubicBezTo>
                  <a:pt x="2803" y="13556"/>
                  <a:pt x="2872" y="13543"/>
                  <a:pt x="2895" y="13543"/>
                </a:cubicBezTo>
                <a:cubicBezTo>
                  <a:pt x="2900" y="13543"/>
                  <a:pt x="2903" y="13544"/>
                  <a:pt x="2904" y="13545"/>
                </a:cubicBezTo>
                <a:cubicBezTo>
                  <a:pt x="2908" y="13554"/>
                  <a:pt x="2928" y="13571"/>
                  <a:pt x="2938" y="13571"/>
                </a:cubicBezTo>
                <a:cubicBezTo>
                  <a:pt x="2940" y="13571"/>
                  <a:pt x="2942" y="13570"/>
                  <a:pt x="2943" y="13567"/>
                </a:cubicBezTo>
                <a:cubicBezTo>
                  <a:pt x="2949" y="13556"/>
                  <a:pt x="2983" y="13522"/>
                  <a:pt x="3000" y="13522"/>
                </a:cubicBezTo>
                <a:lnTo>
                  <a:pt x="3011" y="13528"/>
                </a:lnTo>
                <a:lnTo>
                  <a:pt x="3062" y="13573"/>
                </a:lnTo>
                <a:cubicBezTo>
                  <a:pt x="3136" y="13562"/>
                  <a:pt x="3238" y="13562"/>
                  <a:pt x="3284" y="13562"/>
                </a:cubicBezTo>
                <a:cubicBezTo>
                  <a:pt x="3290" y="13562"/>
                  <a:pt x="3297" y="13563"/>
                  <a:pt x="3306" y="13563"/>
                </a:cubicBezTo>
                <a:cubicBezTo>
                  <a:pt x="3340" y="13563"/>
                  <a:pt x="3389" y="13559"/>
                  <a:pt x="3433" y="13559"/>
                </a:cubicBezTo>
                <a:cubicBezTo>
                  <a:pt x="3470" y="13559"/>
                  <a:pt x="3503" y="13562"/>
                  <a:pt x="3516" y="13573"/>
                </a:cubicBezTo>
                <a:lnTo>
                  <a:pt x="3562" y="13528"/>
                </a:lnTo>
                <a:cubicBezTo>
                  <a:pt x="3563" y="13526"/>
                  <a:pt x="3566" y="13525"/>
                  <a:pt x="3570" y="13525"/>
                </a:cubicBezTo>
                <a:cubicBezTo>
                  <a:pt x="3587" y="13525"/>
                  <a:pt x="3624" y="13539"/>
                  <a:pt x="3647" y="13539"/>
                </a:cubicBezTo>
                <a:lnTo>
                  <a:pt x="3738" y="13539"/>
                </a:lnTo>
                <a:cubicBezTo>
                  <a:pt x="3840" y="13533"/>
                  <a:pt x="3976" y="13516"/>
                  <a:pt x="4050" y="13505"/>
                </a:cubicBezTo>
                <a:lnTo>
                  <a:pt x="4101" y="13556"/>
                </a:lnTo>
                <a:lnTo>
                  <a:pt x="4112" y="13562"/>
                </a:lnTo>
                <a:cubicBezTo>
                  <a:pt x="4146" y="13556"/>
                  <a:pt x="4197" y="13556"/>
                  <a:pt x="4226" y="13556"/>
                </a:cubicBezTo>
                <a:cubicBezTo>
                  <a:pt x="4242" y="13556"/>
                  <a:pt x="4273" y="13560"/>
                  <a:pt x="4297" y="13560"/>
                </a:cubicBezTo>
                <a:cubicBezTo>
                  <a:pt x="4316" y="13560"/>
                  <a:pt x="4331" y="13558"/>
                  <a:pt x="4333" y="13550"/>
                </a:cubicBezTo>
                <a:cubicBezTo>
                  <a:pt x="4333" y="13547"/>
                  <a:pt x="4342" y="13545"/>
                  <a:pt x="4355" y="13545"/>
                </a:cubicBezTo>
                <a:cubicBezTo>
                  <a:pt x="4386" y="13545"/>
                  <a:pt x="4440" y="13555"/>
                  <a:pt x="4464" y="13579"/>
                </a:cubicBezTo>
                <a:lnTo>
                  <a:pt x="4515" y="13539"/>
                </a:lnTo>
                <a:lnTo>
                  <a:pt x="4532" y="13522"/>
                </a:lnTo>
                <a:cubicBezTo>
                  <a:pt x="4577" y="13533"/>
                  <a:pt x="4634" y="13539"/>
                  <a:pt x="4657" y="13545"/>
                </a:cubicBezTo>
                <a:cubicBezTo>
                  <a:pt x="4679" y="13545"/>
                  <a:pt x="4753" y="13556"/>
                  <a:pt x="4782" y="13556"/>
                </a:cubicBezTo>
                <a:lnTo>
                  <a:pt x="4867" y="13556"/>
                </a:lnTo>
                <a:cubicBezTo>
                  <a:pt x="4889" y="13550"/>
                  <a:pt x="4906" y="13539"/>
                  <a:pt x="4923" y="13533"/>
                </a:cubicBezTo>
                <a:lnTo>
                  <a:pt x="4935" y="13533"/>
                </a:lnTo>
                <a:cubicBezTo>
                  <a:pt x="4943" y="13536"/>
                  <a:pt x="4956" y="13538"/>
                  <a:pt x="4970" y="13538"/>
                </a:cubicBezTo>
                <a:cubicBezTo>
                  <a:pt x="4983" y="13538"/>
                  <a:pt x="4997" y="13536"/>
                  <a:pt x="5009" y="13533"/>
                </a:cubicBezTo>
                <a:cubicBezTo>
                  <a:pt x="5012" y="13531"/>
                  <a:pt x="5017" y="13530"/>
                  <a:pt x="5023" y="13530"/>
                </a:cubicBezTo>
                <a:cubicBezTo>
                  <a:pt x="5051" y="13530"/>
                  <a:pt x="5106" y="13549"/>
                  <a:pt x="5133" y="13567"/>
                </a:cubicBezTo>
                <a:lnTo>
                  <a:pt x="5128" y="13511"/>
                </a:lnTo>
                <a:cubicBezTo>
                  <a:pt x="5150" y="13511"/>
                  <a:pt x="5224" y="13528"/>
                  <a:pt x="5292" y="13550"/>
                </a:cubicBezTo>
                <a:lnTo>
                  <a:pt x="5406" y="13550"/>
                </a:lnTo>
                <a:cubicBezTo>
                  <a:pt x="5462" y="13533"/>
                  <a:pt x="5519" y="13511"/>
                  <a:pt x="5536" y="13505"/>
                </a:cubicBezTo>
                <a:cubicBezTo>
                  <a:pt x="5537" y="13504"/>
                  <a:pt x="5539" y="13504"/>
                  <a:pt x="5541" y="13504"/>
                </a:cubicBezTo>
                <a:cubicBezTo>
                  <a:pt x="5557" y="13504"/>
                  <a:pt x="5595" y="13526"/>
                  <a:pt x="5616" y="13556"/>
                </a:cubicBezTo>
                <a:lnTo>
                  <a:pt x="5672" y="13539"/>
                </a:lnTo>
                <a:cubicBezTo>
                  <a:pt x="5693" y="13532"/>
                  <a:pt x="5723" y="13527"/>
                  <a:pt x="5745" y="13527"/>
                </a:cubicBezTo>
                <a:cubicBezTo>
                  <a:pt x="5759" y="13527"/>
                  <a:pt x="5770" y="13529"/>
                  <a:pt x="5775" y="13533"/>
                </a:cubicBezTo>
                <a:cubicBezTo>
                  <a:pt x="5787" y="13546"/>
                  <a:pt x="5797" y="13550"/>
                  <a:pt x="5806" y="13550"/>
                </a:cubicBezTo>
                <a:cubicBezTo>
                  <a:pt x="5831" y="13550"/>
                  <a:pt x="5847" y="13518"/>
                  <a:pt x="5873" y="13518"/>
                </a:cubicBezTo>
                <a:cubicBezTo>
                  <a:pt x="5877" y="13518"/>
                  <a:pt x="5882" y="13519"/>
                  <a:pt x="5888" y="13522"/>
                </a:cubicBezTo>
                <a:lnTo>
                  <a:pt x="5928" y="13539"/>
                </a:lnTo>
                <a:cubicBezTo>
                  <a:pt x="5984" y="13539"/>
                  <a:pt x="6058" y="13550"/>
                  <a:pt x="6092" y="13562"/>
                </a:cubicBezTo>
                <a:lnTo>
                  <a:pt x="6104" y="13550"/>
                </a:lnTo>
                <a:lnTo>
                  <a:pt x="6160" y="13505"/>
                </a:lnTo>
                <a:cubicBezTo>
                  <a:pt x="6210" y="13522"/>
                  <a:pt x="6257" y="13532"/>
                  <a:pt x="6285" y="13532"/>
                </a:cubicBezTo>
                <a:cubicBezTo>
                  <a:pt x="6295" y="13532"/>
                  <a:pt x="6303" y="13531"/>
                  <a:pt x="6308" y="13528"/>
                </a:cubicBezTo>
                <a:cubicBezTo>
                  <a:pt x="6316" y="13524"/>
                  <a:pt x="6346" y="13510"/>
                  <a:pt x="6366" y="13510"/>
                </a:cubicBezTo>
                <a:cubicBezTo>
                  <a:pt x="6373" y="13510"/>
                  <a:pt x="6379" y="13512"/>
                  <a:pt x="6382" y="13516"/>
                </a:cubicBezTo>
                <a:cubicBezTo>
                  <a:pt x="6393" y="13533"/>
                  <a:pt x="6433" y="13573"/>
                  <a:pt x="6433" y="13573"/>
                </a:cubicBezTo>
                <a:cubicBezTo>
                  <a:pt x="6438" y="13573"/>
                  <a:pt x="6478" y="13556"/>
                  <a:pt x="6512" y="13545"/>
                </a:cubicBezTo>
                <a:cubicBezTo>
                  <a:pt x="6534" y="13534"/>
                  <a:pt x="6601" y="13530"/>
                  <a:pt x="6659" y="13530"/>
                </a:cubicBezTo>
                <a:cubicBezTo>
                  <a:pt x="6692" y="13530"/>
                  <a:pt x="6722" y="13531"/>
                  <a:pt x="6739" y="13533"/>
                </a:cubicBezTo>
                <a:cubicBezTo>
                  <a:pt x="6751" y="13535"/>
                  <a:pt x="6766" y="13535"/>
                  <a:pt x="6783" y="13535"/>
                </a:cubicBezTo>
                <a:cubicBezTo>
                  <a:pt x="6814" y="13535"/>
                  <a:pt x="6851" y="13534"/>
                  <a:pt x="6882" y="13534"/>
                </a:cubicBezTo>
                <a:cubicBezTo>
                  <a:pt x="6911" y="13534"/>
                  <a:pt x="6936" y="13535"/>
                  <a:pt x="6949" y="13539"/>
                </a:cubicBezTo>
                <a:cubicBezTo>
                  <a:pt x="6953" y="13540"/>
                  <a:pt x="6959" y="13541"/>
                  <a:pt x="6964" y="13541"/>
                </a:cubicBezTo>
                <a:cubicBezTo>
                  <a:pt x="7001" y="13541"/>
                  <a:pt x="7057" y="13518"/>
                  <a:pt x="7093" y="13518"/>
                </a:cubicBezTo>
                <a:cubicBezTo>
                  <a:pt x="7101" y="13518"/>
                  <a:pt x="7108" y="13519"/>
                  <a:pt x="7114" y="13522"/>
                </a:cubicBezTo>
                <a:lnTo>
                  <a:pt x="7114" y="13516"/>
                </a:lnTo>
                <a:lnTo>
                  <a:pt x="7204" y="13426"/>
                </a:lnTo>
                <a:cubicBezTo>
                  <a:pt x="7323" y="13465"/>
                  <a:pt x="7443" y="13494"/>
                  <a:pt x="7471" y="13494"/>
                </a:cubicBezTo>
                <a:cubicBezTo>
                  <a:pt x="7480" y="13494"/>
                  <a:pt x="7492" y="13493"/>
                  <a:pt x="7504" y="13493"/>
                </a:cubicBezTo>
                <a:cubicBezTo>
                  <a:pt x="7528" y="13493"/>
                  <a:pt x="7550" y="13496"/>
                  <a:pt x="7550" y="13511"/>
                </a:cubicBezTo>
                <a:cubicBezTo>
                  <a:pt x="7549" y="13517"/>
                  <a:pt x="7553" y="13519"/>
                  <a:pt x="7561" y="13519"/>
                </a:cubicBezTo>
                <a:cubicBezTo>
                  <a:pt x="7589" y="13519"/>
                  <a:pt x="7664" y="13486"/>
                  <a:pt x="7687" y="13477"/>
                </a:cubicBezTo>
                <a:cubicBezTo>
                  <a:pt x="7696" y="13473"/>
                  <a:pt x="7709" y="13472"/>
                  <a:pt x="7724" y="13472"/>
                </a:cubicBezTo>
                <a:cubicBezTo>
                  <a:pt x="7752" y="13472"/>
                  <a:pt x="7785" y="13477"/>
                  <a:pt x="7800" y="13477"/>
                </a:cubicBezTo>
                <a:cubicBezTo>
                  <a:pt x="7805" y="13478"/>
                  <a:pt x="7811" y="13478"/>
                  <a:pt x="7818" y="13478"/>
                </a:cubicBezTo>
                <a:cubicBezTo>
                  <a:pt x="7837" y="13478"/>
                  <a:pt x="7862" y="13475"/>
                  <a:pt x="7876" y="13475"/>
                </a:cubicBezTo>
                <a:cubicBezTo>
                  <a:pt x="7880" y="13475"/>
                  <a:pt x="7884" y="13476"/>
                  <a:pt x="7885" y="13477"/>
                </a:cubicBezTo>
                <a:cubicBezTo>
                  <a:pt x="7885" y="13486"/>
                  <a:pt x="7904" y="13502"/>
                  <a:pt x="7917" y="13502"/>
                </a:cubicBezTo>
                <a:cubicBezTo>
                  <a:pt x="7920" y="13502"/>
                  <a:pt x="7923" y="13502"/>
                  <a:pt x="7925" y="13499"/>
                </a:cubicBezTo>
                <a:cubicBezTo>
                  <a:pt x="7936" y="13488"/>
                  <a:pt x="7999" y="13460"/>
                  <a:pt x="8050" y="13460"/>
                </a:cubicBezTo>
                <a:lnTo>
                  <a:pt x="8089" y="13477"/>
                </a:lnTo>
                <a:lnTo>
                  <a:pt x="8214" y="13516"/>
                </a:lnTo>
                <a:lnTo>
                  <a:pt x="8243" y="13499"/>
                </a:lnTo>
                <a:cubicBezTo>
                  <a:pt x="8276" y="13481"/>
                  <a:pt x="8305" y="13470"/>
                  <a:pt x="8317" y="13470"/>
                </a:cubicBezTo>
                <a:cubicBezTo>
                  <a:pt x="8319" y="13470"/>
                  <a:pt x="8321" y="13470"/>
                  <a:pt x="8322" y="13471"/>
                </a:cubicBezTo>
                <a:cubicBezTo>
                  <a:pt x="8328" y="13482"/>
                  <a:pt x="8379" y="13511"/>
                  <a:pt x="8407" y="13528"/>
                </a:cubicBezTo>
                <a:lnTo>
                  <a:pt x="8475" y="13477"/>
                </a:lnTo>
                <a:lnTo>
                  <a:pt x="8481" y="13471"/>
                </a:lnTo>
                <a:cubicBezTo>
                  <a:pt x="8498" y="13471"/>
                  <a:pt x="8526" y="13482"/>
                  <a:pt x="8549" y="13494"/>
                </a:cubicBezTo>
                <a:cubicBezTo>
                  <a:pt x="8555" y="13498"/>
                  <a:pt x="8571" y="13499"/>
                  <a:pt x="8593" y="13499"/>
                </a:cubicBezTo>
                <a:cubicBezTo>
                  <a:pt x="8637" y="13499"/>
                  <a:pt x="8702" y="13492"/>
                  <a:pt x="8748" y="13477"/>
                </a:cubicBezTo>
                <a:lnTo>
                  <a:pt x="8753" y="13471"/>
                </a:lnTo>
                <a:lnTo>
                  <a:pt x="8782" y="13448"/>
                </a:lnTo>
                <a:cubicBezTo>
                  <a:pt x="8810" y="13460"/>
                  <a:pt x="8833" y="13505"/>
                  <a:pt x="8821" y="13545"/>
                </a:cubicBezTo>
                <a:lnTo>
                  <a:pt x="8906" y="13505"/>
                </a:lnTo>
                <a:lnTo>
                  <a:pt x="8969" y="13471"/>
                </a:lnTo>
                <a:cubicBezTo>
                  <a:pt x="8969" y="13496"/>
                  <a:pt x="8969" y="13509"/>
                  <a:pt x="8970" y="13509"/>
                </a:cubicBezTo>
                <a:cubicBezTo>
                  <a:pt x="8971" y="13509"/>
                  <a:pt x="8972" y="13504"/>
                  <a:pt x="8975" y="13494"/>
                </a:cubicBezTo>
                <a:cubicBezTo>
                  <a:pt x="8976" y="13487"/>
                  <a:pt x="8982" y="13484"/>
                  <a:pt x="8991" y="13484"/>
                </a:cubicBezTo>
                <a:cubicBezTo>
                  <a:pt x="9017" y="13484"/>
                  <a:pt x="9064" y="13506"/>
                  <a:pt x="9075" y="13506"/>
                </a:cubicBezTo>
                <a:cubicBezTo>
                  <a:pt x="9076" y="13506"/>
                  <a:pt x="9076" y="13505"/>
                  <a:pt x="9077" y="13505"/>
                </a:cubicBezTo>
                <a:cubicBezTo>
                  <a:pt x="9082" y="13505"/>
                  <a:pt x="9122" y="13499"/>
                  <a:pt x="9156" y="13494"/>
                </a:cubicBezTo>
                <a:cubicBezTo>
                  <a:pt x="9159" y="13493"/>
                  <a:pt x="9162" y="13493"/>
                  <a:pt x="9166" y="13493"/>
                </a:cubicBezTo>
                <a:cubicBezTo>
                  <a:pt x="9210" y="13493"/>
                  <a:pt x="9323" y="13523"/>
                  <a:pt x="9355" y="13528"/>
                </a:cubicBezTo>
                <a:cubicBezTo>
                  <a:pt x="9357" y="13528"/>
                  <a:pt x="9360" y="13528"/>
                  <a:pt x="9363" y="13528"/>
                </a:cubicBezTo>
                <a:cubicBezTo>
                  <a:pt x="9400" y="13528"/>
                  <a:pt x="9461" y="13503"/>
                  <a:pt x="9483" y="13503"/>
                </a:cubicBezTo>
                <a:cubicBezTo>
                  <a:pt x="9487" y="13503"/>
                  <a:pt x="9489" y="13504"/>
                  <a:pt x="9491" y="13505"/>
                </a:cubicBezTo>
                <a:cubicBezTo>
                  <a:pt x="9502" y="13516"/>
                  <a:pt x="9542" y="13545"/>
                  <a:pt x="9542" y="13545"/>
                </a:cubicBezTo>
                <a:cubicBezTo>
                  <a:pt x="9548" y="13545"/>
                  <a:pt x="9565" y="13533"/>
                  <a:pt x="9576" y="13522"/>
                </a:cubicBezTo>
                <a:cubicBezTo>
                  <a:pt x="9590" y="13513"/>
                  <a:pt x="9638" y="13504"/>
                  <a:pt x="9670" y="13504"/>
                </a:cubicBezTo>
                <a:cubicBezTo>
                  <a:pt x="9678" y="13504"/>
                  <a:pt x="9684" y="13504"/>
                  <a:pt x="9689" y="13505"/>
                </a:cubicBezTo>
                <a:lnTo>
                  <a:pt x="9712" y="13505"/>
                </a:lnTo>
                <a:cubicBezTo>
                  <a:pt x="9729" y="13505"/>
                  <a:pt x="9758" y="13488"/>
                  <a:pt x="9758" y="13488"/>
                </a:cubicBezTo>
                <a:lnTo>
                  <a:pt x="9803" y="13516"/>
                </a:lnTo>
                <a:cubicBezTo>
                  <a:pt x="9826" y="13511"/>
                  <a:pt x="9857" y="13508"/>
                  <a:pt x="9889" y="13508"/>
                </a:cubicBezTo>
                <a:cubicBezTo>
                  <a:pt x="9922" y="13508"/>
                  <a:pt x="9956" y="13511"/>
                  <a:pt x="9984" y="13516"/>
                </a:cubicBezTo>
                <a:lnTo>
                  <a:pt x="10036" y="13533"/>
                </a:lnTo>
                <a:lnTo>
                  <a:pt x="10053" y="13539"/>
                </a:lnTo>
                <a:cubicBezTo>
                  <a:pt x="10081" y="13539"/>
                  <a:pt x="10115" y="13528"/>
                  <a:pt x="10126" y="13522"/>
                </a:cubicBezTo>
                <a:cubicBezTo>
                  <a:pt x="10143" y="13511"/>
                  <a:pt x="10206" y="13505"/>
                  <a:pt x="10223" y="13494"/>
                </a:cubicBezTo>
                <a:cubicBezTo>
                  <a:pt x="10227" y="13492"/>
                  <a:pt x="10233" y="13491"/>
                  <a:pt x="10242" y="13491"/>
                </a:cubicBezTo>
                <a:cubicBezTo>
                  <a:pt x="10285" y="13491"/>
                  <a:pt x="10381" y="13511"/>
                  <a:pt x="10433" y="13511"/>
                </a:cubicBezTo>
                <a:lnTo>
                  <a:pt x="10489" y="13516"/>
                </a:lnTo>
                <a:lnTo>
                  <a:pt x="10540" y="13516"/>
                </a:lnTo>
                <a:cubicBezTo>
                  <a:pt x="10573" y="13527"/>
                  <a:pt x="10603" y="13531"/>
                  <a:pt x="10624" y="13531"/>
                </a:cubicBezTo>
                <a:cubicBezTo>
                  <a:pt x="10635" y="13531"/>
                  <a:pt x="10644" y="13530"/>
                  <a:pt x="10648" y="13528"/>
                </a:cubicBezTo>
                <a:cubicBezTo>
                  <a:pt x="10658" y="13518"/>
                  <a:pt x="10702" y="13504"/>
                  <a:pt x="10743" y="13504"/>
                </a:cubicBezTo>
                <a:cubicBezTo>
                  <a:pt x="10749" y="13504"/>
                  <a:pt x="10756" y="13504"/>
                  <a:pt x="10762" y="13505"/>
                </a:cubicBezTo>
                <a:lnTo>
                  <a:pt x="10790" y="13516"/>
                </a:lnTo>
                <a:cubicBezTo>
                  <a:pt x="10810" y="13523"/>
                  <a:pt x="10828" y="13539"/>
                  <a:pt x="10839" y="13539"/>
                </a:cubicBezTo>
                <a:cubicBezTo>
                  <a:pt x="10848" y="13539"/>
                  <a:pt x="10853" y="13531"/>
                  <a:pt x="10853" y="13505"/>
                </a:cubicBezTo>
                <a:cubicBezTo>
                  <a:pt x="10853" y="13505"/>
                  <a:pt x="10875" y="13499"/>
                  <a:pt x="10887" y="13499"/>
                </a:cubicBezTo>
                <a:cubicBezTo>
                  <a:pt x="10947" y="13504"/>
                  <a:pt x="11004" y="13515"/>
                  <a:pt x="11060" y="13515"/>
                </a:cubicBezTo>
                <a:cubicBezTo>
                  <a:pt x="11078" y="13515"/>
                  <a:pt x="11096" y="13513"/>
                  <a:pt x="11114" y="13511"/>
                </a:cubicBezTo>
                <a:lnTo>
                  <a:pt x="11170" y="13505"/>
                </a:lnTo>
                <a:cubicBezTo>
                  <a:pt x="11210" y="13522"/>
                  <a:pt x="11255" y="13533"/>
                  <a:pt x="11267" y="13533"/>
                </a:cubicBezTo>
                <a:cubicBezTo>
                  <a:pt x="11270" y="13535"/>
                  <a:pt x="11274" y="13535"/>
                  <a:pt x="11280" y="13535"/>
                </a:cubicBezTo>
                <a:cubicBezTo>
                  <a:pt x="11303" y="13535"/>
                  <a:pt x="11341" y="13527"/>
                  <a:pt x="11369" y="13522"/>
                </a:cubicBezTo>
                <a:cubicBezTo>
                  <a:pt x="11374" y="13521"/>
                  <a:pt x="11385" y="13521"/>
                  <a:pt x="11399" y="13521"/>
                </a:cubicBezTo>
                <a:cubicBezTo>
                  <a:pt x="11461" y="13521"/>
                  <a:pt x="11594" y="13530"/>
                  <a:pt x="11636" y="13539"/>
                </a:cubicBezTo>
                <a:cubicBezTo>
                  <a:pt x="11641" y="13541"/>
                  <a:pt x="11648" y="13542"/>
                  <a:pt x="11656" y="13542"/>
                </a:cubicBezTo>
                <a:cubicBezTo>
                  <a:pt x="11718" y="13542"/>
                  <a:pt x="11837" y="13488"/>
                  <a:pt x="11862" y="13488"/>
                </a:cubicBezTo>
                <a:cubicBezTo>
                  <a:pt x="11897" y="13488"/>
                  <a:pt x="12021" y="13477"/>
                  <a:pt x="12061" y="13460"/>
                </a:cubicBezTo>
                <a:cubicBezTo>
                  <a:pt x="12066" y="13458"/>
                  <a:pt x="12072" y="13457"/>
                  <a:pt x="12078" y="13457"/>
                </a:cubicBezTo>
                <a:cubicBezTo>
                  <a:pt x="12127" y="13457"/>
                  <a:pt x="12204" y="13511"/>
                  <a:pt x="12214" y="13511"/>
                </a:cubicBezTo>
                <a:cubicBezTo>
                  <a:pt x="12223" y="13511"/>
                  <a:pt x="12259" y="13489"/>
                  <a:pt x="12286" y="13489"/>
                </a:cubicBezTo>
                <a:cubicBezTo>
                  <a:pt x="12296" y="13489"/>
                  <a:pt x="12305" y="13492"/>
                  <a:pt x="12311" y="13499"/>
                </a:cubicBezTo>
                <a:lnTo>
                  <a:pt x="12339" y="13505"/>
                </a:lnTo>
                <a:cubicBezTo>
                  <a:pt x="12342" y="13506"/>
                  <a:pt x="12344" y="13506"/>
                  <a:pt x="12347" y="13506"/>
                </a:cubicBezTo>
                <a:cubicBezTo>
                  <a:pt x="12373" y="13506"/>
                  <a:pt x="12407" y="13487"/>
                  <a:pt x="12429" y="13487"/>
                </a:cubicBezTo>
                <a:cubicBezTo>
                  <a:pt x="12431" y="13487"/>
                  <a:pt x="12433" y="13488"/>
                  <a:pt x="12436" y="13488"/>
                </a:cubicBezTo>
                <a:lnTo>
                  <a:pt x="12492" y="13499"/>
                </a:lnTo>
                <a:cubicBezTo>
                  <a:pt x="12518" y="13479"/>
                  <a:pt x="12552" y="13459"/>
                  <a:pt x="12571" y="13459"/>
                </a:cubicBezTo>
                <a:cubicBezTo>
                  <a:pt x="12574" y="13459"/>
                  <a:pt x="12576" y="13459"/>
                  <a:pt x="12577" y="13460"/>
                </a:cubicBezTo>
                <a:lnTo>
                  <a:pt x="12594" y="13465"/>
                </a:lnTo>
                <a:lnTo>
                  <a:pt x="12617" y="13477"/>
                </a:lnTo>
                <a:cubicBezTo>
                  <a:pt x="12632" y="13492"/>
                  <a:pt x="12650" y="13499"/>
                  <a:pt x="12665" y="13499"/>
                </a:cubicBezTo>
                <a:cubicBezTo>
                  <a:pt x="12673" y="13499"/>
                  <a:pt x="12680" y="13498"/>
                  <a:pt x="12685" y="13494"/>
                </a:cubicBezTo>
                <a:cubicBezTo>
                  <a:pt x="12692" y="13487"/>
                  <a:pt x="12711" y="13479"/>
                  <a:pt x="12724" y="13479"/>
                </a:cubicBezTo>
                <a:cubicBezTo>
                  <a:pt x="12731" y="13479"/>
                  <a:pt x="12736" y="13482"/>
                  <a:pt x="12736" y="13488"/>
                </a:cubicBezTo>
                <a:cubicBezTo>
                  <a:pt x="12736" y="13497"/>
                  <a:pt x="12762" y="13502"/>
                  <a:pt x="12787" y="13502"/>
                </a:cubicBezTo>
                <a:cubicBezTo>
                  <a:pt x="12808" y="13502"/>
                  <a:pt x="12828" y="13499"/>
                  <a:pt x="12833" y="13494"/>
                </a:cubicBezTo>
                <a:cubicBezTo>
                  <a:pt x="12846" y="13485"/>
                  <a:pt x="12882" y="13473"/>
                  <a:pt x="12906" y="13473"/>
                </a:cubicBezTo>
                <a:cubicBezTo>
                  <a:pt x="12913" y="13473"/>
                  <a:pt x="12920" y="13474"/>
                  <a:pt x="12923" y="13477"/>
                </a:cubicBezTo>
                <a:cubicBezTo>
                  <a:pt x="12935" y="13494"/>
                  <a:pt x="12975" y="13533"/>
                  <a:pt x="12986" y="13533"/>
                </a:cubicBezTo>
                <a:lnTo>
                  <a:pt x="12986" y="13528"/>
                </a:lnTo>
                <a:cubicBezTo>
                  <a:pt x="13003" y="13502"/>
                  <a:pt x="13022" y="13494"/>
                  <a:pt x="13043" y="13494"/>
                </a:cubicBezTo>
                <a:cubicBezTo>
                  <a:pt x="13077" y="13494"/>
                  <a:pt x="13113" y="13516"/>
                  <a:pt x="13145" y="13516"/>
                </a:cubicBezTo>
                <a:lnTo>
                  <a:pt x="13167" y="13511"/>
                </a:lnTo>
                <a:cubicBezTo>
                  <a:pt x="13202" y="13505"/>
                  <a:pt x="13247" y="13499"/>
                  <a:pt x="13264" y="13499"/>
                </a:cubicBezTo>
                <a:cubicBezTo>
                  <a:pt x="13275" y="13505"/>
                  <a:pt x="13321" y="13505"/>
                  <a:pt x="13349" y="13516"/>
                </a:cubicBezTo>
                <a:cubicBezTo>
                  <a:pt x="13353" y="13518"/>
                  <a:pt x="13360" y="13519"/>
                  <a:pt x="13367" y="13519"/>
                </a:cubicBezTo>
                <a:cubicBezTo>
                  <a:pt x="13402" y="13519"/>
                  <a:pt x="13466" y="13506"/>
                  <a:pt x="13514" y="13506"/>
                </a:cubicBezTo>
                <a:cubicBezTo>
                  <a:pt x="13529" y="13506"/>
                  <a:pt x="13543" y="13507"/>
                  <a:pt x="13553" y="13511"/>
                </a:cubicBezTo>
                <a:lnTo>
                  <a:pt x="13610" y="13499"/>
                </a:lnTo>
                <a:cubicBezTo>
                  <a:pt x="13614" y="13499"/>
                  <a:pt x="13618" y="13498"/>
                  <a:pt x="13622" y="13498"/>
                </a:cubicBezTo>
                <a:cubicBezTo>
                  <a:pt x="13649" y="13498"/>
                  <a:pt x="13679" y="13512"/>
                  <a:pt x="13706" y="13512"/>
                </a:cubicBezTo>
                <a:cubicBezTo>
                  <a:pt x="13710" y="13512"/>
                  <a:pt x="13714" y="13511"/>
                  <a:pt x="13718" y="13511"/>
                </a:cubicBezTo>
                <a:lnTo>
                  <a:pt x="13769" y="13499"/>
                </a:lnTo>
                <a:cubicBezTo>
                  <a:pt x="13820" y="13505"/>
                  <a:pt x="13894" y="13516"/>
                  <a:pt x="13939" y="13516"/>
                </a:cubicBezTo>
                <a:lnTo>
                  <a:pt x="13985" y="13511"/>
                </a:lnTo>
                <a:lnTo>
                  <a:pt x="14058" y="13499"/>
                </a:lnTo>
                <a:cubicBezTo>
                  <a:pt x="14138" y="13494"/>
                  <a:pt x="14217" y="13488"/>
                  <a:pt x="14228" y="13488"/>
                </a:cubicBezTo>
                <a:cubicBezTo>
                  <a:pt x="14245" y="13488"/>
                  <a:pt x="14285" y="13511"/>
                  <a:pt x="14308" y="13533"/>
                </a:cubicBezTo>
                <a:cubicBezTo>
                  <a:pt x="14314" y="13539"/>
                  <a:pt x="14324" y="13541"/>
                  <a:pt x="14337" y="13541"/>
                </a:cubicBezTo>
                <a:cubicBezTo>
                  <a:pt x="14365" y="13541"/>
                  <a:pt x="14404" y="13531"/>
                  <a:pt x="14423" y="13531"/>
                </a:cubicBezTo>
                <a:cubicBezTo>
                  <a:pt x="14428" y="13531"/>
                  <a:pt x="14431" y="13532"/>
                  <a:pt x="14433" y="13533"/>
                </a:cubicBezTo>
                <a:cubicBezTo>
                  <a:pt x="14446" y="13542"/>
                  <a:pt x="14479" y="13554"/>
                  <a:pt x="14496" y="13554"/>
                </a:cubicBezTo>
                <a:cubicBezTo>
                  <a:pt x="14501" y="13554"/>
                  <a:pt x="14505" y="13553"/>
                  <a:pt x="14506" y="13550"/>
                </a:cubicBezTo>
                <a:lnTo>
                  <a:pt x="14506" y="13545"/>
                </a:lnTo>
                <a:cubicBezTo>
                  <a:pt x="14501" y="13528"/>
                  <a:pt x="14478" y="13494"/>
                  <a:pt x="14484" y="13488"/>
                </a:cubicBezTo>
                <a:lnTo>
                  <a:pt x="14529" y="13471"/>
                </a:lnTo>
                <a:cubicBezTo>
                  <a:pt x="14541" y="13499"/>
                  <a:pt x="14558" y="13528"/>
                  <a:pt x="14575" y="13533"/>
                </a:cubicBezTo>
                <a:cubicBezTo>
                  <a:pt x="14586" y="13533"/>
                  <a:pt x="14620" y="13528"/>
                  <a:pt x="14637" y="13516"/>
                </a:cubicBezTo>
                <a:cubicBezTo>
                  <a:pt x="14646" y="13508"/>
                  <a:pt x="14674" y="13496"/>
                  <a:pt x="14695" y="13496"/>
                </a:cubicBezTo>
                <a:cubicBezTo>
                  <a:pt x="14701" y="13496"/>
                  <a:pt x="14707" y="13497"/>
                  <a:pt x="14711" y="13499"/>
                </a:cubicBezTo>
                <a:cubicBezTo>
                  <a:pt x="14714" y="13503"/>
                  <a:pt x="14719" y="13504"/>
                  <a:pt x="14726" y="13504"/>
                </a:cubicBezTo>
                <a:cubicBezTo>
                  <a:pt x="14742" y="13504"/>
                  <a:pt x="14763" y="13492"/>
                  <a:pt x="14767" y="13460"/>
                </a:cubicBezTo>
                <a:lnTo>
                  <a:pt x="14841" y="13488"/>
                </a:lnTo>
                <a:lnTo>
                  <a:pt x="14847" y="13488"/>
                </a:lnTo>
                <a:cubicBezTo>
                  <a:pt x="14838" y="13507"/>
                  <a:pt x="14855" y="13518"/>
                  <a:pt x="14891" y="13518"/>
                </a:cubicBezTo>
                <a:cubicBezTo>
                  <a:pt x="14898" y="13518"/>
                  <a:pt x="14906" y="13517"/>
                  <a:pt x="14915" y="13516"/>
                </a:cubicBezTo>
                <a:cubicBezTo>
                  <a:pt x="14917" y="13516"/>
                  <a:pt x="14920" y="13516"/>
                  <a:pt x="14923" y="13516"/>
                </a:cubicBezTo>
                <a:cubicBezTo>
                  <a:pt x="14970" y="13516"/>
                  <a:pt x="15068" y="13557"/>
                  <a:pt x="15088" y="13557"/>
                </a:cubicBezTo>
                <a:cubicBezTo>
                  <a:pt x="15089" y="13557"/>
                  <a:pt x="15090" y="13556"/>
                  <a:pt x="15091" y="13556"/>
                </a:cubicBezTo>
                <a:lnTo>
                  <a:pt x="15091" y="13545"/>
                </a:lnTo>
                <a:lnTo>
                  <a:pt x="15091" y="13494"/>
                </a:lnTo>
                <a:cubicBezTo>
                  <a:pt x="15131" y="13505"/>
                  <a:pt x="15182" y="13522"/>
                  <a:pt x="15193" y="13528"/>
                </a:cubicBezTo>
                <a:cubicBezTo>
                  <a:pt x="15201" y="13536"/>
                  <a:pt x="15222" y="13551"/>
                  <a:pt x="15235" y="13551"/>
                </a:cubicBezTo>
                <a:cubicBezTo>
                  <a:pt x="15239" y="13551"/>
                  <a:pt x="15243" y="13549"/>
                  <a:pt x="15244" y="13545"/>
                </a:cubicBezTo>
                <a:cubicBezTo>
                  <a:pt x="15244" y="13532"/>
                  <a:pt x="15262" y="13514"/>
                  <a:pt x="15286" y="13514"/>
                </a:cubicBezTo>
                <a:cubicBezTo>
                  <a:pt x="15294" y="13514"/>
                  <a:pt x="15303" y="13516"/>
                  <a:pt x="15312" y="13522"/>
                </a:cubicBezTo>
                <a:cubicBezTo>
                  <a:pt x="15319" y="13526"/>
                  <a:pt x="15331" y="13528"/>
                  <a:pt x="15346" y="13528"/>
                </a:cubicBezTo>
                <a:cubicBezTo>
                  <a:pt x="15396" y="13528"/>
                  <a:pt x="15479" y="13511"/>
                  <a:pt x="15505" y="13511"/>
                </a:cubicBezTo>
                <a:cubicBezTo>
                  <a:pt x="15539" y="13511"/>
                  <a:pt x="15630" y="13545"/>
                  <a:pt x="15636" y="13556"/>
                </a:cubicBezTo>
                <a:cubicBezTo>
                  <a:pt x="15637" y="13560"/>
                  <a:pt x="15643" y="13561"/>
                  <a:pt x="15651" y="13561"/>
                </a:cubicBezTo>
                <a:cubicBezTo>
                  <a:pt x="15680" y="13561"/>
                  <a:pt x="15740" y="13542"/>
                  <a:pt x="15749" y="13533"/>
                </a:cubicBezTo>
                <a:cubicBezTo>
                  <a:pt x="15754" y="13528"/>
                  <a:pt x="15773" y="13521"/>
                  <a:pt x="15793" y="13521"/>
                </a:cubicBezTo>
                <a:cubicBezTo>
                  <a:pt x="15815" y="13521"/>
                  <a:pt x="15839" y="13529"/>
                  <a:pt x="15851" y="13556"/>
                </a:cubicBezTo>
                <a:lnTo>
                  <a:pt x="15919" y="13539"/>
                </a:lnTo>
                <a:cubicBezTo>
                  <a:pt x="15987" y="13522"/>
                  <a:pt x="15874" y="13488"/>
                  <a:pt x="15925" y="13482"/>
                </a:cubicBezTo>
                <a:lnTo>
                  <a:pt x="15976" y="13477"/>
                </a:lnTo>
                <a:cubicBezTo>
                  <a:pt x="16038" y="13477"/>
                  <a:pt x="16180" y="13482"/>
                  <a:pt x="16294" y="13482"/>
                </a:cubicBezTo>
                <a:lnTo>
                  <a:pt x="16396" y="13482"/>
                </a:lnTo>
                <a:cubicBezTo>
                  <a:pt x="16430" y="13482"/>
                  <a:pt x="16466" y="13480"/>
                  <a:pt x="16502" y="13480"/>
                </a:cubicBezTo>
                <a:cubicBezTo>
                  <a:pt x="16520" y="13480"/>
                  <a:pt x="16538" y="13480"/>
                  <a:pt x="16555" y="13482"/>
                </a:cubicBezTo>
                <a:lnTo>
                  <a:pt x="16594" y="13482"/>
                </a:lnTo>
                <a:cubicBezTo>
                  <a:pt x="16600" y="13483"/>
                  <a:pt x="16607" y="13483"/>
                  <a:pt x="16613" y="13483"/>
                </a:cubicBezTo>
                <a:cubicBezTo>
                  <a:pt x="16658" y="13483"/>
                  <a:pt x="16719" y="13467"/>
                  <a:pt x="16759" y="13443"/>
                </a:cubicBezTo>
                <a:lnTo>
                  <a:pt x="16804" y="13494"/>
                </a:lnTo>
                <a:lnTo>
                  <a:pt x="16833" y="13522"/>
                </a:lnTo>
                <a:cubicBezTo>
                  <a:pt x="16838" y="13499"/>
                  <a:pt x="16861" y="13460"/>
                  <a:pt x="16889" y="13437"/>
                </a:cubicBezTo>
                <a:lnTo>
                  <a:pt x="16912" y="13460"/>
                </a:lnTo>
                <a:lnTo>
                  <a:pt x="16946" y="13494"/>
                </a:lnTo>
                <a:cubicBezTo>
                  <a:pt x="16986" y="13482"/>
                  <a:pt x="17048" y="13471"/>
                  <a:pt x="17082" y="13460"/>
                </a:cubicBezTo>
                <a:cubicBezTo>
                  <a:pt x="17116" y="13454"/>
                  <a:pt x="17224" y="13437"/>
                  <a:pt x="17253" y="13426"/>
                </a:cubicBezTo>
                <a:cubicBezTo>
                  <a:pt x="17257" y="13423"/>
                  <a:pt x="17263" y="13421"/>
                  <a:pt x="17271" y="13421"/>
                </a:cubicBezTo>
                <a:cubicBezTo>
                  <a:pt x="17307" y="13421"/>
                  <a:pt x="17378" y="13448"/>
                  <a:pt x="17406" y="13448"/>
                </a:cubicBezTo>
                <a:cubicBezTo>
                  <a:pt x="17433" y="13453"/>
                  <a:pt x="17505" y="13461"/>
                  <a:pt x="17541" y="13461"/>
                </a:cubicBezTo>
                <a:cubicBezTo>
                  <a:pt x="17549" y="13461"/>
                  <a:pt x="17556" y="13461"/>
                  <a:pt x="17559" y="13460"/>
                </a:cubicBezTo>
                <a:cubicBezTo>
                  <a:pt x="17576" y="13448"/>
                  <a:pt x="17650" y="13431"/>
                  <a:pt x="17695" y="13420"/>
                </a:cubicBezTo>
                <a:lnTo>
                  <a:pt x="17729" y="13403"/>
                </a:lnTo>
                <a:lnTo>
                  <a:pt x="17792" y="13375"/>
                </a:lnTo>
                <a:cubicBezTo>
                  <a:pt x="17813" y="13401"/>
                  <a:pt x="17835" y="13420"/>
                  <a:pt x="17844" y="13420"/>
                </a:cubicBezTo>
                <a:cubicBezTo>
                  <a:pt x="17847" y="13420"/>
                  <a:pt x="17848" y="13418"/>
                  <a:pt x="17848" y="13414"/>
                </a:cubicBezTo>
                <a:cubicBezTo>
                  <a:pt x="17853" y="13400"/>
                  <a:pt x="17883" y="13372"/>
                  <a:pt x="17917" y="13372"/>
                </a:cubicBezTo>
                <a:cubicBezTo>
                  <a:pt x="17923" y="13372"/>
                  <a:pt x="17928" y="13373"/>
                  <a:pt x="17933" y="13375"/>
                </a:cubicBezTo>
                <a:cubicBezTo>
                  <a:pt x="17968" y="13386"/>
                  <a:pt x="18098" y="13414"/>
                  <a:pt x="18138" y="13414"/>
                </a:cubicBezTo>
                <a:cubicBezTo>
                  <a:pt x="18177" y="13414"/>
                  <a:pt x="18314" y="13363"/>
                  <a:pt x="18387" y="13363"/>
                </a:cubicBezTo>
                <a:lnTo>
                  <a:pt x="18450" y="13363"/>
                </a:lnTo>
                <a:cubicBezTo>
                  <a:pt x="18462" y="13364"/>
                  <a:pt x="18475" y="13365"/>
                  <a:pt x="18487" y="13365"/>
                </a:cubicBezTo>
                <a:cubicBezTo>
                  <a:pt x="18535" y="13365"/>
                  <a:pt x="18581" y="13358"/>
                  <a:pt x="18631" y="13358"/>
                </a:cubicBezTo>
                <a:lnTo>
                  <a:pt x="18671" y="13358"/>
                </a:lnTo>
                <a:cubicBezTo>
                  <a:pt x="18690" y="13348"/>
                  <a:pt x="18717" y="13344"/>
                  <a:pt x="18744" y="13344"/>
                </a:cubicBezTo>
                <a:cubicBezTo>
                  <a:pt x="18765" y="13344"/>
                  <a:pt x="18786" y="13347"/>
                  <a:pt x="18802" y="13352"/>
                </a:cubicBezTo>
                <a:lnTo>
                  <a:pt x="18824" y="13341"/>
                </a:lnTo>
                <a:cubicBezTo>
                  <a:pt x="18845" y="13330"/>
                  <a:pt x="18860" y="13325"/>
                  <a:pt x="18873" y="13325"/>
                </a:cubicBezTo>
                <a:cubicBezTo>
                  <a:pt x="18895" y="13325"/>
                  <a:pt x="18906" y="13342"/>
                  <a:pt x="18909" y="13375"/>
                </a:cubicBezTo>
                <a:cubicBezTo>
                  <a:pt x="18943" y="13375"/>
                  <a:pt x="19017" y="13346"/>
                  <a:pt x="19080" y="13312"/>
                </a:cubicBezTo>
                <a:lnTo>
                  <a:pt x="19170" y="13369"/>
                </a:lnTo>
                <a:lnTo>
                  <a:pt x="19182" y="13375"/>
                </a:lnTo>
                <a:cubicBezTo>
                  <a:pt x="19182" y="13375"/>
                  <a:pt x="19183" y="13376"/>
                  <a:pt x="19184" y="13376"/>
                </a:cubicBezTo>
                <a:cubicBezTo>
                  <a:pt x="19190" y="13376"/>
                  <a:pt x="19199" y="13360"/>
                  <a:pt x="19199" y="13341"/>
                </a:cubicBezTo>
                <a:cubicBezTo>
                  <a:pt x="19199" y="13332"/>
                  <a:pt x="19210" y="13328"/>
                  <a:pt x="19227" y="13328"/>
                </a:cubicBezTo>
                <a:cubicBezTo>
                  <a:pt x="19265" y="13328"/>
                  <a:pt x="19327" y="13344"/>
                  <a:pt x="19346" y="13352"/>
                </a:cubicBezTo>
                <a:cubicBezTo>
                  <a:pt x="19354" y="13353"/>
                  <a:pt x="19366" y="13354"/>
                  <a:pt x="19381" y="13354"/>
                </a:cubicBezTo>
                <a:cubicBezTo>
                  <a:pt x="19421" y="13354"/>
                  <a:pt x="19479" y="13349"/>
                  <a:pt x="19499" y="13341"/>
                </a:cubicBezTo>
                <a:cubicBezTo>
                  <a:pt x="19524" y="13336"/>
                  <a:pt x="19594" y="13322"/>
                  <a:pt x="19628" y="13322"/>
                </a:cubicBezTo>
                <a:cubicBezTo>
                  <a:pt x="19634" y="13322"/>
                  <a:pt x="19638" y="13323"/>
                  <a:pt x="19641" y="13324"/>
                </a:cubicBezTo>
                <a:cubicBezTo>
                  <a:pt x="19643" y="13324"/>
                  <a:pt x="19646" y="13324"/>
                  <a:pt x="19649" y="13324"/>
                </a:cubicBezTo>
                <a:cubicBezTo>
                  <a:pt x="19677" y="13324"/>
                  <a:pt x="19744" y="13306"/>
                  <a:pt x="19791" y="13306"/>
                </a:cubicBezTo>
                <a:cubicBezTo>
                  <a:pt x="19796" y="13306"/>
                  <a:pt x="19801" y="13306"/>
                  <a:pt x="19806" y="13306"/>
                </a:cubicBezTo>
                <a:cubicBezTo>
                  <a:pt x="19817" y="13308"/>
                  <a:pt x="19832" y="13308"/>
                  <a:pt x="19850" y="13308"/>
                </a:cubicBezTo>
                <a:cubicBezTo>
                  <a:pt x="19898" y="13308"/>
                  <a:pt x="19963" y="13305"/>
                  <a:pt x="20000" y="13305"/>
                </a:cubicBezTo>
                <a:cubicBezTo>
                  <a:pt x="20014" y="13305"/>
                  <a:pt x="20024" y="13305"/>
                  <a:pt x="20027" y="13306"/>
                </a:cubicBezTo>
                <a:cubicBezTo>
                  <a:pt x="20047" y="13316"/>
                  <a:pt x="20083" y="13343"/>
                  <a:pt x="20096" y="13343"/>
                </a:cubicBezTo>
                <a:cubicBezTo>
                  <a:pt x="20099" y="13343"/>
                  <a:pt x="20100" y="13342"/>
                  <a:pt x="20101" y="13341"/>
                </a:cubicBezTo>
                <a:cubicBezTo>
                  <a:pt x="20104" y="13334"/>
                  <a:pt x="20116" y="13325"/>
                  <a:pt x="20127" y="13325"/>
                </a:cubicBezTo>
                <a:cubicBezTo>
                  <a:pt x="20134" y="13325"/>
                  <a:pt x="20142" y="13329"/>
                  <a:pt x="20146" y="13341"/>
                </a:cubicBezTo>
                <a:lnTo>
                  <a:pt x="20163" y="13346"/>
                </a:lnTo>
                <a:lnTo>
                  <a:pt x="20186" y="13358"/>
                </a:lnTo>
                <a:cubicBezTo>
                  <a:pt x="20220" y="13352"/>
                  <a:pt x="20299" y="13346"/>
                  <a:pt x="20356" y="13341"/>
                </a:cubicBezTo>
                <a:lnTo>
                  <a:pt x="20390" y="13324"/>
                </a:lnTo>
                <a:lnTo>
                  <a:pt x="20436" y="13295"/>
                </a:lnTo>
                <a:cubicBezTo>
                  <a:pt x="20470" y="13312"/>
                  <a:pt x="20509" y="13324"/>
                  <a:pt x="20526" y="13324"/>
                </a:cubicBezTo>
                <a:cubicBezTo>
                  <a:pt x="20538" y="13324"/>
                  <a:pt x="20577" y="13306"/>
                  <a:pt x="20589" y="13301"/>
                </a:cubicBezTo>
                <a:cubicBezTo>
                  <a:pt x="20590" y="13300"/>
                  <a:pt x="20593" y="13300"/>
                  <a:pt x="20597" y="13300"/>
                </a:cubicBezTo>
                <a:cubicBezTo>
                  <a:pt x="20623" y="13300"/>
                  <a:pt x="20691" y="13314"/>
                  <a:pt x="20731" y="13324"/>
                </a:cubicBezTo>
                <a:cubicBezTo>
                  <a:pt x="20734" y="13324"/>
                  <a:pt x="20738" y="13324"/>
                  <a:pt x="20743" y="13324"/>
                </a:cubicBezTo>
                <a:cubicBezTo>
                  <a:pt x="20796" y="13324"/>
                  <a:pt x="20913" y="13295"/>
                  <a:pt x="20924" y="13295"/>
                </a:cubicBezTo>
                <a:cubicBezTo>
                  <a:pt x="20924" y="13295"/>
                  <a:pt x="20925" y="13295"/>
                  <a:pt x="20925" y="13295"/>
                </a:cubicBezTo>
                <a:cubicBezTo>
                  <a:pt x="20938" y="13295"/>
                  <a:pt x="20979" y="13338"/>
                  <a:pt x="20993" y="13338"/>
                </a:cubicBezTo>
                <a:cubicBezTo>
                  <a:pt x="20995" y="13338"/>
                  <a:pt x="20997" y="13337"/>
                  <a:pt x="20997" y="13335"/>
                </a:cubicBezTo>
                <a:cubicBezTo>
                  <a:pt x="20997" y="13318"/>
                  <a:pt x="21043" y="13278"/>
                  <a:pt x="21082" y="13278"/>
                </a:cubicBezTo>
                <a:lnTo>
                  <a:pt x="21116" y="13278"/>
                </a:lnTo>
                <a:lnTo>
                  <a:pt x="21162" y="13284"/>
                </a:lnTo>
                <a:cubicBezTo>
                  <a:pt x="21204" y="13298"/>
                  <a:pt x="21257" y="13308"/>
                  <a:pt x="21294" y="13308"/>
                </a:cubicBezTo>
                <a:cubicBezTo>
                  <a:pt x="21302" y="13308"/>
                  <a:pt x="21309" y="13307"/>
                  <a:pt x="21315" y="13306"/>
                </a:cubicBezTo>
                <a:cubicBezTo>
                  <a:pt x="21349" y="13301"/>
                  <a:pt x="21457" y="13272"/>
                  <a:pt x="21485" y="13267"/>
                </a:cubicBezTo>
                <a:cubicBezTo>
                  <a:pt x="21488" y="13266"/>
                  <a:pt x="21491" y="13266"/>
                  <a:pt x="21495" y="13266"/>
                </a:cubicBezTo>
                <a:cubicBezTo>
                  <a:pt x="21514" y="13266"/>
                  <a:pt x="21545" y="13273"/>
                  <a:pt x="21564" y="13273"/>
                </a:cubicBezTo>
                <a:cubicBezTo>
                  <a:pt x="21574" y="13273"/>
                  <a:pt x="21580" y="13272"/>
                  <a:pt x="21582" y="13267"/>
                </a:cubicBezTo>
                <a:cubicBezTo>
                  <a:pt x="21587" y="13255"/>
                  <a:pt x="21604" y="13210"/>
                  <a:pt x="21616" y="13210"/>
                </a:cubicBezTo>
                <a:lnTo>
                  <a:pt x="21621" y="13216"/>
                </a:lnTo>
                <a:cubicBezTo>
                  <a:pt x="21653" y="13240"/>
                  <a:pt x="21682" y="13266"/>
                  <a:pt x="21724" y="13266"/>
                </a:cubicBezTo>
                <a:cubicBezTo>
                  <a:pt x="21742" y="13266"/>
                  <a:pt x="21762" y="13262"/>
                  <a:pt x="21786" y="13250"/>
                </a:cubicBezTo>
                <a:lnTo>
                  <a:pt x="21809" y="13238"/>
                </a:lnTo>
                <a:cubicBezTo>
                  <a:pt x="21854" y="13244"/>
                  <a:pt x="21905" y="13250"/>
                  <a:pt x="21928" y="13250"/>
                </a:cubicBezTo>
                <a:cubicBezTo>
                  <a:pt x="21931" y="13249"/>
                  <a:pt x="21935" y="13249"/>
                  <a:pt x="21939" y="13249"/>
                </a:cubicBezTo>
                <a:cubicBezTo>
                  <a:pt x="21967" y="13249"/>
                  <a:pt x="22015" y="13262"/>
                  <a:pt x="22024" y="13267"/>
                </a:cubicBezTo>
                <a:lnTo>
                  <a:pt x="22041" y="13261"/>
                </a:lnTo>
                <a:lnTo>
                  <a:pt x="22087" y="13255"/>
                </a:lnTo>
                <a:cubicBezTo>
                  <a:pt x="22124" y="13247"/>
                  <a:pt x="22174" y="13242"/>
                  <a:pt x="22213" y="13242"/>
                </a:cubicBezTo>
                <a:cubicBezTo>
                  <a:pt x="22228" y="13242"/>
                  <a:pt x="22241" y="13243"/>
                  <a:pt x="22251" y="13244"/>
                </a:cubicBezTo>
                <a:lnTo>
                  <a:pt x="22291" y="13244"/>
                </a:lnTo>
                <a:lnTo>
                  <a:pt x="22319" y="13250"/>
                </a:lnTo>
                <a:cubicBezTo>
                  <a:pt x="22346" y="13230"/>
                  <a:pt x="22373" y="13219"/>
                  <a:pt x="22393" y="13219"/>
                </a:cubicBezTo>
                <a:cubicBezTo>
                  <a:pt x="22403" y="13219"/>
                  <a:pt x="22410" y="13222"/>
                  <a:pt x="22416" y="13227"/>
                </a:cubicBezTo>
                <a:cubicBezTo>
                  <a:pt x="22425" y="13240"/>
                  <a:pt x="22450" y="13253"/>
                  <a:pt x="22472" y="13253"/>
                </a:cubicBezTo>
                <a:cubicBezTo>
                  <a:pt x="22478" y="13253"/>
                  <a:pt x="22484" y="13252"/>
                  <a:pt x="22490" y="13250"/>
                </a:cubicBezTo>
                <a:cubicBezTo>
                  <a:pt x="22503" y="13237"/>
                  <a:pt x="22552" y="13214"/>
                  <a:pt x="22582" y="13214"/>
                </a:cubicBezTo>
                <a:cubicBezTo>
                  <a:pt x="22591" y="13214"/>
                  <a:pt x="22599" y="13216"/>
                  <a:pt x="22603" y="13221"/>
                </a:cubicBezTo>
                <a:cubicBezTo>
                  <a:pt x="22626" y="13238"/>
                  <a:pt x="22694" y="13255"/>
                  <a:pt x="22756" y="13261"/>
                </a:cubicBezTo>
                <a:lnTo>
                  <a:pt x="22807" y="13267"/>
                </a:lnTo>
                <a:lnTo>
                  <a:pt x="22853" y="13272"/>
                </a:lnTo>
                <a:cubicBezTo>
                  <a:pt x="22887" y="13261"/>
                  <a:pt x="22943" y="13250"/>
                  <a:pt x="22983" y="13244"/>
                </a:cubicBezTo>
                <a:lnTo>
                  <a:pt x="23012" y="13233"/>
                </a:lnTo>
                <a:lnTo>
                  <a:pt x="23029" y="13227"/>
                </a:lnTo>
                <a:cubicBezTo>
                  <a:pt x="23051" y="13227"/>
                  <a:pt x="23125" y="13216"/>
                  <a:pt x="23199" y="13199"/>
                </a:cubicBezTo>
                <a:lnTo>
                  <a:pt x="23267" y="13244"/>
                </a:lnTo>
                <a:lnTo>
                  <a:pt x="23301" y="13267"/>
                </a:lnTo>
                <a:cubicBezTo>
                  <a:pt x="23375" y="13261"/>
                  <a:pt x="23431" y="13238"/>
                  <a:pt x="23437" y="13216"/>
                </a:cubicBezTo>
                <a:cubicBezTo>
                  <a:pt x="23439" y="13208"/>
                  <a:pt x="23451" y="13205"/>
                  <a:pt x="23467" y="13205"/>
                </a:cubicBezTo>
                <a:cubicBezTo>
                  <a:pt x="23495" y="13205"/>
                  <a:pt x="23534" y="13214"/>
                  <a:pt x="23545" y="13221"/>
                </a:cubicBezTo>
                <a:cubicBezTo>
                  <a:pt x="23568" y="13227"/>
                  <a:pt x="23653" y="13233"/>
                  <a:pt x="23681" y="13238"/>
                </a:cubicBezTo>
                <a:cubicBezTo>
                  <a:pt x="23683" y="13239"/>
                  <a:pt x="23686" y="13239"/>
                  <a:pt x="23688" y="13239"/>
                </a:cubicBezTo>
                <a:cubicBezTo>
                  <a:pt x="23718" y="13239"/>
                  <a:pt x="23773" y="13215"/>
                  <a:pt x="23786" y="13215"/>
                </a:cubicBezTo>
                <a:cubicBezTo>
                  <a:pt x="23788" y="13215"/>
                  <a:pt x="23788" y="13215"/>
                  <a:pt x="23789" y="13216"/>
                </a:cubicBezTo>
                <a:cubicBezTo>
                  <a:pt x="23795" y="13216"/>
                  <a:pt x="23817" y="13233"/>
                  <a:pt x="23834" y="13244"/>
                </a:cubicBezTo>
                <a:cubicBezTo>
                  <a:pt x="23843" y="13253"/>
                  <a:pt x="23908" y="13267"/>
                  <a:pt x="23933" y="13267"/>
                </a:cubicBezTo>
                <a:cubicBezTo>
                  <a:pt x="23942" y="13267"/>
                  <a:pt x="23946" y="13265"/>
                  <a:pt x="23942" y="13261"/>
                </a:cubicBezTo>
                <a:cubicBezTo>
                  <a:pt x="23931" y="13250"/>
                  <a:pt x="23929" y="13239"/>
                  <a:pt x="23943" y="13239"/>
                </a:cubicBezTo>
                <a:cubicBezTo>
                  <a:pt x="23949" y="13239"/>
                  <a:pt x="23960" y="13242"/>
                  <a:pt x="23976" y="13250"/>
                </a:cubicBezTo>
                <a:lnTo>
                  <a:pt x="24033" y="13204"/>
                </a:lnTo>
                <a:cubicBezTo>
                  <a:pt x="24042" y="13195"/>
                  <a:pt x="24059" y="13193"/>
                  <a:pt x="24080" y="13193"/>
                </a:cubicBezTo>
                <a:cubicBezTo>
                  <a:pt x="24111" y="13193"/>
                  <a:pt x="24150" y="13199"/>
                  <a:pt x="24180" y="13199"/>
                </a:cubicBezTo>
                <a:lnTo>
                  <a:pt x="24220" y="13199"/>
                </a:lnTo>
                <a:cubicBezTo>
                  <a:pt x="24248" y="13221"/>
                  <a:pt x="24282" y="13244"/>
                  <a:pt x="24288" y="13244"/>
                </a:cubicBezTo>
                <a:cubicBezTo>
                  <a:pt x="24299" y="13244"/>
                  <a:pt x="24368" y="13244"/>
                  <a:pt x="24441" y="13255"/>
                </a:cubicBezTo>
                <a:lnTo>
                  <a:pt x="24492" y="13204"/>
                </a:lnTo>
                <a:lnTo>
                  <a:pt x="24498" y="13193"/>
                </a:lnTo>
                <a:cubicBezTo>
                  <a:pt x="24543" y="13208"/>
                  <a:pt x="24581" y="13216"/>
                  <a:pt x="24598" y="13216"/>
                </a:cubicBezTo>
                <a:cubicBezTo>
                  <a:pt x="24607" y="13216"/>
                  <a:pt x="24610" y="13214"/>
                  <a:pt x="24606" y="13210"/>
                </a:cubicBezTo>
                <a:cubicBezTo>
                  <a:pt x="24600" y="13193"/>
                  <a:pt x="24589" y="13153"/>
                  <a:pt x="24595" y="13148"/>
                </a:cubicBezTo>
                <a:cubicBezTo>
                  <a:pt x="24600" y="13142"/>
                  <a:pt x="24651" y="13136"/>
                  <a:pt x="24697" y="13131"/>
                </a:cubicBezTo>
                <a:cubicBezTo>
                  <a:pt x="24699" y="13129"/>
                  <a:pt x="24701" y="13128"/>
                  <a:pt x="24704" y="13128"/>
                </a:cubicBezTo>
                <a:cubicBezTo>
                  <a:pt x="24711" y="13128"/>
                  <a:pt x="24719" y="13131"/>
                  <a:pt x="24731" y="13131"/>
                </a:cubicBezTo>
                <a:cubicBezTo>
                  <a:pt x="24736" y="13080"/>
                  <a:pt x="24736" y="13028"/>
                  <a:pt x="24748" y="12977"/>
                </a:cubicBezTo>
                <a:lnTo>
                  <a:pt x="24691" y="12938"/>
                </a:lnTo>
                <a:cubicBezTo>
                  <a:pt x="24680" y="12966"/>
                  <a:pt x="24668" y="13000"/>
                  <a:pt x="24663" y="13028"/>
                </a:cubicBezTo>
                <a:lnTo>
                  <a:pt x="24651" y="13034"/>
                </a:lnTo>
                <a:cubicBezTo>
                  <a:pt x="24646" y="12972"/>
                  <a:pt x="24646" y="12915"/>
                  <a:pt x="24651" y="12858"/>
                </a:cubicBezTo>
                <a:cubicBezTo>
                  <a:pt x="24657" y="12858"/>
                  <a:pt x="24668" y="12858"/>
                  <a:pt x="24680" y="12853"/>
                </a:cubicBezTo>
                <a:cubicBezTo>
                  <a:pt x="24680" y="12881"/>
                  <a:pt x="24680" y="12909"/>
                  <a:pt x="24680" y="12938"/>
                </a:cubicBezTo>
                <a:cubicBezTo>
                  <a:pt x="24697" y="12938"/>
                  <a:pt x="24725" y="12932"/>
                  <a:pt x="24736" y="12926"/>
                </a:cubicBezTo>
                <a:cubicBezTo>
                  <a:pt x="24759" y="12773"/>
                  <a:pt x="24759" y="12620"/>
                  <a:pt x="24765" y="12467"/>
                </a:cubicBezTo>
                <a:cubicBezTo>
                  <a:pt x="24770" y="12467"/>
                  <a:pt x="24787" y="12467"/>
                  <a:pt x="24793" y="12472"/>
                </a:cubicBezTo>
                <a:cubicBezTo>
                  <a:pt x="24787" y="12694"/>
                  <a:pt x="24770" y="12909"/>
                  <a:pt x="24753" y="13131"/>
                </a:cubicBezTo>
                <a:cubicBezTo>
                  <a:pt x="24782" y="13136"/>
                  <a:pt x="24810" y="13142"/>
                  <a:pt x="24833" y="13148"/>
                </a:cubicBezTo>
                <a:cubicBezTo>
                  <a:pt x="24850" y="13102"/>
                  <a:pt x="24895" y="13068"/>
                  <a:pt x="24878" y="13017"/>
                </a:cubicBezTo>
                <a:lnTo>
                  <a:pt x="24844" y="12994"/>
                </a:lnTo>
                <a:cubicBezTo>
                  <a:pt x="24850" y="12807"/>
                  <a:pt x="24895" y="12620"/>
                  <a:pt x="24861" y="12438"/>
                </a:cubicBezTo>
                <a:lnTo>
                  <a:pt x="24918" y="12438"/>
                </a:lnTo>
                <a:cubicBezTo>
                  <a:pt x="24924" y="12416"/>
                  <a:pt x="24935" y="12370"/>
                  <a:pt x="24941" y="12348"/>
                </a:cubicBezTo>
                <a:cubicBezTo>
                  <a:pt x="24918" y="12336"/>
                  <a:pt x="24901" y="12331"/>
                  <a:pt x="24884" y="12319"/>
                </a:cubicBezTo>
                <a:lnTo>
                  <a:pt x="24878" y="12365"/>
                </a:lnTo>
                <a:cubicBezTo>
                  <a:pt x="24873" y="12348"/>
                  <a:pt x="24867" y="12308"/>
                  <a:pt x="24861" y="12285"/>
                </a:cubicBezTo>
                <a:lnTo>
                  <a:pt x="24861" y="12285"/>
                </a:lnTo>
                <a:cubicBezTo>
                  <a:pt x="24873" y="12297"/>
                  <a:pt x="24890" y="12308"/>
                  <a:pt x="24901" y="12314"/>
                </a:cubicBezTo>
                <a:cubicBezTo>
                  <a:pt x="24912" y="12308"/>
                  <a:pt x="24935" y="12297"/>
                  <a:pt x="24946" y="12291"/>
                </a:cubicBezTo>
                <a:cubicBezTo>
                  <a:pt x="24935" y="12251"/>
                  <a:pt x="24935" y="12211"/>
                  <a:pt x="24935" y="12172"/>
                </a:cubicBezTo>
                <a:lnTo>
                  <a:pt x="24901" y="12166"/>
                </a:lnTo>
                <a:cubicBezTo>
                  <a:pt x="24895" y="12206"/>
                  <a:pt x="24890" y="12240"/>
                  <a:pt x="24867" y="12274"/>
                </a:cubicBezTo>
                <a:cubicBezTo>
                  <a:pt x="24884" y="12234"/>
                  <a:pt x="24878" y="12194"/>
                  <a:pt x="24867" y="12160"/>
                </a:cubicBezTo>
                <a:lnTo>
                  <a:pt x="24941" y="12160"/>
                </a:lnTo>
                <a:cubicBezTo>
                  <a:pt x="24941" y="12121"/>
                  <a:pt x="24935" y="12081"/>
                  <a:pt x="24935" y="12047"/>
                </a:cubicBezTo>
                <a:cubicBezTo>
                  <a:pt x="24924" y="12070"/>
                  <a:pt x="24901" y="12126"/>
                  <a:pt x="24890" y="12155"/>
                </a:cubicBezTo>
                <a:cubicBezTo>
                  <a:pt x="24873" y="12121"/>
                  <a:pt x="24878" y="12087"/>
                  <a:pt x="24895" y="12058"/>
                </a:cubicBezTo>
                <a:cubicBezTo>
                  <a:pt x="24873" y="11984"/>
                  <a:pt x="24884" y="11911"/>
                  <a:pt x="24878" y="11837"/>
                </a:cubicBezTo>
                <a:lnTo>
                  <a:pt x="24918" y="11826"/>
                </a:lnTo>
                <a:cubicBezTo>
                  <a:pt x="24901" y="11814"/>
                  <a:pt x="24873" y="11792"/>
                  <a:pt x="24861" y="11780"/>
                </a:cubicBezTo>
                <a:cubicBezTo>
                  <a:pt x="24884" y="11775"/>
                  <a:pt x="24907" y="11763"/>
                  <a:pt x="24929" y="11758"/>
                </a:cubicBezTo>
                <a:cubicBezTo>
                  <a:pt x="24907" y="11735"/>
                  <a:pt x="24884" y="11712"/>
                  <a:pt x="24861" y="11689"/>
                </a:cubicBezTo>
                <a:cubicBezTo>
                  <a:pt x="24867" y="11667"/>
                  <a:pt x="24873" y="11644"/>
                  <a:pt x="24873" y="11621"/>
                </a:cubicBezTo>
                <a:cubicBezTo>
                  <a:pt x="24890" y="11650"/>
                  <a:pt x="24912" y="11678"/>
                  <a:pt x="24941" y="11701"/>
                </a:cubicBezTo>
                <a:cubicBezTo>
                  <a:pt x="24935" y="11678"/>
                  <a:pt x="24924" y="11638"/>
                  <a:pt x="24924" y="11616"/>
                </a:cubicBezTo>
                <a:lnTo>
                  <a:pt x="24980" y="11616"/>
                </a:lnTo>
                <a:cubicBezTo>
                  <a:pt x="24963" y="11604"/>
                  <a:pt x="24929" y="11587"/>
                  <a:pt x="24912" y="11576"/>
                </a:cubicBezTo>
                <a:cubicBezTo>
                  <a:pt x="24922" y="11552"/>
                  <a:pt x="24915" y="11483"/>
                  <a:pt x="24947" y="11483"/>
                </a:cubicBezTo>
                <a:cubicBezTo>
                  <a:pt x="24953" y="11483"/>
                  <a:pt x="24960" y="11486"/>
                  <a:pt x="24969" y="11491"/>
                </a:cubicBezTo>
                <a:cubicBezTo>
                  <a:pt x="25020" y="11582"/>
                  <a:pt x="24941" y="11718"/>
                  <a:pt x="25043" y="11792"/>
                </a:cubicBezTo>
                <a:lnTo>
                  <a:pt x="24992" y="11792"/>
                </a:lnTo>
                <a:cubicBezTo>
                  <a:pt x="24986" y="12047"/>
                  <a:pt x="25009" y="12302"/>
                  <a:pt x="24997" y="12563"/>
                </a:cubicBezTo>
                <a:cubicBezTo>
                  <a:pt x="25014" y="12569"/>
                  <a:pt x="25031" y="12580"/>
                  <a:pt x="25048" y="12586"/>
                </a:cubicBezTo>
                <a:cubicBezTo>
                  <a:pt x="25037" y="12592"/>
                  <a:pt x="25020" y="12597"/>
                  <a:pt x="25009" y="12597"/>
                </a:cubicBezTo>
                <a:cubicBezTo>
                  <a:pt x="25020" y="12722"/>
                  <a:pt x="24946" y="12858"/>
                  <a:pt x="24997" y="12977"/>
                </a:cubicBezTo>
                <a:cubicBezTo>
                  <a:pt x="24952" y="13028"/>
                  <a:pt x="24958" y="13102"/>
                  <a:pt x="24958" y="13170"/>
                </a:cubicBezTo>
                <a:cubicBezTo>
                  <a:pt x="24980" y="13170"/>
                  <a:pt x="25003" y="13170"/>
                  <a:pt x="25026" y="13176"/>
                </a:cubicBezTo>
                <a:cubicBezTo>
                  <a:pt x="25026" y="13085"/>
                  <a:pt x="25043" y="12989"/>
                  <a:pt x="25020" y="12898"/>
                </a:cubicBezTo>
                <a:cubicBezTo>
                  <a:pt x="25014" y="12864"/>
                  <a:pt x="25043" y="12836"/>
                  <a:pt x="25054" y="12807"/>
                </a:cubicBezTo>
                <a:cubicBezTo>
                  <a:pt x="25037" y="12790"/>
                  <a:pt x="25026" y="12773"/>
                  <a:pt x="25009" y="12756"/>
                </a:cubicBezTo>
                <a:cubicBezTo>
                  <a:pt x="25020" y="12750"/>
                  <a:pt x="25048" y="12745"/>
                  <a:pt x="25060" y="12745"/>
                </a:cubicBezTo>
                <a:cubicBezTo>
                  <a:pt x="25026" y="12478"/>
                  <a:pt x="25094" y="12223"/>
                  <a:pt x="25082" y="11962"/>
                </a:cubicBezTo>
                <a:cubicBezTo>
                  <a:pt x="25048" y="11916"/>
                  <a:pt x="25082" y="11865"/>
                  <a:pt x="25088" y="11820"/>
                </a:cubicBezTo>
                <a:cubicBezTo>
                  <a:pt x="25077" y="11758"/>
                  <a:pt x="25071" y="11695"/>
                  <a:pt x="25071" y="11627"/>
                </a:cubicBezTo>
                <a:cubicBezTo>
                  <a:pt x="25065" y="11621"/>
                  <a:pt x="25054" y="11604"/>
                  <a:pt x="25048" y="11593"/>
                </a:cubicBezTo>
                <a:cubicBezTo>
                  <a:pt x="25060" y="11565"/>
                  <a:pt x="25065" y="11536"/>
                  <a:pt x="25077" y="11508"/>
                </a:cubicBezTo>
                <a:cubicBezTo>
                  <a:pt x="25071" y="11480"/>
                  <a:pt x="25060" y="11451"/>
                  <a:pt x="25054" y="11423"/>
                </a:cubicBezTo>
                <a:cubicBezTo>
                  <a:pt x="25060" y="11417"/>
                  <a:pt x="25077" y="11400"/>
                  <a:pt x="25082" y="11394"/>
                </a:cubicBezTo>
                <a:lnTo>
                  <a:pt x="25054" y="11394"/>
                </a:lnTo>
                <a:cubicBezTo>
                  <a:pt x="25060" y="11349"/>
                  <a:pt x="25060" y="11304"/>
                  <a:pt x="25054" y="11258"/>
                </a:cubicBezTo>
                <a:cubicBezTo>
                  <a:pt x="25060" y="11253"/>
                  <a:pt x="25071" y="11247"/>
                  <a:pt x="25077" y="11247"/>
                </a:cubicBezTo>
                <a:lnTo>
                  <a:pt x="25043" y="11213"/>
                </a:lnTo>
                <a:cubicBezTo>
                  <a:pt x="25077" y="11128"/>
                  <a:pt x="25009" y="11043"/>
                  <a:pt x="25031" y="10958"/>
                </a:cubicBezTo>
                <a:cubicBezTo>
                  <a:pt x="24958" y="10833"/>
                  <a:pt x="25003" y="10691"/>
                  <a:pt x="24963" y="10560"/>
                </a:cubicBezTo>
                <a:cubicBezTo>
                  <a:pt x="24952" y="10555"/>
                  <a:pt x="24924" y="10549"/>
                  <a:pt x="24912" y="10543"/>
                </a:cubicBezTo>
                <a:cubicBezTo>
                  <a:pt x="24924" y="10532"/>
                  <a:pt x="24941" y="10515"/>
                  <a:pt x="24952" y="10504"/>
                </a:cubicBezTo>
                <a:cubicBezTo>
                  <a:pt x="24918" y="10350"/>
                  <a:pt x="24941" y="10175"/>
                  <a:pt x="24873" y="10027"/>
                </a:cubicBezTo>
                <a:cubicBezTo>
                  <a:pt x="24861" y="10033"/>
                  <a:pt x="24838" y="10033"/>
                  <a:pt x="24827" y="10033"/>
                </a:cubicBezTo>
                <a:cubicBezTo>
                  <a:pt x="24844" y="10106"/>
                  <a:pt x="24861" y="10186"/>
                  <a:pt x="24884" y="10260"/>
                </a:cubicBezTo>
                <a:cubicBezTo>
                  <a:pt x="24878" y="10265"/>
                  <a:pt x="24867" y="10282"/>
                  <a:pt x="24861" y="10288"/>
                </a:cubicBezTo>
                <a:cubicBezTo>
                  <a:pt x="24907" y="10390"/>
                  <a:pt x="24895" y="10521"/>
                  <a:pt x="24907" y="10634"/>
                </a:cubicBezTo>
                <a:lnTo>
                  <a:pt x="24946" y="10657"/>
                </a:lnTo>
                <a:lnTo>
                  <a:pt x="24918" y="10748"/>
                </a:lnTo>
                <a:cubicBezTo>
                  <a:pt x="24929" y="10759"/>
                  <a:pt x="24958" y="10782"/>
                  <a:pt x="24975" y="10793"/>
                </a:cubicBezTo>
                <a:cubicBezTo>
                  <a:pt x="24963" y="10799"/>
                  <a:pt x="24941" y="10804"/>
                  <a:pt x="24929" y="10810"/>
                </a:cubicBezTo>
                <a:cubicBezTo>
                  <a:pt x="24935" y="10821"/>
                  <a:pt x="24952" y="10850"/>
                  <a:pt x="24958" y="10861"/>
                </a:cubicBezTo>
                <a:cubicBezTo>
                  <a:pt x="24935" y="10872"/>
                  <a:pt x="24912" y="10884"/>
                  <a:pt x="24890" y="10901"/>
                </a:cubicBezTo>
                <a:cubicBezTo>
                  <a:pt x="24907" y="10895"/>
                  <a:pt x="24935" y="10895"/>
                  <a:pt x="24946" y="10895"/>
                </a:cubicBezTo>
                <a:cubicBezTo>
                  <a:pt x="24952" y="11088"/>
                  <a:pt x="24952" y="11287"/>
                  <a:pt x="24975" y="11485"/>
                </a:cubicBezTo>
                <a:cubicBezTo>
                  <a:pt x="24941" y="11474"/>
                  <a:pt x="24901" y="11463"/>
                  <a:pt x="24861" y="11451"/>
                </a:cubicBezTo>
                <a:cubicBezTo>
                  <a:pt x="24878" y="11451"/>
                  <a:pt x="24907" y="11445"/>
                  <a:pt x="24924" y="11445"/>
                </a:cubicBezTo>
                <a:cubicBezTo>
                  <a:pt x="24924" y="11349"/>
                  <a:pt x="24907" y="11258"/>
                  <a:pt x="24895" y="11162"/>
                </a:cubicBezTo>
                <a:cubicBezTo>
                  <a:pt x="24884" y="11167"/>
                  <a:pt x="24861" y="11179"/>
                  <a:pt x="24850" y="11179"/>
                </a:cubicBezTo>
                <a:cubicBezTo>
                  <a:pt x="24816" y="11054"/>
                  <a:pt x="24804" y="10923"/>
                  <a:pt x="24799" y="10793"/>
                </a:cubicBezTo>
                <a:lnTo>
                  <a:pt x="24799" y="10793"/>
                </a:lnTo>
                <a:cubicBezTo>
                  <a:pt x="24838" y="10816"/>
                  <a:pt x="24850" y="10850"/>
                  <a:pt x="24856" y="10889"/>
                </a:cubicBezTo>
                <a:lnTo>
                  <a:pt x="24861" y="10895"/>
                </a:lnTo>
                <a:cubicBezTo>
                  <a:pt x="24861" y="10867"/>
                  <a:pt x="24861" y="10833"/>
                  <a:pt x="24861" y="10804"/>
                </a:cubicBezTo>
                <a:cubicBezTo>
                  <a:pt x="24833" y="10793"/>
                  <a:pt x="24804" y="10787"/>
                  <a:pt x="24776" y="10776"/>
                </a:cubicBezTo>
                <a:cubicBezTo>
                  <a:pt x="24787" y="10742"/>
                  <a:pt x="24827" y="10753"/>
                  <a:pt x="24856" y="10748"/>
                </a:cubicBezTo>
                <a:cubicBezTo>
                  <a:pt x="24838" y="10685"/>
                  <a:pt x="24833" y="10628"/>
                  <a:pt x="24816" y="10572"/>
                </a:cubicBezTo>
                <a:cubicBezTo>
                  <a:pt x="24804" y="10600"/>
                  <a:pt x="24799" y="10634"/>
                  <a:pt x="24787" y="10663"/>
                </a:cubicBezTo>
                <a:cubicBezTo>
                  <a:pt x="24787" y="10589"/>
                  <a:pt x="24714" y="10487"/>
                  <a:pt x="24799" y="10436"/>
                </a:cubicBezTo>
                <a:cubicBezTo>
                  <a:pt x="24787" y="10390"/>
                  <a:pt x="24782" y="10350"/>
                  <a:pt x="24770" y="10311"/>
                </a:cubicBezTo>
                <a:cubicBezTo>
                  <a:pt x="24770" y="10333"/>
                  <a:pt x="24770" y="10356"/>
                  <a:pt x="24770" y="10384"/>
                </a:cubicBezTo>
                <a:lnTo>
                  <a:pt x="24753" y="10384"/>
                </a:lnTo>
                <a:cubicBezTo>
                  <a:pt x="24742" y="10345"/>
                  <a:pt x="24731" y="10311"/>
                  <a:pt x="24725" y="10271"/>
                </a:cubicBezTo>
                <a:cubicBezTo>
                  <a:pt x="24736" y="10265"/>
                  <a:pt x="24759" y="10265"/>
                  <a:pt x="24776" y="10260"/>
                </a:cubicBezTo>
                <a:lnTo>
                  <a:pt x="24776" y="10260"/>
                </a:lnTo>
                <a:cubicBezTo>
                  <a:pt x="24772" y="10260"/>
                  <a:pt x="24769" y="10260"/>
                  <a:pt x="24766" y="10260"/>
                </a:cubicBezTo>
                <a:cubicBezTo>
                  <a:pt x="24719" y="10260"/>
                  <a:pt x="24720" y="10223"/>
                  <a:pt x="24725" y="10186"/>
                </a:cubicBezTo>
                <a:lnTo>
                  <a:pt x="24725" y="10186"/>
                </a:lnTo>
                <a:cubicBezTo>
                  <a:pt x="24736" y="10192"/>
                  <a:pt x="24765" y="10197"/>
                  <a:pt x="24776" y="10197"/>
                </a:cubicBezTo>
                <a:cubicBezTo>
                  <a:pt x="24742" y="10084"/>
                  <a:pt x="24725" y="9965"/>
                  <a:pt x="24702" y="9845"/>
                </a:cubicBezTo>
                <a:lnTo>
                  <a:pt x="24702" y="9908"/>
                </a:lnTo>
                <a:lnTo>
                  <a:pt x="24663" y="9919"/>
                </a:lnTo>
                <a:cubicBezTo>
                  <a:pt x="24651" y="9880"/>
                  <a:pt x="24646" y="9834"/>
                  <a:pt x="24634" y="9794"/>
                </a:cubicBezTo>
                <a:cubicBezTo>
                  <a:pt x="24651" y="9794"/>
                  <a:pt x="24674" y="9800"/>
                  <a:pt x="24685" y="9800"/>
                </a:cubicBezTo>
                <a:cubicBezTo>
                  <a:pt x="24668" y="9653"/>
                  <a:pt x="24646" y="9505"/>
                  <a:pt x="24589" y="9369"/>
                </a:cubicBezTo>
                <a:lnTo>
                  <a:pt x="24589" y="9369"/>
                </a:lnTo>
                <a:cubicBezTo>
                  <a:pt x="24589" y="9448"/>
                  <a:pt x="24623" y="9522"/>
                  <a:pt x="24612" y="9602"/>
                </a:cubicBezTo>
                <a:cubicBezTo>
                  <a:pt x="24566" y="9494"/>
                  <a:pt x="24543" y="9375"/>
                  <a:pt x="24532" y="9255"/>
                </a:cubicBezTo>
                <a:cubicBezTo>
                  <a:pt x="24538" y="9250"/>
                  <a:pt x="24543" y="9238"/>
                  <a:pt x="24549" y="9233"/>
                </a:cubicBezTo>
                <a:lnTo>
                  <a:pt x="24549" y="9233"/>
                </a:lnTo>
                <a:cubicBezTo>
                  <a:pt x="24543" y="9284"/>
                  <a:pt x="24543" y="9335"/>
                  <a:pt x="24583" y="9375"/>
                </a:cubicBezTo>
                <a:cubicBezTo>
                  <a:pt x="24589" y="9341"/>
                  <a:pt x="24600" y="9306"/>
                  <a:pt x="24612" y="9272"/>
                </a:cubicBezTo>
                <a:cubicBezTo>
                  <a:pt x="24595" y="9261"/>
                  <a:pt x="24566" y="9238"/>
                  <a:pt x="24549" y="9233"/>
                </a:cubicBezTo>
                <a:lnTo>
                  <a:pt x="24549" y="9233"/>
                </a:lnTo>
                <a:cubicBezTo>
                  <a:pt x="24549" y="9233"/>
                  <a:pt x="24549" y="9233"/>
                  <a:pt x="24549" y="9233"/>
                </a:cubicBezTo>
                <a:cubicBezTo>
                  <a:pt x="24566" y="9193"/>
                  <a:pt x="24555" y="9153"/>
                  <a:pt x="24538" y="9114"/>
                </a:cubicBezTo>
                <a:cubicBezTo>
                  <a:pt x="24509" y="9148"/>
                  <a:pt x="24515" y="9187"/>
                  <a:pt x="24515" y="9221"/>
                </a:cubicBezTo>
                <a:cubicBezTo>
                  <a:pt x="24487" y="9176"/>
                  <a:pt x="24475" y="9125"/>
                  <a:pt x="24464" y="9068"/>
                </a:cubicBezTo>
                <a:lnTo>
                  <a:pt x="24464" y="9068"/>
                </a:lnTo>
                <a:cubicBezTo>
                  <a:pt x="24481" y="9074"/>
                  <a:pt x="24504" y="9074"/>
                  <a:pt x="24521" y="9074"/>
                </a:cubicBezTo>
                <a:cubicBezTo>
                  <a:pt x="24509" y="9028"/>
                  <a:pt x="24498" y="8989"/>
                  <a:pt x="24487" y="8949"/>
                </a:cubicBezTo>
                <a:cubicBezTo>
                  <a:pt x="24475" y="8977"/>
                  <a:pt x="24464" y="9006"/>
                  <a:pt x="24458" y="9034"/>
                </a:cubicBezTo>
                <a:cubicBezTo>
                  <a:pt x="24441" y="8966"/>
                  <a:pt x="24430" y="8898"/>
                  <a:pt x="24419" y="8836"/>
                </a:cubicBezTo>
                <a:cubicBezTo>
                  <a:pt x="24441" y="8824"/>
                  <a:pt x="24470" y="8813"/>
                  <a:pt x="24492" y="8796"/>
                </a:cubicBezTo>
                <a:cubicBezTo>
                  <a:pt x="24379" y="8739"/>
                  <a:pt x="24413" y="8575"/>
                  <a:pt x="24328" y="8484"/>
                </a:cubicBezTo>
                <a:lnTo>
                  <a:pt x="24328" y="8484"/>
                </a:lnTo>
                <a:cubicBezTo>
                  <a:pt x="24334" y="8501"/>
                  <a:pt x="24339" y="8535"/>
                  <a:pt x="24345" y="8552"/>
                </a:cubicBezTo>
                <a:cubicBezTo>
                  <a:pt x="24339" y="8552"/>
                  <a:pt x="24317" y="8563"/>
                  <a:pt x="24311" y="8563"/>
                </a:cubicBezTo>
                <a:cubicBezTo>
                  <a:pt x="24311" y="8546"/>
                  <a:pt x="24305" y="8506"/>
                  <a:pt x="24305" y="8489"/>
                </a:cubicBezTo>
                <a:cubicBezTo>
                  <a:pt x="24288" y="8478"/>
                  <a:pt x="24277" y="8461"/>
                  <a:pt x="24265" y="8450"/>
                </a:cubicBezTo>
                <a:cubicBezTo>
                  <a:pt x="24282" y="8444"/>
                  <a:pt x="24322" y="8444"/>
                  <a:pt x="24345" y="8444"/>
                </a:cubicBezTo>
                <a:cubicBezTo>
                  <a:pt x="24328" y="8399"/>
                  <a:pt x="24317" y="8348"/>
                  <a:pt x="24271" y="8325"/>
                </a:cubicBezTo>
                <a:cubicBezTo>
                  <a:pt x="24260" y="8274"/>
                  <a:pt x="24254" y="8223"/>
                  <a:pt x="24248" y="8166"/>
                </a:cubicBezTo>
                <a:cubicBezTo>
                  <a:pt x="24237" y="8160"/>
                  <a:pt x="24220" y="8143"/>
                  <a:pt x="24209" y="8132"/>
                </a:cubicBezTo>
                <a:cubicBezTo>
                  <a:pt x="24203" y="8075"/>
                  <a:pt x="24186" y="8013"/>
                  <a:pt x="24163" y="7956"/>
                </a:cubicBezTo>
                <a:lnTo>
                  <a:pt x="24163" y="7956"/>
                </a:lnTo>
                <a:cubicBezTo>
                  <a:pt x="24175" y="7967"/>
                  <a:pt x="24209" y="7984"/>
                  <a:pt x="24220" y="7990"/>
                </a:cubicBezTo>
                <a:cubicBezTo>
                  <a:pt x="24163" y="7950"/>
                  <a:pt x="24146" y="7877"/>
                  <a:pt x="24084" y="7843"/>
                </a:cubicBezTo>
                <a:lnTo>
                  <a:pt x="24084" y="7843"/>
                </a:lnTo>
                <a:cubicBezTo>
                  <a:pt x="24101" y="7894"/>
                  <a:pt x="24118" y="7950"/>
                  <a:pt x="24124" y="8007"/>
                </a:cubicBezTo>
                <a:cubicBezTo>
                  <a:pt x="24038" y="7843"/>
                  <a:pt x="23965" y="7655"/>
                  <a:pt x="23908" y="7474"/>
                </a:cubicBezTo>
                <a:lnTo>
                  <a:pt x="23908" y="7474"/>
                </a:lnTo>
                <a:cubicBezTo>
                  <a:pt x="23925" y="7502"/>
                  <a:pt x="23942" y="7536"/>
                  <a:pt x="23965" y="7565"/>
                </a:cubicBezTo>
                <a:cubicBezTo>
                  <a:pt x="23993" y="7536"/>
                  <a:pt x="23976" y="7497"/>
                  <a:pt x="23976" y="7462"/>
                </a:cubicBezTo>
                <a:cubicBezTo>
                  <a:pt x="23953" y="7434"/>
                  <a:pt x="23931" y="7406"/>
                  <a:pt x="23908" y="7377"/>
                </a:cubicBezTo>
                <a:cubicBezTo>
                  <a:pt x="23914" y="7372"/>
                  <a:pt x="23925" y="7355"/>
                  <a:pt x="23936" y="7349"/>
                </a:cubicBezTo>
                <a:cubicBezTo>
                  <a:pt x="23892" y="7343"/>
                  <a:pt x="23804" y="7201"/>
                  <a:pt x="23881" y="7201"/>
                </a:cubicBezTo>
                <a:cubicBezTo>
                  <a:pt x="23882" y="7201"/>
                  <a:pt x="23884" y="7201"/>
                  <a:pt x="23885" y="7201"/>
                </a:cubicBezTo>
                <a:cubicBezTo>
                  <a:pt x="23999" y="7349"/>
                  <a:pt x="24021" y="7542"/>
                  <a:pt x="24146" y="7684"/>
                </a:cubicBezTo>
                <a:cubicBezTo>
                  <a:pt x="24141" y="7689"/>
                  <a:pt x="24135" y="7706"/>
                  <a:pt x="24135" y="7712"/>
                </a:cubicBezTo>
                <a:cubicBezTo>
                  <a:pt x="24186" y="7814"/>
                  <a:pt x="24209" y="7916"/>
                  <a:pt x="24248" y="8019"/>
                </a:cubicBezTo>
                <a:cubicBezTo>
                  <a:pt x="24271" y="8019"/>
                  <a:pt x="24317" y="8013"/>
                  <a:pt x="24339" y="8007"/>
                </a:cubicBezTo>
                <a:cubicBezTo>
                  <a:pt x="24322" y="7950"/>
                  <a:pt x="24294" y="7894"/>
                  <a:pt x="24226" y="7877"/>
                </a:cubicBezTo>
                <a:cubicBezTo>
                  <a:pt x="24220" y="7854"/>
                  <a:pt x="24220" y="7826"/>
                  <a:pt x="24214" y="7803"/>
                </a:cubicBezTo>
                <a:cubicBezTo>
                  <a:pt x="24243" y="7752"/>
                  <a:pt x="24175" y="7706"/>
                  <a:pt x="24163" y="7661"/>
                </a:cubicBezTo>
                <a:lnTo>
                  <a:pt x="24220" y="7650"/>
                </a:lnTo>
                <a:lnTo>
                  <a:pt x="24163" y="7650"/>
                </a:lnTo>
                <a:cubicBezTo>
                  <a:pt x="24169" y="7616"/>
                  <a:pt x="24180" y="7570"/>
                  <a:pt x="24186" y="7542"/>
                </a:cubicBezTo>
                <a:cubicBezTo>
                  <a:pt x="24163" y="7531"/>
                  <a:pt x="24141" y="7525"/>
                  <a:pt x="24112" y="7514"/>
                </a:cubicBezTo>
                <a:cubicBezTo>
                  <a:pt x="24124" y="7497"/>
                  <a:pt x="24141" y="7468"/>
                  <a:pt x="24146" y="7457"/>
                </a:cubicBezTo>
                <a:lnTo>
                  <a:pt x="24146" y="7457"/>
                </a:lnTo>
                <a:cubicBezTo>
                  <a:pt x="24141" y="7462"/>
                  <a:pt x="24118" y="7474"/>
                  <a:pt x="24112" y="7480"/>
                </a:cubicBezTo>
                <a:cubicBezTo>
                  <a:pt x="24101" y="7434"/>
                  <a:pt x="24078" y="7389"/>
                  <a:pt x="24101" y="7349"/>
                </a:cubicBezTo>
                <a:lnTo>
                  <a:pt x="24101" y="7349"/>
                </a:lnTo>
                <a:cubicBezTo>
                  <a:pt x="24095" y="7355"/>
                  <a:pt x="24078" y="7366"/>
                  <a:pt x="24067" y="7372"/>
                </a:cubicBezTo>
                <a:cubicBezTo>
                  <a:pt x="24021" y="7247"/>
                  <a:pt x="23948" y="7139"/>
                  <a:pt x="23891" y="7020"/>
                </a:cubicBezTo>
                <a:cubicBezTo>
                  <a:pt x="23902" y="7020"/>
                  <a:pt x="23931" y="7026"/>
                  <a:pt x="23942" y="7026"/>
                </a:cubicBezTo>
                <a:cubicBezTo>
                  <a:pt x="23863" y="7009"/>
                  <a:pt x="23795" y="6889"/>
                  <a:pt x="23823" y="6816"/>
                </a:cubicBezTo>
                <a:cubicBezTo>
                  <a:pt x="23834" y="6782"/>
                  <a:pt x="23783" y="6782"/>
                  <a:pt x="23766" y="6765"/>
                </a:cubicBezTo>
                <a:cubicBezTo>
                  <a:pt x="23732" y="6685"/>
                  <a:pt x="23681" y="6634"/>
                  <a:pt x="23590" y="6611"/>
                </a:cubicBezTo>
                <a:cubicBezTo>
                  <a:pt x="23602" y="6600"/>
                  <a:pt x="23630" y="6583"/>
                  <a:pt x="23641" y="6577"/>
                </a:cubicBezTo>
                <a:cubicBezTo>
                  <a:pt x="23624" y="6577"/>
                  <a:pt x="23590" y="6583"/>
                  <a:pt x="23573" y="6583"/>
                </a:cubicBezTo>
                <a:cubicBezTo>
                  <a:pt x="23579" y="6555"/>
                  <a:pt x="23613" y="6504"/>
                  <a:pt x="23562" y="6487"/>
                </a:cubicBezTo>
                <a:cubicBezTo>
                  <a:pt x="23534" y="6441"/>
                  <a:pt x="23511" y="6390"/>
                  <a:pt x="23488" y="6345"/>
                </a:cubicBezTo>
                <a:lnTo>
                  <a:pt x="23488" y="6345"/>
                </a:lnTo>
                <a:cubicBezTo>
                  <a:pt x="23488" y="6407"/>
                  <a:pt x="23505" y="6464"/>
                  <a:pt x="23522" y="6526"/>
                </a:cubicBezTo>
                <a:cubicBezTo>
                  <a:pt x="23539" y="6521"/>
                  <a:pt x="23568" y="6515"/>
                  <a:pt x="23579" y="6509"/>
                </a:cubicBezTo>
                <a:lnTo>
                  <a:pt x="23579" y="6509"/>
                </a:lnTo>
                <a:cubicBezTo>
                  <a:pt x="23551" y="6555"/>
                  <a:pt x="23551" y="6600"/>
                  <a:pt x="23607" y="6628"/>
                </a:cubicBezTo>
                <a:lnTo>
                  <a:pt x="23556" y="6640"/>
                </a:lnTo>
                <a:cubicBezTo>
                  <a:pt x="23613" y="6640"/>
                  <a:pt x="23664" y="6657"/>
                  <a:pt x="23709" y="6679"/>
                </a:cubicBezTo>
                <a:cubicBezTo>
                  <a:pt x="23709" y="6748"/>
                  <a:pt x="23658" y="6793"/>
                  <a:pt x="23607" y="6827"/>
                </a:cubicBezTo>
                <a:cubicBezTo>
                  <a:pt x="23624" y="6884"/>
                  <a:pt x="23641" y="6940"/>
                  <a:pt x="23664" y="6997"/>
                </a:cubicBezTo>
                <a:cubicBezTo>
                  <a:pt x="23499" y="6736"/>
                  <a:pt x="23341" y="6470"/>
                  <a:pt x="23193" y="6203"/>
                </a:cubicBezTo>
                <a:lnTo>
                  <a:pt x="23193" y="6203"/>
                </a:lnTo>
                <a:cubicBezTo>
                  <a:pt x="23204" y="6209"/>
                  <a:pt x="23238" y="6214"/>
                  <a:pt x="23250" y="6214"/>
                </a:cubicBezTo>
                <a:cubicBezTo>
                  <a:pt x="23250" y="6209"/>
                  <a:pt x="23244" y="6197"/>
                  <a:pt x="23244" y="6192"/>
                </a:cubicBezTo>
                <a:cubicBezTo>
                  <a:pt x="23233" y="6194"/>
                  <a:pt x="23222" y="6195"/>
                  <a:pt x="23212" y="6195"/>
                </a:cubicBezTo>
                <a:cubicBezTo>
                  <a:pt x="23169" y="6195"/>
                  <a:pt x="23143" y="6173"/>
                  <a:pt x="23148" y="6118"/>
                </a:cubicBezTo>
                <a:lnTo>
                  <a:pt x="23148" y="6118"/>
                </a:lnTo>
                <a:cubicBezTo>
                  <a:pt x="23165" y="6129"/>
                  <a:pt x="23199" y="6146"/>
                  <a:pt x="23216" y="6158"/>
                </a:cubicBezTo>
                <a:cubicBezTo>
                  <a:pt x="23204" y="6140"/>
                  <a:pt x="23193" y="6123"/>
                  <a:pt x="23182" y="6106"/>
                </a:cubicBezTo>
                <a:cubicBezTo>
                  <a:pt x="23165" y="6118"/>
                  <a:pt x="23142" y="6118"/>
                  <a:pt x="23125" y="6118"/>
                </a:cubicBezTo>
                <a:cubicBezTo>
                  <a:pt x="23074" y="6038"/>
                  <a:pt x="23029" y="5959"/>
                  <a:pt x="22977" y="5879"/>
                </a:cubicBezTo>
                <a:cubicBezTo>
                  <a:pt x="22932" y="5777"/>
                  <a:pt x="22779" y="5687"/>
                  <a:pt x="22819" y="5562"/>
                </a:cubicBezTo>
                <a:cubicBezTo>
                  <a:pt x="22796" y="5516"/>
                  <a:pt x="22773" y="5465"/>
                  <a:pt x="22751" y="5414"/>
                </a:cubicBezTo>
                <a:cubicBezTo>
                  <a:pt x="22745" y="5409"/>
                  <a:pt x="22722" y="5397"/>
                  <a:pt x="22711" y="5397"/>
                </a:cubicBezTo>
                <a:cubicBezTo>
                  <a:pt x="22706" y="5356"/>
                  <a:pt x="22683" y="5330"/>
                  <a:pt x="22648" y="5330"/>
                </a:cubicBezTo>
                <a:cubicBezTo>
                  <a:pt x="22640" y="5330"/>
                  <a:pt x="22630" y="5331"/>
                  <a:pt x="22620" y="5335"/>
                </a:cubicBezTo>
                <a:cubicBezTo>
                  <a:pt x="22637" y="5363"/>
                  <a:pt x="22654" y="5386"/>
                  <a:pt x="22677" y="5414"/>
                </a:cubicBezTo>
                <a:cubicBezTo>
                  <a:pt x="22637" y="5386"/>
                  <a:pt x="22603" y="5346"/>
                  <a:pt x="22575" y="5312"/>
                </a:cubicBezTo>
                <a:cubicBezTo>
                  <a:pt x="22586" y="5306"/>
                  <a:pt x="22620" y="5295"/>
                  <a:pt x="22637" y="5289"/>
                </a:cubicBezTo>
                <a:cubicBezTo>
                  <a:pt x="22614" y="5272"/>
                  <a:pt x="22592" y="5261"/>
                  <a:pt x="22569" y="5244"/>
                </a:cubicBezTo>
                <a:cubicBezTo>
                  <a:pt x="22597" y="5233"/>
                  <a:pt x="22626" y="5216"/>
                  <a:pt x="22654" y="5204"/>
                </a:cubicBezTo>
                <a:cubicBezTo>
                  <a:pt x="22671" y="5233"/>
                  <a:pt x="22694" y="5250"/>
                  <a:pt x="22711" y="5272"/>
                </a:cubicBezTo>
                <a:lnTo>
                  <a:pt x="22711" y="5301"/>
                </a:lnTo>
                <a:cubicBezTo>
                  <a:pt x="22756" y="5363"/>
                  <a:pt x="22813" y="5414"/>
                  <a:pt x="22875" y="5460"/>
                </a:cubicBezTo>
                <a:cubicBezTo>
                  <a:pt x="22875" y="5477"/>
                  <a:pt x="22870" y="5511"/>
                  <a:pt x="22870" y="5528"/>
                </a:cubicBezTo>
                <a:cubicBezTo>
                  <a:pt x="22887" y="5528"/>
                  <a:pt x="22921" y="5516"/>
                  <a:pt x="22932" y="5511"/>
                </a:cubicBezTo>
                <a:cubicBezTo>
                  <a:pt x="22909" y="5386"/>
                  <a:pt x="22802" y="5295"/>
                  <a:pt x="22739" y="5187"/>
                </a:cubicBezTo>
                <a:lnTo>
                  <a:pt x="22773" y="5176"/>
                </a:lnTo>
                <a:lnTo>
                  <a:pt x="22728" y="5182"/>
                </a:lnTo>
                <a:cubicBezTo>
                  <a:pt x="22694" y="5125"/>
                  <a:pt x="22654" y="5074"/>
                  <a:pt x="22597" y="5034"/>
                </a:cubicBezTo>
                <a:cubicBezTo>
                  <a:pt x="22586" y="4989"/>
                  <a:pt x="22558" y="4949"/>
                  <a:pt x="22501" y="4949"/>
                </a:cubicBezTo>
                <a:cubicBezTo>
                  <a:pt x="22507" y="4943"/>
                  <a:pt x="22524" y="4921"/>
                  <a:pt x="22535" y="4915"/>
                </a:cubicBezTo>
                <a:lnTo>
                  <a:pt x="22535" y="4915"/>
                </a:lnTo>
                <a:cubicBezTo>
                  <a:pt x="22518" y="4921"/>
                  <a:pt x="22484" y="4932"/>
                  <a:pt x="22467" y="4938"/>
                </a:cubicBezTo>
                <a:cubicBezTo>
                  <a:pt x="22467" y="4921"/>
                  <a:pt x="22461" y="4881"/>
                  <a:pt x="22461" y="4858"/>
                </a:cubicBezTo>
                <a:cubicBezTo>
                  <a:pt x="22455" y="4858"/>
                  <a:pt x="22438" y="4864"/>
                  <a:pt x="22433" y="4864"/>
                </a:cubicBezTo>
                <a:cubicBezTo>
                  <a:pt x="22455" y="4932"/>
                  <a:pt x="22484" y="5023"/>
                  <a:pt x="22575" y="5034"/>
                </a:cubicBezTo>
                <a:lnTo>
                  <a:pt x="22575" y="5102"/>
                </a:lnTo>
                <a:cubicBezTo>
                  <a:pt x="22597" y="5136"/>
                  <a:pt x="22626" y="5170"/>
                  <a:pt x="22654" y="5199"/>
                </a:cubicBezTo>
                <a:cubicBezTo>
                  <a:pt x="22631" y="5204"/>
                  <a:pt x="22580" y="5216"/>
                  <a:pt x="22552" y="5221"/>
                </a:cubicBezTo>
                <a:cubicBezTo>
                  <a:pt x="22552" y="5204"/>
                  <a:pt x="22552" y="5176"/>
                  <a:pt x="22546" y="5159"/>
                </a:cubicBezTo>
                <a:cubicBezTo>
                  <a:pt x="22529" y="5170"/>
                  <a:pt x="22507" y="5182"/>
                  <a:pt x="22484" y="5187"/>
                </a:cubicBezTo>
                <a:cubicBezTo>
                  <a:pt x="22478" y="5182"/>
                  <a:pt x="22461" y="5170"/>
                  <a:pt x="22450" y="5165"/>
                </a:cubicBezTo>
                <a:cubicBezTo>
                  <a:pt x="22467" y="5153"/>
                  <a:pt x="22507" y="5136"/>
                  <a:pt x="22524" y="5131"/>
                </a:cubicBezTo>
                <a:cubicBezTo>
                  <a:pt x="22495" y="5125"/>
                  <a:pt x="22461" y="5119"/>
                  <a:pt x="22433" y="5119"/>
                </a:cubicBezTo>
                <a:cubicBezTo>
                  <a:pt x="22421" y="5102"/>
                  <a:pt x="22404" y="5091"/>
                  <a:pt x="22393" y="5074"/>
                </a:cubicBezTo>
                <a:lnTo>
                  <a:pt x="22393" y="5074"/>
                </a:lnTo>
                <a:cubicBezTo>
                  <a:pt x="22416" y="5085"/>
                  <a:pt x="22438" y="5102"/>
                  <a:pt x="22467" y="5102"/>
                </a:cubicBezTo>
                <a:cubicBezTo>
                  <a:pt x="22478" y="5028"/>
                  <a:pt x="22370" y="5057"/>
                  <a:pt x="22331" y="5017"/>
                </a:cubicBezTo>
                <a:cubicBezTo>
                  <a:pt x="22319" y="4994"/>
                  <a:pt x="22297" y="4943"/>
                  <a:pt x="22285" y="4915"/>
                </a:cubicBezTo>
                <a:lnTo>
                  <a:pt x="22285" y="4915"/>
                </a:lnTo>
                <a:cubicBezTo>
                  <a:pt x="22302" y="4921"/>
                  <a:pt x="22342" y="4926"/>
                  <a:pt x="22365" y="4932"/>
                </a:cubicBezTo>
                <a:cubicBezTo>
                  <a:pt x="22319" y="4909"/>
                  <a:pt x="22291" y="4881"/>
                  <a:pt x="22268" y="4841"/>
                </a:cubicBezTo>
                <a:lnTo>
                  <a:pt x="22268" y="4841"/>
                </a:lnTo>
                <a:cubicBezTo>
                  <a:pt x="22268" y="4858"/>
                  <a:pt x="22280" y="4898"/>
                  <a:pt x="22280" y="4915"/>
                </a:cubicBezTo>
                <a:cubicBezTo>
                  <a:pt x="22212" y="4898"/>
                  <a:pt x="22212" y="4853"/>
                  <a:pt x="22240" y="4801"/>
                </a:cubicBezTo>
                <a:lnTo>
                  <a:pt x="22172" y="4801"/>
                </a:lnTo>
                <a:cubicBezTo>
                  <a:pt x="22143" y="4779"/>
                  <a:pt x="22115" y="4750"/>
                  <a:pt x="22087" y="4722"/>
                </a:cubicBezTo>
                <a:cubicBezTo>
                  <a:pt x="22058" y="4688"/>
                  <a:pt x="22036" y="4660"/>
                  <a:pt x="22007" y="4626"/>
                </a:cubicBezTo>
                <a:cubicBezTo>
                  <a:pt x="22036" y="4626"/>
                  <a:pt x="22064" y="4631"/>
                  <a:pt x="22092" y="4631"/>
                </a:cubicBezTo>
                <a:cubicBezTo>
                  <a:pt x="22064" y="4609"/>
                  <a:pt x="22030" y="4603"/>
                  <a:pt x="21996" y="4603"/>
                </a:cubicBezTo>
                <a:cubicBezTo>
                  <a:pt x="21990" y="4597"/>
                  <a:pt x="21979" y="4586"/>
                  <a:pt x="21973" y="4575"/>
                </a:cubicBezTo>
                <a:cubicBezTo>
                  <a:pt x="21979" y="4563"/>
                  <a:pt x="21985" y="4546"/>
                  <a:pt x="21990" y="4529"/>
                </a:cubicBezTo>
                <a:lnTo>
                  <a:pt x="21990" y="4529"/>
                </a:lnTo>
                <a:cubicBezTo>
                  <a:pt x="21979" y="4540"/>
                  <a:pt x="21968" y="4546"/>
                  <a:pt x="21962" y="4557"/>
                </a:cubicBezTo>
                <a:cubicBezTo>
                  <a:pt x="21945" y="4535"/>
                  <a:pt x="21928" y="4512"/>
                  <a:pt x="21916" y="4484"/>
                </a:cubicBezTo>
                <a:cubicBezTo>
                  <a:pt x="21911" y="4501"/>
                  <a:pt x="21905" y="4518"/>
                  <a:pt x="21894" y="4535"/>
                </a:cubicBezTo>
                <a:cubicBezTo>
                  <a:pt x="21871" y="4506"/>
                  <a:pt x="21837" y="4484"/>
                  <a:pt x="21809" y="4461"/>
                </a:cubicBezTo>
                <a:cubicBezTo>
                  <a:pt x="21820" y="4455"/>
                  <a:pt x="21848" y="4450"/>
                  <a:pt x="21865" y="4444"/>
                </a:cubicBezTo>
                <a:cubicBezTo>
                  <a:pt x="21854" y="4433"/>
                  <a:pt x="21837" y="4410"/>
                  <a:pt x="21826" y="4399"/>
                </a:cubicBezTo>
                <a:cubicBezTo>
                  <a:pt x="21818" y="4427"/>
                  <a:pt x="21805" y="4437"/>
                  <a:pt x="21789" y="4437"/>
                </a:cubicBezTo>
                <a:cubicBezTo>
                  <a:pt x="21762" y="4437"/>
                  <a:pt x="21728" y="4404"/>
                  <a:pt x="21707" y="4382"/>
                </a:cubicBezTo>
                <a:cubicBezTo>
                  <a:pt x="21638" y="4314"/>
                  <a:pt x="21559" y="4257"/>
                  <a:pt x="21480" y="4200"/>
                </a:cubicBezTo>
                <a:cubicBezTo>
                  <a:pt x="21491" y="4183"/>
                  <a:pt x="21491" y="4166"/>
                  <a:pt x="21468" y="4149"/>
                </a:cubicBezTo>
                <a:cubicBezTo>
                  <a:pt x="21463" y="4155"/>
                  <a:pt x="21457" y="4172"/>
                  <a:pt x="21451" y="4183"/>
                </a:cubicBezTo>
                <a:cubicBezTo>
                  <a:pt x="21429" y="4166"/>
                  <a:pt x="21406" y="4155"/>
                  <a:pt x="21383" y="4138"/>
                </a:cubicBezTo>
                <a:cubicBezTo>
                  <a:pt x="21349" y="4098"/>
                  <a:pt x="21315" y="4064"/>
                  <a:pt x="21275" y="4030"/>
                </a:cubicBezTo>
                <a:cubicBezTo>
                  <a:pt x="21292" y="4030"/>
                  <a:pt x="21309" y="4030"/>
                  <a:pt x="21309" y="4007"/>
                </a:cubicBezTo>
                <a:cubicBezTo>
                  <a:pt x="21309" y="4001"/>
                  <a:pt x="21298" y="3990"/>
                  <a:pt x="21281" y="3984"/>
                </a:cubicBezTo>
                <a:cubicBezTo>
                  <a:pt x="21292" y="3973"/>
                  <a:pt x="21304" y="3962"/>
                  <a:pt x="21315" y="3950"/>
                </a:cubicBezTo>
                <a:cubicBezTo>
                  <a:pt x="21298" y="3945"/>
                  <a:pt x="21258" y="3939"/>
                  <a:pt x="21241" y="3933"/>
                </a:cubicBezTo>
                <a:cubicBezTo>
                  <a:pt x="21241" y="3945"/>
                  <a:pt x="21236" y="3973"/>
                  <a:pt x="21236" y="3984"/>
                </a:cubicBezTo>
                <a:cubicBezTo>
                  <a:pt x="21207" y="3962"/>
                  <a:pt x="21179" y="3939"/>
                  <a:pt x="21151" y="3916"/>
                </a:cubicBezTo>
                <a:cubicBezTo>
                  <a:pt x="21156" y="3894"/>
                  <a:pt x="21168" y="3871"/>
                  <a:pt x="21179" y="3848"/>
                </a:cubicBezTo>
                <a:cubicBezTo>
                  <a:pt x="21139" y="3809"/>
                  <a:pt x="21099" y="3769"/>
                  <a:pt x="21043" y="3740"/>
                </a:cubicBezTo>
                <a:lnTo>
                  <a:pt x="21043" y="3740"/>
                </a:lnTo>
                <a:cubicBezTo>
                  <a:pt x="21077" y="3780"/>
                  <a:pt x="21116" y="3814"/>
                  <a:pt x="21133" y="3865"/>
                </a:cubicBezTo>
                <a:cubicBezTo>
                  <a:pt x="21071" y="3831"/>
                  <a:pt x="21026" y="3775"/>
                  <a:pt x="20980" y="3723"/>
                </a:cubicBezTo>
                <a:cubicBezTo>
                  <a:pt x="20986" y="3712"/>
                  <a:pt x="20997" y="3695"/>
                  <a:pt x="21003" y="3689"/>
                </a:cubicBezTo>
                <a:cubicBezTo>
                  <a:pt x="20980" y="3667"/>
                  <a:pt x="20958" y="3644"/>
                  <a:pt x="20935" y="3621"/>
                </a:cubicBezTo>
                <a:lnTo>
                  <a:pt x="20935" y="3621"/>
                </a:lnTo>
                <a:cubicBezTo>
                  <a:pt x="20946" y="3655"/>
                  <a:pt x="20958" y="3689"/>
                  <a:pt x="20975" y="3718"/>
                </a:cubicBezTo>
                <a:cubicBezTo>
                  <a:pt x="20861" y="3633"/>
                  <a:pt x="20765" y="3536"/>
                  <a:pt x="20657" y="3445"/>
                </a:cubicBezTo>
                <a:lnTo>
                  <a:pt x="20657" y="3445"/>
                </a:lnTo>
                <a:lnTo>
                  <a:pt x="20719" y="3451"/>
                </a:lnTo>
                <a:cubicBezTo>
                  <a:pt x="20714" y="3428"/>
                  <a:pt x="20702" y="3406"/>
                  <a:pt x="20697" y="3383"/>
                </a:cubicBezTo>
                <a:cubicBezTo>
                  <a:pt x="20634" y="3349"/>
                  <a:pt x="20543" y="3366"/>
                  <a:pt x="20498" y="3304"/>
                </a:cubicBezTo>
                <a:lnTo>
                  <a:pt x="20498" y="3304"/>
                </a:lnTo>
                <a:cubicBezTo>
                  <a:pt x="20538" y="3309"/>
                  <a:pt x="20572" y="3321"/>
                  <a:pt x="20612" y="3332"/>
                </a:cubicBezTo>
                <a:cubicBezTo>
                  <a:pt x="20532" y="3258"/>
                  <a:pt x="20453" y="3167"/>
                  <a:pt x="20345" y="3145"/>
                </a:cubicBezTo>
                <a:lnTo>
                  <a:pt x="20356" y="3122"/>
                </a:lnTo>
                <a:cubicBezTo>
                  <a:pt x="20345" y="3122"/>
                  <a:pt x="20328" y="3116"/>
                  <a:pt x="20322" y="3116"/>
                </a:cubicBezTo>
                <a:lnTo>
                  <a:pt x="20333" y="3077"/>
                </a:lnTo>
                <a:lnTo>
                  <a:pt x="20311" y="3077"/>
                </a:lnTo>
                <a:cubicBezTo>
                  <a:pt x="20311" y="3094"/>
                  <a:pt x="20311" y="3128"/>
                  <a:pt x="20311" y="3139"/>
                </a:cubicBezTo>
                <a:cubicBezTo>
                  <a:pt x="20294" y="3128"/>
                  <a:pt x="20271" y="3099"/>
                  <a:pt x="20254" y="3082"/>
                </a:cubicBezTo>
                <a:lnTo>
                  <a:pt x="20288" y="3048"/>
                </a:lnTo>
                <a:cubicBezTo>
                  <a:pt x="20277" y="3043"/>
                  <a:pt x="20248" y="3037"/>
                  <a:pt x="20237" y="3037"/>
                </a:cubicBezTo>
                <a:cubicBezTo>
                  <a:pt x="20237" y="3043"/>
                  <a:pt x="20231" y="3065"/>
                  <a:pt x="20231" y="3071"/>
                </a:cubicBezTo>
                <a:cubicBezTo>
                  <a:pt x="20152" y="3043"/>
                  <a:pt x="20090" y="2969"/>
                  <a:pt x="20021" y="2923"/>
                </a:cubicBezTo>
                <a:cubicBezTo>
                  <a:pt x="20027" y="2912"/>
                  <a:pt x="20050" y="2895"/>
                  <a:pt x="20061" y="2884"/>
                </a:cubicBezTo>
                <a:lnTo>
                  <a:pt x="20061" y="2884"/>
                </a:lnTo>
                <a:cubicBezTo>
                  <a:pt x="20044" y="2895"/>
                  <a:pt x="20027" y="2906"/>
                  <a:pt x="20010" y="2918"/>
                </a:cubicBezTo>
                <a:cubicBezTo>
                  <a:pt x="19970" y="2884"/>
                  <a:pt x="19931" y="2855"/>
                  <a:pt x="19891" y="2827"/>
                </a:cubicBezTo>
                <a:lnTo>
                  <a:pt x="19891" y="2827"/>
                </a:lnTo>
                <a:cubicBezTo>
                  <a:pt x="19931" y="2844"/>
                  <a:pt x="19976" y="2850"/>
                  <a:pt x="20016" y="2850"/>
                </a:cubicBezTo>
                <a:cubicBezTo>
                  <a:pt x="19982" y="2833"/>
                  <a:pt x="19965" y="2804"/>
                  <a:pt x="19965" y="2770"/>
                </a:cubicBezTo>
                <a:cubicBezTo>
                  <a:pt x="19959" y="2776"/>
                  <a:pt x="19942" y="2793"/>
                  <a:pt x="19931" y="2799"/>
                </a:cubicBezTo>
                <a:cubicBezTo>
                  <a:pt x="19846" y="2702"/>
                  <a:pt x="19738" y="2640"/>
                  <a:pt x="19636" y="2560"/>
                </a:cubicBezTo>
                <a:cubicBezTo>
                  <a:pt x="19630" y="2577"/>
                  <a:pt x="19624" y="2611"/>
                  <a:pt x="19619" y="2628"/>
                </a:cubicBezTo>
                <a:cubicBezTo>
                  <a:pt x="19516" y="2572"/>
                  <a:pt x="19426" y="2504"/>
                  <a:pt x="19329" y="2435"/>
                </a:cubicBezTo>
                <a:lnTo>
                  <a:pt x="19329" y="2435"/>
                </a:lnTo>
                <a:cubicBezTo>
                  <a:pt x="19397" y="2447"/>
                  <a:pt x="19454" y="2481"/>
                  <a:pt x="19505" y="2521"/>
                </a:cubicBezTo>
                <a:cubicBezTo>
                  <a:pt x="19533" y="2424"/>
                  <a:pt x="19114" y="2294"/>
                  <a:pt x="19057" y="2169"/>
                </a:cubicBezTo>
                <a:cubicBezTo>
                  <a:pt x="19085" y="2152"/>
                  <a:pt x="19108" y="2135"/>
                  <a:pt x="19136" y="2118"/>
                </a:cubicBezTo>
                <a:lnTo>
                  <a:pt x="19136" y="2118"/>
                </a:lnTo>
                <a:cubicBezTo>
                  <a:pt x="19131" y="2129"/>
                  <a:pt x="19125" y="2146"/>
                  <a:pt x="19125" y="2157"/>
                </a:cubicBezTo>
                <a:cubicBezTo>
                  <a:pt x="19153" y="2175"/>
                  <a:pt x="19170" y="2203"/>
                  <a:pt x="19159" y="2237"/>
                </a:cubicBezTo>
                <a:lnTo>
                  <a:pt x="19250" y="2237"/>
                </a:lnTo>
                <a:lnTo>
                  <a:pt x="19221" y="2282"/>
                </a:lnTo>
                <a:cubicBezTo>
                  <a:pt x="19233" y="2277"/>
                  <a:pt x="19255" y="2265"/>
                  <a:pt x="19272" y="2260"/>
                </a:cubicBezTo>
                <a:cubicBezTo>
                  <a:pt x="19348" y="2311"/>
                  <a:pt x="19435" y="2363"/>
                  <a:pt x="19530" y="2363"/>
                </a:cubicBezTo>
                <a:cubicBezTo>
                  <a:pt x="19550" y="2363"/>
                  <a:pt x="19570" y="2361"/>
                  <a:pt x="19590" y="2356"/>
                </a:cubicBezTo>
                <a:cubicBezTo>
                  <a:pt x="19454" y="2294"/>
                  <a:pt x="19335" y="2197"/>
                  <a:pt x="19204" y="2123"/>
                </a:cubicBezTo>
                <a:cubicBezTo>
                  <a:pt x="19199" y="2118"/>
                  <a:pt x="19199" y="2101"/>
                  <a:pt x="19193" y="2095"/>
                </a:cubicBezTo>
                <a:cubicBezTo>
                  <a:pt x="19188" y="2096"/>
                  <a:pt x="19182" y="2097"/>
                  <a:pt x="19177" y="2097"/>
                </a:cubicBezTo>
                <a:cubicBezTo>
                  <a:pt x="19135" y="2097"/>
                  <a:pt x="19106" y="2057"/>
                  <a:pt x="19085" y="2021"/>
                </a:cubicBezTo>
                <a:cubicBezTo>
                  <a:pt x="18989" y="2021"/>
                  <a:pt x="18926" y="1948"/>
                  <a:pt x="18847" y="1908"/>
                </a:cubicBezTo>
                <a:lnTo>
                  <a:pt x="18853" y="1879"/>
                </a:lnTo>
                <a:lnTo>
                  <a:pt x="18853" y="1879"/>
                </a:lnTo>
                <a:cubicBezTo>
                  <a:pt x="18847" y="1885"/>
                  <a:pt x="18830" y="1896"/>
                  <a:pt x="18819" y="1902"/>
                </a:cubicBezTo>
                <a:cubicBezTo>
                  <a:pt x="18733" y="1857"/>
                  <a:pt x="18654" y="1800"/>
                  <a:pt x="18558" y="1772"/>
                </a:cubicBezTo>
                <a:cubicBezTo>
                  <a:pt x="18518" y="1766"/>
                  <a:pt x="18507" y="1732"/>
                  <a:pt x="18484" y="1704"/>
                </a:cubicBezTo>
                <a:cubicBezTo>
                  <a:pt x="18461" y="1709"/>
                  <a:pt x="18438" y="1715"/>
                  <a:pt x="18416" y="1721"/>
                </a:cubicBezTo>
                <a:cubicBezTo>
                  <a:pt x="18421" y="1709"/>
                  <a:pt x="18427" y="1687"/>
                  <a:pt x="18427" y="1670"/>
                </a:cubicBezTo>
                <a:cubicBezTo>
                  <a:pt x="18166" y="1579"/>
                  <a:pt x="17956" y="1403"/>
                  <a:pt x="17707" y="1289"/>
                </a:cubicBezTo>
                <a:cubicBezTo>
                  <a:pt x="17699" y="1292"/>
                  <a:pt x="17693" y="1293"/>
                  <a:pt x="17686" y="1293"/>
                </a:cubicBezTo>
                <a:cubicBezTo>
                  <a:pt x="17641" y="1293"/>
                  <a:pt x="17611" y="1246"/>
                  <a:pt x="17576" y="1221"/>
                </a:cubicBezTo>
                <a:cubicBezTo>
                  <a:pt x="17508" y="1204"/>
                  <a:pt x="17446" y="1182"/>
                  <a:pt x="17389" y="1153"/>
                </a:cubicBezTo>
                <a:lnTo>
                  <a:pt x="17343" y="1153"/>
                </a:lnTo>
                <a:cubicBezTo>
                  <a:pt x="17321" y="1136"/>
                  <a:pt x="17298" y="1114"/>
                  <a:pt x="17275" y="1091"/>
                </a:cubicBezTo>
                <a:cubicBezTo>
                  <a:pt x="17247" y="1085"/>
                  <a:pt x="17219" y="1079"/>
                  <a:pt x="17190" y="1074"/>
                </a:cubicBezTo>
                <a:cubicBezTo>
                  <a:pt x="17185" y="1062"/>
                  <a:pt x="17173" y="1045"/>
                  <a:pt x="17173" y="1034"/>
                </a:cubicBezTo>
                <a:lnTo>
                  <a:pt x="17156" y="1057"/>
                </a:lnTo>
                <a:cubicBezTo>
                  <a:pt x="17116" y="1034"/>
                  <a:pt x="17077" y="1011"/>
                  <a:pt x="17026" y="1000"/>
                </a:cubicBezTo>
                <a:cubicBezTo>
                  <a:pt x="17031" y="989"/>
                  <a:pt x="17031" y="977"/>
                  <a:pt x="17031" y="972"/>
                </a:cubicBezTo>
                <a:cubicBezTo>
                  <a:pt x="17020" y="972"/>
                  <a:pt x="16997" y="983"/>
                  <a:pt x="16986" y="983"/>
                </a:cubicBezTo>
                <a:cubicBezTo>
                  <a:pt x="16918" y="921"/>
                  <a:pt x="16804" y="938"/>
                  <a:pt x="16736" y="875"/>
                </a:cubicBezTo>
                <a:cubicBezTo>
                  <a:pt x="16729" y="876"/>
                  <a:pt x="16721" y="876"/>
                  <a:pt x="16713" y="876"/>
                </a:cubicBezTo>
                <a:cubicBezTo>
                  <a:pt x="16577" y="876"/>
                  <a:pt x="16468" y="783"/>
                  <a:pt x="16333" y="756"/>
                </a:cubicBezTo>
                <a:cubicBezTo>
                  <a:pt x="16328" y="762"/>
                  <a:pt x="16305" y="779"/>
                  <a:pt x="16294" y="784"/>
                </a:cubicBezTo>
                <a:cubicBezTo>
                  <a:pt x="16288" y="773"/>
                  <a:pt x="16282" y="750"/>
                  <a:pt x="16277" y="739"/>
                </a:cubicBezTo>
                <a:cubicBezTo>
                  <a:pt x="16112" y="699"/>
                  <a:pt x="15965" y="597"/>
                  <a:pt x="15794" y="586"/>
                </a:cubicBezTo>
                <a:cubicBezTo>
                  <a:pt x="15789" y="597"/>
                  <a:pt x="15783" y="620"/>
                  <a:pt x="15777" y="626"/>
                </a:cubicBezTo>
                <a:cubicBezTo>
                  <a:pt x="15857" y="648"/>
                  <a:pt x="15936" y="671"/>
                  <a:pt x="16016" y="682"/>
                </a:cubicBezTo>
                <a:cubicBezTo>
                  <a:pt x="16016" y="694"/>
                  <a:pt x="16027" y="705"/>
                  <a:pt x="16033" y="716"/>
                </a:cubicBezTo>
                <a:cubicBezTo>
                  <a:pt x="16152" y="728"/>
                  <a:pt x="16265" y="796"/>
                  <a:pt x="16379" y="835"/>
                </a:cubicBezTo>
                <a:cubicBezTo>
                  <a:pt x="16385" y="830"/>
                  <a:pt x="16407" y="818"/>
                  <a:pt x="16413" y="813"/>
                </a:cubicBezTo>
                <a:cubicBezTo>
                  <a:pt x="16441" y="835"/>
                  <a:pt x="16464" y="858"/>
                  <a:pt x="16487" y="881"/>
                </a:cubicBezTo>
                <a:cubicBezTo>
                  <a:pt x="16504" y="870"/>
                  <a:pt x="16538" y="858"/>
                  <a:pt x="16560" y="853"/>
                </a:cubicBezTo>
                <a:lnTo>
                  <a:pt x="16560" y="853"/>
                </a:lnTo>
                <a:cubicBezTo>
                  <a:pt x="16555" y="864"/>
                  <a:pt x="16555" y="887"/>
                  <a:pt x="16549" y="898"/>
                </a:cubicBezTo>
                <a:lnTo>
                  <a:pt x="16611" y="898"/>
                </a:lnTo>
                <a:cubicBezTo>
                  <a:pt x="16617" y="921"/>
                  <a:pt x="16617" y="943"/>
                  <a:pt x="16617" y="972"/>
                </a:cubicBezTo>
                <a:cubicBezTo>
                  <a:pt x="16623" y="955"/>
                  <a:pt x="16634" y="932"/>
                  <a:pt x="16640" y="921"/>
                </a:cubicBezTo>
                <a:cubicBezTo>
                  <a:pt x="16827" y="1006"/>
                  <a:pt x="17014" y="1096"/>
                  <a:pt x="17207" y="1165"/>
                </a:cubicBezTo>
                <a:cubicBezTo>
                  <a:pt x="17179" y="1193"/>
                  <a:pt x="17150" y="1221"/>
                  <a:pt x="17122" y="1250"/>
                </a:cubicBezTo>
                <a:cubicBezTo>
                  <a:pt x="17128" y="1233"/>
                  <a:pt x="17139" y="1210"/>
                  <a:pt x="17145" y="1193"/>
                </a:cubicBezTo>
                <a:cubicBezTo>
                  <a:pt x="17060" y="1148"/>
                  <a:pt x="16963" y="1119"/>
                  <a:pt x="16867" y="1091"/>
                </a:cubicBezTo>
                <a:cubicBezTo>
                  <a:pt x="16867" y="1102"/>
                  <a:pt x="16867" y="1125"/>
                  <a:pt x="16867" y="1136"/>
                </a:cubicBezTo>
                <a:cubicBezTo>
                  <a:pt x="16731" y="1102"/>
                  <a:pt x="16600" y="1057"/>
                  <a:pt x="16475" y="1000"/>
                </a:cubicBezTo>
                <a:cubicBezTo>
                  <a:pt x="16494" y="989"/>
                  <a:pt x="16512" y="985"/>
                  <a:pt x="16531" y="985"/>
                </a:cubicBezTo>
                <a:cubicBezTo>
                  <a:pt x="16552" y="985"/>
                  <a:pt x="16573" y="991"/>
                  <a:pt x="16594" y="1000"/>
                </a:cubicBezTo>
                <a:lnTo>
                  <a:pt x="16600" y="994"/>
                </a:lnTo>
                <a:cubicBezTo>
                  <a:pt x="16572" y="977"/>
                  <a:pt x="16543" y="966"/>
                  <a:pt x="16515" y="955"/>
                </a:cubicBezTo>
                <a:cubicBezTo>
                  <a:pt x="16498" y="972"/>
                  <a:pt x="16475" y="994"/>
                  <a:pt x="16453" y="1011"/>
                </a:cubicBezTo>
                <a:cubicBezTo>
                  <a:pt x="16424" y="989"/>
                  <a:pt x="16453" y="960"/>
                  <a:pt x="16458" y="932"/>
                </a:cubicBezTo>
                <a:cubicBezTo>
                  <a:pt x="16396" y="921"/>
                  <a:pt x="16339" y="898"/>
                  <a:pt x="16277" y="881"/>
                </a:cubicBezTo>
                <a:lnTo>
                  <a:pt x="16277" y="881"/>
                </a:lnTo>
                <a:cubicBezTo>
                  <a:pt x="16299" y="909"/>
                  <a:pt x="16322" y="932"/>
                  <a:pt x="16350" y="955"/>
                </a:cubicBezTo>
                <a:cubicBezTo>
                  <a:pt x="16277" y="921"/>
                  <a:pt x="16152" y="938"/>
                  <a:pt x="16141" y="841"/>
                </a:cubicBezTo>
                <a:cubicBezTo>
                  <a:pt x="16095" y="830"/>
                  <a:pt x="16055" y="813"/>
                  <a:pt x="16010" y="801"/>
                </a:cubicBezTo>
                <a:lnTo>
                  <a:pt x="16010" y="801"/>
                </a:lnTo>
                <a:cubicBezTo>
                  <a:pt x="16033" y="818"/>
                  <a:pt x="16055" y="830"/>
                  <a:pt x="16078" y="841"/>
                </a:cubicBezTo>
                <a:lnTo>
                  <a:pt x="16072" y="858"/>
                </a:lnTo>
                <a:cubicBezTo>
                  <a:pt x="16033" y="847"/>
                  <a:pt x="15993" y="835"/>
                  <a:pt x="15953" y="824"/>
                </a:cubicBezTo>
                <a:cubicBezTo>
                  <a:pt x="15953" y="813"/>
                  <a:pt x="15965" y="790"/>
                  <a:pt x="15965" y="779"/>
                </a:cubicBezTo>
                <a:lnTo>
                  <a:pt x="15965" y="779"/>
                </a:lnTo>
                <a:cubicBezTo>
                  <a:pt x="15953" y="801"/>
                  <a:pt x="15939" y="810"/>
                  <a:pt x="15924" y="810"/>
                </a:cubicBezTo>
                <a:cubicBezTo>
                  <a:pt x="15908" y="810"/>
                  <a:pt x="15891" y="801"/>
                  <a:pt x="15874" y="790"/>
                </a:cubicBezTo>
                <a:cubicBezTo>
                  <a:pt x="15880" y="779"/>
                  <a:pt x="15897" y="756"/>
                  <a:pt x="15908" y="750"/>
                </a:cubicBezTo>
                <a:cubicBezTo>
                  <a:pt x="15783" y="728"/>
                  <a:pt x="15664" y="688"/>
                  <a:pt x="15539" y="648"/>
                </a:cubicBezTo>
                <a:lnTo>
                  <a:pt x="15539" y="648"/>
                </a:lnTo>
                <a:cubicBezTo>
                  <a:pt x="15556" y="660"/>
                  <a:pt x="15585" y="671"/>
                  <a:pt x="15602" y="677"/>
                </a:cubicBezTo>
                <a:lnTo>
                  <a:pt x="15596" y="722"/>
                </a:lnTo>
                <a:cubicBezTo>
                  <a:pt x="15550" y="705"/>
                  <a:pt x="15511" y="694"/>
                  <a:pt x="15465" y="682"/>
                </a:cubicBezTo>
                <a:cubicBezTo>
                  <a:pt x="15471" y="671"/>
                  <a:pt x="15488" y="648"/>
                  <a:pt x="15494" y="643"/>
                </a:cubicBezTo>
                <a:cubicBezTo>
                  <a:pt x="15352" y="592"/>
                  <a:pt x="15199" y="546"/>
                  <a:pt x="15046" y="523"/>
                </a:cubicBezTo>
                <a:lnTo>
                  <a:pt x="15046" y="523"/>
                </a:lnTo>
                <a:cubicBezTo>
                  <a:pt x="15119" y="563"/>
                  <a:pt x="15204" y="569"/>
                  <a:pt x="15272" y="614"/>
                </a:cubicBezTo>
                <a:cubicBezTo>
                  <a:pt x="15148" y="603"/>
                  <a:pt x="15028" y="569"/>
                  <a:pt x="14915" y="523"/>
                </a:cubicBezTo>
                <a:cubicBezTo>
                  <a:pt x="14909" y="512"/>
                  <a:pt x="14904" y="506"/>
                  <a:pt x="14898" y="501"/>
                </a:cubicBezTo>
                <a:lnTo>
                  <a:pt x="14898" y="501"/>
                </a:lnTo>
                <a:cubicBezTo>
                  <a:pt x="14934" y="519"/>
                  <a:pt x="14973" y="540"/>
                  <a:pt x="15013" y="540"/>
                </a:cubicBezTo>
                <a:cubicBezTo>
                  <a:pt x="15024" y="540"/>
                  <a:pt x="15035" y="538"/>
                  <a:pt x="15046" y="535"/>
                </a:cubicBezTo>
                <a:cubicBezTo>
                  <a:pt x="15023" y="512"/>
                  <a:pt x="14994" y="489"/>
                  <a:pt x="14966" y="461"/>
                </a:cubicBezTo>
                <a:cubicBezTo>
                  <a:pt x="14949" y="472"/>
                  <a:pt x="14915" y="489"/>
                  <a:pt x="14898" y="495"/>
                </a:cubicBezTo>
                <a:cubicBezTo>
                  <a:pt x="14870" y="467"/>
                  <a:pt x="14824" y="455"/>
                  <a:pt x="14785" y="455"/>
                </a:cubicBezTo>
                <a:cubicBezTo>
                  <a:pt x="14802" y="489"/>
                  <a:pt x="14836" y="506"/>
                  <a:pt x="14870" y="523"/>
                </a:cubicBezTo>
                <a:cubicBezTo>
                  <a:pt x="14819" y="523"/>
                  <a:pt x="14762" y="512"/>
                  <a:pt x="14705" y="495"/>
                </a:cubicBezTo>
                <a:cubicBezTo>
                  <a:pt x="14716" y="478"/>
                  <a:pt x="14728" y="467"/>
                  <a:pt x="14733" y="450"/>
                </a:cubicBezTo>
                <a:cubicBezTo>
                  <a:pt x="14694" y="438"/>
                  <a:pt x="14648" y="433"/>
                  <a:pt x="14603" y="421"/>
                </a:cubicBezTo>
                <a:lnTo>
                  <a:pt x="14603" y="421"/>
                </a:lnTo>
                <a:cubicBezTo>
                  <a:pt x="14626" y="444"/>
                  <a:pt x="14648" y="467"/>
                  <a:pt x="14665" y="484"/>
                </a:cubicBezTo>
                <a:cubicBezTo>
                  <a:pt x="14597" y="467"/>
                  <a:pt x="14529" y="450"/>
                  <a:pt x="14467" y="427"/>
                </a:cubicBezTo>
                <a:lnTo>
                  <a:pt x="14467" y="348"/>
                </a:lnTo>
                <a:cubicBezTo>
                  <a:pt x="14439" y="365"/>
                  <a:pt x="14408" y="372"/>
                  <a:pt x="14376" y="372"/>
                </a:cubicBezTo>
                <a:cubicBezTo>
                  <a:pt x="14304" y="372"/>
                  <a:pt x="14225" y="340"/>
                  <a:pt x="14150" y="340"/>
                </a:cubicBezTo>
                <a:cubicBezTo>
                  <a:pt x="14130" y="340"/>
                  <a:pt x="14111" y="342"/>
                  <a:pt x="14092" y="348"/>
                </a:cubicBezTo>
                <a:cubicBezTo>
                  <a:pt x="14109" y="348"/>
                  <a:pt x="14149" y="353"/>
                  <a:pt x="14166" y="359"/>
                </a:cubicBezTo>
                <a:cubicBezTo>
                  <a:pt x="14166" y="370"/>
                  <a:pt x="14160" y="387"/>
                  <a:pt x="14160" y="399"/>
                </a:cubicBezTo>
                <a:cubicBezTo>
                  <a:pt x="14143" y="387"/>
                  <a:pt x="14104" y="376"/>
                  <a:pt x="14087" y="370"/>
                </a:cubicBezTo>
                <a:cubicBezTo>
                  <a:pt x="14070" y="370"/>
                  <a:pt x="14053" y="376"/>
                  <a:pt x="14030" y="382"/>
                </a:cubicBezTo>
                <a:lnTo>
                  <a:pt x="14064" y="313"/>
                </a:lnTo>
                <a:cubicBezTo>
                  <a:pt x="14037" y="307"/>
                  <a:pt x="14009" y="301"/>
                  <a:pt x="13983" y="301"/>
                </a:cubicBezTo>
                <a:cubicBezTo>
                  <a:pt x="13960" y="301"/>
                  <a:pt x="13938" y="306"/>
                  <a:pt x="13916" y="319"/>
                </a:cubicBezTo>
                <a:cubicBezTo>
                  <a:pt x="13865" y="308"/>
                  <a:pt x="13809" y="291"/>
                  <a:pt x="13758" y="268"/>
                </a:cubicBezTo>
                <a:cubicBezTo>
                  <a:pt x="13746" y="274"/>
                  <a:pt x="13724" y="279"/>
                  <a:pt x="13712" y="279"/>
                </a:cubicBezTo>
                <a:cubicBezTo>
                  <a:pt x="13650" y="257"/>
                  <a:pt x="13587" y="251"/>
                  <a:pt x="13525" y="245"/>
                </a:cubicBezTo>
                <a:cubicBezTo>
                  <a:pt x="13536" y="234"/>
                  <a:pt x="13565" y="217"/>
                  <a:pt x="13582" y="206"/>
                </a:cubicBezTo>
                <a:lnTo>
                  <a:pt x="13582" y="206"/>
                </a:lnTo>
                <a:cubicBezTo>
                  <a:pt x="13519" y="240"/>
                  <a:pt x="13440" y="223"/>
                  <a:pt x="13377" y="251"/>
                </a:cubicBezTo>
                <a:cubicBezTo>
                  <a:pt x="13440" y="268"/>
                  <a:pt x="13497" y="279"/>
                  <a:pt x="13553" y="296"/>
                </a:cubicBezTo>
                <a:cubicBezTo>
                  <a:pt x="13440" y="296"/>
                  <a:pt x="13326" y="285"/>
                  <a:pt x="13207" y="274"/>
                </a:cubicBezTo>
                <a:cubicBezTo>
                  <a:pt x="13179" y="268"/>
                  <a:pt x="13150" y="262"/>
                  <a:pt x="13122" y="257"/>
                </a:cubicBezTo>
                <a:lnTo>
                  <a:pt x="13122" y="257"/>
                </a:lnTo>
                <a:cubicBezTo>
                  <a:pt x="13122" y="257"/>
                  <a:pt x="13122" y="261"/>
                  <a:pt x="13126" y="262"/>
                </a:cubicBezTo>
                <a:lnTo>
                  <a:pt x="13126" y="262"/>
                </a:lnTo>
                <a:cubicBezTo>
                  <a:pt x="13065" y="257"/>
                  <a:pt x="13008" y="245"/>
                  <a:pt x="12952" y="234"/>
                </a:cubicBezTo>
                <a:lnTo>
                  <a:pt x="13065" y="234"/>
                </a:lnTo>
                <a:cubicBezTo>
                  <a:pt x="13054" y="194"/>
                  <a:pt x="13009" y="189"/>
                  <a:pt x="12975" y="172"/>
                </a:cubicBezTo>
                <a:cubicBezTo>
                  <a:pt x="12941" y="177"/>
                  <a:pt x="12901" y="189"/>
                  <a:pt x="12861" y="194"/>
                </a:cubicBezTo>
                <a:cubicBezTo>
                  <a:pt x="12861" y="183"/>
                  <a:pt x="12855" y="166"/>
                  <a:pt x="12850" y="155"/>
                </a:cubicBezTo>
                <a:cubicBezTo>
                  <a:pt x="12837" y="173"/>
                  <a:pt x="12792" y="184"/>
                  <a:pt x="12753" y="184"/>
                </a:cubicBezTo>
                <a:cubicBezTo>
                  <a:pt x="12706" y="184"/>
                  <a:pt x="12666" y="169"/>
                  <a:pt x="12691" y="132"/>
                </a:cubicBezTo>
                <a:cubicBezTo>
                  <a:pt x="12725" y="127"/>
                  <a:pt x="12759" y="125"/>
                  <a:pt x="12794" y="125"/>
                </a:cubicBezTo>
                <a:cubicBezTo>
                  <a:pt x="12903" y="125"/>
                  <a:pt x="13014" y="145"/>
                  <a:pt x="13124" y="145"/>
                </a:cubicBezTo>
                <a:cubicBezTo>
                  <a:pt x="13169" y="145"/>
                  <a:pt x="13214" y="141"/>
                  <a:pt x="13258" y="132"/>
                </a:cubicBezTo>
                <a:cubicBezTo>
                  <a:pt x="13264" y="138"/>
                  <a:pt x="13275" y="149"/>
                  <a:pt x="13281" y="155"/>
                </a:cubicBezTo>
                <a:cubicBezTo>
                  <a:pt x="13394" y="160"/>
                  <a:pt x="13508" y="183"/>
                  <a:pt x="13621" y="200"/>
                </a:cubicBezTo>
                <a:lnTo>
                  <a:pt x="13655" y="115"/>
                </a:lnTo>
                <a:cubicBezTo>
                  <a:pt x="13635" y="111"/>
                  <a:pt x="13615" y="109"/>
                  <a:pt x="13595" y="109"/>
                </a:cubicBezTo>
                <a:cubicBezTo>
                  <a:pt x="13552" y="109"/>
                  <a:pt x="13510" y="120"/>
                  <a:pt x="13480" y="155"/>
                </a:cubicBezTo>
                <a:cubicBezTo>
                  <a:pt x="13451" y="149"/>
                  <a:pt x="13428" y="138"/>
                  <a:pt x="13406" y="132"/>
                </a:cubicBezTo>
                <a:cubicBezTo>
                  <a:pt x="13387" y="108"/>
                  <a:pt x="13362" y="103"/>
                  <a:pt x="13336" y="103"/>
                </a:cubicBezTo>
                <a:cubicBezTo>
                  <a:pt x="13315" y="103"/>
                  <a:pt x="13294" y="106"/>
                  <a:pt x="13273" y="106"/>
                </a:cubicBezTo>
                <a:cubicBezTo>
                  <a:pt x="13264" y="106"/>
                  <a:pt x="13255" y="105"/>
                  <a:pt x="13247" y="104"/>
                </a:cubicBezTo>
                <a:lnTo>
                  <a:pt x="13264" y="53"/>
                </a:lnTo>
                <a:lnTo>
                  <a:pt x="13264" y="53"/>
                </a:lnTo>
                <a:cubicBezTo>
                  <a:pt x="13253" y="64"/>
                  <a:pt x="13241" y="92"/>
                  <a:pt x="13236" y="104"/>
                </a:cubicBezTo>
                <a:cubicBezTo>
                  <a:pt x="13207" y="81"/>
                  <a:pt x="13167" y="53"/>
                  <a:pt x="13145" y="30"/>
                </a:cubicBezTo>
                <a:cubicBezTo>
                  <a:pt x="13128" y="47"/>
                  <a:pt x="13105" y="64"/>
                  <a:pt x="13082" y="81"/>
                </a:cubicBezTo>
                <a:cubicBezTo>
                  <a:pt x="13077" y="64"/>
                  <a:pt x="13054" y="41"/>
                  <a:pt x="13048" y="24"/>
                </a:cubicBezTo>
                <a:cubicBezTo>
                  <a:pt x="13048" y="35"/>
                  <a:pt x="13048" y="58"/>
                  <a:pt x="13048" y="64"/>
                </a:cubicBezTo>
                <a:cubicBezTo>
                  <a:pt x="13009" y="58"/>
                  <a:pt x="12952" y="58"/>
                  <a:pt x="12923" y="13"/>
                </a:cubicBezTo>
                <a:lnTo>
                  <a:pt x="12923" y="13"/>
                </a:lnTo>
                <a:cubicBezTo>
                  <a:pt x="12929" y="24"/>
                  <a:pt x="12929" y="41"/>
                  <a:pt x="12929" y="53"/>
                </a:cubicBezTo>
                <a:cubicBezTo>
                  <a:pt x="12861" y="44"/>
                  <a:pt x="12793" y="43"/>
                  <a:pt x="12725" y="43"/>
                </a:cubicBezTo>
                <a:cubicBezTo>
                  <a:pt x="12691" y="43"/>
                  <a:pt x="12657" y="43"/>
                  <a:pt x="12623" y="43"/>
                </a:cubicBezTo>
                <a:cubicBezTo>
                  <a:pt x="12589" y="43"/>
                  <a:pt x="12555" y="43"/>
                  <a:pt x="12521" y="41"/>
                </a:cubicBezTo>
                <a:cubicBezTo>
                  <a:pt x="12526" y="30"/>
                  <a:pt x="12543" y="13"/>
                  <a:pt x="12549" y="1"/>
                </a:cubicBezTo>
                <a:lnTo>
                  <a:pt x="12549" y="1"/>
                </a:lnTo>
                <a:cubicBezTo>
                  <a:pt x="12522" y="31"/>
                  <a:pt x="12470" y="47"/>
                  <a:pt x="12419" y="47"/>
                </a:cubicBezTo>
                <a:cubicBezTo>
                  <a:pt x="12372" y="47"/>
                  <a:pt x="12326" y="34"/>
                  <a:pt x="12299" y="7"/>
                </a:cubicBezTo>
                <a:cubicBezTo>
                  <a:pt x="12293" y="2"/>
                  <a:pt x="12287" y="0"/>
                  <a:pt x="12282" y="0"/>
                </a:cubicBezTo>
                <a:close/>
              </a:path>
            </a:pathLst>
          </a:custGeom>
          <a:solidFill>
            <a:srgbClr val="FFCEA6">
              <a:alpha val="606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2" name="Google Shape;622;p64"/>
          <p:cNvSpPr txBox="1"/>
          <p:nvPr/>
        </p:nvSpPr>
        <p:spPr>
          <a:xfrm>
            <a:off x="560125" y="1107375"/>
            <a:ext cx="3116700" cy="1339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5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Healing Roadmap</a:t>
            </a:r>
            <a:r>
              <a:rPr b="1" lang="en" sz="25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: </a:t>
            </a:r>
            <a:endParaRPr b="1" sz="2500"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500">
                <a:solidFill>
                  <a:srgbClr val="E98650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Results</a:t>
            </a:r>
            <a:endParaRPr b="1" sz="2500">
              <a:solidFill>
                <a:srgbClr val="E98650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623" name="Google Shape;623;p64"/>
          <p:cNvSpPr/>
          <p:nvPr/>
        </p:nvSpPr>
        <p:spPr>
          <a:xfrm flipH="1">
            <a:off x="271317" y="289150"/>
            <a:ext cx="1029915" cy="1046822"/>
          </a:xfrm>
          <a:custGeom>
            <a:rect b="b" l="l" r="r" t="t"/>
            <a:pathLst>
              <a:path extrusionOk="0" h="18894" w="18588">
                <a:moveTo>
                  <a:pt x="9306" y="5"/>
                </a:moveTo>
                <a:cubicBezTo>
                  <a:pt x="9305" y="6"/>
                  <a:pt x="9304" y="6"/>
                  <a:pt x="9303" y="7"/>
                </a:cubicBezTo>
                <a:lnTo>
                  <a:pt x="9303" y="7"/>
                </a:lnTo>
                <a:cubicBezTo>
                  <a:pt x="9304" y="7"/>
                  <a:pt x="9305" y="6"/>
                  <a:pt x="9306" y="5"/>
                </a:cubicBezTo>
                <a:close/>
                <a:moveTo>
                  <a:pt x="9101" y="68"/>
                </a:moveTo>
                <a:cubicBezTo>
                  <a:pt x="9121" y="79"/>
                  <a:pt x="9100" y="99"/>
                  <a:pt x="9085" y="99"/>
                </a:cubicBezTo>
                <a:cubicBezTo>
                  <a:pt x="9078" y="99"/>
                  <a:pt x="9073" y="95"/>
                  <a:pt x="9073" y="85"/>
                </a:cubicBezTo>
                <a:cubicBezTo>
                  <a:pt x="9079" y="79"/>
                  <a:pt x="9090" y="68"/>
                  <a:pt x="9101" y="68"/>
                </a:cubicBezTo>
                <a:close/>
                <a:moveTo>
                  <a:pt x="9130" y="79"/>
                </a:moveTo>
                <a:cubicBezTo>
                  <a:pt x="9181" y="102"/>
                  <a:pt x="9243" y="85"/>
                  <a:pt x="9283" y="102"/>
                </a:cubicBezTo>
                <a:cubicBezTo>
                  <a:pt x="9283" y="124"/>
                  <a:pt x="9272" y="136"/>
                  <a:pt x="9249" y="136"/>
                </a:cubicBezTo>
                <a:cubicBezTo>
                  <a:pt x="9211" y="136"/>
                  <a:pt x="9173" y="133"/>
                  <a:pt x="9135" y="133"/>
                </a:cubicBezTo>
                <a:cubicBezTo>
                  <a:pt x="9116" y="133"/>
                  <a:pt x="9098" y="134"/>
                  <a:pt x="9079" y="136"/>
                </a:cubicBezTo>
                <a:cubicBezTo>
                  <a:pt x="9084" y="113"/>
                  <a:pt x="9113" y="113"/>
                  <a:pt x="9130" y="102"/>
                </a:cubicBezTo>
                <a:cubicBezTo>
                  <a:pt x="9130" y="96"/>
                  <a:pt x="9130" y="85"/>
                  <a:pt x="9130" y="79"/>
                </a:cubicBezTo>
                <a:close/>
                <a:moveTo>
                  <a:pt x="9311" y="90"/>
                </a:moveTo>
                <a:cubicBezTo>
                  <a:pt x="9334" y="90"/>
                  <a:pt x="9357" y="90"/>
                  <a:pt x="9374" y="107"/>
                </a:cubicBezTo>
                <a:cubicBezTo>
                  <a:pt x="9374" y="141"/>
                  <a:pt x="9351" y="170"/>
                  <a:pt x="9334" y="192"/>
                </a:cubicBezTo>
                <a:cubicBezTo>
                  <a:pt x="9340" y="175"/>
                  <a:pt x="9351" y="147"/>
                  <a:pt x="9351" y="136"/>
                </a:cubicBezTo>
                <a:lnTo>
                  <a:pt x="9283" y="136"/>
                </a:lnTo>
                <a:cubicBezTo>
                  <a:pt x="9289" y="124"/>
                  <a:pt x="9300" y="102"/>
                  <a:pt x="9311" y="90"/>
                </a:cubicBezTo>
                <a:close/>
                <a:moveTo>
                  <a:pt x="9725" y="204"/>
                </a:moveTo>
                <a:cubicBezTo>
                  <a:pt x="9727" y="204"/>
                  <a:pt x="9729" y="205"/>
                  <a:pt x="9731" y="205"/>
                </a:cubicBezTo>
                <a:lnTo>
                  <a:pt x="9731" y="205"/>
                </a:lnTo>
                <a:cubicBezTo>
                  <a:pt x="9730" y="204"/>
                  <a:pt x="9729" y="204"/>
                  <a:pt x="9725" y="204"/>
                </a:cubicBezTo>
                <a:close/>
                <a:moveTo>
                  <a:pt x="9340" y="235"/>
                </a:moveTo>
                <a:cubicBezTo>
                  <a:pt x="9358" y="235"/>
                  <a:pt x="9380" y="252"/>
                  <a:pt x="9357" y="266"/>
                </a:cubicBezTo>
                <a:cubicBezTo>
                  <a:pt x="9353" y="270"/>
                  <a:pt x="9348" y="271"/>
                  <a:pt x="9343" y="271"/>
                </a:cubicBezTo>
                <a:cubicBezTo>
                  <a:pt x="9326" y="271"/>
                  <a:pt x="9306" y="251"/>
                  <a:pt x="9328" y="238"/>
                </a:cubicBezTo>
                <a:cubicBezTo>
                  <a:pt x="9331" y="236"/>
                  <a:pt x="9335" y="235"/>
                  <a:pt x="9340" y="235"/>
                </a:cubicBezTo>
                <a:close/>
                <a:moveTo>
                  <a:pt x="9742" y="245"/>
                </a:moveTo>
                <a:cubicBezTo>
                  <a:pt x="9742" y="251"/>
                  <a:pt x="9742" y="261"/>
                  <a:pt x="9742" y="266"/>
                </a:cubicBezTo>
                <a:cubicBezTo>
                  <a:pt x="9748" y="266"/>
                  <a:pt x="9754" y="266"/>
                  <a:pt x="9759" y="272"/>
                </a:cubicBezTo>
                <a:cubicBezTo>
                  <a:pt x="9765" y="277"/>
                  <a:pt x="9765" y="283"/>
                  <a:pt x="9765" y="289"/>
                </a:cubicBezTo>
                <a:cubicBezTo>
                  <a:pt x="9720" y="283"/>
                  <a:pt x="9669" y="277"/>
                  <a:pt x="9623" y="272"/>
                </a:cubicBezTo>
                <a:lnTo>
                  <a:pt x="9601" y="272"/>
                </a:lnTo>
                <a:cubicBezTo>
                  <a:pt x="9527" y="266"/>
                  <a:pt x="9453" y="272"/>
                  <a:pt x="9379" y="255"/>
                </a:cubicBezTo>
                <a:cubicBezTo>
                  <a:pt x="9405" y="250"/>
                  <a:pt x="9432" y="248"/>
                  <a:pt x="9459" y="248"/>
                </a:cubicBezTo>
                <a:cubicBezTo>
                  <a:pt x="9520" y="248"/>
                  <a:pt x="9583" y="257"/>
                  <a:pt x="9643" y="257"/>
                </a:cubicBezTo>
                <a:cubicBezTo>
                  <a:pt x="9677" y="257"/>
                  <a:pt x="9711" y="254"/>
                  <a:pt x="9742" y="245"/>
                </a:cubicBezTo>
                <a:close/>
                <a:moveTo>
                  <a:pt x="9135" y="300"/>
                </a:moveTo>
                <a:cubicBezTo>
                  <a:pt x="9141" y="306"/>
                  <a:pt x="9141" y="311"/>
                  <a:pt x="9141" y="311"/>
                </a:cubicBezTo>
                <a:lnTo>
                  <a:pt x="9130" y="311"/>
                </a:lnTo>
                <a:cubicBezTo>
                  <a:pt x="9130" y="311"/>
                  <a:pt x="9130" y="306"/>
                  <a:pt x="9130" y="300"/>
                </a:cubicBezTo>
                <a:close/>
                <a:moveTo>
                  <a:pt x="8108" y="277"/>
                </a:moveTo>
                <a:cubicBezTo>
                  <a:pt x="8114" y="283"/>
                  <a:pt x="8120" y="294"/>
                  <a:pt x="8120" y="306"/>
                </a:cubicBezTo>
                <a:lnTo>
                  <a:pt x="7972" y="317"/>
                </a:lnTo>
                <a:cubicBezTo>
                  <a:pt x="8018" y="306"/>
                  <a:pt x="8063" y="289"/>
                  <a:pt x="8108" y="277"/>
                </a:cubicBezTo>
                <a:close/>
                <a:moveTo>
                  <a:pt x="8959" y="294"/>
                </a:moveTo>
                <a:cubicBezTo>
                  <a:pt x="8971" y="300"/>
                  <a:pt x="8976" y="300"/>
                  <a:pt x="8988" y="306"/>
                </a:cubicBezTo>
                <a:cubicBezTo>
                  <a:pt x="8965" y="314"/>
                  <a:pt x="8941" y="317"/>
                  <a:pt x="8916" y="317"/>
                </a:cubicBezTo>
                <a:cubicBezTo>
                  <a:pt x="8891" y="317"/>
                  <a:pt x="8866" y="314"/>
                  <a:pt x="8840" y="311"/>
                </a:cubicBezTo>
                <a:lnTo>
                  <a:pt x="8840" y="300"/>
                </a:lnTo>
                <a:cubicBezTo>
                  <a:pt x="8880" y="294"/>
                  <a:pt x="8920" y="294"/>
                  <a:pt x="8959" y="294"/>
                </a:cubicBezTo>
                <a:close/>
                <a:moveTo>
                  <a:pt x="9033" y="300"/>
                </a:moveTo>
                <a:cubicBezTo>
                  <a:pt x="9028" y="306"/>
                  <a:pt x="9022" y="311"/>
                  <a:pt x="9016" y="317"/>
                </a:cubicBezTo>
                <a:cubicBezTo>
                  <a:pt x="9016" y="311"/>
                  <a:pt x="9011" y="306"/>
                  <a:pt x="9011" y="300"/>
                </a:cubicBezTo>
                <a:close/>
                <a:moveTo>
                  <a:pt x="8801" y="306"/>
                </a:moveTo>
                <a:cubicBezTo>
                  <a:pt x="8806" y="311"/>
                  <a:pt x="8812" y="311"/>
                  <a:pt x="8818" y="317"/>
                </a:cubicBezTo>
                <a:cubicBezTo>
                  <a:pt x="8806" y="317"/>
                  <a:pt x="8789" y="317"/>
                  <a:pt x="8778" y="323"/>
                </a:cubicBezTo>
                <a:cubicBezTo>
                  <a:pt x="8778" y="311"/>
                  <a:pt x="8789" y="311"/>
                  <a:pt x="8801" y="306"/>
                </a:cubicBezTo>
                <a:close/>
                <a:moveTo>
                  <a:pt x="9049" y="293"/>
                </a:moveTo>
                <a:cubicBezTo>
                  <a:pt x="9051" y="293"/>
                  <a:pt x="9054" y="294"/>
                  <a:pt x="9056" y="294"/>
                </a:cubicBezTo>
                <a:cubicBezTo>
                  <a:pt x="9067" y="300"/>
                  <a:pt x="9073" y="306"/>
                  <a:pt x="9073" y="317"/>
                </a:cubicBezTo>
                <a:cubicBezTo>
                  <a:pt x="9062" y="317"/>
                  <a:pt x="9045" y="317"/>
                  <a:pt x="9033" y="323"/>
                </a:cubicBezTo>
                <a:cubicBezTo>
                  <a:pt x="9028" y="308"/>
                  <a:pt x="9036" y="293"/>
                  <a:pt x="9049" y="293"/>
                </a:cubicBezTo>
                <a:close/>
                <a:moveTo>
                  <a:pt x="8869" y="226"/>
                </a:moveTo>
                <a:cubicBezTo>
                  <a:pt x="8906" y="235"/>
                  <a:pt x="8943" y="237"/>
                  <a:pt x="8981" y="237"/>
                </a:cubicBezTo>
                <a:cubicBezTo>
                  <a:pt x="9033" y="237"/>
                  <a:pt x="9086" y="233"/>
                  <a:pt x="9139" y="233"/>
                </a:cubicBezTo>
                <a:cubicBezTo>
                  <a:pt x="9177" y="233"/>
                  <a:pt x="9216" y="235"/>
                  <a:pt x="9254" y="243"/>
                </a:cubicBezTo>
                <a:cubicBezTo>
                  <a:pt x="9209" y="249"/>
                  <a:pt x="9169" y="255"/>
                  <a:pt x="9124" y="255"/>
                </a:cubicBezTo>
                <a:lnTo>
                  <a:pt x="9124" y="249"/>
                </a:lnTo>
                <a:cubicBezTo>
                  <a:pt x="9124" y="255"/>
                  <a:pt x="9118" y="255"/>
                  <a:pt x="9118" y="260"/>
                </a:cubicBezTo>
                <a:cubicBezTo>
                  <a:pt x="9067" y="263"/>
                  <a:pt x="9016" y="263"/>
                  <a:pt x="8964" y="263"/>
                </a:cubicBezTo>
                <a:cubicBezTo>
                  <a:pt x="8913" y="263"/>
                  <a:pt x="8860" y="263"/>
                  <a:pt x="8806" y="266"/>
                </a:cubicBezTo>
                <a:cubicBezTo>
                  <a:pt x="8803" y="267"/>
                  <a:pt x="8799" y="267"/>
                  <a:pt x="8796" y="267"/>
                </a:cubicBezTo>
                <a:cubicBezTo>
                  <a:pt x="8781" y="267"/>
                  <a:pt x="8765" y="263"/>
                  <a:pt x="8751" y="263"/>
                </a:cubicBezTo>
                <a:cubicBezTo>
                  <a:pt x="8739" y="263"/>
                  <a:pt x="8728" y="266"/>
                  <a:pt x="8721" y="277"/>
                </a:cubicBezTo>
                <a:lnTo>
                  <a:pt x="8761" y="306"/>
                </a:lnTo>
                <a:cubicBezTo>
                  <a:pt x="8755" y="311"/>
                  <a:pt x="8755" y="317"/>
                  <a:pt x="8750" y="323"/>
                </a:cubicBezTo>
                <a:cubicBezTo>
                  <a:pt x="8732" y="328"/>
                  <a:pt x="8715" y="328"/>
                  <a:pt x="8693" y="328"/>
                </a:cubicBezTo>
                <a:cubicBezTo>
                  <a:pt x="8704" y="311"/>
                  <a:pt x="8698" y="289"/>
                  <a:pt x="8687" y="272"/>
                </a:cubicBezTo>
                <a:cubicBezTo>
                  <a:pt x="8669" y="268"/>
                  <a:pt x="8651" y="266"/>
                  <a:pt x="8633" y="266"/>
                </a:cubicBezTo>
                <a:cubicBezTo>
                  <a:pt x="8574" y="266"/>
                  <a:pt x="8517" y="283"/>
                  <a:pt x="8460" y="283"/>
                </a:cubicBezTo>
                <a:cubicBezTo>
                  <a:pt x="8447" y="283"/>
                  <a:pt x="8434" y="283"/>
                  <a:pt x="8420" y="283"/>
                </a:cubicBezTo>
                <a:cubicBezTo>
                  <a:pt x="8387" y="283"/>
                  <a:pt x="8354" y="286"/>
                  <a:pt x="8330" y="306"/>
                </a:cubicBezTo>
                <a:cubicBezTo>
                  <a:pt x="8335" y="311"/>
                  <a:pt x="8347" y="311"/>
                  <a:pt x="8352" y="311"/>
                </a:cubicBezTo>
                <a:cubicBezTo>
                  <a:pt x="8335" y="317"/>
                  <a:pt x="8324" y="317"/>
                  <a:pt x="8313" y="317"/>
                </a:cubicBezTo>
                <a:cubicBezTo>
                  <a:pt x="8321" y="304"/>
                  <a:pt x="8317" y="281"/>
                  <a:pt x="8301" y="281"/>
                </a:cubicBezTo>
                <a:cubicBezTo>
                  <a:pt x="8297" y="281"/>
                  <a:pt x="8291" y="283"/>
                  <a:pt x="8284" y="289"/>
                </a:cubicBezTo>
                <a:cubicBezTo>
                  <a:pt x="8233" y="294"/>
                  <a:pt x="8182" y="300"/>
                  <a:pt x="8131" y="300"/>
                </a:cubicBezTo>
                <a:cubicBezTo>
                  <a:pt x="8131" y="294"/>
                  <a:pt x="8131" y="283"/>
                  <a:pt x="8131" y="272"/>
                </a:cubicBezTo>
                <a:lnTo>
                  <a:pt x="8142" y="272"/>
                </a:lnTo>
                <a:cubicBezTo>
                  <a:pt x="8142" y="277"/>
                  <a:pt x="8148" y="289"/>
                  <a:pt x="8154" y="294"/>
                </a:cubicBezTo>
                <a:cubicBezTo>
                  <a:pt x="8182" y="283"/>
                  <a:pt x="8205" y="272"/>
                  <a:pt x="8233" y="260"/>
                </a:cubicBezTo>
                <a:cubicBezTo>
                  <a:pt x="8260" y="266"/>
                  <a:pt x="8289" y="273"/>
                  <a:pt x="8317" y="273"/>
                </a:cubicBezTo>
                <a:cubicBezTo>
                  <a:pt x="8342" y="273"/>
                  <a:pt x="8365" y="268"/>
                  <a:pt x="8386" y="255"/>
                </a:cubicBezTo>
                <a:cubicBezTo>
                  <a:pt x="8392" y="255"/>
                  <a:pt x="8398" y="255"/>
                  <a:pt x="8403" y="249"/>
                </a:cubicBezTo>
                <a:cubicBezTo>
                  <a:pt x="8409" y="260"/>
                  <a:pt x="8420" y="266"/>
                  <a:pt x="8420" y="272"/>
                </a:cubicBezTo>
                <a:cubicBezTo>
                  <a:pt x="8449" y="260"/>
                  <a:pt x="8471" y="255"/>
                  <a:pt x="8500" y="249"/>
                </a:cubicBezTo>
                <a:cubicBezTo>
                  <a:pt x="8625" y="243"/>
                  <a:pt x="8744" y="243"/>
                  <a:pt x="8869" y="226"/>
                </a:cubicBezTo>
                <a:close/>
                <a:moveTo>
                  <a:pt x="9686" y="323"/>
                </a:moveTo>
                <a:cubicBezTo>
                  <a:pt x="9686" y="323"/>
                  <a:pt x="9691" y="328"/>
                  <a:pt x="9691" y="328"/>
                </a:cubicBezTo>
                <a:lnTo>
                  <a:pt x="9595" y="328"/>
                </a:lnTo>
                <a:cubicBezTo>
                  <a:pt x="9623" y="323"/>
                  <a:pt x="9657" y="323"/>
                  <a:pt x="9686" y="323"/>
                </a:cubicBezTo>
                <a:close/>
                <a:moveTo>
                  <a:pt x="9691" y="323"/>
                </a:moveTo>
                <a:cubicBezTo>
                  <a:pt x="9697" y="328"/>
                  <a:pt x="9697" y="328"/>
                  <a:pt x="9697" y="328"/>
                </a:cubicBezTo>
                <a:lnTo>
                  <a:pt x="9691" y="328"/>
                </a:lnTo>
                <a:cubicBezTo>
                  <a:pt x="9691" y="328"/>
                  <a:pt x="9691" y="328"/>
                  <a:pt x="9691" y="323"/>
                </a:cubicBezTo>
                <a:close/>
                <a:moveTo>
                  <a:pt x="8653" y="311"/>
                </a:moveTo>
                <a:cubicBezTo>
                  <a:pt x="8670" y="317"/>
                  <a:pt x="8681" y="323"/>
                  <a:pt x="8676" y="334"/>
                </a:cubicBezTo>
                <a:lnTo>
                  <a:pt x="8647" y="334"/>
                </a:lnTo>
                <a:cubicBezTo>
                  <a:pt x="8642" y="328"/>
                  <a:pt x="8647" y="323"/>
                  <a:pt x="8653" y="311"/>
                </a:cubicBezTo>
                <a:close/>
                <a:moveTo>
                  <a:pt x="7677" y="334"/>
                </a:moveTo>
                <a:cubicBezTo>
                  <a:pt x="7671" y="334"/>
                  <a:pt x="7666" y="340"/>
                  <a:pt x="7666" y="340"/>
                </a:cubicBezTo>
                <a:lnTo>
                  <a:pt x="7660" y="340"/>
                </a:lnTo>
                <a:cubicBezTo>
                  <a:pt x="7666" y="334"/>
                  <a:pt x="7671" y="334"/>
                  <a:pt x="7677" y="334"/>
                </a:cubicBezTo>
                <a:close/>
                <a:moveTo>
                  <a:pt x="7791" y="334"/>
                </a:moveTo>
                <a:lnTo>
                  <a:pt x="7774" y="340"/>
                </a:lnTo>
                <a:cubicBezTo>
                  <a:pt x="7774" y="340"/>
                  <a:pt x="7779" y="334"/>
                  <a:pt x="7779" y="334"/>
                </a:cubicBezTo>
                <a:close/>
                <a:moveTo>
                  <a:pt x="8557" y="311"/>
                </a:moveTo>
                <a:cubicBezTo>
                  <a:pt x="8579" y="311"/>
                  <a:pt x="8591" y="323"/>
                  <a:pt x="8579" y="340"/>
                </a:cubicBezTo>
                <a:lnTo>
                  <a:pt x="8545" y="340"/>
                </a:lnTo>
                <a:cubicBezTo>
                  <a:pt x="8545" y="334"/>
                  <a:pt x="8545" y="328"/>
                  <a:pt x="8557" y="311"/>
                </a:cubicBezTo>
                <a:close/>
                <a:moveTo>
                  <a:pt x="8534" y="317"/>
                </a:moveTo>
                <a:cubicBezTo>
                  <a:pt x="8540" y="323"/>
                  <a:pt x="8540" y="328"/>
                  <a:pt x="8540" y="334"/>
                </a:cubicBezTo>
                <a:cubicBezTo>
                  <a:pt x="8528" y="334"/>
                  <a:pt x="8517" y="340"/>
                  <a:pt x="8511" y="346"/>
                </a:cubicBezTo>
                <a:cubicBezTo>
                  <a:pt x="8517" y="340"/>
                  <a:pt x="8528" y="328"/>
                  <a:pt x="8534" y="317"/>
                </a:cubicBezTo>
                <a:close/>
                <a:moveTo>
                  <a:pt x="7711" y="346"/>
                </a:moveTo>
                <a:cubicBezTo>
                  <a:pt x="7706" y="346"/>
                  <a:pt x="7700" y="351"/>
                  <a:pt x="7689" y="351"/>
                </a:cubicBezTo>
                <a:cubicBezTo>
                  <a:pt x="7694" y="346"/>
                  <a:pt x="7694" y="346"/>
                  <a:pt x="7700" y="346"/>
                </a:cubicBezTo>
                <a:close/>
                <a:moveTo>
                  <a:pt x="8375" y="340"/>
                </a:moveTo>
                <a:cubicBezTo>
                  <a:pt x="8364" y="346"/>
                  <a:pt x="8358" y="351"/>
                  <a:pt x="8352" y="357"/>
                </a:cubicBezTo>
                <a:lnTo>
                  <a:pt x="8347" y="357"/>
                </a:lnTo>
                <a:cubicBezTo>
                  <a:pt x="8352" y="351"/>
                  <a:pt x="8364" y="346"/>
                  <a:pt x="8375" y="340"/>
                </a:cubicBezTo>
                <a:close/>
                <a:moveTo>
                  <a:pt x="8443" y="306"/>
                </a:moveTo>
                <a:cubicBezTo>
                  <a:pt x="8443" y="306"/>
                  <a:pt x="8454" y="311"/>
                  <a:pt x="8460" y="311"/>
                </a:cubicBezTo>
                <a:cubicBezTo>
                  <a:pt x="8432" y="328"/>
                  <a:pt x="8409" y="351"/>
                  <a:pt x="8375" y="357"/>
                </a:cubicBezTo>
                <a:cubicBezTo>
                  <a:pt x="8381" y="351"/>
                  <a:pt x="8381" y="340"/>
                  <a:pt x="8381" y="334"/>
                </a:cubicBezTo>
                <a:cubicBezTo>
                  <a:pt x="8392" y="328"/>
                  <a:pt x="8398" y="328"/>
                  <a:pt x="8403" y="323"/>
                </a:cubicBezTo>
                <a:cubicBezTo>
                  <a:pt x="8415" y="317"/>
                  <a:pt x="8426" y="317"/>
                  <a:pt x="8443" y="306"/>
                </a:cubicBezTo>
                <a:close/>
                <a:moveTo>
                  <a:pt x="8250" y="328"/>
                </a:moveTo>
                <a:cubicBezTo>
                  <a:pt x="8222" y="334"/>
                  <a:pt x="8199" y="346"/>
                  <a:pt x="8176" y="363"/>
                </a:cubicBezTo>
                <a:lnTo>
                  <a:pt x="8171" y="340"/>
                </a:lnTo>
                <a:cubicBezTo>
                  <a:pt x="8165" y="346"/>
                  <a:pt x="8154" y="351"/>
                  <a:pt x="8148" y="357"/>
                </a:cubicBezTo>
                <a:lnTo>
                  <a:pt x="8131" y="334"/>
                </a:lnTo>
                <a:lnTo>
                  <a:pt x="8120" y="346"/>
                </a:lnTo>
                <a:cubicBezTo>
                  <a:pt x="8131" y="351"/>
                  <a:pt x="8142" y="363"/>
                  <a:pt x="8154" y="374"/>
                </a:cubicBezTo>
                <a:lnTo>
                  <a:pt x="8097" y="374"/>
                </a:lnTo>
                <a:cubicBezTo>
                  <a:pt x="8097" y="368"/>
                  <a:pt x="8091" y="346"/>
                  <a:pt x="8091" y="340"/>
                </a:cubicBezTo>
                <a:cubicBezTo>
                  <a:pt x="8086" y="346"/>
                  <a:pt x="8069" y="357"/>
                  <a:pt x="8057" y="363"/>
                </a:cubicBezTo>
                <a:cubicBezTo>
                  <a:pt x="8063" y="368"/>
                  <a:pt x="8074" y="380"/>
                  <a:pt x="8080" y="385"/>
                </a:cubicBezTo>
                <a:lnTo>
                  <a:pt x="8069" y="385"/>
                </a:lnTo>
                <a:cubicBezTo>
                  <a:pt x="8046" y="385"/>
                  <a:pt x="8023" y="374"/>
                  <a:pt x="8006" y="368"/>
                </a:cubicBezTo>
                <a:cubicBezTo>
                  <a:pt x="8074" y="323"/>
                  <a:pt x="8165" y="334"/>
                  <a:pt x="8250" y="328"/>
                </a:cubicBezTo>
                <a:close/>
                <a:moveTo>
                  <a:pt x="10145" y="380"/>
                </a:moveTo>
                <a:cubicBezTo>
                  <a:pt x="10151" y="380"/>
                  <a:pt x="10157" y="380"/>
                  <a:pt x="10168" y="385"/>
                </a:cubicBezTo>
                <a:cubicBezTo>
                  <a:pt x="10162" y="385"/>
                  <a:pt x="10157" y="391"/>
                  <a:pt x="10151" y="391"/>
                </a:cubicBezTo>
                <a:cubicBezTo>
                  <a:pt x="10145" y="385"/>
                  <a:pt x="10145" y="385"/>
                  <a:pt x="10145" y="380"/>
                </a:cubicBezTo>
                <a:close/>
                <a:moveTo>
                  <a:pt x="7698" y="400"/>
                </a:moveTo>
                <a:cubicBezTo>
                  <a:pt x="7701" y="400"/>
                  <a:pt x="7704" y="401"/>
                  <a:pt x="7706" y="402"/>
                </a:cubicBezTo>
                <a:lnTo>
                  <a:pt x="7706" y="408"/>
                </a:lnTo>
                <a:lnTo>
                  <a:pt x="7677" y="408"/>
                </a:lnTo>
                <a:cubicBezTo>
                  <a:pt x="7681" y="404"/>
                  <a:pt x="7691" y="400"/>
                  <a:pt x="7698" y="400"/>
                </a:cubicBezTo>
                <a:close/>
                <a:moveTo>
                  <a:pt x="10253" y="391"/>
                </a:moveTo>
                <a:lnTo>
                  <a:pt x="10253" y="391"/>
                </a:lnTo>
                <a:cubicBezTo>
                  <a:pt x="10270" y="397"/>
                  <a:pt x="10287" y="402"/>
                  <a:pt x="10298" y="408"/>
                </a:cubicBezTo>
                <a:cubicBezTo>
                  <a:pt x="10281" y="408"/>
                  <a:pt x="10270" y="402"/>
                  <a:pt x="10253" y="391"/>
                </a:cubicBezTo>
                <a:close/>
                <a:moveTo>
                  <a:pt x="7637" y="402"/>
                </a:moveTo>
                <a:cubicBezTo>
                  <a:pt x="7643" y="408"/>
                  <a:pt x="7643" y="408"/>
                  <a:pt x="7649" y="414"/>
                </a:cubicBezTo>
                <a:cubicBezTo>
                  <a:pt x="7637" y="414"/>
                  <a:pt x="7626" y="414"/>
                  <a:pt x="7615" y="419"/>
                </a:cubicBezTo>
                <a:cubicBezTo>
                  <a:pt x="7615" y="414"/>
                  <a:pt x="7626" y="408"/>
                  <a:pt x="7637" y="402"/>
                </a:cubicBezTo>
                <a:close/>
                <a:moveTo>
                  <a:pt x="9776" y="272"/>
                </a:moveTo>
                <a:lnTo>
                  <a:pt x="9776" y="272"/>
                </a:lnTo>
                <a:cubicBezTo>
                  <a:pt x="9964" y="283"/>
                  <a:pt x="10151" y="311"/>
                  <a:pt x="10344" y="340"/>
                </a:cubicBezTo>
                <a:lnTo>
                  <a:pt x="10355" y="340"/>
                </a:lnTo>
                <a:cubicBezTo>
                  <a:pt x="10378" y="346"/>
                  <a:pt x="10395" y="351"/>
                  <a:pt x="10418" y="351"/>
                </a:cubicBezTo>
                <a:cubicBezTo>
                  <a:pt x="10463" y="363"/>
                  <a:pt x="10508" y="368"/>
                  <a:pt x="10554" y="374"/>
                </a:cubicBezTo>
                <a:cubicBezTo>
                  <a:pt x="10554" y="374"/>
                  <a:pt x="10554" y="363"/>
                  <a:pt x="10559" y="363"/>
                </a:cubicBezTo>
                <a:cubicBezTo>
                  <a:pt x="10616" y="408"/>
                  <a:pt x="10696" y="397"/>
                  <a:pt x="10764" y="414"/>
                </a:cubicBezTo>
                <a:cubicBezTo>
                  <a:pt x="10752" y="420"/>
                  <a:pt x="10741" y="422"/>
                  <a:pt x="10730" y="422"/>
                </a:cubicBezTo>
                <a:cubicBezTo>
                  <a:pt x="10701" y="422"/>
                  <a:pt x="10673" y="408"/>
                  <a:pt x="10645" y="408"/>
                </a:cubicBezTo>
                <a:cubicBezTo>
                  <a:pt x="10537" y="391"/>
                  <a:pt x="10429" y="374"/>
                  <a:pt x="10321" y="357"/>
                </a:cubicBezTo>
                <a:cubicBezTo>
                  <a:pt x="10151" y="334"/>
                  <a:pt x="9975" y="311"/>
                  <a:pt x="9805" y="294"/>
                </a:cubicBezTo>
                <a:cubicBezTo>
                  <a:pt x="9793" y="283"/>
                  <a:pt x="9782" y="277"/>
                  <a:pt x="9776" y="272"/>
                </a:cubicBezTo>
                <a:close/>
                <a:moveTo>
                  <a:pt x="7388" y="368"/>
                </a:moveTo>
                <a:lnTo>
                  <a:pt x="7388" y="368"/>
                </a:lnTo>
                <a:cubicBezTo>
                  <a:pt x="7359" y="385"/>
                  <a:pt x="7325" y="402"/>
                  <a:pt x="7303" y="425"/>
                </a:cubicBezTo>
                <a:cubicBezTo>
                  <a:pt x="7297" y="425"/>
                  <a:pt x="7286" y="431"/>
                  <a:pt x="7280" y="431"/>
                </a:cubicBezTo>
                <a:cubicBezTo>
                  <a:pt x="7303" y="419"/>
                  <a:pt x="7320" y="402"/>
                  <a:pt x="7337" y="380"/>
                </a:cubicBezTo>
                <a:cubicBezTo>
                  <a:pt x="7354" y="380"/>
                  <a:pt x="7371" y="374"/>
                  <a:pt x="7388" y="368"/>
                </a:cubicBezTo>
                <a:close/>
                <a:moveTo>
                  <a:pt x="7093" y="431"/>
                </a:moveTo>
                <a:cubicBezTo>
                  <a:pt x="7087" y="431"/>
                  <a:pt x="7076" y="436"/>
                  <a:pt x="7064" y="436"/>
                </a:cubicBezTo>
                <a:lnTo>
                  <a:pt x="7070" y="431"/>
                </a:lnTo>
                <a:close/>
                <a:moveTo>
                  <a:pt x="10321" y="436"/>
                </a:moveTo>
                <a:cubicBezTo>
                  <a:pt x="10333" y="436"/>
                  <a:pt x="10338" y="436"/>
                  <a:pt x="10350" y="442"/>
                </a:cubicBezTo>
                <a:cubicBezTo>
                  <a:pt x="10344" y="448"/>
                  <a:pt x="10338" y="453"/>
                  <a:pt x="10327" y="459"/>
                </a:cubicBezTo>
                <a:cubicBezTo>
                  <a:pt x="10327" y="453"/>
                  <a:pt x="10321" y="442"/>
                  <a:pt x="10321" y="436"/>
                </a:cubicBezTo>
                <a:close/>
                <a:moveTo>
                  <a:pt x="6979" y="482"/>
                </a:moveTo>
                <a:cubicBezTo>
                  <a:pt x="6985" y="487"/>
                  <a:pt x="6991" y="499"/>
                  <a:pt x="6996" y="504"/>
                </a:cubicBezTo>
                <a:cubicBezTo>
                  <a:pt x="6991" y="510"/>
                  <a:pt x="6985" y="510"/>
                  <a:pt x="6979" y="510"/>
                </a:cubicBezTo>
                <a:cubicBezTo>
                  <a:pt x="6979" y="504"/>
                  <a:pt x="6979" y="493"/>
                  <a:pt x="6979" y="482"/>
                </a:cubicBezTo>
                <a:close/>
                <a:moveTo>
                  <a:pt x="10764" y="425"/>
                </a:moveTo>
                <a:cubicBezTo>
                  <a:pt x="10883" y="425"/>
                  <a:pt x="11008" y="470"/>
                  <a:pt x="11121" y="504"/>
                </a:cubicBezTo>
                <a:cubicBezTo>
                  <a:pt x="11110" y="509"/>
                  <a:pt x="11098" y="511"/>
                  <a:pt x="11086" y="511"/>
                </a:cubicBezTo>
                <a:cubicBezTo>
                  <a:pt x="11052" y="511"/>
                  <a:pt x="11019" y="496"/>
                  <a:pt x="10985" y="487"/>
                </a:cubicBezTo>
                <a:cubicBezTo>
                  <a:pt x="10911" y="470"/>
                  <a:pt x="10832" y="465"/>
                  <a:pt x="10764" y="425"/>
                </a:cubicBezTo>
                <a:close/>
                <a:moveTo>
                  <a:pt x="7167" y="493"/>
                </a:moveTo>
                <a:cubicBezTo>
                  <a:pt x="7155" y="510"/>
                  <a:pt x="7138" y="521"/>
                  <a:pt x="7121" y="538"/>
                </a:cubicBezTo>
                <a:cubicBezTo>
                  <a:pt x="7110" y="544"/>
                  <a:pt x="7093" y="544"/>
                  <a:pt x="7076" y="550"/>
                </a:cubicBezTo>
                <a:cubicBezTo>
                  <a:pt x="7076" y="550"/>
                  <a:pt x="7076" y="544"/>
                  <a:pt x="7076" y="544"/>
                </a:cubicBezTo>
                <a:cubicBezTo>
                  <a:pt x="7076" y="550"/>
                  <a:pt x="7076" y="550"/>
                  <a:pt x="7070" y="550"/>
                </a:cubicBezTo>
                <a:cubicBezTo>
                  <a:pt x="7047" y="556"/>
                  <a:pt x="7025" y="559"/>
                  <a:pt x="7007" y="559"/>
                </a:cubicBezTo>
                <a:cubicBezTo>
                  <a:pt x="6994" y="559"/>
                  <a:pt x="6983" y="558"/>
                  <a:pt x="6974" y="555"/>
                </a:cubicBezTo>
                <a:cubicBezTo>
                  <a:pt x="6974" y="552"/>
                  <a:pt x="6974" y="548"/>
                  <a:pt x="6974" y="544"/>
                </a:cubicBezTo>
                <a:cubicBezTo>
                  <a:pt x="6996" y="533"/>
                  <a:pt x="7025" y="527"/>
                  <a:pt x="7047" y="521"/>
                </a:cubicBezTo>
                <a:cubicBezTo>
                  <a:pt x="7053" y="521"/>
                  <a:pt x="7059" y="527"/>
                  <a:pt x="7064" y="533"/>
                </a:cubicBezTo>
                <a:lnTo>
                  <a:pt x="7087" y="510"/>
                </a:lnTo>
                <a:lnTo>
                  <a:pt x="7115" y="504"/>
                </a:lnTo>
                <a:lnTo>
                  <a:pt x="7121" y="521"/>
                </a:lnTo>
                <a:lnTo>
                  <a:pt x="7127" y="499"/>
                </a:lnTo>
                <a:cubicBezTo>
                  <a:pt x="7138" y="499"/>
                  <a:pt x="7155" y="499"/>
                  <a:pt x="7167" y="493"/>
                </a:cubicBezTo>
                <a:close/>
                <a:moveTo>
                  <a:pt x="11609" y="555"/>
                </a:moveTo>
                <a:cubicBezTo>
                  <a:pt x="11655" y="572"/>
                  <a:pt x="11723" y="567"/>
                  <a:pt x="11745" y="618"/>
                </a:cubicBezTo>
                <a:cubicBezTo>
                  <a:pt x="11700" y="607"/>
                  <a:pt x="11655" y="595"/>
                  <a:pt x="11609" y="584"/>
                </a:cubicBezTo>
                <a:cubicBezTo>
                  <a:pt x="11609" y="572"/>
                  <a:pt x="11609" y="561"/>
                  <a:pt x="11609" y="555"/>
                </a:cubicBezTo>
                <a:close/>
                <a:moveTo>
                  <a:pt x="11836" y="618"/>
                </a:moveTo>
                <a:lnTo>
                  <a:pt x="11836" y="618"/>
                </a:lnTo>
                <a:cubicBezTo>
                  <a:pt x="11834" y="620"/>
                  <a:pt x="11832" y="623"/>
                  <a:pt x="11830" y="627"/>
                </a:cubicBezTo>
                <a:lnTo>
                  <a:pt x="11830" y="627"/>
                </a:lnTo>
                <a:cubicBezTo>
                  <a:pt x="11832" y="624"/>
                  <a:pt x="11834" y="621"/>
                  <a:pt x="11836" y="618"/>
                </a:cubicBezTo>
                <a:close/>
                <a:moveTo>
                  <a:pt x="10928" y="527"/>
                </a:moveTo>
                <a:lnTo>
                  <a:pt x="10928" y="527"/>
                </a:lnTo>
                <a:cubicBezTo>
                  <a:pt x="11030" y="550"/>
                  <a:pt x="11127" y="589"/>
                  <a:pt x="11229" y="601"/>
                </a:cubicBezTo>
                <a:cubicBezTo>
                  <a:pt x="11252" y="601"/>
                  <a:pt x="11269" y="618"/>
                  <a:pt x="11286" y="635"/>
                </a:cubicBezTo>
                <a:cubicBezTo>
                  <a:pt x="11284" y="635"/>
                  <a:pt x="11283" y="635"/>
                  <a:pt x="11282" y="635"/>
                </a:cubicBezTo>
                <a:cubicBezTo>
                  <a:pt x="11262" y="635"/>
                  <a:pt x="11229" y="614"/>
                  <a:pt x="11207" y="614"/>
                </a:cubicBezTo>
                <a:cubicBezTo>
                  <a:pt x="11193" y="614"/>
                  <a:pt x="11184" y="622"/>
                  <a:pt x="11184" y="646"/>
                </a:cubicBezTo>
                <a:cubicBezTo>
                  <a:pt x="11178" y="635"/>
                  <a:pt x="11178" y="624"/>
                  <a:pt x="11172" y="607"/>
                </a:cubicBezTo>
                <a:cubicBezTo>
                  <a:pt x="11087" y="601"/>
                  <a:pt x="11002" y="572"/>
                  <a:pt x="10928" y="527"/>
                </a:cubicBezTo>
                <a:close/>
                <a:moveTo>
                  <a:pt x="6940" y="550"/>
                </a:moveTo>
                <a:cubicBezTo>
                  <a:pt x="6940" y="550"/>
                  <a:pt x="6940" y="555"/>
                  <a:pt x="6940" y="555"/>
                </a:cubicBezTo>
                <a:lnTo>
                  <a:pt x="6911" y="589"/>
                </a:lnTo>
                <a:cubicBezTo>
                  <a:pt x="6904" y="588"/>
                  <a:pt x="6897" y="587"/>
                  <a:pt x="6891" y="587"/>
                </a:cubicBezTo>
                <a:cubicBezTo>
                  <a:pt x="6849" y="587"/>
                  <a:pt x="6814" y="615"/>
                  <a:pt x="6775" y="629"/>
                </a:cubicBezTo>
                <a:lnTo>
                  <a:pt x="6792" y="646"/>
                </a:lnTo>
                <a:lnTo>
                  <a:pt x="6747" y="675"/>
                </a:lnTo>
                <a:cubicBezTo>
                  <a:pt x="6738" y="678"/>
                  <a:pt x="6729" y="679"/>
                  <a:pt x="6721" y="679"/>
                </a:cubicBezTo>
                <a:cubicBezTo>
                  <a:pt x="6700" y="679"/>
                  <a:pt x="6680" y="672"/>
                  <a:pt x="6661" y="672"/>
                </a:cubicBezTo>
                <a:cubicBezTo>
                  <a:pt x="6647" y="672"/>
                  <a:pt x="6635" y="675"/>
                  <a:pt x="6622" y="686"/>
                </a:cubicBezTo>
                <a:cubicBezTo>
                  <a:pt x="6616" y="692"/>
                  <a:pt x="6610" y="709"/>
                  <a:pt x="6610" y="714"/>
                </a:cubicBezTo>
                <a:cubicBezTo>
                  <a:pt x="6605" y="720"/>
                  <a:pt x="6605" y="720"/>
                  <a:pt x="6605" y="720"/>
                </a:cubicBezTo>
                <a:cubicBezTo>
                  <a:pt x="6605" y="709"/>
                  <a:pt x="6610" y="692"/>
                  <a:pt x="6616" y="680"/>
                </a:cubicBezTo>
                <a:cubicBezTo>
                  <a:pt x="6724" y="641"/>
                  <a:pt x="6832" y="589"/>
                  <a:pt x="6940" y="550"/>
                </a:cubicBezTo>
                <a:close/>
                <a:moveTo>
                  <a:pt x="6593" y="686"/>
                </a:moveTo>
                <a:lnTo>
                  <a:pt x="6593" y="686"/>
                </a:lnTo>
                <a:cubicBezTo>
                  <a:pt x="6576" y="703"/>
                  <a:pt x="6554" y="720"/>
                  <a:pt x="6537" y="737"/>
                </a:cubicBezTo>
                <a:cubicBezTo>
                  <a:pt x="6508" y="743"/>
                  <a:pt x="6480" y="754"/>
                  <a:pt x="6452" y="760"/>
                </a:cubicBezTo>
                <a:cubicBezTo>
                  <a:pt x="6503" y="737"/>
                  <a:pt x="6548" y="714"/>
                  <a:pt x="6593" y="686"/>
                </a:cubicBezTo>
                <a:close/>
                <a:moveTo>
                  <a:pt x="6576" y="782"/>
                </a:moveTo>
                <a:cubicBezTo>
                  <a:pt x="6582" y="788"/>
                  <a:pt x="6588" y="788"/>
                  <a:pt x="6593" y="794"/>
                </a:cubicBezTo>
                <a:cubicBezTo>
                  <a:pt x="6588" y="788"/>
                  <a:pt x="6582" y="788"/>
                  <a:pt x="6576" y="788"/>
                </a:cubicBezTo>
                <a:cubicBezTo>
                  <a:pt x="6576" y="788"/>
                  <a:pt x="6576" y="782"/>
                  <a:pt x="6576" y="782"/>
                </a:cubicBezTo>
                <a:close/>
                <a:moveTo>
                  <a:pt x="6514" y="805"/>
                </a:moveTo>
                <a:cubicBezTo>
                  <a:pt x="6525" y="811"/>
                  <a:pt x="6537" y="811"/>
                  <a:pt x="6542" y="816"/>
                </a:cubicBezTo>
                <a:lnTo>
                  <a:pt x="6486" y="816"/>
                </a:lnTo>
                <a:cubicBezTo>
                  <a:pt x="6486" y="816"/>
                  <a:pt x="6486" y="811"/>
                  <a:pt x="6486" y="811"/>
                </a:cubicBezTo>
                <a:cubicBezTo>
                  <a:pt x="6491" y="811"/>
                  <a:pt x="6503" y="805"/>
                  <a:pt x="6514" y="805"/>
                </a:cubicBezTo>
                <a:close/>
                <a:moveTo>
                  <a:pt x="11133" y="499"/>
                </a:moveTo>
                <a:cubicBezTo>
                  <a:pt x="11156" y="499"/>
                  <a:pt x="11168" y="506"/>
                  <a:pt x="11162" y="521"/>
                </a:cubicBezTo>
                <a:lnTo>
                  <a:pt x="11162" y="521"/>
                </a:lnTo>
                <a:cubicBezTo>
                  <a:pt x="11161" y="521"/>
                  <a:pt x="11161" y="521"/>
                  <a:pt x="11161" y="521"/>
                </a:cubicBezTo>
                <a:lnTo>
                  <a:pt x="11161" y="521"/>
                </a:lnTo>
                <a:cubicBezTo>
                  <a:pt x="11161" y="522"/>
                  <a:pt x="11161" y="522"/>
                  <a:pt x="11162" y="522"/>
                </a:cubicBezTo>
                <a:lnTo>
                  <a:pt x="11162" y="522"/>
                </a:lnTo>
                <a:cubicBezTo>
                  <a:pt x="11162" y="522"/>
                  <a:pt x="11162" y="522"/>
                  <a:pt x="11162" y="521"/>
                </a:cubicBezTo>
                <a:lnTo>
                  <a:pt x="11162" y="521"/>
                </a:lnTo>
                <a:cubicBezTo>
                  <a:pt x="11281" y="533"/>
                  <a:pt x="11394" y="584"/>
                  <a:pt x="11507" y="612"/>
                </a:cubicBezTo>
                <a:cubicBezTo>
                  <a:pt x="11507" y="607"/>
                  <a:pt x="11507" y="595"/>
                  <a:pt x="11507" y="589"/>
                </a:cubicBezTo>
                <a:cubicBezTo>
                  <a:pt x="11518" y="601"/>
                  <a:pt x="11524" y="612"/>
                  <a:pt x="11530" y="618"/>
                </a:cubicBezTo>
                <a:cubicBezTo>
                  <a:pt x="11694" y="675"/>
                  <a:pt x="11859" y="709"/>
                  <a:pt x="12012" y="782"/>
                </a:cubicBezTo>
                <a:cubicBezTo>
                  <a:pt x="12018" y="777"/>
                  <a:pt x="12018" y="765"/>
                  <a:pt x="12018" y="754"/>
                </a:cubicBezTo>
                <a:cubicBezTo>
                  <a:pt x="12052" y="816"/>
                  <a:pt x="12131" y="816"/>
                  <a:pt x="12182" y="850"/>
                </a:cubicBezTo>
                <a:cubicBezTo>
                  <a:pt x="12177" y="852"/>
                  <a:pt x="12172" y="852"/>
                  <a:pt x="12167" y="852"/>
                </a:cubicBezTo>
                <a:cubicBezTo>
                  <a:pt x="12134" y="852"/>
                  <a:pt x="12106" y="826"/>
                  <a:pt x="12076" y="826"/>
                </a:cubicBezTo>
                <a:cubicBezTo>
                  <a:pt x="12072" y="826"/>
                  <a:pt x="12067" y="827"/>
                  <a:pt x="12063" y="828"/>
                </a:cubicBezTo>
                <a:cubicBezTo>
                  <a:pt x="11774" y="692"/>
                  <a:pt x="11445" y="652"/>
                  <a:pt x="11162" y="522"/>
                </a:cubicBezTo>
                <a:lnTo>
                  <a:pt x="11162" y="522"/>
                </a:lnTo>
                <a:cubicBezTo>
                  <a:pt x="11160" y="525"/>
                  <a:pt x="11158" y="529"/>
                  <a:pt x="11155" y="533"/>
                </a:cubicBezTo>
                <a:cubicBezTo>
                  <a:pt x="11127" y="533"/>
                  <a:pt x="11115" y="521"/>
                  <a:pt x="11133" y="499"/>
                </a:cubicBezTo>
                <a:close/>
                <a:moveTo>
                  <a:pt x="6401" y="839"/>
                </a:moveTo>
                <a:cubicBezTo>
                  <a:pt x="6378" y="856"/>
                  <a:pt x="6355" y="868"/>
                  <a:pt x="6327" y="885"/>
                </a:cubicBezTo>
                <a:cubicBezTo>
                  <a:pt x="6298" y="896"/>
                  <a:pt x="6270" y="907"/>
                  <a:pt x="6242" y="913"/>
                </a:cubicBezTo>
                <a:cubicBezTo>
                  <a:pt x="6242" y="907"/>
                  <a:pt x="6242" y="896"/>
                  <a:pt x="6236" y="890"/>
                </a:cubicBezTo>
                <a:cubicBezTo>
                  <a:pt x="6264" y="885"/>
                  <a:pt x="6293" y="873"/>
                  <a:pt x="6321" y="868"/>
                </a:cubicBezTo>
                <a:cubicBezTo>
                  <a:pt x="6327" y="868"/>
                  <a:pt x="6327" y="873"/>
                  <a:pt x="6332" y="873"/>
                </a:cubicBezTo>
                <a:cubicBezTo>
                  <a:pt x="6332" y="873"/>
                  <a:pt x="6332" y="868"/>
                  <a:pt x="6338" y="862"/>
                </a:cubicBezTo>
                <a:cubicBezTo>
                  <a:pt x="6361" y="856"/>
                  <a:pt x="6378" y="845"/>
                  <a:pt x="6401" y="839"/>
                </a:cubicBezTo>
                <a:close/>
                <a:moveTo>
                  <a:pt x="12194" y="856"/>
                </a:moveTo>
                <a:cubicBezTo>
                  <a:pt x="12273" y="868"/>
                  <a:pt x="12358" y="896"/>
                  <a:pt x="12420" y="947"/>
                </a:cubicBezTo>
                <a:cubicBezTo>
                  <a:pt x="12375" y="936"/>
                  <a:pt x="12330" y="919"/>
                  <a:pt x="12296" y="890"/>
                </a:cubicBezTo>
                <a:cubicBezTo>
                  <a:pt x="12269" y="896"/>
                  <a:pt x="12242" y="896"/>
                  <a:pt x="12225" y="915"/>
                </a:cubicBezTo>
                <a:lnTo>
                  <a:pt x="12225" y="915"/>
                </a:lnTo>
                <a:cubicBezTo>
                  <a:pt x="12231" y="907"/>
                  <a:pt x="12240" y="889"/>
                  <a:pt x="12245" y="885"/>
                </a:cubicBezTo>
                <a:cubicBezTo>
                  <a:pt x="12233" y="879"/>
                  <a:pt x="12205" y="862"/>
                  <a:pt x="12194" y="856"/>
                </a:cubicBezTo>
                <a:close/>
                <a:moveTo>
                  <a:pt x="12069" y="879"/>
                </a:moveTo>
                <a:cubicBezTo>
                  <a:pt x="12120" y="896"/>
                  <a:pt x="12171" y="907"/>
                  <a:pt x="12222" y="919"/>
                </a:cubicBezTo>
                <a:cubicBezTo>
                  <a:pt x="12256" y="953"/>
                  <a:pt x="12301" y="964"/>
                  <a:pt x="12347" y="975"/>
                </a:cubicBezTo>
                <a:cubicBezTo>
                  <a:pt x="12341" y="981"/>
                  <a:pt x="12330" y="987"/>
                  <a:pt x="12324" y="992"/>
                </a:cubicBezTo>
                <a:cubicBezTo>
                  <a:pt x="12307" y="987"/>
                  <a:pt x="12290" y="975"/>
                  <a:pt x="12279" y="964"/>
                </a:cubicBezTo>
                <a:cubicBezTo>
                  <a:pt x="12267" y="975"/>
                  <a:pt x="12256" y="981"/>
                  <a:pt x="12245" y="992"/>
                </a:cubicBezTo>
                <a:lnTo>
                  <a:pt x="12256" y="964"/>
                </a:lnTo>
                <a:cubicBezTo>
                  <a:pt x="12188" y="947"/>
                  <a:pt x="12137" y="902"/>
                  <a:pt x="12063" y="890"/>
                </a:cubicBezTo>
                <a:cubicBezTo>
                  <a:pt x="12069" y="890"/>
                  <a:pt x="12069" y="885"/>
                  <a:pt x="12069" y="879"/>
                </a:cubicBezTo>
                <a:close/>
                <a:moveTo>
                  <a:pt x="12716" y="1056"/>
                </a:moveTo>
                <a:cubicBezTo>
                  <a:pt x="12734" y="1056"/>
                  <a:pt x="12755" y="1070"/>
                  <a:pt x="12755" y="1089"/>
                </a:cubicBezTo>
                <a:cubicBezTo>
                  <a:pt x="12752" y="1095"/>
                  <a:pt x="12746" y="1098"/>
                  <a:pt x="12738" y="1098"/>
                </a:cubicBezTo>
                <a:cubicBezTo>
                  <a:pt x="12721" y="1098"/>
                  <a:pt x="12697" y="1082"/>
                  <a:pt x="12693" y="1066"/>
                </a:cubicBezTo>
                <a:cubicBezTo>
                  <a:pt x="12698" y="1059"/>
                  <a:pt x="12707" y="1056"/>
                  <a:pt x="12716" y="1056"/>
                </a:cubicBezTo>
                <a:close/>
                <a:moveTo>
                  <a:pt x="6189" y="923"/>
                </a:moveTo>
                <a:cubicBezTo>
                  <a:pt x="6197" y="923"/>
                  <a:pt x="6205" y="923"/>
                  <a:pt x="6213" y="924"/>
                </a:cubicBezTo>
                <a:cubicBezTo>
                  <a:pt x="6169" y="946"/>
                  <a:pt x="6125" y="963"/>
                  <a:pt x="6076" y="974"/>
                </a:cubicBezTo>
                <a:lnTo>
                  <a:pt x="6076" y="974"/>
                </a:lnTo>
                <a:cubicBezTo>
                  <a:pt x="6075" y="974"/>
                  <a:pt x="6073" y="974"/>
                  <a:pt x="6072" y="974"/>
                </a:cubicBezTo>
                <a:lnTo>
                  <a:pt x="6072" y="974"/>
                </a:lnTo>
                <a:cubicBezTo>
                  <a:pt x="6072" y="974"/>
                  <a:pt x="6072" y="975"/>
                  <a:pt x="6071" y="975"/>
                </a:cubicBezTo>
                <a:cubicBezTo>
                  <a:pt x="6073" y="975"/>
                  <a:pt x="6074" y="975"/>
                  <a:pt x="6076" y="974"/>
                </a:cubicBezTo>
                <a:lnTo>
                  <a:pt x="6076" y="974"/>
                </a:lnTo>
                <a:cubicBezTo>
                  <a:pt x="6078" y="975"/>
                  <a:pt x="6080" y="975"/>
                  <a:pt x="6083" y="975"/>
                </a:cubicBezTo>
                <a:cubicBezTo>
                  <a:pt x="5969" y="1009"/>
                  <a:pt x="5856" y="1055"/>
                  <a:pt x="5754" y="1106"/>
                </a:cubicBezTo>
                <a:lnTo>
                  <a:pt x="5742" y="1089"/>
                </a:lnTo>
                <a:cubicBezTo>
                  <a:pt x="5841" y="1047"/>
                  <a:pt x="5948" y="973"/>
                  <a:pt x="6052" y="973"/>
                </a:cubicBezTo>
                <a:cubicBezTo>
                  <a:pt x="6059" y="973"/>
                  <a:pt x="6066" y="973"/>
                  <a:pt x="6072" y="974"/>
                </a:cubicBezTo>
                <a:lnTo>
                  <a:pt x="6072" y="974"/>
                </a:lnTo>
                <a:cubicBezTo>
                  <a:pt x="6097" y="937"/>
                  <a:pt x="6144" y="923"/>
                  <a:pt x="6189" y="923"/>
                </a:cubicBezTo>
                <a:close/>
                <a:moveTo>
                  <a:pt x="5814" y="1128"/>
                </a:moveTo>
                <a:cubicBezTo>
                  <a:pt x="5826" y="1128"/>
                  <a:pt x="5838" y="1132"/>
                  <a:pt x="5850" y="1140"/>
                </a:cubicBezTo>
                <a:cubicBezTo>
                  <a:pt x="5809" y="1150"/>
                  <a:pt x="5768" y="1175"/>
                  <a:pt x="5718" y="1175"/>
                </a:cubicBezTo>
                <a:cubicBezTo>
                  <a:pt x="5713" y="1175"/>
                  <a:pt x="5708" y="1174"/>
                  <a:pt x="5703" y="1174"/>
                </a:cubicBezTo>
                <a:cubicBezTo>
                  <a:pt x="5741" y="1161"/>
                  <a:pt x="5777" y="1128"/>
                  <a:pt x="5814" y="1128"/>
                </a:cubicBezTo>
                <a:close/>
                <a:moveTo>
                  <a:pt x="10020" y="1157"/>
                </a:moveTo>
                <a:cubicBezTo>
                  <a:pt x="10026" y="1157"/>
                  <a:pt x="10032" y="1157"/>
                  <a:pt x="10032" y="1163"/>
                </a:cubicBezTo>
                <a:cubicBezTo>
                  <a:pt x="10044" y="1167"/>
                  <a:pt x="10056" y="1171"/>
                  <a:pt x="10068" y="1171"/>
                </a:cubicBezTo>
                <a:cubicBezTo>
                  <a:pt x="10073" y="1171"/>
                  <a:pt x="10078" y="1170"/>
                  <a:pt x="10083" y="1168"/>
                </a:cubicBezTo>
                <a:cubicBezTo>
                  <a:pt x="10100" y="1174"/>
                  <a:pt x="10111" y="1180"/>
                  <a:pt x="10128" y="1180"/>
                </a:cubicBezTo>
                <a:cubicBezTo>
                  <a:pt x="10114" y="1184"/>
                  <a:pt x="10099" y="1186"/>
                  <a:pt x="10086" y="1186"/>
                </a:cubicBezTo>
                <a:cubicBezTo>
                  <a:pt x="10066" y="1186"/>
                  <a:pt x="10048" y="1183"/>
                  <a:pt x="10032" y="1180"/>
                </a:cubicBezTo>
                <a:cubicBezTo>
                  <a:pt x="10026" y="1168"/>
                  <a:pt x="10026" y="1163"/>
                  <a:pt x="10020" y="1157"/>
                </a:cubicBezTo>
                <a:close/>
                <a:moveTo>
                  <a:pt x="5572" y="1151"/>
                </a:moveTo>
                <a:cubicBezTo>
                  <a:pt x="5579" y="1151"/>
                  <a:pt x="5585" y="1153"/>
                  <a:pt x="5589" y="1157"/>
                </a:cubicBezTo>
                <a:cubicBezTo>
                  <a:pt x="5597" y="1177"/>
                  <a:pt x="5576" y="1192"/>
                  <a:pt x="5555" y="1192"/>
                </a:cubicBezTo>
                <a:cubicBezTo>
                  <a:pt x="5547" y="1192"/>
                  <a:pt x="5539" y="1190"/>
                  <a:pt x="5532" y="1185"/>
                </a:cubicBezTo>
                <a:cubicBezTo>
                  <a:pt x="5524" y="1168"/>
                  <a:pt x="5551" y="1151"/>
                  <a:pt x="5572" y="1151"/>
                </a:cubicBezTo>
                <a:close/>
                <a:moveTo>
                  <a:pt x="9467" y="1190"/>
                </a:moveTo>
                <a:lnTo>
                  <a:pt x="9467" y="1190"/>
                </a:lnTo>
                <a:cubicBezTo>
                  <a:pt x="9468" y="1192"/>
                  <a:pt x="9469" y="1194"/>
                  <a:pt x="9470" y="1197"/>
                </a:cubicBezTo>
                <a:lnTo>
                  <a:pt x="9470" y="1191"/>
                </a:lnTo>
                <a:cubicBezTo>
                  <a:pt x="9469" y="1191"/>
                  <a:pt x="9468" y="1191"/>
                  <a:pt x="9467" y="1190"/>
                </a:cubicBezTo>
                <a:close/>
                <a:moveTo>
                  <a:pt x="10159" y="1184"/>
                </a:moveTo>
                <a:cubicBezTo>
                  <a:pt x="10245" y="1184"/>
                  <a:pt x="10331" y="1205"/>
                  <a:pt x="10412" y="1225"/>
                </a:cubicBezTo>
                <a:cubicBezTo>
                  <a:pt x="10399" y="1226"/>
                  <a:pt x="10387" y="1226"/>
                  <a:pt x="10375" y="1226"/>
                </a:cubicBezTo>
                <a:cubicBezTo>
                  <a:pt x="10291" y="1226"/>
                  <a:pt x="10207" y="1210"/>
                  <a:pt x="10128" y="1185"/>
                </a:cubicBezTo>
                <a:cubicBezTo>
                  <a:pt x="10138" y="1185"/>
                  <a:pt x="10149" y="1184"/>
                  <a:pt x="10159" y="1184"/>
                </a:cubicBezTo>
                <a:close/>
                <a:moveTo>
                  <a:pt x="8591" y="1236"/>
                </a:moveTo>
                <a:cubicBezTo>
                  <a:pt x="8596" y="1242"/>
                  <a:pt x="8608" y="1248"/>
                  <a:pt x="8619" y="1248"/>
                </a:cubicBezTo>
                <a:cubicBezTo>
                  <a:pt x="8608" y="1248"/>
                  <a:pt x="8596" y="1253"/>
                  <a:pt x="8585" y="1253"/>
                </a:cubicBezTo>
                <a:cubicBezTo>
                  <a:pt x="8585" y="1248"/>
                  <a:pt x="8585" y="1242"/>
                  <a:pt x="8591" y="1236"/>
                </a:cubicBezTo>
                <a:close/>
                <a:moveTo>
                  <a:pt x="8506" y="1259"/>
                </a:moveTo>
                <a:cubicBezTo>
                  <a:pt x="8494" y="1259"/>
                  <a:pt x="8489" y="1265"/>
                  <a:pt x="8477" y="1265"/>
                </a:cubicBezTo>
                <a:lnTo>
                  <a:pt x="8489" y="1259"/>
                </a:lnTo>
                <a:close/>
                <a:moveTo>
                  <a:pt x="9924" y="1163"/>
                </a:moveTo>
                <a:cubicBezTo>
                  <a:pt x="9952" y="1163"/>
                  <a:pt x="9981" y="1163"/>
                  <a:pt x="10015" y="1174"/>
                </a:cubicBezTo>
                <a:cubicBezTo>
                  <a:pt x="10009" y="1191"/>
                  <a:pt x="10009" y="1208"/>
                  <a:pt x="10009" y="1225"/>
                </a:cubicBezTo>
                <a:cubicBezTo>
                  <a:pt x="10043" y="1225"/>
                  <a:pt x="10083" y="1225"/>
                  <a:pt x="10117" y="1242"/>
                </a:cubicBezTo>
                <a:cubicBezTo>
                  <a:pt x="10123" y="1231"/>
                  <a:pt x="10128" y="1214"/>
                  <a:pt x="10128" y="1208"/>
                </a:cubicBezTo>
                <a:cubicBezTo>
                  <a:pt x="10128" y="1214"/>
                  <a:pt x="10128" y="1236"/>
                  <a:pt x="10128" y="1248"/>
                </a:cubicBezTo>
                <a:cubicBezTo>
                  <a:pt x="10179" y="1248"/>
                  <a:pt x="10230" y="1253"/>
                  <a:pt x="10276" y="1265"/>
                </a:cubicBezTo>
                <a:cubicBezTo>
                  <a:pt x="9981" y="1231"/>
                  <a:pt x="9680" y="1214"/>
                  <a:pt x="9374" y="1214"/>
                </a:cubicBezTo>
                <a:cubicBezTo>
                  <a:pt x="9243" y="1214"/>
                  <a:pt x="9118" y="1219"/>
                  <a:pt x="8988" y="1225"/>
                </a:cubicBezTo>
                <a:cubicBezTo>
                  <a:pt x="9022" y="1219"/>
                  <a:pt x="9050" y="1219"/>
                  <a:pt x="9084" y="1214"/>
                </a:cubicBezTo>
                <a:cubicBezTo>
                  <a:pt x="9084" y="1202"/>
                  <a:pt x="9090" y="1185"/>
                  <a:pt x="9090" y="1174"/>
                </a:cubicBezTo>
                <a:cubicBezTo>
                  <a:pt x="9096" y="1180"/>
                  <a:pt x="9101" y="1197"/>
                  <a:pt x="9107" y="1202"/>
                </a:cubicBezTo>
                <a:cubicBezTo>
                  <a:pt x="9193" y="1194"/>
                  <a:pt x="9276" y="1181"/>
                  <a:pt x="9359" y="1181"/>
                </a:cubicBezTo>
                <a:cubicBezTo>
                  <a:pt x="9395" y="1181"/>
                  <a:pt x="9431" y="1184"/>
                  <a:pt x="9467" y="1190"/>
                </a:cubicBezTo>
                <a:lnTo>
                  <a:pt x="9467" y="1190"/>
                </a:lnTo>
                <a:cubicBezTo>
                  <a:pt x="9464" y="1183"/>
                  <a:pt x="9463" y="1177"/>
                  <a:pt x="9459" y="1168"/>
                </a:cubicBezTo>
                <a:lnTo>
                  <a:pt x="9464" y="1168"/>
                </a:lnTo>
                <a:lnTo>
                  <a:pt x="9487" y="1191"/>
                </a:lnTo>
                <a:cubicBezTo>
                  <a:pt x="9532" y="1185"/>
                  <a:pt x="9578" y="1185"/>
                  <a:pt x="9623" y="1185"/>
                </a:cubicBezTo>
                <a:cubicBezTo>
                  <a:pt x="9623" y="1185"/>
                  <a:pt x="9623" y="1180"/>
                  <a:pt x="9623" y="1180"/>
                </a:cubicBezTo>
                <a:cubicBezTo>
                  <a:pt x="9714" y="1185"/>
                  <a:pt x="9805" y="1191"/>
                  <a:pt x="9896" y="1191"/>
                </a:cubicBezTo>
                <a:cubicBezTo>
                  <a:pt x="9930" y="1202"/>
                  <a:pt x="9964" y="1214"/>
                  <a:pt x="9998" y="1219"/>
                </a:cubicBezTo>
                <a:cubicBezTo>
                  <a:pt x="9992" y="1202"/>
                  <a:pt x="9981" y="1185"/>
                  <a:pt x="9975" y="1168"/>
                </a:cubicBezTo>
                <a:cubicBezTo>
                  <a:pt x="9958" y="1168"/>
                  <a:pt x="9941" y="1163"/>
                  <a:pt x="9924" y="1163"/>
                </a:cubicBezTo>
                <a:close/>
                <a:moveTo>
                  <a:pt x="12818" y="1185"/>
                </a:moveTo>
                <a:lnTo>
                  <a:pt x="12818" y="1185"/>
                </a:lnTo>
                <a:cubicBezTo>
                  <a:pt x="12863" y="1208"/>
                  <a:pt x="12937" y="1208"/>
                  <a:pt x="12948" y="1270"/>
                </a:cubicBezTo>
                <a:cubicBezTo>
                  <a:pt x="12903" y="1248"/>
                  <a:pt x="12852" y="1231"/>
                  <a:pt x="12818" y="1185"/>
                </a:cubicBezTo>
                <a:close/>
                <a:moveTo>
                  <a:pt x="8215" y="1238"/>
                </a:moveTo>
                <a:cubicBezTo>
                  <a:pt x="8225" y="1238"/>
                  <a:pt x="8233" y="1243"/>
                  <a:pt x="8233" y="1253"/>
                </a:cubicBezTo>
                <a:cubicBezTo>
                  <a:pt x="8230" y="1265"/>
                  <a:pt x="8218" y="1273"/>
                  <a:pt x="8207" y="1273"/>
                </a:cubicBezTo>
                <a:cubicBezTo>
                  <a:pt x="8197" y="1273"/>
                  <a:pt x="8188" y="1267"/>
                  <a:pt x="8188" y="1253"/>
                </a:cubicBezTo>
                <a:cubicBezTo>
                  <a:pt x="8191" y="1244"/>
                  <a:pt x="8204" y="1238"/>
                  <a:pt x="8215" y="1238"/>
                </a:cubicBezTo>
                <a:close/>
                <a:moveTo>
                  <a:pt x="8097" y="1304"/>
                </a:moveTo>
                <a:cubicBezTo>
                  <a:pt x="8097" y="1304"/>
                  <a:pt x="8097" y="1310"/>
                  <a:pt x="8103" y="1310"/>
                </a:cubicBezTo>
                <a:lnTo>
                  <a:pt x="8097" y="1310"/>
                </a:lnTo>
                <a:cubicBezTo>
                  <a:pt x="8097" y="1310"/>
                  <a:pt x="8097" y="1304"/>
                  <a:pt x="8097" y="1304"/>
                </a:cubicBezTo>
                <a:close/>
                <a:moveTo>
                  <a:pt x="13216" y="1332"/>
                </a:moveTo>
                <a:lnTo>
                  <a:pt x="13216" y="1332"/>
                </a:lnTo>
                <a:cubicBezTo>
                  <a:pt x="13216" y="1333"/>
                  <a:pt x="13215" y="1333"/>
                  <a:pt x="13215" y="1333"/>
                </a:cubicBezTo>
                <a:cubicBezTo>
                  <a:pt x="13216" y="1334"/>
                  <a:pt x="13217" y="1334"/>
                  <a:pt x="13218" y="1335"/>
                </a:cubicBezTo>
                <a:lnTo>
                  <a:pt x="13218" y="1335"/>
                </a:lnTo>
                <a:cubicBezTo>
                  <a:pt x="13217" y="1334"/>
                  <a:pt x="13217" y="1333"/>
                  <a:pt x="13216" y="1332"/>
                </a:cubicBezTo>
                <a:close/>
                <a:moveTo>
                  <a:pt x="10406" y="1236"/>
                </a:moveTo>
                <a:lnTo>
                  <a:pt x="10406" y="1236"/>
                </a:lnTo>
                <a:cubicBezTo>
                  <a:pt x="10599" y="1265"/>
                  <a:pt x="10792" y="1304"/>
                  <a:pt x="10979" y="1367"/>
                </a:cubicBezTo>
                <a:cubicBezTo>
                  <a:pt x="10923" y="1361"/>
                  <a:pt x="10866" y="1338"/>
                  <a:pt x="10803" y="1338"/>
                </a:cubicBezTo>
                <a:cubicBezTo>
                  <a:pt x="10792" y="1338"/>
                  <a:pt x="10781" y="1338"/>
                  <a:pt x="10769" y="1333"/>
                </a:cubicBezTo>
                <a:cubicBezTo>
                  <a:pt x="10769" y="1333"/>
                  <a:pt x="10769" y="1327"/>
                  <a:pt x="10764" y="1321"/>
                </a:cubicBezTo>
                <a:cubicBezTo>
                  <a:pt x="10645" y="1287"/>
                  <a:pt x="10520" y="1276"/>
                  <a:pt x="10406" y="1236"/>
                </a:cubicBezTo>
                <a:close/>
                <a:moveTo>
                  <a:pt x="12908" y="1163"/>
                </a:moveTo>
                <a:cubicBezTo>
                  <a:pt x="13008" y="1213"/>
                  <a:pt x="13146" y="1241"/>
                  <a:pt x="13216" y="1332"/>
                </a:cubicBezTo>
                <a:lnTo>
                  <a:pt x="13216" y="1332"/>
                </a:lnTo>
                <a:cubicBezTo>
                  <a:pt x="13222" y="1331"/>
                  <a:pt x="13227" y="1331"/>
                  <a:pt x="13233" y="1331"/>
                </a:cubicBezTo>
                <a:cubicBezTo>
                  <a:pt x="13278" y="1331"/>
                  <a:pt x="13320" y="1366"/>
                  <a:pt x="13345" y="1401"/>
                </a:cubicBezTo>
                <a:cubicBezTo>
                  <a:pt x="13301" y="1384"/>
                  <a:pt x="13257" y="1362"/>
                  <a:pt x="13218" y="1335"/>
                </a:cubicBezTo>
                <a:lnTo>
                  <a:pt x="13218" y="1335"/>
                </a:lnTo>
                <a:cubicBezTo>
                  <a:pt x="13219" y="1336"/>
                  <a:pt x="13220" y="1337"/>
                  <a:pt x="13220" y="1338"/>
                </a:cubicBezTo>
                <a:cubicBezTo>
                  <a:pt x="13118" y="1276"/>
                  <a:pt x="13016" y="1225"/>
                  <a:pt x="12903" y="1180"/>
                </a:cubicBezTo>
                <a:lnTo>
                  <a:pt x="12908" y="1163"/>
                </a:lnTo>
                <a:close/>
                <a:moveTo>
                  <a:pt x="11771" y="1387"/>
                </a:moveTo>
                <a:cubicBezTo>
                  <a:pt x="11784" y="1387"/>
                  <a:pt x="11789" y="1395"/>
                  <a:pt x="11785" y="1412"/>
                </a:cubicBezTo>
                <a:cubicBezTo>
                  <a:pt x="11778" y="1416"/>
                  <a:pt x="11772" y="1418"/>
                  <a:pt x="11767" y="1418"/>
                </a:cubicBezTo>
                <a:cubicBezTo>
                  <a:pt x="11757" y="1418"/>
                  <a:pt x="11753" y="1409"/>
                  <a:pt x="11757" y="1389"/>
                </a:cubicBezTo>
                <a:cubicBezTo>
                  <a:pt x="11762" y="1388"/>
                  <a:pt x="11767" y="1387"/>
                  <a:pt x="11771" y="1387"/>
                </a:cubicBezTo>
                <a:close/>
                <a:moveTo>
                  <a:pt x="5260" y="1310"/>
                </a:moveTo>
                <a:lnTo>
                  <a:pt x="5260" y="1310"/>
                </a:lnTo>
                <a:cubicBezTo>
                  <a:pt x="5220" y="1338"/>
                  <a:pt x="5181" y="1355"/>
                  <a:pt x="5135" y="1367"/>
                </a:cubicBezTo>
                <a:cubicBezTo>
                  <a:pt x="5124" y="1389"/>
                  <a:pt x="5101" y="1407"/>
                  <a:pt x="5107" y="1435"/>
                </a:cubicBezTo>
                <a:cubicBezTo>
                  <a:pt x="5152" y="1435"/>
                  <a:pt x="5192" y="1407"/>
                  <a:pt x="5232" y="1384"/>
                </a:cubicBezTo>
                <a:cubicBezTo>
                  <a:pt x="5232" y="1389"/>
                  <a:pt x="5232" y="1407"/>
                  <a:pt x="5232" y="1412"/>
                </a:cubicBezTo>
                <a:cubicBezTo>
                  <a:pt x="5215" y="1418"/>
                  <a:pt x="5192" y="1424"/>
                  <a:pt x="5175" y="1429"/>
                </a:cubicBezTo>
                <a:cubicBezTo>
                  <a:pt x="5175" y="1441"/>
                  <a:pt x="5181" y="1458"/>
                  <a:pt x="5181" y="1469"/>
                </a:cubicBezTo>
                <a:lnTo>
                  <a:pt x="5164" y="1446"/>
                </a:lnTo>
                <a:cubicBezTo>
                  <a:pt x="5101" y="1480"/>
                  <a:pt x="5033" y="1492"/>
                  <a:pt x="4982" y="1537"/>
                </a:cubicBezTo>
                <a:cubicBezTo>
                  <a:pt x="4982" y="1531"/>
                  <a:pt x="4976" y="1526"/>
                  <a:pt x="4976" y="1526"/>
                </a:cubicBezTo>
                <a:cubicBezTo>
                  <a:pt x="5022" y="1497"/>
                  <a:pt x="5062" y="1469"/>
                  <a:pt x="5107" y="1441"/>
                </a:cubicBezTo>
                <a:cubicBezTo>
                  <a:pt x="5101" y="1429"/>
                  <a:pt x="5101" y="1407"/>
                  <a:pt x="5096" y="1395"/>
                </a:cubicBezTo>
                <a:cubicBezTo>
                  <a:pt x="5084" y="1401"/>
                  <a:pt x="5056" y="1412"/>
                  <a:pt x="5039" y="1418"/>
                </a:cubicBezTo>
                <a:cubicBezTo>
                  <a:pt x="5101" y="1367"/>
                  <a:pt x="5181" y="1321"/>
                  <a:pt x="5260" y="1310"/>
                </a:cubicBezTo>
                <a:close/>
                <a:moveTo>
                  <a:pt x="4541" y="1585"/>
                </a:moveTo>
                <a:cubicBezTo>
                  <a:pt x="4548" y="1585"/>
                  <a:pt x="4555" y="1586"/>
                  <a:pt x="4562" y="1588"/>
                </a:cubicBezTo>
                <a:cubicBezTo>
                  <a:pt x="4523" y="1616"/>
                  <a:pt x="4483" y="1639"/>
                  <a:pt x="4443" y="1668"/>
                </a:cubicBezTo>
                <a:cubicBezTo>
                  <a:pt x="4437" y="1662"/>
                  <a:pt x="4432" y="1650"/>
                  <a:pt x="4426" y="1645"/>
                </a:cubicBezTo>
                <a:cubicBezTo>
                  <a:pt x="4466" y="1630"/>
                  <a:pt x="4497" y="1585"/>
                  <a:pt x="4541" y="1585"/>
                </a:cubicBezTo>
                <a:close/>
                <a:moveTo>
                  <a:pt x="12767" y="924"/>
                </a:moveTo>
                <a:cubicBezTo>
                  <a:pt x="12833" y="924"/>
                  <a:pt x="12892" y="996"/>
                  <a:pt x="12959" y="996"/>
                </a:cubicBezTo>
                <a:cubicBezTo>
                  <a:pt x="12972" y="996"/>
                  <a:pt x="12985" y="993"/>
                  <a:pt x="12999" y="987"/>
                </a:cubicBezTo>
                <a:lnTo>
                  <a:pt x="12999" y="987"/>
                </a:lnTo>
                <a:cubicBezTo>
                  <a:pt x="12994" y="992"/>
                  <a:pt x="12988" y="1009"/>
                  <a:pt x="12982" y="1015"/>
                </a:cubicBezTo>
                <a:cubicBezTo>
                  <a:pt x="13158" y="1117"/>
                  <a:pt x="13345" y="1191"/>
                  <a:pt x="13521" y="1293"/>
                </a:cubicBezTo>
                <a:cubicBezTo>
                  <a:pt x="13533" y="1282"/>
                  <a:pt x="13544" y="1276"/>
                  <a:pt x="13555" y="1270"/>
                </a:cubicBezTo>
                <a:lnTo>
                  <a:pt x="13555" y="1270"/>
                </a:lnTo>
                <a:cubicBezTo>
                  <a:pt x="13555" y="1276"/>
                  <a:pt x="13550" y="1293"/>
                  <a:pt x="13550" y="1299"/>
                </a:cubicBezTo>
                <a:cubicBezTo>
                  <a:pt x="13640" y="1333"/>
                  <a:pt x="13708" y="1429"/>
                  <a:pt x="13811" y="1441"/>
                </a:cubicBezTo>
                <a:cubicBezTo>
                  <a:pt x="13839" y="1520"/>
                  <a:pt x="13947" y="1526"/>
                  <a:pt x="14003" y="1588"/>
                </a:cubicBezTo>
                <a:cubicBezTo>
                  <a:pt x="14043" y="1616"/>
                  <a:pt x="14106" y="1622"/>
                  <a:pt x="14111" y="1685"/>
                </a:cubicBezTo>
                <a:lnTo>
                  <a:pt x="14066" y="1685"/>
                </a:lnTo>
                <a:cubicBezTo>
                  <a:pt x="14038" y="1639"/>
                  <a:pt x="13986" y="1628"/>
                  <a:pt x="13941" y="1611"/>
                </a:cubicBezTo>
                <a:cubicBezTo>
                  <a:pt x="13941" y="1622"/>
                  <a:pt x="13941" y="1650"/>
                  <a:pt x="13941" y="1662"/>
                </a:cubicBezTo>
                <a:cubicBezTo>
                  <a:pt x="13930" y="1650"/>
                  <a:pt x="13913" y="1639"/>
                  <a:pt x="13901" y="1628"/>
                </a:cubicBezTo>
                <a:cubicBezTo>
                  <a:pt x="13850" y="1616"/>
                  <a:pt x="13850" y="1543"/>
                  <a:pt x="13799" y="1531"/>
                </a:cubicBezTo>
                <a:cubicBezTo>
                  <a:pt x="13788" y="1537"/>
                  <a:pt x="13777" y="1543"/>
                  <a:pt x="13765" y="1548"/>
                </a:cubicBezTo>
                <a:cubicBezTo>
                  <a:pt x="13640" y="1475"/>
                  <a:pt x="13527" y="1384"/>
                  <a:pt x="13385" y="1338"/>
                </a:cubicBezTo>
                <a:cubicBezTo>
                  <a:pt x="13391" y="1327"/>
                  <a:pt x="13402" y="1310"/>
                  <a:pt x="13408" y="1299"/>
                </a:cubicBezTo>
                <a:cubicBezTo>
                  <a:pt x="13396" y="1287"/>
                  <a:pt x="13368" y="1265"/>
                  <a:pt x="13351" y="1253"/>
                </a:cubicBezTo>
                <a:cubicBezTo>
                  <a:pt x="13340" y="1259"/>
                  <a:pt x="13323" y="1270"/>
                  <a:pt x="13311" y="1276"/>
                </a:cubicBezTo>
                <a:lnTo>
                  <a:pt x="13340" y="1299"/>
                </a:lnTo>
                <a:cubicBezTo>
                  <a:pt x="13328" y="1293"/>
                  <a:pt x="13294" y="1287"/>
                  <a:pt x="13283" y="1282"/>
                </a:cubicBezTo>
                <a:lnTo>
                  <a:pt x="13317" y="1270"/>
                </a:lnTo>
                <a:cubicBezTo>
                  <a:pt x="13317" y="1259"/>
                  <a:pt x="13311" y="1242"/>
                  <a:pt x="13311" y="1231"/>
                </a:cubicBezTo>
                <a:cubicBezTo>
                  <a:pt x="13283" y="1219"/>
                  <a:pt x="13255" y="1208"/>
                  <a:pt x="13226" y="1197"/>
                </a:cubicBezTo>
                <a:lnTo>
                  <a:pt x="13215" y="1214"/>
                </a:lnTo>
                <a:cubicBezTo>
                  <a:pt x="13237" y="1231"/>
                  <a:pt x="13260" y="1248"/>
                  <a:pt x="13272" y="1276"/>
                </a:cubicBezTo>
                <a:cubicBezTo>
                  <a:pt x="13255" y="1248"/>
                  <a:pt x="13220" y="1236"/>
                  <a:pt x="13192" y="1236"/>
                </a:cubicBezTo>
                <a:cubicBezTo>
                  <a:pt x="13203" y="1219"/>
                  <a:pt x="13209" y="1202"/>
                  <a:pt x="13220" y="1185"/>
                </a:cubicBezTo>
                <a:cubicBezTo>
                  <a:pt x="13192" y="1174"/>
                  <a:pt x="13164" y="1157"/>
                  <a:pt x="13135" y="1146"/>
                </a:cubicBezTo>
                <a:lnTo>
                  <a:pt x="13135" y="1146"/>
                </a:lnTo>
                <a:cubicBezTo>
                  <a:pt x="13152" y="1163"/>
                  <a:pt x="13181" y="1197"/>
                  <a:pt x="13198" y="1214"/>
                </a:cubicBezTo>
                <a:cubicBezTo>
                  <a:pt x="13169" y="1214"/>
                  <a:pt x="13152" y="1202"/>
                  <a:pt x="13135" y="1180"/>
                </a:cubicBezTo>
                <a:cubicBezTo>
                  <a:pt x="13073" y="1168"/>
                  <a:pt x="13028" y="1134"/>
                  <a:pt x="12976" y="1111"/>
                </a:cubicBezTo>
                <a:lnTo>
                  <a:pt x="12982" y="1077"/>
                </a:lnTo>
                <a:lnTo>
                  <a:pt x="12982" y="1077"/>
                </a:lnTo>
                <a:cubicBezTo>
                  <a:pt x="12965" y="1083"/>
                  <a:pt x="12942" y="1094"/>
                  <a:pt x="12931" y="1100"/>
                </a:cubicBezTo>
                <a:cubicBezTo>
                  <a:pt x="12931" y="1083"/>
                  <a:pt x="12937" y="1066"/>
                  <a:pt x="12937" y="1049"/>
                </a:cubicBezTo>
                <a:lnTo>
                  <a:pt x="12937" y="1049"/>
                </a:lnTo>
                <a:cubicBezTo>
                  <a:pt x="12914" y="1055"/>
                  <a:pt x="12891" y="1060"/>
                  <a:pt x="12869" y="1066"/>
                </a:cubicBezTo>
                <a:cubicBezTo>
                  <a:pt x="12852" y="1055"/>
                  <a:pt x="12835" y="1043"/>
                  <a:pt x="12823" y="1032"/>
                </a:cubicBezTo>
                <a:cubicBezTo>
                  <a:pt x="12846" y="1032"/>
                  <a:pt x="12874" y="1032"/>
                  <a:pt x="12897" y="1021"/>
                </a:cubicBezTo>
                <a:cubicBezTo>
                  <a:pt x="12886" y="1015"/>
                  <a:pt x="12852" y="1009"/>
                  <a:pt x="12835" y="1004"/>
                </a:cubicBezTo>
                <a:cubicBezTo>
                  <a:pt x="12840" y="992"/>
                  <a:pt x="12852" y="975"/>
                  <a:pt x="12852" y="964"/>
                </a:cubicBezTo>
                <a:lnTo>
                  <a:pt x="12852" y="964"/>
                </a:lnTo>
                <a:cubicBezTo>
                  <a:pt x="12840" y="970"/>
                  <a:pt x="12818" y="987"/>
                  <a:pt x="12806" y="992"/>
                </a:cubicBezTo>
                <a:cubicBezTo>
                  <a:pt x="12789" y="975"/>
                  <a:pt x="12721" y="953"/>
                  <a:pt x="12767" y="930"/>
                </a:cubicBezTo>
                <a:lnTo>
                  <a:pt x="12767" y="924"/>
                </a:lnTo>
                <a:close/>
                <a:moveTo>
                  <a:pt x="5033" y="1412"/>
                </a:moveTo>
                <a:cubicBezTo>
                  <a:pt x="5005" y="1452"/>
                  <a:pt x="4954" y="1452"/>
                  <a:pt x="4925" y="1486"/>
                </a:cubicBezTo>
                <a:cubicBezTo>
                  <a:pt x="4636" y="1611"/>
                  <a:pt x="4381" y="1832"/>
                  <a:pt x="4097" y="1951"/>
                </a:cubicBezTo>
                <a:cubicBezTo>
                  <a:pt x="4188" y="1866"/>
                  <a:pt x="4301" y="1821"/>
                  <a:pt x="4398" y="1753"/>
                </a:cubicBezTo>
                <a:cubicBezTo>
                  <a:pt x="4398" y="1747"/>
                  <a:pt x="4386" y="1741"/>
                  <a:pt x="4381" y="1736"/>
                </a:cubicBezTo>
                <a:lnTo>
                  <a:pt x="4381" y="1736"/>
                </a:lnTo>
                <a:cubicBezTo>
                  <a:pt x="4398" y="1741"/>
                  <a:pt x="4409" y="1741"/>
                  <a:pt x="4420" y="1741"/>
                </a:cubicBezTo>
                <a:cubicBezTo>
                  <a:pt x="4568" y="1656"/>
                  <a:pt x="4704" y="1560"/>
                  <a:pt x="4863" y="1492"/>
                </a:cubicBezTo>
                <a:cubicBezTo>
                  <a:pt x="4863" y="1492"/>
                  <a:pt x="4852" y="1480"/>
                  <a:pt x="4846" y="1475"/>
                </a:cubicBezTo>
                <a:lnTo>
                  <a:pt x="4846" y="1475"/>
                </a:lnTo>
                <a:cubicBezTo>
                  <a:pt x="4854" y="1477"/>
                  <a:pt x="4862" y="1478"/>
                  <a:pt x="4870" y="1478"/>
                </a:cubicBezTo>
                <a:cubicBezTo>
                  <a:pt x="4927" y="1478"/>
                  <a:pt x="4978" y="1427"/>
                  <a:pt x="5033" y="1412"/>
                </a:cubicBezTo>
                <a:close/>
                <a:moveTo>
                  <a:pt x="4018" y="1900"/>
                </a:moveTo>
                <a:cubicBezTo>
                  <a:pt x="3989" y="1900"/>
                  <a:pt x="3961" y="1906"/>
                  <a:pt x="3932" y="1906"/>
                </a:cubicBezTo>
                <a:cubicBezTo>
                  <a:pt x="3927" y="1923"/>
                  <a:pt x="3921" y="1946"/>
                  <a:pt x="3921" y="1963"/>
                </a:cubicBezTo>
                <a:cubicBezTo>
                  <a:pt x="3961" y="1951"/>
                  <a:pt x="4001" y="1940"/>
                  <a:pt x="4018" y="1900"/>
                </a:cubicBezTo>
                <a:close/>
                <a:moveTo>
                  <a:pt x="13385" y="1389"/>
                </a:moveTo>
                <a:cubicBezTo>
                  <a:pt x="13674" y="1554"/>
                  <a:pt x="13947" y="1724"/>
                  <a:pt x="14219" y="1906"/>
                </a:cubicBezTo>
                <a:cubicBezTo>
                  <a:pt x="14253" y="1929"/>
                  <a:pt x="14293" y="1940"/>
                  <a:pt x="14298" y="1980"/>
                </a:cubicBezTo>
                <a:cubicBezTo>
                  <a:pt x="14117" y="1838"/>
                  <a:pt x="13913" y="1741"/>
                  <a:pt x="13725" y="1605"/>
                </a:cubicBezTo>
                <a:cubicBezTo>
                  <a:pt x="13708" y="1616"/>
                  <a:pt x="13691" y="1622"/>
                  <a:pt x="13680" y="1628"/>
                </a:cubicBezTo>
                <a:cubicBezTo>
                  <a:pt x="13697" y="1645"/>
                  <a:pt x="13714" y="1662"/>
                  <a:pt x="13731" y="1679"/>
                </a:cubicBezTo>
                <a:lnTo>
                  <a:pt x="13731" y="1690"/>
                </a:lnTo>
                <a:cubicBezTo>
                  <a:pt x="13691" y="1668"/>
                  <a:pt x="13652" y="1650"/>
                  <a:pt x="13612" y="1628"/>
                </a:cubicBezTo>
                <a:cubicBezTo>
                  <a:pt x="13612" y="1622"/>
                  <a:pt x="13618" y="1611"/>
                  <a:pt x="13618" y="1605"/>
                </a:cubicBezTo>
                <a:cubicBezTo>
                  <a:pt x="13635" y="1616"/>
                  <a:pt x="13657" y="1628"/>
                  <a:pt x="13674" y="1633"/>
                </a:cubicBezTo>
                <a:cubicBezTo>
                  <a:pt x="13680" y="1622"/>
                  <a:pt x="13686" y="1605"/>
                  <a:pt x="13686" y="1594"/>
                </a:cubicBezTo>
                <a:cubicBezTo>
                  <a:pt x="13589" y="1520"/>
                  <a:pt x="13481" y="1469"/>
                  <a:pt x="13374" y="1412"/>
                </a:cubicBezTo>
                <a:cubicBezTo>
                  <a:pt x="13379" y="1407"/>
                  <a:pt x="13385" y="1395"/>
                  <a:pt x="13385" y="1389"/>
                </a:cubicBezTo>
                <a:close/>
                <a:moveTo>
                  <a:pt x="4083" y="1949"/>
                </a:moveTo>
                <a:cubicBezTo>
                  <a:pt x="4092" y="1949"/>
                  <a:pt x="4099" y="1957"/>
                  <a:pt x="4103" y="1974"/>
                </a:cubicBezTo>
                <a:cubicBezTo>
                  <a:pt x="4096" y="1983"/>
                  <a:pt x="4088" y="1988"/>
                  <a:pt x="4082" y="1988"/>
                </a:cubicBezTo>
                <a:cubicBezTo>
                  <a:pt x="4073" y="1988"/>
                  <a:pt x="4066" y="1979"/>
                  <a:pt x="4063" y="1963"/>
                </a:cubicBezTo>
                <a:cubicBezTo>
                  <a:pt x="4070" y="1953"/>
                  <a:pt x="4077" y="1949"/>
                  <a:pt x="4083" y="1949"/>
                </a:cubicBezTo>
                <a:close/>
                <a:moveTo>
                  <a:pt x="5161" y="2073"/>
                </a:moveTo>
                <a:cubicBezTo>
                  <a:pt x="5167" y="2073"/>
                  <a:pt x="5173" y="2077"/>
                  <a:pt x="5181" y="2087"/>
                </a:cubicBezTo>
                <a:cubicBezTo>
                  <a:pt x="5174" y="2100"/>
                  <a:pt x="5168" y="2107"/>
                  <a:pt x="5161" y="2107"/>
                </a:cubicBezTo>
                <a:cubicBezTo>
                  <a:pt x="5155" y="2107"/>
                  <a:pt x="5148" y="2103"/>
                  <a:pt x="5141" y="2093"/>
                </a:cubicBezTo>
                <a:cubicBezTo>
                  <a:pt x="5147" y="2080"/>
                  <a:pt x="5154" y="2073"/>
                  <a:pt x="5161" y="2073"/>
                </a:cubicBezTo>
                <a:close/>
                <a:moveTo>
                  <a:pt x="4267" y="1934"/>
                </a:moveTo>
                <a:cubicBezTo>
                  <a:pt x="4250" y="1963"/>
                  <a:pt x="4159" y="1974"/>
                  <a:pt x="4205" y="2019"/>
                </a:cubicBezTo>
                <a:cubicBezTo>
                  <a:pt x="4193" y="2014"/>
                  <a:pt x="4182" y="2008"/>
                  <a:pt x="4171" y="2002"/>
                </a:cubicBezTo>
                <a:cubicBezTo>
                  <a:pt x="4108" y="2059"/>
                  <a:pt x="4035" y="2104"/>
                  <a:pt x="3949" y="2127"/>
                </a:cubicBezTo>
                <a:cubicBezTo>
                  <a:pt x="4035" y="2070"/>
                  <a:pt x="4125" y="2025"/>
                  <a:pt x="4205" y="1957"/>
                </a:cubicBezTo>
                <a:cubicBezTo>
                  <a:pt x="4222" y="1940"/>
                  <a:pt x="4245" y="1934"/>
                  <a:pt x="4267" y="1934"/>
                </a:cubicBezTo>
                <a:close/>
                <a:moveTo>
                  <a:pt x="14304" y="1974"/>
                </a:moveTo>
                <a:lnTo>
                  <a:pt x="14304" y="1974"/>
                </a:lnTo>
                <a:cubicBezTo>
                  <a:pt x="14406" y="2025"/>
                  <a:pt x="14497" y="2104"/>
                  <a:pt x="14588" y="2161"/>
                </a:cubicBezTo>
                <a:cubicBezTo>
                  <a:pt x="14480" y="2127"/>
                  <a:pt x="14395" y="2042"/>
                  <a:pt x="14304" y="1974"/>
                </a:cubicBezTo>
                <a:close/>
                <a:moveTo>
                  <a:pt x="4057" y="1980"/>
                </a:moveTo>
                <a:cubicBezTo>
                  <a:pt x="4040" y="2019"/>
                  <a:pt x="3995" y="2042"/>
                  <a:pt x="3961" y="2065"/>
                </a:cubicBezTo>
                <a:cubicBezTo>
                  <a:pt x="3893" y="2110"/>
                  <a:pt x="3836" y="2167"/>
                  <a:pt x="3757" y="2190"/>
                </a:cubicBezTo>
                <a:cubicBezTo>
                  <a:pt x="3836" y="2099"/>
                  <a:pt x="3955" y="2042"/>
                  <a:pt x="4057" y="1980"/>
                </a:cubicBezTo>
                <a:close/>
                <a:moveTo>
                  <a:pt x="14616" y="2256"/>
                </a:moveTo>
                <a:cubicBezTo>
                  <a:pt x="14630" y="2256"/>
                  <a:pt x="14649" y="2279"/>
                  <a:pt x="14645" y="2292"/>
                </a:cubicBezTo>
                <a:cubicBezTo>
                  <a:pt x="14640" y="2298"/>
                  <a:pt x="14635" y="2300"/>
                  <a:pt x="14630" y="2300"/>
                </a:cubicBezTo>
                <a:cubicBezTo>
                  <a:pt x="14615" y="2300"/>
                  <a:pt x="14601" y="2280"/>
                  <a:pt x="14605" y="2263"/>
                </a:cubicBezTo>
                <a:cubicBezTo>
                  <a:pt x="14608" y="2258"/>
                  <a:pt x="14612" y="2256"/>
                  <a:pt x="14616" y="2256"/>
                </a:cubicBezTo>
                <a:close/>
                <a:moveTo>
                  <a:pt x="14594" y="2172"/>
                </a:moveTo>
                <a:lnTo>
                  <a:pt x="14594" y="2172"/>
                </a:lnTo>
                <a:cubicBezTo>
                  <a:pt x="14718" y="2258"/>
                  <a:pt x="14832" y="2354"/>
                  <a:pt x="14945" y="2450"/>
                </a:cubicBezTo>
                <a:cubicBezTo>
                  <a:pt x="14809" y="2388"/>
                  <a:pt x="14696" y="2280"/>
                  <a:pt x="14594" y="2172"/>
                </a:cubicBezTo>
                <a:close/>
                <a:moveTo>
                  <a:pt x="13918" y="2465"/>
                </a:moveTo>
                <a:cubicBezTo>
                  <a:pt x="13939" y="2465"/>
                  <a:pt x="13961" y="2488"/>
                  <a:pt x="13947" y="2507"/>
                </a:cubicBezTo>
                <a:cubicBezTo>
                  <a:pt x="13944" y="2509"/>
                  <a:pt x="13940" y="2510"/>
                  <a:pt x="13937" y="2510"/>
                </a:cubicBezTo>
                <a:cubicBezTo>
                  <a:pt x="13916" y="2510"/>
                  <a:pt x="13892" y="2482"/>
                  <a:pt x="13907" y="2468"/>
                </a:cubicBezTo>
                <a:cubicBezTo>
                  <a:pt x="13911" y="2466"/>
                  <a:pt x="13914" y="2465"/>
                  <a:pt x="13918" y="2465"/>
                </a:cubicBezTo>
                <a:close/>
                <a:moveTo>
                  <a:pt x="3098" y="2530"/>
                </a:moveTo>
                <a:lnTo>
                  <a:pt x="3098" y="2530"/>
                </a:lnTo>
                <a:cubicBezTo>
                  <a:pt x="3097" y="2532"/>
                  <a:pt x="3097" y="2534"/>
                  <a:pt x="3096" y="2537"/>
                </a:cubicBezTo>
                <a:lnTo>
                  <a:pt x="3096" y="2537"/>
                </a:lnTo>
                <a:cubicBezTo>
                  <a:pt x="3097" y="2535"/>
                  <a:pt x="3098" y="2532"/>
                  <a:pt x="3098" y="2530"/>
                </a:cubicBezTo>
                <a:close/>
                <a:moveTo>
                  <a:pt x="3490" y="2479"/>
                </a:moveTo>
                <a:cubicBezTo>
                  <a:pt x="3490" y="2496"/>
                  <a:pt x="3490" y="2519"/>
                  <a:pt x="3490" y="2536"/>
                </a:cubicBezTo>
                <a:cubicBezTo>
                  <a:pt x="3479" y="2530"/>
                  <a:pt x="3467" y="2524"/>
                  <a:pt x="3450" y="2513"/>
                </a:cubicBezTo>
                <a:cubicBezTo>
                  <a:pt x="3433" y="2530"/>
                  <a:pt x="3422" y="2547"/>
                  <a:pt x="3405" y="2564"/>
                </a:cubicBezTo>
                <a:lnTo>
                  <a:pt x="3393" y="2541"/>
                </a:lnTo>
                <a:cubicBezTo>
                  <a:pt x="3427" y="2524"/>
                  <a:pt x="3462" y="2502"/>
                  <a:pt x="3490" y="2479"/>
                </a:cubicBezTo>
                <a:close/>
                <a:moveTo>
                  <a:pt x="15025" y="2591"/>
                </a:moveTo>
                <a:cubicBezTo>
                  <a:pt x="15033" y="2591"/>
                  <a:pt x="15038" y="2598"/>
                  <a:pt x="15042" y="2615"/>
                </a:cubicBezTo>
                <a:cubicBezTo>
                  <a:pt x="15035" y="2621"/>
                  <a:pt x="15030" y="2625"/>
                  <a:pt x="15025" y="2625"/>
                </a:cubicBezTo>
                <a:cubicBezTo>
                  <a:pt x="15017" y="2625"/>
                  <a:pt x="15011" y="2616"/>
                  <a:pt x="15008" y="2598"/>
                </a:cubicBezTo>
                <a:cubicBezTo>
                  <a:pt x="15014" y="2594"/>
                  <a:pt x="15020" y="2591"/>
                  <a:pt x="15025" y="2591"/>
                </a:cubicBezTo>
                <a:close/>
                <a:moveTo>
                  <a:pt x="3342" y="2598"/>
                </a:moveTo>
                <a:cubicBezTo>
                  <a:pt x="3348" y="2604"/>
                  <a:pt x="3365" y="2621"/>
                  <a:pt x="3371" y="2632"/>
                </a:cubicBezTo>
                <a:cubicBezTo>
                  <a:pt x="3365" y="2626"/>
                  <a:pt x="3342" y="2621"/>
                  <a:pt x="3331" y="2621"/>
                </a:cubicBezTo>
                <a:cubicBezTo>
                  <a:pt x="3325" y="2632"/>
                  <a:pt x="3314" y="2660"/>
                  <a:pt x="3308" y="2672"/>
                </a:cubicBezTo>
                <a:cubicBezTo>
                  <a:pt x="3297" y="2638"/>
                  <a:pt x="3303" y="2609"/>
                  <a:pt x="3342" y="2598"/>
                </a:cubicBezTo>
                <a:close/>
                <a:moveTo>
                  <a:pt x="15111" y="2667"/>
                </a:moveTo>
                <a:cubicBezTo>
                  <a:pt x="15128" y="2667"/>
                  <a:pt x="15141" y="2692"/>
                  <a:pt x="15127" y="2706"/>
                </a:cubicBezTo>
                <a:cubicBezTo>
                  <a:pt x="15123" y="2709"/>
                  <a:pt x="15118" y="2710"/>
                  <a:pt x="15114" y="2710"/>
                </a:cubicBezTo>
                <a:cubicBezTo>
                  <a:pt x="15097" y="2710"/>
                  <a:pt x="15085" y="2686"/>
                  <a:pt x="15099" y="2672"/>
                </a:cubicBezTo>
                <a:cubicBezTo>
                  <a:pt x="15103" y="2669"/>
                  <a:pt x="15107" y="2667"/>
                  <a:pt x="15111" y="2667"/>
                </a:cubicBezTo>
                <a:close/>
                <a:moveTo>
                  <a:pt x="3741" y="2688"/>
                </a:moveTo>
                <a:cubicBezTo>
                  <a:pt x="3746" y="2688"/>
                  <a:pt x="3751" y="2692"/>
                  <a:pt x="3757" y="2700"/>
                </a:cubicBezTo>
                <a:cubicBezTo>
                  <a:pt x="3754" y="2715"/>
                  <a:pt x="3747" y="2722"/>
                  <a:pt x="3741" y="2722"/>
                </a:cubicBezTo>
                <a:cubicBezTo>
                  <a:pt x="3734" y="2722"/>
                  <a:pt x="3728" y="2717"/>
                  <a:pt x="3723" y="2706"/>
                </a:cubicBezTo>
                <a:cubicBezTo>
                  <a:pt x="3729" y="2694"/>
                  <a:pt x="3735" y="2688"/>
                  <a:pt x="3741" y="2688"/>
                </a:cubicBezTo>
                <a:close/>
                <a:moveTo>
                  <a:pt x="14236" y="2683"/>
                </a:moveTo>
                <a:cubicBezTo>
                  <a:pt x="14276" y="2711"/>
                  <a:pt x="14316" y="2746"/>
                  <a:pt x="14355" y="2774"/>
                </a:cubicBezTo>
                <a:cubicBezTo>
                  <a:pt x="14310" y="2751"/>
                  <a:pt x="14247" y="2734"/>
                  <a:pt x="14236" y="2683"/>
                </a:cubicBezTo>
                <a:close/>
                <a:moveTo>
                  <a:pt x="15156" y="2721"/>
                </a:moveTo>
                <a:cubicBezTo>
                  <a:pt x="15187" y="2737"/>
                  <a:pt x="15214" y="2758"/>
                  <a:pt x="15240" y="2774"/>
                </a:cubicBezTo>
                <a:cubicBezTo>
                  <a:pt x="15240" y="2780"/>
                  <a:pt x="15229" y="2791"/>
                  <a:pt x="15229" y="2797"/>
                </a:cubicBezTo>
                <a:cubicBezTo>
                  <a:pt x="15196" y="2780"/>
                  <a:pt x="15168" y="2758"/>
                  <a:pt x="15156" y="2721"/>
                </a:cubicBezTo>
                <a:close/>
                <a:moveTo>
                  <a:pt x="4125" y="2740"/>
                </a:moveTo>
                <a:lnTo>
                  <a:pt x="4125" y="2740"/>
                </a:lnTo>
                <a:cubicBezTo>
                  <a:pt x="4091" y="2763"/>
                  <a:pt x="4063" y="2791"/>
                  <a:pt x="4029" y="2819"/>
                </a:cubicBezTo>
                <a:cubicBezTo>
                  <a:pt x="4023" y="2814"/>
                  <a:pt x="4018" y="2808"/>
                  <a:pt x="4012" y="2802"/>
                </a:cubicBezTo>
                <a:cubicBezTo>
                  <a:pt x="4052" y="2780"/>
                  <a:pt x="4086" y="2763"/>
                  <a:pt x="4125" y="2740"/>
                </a:cubicBezTo>
                <a:close/>
                <a:moveTo>
                  <a:pt x="3274" y="2638"/>
                </a:moveTo>
                <a:lnTo>
                  <a:pt x="3274" y="2638"/>
                </a:lnTo>
                <a:cubicBezTo>
                  <a:pt x="3286" y="2660"/>
                  <a:pt x="3269" y="2677"/>
                  <a:pt x="3257" y="2694"/>
                </a:cubicBezTo>
                <a:cubicBezTo>
                  <a:pt x="3257" y="2706"/>
                  <a:pt x="3263" y="2717"/>
                  <a:pt x="3269" y="2729"/>
                </a:cubicBezTo>
                <a:cubicBezTo>
                  <a:pt x="3252" y="2729"/>
                  <a:pt x="3229" y="2723"/>
                  <a:pt x="3218" y="2723"/>
                </a:cubicBezTo>
                <a:cubicBezTo>
                  <a:pt x="3223" y="2729"/>
                  <a:pt x="3229" y="2746"/>
                  <a:pt x="3235" y="2751"/>
                </a:cubicBezTo>
                <a:cubicBezTo>
                  <a:pt x="3222" y="2745"/>
                  <a:pt x="3211" y="2743"/>
                  <a:pt x="3202" y="2743"/>
                </a:cubicBezTo>
                <a:cubicBezTo>
                  <a:pt x="3168" y="2743"/>
                  <a:pt x="3166" y="2780"/>
                  <a:pt x="3206" y="2802"/>
                </a:cubicBezTo>
                <a:cubicBezTo>
                  <a:pt x="3201" y="2808"/>
                  <a:pt x="3189" y="2819"/>
                  <a:pt x="3184" y="2825"/>
                </a:cubicBezTo>
                <a:cubicBezTo>
                  <a:pt x="3172" y="2802"/>
                  <a:pt x="3166" y="2785"/>
                  <a:pt x="3155" y="2768"/>
                </a:cubicBezTo>
                <a:cubicBezTo>
                  <a:pt x="3138" y="2791"/>
                  <a:pt x="3121" y="2797"/>
                  <a:pt x="3093" y="2797"/>
                </a:cubicBezTo>
                <a:cubicBezTo>
                  <a:pt x="3161" y="2746"/>
                  <a:pt x="3212" y="2683"/>
                  <a:pt x="3274" y="2638"/>
                </a:cubicBezTo>
                <a:close/>
                <a:moveTo>
                  <a:pt x="15266" y="2811"/>
                </a:moveTo>
                <a:cubicBezTo>
                  <a:pt x="15282" y="2811"/>
                  <a:pt x="15301" y="2834"/>
                  <a:pt x="15291" y="2853"/>
                </a:cubicBezTo>
                <a:cubicBezTo>
                  <a:pt x="15289" y="2854"/>
                  <a:pt x="15287" y="2854"/>
                  <a:pt x="15285" y="2854"/>
                </a:cubicBezTo>
                <a:cubicBezTo>
                  <a:pt x="15264" y="2854"/>
                  <a:pt x="15242" y="2829"/>
                  <a:pt x="15257" y="2814"/>
                </a:cubicBezTo>
                <a:cubicBezTo>
                  <a:pt x="15260" y="2812"/>
                  <a:pt x="15263" y="2811"/>
                  <a:pt x="15266" y="2811"/>
                </a:cubicBezTo>
                <a:close/>
                <a:moveTo>
                  <a:pt x="3519" y="2871"/>
                </a:moveTo>
                <a:cubicBezTo>
                  <a:pt x="3524" y="2871"/>
                  <a:pt x="3527" y="2873"/>
                  <a:pt x="3530" y="2876"/>
                </a:cubicBezTo>
                <a:cubicBezTo>
                  <a:pt x="3524" y="2899"/>
                  <a:pt x="3496" y="2916"/>
                  <a:pt x="3473" y="2916"/>
                </a:cubicBezTo>
                <a:cubicBezTo>
                  <a:pt x="3464" y="2897"/>
                  <a:pt x="3499" y="2871"/>
                  <a:pt x="3519" y="2871"/>
                </a:cubicBezTo>
                <a:close/>
                <a:moveTo>
                  <a:pt x="4602" y="2655"/>
                </a:moveTo>
                <a:lnTo>
                  <a:pt x="4602" y="2655"/>
                </a:lnTo>
                <a:cubicBezTo>
                  <a:pt x="4562" y="2694"/>
                  <a:pt x="4500" y="2717"/>
                  <a:pt x="4466" y="2768"/>
                </a:cubicBezTo>
                <a:cubicBezTo>
                  <a:pt x="4454" y="2774"/>
                  <a:pt x="4449" y="2780"/>
                  <a:pt x="4437" y="2785"/>
                </a:cubicBezTo>
                <a:cubicBezTo>
                  <a:pt x="4432" y="2785"/>
                  <a:pt x="4432" y="2780"/>
                  <a:pt x="4426" y="2780"/>
                </a:cubicBezTo>
                <a:cubicBezTo>
                  <a:pt x="4318" y="2842"/>
                  <a:pt x="4233" y="2933"/>
                  <a:pt x="4120" y="2990"/>
                </a:cubicBezTo>
                <a:cubicBezTo>
                  <a:pt x="4267" y="2865"/>
                  <a:pt x="4432" y="2751"/>
                  <a:pt x="4602" y="2655"/>
                </a:cubicBezTo>
                <a:close/>
                <a:moveTo>
                  <a:pt x="3008" y="2904"/>
                </a:moveTo>
                <a:lnTo>
                  <a:pt x="3008" y="2904"/>
                </a:lnTo>
                <a:cubicBezTo>
                  <a:pt x="2968" y="2938"/>
                  <a:pt x="2934" y="2972"/>
                  <a:pt x="2888" y="2995"/>
                </a:cubicBezTo>
                <a:cubicBezTo>
                  <a:pt x="2911" y="2967"/>
                  <a:pt x="2934" y="2944"/>
                  <a:pt x="2957" y="2916"/>
                </a:cubicBezTo>
                <a:cubicBezTo>
                  <a:pt x="2974" y="2910"/>
                  <a:pt x="2991" y="2910"/>
                  <a:pt x="3008" y="2904"/>
                </a:cubicBezTo>
                <a:close/>
                <a:moveTo>
                  <a:pt x="15093" y="2581"/>
                </a:moveTo>
                <a:lnTo>
                  <a:pt x="15093" y="2581"/>
                </a:lnTo>
                <a:cubicBezTo>
                  <a:pt x="15252" y="2706"/>
                  <a:pt x="15405" y="2848"/>
                  <a:pt x="15541" y="2995"/>
                </a:cubicBezTo>
                <a:cubicBezTo>
                  <a:pt x="15399" y="2904"/>
                  <a:pt x="15297" y="2768"/>
                  <a:pt x="15167" y="2666"/>
                </a:cubicBezTo>
                <a:cubicBezTo>
                  <a:pt x="15133" y="2643"/>
                  <a:pt x="15110" y="2615"/>
                  <a:pt x="15093" y="2581"/>
                </a:cubicBezTo>
                <a:close/>
                <a:moveTo>
                  <a:pt x="14611" y="2978"/>
                </a:moveTo>
                <a:lnTo>
                  <a:pt x="14611" y="2978"/>
                </a:lnTo>
                <a:cubicBezTo>
                  <a:pt x="14645" y="2995"/>
                  <a:pt x="14667" y="3012"/>
                  <a:pt x="14690" y="3035"/>
                </a:cubicBezTo>
                <a:cubicBezTo>
                  <a:pt x="14690" y="3041"/>
                  <a:pt x="14684" y="3052"/>
                  <a:pt x="14679" y="3058"/>
                </a:cubicBezTo>
                <a:cubicBezTo>
                  <a:pt x="14656" y="3035"/>
                  <a:pt x="14633" y="3007"/>
                  <a:pt x="14611" y="2978"/>
                </a:cubicBezTo>
                <a:close/>
                <a:moveTo>
                  <a:pt x="2588" y="3007"/>
                </a:moveTo>
                <a:cubicBezTo>
                  <a:pt x="2616" y="3024"/>
                  <a:pt x="2622" y="3058"/>
                  <a:pt x="2627" y="3086"/>
                </a:cubicBezTo>
                <a:cubicBezTo>
                  <a:pt x="2616" y="3075"/>
                  <a:pt x="2605" y="3052"/>
                  <a:pt x="2593" y="3035"/>
                </a:cubicBezTo>
                <a:cubicBezTo>
                  <a:pt x="2582" y="3058"/>
                  <a:pt x="2565" y="3075"/>
                  <a:pt x="2548" y="3092"/>
                </a:cubicBezTo>
                <a:lnTo>
                  <a:pt x="2537" y="3041"/>
                </a:lnTo>
                <a:cubicBezTo>
                  <a:pt x="2548" y="3018"/>
                  <a:pt x="2565" y="3007"/>
                  <a:pt x="2588" y="3007"/>
                </a:cubicBezTo>
                <a:close/>
                <a:moveTo>
                  <a:pt x="15337" y="2876"/>
                </a:moveTo>
                <a:cubicBezTo>
                  <a:pt x="15405" y="2950"/>
                  <a:pt x="15496" y="3001"/>
                  <a:pt x="15541" y="3092"/>
                </a:cubicBezTo>
                <a:cubicBezTo>
                  <a:pt x="15456" y="3024"/>
                  <a:pt x="15399" y="2933"/>
                  <a:pt x="15297" y="2893"/>
                </a:cubicBezTo>
                <a:cubicBezTo>
                  <a:pt x="15308" y="2887"/>
                  <a:pt x="15325" y="2882"/>
                  <a:pt x="15337" y="2876"/>
                </a:cubicBezTo>
                <a:close/>
                <a:moveTo>
                  <a:pt x="3751" y="2184"/>
                </a:moveTo>
                <a:lnTo>
                  <a:pt x="3751" y="2184"/>
                </a:lnTo>
                <a:cubicBezTo>
                  <a:pt x="3745" y="2224"/>
                  <a:pt x="3694" y="2241"/>
                  <a:pt x="3666" y="2269"/>
                </a:cubicBezTo>
                <a:cubicBezTo>
                  <a:pt x="3399" y="2479"/>
                  <a:pt x="3138" y="2700"/>
                  <a:pt x="2877" y="2933"/>
                </a:cubicBezTo>
                <a:cubicBezTo>
                  <a:pt x="2820" y="2984"/>
                  <a:pt x="2769" y="3052"/>
                  <a:pt x="2701" y="3097"/>
                </a:cubicBezTo>
                <a:cubicBezTo>
                  <a:pt x="2769" y="2995"/>
                  <a:pt x="2894" y="2927"/>
                  <a:pt x="2940" y="2819"/>
                </a:cubicBezTo>
                <a:cubicBezTo>
                  <a:pt x="2945" y="2825"/>
                  <a:pt x="2951" y="2831"/>
                  <a:pt x="2957" y="2836"/>
                </a:cubicBezTo>
                <a:cubicBezTo>
                  <a:pt x="3155" y="2643"/>
                  <a:pt x="3371" y="2479"/>
                  <a:pt x="3586" y="2309"/>
                </a:cubicBezTo>
                <a:cubicBezTo>
                  <a:pt x="3581" y="2309"/>
                  <a:pt x="3575" y="2303"/>
                  <a:pt x="3575" y="2297"/>
                </a:cubicBezTo>
                <a:cubicBezTo>
                  <a:pt x="3649" y="2286"/>
                  <a:pt x="3688" y="2224"/>
                  <a:pt x="3751" y="2184"/>
                </a:cubicBezTo>
                <a:close/>
                <a:moveTo>
                  <a:pt x="2683" y="3103"/>
                </a:moveTo>
                <a:cubicBezTo>
                  <a:pt x="2691" y="3103"/>
                  <a:pt x="2698" y="3108"/>
                  <a:pt x="2696" y="3120"/>
                </a:cubicBezTo>
                <a:cubicBezTo>
                  <a:pt x="2696" y="3136"/>
                  <a:pt x="2680" y="3144"/>
                  <a:pt x="2668" y="3144"/>
                </a:cubicBezTo>
                <a:cubicBezTo>
                  <a:pt x="2658" y="3144"/>
                  <a:pt x="2651" y="3138"/>
                  <a:pt x="2656" y="3126"/>
                </a:cubicBezTo>
                <a:cubicBezTo>
                  <a:pt x="2656" y="3113"/>
                  <a:pt x="2671" y="3103"/>
                  <a:pt x="2683" y="3103"/>
                </a:cubicBezTo>
                <a:close/>
                <a:moveTo>
                  <a:pt x="4120" y="2984"/>
                </a:moveTo>
                <a:lnTo>
                  <a:pt x="4120" y="2984"/>
                </a:lnTo>
                <a:cubicBezTo>
                  <a:pt x="4057" y="3058"/>
                  <a:pt x="3978" y="3120"/>
                  <a:pt x="3893" y="3171"/>
                </a:cubicBezTo>
                <a:cubicBezTo>
                  <a:pt x="3955" y="3092"/>
                  <a:pt x="4040" y="3041"/>
                  <a:pt x="4120" y="2984"/>
                </a:cubicBezTo>
                <a:close/>
                <a:moveTo>
                  <a:pt x="15547" y="3001"/>
                </a:moveTo>
                <a:lnTo>
                  <a:pt x="15547" y="3001"/>
                </a:lnTo>
                <a:cubicBezTo>
                  <a:pt x="15598" y="3052"/>
                  <a:pt x="15655" y="3103"/>
                  <a:pt x="15706" y="3160"/>
                </a:cubicBezTo>
                <a:lnTo>
                  <a:pt x="15689" y="3182"/>
                </a:lnTo>
                <a:cubicBezTo>
                  <a:pt x="15660" y="3143"/>
                  <a:pt x="15620" y="3103"/>
                  <a:pt x="15575" y="3069"/>
                </a:cubicBezTo>
                <a:cubicBezTo>
                  <a:pt x="15569" y="3046"/>
                  <a:pt x="15558" y="3024"/>
                  <a:pt x="15547" y="3001"/>
                </a:cubicBezTo>
                <a:close/>
                <a:moveTo>
                  <a:pt x="15607" y="3140"/>
                </a:moveTo>
                <a:cubicBezTo>
                  <a:pt x="15627" y="3140"/>
                  <a:pt x="15647" y="3168"/>
                  <a:pt x="15632" y="3182"/>
                </a:cubicBezTo>
                <a:cubicBezTo>
                  <a:pt x="15629" y="3184"/>
                  <a:pt x="15625" y="3185"/>
                  <a:pt x="15622" y="3185"/>
                </a:cubicBezTo>
                <a:cubicBezTo>
                  <a:pt x="15601" y="3185"/>
                  <a:pt x="15578" y="3157"/>
                  <a:pt x="15598" y="3143"/>
                </a:cubicBezTo>
                <a:cubicBezTo>
                  <a:pt x="15601" y="3141"/>
                  <a:pt x="15604" y="3140"/>
                  <a:pt x="15607" y="3140"/>
                </a:cubicBezTo>
                <a:close/>
                <a:moveTo>
                  <a:pt x="2380" y="3175"/>
                </a:moveTo>
                <a:cubicBezTo>
                  <a:pt x="2405" y="3175"/>
                  <a:pt x="2397" y="3215"/>
                  <a:pt x="2378" y="3215"/>
                </a:cubicBezTo>
                <a:cubicBezTo>
                  <a:pt x="2374" y="3215"/>
                  <a:pt x="2371" y="3214"/>
                  <a:pt x="2366" y="3211"/>
                </a:cubicBezTo>
                <a:cubicBezTo>
                  <a:pt x="2366" y="3205"/>
                  <a:pt x="2372" y="3188"/>
                  <a:pt x="2372" y="3177"/>
                </a:cubicBezTo>
                <a:cubicBezTo>
                  <a:pt x="2375" y="3176"/>
                  <a:pt x="2378" y="3175"/>
                  <a:pt x="2380" y="3175"/>
                </a:cubicBezTo>
                <a:close/>
                <a:moveTo>
                  <a:pt x="15689" y="3188"/>
                </a:moveTo>
                <a:lnTo>
                  <a:pt x="15700" y="3194"/>
                </a:lnTo>
                <a:cubicBezTo>
                  <a:pt x="15694" y="3205"/>
                  <a:pt x="15689" y="3216"/>
                  <a:pt x="15683" y="3222"/>
                </a:cubicBezTo>
                <a:cubicBezTo>
                  <a:pt x="15677" y="3216"/>
                  <a:pt x="15672" y="3216"/>
                  <a:pt x="15666" y="3211"/>
                </a:cubicBezTo>
                <a:cubicBezTo>
                  <a:pt x="15672" y="3205"/>
                  <a:pt x="15683" y="3199"/>
                  <a:pt x="15689" y="3188"/>
                </a:cubicBezTo>
                <a:close/>
                <a:moveTo>
                  <a:pt x="2525" y="3069"/>
                </a:moveTo>
                <a:cubicBezTo>
                  <a:pt x="2542" y="3086"/>
                  <a:pt x="2542" y="3103"/>
                  <a:pt x="2525" y="3120"/>
                </a:cubicBezTo>
                <a:cubicBezTo>
                  <a:pt x="2486" y="3160"/>
                  <a:pt x="2446" y="3194"/>
                  <a:pt x="2412" y="3239"/>
                </a:cubicBezTo>
                <a:cubicBezTo>
                  <a:pt x="2401" y="3222"/>
                  <a:pt x="2418" y="3199"/>
                  <a:pt x="2418" y="3182"/>
                </a:cubicBezTo>
                <a:cubicBezTo>
                  <a:pt x="2418" y="3177"/>
                  <a:pt x="2412" y="3171"/>
                  <a:pt x="2406" y="3165"/>
                </a:cubicBezTo>
                <a:cubicBezTo>
                  <a:pt x="2452" y="3143"/>
                  <a:pt x="2486" y="3086"/>
                  <a:pt x="2525" y="3069"/>
                </a:cubicBezTo>
                <a:close/>
                <a:moveTo>
                  <a:pt x="2271" y="3239"/>
                </a:moveTo>
                <a:cubicBezTo>
                  <a:pt x="2271" y="3239"/>
                  <a:pt x="2270" y="3239"/>
                  <a:pt x="2270" y="3239"/>
                </a:cubicBezTo>
                <a:cubicBezTo>
                  <a:pt x="2270" y="3240"/>
                  <a:pt x="2270" y="3240"/>
                  <a:pt x="2270" y="3241"/>
                </a:cubicBezTo>
                <a:lnTo>
                  <a:pt x="2270" y="3241"/>
                </a:lnTo>
                <a:cubicBezTo>
                  <a:pt x="2270" y="3240"/>
                  <a:pt x="2271" y="3240"/>
                  <a:pt x="2271" y="3239"/>
                </a:cubicBezTo>
                <a:close/>
                <a:moveTo>
                  <a:pt x="15717" y="3205"/>
                </a:moveTo>
                <a:lnTo>
                  <a:pt x="15717" y="3205"/>
                </a:lnTo>
                <a:cubicBezTo>
                  <a:pt x="15740" y="3216"/>
                  <a:pt x="15757" y="3228"/>
                  <a:pt x="15779" y="3245"/>
                </a:cubicBezTo>
                <a:cubicBezTo>
                  <a:pt x="15785" y="3256"/>
                  <a:pt x="15791" y="3268"/>
                  <a:pt x="15796" y="3279"/>
                </a:cubicBezTo>
                <a:cubicBezTo>
                  <a:pt x="15768" y="3256"/>
                  <a:pt x="15745" y="3228"/>
                  <a:pt x="15717" y="3205"/>
                </a:cubicBezTo>
                <a:close/>
                <a:moveTo>
                  <a:pt x="2571" y="3307"/>
                </a:moveTo>
                <a:cubicBezTo>
                  <a:pt x="2593" y="3319"/>
                  <a:pt x="2599" y="3336"/>
                  <a:pt x="2576" y="3347"/>
                </a:cubicBezTo>
                <a:cubicBezTo>
                  <a:pt x="2554" y="3336"/>
                  <a:pt x="2554" y="3324"/>
                  <a:pt x="2571" y="3307"/>
                </a:cubicBezTo>
                <a:close/>
                <a:moveTo>
                  <a:pt x="15796" y="3268"/>
                </a:moveTo>
                <a:lnTo>
                  <a:pt x="15796" y="3268"/>
                </a:lnTo>
                <a:cubicBezTo>
                  <a:pt x="15813" y="3285"/>
                  <a:pt x="15830" y="3296"/>
                  <a:pt x="15847" y="3313"/>
                </a:cubicBezTo>
                <a:lnTo>
                  <a:pt x="15847" y="3319"/>
                </a:lnTo>
                <a:lnTo>
                  <a:pt x="15853" y="3319"/>
                </a:lnTo>
                <a:cubicBezTo>
                  <a:pt x="15870" y="3336"/>
                  <a:pt x="15893" y="3358"/>
                  <a:pt x="15910" y="3381"/>
                </a:cubicBezTo>
                <a:cubicBezTo>
                  <a:pt x="15881" y="3358"/>
                  <a:pt x="15859" y="3336"/>
                  <a:pt x="15830" y="3319"/>
                </a:cubicBezTo>
                <a:cubicBezTo>
                  <a:pt x="15813" y="3302"/>
                  <a:pt x="15802" y="3285"/>
                  <a:pt x="15796" y="3268"/>
                </a:cubicBezTo>
                <a:close/>
                <a:moveTo>
                  <a:pt x="15693" y="3264"/>
                </a:moveTo>
                <a:cubicBezTo>
                  <a:pt x="15728" y="3294"/>
                  <a:pt x="15763" y="3322"/>
                  <a:pt x="15802" y="3347"/>
                </a:cubicBezTo>
                <a:cubicBezTo>
                  <a:pt x="15813" y="3364"/>
                  <a:pt x="15830" y="3381"/>
                  <a:pt x="15847" y="3392"/>
                </a:cubicBezTo>
                <a:cubicBezTo>
                  <a:pt x="15836" y="3387"/>
                  <a:pt x="15825" y="3381"/>
                  <a:pt x="15813" y="3381"/>
                </a:cubicBezTo>
                <a:cubicBezTo>
                  <a:pt x="15796" y="3364"/>
                  <a:pt x="15779" y="3347"/>
                  <a:pt x="15762" y="3336"/>
                </a:cubicBezTo>
                <a:cubicBezTo>
                  <a:pt x="15730" y="3322"/>
                  <a:pt x="15716" y="3288"/>
                  <a:pt x="15693" y="3264"/>
                </a:cubicBezTo>
                <a:close/>
                <a:moveTo>
                  <a:pt x="2525" y="3360"/>
                </a:moveTo>
                <a:cubicBezTo>
                  <a:pt x="2543" y="3360"/>
                  <a:pt x="2555" y="3389"/>
                  <a:pt x="2537" y="3398"/>
                </a:cubicBezTo>
                <a:cubicBezTo>
                  <a:pt x="2534" y="3400"/>
                  <a:pt x="2530" y="3400"/>
                  <a:pt x="2527" y="3400"/>
                </a:cubicBezTo>
                <a:cubicBezTo>
                  <a:pt x="2509" y="3400"/>
                  <a:pt x="2494" y="3374"/>
                  <a:pt x="2514" y="3364"/>
                </a:cubicBezTo>
                <a:cubicBezTo>
                  <a:pt x="2518" y="3361"/>
                  <a:pt x="2522" y="3360"/>
                  <a:pt x="2525" y="3360"/>
                </a:cubicBezTo>
                <a:close/>
                <a:moveTo>
                  <a:pt x="15870" y="3398"/>
                </a:moveTo>
                <a:cubicBezTo>
                  <a:pt x="15876" y="3398"/>
                  <a:pt x="15881" y="3404"/>
                  <a:pt x="15887" y="3409"/>
                </a:cubicBezTo>
                <a:lnTo>
                  <a:pt x="15870" y="3404"/>
                </a:lnTo>
                <a:cubicBezTo>
                  <a:pt x="15870" y="3398"/>
                  <a:pt x="15870" y="3398"/>
                  <a:pt x="15870" y="3398"/>
                </a:cubicBezTo>
                <a:close/>
                <a:moveTo>
                  <a:pt x="15972" y="3398"/>
                </a:moveTo>
                <a:cubicBezTo>
                  <a:pt x="15984" y="3398"/>
                  <a:pt x="15995" y="3404"/>
                  <a:pt x="16006" y="3409"/>
                </a:cubicBezTo>
                <a:cubicBezTo>
                  <a:pt x="16009" y="3413"/>
                  <a:pt x="16012" y="3417"/>
                  <a:pt x="16014" y="3421"/>
                </a:cubicBezTo>
                <a:lnTo>
                  <a:pt x="16014" y="3421"/>
                </a:lnTo>
                <a:cubicBezTo>
                  <a:pt x="16007" y="3421"/>
                  <a:pt x="15994" y="3420"/>
                  <a:pt x="15989" y="3415"/>
                </a:cubicBezTo>
                <a:cubicBezTo>
                  <a:pt x="15984" y="3409"/>
                  <a:pt x="15978" y="3404"/>
                  <a:pt x="15972" y="3398"/>
                </a:cubicBezTo>
                <a:close/>
                <a:moveTo>
                  <a:pt x="15904" y="3426"/>
                </a:moveTo>
                <a:cubicBezTo>
                  <a:pt x="15916" y="3432"/>
                  <a:pt x="15921" y="3438"/>
                  <a:pt x="15933" y="3449"/>
                </a:cubicBezTo>
                <a:lnTo>
                  <a:pt x="15910" y="3460"/>
                </a:lnTo>
                <a:cubicBezTo>
                  <a:pt x="15910" y="3460"/>
                  <a:pt x="15916" y="3466"/>
                  <a:pt x="15916" y="3472"/>
                </a:cubicBezTo>
                <a:cubicBezTo>
                  <a:pt x="15893" y="3460"/>
                  <a:pt x="15864" y="3449"/>
                  <a:pt x="15842" y="3443"/>
                </a:cubicBezTo>
                <a:cubicBezTo>
                  <a:pt x="15842" y="3438"/>
                  <a:pt x="15842" y="3438"/>
                  <a:pt x="15842" y="3432"/>
                </a:cubicBezTo>
                <a:cubicBezTo>
                  <a:pt x="15864" y="3432"/>
                  <a:pt x="15881" y="3426"/>
                  <a:pt x="15904" y="3426"/>
                </a:cubicBezTo>
                <a:close/>
                <a:moveTo>
                  <a:pt x="2270" y="3241"/>
                </a:moveTo>
                <a:cubicBezTo>
                  <a:pt x="2253" y="3271"/>
                  <a:pt x="2246" y="3304"/>
                  <a:pt x="2253" y="3347"/>
                </a:cubicBezTo>
                <a:cubicBezTo>
                  <a:pt x="2242" y="3336"/>
                  <a:pt x="2225" y="3324"/>
                  <a:pt x="2213" y="3319"/>
                </a:cubicBezTo>
                <a:lnTo>
                  <a:pt x="2213" y="3319"/>
                </a:lnTo>
                <a:cubicBezTo>
                  <a:pt x="2219" y="3330"/>
                  <a:pt x="2230" y="3353"/>
                  <a:pt x="2236" y="3364"/>
                </a:cubicBezTo>
                <a:cubicBezTo>
                  <a:pt x="2228" y="3364"/>
                  <a:pt x="2218" y="3363"/>
                  <a:pt x="2207" y="3363"/>
                </a:cubicBezTo>
                <a:cubicBezTo>
                  <a:pt x="2186" y="3363"/>
                  <a:pt x="2164" y="3368"/>
                  <a:pt x="2168" y="3398"/>
                </a:cubicBezTo>
                <a:cubicBezTo>
                  <a:pt x="2140" y="3426"/>
                  <a:pt x="2111" y="3455"/>
                  <a:pt x="2083" y="3489"/>
                </a:cubicBezTo>
                <a:cubicBezTo>
                  <a:pt x="2128" y="3472"/>
                  <a:pt x="2168" y="3443"/>
                  <a:pt x="2208" y="3409"/>
                </a:cubicBezTo>
                <a:cubicBezTo>
                  <a:pt x="2196" y="3404"/>
                  <a:pt x="2185" y="3387"/>
                  <a:pt x="2179" y="3375"/>
                </a:cubicBezTo>
                <a:lnTo>
                  <a:pt x="2179" y="3375"/>
                </a:lnTo>
                <a:cubicBezTo>
                  <a:pt x="2189" y="3378"/>
                  <a:pt x="2198" y="3379"/>
                  <a:pt x="2206" y="3379"/>
                </a:cubicBezTo>
                <a:cubicBezTo>
                  <a:pt x="2233" y="3379"/>
                  <a:pt x="2254" y="3365"/>
                  <a:pt x="2259" y="3330"/>
                </a:cubicBezTo>
                <a:lnTo>
                  <a:pt x="2281" y="3358"/>
                </a:lnTo>
                <a:cubicBezTo>
                  <a:pt x="2270" y="3319"/>
                  <a:pt x="2265" y="3280"/>
                  <a:pt x="2270" y="3241"/>
                </a:cubicBezTo>
                <a:close/>
                <a:moveTo>
                  <a:pt x="3893" y="3165"/>
                </a:moveTo>
                <a:lnTo>
                  <a:pt x="3893" y="3165"/>
                </a:lnTo>
                <a:cubicBezTo>
                  <a:pt x="3876" y="3205"/>
                  <a:pt x="3842" y="3228"/>
                  <a:pt x="3808" y="3245"/>
                </a:cubicBezTo>
                <a:cubicBezTo>
                  <a:pt x="3813" y="3256"/>
                  <a:pt x="3819" y="3262"/>
                  <a:pt x="3825" y="3268"/>
                </a:cubicBezTo>
                <a:cubicBezTo>
                  <a:pt x="3819" y="3273"/>
                  <a:pt x="3813" y="3279"/>
                  <a:pt x="3808" y="3285"/>
                </a:cubicBezTo>
                <a:cubicBezTo>
                  <a:pt x="3796" y="3279"/>
                  <a:pt x="3791" y="3279"/>
                  <a:pt x="3779" y="3273"/>
                </a:cubicBezTo>
                <a:cubicBezTo>
                  <a:pt x="3683" y="3341"/>
                  <a:pt x="3609" y="3443"/>
                  <a:pt x="3501" y="3494"/>
                </a:cubicBezTo>
                <a:cubicBezTo>
                  <a:pt x="3620" y="3375"/>
                  <a:pt x="3751" y="3262"/>
                  <a:pt x="3893" y="3165"/>
                </a:cubicBezTo>
                <a:close/>
                <a:moveTo>
                  <a:pt x="15921" y="3483"/>
                </a:moveTo>
                <a:cubicBezTo>
                  <a:pt x="15933" y="3494"/>
                  <a:pt x="15938" y="3506"/>
                  <a:pt x="15944" y="3517"/>
                </a:cubicBezTo>
                <a:lnTo>
                  <a:pt x="15938" y="3551"/>
                </a:lnTo>
                <a:lnTo>
                  <a:pt x="15927" y="3546"/>
                </a:lnTo>
                <a:cubicBezTo>
                  <a:pt x="15927" y="3540"/>
                  <a:pt x="15921" y="3534"/>
                  <a:pt x="15916" y="3534"/>
                </a:cubicBezTo>
                <a:cubicBezTo>
                  <a:pt x="15921" y="3523"/>
                  <a:pt x="15927" y="3506"/>
                  <a:pt x="15933" y="3500"/>
                </a:cubicBezTo>
                <a:cubicBezTo>
                  <a:pt x="15927" y="3500"/>
                  <a:pt x="15927" y="3494"/>
                  <a:pt x="15921" y="3494"/>
                </a:cubicBezTo>
                <a:cubicBezTo>
                  <a:pt x="15921" y="3489"/>
                  <a:pt x="15921" y="3483"/>
                  <a:pt x="15921" y="3483"/>
                </a:cubicBezTo>
                <a:close/>
                <a:moveTo>
                  <a:pt x="2503" y="3387"/>
                </a:moveTo>
                <a:lnTo>
                  <a:pt x="2503" y="3387"/>
                </a:lnTo>
                <a:cubicBezTo>
                  <a:pt x="2497" y="3455"/>
                  <a:pt x="2446" y="3506"/>
                  <a:pt x="2412" y="3563"/>
                </a:cubicBezTo>
                <a:cubicBezTo>
                  <a:pt x="2401" y="3551"/>
                  <a:pt x="2383" y="3540"/>
                  <a:pt x="2372" y="3529"/>
                </a:cubicBezTo>
                <a:cubicBezTo>
                  <a:pt x="2412" y="3477"/>
                  <a:pt x="2457" y="3426"/>
                  <a:pt x="2503" y="3387"/>
                </a:cubicBezTo>
                <a:close/>
                <a:moveTo>
                  <a:pt x="16021" y="3429"/>
                </a:moveTo>
                <a:lnTo>
                  <a:pt x="16021" y="3429"/>
                </a:lnTo>
                <a:cubicBezTo>
                  <a:pt x="16040" y="3455"/>
                  <a:pt x="16063" y="3476"/>
                  <a:pt x="16086" y="3494"/>
                </a:cubicBezTo>
                <a:cubicBezTo>
                  <a:pt x="16086" y="3494"/>
                  <a:pt x="16086" y="3500"/>
                  <a:pt x="16091" y="3500"/>
                </a:cubicBezTo>
                <a:cubicBezTo>
                  <a:pt x="16103" y="3511"/>
                  <a:pt x="16114" y="3523"/>
                  <a:pt x="16125" y="3529"/>
                </a:cubicBezTo>
                <a:cubicBezTo>
                  <a:pt x="16125" y="3540"/>
                  <a:pt x="16120" y="3557"/>
                  <a:pt x="16120" y="3563"/>
                </a:cubicBezTo>
                <a:cubicBezTo>
                  <a:pt x="16103" y="3551"/>
                  <a:pt x="16086" y="3534"/>
                  <a:pt x="16069" y="3517"/>
                </a:cubicBezTo>
                <a:cubicBezTo>
                  <a:pt x="16048" y="3491"/>
                  <a:pt x="16032" y="3460"/>
                  <a:pt x="16021" y="3429"/>
                </a:cubicBezTo>
                <a:close/>
                <a:moveTo>
                  <a:pt x="2364" y="3554"/>
                </a:moveTo>
                <a:cubicBezTo>
                  <a:pt x="2368" y="3554"/>
                  <a:pt x="2373" y="3557"/>
                  <a:pt x="2378" y="3563"/>
                </a:cubicBezTo>
                <a:cubicBezTo>
                  <a:pt x="2378" y="3574"/>
                  <a:pt x="2372" y="3585"/>
                  <a:pt x="2372" y="3597"/>
                </a:cubicBezTo>
                <a:cubicBezTo>
                  <a:pt x="2367" y="3598"/>
                  <a:pt x="2363" y="3599"/>
                  <a:pt x="2360" y="3599"/>
                </a:cubicBezTo>
                <a:cubicBezTo>
                  <a:pt x="2333" y="3599"/>
                  <a:pt x="2345" y="3554"/>
                  <a:pt x="2364" y="3554"/>
                </a:cubicBezTo>
                <a:close/>
                <a:moveTo>
                  <a:pt x="16142" y="3546"/>
                </a:moveTo>
                <a:cubicBezTo>
                  <a:pt x="16160" y="3563"/>
                  <a:pt x="16182" y="3580"/>
                  <a:pt x="16205" y="3602"/>
                </a:cubicBezTo>
                <a:cubicBezTo>
                  <a:pt x="16199" y="3608"/>
                  <a:pt x="16188" y="3619"/>
                  <a:pt x="16182" y="3625"/>
                </a:cubicBezTo>
                <a:cubicBezTo>
                  <a:pt x="16165" y="3608"/>
                  <a:pt x="16142" y="3591"/>
                  <a:pt x="16125" y="3568"/>
                </a:cubicBezTo>
                <a:cubicBezTo>
                  <a:pt x="16131" y="3563"/>
                  <a:pt x="16137" y="3551"/>
                  <a:pt x="16142" y="3546"/>
                </a:cubicBezTo>
                <a:close/>
                <a:moveTo>
                  <a:pt x="2849" y="3483"/>
                </a:moveTo>
                <a:lnTo>
                  <a:pt x="2860" y="3494"/>
                </a:lnTo>
                <a:cubicBezTo>
                  <a:pt x="2815" y="3540"/>
                  <a:pt x="2769" y="3591"/>
                  <a:pt x="2724" y="3648"/>
                </a:cubicBezTo>
                <a:cubicBezTo>
                  <a:pt x="2741" y="3574"/>
                  <a:pt x="2815" y="3540"/>
                  <a:pt x="2849" y="3483"/>
                </a:cubicBezTo>
                <a:close/>
                <a:moveTo>
                  <a:pt x="2278" y="3670"/>
                </a:moveTo>
                <a:cubicBezTo>
                  <a:pt x="2285" y="3670"/>
                  <a:pt x="2290" y="3675"/>
                  <a:pt x="2293" y="3687"/>
                </a:cubicBezTo>
                <a:cubicBezTo>
                  <a:pt x="2285" y="3697"/>
                  <a:pt x="2279" y="3702"/>
                  <a:pt x="2273" y="3702"/>
                </a:cubicBezTo>
                <a:cubicBezTo>
                  <a:pt x="2266" y="3702"/>
                  <a:pt x="2259" y="3694"/>
                  <a:pt x="2253" y="3682"/>
                </a:cubicBezTo>
                <a:cubicBezTo>
                  <a:pt x="2264" y="3674"/>
                  <a:pt x="2272" y="3670"/>
                  <a:pt x="2278" y="3670"/>
                </a:cubicBezTo>
                <a:close/>
                <a:moveTo>
                  <a:pt x="15950" y="3466"/>
                </a:moveTo>
                <a:lnTo>
                  <a:pt x="15950" y="3466"/>
                </a:lnTo>
                <a:cubicBezTo>
                  <a:pt x="15989" y="3500"/>
                  <a:pt x="16023" y="3529"/>
                  <a:pt x="16057" y="3557"/>
                </a:cubicBezTo>
                <a:cubicBezTo>
                  <a:pt x="16097" y="3608"/>
                  <a:pt x="16131" y="3659"/>
                  <a:pt x="16171" y="3710"/>
                </a:cubicBezTo>
                <a:cubicBezTo>
                  <a:pt x="16165" y="3704"/>
                  <a:pt x="16154" y="3699"/>
                  <a:pt x="16148" y="3693"/>
                </a:cubicBezTo>
                <a:cubicBezTo>
                  <a:pt x="16120" y="3648"/>
                  <a:pt x="16086" y="3619"/>
                  <a:pt x="16052" y="3591"/>
                </a:cubicBezTo>
                <a:cubicBezTo>
                  <a:pt x="16012" y="3551"/>
                  <a:pt x="15984" y="3511"/>
                  <a:pt x="15950" y="3466"/>
                </a:cubicBezTo>
                <a:close/>
                <a:moveTo>
                  <a:pt x="16199" y="3750"/>
                </a:moveTo>
                <a:lnTo>
                  <a:pt x="16199" y="3750"/>
                </a:lnTo>
                <a:cubicBezTo>
                  <a:pt x="16205" y="3755"/>
                  <a:pt x="16205" y="3756"/>
                  <a:pt x="16211" y="3761"/>
                </a:cubicBezTo>
                <a:lnTo>
                  <a:pt x="16205" y="3761"/>
                </a:lnTo>
                <a:cubicBezTo>
                  <a:pt x="16205" y="3756"/>
                  <a:pt x="16205" y="3755"/>
                  <a:pt x="16199" y="3750"/>
                </a:cubicBezTo>
                <a:close/>
                <a:moveTo>
                  <a:pt x="2215" y="3737"/>
                </a:moveTo>
                <a:cubicBezTo>
                  <a:pt x="2222" y="3737"/>
                  <a:pt x="2227" y="3746"/>
                  <a:pt x="2230" y="3761"/>
                </a:cubicBezTo>
                <a:cubicBezTo>
                  <a:pt x="2220" y="3772"/>
                  <a:pt x="2211" y="3778"/>
                  <a:pt x="2205" y="3778"/>
                </a:cubicBezTo>
                <a:cubicBezTo>
                  <a:pt x="2198" y="3778"/>
                  <a:pt x="2194" y="3770"/>
                  <a:pt x="2191" y="3755"/>
                </a:cubicBezTo>
                <a:cubicBezTo>
                  <a:pt x="2201" y="3743"/>
                  <a:pt x="2209" y="3737"/>
                  <a:pt x="2215" y="3737"/>
                </a:cubicBezTo>
                <a:close/>
                <a:moveTo>
                  <a:pt x="16500" y="3795"/>
                </a:moveTo>
                <a:cubicBezTo>
                  <a:pt x="16500" y="3812"/>
                  <a:pt x="16506" y="3841"/>
                  <a:pt x="16511" y="3858"/>
                </a:cubicBezTo>
                <a:cubicBezTo>
                  <a:pt x="16528" y="3858"/>
                  <a:pt x="16557" y="3863"/>
                  <a:pt x="16568" y="3869"/>
                </a:cubicBezTo>
                <a:cubicBezTo>
                  <a:pt x="16540" y="3852"/>
                  <a:pt x="16517" y="3829"/>
                  <a:pt x="16500" y="3795"/>
                </a:cubicBezTo>
                <a:close/>
                <a:moveTo>
                  <a:pt x="2805" y="3900"/>
                </a:moveTo>
                <a:cubicBezTo>
                  <a:pt x="2811" y="3900"/>
                  <a:pt x="2816" y="3903"/>
                  <a:pt x="2820" y="3909"/>
                </a:cubicBezTo>
                <a:cubicBezTo>
                  <a:pt x="2815" y="3926"/>
                  <a:pt x="2803" y="3943"/>
                  <a:pt x="2786" y="3948"/>
                </a:cubicBezTo>
                <a:cubicBezTo>
                  <a:pt x="2778" y="3953"/>
                  <a:pt x="2772" y="3955"/>
                  <a:pt x="2768" y="3955"/>
                </a:cubicBezTo>
                <a:cubicBezTo>
                  <a:pt x="2746" y="3955"/>
                  <a:pt x="2779" y="3900"/>
                  <a:pt x="2805" y="3900"/>
                </a:cubicBezTo>
                <a:close/>
                <a:moveTo>
                  <a:pt x="16494" y="3920"/>
                </a:moveTo>
                <a:cubicBezTo>
                  <a:pt x="16511" y="3943"/>
                  <a:pt x="16528" y="3960"/>
                  <a:pt x="16540" y="3982"/>
                </a:cubicBezTo>
                <a:cubicBezTo>
                  <a:pt x="16528" y="3971"/>
                  <a:pt x="16517" y="3960"/>
                  <a:pt x="16506" y="3948"/>
                </a:cubicBezTo>
                <a:cubicBezTo>
                  <a:pt x="16500" y="3943"/>
                  <a:pt x="16500" y="3931"/>
                  <a:pt x="16494" y="3920"/>
                </a:cubicBezTo>
                <a:close/>
                <a:moveTo>
                  <a:pt x="16222" y="3619"/>
                </a:moveTo>
                <a:cubicBezTo>
                  <a:pt x="16245" y="3642"/>
                  <a:pt x="16273" y="3670"/>
                  <a:pt x="16290" y="3704"/>
                </a:cubicBezTo>
                <a:cubicBezTo>
                  <a:pt x="16296" y="3710"/>
                  <a:pt x="16301" y="3710"/>
                  <a:pt x="16313" y="3710"/>
                </a:cubicBezTo>
                <a:cubicBezTo>
                  <a:pt x="16313" y="3716"/>
                  <a:pt x="16313" y="3716"/>
                  <a:pt x="16313" y="3721"/>
                </a:cubicBezTo>
                <a:cubicBezTo>
                  <a:pt x="16318" y="3721"/>
                  <a:pt x="16335" y="3727"/>
                  <a:pt x="16341" y="3727"/>
                </a:cubicBezTo>
                <a:cubicBezTo>
                  <a:pt x="16347" y="3733"/>
                  <a:pt x="16347" y="3738"/>
                  <a:pt x="16352" y="3744"/>
                </a:cubicBezTo>
                <a:cubicBezTo>
                  <a:pt x="16375" y="3824"/>
                  <a:pt x="16449" y="3863"/>
                  <a:pt x="16472" y="3943"/>
                </a:cubicBezTo>
                <a:cubicBezTo>
                  <a:pt x="16494" y="3965"/>
                  <a:pt x="16517" y="3977"/>
                  <a:pt x="16545" y="3988"/>
                </a:cubicBezTo>
                <a:cubicBezTo>
                  <a:pt x="16551" y="3999"/>
                  <a:pt x="16551" y="4005"/>
                  <a:pt x="16557" y="4011"/>
                </a:cubicBezTo>
                <a:cubicBezTo>
                  <a:pt x="16551" y="4016"/>
                  <a:pt x="16545" y="4022"/>
                  <a:pt x="16540" y="4033"/>
                </a:cubicBezTo>
                <a:cubicBezTo>
                  <a:pt x="16472" y="3948"/>
                  <a:pt x="16392" y="3858"/>
                  <a:pt x="16318" y="3778"/>
                </a:cubicBezTo>
                <a:cubicBezTo>
                  <a:pt x="16296" y="3738"/>
                  <a:pt x="16267" y="3704"/>
                  <a:pt x="16228" y="3676"/>
                </a:cubicBezTo>
                <a:cubicBezTo>
                  <a:pt x="16228" y="3659"/>
                  <a:pt x="16222" y="3636"/>
                  <a:pt x="16222" y="3619"/>
                </a:cubicBezTo>
                <a:close/>
                <a:moveTo>
                  <a:pt x="16596" y="4039"/>
                </a:moveTo>
                <a:cubicBezTo>
                  <a:pt x="16596" y="4056"/>
                  <a:pt x="16596" y="4079"/>
                  <a:pt x="16602" y="4096"/>
                </a:cubicBezTo>
                <a:cubicBezTo>
                  <a:pt x="16591" y="4090"/>
                  <a:pt x="16585" y="4079"/>
                  <a:pt x="16579" y="4068"/>
                </a:cubicBezTo>
                <a:cubicBezTo>
                  <a:pt x="16579" y="4062"/>
                  <a:pt x="16579" y="4056"/>
                  <a:pt x="16579" y="4045"/>
                </a:cubicBezTo>
                <a:cubicBezTo>
                  <a:pt x="16585" y="4045"/>
                  <a:pt x="16596" y="4039"/>
                  <a:pt x="16596" y="4039"/>
                </a:cubicBezTo>
                <a:close/>
                <a:moveTo>
                  <a:pt x="2707" y="3636"/>
                </a:moveTo>
                <a:lnTo>
                  <a:pt x="2707" y="3642"/>
                </a:lnTo>
                <a:cubicBezTo>
                  <a:pt x="2707" y="3642"/>
                  <a:pt x="2713" y="3648"/>
                  <a:pt x="2713" y="3653"/>
                </a:cubicBezTo>
                <a:cubicBezTo>
                  <a:pt x="2650" y="3727"/>
                  <a:pt x="2582" y="3801"/>
                  <a:pt x="2514" y="3875"/>
                </a:cubicBezTo>
                <a:cubicBezTo>
                  <a:pt x="2452" y="3960"/>
                  <a:pt x="2389" y="4039"/>
                  <a:pt x="2315" y="4113"/>
                </a:cubicBezTo>
                <a:cubicBezTo>
                  <a:pt x="2423" y="3937"/>
                  <a:pt x="2571" y="3795"/>
                  <a:pt x="2707" y="3636"/>
                </a:cubicBezTo>
                <a:close/>
                <a:moveTo>
                  <a:pt x="3104" y="3886"/>
                </a:moveTo>
                <a:cubicBezTo>
                  <a:pt x="3059" y="3943"/>
                  <a:pt x="3008" y="3994"/>
                  <a:pt x="2957" y="4045"/>
                </a:cubicBezTo>
                <a:cubicBezTo>
                  <a:pt x="2974" y="4051"/>
                  <a:pt x="2996" y="4056"/>
                  <a:pt x="3013" y="4056"/>
                </a:cubicBezTo>
                <a:cubicBezTo>
                  <a:pt x="3047" y="4022"/>
                  <a:pt x="3081" y="3982"/>
                  <a:pt x="3115" y="3948"/>
                </a:cubicBezTo>
                <a:lnTo>
                  <a:pt x="3115" y="3948"/>
                </a:lnTo>
                <a:cubicBezTo>
                  <a:pt x="3070" y="3999"/>
                  <a:pt x="3019" y="4056"/>
                  <a:pt x="2974" y="4107"/>
                </a:cubicBezTo>
                <a:lnTo>
                  <a:pt x="2974" y="4113"/>
                </a:lnTo>
                <a:cubicBezTo>
                  <a:pt x="2962" y="4096"/>
                  <a:pt x="2957" y="4085"/>
                  <a:pt x="2945" y="4068"/>
                </a:cubicBezTo>
                <a:lnTo>
                  <a:pt x="2957" y="4068"/>
                </a:lnTo>
                <a:cubicBezTo>
                  <a:pt x="2957" y="4062"/>
                  <a:pt x="2951" y="4045"/>
                  <a:pt x="2945" y="4033"/>
                </a:cubicBezTo>
                <a:cubicBezTo>
                  <a:pt x="2991" y="3977"/>
                  <a:pt x="3042" y="3926"/>
                  <a:pt x="3104" y="3886"/>
                </a:cubicBezTo>
                <a:close/>
                <a:moveTo>
                  <a:pt x="16598" y="4190"/>
                </a:moveTo>
                <a:cubicBezTo>
                  <a:pt x="16604" y="4190"/>
                  <a:pt x="16610" y="4194"/>
                  <a:pt x="16619" y="4204"/>
                </a:cubicBezTo>
                <a:cubicBezTo>
                  <a:pt x="16616" y="4217"/>
                  <a:pt x="16610" y="4225"/>
                  <a:pt x="16603" y="4225"/>
                </a:cubicBezTo>
                <a:cubicBezTo>
                  <a:pt x="16598" y="4225"/>
                  <a:pt x="16592" y="4222"/>
                  <a:pt x="16585" y="4215"/>
                </a:cubicBezTo>
                <a:cubicBezTo>
                  <a:pt x="16585" y="4209"/>
                  <a:pt x="16591" y="4204"/>
                  <a:pt x="16591" y="4204"/>
                </a:cubicBezTo>
                <a:cubicBezTo>
                  <a:pt x="16591" y="4198"/>
                  <a:pt x="16591" y="4198"/>
                  <a:pt x="16585" y="4198"/>
                </a:cubicBezTo>
                <a:cubicBezTo>
                  <a:pt x="16590" y="4193"/>
                  <a:pt x="16594" y="4190"/>
                  <a:pt x="16598" y="4190"/>
                </a:cubicBezTo>
                <a:close/>
                <a:moveTo>
                  <a:pt x="2883" y="4096"/>
                </a:moveTo>
                <a:lnTo>
                  <a:pt x="2883" y="4096"/>
                </a:lnTo>
                <a:cubicBezTo>
                  <a:pt x="2905" y="4147"/>
                  <a:pt x="2837" y="4175"/>
                  <a:pt x="2849" y="4226"/>
                </a:cubicBezTo>
                <a:cubicBezTo>
                  <a:pt x="2837" y="4215"/>
                  <a:pt x="2826" y="4198"/>
                  <a:pt x="2820" y="4187"/>
                </a:cubicBezTo>
                <a:cubicBezTo>
                  <a:pt x="2832" y="4164"/>
                  <a:pt x="2854" y="4153"/>
                  <a:pt x="2871" y="4136"/>
                </a:cubicBezTo>
                <a:lnTo>
                  <a:pt x="2883" y="4096"/>
                </a:lnTo>
                <a:close/>
                <a:moveTo>
                  <a:pt x="2543" y="4204"/>
                </a:moveTo>
                <a:cubicBezTo>
                  <a:pt x="2555" y="4204"/>
                  <a:pt x="2566" y="4225"/>
                  <a:pt x="2554" y="4238"/>
                </a:cubicBezTo>
                <a:cubicBezTo>
                  <a:pt x="2550" y="4248"/>
                  <a:pt x="2545" y="4252"/>
                  <a:pt x="2539" y="4252"/>
                </a:cubicBezTo>
                <a:cubicBezTo>
                  <a:pt x="2527" y="4252"/>
                  <a:pt x="2515" y="4231"/>
                  <a:pt x="2531" y="4215"/>
                </a:cubicBezTo>
                <a:cubicBezTo>
                  <a:pt x="2534" y="4207"/>
                  <a:pt x="2539" y="4204"/>
                  <a:pt x="2543" y="4204"/>
                </a:cubicBezTo>
                <a:close/>
                <a:moveTo>
                  <a:pt x="2310" y="4113"/>
                </a:moveTo>
                <a:lnTo>
                  <a:pt x="2310" y="4113"/>
                </a:lnTo>
                <a:cubicBezTo>
                  <a:pt x="2304" y="4141"/>
                  <a:pt x="2287" y="4164"/>
                  <a:pt x="2270" y="4181"/>
                </a:cubicBezTo>
                <a:cubicBezTo>
                  <a:pt x="2247" y="4209"/>
                  <a:pt x="2225" y="4238"/>
                  <a:pt x="2202" y="4266"/>
                </a:cubicBezTo>
                <a:cubicBezTo>
                  <a:pt x="2208" y="4243"/>
                  <a:pt x="2213" y="4226"/>
                  <a:pt x="2219" y="4209"/>
                </a:cubicBezTo>
                <a:cubicBezTo>
                  <a:pt x="2225" y="4204"/>
                  <a:pt x="2236" y="4198"/>
                  <a:pt x="2242" y="4198"/>
                </a:cubicBezTo>
                <a:cubicBezTo>
                  <a:pt x="2259" y="4164"/>
                  <a:pt x="2281" y="4136"/>
                  <a:pt x="2310" y="4113"/>
                </a:cubicBezTo>
                <a:close/>
                <a:moveTo>
                  <a:pt x="16616" y="4239"/>
                </a:moveTo>
                <a:cubicBezTo>
                  <a:pt x="16632" y="4239"/>
                  <a:pt x="16653" y="4249"/>
                  <a:pt x="16653" y="4266"/>
                </a:cubicBezTo>
                <a:cubicBezTo>
                  <a:pt x="16648" y="4271"/>
                  <a:pt x="16642" y="4273"/>
                  <a:pt x="16635" y="4273"/>
                </a:cubicBezTo>
                <a:cubicBezTo>
                  <a:pt x="16617" y="4273"/>
                  <a:pt x="16598" y="4260"/>
                  <a:pt x="16602" y="4243"/>
                </a:cubicBezTo>
                <a:cubicBezTo>
                  <a:pt x="16605" y="4240"/>
                  <a:pt x="16610" y="4239"/>
                  <a:pt x="16616" y="4239"/>
                </a:cubicBezTo>
                <a:close/>
                <a:moveTo>
                  <a:pt x="2809" y="4221"/>
                </a:moveTo>
                <a:cubicBezTo>
                  <a:pt x="2820" y="4232"/>
                  <a:pt x="2809" y="4255"/>
                  <a:pt x="2798" y="4266"/>
                </a:cubicBezTo>
                <a:cubicBezTo>
                  <a:pt x="2790" y="4273"/>
                  <a:pt x="2776" y="4283"/>
                  <a:pt x="2765" y="4283"/>
                </a:cubicBezTo>
                <a:cubicBezTo>
                  <a:pt x="2759" y="4283"/>
                  <a:pt x="2754" y="4280"/>
                  <a:pt x="2752" y="4272"/>
                </a:cubicBezTo>
                <a:cubicBezTo>
                  <a:pt x="2764" y="4249"/>
                  <a:pt x="2781" y="4226"/>
                  <a:pt x="2809" y="4221"/>
                </a:cubicBezTo>
                <a:close/>
                <a:moveTo>
                  <a:pt x="2727" y="4300"/>
                </a:moveTo>
                <a:cubicBezTo>
                  <a:pt x="2728" y="4300"/>
                  <a:pt x="2729" y="4300"/>
                  <a:pt x="2730" y="4300"/>
                </a:cubicBezTo>
                <a:cubicBezTo>
                  <a:pt x="2747" y="4312"/>
                  <a:pt x="2735" y="4340"/>
                  <a:pt x="2724" y="4357"/>
                </a:cubicBezTo>
                <a:cubicBezTo>
                  <a:pt x="2721" y="4358"/>
                  <a:pt x="2719" y="4358"/>
                  <a:pt x="2717" y="4358"/>
                </a:cubicBezTo>
                <a:cubicBezTo>
                  <a:pt x="2693" y="4358"/>
                  <a:pt x="2702" y="4300"/>
                  <a:pt x="2727" y="4300"/>
                </a:cubicBezTo>
                <a:close/>
                <a:moveTo>
                  <a:pt x="2162" y="4323"/>
                </a:moveTo>
                <a:cubicBezTo>
                  <a:pt x="2151" y="4357"/>
                  <a:pt x="2111" y="4380"/>
                  <a:pt x="2105" y="4419"/>
                </a:cubicBezTo>
                <a:cubicBezTo>
                  <a:pt x="2100" y="4419"/>
                  <a:pt x="2094" y="4425"/>
                  <a:pt x="2088" y="4425"/>
                </a:cubicBezTo>
                <a:cubicBezTo>
                  <a:pt x="2094" y="4414"/>
                  <a:pt x="2111" y="4391"/>
                  <a:pt x="2117" y="4380"/>
                </a:cubicBezTo>
                <a:cubicBezTo>
                  <a:pt x="2117" y="4380"/>
                  <a:pt x="2111" y="4374"/>
                  <a:pt x="2111" y="4374"/>
                </a:cubicBezTo>
                <a:lnTo>
                  <a:pt x="2111" y="4368"/>
                </a:lnTo>
                <a:cubicBezTo>
                  <a:pt x="2128" y="4351"/>
                  <a:pt x="2140" y="4334"/>
                  <a:pt x="2162" y="4323"/>
                </a:cubicBezTo>
                <a:close/>
                <a:moveTo>
                  <a:pt x="2610" y="3188"/>
                </a:moveTo>
                <a:lnTo>
                  <a:pt x="2610" y="3188"/>
                </a:lnTo>
                <a:cubicBezTo>
                  <a:pt x="2525" y="3307"/>
                  <a:pt x="2423" y="3415"/>
                  <a:pt x="2327" y="3529"/>
                </a:cubicBezTo>
                <a:cubicBezTo>
                  <a:pt x="2310" y="3557"/>
                  <a:pt x="2270" y="3574"/>
                  <a:pt x="2276" y="3608"/>
                </a:cubicBezTo>
                <a:cubicBezTo>
                  <a:pt x="2287" y="3602"/>
                  <a:pt x="2310" y="3597"/>
                  <a:pt x="2321" y="3597"/>
                </a:cubicBezTo>
                <a:cubicBezTo>
                  <a:pt x="2327" y="3608"/>
                  <a:pt x="2344" y="3636"/>
                  <a:pt x="2349" y="3648"/>
                </a:cubicBezTo>
                <a:cubicBezTo>
                  <a:pt x="2332" y="3653"/>
                  <a:pt x="2315" y="3653"/>
                  <a:pt x="2298" y="3659"/>
                </a:cubicBezTo>
                <a:cubicBezTo>
                  <a:pt x="2287" y="3636"/>
                  <a:pt x="2270" y="3625"/>
                  <a:pt x="2247" y="3625"/>
                </a:cubicBezTo>
                <a:cubicBezTo>
                  <a:pt x="2185" y="3670"/>
                  <a:pt x="2157" y="3750"/>
                  <a:pt x="2100" y="3801"/>
                </a:cubicBezTo>
                <a:cubicBezTo>
                  <a:pt x="2077" y="3835"/>
                  <a:pt x="2037" y="3869"/>
                  <a:pt x="2032" y="3914"/>
                </a:cubicBezTo>
                <a:cubicBezTo>
                  <a:pt x="2071" y="3897"/>
                  <a:pt x="2100" y="3869"/>
                  <a:pt x="2105" y="3829"/>
                </a:cubicBezTo>
                <a:cubicBezTo>
                  <a:pt x="2128" y="3816"/>
                  <a:pt x="2147" y="3769"/>
                  <a:pt x="2175" y="3769"/>
                </a:cubicBezTo>
                <a:cubicBezTo>
                  <a:pt x="2181" y="3769"/>
                  <a:pt x="2189" y="3772"/>
                  <a:pt x="2196" y="3778"/>
                </a:cubicBezTo>
                <a:cubicBezTo>
                  <a:pt x="2179" y="3795"/>
                  <a:pt x="2174" y="3818"/>
                  <a:pt x="2185" y="3846"/>
                </a:cubicBezTo>
                <a:cubicBezTo>
                  <a:pt x="2174" y="3841"/>
                  <a:pt x="2157" y="3835"/>
                  <a:pt x="2145" y="3829"/>
                </a:cubicBezTo>
                <a:lnTo>
                  <a:pt x="2145" y="3880"/>
                </a:lnTo>
                <a:cubicBezTo>
                  <a:pt x="2140" y="3897"/>
                  <a:pt x="2128" y="3914"/>
                  <a:pt x="2117" y="3931"/>
                </a:cubicBezTo>
                <a:cubicBezTo>
                  <a:pt x="2105" y="3920"/>
                  <a:pt x="2094" y="3897"/>
                  <a:pt x="2088" y="3886"/>
                </a:cubicBezTo>
                <a:cubicBezTo>
                  <a:pt x="2088" y="3914"/>
                  <a:pt x="2088" y="3937"/>
                  <a:pt x="2088" y="3965"/>
                </a:cubicBezTo>
                <a:cubicBezTo>
                  <a:pt x="2083" y="3960"/>
                  <a:pt x="2071" y="3954"/>
                  <a:pt x="2066" y="3948"/>
                </a:cubicBezTo>
                <a:cubicBezTo>
                  <a:pt x="2026" y="3999"/>
                  <a:pt x="1986" y="4051"/>
                  <a:pt x="1952" y="4107"/>
                </a:cubicBezTo>
                <a:cubicBezTo>
                  <a:pt x="1952" y="4158"/>
                  <a:pt x="1896" y="4170"/>
                  <a:pt x="1862" y="4192"/>
                </a:cubicBezTo>
                <a:cubicBezTo>
                  <a:pt x="1879" y="4096"/>
                  <a:pt x="1969" y="4033"/>
                  <a:pt x="2020" y="3948"/>
                </a:cubicBezTo>
                <a:cubicBezTo>
                  <a:pt x="2044" y="3940"/>
                  <a:pt x="2021" y="3910"/>
                  <a:pt x="2005" y="3910"/>
                </a:cubicBezTo>
                <a:cubicBezTo>
                  <a:pt x="1998" y="3910"/>
                  <a:pt x="1992" y="3916"/>
                  <a:pt x="1992" y="3931"/>
                </a:cubicBezTo>
                <a:cubicBezTo>
                  <a:pt x="1890" y="4068"/>
                  <a:pt x="1788" y="4198"/>
                  <a:pt x="1691" y="4334"/>
                </a:cubicBezTo>
                <a:cubicBezTo>
                  <a:pt x="1657" y="4380"/>
                  <a:pt x="1623" y="4431"/>
                  <a:pt x="1583" y="4476"/>
                </a:cubicBezTo>
                <a:cubicBezTo>
                  <a:pt x="1618" y="4380"/>
                  <a:pt x="1691" y="4312"/>
                  <a:pt x="1742" y="4232"/>
                </a:cubicBezTo>
                <a:cubicBezTo>
                  <a:pt x="1737" y="4226"/>
                  <a:pt x="1731" y="4215"/>
                  <a:pt x="1725" y="4209"/>
                </a:cubicBezTo>
                <a:lnTo>
                  <a:pt x="1725" y="4209"/>
                </a:lnTo>
                <a:cubicBezTo>
                  <a:pt x="1737" y="4215"/>
                  <a:pt x="1754" y="4221"/>
                  <a:pt x="1765" y="4226"/>
                </a:cubicBezTo>
                <a:cubicBezTo>
                  <a:pt x="1765" y="4209"/>
                  <a:pt x="1771" y="4187"/>
                  <a:pt x="1771" y="4170"/>
                </a:cubicBezTo>
                <a:cubicBezTo>
                  <a:pt x="1782" y="4164"/>
                  <a:pt x="1799" y="4153"/>
                  <a:pt x="1805" y="4141"/>
                </a:cubicBezTo>
                <a:cubicBezTo>
                  <a:pt x="1805" y="4136"/>
                  <a:pt x="1805" y="4113"/>
                  <a:pt x="1805" y="4107"/>
                </a:cubicBezTo>
                <a:cubicBezTo>
                  <a:pt x="1810" y="4102"/>
                  <a:pt x="1827" y="4102"/>
                  <a:pt x="1833" y="4096"/>
                </a:cubicBezTo>
                <a:cubicBezTo>
                  <a:pt x="1975" y="3869"/>
                  <a:pt x="2179" y="3682"/>
                  <a:pt x="2332" y="3460"/>
                </a:cubicBezTo>
                <a:cubicBezTo>
                  <a:pt x="2440" y="3387"/>
                  <a:pt x="2503" y="3262"/>
                  <a:pt x="2610" y="3188"/>
                </a:cubicBezTo>
                <a:close/>
                <a:moveTo>
                  <a:pt x="1691" y="4442"/>
                </a:moveTo>
                <a:cubicBezTo>
                  <a:pt x="1691" y="4442"/>
                  <a:pt x="1697" y="4442"/>
                  <a:pt x="1697" y="4448"/>
                </a:cubicBezTo>
                <a:cubicBezTo>
                  <a:pt x="1686" y="4459"/>
                  <a:pt x="1680" y="4470"/>
                  <a:pt x="1674" y="4482"/>
                </a:cubicBezTo>
                <a:cubicBezTo>
                  <a:pt x="1669" y="4465"/>
                  <a:pt x="1674" y="4442"/>
                  <a:pt x="1691" y="4442"/>
                </a:cubicBezTo>
                <a:close/>
                <a:moveTo>
                  <a:pt x="1691" y="4493"/>
                </a:moveTo>
                <a:cubicBezTo>
                  <a:pt x="1691" y="4493"/>
                  <a:pt x="1686" y="4493"/>
                  <a:pt x="1686" y="4499"/>
                </a:cubicBezTo>
                <a:cubicBezTo>
                  <a:pt x="1686" y="4499"/>
                  <a:pt x="1686" y="4493"/>
                  <a:pt x="1680" y="4493"/>
                </a:cubicBezTo>
                <a:close/>
                <a:moveTo>
                  <a:pt x="1646" y="4493"/>
                </a:moveTo>
                <a:cubicBezTo>
                  <a:pt x="1669" y="4493"/>
                  <a:pt x="1674" y="4504"/>
                  <a:pt x="1663" y="4527"/>
                </a:cubicBezTo>
                <a:cubicBezTo>
                  <a:pt x="1635" y="4527"/>
                  <a:pt x="1629" y="4516"/>
                  <a:pt x="1646" y="4493"/>
                </a:cubicBezTo>
                <a:close/>
                <a:moveTo>
                  <a:pt x="2032" y="4516"/>
                </a:moveTo>
                <a:cubicBezTo>
                  <a:pt x="2026" y="4533"/>
                  <a:pt x="2015" y="4544"/>
                  <a:pt x="2003" y="4561"/>
                </a:cubicBezTo>
                <a:cubicBezTo>
                  <a:pt x="2003" y="4538"/>
                  <a:pt x="2015" y="4527"/>
                  <a:pt x="2032" y="4516"/>
                </a:cubicBezTo>
                <a:close/>
                <a:moveTo>
                  <a:pt x="2300" y="4538"/>
                </a:moveTo>
                <a:cubicBezTo>
                  <a:pt x="2301" y="4538"/>
                  <a:pt x="2303" y="4538"/>
                  <a:pt x="2304" y="4538"/>
                </a:cubicBezTo>
                <a:cubicBezTo>
                  <a:pt x="2320" y="4554"/>
                  <a:pt x="2302" y="4584"/>
                  <a:pt x="2285" y="4584"/>
                </a:cubicBezTo>
                <a:cubicBezTo>
                  <a:pt x="2284" y="4584"/>
                  <a:pt x="2283" y="4584"/>
                  <a:pt x="2281" y="4584"/>
                </a:cubicBezTo>
                <a:cubicBezTo>
                  <a:pt x="2265" y="4573"/>
                  <a:pt x="2279" y="4538"/>
                  <a:pt x="2300" y="4538"/>
                </a:cubicBezTo>
                <a:close/>
                <a:moveTo>
                  <a:pt x="2962" y="4124"/>
                </a:moveTo>
                <a:cubicBezTo>
                  <a:pt x="2832" y="4277"/>
                  <a:pt x="2701" y="4436"/>
                  <a:pt x="2582" y="4601"/>
                </a:cubicBezTo>
                <a:lnTo>
                  <a:pt x="2582" y="4595"/>
                </a:lnTo>
                <a:cubicBezTo>
                  <a:pt x="2622" y="4538"/>
                  <a:pt x="2679" y="4487"/>
                  <a:pt x="2690" y="4414"/>
                </a:cubicBezTo>
                <a:lnTo>
                  <a:pt x="2690" y="4414"/>
                </a:lnTo>
                <a:cubicBezTo>
                  <a:pt x="2679" y="4419"/>
                  <a:pt x="2650" y="4431"/>
                  <a:pt x="2633" y="4431"/>
                </a:cubicBezTo>
                <a:cubicBezTo>
                  <a:pt x="2639" y="4419"/>
                  <a:pt x="2639" y="4402"/>
                  <a:pt x="2639" y="4391"/>
                </a:cubicBezTo>
                <a:cubicBezTo>
                  <a:pt x="2656" y="4397"/>
                  <a:pt x="2667" y="4397"/>
                  <a:pt x="2679" y="4402"/>
                </a:cubicBezTo>
                <a:lnTo>
                  <a:pt x="2679" y="4363"/>
                </a:lnTo>
                <a:cubicBezTo>
                  <a:pt x="2684" y="4385"/>
                  <a:pt x="2690" y="4408"/>
                  <a:pt x="2696" y="4431"/>
                </a:cubicBezTo>
                <a:cubicBezTo>
                  <a:pt x="2798" y="4340"/>
                  <a:pt x="2860" y="4209"/>
                  <a:pt x="2962" y="4124"/>
                </a:cubicBezTo>
                <a:close/>
                <a:moveTo>
                  <a:pt x="2537" y="4601"/>
                </a:moveTo>
                <a:lnTo>
                  <a:pt x="2514" y="4629"/>
                </a:lnTo>
                <a:lnTo>
                  <a:pt x="2554" y="4635"/>
                </a:lnTo>
                <a:cubicBezTo>
                  <a:pt x="2542" y="4646"/>
                  <a:pt x="2537" y="4658"/>
                  <a:pt x="2531" y="4663"/>
                </a:cubicBezTo>
                <a:cubicBezTo>
                  <a:pt x="2525" y="4658"/>
                  <a:pt x="2520" y="4641"/>
                  <a:pt x="2520" y="4635"/>
                </a:cubicBezTo>
                <a:cubicBezTo>
                  <a:pt x="2508" y="4646"/>
                  <a:pt x="2491" y="4663"/>
                  <a:pt x="2486" y="4675"/>
                </a:cubicBezTo>
                <a:cubicBezTo>
                  <a:pt x="2469" y="4675"/>
                  <a:pt x="2452" y="4675"/>
                  <a:pt x="2440" y="4680"/>
                </a:cubicBezTo>
                <a:cubicBezTo>
                  <a:pt x="2469" y="4646"/>
                  <a:pt x="2503" y="4624"/>
                  <a:pt x="2537" y="4601"/>
                </a:cubicBezTo>
                <a:close/>
                <a:moveTo>
                  <a:pt x="16727" y="4953"/>
                </a:moveTo>
                <a:cubicBezTo>
                  <a:pt x="16727" y="4958"/>
                  <a:pt x="16733" y="4964"/>
                  <a:pt x="16733" y="4970"/>
                </a:cubicBezTo>
                <a:cubicBezTo>
                  <a:pt x="16727" y="4970"/>
                  <a:pt x="16721" y="4964"/>
                  <a:pt x="16716" y="4958"/>
                </a:cubicBezTo>
                <a:cubicBezTo>
                  <a:pt x="16716" y="4958"/>
                  <a:pt x="16727" y="4953"/>
                  <a:pt x="16727" y="4953"/>
                </a:cubicBezTo>
                <a:close/>
                <a:moveTo>
                  <a:pt x="1549" y="4544"/>
                </a:moveTo>
                <a:cubicBezTo>
                  <a:pt x="1487" y="4663"/>
                  <a:pt x="1419" y="4782"/>
                  <a:pt x="1357" y="4902"/>
                </a:cubicBezTo>
                <a:cubicBezTo>
                  <a:pt x="1334" y="4930"/>
                  <a:pt x="1317" y="4958"/>
                  <a:pt x="1294" y="4987"/>
                </a:cubicBezTo>
                <a:lnTo>
                  <a:pt x="1283" y="4987"/>
                </a:lnTo>
                <a:cubicBezTo>
                  <a:pt x="1288" y="4981"/>
                  <a:pt x="1288" y="4981"/>
                  <a:pt x="1294" y="4975"/>
                </a:cubicBezTo>
                <a:cubicBezTo>
                  <a:pt x="1288" y="4958"/>
                  <a:pt x="1288" y="4941"/>
                  <a:pt x="1283" y="4924"/>
                </a:cubicBezTo>
                <a:cubicBezTo>
                  <a:pt x="1391" y="4833"/>
                  <a:pt x="1402" y="4669"/>
                  <a:pt x="1515" y="4590"/>
                </a:cubicBezTo>
                <a:cubicBezTo>
                  <a:pt x="1510" y="4584"/>
                  <a:pt x="1498" y="4572"/>
                  <a:pt x="1493" y="4567"/>
                </a:cubicBezTo>
                <a:cubicBezTo>
                  <a:pt x="1515" y="4561"/>
                  <a:pt x="1532" y="4555"/>
                  <a:pt x="1549" y="4544"/>
                </a:cubicBezTo>
                <a:close/>
                <a:moveTo>
                  <a:pt x="16735" y="4980"/>
                </a:moveTo>
                <a:lnTo>
                  <a:pt x="16735" y="4980"/>
                </a:lnTo>
                <a:cubicBezTo>
                  <a:pt x="16737" y="4982"/>
                  <a:pt x="16741" y="4983"/>
                  <a:pt x="16744" y="4987"/>
                </a:cubicBezTo>
                <a:cubicBezTo>
                  <a:pt x="16744" y="4990"/>
                  <a:pt x="16744" y="4994"/>
                  <a:pt x="16745" y="4998"/>
                </a:cubicBezTo>
                <a:lnTo>
                  <a:pt x="16745" y="4998"/>
                </a:lnTo>
                <a:cubicBezTo>
                  <a:pt x="16742" y="4993"/>
                  <a:pt x="16738" y="4987"/>
                  <a:pt x="16735" y="4980"/>
                </a:cubicBezTo>
                <a:close/>
                <a:moveTo>
                  <a:pt x="17100" y="4985"/>
                </a:moveTo>
                <a:cubicBezTo>
                  <a:pt x="17104" y="4985"/>
                  <a:pt x="17108" y="4986"/>
                  <a:pt x="17113" y="4987"/>
                </a:cubicBezTo>
                <a:cubicBezTo>
                  <a:pt x="17127" y="5010"/>
                  <a:pt x="17125" y="5022"/>
                  <a:pt x="17108" y="5022"/>
                </a:cubicBezTo>
                <a:cubicBezTo>
                  <a:pt x="17105" y="5022"/>
                  <a:pt x="17100" y="5022"/>
                  <a:pt x="17096" y="5021"/>
                </a:cubicBezTo>
                <a:cubicBezTo>
                  <a:pt x="17081" y="4997"/>
                  <a:pt x="17083" y="4985"/>
                  <a:pt x="17100" y="4985"/>
                </a:cubicBezTo>
                <a:close/>
                <a:moveTo>
                  <a:pt x="1396" y="4902"/>
                </a:moveTo>
                <a:cubicBezTo>
                  <a:pt x="1396" y="4907"/>
                  <a:pt x="1396" y="4919"/>
                  <a:pt x="1396" y="4924"/>
                </a:cubicBezTo>
                <a:cubicBezTo>
                  <a:pt x="1368" y="4947"/>
                  <a:pt x="1357" y="4998"/>
                  <a:pt x="1374" y="5032"/>
                </a:cubicBezTo>
                <a:cubicBezTo>
                  <a:pt x="1362" y="5026"/>
                  <a:pt x="1345" y="5015"/>
                  <a:pt x="1334" y="5009"/>
                </a:cubicBezTo>
                <a:cubicBezTo>
                  <a:pt x="1351" y="4970"/>
                  <a:pt x="1374" y="4936"/>
                  <a:pt x="1396" y="4902"/>
                </a:cubicBezTo>
                <a:close/>
                <a:moveTo>
                  <a:pt x="1254" y="5026"/>
                </a:moveTo>
                <a:cubicBezTo>
                  <a:pt x="1254" y="5038"/>
                  <a:pt x="1254" y="5043"/>
                  <a:pt x="1254" y="5055"/>
                </a:cubicBezTo>
                <a:cubicBezTo>
                  <a:pt x="1249" y="5055"/>
                  <a:pt x="1243" y="5055"/>
                  <a:pt x="1237" y="5060"/>
                </a:cubicBezTo>
                <a:cubicBezTo>
                  <a:pt x="1243" y="5049"/>
                  <a:pt x="1249" y="5038"/>
                  <a:pt x="1254" y="5026"/>
                </a:cubicBezTo>
                <a:close/>
                <a:moveTo>
                  <a:pt x="1322" y="5026"/>
                </a:moveTo>
                <a:cubicBezTo>
                  <a:pt x="1340" y="5026"/>
                  <a:pt x="1351" y="5032"/>
                  <a:pt x="1362" y="5032"/>
                </a:cubicBezTo>
                <a:cubicBezTo>
                  <a:pt x="1362" y="5038"/>
                  <a:pt x="1362" y="5043"/>
                  <a:pt x="1362" y="5043"/>
                </a:cubicBezTo>
                <a:cubicBezTo>
                  <a:pt x="1357" y="5049"/>
                  <a:pt x="1351" y="5060"/>
                  <a:pt x="1345" y="5066"/>
                </a:cubicBezTo>
                <a:cubicBezTo>
                  <a:pt x="1334" y="5060"/>
                  <a:pt x="1322" y="5049"/>
                  <a:pt x="1317" y="5049"/>
                </a:cubicBezTo>
                <a:cubicBezTo>
                  <a:pt x="1317" y="5038"/>
                  <a:pt x="1322" y="5032"/>
                  <a:pt x="1322" y="5026"/>
                </a:cubicBezTo>
                <a:close/>
                <a:moveTo>
                  <a:pt x="17158" y="5072"/>
                </a:moveTo>
                <a:cubicBezTo>
                  <a:pt x="17167" y="5091"/>
                  <a:pt x="17165" y="5102"/>
                  <a:pt x="17148" y="5102"/>
                </a:cubicBezTo>
                <a:cubicBezTo>
                  <a:pt x="17144" y="5102"/>
                  <a:pt x="17140" y="5101"/>
                  <a:pt x="17135" y="5100"/>
                </a:cubicBezTo>
                <a:cubicBezTo>
                  <a:pt x="17124" y="5077"/>
                  <a:pt x="17135" y="5072"/>
                  <a:pt x="17158" y="5072"/>
                </a:cubicBezTo>
                <a:close/>
                <a:moveTo>
                  <a:pt x="1203" y="5146"/>
                </a:moveTo>
                <a:lnTo>
                  <a:pt x="1203" y="5151"/>
                </a:lnTo>
                <a:cubicBezTo>
                  <a:pt x="1203" y="5151"/>
                  <a:pt x="1203" y="5157"/>
                  <a:pt x="1198" y="5163"/>
                </a:cubicBezTo>
                <a:cubicBezTo>
                  <a:pt x="1198" y="5157"/>
                  <a:pt x="1203" y="5151"/>
                  <a:pt x="1203" y="5146"/>
                </a:cubicBezTo>
                <a:close/>
                <a:moveTo>
                  <a:pt x="1340" y="5077"/>
                </a:moveTo>
                <a:cubicBezTo>
                  <a:pt x="1340" y="5089"/>
                  <a:pt x="1334" y="5100"/>
                  <a:pt x="1334" y="5112"/>
                </a:cubicBezTo>
                <a:cubicBezTo>
                  <a:pt x="1328" y="5117"/>
                  <a:pt x="1328" y="5123"/>
                  <a:pt x="1322" y="5123"/>
                </a:cubicBezTo>
                <a:lnTo>
                  <a:pt x="1317" y="5129"/>
                </a:lnTo>
                <a:lnTo>
                  <a:pt x="1322" y="5129"/>
                </a:lnTo>
                <a:cubicBezTo>
                  <a:pt x="1311" y="5140"/>
                  <a:pt x="1305" y="5151"/>
                  <a:pt x="1300" y="5163"/>
                </a:cubicBezTo>
                <a:lnTo>
                  <a:pt x="1266" y="5163"/>
                </a:lnTo>
                <a:cubicBezTo>
                  <a:pt x="1266" y="5157"/>
                  <a:pt x="1271" y="5151"/>
                  <a:pt x="1271" y="5151"/>
                </a:cubicBezTo>
                <a:cubicBezTo>
                  <a:pt x="1277" y="5146"/>
                  <a:pt x="1294" y="5134"/>
                  <a:pt x="1300" y="5129"/>
                </a:cubicBezTo>
                <a:lnTo>
                  <a:pt x="1305" y="5106"/>
                </a:lnTo>
                <a:cubicBezTo>
                  <a:pt x="1317" y="5094"/>
                  <a:pt x="1328" y="5083"/>
                  <a:pt x="1340" y="5077"/>
                </a:cubicBezTo>
                <a:close/>
                <a:moveTo>
                  <a:pt x="1260" y="5094"/>
                </a:moveTo>
                <a:lnTo>
                  <a:pt x="1260" y="5094"/>
                </a:lnTo>
                <a:cubicBezTo>
                  <a:pt x="1243" y="5134"/>
                  <a:pt x="1226" y="5174"/>
                  <a:pt x="1209" y="5208"/>
                </a:cubicBezTo>
                <a:lnTo>
                  <a:pt x="1203" y="5208"/>
                </a:lnTo>
                <a:cubicBezTo>
                  <a:pt x="1215" y="5168"/>
                  <a:pt x="1237" y="5134"/>
                  <a:pt x="1260" y="5094"/>
                </a:cubicBezTo>
                <a:close/>
                <a:moveTo>
                  <a:pt x="16778" y="5043"/>
                </a:moveTo>
                <a:cubicBezTo>
                  <a:pt x="16789" y="5077"/>
                  <a:pt x="16806" y="5112"/>
                  <a:pt x="16835" y="5129"/>
                </a:cubicBezTo>
                <a:cubicBezTo>
                  <a:pt x="16852" y="5157"/>
                  <a:pt x="16863" y="5180"/>
                  <a:pt x="16880" y="5208"/>
                </a:cubicBezTo>
                <a:cubicBezTo>
                  <a:pt x="16880" y="5214"/>
                  <a:pt x="16874" y="5219"/>
                  <a:pt x="16874" y="5225"/>
                </a:cubicBezTo>
                <a:cubicBezTo>
                  <a:pt x="16835" y="5168"/>
                  <a:pt x="16801" y="5112"/>
                  <a:pt x="16767" y="5049"/>
                </a:cubicBezTo>
                <a:cubicBezTo>
                  <a:pt x="16767" y="5049"/>
                  <a:pt x="16778" y="5049"/>
                  <a:pt x="16778" y="5043"/>
                </a:cubicBezTo>
                <a:close/>
                <a:moveTo>
                  <a:pt x="17207" y="5187"/>
                </a:moveTo>
                <a:cubicBezTo>
                  <a:pt x="17225" y="5187"/>
                  <a:pt x="17252" y="5219"/>
                  <a:pt x="17221" y="5231"/>
                </a:cubicBezTo>
                <a:cubicBezTo>
                  <a:pt x="17215" y="5225"/>
                  <a:pt x="17203" y="5214"/>
                  <a:pt x="17192" y="5208"/>
                </a:cubicBezTo>
                <a:cubicBezTo>
                  <a:pt x="17192" y="5193"/>
                  <a:pt x="17199" y="5187"/>
                  <a:pt x="17207" y="5187"/>
                </a:cubicBezTo>
                <a:close/>
                <a:moveTo>
                  <a:pt x="16897" y="5248"/>
                </a:moveTo>
                <a:cubicBezTo>
                  <a:pt x="16908" y="5265"/>
                  <a:pt x="16914" y="5276"/>
                  <a:pt x="16925" y="5293"/>
                </a:cubicBezTo>
                <a:cubicBezTo>
                  <a:pt x="16920" y="5299"/>
                  <a:pt x="16920" y="5304"/>
                  <a:pt x="16920" y="5310"/>
                </a:cubicBezTo>
                <a:cubicBezTo>
                  <a:pt x="16908" y="5299"/>
                  <a:pt x="16903" y="5287"/>
                  <a:pt x="16897" y="5270"/>
                </a:cubicBezTo>
                <a:lnTo>
                  <a:pt x="16897" y="5248"/>
                </a:lnTo>
                <a:close/>
                <a:moveTo>
                  <a:pt x="17561" y="5338"/>
                </a:moveTo>
                <a:cubicBezTo>
                  <a:pt x="17567" y="5338"/>
                  <a:pt x="17584" y="5350"/>
                  <a:pt x="17589" y="5355"/>
                </a:cubicBezTo>
                <a:cubicBezTo>
                  <a:pt x="17588" y="5366"/>
                  <a:pt x="17581" y="5370"/>
                  <a:pt x="17574" y="5370"/>
                </a:cubicBezTo>
                <a:cubicBezTo>
                  <a:pt x="17557" y="5370"/>
                  <a:pt x="17537" y="5350"/>
                  <a:pt x="17561" y="5338"/>
                </a:cubicBezTo>
                <a:close/>
                <a:moveTo>
                  <a:pt x="16948" y="5333"/>
                </a:moveTo>
                <a:cubicBezTo>
                  <a:pt x="16948" y="5344"/>
                  <a:pt x="16954" y="5355"/>
                  <a:pt x="16960" y="5367"/>
                </a:cubicBezTo>
                <a:lnTo>
                  <a:pt x="16954" y="5378"/>
                </a:lnTo>
                <a:lnTo>
                  <a:pt x="16954" y="5373"/>
                </a:lnTo>
                <a:lnTo>
                  <a:pt x="16948" y="5373"/>
                </a:lnTo>
                <a:cubicBezTo>
                  <a:pt x="16942" y="5361"/>
                  <a:pt x="16931" y="5344"/>
                  <a:pt x="16925" y="5333"/>
                </a:cubicBezTo>
                <a:close/>
                <a:moveTo>
                  <a:pt x="17260" y="5236"/>
                </a:moveTo>
                <a:cubicBezTo>
                  <a:pt x="17294" y="5293"/>
                  <a:pt x="17323" y="5350"/>
                  <a:pt x="17345" y="5407"/>
                </a:cubicBezTo>
                <a:cubicBezTo>
                  <a:pt x="17283" y="5378"/>
                  <a:pt x="17255" y="5310"/>
                  <a:pt x="17215" y="5259"/>
                </a:cubicBezTo>
                <a:cubicBezTo>
                  <a:pt x="17226" y="5253"/>
                  <a:pt x="17243" y="5242"/>
                  <a:pt x="17260" y="5236"/>
                </a:cubicBezTo>
                <a:close/>
                <a:moveTo>
                  <a:pt x="2196" y="5129"/>
                </a:moveTo>
                <a:lnTo>
                  <a:pt x="2196" y="5129"/>
                </a:lnTo>
                <a:cubicBezTo>
                  <a:pt x="2191" y="5163"/>
                  <a:pt x="2168" y="5191"/>
                  <a:pt x="2162" y="5219"/>
                </a:cubicBezTo>
                <a:cubicBezTo>
                  <a:pt x="2145" y="5248"/>
                  <a:pt x="2128" y="5276"/>
                  <a:pt x="2105" y="5310"/>
                </a:cubicBezTo>
                <a:cubicBezTo>
                  <a:pt x="2094" y="5321"/>
                  <a:pt x="2088" y="5338"/>
                  <a:pt x="2077" y="5355"/>
                </a:cubicBezTo>
                <a:cubicBezTo>
                  <a:pt x="2066" y="5378"/>
                  <a:pt x="2054" y="5395"/>
                  <a:pt x="2043" y="5418"/>
                </a:cubicBezTo>
                <a:cubicBezTo>
                  <a:pt x="2049" y="5373"/>
                  <a:pt x="2060" y="5327"/>
                  <a:pt x="2100" y="5304"/>
                </a:cubicBezTo>
                <a:cubicBezTo>
                  <a:pt x="2100" y="5299"/>
                  <a:pt x="2100" y="5282"/>
                  <a:pt x="2100" y="5276"/>
                </a:cubicBezTo>
                <a:cubicBezTo>
                  <a:pt x="2117" y="5253"/>
                  <a:pt x="2140" y="5236"/>
                  <a:pt x="2134" y="5214"/>
                </a:cubicBezTo>
                <a:cubicBezTo>
                  <a:pt x="2157" y="5197"/>
                  <a:pt x="2174" y="5174"/>
                  <a:pt x="2168" y="5146"/>
                </a:cubicBezTo>
                <a:cubicBezTo>
                  <a:pt x="2174" y="5146"/>
                  <a:pt x="2191" y="5134"/>
                  <a:pt x="2196" y="5129"/>
                </a:cubicBezTo>
                <a:close/>
                <a:moveTo>
                  <a:pt x="17343" y="5410"/>
                </a:moveTo>
                <a:cubicBezTo>
                  <a:pt x="17352" y="5410"/>
                  <a:pt x="17360" y="5414"/>
                  <a:pt x="17362" y="5424"/>
                </a:cubicBezTo>
                <a:cubicBezTo>
                  <a:pt x="17366" y="5440"/>
                  <a:pt x="17351" y="5451"/>
                  <a:pt x="17338" y="5451"/>
                </a:cubicBezTo>
                <a:cubicBezTo>
                  <a:pt x="17330" y="5451"/>
                  <a:pt x="17323" y="5446"/>
                  <a:pt x="17323" y="5435"/>
                </a:cubicBezTo>
                <a:cubicBezTo>
                  <a:pt x="17319" y="5418"/>
                  <a:pt x="17331" y="5410"/>
                  <a:pt x="17343" y="5410"/>
                </a:cubicBezTo>
                <a:close/>
                <a:moveTo>
                  <a:pt x="16994" y="5424"/>
                </a:moveTo>
                <a:cubicBezTo>
                  <a:pt x="16999" y="5435"/>
                  <a:pt x="16999" y="5441"/>
                  <a:pt x="17005" y="5452"/>
                </a:cubicBezTo>
                <a:cubicBezTo>
                  <a:pt x="16999" y="5452"/>
                  <a:pt x="16994" y="5446"/>
                  <a:pt x="16988" y="5446"/>
                </a:cubicBezTo>
                <a:cubicBezTo>
                  <a:pt x="16988" y="5441"/>
                  <a:pt x="16988" y="5435"/>
                  <a:pt x="16994" y="5424"/>
                </a:cubicBezTo>
                <a:close/>
                <a:moveTo>
                  <a:pt x="17374" y="5480"/>
                </a:moveTo>
                <a:cubicBezTo>
                  <a:pt x="17381" y="5480"/>
                  <a:pt x="17388" y="5485"/>
                  <a:pt x="17391" y="5497"/>
                </a:cubicBezTo>
                <a:cubicBezTo>
                  <a:pt x="17383" y="5505"/>
                  <a:pt x="17376" y="5509"/>
                  <a:pt x="17370" y="5509"/>
                </a:cubicBezTo>
                <a:cubicBezTo>
                  <a:pt x="17363" y="5509"/>
                  <a:pt x="17357" y="5504"/>
                  <a:pt x="17351" y="5492"/>
                </a:cubicBezTo>
                <a:cubicBezTo>
                  <a:pt x="17359" y="5484"/>
                  <a:pt x="17367" y="5480"/>
                  <a:pt x="17374" y="5480"/>
                </a:cubicBezTo>
                <a:close/>
                <a:moveTo>
                  <a:pt x="17016" y="5469"/>
                </a:moveTo>
                <a:cubicBezTo>
                  <a:pt x="17022" y="5480"/>
                  <a:pt x="17028" y="5497"/>
                  <a:pt x="17039" y="5509"/>
                </a:cubicBezTo>
                <a:cubicBezTo>
                  <a:pt x="17033" y="5509"/>
                  <a:pt x="17022" y="5514"/>
                  <a:pt x="17022" y="5514"/>
                </a:cubicBezTo>
                <a:cubicBezTo>
                  <a:pt x="17016" y="5503"/>
                  <a:pt x="17011" y="5497"/>
                  <a:pt x="17005" y="5486"/>
                </a:cubicBezTo>
                <a:cubicBezTo>
                  <a:pt x="17011" y="5480"/>
                  <a:pt x="17011" y="5475"/>
                  <a:pt x="17016" y="5469"/>
                </a:cubicBezTo>
                <a:close/>
                <a:moveTo>
                  <a:pt x="16728" y="5450"/>
                </a:moveTo>
                <a:cubicBezTo>
                  <a:pt x="16745" y="5450"/>
                  <a:pt x="16781" y="5507"/>
                  <a:pt x="16750" y="5520"/>
                </a:cubicBezTo>
                <a:cubicBezTo>
                  <a:pt x="16738" y="5503"/>
                  <a:pt x="16733" y="5480"/>
                  <a:pt x="16721" y="5463"/>
                </a:cubicBezTo>
                <a:cubicBezTo>
                  <a:pt x="16721" y="5454"/>
                  <a:pt x="16724" y="5450"/>
                  <a:pt x="16728" y="5450"/>
                </a:cubicBezTo>
                <a:close/>
                <a:moveTo>
                  <a:pt x="17516" y="5367"/>
                </a:moveTo>
                <a:cubicBezTo>
                  <a:pt x="17538" y="5367"/>
                  <a:pt x="17550" y="5384"/>
                  <a:pt x="17567" y="5395"/>
                </a:cubicBezTo>
                <a:cubicBezTo>
                  <a:pt x="17572" y="5395"/>
                  <a:pt x="17584" y="5390"/>
                  <a:pt x="17589" y="5390"/>
                </a:cubicBezTo>
                <a:cubicBezTo>
                  <a:pt x="17595" y="5441"/>
                  <a:pt x="17635" y="5492"/>
                  <a:pt x="17640" y="5537"/>
                </a:cubicBezTo>
                <a:cubicBezTo>
                  <a:pt x="17635" y="5538"/>
                  <a:pt x="17630" y="5539"/>
                  <a:pt x="17625" y="5539"/>
                </a:cubicBezTo>
                <a:cubicBezTo>
                  <a:pt x="17610" y="5539"/>
                  <a:pt x="17599" y="5532"/>
                  <a:pt x="17595" y="5514"/>
                </a:cubicBezTo>
                <a:cubicBezTo>
                  <a:pt x="17567" y="5469"/>
                  <a:pt x="17550" y="5418"/>
                  <a:pt x="17516" y="5367"/>
                </a:cubicBezTo>
                <a:close/>
                <a:moveTo>
                  <a:pt x="1061" y="5537"/>
                </a:moveTo>
                <a:cubicBezTo>
                  <a:pt x="1061" y="5543"/>
                  <a:pt x="1056" y="5548"/>
                  <a:pt x="1056" y="5548"/>
                </a:cubicBezTo>
                <a:cubicBezTo>
                  <a:pt x="1056" y="5543"/>
                  <a:pt x="1056" y="5537"/>
                  <a:pt x="1050" y="5537"/>
                </a:cubicBezTo>
                <a:close/>
                <a:moveTo>
                  <a:pt x="16647" y="4158"/>
                </a:moveTo>
                <a:lnTo>
                  <a:pt x="16647" y="4158"/>
                </a:lnTo>
                <a:cubicBezTo>
                  <a:pt x="16727" y="4221"/>
                  <a:pt x="16761" y="4317"/>
                  <a:pt x="16823" y="4397"/>
                </a:cubicBezTo>
                <a:lnTo>
                  <a:pt x="16846" y="4385"/>
                </a:lnTo>
                <a:lnTo>
                  <a:pt x="16846" y="4385"/>
                </a:lnTo>
                <a:cubicBezTo>
                  <a:pt x="16840" y="4391"/>
                  <a:pt x="16829" y="4408"/>
                  <a:pt x="16818" y="4414"/>
                </a:cubicBezTo>
                <a:cubicBezTo>
                  <a:pt x="16835" y="4425"/>
                  <a:pt x="16857" y="4436"/>
                  <a:pt x="16869" y="4442"/>
                </a:cubicBezTo>
                <a:cubicBezTo>
                  <a:pt x="16869" y="4453"/>
                  <a:pt x="16880" y="4476"/>
                  <a:pt x="16880" y="4482"/>
                </a:cubicBezTo>
                <a:cubicBezTo>
                  <a:pt x="16891" y="4487"/>
                  <a:pt x="16908" y="4493"/>
                  <a:pt x="16914" y="4499"/>
                </a:cubicBezTo>
                <a:cubicBezTo>
                  <a:pt x="16914" y="4504"/>
                  <a:pt x="16914" y="4521"/>
                  <a:pt x="16914" y="4527"/>
                </a:cubicBezTo>
                <a:cubicBezTo>
                  <a:pt x="17079" y="4743"/>
                  <a:pt x="17181" y="4998"/>
                  <a:pt x="17334" y="5219"/>
                </a:cubicBezTo>
                <a:cubicBezTo>
                  <a:pt x="17368" y="5344"/>
                  <a:pt x="17459" y="5446"/>
                  <a:pt x="17493" y="5571"/>
                </a:cubicBezTo>
                <a:cubicBezTo>
                  <a:pt x="17408" y="5452"/>
                  <a:pt x="17345" y="5316"/>
                  <a:pt x="17272" y="5185"/>
                </a:cubicBezTo>
                <a:lnTo>
                  <a:pt x="17272" y="5191"/>
                </a:lnTo>
                <a:cubicBezTo>
                  <a:pt x="17255" y="5163"/>
                  <a:pt x="17255" y="5123"/>
                  <a:pt x="17221" y="5117"/>
                </a:cubicBezTo>
                <a:cubicBezTo>
                  <a:pt x="17221" y="5129"/>
                  <a:pt x="17215" y="5151"/>
                  <a:pt x="17215" y="5163"/>
                </a:cubicBezTo>
                <a:cubicBezTo>
                  <a:pt x="17198" y="5163"/>
                  <a:pt x="17169" y="5168"/>
                  <a:pt x="17152" y="5168"/>
                </a:cubicBezTo>
                <a:cubicBezTo>
                  <a:pt x="17158" y="5151"/>
                  <a:pt x="17158" y="5134"/>
                  <a:pt x="17164" y="5117"/>
                </a:cubicBezTo>
                <a:cubicBezTo>
                  <a:pt x="17186" y="5117"/>
                  <a:pt x="17203" y="5106"/>
                  <a:pt x="17209" y="5077"/>
                </a:cubicBezTo>
                <a:cubicBezTo>
                  <a:pt x="17192" y="5009"/>
                  <a:pt x="17130" y="4953"/>
                  <a:pt x="17096" y="4885"/>
                </a:cubicBezTo>
                <a:cubicBezTo>
                  <a:pt x="17079" y="4845"/>
                  <a:pt x="17062" y="4794"/>
                  <a:pt x="17016" y="4782"/>
                </a:cubicBezTo>
                <a:lnTo>
                  <a:pt x="17016" y="4782"/>
                </a:lnTo>
                <a:cubicBezTo>
                  <a:pt x="17016" y="4816"/>
                  <a:pt x="17033" y="4856"/>
                  <a:pt x="17067" y="4879"/>
                </a:cubicBezTo>
                <a:cubicBezTo>
                  <a:pt x="17073" y="4913"/>
                  <a:pt x="17135" y="4958"/>
                  <a:pt x="17090" y="4981"/>
                </a:cubicBezTo>
                <a:cubicBezTo>
                  <a:pt x="17073" y="4953"/>
                  <a:pt x="17056" y="4941"/>
                  <a:pt x="17028" y="4941"/>
                </a:cubicBezTo>
                <a:cubicBezTo>
                  <a:pt x="17033" y="4936"/>
                  <a:pt x="17045" y="4919"/>
                  <a:pt x="17056" y="4913"/>
                </a:cubicBezTo>
                <a:cubicBezTo>
                  <a:pt x="17045" y="4907"/>
                  <a:pt x="17016" y="4902"/>
                  <a:pt x="17005" y="4896"/>
                </a:cubicBezTo>
                <a:cubicBezTo>
                  <a:pt x="16994" y="4879"/>
                  <a:pt x="16982" y="4862"/>
                  <a:pt x="16971" y="4845"/>
                </a:cubicBezTo>
                <a:cubicBezTo>
                  <a:pt x="16988" y="4845"/>
                  <a:pt x="17011" y="4839"/>
                  <a:pt x="17022" y="4839"/>
                </a:cubicBezTo>
                <a:cubicBezTo>
                  <a:pt x="16999" y="4828"/>
                  <a:pt x="16977" y="4822"/>
                  <a:pt x="16948" y="4811"/>
                </a:cubicBezTo>
                <a:cubicBezTo>
                  <a:pt x="16954" y="4811"/>
                  <a:pt x="16971" y="4799"/>
                  <a:pt x="16977" y="4794"/>
                </a:cubicBezTo>
                <a:cubicBezTo>
                  <a:pt x="16937" y="4743"/>
                  <a:pt x="16903" y="4686"/>
                  <a:pt x="16863" y="4635"/>
                </a:cubicBezTo>
                <a:cubicBezTo>
                  <a:pt x="16818" y="4618"/>
                  <a:pt x="16823" y="4561"/>
                  <a:pt x="16812" y="4521"/>
                </a:cubicBezTo>
                <a:lnTo>
                  <a:pt x="16812" y="4521"/>
                </a:lnTo>
                <a:cubicBezTo>
                  <a:pt x="16903" y="4567"/>
                  <a:pt x="16931" y="4675"/>
                  <a:pt x="16988" y="4754"/>
                </a:cubicBezTo>
                <a:cubicBezTo>
                  <a:pt x="16988" y="4764"/>
                  <a:pt x="16994" y="4767"/>
                  <a:pt x="17001" y="4767"/>
                </a:cubicBezTo>
                <a:cubicBezTo>
                  <a:pt x="17020" y="4767"/>
                  <a:pt x="17049" y="4744"/>
                  <a:pt x="17016" y="4731"/>
                </a:cubicBezTo>
                <a:cubicBezTo>
                  <a:pt x="16925" y="4595"/>
                  <a:pt x="16840" y="4448"/>
                  <a:pt x="16744" y="4312"/>
                </a:cubicBezTo>
                <a:cubicBezTo>
                  <a:pt x="16710" y="4260"/>
                  <a:pt x="16676" y="4215"/>
                  <a:pt x="16647" y="4158"/>
                </a:cubicBezTo>
                <a:close/>
                <a:moveTo>
                  <a:pt x="17606" y="5548"/>
                </a:moveTo>
                <a:cubicBezTo>
                  <a:pt x="17618" y="5548"/>
                  <a:pt x="17646" y="5554"/>
                  <a:pt x="17657" y="5554"/>
                </a:cubicBezTo>
                <a:cubicBezTo>
                  <a:pt x="17674" y="5571"/>
                  <a:pt x="17680" y="5594"/>
                  <a:pt x="17674" y="5616"/>
                </a:cubicBezTo>
                <a:cubicBezTo>
                  <a:pt x="17660" y="5625"/>
                  <a:pt x="17645" y="5628"/>
                  <a:pt x="17629" y="5628"/>
                </a:cubicBezTo>
                <a:cubicBezTo>
                  <a:pt x="17613" y="5628"/>
                  <a:pt x="17598" y="5625"/>
                  <a:pt x="17584" y="5622"/>
                </a:cubicBezTo>
                <a:cubicBezTo>
                  <a:pt x="17595" y="5616"/>
                  <a:pt x="17629" y="5616"/>
                  <a:pt x="17640" y="5611"/>
                </a:cubicBezTo>
                <a:cubicBezTo>
                  <a:pt x="17629" y="5594"/>
                  <a:pt x="17618" y="5571"/>
                  <a:pt x="17606" y="5548"/>
                </a:cubicBezTo>
                <a:close/>
                <a:moveTo>
                  <a:pt x="17525" y="5633"/>
                </a:moveTo>
                <a:cubicBezTo>
                  <a:pt x="17529" y="5633"/>
                  <a:pt x="17533" y="5635"/>
                  <a:pt x="17538" y="5639"/>
                </a:cubicBezTo>
                <a:cubicBezTo>
                  <a:pt x="17552" y="5648"/>
                  <a:pt x="17551" y="5679"/>
                  <a:pt x="17538" y="5679"/>
                </a:cubicBezTo>
                <a:cubicBezTo>
                  <a:pt x="17535" y="5679"/>
                  <a:pt x="17531" y="5678"/>
                  <a:pt x="17527" y="5673"/>
                </a:cubicBezTo>
                <a:cubicBezTo>
                  <a:pt x="17508" y="5669"/>
                  <a:pt x="17509" y="5633"/>
                  <a:pt x="17525" y="5633"/>
                </a:cubicBezTo>
                <a:close/>
                <a:moveTo>
                  <a:pt x="17028" y="5526"/>
                </a:moveTo>
                <a:lnTo>
                  <a:pt x="17028" y="5526"/>
                </a:lnTo>
                <a:cubicBezTo>
                  <a:pt x="17084" y="5565"/>
                  <a:pt x="17096" y="5645"/>
                  <a:pt x="17135" y="5702"/>
                </a:cubicBezTo>
                <a:lnTo>
                  <a:pt x="17118" y="5707"/>
                </a:lnTo>
                <a:cubicBezTo>
                  <a:pt x="17090" y="5645"/>
                  <a:pt x="17062" y="5582"/>
                  <a:pt x="17028" y="5526"/>
                </a:cubicBezTo>
                <a:close/>
                <a:moveTo>
                  <a:pt x="1451" y="5986"/>
                </a:moveTo>
                <a:cubicBezTo>
                  <a:pt x="1455" y="5986"/>
                  <a:pt x="1460" y="5988"/>
                  <a:pt x="1464" y="5991"/>
                </a:cubicBezTo>
                <a:cubicBezTo>
                  <a:pt x="1479" y="6010"/>
                  <a:pt x="1457" y="6033"/>
                  <a:pt x="1439" y="6033"/>
                </a:cubicBezTo>
                <a:cubicBezTo>
                  <a:pt x="1436" y="6033"/>
                  <a:pt x="1433" y="6032"/>
                  <a:pt x="1430" y="6031"/>
                </a:cubicBezTo>
                <a:cubicBezTo>
                  <a:pt x="1412" y="6012"/>
                  <a:pt x="1431" y="5986"/>
                  <a:pt x="1451" y="5986"/>
                </a:cubicBezTo>
                <a:close/>
                <a:moveTo>
                  <a:pt x="17572" y="5900"/>
                </a:moveTo>
                <a:lnTo>
                  <a:pt x="17572" y="5900"/>
                </a:lnTo>
                <a:cubicBezTo>
                  <a:pt x="17589" y="5929"/>
                  <a:pt x="17606" y="5963"/>
                  <a:pt x="17623" y="5991"/>
                </a:cubicBezTo>
                <a:cubicBezTo>
                  <a:pt x="17623" y="6008"/>
                  <a:pt x="17618" y="6025"/>
                  <a:pt x="17618" y="6042"/>
                </a:cubicBezTo>
                <a:cubicBezTo>
                  <a:pt x="17601" y="5997"/>
                  <a:pt x="17584" y="5951"/>
                  <a:pt x="17572" y="5900"/>
                </a:cubicBezTo>
                <a:close/>
                <a:moveTo>
                  <a:pt x="17937" y="6265"/>
                </a:moveTo>
                <a:cubicBezTo>
                  <a:pt x="17938" y="6266"/>
                  <a:pt x="17940" y="6268"/>
                  <a:pt x="17941" y="6269"/>
                </a:cubicBezTo>
                <a:cubicBezTo>
                  <a:pt x="17940" y="6268"/>
                  <a:pt x="17938" y="6266"/>
                  <a:pt x="17937" y="6265"/>
                </a:cubicBezTo>
                <a:close/>
                <a:moveTo>
                  <a:pt x="786" y="6307"/>
                </a:moveTo>
                <a:cubicBezTo>
                  <a:pt x="789" y="6307"/>
                  <a:pt x="792" y="6307"/>
                  <a:pt x="795" y="6309"/>
                </a:cubicBezTo>
                <a:cubicBezTo>
                  <a:pt x="810" y="6319"/>
                  <a:pt x="803" y="6356"/>
                  <a:pt x="781" y="6356"/>
                </a:cubicBezTo>
                <a:cubicBezTo>
                  <a:pt x="778" y="6356"/>
                  <a:pt x="775" y="6355"/>
                  <a:pt x="772" y="6354"/>
                </a:cubicBezTo>
                <a:cubicBezTo>
                  <a:pt x="752" y="6344"/>
                  <a:pt x="763" y="6307"/>
                  <a:pt x="786" y="6307"/>
                </a:cubicBezTo>
                <a:close/>
                <a:moveTo>
                  <a:pt x="17691" y="6161"/>
                </a:moveTo>
                <a:cubicBezTo>
                  <a:pt x="17714" y="6241"/>
                  <a:pt x="17754" y="6309"/>
                  <a:pt x="17777" y="6388"/>
                </a:cubicBezTo>
                <a:cubicBezTo>
                  <a:pt x="17754" y="6388"/>
                  <a:pt x="17742" y="6365"/>
                  <a:pt x="17731" y="6348"/>
                </a:cubicBezTo>
                <a:lnTo>
                  <a:pt x="17697" y="6348"/>
                </a:lnTo>
                <a:cubicBezTo>
                  <a:pt x="17703" y="6337"/>
                  <a:pt x="17714" y="6314"/>
                  <a:pt x="17720" y="6303"/>
                </a:cubicBezTo>
                <a:cubicBezTo>
                  <a:pt x="17708" y="6303"/>
                  <a:pt x="17697" y="6309"/>
                  <a:pt x="17686" y="6309"/>
                </a:cubicBezTo>
                <a:cubicBezTo>
                  <a:pt x="17716" y="6274"/>
                  <a:pt x="17708" y="6250"/>
                  <a:pt x="17688" y="6250"/>
                </a:cubicBezTo>
                <a:cubicBezTo>
                  <a:pt x="17678" y="6250"/>
                  <a:pt x="17665" y="6256"/>
                  <a:pt x="17652" y="6269"/>
                </a:cubicBezTo>
                <a:cubicBezTo>
                  <a:pt x="17646" y="6258"/>
                  <a:pt x="17640" y="6241"/>
                  <a:pt x="17640" y="6235"/>
                </a:cubicBezTo>
                <a:cubicBezTo>
                  <a:pt x="17657" y="6235"/>
                  <a:pt x="17680" y="6229"/>
                  <a:pt x="17697" y="6229"/>
                </a:cubicBezTo>
                <a:cubicBezTo>
                  <a:pt x="17686" y="6207"/>
                  <a:pt x="17686" y="6184"/>
                  <a:pt x="17691" y="6161"/>
                </a:cubicBezTo>
                <a:close/>
                <a:moveTo>
                  <a:pt x="1669" y="6116"/>
                </a:moveTo>
                <a:cubicBezTo>
                  <a:pt x="1674" y="6116"/>
                  <a:pt x="1680" y="6121"/>
                  <a:pt x="1686" y="6121"/>
                </a:cubicBezTo>
                <a:cubicBezTo>
                  <a:pt x="1646" y="6212"/>
                  <a:pt x="1606" y="6303"/>
                  <a:pt x="1566" y="6394"/>
                </a:cubicBezTo>
                <a:cubicBezTo>
                  <a:pt x="1589" y="6331"/>
                  <a:pt x="1606" y="6263"/>
                  <a:pt x="1646" y="6207"/>
                </a:cubicBezTo>
                <a:lnTo>
                  <a:pt x="1606" y="6207"/>
                </a:lnTo>
                <a:cubicBezTo>
                  <a:pt x="1618" y="6201"/>
                  <a:pt x="1635" y="6195"/>
                  <a:pt x="1652" y="6190"/>
                </a:cubicBezTo>
                <a:cubicBezTo>
                  <a:pt x="1657" y="6161"/>
                  <a:pt x="1663" y="6138"/>
                  <a:pt x="1669" y="6116"/>
                </a:cubicBezTo>
                <a:close/>
                <a:moveTo>
                  <a:pt x="1010" y="5588"/>
                </a:moveTo>
                <a:lnTo>
                  <a:pt x="1010" y="5588"/>
                </a:lnTo>
                <a:cubicBezTo>
                  <a:pt x="999" y="5628"/>
                  <a:pt x="988" y="5668"/>
                  <a:pt x="971" y="5713"/>
                </a:cubicBezTo>
                <a:lnTo>
                  <a:pt x="976" y="5713"/>
                </a:lnTo>
                <a:cubicBezTo>
                  <a:pt x="948" y="5781"/>
                  <a:pt x="925" y="5849"/>
                  <a:pt x="886" y="5912"/>
                </a:cubicBezTo>
                <a:lnTo>
                  <a:pt x="914" y="5934"/>
                </a:lnTo>
                <a:cubicBezTo>
                  <a:pt x="920" y="5917"/>
                  <a:pt x="937" y="5889"/>
                  <a:pt x="948" y="5872"/>
                </a:cubicBezTo>
                <a:lnTo>
                  <a:pt x="982" y="5860"/>
                </a:lnTo>
                <a:lnTo>
                  <a:pt x="982" y="5889"/>
                </a:lnTo>
                <a:lnTo>
                  <a:pt x="937" y="5894"/>
                </a:lnTo>
                <a:cubicBezTo>
                  <a:pt x="937" y="5929"/>
                  <a:pt x="931" y="5963"/>
                  <a:pt x="931" y="5997"/>
                </a:cubicBezTo>
                <a:cubicBezTo>
                  <a:pt x="886" y="6025"/>
                  <a:pt x="874" y="6070"/>
                  <a:pt x="869" y="6121"/>
                </a:cubicBezTo>
                <a:cubicBezTo>
                  <a:pt x="874" y="6173"/>
                  <a:pt x="812" y="6218"/>
                  <a:pt x="835" y="6275"/>
                </a:cubicBezTo>
                <a:cubicBezTo>
                  <a:pt x="812" y="6263"/>
                  <a:pt x="789" y="6258"/>
                  <a:pt x="766" y="6252"/>
                </a:cubicBezTo>
                <a:cubicBezTo>
                  <a:pt x="744" y="6297"/>
                  <a:pt x="721" y="6348"/>
                  <a:pt x="715" y="6405"/>
                </a:cubicBezTo>
                <a:cubicBezTo>
                  <a:pt x="698" y="6428"/>
                  <a:pt x="681" y="6445"/>
                  <a:pt x="670" y="6468"/>
                </a:cubicBezTo>
                <a:cubicBezTo>
                  <a:pt x="710" y="6348"/>
                  <a:pt x="732" y="6224"/>
                  <a:pt x="801" y="6116"/>
                </a:cubicBezTo>
                <a:lnTo>
                  <a:pt x="801" y="6116"/>
                </a:lnTo>
                <a:cubicBezTo>
                  <a:pt x="789" y="6155"/>
                  <a:pt x="778" y="6195"/>
                  <a:pt x="766" y="6241"/>
                </a:cubicBezTo>
                <a:cubicBezTo>
                  <a:pt x="778" y="6241"/>
                  <a:pt x="801" y="6246"/>
                  <a:pt x="812" y="6246"/>
                </a:cubicBezTo>
                <a:cubicBezTo>
                  <a:pt x="818" y="6155"/>
                  <a:pt x="874" y="6076"/>
                  <a:pt x="886" y="5985"/>
                </a:cubicBezTo>
                <a:lnTo>
                  <a:pt x="886" y="5985"/>
                </a:lnTo>
                <a:cubicBezTo>
                  <a:pt x="835" y="6014"/>
                  <a:pt x="823" y="6076"/>
                  <a:pt x="789" y="6121"/>
                </a:cubicBezTo>
                <a:cubicBezTo>
                  <a:pt x="829" y="5974"/>
                  <a:pt x="891" y="5826"/>
                  <a:pt x="959" y="5685"/>
                </a:cubicBezTo>
                <a:cubicBezTo>
                  <a:pt x="965" y="5685"/>
                  <a:pt x="965" y="5685"/>
                  <a:pt x="965" y="5679"/>
                </a:cubicBezTo>
                <a:cubicBezTo>
                  <a:pt x="971" y="5679"/>
                  <a:pt x="971" y="5673"/>
                  <a:pt x="971" y="5668"/>
                </a:cubicBezTo>
                <a:cubicBezTo>
                  <a:pt x="982" y="5639"/>
                  <a:pt x="999" y="5616"/>
                  <a:pt x="1010" y="5588"/>
                </a:cubicBezTo>
                <a:close/>
                <a:moveTo>
                  <a:pt x="17731" y="6405"/>
                </a:moveTo>
                <a:cubicBezTo>
                  <a:pt x="17771" y="6405"/>
                  <a:pt x="17794" y="6422"/>
                  <a:pt x="17794" y="6462"/>
                </a:cubicBezTo>
                <a:cubicBezTo>
                  <a:pt x="17782" y="6468"/>
                  <a:pt x="17760" y="6473"/>
                  <a:pt x="17748" y="6479"/>
                </a:cubicBezTo>
                <a:cubicBezTo>
                  <a:pt x="17754" y="6473"/>
                  <a:pt x="17771" y="6456"/>
                  <a:pt x="17777" y="6445"/>
                </a:cubicBezTo>
                <a:cubicBezTo>
                  <a:pt x="17765" y="6434"/>
                  <a:pt x="17742" y="6416"/>
                  <a:pt x="17731" y="6405"/>
                </a:cubicBezTo>
                <a:close/>
                <a:moveTo>
                  <a:pt x="17447" y="6473"/>
                </a:moveTo>
                <a:cubicBezTo>
                  <a:pt x="17470" y="6473"/>
                  <a:pt x="17487" y="6536"/>
                  <a:pt x="17459" y="6541"/>
                </a:cubicBezTo>
                <a:cubicBezTo>
                  <a:pt x="17442" y="6530"/>
                  <a:pt x="17436" y="6496"/>
                  <a:pt x="17447" y="6473"/>
                </a:cubicBezTo>
                <a:close/>
                <a:moveTo>
                  <a:pt x="1504" y="6547"/>
                </a:moveTo>
                <a:cubicBezTo>
                  <a:pt x="1504" y="6553"/>
                  <a:pt x="1504" y="6553"/>
                  <a:pt x="1504" y="6553"/>
                </a:cubicBezTo>
                <a:lnTo>
                  <a:pt x="1498" y="6553"/>
                </a:lnTo>
                <a:lnTo>
                  <a:pt x="1498" y="6547"/>
                </a:lnTo>
                <a:close/>
                <a:moveTo>
                  <a:pt x="17828" y="6530"/>
                </a:moveTo>
                <a:cubicBezTo>
                  <a:pt x="17833" y="6570"/>
                  <a:pt x="17839" y="6609"/>
                  <a:pt x="17850" y="6643"/>
                </a:cubicBezTo>
                <a:cubicBezTo>
                  <a:pt x="17833" y="6638"/>
                  <a:pt x="17816" y="6632"/>
                  <a:pt x="17799" y="6626"/>
                </a:cubicBezTo>
                <a:cubicBezTo>
                  <a:pt x="17811" y="6615"/>
                  <a:pt x="17816" y="6604"/>
                  <a:pt x="17828" y="6592"/>
                </a:cubicBezTo>
                <a:cubicBezTo>
                  <a:pt x="17822" y="6575"/>
                  <a:pt x="17811" y="6553"/>
                  <a:pt x="17799" y="6536"/>
                </a:cubicBezTo>
                <a:lnTo>
                  <a:pt x="17828" y="6530"/>
                </a:lnTo>
                <a:close/>
                <a:moveTo>
                  <a:pt x="749" y="6428"/>
                </a:moveTo>
                <a:lnTo>
                  <a:pt x="749" y="6428"/>
                </a:lnTo>
                <a:cubicBezTo>
                  <a:pt x="732" y="6530"/>
                  <a:pt x="681" y="6626"/>
                  <a:pt x="687" y="6734"/>
                </a:cubicBezTo>
                <a:cubicBezTo>
                  <a:pt x="681" y="6729"/>
                  <a:pt x="664" y="6717"/>
                  <a:pt x="659" y="6712"/>
                </a:cubicBezTo>
                <a:cubicBezTo>
                  <a:pt x="687" y="6615"/>
                  <a:pt x="693" y="6507"/>
                  <a:pt x="749" y="6428"/>
                </a:cubicBezTo>
                <a:close/>
                <a:moveTo>
                  <a:pt x="654" y="6762"/>
                </a:moveTo>
                <a:cubicBezTo>
                  <a:pt x="656" y="6762"/>
                  <a:pt x="657" y="6762"/>
                  <a:pt x="659" y="6763"/>
                </a:cubicBezTo>
                <a:cubicBezTo>
                  <a:pt x="676" y="6780"/>
                  <a:pt x="659" y="6814"/>
                  <a:pt x="636" y="6814"/>
                </a:cubicBezTo>
                <a:cubicBezTo>
                  <a:pt x="620" y="6798"/>
                  <a:pt x="634" y="6762"/>
                  <a:pt x="654" y="6762"/>
                </a:cubicBezTo>
                <a:close/>
                <a:moveTo>
                  <a:pt x="17550" y="6780"/>
                </a:moveTo>
                <a:lnTo>
                  <a:pt x="17550" y="6780"/>
                </a:lnTo>
                <a:cubicBezTo>
                  <a:pt x="17572" y="6797"/>
                  <a:pt x="17567" y="6808"/>
                  <a:pt x="17544" y="6814"/>
                </a:cubicBezTo>
                <a:cubicBezTo>
                  <a:pt x="17527" y="6797"/>
                  <a:pt x="17527" y="6785"/>
                  <a:pt x="17550" y="6780"/>
                </a:cubicBezTo>
                <a:close/>
                <a:moveTo>
                  <a:pt x="642" y="6842"/>
                </a:moveTo>
                <a:cubicBezTo>
                  <a:pt x="636" y="6882"/>
                  <a:pt x="625" y="6916"/>
                  <a:pt x="602" y="6944"/>
                </a:cubicBezTo>
                <a:cubicBezTo>
                  <a:pt x="602" y="6910"/>
                  <a:pt x="608" y="6876"/>
                  <a:pt x="613" y="6842"/>
                </a:cubicBezTo>
                <a:close/>
                <a:moveTo>
                  <a:pt x="17550" y="5690"/>
                </a:moveTo>
                <a:lnTo>
                  <a:pt x="17550" y="5690"/>
                </a:lnTo>
                <a:cubicBezTo>
                  <a:pt x="17623" y="5787"/>
                  <a:pt x="17640" y="5929"/>
                  <a:pt x="17725" y="6008"/>
                </a:cubicBezTo>
                <a:cubicBezTo>
                  <a:pt x="17720" y="6014"/>
                  <a:pt x="17708" y="6019"/>
                  <a:pt x="17703" y="6019"/>
                </a:cubicBezTo>
                <a:cubicBezTo>
                  <a:pt x="17816" y="6269"/>
                  <a:pt x="17896" y="6530"/>
                  <a:pt x="17975" y="6791"/>
                </a:cubicBezTo>
                <a:cubicBezTo>
                  <a:pt x="17981" y="6791"/>
                  <a:pt x="17986" y="6785"/>
                  <a:pt x="17992" y="6785"/>
                </a:cubicBezTo>
                <a:cubicBezTo>
                  <a:pt x="17975" y="6859"/>
                  <a:pt x="18021" y="6921"/>
                  <a:pt x="18038" y="6990"/>
                </a:cubicBezTo>
                <a:cubicBezTo>
                  <a:pt x="17998" y="6967"/>
                  <a:pt x="18003" y="6921"/>
                  <a:pt x="17986" y="6882"/>
                </a:cubicBezTo>
                <a:cubicBezTo>
                  <a:pt x="17884" y="6558"/>
                  <a:pt x="17765" y="6235"/>
                  <a:pt x="17640" y="5912"/>
                </a:cubicBezTo>
                <a:cubicBezTo>
                  <a:pt x="17612" y="5838"/>
                  <a:pt x="17567" y="5770"/>
                  <a:pt x="17550" y="5690"/>
                </a:cubicBezTo>
                <a:close/>
                <a:moveTo>
                  <a:pt x="594" y="6970"/>
                </a:moveTo>
                <a:cubicBezTo>
                  <a:pt x="596" y="6970"/>
                  <a:pt x="599" y="6971"/>
                  <a:pt x="602" y="6973"/>
                </a:cubicBezTo>
                <a:cubicBezTo>
                  <a:pt x="622" y="6982"/>
                  <a:pt x="607" y="7014"/>
                  <a:pt x="591" y="7014"/>
                </a:cubicBezTo>
                <a:cubicBezTo>
                  <a:pt x="589" y="7014"/>
                  <a:pt x="587" y="7014"/>
                  <a:pt x="585" y="7012"/>
                </a:cubicBezTo>
                <a:cubicBezTo>
                  <a:pt x="565" y="7002"/>
                  <a:pt x="576" y="6970"/>
                  <a:pt x="594" y="6970"/>
                </a:cubicBezTo>
                <a:close/>
                <a:moveTo>
                  <a:pt x="670" y="6473"/>
                </a:moveTo>
                <a:lnTo>
                  <a:pt x="670" y="6473"/>
                </a:lnTo>
                <a:cubicBezTo>
                  <a:pt x="659" y="6643"/>
                  <a:pt x="579" y="6791"/>
                  <a:pt x="551" y="6955"/>
                </a:cubicBezTo>
                <a:cubicBezTo>
                  <a:pt x="545" y="6995"/>
                  <a:pt x="528" y="7029"/>
                  <a:pt x="505" y="7063"/>
                </a:cubicBezTo>
                <a:cubicBezTo>
                  <a:pt x="545" y="6865"/>
                  <a:pt x="596" y="6666"/>
                  <a:pt x="670" y="6473"/>
                </a:cubicBezTo>
                <a:close/>
                <a:moveTo>
                  <a:pt x="557" y="7092"/>
                </a:moveTo>
                <a:cubicBezTo>
                  <a:pt x="579" y="7097"/>
                  <a:pt x="585" y="7114"/>
                  <a:pt x="562" y="7131"/>
                </a:cubicBezTo>
                <a:cubicBezTo>
                  <a:pt x="540" y="7120"/>
                  <a:pt x="540" y="7109"/>
                  <a:pt x="557" y="7092"/>
                </a:cubicBezTo>
                <a:close/>
                <a:moveTo>
                  <a:pt x="1118" y="7211"/>
                </a:moveTo>
                <a:lnTo>
                  <a:pt x="1118" y="7211"/>
                </a:lnTo>
                <a:cubicBezTo>
                  <a:pt x="1107" y="7245"/>
                  <a:pt x="1096" y="7279"/>
                  <a:pt x="1079" y="7307"/>
                </a:cubicBezTo>
                <a:cubicBezTo>
                  <a:pt x="1079" y="7275"/>
                  <a:pt x="1089" y="7248"/>
                  <a:pt x="1095" y="7216"/>
                </a:cubicBezTo>
                <a:lnTo>
                  <a:pt x="1095" y="7216"/>
                </a:lnTo>
                <a:cubicBezTo>
                  <a:pt x="1104" y="7216"/>
                  <a:pt x="1113" y="7216"/>
                  <a:pt x="1118" y="7211"/>
                </a:cubicBezTo>
                <a:close/>
                <a:moveTo>
                  <a:pt x="18026" y="6995"/>
                </a:moveTo>
                <a:lnTo>
                  <a:pt x="18026" y="6995"/>
                </a:lnTo>
                <a:cubicBezTo>
                  <a:pt x="18083" y="7103"/>
                  <a:pt x="18094" y="7234"/>
                  <a:pt x="18117" y="7353"/>
                </a:cubicBezTo>
                <a:cubicBezTo>
                  <a:pt x="18083" y="7319"/>
                  <a:pt x="18083" y="7268"/>
                  <a:pt x="18066" y="7222"/>
                </a:cubicBezTo>
                <a:lnTo>
                  <a:pt x="18072" y="7222"/>
                </a:lnTo>
                <a:cubicBezTo>
                  <a:pt x="18049" y="7148"/>
                  <a:pt x="18021" y="7075"/>
                  <a:pt x="18026" y="6995"/>
                </a:cubicBezTo>
                <a:close/>
                <a:moveTo>
                  <a:pt x="18116" y="7357"/>
                </a:moveTo>
                <a:cubicBezTo>
                  <a:pt x="18119" y="7357"/>
                  <a:pt x="18124" y="7357"/>
                  <a:pt x="18128" y="7358"/>
                </a:cubicBezTo>
                <a:cubicBezTo>
                  <a:pt x="18138" y="7382"/>
                  <a:pt x="18135" y="7394"/>
                  <a:pt x="18118" y="7394"/>
                </a:cubicBezTo>
                <a:cubicBezTo>
                  <a:pt x="18114" y="7394"/>
                  <a:pt x="18110" y="7393"/>
                  <a:pt x="18106" y="7392"/>
                </a:cubicBezTo>
                <a:cubicBezTo>
                  <a:pt x="18096" y="7369"/>
                  <a:pt x="18099" y="7357"/>
                  <a:pt x="18116" y="7357"/>
                </a:cubicBezTo>
                <a:close/>
                <a:moveTo>
                  <a:pt x="18021" y="7194"/>
                </a:moveTo>
                <a:cubicBezTo>
                  <a:pt x="18043" y="7290"/>
                  <a:pt x="18049" y="7398"/>
                  <a:pt x="18089" y="7495"/>
                </a:cubicBezTo>
                <a:cubicBezTo>
                  <a:pt x="18100" y="7517"/>
                  <a:pt x="18094" y="7540"/>
                  <a:pt x="18083" y="7557"/>
                </a:cubicBezTo>
                <a:lnTo>
                  <a:pt x="18083" y="7563"/>
                </a:lnTo>
                <a:cubicBezTo>
                  <a:pt x="18068" y="7538"/>
                  <a:pt x="18079" y="7466"/>
                  <a:pt x="18045" y="7466"/>
                </a:cubicBezTo>
                <a:cubicBezTo>
                  <a:pt x="18040" y="7466"/>
                  <a:pt x="18034" y="7468"/>
                  <a:pt x="18026" y="7472"/>
                </a:cubicBezTo>
                <a:cubicBezTo>
                  <a:pt x="18038" y="7466"/>
                  <a:pt x="18049" y="7455"/>
                  <a:pt x="18055" y="7449"/>
                </a:cubicBezTo>
                <a:cubicBezTo>
                  <a:pt x="18026" y="7370"/>
                  <a:pt x="18009" y="7279"/>
                  <a:pt x="18021" y="7194"/>
                </a:cubicBezTo>
                <a:close/>
                <a:moveTo>
                  <a:pt x="454" y="7597"/>
                </a:moveTo>
                <a:cubicBezTo>
                  <a:pt x="483" y="7597"/>
                  <a:pt x="471" y="7636"/>
                  <a:pt x="449" y="7642"/>
                </a:cubicBezTo>
                <a:cubicBezTo>
                  <a:pt x="420" y="7642"/>
                  <a:pt x="437" y="7597"/>
                  <a:pt x="454" y="7597"/>
                </a:cubicBezTo>
                <a:close/>
                <a:moveTo>
                  <a:pt x="460" y="7256"/>
                </a:moveTo>
                <a:cubicBezTo>
                  <a:pt x="466" y="7404"/>
                  <a:pt x="420" y="7557"/>
                  <a:pt x="375" y="7693"/>
                </a:cubicBezTo>
                <a:cubicBezTo>
                  <a:pt x="392" y="7546"/>
                  <a:pt x="420" y="7398"/>
                  <a:pt x="460" y="7256"/>
                </a:cubicBezTo>
                <a:close/>
                <a:moveTo>
                  <a:pt x="1016" y="7631"/>
                </a:moveTo>
                <a:cubicBezTo>
                  <a:pt x="1016" y="7682"/>
                  <a:pt x="1033" y="7744"/>
                  <a:pt x="993" y="7778"/>
                </a:cubicBezTo>
                <a:cubicBezTo>
                  <a:pt x="999" y="7727"/>
                  <a:pt x="1005" y="7682"/>
                  <a:pt x="1016" y="7631"/>
                </a:cubicBezTo>
                <a:close/>
                <a:moveTo>
                  <a:pt x="18304" y="7812"/>
                </a:moveTo>
                <a:cubicBezTo>
                  <a:pt x="18304" y="7858"/>
                  <a:pt x="18344" y="7914"/>
                  <a:pt x="18310" y="7954"/>
                </a:cubicBezTo>
                <a:cubicBezTo>
                  <a:pt x="18299" y="7909"/>
                  <a:pt x="18287" y="7863"/>
                  <a:pt x="18276" y="7818"/>
                </a:cubicBezTo>
                <a:cubicBezTo>
                  <a:pt x="18282" y="7818"/>
                  <a:pt x="18299" y="7812"/>
                  <a:pt x="18304" y="7812"/>
                </a:cubicBezTo>
                <a:close/>
                <a:moveTo>
                  <a:pt x="364" y="7699"/>
                </a:moveTo>
                <a:lnTo>
                  <a:pt x="364" y="7699"/>
                </a:lnTo>
                <a:cubicBezTo>
                  <a:pt x="381" y="7812"/>
                  <a:pt x="347" y="7926"/>
                  <a:pt x="330" y="8039"/>
                </a:cubicBezTo>
                <a:cubicBezTo>
                  <a:pt x="324" y="7926"/>
                  <a:pt x="352" y="7812"/>
                  <a:pt x="364" y="7699"/>
                </a:cubicBezTo>
                <a:close/>
                <a:moveTo>
                  <a:pt x="958" y="8117"/>
                </a:moveTo>
                <a:cubicBezTo>
                  <a:pt x="960" y="8117"/>
                  <a:pt x="963" y="8117"/>
                  <a:pt x="965" y="8119"/>
                </a:cubicBezTo>
                <a:cubicBezTo>
                  <a:pt x="986" y="8129"/>
                  <a:pt x="973" y="8170"/>
                  <a:pt x="952" y="8170"/>
                </a:cubicBezTo>
                <a:cubicBezTo>
                  <a:pt x="951" y="8170"/>
                  <a:pt x="949" y="8170"/>
                  <a:pt x="948" y="8170"/>
                </a:cubicBezTo>
                <a:cubicBezTo>
                  <a:pt x="928" y="8155"/>
                  <a:pt x="939" y="8117"/>
                  <a:pt x="958" y="8117"/>
                </a:cubicBezTo>
                <a:close/>
                <a:moveTo>
                  <a:pt x="18134" y="7398"/>
                </a:moveTo>
                <a:lnTo>
                  <a:pt x="18134" y="7398"/>
                </a:lnTo>
                <a:cubicBezTo>
                  <a:pt x="18179" y="7512"/>
                  <a:pt x="18179" y="7631"/>
                  <a:pt x="18208" y="7750"/>
                </a:cubicBezTo>
                <a:lnTo>
                  <a:pt x="18213" y="7750"/>
                </a:lnTo>
                <a:cubicBezTo>
                  <a:pt x="18213" y="7744"/>
                  <a:pt x="18225" y="7738"/>
                  <a:pt x="18230" y="7738"/>
                </a:cubicBezTo>
                <a:cubicBezTo>
                  <a:pt x="18225" y="7750"/>
                  <a:pt x="18219" y="7761"/>
                  <a:pt x="18213" y="7773"/>
                </a:cubicBezTo>
                <a:cubicBezTo>
                  <a:pt x="18242" y="7937"/>
                  <a:pt x="18287" y="8102"/>
                  <a:pt x="18287" y="8277"/>
                </a:cubicBezTo>
                <a:lnTo>
                  <a:pt x="18316" y="8266"/>
                </a:lnTo>
                <a:lnTo>
                  <a:pt x="18316" y="8266"/>
                </a:lnTo>
                <a:cubicBezTo>
                  <a:pt x="18276" y="8323"/>
                  <a:pt x="18316" y="8397"/>
                  <a:pt x="18304" y="8459"/>
                </a:cubicBezTo>
                <a:cubicBezTo>
                  <a:pt x="18276" y="8425"/>
                  <a:pt x="18299" y="8374"/>
                  <a:pt x="18276" y="8334"/>
                </a:cubicBezTo>
                <a:cubicBezTo>
                  <a:pt x="18264" y="8022"/>
                  <a:pt x="18145" y="7704"/>
                  <a:pt x="18134" y="7398"/>
                </a:cubicBezTo>
                <a:close/>
                <a:moveTo>
                  <a:pt x="18219" y="8368"/>
                </a:moveTo>
                <a:cubicBezTo>
                  <a:pt x="18230" y="8419"/>
                  <a:pt x="18242" y="8470"/>
                  <a:pt x="18259" y="8516"/>
                </a:cubicBezTo>
                <a:cubicBezTo>
                  <a:pt x="18242" y="8561"/>
                  <a:pt x="18253" y="8612"/>
                  <a:pt x="18264" y="8658"/>
                </a:cubicBezTo>
                <a:cubicBezTo>
                  <a:pt x="18259" y="8652"/>
                  <a:pt x="18242" y="8646"/>
                  <a:pt x="18236" y="8641"/>
                </a:cubicBezTo>
                <a:cubicBezTo>
                  <a:pt x="18236" y="8624"/>
                  <a:pt x="18242" y="8607"/>
                  <a:pt x="18242" y="8590"/>
                </a:cubicBezTo>
                <a:cubicBezTo>
                  <a:pt x="18230" y="8584"/>
                  <a:pt x="18213" y="8578"/>
                  <a:pt x="18202" y="8573"/>
                </a:cubicBezTo>
                <a:lnTo>
                  <a:pt x="18230" y="8567"/>
                </a:lnTo>
                <a:cubicBezTo>
                  <a:pt x="18219" y="8499"/>
                  <a:pt x="18236" y="8431"/>
                  <a:pt x="18208" y="8368"/>
                </a:cubicBezTo>
                <a:close/>
                <a:moveTo>
                  <a:pt x="18299" y="8465"/>
                </a:moveTo>
                <a:cubicBezTo>
                  <a:pt x="18327" y="8538"/>
                  <a:pt x="18338" y="8629"/>
                  <a:pt x="18327" y="8709"/>
                </a:cubicBezTo>
                <a:lnTo>
                  <a:pt x="18321" y="8709"/>
                </a:lnTo>
                <a:cubicBezTo>
                  <a:pt x="18310" y="8663"/>
                  <a:pt x="18304" y="8618"/>
                  <a:pt x="18316" y="8567"/>
                </a:cubicBezTo>
                <a:cubicBezTo>
                  <a:pt x="18301" y="8552"/>
                  <a:pt x="18290" y="8529"/>
                  <a:pt x="18270" y="8519"/>
                </a:cubicBezTo>
                <a:lnTo>
                  <a:pt x="18270" y="8519"/>
                </a:lnTo>
                <a:cubicBezTo>
                  <a:pt x="18280" y="8521"/>
                  <a:pt x="18290" y="8521"/>
                  <a:pt x="18299" y="8521"/>
                </a:cubicBezTo>
                <a:cubicBezTo>
                  <a:pt x="18299" y="8510"/>
                  <a:pt x="18299" y="8476"/>
                  <a:pt x="18299" y="8465"/>
                </a:cubicBezTo>
                <a:close/>
                <a:moveTo>
                  <a:pt x="18338" y="9004"/>
                </a:moveTo>
                <a:lnTo>
                  <a:pt x="18338" y="9004"/>
                </a:lnTo>
                <a:cubicBezTo>
                  <a:pt x="18367" y="9009"/>
                  <a:pt x="18372" y="9060"/>
                  <a:pt x="18350" y="9072"/>
                </a:cubicBezTo>
                <a:cubicBezTo>
                  <a:pt x="18321" y="9072"/>
                  <a:pt x="18321" y="9021"/>
                  <a:pt x="18338" y="9004"/>
                </a:cubicBezTo>
                <a:close/>
                <a:moveTo>
                  <a:pt x="335" y="8045"/>
                </a:moveTo>
                <a:lnTo>
                  <a:pt x="335" y="8045"/>
                </a:lnTo>
                <a:cubicBezTo>
                  <a:pt x="296" y="8266"/>
                  <a:pt x="301" y="8499"/>
                  <a:pt x="267" y="8726"/>
                </a:cubicBezTo>
                <a:lnTo>
                  <a:pt x="313" y="8754"/>
                </a:lnTo>
                <a:cubicBezTo>
                  <a:pt x="318" y="8731"/>
                  <a:pt x="324" y="8709"/>
                  <a:pt x="330" y="8680"/>
                </a:cubicBezTo>
                <a:lnTo>
                  <a:pt x="341" y="8680"/>
                </a:lnTo>
                <a:cubicBezTo>
                  <a:pt x="341" y="8726"/>
                  <a:pt x="341" y="8771"/>
                  <a:pt x="341" y="8816"/>
                </a:cubicBezTo>
                <a:lnTo>
                  <a:pt x="318" y="8816"/>
                </a:lnTo>
                <a:cubicBezTo>
                  <a:pt x="318" y="8799"/>
                  <a:pt x="318" y="8777"/>
                  <a:pt x="318" y="8754"/>
                </a:cubicBezTo>
                <a:cubicBezTo>
                  <a:pt x="307" y="8754"/>
                  <a:pt x="284" y="8760"/>
                  <a:pt x="273" y="8765"/>
                </a:cubicBezTo>
                <a:cubicBezTo>
                  <a:pt x="256" y="8885"/>
                  <a:pt x="256" y="9004"/>
                  <a:pt x="256" y="9123"/>
                </a:cubicBezTo>
                <a:lnTo>
                  <a:pt x="233" y="9123"/>
                </a:lnTo>
                <a:cubicBezTo>
                  <a:pt x="244" y="8794"/>
                  <a:pt x="273" y="8470"/>
                  <a:pt x="307" y="8147"/>
                </a:cubicBezTo>
                <a:cubicBezTo>
                  <a:pt x="313" y="8107"/>
                  <a:pt x="307" y="8068"/>
                  <a:pt x="335" y="8045"/>
                </a:cubicBezTo>
                <a:close/>
                <a:moveTo>
                  <a:pt x="18293" y="9174"/>
                </a:moveTo>
                <a:cubicBezTo>
                  <a:pt x="18293" y="9225"/>
                  <a:pt x="18327" y="9287"/>
                  <a:pt x="18276" y="9327"/>
                </a:cubicBezTo>
                <a:cubicBezTo>
                  <a:pt x="18276" y="9276"/>
                  <a:pt x="18270" y="9219"/>
                  <a:pt x="18293" y="9174"/>
                </a:cubicBezTo>
                <a:close/>
                <a:moveTo>
                  <a:pt x="18355" y="9242"/>
                </a:moveTo>
                <a:cubicBezTo>
                  <a:pt x="18361" y="9356"/>
                  <a:pt x="18401" y="9497"/>
                  <a:pt x="18344" y="9599"/>
                </a:cubicBezTo>
                <a:cubicBezTo>
                  <a:pt x="18355" y="9480"/>
                  <a:pt x="18350" y="9361"/>
                  <a:pt x="18338" y="9248"/>
                </a:cubicBezTo>
                <a:lnTo>
                  <a:pt x="18355" y="9242"/>
                </a:lnTo>
                <a:close/>
                <a:moveTo>
                  <a:pt x="250" y="9151"/>
                </a:moveTo>
                <a:cubicBezTo>
                  <a:pt x="256" y="9202"/>
                  <a:pt x="256" y="9248"/>
                  <a:pt x="250" y="9299"/>
                </a:cubicBezTo>
                <a:cubicBezTo>
                  <a:pt x="250" y="9299"/>
                  <a:pt x="250" y="9298"/>
                  <a:pt x="250" y="9298"/>
                </a:cubicBezTo>
                <a:lnTo>
                  <a:pt x="250" y="9298"/>
                </a:lnTo>
                <a:cubicBezTo>
                  <a:pt x="239" y="9415"/>
                  <a:pt x="245" y="9527"/>
                  <a:pt x="256" y="9645"/>
                </a:cubicBezTo>
                <a:lnTo>
                  <a:pt x="233" y="9645"/>
                </a:lnTo>
                <a:cubicBezTo>
                  <a:pt x="233" y="9533"/>
                  <a:pt x="194" y="9398"/>
                  <a:pt x="248" y="9297"/>
                </a:cubicBezTo>
                <a:lnTo>
                  <a:pt x="248" y="9297"/>
                </a:lnTo>
                <a:cubicBezTo>
                  <a:pt x="249" y="9297"/>
                  <a:pt x="249" y="9298"/>
                  <a:pt x="250" y="9298"/>
                </a:cubicBezTo>
                <a:lnTo>
                  <a:pt x="250" y="9298"/>
                </a:lnTo>
                <a:cubicBezTo>
                  <a:pt x="250" y="9297"/>
                  <a:pt x="250" y="9295"/>
                  <a:pt x="250" y="9293"/>
                </a:cubicBezTo>
                <a:lnTo>
                  <a:pt x="250" y="9293"/>
                </a:lnTo>
                <a:cubicBezTo>
                  <a:pt x="250" y="9294"/>
                  <a:pt x="249" y="9295"/>
                  <a:pt x="248" y="9297"/>
                </a:cubicBezTo>
                <a:lnTo>
                  <a:pt x="248" y="9297"/>
                </a:lnTo>
                <a:cubicBezTo>
                  <a:pt x="217" y="9257"/>
                  <a:pt x="228" y="9190"/>
                  <a:pt x="250" y="9151"/>
                </a:cubicBezTo>
                <a:close/>
                <a:moveTo>
                  <a:pt x="324" y="9565"/>
                </a:moveTo>
                <a:cubicBezTo>
                  <a:pt x="324" y="9617"/>
                  <a:pt x="335" y="9673"/>
                  <a:pt x="307" y="9719"/>
                </a:cubicBezTo>
                <a:cubicBezTo>
                  <a:pt x="307" y="9668"/>
                  <a:pt x="273" y="9605"/>
                  <a:pt x="324" y="9565"/>
                </a:cubicBezTo>
                <a:close/>
                <a:moveTo>
                  <a:pt x="18350" y="9594"/>
                </a:moveTo>
                <a:lnTo>
                  <a:pt x="18350" y="9594"/>
                </a:lnTo>
                <a:cubicBezTo>
                  <a:pt x="18378" y="9634"/>
                  <a:pt x="18372" y="9696"/>
                  <a:pt x="18344" y="9741"/>
                </a:cubicBezTo>
                <a:cubicBezTo>
                  <a:pt x="18338" y="9690"/>
                  <a:pt x="18344" y="9639"/>
                  <a:pt x="18350" y="9594"/>
                </a:cubicBezTo>
                <a:close/>
                <a:moveTo>
                  <a:pt x="244" y="9815"/>
                </a:moveTo>
                <a:lnTo>
                  <a:pt x="244" y="9815"/>
                </a:lnTo>
                <a:cubicBezTo>
                  <a:pt x="273" y="9821"/>
                  <a:pt x="273" y="9866"/>
                  <a:pt x="256" y="9883"/>
                </a:cubicBezTo>
                <a:cubicBezTo>
                  <a:pt x="227" y="9883"/>
                  <a:pt x="222" y="9832"/>
                  <a:pt x="244" y="9815"/>
                </a:cubicBezTo>
                <a:close/>
                <a:moveTo>
                  <a:pt x="154" y="8346"/>
                </a:moveTo>
                <a:lnTo>
                  <a:pt x="176" y="8385"/>
                </a:lnTo>
                <a:cubicBezTo>
                  <a:pt x="154" y="8431"/>
                  <a:pt x="165" y="8482"/>
                  <a:pt x="171" y="8527"/>
                </a:cubicBezTo>
                <a:cubicBezTo>
                  <a:pt x="182" y="8521"/>
                  <a:pt x="205" y="8510"/>
                  <a:pt x="216" y="8504"/>
                </a:cubicBezTo>
                <a:lnTo>
                  <a:pt x="216" y="8504"/>
                </a:lnTo>
                <a:cubicBezTo>
                  <a:pt x="210" y="8521"/>
                  <a:pt x="205" y="8538"/>
                  <a:pt x="199" y="8556"/>
                </a:cubicBezTo>
                <a:cubicBezTo>
                  <a:pt x="216" y="8607"/>
                  <a:pt x="148" y="8641"/>
                  <a:pt x="165" y="8692"/>
                </a:cubicBezTo>
                <a:lnTo>
                  <a:pt x="171" y="8692"/>
                </a:lnTo>
                <a:cubicBezTo>
                  <a:pt x="176" y="8697"/>
                  <a:pt x="188" y="8709"/>
                  <a:pt x="193" y="8714"/>
                </a:cubicBezTo>
                <a:cubicBezTo>
                  <a:pt x="193" y="8856"/>
                  <a:pt x="159" y="9004"/>
                  <a:pt x="182" y="9146"/>
                </a:cubicBezTo>
                <a:lnTo>
                  <a:pt x="137" y="9146"/>
                </a:lnTo>
                <a:cubicBezTo>
                  <a:pt x="137" y="9163"/>
                  <a:pt x="125" y="9197"/>
                  <a:pt x="125" y="9214"/>
                </a:cubicBezTo>
                <a:cubicBezTo>
                  <a:pt x="137" y="9225"/>
                  <a:pt x="148" y="9231"/>
                  <a:pt x="165" y="9242"/>
                </a:cubicBezTo>
                <a:lnTo>
                  <a:pt x="171" y="9202"/>
                </a:lnTo>
                <a:cubicBezTo>
                  <a:pt x="171" y="9219"/>
                  <a:pt x="176" y="9248"/>
                  <a:pt x="182" y="9265"/>
                </a:cubicBezTo>
                <a:cubicBezTo>
                  <a:pt x="171" y="9259"/>
                  <a:pt x="159" y="9248"/>
                  <a:pt x="154" y="9242"/>
                </a:cubicBezTo>
                <a:cubicBezTo>
                  <a:pt x="142" y="9248"/>
                  <a:pt x="125" y="9253"/>
                  <a:pt x="120" y="9259"/>
                </a:cubicBezTo>
                <a:cubicBezTo>
                  <a:pt x="125" y="9293"/>
                  <a:pt x="125" y="9321"/>
                  <a:pt x="125" y="9350"/>
                </a:cubicBezTo>
                <a:lnTo>
                  <a:pt x="148" y="9356"/>
                </a:lnTo>
                <a:cubicBezTo>
                  <a:pt x="154" y="9327"/>
                  <a:pt x="159" y="9299"/>
                  <a:pt x="176" y="9276"/>
                </a:cubicBezTo>
                <a:lnTo>
                  <a:pt x="176" y="9276"/>
                </a:lnTo>
                <a:cubicBezTo>
                  <a:pt x="165" y="9304"/>
                  <a:pt x="165" y="9338"/>
                  <a:pt x="176" y="9367"/>
                </a:cubicBezTo>
                <a:lnTo>
                  <a:pt x="120" y="9367"/>
                </a:lnTo>
                <a:cubicBezTo>
                  <a:pt x="125" y="9395"/>
                  <a:pt x="125" y="9424"/>
                  <a:pt x="125" y="9452"/>
                </a:cubicBezTo>
                <a:cubicBezTo>
                  <a:pt x="137" y="9435"/>
                  <a:pt x="154" y="9390"/>
                  <a:pt x="159" y="9373"/>
                </a:cubicBezTo>
                <a:lnTo>
                  <a:pt x="159" y="9373"/>
                </a:lnTo>
                <a:cubicBezTo>
                  <a:pt x="171" y="9395"/>
                  <a:pt x="171" y="9418"/>
                  <a:pt x="154" y="9446"/>
                </a:cubicBezTo>
                <a:cubicBezTo>
                  <a:pt x="171" y="9503"/>
                  <a:pt x="159" y="9560"/>
                  <a:pt x="165" y="9617"/>
                </a:cubicBezTo>
                <a:lnTo>
                  <a:pt x="137" y="9628"/>
                </a:lnTo>
                <a:cubicBezTo>
                  <a:pt x="148" y="9634"/>
                  <a:pt x="171" y="9651"/>
                  <a:pt x="182" y="9662"/>
                </a:cubicBezTo>
                <a:cubicBezTo>
                  <a:pt x="165" y="9668"/>
                  <a:pt x="148" y="9673"/>
                  <a:pt x="125" y="9679"/>
                </a:cubicBezTo>
                <a:cubicBezTo>
                  <a:pt x="148" y="9696"/>
                  <a:pt x="159" y="9713"/>
                  <a:pt x="176" y="9736"/>
                </a:cubicBezTo>
                <a:cubicBezTo>
                  <a:pt x="176" y="9753"/>
                  <a:pt x="171" y="9770"/>
                  <a:pt x="171" y="9787"/>
                </a:cubicBezTo>
                <a:cubicBezTo>
                  <a:pt x="159" y="9764"/>
                  <a:pt x="142" y="9741"/>
                  <a:pt x="120" y="9724"/>
                </a:cubicBezTo>
                <a:lnTo>
                  <a:pt x="120" y="9724"/>
                </a:lnTo>
                <a:cubicBezTo>
                  <a:pt x="125" y="9741"/>
                  <a:pt x="131" y="9775"/>
                  <a:pt x="137" y="9787"/>
                </a:cubicBezTo>
                <a:cubicBezTo>
                  <a:pt x="125" y="9792"/>
                  <a:pt x="103" y="9792"/>
                  <a:pt x="91" y="9792"/>
                </a:cubicBezTo>
                <a:cubicBezTo>
                  <a:pt x="103" y="9798"/>
                  <a:pt x="131" y="9815"/>
                  <a:pt x="142" y="9821"/>
                </a:cubicBezTo>
                <a:cubicBezTo>
                  <a:pt x="133" y="9840"/>
                  <a:pt x="139" y="9890"/>
                  <a:pt x="115" y="9890"/>
                </a:cubicBezTo>
                <a:cubicBezTo>
                  <a:pt x="111" y="9890"/>
                  <a:pt x="105" y="9888"/>
                  <a:pt x="97" y="9883"/>
                </a:cubicBezTo>
                <a:cubicBezTo>
                  <a:pt x="63" y="9815"/>
                  <a:pt x="120" y="9707"/>
                  <a:pt x="46" y="9651"/>
                </a:cubicBezTo>
                <a:lnTo>
                  <a:pt x="80" y="9651"/>
                </a:lnTo>
                <a:cubicBezTo>
                  <a:pt x="86" y="9452"/>
                  <a:pt x="69" y="9248"/>
                  <a:pt x="80" y="9049"/>
                </a:cubicBezTo>
                <a:cubicBezTo>
                  <a:pt x="69" y="9043"/>
                  <a:pt x="57" y="9038"/>
                  <a:pt x="40" y="9032"/>
                </a:cubicBezTo>
                <a:cubicBezTo>
                  <a:pt x="52" y="9026"/>
                  <a:pt x="63" y="9021"/>
                  <a:pt x="69" y="9021"/>
                </a:cubicBezTo>
                <a:cubicBezTo>
                  <a:pt x="63" y="8924"/>
                  <a:pt x="114" y="8816"/>
                  <a:pt x="80" y="8726"/>
                </a:cubicBezTo>
                <a:cubicBezTo>
                  <a:pt x="131" y="8658"/>
                  <a:pt x="91" y="8561"/>
                  <a:pt x="120" y="8487"/>
                </a:cubicBezTo>
                <a:cubicBezTo>
                  <a:pt x="131" y="8436"/>
                  <a:pt x="103" y="8380"/>
                  <a:pt x="154" y="8346"/>
                </a:cubicBezTo>
                <a:close/>
                <a:moveTo>
                  <a:pt x="273" y="10184"/>
                </a:moveTo>
                <a:lnTo>
                  <a:pt x="273" y="10184"/>
                </a:lnTo>
                <a:cubicBezTo>
                  <a:pt x="284" y="10229"/>
                  <a:pt x="290" y="10275"/>
                  <a:pt x="284" y="10320"/>
                </a:cubicBezTo>
                <a:cubicBezTo>
                  <a:pt x="301" y="10337"/>
                  <a:pt x="313" y="10365"/>
                  <a:pt x="341" y="10371"/>
                </a:cubicBezTo>
                <a:cubicBezTo>
                  <a:pt x="358" y="10326"/>
                  <a:pt x="341" y="10280"/>
                  <a:pt x="330" y="10235"/>
                </a:cubicBezTo>
                <a:lnTo>
                  <a:pt x="330" y="10235"/>
                </a:lnTo>
                <a:cubicBezTo>
                  <a:pt x="341" y="10241"/>
                  <a:pt x="352" y="10246"/>
                  <a:pt x="358" y="10246"/>
                </a:cubicBezTo>
                <a:cubicBezTo>
                  <a:pt x="358" y="10263"/>
                  <a:pt x="358" y="10280"/>
                  <a:pt x="352" y="10303"/>
                </a:cubicBezTo>
                <a:cubicBezTo>
                  <a:pt x="369" y="10303"/>
                  <a:pt x="381" y="10309"/>
                  <a:pt x="392" y="10314"/>
                </a:cubicBezTo>
                <a:lnTo>
                  <a:pt x="369" y="10320"/>
                </a:lnTo>
                <a:cubicBezTo>
                  <a:pt x="375" y="10388"/>
                  <a:pt x="364" y="10456"/>
                  <a:pt x="386" y="10524"/>
                </a:cubicBezTo>
                <a:lnTo>
                  <a:pt x="375" y="10524"/>
                </a:lnTo>
                <a:cubicBezTo>
                  <a:pt x="364" y="10473"/>
                  <a:pt x="352" y="10422"/>
                  <a:pt x="341" y="10371"/>
                </a:cubicBezTo>
                <a:cubicBezTo>
                  <a:pt x="330" y="10371"/>
                  <a:pt x="307" y="10365"/>
                  <a:pt x="296" y="10365"/>
                </a:cubicBezTo>
                <a:cubicBezTo>
                  <a:pt x="296" y="10382"/>
                  <a:pt x="296" y="10411"/>
                  <a:pt x="296" y="10428"/>
                </a:cubicBezTo>
                <a:cubicBezTo>
                  <a:pt x="273" y="10348"/>
                  <a:pt x="256" y="10258"/>
                  <a:pt x="273" y="10184"/>
                </a:cubicBezTo>
                <a:close/>
                <a:moveTo>
                  <a:pt x="18480" y="8997"/>
                </a:moveTo>
                <a:cubicBezTo>
                  <a:pt x="18484" y="8997"/>
                  <a:pt x="18490" y="8999"/>
                  <a:pt x="18497" y="9004"/>
                </a:cubicBezTo>
                <a:cubicBezTo>
                  <a:pt x="18531" y="9077"/>
                  <a:pt x="18474" y="9185"/>
                  <a:pt x="18548" y="9236"/>
                </a:cubicBezTo>
                <a:lnTo>
                  <a:pt x="18514" y="9236"/>
                </a:lnTo>
                <a:cubicBezTo>
                  <a:pt x="18508" y="9441"/>
                  <a:pt x="18525" y="9639"/>
                  <a:pt x="18514" y="9843"/>
                </a:cubicBezTo>
                <a:cubicBezTo>
                  <a:pt x="18531" y="9849"/>
                  <a:pt x="18543" y="9855"/>
                  <a:pt x="18554" y="9860"/>
                </a:cubicBezTo>
                <a:cubicBezTo>
                  <a:pt x="18548" y="9866"/>
                  <a:pt x="18531" y="9872"/>
                  <a:pt x="18525" y="9872"/>
                </a:cubicBezTo>
                <a:lnTo>
                  <a:pt x="18520" y="9872"/>
                </a:lnTo>
                <a:cubicBezTo>
                  <a:pt x="18531" y="9968"/>
                  <a:pt x="18474" y="10076"/>
                  <a:pt x="18514" y="10167"/>
                </a:cubicBezTo>
                <a:cubicBezTo>
                  <a:pt x="18457" y="10229"/>
                  <a:pt x="18503" y="10331"/>
                  <a:pt x="18474" y="10405"/>
                </a:cubicBezTo>
                <a:cubicBezTo>
                  <a:pt x="18463" y="10456"/>
                  <a:pt x="18491" y="10513"/>
                  <a:pt x="18435" y="10547"/>
                </a:cubicBezTo>
                <a:lnTo>
                  <a:pt x="18412" y="10507"/>
                </a:lnTo>
                <a:cubicBezTo>
                  <a:pt x="18440" y="10462"/>
                  <a:pt x="18429" y="10411"/>
                  <a:pt x="18423" y="10365"/>
                </a:cubicBezTo>
                <a:lnTo>
                  <a:pt x="18423" y="10365"/>
                </a:lnTo>
                <a:cubicBezTo>
                  <a:pt x="18412" y="10371"/>
                  <a:pt x="18389" y="10382"/>
                  <a:pt x="18378" y="10382"/>
                </a:cubicBezTo>
                <a:cubicBezTo>
                  <a:pt x="18384" y="10371"/>
                  <a:pt x="18389" y="10354"/>
                  <a:pt x="18395" y="10337"/>
                </a:cubicBezTo>
                <a:cubicBezTo>
                  <a:pt x="18378" y="10280"/>
                  <a:pt x="18446" y="10252"/>
                  <a:pt x="18429" y="10201"/>
                </a:cubicBezTo>
                <a:cubicBezTo>
                  <a:pt x="18423" y="10195"/>
                  <a:pt x="18406" y="10184"/>
                  <a:pt x="18401" y="10178"/>
                </a:cubicBezTo>
                <a:cubicBezTo>
                  <a:pt x="18406" y="10036"/>
                  <a:pt x="18440" y="9889"/>
                  <a:pt x="18418" y="9747"/>
                </a:cubicBezTo>
                <a:lnTo>
                  <a:pt x="18457" y="9747"/>
                </a:lnTo>
                <a:cubicBezTo>
                  <a:pt x="18463" y="9730"/>
                  <a:pt x="18469" y="9696"/>
                  <a:pt x="18474" y="9679"/>
                </a:cubicBezTo>
                <a:cubicBezTo>
                  <a:pt x="18457" y="9668"/>
                  <a:pt x="18446" y="9662"/>
                  <a:pt x="18435" y="9651"/>
                </a:cubicBezTo>
                <a:lnTo>
                  <a:pt x="18429" y="9690"/>
                </a:lnTo>
                <a:cubicBezTo>
                  <a:pt x="18423" y="9673"/>
                  <a:pt x="18418" y="9639"/>
                  <a:pt x="18418" y="9628"/>
                </a:cubicBezTo>
                <a:lnTo>
                  <a:pt x="18418" y="9628"/>
                </a:lnTo>
                <a:cubicBezTo>
                  <a:pt x="18423" y="9634"/>
                  <a:pt x="18440" y="9645"/>
                  <a:pt x="18446" y="9651"/>
                </a:cubicBezTo>
                <a:cubicBezTo>
                  <a:pt x="18452" y="9645"/>
                  <a:pt x="18469" y="9634"/>
                  <a:pt x="18480" y="9634"/>
                </a:cubicBezTo>
                <a:cubicBezTo>
                  <a:pt x="18474" y="9599"/>
                  <a:pt x="18469" y="9571"/>
                  <a:pt x="18469" y="9537"/>
                </a:cubicBezTo>
                <a:lnTo>
                  <a:pt x="18446" y="9537"/>
                </a:lnTo>
                <a:cubicBezTo>
                  <a:pt x="18440" y="9565"/>
                  <a:pt x="18435" y="9594"/>
                  <a:pt x="18418" y="9617"/>
                </a:cubicBezTo>
                <a:cubicBezTo>
                  <a:pt x="18435" y="9588"/>
                  <a:pt x="18429" y="9554"/>
                  <a:pt x="18418" y="9526"/>
                </a:cubicBezTo>
                <a:lnTo>
                  <a:pt x="18474" y="9526"/>
                </a:lnTo>
                <a:cubicBezTo>
                  <a:pt x="18474" y="9497"/>
                  <a:pt x="18474" y="9469"/>
                  <a:pt x="18469" y="9435"/>
                </a:cubicBezTo>
                <a:cubicBezTo>
                  <a:pt x="18463" y="9458"/>
                  <a:pt x="18446" y="9503"/>
                  <a:pt x="18435" y="9520"/>
                </a:cubicBezTo>
                <a:cubicBezTo>
                  <a:pt x="18429" y="9497"/>
                  <a:pt x="18429" y="9475"/>
                  <a:pt x="18440" y="9446"/>
                </a:cubicBezTo>
                <a:cubicBezTo>
                  <a:pt x="18423" y="9390"/>
                  <a:pt x="18435" y="9333"/>
                  <a:pt x="18429" y="9276"/>
                </a:cubicBezTo>
                <a:lnTo>
                  <a:pt x="18457" y="9265"/>
                </a:lnTo>
                <a:cubicBezTo>
                  <a:pt x="18446" y="9259"/>
                  <a:pt x="18423" y="9242"/>
                  <a:pt x="18418" y="9231"/>
                </a:cubicBezTo>
                <a:cubicBezTo>
                  <a:pt x="18435" y="9225"/>
                  <a:pt x="18452" y="9219"/>
                  <a:pt x="18469" y="9214"/>
                </a:cubicBezTo>
                <a:cubicBezTo>
                  <a:pt x="18452" y="9197"/>
                  <a:pt x="18435" y="9180"/>
                  <a:pt x="18418" y="9157"/>
                </a:cubicBezTo>
                <a:cubicBezTo>
                  <a:pt x="18418" y="9140"/>
                  <a:pt x="18423" y="9123"/>
                  <a:pt x="18429" y="9106"/>
                </a:cubicBezTo>
                <a:cubicBezTo>
                  <a:pt x="18440" y="9129"/>
                  <a:pt x="18452" y="9151"/>
                  <a:pt x="18474" y="9168"/>
                </a:cubicBezTo>
                <a:cubicBezTo>
                  <a:pt x="18469" y="9151"/>
                  <a:pt x="18463" y="9117"/>
                  <a:pt x="18463" y="9100"/>
                </a:cubicBezTo>
                <a:lnTo>
                  <a:pt x="18503" y="9100"/>
                </a:lnTo>
                <a:cubicBezTo>
                  <a:pt x="18491" y="9095"/>
                  <a:pt x="18469" y="9077"/>
                  <a:pt x="18457" y="9072"/>
                </a:cubicBezTo>
                <a:cubicBezTo>
                  <a:pt x="18462" y="9053"/>
                  <a:pt x="18455" y="8997"/>
                  <a:pt x="18480" y="8997"/>
                </a:cubicBezTo>
                <a:close/>
                <a:moveTo>
                  <a:pt x="976" y="10536"/>
                </a:moveTo>
                <a:lnTo>
                  <a:pt x="976" y="10536"/>
                </a:lnTo>
                <a:cubicBezTo>
                  <a:pt x="993" y="10553"/>
                  <a:pt x="993" y="10564"/>
                  <a:pt x="971" y="10570"/>
                </a:cubicBezTo>
                <a:cubicBezTo>
                  <a:pt x="948" y="10553"/>
                  <a:pt x="954" y="10541"/>
                  <a:pt x="976" y="10536"/>
                </a:cubicBezTo>
                <a:close/>
                <a:moveTo>
                  <a:pt x="18367" y="9770"/>
                </a:moveTo>
                <a:cubicBezTo>
                  <a:pt x="18355" y="10099"/>
                  <a:pt x="18327" y="10422"/>
                  <a:pt x="18287" y="10746"/>
                </a:cubicBezTo>
                <a:cubicBezTo>
                  <a:pt x="18287" y="10780"/>
                  <a:pt x="18293" y="10819"/>
                  <a:pt x="18259" y="10848"/>
                </a:cubicBezTo>
                <a:cubicBezTo>
                  <a:pt x="18304" y="10621"/>
                  <a:pt x="18293" y="10394"/>
                  <a:pt x="18327" y="10167"/>
                </a:cubicBezTo>
                <a:cubicBezTo>
                  <a:pt x="18316" y="10156"/>
                  <a:pt x="18299" y="10144"/>
                  <a:pt x="18287" y="10138"/>
                </a:cubicBezTo>
                <a:cubicBezTo>
                  <a:pt x="18276" y="10161"/>
                  <a:pt x="18270" y="10184"/>
                  <a:pt x="18264" y="10207"/>
                </a:cubicBezTo>
                <a:lnTo>
                  <a:pt x="18259" y="10207"/>
                </a:lnTo>
                <a:cubicBezTo>
                  <a:pt x="18259" y="10167"/>
                  <a:pt x="18259" y="10121"/>
                  <a:pt x="18259" y="10076"/>
                </a:cubicBezTo>
                <a:cubicBezTo>
                  <a:pt x="18264" y="10076"/>
                  <a:pt x="18276" y="10070"/>
                  <a:pt x="18276" y="10070"/>
                </a:cubicBezTo>
                <a:cubicBezTo>
                  <a:pt x="18276" y="10093"/>
                  <a:pt x="18276" y="10116"/>
                  <a:pt x="18282" y="10138"/>
                </a:cubicBezTo>
                <a:cubicBezTo>
                  <a:pt x="18293" y="10133"/>
                  <a:pt x="18310" y="10127"/>
                  <a:pt x="18321" y="10127"/>
                </a:cubicBezTo>
                <a:cubicBezTo>
                  <a:pt x="18338" y="10008"/>
                  <a:pt x="18338" y="9889"/>
                  <a:pt x="18344" y="9770"/>
                </a:cubicBezTo>
                <a:close/>
                <a:moveTo>
                  <a:pt x="290" y="10933"/>
                </a:moveTo>
                <a:lnTo>
                  <a:pt x="290" y="10933"/>
                </a:lnTo>
                <a:cubicBezTo>
                  <a:pt x="301" y="10978"/>
                  <a:pt x="313" y="11024"/>
                  <a:pt x="324" y="11069"/>
                </a:cubicBezTo>
                <a:lnTo>
                  <a:pt x="296" y="11080"/>
                </a:lnTo>
                <a:cubicBezTo>
                  <a:pt x="290" y="11029"/>
                  <a:pt x="256" y="10978"/>
                  <a:pt x="290" y="10933"/>
                </a:cubicBezTo>
                <a:close/>
                <a:moveTo>
                  <a:pt x="18264" y="10853"/>
                </a:moveTo>
                <a:lnTo>
                  <a:pt x="18264" y="10853"/>
                </a:lnTo>
                <a:cubicBezTo>
                  <a:pt x="18270" y="10961"/>
                  <a:pt x="18242" y="11075"/>
                  <a:pt x="18230" y="11188"/>
                </a:cubicBezTo>
                <a:cubicBezTo>
                  <a:pt x="18213" y="11075"/>
                  <a:pt x="18247" y="10961"/>
                  <a:pt x="18264" y="10853"/>
                </a:cubicBezTo>
                <a:close/>
                <a:moveTo>
                  <a:pt x="17595" y="11183"/>
                </a:moveTo>
                <a:lnTo>
                  <a:pt x="17595" y="11183"/>
                </a:lnTo>
                <a:cubicBezTo>
                  <a:pt x="17589" y="11205"/>
                  <a:pt x="17584" y="11234"/>
                  <a:pt x="17578" y="11256"/>
                </a:cubicBezTo>
                <a:lnTo>
                  <a:pt x="17578" y="11239"/>
                </a:lnTo>
                <a:cubicBezTo>
                  <a:pt x="17584" y="11222"/>
                  <a:pt x="17589" y="11205"/>
                  <a:pt x="17595" y="11183"/>
                </a:cubicBezTo>
                <a:close/>
                <a:moveTo>
                  <a:pt x="18145" y="11245"/>
                </a:moveTo>
                <a:lnTo>
                  <a:pt x="18145" y="11245"/>
                </a:lnTo>
                <a:cubicBezTo>
                  <a:pt x="18174" y="11251"/>
                  <a:pt x="18157" y="11290"/>
                  <a:pt x="18140" y="11296"/>
                </a:cubicBezTo>
                <a:cubicBezTo>
                  <a:pt x="18111" y="11296"/>
                  <a:pt x="18128" y="11251"/>
                  <a:pt x="18145" y="11245"/>
                </a:cubicBezTo>
                <a:close/>
                <a:moveTo>
                  <a:pt x="290" y="10428"/>
                </a:moveTo>
                <a:cubicBezTo>
                  <a:pt x="318" y="10468"/>
                  <a:pt x="296" y="10519"/>
                  <a:pt x="324" y="10553"/>
                </a:cubicBezTo>
                <a:cubicBezTo>
                  <a:pt x="335" y="10870"/>
                  <a:pt x="454" y="11182"/>
                  <a:pt x="466" y="11495"/>
                </a:cubicBezTo>
                <a:cubicBezTo>
                  <a:pt x="420" y="11381"/>
                  <a:pt x="415" y="11256"/>
                  <a:pt x="386" y="11143"/>
                </a:cubicBezTo>
                <a:cubicBezTo>
                  <a:pt x="382" y="11143"/>
                  <a:pt x="375" y="11146"/>
                  <a:pt x="372" y="11149"/>
                </a:cubicBezTo>
                <a:lnTo>
                  <a:pt x="372" y="11149"/>
                </a:lnTo>
                <a:cubicBezTo>
                  <a:pt x="376" y="11140"/>
                  <a:pt x="381" y="11130"/>
                  <a:pt x="381" y="11120"/>
                </a:cubicBezTo>
                <a:cubicBezTo>
                  <a:pt x="358" y="10950"/>
                  <a:pt x="313" y="10785"/>
                  <a:pt x="307" y="10615"/>
                </a:cubicBezTo>
                <a:lnTo>
                  <a:pt x="284" y="10621"/>
                </a:lnTo>
                <a:cubicBezTo>
                  <a:pt x="318" y="10570"/>
                  <a:pt x="284" y="10496"/>
                  <a:pt x="290" y="10428"/>
                </a:cubicBezTo>
                <a:close/>
                <a:moveTo>
                  <a:pt x="476" y="11493"/>
                </a:moveTo>
                <a:cubicBezTo>
                  <a:pt x="479" y="11493"/>
                  <a:pt x="484" y="11494"/>
                  <a:pt x="488" y="11495"/>
                </a:cubicBezTo>
                <a:cubicBezTo>
                  <a:pt x="498" y="11514"/>
                  <a:pt x="495" y="11530"/>
                  <a:pt x="476" y="11530"/>
                </a:cubicBezTo>
                <a:cubicBezTo>
                  <a:pt x="473" y="11530"/>
                  <a:pt x="469" y="11529"/>
                  <a:pt x="466" y="11529"/>
                </a:cubicBezTo>
                <a:cubicBezTo>
                  <a:pt x="452" y="11505"/>
                  <a:pt x="457" y="11493"/>
                  <a:pt x="476" y="11493"/>
                </a:cubicBezTo>
                <a:close/>
                <a:moveTo>
                  <a:pt x="18225" y="11199"/>
                </a:moveTo>
                <a:lnTo>
                  <a:pt x="18225" y="11199"/>
                </a:lnTo>
                <a:cubicBezTo>
                  <a:pt x="18202" y="11347"/>
                  <a:pt x="18174" y="11495"/>
                  <a:pt x="18140" y="11636"/>
                </a:cubicBezTo>
                <a:cubicBezTo>
                  <a:pt x="18128" y="11489"/>
                  <a:pt x="18174" y="11336"/>
                  <a:pt x="18225" y="11199"/>
                </a:cubicBezTo>
                <a:close/>
                <a:moveTo>
                  <a:pt x="375" y="11546"/>
                </a:moveTo>
                <a:cubicBezTo>
                  <a:pt x="369" y="11574"/>
                  <a:pt x="364" y="11602"/>
                  <a:pt x="352" y="11631"/>
                </a:cubicBezTo>
                <a:cubicBezTo>
                  <a:pt x="364" y="11636"/>
                  <a:pt x="386" y="11653"/>
                  <a:pt x="403" y="11659"/>
                </a:cubicBezTo>
                <a:cubicBezTo>
                  <a:pt x="403" y="11619"/>
                  <a:pt x="403" y="11574"/>
                  <a:pt x="375" y="11546"/>
                </a:cubicBezTo>
                <a:close/>
                <a:moveTo>
                  <a:pt x="17516" y="11585"/>
                </a:moveTo>
                <a:cubicBezTo>
                  <a:pt x="17516" y="11619"/>
                  <a:pt x="17510" y="11648"/>
                  <a:pt x="17504" y="11682"/>
                </a:cubicBezTo>
                <a:lnTo>
                  <a:pt x="17482" y="11682"/>
                </a:lnTo>
                <a:cubicBezTo>
                  <a:pt x="17487" y="11648"/>
                  <a:pt x="17499" y="11614"/>
                  <a:pt x="17516" y="11585"/>
                </a:cubicBezTo>
                <a:close/>
                <a:moveTo>
                  <a:pt x="514" y="11336"/>
                </a:moveTo>
                <a:cubicBezTo>
                  <a:pt x="525" y="11365"/>
                  <a:pt x="517" y="11426"/>
                  <a:pt x="549" y="11426"/>
                </a:cubicBezTo>
                <a:cubicBezTo>
                  <a:pt x="554" y="11426"/>
                  <a:pt x="560" y="11425"/>
                  <a:pt x="568" y="11421"/>
                </a:cubicBezTo>
                <a:lnTo>
                  <a:pt x="568" y="11421"/>
                </a:lnTo>
                <a:cubicBezTo>
                  <a:pt x="557" y="11426"/>
                  <a:pt x="551" y="11438"/>
                  <a:pt x="540" y="11443"/>
                </a:cubicBezTo>
                <a:cubicBezTo>
                  <a:pt x="574" y="11523"/>
                  <a:pt x="591" y="11614"/>
                  <a:pt x="579" y="11699"/>
                </a:cubicBezTo>
                <a:cubicBezTo>
                  <a:pt x="557" y="11597"/>
                  <a:pt x="545" y="11495"/>
                  <a:pt x="511" y="11398"/>
                </a:cubicBezTo>
                <a:cubicBezTo>
                  <a:pt x="501" y="11377"/>
                  <a:pt x="505" y="11357"/>
                  <a:pt x="514" y="11336"/>
                </a:cubicBezTo>
                <a:close/>
                <a:moveTo>
                  <a:pt x="18038" y="11761"/>
                </a:moveTo>
                <a:lnTo>
                  <a:pt x="18038" y="11761"/>
                </a:lnTo>
                <a:cubicBezTo>
                  <a:pt x="18060" y="11773"/>
                  <a:pt x="18060" y="11784"/>
                  <a:pt x="18043" y="11801"/>
                </a:cubicBezTo>
                <a:cubicBezTo>
                  <a:pt x="18021" y="11795"/>
                  <a:pt x="18015" y="11778"/>
                  <a:pt x="18038" y="11761"/>
                </a:cubicBezTo>
                <a:close/>
                <a:moveTo>
                  <a:pt x="1215" y="11744"/>
                </a:moveTo>
                <a:cubicBezTo>
                  <a:pt x="1226" y="11784"/>
                  <a:pt x="1243" y="11824"/>
                  <a:pt x="1254" y="11863"/>
                </a:cubicBezTo>
                <a:cubicBezTo>
                  <a:pt x="1249" y="11863"/>
                  <a:pt x="1237" y="11869"/>
                  <a:pt x="1237" y="11869"/>
                </a:cubicBezTo>
                <a:cubicBezTo>
                  <a:pt x="1226" y="11829"/>
                  <a:pt x="1220" y="11790"/>
                  <a:pt x="1215" y="11744"/>
                </a:cubicBezTo>
                <a:close/>
                <a:moveTo>
                  <a:pt x="477" y="11534"/>
                </a:moveTo>
                <a:lnTo>
                  <a:pt x="477" y="11534"/>
                </a:lnTo>
                <a:cubicBezTo>
                  <a:pt x="511" y="11568"/>
                  <a:pt x="511" y="11619"/>
                  <a:pt x="522" y="11665"/>
                </a:cubicBezTo>
                <a:cubicBezTo>
                  <a:pt x="540" y="11739"/>
                  <a:pt x="574" y="11812"/>
                  <a:pt x="568" y="11892"/>
                </a:cubicBezTo>
                <a:cubicBezTo>
                  <a:pt x="511" y="11784"/>
                  <a:pt x="500" y="11653"/>
                  <a:pt x="477" y="11534"/>
                </a:cubicBezTo>
                <a:close/>
                <a:moveTo>
                  <a:pt x="18007" y="11878"/>
                </a:moveTo>
                <a:cubicBezTo>
                  <a:pt x="18009" y="11878"/>
                  <a:pt x="18012" y="11879"/>
                  <a:pt x="18015" y="11880"/>
                </a:cubicBezTo>
                <a:cubicBezTo>
                  <a:pt x="18035" y="11890"/>
                  <a:pt x="18024" y="11922"/>
                  <a:pt x="18006" y="11922"/>
                </a:cubicBezTo>
                <a:cubicBezTo>
                  <a:pt x="18003" y="11922"/>
                  <a:pt x="18001" y="11921"/>
                  <a:pt x="17998" y="11920"/>
                </a:cubicBezTo>
                <a:cubicBezTo>
                  <a:pt x="17978" y="11910"/>
                  <a:pt x="17989" y="11878"/>
                  <a:pt x="18007" y="11878"/>
                </a:cubicBezTo>
                <a:close/>
                <a:moveTo>
                  <a:pt x="17998" y="11948"/>
                </a:moveTo>
                <a:cubicBezTo>
                  <a:pt x="17998" y="11982"/>
                  <a:pt x="17992" y="12017"/>
                  <a:pt x="17986" y="12051"/>
                </a:cubicBezTo>
                <a:lnTo>
                  <a:pt x="17958" y="12051"/>
                </a:lnTo>
                <a:cubicBezTo>
                  <a:pt x="17964" y="12011"/>
                  <a:pt x="17975" y="11977"/>
                  <a:pt x="17998" y="11948"/>
                </a:cubicBezTo>
                <a:close/>
                <a:moveTo>
                  <a:pt x="1050" y="12079"/>
                </a:moveTo>
                <a:cubicBezTo>
                  <a:pt x="1073" y="12096"/>
                  <a:pt x="1067" y="12107"/>
                  <a:pt x="1044" y="12113"/>
                </a:cubicBezTo>
                <a:cubicBezTo>
                  <a:pt x="1027" y="12096"/>
                  <a:pt x="1027" y="12085"/>
                  <a:pt x="1050" y="12079"/>
                </a:cubicBezTo>
                <a:close/>
                <a:moveTo>
                  <a:pt x="17964" y="12079"/>
                </a:moveTo>
                <a:cubicBezTo>
                  <a:pt x="17974" y="12095"/>
                  <a:pt x="17965" y="12131"/>
                  <a:pt x="17945" y="12131"/>
                </a:cubicBezTo>
                <a:cubicBezTo>
                  <a:pt x="17944" y="12131"/>
                  <a:pt x="17943" y="12130"/>
                  <a:pt x="17941" y="12130"/>
                </a:cubicBezTo>
                <a:cubicBezTo>
                  <a:pt x="17924" y="12113"/>
                  <a:pt x="17941" y="12079"/>
                  <a:pt x="17964" y="12079"/>
                </a:cubicBezTo>
                <a:close/>
                <a:moveTo>
                  <a:pt x="749" y="12249"/>
                </a:moveTo>
                <a:lnTo>
                  <a:pt x="749" y="12249"/>
                </a:lnTo>
                <a:cubicBezTo>
                  <a:pt x="766" y="12255"/>
                  <a:pt x="783" y="12260"/>
                  <a:pt x="801" y="12266"/>
                </a:cubicBezTo>
                <a:cubicBezTo>
                  <a:pt x="789" y="12278"/>
                  <a:pt x="778" y="12289"/>
                  <a:pt x="766" y="12300"/>
                </a:cubicBezTo>
                <a:cubicBezTo>
                  <a:pt x="778" y="12317"/>
                  <a:pt x="789" y="12340"/>
                  <a:pt x="801" y="12357"/>
                </a:cubicBezTo>
                <a:lnTo>
                  <a:pt x="772" y="12363"/>
                </a:lnTo>
                <a:cubicBezTo>
                  <a:pt x="766" y="12323"/>
                  <a:pt x="761" y="12283"/>
                  <a:pt x="749" y="12249"/>
                </a:cubicBezTo>
                <a:close/>
                <a:moveTo>
                  <a:pt x="1135" y="12351"/>
                </a:moveTo>
                <a:cubicBezTo>
                  <a:pt x="1152" y="12368"/>
                  <a:pt x="1164" y="12397"/>
                  <a:pt x="1152" y="12419"/>
                </a:cubicBezTo>
                <a:cubicBezTo>
                  <a:pt x="1124" y="12419"/>
                  <a:pt x="1113" y="12357"/>
                  <a:pt x="1135" y="12351"/>
                </a:cubicBezTo>
                <a:close/>
                <a:moveTo>
                  <a:pt x="18094" y="11829"/>
                </a:moveTo>
                <a:lnTo>
                  <a:pt x="18094" y="11829"/>
                </a:lnTo>
                <a:cubicBezTo>
                  <a:pt x="18049" y="12028"/>
                  <a:pt x="17998" y="12226"/>
                  <a:pt x="17930" y="12419"/>
                </a:cubicBezTo>
                <a:cubicBezTo>
                  <a:pt x="17941" y="12249"/>
                  <a:pt x="18021" y="12102"/>
                  <a:pt x="18049" y="11937"/>
                </a:cubicBezTo>
                <a:cubicBezTo>
                  <a:pt x="18049" y="11897"/>
                  <a:pt x="18072" y="11863"/>
                  <a:pt x="18094" y="11829"/>
                </a:cubicBezTo>
                <a:close/>
                <a:moveTo>
                  <a:pt x="17913" y="12158"/>
                </a:moveTo>
                <a:cubicBezTo>
                  <a:pt x="17918" y="12164"/>
                  <a:pt x="17935" y="12175"/>
                  <a:pt x="17941" y="12181"/>
                </a:cubicBezTo>
                <a:cubicBezTo>
                  <a:pt x="17913" y="12278"/>
                  <a:pt x="17907" y="12385"/>
                  <a:pt x="17850" y="12465"/>
                </a:cubicBezTo>
                <a:cubicBezTo>
                  <a:pt x="17867" y="12363"/>
                  <a:pt x="17918" y="12266"/>
                  <a:pt x="17913" y="12158"/>
                </a:cubicBezTo>
                <a:close/>
                <a:moveTo>
                  <a:pt x="852" y="12414"/>
                </a:moveTo>
                <a:cubicBezTo>
                  <a:pt x="846" y="12425"/>
                  <a:pt x="829" y="12442"/>
                  <a:pt x="823" y="12448"/>
                </a:cubicBezTo>
                <a:cubicBezTo>
                  <a:pt x="835" y="12459"/>
                  <a:pt x="857" y="12476"/>
                  <a:pt x="869" y="12487"/>
                </a:cubicBezTo>
                <a:cubicBezTo>
                  <a:pt x="865" y="12488"/>
                  <a:pt x="861" y="12488"/>
                  <a:pt x="857" y="12488"/>
                </a:cubicBezTo>
                <a:cubicBezTo>
                  <a:pt x="824" y="12488"/>
                  <a:pt x="806" y="12466"/>
                  <a:pt x="806" y="12431"/>
                </a:cubicBezTo>
                <a:cubicBezTo>
                  <a:pt x="818" y="12431"/>
                  <a:pt x="840" y="12419"/>
                  <a:pt x="852" y="12414"/>
                </a:cubicBezTo>
                <a:close/>
                <a:moveTo>
                  <a:pt x="17819" y="12537"/>
                </a:moveTo>
                <a:cubicBezTo>
                  <a:pt x="17822" y="12537"/>
                  <a:pt x="17824" y="12537"/>
                  <a:pt x="17828" y="12539"/>
                </a:cubicBezTo>
                <a:cubicBezTo>
                  <a:pt x="17848" y="12549"/>
                  <a:pt x="17832" y="12586"/>
                  <a:pt x="17812" y="12586"/>
                </a:cubicBezTo>
                <a:cubicBezTo>
                  <a:pt x="17810" y="12586"/>
                  <a:pt x="17807" y="12585"/>
                  <a:pt x="17805" y="12584"/>
                </a:cubicBezTo>
                <a:cubicBezTo>
                  <a:pt x="17790" y="12574"/>
                  <a:pt x="17797" y="12537"/>
                  <a:pt x="17819" y="12537"/>
                </a:cubicBezTo>
                <a:close/>
                <a:moveTo>
                  <a:pt x="823" y="12510"/>
                </a:moveTo>
                <a:cubicBezTo>
                  <a:pt x="846" y="12510"/>
                  <a:pt x="863" y="12527"/>
                  <a:pt x="869" y="12544"/>
                </a:cubicBezTo>
                <a:lnTo>
                  <a:pt x="903" y="12544"/>
                </a:lnTo>
                <a:cubicBezTo>
                  <a:pt x="897" y="12556"/>
                  <a:pt x="886" y="12578"/>
                  <a:pt x="880" y="12590"/>
                </a:cubicBezTo>
                <a:cubicBezTo>
                  <a:pt x="891" y="12590"/>
                  <a:pt x="908" y="12590"/>
                  <a:pt x="914" y="12584"/>
                </a:cubicBezTo>
                <a:lnTo>
                  <a:pt x="914" y="12584"/>
                </a:lnTo>
                <a:cubicBezTo>
                  <a:pt x="882" y="12620"/>
                  <a:pt x="892" y="12644"/>
                  <a:pt x="914" y="12644"/>
                </a:cubicBezTo>
                <a:cubicBezTo>
                  <a:pt x="924" y="12644"/>
                  <a:pt x="936" y="12640"/>
                  <a:pt x="948" y="12629"/>
                </a:cubicBezTo>
                <a:cubicBezTo>
                  <a:pt x="954" y="12635"/>
                  <a:pt x="959" y="12652"/>
                  <a:pt x="959" y="12658"/>
                </a:cubicBezTo>
                <a:cubicBezTo>
                  <a:pt x="942" y="12663"/>
                  <a:pt x="920" y="12663"/>
                  <a:pt x="903" y="12663"/>
                </a:cubicBezTo>
                <a:cubicBezTo>
                  <a:pt x="914" y="12686"/>
                  <a:pt x="914" y="12709"/>
                  <a:pt x="908" y="12731"/>
                </a:cubicBezTo>
                <a:cubicBezTo>
                  <a:pt x="886" y="12652"/>
                  <a:pt x="846" y="12584"/>
                  <a:pt x="823" y="12510"/>
                </a:cubicBezTo>
                <a:close/>
                <a:moveTo>
                  <a:pt x="17156" y="12863"/>
                </a:moveTo>
                <a:cubicBezTo>
                  <a:pt x="17160" y="12863"/>
                  <a:pt x="17165" y="12864"/>
                  <a:pt x="17169" y="12868"/>
                </a:cubicBezTo>
                <a:cubicBezTo>
                  <a:pt x="17183" y="12881"/>
                  <a:pt x="17164" y="12906"/>
                  <a:pt x="17144" y="12906"/>
                </a:cubicBezTo>
                <a:cubicBezTo>
                  <a:pt x="17139" y="12906"/>
                  <a:pt x="17134" y="12905"/>
                  <a:pt x="17130" y="12902"/>
                </a:cubicBezTo>
                <a:cubicBezTo>
                  <a:pt x="17116" y="12888"/>
                  <a:pt x="17136" y="12863"/>
                  <a:pt x="17156" y="12863"/>
                </a:cubicBezTo>
                <a:close/>
                <a:moveTo>
                  <a:pt x="976" y="12851"/>
                </a:moveTo>
                <a:cubicBezTo>
                  <a:pt x="993" y="12896"/>
                  <a:pt x="1016" y="12941"/>
                  <a:pt x="1022" y="12992"/>
                </a:cubicBezTo>
                <a:cubicBezTo>
                  <a:pt x="1005" y="12964"/>
                  <a:pt x="988" y="12930"/>
                  <a:pt x="971" y="12902"/>
                </a:cubicBezTo>
                <a:cubicBezTo>
                  <a:pt x="976" y="12885"/>
                  <a:pt x="976" y="12868"/>
                  <a:pt x="976" y="12851"/>
                </a:cubicBezTo>
                <a:close/>
                <a:moveTo>
                  <a:pt x="562" y="11897"/>
                </a:moveTo>
                <a:lnTo>
                  <a:pt x="562" y="11897"/>
                </a:lnTo>
                <a:cubicBezTo>
                  <a:pt x="596" y="11920"/>
                  <a:pt x="596" y="11965"/>
                  <a:pt x="608" y="12005"/>
                </a:cubicBezTo>
                <a:cubicBezTo>
                  <a:pt x="715" y="12334"/>
                  <a:pt x="829" y="12658"/>
                  <a:pt x="954" y="12975"/>
                </a:cubicBezTo>
                <a:cubicBezTo>
                  <a:pt x="982" y="13055"/>
                  <a:pt x="1033" y="13123"/>
                  <a:pt x="1050" y="13202"/>
                </a:cubicBezTo>
                <a:cubicBezTo>
                  <a:pt x="976" y="13106"/>
                  <a:pt x="954" y="12964"/>
                  <a:pt x="869" y="12879"/>
                </a:cubicBezTo>
                <a:cubicBezTo>
                  <a:pt x="874" y="12879"/>
                  <a:pt x="886" y="12873"/>
                  <a:pt x="897" y="12868"/>
                </a:cubicBezTo>
                <a:cubicBezTo>
                  <a:pt x="783" y="12618"/>
                  <a:pt x="704" y="12357"/>
                  <a:pt x="619" y="12096"/>
                </a:cubicBezTo>
                <a:cubicBezTo>
                  <a:pt x="619" y="12102"/>
                  <a:pt x="608" y="12102"/>
                  <a:pt x="608" y="12102"/>
                </a:cubicBezTo>
                <a:cubicBezTo>
                  <a:pt x="619" y="12028"/>
                  <a:pt x="574" y="11965"/>
                  <a:pt x="562" y="11897"/>
                </a:cubicBezTo>
                <a:close/>
                <a:moveTo>
                  <a:pt x="1056" y="13210"/>
                </a:moveTo>
                <a:cubicBezTo>
                  <a:pt x="1059" y="13210"/>
                  <a:pt x="1063" y="13211"/>
                  <a:pt x="1067" y="13214"/>
                </a:cubicBezTo>
                <a:cubicBezTo>
                  <a:pt x="1086" y="13218"/>
                  <a:pt x="1085" y="13254"/>
                  <a:pt x="1069" y="13254"/>
                </a:cubicBezTo>
                <a:cubicBezTo>
                  <a:pt x="1065" y="13254"/>
                  <a:pt x="1061" y="13252"/>
                  <a:pt x="1056" y="13248"/>
                </a:cubicBezTo>
                <a:cubicBezTo>
                  <a:pt x="1041" y="13243"/>
                  <a:pt x="1039" y="13210"/>
                  <a:pt x="1056" y="13210"/>
                </a:cubicBezTo>
                <a:close/>
                <a:moveTo>
                  <a:pt x="17930" y="12425"/>
                </a:moveTo>
                <a:lnTo>
                  <a:pt x="17930" y="12425"/>
                </a:lnTo>
                <a:cubicBezTo>
                  <a:pt x="17890" y="12544"/>
                  <a:pt x="17862" y="12669"/>
                  <a:pt x="17799" y="12777"/>
                </a:cubicBezTo>
                <a:cubicBezTo>
                  <a:pt x="17805" y="12737"/>
                  <a:pt x="17816" y="12692"/>
                  <a:pt x="17828" y="12652"/>
                </a:cubicBezTo>
                <a:cubicBezTo>
                  <a:pt x="17816" y="12652"/>
                  <a:pt x="17799" y="12646"/>
                  <a:pt x="17788" y="12646"/>
                </a:cubicBezTo>
                <a:cubicBezTo>
                  <a:pt x="17777" y="12737"/>
                  <a:pt x="17720" y="12817"/>
                  <a:pt x="17708" y="12902"/>
                </a:cubicBezTo>
                <a:cubicBezTo>
                  <a:pt x="17760" y="12879"/>
                  <a:pt x="17771" y="12817"/>
                  <a:pt x="17805" y="12771"/>
                </a:cubicBezTo>
                <a:lnTo>
                  <a:pt x="17805" y="12771"/>
                </a:lnTo>
                <a:cubicBezTo>
                  <a:pt x="17771" y="12919"/>
                  <a:pt x="17703" y="13060"/>
                  <a:pt x="17635" y="13202"/>
                </a:cubicBezTo>
                <a:cubicBezTo>
                  <a:pt x="17635" y="13208"/>
                  <a:pt x="17629" y="13208"/>
                  <a:pt x="17629" y="13214"/>
                </a:cubicBezTo>
                <a:cubicBezTo>
                  <a:pt x="17629" y="13214"/>
                  <a:pt x="17623" y="13219"/>
                  <a:pt x="17623" y="13225"/>
                </a:cubicBezTo>
                <a:cubicBezTo>
                  <a:pt x="17612" y="13253"/>
                  <a:pt x="17601" y="13276"/>
                  <a:pt x="17584" y="13304"/>
                </a:cubicBezTo>
                <a:cubicBezTo>
                  <a:pt x="17595" y="13265"/>
                  <a:pt x="17612" y="13219"/>
                  <a:pt x="17623" y="13180"/>
                </a:cubicBezTo>
                <a:lnTo>
                  <a:pt x="17618" y="13180"/>
                </a:lnTo>
                <a:cubicBezTo>
                  <a:pt x="17646" y="13112"/>
                  <a:pt x="17674" y="13043"/>
                  <a:pt x="17714" y="12981"/>
                </a:cubicBezTo>
                <a:lnTo>
                  <a:pt x="17686" y="12958"/>
                </a:lnTo>
                <a:cubicBezTo>
                  <a:pt x="17674" y="12975"/>
                  <a:pt x="17657" y="13004"/>
                  <a:pt x="17652" y="13021"/>
                </a:cubicBezTo>
                <a:lnTo>
                  <a:pt x="17618" y="13032"/>
                </a:lnTo>
                <a:lnTo>
                  <a:pt x="17618" y="13004"/>
                </a:lnTo>
                <a:cubicBezTo>
                  <a:pt x="17629" y="13004"/>
                  <a:pt x="17646" y="12998"/>
                  <a:pt x="17657" y="12998"/>
                </a:cubicBezTo>
                <a:cubicBezTo>
                  <a:pt x="17657" y="12964"/>
                  <a:pt x="17663" y="12930"/>
                  <a:pt x="17669" y="12890"/>
                </a:cubicBezTo>
                <a:cubicBezTo>
                  <a:pt x="17708" y="12868"/>
                  <a:pt x="17725" y="12817"/>
                  <a:pt x="17725" y="12771"/>
                </a:cubicBezTo>
                <a:cubicBezTo>
                  <a:pt x="17725" y="12714"/>
                  <a:pt x="17782" y="12675"/>
                  <a:pt x="17760" y="12618"/>
                </a:cubicBezTo>
                <a:lnTo>
                  <a:pt x="17760" y="12618"/>
                </a:lnTo>
                <a:cubicBezTo>
                  <a:pt x="17782" y="12624"/>
                  <a:pt x="17805" y="12635"/>
                  <a:pt x="17828" y="12641"/>
                </a:cubicBezTo>
                <a:cubicBezTo>
                  <a:pt x="17856" y="12590"/>
                  <a:pt x="17873" y="12539"/>
                  <a:pt x="17879" y="12487"/>
                </a:cubicBezTo>
                <a:cubicBezTo>
                  <a:pt x="17896" y="12465"/>
                  <a:pt x="17913" y="12442"/>
                  <a:pt x="17930" y="12425"/>
                </a:cubicBezTo>
                <a:close/>
                <a:moveTo>
                  <a:pt x="971" y="13259"/>
                </a:moveTo>
                <a:cubicBezTo>
                  <a:pt x="986" y="13259"/>
                  <a:pt x="1002" y="13262"/>
                  <a:pt x="1016" y="13265"/>
                </a:cubicBezTo>
                <a:cubicBezTo>
                  <a:pt x="999" y="13270"/>
                  <a:pt x="971" y="13276"/>
                  <a:pt x="954" y="13276"/>
                </a:cubicBezTo>
                <a:cubicBezTo>
                  <a:pt x="971" y="13299"/>
                  <a:pt x="982" y="13316"/>
                  <a:pt x="993" y="13339"/>
                </a:cubicBezTo>
                <a:cubicBezTo>
                  <a:pt x="976" y="13339"/>
                  <a:pt x="954" y="13333"/>
                  <a:pt x="937" y="13333"/>
                </a:cubicBezTo>
                <a:cubicBezTo>
                  <a:pt x="925" y="13316"/>
                  <a:pt x="920" y="13293"/>
                  <a:pt x="925" y="13270"/>
                </a:cubicBezTo>
                <a:cubicBezTo>
                  <a:pt x="940" y="13262"/>
                  <a:pt x="955" y="13259"/>
                  <a:pt x="971" y="13259"/>
                </a:cubicBezTo>
                <a:close/>
                <a:moveTo>
                  <a:pt x="17538" y="13344"/>
                </a:moveTo>
                <a:cubicBezTo>
                  <a:pt x="17544" y="13350"/>
                  <a:pt x="17544" y="13356"/>
                  <a:pt x="17544" y="13356"/>
                </a:cubicBezTo>
                <a:lnTo>
                  <a:pt x="17544" y="13361"/>
                </a:lnTo>
                <a:cubicBezTo>
                  <a:pt x="17544" y="13361"/>
                  <a:pt x="17538" y="13356"/>
                  <a:pt x="17533" y="13356"/>
                </a:cubicBezTo>
                <a:cubicBezTo>
                  <a:pt x="17538" y="13350"/>
                  <a:pt x="17538" y="13350"/>
                  <a:pt x="17538" y="13344"/>
                </a:cubicBezTo>
                <a:close/>
                <a:moveTo>
                  <a:pt x="1476" y="13191"/>
                </a:moveTo>
                <a:cubicBezTo>
                  <a:pt x="1504" y="13253"/>
                  <a:pt x="1538" y="13310"/>
                  <a:pt x="1572" y="13373"/>
                </a:cubicBezTo>
                <a:cubicBezTo>
                  <a:pt x="1510" y="13333"/>
                  <a:pt x="1504" y="13253"/>
                  <a:pt x="1459" y="13197"/>
                </a:cubicBezTo>
                <a:lnTo>
                  <a:pt x="1476" y="13191"/>
                </a:lnTo>
                <a:close/>
                <a:moveTo>
                  <a:pt x="1223" y="13385"/>
                </a:moveTo>
                <a:cubicBezTo>
                  <a:pt x="1232" y="13385"/>
                  <a:pt x="1240" y="13393"/>
                  <a:pt x="1243" y="13407"/>
                </a:cubicBezTo>
                <a:cubicBezTo>
                  <a:pt x="1236" y="13413"/>
                  <a:pt x="1231" y="13416"/>
                  <a:pt x="1225" y="13416"/>
                </a:cubicBezTo>
                <a:cubicBezTo>
                  <a:pt x="1217" y="13416"/>
                  <a:pt x="1210" y="13409"/>
                  <a:pt x="1203" y="13395"/>
                </a:cubicBezTo>
                <a:cubicBezTo>
                  <a:pt x="1210" y="13389"/>
                  <a:pt x="1217" y="13385"/>
                  <a:pt x="1223" y="13385"/>
                </a:cubicBezTo>
                <a:close/>
                <a:moveTo>
                  <a:pt x="1572" y="13384"/>
                </a:moveTo>
                <a:cubicBezTo>
                  <a:pt x="1578" y="13390"/>
                  <a:pt x="1583" y="13401"/>
                  <a:pt x="1589" y="13407"/>
                </a:cubicBezTo>
                <a:cubicBezTo>
                  <a:pt x="1583" y="13418"/>
                  <a:pt x="1583" y="13424"/>
                  <a:pt x="1583" y="13429"/>
                </a:cubicBezTo>
                <a:cubicBezTo>
                  <a:pt x="1572" y="13412"/>
                  <a:pt x="1566" y="13401"/>
                  <a:pt x="1561" y="13390"/>
                </a:cubicBezTo>
                <a:cubicBezTo>
                  <a:pt x="1561" y="13384"/>
                  <a:pt x="1572" y="13384"/>
                  <a:pt x="1572" y="13384"/>
                </a:cubicBezTo>
                <a:close/>
                <a:moveTo>
                  <a:pt x="1844" y="13378"/>
                </a:moveTo>
                <a:cubicBezTo>
                  <a:pt x="1862" y="13390"/>
                  <a:pt x="1867" y="13401"/>
                  <a:pt x="1873" y="13424"/>
                </a:cubicBezTo>
                <a:cubicBezTo>
                  <a:pt x="1876" y="13440"/>
                  <a:pt x="1873" y="13447"/>
                  <a:pt x="1867" y="13447"/>
                </a:cubicBezTo>
                <a:cubicBezTo>
                  <a:pt x="1850" y="13447"/>
                  <a:pt x="1810" y="13387"/>
                  <a:pt x="1844" y="13378"/>
                </a:cubicBezTo>
                <a:close/>
                <a:moveTo>
                  <a:pt x="1606" y="13446"/>
                </a:moveTo>
                <a:cubicBezTo>
                  <a:pt x="1606" y="13458"/>
                  <a:pt x="1606" y="13463"/>
                  <a:pt x="1601" y="13469"/>
                </a:cubicBezTo>
                <a:cubicBezTo>
                  <a:pt x="1601" y="13463"/>
                  <a:pt x="1595" y="13452"/>
                  <a:pt x="1589" y="13446"/>
                </a:cubicBezTo>
                <a:close/>
                <a:moveTo>
                  <a:pt x="1253" y="13445"/>
                </a:moveTo>
                <a:cubicBezTo>
                  <a:pt x="1262" y="13445"/>
                  <a:pt x="1271" y="13451"/>
                  <a:pt x="1271" y="13463"/>
                </a:cubicBezTo>
                <a:cubicBezTo>
                  <a:pt x="1278" y="13476"/>
                  <a:pt x="1266" y="13486"/>
                  <a:pt x="1254" y="13486"/>
                </a:cubicBezTo>
                <a:cubicBezTo>
                  <a:pt x="1245" y="13486"/>
                  <a:pt x="1237" y="13481"/>
                  <a:pt x="1237" y="13469"/>
                </a:cubicBezTo>
                <a:cubicBezTo>
                  <a:pt x="1231" y="13453"/>
                  <a:pt x="1242" y="13445"/>
                  <a:pt x="1253" y="13445"/>
                </a:cubicBezTo>
                <a:close/>
                <a:moveTo>
                  <a:pt x="974" y="13348"/>
                </a:moveTo>
                <a:cubicBezTo>
                  <a:pt x="989" y="13348"/>
                  <a:pt x="1000" y="13355"/>
                  <a:pt x="1005" y="13373"/>
                </a:cubicBezTo>
                <a:cubicBezTo>
                  <a:pt x="1033" y="13418"/>
                  <a:pt x="1050" y="13475"/>
                  <a:pt x="1084" y="13520"/>
                </a:cubicBezTo>
                <a:cubicBezTo>
                  <a:pt x="1061" y="13520"/>
                  <a:pt x="1044" y="13503"/>
                  <a:pt x="1027" y="13492"/>
                </a:cubicBezTo>
                <a:cubicBezTo>
                  <a:pt x="1022" y="13492"/>
                  <a:pt x="1016" y="13497"/>
                  <a:pt x="1010" y="13497"/>
                </a:cubicBezTo>
                <a:cubicBezTo>
                  <a:pt x="1005" y="13446"/>
                  <a:pt x="965" y="13395"/>
                  <a:pt x="959" y="13350"/>
                </a:cubicBezTo>
                <a:cubicBezTo>
                  <a:pt x="965" y="13349"/>
                  <a:pt x="970" y="13348"/>
                  <a:pt x="974" y="13348"/>
                </a:cubicBezTo>
                <a:close/>
                <a:moveTo>
                  <a:pt x="1023" y="13517"/>
                </a:moveTo>
                <a:cubicBezTo>
                  <a:pt x="1037" y="13517"/>
                  <a:pt x="1058" y="13537"/>
                  <a:pt x="1039" y="13548"/>
                </a:cubicBezTo>
                <a:cubicBezTo>
                  <a:pt x="1033" y="13548"/>
                  <a:pt x="1016" y="13537"/>
                  <a:pt x="1010" y="13531"/>
                </a:cubicBezTo>
                <a:cubicBezTo>
                  <a:pt x="1010" y="13521"/>
                  <a:pt x="1016" y="13517"/>
                  <a:pt x="1023" y="13517"/>
                </a:cubicBezTo>
                <a:close/>
                <a:moveTo>
                  <a:pt x="1646" y="13520"/>
                </a:moveTo>
                <a:cubicBezTo>
                  <a:pt x="1652" y="13537"/>
                  <a:pt x="1663" y="13554"/>
                  <a:pt x="1669" y="13565"/>
                </a:cubicBezTo>
                <a:cubicBezTo>
                  <a:pt x="1663" y="13565"/>
                  <a:pt x="1657" y="13565"/>
                  <a:pt x="1652" y="13560"/>
                </a:cubicBezTo>
                <a:cubicBezTo>
                  <a:pt x="1646" y="13554"/>
                  <a:pt x="1640" y="13543"/>
                  <a:pt x="1635" y="13531"/>
                </a:cubicBezTo>
                <a:lnTo>
                  <a:pt x="1640" y="13520"/>
                </a:lnTo>
                <a:close/>
                <a:moveTo>
                  <a:pt x="1674" y="13588"/>
                </a:moveTo>
                <a:cubicBezTo>
                  <a:pt x="1686" y="13600"/>
                  <a:pt x="1691" y="13617"/>
                  <a:pt x="1697" y="13628"/>
                </a:cubicBezTo>
                <a:lnTo>
                  <a:pt x="1697" y="13651"/>
                </a:lnTo>
                <a:cubicBezTo>
                  <a:pt x="1686" y="13634"/>
                  <a:pt x="1680" y="13617"/>
                  <a:pt x="1669" y="13605"/>
                </a:cubicBezTo>
                <a:cubicBezTo>
                  <a:pt x="1674" y="13600"/>
                  <a:pt x="1674" y="13594"/>
                  <a:pt x="1674" y="13588"/>
                </a:cubicBezTo>
                <a:close/>
                <a:moveTo>
                  <a:pt x="1022" y="13656"/>
                </a:moveTo>
                <a:cubicBezTo>
                  <a:pt x="1022" y="13656"/>
                  <a:pt x="1022" y="13656"/>
                  <a:pt x="1022" y="13656"/>
                </a:cubicBezTo>
                <a:cubicBezTo>
                  <a:pt x="1022" y="13657"/>
                  <a:pt x="1023" y="13657"/>
                  <a:pt x="1023" y="13657"/>
                </a:cubicBezTo>
                <a:lnTo>
                  <a:pt x="1023" y="13657"/>
                </a:lnTo>
                <a:cubicBezTo>
                  <a:pt x="1023" y="13657"/>
                  <a:pt x="1022" y="13656"/>
                  <a:pt x="1022" y="13656"/>
                </a:cubicBezTo>
                <a:close/>
                <a:moveTo>
                  <a:pt x="1254" y="13486"/>
                </a:moveTo>
                <a:lnTo>
                  <a:pt x="1254" y="13486"/>
                </a:lnTo>
                <a:cubicBezTo>
                  <a:pt x="1315" y="13514"/>
                  <a:pt x="1344" y="13579"/>
                  <a:pt x="1382" y="13635"/>
                </a:cubicBezTo>
                <a:lnTo>
                  <a:pt x="1382" y="13635"/>
                </a:lnTo>
                <a:cubicBezTo>
                  <a:pt x="1366" y="13646"/>
                  <a:pt x="1350" y="13651"/>
                  <a:pt x="1340" y="13662"/>
                </a:cubicBezTo>
                <a:cubicBezTo>
                  <a:pt x="1305" y="13605"/>
                  <a:pt x="1271" y="13548"/>
                  <a:pt x="1254" y="13486"/>
                </a:cubicBezTo>
                <a:close/>
                <a:moveTo>
                  <a:pt x="1708" y="13668"/>
                </a:moveTo>
                <a:lnTo>
                  <a:pt x="1703" y="13673"/>
                </a:lnTo>
                <a:cubicBezTo>
                  <a:pt x="1703" y="13673"/>
                  <a:pt x="1703" y="13673"/>
                  <a:pt x="1703" y="13668"/>
                </a:cubicBezTo>
                <a:close/>
                <a:moveTo>
                  <a:pt x="1379" y="13668"/>
                </a:moveTo>
                <a:lnTo>
                  <a:pt x="1379" y="13668"/>
                </a:lnTo>
                <a:cubicBezTo>
                  <a:pt x="1385" y="13673"/>
                  <a:pt x="1396" y="13679"/>
                  <a:pt x="1402" y="13685"/>
                </a:cubicBezTo>
                <a:cubicBezTo>
                  <a:pt x="1402" y="13702"/>
                  <a:pt x="1395" y="13708"/>
                  <a:pt x="1387" y="13708"/>
                </a:cubicBezTo>
                <a:cubicBezTo>
                  <a:pt x="1369" y="13708"/>
                  <a:pt x="1344" y="13675"/>
                  <a:pt x="1379" y="13668"/>
                </a:cubicBezTo>
                <a:close/>
                <a:moveTo>
                  <a:pt x="17396" y="13736"/>
                </a:moveTo>
                <a:lnTo>
                  <a:pt x="17396" y="13747"/>
                </a:lnTo>
                <a:lnTo>
                  <a:pt x="17391" y="13747"/>
                </a:lnTo>
                <a:cubicBezTo>
                  <a:pt x="17396" y="13741"/>
                  <a:pt x="17396" y="13736"/>
                  <a:pt x="17396" y="13736"/>
                </a:cubicBezTo>
                <a:close/>
                <a:moveTo>
                  <a:pt x="17391" y="13764"/>
                </a:moveTo>
                <a:lnTo>
                  <a:pt x="17385" y="13770"/>
                </a:lnTo>
                <a:lnTo>
                  <a:pt x="17385" y="13764"/>
                </a:lnTo>
                <a:close/>
                <a:moveTo>
                  <a:pt x="17391" y="13685"/>
                </a:moveTo>
                <a:cubicBezTo>
                  <a:pt x="17379" y="13730"/>
                  <a:pt x="17362" y="13764"/>
                  <a:pt x="17334" y="13798"/>
                </a:cubicBezTo>
                <a:cubicBezTo>
                  <a:pt x="17357" y="13758"/>
                  <a:pt x="17374" y="13724"/>
                  <a:pt x="17385" y="13685"/>
                </a:cubicBezTo>
                <a:close/>
                <a:moveTo>
                  <a:pt x="17300" y="13730"/>
                </a:moveTo>
                <a:cubicBezTo>
                  <a:pt x="17308" y="13730"/>
                  <a:pt x="17315" y="13733"/>
                  <a:pt x="17321" y="13733"/>
                </a:cubicBezTo>
                <a:cubicBezTo>
                  <a:pt x="17324" y="13733"/>
                  <a:pt x="17326" y="13732"/>
                  <a:pt x="17328" y="13730"/>
                </a:cubicBezTo>
                <a:lnTo>
                  <a:pt x="17328" y="13730"/>
                </a:lnTo>
                <a:cubicBezTo>
                  <a:pt x="17328" y="13736"/>
                  <a:pt x="17328" y="13741"/>
                  <a:pt x="17323" y="13747"/>
                </a:cubicBezTo>
                <a:cubicBezTo>
                  <a:pt x="17317" y="13753"/>
                  <a:pt x="17306" y="13758"/>
                  <a:pt x="17300" y="13764"/>
                </a:cubicBezTo>
                <a:lnTo>
                  <a:pt x="17289" y="13787"/>
                </a:lnTo>
                <a:cubicBezTo>
                  <a:pt x="17277" y="13798"/>
                  <a:pt x="17266" y="13809"/>
                  <a:pt x="17255" y="13821"/>
                </a:cubicBezTo>
                <a:cubicBezTo>
                  <a:pt x="17260" y="13809"/>
                  <a:pt x="17266" y="13798"/>
                  <a:pt x="17266" y="13781"/>
                </a:cubicBezTo>
                <a:cubicBezTo>
                  <a:pt x="17266" y="13775"/>
                  <a:pt x="17272" y="13775"/>
                  <a:pt x="17272" y="13770"/>
                </a:cubicBezTo>
                <a:lnTo>
                  <a:pt x="17277" y="13770"/>
                </a:lnTo>
                <a:cubicBezTo>
                  <a:pt x="17277" y="13770"/>
                  <a:pt x="17277" y="13764"/>
                  <a:pt x="17277" y="13764"/>
                </a:cubicBezTo>
                <a:cubicBezTo>
                  <a:pt x="17283" y="13753"/>
                  <a:pt x="17294" y="13741"/>
                  <a:pt x="17300" y="13730"/>
                </a:cubicBezTo>
                <a:close/>
                <a:moveTo>
                  <a:pt x="1459" y="13792"/>
                </a:moveTo>
                <a:cubicBezTo>
                  <a:pt x="1470" y="13815"/>
                  <a:pt x="1459" y="13826"/>
                  <a:pt x="1436" y="13826"/>
                </a:cubicBezTo>
                <a:cubicBezTo>
                  <a:pt x="1425" y="13804"/>
                  <a:pt x="1430" y="13792"/>
                  <a:pt x="1459" y="13792"/>
                </a:cubicBezTo>
                <a:close/>
                <a:moveTo>
                  <a:pt x="1720" y="13673"/>
                </a:moveTo>
                <a:cubicBezTo>
                  <a:pt x="1759" y="13730"/>
                  <a:pt x="1793" y="13787"/>
                  <a:pt x="1827" y="13849"/>
                </a:cubicBezTo>
                <a:lnTo>
                  <a:pt x="1822" y="13849"/>
                </a:lnTo>
                <a:cubicBezTo>
                  <a:pt x="1822" y="13849"/>
                  <a:pt x="1816" y="13849"/>
                  <a:pt x="1816" y="13855"/>
                </a:cubicBezTo>
                <a:cubicBezTo>
                  <a:pt x="1805" y="13821"/>
                  <a:pt x="1788" y="13787"/>
                  <a:pt x="1759" y="13770"/>
                </a:cubicBezTo>
                <a:cubicBezTo>
                  <a:pt x="1742" y="13741"/>
                  <a:pt x="1725" y="13713"/>
                  <a:pt x="1714" y="13690"/>
                </a:cubicBezTo>
                <a:cubicBezTo>
                  <a:pt x="1714" y="13685"/>
                  <a:pt x="1720" y="13679"/>
                  <a:pt x="1720" y="13673"/>
                </a:cubicBezTo>
                <a:close/>
                <a:moveTo>
                  <a:pt x="17357" y="13838"/>
                </a:moveTo>
                <a:cubicBezTo>
                  <a:pt x="17357" y="13843"/>
                  <a:pt x="17351" y="13855"/>
                  <a:pt x="17340" y="13866"/>
                </a:cubicBezTo>
                <a:cubicBezTo>
                  <a:pt x="17340" y="13861"/>
                  <a:pt x="17345" y="13849"/>
                  <a:pt x="17345" y="13843"/>
                </a:cubicBezTo>
                <a:cubicBezTo>
                  <a:pt x="17351" y="13838"/>
                  <a:pt x="17357" y="13838"/>
                  <a:pt x="17357" y="13838"/>
                </a:cubicBezTo>
                <a:close/>
                <a:moveTo>
                  <a:pt x="1489" y="13876"/>
                </a:moveTo>
                <a:cubicBezTo>
                  <a:pt x="1493" y="13876"/>
                  <a:pt x="1498" y="13877"/>
                  <a:pt x="1504" y="13878"/>
                </a:cubicBezTo>
                <a:cubicBezTo>
                  <a:pt x="1514" y="13901"/>
                  <a:pt x="1511" y="13913"/>
                  <a:pt x="1494" y="13913"/>
                </a:cubicBezTo>
                <a:cubicBezTo>
                  <a:pt x="1490" y="13913"/>
                  <a:pt x="1486" y="13913"/>
                  <a:pt x="1481" y="13912"/>
                </a:cubicBezTo>
                <a:cubicBezTo>
                  <a:pt x="1467" y="13888"/>
                  <a:pt x="1469" y="13876"/>
                  <a:pt x="1489" y="13876"/>
                </a:cubicBezTo>
                <a:close/>
                <a:moveTo>
                  <a:pt x="1023" y="13657"/>
                </a:moveTo>
                <a:lnTo>
                  <a:pt x="1023" y="13657"/>
                </a:lnTo>
                <a:cubicBezTo>
                  <a:pt x="1045" y="13684"/>
                  <a:pt x="1073" y="13703"/>
                  <a:pt x="1113" y="13713"/>
                </a:cubicBezTo>
                <a:lnTo>
                  <a:pt x="1073" y="13736"/>
                </a:lnTo>
                <a:cubicBezTo>
                  <a:pt x="1084" y="13736"/>
                  <a:pt x="1113" y="13736"/>
                  <a:pt x="1124" y="13730"/>
                </a:cubicBezTo>
                <a:lnTo>
                  <a:pt x="1124" y="13730"/>
                </a:lnTo>
                <a:cubicBezTo>
                  <a:pt x="1118" y="13758"/>
                  <a:pt x="1090" y="13798"/>
                  <a:pt x="1130" y="13809"/>
                </a:cubicBezTo>
                <a:cubicBezTo>
                  <a:pt x="1152" y="13843"/>
                  <a:pt x="1169" y="13883"/>
                  <a:pt x="1186" y="13917"/>
                </a:cubicBezTo>
                <a:cubicBezTo>
                  <a:pt x="1186" y="13872"/>
                  <a:pt x="1175" y="13826"/>
                  <a:pt x="1158" y="13775"/>
                </a:cubicBezTo>
                <a:cubicBezTo>
                  <a:pt x="1147" y="13781"/>
                  <a:pt x="1130" y="13787"/>
                  <a:pt x="1118" y="13792"/>
                </a:cubicBezTo>
                <a:cubicBezTo>
                  <a:pt x="1141" y="13753"/>
                  <a:pt x="1141" y="13719"/>
                  <a:pt x="1101" y="13696"/>
                </a:cubicBezTo>
                <a:lnTo>
                  <a:pt x="1135" y="13690"/>
                </a:lnTo>
                <a:cubicBezTo>
                  <a:pt x="1096" y="13685"/>
                  <a:pt x="1057" y="13679"/>
                  <a:pt x="1023" y="13657"/>
                </a:cubicBezTo>
                <a:close/>
                <a:moveTo>
                  <a:pt x="1845" y="13895"/>
                </a:moveTo>
                <a:lnTo>
                  <a:pt x="1845" y="13895"/>
                </a:lnTo>
                <a:cubicBezTo>
                  <a:pt x="1851" y="13901"/>
                  <a:pt x="1856" y="13912"/>
                  <a:pt x="1862" y="13923"/>
                </a:cubicBezTo>
                <a:cubicBezTo>
                  <a:pt x="1856" y="13917"/>
                  <a:pt x="1856" y="13917"/>
                  <a:pt x="1850" y="13912"/>
                </a:cubicBezTo>
                <a:cubicBezTo>
                  <a:pt x="1850" y="13907"/>
                  <a:pt x="1847" y="13903"/>
                  <a:pt x="1845" y="13895"/>
                </a:cubicBezTo>
                <a:close/>
                <a:moveTo>
                  <a:pt x="1862" y="13929"/>
                </a:moveTo>
                <a:cubicBezTo>
                  <a:pt x="1867" y="13929"/>
                  <a:pt x="1873" y="13934"/>
                  <a:pt x="1879" y="13940"/>
                </a:cubicBezTo>
                <a:cubicBezTo>
                  <a:pt x="1873" y="13940"/>
                  <a:pt x="1867" y="13946"/>
                  <a:pt x="1867" y="13946"/>
                </a:cubicBezTo>
                <a:cubicBezTo>
                  <a:pt x="1862" y="13940"/>
                  <a:pt x="1862" y="13934"/>
                  <a:pt x="1862" y="13929"/>
                </a:cubicBezTo>
                <a:close/>
                <a:moveTo>
                  <a:pt x="17249" y="13832"/>
                </a:moveTo>
                <a:cubicBezTo>
                  <a:pt x="17260" y="13838"/>
                  <a:pt x="17272" y="13843"/>
                  <a:pt x="17283" y="13849"/>
                </a:cubicBezTo>
                <a:cubicBezTo>
                  <a:pt x="17277" y="13855"/>
                  <a:pt x="17277" y="13861"/>
                  <a:pt x="17272" y="13872"/>
                </a:cubicBezTo>
                <a:cubicBezTo>
                  <a:pt x="17264" y="13868"/>
                  <a:pt x="17253" y="13864"/>
                  <a:pt x="17243" y="13864"/>
                </a:cubicBezTo>
                <a:cubicBezTo>
                  <a:pt x="17240" y="13864"/>
                  <a:pt x="17237" y="13864"/>
                  <a:pt x="17235" y="13865"/>
                </a:cubicBezTo>
                <a:lnTo>
                  <a:pt x="17235" y="13865"/>
                </a:lnTo>
                <a:cubicBezTo>
                  <a:pt x="17234" y="13865"/>
                  <a:pt x="17233" y="13864"/>
                  <a:pt x="17232" y="13864"/>
                </a:cubicBezTo>
                <a:lnTo>
                  <a:pt x="17232" y="13864"/>
                </a:lnTo>
                <a:cubicBezTo>
                  <a:pt x="17232" y="13865"/>
                  <a:pt x="17232" y="13865"/>
                  <a:pt x="17232" y="13866"/>
                </a:cubicBezTo>
                <a:cubicBezTo>
                  <a:pt x="17233" y="13866"/>
                  <a:pt x="17234" y="13865"/>
                  <a:pt x="17235" y="13865"/>
                </a:cubicBezTo>
                <a:lnTo>
                  <a:pt x="17235" y="13865"/>
                </a:lnTo>
                <a:cubicBezTo>
                  <a:pt x="17245" y="13871"/>
                  <a:pt x="17257" y="13879"/>
                  <a:pt x="17266" y="13883"/>
                </a:cubicBezTo>
                <a:cubicBezTo>
                  <a:pt x="17243" y="13923"/>
                  <a:pt x="17226" y="13963"/>
                  <a:pt x="17198" y="13997"/>
                </a:cubicBezTo>
                <a:cubicBezTo>
                  <a:pt x="17198" y="13985"/>
                  <a:pt x="17198" y="13980"/>
                  <a:pt x="17198" y="13968"/>
                </a:cubicBezTo>
                <a:cubicBezTo>
                  <a:pt x="17232" y="13951"/>
                  <a:pt x="17243" y="13900"/>
                  <a:pt x="17226" y="13866"/>
                </a:cubicBezTo>
                <a:lnTo>
                  <a:pt x="17226" y="13861"/>
                </a:lnTo>
                <a:cubicBezTo>
                  <a:pt x="17228" y="13861"/>
                  <a:pt x="17230" y="13863"/>
                  <a:pt x="17232" y="13864"/>
                </a:cubicBezTo>
                <a:lnTo>
                  <a:pt x="17232" y="13864"/>
                </a:lnTo>
                <a:cubicBezTo>
                  <a:pt x="17233" y="13859"/>
                  <a:pt x="17238" y="13854"/>
                  <a:pt x="17238" y="13849"/>
                </a:cubicBezTo>
                <a:cubicBezTo>
                  <a:pt x="17243" y="13843"/>
                  <a:pt x="17249" y="13838"/>
                  <a:pt x="17249" y="13832"/>
                </a:cubicBezTo>
                <a:close/>
                <a:moveTo>
                  <a:pt x="17300" y="13906"/>
                </a:moveTo>
                <a:cubicBezTo>
                  <a:pt x="17306" y="13906"/>
                  <a:pt x="17311" y="13906"/>
                  <a:pt x="17311" y="13912"/>
                </a:cubicBezTo>
                <a:cubicBezTo>
                  <a:pt x="17311" y="13912"/>
                  <a:pt x="17306" y="13917"/>
                  <a:pt x="17306" y="13917"/>
                </a:cubicBezTo>
                <a:cubicBezTo>
                  <a:pt x="17306" y="13934"/>
                  <a:pt x="17311" y="13951"/>
                  <a:pt x="17311" y="13968"/>
                </a:cubicBezTo>
                <a:cubicBezTo>
                  <a:pt x="17203" y="14059"/>
                  <a:pt x="17192" y="14224"/>
                  <a:pt x="17079" y="14309"/>
                </a:cubicBezTo>
                <a:cubicBezTo>
                  <a:pt x="17084" y="14314"/>
                  <a:pt x="17096" y="14320"/>
                  <a:pt x="17101" y="14326"/>
                </a:cubicBezTo>
                <a:cubicBezTo>
                  <a:pt x="17084" y="14331"/>
                  <a:pt x="17062" y="14343"/>
                  <a:pt x="17045" y="14348"/>
                </a:cubicBezTo>
                <a:cubicBezTo>
                  <a:pt x="17113" y="14235"/>
                  <a:pt x="17175" y="14116"/>
                  <a:pt x="17238" y="13991"/>
                </a:cubicBezTo>
                <a:cubicBezTo>
                  <a:pt x="17260" y="13963"/>
                  <a:pt x="17277" y="13934"/>
                  <a:pt x="17300" y="13906"/>
                </a:cubicBezTo>
                <a:close/>
                <a:moveTo>
                  <a:pt x="16309" y="14308"/>
                </a:moveTo>
                <a:cubicBezTo>
                  <a:pt x="16310" y="14308"/>
                  <a:pt x="16311" y="14308"/>
                  <a:pt x="16313" y="14309"/>
                </a:cubicBezTo>
                <a:cubicBezTo>
                  <a:pt x="16329" y="14319"/>
                  <a:pt x="16310" y="14355"/>
                  <a:pt x="16293" y="14355"/>
                </a:cubicBezTo>
                <a:cubicBezTo>
                  <a:pt x="16292" y="14355"/>
                  <a:pt x="16291" y="14354"/>
                  <a:pt x="16290" y="14354"/>
                </a:cubicBezTo>
                <a:cubicBezTo>
                  <a:pt x="16269" y="14338"/>
                  <a:pt x="16292" y="14308"/>
                  <a:pt x="16309" y="14308"/>
                </a:cubicBezTo>
                <a:close/>
                <a:moveTo>
                  <a:pt x="16591" y="14331"/>
                </a:moveTo>
                <a:cubicBezTo>
                  <a:pt x="16591" y="14354"/>
                  <a:pt x="16585" y="14365"/>
                  <a:pt x="16568" y="14377"/>
                </a:cubicBezTo>
                <a:cubicBezTo>
                  <a:pt x="16574" y="14360"/>
                  <a:pt x="16585" y="14343"/>
                  <a:pt x="16591" y="14331"/>
                </a:cubicBezTo>
                <a:close/>
                <a:moveTo>
                  <a:pt x="16908" y="14400"/>
                </a:moveTo>
                <a:cubicBezTo>
                  <a:pt x="16908" y="14400"/>
                  <a:pt x="16908" y="14405"/>
                  <a:pt x="16908" y="14405"/>
                </a:cubicBezTo>
                <a:lnTo>
                  <a:pt x="16903" y="14405"/>
                </a:lnTo>
                <a:cubicBezTo>
                  <a:pt x="16903" y="14405"/>
                  <a:pt x="16903" y="14400"/>
                  <a:pt x="16908" y="14400"/>
                </a:cubicBezTo>
                <a:close/>
                <a:moveTo>
                  <a:pt x="16931" y="14371"/>
                </a:moveTo>
                <a:cubicBezTo>
                  <a:pt x="16960" y="14371"/>
                  <a:pt x="16965" y="14382"/>
                  <a:pt x="16948" y="14405"/>
                </a:cubicBezTo>
                <a:cubicBezTo>
                  <a:pt x="16925" y="14405"/>
                  <a:pt x="16920" y="14394"/>
                  <a:pt x="16931" y="14371"/>
                </a:cubicBezTo>
                <a:close/>
                <a:moveTo>
                  <a:pt x="16920" y="14417"/>
                </a:moveTo>
                <a:cubicBezTo>
                  <a:pt x="16925" y="14434"/>
                  <a:pt x="16920" y="14456"/>
                  <a:pt x="16903" y="14456"/>
                </a:cubicBezTo>
                <a:cubicBezTo>
                  <a:pt x="16903" y="14456"/>
                  <a:pt x="16897" y="14451"/>
                  <a:pt x="16897" y="14451"/>
                </a:cubicBezTo>
                <a:cubicBezTo>
                  <a:pt x="16908" y="14439"/>
                  <a:pt x="16914" y="14428"/>
                  <a:pt x="16920" y="14417"/>
                </a:cubicBezTo>
                <a:close/>
                <a:moveTo>
                  <a:pt x="16506" y="14468"/>
                </a:moveTo>
                <a:cubicBezTo>
                  <a:pt x="16494" y="14479"/>
                  <a:pt x="16483" y="14502"/>
                  <a:pt x="16477" y="14513"/>
                </a:cubicBezTo>
                <a:cubicBezTo>
                  <a:pt x="16477" y="14513"/>
                  <a:pt x="16477" y="14519"/>
                  <a:pt x="16483" y="14524"/>
                </a:cubicBezTo>
                <a:cubicBezTo>
                  <a:pt x="16466" y="14541"/>
                  <a:pt x="16449" y="14558"/>
                  <a:pt x="16432" y="14575"/>
                </a:cubicBezTo>
                <a:cubicBezTo>
                  <a:pt x="16443" y="14536"/>
                  <a:pt x="16477" y="14513"/>
                  <a:pt x="16489" y="14479"/>
                </a:cubicBezTo>
                <a:cubicBezTo>
                  <a:pt x="16489" y="14479"/>
                  <a:pt x="16489" y="14479"/>
                  <a:pt x="16489" y="14473"/>
                </a:cubicBezTo>
                <a:cubicBezTo>
                  <a:pt x="16494" y="14473"/>
                  <a:pt x="16500" y="14468"/>
                  <a:pt x="16506" y="14468"/>
                </a:cubicBezTo>
                <a:close/>
                <a:moveTo>
                  <a:pt x="17172" y="14588"/>
                </a:moveTo>
                <a:cubicBezTo>
                  <a:pt x="17173" y="14590"/>
                  <a:pt x="17174" y="14591"/>
                  <a:pt x="17175" y="14592"/>
                </a:cubicBezTo>
                <a:lnTo>
                  <a:pt x="17172" y="14588"/>
                </a:lnTo>
                <a:close/>
                <a:moveTo>
                  <a:pt x="1964" y="14616"/>
                </a:moveTo>
                <a:cubicBezTo>
                  <a:pt x="1982" y="14616"/>
                  <a:pt x="2002" y="14627"/>
                  <a:pt x="1998" y="14643"/>
                </a:cubicBezTo>
                <a:cubicBezTo>
                  <a:pt x="1994" y="14648"/>
                  <a:pt x="1989" y="14650"/>
                  <a:pt x="1983" y="14650"/>
                </a:cubicBezTo>
                <a:cubicBezTo>
                  <a:pt x="1967" y="14650"/>
                  <a:pt x="1947" y="14637"/>
                  <a:pt x="1947" y="14621"/>
                </a:cubicBezTo>
                <a:cubicBezTo>
                  <a:pt x="1951" y="14618"/>
                  <a:pt x="1957" y="14616"/>
                  <a:pt x="1964" y="14616"/>
                </a:cubicBezTo>
                <a:close/>
                <a:moveTo>
                  <a:pt x="16053" y="14638"/>
                </a:moveTo>
                <a:cubicBezTo>
                  <a:pt x="16066" y="14638"/>
                  <a:pt x="16079" y="14660"/>
                  <a:pt x="16063" y="14672"/>
                </a:cubicBezTo>
                <a:cubicBezTo>
                  <a:pt x="16058" y="14680"/>
                  <a:pt x="16052" y="14684"/>
                  <a:pt x="16046" y="14684"/>
                </a:cubicBezTo>
                <a:cubicBezTo>
                  <a:pt x="16034" y="14684"/>
                  <a:pt x="16024" y="14665"/>
                  <a:pt x="16040" y="14649"/>
                </a:cubicBezTo>
                <a:cubicBezTo>
                  <a:pt x="16043" y="14641"/>
                  <a:pt x="16048" y="14638"/>
                  <a:pt x="16053" y="14638"/>
                </a:cubicBezTo>
                <a:close/>
                <a:moveTo>
                  <a:pt x="1995" y="14665"/>
                </a:moveTo>
                <a:cubicBezTo>
                  <a:pt x="2000" y="14665"/>
                  <a:pt x="2007" y="14670"/>
                  <a:pt x="2015" y="14678"/>
                </a:cubicBezTo>
                <a:cubicBezTo>
                  <a:pt x="2009" y="14678"/>
                  <a:pt x="2009" y="14683"/>
                  <a:pt x="2009" y="14689"/>
                </a:cubicBezTo>
                <a:cubicBezTo>
                  <a:pt x="2006" y="14694"/>
                  <a:pt x="2003" y="14697"/>
                  <a:pt x="1998" y="14697"/>
                </a:cubicBezTo>
                <a:cubicBezTo>
                  <a:pt x="1993" y="14697"/>
                  <a:pt x="1987" y="14693"/>
                  <a:pt x="1981" y="14683"/>
                </a:cubicBezTo>
                <a:cubicBezTo>
                  <a:pt x="1984" y="14671"/>
                  <a:pt x="1988" y="14665"/>
                  <a:pt x="1995" y="14665"/>
                </a:cubicBezTo>
                <a:close/>
                <a:moveTo>
                  <a:pt x="1101" y="13316"/>
                </a:moveTo>
                <a:lnTo>
                  <a:pt x="1101" y="13316"/>
                </a:lnTo>
                <a:cubicBezTo>
                  <a:pt x="1186" y="13435"/>
                  <a:pt x="1249" y="13571"/>
                  <a:pt x="1322" y="13702"/>
                </a:cubicBezTo>
                <a:cubicBezTo>
                  <a:pt x="1340" y="13724"/>
                  <a:pt x="1340" y="13770"/>
                  <a:pt x="1374" y="13775"/>
                </a:cubicBezTo>
                <a:cubicBezTo>
                  <a:pt x="1379" y="13764"/>
                  <a:pt x="1379" y="13741"/>
                  <a:pt x="1379" y="13730"/>
                </a:cubicBezTo>
                <a:cubicBezTo>
                  <a:pt x="1396" y="13724"/>
                  <a:pt x="1425" y="13724"/>
                  <a:pt x="1442" y="13724"/>
                </a:cubicBezTo>
                <a:cubicBezTo>
                  <a:pt x="1436" y="13741"/>
                  <a:pt x="1436" y="13758"/>
                  <a:pt x="1430" y="13775"/>
                </a:cubicBezTo>
                <a:cubicBezTo>
                  <a:pt x="1408" y="13775"/>
                  <a:pt x="1391" y="13787"/>
                  <a:pt x="1385" y="13809"/>
                </a:cubicBezTo>
                <a:cubicBezTo>
                  <a:pt x="1402" y="13883"/>
                  <a:pt x="1464" y="13940"/>
                  <a:pt x="1498" y="14008"/>
                </a:cubicBezTo>
                <a:cubicBezTo>
                  <a:pt x="1515" y="14042"/>
                  <a:pt x="1538" y="14093"/>
                  <a:pt x="1578" y="14110"/>
                </a:cubicBezTo>
                <a:cubicBezTo>
                  <a:pt x="1578" y="14070"/>
                  <a:pt x="1561" y="14031"/>
                  <a:pt x="1527" y="14014"/>
                </a:cubicBezTo>
                <a:cubicBezTo>
                  <a:pt x="1521" y="13980"/>
                  <a:pt x="1459" y="13934"/>
                  <a:pt x="1510" y="13912"/>
                </a:cubicBezTo>
                <a:lnTo>
                  <a:pt x="1510" y="13912"/>
                </a:lnTo>
                <a:cubicBezTo>
                  <a:pt x="1521" y="13934"/>
                  <a:pt x="1538" y="13946"/>
                  <a:pt x="1566" y="13946"/>
                </a:cubicBezTo>
                <a:cubicBezTo>
                  <a:pt x="1561" y="13957"/>
                  <a:pt x="1549" y="13968"/>
                  <a:pt x="1544" y="13974"/>
                </a:cubicBezTo>
                <a:cubicBezTo>
                  <a:pt x="1555" y="13980"/>
                  <a:pt x="1578" y="13991"/>
                  <a:pt x="1589" y="13997"/>
                </a:cubicBezTo>
                <a:cubicBezTo>
                  <a:pt x="1601" y="14008"/>
                  <a:pt x="1612" y="14025"/>
                  <a:pt x="1623" y="14042"/>
                </a:cubicBezTo>
                <a:cubicBezTo>
                  <a:pt x="1606" y="14048"/>
                  <a:pt x="1583" y="14048"/>
                  <a:pt x="1572" y="14053"/>
                </a:cubicBezTo>
                <a:cubicBezTo>
                  <a:pt x="1595" y="14059"/>
                  <a:pt x="1623" y="14070"/>
                  <a:pt x="1646" y="14076"/>
                </a:cubicBezTo>
                <a:cubicBezTo>
                  <a:pt x="1640" y="14082"/>
                  <a:pt x="1623" y="14093"/>
                  <a:pt x="1618" y="14093"/>
                </a:cubicBezTo>
                <a:cubicBezTo>
                  <a:pt x="1657" y="14144"/>
                  <a:pt x="1691" y="14201"/>
                  <a:pt x="1731" y="14258"/>
                </a:cubicBezTo>
                <a:cubicBezTo>
                  <a:pt x="1776" y="14275"/>
                  <a:pt x="1771" y="14331"/>
                  <a:pt x="1782" y="14371"/>
                </a:cubicBezTo>
                <a:cubicBezTo>
                  <a:pt x="1691" y="14320"/>
                  <a:pt x="1663" y="14212"/>
                  <a:pt x="1606" y="14139"/>
                </a:cubicBezTo>
                <a:cubicBezTo>
                  <a:pt x="1606" y="14126"/>
                  <a:pt x="1599" y="14121"/>
                  <a:pt x="1590" y="14121"/>
                </a:cubicBezTo>
                <a:cubicBezTo>
                  <a:pt x="1572" y="14121"/>
                  <a:pt x="1547" y="14144"/>
                  <a:pt x="1578" y="14156"/>
                </a:cubicBezTo>
                <a:cubicBezTo>
                  <a:pt x="1674" y="14297"/>
                  <a:pt x="1754" y="14439"/>
                  <a:pt x="1850" y="14581"/>
                </a:cubicBezTo>
                <a:cubicBezTo>
                  <a:pt x="1884" y="14626"/>
                  <a:pt x="1918" y="14678"/>
                  <a:pt x="1947" y="14729"/>
                </a:cubicBezTo>
                <a:cubicBezTo>
                  <a:pt x="1867" y="14666"/>
                  <a:pt x="1833" y="14575"/>
                  <a:pt x="1771" y="14496"/>
                </a:cubicBezTo>
                <a:lnTo>
                  <a:pt x="1748" y="14502"/>
                </a:lnTo>
                <a:cubicBezTo>
                  <a:pt x="1754" y="14496"/>
                  <a:pt x="1765" y="14479"/>
                  <a:pt x="1776" y="14473"/>
                </a:cubicBezTo>
                <a:cubicBezTo>
                  <a:pt x="1759" y="14468"/>
                  <a:pt x="1737" y="14451"/>
                  <a:pt x="1725" y="14445"/>
                </a:cubicBezTo>
                <a:cubicBezTo>
                  <a:pt x="1725" y="14434"/>
                  <a:pt x="1714" y="14417"/>
                  <a:pt x="1714" y="14405"/>
                </a:cubicBezTo>
                <a:cubicBezTo>
                  <a:pt x="1703" y="14400"/>
                  <a:pt x="1686" y="14394"/>
                  <a:pt x="1680" y="14394"/>
                </a:cubicBezTo>
                <a:cubicBezTo>
                  <a:pt x="1680" y="14382"/>
                  <a:pt x="1680" y="14371"/>
                  <a:pt x="1680" y="14360"/>
                </a:cubicBezTo>
                <a:cubicBezTo>
                  <a:pt x="1515" y="14144"/>
                  <a:pt x="1413" y="13889"/>
                  <a:pt x="1260" y="13668"/>
                </a:cubicBezTo>
                <a:cubicBezTo>
                  <a:pt x="1226" y="13543"/>
                  <a:pt x="1135" y="13441"/>
                  <a:pt x="1101" y="13316"/>
                </a:cubicBezTo>
                <a:close/>
                <a:moveTo>
                  <a:pt x="16392" y="14626"/>
                </a:moveTo>
                <a:lnTo>
                  <a:pt x="16392" y="14626"/>
                </a:lnTo>
                <a:cubicBezTo>
                  <a:pt x="16386" y="14649"/>
                  <a:pt x="16381" y="14666"/>
                  <a:pt x="16375" y="14683"/>
                </a:cubicBezTo>
                <a:cubicBezTo>
                  <a:pt x="16369" y="14689"/>
                  <a:pt x="16358" y="14695"/>
                  <a:pt x="16352" y="14695"/>
                </a:cubicBezTo>
                <a:cubicBezTo>
                  <a:pt x="16335" y="14729"/>
                  <a:pt x="16307" y="14757"/>
                  <a:pt x="16279" y="14780"/>
                </a:cubicBezTo>
                <a:cubicBezTo>
                  <a:pt x="16290" y="14751"/>
                  <a:pt x="16301" y="14729"/>
                  <a:pt x="16324" y="14712"/>
                </a:cubicBezTo>
                <a:cubicBezTo>
                  <a:pt x="16347" y="14683"/>
                  <a:pt x="16369" y="14655"/>
                  <a:pt x="16392" y="14626"/>
                </a:cubicBezTo>
                <a:close/>
                <a:moveTo>
                  <a:pt x="1720" y="14834"/>
                </a:moveTo>
                <a:cubicBezTo>
                  <a:pt x="1718" y="14835"/>
                  <a:pt x="1716" y="14836"/>
                  <a:pt x="1714" y="14836"/>
                </a:cubicBezTo>
                <a:lnTo>
                  <a:pt x="1720" y="14834"/>
                </a:lnTo>
                <a:close/>
                <a:moveTo>
                  <a:pt x="1998" y="14791"/>
                </a:moveTo>
                <a:lnTo>
                  <a:pt x="1998" y="14791"/>
                </a:lnTo>
                <a:cubicBezTo>
                  <a:pt x="2003" y="14802"/>
                  <a:pt x="2015" y="14808"/>
                  <a:pt x="2020" y="14819"/>
                </a:cubicBezTo>
                <a:cubicBezTo>
                  <a:pt x="2020" y="14825"/>
                  <a:pt x="2020" y="14836"/>
                  <a:pt x="2020" y="14842"/>
                </a:cubicBezTo>
                <a:lnTo>
                  <a:pt x="2015" y="14842"/>
                </a:lnTo>
                <a:cubicBezTo>
                  <a:pt x="2009" y="14848"/>
                  <a:pt x="2003" y="14848"/>
                  <a:pt x="1998" y="14853"/>
                </a:cubicBezTo>
                <a:cubicBezTo>
                  <a:pt x="2003" y="14831"/>
                  <a:pt x="1998" y="14814"/>
                  <a:pt x="1998" y="14791"/>
                </a:cubicBezTo>
                <a:close/>
                <a:moveTo>
                  <a:pt x="2060" y="14910"/>
                </a:moveTo>
                <a:lnTo>
                  <a:pt x="2060" y="14910"/>
                </a:lnTo>
                <a:cubicBezTo>
                  <a:pt x="2071" y="14922"/>
                  <a:pt x="2083" y="14927"/>
                  <a:pt x="2094" y="14939"/>
                </a:cubicBezTo>
                <a:cubicBezTo>
                  <a:pt x="2100" y="14950"/>
                  <a:pt x="2100" y="14961"/>
                  <a:pt x="2105" y="14967"/>
                </a:cubicBezTo>
                <a:cubicBezTo>
                  <a:pt x="2088" y="14950"/>
                  <a:pt x="2071" y="14927"/>
                  <a:pt x="2060" y="14910"/>
                </a:cubicBezTo>
                <a:close/>
                <a:moveTo>
                  <a:pt x="15826" y="14938"/>
                </a:moveTo>
                <a:cubicBezTo>
                  <a:pt x="15848" y="14938"/>
                  <a:pt x="15815" y="14992"/>
                  <a:pt x="15789" y="14992"/>
                </a:cubicBezTo>
                <a:cubicBezTo>
                  <a:pt x="15783" y="14992"/>
                  <a:pt x="15778" y="14990"/>
                  <a:pt x="15774" y="14984"/>
                </a:cubicBezTo>
                <a:cubicBezTo>
                  <a:pt x="15779" y="14967"/>
                  <a:pt x="15791" y="14950"/>
                  <a:pt x="15808" y="14944"/>
                </a:cubicBezTo>
                <a:cubicBezTo>
                  <a:pt x="15816" y="14940"/>
                  <a:pt x="15822" y="14938"/>
                  <a:pt x="15826" y="14938"/>
                </a:cubicBezTo>
                <a:close/>
                <a:moveTo>
                  <a:pt x="2389" y="15126"/>
                </a:moveTo>
                <a:cubicBezTo>
                  <a:pt x="2395" y="15131"/>
                  <a:pt x="2395" y="15131"/>
                  <a:pt x="2395" y="15137"/>
                </a:cubicBezTo>
                <a:cubicBezTo>
                  <a:pt x="2395" y="15137"/>
                  <a:pt x="2389" y="15131"/>
                  <a:pt x="2389" y="15126"/>
                </a:cubicBezTo>
                <a:close/>
                <a:moveTo>
                  <a:pt x="16388" y="15116"/>
                </a:moveTo>
                <a:cubicBezTo>
                  <a:pt x="16396" y="15116"/>
                  <a:pt x="16400" y="15124"/>
                  <a:pt x="16403" y="15143"/>
                </a:cubicBezTo>
                <a:cubicBezTo>
                  <a:pt x="16394" y="15152"/>
                  <a:pt x="16387" y="15157"/>
                  <a:pt x="16381" y="15157"/>
                </a:cubicBezTo>
                <a:cubicBezTo>
                  <a:pt x="16372" y="15157"/>
                  <a:pt x="16367" y="15148"/>
                  <a:pt x="16364" y="15131"/>
                </a:cubicBezTo>
                <a:cubicBezTo>
                  <a:pt x="16374" y="15121"/>
                  <a:pt x="16382" y="15116"/>
                  <a:pt x="16388" y="15116"/>
                </a:cubicBezTo>
                <a:close/>
                <a:moveTo>
                  <a:pt x="16322" y="15193"/>
                </a:moveTo>
                <a:cubicBezTo>
                  <a:pt x="16329" y="15193"/>
                  <a:pt x="16335" y="15199"/>
                  <a:pt x="16341" y="15211"/>
                </a:cubicBezTo>
                <a:cubicBezTo>
                  <a:pt x="16331" y="15221"/>
                  <a:pt x="16323" y="15225"/>
                  <a:pt x="16317" y="15225"/>
                </a:cubicBezTo>
                <a:cubicBezTo>
                  <a:pt x="16310" y="15225"/>
                  <a:pt x="16305" y="15218"/>
                  <a:pt x="16301" y="15205"/>
                </a:cubicBezTo>
                <a:cubicBezTo>
                  <a:pt x="16309" y="15197"/>
                  <a:pt x="16316" y="15193"/>
                  <a:pt x="16322" y="15193"/>
                </a:cubicBezTo>
                <a:close/>
                <a:moveTo>
                  <a:pt x="16279" y="14780"/>
                </a:moveTo>
                <a:lnTo>
                  <a:pt x="16279" y="14780"/>
                </a:lnTo>
                <a:cubicBezTo>
                  <a:pt x="16171" y="14956"/>
                  <a:pt x="16018" y="15097"/>
                  <a:pt x="15887" y="15256"/>
                </a:cubicBezTo>
                <a:lnTo>
                  <a:pt x="15881" y="15256"/>
                </a:lnTo>
                <a:cubicBezTo>
                  <a:pt x="15881" y="15256"/>
                  <a:pt x="15876" y="15245"/>
                  <a:pt x="15876" y="15239"/>
                </a:cubicBezTo>
                <a:cubicBezTo>
                  <a:pt x="15938" y="15165"/>
                  <a:pt x="16006" y="15092"/>
                  <a:pt x="16074" y="15024"/>
                </a:cubicBezTo>
                <a:cubicBezTo>
                  <a:pt x="16137" y="14939"/>
                  <a:pt x="16205" y="14853"/>
                  <a:pt x="16279" y="14780"/>
                </a:cubicBezTo>
                <a:close/>
                <a:moveTo>
                  <a:pt x="2054" y="14859"/>
                </a:moveTo>
                <a:cubicBezTo>
                  <a:pt x="2128" y="14944"/>
                  <a:pt x="2202" y="15029"/>
                  <a:pt x="2281" y="15114"/>
                </a:cubicBezTo>
                <a:cubicBezTo>
                  <a:pt x="2304" y="15148"/>
                  <a:pt x="2332" y="15182"/>
                  <a:pt x="2366" y="15211"/>
                </a:cubicBezTo>
                <a:cubicBezTo>
                  <a:pt x="2372" y="15234"/>
                  <a:pt x="2378" y="15251"/>
                  <a:pt x="2378" y="15273"/>
                </a:cubicBezTo>
                <a:cubicBezTo>
                  <a:pt x="2349" y="15245"/>
                  <a:pt x="2327" y="15217"/>
                  <a:pt x="2310" y="15182"/>
                </a:cubicBezTo>
                <a:lnTo>
                  <a:pt x="2287" y="15182"/>
                </a:lnTo>
                <a:cubicBezTo>
                  <a:pt x="2287" y="15177"/>
                  <a:pt x="2287" y="15171"/>
                  <a:pt x="2287" y="15171"/>
                </a:cubicBezTo>
                <a:cubicBezTo>
                  <a:pt x="2276" y="15165"/>
                  <a:pt x="2264" y="15165"/>
                  <a:pt x="2253" y="15160"/>
                </a:cubicBezTo>
                <a:cubicBezTo>
                  <a:pt x="2253" y="15154"/>
                  <a:pt x="2247" y="15148"/>
                  <a:pt x="2247" y="15143"/>
                </a:cubicBezTo>
                <a:cubicBezTo>
                  <a:pt x="2225" y="15063"/>
                  <a:pt x="2151" y="15024"/>
                  <a:pt x="2128" y="14944"/>
                </a:cubicBezTo>
                <a:cubicBezTo>
                  <a:pt x="2105" y="14927"/>
                  <a:pt x="2083" y="14910"/>
                  <a:pt x="2054" y="14899"/>
                </a:cubicBezTo>
                <a:cubicBezTo>
                  <a:pt x="2049" y="14893"/>
                  <a:pt x="2043" y="14887"/>
                  <a:pt x="2043" y="14876"/>
                </a:cubicBezTo>
                <a:cubicBezTo>
                  <a:pt x="2049" y="14876"/>
                  <a:pt x="2054" y="14870"/>
                  <a:pt x="2054" y="14859"/>
                </a:cubicBezTo>
                <a:close/>
                <a:moveTo>
                  <a:pt x="16236" y="15298"/>
                </a:moveTo>
                <a:cubicBezTo>
                  <a:pt x="16259" y="15298"/>
                  <a:pt x="16245" y="15340"/>
                  <a:pt x="16226" y="15340"/>
                </a:cubicBezTo>
                <a:cubicBezTo>
                  <a:pt x="16221" y="15340"/>
                  <a:pt x="16216" y="15337"/>
                  <a:pt x="16211" y="15330"/>
                </a:cubicBezTo>
                <a:cubicBezTo>
                  <a:pt x="16211" y="15324"/>
                  <a:pt x="16216" y="15307"/>
                  <a:pt x="16222" y="15302"/>
                </a:cubicBezTo>
                <a:cubicBezTo>
                  <a:pt x="16228" y="15299"/>
                  <a:pt x="16232" y="15298"/>
                  <a:pt x="16236" y="15298"/>
                </a:cubicBezTo>
                <a:close/>
                <a:moveTo>
                  <a:pt x="2418" y="15262"/>
                </a:moveTo>
                <a:cubicBezTo>
                  <a:pt x="2435" y="15279"/>
                  <a:pt x="2452" y="15296"/>
                  <a:pt x="2474" y="15319"/>
                </a:cubicBezTo>
                <a:cubicBezTo>
                  <a:pt x="2469" y="15324"/>
                  <a:pt x="2463" y="15336"/>
                  <a:pt x="2457" y="15347"/>
                </a:cubicBezTo>
                <a:lnTo>
                  <a:pt x="2457" y="15341"/>
                </a:lnTo>
                <a:cubicBezTo>
                  <a:pt x="2435" y="15324"/>
                  <a:pt x="2412" y="15307"/>
                  <a:pt x="2395" y="15290"/>
                </a:cubicBezTo>
                <a:cubicBezTo>
                  <a:pt x="2401" y="15279"/>
                  <a:pt x="2406" y="15268"/>
                  <a:pt x="2418" y="15262"/>
                </a:cubicBezTo>
                <a:close/>
                <a:moveTo>
                  <a:pt x="2656" y="15336"/>
                </a:moveTo>
                <a:lnTo>
                  <a:pt x="2667" y="15341"/>
                </a:lnTo>
                <a:cubicBezTo>
                  <a:pt x="2673" y="15347"/>
                  <a:pt x="2679" y="15353"/>
                  <a:pt x="2679" y="15358"/>
                </a:cubicBezTo>
                <a:cubicBezTo>
                  <a:pt x="2679" y="15364"/>
                  <a:pt x="2673" y="15381"/>
                  <a:pt x="2667" y="15387"/>
                </a:cubicBezTo>
                <a:cubicBezTo>
                  <a:pt x="2673" y="15387"/>
                  <a:pt x="2673" y="15392"/>
                  <a:pt x="2679" y="15392"/>
                </a:cubicBezTo>
                <a:cubicBezTo>
                  <a:pt x="2679" y="15397"/>
                  <a:pt x="2675" y="15402"/>
                  <a:pt x="2677" y="15406"/>
                </a:cubicBezTo>
                <a:lnTo>
                  <a:pt x="2677" y="15406"/>
                </a:lnTo>
                <a:cubicBezTo>
                  <a:pt x="2666" y="15391"/>
                  <a:pt x="2656" y="15380"/>
                  <a:pt x="2650" y="15370"/>
                </a:cubicBezTo>
                <a:lnTo>
                  <a:pt x="2656" y="15336"/>
                </a:lnTo>
                <a:close/>
                <a:moveTo>
                  <a:pt x="15870" y="15245"/>
                </a:moveTo>
                <a:cubicBezTo>
                  <a:pt x="15853" y="15319"/>
                  <a:pt x="15779" y="15353"/>
                  <a:pt x="15740" y="15409"/>
                </a:cubicBezTo>
                <a:lnTo>
                  <a:pt x="15734" y="15398"/>
                </a:lnTo>
                <a:cubicBezTo>
                  <a:pt x="15779" y="15353"/>
                  <a:pt x="15825" y="15302"/>
                  <a:pt x="15870" y="15245"/>
                </a:cubicBezTo>
                <a:close/>
                <a:moveTo>
                  <a:pt x="2429" y="15182"/>
                </a:moveTo>
                <a:lnTo>
                  <a:pt x="2429" y="15182"/>
                </a:lnTo>
                <a:cubicBezTo>
                  <a:pt x="2435" y="15188"/>
                  <a:pt x="2440" y="15194"/>
                  <a:pt x="2452" y="15200"/>
                </a:cubicBezTo>
                <a:cubicBezTo>
                  <a:pt x="2474" y="15239"/>
                  <a:pt x="2508" y="15268"/>
                  <a:pt x="2548" y="15296"/>
                </a:cubicBezTo>
                <a:cubicBezTo>
                  <a:pt x="2582" y="15336"/>
                  <a:pt x="2616" y="15375"/>
                  <a:pt x="2644" y="15421"/>
                </a:cubicBezTo>
                <a:cubicBezTo>
                  <a:pt x="2610" y="15392"/>
                  <a:pt x="2576" y="15358"/>
                  <a:pt x="2542" y="15330"/>
                </a:cubicBezTo>
                <a:cubicBezTo>
                  <a:pt x="2503" y="15279"/>
                  <a:pt x="2463" y="15228"/>
                  <a:pt x="2429" y="15182"/>
                </a:cubicBezTo>
                <a:close/>
                <a:moveTo>
                  <a:pt x="2684" y="15421"/>
                </a:moveTo>
                <a:lnTo>
                  <a:pt x="2684" y="15421"/>
                </a:lnTo>
                <a:cubicBezTo>
                  <a:pt x="2707" y="15426"/>
                  <a:pt x="2730" y="15438"/>
                  <a:pt x="2758" y="15449"/>
                </a:cubicBezTo>
                <a:cubicBezTo>
                  <a:pt x="2758" y="15449"/>
                  <a:pt x="2758" y="15455"/>
                  <a:pt x="2758" y="15461"/>
                </a:cubicBezTo>
                <a:cubicBezTo>
                  <a:pt x="2735" y="15461"/>
                  <a:pt x="2713" y="15461"/>
                  <a:pt x="2690" y="15466"/>
                </a:cubicBezTo>
                <a:cubicBezTo>
                  <a:pt x="2684" y="15455"/>
                  <a:pt x="2673" y="15449"/>
                  <a:pt x="2667" y="15443"/>
                </a:cubicBezTo>
                <a:lnTo>
                  <a:pt x="2690" y="15432"/>
                </a:lnTo>
                <a:cubicBezTo>
                  <a:pt x="2690" y="15432"/>
                  <a:pt x="2684" y="15421"/>
                  <a:pt x="2684" y="15421"/>
                </a:cubicBezTo>
                <a:close/>
                <a:moveTo>
                  <a:pt x="2480" y="15324"/>
                </a:moveTo>
                <a:cubicBezTo>
                  <a:pt x="2497" y="15341"/>
                  <a:pt x="2514" y="15358"/>
                  <a:pt x="2531" y="15370"/>
                </a:cubicBezTo>
                <a:cubicBezTo>
                  <a:pt x="2554" y="15398"/>
                  <a:pt x="2571" y="15432"/>
                  <a:pt x="2582" y="15466"/>
                </a:cubicBezTo>
                <a:cubicBezTo>
                  <a:pt x="2588" y="15466"/>
                  <a:pt x="2599" y="15472"/>
                  <a:pt x="2605" y="15472"/>
                </a:cubicBezTo>
                <a:cubicBezTo>
                  <a:pt x="2610" y="15478"/>
                  <a:pt x="2616" y="15483"/>
                  <a:pt x="2622" y="15495"/>
                </a:cubicBezTo>
                <a:cubicBezTo>
                  <a:pt x="2616" y="15489"/>
                  <a:pt x="2599" y="15483"/>
                  <a:pt x="2588" y="15483"/>
                </a:cubicBezTo>
                <a:cubicBezTo>
                  <a:pt x="2571" y="15449"/>
                  <a:pt x="2542" y="15421"/>
                  <a:pt x="2514" y="15392"/>
                </a:cubicBezTo>
                <a:cubicBezTo>
                  <a:pt x="2514" y="15392"/>
                  <a:pt x="2508" y="15387"/>
                  <a:pt x="2508" y="15387"/>
                </a:cubicBezTo>
                <a:cubicBezTo>
                  <a:pt x="2497" y="15375"/>
                  <a:pt x="2486" y="15370"/>
                  <a:pt x="2474" y="15358"/>
                </a:cubicBezTo>
                <a:cubicBezTo>
                  <a:pt x="2474" y="15347"/>
                  <a:pt x="2474" y="15336"/>
                  <a:pt x="2480" y="15324"/>
                </a:cubicBezTo>
                <a:close/>
                <a:moveTo>
                  <a:pt x="2719" y="15485"/>
                </a:moveTo>
                <a:lnTo>
                  <a:pt x="2730" y="15489"/>
                </a:lnTo>
                <a:cubicBezTo>
                  <a:pt x="2730" y="15489"/>
                  <a:pt x="2730" y="15495"/>
                  <a:pt x="2730" y="15495"/>
                </a:cubicBezTo>
                <a:cubicBezTo>
                  <a:pt x="2726" y="15491"/>
                  <a:pt x="2723" y="15488"/>
                  <a:pt x="2719" y="15485"/>
                </a:cubicBezTo>
                <a:close/>
                <a:moveTo>
                  <a:pt x="16182" y="15330"/>
                </a:moveTo>
                <a:cubicBezTo>
                  <a:pt x="16194" y="15347"/>
                  <a:pt x="16205" y="15358"/>
                  <a:pt x="16216" y="15370"/>
                </a:cubicBezTo>
                <a:cubicBezTo>
                  <a:pt x="16177" y="15421"/>
                  <a:pt x="16137" y="15466"/>
                  <a:pt x="16086" y="15506"/>
                </a:cubicBezTo>
                <a:lnTo>
                  <a:pt x="16086" y="15506"/>
                </a:lnTo>
                <a:cubicBezTo>
                  <a:pt x="16086" y="15505"/>
                  <a:pt x="16086" y="15505"/>
                  <a:pt x="16086" y="15505"/>
                </a:cubicBezTo>
                <a:lnTo>
                  <a:pt x="16086" y="15505"/>
                </a:lnTo>
                <a:cubicBezTo>
                  <a:pt x="16086" y="15505"/>
                  <a:pt x="16086" y="15505"/>
                  <a:pt x="16086" y="15506"/>
                </a:cubicBezTo>
                <a:cubicBezTo>
                  <a:pt x="16086" y="15506"/>
                  <a:pt x="16086" y="15506"/>
                  <a:pt x="16086" y="15506"/>
                </a:cubicBezTo>
                <a:lnTo>
                  <a:pt x="16086" y="15506"/>
                </a:lnTo>
                <a:cubicBezTo>
                  <a:pt x="16090" y="15514"/>
                  <a:pt x="16087" y="15523"/>
                  <a:pt x="16074" y="15529"/>
                </a:cubicBezTo>
                <a:cubicBezTo>
                  <a:pt x="16070" y="15532"/>
                  <a:pt x="16066" y="15533"/>
                  <a:pt x="16062" y="15533"/>
                </a:cubicBezTo>
                <a:cubicBezTo>
                  <a:pt x="16045" y="15533"/>
                  <a:pt x="16034" y="15508"/>
                  <a:pt x="16057" y="15495"/>
                </a:cubicBezTo>
                <a:cubicBezTo>
                  <a:pt x="16061" y="15493"/>
                  <a:pt x="16064" y="15492"/>
                  <a:pt x="16067" y="15492"/>
                </a:cubicBezTo>
                <a:cubicBezTo>
                  <a:pt x="16075" y="15492"/>
                  <a:pt x="16083" y="15498"/>
                  <a:pt x="16086" y="15505"/>
                </a:cubicBezTo>
                <a:lnTo>
                  <a:pt x="16086" y="15505"/>
                </a:lnTo>
                <a:cubicBezTo>
                  <a:pt x="16092" y="15437"/>
                  <a:pt x="16148" y="15392"/>
                  <a:pt x="16182" y="15330"/>
                </a:cubicBezTo>
                <a:close/>
                <a:moveTo>
                  <a:pt x="16012" y="15546"/>
                </a:moveTo>
                <a:lnTo>
                  <a:pt x="16012" y="15546"/>
                </a:lnTo>
                <a:cubicBezTo>
                  <a:pt x="16035" y="15557"/>
                  <a:pt x="16040" y="15568"/>
                  <a:pt x="16018" y="15585"/>
                </a:cubicBezTo>
                <a:cubicBezTo>
                  <a:pt x="15995" y="15574"/>
                  <a:pt x="15995" y="15563"/>
                  <a:pt x="16012" y="15546"/>
                </a:cubicBezTo>
                <a:close/>
                <a:moveTo>
                  <a:pt x="2690" y="15512"/>
                </a:moveTo>
                <a:cubicBezTo>
                  <a:pt x="2713" y="15534"/>
                  <a:pt x="2741" y="15551"/>
                  <a:pt x="2769" y="15574"/>
                </a:cubicBezTo>
                <a:cubicBezTo>
                  <a:pt x="2781" y="15591"/>
                  <a:pt x="2792" y="15608"/>
                  <a:pt x="2803" y="15625"/>
                </a:cubicBezTo>
                <a:cubicBezTo>
                  <a:pt x="2786" y="15608"/>
                  <a:pt x="2769" y="15591"/>
                  <a:pt x="2752" y="15574"/>
                </a:cubicBezTo>
                <a:lnTo>
                  <a:pt x="2747" y="15574"/>
                </a:lnTo>
                <a:cubicBezTo>
                  <a:pt x="2724" y="15551"/>
                  <a:pt x="2707" y="15534"/>
                  <a:pt x="2690" y="15512"/>
                </a:cubicBezTo>
                <a:close/>
                <a:moveTo>
                  <a:pt x="2752" y="15500"/>
                </a:moveTo>
                <a:cubicBezTo>
                  <a:pt x="2764" y="15506"/>
                  <a:pt x="2769" y="15506"/>
                  <a:pt x="2781" y="15512"/>
                </a:cubicBezTo>
                <a:cubicBezTo>
                  <a:pt x="2798" y="15529"/>
                  <a:pt x="2815" y="15546"/>
                  <a:pt x="2832" y="15557"/>
                </a:cubicBezTo>
                <a:cubicBezTo>
                  <a:pt x="2871" y="15574"/>
                  <a:pt x="2888" y="15614"/>
                  <a:pt x="2917" y="15642"/>
                </a:cubicBezTo>
                <a:cubicBezTo>
                  <a:pt x="2877" y="15608"/>
                  <a:pt x="2837" y="15574"/>
                  <a:pt x="2798" y="15546"/>
                </a:cubicBezTo>
                <a:cubicBezTo>
                  <a:pt x="2781" y="15529"/>
                  <a:pt x="2764" y="15512"/>
                  <a:pt x="2752" y="15500"/>
                </a:cubicBezTo>
                <a:close/>
                <a:moveTo>
                  <a:pt x="2803" y="15614"/>
                </a:moveTo>
                <a:lnTo>
                  <a:pt x="2803" y="15614"/>
                </a:lnTo>
                <a:cubicBezTo>
                  <a:pt x="2832" y="15636"/>
                  <a:pt x="2854" y="15665"/>
                  <a:pt x="2883" y="15687"/>
                </a:cubicBezTo>
                <a:cubicBezTo>
                  <a:pt x="2860" y="15676"/>
                  <a:pt x="2843" y="15659"/>
                  <a:pt x="2820" y="15648"/>
                </a:cubicBezTo>
                <a:cubicBezTo>
                  <a:pt x="2815" y="15636"/>
                  <a:pt x="2809" y="15625"/>
                  <a:pt x="2803" y="15614"/>
                </a:cubicBezTo>
                <a:close/>
                <a:moveTo>
                  <a:pt x="2917" y="15670"/>
                </a:moveTo>
                <a:cubicBezTo>
                  <a:pt x="2923" y="15676"/>
                  <a:pt x="2928" y="15676"/>
                  <a:pt x="2928" y="15682"/>
                </a:cubicBezTo>
                <a:cubicBezTo>
                  <a:pt x="2923" y="15687"/>
                  <a:pt x="2917" y="15693"/>
                  <a:pt x="2905" y="15704"/>
                </a:cubicBezTo>
                <a:lnTo>
                  <a:pt x="2894" y="15699"/>
                </a:lnTo>
                <a:cubicBezTo>
                  <a:pt x="2900" y="15687"/>
                  <a:pt x="2911" y="15676"/>
                  <a:pt x="2917" y="15670"/>
                </a:cubicBezTo>
                <a:close/>
                <a:moveTo>
                  <a:pt x="17005" y="14417"/>
                </a:moveTo>
                <a:lnTo>
                  <a:pt x="17005" y="14417"/>
                </a:lnTo>
                <a:cubicBezTo>
                  <a:pt x="16977" y="14513"/>
                  <a:pt x="16903" y="14581"/>
                  <a:pt x="16846" y="14666"/>
                </a:cubicBezTo>
                <a:cubicBezTo>
                  <a:pt x="16852" y="14672"/>
                  <a:pt x="16863" y="14678"/>
                  <a:pt x="16863" y="14683"/>
                </a:cubicBezTo>
                <a:cubicBezTo>
                  <a:pt x="16857" y="14683"/>
                  <a:pt x="16835" y="14672"/>
                  <a:pt x="16829" y="14672"/>
                </a:cubicBezTo>
                <a:cubicBezTo>
                  <a:pt x="16823" y="14683"/>
                  <a:pt x="16823" y="14712"/>
                  <a:pt x="16818" y="14723"/>
                </a:cubicBezTo>
                <a:cubicBezTo>
                  <a:pt x="16812" y="14734"/>
                  <a:pt x="16795" y="14746"/>
                  <a:pt x="16784" y="14751"/>
                </a:cubicBezTo>
                <a:cubicBezTo>
                  <a:pt x="16784" y="14763"/>
                  <a:pt x="16784" y="14780"/>
                  <a:pt x="16789" y="14791"/>
                </a:cubicBezTo>
                <a:cubicBezTo>
                  <a:pt x="16778" y="14791"/>
                  <a:pt x="16767" y="14797"/>
                  <a:pt x="16755" y="14797"/>
                </a:cubicBezTo>
                <a:cubicBezTo>
                  <a:pt x="16613" y="15029"/>
                  <a:pt x="16409" y="15217"/>
                  <a:pt x="16256" y="15432"/>
                </a:cubicBezTo>
                <a:cubicBezTo>
                  <a:pt x="16148" y="15512"/>
                  <a:pt x="16091" y="15631"/>
                  <a:pt x="15984" y="15710"/>
                </a:cubicBezTo>
                <a:cubicBezTo>
                  <a:pt x="16063" y="15585"/>
                  <a:pt x="16171" y="15478"/>
                  <a:pt x="16267" y="15364"/>
                </a:cubicBezTo>
                <a:cubicBezTo>
                  <a:pt x="16284" y="15341"/>
                  <a:pt x="16324" y="15324"/>
                  <a:pt x="16318" y="15290"/>
                </a:cubicBezTo>
                <a:cubicBezTo>
                  <a:pt x="16301" y="15290"/>
                  <a:pt x="16279" y="15296"/>
                  <a:pt x="16267" y="15302"/>
                </a:cubicBezTo>
                <a:cubicBezTo>
                  <a:pt x="16262" y="15285"/>
                  <a:pt x="16250" y="15262"/>
                  <a:pt x="16245" y="15245"/>
                </a:cubicBezTo>
                <a:cubicBezTo>
                  <a:pt x="16262" y="15245"/>
                  <a:pt x="16279" y="15239"/>
                  <a:pt x="16296" y="15234"/>
                </a:cubicBezTo>
                <a:cubicBezTo>
                  <a:pt x="16301" y="15256"/>
                  <a:pt x="16318" y="15268"/>
                  <a:pt x="16347" y="15268"/>
                </a:cubicBezTo>
                <a:cubicBezTo>
                  <a:pt x="16409" y="15222"/>
                  <a:pt x="16438" y="15148"/>
                  <a:pt x="16489" y="15092"/>
                </a:cubicBezTo>
                <a:cubicBezTo>
                  <a:pt x="16517" y="15063"/>
                  <a:pt x="16557" y="15029"/>
                  <a:pt x="16557" y="14984"/>
                </a:cubicBezTo>
                <a:lnTo>
                  <a:pt x="16557" y="14984"/>
                </a:lnTo>
                <a:cubicBezTo>
                  <a:pt x="16523" y="14995"/>
                  <a:pt x="16489" y="15024"/>
                  <a:pt x="16483" y="15063"/>
                </a:cubicBezTo>
                <a:cubicBezTo>
                  <a:pt x="16460" y="15077"/>
                  <a:pt x="16440" y="15129"/>
                  <a:pt x="16416" y="15129"/>
                </a:cubicBezTo>
                <a:cubicBezTo>
                  <a:pt x="16410" y="15129"/>
                  <a:pt x="16404" y="15126"/>
                  <a:pt x="16398" y="15120"/>
                </a:cubicBezTo>
                <a:cubicBezTo>
                  <a:pt x="16415" y="15097"/>
                  <a:pt x="16421" y="15075"/>
                  <a:pt x="16409" y="15052"/>
                </a:cubicBezTo>
                <a:cubicBezTo>
                  <a:pt x="16415" y="15052"/>
                  <a:pt x="16438" y="15058"/>
                  <a:pt x="16443" y="15063"/>
                </a:cubicBezTo>
                <a:lnTo>
                  <a:pt x="16443" y="15012"/>
                </a:lnTo>
                <a:cubicBezTo>
                  <a:pt x="16455" y="14995"/>
                  <a:pt x="16466" y="14984"/>
                  <a:pt x="16477" y="14967"/>
                </a:cubicBezTo>
                <a:cubicBezTo>
                  <a:pt x="16483" y="14978"/>
                  <a:pt x="16500" y="14995"/>
                  <a:pt x="16506" y="15007"/>
                </a:cubicBezTo>
                <a:cubicBezTo>
                  <a:pt x="16506" y="14984"/>
                  <a:pt x="16506" y="14956"/>
                  <a:pt x="16500" y="14933"/>
                </a:cubicBezTo>
                <a:cubicBezTo>
                  <a:pt x="16511" y="14933"/>
                  <a:pt x="16523" y="14944"/>
                  <a:pt x="16528" y="14950"/>
                </a:cubicBezTo>
                <a:cubicBezTo>
                  <a:pt x="16562" y="14893"/>
                  <a:pt x="16602" y="14842"/>
                  <a:pt x="16642" y="14791"/>
                </a:cubicBezTo>
                <a:cubicBezTo>
                  <a:pt x="16642" y="14740"/>
                  <a:pt x="16699" y="14723"/>
                  <a:pt x="16727" y="14700"/>
                </a:cubicBezTo>
                <a:lnTo>
                  <a:pt x="16727" y="14700"/>
                </a:lnTo>
                <a:cubicBezTo>
                  <a:pt x="16716" y="14802"/>
                  <a:pt x="16625" y="14865"/>
                  <a:pt x="16574" y="14944"/>
                </a:cubicBezTo>
                <a:cubicBezTo>
                  <a:pt x="16550" y="14956"/>
                  <a:pt x="16572" y="14983"/>
                  <a:pt x="16588" y="14983"/>
                </a:cubicBezTo>
                <a:cubicBezTo>
                  <a:pt x="16596" y="14983"/>
                  <a:pt x="16602" y="14977"/>
                  <a:pt x="16602" y="14961"/>
                </a:cubicBezTo>
                <a:cubicBezTo>
                  <a:pt x="16699" y="14831"/>
                  <a:pt x="16806" y="14700"/>
                  <a:pt x="16903" y="14564"/>
                </a:cubicBezTo>
                <a:cubicBezTo>
                  <a:pt x="16931" y="14513"/>
                  <a:pt x="16965" y="14462"/>
                  <a:pt x="17005" y="14417"/>
                </a:cubicBezTo>
                <a:close/>
                <a:moveTo>
                  <a:pt x="16216" y="15679"/>
                </a:moveTo>
                <a:cubicBezTo>
                  <a:pt x="16220" y="15679"/>
                  <a:pt x="16223" y="15680"/>
                  <a:pt x="16228" y="15682"/>
                </a:cubicBezTo>
                <a:cubicBezTo>
                  <a:pt x="16222" y="15693"/>
                  <a:pt x="16222" y="15710"/>
                  <a:pt x="16216" y="15716"/>
                </a:cubicBezTo>
                <a:cubicBezTo>
                  <a:pt x="16213" y="15717"/>
                  <a:pt x="16211" y="15717"/>
                  <a:pt x="16209" y="15717"/>
                </a:cubicBezTo>
                <a:cubicBezTo>
                  <a:pt x="16187" y="15717"/>
                  <a:pt x="16194" y="15679"/>
                  <a:pt x="16216" y="15679"/>
                </a:cubicBezTo>
                <a:close/>
                <a:moveTo>
                  <a:pt x="2972" y="15708"/>
                </a:moveTo>
                <a:cubicBezTo>
                  <a:pt x="2993" y="15708"/>
                  <a:pt x="3016" y="15735"/>
                  <a:pt x="2996" y="15750"/>
                </a:cubicBezTo>
                <a:cubicBezTo>
                  <a:pt x="2993" y="15751"/>
                  <a:pt x="2990" y="15752"/>
                  <a:pt x="2987" y="15752"/>
                </a:cubicBezTo>
                <a:cubicBezTo>
                  <a:pt x="2967" y="15752"/>
                  <a:pt x="2948" y="15725"/>
                  <a:pt x="2962" y="15710"/>
                </a:cubicBezTo>
                <a:cubicBezTo>
                  <a:pt x="2965" y="15709"/>
                  <a:pt x="2969" y="15708"/>
                  <a:pt x="2972" y="15708"/>
                </a:cubicBezTo>
                <a:close/>
                <a:moveTo>
                  <a:pt x="15921" y="15751"/>
                </a:moveTo>
                <a:cubicBezTo>
                  <a:pt x="15930" y="15751"/>
                  <a:pt x="15938" y="15757"/>
                  <a:pt x="15933" y="15773"/>
                </a:cubicBezTo>
                <a:cubicBezTo>
                  <a:pt x="15933" y="15782"/>
                  <a:pt x="15917" y="15792"/>
                  <a:pt x="15907" y="15792"/>
                </a:cubicBezTo>
                <a:cubicBezTo>
                  <a:pt x="15899" y="15792"/>
                  <a:pt x="15894" y="15787"/>
                  <a:pt x="15899" y="15773"/>
                </a:cubicBezTo>
                <a:cubicBezTo>
                  <a:pt x="15895" y="15760"/>
                  <a:pt x="15909" y="15751"/>
                  <a:pt x="15921" y="15751"/>
                </a:cubicBezTo>
                <a:close/>
                <a:moveTo>
                  <a:pt x="16182" y="15653"/>
                </a:moveTo>
                <a:cubicBezTo>
                  <a:pt x="16188" y="15676"/>
                  <a:pt x="16177" y="15693"/>
                  <a:pt x="16171" y="15716"/>
                </a:cubicBezTo>
                <a:cubicBezTo>
                  <a:pt x="16177" y="15716"/>
                  <a:pt x="16182" y="15727"/>
                  <a:pt x="16188" y="15727"/>
                </a:cubicBezTo>
                <a:cubicBezTo>
                  <a:pt x="16137" y="15750"/>
                  <a:pt x="16108" y="15807"/>
                  <a:pt x="16069" y="15829"/>
                </a:cubicBezTo>
                <a:cubicBezTo>
                  <a:pt x="16052" y="15812"/>
                  <a:pt x="16052" y="15795"/>
                  <a:pt x="16069" y="15778"/>
                </a:cubicBezTo>
                <a:cubicBezTo>
                  <a:pt x="16103" y="15733"/>
                  <a:pt x="16148" y="15699"/>
                  <a:pt x="16177" y="15653"/>
                </a:cubicBezTo>
                <a:close/>
                <a:moveTo>
                  <a:pt x="16040" y="15801"/>
                </a:moveTo>
                <a:lnTo>
                  <a:pt x="16057" y="15852"/>
                </a:lnTo>
                <a:cubicBezTo>
                  <a:pt x="16046" y="15875"/>
                  <a:pt x="16029" y="15886"/>
                  <a:pt x="16001" y="15886"/>
                </a:cubicBezTo>
                <a:cubicBezTo>
                  <a:pt x="15978" y="15869"/>
                  <a:pt x="15972" y="15835"/>
                  <a:pt x="15967" y="15807"/>
                </a:cubicBezTo>
                <a:lnTo>
                  <a:pt x="15967" y="15807"/>
                </a:lnTo>
                <a:cubicBezTo>
                  <a:pt x="15972" y="15818"/>
                  <a:pt x="15989" y="15846"/>
                  <a:pt x="15995" y="15858"/>
                </a:cubicBezTo>
                <a:cubicBezTo>
                  <a:pt x="16012" y="15841"/>
                  <a:pt x="16029" y="15818"/>
                  <a:pt x="16040" y="15801"/>
                </a:cubicBezTo>
                <a:close/>
                <a:moveTo>
                  <a:pt x="2911" y="15704"/>
                </a:moveTo>
                <a:cubicBezTo>
                  <a:pt x="2940" y="15750"/>
                  <a:pt x="2974" y="15790"/>
                  <a:pt x="3019" y="15818"/>
                </a:cubicBezTo>
                <a:cubicBezTo>
                  <a:pt x="3030" y="15846"/>
                  <a:pt x="3042" y="15869"/>
                  <a:pt x="3053" y="15892"/>
                </a:cubicBezTo>
                <a:cubicBezTo>
                  <a:pt x="3002" y="15841"/>
                  <a:pt x="2945" y="15790"/>
                  <a:pt x="2894" y="15733"/>
                </a:cubicBezTo>
                <a:lnTo>
                  <a:pt x="2911" y="15704"/>
                </a:lnTo>
                <a:close/>
                <a:moveTo>
                  <a:pt x="3921" y="15835"/>
                </a:moveTo>
                <a:cubicBezTo>
                  <a:pt x="3944" y="15858"/>
                  <a:pt x="3966" y="15880"/>
                  <a:pt x="3989" y="15909"/>
                </a:cubicBezTo>
                <a:cubicBezTo>
                  <a:pt x="3961" y="15897"/>
                  <a:pt x="3932" y="15875"/>
                  <a:pt x="3910" y="15852"/>
                </a:cubicBezTo>
                <a:cubicBezTo>
                  <a:pt x="3910" y="15846"/>
                  <a:pt x="3915" y="15841"/>
                  <a:pt x="3921" y="15835"/>
                </a:cubicBezTo>
                <a:close/>
                <a:moveTo>
                  <a:pt x="16120" y="15907"/>
                </a:moveTo>
                <a:lnTo>
                  <a:pt x="16120" y="15907"/>
                </a:lnTo>
                <a:cubicBezTo>
                  <a:pt x="16120" y="15907"/>
                  <a:pt x="16120" y="15908"/>
                  <a:pt x="16120" y="15909"/>
                </a:cubicBezTo>
                <a:cubicBezTo>
                  <a:pt x="16120" y="15908"/>
                  <a:pt x="16120" y="15907"/>
                  <a:pt x="16120" y="15907"/>
                </a:cubicBezTo>
                <a:close/>
                <a:moveTo>
                  <a:pt x="15700" y="15892"/>
                </a:moveTo>
                <a:cubicBezTo>
                  <a:pt x="15683" y="15920"/>
                  <a:pt x="15660" y="15948"/>
                  <a:pt x="15638" y="15977"/>
                </a:cubicBezTo>
                <a:cubicBezTo>
                  <a:pt x="15620" y="15977"/>
                  <a:pt x="15603" y="15983"/>
                  <a:pt x="15586" y="15988"/>
                </a:cubicBezTo>
                <a:cubicBezTo>
                  <a:pt x="15626" y="15954"/>
                  <a:pt x="15660" y="15920"/>
                  <a:pt x="15700" y="15892"/>
                </a:cubicBezTo>
                <a:close/>
                <a:moveTo>
                  <a:pt x="3059" y="15801"/>
                </a:moveTo>
                <a:cubicBezTo>
                  <a:pt x="3138" y="15863"/>
                  <a:pt x="3201" y="15954"/>
                  <a:pt x="3297" y="16000"/>
                </a:cubicBezTo>
                <a:cubicBezTo>
                  <a:pt x="3291" y="16000"/>
                  <a:pt x="3269" y="16011"/>
                  <a:pt x="3263" y="16017"/>
                </a:cubicBezTo>
                <a:cubicBezTo>
                  <a:pt x="3195" y="15943"/>
                  <a:pt x="3104" y="15886"/>
                  <a:pt x="3059" y="15801"/>
                </a:cubicBezTo>
                <a:close/>
                <a:moveTo>
                  <a:pt x="15118" y="15976"/>
                </a:moveTo>
                <a:cubicBezTo>
                  <a:pt x="15121" y="15976"/>
                  <a:pt x="15124" y="15976"/>
                  <a:pt x="15127" y="15977"/>
                </a:cubicBezTo>
                <a:cubicBezTo>
                  <a:pt x="15136" y="15994"/>
                  <a:pt x="15104" y="16018"/>
                  <a:pt x="15084" y="16018"/>
                </a:cubicBezTo>
                <a:cubicBezTo>
                  <a:pt x="15078" y="16018"/>
                  <a:pt x="15073" y="16016"/>
                  <a:pt x="15070" y="16011"/>
                </a:cubicBezTo>
                <a:cubicBezTo>
                  <a:pt x="15075" y="15991"/>
                  <a:pt x="15097" y="15976"/>
                  <a:pt x="15118" y="15976"/>
                </a:cubicBezTo>
                <a:close/>
                <a:moveTo>
                  <a:pt x="3319" y="16037"/>
                </a:moveTo>
                <a:cubicBezTo>
                  <a:pt x="3339" y="16037"/>
                  <a:pt x="3357" y="16060"/>
                  <a:pt x="3342" y="16079"/>
                </a:cubicBezTo>
                <a:cubicBezTo>
                  <a:pt x="3341" y="16079"/>
                  <a:pt x="3339" y="16080"/>
                  <a:pt x="3338" y="16080"/>
                </a:cubicBezTo>
                <a:cubicBezTo>
                  <a:pt x="3321" y="16080"/>
                  <a:pt x="3298" y="16055"/>
                  <a:pt x="3308" y="16039"/>
                </a:cubicBezTo>
                <a:cubicBezTo>
                  <a:pt x="3312" y="16037"/>
                  <a:pt x="3316" y="16037"/>
                  <a:pt x="3319" y="16037"/>
                </a:cubicBezTo>
                <a:close/>
                <a:moveTo>
                  <a:pt x="15926" y="16107"/>
                </a:moveTo>
                <a:cubicBezTo>
                  <a:pt x="15926" y="16107"/>
                  <a:pt x="15926" y="16107"/>
                  <a:pt x="15927" y="16107"/>
                </a:cubicBezTo>
                <a:cubicBezTo>
                  <a:pt x="15926" y="16107"/>
                  <a:pt x="15926" y="16107"/>
                  <a:pt x="15926" y="16107"/>
                </a:cubicBezTo>
                <a:close/>
                <a:moveTo>
                  <a:pt x="14571" y="16073"/>
                </a:moveTo>
                <a:cubicBezTo>
                  <a:pt x="14577" y="16073"/>
                  <a:pt x="14582" y="16085"/>
                  <a:pt x="14588" y="16085"/>
                </a:cubicBezTo>
                <a:cubicBezTo>
                  <a:pt x="14548" y="16107"/>
                  <a:pt x="14514" y="16130"/>
                  <a:pt x="14474" y="16153"/>
                </a:cubicBezTo>
                <a:cubicBezTo>
                  <a:pt x="14508" y="16124"/>
                  <a:pt x="14542" y="16096"/>
                  <a:pt x="14571" y="16073"/>
                </a:cubicBezTo>
                <a:close/>
                <a:moveTo>
                  <a:pt x="3371" y="16090"/>
                </a:moveTo>
                <a:cubicBezTo>
                  <a:pt x="3405" y="16113"/>
                  <a:pt x="3433" y="16136"/>
                  <a:pt x="3444" y="16170"/>
                </a:cubicBezTo>
                <a:cubicBezTo>
                  <a:pt x="3416" y="16153"/>
                  <a:pt x="3388" y="16136"/>
                  <a:pt x="3359" y="16113"/>
                </a:cubicBezTo>
                <a:cubicBezTo>
                  <a:pt x="3359" y="16107"/>
                  <a:pt x="3365" y="16096"/>
                  <a:pt x="3371" y="16090"/>
                </a:cubicBezTo>
                <a:close/>
                <a:moveTo>
                  <a:pt x="4250" y="16113"/>
                </a:moveTo>
                <a:lnTo>
                  <a:pt x="4250" y="16113"/>
                </a:lnTo>
                <a:cubicBezTo>
                  <a:pt x="4290" y="16141"/>
                  <a:pt x="4352" y="16153"/>
                  <a:pt x="4364" y="16204"/>
                </a:cubicBezTo>
                <a:cubicBezTo>
                  <a:pt x="4324" y="16175"/>
                  <a:pt x="4284" y="16147"/>
                  <a:pt x="4250" y="16113"/>
                </a:cubicBezTo>
                <a:close/>
                <a:moveTo>
                  <a:pt x="14855" y="16172"/>
                </a:moveTo>
                <a:cubicBezTo>
                  <a:pt x="14861" y="16172"/>
                  <a:pt x="14867" y="16177"/>
                  <a:pt x="14872" y="16187"/>
                </a:cubicBezTo>
                <a:cubicBezTo>
                  <a:pt x="14865" y="16200"/>
                  <a:pt x="14859" y="16207"/>
                  <a:pt x="14852" y="16207"/>
                </a:cubicBezTo>
                <a:cubicBezTo>
                  <a:pt x="14847" y="16207"/>
                  <a:pt x="14842" y="16202"/>
                  <a:pt x="14838" y="16192"/>
                </a:cubicBezTo>
                <a:cubicBezTo>
                  <a:pt x="14841" y="16180"/>
                  <a:pt x="14847" y="16172"/>
                  <a:pt x="14855" y="16172"/>
                </a:cubicBezTo>
                <a:close/>
                <a:moveTo>
                  <a:pt x="3480" y="16179"/>
                </a:moveTo>
                <a:cubicBezTo>
                  <a:pt x="3495" y="16179"/>
                  <a:pt x="3510" y="16206"/>
                  <a:pt x="3496" y="16221"/>
                </a:cubicBezTo>
                <a:cubicBezTo>
                  <a:pt x="3493" y="16222"/>
                  <a:pt x="3491" y="16223"/>
                  <a:pt x="3488" y="16223"/>
                </a:cubicBezTo>
                <a:cubicBezTo>
                  <a:pt x="3472" y="16223"/>
                  <a:pt x="3453" y="16196"/>
                  <a:pt x="3473" y="16181"/>
                </a:cubicBezTo>
                <a:cubicBezTo>
                  <a:pt x="3475" y="16180"/>
                  <a:pt x="3478" y="16179"/>
                  <a:pt x="3480" y="16179"/>
                </a:cubicBezTo>
                <a:close/>
                <a:moveTo>
                  <a:pt x="15416" y="16068"/>
                </a:moveTo>
                <a:cubicBezTo>
                  <a:pt x="15422" y="16085"/>
                  <a:pt x="15433" y="16107"/>
                  <a:pt x="15439" y="16124"/>
                </a:cubicBezTo>
                <a:cubicBezTo>
                  <a:pt x="15456" y="16102"/>
                  <a:pt x="15479" y="16096"/>
                  <a:pt x="15501" y="16096"/>
                </a:cubicBezTo>
                <a:cubicBezTo>
                  <a:pt x="15439" y="16141"/>
                  <a:pt x="15388" y="16204"/>
                  <a:pt x="15320" y="16255"/>
                </a:cubicBezTo>
                <a:cubicBezTo>
                  <a:pt x="15314" y="16232"/>
                  <a:pt x="15325" y="16209"/>
                  <a:pt x="15342" y="16192"/>
                </a:cubicBezTo>
                <a:cubicBezTo>
                  <a:pt x="15337" y="16181"/>
                  <a:pt x="15331" y="16175"/>
                  <a:pt x="15331" y="16164"/>
                </a:cubicBezTo>
                <a:cubicBezTo>
                  <a:pt x="15342" y="16164"/>
                  <a:pt x="15365" y="16164"/>
                  <a:pt x="15382" y="16170"/>
                </a:cubicBezTo>
                <a:cubicBezTo>
                  <a:pt x="15377" y="16164"/>
                  <a:pt x="15365" y="16147"/>
                  <a:pt x="15365" y="16141"/>
                </a:cubicBezTo>
                <a:lnTo>
                  <a:pt x="15365" y="16141"/>
                </a:lnTo>
                <a:cubicBezTo>
                  <a:pt x="15377" y="16147"/>
                  <a:pt x="15387" y="16150"/>
                  <a:pt x="15395" y="16150"/>
                </a:cubicBezTo>
                <a:cubicBezTo>
                  <a:pt x="15426" y="16150"/>
                  <a:pt x="15428" y="16113"/>
                  <a:pt x="15388" y="16090"/>
                </a:cubicBezTo>
                <a:cubicBezTo>
                  <a:pt x="15394" y="16085"/>
                  <a:pt x="15411" y="16073"/>
                  <a:pt x="15416" y="16068"/>
                </a:cubicBezTo>
                <a:close/>
                <a:moveTo>
                  <a:pt x="15291" y="16215"/>
                </a:moveTo>
                <a:cubicBezTo>
                  <a:pt x="15303" y="16249"/>
                  <a:pt x="15297" y="16278"/>
                  <a:pt x="15263" y="16295"/>
                </a:cubicBezTo>
                <a:cubicBezTo>
                  <a:pt x="15252" y="16283"/>
                  <a:pt x="15235" y="16266"/>
                  <a:pt x="15229" y="16261"/>
                </a:cubicBezTo>
                <a:cubicBezTo>
                  <a:pt x="15235" y="16261"/>
                  <a:pt x="15257" y="16266"/>
                  <a:pt x="15269" y="16272"/>
                </a:cubicBezTo>
                <a:cubicBezTo>
                  <a:pt x="15274" y="16255"/>
                  <a:pt x="15286" y="16232"/>
                  <a:pt x="15291" y="16215"/>
                </a:cubicBezTo>
                <a:close/>
                <a:moveTo>
                  <a:pt x="3575" y="16268"/>
                </a:moveTo>
                <a:cubicBezTo>
                  <a:pt x="3583" y="16268"/>
                  <a:pt x="3589" y="16275"/>
                  <a:pt x="3592" y="16289"/>
                </a:cubicBezTo>
                <a:cubicBezTo>
                  <a:pt x="3585" y="16296"/>
                  <a:pt x="3579" y="16299"/>
                  <a:pt x="3575" y="16299"/>
                </a:cubicBezTo>
                <a:cubicBezTo>
                  <a:pt x="3567" y="16299"/>
                  <a:pt x="3561" y="16291"/>
                  <a:pt x="3558" y="16278"/>
                </a:cubicBezTo>
                <a:cubicBezTo>
                  <a:pt x="3565" y="16271"/>
                  <a:pt x="3571" y="16268"/>
                  <a:pt x="3575" y="16268"/>
                </a:cubicBezTo>
                <a:close/>
                <a:moveTo>
                  <a:pt x="3059" y="15892"/>
                </a:moveTo>
                <a:cubicBezTo>
                  <a:pt x="3201" y="15983"/>
                  <a:pt x="3297" y="16124"/>
                  <a:pt x="3433" y="16221"/>
                </a:cubicBezTo>
                <a:cubicBezTo>
                  <a:pt x="3467" y="16243"/>
                  <a:pt x="3490" y="16278"/>
                  <a:pt x="3507" y="16312"/>
                </a:cubicBezTo>
                <a:cubicBezTo>
                  <a:pt x="3348" y="16181"/>
                  <a:pt x="3195" y="16045"/>
                  <a:pt x="3059" y="15897"/>
                </a:cubicBezTo>
                <a:lnTo>
                  <a:pt x="3059" y="15892"/>
                </a:lnTo>
                <a:close/>
                <a:moveTo>
                  <a:pt x="15195" y="16323"/>
                </a:moveTo>
                <a:lnTo>
                  <a:pt x="15206" y="16346"/>
                </a:lnTo>
                <a:cubicBezTo>
                  <a:pt x="15172" y="16368"/>
                  <a:pt x="15138" y="16385"/>
                  <a:pt x="15104" y="16408"/>
                </a:cubicBezTo>
                <a:cubicBezTo>
                  <a:pt x="15104" y="16391"/>
                  <a:pt x="15104" y="16374"/>
                  <a:pt x="15104" y="16357"/>
                </a:cubicBezTo>
                <a:cubicBezTo>
                  <a:pt x="15116" y="16363"/>
                  <a:pt x="15133" y="16368"/>
                  <a:pt x="15150" y="16374"/>
                </a:cubicBezTo>
                <a:cubicBezTo>
                  <a:pt x="15161" y="16357"/>
                  <a:pt x="15178" y="16340"/>
                  <a:pt x="15195" y="16323"/>
                </a:cubicBezTo>
                <a:close/>
                <a:moveTo>
                  <a:pt x="4667" y="16377"/>
                </a:moveTo>
                <a:cubicBezTo>
                  <a:pt x="4684" y="16377"/>
                  <a:pt x="4707" y="16405"/>
                  <a:pt x="4693" y="16419"/>
                </a:cubicBezTo>
                <a:cubicBezTo>
                  <a:pt x="4690" y="16421"/>
                  <a:pt x="4686" y="16422"/>
                  <a:pt x="4683" y="16422"/>
                </a:cubicBezTo>
                <a:cubicBezTo>
                  <a:pt x="4662" y="16422"/>
                  <a:pt x="4639" y="16394"/>
                  <a:pt x="4659" y="16380"/>
                </a:cubicBezTo>
                <a:cubicBezTo>
                  <a:pt x="4661" y="16378"/>
                  <a:pt x="4664" y="16377"/>
                  <a:pt x="4667" y="16377"/>
                </a:cubicBezTo>
                <a:close/>
                <a:moveTo>
                  <a:pt x="3972" y="16588"/>
                </a:moveTo>
                <a:cubicBezTo>
                  <a:pt x="3986" y="16588"/>
                  <a:pt x="4005" y="16611"/>
                  <a:pt x="4001" y="16624"/>
                </a:cubicBezTo>
                <a:cubicBezTo>
                  <a:pt x="3996" y="16630"/>
                  <a:pt x="3991" y="16632"/>
                  <a:pt x="3986" y="16632"/>
                </a:cubicBezTo>
                <a:cubicBezTo>
                  <a:pt x="3971" y="16632"/>
                  <a:pt x="3957" y="16612"/>
                  <a:pt x="3961" y="16595"/>
                </a:cubicBezTo>
                <a:cubicBezTo>
                  <a:pt x="3963" y="16590"/>
                  <a:pt x="3967" y="16588"/>
                  <a:pt x="3972" y="16588"/>
                </a:cubicBezTo>
                <a:close/>
                <a:moveTo>
                  <a:pt x="15893" y="15795"/>
                </a:moveTo>
                <a:cubicBezTo>
                  <a:pt x="15825" y="15897"/>
                  <a:pt x="15700" y="15965"/>
                  <a:pt x="15655" y="16073"/>
                </a:cubicBezTo>
                <a:cubicBezTo>
                  <a:pt x="15649" y="16073"/>
                  <a:pt x="15643" y="16062"/>
                  <a:pt x="15638" y="16056"/>
                </a:cubicBezTo>
                <a:cubicBezTo>
                  <a:pt x="15439" y="16249"/>
                  <a:pt x="15223" y="16414"/>
                  <a:pt x="15008" y="16584"/>
                </a:cubicBezTo>
                <a:cubicBezTo>
                  <a:pt x="15013" y="16584"/>
                  <a:pt x="15019" y="16595"/>
                  <a:pt x="15019" y="16595"/>
                </a:cubicBezTo>
                <a:cubicBezTo>
                  <a:pt x="14945" y="16607"/>
                  <a:pt x="14906" y="16675"/>
                  <a:pt x="14843" y="16714"/>
                </a:cubicBezTo>
                <a:cubicBezTo>
                  <a:pt x="14849" y="16669"/>
                  <a:pt x="14900" y="16658"/>
                  <a:pt x="14928" y="16629"/>
                </a:cubicBezTo>
                <a:cubicBezTo>
                  <a:pt x="15195" y="16414"/>
                  <a:pt x="15456" y="16192"/>
                  <a:pt x="15717" y="15965"/>
                </a:cubicBezTo>
                <a:cubicBezTo>
                  <a:pt x="15774" y="15909"/>
                  <a:pt x="15825" y="15841"/>
                  <a:pt x="15893" y="15795"/>
                </a:cubicBezTo>
                <a:close/>
                <a:moveTo>
                  <a:pt x="3654" y="16442"/>
                </a:moveTo>
                <a:lnTo>
                  <a:pt x="3654" y="16442"/>
                </a:lnTo>
                <a:cubicBezTo>
                  <a:pt x="3791" y="16499"/>
                  <a:pt x="3904" y="16612"/>
                  <a:pt x="4006" y="16720"/>
                </a:cubicBezTo>
                <a:cubicBezTo>
                  <a:pt x="3881" y="16635"/>
                  <a:pt x="3768" y="16539"/>
                  <a:pt x="3654" y="16442"/>
                </a:cubicBezTo>
                <a:close/>
                <a:moveTo>
                  <a:pt x="13439" y="16779"/>
                </a:moveTo>
                <a:cubicBezTo>
                  <a:pt x="13445" y="16779"/>
                  <a:pt x="13451" y="16784"/>
                  <a:pt x="13459" y="16794"/>
                </a:cubicBezTo>
                <a:cubicBezTo>
                  <a:pt x="13452" y="16807"/>
                  <a:pt x="13446" y="16814"/>
                  <a:pt x="13439" y="16814"/>
                </a:cubicBezTo>
                <a:cubicBezTo>
                  <a:pt x="13433" y="16814"/>
                  <a:pt x="13427" y="16809"/>
                  <a:pt x="13419" y="16800"/>
                </a:cubicBezTo>
                <a:cubicBezTo>
                  <a:pt x="13425" y="16787"/>
                  <a:pt x="13432" y="16779"/>
                  <a:pt x="13439" y="16779"/>
                </a:cubicBezTo>
                <a:close/>
                <a:moveTo>
                  <a:pt x="4006" y="16731"/>
                </a:moveTo>
                <a:lnTo>
                  <a:pt x="4006" y="16731"/>
                </a:lnTo>
                <a:cubicBezTo>
                  <a:pt x="4120" y="16765"/>
                  <a:pt x="4205" y="16851"/>
                  <a:pt x="4296" y="16913"/>
                </a:cubicBezTo>
                <a:cubicBezTo>
                  <a:pt x="4193" y="16868"/>
                  <a:pt x="4103" y="16788"/>
                  <a:pt x="4006" y="16731"/>
                </a:cubicBezTo>
                <a:close/>
                <a:moveTo>
                  <a:pt x="14838" y="16703"/>
                </a:moveTo>
                <a:lnTo>
                  <a:pt x="14838" y="16703"/>
                </a:lnTo>
                <a:cubicBezTo>
                  <a:pt x="14758" y="16794"/>
                  <a:pt x="14639" y="16851"/>
                  <a:pt x="14537" y="16919"/>
                </a:cubicBezTo>
                <a:cubicBezTo>
                  <a:pt x="14554" y="16873"/>
                  <a:pt x="14599" y="16856"/>
                  <a:pt x="14633" y="16828"/>
                </a:cubicBezTo>
                <a:cubicBezTo>
                  <a:pt x="14701" y="16783"/>
                  <a:pt x="14758" y="16731"/>
                  <a:pt x="14838" y="16703"/>
                </a:cubicBezTo>
                <a:close/>
                <a:moveTo>
                  <a:pt x="14514" y="16908"/>
                </a:moveTo>
                <a:cubicBezTo>
                  <a:pt x="14522" y="16908"/>
                  <a:pt x="14528" y="16915"/>
                  <a:pt x="14531" y="16930"/>
                </a:cubicBezTo>
                <a:cubicBezTo>
                  <a:pt x="14524" y="16940"/>
                  <a:pt x="14516" y="16944"/>
                  <a:pt x="14510" y="16944"/>
                </a:cubicBezTo>
                <a:cubicBezTo>
                  <a:pt x="14501" y="16944"/>
                  <a:pt x="14495" y="16937"/>
                  <a:pt x="14491" y="16924"/>
                </a:cubicBezTo>
                <a:cubicBezTo>
                  <a:pt x="14499" y="16914"/>
                  <a:pt x="14507" y="16908"/>
                  <a:pt x="14514" y="16908"/>
                </a:cubicBezTo>
                <a:close/>
                <a:moveTo>
                  <a:pt x="14656" y="16765"/>
                </a:moveTo>
                <a:lnTo>
                  <a:pt x="14656" y="16765"/>
                </a:lnTo>
                <a:cubicBezTo>
                  <a:pt x="14571" y="16822"/>
                  <a:pt x="14474" y="16862"/>
                  <a:pt x="14401" y="16936"/>
                </a:cubicBezTo>
                <a:cubicBezTo>
                  <a:pt x="14378" y="16953"/>
                  <a:pt x="14355" y="16953"/>
                  <a:pt x="14333" y="16953"/>
                </a:cubicBezTo>
                <a:cubicBezTo>
                  <a:pt x="14355" y="16930"/>
                  <a:pt x="14446" y="16913"/>
                  <a:pt x="14395" y="16873"/>
                </a:cubicBezTo>
                <a:lnTo>
                  <a:pt x="14395" y="16873"/>
                </a:lnTo>
                <a:cubicBezTo>
                  <a:pt x="14406" y="16879"/>
                  <a:pt x="14418" y="16885"/>
                  <a:pt x="14429" y="16890"/>
                </a:cubicBezTo>
                <a:cubicBezTo>
                  <a:pt x="14491" y="16834"/>
                  <a:pt x="14571" y="16788"/>
                  <a:pt x="14656" y="16765"/>
                </a:cubicBezTo>
                <a:close/>
                <a:moveTo>
                  <a:pt x="14667" y="16936"/>
                </a:moveTo>
                <a:cubicBezTo>
                  <a:pt x="14628" y="16947"/>
                  <a:pt x="14588" y="16958"/>
                  <a:pt x="14565" y="16998"/>
                </a:cubicBezTo>
                <a:cubicBezTo>
                  <a:pt x="14594" y="16998"/>
                  <a:pt x="14622" y="16992"/>
                  <a:pt x="14650" y="16992"/>
                </a:cubicBezTo>
                <a:cubicBezTo>
                  <a:pt x="14656" y="16975"/>
                  <a:pt x="14662" y="16947"/>
                  <a:pt x="14667" y="16936"/>
                </a:cubicBezTo>
                <a:close/>
                <a:moveTo>
                  <a:pt x="14151" y="17225"/>
                </a:moveTo>
                <a:cubicBezTo>
                  <a:pt x="14157" y="17231"/>
                  <a:pt x="14168" y="17242"/>
                  <a:pt x="14168" y="17248"/>
                </a:cubicBezTo>
                <a:cubicBezTo>
                  <a:pt x="14128" y="17263"/>
                  <a:pt x="14097" y="17308"/>
                  <a:pt x="14056" y="17308"/>
                </a:cubicBezTo>
                <a:cubicBezTo>
                  <a:pt x="14050" y="17308"/>
                  <a:pt x="14044" y="17307"/>
                  <a:pt x="14038" y="17304"/>
                </a:cubicBezTo>
                <a:lnTo>
                  <a:pt x="14032" y="17304"/>
                </a:lnTo>
                <a:cubicBezTo>
                  <a:pt x="14072" y="17276"/>
                  <a:pt x="14111" y="17248"/>
                  <a:pt x="14151" y="17225"/>
                </a:cubicBezTo>
                <a:close/>
                <a:moveTo>
                  <a:pt x="14497" y="16941"/>
                </a:moveTo>
                <a:lnTo>
                  <a:pt x="14497" y="16941"/>
                </a:lnTo>
                <a:cubicBezTo>
                  <a:pt x="14406" y="17026"/>
                  <a:pt x="14293" y="17072"/>
                  <a:pt x="14196" y="17140"/>
                </a:cubicBezTo>
                <a:cubicBezTo>
                  <a:pt x="14202" y="17140"/>
                  <a:pt x="14208" y="17151"/>
                  <a:pt x="14213" y="17151"/>
                </a:cubicBezTo>
                <a:lnTo>
                  <a:pt x="14174" y="17151"/>
                </a:lnTo>
                <a:cubicBezTo>
                  <a:pt x="14026" y="17231"/>
                  <a:pt x="13890" y="17333"/>
                  <a:pt x="13731" y="17395"/>
                </a:cubicBezTo>
                <a:cubicBezTo>
                  <a:pt x="13737" y="17401"/>
                  <a:pt x="13742" y="17412"/>
                  <a:pt x="13748" y="17418"/>
                </a:cubicBezTo>
                <a:cubicBezTo>
                  <a:pt x="13740" y="17416"/>
                  <a:pt x="13732" y="17415"/>
                  <a:pt x="13725" y="17415"/>
                </a:cubicBezTo>
                <a:cubicBezTo>
                  <a:pt x="13668" y="17415"/>
                  <a:pt x="13622" y="17465"/>
                  <a:pt x="13567" y="17480"/>
                </a:cubicBezTo>
                <a:cubicBezTo>
                  <a:pt x="13589" y="17441"/>
                  <a:pt x="13646" y="17441"/>
                  <a:pt x="13669" y="17407"/>
                </a:cubicBezTo>
                <a:cubicBezTo>
                  <a:pt x="13958" y="17282"/>
                  <a:pt x="14213" y="17061"/>
                  <a:pt x="14497" y="16941"/>
                </a:cubicBezTo>
                <a:close/>
                <a:moveTo>
                  <a:pt x="4301" y="16913"/>
                </a:moveTo>
                <a:cubicBezTo>
                  <a:pt x="4483" y="17055"/>
                  <a:pt x="4687" y="17151"/>
                  <a:pt x="4874" y="17287"/>
                </a:cubicBezTo>
                <a:cubicBezTo>
                  <a:pt x="4891" y="17276"/>
                  <a:pt x="4903" y="17270"/>
                  <a:pt x="4920" y="17259"/>
                </a:cubicBezTo>
                <a:cubicBezTo>
                  <a:pt x="4903" y="17242"/>
                  <a:pt x="4886" y="17225"/>
                  <a:pt x="4869" y="17208"/>
                </a:cubicBezTo>
                <a:lnTo>
                  <a:pt x="4869" y="17202"/>
                </a:lnTo>
                <a:cubicBezTo>
                  <a:pt x="4908" y="17219"/>
                  <a:pt x="4948" y="17242"/>
                  <a:pt x="4988" y="17265"/>
                </a:cubicBezTo>
                <a:cubicBezTo>
                  <a:pt x="4988" y="17270"/>
                  <a:pt x="4982" y="17282"/>
                  <a:pt x="4982" y="17282"/>
                </a:cubicBezTo>
                <a:cubicBezTo>
                  <a:pt x="4965" y="17276"/>
                  <a:pt x="4942" y="17265"/>
                  <a:pt x="4925" y="17253"/>
                </a:cubicBezTo>
                <a:cubicBezTo>
                  <a:pt x="4920" y="17265"/>
                  <a:pt x="4914" y="17287"/>
                  <a:pt x="4914" y="17299"/>
                </a:cubicBezTo>
                <a:cubicBezTo>
                  <a:pt x="5010" y="17367"/>
                  <a:pt x="5118" y="17418"/>
                  <a:pt x="5220" y="17480"/>
                </a:cubicBezTo>
                <a:cubicBezTo>
                  <a:pt x="5220" y="17486"/>
                  <a:pt x="5215" y="17492"/>
                  <a:pt x="5209" y="17497"/>
                </a:cubicBezTo>
                <a:cubicBezTo>
                  <a:pt x="4925" y="17339"/>
                  <a:pt x="4653" y="17163"/>
                  <a:pt x="4381" y="16987"/>
                </a:cubicBezTo>
                <a:cubicBezTo>
                  <a:pt x="4347" y="16964"/>
                  <a:pt x="4307" y="16953"/>
                  <a:pt x="4301" y="16913"/>
                </a:cubicBezTo>
                <a:close/>
                <a:moveTo>
                  <a:pt x="6828" y="17475"/>
                </a:moveTo>
                <a:cubicBezTo>
                  <a:pt x="6838" y="17475"/>
                  <a:pt x="6843" y="17482"/>
                  <a:pt x="6843" y="17497"/>
                </a:cubicBezTo>
                <a:cubicBezTo>
                  <a:pt x="6834" y="17501"/>
                  <a:pt x="6826" y="17503"/>
                  <a:pt x="6820" y="17503"/>
                </a:cubicBezTo>
                <a:cubicBezTo>
                  <a:pt x="6809" y="17503"/>
                  <a:pt x="6805" y="17496"/>
                  <a:pt x="6809" y="17480"/>
                </a:cubicBezTo>
                <a:cubicBezTo>
                  <a:pt x="6817" y="17477"/>
                  <a:pt x="6823" y="17475"/>
                  <a:pt x="6828" y="17475"/>
                </a:cubicBezTo>
                <a:close/>
                <a:moveTo>
                  <a:pt x="13612" y="17356"/>
                </a:moveTo>
                <a:cubicBezTo>
                  <a:pt x="13618" y="17356"/>
                  <a:pt x="13618" y="17361"/>
                  <a:pt x="13618" y="17367"/>
                </a:cubicBezTo>
                <a:cubicBezTo>
                  <a:pt x="13578" y="17395"/>
                  <a:pt x="13533" y="17424"/>
                  <a:pt x="13487" y="17452"/>
                </a:cubicBezTo>
                <a:cubicBezTo>
                  <a:pt x="13442" y="17452"/>
                  <a:pt x="13402" y="17486"/>
                  <a:pt x="13362" y="17509"/>
                </a:cubicBezTo>
                <a:cubicBezTo>
                  <a:pt x="13362" y="17503"/>
                  <a:pt x="13368" y="17486"/>
                  <a:pt x="13368" y="17480"/>
                </a:cubicBezTo>
                <a:cubicBezTo>
                  <a:pt x="13385" y="17475"/>
                  <a:pt x="13402" y="17469"/>
                  <a:pt x="13419" y="17463"/>
                </a:cubicBezTo>
                <a:cubicBezTo>
                  <a:pt x="13419" y="17452"/>
                  <a:pt x="13419" y="17435"/>
                  <a:pt x="13419" y="17424"/>
                </a:cubicBezTo>
                <a:lnTo>
                  <a:pt x="13430" y="17446"/>
                </a:lnTo>
                <a:cubicBezTo>
                  <a:pt x="13493" y="17412"/>
                  <a:pt x="13561" y="17401"/>
                  <a:pt x="13612" y="17356"/>
                </a:cubicBezTo>
                <a:close/>
                <a:moveTo>
                  <a:pt x="5249" y="17492"/>
                </a:moveTo>
                <a:lnTo>
                  <a:pt x="5249" y="17492"/>
                </a:lnTo>
                <a:cubicBezTo>
                  <a:pt x="5294" y="17509"/>
                  <a:pt x="5340" y="17531"/>
                  <a:pt x="5379" y="17560"/>
                </a:cubicBezTo>
                <a:cubicBezTo>
                  <a:pt x="5373" y="17561"/>
                  <a:pt x="5367" y="17562"/>
                  <a:pt x="5361" y="17562"/>
                </a:cubicBezTo>
                <a:cubicBezTo>
                  <a:pt x="5316" y="17562"/>
                  <a:pt x="5274" y="17527"/>
                  <a:pt x="5249" y="17492"/>
                </a:cubicBezTo>
                <a:close/>
                <a:moveTo>
                  <a:pt x="13487" y="17452"/>
                </a:moveTo>
                <a:cubicBezTo>
                  <a:pt x="13493" y="17463"/>
                  <a:pt x="13498" y="17486"/>
                  <a:pt x="13498" y="17492"/>
                </a:cubicBezTo>
                <a:cubicBezTo>
                  <a:pt x="13516" y="17492"/>
                  <a:pt x="13544" y="17480"/>
                  <a:pt x="13555" y="17475"/>
                </a:cubicBezTo>
                <a:lnTo>
                  <a:pt x="13555" y="17475"/>
                </a:lnTo>
                <a:cubicBezTo>
                  <a:pt x="13493" y="17526"/>
                  <a:pt x="13413" y="17571"/>
                  <a:pt x="13334" y="17583"/>
                </a:cubicBezTo>
                <a:cubicBezTo>
                  <a:pt x="13374" y="17554"/>
                  <a:pt x="13413" y="17537"/>
                  <a:pt x="13464" y="17526"/>
                </a:cubicBezTo>
                <a:cubicBezTo>
                  <a:pt x="13476" y="17503"/>
                  <a:pt x="13498" y="17480"/>
                  <a:pt x="13487" y="17452"/>
                </a:cubicBezTo>
                <a:close/>
                <a:moveTo>
                  <a:pt x="8477" y="17673"/>
                </a:moveTo>
                <a:cubicBezTo>
                  <a:pt x="8477" y="17673"/>
                  <a:pt x="8471" y="17679"/>
                  <a:pt x="8471" y="17679"/>
                </a:cubicBezTo>
                <a:lnTo>
                  <a:pt x="8471" y="17673"/>
                </a:lnTo>
                <a:close/>
                <a:moveTo>
                  <a:pt x="8704" y="17690"/>
                </a:moveTo>
                <a:lnTo>
                  <a:pt x="8727" y="17696"/>
                </a:lnTo>
                <a:lnTo>
                  <a:pt x="8710" y="17696"/>
                </a:lnTo>
                <a:cubicBezTo>
                  <a:pt x="8704" y="17696"/>
                  <a:pt x="8704" y="17690"/>
                  <a:pt x="8704" y="17690"/>
                </a:cubicBezTo>
                <a:close/>
                <a:moveTo>
                  <a:pt x="5652" y="17617"/>
                </a:moveTo>
                <a:lnTo>
                  <a:pt x="5652" y="17617"/>
                </a:lnTo>
                <a:cubicBezTo>
                  <a:pt x="5697" y="17639"/>
                  <a:pt x="5748" y="17656"/>
                  <a:pt x="5782" y="17702"/>
                </a:cubicBezTo>
                <a:cubicBezTo>
                  <a:pt x="5737" y="17679"/>
                  <a:pt x="5663" y="17679"/>
                  <a:pt x="5652" y="17617"/>
                </a:cubicBezTo>
                <a:close/>
                <a:moveTo>
                  <a:pt x="7774" y="17571"/>
                </a:moveTo>
                <a:lnTo>
                  <a:pt x="7774" y="17571"/>
                </a:lnTo>
                <a:cubicBezTo>
                  <a:pt x="7870" y="17588"/>
                  <a:pt x="7967" y="17605"/>
                  <a:pt x="8063" y="17622"/>
                </a:cubicBezTo>
                <a:cubicBezTo>
                  <a:pt x="8103" y="17628"/>
                  <a:pt x="8148" y="17639"/>
                  <a:pt x="8188" y="17656"/>
                </a:cubicBezTo>
                <a:cubicBezTo>
                  <a:pt x="8284" y="17656"/>
                  <a:pt x="8381" y="17673"/>
                  <a:pt x="8471" y="17702"/>
                </a:cubicBezTo>
                <a:cubicBezTo>
                  <a:pt x="8463" y="17702"/>
                  <a:pt x="8455" y="17702"/>
                  <a:pt x="8446" y="17702"/>
                </a:cubicBezTo>
                <a:cubicBezTo>
                  <a:pt x="8358" y="17702"/>
                  <a:pt x="8271" y="17677"/>
                  <a:pt x="8188" y="17656"/>
                </a:cubicBezTo>
                <a:cubicBezTo>
                  <a:pt x="8052" y="17634"/>
                  <a:pt x="7910" y="17605"/>
                  <a:pt x="7774" y="17571"/>
                </a:cubicBezTo>
                <a:close/>
                <a:moveTo>
                  <a:pt x="9141" y="17713"/>
                </a:moveTo>
                <a:cubicBezTo>
                  <a:pt x="9141" y="17713"/>
                  <a:pt x="9141" y="17719"/>
                  <a:pt x="9141" y="17719"/>
                </a:cubicBezTo>
                <a:lnTo>
                  <a:pt x="9135" y="17719"/>
                </a:lnTo>
                <a:cubicBezTo>
                  <a:pt x="9135" y="17719"/>
                  <a:pt x="9135" y="17719"/>
                  <a:pt x="9135" y="17713"/>
                </a:cubicBezTo>
                <a:close/>
                <a:moveTo>
                  <a:pt x="8613" y="17685"/>
                </a:moveTo>
                <a:cubicBezTo>
                  <a:pt x="8619" y="17696"/>
                  <a:pt x="8625" y="17707"/>
                  <a:pt x="8630" y="17719"/>
                </a:cubicBezTo>
                <a:cubicBezTo>
                  <a:pt x="8647" y="17719"/>
                  <a:pt x="8659" y="17724"/>
                  <a:pt x="8676" y="17724"/>
                </a:cubicBezTo>
                <a:cubicBezTo>
                  <a:pt x="8647" y="17724"/>
                  <a:pt x="8619" y="17719"/>
                  <a:pt x="8591" y="17713"/>
                </a:cubicBezTo>
                <a:cubicBezTo>
                  <a:pt x="8591" y="17702"/>
                  <a:pt x="8591" y="17696"/>
                  <a:pt x="8591" y="17685"/>
                </a:cubicBezTo>
                <a:close/>
                <a:moveTo>
                  <a:pt x="5379" y="17554"/>
                </a:moveTo>
                <a:cubicBezTo>
                  <a:pt x="5476" y="17617"/>
                  <a:pt x="5584" y="17668"/>
                  <a:pt x="5691" y="17713"/>
                </a:cubicBezTo>
                <a:lnTo>
                  <a:pt x="5686" y="17730"/>
                </a:lnTo>
                <a:cubicBezTo>
                  <a:pt x="5584" y="17679"/>
                  <a:pt x="5442" y="17651"/>
                  <a:pt x="5379" y="17554"/>
                </a:cubicBezTo>
                <a:close/>
                <a:moveTo>
                  <a:pt x="8514" y="17701"/>
                </a:moveTo>
                <a:cubicBezTo>
                  <a:pt x="8533" y="17701"/>
                  <a:pt x="8552" y="17704"/>
                  <a:pt x="8568" y="17707"/>
                </a:cubicBezTo>
                <a:cubicBezTo>
                  <a:pt x="8574" y="17719"/>
                  <a:pt x="8574" y="17724"/>
                  <a:pt x="8579" y="17730"/>
                </a:cubicBezTo>
                <a:lnTo>
                  <a:pt x="8568" y="17730"/>
                </a:lnTo>
                <a:cubicBezTo>
                  <a:pt x="8551" y="17719"/>
                  <a:pt x="8534" y="17719"/>
                  <a:pt x="8517" y="17719"/>
                </a:cubicBezTo>
                <a:cubicBezTo>
                  <a:pt x="8500" y="17713"/>
                  <a:pt x="8489" y="17713"/>
                  <a:pt x="8471" y="17707"/>
                </a:cubicBezTo>
                <a:cubicBezTo>
                  <a:pt x="8486" y="17703"/>
                  <a:pt x="8500" y="17701"/>
                  <a:pt x="8514" y="17701"/>
                </a:cubicBezTo>
                <a:close/>
                <a:moveTo>
                  <a:pt x="13048" y="17698"/>
                </a:moveTo>
                <a:cubicBezTo>
                  <a:pt x="13053" y="17698"/>
                  <a:pt x="13058" y="17699"/>
                  <a:pt x="13062" y="17702"/>
                </a:cubicBezTo>
                <a:cubicBezTo>
                  <a:pt x="13070" y="17723"/>
                  <a:pt x="13043" y="17742"/>
                  <a:pt x="13022" y="17742"/>
                </a:cubicBezTo>
                <a:cubicBezTo>
                  <a:pt x="13015" y="17742"/>
                  <a:pt x="13009" y="17740"/>
                  <a:pt x="13005" y="17736"/>
                </a:cubicBezTo>
                <a:cubicBezTo>
                  <a:pt x="13000" y="17713"/>
                  <a:pt x="13028" y="17698"/>
                  <a:pt x="13048" y="17698"/>
                </a:cubicBezTo>
                <a:close/>
                <a:moveTo>
                  <a:pt x="12882" y="17712"/>
                </a:moveTo>
                <a:cubicBezTo>
                  <a:pt x="12887" y="17712"/>
                  <a:pt x="12892" y="17713"/>
                  <a:pt x="12897" y="17713"/>
                </a:cubicBezTo>
                <a:cubicBezTo>
                  <a:pt x="12858" y="17726"/>
                  <a:pt x="12823" y="17759"/>
                  <a:pt x="12786" y="17759"/>
                </a:cubicBezTo>
                <a:cubicBezTo>
                  <a:pt x="12774" y="17759"/>
                  <a:pt x="12762" y="17755"/>
                  <a:pt x="12750" y="17747"/>
                </a:cubicBezTo>
                <a:cubicBezTo>
                  <a:pt x="12791" y="17737"/>
                  <a:pt x="12832" y="17712"/>
                  <a:pt x="12882" y="17712"/>
                </a:cubicBezTo>
                <a:close/>
                <a:moveTo>
                  <a:pt x="5861" y="17791"/>
                </a:moveTo>
                <a:cubicBezTo>
                  <a:pt x="5879" y="17791"/>
                  <a:pt x="5897" y="17806"/>
                  <a:pt x="5901" y="17821"/>
                </a:cubicBezTo>
                <a:cubicBezTo>
                  <a:pt x="5897" y="17830"/>
                  <a:pt x="5889" y="17834"/>
                  <a:pt x="5880" y="17834"/>
                </a:cubicBezTo>
                <a:cubicBezTo>
                  <a:pt x="5862" y="17834"/>
                  <a:pt x="5839" y="17819"/>
                  <a:pt x="5839" y="17804"/>
                </a:cubicBezTo>
                <a:cubicBezTo>
                  <a:pt x="5845" y="17794"/>
                  <a:pt x="5853" y="17791"/>
                  <a:pt x="5861" y="17791"/>
                </a:cubicBezTo>
                <a:close/>
                <a:moveTo>
                  <a:pt x="12840" y="17787"/>
                </a:moveTo>
                <a:lnTo>
                  <a:pt x="12852" y="17804"/>
                </a:lnTo>
                <a:cubicBezTo>
                  <a:pt x="12759" y="17840"/>
                  <a:pt x="12651" y="17914"/>
                  <a:pt x="12547" y="17914"/>
                </a:cubicBezTo>
                <a:cubicBezTo>
                  <a:pt x="12537" y="17914"/>
                  <a:pt x="12527" y="17913"/>
                  <a:pt x="12517" y="17912"/>
                </a:cubicBezTo>
                <a:cubicBezTo>
                  <a:pt x="12630" y="17883"/>
                  <a:pt x="12738" y="17838"/>
                  <a:pt x="12840" y="17787"/>
                </a:cubicBezTo>
                <a:close/>
                <a:moveTo>
                  <a:pt x="4534" y="17202"/>
                </a:moveTo>
                <a:cubicBezTo>
                  <a:pt x="4562" y="17248"/>
                  <a:pt x="4613" y="17259"/>
                  <a:pt x="4659" y="17282"/>
                </a:cubicBezTo>
                <a:cubicBezTo>
                  <a:pt x="4659" y="17265"/>
                  <a:pt x="4659" y="17242"/>
                  <a:pt x="4659" y="17231"/>
                </a:cubicBezTo>
                <a:cubicBezTo>
                  <a:pt x="4670" y="17242"/>
                  <a:pt x="4681" y="17253"/>
                  <a:pt x="4693" y="17265"/>
                </a:cubicBezTo>
                <a:cubicBezTo>
                  <a:pt x="4749" y="17276"/>
                  <a:pt x="4744" y="17344"/>
                  <a:pt x="4801" y="17356"/>
                </a:cubicBezTo>
                <a:cubicBezTo>
                  <a:pt x="4806" y="17356"/>
                  <a:pt x="4823" y="17344"/>
                  <a:pt x="4829" y="17344"/>
                </a:cubicBezTo>
                <a:cubicBezTo>
                  <a:pt x="4959" y="17412"/>
                  <a:pt x="5073" y="17509"/>
                  <a:pt x="5209" y="17554"/>
                </a:cubicBezTo>
                <a:cubicBezTo>
                  <a:pt x="5203" y="17565"/>
                  <a:pt x="5192" y="17583"/>
                  <a:pt x="5192" y="17594"/>
                </a:cubicBezTo>
                <a:cubicBezTo>
                  <a:pt x="5203" y="17605"/>
                  <a:pt x="5232" y="17628"/>
                  <a:pt x="5243" y="17634"/>
                </a:cubicBezTo>
                <a:cubicBezTo>
                  <a:pt x="5260" y="17628"/>
                  <a:pt x="5271" y="17622"/>
                  <a:pt x="5288" y="17611"/>
                </a:cubicBezTo>
                <a:lnTo>
                  <a:pt x="5254" y="17588"/>
                </a:lnTo>
                <a:lnTo>
                  <a:pt x="5254" y="17588"/>
                </a:lnTo>
                <a:cubicBezTo>
                  <a:pt x="5271" y="17594"/>
                  <a:pt x="5300" y="17605"/>
                  <a:pt x="5317" y="17611"/>
                </a:cubicBezTo>
                <a:lnTo>
                  <a:pt x="5283" y="17622"/>
                </a:lnTo>
                <a:cubicBezTo>
                  <a:pt x="5283" y="17634"/>
                  <a:pt x="5283" y="17651"/>
                  <a:pt x="5283" y="17662"/>
                </a:cubicBezTo>
                <a:cubicBezTo>
                  <a:pt x="5311" y="17668"/>
                  <a:pt x="5340" y="17685"/>
                  <a:pt x="5368" y="17696"/>
                </a:cubicBezTo>
                <a:lnTo>
                  <a:pt x="5385" y="17679"/>
                </a:lnTo>
                <a:cubicBezTo>
                  <a:pt x="5357" y="17662"/>
                  <a:pt x="5334" y="17639"/>
                  <a:pt x="5323" y="17617"/>
                </a:cubicBezTo>
                <a:lnTo>
                  <a:pt x="5323" y="17617"/>
                </a:lnTo>
                <a:cubicBezTo>
                  <a:pt x="5340" y="17639"/>
                  <a:pt x="5374" y="17651"/>
                  <a:pt x="5402" y="17656"/>
                </a:cubicBezTo>
                <a:cubicBezTo>
                  <a:pt x="5396" y="17673"/>
                  <a:pt x="5385" y="17690"/>
                  <a:pt x="5379" y="17707"/>
                </a:cubicBezTo>
                <a:lnTo>
                  <a:pt x="5459" y="17741"/>
                </a:lnTo>
                <a:cubicBezTo>
                  <a:pt x="5442" y="17724"/>
                  <a:pt x="5413" y="17690"/>
                  <a:pt x="5396" y="17673"/>
                </a:cubicBezTo>
                <a:lnTo>
                  <a:pt x="5396" y="17673"/>
                </a:lnTo>
                <a:cubicBezTo>
                  <a:pt x="5425" y="17679"/>
                  <a:pt x="5447" y="17690"/>
                  <a:pt x="5464" y="17713"/>
                </a:cubicBezTo>
                <a:cubicBezTo>
                  <a:pt x="5521" y="17724"/>
                  <a:pt x="5567" y="17758"/>
                  <a:pt x="5623" y="17781"/>
                </a:cubicBezTo>
                <a:lnTo>
                  <a:pt x="5618" y="17809"/>
                </a:lnTo>
                <a:cubicBezTo>
                  <a:pt x="5629" y="17804"/>
                  <a:pt x="5657" y="17792"/>
                  <a:pt x="5669" y="17787"/>
                </a:cubicBezTo>
                <a:lnTo>
                  <a:pt x="5669" y="17787"/>
                </a:lnTo>
                <a:cubicBezTo>
                  <a:pt x="5663" y="17809"/>
                  <a:pt x="5663" y="17826"/>
                  <a:pt x="5657" y="17844"/>
                </a:cubicBezTo>
                <a:cubicBezTo>
                  <a:pt x="5680" y="17838"/>
                  <a:pt x="5708" y="17832"/>
                  <a:pt x="5731" y="17826"/>
                </a:cubicBezTo>
                <a:cubicBezTo>
                  <a:pt x="5742" y="17832"/>
                  <a:pt x="5759" y="17844"/>
                  <a:pt x="5776" y="17855"/>
                </a:cubicBezTo>
                <a:cubicBezTo>
                  <a:pt x="5748" y="17855"/>
                  <a:pt x="5720" y="17861"/>
                  <a:pt x="5697" y="17872"/>
                </a:cubicBezTo>
                <a:cubicBezTo>
                  <a:pt x="5714" y="17872"/>
                  <a:pt x="5742" y="17883"/>
                  <a:pt x="5759" y="17889"/>
                </a:cubicBezTo>
                <a:cubicBezTo>
                  <a:pt x="5754" y="17895"/>
                  <a:pt x="5748" y="17917"/>
                  <a:pt x="5742" y="17923"/>
                </a:cubicBezTo>
                <a:cubicBezTo>
                  <a:pt x="5754" y="17917"/>
                  <a:pt x="5776" y="17906"/>
                  <a:pt x="5793" y="17895"/>
                </a:cubicBezTo>
                <a:cubicBezTo>
                  <a:pt x="5805" y="17917"/>
                  <a:pt x="5873" y="17934"/>
                  <a:pt x="5828" y="17962"/>
                </a:cubicBezTo>
                <a:lnTo>
                  <a:pt x="5828" y="17962"/>
                </a:lnTo>
                <a:cubicBezTo>
                  <a:pt x="5765" y="17959"/>
                  <a:pt x="5705" y="17894"/>
                  <a:pt x="5643" y="17894"/>
                </a:cubicBezTo>
                <a:cubicBezTo>
                  <a:pt x="5629" y="17894"/>
                  <a:pt x="5615" y="17898"/>
                  <a:pt x="5601" y="17906"/>
                </a:cubicBezTo>
                <a:cubicBezTo>
                  <a:pt x="5606" y="17895"/>
                  <a:pt x="5612" y="17883"/>
                  <a:pt x="5618" y="17872"/>
                </a:cubicBezTo>
                <a:cubicBezTo>
                  <a:pt x="5442" y="17775"/>
                  <a:pt x="5254" y="17702"/>
                  <a:pt x="5079" y="17600"/>
                </a:cubicBezTo>
                <a:cubicBezTo>
                  <a:pt x="5067" y="17605"/>
                  <a:pt x="5056" y="17611"/>
                  <a:pt x="5045" y="17622"/>
                </a:cubicBezTo>
                <a:cubicBezTo>
                  <a:pt x="5045" y="17617"/>
                  <a:pt x="5045" y="17600"/>
                  <a:pt x="5050" y="17594"/>
                </a:cubicBezTo>
                <a:cubicBezTo>
                  <a:pt x="4954" y="17554"/>
                  <a:pt x="4886" y="17458"/>
                  <a:pt x="4789" y="17446"/>
                </a:cubicBezTo>
                <a:cubicBezTo>
                  <a:pt x="4755" y="17373"/>
                  <a:pt x="4647" y="17367"/>
                  <a:pt x="4596" y="17304"/>
                </a:cubicBezTo>
                <a:cubicBezTo>
                  <a:pt x="4557" y="17270"/>
                  <a:pt x="4494" y="17270"/>
                  <a:pt x="4488" y="17208"/>
                </a:cubicBezTo>
                <a:lnTo>
                  <a:pt x="4534" y="17202"/>
                </a:lnTo>
                <a:close/>
                <a:moveTo>
                  <a:pt x="12523" y="17917"/>
                </a:moveTo>
                <a:lnTo>
                  <a:pt x="12523" y="17917"/>
                </a:lnTo>
                <a:cubicBezTo>
                  <a:pt x="12501" y="17952"/>
                  <a:pt x="12459" y="17967"/>
                  <a:pt x="12418" y="17967"/>
                </a:cubicBezTo>
                <a:cubicBezTo>
                  <a:pt x="12405" y="17967"/>
                  <a:pt x="12393" y="17965"/>
                  <a:pt x="12381" y="17963"/>
                </a:cubicBezTo>
                <a:cubicBezTo>
                  <a:pt x="12426" y="17946"/>
                  <a:pt x="12472" y="17929"/>
                  <a:pt x="12523" y="17917"/>
                </a:cubicBezTo>
                <a:close/>
                <a:moveTo>
                  <a:pt x="6276" y="17895"/>
                </a:moveTo>
                <a:cubicBezTo>
                  <a:pt x="6287" y="17906"/>
                  <a:pt x="6304" y="17917"/>
                  <a:pt x="6321" y="17923"/>
                </a:cubicBezTo>
                <a:cubicBezTo>
                  <a:pt x="6327" y="17917"/>
                  <a:pt x="6338" y="17906"/>
                  <a:pt x="6349" y="17895"/>
                </a:cubicBezTo>
                <a:lnTo>
                  <a:pt x="6349" y="17895"/>
                </a:lnTo>
                <a:lnTo>
                  <a:pt x="6344" y="17923"/>
                </a:lnTo>
                <a:cubicBezTo>
                  <a:pt x="6406" y="17946"/>
                  <a:pt x="6457" y="17991"/>
                  <a:pt x="6531" y="17997"/>
                </a:cubicBezTo>
                <a:cubicBezTo>
                  <a:pt x="6531" y="18002"/>
                  <a:pt x="6525" y="18008"/>
                  <a:pt x="6525" y="18008"/>
                </a:cubicBezTo>
                <a:cubicBezTo>
                  <a:pt x="6474" y="17997"/>
                  <a:pt x="6423" y="17980"/>
                  <a:pt x="6372" y="17968"/>
                </a:cubicBezTo>
                <a:cubicBezTo>
                  <a:pt x="6372" y="17969"/>
                  <a:pt x="6371" y="17971"/>
                  <a:pt x="6370" y="17972"/>
                </a:cubicBezTo>
                <a:lnTo>
                  <a:pt x="6370" y="17972"/>
                </a:lnTo>
                <a:cubicBezTo>
                  <a:pt x="6337" y="17934"/>
                  <a:pt x="6292" y="17928"/>
                  <a:pt x="6247" y="17917"/>
                </a:cubicBezTo>
                <a:cubicBezTo>
                  <a:pt x="6253" y="17912"/>
                  <a:pt x="6264" y="17900"/>
                  <a:pt x="6276" y="17895"/>
                </a:cubicBezTo>
                <a:close/>
                <a:moveTo>
                  <a:pt x="6174" y="17946"/>
                </a:moveTo>
                <a:cubicBezTo>
                  <a:pt x="6219" y="17957"/>
                  <a:pt x="6264" y="17968"/>
                  <a:pt x="6304" y="17997"/>
                </a:cubicBezTo>
                <a:cubicBezTo>
                  <a:pt x="6324" y="17992"/>
                  <a:pt x="6348" y="17995"/>
                  <a:pt x="6365" y="17982"/>
                </a:cubicBezTo>
                <a:lnTo>
                  <a:pt x="6365" y="17982"/>
                </a:lnTo>
                <a:cubicBezTo>
                  <a:pt x="6359" y="17991"/>
                  <a:pt x="6353" y="18001"/>
                  <a:pt x="6349" y="18008"/>
                </a:cubicBezTo>
                <a:cubicBezTo>
                  <a:pt x="6361" y="18014"/>
                  <a:pt x="6389" y="18025"/>
                  <a:pt x="6401" y="18036"/>
                </a:cubicBezTo>
                <a:cubicBezTo>
                  <a:pt x="6327" y="18025"/>
                  <a:pt x="6236" y="17991"/>
                  <a:pt x="6174" y="17946"/>
                </a:cubicBezTo>
                <a:close/>
                <a:moveTo>
                  <a:pt x="12358" y="17974"/>
                </a:moveTo>
                <a:cubicBezTo>
                  <a:pt x="12358" y="17980"/>
                  <a:pt x="12358" y="17985"/>
                  <a:pt x="12364" y="17991"/>
                </a:cubicBezTo>
                <a:cubicBezTo>
                  <a:pt x="12335" y="18002"/>
                  <a:pt x="12307" y="18014"/>
                  <a:pt x="12279" y="18019"/>
                </a:cubicBezTo>
                <a:cubicBezTo>
                  <a:pt x="12273" y="18019"/>
                  <a:pt x="12273" y="18014"/>
                  <a:pt x="12267" y="18008"/>
                </a:cubicBezTo>
                <a:cubicBezTo>
                  <a:pt x="12267" y="18014"/>
                  <a:pt x="12267" y="18019"/>
                  <a:pt x="12262" y="18025"/>
                </a:cubicBezTo>
                <a:cubicBezTo>
                  <a:pt x="12239" y="18031"/>
                  <a:pt x="12222" y="18042"/>
                  <a:pt x="12199" y="18048"/>
                </a:cubicBezTo>
                <a:cubicBezTo>
                  <a:pt x="12222" y="18031"/>
                  <a:pt x="12245" y="18014"/>
                  <a:pt x="12273" y="18002"/>
                </a:cubicBezTo>
                <a:cubicBezTo>
                  <a:pt x="12301" y="17991"/>
                  <a:pt x="12330" y="17980"/>
                  <a:pt x="12358" y="17974"/>
                </a:cubicBezTo>
                <a:close/>
                <a:moveTo>
                  <a:pt x="12114" y="18070"/>
                </a:moveTo>
                <a:cubicBezTo>
                  <a:pt x="12108" y="18076"/>
                  <a:pt x="12097" y="18076"/>
                  <a:pt x="12086" y="18082"/>
                </a:cubicBezTo>
                <a:cubicBezTo>
                  <a:pt x="12074" y="18076"/>
                  <a:pt x="12063" y="18070"/>
                  <a:pt x="12057" y="18070"/>
                </a:cubicBezTo>
                <a:close/>
                <a:moveTo>
                  <a:pt x="12148" y="18127"/>
                </a:moveTo>
                <a:cubicBezTo>
                  <a:pt x="12103" y="18150"/>
                  <a:pt x="12052" y="18173"/>
                  <a:pt x="12006" y="18195"/>
                </a:cubicBezTo>
                <a:cubicBezTo>
                  <a:pt x="12023" y="18178"/>
                  <a:pt x="12046" y="18161"/>
                  <a:pt x="12063" y="18150"/>
                </a:cubicBezTo>
                <a:cubicBezTo>
                  <a:pt x="12091" y="18139"/>
                  <a:pt x="12120" y="18133"/>
                  <a:pt x="12148" y="18127"/>
                </a:cubicBezTo>
                <a:close/>
                <a:moveTo>
                  <a:pt x="12999" y="17821"/>
                </a:moveTo>
                <a:cubicBezTo>
                  <a:pt x="12982" y="17838"/>
                  <a:pt x="12971" y="17861"/>
                  <a:pt x="12959" y="17889"/>
                </a:cubicBezTo>
                <a:cubicBezTo>
                  <a:pt x="12976" y="17878"/>
                  <a:pt x="12999" y="17861"/>
                  <a:pt x="13016" y="17855"/>
                </a:cubicBezTo>
                <a:cubicBezTo>
                  <a:pt x="13022" y="17861"/>
                  <a:pt x="13028" y="17883"/>
                  <a:pt x="13033" y="17889"/>
                </a:cubicBezTo>
                <a:cubicBezTo>
                  <a:pt x="13033" y="17878"/>
                  <a:pt x="13039" y="17849"/>
                  <a:pt x="13045" y="17838"/>
                </a:cubicBezTo>
                <a:cubicBezTo>
                  <a:pt x="13058" y="17838"/>
                  <a:pt x="13087" y="17823"/>
                  <a:pt x="13105" y="17823"/>
                </a:cubicBezTo>
                <a:cubicBezTo>
                  <a:pt x="13116" y="17823"/>
                  <a:pt x="13123" y="17829"/>
                  <a:pt x="13118" y="17849"/>
                </a:cubicBezTo>
                <a:cubicBezTo>
                  <a:pt x="13067" y="17912"/>
                  <a:pt x="12942" y="17895"/>
                  <a:pt x="12920" y="17980"/>
                </a:cubicBezTo>
                <a:cubicBezTo>
                  <a:pt x="12914" y="17974"/>
                  <a:pt x="12908" y="17957"/>
                  <a:pt x="12908" y="17951"/>
                </a:cubicBezTo>
                <a:cubicBezTo>
                  <a:pt x="12716" y="18014"/>
                  <a:pt x="12534" y="18104"/>
                  <a:pt x="12341" y="18161"/>
                </a:cubicBezTo>
                <a:cubicBezTo>
                  <a:pt x="12341" y="18178"/>
                  <a:pt x="12341" y="18190"/>
                  <a:pt x="12335" y="18201"/>
                </a:cubicBezTo>
                <a:cubicBezTo>
                  <a:pt x="12330" y="18195"/>
                  <a:pt x="12324" y="18184"/>
                  <a:pt x="12318" y="18178"/>
                </a:cubicBezTo>
                <a:cubicBezTo>
                  <a:pt x="12290" y="18195"/>
                  <a:pt x="12262" y="18201"/>
                  <a:pt x="12228" y="18207"/>
                </a:cubicBezTo>
                <a:cubicBezTo>
                  <a:pt x="12256" y="18195"/>
                  <a:pt x="12290" y="18178"/>
                  <a:pt x="12318" y="18167"/>
                </a:cubicBezTo>
                <a:cubicBezTo>
                  <a:pt x="12307" y="18150"/>
                  <a:pt x="12301" y="18139"/>
                  <a:pt x="12290" y="18122"/>
                </a:cubicBezTo>
                <a:cubicBezTo>
                  <a:pt x="12250" y="18156"/>
                  <a:pt x="12205" y="18178"/>
                  <a:pt x="12154" y="18195"/>
                </a:cubicBezTo>
                <a:cubicBezTo>
                  <a:pt x="12148" y="18207"/>
                  <a:pt x="12137" y="18218"/>
                  <a:pt x="12131" y="18229"/>
                </a:cubicBezTo>
                <a:cubicBezTo>
                  <a:pt x="12125" y="18224"/>
                  <a:pt x="12114" y="18212"/>
                  <a:pt x="12103" y="18207"/>
                </a:cubicBezTo>
                <a:cubicBezTo>
                  <a:pt x="12086" y="18224"/>
                  <a:pt x="12063" y="18246"/>
                  <a:pt x="12046" y="18263"/>
                </a:cubicBezTo>
                <a:cubicBezTo>
                  <a:pt x="12029" y="18263"/>
                  <a:pt x="12018" y="18263"/>
                  <a:pt x="12001" y="18269"/>
                </a:cubicBezTo>
                <a:cubicBezTo>
                  <a:pt x="11938" y="18269"/>
                  <a:pt x="11876" y="18320"/>
                  <a:pt x="11802" y="18320"/>
                </a:cubicBezTo>
                <a:cubicBezTo>
                  <a:pt x="11972" y="18263"/>
                  <a:pt x="12131" y="18190"/>
                  <a:pt x="12279" y="18093"/>
                </a:cubicBezTo>
                <a:cubicBezTo>
                  <a:pt x="12279" y="18087"/>
                  <a:pt x="12284" y="18087"/>
                  <a:pt x="12284" y="18087"/>
                </a:cubicBezTo>
                <a:cubicBezTo>
                  <a:pt x="12324" y="18070"/>
                  <a:pt x="12364" y="18059"/>
                  <a:pt x="12398" y="18036"/>
                </a:cubicBezTo>
                <a:cubicBezTo>
                  <a:pt x="12403" y="18048"/>
                  <a:pt x="12409" y="18065"/>
                  <a:pt x="12415" y="18076"/>
                </a:cubicBezTo>
                <a:cubicBezTo>
                  <a:pt x="12432" y="18070"/>
                  <a:pt x="12466" y="18065"/>
                  <a:pt x="12483" y="18065"/>
                </a:cubicBezTo>
                <a:cubicBezTo>
                  <a:pt x="12489" y="18048"/>
                  <a:pt x="12489" y="18031"/>
                  <a:pt x="12494" y="18019"/>
                </a:cubicBezTo>
                <a:lnTo>
                  <a:pt x="12494" y="18019"/>
                </a:lnTo>
                <a:lnTo>
                  <a:pt x="12455" y="18025"/>
                </a:lnTo>
                <a:cubicBezTo>
                  <a:pt x="12472" y="18019"/>
                  <a:pt x="12494" y="18002"/>
                  <a:pt x="12511" y="17997"/>
                </a:cubicBezTo>
                <a:lnTo>
                  <a:pt x="12511" y="17997"/>
                </a:lnTo>
                <a:cubicBezTo>
                  <a:pt x="12506" y="18002"/>
                  <a:pt x="12500" y="18019"/>
                  <a:pt x="12500" y="18031"/>
                </a:cubicBezTo>
                <a:cubicBezTo>
                  <a:pt x="12506" y="18036"/>
                  <a:pt x="12523" y="18048"/>
                  <a:pt x="12528" y="18053"/>
                </a:cubicBezTo>
                <a:cubicBezTo>
                  <a:pt x="12557" y="18036"/>
                  <a:pt x="12585" y="18025"/>
                  <a:pt x="12613" y="18014"/>
                </a:cubicBezTo>
                <a:lnTo>
                  <a:pt x="12608" y="17991"/>
                </a:lnTo>
                <a:cubicBezTo>
                  <a:pt x="12588" y="17995"/>
                  <a:pt x="12568" y="17999"/>
                  <a:pt x="12548" y="17999"/>
                </a:cubicBezTo>
                <a:cubicBezTo>
                  <a:pt x="12539" y="17999"/>
                  <a:pt x="12531" y="17998"/>
                  <a:pt x="12523" y="17997"/>
                </a:cubicBezTo>
                <a:cubicBezTo>
                  <a:pt x="12551" y="17997"/>
                  <a:pt x="12579" y="17980"/>
                  <a:pt x="12602" y="17963"/>
                </a:cubicBezTo>
                <a:cubicBezTo>
                  <a:pt x="12613" y="17980"/>
                  <a:pt x="12619" y="17997"/>
                  <a:pt x="12625" y="18014"/>
                </a:cubicBezTo>
                <a:cubicBezTo>
                  <a:pt x="12653" y="18002"/>
                  <a:pt x="12681" y="17991"/>
                  <a:pt x="12704" y="17980"/>
                </a:cubicBezTo>
                <a:cubicBezTo>
                  <a:pt x="12681" y="17980"/>
                  <a:pt x="12636" y="17974"/>
                  <a:pt x="12613" y="17974"/>
                </a:cubicBezTo>
                <a:cubicBezTo>
                  <a:pt x="12630" y="17961"/>
                  <a:pt x="12647" y="17955"/>
                  <a:pt x="12667" y="17955"/>
                </a:cubicBezTo>
                <a:cubicBezTo>
                  <a:pt x="12673" y="17955"/>
                  <a:pt x="12680" y="17956"/>
                  <a:pt x="12687" y="17957"/>
                </a:cubicBezTo>
                <a:cubicBezTo>
                  <a:pt x="12733" y="17917"/>
                  <a:pt x="12789" y="17906"/>
                  <a:pt x="12840" y="17883"/>
                </a:cubicBezTo>
                <a:lnTo>
                  <a:pt x="12863" y="17906"/>
                </a:lnTo>
                <a:cubicBezTo>
                  <a:pt x="12869" y="17895"/>
                  <a:pt x="12874" y="17866"/>
                  <a:pt x="12880" y="17855"/>
                </a:cubicBezTo>
                <a:cubicBezTo>
                  <a:pt x="12891" y="17866"/>
                  <a:pt x="12903" y="17883"/>
                  <a:pt x="12914" y="17900"/>
                </a:cubicBezTo>
                <a:cubicBezTo>
                  <a:pt x="12925" y="17878"/>
                  <a:pt x="12937" y="17855"/>
                  <a:pt x="12948" y="17832"/>
                </a:cubicBezTo>
                <a:cubicBezTo>
                  <a:pt x="12965" y="17826"/>
                  <a:pt x="12982" y="17826"/>
                  <a:pt x="12999" y="17821"/>
                </a:cubicBezTo>
                <a:close/>
                <a:moveTo>
                  <a:pt x="6849" y="18275"/>
                </a:moveTo>
                <a:lnTo>
                  <a:pt x="6849" y="18275"/>
                </a:lnTo>
                <a:cubicBezTo>
                  <a:pt x="6894" y="18280"/>
                  <a:pt x="6945" y="18297"/>
                  <a:pt x="6991" y="18309"/>
                </a:cubicBezTo>
                <a:cubicBezTo>
                  <a:pt x="6985" y="18314"/>
                  <a:pt x="6985" y="18331"/>
                  <a:pt x="6985" y="18337"/>
                </a:cubicBezTo>
                <a:cubicBezTo>
                  <a:pt x="6940" y="18314"/>
                  <a:pt x="6877" y="18326"/>
                  <a:pt x="6849" y="18275"/>
                </a:cubicBezTo>
                <a:close/>
                <a:moveTo>
                  <a:pt x="11995" y="18173"/>
                </a:moveTo>
                <a:cubicBezTo>
                  <a:pt x="11989" y="18184"/>
                  <a:pt x="11984" y="18195"/>
                  <a:pt x="11978" y="18212"/>
                </a:cubicBezTo>
                <a:cubicBezTo>
                  <a:pt x="11870" y="18246"/>
                  <a:pt x="11768" y="18297"/>
                  <a:pt x="11660" y="18337"/>
                </a:cubicBezTo>
                <a:lnTo>
                  <a:pt x="11655" y="18337"/>
                </a:lnTo>
                <a:lnTo>
                  <a:pt x="11683" y="18303"/>
                </a:lnTo>
                <a:cubicBezTo>
                  <a:pt x="11690" y="18305"/>
                  <a:pt x="11697" y="18305"/>
                  <a:pt x="11704" y="18305"/>
                </a:cubicBezTo>
                <a:cubicBezTo>
                  <a:pt x="11746" y="18305"/>
                  <a:pt x="11786" y="18278"/>
                  <a:pt x="11825" y="18263"/>
                </a:cubicBezTo>
                <a:lnTo>
                  <a:pt x="11802" y="18241"/>
                </a:lnTo>
                <a:lnTo>
                  <a:pt x="11853" y="18212"/>
                </a:lnTo>
                <a:cubicBezTo>
                  <a:pt x="11859" y="18211"/>
                  <a:pt x="11865" y="18210"/>
                  <a:pt x="11872" y="18210"/>
                </a:cubicBezTo>
                <a:cubicBezTo>
                  <a:pt x="11894" y="18210"/>
                  <a:pt x="11917" y="18218"/>
                  <a:pt x="11940" y="18218"/>
                </a:cubicBezTo>
                <a:cubicBezTo>
                  <a:pt x="11953" y="18218"/>
                  <a:pt x="11966" y="18215"/>
                  <a:pt x="11978" y="18207"/>
                </a:cubicBezTo>
                <a:cubicBezTo>
                  <a:pt x="11978" y="18201"/>
                  <a:pt x="11984" y="18184"/>
                  <a:pt x="11989" y="18173"/>
                </a:cubicBezTo>
                <a:close/>
                <a:moveTo>
                  <a:pt x="7416" y="18246"/>
                </a:moveTo>
                <a:cubicBezTo>
                  <a:pt x="7416" y="18258"/>
                  <a:pt x="7422" y="18269"/>
                  <a:pt x="7422" y="18280"/>
                </a:cubicBezTo>
                <a:cubicBezTo>
                  <a:pt x="7507" y="18292"/>
                  <a:pt x="7592" y="18314"/>
                  <a:pt x="7666" y="18365"/>
                </a:cubicBezTo>
                <a:cubicBezTo>
                  <a:pt x="7569" y="18343"/>
                  <a:pt x="7473" y="18297"/>
                  <a:pt x="7371" y="18292"/>
                </a:cubicBezTo>
                <a:cubicBezTo>
                  <a:pt x="7342" y="18286"/>
                  <a:pt x="7325" y="18275"/>
                  <a:pt x="7308" y="18258"/>
                </a:cubicBezTo>
                <a:cubicBezTo>
                  <a:pt x="7310" y="18257"/>
                  <a:pt x="7312" y="18257"/>
                  <a:pt x="7314" y="18257"/>
                </a:cubicBezTo>
                <a:cubicBezTo>
                  <a:pt x="7336" y="18257"/>
                  <a:pt x="7370" y="18276"/>
                  <a:pt x="7391" y="18276"/>
                </a:cubicBezTo>
                <a:cubicBezTo>
                  <a:pt x="7404" y="18276"/>
                  <a:pt x="7413" y="18269"/>
                  <a:pt x="7410" y="18246"/>
                </a:cubicBezTo>
                <a:close/>
                <a:moveTo>
                  <a:pt x="6421" y="18040"/>
                </a:moveTo>
                <a:cubicBezTo>
                  <a:pt x="6457" y="18040"/>
                  <a:pt x="6487" y="18071"/>
                  <a:pt x="6523" y="18071"/>
                </a:cubicBezTo>
                <a:cubicBezTo>
                  <a:pt x="6526" y="18071"/>
                  <a:pt x="6528" y="18071"/>
                  <a:pt x="6531" y="18070"/>
                </a:cubicBezTo>
                <a:cubicBezTo>
                  <a:pt x="6815" y="18207"/>
                  <a:pt x="7149" y="18241"/>
                  <a:pt x="7428" y="18371"/>
                </a:cubicBezTo>
                <a:cubicBezTo>
                  <a:pt x="7308" y="18365"/>
                  <a:pt x="7201" y="18309"/>
                  <a:pt x="7081" y="18280"/>
                </a:cubicBezTo>
                <a:cubicBezTo>
                  <a:pt x="7081" y="18286"/>
                  <a:pt x="7081" y="18297"/>
                  <a:pt x="7081" y="18303"/>
                </a:cubicBezTo>
                <a:cubicBezTo>
                  <a:pt x="7076" y="18292"/>
                  <a:pt x="7064" y="18286"/>
                  <a:pt x="7059" y="18275"/>
                </a:cubicBezTo>
                <a:cubicBezTo>
                  <a:pt x="6900" y="18218"/>
                  <a:pt x="6730" y="18184"/>
                  <a:pt x="6576" y="18110"/>
                </a:cubicBezTo>
                <a:cubicBezTo>
                  <a:pt x="6576" y="18116"/>
                  <a:pt x="6576" y="18133"/>
                  <a:pt x="6571" y="18139"/>
                </a:cubicBezTo>
                <a:cubicBezTo>
                  <a:pt x="6542" y="18076"/>
                  <a:pt x="6457" y="18076"/>
                  <a:pt x="6406" y="18042"/>
                </a:cubicBezTo>
                <a:cubicBezTo>
                  <a:pt x="6411" y="18041"/>
                  <a:pt x="6416" y="18040"/>
                  <a:pt x="6421" y="18040"/>
                </a:cubicBezTo>
                <a:close/>
                <a:moveTo>
                  <a:pt x="7439" y="18354"/>
                </a:moveTo>
                <a:cubicBezTo>
                  <a:pt x="7473" y="18354"/>
                  <a:pt x="7479" y="18365"/>
                  <a:pt x="7462" y="18394"/>
                </a:cubicBezTo>
                <a:cubicBezTo>
                  <a:pt x="7433" y="18394"/>
                  <a:pt x="7422" y="18377"/>
                  <a:pt x="7439" y="18354"/>
                </a:cubicBezTo>
                <a:close/>
                <a:moveTo>
                  <a:pt x="11590" y="18333"/>
                </a:moveTo>
                <a:cubicBezTo>
                  <a:pt x="11604" y="18333"/>
                  <a:pt x="11617" y="18335"/>
                  <a:pt x="11626" y="18337"/>
                </a:cubicBezTo>
                <a:cubicBezTo>
                  <a:pt x="11626" y="18341"/>
                  <a:pt x="11626" y="18345"/>
                  <a:pt x="11626" y="18348"/>
                </a:cubicBezTo>
                <a:cubicBezTo>
                  <a:pt x="11598" y="18360"/>
                  <a:pt x="11575" y="18365"/>
                  <a:pt x="11547" y="18377"/>
                </a:cubicBezTo>
                <a:cubicBezTo>
                  <a:pt x="11541" y="18371"/>
                  <a:pt x="11535" y="18365"/>
                  <a:pt x="11535" y="18360"/>
                </a:cubicBezTo>
                <a:lnTo>
                  <a:pt x="11513" y="18383"/>
                </a:lnTo>
                <a:lnTo>
                  <a:pt x="11484" y="18388"/>
                </a:lnTo>
                <a:lnTo>
                  <a:pt x="11479" y="18371"/>
                </a:lnTo>
                <a:lnTo>
                  <a:pt x="11473" y="18394"/>
                </a:lnTo>
                <a:cubicBezTo>
                  <a:pt x="11456" y="18394"/>
                  <a:pt x="11445" y="18400"/>
                  <a:pt x="11428" y="18400"/>
                </a:cubicBezTo>
                <a:cubicBezTo>
                  <a:pt x="11445" y="18383"/>
                  <a:pt x="11462" y="18371"/>
                  <a:pt x="11473" y="18354"/>
                </a:cubicBezTo>
                <a:cubicBezTo>
                  <a:pt x="11490" y="18354"/>
                  <a:pt x="11507" y="18348"/>
                  <a:pt x="11518" y="18343"/>
                </a:cubicBezTo>
                <a:cubicBezTo>
                  <a:pt x="11518" y="18343"/>
                  <a:pt x="11518" y="18348"/>
                  <a:pt x="11518" y="18348"/>
                </a:cubicBezTo>
                <a:cubicBezTo>
                  <a:pt x="11524" y="18348"/>
                  <a:pt x="11524" y="18343"/>
                  <a:pt x="11524" y="18343"/>
                </a:cubicBezTo>
                <a:cubicBezTo>
                  <a:pt x="11547" y="18336"/>
                  <a:pt x="11571" y="18333"/>
                  <a:pt x="11590" y="18333"/>
                </a:cubicBezTo>
                <a:close/>
                <a:moveTo>
                  <a:pt x="11620" y="18383"/>
                </a:moveTo>
                <a:cubicBezTo>
                  <a:pt x="11620" y="18388"/>
                  <a:pt x="11615" y="18400"/>
                  <a:pt x="11615" y="18411"/>
                </a:cubicBezTo>
                <a:cubicBezTo>
                  <a:pt x="11609" y="18405"/>
                  <a:pt x="11603" y="18394"/>
                  <a:pt x="11603" y="18388"/>
                </a:cubicBezTo>
                <a:cubicBezTo>
                  <a:pt x="11609" y="18383"/>
                  <a:pt x="11615" y="18383"/>
                  <a:pt x="11620" y="18383"/>
                </a:cubicBezTo>
                <a:close/>
                <a:moveTo>
                  <a:pt x="8267" y="18428"/>
                </a:moveTo>
                <a:cubicBezTo>
                  <a:pt x="8273" y="18434"/>
                  <a:pt x="8273" y="18445"/>
                  <a:pt x="8279" y="18451"/>
                </a:cubicBezTo>
                <a:cubicBezTo>
                  <a:pt x="8267" y="18451"/>
                  <a:pt x="8256" y="18451"/>
                  <a:pt x="8250" y="18445"/>
                </a:cubicBezTo>
                <a:cubicBezTo>
                  <a:pt x="8256" y="18439"/>
                  <a:pt x="8262" y="18434"/>
                  <a:pt x="8267" y="18428"/>
                </a:cubicBezTo>
                <a:close/>
                <a:moveTo>
                  <a:pt x="11530" y="18456"/>
                </a:moveTo>
                <a:lnTo>
                  <a:pt x="11524" y="18462"/>
                </a:lnTo>
                <a:lnTo>
                  <a:pt x="11501" y="18462"/>
                </a:lnTo>
                <a:cubicBezTo>
                  <a:pt x="11513" y="18462"/>
                  <a:pt x="11524" y="18456"/>
                  <a:pt x="11530" y="18456"/>
                </a:cubicBezTo>
                <a:close/>
                <a:moveTo>
                  <a:pt x="7505" y="18379"/>
                </a:moveTo>
                <a:cubicBezTo>
                  <a:pt x="7539" y="18379"/>
                  <a:pt x="7574" y="18391"/>
                  <a:pt x="7609" y="18400"/>
                </a:cubicBezTo>
                <a:cubicBezTo>
                  <a:pt x="7683" y="18417"/>
                  <a:pt x="7762" y="18428"/>
                  <a:pt x="7836" y="18468"/>
                </a:cubicBezTo>
                <a:cubicBezTo>
                  <a:pt x="7711" y="18468"/>
                  <a:pt x="7592" y="18417"/>
                  <a:pt x="7473" y="18383"/>
                </a:cubicBezTo>
                <a:cubicBezTo>
                  <a:pt x="7483" y="18380"/>
                  <a:pt x="7494" y="18379"/>
                  <a:pt x="7505" y="18379"/>
                </a:cubicBezTo>
                <a:close/>
                <a:moveTo>
                  <a:pt x="10979" y="18473"/>
                </a:moveTo>
                <a:cubicBezTo>
                  <a:pt x="10979" y="18479"/>
                  <a:pt x="10974" y="18485"/>
                  <a:pt x="10957" y="18490"/>
                </a:cubicBezTo>
                <a:cubicBezTo>
                  <a:pt x="10951" y="18485"/>
                  <a:pt x="10951" y="18479"/>
                  <a:pt x="10951" y="18479"/>
                </a:cubicBezTo>
                <a:cubicBezTo>
                  <a:pt x="10957" y="18479"/>
                  <a:pt x="10968" y="18473"/>
                  <a:pt x="10979" y="18473"/>
                </a:cubicBezTo>
                <a:close/>
                <a:moveTo>
                  <a:pt x="10923" y="18485"/>
                </a:moveTo>
                <a:cubicBezTo>
                  <a:pt x="10915" y="18489"/>
                  <a:pt x="10907" y="18493"/>
                  <a:pt x="10899" y="18493"/>
                </a:cubicBezTo>
                <a:cubicBezTo>
                  <a:pt x="10895" y="18493"/>
                  <a:pt x="10892" y="18492"/>
                  <a:pt x="10889" y="18490"/>
                </a:cubicBezTo>
                <a:lnTo>
                  <a:pt x="10889" y="18485"/>
                </a:lnTo>
                <a:close/>
                <a:moveTo>
                  <a:pt x="8301" y="18473"/>
                </a:moveTo>
                <a:cubicBezTo>
                  <a:pt x="8313" y="18479"/>
                  <a:pt x="8330" y="18485"/>
                  <a:pt x="8341" y="18490"/>
                </a:cubicBezTo>
                <a:lnTo>
                  <a:pt x="8341" y="18496"/>
                </a:lnTo>
                <a:cubicBezTo>
                  <a:pt x="8330" y="18490"/>
                  <a:pt x="8313" y="18485"/>
                  <a:pt x="8296" y="18479"/>
                </a:cubicBezTo>
                <a:cubicBezTo>
                  <a:pt x="8296" y="18479"/>
                  <a:pt x="8301" y="18479"/>
                  <a:pt x="8301" y="18473"/>
                </a:cubicBezTo>
                <a:close/>
                <a:moveTo>
                  <a:pt x="8449" y="18496"/>
                </a:moveTo>
                <a:cubicBezTo>
                  <a:pt x="8449" y="18502"/>
                  <a:pt x="8454" y="18502"/>
                  <a:pt x="8454" y="18502"/>
                </a:cubicBezTo>
                <a:cubicBezTo>
                  <a:pt x="8453" y="18504"/>
                  <a:pt x="8451" y="18504"/>
                  <a:pt x="8449" y="18504"/>
                </a:cubicBezTo>
                <a:cubicBezTo>
                  <a:pt x="8444" y="18504"/>
                  <a:pt x="8439" y="18502"/>
                  <a:pt x="8432" y="18502"/>
                </a:cubicBezTo>
                <a:cubicBezTo>
                  <a:pt x="8437" y="18502"/>
                  <a:pt x="8443" y="18496"/>
                  <a:pt x="8449" y="18496"/>
                </a:cubicBezTo>
                <a:close/>
                <a:moveTo>
                  <a:pt x="11314" y="18462"/>
                </a:moveTo>
                <a:cubicBezTo>
                  <a:pt x="11297" y="18473"/>
                  <a:pt x="11274" y="18490"/>
                  <a:pt x="11263" y="18507"/>
                </a:cubicBezTo>
                <a:cubicBezTo>
                  <a:pt x="11246" y="18513"/>
                  <a:pt x="11223" y="18519"/>
                  <a:pt x="11206" y="18519"/>
                </a:cubicBezTo>
                <a:cubicBezTo>
                  <a:pt x="11240" y="18507"/>
                  <a:pt x="11269" y="18490"/>
                  <a:pt x="11291" y="18468"/>
                </a:cubicBezTo>
                <a:cubicBezTo>
                  <a:pt x="11303" y="18468"/>
                  <a:pt x="11308" y="18462"/>
                  <a:pt x="11314" y="18462"/>
                </a:cubicBezTo>
                <a:close/>
                <a:moveTo>
                  <a:pt x="10253" y="18524"/>
                </a:moveTo>
                <a:cubicBezTo>
                  <a:pt x="10247" y="18536"/>
                  <a:pt x="10236" y="18541"/>
                  <a:pt x="10230" y="18547"/>
                </a:cubicBezTo>
                <a:cubicBezTo>
                  <a:pt x="10236" y="18541"/>
                  <a:pt x="10242" y="18536"/>
                  <a:pt x="10247" y="18524"/>
                </a:cubicBezTo>
                <a:close/>
                <a:moveTo>
                  <a:pt x="10906" y="18541"/>
                </a:moveTo>
                <a:cubicBezTo>
                  <a:pt x="10906" y="18541"/>
                  <a:pt x="10900" y="18541"/>
                  <a:pt x="10900" y="18547"/>
                </a:cubicBezTo>
                <a:cubicBezTo>
                  <a:pt x="10894" y="18547"/>
                  <a:pt x="10889" y="18547"/>
                  <a:pt x="10889" y="18541"/>
                </a:cubicBezTo>
                <a:close/>
                <a:moveTo>
                  <a:pt x="10531" y="18496"/>
                </a:moveTo>
                <a:cubicBezTo>
                  <a:pt x="10554" y="18502"/>
                  <a:pt x="10576" y="18513"/>
                  <a:pt x="10593" y="18519"/>
                </a:cubicBezTo>
                <a:cubicBezTo>
                  <a:pt x="10525" y="18564"/>
                  <a:pt x="10435" y="18553"/>
                  <a:pt x="10350" y="18558"/>
                </a:cubicBezTo>
                <a:cubicBezTo>
                  <a:pt x="10378" y="18553"/>
                  <a:pt x="10401" y="18541"/>
                  <a:pt x="10423" y="18524"/>
                </a:cubicBezTo>
                <a:lnTo>
                  <a:pt x="10429" y="18547"/>
                </a:lnTo>
                <a:cubicBezTo>
                  <a:pt x="10435" y="18541"/>
                  <a:pt x="10446" y="18536"/>
                  <a:pt x="10452" y="18530"/>
                </a:cubicBezTo>
                <a:lnTo>
                  <a:pt x="10469" y="18553"/>
                </a:lnTo>
                <a:lnTo>
                  <a:pt x="10474" y="18541"/>
                </a:lnTo>
                <a:cubicBezTo>
                  <a:pt x="10469" y="18536"/>
                  <a:pt x="10457" y="18524"/>
                  <a:pt x="10446" y="18513"/>
                </a:cubicBezTo>
                <a:lnTo>
                  <a:pt x="10469" y="18513"/>
                </a:lnTo>
                <a:cubicBezTo>
                  <a:pt x="10469" y="18513"/>
                  <a:pt x="10469" y="18513"/>
                  <a:pt x="10474" y="18507"/>
                </a:cubicBezTo>
                <a:lnTo>
                  <a:pt x="10503" y="18507"/>
                </a:lnTo>
                <a:cubicBezTo>
                  <a:pt x="10503" y="18519"/>
                  <a:pt x="10508" y="18536"/>
                  <a:pt x="10508" y="18547"/>
                </a:cubicBezTo>
                <a:cubicBezTo>
                  <a:pt x="10514" y="18541"/>
                  <a:pt x="10531" y="18530"/>
                  <a:pt x="10542" y="18524"/>
                </a:cubicBezTo>
                <a:cubicBezTo>
                  <a:pt x="10537" y="18519"/>
                  <a:pt x="10525" y="18507"/>
                  <a:pt x="10520" y="18502"/>
                </a:cubicBezTo>
                <a:lnTo>
                  <a:pt x="10531" y="18496"/>
                </a:lnTo>
                <a:close/>
                <a:moveTo>
                  <a:pt x="10826" y="18553"/>
                </a:moveTo>
                <a:cubicBezTo>
                  <a:pt x="10826" y="18553"/>
                  <a:pt x="10820" y="18558"/>
                  <a:pt x="10815" y="18558"/>
                </a:cubicBezTo>
                <a:lnTo>
                  <a:pt x="10798" y="18553"/>
                </a:lnTo>
                <a:close/>
                <a:moveTo>
                  <a:pt x="10934" y="18547"/>
                </a:moveTo>
                <a:cubicBezTo>
                  <a:pt x="10934" y="18553"/>
                  <a:pt x="10934" y="18553"/>
                  <a:pt x="10934" y="18553"/>
                </a:cubicBezTo>
                <a:cubicBezTo>
                  <a:pt x="10928" y="18553"/>
                  <a:pt x="10923" y="18558"/>
                  <a:pt x="10923" y="18558"/>
                </a:cubicBezTo>
                <a:cubicBezTo>
                  <a:pt x="10923" y="18553"/>
                  <a:pt x="10928" y="18553"/>
                  <a:pt x="10934" y="18547"/>
                </a:cubicBezTo>
                <a:close/>
                <a:moveTo>
                  <a:pt x="9005" y="18558"/>
                </a:moveTo>
                <a:cubicBezTo>
                  <a:pt x="8971" y="18564"/>
                  <a:pt x="8942" y="18564"/>
                  <a:pt x="8914" y="18564"/>
                </a:cubicBezTo>
                <a:cubicBezTo>
                  <a:pt x="8914" y="18558"/>
                  <a:pt x="8908" y="18558"/>
                  <a:pt x="8908" y="18558"/>
                </a:cubicBezTo>
                <a:close/>
                <a:moveTo>
                  <a:pt x="10094" y="18541"/>
                </a:moveTo>
                <a:cubicBezTo>
                  <a:pt x="10083" y="18547"/>
                  <a:pt x="10072" y="18558"/>
                  <a:pt x="10066" y="18570"/>
                </a:cubicBezTo>
                <a:cubicBezTo>
                  <a:pt x="10060" y="18564"/>
                  <a:pt x="10060" y="18558"/>
                  <a:pt x="10060" y="18553"/>
                </a:cubicBezTo>
                <a:cubicBezTo>
                  <a:pt x="10072" y="18553"/>
                  <a:pt x="10083" y="18547"/>
                  <a:pt x="10094" y="18541"/>
                </a:cubicBezTo>
                <a:close/>
                <a:moveTo>
                  <a:pt x="10054" y="18541"/>
                </a:moveTo>
                <a:lnTo>
                  <a:pt x="10054" y="18541"/>
                </a:lnTo>
                <a:cubicBezTo>
                  <a:pt x="10060" y="18547"/>
                  <a:pt x="10054" y="18558"/>
                  <a:pt x="10049" y="18570"/>
                </a:cubicBezTo>
                <a:cubicBezTo>
                  <a:pt x="10044" y="18571"/>
                  <a:pt x="10039" y="18571"/>
                  <a:pt x="10035" y="18571"/>
                </a:cubicBezTo>
                <a:cubicBezTo>
                  <a:pt x="10017" y="18571"/>
                  <a:pt x="10011" y="18561"/>
                  <a:pt x="10020" y="18547"/>
                </a:cubicBezTo>
                <a:cubicBezTo>
                  <a:pt x="10032" y="18547"/>
                  <a:pt x="10043" y="18547"/>
                  <a:pt x="10054" y="18541"/>
                </a:cubicBezTo>
                <a:close/>
                <a:moveTo>
                  <a:pt x="9822" y="18564"/>
                </a:moveTo>
                <a:cubicBezTo>
                  <a:pt x="9816" y="18570"/>
                  <a:pt x="9811" y="18575"/>
                  <a:pt x="9799" y="18575"/>
                </a:cubicBezTo>
                <a:cubicBezTo>
                  <a:pt x="9793" y="18575"/>
                  <a:pt x="9788" y="18570"/>
                  <a:pt x="9782" y="18570"/>
                </a:cubicBezTo>
                <a:cubicBezTo>
                  <a:pt x="9793" y="18564"/>
                  <a:pt x="9811" y="18564"/>
                  <a:pt x="9822" y="18564"/>
                </a:cubicBezTo>
                <a:close/>
                <a:moveTo>
                  <a:pt x="9958" y="18553"/>
                </a:moveTo>
                <a:cubicBezTo>
                  <a:pt x="9958" y="18558"/>
                  <a:pt x="9952" y="18564"/>
                  <a:pt x="9947" y="18575"/>
                </a:cubicBezTo>
                <a:lnTo>
                  <a:pt x="9947" y="18570"/>
                </a:lnTo>
                <a:cubicBezTo>
                  <a:pt x="9930" y="18570"/>
                  <a:pt x="9924" y="18564"/>
                  <a:pt x="9924" y="18553"/>
                </a:cubicBezTo>
                <a:close/>
                <a:moveTo>
                  <a:pt x="9464" y="18570"/>
                </a:moveTo>
                <a:cubicBezTo>
                  <a:pt x="9464" y="18574"/>
                  <a:pt x="9467" y="18577"/>
                  <a:pt x="9469" y="18581"/>
                </a:cubicBezTo>
                <a:lnTo>
                  <a:pt x="9464" y="18581"/>
                </a:lnTo>
                <a:cubicBezTo>
                  <a:pt x="9459" y="18581"/>
                  <a:pt x="9459" y="18575"/>
                  <a:pt x="9459" y="18570"/>
                </a:cubicBezTo>
                <a:close/>
                <a:moveTo>
                  <a:pt x="10225" y="18530"/>
                </a:moveTo>
                <a:lnTo>
                  <a:pt x="10225" y="18530"/>
                </a:lnTo>
                <a:cubicBezTo>
                  <a:pt x="10219" y="18536"/>
                  <a:pt x="10219" y="18547"/>
                  <a:pt x="10219" y="18553"/>
                </a:cubicBezTo>
                <a:cubicBezTo>
                  <a:pt x="10213" y="18558"/>
                  <a:pt x="10202" y="18558"/>
                  <a:pt x="10196" y="18564"/>
                </a:cubicBezTo>
                <a:cubicBezTo>
                  <a:pt x="10185" y="18570"/>
                  <a:pt x="10174" y="18570"/>
                  <a:pt x="10162" y="18581"/>
                </a:cubicBezTo>
                <a:cubicBezTo>
                  <a:pt x="10157" y="18575"/>
                  <a:pt x="10151" y="18575"/>
                  <a:pt x="10140" y="18575"/>
                </a:cubicBezTo>
                <a:cubicBezTo>
                  <a:pt x="10168" y="18558"/>
                  <a:pt x="10191" y="18536"/>
                  <a:pt x="10225" y="18530"/>
                </a:cubicBezTo>
                <a:close/>
                <a:moveTo>
                  <a:pt x="9584" y="18570"/>
                </a:moveTo>
                <a:cubicBezTo>
                  <a:pt x="9584" y="18575"/>
                  <a:pt x="9589" y="18581"/>
                  <a:pt x="9589" y="18587"/>
                </a:cubicBezTo>
                <a:cubicBezTo>
                  <a:pt x="9584" y="18581"/>
                  <a:pt x="9572" y="18581"/>
                  <a:pt x="9567" y="18581"/>
                </a:cubicBezTo>
                <a:cubicBezTo>
                  <a:pt x="9572" y="18575"/>
                  <a:pt x="9578" y="18575"/>
                  <a:pt x="9584" y="18570"/>
                </a:cubicBezTo>
                <a:close/>
                <a:moveTo>
                  <a:pt x="9704" y="18566"/>
                </a:moveTo>
                <a:cubicBezTo>
                  <a:pt x="9722" y="18566"/>
                  <a:pt x="9741" y="18568"/>
                  <a:pt x="9759" y="18570"/>
                </a:cubicBezTo>
                <a:lnTo>
                  <a:pt x="9759" y="18587"/>
                </a:lnTo>
                <a:lnTo>
                  <a:pt x="9640" y="18587"/>
                </a:lnTo>
                <a:cubicBezTo>
                  <a:pt x="9629" y="18587"/>
                  <a:pt x="9623" y="18581"/>
                  <a:pt x="9612" y="18581"/>
                </a:cubicBezTo>
                <a:cubicBezTo>
                  <a:pt x="9641" y="18570"/>
                  <a:pt x="9672" y="18566"/>
                  <a:pt x="9704" y="18566"/>
                </a:cubicBezTo>
                <a:close/>
                <a:moveTo>
                  <a:pt x="9567" y="18564"/>
                </a:moveTo>
                <a:cubicBezTo>
                  <a:pt x="9572" y="18574"/>
                  <a:pt x="9563" y="18593"/>
                  <a:pt x="9549" y="18593"/>
                </a:cubicBezTo>
                <a:cubicBezTo>
                  <a:pt x="9547" y="18593"/>
                  <a:pt x="9546" y="18593"/>
                  <a:pt x="9544" y="18592"/>
                </a:cubicBezTo>
                <a:lnTo>
                  <a:pt x="9544" y="18587"/>
                </a:lnTo>
                <a:cubicBezTo>
                  <a:pt x="9532" y="18587"/>
                  <a:pt x="9527" y="18575"/>
                  <a:pt x="9527" y="18570"/>
                </a:cubicBezTo>
                <a:cubicBezTo>
                  <a:pt x="9538" y="18570"/>
                  <a:pt x="9555" y="18564"/>
                  <a:pt x="9567" y="18564"/>
                </a:cubicBezTo>
                <a:close/>
                <a:moveTo>
                  <a:pt x="11314" y="18553"/>
                </a:moveTo>
                <a:cubicBezTo>
                  <a:pt x="11303" y="18564"/>
                  <a:pt x="11286" y="18587"/>
                  <a:pt x="11274" y="18598"/>
                </a:cubicBezTo>
                <a:cubicBezTo>
                  <a:pt x="11308" y="18581"/>
                  <a:pt x="11337" y="18570"/>
                  <a:pt x="11371" y="18570"/>
                </a:cubicBezTo>
                <a:cubicBezTo>
                  <a:pt x="11359" y="18564"/>
                  <a:pt x="11331" y="18558"/>
                  <a:pt x="11314" y="18553"/>
                </a:cubicBezTo>
                <a:close/>
                <a:moveTo>
                  <a:pt x="10622" y="18575"/>
                </a:moveTo>
                <a:cubicBezTo>
                  <a:pt x="10576" y="18587"/>
                  <a:pt x="10531" y="18598"/>
                  <a:pt x="10486" y="18615"/>
                </a:cubicBezTo>
                <a:cubicBezTo>
                  <a:pt x="10486" y="18604"/>
                  <a:pt x="10480" y="18598"/>
                  <a:pt x="10474" y="18587"/>
                </a:cubicBezTo>
                <a:lnTo>
                  <a:pt x="10622" y="18575"/>
                </a:lnTo>
                <a:close/>
                <a:moveTo>
                  <a:pt x="7864" y="18464"/>
                </a:moveTo>
                <a:cubicBezTo>
                  <a:pt x="7893" y="18464"/>
                  <a:pt x="7921" y="18479"/>
                  <a:pt x="7950" y="18479"/>
                </a:cubicBezTo>
                <a:cubicBezTo>
                  <a:pt x="8057" y="18496"/>
                  <a:pt x="8165" y="18513"/>
                  <a:pt x="8273" y="18530"/>
                </a:cubicBezTo>
                <a:cubicBezTo>
                  <a:pt x="8449" y="18553"/>
                  <a:pt x="8619" y="18575"/>
                  <a:pt x="8789" y="18598"/>
                </a:cubicBezTo>
                <a:cubicBezTo>
                  <a:pt x="8801" y="18604"/>
                  <a:pt x="8812" y="18609"/>
                  <a:pt x="8823" y="18621"/>
                </a:cubicBezTo>
                <a:cubicBezTo>
                  <a:pt x="8630" y="18609"/>
                  <a:pt x="8443" y="18581"/>
                  <a:pt x="8256" y="18547"/>
                </a:cubicBezTo>
                <a:lnTo>
                  <a:pt x="8239" y="18547"/>
                </a:lnTo>
                <a:lnTo>
                  <a:pt x="8182" y="18536"/>
                </a:lnTo>
                <a:lnTo>
                  <a:pt x="8176" y="18536"/>
                </a:lnTo>
                <a:cubicBezTo>
                  <a:pt x="8131" y="18530"/>
                  <a:pt x="8086" y="18519"/>
                  <a:pt x="8040" y="18513"/>
                </a:cubicBezTo>
                <a:cubicBezTo>
                  <a:pt x="8040" y="18519"/>
                  <a:pt x="8040" y="18524"/>
                  <a:pt x="8040" y="18530"/>
                </a:cubicBezTo>
                <a:cubicBezTo>
                  <a:pt x="7978" y="18485"/>
                  <a:pt x="7904" y="18490"/>
                  <a:pt x="7830" y="18473"/>
                </a:cubicBezTo>
                <a:cubicBezTo>
                  <a:pt x="7842" y="18467"/>
                  <a:pt x="7853" y="18464"/>
                  <a:pt x="7864" y="18464"/>
                </a:cubicBezTo>
                <a:close/>
                <a:moveTo>
                  <a:pt x="8829" y="18598"/>
                </a:moveTo>
                <a:cubicBezTo>
                  <a:pt x="8874" y="18604"/>
                  <a:pt x="8925" y="18609"/>
                  <a:pt x="8976" y="18615"/>
                </a:cubicBezTo>
                <a:lnTo>
                  <a:pt x="8993" y="18615"/>
                </a:lnTo>
                <a:cubicBezTo>
                  <a:pt x="9067" y="18621"/>
                  <a:pt x="9141" y="18615"/>
                  <a:pt x="9215" y="18632"/>
                </a:cubicBezTo>
                <a:cubicBezTo>
                  <a:pt x="9189" y="18637"/>
                  <a:pt x="9162" y="18639"/>
                  <a:pt x="9135" y="18639"/>
                </a:cubicBezTo>
                <a:cubicBezTo>
                  <a:pt x="9076" y="18639"/>
                  <a:pt x="9015" y="18630"/>
                  <a:pt x="8956" y="18630"/>
                </a:cubicBezTo>
                <a:cubicBezTo>
                  <a:pt x="8920" y="18630"/>
                  <a:pt x="8885" y="18633"/>
                  <a:pt x="8852" y="18644"/>
                </a:cubicBezTo>
                <a:cubicBezTo>
                  <a:pt x="8852" y="18634"/>
                  <a:pt x="8852" y="18626"/>
                  <a:pt x="8852" y="18621"/>
                </a:cubicBezTo>
                <a:lnTo>
                  <a:pt x="8835" y="18621"/>
                </a:lnTo>
                <a:cubicBezTo>
                  <a:pt x="8829" y="18615"/>
                  <a:pt x="8829" y="18604"/>
                  <a:pt x="8829" y="18598"/>
                </a:cubicBezTo>
                <a:close/>
                <a:moveTo>
                  <a:pt x="9256" y="18616"/>
                </a:moveTo>
                <a:cubicBezTo>
                  <a:pt x="9274" y="18616"/>
                  <a:pt x="9292" y="18636"/>
                  <a:pt x="9266" y="18649"/>
                </a:cubicBezTo>
                <a:cubicBezTo>
                  <a:pt x="9263" y="18651"/>
                  <a:pt x="9259" y="18652"/>
                  <a:pt x="9255" y="18652"/>
                </a:cubicBezTo>
                <a:cubicBezTo>
                  <a:pt x="9238" y="18652"/>
                  <a:pt x="9220" y="18635"/>
                  <a:pt x="9243" y="18621"/>
                </a:cubicBezTo>
                <a:cubicBezTo>
                  <a:pt x="9247" y="18617"/>
                  <a:pt x="9252" y="18616"/>
                  <a:pt x="9256" y="18616"/>
                </a:cubicBezTo>
                <a:close/>
                <a:moveTo>
                  <a:pt x="9901" y="18558"/>
                </a:moveTo>
                <a:lnTo>
                  <a:pt x="9901" y="18558"/>
                </a:lnTo>
                <a:cubicBezTo>
                  <a:pt x="9890" y="18581"/>
                  <a:pt x="9896" y="18598"/>
                  <a:pt x="9907" y="18615"/>
                </a:cubicBezTo>
                <a:cubicBezTo>
                  <a:pt x="9926" y="18619"/>
                  <a:pt x="9944" y="18621"/>
                  <a:pt x="9962" y="18621"/>
                </a:cubicBezTo>
                <a:cubicBezTo>
                  <a:pt x="10014" y="18621"/>
                  <a:pt x="10064" y="18609"/>
                  <a:pt x="10113" y="18609"/>
                </a:cubicBezTo>
                <a:cubicBezTo>
                  <a:pt x="10120" y="18609"/>
                  <a:pt x="10127" y="18609"/>
                  <a:pt x="10134" y="18609"/>
                </a:cubicBezTo>
                <a:cubicBezTo>
                  <a:pt x="10179" y="18604"/>
                  <a:pt x="10230" y="18615"/>
                  <a:pt x="10264" y="18581"/>
                </a:cubicBezTo>
                <a:cubicBezTo>
                  <a:pt x="10259" y="18581"/>
                  <a:pt x="10247" y="18575"/>
                  <a:pt x="10242" y="18575"/>
                </a:cubicBezTo>
                <a:cubicBezTo>
                  <a:pt x="10259" y="18575"/>
                  <a:pt x="10270" y="18575"/>
                  <a:pt x="10281" y="18570"/>
                </a:cubicBezTo>
                <a:lnTo>
                  <a:pt x="10281" y="18570"/>
                </a:lnTo>
                <a:cubicBezTo>
                  <a:pt x="10273" y="18583"/>
                  <a:pt x="10278" y="18611"/>
                  <a:pt x="10294" y="18611"/>
                </a:cubicBezTo>
                <a:cubicBezTo>
                  <a:pt x="10299" y="18611"/>
                  <a:pt x="10304" y="18609"/>
                  <a:pt x="10310" y="18604"/>
                </a:cubicBezTo>
                <a:cubicBezTo>
                  <a:pt x="10361" y="18598"/>
                  <a:pt x="10412" y="18592"/>
                  <a:pt x="10463" y="18587"/>
                </a:cubicBezTo>
                <a:lnTo>
                  <a:pt x="10463" y="18615"/>
                </a:lnTo>
                <a:lnTo>
                  <a:pt x="10452" y="18615"/>
                </a:lnTo>
                <a:cubicBezTo>
                  <a:pt x="10452" y="18609"/>
                  <a:pt x="10446" y="18598"/>
                  <a:pt x="10440" y="18592"/>
                </a:cubicBezTo>
                <a:cubicBezTo>
                  <a:pt x="10412" y="18604"/>
                  <a:pt x="10389" y="18615"/>
                  <a:pt x="10361" y="18626"/>
                </a:cubicBezTo>
                <a:cubicBezTo>
                  <a:pt x="10335" y="18621"/>
                  <a:pt x="10308" y="18615"/>
                  <a:pt x="10282" y="18615"/>
                </a:cubicBezTo>
                <a:cubicBezTo>
                  <a:pt x="10256" y="18615"/>
                  <a:pt x="10230" y="18621"/>
                  <a:pt x="10208" y="18638"/>
                </a:cubicBezTo>
                <a:lnTo>
                  <a:pt x="10191" y="18638"/>
                </a:lnTo>
                <a:cubicBezTo>
                  <a:pt x="10185" y="18632"/>
                  <a:pt x="10174" y="18621"/>
                  <a:pt x="10174" y="18621"/>
                </a:cubicBezTo>
                <a:cubicBezTo>
                  <a:pt x="10145" y="18626"/>
                  <a:pt x="10123" y="18632"/>
                  <a:pt x="10094" y="18638"/>
                </a:cubicBezTo>
                <a:cubicBezTo>
                  <a:pt x="9969" y="18644"/>
                  <a:pt x="9850" y="18649"/>
                  <a:pt x="9725" y="18661"/>
                </a:cubicBezTo>
                <a:cubicBezTo>
                  <a:pt x="9688" y="18652"/>
                  <a:pt x="9651" y="18650"/>
                  <a:pt x="9613" y="18650"/>
                </a:cubicBezTo>
                <a:cubicBezTo>
                  <a:pt x="9561" y="18650"/>
                  <a:pt x="9508" y="18654"/>
                  <a:pt x="9455" y="18654"/>
                </a:cubicBezTo>
                <a:cubicBezTo>
                  <a:pt x="9417" y="18654"/>
                  <a:pt x="9378" y="18652"/>
                  <a:pt x="9340" y="18644"/>
                </a:cubicBezTo>
                <a:cubicBezTo>
                  <a:pt x="9385" y="18638"/>
                  <a:pt x="9425" y="18632"/>
                  <a:pt x="9470" y="18632"/>
                </a:cubicBezTo>
                <a:lnTo>
                  <a:pt x="9470" y="18638"/>
                </a:lnTo>
                <a:cubicBezTo>
                  <a:pt x="9470" y="18638"/>
                  <a:pt x="9476" y="18632"/>
                  <a:pt x="9476" y="18632"/>
                </a:cubicBezTo>
                <a:cubicBezTo>
                  <a:pt x="9578" y="18626"/>
                  <a:pt x="9680" y="18626"/>
                  <a:pt x="9788" y="18626"/>
                </a:cubicBezTo>
                <a:cubicBezTo>
                  <a:pt x="9793" y="18626"/>
                  <a:pt x="9798" y="18625"/>
                  <a:pt x="9803" y="18625"/>
                </a:cubicBezTo>
                <a:cubicBezTo>
                  <a:pt x="9813" y="18625"/>
                  <a:pt x="9824" y="18626"/>
                  <a:pt x="9835" y="18626"/>
                </a:cubicBezTo>
                <a:cubicBezTo>
                  <a:pt x="9850" y="18626"/>
                  <a:pt x="9864" y="18624"/>
                  <a:pt x="9873" y="18609"/>
                </a:cubicBezTo>
                <a:lnTo>
                  <a:pt x="9833" y="18581"/>
                </a:lnTo>
                <a:cubicBezTo>
                  <a:pt x="9839" y="18575"/>
                  <a:pt x="9839" y="18570"/>
                  <a:pt x="9845" y="18564"/>
                </a:cubicBezTo>
                <a:cubicBezTo>
                  <a:pt x="9862" y="18564"/>
                  <a:pt x="9879" y="18564"/>
                  <a:pt x="9901" y="18558"/>
                </a:cubicBezTo>
                <a:close/>
                <a:moveTo>
                  <a:pt x="10184" y="18694"/>
                </a:moveTo>
                <a:lnTo>
                  <a:pt x="10184" y="18694"/>
                </a:lnTo>
                <a:cubicBezTo>
                  <a:pt x="10184" y="18694"/>
                  <a:pt x="10184" y="18695"/>
                  <a:pt x="10183" y="18695"/>
                </a:cubicBezTo>
                <a:lnTo>
                  <a:pt x="10183" y="18695"/>
                </a:lnTo>
                <a:lnTo>
                  <a:pt x="10185" y="18695"/>
                </a:lnTo>
                <a:cubicBezTo>
                  <a:pt x="10185" y="18694"/>
                  <a:pt x="10184" y="18694"/>
                  <a:pt x="10184" y="18694"/>
                </a:cubicBezTo>
                <a:close/>
                <a:moveTo>
                  <a:pt x="10183" y="18695"/>
                </a:moveTo>
                <a:lnTo>
                  <a:pt x="10134" y="18723"/>
                </a:lnTo>
                <a:cubicBezTo>
                  <a:pt x="10151" y="18723"/>
                  <a:pt x="10162" y="18723"/>
                  <a:pt x="10179" y="18717"/>
                </a:cubicBezTo>
                <a:cubicBezTo>
                  <a:pt x="10179" y="18711"/>
                  <a:pt x="10181" y="18703"/>
                  <a:pt x="10183" y="18695"/>
                </a:cubicBezTo>
                <a:close/>
                <a:moveTo>
                  <a:pt x="10972" y="18764"/>
                </a:moveTo>
                <a:lnTo>
                  <a:pt x="10972" y="18764"/>
                </a:lnTo>
                <a:cubicBezTo>
                  <a:pt x="10970" y="18771"/>
                  <a:pt x="10968" y="18779"/>
                  <a:pt x="10968" y="18785"/>
                </a:cubicBezTo>
                <a:lnTo>
                  <a:pt x="10972" y="18764"/>
                </a:lnTo>
                <a:close/>
                <a:moveTo>
                  <a:pt x="9260" y="18695"/>
                </a:moveTo>
                <a:lnTo>
                  <a:pt x="9260" y="18695"/>
                </a:lnTo>
                <a:cubicBezTo>
                  <a:pt x="9254" y="18712"/>
                  <a:pt x="9243" y="18740"/>
                  <a:pt x="9237" y="18751"/>
                </a:cubicBezTo>
                <a:lnTo>
                  <a:pt x="9311" y="18751"/>
                </a:lnTo>
                <a:cubicBezTo>
                  <a:pt x="9306" y="18763"/>
                  <a:pt x="9289" y="18785"/>
                  <a:pt x="9283" y="18797"/>
                </a:cubicBezTo>
                <a:cubicBezTo>
                  <a:pt x="9260" y="18797"/>
                  <a:pt x="9237" y="18797"/>
                  <a:pt x="9220" y="18780"/>
                </a:cubicBezTo>
                <a:cubicBezTo>
                  <a:pt x="9220" y="18746"/>
                  <a:pt x="9243" y="18717"/>
                  <a:pt x="9260" y="18695"/>
                </a:cubicBezTo>
                <a:close/>
                <a:moveTo>
                  <a:pt x="9345" y="18751"/>
                </a:moveTo>
                <a:cubicBezTo>
                  <a:pt x="9383" y="18751"/>
                  <a:pt x="9421" y="18754"/>
                  <a:pt x="9459" y="18754"/>
                </a:cubicBezTo>
                <a:cubicBezTo>
                  <a:pt x="9478" y="18754"/>
                  <a:pt x="9497" y="18753"/>
                  <a:pt x="9515" y="18751"/>
                </a:cubicBezTo>
                <a:lnTo>
                  <a:pt x="9515" y="18751"/>
                </a:lnTo>
                <a:cubicBezTo>
                  <a:pt x="9504" y="18774"/>
                  <a:pt x="9481" y="18774"/>
                  <a:pt x="9464" y="18785"/>
                </a:cubicBezTo>
                <a:cubicBezTo>
                  <a:pt x="9464" y="18791"/>
                  <a:pt x="9464" y="18802"/>
                  <a:pt x="9464" y="18808"/>
                </a:cubicBezTo>
                <a:cubicBezTo>
                  <a:pt x="9413" y="18785"/>
                  <a:pt x="9351" y="18802"/>
                  <a:pt x="9311" y="18785"/>
                </a:cubicBezTo>
                <a:cubicBezTo>
                  <a:pt x="9311" y="18763"/>
                  <a:pt x="9323" y="18751"/>
                  <a:pt x="9345" y="18751"/>
                </a:cubicBezTo>
                <a:close/>
                <a:moveTo>
                  <a:pt x="9508" y="18788"/>
                </a:moveTo>
                <a:cubicBezTo>
                  <a:pt x="9515" y="18788"/>
                  <a:pt x="9521" y="18792"/>
                  <a:pt x="9521" y="18802"/>
                </a:cubicBezTo>
                <a:cubicBezTo>
                  <a:pt x="9515" y="18808"/>
                  <a:pt x="9498" y="18819"/>
                  <a:pt x="9493" y="18819"/>
                </a:cubicBezTo>
                <a:cubicBezTo>
                  <a:pt x="9469" y="18808"/>
                  <a:pt x="9492" y="18788"/>
                  <a:pt x="9508" y="18788"/>
                </a:cubicBezTo>
                <a:close/>
                <a:moveTo>
                  <a:pt x="9106" y="0"/>
                </a:moveTo>
                <a:cubicBezTo>
                  <a:pt x="9089" y="0"/>
                  <a:pt x="9075" y="23"/>
                  <a:pt x="9062" y="28"/>
                </a:cubicBezTo>
                <a:cubicBezTo>
                  <a:pt x="9051" y="27"/>
                  <a:pt x="9041" y="26"/>
                  <a:pt x="9032" y="26"/>
                </a:cubicBezTo>
                <a:cubicBezTo>
                  <a:pt x="8978" y="26"/>
                  <a:pt x="8935" y="41"/>
                  <a:pt x="8891" y="85"/>
                </a:cubicBezTo>
                <a:cubicBezTo>
                  <a:pt x="8891" y="73"/>
                  <a:pt x="8891" y="50"/>
                  <a:pt x="8891" y="39"/>
                </a:cubicBezTo>
                <a:cubicBezTo>
                  <a:pt x="8886" y="50"/>
                  <a:pt x="8874" y="73"/>
                  <a:pt x="8869" y="85"/>
                </a:cubicBezTo>
                <a:cubicBezTo>
                  <a:pt x="8856" y="76"/>
                  <a:pt x="8841" y="49"/>
                  <a:pt x="8822" y="49"/>
                </a:cubicBezTo>
                <a:cubicBezTo>
                  <a:pt x="8815" y="49"/>
                  <a:pt x="8808" y="53"/>
                  <a:pt x="8801" y="62"/>
                </a:cubicBezTo>
                <a:cubicBezTo>
                  <a:pt x="8761" y="62"/>
                  <a:pt x="8715" y="56"/>
                  <a:pt x="8676" y="56"/>
                </a:cubicBezTo>
                <a:cubicBezTo>
                  <a:pt x="8715" y="79"/>
                  <a:pt x="8767" y="90"/>
                  <a:pt x="8812" y="96"/>
                </a:cubicBezTo>
                <a:lnTo>
                  <a:pt x="8823" y="56"/>
                </a:lnTo>
                <a:cubicBezTo>
                  <a:pt x="8834" y="82"/>
                  <a:pt x="8853" y="96"/>
                  <a:pt x="8874" y="96"/>
                </a:cubicBezTo>
                <a:cubicBezTo>
                  <a:pt x="8885" y="96"/>
                  <a:pt x="8897" y="92"/>
                  <a:pt x="8908" y="85"/>
                </a:cubicBezTo>
                <a:lnTo>
                  <a:pt x="8908" y="85"/>
                </a:lnTo>
                <a:lnTo>
                  <a:pt x="8903" y="119"/>
                </a:lnTo>
                <a:cubicBezTo>
                  <a:pt x="8925" y="85"/>
                  <a:pt x="8948" y="56"/>
                  <a:pt x="8982" y="33"/>
                </a:cubicBezTo>
                <a:cubicBezTo>
                  <a:pt x="9033" y="56"/>
                  <a:pt x="9045" y="107"/>
                  <a:pt x="9050" y="153"/>
                </a:cubicBezTo>
                <a:cubicBezTo>
                  <a:pt x="9096" y="164"/>
                  <a:pt x="9141" y="170"/>
                  <a:pt x="9186" y="175"/>
                </a:cubicBezTo>
                <a:cubicBezTo>
                  <a:pt x="8948" y="192"/>
                  <a:pt x="8715" y="204"/>
                  <a:pt x="8477" y="204"/>
                </a:cubicBezTo>
                <a:cubicBezTo>
                  <a:pt x="8483" y="192"/>
                  <a:pt x="8494" y="175"/>
                  <a:pt x="8506" y="170"/>
                </a:cubicBezTo>
                <a:cubicBezTo>
                  <a:pt x="8500" y="170"/>
                  <a:pt x="8489" y="164"/>
                  <a:pt x="8483" y="164"/>
                </a:cubicBezTo>
                <a:cubicBezTo>
                  <a:pt x="8479" y="196"/>
                  <a:pt x="8464" y="214"/>
                  <a:pt x="8439" y="214"/>
                </a:cubicBezTo>
                <a:cubicBezTo>
                  <a:pt x="8429" y="214"/>
                  <a:pt x="8417" y="210"/>
                  <a:pt x="8403" y="204"/>
                </a:cubicBezTo>
                <a:lnTo>
                  <a:pt x="8454" y="170"/>
                </a:lnTo>
                <a:cubicBezTo>
                  <a:pt x="8437" y="170"/>
                  <a:pt x="8420" y="175"/>
                  <a:pt x="8409" y="175"/>
                </a:cubicBezTo>
                <a:cubicBezTo>
                  <a:pt x="8403" y="192"/>
                  <a:pt x="8403" y="204"/>
                  <a:pt x="8392" y="215"/>
                </a:cubicBezTo>
                <a:cubicBezTo>
                  <a:pt x="8324" y="221"/>
                  <a:pt x="8250" y="221"/>
                  <a:pt x="8176" y="226"/>
                </a:cubicBezTo>
                <a:cubicBezTo>
                  <a:pt x="8173" y="226"/>
                  <a:pt x="8169" y="226"/>
                  <a:pt x="8166" y="226"/>
                </a:cubicBezTo>
                <a:cubicBezTo>
                  <a:pt x="8112" y="226"/>
                  <a:pt x="8048" y="251"/>
                  <a:pt x="7990" y="251"/>
                </a:cubicBezTo>
                <a:cubicBezTo>
                  <a:pt x="7959" y="251"/>
                  <a:pt x="7929" y="244"/>
                  <a:pt x="7904" y="221"/>
                </a:cubicBezTo>
                <a:cubicBezTo>
                  <a:pt x="7864" y="221"/>
                  <a:pt x="7819" y="215"/>
                  <a:pt x="7779" y="209"/>
                </a:cubicBezTo>
                <a:lnTo>
                  <a:pt x="7751" y="232"/>
                </a:lnTo>
                <a:cubicBezTo>
                  <a:pt x="7741" y="227"/>
                  <a:pt x="7730" y="224"/>
                  <a:pt x="7721" y="224"/>
                </a:cubicBezTo>
                <a:cubicBezTo>
                  <a:pt x="7699" y="224"/>
                  <a:pt x="7681" y="238"/>
                  <a:pt x="7677" y="266"/>
                </a:cubicBezTo>
                <a:cubicBezTo>
                  <a:pt x="7706" y="266"/>
                  <a:pt x="7728" y="266"/>
                  <a:pt x="7751" y="260"/>
                </a:cubicBezTo>
                <a:lnTo>
                  <a:pt x="7751" y="260"/>
                </a:lnTo>
                <a:cubicBezTo>
                  <a:pt x="7717" y="277"/>
                  <a:pt x="7683" y="283"/>
                  <a:pt x="7643" y="289"/>
                </a:cubicBezTo>
                <a:cubicBezTo>
                  <a:pt x="7649" y="277"/>
                  <a:pt x="7649" y="255"/>
                  <a:pt x="7654" y="243"/>
                </a:cubicBezTo>
                <a:lnTo>
                  <a:pt x="7654" y="243"/>
                </a:lnTo>
                <a:cubicBezTo>
                  <a:pt x="7637" y="249"/>
                  <a:pt x="7615" y="260"/>
                  <a:pt x="7598" y="272"/>
                </a:cubicBezTo>
                <a:cubicBezTo>
                  <a:pt x="7598" y="249"/>
                  <a:pt x="7598" y="226"/>
                  <a:pt x="7598" y="204"/>
                </a:cubicBezTo>
                <a:cubicBezTo>
                  <a:pt x="7626" y="198"/>
                  <a:pt x="7643" y="192"/>
                  <a:pt x="7666" y="187"/>
                </a:cubicBezTo>
                <a:cubicBezTo>
                  <a:pt x="7671" y="187"/>
                  <a:pt x="7683" y="192"/>
                  <a:pt x="7689" y="198"/>
                </a:cubicBezTo>
                <a:cubicBezTo>
                  <a:pt x="7745" y="192"/>
                  <a:pt x="7796" y="175"/>
                  <a:pt x="7853" y="147"/>
                </a:cubicBezTo>
                <a:lnTo>
                  <a:pt x="7898" y="175"/>
                </a:lnTo>
                <a:cubicBezTo>
                  <a:pt x="7898" y="164"/>
                  <a:pt x="7904" y="136"/>
                  <a:pt x="7904" y="124"/>
                </a:cubicBezTo>
                <a:cubicBezTo>
                  <a:pt x="7879" y="117"/>
                  <a:pt x="7854" y="114"/>
                  <a:pt x="7829" y="114"/>
                </a:cubicBezTo>
                <a:cubicBezTo>
                  <a:pt x="7758" y="114"/>
                  <a:pt x="7686" y="137"/>
                  <a:pt x="7615" y="141"/>
                </a:cubicBezTo>
                <a:lnTo>
                  <a:pt x="7620" y="113"/>
                </a:lnTo>
                <a:lnTo>
                  <a:pt x="7620" y="113"/>
                </a:lnTo>
                <a:cubicBezTo>
                  <a:pt x="7615" y="119"/>
                  <a:pt x="7609" y="136"/>
                  <a:pt x="7609" y="147"/>
                </a:cubicBezTo>
                <a:cubicBezTo>
                  <a:pt x="7558" y="147"/>
                  <a:pt x="7507" y="153"/>
                  <a:pt x="7462" y="175"/>
                </a:cubicBezTo>
                <a:cubicBezTo>
                  <a:pt x="7451" y="174"/>
                  <a:pt x="7440" y="173"/>
                  <a:pt x="7430" y="173"/>
                </a:cubicBezTo>
                <a:cubicBezTo>
                  <a:pt x="7404" y="173"/>
                  <a:pt x="7383" y="181"/>
                  <a:pt x="7371" y="209"/>
                </a:cubicBezTo>
                <a:cubicBezTo>
                  <a:pt x="7365" y="204"/>
                  <a:pt x="7359" y="187"/>
                  <a:pt x="7354" y="175"/>
                </a:cubicBezTo>
                <a:cubicBezTo>
                  <a:pt x="7354" y="187"/>
                  <a:pt x="7348" y="215"/>
                  <a:pt x="7348" y="226"/>
                </a:cubicBezTo>
                <a:cubicBezTo>
                  <a:pt x="7337" y="221"/>
                  <a:pt x="7308" y="209"/>
                  <a:pt x="7291" y="204"/>
                </a:cubicBezTo>
                <a:cubicBezTo>
                  <a:pt x="7291" y="209"/>
                  <a:pt x="7286" y="221"/>
                  <a:pt x="7286" y="226"/>
                </a:cubicBezTo>
                <a:cubicBezTo>
                  <a:pt x="7310" y="229"/>
                  <a:pt x="7336" y="233"/>
                  <a:pt x="7361" y="233"/>
                </a:cubicBezTo>
                <a:cubicBezTo>
                  <a:pt x="7396" y="233"/>
                  <a:pt x="7430" y="225"/>
                  <a:pt x="7456" y="192"/>
                </a:cubicBezTo>
                <a:cubicBezTo>
                  <a:pt x="7467" y="198"/>
                  <a:pt x="7490" y="209"/>
                  <a:pt x="7501" y="221"/>
                </a:cubicBezTo>
                <a:cubicBezTo>
                  <a:pt x="7530" y="209"/>
                  <a:pt x="7564" y="204"/>
                  <a:pt x="7592" y="198"/>
                </a:cubicBezTo>
                <a:lnTo>
                  <a:pt x="7592" y="198"/>
                </a:lnTo>
                <a:cubicBezTo>
                  <a:pt x="7586" y="215"/>
                  <a:pt x="7581" y="255"/>
                  <a:pt x="7575" y="272"/>
                </a:cubicBezTo>
                <a:lnTo>
                  <a:pt x="7530" y="255"/>
                </a:lnTo>
                <a:lnTo>
                  <a:pt x="7530" y="306"/>
                </a:lnTo>
                <a:cubicBezTo>
                  <a:pt x="7524" y="306"/>
                  <a:pt x="7507" y="317"/>
                  <a:pt x="7501" y="317"/>
                </a:cubicBezTo>
                <a:lnTo>
                  <a:pt x="7501" y="260"/>
                </a:lnTo>
                <a:cubicBezTo>
                  <a:pt x="7484" y="272"/>
                  <a:pt x="7473" y="294"/>
                  <a:pt x="7462" y="311"/>
                </a:cubicBezTo>
                <a:cubicBezTo>
                  <a:pt x="7450" y="317"/>
                  <a:pt x="7433" y="323"/>
                  <a:pt x="7416" y="328"/>
                </a:cubicBezTo>
                <a:cubicBezTo>
                  <a:pt x="7433" y="311"/>
                  <a:pt x="7456" y="306"/>
                  <a:pt x="7462" y="289"/>
                </a:cubicBezTo>
                <a:cubicBezTo>
                  <a:pt x="7454" y="283"/>
                  <a:pt x="7447" y="280"/>
                  <a:pt x="7440" y="280"/>
                </a:cubicBezTo>
                <a:cubicBezTo>
                  <a:pt x="7410" y="280"/>
                  <a:pt x="7392" y="336"/>
                  <a:pt x="7359" y="346"/>
                </a:cubicBezTo>
                <a:cubicBezTo>
                  <a:pt x="7337" y="346"/>
                  <a:pt x="7291" y="340"/>
                  <a:pt x="7269" y="340"/>
                </a:cubicBezTo>
                <a:cubicBezTo>
                  <a:pt x="7280" y="328"/>
                  <a:pt x="7297" y="306"/>
                  <a:pt x="7308" y="294"/>
                </a:cubicBezTo>
                <a:lnTo>
                  <a:pt x="7308" y="294"/>
                </a:lnTo>
                <a:cubicBezTo>
                  <a:pt x="7285" y="313"/>
                  <a:pt x="7257" y="324"/>
                  <a:pt x="7229" y="324"/>
                </a:cubicBezTo>
                <a:cubicBezTo>
                  <a:pt x="7224" y="324"/>
                  <a:pt x="7218" y="324"/>
                  <a:pt x="7212" y="323"/>
                </a:cubicBezTo>
                <a:lnTo>
                  <a:pt x="7212" y="323"/>
                </a:lnTo>
                <a:cubicBezTo>
                  <a:pt x="7229" y="328"/>
                  <a:pt x="7257" y="340"/>
                  <a:pt x="7269" y="346"/>
                </a:cubicBezTo>
                <a:cubicBezTo>
                  <a:pt x="7256" y="360"/>
                  <a:pt x="7243" y="367"/>
                  <a:pt x="7231" y="367"/>
                </a:cubicBezTo>
                <a:cubicBezTo>
                  <a:pt x="7211" y="367"/>
                  <a:pt x="7192" y="350"/>
                  <a:pt x="7178" y="328"/>
                </a:cubicBezTo>
                <a:cubicBezTo>
                  <a:pt x="7172" y="340"/>
                  <a:pt x="7161" y="363"/>
                  <a:pt x="7155" y="374"/>
                </a:cubicBezTo>
                <a:cubicBezTo>
                  <a:pt x="7093" y="402"/>
                  <a:pt x="7030" y="414"/>
                  <a:pt x="6968" y="436"/>
                </a:cubicBezTo>
                <a:cubicBezTo>
                  <a:pt x="6979" y="414"/>
                  <a:pt x="6996" y="391"/>
                  <a:pt x="7008" y="363"/>
                </a:cubicBezTo>
                <a:lnTo>
                  <a:pt x="7008" y="363"/>
                </a:lnTo>
                <a:cubicBezTo>
                  <a:pt x="6974" y="380"/>
                  <a:pt x="6957" y="408"/>
                  <a:pt x="6951" y="442"/>
                </a:cubicBezTo>
                <a:cubicBezTo>
                  <a:pt x="6934" y="431"/>
                  <a:pt x="6917" y="414"/>
                  <a:pt x="6906" y="397"/>
                </a:cubicBezTo>
                <a:lnTo>
                  <a:pt x="6906" y="397"/>
                </a:lnTo>
                <a:cubicBezTo>
                  <a:pt x="6911" y="419"/>
                  <a:pt x="6917" y="436"/>
                  <a:pt x="6917" y="453"/>
                </a:cubicBezTo>
                <a:cubicBezTo>
                  <a:pt x="6871" y="453"/>
                  <a:pt x="6832" y="476"/>
                  <a:pt x="6792" y="493"/>
                </a:cubicBezTo>
                <a:cubicBezTo>
                  <a:pt x="6792" y="482"/>
                  <a:pt x="6798" y="459"/>
                  <a:pt x="6798" y="448"/>
                </a:cubicBezTo>
                <a:lnTo>
                  <a:pt x="6798" y="448"/>
                </a:lnTo>
                <a:cubicBezTo>
                  <a:pt x="6786" y="453"/>
                  <a:pt x="6764" y="453"/>
                  <a:pt x="6752" y="459"/>
                </a:cubicBezTo>
                <a:cubicBezTo>
                  <a:pt x="6803" y="499"/>
                  <a:pt x="6741" y="521"/>
                  <a:pt x="6707" y="533"/>
                </a:cubicBezTo>
                <a:lnTo>
                  <a:pt x="6701" y="533"/>
                </a:lnTo>
                <a:lnTo>
                  <a:pt x="6690" y="516"/>
                </a:lnTo>
                <a:cubicBezTo>
                  <a:pt x="6690" y="521"/>
                  <a:pt x="6690" y="527"/>
                  <a:pt x="6690" y="538"/>
                </a:cubicBezTo>
                <a:cubicBezTo>
                  <a:pt x="6645" y="550"/>
                  <a:pt x="6599" y="567"/>
                  <a:pt x="6559" y="589"/>
                </a:cubicBezTo>
                <a:cubicBezTo>
                  <a:pt x="6531" y="601"/>
                  <a:pt x="6508" y="612"/>
                  <a:pt x="6486" y="624"/>
                </a:cubicBezTo>
                <a:cubicBezTo>
                  <a:pt x="6480" y="629"/>
                  <a:pt x="6474" y="629"/>
                  <a:pt x="6469" y="629"/>
                </a:cubicBezTo>
                <a:cubicBezTo>
                  <a:pt x="6463" y="633"/>
                  <a:pt x="6457" y="634"/>
                  <a:pt x="6450" y="634"/>
                </a:cubicBezTo>
                <a:cubicBezTo>
                  <a:pt x="6436" y="634"/>
                  <a:pt x="6421" y="629"/>
                  <a:pt x="6406" y="629"/>
                </a:cubicBezTo>
                <a:cubicBezTo>
                  <a:pt x="6401" y="641"/>
                  <a:pt x="6389" y="658"/>
                  <a:pt x="6384" y="675"/>
                </a:cubicBezTo>
                <a:cubicBezTo>
                  <a:pt x="6378" y="663"/>
                  <a:pt x="6367" y="652"/>
                  <a:pt x="6361" y="641"/>
                </a:cubicBezTo>
                <a:cubicBezTo>
                  <a:pt x="6344" y="652"/>
                  <a:pt x="6332" y="658"/>
                  <a:pt x="6315" y="663"/>
                </a:cubicBezTo>
                <a:cubicBezTo>
                  <a:pt x="6315" y="663"/>
                  <a:pt x="6310" y="663"/>
                  <a:pt x="6310" y="658"/>
                </a:cubicBezTo>
                <a:cubicBezTo>
                  <a:pt x="6298" y="658"/>
                  <a:pt x="6281" y="669"/>
                  <a:pt x="6276" y="680"/>
                </a:cubicBezTo>
                <a:cubicBezTo>
                  <a:pt x="6270" y="682"/>
                  <a:pt x="6265" y="685"/>
                  <a:pt x="6260" y="687"/>
                </a:cubicBezTo>
                <a:lnTo>
                  <a:pt x="6260" y="687"/>
                </a:lnTo>
                <a:cubicBezTo>
                  <a:pt x="6259" y="687"/>
                  <a:pt x="6259" y="686"/>
                  <a:pt x="6259" y="686"/>
                </a:cubicBezTo>
                <a:cubicBezTo>
                  <a:pt x="6259" y="686"/>
                  <a:pt x="6259" y="687"/>
                  <a:pt x="6259" y="687"/>
                </a:cubicBezTo>
                <a:lnTo>
                  <a:pt x="6259" y="687"/>
                </a:lnTo>
                <a:cubicBezTo>
                  <a:pt x="6259" y="687"/>
                  <a:pt x="6259" y="687"/>
                  <a:pt x="6260" y="687"/>
                </a:cubicBezTo>
                <a:lnTo>
                  <a:pt x="6260" y="687"/>
                </a:lnTo>
                <a:cubicBezTo>
                  <a:pt x="6265" y="693"/>
                  <a:pt x="6276" y="703"/>
                  <a:pt x="6281" y="709"/>
                </a:cubicBezTo>
                <a:cubicBezTo>
                  <a:pt x="6304" y="697"/>
                  <a:pt x="6338" y="692"/>
                  <a:pt x="6367" y="680"/>
                </a:cubicBezTo>
                <a:lnTo>
                  <a:pt x="6367" y="680"/>
                </a:lnTo>
                <a:cubicBezTo>
                  <a:pt x="6338" y="697"/>
                  <a:pt x="6310" y="709"/>
                  <a:pt x="6281" y="726"/>
                </a:cubicBezTo>
                <a:cubicBezTo>
                  <a:pt x="6287" y="737"/>
                  <a:pt x="6298" y="754"/>
                  <a:pt x="6304" y="771"/>
                </a:cubicBezTo>
                <a:cubicBezTo>
                  <a:pt x="6344" y="737"/>
                  <a:pt x="6395" y="714"/>
                  <a:pt x="6446" y="697"/>
                </a:cubicBezTo>
                <a:cubicBezTo>
                  <a:pt x="6446" y="686"/>
                  <a:pt x="6457" y="669"/>
                  <a:pt x="6463" y="663"/>
                </a:cubicBezTo>
                <a:cubicBezTo>
                  <a:pt x="6474" y="669"/>
                  <a:pt x="6486" y="680"/>
                  <a:pt x="6491" y="686"/>
                </a:cubicBezTo>
                <a:cubicBezTo>
                  <a:pt x="6514" y="663"/>
                  <a:pt x="6531" y="646"/>
                  <a:pt x="6554" y="624"/>
                </a:cubicBezTo>
                <a:cubicBezTo>
                  <a:pt x="6557" y="625"/>
                  <a:pt x="6561" y="626"/>
                  <a:pt x="6565" y="626"/>
                </a:cubicBezTo>
                <a:cubicBezTo>
                  <a:pt x="6575" y="626"/>
                  <a:pt x="6585" y="622"/>
                  <a:pt x="6593" y="618"/>
                </a:cubicBezTo>
                <a:cubicBezTo>
                  <a:pt x="6597" y="618"/>
                  <a:pt x="6601" y="618"/>
                  <a:pt x="6604" y="618"/>
                </a:cubicBezTo>
                <a:cubicBezTo>
                  <a:pt x="6668" y="618"/>
                  <a:pt x="6728" y="572"/>
                  <a:pt x="6792" y="567"/>
                </a:cubicBezTo>
                <a:lnTo>
                  <a:pt x="6792" y="567"/>
                </a:lnTo>
                <a:cubicBezTo>
                  <a:pt x="6628" y="629"/>
                  <a:pt x="6463" y="703"/>
                  <a:pt x="6315" y="799"/>
                </a:cubicBezTo>
                <a:cubicBezTo>
                  <a:pt x="6315" y="799"/>
                  <a:pt x="6315" y="799"/>
                  <a:pt x="6315" y="805"/>
                </a:cubicBezTo>
                <a:cubicBezTo>
                  <a:pt x="6276" y="816"/>
                  <a:pt x="6236" y="833"/>
                  <a:pt x="6196" y="856"/>
                </a:cubicBezTo>
                <a:cubicBezTo>
                  <a:pt x="6196" y="845"/>
                  <a:pt x="6185" y="822"/>
                  <a:pt x="6185" y="816"/>
                </a:cubicBezTo>
                <a:cubicBezTo>
                  <a:pt x="6168" y="816"/>
                  <a:pt x="6134" y="822"/>
                  <a:pt x="6111" y="828"/>
                </a:cubicBezTo>
                <a:cubicBezTo>
                  <a:pt x="6111" y="839"/>
                  <a:pt x="6106" y="856"/>
                  <a:pt x="6106" y="873"/>
                </a:cubicBezTo>
                <a:lnTo>
                  <a:pt x="6140" y="862"/>
                </a:lnTo>
                <a:lnTo>
                  <a:pt x="6140" y="862"/>
                </a:lnTo>
                <a:cubicBezTo>
                  <a:pt x="6128" y="873"/>
                  <a:pt x="6100" y="890"/>
                  <a:pt x="6088" y="896"/>
                </a:cubicBezTo>
                <a:cubicBezTo>
                  <a:pt x="6088" y="885"/>
                  <a:pt x="6094" y="868"/>
                  <a:pt x="6100" y="862"/>
                </a:cubicBezTo>
                <a:cubicBezTo>
                  <a:pt x="6094" y="856"/>
                  <a:pt x="6077" y="845"/>
                  <a:pt x="6071" y="839"/>
                </a:cubicBezTo>
                <a:cubicBezTo>
                  <a:pt x="6043" y="850"/>
                  <a:pt x="6015" y="862"/>
                  <a:pt x="5986" y="873"/>
                </a:cubicBezTo>
                <a:lnTo>
                  <a:pt x="5992" y="896"/>
                </a:lnTo>
                <a:cubicBezTo>
                  <a:pt x="6006" y="893"/>
                  <a:pt x="6020" y="892"/>
                  <a:pt x="6035" y="892"/>
                </a:cubicBezTo>
                <a:cubicBezTo>
                  <a:pt x="6049" y="892"/>
                  <a:pt x="6063" y="893"/>
                  <a:pt x="6077" y="896"/>
                </a:cubicBezTo>
                <a:cubicBezTo>
                  <a:pt x="6043" y="896"/>
                  <a:pt x="6015" y="907"/>
                  <a:pt x="5992" y="930"/>
                </a:cubicBezTo>
                <a:lnTo>
                  <a:pt x="5975" y="879"/>
                </a:lnTo>
                <a:cubicBezTo>
                  <a:pt x="5947" y="890"/>
                  <a:pt x="5918" y="902"/>
                  <a:pt x="5890" y="913"/>
                </a:cubicBezTo>
                <a:lnTo>
                  <a:pt x="5981" y="913"/>
                </a:lnTo>
                <a:cubicBezTo>
                  <a:pt x="5967" y="927"/>
                  <a:pt x="5949" y="937"/>
                  <a:pt x="5927" y="937"/>
                </a:cubicBezTo>
                <a:cubicBezTo>
                  <a:pt x="5922" y="937"/>
                  <a:pt x="5918" y="937"/>
                  <a:pt x="5913" y="936"/>
                </a:cubicBezTo>
                <a:cubicBezTo>
                  <a:pt x="5862" y="970"/>
                  <a:pt x="5805" y="981"/>
                  <a:pt x="5754" y="1009"/>
                </a:cubicBezTo>
                <a:lnTo>
                  <a:pt x="5737" y="981"/>
                </a:lnTo>
                <a:cubicBezTo>
                  <a:pt x="5731" y="998"/>
                  <a:pt x="5720" y="1021"/>
                  <a:pt x="5714" y="1038"/>
                </a:cubicBezTo>
                <a:cubicBezTo>
                  <a:pt x="5708" y="1021"/>
                  <a:pt x="5691" y="1009"/>
                  <a:pt x="5680" y="992"/>
                </a:cubicBezTo>
                <a:cubicBezTo>
                  <a:pt x="5674" y="1015"/>
                  <a:pt x="5663" y="1038"/>
                  <a:pt x="5646" y="1060"/>
                </a:cubicBezTo>
                <a:cubicBezTo>
                  <a:pt x="5629" y="1060"/>
                  <a:pt x="5612" y="1066"/>
                  <a:pt x="5595" y="1072"/>
                </a:cubicBezTo>
                <a:cubicBezTo>
                  <a:pt x="5612" y="1049"/>
                  <a:pt x="5629" y="1026"/>
                  <a:pt x="5635" y="1004"/>
                </a:cubicBezTo>
                <a:lnTo>
                  <a:pt x="5635" y="1004"/>
                </a:lnTo>
                <a:cubicBezTo>
                  <a:pt x="5623" y="1009"/>
                  <a:pt x="5595" y="1026"/>
                  <a:pt x="5584" y="1038"/>
                </a:cubicBezTo>
                <a:cubicBezTo>
                  <a:pt x="5578" y="1026"/>
                  <a:pt x="5567" y="1009"/>
                  <a:pt x="5567" y="998"/>
                </a:cubicBezTo>
                <a:cubicBezTo>
                  <a:pt x="5561" y="1015"/>
                  <a:pt x="5555" y="1043"/>
                  <a:pt x="5555" y="1055"/>
                </a:cubicBezTo>
                <a:cubicBezTo>
                  <a:pt x="5539" y="1055"/>
                  <a:pt x="5513" y="1066"/>
                  <a:pt x="5496" y="1066"/>
                </a:cubicBezTo>
                <a:cubicBezTo>
                  <a:pt x="5482" y="1066"/>
                  <a:pt x="5473" y="1060"/>
                  <a:pt x="5476" y="1038"/>
                </a:cubicBezTo>
                <a:lnTo>
                  <a:pt x="5476" y="1038"/>
                </a:lnTo>
                <a:lnTo>
                  <a:pt x="5481" y="1043"/>
                </a:lnTo>
                <a:cubicBezTo>
                  <a:pt x="5532" y="981"/>
                  <a:pt x="5652" y="998"/>
                  <a:pt x="5680" y="907"/>
                </a:cubicBezTo>
                <a:cubicBezTo>
                  <a:pt x="5680" y="919"/>
                  <a:pt x="5686" y="936"/>
                  <a:pt x="5691" y="941"/>
                </a:cubicBezTo>
                <a:cubicBezTo>
                  <a:pt x="5879" y="879"/>
                  <a:pt x="6060" y="788"/>
                  <a:pt x="6253" y="731"/>
                </a:cubicBezTo>
                <a:cubicBezTo>
                  <a:pt x="6259" y="715"/>
                  <a:pt x="6259" y="704"/>
                  <a:pt x="6259" y="687"/>
                </a:cubicBezTo>
                <a:lnTo>
                  <a:pt x="6259" y="687"/>
                </a:lnTo>
                <a:cubicBezTo>
                  <a:pt x="6099" y="750"/>
                  <a:pt x="5936" y="773"/>
                  <a:pt x="5782" y="839"/>
                </a:cubicBezTo>
                <a:cubicBezTo>
                  <a:pt x="5759" y="879"/>
                  <a:pt x="5714" y="868"/>
                  <a:pt x="5674" y="873"/>
                </a:cubicBezTo>
                <a:cubicBezTo>
                  <a:pt x="5635" y="902"/>
                  <a:pt x="5589" y="924"/>
                  <a:pt x="5544" y="941"/>
                </a:cubicBezTo>
                <a:cubicBezTo>
                  <a:pt x="5538" y="947"/>
                  <a:pt x="5527" y="958"/>
                  <a:pt x="5521" y="964"/>
                </a:cubicBezTo>
                <a:cubicBezTo>
                  <a:pt x="5498" y="964"/>
                  <a:pt x="5476" y="970"/>
                  <a:pt x="5447" y="970"/>
                </a:cubicBezTo>
                <a:cubicBezTo>
                  <a:pt x="5430" y="981"/>
                  <a:pt x="5413" y="992"/>
                  <a:pt x="5396" y="1009"/>
                </a:cubicBezTo>
                <a:cubicBezTo>
                  <a:pt x="5391" y="1004"/>
                  <a:pt x="5374" y="998"/>
                  <a:pt x="5368" y="998"/>
                </a:cubicBezTo>
                <a:lnTo>
                  <a:pt x="5374" y="1015"/>
                </a:lnTo>
                <a:cubicBezTo>
                  <a:pt x="5340" y="1026"/>
                  <a:pt x="5306" y="1038"/>
                  <a:pt x="5271" y="1055"/>
                </a:cubicBezTo>
                <a:cubicBezTo>
                  <a:pt x="5271" y="1049"/>
                  <a:pt x="5266" y="1043"/>
                  <a:pt x="5260" y="1038"/>
                </a:cubicBezTo>
                <a:cubicBezTo>
                  <a:pt x="5254" y="1049"/>
                  <a:pt x="5249" y="1066"/>
                  <a:pt x="5243" y="1072"/>
                </a:cubicBezTo>
                <a:cubicBezTo>
                  <a:pt x="5175" y="1072"/>
                  <a:pt x="5130" y="1146"/>
                  <a:pt x="5062" y="1151"/>
                </a:cubicBezTo>
                <a:cubicBezTo>
                  <a:pt x="4993" y="1236"/>
                  <a:pt x="4874" y="1242"/>
                  <a:pt x="4789" y="1304"/>
                </a:cubicBezTo>
                <a:cubicBezTo>
                  <a:pt x="4789" y="1316"/>
                  <a:pt x="4789" y="1338"/>
                  <a:pt x="4789" y="1344"/>
                </a:cubicBezTo>
                <a:cubicBezTo>
                  <a:pt x="4778" y="1344"/>
                  <a:pt x="4761" y="1333"/>
                  <a:pt x="4749" y="1333"/>
                </a:cubicBezTo>
                <a:cubicBezTo>
                  <a:pt x="4642" y="1395"/>
                  <a:pt x="4511" y="1424"/>
                  <a:pt x="4420" y="1514"/>
                </a:cubicBezTo>
                <a:cubicBezTo>
                  <a:pt x="4426" y="1520"/>
                  <a:pt x="4432" y="1537"/>
                  <a:pt x="4437" y="1543"/>
                </a:cubicBezTo>
                <a:cubicBezTo>
                  <a:pt x="4488" y="1514"/>
                  <a:pt x="4540" y="1480"/>
                  <a:pt x="4585" y="1446"/>
                </a:cubicBezTo>
                <a:cubicBezTo>
                  <a:pt x="4596" y="1446"/>
                  <a:pt x="4608" y="1452"/>
                  <a:pt x="4613" y="1452"/>
                </a:cubicBezTo>
                <a:cubicBezTo>
                  <a:pt x="4681" y="1395"/>
                  <a:pt x="4778" y="1367"/>
                  <a:pt x="4857" y="1327"/>
                </a:cubicBezTo>
                <a:cubicBezTo>
                  <a:pt x="4857" y="1321"/>
                  <a:pt x="4863" y="1304"/>
                  <a:pt x="4863" y="1293"/>
                </a:cubicBezTo>
                <a:cubicBezTo>
                  <a:pt x="4886" y="1293"/>
                  <a:pt x="4908" y="1293"/>
                  <a:pt x="4937" y="1287"/>
                </a:cubicBezTo>
                <a:cubicBezTo>
                  <a:pt x="4942" y="1276"/>
                  <a:pt x="4948" y="1248"/>
                  <a:pt x="4954" y="1236"/>
                </a:cubicBezTo>
                <a:cubicBezTo>
                  <a:pt x="4959" y="1242"/>
                  <a:pt x="4971" y="1259"/>
                  <a:pt x="4976" y="1265"/>
                </a:cubicBezTo>
                <a:cubicBezTo>
                  <a:pt x="4988" y="1259"/>
                  <a:pt x="4999" y="1236"/>
                  <a:pt x="5010" y="1231"/>
                </a:cubicBezTo>
                <a:cubicBezTo>
                  <a:pt x="5022" y="1242"/>
                  <a:pt x="5039" y="1253"/>
                  <a:pt x="5056" y="1265"/>
                </a:cubicBezTo>
                <a:cubicBezTo>
                  <a:pt x="5050" y="1253"/>
                  <a:pt x="5039" y="1236"/>
                  <a:pt x="5033" y="1225"/>
                </a:cubicBezTo>
                <a:cubicBezTo>
                  <a:pt x="5181" y="1168"/>
                  <a:pt x="5323" y="1117"/>
                  <a:pt x="5459" y="1043"/>
                </a:cubicBezTo>
                <a:cubicBezTo>
                  <a:pt x="5464" y="1077"/>
                  <a:pt x="5464" y="1106"/>
                  <a:pt x="5464" y="1134"/>
                </a:cubicBezTo>
                <a:cubicBezTo>
                  <a:pt x="5459" y="1123"/>
                  <a:pt x="5453" y="1106"/>
                  <a:pt x="5447" y="1094"/>
                </a:cubicBezTo>
                <a:cubicBezTo>
                  <a:pt x="5374" y="1117"/>
                  <a:pt x="5311" y="1157"/>
                  <a:pt x="5243" y="1191"/>
                </a:cubicBezTo>
                <a:cubicBezTo>
                  <a:pt x="5254" y="1197"/>
                  <a:pt x="5266" y="1214"/>
                  <a:pt x="5271" y="1219"/>
                </a:cubicBezTo>
                <a:cubicBezTo>
                  <a:pt x="5186" y="1276"/>
                  <a:pt x="5096" y="1321"/>
                  <a:pt x="4999" y="1361"/>
                </a:cubicBezTo>
                <a:cubicBezTo>
                  <a:pt x="5005" y="1327"/>
                  <a:pt x="5027" y="1310"/>
                  <a:pt x="5056" y="1293"/>
                </a:cubicBezTo>
                <a:lnTo>
                  <a:pt x="5056" y="1287"/>
                </a:lnTo>
                <a:cubicBezTo>
                  <a:pt x="5039" y="1293"/>
                  <a:pt x="5016" y="1304"/>
                  <a:pt x="4993" y="1310"/>
                </a:cubicBezTo>
                <a:cubicBezTo>
                  <a:pt x="4993" y="1333"/>
                  <a:pt x="4993" y="1355"/>
                  <a:pt x="4993" y="1378"/>
                </a:cubicBezTo>
                <a:cubicBezTo>
                  <a:pt x="4991" y="1379"/>
                  <a:pt x="4989" y="1379"/>
                  <a:pt x="4987" y="1379"/>
                </a:cubicBezTo>
                <a:cubicBezTo>
                  <a:pt x="4965" y="1379"/>
                  <a:pt x="4964" y="1348"/>
                  <a:pt x="4948" y="1333"/>
                </a:cubicBezTo>
                <a:cubicBezTo>
                  <a:pt x="4914" y="1361"/>
                  <a:pt x="4869" y="1384"/>
                  <a:pt x="4829" y="1407"/>
                </a:cubicBezTo>
                <a:lnTo>
                  <a:pt x="4908" y="1401"/>
                </a:lnTo>
                <a:lnTo>
                  <a:pt x="4908" y="1401"/>
                </a:lnTo>
                <a:cubicBezTo>
                  <a:pt x="4864" y="1419"/>
                  <a:pt x="4823" y="1471"/>
                  <a:pt x="4777" y="1471"/>
                </a:cubicBezTo>
                <a:cubicBezTo>
                  <a:pt x="4765" y="1471"/>
                  <a:pt x="4752" y="1467"/>
                  <a:pt x="4738" y="1458"/>
                </a:cubicBezTo>
                <a:cubicBezTo>
                  <a:pt x="4710" y="1475"/>
                  <a:pt x="4681" y="1492"/>
                  <a:pt x="4653" y="1514"/>
                </a:cubicBezTo>
                <a:cubicBezTo>
                  <a:pt x="4670" y="1503"/>
                  <a:pt x="4687" y="1497"/>
                  <a:pt x="4704" y="1492"/>
                </a:cubicBezTo>
                <a:lnTo>
                  <a:pt x="4715" y="1503"/>
                </a:lnTo>
                <a:cubicBezTo>
                  <a:pt x="4687" y="1520"/>
                  <a:pt x="4659" y="1537"/>
                  <a:pt x="4636" y="1554"/>
                </a:cubicBezTo>
                <a:cubicBezTo>
                  <a:pt x="4630" y="1548"/>
                  <a:pt x="4619" y="1531"/>
                  <a:pt x="4613" y="1526"/>
                </a:cubicBezTo>
                <a:lnTo>
                  <a:pt x="4613" y="1526"/>
                </a:lnTo>
                <a:cubicBezTo>
                  <a:pt x="4630" y="1560"/>
                  <a:pt x="4602" y="1571"/>
                  <a:pt x="4574" y="1577"/>
                </a:cubicBezTo>
                <a:cubicBezTo>
                  <a:pt x="4574" y="1571"/>
                  <a:pt x="4568" y="1548"/>
                  <a:pt x="4568" y="1537"/>
                </a:cubicBezTo>
                <a:cubicBezTo>
                  <a:pt x="4494" y="1594"/>
                  <a:pt x="4409" y="1639"/>
                  <a:pt x="4330" y="1690"/>
                </a:cubicBezTo>
                <a:cubicBezTo>
                  <a:pt x="4341" y="1685"/>
                  <a:pt x="4364" y="1673"/>
                  <a:pt x="4375" y="1668"/>
                </a:cubicBezTo>
                <a:lnTo>
                  <a:pt x="4398" y="1696"/>
                </a:lnTo>
                <a:cubicBezTo>
                  <a:pt x="4369" y="1713"/>
                  <a:pt x="4341" y="1730"/>
                  <a:pt x="4313" y="1747"/>
                </a:cubicBezTo>
                <a:cubicBezTo>
                  <a:pt x="4307" y="1736"/>
                  <a:pt x="4301" y="1719"/>
                  <a:pt x="4301" y="1707"/>
                </a:cubicBezTo>
                <a:cubicBezTo>
                  <a:pt x="4199" y="1764"/>
                  <a:pt x="4097" y="1821"/>
                  <a:pt x="4012" y="1894"/>
                </a:cubicBezTo>
                <a:cubicBezTo>
                  <a:pt x="4069" y="1872"/>
                  <a:pt x="4114" y="1832"/>
                  <a:pt x="4176" y="1815"/>
                </a:cubicBezTo>
                <a:lnTo>
                  <a:pt x="4176" y="1815"/>
                </a:lnTo>
                <a:cubicBezTo>
                  <a:pt x="4108" y="1883"/>
                  <a:pt x="4023" y="1929"/>
                  <a:pt x="3944" y="1968"/>
                </a:cubicBezTo>
                <a:cubicBezTo>
                  <a:pt x="3938" y="1963"/>
                  <a:pt x="3927" y="1963"/>
                  <a:pt x="3921" y="1963"/>
                </a:cubicBezTo>
                <a:cubicBezTo>
                  <a:pt x="3918" y="1962"/>
                  <a:pt x="3914" y="1962"/>
                  <a:pt x="3911" y="1962"/>
                </a:cubicBezTo>
                <a:cubicBezTo>
                  <a:pt x="3881" y="1962"/>
                  <a:pt x="3856" y="1982"/>
                  <a:pt x="3836" y="2002"/>
                </a:cubicBezTo>
                <a:cubicBezTo>
                  <a:pt x="3843" y="2005"/>
                  <a:pt x="3850" y="2006"/>
                  <a:pt x="3856" y="2006"/>
                </a:cubicBezTo>
                <a:cubicBezTo>
                  <a:pt x="3878" y="2006"/>
                  <a:pt x="3900" y="1995"/>
                  <a:pt x="3921" y="1991"/>
                </a:cubicBezTo>
                <a:lnTo>
                  <a:pt x="3921" y="1991"/>
                </a:lnTo>
                <a:cubicBezTo>
                  <a:pt x="3893" y="2019"/>
                  <a:pt x="3859" y="2042"/>
                  <a:pt x="3825" y="2065"/>
                </a:cubicBezTo>
                <a:cubicBezTo>
                  <a:pt x="3819" y="2053"/>
                  <a:pt x="3813" y="2036"/>
                  <a:pt x="3813" y="2025"/>
                </a:cubicBezTo>
                <a:cubicBezTo>
                  <a:pt x="3785" y="2042"/>
                  <a:pt x="3757" y="2065"/>
                  <a:pt x="3728" y="2082"/>
                </a:cubicBezTo>
                <a:lnTo>
                  <a:pt x="3796" y="2082"/>
                </a:lnTo>
                <a:cubicBezTo>
                  <a:pt x="3757" y="2110"/>
                  <a:pt x="3711" y="2138"/>
                  <a:pt x="3666" y="2161"/>
                </a:cubicBezTo>
                <a:cubicBezTo>
                  <a:pt x="3649" y="2150"/>
                  <a:pt x="3632" y="2133"/>
                  <a:pt x="3620" y="2121"/>
                </a:cubicBezTo>
                <a:cubicBezTo>
                  <a:pt x="3603" y="2212"/>
                  <a:pt x="3473" y="2235"/>
                  <a:pt x="3433" y="2320"/>
                </a:cubicBezTo>
                <a:cubicBezTo>
                  <a:pt x="3444" y="2314"/>
                  <a:pt x="3462" y="2297"/>
                  <a:pt x="3473" y="2292"/>
                </a:cubicBezTo>
                <a:cubicBezTo>
                  <a:pt x="3479" y="2297"/>
                  <a:pt x="3490" y="2303"/>
                  <a:pt x="3496" y="2309"/>
                </a:cubicBezTo>
                <a:cubicBezTo>
                  <a:pt x="3484" y="2314"/>
                  <a:pt x="3456" y="2331"/>
                  <a:pt x="3444" y="2337"/>
                </a:cubicBezTo>
                <a:cubicBezTo>
                  <a:pt x="3433" y="2348"/>
                  <a:pt x="3427" y="2360"/>
                  <a:pt x="3422" y="2377"/>
                </a:cubicBezTo>
                <a:cubicBezTo>
                  <a:pt x="3416" y="2360"/>
                  <a:pt x="3405" y="2337"/>
                  <a:pt x="3399" y="2320"/>
                </a:cubicBezTo>
                <a:cubicBezTo>
                  <a:pt x="3365" y="2343"/>
                  <a:pt x="3337" y="2365"/>
                  <a:pt x="3325" y="2405"/>
                </a:cubicBezTo>
                <a:cubicBezTo>
                  <a:pt x="3291" y="2428"/>
                  <a:pt x="3257" y="2445"/>
                  <a:pt x="3223" y="2462"/>
                </a:cubicBezTo>
                <a:lnTo>
                  <a:pt x="3206" y="2496"/>
                </a:lnTo>
                <a:cubicBezTo>
                  <a:pt x="3161" y="2519"/>
                  <a:pt x="3121" y="2547"/>
                  <a:pt x="3087" y="2581"/>
                </a:cubicBezTo>
                <a:cubicBezTo>
                  <a:pt x="3092" y="2567"/>
                  <a:pt x="3093" y="2549"/>
                  <a:pt x="3096" y="2537"/>
                </a:cubicBezTo>
                <a:lnTo>
                  <a:pt x="3096" y="2537"/>
                </a:lnTo>
                <a:cubicBezTo>
                  <a:pt x="3077" y="2584"/>
                  <a:pt x="3035" y="2612"/>
                  <a:pt x="3025" y="2666"/>
                </a:cubicBezTo>
                <a:cubicBezTo>
                  <a:pt x="3059" y="2638"/>
                  <a:pt x="3098" y="2609"/>
                  <a:pt x="3138" y="2592"/>
                </a:cubicBezTo>
                <a:lnTo>
                  <a:pt x="3138" y="2592"/>
                </a:lnTo>
                <a:cubicBezTo>
                  <a:pt x="3036" y="2700"/>
                  <a:pt x="2917" y="2797"/>
                  <a:pt x="2798" y="2887"/>
                </a:cubicBezTo>
                <a:cubicBezTo>
                  <a:pt x="2815" y="2865"/>
                  <a:pt x="2837" y="2848"/>
                  <a:pt x="2854" y="2825"/>
                </a:cubicBezTo>
                <a:cubicBezTo>
                  <a:pt x="2848" y="2822"/>
                  <a:pt x="2841" y="2821"/>
                  <a:pt x="2835" y="2821"/>
                </a:cubicBezTo>
                <a:cubicBezTo>
                  <a:pt x="2813" y="2821"/>
                  <a:pt x="2792" y="2833"/>
                  <a:pt x="2775" y="2842"/>
                </a:cubicBezTo>
                <a:cubicBezTo>
                  <a:pt x="2758" y="2865"/>
                  <a:pt x="2747" y="2893"/>
                  <a:pt x="2730" y="2916"/>
                </a:cubicBezTo>
                <a:cubicBezTo>
                  <a:pt x="2724" y="2910"/>
                  <a:pt x="2707" y="2904"/>
                  <a:pt x="2701" y="2904"/>
                </a:cubicBezTo>
                <a:cubicBezTo>
                  <a:pt x="2706" y="2931"/>
                  <a:pt x="2659" y="2998"/>
                  <a:pt x="2630" y="2998"/>
                </a:cubicBezTo>
                <a:cubicBezTo>
                  <a:pt x="2621" y="2998"/>
                  <a:pt x="2614" y="2992"/>
                  <a:pt x="2610" y="2978"/>
                </a:cubicBezTo>
                <a:cubicBezTo>
                  <a:pt x="2684" y="2859"/>
                  <a:pt x="2820" y="2791"/>
                  <a:pt x="2888" y="2666"/>
                </a:cubicBezTo>
                <a:lnTo>
                  <a:pt x="2917" y="2666"/>
                </a:lnTo>
                <a:cubicBezTo>
                  <a:pt x="2974" y="2604"/>
                  <a:pt x="3047" y="2553"/>
                  <a:pt x="3110" y="2502"/>
                </a:cubicBezTo>
                <a:cubicBezTo>
                  <a:pt x="3104" y="2485"/>
                  <a:pt x="3087" y="2456"/>
                  <a:pt x="3081" y="2439"/>
                </a:cubicBezTo>
                <a:cubicBezTo>
                  <a:pt x="3042" y="2468"/>
                  <a:pt x="3008" y="2507"/>
                  <a:pt x="3013" y="2558"/>
                </a:cubicBezTo>
                <a:cubicBezTo>
                  <a:pt x="2996" y="2564"/>
                  <a:pt x="2979" y="2575"/>
                  <a:pt x="2962" y="2581"/>
                </a:cubicBezTo>
                <a:cubicBezTo>
                  <a:pt x="2917" y="2581"/>
                  <a:pt x="2900" y="2638"/>
                  <a:pt x="2871" y="2655"/>
                </a:cubicBezTo>
                <a:lnTo>
                  <a:pt x="2849" y="2621"/>
                </a:lnTo>
                <a:lnTo>
                  <a:pt x="2849" y="2621"/>
                </a:lnTo>
                <a:cubicBezTo>
                  <a:pt x="2854" y="2632"/>
                  <a:pt x="2860" y="2649"/>
                  <a:pt x="2860" y="2660"/>
                </a:cubicBezTo>
                <a:cubicBezTo>
                  <a:pt x="2837" y="2666"/>
                  <a:pt x="2803" y="2672"/>
                  <a:pt x="2781" y="2672"/>
                </a:cubicBezTo>
                <a:cubicBezTo>
                  <a:pt x="2781" y="2694"/>
                  <a:pt x="2775" y="2711"/>
                  <a:pt x="2775" y="2734"/>
                </a:cubicBezTo>
                <a:cubicBezTo>
                  <a:pt x="2764" y="2729"/>
                  <a:pt x="2741" y="2729"/>
                  <a:pt x="2724" y="2723"/>
                </a:cubicBezTo>
                <a:lnTo>
                  <a:pt x="2724" y="2723"/>
                </a:lnTo>
                <a:cubicBezTo>
                  <a:pt x="2735" y="2729"/>
                  <a:pt x="2747" y="2740"/>
                  <a:pt x="2752" y="2746"/>
                </a:cubicBezTo>
                <a:cubicBezTo>
                  <a:pt x="2726" y="2761"/>
                  <a:pt x="2701" y="2786"/>
                  <a:pt x="2670" y="2786"/>
                </a:cubicBezTo>
                <a:cubicBezTo>
                  <a:pt x="2667" y="2786"/>
                  <a:pt x="2665" y="2786"/>
                  <a:pt x="2662" y="2785"/>
                </a:cubicBezTo>
                <a:lnTo>
                  <a:pt x="2662" y="2785"/>
                </a:lnTo>
                <a:cubicBezTo>
                  <a:pt x="2667" y="2791"/>
                  <a:pt x="2679" y="2797"/>
                  <a:pt x="2684" y="2802"/>
                </a:cubicBezTo>
                <a:cubicBezTo>
                  <a:pt x="2605" y="2865"/>
                  <a:pt x="2542" y="2950"/>
                  <a:pt x="2474" y="3024"/>
                </a:cubicBezTo>
                <a:cubicBezTo>
                  <a:pt x="2469" y="3012"/>
                  <a:pt x="2469" y="2995"/>
                  <a:pt x="2463" y="2984"/>
                </a:cubicBezTo>
                <a:lnTo>
                  <a:pt x="2463" y="2984"/>
                </a:lnTo>
                <a:cubicBezTo>
                  <a:pt x="2469" y="3046"/>
                  <a:pt x="2401" y="3126"/>
                  <a:pt x="2344" y="3126"/>
                </a:cubicBezTo>
                <a:cubicBezTo>
                  <a:pt x="2315" y="3126"/>
                  <a:pt x="2327" y="3160"/>
                  <a:pt x="2321" y="3177"/>
                </a:cubicBezTo>
                <a:cubicBezTo>
                  <a:pt x="2300" y="3198"/>
                  <a:pt x="2283" y="3218"/>
                  <a:pt x="2271" y="3239"/>
                </a:cubicBezTo>
                <a:lnTo>
                  <a:pt x="2271" y="3239"/>
                </a:lnTo>
                <a:cubicBezTo>
                  <a:pt x="2283" y="3235"/>
                  <a:pt x="2294" y="3233"/>
                  <a:pt x="2306" y="3233"/>
                </a:cubicBezTo>
                <a:cubicBezTo>
                  <a:pt x="2342" y="3233"/>
                  <a:pt x="2376" y="3252"/>
                  <a:pt x="2406" y="3273"/>
                </a:cubicBezTo>
                <a:cubicBezTo>
                  <a:pt x="2446" y="3245"/>
                  <a:pt x="2480" y="3216"/>
                  <a:pt x="2514" y="3188"/>
                </a:cubicBezTo>
                <a:lnTo>
                  <a:pt x="2514" y="3188"/>
                </a:lnTo>
                <a:cubicBezTo>
                  <a:pt x="2366" y="3370"/>
                  <a:pt x="2213" y="3557"/>
                  <a:pt x="2054" y="3733"/>
                </a:cubicBezTo>
                <a:cubicBezTo>
                  <a:pt x="2054" y="3721"/>
                  <a:pt x="2049" y="3699"/>
                  <a:pt x="2049" y="3687"/>
                </a:cubicBezTo>
                <a:cubicBezTo>
                  <a:pt x="2043" y="3687"/>
                  <a:pt x="2037" y="3693"/>
                  <a:pt x="2032" y="3699"/>
                </a:cubicBezTo>
                <a:cubicBezTo>
                  <a:pt x="2060" y="3738"/>
                  <a:pt x="2054" y="3767"/>
                  <a:pt x="2003" y="3784"/>
                </a:cubicBezTo>
                <a:cubicBezTo>
                  <a:pt x="2009" y="3767"/>
                  <a:pt x="2015" y="3738"/>
                  <a:pt x="2015" y="3727"/>
                </a:cubicBezTo>
                <a:lnTo>
                  <a:pt x="2015" y="3727"/>
                </a:lnTo>
                <a:cubicBezTo>
                  <a:pt x="2009" y="3738"/>
                  <a:pt x="1998" y="3750"/>
                  <a:pt x="1986" y="3761"/>
                </a:cubicBezTo>
                <a:cubicBezTo>
                  <a:pt x="1998" y="3772"/>
                  <a:pt x="2003" y="3784"/>
                  <a:pt x="2009" y="3801"/>
                </a:cubicBezTo>
                <a:cubicBezTo>
                  <a:pt x="1969" y="3858"/>
                  <a:pt x="1918" y="3909"/>
                  <a:pt x="1873" y="3965"/>
                </a:cubicBezTo>
                <a:cubicBezTo>
                  <a:pt x="1810" y="4028"/>
                  <a:pt x="1782" y="4158"/>
                  <a:pt x="1686" y="4164"/>
                </a:cubicBezTo>
                <a:cubicBezTo>
                  <a:pt x="1657" y="4198"/>
                  <a:pt x="1623" y="4226"/>
                  <a:pt x="1589" y="4249"/>
                </a:cubicBezTo>
                <a:cubicBezTo>
                  <a:pt x="1589" y="4260"/>
                  <a:pt x="1589" y="4277"/>
                  <a:pt x="1589" y="4283"/>
                </a:cubicBezTo>
                <a:cubicBezTo>
                  <a:pt x="1555" y="4300"/>
                  <a:pt x="1544" y="4334"/>
                  <a:pt x="1566" y="4363"/>
                </a:cubicBezTo>
                <a:cubicBezTo>
                  <a:pt x="1583" y="4346"/>
                  <a:pt x="1595" y="4323"/>
                  <a:pt x="1612" y="4306"/>
                </a:cubicBezTo>
                <a:lnTo>
                  <a:pt x="1612" y="4306"/>
                </a:lnTo>
                <a:cubicBezTo>
                  <a:pt x="1601" y="4340"/>
                  <a:pt x="1583" y="4374"/>
                  <a:pt x="1561" y="4402"/>
                </a:cubicBezTo>
                <a:cubicBezTo>
                  <a:pt x="1555" y="4397"/>
                  <a:pt x="1538" y="4374"/>
                  <a:pt x="1532" y="4368"/>
                </a:cubicBezTo>
                <a:cubicBezTo>
                  <a:pt x="1527" y="4385"/>
                  <a:pt x="1521" y="4408"/>
                  <a:pt x="1510" y="4425"/>
                </a:cubicBezTo>
                <a:cubicBezTo>
                  <a:pt x="1498" y="4408"/>
                  <a:pt x="1481" y="4397"/>
                  <a:pt x="1464" y="4380"/>
                </a:cubicBezTo>
                <a:cubicBezTo>
                  <a:pt x="1476" y="4357"/>
                  <a:pt x="1487" y="4340"/>
                  <a:pt x="1498" y="4317"/>
                </a:cubicBezTo>
                <a:cubicBezTo>
                  <a:pt x="1504" y="4317"/>
                  <a:pt x="1515" y="4312"/>
                  <a:pt x="1521" y="4312"/>
                </a:cubicBezTo>
                <a:cubicBezTo>
                  <a:pt x="1555" y="4260"/>
                  <a:pt x="1578" y="4209"/>
                  <a:pt x="1595" y="4158"/>
                </a:cubicBezTo>
                <a:cubicBezTo>
                  <a:pt x="1606" y="4153"/>
                  <a:pt x="1635" y="4141"/>
                  <a:pt x="1646" y="4136"/>
                </a:cubicBezTo>
                <a:cubicBezTo>
                  <a:pt x="1640" y="4130"/>
                  <a:pt x="1623" y="4107"/>
                  <a:pt x="1618" y="4102"/>
                </a:cubicBezTo>
                <a:cubicBezTo>
                  <a:pt x="1527" y="4153"/>
                  <a:pt x="1493" y="4249"/>
                  <a:pt x="1430" y="4323"/>
                </a:cubicBezTo>
                <a:lnTo>
                  <a:pt x="1413" y="4300"/>
                </a:lnTo>
                <a:lnTo>
                  <a:pt x="1413" y="4300"/>
                </a:lnTo>
                <a:cubicBezTo>
                  <a:pt x="1419" y="4312"/>
                  <a:pt x="1425" y="4329"/>
                  <a:pt x="1430" y="4334"/>
                </a:cubicBezTo>
                <a:cubicBezTo>
                  <a:pt x="1396" y="4374"/>
                  <a:pt x="1368" y="4414"/>
                  <a:pt x="1357" y="4465"/>
                </a:cubicBezTo>
                <a:cubicBezTo>
                  <a:pt x="1322" y="4487"/>
                  <a:pt x="1300" y="4516"/>
                  <a:pt x="1317" y="4555"/>
                </a:cubicBezTo>
                <a:cubicBezTo>
                  <a:pt x="1311" y="4550"/>
                  <a:pt x="1288" y="4544"/>
                  <a:pt x="1283" y="4544"/>
                </a:cubicBezTo>
                <a:cubicBezTo>
                  <a:pt x="1288" y="4550"/>
                  <a:pt x="1305" y="4567"/>
                  <a:pt x="1317" y="4578"/>
                </a:cubicBezTo>
                <a:cubicBezTo>
                  <a:pt x="1305" y="4584"/>
                  <a:pt x="1277" y="4601"/>
                  <a:pt x="1260" y="4607"/>
                </a:cubicBezTo>
                <a:cubicBezTo>
                  <a:pt x="1266" y="4612"/>
                  <a:pt x="1271" y="4618"/>
                  <a:pt x="1271" y="4624"/>
                </a:cubicBezTo>
                <a:cubicBezTo>
                  <a:pt x="1317" y="4590"/>
                  <a:pt x="1374" y="4544"/>
                  <a:pt x="1362" y="4482"/>
                </a:cubicBezTo>
                <a:cubicBezTo>
                  <a:pt x="1374" y="4476"/>
                  <a:pt x="1402" y="4465"/>
                  <a:pt x="1413" y="4459"/>
                </a:cubicBezTo>
                <a:cubicBezTo>
                  <a:pt x="1430" y="4436"/>
                  <a:pt x="1442" y="4408"/>
                  <a:pt x="1459" y="4380"/>
                </a:cubicBezTo>
                <a:cubicBezTo>
                  <a:pt x="1470" y="4397"/>
                  <a:pt x="1493" y="4425"/>
                  <a:pt x="1504" y="4442"/>
                </a:cubicBezTo>
                <a:cubicBezTo>
                  <a:pt x="1493" y="4448"/>
                  <a:pt x="1470" y="4459"/>
                  <a:pt x="1459" y="4465"/>
                </a:cubicBezTo>
                <a:cubicBezTo>
                  <a:pt x="1470" y="4476"/>
                  <a:pt x="1481" y="4487"/>
                  <a:pt x="1493" y="4499"/>
                </a:cubicBezTo>
                <a:cubicBezTo>
                  <a:pt x="1493" y="4504"/>
                  <a:pt x="1487" y="4521"/>
                  <a:pt x="1487" y="4533"/>
                </a:cubicBezTo>
                <a:cubicBezTo>
                  <a:pt x="1476" y="4521"/>
                  <a:pt x="1453" y="4499"/>
                  <a:pt x="1442" y="4493"/>
                </a:cubicBezTo>
                <a:lnTo>
                  <a:pt x="1442" y="4493"/>
                </a:lnTo>
                <a:cubicBezTo>
                  <a:pt x="1442" y="4510"/>
                  <a:pt x="1453" y="4533"/>
                  <a:pt x="1459" y="4555"/>
                </a:cubicBezTo>
                <a:cubicBezTo>
                  <a:pt x="1447" y="4567"/>
                  <a:pt x="1442" y="4584"/>
                  <a:pt x="1436" y="4595"/>
                </a:cubicBezTo>
                <a:cubicBezTo>
                  <a:pt x="1436" y="4578"/>
                  <a:pt x="1447" y="4555"/>
                  <a:pt x="1436" y="4538"/>
                </a:cubicBezTo>
                <a:cubicBezTo>
                  <a:pt x="1379" y="4550"/>
                  <a:pt x="1430" y="4618"/>
                  <a:pt x="1413" y="4652"/>
                </a:cubicBezTo>
                <a:cubicBezTo>
                  <a:pt x="1396" y="4669"/>
                  <a:pt x="1362" y="4697"/>
                  <a:pt x="1345" y="4714"/>
                </a:cubicBezTo>
                <a:cubicBezTo>
                  <a:pt x="1345" y="4697"/>
                  <a:pt x="1340" y="4669"/>
                  <a:pt x="1340" y="4658"/>
                </a:cubicBezTo>
                <a:cubicBezTo>
                  <a:pt x="1334" y="4692"/>
                  <a:pt x="1322" y="4720"/>
                  <a:pt x="1294" y="4748"/>
                </a:cubicBezTo>
                <a:cubicBezTo>
                  <a:pt x="1311" y="4737"/>
                  <a:pt x="1334" y="4726"/>
                  <a:pt x="1351" y="4714"/>
                </a:cubicBezTo>
                <a:lnTo>
                  <a:pt x="1351" y="4714"/>
                </a:lnTo>
                <a:cubicBezTo>
                  <a:pt x="1356" y="4763"/>
                  <a:pt x="1328" y="4778"/>
                  <a:pt x="1295" y="4778"/>
                </a:cubicBezTo>
                <a:cubicBezTo>
                  <a:pt x="1289" y="4778"/>
                  <a:pt x="1283" y="4778"/>
                  <a:pt x="1277" y="4777"/>
                </a:cubicBezTo>
                <a:lnTo>
                  <a:pt x="1277" y="4777"/>
                </a:lnTo>
                <a:cubicBezTo>
                  <a:pt x="1283" y="4788"/>
                  <a:pt x="1288" y="4811"/>
                  <a:pt x="1294" y="4822"/>
                </a:cubicBezTo>
                <a:cubicBezTo>
                  <a:pt x="1271" y="4885"/>
                  <a:pt x="1237" y="4941"/>
                  <a:pt x="1209" y="5004"/>
                </a:cubicBezTo>
                <a:cubicBezTo>
                  <a:pt x="1203" y="4975"/>
                  <a:pt x="1198" y="4953"/>
                  <a:pt x="1186" y="4924"/>
                </a:cubicBezTo>
                <a:lnTo>
                  <a:pt x="1186" y="4924"/>
                </a:lnTo>
                <a:cubicBezTo>
                  <a:pt x="1175" y="4958"/>
                  <a:pt x="1186" y="4992"/>
                  <a:pt x="1209" y="5021"/>
                </a:cubicBezTo>
                <a:lnTo>
                  <a:pt x="1186" y="5021"/>
                </a:lnTo>
                <a:cubicBezTo>
                  <a:pt x="1186" y="5015"/>
                  <a:pt x="1186" y="5009"/>
                  <a:pt x="1181" y="4998"/>
                </a:cubicBezTo>
                <a:cubicBezTo>
                  <a:pt x="1176" y="4997"/>
                  <a:pt x="1172" y="4997"/>
                  <a:pt x="1168" y="4997"/>
                </a:cubicBezTo>
                <a:cubicBezTo>
                  <a:pt x="1151" y="4997"/>
                  <a:pt x="1148" y="5008"/>
                  <a:pt x="1152" y="5026"/>
                </a:cubicBezTo>
                <a:lnTo>
                  <a:pt x="1141" y="5026"/>
                </a:lnTo>
                <a:cubicBezTo>
                  <a:pt x="1147" y="5026"/>
                  <a:pt x="1152" y="5026"/>
                  <a:pt x="1152" y="5032"/>
                </a:cubicBezTo>
                <a:lnTo>
                  <a:pt x="1158" y="5032"/>
                </a:lnTo>
                <a:lnTo>
                  <a:pt x="1192" y="5049"/>
                </a:lnTo>
                <a:cubicBezTo>
                  <a:pt x="1175" y="5072"/>
                  <a:pt x="1164" y="5094"/>
                  <a:pt x="1158" y="5117"/>
                </a:cubicBezTo>
                <a:cubicBezTo>
                  <a:pt x="1152" y="5117"/>
                  <a:pt x="1152" y="5112"/>
                  <a:pt x="1147" y="5112"/>
                </a:cubicBezTo>
                <a:cubicBezTo>
                  <a:pt x="1152" y="5117"/>
                  <a:pt x="1152" y="5117"/>
                  <a:pt x="1152" y="5117"/>
                </a:cubicBezTo>
                <a:cubicBezTo>
                  <a:pt x="1147" y="5134"/>
                  <a:pt x="1141" y="5151"/>
                  <a:pt x="1135" y="5168"/>
                </a:cubicBezTo>
                <a:cubicBezTo>
                  <a:pt x="1130" y="5163"/>
                  <a:pt x="1118" y="5146"/>
                  <a:pt x="1113" y="5134"/>
                </a:cubicBezTo>
                <a:cubicBezTo>
                  <a:pt x="1101" y="5146"/>
                  <a:pt x="1090" y="5163"/>
                  <a:pt x="1084" y="5174"/>
                </a:cubicBezTo>
                <a:cubicBezTo>
                  <a:pt x="1088" y="5173"/>
                  <a:pt x="1092" y="5173"/>
                  <a:pt x="1096" y="5173"/>
                </a:cubicBezTo>
                <a:cubicBezTo>
                  <a:pt x="1125" y="5173"/>
                  <a:pt x="1129" y="5193"/>
                  <a:pt x="1124" y="5214"/>
                </a:cubicBezTo>
                <a:cubicBezTo>
                  <a:pt x="1118" y="5219"/>
                  <a:pt x="1113" y="5219"/>
                  <a:pt x="1107" y="5219"/>
                </a:cubicBezTo>
                <a:cubicBezTo>
                  <a:pt x="1107" y="5225"/>
                  <a:pt x="1113" y="5236"/>
                  <a:pt x="1118" y="5242"/>
                </a:cubicBezTo>
                <a:cubicBezTo>
                  <a:pt x="1113" y="5248"/>
                  <a:pt x="1107" y="5253"/>
                  <a:pt x="1107" y="5259"/>
                </a:cubicBezTo>
                <a:cubicBezTo>
                  <a:pt x="1101" y="5270"/>
                  <a:pt x="1096" y="5282"/>
                  <a:pt x="1096" y="5293"/>
                </a:cubicBezTo>
                <a:lnTo>
                  <a:pt x="1061" y="5293"/>
                </a:lnTo>
                <a:cubicBezTo>
                  <a:pt x="1022" y="5378"/>
                  <a:pt x="965" y="5458"/>
                  <a:pt x="942" y="5554"/>
                </a:cubicBezTo>
                <a:cubicBezTo>
                  <a:pt x="920" y="5571"/>
                  <a:pt x="891" y="5594"/>
                  <a:pt x="863" y="5605"/>
                </a:cubicBezTo>
                <a:cubicBezTo>
                  <a:pt x="863" y="5543"/>
                  <a:pt x="903" y="5497"/>
                  <a:pt x="942" y="5458"/>
                </a:cubicBezTo>
                <a:cubicBezTo>
                  <a:pt x="942" y="5446"/>
                  <a:pt x="942" y="5429"/>
                  <a:pt x="937" y="5424"/>
                </a:cubicBezTo>
                <a:cubicBezTo>
                  <a:pt x="1010" y="5367"/>
                  <a:pt x="1010" y="5276"/>
                  <a:pt x="1073" y="5219"/>
                </a:cubicBezTo>
                <a:cubicBezTo>
                  <a:pt x="1079" y="5185"/>
                  <a:pt x="1084" y="5151"/>
                  <a:pt x="1079" y="5117"/>
                </a:cubicBezTo>
                <a:lnTo>
                  <a:pt x="1079" y="5117"/>
                </a:lnTo>
                <a:cubicBezTo>
                  <a:pt x="1073" y="5140"/>
                  <a:pt x="1067" y="5163"/>
                  <a:pt x="1061" y="5185"/>
                </a:cubicBezTo>
                <a:cubicBezTo>
                  <a:pt x="942" y="5299"/>
                  <a:pt x="903" y="5475"/>
                  <a:pt x="801" y="5611"/>
                </a:cubicBezTo>
                <a:cubicBezTo>
                  <a:pt x="819" y="5608"/>
                  <a:pt x="838" y="5607"/>
                  <a:pt x="857" y="5607"/>
                </a:cubicBezTo>
                <a:cubicBezTo>
                  <a:pt x="883" y="5607"/>
                  <a:pt x="908" y="5610"/>
                  <a:pt x="931" y="5616"/>
                </a:cubicBezTo>
                <a:lnTo>
                  <a:pt x="908" y="5690"/>
                </a:lnTo>
                <a:lnTo>
                  <a:pt x="857" y="5690"/>
                </a:lnTo>
                <a:cubicBezTo>
                  <a:pt x="857" y="5696"/>
                  <a:pt x="857" y="5707"/>
                  <a:pt x="857" y="5713"/>
                </a:cubicBezTo>
                <a:cubicBezTo>
                  <a:pt x="869" y="5707"/>
                  <a:pt x="891" y="5702"/>
                  <a:pt x="903" y="5696"/>
                </a:cubicBezTo>
                <a:lnTo>
                  <a:pt x="903" y="5696"/>
                </a:lnTo>
                <a:cubicBezTo>
                  <a:pt x="886" y="5753"/>
                  <a:pt x="863" y="5815"/>
                  <a:pt x="818" y="5855"/>
                </a:cubicBezTo>
                <a:cubicBezTo>
                  <a:pt x="818" y="5860"/>
                  <a:pt x="823" y="5872"/>
                  <a:pt x="823" y="5883"/>
                </a:cubicBezTo>
                <a:cubicBezTo>
                  <a:pt x="806" y="5923"/>
                  <a:pt x="789" y="5963"/>
                  <a:pt x="772" y="6008"/>
                </a:cubicBezTo>
                <a:cubicBezTo>
                  <a:pt x="763" y="6004"/>
                  <a:pt x="755" y="6001"/>
                  <a:pt x="746" y="6001"/>
                </a:cubicBezTo>
                <a:cubicBezTo>
                  <a:pt x="734" y="6001"/>
                  <a:pt x="722" y="6008"/>
                  <a:pt x="715" y="6025"/>
                </a:cubicBezTo>
                <a:lnTo>
                  <a:pt x="766" y="6025"/>
                </a:lnTo>
                <a:cubicBezTo>
                  <a:pt x="738" y="6087"/>
                  <a:pt x="715" y="6150"/>
                  <a:pt x="698" y="6212"/>
                </a:cubicBezTo>
                <a:lnTo>
                  <a:pt x="636" y="6201"/>
                </a:lnTo>
                <a:lnTo>
                  <a:pt x="636" y="6201"/>
                </a:lnTo>
                <a:cubicBezTo>
                  <a:pt x="636" y="6212"/>
                  <a:pt x="642" y="6241"/>
                  <a:pt x="647" y="6252"/>
                </a:cubicBezTo>
                <a:cubicBezTo>
                  <a:pt x="653" y="6246"/>
                  <a:pt x="676" y="6241"/>
                  <a:pt x="681" y="6235"/>
                </a:cubicBezTo>
                <a:lnTo>
                  <a:pt x="681" y="6235"/>
                </a:lnTo>
                <a:cubicBezTo>
                  <a:pt x="676" y="6263"/>
                  <a:pt x="670" y="6292"/>
                  <a:pt x="664" y="6320"/>
                </a:cubicBezTo>
                <a:cubicBezTo>
                  <a:pt x="647" y="6320"/>
                  <a:pt x="625" y="6326"/>
                  <a:pt x="608" y="6326"/>
                </a:cubicBezTo>
                <a:cubicBezTo>
                  <a:pt x="596" y="6365"/>
                  <a:pt x="579" y="6411"/>
                  <a:pt x="579" y="6451"/>
                </a:cubicBezTo>
                <a:cubicBezTo>
                  <a:pt x="596" y="6416"/>
                  <a:pt x="608" y="6377"/>
                  <a:pt x="636" y="6348"/>
                </a:cubicBezTo>
                <a:lnTo>
                  <a:pt x="636" y="6348"/>
                </a:lnTo>
                <a:cubicBezTo>
                  <a:pt x="636" y="6405"/>
                  <a:pt x="608" y="6451"/>
                  <a:pt x="585" y="6502"/>
                </a:cubicBezTo>
                <a:cubicBezTo>
                  <a:pt x="579" y="6502"/>
                  <a:pt x="562" y="6496"/>
                  <a:pt x="557" y="6496"/>
                </a:cubicBezTo>
                <a:cubicBezTo>
                  <a:pt x="545" y="6519"/>
                  <a:pt x="540" y="6547"/>
                  <a:pt x="534" y="6570"/>
                </a:cubicBezTo>
                <a:cubicBezTo>
                  <a:pt x="551" y="6547"/>
                  <a:pt x="568" y="6524"/>
                  <a:pt x="585" y="6507"/>
                </a:cubicBezTo>
                <a:lnTo>
                  <a:pt x="585" y="6507"/>
                </a:lnTo>
                <a:cubicBezTo>
                  <a:pt x="562" y="6609"/>
                  <a:pt x="528" y="6712"/>
                  <a:pt x="500" y="6814"/>
                </a:cubicBezTo>
                <a:cubicBezTo>
                  <a:pt x="500" y="6802"/>
                  <a:pt x="488" y="6780"/>
                  <a:pt x="483" y="6768"/>
                </a:cubicBezTo>
                <a:cubicBezTo>
                  <a:pt x="471" y="6780"/>
                  <a:pt x="460" y="6797"/>
                  <a:pt x="449" y="6808"/>
                </a:cubicBezTo>
                <a:cubicBezTo>
                  <a:pt x="449" y="6865"/>
                  <a:pt x="483" y="6916"/>
                  <a:pt x="460" y="6967"/>
                </a:cubicBezTo>
                <a:cubicBezTo>
                  <a:pt x="454" y="6938"/>
                  <a:pt x="443" y="6910"/>
                  <a:pt x="437" y="6882"/>
                </a:cubicBezTo>
                <a:cubicBezTo>
                  <a:pt x="420" y="6961"/>
                  <a:pt x="381" y="7046"/>
                  <a:pt x="403" y="7126"/>
                </a:cubicBezTo>
                <a:lnTo>
                  <a:pt x="381" y="7126"/>
                </a:lnTo>
                <a:cubicBezTo>
                  <a:pt x="381" y="7131"/>
                  <a:pt x="386" y="7143"/>
                  <a:pt x="386" y="7154"/>
                </a:cubicBezTo>
                <a:lnTo>
                  <a:pt x="358" y="7160"/>
                </a:lnTo>
                <a:lnTo>
                  <a:pt x="364" y="7171"/>
                </a:lnTo>
                <a:cubicBezTo>
                  <a:pt x="375" y="7165"/>
                  <a:pt x="398" y="7154"/>
                  <a:pt x="409" y="7148"/>
                </a:cubicBezTo>
                <a:lnTo>
                  <a:pt x="409" y="7148"/>
                </a:lnTo>
                <a:cubicBezTo>
                  <a:pt x="403" y="7165"/>
                  <a:pt x="392" y="7194"/>
                  <a:pt x="386" y="7205"/>
                </a:cubicBezTo>
                <a:cubicBezTo>
                  <a:pt x="381" y="7205"/>
                  <a:pt x="358" y="7199"/>
                  <a:pt x="352" y="7199"/>
                </a:cubicBezTo>
                <a:cubicBezTo>
                  <a:pt x="352" y="7211"/>
                  <a:pt x="358" y="7228"/>
                  <a:pt x="364" y="7239"/>
                </a:cubicBezTo>
                <a:cubicBezTo>
                  <a:pt x="369" y="7234"/>
                  <a:pt x="381" y="7228"/>
                  <a:pt x="386" y="7228"/>
                </a:cubicBezTo>
                <a:cubicBezTo>
                  <a:pt x="392" y="7290"/>
                  <a:pt x="364" y="7358"/>
                  <a:pt x="352" y="7421"/>
                </a:cubicBezTo>
                <a:cubicBezTo>
                  <a:pt x="347" y="7415"/>
                  <a:pt x="324" y="7409"/>
                  <a:pt x="313" y="7404"/>
                </a:cubicBezTo>
                <a:lnTo>
                  <a:pt x="313" y="7404"/>
                </a:lnTo>
                <a:cubicBezTo>
                  <a:pt x="330" y="7415"/>
                  <a:pt x="341" y="7421"/>
                  <a:pt x="358" y="7426"/>
                </a:cubicBezTo>
                <a:cubicBezTo>
                  <a:pt x="347" y="7466"/>
                  <a:pt x="341" y="7500"/>
                  <a:pt x="335" y="7540"/>
                </a:cubicBezTo>
                <a:cubicBezTo>
                  <a:pt x="330" y="7506"/>
                  <a:pt x="324" y="7477"/>
                  <a:pt x="307" y="7449"/>
                </a:cubicBezTo>
                <a:cubicBezTo>
                  <a:pt x="307" y="7477"/>
                  <a:pt x="296" y="7500"/>
                  <a:pt x="267" y="7512"/>
                </a:cubicBezTo>
                <a:cubicBezTo>
                  <a:pt x="279" y="7512"/>
                  <a:pt x="290" y="7517"/>
                  <a:pt x="296" y="7523"/>
                </a:cubicBezTo>
                <a:cubicBezTo>
                  <a:pt x="261" y="7608"/>
                  <a:pt x="256" y="7704"/>
                  <a:pt x="233" y="7801"/>
                </a:cubicBezTo>
                <a:cubicBezTo>
                  <a:pt x="250" y="7795"/>
                  <a:pt x="273" y="7790"/>
                  <a:pt x="284" y="7790"/>
                </a:cubicBezTo>
                <a:cubicBezTo>
                  <a:pt x="279" y="7875"/>
                  <a:pt x="267" y="7960"/>
                  <a:pt x="250" y="8045"/>
                </a:cubicBezTo>
                <a:cubicBezTo>
                  <a:pt x="233" y="7999"/>
                  <a:pt x="239" y="7948"/>
                  <a:pt x="250" y="7903"/>
                </a:cubicBezTo>
                <a:lnTo>
                  <a:pt x="250" y="7903"/>
                </a:lnTo>
                <a:cubicBezTo>
                  <a:pt x="171" y="7920"/>
                  <a:pt x="227" y="8243"/>
                  <a:pt x="159" y="8323"/>
                </a:cubicBezTo>
                <a:cubicBezTo>
                  <a:pt x="137" y="8312"/>
                  <a:pt x="114" y="8300"/>
                  <a:pt x="97" y="8289"/>
                </a:cubicBezTo>
                <a:cubicBezTo>
                  <a:pt x="103" y="8289"/>
                  <a:pt x="120" y="8283"/>
                  <a:pt x="125" y="8283"/>
                </a:cubicBezTo>
                <a:cubicBezTo>
                  <a:pt x="131" y="8255"/>
                  <a:pt x="142" y="8238"/>
                  <a:pt x="171" y="8232"/>
                </a:cubicBezTo>
                <a:cubicBezTo>
                  <a:pt x="159" y="8209"/>
                  <a:pt x="148" y="8192"/>
                  <a:pt x="142" y="8170"/>
                </a:cubicBezTo>
                <a:lnTo>
                  <a:pt x="142" y="8170"/>
                </a:lnTo>
                <a:lnTo>
                  <a:pt x="182" y="8175"/>
                </a:lnTo>
                <a:cubicBezTo>
                  <a:pt x="176" y="8170"/>
                  <a:pt x="154" y="8158"/>
                  <a:pt x="148" y="8153"/>
                </a:cubicBezTo>
                <a:cubicBezTo>
                  <a:pt x="159" y="8068"/>
                  <a:pt x="171" y="7971"/>
                  <a:pt x="108" y="7903"/>
                </a:cubicBezTo>
                <a:cubicBezTo>
                  <a:pt x="108" y="8016"/>
                  <a:pt x="86" y="8130"/>
                  <a:pt x="80" y="8243"/>
                </a:cubicBezTo>
                <a:cubicBezTo>
                  <a:pt x="74" y="8243"/>
                  <a:pt x="63" y="8255"/>
                  <a:pt x="57" y="8260"/>
                </a:cubicBezTo>
                <a:cubicBezTo>
                  <a:pt x="86" y="8289"/>
                  <a:pt x="63" y="8329"/>
                  <a:pt x="46" y="8357"/>
                </a:cubicBezTo>
                <a:cubicBezTo>
                  <a:pt x="80" y="8419"/>
                  <a:pt x="46" y="8487"/>
                  <a:pt x="46" y="8556"/>
                </a:cubicBezTo>
                <a:lnTo>
                  <a:pt x="23" y="8561"/>
                </a:lnTo>
                <a:cubicBezTo>
                  <a:pt x="35" y="8561"/>
                  <a:pt x="46" y="8573"/>
                  <a:pt x="52" y="8573"/>
                </a:cubicBezTo>
                <a:cubicBezTo>
                  <a:pt x="52" y="8646"/>
                  <a:pt x="35" y="8720"/>
                  <a:pt x="52" y="8794"/>
                </a:cubicBezTo>
                <a:cubicBezTo>
                  <a:pt x="63" y="8822"/>
                  <a:pt x="40" y="8845"/>
                  <a:pt x="29" y="8868"/>
                </a:cubicBezTo>
                <a:cubicBezTo>
                  <a:pt x="40" y="8879"/>
                  <a:pt x="52" y="8890"/>
                  <a:pt x="63" y="8902"/>
                </a:cubicBezTo>
                <a:cubicBezTo>
                  <a:pt x="52" y="8907"/>
                  <a:pt x="35" y="8913"/>
                  <a:pt x="23" y="8913"/>
                </a:cubicBezTo>
                <a:cubicBezTo>
                  <a:pt x="52" y="9123"/>
                  <a:pt x="0" y="9321"/>
                  <a:pt x="6" y="9526"/>
                </a:cubicBezTo>
                <a:cubicBezTo>
                  <a:pt x="35" y="9560"/>
                  <a:pt x="6" y="9599"/>
                  <a:pt x="0" y="9639"/>
                </a:cubicBezTo>
                <a:cubicBezTo>
                  <a:pt x="12" y="9685"/>
                  <a:pt x="18" y="9736"/>
                  <a:pt x="18" y="9787"/>
                </a:cubicBezTo>
                <a:lnTo>
                  <a:pt x="35" y="9815"/>
                </a:lnTo>
                <a:cubicBezTo>
                  <a:pt x="23" y="9838"/>
                  <a:pt x="18" y="9860"/>
                  <a:pt x="12" y="9883"/>
                </a:cubicBezTo>
                <a:cubicBezTo>
                  <a:pt x="18" y="9906"/>
                  <a:pt x="23" y="9923"/>
                  <a:pt x="29" y="9946"/>
                </a:cubicBezTo>
                <a:cubicBezTo>
                  <a:pt x="23" y="9951"/>
                  <a:pt x="12" y="9963"/>
                  <a:pt x="6" y="9968"/>
                </a:cubicBezTo>
                <a:lnTo>
                  <a:pt x="29" y="9968"/>
                </a:lnTo>
                <a:cubicBezTo>
                  <a:pt x="23" y="10008"/>
                  <a:pt x="23" y="10042"/>
                  <a:pt x="29" y="10076"/>
                </a:cubicBezTo>
                <a:cubicBezTo>
                  <a:pt x="23" y="10082"/>
                  <a:pt x="12" y="10082"/>
                  <a:pt x="12" y="10087"/>
                </a:cubicBezTo>
                <a:cubicBezTo>
                  <a:pt x="18" y="10093"/>
                  <a:pt x="29" y="10104"/>
                  <a:pt x="35" y="10110"/>
                </a:cubicBezTo>
                <a:cubicBezTo>
                  <a:pt x="12" y="10178"/>
                  <a:pt x="63" y="10246"/>
                  <a:pt x="46" y="10314"/>
                </a:cubicBezTo>
                <a:cubicBezTo>
                  <a:pt x="97" y="10405"/>
                  <a:pt x="69" y="10519"/>
                  <a:pt x="97" y="10621"/>
                </a:cubicBezTo>
                <a:cubicBezTo>
                  <a:pt x="103" y="10626"/>
                  <a:pt x="120" y="10632"/>
                  <a:pt x="131" y="10638"/>
                </a:cubicBezTo>
                <a:cubicBezTo>
                  <a:pt x="125" y="10643"/>
                  <a:pt x="108" y="10660"/>
                  <a:pt x="103" y="10666"/>
                </a:cubicBezTo>
                <a:cubicBezTo>
                  <a:pt x="131" y="10791"/>
                  <a:pt x="108" y="10921"/>
                  <a:pt x="159" y="11035"/>
                </a:cubicBezTo>
                <a:lnTo>
                  <a:pt x="193" y="11035"/>
                </a:lnTo>
                <a:cubicBezTo>
                  <a:pt x="182" y="10973"/>
                  <a:pt x="171" y="10916"/>
                  <a:pt x="154" y="10859"/>
                </a:cubicBezTo>
                <a:cubicBezTo>
                  <a:pt x="159" y="10853"/>
                  <a:pt x="165" y="10842"/>
                  <a:pt x="171" y="10836"/>
                </a:cubicBezTo>
                <a:cubicBezTo>
                  <a:pt x="137" y="10751"/>
                  <a:pt x="148" y="10655"/>
                  <a:pt x="137" y="10564"/>
                </a:cubicBezTo>
                <a:cubicBezTo>
                  <a:pt x="131" y="10558"/>
                  <a:pt x="114" y="10553"/>
                  <a:pt x="108" y="10547"/>
                </a:cubicBezTo>
                <a:cubicBezTo>
                  <a:pt x="114" y="10524"/>
                  <a:pt x="120" y="10502"/>
                  <a:pt x="131" y="10479"/>
                </a:cubicBezTo>
                <a:lnTo>
                  <a:pt x="86" y="10439"/>
                </a:lnTo>
                <a:cubicBezTo>
                  <a:pt x="97" y="10439"/>
                  <a:pt x="114" y="10428"/>
                  <a:pt x="120" y="10428"/>
                </a:cubicBezTo>
                <a:cubicBezTo>
                  <a:pt x="114" y="10417"/>
                  <a:pt x="103" y="10394"/>
                  <a:pt x="97" y="10388"/>
                </a:cubicBezTo>
                <a:cubicBezTo>
                  <a:pt x="114" y="10377"/>
                  <a:pt x="131" y="10365"/>
                  <a:pt x="148" y="10354"/>
                </a:cubicBezTo>
                <a:lnTo>
                  <a:pt x="148" y="10354"/>
                </a:lnTo>
                <a:cubicBezTo>
                  <a:pt x="137" y="10360"/>
                  <a:pt x="120" y="10360"/>
                  <a:pt x="108" y="10360"/>
                </a:cubicBezTo>
                <a:cubicBezTo>
                  <a:pt x="103" y="10207"/>
                  <a:pt x="103" y="10053"/>
                  <a:pt x="86" y="9900"/>
                </a:cubicBezTo>
                <a:lnTo>
                  <a:pt x="86" y="9900"/>
                </a:lnTo>
                <a:lnTo>
                  <a:pt x="171" y="9923"/>
                </a:lnTo>
                <a:cubicBezTo>
                  <a:pt x="159" y="9923"/>
                  <a:pt x="137" y="9929"/>
                  <a:pt x="125" y="9929"/>
                </a:cubicBezTo>
                <a:cubicBezTo>
                  <a:pt x="125" y="10002"/>
                  <a:pt x="137" y="10076"/>
                  <a:pt x="148" y="10150"/>
                </a:cubicBezTo>
                <a:lnTo>
                  <a:pt x="182" y="10133"/>
                </a:lnTo>
                <a:cubicBezTo>
                  <a:pt x="205" y="10235"/>
                  <a:pt x="216" y="10337"/>
                  <a:pt x="216" y="10439"/>
                </a:cubicBezTo>
                <a:cubicBezTo>
                  <a:pt x="188" y="10422"/>
                  <a:pt x="176" y="10394"/>
                  <a:pt x="176" y="10360"/>
                </a:cubicBezTo>
                <a:lnTo>
                  <a:pt x="171" y="10360"/>
                </a:lnTo>
                <a:lnTo>
                  <a:pt x="171" y="10428"/>
                </a:lnTo>
                <a:cubicBezTo>
                  <a:pt x="193" y="10439"/>
                  <a:pt x="210" y="10445"/>
                  <a:pt x="233" y="10451"/>
                </a:cubicBezTo>
                <a:cubicBezTo>
                  <a:pt x="227" y="10479"/>
                  <a:pt x="193" y="10468"/>
                  <a:pt x="176" y="10473"/>
                </a:cubicBezTo>
                <a:cubicBezTo>
                  <a:pt x="188" y="10519"/>
                  <a:pt x="193" y="10570"/>
                  <a:pt x="205" y="10615"/>
                </a:cubicBezTo>
                <a:cubicBezTo>
                  <a:pt x="210" y="10587"/>
                  <a:pt x="222" y="10564"/>
                  <a:pt x="227" y="10541"/>
                </a:cubicBezTo>
                <a:lnTo>
                  <a:pt x="227" y="10541"/>
                </a:lnTo>
                <a:cubicBezTo>
                  <a:pt x="227" y="10598"/>
                  <a:pt x="284" y="10678"/>
                  <a:pt x="222" y="10717"/>
                </a:cubicBezTo>
                <a:cubicBezTo>
                  <a:pt x="227" y="10751"/>
                  <a:pt x="233" y="10785"/>
                  <a:pt x="239" y="10819"/>
                </a:cubicBezTo>
                <a:cubicBezTo>
                  <a:pt x="239" y="10797"/>
                  <a:pt x="239" y="10780"/>
                  <a:pt x="239" y="10757"/>
                </a:cubicBezTo>
                <a:lnTo>
                  <a:pt x="256" y="10757"/>
                </a:lnTo>
                <a:cubicBezTo>
                  <a:pt x="261" y="10785"/>
                  <a:pt x="267" y="10819"/>
                  <a:pt x="273" y="10848"/>
                </a:cubicBezTo>
                <a:cubicBezTo>
                  <a:pt x="261" y="10848"/>
                  <a:pt x="244" y="10853"/>
                  <a:pt x="239" y="10853"/>
                </a:cubicBezTo>
                <a:cubicBezTo>
                  <a:pt x="279" y="10853"/>
                  <a:pt x="279" y="10882"/>
                  <a:pt x="273" y="10910"/>
                </a:cubicBezTo>
                <a:cubicBezTo>
                  <a:pt x="261" y="10910"/>
                  <a:pt x="244" y="10904"/>
                  <a:pt x="233" y="10904"/>
                </a:cubicBezTo>
                <a:cubicBezTo>
                  <a:pt x="261" y="10995"/>
                  <a:pt x="273" y="11086"/>
                  <a:pt x="290" y="11182"/>
                </a:cubicBezTo>
                <a:cubicBezTo>
                  <a:pt x="290" y="11165"/>
                  <a:pt x="290" y="11143"/>
                  <a:pt x="290" y="11131"/>
                </a:cubicBezTo>
                <a:lnTo>
                  <a:pt x="318" y="11120"/>
                </a:lnTo>
                <a:cubicBezTo>
                  <a:pt x="324" y="11154"/>
                  <a:pt x="330" y="11188"/>
                  <a:pt x="335" y="11222"/>
                </a:cubicBezTo>
                <a:cubicBezTo>
                  <a:pt x="330" y="11217"/>
                  <a:pt x="307" y="11217"/>
                  <a:pt x="301" y="11217"/>
                </a:cubicBezTo>
                <a:cubicBezTo>
                  <a:pt x="313" y="11330"/>
                  <a:pt x="330" y="11443"/>
                  <a:pt x="369" y="11551"/>
                </a:cubicBezTo>
                <a:cubicBezTo>
                  <a:pt x="369" y="11489"/>
                  <a:pt x="347" y="11432"/>
                  <a:pt x="352" y="11370"/>
                </a:cubicBezTo>
                <a:lnTo>
                  <a:pt x="352" y="11370"/>
                </a:lnTo>
                <a:cubicBezTo>
                  <a:pt x="392" y="11455"/>
                  <a:pt x="403" y="11546"/>
                  <a:pt x="415" y="11642"/>
                </a:cubicBezTo>
                <a:cubicBezTo>
                  <a:pt x="409" y="11648"/>
                  <a:pt x="403" y="11653"/>
                  <a:pt x="403" y="11659"/>
                </a:cubicBezTo>
                <a:cubicBezTo>
                  <a:pt x="386" y="11687"/>
                  <a:pt x="398" y="11721"/>
                  <a:pt x="409" y="11750"/>
                </a:cubicBezTo>
                <a:cubicBezTo>
                  <a:pt x="432" y="11727"/>
                  <a:pt x="426" y="11699"/>
                  <a:pt x="426" y="11665"/>
                </a:cubicBezTo>
                <a:lnTo>
                  <a:pt x="426" y="11665"/>
                </a:lnTo>
                <a:cubicBezTo>
                  <a:pt x="449" y="11704"/>
                  <a:pt x="454" y="11744"/>
                  <a:pt x="466" y="11784"/>
                </a:cubicBezTo>
                <a:lnTo>
                  <a:pt x="420" y="11784"/>
                </a:lnTo>
                <a:cubicBezTo>
                  <a:pt x="432" y="11818"/>
                  <a:pt x="437" y="11846"/>
                  <a:pt x="449" y="11880"/>
                </a:cubicBezTo>
                <a:cubicBezTo>
                  <a:pt x="454" y="11858"/>
                  <a:pt x="460" y="11835"/>
                  <a:pt x="471" y="11818"/>
                </a:cubicBezTo>
                <a:cubicBezTo>
                  <a:pt x="483" y="11869"/>
                  <a:pt x="488" y="11920"/>
                  <a:pt x="500" y="11971"/>
                </a:cubicBezTo>
                <a:cubicBezTo>
                  <a:pt x="483" y="11977"/>
                  <a:pt x="460" y="11988"/>
                  <a:pt x="443" y="11999"/>
                </a:cubicBezTo>
                <a:cubicBezTo>
                  <a:pt x="528" y="12045"/>
                  <a:pt x="505" y="12175"/>
                  <a:pt x="568" y="12243"/>
                </a:cubicBezTo>
                <a:cubicBezTo>
                  <a:pt x="562" y="12232"/>
                  <a:pt x="557" y="12204"/>
                  <a:pt x="551" y="12192"/>
                </a:cubicBezTo>
                <a:cubicBezTo>
                  <a:pt x="562" y="12192"/>
                  <a:pt x="574" y="12187"/>
                  <a:pt x="579" y="12181"/>
                </a:cubicBezTo>
                <a:cubicBezTo>
                  <a:pt x="579" y="12198"/>
                  <a:pt x="585" y="12226"/>
                  <a:pt x="585" y="12238"/>
                </a:cubicBezTo>
                <a:cubicBezTo>
                  <a:pt x="596" y="12249"/>
                  <a:pt x="602" y="12260"/>
                  <a:pt x="613" y="12272"/>
                </a:cubicBezTo>
                <a:cubicBezTo>
                  <a:pt x="602" y="12272"/>
                  <a:pt x="574" y="12278"/>
                  <a:pt x="557" y="12278"/>
                </a:cubicBezTo>
                <a:cubicBezTo>
                  <a:pt x="568" y="12312"/>
                  <a:pt x="574" y="12351"/>
                  <a:pt x="608" y="12368"/>
                </a:cubicBezTo>
                <a:cubicBezTo>
                  <a:pt x="619" y="12408"/>
                  <a:pt x="625" y="12448"/>
                  <a:pt x="625" y="12493"/>
                </a:cubicBezTo>
                <a:cubicBezTo>
                  <a:pt x="636" y="12499"/>
                  <a:pt x="647" y="12510"/>
                  <a:pt x="653" y="12521"/>
                </a:cubicBezTo>
                <a:cubicBezTo>
                  <a:pt x="659" y="12567"/>
                  <a:pt x="670" y="12612"/>
                  <a:pt x="693" y="12658"/>
                </a:cubicBezTo>
                <a:cubicBezTo>
                  <a:pt x="681" y="12652"/>
                  <a:pt x="659" y="12635"/>
                  <a:pt x="647" y="12629"/>
                </a:cubicBezTo>
                <a:lnTo>
                  <a:pt x="647" y="12629"/>
                </a:lnTo>
                <a:cubicBezTo>
                  <a:pt x="687" y="12663"/>
                  <a:pt x="704" y="12720"/>
                  <a:pt x="744" y="12748"/>
                </a:cubicBezTo>
                <a:cubicBezTo>
                  <a:pt x="732" y="12703"/>
                  <a:pt x="721" y="12663"/>
                  <a:pt x="715" y="12618"/>
                </a:cubicBezTo>
                <a:lnTo>
                  <a:pt x="715" y="12618"/>
                </a:lnTo>
                <a:cubicBezTo>
                  <a:pt x="783" y="12748"/>
                  <a:pt x="835" y="12890"/>
                  <a:pt x="874" y="13038"/>
                </a:cubicBezTo>
                <a:cubicBezTo>
                  <a:pt x="863" y="13009"/>
                  <a:pt x="852" y="12987"/>
                  <a:pt x="835" y="12964"/>
                </a:cubicBezTo>
                <a:cubicBezTo>
                  <a:pt x="818" y="12987"/>
                  <a:pt x="823" y="13015"/>
                  <a:pt x="823" y="13043"/>
                </a:cubicBezTo>
                <a:cubicBezTo>
                  <a:pt x="846" y="13066"/>
                  <a:pt x="863" y="13089"/>
                  <a:pt x="880" y="13112"/>
                </a:cubicBezTo>
                <a:cubicBezTo>
                  <a:pt x="874" y="13117"/>
                  <a:pt x="863" y="13129"/>
                  <a:pt x="857" y="13134"/>
                </a:cubicBezTo>
                <a:cubicBezTo>
                  <a:pt x="890" y="13140"/>
                  <a:pt x="956" y="13248"/>
                  <a:pt x="901" y="13248"/>
                </a:cubicBezTo>
                <a:cubicBezTo>
                  <a:pt x="900" y="13248"/>
                  <a:pt x="898" y="13248"/>
                  <a:pt x="897" y="13248"/>
                </a:cubicBezTo>
                <a:cubicBezTo>
                  <a:pt x="812" y="13134"/>
                  <a:pt x="789" y="12981"/>
                  <a:pt x="698" y="12873"/>
                </a:cubicBezTo>
                <a:cubicBezTo>
                  <a:pt x="704" y="12868"/>
                  <a:pt x="710" y="12856"/>
                  <a:pt x="710" y="12851"/>
                </a:cubicBezTo>
                <a:cubicBezTo>
                  <a:pt x="670" y="12771"/>
                  <a:pt x="653" y="12686"/>
                  <a:pt x="625" y="12607"/>
                </a:cubicBezTo>
                <a:cubicBezTo>
                  <a:pt x="608" y="12612"/>
                  <a:pt x="574" y="12618"/>
                  <a:pt x="557" y="12618"/>
                </a:cubicBezTo>
                <a:cubicBezTo>
                  <a:pt x="568" y="12663"/>
                  <a:pt x="591" y="12709"/>
                  <a:pt x="642" y="12720"/>
                </a:cubicBezTo>
                <a:cubicBezTo>
                  <a:pt x="647" y="12737"/>
                  <a:pt x="647" y="12760"/>
                  <a:pt x="647" y="12777"/>
                </a:cubicBezTo>
                <a:cubicBezTo>
                  <a:pt x="630" y="12817"/>
                  <a:pt x="676" y="12851"/>
                  <a:pt x="687" y="12890"/>
                </a:cubicBezTo>
                <a:lnTo>
                  <a:pt x="647" y="12896"/>
                </a:lnTo>
                <a:cubicBezTo>
                  <a:pt x="659" y="12896"/>
                  <a:pt x="676" y="12902"/>
                  <a:pt x="687" y="12902"/>
                </a:cubicBezTo>
                <a:cubicBezTo>
                  <a:pt x="681" y="12924"/>
                  <a:pt x="676" y="12958"/>
                  <a:pt x="670" y="12981"/>
                </a:cubicBezTo>
                <a:cubicBezTo>
                  <a:pt x="687" y="12987"/>
                  <a:pt x="704" y="12998"/>
                  <a:pt x="727" y="13004"/>
                </a:cubicBezTo>
                <a:cubicBezTo>
                  <a:pt x="715" y="13015"/>
                  <a:pt x="704" y="13038"/>
                  <a:pt x="698" y="13049"/>
                </a:cubicBezTo>
                <a:cubicBezTo>
                  <a:pt x="704" y="13043"/>
                  <a:pt x="721" y="13038"/>
                  <a:pt x="727" y="13032"/>
                </a:cubicBezTo>
                <a:cubicBezTo>
                  <a:pt x="732" y="13066"/>
                  <a:pt x="755" y="13100"/>
                  <a:pt x="732" y="13134"/>
                </a:cubicBezTo>
                <a:cubicBezTo>
                  <a:pt x="738" y="13129"/>
                  <a:pt x="749" y="13123"/>
                  <a:pt x="755" y="13117"/>
                </a:cubicBezTo>
                <a:cubicBezTo>
                  <a:pt x="789" y="13214"/>
                  <a:pt x="846" y="13299"/>
                  <a:pt x="886" y="13390"/>
                </a:cubicBezTo>
                <a:lnTo>
                  <a:pt x="852" y="13384"/>
                </a:lnTo>
                <a:lnTo>
                  <a:pt x="852" y="13384"/>
                </a:lnTo>
                <a:cubicBezTo>
                  <a:pt x="908" y="13401"/>
                  <a:pt x="959" y="13492"/>
                  <a:pt x="937" y="13548"/>
                </a:cubicBezTo>
                <a:cubicBezTo>
                  <a:pt x="931" y="13577"/>
                  <a:pt x="971" y="13577"/>
                  <a:pt x="982" y="13588"/>
                </a:cubicBezTo>
                <a:cubicBezTo>
                  <a:pt x="994" y="13614"/>
                  <a:pt x="1006" y="13636"/>
                  <a:pt x="1022" y="13656"/>
                </a:cubicBezTo>
                <a:lnTo>
                  <a:pt x="1022" y="13656"/>
                </a:lnTo>
                <a:cubicBezTo>
                  <a:pt x="1022" y="13599"/>
                  <a:pt x="1062" y="13571"/>
                  <a:pt x="1101" y="13537"/>
                </a:cubicBezTo>
                <a:cubicBezTo>
                  <a:pt x="1090" y="13497"/>
                  <a:pt x="1073" y="13452"/>
                  <a:pt x="1056" y="13412"/>
                </a:cubicBezTo>
                <a:lnTo>
                  <a:pt x="1056" y="13412"/>
                </a:lnTo>
                <a:cubicBezTo>
                  <a:pt x="1175" y="13611"/>
                  <a:pt x="1294" y="13821"/>
                  <a:pt x="1408" y="14031"/>
                </a:cubicBezTo>
                <a:cubicBezTo>
                  <a:pt x="1396" y="14025"/>
                  <a:pt x="1374" y="14025"/>
                  <a:pt x="1362" y="14019"/>
                </a:cubicBezTo>
                <a:lnTo>
                  <a:pt x="1362" y="14019"/>
                </a:lnTo>
                <a:cubicBezTo>
                  <a:pt x="1362" y="14025"/>
                  <a:pt x="1368" y="14036"/>
                  <a:pt x="1368" y="14036"/>
                </a:cubicBezTo>
                <a:cubicBezTo>
                  <a:pt x="1375" y="14036"/>
                  <a:pt x="1381" y="14035"/>
                  <a:pt x="1387" y="14035"/>
                </a:cubicBezTo>
                <a:cubicBezTo>
                  <a:pt x="1421" y="14035"/>
                  <a:pt x="1441" y="14050"/>
                  <a:pt x="1436" y="14093"/>
                </a:cubicBezTo>
                <a:cubicBezTo>
                  <a:pt x="1425" y="14087"/>
                  <a:pt x="1396" y="14076"/>
                  <a:pt x="1385" y="14065"/>
                </a:cubicBezTo>
                <a:lnTo>
                  <a:pt x="1385" y="14065"/>
                </a:lnTo>
                <a:cubicBezTo>
                  <a:pt x="1396" y="14076"/>
                  <a:pt x="1402" y="14093"/>
                  <a:pt x="1413" y="14104"/>
                </a:cubicBezTo>
                <a:cubicBezTo>
                  <a:pt x="1425" y="14099"/>
                  <a:pt x="1442" y="14099"/>
                  <a:pt x="1453" y="14099"/>
                </a:cubicBezTo>
                <a:cubicBezTo>
                  <a:pt x="1493" y="14156"/>
                  <a:pt x="1527" y="14224"/>
                  <a:pt x="1561" y="14286"/>
                </a:cubicBezTo>
                <a:cubicBezTo>
                  <a:pt x="1601" y="14365"/>
                  <a:pt x="1708" y="14434"/>
                  <a:pt x="1680" y="14530"/>
                </a:cubicBezTo>
                <a:cubicBezTo>
                  <a:pt x="1697" y="14570"/>
                  <a:pt x="1714" y="14609"/>
                  <a:pt x="1731" y="14649"/>
                </a:cubicBezTo>
                <a:cubicBezTo>
                  <a:pt x="1737" y="14655"/>
                  <a:pt x="1754" y="14661"/>
                  <a:pt x="1759" y="14666"/>
                </a:cubicBezTo>
                <a:cubicBezTo>
                  <a:pt x="1764" y="14694"/>
                  <a:pt x="1780" y="14715"/>
                  <a:pt x="1808" y="14715"/>
                </a:cubicBezTo>
                <a:cubicBezTo>
                  <a:pt x="1814" y="14715"/>
                  <a:pt x="1820" y="14714"/>
                  <a:pt x="1827" y="14712"/>
                </a:cubicBezTo>
                <a:cubicBezTo>
                  <a:pt x="1816" y="14689"/>
                  <a:pt x="1799" y="14672"/>
                  <a:pt x="1788" y="14649"/>
                </a:cubicBezTo>
                <a:lnTo>
                  <a:pt x="1788" y="14649"/>
                </a:lnTo>
                <a:cubicBezTo>
                  <a:pt x="1816" y="14672"/>
                  <a:pt x="1839" y="14700"/>
                  <a:pt x="1862" y="14729"/>
                </a:cubicBezTo>
                <a:cubicBezTo>
                  <a:pt x="1850" y="14734"/>
                  <a:pt x="1827" y="14740"/>
                  <a:pt x="1816" y="14746"/>
                </a:cubicBezTo>
                <a:cubicBezTo>
                  <a:pt x="1833" y="14757"/>
                  <a:pt x="1850" y="14768"/>
                  <a:pt x="1867" y="14785"/>
                </a:cubicBezTo>
                <a:cubicBezTo>
                  <a:pt x="1844" y="14791"/>
                  <a:pt x="1822" y="14802"/>
                  <a:pt x="1805" y="14814"/>
                </a:cubicBezTo>
                <a:cubicBezTo>
                  <a:pt x="1788" y="14791"/>
                  <a:pt x="1776" y="14774"/>
                  <a:pt x="1759" y="14757"/>
                </a:cubicBezTo>
                <a:lnTo>
                  <a:pt x="1759" y="14734"/>
                </a:lnTo>
                <a:cubicBezTo>
                  <a:pt x="1725" y="14689"/>
                  <a:pt x="1686" y="14649"/>
                  <a:pt x="1640" y="14615"/>
                </a:cubicBezTo>
                <a:cubicBezTo>
                  <a:pt x="1640" y="14598"/>
                  <a:pt x="1640" y="14570"/>
                  <a:pt x="1640" y="14558"/>
                </a:cubicBezTo>
                <a:cubicBezTo>
                  <a:pt x="1629" y="14564"/>
                  <a:pt x="1606" y="14570"/>
                  <a:pt x="1595" y="14575"/>
                </a:cubicBezTo>
                <a:cubicBezTo>
                  <a:pt x="1612" y="14672"/>
                  <a:pt x="1691" y="14740"/>
                  <a:pt x="1742" y="14825"/>
                </a:cubicBezTo>
                <a:lnTo>
                  <a:pt x="1720" y="14834"/>
                </a:lnTo>
                <a:lnTo>
                  <a:pt x="1720" y="14834"/>
                </a:lnTo>
                <a:cubicBezTo>
                  <a:pt x="1730" y="14831"/>
                  <a:pt x="1743" y="14831"/>
                  <a:pt x="1748" y="14831"/>
                </a:cubicBezTo>
                <a:cubicBezTo>
                  <a:pt x="1771" y="14876"/>
                  <a:pt x="1805" y="14916"/>
                  <a:pt x="1844" y="14944"/>
                </a:cubicBezTo>
                <a:cubicBezTo>
                  <a:pt x="1856" y="14984"/>
                  <a:pt x="1873" y="15012"/>
                  <a:pt x="1918" y="15012"/>
                </a:cubicBezTo>
                <a:cubicBezTo>
                  <a:pt x="1913" y="15018"/>
                  <a:pt x="1896" y="15035"/>
                  <a:pt x="1890" y="15041"/>
                </a:cubicBezTo>
                <a:cubicBezTo>
                  <a:pt x="1901" y="15035"/>
                  <a:pt x="1924" y="15029"/>
                  <a:pt x="1935" y="15024"/>
                </a:cubicBezTo>
                <a:cubicBezTo>
                  <a:pt x="1941" y="15041"/>
                  <a:pt x="1941" y="15069"/>
                  <a:pt x="1941" y="15086"/>
                </a:cubicBezTo>
                <a:cubicBezTo>
                  <a:pt x="1947" y="15086"/>
                  <a:pt x="1958" y="15080"/>
                  <a:pt x="1964" y="15080"/>
                </a:cubicBezTo>
                <a:cubicBezTo>
                  <a:pt x="1947" y="15024"/>
                  <a:pt x="1930" y="14956"/>
                  <a:pt x="1862" y="14944"/>
                </a:cubicBezTo>
                <a:lnTo>
                  <a:pt x="1862" y="14893"/>
                </a:lnTo>
                <a:cubicBezTo>
                  <a:pt x="1844" y="14865"/>
                  <a:pt x="1822" y="14842"/>
                  <a:pt x="1799" y="14819"/>
                </a:cubicBezTo>
                <a:cubicBezTo>
                  <a:pt x="1822" y="14814"/>
                  <a:pt x="1856" y="14808"/>
                  <a:pt x="1879" y="14802"/>
                </a:cubicBezTo>
                <a:cubicBezTo>
                  <a:pt x="1879" y="14814"/>
                  <a:pt x="1879" y="14836"/>
                  <a:pt x="1879" y="14848"/>
                </a:cubicBezTo>
                <a:cubicBezTo>
                  <a:pt x="1896" y="14842"/>
                  <a:pt x="1913" y="14836"/>
                  <a:pt x="1924" y="14825"/>
                </a:cubicBezTo>
                <a:cubicBezTo>
                  <a:pt x="1930" y="14831"/>
                  <a:pt x="1947" y="14842"/>
                  <a:pt x="1952" y="14848"/>
                </a:cubicBezTo>
                <a:cubicBezTo>
                  <a:pt x="1941" y="14853"/>
                  <a:pt x="1913" y="14865"/>
                  <a:pt x="1901" y="14876"/>
                </a:cubicBezTo>
                <a:cubicBezTo>
                  <a:pt x="1918" y="14876"/>
                  <a:pt x="1947" y="14882"/>
                  <a:pt x="1964" y="14882"/>
                </a:cubicBezTo>
                <a:cubicBezTo>
                  <a:pt x="1975" y="14893"/>
                  <a:pt x="1986" y="14904"/>
                  <a:pt x="1998" y="14916"/>
                </a:cubicBezTo>
                <a:cubicBezTo>
                  <a:pt x="1981" y="14910"/>
                  <a:pt x="1964" y="14893"/>
                  <a:pt x="1941" y="14893"/>
                </a:cubicBezTo>
                <a:cubicBezTo>
                  <a:pt x="1930" y="14950"/>
                  <a:pt x="2015" y="14927"/>
                  <a:pt x="2043" y="14961"/>
                </a:cubicBezTo>
                <a:cubicBezTo>
                  <a:pt x="2049" y="14978"/>
                  <a:pt x="2066" y="15018"/>
                  <a:pt x="2077" y="15041"/>
                </a:cubicBezTo>
                <a:cubicBezTo>
                  <a:pt x="2060" y="15035"/>
                  <a:pt x="2032" y="15029"/>
                  <a:pt x="2020" y="15029"/>
                </a:cubicBezTo>
                <a:cubicBezTo>
                  <a:pt x="2049" y="15041"/>
                  <a:pt x="2071" y="15069"/>
                  <a:pt x="2088" y="15097"/>
                </a:cubicBezTo>
                <a:cubicBezTo>
                  <a:pt x="2088" y="15086"/>
                  <a:pt x="2083" y="15052"/>
                  <a:pt x="2077" y="15041"/>
                </a:cubicBezTo>
                <a:lnTo>
                  <a:pt x="2077" y="15041"/>
                </a:lnTo>
                <a:cubicBezTo>
                  <a:pt x="2134" y="15052"/>
                  <a:pt x="2128" y="15092"/>
                  <a:pt x="2111" y="15131"/>
                </a:cubicBezTo>
                <a:cubicBezTo>
                  <a:pt x="2123" y="15131"/>
                  <a:pt x="2145" y="15126"/>
                  <a:pt x="2157" y="15126"/>
                </a:cubicBezTo>
                <a:cubicBezTo>
                  <a:pt x="2185" y="15148"/>
                  <a:pt x="2202" y="15165"/>
                  <a:pt x="2225" y="15188"/>
                </a:cubicBezTo>
                <a:cubicBezTo>
                  <a:pt x="2242" y="15217"/>
                  <a:pt x="2264" y="15239"/>
                  <a:pt x="2281" y="15268"/>
                </a:cubicBezTo>
                <a:cubicBezTo>
                  <a:pt x="2259" y="15268"/>
                  <a:pt x="2242" y="15262"/>
                  <a:pt x="2219" y="15262"/>
                </a:cubicBezTo>
                <a:cubicBezTo>
                  <a:pt x="2242" y="15279"/>
                  <a:pt x="2264" y="15285"/>
                  <a:pt x="2293" y="15285"/>
                </a:cubicBezTo>
                <a:cubicBezTo>
                  <a:pt x="2298" y="15290"/>
                  <a:pt x="2304" y="15296"/>
                  <a:pt x="2310" y="15307"/>
                </a:cubicBezTo>
                <a:cubicBezTo>
                  <a:pt x="2304" y="15319"/>
                  <a:pt x="2298" y="15330"/>
                  <a:pt x="2298" y="15341"/>
                </a:cubicBezTo>
                <a:cubicBezTo>
                  <a:pt x="2304" y="15336"/>
                  <a:pt x="2310" y="15324"/>
                  <a:pt x="2315" y="15319"/>
                </a:cubicBezTo>
                <a:cubicBezTo>
                  <a:pt x="2327" y="15341"/>
                  <a:pt x="2338" y="15358"/>
                  <a:pt x="2349" y="15375"/>
                </a:cubicBezTo>
                <a:cubicBezTo>
                  <a:pt x="2355" y="15364"/>
                  <a:pt x="2361" y="15353"/>
                  <a:pt x="2366" y="15336"/>
                </a:cubicBezTo>
                <a:cubicBezTo>
                  <a:pt x="2383" y="15358"/>
                  <a:pt x="2406" y="15375"/>
                  <a:pt x="2429" y="15392"/>
                </a:cubicBezTo>
                <a:cubicBezTo>
                  <a:pt x="2418" y="15398"/>
                  <a:pt x="2401" y="15404"/>
                  <a:pt x="2389" y="15409"/>
                </a:cubicBezTo>
                <a:cubicBezTo>
                  <a:pt x="2395" y="15421"/>
                  <a:pt x="2406" y="15438"/>
                  <a:pt x="2418" y="15443"/>
                </a:cubicBezTo>
                <a:cubicBezTo>
                  <a:pt x="2422" y="15421"/>
                  <a:pt x="2430" y="15414"/>
                  <a:pt x="2441" y="15414"/>
                </a:cubicBezTo>
                <a:cubicBezTo>
                  <a:pt x="2461" y="15414"/>
                  <a:pt x="2488" y="15440"/>
                  <a:pt x="2503" y="15455"/>
                </a:cubicBezTo>
                <a:cubicBezTo>
                  <a:pt x="2554" y="15506"/>
                  <a:pt x="2616" y="15551"/>
                  <a:pt x="2673" y="15597"/>
                </a:cubicBezTo>
                <a:cubicBezTo>
                  <a:pt x="2667" y="15614"/>
                  <a:pt x="2662" y="15625"/>
                  <a:pt x="2679" y="15642"/>
                </a:cubicBezTo>
                <a:cubicBezTo>
                  <a:pt x="2684" y="15636"/>
                  <a:pt x="2690" y="15625"/>
                  <a:pt x="2696" y="15614"/>
                </a:cubicBezTo>
                <a:cubicBezTo>
                  <a:pt x="2713" y="15625"/>
                  <a:pt x="2730" y="15636"/>
                  <a:pt x="2741" y="15648"/>
                </a:cubicBezTo>
                <a:cubicBezTo>
                  <a:pt x="2769" y="15676"/>
                  <a:pt x="2798" y="15704"/>
                  <a:pt x="2826" y="15733"/>
                </a:cubicBezTo>
                <a:cubicBezTo>
                  <a:pt x="2809" y="15733"/>
                  <a:pt x="2798" y="15733"/>
                  <a:pt x="2798" y="15750"/>
                </a:cubicBezTo>
                <a:cubicBezTo>
                  <a:pt x="2798" y="15756"/>
                  <a:pt x="2809" y="15761"/>
                  <a:pt x="2820" y="15767"/>
                </a:cubicBezTo>
                <a:cubicBezTo>
                  <a:pt x="2809" y="15778"/>
                  <a:pt x="2803" y="15784"/>
                  <a:pt x="2798" y="15795"/>
                </a:cubicBezTo>
                <a:cubicBezTo>
                  <a:pt x="2809" y="15795"/>
                  <a:pt x="2837" y="15807"/>
                  <a:pt x="2849" y="15807"/>
                </a:cubicBezTo>
                <a:cubicBezTo>
                  <a:pt x="2849" y="15801"/>
                  <a:pt x="2849" y="15778"/>
                  <a:pt x="2854" y="15767"/>
                </a:cubicBezTo>
                <a:cubicBezTo>
                  <a:pt x="2871" y="15784"/>
                  <a:pt x="2894" y="15807"/>
                  <a:pt x="2917" y="15824"/>
                </a:cubicBezTo>
                <a:cubicBezTo>
                  <a:pt x="2911" y="15841"/>
                  <a:pt x="2905" y="15858"/>
                  <a:pt x="2894" y="15875"/>
                </a:cubicBezTo>
                <a:cubicBezTo>
                  <a:pt x="2928" y="15903"/>
                  <a:pt x="2957" y="15937"/>
                  <a:pt x="2996" y="15960"/>
                </a:cubicBezTo>
                <a:cubicBezTo>
                  <a:pt x="2974" y="15926"/>
                  <a:pt x="2945" y="15897"/>
                  <a:pt x="2928" y="15863"/>
                </a:cubicBezTo>
                <a:lnTo>
                  <a:pt x="2928" y="15863"/>
                </a:lnTo>
                <a:cubicBezTo>
                  <a:pt x="2979" y="15886"/>
                  <a:pt x="3008" y="15931"/>
                  <a:pt x="3042" y="15971"/>
                </a:cubicBezTo>
                <a:cubicBezTo>
                  <a:pt x="3036" y="15983"/>
                  <a:pt x="3030" y="15994"/>
                  <a:pt x="3025" y="16000"/>
                </a:cubicBezTo>
                <a:lnTo>
                  <a:pt x="3076" y="16051"/>
                </a:lnTo>
                <a:cubicBezTo>
                  <a:pt x="3070" y="16028"/>
                  <a:pt x="3059" y="16000"/>
                  <a:pt x="3047" y="15977"/>
                </a:cubicBezTo>
                <a:lnTo>
                  <a:pt x="3047" y="15977"/>
                </a:lnTo>
                <a:cubicBezTo>
                  <a:pt x="3127" y="16045"/>
                  <a:pt x="3201" y="16119"/>
                  <a:pt x="3280" y="16192"/>
                </a:cubicBezTo>
                <a:cubicBezTo>
                  <a:pt x="3269" y="16192"/>
                  <a:pt x="3246" y="16187"/>
                  <a:pt x="3235" y="16187"/>
                </a:cubicBezTo>
                <a:cubicBezTo>
                  <a:pt x="3240" y="16204"/>
                  <a:pt x="3246" y="16221"/>
                  <a:pt x="3252" y="16238"/>
                </a:cubicBezTo>
                <a:cubicBezTo>
                  <a:pt x="3297" y="16266"/>
                  <a:pt x="3365" y="16255"/>
                  <a:pt x="3399" y="16300"/>
                </a:cubicBezTo>
                <a:cubicBezTo>
                  <a:pt x="3371" y="16295"/>
                  <a:pt x="3342" y="16289"/>
                  <a:pt x="3314" y="16278"/>
                </a:cubicBezTo>
                <a:lnTo>
                  <a:pt x="3314" y="16278"/>
                </a:lnTo>
                <a:cubicBezTo>
                  <a:pt x="3376" y="16334"/>
                  <a:pt x="3427" y="16408"/>
                  <a:pt x="3513" y="16425"/>
                </a:cubicBezTo>
                <a:lnTo>
                  <a:pt x="3501" y="16442"/>
                </a:lnTo>
                <a:cubicBezTo>
                  <a:pt x="3507" y="16442"/>
                  <a:pt x="3524" y="16448"/>
                  <a:pt x="3530" y="16448"/>
                </a:cubicBezTo>
                <a:lnTo>
                  <a:pt x="3524" y="16476"/>
                </a:lnTo>
                <a:lnTo>
                  <a:pt x="3535" y="16476"/>
                </a:lnTo>
                <a:cubicBezTo>
                  <a:pt x="3535" y="16465"/>
                  <a:pt x="3535" y="16442"/>
                  <a:pt x="3535" y="16425"/>
                </a:cubicBezTo>
                <a:cubicBezTo>
                  <a:pt x="3547" y="16436"/>
                  <a:pt x="3569" y="16465"/>
                  <a:pt x="3581" y="16476"/>
                </a:cubicBezTo>
                <a:cubicBezTo>
                  <a:pt x="3569" y="16482"/>
                  <a:pt x="3558" y="16493"/>
                  <a:pt x="3552" y="16504"/>
                </a:cubicBezTo>
                <a:cubicBezTo>
                  <a:pt x="3564" y="16504"/>
                  <a:pt x="3581" y="16510"/>
                  <a:pt x="3592" y="16510"/>
                </a:cubicBezTo>
                <a:cubicBezTo>
                  <a:pt x="3592" y="16504"/>
                  <a:pt x="3592" y="16487"/>
                  <a:pt x="3592" y="16482"/>
                </a:cubicBezTo>
                <a:cubicBezTo>
                  <a:pt x="3654" y="16504"/>
                  <a:pt x="3700" y="16561"/>
                  <a:pt x="3751" y="16601"/>
                </a:cubicBezTo>
                <a:cubicBezTo>
                  <a:pt x="3745" y="16607"/>
                  <a:pt x="3728" y="16618"/>
                  <a:pt x="3723" y="16629"/>
                </a:cubicBezTo>
                <a:cubicBezTo>
                  <a:pt x="3734" y="16618"/>
                  <a:pt x="3745" y="16612"/>
                  <a:pt x="3762" y="16601"/>
                </a:cubicBezTo>
                <a:cubicBezTo>
                  <a:pt x="3785" y="16629"/>
                  <a:pt x="3813" y="16652"/>
                  <a:pt x="3847" y="16675"/>
                </a:cubicBezTo>
                <a:cubicBezTo>
                  <a:pt x="3820" y="16665"/>
                  <a:pt x="3796" y="16656"/>
                  <a:pt x="3769" y="16656"/>
                </a:cubicBezTo>
                <a:cubicBezTo>
                  <a:pt x="3763" y="16656"/>
                  <a:pt x="3757" y="16657"/>
                  <a:pt x="3751" y="16658"/>
                </a:cubicBezTo>
                <a:cubicBezTo>
                  <a:pt x="3779" y="16669"/>
                  <a:pt x="3796" y="16686"/>
                  <a:pt x="3791" y="16714"/>
                </a:cubicBezTo>
                <a:cubicBezTo>
                  <a:pt x="3796" y="16714"/>
                  <a:pt x="3808" y="16703"/>
                  <a:pt x="3813" y="16697"/>
                </a:cubicBezTo>
                <a:cubicBezTo>
                  <a:pt x="3876" y="16771"/>
                  <a:pt x="3961" y="16822"/>
                  <a:pt x="4035" y="16879"/>
                </a:cubicBezTo>
                <a:cubicBezTo>
                  <a:pt x="4040" y="16868"/>
                  <a:pt x="4046" y="16845"/>
                  <a:pt x="4046" y="16828"/>
                </a:cubicBezTo>
                <a:cubicBezTo>
                  <a:pt x="4125" y="16873"/>
                  <a:pt x="4193" y="16924"/>
                  <a:pt x="4262" y="16981"/>
                </a:cubicBezTo>
                <a:cubicBezTo>
                  <a:pt x="4210" y="16975"/>
                  <a:pt x="4171" y="16947"/>
                  <a:pt x="4131" y="16913"/>
                </a:cubicBezTo>
                <a:lnTo>
                  <a:pt x="4131" y="16913"/>
                </a:lnTo>
                <a:cubicBezTo>
                  <a:pt x="4114" y="16992"/>
                  <a:pt x="4420" y="17089"/>
                  <a:pt x="4466" y="17191"/>
                </a:cubicBezTo>
                <a:cubicBezTo>
                  <a:pt x="4443" y="17202"/>
                  <a:pt x="4426" y="17214"/>
                  <a:pt x="4403" y="17231"/>
                </a:cubicBezTo>
                <a:cubicBezTo>
                  <a:pt x="4409" y="17219"/>
                  <a:pt x="4415" y="17208"/>
                  <a:pt x="4415" y="17197"/>
                </a:cubicBezTo>
                <a:cubicBezTo>
                  <a:pt x="4392" y="17185"/>
                  <a:pt x="4381" y="17163"/>
                  <a:pt x="4386" y="17134"/>
                </a:cubicBezTo>
                <a:lnTo>
                  <a:pt x="4318" y="17134"/>
                </a:lnTo>
                <a:lnTo>
                  <a:pt x="4341" y="17100"/>
                </a:lnTo>
                <a:lnTo>
                  <a:pt x="4307" y="17117"/>
                </a:lnTo>
                <a:cubicBezTo>
                  <a:pt x="4250" y="17080"/>
                  <a:pt x="4186" y="17038"/>
                  <a:pt x="4114" y="17038"/>
                </a:cubicBezTo>
                <a:cubicBezTo>
                  <a:pt x="4099" y="17038"/>
                  <a:pt x="4084" y="17040"/>
                  <a:pt x="4069" y="17044"/>
                </a:cubicBezTo>
                <a:cubicBezTo>
                  <a:pt x="4171" y="17095"/>
                  <a:pt x="4256" y="17168"/>
                  <a:pt x="4352" y="17225"/>
                </a:cubicBezTo>
                <a:cubicBezTo>
                  <a:pt x="4358" y="17231"/>
                  <a:pt x="4358" y="17242"/>
                  <a:pt x="4358" y="17248"/>
                </a:cubicBezTo>
                <a:cubicBezTo>
                  <a:pt x="4363" y="17246"/>
                  <a:pt x="4367" y="17246"/>
                  <a:pt x="4372" y="17246"/>
                </a:cubicBezTo>
                <a:cubicBezTo>
                  <a:pt x="4404" y="17246"/>
                  <a:pt x="4428" y="17280"/>
                  <a:pt x="4443" y="17304"/>
                </a:cubicBezTo>
                <a:cubicBezTo>
                  <a:pt x="4511" y="17304"/>
                  <a:pt x="4562" y="17361"/>
                  <a:pt x="4619" y="17395"/>
                </a:cubicBezTo>
                <a:lnTo>
                  <a:pt x="4613" y="17418"/>
                </a:lnTo>
                <a:lnTo>
                  <a:pt x="4636" y="17401"/>
                </a:lnTo>
                <a:cubicBezTo>
                  <a:pt x="4704" y="17435"/>
                  <a:pt x="4761" y="17480"/>
                  <a:pt x="4835" y="17497"/>
                </a:cubicBezTo>
                <a:cubicBezTo>
                  <a:pt x="4863" y="17503"/>
                  <a:pt x="4869" y="17531"/>
                  <a:pt x="4886" y="17554"/>
                </a:cubicBezTo>
                <a:cubicBezTo>
                  <a:pt x="4903" y="17548"/>
                  <a:pt x="4920" y="17543"/>
                  <a:pt x="4937" y="17543"/>
                </a:cubicBezTo>
                <a:cubicBezTo>
                  <a:pt x="4931" y="17548"/>
                  <a:pt x="4931" y="17565"/>
                  <a:pt x="4925" y="17577"/>
                </a:cubicBezTo>
                <a:cubicBezTo>
                  <a:pt x="5124" y="17651"/>
                  <a:pt x="5277" y="17787"/>
                  <a:pt x="5464" y="17878"/>
                </a:cubicBezTo>
                <a:cubicBezTo>
                  <a:pt x="5469" y="17876"/>
                  <a:pt x="5474" y="17876"/>
                  <a:pt x="5478" y="17876"/>
                </a:cubicBezTo>
                <a:cubicBezTo>
                  <a:pt x="5511" y="17876"/>
                  <a:pt x="5536" y="17909"/>
                  <a:pt x="5561" y="17929"/>
                </a:cubicBezTo>
                <a:cubicBezTo>
                  <a:pt x="5606" y="17946"/>
                  <a:pt x="5652" y="17963"/>
                  <a:pt x="5697" y="17985"/>
                </a:cubicBezTo>
                <a:cubicBezTo>
                  <a:pt x="5703" y="17985"/>
                  <a:pt x="5720" y="17985"/>
                  <a:pt x="5731" y="17980"/>
                </a:cubicBezTo>
                <a:cubicBezTo>
                  <a:pt x="5748" y="17997"/>
                  <a:pt x="5765" y="18014"/>
                  <a:pt x="5782" y="18031"/>
                </a:cubicBezTo>
                <a:cubicBezTo>
                  <a:pt x="5805" y="18036"/>
                  <a:pt x="5822" y="18042"/>
                  <a:pt x="5845" y="18048"/>
                </a:cubicBezTo>
                <a:cubicBezTo>
                  <a:pt x="5850" y="18053"/>
                  <a:pt x="5856" y="18070"/>
                  <a:pt x="5862" y="18076"/>
                </a:cubicBezTo>
                <a:lnTo>
                  <a:pt x="5867" y="18059"/>
                </a:lnTo>
                <a:cubicBezTo>
                  <a:pt x="5896" y="18076"/>
                  <a:pt x="5930" y="18093"/>
                  <a:pt x="5964" y="18104"/>
                </a:cubicBezTo>
                <a:cubicBezTo>
                  <a:pt x="5964" y="18110"/>
                  <a:pt x="5964" y="18122"/>
                  <a:pt x="5964" y="18127"/>
                </a:cubicBezTo>
                <a:cubicBezTo>
                  <a:pt x="5969" y="18127"/>
                  <a:pt x="5986" y="18122"/>
                  <a:pt x="5998" y="18116"/>
                </a:cubicBezTo>
                <a:cubicBezTo>
                  <a:pt x="6043" y="18167"/>
                  <a:pt x="6128" y="18156"/>
                  <a:pt x="6179" y="18201"/>
                </a:cubicBezTo>
                <a:cubicBezTo>
                  <a:pt x="6183" y="18201"/>
                  <a:pt x="6187" y="18201"/>
                  <a:pt x="6190" y="18201"/>
                </a:cubicBezTo>
                <a:cubicBezTo>
                  <a:pt x="6293" y="18201"/>
                  <a:pt x="6376" y="18275"/>
                  <a:pt x="6474" y="18297"/>
                </a:cubicBezTo>
                <a:cubicBezTo>
                  <a:pt x="6486" y="18292"/>
                  <a:pt x="6497" y="18280"/>
                  <a:pt x="6508" y="18269"/>
                </a:cubicBezTo>
                <a:cubicBezTo>
                  <a:pt x="6508" y="18280"/>
                  <a:pt x="6514" y="18297"/>
                  <a:pt x="6520" y="18309"/>
                </a:cubicBezTo>
                <a:cubicBezTo>
                  <a:pt x="6639" y="18343"/>
                  <a:pt x="6752" y="18422"/>
                  <a:pt x="6877" y="18428"/>
                </a:cubicBezTo>
                <a:cubicBezTo>
                  <a:pt x="6883" y="18422"/>
                  <a:pt x="6889" y="18405"/>
                  <a:pt x="6889" y="18394"/>
                </a:cubicBezTo>
                <a:cubicBezTo>
                  <a:pt x="6832" y="18383"/>
                  <a:pt x="6775" y="18365"/>
                  <a:pt x="6718" y="18354"/>
                </a:cubicBezTo>
                <a:cubicBezTo>
                  <a:pt x="6713" y="18348"/>
                  <a:pt x="6707" y="18331"/>
                  <a:pt x="6701" y="18326"/>
                </a:cubicBezTo>
                <a:cubicBezTo>
                  <a:pt x="6616" y="18320"/>
                  <a:pt x="6531" y="18263"/>
                  <a:pt x="6446" y="18229"/>
                </a:cubicBezTo>
                <a:cubicBezTo>
                  <a:pt x="6440" y="18235"/>
                  <a:pt x="6429" y="18246"/>
                  <a:pt x="6418" y="18252"/>
                </a:cubicBezTo>
                <a:cubicBezTo>
                  <a:pt x="6401" y="18235"/>
                  <a:pt x="6384" y="18218"/>
                  <a:pt x="6367" y="18201"/>
                </a:cubicBezTo>
                <a:cubicBezTo>
                  <a:pt x="6355" y="18207"/>
                  <a:pt x="6327" y="18218"/>
                  <a:pt x="6315" y="18224"/>
                </a:cubicBezTo>
                <a:cubicBezTo>
                  <a:pt x="6315" y="18212"/>
                  <a:pt x="6315" y="18195"/>
                  <a:pt x="6315" y="18184"/>
                </a:cubicBezTo>
                <a:lnTo>
                  <a:pt x="6270" y="18184"/>
                </a:lnTo>
                <a:cubicBezTo>
                  <a:pt x="6270" y="18167"/>
                  <a:pt x="6270" y="18150"/>
                  <a:pt x="6264" y="18127"/>
                </a:cubicBezTo>
                <a:cubicBezTo>
                  <a:pt x="6264" y="18139"/>
                  <a:pt x="6253" y="18156"/>
                  <a:pt x="6253" y="18167"/>
                </a:cubicBezTo>
                <a:cubicBezTo>
                  <a:pt x="6111" y="18099"/>
                  <a:pt x="5975" y="18031"/>
                  <a:pt x="5833" y="17974"/>
                </a:cubicBezTo>
                <a:lnTo>
                  <a:pt x="5896" y="17912"/>
                </a:lnTo>
                <a:lnTo>
                  <a:pt x="5896" y="17912"/>
                </a:lnTo>
                <a:cubicBezTo>
                  <a:pt x="5890" y="17923"/>
                  <a:pt x="5879" y="17940"/>
                  <a:pt x="5879" y="17951"/>
                </a:cubicBezTo>
                <a:cubicBezTo>
                  <a:pt x="5941" y="17985"/>
                  <a:pt x="6015" y="18008"/>
                  <a:pt x="6083" y="18036"/>
                </a:cubicBezTo>
                <a:cubicBezTo>
                  <a:pt x="6083" y="18025"/>
                  <a:pt x="6083" y="18008"/>
                  <a:pt x="6088" y="17997"/>
                </a:cubicBezTo>
                <a:cubicBezTo>
                  <a:pt x="6185" y="18025"/>
                  <a:pt x="6281" y="18059"/>
                  <a:pt x="6372" y="18104"/>
                </a:cubicBezTo>
                <a:cubicBezTo>
                  <a:pt x="6359" y="18112"/>
                  <a:pt x="6347" y="18115"/>
                  <a:pt x="6334" y="18115"/>
                </a:cubicBezTo>
                <a:cubicBezTo>
                  <a:pt x="6318" y="18115"/>
                  <a:pt x="6303" y="18111"/>
                  <a:pt x="6287" y="18104"/>
                </a:cubicBezTo>
                <a:lnTo>
                  <a:pt x="6281" y="18110"/>
                </a:lnTo>
                <a:cubicBezTo>
                  <a:pt x="6304" y="18122"/>
                  <a:pt x="6321" y="18133"/>
                  <a:pt x="6344" y="18144"/>
                </a:cubicBezTo>
                <a:cubicBezTo>
                  <a:pt x="6361" y="18127"/>
                  <a:pt x="6378" y="18110"/>
                  <a:pt x="6395" y="18099"/>
                </a:cubicBezTo>
                <a:lnTo>
                  <a:pt x="6395" y="18099"/>
                </a:lnTo>
                <a:cubicBezTo>
                  <a:pt x="6412" y="18116"/>
                  <a:pt x="6389" y="18139"/>
                  <a:pt x="6384" y="18161"/>
                </a:cubicBezTo>
                <a:cubicBezTo>
                  <a:pt x="6435" y="18167"/>
                  <a:pt x="6474" y="18184"/>
                  <a:pt x="6520" y="18195"/>
                </a:cubicBezTo>
                <a:cubicBezTo>
                  <a:pt x="6503" y="18178"/>
                  <a:pt x="6486" y="18161"/>
                  <a:pt x="6469" y="18144"/>
                </a:cubicBezTo>
                <a:lnTo>
                  <a:pt x="6469" y="18144"/>
                </a:lnTo>
                <a:cubicBezTo>
                  <a:pt x="6520" y="18167"/>
                  <a:pt x="6616" y="18156"/>
                  <a:pt x="6622" y="18229"/>
                </a:cubicBezTo>
                <a:cubicBezTo>
                  <a:pt x="6656" y="18241"/>
                  <a:pt x="6690" y="18252"/>
                  <a:pt x="6718" y="18258"/>
                </a:cubicBezTo>
                <a:cubicBezTo>
                  <a:pt x="6701" y="18252"/>
                  <a:pt x="6684" y="18241"/>
                  <a:pt x="6667" y="18229"/>
                </a:cubicBezTo>
                <a:lnTo>
                  <a:pt x="6673" y="18218"/>
                </a:lnTo>
                <a:cubicBezTo>
                  <a:pt x="6701" y="18229"/>
                  <a:pt x="6730" y="18235"/>
                  <a:pt x="6764" y="18241"/>
                </a:cubicBezTo>
                <a:cubicBezTo>
                  <a:pt x="6758" y="18252"/>
                  <a:pt x="6752" y="18269"/>
                  <a:pt x="6752" y="18280"/>
                </a:cubicBezTo>
                <a:cubicBezTo>
                  <a:pt x="6760" y="18261"/>
                  <a:pt x="6771" y="18254"/>
                  <a:pt x="6783" y="18254"/>
                </a:cubicBezTo>
                <a:cubicBezTo>
                  <a:pt x="6795" y="18254"/>
                  <a:pt x="6809" y="18263"/>
                  <a:pt x="6820" y="18275"/>
                </a:cubicBezTo>
                <a:cubicBezTo>
                  <a:pt x="6815" y="18280"/>
                  <a:pt x="6803" y="18297"/>
                  <a:pt x="6792" y="18303"/>
                </a:cubicBezTo>
                <a:cubicBezTo>
                  <a:pt x="6889" y="18320"/>
                  <a:pt x="6974" y="18354"/>
                  <a:pt x="7064" y="18383"/>
                </a:cubicBezTo>
                <a:cubicBezTo>
                  <a:pt x="7053" y="18377"/>
                  <a:pt x="7030" y="18365"/>
                  <a:pt x="7019" y="18360"/>
                </a:cubicBezTo>
                <a:lnTo>
                  <a:pt x="7025" y="18326"/>
                </a:lnTo>
                <a:cubicBezTo>
                  <a:pt x="7059" y="18337"/>
                  <a:pt x="7093" y="18348"/>
                  <a:pt x="7121" y="18354"/>
                </a:cubicBezTo>
                <a:cubicBezTo>
                  <a:pt x="7115" y="18365"/>
                  <a:pt x="7110" y="18383"/>
                  <a:pt x="7104" y="18388"/>
                </a:cubicBezTo>
                <a:cubicBezTo>
                  <a:pt x="7206" y="18428"/>
                  <a:pt x="7320" y="18462"/>
                  <a:pt x="7433" y="18479"/>
                </a:cubicBezTo>
                <a:cubicBezTo>
                  <a:pt x="7382" y="18451"/>
                  <a:pt x="7314" y="18445"/>
                  <a:pt x="7263" y="18411"/>
                </a:cubicBezTo>
                <a:lnTo>
                  <a:pt x="7263" y="18411"/>
                </a:lnTo>
                <a:cubicBezTo>
                  <a:pt x="7359" y="18417"/>
                  <a:pt x="7445" y="18445"/>
                  <a:pt x="7535" y="18479"/>
                </a:cubicBezTo>
                <a:cubicBezTo>
                  <a:pt x="7535" y="18485"/>
                  <a:pt x="7541" y="18496"/>
                  <a:pt x="7541" y="18502"/>
                </a:cubicBezTo>
                <a:cubicBezTo>
                  <a:pt x="7513" y="18483"/>
                  <a:pt x="7485" y="18465"/>
                  <a:pt x="7455" y="18465"/>
                </a:cubicBezTo>
                <a:cubicBezTo>
                  <a:pt x="7448" y="18465"/>
                  <a:pt x="7440" y="18466"/>
                  <a:pt x="7433" y="18468"/>
                </a:cubicBezTo>
                <a:cubicBezTo>
                  <a:pt x="7450" y="18490"/>
                  <a:pt x="7473" y="18507"/>
                  <a:pt x="7496" y="18530"/>
                </a:cubicBezTo>
                <a:cubicBezTo>
                  <a:pt x="7507" y="18519"/>
                  <a:pt x="7530" y="18507"/>
                  <a:pt x="7547" y="18502"/>
                </a:cubicBezTo>
                <a:cubicBezTo>
                  <a:pt x="7564" y="18524"/>
                  <a:pt x="7598" y="18530"/>
                  <a:pt x="7626" y="18536"/>
                </a:cubicBezTo>
                <a:cubicBezTo>
                  <a:pt x="7615" y="18507"/>
                  <a:pt x="7586" y="18496"/>
                  <a:pt x="7564" y="18479"/>
                </a:cubicBezTo>
                <a:cubicBezTo>
                  <a:pt x="7603" y="18479"/>
                  <a:pt x="7643" y="18490"/>
                  <a:pt x="7683" y="18502"/>
                </a:cubicBezTo>
                <a:cubicBezTo>
                  <a:pt x="7677" y="18513"/>
                  <a:pt x="7671" y="18524"/>
                  <a:pt x="7666" y="18536"/>
                </a:cubicBezTo>
                <a:cubicBezTo>
                  <a:pt x="7694" y="18547"/>
                  <a:pt x="7728" y="18553"/>
                  <a:pt x="7762" y="18564"/>
                </a:cubicBezTo>
                <a:cubicBezTo>
                  <a:pt x="7745" y="18541"/>
                  <a:pt x="7728" y="18524"/>
                  <a:pt x="7717" y="18507"/>
                </a:cubicBezTo>
                <a:lnTo>
                  <a:pt x="7717" y="18507"/>
                </a:lnTo>
                <a:cubicBezTo>
                  <a:pt x="7762" y="18524"/>
                  <a:pt x="7813" y="18541"/>
                  <a:pt x="7864" y="18558"/>
                </a:cubicBezTo>
                <a:lnTo>
                  <a:pt x="7864" y="18615"/>
                </a:lnTo>
                <a:cubicBezTo>
                  <a:pt x="7884" y="18602"/>
                  <a:pt x="7906" y="18598"/>
                  <a:pt x="7928" y="18598"/>
                </a:cubicBezTo>
                <a:cubicBezTo>
                  <a:pt x="7983" y="18598"/>
                  <a:pt x="8043" y="18625"/>
                  <a:pt x="8101" y="18625"/>
                </a:cubicBezTo>
                <a:cubicBezTo>
                  <a:pt x="8113" y="18625"/>
                  <a:pt x="8125" y="18624"/>
                  <a:pt x="8137" y="18621"/>
                </a:cubicBezTo>
                <a:lnTo>
                  <a:pt x="8086" y="18609"/>
                </a:lnTo>
                <a:cubicBezTo>
                  <a:pt x="8086" y="18604"/>
                  <a:pt x="8091" y="18587"/>
                  <a:pt x="8091" y="18581"/>
                </a:cubicBezTo>
                <a:cubicBezTo>
                  <a:pt x="8103" y="18587"/>
                  <a:pt x="8131" y="18598"/>
                  <a:pt x="8142" y="18604"/>
                </a:cubicBezTo>
                <a:lnTo>
                  <a:pt x="8188" y="18592"/>
                </a:lnTo>
                <a:lnTo>
                  <a:pt x="8188" y="18592"/>
                </a:lnTo>
                <a:cubicBezTo>
                  <a:pt x="8182" y="18604"/>
                  <a:pt x="8171" y="18632"/>
                  <a:pt x="8165" y="18644"/>
                </a:cubicBezTo>
                <a:cubicBezTo>
                  <a:pt x="8184" y="18650"/>
                  <a:pt x="8202" y="18654"/>
                  <a:pt x="8221" y="18654"/>
                </a:cubicBezTo>
                <a:cubicBezTo>
                  <a:pt x="8237" y="18654"/>
                  <a:pt x="8252" y="18651"/>
                  <a:pt x="8267" y="18644"/>
                </a:cubicBezTo>
                <a:cubicBezTo>
                  <a:pt x="8307" y="18649"/>
                  <a:pt x="8347" y="18666"/>
                  <a:pt x="8386" y="18683"/>
                </a:cubicBezTo>
                <a:cubicBezTo>
                  <a:pt x="8398" y="18678"/>
                  <a:pt x="8415" y="18672"/>
                  <a:pt x="8420" y="18672"/>
                </a:cubicBezTo>
                <a:cubicBezTo>
                  <a:pt x="8466" y="18689"/>
                  <a:pt x="8511" y="18695"/>
                  <a:pt x="8562" y="18700"/>
                </a:cubicBezTo>
                <a:cubicBezTo>
                  <a:pt x="8551" y="18706"/>
                  <a:pt x="8528" y="18723"/>
                  <a:pt x="8517" y="18729"/>
                </a:cubicBezTo>
                <a:cubicBezTo>
                  <a:pt x="8568" y="18706"/>
                  <a:pt x="8625" y="18717"/>
                  <a:pt x="8670" y="18695"/>
                </a:cubicBezTo>
                <a:cubicBezTo>
                  <a:pt x="8625" y="18683"/>
                  <a:pt x="8579" y="18672"/>
                  <a:pt x="8540" y="18661"/>
                </a:cubicBezTo>
                <a:cubicBezTo>
                  <a:pt x="8625" y="18661"/>
                  <a:pt x="8710" y="18666"/>
                  <a:pt x="8795" y="18678"/>
                </a:cubicBezTo>
                <a:cubicBezTo>
                  <a:pt x="8818" y="18683"/>
                  <a:pt x="8840" y="18683"/>
                  <a:pt x="8857" y="18689"/>
                </a:cubicBezTo>
                <a:cubicBezTo>
                  <a:pt x="8857" y="18689"/>
                  <a:pt x="8857" y="18689"/>
                  <a:pt x="8857" y="18683"/>
                </a:cubicBezTo>
                <a:cubicBezTo>
                  <a:pt x="8903" y="18689"/>
                  <a:pt x="8942" y="18700"/>
                  <a:pt x="8988" y="18706"/>
                </a:cubicBezTo>
                <a:cubicBezTo>
                  <a:pt x="8959" y="18706"/>
                  <a:pt x="8931" y="18706"/>
                  <a:pt x="8903" y="18712"/>
                </a:cubicBezTo>
                <a:cubicBezTo>
                  <a:pt x="8914" y="18740"/>
                  <a:pt x="8942" y="18746"/>
                  <a:pt x="8971" y="18757"/>
                </a:cubicBezTo>
                <a:cubicBezTo>
                  <a:pt x="8993" y="18751"/>
                  <a:pt x="9022" y="18746"/>
                  <a:pt x="9050" y="18740"/>
                </a:cubicBezTo>
                <a:cubicBezTo>
                  <a:pt x="9056" y="18746"/>
                  <a:pt x="9062" y="18763"/>
                  <a:pt x="9062" y="18768"/>
                </a:cubicBezTo>
                <a:cubicBezTo>
                  <a:pt x="9069" y="18755"/>
                  <a:pt x="9103" y="18747"/>
                  <a:pt x="9133" y="18747"/>
                </a:cubicBezTo>
                <a:cubicBezTo>
                  <a:pt x="9168" y="18747"/>
                  <a:pt x="9199" y="18758"/>
                  <a:pt x="9181" y="18785"/>
                </a:cubicBezTo>
                <a:cubicBezTo>
                  <a:pt x="9152" y="18791"/>
                  <a:pt x="9122" y="18794"/>
                  <a:pt x="9092" y="18794"/>
                </a:cubicBezTo>
                <a:cubicBezTo>
                  <a:pt x="9016" y="18794"/>
                  <a:pt x="8939" y="18780"/>
                  <a:pt x="8863" y="18780"/>
                </a:cubicBezTo>
                <a:cubicBezTo>
                  <a:pt x="8829" y="18780"/>
                  <a:pt x="8794" y="18783"/>
                  <a:pt x="8761" y="18791"/>
                </a:cubicBezTo>
                <a:cubicBezTo>
                  <a:pt x="8755" y="18785"/>
                  <a:pt x="8744" y="18774"/>
                  <a:pt x="8744" y="18768"/>
                </a:cubicBezTo>
                <a:cubicBezTo>
                  <a:pt x="8659" y="18768"/>
                  <a:pt x="8574" y="18746"/>
                  <a:pt x="8489" y="18734"/>
                </a:cubicBezTo>
                <a:cubicBezTo>
                  <a:pt x="8483" y="18751"/>
                  <a:pt x="8471" y="18785"/>
                  <a:pt x="8466" y="18802"/>
                </a:cubicBezTo>
                <a:cubicBezTo>
                  <a:pt x="8479" y="18804"/>
                  <a:pt x="8493" y="18805"/>
                  <a:pt x="8506" y="18805"/>
                </a:cubicBezTo>
                <a:cubicBezTo>
                  <a:pt x="8539" y="18805"/>
                  <a:pt x="8572" y="18798"/>
                  <a:pt x="8596" y="18774"/>
                </a:cubicBezTo>
                <a:cubicBezTo>
                  <a:pt x="8613" y="18780"/>
                  <a:pt x="8630" y="18785"/>
                  <a:pt x="8653" y="18791"/>
                </a:cubicBezTo>
                <a:cubicBezTo>
                  <a:pt x="8663" y="18807"/>
                  <a:pt x="8681" y="18810"/>
                  <a:pt x="8700" y="18810"/>
                </a:cubicBezTo>
                <a:cubicBezTo>
                  <a:pt x="8718" y="18810"/>
                  <a:pt x="8737" y="18807"/>
                  <a:pt x="8753" y="18807"/>
                </a:cubicBezTo>
                <a:cubicBezTo>
                  <a:pt x="8758" y="18807"/>
                  <a:pt x="8762" y="18807"/>
                  <a:pt x="8767" y="18808"/>
                </a:cubicBezTo>
                <a:lnTo>
                  <a:pt x="8755" y="18848"/>
                </a:lnTo>
                <a:cubicBezTo>
                  <a:pt x="8761" y="18842"/>
                  <a:pt x="8772" y="18819"/>
                  <a:pt x="8778" y="18814"/>
                </a:cubicBezTo>
                <a:cubicBezTo>
                  <a:pt x="8795" y="18825"/>
                  <a:pt x="8823" y="18848"/>
                  <a:pt x="8840" y="18865"/>
                </a:cubicBezTo>
                <a:cubicBezTo>
                  <a:pt x="8857" y="18853"/>
                  <a:pt x="8874" y="18842"/>
                  <a:pt x="8886" y="18831"/>
                </a:cubicBezTo>
                <a:cubicBezTo>
                  <a:pt x="8897" y="18842"/>
                  <a:pt x="8908" y="18859"/>
                  <a:pt x="8914" y="18870"/>
                </a:cubicBezTo>
                <a:cubicBezTo>
                  <a:pt x="8914" y="18865"/>
                  <a:pt x="8914" y="18848"/>
                  <a:pt x="8914" y="18836"/>
                </a:cubicBezTo>
                <a:cubicBezTo>
                  <a:pt x="8942" y="18848"/>
                  <a:pt x="8982" y="18848"/>
                  <a:pt x="9005" y="18882"/>
                </a:cubicBezTo>
                <a:cubicBezTo>
                  <a:pt x="9005" y="18870"/>
                  <a:pt x="9005" y="18859"/>
                  <a:pt x="8999" y="18848"/>
                </a:cubicBezTo>
                <a:lnTo>
                  <a:pt x="8999" y="18848"/>
                </a:lnTo>
                <a:cubicBezTo>
                  <a:pt x="9050" y="18856"/>
                  <a:pt x="9101" y="18858"/>
                  <a:pt x="9152" y="18858"/>
                </a:cubicBezTo>
                <a:cubicBezTo>
                  <a:pt x="9178" y="18858"/>
                  <a:pt x="9203" y="18857"/>
                  <a:pt x="9229" y="18857"/>
                </a:cubicBezTo>
                <a:cubicBezTo>
                  <a:pt x="9254" y="18857"/>
                  <a:pt x="9280" y="18858"/>
                  <a:pt x="9306" y="18859"/>
                </a:cubicBezTo>
                <a:cubicBezTo>
                  <a:pt x="9300" y="18870"/>
                  <a:pt x="9289" y="18882"/>
                  <a:pt x="9283" y="18893"/>
                </a:cubicBezTo>
                <a:cubicBezTo>
                  <a:pt x="9304" y="18869"/>
                  <a:pt x="9344" y="18856"/>
                  <a:pt x="9383" y="18856"/>
                </a:cubicBezTo>
                <a:cubicBezTo>
                  <a:pt x="9418" y="18856"/>
                  <a:pt x="9451" y="18866"/>
                  <a:pt x="9470" y="18887"/>
                </a:cubicBezTo>
                <a:cubicBezTo>
                  <a:pt x="9474" y="18891"/>
                  <a:pt x="9478" y="18893"/>
                  <a:pt x="9482" y="18893"/>
                </a:cubicBezTo>
                <a:cubicBezTo>
                  <a:pt x="9497" y="18893"/>
                  <a:pt x="9514" y="18875"/>
                  <a:pt x="9527" y="18870"/>
                </a:cubicBezTo>
                <a:cubicBezTo>
                  <a:pt x="9535" y="18871"/>
                  <a:pt x="9543" y="18872"/>
                  <a:pt x="9551" y="18872"/>
                </a:cubicBezTo>
                <a:cubicBezTo>
                  <a:pt x="9607" y="18872"/>
                  <a:pt x="9651" y="18853"/>
                  <a:pt x="9691" y="18808"/>
                </a:cubicBezTo>
                <a:cubicBezTo>
                  <a:pt x="9697" y="18819"/>
                  <a:pt x="9697" y="18842"/>
                  <a:pt x="9697" y="18853"/>
                </a:cubicBezTo>
                <a:cubicBezTo>
                  <a:pt x="9703" y="18842"/>
                  <a:pt x="9714" y="18819"/>
                  <a:pt x="9714" y="18808"/>
                </a:cubicBezTo>
                <a:cubicBezTo>
                  <a:pt x="9730" y="18820"/>
                  <a:pt x="9747" y="18844"/>
                  <a:pt x="9765" y="18844"/>
                </a:cubicBezTo>
                <a:cubicBezTo>
                  <a:pt x="9772" y="18844"/>
                  <a:pt x="9780" y="18840"/>
                  <a:pt x="9788" y="18831"/>
                </a:cubicBezTo>
                <a:cubicBezTo>
                  <a:pt x="9828" y="18831"/>
                  <a:pt x="9873" y="18836"/>
                  <a:pt x="9913" y="18836"/>
                </a:cubicBezTo>
                <a:cubicBezTo>
                  <a:pt x="9867" y="18814"/>
                  <a:pt x="9822" y="18802"/>
                  <a:pt x="9776" y="18797"/>
                </a:cubicBezTo>
                <a:lnTo>
                  <a:pt x="9765" y="18836"/>
                </a:lnTo>
                <a:cubicBezTo>
                  <a:pt x="9750" y="18814"/>
                  <a:pt x="9733" y="18799"/>
                  <a:pt x="9712" y="18799"/>
                </a:cubicBezTo>
                <a:cubicBezTo>
                  <a:pt x="9701" y="18799"/>
                  <a:pt x="9688" y="18804"/>
                  <a:pt x="9674" y="18814"/>
                </a:cubicBezTo>
                <a:lnTo>
                  <a:pt x="9680" y="18774"/>
                </a:lnTo>
                <a:lnTo>
                  <a:pt x="9680" y="18774"/>
                </a:lnTo>
                <a:cubicBezTo>
                  <a:pt x="9663" y="18808"/>
                  <a:pt x="9635" y="18842"/>
                  <a:pt x="9601" y="18859"/>
                </a:cubicBezTo>
                <a:cubicBezTo>
                  <a:pt x="9555" y="18836"/>
                  <a:pt x="9544" y="18785"/>
                  <a:pt x="9532" y="18740"/>
                </a:cubicBezTo>
                <a:cubicBezTo>
                  <a:pt x="9493" y="18729"/>
                  <a:pt x="9447" y="18723"/>
                  <a:pt x="9402" y="18717"/>
                </a:cubicBezTo>
                <a:cubicBezTo>
                  <a:pt x="9635" y="18706"/>
                  <a:pt x="9873" y="18695"/>
                  <a:pt x="10111" y="18695"/>
                </a:cubicBezTo>
                <a:cubicBezTo>
                  <a:pt x="10106" y="18700"/>
                  <a:pt x="10089" y="18717"/>
                  <a:pt x="10083" y="18729"/>
                </a:cubicBezTo>
                <a:lnTo>
                  <a:pt x="10100" y="18729"/>
                </a:lnTo>
                <a:cubicBezTo>
                  <a:pt x="10107" y="18698"/>
                  <a:pt x="10120" y="18681"/>
                  <a:pt x="10143" y="18681"/>
                </a:cubicBezTo>
                <a:cubicBezTo>
                  <a:pt x="10154" y="18681"/>
                  <a:pt x="10167" y="18685"/>
                  <a:pt x="10184" y="18694"/>
                </a:cubicBezTo>
                <a:lnTo>
                  <a:pt x="10184" y="18694"/>
                </a:lnTo>
                <a:cubicBezTo>
                  <a:pt x="10186" y="18688"/>
                  <a:pt x="10188" y="18682"/>
                  <a:pt x="10191" y="18678"/>
                </a:cubicBezTo>
                <a:cubicBezTo>
                  <a:pt x="10264" y="18672"/>
                  <a:pt x="10338" y="18672"/>
                  <a:pt x="10406" y="18666"/>
                </a:cubicBezTo>
                <a:cubicBezTo>
                  <a:pt x="10410" y="18666"/>
                  <a:pt x="10414" y="18667"/>
                  <a:pt x="10419" y="18667"/>
                </a:cubicBezTo>
                <a:cubicBezTo>
                  <a:pt x="10476" y="18667"/>
                  <a:pt x="10540" y="18644"/>
                  <a:pt x="10598" y="18644"/>
                </a:cubicBezTo>
                <a:cubicBezTo>
                  <a:pt x="10630" y="18644"/>
                  <a:pt x="10659" y="18651"/>
                  <a:pt x="10684" y="18672"/>
                </a:cubicBezTo>
                <a:cubicBezTo>
                  <a:pt x="10724" y="18678"/>
                  <a:pt x="10764" y="18678"/>
                  <a:pt x="10809" y="18683"/>
                </a:cubicBezTo>
                <a:cubicBezTo>
                  <a:pt x="10815" y="18683"/>
                  <a:pt x="10826" y="18672"/>
                  <a:pt x="10837" y="18666"/>
                </a:cubicBezTo>
                <a:cubicBezTo>
                  <a:pt x="10846" y="18669"/>
                  <a:pt x="10854" y="18670"/>
                  <a:pt x="10861" y="18670"/>
                </a:cubicBezTo>
                <a:cubicBezTo>
                  <a:pt x="10884" y="18670"/>
                  <a:pt x="10901" y="18657"/>
                  <a:pt x="10906" y="18626"/>
                </a:cubicBezTo>
                <a:lnTo>
                  <a:pt x="10906" y="18626"/>
                </a:lnTo>
                <a:cubicBezTo>
                  <a:pt x="10883" y="18632"/>
                  <a:pt x="10860" y="18632"/>
                  <a:pt x="10837" y="18632"/>
                </a:cubicBezTo>
                <a:cubicBezTo>
                  <a:pt x="10872" y="18621"/>
                  <a:pt x="10906" y="18615"/>
                  <a:pt x="10940" y="18604"/>
                </a:cubicBezTo>
                <a:lnTo>
                  <a:pt x="10940" y="18604"/>
                </a:lnTo>
                <a:cubicBezTo>
                  <a:pt x="10940" y="18615"/>
                  <a:pt x="10934" y="18644"/>
                  <a:pt x="10934" y="18655"/>
                </a:cubicBezTo>
                <a:cubicBezTo>
                  <a:pt x="10951" y="18644"/>
                  <a:pt x="10974" y="18638"/>
                  <a:pt x="10991" y="18626"/>
                </a:cubicBezTo>
                <a:lnTo>
                  <a:pt x="10991" y="18626"/>
                </a:lnTo>
                <a:cubicBezTo>
                  <a:pt x="10991" y="18649"/>
                  <a:pt x="10991" y="18672"/>
                  <a:pt x="10985" y="18695"/>
                </a:cubicBezTo>
                <a:cubicBezTo>
                  <a:pt x="10962" y="18700"/>
                  <a:pt x="10940" y="18706"/>
                  <a:pt x="10917" y="18712"/>
                </a:cubicBezTo>
                <a:cubicBezTo>
                  <a:pt x="10917" y="18706"/>
                  <a:pt x="10906" y="18700"/>
                  <a:pt x="10900" y="18700"/>
                </a:cubicBezTo>
                <a:cubicBezTo>
                  <a:pt x="10843" y="18706"/>
                  <a:pt x="10786" y="18723"/>
                  <a:pt x="10735" y="18746"/>
                </a:cubicBezTo>
                <a:cubicBezTo>
                  <a:pt x="10724" y="18740"/>
                  <a:pt x="10701" y="18729"/>
                  <a:pt x="10690" y="18723"/>
                </a:cubicBezTo>
                <a:cubicBezTo>
                  <a:pt x="10684" y="18734"/>
                  <a:pt x="10684" y="18757"/>
                  <a:pt x="10679" y="18768"/>
                </a:cubicBezTo>
                <a:cubicBezTo>
                  <a:pt x="10705" y="18778"/>
                  <a:pt x="10731" y="18781"/>
                  <a:pt x="10758" y="18781"/>
                </a:cubicBezTo>
                <a:cubicBezTo>
                  <a:pt x="10828" y="18781"/>
                  <a:pt x="10899" y="18757"/>
                  <a:pt x="10974" y="18757"/>
                </a:cubicBezTo>
                <a:lnTo>
                  <a:pt x="10972" y="18764"/>
                </a:lnTo>
                <a:lnTo>
                  <a:pt x="10972" y="18764"/>
                </a:lnTo>
                <a:cubicBezTo>
                  <a:pt x="10974" y="18759"/>
                  <a:pt x="10977" y="18754"/>
                  <a:pt x="10979" y="18751"/>
                </a:cubicBezTo>
                <a:cubicBezTo>
                  <a:pt x="11030" y="18746"/>
                  <a:pt x="11076" y="18740"/>
                  <a:pt x="11121" y="18717"/>
                </a:cubicBezTo>
                <a:cubicBezTo>
                  <a:pt x="11133" y="18721"/>
                  <a:pt x="11144" y="18722"/>
                  <a:pt x="11155" y="18722"/>
                </a:cubicBezTo>
                <a:cubicBezTo>
                  <a:pt x="11182" y="18722"/>
                  <a:pt x="11206" y="18711"/>
                  <a:pt x="11218" y="18683"/>
                </a:cubicBezTo>
                <a:cubicBezTo>
                  <a:pt x="11223" y="18695"/>
                  <a:pt x="11229" y="18712"/>
                  <a:pt x="11235" y="18723"/>
                </a:cubicBezTo>
                <a:cubicBezTo>
                  <a:pt x="11235" y="18706"/>
                  <a:pt x="11235" y="18683"/>
                  <a:pt x="11235" y="18672"/>
                </a:cubicBezTo>
                <a:cubicBezTo>
                  <a:pt x="11252" y="18678"/>
                  <a:pt x="11280" y="18689"/>
                  <a:pt x="11291" y="18695"/>
                </a:cubicBezTo>
                <a:cubicBezTo>
                  <a:pt x="11297" y="18689"/>
                  <a:pt x="11297" y="18678"/>
                  <a:pt x="11303" y="18672"/>
                </a:cubicBezTo>
                <a:cubicBezTo>
                  <a:pt x="11275" y="18669"/>
                  <a:pt x="11246" y="18665"/>
                  <a:pt x="11219" y="18665"/>
                </a:cubicBezTo>
                <a:cubicBezTo>
                  <a:pt x="11185" y="18665"/>
                  <a:pt x="11155" y="18672"/>
                  <a:pt x="11133" y="18700"/>
                </a:cubicBezTo>
                <a:cubicBezTo>
                  <a:pt x="11121" y="18695"/>
                  <a:pt x="11098" y="18683"/>
                  <a:pt x="11087" y="18678"/>
                </a:cubicBezTo>
                <a:cubicBezTo>
                  <a:pt x="11053" y="18683"/>
                  <a:pt x="11025" y="18689"/>
                  <a:pt x="10991" y="18700"/>
                </a:cubicBezTo>
                <a:cubicBezTo>
                  <a:pt x="10996" y="18678"/>
                  <a:pt x="11008" y="18644"/>
                  <a:pt x="11008" y="18621"/>
                </a:cubicBezTo>
                <a:lnTo>
                  <a:pt x="11053" y="18644"/>
                </a:lnTo>
                <a:lnTo>
                  <a:pt x="11053" y="18592"/>
                </a:lnTo>
                <a:cubicBezTo>
                  <a:pt x="11064" y="18587"/>
                  <a:pt x="11081" y="18581"/>
                  <a:pt x="11087" y="18575"/>
                </a:cubicBezTo>
                <a:lnTo>
                  <a:pt x="11087" y="18638"/>
                </a:lnTo>
                <a:cubicBezTo>
                  <a:pt x="11098" y="18621"/>
                  <a:pt x="11110" y="18598"/>
                  <a:pt x="11121" y="18581"/>
                </a:cubicBezTo>
                <a:cubicBezTo>
                  <a:pt x="11138" y="18575"/>
                  <a:pt x="11155" y="18570"/>
                  <a:pt x="11167" y="18570"/>
                </a:cubicBezTo>
                <a:cubicBezTo>
                  <a:pt x="11155" y="18581"/>
                  <a:pt x="11133" y="18587"/>
                  <a:pt x="11127" y="18609"/>
                </a:cubicBezTo>
                <a:cubicBezTo>
                  <a:pt x="11134" y="18615"/>
                  <a:pt x="11141" y="18617"/>
                  <a:pt x="11147" y="18617"/>
                </a:cubicBezTo>
                <a:cubicBezTo>
                  <a:pt x="11178" y="18617"/>
                  <a:pt x="11196" y="18557"/>
                  <a:pt x="11229" y="18547"/>
                </a:cubicBezTo>
                <a:cubicBezTo>
                  <a:pt x="11252" y="18547"/>
                  <a:pt x="11291" y="18553"/>
                  <a:pt x="11314" y="18553"/>
                </a:cubicBezTo>
                <a:cubicBezTo>
                  <a:pt x="11328" y="18537"/>
                  <a:pt x="11342" y="18530"/>
                  <a:pt x="11355" y="18530"/>
                </a:cubicBezTo>
                <a:cubicBezTo>
                  <a:pt x="11375" y="18530"/>
                  <a:pt x="11394" y="18544"/>
                  <a:pt x="11411" y="18564"/>
                </a:cubicBezTo>
                <a:cubicBezTo>
                  <a:pt x="11416" y="18553"/>
                  <a:pt x="11428" y="18536"/>
                  <a:pt x="11428" y="18524"/>
                </a:cubicBezTo>
                <a:cubicBezTo>
                  <a:pt x="11490" y="18496"/>
                  <a:pt x="11558" y="18485"/>
                  <a:pt x="11620" y="18462"/>
                </a:cubicBezTo>
                <a:lnTo>
                  <a:pt x="11620" y="18462"/>
                </a:lnTo>
                <a:cubicBezTo>
                  <a:pt x="11603" y="18485"/>
                  <a:pt x="11592" y="18507"/>
                  <a:pt x="11575" y="18530"/>
                </a:cubicBezTo>
                <a:cubicBezTo>
                  <a:pt x="11609" y="18519"/>
                  <a:pt x="11626" y="18485"/>
                  <a:pt x="11637" y="18456"/>
                </a:cubicBezTo>
                <a:cubicBezTo>
                  <a:pt x="11649" y="18468"/>
                  <a:pt x="11666" y="18485"/>
                  <a:pt x="11683" y="18502"/>
                </a:cubicBezTo>
                <a:cubicBezTo>
                  <a:pt x="11677" y="18479"/>
                  <a:pt x="11672" y="18462"/>
                  <a:pt x="11666" y="18445"/>
                </a:cubicBezTo>
                <a:cubicBezTo>
                  <a:pt x="11711" y="18445"/>
                  <a:pt x="11751" y="18422"/>
                  <a:pt x="11791" y="18405"/>
                </a:cubicBezTo>
                <a:lnTo>
                  <a:pt x="11791" y="18405"/>
                </a:lnTo>
                <a:cubicBezTo>
                  <a:pt x="11791" y="18417"/>
                  <a:pt x="11785" y="18439"/>
                  <a:pt x="11785" y="18451"/>
                </a:cubicBezTo>
                <a:cubicBezTo>
                  <a:pt x="11796" y="18445"/>
                  <a:pt x="11819" y="18445"/>
                  <a:pt x="11830" y="18439"/>
                </a:cubicBezTo>
                <a:cubicBezTo>
                  <a:pt x="11779" y="18400"/>
                  <a:pt x="11847" y="18377"/>
                  <a:pt x="11881" y="18365"/>
                </a:cubicBezTo>
                <a:lnTo>
                  <a:pt x="11887" y="18365"/>
                </a:lnTo>
                <a:lnTo>
                  <a:pt x="11893" y="18377"/>
                </a:lnTo>
                <a:cubicBezTo>
                  <a:pt x="11893" y="18377"/>
                  <a:pt x="11893" y="18365"/>
                  <a:pt x="11898" y="18360"/>
                </a:cubicBezTo>
                <a:cubicBezTo>
                  <a:pt x="11944" y="18348"/>
                  <a:pt x="11984" y="18326"/>
                  <a:pt x="12029" y="18309"/>
                </a:cubicBezTo>
                <a:cubicBezTo>
                  <a:pt x="12052" y="18297"/>
                  <a:pt x="12080" y="18286"/>
                  <a:pt x="12103" y="18275"/>
                </a:cubicBezTo>
                <a:lnTo>
                  <a:pt x="12114" y="18263"/>
                </a:lnTo>
                <a:cubicBezTo>
                  <a:pt x="12119" y="18262"/>
                  <a:pt x="12123" y="18262"/>
                  <a:pt x="12128" y="18262"/>
                </a:cubicBezTo>
                <a:cubicBezTo>
                  <a:pt x="12146" y="18262"/>
                  <a:pt x="12163" y="18269"/>
                  <a:pt x="12176" y="18269"/>
                </a:cubicBezTo>
                <a:cubicBezTo>
                  <a:pt x="12188" y="18252"/>
                  <a:pt x="12194" y="18241"/>
                  <a:pt x="12205" y="18224"/>
                </a:cubicBezTo>
                <a:cubicBezTo>
                  <a:pt x="12211" y="18235"/>
                  <a:pt x="12222" y="18246"/>
                  <a:pt x="12228" y="18252"/>
                </a:cubicBezTo>
                <a:cubicBezTo>
                  <a:pt x="12239" y="18246"/>
                  <a:pt x="12256" y="18241"/>
                  <a:pt x="12267" y="18235"/>
                </a:cubicBezTo>
                <a:cubicBezTo>
                  <a:pt x="12273" y="18235"/>
                  <a:pt x="12273" y="18235"/>
                  <a:pt x="12273" y="18241"/>
                </a:cubicBezTo>
                <a:cubicBezTo>
                  <a:pt x="12290" y="18241"/>
                  <a:pt x="12307" y="18229"/>
                  <a:pt x="12313" y="18218"/>
                </a:cubicBezTo>
                <a:cubicBezTo>
                  <a:pt x="12472" y="18150"/>
                  <a:pt x="12647" y="18127"/>
                  <a:pt x="12806" y="18059"/>
                </a:cubicBezTo>
                <a:cubicBezTo>
                  <a:pt x="12829" y="18019"/>
                  <a:pt x="12874" y="18031"/>
                  <a:pt x="12908" y="18025"/>
                </a:cubicBezTo>
                <a:cubicBezTo>
                  <a:pt x="12954" y="17997"/>
                  <a:pt x="12999" y="17974"/>
                  <a:pt x="13045" y="17957"/>
                </a:cubicBezTo>
                <a:cubicBezTo>
                  <a:pt x="13050" y="17951"/>
                  <a:pt x="13056" y="17940"/>
                  <a:pt x="13062" y="17934"/>
                </a:cubicBezTo>
                <a:cubicBezTo>
                  <a:pt x="13090" y="17929"/>
                  <a:pt x="13113" y="17929"/>
                  <a:pt x="13135" y="17929"/>
                </a:cubicBezTo>
                <a:cubicBezTo>
                  <a:pt x="13152" y="17917"/>
                  <a:pt x="13169" y="17906"/>
                  <a:pt x="13192" y="17889"/>
                </a:cubicBezTo>
                <a:cubicBezTo>
                  <a:pt x="13198" y="17895"/>
                  <a:pt x="13215" y="17900"/>
                  <a:pt x="13220" y="17900"/>
                </a:cubicBezTo>
                <a:lnTo>
                  <a:pt x="13209" y="17883"/>
                </a:lnTo>
                <a:cubicBezTo>
                  <a:pt x="13249" y="17872"/>
                  <a:pt x="13277" y="17861"/>
                  <a:pt x="13311" y="17844"/>
                </a:cubicBezTo>
                <a:cubicBezTo>
                  <a:pt x="13317" y="17844"/>
                  <a:pt x="13323" y="17855"/>
                  <a:pt x="13323" y="17861"/>
                </a:cubicBezTo>
                <a:cubicBezTo>
                  <a:pt x="13328" y="17849"/>
                  <a:pt x="13340" y="17832"/>
                  <a:pt x="13340" y="17826"/>
                </a:cubicBezTo>
                <a:cubicBezTo>
                  <a:pt x="13413" y="17821"/>
                  <a:pt x="13459" y="17753"/>
                  <a:pt x="13527" y="17747"/>
                </a:cubicBezTo>
                <a:cubicBezTo>
                  <a:pt x="13595" y="17662"/>
                  <a:pt x="13708" y="17651"/>
                  <a:pt x="13799" y="17588"/>
                </a:cubicBezTo>
                <a:cubicBezTo>
                  <a:pt x="13799" y="17583"/>
                  <a:pt x="13799" y="17560"/>
                  <a:pt x="13799" y="17548"/>
                </a:cubicBezTo>
                <a:cubicBezTo>
                  <a:pt x="13811" y="17554"/>
                  <a:pt x="13828" y="17560"/>
                  <a:pt x="13833" y="17565"/>
                </a:cubicBezTo>
                <a:cubicBezTo>
                  <a:pt x="13941" y="17497"/>
                  <a:pt x="14072" y="17469"/>
                  <a:pt x="14162" y="17384"/>
                </a:cubicBezTo>
                <a:cubicBezTo>
                  <a:pt x="14162" y="17373"/>
                  <a:pt x="14151" y="17361"/>
                  <a:pt x="14145" y="17350"/>
                </a:cubicBezTo>
                <a:cubicBezTo>
                  <a:pt x="14100" y="17384"/>
                  <a:pt x="14049" y="17418"/>
                  <a:pt x="13998" y="17452"/>
                </a:cubicBezTo>
                <a:cubicBezTo>
                  <a:pt x="13992" y="17446"/>
                  <a:pt x="13981" y="17446"/>
                  <a:pt x="13969" y="17446"/>
                </a:cubicBezTo>
                <a:cubicBezTo>
                  <a:pt x="13907" y="17503"/>
                  <a:pt x="13811" y="17531"/>
                  <a:pt x="13731" y="17571"/>
                </a:cubicBezTo>
                <a:cubicBezTo>
                  <a:pt x="13725" y="17577"/>
                  <a:pt x="13725" y="17594"/>
                  <a:pt x="13725" y="17600"/>
                </a:cubicBezTo>
                <a:cubicBezTo>
                  <a:pt x="13697" y="17605"/>
                  <a:pt x="13674" y="17605"/>
                  <a:pt x="13652" y="17605"/>
                </a:cubicBezTo>
                <a:cubicBezTo>
                  <a:pt x="13646" y="17622"/>
                  <a:pt x="13635" y="17645"/>
                  <a:pt x="13629" y="17662"/>
                </a:cubicBezTo>
                <a:cubicBezTo>
                  <a:pt x="13623" y="17651"/>
                  <a:pt x="13612" y="17639"/>
                  <a:pt x="13606" y="17634"/>
                </a:cubicBezTo>
                <a:cubicBezTo>
                  <a:pt x="13601" y="17639"/>
                  <a:pt x="13584" y="17656"/>
                  <a:pt x="13578" y="17668"/>
                </a:cubicBezTo>
                <a:cubicBezTo>
                  <a:pt x="13561" y="17656"/>
                  <a:pt x="13544" y="17645"/>
                  <a:pt x="13533" y="17634"/>
                </a:cubicBezTo>
                <a:lnTo>
                  <a:pt x="13533" y="17634"/>
                </a:lnTo>
                <a:cubicBezTo>
                  <a:pt x="13538" y="17639"/>
                  <a:pt x="13544" y="17662"/>
                  <a:pt x="13550" y="17668"/>
                </a:cubicBezTo>
                <a:cubicBezTo>
                  <a:pt x="13408" y="17724"/>
                  <a:pt x="13260" y="17781"/>
                  <a:pt x="13124" y="17849"/>
                </a:cubicBezTo>
                <a:cubicBezTo>
                  <a:pt x="13124" y="17821"/>
                  <a:pt x="13124" y="17792"/>
                  <a:pt x="13118" y="17764"/>
                </a:cubicBezTo>
                <a:lnTo>
                  <a:pt x="13118" y="17764"/>
                </a:lnTo>
                <a:cubicBezTo>
                  <a:pt x="13124" y="17770"/>
                  <a:pt x="13135" y="17792"/>
                  <a:pt x="13141" y="17804"/>
                </a:cubicBezTo>
                <a:cubicBezTo>
                  <a:pt x="13209" y="17775"/>
                  <a:pt x="13272" y="17741"/>
                  <a:pt x="13340" y="17707"/>
                </a:cubicBezTo>
                <a:cubicBezTo>
                  <a:pt x="13334" y="17702"/>
                  <a:pt x="13323" y="17685"/>
                  <a:pt x="13311" y="17679"/>
                </a:cubicBezTo>
                <a:cubicBezTo>
                  <a:pt x="13402" y="17622"/>
                  <a:pt x="13493" y="17577"/>
                  <a:pt x="13589" y="17537"/>
                </a:cubicBezTo>
                <a:lnTo>
                  <a:pt x="13589" y="17537"/>
                </a:lnTo>
                <a:cubicBezTo>
                  <a:pt x="13578" y="17571"/>
                  <a:pt x="13555" y="17588"/>
                  <a:pt x="13527" y="17605"/>
                </a:cubicBezTo>
                <a:lnTo>
                  <a:pt x="13527" y="17611"/>
                </a:lnTo>
                <a:cubicBezTo>
                  <a:pt x="13550" y="17600"/>
                  <a:pt x="13572" y="17594"/>
                  <a:pt x="13595" y="17583"/>
                </a:cubicBezTo>
                <a:cubicBezTo>
                  <a:pt x="13595" y="17560"/>
                  <a:pt x="13589" y="17543"/>
                  <a:pt x="13595" y="17520"/>
                </a:cubicBezTo>
                <a:cubicBezTo>
                  <a:pt x="13597" y="17520"/>
                  <a:pt x="13598" y="17519"/>
                  <a:pt x="13600" y="17519"/>
                </a:cubicBezTo>
                <a:cubicBezTo>
                  <a:pt x="13619" y="17519"/>
                  <a:pt x="13624" y="17550"/>
                  <a:pt x="13635" y="17565"/>
                </a:cubicBezTo>
                <a:cubicBezTo>
                  <a:pt x="13674" y="17537"/>
                  <a:pt x="13714" y="17514"/>
                  <a:pt x="13754" y="17492"/>
                </a:cubicBezTo>
                <a:lnTo>
                  <a:pt x="13680" y="17492"/>
                </a:lnTo>
                <a:cubicBezTo>
                  <a:pt x="13721" y="17478"/>
                  <a:pt x="13766" y="17424"/>
                  <a:pt x="13814" y="17424"/>
                </a:cubicBezTo>
                <a:cubicBezTo>
                  <a:pt x="13826" y="17424"/>
                  <a:pt x="13838" y="17427"/>
                  <a:pt x="13850" y="17435"/>
                </a:cubicBezTo>
                <a:cubicBezTo>
                  <a:pt x="13879" y="17418"/>
                  <a:pt x="13907" y="17401"/>
                  <a:pt x="13935" y="17384"/>
                </a:cubicBezTo>
                <a:lnTo>
                  <a:pt x="13935" y="17384"/>
                </a:lnTo>
                <a:cubicBezTo>
                  <a:pt x="13913" y="17390"/>
                  <a:pt x="13896" y="17395"/>
                  <a:pt x="13879" y="17407"/>
                </a:cubicBezTo>
                <a:lnTo>
                  <a:pt x="13873" y="17390"/>
                </a:lnTo>
                <a:cubicBezTo>
                  <a:pt x="13896" y="17373"/>
                  <a:pt x="13924" y="17361"/>
                  <a:pt x="13952" y="17344"/>
                </a:cubicBezTo>
                <a:cubicBezTo>
                  <a:pt x="13952" y="17350"/>
                  <a:pt x="13964" y="17367"/>
                  <a:pt x="13969" y="17373"/>
                </a:cubicBezTo>
                <a:cubicBezTo>
                  <a:pt x="13952" y="17339"/>
                  <a:pt x="13981" y="17327"/>
                  <a:pt x="14009" y="17316"/>
                </a:cubicBezTo>
                <a:cubicBezTo>
                  <a:pt x="14015" y="17327"/>
                  <a:pt x="14015" y="17350"/>
                  <a:pt x="14015" y="17356"/>
                </a:cubicBezTo>
                <a:cubicBezTo>
                  <a:pt x="14089" y="17299"/>
                  <a:pt x="14174" y="17259"/>
                  <a:pt x="14253" y="17208"/>
                </a:cubicBezTo>
                <a:lnTo>
                  <a:pt x="14253" y="17208"/>
                </a:lnTo>
                <a:cubicBezTo>
                  <a:pt x="14242" y="17214"/>
                  <a:pt x="14219" y="17225"/>
                  <a:pt x="14208" y="17225"/>
                </a:cubicBezTo>
                <a:lnTo>
                  <a:pt x="14191" y="17202"/>
                </a:lnTo>
                <a:cubicBezTo>
                  <a:pt x="14219" y="17185"/>
                  <a:pt x="14247" y="17168"/>
                  <a:pt x="14276" y="17151"/>
                </a:cubicBezTo>
                <a:cubicBezTo>
                  <a:pt x="14276" y="17157"/>
                  <a:pt x="14281" y="17180"/>
                  <a:pt x="14281" y="17185"/>
                </a:cubicBezTo>
                <a:cubicBezTo>
                  <a:pt x="14384" y="17134"/>
                  <a:pt x="14486" y="17078"/>
                  <a:pt x="14577" y="17004"/>
                </a:cubicBezTo>
                <a:lnTo>
                  <a:pt x="14577" y="17004"/>
                </a:lnTo>
                <a:cubicBezTo>
                  <a:pt x="14520" y="17021"/>
                  <a:pt x="14469" y="17066"/>
                  <a:pt x="14412" y="17078"/>
                </a:cubicBezTo>
                <a:cubicBezTo>
                  <a:pt x="14480" y="17015"/>
                  <a:pt x="14559" y="16970"/>
                  <a:pt x="14639" y="16930"/>
                </a:cubicBezTo>
                <a:cubicBezTo>
                  <a:pt x="14650" y="16930"/>
                  <a:pt x="14656" y="16936"/>
                  <a:pt x="14667" y="16936"/>
                </a:cubicBezTo>
                <a:cubicBezTo>
                  <a:pt x="14696" y="16936"/>
                  <a:pt x="14724" y="16919"/>
                  <a:pt x="14747" y="16896"/>
                </a:cubicBezTo>
                <a:cubicBezTo>
                  <a:pt x="14738" y="16893"/>
                  <a:pt x="14730" y="16891"/>
                  <a:pt x="14722" y="16891"/>
                </a:cubicBezTo>
                <a:cubicBezTo>
                  <a:pt x="14702" y="16891"/>
                  <a:pt x="14682" y="16899"/>
                  <a:pt x="14662" y="16907"/>
                </a:cubicBezTo>
                <a:cubicBezTo>
                  <a:pt x="14690" y="16879"/>
                  <a:pt x="14724" y="16851"/>
                  <a:pt x="14758" y="16834"/>
                </a:cubicBezTo>
                <a:cubicBezTo>
                  <a:pt x="14764" y="16845"/>
                  <a:pt x="14769" y="16856"/>
                  <a:pt x="14775" y="16873"/>
                </a:cubicBezTo>
                <a:cubicBezTo>
                  <a:pt x="14798" y="16851"/>
                  <a:pt x="14826" y="16834"/>
                  <a:pt x="14855" y="16817"/>
                </a:cubicBezTo>
                <a:lnTo>
                  <a:pt x="14786" y="16817"/>
                </a:lnTo>
                <a:cubicBezTo>
                  <a:pt x="14832" y="16788"/>
                  <a:pt x="14877" y="16760"/>
                  <a:pt x="14923" y="16737"/>
                </a:cubicBezTo>
                <a:cubicBezTo>
                  <a:pt x="14934" y="16748"/>
                  <a:pt x="14951" y="16765"/>
                  <a:pt x="14968" y="16777"/>
                </a:cubicBezTo>
                <a:cubicBezTo>
                  <a:pt x="14979" y="16680"/>
                  <a:pt x="15110" y="16658"/>
                  <a:pt x="15155" y="16578"/>
                </a:cubicBezTo>
                <a:lnTo>
                  <a:pt x="15155" y="16578"/>
                </a:lnTo>
                <a:cubicBezTo>
                  <a:pt x="15144" y="16584"/>
                  <a:pt x="15121" y="16601"/>
                  <a:pt x="15110" y="16607"/>
                </a:cubicBezTo>
                <a:cubicBezTo>
                  <a:pt x="15104" y="16601"/>
                  <a:pt x="15093" y="16590"/>
                  <a:pt x="15087" y="16584"/>
                </a:cubicBezTo>
                <a:cubicBezTo>
                  <a:pt x="15104" y="16578"/>
                  <a:pt x="15127" y="16567"/>
                  <a:pt x="15144" y="16561"/>
                </a:cubicBezTo>
                <a:cubicBezTo>
                  <a:pt x="15150" y="16550"/>
                  <a:pt x="15155" y="16533"/>
                  <a:pt x="15167" y="16522"/>
                </a:cubicBezTo>
                <a:cubicBezTo>
                  <a:pt x="15172" y="16533"/>
                  <a:pt x="15184" y="16561"/>
                  <a:pt x="15189" y="16573"/>
                </a:cubicBezTo>
                <a:cubicBezTo>
                  <a:pt x="15218" y="16556"/>
                  <a:pt x="15252" y="16533"/>
                  <a:pt x="15257" y="16493"/>
                </a:cubicBezTo>
                <a:cubicBezTo>
                  <a:pt x="15291" y="16470"/>
                  <a:pt x="15325" y="16453"/>
                  <a:pt x="15365" y="16431"/>
                </a:cubicBezTo>
                <a:lnTo>
                  <a:pt x="15382" y="16397"/>
                </a:lnTo>
                <a:cubicBezTo>
                  <a:pt x="15422" y="16380"/>
                  <a:pt x="15462" y="16351"/>
                  <a:pt x="15496" y="16317"/>
                </a:cubicBezTo>
                <a:lnTo>
                  <a:pt x="15496" y="16317"/>
                </a:lnTo>
                <a:cubicBezTo>
                  <a:pt x="15496" y="16329"/>
                  <a:pt x="15490" y="16357"/>
                  <a:pt x="15490" y="16368"/>
                </a:cubicBezTo>
                <a:cubicBezTo>
                  <a:pt x="15501" y="16317"/>
                  <a:pt x="15552" y="16283"/>
                  <a:pt x="15564" y="16232"/>
                </a:cubicBezTo>
                <a:lnTo>
                  <a:pt x="15564" y="16232"/>
                </a:lnTo>
                <a:cubicBezTo>
                  <a:pt x="15524" y="16261"/>
                  <a:pt x="15490" y="16283"/>
                  <a:pt x="15450" y="16306"/>
                </a:cubicBezTo>
                <a:cubicBezTo>
                  <a:pt x="15547" y="16198"/>
                  <a:pt x="15666" y="16096"/>
                  <a:pt x="15785" y="16011"/>
                </a:cubicBezTo>
                <a:lnTo>
                  <a:pt x="15785" y="16011"/>
                </a:lnTo>
                <a:cubicBezTo>
                  <a:pt x="15768" y="16028"/>
                  <a:pt x="15751" y="16051"/>
                  <a:pt x="15734" y="16073"/>
                </a:cubicBezTo>
                <a:cubicBezTo>
                  <a:pt x="15740" y="16075"/>
                  <a:pt x="15745" y="16076"/>
                  <a:pt x="15750" y="16076"/>
                </a:cubicBezTo>
                <a:cubicBezTo>
                  <a:pt x="15771" y="16076"/>
                  <a:pt x="15791" y="16061"/>
                  <a:pt x="15813" y="16056"/>
                </a:cubicBezTo>
                <a:cubicBezTo>
                  <a:pt x="15825" y="16028"/>
                  <a:pt x="15842" y="16005"/>
                  <a:pt x="15853" y="15983"/>
                </a:cubicBezTo>
                <a:cubicBezTo>
                  <a:pt x="15864" y="15983"/>
                  <a:pt x="15876" y="15988"/>
                  <a:pt x="15881" y="15994"/>
                </a:cubicBezTo>
                <a:cubicBezTo>
                  <a:pt x="15877" y="15967"/>
                  <a:pt x="15927" y="15900"/>
                  <a:pt x="15958" y="15900"/>
                </a:cubicBezTo>
                <a:cubicBezTo>
                  <a:pt x="15967" y="15900"/>
                  <a:pt x="15974" y="15906"/>
                  <a:pt x="15978" y="15920"/>
                </a:cubicBezTo>
                <a:cubicBezTo>
                  <a:pt x="15899" y="16034"/>
                  <a:pt x="15762" y="16107"/>
                  <a:pt x="15694" y="16232"/>
                </a:cubicBezTo>
                <a:lnTo>
                  <a:pt x="15666" y="16232"/>
                </a:lnTo>
                <a:cubicBezTo>
                  <a:pt x="15609" y="16295"/>
                  <a:pt x="15541" y="16340"/>
                  <a:pt x="15473" y="16397"/>
                </a:cubicBezTo>
                <a:cubicBezTo>
                  <a:pt x="15484" y="16408"/>
                  <a:pt x="15496" y="16442"/>
                  <a:pt x="15507" y="16459"/>
                </a:cubicBezTo>
                <a:cubicBezTo>
                  <a:pt x="15541" y="16425"/>
                  <a:pt x="15581" y="16391"/>
                  <a:pt x="15569" y="16340"/>
                </a:cubicBezTo>
                <a:cubicBezTo>
                  <a:pt x="15586" y="16329"/>
                  <a:pt x="15603" y="16323"/>
                  <a:pt x="15620" y="16312"/>
                </a:cubicBezTo>
                <a:cubicBezTo>
                  <a:pt x="15623" y="16312"/>
                  <a:pt x="15625" y="16312"/>
                  <a:pt x="15627" y="16312"/>
                </a:cubicBezTo>
                <a:cubicBezTo>
                  <a:pt x="15668" y="16312"/>
                  <a:pt x="15685" y="16259"/>
                  <a:pt x="15717" y="16238"/>
                </a:cubicBezTo>
                <a:lnTo>
                  <a:pt x="15740" y="16278"/>
                </a:lnTo>
                <a:cubicBezTo>
                  <a:pt x="15734" y="16266"/>
                  <a:pt x="15728" y="16243"/>
                  <a:pt x="15723" y="16232"/>
                </a:cubicBezTo>
                <a:cubicBezTo>
                  <a:pt x="15745" y="16232"/>
                  <a:pt x="15779" y="16221"/>
                  <a:pt x="15808" y="16221"/>
                </a:cubicBezTo>
                <a:cubicBezTo>
                  <a:pt x="15808" y="16204"/>
                  <a:pt x="15808" y="16181"/>
                  <a:pt x="15808" y="16164"/>
                </a:cubicBezTo>
                <a:cubicBezTo>
                  <a:pt x="15825" y="16164"/>
                  <a:pt x="15847" y="16170"/>
                  <a:pt x="15859" y="16170"/>
                </a:cubicBezTo>
                <a:cubicBezTo>
                  <a:pt x="15853" y="16164"/>
                  <a:pt x="15842" y="16158"/>
                  <a:pt x="15836" y="16153"/>
                </a:cubicBezTo>
                <a:cubicBezTo>
                  <a:pt x="15862" y="16137"/>
                  <a:pt x="15884" y="16107"/>
                  <a:pt x="15918" y="16107"/>
                </a:cubicBezTo>
                <a:cubicBezTo>
                  <a:pt x="15921" y="16107"/>
                  <a:pt x="15923" y="16107"/>
                  <a:pt x="15926" y="16107"/>
                </a:cubicBezTo>
                <a:lnTo>
                  <a:pt x="15926" y="16107"/>
                </a:lnTo>
                <a:cubicBezTo>
                  <a:pt x="15920" y="16106"/>
                  <a:pt x="15909" y="16096"/>
                  <a:pt x="15904" y="16090"/>
                </a:cubicBezTo>
                <a:cubicBezTo>
                  <a:pt x="15984" y="16028"/>
                  <a:pt x="16040" y="15943"/>
                  <a:pt x="16114" y="15875"/>
                </a:cubicBezTo>
                <a:cubicBezTo>
                  <a:pt x="16114" y="15885"/>
                  <a:pt x="16119" y="15899"/>
                  <a:pt x="16120" y="15907"/>
                </a:cubicBezTo>
                <a:lnTo>
                  <a:pt x="16120" y="15907"/>
                </a:lnTo>
                <a:cubicBezTo>
                  <a:pt x="16116" y="15850"/>
                  <a:pt x="16183" y="15773"/>
                  <a:pt x="16245" y="15773"/>
                </a:cubicBezTo>
                <a:cubicBezTo>
                  <a:pt x="16273" y="15767"/>
                  <a:pt x="16256" y="15733"/>
                  <a:pt x="16267" y="15716"/>
                </a:cubicBezTo>
                <a:cubicBezTo>
                  <a:pt x="16318" y="15670"/>
                  <a:pt x="16341" y="15619"/>
                  <a:pt x="16335" y="15551"/>
                </a:cubicBezTo>
                <a:lnTo>
                  <a:pt x="16335" y="15551"/>
                </a:lnTo>
                <a:cubicBezTo>
                  <a:pt x="16347" y="15557"/>
                  <a:pt x="16364" y="15574"/>
                  <a:pt x="16375" y="15580"/>
                </a:cubicBezTo>
                <a:cubicBezTo>
                  <a:pt x="16369" y="15568"/>
                  <a:pt x="16358" y="15546"/>
                  <a:pt x="16352" y="15534"/>
                </a:cubicBezTo>
                <a:cubicBezTo>
                  <a:pt x="16375" y="15529"/>
                  <a:pt x="16421" y="15540"/>
                  <a:pt x="16415" y="15500"/>
                </a:cubicBezTo>
                <a:cubicBezTo>
                  <a:pt x="16443" y="15466"/>
                  <a:pt x="16477" y="15438"/>
                  <a:pt x="16506" y="15409"/>
                </a:cubicBezTo>
                <a:lnTo>
                  <a:pt x="16506" y="15409"/>
                </a:lnTo>
                <a:cubicBezTo>
                  <a:pt x="16455" y="15426"/>
                  <a:pt x="16421" y="15455"/>
                  <a:pt x="16381" y="15483"/>
                </a:cubicBezTo>
                <a:cubicBezTo>
                  <a:pt x="16386" y="15489"/>
                  <a:pt x="16398" y="15512"/>
                  <a:pt x="16403" y="15517"/>
                </a:cubicBezTo>
                <a:cubicBezTo>
                  <a:pt x="16396" y="15515"/>
                  <a:pt x="16388" y="15514"/>
                  <a:pt x="16381" y="15514"/>
                </a:cubicBezTo>
                <a:cubicBezTo>
                  <a:pt x="16351" y="15514"/>
                  <a:pt x="16329" y="15532"/>
                  <a:pt x="16324" y="15568"/>
                </a:cubicBezTo>
                <a:lnTo>
                  <a:pt x="16307" y="15540"/>
                </a:lnTo>
                <a:lnTo>
                  <a:pt x="16307" y="15540"/>
                </a:lnTo>
                <a:cubicBezTo>
                  <a:pt x="16318" y="15574"/>
                  <a:pt x="16318" y="15614"/>
                  <a:pt x="16313" y="15653"/>
                </a:cubicBezTo>
                <a:cubicBezTo>
                  <a:pt x="16301" y="15657"/>
                  <a:pt x="16289" y="15659"/>
                  <a:pt x="16277" y="15659"/>
                </a:cubicBezTo>
                <a:cubicBezTo>
                  <a:pt x="16240" y="15659"/>
                  <a:pt x="16207" y="15641"/>
                  <a:pt x="16177" y="15619"/>
                </a:cubicBezTo>
                <a:cubicBezTo>
                  <a:pt x="16142" y="15648"/>
                  <a:pt x="16108" y="15676"/>
                  <a:pt x="16074" y="15710"/>
                </a:cubicBezTo>
                <a:cubicBezTo>
                  <a:pt x="16222" y="15523"/>
                  <a:pt x="16369" y="15341"/>
                  <a:pt x="16528" y="15165"/>
                </a:cubicBezTo>
                <a:cubicBezTo>
                  <a:pt x="16534" y="15177"/>
                  <a:pt x="16534" y="15200"/>
                  <a:pt x="16534" y="15211"/>
                </a:cubicBezTo>
                <a:cubicBezTo>
                  <a:pt x="16540" y="15205"/>
                  <a:pt x="16551" y="15200"/>
                  <a:pt x="16551" y="15194"/>
                </a:cubicBezTo>
                <a:cubicBezTo>
                  <a:pt x="16528" y="15160"/>
                  <a:pt x="16528" y="15126"/>
                  <a:pt x="16579" y="15114"/>
                </a:cubicBezTo>
                <a:lnTo>
                  <a:pt x="16579" y="15114"/>
                </a:lnTo>
                <a:cubicBezTo>
                  <a:pt x="16579" y="15126"/>
                  <a:pt x="16574" y="15154"/>
                  <a:pt x="16574" y="15171"/>
                </a:cubicBezTo>
                <a:cubicBezTo>
                  <a:pt x="16579" y="15154"/>
                  <a:pt x="16591" y="15143"/>
                  <a:pt x="16596" y="15131"/>
                </a:cubicBezTo>
                <a:cubicBezTo>
                  <a:pt x="16585" y="15120"/>
                  <a:pt x="16579" y="15109"/>
                  <a:pt x="16574" y="15097"/>
                </a:cubicBezTo>
                <a:cubicBezTo>
                  <a:pt x="16619" y="15035"/>
                  <a:pt x="16670" y="14984"/>
                  <a:pt x="16716" y="14927"/>
                </a:cubicBezTo>
                <a:cubicBezTo>
                  <a:pt x="16778" y="14865"/>
                  <a:pt x="16806" y="14740"/>
                  <a:pt x="16903" y="14729"/>
                </a:cubicBezTo>
                <a:cubicBezTo>
                  <a:pt x="16931" y="14700"/>
                  <a:pt x="16960" y="14672"/>
                  <a:pt x="16994" y="14643"/>
                </a:cubicBezTo>
                <a:cubicBezTo>
                  <a:pt x="16994" y="14638"/>
                  <a:pt x="16999" y="14621"/>
                  <a:pt x="16999" y="14609"/>
                </a:cubicBezTo>
                <a:cubicBezTo>
                  <a:pt x="17033" y="14592"/>
                  <a:pt x="17045" y="14564"/>
                  <a:pt x="17022" y="14530"/>
                </a:cubicBezTo>
                <a:lnTo>
                  <a:pt x="17022" y="14530"/>
                </a:lnTo>
                <a:cubicBezTo>
                  <a:pt x="17005" y="14547"/>
                  <a:pt x="16988" y="14570"/>
                  <a:pt x="16977" y="14587"/>
                </a:cubicBezTo>
                <a:cubicBezTo>
                  <a:pt x="16988" y="14553"/>
                  <a:pt x="17005" y="14519"/>
                  <a:pt x="17022" y="14490"/>
                </a:cubicBezTo>
                <a:cubicBezTo>
                  <a:pt x="17033" y="14502"/>
                  <a:pt x="17050" y="14519"/>
                  <a:pt x="17056" y="14530"/>
                </a:cubicBezTo>
                <a:cubicBezTo>
                  <a:pt x="17062" y="14507"/>
                  <a:pt x="17067" y="14490"/>
                  <a:pt x="17073" y="14468"/>
                </a:cubicBezTo>
                <a:cubicBezTo>
                  <a:pt x="17090" y="14485"/>
                  <a:pt x="17107" y="14502"/>
                  <a:pt x="17118" y="14519"/>
                </a:cubicBezTo>
                <a:cubicBezTo>
                  <a:pt x="17107" y="14536"/>
                  <a:pt x="17096" y="14558"/>
                  <a:pt x="17084" y="14575"/>
                </a:cubicBezTo>
                <a:cubicBezTo>
                  <a:pt x="17079" y="14581"/>
                  <a:pt x="17073" y="14581"/>
                  <a:pt x="17067" y="14587"/>
                </a:cubicBezTo>
                <a:cubicBezTo>
                  <a:pt x="17033" y="14632"/>
                  <a:pt x="17011" y="14683"/>
                  <a:pt x="16994" y="14740"/>
                </a:cubicBezTo>
                <a:cubicBezTo>
                  <a:pt x="16982" y="14746"/>
                  <a:pt x="16954" y="14751"/>
                  <a:pt x="16942" y="14757"/>
                </a:cubicBezTo>
                <a:cubicBezTo>
                  <a:pt x="16948" y="14768"/>
                  <a:pt x="16965" y="14785"/>
                  <a:pt x="16971" y="14797"/>
                </a:cubicBezTo>
                <a:cubicBezTo>
                  <a:pt x="17056" y="14746"/>
                  <a:pt x="17090" y="14643"/>
                  <a:pt x="17158" y="14570"/>
                </a:cubicBezTo>
                <a:lnTo>
                  <a:pt x="17172" y="14588"/>
                </a:lnTo>
                <a:lnTo>
                  <a:pt x="17172" y="14588"/>
                </a:lnTo>
                <a:cubicBezTo>
                  <a:pt x="17167" y="14581"/>
                  <a:pt x="17163" y="14568"/>
                  <a:pt x="17158" y="14558"/>
                </a:cubicBezTo>
                <a:cubicBezTo>
                  <a:pt x="17192" y="14524"/>
                  <a:pt x="17221" y="14479"/>
                  <a:pt x="17232" y="14434"/>
                </a:cubicBezTo>
                <a:cubicBezTo>
                  <a:pt x="17260" y="14411"/>
                  <a:pt x="17289" y="14377"/>
                  <a:pt x="17266" y="14337"/>
                </a:cubicBezTo>
                <a:lnTo>
                  <a:pt x="17266" y="14337"/>
                </a:lnTo>
                <a:cubicBezTo>
                  <a:pt x="17277" y="14343"/>
                  <a:pt x="17294" y="14348"/>
                  <a:pt x="17306" y="14354"/>
                </a:cubicBezTo>
                <a:cubicBezTo>
                  <a:pt x="17294" y="14343"/>
                  <a:pt x="17277" y="14326"/>
                  <a:pt x="17272" y="14314"/>
                </a:cubicBezTo>
                <a:cubicBezTo>
                  <a:pt x="17283" y="14309"/>
                  <a:pt x="17311" y="14297"/>
                  <a:pt x="17328" y="14292"/>
                </a:cubicBezTo>
                <a:cubicBezTo>
                  <a:pt x="17323" y="14286"/>
                  <a:pt x="17317" y="14275"/>
                  <a:pt x="17311" y="14269"/>
                </a:cubicBezTo>
                <a:cubicBezTo>
                  <a:pt x="17272" y="14309"/>
                  <a:pt x="17209" y="14348"/>
                  <a:pt x="17226" y="14417"/>
                </a:cubicBezTo>
                <a:cubicBezTo>
                  <a:pt x="17215" y="14422"/>
                  <a:pt x="17186" y="14428"/>
                  <a:pt x="17175" y="14434"/>
                </a:cubicBezTo>
                <a:cubicBezTo>
                  <a:pt x="17158" y="14462"/>
                  <a:pt x="17141" y="14490"/>
                  <a:pt x="17130" y="14519"/>
                </a:cubicBezTo>
                <a:cubicBezTo>
                  <a:pt x="17118" y="14502"/>
                  <a:pt x="17096" y="14468"/>
                  <a:pt x="17084" y="14451"/>
                </a:cubicBezTo>
                <a:cubicBezTo>
                  <a:pt x="17096" y="14445"/>
                  <a:pt x="17118" y="14439"/>
                  <a:pt x="17130" y="14434"/>
                </a:cubicBezTo>
                <a:cubicBezTo>
                  <a:pt x="17118" y="14417"/>
                  <a:pt x="17101" y="14405"/>
                  <a:pt x="17090" y="14394"/>
                </a:cubicBezTo>
                <a:cubicBezTo>
                  <a:pt x="17096" y="14388"/>
                  <a:pt x="17101" y="14371"/>
                  <a:pt x="17101" y="14365"/>
                </a:cubicBezTo>
                <a:cubicBezTo>
                  <a:pt x="17113" y="14377"/>
                  <a:pt x="17135" y="14394"/>
                  <a:pt x="17147" y="14405"/>
                </a:cubicBezTo>
                <a:cubicBezTo>
                  <a:pt x="17141" y="14382"/>
                  <a:pt x="17135" y="14360"/>
                  <a:pt x="17130" y="14343"/>
                </a:cubicBezTo>
                <a:cubicBezTo>
                  <a:pt x="17135" y="14326"/>
                  <a:pt x="17147" y="14314"/>
                  <a:pt x="17152" y="14297"/>
                </a:cubicBezTo>
                <a:lnTo>
                  <a:pt x="17152" y="14297"/>
                </a:lnTo>
                <a:cubicBezTo>
                  <a:pt x="17152" y="14320"/>
                  <a:pt x="17141" y="14337"/>
                  <a:pt x="17152" y="14360"/>
                </a:cubicBezTo>
                <a:cubicBezTo>
                  <a:pt x="17209" y="14348"/>
                  <a:pt x="17158" y="14280"/>
                  <a:pt x="17175" y="14241"/>
                </a:cubicBezTo>
                <a:cubicBezTo>
                  <a:pt x="17192" y="14229"/>
                  <a:pt x="17226" y="14195"/>
                  <a:pt x="17238" y="14184"/>
                </a:cubicBezTo>
                <a:cubicBezTo>
                  <a:pt x="17243" y="14195"/>
                  <a:pt x="17243" y="14224"/>
                  <a:pt x="17249" y="14241"/>
                </a:cubicBezTo>
                <a:cubicBezTo>
                  <a:pt x="17255" y="14207"/>
                  <a:pt x="17266" y="14173"/>
                  <a:pt x="17289" y="14150"/>
                </a:cubicBezTo>
                <a:lnTo>
                  <a:pt x="17289" y="14150"/>
                </a:lnTo>
                <a:cubicBezTo>
                  <a:pt x="17277" y="14156"/>
                  <a:pt x="17249" y="14173"/>
                  <a:pt x="17238" y="14178"/>
                </a:cubicBezTo>
                <a:cubicBezTo>
                  <a:pt x="17232" y="14127"/>
                  <a:pt x="17266" y="14116"/>
                  <a:pt x="17311" y="14116"/>
                </a:cubicBezTo>
                <a:cubicBezTo>
                  <a:pt x="17306" y="14104"/>
                  <a:pt x="17294" y="14087"/>
                  <a:pt x="17294" y="14076"/>
                </a:cubicBezTo>
                <a:cubicBezTo>
                  <a:pt x="17311" y="14014"/>
                  <a:pt x="17351" y="13951"/>
                  <a:pt x="17374" y="13895"/>
                </a:cubicBezTo>
                <a:cubicBezTo>
                  <a:pt x="17385" y="13917"/>
                  <a:pt x="17391" y="13946"/>
                  <a:pt x="17396" y="13974"/>
                </a:cubicBezTo>
                <a:cubicBezTo>
                  <a:pt x="17408" y="13940"/>
                  <a:pt x="17396" y="13906"/>
                  <a:pt x="17379" y="13878"/>
                </a:cubicBezTo>
                <a:cubicBezTo>
                  <a:pt x="17385" y="13878"/>
                  <a:pt x="17396" y="13872"/>
                  <a:pt x="17402" y="13872"/>
                </a:cubicBezTo>
                <a:cubicBezTo>
                  <a:pt x="17402" y="13878"/>
                  <a:pt x="17402" y="13889"/>
                  <a:pt x="17408" y="13900"/>
                </a:cubicBezTo>
                <a:cubicBezTo>
                  <a:pt x="17430" y="13900"/>
                  <a:pt x="17442" y="13895"/>
                  <a:pt x="17436" y="13872"/>
                </a:cubicBezTo>
                <a:lnTo>
                  <a:pt x="17442" y="13872"/>
                </a:lnTo>
                <a:cubicBezTo>
                  <a:pt x="17442" y="13872"/>
                  <a:pt x="17436" y="13866"/>
                  <a:pt x="17430" y="13866"/>
                </a:cubicBezTo>
                <a:lnTo>
                  <a:pt x="17425" y="13866"/>
                </a:lnTo>
                <a:lnTo>
                  <a:pt x="17391" y="13849"/>
                </a:lnTo>
                <a:cubicBezTo>
                  <a:pt x="17408" y="13826"/>
                  <a:pt x="17419" y="13804"/>
                  <a:pt x="17430" y="13781"/>
                </a:cubicBezTo>
                <a:cubicBezTo>
                  <a:pt x="17436" y="13764"/>
                  <a:pt x="17442" y="13741"/>
                  <a:pt x="17447" y="13724"/>
                </a:cubicBezTo>
                <a:cubicBezTo>
                  <a:pt x="17453" y="13736"/>
                  <a:pt x="17470" y="13753"/>
                  <a:pt x="17476" y="13758"/>
                </a:cubicBezTo>
                <a:cubicBezTo>
                  <a:pt x="17482" y="13753"/>
                  <a:pt x="17493" y="13730"/>
                  <a:pt x="17499" y="13719"/>
                </a:cubicBezTo>
                <a:lnTo>
                  <a:pt x="17499" y="13719"/>
                </a:lnTo>
                <a:cubicBezTo>
                  <a:pt x="17493" y="13719"/>
                  <a:pt x="17489" y="13720"/>
                  <a:pt x="17485" y="13720"/>
                </a:cubicBezTo>
                <a:cubicBezTo>
                  <a:pt x="17458" y="13720"/>
                  <a:pt x="17455" y="13704"/>
                  <a:pt x="17464" y="13685"/>
                </a:cubicBezTo>
                <a:cubicBezTo>
                  <a:pt x="17470" y="13679"/>
                  <a:pt x="17476" y="13679"/>
                  <a:pt x="17482" y="13673"/>
                </a:cubicBezTo>
                <a:cubicBezTo>
                  <a:pt x="17476" y="13668"/>
                  <a:pt x="17476" y="13662"/>
                  <a:pt x="17470" y="13656"/>
                </a:cubicBezTo>
                <a:cubicBezTo>
                  <a:pt x="17476" y="13651"/>
                  <a:pt x="17476" y="13645"/>
                  <a:pt x="17482" y="13639"/>
                </a:cubicBezTo>
                <a:cubicBezTo>
                  <a:pt x="17487" y="13628"/>
                  <a:pt x="17487" y="13617"/>
                  <a:pt x="17493" y="13605"/>
                </a:cubicBezTo>
                <a:cubicBezTo>
                  <a:pt x="17504" y="13605"/>
                  <a:pt x="17516" y="13600"/>
                  <a:pt x="17527" y="13600"/>
                </a:cubicBezTo>
                <a:cubicBezTo>
                  <a:pt x="17567" y="13514"/>
                  <a:pt x="17623" y="13441"/>
                  <a:pt x="17640" y="13344"/>
                </a:cubicBezTo>
                <a:cubicBezTo>
                  <a:pt x="17669" y="13327"/>
                  <a:pt x="17697" y="13304"/>
                  <a:pt x="17725" y="13293"/>
                </a:cubicBezTo>
                <a:lnTo>
                  <a:pt x="17725" y="13293"/>
                </a:lnTo>
                <a:cubicBezTo>
                  <a:pt x="17725" y="13356"/>
                  <a:pt x="17686" y="13401"/>
                  <a:pt x="17646" y="13441"/>
                </a:cubicBezTo>
                <a:cubicBezTo>
                  <a:pt x="17646" y="13446"/>
                  <a:pt x="17646" y="13463"/>
                  <a:pt x="17652" y="13475"/>
                </a:cubicBezTo>
                <a:cubicBezTo>
                  <a:pt x="17578" y="13526"/>
                  <a:pt x="17578" y="13622"/>
                  <a:pt x="17516" y="13679"/>
                </a:cubicBezTo>
                <a:cubicBezTo>
                  <a:pt x="17510" y="13713"/>
                  <a:pt x="17504" y="13747"/>
                  <a:pt x="17510" y="13781"/>
                </a:cubicBezTo>
                <a:cubicBezTo>
                  <a:pt x="17516" y="13758"/>
                  <a:pt x="17521" y="13736"/>
                  <a:pt x="17527" y="13713"/>
                </a:cubicBezTo>
                <a:cubicBezTo>
                  <a:pt x="17646" y="13600"/>
                  <a:pt x="17686" y="13418"/>
                  <a:pt x="17788" y="13287"/>
                </a:cubicBezTo>
                <a:lnTo>
                  <a:pt x="17788" y="13287"/>
                </a:lnTo>
                <a:cubicBezTo>
                  <a:pt x="17771" y="13290"/>
                  <a:pt x="17755" y="13291"/>
                  <a:pt x="17738" y="13291"/>
                </a:cubicBezTo>
                <a:cubicBezTo>
                  <a:pt x="17710" y="13291"/>
                  <a:pt x="17683" y="13287"/>
                  <a:pt x="17657" y="13276"/>
                </a:cubicBezTo>
                <a:lnTo>
                  <a:pt x="17680" y="13202"/>
                </a:lnTo>
                <a:cubicBezTo>
                  <a:pt x="17697" y="13202"/>
                  <a:pt x="17714" y="13202"/>
                  <a:pt x="17731" y="13208"/>
                </a:cubicBezTo>
                <a:cubicBezTo>
                  <a:pt x="17731" y="13202"/>
                  <a:pt x="17731" y="13185"/>
                  <a:pt x="17731" y="13180"/>
                </a:cubicBezTo>
                <a:cubicBezTo>
                  <a:pt x="17720" y="13185"/>
                  <a:pt x="17697" y="13197"/>
                  <a:pt x="17686" y="13202"/>
                </a:cubicBezTo>
                <a:cubicBezTo>
                  <a:pt x="17703" y="13140"/>
                  <a:pt x="17725" y="13083"/>
                  <a:pt x="17771" y="13038"/>
                </a:cubicBezTo>
                <a:cubicBezTo>
                  <a:pt x="17771" y="13032"/>
                  <a:pt x="17765" y="13021"/>
                  <a:pt x="17765" y="13015"/>
                </a:cubicBezTo>
                <a:cubicBezTo>
                  <a:pt x="17782" y="12975"/>
                  <a:pt x="17799" y="12930"/>
                  <a:pt x="17816" y="12890"/>
                </a:cubicBezTo>
                <a:cubicBezTo>
                  <a:pt x="17825" y="12894"/>
                  <a:pt x="17833" y="12897"/>
                  <a:pt x="17841" y="12897"/>
                </a:cubicBezTo>
                <a:cubicBezTo>
                  <a:pt x="17854" y="12897"/>
                  <a:pt x="17866" y="12889"/>
                  <a:pt x="17873" y="12868"/>
                </a:cubicBezTo>
                <a:lnTo>
                  <a:pt x="17822" y="12868"/>
                </a:lnTo>
                <a:cubicBezTo>
                  <a:pt x="17850" y="12811"/>
                  <a:pt x="17873" y="12748"/>
                  <a:pt x="17890" y="12680"/>
                </a:cubicBezTo>
                <a:cubicBezTo>
                  <a:pt x="17913" y="12686"/>
                  <a:pt x="17935" y="12692"/>
                  <a:pt x="17952" y="12697"/>
                </a:cubicBezTo>
                <a:cubicBezTo>
                  <a:pt x="17952" y="12686"/>
                  <a:pt x="17947" y="12658"/>
                  <a:pt x="17941" y="12641"/>
                </a:cubicBezTo>
                <a:cubicBezTo>
                  <a:pt x="17935" y="12646"/>
                  <a:pt x="17913" y="12658"/>
                  <a:pt x="17907" y="12658"/>
                </a:cubicBezTo>
                <a:cubicBezTo>
                  <a:pt x="17913" y="12629"/>
                  <a:pt x="17918" y="12601"/>
                  <a:pt x="17924" y="12573"/>
                </a:cubicBezTo>
                <a:lnTo>
                  <a:pt x="17981" y="12573"/>
                </a:lnTo>
                <a:cubicBezTo>
                  <a:pt x="17992" y="12527"/>
                  <a:pt x="18009" y="12487"/>
                  <a:pt x="18009" y="12442"/>
                </a:cubicBezTo>
                <a:lnTo>
                  <a:pt x="18009" y="12442"/>
                </a:lnTo>
                <a:cubicBezTo>
                  <a:pt x="17992" y="12482"/>
                  <a:pt x="17981" y="12516"/>
                  <a:pt x="17952" y="12550"/>
                </a:cubicBezTo>
                <a:cubicBezTo>
                  <a:pt x="17952" y="12493"/>
                  <a:pt x="17981" y="12442"/>
                  <a:pt x="18003" y="12397"/>
                </a:cubicBezTo>
                <a:lnTo>
                  <a:pt x="18032" y="12397"/>
                </a:lnTo>
                <a:cubicBezTo>
                  <a:pt x="18043" y="12374"/>
                  <a:pt x="18049" y="12351"/>
                  <a:pt x="18055" y="12329"/>
                </a:cubicBezTo>
                <a:lnTo>
                  <a:pt x="18055" y="12329"/>
                </a:lnTo>
                <a:cubicBezTo>
                  <a:pt x="18038" y="12346"/>
                  <a:pt x="18021" y="12368"/>
                  <a:pt x="18003" y="12391"/>
                </a:cubicBezTo>
                <a:cubicBezTo>
                  <a:pt x="18026" y="12289"/>
                  <a:pt x="18060" y="12187"/>
                  <a:pt x="18089" y="12085"/>
                </a:cubicBezTo>
                <a:cubicBezTo>
                  <a:pt x="18089" y="12096"/>
                  <a:pt x="18100" y="12119"/>
                  <a:pt x="18106" y="12124"/>
                </a:cubicBezTo>
                <a:cubicBezTo>
                  <a:pt x="18117" y="12113"/>
                  <a:pt x="18128" y="12102"/>
                  <a:pt x="18140" y="12085"/>
                </a:cubicBezTo>
                <a:cubicBezTo>
                  <a:pt x="18140" y="12034"/>
                  <a:pt x="18106" y="11982"/>
                  <a:pt x="18128" y="11926"/>
                </a:cubicBezTo>
                <a:lnTo>
                  <a:pt x="18128" y="11926"/>
                </a:lnTo>
                <a:cubicBezTo>
                  <a:pt x="18134" y="11954"/>
                  <a:pt x="18145" y="11982"/>
                  <a:pt x="18151" y="12011"/>
                </a:cubicBezTo>
                <a:cubicBezTo>
                  <a:pt x="18168" y="11931"/>
                  <a:pt x="18208" y="11852"/>
                  <a:pt x="18185" y="11773"/>
                </a:cubicBezTo>
                <a:lnTo>
                  <a:pt x="18208" y="11773"/>
                </a:lnTo>
                <a:cubicBezTo>
                  <a:pt x="18208" y="11767"/>
                  <a:pt x="18202" y="11750"/>
                  <a:pt x="18202" y="11744"/>
                </a:cubicBezTo>
                <a:lnTo>
                  <a:pt x="18230" y="11739"/>
                </a:lnTo>
                <a:lnTo>
                  <a:pt x="18225" y="11727"/>
                </a:lnTo>
                <a:cubicBezTo>
                  <a:pt x="18213" y="11733"/>
                  <a:pt x="18191" y="11744"/>
                  <a:pt x="18179" y="11744"/>
                </a:cubicBezTo>
                <a:cubicBezTo>
                  <a:pt x="18185" y="11733"/>
                  <a:pt x="18196" y="11704"/>
                  <a:pt x="18202" y="11687"/>
                </a:cubicBezTo>
                <a:cubicBezTo>
                  <a:pt x="18208" y="11693"/>
                  <a:pt x="18230" y="11693"/>
                  <a:pt x="18236" y="11699"/>
                </a:cubicBezTo>
                <a:cubicBezTo>
                  <a:pt x="18236" y="11687"/>
                  <a:pt x="18230" y="11670"/>
                  <a:pt x="18225" y="11659"/>
                </a:cubicBezTo>
                <a:cubicBezTo>
                  <a:pt x="18219" y="11665"/>
                  <a:pt x="18208" y="11670"/>
                  <a:pt x="18202" y="11670"/>
                </a:cubicBezTo>
                <a:cubicBezTo>
                  <a:pt x="18196" y="11602"/>
                  <a:pt x="18225" y="11540"/>
                  <a:pt x="18236" y="11478"/>
                </a:cubicBezTo>
                <a:cubicBezTo>
                  <a:pt x="18242" y="11478"/>
                  <a:pt x="18264" y="11489"/>
                  <a:pt x="18276" y="11489"/>
                </a:cubicBezTo>
                <a:cubicBezTo>
                  <a:pt x="18259" y="11483"/>
                  <a:pt x="18247" y="11478"/>
                  <a:pt x="18230" y="11466"/>
                </a:cubicBezTo>
                <a:cubicBezTo>
                  <a:pt x="18242" y="11432"/>
                  <a:pt x="18247" y="11398"/>
                  <a:pt x="18253" y="11358"/>
                </a:cubicBezTo>
                <a:cubicBezTo>
                  <a:pt x="18259" y="11392"/>
                  <a:pt x="18264" y="11421"/>
                  <a:pt x="18282" y="11449"/>
                </a:cubicBezTo>
                <a:cubicBezTo>
                  <a:pt x="18282" y="11421"/>
                  <a:pt x="18293" y="11398"/>
                  <a:pt x="18321" y="11387"/>
                </a:cubicBezTo>
                <a:cubicBezTo>
                  <a:pt x="18310" y="11387"/>
                  <a:pt x="18299" y="11381"/>
                  <a:pt x="18293" y="11375"/>
                </a:cubicBezTo>
                <a:cubicBezTo>
                  <a:pt x="18327" y="11285"/>
                  <a:pt x="18333" y="11188"/>
                  <a:pt x="18355" y="11097"/>
                </a:cubicBezTo>
                <a:cubicBezTo>
                  <a:pt x="18338" y="11097"/>
                  <a:pt x="18316" y="11103"/>
                  <a:pt x="18304" y="11109"/>
                </a:cubicBezTo>
                <a:cubicBezTo>
                  <a:pt x="18310" y="11024"/>
                  <a:pt x="18321" y="10933"/>
                  <a:pt x="18338" y="10848"/>
                </a:cubicBezTo>
                <a:cubicBezTo>
                  <a:pt x="18355" y="10899"/>
                  <a:pt x="18350" y="10950"/>
                  <a:pt x="18338" y="10995"/>
                </a:cubicBezTo>
                <a:cubicBezTo>
                  <a:pt x="18418" y="10978"/>
                  <a:pt x="18361" y="10655"/>
                  <a:pt x="18429" y="10575"/>
                </a:cubicBezTo>
                <a:cubicBezTo>
                  <a:pt x="18452" y="10587"/>
                  <a:pt x="18474" y="10598"/>
                  <a:pt x="18491" y="10609"/>
                </a:cubicBezTo>
                <a:cubicBezTo>
                  <a:pt x="18486" y="10609"/>
                  <a:pt x="18469" y="10609"/>
                  <a:pt x="18463" y="10615"/>
                </a:cubicBezTo>
                <a:cubicBezTo>
                  <a:pt x="18457" y="10643"/>
                  <a:pt x="18446" y="10660"/>
                  <a:pt x="18418" y="10666"/>
                </a:cubicBezTo>
                <a:cubicBezTo>
                  <a:pt x="18429" y="10689"/>
                  <a:pt x="18440" y="10706"/>
                  <a:pt x="18446" y="10729"/>
                </a:cubicBezTo>
                <a:lnTo>
                  <a:pt x="18406" y="10723"/>
                </a:lnTo>
                <a:lnTo>
                  <a:pt x="18406" y="10723"/>
                </a:lnTo>
                <a:cubicBezTo>
                  <a:pt x="18412" y="10729"/>
                  <a:pt x="18429" y="10740"/>
                  <a:pt x="18440" y="10746"/>
                </a:cubicBezTo>
                <a:cubicBezTo>
                  <a:pt x="18429" y="10831"/>
                  <a:pt x="18418" y="10927"/>
                  <a:pt x="18480" y="10995"/>
                </a:cubicBezTo>
                <a:cubicBezTo>
                  <a:pt x="18480" y="10882"/>
                  <a:pt x="18503" y="10768"/>
                  <a:pt x="18508" y="10655"/>
                </a:cubicBezTo>
                <a:cubicBezTo>
                  <a:pt x="18514" y="10649"/>
                  <a:pt x="18525" y="10643"/>
                  <a:pt x="18531" y="10638"/>
                </a:cubicBezTo>
                <a:cubicBezTo>
                  <a:pt x="18503" y="10609"/>
                  <a:pt x="18520" y="10570"/>
                  <a:pt x="18543" y="10541"/>
                </a:cubicBezTo>
                <a:cubicBezTo>
                  <a:pt x="18508" y="10479"/>
                  <a:pt x="18543" y="10411"/>
                  <a:pt x="18537" y="10343"/>
                </a:cubicBezTo>
                <a:lnTo>
                  <a:pt x="18565" y="10337"/>
                </a:lnTo>
                <a:cubicBezTo>
                  <a:pt x="18554" y="10337"/>
                  <a:pt x="18543" y="10326"/>
                  <a:pt x="18537" y="10326"/>
                </a:cubicBezTo>
                <a:cubicBezTo>
                  <a:pt x="18537" y="10252"/>
                  <a:pt x="18554" y="10178"/>
                  <a:pt x="18537" y="10104"/>
                </a:cubicBezTo>
                <a:cubicBezTo>
                  <a:pt x="18525" y="10076"/>
                  <a:pt x="18548" y="10053"/>
                  <a:pt x="18560" y="10031"/>
                </a:cubicBezTo>
                <a:cubicBezTo>
                  <a:pt x="18548" y="10019"/>
                  <a:pt x="18537" y="10008"/>
                  <a:pt x="18525" y="9997"/>
                </a:cubicBezTo>
                <a:cubicBezTo>
                  <a:pt x="18537" y="9991"/>
                  <a:pt x="18554" y="9985"/>
                  <a:pt x="18565" y="9985"/>
                </a:cubicBezTo>
                <a:cubicBezTo>
                  <a:pt x="18537" y="9775"/>
                  <a:pt x="18588" y="9577"/>
                  <a:pt x="18582" y="9373"/>
                </a:cubicBezTo>
                <a:cubicBezTo>
                  <a:pt x="18554" y="9338"/>
                  <a:pt x="18577" y="9293"/>
                  <a:pt x="18588" y="9259"/>
                </a:cubicBezTo>
                <a:cubicBezTo>
                  <a:pt x="18577" y="9208"/>
                  <a:pt x="18571" y="9163"/>
                  <a:pt x="18571" y="9112"/>
                </a:cubicBezTo>
                <a:lnTo>
                  <a:pt x="18554" y="9083"/>
                </a:lnTo>
                <a:cubicBezTo>
                  <a:pt x="18560" y="9060"/>
                  <a:pt x="18571" y="9038"/>
                  <a:pt x="18577" y="9015"/>
                </a:cubicBezTo>
                <a:cubicBezTo>
                  <a:pt x="18571" y="8992"/>
                  <a:pt x="18565" y="8970"/>
                  <a:pt x="18560" y="8947"/>
                </a:cubicBezTo>
                <a:cubicBezTo>
                  <a:pt x="18565" y="8941"/>
                  <a:pt x="18577" y="8930"/>
                  <a:pt x="18577" y="8924"/>
                </a:cubicBezTo>
                <a:lnTo>
                  <a:pt x="18560" y="8924"/>
                </a:lnTo>
                <a:cubicBezTo>
                  <a:pt x="18560" y="8890"/>
                  <a:pt x="18560" y="8856"/>
                  <a:pt x="18560" y="8816"/>
                </a:cubicBezTo>
                <a:cubicBezTo>
                  <a:pt x="18565" y="8816"/>
                  <a:pt x="18571" y="8811"/>
                  <a:pt x="18577" y="8811"/>
                </a:cubicBezTo>
                <a:cubicBezTo>
                  <a:pt x="18571" y="8805"/>
                  <a:pt x="18560" y="8788"/>
                  <a:pt x="18554" y="8782"/>
                </a:cubicBezTo>
                <a:cubicBezTo>
                  <a:pt x="18577" y="8720"/>
                  <a:pt x="18525" y="8652"/>
                  <a:pt x="18543" y="8584"/>
                </a:cubicBezTo>
                <a:cubicBezTo>
                  <a:pt x="18491" y="8487"/>
                  <a:pt x="18520" y="8380"/>
                  <a:pt x="18491" y="8277"/>
                </a:cubicBezTo>
                <a:cubicBezTo>
                  <a:pt x="18486" y="8272"/>
                  <a:pt x="18463" y="8266"/>
                  <a:pt x="18457" y="8260"/>
                </a:cubicBezTo>
                <a:cubicBezTo>
                  <a:pt x="18463" y="8255"/>
                  <a:pt x="18474" y="8238"/>
                  <a:pt x="18486" y="8232"/>
                </a:cubicBezTo>
                <a:cubicBezTo>
                  <a:pt x="18457" y="8107"/>
                  <a:pt x="18480" y="7971"/>
                  <a:pt x="18429" y="7858"/>
                </a:cubicBezTo>
                <a:cubicBezTo>
                  <a:pt x="18418" y="7858"/>
                  <a:pt x="18401" y="7863"/>
                  <a:pt x="18395" y="7863"/>
                </a:cubicBezTo>
                <a:cubicBezTo>
                  <a:pt x="18406" y="7920"/>
                  <a:pt x="18418" y="7977"/>
                  <a:pt x="18435" y="8039"/>
                </a:cubicBezTo>
                <a:cubicBezTo>
                  <a:pt x="18429" y="8045"/>
                  <a:pt x="18423" y="8056"/>
                  <a:pt x="18418" y="8062"/>
                </a:cubicBezTo>
                <a:cubicBezTo>
                  <a:pt x="18452" y="8141"/>
                  <a:pt x="18440" y="8243"/>
                  <a:pt x="18452" y="8334"/>
                </a:cubicBezTo>
                <a:cubicBezTo>
                  <a:pt x="18457" y="8334"/>
                  <a:pt x="18469" y="8346"/>
                  <a:pt x="18480" y="8346"/>
                </a:cubicBezTo>
                <a:cubicBezTo>
                  <a:pt x="18469" y="8374"/>
                  <a:pt x="18463" y="8397"/>
                  <a:pt x="18457" y="8419"/>
                </a:cubicBezTo>
                <a:lnTo>
                  <a:pt x="18503" y="8453"/>
                </a:lnTo>
                <a:cubicBezTo>
                  <a:pt x="18491" y="8459"/>
                  <a:pt x="18474" y="8465"/>
                  <a:pt x="18463" y="8470"/>
                </a:cubicBezTo>
                <a:cubicBezTo>
                  <a:pt x="18469" y="8476"/>
                  <a:pt x="18480" y="8499"/>
                  <a:pt x="18486" y="8510"/>
                </a:cubicBezTo>
                <a:cubicBezTo>
                  <a:pt x="18469" y="8521"/>
                  <a:pt x="18457" y="8527"/>
                  <a:pt x="18440" y="8538"/>
                </a:cubicBezTo>
                <a:cubicBezTo>
                  <a:pt x="18452" y="8538"/>
                  <a:pt x="18469" y="8538"/>
                  <a:pt x="18480" y="8533"/>
                </a:cubicBezTo>
                <a:cubicBezTo>
                  <a:pt x="18486" y="8692"/>
                  <a:pt x="18486" y="8845"/>
                  <a:pt x="18503" y="8998"/>
                </a:cubicBezTo>
                <a:cubicBezTo>
                  <a:pt x="18474" y="8987"/>
                  <a:pt x="18446" y="8981"/>
                  <a:pt x="18418" y="8970"/>
                </a:cubicBezTo>
                <a:lnTo>
                  <a:pt x="18463" y="8970"/>
                </a:lnTo>
                <a:cubicBezTo>
                  <a:pt x="18463" y="8890"/>
                  <a:pt x="18452" y="8822"/>
                  <a:pt x="18440" y="8748"/>
                </a:cubicBezTo>
                <a:lnTo>
                  <a:pt x="18406" y="8760"/>
                </a:lnTo>
                <a:cubicBezTo>
                  <a:pt x="18384" y="8658"/>
                  <a:pt x="18372" y="8556"/>
                  <a:pt x="18372" y="8453"/>
                </a:cubicBezTo>
                <a:lnTo>
                  <a:pt x="18372" y="8453"/>
                </a:lnTo>
                <a:cubicBezTo>
                  <a:pt x="18401" y="8470"/>
                  <a:pt x="18406" y="8504"/>
                  <a:pt x="18412" y="8533"/>
                </a:cubicBezTo>
                <a:lnTo>
                  <a:pt x="18418" y="8533"/>
                </a:lnTo>
                <a:lnTo>
                  <a:pt x="18418" y="8465"/>
                </a:lnTo>
                <a:cubicBezTo>
                  <a:pt x="18395" y="8459"/>
                  <a:pt x="18372" y="8453"/>
                  <a:pt x="18355" y="8442"/>
                </a:cubicBezTo>
                <a:cubicBezTo>
                  <a:pt x="18361" y="8414"/>
                  <a:pt x="18389" y="8425"/>
                  <a:pt x="18412" y="8419"/>
                </a:cubicBezTo>
                <a:cubicBezTo>
                  <a:pt x="18401" y="8374"/>
                  <a:pt x="18395" y="8329"/>
                  <a:pt x="18384" y="8283"/>
                </a:cubicBezTo>
                <a:cubicBezTo>
                  <a:pt x="18378" y="8306"/>
                  <a:pt x="18367" y="8329"/>
                  <a:pt x="18361" y="8357"/>
                </a:cubicBezTo>
                <a:cubicBezTo>
                  <a:pt x="18361" y="8295"/>
                  <a:pt x="18304" y="8215"/>
                  <a:pt x="18367" y="8175"/>
                </a:cubicBezTo>
                <a:cubicBezTo>
                  <a:pt x="18361" y="8141"/>
                  <a:pt x="18355" y="8113"/>
                  <a:pt x="18350" y="8079"/>
                </a:cubicBezTo>
                <a:cubicBezTo>
                  <a:pt x="18350" y="8096"/>
                  <a:pt x="18350" y="8119"/>
                  <a:pt x="18350" y="8136"/>
                </a:cubicBezTo>
                <a:lnTo>
                  <a:pt x="18333" y="8141"/>
                </a:lnTo>
                <a:cubicBezTo>
                  <a:pt x="18327" y="8107"/>
                  <a:pt x="18321" y="8079"/>
                  <a:pt x="18316" y="8051"/>
                </a:cubicBezTo>
                <a:cubicBezTo>
                  <a:pt x="18321" y="8045"/>
                  <a:pt x="18344" y="8045"/>
                  <a:pt x="18350" y="8039"/>
                </a:cubicBezTo>
                <a:lnTo>
                  <a:pt x="18350" y="8039"/>
                </a:lnTo>
                <a:cubicBezTo>
                  <a:pt x="18346" y="8040"/>
                  <a:pt x="18343" y="8040"/>
                  <a:pt x="18340" y="8040"/>
                </a:cubicBezTo>
                <a:cubicBezTo>
                  <a:pt x="18310" y="8040"/>
                  <a:pt x="18310" y="8014"/>
                  <a:pt x="18316" y="7982"/>
                </a:cubicBezTo>
                <a:cubicBezTo>
                  <a:pt x="18321" y="7982"/>
                  <a:pt x="18344" y="7988"/>
                  <a:pt x="18355" y="7994"/>
                </a:cubicBezTo>
                <a:cubicBezTo>
                  <a:pt x="18327" y="7903"/>
                  <a:pt x="18316" y="7807"/>
                  <a:pt x="18299" y="7716"/>
                </a:cubicBezTo>
                <a:cubicBezTo>
                  <a:pt x="18299" y="7727"/>
                  <a:pt x="18299" y="7750"/>
                  <a:pt x="18299" y="7767"/>
                </a:cubicBezTo>
                <a:lnTo>
                  <a:pt x="18264" y="7773"/>
                </a:lnTo>
                <a:cubicBezTo>
                  <a:pt x="18259" y="7744"/>
                  <a:pt x="18253" y="7710"/>
                  <a:pt x="18247" y="7676"/>
                </a:cubicBezTo>
                <a:cubicBezTo>
                  <a:pt x="18259" y="7676"/>
                  <a:pt x="18276" y="7676"/>
                  <a:pt x="18287" y="7682"/>
                </a:cubicBezTo>
                <a:cubicBezTo>
                  <a:pt x="18276" y="7568"/>
                  <a:pt x="18253" y="7449"/>
                  <a:pt x="18219" y="7341"/>
                </a:cubicBezTo>
                <a:lnTo>
                  <a:pt x="18219" y="7341"/>
                </a:lnTo>
                <a:cubicBezTo>
                  <a:pt x="18219" y="7404"/>
                  <a:pt x="18242" y="7466"/>
                  <a:pt x="18230" y="7523"/>
                </a:cubicBezTo>
                <a:cubicBezTo>
                  <a:pt x="18196" y="7438"/>
                  <a:pt x="18179" y="7347"/>
                  <a:pt x="18174" y="7256"/>
                </a:cubicBezTo>
                <a:cubicBezTo>
                  <a:pt x="18179" y="7251"/>
                  <a:pt x="18185" y="7245"/>
                  <a:pt x="18185" y="7239"/>
                </a:cubicBezTo>
                <a:lnTo>
                  <a:pt x="18185" y="7239"/>
                </a:lnTo>
                <a:cubicBezTo>
                  <a:pt x="18185" y="7279"/>
                  <a:pt x="18179" y="7319"/>
                  <a:pt x="18208" y="7347"/>
                </a:cubicBezTo>
                <a:cubicBezTo>
                  <a:pt x="18219" y="7324"/>
                  <a:pt x="18225" y="7296"/>
                  <a:pt x="18236" y="7268"/>
                </a:cubicBezTo>
                <a:cubicBezTo>
                  <a:pt x="18225" y="7262"/>
                  <a:pt x="18196" y="7245"/>
                  <a:pt x="18185" y="7234"/>
                </a:cubicBezTo>
                <a:cubicBezTo>
                  <a:pt x="18202" y="7211"/>
                  <a:pt x="18191" y="7177"/>
                  <a:pt x="18179" y="7148"/>
                </a:cubicBezTo>
                <a:cubicBezTo>
                  <a:pt x="18157" y="7171"/>
                  <a:pt x="18162" y="7199"/>
                  <a:pt x="18162" y="7228"/>
                </a:cubicBezTo>
                <a:cubicBezTo>
                  <a:pt x="18140" y="7194"/>
                  <a:pt x="18128" y="7154"/>
                  <a:pt x="18123" y="7109"/>
                </a:cubicBezTo>
                <a:lnTo>
                  <a:pt x="18123" y="7109"/>
                </a:lnTo>
                <a:cubicBezTo>
                  <a:pt x="18140" y="7114"/>
                  <a:pt x="18151" y="7114"/>
                  <a:pt x="18168" y="7114"/>
                </a:cubicBezTo>
                <a:cubicBezTo>
                  <a:pt x="18157" y="7080"/>
                  <a:pt x="18151" y="7052"/>
                  <a:pt x="18140" y="7018"/>
                </a:cubicBezTo>
                <a:cubicBezTo>
                  <a:pt x="18134" y="7041"/>
                  <a:pt x="18123" y="7063"/>
                  <a:pt x="18117" y="7080"/>
                </a:cubicBezTo>
                <a:cubicBezTo>
                  <a:pt x="18106" y="7029"/>
                  <a:pt x="18094" y="6978"/>
                  <a:pt x="18089" y="6927"/>
                </a:cubicBezTo>
                <a:cubicBezTo>
                  <a:pt x="18106" y="6921"/>
                  <a:pt x="18123" y="6910"/>
                  <a:pt x="18145" y="6899"/>
                </a:cubicBezTo>
                <a:cubicBezTo>
                  <a:pt x="18060" y="6853"/>
                  <a:pt x="18083" y="6723"/>
                  <a:pt x="18021" y="6655"/>
                </a:cubicBezTo>
                <a:lnTo>
                  <a:pt x="18021" y="6655"/>
                </a:lnTo>
                <a:cubicBezTo>
                  <a:pt x="18026" y="6666"/>
                  <a:pt x="18032" y="6694"/>
                  <a:pt x="18032" y="6706"/>
                </a:cubicBezTo>
                <a:cubicBezTo>
                  <a:pt x="18026" y="6706"/>
                  <a:pt x="18015" y="6712"/>
                  <a:pt x="18009" y="6717"/>
                </a:cubicBezTo>
                <a:cubicBezTo>
                  <a:pt x="18003" y="6700"/>
                  <a:pt x="18003" y="6672"/>
                  <a:pt x="18003" y="6655"/>
                </a:cubicBezTo>
                <a:cubicBezTo>
                  <a:pt x="17992" y="6649"/>
                  <a:pt x="17981" y="6638"/>
                  <a:pt x="17975" y="6626"/>
                </a:cubicBezTo>
                <a:cubicBezTo>
                  <a:pt x="17986" y="6621"/>
                  <a:pt x="18015" y="6621"/>
                  <a:pt x="18032" y="6621"/>
                </a:cubicBezTo>
                <a:cubicBezTo>
                  <a:pt x="18021" y="6587"/>
                  <a:pt x="18015" y="6547"/>
                  <a:pt x="17981" y="6524"/>
                </a:cubicBezTo>
                <a:cubicBezTo>
                  <a:pt x="17969" y="6485"/>
                  <a:pt x="17964" y="6445"/>
                  <a:pt x="17958" y="6405"/>
                </a:cubicBezTo>
                <a:cubicBezTo>
                  <a:pt x="17952" y="6399"/>
                  <a:pt x="17941" y="6382"/>
                  <a:pt x="17935" y="6377"/>
                </a:cubicBezTo>
                <a:cubicBezTo>
                  <a:pt x="17930" y="6331"/>
                  <a:pt x="17918" y="6286"/>
                  <a:pt x="17896" y="6241"/>
                </a:cubicBezTo>
                <a:lnTo>
                  <a:pt x="17896" y="6241"/>
                </a:lnTo>
                <a:cubicBezTo>
                  <a:pt x="17906" y="6246"/>
                  <a:pt x="17924" y="6255"/>
                  <a:pt x="17937" y="6265"/>
                </a:cubicBezTo>
                <a:lnTo>
                  <a:pt x="17937" y="6265"/>
                </a:lnTo>
                <a:cubicBezTo>
                  <a:pt x="17900" y="6231"/>
                  <a:pt x="17883" y="6177"/>
                  <a:pt x="17845" y="6150"/>
                </a:cubicBezTo>
                <a:lnTo>
                  <a:pt x="17845" y="6150"/>
                </a:lnTo>
                <a:cubicBezTo>
                  <a:pt x="17850" y="6195"/>
                  <a:pt x="17867" y="6235"/>
                  <a:pt x="17873" y="6280"/>
                </a:cubicBezTo>
                <a:cubicBezTo>
                  <a:pt x="17805" y="6150"/>
                  <a:pt x="17754" y="6008"/>
                  <a:pt x="17708" y="5860"/>
                </a:cubicBezTo>
                <a:lnTo>
                  <a:pt x="17708" y="5860"/>
                </a:lnTo>
                <a:cubicBezTo>
                  <a:pt x="17725" y="5883"/>
                  <a:pt x="17737" y="5912"/>
                  <a:pt x="17748" y="5934"/>
                </a:cubicBezTo>
                <a:cubicBezTo>
                  <a:pt x="17771" y="5912"/>
                  <a:pt x="17765" y="5883"/>
                  <a:pt x="17765" y="5855"/>
                </a:cubicBezTo>
                <a:cubicBezTo>
                  <a:pt x="17742" y="5832"/>
                  <a:pt x="17725" y="5809"/>
                  <a:pt x="17708" y="5787"/>
                </a:cubicBezTo>
                <a:cubicBezTo>
                  <a:pt x="17714" y="5781"/>
                  <a:pt x="17725" y="5770"/>
                  <a:pt x="17731" y="5764"/>
                </a:cubicBezTo>
                <a:cubicBezTo>
                  <a:pt x="17698" y="5758"/>
                  <a:pt x="17632" y="5650"/>
                  <a:pt x="17687" y="5650"/>
                </a:cubicBezTo>
                <a:cubicBezTo>
                  <a:pt x="17688" y="5650"/>
                  <a:pt x="17690" y="5650"/>
                  <a:pt x="17691" y="5651"/>
                </a:cubicBezTo>
                <a:cubicBezTo>
                  <a:pt x="17777" y="5764"/>
                  <a:pt x="17799" y="5917"/>
                  <a:pt x="17890" y="6025"/>
                </a:cubicBezTo>
                <a:cubicBezTo>
                  <a:pt x="17884" y="6031"/>
                  <a:pt x="17879" y="6042"/>
                  <a:pt x="17879" y="6048"/>
                </a:cubicBezTo>
                <a:cubicBezTo>
                  <a:pt x="17913" y="6127"/>
                  <a:pt x="17935" y="6212"/>
                  <a:pt x="17964" y="6292"/>
                </a:cubicBezTo>
                <a:cubicBezTo>
                  <a:pt x="17981" y="6286"/>
                  <a:pt x="18015" y="6280"/>
                  <a:pt x="18032" y="6280"/>
                </a:cubicBezTo>
                <a:cubicBezTo>
                  <a:pt x="18015" y="6235"/>
                  <a:pt x="17998" y="6190"/>
                  <a:pt x="17947" y="6178"/>
                </a:cubicBezTo>
                <a:cubicBezTo>
                  <a:pt x="17941" y="6161"/>
                  <a:pt x="17941" y="6138"/>
                  <a:pt x="17935" y="6121"/>
                </a:cubicBezTo>
                <a:cubicBezTo>
                  <a:pt x="17958" y="6082"/>
                  <a:pt x="17913" y="6048"/>
                  <a:pt x="17901" y="6008"/>
                </a:cubicBezTo>
                <a:lnTo>
                  <a:pt x="17941" y="6002"/>
                </a:lnTo>
                <a:cubicBezTo>
                  <a:pt x="17930" y="6002"/>
                  <a:pt x="17913" y="5997"/>
                  <a:pt x="17901" y="5997"/>
                </a:cubicBezTo>
                <a:cubicBezTo>
                  <a:pt x="17907" y="5974"/>
                  <a:pt x="17913" y="5940"/>
                  <a:pt x="17918" y="5917"/>
                </a:cubicBezTo>
                <a:cubicBezTo>
                  <a:pt x="17901" y="5912"/>
                  <a:pt x="17884" y="5900"/>
                  <a:pt x="17862" y="5894"/>
                </a:cubicBezTo>
                <a:cubicBezTo>
                  <a:pt x="17873" y="5883"/>
                  <a:pt x="17884" y="5860"/>
                  <a:pt x="17890" y="5849"/>
                </a:cubicBezTo>
                <a:lnTo>
                  <a:pt x="17890" y="5849"/>
                </a:lnTo>
                <a:cubicBezTo>
                  <a:pt x="17884" y="5855"/>
                  <a:pt x="17867" y="5860"/>
                  <a:pt x="17862" y="5866"/>
                </a:cubicBezTo>
                <a:cubicBezTo>
                  <a:pt x="17856" y="5832"/>
                  <a:pt x="17833" y="5798"/>
                  <a:pt x="17856" y="5764"/>
                </a:cubicBezTo>
                <a:lnTo>
                  <a:pt x="17856" y="5764"/>
                </a:lnTo>
                <a:cubicBezTo>
                  <a:pt x="17850" y="5770"/>
                  <a:pt x="17839" y="5775"/>
                  <a:pt x="17828" y="5781"/>
                </a:cubicBezTo>
                <a:cubicBezTo>
                  <a:pt x="17799" y="5685"/>
                  <a:pt x="17742" y="5599"/>
                  <a:pt x="17703" y="5509"/>
                </a:cubicBezTo>
                <a:lnTo>
                  <a:pt x="17737" y="5509"/>
                </a:lnTo>
                <a:cubicBezTo>
                  <a:pt x="17680" y="5497"/>
                  <a:pt x="17629" y="5407"/>
                  <a:pt x="17652" y="5350"/>
                </a:cubicBezTo>
                <a:cubicBezTo>
                  <a:pt x="17657" y="5321"/>
                  <a:pt x="17618" y="5321"/>
                  <a:pt x="17606" y="5304"/>
                </a:cubicBezTo>
                <a:cubicBezTo>
                  <a:pt x="17578" y="5242"/>
                  <a:pt x="17544" y="5202"/>
                  <a:pt x="17476" y="5185"/>
                </a:cubicBezTo>
                <a:lnTo>
                  <a:pt x="17516" y="5157"/>
                </a:lnTo>
                <a:lnTo>
                  <a:pt x="17516" y="5157"/>
                </a:lnTo>
                <a:cubicBezTo>
                  <a:pt x="17504" y="5163"/>
                  <a:pt x="17476" y="5163"/>
                  <a:pt x="17464" y="5163"/>
                </a:cubicBezTo>
                <a:cubicBezTo>
                  <a:pt x="17470" y="5140"/>
                  <a:pt x="17493" y="5100"/>
                  <a:pt x="17453" y="5089"/>
                </a:cubicBezTo>
                <a:cubicBezTo>
                  <a:pt x="17436" y="5055"/>
                  <a:pt x="17419" y="5015"/>
                  <a:pt x="17402" y="4975"/>
                </a:cubicBezTo>
                <a:lnTo>
                  <a:pt x="17402" y="4975"/>
                </a:lnTo>
                <a:cubicBezTo>
                  <a:pt x="17402" y="5026"/>
                  <a:pt x="17413" y="5072"/>
                  <a:pt x="17430" y="5117"/>
                </a:cubicBezTo>
                <a:cubicBezTo>
                  <a:pt x="17436" y="5117"/>
                  <a:pt x="17459" y="5112"/>
                  <a:pt x="17470" y="5106"/>
                </a:cubicBezTo>
                <a:lnTo>
                  <a:pt x="17470" y="5106"/>
                </a:lnTo>
                <a:cubicBezTo>
                  <a:pt x="17447" y="5146"/>
                  <a:pt x="17447" y="5174"/>
                  <a:pt x="17487" y="5197"/>
                </a:cubicBezTo>
                <a:lnTo>
                  <a:pt x="17453" y="5208"/>
                </a:lnTo>
                <a:cubicBezTo>
                  <a:pt x="17493" y="5208"/>
                  <a:pt x="17533" y="5219"/>
                  <a:pt x="17567" y="5242"/>
                </a:cubicBezTo>
                <a:cubicBezTo>
                  <a:pt x="17567" y="5293"/>
                  <a:pt x="17527" y="5327"/>
                  <a:pt x="17487" y="5355"/>
                </a:cubicBezTo>
                <a:cubicBezTo>
                  <a:pt x="17499" y="5401"/>
                  <a:pt x="17516" y="5446"/>
                  <a:pt x="17533" y="5486"/>
                </a:cubicBezTo>
                <a:cubicBezTo>
                  <a:pt x="17408" y="5282"/>
                  <a:pt x="17289" y="5077"/>
                  <a:pt x="17181" y="4868"/>
                </a:cubicBezTo>
                <a:cubicBezTo>
                  <a:pt x="17192" y="4868"/>
                  <a:pt x="17215" y="4873"/>
                  <a:pt x="17226" y="4879"/>
                </a:cubicBezTo>
                <a:cubicBezTo>
                  <a:pt x="17226" y="4873"/>
                  <a:pt x="17221" y="4862"/>
                  <a:pt x="17221" y="4856"/>
                </a:cubicBezTo>
                <a:cubicBezTo>
                  <a:pt x="17210" y="4859"/>
                  <a:pt x="17201" y="4860"/>
                  <a:pt x="17193" y="4860"/>
                </a:cubicBezTo>
                <a:cubicBezTo>
                  <a:pt x="17164" y="4860"/>
                  <a:pt x="17148" y="4843"/>
                  <a:pt x="17152" y="4799"/>
                </a:cubicBezTo>
                <a:lnTo>
                  <a:pt x="17152" y="4799"/>
                </a:lnTo>
                <a:cubicBezTo>
                  <a:pt x="17164" y="4811"/>
                  <a:pt x="17186" y="4822"/>
                  <a:pt x="17198" y="4828"/>
                </a:cubicBezTo>
                <a:cubicBezTo>
                  <a:pt x="17192" y="4816"/>
                  <a:pt x="17186" y="4805"/>
                  <a:pt x="17175" y="4794"/>
                </a:cubicBezTo>
                <a:cubicBezTo>
                  <a:pt x="17164" y="4799"/>
                  <a:pt x="17147" y="4799"/>
                  <a:pt x="17130" y="4799"/>
                </a:cubicBezTo>
                <a:cubicBezTo>
                  <a:pt x="17096" y="4737"/>
                  <a:pt x="17062" y="4675"/>
                  <a:pt x="17022" y="4612"/>
                </a:cubicBezTo>
                <a:cubicBezTo>
                  <a:pt x="16988" y="4533"/>
                  <a:pt x="16880" y="4459"/>
                  <a:pt x="16903" y="4363"/>
                </a:cubicBezTo>
                <a:cubicBezTo>
                  <a:pt x="16886" y="4329"/>
                  <a:pt x="16869" y="4289"/>
                  <a:pt x="16857" y="4249"/>
                </a:cubicBezTo>
                <a:cubicBezTo>
                  <a:pt x="16852" y="4243"/>
                  <a:pt x="16835" y="4238"/>
                  <a:pt x="16829" y="4232"/>
                </a:cubicBezTo>
                <a:cubicBezTo>
                  <a:pt x="16824" y="4199"/>
                  <a:pt x="16804" y="4178"/>
                  <a:pt x="16778" y="4178"/>
                </a:cubicBezTo>
                <a:cubicBezTo>
                  <a:pt x="16773" y="4178"/>
                  <a:pt x="16767" y="4179"/>
                  <a:pt x="16761" y="4181"/>
                </a:cubicBezTo>
                <a:cubicBezTo>
                  <a:pt x="16772" y="4204"/>
                  <a:pt x="16784" y="4226"/>
                  <a:pt x="16801" y="4243"/>
                </a:cubicBezTo>
                <a:cubicBezTo>
                  <a:pt x="16772" y="4221"/>
                  <a:pt x="16750" y="4192"/>
                  <a:pt x="16727" y="4164"/>
                </a:cubicBezTo>
                <a:cubicBezTo>
                  <a:pt x="16738" y="4158"/>
                  <a:pt x="16761" y="4153"/>
                  <a:pt x="16772" y="4147"/>
                </a:cubicBezTo>
                <a:cubicBezTo>
                  <a:pt x="16755" y="4136"/>
                  <a:pt x="16738" y="4124"/>
                  <a:pt x="16721" y="4113"/>
                </a:cubicBezTo>
                <a:cubicBezTo>
                  <a:pt x="16744" y="4102"/>
                  <a:pt x="16761" y="4090"/>
                  <a:pt x="16784" y="4085"/>
                </a:cubicBezTo>
                <a:cubicBezTo>
                  <a:pt x="16795" y="4102"/>
                  <a:pt x="16812" y="4119"/>
                  <a:pt x="16829" y="4136"/>
                </a:cubicBezTo>
                <a:lnTo>
                  <a:pt x="16829" y="4158"/>
                </a:lnTo>
                <a:cubicBezTo>
                  <a:pt x="16857" y="4209"/>
                  <a:pt x="16903" y="4249"/>
                  <a:pt x="16948" y="4283"/>
                </a:cubicBezTo>
                <a:cubicBezTo>
                  <a:pt x="16948" y="4294"/>
                  <a:pt x="16948" y="4323"/>
                  <a:pt x="16948" y="4334"/>
                </a:cubicBezTo>
                <a:cubicBezTo>
                  <a:pt x="16960" y="4334"/>
                  <a:pt x="16982" y="4329"/>
                  <a:pt x="16994" y="4323"/>
                </a:cubicBezTo>
                <a:cubicBezTo>
                  <a:pt x="16977" y="4221"/>
                  <a:pt x="16891" y="4153"/>
                  <a:pt x="16846" y="4068"/>
                </a:cubicBezTo>
                <a:lnTo>
                  <a:pt x="16874" y="4062"/>
                </a:lnTo>
                <a:cubicBezTo>
                  <a:pt x="16863" y="4062"/>
                  <a:pt x="16846" y="4062"/>
                  <a:pt x="16835" y="4068"/>
                </a:cubicBezTo>
                <a:cubicBezTo>
                  <a:pt x="16812" y="4022"/>
                  <a:pt x="16784" y="3982"/>
                  <a:pt x="16744" y="3948"/>
                </a:cubicBezTo>
                <a:cubicBezTo>
                  <a:pt x="16733" y="3914"/>
                  <a:pt x="16710" y="3880"/>
                  <a:pt x="16670" y="3880"/>
                </a:cubicBezTo>
                <a:cubicBezTo>
                  <a:pt x="16676" y="3875"/>
                  <a:pt x="16687" y="3858"/>
                  <a:pt x="16693" y="3852"/>
                </a:cubicBezTo>
                <a:lnTo>
                  <a:pt x="16693" y="3852"/>
                </a:lnTo>
                <a:cubicBezTo>
                  <a:pt x="16681" y="3858"/>
                  <a:pt x="16659" y="3869"/>
                  <a:pt x="16647" y="3875"/>
                </a:cubicBezTo>
                <a:cubicBezTo>
                  <a:pt x="16647" y="3858"/>
                  <a:pt x="16642" y="3829"/>
                  <a:pt x="16642" y="3812"/>
                </a:cubicBezTo>
                <a:cubicBezTo>
                  <a:pt x="16636" y="3812"/>
                  <a:pt x="16625" y="3812"/>
                  <a:pt x="16619" y="3818"/>
                </a:cubicBezTo>
                <a:cubicBezTo>
                  <a:pt x="16642" y="3869"/>
                  <a:pt x="16659" y="3937"/>
                  <a:pt x="16727" y="3948"/>
                </a:cubicBezTo>
                <a:lnTo>
                  <a:pt x="16727" y="4005"/>
                </a:lnTo>
                <a:cubicBezTo>
                  <a:pt x="16744" y="4028"/>
                  <a:pt x="16767" y="4051"/>
                  <a:pt x="16784" y="4073"/>
                </a:cubicBezTo>
                <a:cubicBezTo>
                  <a:pt x="16767" y="4079"/>
                  <a:pt x="16727" y="4090"/>
                  <a:pt x="16710" y="4096"/>
                </a:cubicBezTo>
                <a:cubicBezTo>
                  <a:pt x="16710" y="4085"/>
                  <a:pt x="16710" y="4056"/>
                  <a:pt x="16710" y="4045"/>
                </a:cubicBezTo>
                <a:cubicBezTo>
                  <a:pt x="16693" y="4056"/>
                  <a:pt x="16676" y="4062"/>
                  <a:pt x="16659" y="4073"/>
                </a:cubicBezTo>
                <a:cubicBezTo>
                  <a:pt x="16653" y="4068"/>
                  <a:pt x="16642" y="4056"/>
                  <a:pt x="16636" y="4051"/>
                </a:cubicBezTo>
                <a:cubicBezTo>
                  <a:pt x="16647" y="4045"/>
                  <a:pt x="16676" y="4028"/>
                  <a:pt x="16687" y="4022"/>
                </a:cubicBezTo>
                <a:cubicBezTo>
                  <a:pt x="16670" y="4016"/>
                  <a:pt x="16642" y="4016"/>
                  <a:pt x="16625" y="4016"/>
                </a:cubicBezTo>
                <a:cubicBezTo>
                  <a:pt x="16613" y="4005"/>
                  <a:pt x="16602" y="3994"/>
                  <a:pt x="16591" y="3982"/>
                </a:cubicBezTo>
                <a:lnTo>
                  <a:pt x="16591" y="3982"/>
                </a:lnTo>
                <a:cubicBezTo>
                  <a:pt x="16605" y="3987"/>
                  <a:pt x="16620" y="4001"/>
                  <a:pt x="16638" y="4001"/>
                </a:cubicBezTo>
                <a:cubicBezTo>
                  <a:pt x="16641" y="4001"/>
                  <a:pt x="16644" y="4000"/>
                  <a:pt x="16647" y="3999"/>
                </a:cubicBezTo>
                <a:cubicBezTo>
                  <a:pt x="16659" y="3943"/>
                  <a:pt x="16574" y="3965"/>
                  <a:pt x="16545" y="3937"/>
                </a:cubicBezTo>
                <a:cubicBezTo>
                  <a:pt x="16540" y="3914"/>
                  <a:pt x="16523" y="3875"/>
                  <a:pt x="16511" y="3858"/>
                </a:cubicBezTo>
                <a:cubicBezTo>
                  <a:pt x="16455" y="3841"/>
                  <a:pt x="16460" y="3807"/>
                  <a:pt x="16477" y="3767"/>
                </a:cubicBezTo>
                <a:lnTo>
                  <a:pt x="16432" y="3767"/>
                </a:lnTo>
                <a:cubicBezTo>
                  <a:pt x="16409" y="3750"/>
                  <a:pt x="16386" y="3727"/>
                  <a:pt x="16364" y="3704"/>
                </a:cubicBezTo>
                <a:cubicBezTo>
                  <a:pt x="16347" y="3682"/>
                  <a:pt x="16330" y="3653"/>
                  <a:pt x="16307" y="3631"/>
                </a:cubicBezTo>
                <a:lnTo>
                  <a:pt x="16369" y="3631"/>
                </a:lnTo>
                <a:cubicBezTo>
                  <a:pt x="16352" y="3614"/>
                  <a:pt x="16324" y="3614"/>
                  <a:pt x="16296" y="3614"/>
                </a:cubicBezTo>
                <a:cubicBezTo>
                  <a:pt x="16296" y="3602"/>
                  <a:pt x="16290" y="3597"/>
                  <a:pt x="16284" y="3591"/>
                </a:cubicBezTo>
                <a:cubicBezTo>
                  <a:pt x="16284" y="3580"/>
                  <a:pt x="16290" y="3568"/>
                  <a:pt x="16296" y="3557"/>
                </a:cubicBezTo>
                <a:lnTo>
                  <a:pt x="16296" y="3557"/>
                </a:lnTo>
                <a:cubicBezTo>
                  <a:pt x="16284" y="3563"/>
                  <a:pt x="16279" y="3568"/>
                  <a:pt x="16273" y="3574"/>
                </a:cubicBezTo>
                <a:cubicBezTo>
                  <a:pt x="16262" y="3557"/>
                  <a:pt x="16250" y="3540"/>
                  <a:pt x="16239" y="3517"/>
                </a:cubicBezTo>
                <a:cubicBezTo>
                  <a:pt x="16239" y="3529"/>
                  <a:pt x="16233" y="3546"/>
                  <a:pt x="16228" y="3557"/>
                </a:cubicBezTo>
                <a:cubicBezTo>
                  <a:pt x="16205" y="3534"/>
                  <a:pt x="16182" y="3517"/>
                  <a:pt x="16160" y="3500"/>
                </a:cubicBezTo>
                <a:cubicBezTo>
                  <a:pt x="16171" y="3494"/>
                  <a:pt x="16188" y="3489"/>
                  <a:pt x="16199" y="3489"/>
                </a:cubicBezTo>
                <a:cubicBezTo>
                  <a:pt x="16194" y="3477"/>
                  <a:pt x="16182" y="3460"/>
                  <a:pt x="16171" y="3449"/>
                </a:cubicBezTo>
                <a:cubicBezTo>
                  <a:pt x="16167" y="3474"/>
                  <a:pt x="16158" y="3483"/>
                  <a:pt x="16147" y="3483"/>
                </a:cubicBezTo>
                <a:cubicBezTo>
                  <a:pt x="16129" y="3483"/>
                  <a:pt x="16104" y="3456"/>
                  <a:pt x="16086" y="3438"/>
                </a:cubicBezTo>
                <a:cubicBezTo>
                  <a:pt x="16035" y="3387"/>
                  <a:pt x="15978" y="3341"/>
                  <a:pt x="15916" y="3296"/>
                </a:cubicBezTo>
                <a:cubicBezTo>
                  <a:pt x="15927" y="3285"/>
                  <a:pt x="15927" y="3268"/>
                  <a:pt x="15910" y="3256"/>
                </a:cubicBezTo>
                <a:cubicBezTo>
                  <a:pt x="15904" y="3262"/>
                  <a:pt x="15899" y="3273"/>
                  <a:pt x="15893" y="3285"/>
                </a:cubicBezTo>
                <a:cubicBezTo>
                  <a:pt x="15876" y="3273"/>
                  <a:pt x="15864" y="3256"/>
                  <a:pt x="15847" y="3245"/>
                </a:cubicBezTo>
                <a:cubicBezTo>
                  <a:pt x="15819" y="3216"/>
                  <a:pt x="15796" y="3188"/>
                  <a:pt x="15768" y="3165"/>
                </a:cubicBezTo>
                <a:cubicBezTo>
                  <a:pt x="15779" y="3165"/>
                  <a:pt x="15791" y="3160"/>
                  <a:pt x="15791" y="3148"/>
                </a:cubicBezTo>
                <a:cubicBezTo>
                  <a:pt x="15791" y="3137"/>
                  <a:pt x="15779" y="3131"/>
                  <a:pt x="15768" y="3131"/>
                </a:cubicBezTo>
                <a:cubicBezTo>
                  <a:pt x="15779" y="3120"/>
                  <a:pt x="15785" y="3109"/>
                  <a:pt x="15796" y="3103"/>
                </a:cubicBezTo>
                <a:cubicBezTo>
                  <a:pt x="15779" y="3097"/>
                  <a:pt x="15751" y="3092"/>
                  <a:pt x="15740" y="3086"/>
                </a:cubicBezTo>
                <a:cubicBezTo>
                  <a:pt x="15740" y="3097"/>
                  <a:pt x="15740" y="3120"/>
                  <a:pt x="15740" y="3126"/>
                </a:cubicBezTo>
                <a:cubicBezTo>
                  <a:pt x="15717" y="3109"/>
                  <a:pt x="15694" y="3092"/>
                  <a:pt x="15672" y="3075"/>
                </a:cubicBezTo>
                <a:cubicBezTo>
                  <a:pt x="15677" y="3058"/>
                  <a:pt x="15689" y="3041"/>
                  <a:pt x="15694" y="3024"/>
                </a:cubicBezTo>
                <a:cubicBezTo>
                  <a:pt x="15660" y="2990"/>
                  <a:pt x="15632" y="2955"/>
                  <a:pt x="15592" y="2933"/>
                </a:cubicBezTo>
                <a:lnTo>
                  <a:pt x="15592" y="2933"/>
                </a:lnTo>
                <a:cubicBezTo>
                  <a:pt x="15620" y="2967"/>
                  <a:pt x="15649" y="2995"/>
                  <a:pt x="15660" y="3035"/>
                </a:cubicBezTo>
                <a:cubicBezTo>
                  <a:pt x="15609" y="3012"/>
                  <a:pt x="15581" y="2961"/>
                  <a:pt x="15547" y="2921"/>
                </a:cubicBezTo>
                <a:cubicBezTo>
                  <a:pt x="15552" y="2916"/>
                  <a:pt x="15558" y="2904"/>
                  <a:pt x="15564" y="2893"/>
                </a:cubicBezTo>
                <a:cubicBezTo>
                  <a:pt x="15547" y="2876"/>
                  <a:pt x="15530" y="2859"/>
                  <a:pt x="15513" y="2842"/>
                </a:cubicBezTo>
                <a:lnTo>
                  <a:pt x="15513" y="2842"/>
                </a:lnTo>
                <a:cubicBezTo>
                  <a:pt x="15524" y="2870"/>
                  <a:pt x="15530" y="2893"/>
                  <a:pt x="15541" y="2921"/>
                </a:cubicBezTo>
                <a:cubicBezTo>
                  <a:pt x="15462" y="2853"/>
                  <a:pt x="15388" y="2774"/>
                  <a:pt x="15308" y="2706"/>
                </a:cubicBezTo>
                <a:cubicBezTo>
                  <a:pt x="15320" y="2706"/>
                  <a:pt x="15342" y="2706"/>
                  <a:pt x="15354" y="2711"/>
                </a:cubicBezTo>
                <a:cubicBezTo>
                  <a:pt x="15348" y="2694"/>
                  <a:pt x="15342" y="2672"/>
                  <a:pt x="15337" y="2655"/>
                </a:cubicBezTo>
                <a:cubicBezTo>
                  <a:pt x="15291" y="2632"/>
                  <a:pt x="15223" y="2643"/>
                  <a:pt x="15189" y="2592"/>
                </a:cubicBezTo>
                <a:lnTo>
                  <a:pt x="15189" y="2592"/>
                </a:lnTo>
                <a:cubicBezTo>
                  <a:pt x="15218" y="2604"/>
                  <a:pt x="15246" y="2609"/>
                  <a:pt x="15274" y="2615"/>
                </a:cubicBezTo>
                <a:cubicBezTo>
                  <a:pt x="15212" y="2564"/>
                  <a:pt x="15161" y="2490"/>
                  <a:pt x="15076" y="2468"/>
                </a:cubicBezTo>
                <a:lnTo>
                  <a:pt x="15087" y="2450"/>
                </a:lnTo>
                <a:cubicBezTo>
                  <a:pt x="15081" y="2450"/>
                  <a:pt x="15064" y="2450"/>
                  <a:pt x="15059" y="2445"/>
                </a:cubicBezTo>
                <a:lnTo>
                  <a:pt x="15064" y="2416"/>
                </a:lnTo>
                <a:lnTo>
                  <a:pt x="15053" y="2416"/>
                </a:lnTo>
                <a:cubicBezTo>
                  <a:pt x="15053" y="2433"/>
                  <a:pt x="15053" y="2456"/>
                  <a:pt x="15053" y="2468"/>
                </a:cubicBezTo>
                <a:cubicBezTo>
                  <a:pt x="15042" y="2456"/>
                  <a:pt x="15019" y="2433"/>
                  <a:pt x="15008" y="2422"/>
                </a:cubicBezTo>
                <a:cubicBezTo>
                  <a:pt x="15019" y="2416"/>
                  <a:pt x="15030" y="2399"/>
                  <a:pt x="15036" y="2394"/>
                </a:cubicBezTo>
                <a:cubicBezTo>
                  <a:pt x="15025" y="2394"/>
                  <a:pt x="15008" y="2388"/>
                  <a:pt x="14996" y="2388"/>
                </a:cubicBezTo>
                <a:cubicBezTo>
                  <a:pt x="14996" y="2394"/>
                  <a:pt x="14996" y="2405"/>
                  <a:pt x="14996" y="2416"/>
                </a:cubicBezTo>
                <a:cubicBezTo>
                  <a:pt x="14934" y="2388"/>
                  <a:pt x="14889" y="2337"/>
                  <a:pt x="14838" y="2297"/>
                </a:cubicBezTo>
                <a:cubicBezTo>
                  <a:pt x="14843" y="2286"/>
                  <a:pt x="14860" y="2275"/>
                  <a:pt x="14866" y="2269"/>
                </a:cubicBezTo>
                <a:lnTo>
                  <a:pt x="14866" y="2269"/>
                </a:lnTo>
                <a:cubicBezTo>
                  <a:pt x="14855" y="2275"/>
                  <a:pt x="14843" y="2286"/>
                  <a:pt x="14826" y="2292"/>
                </a:cubicBezTo>
                <a:cubicBezTo>
                  <a:pt x="14803" y="2269"/>
                  <a:pt x="14775" y="2246"/>
                  <a:pt x="14741" y="2224"/>
                </a:cubicBezTo>
                <a:lnTo>
                  <a:pt x="14741" y="2224"/>
                </a:lnTo>
                <a:cubicBezTo>
                  <a:pt x="14769" y="2235"/>
                  <a:pt x="14803" y="2241"/>
                  <a:pt x="14838" y="2241"/>
                </a:cubicBezTo>
                <a:cubicBezTo>
                  <a:pt x="14809" y="2229"/>
                  <a:pt x="14792" y="2207"/>
                  <a:pt x="14798" y="2178"/>
                </a:cubicBezTo>
                <a:lnTo>
                  <a:pt x="14798" y="2178"/>
                </a:lnTo>
                <a:cubicBezTo>
                  <a:pt x="14792" y="2184"/>
                  <a:pt x="14781" y="2195"/>
                  <a:pt x="14775" y="2195"/>
                </a:cubicBezTo>
                <a:cubicBezTo>
                  <a:pt x="14713" y="2121"/>
                  <a:pt x="14628" y="2076"/>
                  <a:pt x="14554" y="2014"/>
                </a:cubicBezTo>
                <a:cubicBezTo>
                  <a:pt x="14548" y="2025"/>
                  <a:pt x="14542" y="2053"/>
                  <a:pt x="14542" y="2065"/>
                </a:cubicBezTo>
                <a:cubicBezTo>
                  <a:pt x="14469" y="2019"/>
                  <a:pt x="14395" y="1968"/>
                  <a:pt x="14327" y="1911"/>
                </a:cubicBezTo>
                <a:lnTo>
                  <a:pt x="14327" y="1911"/>
                </a:lnTo>
                <a:cubicBezTo>
                  <a:pt x="14378" y="1923"/>
                  <a:pt x="14418" y="1951"/>
                  <a:pt x="14457" y="1980"/>
                </a:cubicBezTo>
                <a:cubicBezTo>
                  <a:pt x="14474" y="1906"/>
                  <a:pt x="14168" y="1804"/>
                  <a:pt x="14123" y="1707"/>
                </a:cubicBezTo>
                <a:cubicBezTo>
                  <a:pt x="14145" y="1690"/>
                  <a:pt x="14162" y="1679"/>
                  <a:pt x="14185" y="1668"/>
                </a:cubicBezTo>
                <a:lnTo>
                  <a:pt x="14185" y="1668"/>
                </a:lnTo>
                <a:cubicBezTo>
                  <a:pt x="14179" y="1673"/>
                  <a:pt x="14174" y="1690"/>
                  <a:pt x="14174" y="1696"/>
                </a:cubicBezTo>
                <a:cubicBezTo>
                  <a:pt x="14196" y="1713"/>
                  <a:pt x="14208" y="1730"/>
                  <a:pt x="14202" y="1758"/>
                </a:cubicBezTo>
                <a:lnTo>
                  <a:pt x="14270" y="1758"/>
                </a:lnTo>
                <a:lnTo>
                  <a:pt x="14247" y="1792"/>
                </a:lnTo>
                <a:lnTo>
                  <a:pt x="14281" y="1775"/>
                </a:lnTo>
                <a:cubicBezTo>
                  <a:pt x="14338" y="1818"/>
                  <a:pt x="14403" y="1860"/>
                  <a:pt x="14475" y="1860"/>
                </a:cubicBezTo>
                <a:cubicBezTo>
                  <a:pt x="14490" y="1860"/>
                  <a:pt x="14505" y="1859"/>
                  <a:pt x="14520" y="1855"/>
                </a:cubicBezTo>
                <a:cubicBezTo>
                  <a:pt x="14418" y="1804"/>
                  <a:pt x="14333" y="1730"/>
                  <a:pt x="14236" y="1673"/>
                </a:cubicBezTo>
                <a:cubicBezTo>
                  <a:pt x="14230" y="1662"/>
                  <a:pt x="14230" y="1650"/>
                  <a:pt x="14225" y="1645"/>
                </a:cubicBezTo>
                <a:cubicBezTo>
                  <a:pt x="14219" y="1646"/>
                  <a:pt x="14214" y="1647"/>
                  <a:pt x="14210" y="1647"/>
                </a:cubicBezTo>
                <a:cubicBezTo>
                  <a:pt x="14179" y="1647"/>
                  <a:pt x="14160" y="1618"/>
                  <a:pt x="14145" y="1594"/>
                </a:cubicBezTo>
                <a:cubicBezTo>
                  <a:pt x="14077" y="1588"/>
                  <a:pt x="14026" y="1531"/>
                  <a:pt x="13969" y="1503"/>
                </a:cubicBezTo>
                <a:lnTo>
                  <a:pt x="13975" y="1480"/>
                </a:lnTo>
                <a:lnTo>
                  <a:pt x="13947" y="1497"/>
                </a:lnTo>
                <a:cubicBezTo>
                  <a:pt x="13884" y="1458"/>
                  <a:pt x="13828" y="1412"/>
                  <a:pt x="13754" y="1395"/>
                </a:cubicBezTo>
                <a:cubicBezTo>
                  <a:pt x="13725" y="1389"/>
                  <a:pt x="13720" y="1361"/>
                  <a:pt x="13703" y="1344"/>
                </a:cubicBezTo>
                <a:cubicBezTo>
                  <a:pt x="13686" y="1344"/>
                  <a:pt x="13669" y="1350"/>
                  <a:pt x="13652" y="1355"/>
                </a:cubicBezTo>
                <a:cubicBezTo>
                  <a:pt x="13657" y="1344"/>
                  <a:pt x="13657" y="1327"/>
                  <a:pt x="13657" y="1316"/>
                </a:cubicBezTo>
                <a:cubicBezTo>
                  <a:pt x="13464" y="1242"/>
                  <a:pt x="13311" y="1106"/>
                  <a:pt x="13124" y="1021"/>
                </a:cubicBezTo>
                <a:cubicBezTo>
                  <a:pt x="13121" y="1021"/>
                  <a:pt x="13119" y="1021"/>
                  <a:pt x="13116" y="1021"/>
                </a:cubicBezTo>
                <a:cubicBezTo>
                  <a:pt x="13081" y="1021"/>
                  <a:pt x="13054" y="985"/>
                  <a:pt x="13028" y="964"/>
                </a:cubicBezTo>
                <a:cubicBezTo>
                  <a:pt x="12982" y="947"/>
                  <a:pt x="12937" y="936"/>
                  <a:pt x="12891" y="907"/>
                </a:cubicBezTo>
                <a:cubicBezTo>
                  <a:pt x="12880" y="907"/>
                  <a:pt x="12863" y="913"/>
                  <a:pt x="12857" y="913"/>
                </a:cubicBezTo>
                <a:cubicBezTo>
                  <a:pt x="12840" y="896"/>
                  <a:pt x="12823" y="879"/>
                  <a:pt x="12806" y="862"/>
                </a:cubicBezTo>
                <a:cubicBezTo>
                  <a:pt x="12784" y="856"/>
                  <a:pt x="12761" y="850"/>
                  <a:pt x="12744" y="845"/>
                </a:cubicBezTo>
                <a:cubicBezTo>
                  <a:pt x="12738" y="839"/>
                  <a:pt x="12733" y="822"/>
                  <a:pt x="12727" y="816"/>
                </a:cubicBezTo>
                <a:lnTo>
                  <a:pt x="12721" y="833"/>
                </a:lnTo>
                <a:cubicBezTo>
                  <a:pt x="12687" y="816"/>
                  <a:pt x="12659" y="799"/>
                  <a:pt x="12625" y="788"/>
                </a:cubicBezTo>
                <a:cubicBezTo>
                  <a:pt x="12625" y="782"/>
                  <a:pt x="12625" y="771"/>
                  <a:pt x="12625" y="765"/>
                </a:cubicBezTo>
                <a:cubicBezTo>
                  <a:pt x="12619" y="771"/>
                  <a:pt x="12602" y="777"/>
                  <a:pt x="12591" y="777"/>
                </a:cubicBezTo>
                <a:cubicBezTo>
                  <a:pt x="12540" y="726"/>
                  <a:pt x="12460" y="737"/>
                  <a:pt x="12409" y="692"/>
                </a:cubicBezTo>
                <a:cubicBezTo>
                  <a:pt x="12405" y="692"/>
                  <a:pt x="12402" y="692"/>
                  <a:pt x="12398" y="692"/>
                </a:cubicBezTo>
                <a:cubicBezTo>
                  <a:pt x="12295" y="692"/>
                  <a:pt x="12213" y="617"/>
                  <a:pt x="12108" y="595"/>
                </a:cubicBezTo>
                <a:cubicBezTo>
                  <a:pt x="12103" y="607"/>
                  <a:pt x="12086" y="618"/>
                  <a:pt x="12080" y="624"/>
                </a:cubicBezTo>
                <a:cubicBezTo>
                  <a:pt x="12080" y="612"/>
                  <a:pt x="12069" y="595"/>
                  <a:pt x="12069" y="584"/>
                </a:cubicBezTo>
                <a:cubicBezTo>
                  <a:pt x="11944" y="550"/>
                  <a:pt x="11836" y="470"/>
                  <a:pt x="11711" y="465"/>
                </a:cubicBezTo>
                <a:cubicBezTo>
                  <a:pt x="11706" y="476"/>
                  <a:pt x="11700" y="487"/>
                  <a:pt x="11700" y="499"/>
                </a:cubicBezTo>
                <a:cubicBezTo>
                  <a:pt x="11757" y="516"/>
                  <a:pt x="11813" y="527"/>
                  <a:pt x="11870" y="544"/>
                </a:cubicBezTo>
                <a:cubicBezTo>
                  <a:pt x="11876" y="550"/>
                  <a:pt x="11881" y="561"/>
                  <a:pt x="11887" y="567"/>
                </a:cubicBezTo>
                <a:cubicBezTo>
                  <a:pt x="11972" y="572"/>
                  <a:pt x="12057" y="629"/>
                  <a:pt x="12142" y="663"/>
                </a:cubicBezTo>
                <a:cubicBezTo>
                  <a:pt x="12148" y="658"/>
                  <a:pt x="12159" y="646"/>
                  <a:pt x="12171" y="641"/>
                </a:cubicBezTo>
                <a:cubicBezTo>
                  <a:pt x="12188" y="658"/>
                  <a:pt x="12205" y="675"/>
                  <a:pt x="12222" y="692"/>
                </a:cubicBezTo>
                <a:cubicBezTo>
                  <a:pt x="12233" y="686"/>
                  <a:pt x="12262" y="680"/>
                  <a:pt x="12273" y="675"/>
                </a:cubicBezTo>
                <a:lnTo>
                  <a:pt x="12273" y="675"/>
                </a:lnTo>
                <a:cubicBezTo>
                  <a:pt x="12273" y="680"/>
                  <a:pt x="12273" y="703"/>
                  <a:pt x="12267" y="709"/>
                </a:cubicBezTo>
                <a:lnTo>
                  <a:pt x="12318" y="709"/>
                </a:lnTo>
                <a:cubicBezTo>
                  <a:pt x="12318" y="726"/>
                  <a:pt x="12318" y="748"/>
                  <a:pt x="12318" y="765"/>
                </a:cubicBezTo>
                <a:cubicBezTo>
                  <a:pt x="12324" y="754"/>
                  <a:pt x="12330" y="737"/>
                  <a:pt x="12335" y="726"/>
                </a:cubicBezTo>
                <a:cubicBezTo>
                  <a:pt x="12472" y="794"/>
                  <a:pt x="12613" y="862"/>
                  <a:pt x="12755" y="919"/>
                </a:cubicBezTo>
                <a:cubicBezTo>
                  <a:pt x="12733" y="941"/>
                  <a:pt x="12716" y="964"/>
                  <a:pt x="12693" y="981"/>
                </a:cubicBezTo>
                <a:cubicBezTo>
                  <a:pt x="12698" y="975"/>
                  <a:pt x="12704" y="953"/>
                  <a:pt x="12710" y="941"/>
                </a:cubicBezTo>
                <a:cubicBezTo>
                  <a:pt x="12642" y="907"/>
                  <a:pt x="12574" y="885"/>
                  <a:pt x="12506" y="856"/>
                </a:cubicBezTo>
                <a:cubicBezTo>
                  <a:pt x="12506" y="868"/>
                  <a:pt x="12500" y="885"/>
                  <a:pt x="12500" y="896"/>
                </a:cubicBezTo>
                <a:cubicBezTo>
                  <a:pt x="12403" y="868"/>
                  <a:pt x="12307" y="833"/>
                  <a:pt x="12211" y="788"/>
                </a:cubicBezTo>
                <a:cubicBezTo>
                  <a:pt x="12226" y="780"/>
                  <a:pt x="12240" y="777"/>
                  <a:pt x="12254" y="777"/>
                </a:cubicBezTo>
                <a:cubicBezTo>
                  <a:pt x="12270" y="777"/>
                  <a:pt x="12286" y="782"/>
                  <a:pt x="12301" y="788"/>
                </a:cubicBezTo>
                <a:lnTo>
                  <a:pt x="12307" y="782"/>
                </a:lnTo>
                <a:cubicBezTo>
                  <a:pt x="12284" y="771"/>
                  <a:pt x="12267" y="765"/>
                  <a:pt x="12245" y="754"/>
                </a:cubicBezTo>
                <a:cubicBezTo>
                  <a:pt x="12228" y="765"/>
                  <a:pt x="12211" y="782"/>
                  <a:pt x="12194" y="799"/>
                </a:cubicBezTo>
                <a:cubicBezTo>
                  <a:pt x="12176" y="777"/>
                  <a:pt x="12194" y="754"/>
                  <a:pt x="12199" y="737"/>
                </a:cubicBezTo>
                <a:cubicBezTo>
                  <a:pt x="12154" y="726"/>
                  <a:pt x="12108" y="709"/>
                  <a:pt x="12063" y="697"/>
                </a:cubicBezTo>
                <a:lnTo>
                  <a:pt x="12063" y="697"/>
                </a:lnTo>
                <a:cubicBezTo>
                  <a:pt x="12086" y="714"/>
                  <a:pt x="12103" y="731"/>
                  <a:pt x="12120" y="748"/>
                </a:cubicBezTo>
                <a:cubicBezTo>
                  <a:pt x="12069" y="726"/>
                  <a:pt x="11972" y="737"/>
                  <a:pt x="11961" y="663"/>
                </a:cubicBezTo>
                <a:cubicBezTo>
                  <a:pt x="11933" y="652"/>
                  <a:pt x="11898" y="646"/>
                  <a:pt x="11870" y="635"/>
                </a:cubicBezTo>
                <a:lnTo>
                  <a:pt x="11870" y="635"/>
                </a:lnTo>
                <a:cubicBezTo>
                  <a:pt x="11887" y="646"/>
                  <a:pt x="11904" y="652"/>
                  <a:pt x="11921" y="663"/>
                </a:cubicBezTo>
                <a:lnTo>
                  <a:pt x="11915" y="675"/>
                </a:lnTo>
                <a:cubicBezTo>
                  <a:pt x="11887" y="669"/>
                  <a:pt x="11853" y="658"/>
                  <a:pt x="11825" y="652"/>
                </a:cubicBezTo>
                <a:cubicBezTo>
                  <a:pt x="11825" y="644"/>
                  <a:pt x="11827" y="634"/>
                  <a:pt x="11830" y="627"/>
                </a:cubicBezTo>
                <a:lnTo>
                  <a:pt x="11830" y="627"/>
                </a:lnTo>
                <a:cubicBezTo>
                  <a:pt x="11823" y="636"/>
                  <a:pt x="11815" y="640"/>
                  <a:pt x="11806" y="640"/>
                </a:cubicBezTo>
                <a:cubicBezTo>
                  <a:pt x="11793" y="640"/>
                  <a:pt x="11780" y="633"/>
                  <a:pt x="11768" y="624"/>
                </a:cubicBezTo>
                <a:cubicBezTo>
                  <a:pt x="11774" y="612"/>
                  <a:pt x="11785" y="601"/>
                  <a:pt x="11791" y="589"/>
                </a:cubicBezTo>
                <a:cubicBezTo>
                  <a:pt x="11700" y="572"/>
                  <a:pt x="11609" y="538"/>
                  <a:pt x="11518" y="516"/>
                </a:cubicBezTo>
                <a:lnTo>
                  <a:pt x="11518" y="516"/>
                </a:lnTo>
                <a:cubicBezTo>
                  <a:pt x="11530" y="521"/>
                  <a:pt x="11552" y="527"/>
                  <a:pt x="11564" y="533"/>
                </a:cubicBezTo>
                <a:lnTo>
                  <a:pt x="11558" y="567"/>
                </a:lnTo>
                <a:cubicBezTo>
                  <a:pt x="11530" y="555"/>
                  <a:pt x="11496" y="550"/>
                  <a:pt x="11462" y="538"/>
                </a:cubicBezTo>
                <a:cubicBezTo>
                  <a:pt x="11467" y="533"/>
                  <a:pt x="11479" y="516"/>
                  <a:pt x="11484" y="504"/>
                </a:cubicBezTo>
                <a:cubicBezTo>
                  <a:pt x="11376" y="465"/>
                  <a:pt x="11269" y="431"/>
                  <a:pt x="11155" y="414"/>
                </a:cubicBezTo>
                <a:lnTo>
                  <a:pt x="11155" y="414"/>
                </a:lnTo>
                <a:cubicBezTo>
                  <a:pt x="11206" y="442"/>
                  <a:pt x="11269" y="448"/>
                  <a:pt x="11320" y="487"/>
                </a:cubicBezTo>
                <a:cubicBezTo>
                  <a:pt x="11229" y="476"/>
                  <a:pt x="11138" y="448"/>
                  <a:pt x="11053" y="414"/>
                </a:cubicBezTo>
                <a:cubicBezTo>
                  <a:pt x="11053" y="408"/>
                  <a:pt x="11047" y="402"/>
                  <a:pt x="11042" y="397"/>
                </a:cubicBezTo>
                <a:lnTo>
                  <a:pt x="11042" y="397"/>
                </a:lnTo>
                <a:cubicBezTo>
                  <a:pt x="11069" y="410"/>
                  <a:pt x="11101" y="428"/>
                  <a:pt x="11133" y="428"/>
                </a:cubicBezTo>
                <a:cubicBezTo>
                  <a:pt x="11140" y="428"/>
                  <a:pt x="11148" y="427"/>
                  <a:pt x="11155" y="425"/>
                </a:cubicBezTo>
                <a:cubicBezTo>
                  <a:pt x="11133" y="402"/>
                  <a:pt x="11115" y="385"/>
                  <a:pt x="11093" y="368"/>
                </a:cubicBezTo>
                <a:cubicBezTo>
                  <a:pt x="11081" y="374"/>
                  <a:pt x="11053" y="385"/>
                  <a:pt x="11042" y="391"/>
                </a:cubicBezTo>
                <a:cubicBezTo>
                  <a:pt x="11025" y="368"/>
                  <a:pt x="10991" y="363"/>
                  <a:pt x="10957" y="357"/>
                </a:cubicBezTo>
                <a:lnTo>
                  <a:pt x="10957" y="357"/>
                </a:lnTo>
                <a:cubicBezTo>
                  <a:pt x="10968" y="391"/>
                  <a:pt x="10996" y="402"/>
                  <a:pt x="11025" y="414"/>
                </a:cubicBezTo>
                <a:cubicBezTo>
                  <a:pt x="10979" y="414"/>
                  <a:pt x="10940" y="402"/>
                  <a:pt x="10900" y="391"/>
                </a:cubicBezTo>
                <a:cubicBezTo>
                  <a:pt x="10911" y="380"/>
                  <a:pt x="10917" y="368"/>
                  <a:pt x="10923" y="357"/>
                </a:cubicBezTo>
                <a:cubicBezTo>
                  <a:pt x="10889" y="351"/>
                  <a:pt x="10854" y="340"/>
                  <a:pt x="10826" y="334"/>
                </a:cubicBezTo>
                <a:lnTo>
                  <a:pt x="10826" y="334"/>
                </a:lnTo>
                <a:cubicBezTo>
                  <a:pt x="10843" y="351"/>
                  <a:pt x="10854" y="368"/>
                  <a:pt x="10872" y="385"/>
                </a:cubicBezTo>
                <a:cubicBezTo>
                  <a:pt x="10820" y="368"/>
                  <a:pt x="10769" y="357"/>
                  <a:pt x="10724" y="334"/>
                </a:cubicBezTo>
                <a:lnTo>
                  <a:pt x="10724" y="277"/>
                </a:lnTo>
                <a:cubicBezTo>
                  <a:pt x="10704" y="290"/>
                  <a:pt x="10682" y="295"/>
                  <a:pt x="10659" y="295"/>
                </a:cubicBezTo>
                <a:cubicBezTo>
                  <a:pt x="10603" y="295"/>
                  <a:pt x="10541" y="268"/>
                  <a:pt x="10482" y="268"/>
                </a:cubicBezTo>
                <a:cubicBezTo>
                  <a:pt x="10470" y="268"/>
                  <a:pt x="10458" y="269"/>
                  <a:pt x="10446" y="272"/>
                </a:cubicBezTo>
                <a:lnTo>
                  <a:pt x="10497" y="283"/>
                </a:lnTo>
                <a:cubicBezTo>
                  <a:pt x="10497" y="289"/>
                  <a:pt x="10497" y="306"/>
                  <a:pt x="10497" y="311"/>
                </a:cubicBezTo>
                <a:cubicBezTo>
                  <a:pt x="10486" y="306"/>
                  <a:pt x="10457" y="294"/>
                  <a:pt x="10446" y="289"/>
                </a:cubicBezTo>
                <a:lnTo>
                  <a:pt x="10401" y="300"/>
                </a:lnTo>
                <a:cubicBezTo>
                  <a:pt x="10406" y="289"/>
                  <a:pt x="10418" y="260"/>
                  <a:pt x="10423" y="249"/>
                </a:cubicBezTo>
                <a:cubicBezTo>
                  <a:pt x="10406" y="243"/>
                  <a:pt x="10388" y="239"/>
                  <a:pt x="10369" y="239"/>
                </a:cubicBezTo>
                <a:cubicBezTo>
                  <a:pt x="10351" y="239"/>
                  <a:pt x="10333" y="243"/>
                  <a:pt x="10315" y="255"/>
                </a:cubicBezTo>
                <a:cubicBezTo>
                  <a:pt x="10276" y="243"/>
                  <a:pt x="10242" y="226"/>
                  <a:pt x="10202" y="215"/>
                </a:cubicBezTo>
                <a:cubicBezTo>
                  <a:pt x="10191" y="215"/>
                  <a:pt x="10174" y="221"/>
                  <a:pt x="10162" y="226"/>
                </a:cubicBezTo>
                <a:cubicBezTo>
                  <a:pt x="10123" y="204"/>
                  <a:pt x="10072" y="198"/>
                  <a:pt x="10026" y="192"/>
                </a:cubicBezTo>
                <a:cubicBezTo>
                  <a:pt x="10037" y="187"/>
                  <a:pt x="10060" y="170"/>
                  <a:pt x="10066" y="164"/>
                </a:cubicBezTo>
                <a:lnTo>
                  <a:pt x="10066" y="164"/>
                </a:lnTo>
                <a:cubicBezTo>
                  <a:pt x="10020" y="192"/>
                  <a:pt x="9964" y="175"/>
                  <a:pt x="9918" y="204"/>
                </a:cubicBezTo>
                <a:cubicBezTo>
                  <a:pt x="9964" y="209"/>
                  <a:pt x="10003" y="221"/>
                  <a:pt x="10049" y="238"/>
                </a:cubicBezTo>
                <a:cubicBezTo>
                  <a:pt x="9964" y="238"/>
                  <a:pt x="9879" y="226"/>
                  <a:pt x="9793" y="215"/>
                </a:cubicBezTo>
                <a:cubicBezTo>
                  <a:pt x="9773" y="215"/>
                  <a:pt x="9752" y="210"/>
                  <a:pt x="9731" y="205"/>
                </a:cubicBezTo>
                <a:lnTo>
                  <a:pt x="9731" y="205"/>
                </a:lnTo>
                <a:cubicBezTo>
                  <a:pt x="9731" y="206"/>
                  <a:pt x="9731" y="207"/>
                  <a:pt x="9731" y="209"/>
                </a:cubicBezTo>
                <a:cubicBezTo>
                  <a:pt x="9686" y="204"/>
                  <a:pt x="9646" y="192"/>
                  <a:pt x="9601" y="187"/>
                </a:cubicBezTo>
                <a:lnTo>
                  <a:pt x="9686" y="187"/>
                </a:lnTo>
                <a:cubicBezTo>
                  <a:pt x="9674" y="153"/>
                  <a:pt x="9646" y="153"/>
                  <a:pt x="9618" y="136"/>
                </a:cubicBezTo>
                <a:cubicBezTo>
                  <a:pt x="9589" y="141"/>
                  <a:pt x="9561" y="147"/>
                  <a:pt x="9532" y="153"/>
                </a:cubicBezTo>
                <a:cubicBezTo>
                  <a:pt x="9532" y="147"/>
                  <a:pt x="9527" y="130"/>
                  <a:pt x="9527" y="124"/>
                </a:cubicBezTo>
                <a:cubicBezTo>
                  <a:pt x="9516" y="137"/>
                  <a:pt x="9483" y="146"/>
                  <a:pt x="9453" y="146"/>
                </a:cubicBezTo>
                <a:cubicBezTo>
                  <a:pt x="9418" y="146"/>
                  <a:pt x="9389" y="135"/>
                  <a:pt x="9408" y="107"/>
                </a:cubicBezTo>
                <a:cubicBezTo>
                  <a:pt x="9434" y="103"/>
                  <a:pt x="9461" y="101"/>
                  <a:pt x="9488" y="101"/>
                </a:cubicBezTo>
                <a:cubicBezTo>
                  <a:pt x="9564" y="101"/>
                  <a:pt x="9641" y="114"/>
                  <a:pt x="9717" y="114"/>
                </a:cubicBezTo>
                <a:cubicBezTo>
                  <a:pt x="9754" y="114"/>
                  <a:pt x="9791" y="111"/>
                  <a:pt x="9828" y="102"/>
                </a:cubicBezTo>
                <a:cubicBezTo>
                  <a:pt x="9833" y="107"/>
                  <a:pt x="9839" y="119"/>
                  <a:pt x="9845" y="124"/>
                </a:cubicBezTo>
                <a:cubicBezTo>
                  <a:pt x="9930" y="124"/>
                  <a:pt x="10015" y="147"/>
                  <a:pt x="10100" y="158"/>
                </a:cubicBezTo>
                <a:cubicBezTo>
                  <a:pt x="10106" y="141"/>
                  <a:pt x="10117" y="107"/>
                  <a:pt x="10123" y="90"/>
                </a:cubicBezTo>
                <a:cubicBezTo>
                  <a:pt x="10110" y="89"/>
                  <a:pt x="10097" y="88"/>
                  <a:pt x="10084" y="88"/>
                </a:cubicBezTo>
                <a:cubicBezTo>
                  <a:pt x="10050" y="88"/>
                  <a:pt x="10017" y="95"/>
                  <a:pt x="9992" y="124"/>
                </a:cubicBezTo>
                <a:cubicBezTo>
                  <a:pt x="9975" y="119"/>
                  <a:pt x="9952" y="107"/>
                  <a:pt x="9935" y="102"/>
                </a:cubicBezTo>
                <a:cubicBezTo>
                  <a:pt x="9922" y="86"/>
                  <a:pt x="9905" y="82"/>
                  <a:pt x="9886" y="82"/>
                </a:cubicBezTo>
                <a:cubicBezTo>
                  <a:pt x="9868" y="82"/>
                  <a:pt x="9849" y="85"/>
                  <a:pt x="9831" y="85"/>
                </a:cubicBezTo>
                <a:cubicBezTo>
                  <a:pt x="9826" y="85"/>
                  <a:pt x="9821" y="85"/>
                  <a:pt x="9816" y="85"/>
                </a:cubicBezTo>
                <a:lnTo>
                  <a:pt x="9833" y="45"/>
                </a:lnTo>
                <a:lnTo>
                  <a:pt x="9833" y="45"/>
                </a:lnTo>
                <a:cubicBezTo>
                  <a:pt x="9828" y="50"/>
                  <a:pt x="9816" y="73"/>
                  <a:pt x="9811" y="79"/>
                </a:cubicBezTo>
                <a:cubicBezTo>
                  <a:pt x="9793" y="68"/>
                  <a:pt x="9765" y="45"/>
                  <a:pt x="9748" y="28"/>
                </a:cubicBezTo>
                <a:cubicBezTo>
                  <a:pt x="9731" y="39"/>
                  <a:pt x="9714" y="50"/>
                  <a:pt x="9697" y="62"/>
                </a:cubicBezTo>
                <a:cubicBezTo>
                  <a:pt x="9691" y="56"/>
                  <a:pt x="9680" y="33"/>
                  <a:pt x="9674" y="22"/>
                </a:cubicBezTo>
                <a:cubicBezTo>
                  <a:pt x="9674" y="33"/>
                  <a:pt x="9674" y="45"/>
                  <a:pt x="9674" y="56"/>
                </a:cubicBezTo>
                <a:cubicBezTo>
                  <a:pt x="9640" y="45"/>
                  <a:pt x="9601" y="45"/>
                  <a:pt x="9584" y="16"/>
                </a:cubicBezTo>
                <a:cubicBezTo>
                  <a:pt x="9584" y="22"/>
                  <a:pt x="9584" y="39"/>
                  <a:pt x="9584" y="45"/>
                </a:cubicBezTo>
                <a:cubicBezTo>
                  <a:pt x="9535" y="36"/>
                  <a:pt x="9486" y="35"/>
                  <a:pt x="9435" y="35"/>
                </a:cubicBezTo>
                <a:cubicBezTo>
                  <a:pt x="9410" y="35"/>
                  <a:pt x="9385" y="35"/>
                  <a:pt x="9359" y="35"/>
                </a:cubicBezTo>
                <a:cubicBezTo>
                  <a:pt x="9334" y="35"/>
                  <a:pt x="9308" y="35"/>
                  <a:pt x="9283" y="33"/>
                </a:cubicBezTo>
                <a:cubicBezTo>
                  <a:pt x="9288" y="28"/>
                  <a:pt x="9297" y="14"/>
                  <a:pt x="9303" y="7"/>
                </a:cubicBezTo>
                <a:lnTo>
                  <a:pt x="9303" y="7"/>
                </a:lnTo>
                <a:cubicBezTo>
                  <a:pt x="9283" y="29"/>
                  <a:pt x="9248" y="39"/>
                  <a:pt x="9212" y="39"/>
                </a:cubicBezTo>
                <a:cubicBezTo>
                  <a:pt x="9175" y="39"/>
                  <a:pt x="9138" y="28"/>
                  <a:pt x="9118" y="5"/>
                </a:cubicBezTo>
                <a:cubicBezTo>
                  <a:pt x="9114" y="2"/>
                  <a:pt x="9110" y="0"/>
                  <a:pt x="9106" y="0"/>
                </a:cubicBezTo>
                <a:close/>
              </a:path>
            </a:pathLst>
          </a:custGeom>
          <a:solidFill>
            <a:srgbClr val="2D2116"/>
          </a:solidFill>
          <a:ln>
            <a:noFill/>
          </a:ln>
        </p:spPr>
        <p:txBody>
          <a:bodyPr anchorCtr="0" anchor="ctr" bIns="274300" lIns="274300" spcFirstLastPara="1" rIns="274300" wrap="square" tIns="2743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40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3</a:t>
            </a:r>
            <a:endParaRPr sz="2800">
              <a:solidFill>
                <a:srgbClr val="FFFFFF"/>
              </a:solidFill>
            </a:endParaRPr>
          </a:p>
        </p:txBody>
      </p:sp>
      <p:pic>
        <p:nvPicPr>
          <p:cNvPr id="624" name="Google Shape;624;p64"/>
          <p:cNvPicPr preferRelativeResize="0"/>
          <p:nvPr/>
        </p:nvPicPr>
        <p:blipFill rotWithShape="1">
          <a:blip r:embed="rId3">
            <a:alphaModFix amt="20000"/>
          </a:blip>
          <a:srcRect b="16029" l="0" r="0" t="0"/>
          <a:stretch/>
        </p:blipFill>
        <p:spPr>
          <a:xfrm>
            <a:off x="6769175" y="452700"/>
            <a:ext cx="857075" cy="719724"/>
          </a:xfrm>
          <a:prstGeom prst="rect">
            <a:avLst/>
          </a:prstGeom>
          <a:noFill/>
          <a:ln>
            <a:noFill/>
          </a:ln>
        </p:spPr>
      </p:pic>
      <p:pic>
        <p:nvPicPr>
          <p:cNvPr id="625" name="Google Shape;625;p64"/>
          <p:cNvPicPr preferRelativeResize="0"/>
          <p:nvPr/>
        </p:nvPicPr>
        <p:blipFill rotWithShape="1">
          <a:blip r:embed="rId4">
            <a:alphaModFix amt="20000"/>
          </a:blip>
          <a:srcRect b="15888" l="0" r="0" t="0"/>
          <a:stretch/>
        </p:blipFill>
        <p:spPr>
          <a:xfrm>
            <a:off x="7201825" y="3640802"/>
            <a:ext cx="881626" cy="741536"/>
          </a:xfrm>
          <a:prstGeom prst="rect">
            <a:avLst/>
          </a:prstGeom>
          <a:noFill/>
          <a:ln>
            <a:noFill/>
          </a:ln>
        </p:spPr>
      </p:pic>
      <p:sp>
        <p:nvSpPr>
          <p:cNvPr id="626" name="Google Shape;626;p64"/>
          <p:cNvSpPr txBox="1"/>
          <p:nvPr/>
        </p:nvSpPr>
        <p:spPr>
          <a:xfrm>
            <a:off x="1006300" y="2693375"/>
            <a:ext cx="3871800" cy="1754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Learnings</a:t>
            </a:r>
            <a:endParaRPr sz="1800"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e Vietnam Pro"/>
              <a:buChar char="●"/>
            </a:pPr>
            <a:r>
              <a:rPr lang="en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Need to design a more interactive system that empowers users</a:t>
            </a:r>
            <a:endParaRPr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e Vietnam Pro"/>
              <a:buChar char="●"/>
            </a:pPr>
            <a:r>
              <a:rPr lang="en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More incentive needed besides sense of completion</a:t>
            </a:r>
            <a:endParaRPr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e Vietnam Pro"/>
              <a:buChar char="●"/>
            </a:pPr>
            <a:r>
              <a:rPr lang="en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Common </a:t>
            </a:r>
            <a:r>
              <a:rPr lang="en">
                <a:solidFill>
                  <a:schemeClr val="dk1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activities picked over wild cards because they are easier to do</a:t>
            </a:r>
            <a:endParaRPr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pic>
        <p:nvPicPr>
          <p:cNvPr id="627" name="Google Shape;627;p64"/>
          <p:cNvPicPr preferRelativeResize="0"/>
          <p:nvPr/>
        </p:nvPicPr>
        <p:blipFill rotWithShape="1">
          <a:blip r:embed="rId5">
            <a:alphaModFix amt="20000"/>
          </a:blip>
          <a:srcRect b="14915" l="0" r="0" t="0"/>
          <a:stretch/>
        </p:blipFill>
        <p:spPr>
          <a:xfrm>
            <a:off x="221550" y="3159350"/>
            <a:ext cx="1029900" cy="8762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31" name="Shape 6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2" name="Google Shape;632;p65"/>
          <p:cNvSpPr txBox="1"/>
          <p:nvPr>
            <p:ph type="title"/>
          </p:nvPr>
        </p:nvSpPr>
        <p:spPr>
          <a:xfrm>
            <a:off x="1954800" y="1582052"/>
            <a:ext cx="5234400" cy="1522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5000"/>
              <a:t>What’s next?</a:t>
            </a:r>
            <a:endParaRPr sz="5000"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36" name="Shape 6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7" name="Google Shape;637;p66"/>
          <p:cNvSpPr txBox="1"/>
          <p:nvPr>
            <p:ph type="title"/>
          </p:nvPr>
        </p:nvSpPr>
        <p:spPr>
          <a:xfrm>
            <a:off x="1024800" y="-589500"/>
            <a:ext cx="3519600" cy="18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B23C11"/>
                </a:solidFill>
                <a:highlight>
                  <a:srgbClr val="FFCEA6"/>
                </a:highlight>
              </a:rPr>
              <a:t>  </a:t>
            </a:r>
            <a:r>
              <a:rPr lang="en">
                <a:solidFill>
                  <a:srgbClr val="B23C11"/>
                </a:solidFill>
                <a:highlight>
                  <a:srgbClr val="FFCEA6"/>
                </a:highlight>
              </a:rPr>
              <a:t>Final Solution!</a:t>
            </a:r>
            <a:r>
              <a:rPr lang="en">
                <a:solidFill>
                  <a:srgbClr val="FFCEA6"/>
                </a:solidFill>
                <a:highlight>
                  <a:srgbClr val="FFCEA6"/>
                </a:highlight>
              </a:rPr>
              <a:t>/</a:t>
            </a:r>
            <a:endParaRPr>
              <a:solidFill>
                <a:srgbClr val="FFCEA6"/>
              </a:solidFill>
              <a:highlight>
                <a:srgbClr val="FFCEA6"/>
              </a:highlight>
              <a:latin typeface="Be Vietnam Pro ExtraBold"/>
              <a:ea typeface="Be Vietnam Pro ExtraBold"/>
              <a:cs typeface="Be Vietnam Pro ExtraBold"/>
              <a:sym typeface="Be Vietnam Pro ExtraBold"/>
            </a:endParaRPr>
          </a:p>
        </p:txBody>
      </p:sp>
      <p:sp>
        <p:nvSpPr>
          <p:cNvPr id="638" name="Google Shape;638;p66"/>
          <p:cNvSpPr/>
          <p:nvPr/>
        </p:nvSpPr>
        <p:spPr>
          <a:xfrm flipH="1">
            <a:off x="7245787" y="3540636"/>
            <a:ext cx="1319594" cy="1245372"/>
          </a:xfrm>
          <a:custGeom>
            <a:rect b="b" l="l" r="r" t="t"/>
            <a:pathLst>
              <a:path extrusionOk="0" h="10006" w="8143">
                <a:moveTo>
                  <a:pt x="4517" y="232"/>
                </a:moveTo>
                <a:lnTo>
                  <a:pt x="4517" y="232"/>
                </a:lnTo>
                <a:cubicBezTo>
                  <a:pt x="4523" y="238"/>
                  <a:pt x="4528" y="249"/>
                  <a:pt x="4528" y="255"/>
                </a:cubicBezTo>
                <a:cubicBezTo>
                  <a:pt x="4523" y="249"/>
                  <a:pt x="4517" y="238"/>
                  <a:pt x="4517" y="232"/>
                </a:cubicBezTo>
                <a:close/>
                <a:moveTo>
                  <a:pt x="3972" y="612"/>
                </a:moveTo>
                <a:cubicBezTo>
                  <a:pt x="3984" y="652"/>
                  <a:pt x="3972" y="675"/>
                  <a:pt x="3938" y="692"/>
                </a:cubicBezTo>
                <a:cubicBezTo>
                  <a:pt x="3961" y="663"/>
                  <a:pt x="3972" y="641"/>
                  <a:pt x="3972" y="612"/>
                </a:cubicBezTo>
                <a:close/>
                <a:moveTo>
                  <a:pt x="3121" y="1225"/>
                </a:moveTo>
                <a:cubicBezTo>
                  <a:pt x="3127" y="1225"/>
                  <a:pt x="3132" y="1236"/>
                  <a:pt x="3138" y="1242"/>
                </a:cubicBezTo>
                <a:lnTo>
                  <a:pt x="3138" y="1265"/>
                </a:lnTo>
                <a:cubicBezTo>
                  <a:pt x="3132" y="1248"/>
                  <a:pt x="3127" y="1236"/>
                  <a:pt x="3121" y="1225"/>
                </a:cubicBezTo>
                <a:close/>
                <a:moveTo>
                  <a:pt x="4596" y="1611"/>
                </a:moveTo>
                <a:cubicBezTo>
                  <a:pt x="4596" y="1617"/>
                  <a:pt x="4591" y="1622"/>
                  <a:pt x="4585" y="1628"/>
                </a:cubicBezTo>
                <a:cubicBezTo>
                  <a:pt x="4585" y="1622"/>
                  <a:pt x="4591" y="1617"/>
                  <a:pt x="4591" y="1611"/>
                </a:cubicBezTo>
                <a:close/>
                <a:moveTo>
                  <a:pt x="1839" y="1951"/>
                </a:moveTo>
                <a:cubicBezTo>
                  <a:pt x="1850" y="1951"/>
                  <a:pt x="1867" y="1957"/>
                  <a:pt x="1879" y="1957"/>
                </a:cubicBezTo>
                <a:cubicBezTo>
                  <a:pt x="1867" y="1957"/>
                  <a:pt x="1850" y="1963"/>
                  <a:pt x="1833" y="1963"/>
                </a:cubicBezTo>
                <a:cubicBezTo>
                  <a:pt x="1833" y="1963"/>
                  <a:pt x="1833" y="1951"/>
                  <a:pt x="1839" y="1951"/>
                </a:cubicBezTo>
                <a:close/>
                <a:moveTo>
                  <a:pt x="4715" y="2286"/>
                </a:moveTo>
                <a:cubicBezTo>
                  <a:pt x="4710" y="2292"/>
                  <a:pt x="4710" y="2292"/>
                  <a:pt x="4710" y="2292"/>
                </a:cubicBezTo>
                <a:lnTo>
                  <a:pt x="4710" y="2286"/>
                </a:lnTo>
                <a:close/>
                <a:moveTo>
                  <a:pt x="2985" y="2303"/>
                </a:moveTo>
                <a:cubicBezTo>
                  <a:pt x="2985" y="2303"/>
                  <a:pt x="2979" y="2309"/>
                  <a:pt x="2979" y="2314"/>
                </a:cubicBezTo>
                <a:cubicBezTo>
                  <a:pt x="2979" y="2314"/>
                  <a:pt x="2974" y="2309"/>
                  <a:pt x="2968" y="2303"/>
                </a:cubicBezTo>
                <a:close/>
                <a:moveTo>
                  <a:pt x="613" y="3358"/>
                </a:moveTo>
                <a:lnTo>
                  <a:pt x="613" y="3358"/>
                </a:lnTo>
                <a:cubicBezTo>
                  <a:pt x="630" y="3375"/>
                  <a:pt x="647" y="3398"/>
                  <a:pt x="664" y="3421"/>
                </a:cubicBezTo>
                <a:cubicBezTo>
                  <a:pt x="666" y="3426"/>
                  <a:pt x="670" y="3429"/>
                  <a:pt x="674" y="3432"/>
                </a:cubicBezTo>
                <a:lnTo>
                  <a:pt x="674" y="3432"/>
                </a:lnTo>
                <a:cubicBezTo>
                  <a:pt x="665" y="3427"/>
                  <a:pt x="656" y="3422"/>
                  <a:pt x="647" y="3415"/>
                </a:cubicBezTo>
                <a:cubicBezTo>
                  <a:pt x="630" y="3404"/>
                  <a:pt x="619" y="3381"/>
                  <a:pt x="613" y="3358"/>
                </a:cubicBezTo>
                <a:close/>
                <a:moveTo>
                  <a:pt x="678" y="3434"/>
                </a:moveTo>
                <a:cubicBezTo>
                  <a:pt x="701" y="3444"/>
                  <a:pt x="742" y="3441"/>
                  <a:pt x="755" y="3472"/>
                </a:cubicBezTo>
                <a:lnTo>
                  <a:pt x="823" y="3472"/>
                </a:lnTo>
                <a:cubicBezTo>
                  <a:pt x="835" y="3489"/>
                  <a:pt x="846" y="3506"/>
                  <a:pt x="857" y="3523"/>
                </a:cubicBezTo>
                <a:cubicBezTo>
                  <a:pt x="835" y="3512"/>
                  <a:pt x="812" y="3489"/>
                  <a:pt x="784" y="3483"/>
                </a:cubicBezTo>
                <a:cubicBezTo>
                  <a:pt x="779" y="3482"/>
                  <a:pt x="774" y="3481"/>
                  <a:pt x="769" y="3481"/>
                </a:cubicBezTo>
                <a:cubicBezTo>
                  <a:pt x="757" y="3481"/>
                  <a:pt x="745" y="3485"/>
                  <a:pt x="732" y="3489"/>
                </a:cubicBezTo>
                <a:cubicBezTo>
                  <a:pt x="732" y="3489"/>
                  <a:pt x="732" y="3483"/>
                  <a:pt x="732" y="3483"/>
                </a:cubicBezTo>
                <a:cubicBezTo>
                  <a:pt x="721" y="3457"/>
                  <a:pt x="699" y="3445"/>
                  <a:pt x="678" y="3434"/>
                </a:cubicBezTo>
                <a:close/>
                <a:moveTo>
                  <a:pt x="7620" y="3591"/>
                </a:moveTo>
                <a:lnTo>
                  <a:pt x="7620" y="3591"/>
                </a:lnTo>
                <a:cubicBezTo>
                  <a:pt x="7626" y="3591"/>
                  <a:pt x="7632" y="3597"/>
                  <a:pt x="7632" y="3597"/>
                </a:cubicBezTo>
                <a:cubicBezTo>
                  <a:pt x="7632" y="3602"/>
                  <a:pt x="7626" y="3602"/>
                  <a:pt x="7626" y="3608"/>
                </a:cubicBezTo>
                <a:cubicBezTo>
                  <a:pt x="7626" y="3602"/>
                  <a:pt x="7626" y="3597"/>
                  <a:pt x="7620" y="3591"/>
                </a:cubicBezTo>
                <a:close/>
                <a:moveTo>
                  <a:pt x="5396" y="3852"/>
                </a:moveTo>
                <a:cubicBezTo>
                  <a:pt x="5396" y="3852"/>
                  <a:pt x="5396" y="3858"/>
                  <a:pt x="5396" y="3858"/>
                </a:cubicBezTo>
                <a:cubicBezTo>
                  <a:pt x="5396" y="3858"/>
                  <a:pt x="5391" y="3852"/>
                  <a:pt x="5391" y="3852"/>
                </a:cubicBezTo>
                <a:close/>
                <a:moveTo>
                  <a:pt x="4965" y="3983"/>
                </a:moveTo>
                <a:cubicBezTo>
                  <a:pt x="4937" y="4022"/>
                  <a:pt x="4920" y="4062"/>
                  <a:pt x="4908" y="4090"/>
                </a:cubicBezTo>
                <a:cubicBezTo>
                  <a:pt x="4903" y="4085"/>
                  <a:pt x="4903" y="4085"/>
                  <a:pt x="4903" y="4079"/>
                </a:cubicBezTo>
                <a:cubicBezTo>
                  <a:pt x="4874" y="4028"/>
                  <a:pt x="4903" y="4000"/>
                  <a:pt x="4931" y="3988"/>
                </a:cubicBezTo>
                <a:lnTo>
                  <a:pt x="4937" y="3988"/>
                </a:lnTo>
                <a:cubicBezTo>
                  <a:pt x="4948" y="3983"/>
                  <a:pt x="4954" y="3983"/>
                  <a:pt x="4965" y="3983"/>
                </a:cubicBezTo>
                <a:close/>
                <a:moveTo>
                  <a:pt x="4818" y="4119"/>
                </a:moveTo>
                <a:cubicBezTo>
                  <a:pt x="4823" y="4124"/>
                  <a:pt x="4835" y="4130"/>
                  <a:pt x="4846" y="4130"/>
                </a:cubicBezTo>
                <a:cubicBezTo>
                  <a:pt x="4863" y="4141"/>
                  <a:pt x="4880" y="4147"/>
                  <a:pt x="4891" y="4147"/>
                </a:cubicBezTo>
                <a:cubicBezTo>
                  <a:pt x="4891" y="4158"/>
                  <a:pt x="4891" y="4175"/>
                  <a:pt x="4891" y="4187"/>
                </a:cubicBezTo>
                <a:cubicBezTo>
                  <a:pt x="4869" y="4164"/>
                  <a:pt x="4840" y="4141"/>
                  <a:pt x="4818" y="4119"/>
                </a:cubicBezTo>
                <a:close/>
                <a:moveTo>
                  <a:pt x="287" y="4748"/>
                </a:moveTo>
                <a:cubicBezTo>
                  <a:pt x="304" y="4748"/>
                  <a:pt x="320" y="4756"/>
                  <a:pt x="335" y="4771"/>
                </a:cubicBezTo>
                <a:lnTo>
                  <a:pt x="239" y="4771"/>
                </a:lnTo>
                <a:cubicBezTo>
                  <a:pt x="255" y="4755"/>
                  <a:pt x="271" y="4748"/>
                  <a:pt x="287" y="4748"/>
                </a:cubicBezTo>
                <a:close/>
                <a:moveTo>
                  <a:pt x="8074" y="4868"/>
                </a:moveTo>
                <a:cubicBezTo>
                  <a:pt x="8063" y="4873"/>
                  <a:pt x="8057" y="4879"/>
                  <a:pt x="8046" y="4879"/>
                </a:cubicBezTo>
                <a:cubicBezTo>
                  <a:pt x="8046" y="4873"/>
                  <a:pt x="8046" y="4873"/>
                  <a:pt x="8040" y="4868"/>
                </a:cubicBezTo>
                <a:close/>
                <a:moveTo>
                  <a:pt x="7830" y="5282"/>
                </a:moveTo>
                <a:cubicBezTo>
                  <a:pt x="7825" y="5288"/>
                  <a:pt x="7825" y="5293"/>
                  <a:pt x="7819" y="5293"/>
                </a:cubicBezTo>
                <a:cubicBezTo>
                  <a:pt x="7819" y="5293"/>
                  <a:pt x="7813" y="5288"/>
                  <a:pt x="7813" y="5282"/>
                </a:cubicBezTo>
                <a:close/>
                <a:moveTo>
                  <a:pt x="4886" y="5872"/>
                </a:moveTo>
                <a:cubicBezTo>
                  <a:pt x="4886" y="5878"/>
                  <a:pt x="4886" y="5883"/>
                  <a:pt x="4880" y="5889"/>
                </a:cubicBezTo>
                <a:cubicBezTo>
                  <a:pt x="4880" y="5883"/>
                  <a:pt x="4886" y="5878"/>
                  <a:pt x="4886" y="5872"/>
                </a:cubicBezTo>
                <a:close/>
                <a:moveTo>
                  <a:pt x="343" y="6238"/>
                </a:moveTo>
                <a:cubicBezTo>
                  <a:pt x="357" y="6238"/>
                  <a:pt x="369" y="6242"/>
                  <a:pt x="381" y="6246"/>
                </a:cubicBezTo>
                <a:cubicBezTo>
                  <a:pt x="364" y="6241"/>
                  <a:pt x="341" y="6241"/>
                  <a:pt x="324" y="6241"/>
                </a:cubicBezTo>
                <a:cubicBezTo>
                  <a:pt x="331" y="6239"/>
                  <a:pt x="337" y="6238"/>
                  <a:pt x="343" y="6238"/>
                </a:cubicBezTo>
                <a:close/>
                <a:moveTo>
                  <a:pt x="483" y="6303"/>
                </a:moveTo>
                <a:cubicBezTo>
                  <a:pt x="489" y="6303"/>
                  <a:pt x="489" y="6309"/>
                  <a:pt x="494" y="6309"/>
                </a:cubicBezTo>
                <a:cubicBezTo>
                  <a:pt x="511" y="6320"/>
                  <a:pt x="551" y="6320"/>
                  <a:pt x="545" y="6354"/>
                </a:cubicBezTo>
                <a:cubicBezTo>
                  <a:pt x="545" y="6366"/>
                  <a:pt x="545" y="6371"/>
                  <a:pt x="540" y="6377"/>
                </a:cubicBezTo>
                <a:cubicBezTo>
                  <a:pt x="534" y="6366"/>
                  <a:pt x="528" y="6348"/>
                  <a:pt x="517" y="6337"/>
                </a:cubicBezTo>
                <a:cubicBezTo>
                  <a:pt x="506" y="6326"/>
                  <a:pt x="494" y="6314"/>
                  <a:pt x="483" y="6303"/>
                </a:cubicBezTo>
                <a:close/>
                <a:moveTo>
                  <a:pt x="6213" y="6592"/>
                </a:moveTo>
                <a:cubicBezTo>
                  <a:pt x="6219" y="6598"/>
                  <a:pt x="6219" y="6604"/>
                  <a:pt x="6225" y="6615"/>
                </a:cubicBezTo>
                <a:cubicBezTo>
                  <a:pt x="6219" y="6609"/>
                  <a:pt x="6208" y="6604"/>
                  <a:pt x="6202" y="6604"/>
                </a:cubicBezTo>
                <a:cubicBezTo>
                  <a:pt x="6202" y="6598"/>
                  <a:pt x="6208" y="6592"/>
                  <a:pt x="6213" y="6592"/>
                </a:cubicBezTo>
                <a:close/>
                <a:moveTo>
                  <a:pt x="7030" y="6797"/>
                </a:moveTo>
                <a:cubicBezTo>
                  <a:pt x="7036" y="6808"/>
                  <a:pt x="7047" y="6814"/>
                  <a:pt x="7053" y="6819"/>
                </a:cubicBezTo>
                <a:lnTo>
                  <a:pt x="7053" y="6819"/>
                </a:lnTo>
                <a:cubicBezTo>
                  <a:pt x="7047" y="6814"/>
                  <a:pt x="7042" y="6814"/>
                  <a:pt x="7030" y="6814"/>
                </a:cubicBezTo>
                <a:lnTo>
                  <a:pt x="7030" y="6797"/>
                </a:lnTo>
                <a:close/>
                <a:moveTo>
                  <a:pt x="2174" y="7143"/>
                </a:moveTo>
                <a:cubicBezTo>
                  <a:pt x="2174" y="7143"/>
                  <a:pt x="2179" y="7143"/>
                  <a:pt x="2179" y="7149"/>
                </a:cubicBezTo>
                <a:cubicBezTo>
                  <a:pt x="2174" y="7149"/>
                  <a:pt x="2174" y="7143"/>
                  <a:pt x="2174" y="7143"/>
                </a:cubicBezTo>
                <a:close/>
                <a:moveTo>
                  <a:pt x="454" y="7200"/>
                </a:moveTo>
                <a:cubicBezTo>
                  <a:pt x="466" y="7200"/>
                  <a:pt x="483" y="7200"/>
                  <a:pt x="489" y="7205"/>
                </a:cubicBezTo>
                <a:cubicBezTo>
                  <a:pt x="477" y="7205"/>
                  <a:pt x="466" y="7205"/>
                  <a:pt x="454" y="7200"/>
                </a:cubicBezTo>
                <a:close/>
                <a:moveTo>
                  <a:pt x="7331" y="7336"/>
                </a:moveTo>
                <a:cubicBezTo>
                  <a:pt x="7331" y="7341"/>
                  <a:pt x="7331" y="7347"/>
                  <a:pt x="7325" y="7353"/>
                </a:cubicBezTo>
                <a:cubicBezTo>
                  <a:pt x="7320" y="7347"/>
                  <a:pt x="7314" y="7341"/>
                  <a:pt x="7308" y="7341"/>
                </a:cubicBezTo>
                <a:cubicBezTo>
                  <a:pt x="7320" y="7336"/>
                  <a:pt x="7325" y="7336"/>
                  <a:pt x="7331" y="7336"/>
                </a:cubicBezTo>
                <a:close/>
                <a:moveTo>
                  <a:pt x="4994" y="7733"/>
                </a:moveTo>
                <a:cubicBezTo>
                  <a:pt x="4982" y="7744"/>
                  <a:pt x="4971" y="7756"/>
                  <a:pt x="4959" y="7773"/>
                </a:cubicBezTo>
                <a:cubicBezTo>
                  <a:pt x="4954" y="7761"/>
                  <a:pt x="4954" y="7750"/>
                  <a:pt x="4965" y="7744"/>
                </a:cubicBezTo>
                <a:cubicBezTo>
                  <a:pt x="4976" y="7739"/>
                  <a:pt x="4982" y="7733"/>
                  <a:pt x="4994" y="7733"/>
                </a:cubicBezTo>
                <a:close/>
                <a:moveTo>
                  <a:pt x="3803" y="0"/>
                </a:moveTo>
                <a:cubicBezTo>
                  <a:pt x="3759" y="0"/>
                  <a:pt x="3713" y="11"/>
                  <a:pt x="3666" y="39"/>
                </a:cubicBezTo>
                <a:cubicBezTo>
                  <a:pt x="3586" y="34"/>
                  <a:pt x="3513" y="28"/>
                  <a:pt x="3433" y="22"/>
                </a:cubicBezTo>
                <a:cubicBezTo>
                  <a:pt x="3399" y="19"/>
                  <a:pt x="3366" y="13"/>
                  <a:pt x="3335" y="13"/>
                </a:cubicBezTo>
                <a:cubicBezTo>
                  <a:pt x="3314" y="13"/>
                  <a:pt x="3294" y="16"/>
                  <a:pt x="3274" y="22"/>
                </a:cubicBezTo>
                <a:cubicBezTo>
                  <a:pt x="3223" y="39"/>
                  <a:pt x="3172" y="45"/>
                  <a:pt x="3121" y="62"/>
                </a:cubicBezTo>
                <a:cubicBezTo>
                  <a:pt x="2837" y="147"/>
                  <a:pt x="2611" y="312"/>
                  <a:pt x="2395" y="504"/>
                </a:cubicBezTo>
                <a:cubicBezTo>
                  <a:pt x="2287" y="561"/>
                  <a:pt x="2213" y="646"/>
                  <a:pt x="2151" y="748"/>
                </a:cubicBezTo>
                <a:cubicBezTo>
                  <a:pt x="2106" y="788"/>
                  <a:pt x="2066" y="828"/>
                  <a:pt x="2032" y="879"/>
                </a:cubicBezTo>
                <a:cubicBezTo>
                  <a:pt x="1890" y="1038"/>
                  <a:pt x="1776" y="1214"/>
                  <a:pt x="1697" y="1407"/>
                </a:cubicBezTo>
                <a:cubicBezTo>
                  <a:pt x="1606" y="1617"/>
                  <a:pt x="1481" y="1787"/>
                  <a:pt x="1306" y="1929"/>
                </a:cubicBezTo>
                <a:cubicBezTo>
                  <a:pt x="1237" y="1985"/>
                  <a:pt x="1141" y="2008"/>
                  <a:pt x="1113" y="2105"/>
                </a:cubicBezTo>
                <a:cubicBezTo>
                  <a:pt x="1039" y="2133"/>
                  <a:pt x="999" y="2195"/>
                  <a:pt x="954" y="2252"/>
                </a:cubicBezTo>
                <a:cubicBezTo>
                  <a:pt x="789" y="2371"/>
                  <a:pt x="698" y="2558"/>
                  <a:pt x="596" y="2723"/>
                </a:cubicBezTo>
                <a:cubicBezTo>
                  <a:pt x="517" y="2859"/>
                  <a:pt x="386" y="2967"/>
                  <a:pt x="381" y="3143"/>
                </a:cubicBezTo>
                <a:cubicBezTo>
                  <a:pt x="381" y="3148"/>
                  <a:pt x="386" y="3154"/>
                  <a:pt x="386" y="3166"/>
                </a:cubicBezTo>
                <a:cubicBezTo>
                  <a:pt x="296" y="3319"/>
                  <a:pt x="233" y="3489"/>
                  <a:pt x="199" y="3665"/>
                </a:cubicBezTo>
                <a:cubicBezTo>
                  <a:pt x="171" y="3722"/>
                  <a:pt x="205" y="3784"/>
                  <a:pt x="171" y="3841"/>
                </a:cubicBezTo>
                <a:cubicBezTo>
                  <a:pt x="125" y="3880"/>
                  <a:pt x="154" y="3943"/>
                  <a:pt x="137" y="3994"/>
                </a:cubicBezTo>
                <a:cubicBezTo>
                  <a:pt x="108" y="4045"/>
                  <a:pt x="114" y="4102"/>
                  <a:pt x="108" y="4158"/>
                </a:cubicBezTo>
                <a:cubicBezTo>
                  <a:pt x="114" y="4170"/>
                  <a:pt x="114" y="4181"/>
                  <a:pt x="108" y="4187"/>
                </a:cubicBezTo>
                <a:cubicBezTo>
                  <a:pt x="46" y="4380"/>
                  <a:pt x="52" y="4584"/>
                  <a:pt x="57" y="4783"/>
                </a:cubicBezTo>
                <a:cubicBezTo>
                  <a:pt x="81" y="4830"/>
                  <a:pt x="107" y="4855"/>
                  <a:pt x="136" y="4855"/>
                </a:cubicBezTo>
                <a:cubicBezTo>
                  <a:pt x="149" y="4855"/>
                  <a:pt x="162" y="4850"/>
                  <a:pt x="176" y="4839"/>
                </a:cubicBezTo>
                <a:lnTo>
                  <a:pt x="176" y="4839"/>
                </a:lnTo>
                <a:cubicBezTo>
                  <a:pt x="159" y="4902"/>
                  <a:pt x="86" y="4958"/>
                  <a:pt x="108" y="5015"/>
                </a:cubicBezTo>
                <a:cubicBezTo>
                  <a:pt x="148" y="5123"/>
                  <a:pt x="154" y="5253"/>
                  <a:pt x="210" y="5339"/>
                </a:cubicBezTo>
                <a:cubicBezTo>
                  <a:pt x="273" y="5441"/>
                  <a:pt x="199" y="5469"/>
                  <a:pt x="182" y="5531"/>
                </a:cubicBezTo>
                <a:cubicBezTo>
                  <a:pt x="159" y="5628"/>
                  <a:pt x="57" y="5554"/>
                  <a:pt x="18" y="5611"/>
                </a:cubicBezTo>
                <a:cubicBezTo>
                  <a:pt x="29" y="5656"/>
                  <a:pt x="1" y="5707"/>
                  <a:pt x="40" y="5753"/>
                </a:cubicBezTo>
                <a:lnTo>
                  <a:pt x="40" y="5747"/>
                </a:lnTo>
                <a:lnTo>
                  <a:pt x="40" y="5747"/>
                </a:lnTo>
                <a:cubicBezTo>
                  <a:pt x="74" y="5832"/>
                  <a:pt x="29" y="5929"/>
                  <a:pt x="69" y="6014"/>
                </a:cubicBezTo>
                <a:cubicBezTo>
                  <a:pt x="29" y="6088"/>
                  <a:pt x="86" y="6167"/>
                  <a:pt x="63" y="6246"/>
                </a:cubicBezTo>
                <a:cubicBezTo>
                  <a:pt x="46" y="6275"/>
                  <a:pt x="52" y="6303"/>
                  <a:pt x="57" y="6337"/>
                </a:cubicBezTo>
                <a:cubicBezTo>
                  <a:pt x="69" y="6348"/>
                  <a:pt x="80" y="6360"/>
                  <a:pt x="86" y="6371"/>
                </a:cubicBezTo>
                <a:cubicBezTo>
                  <a:pt x="80" y="6445"/>
                  <a:pt x="103" y="6519"/>
                  <a:pt x="74" y="6587"/>
                </a:cubicBezTo>
                <a:lnTo>
                  <a:pt x="46" y="6678"/>
                </a:lnTo>
                <a:cubicBezTo>
                  <a:pt x="46" y="6683"/>
                  <a:pt x="40" y="6695"/>
                  <a:pt x="35" y="6706"/>
                </a:cubicBezTo>
                <a:cubicBezTo>
                  <a:pt x="12" y="6763"/>
                  <a:pt x="18" y="6814"/>
                  <a:pt x="35" y="6870"/>
                </a:cubicBezTo>
                <a:cubicBezTo>
                  <a:pt x="46" y="6944"/>
                  <a:pt x="57" y="7018"/>
                  <a:pt x="74" y="7097"/>
                </a:cubicBezTo>
                <a:cubicBezTo>
                  <a:pt x="103" y="7149"/>
                  <a:pt x="74" y="7205"/>
                  <a:pt x="91" y="7262"/>
                </a:cubicBezTo>
                <a:cubicBezTo>
                  <a:pt x="165" y="7517"/>
                  <a:pt x="250" y="7773"/>
                  <a:pt x="392" y="7994"/>
                </a:cubicBezTo>
                <a:cubicBezTo>
                  <a:pt x="489" y="8153"/>
                  <a:pt x="557" y="8363"/>
                  <a:pt x="755" y="8448"/>
                </a:cubicBezTo>
                <a:cubicBezTo>
                  <a:pt x="772" y="8465"/>
                  <a:pt x="789" y="8482"/>
                  <a:pt x="812" y="8488"/>
                </a:cubicBezTo>
                <a:cubicBezTo>
                  <a:pt x="801" y="8493"/>
                  <a:pt x="789" y="8499"/>
                  <a:pt x="778" y="8505"/>
                </a:cubicBezTo>
                <a:cubicBezTo>
                  <a:pt x="772" y="8533"/>
                  <a:pt x="801" y="8544"/>
                  <a:pt x="812" y="8567"/>
                </a:cubicBezTo>
                <a:cubicBezTo>
                  <a:pt x="823" y="8578"/>
                  <a:pt x="840" y="8590"/>
                  <a:pt x="852" y="8607"/>
                </a:cubicBezTo>
                <a:cubicBezTo>
                  <a:pt x="886" y="8646"/>
                  <a:pt x="925" y="8680"/>
                  <a:pt x="948" y="8726"/>
                </a:cubicBezTo>
                <a:lnTo>
                  <a:pt x="982" y="8771"/>
                </a:lnTo>
                <a:cubicBezTo>
                  <a:pt x="1010" y="8800"/>
                  <a:pt x="1039" y="8834"/>
                  <a:pt x="1073" y="8862"/>
                </a:cubicBezTo>
                <a:cubicBezTo>
                  <a:pt x="1181" y="8958"/>
                  <a:pt x="1277" y="9078"/>
                  <a:pt x="1408" y="9157"/>
                </a:cubicBezTo>
                <a:cubicBezTo>
                  <a:pt x="1584" y="9356"/>
                  <a:pt x="1822" y="9475"/>
                  <a:pt x="2043" y="9605"/>
                </a:cubicBezTo>
                <a:cubicBezTo>
                  <a:pt x="2470" y="9868"/>
                  <a:pt x="2931" y="10005"/>
                  <a:pt x="3419" y="10005"/>
                </a:cubicBezTo>
                <a:cubicBezTo>
                  <a:pt x="3490" y="10005"/>
                  <a:pt x="3560" y="10002"/>
                  <a:pt x="3632" y="9997"/>
                </a:cubicBezTo>
                <a:cubicBezTo>
                  <a:pt x="3864" y="9980"/>
                  <a:pt x="4097" y="9963"/>
                  <a:pt x="4318" y="9872"/>
                </a:cubicBezTo>
                <a:cubicBezTo>
                  <a:pt x="4449" y="9832"/>
                  <a:pt x="4596" y="9838"/>
                  <a:pt x="4698" y="9736"/>
                </a:cubicBezTo>
                <a:cubicBezTo>
                  <a:pt x="4715" y="9730"/>
                  <a:pt x="4715" y="9719"/>
                  <a:pt x="4710" y="9707"/>
                </a:cubicBezTo>
                <a:cubicBezTo>
                  <a:pt x="4784" y="9685"/>
                  <a:pt x="4857" y="9662"/>
                  <a:pt x="4931" y="9634"/>
                </a:cubicBezTo>
                <a:lnTo>
                  <a:pt x="5073" y="9554"/>
                </a:lnTo>
                <a:cubicBezTo>
                  <a:pt x="5080" y="9559"/>
                  <a:pt x="5088" y="9561"/>
                  <a:pt x="5097" y="9561"/>
                </a:cubicBezTo>
                <a:cubicBezTo>
                  <a:pt x="5109" y="9561"/>
                  <a:pt x="5122" y="9557"/>
                  <a:pt x="5135" y="9554"/>
                </a:cubicBezTo>
                <a:cubicBezTo>
                  <a:pt x="5555" y="9310"/>
                  <a:pt x="5986" y="9089"/>
                  <a:pt x="6372" y="8794"/>
                </a:cubicBezTo>
                <a:cubicBezTo>
                  <a:pt x="6423" y="8754"/>
                  <a:pt x="6480" y="8720"/>
                  <a:pt x="6525" y="8675"/>
                </a:cubicBezTo>
                <a:cubicBezTo>
                  <a:pt x="6911" y="8368"/>
                  <a:pt x="7246" y="8017"/>
                  <a:pt x="7490" y="7585"/>
                </a:cubicBezTo>
                <a:cubicBezTo>
                  <a:pt x="7700" y="7245"/>
                  <a:pt x="7847" y="6882"/>
                  <a:pt x="7950" y="6490"/>
                </a:cubicBezTo>
                <a:cubicBezTo>
                  <a:pt x="7989" y="6331"/>
                  <a:pt x="8012" y="6167"/>
                  <a:pt x="8086" y="6014"/>
                </a:cubicBezTo>
                <a:cubicBezTo>
                  <a:pt x="8108" y="5957"/>
                  <a:pt x="8080" y="5895"/>
                  <a:pt x="8108" y="5838"/>
                </a:cubicBezTo>
                <a:cubicBezTo>
                  <a:pt x="8108" y="5775"/>
                  <a:pt x="8114" y="5719"/>
                  <a:pt x="8114" y="5656"/>
                </a:cubicBezTo>
                <a:lnTo>
                  <a:pt x="8142" y="5656"/>
                </a:lnTo>
                <a:lnTo>
                  <a:pt x="8142" y="5293"/>
                </a:lnTo>
                <a:lnTo>
                  <a:pt x="8142" y="5066"/>
                </a:lnTo>
                <a:lnTo>
                  <a:pt x="8142" y="4805"/>
                </a:lnTo>
                <a:cubicBezTo>
                  <a:pt x="8137" y="4800"/>
                  <a:pt x="8125" y="4800"/>
                  <a:pt x="8120" y="4800"/>
                </a:cubicBezTo>
                <a:cubicBezTo>
                  <a:pt x="8120" y="4737"/>
                  <a:pt x="8114" y="4675"/>
                  <a:pt x="8114" y="4612"/>
                </a:cubicBezTo>
                <a:cubicBezTo>
                  <a:pt x="8080" y="4476"/>
                  <a:pt x="8046" y="4346"/>
                  <a:pt x="8012" y="4215"/>
                </a:cubicBezTo>
                <a:cubicBezTo>
                  <a:pt x="7938" y="3988"/>
                  <a:pt x="7887" y="3750"/>
                  <a:pt x="7785" y="3529"/>
                </a:cubicBezTo>
                <a:cubicBezTo>
                  <a:pt x="7740" y="3432"/>
                  <a:pt x="7700" y="3336"/>
                  <a:pt x="7655" y="3239"/>
                </a:cubicBezTo>
                <a:lnTo>
                  <a:pt x="7428" y="2905"/>
                </a:lnTo>
                <a:cubicBezTo>
                  <a:pt x="7394" y="2853"/>
                  <a:pt x="7365" y="2797"/>
                  <a:pt x="7331" y="2746"/>
                </a:cubicBezTo>
                <a:cubicBezTo>
                  <a:pt x="7320" y="2717"/>
                  <a:pt x="7314" y="2695"/>
                  <a:pt x="7303" y="2672"/>
                </a:cubicBezTo>
                <a:cubicBezTo>
                  <a:pt x="7144" y="2365"/>
                  <a:pt x="6906" y="2116"/>
                  <a:pt x="6673" y="1866"/>
                </a:cubicBezTo>
                <a:cubicBezTo>
                  <a:pt x="6650" y="1821"/>
                  <a:pt x="6616" y="1792"/>
                  <a:pt x="6576" y="1764"/>
                </a:cubicBezTo>
                <a:cubicBezTo>
                  <a:pt x="6520" y="1736"/>
                  <a:pt x="6474" y="1690"/>
                  <a:pt x="6446" y="1634"/>
                </a:cubicBezTo>
                <a:lnTo>
                  <a:pt x="6435" y="1622"/>
                </a:lnTo>
                <a:lnTo>
                  <a:pt x="6423" y="1628"/>
                </a:lnTo>
                <a:lnTo>
                  <a:pt x="6418" y="1628"/>
                </a:lnTo>
                <a:cubicBezTo>
                  <a:pt x="6412" y="1571"/>
                  <a:pt x="6372" y="1543"/>
                  <a:pt x="6333" y="1509"/>
                </a:cubicBezTo>
                <a:lnTo>
                  <a:pt x="6185" y="1361"/>
                </a:lnTo>
                <a:cubicBezTo>
                  <a:pt x="6145" y="1327"/>
                  <a:pt x="6117" y="1282"/>
                  <a:pt x="6083" y="1248"/>
                </a:cubicBezTo>
                <a:cubicBezTo>
                  <a:pt x="6043" y="1208"/>
                  <a:pt x="5998" y="1174"/>
                  <a:pt x="5952" y="1146"/>
                </a:cubicBezTo>
                <a:cubicBezTo>
                  <a:pt x="5918" y="1129"/>
                  <a:pt x="5873" y="1123"/>
                  <a:pt x="5856" y="1078"/>
                </a:cubicBezTo>
                <a:cubicBezTo>
                  <a:pt x="5850" y="1072"/>
                  <a:pt x="5845" y="1066"/>
                  <a:pt x="5833" y="1066"/>
                </a:cubicBezTo>
                <a:cubicBezTo>
                  <a:pt x="5833" y="1055"/>
                  <a:pt x="5828" y="1044"/>
                  <a:pt x="5816" y="1038"/>
                </a:cubicBezTo>
                <a:cubicBezTo>
                  <a:pt x="5799" y="1032"/>
                  <a:pt x="5776" y="1032"/>
                  <a:pt x="5776" y="1009"/>
                </a:cubicBezTo>
                <a:cubicBezTo>
                  <a:pt x="5771" y="998"/>
                  <a:pt x="5765" y="987"/>
                  <a:pt x="5754" y="981"/>
                </a:cubicBezTo>
                <a:cubicBezTo>
                  <a:pt x="5533" y="862"/>
                  <a:pt x="5368" y="663"/>
                  <a:pt x="5135" y="561"/>
                </a:cubicBezTo>
                <a:cubicBezTo>
                  <a:pt x="4948" y="419"/>
                  <a:pt x="4744" y="300"/>
                  <a:pt x="4517" y="226"/>
                </a:cubicBezTo>
                <a:cubicBezTo>
                  <a:pt x="4494" y="192"/>
                  <a:pt x="4454" y="198"/>
                  <a:pt x="4420" y="192"/>
                </a:cubicBezTo>
                <a:cubicBezTo>
                  <a:pt x="4347" y="113"/>
                  <a:pt x="4245" y="90"/>
                  <a:pt x="4142" y="79"/>
                </a:cubicBezTo>
                <a:cubicBezTo>
                  <a:pt x="4028" y="71"/>
                  <a:pt x="3919" y="0"/>
                  <a:pt x="3803" y="0"/>
                </a:cubicBezTo>
                <a:close/>
              </a:path>
            </a:pathLst>
          </a:custGeom>
          <a:solidFill>
            <a:srgbClr val="B3BCA5">
              <a:alpha val="5874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9" name="Google Shape;639;p66"/>
          <p:cNvSpPr/>
          <p:nvPr/>
        </p:nvSpPr>
        <p:spPr>
          <a:xfrm flipH="1">
            <a:off x="1024798" y="1493650"/>
            <a:ext cx="747377" cy="759586"/>
          </a:xfrm>
          <a:custGeom>
            <a:rect b="b" l="l" r="r" t="t"/>
            <a:pathLst>
              <a:path extrusionOk="0" h="18894" w="18588">
                <a:moveTo>
                  <a:pt x="9306" y="5"/>
                </a:moveTo>
                <a:cubicBezTo>
                  <a:pt x="9305" y="6"/>
                  <a:pt x="9304" y="6"/>
                  <a:pt x="9303" y="7"/>
                </a:cubicBezTo>
                <a:lnTo>
                  <a:pt x="9303" y="7"/>
                </a:lnTo>
                <a:cubicBezTo>
                  <a:pt x="9304" y="7"/>
                  <a:pt x="9305" y="6"/>
                  <a:pt x="9306" y="5"/>
                </a:cubicBezTo>
                <a:close/>
                <a:moveTo>
                  <a:pt x="9101" y="68"/>
                </a:moveTo>
                <a:cubicBezTo>
                  <a:pt x="9121" y="79"/>
                  <a:pt x="9100" y="99"/>
                  <a:pt x="9085" y="99"/>
                </a:cubicBezTo>
                <a:cubicBezTo>
                  <a:pt x="9078" y="99"/>
                  <a:pt x="9073" y="95"/>
                  <a:pt x="9073" y="85"/>
                </a:cubicBezTo>
                <a:cubicBezTo>
                  <a:pt x="9079" y="79"/>
                  <a:pt x="9090" y="68"/>
                  <a:pt x="9101" y="68"/>
                </a:cubicBezTo>
                <a:close/>
                <a:moveTo>
                  <a:pt x="9130" y="79"/>
                </a:moveTo>
                <a:cubicBezTo>
                  <a:pt x="9181" y="102"/>
                  <a:pt x="9243" y="85"/>
                  <a:pt x="9283" y="102"/>
                </a:cubicBezTo>
                <a:cubicBezTo>
                  <a:pt x="9283" y="124"/>
                  <a:pt x="9272" y="136"/>
                  <a:pt x="9249" y="136"/>
                </a:cubicBezTo>
                <a:cubicBezTo>
                  <a:pt x="9211" y="136"/>
                  <a:pt x="9173" y="133"/>
                  <a:pt x="9135" y="133"/>
                </a:cubicBezTo>
                <a:cubicBezTo>
                  <a:pt x="9116" y="133"/>
                  <a:pt x="9098" y="134"/>
                  <a:pt x="9079" y="136"/>
                </a:cubicBezTo>
                <a:cubicBezTo>
                  <a:pt x="9084" y="113"/>
                  <a:pt x="9113" y="113"/>
                  <a:pt x="9130" y="102"/>
                </a:cubicBezTo>
                <a:cubicBezTo>
                  <a:pt x="9130" y="96"/>
                  <a:pt x="9130" y="85"/>
                  <a:pt x="9130" y="79"/>
                </a:cubicBezTo>
                <a:close/>
                <a:moveTo>
                  <a:pt x="9311" y="90"/>
                </a:moveTo>
                <a:cubicBezTo>
                  <a:pt x="9334" y="90"/>
                  <a:pt x="9357" y="90"/>
                  <a:pt x="9374" y="107"/>
                </a:cubicBezTo>
                <a:cubicBezTo>
                  <a:pt x="9374" y="141"/>
                  <a:pt x="9351" y="170"/>
                  <a:pt x="9334" y="192"/>
                </a:cubicBezTo>
                <a:cubicBezTo>
                  <a:pt x="9340" y="175"/>
                  <a:pt x="9351" y="147"/>
                  <a:pt x="9351" y="136"/>
                </a:cubicBezTo>
                <a:lnTo>
                  <a:pt x="9283" y="136"/>
                </a:lnTo>
                <a:cubicBezTo>
                  <a:pt x="9289" y="124"/>
                  <a:pt x="9300" y="102"/>
                  <a:pt x="9311" y="90"/>
                </a:cubicBezTo>
                <a:close/>
                <a:moveTo>
                  <a:pt x="9725" y="204"/>
                </a:moveTo>
                <a:cubicBezTo>
                  <a:pt x="9727" y="204"/>
                  <a:pt x="9729" y="205"/>
                  <a:pt x="9731" y="205"/>
                </a:cubicBezTo>
                <a:lnTo>
                  <a:pt x="9731" y="205"/>
                </a:lnTo>
                <a:cubicBezTo>
                  <a:pt x="9730" y="204"/>
                  <a:pt x="9729" y="204"/>
                  <a:pt x="9725" y="204"/>
                </a:cubicBezTo>
                <a:close/>
                <a:moveTo>
                  <a:pt x="9340" y="235"/>
                </a:moveTo>
                <a:cubicBezTo>
                  <a:pt x="9358" y="235"/>
                  <a:pt x="9380" y="252"/>
                  <a:pt x="9357" y="266"/>
                </a:cubicBezTo>
                <a:cubicBezTo>
                  <a:pt x="9353" y="270"/>
                  <a:pt x="9348" y="271"/>
                  <a:pt x="9343" y="271"/>
                </a:cubicBezTo>
                <a:cubicBezTo>
                  <a:pt x="9326" y="271"/>
                  <a:pt x="9306" y="251"/>
                  <a:pt x="9328" y="238"/>
                </a:cubicBezTo>
                <a:cubicBezTo>
                  <a:pt x="9331" y="236"/>
                  <a:pt x="9335" y="235"/>
                  <a:pt x="9340" y="235"/>
                </a:cubicBezTo>
                <a:close/>
                <a:moveTo>
                  <a:pt x="9742" y="245"/>
                </a:moveTo>
                <a:cubicBezTo>
                  <a:pt x="9742" y="251"/>
                  <a:pt x="9742" y="261"/>
                  <a:pt x="9742" y="266"/>
                </a:cubicBezTo>
                <a:cubicBezTo>
                  <a:pt x="9748" y="266"/>
                  <a:pt x="9754" y="266"/>
                  <a:pt x="9759" y="272"/>
                </a:cubicBezTo>
                <a:cubicBezTo>
                  <a:pt x="9765" y="277"/>
                  <a:pt x="9765" y="283"/>
                  <a:pt x="9765" y="289"/>
                </a:cubicBezTo>
                <a:cubicBezTo>
                  <a:pt x="9720" y="283"/>
                  <a:pt x="9669" y="277"/>
                  <a:pt x="9623" y="272"/>
                </a:cubicBezTo>
                <a:lnTo>
                  <a:pt x="9601" y="272"/>
                </a:lnTo>
                <a:cubicBezTo>
                  <a:pt x="9527" y="266"/>
                  <a:pt x="9453" y="272"/>
                  <a:pt x="9379" y="255"/>
                </a:cubicBezTo>
                <a:cubicBezTo>
                  <a:pt x="9405" y="250"/>
                  <a:pt x="9432" y="248"/>
                  <a:pt x="9459" y="248"/>
                </a:cubicBezTo>
                <a:cubicBezTo>
                  <a:pt x="9520" y="248"/>
                  <a:pt x="9583" y="257"/>
                  <a:pt x="9643" y="257"/>
                </a:cubicBezTo>
                <a:cubicBezTo>
                  <a:pt x="9677" y="257"/>
                  <a:pt x="9711" y="254"/>
                  <a:pt x="9742" y="245"/>
                </a:cubicBezTo>
                <a:close/>
                <a:moveTo>
                  <a:pt x="9135" y="300"/>
                </a:moveTo>
                <a:cubicBezTo>
                  <a:pt x="9141" y="306"/>
                  <a:pt x="9141" y="311"/>
                  <a:pt x="9141" y="311"/>
                </a:cubicBezTo>
                <a:lnTo>
                  <a:pt x="9130" y="311"/>
                </a:lnTo>
                <a:cubicBezTo>
                  <a:pt x="9130" y="311"/>
                  <a:pt x="9130" y="306"/>
                  <a:pt x="9130" y="300"/>
                </a:cubicBezTo>
                <a:close/>
                <a:moveTo>
                  <a:pt x="8108" y="277"/>
                </a:moveTo>
                <a:cubicBezTo>
                  <a:pt x="8114" y="283"/>
                  <a:pt x="8120" y="294"/>
                  <a:pt x="8120" y="306"/>
                </a:cubicBezTo>
                <a:lnTo>
                  <a:pt x="7972" y="317"/>
                </a:lnTo>
                <a:cubicBezTo>
                  <a:pt x="8018" y="306"/>
                  <a:pt x="8063" y="289"/>
                  <a:pt x="8108" y="277"/>
                </a:cubicBezTo>
                <a:close/>
                <a:moveTo>
                  <a:pt x="8959" y="294"/>
                </a:moveTo>
                <a:cubicBezTo>
                  <a:pt x="8971" y="300"/>
                  <a:pt x="8976" y="300"/>
                  <a:pt x="8988" y="306"/>
                </a:cubicBezTo>
                <a:cubicBezTo>
                  <a:pt x="8965" y="314"/>
                  <a:pt x="8941" y="317"/>
                  <a:pt x="8916" y="317"/>
                </a:cubicBezTo>
                <a:cubicBezTo>
                  <a:pt x="8891" y="317"/>
                  <a:pt x="8866" y="314"/>
                  <a:pt x="8840" y="311"/>
                </a:cubicBezTo>
                <a:lnTo>
                  <a:pt x="8840" y="300"/>
                </a:lnTo>
                <a:cubicBezTo>
                  <a:pt x="8880" y="294"/>
                  <a:pt x="8920" y="294"/>
                  <a:pt x="8959" y="294"/>
                </a:cubicBezTo>
                <a:close/>
                <a:moveTo>
                  <a:pt x="9033" y="300"/>
                </a:moveTo>
                <a:cubicBezTo>
                  <a:pt x="9028" y="306"/>
                  <a:pt x="9022" y="311"/>
                  <a:pt x="9016" y="317"/>
                </a:cubicBezTo>
                <a:cubicBezTo>
                  <a:pt x="9016" y="311"/>
                  <a:pt x="9011" y="306"/>
                  <a:pt x="9011" y="300"/>
                </a:cubicBezTo>
                <a:close/>
                <a:moveTo>
                  <a:pt x="8801" y="306"/>
                </a:moveTo>
                <a:cubicBezTo>
                  <a:pt x="8806" y="311"/>
                  <a:pt x="8812" y="311"/>
                  <a:pt x="8818" y="317"/>
                </a:cubicBezTo>
                <a:cubicBezTo>
                  <a:pt x="8806" y="317"/>
                  <a:pt x="8789" y="317"/>
                  <a:pt x="8778" y="323"/>
                </a:cubicBezTo>
                <a:cubicBezTo>
                  <a:pt x="8778" y="311"/>
                  <a:pt x="8789" y="311"/>
                  <a:pt x="8801" y="306"/>
                </a:cubicBezTo>
                <a:close/>
                <a:moveTo>
                  <a:pt x="9049" y="293"/>
                </a:moveTo>
                <a:cubicBezTo>
                  <a:pt x="9051" y="293"/>
                  <a:pt x="9054" y="294"/>
                  <a:pt x="9056" y="294"/>
                </a:cubicBezTo>
                <a:cubicBezTo>
                  <a:pt x="9067" y="300"/>
                  <a:pt x="9073" y="306"/>
                  <a:pt x="9073" y="317"/>
                </a:cubicBezTo>
                <a:cubicBezTo>
                  <a:pt x="9062" y="317"/>
                  <a:pt x="9045" y="317"/>
                  <a:pt x="9033" y="323"/>
                </a:cubicBezTo>
                <a:cubicBezTo>
                  <a:pt x="9028" y="308"/>
                  <a:pt x="9036" y="293"/>
                  <a:pt x="9049" y="293"/>
                </a:cubicBezTo>
                <a:close/>
                <a:moveTo>
                  <a:pt x="8869" y="226"/>
                </a:moveTo>
                <a:cubicBezTo>
                  <a:pt x="8906" y="235"/>
                  <a:pt x="8943" y="237"/>
                  <a:pt x="8981" y="237"/>
                </a:cubicBezTo>
                <a:cubicBezTo>
                  <a:pt x="9033" y="237"/>
                  <a:pt x="9086" y="233"/>
                  <a:pt x="9139" y="233"/>
                </a:cubicBezTo>
                <a:cubicBezTo>
                  <a:pt x="9177" y="233"/>
                  <a:pt x="9216" y="235"/>
                  <a:pt x="9254" y="243"/>
                </a:cubicBezTo>
                <a:cubicBezTo>
                  <a:pt x="9209" y="249"/>
                  <a:pt x="9169" y="255"/>
                  <a:pt x="9124" y="255"/>
                </a:cubicBezTo>
                <a:lnTo>
                  <a:pt x="9124" y="249"/>
                </a:lnTo>
                <a:cubicBezTo>
                  <a:pt x="9124" y="255"/>
                  <a:pt x="9118" y="255"/>
                  <a:pt x="9118" y="260"/>
                </a:cubicBezTo>
                <a:cubicBezTo>
                  <a:pt x="9067" y="263"/>
                  <a:pt x="9016" y="263"/>
                  <a:pt x="8964" y="263"/>
                </a:cubicBezTo>
                <a:cubicBezTo>
                  <a:pt x="8913" y="263"/>
                  <a:pt x="8860" y="263"/>
                  <a:pt x="8806" y="266"/>
                </a:cubicBezTo>
                <a:cubicBezTo>
                  <a:pt x="8803" y="267"/>
                  <a:pt x="8799" y="267"/>
                  <a:pt x="8796" y="267"/>
                </a:cubicBezTo>
                <a:cubicBezTo>
                  <a:pt x="8781" y="267"/>
                  <a:pt x="8765" y="263"/>
                  <a:pt x="8751" y="263"/>
                </a:cubicBezTo>
                <a:cubicBezTo>
                  <a:pt x="8739" y="263"/>
                  <a:pt x="8728" y="266"/>
                  <a:pt x="8721" y="277"/>
                </a:cubicBezTo>
                <a:lnTo>
                  <a:pt x="8761" y="306"/>
                </a:lnTo>
                <a:cubicBezTo>
                  <a:pt x="8755" y="311"/>
                  <a:pt x="8755" y="317"/>
                  <a:pt x="8750" y="323"/>
                </a:cubicBezTo>
                <a:cubicBezTo>
                  <a:pt x="8732" y="328"/>
                  <a:pt x="8715" y="328"/>
                  <a:pt x="8693" y="328"/>
                </a:cubicBezTo>
                <a:cubicBezTo>
                  <a:pt x="8704" y="311"/>
                  <a:pt x="8698" y="289"/>
                  <a:pt x="8687" y="272"/>
                </a:cubicBezTo>
                <a:cubicBezTo>
                  <a:pt x="8669" y="268"/>
                  <a:pt x="8651" y="266"/>
                  <a:pt x="8633" y="266"/>
                </a:cubicBezTo>
                <a:cubicBezTo>
                  <a:pt x="8574" y="266"/>
                  <a:pt x="8517" y="283"/>
                  <a:pt x="8460" y="283"/>
                </a:cubicBezTo>
                <a:cubicBezTo>
                  <a:pt x="8447" y="283"/>
                  <a:pt x="8434" y="283"/>
                  <a:pt x="8420" y="283"/>
                </a:cubicBezTo>
                <a:cubicBezTo>
                  <a:pt x="8387" y="283"/>
                  <a:pt x="8354" y="286"/>
                  <a:pt x="8330" y="306"/>
                </a:cubicBezTo>
                <a:cubicBezTo>
                  <a:pt x="8335" y="311"/>
                  <a:pt x="8347" y="311"/>
                  <a:pt x="8352" y="311"/>
                </a:cubicBezTo>
                <a:cubicBezTo>
                  <a:pt x="8335" y="317"/>
                  <a:pt x="8324" y="317"/>
                  <a:pt x="8313" y="317"/>
                </a:cubicBezTo>
                <a:cubicBezTo>
                  <a:pt x="8321" y="304"/>
                  <a:pt x="8317" y="281"/>
                  <a:pt x="8301" y="281"/>
                </a:cubicBezTo>
                <a:cubicBezTo>
                  <a:pt x="8297" y="281"/>
                  <a:pt x="8291" y="283"/>
                  <a:pt x="8284" y="289"/>
                </a:cubicBezTo>
                <a:cubicBezTo>
                  <a:pt x="8233" y="294"/>
                  <a:pt x="8182" y="300"/>
                  <a:pt x="8131" y="300"/>
                </a:cubicBezTo>
                <a:cubicBezTo>
                  <a:pt x="8131" y="294"/>
                  <a:pt x="8131" y="283"/>
                  <a:pt x="8131" y="272"/>
                </a:cubicBezTo>
                <a:lnTo>
                  <a:pt x="8142" y="272"/>
                </a:lnTo>
                <a:cubicBezTo>
                  <a:pt x="8142" y="277"/>
                  <a:pt x="8148" y="289"/>
                  <a:pt x="8154" y="294"/>
                </a:cubicBezTo>
                <a:cubicBezTo>
                  <a:pt x="8182" y="283"/>
                  <a:pt x="8205" y="272"/>
                  <a:pt x="8233" y="260"/>
                </a:cubicBezTo>
                <a:cubicBezTo>
                  <a:pt x="8260" y="266"/>
                  <a:pt x="8289" y="273"/>
                  <a:pt x="8317" y="273"/>
                </a:cubicBezTo>
                <a:cubicBezTo>
                  <a:pt x="8342" y="273"/>
                  <a:pt x="8365" y="268"/>
                  <a:pt x="8386" y="255"/>
                </a:cubicBezTo>
                <a:cubicBezTo>
                  <a:pt x="8392" y="255"/>
                  <a:pt x="8398" y="255"/>
                  <a:pt x="8403" y="249"/>
                </a:cubicBezTo>
                <a:cubicBezTo>
                  <a:pt x="8409" y="260"/>
                  <a:pt x="8420" y="266"/>
                  <a:pt x="8420" y="272"/>
                </a:cubicBezTo>
                <a:cubicBezTo>
                  <a:pt x="8449" y="260"/>
                  <a:pt x="8471" y="255"/>
                  <a:pt x="8500" y="249"/>
                </a:cubicBezTo>
                <a:cubicBezTo>
                  <a:pt x="8625" y="243"/>
                  <a:pt x="8744" y="243"/>
                  <a:pt x="8869" y="226"/>
                </a:cubicBezTo>
                <a:close/>
                <a:moveTo>
                  <a:pt x="9686" y="323"/>
                </a:moveTo>
                <a:cubicBezTo>
                  <a:pt x="9686" y="323"/>
                  <a:pt x="9691" y="328"/>
                  <a:pt x="9691" y="328"/>
                </a:cubicBezTo>
                <a:lnTo>
                  <a:pt x="9595" y="328"/>
                </a:lnTo>
                <a:cubicBezTo>
                  <a:pt x="9623" y="323"/>
                  <a:pt x="9657" y="323"/>
                  <a:pt x="9686" y="323"/>
                </a:cubicBezTo>
                <a:close/>
                <a:moveTo>
                  <a:pt x="9691" y="323"/>
                </a:moveTo>
                <a:cubicBezTo>
                  <a:pt x="9697" y="328"/>
                  <a:pt x="9697" y="328"/>
                  <a:pt x="9697" y="328"/>
                </a:cubicBezTo>
                <a:lnTo>
                  <a:pt x="9691" y="328"/>
                </a:lnTo>
                <a:cubicBezTo>
                  <a:pt x="9691" y="328"/>
                  <a:pt x="9691" y="328"/>
                  <a:pt x="9691" y="323"/>
                </a:cubicBezTo>
                <a:close/>
                <a:moveTo>
                  <a:pt x="8653" y="311"/>
                </a:moveTo>
                <a:cubicBezTo>
                  <a:pt x="8670" y="317"/>
                  <a:pt x="8681" y="323"/>
                  <a:pt x="8676" y="334"/>
                </a:cubicBezTo>
                <a:lnTo>
                  <a:pt x="8647" y="334"/>
                </a:lnTo>
                <a:cubicBezTo>
                  <a:pt x="8642" y="328"/>
                  <a:pt x="8647" y="323"/>
                  <a:pt x="8653" y="311"/>
                </a:cubicBezTo>
                <a:close/>
                <a:moveTo>
                  <a:pt x="7677" y="334"/>
                </a:moveTo>
                <a:cubicBezTo>
                  <a:pt x="7671" y="334"/>
                  <a:pt x="7666" y="340"/>
                  <a:pt x="7666" y="340"/>
                </a:cubicBezTo>
                <a:lnTo>
                  <a:pt x="7660" y="340"/>
                </a:lnTo>
                <a:cubicBezTo>
                  <a:pt x="7666" y="334"/>
                  <a:pt x="7671" y="334"/>
                  <a:pt x="7677" y="334"/>
                </a:cubicBezTo>
                <a:close/>
                <a:moveTo>
                  <a:pt x="7791" y="334"/>
                </a:moveTo>
                <a:lnTo>
                  <a:pt x="7774" y="340"/>
                </a:lnTo>
                <a:cubicBezTo>
                  <a:pt x="7774" y="340"/>
                  <a:pt x="7779" y="334"/>
                  <a:pt x="7779" y="334"/>
                </a:cubicBezTo>
                <a:close/>
                <a:moveTo>
                  <a:pt x="8557" y="311"/>
                </a:moveTo>
                <a:cubicBezTo>
                  <a:pt x="8579" y="311"/>
                  <a:pt x="8591" y="323"/>
                  <a:pt x="8579" y="340"/>
                </a:cubicBezTo>
                <a:lnTo>
                  <a:pt x="8545" y="340"/>
                </a:lnTo>
                <a:cubicBezTo>
                  <a:pt x="8545" y="334"/>
                  <a:pt x="8545" y="328"/>
                  <a:pt x="8557" y="311"/>
                </a:cubicBezTo>
                <a:close/>
                <a:moveTo>
                  <a:pt x="8534" y="317"/>
                </a:moveTo>
                <a:cubicBezTo>
                  <a:pt x="8540" y="323"/>
                  <a:pt x="8540" y="328"/>
                  <a:pt x="8540" y="334"/>
                </a:cubicBezTo>
                <a:cubicBezTo>
                  <a:pt x="8528" y="334"/>
                  <a:pt x="8517" y="340"/>
                  <a:pt x="8511" y="346"/>
                </a:cubicBezTo>
                <a:cubicBezTo>
                  <a:pt x="8517" y="340"/>
                  <a:pt x="8528" y="328"/>
                  <a:pt x="8534" y="317"/>
                </a:cubicBezTo>
                <a:close/>
                <a:moveTo>
                  <a:pt x="7711" y="346"/>
                </a:moveTo>
                <a:cubicBezTo>
                  <a:pt x="7706" y="346"/>
                  <a:pt x="7700" y="351"/>
                  <a:pt x="7689" y="351"/>
                </a:cubicBezTo>
                <a:cubicBezTo>
                  <a:pt x="7694" y="346"/>
                  <a:pt x="7694" y="346"/>
                  <a:pt x="7700" y="346"/>
                </a:cubicBezTo>
                <a:close/>
                <a:moveTo>
                  <a:pt x="8375" y="340"/>
                </a:moveTo>
                <a:cubicBezTo>
                  <a:pt x="8364" y="346"/>
                  <a:pt x="8358" y="351"/>
                  <a:pt x="8352" y="357"/>
                </a:cubicBezTo>
                <a:lnTo>
                  <a:pt x="8347" y="357"/>
                </a:lnTo>
                <a:cubicBezTo>
                  <a:pt x="8352" y="351"/>
                  <a:pt x="8364" y="346"/>
                  <a:pt x="8375" y="340"/>
                </a:cubicBezTo>
                <a:close/>
                <a:moveTo>
                  <a:pt x="8443" y="306"/>
                </a:moveTo>
                <a:cubicBezTo>
                  <a:pt x="8443" y="306"/>
                  <a:pt x="8454" y="311"/>
                  <a:pt x="8460" y="311"/>
                </a:cubicBezTo>
                <a:cubicBezTo>
                  <a:pt x="8432" y="328"/>
                  <a:pt x="8409" y="351"/>
                  <a:pt x="8375" y="357"/>
                </a:cubicBezTo>
                <a:cubicBezTo>
                  <a:pt x="8381" y="351"/>
                  <a:pt x="8381" y="340"/>
                  <a:pt x="8381" y="334"/>
                </a:cubicBezTo>
                <a:cubicBezTo>
                  <a:pt x="8392" y="328"/>
                  <a:pt x="8398" y="328"/>
                  <a:pt x="8403" y="323"/>
                </a:cubicBezTo>
                <a:cubicBezTo>
                  <a:pt x="8415" y="317"/>
                  <a:pt x="8426" y="317"/>
                  <a:pt x="8443" y="306"/>
                </a:cubicBezTo>
                <a:close/>
                <a:moveTo>
                  <a:pt x="8250" y="328"/>
                </a:moveTo>
                <a:cubicBezTo>
                  <a:pt x="8222" y="334"/>
                  <a:pt x="8199" y="346"/>
                  <a:pt x="8176" y="363"/>
                </a:cubicBezTo>
                <a:lnTo>
                  <a:pt x="8171" y="340"/>
                </a:lnTo>
                <a:cubicBezTo>
                  <a:pt x="8165" y="346"/>
                  <a:pt x="8154" y="351"/>
                  <a:pt x="8148" y="357"/>
                </a:cubicBezTo>
                <a:lnTo>
                  <a:pt x="8131" y="334"/>
                </a:lnTo>
                <a:lnTo>
                  <a:pt x="8120" y="346"/>
                </a:lnTo>
                <a:cubicBezTo>
                  <a:pt x="8131" y="351"/>
                  <a:pt x="8142" y="363"/>
                  <a:pt x="8154" y="374"/>
                </a:cubicBezTo>
                <a:lnTo>
                  <a:pt x="8097" y="374"/>
                </a:lnTo>
                <a:cubicBezTo>
                  <a:pt x="8097" y="368"/>
                  <a:pt x="8091" y="346"/>
                  <a:pt x="8091" y="340"/>
                </a:cubicBezTo>
                <a:cubicBezTo>
                  <a:pt x="8086" y="346"/>
                  <a:pt x="8069" y="357"/>
                  <a:pt x="8057" y="363"/>
                </a:cubicBezTo>
                <a:cubicBezTo>
                  <a:pt x="8063" y="368"/>
                  <a:pt x="8074" y="380"/>
                  <a:pt x="8080" y="385"/>
                </a:cubicBezTo>
                <a:lnTo>
                  <a:pt x="8069" y="385"/>
                </a:lnTo>
                <a:cubicBezTo>
                  <a:pt x="8046" y="385"/>
                  <a:pt x="8023" y="374"/>
                  <a:pt x="8006" y="368"/>
                </a:cubicBezTo>
                <a:cubicBezTo>
                  <a:pt x="8074" y="323"/>
                  <a:pt x="8165" y="334"/>
                  <a:pt x="8250" y="328"/>
                </a:cubicBezTo>
                <a:close/>
                <a:moveTo>
                  <a:pt x="10145" y="380"/>
                </a:moveTo>
                <a:cubicBezTo>
                  <a:pt x="10151" y="380"/>
                  <a:pt x="10157" y="380"/>
                  <a:pt x="10168" y="385"/>
                </a:cubicBezTo>
                <a:cubicBezTo>
                  <a:pt x="10162" y="385"/>
                  <a:pt x="10157" y="391"/>
                  <a:pt x="10151" y="391"/>
                </a:cubicBezTo>
                <a:cubicBezTo>
                  <a:pt x="10145" y="385"/>
                  <a:pt x="10145" y="385"/>
                  <a:pt x="10145" y="380"/>
                </a:cubicBezTo>
                <a:close/>
                <a:moveTo>
                  <a:pt x="7698" y="400"/>
                </a:moveTo>
                <a:cubicBezTo>
                  <a:pt x="7701" y="400"/>
                  <a:pt x="7704" y="401"/>
                  <a:pt x="7706" y="402"/>
                </a:cubicBezTo>
                <a:lnTo>
                  <a:pt x="7706" y="408"/>
                </a:lnTo>
                <a:lnTo>
                  <a:pt x="7677" y="408"/>
                </a:lnTo>
                <a:cubicBezTo>
                  <a:pt x="7681" y="404"/>
                  <a:pt x="7691" y="400"/>
                  <a:pt x="7698" y="400"/>
                </a:cubicBezTo>
                <a:close/>
                <a:moveTo>
                  <a:pt x="10253" y="391"/>
                </a:moveTo>
                <a:lnTo>
                  <a:pt x="10253" y="391"/>
                </a:lnTo>
                <a:cubicBezTo>
                  <a:pt x="10270" y="397"/>
                  <a:pt x="10287" y="402"/>
                  <a:pt x="10298" y="408"/>
                </a:cubicBezTo>
                <a:cubicBezTo>
                  <a:pt x="10281" y="408"/>
                  <a:pt x="10270" y="402"/>
                  <a:pt x="10253" y="391"/>
                </a:cubicBezTo>
                <a:close/>
                <a:moveTo>
                  <a:pt x="7637" y="402"/>
                </a:moveTo>
                <a:cubicBezTo>
                  <a:pt x="7643" y="408"/>
                  <a:pt x="7643" y="408"/>
                  <a:pt x="7649" y="414"/>
                </a:cubicBezTo>
                <a:cubicBezTo>
                  <a:pt x="7637" y="414"/>
                  <a:pt x="7626" y="414"/>
                  <a:pt x="7615" y="419"/>
                </a:cubicBezTo>
                <a:cubicBezTo>
                  <a:pt x="7615" y="414"/>
                  <a:pt x="7626" y="408"/>
                  <a:pt x="7637" y="402"/>
                </a:cubicBezTo>
                <a:close/>
                <a:moveTo>
                  <a:pt x="9776" y="272"/>
                </a:moveTo>
                <a:lnTo>
                  <a:pt x="9776" y="272"/>
                </a:lnTo>
                <a:cubicBezTo>
                  <a:pt x="9964" y="283"/>
                  <a:pt x="10151" y="311"/>
                  <a:pt x="10344" y="340"/>
                </a:cubicBezTo>
                <a:lnTo>
                  <a:pt x="10355" y="340"/>
                </a:lnTo>
                <a:cubicBezTo>
                  <a:pt x="10378" y="346"/>
                  <a:pt x="10395" y="351"/>
                  <a:pt x="10418" y="351"/>
                </a:cubicBezTo>
                <a:cubicBezTo>
                  <a:pt x="10463" y="363"/>
                  <a:pt x="10508" y="368"/>
                  <a:pt x="10554" y="374"/>
                </a:cubicBezTo>
                <a:cubicBezTo>
                  <a:pt x="10554" y="374"/>
                  <a:pt x="10554" y="363"/>
                  <a:pt x="10559" y="363"/>
                </a:cubicBezTo>
                <a:cubicBezTo>
                  <a:pt x="10616" y="408"/>
                  <a:pt x="10696" y="397"/>
                  <a:pt x="10764" y="414"/>
                </a:cubicBezTo>
                <a:cubicBezTo>
                  <a:pt x="10752" y="420"/>
                  <a:pt x="10741" y="422"/>
                  <a:pt x="10730" y="422"/>
                </a:cubicBezTo>
                <a:cubicBezTo>
                  <a:pt x="10701" y="422"/>
                  <a:pt x="10673" y="408"/>
                  <a:pt x="10645" y="408"/>
                </a:cubicBezTo>
                <a:cubicBezTo>
                  <a:pt x="10537" y="391"/>
                  <a:pt x="10429" y="374"/>
                  <a:pt x="10321" y="357"/>
                </a:cubicBezTo>
                <a:cubicBezTo>
                  <a:pt x="10151" y="334"/>
                  <a:pt x="9975" y="311"/>
                  <a:pt x="9805" y="294"/>
                </a:cubicBezTo>
                <a:cubicBezTo>
                  <a:pt x="9793" y="283"/>
                  <a:pt x="9782" y="277"/>
                  <a:pt x="9776" y="272"/>
                </a:cubicBezTo>
                <a:close/>
                <a:moveTo>
                  <a:pt x="7388" y="368"/>
                </a:moveTo>
                <a:lnTo>
                  <a:pt x="7388" y="368"/>
                </a:lnTo>
                <a:cubicBezTo>
                  <a:pt x="7359" y="385"/>
                  <a:pt x="7325" y="402"/>
                  <a:pt x="7303" y="425"/>
                </a:cubicBezTo>
                <a:cubicBezTo>
                  <a:pt x="7297" y="425"/>
                  <a:pt x="7286" y="431"/>
                  <a:pt x="7280" y="431"/>
                </a:cubicBezTo>
                <a:cubicBezTo>
                  <a:pt x="7303" y="419"/>
                  <a:pt x="7320" y="402"/>
                  <a:pt x="7337" y="380"/>
                </a:cubicBezTo>
                <a:cubicBezTo>
                  <a:pt x="7354" y="380"/>
                  <a:pt x="7371" y="374"/>
                  <a:pt x="7388" y="368"/>
                </a:cubicBezTo>
                <a:close/>
                <a:moveTo>
                  <a:pt x="7093" y="431"/>
                </a:moveTo>
                <a:cubicBezTo>
                  <a:pt x="7087" y="431"/>
                  <a:pt x="7076" y="436"/>
                  <a:pt x="7064" y="436"/>
                </a:cubicBezTo>
                <a:lnTo>
                  <a:pt x="7070" y="431"/>
                </a:lnTo>
                <a:close/>
                <a:moveTo>
                  <a:pt x="10321" y="436"/>
                </a:moveTo>
                <a:cubicBezTo>
                  <a:pt x="10333" y="436"/>
                  <a:pt x="10338" y="436"/>
                  <a:pt x="10350" y="442"/>
                </a:cubicBezTo>
                <a:cubicBezTo>
                  <a:pt x="10344" y="448"/>
                  <a:pt x="10338" y="453"/>
                  <a:pt x="10327" y="459"/>
                </a:cubicBezTo>
                <a:cubicBezTo>
                  <a:pt x="10327" y="453"/>
                  <a:pt x="10321" y="442"/>
                  <a:pt x="10321" y="436"/>
                </a:cubicBezTo>
                <a:close/>
                <a:moveTo>
                  <a:pt x="6979" y="482"/>
                </a:moveTo>
                <a:cubicBezTo>
                  <a:pt x="6985" y="487"/>
                  <a:pt x="6991" y="499"/>
                  <a:pt x="6996" y="504"/>
                </a:cubicBezTo>
                <a:cubicBezTo>
                  <a:pt x="6991" y="510"/>
                  <a:pt x="6985" y="510"/>
                  <a:pt x="6979" y="510"/>
                </a:cubicBezTo>
                <a:cubicBezTo>
                  <a:pt x="6979" y="504"/>
                  <a:pt x="6979" y="493"/>
                  <a:pt x="6979" y="482"/>
                </a:cubicBezTo>
                <a:close/>
                <a:moveTo>
                  <a:pt x="10764" y="425"/>
                </a:moveTo>
                <a:cubicBezTo>
                  <a:pt x="10883" y="425"/>
                  <a:pt x="11008" y="470"/>
                  <a:pt x="11121" y="504"/>
                </a:cubicBezTo>
                <a:cubicBezTo>
                  <a:pt x="11110" y="509"/>
                  <a:pt x="11098" y="511"/>
                  <a:pt x="11086" y="511"/>
                </a:cubicBezTo>
                <a:cubicBezTo>
                  <a:pt x="11052" y="511"/>
                  <a:pt x="11019" y="496"/>
                  <a:pt x="10985" y="487"/>
                </a:cubicBezTo>
                <a:cubicBezTo>
                  <a:pt x="10911" y="470"/>
                  <a:pt x="10832" y="465"/>
                  <a:pt x="10764" y="425"/>
                </a:cubicBezTo>
                <a:close/>
                <a:moveTo>
                  <a:pt x="7167" y="493"/>
                </a:moveTo>
                <a:cubicBezTo>
                  <a:pt x="7155" y="510"/>
                  <a:pt x="7138" y="521"/>
                  <a:pt x="7121" y="538"/>
                </a:cubicBezTo>
                <a:cubicBezTo>
                  <a:pt x="7110" y="544"/>
                  <a:pt x="7093" y="544"/>
                  <a:pt x="7076" y="550"/>
                </a:cubicBezTo>
                <a:cubicBezTo>
                  <a:pt x="7076" y="550"/>
                  <a:pt x="7076" y="544"/>
                  <a:pt x="7076" y="544"/>
                </a:cubicBezTo>
                <a:cubicBezTo>
                  <a:pt x="7076" y="550"/>
                  <a:pt x="7076" y="550"/>
                  <a:pt x="7070" y="550"/>
                </a:cubicBezTo>
                <a:cubicBezTo>
                  <a:pt x="7047" y="556"/>
                  <a:pt x="7025" y="559"/>
                  <a:pt x="7007" y="559"/>
                </a:cubicBezTo>
                <a:cubicBezTo>
                  <a:pt x="6994" y="559"/>
                  <a:pt x="6983" y="558"/>
                  <a:pt x="6974" y="555"/>
                </a:cubicBezTo>
                <a:cubicBezTo>
                  <a:pt x="6974" y="552"/>
                  <a:pt x="6974" y="548"/>
                  <a:pt x="6974" y="544"/>
                </a:cubicBezTo>
                <a:cubicBezTo>
                  <a:pt x="6996" y="533"/>
                  <a:pt x="7025" y="527"/>
                  <a:pt x="7047" y="521"/>
                </a:cubicBezTo>
                <a:cubicBezTo>
                  <a:pt x="7053" y="521"/>
                  <a:pt x="7059" y="527"/>
                  <a:pt x="7064" y="533"/>
                </a:cubicBezTo>
                <a:lnTo>
                  <a:pt x="7087" y="510"/>
                </a:lnTo>
                <a:lnTo>
                  <a:pt x="7115" y="504"/>
                </a:lnTo>
                <a:lnTo>
                  <a:pt x="7121" y="521"/>
                </a:lnTo>
                <a:lnTo>
                  <a:pt x="7127" y="499"/>
                </a:lnTo>
                <a:cubicBezTo>
                  <a:pt x="7138" y="499"/>
                  <a:pt x="7155" y="499"/>
                  <a:pt x="7167" y="493"/>
                </a:cubicBezTo>
                <a:close/>
                <a:moveTo>
                  <a:pt x="11609" y="555"/>
                </a:moveTo>
                <a:cubicBezTo>
                  <a:pt x="11655" y="572"/>
                  <a:pt x="11723" y="567"/>
                  <a:pt x="11745" y="618"/>
                </a:cubicBezTo>
                <a:cubicBezTo>
                  <a:pt x="11700" y="607"/>
                  <a:pt x="11655" y="595"/>
                  <a:pt x="11609" y="584"/>
                </a:cubicBezTo>
                <a:cubicBezTo>
                  <a:pt x="11609" y="572"/>
                  <a:pt x="11609" y="561"/>
                  <a:pt x="11609" y="555"/>
                </a:cubicBezTo>
                <a:close/>
                <a:moveTo>
                  <a:pt x="11836" y="618"/>
                </a:moveTo>
                <a:lnTo>
                  <a:pt x="11836" y="618"/>
                </a:lnTo>
                <a:cubicBezTo>
                  <a:pt x="11834" y="620"/>
                  <a:pt x="11832" y="623"/>
                  <a:pt x="11830" y="627"/>
                </a:cubicBezTo>
                <a:lnTo>
                  <a:pt x="11830" y="627"/>
                </a:lnTo>
                <a:cubicBezTo>
                  <a:pt x="11832" y="624"/>
                  <a:pt x="11834" y="621"/>
                  <a:pt x="11836" y="618"/>
                </a:cubicBezTo>
                <a:close/>
                <a:moveTo>
                  <a:pt x="10928" y="527"/>
                </a:moveTo>
                <a:lnTo>
                  <a:pt x="10928" y="527"/>
                </a:lnTo>
                <a:cubicBezTo>
                  <a:pt x="11030" y="550"/>
                  <a:pt x="11127" y="589"/>
                  <a:pt x="11229" y="601"/>
                </a:cubicBezTo>
                <a:cubicBezTo>
                  <a:pt x="11252" y="601"/>
                  <a:pt x="11269" y="618"/>
                  <a:pt x="11286" y="635"/>
                </a:cubicBezTo>
                <a:cubicBezTo>
                  <a:pt x="11284" y="635"/>
                  <a:pt x="11283" y="635"/>
                  <a:pt x="11282" y="635"/>
                </a:cubicBezTo>
                <a:cubicBezTo>
                  <a:pt x="11262" y="635"/>
                  <a:pt x="11229" y="614"/>
                  <a:pt x="11207" y="614"/>
                </a:cubicBezTo>
                <a:cubicBezTo>
                  <a:pt x="11193" y="614"/>
                  <a:pt x="11184" y="622"/>
                  <a:pt x="11184" y="646"/>
                </a:cubicBezTo>
                <a:cubicBezTo>
                  <a:pt x="11178" y="635"/>
                  <a:pt x="11178" y="624"/>
                  <a:pt x="11172" y="607"/>
                </a:cubicBezTo>
                <a:cubicBezTo>
                  <a:pt x="11087" y="601"/>
                  <a:pt x="11002" y="572"/>
                  <a:pt x="10928" y="527"/>
                </a:cubicBezTo>
                <a:close/>
                <a:moveTo>
                  <a:pt x="6940" y="550"/>
                </a:moveTo>
                <a:cubicBezTo>
                  <a:pt x="6940" y="550"/>
                  <a:pt x="6940" y="555"/>
                  <a:pt x="6940" y="555"/>
                </a:cubicBezTo>
                <a:lnTo>
                  <a:pt x="6911" y="589"/>
                </a:lnTo>
                <a:cubicBezTo>
                  <a:pt x="6904" y="588"/>
                  <a:pt x="6897" y="587"/>
                  <a:pt x="6891" y="587"/>
                </a:cubicBezTo>
                <a:cubicBezTo>
                  <a:pt x="6849" y="587"/>
                  <a:pt x="6814" y="615"/>
                  <a:pt x="6775" y="629"/>
                </a:cubicBezTo>
                <a:lnTo>
                  <a:pt x="6792" y="646"/>
                </a:lnTo>
                <a:lnTo>
                  <a:pt x="6747" y="675"/>
                </a:lnTo>
                <a:cubicBezTo>
                  <a:pt x="6738" y="678"/>
                  <a:pt x="6729" y="679"/>
                  <a:pt x="6721" y="679"/>
                </a:cubicBezTo>
                <a:cubicBezTo>
                  <a:pt x="6700" y="679"/>
                  <a:pt x="6680" y="672"/>
                  <a:pt x="6661" y="672"/>
                </a:cubicBezTo>
                <a:cubicBezTo>
                  <a:pt x="6647" y="672"/>
                  <a:pt x="6635" y="675"/>
                  <a:pt x="6622" y="686"/>
                </a:cubicBezTo>
                <a:cubicBezTo>
                  <a:pt x="6616" y="692"/>
                  <a:pt x="6610" y="709"/>
                  <a:pt x="6610" y="714"/>
                </a:cubicBezTo>
                <a:cubicBezTo>
                  <a:pt x="6605" y="720"/>
                  <a:pt x="6605" y="720"/>
                  <a:pt x="6605" y="720"/>
                </a:cubicBezTo>
                <a:cubicBezTo>
                  <a:pt x="6605" y="709"/>
                  <a:pt x="6610" y="692"/>
                  <a:pt x="6616" y="680"/>
                </a:cubicBezTo>
                <a:cubicBezTo>
                  <a:pt x="6724" y="641"/>
                  <a:pt x="6832" y="589"/>
                  <a:pt x="6940" y="550"/>
                </a:cubicBezTo>
                <a:close/>
                <a:moveTo>
                  <a:pt x="6593" y="686"/>
                </a:moveTo>
                <a:lnTo>
                  <a:pt x="6593" y="686"/>
                </a:lnTo>
                <a:cubicBezTo>
                  <a:pt x="6576" y="703"/>
                  <a:pt x="6554" y="720"/>
                  <a:pt x="6537" y="737"/>
                </a:cubicBezTo>
                <a:cubicBezTo>
                  <a:pt x="6508" y="743"/>
                  <a:pt x="6480" y="754"/>
                  <a:pt x="6452" y="760"/>
                </a:cubicBezTo>
                <a:cubicBezTo>
                  <a:pt x="6503" y="737"/>
                  <a:pt x="6548" y="714"/>
                  <a:pt x="6593" y="686"/>
                </a:cubicBezTo>
                <a:close/>
                <a:moveTo>
                  <a:pt x="6576" y="782"/>
                </a:moveTo>
                <a:cubicBezTo>
                  <a:pt x="6582" y="788"/>
                  <a:pt x="6588" y="788"/>
                  <a:pt x="6593" y="794"/>
                </a:cubicBezTo>
                <a:cubicBezTo>
                  <a:pt x="6588" y="788"/>
                  <a:pt x="6582" y="788"/>
                  <a:pt x="6576" y="788"/>
                </a:cubicBezTo>
                <a:cubicBezTo>
                  <a:pt x="6576" y="788"/>
                  <a:pt x="6576" y="782"/>
                  <a:pt x="6576" y="782"/>
                </a:cubicBezTo>
                <a:close/>
                <a:moveTo>
                  <a:pt x="6514" y="805"/>
                </a:moveTo>
                <a:cubicBezTo>
                  <a:pt x="6525" y="811"/>
                  <a:pt x="6537" y="811"/>
                  <a:pt x="6542" y="816"/>
                </a:cubicBezTo>
                <a:lnTo>
                  <a:pt x="6486" y="816"/>
                </a:lnTo>
                <a:cubicBezTo>
                  <a:pt x="6486" y="816"/>
                  <a:pt x="6486" y="811"/>
                  <a:pt x="6486" y="811"/>
                </a:cubicBezTo>
                <a:cubicBezTo>
                  <a:pt x="6491" y="811"/>
                  <a:pt x="6503" y="805"/>
                  <a:pt x="6514" y="805"/>
                </a:cubicBezTo>
                <a:close/>
                <a:moveTo>
                  <a:pt x="11133" y="499"/>
                </a:moveTo>
                <a:cubicBezTo>
                  <a:pt x="11156" y="499"/>
                  <a:pt x="11168" y="506"/>
                  <a:pt x="11162" y="521"/>
                </a:cubicBezTo>
                <a:lnTo>
                  <a:pt x="11162" y="521"/>
                </a:lnTo>
                <a:cubicBezTo>
                  <a:pt x="11161" y="521"/>
                  <a:pt x="11161" y="521"/>
                  <a:pt x="11161" y="521"/>
                </a:cubicBezTo>
                <a:lnTo>
                  <a:pt x="11161" y="521"/>
                </a:lnTo>
                <a:cubicBezTo>
                  <a:pt x="11161" y="522"/>
                  <a:pt x="11161" y="522"/>
                  <a:pt x="11162" y="522"/>
                </a:cubicBezTo>
                <a:lnTo>
                  <a:pt x="11162" y="522"/>
                </a:lnTo>
                <a:cubicBezTo>
                  <a:pt x="11162" y="522"/>
                  <a:pt x="11162" y="522"/>
                  <a:pt x="11162" y="521"/>
                </a:cubicBezTo>
                <a:lnTo>
                  <a:pt x="11162" y="521"/>
                </a:lnTo>
                <a:cubicBezTo>
                  <a:pt x="11281" y="533"/>
                  <a:pt x="11394" y="584"/>
                  <a:pt x="11507" y="612"/>
                </a:cubicBezTo>
                <a:cubicBezTo>
                  <a:pt x="11507" y="607"/>
                  <a:pt x="11507" y="595"/>
                  <a:pt x="11507" y="589"/>
                </a:cubicBezTo>
                <a:cubicBezTo>
                  <a:pt x="11518" y="601"/>
                  <a:pt x="11524" y="612"/>
                  <a:pt x="11530" y="618"/>
                </a:cubicBezTo>
                <a:cubicBezTo>
                  <a:pt x="11694" y="675"/>
                  <a:pt x="11859" y="709"/>
                  <a:pt x="12012" y="782"/>
                </a:cubicBezTo>
                <a:cubicBezTo>
                  <a:pt x="12018" y="777"/>
                  <a:pt x="12018" y="765"/>
                  <a:pt x="12018" y="754"/>
                </a:cubicBezTo>
                <a:cubicBezTo>
                  <a:pt x="12052" y="816"/>
                  <a:pt x="12131" y="816"/>
                  <a:pt x="12182" y="850"/>
                </a:cubicBezTo>
                <a:cubicBezTo>
                  <a:pt x="12177" y="852"/>
                  <a:pt x="12172" y="852"/>
                  <a:pt x="12167" y="852"/>
                </a:cubicBezTo>
                <a:cubicBezTo>
                  <a:pt x="12134" y="852"/>
                  <a:pt x="12106" y="826"/>
                  <a:pt x="12076" y="826"/>
                </a:cubicBezTo>
                <a:cubicBezTo>
                  <a:pt x="12072" y="826"/>
                  <a:pt x="12067" y="827"/>
                  <a:pt x="12063" y="828"/>
                </a:cubicBezTo>
                <a:cubicBezTo>
                  <a:pt x="11774" y="692"/>
                  <a:pt x="11445" y="652"/>
                  <a:pt x="11162" y="522"/>
                </a:cubicBezTo>
                <a:lnTo>
                  <a:pt x="11162" y="522"/>
                </a:lnTo>
                <a:cubicBezTo>
                  <a:pt x="11160" y="525"/>
                  <a:pt x="11158" y="529"/>
                  <a:pt x="11155" y="533"/>
                </a:cubicBezTo>
                <a:cubicBezTo>
                  <a:pt x="11127" y="533"/>
                  <a:pt x="11115" y="521"/>
                  <a:pt x="11133" y="499"/>
                </a:cubicBezTo>
                <a:close/>
                <a:moveTo>
                  <a:pt x="6401" y="839"/>
                </a:moveTo>
                <a:cubicBezTo>
                  <a:pt x="6378" y="856"/>
                  <a:pt x="6355" y="868"/>
                  <a:pt x="6327" y="885"/>
                </a:cubicBezTo>
                <a:cubicBezTo>
                  <a:pt x="6298" y="896"/>
                  <a:pt x="6270" y="907"/>
                  <a:pt x="6242" y="913"/>
                </a:cubicBezTo>
                <a:cubicBezTo>
                  <a:pt x="6242" y="907"/>
                  <a:pt x="6242" y="896"/>
                  <a:pt x="6236" y="890"/>
                </a:cubicBezTo>
                <a:cubicBezTo>
                  <a:pt x="6264" y="885"/>
                  <a:pt x="6293" y="873"/>
                  <a:pt x="6321" y="868"/>
                </a:cubicBezTo>
                <a:cubicBezTo>
                  <a:pt x="6327" y="868"/>
                  <a:pt x="6327" y="873"/>
                  <a:pt x="6332" y="873"/>
                </a:cubicBezTo>
                <a:cubicBezTo>
                  <a:pt x="6332" y="873"/>
                  <a:pt x="6332" y="868"/>
                  <a:pt x="6338" y="862"/>
                </a:cubicBezTo>
                <a:cubicBezTo>
                  <a:pt x="6361" y="856"/>
                  <a:pt x="6378" y="845"/>
                  <a:pt x="6401" y="839"/>
                </a:cubicBezTo>
                <a:close/>
                <a:moveTo>
                  <a:pt x="12194" y="856"/>
                </a:moveTo>
                <a:cubicBezTo>
                  <a:pt x="12273" y="868"/>
                  <a:pt x="12358" y="896"/>
                  <a:pt x="12420" y="947"/>
                </a:cubicBezTo>
                <a:cubicBezTo>
                  <a:pt x="12375" y="936"/>
                  <a:pt x="12330" y="919"/>
                  <a:pt x="12296" y="890"/>
                </a:cubicBezTo>
                <a:cubicBezTo>
                  <a:pt x="12269" y="896"/>
                  <a:pt x="12242" y="896"/>
                  <a:pt x="12225" y="915"/>
                </a:cubicBezTo>
                <a:lnTo>
                  <a:pt x="12225" y="915"/>
                </a:lnTo>
                <a:cubicBezTo>
                  <a:pt x="12231" y="907"/>
                  <a:pt x="12240" y="889"/>
                  <a:pt x="12245" y="885"/>
                </a:cubicBezTo>
                <a:cubicBezTo>
                  <a:pt x="12233" y="879"/>
                  <a:pt x="12205" y="862"/>
                  <a:pt x="12194" y="856"/>
                </a:cubicBezTo>
                <a:close/>
                <a:moveTo>
                  <a:pt x="12069" y="879"/>
                </a:moveTo>
                <a:cubicBezTo>
                  <a:pt x="12120" y="896"/>
                  <a:pt x="12171" y="907"/>
                  <a:pt x="12222" y="919"/>
                </a:cubicBezTo>
                <a:cubicBezTo>
                  <a:pt x="12256" y="953"/>
                  <a:pt x="12301" y="964"/>
                  <a:pt x="12347" y="975"/>
                </a:cubicBezTo>
                <a:cubicBezTo>
                  <a:pt x="12341" y="981"/>
                  <a:pt x="12330" y="987"/>
                  <a:pt x="12324" y="992"/>
                </a:cubicBezTo>
                <a:cubicBezTo>
                  <a:pt x="12307" y="987"/>
                  <a:pt x="12290" y="975"/>
                  <a:pt x="12279" y="964"/>
                </a:cubicBezTo>
                <a:cubicBezTo>
                  <a:pt x="12267" y="975"/>
                  <a:pt x="12256" y="981"/>
                  <a:pt x="12245" y="992"/>
                </a:cubicBezTo>
                <a:lnTo>
                  <a:pt x="12256" y="964"/>
                </a:lnTo>
                <a:cubicBezTo>
                  <a:pt x="12188" y="947"/>
                  <a:pt x="12137" y="902"/>
                  <a:pt x="12063" y="890"/>
                </a:cubicBezTo>
                <a:cubicBezTo>
                  <a:pt x="12069" y="890"/>
                  <a:pt x="12069" y="885"/>
                  <a:pt x="12069" y="879"/>
                </a:cubicBezTo>
                <a:close/>
                <a:moveTo>
                  <a:pt x="12716" y="1056"/>
                </a:moveTo>
                <a:cubicBezTo>
                  <a:pt x="12734" y="1056"/>
                  <a:pt x="12755" y="1070"/>
                  <a:pt x="12755" y="1089"/>
                </a:cubicBezTo>
                <a:cubicBezTo>
                  <a:pt x="12752" y="1095"/>
                  <a:pt x="12746" y="1098"/>
                  <a:pt x="12738" y="1098"/>
                </a:cubicBezTo>
                <a:cubicBezTo>
                  <a:pt x="12721" y="1098"/>
                  <a:pt x="12697" y="1082"/>
                  <a:pt x="12693" y="1066"/>
                </a:cubicBezTo>
                <a:cubicBezTo>
                  <a:pt x="12698" y="1059"/>
                  <a:pt x="12707" y="1056"/>
                  <a:pt x="12716" y="1056"/>
                </a:cubicBezTo>
                <a:close/>
                <a:moveTo>
                  <a:pt x="6189" y="923"/>
                </a:moveTo>
                <a:cubicBezTo>
                  <a:pt x="6197" y="923"/>
                  <a:pt x="6205" y="923"/>
                  <a:pt x="6213" y="924"/>
                </a:cubicBezTo>
                <a:cubicBezTo>
                  <a:pt x="6169" y="946"/>
                  <a:pt x="6125" y="963"/>
                  <a:pt x="6076" y="974"/>
                </a:cubicBezTo>
                <a:lnTo>
                  <a:pt x="6076" y="974"/>
                </a:lnTo>
                <a:cubicBezTo>
                  <a:pt x="6075" y="974"/>
                  <a:pt x="6073" y="974"/>
                  <a:pt x="6072" y="974"/>
                </a:cubicBezTo>
                <a:lnTo>
                  <a:pt x="6072" y="974"/>
                </a:lnTo>
                <a:cubicBezTo>
                  <a:pt x="6072" y="974"/>
                  <a:pt x="6072" y="975"/>
                  <a:pt x="6071" y="975"/>
                </a:cubicBezTo>
                <a:cubicBezTo>
                  <a:pt x="6073" y="975"/>
                  <a:pt x="6074" y="975"/>
                  <a:pt x="6076" y="974"/>
                </a:cubicBezTo>
                <a:lnTo>
                  <a:pt x="6076" y="974"/>
                </a:lnTo>
                <a:cubicBezTo>
                  <a:pt x="6078" y="975"/>
                  <a:pt x="6080" y="975"/>
                  <a:pt x="6083" y="975"/>
                </a:cubicBezTo>
                <a:cubicBezTo>
                  <a:pt x="5969" y="1009"/>
                  <a:pt x="5856" y="1055"/>
                  <a:pt x="5754" y="1106"/>
                </a:cubicBezTo>
                <a:lnTo>
                  <a:pt x="5742" y="1089"/>
                </a:lnTo>
                <a:cubicBezTo>
                  <a:pt x="5841" y="1047"/>
                  <a:pt x="5948" y="973"/>
                  <a:pt x="6052" y="973"/>
                </a:cubicBezTo>
                <a:cubicBezTo>
                  <a:pt x="6059" y="973"/>
                  <a:pt x="6066" y="973"/>
                  <a:pt x="6072" y="974"/>
                </a:cubicBezTo>
                <a:lnTo>
                  <a:pt x="6072" y="974"/>
                </a:lnTo>
                <a:cubicBezTo>
                  <a:pt x="6097" y="937"/>
                  <a:pt x="6144" y="923"/>
                  <a:pt x="6189" y="923"/>
                </a:cubicBezTo>
                <a:close/>
                <a:moveTo>
                  <a:pt x="5814" y="1128"/>
                </a:moveTo>
                <a:cubicBezTo>
                  <a:pt x="5826" y="1128"/>
                  <a:pt x="5838" y="1132"/>
                  <a:pt x="5850" y="1140"/>
                </a:cubicBezTo>
                <a:cubicBezTo>
                  <a:pt x="5809" y="1150"/>
                  <a:pt x="5768" y="1175"/>
                  <a:pt x="5718" y="1175"/>
                </a:cubicBezTo>
                <a:cubicBezTo>
                  <a:pt x="5713" y="1175"/>
                  <a:pt x="5708" y="1174"/>
                  <a:pt x="5703" y="1174"/>
                </a:cubicBezTo>
                <a:cubicBezTo>
                  <a:pt x="5741" y="1161"/>
                  <a:pt x="5777" y="1128"/>
                  <a:pt x="5814" y="1128"/>
                </a:cubicBezTo>
                <a:close/>
                <a:moveTo>
                  <a:pt x="10020" y="1157"/>
                </a:moveTo>
                <a:cubicBezTo>
                  <a:pt x="10026" y="1157"/>
                  <a:pt x="10032" y="1157"/>
                  <a:pt x="10032" y="1163"/>
                </a:cubicBezTo>
                <a:cubicBezTo>
                  <a:pt x="10044" y="1167"/>
                  <a:pt x="10056" y="1171"/>
                  <a:pt x="10068" y="1171"/>
                </a:cubicBezTo>
                <a:cubicBezTo>
                  <a:pt x="10073" y="1171"/>
                  <a:pt x="10078" y="1170"/>
                  <a:pt x="10083" y="1168"/>
                </a:cubicBezTo>
                <a:cubicBezTo>
                  <a:pt x="10100" y="1174"/>
                  <a:pt x="10111" y="1180"/>
                  <a:pt x="10128" y="1180"/>
                </a:cubicBezTo>
                <a:cubicBezTo>
                  <a:pt x="10114" y="1184"/>
                  <a:pt x="10099" y="1186"/>
                  <a:pt x="10086" y="1186"/>
                </a:cubicBezTo>
                <a:cubicBezTo>
                  <a:pt x="10066" y="1186"/>
                  <a:pt x="10048" y="1183"/>
                  <a:pt x="10032" y="1180"/>
                </a:cubicBezTo>
                <a:cubicBezTo>
                  <a:pt x="10026" y="1168"/>
                  <a:pt x="10026" y="1163"/>
                  <a:pt x="10020" y="1157"/>
                </a:cubicBezTo>
                <a:close/>
                <a:moveTo>
                  <a:pt x="5572" y="1151"/>
                </a:moveTo>
                <a:cubicBezTo>
                  <a:pt x="5579" y="1151"/>
                  <a:pt x="5585" y="1153"/>
                  <a:pt x="5589" y="1157"/>
                </a:cubicBezTo>
                <a:cubicBezTo>
                  <a:pt x="5597" y="1177"/>
                  <a:pt x="5576" y="1192"/>
                  <a:pt x="5555" y="1192"/>
                </a:cubicBezTo>
                <a:cubicBezTo>
                  <a:pt x="5547" y="1192"/>
                  <a:pt x="5539" y="1190"/>
                  <a:pt x="5532" y="1185"/>
                </a:cubicBezTo>
                <a:cubicBezTo>
                  <a:pt x="5524" y="1168"/>
                  <a:pt x="5551" y="1151"/>
                  <a:pt x="5572" y="1151"/>
                </a:cubicBezTo>
                <a:close/>
                <a:moveTo>
                  <a:pt x="9467" y="1190"/>
                </a:moveTo>
                <a:lnTo>
                  <a:pt x="9467" y="1190"/>
                </a:lnTo>
                <a:cubicBezTo>
                  <a:pt x="9468" y="1192"/>
                  <a:pt x="9469" y="1194"/>
                  <a:pt x="9470" y="1197"/>
                </a:cubicBezTo>
                <a:lnTo>
                  <a:pt x="9470" y="1191"/>
                </a:lnTo>
                <a:cubicBezTo>
                  <a:pt x="9469" y="1191"/>
                  <a:pt x="9468" y="1191"/>
                  <a:pt x="9467" y="1190"/>
                </a:cubicBezTo>
                <a:close/>
                <a:moveTo>
                  <a:pt x="10159" y="1184"/>
                </a:moveTo>
                <a:cubicBezTo>
                  <a:pt x="10245" y="1184"/>
                  <a:pt x="10331" y="1205"/>
                  <a:pt x="10412" y="1225"/>
                </a:cubicBezTo>
                <a:cubicBezTo>
                  <a:pt x="10399" y="1226"/>
                  <a:pt x="10387" y="1226"/>
                  <a:pt x="10375" y="1226"/>
                </a:cubicBezTo>
                <a:cubicBezTo>
                  <a:pt x="10291" y="1226"/>
                  <a:pt x="10207" y="1210"/>
                  <a:pt x="10128" y="1185"/>
                </a:cubicBezTo>
                <a:cubicBezTo>
                  <a:pt x="10138" y="1185"/>
                  <a:pt x="10149" y="1184"/>
                  <a:pt x="10159" y="1184"/>
                </a:cubicBezTo>
                <a:close/>
                <a:moveTo>
                  <a:pt x="8591" y="1236"/>
                </a:moveTo>
                <a:cubicBezTo>
                  <a:pt x="8596" y="1242"/>
                  <a:pt x="8608" y="1248"/>
                  <a:pt x="8619" y="1248"/>
                </a:cubicBezTo>
                <a:cubicBezTo>
                  <a:pt x="8608" y="1248"/>
                  <a:pt x="8596" y="1253"/>
                  <a:pt x="8585" y="1253"/>
                </a:cubicBezTo>
                <a:cubicBezTo>
                  <a:pt x="8585" y="1248"/>
                  <a:pt x="8585" y="1242"/>
                  <a:pt x="8591" y="1236"/>
                </a:cubicBezTo>
                <a:close/>
                <a:moveTo>
                  <a:pt x="8506" y="1259"/>
                </a:moveTo>
                <a:cubicBezTo>
                  <a:pt x="8494" y="1259"/>
                  <a:pt x="8489" y="1265"/>
                  <a:pt x="8477" y="1265"/>
                </a:cubicBezTo>
                <a:lnTo>
                  <a:pt x="8489" y="1259"/>
                </a:lnTo>
                <a:close/>
                <a:moveTo>
                  <a:pt x="9924" y="1163"/>
                </a:moveTo>
                <a:cubicBezTo>
                  <a:pt x="9952" y="1163"/>
                  <a:pt x="9981" y="1163"/>
                  <a:pt x="10015" y="1174"/>
                </a:cubicBezTo>
                <a:cubicBezTo>
                  <a:pt x="10009" y="1191"/>
                  <a:pt x="10009" y="1208"/>
                  <a:pt x="10009" y="1225"/>
                </a:cubicBezTo>
                <a:cubicBezTo>
                  <a:pt x="10043" y="1225"/>
                  <a:pt x="10083" y="1225"/>
                  <a:pt x="10117" y="1242"/>
                </a:cubicBezTo>
                <a:cubicBezTo>
                  <a:pt x="10123" y="1231"/>
                  <a:pt x="10128" y="1214"/>
                  <a:pt x="10128" y="1208"/>
                </a:cubicBezTo>
                <a:cubicBezTo>
                  <a:pt x="10128" y="1214"/>
                  <a:pt x="10128" y="1236"/>
                  <a:pt x="10128" y="1248"/>
                </a:cubicBezTo>
                <a:cubicBezTo>
                  <a:pt x="10179" y="1248"/>
                  <a:pt x="10230" y="1253"/>
                  <a:pt x="10276" y="1265"/>
                </a:cubicBezTo>
                <a:cubicBezTo>
                  <a:pt x="9981" y="1231"/>
                  <a:pt x="9680" y="1214"/>
                  <a:pt x="9374" y="1214"/>
                </a:cubicBezTo>
                <a:cubicBezTo>
                  <a:pt x="9243" y="1214"/>
                  <a:pt x="9118" y="1219"/>
                  <a:pt x="8988" y="1225"/>
                </a:cubicBezTo>
                <a:cubicBezTo>
                  <a:pt x="9022" y="1219"/>
                  <a:pt x="9050" y="1219"/>
                  <a:pt x="9084" y="1214"/>
                </a:cubicBezTo>
                <a:cubicBezTo>
                  <a:pt x="9084" y="1202"/>
                  <a:pt x="9090" y="1185"/>
                  <a:pt x="9090" y="1174"/>
                </a:cubicBezTo>
                <a:cubicBezTo>
                  <a:pt x="9096" y="1180"/>
                  <a:pt x="9101" y="1197"/>
                  <a:pt x="9107" y="1202"/>
                </a:cubicBezTo>
                <a:cubicBezTo>
                  <a:pt x="9193" y="1194"/>
                  <a:pt x="9276" y="1181"/>
                  <a:pt x="9359" y="1181"/>
                </a:cubicBezTo>
                <a:cubicBezTo>
                  <a:pt x="9395" y="1181"/>
                  <a:pt x="9431" y="1184"/>
                  <a:pt x="9467" y="1190"/>
                </a:cubicBezTo>
                <a:lnTo>
                  <a:pt x="9467" y="1190"/>
                </a:lnTo>
                <a:cubicBezTo>
                  <a:pt x="9464" y="1183"/>
                  <a:pt x="9463" y="1177"/>
                  <a:pt x="9459" y="1168"/>
                </a:cubicBezTo>
                <a:lnTo>
                  <a:pt x="9464" y="1168"/>
                </a:lnTo>
                <a:lnTo>
                  <a:pt x="9487" y="1191"/>
                </a:lnTo>
                <a:cubicBezTo>
                  <a:pt x="9532" y="1185"/>
                  <a:pt x="9578" y="1185"/>
                  <a:pt x="9623" y="1185"/>
                </a:cubicBezTo>
                <a:cubicBezTo>
                  <a:pt x="9623" y="1185"/>
                  <a:pt x="9623" y="1180"/>
                  <a:pt x="9623" y="1180"/>
                </a:cubicBezTo>
                <a:cubicBezTo>
                  <a:pt x="9714" y="1185"/>
                  <a:pt x="9805" y="1191"/>
                  <a:pt x="9896" y="1191"/>
                </a:cubicBezTo>
                <a:cubicBezTo>
                  <a:pt x="9930" y="1202"/>
                  <a:pt x="9964" y="1214"/>
                  <a:pt x="9998" y="1219"/>
                </a:cubicBezTo>
                <a:cubicBezTo>
                  <a:pt x="9992" y="1202"/>
                  <a:pt x="9981" y="1185"/>
                  <a:pt x="9975" y="1168"/>
                </a:cubicBezTo>
                <a:cubicBezTo>
                  <a:pt x="9958" y="1168"/>
                  <a:pt x="9941" y="1163"/>
                  <a:pt x="9924" y="1163"/>
                </a:cubicBezTo>
                <a:close/>
                <a:moveTo>
                  <a:pt x="12818" y="1185"/>
                </a:moveTo>
                <a:lnTo>
                  <a:pt x="12818" y="1185"/>
                </a:lnTo>
                <a:cubicBezTo>
                  <a:pt x="12863" y="1208"/>
                  <a:pt x="12937" y="1208"/>
                  <a:pt x="12948" y="1270"/>
                </a:cubicBezTo>
                <a:cubicBezTo>
                  <a:pt x="12903" y="1248"/>
                  <a:pt x="12852" y="1231"/>
                  <a:pt x="12818" y="1185"/>
                </a:cubicBezTo>
                <a:close/>
                <a:moveTo>
                  <a:pt x="8215" y="1238"/>
                </a:moveTo>
                <a:cubicBezTo>
                  <a:pt x="8225" y="1238"/>
                  <a:pt x="8233" y="1243"/>
                  <a:pt x="8233" y="1253"/>
                </a:cubicBezTo>
                <a:cubicBezTo>
                  <a:pt x="8230" y="1265"/>
                  <a:pt x="8218" y="1273"/>
                  <a:pt x="8207" y="1273"/>
                </a:cubicBezTo>
                <a:cubicBezTo>
                  <a:pt x="8197" y="1273"/>
                  <a:pt x="8188" y="1267"/>
                  <a:pt x="8188" y="1253"/>
                </a:cubicBezTo>
                <a:cubicBezTo>
                  <a:pt x="8191" y="1244"/>
                  <a:pt x="8204" y="1238"/>
                  <a:pt x="8215" y="1238"/>
                </a:cubicBezTo>
                <a:close/>
                <a:moveTo>
                  <a:pt x="8097" y="1304"/>
                </a:moveTo>
                <a:cubicBezTo>
                  <a:pt x="8097" y="1304"/>
                  <a:pt x="8097" y="1310"/>
                  <a:pt x="8103" y="1310"/>
                </a:cubicBezTo>
                <a:lnTo>
                  <a:pt x="8097" y="1310"/>
                </a:lnTo>
                <a:cubicBezTo>
                  <a:pt x="8097" y="1310"/>
                  <a:pt x="8097" y="1304"/>
                  <a:pt x="8097" y="1304"/>
                </a:cubicBezTo>
                <a:close/>
                <a:moveTo>
                  <a:pt x="13216" y="1332"/>
                </a:moveTo>
                <a:lnTo>
                  <a:pt x="13216" y="1332"/>
                </a:lnTo>
                <a:cubicBezTo>
                  <a:pt x="13216" y="1333"/>
                  <a:pt x="13215" y="1333"/>
                  <a:pt x="13215" y="1333"/>
                </a:cubicBezTo>
                <a:cubicBezTo>
                  <a:pt x="13216" y="1334"/>
                  <a:pt x="13217" y="1334"/>
                  <a:pt x="13218" y="1335"/>
                </a:cubicBezTo>
                <a:lnTo>
                  <a:pt x="13218" y="1335"/>
                </a:lnTo>
                <a:cubicBezTo>
                  <a:pt x="13217" y="1334"/>
                  <a:pt x="13217" y="1333"/>
                  <a:pt x="13216" y="1332"/>
                </a:cubicBezTo>
                <a:close/>
                <a:moveTo>
                  <a:pt x="10406" y="1236"/>
                </a:moveTo>
                <a:lnTo>
                  <a:pt x="10406" y="1236"/>
                </a:lnTo>
                <a:cubicBezTo>
                  <a:pt x="10599" y="1265"/>
                  <a:pt x="10792" y="1304"/>
                  <a:pt x="10979" y="1367"/>
                </a:cubicBezTo>
                <a:cubicBezTo>
                  <a:pt x="10923" y="1361"/>
                  <a:pt x="10866" y="1338"/>
                  <a:pt x="10803" y="1338"/>
                </a:cubicBezTo>
                <a:cubicBezTo>
                  <a:pt x="10792" y="1338"/>
                  <a:pt x="10781" y="1338"/>
                  <a:pt x="10769" y="1333"/>
                </a:cubicBezTo>
                <a:cubicBezTo>
                  <a:pt x="10769" y="1333"/>
                  <a:pt x="10769" y="1327"/>
                  <a:pt x="10764" y="1321"/>
                </a:cubicBezTo>
                <a:cubicBezTo>
                  <a:pt x="10645" y="1287"/>
                  <a:pt x="10520" y="1276"/>
                  <a:pt x="10406" y="1236"/>
                </a:cubicBezTo>
                <a:close/>
                <a:moveTo>
                  <a:pt x="12908" y="1163"/>
                </a:moveTo>
                <a:cubicBezTo>
                  <a:pt x="13008" y="1213"/>
                  <a:pt x="13146" y="1241"/>
                  <a:pt x="13216" y="1332"/>
                </a:cubicBezTo>
                <a:lnTo>
                  <a:pt x="13216" y="1332"/>
                </a:lnTo>
                <a:cubicBezTo>
                  <a:pt x="13222" y="1331"/>
                  <a:pt x="13227" y="1331"/>
                  <a:pt x="13233" y="1331"/>
                </a:cubicBezTo>
                <a:cubicBezTo>
                  <a:pt x="13278" y="1331"/>
                  <a:pt x="13320" y="1366"/>
                  <a:pt x="13345" y="1401"/>
                </a:cubicBezTo>
                <a:cubicBezTo>
                  <a:pt x="13301" y="1384"/>
                  <a:pt x="13257" y="1362"/>
                  <a:pt x="13218" y="1335"/>
                </a:cubicBezTo>
                <a:lnTo>
                  <a:pt x="13218" y="1335"/>
                </a:lnTo>
                <a:cubicBezTo>
                  <a:pt x="13219" y="1336"/>
                  <a:pt x="13220" y="1337"/>
                  <a:pt x="13220" y="1338"/>
                </a:cubicBezTo>
                <a:cubicBezTo>
                  <a:pt x="13118" y="1276"/>
                  <a:pt x="13016" y="1225"/>
                  <a:pt x="12903" y="1180"/>
                </a:cubicBezTo>
                <a:lnTo>
                  <a:pt x="12908" y="1163"/>
                </a:lnTo>
                <a:close/>
                <a:moveTo>
                  <a:pt x="11771" y="1387"/>
                </a:moveTo>
                <a:cubicBezTo>
                  <a:pt x="11784" y="1387"/>
                  <a:pt x="11789" y="1395"/>
                  <a:pt x="11785" y="1412"/>
                </a:cubicBezTo>
                <a:cubicBezTo>
                  <a:pt x="11778" y="1416"/>
                  <a:pt x="11772" y="1418"/>
                  <a:pt x="11767" y="1418"/>
                </a:cubicBezTo>
                <a:cubicBezTo>
                  <a:pt x="11757" y="1418"/>
                  <a:pt x="11753" y="1409"/>
                  <a:pt x="11757" y="1389"/>
                </a:cubicBezTo>
                <a:cubicBezTo>
                  <a:pt x="11762" y="1388"/>
                  <a:pt x="11767" y="1387"/>
                  <a:pt x="11771" y="1387"/>
                </a:cubicBezTo>
                <a:close/>
                <a:moveTo>
                  <a:pt x="5260" y="1310"/>
                </a:moveTo>
                <a:lnTo>
                  <a:pt x="5260" y="1310"/>
                </a:lnTo>
                <a:cubicBezTo>
                  <a:pt x="5220" y="1338"/>
                  <a:pt x="5181" y="1355"/>
                  <a:pt x="5135" y="1367"/>
                </a:cubicBezTo>
                <a:cubicBezTo>
                  <a:pt x="5124" y="1389"/>
                  <a:pt x="5101" y="1407"/>
                  <a:pt x="5107" y="1435"/>
                </a:cubicBezTo>
                <a:cubicBezTo>
                  <a:pt x="5152" y="1435"/>
                  <a:pt x="5192" y="1407"/>
                  <a:pt x="5232" y="1384"/>
                </a:cubicBezTo>
                <a:cubicBezTo>
                  <a:pt x="5232" y="1389"/>
                  <a:pt x="5232" y="1407"/>
                  <a:pt x="5232" y="1412"/>
                </a:cubicBezTo>
                <a:cubicBezTo>
                  <a:pt x="5215" y="1418"/>
                  <a:pt x="5192" y="1424"/>
                  <a:pt x="5175" y="1429"/>
                </a:cubicBezTo>
                <a:cubicBezTo>
                  <a:pt x="5175" y="1441"/>
                  <a:pt x="5181" y="1458"/>
                  <a:pt x="5181" y="1469"/>
                </a:cubicBezTo>
                <a:lnTo>
                  <a:pt x="5164" y="1446"/>
                </a:lnTo>
                <a:cubicBezTo>
                  <a:pt x="5101" y="1480"/>
                  <a:pt x="5033" y="1492"/>
                  <a:pt x="4982" y="1537"/>
                </a:cubicBezTo>
                <a:cubicBezTo>
                  <a:pt x="4982" y="1531"/>
                  <a:pt x="4976" y="1526"/>
                  <a:pt x="4976" y="1526"/>
                </a:cubicBezTo>
                <a:cubicBezTo>
                  <a:pt x="5022" y="1497"/>
                  <a:pt x="5062" y="1469"/>
                  <a:pt x="5107" y="1441"/>
                </a:cubicBezTo>
                <a:cubicBezTo>
                  <a:pt x="5101" y="1429"/>
                  <a:pt x="5101" y="1407"/>
                  <a:pt x="5096" y="1395"/>
                </a:cubicBezTo>
                <a:cubicBezTo>
                  <a:pt x="5084" y="1401"/>
                  <a:pt x="5056" y="1412"/>
                  <a:pt x="5039" y="1418"/>
                </a:cubicBezTo>
                <a:cubicBezTo>
                  <a:pt x="5101" y="1367"/>
                  <a:pt x="5181" y="1321"/>
                  <a:pt x="5260" y="1310"/>
                </a:cubicBezTo>
                <a:close/>
                <a:moveTo>
                  <a:pt x="4541" y="1585"/>
                </a:moveTo>
                <a:cubicBezTo>
                  <a:pt x="4548" y="1585"/>
                  <a:pt x="4555" y="1586"/>
                  <a:pt x="4562" y="1588"/>
                </a:cubicBezTo>
                <a:cubicBezTo>
                  <a:pt x="4523" y="1616"/>
                  <a:pt x="4483" y="1639"/>
                  <a:pt x="4443" y="1668"/>
                </a:cubicBezTo>
                <a:cubicBezTo>
                  <a:pt x="4437" y="1662"/>
                  <a:pt x="4432" y="1650"/>
                  <a:pt x="4426" y="1645"/>
                </a:cubicBezTo>
                <a:cubicBezTo>
                  <a:pt x="4466" y="1630"/>
                  <a:pt x="4497" y="1585"/>
                  <a:pt x="4541" y="1585"/>
                </a:cubicBezTo>
                <a:close/>
                <a:moveTo>
                  <a:pt x="12767" y="924"/>
                </a:moveTo>
                <a:cubicBezTo>
                  <a:pt x="12833" y="924"/>
                  <a:pt x="12892" y="996"/>
                  <a:pt x="12959" y="996"/>
                </a:cubicBezTo>
                <a:cubicBezTo>
                  <a:pt x="12972" y="996"/>
                  <a:pt x="12985" y="993"/>
                  <a:pt x="12999" y="987"/>
                </a:cubicBezTo>
                <a:lnTo>
                  <a:pt x="12999" y="987"/>
                </a:lnTo>
                <a:cubicBezTo>
                  <a:pt x="12994" y="992"/>
                  <a:pt x="12988" y="1009"/>
                  <a:pt x="12982" y="1015"/>
                </a:cubicBezTo>
                <a:cubicBezTo>
                  <a:pt x="13158" y="1117"/>
                  <a:pt x="13345" y="1191"/>
                  <a:pt x="13521" y="1293"/>
                </a:cubicBezTo>
                <a:cubicBezTo>
                  <a:pt x="13533" y="1282"/>
                  <a:pt x="13544" y="1276"/>
                  <a:pt x="13555" y="1270"/>
                </a:cubicBezTo>
                <a:lnTo>
                  <a:pt x="13555" y="1270"/>
                </a:lnTo>
                <a:cubicBezTo>
                  <a:pt x="13555" y="1276"/>
                  <a:pt x="13550" y="1293"/>
                  <a:pt x="13550" y="1299"/>
                </a:cubicBezTo>
                <a:cubicBezTo>
                  <a:pt x="13640" y="1333"/>
                  <a:pt x="13708" y="1429"/>
                  <a:pt x="13811" y="1441"/>
                </a:cubicBezTo>
                <a:cubicBezTo>
                  <a:pt x="13839" y="1520"/>
                  <a:pt x="13947" y="1526"/>
                  <a:pt x="14003" y="1588"/>
                </a:cubicBezTo>
                <a:cubicBezTo>
                  <a:pt x="14043" y="1616"/>
                  <a:pt x="14106" y="1622"/>
                  <a:pt x="14111" y="1685"/>
                </a:cubicBezTo>
                <a:lnTo>
                  <a:pt x="14066" y="1685"/>
                </a:lnTo>
                <a:cubicBezTo>
                  <a:pt x="14038" y="1639"/>
                  <a:pt x="13986" y="1628"/>
                  <a:pt x="13941" y="1611"/>
                </a:cubicBezTo>
                <a:cubicBezTo>
                  <a:pt x="13941" y="1622"/>
                  <a:pt x="13941" y="1650"/>
                  <a:pt x="13941" y="1662"/>
                </a:cubicBezTo>
                <a:cubicBezTo>
                  <a:pt x="13930" y="1650"/>
                  <a:pt x="13913" y="1639"/>
                  <a:pt x="13901" y="1628"/>
                </a:cubicBezTo>
                <a:cubicBezTo>
                  <a:pt x="13850" y="1616"/>
                  <a:pt x="13850" y="1543"/>
                  <a:pt x="13799" y="1531"/>
                </a:cubicBezTo>
                <a:cubicBezTo>
                  <a:pt x="13788" y="1537"/>
                  <a:pt x="13777" y="1543"/>
                  <a:pt x="13765" y="1548"/>
                </a:cubicBezTo>
                <a:cubicBezTo>
                  <a:pt x="13640" y="1475"/>
                  <a:pt x="13527" y="1384"/>
                  <a:pt x="13385" y="1338"/>
                </a:cubicBezTo>
                <a:cubicBezTo>
                  <a:pt x="13391" y="1327"/>
                  <a:pt x="13402" y="1310"/>
                  <a:pt x="13408" y="1299"/>
                </a:cubicBezTo>
                <a:cubicBezTo>
                  <a:pt x="13396" y="1287"/>
                  <a:pt x="13368" y="1265"/>
                  <a:pt x="13351" y="1253"/>
                </a:cubicBezTo>
                <a:cubicBezTo>
                  <a:pt x="13340" y="1259"/>
                  <a:pt x="13323" y="1270"/>
                  <a:pt x="13311" y="1276"/>
                </a:cubicBezTo>
                <a:lnTo>
                  <a:pt x="13340" y="1299"/>
                </a:lnTo>
                <a:cubicBezTo>
                  <a:pt x="13328" y="1293"/>
                  <a:pt x="13294" y="1287"/>
                  <a:pt x="13283" y="1282"/>
                </a:cubicBezTo>
                <a:lnTo>
                  <a:pt x="13317" y="1270"/>
                </a:lnTo>
                <a:cubicBezTo>
                  <a:pt x="13317" y="1259"/>
                  <a:pt x="13311" y="1242"/>
                  <a:pt x="13311" y="1231"/>
                </a:cubicBezTo>
                <a:cubicBezTo>
                  <a:pt x="13283" y="1219"/>
                  <a:pt x="13255" y="1208"/>
                  <a:pt x="13226" y="1197"/>
                </a:cubicBezTo>
                <a:lnTo>
                  <a:pt x="13215" y="1214"/>
                </a:lnTo>
                <a:cubicBezTo>
                  <a:pt x="13237" y="1231"/>
                  <a:pt x="13260" y="1248"/>
                  <a:pt x="13272" y="1276"/>
                </a:cubicBezTo>
                <a:cubicBezTo>
                  <a:pt x="13255" y="1248"/>
                  <a:pt x="13220" y="1236"/>
                  <a:pt x="13192" y="1236"/>
                </a:cubicBezTo>
                <a:cubicBezTo>
                  <a:pt x="13203" y="1219"/>
                  <a:pt x="13209" y="1202"/>
                  <a:pt x="13220" y="1185"/>
                </a:cubicBezTo>
                <a:cubicBezTo>
                  <a:pt x="13192" y="1174"/>
                  <a:pt x="13164" y="1157"/>
                  <a:pt x="13135" y="1146"/>
                </a:cubicBezTo>
                <a:lnTo>
                  <a:pt x="13135" y="1146"/>
                </a:lnTo>
                <a:cubicBezTo>
                  <a:pt x="13152" y="1163"/>
                  <a:pt x="13181" y="1197"/>
                  <a:pt x="13198" y="1214"/>
                </a:cubicBezTo>
                <a:cubicBezTo>
                  <a:pt x="13169" y="1214"/>
                  <a:pt x="13152" y="1202"/>
                  <a:pt x="13135" y="1180"/>
                </a:cubicBezTo>
                <a:cubicBezTo>
                  <a:pt x="13073" y="1168"/>
                  <a:pt x="13028" y="1134"/>
                  <a:pt x="12976" y="1111"/>
                </a:cubicBezTo>
                <a:lnTo>
                  <a:pt x="12982" y="1077"/>
                </a:lnTo>
                <a:lnTo>
                  <a:pt x="12982" y="1077"/>
                </a:lnTo>
                <a:cubicBezTo>
                  <a:pt x="12965" y="1083"/>
                  <a:pt x="12942" y="1094"/>
                  <a:pt x="12931" y="1100"/>
                </a:cubicBezTo>
                <a:cubicBezTo>
                  <a:pt x="12931" y="1083"/>
                  <a:pt x="12937" y="1066"/>
                  <a:pt x="12937" y="1049"/>
                </a:cubicBezTo>
                <a:lnTo>
                  <a:pt x="12937" y="1049"/>
                </a:lnTo>
                <a:cubicBezTo>
                  <a:pt x="12914" y="1055"/>
                  <a:pt x="12891" y="1060"/>
                  <a:pt x="12869" y="1066"/>
                </a:cubicBezTo>
                <a:cubicBezTo>
                  <a:pt x="12852" y="1055"/>
                  <a:pt x="12835" y="1043"/>
                  <a:pt x="12823" y="1032"/>
                </a:cubicBezTo>
                <a:cubicBezTo>
                  <a:pt x="12846" y="1032"/>
                  <a:pt x="12874" y="1032"/>
                  <a:pt x="12897" y="1021"/>
                </a:cubicBezTo>
                <a:cubicBezTo>
                  <a:pt x="12886" y="1015"/>
                  <a:pt x="12852" y="1009"/>
                  <a:pt x="12835" y="1004"/>
                </a:cubicBezTo>
                <a:cubicBezTo>
                  <a:pt x="12840" y="992"/>
                  <a:pt x="12852" y="975"/>
                  <a:pt x="12852" y="964"/>
                </a:cubicBezTo>
                <a:lnTo>
                  <a:pt x="12852" y="964"/>
                </a:lnTo>
                <a:cubicBezTo>
                  <a:pt x="12840" y="970"/>
                  <a:pt x="12818" y="987"/>
                  <a:pt x="12806" y="992"/>
                </a:cubicBezTo>
                <a:cubicBezTo>
                  <a:pt x="12789" y="975"/>
                  <a:pt x="12721" y="953"/>
                  <a:pt x="12767" y="930"/>
                </a:cubicBezTo>
                <a:lnTo>
                  <a:pt x="12767" y="924"/>
                </a:lnTo>
                <a:close/>
                <a:moveTo>
                  <a:pt x="5033" y="1412"/>
                </a:moveTo>
                <a:cubicBezTo>
                  <a:pt x="5005" y="1452"/>
                  <a:pt x="4954" y="1452"/>
                  <a:pt x="4925" y="1486"/>
                </a:cubicBezTo>
                <a:cubicBezTo>
                  <a:pt x="4636" y="1611"/>
                  <a:pt x="4381" y="1832"/>
                  <a:pt x="4097" y="1951"/>
                </a:cubicBezTo>
                <a:cubicBezTo>
                  <a:pt x="4188" y="1866"/>
                  <a:pt x="4301" y="1821"/>
                  <a:pt x="4398" y="1753"/>
                </a:cubicBezTo>
                <a:cubicBezTo>
                  <a:pt x="4398" y="1747"/>
                  <a:pt x="4386" y="1741"/>
                  <a:pt x="4381" y="1736"/>
                </a:cubicBezTo>
                <a:lnTo>
                  <a:pt x="4381" y="1736"/>
                </a:lnTo>
                <a:cubicBezTo>
                  <a:pt x="4398" y="1741"/>
                  <a:pt x="4409" y="1741"/>
                  <a:pt x="4420" y="1741"/>
                </a:cubicBezTo>
                <a:cubicBezTo>
                  <a:pt x="4568" y="1656"/>
                  <a:pt x="4704" y="1560"/>
                  <a:pt x="4863" y="1492"/>
                </a:cubicBezTo>
                <a:cubicBezTo>
                  <a:pt x="4863" y="1492"/>
                  <a:pt x="4852" y="1480"/>
                  <a:pt x="4846" y="1475"/>
                </a:cubicBezTo>
                <a:lnTo>
                  <a:pt x="4846" y="1475"/>
                </a:lnTo>
                <a:cubicBezTo>
                  <a:pt x="4854" y="1477"/>
                  <a:pt x="4862" y="1478"/>
                  <a:pt x="4870" y="1478"/>
                </a:cubicBezTo>
                <a:cubicBezTo>
                  <a:pt x="4927" y="1478"/>
                  <a:pt x="4978" y="1427"/>
                  <a:pt x="5033" y="1412"/>
                </a:cubicBezTo>
                <a:close/>
                <a:moveTo>
                  <a:pt x="4018" y="1900"/>
                </a:moveTo>
                <a:cubicBezTo>
                  <a:pt x="3989" y="1900"/>
                  <a:pt x="3961" y="1906"/>
                  <a:pt x="3932" y="1906"/>
                </a:cubicBezTo>
                <a:cubicBezTo>
                  <a:pt x="3927" y="1923"/>
                  <a:pt x="3921" y="1946"/>
                  <a:pt x="3921" y="1963"/>
                </a:cubicBezTo>
                <a:cubicBezTo>
                  <a:pt x="3961" y="1951"/>
                  <a:pt x="4001" y="1940"/>
                  <a:pt x="4018" y="1900"/>
                </a:cubicBezTo>
                <a:close/>
                <a:moveTo>
                  <a:pt x="13385" y="1389"/>
                </a:moveTo>
                <a:cubicBezTo>
                  <a:pt x="13674" y="1554"/>
                  <a:pt x="13947" y="1724"/>
                  <a:pt x="14219" y="1906"/>
                </a:cubicBezTo>
                <a:cubicBezTo>
                  <a:pt x="14253" y="1929"/>
                  <a:pt x="14293" y="1940"/>
                  <a:pt x="14298" y="1980"/>
                </a:cubicBezTo>
                <a:cubicBezTo>
                  <a:pt x="14117" y="1838"/>
                  <a:pt x="13913" y="1741"/>
                  <a:pt x="13725" y="1605"/>
                </a:cubicBezTo>
                <a:cubicBezTo>
                  <a:pt x="13708" y="1616"/>
                  <a:pt x="13691" y="1622"/>
                  <a:pt x="13680" y="1628"/>
                </a:cubicBezTo>
                <a:cubicBezTo>
                  <a:pt x="13697" y="1645"/>
                  <a:pt x="13714" y="1662"/>
                  <a:pt x="13731" y="1679"/>
                </a:cubicBezTo>
                <a:lnTo>
                  <a:pt x="13731" y="1690"/>
                </a:lnTo>
                <a:cubicBezTo>
                  <a:pt x="13691" y="1668"/>
                  <a:pt x="13652" y="1650"/>
                  <a:pt x="13612" y="1628"/>
                </a:cubicBezTo>
                <a:cubicBezTo>
                  <a:pt x="13612" y="1622"/>
                  <a:pt x="13618" y="1611"/>
                  <a:pt x="13618" y="1605"/>
                </a:cubicBezTo>
                <a:cubicBezTo>
                  <a:pt x="13635" y="1616"/>
                  <a:pt x="13657" y="1628"/>
                  <a:pt x="13674" y="1633"/>
                </a:cubicBezTo>
                <a:cubicBezTo>
                  <a:pt x="13680" y="1622"/>
                  <a:pt x="13686" y="1605"/>
                  <a:pt x="13686" y="1594"/>
                </a:cubicBezTo>
                <a:cubicBezTo>
                  <a:pt x="13589" y="1520"/>
                  <a:pt x="13481" y="1469"/>
                  <a:pt x="13374" y="1412"/>
                </a:cubicBezTo>
                <a:cubicBezTo>
                  <a:pt x="13379" y="1407"/>
                  <a:pt x="13385" y="1395"/>
                  <a:pt x="13385" y="1389"/>
                </a:cubicBezTo>
                <a:close/>
                <a:moveTo>
                  <a:pt x="4083" y="1949"/>
                </a:moveTo>
                <a:cubicBezTo>
                  <a:pt x="4092" y="1949"/>
                  <a:pt x="4099" y="1957"/>
                  <a:pt x="4103" y="1974"/>
                </a:cubicBezTo>
                <a:cubicBezTo>
                  <a:pt x="4096" y="1983"/>
                  <a:pt x="4088" y="1988"/>
                  <a:pt x="4082" y="1988"/>
                </a:cubicBezTo>
                <a:cubicBezTo>
                  <a:pt x="4073" y="1988"/>
                  <a:pt x="4066" y="1979"/>
                  <a:pt x="4063" y="1963"/>
                </a:cubicBezTo>
                <a:cubicBezTo>
                  <a:pt x="4070" y="1953"/>
                  <a:pt x="4077" y="1949"/>
                  <a:pt x="4083" y="1949"/>
                </a:cubicBezTo>
                <a:close/>
                <a:moveTo>
                  <a:pt x="5161" y="2073"/>
                </a:moveTo>
                <a:cubicBezTo>
                  <a:pt x="5167" y="2073"/>
                  <a:pt x="5173" y="2077"/>
                  <a:pt x="5181" y="2087"/>
                </a:cubicBezTo>
                <a:cubicBezTo>
                  <a:pt x="5174" y="2100"/>
                  <a:pt x="5168" y="2107"/>
                  <a:pt x="5161" y="2107"/>
                </a:cubicBezTo>
                <a:cubicBezTo>
                  <a:pt x="5155" y="2107"/>
                  <a:pt x="5148" y="2103"/>
                  <a:pt x="5141" y="2093"/>
                </a:cubicBezTo>
                <a:cubicBezTo>
                  <a:pt x="5147" y="2080"/>
                  <a:pt x="5154" y="2073"/>
                  <a:pt x="5161" y="2073"/>
                </a:cubicBezTo>
                <a:close/>
                <a:moveTo>
                  <a:pt x="4267" y="1934"/>
                </a:moveTo>
                <a:cubicBezTo>
                  <a:pt x="4250" y="1963"/>
                  <a:pt x="4159" y="1974"/>
                  <a:pt x="4205" y="2019"/>
                </a:cubicBezTo>
                <a:cubicBezTo>
                  <a:pt x="4193" y="2014"/>
                  <a:pt x="4182" y="2008"/>
                  <a:pt x="4171" y="2002"/>
                </a:cubicBezTo>
                <a:cubicBezTo>
                  <a:pt x="4108" y="2059"/>
                  <a:pt x="4035" y="2104"/>
                  <a:pt x="3949" y="2127"/>
                </a:cubicBezTo>
                <a:cubicBezTo>
                  <a:pt x="4035" y="2070"/>
                  <a:pt x="4125" y="2025"/>
                  <a:pt x="4205" y="1957"/>
                </a:cubicBezTo>
                <a:cubicBezTo>
                  <a:pt x="4222" y="1940"/>
                  <a:pt x="4245" y="1934"/>
                  <a:pt x="4267" y="1934"/>
                </a:cubicBezTo>
                <a:close/>
                <a:moveTo>
                  <a:pt x="14304" y="1974"/>
                </a:moveTo>
                <a:lnTo>
                  <a:pt x="14304" y="1974"/>
                </a:lnTo>
                <a:cubicBezTo>
                  <a:pt x="14406" y="2025"/>
                  <a:pt x="14497" y="2104"/>
                  <a:pt x="14588" y="2161"/>
                </a:cubicBezTo>
                <a:cubicBezTo>
                  <a:pt x="14480" y="2127"/>
                  <a:pt x="14395" y="2042"/>
                  <a:pt x="14304" y="1974"/>
                </a:cubicBezTo>
                <a:close/>
                <a:moveTo>
                  <a:pt x="4057" y="1980"/>
                </a:moveTo>
                <a:cubicBezTo>
                  <a:pt x="4040" y="2019"/>
                  <a:pt x="3995" y="2042"/>
                  <a:pt x="3961" y="2065"/>
                </a:cubicBezTo>
                <a:cubicBezTo>
                  <a:pt x="3893" y="2110"/>
                  <a:pt x="3836" y="2167"/>
                  <a:pt x="3757" y="2190"/>
                </a:cubicBezTo>
                <a:cubicBezTo>
                  <a:pt x="3836" y="2099"/>
                  <a:pt x="3955" y="2042"/>
                  <a:pt x="4057" y="1980"/>
                </a:cubicBezTo>
                <a:close/>
                <a:moveTo>
                  <a:pt x="14616" y="2256"/>
                </a:moveTo>
                <a:cubicBezTo>
                  <a:pt x="14630" y="2256"/>
                  <a:pt x="14649" y="2279"/>
                  <a:pt x="14645" y="2292"/>
                </a:cubicBezTo>
                <a:cubicBezTo>
                  <a:pt x="14640" y="2298"/>
                  <a:pt x="14635" y="2300"/>
                  <a:pt x="14630" y="2300"/>
                </a:cubicBezTo>
                <a:cubicBezTo>
                  <a:pt x="14615" y="2300"/>
                  <a:pt x="14601" y="2280"/>
                  <a:pt x="14605" y="2263"/>
                </a:cubicBezTo>
                <a:cubicBezTo>
                  <a:pt x="14608" y="2258"/>
                  <a:pt x="14612" y="2256"/>
                  <a:pt x="14616" y="2256"/>
                </a:cubicBezTo>
                <a:close/>
                <a:moveTo>
                  <a:pt x="14594" y="2172"/>
                </a:moveTo>
                <a:lnTo>
                  <a:pt x="14594" y="2172"/>
                </a:lnTo>
                <a:cubicBezTo>
                  <a:pt x="14718" y="2258"/>
                  <a:pt x="14832" y="2354"/>
                  <a:pt x="14945" y="2450"/>
                </a:cubicBezTo>
                <a:cubicBezTo>
                  <a:pt x="14809" y="2388"/>
                  <a:pt x="14696" y="2280"/>
                  <a:pt x="14594" y="2172"/>
                </a:cubicBezTo>
                <a:close/>
                <a:moveTo>
                  <a:pt x="13918" y="2465"/>
                </a:moveTo>
                <a:cubicBezTo>
                  <a:pt x="13939" y="2465"/>
                  <a:pt x="13961" y="2488"/>
                  <a:pt x="13947" y="2507"/>
                </a:cubicBezTo>
                <a:cubicBezTo>
                  <a:pt x="13944" y="2509"/>
                  <a:pt x="13940" y="2510"/>
                  <a:pt x="13937" y="2510"/>
                </a:cubicBezTo>
                <a:cubicBezTo>
                  <a:pt x="13916" y="2510"/>
                  <a:pt x="13892" y="2482"/>
                  <a:pt x="13907" y="2468"/>
                </a:cubicBezTo>
                <a:cubicBezTo>
                  <a:pt x="13911" y="2466"/>
                  <a:pt x="13914" y="2465"/>
                  <a:pt x="13918" y="2465"/>
                </a:cubicBezTo>
                <a:close/>
                <a:moveTo>
                  <a:pt x="3098" y="2530"/>
                </a:moveTo>
                <a:lnTo>
                  <a:pt x="3098" y="2530"/>
                </a:lnTo>
                <a:cubicBezTo>
                  <a:pt x="3097" y="2532"/>
                  <a:pt x="3097" y="2534"/>
                  <a:pt x="3096" y="2537"/>
                </a:cubicBezTo>
                <a:lnTo>
                  <a:pt x="3096" y="2537"/>
                </a:lnTo>
                <a:cubicBezTo>
                  <a:pt x="3097" y="2535"/>
                  <a:pt x="3098" y="2532"/>
                  <a:pt x="3098" y="2530"/>
                </a:cubicBezTo>
                <a:close/>
                <a:moveTo>
                  <a:pt x="3490" y="2479"/>
                </a:moveTo>
                <a:cubicBezTo>
                  <a:pt x="3490" y="2496"/>
                  <a:pt x="3490" y="2519"/>
                  <a:pt x="3490" y="2536"/>
                </a:cubicBezTo>
                <a:cubicBezTo>
                  <a:pt x="3479" y="2530"/>
                  <a:pt x="3467" y="2524"/>
                  <a:pt x="3450" y="2513"/>
                </a:cubicBezTo>
                <a:cubicBezTo>
                  <a:pt x="3433" y="2530"/>
                  <a:pt x="3422" y="2547"/>
                  <a:pt x="3405" y="2564"/>
                </a:cubicBezTo>
                <a:lnTo>
                  <a:pt x="3393" y="2541"/>
                </a:lnTo>
                <a:cubicBezTo>
                  <a:pt x="3427" y="2524"/>
                  <a:pt x="3462" y="2502"/>
                  <a:pt x="3490" y="2479"/>
                </a:cubicBezTo>
                <a:close/>
                <a:moveTo>
                  <a:pt x="15025" y="2591"/>
                </a:moveTo>
                <a:cubicBezTo>
                  <a:pt x="15033" y="2591"/>
                  <a:pt x="15038" y="2598"/>
                  <a:pt x="15042" y="2615"/>
                </a:cubicBezTo>
                <a:cubicBezTo>
                  <a:pt x="15035" y="2621"/>
                  <a:pt x="15030" y="2625"/>
                  <a:pt x="15025" y="2625"/>
                </a:cubicBezTo>
                <a:cubicBezTo>
                  <a:pt x="15017" y="2625"/>
                  <a:pt x="15011" y="2616"/>
                  <a:pt x="15008" y="2598"/>
                </a:cubicBezTo>
                <a:cubicBezTo>
                  <a:pt x="15014" y="2594"/>
                  <a:pt x="15020" y="2591"/>
                  <a:pt x="15025" y="2591"/>
                </a:cubicBezTo>
                <a:close/>
                <a:moveTo>
                  <a:pt x="3342" y="2598"/>
                </a:moveTo>
                <a:cubicBezTo>
                  <a:pt x="3348" y="2604"/>
                  <a:pt x="3365" y="2621"/>
                  <a:pt x="3371" y="2632"/>
                </a:cubicBezTo>
                <a:cubicBezTo>
                  <a:pt x="3365" y="2626"/>
                  <a:pt x="3342" y="2621"/>
                  <a:pt x="3331" y="2621"/>
                </a:cubicBezTo>
                <a:cubicBezTo>
                  <a:pt x="3325" y="2632"/>
                  <a:pt x="3314" y="2660"/>
                  <a:pt x="3308" y="2672"/>
                </a:cubicBezTo>
                <a:cubicBezTo>
                  <a:pt x="3297" y="2638"/>
                  <a:pt x="3303" y="2609"/>
                  <a:pt x="3342" y="2598"/>
                </a:cubicBezTo>
                <a:close/>
                <a:moveTo>
                  <a:pt x="15111" y="2667"/>
                </a:moveTo>
                <a:cubicBezTo>
                  <a:pt x="15128" y="2667"/>
                  <a:pt x="15141" y="2692"/>
                  <a:pt x="15127" y="2706"/>
                </a:cubicBezTo>
                <a:cubicBezTo>
                  <a:pt x="15123" y="2709"/>
                  <a:pt x="15118" y="2710"/>
                  <a:pt x="15114" y="2710"/>
                </a:cubicBezTo>
                <a:cubicBezTo>
                  <a:pt x="15097" y="2710"/>
                  <a:pt x="15085" y="2686"/>
                  <a:pt x="15099" y="2672"/>
                </a:cubicBezTo>
                <a:cubicBezTo>
                  <a:pt x="15103" y="2669"/>
                  <a:pt x="15107" y="2667"/>
                  <a:pt x="15111" y="2667"/>
                </a:cubicBezTo>
                <a:close/>
                <a:moveTo>
                  <a:pt x="3741" y="2688"/>
                </a:moveTo>
                <a:cubicBezTo>
                  <a:pt x="3746" y="2688"/>
                  <a:pt x="3751" y="2692"/>
                  <a:pt x="3757" y="2700"/>
                </a:cubicBezTo>
                <a:cubicBezTo>
                  <a:pt x="3754" y="2715"/>
                  <a:pt x="3747" y="2722"/>
                  <a:pt x="3741" y="2722"/>
                </a:cubicBezTo>
                <a:cubicBezTo>
                  <a:pt x="3734" y="2722"/>
                  <a:pt x="3728" y="2717"/>
                  <a:pt x="3723" y="2706"/>
                </a:cubicBezTo>
                <a:cubicBezTo>
                  <a:pt x="3729" y="2694"/>
                  <a:pt x="3735" y="2688"/>
                  <a:pt x="3741" y="2688"/>
                </a:cubicBezTo>
                <a:close/>
                <a:moveTo>
                  <a:pt x="14236" y="2683"/>
                </a:moveTo>
                <a:cubicBezTo>
                  <a:pt x="14276" y="2711"/>
                  <a:pt x="14316" y="2746"/>
                  <a:pt x="14355" y="2774"/>
                </a:cubicBezTo>
                <a:cubicBezTo>
                  <a:pt x="14310" y="2751"/>
                  <a:pt x="14247" y="2734"/>
                  <a:pt x="14236" y="2683"/>
                </a:cubicBezTo>
                <a:close/>
                <a:moveTo>
                  <a:pt x="15156" y="2721"/>
                </a:moveTo>
                <a:cubicBezTo>
                  <a:pt x="15187" y="2737"/>
                  <a:pt x="15214" y="2758"/>
                  <a:pt x="15240" y="2774"/>
                </a:cubicBezTo>
                <a:cubicBezTo>
                  <a:pt x="15240" y="2780"/>
                  <a:pt x="15229" y="2791"/>
                  <a:pt x="15229" y="2797"/>
                </a:cubicBezTo>
                <a:cubicBezTo>
                  <a:pt x="15196" y="2780"/>
                  <a:pt x="15168" y="2758"/>
                  <a:pt x="15156" y="2721"/>
                </a:cubicBezTo>
                <a:close/>
                <a:moveTo>
                  <a:pt x="4125" y="2740"/>
                </a:moveTo>
                <a:lnTo>
                  <a:pt x="4125" y="2740"/>
                </a:lnTo>
                <a:cubicBezTo>
                  <a:pt x="4091" y="2763"/>
                  <a:pt x="4063" y="2791"/>
                  <a:pt x="4029" y="2819"/>
                </a:cubicBezTo>
                <a:cubicBezTo>
                  <a:pt x="4023" y="2814"/>
                  <a:pt x="4018" y="2808"/>
                  <a:pt x="4012" y="2802"/>
                </a:cubicBezTo>
                <a:cubicBezTo>
                  <a:pt x="4052" y="2780"/>
                  <a:pt x="4086" y="2763"/>
                  <a:pt x="4125" y="2740"/>
                </a:cubicBezTo>
                <a:close/>
                <a:moveTo>
                  <a:pt x="3274" y="2638"/>
                </a:moveTo>
                <a:lnTo>
                  <a:pt x="3274" y="2638"/>
                </a:lnTo>
                <a:cubicBezTo>
                  <a:pt x="3286" y="2660"/>
                  <a:pt x="3269" y="2677"/>
                  <a:pt x="3257" y="2694"/>
                </a:cubicBezTo>
                <a:cubicBezTo>
                  <a:pt x="3257" y="2706"/>
                  <a:pt x="3263" y="2717"/>
                  <a:pt x="3269" y="2729"/>
                </a:cubicBezTo>
                <a:cubicBezTo>
                  <a:pt x="3252" y="2729"/>
                  <a:pt x="3229" y="2723"/>
                  <a:pt x="3218" y="2723"/>
                </a:cubicBezTo>
                <a:cubicBezTo>
                  <a:pt x="3223" y="2729"/>
                  <a:pt x="3229" y="2746"/>
                  <a:pt x="3235" y="2751"/>
                </a:cubicBezTo>
                <a:cubicBezTo>
                  <a:pt x="3222" y="2745"/>
                  <a:pt x="3211" y="2743"/>
                  <a:pt x="3202" y="2743"/>
                </a:cubicBezTo>
                <a:cubicBezTo>
                  <a:pt x="3168" y="2743"/>
                  <a:pt x="3166" y="2780"/>
                  <a:pt x="3206" y="2802"/>
                </a:cubicBezTo>
                <a:cubicBezTo>
                  <a:pt x="3201" y="2808"/>
                  <a:pt x="3189" y="2819"/>
                  <a:pt x="3184" y="2825"/>
                </a:cubicBezTo>
                <a:cubicBezTo>
                  <a:pt x="3172" y="2802"/>
                  <a:pt x="3166" y="2785"/>
                  <a:pt x="3155" y="2768"/>
                </a:cubicBezTo>
                <a:cubicBezTo>
                  <a:pt x="3138" y="2791"/>
                  <a:pt x="3121" y="2797"/>
                  <a:pt x="3093" y="2797"/>
                </a:cubicBezTo>
                <a:cubicBezTo>
                  <a:pt x="3161" y="2746"/>
                  <a:pt x="3212" y="2683"/>
                  <a:pt x="3274" y="2638"/>
                </a:cubicBezTo>
                <a:close/>
                <a:moveTo>
                  <a:pt x="15266" y="2811"/>
                </a:moveTo>
                <a:cubicBezTo>
                  <a:pt x="15282" y="2811"/>
                  <a:pt x="15301" y="2834"/>
                  <a:pt x="15291" y="2853"/>
                </a:cubicBezTo>
                <a:cubicBezTo>
                  <a:pt x="15289" y="2854"/>
                  <a:pt x="15287" y="2854"/>
                  <a:pt x="15285" y="2854"/>
                </a:cubicBezTo>
                <a:cubicBezTo>
                  <a:pt x="15264" y="2854"/>
                  <a:pt x="15242" y="2829"/>
                  <a:pt x="15257" y="2814"/>
                </a:cubicBezTo>
                <a:cubicBezTo>
                  <a:pt x="15260" y="2812"/>
                  <a:pt x="15263" y="2811"/>
                  <a:pt x="15266" y="2811"/>
                </a:cubicBezTo>
                <a:close/>
                <a:moveTo>
                  <a:pt x="3519" y="2871"/>
                </a:moveTo>
                <a:cubicBezTo>
                  <a:pt x="3524" y="2871"/>
                  <a:pt x="3527" y="2873"/>
                  <a:pt x="3530" y="2876"/>
                </a:cubicBezTo>
                <a:cubicBezTo>
                  <a:pt x="3524" y="2899"/>
                  <a:pt x="3496" y="2916"/>
                  <a:pt x="3473" y="2916"/>
                </a:cubicBezTo>
                <a:cubicBezTo>
                  <a:pt x="3464" y="2897"/>
                  <a:pt x="3499" y="2871"/>
                  <a:pt x="3519" y="2871"/>
                </a:cubicBezTo>
                <a:close/>
                <a:moveTo>
                  <a:pt x="4602" y="2655"/>
                </a:moveTo>
                <a:lnTo>
                  <a:pt x="4602" y="2655"/>
                </a:lnTo>
                <a:cubicBezTo>
                  <a:pt x="4562" y="2694"/>
                  <a:pt x="4500" y="2717"/>
                  <a:pt x="4466" y="2768"/>
                </a:cubicBezTo>
                <a:cubicBezTo>
                  <a:pt x="4454" y="2774"/>
                  <a:pt x="4449" y="2780"/>
                  <a:pt x="4437" y="2785"/>
                </a:cubicBezTo>
                <a:cubicBezTo>
                  <a:pt x="4432" y="2785"/>
                  <a:pt x="4432" y="2780"/>
                  <a:pt x="4426" y="2780"/>
                </a:cubicBezTo>
                <a:cubicBezTo>
                  <a:pt x="4318" y="2842"/>
                  <a:pt x="4233" y="2933"/>
                  <a:pt x="4120" y="2990"/>
                </a:cubicBezTo>
                <a:cubicBezTo>
                  <a:pt x="4267" y="2865"/>
                  <a:pt x="4432" y="2751"/>
                  <a:pt x="4602" y="2655"/>
                </a:cubicBezTo>
                <a:close/>
                <a:moveTo>
                  <a:pt x="3008" y="2904"/>
                </a:moveTo>
                <a:lnTo>
                  <a:pt x="3008" y="2904"/>
                </a:lnTo>
                <a:cubicBezTo>
                  <a:pt x="2968" y="2938"/>
                  <a:pt x="2934" y="2972"/>
                  <a:pt x="2888" y="2995"/>
                </a:cubicBezTo>
                <a:cubicBezTo>
                  <a:pt x="2911" y="2967"/>
                  <a:pt x="2934" y="2944"/>
                  <a:pt x="2957" y="2916"/>
                </a:cubicBezTo>
                <a:cubicBezTo>
                  <a:pt x="2974" y="2910"/>
                  <a:pt x="2991" y="2910"/>
                  <a:pt x="3008" y="2904"/>
                </a:cubicBezTo>
                <a:close/>
                <a:moveTo>
                  <a:pt x="15093" y="2581"/>
                </a:moveTo>
                <a:lnTo>
                  <a:pt x="15093" y="2581"/>
                </a:lnTo>
                <a:cubicBezTo>
                  <a:pt x="15252" y="2706"/>
                  <a:pt x="15405" y="2848"/>
                  <a:pt x="15541" y="2995"/>
                </a:cubicBezTo>
                <a:cubicBezTo>
                  <a:pt x="15399" y="2904"/>
                  <a:pt x="15297" y="2768"/>
                  <a:pt x="15167" y="2666"/>
                </a:cubicBezTo>
                <a:cubicBezTo>
                  <a:pt x="15133" y="2643"/>
                  <a:pt x="15110" y="2615"/>
                  <a:pt x="15093" y="2581"/>
                </a:cubicBezTo>
                <a:close/>
                <a:moveTo>
                  <a:pt x="14611" y="2978"/>
                </a:moveTo>
                <a:lnTo>
                  <a:pt x="14611" y="2978"/>
                </a:lnTo>
                <a:cubicBezTo>
                  <a:pt x="14645" y="2995"/>
                  <a:pt x="14667" y="3012"/>
                  <a:pt x="14690" y="3035"/>
                </a:cubicBezTo>
                <a:cubicBezTo>
                  <a:pt x="14690" y="3041"/>
                  <a:pt x="14684" y="3052"/>
                  <a:pt x="14679" y="3058"/>
                </a:cubicBezTo>
                <a:cubicBezTo>
                  <a:pt x="14656" y="3035"/>
                  <a:pt x="14633" y="3007"/>
                  <a:pt x="14611" y="2978"/>
                </a:cubicBezTo>
                <a:close/>
                <a:moveTo>
                  <a:pt x="2588" y="3007"/>
                </a:moveTo>
                <a:cubicBezTo>
                  <a:pt x="2616" y="3024"/>
                  <a:pt x="2622" y="3058"/>
                  <a:pt x="2627" y="3086"/>
                </a:cubicBezTo>
                <a:cubicBezTo>
                  <a:pt x="2616" y="3075"/>
                  <a:pt x="2605" y="3052"/>
                  <a:pt x="2593" y="3035"/>
                </a:cubicBezTo>
                <a:cubicBezTo>
                  <a:pt x="2582" y="3058"/>
                  <a:pt x="2565" y="3075"/>
                  <a:pt x="2548" y="3092"/>
                </a:cubicBezTo>
                <a:lnTo>
                  <a:pt x="2537" y="3041"/>
                </a:lnTo>
                <a:cubicBezTo>
                  <a:pt x="2548" y="3018"/>
                  <a:pt x="2565" y="3007"/>
                  <a:pt x="2588" y="3007"/>
                </a:cubicBezTo>
                <a:close/>
                <a:moveTo>
                  <a:pt x="15337" y="2876"/>
                </a:moveTo>
                <a:cubicBezTo>
                  <a:pt x="15405" y="2950"/>
                  <a:pt x="15496" y="3001"/>
                  <a:pt x="15541" y="3092"/>
                </a:cubicBezTo>
                <a:cubicBezTo>
                  <a:pt x="15456" y="3024"/>
                  <a:pt x="15399" y="2933"/>
                  <a:pt x="15297" y="2893"/>
                </a:cubicBezTo>
                <a:cubicBezTo>
                  <a:pt x="15308" y="2887"/>
                  <a:pt x="15325" y="2882"/>
                  <a:pt x="15337" y="2876"/>
                </a:cubicBezTo>
                <a:close/>
                <a:moveTo>
                  <a:pt x="3751" y="2184"/>
                </a:moveTo>
                <a:lnTo>
                  <a:pt x="3751" y="2184"/>
                </a:lnTo>
                <a:cubicBezTo>
                  <a:pt x="3745" y="2224"/>
                  <a:pt x="3694" y="2241"/>
                  <a:pt x="3666" y="2269"/>
                </a:cubicBezTo>
                <a:cubicBezTo>
                  <a:pt x="3399" y="2479"/>
                  <a:pt x="3138" y="2700"/>
                  <a:pt x="2877" y="2933"/>
                </a:cubicBezTo>
                <a:cubicBezTo>
                  <a:pt x="2820" y="2984"/>
                  <a:pt x="2769" y="3052"/>
                  <a:pt x="2701" y="3097"/>
                </a:cubicBezTo>
                <a:cubicBezTo>
                  <a:pt x="2769" y="2995"/>
                  <a:pt x="2894" y="2927"/>
                  <a:pt x="2940" y="2819"/>
                </a:cubicBezTo>
                <a:cubicBezTo>
                  <a:pt x="2945" y="2825"/>
                  <a:pt x="2951" y="2831"/>
                  <a:pt x="2957" y="2836"/>
                </a:cubicBezTo>
                <a:cubicBezTo>
                  <a:pt x="3155" y="2643"/>
                  <a:pt x="3371" y="2479"/>
                  <a:pt x="3586" y="2309"/>
                </a:cubicBezTo>
                <a:cubicBezTo>
                  <a:pt x="3581" y="2309"/>
                  <a:pt x="3575" y="2303"/>
                  <a:pt x="3575" y="2297"/>
                </a:cubicBezTo>
                <a:cubicBezTo>
                  <a:pt x="3649" y="2286"/>
                  <a:pt x="3688" y="2224"/>
                  <a:pt x="3751" y="2184"/>
                </a:cubicBezTo>
                <a:close/>
                <a:moveTo>
                  <a:pt x="2683" y="3103"/>
                </a:moveTo>
                <a:cubicBezTo>
                  <a:pt x="2691" y="3103"/>
                  <a:pt x="2698" y="3108"/>
                  <a:pt x="2696" y="3120"/>
                </a:cubicBezTo>
                <a:cubicBezTo>
                  <a:pt x="2696" y="3136"/>
                  <a:pt x="2680" y="3144"/>
                  <a:pt x="2668" y="3144"/>
                </a:cubicBezTo>
                <a:cubicBezTo>
                  <a:pt x="2658" y="3144"/>
                  <a:pt x="2651" y="3138"/>
                  <a:pt x="2656" y="3126"/>
                </a:cubicBezTo>
                <a:cubicBezTo>
                  <a:pt x="2656" y="3113"/>
                  <a:pt x="2671" y="3103"/>
                  <a:pt x="2683" y="3103"/>
                </a:cubicBezTo>
                <a:close/>
                <a:moveTo>
                  <a:pt x="4120" y="2984"/>
                </a:moveTo>
                <a:lnTo>
                  <a:pt x="4120" y="2984"/>
                </a:lnTo>
                <a:cubicBezTo>
                  <a:pt x="4057" y="3058"/>
                  <a:pt x="3978" y="3120"/>
                  <a:pt x="3893" y="3171"/>
                </a:cubicBezTo>
                <a:cubicBezTo>
                  <a:pt x="3955" y="3092"/>
                  <a:pt x="4040" y="3041"/>
                  <a:pt x="4120" y="2984"/>
                </a:cubicBezTo>
                <a:close/>
                <a:moveTo>
                  <a:pt x="15547" y="3001"/>
                </a:moveTo>
                <a:lnTo>
                  <a:pt x="15547" y="3001"/>
                </a:lnTo>
                <a:cubicBezTo>
                  <a:pt x="15598" y="3052"/>
                  <a:pt x="15655" y="3103"/>
                  <a:pt x="15706" y="3160"/>
                </a:cubicBezTo>
                <a:lnTo>
                  <a:pt x="15689" y="3182"/>
                </a:lnTo>
                <a:cubicBezTo>
                  <a:pt x="15660" y="3143"/>
                  <a:pt x="15620" y="3103"/>
                  <a:pt x="15575" y="3069"/>
                </a:cubicBezTo>
                <a:cubicBezTo>
                  <a:pt x="15569" y="3046"/>
                  <a:pt x="15558" y="3024"/>
                  <a:pt x="15547" y="3001"/>
                </a:cubicBezTo>
                <a:close/>
                <a:moveTo>
                  <a:pt x="15607" y="3140"/>
                </a:moveTo>
                <a:cubicBezTo>
                  <a:pt x="15627" y="3140"/>
                  <a:pt x="15647" y="3168"/>
                  <a:pt x="15632" y="3182"/>
                </a:cubicBezTo>
                <a:cubicBezTo>
                  <a:pt x="15629" y="3184"/>
                  <a:pt x="15625" y="3185"/>
                  <a:pt x="15622" y="3185"/>
                </a:cubicBezTo>
                <a:cubicBezTo>
                  <a:pt x="15601" y="3185"/>
                  <a:pt x="15578" y="3157"/>
                  <a:pt x="15598" y="3143"/>
                </a:cubicBezTo>
                <a:cubicBezTo>
                  <a:pt x="15601" y="3141"/>
                  <a:pt x="15604" y="3140"/>
                  <a:pt x="15607" y="3140"/>
                </a:cubicBezTo>
                <a:close/>
                <a:moveTo>
                  <a:pt x="2380" y="3175"/>
                </a:moveTo>
                <a:cubicBezTo>
                  <a:pt x="2405" y="3175"/>
                  <a:pt x="2397" y="3215"/>
                  <a:pt x="2378" y="3215"/>
                </a:cubicBezTo>
                <a:cubicBezTo>
                  <a:pt x="2374" y="3215"/>
                  <a:pt x="2371" y="3214"/>
                  <a:pt x="2366" y="3211"/>
                </a:cubicBezTo>
                <a:cubicBezTo>
                  <a:pt x="2366" y="3205"/>
                  <a:pt x="2372" y="3188"/>
                  <a:pt x="2372" y="3177"/>
                </a:cubicBezTo>
                <a:cubicBezTo>
                  <a:pt x="2375" y="3176"/>
                  <a:pt x="2378" y="3175"/>
                  <a:pt x="2380" y="3175"/>
                </a:cubicBezTo>
                <a:close/>
                <a:moveTo>
                  <a:pt x="15689" y="3188"/>
                </a:moveTo>
                <a:lnTo>
                  <a:pt x="15700" y="3194"/>
                </a:lnTo>
                <a:cubicBezTo>
                  <a:pt x="15694" y="3205"/>
                  <a:pt x="15689" y="3216"/>
                  <a:pt x="15683" y="3222"/>
                </a:cubicBezTo>
                <a:cubicBezTo>
                  <a:pt x="15677" y="3216"/>
                  <a:pt x="15672" y="3216"/>
                  <a:pt x="15666" y="3211"/>
                </a:cubicBezTo>
                <a:cubicBezTo>
                  <a:pt x="15672" y="3205"/>
                  <a:pt x="15683" y="3199"/>
                  <a:pt x="15689" y="3188"/>
                </a:cubicBezTo>
                <a:close/>
                <a:moveTo>
                  <a:pt x="2525" y="3069"/>
                </a:moveTo>
                <a:cubicBezTo>
                  <a:pt x="2542" y="3086"/>
                  <a:pt x="2542" y="3103"/>
                  <a:pt x="2525" y="3120"/>
                </a:cubicBezTo>
                <a:cubicBezTo>
                  <a:pt x="2486" y="3160"/>
                  <a:pt x="2446" y="3194"/>
                  <a:pt x="2412" y="3239"/>
                </a:cubicBezTo>
                <a:cubicBezTo>
                  <a:pt x="2401" y="3222"/>
                  <a:pt x="2418" y="3199"/>
                  <a:pt x="2418" y="3182"/>
                </a:cubicBezTo>
                <a:cubicBezTo>
                  <a:pt x="2418" y="3177"/>
                  <a:pt x="2412" y="3171"/>
                  <a:pt x="2406" y="3165"/>
                </a:cubicBezTo>
                <a:cubicBezTo>
                  <a:pt x="2452" y="3143"/>
                  <a:pt x="2486" y="3086"/>
                  <a:pt x="2525" y="3069"/>
                </a:cubicBezTo>
                <a:close/>
                <a:moveTo>
                  <a:pt x="2271" y="3239"/>
                </a:moveTo>
                <a:cubicBezTo>
                  <a:pt x="2271" y="3239"/>
                  <a:pt x="2270" y="3239"/>
                  <a:pt x="2270" y="3239"/>
                </a:cubicBezTo>
                <a:cubicBezTo>
                  <a:pt x="2270" y="3240"/>
                  <a:pt x="2270" y="3240"/>
                  <a:pt x="2270" y="3241"/>
                </a:cubicBezTo>
                <a:lnTo>
                  <a:pt x="2270" y="3241"/>
                </a:lnTo>
                <a:cubicBezTo>
                  <a:pt x="2270" y="3240"/>
                  <a:pt x="2271" y="3240"/>
                  <a:pt x="2271" y="3239"/>
                </a:cubicBezTo>
                <a:close/>
                <a:moveTo>
                  <a:pt x="15717" y="3205"/>
                </a:moveTo>
                <a:lnTo>
                  <a:pt x="15717" y="3205"/>
                </a:lnTo>
                <a:cubicBezTo>
                  <a:pt x="15740" y="3216"/>
                  <a:pt x="15757" y="3228"/>
                  <a:pt x="15779" y="3245"/>
                </a:cubicBezTo>
                <a:cubicBezTo>
                  <a:pt x="15785" y="3256"/>
                  <a:pt x="15791" y="3268"/>
                  <a:pt x="15796" y="3279"/>
                </a:cubicBezTo>
                <a:cubicBezTo>
                  <a:pt x="15768" y="3256"/>
                  <a:pt x="15745" y="3228"/>
                  <a:pt x="15717" y="3205"/>
                </a:cubicBezTo>
                <a:close/>
                <a:moveTo>
                  <a:pt x="2571" y="3307"/>
                </a:moveTo>
                <a:cubicBezTo>
                  <a:pt x="2593" y="3319"/>
                  <a:pt x="2599" y="3336"/>
                  <a:pt x="2576" y="3347"/>
                </a:cubicBezTo>
                <a:cubicBezTo>
                  <a:pt x="2554" y="3336"/>
                  <a:pt x="2554" y="3324"/>
                  <a:pt x="2571" y="3307"/>
                </a:cubicBezTo>
                <a:close/>
                <a:moveTo>
                  <a:pt x="15796" y="3268"/>
                </a:moveTo>
                <a:lnTo>
                  <a:pt x="15796" y="3268"/>
                </a:lnTo>
                <a:cubicBezTo>
                  <a:pt x="15813" y="3285"/>
                  <a:pt x="15830" y="3296"/>
                  <a:pt x="15847" y="3313"/>
                </a:cubicBezTo>
                <a:lnTo>
                  <a:pt x="15847" y="3319"/>
                </a:lnTo>
                <a:lnTo>
                  <a:pt x="15853" y="3319"/>
                </a:lnTo>
                <a:cubicBezTo>
                  <a:pt x="15870" y="3336"/>
                  <a:pt x="15893" y="3358"/>
                  <a:pt x="15910" y="3381"/>
                </a:cubicBezTo>
                <a:cubicBezTo>
                  <a:pt x="15881" y="3358"/>
                  <a:pt x="15859" y="3336"/>
                  <a:pt x="15830" y="3319"/>
                </a:cubicBezTo>
                <a:cubicBezTo>
                  <a:pt x="15813" y="3302"/>
                  <a:pt x="15802" y="3285"/>
                  <a:pt x="15796" y="3268"/>
                </a:cubicBezTo>
                <a:close/>
                <a:moveTo>
                  <a:pt x="15693" y="3264"/>
                </a:moveTo>
                <a:cubicBezTo>
                  <a:pt x="15728" y="3294"/>
                  <a:pt x="15763" y="3322"/>
                  <a:pt x="15802" y="3347"/>
                </a:cubicBezTo>
                <a:cubicBezTo>
                  <a:pt x="15813" y="3364"/>
                  <a:pt x="15830" y="3381"/>
                  <a:pt x="15847" y="3392"/>
                </a:cubicBezTo>
                <a:cubicBezTo>
                  <a:pt x="15836" y="3387"/>
                  <a:pt x="15825" y="3381"/>
                  <a:pt x="15813" y="3381"/>
                </a:cubicBezTo>
                <a:cubicBezTo>
                  <a:pt x="15796" y="3364"/>
                  <a:pt x="15779" y="3347"/>
                  <a:pt x="15762" y="3336"/>
                </a:cubicBezTo>
                <a:cubicBezTo>
                  <a:pt x="15730" y="3322"/>
                  <a:pt x="15716" y="3288"/>
                  <a:pt x="15693" y="3264"/>
                </a:cubicBezTo>
                <a:close/>
                <a:moveTo>
                  <a:pt x="2525" y="3360"/>
                </a:moveTo>
                <a:cubicBezTo>
                  <a:pt x="2543" y="3360"/>
                  <a:pt x="2555" y="3389"/>
                  <a:pt x="2537" y="3398"/>
                </a:cubicBezTo>
                <a:cubicBezTo>
                  <a:pt x="2534" y="3400"/>
                  <a:pt x="2530" y="3400"/>
                  <a:pt x="2527" y="3400"/>
                </a:cubicBezTo>
                <a:cubicBezTo>
                  <a:pt x="2509" y="3400"/>
                  <a:pt x="2494" y="3374"/>
                  <a:pt x="2514" y="3364"/>
                </a:cubicBezTo>
                <a:cubicBezTo>
                  <a:pt x="2518" y="3361"/>
                  <a:pt x="2522" y="3360"/>
                  <a:pt x="2525" y="3360"/>
                </a:cubicBezTo>
                <a:close/>
                <a:moveTo>
                  <a:pt x="15870" y="3398"/>
                </a:moveTo>
                <a:cubicBezTo>
                  <a:pt x="15876" y="3398"/>
                  <a:pt x="15881" y="3404"/>
                  <a:pt x="15887" y="3409"/>
                </a:cubicBezTo>
                <a:lnTo>
                  <a:pt x="15870" y="3404"/>
                </a:lnTo>
                <a:cubicBezTo>
                  <a:pt x="15870" y="3398"/>
                  <a:pt x="15870" y="3398"/>
                  <a:pt x="15870" y="3398"/>
                </a:cubicBezTo>
                <a:close/>
                <a:moveTo>
                  <a:pt x="15972" y="3398"/>
                </a:moveTo>
                <a:cubicBezTo>
                  <a:pt x="15984" y="3398"/>
                  <a:pt x="15995" y="3404"/>
                  <a:pt x="16006" y="3409"/>
                </a:cubicBezTo>
                <a:cubicBezTo>
                  <a:pt x="16009" y="3413"/>
                  <a:pt x="16012" y="3417"/>
                  <a:pt x="16014" y="3421"/>
                </a:cubicBezTo>
                <a:lnTo>
                  <a:pt x="16014" y="3421"/>
                </a:lnTo>
                <a:cubicBezTo>
                  <a:pt x="16007" y="3421"/>
                  <a:pt x="15994" y="3420"/>
                  <a:pt x="15989" y="3415"/>
                </a:cubicBezTo>
                <a:cubicBezTo>
                  <a:pt x="15984" y="3409"/>
                  <a:pt x="15978" y="3404"/>
                  <a:pt x="15972" y="3398"/>
                </a:cubicBezTo>
                <a:close/>
                <a:moveTo>
                  <a:pt x="15904" y="3426"/>
                </a:moveTo>
                <a:cubicBezTo>
                  <a:pt x="15916" y="3432"/>
                  <a:pt x="15921" y="3438"/>
                  <a:pt x="15933" y="3449"/>
                </a:cubicBezTo>
                <a:lnTo>
                  <a:pt x="15910" y="3460"/>
                </a:lnTo>
                <a:cubicBezTo>
                  <a:pt x="15910" y="3460"/>
                  <a:pt x="15916" y="3466"/>
                  <a:pt x="15916" y="3472"/>
                </a:cubicBezTo>
                <a:cubicBezTo>
                  <a:pt x="15893" y="3460"/>
                  <a:pt x="15864" y="3449"/>
                  <a:pt x="15842" y="3443"/>
                </a:cubicBezTo>
                <a:cubicBezTo>
                  <a:pt x="15842" y="3438"/>
                  <a:pt x="15842" y="3438"/>
                  <a:pt x="15842" y="3432"/>
                </a:cubicBezTo>
                <a:cubicBezTo>
                  <a:pt x="15864" y="3432"/>
                  <a:pt x="15881" y="3426"/>
                  <a:pt x="15904" y="3426"/>
                </a:cubicBezTo>
                <a:close/>
                <a:moveTo>
                  <a:pt x="2270" y="3241"/>
                </a:moveTo>
                <a:cubicBezTo>
                  <a:pt x="2253" y="3271"/>
                  <a:pt x="2246" y="3304"/>
                  <a:pt x="2253" y="3347"/>
                </a:cubicBezTo>
                <a:cubicBezTo>
                  <a:pt x="2242" y="3336"/>
                  <a:pt x="2225" y="3324"/>
                  <a:pt x="2213" y="3319"/>
                </a:cubicBezTo>
                <a:lnTo>
                  <a:pt x="2213" y="3319"/>
                </a:lnTo>
                <a:cubicBezTo>
                  <a:pt x="2219" y="3330"/>
                  <a:pt x="2230" y="3353"/>
                  <a:pt x="2236" y="3364"/>
                </a:cubicBezTo>
                <a:cubicBezTo>
                  <a:pt x="2228" y="3364"/>
                  <a:pt x="2218" y="3363"/>
                  <a:pt x="2207" y="3363"/>
                </a:cubicBezTo>
                <a:cubicBezTo>
                  <a:pt x="2186" y="3363"/>
                  <a:pt x="2164" y="3368"/>
                  <a:pt x="2168" y="3398"/>
                </a:cubicBezTo>
                <a:cubicBezTo>
                  <a:pt x="2140" y="3426"/>
                  <a:pt x="2111" y="3455"/>
                  <a:pt x="2083" y="3489"/>
                </a:cubicBezTo>
                <a:cubicBezTo>
                  <a:pt x="2128" y="3472"/>
                  <a:pt x="2168" y="3443"/>
                  <a:pt x="2208" y="3409"/>
                </a:cubicBezTo>
                <a:cubicBezTo>
                  <a:pt x="2196" y="3404"/>
                  <a:pt x="2185" y="3387"/>
                  <a:pt x="2179" y="3375"/>
                </a:cubicBezTo>
                <a:lnTo>
                  <a:pt x="2179" y="3375"/>
                </a:lnTo>
                <a:cubicBezTo>
                  <a:pt x="2189" y="3378"/>
                  <a:pt x="2198" y="3379"/>
                  <a:pt x="2206" y="3379"/>
                </a:cubicBezTo>
                <a:cubicBezTo>
                  <a:pt x="2233" y="3379"/>
                  <a:pt x="2254" y="3365"/>
                  <a:pt x="2259" y="3330"/>
                </a:cubicBezTo>
                <a:lnTo>
                  <a:pt x="2281" y="3358"/>
                </a:lnTo>
                <a:cubicBezTo>
                  <a:pt x="2270" y="3319"/>
                  <a:pt x="2265" y="3280"/>
                  <a:pt x="2270" y="3241"/>
                </a:cubicBezTo>
                <a:close/>
                <a:moveTo>
                  <a:pt x="3893" y="3165"/>
                </a:moveTo>
                <a:lnTo>
                  <a:pt x="3893" y="3165"/>
                </a:lnTo>
                <a:cubicBezTo>
                  <a:pt x="3876" y="3205"/>
                  <a:pt x="3842" y="3228"/>
                  <a:pt x="3808" y="3245"/>
                </a:cubicBezTo>
                <a:cubicBezTo>
                  <a:pt x="3813" y="3256"/>
                  <a:pt x="3819" y="3262"/>
                  <a:pt x="3825" y="3268"/>
                </a:cubicBezTo>
                <a:cubicBezTo>
                  <a:pt x="3819" y="3273"/>
                  <a:pt x="3813" y="3279"/>
                  <a:pt x="3808" y="3285"/>
                </a:cubicBezTo>
                <a:cubicBezTo>
                  <a:pt x="3796" y="3279"/>
                  <a:pt x="3791" y="3279"/>
                  <a:pt x="3779" y="3273"/>
                </a:cubicBezTo>
                <a:cubicBezTo>
                  <a:pt x="3683" y="3341"/>
                  <a:pt x="3609" y="3443"/>
                  <a:pt x="3501" y="3494"/>
                </a:cubicBezTo>
                <a:cubicBezTo>
                  <a:pt x="3620" y="3375"/>
                  <a:pt x="3751" y="3262"/>
                  <a:pt x="3893" y="3165"/>
                </a:cubicBezTo>
                <a:close/>
                <a:moveTo>
                  <a:pt x="15921" y="3483"/>
                </a:moveTo>
                <a:cubicBezTo>
                  <a:pt x="15933" y="3494"/>
                  <a:pt x="15938" y="3506"/>
                  <a:pt x="15944" y="3517"/>
                </a:cubicBezTo>
                <a:lnTo>
                  <a:pt x="15938" y="3551"/>
                </a:lnTo>
                <a:lnTo>
                  <a:pt x="15927" y="3546"/>
                </a:lnTo>
                <a:cubicBezTo>
                  <a:pt x="15927" y="3540"/>
                  <a:pt x="15921" y="3534"/>
                  <a:pt x="15916" y="3534"/>
                </a:cubicBezTo>
                <a:cubicBezTo>
                  <a:pt x="15921" y="3523"/>
                  <a:pt x="15927" y="3506"/>
                  <a:pt x="15933" y="3500"/>
                </a:cubicBezTo>
                <a:cubicBezTo>
                  <a:pt x="15927" y="3500"/>
                  <a:pt x="15927" y="3494"/>
                  <a:pt x="15921" y="3494"/>
                </a:cubicBezTo>
                <a:cubicBezTo>
                  <a:pt x="15921" y="3489"/>
                  <a:pt x="15921" y="3483"/>
                  <a:pt x="15921" y="3483"/>
                </a:cubicBezTo>
                <a:close/>
                <a:moveTo>
                  <a:pt x="2503" y="3387"/>
                </a:moveTo>
                <a:lnTo>
                  <a:pt x="2503" y="3387"/>
                </a:lnTo>
                <a:cubicBezTo>
                  <a:pt x="2497" y="3455"/>
                  <a:pt x="2446" y="3506"/>
                  <a:pt x="2412" y="3563"/>
                </a:cubicBezTo>
                <a:cubicBezTo>
                  <a:pt x="2401" y="3551"/>
                  <a:pt x="2383" y="3540"/>
                  <a:pt x="2372" y="3529"/>
                </a:cubicBezTo>
                <a:cubicBezTo>
                  <a:pt x="2412" y="3477"/>
                  <a:pt x="2457" y="3426"/>
                  <a:pt x="2503" y="3387"/>
                </a:cubicBezTo>
                <a:close/>
                <a:moveTo>
                  <a:pt x="16021" y="3429"/>
                </a:moveTo>
                <a:lnTo>
                  <a:pt x="16021" y="3429"/>
                </a:lnTo>
                <a:cubicBezTo>
                  <a:pt x="16040" y="3455"/>
                  <a:pt x="16063" y="3476"/>
                  <a:pt x="16086" y="3494"/>
                </a:cubicBezTo>
                <a:cubicBezTo>
                  <a:pt x="16086" y="3494"/>
                  <a:pt x="16086" y="3500"/>
                  <a:pt x="16091" y="3500"/>
                </a:cubicBezTo>
                <a:cubicBezTo>
                  <a:pt x="16103" y="3511"/>
                  <a:pt x="16114" y="3523"/>
                  <a:pt x="16125" y="3529"/>
                </a:cubicBezTo>
                <a:cubicBezTo>
                  <a:pt x="16125" y="3540"/>
                  <a:pt x="16120" y="3557"/>
                  <a:pt x="16120" y="3563"/>
                </a:cubicBezTo>
                <a:cubicBezTo>
                  <a:pt x="16103" y="3551"/>
                  <a:pt x="16086" y="3534"/>
                  <a:pt x="16069" y="3517"/>
                </a:cubicBezTo>
                <a:cubicBezTo>
                  <a:pt x="16048" y="3491"/>
                  <a:pt x="16032" y="3460"/>
                  <a:pt x="16021" y="3429"/>
                </a:cubicBezTo>
                <a:close/>
                <a:moveTo>
                  <a:pt x="2364" y="3554"/>
                </a:moveTo>
                <a:cubicBezTo>
                  <a:pt x="2368" y="3554"/>
                  <a:pt x="2373" y="3557"/>
                  <a:pt x="2378" y="3563"/>
                </a:cubicBezTo>
                <a:cubicBezTo>
                  <a:pt x="2378" y="3574"/>
                  <a:pt x="2372" y="3585"/>
                  <a:pt x="2372" y="3597"/>
                </a:cubicBezTo>
                <a:cubicBezTo>
                  <a:pt x="2367" y="3598"/>
                  <a:pt x="2363" y="3599"/>
                  <a:pt x="2360" y="3599"/>
                </a:cubicBezTo>
                <a:cubicBezTo>
                  <a:pt x="2333" y="3599"/>
                  <a:pt x="2345" y="3554"/>
                  <a:pt x="2364" y="3554"/>
                </a:cubicBezTo>
                <a:close/>
                <a:moveTo>
                  <a:pt x="16142" y="3546"/>
                </a:moveTo>
                <a:cubicBezTo>
                  <a:pt x="16160" y="3563"/>
                  <a:pt x="16182" y="3580"/>
                  <a:pt x="16205" y="3602"/>
                </a:cubicBezTo>
                <a:cubicBezTo>
                  <a:pt x="16199" y="3608"/>
                  <a:pt x="16188" y="3619"/>
                  <a:pt x="16182" y="3625"/>
                </a:cubicBezTo>
                <a:cubicBezTo>
                  <a:pt x="16165" y="3608"/>
                  <a:pt x="16142" y="3591"/>
                  <a:pt x="16125" y="3568"/>
                </a:cubicBezTo>
                <a:cubicBezTo>
                  <a:pt x="16131" y="3563"/>
                  <a:pt x="16137" y="3551"/>
                  <a:pt x="16142" y="3546"/>
                </a:cubicBezTo>
                <a:close/>
                <a:moveTo>
                  <a:pt x="2849" y="3483"/>
                </a:moveTo>
                <a:lnTo>
                  <a:pt x="2860" y="3494"/>
                </a:lnTo>
                <a:cubicBezTo>
                  <a:pt x="2815" y="3540"/>
                  <a:pt x="2769" y="3591"/>
                  <a:pt x="2724" y="3648"/>
                </a:cubicBezTo>
                <a:cubicBezTo>
                  <a:pt x="2741" y="3574"/>
                  <a:pt x="2815" y="3540"/>
                  <a:pt x="2849" y="3483"/>
                </a:cubicBezTo>
                <a:close/>
                <a:moveTo>
                  <a:pt x="2278" y="3670"/>
                </a:moveTo>
                <a:cubicBezTo>
                  <a:pt x="2285" y="3670"/>
                  <a:pt x="2290" y="3675"/>
                  <a:pt x="2293" y="3687"/>
                </a:cubicBezTo>
                <a:cubicBezTo>
                  <a:pt x="2285" y="3697"/>
                  <a:pt x="2279" y="3702"/>
                  <a:pt x="2273" y="3702"/>
                </a:cubicBezTo>
                <a:cubicBezTo>
                  <a:pt x="2266" y="3702"/>
                  <a:pt x="2259" y="3694"/>
                  <a:pt x="2253" y="3682"/>
                </a:cubicBezTo>
                <a:cubicBezTo>
                  <a:pt x="2264" y="3674"/>
                  <a:pt x="2272" y="3670"/>
                  <a:pt x="2278" y="3670"/>
                </a:cubicBezTo>
                <a:close/>
                <a:moveTo>
                  <a:pt x="15950" y="3466"/>
                </a:moveTo>
                <a:lnTo>
                  <a:pt x="15950" y="3466"/>
                </a:lnTo>
                <a:cubicBezTo>
                  <a:pt x="15989" y="3500"/>
                  <a:pt x="16023" y="3529"/>
                  <a:pt x="16057" y="3557"/>
                </a:cubicBezTo>
                <a:cubicBezTo>
                  <a:pt x="16097" y="3608"/>
                  <a:pt x="16131" y="3659"/>
                  <a:pt x="16171" y="3710"/>
                </a:cubicBezTo>
                <a:cubicBezTo>
                  <a:pt x="16165" y="3704"/>
                  <a:pt x="16154" y="3699"/>
                  <a:pt x="16148" y="3693"/>
                </a:cubicBezTo>
                <a:cubicBezTo>
                  <a:pt x="16120" y="3648"/>
                  <a:pt x="16086" y="3619"/>
                  <a:pt x="16052" y="3591"/>
                </a:cubicBezTo>
                <a:cubicBezTo>
                  <a:pt x="16012" y="3551"/>
                  <a:pt x="15984" y="3511"/>
                  <a:pt x="15950" y="3466"/>
                </a:cubicBezTo>
                <a:close/>
                <a:moveTo>
                  <a:pt x="16199" y="3750"/>
                </a:moveTo>
                <a:lnTo>
                  <a:pt x="16199" y="3750"/>
                </a:lnTo>
                <a:cubicBezTo>
                  <a:pt x="16205" y="3755"/>
                  <a:pt x="16205" y="3756"/>
                  <a:pt x="16211" y="3761"/>
                </a:cubicBezTo>
                <a:lnTo>
                  <a:pt x="16205" y="3761"/>
                </a:lnTo>
                <a:cubicBezTo>
                  <a:pt x="16205" y="3756"/>
                  <a:pt x="16205" y="3755"/>
                  <a:pt x="16199" y="3750"/>
                </a:cubicBezTo>
                <a:close/>
                <a:moveTo>
                  <a:pt x="2215" y="3737"/>
                </a:moveTo>
                <a:cubicBezTo>
                  <a:pt x="2222" y="3737"/>
                  <a:pt x="2227" y="3746"/>
                  <a:pt x="2230" y="3761"/>
                </a:cubicBezTo>
                <a:cubicBezTo>
                  <a:pt x="2220" y="3772"/>
                  <a:pt x="2211" y="3778"/>
                  <a:pt x="2205" y="3778"/>
                </a:cubicBezTo>
                <a:cubicBezTo>
                  <a:pt x="2198" y="3778"/>
                  <a:pt x="2194" y="3770"/>
                  <a:pt x="2191" y="3755"/>
                </a:cubicBezTo>
                <a:cubicBezTo>
                  <a:pt x="2201" y="3743"/>
                  <a:pt x="2209" y="3737"/>
                  <a:pt x="2215" y="3737"/>
                </a:cubicBezTo>
                <a:close/>
                <a:moveTo>
                  <a:pt x="16500" y="3795"/>
                </a:moveTo>
                <a:cubicBezTo>
                  <a:pt x="16500" y="3812"/>
                  <a:pt x="16506" y="3841"/>
                  <a:pt x="16511" y="3858"/>
                </a:cubicBezTo>
                <a:cubicBezTo>
                  <a:pt x="16528" y="3858"/>
                  <a:pt x="16557" y="3863"/>
                  <a:pt x="16568" y="3869"/>
                </a:cubicBezTo>
                <a:cubicBezTo>
                  <a:pt x="16540" y="3852"/>
                  <a:pt x="16517" y="3829"/>
                  <a:pt x="16500" y="3795"/>
                </a:cubicBezTo>
                <a:close/>
                <a:moveTo>
                  <a:pt x="2805" y="3900"/>
                </a:moveTo>
                <a:cubicBezTo>
                  <a:pt x="2811" y="3900"/>
                  <a:pt x="2816" y="3903"/>
                  <a:pt x="2820" y="3909"/>
                </a:cubicBezTo>
                <a:cubicBezTo>
                  <a:pt x="2815" y="3926"/>
                  <a:pt x="2803" y="3943"/>
                  <a:pt x="2786" y="3948"/>
                </a:cubicBezTo>
                <a:cubicBezTo>
                  <a:pt x="2778" y="3953"/>
                  <a:pt x="2772" y="3955"/>
                  <a:pt x="2768" y="3955"/>
                </a:cubicBezTo>
                <a:cubicBezTo>
                  <a:pt x="2746" y="3955"/>
                  <a:pt x="2779" y="3900"/>
                  <a:pt x="2805" y="3900"/>
                </a:cubicBezTo>
                <a:close/>
                <a:moveTo>
                  <a:pt x="16494" y="3920"/>
                </a:moveTo>
                <a:cubicBezTo>
                  <a:pt x="16511" y="3943"/>
                  <a:pt x="16528" y="3960"/>
                  <a:pt x="16540" y="3982"/>
                </a:cubicBezTo>
                <a:cubicBezTo>
                  <a:pt x="16528" y="3971"/>
                  <a:pt x="16517" y="3960"/>
                  <a:pt x="16506" y="3948"/>
                </a:cubicBezTo>
                <a:cubicBezTo>
                  <a:pt x="16500" y="3943"/>
                  <a:pt x="16500" y="3931"/>
                  <a:pt x="16494" y="3920"/>
                </a:cubicBezTo>
                <a:close/>
                <a:moveTo>
                  <a:pt x="16222" y="3619"/>
                </a:moveTo>
                <a:cubicBezTo>
                  <a:pt x="16245" y="3642"/>
                  <a:pt x="16273" y="3670"/>
                  <a:pt x="16290" y="3704"/>
                </a:cubicBezTo>
                <a:cubicBezTo>
                  <a:pt x="16296" y="3710"/>
                  <a:pt x="16301" y="3710"/>
                  <a:pt x="16313" y="3710"/>
                </a:cubicBezTo>
                <a:cubicBezTo>
                  <a:pt x="16313" y="3716"/>
                  <a:pt x="16313" y="3716"/>
                  <a:pt x="16313" y="3721"/>
                </a:cubicBezTo>
                <a:cubicBezTo>
                  <a:pt x="16318" y="3721"/>
                  <a:pt x="16335" y="3727"/>
                  <a:pt x="16341" y="3727"/>
                </a:cubicBezTo>
                <a:cubicBezTo>
                  <a:pt x="16347" y="3733"/>
                  <a:pt x="16347" y="3738"/>
                  <a:pt x="16352" y="3744"/>
                </a:cubicBezTo>
                <a:cubicBezTo>
                  <a:pt x="16375" y="3824"/>
                  <a:pt x="16449" y="3863"/>
                  <a:pt x="16472" y="3943"/>
                </a:cubicBezTo>
                <a:cubicBezTo>
                  <a:pt x="16494" y="3965"/>
                  <a:pt x="16517" y="3977"/>
                  <a:pt x="16545" y="3988"/>
                </a:cubicBezTo>
                <a:cubicBezTo>
                  <a:pt x="16551" y="3999"/>
                  <a:pt x="16551" y="4005"/>
                  <a:pt x="16557" y="4011"/>
                </a:cubicBezTo>
                <a:cubicBezTo>
                  <a:pt x="16551" y="4016"/>
                  <a:pt x="16545" y="4022"/>
                  <a:pt x="16540" y="4033"/>
                </a:cubicBezTo>
                <a:cubicBezTo>
                  <a:pt x="16472" y="3948"/>
                  <a:pt x="16392" y="3858"/>
                  <a:pt x="16318" y="3778"/>
                </a:cubicBezTo>
                <a:cubicBezTo>
                  <a:pt x="16296" y="3738"/>
                  <a:pt x="16267" y="3704"/>
                  <a:pt x="16228" y="3676"/>
                </a:cubicBezTo>
                <a:cubicBezTo>
                  <a:pt x="16228" y="3659"/>
                  <a:pt x="16222" y="3636"/>
                  <a:pt x="16222" y="3619"/>
                </a:cubicBezTo>
                <a:close/>
                <a:moveTo>
                  <a:pt x="16596" y="4039"/>
                </a:moveTo>
                <a:cubicBezTo>
                  <a:pt x="16596" y="4056"/>
                  <a:pt x="16596" y="4079"/>
                  <a:pt x="16602" y="4096"/>
                </a:cubicBezTo>
                <a:cubicBezTo>
                  <a:pt x="16591" y="4090"/>
                  <a:pt x="16585" y="4079"/>
                  <a:pt x="16579" y="4068"/>
                </a:cubicBezTo>
                <a:cubicBezTo>
                  <a:pt x="16579" y="4062"/>
                  <a:pt x="16579" y="4056"/>
                  <a:pt x="16579" y="4045"/>
                </a:cubicBezTo>
                <a:cubicBezTo>
                  <a:pt x="16585" y="4045"/>
                  <a:pt x="16596" y="4039"/>
                  <a:pt x="16596" y="4039"/>
                </a:cubicBezTo>
                <a:close/>
                <a:moveTo>
                  <a:pt x="2707" y="3636"/>
                </a:moveTo>
                <a:lnTo>
                  <a:pt x="2707" y="3642"/>
                </a:lnTo>
                <a:cubicBezTo>
                  <a:pt x="2707" y="3642"/>
                  <a:pt x="2713" y="3648"/>
                  <a:pt x="2713" y="3653"/>
                </a:cubicBezTo>
                <a:cubicBezTo>
                  <a:pt x="2650" y="3727"/>
                  <a:pt x="2582" y="3801"/>
                  <a:pt x="2514" y="3875"/>
                </a:cubicBezTo>
                <a:cubicBezTo>
                  <a:pt x="2452" y="3960"/>
                  <a:pt x="2389" y="4039"/>
                  <a:pt x="2315" y="4113"/>
                </a:cubicBezTo>
                <a:cubicBezTo>
                  <a:pt x="2423" y="3937"/>
                  <a:pt x="2571" y="3795"/>
                  <a:pt x="2707" y="3636"/>
                </a:cubicBezTo>
                <a:close/>
                <a:moveTo>
                  <a:pt x="3104" y="3886"/>
                </a:moveTo>
                <a:cubicBezTo>
                  <a:pt x="3059" y="3943"/>
                  <a:pt x="3008" y="3994"/>
                  <a:pt x="2957" y="4045"/>
                </a:cubicBezTo>
                <a:cubicBezTo>
                  <a:pt x="2974" y="4051"/>
                  <a:pt x="2996" y="4056"/>
                  <a:pt x="3013" y="4056"/>
                </a:cubicBezTo>
                <a:cubicBezTo>
                  <a:pt x="3047" y="4022"/>
                  <a:pt x="3081" y="3982"/>
                  <a:pt x="3115" y="3948"/>
                </a:cubicBezTo>
                <a:lnTo>
                  <a:pt x="3115" y="3948"/>
                </a:lnTo>
                <a:cubicBezTo>
                  <a:pt x="3070" y="3999"/>
                  <a:pt x="3019" y="4056"/>
                  <a:pt x="2974" y="4107"/>
                </a:cubicBezTo>
                <a:lnTo>
                  <a:pt x="2974" y="4113"/>
                </a:lnTo>
                <a:cubicBezTo>
                  <a:pt x="2962" y="4096"/>
                  <a:pt x="2957" y="4085"/>
                  <a:pt x="2945" y="4068"/>
                </a:cubicBezTo>
                <a:lnTo>
                  <a:pt x="2957" y="4068"/>
                </a:lnTo>
                <a:cubicBezTo>
                  <a:pt x="2957" y="4062"/>
                  <a:pt x="2951" y="4045"/>
                  <a:pt x="2945" y="4033"/>
                </a:cubicBezTo>
                <a:cubicBezTo>
                  <a:pt x="2991" y="3977"/>
                  <a:pt x="3042" y="3926"/>
                  <a:pt x="3104" y="3886"/>
                </a:cubicBezTo>
                <a:close/>
                <a:moveTo>
                  <a:pt x="16598" y="4190"/>
                </a:moveTo>
                <a:cubicBezTo>
                  <a:pt x="16604" y="4190"/>
                  <a:pt x="16610" y="4194"/>
                  <a:pt x="16619" y="4204"/>
                </a:cubicBezTo>
                <a:cubicBezTo>
                  <a:pt x="16616" y="4217"/>
                  <a:pt x="16610" y="4225"/>
                  <a:pt x="16603" y="4225"/>
                </a:cubicBezTo>
                <a:cubicBezTo>
                  <a:pt x="16598" y="4225"/>
                  <a:pt x="16592" y="4222"/>
                  <a:pt x="16585" y="4215"/>
                </a:cubicBezTo>
                <a:cubicBezTo>
                  <a:pt x="16585" y="4209"/>
                  <a:pt x="16591" y="4204"/>
                  <a:pt x="16591" y="4204"/>
                </a:cubicBezTo>
                <a:cubicBezTo>
                  <a:pt x="16591" y="4198"/>
                  <a:pt x="16591" y="4198"/>
                  <a:pt x="16585" y="4198"/>
                </a:cubicBezTo>
                <a:cubicBezTo>
                  <a:pt x="16590" y="4193"/>
                  <a:pt x="16594" y="4190"/>
                  <a:pt x="16598" y="4190"/>
                </a:cubicBezTo>
                <a:close/>
                <a:moveTo>
                  <a:pt x="2883" y="4096"/>
                </a:moveTo>
                <a:lnTo>
                  <a:pt x="2883" y="4096"/>
                </a:lnTo>
                <a:cubicBezTo>
                  <a:pt x="2905" y="4147"/>
                  <a:pt x="2837" y="4175"/>
                  <a:pt x="2849" y="4226"/>
                </a:cubicBezTo>
                <a:cubicBezTo>
                  <a:pt x="2837" y="4215"/>
                  <a:pt x="2826" y="4198"/>
                  <a:pt x="2820" y="4187"/>
                </a:cubicBezTo>
                <a:cubicBezTo>
                  <a:pt x="2832" y="4164"/>
                  <a:pt x="2854" y="4153"/>
                  <a:pt x="2871" y="4136"/>
                </a:cubicBezTo>
                <a:lnTo>
                  <a:pt x="2883" y="4096"/>
                </a:lnTo>
                <a:close/>
                <a:moveTo>
                  <a:pt x="2543" y="4204"/>
                </a:moveTo>
                <a:cubicBezTo>
                  <a:pt x="2555" y="4204"/>
                  <a:pt x="2566" y="4225"/>
                  <a:pt x="2554" y="4238"/>
                </a:cubicBezTo>
                <a:cubicBezTo>
                  <a:pt x="2550" y="4248"/>
                  <a:pt x="2545" y="4252"/>
                  <a:pt x="2539" y="4252"/>
                </a:cubicBezTo>
                <a:cubicBezTo>
                  <a:pt x="2527" y="4252"/>
                  <a:pt x="2515" y="4231"/>
                  <a:pt x="2531" y="4215"/>
                </a:cubicBezTo>
                <a:cubicBezTo>
                  <a:pt x="2534" y="4207"/>
                  <a:pt x="2539" y="4204"/>
                  <a:pt x="2543" y="4204"/>
                </a:cubicBezTo>
                <a:close/>
                <a:moveTo>
                  <a:pt x="2310" y="4113"/>
                </a:moveTo>
                <a:lnTo>
                  <a:pt x="2310" y="4113"/>
                </a:lnTo>
                <a:cubicBezTo>
                  <a:pt x="2304" y="4141"/>
                  <a:pt x="2287" y="4164"/>
                  <a:pt x="2270" y="4181"/>
                </a:cubicBezTo>
                <a:cubicBezTo>
                  <a:pt x="2247" y="4209"/>
                  <a:pt x="2225" y="4238"/>
                  <a:pt x="2202" y="4266"/>
                </a:cubicBezTo>
                <a:cubicBezTo>
                  <a:pt x="2208" y="4243"/>
                  <a:pt x="2213" y="4226"/>
                  <a:pt x="2219" y="4209"/>
                </a:cubicBezTo>
                <a:cubicBezTo>
                  <a:pt x="2225" y="4204"/>
                  <a:pt x="2236" y="4198"/>
                  <a:pt x="2242" y="4198"/>
                </a:cubicBezTo>
                <a:cubicBezTo>
                  <a:pt x="2259" y="4164"/>
                  <a:pt x="2281" y="4136"/>
                  <a:pt x="2310" y="4113"/>
                </a:cubicBezTo>
                <a:close/>
                <a:moveTo>
                  <a:pt x="16616" y="4239"/>
                </a:moveTo>
                <a:cubicBezTo>
                  <a:pt x="16632" y="4239"/>
                  <a:pt x="16653" y="4249"/>
                  <a:pt x="16653" y="4266"/>
                </a:cubicBezTo>
                <a:cubicBezTo>
                  <a:pt x="16648" y="4271"/>
                  <a:pt x="16642" y="4273"/>
                  <a:pt x="16635" y="4273"/>
                </a:cubicBezTo>
                <a:cubicBezTo>
                  <a:pt x="16617" y="4273"/>
                  <a:pt x="16598" y="4260"/>
                  <a:pt x="16602" y="4243"/>
                </a:cubicBezTo>
                <a:cubicBezTo>
                  <a:pt x="16605" y="4240"/>
                  <a:pt x="16610" y="4239"/>
                  <a:pt x="16616" y="4239"/>
                </a:cubicBezTo>
                <a:close/>
                <a:moveTo>
                  <a:pt x="2809" y="4221"/>
                </a:moveTo>
                <a:cubicBezTo>
                  <a:pt x="2820" y="4232"/>
                  <a:pt x="2809" y="4255"/>
                  <a:pt x="2798" y="4266"/>
                </a:cubicBezTo>
                <a:cubicBezTo>
                  <a:pt x="2790" y="4273"/>
                  <a:pt x="2776" y="4283"/>
                  <a:pt x="2765" y="4283"/>
                </a:cubicBezTo>
                <a:cubicBezTo>
                  <a:pt x="2759" y="4283"/>
                  <a:pt x="2754" y="4280"/>
                  <a:pt x="2752" y="4272"/>
                </a:cubicBezTo>
                <a:cubicBezTo>
                  <a:pt x="2764" y="4249"/>
                  <a:pt x="2781" y="4226"/>
                  <a:pt x="2809" y="4221"/>
                </a:cubicBezTo>
                <a:close/>
                <a:moveTo>
                  <a:pt x="2727" y="4300"/>
                </a:moveTo>
                <a:cubicBezTo>
                  <a:pt x="2728" y="4300"/>
                  <a:pt x="2729" y="4300"/>
                  <a:pt x="2730" y="4300"/>
                </a:cubicBezTo>
                <a:cubicBezTo>
                  <a:pt x="2747" y="4312"/>
                  <a:pt x="2735" y="4340"/>
                  <a:pt x="2724" y="4357"/>
                </a:cubicBezTo>
                <a:cubicBezTo>
                  <a:pt x="2721" y="4358"/>
                  <a:pt x="2719" y="4358"/>
                  <a:pt x="2717" y="4358"/>
                </a:cubicBezTo>
                <a:cubicBezTo>
                  <a:pt x="2693" y="4358"/>
                  <a:pt x="2702" y="4300"/>
                  <a:pt x="2727" y="4300"/>
                </a:cubicBezTo>
                <a:close/>
                <a:moveTo>
                  <a:pt x="2162" y="4323"/>
                </a:moveTo>
                <a:cubicBezTo>
                  <a:pt x="2151" y="4357"/>
                  <a:pt x="2111" y="4380"/>
                  <a:pt x="2105" y="4419"/>
                </a:cubicBezTo>
                <a:cubicBezTo>
                  <a:pt x="2100" y="4419"/>
                  <a:pt x="2094" y="4425"/>
                  <a:pt x="2088" y="4425"/>
                </a:cubicBezTo>
                <a:cubicBezTo>
                  <a:pt x="2094" y="4414"/>
                  <a:pt x="2111" y="4391"/>
                  <a:pt x="2117" y="4380"/>
                </a:cubicBezTo>
                <a:cubicBezTo>
                  <a:pt x="2117" y="4380"/>
                  <a:pt x="2111" y="4374"/>
                  <a:pt x="2111" y="4374"/>
                </a:cubicBezTo>
                <a:lnTo>
                  <a:pt x="2111" y="4368"/>
                </a:lnTo>
                <a:cubicBezTo>
                  <a:pt x="2128" y="4351"/>
                  <a:pt x="2140" y="4334"/>
                  <a:pt x="2162" y="4323"/>
                </a:cubicBezTo>
                <a:close/>
                <a:moveTo>
                  <a:pt x="2610" y="3188"/>
                </a:moveTo>
                <a:lnTo>
                  <a:pt x="2610" y="3188"/>
                </a:lnTo>
                <a:cubicBezTo>
                  <a:pt x="2525" y="3307"/>
                  <a:pt x="2423" y="3415"/>
                  <a:pt x="2327" y="3529"/>
                </a:cubicBezTo>
                <a:cubicBezTo>
                  <a:pt x="2310" y="3557"/>
                  <a:pt x="2270" y="3574"/>
                  <a:pt x="2276" y="3608"/>
                </a:cubicBezTo>
                <a:cubicBezTo>
                  <a:pt x="2287" y="3602"/>
                  <a:pt x="2310" y="3597"/>
                  <a:pt x="2321" y="3597"/>
                </a:cubicBezTo>
                <a:cubicBezTo>
                  <a:pt x="2327" y="3608"/>
                  <a:pt x="2344" y="3636"/>
                  <a:pt x="2349" y="3648"/>
                </a:cubicBezTo>
                <a:cubicBezTo>
                  <a:pt x="2332" y="3653"/>
                  <a:pt x="2315" y="3653"/>
                  <a:pt x="2298" y="3659"/>
                </a:cubicBezTo>
                <a:cubicBezTo>
                  <a:pt x="2287" y="3636"/>
                  <a:pt x="2270" y="3625"/>
                  <a:pt x="2247" y="3625"/>
                </a:cubicBezTo>
                <a:cubicBezTo>
                  <a:pt x="2185" y="3670"/>
                  <a:pt x="2157" y="3750"/>
                  <a:pt x="2100" y="3801"/>
                </a:cubicBezTo>
                <a:cubicBezTo>
                  <a:pt x="2077" y="3835"/>
                  <a:pt x="2037" y="3869"/>
                  <a:pt x="2032" y="3914"/>
                </a:cubicBezTo>
                <a:cubicBezTo>
                  <a:pt x="2071" y="3897"/>
                  <a:pt x="2100" y="3869"/>
                  <a:pt x="2105" y="3829"/>
                </a:cubicBezTo>
                <a:cubicBezTo>
                  <a:pt x="2128" y="3816"/>
                  <a:pt x="2147" y="3769"/>
                  <a:pt x="2175" y="3769"/>
                </a:cubicBezTo>
                <a:cubicBezTo>
                  <a:pt x="2181" y="3769"/>
                  <a:pt x="2189" y="3772"/>
                  <a:pt x="2196" y="3778"/>
                </a:cubicBezTo>
                <a:cubicBezTo>
                  <a:pt x="2179" y="3795"/>
                  <a:pt x="2174" y="3818"/>
                  <a:pt x="2185" y="3846"/>
                </a:cubicBezTo>
                <a:cubicBezTo>
                  <a:pt x="2174" y="3841"/>
                  <a:pt x="2157" y="3835"/>
                  <a:pt x="2145" y="3829"/>
                </a:cubicBezTo>
                <a:lnTo>
                  <a:pt x="2145" y="3880"/>
                </a:lnTo>
                <a:cubicBezTo>
                  <a:pt x="2140" y="3897"/>
                  <a:pt x="2128" y="3914"/>
                  <a:pt x="2117" y="3931"/>
                </a:cubicBezTo>
                <a:cubicBezTo>
                  <a:pt x="2105" y="3920"/>
                  <a:pt x="2094" y="3897"/>
                  <a:pt x="2088" y="3886"/>
                </a:cubicBezTo>
                <a:cubicBezTo>
                  <a:pt x="2088" y="3914"/>
                  <a:pt x="2088" y="3937"/>
                  <a:pt x="2088" y="3965"/>
                </a:cubicBezTo>
                <a:cubicBezTo>
                  <a:pt x="2083" y="3960"/>
                  <a:pt x="2071" y="3954"/>
                  <a:pt x="2066" y="3948"/>
                </a:cubicBezTo>
                <a:cubicBezTo>
                  <a:pt x="2026" y="3999"/>
                  <a:pt x="1986" y="4051"/>
                  <a:pt x="1952" y="4107"/>
                </a:cubicBezTo>
                <a:cubicBezTo>
                  <a:pt x="1952" y="4158"/>
                  <a:pt x="1896" y="4170"/>
                  <a:pt x="1862" y="4192"/>
                </a:cubicBezTo>
                <a:cubicBezTo>
                  <a:pt x="1879" y="4096"/>
                  <a:pt x="1969" y="4033"/>
                  <a:pt x="2020" y="3948"/>
                </a:cubicBezTo>
                <a:cubicBezTo>
                  <a:pt x="2044" y="3940"/>
                  <a:pt x="2021" y="3910"/>
                  <a:pt x="2005" y="3910"/>
                </a:cubicBezTo>
                <a:cubicBezTo>
                  <a:pt x="1998" y="3910"/>
                  <a:pt x="1992" y="3916"/>
                  <a:pt x="1992" y="3931"/>
                </a:cubicBezTo>
                <a:cubicBezTo>
                  <a:pt x="1890" y="4068"/>
                  <a:pt x="1788" y="4198"/>
                  <a:pt x="1691" y="4334"/>
                </a:cubicBezTo>
                <a:cubicBezTo>
                  <a:pt x="1657" y="4380"/>
                  <a:pt x="1623" y="4431"/>
                  <a:pt x="1583" y="4476"/>
                </a:cubicBezTo>
                <a:cubicBezTo>
                  <a:pt x="1618" y="4380"/>
                  <a:pt x="1691" y="4312"/>
                  <a:pt x="1742" y="4232"/>
                </a:cubicBezTo>
                <a:cubicBezTo>
                  <a:pt x="1737" y="4226"/>
                  <a:pt x="1731" y="4215"/>
                  <a:pt x="1725" y="4209"/>
                </a:cubicBezTo>
                <a:lnTo>
                  <a:pt x="1725" y="4209"/>
                </a:lnTo>
                <a:cubicBezTo>
                  <a:pt x="1737" y="4215"/>
                  <a:pt x="1754" y="4221"/>
                  <a:pt x="1765" y="4226"/>
                </a:cubicBezTo>
                <a:cubicBezTo>
                  <a:pt x="1765" y="4209"/>
                  <a:pt x="1771" y="4187"/>
                  <a:pt x="1771" y="4170"/>
                </a:cubicBezTo>
                <a:cubicBezTo>
                  <a:pt x="1782" y="4164"/>
                  <a:pt x="1799" y="4153"/>
                  <a:pt x="1805" y="4141"/>
                </a:cubicBezTo>
                <a:cubicBezTo>
                  <a:pt x="1805" y="4136"/>
                  <a:pt x="1805" y="4113"/>
                  <a:pt x="1805" y="4107"/>
                </a:cubicBezTo>
                <a:cubicBezTo>
                  <a:pt x="1810" y="4102"/>
                  <a:pt x="1827" y="4102"/>
                  <a:pt x="1833" y="4096"/>
                </a:cubicBezTo>
                <a:cubicBezTo>
                  <a:pt x="1975" y="3869"/>
                  <a:pt x="2179" y="3682"/>
                  <a:pt x="2332" y="3460"/>
                </a:cubicBezTo>
                <a:cubicBezTo>
                  <a:pt x="2440" y="3387"/>
                  <a:pt x="2503" y="3262"/>
                  <a:pt x="2610" y="3188"/>
                </a:cubicBezTo>
                <a:close/>
                <a:moveTo>
                  <a:pt x="1691" y="4442"/>
                </a:moveTo>
                <a:cubicBezTo>
                  <a:pt x="1691" y="4442"/>
                  <a:pt x="1697" y="4442"/>
                  <a:pt x="1697" y="4448"/>
                </a:cubicBezTo>
                <a:cubicBezTo>
                  <a:pt x="1686" y="4459"/>
                  <a:pt x="1680" y="4470"/>
                  <a:pt x="1674" y="4482"/>
                </a:cubicBezTo>
                <a:cubicBezTo>
                  <a:pt x="1669" y="4465"/>
                  <a:pt x="1674" y="4442"/>
                  <a:pt x="1691" y="4442"/>
                </a:cubicBezTo>
                <a:close/>
                <a:moveTo>
                  <a:pt x="1691" y="4493"/>
                </a:moveTo>
                <a:cubicBezTo>
                  <a:pt x="1691" y="4493"/>
                  <a:pt x="1686" y="4493"/>
                  <a:pt x="1686" y="4499"/>
                </a:cubicBezTo>
                <a:cubicBezTo>
                  <a:pt x="1686" y="4499"/>
                  <a:pt x="1686" y="4493"/>
                  <a:pt x="1680" y="4493"/>
                </a:cubicBezTo>
                <a:close/>
                <a:moveTo>
                  <a:pt x="1646" y="4493"/>
                </a:moveTo>
                <a:cubicBezTo>
                  <a:pt x="1669" y="4493"/>
                  <a:pt x="1674" y="4504"/>
                  <a:pt x="1663" y="4527"/>
                </a:cubicBezTo>
                <a:cubicBezTo>
                  <a:pt x="1635" y="4527"/>
                  <a:pt x="1629" y="4516"/>
                  <a:pt x="1646" y="4493"/>
                </a:cubicBezTo>
                <a:close/>
                <a:moveTo>
                  <a:pt x="2032" y="4516"/>
                </a:moveTo>
                <a:cubicBezTo>
                  <a:pt x="2026" y="4533"/>
                  <a:pt x="2015" y="4544"/>
                  <a:pt x="2003" y="4561"/>
                </a:cubicBezTo>
                <a:cubicBezTo>
                  <a:pt x="2003" y="4538"/>
                  <a:pt x="2015" y="4527"/>
                  <a:pt x="2032" y="4516"/>
                </a:cubicBezTo>
                <a:close/>
                <a:moveTo>
                  <a:pt x="2300" y="4538"/>
                </a:moveTo>
                <a:cubicBezTo>
                  <a:pt x="2301" y="4538"/>
                  <a:pt x="2303" y="4538"/>
                  <a:pt x="2304" y="4538"/>
                </a:cubicBezTo>
                <a:cubicBezTo>
                  <a:pt x="2320" y="4554"/>
                  <a:pt x="2302" y="4584"/>
                  <a:pt x="2285" y="4584"/>
                </a:cubicBezTo>
                <a:cubicBezTo>
                  <a:pt x="2284" y="4584"/>
                  <a:pt x="2283" y="4584"/>
                  <a:pt x="2281" y="4584"/>
                </a:cubicBezTo>
                <a:cubicBezTo>
                  <a:pt x="2265" y="4573"/>
                  <a:pt x="2279" y="4538"/>
                  <a:pt x="2300" y="4538"/>
                </a:cubicBezTo>
                <a:close/>
                <a:moveTo>
                  <a:pt x="2962" y="4124"/>
                </a:moveTo>
                <a:cubicBezTo>
                  <a:pt x="2832" y="4277"/>
                  <a:pt x="2701" y="4436"/>
                  <a:pt x="2582" y="4601"/>
                </a:cubicBezTo>
                <a:lnTo>
                  <a:pt x="2582" y="4595"/>
                </a:lnTo>
                <a:cubicBezTo>
                  <a:pt x="2622" y="4538"/>
                  <a:pt x="2679" y="4487"/>
                  <a:pt x="2690" y="4414"/>
                </a:cubicBezTo>
                <a:lnTo>
                  <a:pt x="2690" y="4414"/>
                </a:lnTo>
                <a:cubicBezTo>
                  <a:pt x="2679" y="4419"/>
                  <a:pt x="2650" y="4431"/>
                  <a:pt x="2633" y="4431"/>
                </a:cubicBezTo>
                <a:cubicBezTo>
                  <a:pt x="2639" y="4419"/>
                  <a:pt x="2639" y="4402"/>
                  <a:pt x="2639" y="4391"/>
                </a:cubicBezTo>
                <a:cubicBezTo>
                  <a:pt x="2656" y="4397"/>
                  <a:pt x="2667" y="4397"/>
                  <a:pt x="2679" y="4402"/>
                </a:cubicBezTo>
                <a:lnTo>
                  <a:pt x="2679" y="4363"/>
                </a:lnTo>
                <a:cubicBezTo>
                  <a:pt x="2684" y="4385"/>
                  <a:pt x="2690" y="4408"/>
                  <a:pt x="2696" y="4431"/>
                </a:cubicBezTo>
                <a:cubicBezTo>
                  <a:pt x="2798" y="4340"/>
                  <a:pt x="2860" y="4209"/>
                  <a:pt x="2962" y="4124"/>
                </a:cubicBezTo>
                <a:close/>
                <a:moveTo>
                  <a:pt x="2537" y="4601"/>
                </a:moveTo>
                <a:lnTo>
                  <a:pt x="2514" y="4629"/>
                </a:lnTo>
                <a:lnTo>
                  <a:pt x="2554" y="4635"/>
                </a:lnTo>
                <a:cubicBezTo>
                  <a:pt x="2542" y="4646"/>
                  <a:pt x="2537" y="4658"/>
                  <a:pt x="2531" y="4663"/>
                </a:cubicBezTo>
                <a:cubicBezTo>
                  <a:pt x="2525" y="4658"/>
                  <a:pt x="2520" y="4641"/>
                  <a:pt x="2520" y="4635"/>
                </a:cubicBezTo>
                <a:cubicBezTo>
                  <a:pt x="2508" y="4646"/>
                  <a:pt x="2491" y="4663"/>
                  <a:pt x="2486" y="4675"/>
                </a:cubicBezTo>
                <a:cubicBezTo>
                  <a:pt x="2469" y="4675"/>
                  <a:pt x="2452" y="4675"/>
                  <a:pt x="2440" y="4680"/>
                </a:cubicBezTo>
                <a:cubicBezTo>
                  <a:pt x="2469" y="4646"/>
                  <a:pt x="2503" y="4624"/>
                  <a:pt x="2537" y="4601"/>
                </a:cubicBezTo>
                <a:close/>
                <a:moveTo>
                  <a:pt x="16727" y="4953"/>
                </a:moveTo>
                <a:cubicBezTo>
                  <a:pt x="16727" y="4958"/>
                  <a:pt x="16733" y="4964"/>
                  <a:pt x="16733" y="4970"/>
                </a:cubicBezTo>
                <a:cubicBezTo>
                  <a:pt x="16727" y="4970"/>
                  <a:pt x="16721" y="4964"/>
                  <a:pt x="16716" y="4958"/>
                </a:cubicBezTo>
                <a:cubicBezTo>
                  <a:pt x="16716" y="4958"/>
                  <a:pt x="16727" y="4953"/>
                  <a:pt x="16727" y="4953"/>
                </a:cubicBezTo>
                <a:close/>
                <a:moveTo>
                  <a:pt x="1549" y="4544"/>
                </a:moveTo>
                <a:cubicBezTo>
                  <a:pt x="1487" y="4663"/>
                  <a:pt x="1419" y="4782"/>
                  <a:pt x="1357" y="4902"/>
                </a:cubicBezTo>
                <a:cubicBezTo>
                  <a:pt x="1334" y="4930"/>
                  <a:pt x="1317" y="4958"/>
                  <a:pt x="1294" y="4987"/>
                </a:cubicBezTo>
                <a:lnTo>
                  <a:pt x="1283" y="4987"/>
                </a:lnTo>
                <a:cubicBezTo>
                  <a:pt x="1288" y="4981"/>
                  <a:pt x="1288" y="4981"/>
                  <a:pt x="1294" y="4975"/>
                </a:cubicBezTo>
                <a:cubicBezTo>
                  <a:pt x="1288" y="4958"/>
                  <a:pt x="1288" y="4941"/>
                  <a:pt x="1283" y="4924"/>
                </a:cubicBezTo>
                <a:cubicBezTo>
                  <a:pt x="1391" y="4833"/>
                  <a:pt x="1402" y="4669"/>
                  <a:pt x="1515" y="4590"/>
                </a:cubicBezTo>
                <a:cubicBezTo>
                  <a:pt x="1510" y="4584"/>
                  <a:pt x="1498" y="4572"/>
                  <a:pt x="1493" y="4567"/>
                </a:cubicBezTo>
                <a:cubicBezTo>
                  <a:pt x="1515" y="4561"/>
                  <a:pt x="1532" y="4555"/>
                  <a:pt x="1549" y="4544"/>
                </a:cubicBezTo>
                <a:close/>
                <a:moveTo>
                  <a:pt x="16735" y="4980"/>
                </a:moveTo>
                <a:lnTo>
                  <a:pt x="16735" y="4980"/>
                </a:lnTo>
                <a:cubicBezTo>
                  <a:pt x="16737" y="4982"/>
                  <a:pt x="16741" y="4983"/>
                  <a:pt x="16744" y="4987"/>
                </a:cubicBezTo>
                <a:cubicBezTo>
                  <a:pt x="16744" y="4990"/>
                  <a:pt x="16744" y="4994"/>
                  <a:pt x="16745" y="4998"/>
                </a:cubicBezTo>
                <a:lnTo>
                  <a:pt x="16745" y="4998"/>
                </a:lnTo>
                <a:cubicBezTo>
                  <a:pt x="16742" y="4993"/>
                  <a:pt x="16738" y="4987"/>
                  <a:pt x="16735" y="4980"/>
                </a:cubicBezTo>
                <a:close/>
                <a:moveTo>
                  <a:pt x="17100" y="4985"/>
                </a:moveTo>
                <a:cubicBezTo>
                  <a:pt x="17104" y="4985"/>
                  <a:pt x="17108" y="4986"/>
                  <a:pt x="17113" y="4987"/>
                </a:cubicBezTo>
                <a:cubicBezTo>
                  <a:pt x="17127" y="5010"/>
                  <a:pt x="17125" y="5022"/>
                  <a:pt x="17108" y="5022"/>
                </a:cubicBezTo>
                <a:cubicBezTo>
                  <a:pt x="17105" y="5022"/>
                  <a:pt x="17100" y="5022"/>
                  <a:pt x="17096" y="5021"/>
                </a:cubicBezTo>
                <a:cubicBezTo>
                  <a:pt x="17081" y="4997"/>
                  <a:pt x="17083" y="4985"/>
                  <a:pt x="17100" y="4985"/>
                </a:cubicBezTo>
                <a:close/>
                <a:moveTo>
                  <a:pt x="1396" y="4902"/>
                </a:moveTo>
                <a:cubicBezTo>
                  <a:pt x="1396" y="4907"/>
                  <a:pt x="1396" y="4919"/>
                  <a:pt x="1396" y="4924"/>
                </a:cubicBezTo>
                <a:cubicBezTo>
                  <a:pt x="1368" y="4947"/>
                  <a:pt x="1357" y="4998"/>
                  <a:pt x="1374" y="5032"/>
                </a:cubicBezTo>
                <a:cubicBezTo>
                  <a:pt x="1362" y="5026"/>
                  <a:pt x="1345" y="5015"/>
                  <a:pt x="1334" y="5009"/>
                </a:cubicBezTo>
                <a:cubicBezTo>
                  <a:pt x="1351" y="4970"/>
                  <a:pt x="1374" y="4936"/>
                  <a:pt x="1396" y="4902"/>
                </a:cubicBezTo>
                <a:close/>
                <a:moveTo>
                  <a:pt x="1254" y="5026"/>
                </a:moveTo>
                <a:cubicBezTo>
                  <a:pt x="1254" y="5038"/>
                  <a:pt x="1254" y="5043"/>
                  <a:pt x="1254" y="5055"/>
                </a:cubicBezTo>
                <a:cubicBezTo>
                  <a:pt x="1249" y="5055"/>
                  <a:pt x="1243" y="5055"/>
                  <a:pt x="1237" y="5060"/>
                </a:cubicBezTo>
                <a:cubicBezTo>
                  <a:pt x="1243" y="5049"/>
                  <a:pt x="1249" y="5038"/>
                  <a:pt x="1254" y="5026"/>
                </a:cubicBezTo>
                <a:close/>
                <a:moveTo>
                  <a:pt x="1322" y="5026"/>
                </a:moveTo>
                <a:cubicBezTo>
                  <a:pt x="1340" y="5026"/>
                  <a:pt x="1351" y="5032"/>
                  <a:pt x="1362" y="5032"/>
                </a:cubicBezTo>
                <a:cubicBezTo>
                  <a:pt x="1362" y="5038"/>
                  <a:pt x="1362" y="5043"/>
                  <a:pt x="1362" y="5043"/>
                </a:cubicBezTo>
                <a:cubicBezTo>
                  <a:pt x="1357" y="5049"/>
                  <a:pt x="1351" y="5060"/>
                  <a:pt x="1345" y="5066"/>
                </a:cubicBezTo>
                <a:cubicBezTo>
                  <a:pt x="1334" y="5060"/>
                  <a:pt x="1322" y="5049"/>
                  <a:pt x="1317" y="5049"/>
                </a:cubicBezTo>
                <a:cubicBezTo>
                  <a:pt x="1317" y="5038"/>
                  <a:pt x="1322" y="5032"/>
                  <a:pt x="1322" y="5026"/>
                </a:cubicBezTo>
                <a:close/>
                <a:moveTo>
                  <a:pt x="17158" y="5072"/>
                </a:moveTo>
                <a:cubicBezTo>
                  <a:pt x="17167" y="5091"/>
                  <a:pt x="17165" y="5102"/>
                  <a:pt x="17148" y="5102"/>
                </a:cubicBezTo>
                <a:cubicBezTo>
                  <a:pt x="17144" y="5102"/>
                  <a:pt x="17140" y="5101"/>
                  <a:pt x="17135" y="5100"/>
                </a:cubicBezTo>
                <a:cubicBezTo>
                  <a:pt x="17124" y="5077"/>
                  <a:pt x="17135" y="5072"/>
                  <a:pt x="17158" y="5072"/>
                </a:cubicBezTo>
                <a:close/>
                <a:moveTo>
                  <a:pt x="1203" y="5146"/>
                </a:moveTo>
                <a:lnTo>
                  <a:pt x="1203" y="5151"/>
                </a:lnTo>
                <a:cubicBezTo>
                  <a:pt x="1203" y="5151"/>
                  <a:pt x="1203" y="5157"/>
                  <a:pt x="1198" y="5163"/>
                </a:cubicBezTo>
                <a:cubicBezTo>
                  <a:pt x="1198" y="5157"/>
                  <a:pt x="1203" y="5151"/>
                  <a:pt x="1203" y="5146"/>
                </a:cubicBezTo>
                <a:close/>
                <a:moveTo>
                  <a:pt x="1340" y="5077"/>
                </a:moveTo>
                <a:cubicBezTo>
                  <a:pt x="1340" y="5089"/>
                  <a:pt x="1334" y="5100"/>
                  <a:pt x="1334" y="5112"/>
                </a:cubicBezTo>
                <a:cubicBezTo>
                  <a:pt x="1328" y="5117"/>
                  <a:pt x="1328" y="5123"/>
                  <a:pt x="1322" y="5123"/>
                </a:cubicBezTo>
                <a:lnTo>
                  <a:pt x="1317" y="5129"/>
                </a:lnTo>
                <a:lnTo>
                  <a:pt x="1322" y="5129"/>
                </a:lnTo>
                <a:cubicBezTo>
                  <a:pt x="1311" y="5140"/>
                  <a:pt x="1305" y="5151"/>
                  <a:pt x="1300" y="5163"/>
                </a:cubicBezTo>
                <a:lnTo>
                  <a:pt x="1266" y="5163"/>
                </a:lnTo>
                <a:cubicBezTo>
                  <a:pt x="1266" y="5157"/>
                  <a:pt x="1271" y="5151"/>
                  <a:pt x="1271" y="5151"/>
                </a:cubicBezTo>
                <a:cubicBezTo>
                  <a:pt x="1277" y="5146"/>
                  <a:pt x="1294" y="5134"/>
                  <a:pt x="1300" y="5129"/>
                </a:cubicBezTo>
                <a:lnTo>
                  <a:pt x="1305" y="5106"/>
                </a:lnTo>
                <a:cubicBezTo>
                  <a:pt x="1317" y="5094"/>
                  <a:pt x="1328" y="5083"/>
                  <a:pt x="1340" y="5077"/>
                </a:cubicBezTo>
                <a:close/>
                <a:moveTo>
                  <a:pt x="1260" y="5094"/>
                </a:moveTo>
                <a:lnTo>
                  <a:pt x="1260" y="5094"/>
                </a:lnTo>
                <a:cubicBezTo>
                  <a:pt x="1243" y="5134"/>
                  <a:pt x="1226" y="5174"/>
                  <a:pt x="1209" y="5208"/>
                </a:cubicBezTo>
                <a:lnTo>
                  <a:pt x="1203" y="5208"/>
                </a:lnTo>
                <a:cubicBezTo>
                  <a:pt x="1215" y="5168"/>
                  <a:pt x="1237" y="5134"/>
                  <a:pt x="1260" y="5094"/>
                </a:cubicBezTo>
                <a:close/>
                <a:moveTo>
                  <a:pt x="16778" y="5043"/>
                </a:moveTo>
                <a:cubicBezTo>
                  <a:pt x="16789" y="5077"/>
                  <a:pt x="16806" y="5112"/>
                  <a:pt x="16835" y="5129"/>
                </a:cubicBezTo>
                <a:cubicBezTo>
                  <a:pt x="16852" y="5157"/>
                  <a:pt x="16863" y="5180"/>
                  <a:pt x="16880" y="5208"/>
                </a:cubicBezTo>
                <a:cubicBezTo>
                  <a:pt x="16880" y="5214"/>
                  <a:pt x="16874" y="5219"/>
                  <a:pt x="16874" y="5225"/>
                </a:cubicBezTo>
                <a:cubicBezTo>
                  <a:pt x="16835" y="5168"/>
                  <a:pt x="16801" y="5112"/>
                  <a:pt x="16767" y="5049"/>
                </a:cubicBezTo>
                <a:cubicBezTo>
                  <a:pt x="16767" y="5049"/>
                  <a:pt x="16778" y="5049"/>
                  <a:pt x="16778" y="5043"/>
                </a:cubicBezTo>
                <a:close/>
                <a:moveTo>
                  <a:pt x="17207" y="5187"/>
                </a:moveTo>
                <a:cubicBezTo>
                  <a:pt x="17225" y="5187"/>
                  <a:pt x="17252" y="5219"/>
                  <a:pt x="17221" y="5231"/>
                </a:cubicBezTo>
                <a:cubicBezTo>
                  <a:pt x="17215" y="5225"/>
                  <a:pt x="17203" y="5214"/>
                  <a:pt x="17192" y="5208"/>
                </a:cubicBezTo>
                <a:cubicBezTo>
                  <a:pt x="17192" y="5193"/>
                  <a:pt x="17199" y="5187"/>
                  <a:pt x="17207" y="5187"/>
                </a:cubicBezTo>
                <a:close/>
                <a:moveTo>
                  <a:pt x="16897" y="5248"/>
                </a:moveTo>
                <a:cubicBezTo>
                  <a:pt x="16908" y="5265"/>
                  <a:pt x="16914" y="5276"/>
                  <a:pt x="16925" y="5293"/>
                </a:cubicBezTo>
                <a:cubicBezTo>
                  <a:pt x="16920" y="5299"/>
                  <a:pt x="16920" y="5304"/>
                  <a:pt x="16920" y="5310"/>
                </a:cubicBezTo>
                <a:cubicBezTo>
                  <a:pt x="16908" y="5299"/>
                  <a:pt x="16903" y="5287"/>
                  <a:pt x="16897" y="5270"/>
                </a:cubicBezTo>
                <a:lnTo>
                  <a:pt x="16897" y="5248"/>
                </a:lnTo>
                <a:close/>
                <a:moveTo>
                  <a:pt x="17561" y="5338"/>
                </a:moveTo>
                <a:cubicBezTo>
                  <a:pt x="17567" y="5338"/>
                  <a:pt x="17584" y="5350"/>
                  <a:pt x="17589" y="5355"/>
                </a:cubicBezTo>
                <a:cubicBezTo>
                  <a:pt x="17588" y="5366"/>
                  <a:pt x="17581" y="5370"/>
                  <a:pt x="17574" y="5370"/>
                </a:cubicBezTo>
                <a:cubicBezTo>
                  <a:pt x="17557" y="5370"/>
                  <a:pt x="17537" y="5350"/>
                  <a:pt x="17561" y="5338"/>
                </a:cubicBezTo>
                <a:close/>
                <a:moveTo>
                  <a:pt x="16948" y="5333"/>
                </a:moveTo>
                <a:cubicBezTo>
                  <a:pt x="16948" y="5344"/>
                  <a:pt x="16954" y="5355"/>
                  <a:pt x="16960" y="5367"/>
                </a:cubicBezTo>
                <a:lnTo>
                  <a:pt x="16954" y="5378"/>
                </a:lnTo>
                <a:lnTo>
                  <a:pt x="16954" y="5373"/>
                </a:lnTo>
                <a:lnTo>
                  <a:pt x="16948" y="5373"/>
                </a:lnTo>
                <a:cubicBezTo>
                  <a:pt x="16942" y="5361"/>
                  <a:pt x="16931" y="5344"/>
                  <a:pt x="16925" y="5333"/>
                </a:cubicBezTo>
                <a:close/>
                <a:moveTo>
                  <a:pt x="17260" y="5236"/>
                </a:moveTo>
                <a:cubicBezTo>
                  <a:pt x="17294" y="5293"/>
                  <a:pt x="17323" y="5350"/>
                  <a:pt x="17345" y="5407"/>
                </a:cubicBezTo>
                <a:cubicBezTo>
                  <a:pt x="17283" y="5378"/>
                  <a:pt x="17255" y="5310"/>
                  <a:pt x="17215" y="5259"/>
                </a:cubicBezTo>
                <a:cubicBezTo>
                  <a:pt x="17226" y="5253"/>
                  <a:pt x="17243" y="5242"/>
                  <a:pt x="17260" y="5236"/>
                </a:cubicBezTo>
                <a:close/>
                <a:moveTo>
                  <a:pt x="2196" y="5129"/>
                </a:moveTo>
                <a:lnTo>
                  <a:pt x="2196" y="5129"/>
                </a:lnTo>
                <a:cubicBezTo>
                  <a:pt x="2191" y="5163"/>
                  <a:pt x="2168" y="5191"/>
                  <a:pt x="2162" y="5219"/>
                </a:cubicBezTo>
                <a:cubicBezTo>
                  <a:pt x="2145" y="5248"/>
                  <a:pt x="2128" y="5276"/>
                  <a:pt x="2105" y="5310"/>
                </a:cubicBezTo>
                <a:cubicBezTo>
                  <a:pt x="2094" y="5321"/>
                  <a:pt x="2088" y="5338"/>
                  <a:pt x="2077" y="5355"/>
                </a:cubicBezTo>
                <a:cubicBezTo>
                  <a:pt x="2066" y="5378"/>
                  <a:pt x="2054" y="5395"/>
                  <a:pt x="2043" y="5418"/>
                </a:cubicBezTo>
                <a:cubicBezTo>
                  <a:pt x="2049" y="5373"/>
                  <a:pt x="2060" y="5327"/>
                  <a:pt x="2100" y="5304"/>
                </a:cubicBezTo>
                <a:cubicBezTo>
                  <a:pt x="2100" y="5299"/>
                  <a:pt x="2100" y="5282"/>
                  <a:pt x="2100" y="5276"/>
                </a:cubicBezTo>
                <a:cubicBezTo>
                  <a:pt x="2117" y="5253"/>
                  <a:pt x="2140" y="5236"/>
                  <a:pt x="2134" y="5214"/>
                </a:cubicBezTo>
                <a:cubicBezTo>
                  <a:pt x="2157" y="5197"/>
                  <a:pt x="2174" y="5174"/>
                  <a:pt x="2168" y="5146"/>
                </a:cubicBezTo>
                <a:cubicBezTo>
                  <a:pt x="2174" y="5146"/>
                  <a:pt x="2191" y="5134"/>
                  <a:pt x="2196" y="5129"/>
                </a:cubicBezTo>
                <a:close/>
                <a:moveTo>
                  <a:pt x="17343" y="5410"/>
                </a:moveTo>
                <a:cubicBezTo>
                  <a:pt x="17352" y="5410"/>
                  <a:pt x="17360" y="5414"/>
                  <a:pt x="17362" y="5424"/>
                </a:cubicBezTo>
                <a:cubicBezTo>
                  <a:pt x="17366" y="5440"/>
                  <a:pt x="17351" y="5451"/>
                  <a:pt x="17338" y="5451"/>
                </a:cubicBezTo>
                <a:cubicBezTo>
                  <a:pt x="17330" y="5451"/>
                  <a:pt x="17323" y="5446"/>
                  <a:pt x="17323" y="5435"/>
                </a:cubicBezTo>
                <a:cubicBezTo>
                  <a:pt x="17319" y="5418"/>
                  <a:pt x="17331" y="5410"/>
                  <a:pt x="17343" y="5410"/>
                </a:cubicBezTo>
                <a:close/>
                <a:moveTo>
                  <a:pt x="16994" y="5424"/>
                </a:moveTo>
                <a:cubicBezTo>
                  <a:pt x="16999" y="5435"/>
                  <a:pt x="16999" y="5441"/>
                  <a:pt x="17005" y="5452"/>
                </a:cubicBezTo>
                <a:cubicBezTo>
                  <a:pt x="16999" y="5452"/>
                  <a:pt x="16994" y="5446"/>
                  <a:pt x="16988" y="5446"/>
                </a:cubicBezTo>
                <a:cubicBezTo>
                  <a:pt x="16988" y="5441"/>
                  <a:pt x="16988" y="5435"/>
                  <a:pt x="16994" y="5424"/>
                </a:cubicBezTo>
                <a:close/>
                <a:moveTo>
                  <a:pt x="17374" y="5480"/>
                </a:moveTo>
                <a:cubicBezTo>
                  <a:pt x="17381" y="5480"/>
                  <a:pt x="17388" y="5485"/>
                  <a:pt x="17391" y="5497"/>
                </a:cubicBezTo>
                <a:cubicBezTo>
                  <a:pt x="17383" y="5505"/>
                  <a:pt x="17376" y="5509"/>
                  <a:pt x="17370" y="5509"/>
                </a:cubicBezTo>
                <a:cubicBezTo>
                  <a:pt x="17363" y="5509"/>
                  <a:pt x="17357" y="5504"/>
                  <a:pt x="17351" y="5492"/>
                </a:cubicBezTo>
                <a:cubicBezTo>
                  <a:pt x="17359" y="5484"/>
                  <a:pt x="17367" y="5480"/>
                  <a:pt x="17374" y="5480"/>
                </a:cubicBezTo>
                <a:close/>
                <a:moveTo>
                  <a:pt x="17016" y="5469"/>
                </a:moveTo>
                <a:cubicBezTo>
                  <a:pt x="17022" y="5480"/>
                  <a:pt x="17028" y="5497"/>
                  <a:pt x="17039" y="5509"/>
                </a:cubicBezTo>
                <a:cubicBezTo>
                  <a:pt x="17033" y="5509"/>
                  <a:pt x="17022" y="5514"/>
                  <a:pt x="17022" y="5514"/>
                </a:cubicBezTo>
                <a:cubicBezTo>
                  <a:pt x="17016" y="5503"/>
                  <a:pt x="17011" y="5497"/>
                  <a:pt x="17005" y="5486"/>
                </a:cubicBezTo>
                <a:cubicBezTo>
                  <a:pt x="17011" y="5480"/>
                  <a:pt x="17011" y="5475"/>
                  <a:pt x="17016" y="5469"/>
                </a:cubicBezTo>
                <a:close/>
                <a:moveTo>
                  <a:pt x="16728" y="5450"/>
                </a:moveTo>
                <a:cubicBezTo>
                  <a:pt x="16745" y="5450"/>
                  <a:pt x="16781" y="5507"/>
                  <a:pt x="16750" y="5520"/>
                </a:cubicBezTo>
                <a:cubicBezTo>
                  <a:pt x="16738" y="5503"/>
                  <a:pt x="16733" y="5480"/>
                  <a:pt x="16721" y="5463"/>
                </a:cubicBezTo>
                <a:cubicBezTo>
                  <a:pt x="16721" y="5454"/>
                  <a:pt x="16724" y="5450"/>
                  <a:pt x="16728" y="5450"/>
                </a:cubicBezTo>
                <a:close/>
                <a:moveTo>
                  <a:pt x="17516" y="5367"/>
                </a:moveTo>
                <a:cubicBezTo>
                  <a:pt x="17538" y="5367"/>
                  <a:pt x="17550" y="5384"/>
                  <a:pt x="17567" y="5395"/>
                </a:cubicBezTo>
                <a:cubicBezTo>
                  <a:pt x="17572" y="5395"/>
                  <a:pt x="17584" y="5390"/>
                  <a:pt x="17589" y="5390"/>
                </a:cubicBezTo>
                <a:cubicBezTo>
                  <a:pt x="17595" y="5441"/>
                  <a:pt x="17635" y="5492"/>
                  <a:pt x="17640" y="5537"/>
                </a:cubicBezTo>
                <a:cubicBezTo>
                  <a:pt x="17635" y="5538"/>
                  <a:pt x="17630" y="5539"/>
                  <a:pt x="17625" y="5539"/>
                </a:cubicBezTo>
                <a:cubicBezTo>
                  <a:pt x="17610" y="5539"/>
                  <a:pt x="17599" y="5532"/>
                  <a:pt x="17595" y="5514"/>
                </a:cubicBezTo>
                <a:cubicBezTo>
                  <a:pt x="17567" y="5469"/>
                  <a:pt x="17550" y="5418"/>
                  <a:pt x="17516" y="5367"/>
                </a:cubicBezTo>
                <a:close/>
                <a:moveTo>
                  <a:pt x="1061" y="5537"/>
                </a:moveTo>
                <a:cubicBezTo>
                  <a:pt x="1061" y="5543"/>
                  <a:pt x="1056" y="5548"/>
                  <a:pt x="1056" y="5548"/>
                </a:cubicBezTo>
                <a:cubicBezTo>
                  <a:pt x="1056" y="5543"/>
                  <a:pt x="1056" y="5537"/>
                  <a:pt x="1050" y="5537"/>
                </a:cubicBezTo>
                <a:close/>
                <a:moveTo>
                  <a:pt x="16647" y="4158"/>
                </a:moveTo>
                <a:lnTo>
                  <a:pt x="16647" y="4158"/>
                </a:lnTo>
                <a:cubicBezTo>
                  <a:pt x="16727" y="4221"/>
                  <a:pt x="16761" y="4317"/>
                  <a:pt x="16823" y="4397"/>
                </a:cubicBezTo>
                <a:lnTo>
                  <a:pt x="16846" y="4385"/>
                </a:lnTo>
                <a:lnTo>
                  <a:pt x="16846" y="4385"/>
                </a:lnTo>
                <a:cubicBezTo>
                  <a:pt x="16840" y="4391"/>
                  <a:pt x="16829" y="4408"/>
                  <a:pt x="16818" y="4414"/>
                </a:cubicBezTo>
                <a:cubicBezTo>
                  <a:pt x="16835" y="4425"/>
                  <a:pt x="16857" y="4436"/>
                  <a:pt x="16869" y="4442"/>
                </a:cubicBezTo>
                <a:cubicBezTo>
                  <a:pt x="16869" y="4453"/>
                  <a:pt x="16880" y="4476"/>
                  <a:pt x="16880" y="4482"/>
                </a:cubicBezTo>
                <a:cubicBezTo>
                  <a:pt x="16891" y="4487"/>
                  <a:pt x="16908" y="4493"/>
                  <a:pt x="16914" y="4499"/>
                </a:cubicBezTo>
                <a:cubicBezTo>
                  <a:pt x="16914" y="4504"/>
                  <a:pt x="16914" y="4521"/>
                  <a:pt x="16914" y="4527"/>
                </a:cubicBezTo>
                <a:cubicBezTo>
                  <a:pt x="17079" y="4743"/>
                  <a:pt x="17181" y="4998"/>
                  <a:pt x="17334" y="5219"/>
                </a:cubicBezTo>
                <a:cubicBezTo>
                  <a:pt x="17368" y="5344"/>
                  <a:pt x="17459" y="5446"/>
                  <a:pt x="17493" y="5571"/>
                </a:cubicBezTo>
                <a:cubicBezTo>
                  <a:pt x="17408" y="5452"/>
                  <a:pt x="17345" y="5316"/>
                  <a:pt x="17272" y="5185"/>
                </a:cubicBezTo>
                <a:lnTo>
                  <a:pt x="17272" y="5191"/>
                </a:lnTo>
                <a:cubicBezTo>
                  <a:pt x="17255" y="5163"/>
                  <a:pt x="17255" y="5123"/>
                  <a:pt x="17221" y="5117"/>
                </a:cubicBezTo>
                <a:cubicBezTo>
                  <a:pt x="17221" y="5129"/>
                  <a:pt x="17215" y="5151"/>
                  <a:pt x="17215" y="5163"/>
                </a:cubicBezTo>
                <a:cubicBezTo>
                  <a:pt x="17198" y="5163"/>
                  <a:pt x="17169" y="5168"/>
                  <a:pt x="17152" y="5168"/>
                </a:cubicBezTo>
                <a:cubicBezTo>
                  <a:pt x="17158" y="5151"/>
                  <a:pt x="17158" y="5134"/>
                  <a:pt x="17164" y="5117"/>
                </a:cubicBezTo>
                <a:cubicBezTo>
                  <a:pt x="17186" y="5117"/>
                  <a:pt x="17203" y="5106"/>
                  <a:pt x="17209" y="5077"/>
                </a:cubicBezTo>
                <a:cubicBezTo>
                  <a:pt x="17192" y="5009"/>
                  <a:pt x="17130" y="4953"/>
                  <a:pt x="17096" y="4885"/>
                </a:cubicBezTo>
                <a:cubicBezTo>
                  <a:pt x="17079" y="4845"/>
                  <a:pt x="17062" y="4794"/>
                  <a:pt x="17016" y="4782"/>
                </a:cubicBezTo>
                <a:lnTo>
                  <a:pt x="17016" y="4782"/>
                </a:lnTo>
                <a:cubicBezTo>
                  <a:pt x="17016" y="4816"/>
                  <a:pt x="17033" y="4856"/>
                  <a:pt x="17067" y="4879"/>
                </a:cubicBezTo>
                <a:cubicBezTo>
                  <a:pt x="17073" y="4913"/>
                  <a:pt x="17135" y="4958"/>
                  <a:pt x="17090" y="4981"/>
                </a:cubicBezTo>
                <a:cubicBezTo>
                  <a:pt x="17073" y="4953"/>
                  <a:pt x="17056" y="4941"/>
                  <a:pt x="17028" y="4941"/>
                </a:cubicBezTo>
                <a:cubicBezTo>
                  <a:pt x="17033" y="4936"/>
                  <a:pt x="17045" y="4919"/>
                  <a:pt x="17056" y="4913"/>
                </a:cubicBezTo>
                <a:cubicBezTo>
                  <a:pt x="17045" y="4907"/>
                  <a:pt x="17016" y="4902"/>
                  <a:pt x="17005" y="4896"/>
                </a:cubicBezTo>
                <a:cubicBezTo>
                  <a:pt x="16994" y="4879"/>
                  <a:pt x="16982" y="4862"/>
                  <a:pt x="16971" y="4845"/>
                </a:cubicBezTo>
                <a:cubicBezTo>
                  <a:pt x="16988" y="4845"/>
                  <a:pt x="17011" y="4839"/>
                  <a:pt x="17022" y="4839"/>
                </a:cubicBezTo>
                <a:cubicBezTo>
                  <a:pt x="16999" y="4828"/>
                  <a:pt x="16977" y="4822"/>
                  <a:pt x="16948" y="4811"/>
                </a:cubicBezTo>
                <a:cubicBezTo>
                  <a:pt x="16954" y="4811"/>
                  <a:pt x="16971" y="4799"/>
                  <a:pt x="16977" y="4794"/>
                </a:cubicBezTo>
                <a:cubicBezTo>
                  <a:pt x="16937" y="4743"/>
                  <a:pt x="16903" y="4686"/>
                  <a:pt x="16863" y="4635"/>
                </a:cubicBezTo>
                <a:cubicBezTo>
                  <a:pt x="16818" y="4618"/>
                  <a:pt x="16823" y="4561"/>
                  <a:pt x="16812" y="4521"/>
                </a:cubicBezTo>
                <a:lnTo>
                  <a:pt x="16812" y="4521"/>
                </a:lnTo>
                <a:cubicBezTo>
                  <a:pt x="16903" y="4567"/>
                  <a:pt x="16931" y="4675"/>
                  <a:pt x="16988" y="4754"/>
                </a:cubicBezTo>
                <a:cubicBezTo>
                  <a:pt x="16988" y="4764"/>
                  <a:pt x="16994" y="4767"/>
                  <a:pt x="17001" y="4767"/>
                </a:cubicBezTo>
                <a:cubicBezTo>
                  <a:pt x="17020" y="4767"/>
                  <a:pt x="17049" y="4744"/>
                  <a:pt x="17016" y="4731"/>
                </a:cubicBezTo>
                <a:cubicBezTo>
                  <a:pt x="16925" y="4595"/>
                  <a:pt x="16840" y="4448"/>
                  <a:pt x="16744" y="4312"/>
                </a:cubicBezTo>
                <a:cubicBezTo>
                  <a:pt x="16710" y="4260"/>
                  <a:pt x="16676" y="4215"/>
                  <a:pt x="16647" y="4158"/>
                </a:cubicBezTo>
                <a:close/>
                <a:moveTo>
                  <a:pt x="17606" y="5548"/>
                </a:moveTo>
                <a:cubicBezTo>
                  <a:pt x="17618" y="5548"/>
                  <a:pt x="17646" y="5554"/>
                  <a:pt x="17657" y="5554"/>
                </a:cubicBezTo>
                <a:cubicBezTo>
                  <a:pt x="17674" y="5571"/>
                  <a:pt x="17680" y="5594"/>
                  <a:pt x="17674" y="5616"/>
                </a:cubicBezTo>
                <a:cubicBezTo>
                  <a:pt x="17660" y="5625"/>
                  <a:pt x="17645" y="5628"/>
                  <a:pt x="17629" y="5628"/>
                </a:cubicBezTo>
                <a:cubicBezTo>
                  <a:pt x="17613" y="5628"/>
                  <a:pt x="17598" y="5625"/>
                  <a:pt x="17584" y="5622"/>
                </a:cubicBezTo>
                <a:cubicBezTo>
                  <a:pt x="17595" y="5616"/>
                  <a:pt x="17629" y="5616"/>
                  <a:pt x="17640" y="5611"/>
                </a:cubicBezTo>
                <a:cubicBezTo>
                  <a:pt x="17629" y="5594"/>
                  <a:pt x="17618" y="5571"/>
                  <a:pt x="17606" y="5548"/>
                </a:cubicBezTo>
                <a:close/>
                <a:moveTo>
                  <a:pt x="17525" y="5633"/>
                </a:moveTo>
                <a:cubicBezTo>
                  <a:pt x="17529" y="5633"/>
                  <a:pt x="17533" y="5635"/>
                  <a:pt x="17538" y="5639"/>
                </a:cubicBezTo>
                <a:cubicBezTo>
                  <a:pt x="17552" y="5648"/>
                  <a:pt x="17551" y="5679"/>
                  <a:pt x="17538" y="5679"/>
                </a:cubicBezTo>
                <a:cubicBezTo>
                  <a:pt x="17535" y="5679"/>
                  <a:pt x="17531" y="5678"/>
                  <a:pt x="17527" y="5673"/>
                </a:cubicBezTo>
                <a:cubicBezTo>
                  <a:pt x="17508" y="5669"/>
                  <a:pt x="17509" y="5633"/>
                  <a:pt x="17525" y="5633"/>
                </a:cubicBezTo>
                <a:close/>
                <a:moveTo>
                  <a:pt x="17028" y="5526"/>
                </a:moveTo>
                <a:lnTo>
                  <a:pt x="17028" y="5526"/>
                </a:lnTo>
                <a:cubicBezTo>
                  <a:pt x="17084" y="5565"/>
                  <a:pt x="17096" y="5645"/>
                  <a:pt x="17135" y="5702"/>
                </a:cubicBezTo>
                <a:lnTo>
                  <a:pt x="17118" y="5707"/>
                </a:lnTo>
                <a:cubicBezTo>
                  <a:pt x="17090" y="5645"/>
                  <a:pt x="17062" y="5582"/>
                  <a:pt x="17028" y="5526"/>
                </a:cubicBezTo>
                <a:close/>
                <a:moveTo>
                  <a:pt x="1451" y="5986"/>
                </a:moveTo>
                <a:cubicBezTo>
                  <a:pt x="1455" y="5986"/>
                  <a:pt x="1460" y="5988"/>
                  <a:pt x="1464" y="5991"/>
                </a:cubicBezTo>
                <a:cubicBezTo>
                  <a:pt x="1479" y="6010"/>
                  <a:pt x="1457" y="6033"/>
                  <a:pt x="1439" y="6033"/>
                </a:cubicBezTo>
                <a:cubicBezTo>
                  <a:pt x="1436" y="6033"/>
                  <a:pt x="1433" y="6032"/>
                  <a:pt x="1430" y="6031"/>
                </a:cubicBezTo>
                <a:cubicBezTo>
                  <a:pt x="1412" y="6012"/>
                  <a:pt x="1431" y="5986"/>
                  <a:pt x="1451" y="5986"/>
                </a:cubicBezTo>
                <a:close/>
                <a:moveTo>
                  <a:pt x="17572" y="5900"/>
                </a:moveTo>
                <a:lnTo>
                  <a:pt x="17572" y="5900"/>
                </a:lnTo>
                <a:cubicBezTo>
                  <a:pt x="17589" y="5929"/>
                  <a:pt x="17606" y="5963"/>
                  <a:pt x="17623" y="5991"/>
                </a:cubicBezTo>
                <a:cubicBezTo>
                  <a:pt x="17623" y="6008"/>
                  <a:pt x="17618" y="6025"/>
                  <a:pt x="17618" y="6042"/>
                </a:cubicBezTo>
                <a:cubicBezTo>
                  <a:pt x="17601" y="5997"/>
                  <a:pt x="17584" y="5951"/>
                  <a:pt x="17572" y="5900"/>
                </a:cubicBezTo>
                <a:close/>
                <a:moveTo>
                  <a:pt x="17937" y="6265"/>
                </a:moveTo>
                <a:cubicBezTo>
                  <a:pt x="17938" y="6266"/>
                  <a:pt x="17940" y="6268"/>
                  <a:pt x="17941" y="6269"/>
                </a:cubicBezTo>
                <a:cubicBezTo>
                  <a:pt x="17940" y="6268"/>
                  <a:pt x="17938" y="6266"/>
                  <a:pt x="17937" y="6265"/>
                </a:cubicBezTo>
                <a:close/>
                <a:moveTo>
                  <a:pt x="786" y="6307"/>
                </a:moveTo>
                <a:cubicBezTo>
                  <a:pt x="789" y="6307"/>
                  <a:pt x="792" y="6307"/>
                  <a:pt x="795" y="6309"/>
                </a:cubicBezTo>
                <a:cubicBezTo>
                  <a:pt x="810" y="6319"/>
                  <a:pt x="803" y="6356"/>
                  <a:pt x="781" y="6356"/>
                </a:cubicBezTo>
                <a:cubicBezTo>
                  <a:pt x="778" y="6356"/>
                  <a:pt x="775" y="6355"/>
                  <a:pt x="772" y="6354"/>
                </a:cubicBezTo>
                <a:cubicBezTo>
                  <a:pt x="752" y="6344"/>
                  <a:pt x="763" y="6307"/>
                  <a:pt x="786" y="6307"/>
                </a:cubicBezTo>
                <a:close/>
                <a:moveTo>
                  <a:pt x="17691" y="6161"/>
                </a:moveTo>
                <a:cubicBezTo>
                  <a:pt x="17714" y="6241"/>
                  <a:pt x="17754" y="6309"/>
                  <a:pt x="17777" y="6388"/>
                </a:cubicBezTo>
                <a:cubicBezTo>
                  <a:pt x="17754" y="6388"/>
                  <a:pt x="17742" y="6365"/>
                  <a:pt x="17731" y="6348"/>
                </a:cubicBezTo>
                <a:lnTo>
                  <a:pt x="17697" y="6348"/>
                </a:lnTo>
                <a:cubicBezTo>
                  <a:pt x="17703" y="6337"/>
                  <a:pt x="17714" y="6314"/>
                  <a:pt x="17720" y="6303"/>
                </a:cubicBezTo>
                <a:cubicBezTo>
                  <a:pt x="17708" y="6303"/>
                  <a:pt x="17697" y="6309"/>
                  <a:pt x="17686" y="6309"/>
                </a:cubicBezTo>
                <a:cubicBezTo>
                  <a:pt x="17716" y="6274"/>
                  <a:pt x="17708" y="6250"/>
                  <a:pt x="17688" y="6250"/>
                </a:cubicBezTo>
                <a:cubicBezTo>
                  <a:pt x="17678" y="6250"/>
                  <a:pt x="17665" y="6256"/>
                  <a:pt x="17652" y="6269"/>
                </a:cubicBezTo>
                <a:cubicBezTo>
                  <a:pt x="17646" y="6258"/>
                  <a:pt x="17640" y="6241"/>
                  <a:pt x="17640" y="6235"/>
                </a:cubicBezTo>
                <a:cubicBezTo>
                  <a:pt x="17657" y="6235"/>
                  <a:pt x="17680" y="6229"/>
                  <a:pt x="17697" y="6229"/>
                </a:cubicBezTo>
                <a:cubicBezTo>
                  <a:pt x="17686" y="6207"/>
                  <a:pt x="17686" y="6184"/>
                  <a:pt x="17691" y="6161"/>
                </a:cubicBezTo>
                <a:close/>
                <a:moveTo>
                  <a:pt x="1669" y="6116"/>
                </a:moveTo>
                <a:cubicBezTo>
                  <a:pt x="1674" y="6116"/>
                  <a:pt x="1680" y="6121"/>
                  <a:pt x="1686" y="6121"/>
                </a:cubicBezTo>
                <a:cubicBezTo>
                  <a:pt x="1646" y="6212"/>
                  <a:pt x="1606" y="6303"/>
                  <a:pt x="1566" y="6394"/>
                </a:cubicBezTo>
                <a:cubicBezTo>
                  <a:pt x="1589" y="6331"/>
                  <a:pt x="1606" y="6263"/>
                  <a:pt x="1646" y="6207"/>
                </a:cubicBezTo>
                <a:lnTo>
                  <a:pt x="1606" y="6207"/>
                </a:lnTo>
                <a:cubicBezTo>
                  <a:pt x="1618" y="6201"/>
                  <a:pt x="1635" y="6195"/>
                  <a:pt x="1652" y="6190"/>
                </a:cubicBezTo>
                <a:cubicBezTo>
                  <a:pt x="1657" y="6161"/>
                  <a:pt x="1663" y="6138"/>
                  <a:pt x="1669" y="6116"/>
                </a:cubicBezTo>
                <a:close/>
                <a:moveTo>
                  <a:pt x="1010" y="5588"/>
                </a:moveTo>
                <a:lnTo>
                  <a:pt x="1010" y="5588"/>
                </a:lnTo>
                <a:cubicBezTo>
                  <a:pt x="999" y="5628"/>
                  <a:pt x="988" y="5668"/>
                  <a:pt x="971" y="5713"/>
                </a:cubicBezTo>
                <a:lnTo>
                  <a:pt x="976" y="5713"/>
                </a:lnTo>
                <a:cubicBezTo>
                  <a:pt x="948" y="5781"/>
                  <a:pt x="925" y="5849"/>
                  <a:pt x="886" y="5912"/>
                </a:cubicBezTo>
                <a:lnTo>
                  <a:pt x="914" y="5934"/>
                </a:lnTo>
                <a:cubicBezTo>
                  <a:pt x="920" y="5917"/>
                  <a:pt x="937" y="5889"/>
                  <a:pt x="948" y="5872"/>
                </a:cubicBezTo>
                <a:lnTo>
                  <a:pt x="982" y="5860"/>
                </a:lnTo>
                <a:lnTo>
                  <a:pt x="982" y="5889"/>
                </a:lnTo>
                <a:lnTo>
                  <a:pt x="937" y="5894"/>
                </a:lnTo>
                <a:cubicBezTo>
                  <a:pt x="937" y="5929"/>
                  <a:pt x="931" y="5963"/>
                  <a:pt x="931" y="5997"/>
                </a:cubicBezTo>
                <a:cubicBezTo>
                  <a:pt x="886" y="6025"/>
                  <a:pt x="874" y="6070"/>
                  <a:pt x="869" y="6121"/>
                </a:cubicBezTo>
                <a:cubicBezTo>
                  <a:pt x="874" y="6173"/>
                  <a:pt x="812" y="6218"/>
                  <a:pt x="835" y="6275"/>
                </a:cubicBezTo>
                <a:cubicBezTo>
                  <a:pt x="812" y="6263"/>
                  <a:pt x="789" y="6258"/>
                  <a:pt x="766" y="6252"/>
                </a:cubicBezTo>
                <a:cubicBezTo>
                  <a:pt x="744" y="6297"/>
                  <a:pt x="721" y="6348"/>
                  <a:pt x="715" y="6405"/>
                </a:cubicBezTo>
                <a:cubicBezTo>
                  <a:pt x="698" y="6428"/>
                  <a:pt x="681" y="6445"/>
                  <a:pt x="670" y="6468"/>
                </a:cubicBezTo>
                <a:cubicBezTo>
                  <a:pt x="710" y="6348"/>
                  <a:pt x="732" y="6224"/>
                  <a:pt x="801" y="6116"/>
                </a:cubicBezTo>
                <a:lnTo>
                  <a:pt x="801" y="6116"/>
                </a:lnTo>
                <a:cubicBezTo>
                  <a:pt x="789" y="6155"/>
                  <a:pt x="778" y="6195"/>
                  <a:pt x="766" y="6241"/>
                </a:cubicBezTo>
                <a:cubicBezTo>
                  <a:pt x="778" y="6241"/>
                  <a:pt x="801" y="6246"/>
                  <a:pt x="812" y="6246"/>
                </a:cubicBezTo>
                <a:cubicBezTo>
                  <a:pt x="818" y="6155"/>
                  <a:pt x="874" y="6076"/>
                  <a:pt x="886" y="5985"/>
                </a:cubicBezTo>
                <a:lnTo>
                  <a:pt x="886" y="5985"/>
                </a:lnTo>
                <a:cubicBezTo>
                  <a:pt x="835" y="6014"/>
                  <a:pt x="823" y="6076"/>
                  <a:pt x="789" y="6121"/>
                </a:cubicBezTo>
                <a:cubicBezTo>
                  <a:pt x="829" y="5974"/>
                  <a:pt x="891" y="5826"/>
                  <a:pt x="959" y="5685"/>
                </a:cubicBezTo>
                <a:cubicBezTo>
                  <a:pt x="965" y="5685"/>
                  <a:pt x="965" y="5685"/>
                  <a:pt x="965" y="5679"/>
                </a:cubicBezTo>
                <a:cubicBezTo>
                  <a:pt x="971" y="5679"/>
                  <a:pt x="971" y="5673"/>
                  <a:pt x="971" y="5668"/>
                </a:cubicBezTo>
                <a:cubicBezTo>
                  <a:pt x="982" y="5639"/>
                  <a:pt x="999" y="5616"/>
                  <a:pt x="1010" y="5588"/>
                </a:cubicBezTo>
                <a:close/>
                <a:moveTo>
                  <a:pt x="17731" y="6405"/>
                </a:moveTo>
                <a:cubicBezTo>
                  <a:pt x="17771" y="6405"/>
                  <a:pt x="17794" y="6422"/>
                  <a:pt x="17794" y="6462"/>
                </a:cubicBezTo>
                <a:cubicBezTo>
                  <a:pt x="17782" y="6468"/>
                  <a:pt x="17760" y="6473"/>
                  <a:pt x="17748" y="6479"/>
                </a:cubicBezTo>
                <a:cubicBezTo>
                  <a:pt x="17754" y="6473"/>
                  <a:pt x="17771" y="6456"/>
                  <a:pt x="17777" y="6445"/>
                </a:cubicBezTo>
                <a:cubicBezTo>
                  <a:pt x="17765" y="6434"/>
                  <a:pt x="17742" y="6416"/>
                  <a:pt x="17731" y="6405"/>
                </a:cubicBezTo>
                <a:close/>
                <a:moveTo>
                  <a:pt x="17447" y="6473"/>
                </a:moveTo>
                <a:cubicBezTo>
                  <a:pt x="17470" y="6473"/>
                  <a:pt x="17487" y="6536"/>
                  <a:pt x="17459" y="6541"/>
                </a:cubicBezTo>
                <a:cubicBezTo>
                  <a:pt x="17442" y="6530"/>
                  <a:pt x="17436" y="6496"/>
                  <a:pt x="17447" y="6473"/>
                </a:cubicBezTo>
                <a:close/>
                <a:moveTo>
                  <a:pt x="1504" y="6547"/>
                </a:moveTo>
                <a:cubicBezTo>
                  <a:pt x="1504" y="6553"/>
                  <a:pt x="1504" y="6553"/>
                  <a:pt x="1504" y="6553"/>
                </a:cubicBezTo>
                <a:lnTo>
                  <a:pt x="1498" y="6553"/>
                </a:lnTo>
                <a:lnTo>
                  <a:pt x="1498" y="6547"/>
                </a:lnTo>
                <a:close/>
                <a:moveTo>
                  <a:pt x="17828" y="6530"/>
                </a:moveTo>
                <a:cubicBezTo>
                  <a:pt x="17833" y="6570"/>
                  <a:pt x="17839" y="6609"/>
                  <a:pt x="17850" y="6643"/>
                </a:cubicBezTo>
                <a:cubicBezTo>
                  <a:pt x="17833" y="6638"/>
                  <a:pt x="17816" y="6632"/>
                  <a:pt x="17799" y="6626"/>
                </a:cubicBezTo>
                <a:cubicBezTo>
                  <a:pt x="17811" y="6615"/>
                  <a:pt x="17816" y="6604"/>
                  <a:pt x="17828" y="6592"/>
                </a:cubicBezTo>
                <a:cubicBezTo>
                  <a:pt x="17822" y="6575"/>
                  <a:pt x="17811" y="6553"/>
                  <a:pt x="17799" y="6536"/>
                </a:cubicBezTo>
                <a:lnTo>
                  <a:pt x="17828" y="6530"/>
                </a:lnTo>
                <a:close/>
                <a:moveTo>
                  <a:pt x="749" y="6428"/>
                </a:moveTo>
                <a:lnTo>
                  <a:pt x="749" y="6428"/>
                </a:lnTo>
                <a:cubicBezTo>
                  <a:pt x="732" y="6530"/>
                  <a:pt x="681" y="6626"/>
                  <a:pt x="687" y="6734"/>
                </a:cubicBezTo>
                <a:cubicBezTo>
                  <a:pt x="681" y="6729"/>
                  <a:pt x="664" y="6717"/>
                  <a:pt x="659" y="6712"/>
                </a:cubicBezTo>
                <a:cubicBezTo>
                  <a:pt x="687" y="6615"/>
                  <a:pt x="693" y="6507"/>
                  <a:pt x="749" y="6428"/>
                </a:cubicBezTo>
                <a:close/>
                <a:moveTo>
                  <a:pt x="654" y="6762"/>
                </a:moveTo>
                <a:cubicBezTo>
                  <a:pt x="656" y="6762"/>
                  <a:pt x="657" y="6762"/>
                  <a:pt x="659" y="6763"/>
                </a:cubicBezTo>
                <a:cubicBezTo>
                  <a:pt x="676" y="6780"/>
                  <a:pt x="659" y="6814"/>
                  <a:pt x="636" y="6814"/>
                </a:cubicBezTo>
                <a:cubicBezTo>
                  <a:pt x="620" y="6798"/>
                  <a:pt x="634" y="6762"/>
                  <a:pt x="654" y="6762"/>
                </a:cubicBezTo>
                <a:close/>
                <a:moveTo>
                  <a:pt x="17550" y="6780"/>
                </a:moveTo>
                <a:lnTo>
                  <a:pt x="17550" y="6780"/>
                </a:lnTo>
                <a:cubicBezTo>
                  <a:pt x="17572" y="6797"/>
                  <a:pt x="17567" y="6808"/>
                  <a:pt x="17544" y="6814"/>
                </a:cubicBezTo>
                <a:cubicBezTo>
                  <a:pt x="17527" y="6797"/>
                  <a:pt x="17527" y="6785"/>
                  <a:pt x="17550" y="6780"/>
                </a:cubicBezTo>
                <a:close/>
                <a:moveTo>
                  <a:pt x="642" y="6842"/>
                </a:moveTo>
                <a:cubicBezTo>
                  <a:pt x="636" y="6882"/>
                  <a:pt x="625" y="6916"/>
                  <a:pt x="602" y="6944"/>
                </a:cubicBezTo>
                <a:cubicBezTo>
                  <a:pt x="602" y="6910"/>
                  <a:pt x="608" y="6876"/>
                  <a:pt x="613" y="6842"/>
                </a:cubicBezTo>
                <a:close/>
                <a:moveTo>
                  <a:pt x="17550" y="5690"/>
                </a:moveTo>
                <a:lnTo>
                  <a:pt x="17550" y="5690"/>
                </a:lnTo>
                <a:cubicBezTo>
                  <a:pt x="17623" y="5787"/>
                  <a:pt x="17640" y="5929"/>
                  <a:pt x="17725" y="6008"/>
                </a:cubicBezTo>
                <a:cubicBezTo>
                  <a:pt x="17720" y="6014"/>
                  <a:pt x="17708" y="6019"/>
                  <a:pt x="17703" y="6019"/>
                </a:cubicBezTo>
                <a:cubicBezTo>
                  <a:pt x="17816" y="6269"/>
                  <a:pt x="17896" y="6530"/>
                  <a:pt x="17975" y="6791"/>
                </a:cubicBezTo>
                <a:cubicBezTo>
                  <a:pt x="17981" y="6791"/>
                  <a:pt x="17986" y="6785"/>
                  <a:pt x="17992" y="6785"/>
                </a:cubicBezTo>
                <a:cubicBezTo>
                  <a:pt x="17975" y="6859"/>
                  <a:pt x="18021" y="6921"/>
                  <a:pt x="18038" y="6990"/>
                </a:cubicBezTo>
                <a:cubicBezTo>
                  <a:pt x="17998" y="6967"/>
                  <a:pt x="18003" y="6921"/>
                  <a:pt x="17986" y="6882"/>
                </a:cubicBezTo>
                <a:cubicBezTo>
                  <a:pt x="17884" y="6558"/>
                  <a:pt x="17765" y="6235"/>
                  <a:pt x="17640" y="5912"/>
                </a:cubicBezTo>
                <a:cubicBezTo>
                  <a:pt x="17612" y="5838"/>
                  <a:pt x="17567" y="5770"/>
                  <a:pt x="17550" y="5690"/>
                </a:cubicBezTo>
                <a:close/>
                <a:moveTo>
                  <a:pt x="594" y="6970"/>
                </a:moveTo>
                <a:cubicBezTo>
                  <a:pt x="596" y="6970"/>
                  <a:pt x="599" y="6971"/>
                  <a:pt x="602" y="6973"/>
                </a:cubicBezTo>
                <a:cubicBezTo>
                  <a:pt x="622" y="6982"/>
                  <a:pt x="607" y="7014"/>
                  <a:pt x="591" y="7014"/>
                </a:cubicBezTo>
                <a:cubicBezTo>
                  <a:pt x="589" y="7014"/>
                  <a:pt x="587" y="7014"/>
                  <a:pt x="585" y="7012"/>
                </a:cubicBezTo>
                <a:cubicBezTo>
                  <a:pt x="565" y="7002"/>
                  <a:pt x="576" y="6970"/>
                  <a:pt x="594" y="6970"/>
                </a:cubicBezTo>
                <a:close/>
                <a:moveTo>
                  <a:pt x="670" y="6473"/>
                </a:moveTo>
                <a:lnTo>
                  <a:pt x="670" y="6473"/>
                </a:lnTo>
                <a:cubicBezTo>
                  <a:pt x="659" y="6643"/>
                  <a:pt x="579" y="6791"/>
                  <a:pt x="551" y="6955"/>
                </a:cubicBezTo>
                <a:cubicBezTo>
                  <a:pt x="545" y="6995"/>
                  <a:pt x="528" y="7029"/>
                  <a:pt x="505" y="7063"/>
                </a:cubicBezTo>
                <a:cubicBezTo>
                  <a:pt x="545" y="6865"/>
                  <a:pt x="596" y="6666"/>
                  <a:pt x="670" y="6473"/>
                </a:cubicBezTo>
                <a:close/>
                <a:moveTo>
                  <a:pt x="557" y="7092"/>
                </a:moveTo>
                <a:cubicBezTo>
                  <a:pt x="579" y="7097"/>
                  <a:pt x="585" y="7114"/>
                  <a:pt x="562" y="7131"/>
                </a:cubicBezTo>
                <a:cubicBezTo>
                  <a:pt x="540" y="7120"/>
                  <a:pt x="540" y="7109"/>
                  <a:pt x="557" y="7092"/>
                </a:cubicBezTo>
                <a:close/>
                <a:moveTo>
                  <a:pt x="1118" y="7211"/>
                </a:moveTo>
                <a:lnTo>
                  <a:pt x="1118" y="7211"/>
                </a:lnTo>
                <a:cubicBezTo>
                  <a:pt x="1107" y="7245"/>
                  <a:pt x="1096" y="7279"/>
                  <a:pt x="1079" y="7307"/>
                </a:cubicBezTo>
                <a:cubicBezTo>
                  <a:pt x="1079" y="7275"/>
                  <a:pt x="1089" y="7248"/>
                  <a:pt x="1095" y="7216"/>
                </a:cubicBezTo>
                <a:lnTo>
                  <a:pt x="1095" y="7216"/>
                </a:lnTo>
                <a:cubicBezTo>
                  <a:pt x="1104" y="7216"/>
                  <a:pt x="1113" y="7216"/>
                  <a:pt x="1118" y="7211"/>
                </a:cubicBezTo>
                <a:close/>
                <a:moveTo>
                  <a:pt x="18026" y="6995"/>
                </a:moveTo>
                <a:lnTo>
                  <a:pt x="18026" y="6995"/>
                </a:lnTo>
                <a:cubicBezTo>
                  <a:pt x="18083" y="7103"/>
                  <a:pt x="18094" y="7234"/>
                  <a:pt x="18117" y="7353"/>
                </a:cubicBezTo>
                <a:cubicBezTo>
                  <a:pt x="18083" y="7319"/>
                  <a:pt x="18083" y="7268"/>
                  <a:pt x="18066" y="7222"/>
                </a:cubicBezTo>
                <a:lnTo>
                  <a:pt x="18072" y="7222"/>
                </a:lnTo>
                <a:cubicBezTo>
                  <a:pt x="18049" y="7148"/>
                  <a:pt x="18021" y="7075"/>
                  <a:pt x="18026" y="6995"/>
                </a:cubicBezTo>
                <a:close/>
                <a:moveTo>
                  <a:pt x="18116" y="7357"/>
                </a:moveTo>
                <a:cubicBezTo>
                  <a:pt x="18119" y="7357"/>
                  <a:pt x="18124" y="7357"/>
                  <a:pt x="18128" y="7358"/>
                </a:cubicBezTo>
                <a:cubicBezTo>
                  <a:pt x="18138" y="7382"/>
                  <a:pt x="18135" y="7394"/>
                  <a:pt x="18118" y="7394"/>
                </a:cubicBezTo>
                <a:cubicBezTo>
                  <a:pt x="18114" y="7394"/>
                  <a:pt x="18110" y="7393"/>
                  <a:pt x="18106" y="7392"/>
                </a:cubicBezTo>
                <a:cubicBezTo>
                  <a:pt x="18096" y="7369"/>
                  <a:pt x="18099" y="7357"/>
                  <a:pt x="18116" y="7357"/>
                </a:cubicBezTo>
                <a:close/>
                <a:moveTo>
                  <a:pt x="18021" y="7194"/>
                </a:moveTo>
                <a:cubicBezTo>
                  <a:pt x="18043" y="7290"/>
                  <a:pt x="18049" y="7398"/>
                  <a:pt x="18089" y="7495"/>
                </a:cubicBezTo>
                <a:cubicBezTo>
                  <a:pt x="18100" y="7517"/>
                  <a:pt x="18094" y="7540"/>
                  <a:pt x="18083" y="7557"/>
                </a:cubicBezTo>
                <a:lnTo>
                  <a:pt x="18083" y="7563"/>
                </a:lnTo>
                <a:cubicBezTo>
                  <a:pt x="18068" y="7538"/>
                  <a:pt x="18079" y="7466"/>
                  <a:pt x="18045" y="7466"/>
                </a:cubicBezTo>
                <a:cubicBezTo>
                  <a:pt x="18040" y="7466"/>
                  <a:pt x="18034" y="7468"/>
                  <a:pt x="18026" y="7472"/>
                </a:cubicBezTo>
                <a:cubicBezTo>
                  <a:pt x="18038" y="7466"/>
                  <a:pt x="18049" y="7455"/>
                  <a:pt x="18055" y="7449"/>
                </a:cubicBezTo>
                <a:cubicBezTo>
                  <a:pt x="18026" y="7370"/>
                  <a:pt x="18009" y="7279"/>
                  <a:pt x="18021" y="7194"/>
                </a:cubicBezTo>
                <a:close/>
                <a:moveTo>
                  <a:pt x="454" y="7597"/>
                </a:moveTo>
                <a:cubicBezTo>
                  <a:pt x="483" y="7597"/>
                  <a:pt x="471" y="7636"/>
                  <a:pt x="449" y="7642"/>
                </a:cubicBezTo>
                <a:cubicBezTo>
                  <a:pt x="420" y="7642"/>
                  <a:pt x="437" y="7597"/>
                  <a:pt x="454" y="7597"/>
                </a:cubicBezTo>
                <a:close/>
                <a:moveTo>
                  <a:pt x="460" y="7256"/>
                </a:moveTo>
                <a:cubicBezTo>
                  <a:pt x="466" y="7404"/>
                  <a:pt x="420" y="7557"/>
                  <a:pt x="375" y="7693"/>
                </a:cubicBezTo>
                <a:cubicBezTo>
                  <a:pt x="392" y="7546"/>
                  <a:pt x="420" y="7398"/>
                  <a:pt x="460" y="7256"/>
                </a:cubicBezTo>
                <a:close/>
                <a:moveTo>
                  <a:pt x="1016" y="7631"/>
                </a:moveTo>
                <a:cubicBezTo>
                  <a:pt x="1016" y="7682"/>
                  <a:pt x="1033" y="7744"/>
                  <a:pt x="993" y="7778"/>
                </a:cubicBezTo>
                <a:cubicBezTo>
                  <a:pt x="999" y="7727"/>
                  <a:pt x="1005" y="7682"/>
                  <a:pt x="1016" y="7631"/>
                </a:cubicBezTo>
                <a:close/>
                <a:moveTo>
                  <a:pt x="18304" y="7812"/>
                </a:moveTo>
                <a:cubicBezTo>
                  <a:pt x="18304" y="7858"/>
                  <a:pt x="18344" y="7914"/>
                  <a:pt x="18310" y="7954"/>
                </a:cubicBezTo>
                <a:cubicBezTo>
                  <a:pt x="18299" y="7909"/>
                  <a:pt x="18287" y="7863"/>
                  <a:pt x="18276" y="7818"/>
                </a:cubicBezTo>
                <a:cubicBezTo>
                  <a:pt x="18282" y="7818"/>
                  <a:pt x="18299" y="7812"/>
                  <a:pt x="18304" y="7812"/>
                </a:cubicBezTo>
                <a:close/>
                <a:moveTo>
                  <a:pt x="364" y="7699"/>
                </a:moveTo>
                <a:lnTo>
                  <a:pt x="364" y="7699"/>
                </a:lnTo>
                <a:cubicBezTo>
                  <a:pt x="381" y="7812"/>
                  <a:pt x="347" y="7926"/>
                  <a:pt x="330" y="8039"/>
                </a:cubicBezTo>
                <a:cubicBezTo>
                  <a:pt x="324" y="7926"/>
                  <a:pt x="352" y="7812"/>
                  <a:pt x="364" y="7699"/>
                </a:cubicBezTo>
                <a:close/>
                <a:moveTo>
                  <a:pt x="958" y="8117"/>
                </a:moveTo>
                <a:cubicBezTo>
                  <a:pt x="960" y="8117"/>
                  <a:pt x="963" y="8117"/>
                  <a:pt x="965" y="8119"/>
                </a:cubicBezTo>
                <a:cubicBezTo>
                  <a:pt x="986" y="8129"/>
                  <a:pt x="973" y="8170"/>
                  <a:pt x="952" y="8170"/>
                </a:cubicBezTo>
                <a:cubicBezTo>
                  <a:pt x="951" y="8170"/>
                  <a:pt x="949" y="8170"/>
                  <a:pt x="948" y="8170"/>
                </a:cubicBezTo>
                <a:cubicBezTo>
                  <a:pt x="928" y="8155"/>
                  <a:pt x="939" y="8117"/>
                  <a:pt x="958" y="8117"/>
                </a:cubicBezTo>
                <a:close/>
                <a:moveTo>
                  <a:pt x="18134" y="7398"/>
                </a:moveTo>
                <a:lnTo>
                  <a:pt x="18134" y="7398"/>
                </a:lnTo>
                <a:cubicBezTo>
                  <a:pt x="18179" y="7512"/>
                  <a:pt x="18179" y="7631"/>
                  <a:pt x="18208" y="7750"/>
                </a:cubicBezTo>
                <a:lnTo>
                  <a:pt x="18213" y="7750"/>
                </a:lnTo>
                <a:cubicBezTo>
                  <a:pt x="18213" y="7744"/>
                  <a:pt x="18225" y="7738"/>
                  <a:pt x="18230" y="7738"/>
                </a:cubicBezTo>
                <a:cubicBezTo>
                  <a:pt x="18225" y="7750"/>
                  <a:pt x="18219" y="7761"/>
                  <a:pt x="18213" y="7773"/>
                </a:cubicBezTo>
                <a:cubicBezTo>
                  <a:pt x="18242" y="7937"/>
                  <a:pt x="18287" y="8102"/>
                  <a:pt x="18287" y="8277"/>
                </a:cubicBezTo>
                <a:lnTo>
                  <a:pt x="18316" y="8266"/>
                </a:lnTo>
                <a:lnTo>
                  <a:pt x="18316" y="8266"/>
                </a:lnTo>
                <a:cubicBezTo>
                  <a:pt x="18276" y="8323"/>
                  <a:pt x="18316" y="8397"/>
                  <a:pt x="18304" y="8459"/>
                </a:cubicBezTo>
                <a:cubicBezTo>
                  <a:pt x="18276" y="8425"/>
                  <a:pt x="18299" y="8374"/>
                  <a:pt x="18276" y="8334"/>
                </a:cubicBezTo>
                <a:cubicBezTo>
                  <a:pt x="18264" y="8022"/>
                  <a:pt x="18145" y="7704"/>
                  <a:pt x="18134" y="7398"/>
                </a:cubicBezTo>
                <a:close/>
                <a:moveTo>
                  <a:pt x="18219" y="8368"/>
                </a:moveTo>
                <a:cubicBezTo>
                  <a:pt x="18230" y="8419"/>
                  <a:pt x="18242" y="8470"/>
                  <a:pt x="18259" y="8516"/>
                </a:cubicBezTo>
                <a:cubicBezTo>
                  <a:pt x="18242" y="8561"/>
                  <a:pt x="18253" y="8612"/>
                  <a:pt x="18264" y="8658"/>
                </a:cubicBezTo>
                <a:cubicBezTo>
                  <a:pt x="18259" y="8652"/>
                  <a:pt x="18242" y="8646"/>
                  <a:pt x="18236" y="8641"/>
                </a:cubicBezTo>
                <a:cubicBezTo>
                  <a:pt x="18236" y="8624"/>
                  <a:pt x="18242" y="8607"/>
                  <a:pt x="18242" y="8590"/>
                </a:cubicBezTo>
                <a:cubicBezTo>
                  <a:pt x="18230" y="8584"/>
                  <a:pt x="18213" y="8578"/>
                  <a:pt x="18202" y="8573"/>
                </a:cubicBezTo>
                <a:lnTo>
                  <a:pt x="18230" y="8567"/>
                </a:lnTo>
                <a:cubicBezTo>
                  <a:pt x="18219" y="8499"/>
                  <a:pt x="18236" y="8431"/>
                  <a:pt x="18208" y="8368"/>
                </a:cubicBezTo>
                <a:close/>
                <a:moveTo>
                  <a:pt x="18299" y="8465"/>
                </a:moveTo>
                <a:cubicBezTo>
                  <a:pt x="18327" y="8538"/>
                  <a:pt x="18338" y="8629"/>
                  <a:pt x="18327" y="8709"/>
                </a:cubicBezTo>
                <a:lnTo>
                  <a:pt x="18321" y="8709"/>
                </a:lnTo>
                <a:cubicBezTo>
                  <a:pt x="18310" y="8663"/>
                  <a:pt x="18304" y="8618"/>
                  <a:pt x="18316" y="8567"/>
                </a:cubicBezTo>
                <a:cubicBezTo>
                  <a:pt x="18301" y="8552"/>
                  <a:pt x="18290" y="8529"/>
                  <a:pt x="18270" y="8519"/>
                </a:cubicBezTo>
                <a:lnTo>
                  <a:pt x="18270" y="8519"/>
                </a:lnTo>
                <a:cubicBezTo>
                  <a:pt x="18280" y="8521"/>
                  <a:pt x="18290" y="8521"/>
                  <a:pt x="18299" y="8521"/>
                </a:cubicBezTo>
                <a:cubicBezTo>
                  <a:pt x="18299" y="8510"/>
                  <a:pt x="18299" y="8476"/>
                  <a:pt x="18299" y="8465"/>
                </a:cubicBezTo>
                <a:close/>
                <a:moveTo>
                  <a:pt x="18338" y="9004"/>
                </a:moveTo>
                <a:lnTo>
                  <a:pt x="18338" y="9004"/>
                </a:lnTo>
                <a:cubicBezTo>
                  <a:pt x="18367" y="9009"/>
                  <a:pt x="18372" y="9060"/>
                  <a:pt x="18350" y="9072"/>
                </a:cubicBezTo>
                <a:cubicBezTo>
                  <a:pt x="18321" y="9072"/>
                  <a:pt x="18321" y="9021"/>
                  <a:pt x="18338" y="9004"/>
                </a:cubicBezTo>
                <a:close/>
                <a:moveTo>
                  <a:pt x="335" y="8045"/>
                </a:moveTo>
                <a:lnTo>
                  <a:pt x="335" y="8045"/>
                </a:lnTo>
                <a:cubicBezTo>
                  <a:pt x="296" y="8266"/>
                  <a:pt x="301" y="8499"/>
                  <a:pt x="267" y="8726"/>
                </a:cubicBezTo>
                <a:lnTo>
                  <a:pt x="313" y="8754"/>
                </a:lnTo>
                <a:cubicBezTo>
                  <a:pt x="318" y="8731"/>
                  <a:pt x="324" y="8709"/>
                  <a:pt x="330" y="8680"/>
                </a:cubicBezTo>
                <a:lnTo>
                  <a:pt x="341" y="8680"/>
                </a:lnTo>
                <a:cubicBezTo>
                  <a:pt x="341" y="8726"/>
                  <a:pt x="341" y="8771"/>
                  <a:pt x="341" y="8816"/>
                </a:cubicBezTo>
                <a:lnTo>
                  <a:pt x="318" y="8816"/>
                </a:lnTo>
                <a:cubicBezTo>
                  <a:pt x="318" y="8799"/>
                  <a:pt x="318" y="8777"/>
                  <a:pt x="318" y="8754"/>
                </a:cubicBezTo>
                <a:cubicBezTo>
                  <a:pt x="307" y="8754"/>
                  <a:pt x="284" y="8760"/>
                  <a:pt x="273" y="8765"/>
                </a:cubicBezTo>
                <a:cubicBezTo>
                  <a:pt x="256" y="8885"/>
                  <a:pt x="256" y="9004"/>
                  <a:pt x="256" y="9123"/>
                </a:cubicBezTo>
                <a:lnTo>
                  <a:pt x="233" y="9123"/>
                </a:lnTo>
                <a:cubicBezTo>
                  <a:pt x="244" y="8794"/>
                  <a:pt x="273" y="8470"/>
                  <a:pt x="307" y="8147"/>
                </a:cubicBezTo>
                <a:cubicBezTo>
                  <a:pt x="313" y="8107"/>
                  <a:pt x="307" y="8068"/>
                  <a:pt x="335" y="8045"/>
                </a:cubicBezTo>
                <a:close/>
                <a:moveTo>
                  <a:pt x="18293" y="9174"/>
                </a:moveTo>
                <a:cubicBezTo>
                  <a:pt x="18293" y="9225"/>
                  <a:pt x="18327" y="9287"/>
                  <a:pt x="18276" y="9327"/>
                </a:cubicBezTo>
                <a:cubicBezTo>
                  <a:pt x="18276" y="9276"/>
                  <a:pt x="18270" y="9219"/>
                  <a:pt x="18293" y="9174"/>
                </a:cubicBezTo>
                <a:close/>
                <a:moveTo>
                  <a:pt x="18355" y="9242"/>
                </a:moveTo>
                <a:cubicBezTo>
                  <a:pt x="18361" y="9356"/>
                  <a:pt x="18401" y="9497"/>
                  <a:pt x="18344" y="9599"/>
                </a:cubicBezTo>
                <a:cubicBezTo>
                  <a:pt x="18355" y="9480"/>
                  <a:pt x="18350" y="9361"/>
                  <a:pt x="18338" y="9248"/>
                </a:cubicBezTo>
                <a:lnTo>
                  <a:pt x="18355" y="9242"/>
                </a:lnTo>
                <a:close/>
                <a:moveTo>
                  <a:pt x="250" y="9151"/>
                </a:moveTo>
                <a:cubicBezTo>
                  <a:pt x="256" y="9202"/>
                  <a:pt x="256" y="9248"/>
                  <a:pt x="250" y="9299"/>
                </a:cubicBezTo>
                <a:cubicBezTo>
                  <a:pt x="250" y="9299"/>
                  <a:pt x="250" y="9298"/>
                  <a:pt x="250" y="9298"/>
                </a:cubicBezTo>
                <a:lnTo>
                  <a:pt x="250" y="9298"/>
                </a:lnTo>
                <a:cubicBezTo>
                  <a:pt x="239" y="9415"/>
                  <a:pt x="245" y="9527"/>
                  <a:pt x="256" y="9645"/>
                </a:cubicBezTo>
                <a:lnTo>
                  <a:pt x="233" y="9645"/>
                </a:lnTo>
                <a:cubicBezTo>
                  <a:pt x="233" y="9533"/>
                  <a:pt x="194" y="9398"/>
                  <a:pt x="248" y="9297"/>
                </a:cubicBezTo>
                <a:lnTo>
                  <a:pt x="248" y="9297"/>
                </a:lnTo>
                <a:cubicBezTo>
                  <a:pt x="249" y="9297"/>
                  <a:pt x="249" y="9298"/>
                  <a:pt x="250" y="9298"/>
                </a:cubicBezTo>
                <a:lnTo>
                  <a:pt x="250" y="9298"/>
                </a:lnTo>
                <a:cubicBezTo>
                  <a:pt x="250" y="9297"/>
                  <a:pt x="250" y="9295"/>
                  <a:pt x="250" y="9293"/>
                </a:cubicBezTo>
                <a:lnTo>
                  <a:pt x="250" y="9293"/>
                </a:lnTo>
                <a:cubicBezTo>
                  <a:pt x="250" y="9294"/>
                  <a:pt x="249" y="9295"/>
                  <a:pt x="248" y="9297"/>
                </a:cubicBezTo>
                <a:lnTo>
                  <a:pt x="248" y="9297"/>
                </a:lnTo>
                <a:cubicBezTo>
                  <a:pt x="217" y="9257"/>
                  <a:pt x="228" y="9190"/>
                  <a:pt x="250" y="9151"/>
                </a:cubicBezTo>
                <a:close/>
                <a:moveTo>
                  <a:pt x="324" y="9565"/>
                </a:moveTo>
                <a:cubicBezTo>
                  <a:pt x="324" y="9617"/>
                  <a:pt x="335" y="9673"/>
                  <a:pt x="307" y="9719"/>
                </a:cubicBezTo>
                <a:cubicBezTo>
                  <a:pt x="307" y="9668"/>
                  <a:pt x="273" y="9605"/>
                  <a:pt x="324" y="9565"/>
                </a:cubicBezTo>
                <a:close/>
                <a:moveTo>
                  <a:pt x="18350" y="9594"/>
                </a:moveTo>
                <a:lnTo>
                  <a:pt x="18350" y="9594"/>
                </a:lnTo>
                <a:cubicBezTo>
                  <a:pt x="18378" y="9634"/>
                  <a:pt x="18372" y="9696"/>
                  <a:pt x="18344" y="9741"/>
                </a:cubicBezTo>
                <a:cubicBezTo>
                  <a:pt x="18338" y="9690"/>
                  <a:pt x="18344" y="9639"/>
                  <a:pt x="18350" y="9594"/>
                </a:cubicBezTo>
                <a:close/>
                <a:moveTo>
                  <a:pt x="244" y="9815"/>
                </a:moveTo>
                <a:lnTo>
                  <a:pt x="244" y="9815"/>
                </a:lnTo>
                <a:cubicBezTo>
                  <a:pt x="273" y="9821"/>
                  <a:pt x="273" y="9866"/>
                  <a:pt x="256" y="9883"/>
                </a:cubicBezTo>
                <a:cubicBezTo>
                  <a:pt x="227" y="9883"/>
                  <a:pt x="222" y="9832"/>
                  <a:pt x="244" y="9815"/>
                </a:cubicBezTo>
                <a:close/>
                <a:moveTo>
                  <a:pt x="154" y="8346"/>
                </a:moveTo>
                <a:lnTo>
                  <a:pt x="176" y="8385"/>
                </a:lnTo>
                <a:cubicBezTo>
                  <a:pt x="154" y="8431"/>
                  <a:pt x="165" y="8482"/>
                  <a:pt x="171" y="8527"/>
                </a:cubicBezTo>
                <a:cubicBezTo>
                  <a:pt x="182" y="8521"/>
                  <a:pt x="205" y="8510"/>
                  <a:pt x="216" y="8504"/>
                </a:cubicBezTo>
                <a:lnTo>
                  <a:pt x="216" y="8504"/>
                </a:lnTo>
                <a:cubicBezTo>
                  <a:pt x="210" y="8521"/>
                  <a:pt x="205" y="8538"/>
                  <a:pt x="199" y="8556"/>
                </a:cubicBezTo>
                <a:cubicBezTo>
                  <a:pt x="216" y="8607"/>
                  <a:pt x="148" y="8641"/>
                  <a:pt x="165" y="8692"/>
                </a:cubicBezTo>
                <a:lnTo>
                  <a:pt x="171" y="8692"/>
                </a:lnTo>
                <a:cubicBezTo>
                  <a:pt x="176" y="8697"/>
                  <a:pt x="188" y="8709"/>
                  <a:pt x="193" y="8714"/>
                </a:cubicBezTo>
                <a:cubicBezTo>
                  <a:pt x="193" y="8856"/>
                  <a:pt x="159" y="9004"/>
                  <a:pt x="182" y="9146"/>
                </a:cubicBezTo>
                <a:lnTo>
                  <a:pt x="137" y="9146"/>
                </a:lnTo>
                <a:cubicBezTo>
                  <a:pt x="137" y="9163"/>
                  <a:pt x="125" y="9197"/>
                  <a:pt x="125" y="9214"/>
                </a:cubicBezTo>
                <a:cubicBezTo>
                  <a:pt x="137" y="9225"/>
                  <a:pt x="148" y="9231"/>
                  <a:pt x="165" y="9242"/>
                </a:cubicBezTo>
                <a:lnTo>
                  <a:pt x="171" y="9202"/>
                </a:lnTo>
                <a:cubicBezTo>
                  <a:pt x="171" y="9219"/>
                  <a:pt x="176" y="9248"/>
                  <a:pt x="182" y="9265"/>
                </a:cubicBezTo>
                <a:cubicBezTo>
                  <a:pt x="171" y="9259"/>
                  <a:pt x="159" y="9248"/>
                  <a:pt x="154" y="9242"/>
                </a:cubicBezTo>
                <a:cubicBezTo>
                  <a:pt x="142" y="9248"/>
                  <a:pt x="125" y="9253"/>
                  <a:pt x="120" y="9259"/>
                </a:cubicBezTo>
                <a:cubicBezTo>
                  <a:pt x="125" y="9293"/>
                  <a:pt x="125" y="9321"/>
                  <a:pt x="125" y="9350"/>
                </a:cubicBezTo>
                <a:lnTo>
                  <a:pt x="148" y="9356"/>
                </a:lnTo>
                <a:cubicBezTo>
                  <a:pt x="154" y="9327"/>
                  <a:pt x="159" y="9299"/>
                  <a:pt x="176" y="9276"/>
                </a:cubicBezTo>
                <a:lnTo>
                  <a:pt x="176" y="9276"/>
                </a:lnTo>
                <a:cubicBezTo>
                  <a:pt x="165" y="9304"/>
                  <a:pt x="165" y="9338"/>
                  <a:pt x="176" y="9367"/>
                </a:cubicBezTo>
                <a:lnTo>
                  <a:pt x="120" y="9367"/>
                </a:lnTo>
                <a:cubicBezTo>
                  <a:pt x="125" y="9395"/>
                  <a:pt x="125" y="9424"/>
                  <a:pt x="125" y="9452"/>
                </a:cubicBezTo>
                <a:cubicBezTo>
                  <a:pt x="137" y="9435"/>
                  <a:pt x="154" y="9390"/>
                  <a:pt x="159" y="9373"/>
                </a:cubicBezTo>
                <a:lnTo>
                  <a:pt x="159" y="9373"/>
                </a:lnTo>
                <a:cubicBezTo>
                  <a:pt x="171" y="9395"/>
                  <a:pt x="171" y="9418"/>
                  <a:pt x="154" y="9446"/>
                </a:cubicBezTo>
                <a:cubicBezTo>
                  <a:pt x="171" y="9503"/>
                  <a:pt x="159" y="9560"/>
                  <a:pt x="165" y="9617"/>
                </a:cubicBezTo>
                <a:lnTo>
                  <a:pt x="137" y="9628"/>
                </a:lnTo>
                <a:cubicBezTo>
                  <a:pt x="148" y="9634"/>
                  <a:pt x="171" y="9651"/>
                  <a:pt x="182" y="9662"/>
                </a:cubicBezTo>
                <a:cubicBezTo>
                  <a:pt x="165" y="9668"/>
                  <a:pt x="148" y="9673"/>
                  <a:pt x="125" y="9679"/>
                </a:cubicBezTo>
                <a:cubicBezTo>
                  <a:pt x="148" y="9696"/>
                  <a:pt x="159" y="9713"/>
                  <a:pt x="176" y="9736"/>
                </a:cubicBezTo>
                <a:cubicBezTo>
                  <a:pt x="176" y="9753"/>
                  <a:pt x="171" y="9770"/>
                  <a:pt x="171" y="9787"/>
                </a:cubicBezTo>
                <a:cubicBezTo>
                  <a:pt x="159" y="9764"/>
                  <a:pt x="142" y="9741"/>
                  <a:pt x="120" y="9724"/>
                </a:cubicBezTo>
                <a:lnTo>
                  <a:pt x="120" y="9724"/>
                </a:lnTo>
                <a:cubicBezTo>
                  <a:pt x="125" y="9741"/>
                  <a:pt x="131" y="9775"/>
                  <a:pt x="137" y="9787"/>
                </a:cubicBezTo>
                <a:cubicBezTo>
                  <a:pt x="125" y="9792"/>
                  <a:pt x="103" y="9792"/>
                  <a:pt x="91" y="9792"/>
                </a:cubicBezTo>
                <a:cubicBezTo>
                  <a:pt x="103" y="9798"/>
                  <a:pt x="131" y="9815"/>
                  <a:pt x="142" y="9821"/>
                </a:cubicBezTo>
                <a:cubicBezTo>
                  <a:pt x="133" y="9840"/>
                  <a:pt x="139" y="9890"/>
                  <a:pt x="115" y="9890"/>
                </a:cubicBezTo>
                <a:cubicBezTo>
                  <a:pt x="111" y="9890"/>
                  <a:pt x="105" y="9888"/>
                  <a:pt x="97" y="9883"/>
                </a:cubicBezTo>
                <a:cubicBezTo>
                  <a:pt x="63" y="9815"/>
                  <a:pt x="120" y="9707"/>
                  <a:pt x="46" y="9651"/>
                </a:cubicBezTo>
                <a:lnTo>
                  <a:pt x="80" y="9651"/>
                </a:lnTo>
                <a:cubicBezTo>
                  <a:pt x="86" y="9452"/>
                  <a:pt x="69" y="9248"/>
                  <a:pt x="80" y="9049"/>
                </a:cubicBezTo>
                <a:cubicBezTo>
                  <a:pt x="69" y="9043"/>
                  <a:pt x="57" y="9038"/>
                  <a:pt x="40" y="9032"/>
                </a:cubicBezTo>
                <a:cubicBezTo>
                  <a:pt x="52" y="9026"/>
                  <a:pt x="63" y="9021"/>
                  <a:pt x="69" y="9021"/>
                </a:cubicBezTo>
                <a:cubicBezTo>
                  <a:pt x="63" y="8924"/>
                  <a:pt x="114" y="8816"/>
                  <a:pt x="80" y="8726"/>
                </a:cubicBezTo>
                <a:cubicBezTo>
                  <a:pt x="131" y="8658"/>
                  <a:pt x="91" y="8561"/>
                  <a:pt x="120" y="8487"/>
                </a:cubicBezTo>
                <a:cubicBezTo>
                  <a:pt x="131" y="8436"/>
                  <a:pt x="103" y="8380"/>
                  <a:pt x="154" y="8346"/>
                </a:cubicBezTo>
                <a:close/>
                <a:moveTo>
                  <a:pt x="273" y="10184"/>
                </a:moveTo>
                <a:lnTo>
                  <a:pt x="273" y="10184"/>
                </a:lnTo>
                <a:cubicBezTo>
                  <a:pt x="284" y="10229"/>
                  <a:pt x="290" y="10275"/>
                  <a:pt x="284" y="10320"/>
                </a:cubicBezTo>
                <a:cubicBezTo>
                  <a:pt x="301" y="10337"/>
                  <a:pt x="313" y="10365"/>
                  <a:pt x="341" y="10371"/>
                </a:cubicBezTo>
                <a:cubicBezTo>
                  <a:pt x="358" y="10326"/>
                  <a:pt x="341" y="10280"/>
                  <a:pt x="330" y="10235"/>
                </a:cubicBezTo>
                <a:lnTo>
                  <a:pt x="330" y="10235"/>
                </a:lnTo>
                <a:cubicBezTo>
                  <a:pt x="341" y="10241"/>
                  <a:pt x="352" y="10246"/>
                  <a:pt x="358" y="10246"/>
                </a:cubicBezTo>
                <a:cubicBezTo>
                  <a:pt x="358" y="10263"/>
                  <a:pt x="358" y="10280"/>
                  <a:pt x="352" y="10303"/>
                </a:cubicBezTo>
                <a:cubicBezTo>
                  <a:pt x="369" y="10303"/>
                  <a:pt x="381" y="10309"/>
                  <a:pt x="392" y="10314"/>
                </a:cubicBezTo>
                <a:lnTo>
                  <a:pt x="369" y="10320"/>
                </a:lnTo>
                <a:cubicBezTo>
                  <a:pt x="375" y="10388"/>
                  <a:pt x="364" y="10456"/>
                  <a:pt x="386" y="10524"/>
                </a:cubicBezTo>
                <a:lnTo>
                  <a:pt x="375" y="10524"/>
                </a:lnTo>
                <a:cubicBezTo>
                  <a:pt x="364" y="10473"/>
                  <a:pt x="352" y="10422"/>
                  <a:pt x="341" y="10371"/>
                </a:cubicBezTo>
                <a:cubicBezTo>
                  <a:pt x="330" y="10371"/>
                  <a:pt x="307" y="10365"/>
                  <a:pt x="296" y="10365"/>
                </a:cubicBezTo>
                <a:cubicBezTo>
                  <a:pt x="296" y="10382"/>
                  <a:pt x="296" y="10411"/>
                  <a:pt x="296" y="10428"/>
                </a:cubicBezTo>
                <a:cubicBezTo>
                  <a:pt x="273" y="10348"/>
                  <a:pt x="256" y="10258"/>
                  <a:pt x="273" y="10184"/>
                </a:cubicBezTo>
                <a:close/>
                <a:moveTo>
                  <a:pt x="18480" y="8997"/>
                </a:moveTo>
                <a:cubicBezTo>
                  <a:pt x="18484" y="8997"/>
                  <a:pt x="18490" y="8999"/>
                  <a:pt x="18497" y="9004"/>
                </a:cubicBezTo>
                <a:cubicBezTo>
                  <a:pt x="18531" y="9077"/>
                  <a:pt x="18474" y="9185"/>
                  <a:pt x="18548" y="9236"/>
                </a:cubicBezTo>
                <a:lnTo>
                  <a:pt x="18514" y="9236"/>
                </a:lnTo>
                <a:cubicBezTo>
                  <a:pt x="18508" y="9441"/>
                  <a:pt x="18525" y="9639"/>
                  <a:pt x="18514" y="9843"/>
                </a:cubicBezTo>
                <a:cubicBezTo>
                  <a:pt x="18531" y="9849"/>
                  <a:pt x="18543" y="9855"/>
                  <a:pt x="18554" y="9860"/>
                </a:cubicBezTo>
                <a:cubicBezTo>
                  <a:pt x="18548" y="9866"/>
                  <a:pt x="18531" y="9872"/>
                  <a:pt x="18525" y="9872"/>
                </a:cubicBezTo>
                <a:lnTo>
                  <a:pt x="18520" y="9872"/>
                </a:lnTo>
                <a:cubicBezTo>
                  <a:pt x="18531" y="9968"/>
                  <a:pt x="18474" y="10076"/>
                  <a:pt x="18514" y="10167"/>
                </a:cubicBezTo>
                <a:cubicBezTo>
                  <a:pt x="18457" y="10229"/>
                  <a:pt x="18503" y="10331"/>
                  <a:pt x="18474" y="10405"/>
                </a:cubicBezTo>
                <a:cubicBezTo>
                  <a:pt x="18463" y="10456"/>
                  <a:pt x="18491" y="10513"/>
                  <a:pt x="18435" y="10547"/>
                </a:cubicBezTo>
                <a:lnTo>
                  <a:pt x="18412" y="10507"/>
                </a:lnTo>
                <a:cubicBezTo>
                  <a:pt x="18440" y="10462"/>
                  <a:pt x="18429" y="10411"/>
                  <a:pt x="18423" y="10365"/>
                </a:cubicBezTo>
                <a:lnTo>
                  <a:pt x="18423" y="10365"/>
                </a:lnTo>
                <a:cubicBezTo>
                  <a:pt x="18412" y="10371"/>
                  <a:pt x="18389" y="10382"/>
                  <a:pt x="18378" y="10382"/>
                </a:cubicBezTo>
                <a:cubicBezTo>
                  <a:pt x="18384" y="10371"/>
                  <a:pt x="18389" y="10354"/>
                  <a:pt x="18395" y="10337"/>
                </a:cubicBezTo>
                <a:cubicBezTo>
                  <a:pt x="18378" y="10280"/>
                  <a:pt x="18446" y="10252"/>
                  <a:pt x="18429" y="10201"/>
                </a:cubicBezTo>
                <a:cubicBezTo>
                  <a:pt x="18423" y="10195"/>
                  <a:pt x="18406" y="10184"/>
                  <a:pt x="18401" y="10178"/>
                </a:cubicBezTo>
                <a:cubicBezTo>
                  <a:pt x="18406" y="10036"/>
                  <a:pt x="18440" y="9889"/>
                  <a:pt x="18418" y="9747"/>
                </a:cubicBezTo>
                <a:lnTo>
                  <a:pt x="18457" y="9747"/>
                </a:lnTo>
                <a:cubicBezTo>
                  <a:pt x="18463" y="9730"/>
                  <a:pt x="18469" y="9696"/>
                  <a:pt x="18474" y="9679"/>
                </a:cubicBezTo>
                <a:cubicBezTo>
                  <a:pt x="18457" y="9668"/>
                  <a:pt x="18446" y="9662"/>
                  <a:pt x="18435" y="9651"/>
                </a:cubicBezTo>
                <a:lnTo>
                  <a:pt x="18429" y="9690"/>
                </a:lnTo>
                <a:cubicBezTo>
                  <a:pt x="18423" y="9673"/>
                  <a:pt x="18418" y="9639"/>
                  <a:pt x="18418" y="9628"/>
                </a:cubicBezTo>
                <a:lnTo>
                  <a:pt x="18418" y="9628"/>
                </a:lnTo>
                <a:cubicBezTo>
                  <a:pt x="18423" y="9634"/>
                  <a:pt x="18440" y="9645"/>
                  <a:pt x="18446" y="9651"/>
                </a:cubicBezTo>
                <a:cubicBezTo>
                  <a:pt x="18452" y="9645"/>
                  <a:pt x="18469" y="9634"/>
                  <a:pt x="18480" y="9634"/>
                </a:cubicBezTo>
                <a:cubicBezTo>
                  <a:pt x="18474" y="9599"/>
                  <a:pt x="18469" y="9571"/>
                  <a:pt x="18469" y="9537"/>
                </a:cubicBezTo>
                <a:lnTo>
                  <a:pt x="18446" y="9537"/>
                </a:lnTo>
                <a:cubicBezTo>
                  <a:pt x="18440" y="9565"/>
                  <a:pt x="18435" y="9594"/>
                  <a:pt x="18418" y="9617"/>
                </a:cubicBezTo>
                <a:cubicBezTo>
                  <a:pt x="18435" y="9588"/>
                  <a:pt x="18429" y="9554"/>
                  <a:pt x="18418" y="9526"/>
                </a:cubicBezTo>
                <a:lnTo>
                  <a:pt x="18474" y="9526"/>
                </a:lnTo>
                <a:cubicBezTo>
                  <a:pt x="18474" y="9497"/>
                  <a:pt x="18474" y="9469"/>
                  <a:pt x="18469" y="9435"/>
                </a:cubicBezTo>
                <a:cubicBezTo>
                  <a:pt x="18463" y="9458"/>
                  <a:pt x="18446" y="9503"/>
                  <a:pt x="18435" y="9520"/>
                </a:cubicBezTo>
                <a:cubicBezTo>
                  <a:pt x="18429" y="9497"/>
                  <a:pt x="18429" y="9475"/>
                  <a:pt x="18440" y="9446"/>
                </a:cubicBezTo>
                <a:cubicBezTo>
                  <a:pt x="18423" y="9390"/>
                  <a:pt x="18435" y="9333"/>
                  <a:pt x="18429" y="9276"/>
                </a:cubicBezTo>
                <a:lnTo>
                  <a:pt x="18457" y="9265"/>
                </a:lnTo>
                <a:cubicBezTo>
                  <a:pt x="18446" y="9259"/>
                  <a:pt x="18423" y="9242"/>
                  <a:pt x="18418" y="9231"/>
                </a:cubicBezTo>
                <a:cubicBezTo>
                  <a:pt x="18435" y="9225"/>
                  <a:pt x="18452" y="9219"/>
                  <a:pt x="18469" y="9214"/>
                </a:cubicBezTo>
                <a:cubicBezTo>
                  <a:pt x="18452" y="9197"/>
                  <a:pt x="18435" y="9180"/>
                  <a:pt x="18418" y="9157"/>
                </a:cubicBezTo>
                <a:cubicBezTo>
                  <a:pt x="18418" y="9140"/>
                  <a:pt x="18423" y="9123"/>
                  <a:pt x="18429" y="9106"/>
                </a:cubicBezTo>
                <a:cubicBezTo>
                  <a:pt x="18440" y="9129"/>
                  <a:pt x="18452" y="9151"/>
                  <a:pt x="18474" y="9168"/>
                </a:cubicBezTo>
                <a:cubicBezTo>
                  <a:pt x="18469" y="9151"/>
                  <a:pt x="18463" y="9117"/>
                  <a:pt x="18463" y="9100"/>
                </a:cubicBezTo>
                <a:lnTo>
                  <a:pt x="18503" y="9100"/>
                </a:lnTo>
                <a:cubicBezTo>
                  <a:pt x="18491" y="9095"/>
                  <a:pt x="18469" y="9077"/>
                  <a:pt x="18457" y="9072"/>
                </a:cubicBezTo>
                <a:cubicBezTo>
                  <a:pt x="18462" y="9053"/>
                  <a:pt x="18455" y="8997"/>
                  <a:pt x="18480" y="8997"/>
                </a:cubicBezTo>
                <a:close/>
                <a:moveTo>
                  <a:pt x="976" y="10536"/>
                </a:moveTo>
                <a:lnTo>
                  <a:pt x="976" y="10536"/>
                </a:lnTo>
                <a:cubicBezTo>
                  <a:pt x="993" y="10553"/>
                  <a:pt x="993" y="10564"/>
                  <a:pt x="971" y="10570"/>
                </a:cubicBezTo>
                <a:cubicBezTo>
                  <a:pt x="948" y="10553"/>
                  <a:pt x="954" y="10541"/>
                  <a:pt x="976" y="10536"/>
                </a:cubicBezTo>
                <a:close/>
                <a:moveTo>
                  <a:pt x="18367" y="9770"/>
                </a:moveTo>
                <a:cubicBezTo>
                  <a:pt x="18355" y="10099"/>
                  <a:pt x="18327" y="10422"/>
                  <a:pt x="18287" y="10746"/>
                </a:cubicBezTo>
                <a:cubicBezTo>
                  <a:pt x="18287" y="10780"/>
                  <a:pt x="18293" y="10819"/>
                  <a:pt x="18259" y="10848"/>
                </a:cubicBezTo>
                <a:cubicBezTo>
                  <a:pt x="18304" y="10621"/>
                  <a:pt x="18293" y="10394"/>
                  <a:pt x="18327" y="10167"/>
                </a:cubicBezTo>
                <a:cubicBezTo>
                  <a:pt x="18316" y="10156"/>
                  <a:pt x="18299" y="10144"/>
                  <a:pt x="18287" y="10138"/>
                </a:cubicBezTo>
                <a:cubicBezTo>
                  <a:pt x="18276" y="10161"/>
                  <a:pt x="18270" y="10184"/>
                  <a:pt x="18264" y="10207"/>
                </a:cubicBezTo>
                <a:lnTo>
                  <a:pt x="18259" y="10207"/>
                </a:lnTo>
                <a:cubicBezTo>
                  <a:pt x="18259" y="10167"/>
                  <a:pt x="18259" y="10121"/>
                  <a:pt x="18259" y="10076"/>
                </a:cubicBezTo>
                <a:cubicBezTo>
                  <a:pt x="18264" y="10076"/>
                  <a:pt x="18276" y="10070"/>
                  <a:pt x="18276" y="10070"/>
                </a:cubicBezTo>
                <a:cubicBezTo>
                  <a:pt x="18276" y="10093"/>
                  <a:pt x="18276" y="10116"/>
                  <a:pt x="18282" y="10138"/>
                </a:cubicBezTo>
                <a:cubicBezTo>
                  <a:pt x="18293" y="10133"/>
                  <a:pt x="18310" y="10127"/>
                  <a:pt x="18321" y="10127"/>
                </a:cubicBezTo>
                <a:cubicBezTo>
                  <a:pt x="18338" y="10008"/>
                  <a:pt x="18338" y="9889"/>
                  <a:pt x="18344" y="9770"/>
                </a:cubicBezTo>
                <a:close/>
                <a:moveTo>
                  <a:pt x="290" y="10933"/>
                </a:moveTo>
                <a:lnTo>
                  <a:pt x="290" y="10933"/>
                </a:lnTo>
                <a:cubicBezTo>
                  <a:pt x="301" y="10978"/>
                  <a:pt x="313" y="11024"/>
                  <a:pt x="324" y="11069"/>
                </a:cubicBezTo>
                <a:lnTo>
                  <a:pt x="296" y="11080"/>
                </a:lnTo>
                <a:cubicBezTo>
                  <a:pt x="290" y="11029"/>
                  <a:pt x="256" y="10978"/>
                  <a:pt x="290" y="10933"/>
                </a:cubicBezTo>
                <a:close/>
                <a:moveTo>
                  <a:pt x="18264" y="10853"/>
                </a:moveTo>
                <a:lnTo>
                  <a:pt x="18264" y="10853"/>
                </a:lnTo>
                <a:cubicBezTo>
                  <a:pt x="18270" y="10961"/>
                  <a:pt x="18242" y="11075"/>
                  <a:pt x="18230" y="11188"/>
                </a:cubicBezTo>
                <a:cubicBezTo>
                  <a:pt x="18213" y="11075"/>
                  <a:pt x="18247" y="10961"/>
                  <a:pt x="18264" y="10853"/>
                </a:cubicBezTo>
                <a:close/>
                <a:moveTo>
                  <a:pt x="17595" y="11183"/>
                </a:moveTo>
                <a:lnTo>
                  <a:pt x="17595" y="11183"/>
                </a:lnTo>
                <a:cubicBezTo>
                  <a:pt x="17589" y="11205"/>
                  <a:pt x="17584" y="11234"/>
                  <a:pt x="17578" y="11256"/>
                </a:cubicBezTo>
                <a:lnTo>
                  <a:pt x="17578" y="11239"/>
                </a:lnTo>
                <a:cubicBezTo>
                  <a:pt x="17584" y="11222"/>
                  <a:pt x="17589" y="11205"/>
                  <a:pt x="17595" y="11183"/>
                </a:cubicBezTo>
                <a:close/>
                <a:moveTo>
                  <a:pt x="18145" y="11245"/>
                </a:moveTo>
                <a:lnTo>
                  <a:pt x="18145" y="11245"/>
                </a:lnTo>
                <a:cubicBezTo>
                  <a:pt x="18174" y="11251"/>
                  <a:pt x="18157" y="11290"/>
                  <a:pt x="18140" y="11296"/>
                </a:cubicBezTo>
                <a:cubicBezTo>
                  <a:pt x="18111" y="11296"/>
                  <a:pt x="18128" y="11251"/>
                  <a:pt x="18145" y="11245"/>
                </a:cubicBezTo>
                <a:close/>
                <a:moveTo>
                  <a:pt x="290" y="10428"/>
                </a:moveTo>
                <a:cubicBezTo>
                  <a:pt x="318" y="10468"/>
                  <a:pt x="296" y="10519"/>
                  <a:pt x="324" y="10553"/>
                </a:cubicBezTo>
                <a:cubicBezTo>
                  <a:pt x="335" y="10870"/>
                  <a:pt x="454" y="11182"/>
                  <a:pt x="466" y="11495"/>
                </a:cubicBezTo>
                <a:cubicBezTo>
                  <a:pt x="420" y="11381"/>
                  <a:pt x="415" y="11256"/>
                  <a:pt x="386" y="11143"/>
                </a:cubicBezTo>
                <a:cubicBezTo>
                  <a:pt x="382" y="11143"/>
                  <a:pt x="375" y="11146"/>
                  <a:pt x="372" y="11149"/>
                </a:cubicBezTo>
                <a:lnTo>
                  <a:pt x="372" y="11149"/>
                </a:lnTo>
                <a:cubicBezTo>
                  <a:pt x="376" y="11140"/>
                  <a:pt x="381" y="11130"/>
                  <a:pt x="381" y="11120"/>
                </a:cubicBezTo>
                <a:cubicBezTo>
                  <a:pt x="358" y="10950"/>
                  <a:pt x="313" y="10785"/>
                  <a:pt x="307" y="10615"/>
                </a:cubicBezTo>
                <a:lnTo>
                  <a:pt x="284" y="10621"/>
                </a:lnTo>
                <a:cubicBezTo>
                  <a:pt x="318" y="10570"/>
                  <a:pt x="284" y="10496"/>
                  <a:pt x="290" y="10428"/>
                </a:cubicBezTo>
                <a:close/>
                <a:moveTo>
                  <a:pt x="476" y="11493"/>
                </a:moveTo>
                <a:cubicBezTo>
                  <a:pt x="479" y="11493"/>
                  <a:pt x="484" y="11494"/>
                  <a:pt x="488" y="11495"/>
                </a:cubicBezTo>
                <a:cubicBezTo>
                  <a:pt x="498" y="11514"/>
                  <a:pt x="495" y="11530"/>
                  <a:pt x="476" y="11530"/>
                </a:cubicBezTo>
                <a:cubicBezTo>
                  <a:pt x="473" y="11530"/>
                  <a:pt x="469" y="11529"/>
                  <a:pt x="466" y="11529"/>
                </a:cubicBezTo>
                <a:cubicBezTo>
                  <a:pt x="452" y="11505"/>
                  <a:pt x="457" y="11493"/>
                  <a:pt x="476" y="11493"/>
                </a:cubicBezTo>
                <a:close/>
                <a:moveTo>
                  <a:pt x="18225" y="11199"/>
                </a:moveTo>
                <a:lnTo>
                  <a:pt x="18225" y="11199"/>
                </a:lnTo>
                <a:cubicBezTo>
                  <a:pt x="18202" y="11347"/>
                  <a:pt x="18174" y="11495"/>
                  <a:pt x="18140" y="11636"/>
                </a:cubicBezTo>
                <a:cubicBezTo>
                  <a:pt x="18128" y="11489"/>
                  <a:pt x="18174" y="11336"/>
                  <a:pt x="18225" y="11199"/>
                </a:cubicBezTo>
                <a:close/>
                <a:moveTo>
                  <a:pt x="375" y="11546"/>
                </a:moveTo>
                <a:cubicBezTo>
                  <a:pt x="369" y="11574"/>
                  <a:pt x="364" y="11602"/>
                  <a:pt x="352" y="11631"/>
                </a:cubicBezTo>
                <a:cubicBezTo>
                  <a:pt x="364" y="11636"/>
                  <a:pt x="386" y="11653"/>
                  <a:pt x="403" y="11659"/>
                </a:cubicBezTo>
                <a:cubicBezTo>
                  <a:pt x="403" y="11619"/>
                  <a:pt x="403" y="11574"/>
                  <a:pt x="375" y="11546"/>
                </a:cubicBezTo>
                <a:close/>
                <a:moveTo>
                  <a:pt x="17516" y="11585"/>
                </a:moveTo>
                <a:cubicBezTo>
                  <a:pt x="17516" y="11619"/>
                  <a:pt x="17510" y="11648"/>
                  <a:pt x="17504" y="11682"/>
                </a:cubicBezTo>
                <a:lnTo>
                  <a:pt x="17482" y="11682"/>
                </a:lnTo>
                <a:cubicBezTo>
                  <a:pt x="17487" y="11648"/>
                  <a:pt x="17499" y="11614"/>
                  <a:pt x="17516" y="11585"/>
                </a:cubicBezTo>
                <a:close/>
                <a:moveTo>
                  <a:pt x="514" y="11336"/>
                </a:moveTo>
                <a:cubicBezTo>
                  <a:pt x="525" y="11365"/>
                  <a:pt x="517" y="11426"/>
                  <a:pt x="549" y="11426"/>
                </a:cubicBezTo>
                <a:cubicBezTo>
                  <a:pt x="554" y="11426"/>
                  <a:pt x="560" y="11425"/>
                  <a:pt x="568" y="11421"/>
                </a:cubicBezTo>
                <a:lnTo>
                  <a:pt x="568" y="11421"/>
                </a:lnTo>
                <a:cubicBezTo>
                  <a:pt x="557" y="11426"/>
                  <a:pt x="551" y="11438"/>
                  <a:pt x="540" y="11443"/>
                </a:cubicBezTo>
                <a:cubicBezTo>
                  <a:pt x="574" y="11523"/>
                  <a:pt x="591" y="11614"/>
                  <a:pt x="579" y="11699"/>
                </a:cubicBezTo>
                <a:cubicBezTo>
                  <a:pt x="557" y="11597"/>
                  <a:pt x="545" y="11495"/>
                  <a:pt x="511" y="11398"/>
                </a:cubicBezTo>
                <a:cubicBezTo>
                  <a:pt x="501" y="11377"/>
                  <a:pt x="505" y="11357"/>
                  <a:pt x="514" y="11336"/>
                </a:cubicBezTo>
                <a:close/>
                <a:moveTo>
                  <a:pt x="18038" y="11761"/>
                </a:moveTo>
                <a:lnTo>
                  <a:pt x="18038" y="11761"/>
                </a:lnTo>
                <a:cubicBezTo>
                  <a:pt x="18060" y="11773"/>
                  <a:pt x="18060" y="11784"/>
                  <a:pt x="18043" y="11801"/>
                </a:cubicBezTo>
                <a:cubicBezTo>
                  <a:pt x="18021" y="11795"/>
                  <a:pt x="18015" y="11778"/>
                  <a:pt x="18038" y="11761"/>
                </a:cubicBezTo>
                <a:close/>
                <a:moveTo>
                  <a:pt x="1215" y="11744"/>
                </a:moveTo>
                <a:cubicBezTo>
                  <a:pt x="1226" y="11784"/>
                  <a:pt x="1243" y="11824"/>
                  <a:pt x="1254" y="11863"/>
                </a:cubicBezTo>
                <a:cubicBezTo>
                  <a:pt x="1249" y="11863"/>
                  <a:pt x="1237" y="11869"/>
                  <a:pt x="1237" y="11869"/>
                </a:cubicBezTo>
                <a:cubicBezTo>
                  <a:pt x="1226" y="11829"/>
                  <a:pt x="1220" y="11790"/>
                  <a:pt x="1215" y="11744"/>
                </a:cubicBezTo>
                <a:close/>
                <a:moveTo>
                  <a:pt x="477" y="11534"/>
                </a:moveTo>
                <a:lnTo>
                  <a:pt x="477" y="11534"/>
                </a:lnTo>
                <a:cubicBezTo>
                  <a:pt x="511" y="11568"/>
                  <a:pt x="511" y="11619"/>
                  <a:pt x="522" y="11665"/>
                </a:cubicBezTo>
                <a:cubicBezTo>
                  <a:pt x="540" y="11739"/>
                  <a:pt x="574" y="11812"/>
                  <a:pt x="568" y="11892"/>
                </a:cubicBezTo>
                <a:cubicBezTo>
                  <a:pt x="511" y="11784"/>
                  <a:pt x="500" y="11653"/>
                  <a:pt x="477" y="11534"/>
                </a:cubicBezTo>
                <a:close/>
                <a:moveTo>
                  <a:pt x="18007" y="11878"/>
                </a:moveTo>
                <a:cubicBezTo>
                  <a:pt x="18009" y="11878"/>
                  <a:pt x="18012" y="11879"/>
                  <a:pt x="18015" y="11880"/>
                </a:cubicBezTo>
                <a:cubicBezTo>
                  <a:pt x="18035" y="11890"/>
                  <a:pt x="18024" y="11922"/>
                  <a:pt x="18006" y="11922"/>
                </a:cubicBezTo>
                <a:cubicBezTo>
                  <a:pt x="18003" y="11922"/>
                  <a:pt x="18001" y="11921"/>
                  <a:pt x="17998" y="11920"/>
                </a:cubicBezTo>
                <a:cubicBezTo>
                  <a:pt x="17978" y="11910"/>
                  <a:pt x="17989" y="11878"/>
                  <a:pt x="18007" y="11878"/>
                </a:cubicBezTo>
                <a:close/>
                <a:moveTo>
                  <a:pt x="17998" y="11948"/>
                </a:moveTo>
                <a:cubicBezTo>
                  <a:pt x="17998" y="11982"/>
                  <a:pt x="17992" y="12017"/>
                  <a:pt x="17986" y="12051"/>
                </a:cubicBezTo>
                <a:lnTo>
                  <a:pt x="17958" y="12051"/>
                </a:lnTo>
                <a:cubicBezTo>
                  <a:pt x="17964" y="12011"/>
                  <a:pt x="17975" y="11977"/>
                  <a:pt x="17998" y="11948"/>
                </a:cubicBezTo>
                <a:close/>
                <a:moveTo>
                  <a:pt x="1050" y="12079"/>
                </a:moveTo>
                <a:cubicBezTo>
                  <a:pt x="1073" y="12096"/>
                  <a:pt x="1067" y="12107"/>
                  <a:pt x="1044" y="12113"/>
                </a:cubicBezTo>
                <a:cubicBezTo>
                  <a:pt x="1027" y="12096"/>
                  <a:pt x="1027" y="12085"/>
                  <a:pt x="1050" y="12079"/>
                </a:cubicBezTo>
                <a:close/>
                <a:moveTo>
                  <a:pt x="17964" y="12079"/>
                </a:moveTo>
                <a:cubicBezTo>
                  <a:pt x="17974" y="12095"/>
                  <a:pt x="17965" y="12131"/>
                  <a:pt x="17945" y="12131"/>
                </a:cubicBezTo>
                <a:cubicBezTo>
                  <a:pt x="17944" y="12131"/>
                  <a:pt x="17943" y="12130"/>
                  <a:pt x="17941" y="12130"/>
                </a:cubicBezTo>
                <a:cubicBezTo>
                  <a:pt x="17924" y="12113"/>
                  <a:pt x="17941" y="12079"/>
                  <a:pt x="17964" y="12079"/>
                </a:cubicBezTo>
                <a:close/>
                <a:moveTo>
                  <a:pt x="749" y="12249"/>
                </a:moveTo>
                <a:lnTo>
                  <a:pt x="749" y="12249"/>
                </a:lnTo>
                <a:cubicBezTo>
                  <a:pt x="766" y="12255"/>
                  <a:pt x="783" y="12260"/>
                  <a:pt x="801" y="12266"/>
                </a:cubicBezTo>
                <a:cubicBezTo>
                  <a:pt x="789" y="12278"/>
                  <a:pt x="778" y="12289"/>
                  <a:pt x="766" y="12300"/>
                </a:cubicBezTo>
                <a:cubicBezTo>
                  <a:pt x="778" y="12317"/>
                  <a:pt x="789" y="12340"/>
                  <a:pt x="801" y="12357"/>
                </a:cubicBezTo>
                <a:lnTo>
                  <a:pt x="772" y="12363"/>
                </a:lnTo>
                <a:cubicBezTo>
                  <a:pt x="766" y="12323"/>
                  <a:pt x="761" y="12283"/>
                  <a:pt x="749" y="12249"/>
                </a:cubicBezTo>
                <a:close/>
                <a:moveTo>
                  <a:pt x="1135" y="12351"/>
                </a:moveTo>
                <a:cubicBezTo>
                  <a:pt x="1152" y="12368"/>
                  <a:pt x="1164" y="12397"/>
                  <a:pt x="1152" y="12419"/>
                </a:cubicBezTo>
                <a:cubicBezTo>
                  <a:pt x="1124" y="12419"/>
                  <a:pt x="1113" y="12357"/>
                  <a:pt x="1135" y="12351"/>
                </a:cubicBezTo>
                <a:close/>
                <a:moveTo>
                  <a:pt x="18094" y="11829"/>
                </a:moveTo>
                <a:lnTo>
                  <a:pt x="18094" y="11829"/>
                </a:lnTo>
                <a:cubicBezTo>
                  <a:pt x="18049" y="12028"/>
                  <a:pt x="17998" y="12226"/>
                  <a:pt x="17930" y="12419"/>
                </a:cubicBezTo>
                <a:cubicBezTo>
                  <a:pt x="17941" y="12249"/>
                  <a:pt x="18021" y="12102"/>
                  <a:pt x="18049" y="11937"/>
                </a:cubicBezTo>
                <a:cubicBezTo>
                  <a:pt x="18049" y="11897"/>
                  <a:pt x="18072" y="11863"/>
                  <a:pt x="18094" y="11829"/>
                </a:cubicBezTo>
                <a:close/>
                <a:moveTo>
                  <a:pt x="17913" y="12158"/>
                </a:moveTo>
                <a:cubicBezTo>
                  <a:pt x="17918" y="12164"/>
                  <a:pt x="17935" y="12175"/>
                  <a:pt x="17941" y="12181"/>
                </a:cubicBezTo>
                <a:cubicBezTo>
                  <a:pt x="17913" y="12278"/>
                  <a:pt x="17907" y="12385"/>
                  <a:pt x="17850" y="12465"/>
                </a:cubicBezTo>
                <a:cubicBezTo>
                  <a:pt x="17867" y="12363"/>
                  <a:pt x="17918" y="12266"/>
                  <a:pt x="17913" y="12158"/>
                </a:cubicBezTo>
                <a:close/>
                <a:moveTo>
                  <a:pt x="852" y="12414"/>
                </a:moveTo>
                <a:cubicBezTo>
                  <a:pt x="846" y="12425"/>
                  <a:pt x="829" y="12442"/>
                  <a:pt x="823" y="12448"/>
                </a:cubicBezTo>
                <a:cubicBezTo>
                  <a:pt x="835" y="12459"/>
                  <a:pt x="857" y="12476"/>
                  <a:pt x="869" y="12487"/>
                </a:cubicBezTo>
                <a:cubicBezTo>
                  <a:pt x="865" y="12488"/>
                  <a:pt x="861" y="12488"/>
                  <a:pt x="857" y="12488"/>
                </a:cubicBezTo>
                <a:cubicBezTo>
                  <a:pt x="824" y="12488"/>
                  <a:pt x="806" y="12466"/>
                  <a:pt x="806" y="12431"/>
                </a:cubicBezTo>
                <a:cubicBezTo>
                  <a:pt x="818" y="12431"/>
                  <a:pt x="840" y="12419"/>
                  <a:pt x="852" y="12414"/>
                </a:cubicBezTo>
                <a:close/>
                <a:moveTo>
                  <a:pt x="17819" y="12537"/>
                </a:moveTo>
                <a:cubicBezTo>
                  <a:pt x="17822" y="12537"/>
                  <a:pt x="17824" y="12537"/>
                  <a:pt x="17828" y="12539"/>
                </a:cubicBezTo>
                <a:cubicBezTo>
                  <a:pt x="17848" y="12549"/>
                  <a:pt x="17832" y="12586"/>
                  <a:pt x="17812" y="12586"/>
                </a:cubicBezTo>
                <a:cubicBezTo>
                  <a:pt x="17810" y="12586"/>
                  <a:pt x="17807" y="12585"/>
                  <a:pt x="17805" y="12584"/>
                </a:cubicBezTo>
                <a:cubicBezTo>
                  <a:pt x="17790" y="12574"/>
                  <a:pt x="17797" y="12537"/>
                  <a:pt x="17819" y="12537"/>
                </a:cubicBezTo>
                <a:close/>
                <a:moveTo>
                  <a:pt x="823" y="12510"/>
                </a:moveTo>
                <a:cubicBezTo>
                  <a:pt x="846" y="12510"/>
                  <a:pt x="863" y="12527"/>
                  <a:pt x="869" y="12544"/>
                </a:cubicBezTo>
                <a:lnTo>
                  <a:pt x="903" y="12544"/>
                </a:lnTo>
                <a:cubicBezTo>
                  <a:pt x="897" y="12556"/>
                  <a:pt x="886" y="12578"/>
                  <a:pt x="880" y="12590"/>
                </a:cubicBezTo>
                <a:cubicBezTo>
                  <a:pt x="891" y="12590"/>
                  <a:pt x="908" y="12590"/>
                  <a:pt x="914" y="12584"/>
                </a:cubicBezTo>
                <a:lnTo>
                  <a:pt x="914" y="12584"/>
                </a:lnTo>
                <a:cubicBezTo>
                  <a:pt x="882" y="12620"/>
                  <a:pt x="892" y="12644"/>
                  <a:pt x="914" y="12644"/>
                </a:cubicBezTo>
                <a:cubicBezTo>
                  <a:pt x="924" y="12644"/>
                  <a:pt x="936" y="12640"/>
                  <a:pt x="948" y="12629"/>
                </a:cubicBezTo>
                <a:cubicBezTo>
                  <a:pt x="954" y="12635"/>
                  <a:pt x="959" y="12652"/>
                  <a:pt x="959" y="12658"/>
                </a:cubicBezTo>
                <a:cubicBezTo>
                  <a:pt x="942" y="12663"/>
                  <a:pt x="920" y="12663"/>
                  <a:pt x="903" y="12663"/>
                </a:cubicBezTo>
                <a:cubicBezTo>
                  <a:pt x="914" y="12686"/>
                  <a:pt x="914" y="12709"/>
                  <a:pt x="908" y="12731"/>
                </a:cubicBezTo>
                <a:cubicBezTo>
                  <a:pt x="886" y="12652"/>
                  <a:pt x="846" y="12584"/>
                  <a:pt x="823" y="12510"/>
                </a:cubicBezTo>
                <a:close/>
                <a:moveTo>
                  <a:pt x="17156" y="12863"/>
                </a:moveTo>
                <a:cubicBezTo>
                  <a:pt x="17160" y="12863"/>
                  <a:pt x="17165" y="12864"/>
                  <a:pt x="17169" y="12868"/>
                </a:cubicBezTo>
                <a:cubicBezTo>
                  <a:pt x="17183" y="12881"/>
                  <a:pt x="17164" y="12906"/>
                  <a:pt x="17144" y="12906"/>
                </a:cubicBezTo>
                <a:cubicBezTo>
                  <a:pt x="17139" y="12906"/>
                  <a:pt x="17134" y="12905"/>
                  <a:pt x="17130" y="12902"/>
                </a:cubicBezTo>
                <a:cubicBezTo>
                  <a:pt x="17116" y="12888"/>
                  <a:pt x="17136" y="12863"/>
                  <a:pt x="17156" y="12863"/>
                </a:cubicBezTo>
                <a:close/>
                <a:moveTo>
                  <a:pt x="976" y="12851"/>
                </a:moveTo>
                <a:cubicBezTo>
                  <a:pt x="993" y="12896"/>
                  <a:pt x="1016" y="12941"/>
                  <a:pt x="1022" y="12992"/>
                </a:cubicBezTo>
                <a:cubicBezTo>
                  <a:pt x="1005" y="12964"/>
                  <a:pt x="988" y="12930"/>
                  <a:pt x="971" y="12902"/>
                </a:cubicBezTo>
                <a:cubicBezTo>
                  <a:pt x="976" y="12885"/>
                  <a:pt x="976" y="12868"/>
                  <a:pt x="976" y="12851"/>
                </a:cubicBezTo>
                <a:close/>
                <a:moveTo>
                  <a:pt x="562" y="11897"/>
                </a:moveTo>
                <a:lnTo>
                  <a:pt x="562" y="11897"/>
                </a:lnTo>
                <a:cubicBezTo>
                  <a:pt x="596" y="11920"/>
                  <a:pt x="596" y="11965"/>
                  <a:pt x="608" y="12005"/>
                </a:cubicBezTo>
                <a:cubicBezTo>
                  <a:pt x="715" y="12334"/>
                  <a:pt x="829" y="12658"/>
                  <a:pt x="954" y="12975"/>
                </a:cubicBezTo>
                <a:cubicBezTo>
                  <a:pt x="982" y="13055"/>
                  <a:pt x="1033" y="13123"/>
                  <a:pt x="1050" y="13202"/>
                </a:cubicBezTo>
                <a:cubicBezTo>
                  <a:pt x="976" y="13106"/>
                  <a:pt x="954" y="12964"/>
                  <a:pt x="869" y="12879"/>
                </a:cubicBezTo>
                <a:cubicBezTo>
                  <a:pt x="874" y="12879"/>
                  <a:pt x="886" y="12873"/>
                  <a:pt x="897" y="12868"/>
                </a:cubicBezTo>
                <a:cubicBezTo>
                  <a:pt x="783" y="12618"/>
                  <a:pt x="704" y="12357"/>
                  <a:pt x="619" y="12096"/>
                </a:cubicBezTo>
                <a:cubicBezTo>
                  <a:pt x="619" y="12102"/>
                  <a:pt x="608" y="12102"/>
                  <a:pt x="608" y="12102"/>
                </a:cubicBezTo>
                <a:cubicBezTo>
                  <a:pt x="619" y="12028"/>
                  <a:pt x="574" y="11965"/>
                  <a:pt x="562" y="11897"/>
                </a:cubicBezTo>
                <a:close/>
                <a:moveTo>
                  <a:pt x="1056" y="13210"/>
                </a:moveTo>
                <a:cubicBezTo>
                  <a:pt x="1059" y="13210"/>
                  <a:pt x="1063" y="13211"/>
                  <a:pt x="1067" y="13214"/>
                </a:cubicBezTo>
                <a:cubicBezTo>
                  <a:pt x="1086" y="13218"/>
                  <a:pt x="1085" y="13254"/>
                  <a:pt x="1069" y="13254"/>
                </a:cubicBezTo>
                <a:cubicBezTo>
                  <a:pt x="1065" y="13254"/>
                  <a:pt x="1061" y="13252"/>
                  <a:pt x="1056" y="13248"/>
                </a:cubicBezTo>
                <a:cubicBezTo>
                  <a:pt x="1041" y="13243"/>
                  <a:pt x="1039" y="13210"/>
                  <a:pt x="1056" y="13210"/>
                </a:cubicBezTo>
                <a:close/>
                <a:moveTo>
                  <a:pt x="17930" y="12425"/>
                </a:moveTo>
                <a:lnTo>
                  <a:pt x="17930" y="12425"/>
                </a:lnTo>
                <a:cubicBezTo>
                  <a:pt x="17890" y="12544"/>
                  <a:pt x="17862" y="12669"/>
                  <a:pt x="17799" y="12777"/>
                </a:cubicBezTo>
                <a:cubicBezTo>
                  <a:pt x="17805" y="12737"/>
                  <a:pt x="17816" y="12692"/>
                  <a:pt x="17828" y="12652"/>
                </a:cubicBezTo>
                <a:cubicBezTo>
                  <a:pt x="17816" y="12652"/>
                  <a:pt x="17799" y="12646"/>
                  <a:pt x="17788" y="12646"/>
                </a:cubicBezTo>
                <a:cubicBezTo>
                  <a:pt x="17777" y="12737"/>
                  <a:pt x="17720" y="12817"/>
                  <a:pt x="17708" y="12902"/>
                </a:cubicBezTo>
                <a:cubicBezTo>
                  <a:pt x="17760" y="12879"/>
                  <a:pt x="17771" y="12817"/>
                  <a:pt x="17805" y="12771"/>
                </a:cubicBezTo>
                <a:lnTo>
                  <a:pt x="17805" y="12771"/>
                </a:lnTo>
                <a:cubicBezTo>
                  <a:pt x="17771" y="12919"/>
                  <a:pt x="17703" y="13060"/>
                  <a:pt x="17635" y="13202"/>
                </a:cubicBezTo>
                <a:cubicBezTo>
                  <a:pt x="17635" y="13208"/>
                  <a:pt x="17629" y="13208"/>
                  <a:pt x="17629" y="13214"/>
                </a:cubicBezTo>
                <a:cubicBezTo>
                  <a:pt x="17629" y="13214"/>
                  <a:pt x="17623" y="13219"/>
                  <a:pt x="17623" y="13225"/>
                </a:cubicBezTo>
                <a:cubicBezTo>
                  <a:pt x="17612" y="13253"/>
                  <a:pt x="17601" y="13276"/>
                  <a:pt x="17584" y="13304"/>
                </a:cubicBezTo>
                <a:cubicBezTo>
                  <a:pt x="17595" y="13265"/>
                  <a:pt x="17612" y="13219"/>
                  <a:pt x="17623" y="13180"/>
                </a:cubicBezTo>
                <a:lnTo>
                  <a:pt x="17618" y="13180"/>
                </a:lnTo>
                <a:cubicBezTo>
                  <a:pt x="17646" y="13112"/>
                  <a:pt x="17674" y="13043"/>
                  <a:pt x="17714" y="12981"/>
                </a:cubicBezTo>
                <a:lnTo>
                  <a:pt x="17686" y="12958"/>
                </a:lnTo>
                <a:cubicBezTo>
                  <a:pt x="17674" y="12975"/>
                  <a:pt x="17657" y="13004"/>
                  <a:pt x="17652" y="13021"/>
                </a:cubicBezTo>
                <a:lnTo>
                  <a:pt x="17618" y="13032"/>
                </a:lnTo>
                <a:lnTo>
                  <a:pt x="17618" y="13004"/>
                </a:lnTo>
                <a:cubicBezTo>
                  <a:pt x="17629" y="13004"/>
                  <a:pt x="17646" y="12998"/>
                  <a:pt x="17657" y="12998"/>
                </a:cubicBezTo>
                <a:cubicBezTo>
                  <a:pt x="17657" y="12964"/>
                  <a:pt x="17663" y="12930"/>
                  <a:pt x="17669" y="12890"/>
                </a:cubicBezTo>
                <a:cubicBezTo>
                  <a:pt x="17708" y="12868"/>
                  <a:pt x="17725" y="12817"/>
                  <a:pt x="17725" y="12771"/>
                </a:cubicBezTo>
                <a:cubicBezTo>
                  <a:pt x="17725" y="12714"/>
                  <a:pt x="17782" y="12675"/>
                  <a:pt x="17760" y="12618"/>
                </a:cubicBezTo>
                <a:lnTo>
                  <a:pt x="17760" y="12618"/>
                </a:lnTo>
                <a:cubicBezTo>
                  <a:pt x="17782" y="12624"/>
                  <a:pt x="17805" y="12635"/>
                  <a:pt x="17828" y="12641"/>
                </a:cubicBezTo>
                <a:cubicBezTo>
                  <a:pt x="17856" y="12590"/>
                  <a:pt x="17873" y="12539"/>
                  <a:pt x="17879" y="12487"/>
                </a:cubicBezTo>
                <a:cubicBezTo>
                  <a:pt x="17896" y="12465"/>
                  <a:pt x="17913" y="12442"/>
                  <a:pt x="17930" y="12425"/>
                </a:cubicBezTo>
                <a:close/>
                <a:moveTo>
                  <a:pt x="971" y="13259"/>
                </a:moveTo>
                <a:cubicBezTo>
                  <a:pt x="986" y="13259"/>
                  <a:pt x="1002" y="13262"/>
                  <a:pt x="1016" y="13265"/>
                </a:cubicBezTo>
                <a:cubicBezTo>
                  <a:pt x="999" y="13270"/>
                  <a:pt x="971" y="13276"/>
                  <a:pt x="954" y="13276"/>
                </a:cubicBezTo>
                <a:cubicBezTo>
                  <a:pt x="971" y="13299"/>
                  <a:pt x="982" y="13316"/>
                  <a:pt x="993" y="13339"/>
                </a:cubicBezTo>
                <a:cubicBezTo>
                  <a:pt x="976" y="13339"/>
                  <a:pt x="954" y="13333"/>
                  <a:pt x="937" y="13333"/>
                </a:cubicBezTo>
                <a:cubicBezTo>
                  <a:pt x="925" y="13316"/>
                  <a:pt x="920" y="13293"/>
                  <a:pt x="925" y="13270"/>
                </a:cubicBezTo>
                <a:cubicBezTo>
                  <a:pt x="940" y="13262"/>
                  <a:pt x="955" y="13259"/>
                  <a:pt x="971" y="13259"/>
                </a:cubicBezTo>
                <a:close/>
                <a:moveTo>
                  <a:pt x="17538" y="13344"/>
                </a:moveTo>
                <a:cubicBezTo>
                  <a:pt x="17544" y="13350"/>
                  <a:pt x="17544" y="13356"/>
                  <a:pt x="17544" y="13356"/>
                </a:cubicBezTo>
                <a:lnTo>
                  <a:pt x="17544" y="13361"/>
                </a:lnTo>
                <a:cubicBezTo>
                  <a:pt x="17544" y="13361"/>
                  <a:pt x="17538" y="13356"/>
                  <a:pt x="17533" y="13356"/>
                </a:cubicBezTo>
                <a:cubicBezTo>
                  <a:pt x="17538" y="13350"/>
                  <a:pt x="17538" y="13350"/>
                  <a:pt x="17538" y="13344"/>
                </a:cubicBezTo>
                <a:close/>
                <a:moveTo>
                  <a:pt x="1476" y="13191"/>
                </a:moveTo>
                <a:cubicBezTo>
                  <a:pt x="1504" y="13253"/>
                  <a:pt x="1538" y="13310"/>
                  <a:pt x="1572" y="13373"/>
                </a:cubicBezTo>
                <a:cubicBezTo>
                  <a:pt x="1510" y="13333"/>
                  <a:pt x="1504" y="13253"/>
                  <a:pt x="1459" y="13197"/>
                </a:cubicBezTo>
                <a:lnTo>
                  <a:pt x="1476" y="13191"/>
                </a:lnTo>
                <a:close/>
                <a:moveTo>
                  <a:pt x="1223" y="13385"/>
                </a:moveTo>
                <a:cubicBezTo>
                  <a:pt x="1232" y="13385"/>
                  <a:pt x="1240" y="13393"/>
                  <a:pt x="1243" y="13407"/>
                </a:cubicBezTo>
                <a:cubicBezTo>
                  <a:pt x="1236" y="13413"/>
                  <a:pt x="1231" y="13416"/>
                  <a:pt x="1225" y="13416"/>
                </a:cubicBezTo>
                <a:cubicBezTo>
                  <a:pt x="1217" y="13416"/>
                  <a:pt x="1210" y="13409"/>
                  <a:pt x="1203" y="13395"/>
                </a:cubicBezTo>
                <a:cubicBezTo>
                  <a:pt x="1210" y="13389"/>
                  <a:pt x="1217" y="13385"/>
                  <a:pt x="1223" y="13385"/>
                </a:cubicBezTo>
                <a:close/>
                <a:moveTo>
                  <a:pt x="1572" y="13384"/>
                </a:moveTo>
                <a:cubicBezTo>
                  <a:pt x="1578" y="13390"/>
                  <a:pt x="1583" y="13401"/>
                  <a:pt x="1589" y="13407"/>
                </a:cubicBezTo>
                <a:cubicBezTo>
                  <a:pt x="1583" y="13418"/>
                  <a:pt x="1583" y="13424"/>
                  <a:pt x="1583" y="13429"/>
                </a:cubicBezTo>
                <a:cubicBezTo>
                  <a:pt x="1572" y="13412"/>
                  <a:pt x="1566" y="13401"/>
                  <a:pt x="1561" y="13390"/>
                </a:cubicBezTo>
                <a:cubicBezTo>
                  <a:pt x="1561" y="13384"/>
                  <a:pt x="1572" y="13384"/>
                  <a:pt x="1572" y="13384"/>
                </a:cubicBezTo>
                <a:close/>
                <a:moveTo>
                  <a:pt x="1844" y="13378"/>
                </a:moveTo>
                <a:cubicBezTo>
                  <a:pt x="1862" y="13390"/>
                  <a:pt x="1867" y="13401"/>
                  <a:pt x="1873" y="13424"/>
                </a:cubicBezTo>
                <a:cubicBezTo>
                  <a:pt x="1876" y="13440"/>
                  <a:pt x="1873" y="13447"/>
                  <a:pt x="1867" y="13447"/>
                </a:cubicBezTo>
                <a:cubicBezTo>
                  <a:pt x="1850" y="13447"/>
                  <a:pt x="1810" y="13387"/>
                  <a:pt x="1844" y="13378"/>
                </a:cubicBezTo>
                <a:close/>
                <a:moveTo>
                  <a:pt x="1606" y="13446"/>
                </a:moveTo>
                <a:cubicBezTo>
                  <a:pt x="1606" y="13458"/>
                  <a:pt x="1606" y="13463"/>
                  <a:pt x="1601" y="13469"/>
                </a:cubicBezTo>
                <a:cubicBezTo>
                  <a:pt x="1601" y="13463"/>
                  <a:pt x="1595" y="13452"/>
                  <a:pt x="1589" y="13446"/>
                </a:cubicBezTo>
                <a:close/>
                <a:moveTo>
                  <a:pt x="1253" y="13445"/>
                </a:moveTo>
                <a:cubicBezTo>
                  <a:pt x="1262" y="13445"/>
                  <a:pt x="1271" y="13451"/>
                  <a:pt x="1271" y="13463"/>
                </a:cubicBezTo>
                <a:cubicBezTo>
                  <a:pt x="1278" y="13476"/>
                  <a:pt x="1266" y="13486"/>
                  <a:pt x="1254" y="13486"/>
                </a:cubicBezTo>
                <a:cubicBezTo>
                  <a:pt x="1245" y="13486"/>
                  <a:pt x="1237" y="13481"/>
                  <a:pt x="1237" y="13469"/>
                </a:cubicBezTo>
                <a:cubicBezTo>
                  <a:pt x="1231" y="13453"/>
                  <a:pt x="1242" y="13445"/>
                  <a:pt x="1253" y="13445"/>
                </a:cubicBezTo>
                <a:close/>
                <a:moveTo>
                  <a:pt x="974" y="13348"/>
                </a:moveTo>
                <a:cubicBezTo>
                  <a:pt x="989" y="13348"/>
                  <a:pt x="1000" y="13355"/>
                  <a:pt x="1005" y="13373"/>
                </a:cubicBezTo>
                <a:cubicBezTo>
                  <a:pt x="1033" y="13418"/>
                  <a:pt x="1050" y="13475"/>
                  <a:pt x="1084" y="13520"/>
                </a:cubicBezTo>
                <a:cubicBezTo>
                  <a:pt x="1061" y="13520"/>
                  <a:pt x="1044" y="13503"/>
                  <a:pt x="1027" y="13492"/>
                </a:cubicBezTo>
                <a:cubicBezTo>
                  <a:pt x="1022" y="13492"/>
                  <a:pt x="1016" y="13497"/>
                  <a:pt x="1010" y="13497"/>
                </a:cubicBezTo>
                <a:cubicBezTo>
                  <a:pt x="1005" y="13446"/>
                  <a:pt x="965" y="13395"/>
                  <a:pt x="959" y="13350"/>
                </a:cubicBezTo>
                <a:cubicBezTo>
                  <a:pt x="965" y="13349"/>
                  <a:pt x="970" y="13348"/>
                  <a:pt x="974" y="13348"/>
                </a:cubicBezTo>
                <a:close/>
                <a:moveTo>
                  <a:pt x="1023" y="13517"/>
                </a:moveTo>
                <a:cubicBezTo>
                  <a:pt x="1037" y="13517"/>
                  <a:pt x="1058" y="13537"/>
                  <a:pt x="1039" y="13548"/>
                </a:cubicBezTo>
                <a:cubicBezTo>
                  <a:pt x="1033" y="13548"/>
                  <a:pt x="1016" y="13537"/>
                  <a:pt x="1010" y="13531"/>
                </a:cubicBezTo>
                <a:cubicBezTo>
                  <a:pt x="1010" y="13521"/>
                  <a:pt x="1016" y="13517"/>
                  <a:pt x="1023" y="13517"/>
                </a:cubicBezTo>
                <a:close/>
                <a:moveTo>
                  <a:pt x="1646" y="13520"/>
                </a:moveTo>
                <a:cubicBezTo>
                  <a:pt x="1652" y="13537"/>
                  <a:pt x="1663" y="13554"/>
                  <a:pt x="1669" y="13565"/>
                </a:cubicBezTo>
                <a:cubicBezTo>
                  <a:pt x="1663" y="13565"/>
                  <a:pt x="1657" y="13565"/>
                  <a:pt x="1652" y="13560"/>
                </a:cubicBezTo>
                <a:cubicBezTo>
                  <a:pt x="1646" y="13554"/>
                  <a:pt x="1640" y="13543"/>
                  <a:pt x="1635" y="13531"/>
                </a:cubicBezTo>
                <a:lnTo>
                  <a:pt x="1640" y="13520"/>
                </a:lnTo>
                <a:close/>
                <a:moveTo>
                  <a:pt x="1674" y="13588"/>
                </a:moveTo>
                <a:cubicBezTo>
                  <a:pt x="1686" y="13600"/>
                  <a:pt x="1691" y="13617"/>
                  <a:pt x="1697" y="13628"/>
                </a:cubicBezTo>
                <a:lnTo>
                  <a:pt x="1697" y="13651"/>
                </a:lnTo>
                <a:cubicBezTo>
                  <a:pt x="1686" y="13634"/>
                  <a:pt x="1680" y="13617"/>
                  <a:pt x="1669" y="13605"/>
                </a:cubicBezTo>
                <a:cubicBezTo>
                  <a:pt x="1674" y="13600"/>
                  <a:pt x="1674" y="13594"/>
                  <a:pt x="1674" y="13588"/>
                </a:cubicBezTo>
                <a:close/>
                <a:moveTo>
                  <a:pt x="1022" y="13656"/>
                </a:moveTo>
                <a:cubicBezTo>
                  <a:pt x="1022" y="13656"/>
                  <a:pt x="1022" y="13656"/>
                  <a:pt x="1022" y="13656"/>
                </a:cubicBezTo>
                <a:cubicBezTo>
                  <a:pt x="1022" y="13657"/>
                  <a:pt x="1023" y="13657"/>
                  <a:pt x="1023" y="13657"/>
                </a:cubicBezTo>
                <a:lnTo>
                  <a:pt x="1023" y="13657"/>
                </a:lnTo>
                <a:cubicBezTo>
                  <a:pt x="1023" y="13657"/>
                  <a:pt x="1022" y="13656"/>
                  <a:pt x="1022" y="13656"/>
                </a:cubicBezTo>
                <a:close/>
                <a:moveTo>
                  <a:pt x="1254" y="13486"/>
                </a:moveTo>
                <a:lnTo>
                  <a:pt x="1254" y="13486"/>
                </a:lnTo>
                <a:cubicBezTo>
                  <a:pt x="1315" y="13514"/>
                  <a:pt x="1344" y="13579"/>
                  <a:pt x="1382" y="13635"/>
                </a:cubicBezTo>
                <a:lnTo>
                  <a:pt x="1382" y="13635"/>
                </a:lnTo>
                <a:cubicBezTo>
                  <a:pt x="1366" y="13646"/>
                  <a:pt x="1350" y="13651"/>
                  <a:pt x="1340" y="13662"/>
                </a:cubicBezTo>
                <a:cubicBezTo>
                  <a:pt x="1305" y="13605"/>
                  <a:pt x="1271" y="13548"/>
                  <a:pt x="1254" y="13486"/>
                </a:cubicBezTo>
                <a:close/>
                <a:moveTo>
                  <a:pt x="1708" y="13668"/>
                </a:moveTo>
                <a:lnTo>
                  <a:pt x="1703" y="13673"/>
                </a:lnTo>
                <a:cubicBezTo>
                  <a:pt x="1703" y="13673"/>
                  <a:pt x="1703" y="13673"/>
                  <a:pt x="1703" y="13668"/>
                </a:cubicBezTo>
                <a:close/>
                <a:moveTo>
                  <a:pt x="1379" y="13668"/>
                </a:moveTo>
                <a:lnTo>
                  <a:pt x="1379" y="13668"/>
                </a:lnTo>
                <a:cubicBezTo>
                  <a:pt x="1385" y="13673"/>
                  <a:pt x="1396" y="13679"/>
                  <a:pt x="1402" y="13685"/>
                </a:cubicBezTo>
                <a:cubicBezTo>
                  <a:pt x="1402" y="13702"/>
                  <a:pt x="1395" y="13708"/>
                  <a:pt x="1387" y="13708"/>
                </a:cubicBezTo>
                <a:cubicBezTo>
                  <a:pt x="1369" y="13708"/>
                  <a:pt x="1344" y="13675"/>
                  <a:pt x="1379" y="13668"/>
                </a:cubicBezTo>
                <a:close/>
                <a:moveTo>
                  <a:pt x="17396" y="13736"/>
                </a:moveTo>
                <a:lnTo>
                  <a:pt x="17396" y="13747"/>
                </a:lnTo>
                <a:lnTo>
                  <a:pt x="17391" y="13747"/>
                </a:lnTo>
                <a:cubicBezTo>
                  <a:pt x="17396" y="13741"/>
                  <a:pt x="17396" y="13736"/>
                  <a:pt x="17396" y="13736"/>
                </a:cubicBezTo>
                <a:close/>
                <a:moveTo>
                  <a:pt x="17391" y="13764"/>
                </a:moveTo>
                <a:lnTo>
                  <a:pt x="17385" y="13770"/>
                </a:lnTo>
                <a:lnTo>
                  <a:pt x="17385" y="13764"/>
                </a:lnTo>
                <a:close/>
                <a:moveTo>
                  <a:pt x="17391" y="13685"/>
                </a:moveTo>
                <a:cubicBezTo>
                  <a:pt x="17379" y="13730"/>
                  <a:pt x="17362" y="13764"/>
                  <a:pt x="17334" y="13798"/>
                </a:cubicBezTo>
                <a:cubicBezTo>
                  <a:pt x="17357" y="13758"/>
                  <a:pt x="17374" y="13724"/>
                  <a:pt x="17385" y="13685"/>
                </a:cubicBezTo>
                <a:close/>
                <a:moveTo>
                  <a:pt x="17300" y="13730"/>
                </a:moveTo>
                <a:cubicBezTo>
                  <a:pt x="17308" y="13730"/>
                  <a:pt x="17315" y="13733"/>
                  <a:pt x="17321" y="13733"/>
                </a:cubicBezTo>
                <a:cubicBezTo>
                  <a:pt x="17324" y="13733"/>
                  <a:pt x="17326" y="13732"/>
                  <a:pt x="17328" y="13730"/>
                </a:cubicBezTo>
                <a:lnTo>
                  <a:pt x="17328" y="13730"/>
                </a:lnTo>
                <a:cubicBezTo>
                  <a:pt x="17328" y="13736"/>
                  <a:pt x="17328" y="13741"/>
                  <a:pt x="17323" y="13747"/>
                </a:cubicBezTo>
                <a:cubicBezTo>
                  <a:pt x="17317" y="13753"/>
                  <a:pt x="17306" y="13758"/>
                  <a:pt x="17300" y="13764"/>
                </a:cubicBezTo>
                <a:lnTo>
                  <a:pt x="17289" y="13787"/>
                </a:lnTo>
                <a:cubicBezTo>
                  <a:pt x="17277" y="13798"/>
                  <a:pt x="17266" y="13809"/>
                  <a:pt x="17255" y="13821"/>
                </a:cubicBezTo>
                <a:cubicBezTo>
                  <a:pt x="17260" y="13809"/>
                  <a:pt x="17266" y="13798"/>
                  <a:pt x="17266" y="13781"/>
                </a:cubicBezTo>
                <a:cubicBezTo>
                  <a:pt x="17266" y="13775"/>
                  <a:pt x="17272" y="13775"/>
                  <a:pt x="17272" y="13770"/>
                </a:cubicBezTo>
                <a:lnTo>
                  <a:pt x="17277" y="13770"/>
                </a:lnTo>
                <a:cubicBezTo>
                  <a:pt x="17277" y="13770"/>
                  <a:pt x="17277" y="13764"/>
                  <a:pt x="17277" y="13764"/>
                </a:cubicBezTo>
                <a:cubicBezTo>
                  <a:pt x="17283" y="13753"/>
                  <a:pt x="17294" y="13741"/>
                  <a:pt x="17300" y="13730"/>
                </a:cubicBezTo>
                <a:close/>
                <a:moveTo>
                  <a:pt x="1459" y="13792"/>
                </a:moveTo>
                <a:cubicBezTo>
                  <a:pt x="1470" y="13815"/>
                  <a:pt x="1459" y="13826"/>
                  <a:pt x="1436" y="13826"/>
                </a:cubicBezTo>
                <a:cubicBezTo>
                  <a:pt x="1425" y="13804"/>
                  <a:pt x="1430" y="13792"/>
                  <a:pt x="1459" y="13792"/>
                </a:cubicBezTo>
                <a:close/>
                <a:moveTo>
                  <a:pt x="1720" y="13673"/>
                </a:moveTo>
                <a:cubicBezTo>
                  <a:pt x="1759" y="13730"/>
                  <a:pt x="1793" y="13787"/>
                  <a:pt x="1827" y="13849"/>
                </a:cubicBezTo>
                <a:lnTo>
                  <a:pt x="1822" y="13849"/>
                </a:lnTo>
                <a:cubicBezTo>
                  <a:pt x="1822" y="13849"/>
                  <a:pt x="1816" y="13849"/>
                  <a:pt x="1816" y="13855"/>
                </a:cubicBezTo>
                <a:cubicBezTo>
                  <a:pt x="1805" y="13821"/>
                  <a:pt x="1788" y="13787"/>
                  <a:pt x="1759" y="13770"/>
                </a:cubicBezTo>
                <a:cubicBezTo>
                  <a:pt x="1742" y="13741"/>
                  <a:pt x="1725" y="13713"/>
                  <a:pt x="1714" y="13690"/>
                </a:cubicBezTo>
                <a:cubicBezTo>
                  <a:pt x="1714" y="13685"/>
                  <a:pt x="1720" y="13679"/>
                  <a:pt x="1720" y="13673"/>
                </a:cubicBezTo>
                <a:close/>
                <a:moveTo>
                  <a:pt x="17357" y="13838"/>
                </a:moveTo>
                <a:cubicBezTo>
                  <a:pt x="17357" y="13843"/>
                  <a:pt x="17351" y="13855"/>
                  <a:pt x="17340" y="13866"/>
                </a:cubicBezTo>
                <a:cubicBezTo>
                  <a:pt x="17340" y="13861"/>
                  <a:pt x="17345" y="13849"/>
                  <a:pt x="17345" y="13843"/>
                </a:cubicBezTo>
                <a:cubicBezTo>
                  <a:pt x="17351" y="13838"/>
                  <a:pt x="17357" y="13838"/>
                  <a:pt x="17357" y="13838"/>
                </a:cubicBezTo>
                <a:close/>
                <a:moveTo>
                  <a:pt x="1489" y="13876"/>
                </a:moveTo>
                <a:cubicBezTo>
                  <a:pt x="1493" y="13876"/>
                  <a:pt x="1498" y="13877"/>
                  <a:pt x="1504" y="13878"/>
                </a:cubicBezTo>
                <a:cubicBezTo>
                  <a:pt x="1514" y="13901"/>
                  <a:pt x="1511" y="13913"/>
                  <a:pt x="1494" y="13913"/>
                </a:cubicBezTo>
                <a:cubicBezTo>
                  <a:pt x="1490" y="13913"/>
                  <a:pt x="1486" y="13913"/>
                  <a:pt x="1481" y="13912"/>
                </a:cubicBezTo>
                <a:cubicBezTo>
                  <a:pt x="1467" y="13888"/>
                  <a:pt x="1469" y="13876"/>
                  <a:pt x="1489" y="13876"/>
                </a:cubicBezTo>
                <a:close/>
                <a:moveTo>
                  <a:pt x="1023" y="13657"/>
                </a:moveTo>
                <a:lnTo>
                  <a:pt x="1023" y="13657"/>
                </a:lnTo>
                <a:cubicBezTo>
                  <a:pt x="1045" y="13684"/>
                  <a:pt x="1073" y="13703"/>
                  <a:pt x="1113" y="13713"/>
                </a:cubicBezTo>
                <a:lnTo>
                  <a:pt x="1073" y="13736"/>
                </a:lnTo>
                <a:cubicBezTo>
                  <a:pt x="1084" y="13736"/>
                  <a:pt x="1113" y="13736"/>
                  <a:pt x="1124" y="13730"/>
                </a:cubicBezTo>
                <a:lnTo>
                  <a:pt x="1124" y="13730"/>
                </a:lnTo>
                <a:cubicBezTo>
                  <a:pt x="1118" y="13758"/>
                  <a:pt x="1090" y="13798"/>
                  <a:pt x="1130" y="13809"/>
                </a:cubicBezTo>
                <a:cubicBezTo>
                  <a:pt x="1152" y="13843"/>
                  <a:pt x="1169" y="13883"/>
                  <a:pt x="1186" y="13917"/>
                </a:cubicBezTo>
                <a:cubicBezTo>
                  <a:pt x="1186" y="13872"/>
                  <a:pt x="1175" y="13826"/>
                  <a:pt x="1158" y="13775"/>
                </a:cubicBezTo>
                <a:cubicBezTo>
                  <a:pt x="1147" y="13781"/>
                  <a:pt x="1130" y="13787"/>
                  <a:pt x="1118" y="13792"/>
                </a:cubicBezTo>
                <a:cubicBezTo>
                  <a:pt x="1141" y="13753"/>
                  <a:pt x="1141" y="13719"/>
                  <a:pt x="1101" y="13696"/>
                </a:cubicBezTo>
                <a:lnTo>
                  <a:pt x="1135" y="13690"/>
                </a:lnTo>
                <a:cubicBezTo>
                  <a:pt x="1096" y="13685"/>
                  <a:pt x="1057" y="13679"/>
                  <a:pt x="1023" y="13657"/>
                </a:cubicBezTo>
                <a:close/>
                <a:moveTo>
                  <a:pt x="1845" y="13895"/>
                </a:moveTo>
                <a:lnTo>
                  <a:pt x="1845" y="13895"/>
                </a:lnTo>
                <a:cubicBezTo>
                  <a:pt x="1851" y="13901"/>
                  <a:pt x="1856" y="13912"/>
                  <a:pt x="1862" y="13923"/>
                </a:cubicBezTo>
                <a:cubicBezTo>
                  <a:pt x="1856" y="13917"/>
                  <a:pt x="1856" y="13917"/>
                  <a:pt x="1850" y="13912"/>
                </a:cubicBezTo>
                <a:cubicBezTo>
                  <a:pt x="1850" y="13907"/>
                  <a:pt x="1847" y="13903"/>
                  <a:pt x="1845" y="13895"/>
                </a:cubicBezTo>
                <a:close/>
                <a:moveTo>
                  <a:pt x="1862" y="13929"/>
                </a:moveTo>
                <a:cubicBezTo>
                  <a:pt x="1867" y="13929"/>
                  <a:pt x="1873" y="13934"/>
                  <a:pt x="1879" y="13940"/>
                </a:cubicBezTo>
                <a:cubicBezTo>
                  <a:pt x="1873" y="13940"/>
                  <a:pt x="1867" y="13946"/>
                  <a:pt x="1867" y="13946"/>
                </a:cubicBezTo>
                <a:cubicBezTo>
                  <a:pt x="1862" y="13940"/>
                  <a:pt x="1862" y="13934"/>
                  <a:pt x="1862" y="13929"/>
                </a:cubicBezTo>
                <a:close/>
                <a:moveTo>
                  <a:pt x="17249" y="13832"/>
                </a:moveTo>
                <a:cubicBezTo>
                  <a:pt x="17260" y="13838"/>
                  <a:pt x="17272" y="13843"/>
                  <a:pt x="17283" y="13849"/>
                </a:cubicBezTo>
                <a:cubicBezTo>
                  <a:pt x="17277" y="13855"/>
                  <a:pt x="17277" y="13861"/>
                  <a:pt x="17272" y="13872"/>
                </a:cubicBezTo>
                <a:cubicBezTo>
                  <a:pt x="17264" y="13868"/>
                  <a:pt x="17253" y="13864"/>
                  <a:pt x="17243" y="13864"/>
                </a:cubicBezTo>
                <a:cubicBezTo>
                  <a:pt x="17240" y="13864"/>
                  <a:pt x="17237" y="13864"/>
                  <a:pt x="17235" y="13865"/>
                </a:cubicBezTo>
                <a:lnTo>
                  <a:pt x="17235" y="13865"/>
                </a:lnTo>
                <a:cubicBezTo>
                  <a:pt x="17234" y="13865"/>
                  <a:pt x="17233" y="13864"/>
                  <a:pt x="17232" y="13864"/>
                </a:cubicBezTo>
                <a:lnTo>
                  <a:pt x="17232" y="13864"/>
                </a:lnTo>
                <a:cubicBezTo>
                  <a:pt x="17232" y="13865"/>
                  <a:pt x="17232" y="13865"/>
                  <a:pt x="17232" y="13866"/>
                </a:cubicBezTo>
                <a:cubicBezTo>
                  <a:pt x="17233" y="13866"/>
                  <a:pt x="17234" y="13865"/>
                  <a:pt x="17235" y="13865"/>
                </a:cubicBezTo>
                <a:lnTo>
                  <a:pt x="17235" y="13865"/>
                </a:lnTo>
                <a:cubicBezTo>
                  <a:pt x="17245" y="13871"/>
                  <a:pt x="17257" y="13879"/>
                  <a:pt x="17266" y="13883"/>
                </a:cubicBezTo>
                <a:cubicBezTo>
                  <a:pt x="17243" y="13923"/>
                  <a:pt x="17226" y="13963"/>
                  <a:pt x="17198" y="13997"/>
                </a:cubicBezTo>
                <a:cubicBezTo>
                  <a:pt x="17198" y="13985"/>
                  <a:pt x="17198" y="13980"/>
                  <a:pt x="17198" y="13968"/>
                </a:cubicBezTo>
                <a:cubicBezTo>
                  <a:pt x="17232" y="13951"/>
                  <a:pt x="17243" y="13900"/>
                  <a:pt x="17226" y="13866"/>
                </a:cubicBezTo>
                <a:lnTo>
                  <a:pt x="17226" y="13861"/>
                </a:lnTo>
                <a:cubicBezTo>
                  <a:pt x="17228" y="13861"/>
                  <a:pt x="17230" y="13863"/>
                  <a:pt x="17232" y="13864"/>
                </a:cubicBezTo>
                <a:lnTo>
                  <a:pt x="17232" y="13864"/>
                </a:lnTo>
                <a:cubicBezTo>
                  <a:pt x="17233" y="13859"/>
                  <a:pt x="17238" y="13854"/>
                  <a:pt x="17238" y="13849"/>
                </a:cubicBezTo>
                <a:cubicBezTo>
                  <a:pt x="17243" y="13843"/>
                  <a:pt x="17249" y="13838"/>
                  <a:pt x="17249" y="13832"/>
                </a:cubicBezTo>
                <a:close/>
                <a:moveTo>
                  <a:pt x="17300" y="13906"/>
                </a:moveTo>
                <a:cubicBezTo>
                  <a:pt x="17306" y="13906"/>
                  <a:pt x="17311" y="13906"/>
                  <a:pt x="17311" y="13912"/>
                </a:cubicBezTo>
                <a:cubicBezTo>
                  <a:pt x="17311" y="13912"/>
                  <a:pt x="17306" y="13917"/>
                  <a:pt x="17306" y="13917"/>
                </a:cubicBezTo>
                <a:cubicBezTo>
                  <a:pt x="17306" y="13934"/>
                  <a:pt x="17311" y="13951"/>
                  <a:pt x="17311" y="13968"/>
                </a:cubicBezTo>
                <a:cubicBezTo>
                  <a:pt x="17203" y="14059"/>
                  <a:pt x="17192" y="14224"/>
                  <a:pt x="17079" y="14309"/>
                </a:cubicBezTo>
                <a:cubicBezTo>
                  <a:pt x="17084" y="14314"/>
                  <a:pt x="17096" y="14320"/>
                  <a:pt x="17101" y="14326"/>
                </a:cubicBezTo>
                <a:cubicBezTo>
                  <a:pt x="17084" y="14331"/>
                  <a:pt x="17062" y="14343"/>
                  <a:pt x="17045" y="14348"/>
                </a:cubicBezTo>
                <a:cubicBezTo>
                  <a:pt x="17113" y="14235"/>
                  <a:pt x="17175" y="14116"/>
                  <a:pt x="17238" y="13991"/>
                </a:cubicBezTo>
                <a:cubicBezTo>
                  <a:pt x="17260" y="13963"/>
                  <a:pt x="17277" y="13934"/>
                  <a:pt x="17300" y="13906"/>
                </a:cubicBezTo>
                <a:close/>
                <a:moveTo>
                  <a:pt x="16309" y="14308"/>
                </a:moveTo>
                <a:cubicBezTo>
                  <a:pt x="16310" y="14308"/>
                  <a:pt x="16311" y="14308"/>
                  <a:pt x="16313" y="14309"/>
                </a:cubicBezTo>
                <a:cubicBezTo>
                  <a:pt x="16329" y="14319"/>
                  <a:pt x="16310" y="14355"/>
                  <a:pt x="16293" y="14355"/>
                </a:cubicBezTo>
                <a:cubicBezTo>
                  <a:pt x="16292" y="14355"/>
                  <a:pt x="16291" y="14354"/>
                  <a:pt x="16290" y="14354"/>
                </a:cubicBezTo>
                <a:cubicBezTo>
                  <a:pt x="16269" y="14338"/>
                  <a:pt x="16292" y="14308"/>
                  <a:pt x="16309" y="14308"/>
                </a:cubicBezTo>
                <a:close/>
                <a:moveTo>
                  <a:pt x="16591" y="14331"/>
                </a:moveTo>
                <a:cubicBezTo>
                  <a:pt x="16591" y="14354"/>
                  <a:pt x="16585" y="14365"/>
                  <a:pt x="16568" y="14377"/>
                </a:cubicBezTo>
                <a:cubicBezTo>
                  <a:pt x="16574" y="14360"/>
                  <a:pt x="16585" y="14343"/>
                  <a:pt x="16591" y="14331"/>
                </a:cubicBezTo>
                <a:close/>
                <a:moveTo>
                  <a:pt x="16908" y="14400"/>
                </a:moveTo>
                <a:cubicBezTo>
                  <a:pt x="16908" y="14400"/>
                  <a:pt x="16908" y="14405"/>
                  <a:pt x="16908" y="14405"/>
                </a:cubicBezTo>
                <a:lnTo>
                  <a:pt x="16903" y="14405"/>
                </a:lnTo>
                <a:cubicBezTo>
                  <a:pt x="16903" y="14405"/>
                  <a:pt x="16903" y="14400"/>
                  <a:pt x="16908" y="14400"/>
                </a:cubicBezTo>
                <a:close/>
                <a:moveTo>
                  <a:pt x="16931" y="14371"/>
                </a:moveTo>
                <a:cubicBezTo>
                  <a:pt x="16960" y="14371"/>
                  <a:pt x="16965" y="14382"/>
                  <a:pt x="16948" y="14405"/>
                </a:cubicBezTo>
                <a:cubicBezTo>
                  <a:pt x="16925" y="14405"/>
                  <a:pt x="16920" y="14394"/>
                  <a:pt x="16931" y="14371"/>
                </a:cubicBezTo>
                <a:close/>
                <a:moveTo>
                  <a:pt x="16920" y="14417"/>
                </a:moveTo>
                <a:cubicBezTo>
                  <a:pt x="16925" y="14434"/>
                  <a:pt x="16920" y="14456"/>
                  <a:pt x="16903" y="14456"/>
                </a:cubicBezTo>
                <a:cubicBezTo>
                  <a:pt x="16903" y="14456"/>
                  <a:pt x="16897" y="14451"/>
                  <a:pt x="16897" y="14451"/>
                </a:cubicBezTo>
                <a:cubicBezTo>
                  <a:pt x="16908" y="14439"/>
                  <a:pt x="16914" y="14428"/>
                  <a:pt x="16920" y="14417"/>
                </a:cubicBezTo>
                <a:close/>
                <a:moveTo>
                  <a:pt x="16506" y="14468"/>
                </a:moveTo>
                <a:cubicBezTo>
                  <a:pt x="16494" y="14479"/>
                  <a:pt x="16483" y="14502"/>
                  <a:pt x="16477" y="14513"/>
                </a:cubicBezTo>
                <a:cubicBezTo>
                  <a:pt x="16477" y="14513"/>
                  <a:pt x="16477" y="14519"/>
                  <a:pt x="16483" y="14524"/>
                </a:cubicBezTo>
                <a:cubicBezTo>
                  <a:pt x="16466" y="14541"/>
                  <a:pt x="16449" y="14558"/>
                  <a:pt x="16432" y="14575"/>
                </a:cubicBezTo>
                <a:cubicBezTo>
                  <a:pt x="16443" y="14536"/>
                  <a:pt x="16477" y="14513"/>
                  <a:pt x="16489" y="14479"/>
                </a:cubicBezTo>
                <a:cubicBezTo>
                  <a:pt x="16489" y="14479"/>
                  <a:pt x="16489" y="14479"/>
                  <a:pt x="16489" y="14473"/>
                </a:cubicBezTo>
                <a:cubicBezTo>
                  <a:pt x="16494" y="14473"/>
                  <a:pt x="16500" y="14468"/>
                  <a:pt x="16506" y="14468"/>
                </a:cubicBezTo>
                <a:close/>
                <a:moveTo>
                  <a:pt x="17172" y="14588"/>
                </a:moveTo>
                <a:cubicBezTo>
                  <a:pt x="17173" y="14590"/>
                  <a:pt x="17174" y="14591"/>
                  <a:pt x="17175" y="14592"/>
                </a:cubicBezTo>
                <a:lnTo>
                  <a:pt x="17172" y="14588"/>
                </a:lnTo>
                <a:close/>
                <a:moveTo>
                  <a:pt x="1964" y="14616"/>
                </a:moveTo>
                <a:cubicBezTo>
                  <a:pt x="1982" y="14616"/>
                  <a:pt x="2002" y="14627"/>
                  <a:pt x="1998" y="14643"/>
                </a:cubicBezTo>
                <a:cubicBezTo>
                  <a:pt x="1994" y="14648"/>
                  <a:pt x="1989" y="14650"/>
                  <a:pt x="1983" y="14650"/>
                </a:cubicBezTo>
                <a:cubicBezTo>
                  <a:pt x="1967" y="14650"/>
                  <a:pt x="1947" y="14637"/>
                  <a:pt x="1947" y="14621"/>
                </a:cubicBezTo>
                <a:cubicBezTo>
                  <a:pt x="1951" y="14618"/>
                  <a:pt x="1957" y="14616"/>
                  <a:pt x="1964" y="14616"/>
                </a:cubicBezTo>
                <a:close/>
                <a:moveTo>
                  <a:pt x="16053" y="14638"/>
                </a:moveTo>
                <a:cubicBezTo>
                  <a:pt x="16066" y="14638"/>
                  <a:pt x="16079" y="14660"/>
                  <a:pt x="16063" y="14672"/>
                </a:cubicBezTo>
                <a:cubicBezTo>
                  <a:pt x="16058" y="14680"/>
                  <a:pt x="16052" y="14684"/>
                  <a:pt x="16046" y="14684"/>
                </a:cubicBezTo>
                <a:cubicBezTo>
                  <a:pt x="16034" y="14684"/>
                  <a:pt x="16024" y="14665"/>
                  <a:pt x="16040" y="14649"/>
                </a:cubicBezTo>
                <a:cubicBezTo>
                  <a:pt x="16043" y="14641"/>
                  <a:pt x="16048" y="14638"/>
                  <a:pt x="16053" y="14638"/>
                </a:cubicBezTo>
                <a:close/>
                <a:moveTo>
                  <a:pt x="1995" y="14665"/>
                </a:moveTo>
                <a:cubicBezTo>
                  <a:pt x="2000" y="14665"/>
                  <a:pt x="2007" y="14670"/>
                  <a:pt x="2015" y="14678"/>
                </a:cubicBezTo>
                <a:cubicBezTo>
                  <a:pt x="2009" y="14678"/>
                  <a:pt x="2009" y="14683"/>
                  <a:pt x="2009" y="14689"/>
                </a:cubicBezTo>
                <a:cubicBezTo>
                  <a:pt x="2006" y="14694"/>
                  <a:pt x="2003" y="14697"/>
                  <a:pt x="1998" y="14697"/>
                </a:cubicBezTo>
                <a:cubicBezTo>
                  <a:pt x="1993" y="14697"/>
                  <a:pt x="1987" y="14693"/>
                  <a:pt x="1981" y="14683"/>
                </a:cubicBezTo>
                <a:cubicBezTo>
                  <a:pt x="1984" y="14671"/>
                  <a:pt x="1988" y="14665"/>
                  <a:pt x="1995" y="14665"/>
                </a:cubicBezTo>
                <a:close/>
                <a:moveTo>
                  <a:pt x="1101" y="13316"/>
                </a:moveTo>
                <a:lnTo>
                  <a:pt x="1101" y="13316"/>
                </a:lnTo>
                <a:cubicBezTo>
                  <a:pt x="1186" y="13435"/>
                  <a:pt x="1249" y="13571"/>
                  <a:pt x="1322" y="13702"/>
                </a:cubicBezTo>
                <a:cubicBezTo>
                  <a:pt x="1340" y="13724"/>
                  <a:pt x="1340" y="13770"/>
                  <a:pt x="1374" y="13775"/>
                </a:cubicBezTo>
                <a:cubicBezTo>
                  <a:pt x="1379" y="13764"/>
                  <a:pt x="1379" y="13741"/>
                  <a:pt x="1379" y="13730"/>
                </a:cubicBezTo>
                <a:cubicBezTo>
                  <a:pt x="1396" y="13724"/>
                  <a:pt x="1425" y="13724"/>
                  <a:pt x="1442" y="13724"/>
                </a:cubicBezTo>
                <a:cubicBezTo>
                  <a:pt x="1436" y="13741"/>
                  <a:pt x="1436" y="13758"/>
                  <a:pt x="1430" y="13775"/>
                </a:cubicBezTo>
                <a:cubicBezTo>
                  <a:pt x="1408" y="13775"/>
                  <a:pt x="1391" y="13787"/>
                  <a:pt x="1385" y="13809"/>
                </a:cubicBezTo>
                <a:cubicBezTo>
                  <a:pt x="1402" y="13883"/>
                  <a:pt x="1464" y="13940"/>
                  <a:pt x="1498" y="14008"/>
                </a:cubicBezTo>
                <a:cubicBezTo>
                  <a:pt x="1515" y="14042"/>
                  <a:pt x="1538" y="14093"/>
                  <a:pt x="1578" y="14110"/>
                </a:cubicBezTo>
                <a:cubicBezTo>
                  <a:pt x="1578" y="14070"/>
                  <a:pt x="1561" y="14031"/>
                  <a:pt x="1527" y="14014"/>
                </a:cubicBezTo>
                <a:cubicBezTo>
                  <a:pt x="1521" y="13980"/>
                  <a:pt x="1459" y="13934"/>
                  <a:pt x="1510" y="13912"/>
                </a:cubicBezTo>
                <a:lnTo>
                  <a:pt x="1510" y="13912"/>
                </a:lnTo>
                <a:cubicBezTo>
                  <a:pt x="1521" y="13934"/>
                  <a:pt x="1538" y="13946"/>
                  <a:pt x="1566" y="13946"/>
                </a:cubicBezTo>
                <a:cubicBezTo>
                  <a:pt x="1561" y="13957"/>
                  <a:pt x="1549" y="13968"/>
                  <a:pt x="1544" y="13974"/>
                </a:cubicBezTo>
                <a:cubicBezTo>
                  <a:pt x="1555" y="13980"/>
                  <a:pt x="1578" y="13991"/>
                  <a:pt x="1589" y="13997"/>
                </a:cubicBezTo>
                <a:cubicBezTo>
                  <a:pt x="1601" y="14008"/>
                  <a:pt x="1612" y="14025"/>
                  <a:pt x="1623" y="14042"/>
                </a:cubicBezTo>
                <a:cubicBezTo>
                  <a:pt x="1606" y="14048"/>
                  <a:pt x="1583" y="14048"/>
                  <a:pt x="1572" y="14053"/>
                </a:cubicBezTo>
                <a:cubicBezTo>
                  <a:pt x="1595" y="14059"/>
                  <a:pt x="1623" y="14070"/>
                  <a:pt x="1646" y="14076"/>
                </a:cubicBezTo>
                <a:cubicBezTo>
                  <a:pt x="1640" y="14082"/>
                  <a:pt x="1623" y="14093"/>
                  <a:pt x="1618" y="14093"/>
                </a:cubicBezTo>
                <a:cubicBezTo>
                  <a:pt x="1657" y="14144"/>
                  <a:pt x="1691" y="14201"/>
                  <a:pt x="1731" y="14258"/>
                </a:cubicBezTo>
                <a:cubicBezTo>
                  <a:pt x="1776" y="14275"/>
                  <a:pt x="1771" y="14331"/>
                  <a:pt x="1782" y="14371"/>
                </a:cubicBezTo>
                <a:cubicBezTo>
                  <a:pt x="1691" y="14320"/>
                  <a:pt x="1663" y="14212"/>
                  <a:pt x="1606" y="14139"/>
                </a:cubicBezTo>
                <a:cubicBezTo>
                  <a:pt x="1606" y="14126"/>
                  <a:pt x="1599" y="14121"/>
                  <a:pt x="1590" y="14121"/>
                </a:cubicBezTo>
                <a:cubicBezTo>
                  <a:pt x="1572" y="14121"/>
                  <a:pt x="1547" y="14144"/>
                  <a:pt x="1578" y="14156"/>
                </a:cubicBezTo>
                <a:cubicBezTo>
                  <a:pt x="1674" y="14297"/>
                  <a:pt x="1754" y="14439"/>
                  <a:pt x="1850" y="14581"/>
                </a:cubicBezTo>
                <a:cubicBezTo>
                  <a:pt x="1884" y="14626"/>
                  <a:pt x="1918" y="14678"/>
                  <a:pt x="1947" y="14729"/>
                </a:cubicBezTo>
                <a:cubicBezTo>
                  <a:pt x="1867" y="14666"/>
                  <a:pt x="1833" y="14575"/>
                  <a:pt x="1771" y="14496"/>
                </a:cubicBezTo>
                <a:lnTo>
                  <a:pt x="1748" y="14502"/>
                </a:lnTo>
                <a:cubicBezTo>
                  <a:pt x="1754" y="14496"/>
                  <a:pt x="1765" y="14479"/>
                  <a:pt x="1776" y="14473"/>
                </a:cubicBezTo>
                <a:cubicBezTo>
                  <a:pt x="1759" y="14468"/>
                  <a:pt x="1737" y="14451"/>
                  <a:pt x="1725" y="14445"/>
                </a:cubicBezTo>
                <a:cubicBezTo>
                  <a:pt x="1725" y="14434"/>
                  <a:pt x="1714" y="14417"/>
                  <a:pt x="1714" y="14405"/>
                </a:cubicBezTo>
                <a:cubicBezTo>
                  <a:pt x="1703" y="14400"/>
                  <a:pt x="1686" y="14394"/>
                  <a:pt x="1680" y="14394"/>
                </a:cubicBezTo>
                <a:cubicBezTo>
                  <a:pt x="1680" y="14382"/>
                  <a:pt x="1680" y="14371"/>
                  <a:pt x="1680" y="14360"/>
                </a:cubicBezTo>
                <a:cubicBezTo>
                  <a:pt x="1515" y="14144"/>
                  <a:pt x="1413" y="13889"/>
                  <a:pt x="1260" y="13668"/>
                </a:cubicBezTo>
                <a:cubicBezTo>
                  <a:pt x="1226" y="13543"/>
                  <a:pt x="1135" y="13441"/>
                  <a:pt x="1101" y="13316"/>
                </a:cubicBezTo>
                <a:close/>
                <a:moveTo>
                  <a:pt x="16392" y="14626"/>
                </a:moveTo>
                <a:lnTo>
                  <a:pt x="16392" y="14626"/>
                </a:lnTo>
                <a:cubicBezTo>
                  <a:pt x="16386" y="14649"/>
                  <a:pt x="16381" y="14666"/>
                  <a:pt x="16375" y="14683"/>
                </a:cubicBezTo>
                <a:cubicBezTo>
                  <a:pt x="16369" y="14689"/>
                  <a:pt x="16358" y="14695"/>
                  <a:pt x="16352" y="14695"/>
                </a:cubicBezTo>
                <a:cubicBezTo>
                  <a:pt x="16335" y="14729"/>
                  <a:pt x="16307" y="14757"/>
                  <a:pt x="16279" y="14780"/>
                </a:cubicBezTo>
                <a:cubicBezTo>
                  <a:pt x="16290" y="14751"/>
                  <a:pt x="16301" y="14729"/>
                  <a:pt x="16324" y="14712"/>
                </a:cubicBezTo>
                <a:cubicBezTo>
                  <a:pt x="16347" y="14683"/>
                  <a:pt x="16369" y="14655"/>
                  <a:pt x="16392" y="14626"/>
                </a:cubicBezTo>
                <a:close/>
                <a:moveTo>
                  <a:pt x="1720" y="14834"/>
                </a:moveTo>
                <a:cubicBezTo>
                  <a:pt x="1718" y="14835"/>
                  <a:pt x="1716" y="14836"/>
                  <a:pt x="1714" y="14836"/>
                </a:cubicBezTo>
                <a:lnTo>
                  <a:pt x="1720" y="14834"/>
                </a:lnTo>
                <a:close/>
                <a:moveTo>
                  <a:pt x="1998" y="14791"/>
                </a:moveTo>
                <a:lnTo>
                  <a:pt x="1998" y="14791"/>
                </a:lnTo>
                <a:cubicBezTo>
                  <a:pt x="2003" y="14802"/>
                  <a:pt x="2015" y="14808"/>
                  <a:pt x="2020" y="14819"/>
                </a:cubicBezTo>
                <a:cubicBezTo>
                  <a:pt x="2020" y="14825"/>
                  <a:pt x="2020" y="14836"/>
                  <a:pt x="2020" y="14842"/>
                </a:cubicBezTo>
                <a:lnTo>
                  <a:pt x="2015" y="14842"/>
                </a:lnTo>
                <a:cubicBezTo>
                  <a:pt x="2009" y="14848"/>
                  <a:pt x="2003" y="14848"/>
                  <a:pt x="1998" y="14853"/>
                </a:cubicBezTo>
                <a:cubicBezTo>
                  <a:pt x="2003" y="14831"/>
                  <a:pt x="1998" y="14814"/>
                  <a:pt x="1998" y="14791"/>
                </a:cubicBezTo>
                <a:close/>
                <a:moveTo>
                  <a:pt x="2060" y="14910"/>
                </a:moveTo>
                <a:lnTo>
                  <a:pt x="2060" y="14910"/>
                </a:lnTo>
                <a:cubicBezTo>
                  <a:pt x="2071" y="14922"/>
                  <a:pt x="2083" y="14927"/>
                  <a:pt x="2094" y="14939"/>
                </a:cubicBezTo>
                <a:cubicBezTo>
                  <a:pt x="2100" y="14950"/>
                  <a:pt x="2100" y="14961"/>
                  <a:pt x="2105" y="14967"/>
                </a:cubicBezTo>
                <a:cubicBezTo>
                  <a:pt x="2088" y="14950"/>
                  <a:pt x="2071" y="14927"/>
                  <a:pt x="2060" y="14910"/>
                </a:cubicBezTo>
                <a:close/>
                <a:moveTo>
                  <a:pt x="15826" y="14938"/>
                </a:moveTo>
                <a:cubicBezTo>
                  <a:pt x="15848" y="14938"/>
                  <a:pt x="15815" y="14992"/>
                  <a:pt x="15789" y="14992"/>
                </a:cubicBezTo>
                <a:cubicBezTo>
                  <a:pt x="15783" y="14992"/>
                  <a:pt x="15778" y="14990"/>
                  <a:pt x="15774" y="14984"/>
                </a:cubicBezTo>
                <a:cubicBezTo>
                  <a:pt x="15779" y="14967"/>
                  <a:pt x="15791" y="14950"/>
                  <a:pt x="15808" y="14944"/>
                </a:cubicBezTo>
                <a:cubicBezTo>
                  <a:pt x="15816" y="14940"/>
                  <a:pt x="15822" y="14938"/>
                  <a:pt x="15826" y="14938"/>
                </a:cubicBezTo>
                <a:close/>
                <a:moveTo>
                  <a:pt x="2389" y="15126"/>
                </a:moveTo>
                <a:cubicBezTo>
                  <a:pt x="2395" y="15131"/>
                  <a:pt x="2395" y="15131"/>
                  <a:pt x="2395" y="15137"/>
                </a:cubicBezTo>
                <a:cubicBezTo>
                  <a:pt x="2395" y="15137"/>
                  <a:pt x="2389" y="15131"/>
                  <a:pt x="2389" y="15126"/>
                </a:cubicBezTo>
                <a:close/>
                <a:moveTo>
                  <a:pt x="16388" y="15116"/>
                </a:moveTo>
                <a:cubicBezTo>
                  <a:pt x="16396" y="15116"/>
                  <a:pt x="16400" y="15124"/>
                  <a:pt x="16403" y="15143"/>
                </a:cubicBezTo>
                <a:cubicBezTo>
                  <a:pt x="16394" y="15152"/>
                  <a:pt x="16387" y="15157"/>
                  <a:pt x="16381" y="15157"/>
                </a:cubicBezTo>
                <a:cubicBezTo>
                  <a:pt x="16372" y="15157"/>
                  <a:pt x="16367" y="15148"/>
                  <a:pt x="16364" y="15131"/>
                </a:cubicBezTo>
                <a:cubicBezTo>
                  <a:pt x="16374" y="15121"/>
                  <a:pt x="16382" y="15116"/>
                  <a:pt x="16388" y="15116"/>
                </a:cubicBezTo>
                <a:close/>
                <a:moveTo>
                  <a:pt x="16322" y="15193"/>
                </a:moveTo>
                <a:cubicBezTo>
                  <a:pt x="16329" y="15193"/>
                  <a:pt x="16335" y="15199"/>
                  <a:pt x="16341" y="15211"/>
                </a:cubicBezTo>
                <a:cubicBezTo>
                  <a:pt x="16331" y="15221"/>
                  <a:pt x="16323" y="15225"/>
                  <a:pt x="16317" y="15225"/>
                </a:cubicBezTo>
                <a:cubicBezTo>
                  <a:pt x="16310" y="15225"/>
                  <a:pt x="16305" y="15218"/>
                  <a:pt x="16301" y="15205"/>
                </a:cubicBezTo>
                <a:cubicBezTo>
                  <a:pt x="16309" y="15197"/>
                  <a:pt x="16316" y="15193"/>
                  <a:pt x="16322" y="15193"/>
                </a:cubicBezTo>
                <a:close/>
                <a:moveTo>
                  <a:pt x="16279" y="14780"/>
                </a:moveTo>
                <a:lnTo>
                  <a:pt x="16279" y="14780"/>
                </a:lnTo>
                <a:cubicBezTo>
                  <a:pt x="16171" y="14956"/>
                  <a:pt x="16018" y="15097"/>
                  <a:pt x="15887" y="15256"/>
                </a:cubicBezTo>
                <a:lnTo>
                  <a:pt x="15881" y="15256"/>
                </a:lnTo>
                <a:cubicBezTo>
                  <a:pt x="15881" y="15256"/>
                  <a:pt x="15876" y="15245"/>
                  <a:pt x="15876" y="15239"/>
                </a:cubicBezTo>
                <a:cubicBezTo>
                  <a:pt x="15938" y="15165"/>
                  <a:pt x="16006" y="15092"/>
                  <a:pt x="16074" y="15024"/>
                </a:cubicBezTo>
                <a:cubicBezTo>
                  <a:pt x="16137" y="14939"/>
                  <a:pt x="16205" y="14853"/>
                  <a:pt x="16279" y="14780"/>
                </a:cubicBezTo>
                <a:close/>
                <a:moveTo>
                  <a:pt x="2054" y="14859"/>
                </a:moveTo>
                <a:cubicBezTo>
                  <a:pt x="2128" y="14944"/>
                  <a:pt x="2202" y="15029"/>
                  <a:pt x="2281" y="15114"/>
                </a:cubicBezTo>
                <a:cubicBezTo>
                  <a:pt x="2304" y="15148"/>
                  <a:pt x="2332" y="15182"/>
                  <a:pt x="2366" y="15211"/>
                </a:cubicBezTo>
                <a:cubicBezTo>
                  <a:pt x="2372" y="15234"/>
                  <a:pt x="2378" y="15251"/>
                  <a:pt x="2378" y="15273"/>
                </a:cubicBezTo>
                <a:cubicBezTo>
                  <a:pt x="2349" y="15245"/>
                  <a:pt x="2327" y="15217"/>
                  <a:pt x="2310" y="15182"/>
                </a:cubicBezTo>
                <a:lnTo>
                  <a:pt x="2287" y="15182"/>
                </a:lnTo>
                <a:cubicBezTo>
                  <a:pt x="2287" y="15177"/>
                  <a:pt x="2287" y="15171"/>
                  <a:pt x="2287" y="15171"/>
                </a:cubicBezTo>
                <a:cubicBezTo>
                  <a:pt x="2276" y="15165"/>
                  <a:pt x="2264" y="15165"/>
                  <a:pt x="2253" y="15160"/>
                </a:cubicBezTo>
                <a:cubicBezTo>
                  <a:pt x="2253" y="15154"/>
                  <a:pt x="2247" y="15148"/>
                  <a:pt x="2247" y="15143"/>
                </a:cubicBezTo>
                <a:cubicBezTo>
                  <a:pt x="2225" y="15063"/>
                  <a:pt x="2151" y="15024"/>
                  <a:pt x="2128" y="14944"/>
                </a:cubicBezTo>
                <a:cubicBezTo>
                  <a:pt x="2105" y="14927"/>
                  <a:pt x="2083" y="14910"/>
                  <a:pt x="2054" y="14899"/>
                </a:cubicBezTo>
                <a:cubicBezTo>
                  <a:pt x="2049" y="14893"/>
                  <a:pt x="2043" y="14887"/>
                  <a:pt x="2043" y="14876"/>
                </a:cubicBezTo>
                <a:cubicBezTo>
                  <a:pt x="2049" y="14876"/>
                  <a:pt x="2054" y="14870"/>
                  <a:pt x="2054" y="14859"/>
                </a:cubicBezTo>
                <a:close/>
                <a:moveTo>
                  <a:pt x="16236" y="15298"/>
                </a:moveTo>
                <a:cubicBezTo>
                  <a:pt x="16259" y="15298"/>
                  <a:pt x="16245" y="15340"/>
                  <a:pt x="16226" y="15340"/>
                </a:cubicBezTo>
                <a:cubicBezTo>
                  <a:pt x="16221" y="15340"/>
                  <a:pt x="16216" y="15337"/>
                  <a:pt x="16211" y="15330"/>
                </a:cubicBezTo>
                <a:cubicBezTo>
                  <a:pt x="16211" y="15324"/>
                  <a:pt x="16216" y="15307"/>
                  <a:pt x="16222" y="15302"/>
                </a:cubicBezTo>
                <a:cubicBezTo>
                  <a:pt x="16228" y="15299"/>
                  <a:pt x="16232" y="15298"/>
                  <a:pt x="16236" y="15298"/>
                </a:cubicBezTo>
                <a:close/>
                <a:moveTo>
                  <a:pt x="2418" y="15262"/>
                </a:moveTo>
                <a:cubicBezTo>
                  <a:pt x="2435" y="15279"/>
                  <a:pt x="2452" y="15296"/>
                  <a:pt x="2474" y="15319"/>
                </a:cubicBezTo>
                <a:cubicBezTo>
                  <a:pt x="2469" y="15324"/>
                  <a:pt x="2463" y="15336"/>
                  <a:pt x="2457" y="15347"/>
                </a:cubicBezTo>
                <a:lnTo>
                  <a:pt x="2457" y="15341"/>
                </a:lnTo>
                <a:cubicBezTo>
                  <a:pt x="2435" y="15324"/>
                  <a:pt x="2412" y="15307"/>
                  <a:pt x="2395" y="15290"/>
                </a:cubicBezTo>
                <a:cubicBezTo>
                  <a:pt x="2401" y="15279"/>
                  <a:pt x="2406" y="15268"/>
                  <a:pt x="2418" y="15262"/>
                </a:cubicBezTo>
                <a:close/>
                <a:moveTo>
                  <a:pt x="2656" y="15336"/>
                </a:moveTo>
                <a:lnTo>
                  <a:pt x="2667" y="15341"/>
                </a:lnTo>
                <a:cubicBezTo>
                  <a:pt x="2673" y="15347"/>
                  <a:pt x="2679" y="15353"/>
                  <a:pt x="2679" y="15358"/>
                </a:cubicBezTo>
                <a:cubicBezTo>
                  <a:pt x="2679" y="15364"/>
                  <a:pt x="2673" y="15381"/>
                  <a:pt x="2667" y="15387"/>
                </a:cubicBezTo>
                <a:cubicBezTo>
                  <a:pt x="2673" y="15387"/>
                  <a:pt x="2673" y="15392"/>
                  <a:pt x="2679" y="15392"/>
                </a:cubicBezTo>
                <a:cubicBezTo>
                  <a:pt x="2679" y="15397"/>
                  <a:pt x="2675" y="15402"/>
                  <a:pt x="2677" y="15406"/>
                </a:cubicBezTo>
                <a:lnTo>
                  <a:pt x="2677" y="15406"/>
                </a:lnTo>
                <a:cubicBezTo>
                  <a:pt x="2666" y="15391"/>
                  <a:pt x="2656" y="15380"/>
                  <a:pt x="2650" y="15370"/>
                </a:cubicBezTo>
                <a:lnTo>
                  <a:pt x="2656" y="15336"/>
                </a:lnTo>
                <a:close/>
                <a:moveTo>
                  <a:pt x="15870" y="15245"/>
                </a:moveTo>
                <a:cubicBezTo>
                  <a:pt x="15853" y="15319"/>
                  <a:pt x="15779" y="15353"/>
                  <a:pt x="15740" y="15409"/>
                </a:cubicBezTo>
                <a:lnTo>
                  <a:pt x="15734" y="15398"/>
                </a:lnTo>
                <a:cubicBezTo>
                  <a:pt x="15779" y="15353"/>
                  <a:pt x="15825" y="15302"/>
                  <a:pt x="15870" y="15245"/>
                </a:cubicBezTo>
                <a:close/>
                <a:moveTo>
                  <a:pt x="2429" y="15182"/>
                </a:moveTo>
                <a:lnTo>
                  <a:pt x="2429" y="15182"/>
                </a:lnTo>
                <a:cubicBezTo>
                  <a:pt x="2435" y="15188"/>
                  <a:pt x="2440" y="15194"/>
                  <a:pt x="2452" y="15200"/>
                </a:cubicBezTo>
                <a:cubicBezTo>
                  <a:pt x="2474" y="15239"/>
                  <a:pt x="2508" y="15268"/>
                  <a:pt x="2548" y="15296"/>
                </a:cubicBezTo>
                <a:cubicBezTo>
                  <a:pt x="2582" y="15336"/>
                  <a:pt x="2616" y="15375"/>
                  <a:pt x="2644" y="15421"/>
                </a:cubicBezTo>
                <a:cubicBezTo>
                  <a:pt x="2610" y="15392"/>
                  <a:pt x="2576" y="15358"/>
                  <a:pt x="2542" y="15330"/>
                </a:cubicBezTo>
                <a:cubicBezTo>
                  <a:pt x="2503" y="15279"/>
                  <a:pt x="2463" y="15228"/>
                  <a:pt x="2429" y="15182"/>
                </a:cubicBezTo>
                <a:close/>
                <a:moveTo>
                  <a:pt x="2684" y="15421"/>
                </a:moveTo>
                <a:lnTo>
                  <a:pt x="2684" y="15421"/>
                </a:lnTo>
                <a:cubicBezTo>
                  <a:pt x="2707" y="15426"/>
                  <a:pt x="2730" y="15438"/>
                  <a:pt x="2758" y="15449"/>
                </a:cubicBezTo>
                <a:cubicBezTo>
                  <a:pt x="2758" y="15449"/>
                  <a:pt x="2758" y="15455"/>
                  <a:pt x="2758" y="15461"/>
                </a:cubicBezTo>
                <a:cubicBezTo>
                  <a:pt x="2735" y="15461"/>
                  <a:pt x="2713" y="15461"/>
                  <a:pt x="2690" y="15466"/>
                </a:cubicBezTo>
                <a:cubicBezTo>
                  <a:pt x="2684" y="15455"/>
                  <a:pt x="2673" y="15449"/>
                  <a:pt x="2667" y="15443"/>
                </a:cubicBezTo>
                <a:lnTo>
                  <a:pt x="2690" y="15432"/>
                </a:lnTo>
                <a:cubicBezTo>
                  <a:pt x="2690" y="15432"/>
                  <a:pt x="2684" y="15421"/>
                  <a:pt x="2684" y="15421"/>
                </a:cubicBezTo>
                <a:close/>
                <a:moveTo>
                  <a:pt x="2480" y="15324"/>
                </a:moveTo>
                <a:cubicBezTo>
                  <a:pt x="2497" y="15341"/>
                  <a:pt x="2514" y="15358"/>
                  <a:pt x="2531" y="15370"/>
                </a:cubicBezTo>
                <a:cubicBezTo>
                  <a:pt x="2554" y="15398"/>
                  <a:pt x="2571" y="15432"/>
                  <a:pt x="2582" y="15466"/>
                </a:cubicBezTo>
                <a:cubicBezTo>
                  <a:pt x="2588" y="15466"/>
                  <a:pt x="2599" y="15472"/>
                  <a:pt x="2605" y="15472"/>
                </a:cubicBezTo>
                <a:cubicBezTo>
                  <a:pt x="2610" y="15478"/>
                  <a:pt x="2616" y="15483"/>
                  <a:pt x="2622" y="15495"/>
                </a:cubicBezTo>
                <a:cubicBezTo>
                  <a:pt x="2616" y="15489"/>
                  <a:pt x="2599" y="15483"/>
                  <a:pt x="2588" y="15483"/>
                </a:cubicBezTo>
                <a:cubicBezTo>
                  <a:pt x="2571" y="15449"/>
                  <a:pt x="2542" y="15421"/>
                  <a:pt x="2514" y="15392"/>
                </a:cubicBezTo>
                <a:cubicBezTo>
                  <a:pt x="2514" y="15392"/>
                  <a:pt x="2508" y="15387"/>
                  <a:pt x="2508" y="15387"/>
                </a:cubicBezTo>
                <a:cubicBezTo>
                  <a:pt x="2497" y="15375"/>
                  <a:pt x="2486" y="15370"/>
                  <a:pt x="2474" y="15358"/>
                </a:cubicBezTo>
                <a:cubicBezTo>
                  <a:pt x="2474" y="15347"/>
                  <a:pt x="2474" y="15336"/>
                  <a:pt x="2480" y="15324"/>
                </a:cubicBezTo>
                <a:close/>
                <a:moveTo>
                  <a:pt x="2719" y="15485"/>
                </a:moveTo>
                <a:lnTo>
                  <a:pt x="2730" y="15489"/>
                </a:lnTo>
                <a:cubicBezTo>
                  <a:pt x="2730" y="15489"/>
                  <a:pt x="2730" y="15495"/>
                  <a:pt x="2730" y="15495"/>
                </a:cubicBezTo>
                <a:cubicBezTo>
                  <a:pt x="2726" y="15491"/>
                  <a:pt x="2723" y="15488"/>
                  <a:pt x="2719" y="15485"/>
                </a:cubicBezTo>
                <a:close/>
                <a:moveTo>
                  <a:pt x="16182" y="15330"/>
                </a:moveTo>
                <a:cubicBezTo>
                  <a:pt x="16194" y="15347"/>
                  <a:pt x="16205" y="15358"/>
                  <a:pt x="16216" y="15370"/>
                </a:cubicBezTo>
                <a:cubicBezTo>
                  <a:pt x="16177" y="15421"/>
                  <a:pt x="16137" y="15466"/>
                  <a:pt x="16086" y="15506"/>
                </a:cubicBezTo>
                <a:lnTo>
                  <a:pt x="16086" y="15506"/>
                </a:lnTo>
                <a:cubicBezTo>
                  <a:pt x="16086" y="15505"/>
                  <a:pt x="16086" y="15505"/>
                  <a:pt x="16086" y="15505"/>
                </a:cubicBezTo>
                <a:lnTo>
                  <a:pt x="16086" y="15505"/>
                </a:lnTo>
                <a:cubicBezTo>
                  <a:pt x="16086" y="15505"/>
                  <a:pt x="16086" y="15505"/>
                  <a:pt x="16086" y="15506"/>
                </a:cubicBezTo>
                <a:cubicBezTo>
                  <a:pt x="16086" y="15506"/>
                  <a:pt x="16086" y="15506"/>
                  <a:pt x="16086" y="15506"/>
                </a:cubicBezTo>
                <a:lnTo>
                  <a:pt x="16086" y="15506"/>
                </a:lnTo>
                <a:cubicBezTo>
                  <a:pt x="16090" y="15514"/>
                  <a:pt x="16087" y="15523"/>
                  <a:pt x="16074" y="15529"/>
                </a:cubicBezTo>
                <a:cubicBezTo>
                  <a:pt x="16070" y="15532"/>
                  <a:pt x="16066" y="15533"/>
                  <a:pt x="16062" y="15533"/>
                </a:cubicBezTo>
                <a:cubicBezTo>
                  <a:pt x="16045" y="15533"/>
                  <a:pt x="16034" y="15508"/>
                  <a:pt x="16057" y="15495"/>
                </a:cubicBezTo>
                <a:cubicBezTo>
                  <a:pt x="16061" y="15493"/>
                  <a:pt x="16064" y="15492"/>
                  <a:pt x="16067" y="15492"/>
                </a:cubicBezTo>
                <a:cubicBezTo>
                  <a:pt x="16075" y="15492"/>
                  <a:pt x="16083" y="15498"/>
                  <a:pt x="16086" y="15505"/>
                </a:cubicBezTo>
                <a:lnTo>
                  <a:pt x="16086" y="15505"/>
                </a:lnTo>
                <a:cubicBezTo>
                  <a:pt x="16092" y="15437"/>
                  <a:pt x="16148" y="15392"/>
                  <a:pt x="16182" y="15330"/>
                </a:cubicBezTo>
                <a:close/>
                <a:moveTo>
                  <a:pt x="16012" y="15546"/>
                </a:moveTo>
                <a:lnTo>
                  <a:pt x="16012" y="15546"/>
                </a:lnTo>
                <a:cubicBezTo>
                  <a:pt x="16035" y="15557"/>
                  <a:pt x="16040" y="15568"/>
                  <a:pt x="16018" y="15585"/>
                </a:cubicBezTo>
                <a:cubicBezTo>
                  <a:pt x="15995" y="15574"/>
                  <a:pt x="15995" y="15563"/>
                  <a:pt x="16012" y="15546"/>
                </a:cubicBezTo>
                <a:close/>
                <a:moveTo>
                  <a:pt x="2690" y="15512"/>
                </a:moveTo>
                <a:cubicBezTo>
                  <a:pt x="2713" y="15534"/>
                  <a:pt x="2741" y="15551"/>
                  <a:pt x="2769" y="15574"/>
                </a:cubicBezTo>
                <a:cubicBezTo>
                  <a:pt x="2781" y="15591"/>
                  <a:pt x="2792" y="15608"/>
                  <a:pt x="2803" y="15625"/>
                </a:cubicBezTo>
                <a:cubicBezTo>
                  <a:pt x="2786" y="15608"/>
                  <a:pt x="2769" y="15591"/>
                  <a:pt x="2752" y="15574"/>
                </a:cubicBezTo>
                <a:lnTo>
                  <a:pt x="2747" y="15574"/>
                </a:lnTo>
                <a:cubicBezTo>
                  <a:pt x="2724" y="15551"/>
                  <a:pt x="2707" y="15534"/>
                  <a:pt x="2690" y="15512"/>
                </a:cubicBezTo>
                <a:close/>
                <a:moveTo>
                  <a:pt x="2752" y="15500"/>
                </a:moveTo>
                <a:cubicBezTo>
                  <a:pt x="2764" y="15506"/>
                  <a:pt x="2769" y="15506"/>
                  <a:pt x="2781" y="15512"/>
                </a:cubicBezTo>
                <a:cubicBezTo>
                  <a:pt x="2798" y="15529"/>
                  <a:pt x="2815" y="15546"/>
                  <a:pt x="2832" y="15557"/>
                </a:cubicBezTo>
                <a:cubicBezTo>
                  <a:pt x="2871" y="15574"/>
                  <a:pt x="2888" y="15614"/>
                  <a:pt x="2917" y="15642"/>
                </a:cubicBezTo>
                <a:cubicBezTo>
                  <a:pt x="2877" y="15608"/>
                  <a:pt x="2837" y="15574"/>
                  <a:pt x="2798" y="15546"/>
                </a:cubicBezTo>
                <a:cubicBezTo>
                  <a:pt x="2781" y="15529"/>
                  <a:pt x="2764" y="15512"/>
                  <a:pt x="2752" y="15500"/>
                </a:cubicBezTo>
                <a:close/>
                <a:moveTo>
                  <a:pt x="2803" y="15614"/>
                </a:moveTo>
                <a:lnTo>
                  <a:pt x="2803" y="15614"/>
                </a:lnTo>
                <a:cubicBezTo>
                  <a:pt x="2832" y="15636"/>
                  <a:pt x="2854" y="15665"/>
                  <a:pt x="2883" y="15687"/>
                </a:cubicBezTo>
                <a:cubicBezTo>
                  <a:pt x="2860" y="15676"/>
                  <a:pt x="2843" y="15659"/>
                  <a:pt x="2820" y="15648"/>
                </a:cubicBezTo>
                <a:cubicBezTo>
                  <a:pt x="2815" y="15636"/>
                  <a:pt x="2809" y="15625"/>
                  <a:pt x="2803" y="15614"/>
                </a:cubicBezTo>
                <a:close/>
                <a:moveTo>
                  <a:pt x="2917" y="15670"/>
                </a:moveTo>
                <a:cubicBezTo>
                  <a:pt x="2923" y="15676"/>
                  <a:pt x="2928" y="15676"/>
                  <a:pt x="2928" y="15682"/>
                </a:cubicBezTo>
                <a:cubicBezTo>
                  <a:pt x="2923" y="15687"/>
                  <a:pt x="2917" y="15693"/>
                  <a:pt x="2905" y="15704"/>
                </a:cubicBezTo>
                <a:lnTo>
                  <a:pt x="2894" y="15699"/>
                </a:lnTo>
                <a:cubicBezTo>
                  <a:pt x="2900" y="15687"/>
                  <a:pt x="2911" y="15676"/>
                  <a:pt x="2917" y="15670"/>
                </a:cubicBezTo>
                <a:close/>
                <a:moveTo>
                  <a:pt x="17005" y="14417"/>
                </a:moveTo>
                <a:lnTo>
                  <a:pt x="17005" y="14417"/>
                </a:lnTo>
                <a:cubicBezTo>
                  <a:pt x="16977" y="14513"/>
                  <a:pt x="16903" y="14581"/>
                  <a:pt x="16846" y="14666"/>
                </a:cubicBezTo>
                <a:cubicBezTo>
                  <a:pt x="16852" y="14672"/>
                  <a:pt x="16863" y="14678"/>
                  <a:pt x="16863" y="14683"/>
                </a:cubicBezTo>
                <a:cubicBezTo>
                  <a:pt x="16857" y="14683"/>
                  <a:pt x="16835" y="14672"/>
                  <a:pt x="16829" y="14672"/>
                </a:cubicBezTo>
                <a:cubicBezTo>
                  <a:pt x="16823" y="14683"/>
                  <a:pt x="16823" y="14712"/>
                  <a:pt x="16818" y="14723"/>
                </a:cubicBezTo>
                <a:cubicBezTo>
                  <a:pt x="16812" y="14734"/>
                  <a:pt x="16795" y="14746"/>
                  <a:pt x="16784" y="14751"/>
                </a:cubicBezTo>
                <a:cubicBezTo>
                  <a:pt x="16784" y="14763"/>
                  <a:pt x="16784" y="14780"/>
                  <a:pt x="16789" y="14791"/>
                </a:cubicBezTo>
                <a:cubicBezTo>
                  <a:pt x="16778" y="14791"/>
                  <a:pt x="16767" y="14797"/>
                  <a:pt x="16755" y="14797"/>
                </a:cubicBezTo>
                <a:cubicBezTo>
                  <a:pt x="16613" y="15029"/>
                  <a:pt x="16409" y="15217"/>
                  <a:pt x="16256" y="15432"/>
                </a:cubicBezTo>
                <a:cubicBezTo>
                  <a:pt x="16148" y="15512"/>
                  <a:pt x="16091" y="15631"/>
                  <a:pt x="15984" y="15710"/>
                </a:cubicBezTo>
                <a:cubicBezTo>
                  <a:pt x="16063" y="15585"/>
                  <a:pt x="16171" y="15478"/>
                  <a:pt x="16267" y="15364"/>
                </a:cubicBezTo>
                <a:cubicBezTo>
                  <a:pt x="16284" y="15341"/>
                  <a:pt x="16324" y="15324"/>
                  <a:pt x="16318" y="15290"/>
                </a:cubicBezTo>
                <a:cubicBezTo>
                  <a:pt x="16301" y="15290"/>
                  <a:pt x="16279" y="15296"/>
                  <a:pt x="16267" y="15302"/>
                </a:cubicBezTo>
                <a:cubicBezTo>
                  <a:pt x="16262" y="15285"/>
                  <a:pt x="16250" y="15262"/>
                  <a:pt x="16245" y="15245"/>
                </a:cubicBezTo>
                <a:cubicBezTo>
                  <a:pt x="16262" y="15245"/>
                  <a:pt x="16279" y="15239"/>
                  <a:pt x="16296" y="15234"/>
                </a:cubicBezTo>
                <a:cubicBezTo>
                  <a:pt x="16301" y="15256"/>
                  <a:pt x="16318" y="15268"/>
                  <a:pt x="16347" y="15268"/>
                </a:cubicBezTo>
                <a:cubicBezTo>
                  <a:pt x="16409" y="15222"/>
                  <a:pt x="16438" y="15148"/>
                  <a:pt x="16489" y="15092"/>
                </a:cubicBezTo>
                <a:cubicBezTo>
                  <a:pt x="16517" y="15063"/>
                  <a:pt x="16557" y="15029"/>
                  <a:pt x="16557" y="14984"/>
                </a:cubicBezTo>
                <a:lnTo>
                  <a:pt x="16557" y="14984"/>
                </a:lnTo>
                <a:cubicBezTo>
                  <a:pt x="16523" y="14995"/>
                  <a:pt x="16489" y="15024"/>
                  <a:pt x="16483" y="15063"/>
                </a:cubicBezTo>
                <a:cubicBezTo>
                  <a:pt x="16460" y="15077"/>
                  <a:pt x="16440" y="15129"/>
                  <a:pt x="16416" y="15129"/>
                </a:cubicBezTo>
                <a:cubicBezTo>
                  <a:pt x="16410" y="15129"/>
                  <a:pt x="16404" y="15126"/>
                  <a:pt x="16398" y="15120"/>
                </a:cubicBezTo>
                <a:cubicBezTo>
                  <a:pt x="16415" y="15097"/>
                  <a:pt x="16421" y="15075"/>
                  <a:pt x="16409" y="15052"/>
                </a:cubicBezTo>
                <a:cubicBezTo>
                  <a:pt x="16415" y="15052"/>
                  <a:pt x="16438" y="15058"/>
                  <a:pt x="16443" y="15063"/>
                </a:cubicBezTo>
                <a:lnTo>
                  <a:pt x="16443" y="15012"/>
                </a:lnTo>
                <a:cubicBezTo>
                  <a:pt x="16455" y="14995"/>
                  <a:pt x="16466" y="14984"/>
                  <a:pt x="16477" y="14967"/>
                </a:cubicBezTo>
                <a:cubicBezTo>
                  <a:pt x="16483" y="14978"/>
                  <a:pt x="16500" y="14995"/>
                  <a:pt x="16506" y="15007"/>
                </a:cubicBezTo>
                <a:cubicBezTo>
                  <a:pt x="16506" y="14984"/>
                  <a:pt x="16506" y="14956"/>
                  <a:pt x="16500" y="14933"/>
                </a:cubicBezTo>
                <a:cubicBezTo>
                  <a:pt x="16511" y="14933"/>
                  <a:pt x="16523" y="14944"/>
                  <a:pt x="16528" y="14950"/>
                </a:cubicBezTo>
                <a:cubicBezTo>
                  <a:pt x="16562" y="14893"/>
                  <a:pt x="16602" y="14842"/>
                  <a:pt x="16642" y="14791"/>
                </a:cubicBezTo>
                <a:cubicBezTo>
                  <a:pt x="16642" y="14740"/>
                  <a:pt x="16699" y="14723"/>
                  <a:pt x="16727" y="14700"/>
                </a:cubicBezTo>
                <a:lnTo>
                  <a:pt x="16727" y="14700"/>
                </a:lnTo>
                <a:cubicBezTo>
                  <a:pt x="16716" y="14802"/>
                  <a:pt x="16625" y="14865"/>
                  <a:pt x="16574" y="14944"/>
                </a:cubicBezTo>
                <a:cubicBezTo>
                  <a:pt x="16550" y="14956"/>
                  <a:pt x="16572" y="14983"/>
                  <a:pt x="16588" y="14983"/>
                </a:cubicBezTo>
                <a:cubicBezTo>
                  <a:pt x="16596" y="14983"/>
                  <a:pt x="16602" y="14977"/>
                  <a:pt x="16602" y="14961"/>
                </a:cubicBezTo>
                <a:cubicBezTo>
                  <a:pt x="16699" y="14831"/>
                  <a:pt x="16806" y="14700"/>
                  <a:pt x="16903" y="14564"/>
                </a:cubicBezTo>
                <a:cubicBezTo>
                  <a:pt x="16931" y="14513"/>
                  <a:pt x="16965" y="14462"/>
                  <a:pt x="17005" y="14417"/>
                </a:cubicBezTo>
                <a:close/>
                <a:moveTo>
                  <a:pt x="16216" y="15679"/>
                </a:moveTo>
                <a:cubicBezTo>
                  <a:pt x="16220" y="15679"/>
                  <a:pt x="16223" y="15680"/>
                  <a:pt x="16228" y="15682"/>
                </a:cubicBezTo>
                <a:cubicBezTo>
                  <a:pt x="16222" y="15693"/>
                  <a:pt x="16222" y="15710"/>
                  <a:pt x="16216" y="15716"/>
                </a:cubicBezTo>
                <a:cubicBezTo>
                  <a:pt x="16213" y="15717"/>
                  <a:pt x="16211" y="15717"/>
                  <a:pt x="16209" y="15717"/>
                </a:cubicBezTo>
                <a:cubicBezTo>
                  <a:pt x="16187" y="15717"/>
                  <a:pt x="16194" y="15679"/>
                  <a:pt x="16216" y="15679"/>
                </a:cubicBezTo>
                <a:close/>
                <a:moveTo>
                  <a:pt x="2972" y="15708"/>
                </a:moveTo>
                <a:cubicBezTo>
                  <a:pt x="2993" y="15708"/>
                  <a:pt x="3016" y="15735"/>
                  <a:pt x="2996" y="15750"/>
                </a:cubicBezTo>
                <a:cubicBezTo>
                  <a:pt x="2993" y="15751"/>
                  <a:pt x="2990" y="15752"/>
                  <a:pt x="2987" y="15752"/>
                </a:cubicBezTo>
                <a:cubicBezTo>
                  <a:pt x="2967" y="15752"/>
                  <a:pt x="2948" y="15725"/>
                  <a:pt x="2962" y="15710"/>
                </a:cubicBezTo>
                <a:cubicBezTo>
                  <a:pt x="2965" y="15709"/>
                  <a:pt x="2969" y="15708"/>
                  <a:pt x="2972" y="15708"/>
                </a:cubicBezTo>
                <a:close/>
                <a:moveTo>
                  <a:pt x="15921" y="15751"/>
                </a:moveTo>
                <a:cubicBezTo>
                  <a:pt x="15930" y="15751"/>
                  <a:pt x="15938" y="15757"/>
                  <a:pt x="15933" y="15773"/>
                </a:cubicBezTo>
                <a:cubicBezTo>
                  <a:pt x="15933" y="15782"/>
                  <a:pt x="15917" y="15792"/>
                  <a:pt x="15907" y="15792"/>
                </a:cubicBezTo>
                <a:cubicBezTo>
                  <a:pt x="15899" y="15792"/>
                  <a:pt x="15894" y="15787"/>
                  <a:pt x="15899" y="15773"/>
                </a:cubicBezTo>
                <a:cubicBezTo>
                  <a:pt x="15895" y="15760"/>
                  <a:pt x="15909" y="15751"/>
                  <a:pt x="15921" y="15751"/>
                </a:cubicBezTo>
                <a:close/>
                <a:moveTo>
                  <a:pt x="16182" y="15653"/>
                </a:moveTo>
                <a:cubicBezTo>
                  <a:pt x="16188" y="15676"/>
                  <a:pt x="16177" y="15693"/>
                  <a:pt x="16171" y="15716"/>
                </a:cubicBezTo>
                <a:cubicBezTo>
                  <a:pt x="16177" y="15716"/>
                  <a:pt x="16182" y="15727"/>
                  <a:pt x="16188" y="15727"/>
                </a:cubicBezTo>
                <a:cubicBezTo>
                  <a:pt x="16137" y="15750"/>
                  <a:pt x="16108" y="15807"/>
                  <a:pt x="16069" y="15829"/>
                </a:cubicBezTo>
                <a:cubicBezTo>
                  <a:pt x="16052" y="15812"/>
                  <a:pt x="16052" y="15795"/>
                  <a:pt x="16069" y="15778"/>
                </a:cubicBezTo>
                <a:cubicBezTo>
                  <a:pt x="16103" y="15733"/>
                  <a:pt x="16148" y="15699"/>
                  <a:pt x="16177" y="15653"/>
                </a:cubicBezTo>
                <a:close/>
                <a:moveTo>
                  <a:pt x="16040" y="15801"/>
                </a:moveTo>
                <a:lnTo>
                  <a:pt x="16057" y="15852"/>
                </a:lnTo>
                <a:cubicBezTo>
                  <a:pt x="16046" y="15875"/>
                  <a:pt x="16029" y="15886"/>
                  <a:pt x="16001" y="15886"/>
                </a:cubicBezTo>
                <a:cubicBezTo>
                  <a:pt x="15978" y="15869"/>
                  <a:pt x="15972" y="15835"/>
                  <a:pt x="15967" y="15807"/>
                </a:cubicBezTo>
                <a:lnTo>
                  <a:pt x="15967" y="15807"/>
                </a:lnTo>
                <a:cubicBezTo>
                  <a:pt x="15972" y="15818"/>
                  <a:pt x="15989" y="15846"/>
                  <a:pt x="15995" y="15858"/>
                </a:cubicBezTo>
                <a:cubicBezTo>
                  <a:pt x="16012" y="15841"/>
                  <a:pt x="16029" y="15818"/>
                  <a:pt x="16040" y="15801"/>
                </a:cubicBezTo>
                <a:close/>
                <a:moveTo>
                  <a:pt x="2911" y="15704"/>
                </a:moveTo>
                <a:cubicBezTo>
                  <a:pt x="2940" y="15750"/>
                  <a:pt x="2974" y="15790"/>
                  <a:pt x="3019" y="15818"/>
                </a:cubicBezTo>
                <a:cubicBezTo>
                  <a:pt x="3030" y="15846"/>
                  <a:pt x="3042" y="15869"/>
                  <a:pt x="3053" y="15892"/>
                </a:cubicBezTo>
                <a:cubicBezTo>
                  <a:pt x="3002" y="15841"/>
                  <a:pt x="2945" y="15790"/>
                  <a:pt x="2894" y="15733"/>
                </a:cubicBezTo>
                <a:lnTo>
                  <a:pt x="2911" y="15704"/>
                </a:lnTo>
                <a:close/>
                <a:moveTo>
                  <a:pt x="3921" y="15835"/>
                </a:moveTo>
                <a:cubicBezTo>
                  <a:pt x="3944" y="15858"/>
                  <a:pt x="3966" y="15880"/>
                  <a:pt x="3989" y="15909"/>
                </a:cubicBezTo>
                <a:cubicBezTo>
                  <a:pt x="3961" y="15897"/>
                  <a:pt x="3932" y="15875"/>
                  <a:pt x="3910" y="15852"/>
                </a:cubicBezTo>
                <a:cubicBezTo>
                  <a:pt x="3910" y="15846"/>
                  <a:pt x="3915" y="15841"/>
                  <a:pt x="3921" y="15835"/>
                </a:cubicBezTo>
                <a:close/>
                <a:moveTo>
                  <a:pt x="16120" y="15907"/>
                </a:moveTo>
                <a:lnTo>
                  <a:pt x="16120" y="15907"/>
                </a:lnTo>
                <a:cubicBezTo>
                  <a:pt x="16120" y="15907"/>
                  <a:pt x="16120" y="15908"/>
                  <a:pt x="16120" y="15909"/>
                </a:cubicBezTo>
                <a:cubicBezTo>
                  <a:pt x="16120" y="15908"/>
                  <a:pt x="16120" y="15907"/>
                  <a:pt x="16120" y="15907"/>
                </a:cubicBezTo>
                <a:close/>
                <a:moveTo>
                  <a:pt x="15700" y="15892"/>
                </a:moveTo>
                <a:cubicBezTo>
                  <a:pt x="15683" y="15920"/>
                  <a:pt x="15660" y="15948"/>
                  <a:pt x="15638" y="15977"/>
                </a:cubicBezTo>
                <a:cubicBezTo>
                  <a:pt x="15620" y="15977"/>
                  <a:pt x="15603" y="15983"/>
                  <a:pt x="15586" y="15988"/>
                </a:cubicBezTo>
                <a:cubicBezTo>
                  <a:pt x="15626" y="15954"/>
                  <a:pt x="15660" y="15920"/>
                  <a:pt x="15700" y="15892"/>
                </a:cubicBezTo>
                <a:close/>
                <a:moveTo>
                  <a:pt x="3059" y="15801"/>
                </a:moveTo>
                <a:cubicBezTo>
                  <a:pt x="3138" y="15863"/>
                  <a:pt x="3201" y="15954"/>
                  <a:pt x="3297" y="16000"/>
                </a:cubicBezTo>
                <a:cubicBezTo>
                  <a:pt x="3291" y="16000"/>
                  <a:pt x="3269" y="16011"/>
                  <a:pt x="3263" y="16017"/>
                </a:cubicBezTo>
                <a:cubicBezTo>
                  <a:pt x="3195" y="15943"/>
                  <a:pt x="3104" y="15886"/>
                  <a:pt x="3059" y="15801"/>
                </a:cubicBezTo>
                <a:close/>
                <a:moveTo>
                  <a:pt x="15118" y="15976"/>
                </a:moveTo>
                <a:cubicBezTo>
                  <a:pt x="15121" y="15976"/>
                  <a:pt x="15124" y="15976"/>
                  <a:pt x="15127" y="15977"/>
                </a:cubicBezTo>
                <a:cubicBezTo>
                  <a:pt x="15136" y="15994"/>
                  <a:pt x="15104" y="16018"/>
                  <a:pt x="15084" y="16018"/>
                </a:cubicBezTo>
                <a:cubicBezTo>
                  <a:pt x="15078" y="16018"/>
                  <a:pt x="15073" y="16016"/>
                  <a:pt x="15070" y="16011"/>
                </a:cubicBezTo>
                <a:cubicBezTo>
                  <a:pt x="15075" y="15991"/>
                  <a:pt x="15097" y="15976"/>
                  <a:pt x="15118" y="15976"/>
                </a:cubicBezTo>
                <a:close/>
                <a:moveTo>
                  <a:pt x="3319" y="16037"/>
                </a:moveTo>
                <a:cubicBezTo>
                  <a:pt x="3339" y="16037"/>
                  <a:pt x="3357" y="16060"/>
                  <a:pt x="3342" y="16079"/>
                </a:cubicBezTo>
                <a:cubicBezTo>
                  <a:pt x="3341" y="16079"/>
                  <a:pt x="3339" y="16080"/>
                  <a:pt x="3338" y="16080"/>
                </a:cubicBezTo>
                <a:cubicBezTo>
                  <a:pt x="3321" y="16080"/>
                  <a:pt x="3298" y="16055"/>
                  <a:pt x="3308" y="16039"/>
                </a:cubicBezTo>
                <a:cubicBezTo>
                  <a:pt x="3312" y="16037"/>
                  <a:pt x="3316" y="16037"/>
                  <a:pt x="3319" y="16037"/>
                </a:cubicBezTo>
                <a:close/>
                <a:moveTo>
                  <a:pt x="15926" y="16107"/>
                </a:moveTo>
                <a:cubicBezTo>
                  <a:pt x="15926" y="16107"/>
                  <a:pt x="15926" y="16107"/>
                  <a:pt x="15927" y="16107"/>
                </a:cubicBezTo>
                <a:cubicBezTo>
                  <a:pt x="15926" y="16107"/>
                  <a:pt x="15926" y="16107"/>
                  <a:pt x="15926" y="16107"/>
                </a:cubicBezTo>
                <a:close/>
                <a:moveTo>
                  <a:pt x="14571" y="16073"/>
                </a:moveTo>
                <a:cubicBezTo>
                  <a:pt x="14577" y="16073"/>
                  <a:pt x="14582" y="16085"/>
                  <a:pt x="14588" y="16085"/>
                </a:cubicBezTo>
                <a:cubicBezTo>
                  <a:pt x="14548" y="16107"/>
                  <a:pt x="14514" y="16130"/>
                  <a:pt x="14474" y="16153"/>
                </a:cubicBezTo>
                <a:cubicBezTo>
                  <a:pt x="14508" y="16124"/>
                  <a:pt x="14542" y="16096"/>
                  <a:pt x="14571" y="16073"/>
                </a:cubicBezTo>
                <a:close/>
                <a:moveTo>
                  <a:pt x="3371" y="16090"/>
                </a:moveTo>
                <a:cubicBezTo>
                  <a:pt x="3405" y="16113"/>
                  <a:pt x="3433" y="16136"/>
                  <a:pt x="3444" y="16170"/>
                </a:cubicBezTo>
                <a:cubicBezTo>
                  <a:pt x="3416" y="16153"/>
                  <a:pt x="3388" y="16136"/>
                  <a:pt x="3359" y="16113"/>
                </a:cubicBezTo>
                <a:cubicBezTo>
                  <a:pt x="3359" y="16107"/>
                  <a:pt x="3365" y="16096"/>
                  <a:pt x="3371" y="16090"/>
                </a:cubicBezTo>
                <a:close/>
                <a:moveTo>
                  <a:pt x="4250" y="16113"/>
                </a:moveTo>
                <a:lnTo>
                  <a:pt x="4250" y="16113"/>
                </a:lnTo>
                <a:cubicBezTo>
                  <a:pt x="4290" y="16141"/>
                  <a:pt x="4352" y="16153"/>
                  <a:pt x="4364" y="16204"/>
                </a:cubicBezTo>
                <a:cubicBezTo>
                  <a:pt x="4324" y="16175"/>
                  <a:pt x="4284" y="16147"/>
                  <a:pt x="4250" y="16113"/>
                </a:cubicBezTo>
                <a:close/>
                <a:moveTo>
                  <a:pt x="14855" y="16172"/>
                </a:moveTo>
                <a:cubicBezTo>
                  <a:pt x="14861" y="16172"/>
                  <a:pt x="14867" y="16177"/>
                  <a:pt x="14872" y="16187"/>
                </a:cubicBezTo>
                <a:cubicBezTo>
                  <a:pt x="14865" y="16200"/>
                  <a:pt x="14859" y="16207"/>
                  <a:pt x="14852" y="16207"/>
                </a:cubicBezTo>
                <a:cubicBezTo>
                  <a:pt x="14847" y="16207"/>
                  <a:pt x="14842" y="16202"/>
                  <a:pt x="14838" y="16192"/>
                </a:cubicBezTo>
                <a:cubicBezTo>
                  <a:pt x="14841" y="16180"/>
                  <a:pt x="14847" y="16172"/>
                  <a:pt x="14855" y="16172"/>
                </a:cubicBezTo>
                <a:close/>
                <a:moveTo>
                  <a:pt x="3480" y="16179"/>
                </a:moveTo>
                <a:cubicBezTo>
                  <a:pt x="3495" y="16179"/>
                  <a:pt x="3510" y="16206"/>
                  <a:pt x="3496" y="16221"/>
                </a:cubicBezTo>
                <a:cubicBezTo>
                  <a:pt x="3493" y="16222"/>
                  <a:pt x="3491" y="16223"/>
                  <a:pt x="3488" y="16223"/>
                </a:cubicBezTo>
                <a:cubicBezTo>
                  <a:pt x="3472" y="16223"/>
                  <a:pt x="3453" y="16196"/>
                  <a:pt x="3473" y="16181"/>
                </a:cubicBezTo>
                <a:cubicBezTo>
                  <a:pt x="3475" y="16180"/>
                  <a:pt x="3478" y="16179"/>
                  <a:pt x="3480" y="16179"/>
                </a:cubicBezTo>
                <a:close/>
                <a:moveTo>
                  <a:pt x="15416" y="16068"/>
                </a:moveTo>
                <a:cubicBezTo>
                  <a:pt x="15422" y="16085"/>
                  <a:pt x="15433" y="16107"/>
                  <a:pt x="15439" y="16124"/>
                </a:cubicBezTo>
                <a:cubicBezTo>
                  <a:pt x="15456" y="16102"/>
                  <a:pt x="15479" y="16096"/>
                  <a:pt x="15501" y="16096"/>
                </a:cubicBezTo>
                <a:cubicBezTo>
                  <a:pt x="15439" y="16141"/>
                  <a:pt x="15388" y="16204"/>
                  <a:pt x="15320" y="16255"/>
                </a:cubicBezTo>
                <a:cubicBezTo>
                  <a:pt x="15314" y="16232"/>
                  <a:pt x="15325" y="16209"/>
                  <a:pt x="15342" y="16192"/>
                </a:cubicBezTo>
                <a:cubicBezTo>
                  <a:pt x="15337" y="16181"/>
                  <a:pt x="15331" y="16175"/>
                  <a:pt x="15331" y="16164"/>
                </a:cubicBezTo>
                <a:cubicBezTo>
                  <a:pt x="15342" y="16164"/>
                  <a:pt x="15365" y="16164"/>
                  <a:pt x="15382" y="16170"/>
                </a:cubicBezTo>
                <a:cubicBezTo>
                  <a:pt x="15377" y="16164"/>
                  <a:pt x="15365" y="16147"/>
                  <a:pt x="15365" y="16141"/>
                </a:cubicBezTo>
                <a:lnTo>
                  <a:pt x="15365" y="16141"/>
                </a:lnTo>
                <a:cubicBezTo>
                  <a:pt x="15377" y="16147"/>
                  <a:pt x="15387" y="16150"/>
                  <a:pt x="15395" y="16150"/>
                </a:cubicBezTo>
                <a:cubicBezTo>
                  <a:pt x="15426" y="16150"/>
                  <a:pt x="15428" y="16113"/>
                  <a:pt x="15388" y="16090"/>
                </a:cubicBezTo>
                <a:cubicBezTo>
                  <a:pt x="15394" y="16085"/>
                  <a:pt x="15411" y="16073"/>
                  <a:pt x="15416" y="16068"/>
                </a:cubicBezTo>
                <a:close/>
                <a:moveTo>
                  <a:pt x="15291" y="16215"/>
                </a:moveTo>
                <a:cubicBezTo>
                  <a:pt x="15303" y="16249"/>
                  <a:pt x="15297" y="16278"/>
                  <a:pt x="15263" y="16295"/>
                </a:cubicBezTo>
                <a:cubicBezTo>
                  <a:pt x="15252" y="16283"/>
                  <a:pt x="15235" y="16266"/>
                  <a:pt x="15229" y="16261"/>
                </a:cubicBezTo>
                <a:cubicBezTo>
                  <a:pt x="15235" y="16261"/>
                  <a:pt x="15257" y="16266"/>
                  <a:pt x="15269" y="16272"/>
                </a:cubicBezTo>
                <a:cubicBezTo>
                  <a:pt x="15274" y="16255"/>
                  <a:pt x="15286" y="16232"/>
                  <a:pt x="15291" y="16215"/>
                </a:cubicBezTo>
                <a:close/>
                <a:moveTo>
                  <a:pt x="3575" y="16268"/>
                </a:moveTo>
                <a:cubicBezTo>
                  <a:pt x="3583" y="16268"/>
                  <a:pt x="3589" y="16275"/>
                  <a:pt x="3592" y="16289"/>
                </a:cubicBezTo>
                <a:cubicBezTo>
                  <a:pt x="3585" y="16296"/>
                  <a:pt x="3579" y="16299"/>
                  <a:pt x="3575" y="16299"/>
                </a:cubicBezTo>
                <a:cubicBezTo>
                  <a:pt x="3567" y="16299"/>
                  <a:pt x="3561" y="16291"/>
                  <a:pt x="3558" y="16278"/>
                </a:cubicBezTo>
                <a:cubicBezTo>
                  <a:pt x="3565" y="16271"/>
                  <a:pt x="3571" y="16268"/>
                  <a:pt x="3575" y="16268"/>
                </a:cubicBezTo>
                <a:close/>
                <a:moveTo>
                  <a:pt x="3059" y="15892"/>
                </a:moveTo>
                <a:cubicBezTo>
                  <a:pt x="3201" y="15983"/>
                  <a:pt x="3297" y="16124"/>
                  <a:pt x="3433" y="16221"/>
                </a:cubicBezTo>
                <a:cubicBezTo>
                  <a:pt x="3467" y="16243"/>
                  <a:pt x="3490" y="16278"/>
                  <a:pt x="3507" y="16312"/>
                </a:cubicBezTo>
                <a:cubicBezTo>
                  <a:pt x="3348" y="16181"/>
                  <a:pt x="3195" y="16045"/>
                  <a:pt x="3059" y="15897"/>
                </a:cubicBezTo>
                <a:lnTo>
                  <a:pt x="3059" y="15892"/>
                </a:lnTo>
                <a:close/>
                <a:moveTo>
                  <a:pt x="15195" y="16323"/>
                </a:moveTo>
                <a:lnTo>
                  <a:pt x="15206" y="16346"/>
                </a:lnTo>
                <a:cubicBezTo>
                  <a:pt x="15172" y="16368"/>
                  <a:pt x="15138" y="16385"/>
                  <a:pt x="15104" y="16408"/>
                </a:cubicBezTo>
                <a:cubicBezTo>
                  <a:pt x="15104" y="16391"/>
                  <a:pt x="15104" y="16374"/>
                  <a:pt x="15104" y="16357"/>
                </a:cubicBezTo>
                <a:cubicBezTo>
                  <a:pt x="15116" y="16363"/>
                  <a:pt x="15133" y="16368"/>
                  <a:pt x="15150" y="16374"/>
                </a:cubicBezTo>
                <a:cubicBezTo>
                  <a:pt x="15161" y="16357"/>
                  <a:pt x="15178" y="16340"/>
                  <a:pt x="15195" y="16323"/>
                </a:cubicBezTo>
                <a:close/>
                <a:moveTo>
                  <a:pt x="4667" y="16377"/>
                </a:moveTo>
                <a:cubicBezTo>
                  <a:pt x="4684" y="16377"/>
                  <a:pt x="4707" y="16405"/>
                  <a:pt x="4693" y="16419"/>
                </a:cubicBezTo>
                <a:cubicBezTo>
                  <a:pt x="4690" y="16421"/>
                  <a:pt x="4686" y="16422"/>
                  <a:pt x="4683" y="16422"/>
                </a:cubicBezTo>
                <a:cubicBezTo>
                  <a:pt x="4662" y="16422"/>
                  <a:pt x="4639" y="16394"/>
                  <a:pt x="4659" y="16380"/>
                </a:cubicBezTo>
                <a:cubicBezTo>
                  <a:pt x="4661" y="16378"/>
                  <a:pt x="4664" y="16377"/>
                  <a:pt x="4667" y="16377"/>
                </a:cubicBezTo>
                <a:close/>
                <a:moveTo>
                  <a:pt x="3972" y="16588"/>
                </a:moveTo>
                <a:cubicBezTo>
                  <a:pt x="3986" y="16588"/>
                  <a:pt x="4005" y="16611"/>
                  <a:pt x="4001" y="16624"/>
                </a:cubicBezTo>
                <a:cubicBezTo>
                  <a:pt x="3996" y="16630"/>
                  <a:pt x="3991" y="16632"/>
                  <a:pt x="3986" y="16632"/>
                </a:cubicBezTo>
                <a:cubicBezTo>
                  <a:pt x="3971" y="16632"/>
                  <a:pt x="3957" y="16612"/>
                  <a:pt x="3961" y="16595"/>
                </a:cubicBezTo>
                <a:cubicBezTo>
                  <a:pt x="3963" y="16590"/>
                  <a:pt x="3967" y="16588"/>
                  <a:pt x="3972" y="16588"/>
                </a:cubicBezTo>
                <a:close/>
                <a:moveTo>
                  <a:pt x="15893" y="15795"/>
                </a:moveTo>
                <a:cubicBezTo>
                  <a:pt x="15825" y="15897"/>
                  <a:pt x="15700" y="15965"/>
                  <a:pt x="15655" y="16073"/>
                </a:cubicBezTo>
                <a:cubicBezTo>
                  <a:pt x="15649" y="16073"/>
                  <a:pt x="15643" y="16062"/>
                  <a:pt x="15638" y="16056"/>
                </a:cubicBezTo>
                <a:cubicBezTo>
                  <a:pt x="15439" y="16249"/>
                  <a:pt x="15223" y="16414"/>
                  <a:pt x="15008" y="16584"/>
                </a:cubicBezTo>
                <a:cubicBezTo>
                  <a:pt x="15013" y="16584"/>
                  <a:pt x="15019" y="16595"/>
                  <a:pt x="15019" y="16595"/>
                </a:cubicBezTo>
                <a:cubicBezTo>
                  <a:pt x="14945" y="16607"/>
                  <a:pt x="14906" y="16675"/>
                  <a:pt x="14843" y="16714"/>
                </a:cubicBezTo>
                <a:cubicBezTo>
                  <a:pt x="14849" y="16669"/>
                  <a:pt x="14900" y="16658"/>
                  <a:pt x="14928" y="16629"/>
                </a:cubicBezTo>
                <a:cubicBezTo>
                  <a:pt x="15195" y="16414"/>
                  <a:pt x="15456" y="16192"/>
                  <a:pt x="15717" y="15965"/>
                </a:cubicBezTo>
                <a:cubicBezTo>
                  <a:pt x="15774" y="15909"/>
                  <a:pt x="15825" y="15841"/>
                  <a:pt x="15893" y="15795"/>
                </a:cubicBezTo>
                <a:close/>
                <a:moveTo>
                  <a:pt x="3654" y="16442"/>
                </a:moveTo>
                <a:lnTo>
                  <a:pt x="3654" y="16442"/>
                </a:lnTo>
                <a:cubicBezTo>
                  <a:pt x="3791" y="16499"/>
                  <a:pt x="3904" y="16612"/>
                  <a:pt x="4006" y="16720"/>
                </a:cubicBezTo>
                <a:cubicBezTo>
                  <a:pt x="3881" y="16635"/>
                  <a:pt x="3768" y="16539"/>
                  <a:pt x="3654" y="16442"/>
                </a:cubicBezTo>
                <a:close/>
                <a:moveTo>
                  <a:pt x="13439" y="16779"/>
                </a:moveTo>
                <a:cubicBezTo>
                  <a:pt x="13445" y="16779"/>
                  <a:pt x="13451" y="16784"/>
                  <a:pt x="13459" y="16794"/>
                </a:cubicBezTo>
                <a:cubicBezTo>
                  <a:pt x="13452" y="16807"/>
                  <a:pt x="13446" y="16814"/>
                  <a:pt x="13439" y="16814"/>
                </a:cubicBezTo>
                <a:cubicBezTo>
                  <a:pt x="13433" y="16814"/>
                  <a:pt x="13427" y="16809"/>
                  <a:pt x="13419" y="16800"/>
                </a:cubicBezTo>
                <a:cubicBezTo>
                  <a:pt x="13425" y="16787"/>
                  <a:pt x="13432" y="16779"/>
                  <a:pt x="13439" y="16779"/>
                </a:cubicBezTo>
                <a:close/>
                <a:moveTo>
                  <a:pt x="4006" y="16731"/>
                </a:moveTo>
                <a:lnTo>
                  <a:pt x="4006" y="16731"/>
                </a:lnTo>
                <a:cubicBezTo>
                  <a:pt x="4120" y="16765"/>
                  <a:pt x="4205" y="16851"/>
                  <a:pt x="4296" y="16913"/>
                </a:cubicBezTo>
                <a:cubicBezTo>
                  <a:pt x="4193" y="16868"/>
                  <a:pt x="4103" y="16788"/>
                  <a:pt x="4006" y="16731"/>
                </a:cubicBezTo>
                <a:close/>
                <a:moveTo>
                  <a:pt x="14838" y="16703"/>
                </a:moveTo>
                <a:lnTo>
                  <a:pt x="14838" y="16703"/>
                </a:lnTo>
                <a:cubicBezTo>
                  <a:pt x="14758" y="16794"/>
                  <a:pt x="14639" y="16851"/>
                  <a:pt x="14537" y="16919"/>
                </a:cubicBezTo>
                <a:cubicBezTo>
                  <a:pt x="14554" y="16873"/>
                  <a:pt x="14599" y="16856"/>
                  <a:pt x="14633" y="16828"/>
                </a:cubicBezTo>
                <a:cubicBezTo>
                  <a:pt x="14701" y="16783"/>
                  <a:pt x="14758" y="16731"/>
                  <a:pt x="14838" y="16703"/>
                </a:cubicBezTo>
                <a:close/>
                <a:moveTo>
                  <a:pt x="14514" y="16908"/>
                </a:moveTo>
                <a:cubicBezTo>
                  <a:pt x="14522" y="16908"/>
                  <a:pt x="14528" y="16915"/>
                  <a:pt x="14531" y="16930"/>
                </a:cubicBezTo>
                <a:cubicBezTo>
                  <a:pt x="14524" y="16940"/>
                  <a:pt x="14516" y="16944"/>
                  <a:pt x="14510" y="16944"/>
                </a:cubicBezTo>
                <a:cubicBezTo>
                  <a:pt x="14501" y="16944"/>
                  <a:pt x="14495" y="16937"/>
                  <a:pt x="14491" y="16924"/>
                </a:cubicBezTo>
                <a:cubicBezTo>
                  <a:pt x="14499" y="16914"/>
                  <a:pt x="14507" y="16908"/>
                  <a:pt x="14514" y="16908"/>
                </a:cubicBezTo>
                <a:close/>
                <a:moveTo>
                  <a:pt x="14656" y="16765"/>
                </a:moveTo>
                <a:lnTo>
                  <a:pt x="14656" y="16765"/>
                </a:lnTo>
                <a:cubicBezTo>
                  <a:pt x="14571" y="16822"/>
                  <a:pt x="14474" y="16862"/>
                  <a:pt x="14401" y="16936"/>
                </a:cubicBezTo>
                <a:cubicBezTo>
                  <a:pt x="14378" y="16953"/>
                  <a:pt x="14355" y="16953"/>
                  <a:pt x="14333" y="16953"/>
                </a:cubicBezTo>
                <a:cubicBezTo>
                  <a:pt x="14355" y="16930"/>
                  <a:pt x="14446" y="16913"/>
                  <a:pt x="14395" y="16873"/>
                </a:cubicBezTo>
                <a:lnTo>
                  <a:pt x="14395" y="16873"/>
                </a:lnTo>
                <a:cubicBezTo>
                  <a:pt x="14406" y="16879"/>
                  <a:pt x="14418" y="16885"/>
                  <a:pt x="14429" y="16890"/>
                </a:cubicBezTo>
                <a:cubicBezTo>
                  <a:pt x="14491" y="16834"/>
                  <a:pt x="14571" y="16788"/>
                  <a:pt x="14656" y="16765"/>
                </a:cubicBezTo>
                <a:close/>
                <a:moveTo>
                  <a:pt x="14667" y="16936"/>
                </a:moveTo>
                <a:cubicBezTo>
                  <a:pt x="14628" y="16947"/>
                  <a:pt x="14588" y="16958"/>
                  <a:pt x="14565" y="16998"/>
                </a:cubicBezTo>
                <a:cubicBezTo>
                  <a:pt x="14594" y="16998"/>
                  <a:pt x="14622" y="16992"/>
                  <a:pt x="14650" y="16992"/>
                </a:cubicBezTo>
                <a:cubicBezTo>
                  <a:pt x="14656" y="16975"/>
                  <a:pt x="14662" y="16947"/>
                  <a:pt x="14667" y="16936"/>
                </a:cubicBezTo>
                <a:close/>
                <a:moveTo>
                  <a:pt x="14151" y="17225"/>
                </a:moveTo>
                <a:cubicBezTo>
                  <a:pt x="14157" y="17231"/>
                  <a:pt x="14168" y="17242"/>
                  <a:pt x="14168" y="17248"/>
                </a:cubicBezTo>
                <a:cubicBezTo>
                  <a:pt x="14128" y="17263"/>
                  <a:pt x="14097" y="17308"/>
                  <a:pt x="14056" y="17308"/>
                </a:cubicBezTo>
                <a:cubicBezTo>
                  <a:pt x="14050" y="17308"/>
                  <a:pt x="14044" y="17307"/>
                  <a:pt x="14038" y="17304"/>
                </a:cubicBezTo>
                <a:lnTo>
                  <a:pt x="14032" y="17304"/>
                </a:lnTo>
                <a:cubicBezTo>
                  <a:pt x="14072" y="17276"/>
                  <a:pt x="14111" y="17248"/>
                  <a:pt x="14151" y="17225"/>
                </a:cubicBezTo>
                <a:close/>
                <a:moveTo>
                  <a:pt x="14497" y="16941"/>
                </a:moveTo>
                <a:lnTo>
                  <a:pt x="14497" y="16941"/>
                </a:lnTo>
                <a:cubicBezTo>
                  <a:pt x="14406" y="17026"/>
                  <a:pt x="14293" y="17072"/>
                  <a:pt x="14196" y="17140"/>
                </a:cubicBezTo>
                <a:cubicBezTo>
                  <a:pt x="14202" y="17140"/>
                  <a:pt x="14208" y="17151"/>
                  <a:pt x="14213" y="17151"/>
                </a:cubicBezTo>
                <a:lnTo>
                  <a:pt x="14174" y="17151"/>
                </a:lnTo>
                <a:cubicBezTo>
                  <a:pt x="14026" y="17231"/>
                  <a:pt x="13890" y="17333"/>
                  <a:pt x="13731" y="17395"/>
                </a:cubicBezTo>
                <a:cubicBezTo>
                  <a:pt x="13737" y="17401"/>
                  <a:pt x="13742" y="17412"/>
                  <a:pt x="13748" y="17418"/>
                </a:cubicBezTo>
                <a:cubicBezTo>
                  <a:pt x="13740" y="17416"/>
                  <a:pt x="13732" y="17415"/>
                  <a:pt x="13725" y="17415"/>
                </a:cubicBezTo>
                <a:cubicBezTo>
                  <a:pt x="13668" y="17415"/>
                  <a:pt x="13622" y="17465"/>
                  <a:pt x="13567" y="17480"/>
                </a:cubicBezTo>
                <a:cubicBezTo>
                  <a:pt x="13589" y="17441"/>
                  <a:pt x="13646" y="17441"/>
                  <a:pt x="13669" y="17407"/>
                </a:cubicBezTo>
                <a:cubicBezTo>
                  <a:pt x="13958" y="17282"/>
                  <a:pt x="14213" y="17061"/>
                  <a:pt x="14497" y="16941"/>
                </a:cubicBezTo>
                <a:close/>
                <a:moveTo>
                  <a:pt x="4301" y="16913"/>
                </a:moveTo>
                <a:cubicBezTo>
                  <a:pt x="4483" y="17055"/>
                  <a:pt x="4687" y="17151"/>
                  <a:pt x="4874" y="17287"/>
                </a:cubicBezTo>
                <a:cubicBezTo>
                  <a:pt x="4891" y="17276"/>
                  <a:pt x="4903" y="17270"/>
                  <a:pt x="4920" y="17259"/>
                </a:cubicBezTo>
                <a:cubicBezTo>
                  <a:pt x="4903" y="17242"/>
                  <a:pt x="4886" y="17225"/>
                  <a:pt x="4869" y="17208"/>
                </a:cubicBezTo>
                <a:lnTo>
                  <a:pt x="4869" y="17202"/>
                </a:lnTo>
                <a:cubicBezTo>
                  <a:pt x="4908" y="17219"/>
                  <a:pt x="4948" y="17242"/>
                  <a:pt x="4988" y="17265"/>
                </a:cubicBezTo>
                <a:cubicBezTo>
                  <a:pt x="4988" y="17270"/>
                  <a:pt x="4982" y="17282"/>
                  <a:pt x="4982" y="17282"/>
                </a:cubicBezTo>
                <a:cubicBezTo>
                  <a:pt x="4965" y="17276"/>
                  <a:pt x="4942" y="17265"/>
                  <a:pt x="4925" y="17253"/>
                </a:cubicBezTo>
                <a:cubicBezTo>
                  <a:pt x="4920" y="17265"/>
                  <a:pt x="4914" y="17287"/>
                  <a:pt x="4914" y="17299"/>
                </a:cubicBezTo>
                <a:cubicBezTo>
                  <a:pt x="5010" y="17367"/>
                  <a:pt x="5118" y="17418"/>
                  <a:pt x="5220" y="17480"/>
                </a:cubicBezTo>
                <a:cubicBezTo>
                  <a:pt x="5220" y="17486"/>
                  <a:pt x="5215" y="17492"/>
                  <a:pt x="5209" y="17497"/>
                </a:cubicBezTo>
                <a:cubicBezTo>
                  <a:pt x="4925" y="17339"/>
                  <a:pt x="4653" y="17163"/>
                  <a:pt x="4381" y="16987"/>
                </a:cubicBezTo>
                <a:cubicBezTo>
                  <a:pt x="4347" y="16964"/>
                  <a:pt x="4307" y="16953"/>
                  <a:pt x="4301" y="16913"/>
                </a:cubicBezTo>
                <a:close/>
                <a:moveTo>
                  <a:pt x="6828" y="17475"/>
                </a:moveTo>
                <a:cubicBezTo>
                  <a:pt x="6838" y="17475"/>
                  <a:pt x="6843" y="17482"/>
                  <a:pt x="6843" y="17497"/>
                </a:cubicBezTo>
                <a:cubicBezTo>
                  <a:pt x="6834" y="17501"/>
                  <a:pt x="6826" y="17503"/>
                  <a:pt x="6820" y="17503"/>
                </a:cubicBezTo>
                <a:cubicBezTo>
                  <a:pt x="6809" y="17503"/>
                  <a:pt x="6805" y="17496"/>
                  <a:pt x="6809" y="17480"/>
                </a:cubicBezTo>
                <a:cubicBezTo>
                  <a:pt x="6817" y="17477"/>
                  <a:pt x="6823" y="17475"/>
                  <a:pt x="6828" y="17475"/>
                </a:cubicBezTo>
                <a:close/>
                <a:moveTo>
                  <a:pt x="13612" y="17356"/>
                </a:moveTo>
                <a:cubicBezTo>
                  <a:pt x="13618" y="17356"/>
                  <a:pt x="13618" y="17361"/>
                  <a:pt x="13618" y="17367"/>
                </a:cubicBezTo>
                <a:cubicBezTo>
                  <a:pt x="13578" y="17395"/>
                  <a:pt x="13533" y="17424"/>
                  <a:pt x="13487" y="17452"/>
                </a:cubicBezTo>
                <a:cubicBezTo>
                  <a:pt x="13442" y="17452"/>
                  <a:pt x="13402" y="17486"/>
                  <a:pt x="13362" y="17509"/>
                </a:cubicBezTo>
                <a:cubicBezTo>
                  <a:pt x="13362" y="17503"/>
                  <a:pt x="13368" y="17486"/>
                  <a:pt x="13368" y="17480"/>
                </a:cubicBezTo>
                <a:cubicBezTo>
                  <a:pt x="13385" y="17475"/>
                  <a:pt x="13402" y="17469"/>
                  <a:pt x="13419" y="17463"/>
                </a:cubicBezTo>
                <a:cubicBezTo>
                  <a:pt x="13419" y="17452"/>
                  <a:pt x="13419" y="17435"/>
                  <a:pt x="13419" y="17424"/>
                </a:cubicBezTo>
                <a:lnTo>
                  <a:pt x="13430" y="17446"/>
                </a:lnTo>
                <a:cubicBezTo>
                  <a:pt x="13493" y="17412"/>
                  <a:pt x="13561" y="17401"/>
                  <a:pt x="13612" y="17356"/>
                </a:cubicBezTo>
                <a:close/>
                <a:moveTo>
                  <a:pt x="5249" y="17492"/>
                </a:moveTo>
                <a:lnTo>
                  <a:pt x="5249" y="17492"/>
                </a:lnTo>
                <a:cubicBezTo>
                  <a:pt x="5294" y="17509"/>
                  <a:pt x="5340" y="17531"/>
                  <a:pt x="5379" y="17560"/>
                </a:cubicBezTo>
                <a:cubicBezTo>
                  <a:pt x="5373" y="17561"/>
                  <a:pt x="5367" y="17562"/>
                  <a:pt x="5361" y="17562"/>
                </a:cubicBezTo>
                <a:cubicBezTo>
                  <a:pt x="5316" y="17562"/>
                  <a:pt x="5274" y="17527"/>
                  <a:pt x="5249" y="17492"/>
                </a:cubicBezTo>
                <a:close/>
                <a:moveTo>
                  <a:pt x="13487" y="17452"/>
                </a:moveTo>
                <a:cubicBezTo>
                  <a:pt x="13493" y="17463"/>
                  <a:pt x="13498" y="17486"/>
                  <a:pt x="13498" y="17492"/>
                </a:cubicBezTo>
                <a:cubicBezTo>
                  <a:pt x="13516" y="17492"/>
                  <a:pt x="13544" y="17480"/>
                  <a:pt x="13555" y="17475"/>
                </a:cubicBezTo>
                <a:lnTo>
                  <a:pt x="13555" y="17475"/>
                </a:lnTo>
                <a:cubicBezTo>
                  <a:pt x="13493" y="17526"/>
                  <a:pt x="13413" y="17571"/>
                  <a:pt x="13334" y="17583"/>
                </a:cubicBezTo>
                <a:cubicBezTo>
                  <a:pt x="13374" y="17554"/>
                  <a:pt x="13413" y="17537"/>
                  <a:pt x="13464" y="17526"/>
                </a:cubicBezTo>
                <a:cubicBezTo>
                  <a:pt x="13476" y="17503"/>
                  <a:pt x="13498" y="17480"/>
                  <a:pt x="13487" y="17452"/>
                </a:cubicBezTo>
                <a:close/>
                <a:moveTo>
                  <a:pt x="8477" y="17673"/>
                </a:moveTo>
                <a:cubicBezTo>
                  <a:pt x="8477" y="17673"/>
                  <a:pt x="8471" y="17679"/>
                  <a:pt x="8471" y="17679"/>
                </a:cubicBezTo>
                <a:lnTo>
                  <a:pt x="8471" y="17673"/>
                </a:lnTo>
                <a:close/>
                <a:moveTo>
                  <a:pt x="8704" y="17690"/>
                </a:moveTo>
                <a:lnTo>
                  <a:pt x="8727" y="17696"/>
                </a:lnTo>
                <a:lnTo>
                  <a:pt x="8710" y="17696"/>
                </a:lnTo>
                <a:cubicBezTo>
                  <a:pt x="8704" y="17696"/>
                  <a:pt x="8704" y="17690"/>
                  <a:pt x="8704" y="17690"/>
                </a:cubicBezTo>
                <a:close/>
                <a:moveTo>
                  <a:pt x="5652" y="17617"/>
                </a:moveTo>
                <a:lnTo>
                  <a:pt x="5652" y="17617"/>
                </a:lnTo>
                <a:cubicBezTo>
                  <a:pt x="5697" y="17639"/>
                  <a:pt x="5748" y="17656"/>
                  <a:pt x="5782" y="17702"/>
                </a:cubicBezTo>
                <a:cubicBezTo>
                  <a:pt x="5737" y="17679"/>
                  <a:pt x="5663" y="17679"/>
                  <a:pt x="5652" y="17617"/>
                </a:cubicBezTo>
                <a:close/>
                <a:moveTo>
                  <a:pt x="7774" y="17571"/>
                </a:moveTo>
                <a:lnTo>
                  <a:pt x="7774" y="17571"/>
                </a:lnTo>
                <a:cubicBezTo>
                  <a:pt x="7870" y="17588"/>
                  <a:pt x="7967" y="17605"/>
                  <a:pt x="8063" y="17622"/>
                </a:cubicBezTo>
                <a:cubicBezTo>
                  <a:pt x="8103" y="17628"/>
                  <a:pt x="8148" y="17639"/>
                  <a:pt x="8188" y="17656"/>
                </a:cubicBezTo>
                <a:cubicBezTo>
                  <a:pt x="8284" y="17656"/>
                  <a:pt x="8381" y="17673"/>
                  <a:pt x="8471" y="17702"/>
                </a:cubicBezTo>
                <a:cubicBezTo>
                  <a:pt x="8463" y="17702"/>
                  <a:pt x="8455" y="17702"/>
                  <a:pt x="8446" y="17702"/>
                </a:cubicBezTo>
                <a:cubicBezTo>
                  <a:pt x="8358" y="17702"/>
                  <a:pt x="8271" y="17677"/>
                  <a:pt x="8188" y="17656"/>
                </a:cubicBezTo>
                <a:cubicBezTo>
                  <a:pt x="8052" y="17634"/>
                  <a:pt x="7910" y="17605"/>
                  <a:pt x="7774" y="17571"/>
                </a:cubicBezTo>
                <a:close/>
                <a:moveTo>
                  <a:pt x="9141" y="17713"/>
                </a:moveTo>
                <a:cubicBezTo>
                  <a:pt x="9141" y="17713"/>
                  <a:pt x="9141" y="17719"/>
                  <a:pt x="9141" y="17719"/>
                </a:cubicBezTo>
                <a:lnTo>
                  <a:pt x="9135" y="17719"/>
                </a:lnTo>
                <a:cubicBezTo>
                  <a:pt x="9135" y="17719"/>
                  <a:pt x="9135" y="17719"/>
                  <a:pt x="9135" y="17713"/>
                </a:cubicBezTo>
                <a:close/>
                <a:moveTo>
                  <a:pt x="8613" y="17685"/>
                </a:moveTo>
                <a:cubicBezTo>
                  <a:pt x="8619" y="17696"/>
                  <a:pt x="8625" y="17707"/>
                  <a:pt x="8630" y="17719"/>
                </a:cubicBezTo>
                <a:cubicBezTo>
                  <a:pt x="8647" y="17719"/>
                  <a:pt x="8659" y="17724"/>
                  <a:pt x="8676" y="17724"/>
                </a:cubicBezTo>
                <a:cubicBezTo>
                  <a:pt x="8647" y="17724"/>
                  <a:pt x="8619" y="17719"/>
                  <a:pt x="8591" y="17713"/>
                </a:cubicBezTo>
                <a:cubicBezTo>
                  <a:pt x="8591" y="17702"/>
                  <a:pt x="8591" y="17696"/>
                  <a:pt x="8591" y="17685"/>
                </a:cubicBezTo>
                <a:close/>
                <a:moveTo>
                  <a:pt x="5379" y="17554"/>
                </a:moveTo>
                <a:cubicBezTo>
                  <a:pt x="5476" y="17617"/>
                  <a:pt x="5584" y="17668"/>
                  <a:pt x="5691" y="17713"/>
                </a:cubicBezTo>
                <a:lnTo>
                  <a:pt x="5686" y="17730"/>
                </a:lnTo>
                <a:cubicBezTo>
                  <a:pt x="5584" y="17679"/>
                  <a:pt x="5442" y="17651"/>
                  <a:pt x="5379" y="17554"/>
                </a:cubicBezTo>
                <a:close/>
                <a:moveTo>
                  <a:pt x="8514" y="17701"/>
                </a:moveTo>
                <a:cubicBezTo>
                  <a:pt x="8533" y="17701"/>
                  <a:pt x="8552" y="17704"/>
                  <a:pt x="8568" y="17707"/>
                </a:cubicBezTo>
                <a:cubicBezTo>
                  <a:pt x="8574" y="17719"/>
                  <a:pt x="8574" y="17724"/>
                  <a:pt x="8579" y="17730"/>
                </a:cubicBezTo>
                <a:lnTo>
                  <a:pt x="8568" y="17730"/>
                </a:lnTo>
                <a:cubicBezTo>
                  <a:pt x="8551" y="17719"/>
                  <a:pt x="8534" y="17719"/>
                  <a:pt x="8517" y="17719"/>
                </a:cubicBezTo>
                <a:cubicBezTo>
                  <a:pt x="8500" y="17713"/>
                  <a:pt x="8489" y="17713"/>
                  <a:pt x="8471" y="17707"/>
                </a:cubicBezTo>
                <a:cubicBezTo>
                  <a:pt x="8486" y="17703"/>
                  <a:pt x="8500" y="17701"/>
                  <a:pt x="8514" y="17701"/>
                </a:cubicBezTo>
                <a:close/>
                <a:moveTo>
                  <a:pt x="13048" y="17698"/>
                </a:moveTo>
                <a:cubicBezTo>
                  <a:pt x="13053" y="17698"/>
                  <a:pt x="13058" y="17699"/>
                  <a:pt x="13062" y="17702"/>
                </a:cubicBezTo>
                <a:cubicBezTo>
                  <a:pt x="13070" y="17723"/>
                  <a:pt x="13043" y="17742"/>
                  <a:pt x="13022" y="17742"/>
                </a:cubicBezTo>
                <a:cubicBezTo>
                  <a:pt x="13015" y="17742"/>
                  <a:pt x="13009" y="17740"/>
                  <a:pt x="13005" y="17736"/>
                </a:cubicBezTo>
                <a:cubicBezTo>
                  <a:pt x="13000" y="17713"/>
                  <a:pt x="13028" y="17698"/>
                  <a:pt x="13048" y="17698"/>
                </a:cubicBezTo>
                <a:close/>
                <a:moveTo>
                  <a:pt x="12882" y="17712"/>
                </a:moveTo>
                <a:cubicBezTo>
                  <a:pt x="12887" y="17712"/>
                  <a:pt x="12892" y="17713"/>
                  <a:pt x="12897" y="17713"/>
                </a:cubicBezTo>
                <a:cubicBezTo>
                  <a:pt x="12858" y="17726"/>
                  <a:pt x="12823" y="17759"/>
                  <a:pt x="12786" y="17759"/>
                </a:cubicBezTo>
                <a:cubicBezTo>
                  <a:pt x="12774" y="17759"/>
                  <a:pt x="12762" y="17755"/>
                  <a:pt x="12750" y="17747"/>
                </a:cubicBezTo>
                <a:cubicBezTo>
                  <a:pt x="12791" y="17737"/>
                  <a:pt x="12832" y="17712"/>
                  <a:pt x="12882" y="17712"/>
                </a:cubicBezTo>
                <a:close/>
                <a:moveTo>
                  <a:pt x="5861" y="17791"/>
                </a:moveTo>
                <a:cubicBezTo>
                  <a:pt x="5879" y="17791"/>
                  <a:pt x="5897" y="17806"/>
                  <a:pt x="5901" y="17821"/>
                </a:cubicBezTo>
                <a:cubicBezTo>
                  <a:pt x="5897" y="17830"/>
                  <a:pt x="5889" y="17834"/>
                  <a:pt x="5880" y="17834"/>
                </a:cubicBezTo>
                <a:cubicBezTo>
                  <a:pt x="5862" y="17834"/>
                  <a:pt x="5839" y="17819"/>
                  <a:pt x="5839" y="17804"/>
                </a:cubicBezTo>
                <a:cubicBezTo>
                  <a:pt x="5845" y="17794"/>
                  <a:pt x="5853" y="17791"/>
                  <a:pt x="5861" y="17791"/>
                </a:cubicBezTo>
                <a:close/>
                <a:moveTo>
                  <a:pt x="12840" y="17787"/>
                </a:moveTo>
                <a:lnTo>
                  <a:pt x="12852" y="17804"/>
                </a:lnTo>
                <a:cubicBezTo>
                  <a:pt x="12759" y="17840"/>
                  <a:pt x="12651" y="17914"/>
                  <a:pt x="12547" y="17914"/>
                </a:cubicBezTo>
                <a:cubicBezTo>
                  <a:pt x="12537" y="17914"/>
                  <a:pt x="12527" y="17913"/>
                  <a:pt x="12517" y="17912"/>
                </a:cubicBezTo>
                <a:cubicBezTo>
                  <a:pt x="12630" y="17883"/>
                  <a:pt x="12738" y="17838"/>
                  <a:pt x="12840" y="17787"/>
                </a:cubicBezTo>
                <a:close/>
                <a:moveTo>
                  <a:pt x="4534" y="17202"/>
                </a:moveTo>
                <a:cubicBezTo>
                  <a:pt x="4562" y="17248"/>
                  <a:pt x="4613" y="17259"/>
                  <a:pt x="4659" y="17282"/>
                </a:cubicBezTo>
                <a:cubicBezTo>
                  <a:pt x="4659" y="17265"/>
                  <a:pt x="4659" y="17242"/>
                  <a:pt x="4659" y="17231"/>
                </a:cubicBezTo>
                <a:cubicBezTo>
                  <a:pt x="4670" y="17242"/>
                  <a:pt x="4681" y="17253"/>
                  <a:pt x="4693" y="17265"/>
                </a:cubicBezTo>
                <a:cubicBezTo>
                  <a:pt x="4749" y="17276"/>
                  <a:pt x="4744" y="17344"/>
                  <a:pt x="4801" y="17356"/>
                </a:cubicBezTo>
                <a:cubicBezTo>
                  <a:pt x="4806" y="17356"/>
                  <a:pt x="4823" y="17344"/>
                  <a:pt x="4829" y="17344"/>
                </a:cubicBezTo>
                <a:cubicBezTo>
                  <a:pt x="4959" y="17412"/>
                  <a:pt x="5073" y="17509"/>
                  <a:pt x="5209" y="17554"/>
                </a:cubicBezTo>
                <a:cubicBezTo>
                  <a:pt x="5203" y="17565"/>
                  <a:pt x="5192" y="17583"/>
                  <a:pt x="5192" y="17594"/>
                </a:cubicBezTo>
                <a:cubicBezTo>
                  <a:pt x="5203" y="17605"/>
                  <a:pt x="5232" y="17628"/>
                  <a:pt x="5243" y="17634"/>
                </a:cubicBezTo>
                <a:cubicBezTo>
                  <a:pt x="5260" y="17628"/>
                  <a:pt x="5271" y="17622"/>
                  <a:pt x="5288" y="17611"/>
                </a:cubicBezTo>
                <a:lnTo>
                  <a:pt x="5254" y="17588"/>
                </a:lnTo>
                <a:lnTo>
                  <a:pt x="5254" y="17588"/>
                </a:lnTo>
                <a:cubicBezTo>
                  <a:pt x="5271" y="17594"/>
                  <a:pt x="5300" y="17605"/>
                  <a:pt x="5317" y="17611"/>
                </a:cubicBezTo>
                <a:lnTo>
                  <a:pt x="5283" y="17622"/>
                </a:lnTo>
                <a:cubicBezTo>
                  <a:pt x="5283" y="17634"/>
                  <a:pt x="5283" y="17651"/>
                  <a:pt x="5283" y="17662"/>
                </a:cubicBezTo>
                <a:cubicBezTo>
                  <a:pt x="5311" y="17668"/>
                  <a:pt x="5340" y="17685"/>
                  <a:pt x="5368" y="17696"/>
                </a:cubicBezTo>
                <a:lnTo>
                  <a:pt x="5385" y="17679"/>
                </a:lnTo>
                <a:cubicBezTo>
                  <a:pt x="5357" y="17662"/>
                  <a:pt x="5334" y="17639"/>
                  <a:pt x="5323" y="17617"/>
                </a:cubicBezTo>
                <a:lnTo>
                  <a:pt x="5323" y="17617"/>
                </a:lnTo>
                <a:cubicBezTo>
                  <a:pt x="5340" y="17639"/>
                  <a:pt x="5374" y="17651"/>
                  <a:pt x="5402" y="17656"/>
                </a:cubicBezTo>
                <a:cubicBezTo>
                  <a:pt x="5396" y="17673"/>
                  <a:pt x="5385" y="17690"/>
                  <a:pt x="5379" y="17707"/>
                </a:cubicBezTo>
                <a:lnTo>
                  <a:pt x="5459" y="17741"/>
                </a:lnTo>
                <a:cubicBezTo>
                  <a:pt x="5442" y="17724"/>
                  <a:pt x="5413" y="17690"/>
                  <a:pt x="5396" y="17673"/>
                </a:cubicBezTo>
                <a:lnTo>
                  <a:pt x="5396" y="17673"/>
                </a:lnTo>
                <a:cubicBezTo>
                  <a:pt x="5425" y="17679"/>
                  <a:pt x="5447" y="17690"/>
                  <a:pt x="5464" y="17713"/>
                </a:cubicBezTo>
                <a:cubicBezTo>
                  <a:pt x="5521" y="17724"/>
                  <a:pt x="5567" y="17758"/>
                  <a:pt x="5623" y="17781"/>
                </a:cubicBezTo>
                <a:lnTo>
                  <a:pt x="5618" y="17809"/>
                </a:lnTo>
                <a:cubicBezTo>
                  <a:pt x="5629" y="17804"/>
                  <a:pt x="5657" y="17792"/>
                  <a:pt x="5669" y="17787"/>
                </a:cubicBezTo>
                <a:lnTo>
                  <a:pt x="5669" y="17787"/>
                </a:lnTo>
                <a:cubicBezTo>
                  <a:pt x="5663" y="17809"/>
                  <a:pt x="5663" y="17826"/>
                  <a:pt x="5657" y="17844"/>
                </a:cubicBezTo>
                <a:cubicBezTo>
                  <a:pt x="5680" y="17838"/>
                  <a:pt x="5708" y="17832"/>
                  <a:pt x="5731" y="17826"/>
                </a:cubicBezTo>
                <a:cubicBezTo>
                  <a:pt x="5742" y="17832"/>
                  <a:pt x="5759" y="17844"/>
                  <a:pt x="5776" y="17855"/>
                </a:cubicBezTo>
                <a:cubicBezTo>
                  <a:pt x="5748" y="17855"/>
                  <a:pt x="5720" y="17861"/>
                  <a:pt x="5697" y="17872"/>
                </a:cubicBezTo>
                <a:cubicBezTo>
                  <a:pt x="5714" y="17872"/>
                  <a:pt x="5742" y="17883"/>
                  <a:pt x="5759" y="17889"/>
                </a:cubicBezTo>
                <a:cubicBezTo>
                  <a:pt x="5754" y="17895"/>
                  <a:pt x="5748" y="17917"/>
                  <a:pt x="5742" y="17923"/>
                </a:cubicBezTo>
                <a:cubicBezTo>
                  <a:pt x="5754" y="17917"/>
                  <a:pt x="5776" y="17906"/>
                  <a:pt x="5793" y="17895"/>
                </a:cubicBezTo>
                <a:cubicBezTo>
                  <a:pt x="5805" y="17917"/>
                  <a:pt x="5873" y="17934"/>
                  <a:pt x="5828" y="17962"/>
                </a:cubicBezTo>
                <a:lnTo>
                  <a:pt x="5828" y="17962"/>
                </a:lnTo>
                <a:cubicBezTo>
                  <a:pt x="5765" y="17959"/>
                  <a:pt x="5705" y="17894"/>
                  <a:pt x="5643" y="17894"/>
                </a:cubicBezTo>
                <a:cubicBezTo>
                  <a:pt x="5629" y="17894"/>
                  <a:pt x="5615" y="17898"/>
                  <a:pt x="5601" y="17906"/>
                </a:cubicBezTo>
                <a:cubicBezTo>
                  <a:pt x="5606" y="17895"/>
                  <a:pt x="5612" y="17883"/>
                  <a:pt x="5618" y="17872"/>
                </a:cubicBezTo>
                <a:cubicBezTo>
                  <a:pt x="5442" y="17775"/>
                  <a:pt x="5254" y="17702"/>
                  <a:pt x="5079" y="17600"/>
                </a:cubicBezTo>
                <a:cubicBezTo>
                  <a:pt x="5067" y="17605"/>
                  <a:pt x="5056" y="17611"/>
                  <a:pt x="5045" y="17622"/>
                </a:cubicBezTo>
                <a:cubicBezTo>
                  <a:pt x="5045" y="17617"/>
                  <a:pt x="5045" y="17600"/>
                  <a:pt x="5050" y="17594"/>
                </a:cubicBezTo>
                <a:cubicBezTo>
                  <a:pt x="4954" y="17554"/>
                  <a:pt x="4886" y="17458"/>
                  <a:pt x="4789" y="17446"/>
                </a:cubicBezTo>
                <a:cubicBezTo>
                  <a:pt x="4755" y="17373"/>
                  <a:pt x="4647" y="17367"/>
                  <a:pt x="4596" y="17304"/>
                </a:cubicBezTo>
                <a:cubicBezTo>
                  <a:pt x="4557" y="17270"/>
                  <a:pt x="4494" y="17270"/>
                  <a:pt x="4488" y="17208"/>
                </a:cubicBezTo>
                <a:lnTo>
                  <a:pt x="4534" y="17202"/>
                </a:lnTo>
                <a:close/>
                <a:moveTo>
                  <a:pt x="12523" y="17917"/>
                </a:moveTo>
                <a:lnTo>
                  <a:pt x="12523" y="17917"/>
                </a:lnTo>
                <a:cubicBezTo>
                  <a:pt x="12501" y="17952"/>
                  <a:pt x="12459" y="17967"/>
                  <a:pt x="12418" y="17967"/>
                </a:cubicBezTo>
                <a:cubicBezTo>
                  <a:pt x="12405" y="17967"/>
                  <a:pt x="12393" y="17965"/>
                  <a:pt x="12381" y="17963"/>
                </a:cubicBezTo>
                <a:cubicBezTo>
                  <a:pt x="12426" y="17946"/>
                  <a:pt x="12472" y="17929"/>
                  <a:pt x="12523" y="17917"/>
                </a:cubicBezTo>
                <a:close/>
                <a:moveTo>
                  <a:pt x="6276" y="17895"/>
                </a:moveTo>
                <a:cubicBezTo>
                  <a:pt x="6287" y="17906"/>
                  <a:pt x="6304" y="17917"/>
                  <a:pt x="6321" y="17923"/>
                </a:cubicBezTo>
                <a:cubicBezTo>
                  <a:pt x="6327" y="17917"/>
                  <a:pt x="6338" y="17906"/>
                  <a:pt x="6349" y="17895"/>
                </a:cubicBezTo>
                <a:lnTo>
                  <a:pt x="6349" y="17895"/>
                </a:lnTo>
                <a:lnTo>
                  <a:pt x="6344" y="17923"/>
                </a:lnTo>
                <a:cubicBezTo>
                  <a:pt x="6406" y="17946"/>
                  <a:pt x="6457" y="17991"/>
                  <a:pt x="6531" y="17997"/>
                </a:cubicBezTo>
                <a:cubicBezTo>
                  <a:pt x="6531" y="18002"/>
                  <a:pt x="6525" y="18008"/>
                  <a:pt x="6525" y="18008"/>
                </a:cubicBezTo>
                <a:cubicBezTo>
                  <a:pt x="6474" y="17997"/>
                  <a:pt x="6423" y="17980"/>
                  <a:pt x="6372" y="17968"/>
                </a:cubicBezTo>
                <a:cubicBezTo>
                  <a:pt x="6372" y="17969"/>
                  <a:pt x="6371" y="17971"/>
                  <a:pt x="6370" y="17972"/>
                </a:cubicBezTo>
                <a:lnTo>
                  <a:pt x="6370" y="17972"/>
                </a:lnTo>
                <a:cubicBezTo>
                  <a:pt x="6337" y="17934"/>
                  <a:pt x="6292" y="17928"/>
                  <a:pt x="6247" y="17917"/>
                </a:cubicBezTo>
                <a:cubicBezTo>
                  <a:pt x="6253" y="17912"/>
                  <a:pt x="6264" y="17900"/>
                  <a:pt x="6276" y="17895"/>
                </a:cubicBezTo>
                <a:close/>
                <a:moveTo>
                  <a:pt x="6174" y="17946"/>
                </a:moveTo>
                <a:cubicBezTo>
                  <a:pt x="6219" y="17957"/>
                  <a:pt x="6264" y="17968"/>
                  <a:pt x="6304" y="17997"/>
                </a:cubicBezTo>
                <a:cubicBezTo>
                  <a:pt x="6324" y="17992"/>
                  <a:pt x="6348" y="17995"/>
                  <a:pt x="6365" y="17982"/>
                </a:cubicBezTo>
                <a:lnTo>
                  <a:pt x="6365" y="17982"/>
                </a:lnTo>
                <a:cubicBezTo>
                  <a:pt x="6359" y="17991"/>
                  <a:pt x="6353" y="18001"/>
                  <a:pt x="6349" y="18008"/>
                </a:cubicBezTo>
                <a:cubicBezTo>
                  <a:pt x="6361" y="18014"/>
                  <a:pt x="6389" y="18025"/>
                  <a:pt x="6401" y="18036"/>
                </a:cubicBezTo>
                <a:cubicBezTo>
                  <a:pt x="6327" y="18025"/>
                  <a:pt x="6236" y="17991"/>
                  <a:pt x="6174" y="17946"/>
                </a:cubicBezTo>
                <a:close/>
                <a:moveTo>
                  <a:pt x="12358" y="17974"/>
                </a:moveTo>
                <a:cubicBezTo>
                  <a:pt x="12358" y="17980"/>
                  <a:pt x="12358" y="17985"/>
                  <a:pt x="12364" y="17991"/>
                </a:cubicBezTo>
                <a:cubicBezTo>
                  <a:pt x="12335" y="18002"/>
                  <a:pt x="12307" y="18014"/>
                  <a:pt x="12279" y="18019"/>
                </a:cubicBezTo>
                <a:cubicBezTo>
                  <a:pt x="12273" y="18019"/>
                  <a:pt x="12273" y="18014"/>
                  <a:pt x="12267" y="18008"/>
                </a:cubicBezTo>
                <a:cubicBezTo>
                  <a:pt x="12267" y="18014"/>
                  <a:pt x="12267" y="18019"/>
                  <a:pt x="12262" y="18025"/>
                </a:cubicBezTo>
                <a:cubicBezTo>
                  <a:pt x="12239" y="18031"/>
                  <a:pt x="12222" y="18042"/>
                  <a:pt x="12199" y="18048"/>
                </a:cubicBezTo>
                <a:cubicBezTo>
                  <a:pt x="12222" y="18031"/>
                  <a:pt x="12245" y="18014"/>
                  <a:pt x="12273" y="18002"/>
                </a:cubicBezTo>
                <a:cubicBezTo>
                  <a:pt x="12301" y="17991"/>
                  <a:pt x="12330" y="17980"/>
                  <a:pt x="12358" y="17974"/>
                </a:cubicBezTo>
                <a:close/>
                <a:moveTo>
                  <a:pt x="12114" y="18070"/>
                </a:moveTo>
                <a:cubicBezTo>
                  <a:pt x="12108" y="18076"/>
                  <a:pt x="12097" y="18076"/>
                  <a:pt x="12086" y="18082"/>
                </a:cubicBezTo>
                <a:cubicBezTo>
                  <a:pt x="12074" y="18076"/>
                  <a:pt x="12063" y="18070"/>
                  <a:pt x="12057" y="18070"/>
                </a:cubicBezTo>
                <a:close/>
                <a:moveTo>
                  <a:pt x="12148" y="18127"/>
                </a:moveTo>
                <a:cubicBezTo>
                  <a:pt x="12103" y="18150"/>
                  <a:pt x="12052" y="18173"/>
                  <a:pt x="12006" y="18195"/>
                </a:cubicBezTo>
                <a:cubicBezTo>
                  <a:pt x="12023" y="18178"/>
                  <a:pt x="12046" y="18161"/>
                  <a:pt x="12063" y="18150"/>
                </a:cubicBezTo>
                <a:cubicBezTo>
                  <a:pt x="12091" y="18139"/>
                  <a:pt x="12120" y="18133"/>
                  <a:pt x="12148" y="18127"/>
                </a:cubicBezTo>
                <a:close/>
                <a:moveTo>
                  <a:pt x="12999" y="17821"/>
                </a:moveTo>
                <a:cubicBezTo>
                  <a:pt x="12982" y="17838"/>
                  <a:pt x="12971" y="17861"/>
                  <a:pt x="12959" y="17889"/>
                </a:cubicBezTo>
                <a:cubicBezTo>
                  <a:pt x="12976" y="17878"/>
                  <a:pt x="12999" y="17861"/>
                  <a:pt x="13016" y="17855"/>
                </a:cubicBezTo>
                <a:cubicBezTo>
                  <a:pt x="13022" y="17861"/>
                  <a:pt x="13028" y="17883"/>
                  <a:pt x="13033" y="17889"/>
                </a:cubicBezTo>
                <a:cubicBezTo>
                  <a:pt x="13033" y="17878"/>
                  <a:pt x="13039" y="17849"/>
                  <a:pt x="13045" y="17838"/>
                </a:cubicBezTo>
                <a:cubicBezTo>
                  <a:pt x="13058" y="17838"/>
                  <a:pt x="13087" y="17823"/>
                  <a:pt x="13105" y="17823"/>
                </a:cubicBezTo>
                <a:cubicBezTo>
                  <a:pt x="13116" y="17823"/>
                  <a:pt x="13123" y="17829"/>
                  <a:pt x="13118" y="17849"/>
                </a:cubicBezTo>
                <a:cubicBezTo>
                  <a:pt x="13067" y="17912"/>
                  <a:pt x="12942" y="17895"/>
                  <a:pt x="12920" y="17980"/>
                </a:cubicBezTo>
                <a:cubicBezTo>
                  <a:pt x="12914" y="17974"/>
                  <a:pt x="12908" y="17957"/>
                  <a:pt x="12908" y="17951"/>
                </a:cubicBezTo>
                <a:cubicBezTo>
                  <a:pt x="12716" y="18014"/>
                  <a:pt x="12534" y="18104"/>
                  <a:pt x="12341" y="18161"/>
                </a:cubicBezTo>
                <a:cubicBezTo>
                  <a:pt x="12341" y="18178"/>
                  <a:pt x="12341" y="18190"/>
                  <a:pt x="12335" y="18201"/>
                </a:cubicBezTo>
                <a:cubicBezTo>
                  <a:pt x="12330" y="18195"/>
                  <a:pt x="12324" y="18184"/>
                  <a:pt x="12318" y="18178"/>
                </a:cubicBezTo>
                <a:cubicBezTo>
                  <a:pt x="12290" y="18195"/>
                  <a:pt x="12262" y="18201"/>
                  <a:pt x="12228" y="18207"/>
                </a:cubicBezTo>
                <a:cubicBezTo>
                  <a:pt x="12256" y="18195"/>
                  <a:pt x="12290" y="18178"/>
                  <a:pt x="12318" y="18167"/>
                </a:cubicBezTo>
                <a:cubicBezTo>
                  <a:pt x="12307" y="18150"/>
                  <a:pt x="12301" y="18139"/>
                  <a:pt x="12290" y="18122"/>
                </a:cubicBezTo>
                <a:cubicBezTo>
                  <a:pt x="12250" y="18156"/>
                  <a:pt x="12205" y="18178"/>
                  <a:pt x="12154" y="18195"/>
                </a:cubicBezTo>
                <a:cubicBezTo>
                  <a:pt x="12148" y="18207"/>
                  <a:pt x="12137" y="18218"/>
                  <a:pt x="12131" y="18229"/>
                </a:cubicBezTo>
                <a:cubicBezTo>
                  <a:pt x="12125" y="18224"/>
                  <a:pt x="12114" y="18212"/>
                  <a:pt x="12103" y="18207"/>
                </a:cubicBezTo>
                <a:cubicBezTo>
                  <a:pt x="12086" y="18224"/>
                  <a:pt x="12063" y="18246"/>
                  <a:pt x="12046" y="18263"/>
                </a:cubicBezTo>
                <a:cubicBezTo>
                  <a:pt x="12029" y="18263"/>
                  <a:pt x="12018" y="18263"/>
                  <a:pt x="12001" y="18269"/>
                </a:cubicBezTo>
                <a:cubicBezTo>
                  <a:pt x="11938" y="18269"/>
                  <a:pt x="11876" y="18320"/>
                  <a:pt x="11802" y="18320"/>
                </a:cubicBezTo>
                <a:cubicBezTo>
                  <a:pt x="11972" y="18263"/>
                  <a:pt x="12131" y="18190"/>
                  <a:pt x="12279" y="18093"/>
                </a:cubicBezTo>
                <a:cubicBezTo>
                  <a:pt x="12279" y="18087"/>
                  <a:pt x="12284" y="18087"/>
                  <a:pt x="12284" y="18087"/>
                </a:cubicBezTo>
                <a:cubicBezTo>
                  <a:pt x="12324" y="18070"/>
                  <a:pt x="12364" y="18059"/>
                  <a:pt x="12398" y="18036"/>
                </a:cubicBezTo>
                <a:cubicBezTo>
                  <a:pt x="12403" y="18048"/>
                  <a:pt x="12409" y="18065"/>
                  <a:pt x="12415" y="18076"/>
                </a:cubicBezTo>
                <a:cubicBezTo>
                  <a:pt x="12432" y="18070"/>
                  <a:pt x="12466" y="18065"/>
                  <a:pt x="12483" y="18065"/>
                </a:cubicBezTo>
                <a:cubicBezTo>
                  <a:pt x="12489" y="18048"/>
                  <a:pt x="12489" y="18031"/>
                  <a:pt x="12494" y="18019"/>
                </a:cubicBezTo>
                <a:lnTo>
                  <a:pt x="12494" y="18019"/>
                </a:lnTo>
                <a:lnTo>
                  <a:pt x="12455" y="18025"/>
                </a:lnTo>
                <a:cubicBezTo>
                  <a:pt x="12472" y="18019"/>
                  <a:pt x="12494" y="18002"/>
                  <a:pt x="12511" y="17997"/>
                </a:cubicBezTo>
                <a:lnTo>
                  <a:pt x="12511" y="17997"/>
                </a:lnTo>
                <a:cubicBezTo>
                  <a:pt x="12506" y="18002"/>
                  <a:pt x="12500" y="18019"/>
                  <a:pt x="12500" y="18031"/>
                </a:cubicBezTo>
                <a:cubicBezTo>
                  <a:pt x="12506" y="18036"/>
                  <a:pt x="12523" y="18048"/>
                  <a:pt x="12528" y="18053"/>
                </a:cubicBezTo>
                <a:cubicBezTo>
                  <a:pt x="12557" y="18036"/>
                  <a:pt x="12585" y="18025"/>
                  <a:pt x="12613" y="18014"/>
                </a:cubicBezTo>
                <a:lnTo>
                  <a:pt x="12608" y="17991"/>
                </a:lnTo>
                <a:cubicBezTo>
                  <a:pt x="12588" y="17995"/>
                  <a:pt x="12568" y="17999"/>
                  <a:pt x="12548" y="17999"/>
                </a:cubicBezTo>
                <a:cubicBezTo>
                  <a:pt x="12539" y="17999"/>
                  <a:pt x="12531" y="17998"/>
                  <a:pt x="12523" y="17997"/>
                </a:cubicBezTo>
                <a:cubicBezTo>
                  <a:pt x="12551" y="17997"/>
                  <a:pt x="12579" y="17980"/>
                  <a:pt x="12602" y="17963"/>
                </a:cubicBezTo>
                <a:cubicBezTo>
                  <a:pt x="12613" y="17980"/>
                  <a:pt x="12619" y="17997"/>
                  <a:pt x="12625" y="18014"/>
                </a:cubicBezTo>
                <a:cubicBezTo>
                  <a:pt x="12653" y="18002"/>
                  <a:pt x="12681" y="17991"/>
                  <a:pt x="12704" y="17980"/>
                </a:cubicBezTo>
                <a:cubicBezTo>
                  <a:pt x="12681" y="17980"/>
                  <a:pt x="12636" y="17974"/>
                  <a:pt x="12613" y="17974"/>
                </a:cubicBezTo>
                <a:cubicBezTo>
                  <a:pt x="12630" y="17961"/>
                  <a:pt x="12647" y="17955"/>
                  <a:pt x="12667" y="17955"/>
                </a:cubicBezTo>
                <a:cubicBezTo>
                  <a:pt x="12673" y="17955"/>
                  <a:pt x="12680" y="17956"/>
                  <a:pt x="12687" y="17957"/>
                </a:cubicBezTo>
                <a:cubicBezTo>
                  <a:pt x="12733" y="17917"/>
                  <a:pt x="12789" y="17906"/>
                  <a:pt x="12840" y="17883"/>
                </a:cubicBezTo>
                <a:lnTo>
                  <a:pt x="12863" y="17906"/>
                </a:lnTo>
                <a:cubicBezTo>
                  <a:pt x="12869" y="17895"/>
                  <a:pt x="12874" y="17866"/>
                  <a:pt x="12880" y="17855"/>
                </a:cubicBezTo>
                <a:cubicBezTo>
                  <a:pt x="12891" y="17866"/>
                  <a:pt x="12903" y="17883"/>
                  <a:pt x="12914" y="17900"/>
                </a:cubicBezTo>
                <a:cubicBezTo>
                  <a:pt x="12925" y="17878"/>
                  <a:pt x="12937" y="17855"/>
                  <a:pt x="12948" y="17832"/>
                </a:cubicBezTo>
                <a:cubicBezTo>
                  <a:pt x="12965" y="17826"/>
                  <a:pt x="12982" y="17826"/>
                  <a:pt x="12999" y="17821"/>
                </a:cubicBezTo>
                <a:close/>
                <a:moveTo>
                  <a:pt x="6849" y="18275"/>
                </a:moveTo>
                <a:lnTo>
                  <a:pt x="6849" y="18275"/>
                </a:lnTo>
                <a:cubicBezTo>
                  <a:pt x="6894" y="18280"/>
                  <a:pt x="6945" y="18297"/>
                  <a:pt x="6991" y="18309"/>
                </a:cubicBezTo>
                <a:cubicBezTo>
                  <a:pt x="6985" y="18314"/>
                  <a:pt x="6985" y="18331"/>
                  <a:pt x="6985" y="18337"/>
                </a:cubicBezTo>
                <a:cubicBezTo>
                  <a:pt x="6940" y="18314"/>
                  <a:pt x="6877" y="18326"/>
                  <a:pt x="6849" y="18275"/>
                </a:cubicBezTo>
                <a:close/>
                <a:moveTo>
                  <a:pt x="11995" y="18173"/>
                </a:moveTo>
                <a:cubicBezTo>
                  <a:pt x="11989" y="18184"/>
                  <a:pt x="11984" y="18195"/>
                  <a:pt x="11978" y="18212"/>
                </a:cubicBezTo>
                <a:cubicBezTo>
                  <a:pt x="11870" y="18246"/>
                  <a:pt x="11768" y="18297"/>
                  <a:pt x="11660" y="18337"/>
                </a:cubicBezTo>
                <a:lnTo>
                  <a:pt x="11655" y="18337"/>
                </a:lnTo>
                <a:lnTo>
                  <a:pt x="11683" y="18303"/>
                </a:lnTo>
                <a:cubicBezTo>
                  <a:pt x="11690" y="18305"/>
                  <a:pt x="11697" y="18305"/>
                  <a:pt x="11704" y="18305"/>
                </a:cubicBezTo>
                <a:cubicBezTo>
                  <a:pt x="11746" y="18305"/>
                  <a:pt x="11786" y="18278"/>
                  <a:pt x="11825" y="18263"/>
                </a:cubicBezTo>
                <a:lnTo>
                  <a:pt x="11802" y="18241"/>
                </a:lnTo>
                <a:lnTo>
                  <a:pt x="11853" y="18212"/>
                </a:lnTo>
                <a:cubicBezTo>
                  <a:pt x="11859" y="18211"/>
                  <a:pt x="11865" y="18210"/>
                  <a:pt x="11872" y="18210"/>
                </a:cubicBezTo>
                <a:cubicBezTo>
                  <a:pt x="11894" y="18210"/>
                  <a:pt x="11917" y="18218"/>
                  <a:pt x="11940" y="18218"/>
                </a:cubicBezTo>
                <a:cubicBezTo>
                  <a:pt x="11953" y="18218"/>
                  <a:pt x="11966" y="18215"/>
                  <a:pt x="11978" y="18207"/>
                </a:cubicBezTo>
                <a:cubicBezTo>
                  <a:pt x="11978" y="18201"/>
                  <a:pt x="11984" y="18184"/>
                  <a:pt x="11989" y="18173"/>
                </a:cubicBezTo>
                <a:close/>
                <a:moveTo>
                  <a:pt x="7416" y="18246"/>
                </a:moveTo>
                <a:cubicBezTo>
                  <a:pt x="7416" y="18258"/>
                  <a:pt x="7422" y="18269"/>
                  <a:pt x="7422" y="18280"/>
                </a:cubicBezTo>
                <a:cubicBezTo>
                  <a:pt x="7507" y="18292"/>
                  <a:pt x="7592" y="18314"/>
                  <a:pt x="7666" y="18365"/>
                </a:cubicBezTo>
                <a:cubicBezTo>
                  <a:pt x="7569" y="18343"/>
                  <a:pt x="7473" y="18297"/>
                  <a:pt x="7371" y="18292"/>
                </a:cubicBezTo>
                <a:cubicBezTo>
                  <a:pt x="7342" y="18286"/>
                  <a:pt x="7325" y="18275"/>
                  <a:pt x="7308" y="18258"/>
                </a:cubicBezTo>
                <a:cubicBezTo>
                  <a:pt x="7310" y="18257"/>
                  <a:pt x="7312" y="18257"/>
                  <a:pt x="7314" y="18257"/>
                </a:cubicBezTo>
                <a:cubicBezTo>
                  <a:pt x="7336" y="18257"/>
                  <a:pt x="7370" y="18276"/>
                  <a:pt x="7391" y="18276"/>
                </a:cubicBezTo>
                <a:cubicBezTo>
                  <a:pt x="7404" y="18276"/>
                  <a:pt x="7413" y="18269"/>
                  <a:pt x="7410" y="18246"/>
                </a:cubicBezTo>
                <a:close/>
                <a:moveTo>
                  <a:pt x="6421" y="18040"/>
                </a:moveTo>
                <a:cubicBezTo>
                  <a:pt x="6457" y="18040"/>
                  <a:pt x="6487" y="18071"/>
                  <a:pt x="6523" y="18071"/>
                </a:cubicBezTo>
                <a:cubicBezTo>
                  <a:pt x="6526" y="18071"/>
                  <a:pt x="6528" y="18071"/>
                  <a:pt x="6531" y="18070"/>
                </a:cubicBezTo>
                <a:cubicBezTo>
                  <a:pt x="6815" y="18207"/>
                  <a:pt x="7149" y="18241"/>
                  <a:pt x="7428" y="18371"/>
                </a:cubicBezTo>
                <a:cubicBezTo>
                  <a:pt x="7308" y="18365"/>
                  <a:pt x="7201" y="18309"/>
                  <a:pt x="7081" y="18280"/>
                </a:cubicBezTo>
                <a:cubicBezTo>
                  <a:pt x="7081" y="18286"/>
                  <a:pt x="7081" y="18297"/>
                  <a:pt x="7081" y="18303"/>
                </a:cubicBezTo>
                <a:cubicBezTo>
                  <a:pt x="7076" y="18292"/>
                  <a:pt x="7064" y="18286"/>
                  <a:pt x="7059" y="18275"/>
                </a:cubicBezTo>
                <a:cubicBezTo>
                  <a:pt x="6900" y="18218"/>
                  <a:pt x="6730" y="18184"/>
                  <a:pt x="6576" y="18110"/>
                </a:cubicBezTo>
                <a:cubicBezTo>
                  <a:pt x="6576" y="18116"/>
                  <a:pt x="6576" y="18133"/>
                  <a:pt x="6571" y="18139"/>
                </a:cubicBezTo>
                <a:cubicBezTo>
                  <a:pt x="6542" y="18076"/>
                  <a:pt x="6457" y="18076"/>
                  <a:pt x="6406" y="18042"/>
                </a:cubicBezTo>
                <a:cubicBezTo>
                  <a:pt x="6411" y="18041"/>
                  <a:pt x="6416" y="18040"/>
                  <a:pt x="6421" y="18040"/>
                </a:cubicBezTo>
                <a:close/>
                <a:moveTo>
                  <a:pt x="7439" y="18354"/>
                </a:moveTo>
                <a:cubicBezTo>
                  <a:pt x="7473" y="18354"/>
                  <a:pt x="7479" y="18365"/>
                  <a:pt x="7462" y="18394"/>
                </a:cubicBezTo>
                <a:cubicBezTo>
                  <a:pt x="7433" y="18394"/>
                  <a:pt x="7422" y="18377"/>
                  <a:pt x="7439" y="18354"/>
                </a:cubicBezTo>
                <a:close/>
                <a:moveTo>
                  <a:pt x="11590" y="18333"/>
                </a:moveTo>
                <a:cubicBezTo>
                  <a:pt x="11604" y="18333"/>
                  <a:pt x="11617" y="18335"/>
                  <a:pt x="11626" y="18337"/>
                </a:cubicBezTo>
                <a:cubicBezTo>
                  <a:pt x="11626" y="18341"/>
                  <a:pt x="11626" y="18345"/>
                  <a:pt x="11626" y="18348"/>
                </a:cubicBezTo>
                <a:cubicBezTo>
                  <a:pt x="11598" y="18360"/>
                  <a:pt x="11575" y="18365"/>
                  <a:pt x="11547" y="18377"/>
                </a:cubicBezTo>
                <a:cubicBezTo>
                  <a:pt x="11541" y="18371"/>
                  <a:pt x="11535" y="18365"/>
                  <a:pt x="11535" y="18360"/>
                </a:cubicBezTo>
                <a:lnTo>
                  <a:pt x="11513" y="18383"/>
                </a:lnTo>
                <a:lnTo>
                  <a:pt x="11484" y="18388"/>
                </a:lnTo>
                <a:lnTo>
                  <a:pt x="11479" y="18371"/>
                </a:lnTo>
                <a:lnTo>
                  <a:pt x="11473" y="18394"/>
                </a:lnTo>
                <a:cubicBezTo>
                  <a:pt x="11456" y="18394"/>
                  <a:pt x="11445" y="18400"/>
                  <a:pt x="11428" y="18400"/>
                </a:cubicBezTo>
                <a:cubicBezTo>
                  <a:pt x="11445" y="18383"/>
                  <a:pt x="11462" y="18371"/>
                  <a:pt x="11473" y="18354"/>
                </a:cubicBezTo>
                <a:cubicBezTo>
                  <a:pt x="11490" y="18354"/>
                  <a:pt x="11507" y="18348"/>
                  <a:pt x="11518" y="18343"/>
                </a:cubicBezTo>
                <a:cubicBezTo>
                  <a:pt x="11518" y="18343"/>
                  <a:pt x="11518" y="18348"/>
                  <a:pt x="11518" y="18348"/>
                </a:cubicBezTo>
                <a:cubicBezTo>
                  <a:pt x="11524" y="18348"/>
                  <a:pt x="11524" y="18343"/>
                  <a:pt x="11524" y="18343"/>
                </a:cubicBezTo>
                <a:cubicBezTo>
                  <a:pt x="11547" y="18336"/>
                  <a:pt x="11571" y="18333"/>
                  <a:pt x="11590" y="18333"/>
                </a:cubicBezTo>
                <a:close/>
                <a:moveTo>
                  <a:pt x="11620" y="18383"/>
                </a:moveTo>
                <a:cubicBezTo>
                  <a:pt x="11620" y="18388"/>
                  <a:pt x="11615" y="18400"/>
                  <a:pt x="11615" y="18411"/>
                </a:cubicBezTo>
                <a:cubicBezTo>
                  <a:pt x="11609" y="18405"/>
                  <a:pt x="11603" y="18394"/>
                  <a:pt x="11603" y="18388"/>
                </a:cubicBezTo>
                <a:cubicBezTo>
                  <a:pt x="11609" y="18383"/>
                  <a:pt x="11615" y="18383"/>
                  <a:pt x="11620" y="18383"/>
                </a:cubicBezTo>
                <a:close/>
                <a:moveTo>
                  <a:pt x="8267" y="18428"/>
                </a:moveTo>
                <a:cubicBezTo>
                  <a:pt x="8273" y="18434"/>
                  <a:pt x="8273" y="18445"/>
                  <a:pt x="8279" y="18451"/>
                </a:cubicBezTo>
                <a:cubicBezTo>
                  <a:pt x="8267" y="18451"/>
                  <a:pt x="8256" y="18451"/>
                  <a:pt x="8250" y="18445"/>
                </a:cubicBezTo>
                <a:cubicBezTo>
                  <a:pt x="8256" y="18439"/>
                  <a:pt x="8262" y="18434"/>
                  <a:pt x="8267" y="18428"/>
                </a:cubicBezTo>
                <a:close/>
                <a:moveTo>
                  <a:pt x="11530" y="18456"/>
                </a:moveTo>
                <a:lnTo>
                  <a:pt x="11524" y="18462"/>
                </a:lnTo>
                <a:lnTo>
                  <a:pt x="11501" y="18462"/>
                </a:lnTo>
                <a:cubicBezTo>
                  <a:pt x="11513" y="18462"/>
                  <a:pt x="11524" y="18456"/>
                  <a:pt x="11530" y="18456"/>
                </a:cubicBezTo>
                <a:close/>
                <a:moveTo>
                  <a:pt x="7505" y="18379"/>
                </a:moveTo>
                <a:cubicBezTo>
                  <a:pt x="7539" y="18379"/>
                  <a:pt x="7574" y="18391"/>
                  <a:pt x="7609" y="18400"/>
                </a:cubicBezTo>
                <a:cubicBezTo>
                  <a:pt x="7683" y="18417"/>
                  <a:pt x="7762" y="18428"/>
                  <a:pt x="7836" y="18468"/>
                </a:cubicBezTo>
                <a:cubicBezTo>
                  <a:pt x="7711" y="18468"/>
                  <a:pt x="7592" y="18417"/>
                  <a:pt x="7473" y="18383"/>
                </a:cubicBezTo>
                <a:cubicBezTo>
                  <a:pt x="7483" y="18380"/>
                  <a:pt x="7494" y="18379"/>
                  <a:pt x="7505" y="18379"/>
                </a:cubicBezTo>
                <a:close/>
                <a:moveTo>
                  <a:pt x="10979" y="18473"/>
                </a:moveTo>
                <a:cubicBezTo>
                  <a:pt x="10979" y="18479"/>
                  <a:pt x="10974" y="18485"/>
                  <a:pt x="10957" y="18490"/>
                </a:cubicBezTo>
                <a:cubicBezTo>
                  <a:pt x="10951" y="18485"/>
                  <a:pt x="10951" y="18479"/>
                  <a:pt x="10951" y="18479"/>
                </a:cubicBezTo>
                <a:cubicBezTo>
                  <a:pt x="10957" y="18479"/>
                  <a:pt x="10968" y="18473"/>
                  <a:pt x="10979" y="18473"/>
                </a:cubicBezTo>
                <a:close/>
                <a:moveTo>
                  <a:pt x="10923" y="18485"/>
                </a:moveTo>
                <a:cubicBezTo>
                  <a:pt x="10915" y="18489"/>
                  <a:pt x="10907" y="18493"/>
                  <a:pt x="10899" y="18493"/>
                </a:cubicBezTo>
                <a:cubicBezTo>
                  <a:pt x="10895" y="18493"/>
                  <a:pt x="10892" y="18492"/>
                  <a:pt x="10889" y="18490"/>
                </a:cubicBezTo>
                <a:lnTo>
                  <a:pt x="10889" y="18485"/>
                </a:lnTo>
                <a:close/>
                <a:moveTo>
                  <a:pt x="8301" y="18473"/>
                </a:moveTo>
                <a:cubicBezTo>
                  <a:pt x="8313" y="18479"/>
                  <a:pt x="8330" y="18485"/>
                  <a:pt x="8341" y="18490"/>
                </a:cubicBezTo>
                <a:lnTo>
                  <a:pt x="8341" y="18496"/>
                </a:lnTo>
                <a:cubicBezTo>
                  <a:pt x="8330" y="18490"/>
                  <a:pt x="8313" y="18485"/>
                  <a:pt x="8296" y="18479"/>
                </a:cubicBezTo>
                <a:cubicBezTo>
                  <a:pt x="8296" y="18479"/>
                  <a:pt x="8301" y="18479"/>
                  <a:pt x="8301" y="18473"/>
                </a:cubicBezTo>
                <a:close/>
                <a:moveTo>
                  <a:pt x="8449" y="18496"/>
                </a:moveTo>
                <a:cubicBezTo>
                  <a:pt x="8449" y="18502"/>
                  <a:pt x="8454" y="18502"/>
                  <a:pt x="8454" y="18502"/>
                </a:cubicBezTo>
                <a:cubicBezTo>
                  <a:pt x="8453" y="18504"/>
                  <a:pt x="8451" y="18504"/>
                  <a:pt x="8449" y="18504"/>
                </a:cubicBezTo>
                <a:cubicBezTo>
                  <a:pt x="8444" y="18504"/>
                  <a:pt x="8439" y="18502"/>
                  <a:pt x="8432" y="18502"/>
                </a:cubicBezTo>
                <a:cubicBezTo>
                  <a:pt x="8437" y="18502"/>
                  <a:pt x="8443" y="18496"/>
                  <a:pt x="8449" y="18496"/>
                </a:cubicBezTo>
                <a:close/>
                <a:moveTo>
                  <a:pt x="11314" y="18462"/>
                </a:moveTo>
                <a:cubicBezTo>
                  <a:pt x="11297" y="18473"/>
                  <a:pt x="11274" y="18490"/>
                  <a:pt x="11263" y="18507"/>
                </a:cubicBezTo>
                <a:cubicBezTo>
                  <a:pt x="11246" y="18513"/>
                  <a:pt x="11223" y="18519"/>
                  <a:pt x="11206" y="18519"/>
                </a:cubicBezTo>
                <a:cubicBezTo>
                  <a:pt x="11240" y="18507"/>
                  <a:pt x="11269" y="18490"/>
                  <a:pt x="11291" y="18468"/>
                </a:cubicBezTo>
                <a:cubicBezTo>
                  <a:pt x="11303" y="18468"/>
                  <a:pt x="11308" y="18462"/>
                  <a:pt x="11314" y="18462"/>
                </a:cubicBezTo>
                <a:close/>
                <a:moveTo>
                  <a:pt x="10253" y="18524"/>
                </a:moveTo>
                <a:cubicBezTo>
                  <a:pt x="10247" y="18536"/>
                  <a:pt x="10236" y="18541"/>
                  <a:pt x="10230" y="18547"/>
                </a:cubicBezTo>
                <a:cubicBezTo>
                  <a:pt x="10236" y="18541"/>
                  <a:pt x="10242" y="18536"/>
                  <a:pt x="10247" y="18524"/>
                </a:cubicBezTo>
                <a:close/>
                <a:moveTo>
                  <a:pt x="10906" y="18541"/>
                </a:moveTo>
                <a:cubicBezTo>
                  <a:pt x="10906" y="18541"/>
                  <a:pt x="10900" y="18541"/>
                  <a:pt x="10900" y="18547"/>
                </a:cubicBezTo>
                <a:cubicBezTo>
                  <a:pt x="10894" y="18547"/>
                  <a:pt x="10889" y="18547"/>
                  <a:pt x="10889" y="18541"/>
                </a:cubicBezTo>
                <a:close/>
                <a:moveTo>
                  <a:pt x="10531" y="18496"/>
                </a:moveTo>
                <a:cubicBezTo>
                  <a:pt x="10554" y="18502"/>
                  <a:pt x="10576" y="18513"/>
                  <a:pt x="10593" y="18519"/>
                </a:cubicBezTo>
                <a:cubicBezTo>
                  <a:pt x="10525" y="18564"/>
                  <a:pt x="10435" y="18553"/>
                  <a:pt x="10350" y="18558"/>
                </a:cubicBezTo>
                <a:cubicBezTo>
                  <a:pt x="10378" y="18553"/>
                  <a:pt x="10401" y="18541"/>
                  <a:pt x="10423" y="18524"/>
                </a:cubicBezTo>
                <a:lnTo>
                  <a:pt x="10429" y="18547"/>
                </a:lnTo>
                <a:cubicBezTo>
                  <a:pt x="10435" y="18541"/>
                  <a:pt x="10446" y="18536"/>
                  <a:pt x="10452" y="18530"/>
                </a:cubicBezTo>
                <a:lnTo>
                  <a:pt x="10469" y="18553"/>
                </a:lnTo>
                <a:lnTo>
                  <a:pt x="10474" y="18541"/>
                </a:lnTo>
                <a:cubicBezTo>
                  <a:pt x="10469" y="18536"/>
                  <a:pt x="10457" y="18524"/>
                  <a:pt x="10446" y="18513"/>
                </a:cubicBezTo>
                <a:lnTo>
                  <a:pt x="10469" y="18513"/>
                </a:lnTo>
                <a:cubicBezTo>
                  <a:pt x="10469" y="18513"/>
                  <a:pt x="10469" y="18513"/>
                  <a:pt x="10474" y="18507"/>
                </a:cubicBezTo>
                <a:lnTo>
                  <a:pt x="10503" y="18507"/>
                </a:lnTo>
                <a:cubicBezTo>
                  <a:pt x="10503" y="18519"/>
                  <a:pt x="10508" y="18536"/>
                  <a:pt x="10508" y="18547"/>
                </a:cubicBezTo>
                <a:cubicBezTo>
                  <a:pt x="10514" y="18541"/>
                  <a:pt x="10531" y="18530"/>
                  <a:pt x="10542" y="18524"/>
                </a:cubicBezTo>
                <a:cubicBezTo>
                  <a:pt x="10537" y="18519"/>
                  <a:pt x="10525" y="18507"/>
                  <a:pt x="10520" y="18502"/>
                </a:cubicBezTo>
                <a:lnTo>
                  <a:pt x="10531" y="18496"/>
                </a:lnTo>
                <a:close/>
                <a:moveTo>
                  <a:pt x="10826" y="18553"/>
                </a:moveTo>
                <a:cubicBezTo>
                  <a:pt x="10826" y="18553"/>
                  <a:pt x="10820" y="18558"/>
                  <a:pt x="10815" y="18558"/>
                </a:cubicBezTo>
                <a:lnTo>
                  <a:pt x="10798" y="18553"/>
                </a:lnTo>
                <a:close/>
                <a:moveTo>
                  <a:pt x="10934" y="18547"/>
                </a:moveTo>
                <a:cubicBezTo>
                  <a:pt x="10934" y="18553"/>
                  <a:pt x="10934" y="18553"/>
                  <a:pt x="10934" y="18553"/>
                </a:cubicBezTo>
                <a:cubicBezTo>
                  <a:pt x="10928" y="18553"/>
                  <a:pt x="10923" y="18558"/>
                  <a:pt x="10923" y="18558"/>
                </a:cubicBezTo>
                <a:cubicBezTo>
                  <a:pt x="10923" y="18553"/>
                  <a:pt x="10928" y="18553"/>
                  <a:pt x="10934" y="18547"/>
                </a:cubicBezTo>
                <a:close/>
                <a:moveTo>
                  <a:pt x="9005" y="18558"/>
                </a:moveTo>
                <a:cubicBezTo>
                  <a:pt x="8971" y="18564"/>
                  <a:pt x="8942" y="18564"/>
                  <a:pt x="8914" y="18564"/>
                </a:cubicBezTo>
                <a:cubicBezTo>
                  <a:pt x="8914" y="18558"/>
                  <a:pt x="8908" y="18558"/>
                  <a:pt x="8908" y="18558"/>
                </a:cubicBezTo>
                <a:close/>
                <a:moveTo>
                  <a:pt x="10094" y="18541"/>
                </a:moveTo>
                <a:cubicBezTo>
                  <a:pt x="10083" y="18547"/>
                  <a:pt x="10072" y="18558"/>
                  <a:pt x="10066" y="18570"/>
                </a:cubicBezTo>
                <a:cubicBezTo>
                  <a:pt x="10060" y="18564"/>
                  <a:pt x="10060" y="18558"/>
                  <a:pt x="10060" y="18553"/>
                </a:cubicBezTo>
                <a:cubicBezTo>
                  <a:pt x="10072" y="18553"/>
                  <a:pt x="10083" y="18547"/>
                  <a:pt x="10094" y="18541"/>
                </a:cubicBezTo>
                <a:close/>
                <a:moveTo>
                  <a:pt x="10054" y="18541"/>
                </a:moveTo>
                <a:lnTo>
                  <a:pt x="10054" y="18541"/>
                </a:lnTo>
                <a:cubicBezTo>
                  <a:pt x="10060" y="18547"/>
                  <a:pt x="10054" y="18558"/>
                  <a:pt x="10049" y="18570"/>
                </a:cubicBezTo>
                <a:cubicBezTo>
                  <a:pt x="10044" y="18571"/>
                  <a:pt x="10039" y="18571"/>
                  <a:pt x="10035" y="18571"/>
                </a:cubicBezTo>
                <a:cubicBezTo>
                  <a:pt x="10017" y="18571"/>
                  <a:pt x="10011" y="18561"/>
                  <a:pt x="10020" y="18547"/>
                </a:cubicBezTo>
                <a:cubicBezTo>
                  <a:pt x="10032" y="18547"/>
                  <a:pt x="10043" y="18547"/>
                  <a:pt x="10054" y="18541"/>
                </a:cubicBezTo>
                <a:close/>
                <a:moveTo>
                  <a:pt x="9822" y="18564"/>
                </a:moveTo>
                <a:cubicBezTo>
                  <a:pt x="9816" y="18570"/>
                  <a:pt x="9811" y="18575"/>
                  <a:pt x="9799" y="18575"/>
                </a:cubicBezTo>
                <a:cubicBezTo>
                  <a:pt x="9793" y="18575"/>
                  <a:pt x="9788" y="18570"/>
                  <a:pt x="9782" y="18570"/>
                </a:cubicBezTo>
                <a:cubicBezTo>
                  <a:pt x="9793" y="18564"/>
                  <a:pt x="9811" y="18564"/>
                  <a:pt x="9822" y="18564"/>
                </a:cubicBezTo>
                <a:close/>
                <a:moveTo>
                  <a:pt x="9958" y="18553"/>
                </a:moveTo>
                <a:cubicBezTo>
                  <a:pt x="9958" y="18558"/>
                  <a:pt x="9952" y="18564"/>
                  <a:pt x="9947" y="18575"/>
                </a:cubicBezTo>
                <a:lnTo>
                  <a:pt x="9947" y="18570"/>
                </a:lnTo>
                <a:cubicBezTo>
                  <a:pt x="9930" y="18570"/>
                  <a:pt x="9924" y="18564"/>
                  <a:pt x="9924" y="18553"/>
                </a:cubicBezTo>
                <a:close/>
                <a:moveTo>
                  <a:pt x="9464" y="18570"/>
                </a:moveTo>
                <a:cubicBezTo>
                  <a:pt x="9464" y="18574"/>
                  <a:pt x="9467" y="18577"/>
                  <a:pt x="9469" y="18581"/>
                </a:cubicBezTo>
                <a:lnTo>
                  <a:pt x="9464" y="18581"/>
                </a:lnTo>
                <a:cubicBezTo>
                  <a:pt x="9459" y="18581"/>
                  <a:pt x="9459" y="18575"/>
                  <a:pt x="9459" y="18570"/>
                </a:cubicBezTo>
                <a:close/>
                <a:moveTo>
                  <a:pt x="10225" y="18530"/>
                </a:moveTo>
                <a:lnTo>
                  <a:pt x="10225" y="18530"/>
                </a:lnTo>
                <a:cubicBezTo>
                  <a:pt x="10219" y="18536"/>
                  <a:pt x="10219" y="18547"/>
                  <a:pt x="10219" y="18553"/>
                </a:cubicBezTo>
                <a:cubicBezTo>
                  <a:pt x="10213" y="18558"/>
                  <a:pt x="10202" y="18558"/>
                  <a:pt x="10196" y="18564"/>
                </a:cubicBezTo>
                <a:cubicBezTo>
                  <a:pt x="10185" y="18570"/>
                  <a:pt x="10174" y="18570"/>
                  <a:pt x="10162" y="18581"/>
                </a:cubicBezTo>
                <a:cubicBezTo>
                  <a:pt x="10157" y="18575"/>
                  <a:pt x="10151" y="18575"/>
                  <a:pt x="10140" y="18575"/>
                </a:cubicBezTo>
                <a:cubicBezTo>
                  <a:pt x="10168" y="18558"/>
                  <a:pt x="10191" y="18536"/>
                  <a:pt x="10225" y="18530"/>
                </a:cubicBezTo>
                <a:close/>
                <a:moveTo>
                  <a:pt x="9584" y="18570"/>
                </a:moveTo>
                <a:cubicBezTo>
                  <a:pt x="9584" y="18575"/>
                  <a:pt x="9589" y="18581"/>
                  <a:pt x="9589" y="18587"/>
                </a:cubicBezTo>
                <a:cubicBezTo>
                  <a:pt x="9584" y="18581"/>
                  <a:pt x="9572" y="18581"/>
                  <a:pt x="9567" y="18581"/>
                </a:cubicBezTo>
                <a:cubicBezTo>
                  <a:pt x="9572" y="18575"/>
                  <a:pt x="9578" y="18575"/>
                  <a:pt x="9584" y="18570"/>
                </a:cubicBezTo>
                <a:close/>
                <a:moveTo>
                  <a:pt x="9704" y="18566"/>
                </a:moveTo>
                <a:cubicBezTo>
                  <a:pt x="9722" y="18566"/>
                  <a:pt x="9741" y="18568"/>
                  <a:pt x="9759" y="18570"/>
                </a:cubicBezTo>
                <a:lnTo>
                  <a:pt x="9759" y="18587"/>
                </a:lnTo>
                <a:lnTo>
                  <a:pt x="9640" y="18587"/>
                </a:lnTo>
                <a:cubicBezTo>
                  <a:pt x="9629" y="18587"/>
                  <a:pt x="9623" y="18581"/>
                  <a:pt x="9612" y="18581"/>
                </a:cubicBezTo>
                <a:cubicBezTo>
                  <a:pt x="9641" y="18570"/>
                  <a:pt x="9672" y="18566"/>
                  <a:pt x="9704" y="18566"/>
                </a:cubicBezTo>
                <a:close/>
                <a:moveTo>
                  <a:pt x="9567" y="18564"/>
                </a:moveTo>
                <a:cubicBezTo>
                  <a:pt x="9572" y="18574"/>
                  <a:pt x="9563" y="18593"/>
                  <a:pt x="9549" y="18593"/>
                </a:cubicBezTo>
                <a:cubicBezTo>
                  <a:pt x="9547" y="18593"/>
                  <a:pt x="9546" y="18593"/>
                  <a:pt x="9544" y="18592"/>
                </a:cubicBezTo>
                <a:lnTo>
                  <a:pt x="9544" y="18587"/>
                </a:lnTo>
                <a:cubicBezTo>
                  <a:pt x="9532" y="18587"/>
                  <a:pt x="9527" y="18575"/>
                  <a:pt x="9527" y="18570"/>
                </a:cubicBezTo>
                <a:cubicBezTo>
                  <a:pt x="9538" y="18570"/>
                  <a:pt x="9555" y="18564"/>
                  <a:pt x="9567" y="18564"/>
                </a:cubicBezTo>
                <a:close/>
                <a:moveTo>
                  <a:pt x="11314" y="18553"/>
                </a:moveTo>
                <a:cubicBezTo>
                  <a:pt x="11303" y="18564"/>
                  <a:pt x="11286" y="18587"/>
                  <a:pt x="11274" y="18598"/>
                </a:cubicBezTo>
                <a:cubicBezTo>
                  <a:pt x="11308" y="18581"/>
                  <a:pt x="11337" y="18570"/>
                  <a:pt x="11371" y="18570"/>
                </a:cubicBezTo>
                <a:cubicBezTo>
                  <a:pt x="11359" y="18564"/>
                  <a:pt x="11331" y="18558"/>
                  <a:pt x="11314" y="18553"/>
                </a:cubicBezTo>
                <a:close/>
                <a:moveTo>
                  <a:pt x="10622" y="18575"/>
                </a:moveTo>
                <a:cubicBezTo>
                  <a:pt x="10576" y="18587"/>
                  <a:pt x="10531" y="18598"/>
                  <a:pt x="10486" y="18615"/>
                </a:cubicBezTo>
                <a:cubicBezTo>
                  <a:pt x="10486" y="18604"/>
                  <a:pt x="10480" y="18598"/>
                  <a:pt x="10474" y="18587"/>
                </a:cubicBezTo>
                <a:lnTo>
                  <a:pt x="10622" y="18575"/>
                </a:lnTo>
                <a:close/>
                <a:moveTo>
                  <a:pt x="7864" y="18464"/>
                </a:moveTo>
                <a:cubicBezTo>
                  <a:pt x="7893" y="18464"/>
                  <a:pt x="7921" y="18479"/>
                  <a:pt x="7950" y="18479"/>
                </a:cubicBezTo>
                <a:cubicBezTo>
                  <a:pt x="8057" y="18496"/>
                  <a:pt x="8165" y="18513"/>
                  <a:pt x="8273" y="18530"/>
                </a:cubicBezTo>
                <a:cubicBezTo>
                  <a:pt x="8449" y="18553"/>
                  <a:pt x="8619" y="18575"/>
                  <a:pt x="8789" y="18598"/>
                </a:cubicBezTo>
                <a:cubicBezTo>
                  <a:pt x="8801" y="18604"/>
                  <a:pt x="8812" y="18609"/>
                  <a:pt x="8823" y="18621"/>
                </a:cubicBezTo>
                <a:cubicBezTo>
                  <a:pt x="8630" y="18609"/>
                  <a:pt x="8443" y="18581"/>
                  <a:pt x="8256" y="18547"/>
                </a:cubicBezTo>
                <a:lnTo>
                  <a:pt x="8239" y="18547"/>
                </a:lnTo>
                <a:lnTo>
                  <a:pt x="8182" y="18536"/>
                </a:lnTo>
                <a:lnTo>
                  <a:pt x="8176" y="18536"/>
                </a:lnTo>
                <a:cubicBezTo>
                  <a:pt x="8131" y="18530"/>
                  <a:pt x="8086" y="18519"/>
                  <a:pt x="8040" y="18513"/>
                </a:cubicBezTo>
                <a:cubicBezTo>
                  <a:pt x="8040" y="18519"/>
                  <a:pt x="8040" y="18524"/>
                  <a:pt x="8040" y="18530"/>
                </a:cubicBezTo>
                <a:cubicBezTo>
                  <a:pt x="7978" y="18485"/>
                  <a:pt x="7904" y="18490"/>
                  <a:pt x="7830" y="18473"/>
                </a:cubicBezTo>
                <a:cubicBezTo>
                  <a:pt x="7842" y="18467"/>
                  <a:pt x="7853" y="18464"/>
                  <a:pt x="7864" y="18464"/>
                </a:cubicBezTo>
                <a:close/>
                <a:moveTo>
                  <a:pt x="8829" y="18598"/>
                </a:moveTo>
                <a:cubicBezTo>
                  <a:pt x="8874" y="18604"/>
                  <a:pt x="8925" y="18609"/>
                  <a:pt x="8976" y="18615"/>
                </a:cubicBezTo>
                <a:lnTo>
                  <a:pt x="8993" y="18615"/>
                </a:lnTo>
                <a:cubicBezTo>
                  <a:pt x="9067" y="18621"/>
                  <a:pt x="9141" y="18615"/>
                  <a:pt x="9215" y="18632"/>
                </a:cubicBezTo>
                <a:cubicBezTo>
                  <a:pt x="9189" y="18637"/>
                  <a:pt x="9162" y="18639"/>
                  <a:pt x="9135" y="18639"/>
                </a:cubicBezTo>
                <a:cubicBezTo>
                  <a:pt x="9076" y="18639"/>
                  <a:pt x="9015" y="18630"/>
                  <a:pt x="8956" y="18630"/>
                </a:cubicBezTo>
                <a:cubicBezTo>
                  <a:pt x="8920" y="18630"/>
                  <a:pt x="8885" y="18633"/>
                  <a:pt x="8852" y="18644"/>
                </a:cubicBezTo>
                <a:cubicBezTo>
                  <a:pt x="8852" y="18634"/>
                  <a:pt x="8852" y="18626"/>
                  <a:pt x="8852" y="18621"/>
                </a:cubicBezTo>
                <a:lnTo>
                  <a:pt x="8835" y="18621"/>
                </a:lnTo>
                <a:cubicBezTo>
                  <a:pt x="8829" y="18615"/>
                  <a:pt x="8829" y="18604"/>
                  <a:pt x="8829" y="18598"/>
                </a:cubicBezTo>
                <a:close/>
                <a:moveTo>
                  <a:pt x="9256" y="18616"/>
                </a:moveTo>
                <a:cubicBezTo>
                  <a:pt x="9274" y="18616"/>
                  <a:pt x="9292" y="18636"/>
                  <a:pt x="9266" y="18649"/>
                </a:cubicBezTo>
                <a:cubicBezTo>
                  <a:pt x="9263" y="18651"/>
                  <a:pt x="9259" y="18652"/>
                  <a:pt x="9255" y="18652"/>
                </a:cubicBezTo>
                <a:cubicBezTo>
                  <a:pt x="9238" y="18652"/>
                  <a:pt x="9220" y="18635"/>
                  <a:pt x="9243" y="18621"/>
                </a:cubicBezTo>
                <a:cubicBezTo>
                  <a:pt x="9247" y="18617"/>
                  <a:pt x="9252" y="18616"/>
                  <a:pt x="9256" y="18616"/>
                </a:cubicBezTo>
                <a:close/>
                <a:moveTo>
                  <a:pt x="9901" y="18558"/>
                </a:moveTo>
                <a:lnTo>
                  <a:pt x="9901" y="18558"/>
                </a:lnTo>
                <a:cubicBezTo>
                  <a:pt x="9890" y="18581"/>
                  <a:pt x="9896" y="18598"/>
                  <a:pt x="9907" y="18615"/>
                </a:cubicBezTo>
                <a:cubicBezTo>
                  <a:pt x="9926" y="18619"/>
                  <a:pt x="9944" y="18621"/>
                  <a:pt x="9962" y="18621"/>
                </a:cubicBezTo>
                <a:cubicBezTo>
                  <a:pt x="10014" y="18621"/>
                  <a:pt x="10064" y="18609"/>
                  <a:pt x="10113" y="18609"/>
                </a:cubicBezTo>
                <a:cubicBezTo>
                  <a:pt x="10120" y="18609"/>
                  <a:pt x="10127" y="18609"/>
                  <a:pt x="10134" y="18609"/>
                </a:cubicBezTo>
                <a:cubicBezTo>
                  <a:pt x="10179" y="18604"/>
                  <a:pt x="10230" y="18615"/>
                  <a:pt x="10264" y="18581"/>
                </a:cubicBezTo>
                <a:cubicBezTo>
                  <a:pt x="10259" y="18581"/>
                  <a:pt x="10247" y="18575"/>
                  <a:pt x="10242" y="18575"/>
                </a:cubicBezTo>
                <a:cubicBezTo>
                  <a:pt x="10259" y="18575"/>
                  <a:pt x="10270" y="18575"/>
                  <a:pt x="10281" y="18570"/>
                </a:cubicBezTo>
                <a:lnTo>
                  <a:pt x="10281" y="18570"/>
                </a:lnTo>
                <a:cubicBezTo>
                  <a:pt x="10273" y="18583"/>
                  <a:pt x="10278" y="18611"/>
                  <a:pt x="10294" y="18611"/>
                </a:cubicBezTo>
                <a:cubicBezTo>
                  <a:pt x="10299" y="18611"/>
                  <a:pt x="10304" y="18609"/>
                  <a:pt x="10310" y="18604"/>
                </a:cubicBezTo>
                <a:cubicBezTo>
                  <a:pt x="10361" y="18598"/>
                  <a:pt x="10412" y="18592"/>
                  <a:pt x="10463" y="18587"/>
                </a:cubicBezTo>
                <a:lnTo>
                  <a:pt x="10463" y="18615"/>
                </a:lnTo>
                <a:lnTo>
                  <a:pt x="10452" y="18615"/>
                </a:lnTo>
                <a:cubicBezTo>
                  <a:pt x="10452" y="18609"/>
                  <a:pt x="10446" y="18598"/>
                  <a:pt x="10440" y="18592"/>
                </a:cubicBezTo>
                <a:cubicBezTo>
                  <a:pt x="10412" y="18604"/>
                  <a:pt x="10389" y="18615"/>
                  <a:pt x="10361" y="18626"/>
                </a:cubicBezTo>
                <a:cubicBezTo>
                  <a:pt x="10335" y="18621"/>
                  <a:pt x="10308" y="18615"/>
                  <a:pt x="10282" y="18615"/>
                </a:cubicBezTo>
                <a:cubicBezTo>
                  <a:pt x="10256" y="18615"/>
                  <a:pt x="10230" y="18621"/>
                  <a:pt x="10208" y="18638"/>
                </a:cubicBezTo>
                <a:lnTo>
                  <a:pt x="10191" y="18638"/>
                </a:lnTo>
                <a:cubicBezTo>
                  <a:pt x="10185" y="18632"/>
                  <a:pt x="10174" y="18621"/>
                  <a:pt x="10174" y="18621"/>
                </a:cubicBezTo>
                <a:cubicBezTo>
                  <a:pt x="10145" y="18626"/>
                  <a:pt x="10123" y="18632"/>
                  <a:pt x="10094" y="18638"/>
                </a:cubicBezTo>
                <a:cubicBezTo>
                  <a:pt x="9969" y="18644"/>
                  <a:pt x="9850" y="18649"/>
                  <a:pt x="9725" y="18661"/>
                </a:cubicBezTo>
                <a:cubicBezTo>
                  <a:pt x="9688" y="18652"/>
                  <a:pt x="9651" y="18650"/>
                  <a:pt x="9613" y="18650"/>
                </a:cubicBezTo>
                <a:cubicBezTo>
                  <a:pt x="9561" y="18650"/>
                  <a:pt x="9508" y="18654"/>
                  <a:pt x="9455" y="18654"/>
                </a:cubicBezTo>
                <a:cubicBezTo>
                  <a:pt x="9417" y="18654"/>
                  <a:pt x="9378" y="18652"/>
                  <a:pt x="9340" y="18644"/>
                </a:cubicBezTo>
                <a:cubicBezTo>
                  <a:pt x="9385" y="18638"/>
                  <a:pt x="9425" y="18632"/>
                  <a:pt x="9470" y="18632"/>
                </a:cubicBezTo>
                <a:lnTo>
                  <a:pt x="9470" y="18638"/>
                </a:lnTo>
                <a:cubicBezTo>
                  <a:pt x="9470" y="18638"/>
                  <a:pt x="9476" y="18632"/>
                  <a:pt x="9476" y="18632"/>
                </a:cubicBezTo>
                <a:cubicBezTo>
                  <a:pt x="9578" y="18626"/>
                  <a:pt x="9680" y="18626"/>
                  <a:pt x="9788" y="18626"/>
                </a:cubicBezTo>
                <a:cubicBezTo>
                  <a:pt x="9793" y="18626"/>
                  <a:pt x="9798" y="18625"/>
                  <a:pt x="9803" y="18625"/>
                </a:cubicBezTo>
                <a:cubicBezTo>
                  <a:pt x="9813" y="18625"/>
                  <a:pt x="9824" y="18626"/>
                  <a:pt x="9835" y="18626"/>
                </a:cubicBezTo>
                <a:cubicBezTo>
                  <a:pt x="9850" y="18626"/>
                  <a:pt x="9864" y="18624"/>
                  <a:pt x="9873" y="18609"/>
                </a:cubicBezTo>
                <a:lnTo>
                  <a:pt x="9833" y="18581"/>
                </a:lnTo>
                <a:cubicBezTo>
                  <a:pt x="9839" y="18575"/>
                  <a:pt x="9839" y="18570"/>
                  <a:pt x="9845" y="18564"/>
                </a:cubicBezTo>
                <a:cubicBezTo>
                  <a:pt x="9862" y="18564"/>
                  <a:pt x="9879" y="18564"/>
                  <a:pt x="9901" y="18558"/>
                </a:cubicBezTo>
                <a:close/>
                <a:moveTo>
                  <a:pt x="10184" y="18694"/>
                </a:moveTo>
                <a:lnTo>
                  <a:pt x="10184" y="18694"/>
                </a:lnTo>
                <a:cubicBezTo>
                  <a:pt x="10184" y="18694"/>
                  <a:pt x="10184" y="18695"/>
                  <a:pt x="10183" y="18695"/>
                </a:cubicBezTo>
                <a:lnTo>
                  <a:pt x="10183" y="18695"/>
                </a:lnTo>
                <a:lnTo>
                  <a:pt x="10185" y="18695"/>
                </a:lnTo>
                <a:cubicBezTo>
                  <a:pt x="10185" y="18694"/>
                  <a:pt x="10184" y="18694"/>
                  <a:pt x="10184" y="18694"/>
                </a:cubicBezTo>
                <a:close/>
                <a:moveTo>
                  <a:pt x="10183" y="18695"/>
                </a:moveTo>
                <a:lnTo>
                  <a:pt x="10134" y="18723"/>
                </a:lnTo>
                <a:cubicBezTo>
                  <a:pt x="10151" y="18723"/>
                  <a:pt x="10162" y="18723"/>
                  <a:pt x="10179" y="18717"/>
                </a:cubicBezTo>
                <a:cubicBezTo>
                  <a:pt x="10179" y="18711"/>
                  <a:pt x="10181" y="18703"/>
                  <a:pt x="10183" y="18695"/>
                </a:cubicBezTo>
                <a:close/>
                <a:moveTo>
                  <a:pt x="10972" y="18764"/>
                </a:moveTo>
                <a:lnTo>
                  <a:pt x="10972" y="18764"/>
                </a:lnTo>
                <a:cubicBezTo>
                  <a:pt x="10970" y="18771"/>
                  <a:pt x="10968" y="18779"/>
                  <a:pt x="10968" y="18785"/>
                </a:cubicBezTo>
                <a:lnTo>
                  <a:pt x="10972" y="18764"/>
                </a:lnTo>
                <a:close/>
                <a:moveTo>
                  <a:pt x="9260" y="18695"/>
                </a:moveTo>
                <a:lnTo>
                  <a:pt x="9260" y="18695"/>
                </a:lnTo>
                <a:cubicBezTo>
                  <a:pt x="9254" y="18712"/>
                  <a:pt x="9243" y="18740"/>
                  <a:pt x="9237" y="18751"/>
                </a:cubicBezTo>
                <a:lnTo>
                  <a:pt x="9311" y="18751"/>
                </a:lnTo>
                <a:cubicBezTo>
                  <a:pt x="9306" y="18763"/>
                  <a:pt x="9289" y="18785"/>
                  <a:pt x="9283" y="18797"/>
                </a:cubicBezTo>
                <a:cubicBezTo>
                  <a:pt x="9260" y="18797"/>
                  <a:pt x="9237" y="18797"/>
                  <a:pt x="9220" y="18780"/>
                </a:cubicBezTo>
                <a:cubicBezTo>
                  <a:pt x="9220" y="18746"/>
                  <a:pt x="9243" y="18717"/>
                  <a:pt x="9260" y="18695"/>
                </a:cubicBezTo>
                <a:close/>
                <a:moveTo>
                  <a:pt x="9345" y="18751"/>
                </a:moveTo>
                <a:cubicBezTo>
                  <a:pt x="9383" y="18751"/>
                  <a:pt x="9421" y="18754"/>
                  <a:pt x="9459" y="18754"/>
                </a:cubicBezTo>
                <a:cubicBezTo>
                  <a:pt x="9478" y="18754"/>
                  <a:pt x="9497" y="18753"/>
                  <a:pt x="9515" y="18751"/>
                </a:cubicBezTo>
                <a:lnTo>
                  <a:pt x="9515" y="18751"/>
                </a:lnTo>
                <a:cubicBezTo>
                  <a:pt x="9504" y="18774"/>
                  <a:pt x="9481" y="18774"/>
                  <a:pt x="9464" y="18785"/>
                </a:cubicBezTo>
                <a:cubicBezTo>
                  <a:pt x="9464" y="18791"/>
                  <a:pt x="9464" y="18802"/>
                  <a:pt x="9464" y="18808"/>
                </a:cubicBezTo>
                <a:cubicBezTo>
                  <a:pt x="9413" y="18785"/>
                  <a:pt x="9351" y="18802"/>
                  <a:pt x="9311" y="18785"/>
                </a:cubicBezTo>
                <a:cubicBezTo>
                  <a:pt x="9311" y="18763"/>
                  <a:pt x="9323" y="18751"/>
                  <a:pt x="9345" y="18751"/>
                </a:cubicBezTo>
                <a:close/>
                <a:moveTo>
                  <a:pt x="9508" y="18788"/>
                </a:moveTo>
                <a:cubicBezTo>
                  <a:pt x="9515" y="18788"/>
                  <a:pt x="9521" y="18792"/>
                  <a:pt x="9521" y="18802"/>
                </a:cubicBezTo>
                <a:cubicBezTo>
                  <a:pt x="9515" y="18808"/>
                  <a:pt x="9498" y="18819"/>
                  <a:pt x="9493" y="18819"/>
                </a:cubicBezTo>
                <a:cubicBezTo>
                  <a:pt x="9469" y="18808"/>
                  <a:pt x="9492" y="18788"/>
                  <a:pt x="9508" y="18788"/>
                </a:cubicBezTo>
                <a:close/>
                <a:moveTo>
                  <a:pt x="9106" y="0"/>
                </a:moveTo>
                <a:cubicBezTo>
                  <a:pt x="9089" y="0"/>
                  <a:pt x="9075" y="23"/>
                  <a:pt x="9062" y="28"/>
                </a:cubicBezTo>
                <a:cubicBezTo>
                  <a:pt x="9051" y="27"/>
                  <a:pt x="9041" y="26"/>
                  <a:pt x="9032" y="26"/>
                </a:cubicBezTo>
                <a:cubicBezTo>
                  <a:pt x="8978" y="26"/>
                  <a:pt x="8935" y="41"/>
                  <a:pt x="8891" y="85"/>
                </a:cubicBezTo>
                <a:cubicBezTo>
                  <a:pt x="8891" y="73"/>
                  <a:pt x="8891" y="50"/>
                  <a:pt x="8891" y="39"/>
                </a:cubicBezTo>
                <a:cubicBezTo>
                  <a:pt x="8886" y="50"/>
                  <a:pt x="8874" y="73"/>
                  <a:pt x="8869" y="85"/>
                </a:cubicBezTo>
                <a:cubicBezTo>
                  <a:pt x="8856" y="76"/>
                  <a:pt x="8841" y="49"/>
                  <a:pt x="8822" y="49"/>
                </a:cubicBezTo>
                <a:cubicBezTo>
                  <a:pt x="8815" y="49"/>
                  <a:pt x="8808" y="53"/>
                  <a:pt x="8801" y="62"/>
                </a:cubicBezTo>
                <a:cubicBezTo>
                  <a:pt x="8761" y="62"/>
                  <a:pt x="8715" y="56"/>
                  <a:pt x="8676" y="56"/>
                </a:cubicBezTo>
                <a:cubicBezTo>
                  <a:pt x="8715" y="79"/>
                  <a:pt x="8767" y="90"/>
                  <a:pt x="8812" y="96"/>
                </a:cubicBezTo>
                <a:lnTo>
                  <a:pt x="8823" y="56"/>
                </a:lnTo>
                <a:cubicBezTo>
                  <a:pt x="8834" y="82"/>
                  <a:pt x="8853" y="96"/>
                  <a:pt x="8874" y="96"/>
                </a:cubicBezTo>
                <a:cubicBezTo>
                  <a:pt x="8885" y="96"/>
                  <a:pt x="8897" y="92"/>
                  <a:pt x="8908" y="85"/>
                </a:cubicBezTo>
                <a:lnTo>
                  <a:pt x="8908" y="85"/>
                </a:lnTo>
                <a:lnTo>
                  <a:pt x="8903" y="119"/>
                </a:lnTo>
                <a:cubicBezTo>
                  <a:pt x="8925" y="85"/>
                  <a:pt x="8948" y="56"/>
                  <a:pt x="8982" y="33"/>
                </a:cubicBezTo>
                <a:cubicBezTo>
                  <a:pt x="9033" y="56"/>
                  <a:pt x="9045" y="107"/>
                  <a:pt x="9050" y="153"/>
                </a:cubicBezTo>
                <a:cubicBezTo>
                  <a:pt x="9096" y="164"/>
                  <a:pt x="9141" y="170"/>
                  <a:pt x="9186" y="175"/>
                </a:cubicBezTo>
                <a:cubicBezTo>
                  <a:pt x="8948" y="192"/>
                  <a:pt x="8715" y="204"/>
                  <a:pt x="8477" y="204"/>
                </a:cubicBezTo>
                <a:cubicBezTo>
                  <a:pt x="8483" y="192"/>
                  <a:pt x="8494" y="175"/>
                  <a:pt x="8506" y="170"/>
                </a:cubicBezTo>
                <a:cubicBezTo>
                  <a:pt x="8500" y="170"/>
                  <a:pt x="8489" y="164"/>
                  <a:pt x="8483" y="164"/>
                </a:cubicBezTo>
                <a:cubicBezTo>
                  <a:pt x="8479" y="196"/>
                  <a:pt x="8464" y="214"/>
                  <a:pt x="8439" y="214"/>
                </a:cubicBezTo>
                <a:cubicBezTo>
                  <a:pt x="8429" y="214"/>
                  <a:pt x="8417" y="210"/>
                  <a:pt x="8403" y="204"/>
                </a:cubicBezTo>
                <a:lnTo>
                  <a:pt x="8454" y="170"/>
                </a:lnTo>
                <a:cubicBezTo>
                  <a:pt x="8437" y="170"/>
                  <a:pt x="8420" y="175"/>
                  <a:pt x="8409" y="175"/>
                </a:cubicBezTo>
                <a:cubicBezTo>
                  <a:pt x="8403" y="192"/>
                  <a:pt x="8403" y="204"/>
                  <a:pt x="8392" y="215"/>
                </a:cubicBezTo>
                <a:cubicBezTo>
                  <a:pt x="8324" y="221"/>
                  <a:pt x="8250" y="221"/>
                  <a:pt x="8176" y="226"/>
                </a:cubicBezTo>
                <a:cubicBezTo>
                  <a:pt x="8173" y="226"/>
                  <a:pt x="8169" y="226"/>
                  <a:pt x="8166" y="226"/>
                </a:cubicBezTo>
                <a:cubicBezTo>
                  <a:pt x="8112" y="226"/>
                  <a:pt x="8048" y="251"/>
                  <a:pt x="7990" y="251"/>
                </a:cubicBezTo>
                <a:cubicBezTo>
                  <a:pt x="7959" y="251"/>
                  <a:pt x="7929" y="244"/>
                  <a:pt x="7904" y="221"/>
                </a:cubicBezTo>
                <a:cubicBezTo>
                  <a:pt x="7864" y="221"/>
                  <a:pt x="7819" y="215"/>
                  <a:pt x="7779" y="209"/>
                </a:cubicBezTo>
                <a:lnTo>
                  <a:pt x="7751" y="232"/>
                </a:lnTo>
                <a:cubicBezTo>
                  <a:pt x="7741" y="227"/>
                  <a:pt x="7730" y="224"/>
                  <a:pt x="7721" y="224"/>
                </a:cubicBezTo>
                <a:cubicBezTo>
                  <a:pt x="7699" y="224"/>
                  <a:pt x="7681" y="238"/>
                  <a:pt x="7677" y="266"/>
                </a:cubicBezTo>
                <a:cubicBezTo>
                  <a:pt x="7706" y="266"/>
                  <a:pt x="7728" y="266"/>
                  <a:pt x="7751" y="260"/>
                </a:cubicBezTo>
                <a:lnTo>
                  <a:pt x="7751" y="260"/>
                </a:lnTo>
                <a:cubicBezTo>
                  <a:pt x="7717" y="277"/>
                  <a:pt x="7683" y="283"/>
                  <a:pt x="7643" y="289"/>
                </a:cubicBezTo>
                <a:cubicBezTo>
                  <a:pt x="7649" y="277"/>
                  <a:pt x="7649" y="255"/>
                  <a:pt x="7654" y="243"/>
                </a:cubicBezTo>
                <a:lnTo>
                  <a:pt x="7654" y="243"/>
                </a:lnTo>
                <a:cubicBezTo>
                  <a:pt x="7637" y="249"/>
                  <a:pt x="7615" y="260"/>
                  <a:pt x="7598" y="272"/>
                </a:cubicBezTo>
                <a:cubicBezTo>
                  <a:pt x="7598" y="249"/>
                  <a:pt x="7598" y="226"/>
                  <a:pt x="7598" y="204"/>
                </a:cubicBezTo>
                <a:cubicBezTo>
                  <a:pt x="7626" y="198"/>
                  <a:pt x="7643" y="192"/>
                  <a:pt x="7666" y="187"/>
                </a:cubicBezTo>
                <a:cubicBezTo>
                  <a:pt x="7671" y="187"/>
                  <a:pt x="7683" y="192"/>
                  <a:pt x="7689" y="198"/>
                </a:cubicBezTo>
                <a:cubicBezTo>
                  <a:pt x="7745" y="192"/>
                  <a:pt x="7796" y="175"/>
                  <a:pt x="7853" y="147"/>
                </a:cubicBezTo>
                <a:lnTo>
                  <a:pt x="7898" y="175"/>
                </a:lnTo>
                <a:cubicBezTo>
                  <a:pt x="7898" y="164"/>
                  <a:pt x="7904" y="136"/>
                  <a:pt x="7904" y="124"/>
                </a:cubicBezTo>
                <a:cubicBezTo>
                  <a:pt x="7879" y="117"/>
                  <a:pt x="7854" y="114"/>
                  <a:pt x="7829" y="114"/>
                </a:cubicBezTo>
                <a:cubicBezTo>
                  <a:pt x="7758" y="114"/>
                  <a:pt x="7686" y="137"/>
                  <a:pt x="7615" y="141"/>
                </a:cubicBezTo>
                <a:lnTo>
                  <a:pt x="7620" y="113"/>
                </a:lnTo>
                <a:lnTo>
                  <a:pt x="7620" y="113"/>
                </a:lnTo>
                <a:cubicBezTo>
                  <a:pt x="7615" y="119"/>
                  <a:pt x="7609" y="136"/>
                  <a:pt x="7609" y="147"/>
                </a:cubicBezTo>
                <a:cubicBezTo>
                  <a:pt x="7558" y="147"/>
                  <a:pt x="7507" y="153"/>
                  <a:pt x="7462" y="175"/>
                </a:cubicBezTo>
                <a:cubicBezTo>
                  <a:pt x="7451" y="174"/>
                  <a:pt x="7440" y="173"/>
                  <a:pt x="7430" y="173"/>
                </a:cubicBezTo>
                <a:cubicBezTo>
                  <a:pt x="7404" y="173"/>
                  <a:pt x="7383" y="181"/>
                  <a:pt x="7371" y="209"/>
                </a:cubicBezTo>
                <a:cubicBezTo>
                  <a:pt x="7365" y="204"/>
                  <a:pt x="7359" y="187"/>
                  <a:pt x="7354" y="175"/>
                </a:cubicBezTo>
                <a:cubicBezTo>
                  <a:pt x="7354" y="187"/>
                  <a:pt x="7348" y="215"/>
                  <a:pt x="7348" y="226"/>
                </a:cubicBezTo>
                <a:cubicBezTo>
                  <a:pt x="7337" y="221"/>
                  <a:pt x="7308" y="209"/>
                  <a:pt x="7291" y="204"/>
                </a:cubicBezTo>
                <a:cubicBezTo>
                  <a:pt x="7291" y="209"/>
                  <a:pt x="7286" y="221"/>
                  <a:pt x="7286" y="226"/>
                </a:cubicBezTo>
                <a:cubicBezTo>
                  <a:pt x="7310" y="229"/>
                  <a:pt x="7336" y="233"/>
                  <a:pt x="7361" y="233"/>
                </a:cubicBezTo>
                <a:cubicBezTo>
                  <a:pt x="7396" y="233"/>
                  <a:pt x="7430" y="225"/>
                  <a:pt x="7456" y="192"/>
                </a:cubicBezTo>
                <a:cubicBezTo>
                  <a:pt x="7467" y="198"/>
                  <a:pt x="7490" y="209"/>
                  <a:pt x="7501" y="221"/>
                </a:cubicBezTo>
                <a:cubicBezTo>
                  <a:pt x="7530" y="209"/>
                  <a:pt x="7564" y="204"/>
                  <a:pt x="7592" y="198"/>
                </a:cubicBezTo>
                <a:lnTo>
                  <a:pt x="7592" y="198"/>
                </a:lnTo>
                <a:cubicBezTo>
                  <a:pt x="7586" y="215"/>
                  <a:pt x="7581" y="255"/>
                  <a:pt x="7575" y="272"/>
                </a:cubicBezTo>
                <a:lnTo>
                  <a:pt x="7530" y="255"/>
                </a:lnTo>
                <a:lnTo>
                  <a:pt x="7530" y="306"/>
                </a:lnTo>
                <a:cubicBezTo>
                  <a:pt x="7524" y="306"/>
                  <a:pt x="7507" y="317"/>
                  <a:pt x="7501" y="317"/>
                </a:cubicBezTo>
                <a:lnTo>
                  <a:pt x="7501" y="260"/>
                </a:lnTo>
                <a:cubicBezTo>
                  <a:pt x="7484" y="272"/>
                  <a:pt x="7473" y="294"/>
                  <a:pt x="7462" y="311"/>
                </a:cubicBezTo>
                <a:cubicBezTo>
                  <a:pt x="7450" y="317"/>
                  <a:pt x="7433" y="323"/>
                  <a:pt x="7416" y="328"/>
                </a:cubicBezTo>
                <a:cubicBezTo>
                  <a:pt x="7433" y="311"/>
                  <a:pt x="7456" y="306"/>
                  <a:pt x="7462" y="289"/>
                </a:cubicBezTo>
                <a:cubicBezTo>
                  <a:pt x="7454" y="283"/>
                  <a:pt x="7447" y="280"/>
                  <a:pt x="7440" y="280"/>
                </a:cubicBezTo>
                <a:cubicBezTo>
                  <a:pt x="7410" y="280"/>
                  <a:pt x="7392" y="336"/>
                  <a:pt x="7359" y="346"/>
                </a:cubicBezTo>
                <a:cubicBezTo>
                  <a:pt x="7337" y="346"/>
                  <a:pt x="7291" y="340"/>
                  <a:pt x="7269" y="340"/>
                </a:cubicBezTo>
                <a:cubicBezTo>
                  <a:pt x="7280" y="328"/>
                  <a:pt x="7297" y="306"/>
                  <a:pt x="7308" y="294"/>
                </a:cubicBezTo>
                <a:lnTo>
                  <a:pt x="7308" y="294"/>
                </a:lnTo>
                <a:cubicBezTo>
                  <a:pt x="7285" y="313"/>
                  <a:pt x="7257" y="324"/>
                  <a:pt x="7229" y="324"/>
                </a:cubicBezTo>
                <a:cubicBezTo>
                  <a:pt x="7224" y="324"/>
                  <a:pt x="7218" y="324"/>
                  <a:pt x="7212" y="323"/>
                </a:cubicBezTo>
                <a:lnTo>
                  <a:pt x="7212" y="323"/>
                </a:lnTo>
                <a:cubicBezTo>
                  <a:pt x="7229" y="328"/>
                  <a:pt x="7257" y="340"/>
                  <a:pt x="7269" y="346"/>
                </a:cubicBezTo>
                <a:cubicBezTo>
                  <a:pt x="7256" y="360"/>
                  <a:pt x="7243" y="367"/>
                  <a:pt x="7231" y="367"/>
                </a:cubicBezTo>
                <a:cubicBezTo>
                  <a:pt x="7211" y="367"/>
                  <a:pt x="7192" y="350"/>
                  <a:pt x="7178" y="328"/>
                </a:cubicBezTo>
                <a:cubicBezTo>
                  <a:pt x="7172" y="340"/>
                  <a:pt x="7161" y="363"/>
                  <a:pt x="7155" y="374"/>
                </a:cubicBezTo>
                <a:cubicBezTo>
                  <a:pt x="7093" y="402"/>
                  <a:pt x="7030" y="414"/>
                  <a:pt x="6968" y="436"/>
                </a:cubicBezTo>
                <a:cubicBezTo>
                  <a:pt x="6979" y="414"/>
                  <a:pt x="6996" y="391"/>
                  <a:pt x="7008" y="363"/>
                </a:cubicBezTo>
                <a:lnTo>
                  <a:pt x="7008" y="363"/>
                </a:lnTo>
                <a:cubicBezTo>
                  <a:pt x="6974" y="380"/>
                  <a:pt x="6957" y="408"/>
                  <a:pt x="6951" y="442"/>
                </a:cubicBezTo>
                <a:cubicBezTo>
                  <a:pt x="6934" y="431"/>
                  <a:pt x="6917" y="414"/>
                  <a:pt x="6906" y="397"/>
                </a:cubicBezTo>
                <a:lnTo>
                  <a:pt x="6906" y="397"/>
                </a:lnTo>
                <a:cubicBezTo>
                  <a:pt x="6911" y="419"/>
                  <a:pt x="6917" y="436"/>
                  <a:pt x="6917" y="453"/>
                </a:cubicBezTo>
                <a:cubicBezTo>
                  <a:pt x="6871" y="453"/>
                  <a:pt x="6832" y="476"/>
                  <a:pt x="6792" y="493"/>
                </a:cubicBezTo>
                <a:cubicBezTo>
                  <a:pt x="6792" y="482"/>
                  <a:pt x="6798" y="459"/>
                  <a:pt x="6798" y="448"/>
                </a:cubicBezTo>
                <a:lnTo>
                  <a:pt x="6798" y="448"/>
                </a:lnTo>
                <a:cubicBezTo>
                  <a:pt x="6786" y="453"/>
                  <a:pt x="6764" y="453"/>
                  <a:pt x="6752" y="459"/>
                </a:cubicBezTo>
                <a:cubicBezTo>
                  <a:pt x="6803" y="499"/>
                  <a:pt x="6741" y="521"/>
                  <a:pt x="6707" y="533"/>
                </a:cubicBezTo>
                <a:lnTo>
                  <a:pt x="6701" y="533"/>
                </a:lnTo>
                <a:lnTo>
                  <a:pt x="6690" y="516"/>
                </a:lnTo>
                <a:cubicBezTo>
                  <a:pt x="6690" y="521"/>
                  <a:pt x="6690" y="527"/>
                  <a:pt x="6690" y="538"/>
                </a:cubicBezTo>
                <a:cubicBezTo>
                  <a:pt x="6645" y="550"/>
                  <a:pt x="6599" y="567"/>
                  <a:pt x="6559" y="589"/>
                </a:cubicBezTo>
                <a:cubicBezTo>
                  <a:pt x="6531" y="601"/>
                  <a:pt x="6508" y="612"/>
                  <a:pt x="6486" y="624"/>
                </a:cubicBezTo>
                <a:cubicBezTo>
                  <a:pt x="6480" y="629"/>
                  <a:pt x="6474" y="629"/>
                  <a:pt x="6469" y="629"/>
                </a:cubicBezTo>
                <a:cubicBezTo>
                  <a:pt x="6463" y="633"/>
                  <a:pt x="6457" y="634"/>
                  <a:pt x="6450" y="634"/>
                </a:cubicBezTo>
                <a:cubicBezTo>
                  <a:pt x="6436" y="634"/>
                  <a:pt x="6421" y="629"/>
                  <a:pt x="6406" y="629"/>
                </a:cubicBezTo>
                <a:cubicBezTo>
                  <a:pt x="6401" y="641"/>
                  <a:pt x="6389" y="658"/>
                  <a:pt x="6384" y="675"/>
                </a:cubicBezTo>
                <a:cubicBezTo>
                  <a:pt x="6378" y="663"/>
                  <a:pt x="6367" y="652"/>
                  <a:pt x="6361" y="641"/>
                </a:cubicBezTo>
                <a:cubicBezTo>
                  <a:pt x="6344" y="652"/>
                  <a:pt x="6332" y="658"/>
                  <a:pt x="6315" y="663"/>
                </a:cubicBezTo>
                <a:cubicBezTo>
                  <a:pt x="6315" y="663"/>
                  <a:pt x="6310" y="663"/>
                  <a:pt x="6310" y="658"/>
                </a:cubicBezTo>
                <a:cubicBezTo>
                  <a:pt x="6298" y="658"/>
                  <a:pt x="6281" y="669"/>
                  <a:pt x="6276" y="680"/>
                </a:cubicBezTo>
                <a:cubicBezTo>
                  <a:pt x="6270" y="682"/>
                  <a:pt x="6265" y="685"/>
                  <a:pt x="6260" y="687"/>
                </a:cubicBezTo>
                <a:lnTo>
                  <a:pt x="6260" y="687"/>
                </a:lnTo>
                <a:cubicBezTo>
                  <a:pt x="6259" y="687"/>
                  <a:pt x="6259" y="686"/>
                  <a:pt x="6259" y="686"/>
                </a:cubicBezTo>
                <a:cubicBezTo>
                  <a:pt x="6259" y="686"/>
                  <a:pt x="6259" y="687"/>
                  <a:pt x="6259" y="687"/>
                </a:cubicBezTo>
                <a:lnTo>
                  <a:pt x="6259" y="687"/>
                </a:lnTo>
                <a:cubicBezTo>
                  <a:pt x="6259" y="687"/>
                  <a:pt x="6259" y="687"/>
                  <a:pt x="6260" y="687"/>
                </a:cubicBezTo>
                <a:lnTo>
                  <a:pt x="6260" y="687"/>
                </a:lnTo>
                <a:cubicBezTo>
                  <a:pt x="6265" y="693"/>
                  <a:pt x="6276" y="703"/>
                  <a:pt x="6281" y="709"/>
                </a:cubicBezTo>
                <a:cubicBezTo>
                  <a:pt x="6304" y="697"/>
                  <a:pt x="6338" y="692"/>
                  <a:pt x="6367" y="680"/>
                </a:cubicBezTo>
                <a:lnTo>
                  <a:pt x="6367" y="680"/>
                </a:lnTo>
                <a:cubicBezTo>
                  <a:pt x="6338" y="697"/>
                  <a:pt x="6310" y="709"/>
                  <a:pt x="6281" y="726"/>
                </a:cubicBezTo>
                <a:cubicBezTo>
                  <a:pt x="6287" y="737"/>
                  <a:pt x="6298" y="754"/>
                  <a:pt x="6304" y="771"/>
                </a:cubicBezTo>
                <a:cubicBezTo>
                  <a:pt x="6344" y="737"/>
                  <a:pt x="6395" y="714"/>
                  <a:pt x="6446" y="697"/>
                </a:cubicBezTo>
                <a:cubicBezTo>
                  <a:pt x="6446" y="686"/>
                  <a:pt x="6457" y="669"/>
                  <a:pt x="6463" y="663"/>
                </a:cubicBezTo>
                <a:cubicBezTo>
                  <a:pt x="6474" y="669"/>
                  <a:pt x="6486" y="680"/>
                  <a:pt x="6491" y="686"/>
                </a:cubicBezTo>
                <a:cubicBezTo>
                  <a:pt x="6514" y="663"/>
                  <a:pt x="6531" y="646"/>
                  <a:pt x="6554" y="624"/>
                </a:cubicBezTo>
                <a:cubicBezTo>
                  <a:pt x="6557" y="625"/>
                  <a:pt x="6561" y="626"/>
                  <a:pt x="6565" y="626"/>
                </a:cubicBezTo>
                <a:cubicBezTo>
                  <a:pt x="6575" y="626"/>
                  <a:pt x="6585" y="622"/>
                  <a:pt x="6593" y="618"/>
                </a:cubicBezTo>
                <a:cubicBezTo>
                  <a:pt x="6597" y="618"/>
                  <a:pt x="6601" y="618"/>
                  <a:pt x="6604" y="618"/>
                </a:cubicBezTo>
                <a:cubicBezTo>
                  <a:pt x="6668" y="618"/>
                  <a:pt x="6728" y="572"/>
                  <a:pt x="6792" y="567"/>
                </a:cubicBezTo>
                <a:lnTo>
                  <a:pt x="6792" y="567"/>
                </a:lnTo>
                <a:cubicBezTo>
                  <a:pt x="6628" y="629"/>
                  <a:pt x="6463" y="703"/>
                  <a:pt x="6315" y="799"/>
                </a:cubicBezTo>
                <a:cubicBezTo>
                  <a:pt x="6315" y="799"/>
                  <a:pt x="6315" y="799"/>
                  <a:pt x="6315" y="805"/>
                </a:cubicBezTo>
                <a:cubicBezTo>
                  <a:pt x="6276" y="816"/>
                  <a:pt x="6236" y="833"/>
                  <a:pt x="6196" y="856"/>
                </a:cubicBezTo>
                <a:cubicBezTo>
                  <a:pt x="6196" y="845"/>
                  <a:pt x="6185" y="822"/>
                  <a:pt x="6185" y="816"/>
                </a:cubicBezTo>
                <a:cubicBezTo>
                  <a:pt x="6168" y="816"/>
                  <a:pt x="6134" y="822"/>
                  <a:pt x="6111" y="828"/>
                </a:cubicBezTo>
                <a:cubicBezTo>
                  <a:pt x="6111" y="839"/>
                  <a:pt x="6106" y="856"/>
                  <a:pt x="6106" y="873"/>
                </a:cubicBezTo>
                <a:lnTo>
                  <a:pt x="6140" y="862"/>
                </a:lnTo>
                <a:lnTo>
                  <a:pt x="6140" y="862"/>
                </a:lnTo>
                <a:cubicBezTo>
                  <a:pt x="6128" y="873"/>
                  <a:pt x="6100" y="890"/>
                  <a:pt x="6088" y="896"/>
                </a:cubicBezTo>
                <a:cubicBezTo>
                  <a:pt x="6088" y="885"/>
                  <a:pt x="6094" y="868"/>
                  <a:pt x="6100" y="862"/>
                </a:cubicBezTo>
                <a:cubicBezTo>
                  <a:pt x="6094" y="856"/>
                  <a:pt x="6077" y="845"/>
                  <a:pt x="6071" y="839"/>
                </a:cubicBezTo>
                <a:cubicBezTo>
                  <a:pt x="6043" y="850"/>
                  <a:pt x="6015" y="862"/>
                  <a:pt x="5986" y="873"/>
                </a:cubicBezTo>
                <a:lnTo>
                  <a:pt x="5992" y="896"/>
                </a:lnTo>
                <a:cubicBezTo>
                  <a:pt x="6006" y="893"/>
                  <a:pt x="6020" y="892"/>
                  <a:pt x="6035" y="892"/>
                </a:cubicBezTo>
                <a:cubicBezTo>
                  <a:pt x="6049" y="892"/>
                  <a:pt x="6063" y="893"/>
                  <a:pt x="6077" y="896"/>
                </a:cubicBezTo>
                <a:cubicBezTo>
                  <a:pt x="6043" y="896"/>
                  <a:pt x="6015" y="907"/>
                  <a:pt x="5992" y="930"/>
                </a:cubicBezTo>
                <a:lnTo>
                  <a:pt x="5975" y="879"/>
                </a:lnTo>
                <a:cubicBezTo>
                  <a:pt x="5947" y="890"/>
                  <a:pt x="5918" y="902"/>
                  <a:pt x="5890" y="913"/>
                </a:cubicBezTo>
                <a:lnTo>
                  <a:pt x="5981" y="913"/>
                </a:lnTo>
                <a:cubicBezTo>
                  <a:pt x="5967" y="927"/>
                  <a:pt x="5949" y="937"/>
                  <a:pt x="5927" y="937"/>
                </a:cubicBezTo>
                <a:cubicBezTo>
                  <a:pt x="5922" y="937"/>
                  <a:pt x="5918" y="937"/>
                  <a:pt x="5913" y="936"/>
                </a:cubicBezTo>
                <a:cubicBezTo>
                  <a:pt x="5862" y="970"/>
                  <a:pt x="5805" y="981"/>
                  <a:pt x="5754" y="1009"/>
                </a:cubicBezTo>
                <a:lnTo>
                  <a:pt x="5737" y="981"/>
                </a:lnTo>
                <a:cubicBezTo>
                  <a:pt x="5731" y="998"/>
                  <a:pt x="5720" y="1021"/>
                  <a:pt x="5714" y="1038"/>
                </a:cubicBezTo>
                <a:cubicBezTo>
                  <a:pt x="5708" y="1021"/>
                  <a:pt x="5691" y="1009"/>
                  <a:pt x="5680" y="992"/>
                </a:cubicBezTo>
                <a:cubicBezTo>
                  <a:pt x="5674" y="1015"/>
                  <a:pt x="5663" y="1038"/>
                  <a:pt x="5646" y="1060"/>
                </a:cubicBezTo>
                <a:cubicBezTo>
                  <a:pt x="5629" y="1060"/>
                  <a:pt x="5612" y="1066"/>
                  <a:pt x="5595" y="1072"/>
                </a:cubicBezTo>
                <a:cubicBezTo>
                  <a:pt x="5612" y="1049"/>
                  <a:pt x="5629" y="1026"/>
                  <a:pt x="5635" y="1004"/>
                </a:cubicBezTo>
                <a:lnTo>
                  <a:pt x="5635" y="1004"/>
                </a:lnTo>
                <a:cubicBezTo>
                  <a:pt x="5623" y="1009"/>
                  <a:pt x="5595" y="1026"/>
                  <a:pt x="5584" y="1038"/>
                </a:cubicBezTo>
                <a:cubicBezTo>
                  <a:pt x="5578" y="1026"/>
                  <a:pt x="5567" y="1009"/>
                  <a:pt x="5567" y="998"/>
                </a:cubicBezTo>
                <a:cubicBezTo>
                  <a:pt x="5561" y="1015"/>
                  <a:pt x="5555" y="1043"/>
                  <a:pt x="5555" y="1055"/>
                </a:cubicBezTo>
                <a:cubicBezTo>
                  <a:pt x="5539" y="1055"/>
                  <a:pt x="5513" y="1066"/>
                  <a:pt x="5496" y="1066"/>
                </a:cubicBezTo>
                <a:cubicBezTo>
                  <a:pt x="5482" y="1066"/>
                  <a:pt x="5473" y="1060"/>
                  <a:pt x="5476" y="1038"/>
                </a:cubicBezTo>
                <a:lnTo>
                  <a:pt x="5476" y="1038"/>
                </a:lnTo>
                <a:lnTo>
                  <a:pt x="5481" y="1043"/>
                </a:lnTo>
                <a:cubicBezTo>
                  <a:pt x="5532" y="981"/>
                  <a:pt x="5652" y="998"/>
                  <a:pt x="5680" y="907"/>
                </a:cubicBezTo>
                <a:cubicBezTo>
                  <a:pt x="5680" y="919"/>
                  <a:pt x="5686" y="936"/>
                  <a:pt x="5691" y="941"/>
                </a:cubicBezTo>
                <a:cubicBezTo>
                  <a:pt x="5879" y="879"/>
                  <a:pt x="6060" y="788"/>
                  <a:pt x="6253" y="731"/>
                </a:cubicBezTo>
                <a:cubicBezTo>
                  <a:pt x="6259" y="715"/>
                  <a:pt x="6259" y="704"/>
                  <a:pt x="6259" y="687"/>
                </a:cubicBezTo>
                <a:lnTo>
                  <a:pt x="6259" y="687"/>
                </a:lnTo>
                <a:cubicBezTo>
                  <a:pt x="6099" y="750"/>
                  <a:pt x="5936" y="773"/>
                  <a:pt x="5782" y="839"/>
                </a:cubicBezTo>
                <a:cubicBezTo>
                  <a:pt x="5759" y="879"/>
                  <a:pt x="5714" y="868"/>
                  <a:pt x="5674" y="873"/>
                </a:cubicBezTo>
                <a:cubicBezTo>
                  <a:pt x="5635" y="902"/>
                  <a:pt x="5589" y="924"/>
                  <a:pt x="5544" y="941"/>
                </a:cubicBezTo>
                <a:cubicBezTo>
                  <a:pt x="5538" y="947"/>
                  <a:pt x="5527" y="958"/>
                  <a:pt x="5521" y="964"/>
                </a:cubicBezTo>
                <a:cubicBezTo>
                  <a:pt x="5498" y="964"/>
                  <a:pt x="5476" y="970"/>
                  <a:pt x="5447" y="970"/>
                </a:cubicBezTo>
                <a:cubicBezTo>
                  <a:pt x="5430" y="981"/>
                  <a:pt x="5413" y="992"/>
                  <a:pt x="5396" y="1009"/>
                </a:cubicBezTo>
                <a:cubicBezTo>
                  <a:pt x="5391" y="1004"/>
                  <a:pt x="5374" y="998"/>
                  <a:pt x="5368" y="998"/>
                </a:cubicBezTo>
                <a:lnTo>
                  <a:pt x="5374" y="1015"/>
                </a:lnTo>
                <a:cubicBezTo>
                  <a:pt x="5340" y="1026"/>
                  <a:pt x="5306" y="1038"/>
                  <a:pt x="5271" y="1055"/>
                </a:cubicBezTo>
                <a:cubicBezTo>
                  <a:pt x="5271" y="1049"/>
                  <a:pt x="5266" y="1043"/>
                  <a:pt x="5260" y="1038"/>
                </a:cubicBezTo>
                <a:cubicBezTo>
                  <a:pt x="5254" y="1049"/>
                  <a:pt x="5249" y="1066"/>
                  <a:pt x="5243" y="1072"/>
                </a:cubicBezTo>
                <a:cubicBezTo>
                  <a:pt x="5175" y="1072"/>
                  <a:pt x="5130" y="1146"/>
                  <a:pt x="5062" y="1151"/>
                </a:cubicBezTo>
                <a:cubicBezTo>
                  <a:pt x="4993" y="1236"/>
                  <a:pt x="4874" y="1242"/>
                  <a:pt x="4789" y="1304"/>
                </a:cubicBezTo>
                <a:cubicBezTo>
                  <a:pt x="4789" y="1316"/>
                  <a:pt x="4789" y="1338"/>
                  <a:pt x="4789" y="1344"/>
                </a:cubicBezTo>
                <a:cubicBezTo>
                  <a:pt x="4778" y="1344"/>
                  <a:pt x="4761" y="1333"/>
                  <a:pt x="4749" y="1333"/>
                </a:cubicBezTo>
                <a:cubicBezTo>
                  <a:pt x="4642" y="1395"/>
                  <a:pt x="4511" y="1424"/>
                  <a:pt x="4420" y="1514"/>
                </a:cubicBezTo>
                <a:cubicBezTo>
                  <a:pt x="4426" y="1520"/>
                  <a:pt x="4432" y="1537"/>
                  <a:pt x="4437" y="1543"/>
                </a:cubicBezTo>
                <a:cubicBezTo>
                  <a:pt x="4488" y="1514"/>
                  <a:pt x="4540" y="1480"/>
                  <a:pt x="4585" y="1446"/>
                </a:cubicBezTo>
                <a:cubicBezTo>
                  <a:pt x="4596" y="1446"/>
                  <a:pt x="4608" y="1452"/>
                  <a:pt x="4613" y="1452"/>
                </a:cubicBezTo>
                <a:cubicBezTo>
                  <a:pt x="4681" y="1395"/>
                  <a:pt x="4778" y="1367"/>
                  <a:pt x="4857" y="1327"/>
                </a:cubicBezTo>
                <a:cubicBezTo>
                  <a:pt x="4857" y="1321"/>
                  <a:pt x="4863" y="1304"/>
                  <a:pt x="4863" y="1293"/>
                </a:cubicBezTo>
                <a:cubicBezTo>
                  <a:pt x="4886" y="1293"/>
                  <a:pt x="4908" y="1293"/>
                  <a:pt x="4937" y="1287"/>
                </a:cubicBezTo>
                <a:cubicBezTo>
                  <a:pt x="4942" y="1276"/>
                  <a:pt x="4948" y="1248"/>
                  <a:pt x="4954" y="1236"/>
                </a:cubicBezTo>
                <a:cubicBezTo>
                  <a:pt x="4959" y="1242"/>
                  <a:pt x="4971" y="1259"/>
                  <a:pt x="4976" y="1265"/>
                </a:cubicBezTo>
                <a:cubicBezTo>
                  <a:pt x="4988" y="1259"/>
                  <a:pt x="4999" y="1236"/>
                  <a:pt x="5010" y="1231"/>
                </a:cubicBezTo>
                <a:cubicBezTo>
                  <a:pt x="5022" y="1242"/>
                  <a:pt x="5039" y="1253"/>
                  <a:pt x="5056" y="1265"/>
                </a:cubicBezTo>
                <a:cubicBezTo>
                  <a:pt x="5050" y="1253"/>
                  <a:pt x="5039" y="1236"/>
                  <a:pt x="5033" y="1225"/>
                </a:cubicBezTo>
                <a:cubicBezTo>
                  <a:pt x="5181" y="1168"/>
                  <a:pt x="5323" y="1117"/>
                  <a:pt x="5459" y="1043"/>
                </a:cubicBezTo>
                <a:cubicBezTo>
                  <a:pt x="5464" y="1077"/>
                  <a:pt x="5464" y="1106"/>
                  <a:pt x="5464" y="1134"/>
                </a:cubicBezTo>
                <a:cubicBezTo>
                  <a:pt x="5459" y="1123"/>
                  <a:pt x="5453" y="1106"/>
                  <a:pt x="5447" y="1094"/>
                </a:cubicBezTo>
                <a:cubicBezTo>
                  <a:pt x="5374" y="1117"/>
                  <a:pt x="5311" y="1157"/>
                  <a:pt x="5243" y="1191"/>
                </a:cubicBezTo>
                <a:cubicBezTo>
                  <a:pt x="5254" y="1197"/>
                  <a:pt x="5266" y="1214"/>
                  <a:pt x="5271" y="1219"/>
                </a:cubicBezTo>
                <a:cubicBezTo>
                  <a:pt x="5186" y="1276"/>
                  <a:pt x="5096" y="1321"/>
                  <a:pt x="4999" y="1361"/>
                </a:cubicBezTo>
                <a:cubicBezTo>
                  <a:pt x="5005" y="1327"/>
                  <a:pt x="5027" y="1310"/>
                  <a:pt x="5056" y="1293"/>
                </a:cubicBezTo>
                <a:lnTo>
                  <a:pt x="5056" y="1287"/>
                </a:lnTo>
                <a:cubicBezTo>
                  <a:pt x="5039" y="1293"/>
                  <a:pt x="5016" y="1304"/>
                  <a:pt x="4993" y="1310"/>
                </a:cubicBezTo>
                <a:cubicBezTo>
                  <a:pt x="4993" y="1333"/>
                  <a:pt x="4993" y="1355"/>
                  <a:pt x="4993" y="1378"/>
                </a:cubicBezTo>
                <a:cubicBezTo>
                  <a:pt x="4991" y="1379"/>
                  <a:pt x="4989" y="1379"/>
                  <a:pt x="4987" y="1379"/>
                </a:cubicBezTo>
                <a:cubicBezTo>
                  <a:pt x="4965" y="1379"/>
                  <a:pt x="4964" y="1348"/>
                  <a:pt x="4948" y="1333"/>
                </a:cubicBezTo>
                <a:cubicBezTo>
                  <a:pt x="4914" y="1361"/>
                  <a:pt x="4869" y="1384"/>
                  <a:pt x="4829" y="1407"/>
                </a:cubicBezTo>
                <a:lnTo>
                  <a:pt x="4908" y="1401"/>
                </a:lnTo>
                <a:lnTo>
                  <a:pt x="4908" y="1401"/>
                </a:lnTo>
                <a:cubicBezTo>
                  <a:pt x="4864" y="1419"/>
                  <a:pt x="4823" y="1471"/>
                  <a:pt x="4777" y="1471"/>
                </a:cubicBezTo>
                <a:cubicBezTo>
                  <a:pt x="4765" y="1471"/>
                  <a:pt x="4752" y="1467"/>
                  <a:pt x="4738" y="1458"/>
                </a:cubicBezTo>
                <a:cubicBezTo>
                  <a:pt x="4710" y="1475"/>
                  <a:pt x="4681" y="1492"/>
                  <a:pt x="4653" y="1514"/>
                </a:cubicBezTo>
                <a:cubicBezTo>
                  <a:pt x="4670" y="1503"/>
                  <a:pt x="4687" y="1497"/>
                  <a:pt x="4704" y="1492"/>
                </a:cubicBezTo>
                <a:lnTo>
                  <a:pt x="4715" y="1503"/>
                </a:lnTo>
                <a:cubicBezTo>
                  <a:pt x="4687" y="1520"/>
                  <a:pt x="4659" y="1537"/>
                  <a:pt x="4636" y="1554"/>
                </a:cubicBezTo>
                <a:cubicBezTo>
                  <a:pt x="4630" y="1548"/>
                  <a:pt x="4619" y="1531"/>
                  <a:pt x="4613" y="1526"/>
                </a:cubicBezTo>
                <a:lnTo>
                  <a:pt x="4613" y="1526"/>
                </a:lnTo>
                <a:cubicBezTo>
                  <a:pt x="4630" y="1560"/>
                  <a:pt x="4602" y="1571"/>
                  <a:pt x="4574" y="1577"/>
                </a:cubicBezTo>
                <a:cubicBezTo>
                  <a:pt x="4574" y="1571"/>
                  <a:pt x="4568" y="1548"/>
                  <a:pt x="4568" y="1537"/>
                </a:cubicBezTo>
                <a:cubicBezTo>
                  <a:pt x="4494" y="1594"/>
                  <a:pt x="4409" y="1639"/>
                  <a:pt x="4330" y="1690"/>
                </a:cubicBezTo>
                <a:cubicBezTo>
                  <a:pt x="4341" y="1685"/>
                  <a:pt x="4364" y="1673"/>
                  <a:pt x="4375" y="1668"/>
                </a:cubicBezTo>
                <a:lnTo>
                  <a:pt x="4398" y="1696"/>
                </a:lnTo>
                <a:cubicBezTo>
                  <a:pt x="4369" y="1713"/>
                  <a:pt x="4341" y="1730"/>
                  <a:pt x="4313" y="1747"/>
                </a:cubicBezTo>
                <a:cubicBezTo>
                  <a:pt x="4307" y="1736"/>
                  <a:pt x="4301" y="1719"/>
                  <a:pt x="4301" y="1707"/>
                </a:cubicBezTo>
                <a:cubicBezTo>
                  <a:pt x="4199" y="1764"/>
                  <a:pt x="4097" y="1821"/>
                  <a:pt x="4012" y="1894"/>
                </a:cubicBezTo>
                <a:cubicBezTo>
                  <a:pt x="4069" y="1872"/>
                  <a:pt x="4114" y="1832"/>
                  <a:pt x="4176" y="1815"/>
                </a:cubicBezTo>
                <a:lnTo>
                  <a:pt x="4176" y="1815"/>
                </a:lnTo>
                <a:cubicBezTo>
                  <a:pt x="4108" y="1883"/>
                  <a:pt x="4023" y="1929"/>
                  <a:pt x="3944" y="1968"/>
                </a:cubicBezTo>
                <a:cubicBezTo>
                  <a:pt x="3938" y="1963"/>
                  <a:pt x="3927" y="1963"/>
                  <a:pt x="3921" y="1963"/>
                </a:cubicBezTo>
                <a:cubicBezTo>
                  <a:pt x="3918" y="1962"/>
                  <a:pt x="3914" y="1962"/>
                  <a:pt x="3911" y="1962"/>
                </a:cubicBezTo>
                <a:cubicBezTo>
                  <a:pt x="3881" y="1962"/>
                  <a:pt x="3856" y="1982"/>
                  <a:pt x="3836" y="2002"/>
                </a:cubicBezTo>
                <a:cubicBezTo>
                  <a:pt x="3843" y="2005"/>
                  <a:pt x="3850" y="2006"/>
                  <a:pt x="3856" y="2006"/>
                </a:cubicBezTo>
                <a:cubicBezTo>
                  <a:pt x="3878" y="2006"/>
                  <a:pt x="3900" y="1995"/>
                  <a:pt x="3921" y="1991"/>
                </a:cubicBezTo>
                <a:lnTo>
                  <a:pt x="3921" y="1991"/>
                </a:lnTo>
                <a:cubicBezTo>
                  <a:pt x="3893" y="2019"/>
                  <a:pt x="3859" y="2042"/>
                  <a:pt x="3825" y="2065"/>
                </a:cubicBezTo>
                <a:cubicBezTo>
                  <a:pt x="3819" y="2053"/>
                  <a:pt x="3813" y="2036"/>
                  <a:pt x="3813" y="2025"/>
                </a:cubicBezTo>
                <a:cubicBezTo>
                  <a:pt x="3785" y="2042"/>
                  <a:pt x="3757" y="2065"/>
                  <a:pt x="3728" y="2082"/>
                </a:cubicBezTo>
                <a:lnTo>
                  <a:pt x="3796" y="2082"/>
                </a:lnTo>
                <a:cubicBezTo>
                  <a:pt x="3757" y="2110"/>
                  <a:pt x="3711" y="2138"/>
                  <a:pt x="3666" y="2161"/>
                </a:cubicBezTo>
                <a:cubicBezTo>
                  <a:pt x="3649" y="2150"/>
                  <a:pt x="3632" y="2133"/>
                  <a:pt x="3620" y="2121"/>
                </a:cubicBezTo>
                <a:cubicBezTo>
                  <a:pt x="3603" y="2212"/>
                  <a:pt x="3473" y="2235"/>
                  <a:pt x="3433" y="2320"/>
                </a:cubicBezTo>
                <a:cubicBezTo>
                  <a:pt x="3444" y="2314"/>
                  <a:pt x="3462" y="2297"/>
                  <a:pt x="3473" y="2292"/>
                </a:cubicBezTo>
                <a:cubicBezTo>
                  <a:pt x="3479" y="2297"/>
                  <a:pt x="3490" y="2303"/>
                  <a:pt x="3496" y="2309"/>
                </a:cubicBezTo>
                <a:cubicBezTo>
                  <a:pt x="3484" y="2314"/>
                  <a:pt x="3456" y="2331"/>
                  <a:pt x="3444" y="2337"/>
                </a:cubicBezTo>
                <a:cubicBezTo>
                  <a:pt x="3433" y="2348"/>
                  <a:pt x="3427" y="2360"/>
                  <a:pt x="3422" y="2377"/>
                </a:cubicBezTo>
                <a:cubicBezTo>
                  <a:pt x="3416" y="2360"/>
                  <a:pt x="3405" y="2337"/>
                  <a:pt x="3399" y="2320"/>
                </a:cubicBezTo>
                <a:cubicBezTo>
                  <a:pt x="3365" y="2343"/>
                  <a:pt x="3337" y="2365"/>
                  <a:pt x="3325" y="2405"/>
                </a:cubicBezTo>
                <a:cubicBezTo>
                  <a:pt x="3291" y="2428"/>
                  <a:pt x="3257" y="2445"/>
                  <a:pt x="3223" y="2462"/>
                </a:cubicBezTo>
                <a:lnTo>
                  <a:pt x="3206" y="2496"/>
                </a:lnTo>
                <a:cubicBezTo>
                  <a:pt x="3161" y="2519"/>
                  <a:pt x="3121" y="2547"/>
                  <a:pt x="3087" y="2581"/>
                </a:cubicBezTo>
                <a:cubicBezTo>
                  <a:pt x="3092" y="2567"/>
                  <a:pt x="3093" y="2549"/>
                  <a:pt x="3096" y="2537"/>
                </a:cubicBezTo>
                <a:lnTo>
                  <a:pt x="3096" y="2537"/>
                </a:lnTo>
                <a:cubicBezTo>
                  <a:pt x="3077" y="2584"/>
                  <a:pt x="3035" y="2612"/>
                  <a:pt x="3025" y="2666"/>
                </a:cubicBezTo>
                <a:cubicBezTo>
                  <a:pt x="3059" y="2638"/>
                  <a:pt x="3098" y="2609"/>
                  <a:pt x="3138" y="2592"/>
                </a:cubicBezTo>
                <a:lnTo>
                  <a:pt x="3138" y="2592"/>
                </a:lnTo>
                <a:cubicBezTo>
                  <a:pt x="3036" y="2700"/>
                  <a:pt x="2917" y="2797"/>
                  <a:pt x="2798" y="2887"/>
                </a:cubicBezTo>
                <a:cubicBezTo>
                  <a:pt x="2815" y="2865"/>
                  <a:pt x="2837" y="2848"/>
                  <a:pt x="2854" y="2825"/>
                </a:cubicBezTo>
                <a:cubicBezTo>
                  <a:pt x="2848" y="2822"/>
                  <a:pt x="2841" y="2821"/>
                  <a:pt x="2835" y="2821"/>
                </a:cubicBezTo>
                <a:cubicBezTo>
                  <a:pt x="2813" y="2821"/>
                  <a:pt x="2792" y="2833"/>
                  <a:pt x="2775" y="2842"/>
                </a:cubicBezTo>
                <a:cubicBezTo>
                  <a:pt x="2758" y="2865"/>
                  <a:pt x="2747" y="2893"/>
                  <a:pt x="2730" y="2916"/>
                </a:cubicBezTo>
                <a:cubicBezTo>
                  <a:pt x="2724" y="2910"/>
                  <a:pt x="2707" y="2904"/>
                  <a:pt x="2701" y="2904"/>
                </a:cubicBezTo>
                <a:cubicBezTo>
                  <a:pt x="2706" y="2931"/>
                  <a:pt x="2659" y="2998"/>
                  <a:pt x="2630" y="2998"/>
                </a:cubicBezTo>
                <a:cubicBezTo>
                  <a:pt x="2621" y="2998"/>
                  <a:pt x="2614" y="2992"/>
                  <a:pt x="2610" y="2978"/>
                </a:cubicBezTo>
                <a:cubicBezTo>
                  <a:pt x="2684" y="2859"/>
                  <a:pt x="2820" y="2791"/>
                  <a:pt x="2888" y="2666"/>
                </a:cubicBezTo>
                <a:lnTo>
                  <a:pt x="2917" y="2666"/>
                </a:lnTo>
                <a:cubicBezTo>
                  <a:pt x="2974" y="2604"/>
                  <a:pt x="3047" y="2553"/>
                  <a:pt x="3110" y="2502"/>
                </a:cubicBezTo>
                <a:cubicBezTo>
                  <a:pt x="3104" y="2485"/>
                  <a:pt x="3087" y="2456"/>
                  <a:pt x="3081" y="2439"/>
                </a:cubicBezTo>
                <a:cubicBezTo>
                  <a:pt x="3042" y="2468"/>
                  <a:pt x="3008" y="2507"/>
                  <a:pt x="3013" y="2558"/>
                </a:cubicBezTo>
                <a:cubicBezTo>
                  <a:pt x="2996" y="2564"/>
                  <a:pt x="2979" y="2575"/>
                  <a:pt x="2962" y="2581"/>
                </a:cubicBezTo>
                <a:cubicBezTo>
                  <a:pt x="2917" y="2581"/>
                  <a:pt x="2900" y="2638"/>
                  <a:pt x="2871" y="2655"/>
                </a:cubicBezTo>
                <a:lnTo>
                  <a:pt x="2849" y="2621"/>
                </a:lnTo>
                <a:lnTo>
                  <a:pt x="2849" y="2621"/>
                </a:lnTo>
                <a:cubicBezTo>
                  <a:pt x="2854" y="2632"/>
                  <a:pt x="2860" y="2649"/>
                  <a:pt x="2860" y="2660"/>
                </a:cubicBezTo>
                <a:cubicBezTo>
                  <a:pt x="2837" y="2666"/>
                  <a:pt x="2803" y="2672"/>
                  <a:pt x="2781" y="2672"/>
                </a:cubicBezTo>
                <a:cubicBezTo>
                  <a:pt x="2781" y="2694"/>
                  <a:pt x="2775" y="2711"/>
                  <a:pt x="2775" y="2734"/>
                </a:cubicBezTo>
                <a:cubicBezTo>
                  <a:pt x="2764" y="2729"/>
                  <a:pt x="2741" y="2729"/>
                  <a:pt x="2724" y="2723"/>
                </a:cubicBezTo>
                <a:lnTo>
                  <a:pt x="2724" y="2723"/>
                </a:lnTo>
                <a:cubicBezTo>
                  <a:pt x="2735" y="2729"/>
                  <a:pt x="2747" y="2740"/>
                  <a:pt x="2752" y="2746"/>
                </a:cubicBezTo>
                <a:cubicBezTo>
                  <a:pt x="2726" y="2761"/>
                  <a:pt x="2701" y="2786"/>
                  <a:pt x="2670" y="2786"/>
                </a:cubicBezTo>
                <a:cubicBezTo>
                  <a:pt x="2667" y="2786"/>
                  <a:pt x="2665" y="2786"/>
                  <a:pt x="2662" y="2785"/>
                </a:cubicBezTo>
                <a:lnTo>
                  <a:pt x="2662" y="2785"/>
                </a:lnTo>
                <a:cubicBezTo>
                  <a:pt x="2667" y="2791"/>
                  <a:pt x="2679" y="2797"/>
                  <a:pt x="2684" y="2802"/>
                </a:cubicBezTo>
                <a:cubicBezTo>
                  <a:pt x="2605" y="2865"/>
                  <a:pt x="2542" y="2950"/>
                  <a:pt x="2474" y="3024"/>
                </a:cubicBezTo>
                <a:cubicBezTo>
                  <a:pt x="2469" y="3012"/>
                  <a:pt x="2469" y="2995"/>
                  <a:pt x="2463" y="2984"/>
                </a:cubicBezTo>
                <a:lnTo>
                  <a:pt x="2463" y="2984"/>
                </a:lnTo>
                <a:cubicBezTo>
                  <a:pt x="2469" y="3046"/>
                  <a:pt x="2401" y="3126"/>
                  <a:pt x="2344" y="3126"/>
                </a:cubicBezTo>
                <a:cubicBezTo>
                  <a:pt x="2315" y="3126"/>
                  <a:pt x="2327" y="3160"/>
                  <a:pt x="2321" y="3177"/>
                </a:cubicBezTo>
                <a:cubicBezTo>
                  <a:pt x="2300" y="3198"/>
                  <a:pt x="2283" y="3218"/>
                  <a:pt x="2271" y="3239"/>
                </a:cubicBezTo>
                <a:lnTo>
                  <a:pt x="2271" y="3239"/>
                </a:lnTo>
                <a:cubicBezTo>
                  <a:pt x="2283" y="3235"/>
                  <a:pt x="2294" y="3233"/>
                  <a:pt x="2306" y="3233"/>
                </a:cubicBezTo>
                <a:cubicBezTo>
                  <a:pt x="2342" y="3233"/>
                  <a:pt x="2376" y="3252"/>
                  <a:pt x="2406" y="3273"/>
                </a:cubicBezTo>
                <a:cubicBezTo>
                  <a:pt x="2446" y="3245"/>
                  <a:pt x="2480" y="3216"/>
                  <a:pt x="2514" y="3188"/>
                </a:cubicBezTo>
                <a:lnTo>
                  <a:pt x="2514" y="3188"/>
                </a:lnTo>
                <a:cubicBezTo>
                  <a:pt x="2366" y="3370"/>
                  <a:pt x="2213" y="3557"/>
                  <a:pt x="2054" y="3733"/>
                </a:cubicBezTo>
                <a:cubicBezTo>
                  <a:pt x="2054" y="3721"/>
                  <a:pt x="2049" y="3699"/>
                  <a:pt x="2049" y="3687"/>
                </a:cubicBezTo>
                <a:cubicBezTo>
                  <a:pt x="2043" y="3687"/>
                  <a:pt x="2037" y="3693"/>
                  <a:pt x="2032" y="3699"/>
                </a:cubicBezTo>
                <a:cubicBezTo>
                  <a:pt x="2060" y="3738"/>
                  <a:pt x="2054" y="3767"/>
                  <a:pt x="2003" y="3784"/>
                </a:cubicBezTo>
                <a:cubicBezTo>
                  <a:pt x="2009" y="3767"/>
                  <a:pt x="2015" y="3738"/>
                  <a:pt x="2015" y="3727"/>
                </a:cubicBezTo>
                <a:lnTo>
                  <a:pt x="2015" y="3727"/>
                </a:lnTo>
                <a:cubicBezTo>
                  <a:pt x="2009" y="3738"/>
                  <a:pt x="1998" y="3750"/>
                  <a:pt x="1986" y="3761"/>
                </a:cubicBezTo>
                <a:cubicBezTo>
                  <a:pt x="1998" y="3772"/>
                  <a:pt x="2003" y="3784"/>
                  <a:pt x="2009" y="3801"/>
                </a:cubicBezTo>
                <a:cubicBezTo>
                  <a:pt x="1969" y="3858"/>
                  <a:pt x="1918" y="3909"/>
                  <a:pt x="1873" y="3965"/>
                </a:cubicBezTo>
                <a:cubicBezTo>
                  <a:pt x="1810" y="4028"/>
                  <a:pt x="1782" y="4158"/>
                  <a:pt x="1686" y="4164"/>
                </a:cubicBezTo>
                <a:cubicBezTo>
                  <a:pt x="1657" y="4198"/>
                  <a:pt x="1623" y="4226"/>
                  <a:pt x="1589" y="4249"/>
                </a:cubicBezTo>
                <a:cubicBezTo>
                  <a:pt x="1589" y="4260"/>
                  <a:pt x="1589" y="4277"/>
                  <a:pt x="1589" y="4283"/>
                </a:cubicBezTo>
                <a:cubicBezTo>
                  <a:pt x="1555" y="4300"/>
                  <a:pt x="1544" y="4334"/>
                  <a:pt x="1566" y="4363"/>
                </a:cubicBezTo>
                <a:cubicBezTo>
                  <a:pt x="1583" y="4346"/>
                  <a:pt x="1595" y="4323"/>
                  <a:pt x="1612" y="4306"/>
                </a:cubicBezTo>
                <a:lnTo>
                  <a:pt x="1612" y="4306"/>
                </a:lnTo>
                <a:cubicBezTo>
                  <a:pt x="1601" y="4340"/>
                  <a:pt x="1583" y="4374"/>
                  <a:pt x="1561" y="4402"/>
                </a:cubicBezTo>
                <a:cubicBezTo>
                  <a:pt x="1555" y="4397"/>
                  <a:pt x="1538" y="4374"/>
                  <a:pt x="1532" y="4368"/>
                </a:cubicBezTo>
                <a:cubicBezTo>
                  <a:pt x="1527" y="4385"/>
                  <a:pt x="1521" y="4408"/>
                  <a:pt x="1510" y="4425"/>
                </a:cubicBezTo>
                <a:cubicBezTo>
                  <a:pt x="1498" y="4408"/>
                  <a:pt x="1481" y="4397"/>
                  <a:pt x="1464" y="4380"/>
                </a:cubicBezTo>
                <a:cubicBezTo>
                  <a:pt x="1476" y="4357"/>
                  <a:pt x="1487" y="4340"/>
                  <a:pt x="1498" y="4317"/>
                </a:cubicBezTo>
                <a:cubicBezTo>
                  <a:pt x="1504" y="4317"/>
                  <a:pt x="1515" y="4312"/>
                  <a:pt x="1521" y="4312"/>
                </a:cubicBezTo>
                <a:cubicBezTo>
                  <a:pt x="1555" y="4260"/>
                  <a:pt x="1578" y="4209"/>
                  <a:pt x="1595" y="4158"/>
                </a:cubicBezTo>
                <a:cubicBezTo>
                  <a:pt x="1606" y="4153"/>
                  <a:pt x="1635" y="4141"/>
                  <a:pt x="1646" y="4136"/>
                </a:cubicBezTo>
                <a:cubicBezTo>
                  <a:pt x="1640" y="4130"/>
                  <a:pt x="1623" y="4107"/>
                  <a:pt x="1618" y="4102"/>
                </a:cubicBezTo>
                <a:cubicBezTo>
                  <a:pt x="1527" y="4153"/>
                  <a:pt x="1493" y="4249"/>
                  <a:pt x="1430" y="4323"/>
                </a:cubicBezTo>
                <a:lnTo>
                  <a:pt x="1413" y="4300"/>
                </a:lnTo>
                <a:lnTo>
                  <a:pt x="1413" y="4300"/>
                </a:lnTo>
                <a:cubicBezTo>
                  <a:pt x="1419" y="4312"/>
                  <a:pt x="1425" y="4329"/>
                  <a:pt x="1430" y="4334"/>
                </a:cubicBezTo>
                <a:cubicBezTo>
                  <a:pt x="1396" y="4374"/>
                  <a:pt x="1368" y="4414"/>
                  <a:pt x="1357" y="4465"/>
                </a:cubicBezTo>
                <a:cubicBezTo>
                  <a:pt x="1322" y="4487"/>
                  <a:pt x="1300" y="4516"/>
                  <a:pt x="1317" y="4555"/>
                </a:cubicBezTo>
                <a:cubicBezTo>
                  <a:pt x="1311" y="4550"/>
                  <a:pt x="1288" y="4544"/>
                  <a:pt x="1283" y="4544"/>
                </a:cubicBezTo>
                <a:cubicBezTo>
                  <a:pt x="1288" y="4550"/>
                  <a:pt x="1305" y="4567"/>
                  <a:pt x="1317" y="4578"/>
                </a:cubicBezTo>
                <a:cubicBezTo>
                  <a:pt x="1305" y="4584"/>
                  <a:pt x="1277" y="4601"/>
                  <a:pt x="1260" y="4607"/>
                </a:cubicBezTo>
                <a:cubicBezTo>
                  <a:pt x="1266" y="4612"/>
                  <a:pt x="1271" y="4618"/>
                  <a:pt x="1271" y="4624"/>
                </a:cubicBezTo>
                <a:cubicBezTo>
                  <a:pt x="1317" y="4590"/>
                  <a:pt x="1374" y="4544"/>
                  <a:pt x="1362" y="4482"/>
                </a:cubicBezTo>
                <a:cubicBezTo>
                  <a:pt x="1374" y="4476"/>
                  <a:pt x="1402" y="4465"/>
                  <a:pt x="1413" y="4459"/>
                </a:cubicBezTo>
                <a:cubicBezTo>
                  <a:pt x="1430" y="4436"/>
                  <a:pt x="1442" y="4408"/>
                  <a:pt x="1459" y="4380"/>
                </a:cubicBezTo>
                <a:cubicBezTo>
                  <a:pt x="1470" y="4397"/>
                  <a:pt x="1493" y="4425"/>
                  <a:pt x="1504" y="4442"/>
                </a:cubicBezTo>
                <a:cubicBezTo>
                  <a:pt x="1493" y="4448"/>
                  <a:pt x="1470" y="4459"/>
                  <a:pt x="1459" y="4465"/>
                </a:cubicBezTo>
                <a:cubicBezTo>
                  <a:pt x="1470" y="4476"/>
                  <a:pt x="1481" y="4487"/>
                  <a:pt x="1493" y="4499"/>
                </a:cubicBezTo>
                <a:cubicBezTo>
                  <a:pt x="1493" y="4504"/>
                  <a:pt x="1487" y="4521"/>
                  <a:pt x="1487" y="4533"/>
                </a:cubicBezTo>
                <a:cubicBezTo>
                  <a:pt x="1476" y="4521"/>
                  <a:pt x="1453" y="4499"/>
                  <a:pt x="1442" y="4493"/>
                </a:cubicBezTo>
                <a:lnTo>
                  <a:pt x="1442" y="4493"/>
                </a:lnTo>
                <a:cubicBezTo>
                  <a:pt x="1442" y="4510"/>
                  <a:pt x="1453" y="4533"/>
                  <a:pt x="1459" y="4555"/>
                </a:cubicBezTo>
                <a:cubicBezTo>
                  <a:pt x="1447" y="4567"/>
                  <a:pt x="1442" y="4584"/>
                  <a:pt x="1436" y="4595"/>
                </a:cubicBezTo>
                <a:cubicBezTo>
                  <a:pt x="1436" y="4578"/>
                  <a:pt x="1447" y="4555"/>
                  <a:pt x="1436" y="4538"/>
                </a:cubicBezTo>
                <a:cubicBezTo>
                  <a:pt x="1379" y="4550"/>
                  <a:pt x="1430" y="4618"/>
                  <a:pt x="1413" y="4652"/>
                </a:cubicBezTo>
                <a:cubicBezTo>
                  <a:pt x="1396" y="4669"/>
                  <a:pt x="1362" y="4697"/>
                  <a:pt x="1345" y="4714"/>
                </a:cubicBezTo>
                <a:cubicBezTo>
                  <a:pt x="1345" y="4697"/>
                  <a:pt x="1340" y="4669"/>
                  <a:pt x="1340" y="4658"/>
                </a:cubicBezTo>
                <a:cubicBezTo>
                  <a:pt x="1334" y="4692"/>
                  <a:pt x="1322" y="4720"/>
                  <a:pt x="1294" y="4748"/>
                </a:cubicBezTo>
                <a:cubicBezTo>
                  <a:pt x="1311" y="4737"/>
                  <a:pt x="1334" y="4726"/>
                  <a:pt x="1351" y="4714"/>
                </a:cubicBezTo>
                <a:lnTo>
                  <a:pt x="1351" y="4714"/>
                </a:lnTo>
                <a:cubicBezTo>
                  <a:pt x="1356" y="4763"/>
                  <a:pt x="1328" y="4778"/>
                  <a:pt x="1295" y="4778"/>
                </a:cubicBezTo>
                <a:cubicBezTo>
                  <a:pt x="1289" y="4778"/>
                  <a:pt x="1283" y="4778"/>
                  <a:pt x="1277" y="4777"/>
                </a:cubicBezTo>
                <a:lnTo>
                  <a:pt x="1277" y="4777"/>
                </a:lnTo>
                <a:cubicBezTo>
                  <a:pt x="1283" y="4788"/>
                  <a:pt x="1288" y="4811"/>
                  <a:pt x="1294" y="4822"/>
                </a:cubicBezTo>
                <a:cubicBezTo>
                  <a:pt x="1271" y="4885"/>
                  <a:pt x="1237" y="4941"/>
                  <a:pt x="1209" y="5004"/>
                </a:cubicBezTo>
                <a:cubicBezTo>
                  <a:pt x="1203" y="4975"/>
                  <a:pt x="1198" y="4953"/>
                  <a:pt x="1186" y="4924"/>
                </a:cubicBezTo>
                <a:lnTo>
                  <a:pt x="1186" y="4924"/>
                </a:lnTo>
                <a:cubicBezTo>
                  <a:pt x="1175" y="4958"/>
                  <a:pt x="1186" y="4992"/>
                  <a:pt x="1209" y="5021"/>
                </a:cubicBezTo>
                <a:lnTo>
                  <a:pt x="1186" y="5021"/>
                </a:lnTo>
                <a:cubicBezTo>
                  <a:pt x="1186" y="5015"/>
                  <a:pt x="1186" y="5009"/>
                  <a:pt x="1181" y="4998"/>
                </a:cubicBezTo>
                <a:cubicBezTo>
                  <a:pt x="1176" y="4997"/>
                  <a:pt x="1172" y="4997"/>
                  <a:pt x="1168" y="4997"/>
                </a:cubicBezTo>
                <a:cubicBezTo>
                  <a:pt x="1151" y="4997"/>
                  <a:pt x="1148" y="5008"/>
                  <a:pt x="1152" y="5026"/>
                </a:cubicBezTo>
                <a:lnTo>
                  <a:pt x="1141" y="5026"/>
                </a:lnTo>
                <a:cubicBezTo>
                  <a:pt x="1147" y="5026"/>
                  <a:pt x="1152" y="5026"/>
                  <a:pt x="1152" y="5032"/>
                </a:cubicBezTo>
                <a:lnTo>
                  <a:pt x="1158" y="5032"/>
                </a:lnTo>
                <a:lnTo>
                  <a:pt x="1192" y="5049"/>
                </a:lnTo>
                <a:cubicBezTo>
                  <a:pt x="1175" y="5072"/>
                  <a:pt x="1164" y="5094"/>
                  <a:pt x="1158" y="5117"/>
                </a:cubicBezTo>
                <a:cubicBezTo>
                  <a:pt x="1152" y="5117"/>
                  <a:pt x="1152" y="5112"/>
                  <a:pt x="1147" y="5112"/>
                </a:cubicBezTo>
                <a:cubicBezTo>
                  <a:pt x="1152" y="5117"/>
                  <a:pt x="1152" y="5117"/>
                  <a:pt x="1152" y="5117"/>
                </a:cubicBezTo>
                <a:cubicBezTo>
                  <a:pt x="1147" y="5134"/>
                  <a:pt x="1141" y="5151"/>
                  <a:pt x="1135" y="5168"/>
                </a:cubicBezTo>
                <a:cubicBezTo>
                  <a:pt x="1130" y="5163"/>
                  <a:pt x="1118" y="5146"/>
                  <a:pt x="1113" y="5134"/>
                </a:cubicBezTo>
                <a:cubicBezTo>
                  <a:pt x="1101" y="5146"/>
                  <a:pt x="1090" y="5163"/>
                  <a:pt x="1084" y="5174"/>
                </a:cubicBezTo>
                <a:cubicBezTo>
                  <a:pt x="1088" y="5173"/>
                  <a:pt x="1092" y="5173"/>
                  <a:pt x="1096" y="5173"/>
                </a:cubicBezTo>
                <a:cubicBezTo>
                  <a:pt x="1125" y="5173"/>
                  <a:pt x="1129" y="5193"/>
                  <a:pt x="1124" y="5214"/>
                </a:cubicBezTo>
                <a:cubicBezTo>
                  <a:pt x="1118" y="5219"/>
                  <a:pt x="1113" y="5219"/>
                  <a:pt x="1107" y="5219"/>
                </a:cubicBezTo>
                <a:cubicBezTo>
                  <a:pt x="1107" y="5225"/>
                  <a:pt x="1113" y="5236"/>
                  <a:pt x="1118" y="5242"/>
                </a:cubicBezTo>
                <a:cubicBezTo>
                  <a:pt x="1113" y="5248"/>
                  <a:pt x="1107" y="5253"/>
                  <a:pt x="1107" y="5259"/>
                </a:cubicBezTo>
                <a:cubicBezTo>
                  <a:pt x="1101" y="5270"/>
                  <a:pt x="1096" y="5282"/>
                  <a:pt x="1096" y="5293"/>
                </a:cubicBezTo>
                <a:lnTo>
                  <a:pt x="1061" y="5293"/>
                </a:lnTo>
                <a:cubicBezTo>
                  <a:pt x="1022" y="5378"/>
                  <a:pt x="965" y="5458"/>
                  <a:pt x="942" y="5554"/>
                </a:cubicBezTo>
                <a:cubicBezTo>
                  <a:pt x="920" y="5571"/>
                  <a:pt x="891" y="5594"/>
                  <a:pt x="863" y="5605"/>
                </a:cubicBezTo>
                <a:cubicBezTo>
                  <a:pt x="863" y="5543"/>
                  <a:pt x="903" y="5497"/>
                  <a:pt x="942" y="5458"/>
                </a:cubicBezTo>
                <a:cubicBezTo>
                  <a:pt x="942" y="5446"/>
                  <a:pt x="942" y="5429"/>
                  <a:pt x="937" y="5424"/>
                </a:cubicBezTo>
                <a:cubicBezTo>
                  <a:pt x="1010" y="5367"/>
                  <a:pt x="1010" y="5276"/>
                  <a:pt x="1073" y="5219"/>
                </a:cubicBezTo>
                <a:cubicBezTo>
                  <a:pt x="1079" y="5185"/>
                  <a:pt x="1084" y="5151"/>
                  <a:pt x="1079" y="5117"/>
                </a:cubicBezTo>
                <a:lnTo>
                  <a:pt x="1079" y="5117"/>
                </a:lnTo>
                <a:cubicBezTo>
                  <a:pt x="1073" y="5140"/>
                  <a:pt x="1067" y="5163"/>
                  <a:pt x="1061" y="5185"/>
                </a:cubicBezTo>
                <a:cubicBezTo>
                  <a:pt x="942" y="5299"/>
                  <a:pt x="903" y="5475"/>
                  <a:pt x="801" y="5611"/>
                </a:cubicBezTo>
                <a:cubicBezTo>
                  <a:pt x="819" y="5608"/>
                  <a:pt x="838" y="5607"/>
                  <a:pt x="857" y="5607"/>
                </a:cubicBezTo>
                <a:cubicBezTo>
                  <a:pt x="883" y="5607"/>
                  <a:pt x="908" y="5610"/>
                  <a:pt x="931" y="5616"/>
                </a:cubicBezTo>
                <a:lnTo>
                  <a:pt x="908" y="5690"/>
                </a:lnTo>
                <a:lnTo>
                  <a:pt x="857" y="5690"/>
                </a:lnTo>
                <a:cubicBezTo>
                  <a:pt x="857" y="5696"/>
                  <a:pt x="857" y="5707"/>
                  <a:pt x="857" y="5713"/>
                </a:cubicBezTo>
                <a:cubicBezTo>
                  <a:pt x="869" y="5707"/>
                  <a:pt x="891" y="5702"/>
                  <a:pt x="903" y="5696"/>
                </a:cubicBezTo>
                <a:lnTo>
                  <a:pt x="903" y="5696"/>
                </a:lnTo>
                <a:cubicBezTo>
                  <a:pt x="886" y="5753"/>
                  <a:pt x="863" y="5815"/>
                  <a:pt x="818" y="5855"/>
                </a:cubicBezTo>
                <a:cubicBezTo>
                  <a:pt x="818" y="5860"/>
                  <a:pt x="823" y="5872"/>
                  <a:pt x="823" y="5883"/>
                </a:cubicBezTo>
                <a:cubicBezTo>
                  <a:pt x="806" y="5923"/>
                  <a:pt x="789" y="5963"/>
                  <a:pt x="772" y="6008"/>
                </a:cubicBezTo>
                <a:cubicBezTo>
                  <a:pt x="763" y="6004"/>
                  <a:pt x="755" y="6001"/>
                  <a:pt x="746" y="6001"/>
                </a:cubicBezTo>
                <a:cubicBezTo>
                  <a:pt x="734" y="6001"/>
                  <a:pt x="722" y="6008"/>
                  <a:pt x="715" y="6025"/>
                </a:cubicBezTo>
                <a:lnTo>
                  <a:pt x="766" y="6025"/>
                </a:lnTo>
                <a:cubicBezTo>
                  <a:pt x="738" y="6087"/>
                  <a:pt x="715" y="6150"/>
                  <a:pt x="698" y="6212"/>
                </a:cubicBezTo>
                <a:lnTo>
                  <a:pt x="636" y="6201"/>
                </a:lnTo>
                <a:lnTo>
                  <a:pt x="636" y="6201"/>
                </a:lnTo>
                <a:cubicBezTo>
                  <a:pt x="636" y="6212"/>
                  <a:pt x="642" y="6241"/>
                  <a:pt x="647" y="6252"/>
                </a:cubicBezTo>
                <a:cubicBezTo>
                  <a:pt x="653" y="6246"/>
                  <a:pt x="676" y="6241"/>
                  <a:pt x="681" y="6235"/>
                </a:cubicBezTo>
                <a:lnTo>
                  <a:pt x="681" y="6235"/>
                </a:lnTo>
                <a:cubicBezTo>
                  <a:pt x="676" y="6263"/>
                  <a:pt x="670" y="6292"/>
                  <a:pt x="664" y="6320"/>
                </a:cubicBezTo>
                <a:cubicBezTo>
                  <a:pt x="647" y="6320"/>
                  <a:pt x="625" y="6326"/>
                  <a:pt x="608" y="6326"/>
                </a:cubicBezTo>
                <a:cubicBezTo>
                  <a:pt x="596" y="6365"/>
                  <a:pt x="579" y="6411"/>
                  <a:pt x="579" y="6451"/>
                </a:cubicBezTo>
                <a:cubicBezTo>
                  <a:pt x="596" y="6416"/>
                  <a:pt x="608" y="6377"/>
                  <a:pt x="636" y="6348"/>
                </a:cubicBezTo>
                <a:lnTo>
                  <a:pt x="636" y="6348"/>
                </a:lnTo>
                <a:cubicBezTo>
                  <a:pt x="636" y="6405"/>
                  <a:pt x="608" y="6451"/>
                  <a:pt x="585" y="6502"/>
                </a:cubicBezTo>
                <a:cubicBezTo>
                  <a:pt x="579" y="6502"/>
                  <a:pt x="562" y="6496"/>
                  <a:pt x="557" y="6496"/>
                </a:cubicBezTo>
                <a:cubicBezTo>
                  <a:pt x="545" y="6519"/>
                  <a:pt x="540" y="6547"/>
                  <a:pt x="534" y="6570"/>
                </a:cubicBezTo>
                <a:cubicBezTo>
                  <a:pt x="551" y="6547"/>
                  <a:pt x="568" y="6524"/>
                  <a:pt x="585" y="6507"/>
                </a:cubicBezTo>
                <a:lnTo>
                  <a:pt x="585" y="6507"/>
                </a:lnTo>
                <a:cubicBezTo>
                  <a:pt x="562" y="6609"/>
                  <a:pt x="528" y="6712"/>
                  <a:pt x="500" y="6814"/>
                </a:cubicBezTo>
                <a:cubicBezTo>
                  <a:pt x="500" y="6802"/>
                  <a:pt x="488" y="6780"/>
                  <a:pt x="483" y="6768"/>
                </a:cubicBezTo>
                <a:cubicBezTo>
                  <a:pt x="471" y="6780"/>
                  <a:pt x="460" y="6797"/>
                  <a:pt x="449" y="6808"/>
                </a:cubicBezTo>
                <a:cubicBezTo>
                  <a:pt x="449" y="6865"/>
                  <a:pt x="483" y="6916"/>
                  <a:pt x="460" y="6967"/>
                </a:cubicBezTo>
                <a:cubicBezTo>
                  <a:pt x="454" y="6938"/>
                  <a:pt x="443" y="6910"/>
                  <a:pt x="437" y="6882"/>
                </a:cubicBezTo>
                <a:cubicBezTo>
                  <a:pt x="420" y="6961"/>
                  <a:pt x="381" y="7046"/>
                  <a:pt x="403" y="7126"/>
                </a:cubicBezTo>
                <a:lnTo>
                  <a:pt x="381" y="7126"/>
                </a:lnTo>
                <a:cubicBezTo>
                  <a:pt x="381" y="7131"/>
                  <a:pt x="386" y="7143"/>
                  <a:pt x="386" y="7154"/>
                </a:cubicBezTo>
                <a:lnTo>
                  <a:pt x="358" y="7160"/>
                </a:lnTo>
                <a:lnTo>
                  <a:pt x="364" y="7171"/>
                </a:lnTo>
                <a:cubicBezTo>
                  <a:pt x="375" y="7165"/>
                  <a:pt x="398" y="7154"/>
                  <a:pt x="409" y="7148"/>
                </a:cubicBezTo>
                <a:lnTo>
                  <a:pt x="409" y="7148"/>
                </a:lnTo>
                <a:cubicBezTo>
                  <a:pt x="403" y="7165"/>
                  <a:pt x="392" y="7194"/>
                  <a:pt x="386" y="7205"/>
                </a:cubicBezTo>
                <a:cubicBezTo>
                  <a:pt x="381" y="7205"/>
                  <a:pt x="358" y="7199"/>
                  <a:pt x="352" y="7199"/>
                </a:cubicBezTo>
                <a:cubicBezTo>
                  <a:pt x="352" y="7211"/>
                  <a:pt x="358" y="7228"/>
                  <a:pt x="364" y="7239"/>
                </a:cubicBezTo>
                <a:cubicBezTo>
                  <a:pt x="369" y="7234"/>
                  <a:pt x="381" y="7228"/>
                  <a:pt x="386" y="7228"/>
                </a:cubicBezTo>
                <a:cubicBezTo>
                  <a:pt x="392" y="7290"/>
                  <a:pt x="364" y="7358"/>
                  <a:pt x="352" y="7421"/>
                </a:cubicBezTo>
                <a:cubicBezTo>
                  <a:pt x="347" y="7415"/>
                  <a:pt x="324" y="7409"/>
                  <a:pt x="313" y="7404"/>
                </a:cubicBezTo>
                <a:lnTo>
                  <a:pt x="313" y="7404"/>
                </a:lnTo>
                <a:cubicBezTo>
                  <a:pt x="330" y="7415"/>
                  <a:pt x="341" y="7421"/>
                  <a:pt x="358" y="7426"/>
                </a:cubicBezTo>
                <a:cubicBezTo>
                  <a:pt x="347" y="7466"/>
                  <a:pt x="341" y="7500"/>
                  <a:pt x="335" y="7540"/>
                </a:cubicBezTo>
                <a:cubicBezTo>
                  <a:pt x="330" y="7506"/>
                  <a:pt x="324" y="7477"/>
                  <a:pt x="307" y="7449"/>
                </a:cubicBezTo>
                <a:cubicBezTo>
                  <a:pt x="307" y="7477"/>
                  <a:pt x="296" y="7500"/>
                  <a:pt x="267" y="7512"/>
                </a:cubicBezTo>
                <a:cubicBezTo>
                  <a:pt x="279" y="7512"/>
                  <a:pt x="290" y="7517"/>
                  <a:pt x="296" y="7523"/>
                </a:cubicBezTo>
                <a:cubicBezTo>
                  <a:pt x="261" y="7608"/>
                  <a:pt x="256" y="7704"/>
                  <a:pt x="233" y="7801"/>
                </a:cubicBezTo>
                <a:cubicBezTo>
                  <a:pt x="250" y="7795"/>
                  <a:pt x="273" y="7790"/>
                  <a:pt x="284" y="7790"/>
                </a:cubicBezTo>
                <a:cubicBezTo>
                  <a:pt x="279" y="7875"/>
                  <a:pt x="267" y="7960"/>
                  <a:pt x="250" y="8045"/>
                </a:cubicBezTo>
                <a:cubicBezTo>
                  <a:pt x="233" y="7999"/>
                  <a:pt x="239" y="7948"/>
                  <a:pt x="250" y="7903"/>
                </a:cubicBezTo>
                <a:lnTo>
                  <a:pt x="250" y="7903"/>
                </a:lnTo>
                <a:cubicBezTo>
                  <a:pt x="171" y="7920"/>
                  <a:pt x="227" y="8243"/>
                  <a:pt x="159" y="8323"/>
                </a:cubicBezTo>
                <a:cubicBezTo>
                  <a:pt x="137" y="8312"/>
                  <a:pt x="114" y="8300"/>
                  <a:pt x="97" y="8289"/>
                </a:cubicBezTo>
                <a:cubicBezTo>
                  <a:pt x="103" y="8289"/>
                  <a:pt x="120" y="8283"/>
                  <a:pt x="125" y="8283"/>
                </a:cubicBezTo>
                <a:cubicBezTo>
                  <a:pt x="131" y="8255"/>
                  <a:pt x="142" y="8238"/>
                  <a:pt x="171" y="8232"/>
                </a:cubicBezTo>
                <a:cubicBezTo>
                  <a:pt x="159" y="8209"/>
                  <a:pt x="148" y="8192"/>
                  <a:pt x="142" y="8170"/>
                </a:cubicBezTo>
                <a:lnTo>
                  <a:pt x="142" y="8170"/>
                </a:lnTo>
                <a:lnTo>
                  <a:pt x="182" y="8175"/>
                </a:lnTo>
                <a:cubicBezTo>
                  <a:pt x="176" y="8170"/>
                  <a:pt x="154" y="8158"/>
                  <a:pt x="148" y="8153"/>
                </a:cubicBezTo>
                <a:cubicBezTo>
                  <a:pt x="159" y="8068"/>
                  <a:pt x="171" y="7971"/>
                  <a:pt x="108" y="7903"/>
                </a:cubicBezTo>
                <a:cubicBezTo>
                  <a:pt x="108" y="8016"/>
                  <a:pt x="86" y="8130"/>
                  <a:pt x="80" y="8243"/>
                </a:cubicBezTo>
                <a:cubicBezTo>
                  <a:pt x="74" y="8243"/>
                  <a:pt x="63" y="8255"/>
                  <a:pt x="57" y="8260"/>
                </a:cubicBezTo>
                <a:cubicBezTo>
                  <a:pt x="86" y="8289"/>
                  <a:pt x="63" y="8329"/>
                  <a:pt x="46" y="8357"/>
                </a:cubicBezTo>
                <a:cubicBezTo>
                  <a:pt x="80" y="8419"/>
                  <a:pt x="46" y="8487"/>
                  <a:pt x="46" y="8556"/>
                </a:cubicBezTo>
                <a:lnTo>
                  <a:pt x="23" y="8561"/>
                </a:lnTo>
                <a:cubicBezTo>
                  <a:pt x="35" y="8561"/>
                  <a:pt x="46" y="8573"/>
                  <a:pt x="52" y="8573"/>
                </a:cubicBezTo>
                <a:cubicBezTo>
                  <a:pt x="52" y="8646"/>
                  <a:pt x="35" y="8720"/>
                  <a:pt x="52" y="8794"/>
                </a:cubicBezTo>
                <a:cubicBezTo>
                  <a:pt x="63" y="8822"/>
                  <a:pt x="40" y="8845"/>
                  <a:pt x="29" y="8868"/>
                </a:cubicBezTo>
                <a:cubicBezTo>
                  <a:pt x="40" y="8879"/>
                  <a:pt x="52" y="8890"/>
                  <a:pt x="63" y="8902"/>
                </a:cubicBezTo>
                <a:cubicBezTo>
                  <a:pt x="52" y="8907"/>
                  <a:pt x="35" y="8913"/>
                  <a:pt x="23" y="8913"/>
                </a:cubicBezTo>
                <a:cubicBezTo>
                  <a:pt x="52" y="9123"/>
                  <a:pt x="0" y="9321"/>
                  <a:pt x="6" y="9526"/>
                </a:cubicBezTo>
                <a:cubicBezTo>
                  <a:pt x="35" y="9560"/>
                  <a:pt x="6" y="9599"/>
                  <a:pt x="0" y="9639"/>
                </a:cubicBezTo>
                <a:cubicBezTo>
                  <a:pt x="12" y="9685"/>
                  <a:pt x="18" y="9736"/>
                  <a:pt x="18" y="9787"/>
                </a:cubicBezTo>
                <a:lnTo>
                  <a:pt x="35" y="9815"/>
                </a:lnTo>
                <a:cubicBezTo>
                  <a:pt x="23" y="9838"/>
                  <a:pt x="18" y="9860"/>
                  <a:pt x="12" y="9883"/>
                </a:cubicBezTo>
                <a:cubicBezTo>
                  <a:pt x="18" y="9906"/>
                  <a:pt x="23" y="9923"/>
                  <a:pt x="29" y="9946"/>
                </a:cubicBezTo>
                <a:cubicBezTo>
                  <a:pt x="23" y="9951"/>
                  <a:pt x="12" y="9963"/>
                  <a:pt x="6" y="9968"/>
                </a:cubicBezTo>
                <a:lnTo>
                  <a:pt x="29" y="9968"/>
                </a:lnTo>
                <a:cubicBezTo>
                  <a:pt x="23" y="10008"/>
                  <a:pt x="23" y="10042"/>
                  <a:pt x="29" y="10076"/>
                </a:cubicBezTo>
                <a:cubicBezTo>
                  <a:pt x="23" y="10082"/>
                  <a:pt x="12" y="10082"/>
                  <a:pt x="12" y="10087"/>
                </a:cubicBezTo>
                <a:cubicBezTo>
                  <a:pt x="18" y="10093"/>
                  <a:pt x="29" y="10104"/>
                  <a:pt x="35" y="10110"/>
                </a:cubicBezTo>
                <a:cubicBezTo>
                  <a:pt x="12" y="10178"/>
                  <a:pt x="63" y="10246"/>
                  <a:pt x="46" y="10314"/>
                </a:cubicBezTo>
                <a:cubicBezTo>
                  <a:pt x="97" y="10405"/>
                  <a:pt x="69" y="10519"/>
                  <a:pt x="97" y="10621"/>
                </a:cubicBezTo>
                <a:cubicBezTo>
                  <a:pt x="103" y="10626"/>
                  <a:pt x="120" y="10632"/>
                  <a:pt x="131" y="10638"/>
                </a:cubicBezTo>
                <a:cubicBezTo>
                  <a:pt x="125" y="10643"/>
                  <a:pt x="108" y="10660"/>
                  <a:pt x="103" y="10666"/>
                </a:cubicBezTo>
                <a:cubicBezTo>
                  <a:pt x="131" y="10791"/>
                  <a:pt x="108" y="10921"/>
                  <a:pt x="159" y="11035"/>
                </a:cubicBezTo>
                <a:lnTo>
                  <a:pt x="193" y="11035"/>
                </a:lnTo>
                <a:cubicBezTo>
                  <a:pt x="182" y="10973"/>
                  <a:pt x="171" y="10916"/>
                  <a:pt x="154" y="10859"/>
                </a:cubicBezTo>
                <a:cubicBezTo>
                  <a:pt x="159" y="10853"/>
                  <a:pt x="165" y="10842"/>
                  <a:pt x="171" y="10836"/>
                </a:cubicBezTo>
                <a:cubicBezTo>
                  <a:pt x="137" y="10751"/>
                  <a:pt x="148" y="10655"/>
                  <a:pt x="137" y="10564"/>
                </a:cubicBezTo>
                <a:cubicBezTo>
                  <a:pt x="131" y="10558"/>
                  <a:pt x="114" y="10553"/>
                  <a:pt x="108" y="10547"/>
                </a:cubicBezTo>
                <a:cubicBezTo>
                  <a:pt x="114" y="10524"/>
                  <a:pt x="120" y="10502"/>
                  <a:pt x="131" y="10479"/>
                </a:cubicBezTo>
                <a:lnTo>
                  <a:pt x="86" y="10439"/>
                </a:lnTo>
                <a:cubicBezTo>
                  <a:pt x="97" y="10439"/>
                  <a:pt x="114" y="10428"/>
                  <a:pt x="120" y="10428"/>
                </a:cubicBezTo>
                <a:cubicBezTo>
                  <a:pt x="114" y="10417"/>
                  <a:pt x="103" y="10394"/>
                  <a:pt x="97" y="10388"/>
                </a:cubicBezTo>
                <a:cubicBezTo>
                  <a:pt x="114" y="10377"/>
                  <a:pt x="131" y="10365"/>
                  <a:pt x="148" y="10354"/>
                </a:cubicBezTo>
                <a:lnTo>
                  <a:pt x="148" y="10354"/>
                </a:lnTo>
                <a:cubicBezTo>
                  <a:pt x="137" y="10360"/>
                  <a:pt x="120" y="10360"/>
                  <a:pt x="108" y="10360"/>
                </a:cubicBezTo>
                <a:cubicBezTo>
                  <a:pt x="103" y="10207"/>
                  <a:pt x="103" y="10053"/>
                  <a:pt x="86" y="9900"/>
                </a:cubicBezTo>
                <a:lnTo>
                  <a:pt x="86" y="9900"/>
                </a:lnTo>
                <a:lnTo>
                  <a:pt x="171" y="9923"/>
                </a:lnTo>
                <a:cubicBezTo>
                  <a:pt x="159" y="9923"/>
                  <a:pt x="137" y="9929"/>
                  <a:pt x="125" y="9929"/>
                </a:cubicBezTo>
                <a:cubicBezTo>
                  <a:pt x="125" y="10002"/>
                  <a:pt x="137" y="10076"/>
                  <a:pt x="148" y="10150"/>
                </a:cubicBezTo>
                <a:lnTo>
                  <a:pt x="182" y="10133"/>
                </a:lnTo>
                <a:cubicBezTo>
                  <a:pt x="205" y="10235"/>
                  <a:pt x="216" y="10337"/>
                  <a:pt x="216" y="10439"/>
                </a:cubicBezTo>
                <a:cubicBezTo>
                  <a:pt x="188" y="10422"/>
                  <a:pt x="176" y="10394"/>
                  <a:pt x="176" y="10360"/>
                </a:cubicBezTo>
                <a:lnTo>
                  <a:pt x="171" y="10360"/>
                </a:lnTo>
                <a:lnTo>
                  <a:pt x="171" y="10428"/>
                </a:lnTo>
                <a:cubicBezTo>
                  <a:pt x="193" y="10439"/>
                  <a:pt x="210" y="10445"/>
                  <a:pt x="233" y="10451"/>
                </a:cubicBezTo>
                <a:cubicBezTo>
                  <a:pt x="227" y="10479"/>
                  <a:pt x="193" y="10468"/>
                  <a:pt x="176" y="10473"/>
                </a:cubicBezTo>
                <a:cubicBezTo>
                  <a:pt x="188" y="10519"/>
                  <a:pt x="193" y="10570"/>
                  <a:pt x="205" y="10615"/>
                </a:cubicBezTo>
                <a:cubicBezTo>
                  <a:pt x="210" y="10587"/>
                  <a:pt x="222" y="10564"/>
                  <a:pt x="227" y="10541"/>
                </a:cubicBezTo>
                <a:lnTo>
                  <a:pt x="227" y="10541"/>
                </a:lnTo>
                <a:cubicBezTo>
                  <a:pt x="227" y="10598"/>
                  <a:pt x="284" y="10678"/>
                  <a:pt x="222" y="10717"/>
                </a:cubicBezTo>
                <a:cubicBezTo>
                  <a:pt x="227" y="10751"/>
                  <a:pt x="233" y="10785"/>
                  <a:pt x="239" y="10819"/>
                </a:cubicBezTo>
                <a:cubicBezTo>
                  <a:pt x="239" y="10797"/>
                  <a:pt x="239" y="10780"/>
                  <a:pt x="239" y="10757"/>
                </a:cubicBezTo>
                <a:lnTo>
                  <a:pt x="256" y="10757"/>
                </a:lnTo>
                <a:cubicBezTo>
                  <a:pt x="261" y="10785"/>
                  <a:pt x="267" y="10819"/>
                  <a:pt x="273" y="10848"/>
                </a:cubicBezTo>
                <a:cubicBezTo>
                  <a:pt x="261" y="10848"/>
                  <a:pt x="244" y="10853"/>
                  <a:pt x="239" y="10853"/>
                </a:cubicBezTo>
                <a:cubicBezTo>
                  <a:pt x="279" y="10853"/>
                  <a:pt x="279" y="10882"/>
                  <a:pt x="273" y="10910"/>
                </a:cubicBezTo>
                <a:cubicBezTo>
                  <a:pt x="261" y="10910"/>
                  <a:pt x="244" y="10904"/>
                  <a:pt x="233" y="10904"/>
                </a:cubicBezTo>
                <a:cubicBezTo>
                  <a:pt x="261" y="10995"/>
                  <a:pt x="273" y="11086"/>
                  <a:pt x="290" y="11182"/>
                </a:cubicBezTo>
                <a:cubicBezTo>
                  <a:pt x="290" y="11165"/>
                  <a:pt x="290" y="11143"/>
                  <a:pt x="290" y="11131"/>
                </a:cubicBezTo>
                <a:lnTo>
                  <a:pt x="318" y="11120"/>
                </a:lnTo>
                <a:cubicBezTo>
                  <a:pt x="324" y="11154"/>
                  <a:pt x="330" y="11188"/>
                  <a:pt x="335" y="11222"/>
                </a:cubicBezTo>
                <a:cubicBezTo>
                  <a:pt x="330" y="11217"/>
                  <a:pt x="307" y="11217"/>
                  <a:pt x="301" y="11217"/>
                </a:cubicBezTo>
                <a:cubicBezTo>
                  <a:pt x="313" y="11330"/>
                  <a:pt x="330" y="11443"/>
                  <a:pt x="369" y="11551"/>
                </a:cubicBezTo>
                <a:cubicBezTo>
                  <a:pt x="369" y="11489"/>
                  <a:pt x="347" y="11432"/>
                  <a:pt x="352" y="11370"/>
                </a:cubicBezTo>
                <a:lnTo>
                  <a:pt x="352" y="11370"/>
                </a:lnTo>
                <a:cubicBezTo>
                  <a:pt x="392" y="11455"/>
                  <a:pt x="403" y="11546"/>
                  <a:pt x="415" y="11642"/>
                </a:cubicBezTo>
                <a:cubicBezTo>
                  <a:pt x="409" y="11648"/>
                  <a:pt x="403" y="11653"/>
                  <a:pt x="403" y="11659"/>
                </a:cubicBezTo>
                <a:cubicBezTo>
                  <a:pt x="386" y="11687"/>
                  <a:pt x="398" y="11721"/>
                  <a:pt x="409" y="11750"/>
                </a:cubicBezTo>
                <a:cubicBezTo>
                  <a:pt x="432" y="11727"/>
                  <a:pt x="426" y="11699"/>
                  <a:pt x="426" y="11665"/>
                </a:cubicBezTo>
                <a:lnTo>
                  <a:pt x="426" y="11665"/>
                </a:lnTo>
                <a:cubicBezTo>
                  <a:pt x="449" y="11704"/>
                  <a:pt x="454" y="11744"/>
                  <a:pt x="466" y="11784"/>
                </a:cubicBezTo>
                <a:lnTo>
                  <a:pt x="420" y="11784"/>
                </a:lnTo>
                <a:cubicBezTo>
                  <a:pt x="432" y="11818"/>
                  <a:pt x="437" y="11846"/>
                  <a:pt x="449" y="11880"/>
                </a:cubicBezTo>
                <a:cubicBezTo>
                  <a:pt x="454" y="11858"/>
                  <a:pt x="460" y="11835"/>
                  <a:pt x="471" y="11818"/>
                </a:cubicBezTo>
                <a:cubicBezTo>
                  <a:pt x="483" y="11869"/>
                  <a:pt x="488" y="11920"/>
                  <a:pt x="500" y="11971"/>
                </a:cubicBezTo>
                <a:cubicBezTo>
                  <a:pt x="483" y="11977"/>
                  <a:pt x="460" y="11988"/>
                  <a:pt x="443" y="11999"/>
                </a:cubicBezTo>
                <a:cubicBezTo>
                  <a:pt x="528" y="12045"/>
                  <a:pt x="505" y="12175"/>
                  <a:pt x="568" y="12243"/>
                </a:cubicBezTo>
                <a:cubicBezTo>
                  <a:pt x="562" y="12232"/>
                  <a:pt x="557" y="12204"/>
                  <a:pt x="551" y="12192"/>
                </a:cubicBezTo>
                <a:cubicBezTo>
                  <a:pt x="562" y="12192"/>
                  <a:pt x="574" y="12187"/>
                  <a:pt x="579" y="12181"/>
                </a:cubicBezTo>
                <a:cubicBezTo>
                  <a:pt x="579" y="12198"/>
                  <a:pt x="585" y="12226"/>
                  <a:pt x="585" y="12238"/>
                </a:cubicBezTo>
                <a:cubicBezTo>
                  <a:pt x="596" y="12249"/>
                  <a:pt x="602" y="12260"/>
                  <a:pt x="613" y="12272"/>
                </a:cubicBezTo>
                <a:cubicBezTo>
                  <a:pt x="602" y="12272"/>
                  <a:pt x="574" y="12278"/>
                  <a:pt x="557" y="12278"/>
                </a:cubicBezTo>
                <a:cubicBezTo>
                  <a:pt x="568" y="12312"/>
                  <a:pt x="574" y="12351"/>
                  <a:pt x="608" y="12368"/>
                </a:cubicBezTo>
                <a:cubicBezTo>
                  <a:pt x="619" y="12408"/>
                  <a:pt x="625" y="12448"/>
                  <a:pt x="625" y="12493"/>
                </a:cubicBezTo>
                <a:cubicBezTo>
                  <a:pt x="636" y="12499"/>
                  <a:pt x="647" y="12510"/>
                  <a:pt x="653" y="12521"/>
                </a:cubicBezTo>
                <a:cubicBezTo>
                  <a:pt x="659" y="12567"/>
                  <a:pt x="670" y="12612"/>
                  <a:pt x="693" y="12658"/>
                </a:cubicBezTo>
                <a:cubicBezTo>
                  <a:pt x="681" y="12652"/>
                  <a:pt x="659" y="12635"/>
                  <a:pt x="647" y="12629"/>
                </a:cubicBezTo>
                <a:lnTo>
                  <a:pt x="647" y="12629"/>
                </a:lnTo>
                <a:cubicBezTo>
                  <a:pt x="687" y="12663"/>
                  <a:pt x="704" y="12720"/>
                  <a:pt x="744" y="12748"/>
                </a:cubicBezTo>
                <a:cubicBezTo>
                  <a:pt x="732" y="12703"/>
                  <a:pt x="721" y="12663"/>
                  <a:pt x="715" y="12618"/>
                </a:cubicBezTo>
                <a:lnTo>
                  <a:pt x="715" y="12618"/>
                </a:lnTo>
                <a:cubicBezTo>
                  <a:pt x="783" y="12748"/>
                  <a:pt x="835" y="12890"/>
                  <a:pt x="874" y="13038"/>
                </a:cubicBezTo>
                <a:cubicBezTo>
                  <a:pt x="863" y="13009"/>
                  <a:pt x="852" y="12987"/>
                  <a:pt x="835" y="12964"/>
                </a:cubicBezTo>
                <a:cubicBezTo>
                  <a:pt x="818" y="12987"/>
                  <a:pt x="823" y="13015"/>
                  <a:pt x="823" y="13043"/>
                </a:cubicBezTo>
                <a:cubicBezTo>
                  <a:pt x="846" y="13066"/>
                  <a:pt x="863" y="13089"/>
                  <a:pt x="880" y="13112"/>
                </a:cubicBezTo>
                <a:cubicBezTo>
                  <a:pt x="874" y="13117"/>
                  <a:pt x="863" y="13129"/>
                  <a:pt x="857" y="13134"/>
                </a:cubicBezTo>
                <a:cubicBezTo>
                  <a:pt x="890" y="13140"/>
                  <a:pt x="956" y="13248"/>
                  <a:pt x="901" y="13248"/>
                </a:cubicBezTo>
                <a:cubicBezTo>
                  <a:pt x="900" y="13248"/>
                  <a:pt x="898" y="13248"/>
                  <a:pt x="897" y="13248"/>
                </a:cubicBezTo>
                <a:cubicBezTo>
                  <a:pt x="812" y="13134"/>
                  <a:pt x="789" y="12981"/>
                  <a:pt x="698" y="12873"/>
                </a:cubicBezTo>
                <a:cubicBezTo>
                  <a:pt x="704" y="12868"/>
                  <a:pt x="710" y="12856"/>
                  <a:pt x="710" y="12851"/>
                </a:cubicBezTo>
                <a:cubicBezTo>
                  <a:pt x="670" y="12771"/>
                  <a:pt x="653" y="12686"/>
                  <a:pt x="625" y="12607"/>
                </a:cubicBezTo>
                <a:cubicBezTo>
                  <a:pt x="608" y="12612"/>
                  <a:pt x="574" y="12618"/>
                  <a:pt x="557" y="12618"/>
                </a:cubicBezTo>
                <a:cubicBezTo>
                  <a:pt x="568" y="12663"/>
                  <a:pt x="591" y="12709"/>
                  <a:pt x="642" y="12720"/>
                </a:cubicBezTo>
                <a:cubicBezTo>
                  <a:pt x="647" y="12737"/>
                  <a:pt x="647" y="12760"/>
                  <a:pt x="647" y="12777"/>
                </a:cubicBezTo>
                <a:cubicBezTo>
                  <a:pt x="630" y="12817"/>
                  <a:pt x="676" y="12851"/>
                  <a:pt x="687" y="12890"/>
                </a:cubicBezTo>
                <a:lnTo>
                  <a:pt x="647" y="12896"/>
                </a:lnTo>
                <a:cubicBezTo>
                  <a:pt x="659" y="12896"/>
                  <a:pt x="676" y="12902"/>
                  <a:pt x="687" y="12902"/>
                </a:cubicBezTo>
                <a:cubicBezTo>
                  <a:pt x="681" y="12924"/>
                  <a:pt x="676" y="12958"/>
                  <a:pt x="670" y="12981"/>
                </a:cubicBezTo>
                <a:cubicBezTo>
                  <a:pt x="687" y="12987"/>
                  <a:pt x="704" y="12998"/>
                  <a:pt x="727" y="13004"/>
                </a:cubicBezTo>
                <a:cubicBezTo>
                  <a:pt x="715" y="13015"/>
                  <a:pt x="704" y="13038"/>
                  <a:pt x="698" y="13049"/>
                </a:cubicBezTo>
                <a:cubicBezTo>
                  <a:pt x="704" y="13043"/>
                  <a:pt x="721" y="13038"/>
                  <a:pt x="727" y="13032"/>
                </a:cubicBezTo>
                <a:cubicBezTo>
                  <a:pt x="732" y="13066"/>
                  <a:pt x="755" y="13100"/>
                  <a:pt x="732" y="13134"/>
                </a:cubicBezTo>
                <a:cubicBezTo>
                  <a:pt x="738" y="13129"/>
                  <a:pt x="749" y="13123"/>
                  <a:pt x="755" y="13117"/>
                </a:cubicBezTo>
                <a:cubicBezTo>
                  <a:pt x="789" y="13214"/>
                  <a:pt x="846" y="13299"/>
                  <a:pt x="886" y="13390"/>
                </a:cubicBezTo>
                <a:lnTo>
                  <a:pt x="852" y="13384"/>
                </a:lnTo>
                <a:lnTo>
                  <a:pt x="852" y="13384"/>
                </a:lnTo>
                <a:cubicBezTo>
                  <a:pt x="908" y="13401"/>
                  <a:pt x="959" y="13492"/>
                  <a:pt x="937" y="13548"/>
                </a:cubicBezTo>
                <a:cubicBezTo>
                  <a:pt x="931" y="13577"/>
                  <a:pt x="971" y="13577"/>
                  <a:pt x="982" y="13588"/>
                </a:cubicBezTo>
                <a:cubicBezTo>
                  <a:pt x="994" y="13614"/>
                  <a:pt x="1006" y="13636"/>
                  <a:pt x="1022" y="13656"/>
                </a:cubicBezTo>
                <a:lnTo>
                  <a:pt x="1022" y="13656"/>
                </a:lnTo>
                <a:cubicBezTo>
                  <a:pt x="1022" y="13599"/>
                  <a:pt x="1062" y="13571"/>
                  <a:pt x="1101" y="13537"/>
                </a:cubicBezTo>
                <a:cubicBezTo>
                  <a:pt x="1090" y="13497"/>
                  <a:pt x="1073" y="13452"/>
                  <a:pt x="1056" y="13412"/>
                </a:cubicBezTo>
                <a:lnTo>
                  <a:pt x="1056" y="13412"/>
                </a:lnTo>
                <a:cubicBezTo>
                  <a:pt x="1175" y="13611"/>
                  <a:pt x="1294" y="13821"/>
                  <a:pt x="1408" y="14031"/>
                </a:cubicBezTo>
                <a:cubicBezTo>
                  <a:pt x="1396" y="14025"/>
                  <a:pt x="1374" y="14025"/>
                  <a:pt x="1362" y="14019"/>
                </a:cubicBezTo>
                <a:lnTo>
                  <a:pt x="1362" y="14019"/>
                </a:lnTo>
                <a:cubicBezTo>
                  <a:pt x="1362" y="14025"/>
                  <a:pt x="1368" y="14036"/>
                  <a:pt x="1368" y="14036"/>
                </a:cubicBezTo>
                <a:cubicBezTo>
                  <a:pt x="1375" y="14036"/>
                  <a:pt x="1381" y="14035"/>
                  <a:pt x="1387" y="14035"/>
                </a:cubicBezTo>
                <a:cubicBezTo>
                  <a:pt x="1421" y="14035"/>
                  <a:pt x="1441" y="14050"/>
                  <a:pt x="1436" y="14093"/>
                </a:cubicBezTo>
                <a:cubicBezTo>
                  <a:pt x="1425" y="14087"/>
                  <a:pt x="1396" y="14076"/>
                  <a:pt x="1385" y="14065"/>
                </a:cubicBezTo>
                <a:lnTo>
                  <a:pt x="1385" y="14065"/>
                </a:lnTo>
                <a:cubicBezTo>
                  <a:pt x="1396" y="14076"/>
                  <a:pt x="1402" y="14093"/>
                  <a:pt x="1413" y="14104"/>
                </a:cubicBezTo>
                <a:cubicBezTo>
                  <a:pt x="1425" y="14099"/>
                  <a:pt x="1442" y="14099"/>
                  <a:pt x="1453" y="14099"/>
                </a:cubicBezTo>
                <a:cubicBezTo>
                  <a:pt x="1493" y="14156"/>
                  <a:pt x="1527" y="14224"/>
                  <a:pt x="1561" y="14286"/>
                </a:cubicBezTo>
                <a:cubicBezTo>
                  <a:pt x="1601" y="14365"/>
                  <a:pt x="1708" y="14434"/>
                  <a:pt x="1680" y="14530"/>
                </a:cubicBezTo>
                <a:cubicBezTo>
                  <a:pt x="1697" y="14570"/>
                  <a:pt x="1714" y="14609"/>
                  <a:pt x="1731" y="14649"/>
                </a:cubicBezTo>
                <a:cubicBezTo>
                  <a:pt x="1737" y="14655"/>
                  <a:pt x="1754" y="14661"/>
                  <a:pt x="1759" y="14666"/>
                </a:cubicBezTo>
                <a:cubicBezTo>
                  <a:pt x="1764" y="14694"/>
                  <a:pt x="1780" y="14715"/>
                  <a:pt x="1808" y="14715"/>
                </a:cubicBezTo>
                <a:cubicBezTo>
                  <a:pt x="1814" y="14715"/>
                  <a:pt x="1820" y="14714"/>
                  <a:pt x="1827" y="14712"/>
                </a:cubicBezTo>
                <a:cubicBezTo>
                  <a:pt x="1816" y="14689"/>
                  <a:pt x="1799" y="14672"/>
                  <a:pt x="1788" y="14649"/>
                </a:cubicBezTo>
                <a:lnTo>
                  <a:pt x="1788" y="14649"/>
                </a:lnTo>
                <a:cubicBezTo>
                  <a:pt x="1816" y="14672"/>
                  <a:pt x="1839" y="14700"/>
                  <a:pt x="1862" y="14729"/>
                </a:cubicBezTo>
                <a:cubicBezTo>
                  <a:pt x="1850" y="14734"/>
                  <a:pt x="1827" y="14740"/>
                  <a:pt x="1816" y="14746"/>
                </a:cubicBezTo>
                <a:cubicBezTo>
                  <a:pt x="1833" y="14757"/>
                  <a:pt x="1850" y="14768"/>
                  <a:pt x="1867" y="14785"/>
                </a:cubicBezTo>
                <a:cubicBezTo>
                  <a:pt x="1844" y="14791"/>
                  <a:pt x="1822" y="14802"/>
                  <a:pt x="1805" y="14814"/>
                </a:cubicBezTo>
                <a:cubicBezTo>
                  <a:pt x="1788" y="14791"/>
                  <a:pt x="1776" y="14774"/>
                  <a:pt x="1759" y="14757"/>
                </a:cubicBezTo>
                <a:lnTo>
                  <a:pt x="1759" y="14734"/>
                </a:lnTo>
                <a:cubicBezTo>
                  <a:pt x="1725" y="14689"/>
                  <a:pt x="1686" y="14649"/>
                  <a:pt x="1640" y="14615"/>
                </a:cubicBezTo>
                <a:cubicBezTo>
                  <a:pt x="1640" y="14598"/>
                  <a:pt x="1640" y="14570"/>
                  <a:pt x="1640" y="14558"/>
                </a:cubicBezTo>
                <a:cubicBezTo>
                  <a:pt x="1629" y="14564"/>
                  <a:pt x="1606" y="14570"/>
                  <a:pt x="1595" y="14575"/>
                </a:cubicBezTo>
                <a:cubicBezTo>
                  <a:pt x="1612" y="14672"/>
                  <a:pt x="1691" y="14740"/>
                  <a:pt x="1742" y="14825"/>
                </a:cubicBezTo>
                <a:lnTo>
                  <a:pt x="1720" y="14834"/>
                </a:lnTo>
                <a:lnTo>
                  <a:pt x="1720" y="14834"/>
                </a:lnTo>
                <a:cubicBezTo>
                  <a:pt x="1730" y="14831"/>
                  <a:pt x="1743" y="14831"/>
                  <a:pt x="1748" y="14831"/>
                </a:cubicBezTo>
                <a:cubicBezTo>
                  <a:pt x="1771" y="14876"/>
                  <a:pt x="1805" y="14916"/>
                  <a:pt x="1844" y="14944"/>
                </a:cubicBezTo>
                <a:cubicBezTo>
                  <a:pt x="1856" y="14984"/>
                  <a:pt x="1873" y="15012"/>
                  <a:pt x="1918" y="15012"/>
                </a:cubicBezTo>
                <a:cubicBezTo>
                  <a:pt x="1913" y="15018"/>
                  <a:pt x="1896" y="15035"/>
                  <a:pt x="1890" y="15041"/>
                </a:cubicBezTo>
                <a:cubicBezTo>
                  <a:pt x="1901" y="15035"/>
                  <a:pt x="1924" y="15029"/>
                  <a:pt x="1935" y="15024"/>
                </a:cubicBezTo>
                <a:cubicBezTo>
                  <a:pt x="1941" y="15041"/>
                  <a:pt x="1941" y="15069"/>
                  <a:pt x="1941" y="15086"/>
                </a:cubicBezTo>
                <a:cubicBezTo>
                  <a:pt x="1947" y="15086"/>
                  <a:pt x="1958" y="15080"/>
                  <a:pt x="1964" y="15080"/>
                </a:cubicBezTo>
                <a:cubicBezTo>
                  <a:pt x="1947" y="15024"/>
                  <a:pt x="1930" y="14956"/>
                  <a:pt x="1862" y="14944"/>
                </a:cubicBezTo>
                <a:lnTo>
                  <a:pt x="1862" y="14893"/>
                </a:lnTo>
                <a:cubicBezTo>
                  <a:pt x="1844" y="14865"/>
                  <a:pt x="1822" y="14842"/>
                  <a:pt x="1799" y="14819"/>
                </a:cubicBezTo>
                <a:cubicBezTo>
                  <a:pt x="1822" y="14814"/>
                  <a:pt x="1856" y="14808"/>
                  <a:pt x="1879" y="14802"/>
                </a:cubicBezTo>
                <a:cubicBezTo>
                  <a:pt x="1879" y="14814"/>
                  <a:pt x="1879" y="14836"/>
                  <a:pt x="1879" y="14848"/>
                </a:cubicBezTo>
                <a:cubicBezTo>
                  <a:pt x="1896" y="14842"/>
                  <a:pt x="1913" y="14836"/>
                  <a:pt x="1924" y="14825"/>
                </a:cubicBezTo>
                <a:cubicBezTo>
                  <a:pt x="1930" y="14831"/>
                  <a:pt x="1947" y="14842"/>
                  <a:pt x="1952" y="14848"/>
                </a:cubicBezTo>
                <a:cubicBezTo>
                  <a:pt x="1941" y="14853"/>
                  <a:pt x="1913" y="14865"/>
                  <a:pt x="1901" y="14876"/>
                </a:cubicBezTo>
                <a:cubicBezTo>
                  <a:pt x="1918" y="14876"/>
                  <a:pt x="1947" y="14882"/>
                  <a:pt x="1964" y="14882"/>
                </a:cubicBezTo>
                <a:cubicBezTo>
                  <a:pt x="1975" y="14893"/>
                  <a:pt x="1986" y="14904"/>
                  <a:pt x="1998" y="14916"/>
                </a:cubicBezTo>
                <a:cubicBezTo>
                  <a:pt x="1981" y="14910"/>
                  <a:pt x="1964" y="14893"/>
                  <a:pt x="1941" y="14893"/>
                </a:cubicBezTo>
                <a:cubicBezTo>
                  <a:pt x="1930" y="14950"/>
                  <a:pt x="2015" y="14927"/>
                  <a:pt x="2043" y="14961"/>
                </a:cubicBezTo>
                <a:cubicBezTo>
                  <a:pt x="2049" y="14978"/>
                  <a:pt x="2066" y="15018"/>
                  <a:pt x="2077" y="15041"/>
                </a:cubicBezTo>
                <a:cubicBezTo>
                  <a:pt x="2060" y="15035"/>
                  <a:pt x="2032" y="15029"/>
                  <a:pt x="2020" y="15029"/>
                </a:cubicBezTo>
                <a:cubicBezTo>
                  <a:pt x="2049" y="15041"/>
                  <a:pt x="2071" y="15069"/>
                  <a:pt x="2088" y="15097"/>
                </a:cubicBezTo>
                <a:cubicBezTo>
                  <a:pt x="2088" y="15086"/>
                  <a:pt x="2083" y="15052"/>
                  <a:pt x="2077" y="15041"/>
                </a:cubicBezTo>
                <a:lnTo>
                  <a:pt x="2077" y="15041"/>
                </a:lnTo>
                <a:cubicBezTo>
                  <a:pt x="2134" y="15052"/>
                  <a:pt x="2128" y="15092"/>
                  <a:pt x="2111" y="15131"/>
                </a:cubicBezTo>
                <a:cubicBezTo>
                  <a:pt x="2123" y="15131"/>
                  <a:pt x="2145" y="15126"/>
                  <a:pt x="2157" y="15126"/>
                </a:cubicBezTo>
                <a:cubicBezTo>
                  <a:pt x="2185" y="15148"/>
                  <a:pt x="2202" y="15165"/>
                  <a:pt x="2225" y="15188"/>
                </a:cubicBezTo>
                <a:cubicBezTo>
                  <a:pt x="2242" y="15217"/>
                  <a:pt x="2264" y="15239"/>
                  <a:pt x="2281" y="15268"/>
                </a:cubicBezTo>
                <a:cubicBezTo>
                  <a:pt x="2259" y="15268"/>
                  <a:pt x="2242" y="15262"/>
                  <a:pt x="2219" y="15262"/>
                </a:cubicBezTo>
                <a:cubicBezTo>
                  <a:pt x="2242" y="15279"/>
                  <a:pt x="2264" y="15285"/>
                  <a:pt x="2293" y="15285"/>
                </a:cubicBezTo>
                <a:cubicBezTo>
                  <a:pt x="2298" y="15290"/>
                  <a:pt x="2304" y="15296"/>
                  <a:pt x="2310" y="15307"/>
                </a:cubicBezTo>
                <a:cubicBezTo>
                  <a:pt x="2304" y="15319"/>
                  <a:pt x="2298" y="15330"/>
                  <a:pt x="2298" y="15341"/>
                </a:cubicBezTo>
                <a:cubicBezTo>
                  <a:pt x="2304" y="15336"/>
                  <a:pt x="2310" y="15324"/>
                  <a:pt x="2315" y="15319"/>
                </a:cubicBezTo>
                <a:cubicBezTo>
                  <a:pt x="2327" y="15341"/>
                  <a:pt x="2338" y="15358"/>
                  <a:pt x="2349" y="15375"/>
                </a:cubicBezTo>
                <a:cubicBezTo>
                  <a:pt x="2355" y="15364"/>
                  <a:pt x="2361" y="15353"/>
                  <a:pt x="2366" y="15336"/>
                </a:cubicBezTo>
                <a:cubicBezTo>
                  <a:pt x="2383" y="15358"/>
                  <a:pt x="2406" y="15375"/>
                  <a:pt x="2429" y="15392"/>
                </a:cubicBezTo>
                <a:cubicBezTo>
                  <a:pt x="2418" y="15398"/>
                  <a:pt x="2401" y="15404"/>
                  <a:pt x="2389" y="15409"/>
                </a:cubicBezTo>
                <a:cubicBezTo>
                  <a:pt x="2395" y="15421"/>
                  <a:pt x="2406" y="15438"/>
                  <a:pt x="2418" y="15443"/>
                </a:cubicBezTo>
                <a:cubicBezTo>
                  <a:pt x="2422" y="15421"/>
                  <a:pt x="2430" y="15414"/>
                  <a:pt x="2441" y="15414"/>
                </a:cubicBezTo>
                <a:cubicBezTo>
                  <a:pt x="2461" y="15414"/>
                  <a:pt x="2488" y="15440"/>
                  <a:pt x="2503" y="15455"/>
                </a:cubicBezTo>
                <a:cubicBezTo>
                  <a:pt x="2554" y="15506"/>
                  <a:pt x="2616" y="15551"/>
                  <a:pt x="2673" y="15597"/>
                </a:cubicBezTo>
                <a:cubicBezTo>
                  <a:pt x="2667" y="15614"/>
                  <a:pt x="2662" y="15625"/>
                  <a:pt x="2679" y="15642"/>
                </a:cubicBezTo>
                <a:cubicBezTo>
                  <a:pt x="2684" y="15636"/>
                  <a:pt x="2690" y="15625"/>
                  <a:pt x="2696" y="15614"/>
                </a:cubicBezTo>
                <a:cubicBezTo>
                  <a:pt x="2713" y="15625"/>
                  <a:pt x="2730" y="15636"/>
                  <a:pt x="2741" y="15648"/>
                </a:cubicBezTo>
                <a:cubicBezTo>
                  <a:pt x="2769" y="15676"/>
                  <a:pt x="2798" y="15704"/>
                  <a:pt x="2826" y="15733"/>
                </a:cubicBezTo>
                <a:cubicBezTo>
                  <a:pt x="2809" y="15733"/>
                  <a:pt x="2798" y="15733"/>
                  <a:pt x="2798" y="15750"/>
                </a:cubicBezTo>
                <a:cubicBezTo>
                  <a:pt x="2798" y="15756"/>
                  <a:pt x="2809" y="15761"/>
                  <a:pt x="2820" y="15767"/>
                </a:cubicBezTo>
                <a:cubicBezTo>
                  <a:pt x="2809" y="15778"/>
                  <a:pt x="2803" y="15784"/>
                  <a:pt x="2798" y="15795"/>
                </a:cubicBezTo>
                <a:cubicBezTo>
                  <a:pt x="2809" y="15795"/>
                  <a:pt x="2837" y="15807"/>
                  <a:pt x="2849" y="15807"/>
                </a:cubicBezTo>
                <a:cubicBezTo>
                  <a:pt x="2849" y="15801"/>
                  <a:pt x="2849" y="15778"/>
                  <a:pt x="2854" y="15767"/>
                </a:cubicBezTo>
                <a:cubicBezTo>
                  <a:pt x="2871" y="15784"/>
                  <a:pt x="2894" y="15807"/>
                  <a:pt x="2917" y="15824"/>
                </a:cubicBezTo>
                <a:cubicBezTo>
                  <a:pt x="2911" y="15841"/>
                  <a:pt x="2905" y="15858"/>
                  <a:pt x="2894" y="15875"/>
                </a:cubicBezTo>
                <a:cubicBezTo>
                  <a:pt x="2928" y="15903"/>
                  <a:pt x="2957" y="15937"/>
                  <a:pt x="2996" y="15960"/>
                </a:cubicBezTo>
                <a:cubicBezTo>
                  <a:pt x="2974" y="15926"/>
                  <a:pt x="2945" y="15897"/>
                  <a:pt x="2928" y="15863"/>
                </a:cubicBezTo>
                <a:lnTo>
                  <a:pt x="2928" y="15863"/>
                </a:lnTo>
                <a:cubicBezTo>
                  <a:pt x="2979" y="15886"/>
                  <a:pt x="3008" y="15931"/>
                  <a:pt x="3042" y="15971"/>
                </a:cubicBezTo>
                <a:cubicBezTo>
                  <a:pt x="3036" y="15983"/>
                  <a:pt x="3030" y="15994"/>
                  <a:pt x="3025" y="16000"/>
                </a:cubicBezTo>
                <a:lnTo>
                  <a:pt x="3076" y="16051"/>
                </a:lnTo>
                <a:cubicBezTo>
                  <a:pt x="3070" y="16028"/>
                  <a:pt x="3059" y="16000"/>
                  <a:pt x="3047" y="15977"/>
                </a:cubicBezTo>
                <a:lnTo>
                  <a:pt x="3047" y="15977"/>
                </a:lnTo>
                <a:cubicBezTo>
                  <a:pt x="3127" y="16045"/>
                  <a:pt x="3201" y="16119"/>
                  <a:pt x="3280" y="16192"/>
                </a:cubicBezTo>
                <a:cubicBezTo>
                  <a:pt x="3269" y="16192"/>
                  <a:pt x="3246" y="16187"/>
                  <a:pt x="3235" y="16187"/>
                </a:cubicBezTo>
                <a:cubicBezTo>
                  <a:pt x="3240" y="16204"/>
                  <a:pt x="3246" y="16221"/>
                  <a:pt x="3252" y="16238"/>
                </a:cubicBezTo>
                <a:cubicBezTo>
                  <a:pt x="3297" y="16266"/>
                  <a:pt x="3365" y="16255"/>
                  <a:pt x="3399" y="16300"/>
                </a:cubicBezTo>
                <a:cubicBezTo>
                  <a:pt x="3371" y="16295"/>
                  <a:pt x="3342" y="16289"/>
                  <a:pt x="3314" y="16278"/>
                </a:cubicBezTo>
                <a:lnTo>
                  <a:pt x="3314" y="16278"/>
                </a:lnTo>
                <a:cubicBezTo>
                  <a:pt x="3376" y="16334"/>
                  <a:pt x="3427" y="16408"/>
                  <a:pt x="3513" y="16425"/>
                </a:cubicBezTo>
                <a:lnTo>
                  <a:pt x="3501" y="16442"/>
                </a:lnTo>
                <a:cubicBezTo>
                  <a:pt x="3507" y="16442"/>
                  <a:pt x="3524" y="16448"/>
                  <a:pt x="3530" y="16448"/>
                </a:cubicBezTo>
                <a:lnTo>
                  <a:pt x="3524" y="16476"/>
                </a:lnTo>
                <a:lnTo>
                  <a:pt x="3535" y="16476"/>
                </a:lnTo>
                <a:cubicBezTo>
                  <a:pt x="3535" y="16465"/>
                  <a:pt x="3535" y="16442"/>
                  <a:pt x="3535" y="16425"/>
                </a:cubicBezTo>
                <a:cubicBezTo>
                  <a:pt x="3547" y="16436"/>
                  <a:pt x="3569" y="16465"/>
                  <a:pt x="3581" y="16476"/>
                </a:cubicBezTo>
                <a:cubicBezTo>
                  <a:pt x="3569" y="16482"/>
                  <a:pt x="3558" y="16493"/>
                  <a:pt x="3552" y="16504"/>
                </a:cubicBezTo>
                <a:cubicBezTo>
                  <a:pt x="3564" y="16504"/>
                  <a:pt x="3581" y="16510"/>
                  <a:pt x="3592" y="16510"/>
                </a:cubicBezTo>
                <a:cubicBezTo>
                  <a:pt x="3592" y="16504"/>
                  <a:pt x="3592" y="16487"/>
                  <a:pt x="3592" y="16482"/>
                </a:cubicBezTo>
                <a:cubicBezTo>
                  <a:pt x="3654" y="16504"/>
                  <a:pt x="3700" y="16561"/>
                  <a:pt x="3751" y="16601"/>
                </a:cubicBezTo>
                <a:cubicBezTo>
                  <a:pt x="3745" y="16607"/>
                  <a:pt x="3728" y="16618"/>
                  <a:pt x="3723" y="16629"/>
                </a:cubicBezTo>
                <a:cubicBezTo>
                  <a:pt x="3734" y="16618"/>
                  <a:pt x="3745" y="16612"/>
                  <a:pt x="3762" y="16601"/>
                </a:cubicBezTo>
                <a:cubicBezTo>
                  <a:pt x="3785" y="16629"/>
                  <a:pt x="3813" y="16652"/>
                  <a:pt x="3847" y="16675"/>
                </a:cubicBezTo>
                <a:cubicBezTo>
                  <a:pt x="3820" y="16665"/>
                  <a:pt x="3796" y="16656"/>
                  <a:pt x="3769" y="16656"/>
                </a:cubicBezTo>
                <a:cubicBezTo>
                  <a:pt x="3763" y="16656"/>
                  <a:pt x="3757" y="16657"/>
                  <a:pt x="3751" y="16658"/>
                </a:cubicBezTo>
                <a:cubicBezTo>
                  <a:pt x="3779" y="16669"/>
                  <a:pt x="3796" y="16686"/>
                  <a:pt x="3791" y="16714"/>
                </a:cubicBezTo>
                <a:cubicBezTo>
                  <a:pt x="3796" y="16714"/>
                  <a:pt x="3808" y="16703"/>
                  <a:pt x="3813" y="16697"/>
                </a:cubicBezTo>
                <a:cubicBezTo>
                  <a:pt x="3876" y="16771"/>
                  <a:pt x="3961" y="16822"/>
                  <a:pt x="4035" y="16879"/>
                </a:cubicBezTo>
                <a:cubicBezTo>
                  <a:pt x="4040" y="16868"/>
                  <a:pt x="4046" y="16845"/>
                  <a:pt x="4046" y="16828"/>
                </a:cubicBezTo>
                <a:cubicBezTo>
                  <a:pt x="4125" y="16873"/>
                  <a:pt x="4193" y="16924"/>
                  <a:pt x="4262" y="16981"/>
                </a:cubicBezTo>
                <a:cubicBezTo>
                  <a:pt x="4210" y="16975"/>
                  <a:pt x="4171" y="16947"/>
                  <a:pt x="4131" y="16913"/>
                </a:cubicBezTo>
                <a:lnTo>
                  <a:pt x="4131" y="16913"/>
                </a:lnTo>
                <a:cubicBezTo>
                  <a:pt x="4114" y="16992"/>
                  <a:pt x="4420" y="17089"/>
                  <a:pt x="4466" y="17191"/>
                </a:cubicBezTo>
                <a:cubicBezTo>
                  <a:pt x="4443" y="17202"/>
                  <a:pt x="4426" y="17214"/>
                  <a:pt x="4403" y="17231"/>
                </a:cubicBezTo>
                <a:cubicBezTo>
                  <a:pt x="4409" y="17219"/>
                  <a:pt x="4415" y="17208"/>
                  <a:pt x="4415" y="17197"/>
                </a:cubicBezTo>
                <a:cubicBezTo>
                  <a:pt x="4392" y="17185"/>
                  <a:pt x="4381" y="17163"/>
                  <a:pt x="4386" y="17134"/>
                </a:cubicBezTo>
                <a:lnTo>
                  <a:pt x="4318" y="17134"/>
                </a:lnTo>
                <a:lnTo>
                  <a:pt x="4341" y="17100"/>
                </a:lnTo>
                <a:lnTo>
                  <a:pt x="4307" y="17117"/>
                </a:lnTo>
                <a:cubicBezTo>
                  <a:pt x="4250" y="17080"/>
                  <a:pt x="4186" y="17038"/>
                  <a:pt x="4114" y="17038"/>
                </a:cubicBezTo>
                <a:cubicBezTo>
                  <a:pt x="4099" y="17038"/>
                  <a:pt x="4084" y="17040"/>
                  <a:pt x="4069" y="17044"/>
                </a:cubicBezTo>
                <a:cubicBezTo>
                  <a:pt x="4171" y="17095"/>
                  <a:pt x="4256" y="17168"/>
                  <a:pt x="4352" y="17225"/>
                </a:cubicBezTo>
                <a:cubicBezTo>
                  <a:pt x="4358" y="17231"/>
                  <a:pt x="4358" y="17242"/>
                  <a:pt x="4358" y="17248"/>
                </a:cubicBezTo>
                <a:cubicBezTo>
                  <a:pt x="4363" y="17246"/>
                  <a:pt x="4367" y="17246"/>
                  <a:pt x="4372" y="17246"/>
                </a:cubicBezTo>
                <a:cubicBezTo>
                  <a:pt x="4404" y="17246"/>
                  <a:pt x="4428" y="17280"/>
                  <a:pt x="4443" y="17304"/>
                </a:cubicBezTo>
                <a:cubicBezTo>
                  <a:pt x="4511" y="17304"/>
                  <a:pt x="4562" y="17361"/>
                  <a:pt x="4619" y="17395"/>
                </a:cubicBezTo>
                <a:lnTo>
                  <a:pt x="4613" y="17418"/>
                </a:lnTo>
                <a:lnTo>
                  <a:pt x="4636" y="17401"/>
                </a:lnTo>
                <a:cubicBezTo>
                  <a:pt x="4704" y="17435"/>
                  <a:pt x="4761" y="17480"/>
                  <a:pt x="4835" y="17497"/>
                </a:cubicBezTo>
                <a:cubicBezTo>
                  <a:pt x="4863" y="17503"/>
                  <a:pt x="4869" y="17531"/>
                  <a:pt x="4886" y="17554"/>
                </a:cubicBezTo>
                <a:cubicBezTo>
                  <a:pt x="4903" y="17548"/>
                  <a:pt x="4920" y="17543"/>
                  <a:pt x="4937" y="17543"/>
                </a:cubicBezTo>
                <a:cubicBezTo>
                  <a:pt x="4931" y="17548"/>
                  <a:pt x="4931" y="17565"/>
                  <a:pt x="4925" y="17577"/>
                </a:cubicBezTo>
                <a:cubicBezTo>
                  <a:pt x="5124" y="17651"/>
                  <a:pt x="5277" y="17787"/>
                  <a:pt x="5464" y="17878"/>
                </a:cubicBezTo>
                <a:cubicBezTo>
                  <a:pt x="5469" y="17876"/>
                  <a:pt x="5474" y="17876"/>
                  <a:pt x="5478" y="17876"/>
                </a:cubicBezTo>
                <a:cubicBezTo>
                  <a:pt x="5511" y="17876"/>
                  <a:pt x="5536" y="17909"/>
                  <a:pt x="5561" y="17929"/>
                </a:cubicBezTo>
                <a:cubicBezTo>
                  <a:pt x="5606" y="17946"/>
                  <a:pt x="5652" y="17963"/>
                  <a:pt x="5697" y="17985"/>
                </a:cubicBezTo>
                <a:cubicBezTo>
                  <a:pt x="5703" y="17985"/>
                  <a:pt x="5720" y="17985"/>
                  <a:pt x="5731" y="17980"/>
                </a:cubicBezTo>
                <a:cubicBezTo>
                  <a:pt x="5748" y="17997"/>
                  <a:pt x="5765" y="18014"/>
                  <a:pt x="5782" y="18031"/>
                </a:cubicBezTo>
                <a:cubicBezTo>
                  <a:pt x="5805" y="18036"/>
                  <a:pt x="5822" y="18042"/>
                  <a:pt x="5845" y="18048"/>
                </a:cubicBezTo>
                <a:cubicBezTo>
                  <a:pt x="5850" y="18053"/>
                  <a:pt x="5856" y="18070"/>
                  <a:pt x="5862" y="18076"/>
                </a:cubicBezTo>
                <a:lnTo>
                  <a:pt x="5867" y="18059"/>
                </a:lnTo>
                <a:cubicBezTo>
                  <a:pt x="5896" y="18076"/>
                  <a:pt x="5930" y="18093"/>
                  <a:pt x="5964" y="18104"/>
                </a:cubicBezTo>
                <a:cubicBezTo>
                  <a:pt x="5964" y="18110"/>
                  <a:pt x="5964" y="18122"/>
                  <a:pt x="5964" y="18127"/>
                </a:cubicBezTo>
                <a:cubicBezTo>
                  <a:pt x="5969" y="18127"/>
                  <a:pt x="5986" y="18122"/>
                  <a:pt x="5998" y="18116"/>
                </a:cubicBezTo>
                <a:cubicBezTo>
                  <a:pt x="6043" y="18167"/>
                  <a:pt x="6128" y="18156"/>
                  <a:pt x="6179" y="18201"/>
                </a:cubicBezTo>
                <a:cubicBezTo>
                  <a:pt x="6183" y="18201"/>
                  <a:pt x="6187" y="18201"/>
                  <a:pt x="6190" y="18201"/>
                </a:cubicBezTo>
                <a:cubicBezTo>
                  <a:pt x="6293" y="18201"/>
                  <a:pt x="6376" y="18275"/>
                  <a:pt x="6474" y="18297"/>
                </a:cubicBezTo>
                <a:cubicBezTo>
                  <a:pt x="6486" y="18292"/>
                  <a:pt x="6497" y="18280"/>
                  <a:pt x="6508" y="18269"/>
                </a:cubicBezTo>
                <a:cubicBezTo>
                  <a:pt x="6508" y="18280"/>
                  <a:pt x="6514" y="18297"/>
                  <a:pt x="6520" y="18309"/>
                </a:cubicBezTo>
                <a:cubicBezTo>
                  <a:pt x="6639" y="18343"/>
                  <a:pt x="6752" y="18422"/>
                  <a:pt x="6877" y="18428"/>
                </a:cubicBezTo>
                <a:cubicBezTo>
                  <a:pt x="6883" y="18422"/>
                  <a:pt x="6889" y="18405"/>
                  <a:pt x="6889" y="18394"/>
                </a:cubicBezTo>
                <a:cubicBezTo>
                  <a:pt x="6832" y="18383"/>
                  <a:pt x="6775" y="18365"/>
                  <a:pt x="6718" y="18354"/>
                </a:cubicBezTo>
                <a:cubicBezTo>
                  <a:pt x="6713" y="18348"/>
                  <a:pt x="6707" y="18331"/>
                  <a:pt x="6701" y="18326"/>
                </a:cubicBezTo>
                <a:cubicBezTo>
                  <a:pt x="6616" y="18320"/>
                  <a:pt x="6531" y="18263"/>
                  <a:pt x="6446" y="18229"/>
                </a:cubicBezTo>
                <a:cubicBezTo>
                  <a:pt x="6440" y="18235"/>
                  <a:pt x="6429" y="18246"/>
                  <a:pt x="6418" y="18252"/>
                </a:cubicBezTo>
                <a:cubicBezTo>
                  <a:pt x="6401" y="18235"/>
                  <a:pt x="6384" y="18218"/>
                  <a:pt x="6367" y="18201"/>
                </a:cubicBezTo>
                <a:cubicBezTo>
                  <a:pt x="6355" y="18207"/>
                  <a:pt x="6327" y="18218"/>
                  <a:pt x="6315" y="18224"/>
                </a:cubicBezTo>
                <a:cubicBezTo>
                  <a:pt x="6315" y="18212"/>
                  <a:pt x="6315" y="18195"/>
                  <a:pt x="6315" y="18184"/>
                </a:cubicBezTo>
                <a:lnTo>
                  <a:pt x="6270" y="18184"/>
                </a:lnTo>
                <a:cubicBezTo>
                  <a:pt x="6270" y="18167"/>
                  <a:pt x="6270" y="18150"/>
                  <a:pt x="6264" y="18127"/>
                </a:cubicBezTo>
                <a:cubicBezTo>
                  <a:pt x="6264" y="18139"/>
                  <a:pt x="6253" y="18156"/>
                  <a:pt x="6253" y="18167"/>
                </a:cubicBezTo>
                <a:cubicBezTo>
                  <a:pt x="6111" y="18099"/>
                  <a:pt x="5975" y="18031"/>
                  <a:pt x="5833" y="17974"/>
                </a:cubicBezTo>
                <a:lnTo>
                  <a:pt x="5896" y="17912"/>
                </a:lnTo>
                <a:lnTo>
                  <a:pt x="5896" y="17912"/>
                </a:lnTo>
                <a:cubicBezTo>
                  <a:pt x="5890" y="17923"/>
                  <a:pt x="5879" y="17940"/>
                  <a:pt x="5879" y="17951"/>
                </a:cubicBezTo>
                <a:cubicBezTo>
                  <a:pt x="5941" y="17985"/>
                  <a:pt x="6015" y="18008"/>
                  <a:pt x="6083" y="18036"/>
                </a:cubicBezTo>
                <a:cubicBezTo>
                  <a:pt x="6083" y="18025"/>
                  <a:pt x="6083" y="18008"/>
                  <a:pt x="6088" y="17997"/>
                </a:cubicBezTo>
                <a:cubicBezTo>
                  <a:pt x="6185" y="18025"/>
                  <a:pt x="6281" y="18059"/>
                  <a:pt x="6372" y="18104"/>
                </a:cubicBezTo>
                <a:cubicBezTo>
                  <a:pt x="6359" y="18112"/>
                  <a:pt x="6347" y="18115"/>
                  <a:pt x="6334" y="18115"/>
                </a:cubicBezTo>
                <a:cubicBezTo>
                  <a:pt x="6318" y="18115"/>
                  <a:pt x="6303" y="18111"/>
                  <a:pt x="6287" y="18104"/>
                </a:cubicBezTo>
                <a:lnTo>
                  <a:pt x="6281" y="18110"/>
                </a:lnTo>
                <a:cubicBezTo>
                  <a:pt x="6304" y="18122"/>
                  <a:pt x="6321" y="18133"/>
                  <a:pt x="6344" y="18144"/>
                </a:cubicBezTo>
                <a:cubicBezTo>
                  <a:pt x="6361" y="18127"/>
                  <a:pt x="6378" y="18110"/>
                  <a:pt x="6395" y="18099"/>
                </a:cubicBezTo>
                <a:lnTo>
                  <a:pt x="6395" y="18099"/>
                </a:lnTo>
                <a:cubicBezTo>
                  <a:pt x="6412" y="18116"/>
                  <a:pt x="6389" y="18139"/>
                  <a:pt x="6384" y="18161"/>
                </a:cubicBezTo>
                <a:cubicBezTo>
                  <a:pt x="6435" y="18167"/>
                  <a:pt x="6474" y="18184"/>
                  <a:pt x="6520" y="18195"/>
                </a:cubicBezTo>
                <a:cubicBezTo>
                  <a:pt x="6503" y="18178"/>
                  <a:pt x="6486" y="18161"/>
                  <a:pt x="6469" y="18144"/>
                </a:cubicBezTo>
                <a:lnTo>
                  <a:pt x="6469" y="18144"/>
                </a:lnTo>
                <a:cubicBezTo>
                  <a:pt x="6520" y="18167"/>
                  <a:pt x="6616" y="18156"/>
                  <a:pt x="6622" y="18229"/>
                </a:cubicBezTo>
                <a:cubicBezTo>
                  <a:pt x="6656" y="18241"/>
                  <a:pt x="6690" y="18252"/>
                  <a:pt x="6718" y="18258"/>
                </a:cubicBezTo>
                <a:cubicBezTo>
                  <a:pt x="6701" y="18252"/>
                  <a:pt x="6684" y="18241"/>
                  <a:pt x="6667" y="18229"/>
                </a:cubicBezTo>
                <a:lnTo>
                  <a:pt x="6673" y="18218"/>
                </a:lnTo>
                <a:cubicBezTo>
                  <a:pt x="6701" y="18229"/>
                  <a:pt x="6730" y="18235"/>
                  <a:pt x="6764" y="18241"/>
                </a:cubicBezTo>
                <a:cubicBezTo>
                  <a:pt x="6758" y="18252"/>
                  <a:pt x="6752" y="18269"/>
                  <a:pt x="6752" y="18280"/>
                </a:cubicBezTo>
                <a:cubicBezTo>
                  <a:pt x="6760" y="18261"/>
                  <a:pt x="6771" y="18254"/>
                  <a:pt x="6783" y="18254"/>
                </a:cubicBezTo>
                <a:cubicBezTo>
                  <a:pt x="6795" y="18254"/>
                  <a:pt x="6809" y="18263"/>
                  <a:pt x="6820" y="18275"/>
                </a:cubicBezTo>
                <a:cubicBezTo>
                  <a:pt x="6815" y="18280"/>
                  <a:pt x="6803" y="18297"/>
                  <a:pt x="6792" y="18303"/>
                </a:cubicBezTo>
                <a:cubicBezTo>
                  <a:pt x="6889" y="18320"/>
                  <a:pt x="6974" y="18354"/>
                  <a:pt x="7064" y="18383"/>
                </a:cubicBezTo>
                <a:cubicBezTo>
                  <a:pt x="7053" y="18377"/>
                  <a:pt x="7030" y="18365"/>
                  <a:pt x="7019" y="18360"/>
                </a:cubicBezTo>
                <a:lnTo>
                  <a:pt x="7025" y="18326"/>
                </a:lnTo>
                <a:cubicBezTo>
                  <a:pt x="7059" y="18337"/>
                  <a:pt x="7093" y="18348"/>
                  <a:pt x="7121" y="18354"/>
                </a:cubicBezTo>
                <a:cubicBezTo>
                  <a:pt x="7115" y="18365"/>
                  <a:pt x="7110" y="18383"/>
                  <a:pt x="7104" y="18388"/>
                </a:cubicBezTo>
                <a:cubicBezTo>
                  <a:pt x="7206" y="18428"/>
                  <a:pt x="7320" y="18462"/>
                  <a:pt x="7433" y="18479"/>
                </a:cubicBezTo>
                <a:cubicBezTo>
                  <a:pt x="7382" y="18451"/>
                  <a:pt x="7314" y="18445"/>
                  <a:pt x="7263" y="18411"/>
                </a:cubicBezTo>
                <a:lnTo>
                  <a:pt x="7263" y="18411"/>
                </a:lnTo>
                <a:cubicBezTo>
                  <a:pt x="7359" y="18417"/>
                  <a:pt x="7445" y="18445"/>
                  <a:pt x="7535" y="18479"/>
                </a:cubicBezTo>
                <a:cubicBezTo>
                  <a:pt x="7535" y="18485"/>
                  <a:pt x="7541" y="18496"/>
                  <a:pt x="7541" y="18502"/>
                </a:cubicBezTo>
                <a:cubicBezTo>
                  <a:pt x="7513" y="18483"/>
                  <a:pt x="7485" y="18465"/>
                  <a:pt x="7455" y="18465"/>
                </a:cubicBezTo>
                <a:cubicBezTo>
                  <a:pt x="7448" y="18465"/>
                  <a:pt x="7440" y="18466"/>
                  <a:pt x="7433" y="18468"/>
                </a:cubicBezTo>
                <a:cubicBezTo>
                  <a:pt x="7450" y="18490"/>
                  <a:pt x="7473" y="18507"/>
                  <a:pt x="7496" y="18530"/>
                </a:cubicBezTo>
                <a:cubicBezTo>
                  <a:pt x="7507" y="18519"/>
                  <a:pt x="7530" y="18507"/>
                  <a:pt x="7547" y="18502"/>
                </a:cubicBezTo>
                <a:cubicBezTo>
                  <a:pt x="7564" y="18524"/>
                  <a:pt x="7598" y="18530"/>
                  <a:pt x="7626" y="18536"/>
                </a:cubicBezTo>
                <a:cubicBezTo>
                  <a:pt x="7615" y="18507"/>
                  <a:pt x="7586" y="18496"/>
                  <a:pt x="7564" y="18479"/>
                </a:cubicBezTo>
                <a:cubicBezTo>
                  <a:pt x="7603" y="18479"/>
                  <a:pt x="7643" y="18490"/>
                  <a:pt x="7683" y="18502"/>
                </a:cubicBezTo>
                <a:cubicBezTo>
                  <a:pt x="7677" y="18513"/>
                  <a:pt x="7671" y="18524"/>
                  <a:pt x="7666" y="18536"/>
                </a:cubicBezTo>
                <a:cubicBezTo>
                  <a:pt x="7694" y="18547"/>
                  <a:pt x="7728" y="18553"/>
                  <a:pt x="7762" y="18564"/>
                </a:cubicBezTo>
                <a:cubicBezTo>
                  <a:pt x="7745" y="18541"/>
                  <a:pt x="7728" y="18524"/>
                  <a:pt x="7717" y="18507"/>
                </a:cubicBezTo>
                <a:lnTo>
                  <a:pt x="7717" y="18507"/>
                </a:lnTo>
                <a:cubicBezTo>
                  <a:pt x="7762" y="18524"/>
                  <a:pt x="7813" y="18541"/>
                  <a:pt x="7864" y="18558"/>
                </a:cubicBezTo>
                <a:lnTo>
                  <a:pt x="7864" y="18615"/>
                </a:lnTo>
                <a:cubicBezTo>
                  <a:pt x="7884" y="18602"/>
                  <a:pt x="7906" y="18598"/>
                  <a:pt x="7928" y="18598"/>
                </a:cubicBezTo>
                <a:cubicBezTo>
                  <a:pt x="7983" y="18598"/>
                  <a:pt x="8043" y="18625"/>
                  <a:pt x="8101" y="18625"/>
                </a:cubicBezTo>
                <a:cubicBezTo>
                  <a:pt x="8113" y="18625"/>
                  <a:pt x="8125" y="18624"/>
                  <a:pt x="8137" y="18621"/>
                </a:cubicBezTo>
                <a:lnTo>
                  <a:pt x="8086" y="18609"/>
                </a:lnTo>
                <a:cubicBezTo>
                  <a:pt x="8086" y="18604"/>
                  <a:pt x="8091" y="18587"/>
                  <a:pt x="8091" y="18581"/>
                </a:cubicBezTo>
                <a:cubicBezTo>
                  <a:pt x="8103" y="18587"/>
                  <a:pt x="8131" y="18598"/>
                  <a:pt x="8142" y="18604"/>
                </a:cubicBezTo>
                <a:lnTo>
                  <a:pt x="8188" y="18592"/>
                </a:lnTo>
                <a:lnTo>
                  <a:pt x="8188" y="18592"/>
                </a:lnTo>
                <a:cubicBezTo>
                  <a:pt x="8182" y="18604"/>
                  <a:pt x="8171" y="18632"/>
                  <a:pt x="8165" y="18644"/>
                </a:cubicBezTo>
                <a:cubicBezTo>
                  <a:pt x="8184" y="18650"/>
                  <a:pt x="8202" y="18654"/>
                  <a:pt x="8221" y="18654"/>
                </a:cubicBezTo>
                <a:cubicBezTo>
                  <a:pt x="8237" y="18654"/>
                  <a:pt x="8252" y="18651"/>
                  <a:pt x="8267" y="18644"/>
                </a:cubicBezTo>
                <a:cubicBezTo>
                  <a:pt x="8307" y="18649"/>
                  <a:pt x="8347" y="18666"/>
                  <a:pt x="8386" y="18683"/>
                </a:cubicBezTo>
                <a:cubicBezTo>
                  <a:pt x="8398" y="18678"/>
                  <a:pt x="8415" y="18672"/>
                  <a:pt x="8420" y="18672"/>
                </a:cubicBezTo>
                <a:cubicBezTo>
                  <a:pt x="8466" y="18689"/>
                  <a:pt x="8511" y="18695"/>
                  <a:pt x="8562" y="18700"/>
                </a:cubicBezTo>
                <a:cubicBezTo>
                  <a:pt x="8551" y="18706"/>
                  <a:pt x="8528" y="18723"/>
                  <a:pt x="8517" y="18729"/>
                </a:cubicBezTo>
                <a:cubicBezTo>
                  <a:pt x="8568" y="18706"/>
                  <a:pt x="8625" y="18717"/>
                  <a:pt x="8670" y="18695"/>
                </a:cubicBezTo>
                <a:cubicBezTo>
                  <a:pt x="8625" y="18683"/>
                  <a:pt x="8579" y="18672"/>
                  <a:pt x="8540" y="18661"/>
                </a:cubicBezTo>
                <a:cubicBezTo>
                  <a:pt x="8625" y="18661"/>
                  <a:pt x="8710" y="18666"/>
                  <a:pt x="8795" y="18678"/>
                </a:cubicBezTo>
                <a:cubicBezTo>
                  <a:pt x="8818" y="18683"/>
                  <a:pt x="8840" y="18683"/>
                  <a:pt x="8857" y="18689"/>
                </a:cubicBezTo>
                <a:cubicBezTo>
                  <a:pt x="8857" y="18689"/>
                  <a:pt x="8857" y="18689"/>
                  <a:pt x="8857" y="18683"/>
                </a:cubicBezTo>
                <a:cubicBezTo>
                  <a:pt x="8903" y="18689"/>
                  <a:pt x="8942" y="18700"/>
                  <a:pt x="8988" y="18706"/>
                </a:cubicBezTo>
                <a:cubicBezTo>
                  <a:pt x="8959" y="18706"/>
                  <a:pt x="8931" y="18706"/>
                  <a:pt x="8903" y="18712"/>
                </a:cubicBezTo>
                <a:cubicBezTo>
                  <a:pt x="8914" y="18740"/>
                  <a:pt x="8942" y="18746"/>
                  <a:pt x="8971" y="18757"/>
                </a:cubicBezTo>
                <a:cubicBezTo>
                  <a:pt x="8993" y="18751"/>
                  <a:pt x="9022" y="18746"/>
                  <a:pt x="9050" y="18740"/>
                </a:cubicBezTo>
                <a:cubicBezTo>
                  <a:pt x="9056" y="18746"/>
                  <a:pt x="9062" y="18763"/>
                  <a:pt x="9062" y="18768"/>
                </a:cubicBezTo>
                <a:cubicBezTo>
                  <a:pt x="9069" y="18755"/>
                  <a:pt x="9103" y="18747"/>
                  <a:pt x="9133" y="18747"/>
                </a:cubicBezTo>
                <a:cubicBezTo>
                  <a:pt x="9168" y="18747"/>
                  <a:pt x="9199" y="18758"/>
                  <a:pt x="9181" y="18785"/>
                </a:cubicBezTo>
                <a:cubicBezTo>
                  <a:pt x="9152" y="18791"/>
                  <a:pt x="9122" y="18794"/>
                  <a:pt x="9092" y="18794"/>
                </a:cubicBezTo>
                <a:cubicBezTo>
                  <a:pt x="9016" y="18794"/>
                  <a:pt x="8939" y="18780"/>
                  <a:pt x="8863" y="18780"/>
                </a:cubicBezTo>
                <a:cubicBezTo>
                  <a:pt x="8829" y="18780"/>
                  <a:pt x="8794" y="18783"/>
                  <a:pt x="8761" y="18791"/>
                </a:cubicBezTo>
                <a:cubicBezTo>
                  <a:pt x="8755" y="18785"/>
                  <a:pt x="8744" y="18774"/>
                  <a:pt x="8744" y="18768"/>
                </a:cubicBezTo>
                <a:cubicBezTo>
                  <a:pt x="8659" y="18768"/>
                  <a:pt x="8574" y="18746"/>
                  <a:pt x="8489" y="18734"/>
                </a:cubicBezTo>
                <a:cubicBezTo>
                  <a:pt x="8483" y="18751"/>
                  <a:pt x="8471" y="18785"/>
                  <a:pt x="8466" y="18802"/>
                </a:cubicBezTo>
                <a:cubicBezTo>
                  <a:pt x="8479" y="18804"/>
                  <a:pt x="8493" y="18805"/>
                  <a:pt x="8506" y="18805"/>
                </a:cubicBezTo>
                <a:cubicBezTo>
                  <a:pt x="8539" y="18805"/>
                  <a:pt x="8572" y="18798"/>
                  <a:pt x="8596" y="18774"/>
                </a:cubicBezTo>
                <a:cubicBezTo>
                  <a:pt x="8613" y="18780"/>
                  <a:pt x="8630" y="18785"/>
                  <a:pt x="8653" y="18791"/>
                </a:cubicBezTo>
                <a:cubicBezTo>
                  <a:pt x="8663" y="18807"/>
                  <a:pt x="8681" y="18810"/>
                  <a:pt x="8700" y="18810"/>
                </a:cubicBezTo>
                <a:cubicBezTo>
                  <a:pt x="8718" y="18810"/>
                  <a:pt x="8737" y="18807"/>
                  <a:pt x="8753" y="18807"/>
                </a:cubicBezTo>
                <a:cubicBezTo>
                  <a:pt x="8758" y="18807"/>
                  <a:pt x="8762" y="18807"/>
                  <a:pt x="8767" y="18808"/>
                </a:cubicBezTo>
                <a:lnTo>
                  <a:pt x="8755" y="18848"/>
                </a:lnTo>
                <a:cubicBezTo>
                  <a:pt x="8761" y="18842"/>
                  <a:pt x="8772" y="18819"/>
                  <a:pt x="8778" y="18814"/>
                </a:cubicBezTo>
                <a:cubicBezTo>
                  <a:pt x="8795" y="18825"/>
                  <a:pt x="8823" y="18848"/>
                  <a:pt x="8840" y="18865"/>
                </a:cubicBezTo>
                <a:cubicBezTo>
                  <a:pt x="8857" y="18853"/>
                  <a:pt x="8874" y="18842"/>
                  <a:pt x="8886" y="18831"/>
                </a:cubicBezTo>
                <a:cubicBezTo>
                  <a:pt x="8897" y="18842"/>
                  <a:pt x="8908" y="18859"/>
                  <a:pt x="8914" y="18870"/>
                </a:cubicBezTo>
                <a:cubicBezTo>
                  <a:pt x="8914" y="18865"/>
                  <a:pt x="8914" y="18848"/>
                  <a:pt x="8914" y="18836"/>
                </a:cubicBezTo>
                <a:cubicBezTo>
                  <a:pt x="8942" y="18848"/>
                  <a:pt x="8982" y="18848"/>
                  <a:pt x="9005" y="18882"/>
                </a:cubicBezTo>
                <a:cubicBezTo>
                  <a:pt x="9005" y="18870"/>
                  <a:pt x="9005" y="18859"/>
                  <a:pt x="8999" y="18848"/>
                </a:cubicBezTo>
                <a:lnTo>
                  <a:pt x="8999" y="18848"/>
                </a:lnTo>
                <a:cubicBezTo>
                  <a:pt x="9050" y="18856"/>
                  <a:pt x="9101" y="18858"/>
                  <a:pt x="9152" y="18858"/>
                </a:cubicBezTo>
                <a:cubicBezTo>
                  <a:pt x="9178" y="18858"/>
                  <a:pt x="9203" y="18857"/>
                  <a:pt x="9229" y="18857"/>
                </a:cubicBezTo>
                <a:cubicBezTo>
                  <a:pt x="9254" y="18857"/>
                  <a:pt x="9280" y="18858"/>
                  <a:pt x="9306" y="18859"/>
                </a:cubicBezTo>
                <a:cubicBezTo>
                  <a:pt x="9300" y="18870"/>
                  <a:pt x="9289" y="18882"/>
                  <a:pt x="9283" y="18893"/>
                </a:cubicBezTo>
                <a:cubicBezTo>
                  <a:pt x="9304" y="18869"/>
                  <a:pt x="9344" y="18856"/>
                  <a:pt x="9383" y="18856"/>
                </a:cubicBezTo>
                <a:cubicBezTo>
                  <a:pt x="9418" y="18856"/>
                  <a:pt x="9451" y="18866"/>
                  <a:pt x="9470" y="18887"/>
                </a:cubicBezTo>
                <a:cubicBezTo>
                  <a:pt x="9474" y="18891"/>
                  <a:pt x="9478" y="18893"/>
                  <a:pt x="9482" y="18893"/>
                </a:cubicBezTo>
                <a:cubicBezTo>
                  <a:pt x="9497" y="18893"/>
                  <a:pt x="9514" y="18875"/>
                  <a:pt x="9527" y="18870"/>
                </a:cubicBezTo>
                <a:cubicBezTo>
                  <a:pt x="9535" y="18871"/>
                  <a:pt x="9543" y="18872"/>
                  <a:pt x="9551" y="18872"/>
                </a:cubicBezTo>
                <a:cubicBezTo>
                  <a:pt x="9607" y="18872"/>
                  <a:pt x="9651" y="18853"/>
                  <a:pt x="9691" y="18808"/>
                </a:cubicBezTo>
                <a:cubicBezTo>
                  <a:pt x="9697" y="18819"/>
                  <a:pt x="9697" y="18842"/>
                  <a:pt x="9697" y="18853"/>
                </a:cubicBezTo>
                <a:cubicBezTo>
                  <a:pt x="9703" y="18842"/>
                  <a:pt x="9714" y="18819"/>
                  <a:pt x="9714" y="18808"/>
                </a:cubicBezTo>
                <a:cubicBezTo>
                  <a:pt x="9730" y="18820"/>
                  <a:pt x="9747" y="18844"/>
                  <a:pt x="9765" y="18844"/>
                </a:cubicBezTo>
                <a:cubicBezTo>
                  <a:pt x="9772" y="18844"/>
                  <a:pt x="9780" y="18840"/>
                  <a:pt x="9788" y="18831"/>
                </a:cubicBezTo>
                <a:cubicBezTo>
                  <a:pt x="9828" y="18831"/>
                  <a:pt x="9873" y="18836"/>
                  <a:pt x="9913" y="18836"/>
                </a:cubicBezTo>
                <a:cubicBezTo>
                  <a:pt x="9867" y="18814"/>
                  <a:pt x="9822" y="18802"/>
                  <a:pt x="9776" y="18797"/>
                </a:cubicBezTo>
                <a:lnTo>
                  <a:pt x="9765" y="18836"/>
                </a:lnTo>
                <a:cubicBezTo>
                  <a:pt x="9750" y="18814"/>
                  <a:pt x="9733" y="18799"/>
                  <a:pt x="9712" y="18799"/>
                </a:cubicBezTo>
                <a:cubicBezTo>
                  <a:pt x="9701" y="18799"/>
                  <a:pt x="9688" y="18804"/>
                  <a:pt x="9674" y="18814"/>
                </a:cubicBezTo>
                <a:lnTo>
                  <a:pt x="9680" y="18774"/>
                </a:lnTo>
                <a:lnTo>
                  <a:pt x="9680" y="18774"/>
                </a:lnTo>
                <a:cubicBezTo>
                  <a:pt x="9663" y="18808"/>
                  <a:pt x="9635" y="18842"/>
                  <a:pt x="9601" y="18859"/>
                </a:cubicBezTo>
                <a:cubicBezTo>
                  <a:pt x="9555" y="18836"/>
                  <a:pt x="9544" y="18785"/>
                  <a:pt x="9532" y="18740"/>
                </a:cubicBezTo>
                <a:cubicBezTo>
                  <a:pt x="9493" y="18729"/>
                  <a:pt x="9447" y="18723"/>
                  <a:pt x="9402" y="18717"/>
                </a:cubicBezTo>
                <a:cubicBezTo>
                  <a:pt x="9635" y="18706"/>
                  <a:pt x="9873" y="18695"/>
                  <a:pt x="10111" y="18695"/>
                </a:cubicBezTo>
                <a:cubicBezTo>
                  <a:pt x="10106" y="18700"/>
                  <a:pt x="10089" y="18717"/>
                  <a:pt x="10083" y="18729"/>
                </a:cubicBezTo>
                <a:lnTo>
                  <a:pt x="10100" y="18729"/>
                </a:lnTo>
                <a:cubicBezTo>
                  <a:pt x="10107" y="18698"/>
                  <a:pt x="10120" y="18681"/>
                  <a:pt x="10143" y="18681"/>
                </a:cubicBezTo>
                <a:cubicBezTo>
                  <a:pt x="10154" y="18681"/>
                  <a:pt x="10167" y="18685"/>
                  <a:pt x="10184" y="18694"/>
                </a:cubicBezTo>
                <a:lnTo>
                  <a:pt x="10184" y="18694"/>
                </a:lnTo>
                <a:cubicBezTo>
                  <a:pt x="10186" y="18688"/>
                  <a:pt x="10188" y="18682"/>
                  <a:pt x="10191" y="18678"/>
                </a:cubicBezTo>
                <a:cubicBezTo>
                  <a:pt x="10264" y="18672"/>
                  <a:pt x="10338" y="18672"/>
                  <a:pt x="10406" y="18666"/>
                </a:cubicBezTo>
                <a:cubicBezTo>
                  <a:pt x="10410" y="18666"/>
                  <a:pt x="10414" y="18667"/>
                  <a:pt x="10419" y="18667"/>
                </a:cubicBezTo>
                <a:cubicBezTo>
                  <a:pt x="10476" y="18667"/>
                  <a:pt x="10540" y="18644"/>
                  <a:pt x="10598" y="18644"/>
                </a:cubicBezTo>
                <a:cubicBezTo>
                  <a:pt x="10630" y="18644"/>
                  <a:pt x="10659" y="18651"/>
                  <a:pt x="10684" y="18672"/>
                </a:cubicBezTo>
                <a:cubicBezTo>
                  <a:pt x="10724" y="18678"/>
                  <a:pt x="10764" y="18678"/>
                  <a:pt x="10809" y="18683"/>
                </a:cubicBezTo>
                <a:cubicBezTo>
                  <a:pt x="10815" y="18683"/>
                  <a:pt x="10826" y="18672"/>
                  <a:pt x="10837" y="18666"/>
                </a:cubicBezTo>
                <a:cubicBezTo>
                  <a:pt x="10846" y="18669"/>
                  <a:pt x="10854" y="18670"/>
                  <a:pt x="10861" y="18670"/>
                </a:cubicBezTo>
                <a:cubicBezTo>
                  <a:pt x="10884" y="18670"/>
                  <a:pt x="10901" y="18657"/>
                  <a:pt x="10906" y="18626"/>
                </a:cubicBezTo>
                <a:lnTo>
                  <a:pt x="10906" y="18626"/>
                </a:lnTo>
                <a:cubicBezTo>
                  <a:pt x="10883" y="18632"/>
                  <a:pt x="10860" y="18632"/>
                  <a:pt x="10837" y="18632"/>
                </a:cubicBezTo>
                <a:cubicBezTo>
                  <a:pt x="10872" y="18621"/>
                  <a:pt x="10906" y="18615"/>
                  <a:pt x="10940" y="18604"/>
                </a:cubicBezTo>
                <a:lnTo>
                  <a:pt x="10940" y="18604"/>
                </a:lnTo>
                <a:cubicBezTo>
                  <a:pt x="10940" y="18615"/>
                  <a:pt x="10934" y="18644"/>
                  <a:pt x="10934" y="18655"/>
                </a:cubicBezTo>
                <a:cubicBezTo>
                  <a:pt x="10951" y="18644"/>
                  <a:pt x="10974" y="18638"/>
                  <a:pt x="10991" y="18626"/>
                </a:cubicBezTo>
                <a:lnTo>
                  <a:pt x="10991" y="18626"/>
                </a:lnTo>
                <a:cubicBezTo>
                  <a:pt x="10991" y="18649"/>
                  <a:pt x="10991" y="18672"/>
                  <a:pt x="10985" y="18695"/>
                </a:cubicBezTo>
                <a:cubicBezTo>
                  <a:pt x="10962" y="18700"/>
                  <a:pt x="10940" y="18706"/>
                  <a:pt x="10917" y="18712"/>
                </a:cubicBezTo>
                <a:cubicBezTo>
                  <a:pt x="10917" y="18706"/>
                  <a:pt x="10906" y="18700"/>
                  <a:pt x="10900" y="18700"/>
                </a:cubicBezTo>
                <a:cubicBezTo>
                  <a:pt x="10843" y="18706"/>
                  <a:pt x="10786" y="18723"/>
                  <a:pt x="10735" y="18746"/>
                </a:cubicBezTo>
                <a:cubicBezTo>
                  <a:pt x="10724" y="18740"/>
                  <a:pt x="10701" y="18729"/>
                  <a:pt x="10690" y="18723"/>
                </a:cubicBezTo>
                <a:cubicBezTo>
                  <a:pt x="10684" y="18734"/>
                  <a:pt x="10684" y="18757"/>
                  <a:pt x="10679" y="18768"/>
                </a:cubicBezTo>
                <a:cubicBezTo>
                  <a:pt x="10705" y="18778"/>
                  <a:pt x="10731" y="18781"/>
                  <a:pt x="10758" y="18781"/>
                </a:cubicBezTo>
                <a:cubicBezTo>
                  <a:pt x="10828" y="18781"/>
                  <a:pt x="10899" y="18757"/>
                  <a:pt x="10974" y="18757"/>
                </a:cubicBezTo>
                <a:lnTo>
                  <a:pt x="10972" y="18764"/>
                </a:lnTo>
                <a:lnTo>
                  <a:pt x="10972" y="18764"/>
                </a:lnTo>
                <a:cubicBezTo>
                  <a:pt x="10974" y="18759"/>
                  <a:pt x="10977" y="18754"/>
                  <a:pt x="10979" y="18751"/>
                </a:cubicBezTo>
                <a:cubicBezTo>
                  <a:pt x="11030" y="18746"/>
                  <a:pt x="11076" y="18740"/>
                  <a:pt x="11121" y="18717"/>
                </a:cubicBezTo>
                <a:cubicBezTo>
                  <a:pt x="11133" y="18721"/>
                  <a:pt x="11144" y="18722"/>
                  <a:pt x="11155" y="18722"/>
                </a:cubicBezTo>
                <a:cubicBezTo>
                  <a:pt x="11182" y="18722"/>
                  <a:pt x="11206" y="18711"/>
                  <a:pt x="11218" y="18683"/>
                </a:cubicBezTo>
                <a:cubicBezTo>
                  <a:pt x="11223" y="18695"/>
                  <a:pt x="11229" y="18712"/>
                  <a:pt x="11235" y="18723"/>
                </a:cubicBezTo>
                <a:cubicBezTo>
                  <a:pt x="11235" y="18706"/>
                  <a:pt x="11235" y="18683"/>
                  <a:pt x="11235" y="18672"/>
                </a:cubicBezTo>
                <a:cubicBezTo>
                  <a:pt x="11252" y="18678"/>
                  <a:pt x="11280" y="18689"/>
                  <a:pt x="11291" y="18695"/>
                </a:cubicBezTo>
                <a:cubicBezTo>
                  <a:pt x="11297" y="18689"/>
                  <a:pt x="11297" y="18678"/>
                  <a:pt x="11303" y="18672"/>
                </a:cubicBezTo>
                <a:cubicBezTo>
                  <a:pt x="11275" y="18669"/>
                  <a:pt x="11246" y="18665"/>
                  <a:pt x="11219" y="18665"/>
                </a:cubicBezTo>
                <a:cubicBezTo>
                  <a:pt x="11185" y="18665"/>
                  <a:pt x="11155" y="18672"/>
                  <a:pt x="11133" y="18700"/>
                </a:cubicBezTo>
                <a:cubicBezTo>
                  <a:pt x="11121" y="18695"/>
                  <a:pt x="11098" y="18683"/>
                  <a:pt x="11087" y="18678"/>
                </a:cubicBezTo>
                <a:cubicBezTo>
                  <a:pt x="11053" y="18683"/>
                  <a:pt x="11025" y="18689"/>
                  <a:pt x="10991" y="18700"/>
                </a:cubicBezTo>
                <a:cubicBezTo>
                  <a:pt x="10996" y="18678"/>
                  <a:pt x="11008" y="18644"/>
                  <a:pt x="11008" y="18621"/>
                </a:cubicBezTo>
                <a:lnTo>
                  <a:pt x="11053" y="18644"/>
                </a:lnTo>
                <a:lnTo>
                  <a:pt x="11053" y="18592"/>
                </a:lnTo>
                <a:cubicBezTo>
                  <a:pt x="11064" y="18587"/>
                  <a:pt x="11081" y="18581"/>
                  <a:pt x="11087" y="18575"/>
                </a:cubicBezTo>
                <a:lnTo>
                  <a:pt x="11087" y="18638"/>
                </a:lnTo>
                <a:cubicBezTo>
                  <a:pt x="11098" y="18621"/>
                  <a:pt x="11110" y="18598"/>
                  <a:pt x="11121" y="18581"/>
                </a:cubicBezTo>
                <a:cubicBezTo>
                  <a:pt x="11138" y="18575"/>
                  <a:pt x="11155" y="18570"/>
                  <a:pt x="11167" y="18570"/>
                </a:cubicBezTo>
                <a:cubicBezTo>
                  <a:pt x="11155" y="18581"/>
                  <a:pt x="11133" y="18587"/>
                  <a:pt x="11127" y="18609"/>
                </a:cubicBezTo>
                <a:cubicBezTo>
                  <a:pt x="11134" y="18615"/>
                  <a:pt x="11141" y="18617"/>
                  <a:pt x="11147" y="18617"/>
                </a:cubicBezTo>
                <a:cubicBezTo>
                  <a:pt x="11178" y="18617"/>
                  <a:pt x="11196" y="18557"/>
                  <a:pt x="11229" y="18547"/>
                </a:cubicBezTo>
                <a:cubicBezTo>
                  <a:pt x="11252" y="18547"/>
                  <a:pt x="11291" y="18553"/>
                  <a:pt x="11314" y="18553"/>
                </a:cubicBezTo>
                <a:cubicBezTo>
                  <a:pt x="11328" y="18537"/>
                  <a:pt x="11342" y="18530"/>
                  <a:pt x="11355" y="18530"/>
                </a:cubicBezTo>
                <a:cubicBezTo>
                  <a:pt x="11375" y="18530"/>
                  <a:pt x="11394" y="18544"/>
                  <a:pt x="11411" y="18564"/>
                </a:cubicBezTo>
                <a:cubicBezTo>
                  <a:pt x="11416" y="18553"/>
                  <a:pt x="11428" y="18536"/>
                  <a:pt x="11428" y="18524"/>
                </a:cubicBezTo>
                <a:cubicBezTo>
                  <a:pt x="11490" y="18496"/>
                  <a:pt x="11558" y="18485"/>
                  <a:pt x="11620" y="18462"/>
                </a:cubicBezTo>
                <a:lnTo>
                  <a:pt x="11620" y="18462"/>
                </a:lnTo>
                <a:cubicBezTo>
                  <a:pt x="11603" y="18485"/>
                  <a:pt x="11592" y="18507"/>
                  <a:pt x="11575" y="18530"/>
                </a:cubicBezTo>
                <a:cubicBezTo>
                  <a:pt x="11609" y="18519"/>
                  <a:pt x="11626" y="18485"/>
                  <a:pt x="11637" y="18456"/>
                </a:cubicBezTo>
                <a:cubicBezTo>
                  <a:pt x="11649" y="18468"/>
                  <a:pt x="11666" y="18485"/>
                  <a:pt x="11683" y="18502"/>
                </a:cubicBezTo>
                <a:cubicBezTo>
                  <a:pt x="11677" y="18479"/>
                  <a:pt x="11672" y="18462"/>
                  <a:pt x="11666" y="18445"/>
                </a:cubicBezTo>
                <a:cubicBezTo>
                  <a:pt x="11711" y="18445"/>
                  <a:pt x="11751" y="18422"/>
                  <a:pt x="11791" y="18405"/>
                </a:cubicBezTo>
                <a:lnTo>
                  <a:pt x="11791" y="18405"/>
                </a:lnTo>
                <a:cubicBezTo>
                  <a:pt x="11791" y="18417"/>
                  <a:pt x="11785" y="18439"/>
                  <a:pt x="11785" y="18451"/>
                </a:cubicBezTo>
                <a:cubicBezTo>
                  <a:pt x="11796" y="18445"/>
                  <a:pt x="11819" y="18445"/>
                  <a:pt x="11830" y="18439"/>
                </a:cubicBezTo>
                <a:cubicBezTo>
                  <a:pt x="11779" y="18400"/>
                  <a:pt x="11847" y="18377"/>
                  <a:pt x="11881" y="18365"/>
                </a:cubicBezTo>
                <a:lnTo>
                  <a:pt x="11887" y="18365"/>
                </a:lnTo>
                <a:lnTo>
                  <a:pt x="11893" y="18377"/>
                </a:lnTo>
                <a:cubicBezTo>
                  <a:pt x="11893" y="18377"/>
                  <a:pt x="11893" y="18365"/>
                  <a:pt x="11898" y="18360"/>
                </a:cubicBezTo>
                <a:cubicBezTo>
                  <a:pt x="11944" y="18348"/>
                  <a:pt x="11984" y="18326"/>
                  <a:pt x="12029" y="18309"/>
                </a:cubicBezTo>
                <a:cubicBezTo>
                  <a:pt x="12052" y="18297"/>
                  <a:pt x="12080" y="18286"/>
                  <a:pt x="12103" y="18275"/>
                </a:cubicBezTo>
                <a:lnTo>
                  <a:pt x="12114" y="18263"/>
                </a:lnTo>
                <a:cubicBezTo>
                  <a:pt x="12119" y="18262"/>
                  <a:pt x="12123" y="18262"/>
                  <a:pt x="12128" y="18262"/>
                </a:cubicBezTo>
                <a:cubicBezTo>
                  <a:pt x="12146" y="18262"/>
                  <a:pt x="12163" y="18269"/>
                  <a:pt x="12176" y="18269"/>
                </a:cubicBezTo>
                <a:cubicBezTo>
                  <a:pt x="12188" y="18252"/>
                  <a:pt x="12194" y="18241"/>
                  <a:pt x="12205" y="18224"/>
                </a:cubicBezTo>
                <a:cubicBezTo>
                  <a:pt x="12211" y="18235"/>
                  <a:pt x="12222" y="18246"/>
                  <a:pt x="12228" y="18252"/>
                </a:cubicBezTo>
                <a:cubicBezTo>
                  <a:pt x="12239" y="18246"/>
                  <a:pt x="12256" y="18241"/>
                  <a:pt x="12267" y="18235"/>
                </a:cubicBezTo>
                <a:cubicBezTo>
                  <a:pt x="12273" y="18235"/>
                  <a:pt x="12273" y="18235"/>
                  <a:pt x="12273" y="18241"/>
                </a:cubicBezTo>
                <a:cubicBezTo>
                  <a:pt x="12290" y="18241"/>
                  <a:pt x="12307" y="18229"/>
                  <a:pt x="12313" y="18218"/>
                </a:cubicBezTo>
                <a:cubicBezTo>
                  <a:pt x="12472" y="18150"/>
                  <a:pt x="12647" y="18127"/>
                  <a:pt x="12806" y="18059"/>
                </a:cubicBezTo>
                <a:cubicBezTo>
                  <a:pt x="12829" y="18019"/>
                  <a:pt x="12874" y="18031"/>
                  <a:pt x="12908" y="18025"/>
                </a:cubicBezTo>
                <a:cubicBezTo>
                  <a:pt x="12954" y="17997"/>
                  <a:pt x="12999" y="17974"/>
                  <a:pt x="13045" y="17957"/>
                </a:cubicBezTo>
                <a:cubicBezTo>
                  <a:pt x="13050" y="17951"/>
                  <a:pt x="13056" y="17940"/>
                  <a:pt x="13062" y="17934"/>
                </a:cubicBezTo>
                <a:cubicBezTo>
                  <a:pt x="13090" y="17929"/>
                  <a:pt x="13113" y="17929"/>
                  <a:pt x="13135" y="17929"/>
                </a:cubicBezTo>
                <a:cubicBezTo>
                  <a:pt x="13152" y="17917"/>
                  <a:pt x="13169" y="17906"/>
                  <a:pt x="13192" y="17889"/>
                </a:cubicBezTo>
                <a:cubicBezTo>
                  <a:pt x="13198" y="17895"/>
                  <a:pt x="13215" y="17900"/>
                  <a:pt x="13220" y="17900"/>
                </a:cubicBezTo>
                <a:lnTo>
                  <a:pt x="13209" y="17883"/>
                </a:lnTo>
                <a:cubicBezTo>
                  <a:pt x="13249" y="17872"/>
                  <a:pt x="13277" y="17861"/>
                  <a:pt x="13311" y="17844"/>
                </a:cubicBezTo>
                <a:cubicBezTo>
                  <a:pt x="13317" y="17844"/>
                  <a:pt x="13323" y="17855"/>
                  <a:pt x="13323" y="17861"/>
                </a:cubicBezTo>
                <a:cubicBezTo>
                  <a:pt x="13328" y="17849"/>
                  <a:pt x="13340" y="17832"/>
                  <a:pt x="13340" y="17826"/>
                </a:cubicBezTo>
                <a:cubicBezTo>
                  <a:pt x="13413" y="17821"/>
                  <a:pt x="13459" y="17753"/>
                  <a:pt x="13527" y="17747"/>
                </a:cubicBezTo>
                <a:cubicBezTo>
                  <a:pt x="13595" y="17662"/>
                  <a:pt x="13708" y="17651"/>
                  <a:pt x="13799" y="17588"/>
                </a:cubicBezTo>
                <a:cubicBezTo>
                  <a:pt x="13799" y="17583"/>
                  <a:pt x="13799" y="17560"/>
                  <a:pt x="13799" y="17548"/>
                </a:cubicBezTo>
                <a:cubicBezTo>
                  <a:pt x="13811" y="17554"/>
                  <a:pt x="13828" y="17560"/>
                  <a:pt x="13833" y="17565"/>
                </a:cubicBezTo>
                <a:cubicBezTo>
                  <a:pt x="13941" y="17497"/>
                  <a:pt x="14072" y="17469"/>
                  <a:pt x="14162" y="17384"/>
                </a:cubicBezTo>
                <a:cubicBezTo>
                  <a:pt x="14162" y="17373"/>
                  <a:pt x="14151" y="17361"/>
                  <a:pt x="14145" y="17350"/>
                </a:cubicBezTo>
                <a:cubicBezTo>
                  <a:pt x="14100" y="17384"/>
                  <a:pt x="14049" y="17418"/>
                  <a:pt x="13998" y="17452"/>
                </a:cubicBezTo>
                <a:cubicBezTo>
                  <a:pt x="13992" y="17446"/>
                  <a:pt x="13981" y="17446"/>
                  <a:pt x="13969" y="17446"/>
                </a:cubicBezTo>
                <a:cubicBezTo>
                  <a:pt x="13907" y="17503"/>
                  <a:pt x="13811" y="17531"/>
                  <a:pt x="13731" y="17571"/>
                </a:cubicBezTo>
                <a:cubicBezTo>
                  <a:pt x="13725" y="17577"/>
                  <a:pt x="13725" y="17594"/>
                  <a:pt x="13725" y="17600"/>
                </a:cubicBezTo>
                <a:cubicBezTo>
                  <a:pt x="13697" y="17605"/>
                  <a:pt x="13674" y="17605"/>
                  <a:pt x="13652" y="17605"/>
                </a:cubicBezTo>
                <a:cubicBezTo>
                  <a:pt x="13646" y="17622"/>
                  <a:pt x="13635" y="17645"/>
                  <a:pt x="13629" y="17662"/>
                </a:cubicBezTo>
                <a:cubicBezTo>
                  <a:pt x="13623" y="17651"/>
                  <a:pt x="13612" y="17639"/>
                  <a:pt x="13606" y="17634"/>
                </a:cubicBezTo>
                <a:cubicBezTo>
                  <a:pt x="13601" y="17639"/>
                  <a:pt x="13584" y="17656"/>
                  <a:pt x="13578" y="17668"/>
                </a:cubicBezTo>
                <a:cubicBezTo>
                  <a:pt x="13561" y="17656"/>
                  <a:pt x="13544" y="17645"/>
                  <a:pt x="13533" y="17634"/>
                </a:cubicBezTo>
                <a:lnTo>
                  <a:pt x="13533" y="17634"/>
                </a:lnTo>
                <a:cubicBezTo>
                  <a:pt x="13538" y="17639"/>
                  <a:pt x="13544" y="17662"/>
                  <a:pt x="13550" y="17668"/>
                </a:cubicBezTo>
                <a:cubicBezTo>
                  <a:pt x="13408" y="17724"/>
                  <a:pt x="13260" y="17781"/>
                  <a:pt x="13124" y="17849"/>
                </a:cubicBezTo>
                <a:cubicBezTo>
                  <a:pt x="13124" y="17821"/>
                  <a:pt x="13124" y="17792"/>
                  <a:pt x="13118" y="17764"/>
                </a:cubicBezTo>
                <a:lnTo>
                  <a:pt x="13118" y="17764"/>
                </a:lnTo>
                <a:cubicBezTo>
                  <a:pt x="13124" y="17770"/>
                  <a:pt x="13135" y="17792"/>
                  <a:pt x="13141" y="17804"/>
                </a:cubicBezTo>
                <a:cubicBezTo>
                  <a:pt x="13209" y="17775"/>
                  <a:pt x="13272" y="17741"/>
                  <a:pt x="13340" y="17707"/>
                </a:cubicBezTo>
                <a:cubicBezTo>
                  <a:pt x="13334" y="17702"/>
                  <a:pt x="13323" y="17685"/>
                  <a:pt x="13311" y="17679"/>
                </a:cubicBezTo>
                <a:cubicBezTo>
                  <a:pt x="13402" y="17622"/>
                  <a:pt x="13493" y="17577"/>
                  <a:pt x="13589" y="17537"/>
                </a:cubicBezTo>
                <a:lnTo>
                  <a:pt x="13589" y="17537"/>
                </a:lnTo>
                <a:cubicBezTo>
                  <a:pt x="13578" y="17571"/>
                  <a:pt x="13555" y="17588"/>
                  <a:pt x="13527" y="17605"/>
                </a:cubicBezTo>
                <a:lnTo>
                  <a:pt x="13527" y="17611"/>
                </a:lnTo>
                <a:cubicBezTo>
                  <a:pt x="13550" y="17600"/>
                  <a:pt x="13572" y="17594"/>
                  <a:pt x="13595" y="17583"/>
                </a:cubicBezTo>
                <a:cubicBezTo>
                  <a:pt x="13595" y="17560"/>
                  <a:pt x="13589" y="17543"/>
                  <a:pt x="13595" y="17520"/>
                </a:cubicBezTo>
                <a:cubicBezTo>
                  <a:pt x="13597" y="17520"/>
                  <a:pt x="13598" y="17519"/>
                  <a:pt x="13600" y="17519"/>
                </a:cubicBezTo>
                <a:cubicBezTo>
                  <a:pt x="13619" y="17519"/>
                  <a:pt x="13624" y="17550"/>
                  <a:pt x="13635" y="17565"/>
                </a:cubicBezTo>
                <a:cubicBezTo>
                  <a:pt x="13674" y="17537"/>
                  <a:pt x="13714" y="17514"/>
                  <a:pt x="13754" y="17492"/>
                </a:cubicBezTo>
                <a:lnTo>
                  <a:pt x="13680" y="17492"/>
                </a:lnTo>
                <a:cubicBezTo>
                  <a:pt x="13721" y="17478"/>
                  <a:pt x="13766" y="17424"/>
                  <a:pt x="13814" y="17424"/>
                </a:cubicBezTo>
                <a:cubicBezTo>
                  <a:pt x="13826" y="17424"/>
                  <a:pt x="13838" y="17427"/>
                  <a:pt x="13850" y="17435"/>
                </a:cubicBezTo>
                <a:cubicBezTo>
                  <a:pt x="13879" y="17418"/>
                  <a:pt x="13907" y="17401"/>
                  <a:pt x="13935" y="17384"/>
                </a:cubicBezTo>
                <a:lnTo>
                  <a:pt x="13935" y="17384"/>
                </a:lnTo>
                <a:cubicBezTo>
                  <a:pt x="13913" y="17390"/>
                  <a:pt x="13896" y="17395"/>
                  <a:pt x="13879" y="17407"/>
                </a:cubicBezTo>
                <a:lnTo>
                  <a:pt x="13873" y="17390"/>
                </a:lnTo>
                <a:cubicBezTo>
                  <a:pt x="13896" y="17373"/>
                  <a:pt x="13924" y="17361"/>
                  <a:pt x="13952" y="17344"/>
                </a:cubicBezTo>
                <a:cubicBezTo>
                  <a:pt x="13952" y="17350"/>
                  <a:pt x="13964" y="17367"/>
                  <a:pt x="13969" y="17373"/>
                </a:cubicBezTo>
                <a:cubicBezTo>
                  <a:pt x="13952" y="17339"/>
                  <a:pt x="13981" y="17327"/>
                  <a:pt x="14009" y="17316"/>
                </a:cubicBezTo>
                <a:cubicBezTo>
                  <a:pt x="14015" y="17327"/>
                  <a:pt x="14015" y="17350"/>
                  <a:pt x="14015" y="17356"/>
                </a:cubicBezTo>
                <a:cubicBezTo>
                  <a:pt x="14089" y="17299"/>
                  <a:pt x="14174" y="17259"/>
                  <a:pt x="14253" y="17208"/>
                </a:cubicBezTo>
                <a:lnTo>
                  <a:pt x="14253" y="17208"/>
                </a:lnTo>
                <a:cubicBezTo>
                  <a:pt x="14242" y="17214"/>
                  <a:pt x="14219" y="17225"/>
                  <a:pt x="14208" y="17225"/>
                </a:cubicBezTo>
                <a:lnTo>
                  <a:pt x="14191" y="17202"/>
                </a:lnTo>
                <a:cubicBezTo>
                  <a:pt x="14219" y="17185"/>
                  <a:pt x="14247" y="17168"/>
                  <a:pt x="14276" y="17151"/>
                </a:cubicBezTo>
                <a:cubicBezTo>
                  <a:pt x="14276" y="17157"/>
                  <a:pt x="14281" y="17180"/>
                  <a:pt x="14281" y="17185"/>
                </a:cubicBezTo>
                <a:cubicBezTo>
                  <a:pt x="14384" y="17134"/>
                  <a:pt x="14486" y="17078"/>
                  <a:pt x="14577" y="17004"/>
                </a:cubicBezTo>
                <a:lnTo>
                  <a:pt x="14577" y="17004"/>
                </a:lnTo>
                <a:cubicBezTo>
                  <a:pt x="14520" y="17021"/>
                  <a:pt x="14469" y="17066"/>
                  <a:pt x="14412" y="17078"/>
                </a:cubicBezTo>
                <a:cubicBezTo>
                  <a:pt x="14480" y="17015"/>
                  <a:pt x="14559" y="16970"/>
                  <a:pt x="14639" y="16930"/>
                </a:cubicBezTo>
                <a:cubicBezTo>
                  <a:pt x="14650" y="16930"/>
                  <a:pt x="14656" y="16936"/>
                  <a:pt x="14667" y="16936"/>
                </a:cubicBezTo>
                <a:cubicBezTo>
                  <a:pt x="14696" y="16936"/>
                  <a:pt x="14724" y="16919"/>
                  <a:pt x="14747" y="16896"/>
                </a:cubicBezTo>
                <a:cubicBezTo>
                  <a:pt x="14738" y="16893"/>
                  <a:pt x="14730" y="16891"/>
                  <a:pt x="14722" y="16891"/>
                </a:cubicBezTo>
                <a:cubicBezTo>
                  <a:pt x="14702" y="16891"/>
                  <a:pt x="14682" y="16899"/>
                  <a:pt x="14662" y="16907"/>
                </a:cubicBezTo>
                <a:cubicBezTo>
                  <a:pt x="14690" y="16879"/>
                  <a:pt x="14724" y="16851"/>
                  <a:pt x="14758" y="16834"/>
                </a:cubicBezTo>
                <a:cubicBezTo>
                  <a:pt x="14764" y="16845"/>
                  <a:pt x="14769" y="16856"/>
                  <a:pt x="14775" y="16873"/>
                </a:cubicBezTo>
                <a:cubicBezTo>
                  <a:pt x="14798" y="16851"/>
                  <a:pt x="14826" y="16834"/>
                  <a:pt x="14855" y="16817"/>
                </a:cubicBezTo>
                <a:lnTo>
                  <a:pt x="14786" y="16817"/>
                </a:lnTo>
                <a:cubicBezTo>
                  <a:pt x="14832" y="16788"/>
                  <a:pt x="14877" y="16760"/>
                  <a:pt x="14923" y="16737"/>
                </a:cubicBezTo>
                <a:cubicBezTo>
                  <a:pt x="14934" y="16748"/>
                  <a:pt x="14951" y="16765"/>
                  <a:pt x="14968" y="16777"/>
                </a:cubicBezTo>
                <a:cubicBezTo>
                  <a:pt x="14979" y="16680"/>
                  <a:pt x="15110" y="16658"/>
                  <a:pt x="15155" y="16578"/>
                </a:cubicBezTo>
                <a:lnTo>
                  <a:pt x="15155" y="16578"/>
                </a:lnTo>
                <a:cubicBezTo>
                  <a:pt x="15144" y="16584"/>
                  <a:pt x="15121" y="16601"/>
                  <a:pt x="15110" y="16607"/>
                </a:cubicBezTo>
                <a:cubicBezTo>
                  <a:pt x="15104" y="16601"/>
                  <a:pt x="15093" y="16590"/>
                  <a:pt x="15087" y="16584"/>
                </a:cubicBezTo>
                <a:cubicBezTo>
                  <a:pt x="15104" y="16578"/>
                  <a:pt x="15127" y="16567"/>
                  <a:pt x="15144" y="16561"/>
                </a:cubicBezTo>
                <a:cubicBezTo>
                  <a:pt x="15150" y="16550"/>
                  <a:pt x="15155" y="16533"/>
                  <a:pt x="15167" y="16522"/>
                </a:cubicBezTo>
                <a:cubicBezTo>
                  <a:pt x="15172" y="16533"/>
                  <a:pt x="15184" y="16561"/>
                  <a:pt x="15189" y="16573"/>
                </a:cubicBezTo>
                <a:cubicBezTo>
                  <a:pt x="15218" y="16556"/>
                  <a:pt x="15252" y="16533"/>
                  <a:pt x="15257" y="16493"/>
                </a:cubicBezTo>
                <a:cubicBezTo>
                  <a:pt x="15291" y="16470"/>
                  <a:pt x="15325" y="16453"/>
                  <a:pt x="15365" y="16431"/>
                </a:cubicBezTo>
                <a:lnTo>
                  <a:pt x="15382" y="16397"/>
                </a:lnTo>
                <a:cubicBezTo>
                  <a:pt x="15422" y="16380"/>
                  <a:pt x="15462" y="16351"/>
                  <a:pt x="15496" y="16317"/>
                </a:cubicBezTo>
                <a:lnTo>
                  <a:pt x="15496" y="16317"/>
                </a:lnTo>
                <a:cubicBezTo>
                  <a:pt x="15496" y="16329"/>
                  <a:pt x="15490" y="16357"/>
                  <a:pt x="15490" y="16368"/>
                </a:cubicBezTo>
                <a:cubicBezTo>
                  <a:pt x="15501" y="16317"/>
                  <a:pt x="15552" y="16283"/>
                  <a:pt x="15564" y="16232"/>
                </a:cubicBezTo>
                <a:lnTo>
                  <a:pt x="15564" y="16232"/>
                </a:lnTo>
                <a:cubicBezTo>
                  <a:pt x="15524" y="16261"/>
                  <a:pt x="15490" y="16283"/>
                  <a:pt x="15450" y="16306"/>
                </a:cubicBezTo>
                <a:cubicBezTo>
                  <a:pt x="15547" y="16198"/>
                  <a:pt x="15666" y="16096"/>
                  <a:pt x="15785" y="16011"/>
                </a:cubicBezTo>
                <a:lnTo>
                  <a:pt x="15785" y="16011"/>
                </a:lnTo>
                <a:cubicBezTo>
                  <a:pt x="15768" y="16028"/>
                  <a:pt x="15751" y="16051"/>
                  <a:pt x="15734" y="16073"/>
                </a:cubicBezTo>
                <a:cubicBezTo>
                  <a:pt x="15740" y="16075"/>
                  <a:pt x="15745" y="16076"/>
                  <a:pt x="15750" y="16076"/>
                </a:cubicBezTo>
                <a:cubicBezTo>
                  <a:pt x="15771" y="16076"/>
                  <a:pt x="15791" y="16061"/>
                  <a:pt x="15813" y="16056"/>
                </a:cubicBezTo>
                <a:cubicBezTo>
                  <a:pt x="15825" y="16028"/>
                  <a:pt x="15842" y="16005"/>
                  <a:pt x="15853" y="15983"/>
                </a:cubicBezTo>
                <a:cubicBezTo>
                  <a:pt x="15864" y="15983"/>
                  <a:pt x="15876" y="15988"/>
                  <a:pt x="15881" y="15994"/>
                </a:cubicBezTo>
                <a:cubicBezTo>
                  <a:pt x="15877" y="15967"/>
                  <a:pt x="15927" y="15900"/>
                  <a:pt x="15958" y="15900"/>
                </a:cubicBezTo>
                <a:cubicBezTo>
                  <a:pt x="15967" y="15900"/>
                  <a:pt x="15974" y="15906"/>
                  <a:pt x="15978" y="15920"/>
                </a:cubicBezTo>
                <a:cubicBezTo>
                  <a:pt x="15899" y="16034"/>
                  <a:pt x="15762" y="16107"/>
                  <a:pt x="15694" y="16232"/>
                </a:cubicBezTo>
                <a:lnTo>
                  <a:pt x="15666" y="16232"/>
                </a:lnTo>
                <a:cubicBezTo>
                  <a:pt x="15609" y="16295"/>
                  <a:pt x="15541" y="16340"/>
                  <a:pt x="15473" y="16397"/>
                </a:cubicBezTo>
                <a:cubicBezTo>
                  <a:pt x="15484" y="16408"/>
                  <a:pt x="15496" y="16442"/>
                  <a:pt x="15507" y="16459"/>
                </a:cubicBezTo>
                <a:cubicBezTo>
                  <a:pt x="15541" y="16425"/>
                  <a:pt x="15581" y="16391"/>
                  <a:pt x="15569" y="16340"/>
                </a:cubicBezTo>
                <a:cubicBezTo>
                  <a:pt x="15586" y="16329"/>
                  <a:pt x="15603" y="16323"/>
                  <a:pt x="15620" y="16312"/>
                </a:cubicBezTo>
                <a:cubicBezTo>
                  <a:pt x="15623" y="16312"/>
                  <a:pt x="15625" y="16312"/>
                  <a:pt x="15627" y="16312"/>
                </a:cubicBezTo>
                <a:cubicBezTo>
                  <a:pt x="15668" y="16312"/>
                  <a:pt x="15685" y="16259"/>
                  <a:pt x="15717" y="16238"/>
                </a:cubicBezTo>
                <a:lnTo>
                  <a:pt x="15740" y="16278"/>
                </a:lnTo>
                <a:cubicBezTo>
                  <a:pt x="15734" y="16266"/>
                  <a:pt x="15728" y="16243"/>
                  <a:pt x="15723" y="16232"/>
                </a:cubicBezTo>
                <a:cubicBezTo>
                  <a:pt x="15745" y="16232"/>
                  <a:pt x="15779" y="16221"/>
                  <a:pt x="15808" y="16221"/>
                </a:cubicBezTo>
                <a:cubicBezTo>
                  <a:pt x="15808" y="16204"/>
                  <a:pt x="15808" y="16181"/>
                  <a:pt x="15808" y="16164"/>
                </a:cubicBezTo>
                <a:cubicBezTo>
                  <a:pt x="15825" y="16164"/>
                  <a:pt x="15847" y="16170"/>
                  <a:pt x="15859" y="16170"/>
                </a:cubicBezTo>
                <a:cubicBezTo>
                  <a:pt x="15853" y="16164"/>
                  <a:pt x="15842" y="16158"/>
                  <a:pt x="15836" y="16153"/>
                </a:cubicBezTo>
                <a:cubicBezTo>
                  <a:pt x="15862" y="16137"/>
                  <a:pt x="15884" y="16107"/>
                  <a:pt x="15918" y="16107"/>
                </a:cubicBezTo>
                <a:cubicBezTo>
                  <a:pt x="15921" y="16107"/>
                  <a:pt x="15923" y="16107"/>
                  <a:pt x="15926" y="16107"/>
                </a:cubicBezTo>
                <a:lnTo>
                  <a:pt x="15926" y="16107"/>
                </a:lnTo>
                <a:cubicBezTo>
                  <a:pt x="15920" y="16106"/>
                  <a:pt x="15909" y="16096"/>
                  <a:pt x="15904" y="16090"/>
                </a:cubicBezTo>
                <a:cubicBezTo>
                  <a:pt x="15984" y="16028"/>
                  <a:pt x="16040" y="15943"/>
                  <a:pt x="16114" y="15875"/>
                </a:cubicBezTo>
                <a:cubicBezTo>
                  <a:pt x="16114" y="15885"/>
                  <a:pt x="16119" y="15899"/>
                  <a:pt x="16120" y="15907"/>
                </a:cubicBezTo>
                <a:lnTo>
                  <a:pt x="16120" y="15907"/>
                </a:lnTo>
                <a:cubicBezTo>
                  <a:pt x="16116" y="15850"/>
                  <a:pt x="16183" y="15773"/>
                  <a:pt x="16245" y="15773"/>
                </a:cubicBezTo>
                <a:cubicBezTo>
                  <a:pt x="16273" y="15767"/>
                  <a:pt x="16256" y="15733"/>
                  <a:pt x="16267" y="15716"/>
                </a:cubicBezTo>
                <a:cubicBezTo>
                  <a:pt x="16318" y="15670"/>
                  <a:pt x="16341" y="15619"/>
                  <a:pt x="16335" y="15551"/>
                </a:cubicBezTo>
                <a:lnTo>
                  <a:pt x="16335" y="15551"/>
                </a:lnTo>
                <a:cubicBezTo>
                  <a:pt x="16347" y="15557"/>
                  <a:pt x="16364" y="15574"/>
                  <a:pt x="16375" y="15580"/>
                </a:cubicBezTo>
                <a:cubicBezTo>
                  <a:pt x="16369" y="15568"/>
                  <a:pt x="16358" y="15546"/>
                  <a:pt x="16352" y="15534"/>
                </a:cubicBezTo>
                <a:cubicBezTo>
                  <a:pt x="16375" y="15529"/>
                  <a:pt x="16421" y="15540"/>
                  <a:pt x="16415" y="15500"/>
                </a:cubicBezTo>
                <a:cubicBezTo>
                  <a:pt x="16443" y="15466"/>
                  <a:pt x="16477" y="15438"/>
                  <a:pt x="16506" y="15409"/>
                </a:cubicBezTo>
                <a:lnTo>
                  <a:pt x="16506" y="15409"/>
                </a:lnTo>
                <a:cubicBezTo>
                  <a:pt x="16455" y="15426"/>
                  <a:pt x="16421" y="15455"/>
                  <a:pt x="16381" y="15483"/>
                </a:cubicBezTo>
                <a:cubicBezTo>
                  <a:pt x="16386" y="15489"/>
                  <a:pt x="16398" y="15512"/>
                  <a:pt x="16403" y="15517"/>
                </a:cubicBezTo>
                <a:cubicBezTo>
                  <a:pt x="16396" y="15515"/>
                  <a:pt x="16388" y="15514"/>
                  <a:pt x="16381" y="15514"/>
                </a:cubicBezTo>
                <a:cubicBezTo>
                  <a:pt x="16351" y="15514"/>
                  <a:pt x="16329" y="15532"/>
                  <a:pt x="16324" y="15568"/>
                </a:cubicBezTo>
                <a:lnTo>
                  <a:pt x="16307" y="15540"/>
                </a:lnTo>
                <a:lnTo>
                  <a:pt x="16307" y="15540"/>
                </a:lnTo>
                <a:cubicBezTo>
                  <a:pt x="16318" y="15574"/>
                  <a:pt x="16318" y="15614"/>
                  <a:pt x="16313" y="15653"/>
                </a:cubicBezTo>
                <a:cubicBezTo>
                  <a:pt x="16301" y="15657"/>
                  <a:pt x="16289" y="15659"/>
                  <a:pt x="16277" y="15659"/>
                </a:cubicBezTo>
                <a:cubicBezTo>
                  <a:pt x="16240" y="15659"/>
                  <a:pt x="16207" y="15641"/>
                  <a:pt x="16177" y="15619"/>
                </a:cubicBezTo>
                <a:cubicBezTo>
                  <a:pt x="16142" y="15648"/>
                  <a:pt x="16108" y="15676"/>
                  <a:pt x="16074" y="15710"/>
                </a:cubicBezTo>
                <a:cubicBezTo>
                  <a:pt x="16222" y="15523"/>
                  <a:pt x="16369" y="15341"/>
                  <a:pt x="16528" y="15165"/>
                </a:cubicBezTo>
                <a:cubicBezTo>
                  <a:pt x="16534" y="15177"/>
                  <a:pt x="16534" y="15200"/>
                  <a:pt x="16534" y="15211"/>
                </a:cubicBezTo>
                <a:cubicBezTo>
                  <a:pt x="16540" y="15205"/>
                  <a:pt x="16551" y="15200"/>
                  <a:pt x="16551" y="15194"/>
                </a:cubicBezTo>
                <a:cubicBezTo>
                  <a:pt x="16528" y="15160"/>
                  <a:pt x="16528" y="15126"/>
                  <a:pt x="16579" y="15114"/>
                </a:cubicBezTo>
                <a:lnTo>
                  <a:pt x="16579" y="15114"/>
                </a:lnTo>
                <a:cubicBezTo>
                  <a:pt x="16579" y="15126"/>
                  <a:pt x="16574" y="15154"/>
                  <a:pt x="16574" y="15171"/>
                </a:cubicBezTo>
                <a:cubicBezTo>
                  <a:pt x="16579" y="15154"/>
                  <a:pt x="16591" y="15143"/>
                  <a:pt x="16596" y="15131"/>
                </a:cubicBezTo>
                <a:cubicBezTo>
                  <a:pt x="16585" y="15120"/>
                  <a:pt x="16579" y="15109"/>
                  <a:pt x="16574" y="15097"/>
                </a:cubicBezTo>
                <a:cubicBezTo>
                  <a:pt x="16619" y="15035"/>
                  <a:pt x="16670" y="14984"/>
                  <a:pt x="16716" y="14927"/>
                </a:cubicBezTo>
                <a:cubicBezTo>
                  <a:pt x="16778" y="14865"/>
                  <a:pt x="16806" y="14740"/>
                  <a:pt x="16903" y="14729"/>
                </a:cubicBezTo>
                <a:cubicBezTo>
                  <a:pt x="16931" y="14700"/>
                  <a:pt x="16960" y="14672"/>
                  <a:pt x="16994" y="14643"/>
                </a:cubicBezTo>
                <a:cubicBezTo>
                  <a:pt x="16994" y="14638"/>
                  <a:pt x="16999" y="14621"/>
                  <a:pt x="16999" y="14609"/>
                </a:cubicBezTo>
                <a:cubicBezTo>
                  <a:pt x="17033" y="14592"/>
                  <a:pt x="17045" y="14564"/>
                  <a:pt x="17022" y="14530"/>
                </a:cubicBezTo>
                <a:lnTo>
                  <a:pt x="17022" y="14530"/>
                </a:lnTo>
                <a:cubicBezTo>
                  <a:pt x="17005" y="14547"/>
                  <a:pt x="16988" y="14570"/>
                  <a:pt x="16977" y="14587"/>
                </a:cubicBezTo>
                <a:cubicBezTo>
                  <a:pt x="16988" y="14553"/>
                  <a:pt x="17005" y="14519"/>
                  <a:pt x="17022" y="14490"/>
                </a:cubicBezTo>
                <a:cubicBezTo>
                  <a:pt x="17033" y="14502"/>
                  <a:pt x="17050" y="14519"/>
                  <a:pt x="17056" y="14530"/>
                </a:cubicBezTo>
                <a:cubicBezTo>
                  <a:pt x="17062" y="14507"/>
                  <a:pt x="17067" y="14490"/>
                  <a:pt x="17073" y="14468"/>
                </a:cubicBezTo>
                <a:cubicBezTo>
                  <a:pt x="17090" y="14485"/>
                  <a:pt x="17107" y="14502"/>
                  <a:pt x="17118" y="14519"/>
                </a:cubicBezTo>
                <a:cubicBezTo>
                  <a:pt x="17107" y="14536"/>
                  <a:pt x="17096" y="14558"/>
                  <a:pt x="17084" y="14575"/>
                </a:cubicBezTo>
                <a:cubicBezTo>
                  <a:pt x="17079" y="14581"/>
                  <a:pt x="17073" y="14581"/>
                  <a:pt x="17067" y="14587"/>
                </a:cubicBezTo>
                <a:cubicBezTo>
                  <a:pt x="17033" y="14632"/>
                  <a:pt x="17011" y="14683"/>
                  <a:pt x="16994" y="14740"/>
                </a:cubicBezTo>
                <a:cubicBezTo>
                  <a:pt x="16982" y="14746"/>
                  <a:pt x="16954" y="14751"/>
                  <a:pt x="16942" y="14757"/>
                </a:cubicBezTo>
                <a:cubicBezTo>
                  <a:pt x="16948" y="14768"/>
                  <a:pt x="16965" y="14785"/>
                  <a:pt x="16971" y="14797"/>
                </a:cubicBezTo>
                <a:cubicBezTo>
                  <a:pt x="17056" y="14746"/>
                  <a:pt x="17090" y="14643"/>
                  <a:pt x="17158" y="14570"/>
                </a:cubicBezTo>
                <a:lnTo>
                  <a:pt x="17172" y="14588"/>
                </a:lnTo>
                <a:lnTo>
                  <a:pt x="17172" y="14588"/>
                </a:lnTo>
                <a:cubicBezTo>
                  <a:pt x="17167" y="14581"/>
                  <a:pt x="17163" y="14568"/>
                  <a:pt x="17158" y="14558"/>
                </a:cubicBezTo>
                <a:cubicBezTo>
                  <a:pt x="17192" y="14524"/>
                  <a:pt x="17221" y="14479"/>
                  <a:pt x="17232" y="14434"/>
                </a:cubicBezTo>
                <a:cubicBezTo>
                  <a:pt x="17260" y="14411"/>
                  <a:pt x="17289" y="14377"/>
                  <a:pt x="17266" y="14337"/>
                </a:cubicBezTo>
                <a:lnTo>
                  <a:pt x="17266" y="14337"/>
                </a:lnTo>
                <a:cubicBezTo>
                  <a:pt x="17277" y="14343"/>
                  <a:pt x="17294" y="14348"/>
                  <a:pt x="17306" y="14354"/>
                </a:cubicBezTo>
                <a:cubicBezTo>
                  <a:pt x="17294" y="14343"/>
                  <a:pt x="17277" y="14326"/>
                  <a:pt x="17272" y="14314"/>
                </a:cubicBezTo>
                <a:cubicBezTo>
                  <a:pt x="17283" y="14309"/>
                  <a:pt x="17311" y="14297"/>
                  <a:pt x="17328" y="14292"/>
                </a:cubicBezTo>
                <a:cubicBezTo>
                  <a:pt x="17323" y="14286"/>
                  <a:pt x="17317" y="14275"/>
                  <a:pt x="17311" y="14269"/>
                </a:cubicBezTo>
                <a:cubicBezTo>
                  <a:pt x="17272" y="14309"/>
                  <a:pt x="17209" y="14348"/>
                  <a:pt x="17226" y="14417"/>
                </a:cubicBezTo>
                <a:cubicBezTo>
                  <a:pt x="17215" y="14422"/>
                  <a:pt x="17186" y="14428"/>
                  <a:pt x="17175" y="14434"/>
                </a:cubicBezTo>
                <a:cubicBezTo>
                  <a:pt x="17158" y="14462"/>
                  <a:pt x="17141" y="14490"/>
                  <a:pt x="17130" y="14519"/>
                </a:cubicBezTo>
                <a:cubicBezTo>
                  <a:pt x="17118" y="14502"/>
                  <a:pt x="17096" y="14468"/>
                  <a:pt x="17084" y="14451"/>
                </a:cubicBezTo>
                <a:cubicBezTo>
                  <a:pt x="17096" y="14445"/>
                  <a:pt x="17118" y="14439"/>
                  <a:pt x="17130" y="14434"/>
                </a:cubicBezTo>
                <a:cubicBezTo>
                  <a:pt x="17118" y="14417"/>
                  <a:pt x="17101" y="14405"/>
                  <a:pt x="17090" y="14394"/>
                </a:cubicBezTo>
                <a:cubicBezTo>
                  <a:pt x="17096" y="14388"/>
                  <a:pt x="17101" y="14371"/>
                  <a:pt x="17101" y="14365"/>
                </a:cubicBezTo>
                <a:cubicBezTo>
                  <a:pt x="17113" y="14377"/>
                  <a:pt x="17135" y="14394"/>
                  <a:pt x="17147" y="14405"/>
                </a:cubicBezTo>
                <a:cubicBezTo>
                  <a:pt x="17141" y="14382"/>
                  <a:pt x="17135" y="14360"/>
                  <a:pt x="17130" y="14343"/>
                </a:cubicBezTo>
                <a:cubicBezTo>
                  <a:pt x="17135" y="14326"/>
                  <a:pt x="17147" y="14314"/>
                  <a:pt x="17152" y="14297"/>
                </a:cubicBezTo>
                <a:lnTo>
                  <a:pt x="17152" y="14297"/>
                </a:lnTo>
                <a:cubicBezTo>
                  <a:pt x="17152" y="14320"/>
                  <a:pt x="17141" y="14337"/>
                  <a:pt x="17152" y="14360"/>
                </a:cubicBezTo>
                <a:cubicBezTo>
                  <a:pt x="17209" y="14348"/>
                  <a:pt x="17158" y="14280"/>
                  <a:pt x="17175" y="14241"/>
                </a:cubicBezTo>
                <a:cubicBezTo>
                  <a:pt x="17192" y="14229"/>
                  <a:pt x="17226" y="14195"/>
                  <a:pt x="17238" y="14184"/>
                </a:cubicBezTo>
                <a:cubicBezTo>
                  <a:pt x="17243" y="14195"/>
                  <a:pt x="17243" y="14224"/>
                  <a:pt x="17249" y="14241"/>
                </a:cubicBezTo>
                <a:cubicBezTo>
                  <a:pt x="17255" y="14207"/>
                  <a:pt x="17266" y="14173"/>
                  <a:pt x="17289" y="14150"/>
                </a:cubicBezTo>
                <a:lnTo>
                  <a:pt x="17289" y="14150"/>
                </a:lnTo>
                <a:cubicBezTo>
                  <a:pt x="17277" y="14156"/>
                  <a:pt x="17249" y="14173"/>
                  <a:pt x="17238" y="14178"/>
                </a:cubicBezTo>
                <a:cubicBezTo>
                  <a:pt x="17232" y="14127"/>
                  <a:pt x="17266" y="14116"/>
                  <a:pt x="17311" y="14116"/>
                </a:cubicBezTo>
                <a:cubicBezTo>
                  <a:pt x="17306" y="14104"/>
                  <a:pt x="17294" y="14087"/>
                  <a:pt x="17294" y="14076"/>
                </a:cubicBezTo>
                <a:cubicBezTo>
                  <a:pt x="17311" y="14014"/>
                  <a:pt x="17351" y="13951"/>
                  <a:pt x="17374" y="13895"/>
                </a:cubicBezTo>
                <a:cubicBezTo>
                  <a:pt x="17385" y="13917"/>
                  <a:pt x="17391" y="13946"/>
                  <a:pt x="17396" y="13974"/>
                </a:cubicBezTo>
                <a:cubicBezTo>
                  <a:pt x="17408" y="13940"/>
                  <a:pt x="17396" y="13906"/>
                  <a:pt x="17379" y="13878"/>
                </a:cubicBezTo>
                <a:cubicBezTo>
                  <a:pt x="17385" y="13878"/>
                  <a:pt x="17396" y="13872"/>
                  <a:pt x="17402" y="13872"/>
                </a:cubicBezTo>
                <a:cubicBezTo>
                  <a:pt x="17402" y="13878"/>
                  <a:pt x="17402" y="13889"/>
                  <a:pt x="17408" y="13900"/>
                </a:cubicBezTo>
                <a:cubicBezTo>
                  <a:pt x="17430" y="13900"/>
                  <a:pt x="17442" y="13895"/>
                  <a:pt x="17436" y="13872"/>
                </a:cubicBezTo>
                <a:lnTo>
                  <a:pt x="17442" y="13872"/>
                </a:lnTo>
                <a:cubicBezTo>
                  <a:pt x="17442" y="13872"/>
                  <a:pt x="17436" y="13866"/>
                  <a:pt x="17430" y="13866"/>
                </a:cubicBezTo>
                <a:lnTo>
                  <a:pt x="17425" y="13866"/>
                </a:lnTo>
                <a:lnTo>
                  <a:pt x="17391" y="13849"/>
                </a:lnTo>
                <a:cubicBezTo>
                  <a:pt x="17408" y="13826"/>
                  <a:pt x="17419" y="13804"/>
                  <a:pt x="17430" y="13781"/>
                </a:cubicBezTo>
                <a:cubicBezTo>
                  <a:pt x="17436" y="13764"/>
                  <a:pt x="17442" y="13741"/>
                  <a:pt x="17447" y="13724"/>
                </a:cubicBezTo>
                <a:cubicBezTo>
                  <a:pt x="17453" y="13736"/>
                  <a:pt x="17470" y="13753"/>
                  <a:pt x="17476" y="13758"/>
                </a:cubicBezTo>
                <a:cubicBezTo>
                  <a:pt x="17482" y="13753"/>
                  <a:pt x="17493" y="13730"/>
                  <a:pt x="17499" y="13719"/>
                </a:cubicBezTo>
                <a:lnTo>
                  <a:pt x="17499" y="13719"/>
                </a:lnTo>
                <a:cubicBezTo>
                  <a:pt x="17493" y="13719"/>
                  <a:pt x="17489" y="13720"/>
                  <a:pt x="17485" y="13720"/>
                </a:cubicBezTo>
                <a:cubicBezTo>
                  <a:pt x="17458" y="13720"/>
                  <a:pt x="17455" y="13704"/>
                  <a:pt x="17464" y="13685"/>
                </a:cubicBezTo>
                <a:cubicBezTo>
                  <a:pt x="17470" y="13679"/>
                  <a:pt x="17476" y="13679"/>
                  <a:pt x="17482" y="13673"/>
                </a:cubicBezTo>
                <a:cubicBezTo>
                  <a:pt x="17476" y="13668"/>
                  <a:pt x="17476" y="13662"/>
                  <a:pt x="17470" y="13656"/>
                </a:cubicBezTo>
                <a:cubicBezTo>
                  <a:pt x="17476" y="13651"/>
                  <a:pt x="17476" y="13645"/>
                  <a:pt x="17482" y="13639"/>
                </a:cubicBezTo>
                <a:cubicBezTo>
                  <a:pt x="17487" y="13628"/>
                  <a:pt x="17487" y="13617"/>
                  <a:pt x="17493" y="13605"/>
                </a:cubicBezTo>
                <a:cubicBezTo>
                  <a:pt x="17504" y="13605"/>
                  <a:pt x="17516" y="13600"/>
                  <a:pt x="17527" y="13600"/>
                </a:cubicBezTo>
                <a:cubicBezTo>
                  <a:pt x="17567" y="13514"/>
                  <a:pt x="17623" y="13441"/>
                  <a:pt x="17640" y="13344"/>
                </a:cubicBezTo>
                <a:cubicBezTo>
                  <a:pt x="17669" y="13327"/>
                  <a:pt x="17697" y="13304"/>
                  <a:pt x="17725" y="13293"/>
                </a:cubicBezTo>
                <a:lnTo>
                  <a:pt x="17725" y="13293"/>
                </a:lnTo>
                <a:cubicBezTo>
                  <a:pt x="17725" y="13356"/>
                  <a:pt x="17686" y="13401"/>
                  <a:pt x="17646" y="13441"/>
                </a:cubicBezTo>
                <a:cubicBezTo>
                  <a:pt x="17646" y="13446"/>
                  <a:pt x="17646" y="13463"/>
                  <a:pt x="17652" y="13475"/>
                </a:cubicBezTo>
                <a:cubicBezTo>
                  <a:pt x="17578" y="13526"/>
                  <a:pt x="17578" y="13622"/>
                  <a:pt x="17516" y="13679"/>
                </a:cubicBezTo>
                <a:cubicBezTo>
                  <a:pt x="17510" y="13713"/>
                  <a:pt x="17504" y="13747"/>
                  <a:pt x="17510" y="13781"/>
                </a:cubicBezTo>
                <a:cubicBezTo>
                  <a:pt x="17516" y="13758"/>
                  <a:pt x="17521" y="13736"/>
                  <a:pt x="17527" y="13713"/>
                </a:cubicBezTo>
                <a:cubicBezTo>
                  <a:pt x="17646" y="13600"/>
                  <a:pt x="17686" y="13418"/>
                  <a:pt x="17788" y="13287"/>
                </a:cubicBezTo>
                <a:lnTo>
                  <a:pt x="17788" y="13287"/>
                </a:lnTo>
                <a:cubicBezTo>
                  <a:pt x="17771" y="13290"/>
                  <a:pt x="17755" y="13291"/>
                  <a:pt x="17738" y="13291"/>
                </a:cubicBezTo>
                <a:cubicBezTo>
                  <a:pt x="17710" y="13291"/>
                  <a:pt x="17683" y="13287"/>
                  <a:pt x="17657" y="13276"/>
                </a:cubicBezTo>
                <a:lnTo>
                  <a:pt x="17680" y="13202"/>
                </a:lnTo>
                <a:cubicBezTo>
                  <a:pt x="17697" y="13202"/>
                  <a:pt x="17714" y="13202"/>
                  <a:pt x="17731" y="13208"/>
                </a:cubicBezTo>
                <a:cubicBezTo>
                  <a:pt x="17731" y="13202"/>
                  <a:pt x="17731" y="13185"/>
                  <a:pt x="17731" y="13180"/>
                </a:cubicBezTo>
                <a:cubicBezTo>
                  <a:pt x="17720" y="13185"/>
                  <a:pt x="17697" y="13197"/>
                  <a:pt x="17686" y="13202"/>
                </a:cubicBezTo>
                <a:cubicBezTo>
                  <a:pt x="17703" y="13140"/>
                  <a:pt x="17725" y="13083"/>
                  <a:pt x="17771" y="13038"/>
                </a:cubicBezTo>
                <a:cubicBezTo>
                  <a:pt x="17771" y="13032"/>
                  <a:pt x="17765" y="13021"/>
                  <a:pt x="17765" y="13015"/>
                </a:cubicBezTo>
                <a:cubicBezTo>
                  <a:pt x="17782" y="12975"/>
                  <a:pt x="17799" y="12930"/>
                  <a:pt x="17816" y="12890"/>
                </a:cubicBezTo>
                <a:cubicBezTo>
                  <a:pt x="17825" y="12894"/>
                  <a:pt x="17833" y="12897"/>
                  <a:pt x="17841" y="12897"/>
                </a:cubicBezTo>
                <a:cubicBezTo>
                  <a:pt x="17854" y="12897"/>
                  <a:pt x="17866" y="12889"/>
                  <a:pt x="17873" y="12868"/>
                </a:cubicBezTo>
                <a:lnTo>
                  <a:pt x="17822" y="12868"/>
                </a:lnTo>
                <a:cubicBezTo>
                  <a:pt x="17850" y="12811"/>
                  <a:pt x="17873" y="12748"/>
                  <a:pt x="17890" y="12680"/>
                </a:cubicBezTo>
                <a:cubicBezTo>
                  <a:pt x="17913" y="12686"/>
                  <a:pt x="17935" y="12692"/>
                  <a:pt x="17952" y="12697"/>
                </a:cubicBezTo>
                <a:cubicBezTo>
                  <a:pt x="17952" y="12686"/>
                  <a:pt x="17947" y="12658"/>
                  <a:pt x="17941" y="12641"/>
                </a:cubicBezTo>
                <a:cubicBezTo>
                  <a:pt x="17935" y="12646"/>
                  <a:pt x="17913" y="12658"/>
                  <a:pt x="17907" y="12658"/>
                </a:cubicBezTo>
                <a:cubicBezTo>
                  <a:pt x="17913" y="12629"/>
                  <a:pt x="17918" y="12601"/>
                  <a:pt x="17924" y="12573"/>
                </a:cubicBezTo>
                <a:lnTo>
                  <a:pt x="17981" y="12573"/>
                </a:lnTo>
                <a:cubicBezTo>
                  <a:pt x="17992" y="12527"/>
                  <a:pt x="18009" y="12487"/>
                  <a:pt x="18009" y="12442"/>
                </a:cubicBezTo>
                <a:lnTo>
                  <a:pt x="18009" y="12442"/>
                </a:lnTo>
                <a:cubicBezTo>
                  <a:pt x="17992" y="12482"/>
                  <a:pt x="17981" y="12516"/>
                  <a:pt x="17952" y="12550"/>
                </a:cubicBezTo>
                <a:cubicBezTo>
                  <a:pt x="17952" y="12493"/>
                  <a:pt x="17981" y="12442"/>
                  <a:pt x="18003" y="12397"/>
                </a:cubicBezTo>
                <a:lnTo>
                  <a:pt x="18032" y="12397"/>
                </a:lnTo>
                <a:cubicBezTo>
                  <a:pt x="18043" y="12374"/>
                  <a:pt x="18049" y="12351"/>
                  <a:pt x="18055" y="12329"/>
                </a:cubicBezTo>
                <a:lnTo>
                  <a:pt x="18055" y="12329"/>
                </a:lnTo>
                <a:cubicBezTo>
                  <a:pt x="18038" y="12346"/>
                  <a:pt x="18021" y="12368"/>
                  <a:pt x="18003" y="12391"/>
                </a:cubicBezTo>
                <a:cubicBezTo>
                  <a:pt x="18026" y="12289"/>
                  <a:pt x="18060" y="12187"/>
                  <a:pt x="18089" y="12085"/>
                </a:cubicBezTo>
                <a:cubicBezTo>
                  <a:pt x="18089" y="12096"/>
                  <a:pt x="18100" y="12119"/>
                  <a:pt x="18106" y="12124"/>
                </a:cubicBezTo>
                <a:cubicBezTo>
                  <a:pt x="18117" y="12113"/>
                  <a:pt x="18128" y="12102"/>
                  <a:pt x="18140" y="12085"/>
                </a:cubicBezTo>
                <a:cubicBezTo>
                  <a:pt x="18140" y="12034"/>
                  <a:pt x="18106" y="11982"/>
                  <a:pt x="18128" y="11926"/>
                </a:cubicBezTo>
                <a:lnTo>
                  <a:pt x="18128" y="11926"/>
                </a:lnTo>
                <a:cubicBezTo>
                  <a:pt x="18134" y="11954"/>
                  <a:pt x="18145" y="11982"/>
                  <a:pt x="18151" y="12011"/>
                </a:cubicBezTo>
                <a:cubicBezTo>
                  <a:pt x="18168" y="11931"/>
                  <a:pt x="18208" y="11852"/>
                  <a:pt x="18185" y="11773"/>
                </a:cubicBezTo>
                <a:lnTo>
                  <a:pt x="18208" y="11773"/>
                </a:lnTo>
                <a:cubicBezTo>
                  <a:pt x="18208" y="11767"/>
                  <a:pt x="18202" y="11750"/>
                  <a:pt x="18202" y="11744"/>
                </a:cubicBezTo>
                <a:lnTo>
                  <a:pt x="18230" y="11739"/>
                </a:lnTo>
                <a:lnTo>
                  <a:pt x="18225" y="11727"/>
                </a:lnTo>
                <a:cubicBezTo>
                  <a:pt x="18213" y="11733"/>
                  <a:pt x="18191" y="11744"/>
                  <a:pt x="18179" y="11744"/>
                </a:cubicBezTo>
                <a:cubicBezTo>
                  <a:pt x="18185" y="11733"/>
                  <a:pt x="18196" y="11704"/>
                  <a:pt x="18202" y="11687"/>
                </a:cubicBezTo>
                <a:cubicBezTo>
                  <a:pt x="18208" y="11693"/>
                  <a:pt x="18230" y="11693"/>
                  <a:pt x="18236" y="11699"/>
                </a:cubicBezTo>
                <a:cubicBezTo>
                  <a:pt x="18236" y="11687"/>
                  <a:pt x="18230" y="11670"/>
                  <a:pt x="18225" y="11659"/>
                </a:cubicBezTo>
                <a:cubicBezTo>
                  <a:pt x="18219" y="11665"/>
                  <a:pt x="18208" y="11670"/>
                  <a:pt x="18202" y="11670"/>
                </a:cubicBezTo>
                <a:cubicBezTo>
                  <a:pt x="18196" y="11602"/>
                  <a:pt x="18225" y="11540"/>
                  <a:pt x="18236" y="11478"/>
                </a:cubicBezTo>
                <a:cubicBezTo>
                  <a:pt x="18242" y="11478"/>
                  <a:pt x="18264" y="11489"/>
                  <a:pt x="18276" y="11489"/>
                </a:cubicBezTo>
                <a:cubicBezTo>
                  <a:pt x="18259" y="11483"/>
                  <a:pt x="18247" y="11478"/>
                  <a:pt x="18230" y="11466"/>
                </a:cubicBezTo>
                <a:cubicBezTo>
                  <a:pt x="18242" y="11432"/>
                  <a:pt x="18247" y="11398"/>
                  <a:pt x="18253" y="11358"/>
                </a:cubicBezTo>
                <a:cubicBezTo>
                  <a:pt x="18259" y="11392"/>
                  <a:pt x="18264" y="11421"/>
                  <a:pt x="18282" y="11449"/>
                </a:cubicBezTo>
                <a:cubicBezTo>
                  <a:pt x="18282" y="11421"/>
                  <a:pt x="18293" y="11398"/>
                  <a:pt x="18321" y="11387"/>
                </a:cubicBezTo>
                <a:cubicBezTo>
                  <a:pt x="18310" y="11387"/>
                  <a:pt x="18299" y="11381"/>
                  <a:pt x="18293" y="11375"/>
                </a:cubicBezTo>
                <a:cubicBezTo>
                  <a:pt x="18327" y="11285"/>
                  <a:pt x="18333" y="11188"/>
                  <a:pt x="18355" y="11097"/>
                </a:cubicBezTo>
                <a:cubicBezTo>
                  <a:pt x="18338" y="11097"/>
                  <a:pt x="18316" y="11103"/>
                  <a:pt x="18304" y="11109"/>
                </a:cubicBezTo>
                <a:cubicBezTo>
                  <a:pt x="18310" y="11024"/>
                  <a:pt x="18321" y="10933"/>
                  <a:pt x="18338" y="10848"/>
                </a:cubicBezTo>
                <a:cubicBezTo>
                  <a:pt x="18355" y="10899"/>
                  <a:pt x="18350" y="10950"/>
                  <a:pt x="18338" y="10995"/>
                </a:cubicBezTo>
                <a:cubicBezTo>
                  <a:pt x="18418" y="10978"/>
                  <a:pt x="18361" y="10655"/>
                  <a:pt x="18429" y="10575"/>
                </a:cubicBezTo>
                <a:cubicBezTo>
                  <a:pt x="18452" y="10587"/>
                  <a:pt x="18474" y="10598"/>
                  <a:pt x="18491" y="10609"/>
                </a:cubicBezTo>
                <a:cubicBezTo>
                  <a:pt x="18486" y="10609"/>
                  <a:pt x="18469" y="10609"/>
                  <a:pt x="18463" y="10615"/>
                </a:cubicBezTo>
                <a:cubicBezTo>
                  <a:pt x="18457" y="10643"/>
                  <a:pt x="18446" y="10660"/>
                  <a:pt x="18418" y="10666"/>
                </a:cubicBezTo>
                <a:cubicBezTo>
                  <a:pt x="18429" y="10689"/>
                  <a:pt x="18440" y="10706"/>
                  <a:pt x="18446" y="10729"/>
                </a:cubicBezTo>
                <a:lnTo>
                  <a:pt x="18406" y="10723"/>
                </a:lnTo>
                <a:lnTo>
                  <a:pt x="18406" y="10723"/>
                </a:lnTo>
                <a:cubicBezTo>
                  <a:pt x="18412" y="10729"/>
                  <a:pt x="18429" y="10740"/>
                  <a:pt x="18440" y="10746"/>
                </a:cubicBezTo>
                <a:cubicBezTo>
                  <a:pt x="18429" y="10831"/>
                  <a:pt x="18418" y="10927"/>
                  <a:pt x="18480" y="10995"/>
                </a:cubicBezTo>
                <a:cubicBezTo>
                  <a:pt x="18480" y="10882"/>
                  <a:pt x="18503" y="10768"/>
                  <a:pt x="18508" y="10655"/>
                </a:cubicBezTo>
                <a:cubicBezTo>
                  <a:pt x="18514" y="10649"/>
                  <a:pt x="18525" y="10643"/>
                  <a:pt x="18531" y="10638"/>
                </a:cubicBezTo>
                <a:cubicBezTo>
                  <a:pt x="18503" y="10609"/>
                  <a:pt x="18520" y="10570"/>
                  <a:pt x="18543" y="10541"/>
                </a:cubicBezTo>
                <a:cubicBezTo>
                  <a:pt x="18508" y="10479"/>
                  <a:pt x="18543" y="10411"/>
                  <a:pt x="18537" y="10343"/>
                </a:cubicBezTo>
                <a:lnTo>
                  <a:pt x="18565" y="10337"/>
                </a:lnTo>
                <a:cubicBezTo>
                  <a:pt x="18554" y="10337"/>
                  <a:pt x="18543" y="10326"/>
                  <a:pt x="18537" y="10326"/>
                </a:cubicBezTo>
                <a:cubicBezTo>
                  <a:pt x="18537" y="10252"/>
                  <a:pt x="18554" y="10178"/>
                  <a:pt x="18537" y="10104"/>
                </a:cubicBezTo>
                <a:cubicBezTo>
                  <a:pt x="18525" y="10076"/>
                  <a:pt x="18548" y="10053"/>
                  <a:pt x="18560" y="10031"/>
                </a:cubicBezTo>
                <a:cubicBezTo>
                  <a:pt x="18548" y="10019"/>
                  <a:pt x="18537" y="10008"/>
                  <a:pt x="18525" y="9997"/>
                </a:cubicBezTo>
                <a:cubicBezTo>
                  <a:pt x="18537" y="9991"/>
                  <a:pt x="18554" y="9985"/>
                  <a:pt x="18565" y="9985"/>
                </a:cubicBezTo>
                <a:cubicBezTo>
                  <a:pt x="18537" y="9775"/>
                  <a:pt x="18588" y="9577"/>
                  <a:pt x="18582" y="9373"/>
                </a:cubicBezTo>
                <a:cubicBezTo>
                  <a:pt x="18554" y="9338"/>
                  <a:pt x="18577" y="9293"/>
                  <a:pt x="18588" y="9259"/>
                </a:cubicBezTo>
                <a:cubicBezTo>
                  <a:pt x="18577" y="9208"/>
                  <a:pt x="18571" y="9163"/>
                  <a:pt x="18571" y="9112"/>
                </a:cubicBezTo>
                <a:lnTo>
                  <a:pt x="18554" y="9083"/>
                </a:lnTo>
                <a:cubicBezTo>
                  <a:pt x="18560" y="9060"/>
                  <a:pt x="18571" y="9038"/>
                  <a:pt x="18577" y="9015"/>
                </a:cubicBezTo>
                <a:cubicBezTo>
                  <a:pt x="18571" y="8992"/>
                  <a:pt x="18565" y="8970"/>
                  <a:pt x="18560" y="8947"/>
                </a:cubicBezTo>
                <a:cubicBezTo>
                  <a:pt x="18565" y="8941"/>
                  <a:pt x="18577" y="8930"/>
                  <a:pt x="18577" y="8924"/>
                </a:cubicBezTo>
                <a:lnTo>
                  <a:pt x="18560" y="8924"/>
                </a:lnTo>
                <a:cubicBezTo>
                  <a:pt x="18560" y="8890"/>
                  <a:pt x="18560" y="8856"/>
                  <a:pt x="18560" y="8816"/>
                </a:cubicBezTo>
                <a:cubicBezTo>
                  <a:pt x="18565" y="8816"/>
                  <a:pt x="18571" y="8811"/>
                  <a:pt x="18577" y="8811"/>
                </a:cubicBezTo>
                <a:cubicBezTo>
                  <a:pt x="18571" y="8805"/>
                  <a:pt x="18560" y="8788"/>
                  <a:pt x="18554" y="8782"/>
                </a:cubicBezTo>
                <a:cubicBezTo>
                  <a:pt x="18577" y="8720"/>
                  <a:pt x="18525" y="8652"/>
                  <a:pt x="18543" y="8584"/>
                </a:cubicBezTo>
                <a:cubicBezTo>
                  <a:pt x="18491" y="8487"/>
                  <a:pt x="18520" y="8380"/>
                  <a:pt x="18491" y="8277"/>
                </a:cubicBezTo>
                <a:cubicBezTo>
                  <a:pt x="18486" y="8272"/>
                  <a:pt x="18463" y="8266"/>
                  <a:pt x="18457" y="8260"/>
                </a:cubicBezTo>
                <a:cubicBezTo>
                  <a:pt x="18463" y="8255"/>
                  <a:pt x="18474" y="8238"/>
                  <a:pt x="18486" y="8232"/>
                </a:cubicBezTo>
                <a:cubicBezTo>
                  <a:pt x="18457" y="8107"/>
                  <a:pt x="18480" y="7971"/>
                  <a:pt x="18429" y="7858"/>
                </a:cubicBezTo>
                <a:cubicBezTo>
                  <a:pt x="18418" y="7858"/>
                  <a:pt x="18401" y="7863"/>
                  <a:pt x="18395" y="7863"/>
                </a:cubicBezTo>
                <a:cubicBezTo>
                  <a:pt x="18406" y="7920"/>
                  <a:pt x="18418" y="7977"/>
                  <a:pt x="18435" y="8039"/>
                </a:cubicBezTo>
                <a:cubicBezTo>
                  <a:pt x="18429" y="8045"/>
                  <a:pt x="18423" y="8056"/>
                  <a:pt x="18418" y="8062"/>
                </a:cubicBezTo>
                <a:cubicBezTo>
                  <a:pt x="18452" y="8141"/>
                  <a:pt x="18440" y="8243"/>
                  <a:pt x="18452" y="8334"/>
                </a:cubicBezTo>
                <a:cubicBezTo>
                  <a:pt x="18457" y="8334"/>
                  <a:pt x="18469" y="8346"/>
                  <a:pt x="18480" y="8346"/>
                </a:cubicBezTo>
                <a:cubicBezTo>
                  <a:pt x="18469" y="8374"/>
                  <a:pt x="18463" y="8397"/>
                  <a:pt x="18457" y="8419"/>
                </a:cubicBezTo>
                <a:lnTo>
                  <a:pt x="18503" y="8453"/>
                </a:lnTo>
                <a:cubicBezTo>
                  <a:pt x="18491" y="8459"/>
                  <a:pt x="18474" y="8465"/>
                  <a:pt x="18463" y="8470"/>
                </a:cubicBezTo>
                <a:cubicBezTo>
                  <a:pt x="18469" y="8476"/>
                  <a:pt x="18480" y="8499"/>
                  <a:pt x="18486" y="8510"/>
                </a:cubicBezTo>
                <a:cubicBezTo>
                  <a:pt x="18469" y="8521"/>
                  <a:pt x="18457" y="8527"/>
                  <a:pt x="18440" y="8538"/>
                </a:cubicBezTo>
                <a:cubicBezTo>
                  <a:pt x="18452" y="8538"/>
                  <a:pt x="18469" y="8538"/>
                  <a:pt x="18480" y="8533"/>
                </a:cubicBezTo>
                <a:cubicBezTo>
                  <a:pt x="18486" y="8692"/>
                  <a:pt x="18486" y="8845"/>
                  <a:pt x="18503" y="8998"/>
                </a:cubicBezTo>
                <a:cubicBezTo>
                  <a:pt x="18474" y="8987"/>
                  <a:pt x="18446" y="8981"/>
                  <a:pt x="18418" y="8970"/>
                </a:cubicBezTo>
                <a:lnTo>
                  <a:pt x="18463" y="8970"/>
                </a:lnTo>
                <a:cubicBezTo>
                  <a:pt x="18463" y="8890"/>
                  <a:pt x="18452" y="8822"/>
                  <a:pt x="18440" y="8748"/>
                </a:cubicBezTo>
                <a:lnTo>
                  <a:pt x="18406" y="8760"/>
                </a:lnTo>
                <a:cubicBezTo>
                  <a:pt x="18384" y="8658"/>
                  <a:pt x="18372" y="8556"/>
                  <a:pt x="18372" y="8453"/>
                </a:cubicBezTo>
                <a:lnTo>
                  <a:pt x="18372" y="8453"/>
                </a:lnTo>
                <a:cubicBezTo>
                  <a:pt x="18401" y="8470"/>
                  <a:pt x="18406" y="8504"/>
                  <a:pt x="18412" y="8533"/>
                </a:cubicBezTo>
                <a:lnTo>
                  <a:pt x="18418" y="8533"/>
                </a:lnTo>
                <a:lnTo>
                  <a:pt x="18418" y="8465"/>
                </a:lnTo>
                <a:cubicBezTo>
                  <a:pt x="18395" y="8459"/>
                  <a:pt x="18372" y="8453"/>
                  <a:pt x="18355" y="8442"/>
                </a:cubicBezTo>
                <a:cubicBezTo>
                  <a:pt x="18361" y="8414"/>
                  <a:pt x="18389" y="8425"/>
                  <a:pt x="18412" y="8419"/>
                </a:cubicBezTo>
                <a:cubicBezTo>
                  <a:pt x="18401" y="8374"/>
                  <a:pt x="18395" y="8329"/>
                  <a:pt x="18384" y="8283"/>
                </a:cubicBezTo>
                <a:cubicBezTo>
                  <a:pt x="18378" y="8306"/>
                  <a:pt x="18367" y="8329"/>
                  <a:pt x="18361" y="8357"/>
                </a:cubicBezTo>
                <a:cubicBezTo>
                  <a:pt x="18361" y="8295"/>
                  <a:pt x="18304" y="8215"/>
                  <a:pt x="18367" y="8175"/>
                </a:cubicBezTo>
                <a:cubicBezTo>
                  <a:pt x="18361" y="8141"/>
                  <a:pt x="18355" y="8113"/>
                  <a:pt x="18350" y="8079"/>
                </a:cubicBezTo>
                <a:cubicBezTo>
                  <a:pt x="18350" y="8096"/>
                  <a:pt x="18350" y="8119"/>
                  <a:pt x="18350" y="8136"/>
                </a:cubicBezTo>
                <a:lnTo>
                  <a:pt x="18333" y="8141"/>
                </a:lnTo>
                <a:cubicBezTo>
                  <a:pt x="18327" y="8107"/>
                  <a:pt x="18321" y="8079"/>
                  <a:pt x="18316" y="8051"/>
                </a:cubicBezTo>
                <a:cubicBezTo>
                  <a:pt x="18321" y="8045"/>
                  <a:pt x="18344" y="8045"/>
                  <a:pt x="18350" y="8039"/>
                </a:cubicBezTo>
                <a:lnTo>
                  <a:pt x="18350" y="8039"/>
                </a:lnTo>
                <a:cubicBezTo>
                  <a:pt x="18346" y="8040"/>
                  <a:pt x="18343" y="8040"/>
                  <a:pt x="18340" y="8040"/>
                </a:cubicBezTo>
                <a:cubicBezTo>
                  <a:pt x="18310" y="8040"/>
                  <a:pt x="18310" y="8014"/>
                  <a:pt x="18316" y="7982"/>
                </a:cubicBezTo>
                <a:cubicBezTo>
                  <a:pt x="18321" y="7982"/>
                  <a:pt x="18344" y="7988"/>
                  <a:pt x="18355" y="7994"/>
                </a:cubicBezTo>
                <a:cubicBezTo>
                  <a:pt x="18327" y="7903"/>
                  <a:pt x="18316" y="7807"/>
                  <a:pt x="18299" y="7716"/>
                </a:cubicBezTo>
                <a:cubicBezTo>
                  <a:pt x="18299" y="7727"/>
                  <a:pt x="18299" y="7750"/>
                  <a:pt x="18299" y="7767"/>
                </a:cubicBezTo>
                <a:lnTo>
                  <a:pt x="18264" y="7773"/>
                </a:lnTo>
                <a:cubicBezTo>
                  <a:pt x="18259" y="7744"/>
                  <a:pt x="18253" y="7710"/>
                  <a:pt x="18247" y="7676"/>
                </a:cubicBezTo>
                <a:cubicBezTo>
                  <a:pt x="18259" y="7676"/>
                  <a:pt x="18276" y="7676"/>
                  <a:pt x="18287" y="7682"/>
                </a:cubicBezTo>
                <a:cubicBezTo>
                  <a:pt x="18276" y="7568"/>
                  <a:pt x="18253" y="7449"/>
                  <a:pt x="18219" y="7341"/>
                </a:cubicBezTo>
                <a:lnTo>
                  <a:pt x="18219" y="7341"/>
                </a:lnTo>
                <a:cubicBezTo>
                  <a:pt x="18219" y="7404"/>
                  <a:pt x="18242" y="7466"/>
                  <a:pt x="18230" y="7523"/>
                </a:cubicBezTo>
                <a:cubicBezTo>
                  <a:pt x="18196" y="7438"/>
                  <a:pt x="18179" y="7347"/>
                  <a:pt x="18174" y="7256"/>
                </a:cubicBezTo>
                <a:cubicBezTo>
                  <a:pt x="18179" y="7251"/>
                  <a:pt x="18185" y="7245"/>
                  <a:pt x="18185" y="7239"/>
                </a:cubicBezTo>
                <a:lnTo>
                  <a:pt x="18185" y="7239"/>
                </a:lnTo>
                <a:cubicBezTo>
                  <a:pt x="18185" y="7279"/>
                  <a:pt x="18179" y="7319"/>
                  <a:pt x="18208" y="7347"/>
                </a:cubicBezTo>
                <a:cubicBezTo>
                  <a:pt x="18219" y="7324"/>
                  <a:pt x="18225" y="7296"/>
                  <a:pt x="18236" y="7268"/>
                </a:cubicBezTo>
                <a:cubicBezTo>
                  <a:pt x="18225" y="7262"/>
                  <a:pt x="18196" y="7245"/>
                  <a:pt x="18185" y="7234"/>
                </a:cubicBezTo>
                <a:cubicBezTo>
                  <a:pt x="18202" y="7211"/>
                  <a:pt x="18191" y="7177"/>
                  <a:pt x="18179" y="7148"/>
                </a:cubicBezTo>
                <a:cubicBezTo>
                  <a:pt x="18157" y="7171"/>
                  <a:pt x="18162" y="7199"/>
                  <a:pt x="18162" y="7228"/>
                </a:cubicBezTo>
                <a:cubicBezTo>
                  <a:pt x="18140" y="7194"/>
                  <a:pt x="18128" y="7154"/>
                  <a:pt x="18123" y="7109"/>
                </a:cubicBezTo>
                <a:lnTo>
                  <a:pt x="18123" y="7109"/>
                </a:lnTo>
                <a:cubicBezTo>
                  <a:pt x="18140" y="7114"/>
                  <a:pt x="18151" y="7114"/>
                  <a:pt x="18168" y="7114"/>
                </a:cubicBezTo>
                <a:cubicBezTo>
                  <a:pt x="18157" y="7080"/>
                  <a:pt x="18151" y="7052"/>
                  <a:pt x="18140" y="7018"/>
                </a:cubicBezTo>
                <a:cubicBezTo>
                  <a:pt x="18134" y="7041"/>
                  <a:pt x="18123" y="7063"/>
                  <a:pt x="18117" y="7080"/>
                </a:cubicBezTo>
                <a:cubicBezTo>
                  <a:pt x="18106" y="7029"/>
                  <a:pt x="18094" y="6978"/>
                  <a:pt x="18089" y="6927"/>
                </a:cubicBezTo>
                <a:cubicBezTo>
                  <a:pt x="18106" y="6921"/>
                  <a:pt x="18123" y="6910"/>
                  <a:pt x="18145" y="6899"/>
                </a:cubicBezTo>
                <a:cubicBezTo>
                  <a:pt x="18060" y="6853"/>
                  <a:pt x="18083" y="6723"/>
                  <a:pt x="18021" y="6655"/>
                </a:cubicBezTo>
                <a:lnTo>
                  <a:pt x="18021" y="6655"/>
                </a:lnTo>
                <a:cubicBezTo>
                  <a:pt x="18026" y="6666"/>
                  <a:pt x="18032" y="6694"/>
                  <a:pt x="18032" y="6706"/>
                </a:cubicBezTo>
                <a:cubicBezTo>
                  <a:pt x="18026" y="6706"/>
                  <a:pt x="18015" y="6712"/>
                  <a:pt x="18009" y="6717"/>
                </a:cubicBezTo>
                <a:cubicBezTo>
                  <a:pt x="18003" y="6700"/>
                  <a:pt x="18003" y="6672"/>
                  <a:pt x="18003" y="6655"/>
                </a:cubicBezTo>
                <a:cubicBezTo>
                  <a:pt x="17992" y="6649"/>
                  <a:pt x="17981" y="6638"/>
                  <a:pt x="17975" y="6626"/>
                </a:cubicBezTo>
                <a:cubicBezTo>
                  <a:pt x="17986" y="6621"/>
                  <a:pt x="18015" y="6621"/>
                  <a:pt x="18032" y="6621"/>
                </a:cubicBezTo>
                <a:cubicBezTo>
                  <a:pt x="18021" y="6587"/>
                  <a:pt x="18015" y="6547"/>
                  <a:pt x="17981" y="6524"/>
                </a:cubicBezTo>
                <a:cubicBezTo>
                  <a:pt x="17969" y="6485"/>
                  <a:pt x="17964" y="6445"/>
                  <a:pt x="17958" y="6405"/>
                </a:cubicBezTo>
                <a:cubicBezTo>
                  <a:pt x="17952" y="6399"/>
                  <a:pt x="17941" y="6382"/>
                  <a:pt x="17935" y="6377"/>
                </a:cubicBezTo>
                <a:cubicBezTo>
                  <a:pt x="17930" y="6331"/>
                  <a:pt x="17918" y="6286"/>
                  <a:pt x="17896" y="6241"/>
                </a:cubicBezTo>
                <a:lnTo>
                  <a:pt x="17896" y="6241"/>
                </a:lnTo>
                <a:cubicBezTo>
                  <a:pt x="17906" y="6246"/>
                  <a:pt x="17924" y="6255"/>
                  <a:pt x="17937" y="6265"/>
                </a:cubicBezTo>
                <a:lnTo>
                  <a:pt x="17937" y="6265"/>
                </a:lnTo>
                <a:cubicBezTo>
                  <a:pt x="17900" y="6231"/>
                  <a:pt x="17883" y="6177"/>
                  <a:pt x="17845" y="6150"/>
                </a:cubicBezTo>
                <a:lnTo>
                  <a:pt x="17845" y="6150"/>
                </a:lnTo>
                <a:cubicBezTo>
                  <a:pt x="17850" y="6195"/>
                  <a:pt x="17867" y="6235"/>
                  <a:pt x="17873" y="6280"/>
                </a:cubicBezTo>
                <a:cubicBezTo>
                  <a:pt x="17805" y="6150"/>
                  <a:pt x="17754" y="6008"/>
                  <a:pt x="17708" y="5860"/>
                </a:cubicBezTo>
                <a:lnTo>
                  <a:pt x="17708" y="5860"/>
                </a:lnTo>
                <a:cubicBezTo>
                  <a:pt x="17725" y="5883"/>
                  <a:pt x="17737" y="5912"/>
                  <a:pt x="17748" y="5934"/>
                </a:cubicBezTo>
                <a:cubicBezTo>
                  <a:pt x="17771" y="5912"/>
                  <a:pt x="17765" y="5883"/>
                  <a:pt x="17765" y="5855"/>
                </a:cubicBezTo>
                <a:cubicBezTo>
                  <a:pt x="17742" y="5832"/>
                  <a:pt x="17725" y="5809"/>
                  <a:pt x="17708" y="5787"/>
                </a:cubicBezTo>
                <a:cubicBezTo>
                  <a:pt x="17714" y="5781"/>
                  <a:pt x="17725" y="5770"/>
                  <a:pt x="17731" y="5764"/>
                </a:cubicBezTo>
                <a:cubicBezTo>
                  <a:pt x="17698" y="5758"/>
                  <a:pt x="17632" y="5650"/>
                  <a:pt x="17687" y="5650"/>
                </a:cubicBezTo>
                <a:cubicBezTo>
                  <a:pt x="17688" y="5650"/>
                  <a:pt x="17690" y="5650"/>
                  <a:pt x="17691" y="5651"/>
                </a:cubicBezTo>
                <a:cubicBezTo>
                  <a:pt x="17777" y="5764"/>
                  <a:pt x="17799" y="5917"/>
                  <a:pt x="17890" y="6025"/>
                </a:cubicBezTo>
                <a:cubicBezTo>
                  <a:pt x="17884" y="6031"/>
                  <a:pt x="17879" y="6042"/>
                  <a:pt x="17879" y="6048"/>
                </a:cubicBezTo>
                <a:cubicBezTo>
                  <a:pt x="17913" y="6127"/>
                  <a:pt x="17935" y="6212"/>
                  <a:pt x="17964" y="6292"/>
                </a:cubicBezTo>
                <a:cubicBezTo>
                  <a:pt x="17981" y="6286"/>
                  <a:pt x="18015" y="6280"/>
                  <a:pt x="18032" y="6280"/>
                </a:cubicBezTo>
                <a:cubicBezTo>
                  <a:pt x="18015" y="6235"/>
                  <a:pt x="17998" y="6190"/>
                  <a:pt x="17947" y="6178"/>
                </a:cubicBezTo>
                <a:cubicBezTo>
                  <a:pt x="17941" y="6161"/>
                  <a:pt x="17941" y="6138"/>
                  <a:pt x="17935" y="6121"/>
                </a:cubicBezTo>
                <a:cubicBezTo>
                  <a:pt x="17958" y="6082"/>
                  <a:pt x="17913" y="6048"/>
                  <a:pt x="17901" y="6008"/>
                </a:cubicBezTo>
                <a:lnTo>
                  <a:pt x="17941" y="6002"/>
                </a:lnTo>
                <a:cubicBezTo>
                  <a:pt x="17930" y="6002"/>
                  <a:pt x="17913" y="5997"/>
                  <a:pt x="17901" y="5997"/>
                </a:cubicBezTo>
                <a:cubicBezTo>
                  <a:pt x="17907" y="5974"/>
                  <a:pt x="17913" y="5940"/>
                  <a:pt x="17918" y="5917"/>
                </a:cubicBezTo>
                <a:cubicBezTo>
                  <a:pt x="17901" y="5912"/>
                  <a:pt x="17884" y="5900"/>
                  <a:pt x="17862" y="5894"/>
                </a:cubicBezTo>
                <a:cubicBezTo>
                  <a:pt x="17873" y="5883"/>
                  <a:pt x="17884" y="5860"/>
                  <a:pt x="17890" y="5849"/>
                </a:cubicBezTo>
                <a:lnTo>
                  <a:pt x="17890" y="5849"/>
                </a:lnTo>
                <a:cubicBezTo>
                  <a:pt x="17884" y="5855"/>
                  <a:pt x="17867" y="5860"/>
                  <a:pt x="17862" y="5866"/>
                </a:cubicBezTo>
                <a:cubicBezTo>
                  <a:pt x="17856" y="5832"/>
                  <a:pt x="17833" y="5798"/>
                  <a:pt x="17856" y="5764"/>
                </a:cubicBezTo>
                <a:lnTo>
                  <a:pt x="17856" y="5764"/>
                </a:lnTo>
                <a:cubicBezTo>
                  <a:pt x="17850" y="5770"/>
                  <a:pt x="17839" y="5775"/>
                  <a:pt x="17828" y="5781"/>
                </a:cubicBezTo>
                <a:cubicBezTo>
                  <a:pt x="17799" y="5685"/>
                  <a:pt x="17742" y="5599"/>
                  <a:pt x="17703" y="5509"/>
                </a:cubicBezTo>
                <a:lnTo>
                  <a:pt x="17737" y="5509"/>
                </a:lnTo>
                <a:cubicBezTo>
                  <a:pt x="17680" y="5497"/>
                  <a:pt x="17629" y="5407"/>
                  <a:pt x="17652" y="5350"/>
                </a:cubicBezTo>
                <a:cubicBezTo>
                  <a:pt x="17657" y="5321"/>
                  <a:pt x="17618" y="5321"/>
                  <a:pt x="17606" y="5304"/>
                </a:cubicBezTo>
                <a:cubicBezTo>
                  <a:pt x="17578" y="5242"/>
                  <a:pt x="17544" y="5202"/>
                  <a:pt x="17476" y="5185"/>
                </a:cubicBezTo>
                <a:lnTo>
                  <a:pt x="17516" y="5157"/>
                </a:lnTo>
                <a:lnTo>
                  <a:pt x="17516" y="5157"/>
                </a:lnTo>
                <a:cubicBezTo>
                  <a:pt x="17504" y="5163"/>
                  <a:pt x="17476" y="5163"/>
                  <a:pt x="17464" y="5163"/>
                </a:cubicBezTo>
                <a:cubicBezTo>
                  <a:pt x="17470" y="5140"/>
                  <a:pt x="17493" y="5100"/>
                  <a:pt x="17453" y="5089"/>
                </a:cubicBezTo>
                <a:cubicBezTo>
                  <a:pt x="17436" y="5055"/>
                  <a:pt x="17419" y="5015"/>
                  <a:pt x="17402" y="4975"/>
                </a:cubicBezTo>
                <a:lnTo>
                  <a:pt x="17402" y="4975"/>
                </a:lnTo>
                <a:cubicBezTo>
                  <a:pt x="17402" y="5026"/>
                  <a:pt x="17413" y="5072"/>
                  <a:pt x="17430" y="5117"/>
                </a:cubicBezTo>
                <a:cubicBezTo>
                  <a:pt x="17436" y="5117"/>
                  <a:pt x="17459" y="5112"/>
                  <a:pt x="17470" y="5106"/>
                </a:cubicBezTo>
                <a:lnTo>
                  <a:pt x="17470" y="5106"/>
                </a:lnTo>
                <a:cubicBezTo>
                  <a:pt x="17447" y="5146"/>
                  <a:pt x="17447" y="5174"/>
                  <a:pt x="17487" y="5197"/>
                </a:cubicBezTo>
                <a:lnTo>
                  <a:pt x="17453" y="5208"/>
                </a:lnTo>
                <a:cubicBezTo>
                  <a:pt x="17493" y="5208"/>
                  <a:pt x="17533" y="5219"/>
                  <a:pt x="17567" y="5242"/>
                </a:cubicBezTo>
                <a:cubicBezTo>
                  <a:pt x="17567" y="5293"/>
                  <a:pt x="17527" y="5327"/>
                  <a:pt x="17487" y="5355"/>
                </a:cubicBezTo>
                <a:cubicBezTo>
                  <a:pt x="17499" y="5401"/>
                  <a:pt x="17516" y="5446"/>
                  <a:pt x="17533" y="5486"/>
                </a:cubicBezTo>
                <a:cubicBezTo>
                  <a:pt x="17408" y="5282"/>
                  <a:pt x="17289" y="5077"/>
                  <a:pt x="17181" y="4868"/>
                </a:cubicBezTo>
                <a:cubicBezTo>
                  <a:pt x="17192" y="4868"/>
                  <a:pt x="17215" y="4873"/>
                  <a:pt x="17226" y="4879"/>
                </a:cubicBezTo>
                <a:cubicBezTo>
                  <a:pt x="17226" y="4873"/>
                  <a:pt x="17221" y="4862"/>
                  <a:pt x="17221" y="4856"/>
                </a:cubicBezTo>
                <a:cubicBezTo>
                  <a:pt x="17210" y="4859"/>
                  <a:pt x="17201" y="4860"/>
                  <a:pt x="17193" y="4860"/>
                </a:cubicBezTo>
                <a:cubicBezTo>
                  <a:pt x="17164" y="4860"/>
                  <a:pt x="17148" y="4843"/>
                  <a:pt x="17152" y="4799"/>
                </a:cubicBezTo>
                <a:lnTo>
                  <a:pt x="17152" y="4799"/>
                </a:lnTo>
                <a:cubicBezTo>
                  <a:pt x="17164" y="4811"/>
                  <a:pt x="17186" y="4822"/>
                  <a:pt x="17198" y="4828"/>
                </a:cubicBezTo>
                <a:cubicBezTo>
                  <a:pt x="17192" y="4816"/>
                  <a:pt x="17186" y="4805"/>
                  <a:pt x="17175" y="4794"/>
                </a:cubicBezTo>
                <a:cubicBezTo>
                  <a:pt x="17164" y="4799"/>
                  <a:pt x="17147" y="4799"/>
                  <a:pt x="17130" y="4799"/>
                </a:cubicBezTo>
                <a:cubicBezTo>
                  <a:pt x="17096" y="4737"/>
                  <a:pt x="17062" y="4675"/>
                  <a:pt x="17022" y="4612"/>
                </a:cubicBezTo>
                <a:cubicBezTo>
                  <a:pt x="16988" y="4533"/>
                  <a:pt x="16880" y="4459"/>
                  <a:pt x="16903" y="4363"/>
                </a:cubicBezTo>
                <a:cubicBezTo>
                  <a:pt x="16886" y="4329"/>
                  <a:pt x="16869" y="4289"/>
                  <a:pt x="16857" y="4249"/>
                </a:cubicBezTo>
                <a:cubicBezTo>
                  <a:pt x="16852" y="4243"/>
                  <a:pt x="16835" y="4238"/>
                  <a:pt x="16829" y="4232"/>
                </a:cubicBezTo>
                <a:cubicBezTo>
                  <a:pt x="16824" y="4199"/>
                  <a:pt x="16804" y="4178"/>
                  <a:pt x="16778" y="4178"/>
                </a:cubicBezTo>
                <a:cubicBezTo>
                  <a:pt x="16773" y="4178"/>
                  <a:pt x="16767" y="4179"/>
                  <a:pt x="16761" y="4181"/>
                </a:cubicBezTo>
                <a:cubicBezTo>
                  <a:pt x="16772" y="4204"/>
                  <a:pt x="16784" y="4226"/>
                  <a:pt x="16801" y="4243"/>
                </a:cubicBezTo>
                <a:cubicBezTo>
                  <a:pt x="16772" y="4221"/>
                  <a:pt x="16750" y="4192"/>
                  <a:pt x="16727" y="4164"/>
                </a:cubicBezTo>
                <a:cubicBezTo>
                  <a:pt x="16738" y="4158"/>
                  <a:pt x="16761" y="4153"/>
                  <a:pt x="16772" y="4147"/>
                </a:cubicBezTo>
                <a:cubicBezTo>
                  <a:pt x="16755" y="4136"/>
                  <a:pt x="16738" y="4124"/>
                  <a:pt x="16721" y="4113"/>
                </a:cubicBezTo>
                <a:cubicBezTo>
                  <a:pt x="16744" y="4102"/>
                  <a:pt x="16761" y="4090"/>
                  <a:pt x="16784" y="4085"/>
                </a:cubicBezTo>
                <a:cubicBezTo>
                  <a:pt x="16795" y="4102"/>
                  <a:pt x="16812" y="4119"/>
                  <a:pt x="16829" y="4136"/>
                </a:cubicBezTo>
                <a:lnTo>
                  <a:pt x="16829" y="4158"/>
                </a:lnTo>
                <a:cubicBezTo>
                  <a:pt x="16857" y="4209"/>
                  <a:pt x="16903" y="4249"/>
                  <a:pt x="16948" y="4283"/>
                </a:cubicBezTo>
                <a:cubicBezTo>
                  <a:pt x="16948" y="4294"/>
                  <a:pt x="16948" y="4323"/>
                  <a:pt x="16948" y="4334"/>
                </a:cubicBezTo>
                <a:cubicBezTo>
                  <a:pt x="16960" y="4334"/>
                  <a:pt x="16982" y="4329"/>
                  <a:pt x="16994" y="4323"/>
                </a:cubicBezTo>
                <a:cubicBezTo>
                  <a:pt x="16977" y="4221"/>
                  <a:pt x="16891" y="4153"/>
                  <a:pt x="16846" y="4068"/>
                </a:cubicBezTo>
                <a:lnTo>
                  <a:pt x="16874" y="4062"/>
                </a:lnTo>
                <a:cubicBezTo>
                  <a:pt x="16863" y="4062"/>
                  <a:pt x="16846" y="4062"/>
                  <a:pt x="16835" y="4068"/>
                </a:cubicBezTo>
                <a:cubicBezTo>
                  <a:pt x="16812" y="4022"/>
                  <a:pt x="16784" y="3982"/>
                  <a:pt x="16744" y="3948"/>
                </a:cubicBezTo>
                <a:cubicBezTo>
                  <a:pt x="16733" y="3914"/>
                  <a:pt x="16710" y="3880"/>
                  <a:pt x="16670" y="3880"/>
                </a:cubicBezTo>
                <a:cubicBezTo>
                  <a:pt x="16676" y="3875"/>
                  <a:pt x="16687" y="3858"/>
                  <a:pt x="16693" y="3852"/>
                </a:cubicBezTo>
                <a:lnTo>
                  <a:pt x="16693" y="3852"/>
                </a:lnTo>
                <a:cubicBezTo>
                  <a:pt x="16681" y="3858"/>
                  <a:pt x="16659" y="3869"/>
                  <a:pt x="16647" y="3875"/>
                </a:cubicBezTo>
                <a:cubicBezTo>
                  <a:pt x="16647" y="3858"/>
                  <a:pt x="16642" y="3829"/>
                  <a:pt x="16642" y="3812"/>
                </a:cubicBezTo>
                <a:cubicBezTo>
                  <a:pt x="16636" y="3812"/>
                  <a:pt x="16625" y="3812"/>
                  <a:pt x="16619" y="3818"/>
                </a:cubicBezTo>
                <a:cubicBezTo>
                  <a:pt x="16642" y="3869"/>
                  <a:pt x="16659" y="3937"/>
                  <a:pt x="16727" y="3948"/>
                </a:cubicBezTo>
                <a:lnTo>
                  <a:pt x="16727" y="4005"/>
                </a:lnTo>
                <a:cubicBezTo>
                  <a:pt x="16744" y="4028"/>
                  <a:pt x="16767" y="4051"/>
                  <a:pt x="16784" y="4073"/>
                </a:cubicBezTo>
                <a:cubicBezTo>
                  <a:pt x="16767" y="4079"/>
                  <a:pt x="16727" y="4090"/>
                  <a:pt x="16710" y="4096"/>
                </a:cubicBezTo>
                <a:cubicBezTo>
                  <a:pt x="16710" y="4085"/>
                  <a:pt x="16710" y="4056"/>
                  <a:pt x="16710" y="4045"/>
                </a:cubicBezTo>
                <a:cubicBezTo>
                  <a:pt x="16693" y="4056"/>
                  <a:pt x="16676" y="4062"/>
                  <a:pt x="16659" y="4073"/>
                </a:cubicBezTo>
                <a:cubicBezTo>
                  <a:pt x="16653" y="4068"/>
                  <a:pt x="16642" y="4056"/>
                  <a:pt x="16636" y="4051"/>
                </a:cubicBezTo>
                <a:cubicBezTo>
                  <a:pt x="16647" y="4045"/>
                  <a:pt x="16676" y="4028"/>
                  <a:pt x="16687" y="4022"/>
                </a:cubicBezTo>
                <a:cubicBezTo>
                  <a:pt x="16670" y="4016"/>
                  <a:pt x="16642" y="4016"/>
                  <a:pt x="16625" y="4016"/>
                </a:cubicBezTo>
                <a:cubicBezTo>
                  <a:pt x="16613" y="4005"/>
                  <a:pt x="16602" y="3994"/>
                  <a:pt x="16591" y="3982"/>
                </a:cubicBezTo>
                <a:lnTo>
                  <a:pt x="16591" y="3982"/>
                </a:lnTo>
                <a:cubicBezTo>
                  <a:pt x="16605" y="3987"/>
                  <a:pt x="16620" y="4001"/>
                  <a:pt x="16638" y="4001"/>
                </a:cubicBezTo>
                <a:cubicBezTo>
                  <a:pt x="16641" y="4001"/>
                  <a:pt x="16644" y="4000"/>
                  <a:pt x="16647" y="3999"/>
                </a:cubicBezTo>
                <a:cubicBezTo>
                  <a:pt x="16659" y="3943"/>
                  <a:pt x="16574" y="3965"/>
                  <a:pt x="16545" y="3937"/>
                </a:cubicBezTo>
                <a:cubicBezTo>
                  <a:pt x="16540" y="3914"/>
                  <a:pt x="16523" y="3875"/>
                  <a:pt x="16511" y="3858"/>
                </a:cubicBezTo>
                <a:cubicBezTo>
                  <a:pt x="16455" y="3841"/>
                  <a:pt x="16460" y="3807"/>
                  <a:pt x="16477" y="3767"/>
                </a:cubicBezTo>
                <a:lnTo>
                  <a:pt x="16432" y="3767"/>
                </a:lnTo>
                <a:cubicBezTo>
                  <a:pt x="16409" y="3750"/>
                  <a:pt x="16386" y="3727"/>
                  <a:pt x="16364" y="3704"/>
                </a:cubicBezTo>
                <a:cubicBezTo>
                  <a:pt x="16347" y="3682"/>
                  <a:pt x="16330" y="3653"/>
                  <a:pt x="16307" y="3631"/>
                </a:cubicBezTo>
                <a:lnTo>
                  <a:pt x="16369" y="3631"/>
                </a:lnTo>
                <a:cubicBezTo>
                  <a:pt x="16352" y="3614"/>
                  <a:pt x="16324" y="3614"/>
                  <a:pt x="16296" y="3614"/>
                </a:cubicBezTo>
                <a:cubicBezTo>
                  <a:pt x="16296" y="3602"/>
                  <a:pt x="16290" y="3597"/>
                  <a:pt x="16284" y="3591"/>
                </a:cubicBezTo>
                <a:cubicBezTo>
                  <a:pt x="16284" y="3580"/>
                  <a:pt x="16290" y="3568"/>
                  <a:pt x="16296" y="3557"/>
                </a:cubicBezTo>
                <a:lnTo>
                  <a:pt x="16296" y="3557"/>
                </a:lnTo>
                <a:cubicBezTo>
                  <a:pt x="16284" y="3563"/>
                  <a:pt x="16279" y="3568"/>
                  <a:pt x="16273" y="3574"/>
                </a:cubicBezTo>
                <a:cubicBezTo>
                  <a:pt x="16262" y="3557"/>
                  <a:pt x="16250" y="3540"/>
                  <a:pt x="16239" y="3517"/>
                </a:cubicBezTo>
                <a:cubicBezTo>
                  <a:pt x="16239" y="3529"/>
                  <a:pt x="16233" y="3546"/>
                  <a:pt x="16228" y="3557"/>
                </a:cubicBezTo>
                <a:cubicBezTo>
                  <a:pt x="16205" y="3534"/>
                  <a:pt x="16182" y="3517"/>
                  <a:pt x="16160" y="3500"/>
                </a:cubicBezTo>
                <a:cubicBezTo>
                  <a:pt x="16171" y="3494"/>
                  <a:pt x="16188" y="3489"/>
                  <a:pt x="16199" y="3489"/>
                </a:cubicBezTo>
                <a:cubicBezTo>
                  <a:pt x="16194" y="3477"/>
                  <a:pt x="16182" y="3460"/>
                  <a:pt x="16171" y="3449"/>
                </a:cubicBezTo>
                <a:cubicBezTo>
                  <a:pt x="16167" y="3474"/>
                  <a:pt x="16158" y="3483"/>
                  <a:pt x="16147" y="3483"/>
                </a:cubicBezTo>
                <a:cubicBezTo>
                  <a:pt x="16129" y="3483"/>
                  <a:pt x="16104" y="3456"/>
                  <a:pt x="16086" y="3438"/>
                </a:cubicBezTo>
                <a:cubicBezTo>
                  <a:pt x="16035" y="3387"/>
                  <a:pt x="15978" y="3341"/>
                  <a:pt x="15916" y="3296"/>
                </a:cubicBezTo>
                <a:cubicBezTo>
                  <a:pt x="15927" y="3285"/>
                  <a:pt x="15927" y="3268"/>
                  <a:pt x="15910" y="3256"/>
                </a:cubicBezTo>
                <a:cubicBezTo>
                  <a:pt x="15904" y="3262"/>
                  <a:pt x="15899" y="3273"/>
                  <a:pt x="15893" y="3285"/>
                </a:cubicBezTo>
                <a:cubicBezTo>
                  <a:pt x="15876" y="3273"/>
                  <a:pt x="15864" y="3256"/>
                  <a:pt x="15847" y="3245"/>
                </a:cubicBezTo>
                <a:cubicBezTo>
                  <a:pt x="15819" y="3216"/>
                  <a:pt x="15796" y="3188"/>
                  <a:pt x="15768" y="3165"/>
                </a:cubicBezTo>
                <a:cubicBezTo>
                  <a:pt x="15779" y="3165"/>
                  <a:pt x="15791" y="3160"/>
                  <a:pt x="15791" y="3148"/>
                </a:cubicBezTo>
                <a:cubicBezTo>
                  <a:pt x="15791" y="3137"/>
                  <a:pt x="15779" y="3131"/>
                  <a:pt x="15768" y="3131"/>
                </a:cubicBezTo>
                <a:cubicBezTo>
                  <a:pt x="15779" y="3120"/>
                  <a:pt x="15785" y="3109"/>
                  <a:pt x="15796" y="3103"/>
                </a:cubicBezTo>
                <a:cubicBezTo>
                  <a:pt x="15779" y="3097"/>
                  <a:pt x="15751" y="3092"/>
                  <a:pt x="15740" y="3086"/>
                </a:cubicBezTo>
                <a:cubicBezTo>
                  <a:pt x="15740" y="3097"/>
                  <a:pt x="15740" y="3120"/>
                  <a:pt x="15740" y="3126"/>
                </a:cubicBezTo>
                <a:cubicBezTo>
                  <a:pt x="15717" y="3109"/>
                  <a:pt x="15694" y="3092"/>
                  <a:pt x="15672" y="3075"/>
                </a:cubicBezTo>
                <a:cubicBezTo>
                  <a:pt x="15677" y="3058"/>
                  <a:pt x="15689" y="3041"/>
                  <a:pt x="15694" y="3024"/>
                </a:cubicBezTo>
                <a:cubicBezTo>
                  <a:pt x="15660" y="2990"/>
                  <a:pt x="15632" y="2955"/>
                  <a:pt x="15592" y="2933"/>
                </a:cubicBezTo>
                <a:lnTo>
                  <a:pt x="15592" y="2933"/>
                </a:lnTo>
                <a:cubicBezTo>
                  <a:pt x="15620" y="2967"/>
                  <a:pt x="15649" y="2995"/>
                  <a:pt x="15660" y="3035"/>
                </a:cubicBezTo>
                <a:cubicBezTo>
                  <a:pt x="15609" y="3012"/>
                  <a:pt x="15581" y="2961"/>
                  <a:pt x="15547" y="2921"/>
                </a:cubicBezTo>
                <a:cubicBezTo>
                  <a:pt x="15552" y="2916"/>
                  <a:pt x="15558" y="2904"/>
                  <a:pt x="15564" y="2893"/>
                </a:cubicBezTo>
                <a:cubicBezTo>
                  <a:pt x="15547" y="2876"/>
                  <a:pt x="15530" y="2859"/>
                  <a:pt x="15513" y="2842"/>
                </a:cubicBezTo>
                <a:lnTo>
                  <a:pt x="15513" y="2842"/>
                </a:lnTo>
                <a:cubicBezTo>
                  <a:pt x="15524" y="2870"/>
                  <a:pt x="15530" y="2893"/>
                  <a:pt x="15541" y="2921"/>
                </a:cubicBezTo>
                <a:cubicBezTo>
                  <a:pt x="15462" y="2853"/>
                  <a:pt x="15388" y="2774"/>
                  <a:pt x="15308" y="2706"/>
                </a:cubicBezTo>
                <a:cubicBezTo>
                  <a:pt x="15320" y="2706"/>
                  <a:pt x="15342" y="2706"/>
                  <a:pt x="15354" y="2711"/>
                </a:cubicBezTo>
                <a:cubicBezTo>
                  <a:pt x="15348" y="2694"/>
                  <a:pt x="15342" y="2672"/>
                  <a:pt x="15337" y="2655"/>
                </a:cubicBezTo>
                <a:cubicBezTo>
                  <a:pt x="15291" y="2632"/>
                  <a:pt x="15223" y="2643"/>
                  <a:pt x="15189" y="2592"/>
                </a:cubicBezTo>
                <a:lnTo>
                  <a:pt x="15189" y="2592"/>
                </a:lnTo>
                <a:cubicBezTo>
                  <a:pt x="15218" y="2604"/>
                  <a:pt x="15246" y="2609"/>
                  <a:pt x="15274" y="2615"/>
                </a:cubicBezTo>
                <a:cubicBezTo>
                  <a:pt x="15212" y="2564"/>
                  <a:pt x="15161" y="2490"/>
                  <a:pt x="15076" y="2468"/>
                </a:cubicBezTo>
                <a:lnTo>
                  <a:pt x="15087" y="2450"/>
                </a:lnTo>
                <a:cubicBezTo>
                  <a:pt x="15081" y="2450"/>
                  <a:pt x="15064" y="2450"/>
                  <a:pt x="15059" y="2445"/>
                </a:cubicBezTo>
                <a:lnTo>
                  <a:pt x="15064" y="2416"/>
                </a:lnTo>
                <a:lnTo>
                  <a:pt x="15053" y="2416"/>
                </a:lnTo>
                <a:cubicBezTo>
                  <a:pt x="15053" y="2433"/>
                  <a:pt x="15053" y="2456"/>
                  <a:pt x="15053" y="2468"/>
                </a:cubicBezTo>
                <a:cubicBezTo>
                  <a:pt x="15042" y="2456"/>
                  <a:pt x="15019" y="2433"/>
                  <a:pt x="15008" y="2422"/>
                </a:cubicBezTo>
                <a:cubicBezTo>
                  <a:pt x="15019" y="2416"/>
                  <a:pt x="15030" y="2399"/>
                  <a:pt x="15036" y="2394"/>
                </a:cubicBezTo>
                <a:cubicBezTo>
                  <a:pt x="15025" y="2394"/>
                  <a:pt x="15008" y="2388"/>
                  <a:pt x="14996" y="2388"/>
                </a:cubicBezTo>
                <a:cubicBezTo>
                  <a:pt x="14996" y="2394"/>
                  <a:pt x="14996" y="2405"/>
                  <a:pt x="14996" y="2416"/>
                </a:cubicBezTo>
                <a:cubicBezTo>
                  <a:pt x="14934" y="2388"/>
                  <a:pt x="14889" y="2337"/>
                  <a:pt x="14838" y="2297"/>
                </a:cubicBezTo>
                <a:cubicBezTo>
                  <a:pt x="14843" y="2286"/>
                  <a:pt x="14860" y="2275"/>
                  <a:pt x="14866" y="2269"/>
                </a:cubicBezTo>
                <a:lnTo>
                  <a:pt x="14866" y="2269"/>
                </a:lnTo>
                <a:cubicBezTo>
                  <a:pt x="14855" y="2275"/>
                  <a:pt x="14843" y="2286"/>
                  <a:pt x="14826" y="2292"/>
                </a:cubicBezTo>
                <a:cubicBezTo>
                  <a:pt x="14803" y="2269"/>
                  <a:pt x="14775" y="2246"/>
                  <a:pt x="14741" y="2224"/>
                </a:cubicBezTo>
                <a:lnTo>
                  <a:pt x="14741" y="2224"/>
                </a:lnTo>
                <a:cubicBezTo>
                  <a:pt x="14769" y="2235"/>
                  <a:pt x="14803" y="2241"/>
                  <a:pt x="14838" y="2241"/>
                </a:cubicBezTo>
                <a:cubicBezTo>
                  <a:pt x="14809" y="2229"/>
                  <a:pt x="14792" y="2207"/>
                  <a:pt x="14798" y="2178"/>
                </a:cubicBezTo>
                <a:lnTo>
                  <a:pt x="14798" y="2178"/>
                </a:lnTo>
                <a:cubicBezTo>
                  <a:pt x="14792" y="2184"/>
                  <a:pt x="14781" y="2195"/>
                  <a:pt x="14775" y="2195"/>
                </a:cubicBezTo>
                <a:cubicBezTo>
                  <a:pt x="14713" y="2121"/>
                  <a:pt x="14628" y="2076"/>
                  <a:pt x="14554" y="2014"/>
                </a:cubicBezTo>
                <a:cubicBezTo>
                  <a:pt x="14548" y="2025"/>
                  <a:pt x="14542" y="2053"/>
                  <a:pt x="14542" y="2065"/>
                </a:cubicBezTo>
                <a:cubicBezTo>
                  <a:pt x="14469" y="2019"/>
                  <a:pt x="14395" y="1968"/>
                  <a:pt x="14327" y="1911"/>
                </a:cubicBezTo>
                <a:lnTo>
                  <a:pt x="14327" y="1911"/>
                </a:lnTo>
                <a:cubicBezTo>
                  <a:pt x="14378" y="1923"/>
                  <a:pt x="14418" y="1951"/>
                  <a:pt x="14457" y="1980"/>
                </a:cubicBezTo>
                <a:cubicBezTo>
                  <a:pt x="14474" y="1906"/>
                  <a:pt x="14168" y="1804"/>
                  <a:pt x="14123" y="1707"/>
                </a:cubicBezTo>
                <a:cubicBezTo>
                  <a:pt x="14145" y="1690"/>
                  <a:pt x="14162" y="1679"/>
                  <a:pt x="14185" y="1668"/>
                </a:cubicBezTo>
                <a:lnTo>
                  <a:pt x="14185" y="1668"/>
                </a:lnTo>
                <a:cubicBezTo>
                  <a:pt x="14179" y="1673"/>
                  <a:pt x="14174" y="1690"/>
                  <a:pt x="14174" y="1696"/>
                </a:cubicBezTo>
                <a:cubicBezTo>
                  <a:pt x="14196" y="1713"/>
                  <a:pt x="14208" y="1730"/>
                  <a:pt x="14202" y="1758"/>
                </a:cubicBezTo>
                <a:lnTo>
                  <a:pt x="14270" y="1758"/>
                </a:lnTo>
                <a:lnTo>
                  <a:pt x="14247" y="1792"/>
                </a:lnTo>
                <a:lnTo>
                  <a:pt x="14281" y="1775"/>
                </a:lnTo>
                <a:cubicBezTo>
                  <a:pt x="14338" y="1818"/>
                  <a:pt x="14403" y="1860"/>
                  <a:pt x="14475" y="1860"/>
                </a:cubicBezTo>
                <a:cubicBezTo>
                  <a:pt x="14490" y="1860"/>
                  <a:pt x="14505" y="1859"/>
                  <a:pt x="14520" y="1855"/>
                </a:cubicBezTo>
                <a:cubicBezTo>
                  <a:pt x="14418" y="1804"/>
                  <a:pt x="14333" y="1730"/>
                  <a:pt x="14236" y="1673"/>
                </a:cubicBezTo>
                <a:cubicBezTo>
                  <a:pt x="14230" y="1662"/>
                  <a:pt x="14230" y="1650"/>
                  <a:pt x="14225" y="1645"/>
                </a:cubicBezTo>
                <a:cubicBezTo>
                  <a:pt x="14219" y="1646"/>
                  <a:pt x="14214" y="1647"/>
                  <a:pt x="14210" y="1647"/>
                </a:cubicBezTo>
                <a:cubicBezTo>
                  <a:pt x="14179" y="1647"/>
                  <a:pt x="14160" y="1618"/>
                  <a:pt x="14145" y="1594"/>
                </a:cubicBezTo>
                <a:cubicBezTo>
                  <a:pt x="14077" y="1588"/>
                  <a:pt x="14026" y="1531"/>
                  <a:pt x="13969" y="1503"/>
                </a:cubicBezTo>
                <a:lnTo>
                  <a:pt x="13975" y="1480"/>
                </a:lnTo>
                <a:lnTo>
                  <a:pt x="13947" y="1497"/>
                </a:lnTo>
                <a:cubicBezTo>
                  <a:pt x="13884" y="1458"/>
                  <a:pt x="13828" y="1412"/>
                  <a:pt x="13754" y="1395"/>
                </a:cubicBezTo>
                <a:cubicBezTo>
                  <a:pt x="13725" y="1389"/>
                  <a:pt x="13720" y="1361"/>
                  <a:pt x="13703" y="1344"/>
                </a:cubicBezTo>
                <a:cubicBezTo>
                  <a:pt x="13686" y="1344"/>
                  <a:pt x="13669" y="1350"/>
                  <a:pt x="13652" y="1355"/>
                </a:cubicBezTo>
                <a:cubicBezTo>
                  <a:pt x="13657" y="1344"/>
                  <a:pt x="13657" y="1327"/>
                  <a:pt x="13657" y="1316"/>
                </a:cubicBezTo>
                <a:cubicBezTo>
                  <a:pt x="13464" y="1242"/>
                  <a:pt x="13311" y="1106"/>
                  <a:pt x="13124" y="1021"/>
                </a:cubicBezTo>
                <a:cubicBezTo>
                  <a:pt x="13121" y="1021"/>
                  <a:pt x="13119" y="1021"/>
                  <a:pt x="13116" y="1021"/>
                </a:cubicBezTo>
                <a:cubicBezTo>
                  <a:pt x="13081" y="1021"/>
                  <a:pt x="13054" y="985"/>
                  <a:pt x="13028" y="964"/>
                </a:cubicBezTo>
                <a:cubicBezTo>
                  <a:pt x="12982" y="947"/>
                  <a:pt x="12937" y="936"/>
                  <a:pt x="12891" y="907"/>
                </a:cubicBezTo>
                <a:cubicBezTo>
                  <a:pt x="12880" y="907"/>
                  <a:pt x="12863" y="913"/>
                  <a:pt x="12857" y="913"/>
                </a:cubicBezTo>
                <a:cubicBezTo>
                  <a:pt x="12840" y="896"/>
                  <a:pt x="12823" y="879"/>
                  <a:pt x="12806" y="862"/>
                </a:cubicBezTo>
                <a:cubicBezTo>
                  <a:pt x="12784" y="856"/>
                  <a:pt x="12761" y="850"/>
                  <a:pt x="12744" y="845"/>
                </a:cubicBezTo>
                <a:cubicBezTo>
                  <a:pt x="12738" y="839"/>
                  <a:pt x="12733" y="822"/>
                  <a:pt x="12727" y="816"/>
                </a:cubicBezTo>
                <a:lnTo>
                  <a:pt x="12721" y="833"/>
                </a:lnTo>
                <a:cubicBezTo>
                  <a:pt x="12687" y="816"/>
                  <a:pt x="12659" y="799"/>
                  <a:pt x="12625" y="788"/>
                </a:cubicBezTo>
                <a:cubicBezTo>
                  <a:pt x="12625" y="782"/>
                  <a:pt x="12625" y="771"/>
                  <a:pt x="12625" y="765"/>
                </a:cubicBezTo>
                <a:cubicBezTo>
                  <a:pt x="12619" y="771"/>
                  <a:pt x="12602" y="777"/>
                  <a:pt x="12591" y="777"/>
                </a:cubicBezTo>
                <a:cubicBezTo>
                  <a:pt x="12540" y="726"/>
                  <a:pt x="12460" y="737"/>
                  <a:pt x="12409" y="692"/>
                </a:cubicBezTo>
                <a:cubicBezTo>
                  <a:pt x="12405" y="692"/>
                  <a:pt x="12402" y="692"/>
                  <a:pt x="12398" y="692"/>
                </a:cubicBezTo>
                <a:cubicBezTo>
                  <a:pt x="12295" y="692"/>
                  <a:pt x="12213" y="617"/>
                  <a:pt x="12108" y="595"/>
                </a:cubicBezTo>
                <a:cubicBezTo>
                  <a:pt x="12103" y="607"/>
                  <a:pt x="12086" y="618"/>
                  <a:pt x="12080" y="624"/>
                </a:cubicBezTo>
                <a:cubicBezTo>
                  <a:pt x="12080" y="612"/>
                  <a:pt x="12069" y="595"/>
                  <a:pt x="12069" y="584"/>
                </a:cubicBezTo>
                <a:cubicBezTo>
                  <a:pt x="11944" y="550"/>
                  <a:pt x="11836" y="470"/>
                  <a:pt x="11711" y="465"/>
                </a:cubicBezTo>
                <a:cubicBezTo>
                  <a:pt x="11706" y="476"/>
                  <a:pt x="11700" y="487"/>
                  <a:pt x="11700" y="499"/>
                </a:cubicBezTo>
                <a:cubicBezTo>
                  <a:pt x="11757" y="516"/>
                  <a:pt x="11813" y="527"/>
                  <a:pt x="11870" y="544"/>
                </a:cubicBezTo>
                <a:cubicBezTo>
                  <a:pt x="11876" y="550"/>
                  <a:pt x="11881" y="561"/>
                  <a:pt x="11887" y="567"/>
                </a:cubicBezTo>
                <a:cubicBezTo>
                  <a:pt x="11972" y="572"/>
                  <a:pt x="12057" y="629"/>
                  <a:pt x="12142" y="663"/>
                </a:cubicBezTo>
                <a:cubicBezTo>
                  <a:pt x="12148" y="658"/>
                  <a:pt x="12159" y="646"/>
                  <a:pt x="12171" y="641"/>
                </a:cubicBezTo>
                <a:cubicBezTo>
                  <a:pt x="12188" y="658"/>
                  <a:pt x="12205" y="675"/>
                  <a:pt x="12222" y="692"/>
                </a:cubicBezTo>
                <a:cubicBezTo>
                  <a:pt x="12233" y="686"/>
                  <a:pt x="12262" y="680"/>
                  <a:pt x="12273" y="675"/>
                </a:cubicBezTo>
                <a:lnTo>
                  <a:pt x="12273" y="675"/>
                </a:lnTo>
                <a:cubicBezTo>
                  <a:pt x="12273" y="680"/>
                  <a:pt x="12273" y="703"/>
                  <a:pt x="12267" y="709"/>
                </a:cubicBezTo>
                <a:lnTo>
                  <a:pt x="12318" y="709"/>
                </a:lnTo>
                <a:cubicBezTo>
                  <a:pt x="12318" y="726"/>
                  <a:pt x="12318" y="748"/>
                  <a:pt x="12318" y="765"/>
                </a:cubicBezTo>
                <a:cubicBezTo>
                  <a:pt x="12324" y="754"/>
                  <a:pt x="12330" y="737"/>
                  <a:pt x="12335" y="726"/>
                </a:cubicBezTo>
                <a:cubicBezTo>
                  <a:pt x="12472" y="794"/>
                  <a:pt x="12613" y="862"/>
                  <a:pt x="12755" y="919"/>
                </a:cubicBezTo>
                <a:cubicBezTo>
                  <a:pt x="12733" y="941"/>
                  <a:pt x="12716" y="964"/>
                  <a:pt x="12693" y="981"/>
                </a:cubicBezTo>
                <a:cubicBezTo>
                  <a:pt x="12698" y="975"/>
                  <a:pt x="12704" y="953"/>
                  <a:pt x="12710" y="941"/>
                </a:cubicBezTo>
                <a:cubicBezTo>
                  <a:pt x="12642" y="907"/>
                  <a:pt x="12574" y="885"/>
                  <a:pt x="12506" y="856"/>
                </a:cubicBezTo>
                <a:cubicBezTo>
                  <a:pt x="12506" y="868"/>
                  <a:pt x="12500" y="885"/>
                  <a:pt x="12500" y="896"/>
                </a:cubicBezTo>
                <a:cubicBezTo>
                  <a:pt x="12403" y="868"/>
                  <a:pt x="12307" y="833"/>
                  <a:pt x="12211" y="788"/>
                </a:cubicBezTo>
                <a:cubicBezTo>
                  <a:pt x="12226" y="780"/>
                  <a:pt x="12240" y="777"/>
                  <a:pt x="12254" y="777"/>
                </a:cubicBezTo>
                <a:cubicBezTo>
                  <a:pt x="12270" y="777"/>
                  <a:pt x="12286" y="782"/>
                  <a:pt x="12301" y="788"/>
                </a:cubicBezTo>
                <a:lnTo>
                  <a:pt x="12307" y="782"/>
                </a:lnTo>
                <a:cubicBezTo>
                  <a:pt x="12284" y="771"/>
                  <a:pt x="12267" y="765"/>
                  <a:pt x="12245" y="754"/>
                </a:cubicBezTo>
                <a:cubicBezTo>
                  <a:pt x="12228" y="765"/>
                  <a:pt x="12211" y="782"/>
                  <a:pt x="12194" y="799"/>
                </a:cubicBezTo>
                <a:cubicBezTo>
                  <a:pt x="12176" y="777"/>
                  <a:pt x="12194" y="754"/>
                  <a:pt x="12199" y="737"/>
                </a:cubicBezTo>
                <a:cubicBezTo>
                  <a:pt x="12154" y="726"/>
                  <a:pt x="12108" y="709"/>
                  <a:pt x="12063" y="697"/>
                </a:cubicBezTo>
                <a:lnTo>
                  <a:pt x="12063" y="697"/>
                </a:lnTo>
                <a:cubicBezTo>
                  <a:pt x="12086" y="714"/>
                  <a:pt x="12103" y="731"/>
                  <a:pt x="12120" y="748"/>
                </a:cubicBezTo>
                <a:cubicBezTo>
                  <a:pt x="12069" y="726"/>
                  <a:pt x="11972" y="737"/>
                  <a:pt x="11961" y="663"/>
                </a:cubicBezTo>
                <a:cubicBezTo>
                  <a:pt x="11933" y="652"/>
                  <a:pt x="11898" y="646"/>
                  <a:pt x="11870" y="635"/>
                </a:cubicBezTo>
                <a:lnTo>
                  <a:pt x="11870" y="635"/>
                </a:lnTo>
                <a:cubicBezTo>
                  <a:pt x="11887" y="646"/>
                  <a:pt x="11904" y="652"/>
                  <a:pt x="11921" y="663"/>
                </a:cubicBezTo>
                <a:lnTo>
                  <a:pt x="11915" y="675"/>
                </a:lnTo>
                <a:cubicBezTo>
                  <a:pt x="11887" y="669"/>
                  <a:pt x="11853" y="658"/>
                  <a:pt x="11825" y="652"/>
                </a:cubicBezTo>
                <a:cubicBezTo>
                  <a:pt x="11825" y="644"/>
                  <a:pt x="11827" y="634"/>
                  <a:pt x="11830" y="627"/>
                </a:cubicBezTo>
                <a:lnTo>
                  <a:pt x="11830" y="627"/>
                </a:lnTo>
                <a:cubicBezTo>
                  <a:pt x="11823" y="636"/>
                  <a:pt x="11815" y="640"/>
                  <a:pt x="11806" y="640"/>
                </a:cubicBezTo>
                <a:cubicBezTo>
                  <a:pt x="11793" y="640"/>
                  <a:pt x="11780" y="633"/>
                  <a:pt x="11768" y="624"/>
                </a:cubicBezTo>
                <a:cubicBezTo>
                  <a:pt x="11774" y="612"/>
                  <a:pt x="11785" y="601"/>
                  <a:pt x="11791" y="589"/>
                </a:cubicBezTo>
                <a:cubicBezTo>
                  <a:pt x="11700" y="572"/>
                  <a:pt x="11609" y="538"/>
                  <a:pt x="11518" y="516"/>
                </a:cubicBezTo>
                <a:lnTo>
                  <a:pt x="11518" y="516"/>
                </a:lnTo>
                <a:cubicBezTo>
                  <a:pt x="11530" y="521"/>
                  <a:pt x="11552" y="527"/>
                  <a:pt x="11564" y="533"/>
                </a:cubicBezTo>
                <a:lnTo>
                  <a:pt x="11558" y="567"/>
                </a:lnTo>
                <a:cubicBezTo>
                  <a:pt x="11530" y="555"/>
                  <a:pt x="11496" y="550"/>
                  <a:pt x="11462" y="538"/>
                </a:cubicBezTo>
                <a:cubicBezTo>
                  <a:pt x="11467" y="533"/>
                  <a:pt x="11479" y="516"/>
                  <a:pt x="11484" y="504"/>
                </a:cubicBezTo>
                <a:cubicBezTo>
                  <a:pt x="11376" y="465"/>
                  <a:pt x="11269" y="431"/>
                  <a:pt x="11155" y="414"/>
                </a:cubicBezTo>
                <a:lnTo>
                  <a:pt x="11155" y="414"/>
                </a:lnTo>
                <a:cubicBezTo>
                  <a:pt x="11206" y="442"/>
                  <a:pt x="11269" y="448"/>
                  <a:pt x="11320" y="487"/>
                </a:cubicBezTo>
                <a:cubicBezTo>
                  <a:pt x="11229" y="476"/>
                  <a:pt x="11138" y="448"/>
                  <a:pt x="11053" y="414"/>
                </a:cubicBezTo>
                <a:cubicBezTo>
                  <a:pt x="11053" y="408"/>
                  <a:pt x="11047" y="402"/>
                  <a:pt x="11042" y="397"/>
                </a:cubicBezTo>
                <a:lnTo>
                  <a:pt x="11042" y="397"/>
                </a:lnTo>
                <a:cubicBezTo>
                  <a:pt x="11069" y="410"/>
                  <a:pt x="11101" y="428"/>
                  <a:pt x="11133" y="428"/>
                </a:cubicBezTo>
                <a:cubicBezTo>
                  <a:pt x="11140" y="428"/>
                  <a:pt x="11148" y="427"/>
                  <a:pt x="11155" y="425"/>
                </a:cubicBezTo>
                <a:cubicBezTo>
                  <a:pt x="11133" y="402"/>
                  <a:pt x="11115" y="385"/>
                  <a:pt x="11093" y="368"/>
                </a:cubicBezTo>
                <a:cubicBezTo>
                  <a:pt x="11081" y="374"/>
                  <a:pt x="11053" y="385"/>
                  <a:pt x="11042" y="391"/>
                </a:cubicBezTo>
                <a:cubicBezTo>
                  <a:pt x="11025" y="368"/>
                  <a:pt x="10991" y="363"/>
                  <a:pt x="10957" y="357"/>
                </a:cubicBezTo>
                <a:lnTo>
                  <a:pt x="10957" y="357"/>
                </a:lnTo>
                <a:cubicBezTo>
                  <a:pt x="10968" y="391"/>
                  <a:pt x="10996" y="402"/>
                  <a:pt x="11025" y="414"/>
                </a:cubicBezTo>
                <a:cubicBezTo>
                  <a:pt x="10979" y="414"/>
                  <a:pt x="10940" y="402"/>
                  <a:pt x="10900" y="391"/>
                </a:cubicBezTo>
                <a:cubicBezTo>
                  <a:pt x="10911" y="380"/>
                  <a:pt x="10917" y="368"/>
                  <a:pt x="10923" y="357"/>
                </a:cubicBezTo>
                <a:cubicBezTo>
                  <a:pt x="10889" y="351"/>
                  <a:pt x="10854" y="340"/>
                  <a:pt x="10826" y="334"/>
                </a:cubicBezTo>
                <a:lnTo>
                  <a:pt x="10826" y="334"/>
                </a:lnTo>
                <a:cubicBezTo>
                  <a:pt x="10843" y="351"/>
                  <a:pt x="10854" y="368"/>
                  <a:pt x="10872" y="385"/>
                </a:cubicBezTo>
                <a:cubicBezTo>
                  <a:pt x="10820" y="368"/>
                  <a:pt x="10769" y="357"/>
                  <a:pt x="10724" y="334"/>
                </a:cubicBezTo>
                <a:lnTo>
                  <a:pt x="10724" y="277"/>
                </a:lnTo>
                <a:cubicBezTo>
                  <a:pt x="10704" y="290"/>
                  <a:pt x="10682" y="295"/>
                  <a:pt x="10659" y="295"/>
                </a:cubicBezTo>
                <a:cubicBezTo>
                  <a:pt x="10603" y="295"/>
                  <a:pt x="10541" y="268"/>
                  <a:pt x="10482" y="268"/>
                </a:cubicBezTo>
                <a:cubicBezTo>
                  <a:pt x="10470" y="268"/>
                  <a:pt x="10458" y="269"/>
                  <a:pt x="10446" y="272"/>
                </a:cubicBezTo>
                <a:lnTo>
                  <a:pt x="10497" y="283"/>
                </a:lnTo>
                <a:cubicBezTo>
                  <a:pt x="10497" y="289"/>
                  <a:pt x="10497" y="306"/>
                  <a:pt x="10497" y="311"/>
                </a:cubicBezTo>
                <a:cubicBezTo>
                  <a:pt x="10486" y="306"/>
                  <a:pt x="10457" y="294"/>
                  <a:pt x="10446" y="289"/>
                </a:cubicBezTo>
                <a:lnTo>
                  <a:pt x="10401" y="300"/>
                </a:lnTo>
                <a:cubicBezTo>
                  <a:pt x="10406" y="289"/>
                  <a:pt x="10418" y="260"/>
                  <a:pt x="10423" y="249"/>
                </a:cubicBezTo>
                <a:cubicBezTo>
                  <a:pt x="10406" y="243"/>
                  <a:pt x="10388" y="239"/>
                  <a:pt x="10369" y="239"/>
                </a:cubicBezTo>
                <a:cubicBezTo>
                  <a:pt x="10351" y="239"/>
                  <a:pt x="10333" y="243"/>
                  <a:pt x="10315" y="255"/>
                </a:cubicBezTo>
                <a:cubicBezTo>
                  <a:pt x="10276" y="243"/>
                  <a:pt x="10242" y="226"/>
                  <a:pt x="10202" y="215"/>
                </a:cubicBezTo>
                <a:cubicBezTo>
                  <a:pt x="10191" y="215"/>
                  <a:pt x="10174" y="221"/>
                  <a:pt x="10162" y="226"/>
                </a:cubicBezTo>
                <a:cubicBezTo>
                  <a:pt x="10123" y="204"/>
                  <a:pt x="10072" y="198"/>
                  <a:pt x="10026" y="192"/>
                </a:cubicBezTo>
                <a:cubicBezTo>
                  <a:pt x="10037" y="187"/>
                  <a:pt x="10060" y="170"/>
                  <a:pt x="10066" y="164"/>
                </a:cubicBezTo>
                <a:lnTo>
                  <a:pt x="10066" y="164"/>
                </a:lnTo>
                <a:cubicBezTo>
                  <a:pt x="10020" y="192"/>
                  <a:pt x="9964" y="175"/>
                  <a:pt x="9918" y="204"/>
                </a:cubicBezTo>
                <a:cubicBezTo>
                  <a:pt x="9964" y="209"/>
                  <a:pt x="10003" y="221"/>
                  <a:pt x="10049" y="238"/>
                </a:cubicBezTo>
                <a:cubicBezTo>
                  <a:pt x="9964" y="238"/>
                  <a:pt x="9879" y="226"/>
                  <a:pt x="9793" y="215"/>
                </a:cubicBezTo>
                <a:cubicBezTo>
                  <a:pt x="9773" y="215"/>
                  <a:pt x="9752" y="210"/>
                  <a:pt x="9731" y="205"/>
                </a:cubicBezTo>
                <a:lnTo>
                  <a:pt x="9731" y="205"/>
                </a:lnTo>
                <a:cubicBezTo>
                  <a:pt x="9731" y="206"/>
                  <a:pt x="9731" y="207"/>
                  <a:pt x="9731" y="209"/>
                </a:cubicBezTo>
                <a:cubicBezTo>
                  <a:pt x="9686" y="204"/>
                  <a:pt x="9646" y="192"/>
                  <a:pt x="9601" y="187"/>
                </a:cubicBezTo>
                <a:lnTo>
                  <a:pt x="9686" y="187"/>
                </a:lnTo>
                <a:cubicBezTo>
                  <a:pt x="9674" y="153"/>
                  <a:pt x="9646" y="153"/>
                  <a:pt x="9618" y="136"/>
                </a:cubicBezTo>
                <a:cubicBezTo>
                  <a:pt x="9589" y="141"/>
                  <a:pt x="9561" y="147"/>
                  <a:pt x="9532" y="153"/>
                </a:cubicBezTo>
                <a:cubicBezTo>
                  <a:pt x="9532" y="147"/>
                  <a:pt x="9527" y="130"/>
                  <a:pt x="9527" y="124"/>
                </a:cubicBezTo>
                <a:cubicBezTo>
                  <a:pt x="9516" y="137"/>
                  <a:pt x="9483" y="146"/>
                  <a:pt x="9453" y="146"/>
                </a:cubicBezTo>
                <a:cubicBezTo>
                  <a:pt x="9418" y="146"/>
                  <a:pt x="9389" y="135"/>
                  <a:pt x="9408" y="107"/>
                </a:cubicBezTo>
                <a:cubicBezTo>
                  <a:pt x="9434" y="103"/>
                  <a:pt x="9461" y="101"/>
                  <a:pt x="9488" y="101"/>
                </a:cubicBezTo>
                <a:cubicBezTo>
                  <a:pt x="9564" y="101"/>
                  <a:pt x="9641" y="114"/>
                  <a:pt x="9717" y="114"/>
                </a:cubicBezTo>
                <a:cubicBezTo>
                  <a:pt x="9754" y="114"/>
                  <a:pt x="9791" y="111"/>
                  <a:pt x="9828" y="102"/>
                </a:cubicBezTo>
                <a:cubicBezTo>
                  <a:pt x="9833" y="107"/>
                  <a:pt x="9839" y="119"/>
                  <a:pt x="9845" y="124"/>
                </a:cubicBezTo>
                <a:cubicBezTo>
                  <a:pt x="9930" y="124"/>
                  <a:pt x="10015" y="147"/>
                  <a:pt x="10100" y="158"/>
                </a:cubicBezTo>
                <a:cubicBezTo>
                  <a:pt x="10106" y="141"/>
                  <a:pt x="10117" y="107"/>
                  <a:pt x="10123" y="90"/>
                </a:cubicBezTo>
                <a:cubicBezTo>
                  <a:pt x="10110" y="89"/>
                  <a:pt x="10097" y="88"/>
                  <a:pt x="10084" y="88"/>
                </a:cubicBezTo>
                <a:cubicBezTo>
                  <a:pt x="10050" y="88"/>
                  <a:pt x="10017" y="95"/>
                  <a:pt x="9992" y="124"/>
                </a:cubicBezTo>
                <a:cubicBezTo>
                  <a:pt x="9975" y="119"/>
                  <a:pt x="9952" y="107"/>
                  <a:pt x="9935" y="102"/>
                </a:cubicBezTo>
                <a:cubicBezTo>
                  <a:pt x="9922" y="86"/>
                  <a:pt x="9905" y="82"/>
                  <a:pt x="9886" y="82"/>
                </a:cubicBezTo>
                <a:cubicBezTo>
                  <a:pt x="9868" y="82"/>
                  <a:pt x="9849" y="85"/>
                  <a:pt x="9831" y="85"/>
                </a:cubicBezTo>
                <a:cubicBezTo>
                  <a:pt x="9826" y="85"/>
                  <a:pt x="9821" y="85"/>
                  <a:pt x="9816" y="85"/>
                </a:cubicBezTo>
                <a:lnTo>
                  <a:pt x="9833" y="45"/>
                </a:lnTo>
                <a:lnTo>
                  <a:pt x="9833" y="45"/>
                </a:lnTo>
                <a:cubicBezTo>
                  <a:pt x="9828" y="50"/>
                  <a:pt x="9816" y="73"/>
                  <a:pt x="9811" y="79"/>
                </a:cubicBezTo>
                <a:cubicBezTo>
                  <a:pt x="9793" y="68"/>
                  <a:pt x="9765" y="45"/>
                  <a:pt x="9748" y="28"/>
                </a:cubicBezTo>
                <a:cubicBezTo>
                  <a:pt x="9731" y="39"/>
                  <a:pt x="9714" y="50"/>
                  <a:pt x="9697" y="62"/>
                </a:cubicBezTo>
                <a:cubicBezTo>
                  <a:pt x="9691" y="56"/>
                  <a:pt x="9680" y="33"/>
                  <a:pt x="9674" y="22"/>
                </a:cubicBezTo>
                <a:cubicBezTo>
                  <a:pt x="9674" y="33"/>
                  <a:pt x="9674" y="45"/>
                  <a:pt x="9674" y="56"/>
                </a:cubicBezTo>
                <a:cubicBezTo>
                  <a:pt x="9640" y="45"/>
                  <a:pt x="9601" y="45"/>
                  <a:pt x="9584" y="16"/>
                </a:cubicBezTo>
                <a:cubicBezTo>
                  <a:pt x="9584" y="22"/>
                  <a:pt x="9584" y="39"/>
                  <a:pt x="9584" y="45"/>
                </a:cubicBezTo>
                <a:cubicBezTo>
                  <a:pt x="9535" y="36"/>
                  <a:pt x="9486" y="35"/>
                  <a:pt x="9435" y="35"/>
                </a:cubicBezTo>
                <a:cubicBezTo>
                  <a:pt x="9410" y="35"/>
                  <a:pt x="9385" y="35"/>
                  <a:pt x="9359" y="35"/>
                </a:cubicBezTo>
                <a:cubicBezTo>
                  <a:pt x="9334" y="35"/>
                  <a:pt x="9308" y="35"/>
                  <a:pt x="9283" y="33"/>
                </a:cubicBezTo>
                <a:cubicBezTo>
                  <a:pt x="9288" y="28"/>
                  <a:pt x="9297" y="14"/>
                  <a:pt x="9303" y="7"/>
                </a:cubicBezTo>
                <a:lnTo>
                  <a:pt x="9303" y="7"/>
                </a:lnTo>
                <a:cubicBezTo>
                  <a:pt x="9283" y="29"/>
                  <a:pt x="9248" y="39"/>
                  <a:pt x="9212" y="39"/>
                </a:cubicBezTo>
                <a:cubicBezTo>
                  <a:pt x="9175" y="39"/>
                  <a:pt x="9138" y="28"/>
                  <a:pt x="9118" y="5"/>
                </a:cubicBezTo>
                <a:cubicBezTo>
                  <a:pt x="9114" y="2"/>
                  <a:pt x="9110" y="0"/>
                  <a:pt x="9106" y="0"/>
                </a:cubicBezTo>
                <a:close/>
              </a:path>
            </a:pathLst>
          </a:custGeom>
          <a:solidFill>
            <a:srgbClr val="2D2116"/>
          </a:solidFill>
          <a:ln>
            <a:noFill/>
          </a:ln>
        </p:spPr>
        <p:txBody>
          <a:bodyPr anchorCtr="0" anchor="ctr" bIns="274300" lIns="274300" spcFirstLastPara="1" rIns="274300" wrap="square" tIns="2743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30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1</a:t>
            </a:r>
            <a:endParaRPr sz="3000">
              <a:solidFill>
                <a:srgbClr val="FFFFFF"/>
              </a:solidFill>
            </a:endParaRPr>
          </a:p>
        </p:txBody>
      </p:sp>
      <p:sp>
        <p:nvSpPr>
          <p:cNvPr id="640" name="Google Shape;640;p66"/>
          <p:cNvSpPr txBox="1"/>
          <p:nvPr/>
        </p:nvSpPr>
        <p:spPr>
          <a:xfrm>
            <a:off x="1864725" y="1457800"/>
            <a:ext cx="2211000" cy="831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100">
                <a:solidFill>
                  <a:schemeClr val="dk2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Daily Thought Prompts</a:t>
            </a:r>
            <a:endParaRPr b="1" sz="2100"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641" name="Google Shape;641;p66"/>
          <p:cNvSpPr/>
          <p:nvPr/>
        </p:nvSpPr>
        <p:spPr>
          <a:xfrm flipH="1">
            <a:off x="5609448" y="1493638"/>
            <a:ext cx="747377" cy="759586"/>
          </a:xfrm>
          <a:custGeom>
            <a:rect b="b" l="l" r="r" t="t"/>
            <a:pathLst>
              <a:path extrusionOk="0" h="18894" w="18588">
                <a:moveTo>
                  <a:pt x="9306" y="5"/>
                </a:moveTo>
                <a:cubicBezTo>
                  <a:pt x="9305" y="6"/>
                  <a:pt x="9304" y="6"/>
                  <a:pt x="9303" y="7"/>
                </a:cubicBezTo>
                <a:lnTo>
                  <a:pt x="9303" y="7"/>
                </a:lnTo>
                <a:cubicBezTo>
                  <a:pt x="9304" y="7"/>
                  <a:pt x="9305" y="6"/>
                  <a:pt x="9306" y="5"/>
                </a:cubicBezTo>
                <a:close/>
                <a:moveTo>
                  <a:pt x="9101" y="68"/>
                </a:moveTo>
                <a:cubicBezTo>
                  <a:pt x="9121" y="79"/>
                  <a:pt x="9100" y="99"/>
                  <a:pt x="9085" y="99"/>
                </a:cubicBezTo>
                <a:cubicBezTo>
                  <a:pt x="9078" y="99"/>
                  <a:pt x="9073" y="95"/>
                  <a:pt x="9073" y="85"/>
                </a:cubicBezTo>
                <a:cubicBezTo>
                  <a:pt x="9079" y="79"/>
                  <a:pt x="9090" y="68"/>
                  <a:pt x="9101" y="68"/>
                </a:cubicBezTo>
                <a:close/>
                <a:moveTo>
                  <a:pt x="9130" y="79"/>
                </a:moveTo>
                <a:cubicBezTo>
                  <a:pt x="9181" y="102"/>
                  <a:pt x="9243" y="85"/>
                  <a:pt x="9283" y="102"/>
                </a:cubicBezTo>
                <a:cubicBezTo>
                  <a:pt x="9283" y="124"/>
                  <a:pt x="9272" y="136"/>
                  <a:pt x="9249" y="136"/>
                </a:cubicBezTo>
                <a:cubicBezTo>
                  <a:pt x="9211" y="136"/>
                  <a:pt x="9173" y="133"/>
                  <a:pt x="9135" y="133"/>
                </a:cubicBezTo>
                <a:cubicBezTo>
                  <a:pt x="9116" y="133"/>
                  <a:pt x="9098" y="134"/>
                  <a:pt x="9079" y="136"/>
                </a:cubicBezTo>
                <a:cubicBezTo>
                  <a:pt x="9084" y="113"/>
                  <a:pt x="9113" y="113"/>
                  <a:pt x="9130" y="102"/>
                </a:cubicBezTo>
                <a:cubicBezTo>
                  <a:pt x="9130" y="96"/>
                  <a:pt x="9130" y="85"/>
                  <a:pt x="9130" y="79"/>
                </a:cubicBezTo>
                <a:close/>
                <a:moveTo>
                  <a:pt x="9311" y="90"/>
                </a:moveTo>
                <a:cubicBezTo>
                  <a:pt x="9334" y="90"/>
                  <a:pt x="9357" y="90"/>
                  <a:pt x="9374" y="107"/>
                </a:cubicBezTo>
                <a:cubicBezTo>
                  <a:pt x="9374" y="141"/>
                  <a:pt x="9351" y="170"/>
                  <a:pt x="9334" y="192"/>
                </a:cubicBezTo>
                <a:cubicBezTo>
                  <a:pt x="9340" y="175"/>
                  <a:pt x="9351" y="147"/>
                  <a:pt x="9351" y="136"/>
                </a:cubicBezTo>
                <a:lnTo>
                  <a:pt x="9283" y="136"/>
                </a:lnTo>
                <a:cubicBezTo>
                  <a:pt x="9289" y="124"/>
                  <a:pt x="9300" y="102"/>
                  <a:pt x="9311" y="90"/>
                </a:cubicBezTo>
                <a:close/>
                <a:moveTo>
                  <a:pt x="9725" y="204"/>
                </a:moveTo>
                <a:cubicBezTo>
                  <a:pt x="9727" y="204"/>
                  <a:pt x="9729" y="205"/>
                  <a:pt x="9731" y="205"/>
                </a:cubicBezTo>
                <a:lnTo>
                  <a:pt x="9731" y="205"/>
                </a:lnTo>
                <a:cubicBezTo>
                  <a:pt x="9730" y="204"/>
                  <a:pt x="9729" y="204"/>
                  <a:pt x="9725" y="204"/>
                </a:cubicBezTo>
                <a:close/>
                <a:moveTo>
                  <a:pt x="9340" y="235"/>
                </a:moveTo>
                <a:cubicBezTo>
                  <a:pt x="9358" y="235"/>
                  <a:pt x="9380" y="252"/>
                  <a:pt x="9357" y="266"/>
                </a:cubicBezTo>
                <a:cubicBezTo>
                  <a:pt x="9353" y="270"/>
                  <a:pt x="9348" y="271"/>
                  <a:pt x="9343" y="271"/>
                </a:cubicBezTo>
                <a:cubicBezTo>
                  <a:pt x="9326" y="271"/>
                  <a:pt x="9306" y="251"/>
                  <a:pt x="9328" y="238"/>
                </a:cubicBezTo>
                <a:cubicBezTo>
                  <a:pt x="9331" y="236"/>
                  <a:pt x="9335" y="235"/>
                  <a:pt x="9340" y="235"/>
                </a:cubicBezTo>
                <a:close/>
                <a:moveTo>
                  <a:pt x="9742" y="245"/>
                </a:moveTo>
                <a:cubicBezTo>
                  <a:pt x="9742" y="251"/>
                  <a:pt x="9742" y="261"/>
                  <a:pt x="9742" y="266"/>
                </a:cubicBezTo>
                <a:cubicBezTo>
                  <a:pt x="9748" y="266"/>
                  <a:pt x="9754" y="266"/>
                  <a:pt x="9759" y="272"/>
                </a:cubicBezTo>
                <a:cubicBezTo>
                  <a:pt x="9765" y="277"/>
                  <a:pt x="9765" y="283"/>
                  <a:pt x="9765" y="289"/>
                </a:cubicBezTo>
                <a:cubicBezTo>
                  <a:pt x="9720" y="283"/>
                  <a:pt x="9669" y="277"/>
                  <a:pt x="9623" y="272"/>
                </a:cubicBezTo>
                <a:lnTo>
                  <a:pt x="9601" y="272"/>
                </a:lnTo>
                <a:cubicBezTo>
                  <a:pt x="9527" y="266"/>
                  <a:pt x="9453" y="272"/>
                  <a:pt x="9379" y="255"/>
                </a:cubicBezTo>
                <a:cubicBezTo>
                  <a:pt x="9405" y="250"/>
                  <a:pt x="9432" y="248"/>
                  <a:pt x="9459" y="248"/>
                </a:cubicBezTo>
                <a:cubicBezTo>
                  <a:pt x="9520" y="248"/>
                  <a:pt x="9583" y="257"/>
                  <a:pt x="9643" y="257"/>
                </a:cubicBezTo>
                <a:cubicBezTo>
                  <a:pt x="9677" y="257"/>
                  <a:pt x="9711" y="254"/>
                  <a:pt x="9742" y="245"/>
                </a:cubicBezTo>
                <a:close/>
                <a:moveTo>
                  <a:pt x="9135" y="300"/>
                </a:moveTo>
                <a:cubicBezTo>
                  <a:pt x="9141" y="306"/>
                  <a:pt x="9141" y="311"/>
                  <a:pt x="9141" y="311"/>
                </a:cubicBezTo>
                <a:lnTo>
                  <a:pt x="9130" y="311"/>
                </a:lnTo>
                <a:cubicBezTo>
                  <a:pt x="9130" y="311"/>
                  <a:pt x="9130" y="306"/>
                  <a:pt x="9130" y="300"/>
                </a:cubicBezTo>
                <a:close/>
                <a:moveTo>
                  <a:pt x="8108" y="277"/>
                </a:moveTo>
                <a:cubicBezTo>
                  <a:pt x="8114" y="283"/>
                  <a:pt x="8120" y="294"/>
                  <a:pt x="8120" y="306"/>
                </a:cubicBezTo>
                <a:lnTo>
                  <a:pt x="7972" y="317"/>
                </a:lnTo>
                <a:cubicBezTo>
                  <a:pt x="8018" y="306"/>
                  <a:pt x="8063" y="289"/>
                  <a:pt x="8108" y="277"/>
                </a:cubicBezTo>
                <a:close/>
                <a:moveTo>
                  <a:pt x="8959" y="294"/>
                </a:moveTo>
                <a:cubicBezTo>
                  <a:pt x="8971" y="300"/>
                  <a:pt x="8976" y="300"/>
                  <a:pt x="8988" y="306"/>
                </a:cubicBezTo>
                <a:cubicBezTo>
                  <a:pt x="8965" y="314"/>
                  <a:pt x="8941" y="317"/>
                  <a:pt x="8916" y="317"/>
                </a:cubicBezTo>
                <a:cubicBezTo>
                  <a:pt x="8891" y="317"/>
                  <a:pt x="8866" y="314"/>
                  <a:pt x="8840" y="311"/>
                </a:cubicBezTo>
                <a:lnTo>
                  <a:pt x="8840" y="300"/>
                </a:lnTo>
                <a:cubicBezTo>
                  <a:pt x="8880" y="294"/>
                  <a:pt x="8920" y="294"/>
                  <a:pt x="8959" y="294"/>
                </a:cubicBezTo>
                <a:close/>
                <a:moveTo>
                  <a:pt x="9033" y="300"/>
                </a:moveTo>
                <a:cubicBezTo>
                  <a:pt x="9028" y="306"/>
                  <a:pt x="9022" y="311"/>
                  <a:pt x="9016" y="317"/>
                </a:cubicBezTo>
                <a:cubicBezTo>
                  <a:pt x="9016" y="311"/>
                  <a:pt x="9011" y="306"/>
                  <a:pt x="9011" y="300"/>
                </a:cubicBezTo>
                <a:close/>
                <a:moveTo>
                  <a:pt x="8801" y="306"/>
                </a:moveTo>
                <a:cubicBezTo>
                  <a:pt x="8806" y="311"/>
                  <a:pt x="8812" y="311"/>
                  <a:pt x="8818" y="317"/>
                </a:cubicBezTo>
                <a:cubicBezTo>
                  <a:pt x="8806" y="317"/>
                  <a:pt x="8789" y="317"/>
                  <a:pt x="8778" y="323"/>
                </a:cubicBezTo>
                <a:cubicBezTo>
                  <a:pt x="8778" y="311"/>
                  <a:pt x="8789" y="311"/>
                  <a:pt x="8801" y="306"/>
                </a:cubicBezTo>
                <a:close/>
                <a:moveTo>
                  <a:pt x="9049" y="293"/>
                </a:moveTo>
                <a:cubicBezTo>
                  <a:pt x="9051" y="293"/>
                  <a:pt x="9054" y="294"/>
                  <a:pt x="9056" y="294"/>
                </a:cubicBezTo>
                <a:cubicBezTo>
                  <a:pt x="9067" y="300"/>
                  <a:pt x="9073" y="306"/>
                  <a:pt x="9073" y="317"/>
                </a:cubicBezTo>
                <a:cubicBezTo>
                  <a:pt x="9062" y="317"/>
                  <a:pt x="9045" y="317"/>
                  <a:pt x="9033" y="323"/>
                </a:cubicBezTo>
                <a:cubicBezTo>
                  <a:pt x="9028" y="308"/>
                  <a:pt x="9036" y="293"/>
                  <a:pt x="9049" y="293"/>
                </a:cubicBezTo>
                <a:close/>
                <a:moveTo>
                  <a:pt x="8869" y="226"/>
                </a:moveTo>
                <a:cubicBezTo>
                  <a:pt x="8906" y="235"/>
                  <a:pt x="8943" y="237"/>
                  <a:pt x="8981" y="237"/>
                </a:cubicBezTo>
                <a:cubicBezTo>
                  <a:pt x="9033" y="237"/>
                  <a:pt x="9086" y="233"/>
                  <a:pt x="9139" y="233"/>
                </a:cubicBezTo>
                <a:cubicBezTo>
                  <a:pt x="9177" y="233"/>
                  <a:pt x="9216" y="235"/>
                  <a:pt x="9254" y="243"/>
                </a:cubicBezTo>
                <a:cubicBezTo>
                  <a:pt x="9209" y="249"/>
                  <a:pt x="9169" y="255"/>
                  <a:pt x="9124" y="255"/>
                </a:cubicBezTo>
                <a:lnTo>
                  <a:pt x="9124" y="249"/>
                </a:lnTo>
                <a:cubicBezTo>
                  <a:pt x="9124" y="255"/>
                  <a:pt x="9118" y="255"/>
                  <a:pt x="9118" y="260"/>
                </a:cubicBezTo>
                <a:cubicBezTo>
                  <a:pt x="9067" y="263"/>
                  <a:pt x="9016" y="263"/>
                  <a:pt x="8964" y="263"/>
                </a:cubicBezTo>
                <a:cubicBezTo>
                  <a:pt x="8913" y="263"/>
                  <a:pt x="8860" y="263"/>
                  <a:pt x="8806" y="266"/>
                </a:cubicBezTo>
                <a:cubicBezTo>
                  <a:pt x="8803" y="267"/>
                  <a:pt x="8799" y="267"/>
                  <a:pt x="8796" y="267"/>
                </a:cubicBezTo>
                <a:cubicBezTo>
                  <a:pt x="8781" y="267"/>
                  <a:pt x="8765" y="263"/>
                  <a:pt x="8751" y="263"/>
                </a:cubicBezTo>
                <a:cubicBezTo>
                  <a:pt x="8739" y="263"/>
                  <a:pt x="8728" y="266"/>
                  <a:pt x="8721" y="277"/>
                </a:cubicBezTo>
                <a:lnTo>
                  <a:pt x="8761" y="306"/>
                </a:lnTo>
                <a:cubicBezTo>
                  <a:pt x="8755" y="311"/>
                  <a:pt x="8755" y="317"/>
                  <a:pt x="8750" y="323"/>
                </a:cubicBezTo>
                <a:cubicBezTo>
                  <a:pt x="8732" y="328"/>
                  <a:pt x="8715" y="328"/>
                  <a:pt x="8693" y="328"/>
                </a:cubicBezTo>
                <a:cubicBezTo>
                  <a:pt x="8704" y="311"/>
                  <a:pt x="8698" y="289"/>
                  <a:pt x="8687" y="272"/>
                </a:cubicBezTo>
                <a:cubicBezTo>
                  <a:pt x="8669" y="268"/>
                  <a:pt x="8651" y="266"/>
                  <a:pt x="8633" y="266"/>
                </a:cubicBezTo>
                <a:cubicBezTo>
                  <a:pt x="8574" y="266"/>
                  <a:pt x="8517" y="283"/>
                  <a:pt x="8460" y="283"/>
                </a:cubicBezTo>
                <a:cubicBezTo>
                  <a:pt x="8447" y="283"/>
                  <a:pt x="8434" y="283"/>
                  <a:pt x="8420" y="283"/>
                </a:cubicBezTo>
                <a:cubicBezTo>
                  <a:pt x="8387" y="283"/>
                  <a:pt x="8354" y="286"/>
                  <a:pt x="8330" y="306"/>
                </a:cubicBezTo>
                <a:cubicBezTo>
                  <a:pt x="8335" y="311"/>
                  <a:pt x="8347" y="311"/>
                  <a:pt x="8352" y="311"/>
                </a:cubicBezTo>
                <a:cubicBezTo>
                  <a:pt x="8335" y="317"/>
                  <a:pt x="8324" y="317"/>
                  <a:pt x="8313" y="317"/>
                </a:cubicBezTo>
                <a:cubicBezTo>
                  <a:pt x="8321" y="304"/>
                  <a:pt x="8317" y="281"/>
                  <a:pt x="8301" y="281"/>
                </a:cubicBezTo>
                <a:cubicBezTo>
                  <a:pt x="8297" y="281"/>
                  <a:pt x="8291" y="283"/>
                  <a:pt x="8284" y="289"/>
                </a:cubicBezTo>
                <a:cubicBezTo>
                  <a:pt x="8233" y="294"/>
                  <a:pt x="8182" y="300"/>
                  <a:pt x="8131" y="300"/>
                </a:cubicBezTo>
                <a:cubicBezTo>
                  <a:pt x="8131" y="294"/>
                  <a:pt x="8131" y="283"/>
                  <a:pt x="8131" y="272"/>
                </a:cubicBezTo>
                <a:lnTo>
                  <a:pt x="8142" y="272"/>
                </a:lnTo>
                <a:cubicBezTo>
                  <a:pt x="8142" y="277"/>
                  <a:pt x="8148" y="289"/>
                  <a:pt x="8154" y="294"/>
                </a:cubicBezTo>
                <a:cubicBezTo>
                  <a:pt x="8182" y="283"/>
                  <a:pt x="8205" y="272"/>
                  <a:pt x="8233" y="260"/>
                </a:cubicBezTo>
                <a:cubicBezTo>
                  <a:pt x="8260" y="266"/>
                  <a:pt x="8289" y="273"/>
                  <a:pt x="8317" y="273"/>
                </a:cubicBezTo>
                <a:cubicBezTo>
                  <a:pt x="8342" y="273"/>
                  <a:pt x="8365" y="268"/>
                  <a:pt x="8386" y="255"/>
                </a:cubicBezTo>
                <a:cubicBezTo>
                  <a:pt x="8392" y="255"/>
                  <a:pt x="8398" y="255"/>
                  <a:pt x="8403" y="249"/>
                </a:cubicBezTo>
                <a:cubicBezTo>
                  <a:pt x="8409" y="260"/>
                  <a:pt x="8420" y="266"/>
                  <a:pt x="8420" y="272"/>
                </a:cubicBezTo>
                <a:cubicBezTo>
                  <a:pt x="8449" y="260"/>
                  <a:pt x="8471" y="255"/>
                  <a:pt x="8500" y="249"/>
                </a:cubicBezTo>
                <a:cubicBezTo>
                  <a:pt x="8625" y="243"/>
                  <a:pt x="8744" y="243"/>
                  <a:pt x="8869" y="226"/>
                </a:cubicBezTo>
                <a:close/>
                <a:moveTo>
                  <a:pt x="9686" y="323"/>
                </a:moveTo>
                <a:cubicBezTo>
                  <a:pt x="9686" y="323"/>
                  <a:pt x="9691" y="328"/>
                  <a:pt x="9691" y="328"/>
                </a:cubicBezTo>
                <a:lnTo>
                  <a:pt x="9595" y="328"/>
                </a:lnTo>
                <a:cubicBezTo>
                  <a:pt x="9623" y="323"/>
                  <a:pt x="9657" y="323"/>
                  <a:pt x="9686" y="323"/>
                </a:cubicBezTo>
                <a:close/>
                <a:moveTo>
                  <a:pt x="9691" y="323"/>
                </a:moveTo>
                <a:cubicBezTo>
                  <a:pt x="9697" y="328"/>
                  <a:pt x="9697" y="328"/>
                  <a:pt x="9697" y="328"/>
                </a:cubicBezTo>
                <a:lnTo>
                  <a:pt x="9691" y="328"/>
                </a:lnTo>
                <a:cubicBezTo>
                  <a:pt x="9691" y="328"/>
                  <a:pt x="9691" y="328"/>
                  <a:pt x="9691" y="323"/>
                </a:cubicBezTo>
                <a:close/>
                <a:moveTo>
                  <a:pt x="8653" y="311"/>
                </a:moveTo>
                <a:cubicBezTo>
                  <a:pt x="8670" y="317"/>
                  <a:pt x="8681" y="323"/>
                  <a:pt x="8676" y="334"/>
                </a:cubicBezTo>
                <a:lnTo>
                  <a:pt x="8647" y="334"/>
                </a:lnTo>
                <a:cubicBezTo>
                  <a:pt x="8642" y="328"/>
                  <a:pt x="8647" y="323"/>
                  <a:pt x="8653" y="311"/>
                </a:cubicBezTo>
                <a:close/>
                <a:moveTo>
                  <a:pt x="7677" y="334"/>
                </a:moveTo>
                <a:cubicBezTo>
                  <a:pt x="7671" y="334"/>
                  <a:pt x="7666" y="340"/>
                  <a:pt x="7666" y="340"/>
                </a:cubicBezTo>
                <a:lnTo>
                  <a:pt x="7660" y="340"/>
                </a:lnTo>
                <a:cubicBezTo>
                  <a:pt x="7666" y="334"/>
                  <a:pt x="7671" y="334"/>
                  <a:pt x="7677" y="334"/>
                </a:cubicBezTo>
                <a:close/>
                <a:moveTo>
                  <a:pt x="7791" y="334"/>
                </a:moveTo>
                <a:lnTo>
                  <a:pt x="7774" y="340"/>
                </a:lnTo>
                <a:cubicBezTo>
                  <a:pt x="7774" y="340"/>
                  <a:pt x="7779" y="334"/>
                  <a:pt x="7779" y="334"/>
                </a:cubicBezTo>
                <a:close/>
                <a:moveTo>
                  <a:pt x="8557" y="311"/>
                </a:moveTo>
                <a:cubicBezTo>
                  <a:pt x="8579" y="311"/>
                  <a:pt x="8591" y="323"/>
                  <a:pt x="8579" y="340"/>
                </a:cubicBezTo>
                <a:lnTo>
                  <a:pt x="8545" y="340"/>
                </a:lnTo>
                <a:cubicBezTo>
                  <a:pt x="8545" y="334"/>
                  <a:pt x="8545" y="328"/>
                  <a:pt x="8557" y="311"/>
                </a:cubicBezTo>
                <a:close/>
                <a:moveTo>
                  <a:pt x="8534" y="317"/>
                </a:moveTo>
                <a:cubicBezTo>
                  <a:pt x="8540" y="323"/>
                  <a:pt x="8540" y="328"/>
                  <a:pt x="8540" y="334"/>
                </a:cubicBezTo>
                <a:cubicBezTo>
                  <a:pt x="8528" y="334"/>
                  <a:pt x="8517" y="340"/>
                  <a:pt x="8511" y="346"/>
                </a:cubicBezTo>
                <a:cubicBezTo>
                  <a:pt x="8517" y="340"/>
                  <a:pt x="8528" y="328"/>
                  <a:pt x="8534" y="317"/>
                </a:cubicBezTo>
                <a:close/>
                <a:moveTo>
                  <a:pt x="7711" y="346"/>
                </a:moveTo>
                <a:cubicBezTo>
                  <a:pt x="7706" y="346"/>
                  <a:pt x="7700" y="351"/>
                  <a:pt x="7689" y="351"/>
                </a:cubicBezTo>
                <a:cubicBezTo>
                  <a:pt x="7694" y="346"/>
                  <a:pt x="7694" y="346"/>
                  <a:pt x="7700" y="346"/>
                </a:cubicBezTo>
                <a:close/>
                <a:moveTo>
                  <a:pt x="8375" y="340"/>
                </a:moveTo>
                <a:cubicBezTo>
                  <a:pt x="8364" y="346"/>
                  <a:pt x="8358" y="351"/>
                  <a:pt x="8352" y="357"/>
                </a:cubicBezTo>
                <a:lnTo>
                  <a:pt x="8347" y="357"/>
                </a:lnTo>
                <a:cubicBezTo>
                  <a:pt x="8352" y="351"/>
                  <a:pt x="8364" y="346"/>
                  <a:pt x="8375" y="340"/>
                </a:cubicBezTo>
                <a:close/>
                <a:moveTo>
                  <a:pt x="8443" y="306"/>
                </a:moveTo>
                <a:cubicBezTo>
                  <a:pt x="8443" y="306"/>
                  <a:pt x="8454" y="311"/>
                  <a:pt x="8460" y="311"/>
                </a:cubicBezTo>
                <a:cubicBezTo>
                  <a:pt x="8432" y="328"/>
                  <a:pt x="8409" y="351"/>
                  <a:pt x="8375" y="357"/>
                </a:cubicBezTo>
                <a:cubicBezTo>
                  <a:pt x="8381" y="351"/>
                  <a:pt x="8381" y="340"/>
                  <a:pt x="8381" y="334"/>
                </a:cubicBezTo>
                <a:cubicBezTo>
                  <a:pt x="8392" y="328"/>
                  <a:pt x="8398" y="328"/>
                  <a:pt x="8403" y="323"/>
                </a:cubicBezTo>
                <a:cubicBezTo>
                  <a:pt x="8415" y="317"/>
                  <a:pt x="8426" y="317"/>
                  <a:pt x="8443" y="306"/>
                </a:cubicBezTo>
                <a:close/>
                <a:moveTo>
                  <a:pt x="8250" y="328"/>
                </a:moveTo>
                <a:cubicBezTo>
                  <a:pt x="8222" y="334"/>
                  <a:pt x="8199" y="346"/>
                  <a:pt x="8176" y="363"/>
                </a:cubicBezTo>
                <a:lnTo>
                  <a:pt x="8171" y="340"/>
                </a:lnTo>
                <a:cubicBezTo>
                  <a:pt x="8165" y="346"/>
                  <a:pt x="8154" y="351"/>
                  <a:pt x="8148" y="357"/>
                </a:cubicBezTo>
                <a:lnTo>
                  <a:pt x="8131" y="334"/>
                </a:lnTo>
                <a:lnTo>
                  <a:pt x="8120" y="346"/>
                </a:lnTo>
                <a:cubicBezTo>
                  <a:pt x="8131" y="351"/>
                  <a:pt x="8142" y="363"/>
                  <a:pt x="8154" y="374"/>
                </a:cubicBezTo>
                <a:lnTo>
                  <a:pt x="8097" y="374"/>
                </a:lnTo>
                <a:cubicBezTo>
                  <a:pt x="8097" y="368"/>
                  <a:pt x="8091" y="346"/>
                  <a:pt x="8091" y="340"/>
                </a:cubicBezTo>
                <a:cubicBezTo>
                  <a:pt x="8086" y="346"/>
                  <a:pt x="8069" y="357"/>
                  <a:pt x="8057" y="363"/>
                </a:cubicBezTo>
                <a:cubicBezTo>
                  <a:pt x="8063" y="368"/>
                  <a:pt x="8074" y="380"/>
                  <a:pt x="8080" y="385"/>
                </a:cubicBezTo>
                <a:lnTo>
                  <a:pt x="8069" y="385"/>
                </a:lnTo>
                <a:cubicBezTo>
                  <a:pt x="8046" y="385"/>
                  <a:pt x="8023" y="374"/>
                  <a:pt x="8006" y="368"/>
                </a:cubicBezTo>
                <a:cubicBezTo>
                  <a:pt x="8074" y="323"/>
                  <a:pt x="8165" y="334"/>
                  <a:pt x="8250" y="328"/>
                </a:cubicBezTo>
                <a:close/>
                <a:moveTo>
                  <a:pt x="10145" y="380"/>
                </a:moveTo>
                <a:cubicBezTo>
                  <a:pt x="10151" y="380"/>
                  <a:pt x="10157" y="380"/>
                  <a:pt x="10168" y="385"/>
                </a:cubicBezTo>
                <a:cubicBezTo>
                  <a:pt x="10162" y="385"/>
                  <a:pt x="10157" y="391"/>
                  <a:pt x="10151" y="391"/>
                </a:cubicBezTo>
                <a:cubicBezTo>
                  <a:pt x="10145" y="385"/>
                  <a:pt x="10145" y="385"/>
                  <a:pt x="10145" y="380"/>
                </a:cubicBezTo>
                <a:close/>
                <a:moveTo>
                  <a:pt x="7698" y="400"/>
                </a:moveTo>
                <a:cubicBezTo>
                  <a:pt x="7701" y="400"/>
                  <a:pt x="7704" y="401"/>
                  <a:pt x="7706" y="402"/>
                </a:cubicBezTo>
                <a:lnTo>
                  <a:pt x="7706" y="408"/>
                </a:lnTo>
                <a:lnTo>
                  <a:pt x="7677" y="408"/>
                </a:lnTo>
                <a:cubicBezTo>
                  <a:pt x="7681" y="404"/>
                  <a:pt x="7691" y="400"/>
                  <a:pt x="7698" y="400"/>
                </a:cubicBezTo>
                <a:close/>
                <a:moveTo>
                  <a:pt x="10253" y="391"/>
                </a:moveTo>
                <a:lnTo>
                  <a:pt x="10253" y="391"/>
                </a:lnTo>
                <a:cubicBezTo>
                  <a:pt x="10270" y="397"/>
                  <a:pt x="10287" y="402"/>
                  <a:pt x="10298" y="408"/>
                </a:cubicBezTo>
                <a:cubicBezTo>
                  <a:pt x="10281" y="408"/>
                  <a:pt x="10270" y="402"/>
                  <a:pt x="10253" y="391"/>
                </a:cubicBezTo>
                <a:close/>
                <a:moveTo>
                  <a:pt x="7637" y="402"/>
                </a:moveTo>
                <a:cubicBezTo>
                  <a:pt x="7643" y="408"/>
                  <a:pt x="7643" y="408"/>
                  <a:pt x="7649" y="414"/>
                </a:cubicBezTo>
                <a:cubicBezTo>
                  <a:pt x="7637" y="414"/>
                  <a:pt x="7626" y="414"/>
                  <a:pt x="7615" y="419"/>
                </a:cubicBezTo>
                <a:cubicBezTo>
                  <a:pt x="7615" y="414"/>
                  <a:pt x="7626" y="408"/>
                  <a:pt x="7637" y="402"/>
                </a:cubicBezTo>
                <a:close/>
                <a:moveTo>
                  <a:pt x="9776" y="272"/>
                </a:moveTo>
                <a:lnTo>
                  <a:pt x="9776" y="272"/>
                </a:lnTo>
                <a:cubicBezTo>
                  <a:pt x="9964" y="283"/>
                  <a:pt x="10151" y="311"/>
                  <a:pt x="10344" y="340"/>
                </a:cubicBezTo>
                <a:lnTo>
                  <a:pt x="10355" y="340"/>
                </a:lnTo>
                <a:cubicBezTo>
                  <a:pt x="10378" y="346"/>
                  <a:pt x="10395" y="351"/>
                  <a:pt x="10418" y="351"/>
                </a:cubicBezTo>
                <a:cubicBezTo>
                  <a:pt x="10463" y="363"/>
                  <a:pt x="10508" y="368"/>
                  <a:pt x="10554" y="374"/>
                </a:cubicBezTo>
                <a:cubicBezTo>
                  <a:pt x="10554" y="374"/>
                  <a:pt x="10554" y="363"/>
                  <a:pt x="10559" y="363"/>
                </a:cubicBezTo>
                <a:cubicBezTo>
                  <a:pt x="10616" y="408"/>
                  <a:pt x="10696" y="397"/>
                  <a:pt x="10764" y="414"/>
                </a:cubicBezTo>
                <a:cubicBezTo>
                  <a:pt x="10752" y="420"/>
                  <a:pt x="10741" y="422"/>
                  <a:pt x="10730" y="422"/>
                </a:cubicBezTo>
                <a:cubicBezTo>
                  <a:pt x="10701" y="422"/>
                  <a:pt x="10673" y="408"/>
                  <a:pt x="10645" y="408"/>
                </a:cubicBezTo>
                <a:cubicBezTo>
                  <a:pt x="10537" y="391"/>
                  <a:pt x="10429" y="374"/>
                  <a:pt x="10321" y="357"/>
                </a:cubicBezTo>
                <a:cubicBezTo>
                  <a:pt x="10151" y="334"/>
                  <a:pt x="9975" y="311"/>
                  <a:pt x="9805" y="294"/>
                </a:cubicBezTo>
                <a:cubicBezTo>
                  <a:pt x="9793" y="283"/>
                  <a:pt x="9782" y="277"/>
                  <a:pt x="9776" y="272"/>
                </a:cubicBezTo>
                <a:close/>
                <a:moveTo>
                  <a:pt x="7388" y="368"/>
                </a:moveTo>
                <a:lnTo>
                  <a:pt x="7388" y="368"/>
                </a:lnTo>
                <a:cubicBezTo>
                  <a:pt x="7359" y="385"/>
                  <a:pt x="7325" y="402"/>
                  <a:pt x="7303" y="425"/>
                </a:cubicBezTo>
                <a:cubicBezTo>
                  <a:pt x="7297" y="425"/>
                  <a:pt x="7286" y="431"/>
                  <a:pt x="7280" y="431"/>
                </a:cubicBezTo>
                <a:cubicBezTo>
                  <a:pt x="7303" y="419"/>
                  <a:pt x="7320" y="402"/>
                  <a:pt x="7337" y="380"/>
                </a:cubicBezTo>
                <a:cubicBezTo>
                  <a:pt x="7354" y="380"/>
                  <a:pt x="7371" y="374"/>
                  <a:pt x="7388" y="368"/>
                </a:cubicBezTo>
                <a:close/>
                <a:moveTo>
                  <a:pt x="7093" y="431"/>
                </a:moveTo>
                <a:cubicBezTo>
                  <a:pt x="7087" y="431"/>
                  <a:pt x="7076" y="436"/>
                  <a:pt x="7064" y="436"/>
                </a:cubicBezTo>
                <a:lnTo>
                  <a:pt x="7070" y="431"/>
                </a:lnTo>
                <a:close/>
                <a:moveTo>
                  <a:pt x="10321" y="436"/>
                </a:moveTo>
                <a:cubicBezTo>
                  <a:pt x="10333" y="436"/>
                  <a:pt x="10338" y="436"/>
                  <a:pt x="10350" y="442"/>
                </a:cubicBezTo>
                <a:cubicBezTo>
                  <a:pt x="10344" y="448"/>
                  <a:pt x="10338" y="453"/>
                  <a:pt x="10327" y="459"/>
                </a:cubicBezTo>
                <a:cubicBezTo>
                  <a:pt x="10327" y="453"/>
                  <a:pt x="10321" y="442"/>
                  <a:pt x="10321" y="436"/>
                </a:cubicBezTo>
                <a:close/>
                <a:moveTo>
                  <a:pt x="6979" y="482"/>
                </a:moveTo>
                <a:cubicBezTo>
                  <a:pt x="6985" y="487"/>
                  <a:pt x="6991" y="499"/>
                  <a:pt x="6996" y="504"/>
                </a:cubicBezTo>
                <a:cubicBezTo>
                  <a:pt x="6991" y="510"/>
                  <a:pt x="6985" y="510"/>
                  <a:pt x="6979" y="510"/>
                </a:cubicBezTo>
                <a:cubicBezTo>
                  <a:pt x="6979" y="504"/>
                  <a:pt x="6979" y="493"/>
                  <a:pt x="6979" y="482"/>
                </a:cubicBezTo>
                <a:close/>
                <a:moveTo>
                  <a:pt x="10764" y="425"/>
                </a:moveTo>
                <a:cubicBezTo>
                  <a:pt x="10883" y="425"/>
                  <a:pt x="11008" y="470"/>
                  <a:pt x="11121" y="504"/>
                </a:cubicBezTo>
                <a:cubicBezTo>
                  <a:pt x="11110" y="509"/>
                  <a:pt x="11098" y="511"/>
                  <a:pt x="11086" y="511"/>
                </a:cubicBezTo>
                <a:cubicBezTo>
                  <a:pt x="11052" y="511"/>
                  <a:pt x="11019" y="496"/>
                  <a:pt x="10985" y="487"/>
                </a:cubicBezTo>
                <a:cubicBezTo>
                  <a:pt x="10911" y="470"/>
                  <a:pt x="10832" y="465"/>
                  <a:pt x="10764" y="425"/>
                </a:cubicBezTo>
                <a:close/>
                <a:moveTo>
                  <a:pt x="7167" y="493"/>
                </a:moveTo>
                <a:cubicBezTo>
                  <a:pt x="7155" y="510"/>
                  <a:pt x="7138" y="521"/>
                  <a:pt x="7121" y="538"/>
                </a:cubicBezTo>
                <a:cubicBezTo>
                  <a:pt x="7110" y="544"/>
                  <a:pt x="7093" y="544"/>
                  <a:pt x="7076" y="550"/>
                </a:cubicBezTo>
                <a:cubicBezTo>
                  <a:pt x="7076" y="550"/>
                  <a:pt x="7076" y="544"/>
                  <a:pt x="7076" y="544"/>
                </a:cubicBezTo>
                <a:cubicBezTo>
                  <a:pt x="7076" y="550"/>
                  <a:pt x="7076" y="550"/>
                  <a:pt x="7070" y="550"/>
                </a:cubicBezTo>
                <a:cubicBezTo>
                  <a:pt x="7047" y="556"/>
                  <a:pt x="7025" y="559"/>
                  <a:pt x="7007" y="559"/>
                </a:cubicBezTo>
                <a:cubicBezTo>
                  <a:pt x="6994" y="559"/>
                  <a:pt x="6983" y="558"/>
                  <a:pt x="6974" y="555"/>
                </a:cubicBezTo>
                <a:cubicBezTo>
                  <a:pt x="6974" y="552"/>
                  <a:pt x="6974" y="548"/>
                  <a:pt x="6974" y="544"/>
                </a:cubicBezTo>
                <a:cubicBezTo>
                  <a:pt x="6996" y="533"/>
                  <a:pt x="7025" y="527"/>
                  <a:pt x="7047" y="521"/>
                </a:cubicBezTo>
                <a:cubicBezTo>
                  <a:pt x="7053" y="521"/>
                  <a:pt x="7059" y="527"/>
                  <a:pt x="7064" y="533"/>
                </a:cubicBezTo>
                <a:lnTo>
                  <a:pt x="7087" y="510"/>
                </a:lnTo>
                <a:lnTo>
                  <a:pt x="7115" y="504"/>
                </a:lnTo>
                <a:lnTo>
                  <a:pt x="7121" y="521"/>
                </a:lnTo>
                <a:lnTo>
                  <a:pt x="7127" y="499"/>
                </a:lnTo>
                <a:cubicBezTo>
                  <a:pt x="7138" y="499"/>
                  <a:pt x="7155" y="499"/>
                  <a:pt x="7167" y="493"/>
                </a:cubicBezTo>
                <a:close/>
                <a:moveTo>
                  <a:pt x="11609" y="555"/>
                </a:moveTo>
                <a:cubicBezTo>
                  <a:pt x="11655" y="572"/>
                  <a:pt x="11723" y="567"/>
                  <a:pt x="11745" y="618"/>
                </a:cubicBezTo>
                <a:cubicBezTo>
                  <a:pt x="11700" y="607"/>
                  <a:pt x="11655" y="595"/>
                  <a:pt x="11609" y="584"/>
                </a:cubicBezTo>
                <a:cubicBezTo>
                  <a:pt x="11609" y="572"/>
                  <a:pt x="11609" y="561"/>
                  <a:pt x="11609" y="555"/>
                </a:cubicBezTo>
                <a:close/>
                <a:moveTo>
                  <a:pt x="11836" y="618"/>
                </a:moveTo>
                <a:lnTo>
                  <a:pt x="11836" y="618"/>
                </a:lnTo>
                <a:cubicBezTo>
                  <a:pt x="11834" y="620"/>
                  <a:pt x="11832" y="623"/>
                  <a:pt x="11830" y="627"/>
                </a:cubicBezTo>
                <a:lnTo>
                  <a:pt x="11830" y="627"/>
                </a:lnTo>
                <a:cubicBezTo>
                  <a:pt x="11832" y="624"/>
                  <a:pt x="11834" y="621"/>
                  <a:pt x="11836" y="618"/>
                </a:cubicBezTo>
                <a:close/>
                <a:moveTo>
                  <a:pt x="10928" y="527"/>
                </a:moveTo>
                <a:lnTo>
                  <a:pt x="10928" y="527"/>
                </a:lnTo>
                <a:cubicBezTo>
                  <a:pt x="11030" y="550"/>
                  <a:pt x="11127" y="589"/>
                  <a:pt x="11229" y="601"/>
                </a:cubicBezTo>
                <a:cubicBezTo>
                  <a:pt x="11252" y="601"/>
                  <a:pt x="11269" y="618"/>
                  <a:pt x="11286" y="635"/>
                </a:cubicBezTo>
                <a:cubicBezTo>
                  <a:pt x="11284" y="635"/>
                  <a:pt x="11283" y="635"/>
                  <a:pt x="11282" y="635"/>
                </a:cubicBezTo>
                <a:cubicBezTo>
                  <a:pt x="11262" y="635"/>
                  <a:pt x="11229" y="614"/>
                  <a:pt x="11207" y="614"/>
                </a:cubicBezTo>
                <a:cubicBezTo>
                  <a:pt x="11193" y="614"/>
                  <a:pt x="11184" y="622"/>
                  <a:pt x="11184" y="646"/>
                </a:cubicBezTo>
                <a:cubicBezTo>
                  <a:pt x="11178" y="635"/>
                  <a:pt x="11178" y="624"/>
                  <a:pt x="11172" y="607"/>
                </a:cubicBezTo>
                <a:cubicBezTo>
                  <a:pt x="11087" y="601"/>
                  <a:pt x="11002" y="572"/>
                  <a:pt x="10928" y="527"/>
                </a:cubicBezTo>
                <a:close/>
                <a:moveTo>
                  <a:pt x="6940" y="550"/>
                </a:moveTo>
                <a:cubicBezTo>
                  <a:pt x="6940" y="550"/>
                  <a:pt x="6940" y="555"/>
                  <a:pt x="6940" y="555"/>
                </a:cubicBezTo>
                <a:lnTo>
                  <a:pt x="6911" y="589"/>
                </a:lnTo>
                <a:cubicBezTo>
                  <a:pt x="6904" y="588"/>
                  <a:pt x="6897" y="587"/>
                  <a:pt x="6891" y="587"/>
                </a:cubicBezTo>
                <a:cubicBezTo>
                  <a:pt x="6849" y="587"/>
                  <a:pt x="6814" y="615"/>
                  <a:pt x="6775" y="629"/>
                </a:cubicBezTo>
                <a:lnTo>
                  <a:pt x="6792" y="646"/>
                </a:lnTo>
                <a:lnTo>
                  <a:pt x="6747" y="675"/>
                </a:lnTo>
                <a:cubicBezTo>
                  <a:pt x="6738" y="678"/>
                  <a:pt x="6729" y="679"/>
                  <a:pt x="6721" y="679"/>
                </a:cubicBezTo>
                <a:cubicBezTo>
                  <a:pt x="6700" y="679"/>
                  <a:pt x="6680" y="672"/>
                  <a:pt x="6661" y="672"/>
                </a:cubicBezTo>
                <a:cubicBezTo>
                  <a:pt x="6647" y="672"/>
                  <a:pt x="6635" y="675"/>
                  <a:pt x="6622" y="686"/>
                </a:cubicBezTo>
                <a:cubicBezTo>
                  <a:pt x="6616" y="692"/>
                  <a:pt x="6610" y="709"/>
                  <a:pt x="6610" y="714"/>
                </a:cubicBezTo>
                <a:cubicBezTo>
                  <a:pt x="6605" y="720"/>
                  <a:pt x="6605" y="720"/>
                  <a:pt x="6605" y="720"/>
                </a:cubicBezTo>
                <a:cubicBezTo>
                  <a:pt x="6605" y="709"/>
                  <a:pt x="6610" y="692"/>
                  <a:pt x="6616" y="680"/>
                </a:cubicBezTo>
                <a:cubicBezTo>
                  <a:pt x="6724" y="641"/>
                  <a:pt x="6832" y="589"/>
                  <a:pt x="6940" y="550"/>
                </a:cubicBezTo>
                <a:close/>
                <a:moveTo>
                  <a:pt x="6593" y="686"/>
                </a:moveTo>
                <a:lnTo>
                  <a:pt x="6593" y="686"/>
                </a:lnTo>
                <a:cubicBezTo>
                  <a:pt x="6576" y="703"/>
                  <a:pt x="6554" y="720"/>
                  <a:pt x="6537" y="737"/>
                </a:cubicBezTo>
                <a:cubicBezTo>
                  <a:pt x="6508" y="743"/>
                  <a:pt x="6480" y="754"/>
                  <a:pt x="6452" y="760"/>
                </a:cubicBezTo>
                <a:cubicBezTo>
                  <a:pt x="6503" y="737"/>
                  <a:pt x="6548" y="714"/>
                  <a:pt x="6593" y="686"/>
                </a:cubicBezTo>
                <a:close/>
                <a:moveTo>
                  <a:pt x="6576" y="782"/>
                </a:moveTo>
                <a:cubicBezTo>
                  <a:pt x="6582" y="788"/>
                  <a:pt x="6588" y="788"/>
                  <a:pt x="6593" y="794"/>
                </a:cubicBezTo>
                <a:cubicBezTo>
                  <a:pt x="6588" y="788"/>
                  <a:pt x="6582" y="788"/>
                  <a:pt x="6576" y="788"/>
                </a:cubicBezTo>
                <a:cubicBezTo>
                  <a:pt x="6576" y="788"/>
                  <a:pt x="6576" y="782"/>
                  <a:pt x="6576" y="782"/>
                </a:cubicBezTo>
                <a:close/>
                <a:moveTo>
                  <a:pt x="6514" y="805"/>
                </a:moveTo>
                <a:cubicBezTo>
                  <a:pt x="6525" y="811"/>
                  <a:pt x="6537" y="811"/>
                  <a:pt x="6542" y="816"/>
                </a:cubicBezTo>
                <a:lnTo>
                  <a:pt x="6486" y="816"/>
                </a:lnTo>
                <a:cubicBezTo>
                  <a:pt x="6486" y="816"/>
                  <a:pt x="6486" y="811"/>
                  <a:pt x="6486" y="811"/>
                </a:cubicBezTo>
                <a:cubicBezTo>
                  <a:pt x="6491" y="811"/>
                  <a:pt x="6503" y="805"/>
                  <a:pt x="6514" y="805"/>
                </a:cubicBezTo>
                <a:close/>
                <a:moveTo>
                  <a:pt x="11133" y="499"/>
                </a:moveTo>
                <a:cubicBezTo>
                  <a:pt x="11156" y="499"/>
                  <a:pt x="11168" y="506"/>
                  <a:pt x="11162" y="521"/>
                </a:cubicBezTo>
                <a:lnTo>
                  <a:pt x="11162" y="521"/>
                </a:lnTo>
                <a:cubicBezTo>
                  <a:pt x="11161" y="521"/>
                  <a:pt x="11161" y="521"/>
                  <a:pt x="11161" y="521"/>
                </a:cubicBezTo>
                <a:lnTo>
                  <a:pt x="11161" y="521"/>
                </a:lnTo>
                <a:cubicBezTo>
                  <a:pt x="11161" y="522"/>
                  <a:pt x="11161" y="522"/>
                  <a:pt x="11162" y="522"/>
                </a:cubicBezTo>
                <a:lnTo>
                  <a:pt x="11162" y="522"/>
                </a:lnTo>
                <a:cubicBezTo>
                  <a:pt x="11162" y="522"/>
                  <a:pt x="11162" y="522"/>
                  <a:pt x="11162" y="521"/>
                </a:cubicBezTo>
                <a:lnTo>
                  <a:pt x="11162" y="521"/>
                </a:lnTo>
                <a:cubicBezTo>
                  <a:pt x="11281" y="533"/>
                  <a:pt x="11394" y="584"/>
                  <a:pt x="11507" y="612"/>
                </a:cubicBezTo>
                <a:cubicBezTo>
                  <a:pt x="11507" y="607"/>
                  <a:pt x="11507" y="595"/>
                  <a:pt x="11507" y="589"/>
                </a:cubicBezTo>
                <a:cubicBezTo>
                  <a:pt x="11518" y="601"/>
                  <a:pt x="11524" y="612"/>
                  <a:pt x="11530" y="618"/>
                </a:cubicBezTo>
                <a:cubicBezTo>
                  <a:pt x="11694" y="675"/>
                  <a:pt x="11859" y="709"/>
                  <a:pt x="12012" y="782"/>
                </a:cubicBezTo>
                <a:cubicBezTo>
                  <a:pt x="12018" y="777"/>
                  <a:pt x="12018" y="765"/>
                  <a:pt x="12018" y="754"/>
                </a:cubicBezTo>
                <a:cubicBezTo>
                  <a:pt x="12052" y="816"/>
                  <a:pt x="12131" y="816"/>
                  <a:pt x="12182" y="850"/>
                </a:cubicBezTo>
                <a:cubicBezTo>
                  <a:pt x="12177" y="852"/>
                  <a:pt x="12172" y="852"/>
                  <a:pt x="12167" y="852"/>
                </a:cubicBezTo>
                <a:cubicBezTo>
                  <a:pt x="12134" y="852"/>
                  <a:pt x="12106" y="826"/>
                  <a:pt x="12076" y="826"/>
                </a:cubicBezTo>
                <a:cubicBezTo>
                  <a:pt x="12072" y="826"/>
                  <a:pt x="12067" y="827"/>
                  <a:pt x="12063" y="828"/>
                </a:cubicBezTo>
                <a:cubicBezTo>
                  <a:pt x="11774" y="692"/>
                  <a:pt x="11445" y="652"/>
                  <a:pt x="11162" y="522"/>
                </a:cubicBezTo>
                <a:lnTo>
                  <a:pt x="11162" y="522"/>
                </a:lnTo>
                <a:cubicBezTo>
                  <a:pt x="11160" y="525"/>
                  <a:pt x="11158" y="529"/>
                  <a:pt x="11155" y="533"/>
                </a:cubicBezTo>
                <a:cubicBezTo>
                  <a:pt x="11127" y="533"/>
                  <a:pt x="11115" y="521"/>
                  <a:pt x="11133" y="499"/>
                </a:cubicBezTo>
                <a:close/>
                <a:moveTo>
                  <a:pt x="6401" y="839"/>
                </a:moveTo>
                <a:cubicBezTo>
                  <a:pt x="6378" y="856"/>
                  <a:pt x="6355" y="868"/>
                  <a:pt x="6327" y="885"/>
                </a:cubicBezTo>
                <a:cubicBezTo>
                  <a:pt x="6298" y="896"/>
                  <a:pt x="6270" y="907"/>
                  <a:pt x="6242" y="913"/>
                </a:cubicBezTo>
                <a:cubicBezTo>
                  <a:pt x="6242" y="907"/>
                  <a:pt x="6242" y="896"/>
                  <a:pt x="6236" y="890"/>
                </a:cubicBezTo>
                <a:cubicBezTo>
                  <a:pt x="6264" y="885"/>
                  <a:pt x="6293" y="873"/>
                  <a:pt x="6321" y="868"/>
                </a:cubicBezTo>
                <a:cubicBezTo>
                  <a:pt x="6327" y="868"/>
                  <a:pt x="6327" y="873"/>
                  <a:pt x="6332" y="873"/>
                </a:cubicBezTo>
                <a:cubicBezTo>
                  <a:pt x="6332" y="873"/>
                  <a:pt x="6332" y="868"/>
                  <a:pt x="6338" y="862"/>
                </a:cubicBezTo>
                <a:cubicBezTo>
                  <a:pt x="6361" y="856"/>
                  <a:pt x="6378" y="845"/>
                  <a:pt x="6401" y="839"/>
                </a:cubicBezTo>
                <a:close/>
                <a:moveTo>
                  <a:pt x="12194" y="856"/>
                </a:moveTo>
                <a:cubicBezTo>
                  <a:pt x="12273" y="868"/>
                  <a:pt x="12358" y="896"/>
                  <a:pt x="12420" y="947"/>
                </a:cubicBezTo>
                <a:cubicBezTo>
                  <a:pt x="12375" y="936"/>
                  <a:pt x="12330" y="919"/>
                  <a:pt x="12296" y="890"/>
                </a:cubicBezTo>
                <a:cubicBezTo>
                  <a:pt x="12269" y="896"/>
                  <a:pt x="12242" y="896"/>
                  <a:pt x="12225" y="915"/>
                </a:cubicBezTo>
                <a:lnTo>
                  <a:pt x="12225" y="915"/>
                </a:lnTo>
                <a:cubicBezTo>
                  <a:pt x="12231" y="907"/>
                  <a:pt x="12240" y="889"/>
                  <a:pt x="12245" y="885"/>
                </a:cubicBezTo>
                <a:cubicBezTo>
                  <a:pt x="12233" y="879"/>
                  <a:pt x="12205" y="862"/>
                  <a:pt x="12194" y="856"/>
                </a:cubicBezTo>
                <a:close/>
                <a:moveTo>
                  <a:pt x="12069" y="879"/>
                </a:moveTo>
                <a:cubicBezTo>
                  <a:pt x="12120" y="896"/>
                  <a:pt x="12171" y="907"/>
                  <a:pt x="12222" y="919"/>
                </a:cubicBezTo>
                <a:cubicBezTo>
                  <a:pt x="12256" y="953"/>
                  <a:pt x="12301" y="964"/>
                  <a:pt x="12347" y="975"/>
                </a:cubicBezTo>
                <a:cubicBezTo>
                  <a:pt x="12341" y="981"/>
                  <a:pt x="12330" y="987"/>
                  <a:pt x="12324" y="992"/>
                </a:cubicBezTo>
                <a:cubicBezTo>
                  <a:pt x="12307" y="987"/>
                  <a:pt x="12290" y="975"/>
                  <a:pt x="12279" y="964"/>
                </a:cubicBezTo>
                <a:cubicBezTo>
                  <a:pt x="12267" y="975"/>
                  <a:pt x="12256" y="981"/>
                  <a:pt x="12245" y="992"/>
                </a:cubicBezTo>
                <a:lnTo>
                  <a:pt x="12256" y="964"/>
                </a:lnTo>
                <a:cubicBezTo>
                  <a:pt x="12188" y="947"/>
                  <a:pt x="12137" y="902"/>
                  <a:pt x="12063" y="890"/>
                </a:cubicBezTo>
                <a:cubicBezTo>
                  <a:pt x="12069" y="890"/>
                  <a:pt x="12069" y="885"/>
                  <a:pt x="12069" y="879"/>
                </a:cubicBezTo>
                <a:close/>
                <a:moveTo>
                  <a:pt x="12716" y="1056"/>
                </a:moveTo>
                <a:cubicBezTo>
                  <a:pt x="12734" y="1056"/>
                  <a:pt x="12755" y="1070"/>
                  <a:pt x="12755" y="1089"/>
                </a:cubicBezTo>
                <a:cubicBezTo>
                  <a:pt x="12752" y="1095"/>
                  <a:pt x="12746" y="1098"/>
                  <a:pt x="12738" y="1098"/>
                </a:cubicBezTo>
                <a:cubicBezTo>
                  <a:pt x="12721" y="1098"/>
                  <a:pt x="12697" y="1082"/>
                  <a:pt x="12693" y="1066"/>
                </a:cubicBezTo>
                <a:cubicBezTo>
                  <a:pt x="12698" y="1059"/>
                  <a:pt x="12707" y="1056"/>
                  <a:pt x="12716" y="1056"/>
                </a:cubicBezTo>
                <a:close/>
                <a:moveTo>
                  <a:pt x="6189" y="923"/>
                </a:moveTo>
                <a:cubicBezTo>
                  <a:pt x="6197" y="923"/>
                  <a:pt x="6205" y="923"/>
                  <a:pt x="6213" y="924"/>
                </a:cubicBezTo>
                <a:cubicBezTo>
                  <a:pt x="6169" y="946"/>
                  <a:pt x="6125" y="963"/>
                  <a:pt x="6076" y="974"/>
                </a:cubicBezTo>
                <a:lnTo>
                  <a:pt x="6076" y="974"/>
                </a:lnTo>
                <a:cubicBezTo>
                  <a:pt x="6075" y="974"/>
                  <a:pt x="6073" y="974"/>
                  <a:pt x="6072" y="974"/>
                </a:cubicBezTo>
                <a:lnTo>
                  <a:pt x="6072" y="974"/>
                </a:lnTo>
                <a:cubicBezTo>
                  <a:pt x="6072" y="974"/>
                  <a:pt x="6072" y="975"/>
                  <a:pt x="6071" y="975"/>
                </a:cubicBezTo>
                <a:cubicBezTo>
                  <a:pt x="6073" y="975"/>
                  <a:pt x="6074" y="975"/>
                  <a:pt x="6076" y="974"/>
                </a:cubicBezTo>
                <a:lnTo>
                  <a:pt x="6076" y="974"/>
                </a:lnTo>
                <a:cubicBezTo>
                  <a:pt x="6078" y="975"/>
                  <a:pt x="6080" y="975"/>
                  <a:pt x="6083" y="975"/>
                </a:cubicBezTo>
                <a:cubicBezTo>
                  <a:pt x="5969" y="1009"/>
                  <a:pt x="5856" y="1055"/>
                  <a:pt x="5754" y="1106"/>
                </a:cubicBezTo>
                <a:lnTo>
                  <a:pt x="5742" y="1089"/>
                </a:lnTo>
                <a:cubicBezTo>
                  <a:pt x="5841" y="1047"/>
                  <a:pt x="5948" y="973"/>
                  <a:pt x="6052" y="973"/>
                </a:cubicBezTo>
                <a:cubicBezTo>
                  <a:pt x="6059" y="973"/>
                  <a:pt x="6066" y="973"/>
                  <a:pt x="6072" y="974"/>
                </a:cubicBezTo>
                <a:lnTo>
                  <a:pt x="6072" y="974"/>
                </a:lnTo>
                <a:cubicBezTo>
                  <a:pt x="6097" y="937"/>
                  <a:pt x="6144" y="923"/>
                  <a:pt x="6189" y="923"/>
                </a:cubicBezTo>
                <a:close/>
                <a:moveTo>
                  <a:pt x="5814" y="1128"/>
                </a:moveTo>
                <a:cubicBezTo>
                  <a:pt x="5826" y="1128"/>
                  <a:pt x="5838" y="1132"/>
                  <a:pt x="5850" y="1140"/>
                </a:cubicBezTo>
                <a:cubicBezTo>
                  <a:pt x="5809" y="1150"/>
                  <a:pt x="5768" y="1175"/>
                  <a:pt x="5718" y="1175"/>
                </a:cubicBezTo>
                <a:cubicBezTo>
                  <a:pt x="5713" y="1175"/>
                  <a:pt x="5708" y="1174"/>
                  <a:pt x="5703" y="1174"/>
                </a:cubicBezTo>
                <a:cubicBezTo>
                  <a:pt x="5741" y="1161"/>
                  <a:pt x="5777" y="1128"/>
                  <a:pt x="5814" y="1128"/>
                </a:cubicBezTo>
                <a:close/>
                <a:moveTo>
                  <a:pt x="10020" y="1157"/>
                </a:moveTo>
                <a:cubicBezTo>
                  <a:pt x="10026" y="1157"/>
                  <a:pt x="10032" y="1157"/>
                  <a:pt x="10032" y="1163"/>
                </a:cubicBezTo>
                <a:cubicBezTo>
                  <a:pt x="10044" y="1167"/>
                  <a:pt x="10056" y="1171"/>
                  <a:pt x="10068" y="1171"/>
                </a:cubicBezTo>
                <a:cubicBezTo>
                  <a:pt x="10073" y="1171"/>
                  <a:pt x="10078" y="1170"/>
                  <a:pt x="10083" y="1168"/>
                </a:cubicBezTo>
                <a:cubicBezTo>
                  <a:pt x="10100" y="1174"/>
                  <a:pt x="10111" y="1180"/>
                  <a:pt x="10128" y="1180"/>
                </a:cubicBezTo>
                <a:cubicBezTo>
                  <a:pt x="10114" y="1184"/>
                  <a:pt x="10099" y="1186"/>
                  <a:pt x="10086" y="1186"/>
                </a:cubicBezTo>
                <a:cubicBezTo>
                  <a:pt x="10066" y="1186"/>
                  <a:pt x="10048" y="1183"/>
                  <a:pt x="10032" y="1180"/>
                </a:cubicBezTo>
                <a:cubicBezTo>
                  <a:pt x="10026" y="1168"/>
                  <a:pt x="10026" y="1163"/>
                  <a:pt x="10020" y="1157"/>
                </a:cubicBezTo>
                <a:close/>
                <a:moveTo>
                  <a:pt x="5572" y="1151"/>
                </a:moveTo>
                <a:cubicBezTo>
                  <a:pt x="5579" y="1151"/>
                  <a:pt x="5585" y="1153"/>
                  <a:pt x="5589" y="1157"/>
                </a:cubicBezTo>
                <a:cubicBezTo>
                  <a:pt x="5597" y="1177"/>
                  <a:pt x="5576" y="1192"/>
                  <a:pt x="5555" y="1192"/>
                </a:cubicBezTo>
                <a:cubicBezTo>
                  <a:pt x="5547" y="1192"/>
                  <a:pt x="5539" y="1190"/>
                  <a:pt x="5532" y="1185"/>
                </a:cubicBezTo>
                <a:cubicBezTo>
                  <a:pt x="5524" y="1168"/>
                  <a:pt x="5551" y="1151"/>
                  <a:pt x="5572" y="1151"/>
                </a:cubicBezTo>
                <a:close/>
                <a:moveTo>
                  <a:pt x="9467" y="1190"/>
                </a:moveTo>
                <a:lnTo>
                  <a:pt x="9467" y="1190"/>
                </a:lnTo>
                <a:cubicBezTo>
                  <a:pt x="9468" y="1192"/>
                  <a:pt x="9469" y="1194"/>
                  <a:pt x="9470" y="1197"/>
                </a:cubicBezTo>
                <a:lnTo>
                  <a:pt x="9470" y="1191"/>
                </a:lnTo>
                <a:cubicBezTo>
                  <a:pt x="9469" y="1191"/>
                  <a:pt x="9468" y="1191"/>
                  <a:pt x="9467" y="1190"/>
                </a:cubicBezTo>
                <a:close/>
                <a:moveTo>
                  <a:pt x="10159" y="1184"/>
                </a:moveTo>
                <a:cubicBezTo>
                  <a:pt x="10245" y="1184"/>
                  <a:pt x="10331" y="1205"/>
                  <a:pt x="10412" y="1225"/>
                </a:cubicBezTo>
                <a:cubicBezTo>
                  <a:pt x="10399" y="1226"/>
                  <a:pt x="10387" y="1226"/>
                  <a:pt x="10375" y="1226"/>
                </a:cubicBezTo>
                <a:cubicBezTo>
                  <a:pt x="10291" y="1226"/>
                  <a:pt x="10207" y="1210"/>
                  <a:pt x="10128" y="1185"/>
                </a:cubicBezTo>
                <a:cubicBezTo>
                  <a:pt x="10138" y="1185"/>
                  <a:pt x="10149" y="1184"/>
                  <a:pt x="10159" y="1184"/>
                </a:cubicBezTo>
                <a:close/>
                <a:moveTo>
                  <a:pt x="8591" y="1236"/>
                </a:moveTo>
                <a:cubicBezTo>
                  <a:pt x="8596" y="1242"/>
                  <a:pt x="8608" y="1248"/>
                  <a:pt x="8619" y="1248"/>
                </a:cubicBezTo>
                <a:cubicBezTo>
                  <a:pt x="8608" y="1248"/>
                  <a:pt x="8596" y="1253"/>
                  <a:pt x="8585" y="1253"/>
                </a:cubicBezTo>
                <a:cubicBezTo>
                  <a:pt x="8585" y="1248"/>
                  <a:pt x="8585" y="1242"/>
                  <a:pt x="8591" y="1236"/>
                </a:cubicBezTo>
                <a:close/>
                <a:moveTo>
                  <a:pt x="8506" y="1259"/>
                </a:moveTo>
                <a:cubicBezTo>
                  <a:pt x="8494" y="1259"/>
                  <a:pt x="8489" y="1265"/>
                  <a:pt x="8477" y="1265"/>
                </a:cubicBezTo>
                <a:lnTo>
                  <a:pt x="8489" y="1259"/>
                </a:lnTo>
                <a:close/>
                <a:moveTo>
                  <a:pt x="9924" y="1163"/>
                </a:moveTo>
                <a:cubicBezTo>
                  <a:pt x="9952" y="1163"/>
                  <a:pt x="9981" y="1163"/>
                  <a:pt x="10015" y="1174"/>
                </a:cubicBezTo>
                <a:cubicBezTo>
                  <a:pt x="10009" y="1191"/>
                  <a:pt x="10009" y="1208"/>
                  <a:pt x="10009" y="1225"/>
                </a:cubicBezTo>
                <a:cubicBezTo>
                  <a:pt x="10043" y="1225"/>
                  <a:pt x="10083" y="1225"/>
                  <a:pt x="10117" y="1242"/>
                </a:cubicBezTo>
                <a:cubicBezTo>
                  <a:pt x="10123" y="1231"/>
                  <a:pt x="10128" y="1214"/>
                  <a:pt x="10128" y="1208"/>
                </a:cubicBezTo>
                <a:cubicBezTo>
                  <a:pt x="10128" y="1214"/>
                  <a:pt x="10128" y="1236"/>
                  <a:pt x="10128" y="1248"/>
                </a:cubicBezTo>
                <a:cubicBezTo>
                  <a:pt x="10179" y="1248"/>
                  <a:pt x="10230" y="1253"/>
                  <a:pt x="10276" y="1265"/>
                </a:cubicBezTo>
                <a:cubicBezTo>
                  <a:pt x="9981" y="1231"/>
                  <a:pt x="9680" y="1214"/>
                  <a:pt x="9374" y="1214"/>
                </a:cubicBezTo>
                <a:cubicBezTo>
                  <a:pt x="9243" y="1214"/>
                  <a:pt x="9118" y="1219"/>
                  <a:pt x="8988" y="1225"/>
                </a:cubicBezTo>
                <a:cubicBezTo>
                  <a:pt x="9022" y="1219"/>
                  <a:pt x="9050" y="1219"/>
                  <a:pt x="9084" y="1214"/>
                </a:cubicBezTo>
                <a:cubicBezTo>
                  <a:pt x="9084" y="1202"/>
                  <a:pt x="9090" y="1185"/>
                  <a:pt x="9090" y="1174"/>
                </a:cubicBezTo>
                <a:cubicBezTo>
                  <a:pt x="9096" y="1180"/>
                  <a:pt x="9101" y="1197"/>
                  <a:pt x="9107" y="1202"/>
                </a:cubicBezTo>
                <a:cubicBezTo>
                  <a:pt x="9193" y="1194"/>
                  <a:pt x="9276" y="1181"/>
                  <a:pt x="9359" y="1181"/>
                </a:cubicBezTo>
                <a:cubicBezTo>
                  <a:pt x="9395" y="1181"/>
                  <a:pt x="9431" y="1184"/>
                  <a:pt x="9467" y="1190"/>
                </a:cubicBezTo>
                <a:lnTo>
                  <a:pt x="9467" y="1190"/>
                </a:lnTo>
                <a:cubicBezTo>
                  <a:pt x="9464" y="1183"/>
                  <a:pt x="9463" y="1177"/>
                  <a:pt x="9459" y="1168"/>
                </a:cubicBezTo>
                <a:lnTo>
                  <a:pt x="9464" y="1168"/>
                </a:lnTo>
                <a:lnTo>
                  <a:pt x="9487" y="1191"/>
                </a:lnTo>
                <a:cubicBezTo>
                  <a:pt x="9532" y="1185"/>
                  <a:pt x="9578" y="1185"/>
                  <a:pt x="9623" y="1185"/>
                </a:cubicBezTo>
                <a:cubicBezTo>
                  <a:pt x="9623" y="1185"/>
                  <a:pt x="9623" y="1180"/>
                  <a:pt x="9623" y="1180"/>
                </a:cubicBezTo>
                <a:cubicBezTo>
                  <a:pt x="9714" y="1185"/>
                  <a:pt x="9805" y="1191"/>
                  <a:pt x="9896" y="1191"/>
                </a:cubicBezTo>
                <a:cubicBezTo>
                  <a:pt x="9930" y="1202"/>
                  <a:pt x="9964" y="1214"/>
                  <a:pt x="9998" y="1219"/>
                </a:cubicBezTo>
                <a:cubicBezTo>
                  <a:pt x="9992" y="1202"/>
                  <a:pt x="9981" y="1185"/>
                  <a:pt x="9975" y="1168"/>
                </a:cubicBezTo>
                <a:cubicBezTo>
                  <a:pt x="9958" y="1168"/>
                  <a:pt x="9941" y="1163"/>
                  <a:pt x="9924" y="1163"/>
                </a:cubicBezTo>
                <a:close/>
                <a:moveTo>
                  <a:pt x="12818" y="1185"/>
                </a:moveTo>
                <a:lnTo>
                  <a:pt x="12818" y="1185"/>
                </a:lnTo>
                <a:cubicBezTo>
                  <a:pt x="12863" y="1208"/>
                  <a:pt x="12937" y="1208"/>
                  <a:pt x="12948" y="1270"/>
                </a:cubicBezTo>
                <a:cubicBezTo>
                  <a:pt x="12903" y="1248"/>
                  <a:pt x="12852" y="1231"/>
                  <a:pt x="12818" y="1185"/>
                </a:cubicBezTo>
                <a:close/>
                <a:moveTo>
                  <a:pt x="8215" y="1238"/>
                </a:moveTo>
                <a:cubicBezTo>
                  <a:pt x="8225" y="1238"/>
                  <a:pt x="8233" y="1243"/>
                  <a:pt x="8233" y="1253"/>
                </a:cubicBezTo>
                <a:cubicBezTo>
                  <a:pt x="8230" y="1265"/>
                  <a:pt x="8218" y="1273"/>
                  <a:pt x="8207" y="1273"/>
                </a:cubicBezTo>
                <a:cubicBezTo>
                  <a:pt x="8197" y="1273"/>
                  <a:pt x="8188" y="1267"/>
                  <a:pt x="8188" y="1253"/>
                </a:cubicBezTo>
                <a:cubicBezTo>
                  <a:pt x="8191" y="1244"/>
                  <a:pt x="8204" y="1238"/>
                  <a:pt x="8215" y="1238"/>
                </a:cubicBezTo>
                <a:close/>
                <a:moveTo>
                  <a:pt x="8097" y="1304"/>
                </a:moveTo>
                <a:cubicBezTo>
                  <a:pt x="8097" y="1304"/>
                  <a:pt x="8097" y="1310"/>
                  <a:pt x="8103" y="1310"/>
                </a:cubicBezTo>
                <a:lnTo>
                  <a:pt x="8097" y="1310"/>
                </a:lnTo>
                <a:cubicBezTo>
                  <a:pt x="8097" y="1310"/>
                  <a:pt x="8097" y="1304"/>
                  <a:pt x="8097" y="1304"/>
                </a:cubicBezTo>
                <a:close/>
                <a:moveTo>
                  <a:pt x="13216" y="1332"/>
                </a:moveTo>
                <a:lnTo>
                  <a:pt x="13216" y="1332"/>
                </a:lnTo>
                <a:cubicBezTo>
                  <a:pt x="13216" y="1333"/>
                  <a:pt x="13215" y="1333"/>
                  <a:pt x="13215" y="1333"/>
                </a:cubicBezTo>
                <a:cubicBezTo>
                  <a:pt x="13216" y="1334"/>
                  <a:pt x="13217" y="1334"/>
                  <a:pt x="13218" y="1335"/>
                </a:cubicBezTo>
                <a:lnTo>
                  <a:pt x="13218" y="1335"/>
                </a:lnTo>
                <a:cubicBezTo>
                  <a:pt x="13217" y="1334"/>
                  <a:pt x="13217" y="1333"/>
                  <a:pt x="13216" y="1332"/>
                </a:cubicBezTo>
                <a:close/>
                <a:moveTo>
                  <a:pt x="10406" y="1236"/>
                </a:moveTo>
                <a:lnTo>
                  <a:pt x="10406" y="1236"/>
                </a:lnTo>
                <a:cubicBezTo>
                  <a:pt x="10599" y="1265"/>
                  <a:pt x="10792" y="1304"/>
                  <a:pt x="10979" y="1367"/>
                </a:cubicBezTo>
                <a:cubicBezTo>
                  <a:pt x="10923" y="1361"/>
                  <a:pt x="10866" y="1338"/>
                  <a:pt x="10803" y="1338"/>
                </a:cubicBezTo>
                <a:cubicBezTo>
                  <a:pt x="10792" y="1338"/>
                  <a:pt x="10781" y="1338"/>
                  <a:pt x="10769" y="1333"/>
                </a:cubicBezTo>
                <a:cubicBezTo>
                  <a:pt x="10769" y="1333"/>
                  <a:pt x="10769" y="1327"/>
                  <a:pt x="10764" y="1321"/>
                </a:cubicBezTo>
                <a:cubicBezTo>
                  <a:pt x="10645" y="1287"/>
                  <a:pt x="10520" y="1276"/>
                  <a:pt x="10406" y="1236"/>
                </a:cubicBezTo>
                <a:close/>
                <a:moveTo>
                  <a:pt x="12908" y="1163"/>
                </a:moveTo>
                <a:cubicBezTo>
                  <a:pt x="13008" y="1213"/>
                  <a:pt x="13146" y="1241"/>
                  <a:pt x="13216" y="1332"/>
                </a:cubicBezTo>
                <a:lnTo>
                  <a:pt x="13216" y="1332"/>
                </a:lnTo>
                <a:cubicBezTo>
                  <a:pt x="13222" y="1331"/>
                  <a:pt x="13227" y="1331"/>
                  <a:pt x="13233" y="1331"/>
                </a:cubicBezTo>
                <a:cubicBezTo>
                  <a:pt x="13278" y="1331"/>
                  <a:pt x="13320" y="1366"/>
                  <a:pt x="13345" y="1401"/>
                </a:cubicBezTo>
                <a:cubicBezTo>
                  <a:pt x="13301" y="1384"/>
                  <a:pt x="13257" y="1362"/>
                  <a:pt x="13218" y="1335"/>
                </a:cubicBezTo>
                <a:lnTo>
                  <a:pt x="13218" y="1335"/>
                </a:lnTo>
                <a:cubicBezTo>
                  <a:pt x="13219" y="1336"/>
                  <a:pt x="13220" y="1337"/>
                  <a:pt x="13220" y="1338"/>
                </a:cubicBezTo>
                <a:cubicBezTo>
                  <a:pt x="13118" y="1276"/>
                  <a:pt x="13016" y="1225"/>
                  <a:pt x="12903" y="1180"/>
                </a:cubicBezTo>
                <a:lnTo>
                  <a:pt x="12908" y="1163"/>
                </a:lnTo>
                <a:close/>
                <a:moveTo>
                  <a:pt x="11771" y="1387"/>
                </a:moveTo>
                <a:cubicBezTo>
                  <a:pt x="11784" y="1387"/>
                  <a:pt x="11789" y="1395"/>
                  <a:pt x="11785" y="1412"/>
                </a:cubicBezTo>
                <a:cubicBezTo>
                  <a:pt x="11778" y="1416"/>
                  <a:pt x="11772" y="1418"/>
                  <a:pt x="11767" y="1418"/>
                </a:cubicBezTo>
                <a:cubicBezTo>
                  <a:pt x="11757" y="1418"/>
                  <a:pt x="11753" y="1409"/>
                  <a:pt x="11757" y="1389"/>
                </a:cubicBezTo>
                <a:cubicBezTo>
                  <a:pt x="11762" y="1388"/>
                  <a:pt x="11767" y="1387"/>
                  <a:pt x="11771" y="1387"/>
                </a:cubicBezTo>
                <a:close/>
                <a:moveTo>
                  <a:pt x="5260" y="1310"/>
                </a:moveTo>
                <a:lnTo>
                  <a:pt x="5260" y="1310"/>
                </a:lnTo>
                <a:cubicBezTo>
                  <a:pt x="5220" y="1338"/>
                  <a:pt x="5181" y="1355"/>
                  <a:pt x="5135" y="1367"/>
                </a:cubicBezTo>
                <a:cubicBezTo>
                  <a:pt x="5124" y="1389"/>
                  <a:pt x="5101" y="1407"/>
                  <a:pt x="5107" y="1435"/>
                </a:cubicBezTo>
                <a:cubicBezTo>
                  <a:pt x="5152" y="1435"/>
                  <a:pt x="5192" y="1407"/>
                  <a:pt x="5232" y="1384"/>
                </a:cubicBezTo>
                <a:cubicBezTo>
                  <a:pt x="5232" y="1389"/>
                  <a:pt x="5232" y="1407"/>
                  <a:pt x="5232" y="1412"/>
                </a:cubicBezTo>
                <a:cubicBezTo>
                  <a:pt x="5215" y="1418"/>
                  <a:pt x="5192" y="1424"/>
                  <a:pt x="5175" y="1429"/>
                </a:cubicBezTo>
                <a:cubicBezTo>
                  <a:pt x="5175" y="1441"/>
                  <a:pt x="5181" y="1458"/>
                  <a:pt x="5181" y="1469"/>
                </a:cubicBezTo>
                <a:lnTo>
                  <a:pt x="5164" y="1446"/>
                </a:lnTo>
                <a:cubicBezTo>
                  <a:pt x="5101" y="1480"/>
                  <a:pt x="5033" y="1492"/>
                  <a:pt x="4982" y="1537"/>
                </a:cubicBezTo>
                <a:cubicBezTo>
                  <a:pt x="4982" y="1531"/>
                  <a:pt x="4976" y="1526"/>
                  <a:pt x="4976" y="1526"/>
                </a:cubicBezTo>
                <a:cubicBezTo>
                  <a:pt x="5022" y="1497"/>
                  <a:pt x="5062" y="1469"/>
                  <a:pt x="5107" y="1441"/>
                </a:cubicBezTo>
                <a:cubicBezTo>
                  <a:pt x="5101" y="1429"/>
                  <a:pt x="5101" y="1407"/>
                  <a:pt x="5096" y="1395"/>
                </a:cubicBezTo>
                <a:cubicBezTo>
                  <a:pt x="5084" y="1401"/>
                  <a:pt x="5056" y="1412"/>
                  <a:pt x="5039" y="1418"/>
                </a:cubicBezTo>
                <a:cubicBezTo>
                  <a:pt x="5101" y="1367"/>
                  <a:pt x="5181" y="1321"/>
                  <a:pt x="5260" y="1310"/>
                </a:cubicBezTo>
                <a:close/>
                <a:moveTo>
                  <a:pt x="4541" y="1585"/>
                </a:moveTo>
                <a:cubicBezTo>
                  <a:pt x="4548" y="1585"/>
                  <a:pt x="4555" y="1586"/>
                  <a:pt x="4562" y="1588"/>
                </a:cubicBezTo>
                <a:cubicBezTo>
                  <a:pt x="4523" y="1616"/>
                  <a:pt x="4483" y="1639"/>
                  <a:pt x="4443" y="1668"/>
                </a:cubicBezTo>
                <a:cubicBezTo>
                  <a:pt x="4437" y="1662"/>
                  <a:pt x="4432" y="1650"/>
                  <a:pt x="4426" y="1645"/>
                </a:cubicBezTo>
                <a:cubicBezTo>
                  <a:pt x="4466" y="1630"/>
                  <a:pt x="4497" y="1585"/>
                  <a:pt x="4541" y="1585"/>
                </a:cubicBezTo>
                <a:close/>
                <a:moveTo>
                  <a:pt x="12767" y="924"/>
                </a:moveTo>
                <a:cubicBezTo>
                  <a:pt x="12833" y="924"/>
                  <a:pt x="12892" y="996"/>
                  <a:pt x="12959" y="996"/>
                </a:cubicBezTo>
                <a:cubicBezTo>
                  <a:pt x="12972" y="996"/>
                  <a:pt x="12985" y="993"/>
                  <a:pt x="12999" y="987"/>
                </a:cubicBezTo>
                <a:lnTo>
                  <a:pt x="12999" y="987"/>
                </a:lnTo>
                <a:cubicBezTo>
                  <a:pt x="12994" y="992"/>
                  <a:pt x="12988" y="1009"/>
                  <a:pt x="12982" y="1015"/>
                </a:cubicBezTo>
                <a:cubicBezTo>
                  <a:pt x="13158" y="1117"/>
                  <a:pt x="13345" y="1191"/>
                  <a:pt x="13521" y="1293"/>
                </a:cubicBezTo>
                <a:cubicBezTo>
                  <a:pt x="13533" y="1282"/>
                  <a:pt x="13544" y="1276"/>
                  <a:pt x="13555" y="1270"/>
                </a:cubicBezTo>
                <a:lnTo>
                  <a:pt x="13555" y="1270"/>
                </a:lnTo>
                <a:cubicBezTo>
                  <a:pt x="13555" y="1276"/>
                  <a:pt x="13550" y="1293"/>
                  <a:pt x="13550" y="1299"/>
                </a:cubicBezTo>
                <a:cubicBezTo>
                  <a:pt x="13640" y="1333"/>
                  <a:pt x="13708" y="1429"/>
                  <a:pt x="13811" y="1441"/>
                </a:cubicBezTo>
                <a:cubicBezTo>
                  <a:pt x="13839" y="1520"/>
                  <a:pt x="13947" y="1526"/>
                  <a:pt x="14003" y="1588"/>
                </a:cubicBezTo>
                <a:cubicBezTo>
                  <a:pt x="14043" y="1616"/>
                  <a:pt x="14106" y="1622"/>
                  <a:pt x="14111" y="1685"/>
                </a:cubicBezTo>
                <a:lnTo>
                  <a:pt x="14066" y="1685"/>
                </a:lnTo>
                <a:cubicBezTo>
                  <a:pt x="14038" y="1639"/>
                  <a:pt x="13986" y="1628"/>
                  <a:pt x="13941" y="1611"/>
                </a:cubicBezTo>
                <a:cubicBezTo>
                  <a:pt x="13941" y="1622"/>
                  <a:pt x="13941" y="1650"/>
                  <a:pt x="13941" y="1662"/>
                </a:cubicBezTo>
                <a:cubicBezTo>
                  <a:pt x="13930" y="1650"/>
                  <a:pt x="13913" y="1639"/>
                  <a:pt x="13901" y="1628"/>
                </a:cubicBezTo>
                <a:cubicBezTo>
                  <a:pt x="13850" y="1616"/>
                  <a:pt x="13850" y="1543"/>
                  <a:pt x="13799" y="1531"/>
                </a:cubicBezTo>
                <a:cubicBezTo>
                  <a:pt x="13788" y="1537"/>
                  <a:pt x="13777" y="1543"/>
                  <a:pt x="13765" y="1548"/>
                </a:cubicBezTo>
                <a:cubicBezTo>
                  <a:pt x="13640" y="1475"/>
                  <a:pt x="13527" y="1384"/>
                  <a:pt x="13385" y="1338"/>
                </a:cubicBezTo>
                <a:cubicBezTo>
                  <a:pt x="13391" y="1327"/>
                  <a:pt x="13402" y="1310"/>
                  <a:pt x="13408" y="1299"/>
                </a:cubicBezTo>
                <a:cubicBezTo>
                  <a:pt x="13396" y="1287"/>
                  <a:pt x="13368" y="1265"/>
                  <a:pt x="13351" y="1253"/>
                </a:cubicBezTo>
                <a:cubicBezTo>
                  <a:pt x="13340" y="1259"/>
                  <a:pt x="13323" y="1270"/>
                  <a:pt x="13311" y="1276"/>
                </a:cubicBezTo>
                <a:lnTo>
                  <a:pt x="13340" y="1299"/>
                </a:lnTo>
                <a:cubicBezTo>
                  <a:pt x="13328" y="1293"/>
                  <a:pt x="13294" y="1287"/>
                  <a:pt x="13283" y="1282"/>
                </a:cubicBezTo>
                <a:lnTo>
                  <a:pt x="13317" y="1270"/>
                </a:lnTo>
                <a:cubicBezTo>
                  <a:pt x="13317" y="1259"/>
                  <a:pt x="13311" y="1242"/>
                  <a:pt x="13311" y="1231"/>
                </a:cubicBezTo>
                <a:cubicBezTo>
                  <a:pt x="13283" y="1219"/>
                  <a:pt x="13255" y="1208"/>
                  <a:pt x="13226" y="1197"/>
                </a:cubicBezTo>
                <a:lnTo>
                  <a:pt x="13215" y="1214"/>
                </a:lnTo>
                <a:cubicBezTo>
                  <a:pt x="13237" y="1231"/>
                  <a:pt x="13260" y="1248"/>
                  <a:pt x="13272" y="1276"/>
                </a:cubicBezTo>
                <a:cubicBezTo>
                  <a:pt x="13255" y="1248"/>
                  <a:pt x="13220" y="1236"/>
                  <a:pt x="13192" y="1236"/>
                </a:cubicBezTo>
                <a:cubicBezTo>
                  <a:pt x="13203" y="1219"/>
                  <a:pt x="13209" y="1202"/>
                  <a:pt x="13220" y="1185"/>
                </a:cubicBezTo>
                <a:cubicBezTo>
                  <a:pt x="13192" y="1174"/>
                  <a:pt x="13164" y="1157"/>
                  <a:pt x="13135" y="1146"/>
                </a:cubicBezTo>
                <a:lnTo>
                  <a:pt x="13135" y="1146"/>
                </a:lnTo>
                <a:cubicBezTo>
                  <a:pt x="13152" y="1163"/>
                  <a:pt x="13181" y="1197"/>
                  <a:pt x="13198" y="1214"/>
                </a:cubicBezTo>
                <a:cubicBezTo>
                  <a:pt x="13169" y="1214"/>
                  <a:pt x="13152" y="1202"/>
                  <a:pt x="13135" y="1180"/>
                </a:cubicBezTo>
                <a:cubicBezTo>
                  <a:pt x="13073" y="1168"/>
                  <a:pt x="13028" y="1134"/>
                  <a:pt x="12976" y="1111"/>
                </a:cubicBezTo>
                <a:lnTo>
                  <a:pt x="12982" y="1077"/>
                </a:lnTo>
                <a:lnTo>
                  <a:pt x="12982" y="1077"/>
                </a:lnTo>
                <a:cubicBezTo>
                  <a:pt x="12965" y="1083"/>
                  <a:pt x="12942" y="1094"/>
                  <a:pt x="12931" y="1100"/>
                </a:cubicBezTo>
                <a:cubicBezTo>
                  <a:pt x="12931" y="1083"/>
                  <a:pt x="12937" y="1066"/>
                  <a:pt x="12937" y="1049"/>
                </a:cubicBezTo>
                <a:lnTo>
                  <a:pt x="12937" y="1049"/>
                </a:lnTo>
                <a:cubicBezTo>
                  <a:pt x="12914" y="1055"/>
                  <a:pt x="12891" y="1060"/>
                  <a:pt x="12869" y="1066"/>
                </a:cubicBezTo>
                <a:cubicBezTo>
                  <a:pt x="12852" y="1055"/>
                  <a:pt x="12835" y="1043"/>
                  <a:pt x="12823" y="1032"/>
                </a:cubicBezTo>
                <a:cubicBezTo>
                  <a:pt x="12846" y="1032"/>
                  <a:pt x="12874" y="1032"/>
                  <a:pt x="12897" y="1021"/>
                </a:cubicBezTo>
                <a:cubicBezTo>
                  <a:pt x="12886" y="1015"/>
                  <a:pt x="12852" y="1009"/>
                  <a:pt x="12835" y="1004"/>
                </a:cubicBezTo>
                <a:cubicBezTo>
                  <a:pt x="12840" y="992"/>
                  <a:pt x="12852" y="975"/>
                  <a:pt x="12852" y="964"/>
                </a:cubicBezTo>
                <a:lnTo>
                  <a:pt x="12852" y="964"/>
                </a:lnTo>
                <a:cubicBezTo>
                  <a:pt x="12840" y="970"/>
                  <a:pt x="12818" y="987"/>
                  <a:pt x="12806" y="992"/>
                </a:cubicBezTo>
                <a:cubicBezTo>
                  <a:pt x="12789" y="975"/>
                  <a:pt x="12721" y="953"/>
                  <a:pt x="12767" y="930"/>
                </a:cubicBezTo>
                <a:lnTo>
                  <a:pt x="12767" y="924"/>
                </a:lnTo>
                <a:close/>
                <a:moveTo>
                  <a:pt x="5033" y="1412"/>
                </a:moveTo>
                <a:cubicBezTo>
                  <a:pt x="5005" y="1452"/>
                  <a:pt x="4954" y="1452"/>
                  <a:pt x="4925" y="1486"/>
                </a:cubicBezTo>
                <a:cubicBezTo>
                  <a:pt x="4636" y="1611"/>
                  <a:pt x="4381" y="1832"/>
                  <a:pt x="4097" y="1951"/>
                </a:cubicBezTo>
                <a:cubicBezTo>
                  <a:pt x="4188" y="1866"/>
                  <a:pt x="4301" y="1821"/>
                  <a:pt x="4398" y="1753"/>
                </a:cubicBezTo>
                <a:cubicBezTo>
                  <a:pt x="4398" y="1747"/>
                  <a:pt x="4386" y="1741"/>
                  <a:pt x="4381" y="1736"/>
                </a:cubicBezTo>
                <a:lnTo>
                  <a:pt x="4381" y="1736"/>
                </a:lnTo>
                <a:cubicBezTo>
                  <a:pt x="4398" y="1741"/>
                  <a:pt x="4409" y="1741"/>
                  <a:pt x="4420" y="1741"/>
                </a:cubicBezTo>
                <a:cubicBezTo>
                  <a:pt x="4568" y="1656"/>
                  <a:pt x="4704" y="1560"/>
                  <a:pt x="4863" y="1492"/>
                </a:cubicBezTo>
                <a:cubicBezTo>
                  <a:pt x="4863" y="1492"/>
                  <a:pt x="4852" y="1480"/>
                  <a:pt x="4846" y="1475"/>
                </a:cubicBezTo>
                <a:lnTo>
                  <a:pt x="4846" y="1475"/>
                </a:lnTo>
                <a:cubicBezTo>
                  <a:pt x="4854" y="1477"/>
                  <a:pt x="4862" y="1478"/>
                  <a:pt x="4870" y="1478"/>
                </a:cubicBezTo>
                <a:cubicBezTo>
                  <a:pt x="4927" y="1478"/>
                  <a:pt x="4978" y="1427"/>
                  <a:pt x="5033" y="1412"/>
                </a:cubicBezTo>
                <a:close/>
                <a:moveTo>
                  <a:pt x="4018" y="1900"/>
                </a:moveTo>
                <a:cubicBezTo>
                  <a:pt x="3989" y="1900"/>
                  <a:pt x="3961" y="1906"/>
                  <a:pt x="3932" y="1906"/>
                </a:cubicBezTo>
                <a:cubicBezTo>
                  <a:pt x="3927" y="1923"/>
                  <a:pt x="3921" y="1946"/>
                  <a:pt x="3921" y="1963"/>
                </a:cubicBezTo>
                <a:cubicBezTo>
                  <a:pt x="3961" y="1951"/>
                  <a:pt x="4001" y="1940"/>
                  <a:pt x="4018" y="1900"/>
                </a:cubicBezTo>
                <a:close/>
                <a:moveTo>
                  <a:pt x="13385" y="1389"/>
                </a:moveTo>
                <a:cubicBezTo>
                  <a:pt x="13674" y="1554"/>
                  <a:pt x="13947" y="1724"/>
                  <a:pt x="14219" y="1906"/>
                </a:cubicBezTo>
                <a:cubicBezTo>
                  <a:pt x="14253" y="1929"/>
                  <a:pt x="14293" y="1940"/>
                  <a:pt x="14298" y="1980"/>
                </a:cubicBezTo>
                <a:cubicBezTo>
                  <a:pt x="14117" y="1838"/>
                  <a:pt x="13913" y="1741"/>
                  <a:pt x="13725" y="1605"/>
                </a:cubicBezTo>
                <a:cubicBezTo>
                  <a:pt x="13708" y="1616"/>
                  <a:pt x="13691" y="1622"/>
                  <a:pt x="13680" y="1628"/>
                </a:cubicBezTo>
                <a:cubicBezTo>
                  <a:pt x="13697" y="1645"/>
                  <a:pt x="13714" y="1662"/>
                  <a:pt x="13731" y="1679"/>
                </a:cubicBezTo>
                <a:lnTo>
                  <a:pt x="13731" y="1690"/>
                </a:lnTo>
                <a:cubicBezTo>
                  <a:pt x="13691" y="1668"/>
                  <a:pt x="13652" y="1650"/>
                  <a:pt x="13612" y="1628"/>
                </a:cubicBezTo>
                <a:cubicBezTo>
                  <a:pt x="13612" y="1622"/>
                  <a:pt x="13618" y="1611"/>
                  <a:pt x="13618" y="1605"/>
                </a:cubicBezTo>
                <a:cubicBezTo>
                  <a:pt x="13635" y="1616"/>
                  <a:pt x="13657" y="1628"/>
                  <a:pt x="13674" y="1633"/>
                </a:cubicBezTo>
                <a:cubicBezTo>
                  <a:pt x="13680" y="1622"/>
                  <a:pt x="13686" y="1605"/>
                  <a:pt x="13686" y="1594"/>
                </a:cubicBezTo>
                <a:cubicBezTo>
                  <a:pt x="13589" y="1520"/>
                  <a:pt x="13481" y="1469"/>
                  <a:pt x="13374" y="1412"/>
                </a:cubicBezTo>
                <a:cubicBezTo>
                  <a:pt x="13379" y="1407"/>
                  <a:pt x="13385" y="1395"/>
                  <a:pt x="13385" y="1389"/>
                </a:cubicBezTo>
                <a:close/>
                <a:moveTo>
                  <a:pt x="4083" y="1949"/>
                </a:moveTo>
                <a:cubicBezTo>
                  <a:pt x="4092" y="1949"/>
                  <a:pt x="4099" y="1957"/>
                  <a:pt x="4103" y="1974"/>
                </a:cubicBezTo>
                <a:cubicBezTo>
                  <a:pt x="4096" y="1983"/>
                  <a:pt x="4088" y="1988"/>
                  <a:pt x="4082" y="1988"/>
                </a:cubicBezTo>
                <a:cubicBezTo>
                  <a:pt x="4073" y="1988"/>
                  <a:pt x="4066" y="1979"/>
                  <a:pt x="4063" y="1963"/>
                </a:cubicBezTo>
                <a:cubicBezTo>
                  <a:pt x="4070" y="1953"/>
                  <a:pt x="4077" y="1949"/>
                  <a:pt x="4083" y="1949"/>
                </a:cubicBezTo>
                <a:close/>
                <a:moveTo>
                  <a:pt x="5161" y="2073"/>
                </a:moveTo>
                <a:cubicBezTo>
                  <a:pt x="5167" y="2073"/>
                  <a:pt x="5173" y="2077"/>
                  <a:pt x="5181" y="2087"/>
                </a:cubicBezTo>
                <a:cubicBezTo>
                  <a:pt x="5174" y="2100"/>
                  <a:pt x="5168" y="2107"/>
                  <a:pt x="5161" y="2107"/>
                </a:cubicBezTo>
                <a:cubicBezTo>
                  <a:pt x="5155" y="2107"/>
                  <a:pt x="5148" y="2103"/>
                  <a:pt x="5141" y="2093"/>
                </a:cubicBezTo>
                <a:cubicBezTo>
                  <a:pt x="5147" y="2080"/>
                  <a:pt x="5154" y="2073"/>
                  <a:pt x="5161" y="2073"/>
                </a:cubicBezTo>
                <a:close/>
                <a:moveTo>
                  <a:pt x="4267" y="1934"/>
                </a:moveTo>
                <a:cubicBezTo>
                  <a:pt x="4250" y="1963"/>
                  <a:pt x="4159" y="1974"/>
                  <a:pt x="4205" y="2019"/>
                </a:cubicBezTo>
                <a:cubicBezTo>
                  <a:pt x="4193" y="2014"/>
                  <a:pt x="4182" y="2008"/>
                  <a:pt x="4171" y="2002"/>
                </a:cubicBezTo>
                <a:cubicBezTo>
                  <a:pt x="4108" y="2059"/>
                  <a:pt x="4035" y="2104"/>
                  <a:pt x="3949" y="2127"/>
                </a:cubicBezTo>
                <a:cubicBezTo>
                  <a:pt x="4035" y="2070"/>
                  <a:pt x="4125" y="2025"/>
                  <a:pt x="4205" y="1957"/>
                </a:cubicBezTo>
                <a:cubicBezTo>
                  <a:pt x="4222" y="1940"/>
                  <a:pt x="4245" y="1934"/>
                  <a:pt x="4267" y="1934"/>
                </a:cubicBezTo>
                <a:close/>
                <a:moveTo>
                  <a:pt x="14304" y="1974"/>
                </a:moveTo>
                <a:lnTo>
                  <a:pt x="14304" y="1974"/>
                </a:lnTo>
                <a:cubicBezTo>
                  <a:pt x="14406" y="2025"/>
                  <a:pt x="14497" y="2104"/>
                  <a:pt x="14588" y="2161"/>
                </a:cubicBezTo>
                <a:cubicBezTo>
                  <a:pt x="14480" y="2127"/>
                  <a:pt x="14395" y="2042"/>
                  <a:pt x="14304" y="1974"/>
                </a:cubicBezTo>
                <a:close/>
                <a:moveTo>
                  <a:pt x="4057" y="1980"/>
                </a:moveTo>
                <a:cubicBezTo>
                  <a:pt x="4040" y="2019"/>
                  <a:pt x="3995" y="2042"/>
                  <a:pt x="3961" y="2065"/>
                </a:cubicBezTo>
                <a:cubicBezTo>
                  <a:pt x="3893" y="2110"/>
                  <a:pt x="3836" y="2167"/>
                  <a:pt x="3757" y="2190"/>
                </a:cubicBezTo>
                <a:cubicBezTo>
                  <a:pt x="3836" y="2099"/>
                  <a:pt x="3955" y="2042"/>
                  <a:pt x="4057" y="1980"/>
                </a:cubicBezTo>
                <a:close/>
                <a:moveTo>
                  <a:pt x="14616" y="2256"/>
                </a:moveTo>
                <a:cubicBezTo>
                  <a:pt x="14630" y="2256"/>
                  <a:pt x="14649" y="2279"/>
                  <a:pt x="14645" y="2292"/>
                </a:cubicBezTo>
                <a:cubicBezTo>
                  <a:pt x="14640" y="2298"/>
                  <a:pt x="14635" y="2300"/>
                  <a:pt x="14630" y="2300"/>
                </a:cubicBezTo>
                <a:cubicBezTo>
                  <a:pt x="14615" y="2300"/>
                  <a:pt x="14601" y="2280"/>
                  <a:pt x="14605" y="2263"/>
                </a:cubicBezTo>
                <a:cubicBezTo>
                  <a:pt x="14608" y="2258"/>
                  <a:pt x="14612" y="2256"/>
                  <a:pt x="14616" y="2256"/>
                </a:cubicBezTo>
                <a:close/>
                <a:moveTo>
                  <a:pt x="14594" y="2172"/>
                </a:moveTo>
                <a:lnTo>
                  <a:pt x="14594" y="2172"/>
                </a:lnTo>
                <a:cubicBezTo>
                  <a:pt x="14718" y="2258"/>
                  <a:pt x="14832" y="2354"/>
                  <a:pt x="14945" y="2450"/>
                </a:cubicBezTo>
                <a:cubicBezTo>
                  <a:pt x="14809" y="2388"/>
                  <a:pt x="14696" y="2280"/>
                  <a:pt x="14594" y="2172"/>
                </a:cubicBezTo>
                <a:close/>
                <a:moveTo>
                  <a:pt x="13918" y="2465"/>
                </a:moveTo>
                <a:cubicBezTo>
                  <a:pt x="13939" y="2465"/>
                  <a:pt x="13961" y="2488"/>
                  <a:pt x="13947" y="2507"/>
                </a:cubicBezTo>
                <a:cubicBezTo>
                  <a:pt x="13944" y="2509"/>
                  <a:pt x="13940" y="2510"/>
                  <a:pt x="13937" y="2510"/>
                </a:cubicBezTo>
                <a:cubicBezTo>
                  <a:pt x="13916" y="2510"/>
                  <a:pt x="13892" y="2482"/>
                  <a:pt x="13907" y="2468"/>
                </a:cubicBezTo>
                <a:cubicBezTo>
                  <a:pt x="13911" y="2466"/>
                  <a:pt x="13914" y="2465"/>
                  <a:pt x="13918" y="2465"/>
                </a:cubicBezTo>
                <a:close/>
                <a:moveTo>
                  <a:pt x="3098" y="2530"/>
                </a:moveTo>
                <a:lnTo>
                  <a:pt x="3098" y="2530"/>
                </a:lnTo>
                <a:cubicBezTo>
                  <a:pt x="3097" y="2532"/>
                  <a:pt x="3097" y="2534"/>
                  <a:pt x="3096" y="2537"/>
                </a:cubicBezTo>
                <a:lnTo>
                  <a:pt x="3096" y="2537"/>
                </a:lnTo>
                <a:cubicBezTo>
                  <a:pt x="3097" y="2535"/>
                  <a:pt x="3098" y="2532"/>
                  <a:pt x="3098" y="2530"/>
                </a:cubicBezTo>
                <a:close/>
                <a:moveTo>
                  <a:pt x="3490" y="2479"/>
                </a:moveTo>
                <a:cubicBezTo>
                  <a:pt x="3490" y="2496"/>
                  <a:pt x="3490" y="2519"/>
                  <a:pt x="3490" y="2536"/>
                </a:cubicBezTo>
                <a:cubicBezTo>
                  <a:pt x="3479" y="2530"/>
                  <a:pt x="3467" y="2524"/>
                  <a:pt x="3450" y="2513"/>
                </a:cubicBezTo>
                <a:cubicBezTo>
                  <a:pt x="3433" y="2530"/>
                  <a:pt x="3422" y="2547"/>
                  <a:pt x="3405" y="2564"/>
                </a:cubicBezTo>
                <a:lnTo>
                  <a:pt x="3393" y="2541"/>
                </a:lnTo>
                <a:cubicBezTo>
                  <a:pt x="3427" y="2524"/>
                  <a:pt x="3462" y="2502"/>
                  <a:pt x="3490" y="2479"/>
                </a:cubicBezTo>
                <a:close/>
                <a:moveTo>
                  <a:pt x="15025" y="2591"/>
                </a:moveTo>
                <a:cubicBezTo>
                  <a:pt x="15033" y="2591"/>
                  <a:pt x="15038" y="2598"/>
                  <a:pt x="15042" y="2615"/>
                </a:cubicBezTo>
                <a:cubicBezTo>
                  <a:pt x="15035" y="2621"/>
                  <a:pt x="15030" y="2625"/>
                  <a:pt x="15025" y="2625"/>
                </a:cubicBezTo>
                <a:cubicBezTo>
                  <a:pt x="15017" y="2625"/>
                  <a:pt x="15011" y="2616"/>
                  <a:pt x="15008" y="2598"/>
                </a:cubicBezTo>
                <a:cubicBezTo>
                  <a:pt x="15014" y="2594"/>
                  <a:pt x="15020" y="2591"/>
                  <a:pt x="15025" y="2591"/>
                </a:cubicBezTo>
                <a:close/>
                <a:moveTo>
                  <a:pt x="3342" y="2598"/>
                </a:moveTo>
                <a:cubicBezTo>
                  <a:pt x="3348" y="2604"/>
                  <a:pt x="3365" y="2621"/>
                  <a:pt x="3371" y="2632"/>
                </a:cubicBezTo>
                <a:cubicBezTo>
                  <a:pt x="3365" y="2626"/>
                  <a:pt x="3342" y="2621"/>
                  <a:pt x="3331" y="2621"/>
                </a:cubicBezTo>
                <a:cubicBezTo>
                  <a:pt x="3325" y="2632"/>
                  <a:pt x="3314" y="2660"/>
                  <a:pt x="3308" y="2672"/>
                </a:cubicBezTo>
                <a:cubicBezTo>
                  <a:pt x="3297" y="2638"/>
                  <a:pt x="3303" y="2609"/>
                  <a:pt x="3342" y="2598"/>
                </a:cubicBezTo>
                <a:close/>
                <a:moveTo>
                  <a:pt x="15111" y="2667"/>
                </a:moveTo>
                <a:cubicBezTo>
                  <a:pt x="15128" y="2667"/>
                  <a:pt x="15141" y="2692"/>
                  <a:pt x="15127" y="2706"/>
                </a:cubicBezTo>
                <a:cubicBezTo>
                  <a:pt x="15123" y="2709"/>
                  <a:pt x="15118" y="2710"/>
                  <a:pt x="15114" y="2710"/>
                </a:cubicBezTo>
                <a:cubicBezTo>
                  <a:pt x="15097" y="2710"/>
                  <a:pt x="15085" y="2686"/>
                  <a:pt x="15099" y="2672"/>
                </a:cubicBezTo>
                <a:cubicBezTo>
                  <a:pt x="15103" y="2669"/>
                  <a:pt x="15107" y="2667"/>
                  <a:pt x="15111" y="2667"/>
                </a:cubicBezTo>
                <a:close/>
                <a:moveTo>
                  <a:pt x="3741" y="2688"/>
                </a:moveTo>
                <a:cubicBezTo>
                  <a:pt x="3746" y="2688"/>
                  <a:pt x="3751" y="2692"/>
                  <a:pt x="3757" y="2700"/>
                </a:cubicBezTo>
                <a:cubicBezTo>
                  <a:pt x="3754" y="2715"/>
                  <a:pt x="3747" y="2722"/>
                  <a:pt x="3741" y="2722"/>
                </a:cubicBezTo>
                <a:cubicBezTo>
                  <a:pt x="3734" y="2722"/>
                  <a:pt x="3728" y="2717"/>
                  <a:pt x="3723" y="2706"/>
                </a:cubicBezTo>
                <a:cubicBezTo>
                  <a:pt x="3729" y="2694"/>
                  <a:pt x="3735" y="2688"/>
                  <a:pt x="3741" y="2688"/>
                </a:cubicBezTo>
                <a:close/>
                <a:moveTo>
                  <a:pt x="14236" y="2683"/>
                </a:moveTo>
                <a:cubicBezTo>
                  <a:pt x="14276" y="2711"/>
                  <a:pt x="14316" y="2746"/>
                  <a:pt x="14355" y="2774"/>
                </a:cubicBezTo>
                <a:cubicBezTo>
                  <a:pt x="14310" y="2751"/>
                  <a:pt x="14247" y="2734"/>
                  <a:pt x="14236" y="2683"/>
                </a:cubicBezTo>
                <a:close/>
                <a:moveTo>
                  <a:pt x="15156" y="2721"/>
                </a:moveTo>
                <a:cubicBezTo>
                  <a:pt x="15187" y="2737"/>
                  <a:pt x="15214" y="2758"/>
                  <a:pt x="15240" y="2774"/>
                </a:cubicBezTo>
                <a:cubicBezTo>
                  <a:pt x="15240" y="2780"/>
                  <a:pt x="15229" y="2791"/>
                  <a:pt x="15229" y="2797"/>
                </a:cubicBezTo>
                <a:cubicBezTo>
                  <a:pt x="15196" y="2780"/>
                  <a:pt x="15168" y="2758"/>
                  <a:pt x="15156" y="2721"/>
                </a:cubicBezTo>
                <a:close/>
                <a:moveTo>
                  <a:pt x="4125" y="2740"/>
                </a:moveTo>
                <a:lnTo>
                  <a:pt x="4125" y="2740"/>
                </a:lnTo>
                <a:cubicBezTo>
                  <a:pt x="4091" y="2763"/>
                  <a:pt x="4063" y="2791"/>
                  <a:pt x="4029" y="2819"/>
                </a:cubicBezTo>
                <a:cubicBezTo>
                  <a:pt x="4023" y="2814"/>
                  <a:pt x="4018" y="2808"/>
                  <a:pt x="4012" y="2802"/>
                </a:cubicBezTo>
                <a:cubicBezTo>
                  <a:pt x="4052" y="2780"/>
                  <a:pt x="4086" y="2763"/>
                  <a:pt x="4125" y="2740"/>
                </a:cubicBezTo>
                <a:close/>
                <a:moveTo>
                  <a:pt x="3274" y="2638"/>
                </a:moveTo>
                <a:lnTo>
                  <a:pt x="3274" y="2638"/>
                </a:lnTo>
                <a:cubicBezTo>
                  <a:pt x="3286" y="2660"/>
                  <a:pt x="3269" y="2677"/>
                  <a:pt x="3257" y="2694"/>
                </a:cubicBezTo>
                <a:cubicBezTo>
                  <a:pt x="3257" y="2706"/>
                  <a:pt x="3263" y="2717"/>
                  <a:pt x="3269" y="2729"/>
                </a:cubicBezTo>
                <a:cubicBezTo>
                  <a:pt x="3252" y="2729"/>
                  <a:pt x="3229" y="2723"/>
                  <a:pt x="3218" y="2723"/>
                </a:cubicBezTo>
                <a:cubicBezTo>
                  <a:pt x="3223" y="2729"/>
                  <a:pt x="3229" y="2746"/>
                  <a:pt x="3235" y="2751"/>
                </a:cubicBezTo>
                <a:cubicBezTo>
                  <a:pt x="3222" y="2745"/>
                  <a:pt x="3211" y="2743"/>
                  <a:pt x="3202" y="2743"/>
                </a:cubicBezTo>
                <a:cubicBezTo>
                  <a:pt x="3168" y="2743"/>
                  <a:pt x="3166" y="2780"/>
                  <a:pt x="3206" y="2802"/>
                </a:cubicBezTo>
                <a:cubicBezTo>
                  <a:pt x="3201" y="2808"/>
                  <a:pt x="3189" y="2819"/>
                  <a:pt x="3184" y="2825"/>
                </a:cubicBezTo>
                <a:cubicBezTo>
                  <a:pt x="3172" y="2802"/>
                  <a:pt x="3166" y="2785"/>
                  <a:pt x="3155" y="2768"/>
                </a:cubicBezTo>
                <a:cubicBezTo>
                  <a:pt x="3138" y="2791"/>
                  <a:pt x="3121" y="2797"/>
                  <a:pt x="3093" y="2797"/>
                </a:cubicBezTo>
                <a:cubicBezTo>
                  <a:pt x="3161" y="2746"/>
                  <a:pt x="3212" y="2683"/>
                  <a:pt x="3274" y="2638"/>
                </a:cubicBezTo>
                <a:close/>
                <a:moveTo>
                  <a:pt x="15266" y="2811"/>
                </a:moveTo>
                <a:cubicBezTo>
                  <a:pt x="15282" y="2811"/>
                  <a:pt x="15301" y="2834"/>
                  <a:pt x="15291" y="2853"/>
                </a:cubicBezTo>
                <a:cubicBezTo>
                  <a:pt x="15289" y="2854"/>
                  <a:pt x="15287" y="2854"/>
                  <a:pt x="15285" y="2854"/>
                </a:cubicBezTo>
                <a:cubicBezTo>
                  <a:pt x="15264" y="2854"/>
                  <a:pt x="15242" y="2829"/>
                  <a:pt x="15257" y="2814"/>
                </a:cubicBezTo>
                <a:cubicBezTo>
                  <a:pt x="15260" y="2812"/>
                  <a:pt x="15263" y="2811"/>
                  <a:pt x="15266" y="2811"/>
                </a:cubicBezTo>
                <a:close/>
                <a:moveTo>
                  <a:pt x="3519" y="2871"/>
                </a:moveTo>
                <a:cubicBezTo>
                  <a:pt x="3524" y="2871"/>
                  <a:pt x="3527" y="2873"/>
                  <a:pt x="3530" y="2876"/>
                </a:cubicBezTo>
                <a:cubicBezTo>
                  <a:pt x="3524" y="2899"/>
                  <a:pt x="3496" y="2916"/>
                  <a:pt x="3473" y="2916"/>
                </a:cubicBezTo>
                <a:cubicBezTo>
                  <a:pt x="3464" y="2897"/>
                  <a:pt x="3499" y="2871"/>
                  <a:pt x="3519" y="2871"/>
                </a:cubicBezTo>
                <a:close/>
                <a:moveTo>
                  <a:pt x="4602" y="2655"/>
                </a:moveTo>
                <a:lnTo>
                  <a:pt x="4602" y="2655"/>
                </a:lnTo>
                <a:cubicBezTo>
                  <a:pt x="4562" y="2694"/>
                  <a:pt x="4500" y="2717"/>
                  <a:pt x="4466" y="2768"/>
                </a:cubicBezTo>
                <a:cubicBezTo>
                  <a:pt x="4454" y="2774"/>
                  <a:pt x="4449" y="2780"/>
                  <a:pt x="4437" y="2785"/>
                </a:cubicBezTo>
                <a:cubicBezTo>
                  <a:pt x="4432" y="2785"/>
                  <a:pt x="4432" y="2780"/>
                  <a:pt x="4426" y="2780"/>
                </a:cubicBezTo>
                <a:cubicBezTo>
                  <a:pt x="4318" y="2842"/>
                  <a:pt x="4233" y="2933"/>
                  <a:pt x="4120" y="2990"/>
                </a:cubicBezTo>
                <a:cubicBezTo>
                  <a:pt x="4267" y="2865"/>
                  <a:pt x="4432" y="2751"/>
                  <a:pt x="4602" y="2655"/>
                </a:cubicBezTo>
                <a:close/>
                <a:moveTo>
                  <a:pt x="3008" y="2904"/>
                </a:moveTo>
                <a:lnTo>
                  <a:pt x="3008" y="2904"/>
                </a:lnTo>
                <a:cubicBezTo>
                  <a:pt x="2968" y="2938"/>
                  <a:pt x="2934" y="2972"/>
                  <a:pt x="2888" y="2995"/>
                </a:cubicBezTo>
                <a:cubicBezTo>
                  <a:pt x="2911" y="2967"/>
                  <a:pt x="2934" y="2944"/>
                  <a:pt x="2957" y="2916"/>
                </a:cubicBezTo>
                <a:cubicBezTo>
                  <a:pt x="2974" y="2910"/>
                  <a:pt x="2991" y="2910"/>
                  <a:pt x="3008" y="2904"/>
                </a:cubicBezTo>
                <a:close/>
                <a:moveTo>
                  <a:pt x="15093" y="2581"/>
                </a:moveTo>
                <a:lnTo>
                  <a:pt x="15093" y="2581"/>
                </a:lnTo>
                <a:cubicBezTo>
                  <a:pt x="15252" y="2706"/>
                  <a:pt x="15405" y="2848"/>
                  <a:pt x="15541" y="2995"/>
                </a:cubicBezTo>
                <a:cubicBezTo>
                  <a:pt x="15399" y="2904"/>
                  <a:pt x="15297" y="2768"/>
                  <a:pt x="15167" y="2666"/>
                </a:cubicBezTo>
                <a:cubicBezTo>
                  <a:pt x="15133" y="2643"/>
                  <a:pt x="15110" y="2615"/>
                  <a:pt x="15093" y="2581"/>
                </a:cubicBezTo>
                <a:close/>
                <a:moveTo>
                  <a:pt x="14611" y="2978"/>
                </a:moveTo>
                <a:lnTo>
                  <a:pt x="14611" y="2978"/>
                </a:lnTo>
                <a:cubicBezTo>
                  <a:pt x="14645" y="2995"/>
                  <a:pt x="14667" y="3012"/>
                  <a:pt x="14690" y="3035"/>
                </a:cubicBezTo>
                <a:cubicBezTo>
                  <a:pt x="14690" y="3041"/>
                  <a:pt x="14684" y="3052"/>
                  <a:pt x="14679" y="3058"/>
                </a:cubicBezTo>
                <a:cubicBezTo>
                  <a:pt x="14656" y="3035"/>
                  <a:pt x="14633" y="3007"/>
                  <a:pt x="14611" y="2978"/>
                </a:cubicBezTo>
                <a:close/>
                <a:moveTo>
                  <a:pt x="2588" y="3007"/>
                </a:moveTo>
                <a:cubicBezTo>
                  <a:pt x="2616" y="3024"/>
                  <a:pt x="2622" y="3058"/>
                  <a:pt x="2627" y="3086"/>
                </a:cubicBezTo>
                <a:cubicBezTo>
                  <a:pt x="2616" y="3075"/>
                  <a:pt x="2605" y="3052"/>
                  <a:pt x="2593" y="3035"/>
                </a:cubicBezTo>
                <a:cubicBezTo>
                  <a:pt x="2582" y="3058"/>
                  <a:pt x="2565" y="3075"/>
                  <a:pt x="2548" y="3092"/>
                </a:cubicBezTo>
                <a:lnTo>
                  <a:pt x="2537" y="3041"/>
                </a:lnTo>
                <a:cubicBezTo>
                  <a:pt x="2548" y="3018"/>
                  <a:pt x="2565" y="3007"/>
                  <a:pt x="2588" y="3007"/>
                </a:cubicBezTo>
                <a:close/>
                <a:moveTo>
                  <a:pt x="15337" y="2876"/>
                </a:moveTo>
                <a:cubicBezTo>
                  <a:pt x="15405" y="2950"/>
                  <a:pt x="15496" y="3001"/>
                  <a:pt x="15541" y="3092"/>
                </a:cubicBezTo>
                <a:cubicBezTo>
                  <a:pt x="15456" y="3024"/>
                  <a:pt x="15399" y="2933"/>
                  <a:pt x="15297" y="2893"/>
                </a:cubicBezTo>
                <a:cubicBezTo>
                  <a:pt x="15308" y="2887"/>
                  <a:pt x="15325" y="2882"/>
                  <a:pt x="15337" y="2876"/>
                </a:cubicBezTo>
                <a:close/>
                <a:moveTo>
                  <a:pt x="3751" y="2184"/>
                </a:moveTo>
                <a:lnTo>
                  <a:pt x="3751" y="2184"/>
                </a:lnTo>
                <a:cubicBezTo>
                  <a:pt x="3745" y="2224"/>
                  <a:pt x="3694" y="2241"/>
                  <a:pt x="3666" y="2269"/>
                </a:cubicBezTo>
                <a:cubicBezTo>
                  <a:pt x="3399" y="2479"/>
                  <a:pt x="3138" y="2700"/>
                  <a:pt x="2877" y="2933"/>
                </a:cubicBezTo>
                <a:cubicBezTo>
                  <a:pt x="2820" y="2984"/>
                  <a:pt x="2769" y="3052"/>
                  <a:pt x="2701" y="3097"/>
                </a:cubicBezTo>
                <a:cubicBezTo>
                  <a:pt x="2769" y="2995"/>
                  <a:pt x="2894" y="2927"/>
                  <a:pt x="2940" y="2819"/>
                </a:cubicBezTo>
                <a:cubicBezTo>
                  <a:pt x="2945" y="2825"/>
                  <a:pt x="2951" y="2831"/>
                  <a:pt x="2957" y="2836"/>
                </a:cubicBezTo>
                <a:cubicBezTo>
                  <a:pt x="3155" y="2643"/>
                  <a:pt x="3371" y="2479"/>
                  <a:pt x="3586" y="2309"/>
                </a:cubicBezTo>
                <a:cubicBezTo>
                  <a:pt x="3581" y="2309"/>
                  <a:pt x="3575" y="2303"/>
                  <a:pt x="3575" y="2297"/>
                </a:cubicBezTo>
                <a:cubicBezTo>
                  <a:pt x="3649" y="2286"/>
                  <a:pt x="3688" y="2224"/>
                  <a:pt x="3751" y="2184"/>
                </a:cubicBezTo>
                <a:close/>
                <a:moveTo>
                  <a:pt x="2683" y="3103"/>
                </a:moveTo>
                <a:cubicBezTo>
                  <a:pt x="2691" y="3103"/>
                  <a:pt x="2698" y="3108"/>
                  <a:pt x="2696" y="3120"/>
                </a:cubicBezTo>
                <a:cubicBezTo>
                  <a:pt x="2696" y="3136"/>
                  <a:pt x="2680" y="3144"/>
                  <a:pt x="2668" y="3144"/>
                </a:cubicBezTo>
                <a:cubicBezTo>
                  <a:pt x="2658" y="3144"/>
                  <a:pt x="2651" y="3138"/>
                  <a:pt x="2656" y="3126"/>
                </a:cubicBezTo>
                <a:cubicBezTo>
                  <a:pt x="2656" y="3113"/>
                  <a:pt x="2671" y="3103"/>
                  <a:pt x="2683" y="3103"/>
                </a:cubicBezTo>
                <a:close/>
                <a:moveTo>
                  <a:pt x="4120" y="2984"/>
                </a:moveTo>
                <a:lnTo>
                  <a:pt x="4120" y="2984"/>
                </a:lnTo>
                <a:cubicBezTo>
                  <a:pt x="4057" y="3058"/>
                  <a:pt x="3978" y="3120"/>
                  <a:pt x="3893" y="3171"/>
                </a:cubicBezTo>
                <a:cubicBezTo>
                  <a:pt x="3955" y="3092"/>
                  <a:pt x="4040" y="3041"/>
                  <a:pt x="4120" y="2984"/>
                </a:cubicBezTo>
                <a:close/>
                <a:moveTo>
                  <a:pt x="15547" y="3001"/>
                </a:moveTo>
                <a:lnTo>
                  <a:pt x="15547" y="3001"/>
                </a:lnTo>
                <a:cubicBezTo>
                  <a:pt x="15598" y="3052"/>
                  <a:pt x="15655" y="3103"/>
                  <a:pt x="15706" y="3160"/>
                </a:cubicBezTo>
                <a:lnTo>
                  <a:pt x="15689" y="3182"/>
                </a:lnTo>
                <a:cubicBezTo>
                  <a:pt x="15660" y="3143"/>
                  <a:pt x="15620" y="3103"/>
                  <a:pt x="15575" y="3069"/>
                </a:cubicBezTo>
                <a:cubicBezTo>
                  <a:pt x="15569" y="3046"/>
                  <a:pt x="15558" y="3024"/>
                  <a:pt x="15547" y="3001"/>
                </a:cubicBezTo>
                <a:close/>
                <a:moveTo>
                  <a:pt x="15607" y="3140"/>
                </a:moveTo>
                <a:cubicBezTo>
                  <a:pt x="15627" y="3140"/>
                  <a:pt x="15647" y="3168"/>
                  <a:pt x="15632" y="3182"/>
                </a:cubicBezTo>
                <a:cubicBezTo>
                  <a:pt x="15629" y="3184"/>
                  <a:pt x="15625" y="3185"/>
                  <a:pt x="15622" y="3185"/>
                </a:cubicBezTo>
                <a:cubicBezTo>
                  <a:pt x="15601" y="3185"/>
                  <a:pt x="15578" y="3157"/>
                  <a:pt x="15598" y="3143"/>
                </a:cubicBezTo>
                <a:cubicBezTo>
                  <a:pt x="15601" y="3141"/>
                  <a:pt x="15604" y="3140"/>
                  <a:pt x="15607" y="3140"/>
                </a:cubicBezTo>
                <a:close/>
                <a:moveTo>
                  <a:pt x="2380" y="3175"/>
                </a:moveTo>
                <a:cubicBezTo>
                  <a:pt x="2405" y="3175"/>
                  <a:pt x="2397" y="3215"/>
                  <a:pt x="2378" y="3215"/>
                </a:cubicBezTo>
                <a:cubicBezTo>
                  <a:pt x="2374" y="3215"/>
                  <a:pt x="2371" y="3214"/>
                  <a:pt x="2366" y="3211"/>
                </a:cubicBezTo>
                <a:cubicBezTo>
                  <a:pt x="2366" y="3205"/>
                  <a:pt x="2372" y="3188"/>
                  <a:pt x="2372" y="3177"/>
                </a:cubicBezTo>
                <a:cubicBezTo>
                  <a:pt x="2375" y="3176"/>
                  <a:pt x="2378" y="3175"/>
                  <a:pt x="2380" y="3175"/>
                </a:cubicBezTo>
                <a:close/>
                <a:moveTo>
                  <a:pt x="15689" y="3188"/>
                </a:moveTo>
                <a:lnTo>
                  <a:pt x="15700" y="3194"/>
                </a:lnTo>
                <a:cubicBezTo>
                  <a:pt x="15694" y="3205"/>
                  <a:pt x="15689" y="3216"/>
                  <a:pt x="15683" y="3222"/>
                </a:cubicBezTo>
                <a:cubicBezTo>
                  <a:pt x="15677" y="3216"/>
                  <a:pt x="15672" y="3216"/>
                  <a:pt x="15666" y="3211"/>
                </a:cubicBezTo>
                <a:cubicBezTo>
                  <a:pt x="15672" y="3205"/>
                  <a:pt x="15683" y="3199"/>
                  <a:pt x="15689" y="3188"/>
                </a:cubicBezTo>
                <a:close/>
                <a:moveTo>
                  <a:pt x="2525" y="3069"/>
                </a:moveTo>
                <a:cubicBezTo>
                  <a:pt x="2542" y="3086"/>
                  <a:pt x="2542" y="3103"/>
                  <a:pt x="2525" y="3120"/>
                </a:cubicBezTo>
                <a:cubicBezTo>
                  <a:pt x="2486" y="3160"/>
                  <a:pt x="2446" y="3194"/>
                  <a:pt x="2412" y="3239"/>
                </a:cubicBezTo>
                <a:cubicBezTo>
                  <a:pt x="2401" y="3222"/>
                  <a:pt x="2418" y="3199"/>
                  <a:pt x="2418" y="3182"/>
                </a:cubicBezTo>
                <a:cubicBezTo>
                  <a:pt x="2418" y="3177"/>
                  <a:pt x="2412" y="3171"/>
                  <a:pt x="2406" y="3165"/>
                </a:cubicBezTo>
                <a:cubicBezTo>
                  <a:pt x="2452" y="3143"/>
                  <a:pt x="2486" y="3086"/>
                  <a:pt x="2525" y="3069"/>
                </a:cubicBezTo>
                <a:close/>
                <a:moveTo>
                  <a:pt x="2271" y="3239"/>
                </a:moveTo>
                <a:cubicBezTo>
                  <a:pt x="2271" y="3239"/>
                  <a:pt x="2270" y="3239"/>
                  <a:pt x="2270" y="3239"/>
                </a:cubicBezTo>
                <a:cubicBezTo>
                  <a:pt x="2270" y="3240"/>
                  <a:pt x="2270" y="3240"/>
                  <a:pt x="2270" y="3241"/>
                </a:cubicBezTo>
                <a:lnTo>
                  <a:pt x="2270" y="3241"/>
                </a:lnTo>
                <a:cubicBezTo>
                  <a:pt x="2270" y="3240"/>
                  <a:pt x="2271" y="3240"/>
                  <a:pt x="2271" y="3239"/>
                </a:cubicBezTo>
                <a:close/>
                <a:moveTo>
                  <a:pt x="15717" y="3205"/>
                </a:moveTo>
                <a:lnTo>
                  <a:pt x="15717" y="3205"/>
                </a:lnTo>
                <a:cubicBezTo>
                  <a:pt x="15740" y="3216"/>
                  <a:pt x="15757" y="3228"/>
                  <a:pt x="15779" y="3245"/>
                </a:cubicBezTo>
                <a:cubicBezTo>
                  <a:pt x="15785" y="3256"/>
                  <a:pt x="15791" y="3268"/>
                  <a:pt x="15796" y="3279"/>
                </a:cubicBezTo>
                <a:cubicBezTo>
                  <a:pt x="15768" y="3256"/>
                  <a:pt x="15745" y="3228"/>
                  <a:pt x="15717" y="3205"/>
                </a:cubicBezTo>
                <a:close/>
                <a:moveTo>
                  <a:pt x="2571" y="3307"/>
                </a:moveTo>
                <a:cubicBezTo>
                  <a:pt x="2593" y="3319"/>
                  <a:pt x="2599" y="3336"/>
                  <a:pt x="2576" y="3347"/>
                </a:cubicBezTo>
                <a:cubicBezTo>
                  <a:pt x="2554" y="3336"/>
                  <a:pt x="2554" y="3324"/>
                  <a:pt x="2571" y="3307"/>
                </a:cubicBezTo>
                <a:close/>
                <a:moveTo>
                  <a:pt x="15796" y="3268"/>
                </a:moveTo>
                <a:lnTo>
                  <a:pt x="15796" y="3268"/>
                </a:lnTo>
                <a:cubicBezTo>
                  <a:pt x="15813" y="3285"/>
                  <a:pt x="15830" y="3296"/>
                  <a:pt x="15847" y="3313"/>
                </a:cubicBezTo>
                <a:lnTo>
                  <a:pt x="15847" y="3319"/>
                </a:lnTo>
                <a:lnTo>
                  <a:pt x="15853" y="3319"/>
                </a:lnTo>
                <a:cubicBezTo>
                  <a:pt x="15870" y="3336"/>
                  <a:pt x="15893" y="3358"/>
                  <a:pt x="15910" y="3381"/>
                </a:cubicBezTo>
                <a:cubicBezTo>
                  <a:pt x="15881" y="3358"/>
                  <a:pt x="15859" y="3336"/>
                  <a:pt x="15830" y="3319"/>
                </a:cubicBezTo>
                <a:cubicBezTo>
                  <a:pt x="15813" y="3302"/>
                  <a:pt x="15802" y="3285"/>
                  <a:pt x="15796" y="3268"/>
                </a:cubicBezTo>
                <a:close/>
                <a:moveTo>
                  <a:pt x="15693" y="3264"/>
                </a:moveTo>
                <a:cubicBezTo>
                  <a:pt x="15728" y="3294"/>
                  <a:pt x="15763" y="3322"/>
                  <a:pt x="15802" y="3347"/>
                </a:cubicBezTo>
                <a:cubicBezTo>
                  <a:pt x="15813" y="3364"/>
                  <a:pt x="15830" y="3381"/>
                  <a:pt x="15847" y="3392"/>
                </a:cubicBezTo>
                <a:cubicBezTo>
                  <a:pt x="15836" y="3387"/>
                  <a:pt x="15825" y="3381"/>
                  <a:pt x="15813" y="3381"/>
                </a:cubicBezTo>
                <a:cubicBezTo>
                  <a:pt x="15796" y="3364"/>
                  <a:pt x="15779" y="3347"/>
                  <a:pt x="15762" y="3336"/>
                </a:cubicBezTo>
                <a:cubicBezTo>
                  <a:pt x="15730" y="3322"/>
                  <a:pt x="15716" y="3288"/>
                  <a:pt x="15693" y="3264"/>
                </a:cubicBezTo>
                <a:close/>
                <a:moveTo>
                  <a:pt x="2525" y="3360"/>
                </a:moveTo>
                <a:cubicBezTo>
                  <a:pt x="2543" y="3360"/>
                  <a:pt x="2555" y="3389"/>
                  <a:pt x="2537" y="3398"/>
                </a:cubicBezTo>
                <a:cubicBezTo>
                  <a:pt x="2534" y="3400"/>
                  <a:pt x="2530" y="3400"/>
                  <a:pt x="2527" y="3400"/>
                </a:cubicBezTo>
                <a:cubicBezTo>
                  <a:pt x="2509" y="3400"/>
                  <a:pt x="2494" y="3374"/>
                  <a:pt x="2514" y="3364"/>
                </a:cubicBezTo>
                <a:cubicBezTo>
                  <a:pt x="2518" y="3361"/>
                  <a:pt x="2522" y="3360"/>
                  <a:pt x="2525" y="3360"/>
                </a:cubicBezTo>
                <a:close/>
                <a:moveTo>
                  <a:pt x="15870" y="3398"/>
                </a:moveTo>
                <a:cubicBezTo>
                  <a:pt x="15876" y="3398"/>
                  <a:pt x="15881" y="3404"/>
                  <a:pt x="15887" y="3409"/>
                </a:cubicBezTo>
                <a:lnTo>
                  <a:pt x="15870" y="3404"/>
                </a:lnTo>
                <a:cubicBezTo>
                  <a:pt x="15870" y="3398"/>
                  <a:pt x="15870" y="3398"/>
                  <a:pt x="15870" y="3398"/>
                </a:cubicBezTo>
                <a:close/>
                <a:moveTo>
                  <a:pt x="15972" y="3398"/>
                </a:moveTo>
                <a:cubicBezTo>
                  <a:pt x="15984" y="3398"/>
                  <a:pt x="15995" y="3404"/>
                  <a:pt x="16006" y="3409"/>
                </a:cubicBezTo>
                <a:cubicBezTo>
                  <a:pt x="16009" y="3413"/>
                  <a:pt x="16012" y="3417"/>
                  <a:pt x="16014" y="3421"/>
                </a:cubicBezTo>
                <a:lnTo>
                  <a:pt x="16014" y="3421"/>
                </a:lnTo>
                <a:cubicBezTo>
                  <a:pt x="16007" y="3421"/>
                  <a:pt x="15994" y="3420"/>
                  <a:pt x="15989" y="3415"/>
                </a:cubicBezTo>
                <a:cubicBezTo>
                  <a:pt x="15984" y="3409"/>
                  <a:pt x="15978" y="3404"/>
                  <a:pt x="15972" y="3398"/>
                </a:cubicBezTo>
                <a:close/>
                <a:moveTo>
                  <a:pt x="15904" y="3426"/>
                </a:moveTo>
                <a:cubicBezTo>
                  <a:pt x="15916" y="3432"/>
                  <a:pt x="15921" y="3438"/>
                  <a:pt x="15933" y="3449"/>
                </a:cubicBezTo>
                <a:lnTo>
                  <a:pt x="15910" y="3460"/>
                </a:lnTo>
                <a:cubicBezTo>
                  <a:pt x="15910" y="3460"/>
                  <a:pt x="15916" y="3466"/>
                  <a:pt x="15916" y="3472"/>
                </a:cubicBezTo>
                <a:cubicBezTo>
                  <a:pt x="15893" y="3460"/>
                  <a:pt x="15864" y="3449"/>
                  <a:pt x="15842" y="3443"/>
                </a:cubicBezTo>
                <a:cubicBezTo>
                  <a:pt x="15842" y="3438"/>
                  <a:pt x="15842" y="3438"/>
                  <a:pt x="15842" y="3432"/>
                </a:cubicBezTo>
                <a:cubicBezTo>
                  <a:pt x="15864" y="3432"/>
                  <a:pt x="15881" y="3426"/>
                  <a:pt x="15904" y="3426"/>
                </a:cubicBezTo>
                <a:close/>
                <a:moveTo>
                  <a:pt x="2270" y="3241"/>
                </a:moveTo>
                <a:cubicBezTo>
                  <a:pt x="2253" y="3271"/>
                  <a:pt x="2246" y="3304"/>
                  <a:pt x="2253" y="3347"/>
                </a:cubicBezTo>
                <a:cubicBezTo>
                  <a:pt x="2242" y="3336"/>
                  <a:pt x="2225" y="3324"/>
                  <a:pt x="2213" y="3319"/>
                </a:cubicBezTo>
                <a:lnTo>
                  <a:pt x="2213" y="3319"/>
                </a:lnTo>
                <a:cubicBezTo>
                  <a:pt x="2219" y="3330"/>
                  <a:pt x="2230" y="3353"/>
                  <a:pt x="2236" y="3364"/>
                </a:cubicBezTo>
                <a:cubicBezTo>
                  <a:pt x="2228" y="3364"/>
                  <a:pt x="2218" y="3363"/>
                  <a:pt x="2207" y="3363"/>
                </a:cubicBezTo>
                <a:cubicBezTo>
                  <a:pt x="2186" y="3363"/>
                  <a:pt x="2164" y="3368"/>
                  <a:pt x="2168" y="3398"/>
                </a:cubicBezTo>
                <a:cubicBezTo>
                  <a:pt x="2140" y="3426"/>
                  <a:pt x="2111" y="3455"/>
                  <a:pt x="2083" y="3489"/>
                </a:cubicBezTo>
                <a:cubicBezTo>
                  <a:pt x="2128" y="3472"/>
                  <a:pt x="2168" y="3443"/>
                  <a:pt x="2208" y="3409"/>
                </a:cubicBezTo>
                <a:cubicBezTo>
                  <a:pt x="2196" y="3404"/>
                  <a:pt x="2185" y="3387"/>
                  <a:pt x="2179" y="3375"/>
                </a:cubicBezTo>
                <a:lnTo>
                  <a:pt x="2179" y="3375"/>
                </a:lnTo>
                <a:cubicBezTo>
                  <a:pt x="2189" y="3378"/>
                  <a:pt x="2198" y="3379"/>
                  <a:pt x="2206" y="3379"/>
                </a:cubicBezTo>
                <a:cubicBezTo>
                  <a:pt x="2233" y="3379"/>
                  <a:pt x="2254" y="3365"/>
                  <a:pt x="2259" y="3330"/>
                </a:cubicBezTo>
                <a:lnTo>
                  <a:pt x="2281" y="3358"/>
                </a:lnTo>
                <a:cubicBezTo>
                  <a:pt x="2270" y="3319"/>
                  <a:pt x="2265" y="3280"/>
                  <a:pt x="2270" y="3241"/>
                </a:cubicBezTo>
                <a:close/>
                <a:moveTo>
                  <a:pt x="3893" y="3165"/>
                </a:moveTo>
                <a:lnTo>
                  <a:pt x="3893" y="3165"/>
                </a:lnTo>
                <a:cubicBezTo>
                  <a:pt x="3876" y="3205"/>
                  <a:pt x="3842" y="3228"/>
                  <a:pt x="3808" y="3245"/>
                </a:cubicBezTo>
                <a:cubicBezTo>
                  <a:pt x="3813" y="3256"/>
                  <a:pt x="3819" y="3262"/>
                  <a:pt x="3825" y="3268"/>
                </a:cubicBezTo>
                <a:cubicBezTo>
                  <a:pt x="3819" y="3273"/>
                  <a:pt x="3813" y="3279"/>
                  <a:pt x="3808" y="3285"/>
                </a:cubicBezTo>
                <a:cubicBezTo>
                  <a:pt x="3796" y="3279"/>
                  <a:pt x="3791" y="3279"/>
                  <a:pt x="3779" y="3273"/>
                </a:cubicBezTo>
                <a:cubicBezTo>
                  <a:pt x="3683" y="3341"/>
                  <a:pt x="3609" y="3443"/>
                  <a:pt x="3501" y="3494"/>
                </a:cubicBezTo>
                <a:cubicBezTo>
                  <a:pt x="3620" y="3375"/>
                  <a:pt x="3751" y="3262"/>
                  <a:pt x="3893" y="3165"/>
                </a:cubicBezTo>
                <a:close/>
                <a:moveTo>
                  <a:pt x="15921" y="3483"/>
                </a:moveTo>
                <a:cubicBezTo>
                  <a:pt x="15933" y="3494"/>
                  <a:pt x="15938" y="3506"/>
                  <a:pt x="15944" y="3517"/>
                </a:cubicBezTo>
                <a:lnTo>
                  <a:pt x="15938" y="3551"/>
                </a:lnTo>
                <a:lnTo>
                  <a:pt x="15927" y="3546"/>
                </a:lnTo>
                <a:cubicBezTo>
                  <a:pt x="15927" y="3540"/>
                  <a:pt x="15921" y="3534"/>
                  <a:pt x="15916" y="3534"/>
                </a:cubicBezTo>
                <a:cubicBezTo>
                  <a:pt x="15921" y="3523"/>
                  <a:pt x="15927" y="3506"/>
                  <a:pt x="15933" y="3500"/>
                </a:cubicBezTo>
                <a:cubicBezTo>
                  <a:pt x="15927" y="3500"/>
                  <a:pt x="15927" y="3494"/>
                  <a:pt x="15921" y="3494"/>
                </a:cubicBezTo>
                <a:cubicBezTo>
                  <a:pt x="15921" y="3489"/>
                  <a:pt x="15921" y="3483"/>
                  <a:pt x="15921" y="3483"/>
                </a:cubicBezTo>
                <a:close/>
                <a:moveTo>
                  <a:pt x="2503" y="3387"/>
                </a:moveTo>
                <a:lnTo>
                  <a:pt x="2503" y="3387"/>
                </a:lnTo>
                <a:cubicBezTo>
                  <a:pt x="2497" y="3455"/>
                  <a:pt x="2446" y="3506"/>
                  <a:pt x="2412" y="3563"/>
                </a:cubicBezTo>
                <a:cubicBezTo>
                  <a:pt x="2401" y="3551"/>
                  <a:pt x="2383" y="3540"/>
                  <a:pt x="2372" y="3529"/>
                </a:cubicBezTo>
                <a:cubicBezTo>
                  <a:pt x="2412" y="3477"/>
                  <a:pt x="2457" y="3426"/>
                  <a:pt x="2503" y="3387"/>
                </a:cubicBezTo>
                <a:close/>
                <a:moveTo>
                  <a:pt x="16021" y="3429"/>
                </a:moveTo>
                <a:lnTo>
                  <a:pt x="16021" y="3429"/>
                </a:lnTo>
                <a:cubicBezTo>
                  <a:pt x="16040" y="3455"/>
                  <a:pt x="16063" y="3476"/>
                  <a:pt x="16086" y="3494"/>
                </a:cubicBezTo>
                <a:cubicBezTo>
                  <a:pt x="16086" y="3494"/>
                  <a:pt x="16086" y="3500"/>
                  <a:pt x="16091" y="3500"/>
                </a:cubicBezTo>
                <a:cubicBezTo>
                  <a:pt x="16103" y="3511"/>
                  <a:pt x="16114" y="3523"/>
                  <a:pt x="16125" y="3529"/>
                </a:cubicBezTo>
                <a:cubicBezTo>
                  <a:pt x="16125" y="3540"/>
                  <a:pt x="16120" y="3557"/>
                  <a:pt x="16120" y="3563"/>
                </a:cubicBezTo>
                <a:cubicBezTo>
                  <a:pt x="16103" y="3551"/>
                  <a:pt x="16086" y="3534"/>
                  <a:pt x="16069" y="3517"/>
                </a:cubicBezTo>
                <a:cubicBezTo>
                  <a:pt x="16048" y="3491"/>
                  <a:pt x="16032" y="3460"/>
                  <a:pt x="16021" y="3429"/>
                </a:cubicBezTo>
                <a:close/>
                <a:moveTo>
                  <a:pt x="2364" y="3554"/>
                </a:moveTo>
                <a:cubicBezTo>
                  <a:pt x="2368" y="3554"/>
                  <a:pt x="2373" y="3557"/>
                  <a:pt x="2378" y="3563"/>
                </a:cubicBezTo>
                <a:cubicBezTo>
                  <a:pt x="2378" y="3574"/>
                  <a:pt x="2372" y="3585"/>
                  <a:pt x="2372" y="3597"/>
                </a:cubicBezTo>
                <a:cubicBezTo>
                  <a:pt x="2367" y="3598"/>
                  <a:pt x="2363" y="3599"/>
                  <a:pt x="2360" y="3599"/>
                </a:cubicBezTo>
                <a:cubicBezTo>
                  <a:pt x="2333" y="3599"/>
                  <a:pt x="2345" y="3554"/>
                  <a:pt x="2364" y="3554"/>
                </a:cubicBezTo>
                <a:close/>
                <a:moveTo>
                  <a:pt x="16142" y="3546"/>
                </a:moveTo>
                <a:cubicBezTo>
                  <a:pt x="16160" y="3563"/>
                  <a:pt x="16182" y="3580"/>
                  <a:pt x="16205" y="3602"/>
                </a:cubicBezTo>
                <a:cubicBezTo>
                  <a:pt x="16199" y="3608"/>
                  <a:pt x="16188" y="3619"/>
                  <a:pt x="16182" y="3625"/>
                </a:cubicBezTo>
                <a:cubicBezTo>
                  <a:pt x="16165" y="3608"/>
                  <a:pt x="16142" y="3591"/>
                  <a:pt x="16125" y="3568"/>
                </a:cubicBezTo>
                <a:cubicBezTo>
                  <a:pt x="16131" y="3563"/>
                  <a:pt x="16137" y="3551"/>
                  <a:pt x="16142" y="3546"/>
                </a:cubicBezTo>
                <a:close/>
                <a:moveTo>
                  <a:pt x="2849" y="3483"/>
                </a:moveTo>
                <a:lnTo>
                  <a:pt x="2860" y="3494"/>
                </a:lnTo>
                <a:cubicBezTo>
                  <a:pt x="2815" y="3540"/>
                  <a:pt x="2769" y="3591"/>
                  <a:pt x="2724" y="3648"/>
                </a:cubicBezTo>
                <a:cubicBezTo>
                  <a:pt x="2741" y="3574"/>
                  <a:pt x="2815" y="3540"/>
                  <a:pt x="2849" y="3483"/>
                </a:cubicBezTo>
                <a:close/>
                <a:moveTo>
                  <a:pt x="2278" y="3670"/>
                </a:moveTo>
                <a:cubicBezTo>
                  <a:pt x="2285" y="3670"/>
                  <a:pt x="2290" y="3675"/>
                  <a:pt x="2293" y="3687"/>
                </a:cubicBezTo>
                <a:cubicBezTo>
                  <a:pt x="2285" y="3697"/>
                  <a:pt x="2279" y="3702"/>
                  <a:pt x="2273" y="3702"/>
                </a:cubicBezTo>
                <a:cubicBezTo>
                  <a:pt x="2266" y="3702"/>
                  <a:pt x="2259" y="3694"/>
                  <a:pt x="2253" y="3682"/>
                </a:cubicBezTo>
                <a:cubicBezTo>
                  <a:pt x="2264" y="3674"/>
                  <a:pt x="2272" y="3670"/>
                  <a:pt x="2278" y="3670"/>
                </a:cubicBezTo>
                <a:close/>
                <a:moveTo>
                  <a:pt x="15950" y="3466"/>
                </a:moveTo>
                <a:lnTo>
                  <a:pt x="15950" y="3466"/>
                </a:lnTo>
                <a:cubicBezTo>
                  <a:pt x="15989" y="3500"/>
                  <a:pt x="16023" y="3529"/>
                  <a:pt x="16057" y="3557"/>
                </a:cubicBezTo>
                <a:cubicBezTo>
                  <a:pt x="16097" y="3608"/>
                  <a:pt x="16131" y="3659"/>
                  <a:pt x="16171" y="3710"/>
                </a:cubicBezTo>
                <a:cubicBezTo>
                  <a:pt x="16165" y="3704"/>
                  <a:pt x="16154" y="3699"/>
                  <a:pt x="16148" y="3693"/>
                </a:cubicBezTo>
                <a:cubicBezTo>
                  <a:pt x="16120" y="3648"/>
                  <a:pt x="16086" y="3619"/>
                  <a:pt x="16052" y="3591"/>
                </a:cubicBezTo>
                <a:cubicBezTo>
                  <a:pt x="16012" y="3551"/>
                  <a:pt x="15984" y="3511"/>
                  <a:pt x="15950" y="3466"/>
                </a:cubicBezTo>
                <a:close/>
                <a:moveTo>
                  <a:pt x="16199" y="3750"/>
                </a:moveTo>
                <a:lnTo>
                  <a:pt x="16199" y="3750"/>
                </a:lnTo>
                <a:cubicBezTo>
                  <a:pt x="16205" y="3755"/>
                  <a:pt x="16205" y="3756"/>
                  <a:pt x="16211" y="3761"/>
                </a:cubicBezTo>
                <a:lnTo>
                  <a:pt x="16205" y="3761"/>
                </a:lnTo>
                <a:cubicBezTo>
                  <a:pt x="16205" y="3756"/>
                  <a:pt x="16205" y="3755"/>
                  <a:pt x="16199" y="3750"/>
                </a:cubicBezTo>
                <a:close/>
                <a:moveTo>
                  <a:pt x="2215" y="3737"/>
                </a:moveTo>
                <a:cubicBezTo>
                  <a:pt x="2222" y="3737"/>
                  <a:pt x="2227" y="3746"/>
                  <a:pt x="2230" y="3761"/>
                </a:cubicBezTo>
                <a:cubicBezTo>
                  <a:pt x="2220" y="3772"/>
                  <a:pt x="2211" y="3778"/>
                  <a:pt x="2205" y="3778"/>
                </a:cubicBezTo>
                <a:cubicBezTo>
                  <a:pt x="2198" y="3778"/>
                  <a:pt x="2194" y="3770"/>
                  <a:pt x="2191" y="3755"/>
                </a:cubicBezTo>
                <a:cubicBezTo>
                  <a:pt x="2201" y="3743"/>
                  <a:pt x="2209" y="3737"/>
                  <a:pt x="2215" y="3737"/>
                </a:cubicBezTo>
                <a:close/>
                <a:moveTo>
                  <a:pt x="16500" y="3795"/>
                </a:moveTo>
                <a:cubicBezTo>
                  <a:pt x="16500" y="3812"/>
                  <a:pt x="16506" y="3841"/>
                  <a:pt x="16511" y="3858"/>
                </a:cubicBezTo>
                <a:cubicBezTo>
                  <a:pt x="16528" y="3858"/>
                  <a:pt x="16557" y="3863"/>
                  <a:pt x="16568" y="3869"/>
                </a:cubicBezTo>
                <a:cubicBezTo>
                  <a:pt x="16540" y="3852"/>
                  <a:pt x="16517" y="3829"/>
                  <a:pt x="16500" y="3795"/>
                </a:cubicBezTo>
                <a:close/>
                <a:moveTo>
                  <a:pt x="2805" y="3900"/>
                </a:moveTo>
                <a:cubicBezTo>
                  <a:pt x="2811" y="3900"/>
                  <a:pt x="2816" y="3903"/>
                  <a:pt x="2820" y="3909"/>
                </a:cubicBezTo>
                <a:cubicBezTo>
                  <a:pt x="2815" y="3926"/>
                  <a:pt x="2803" y="3943"/>
                  <a:pt x="2786" y="3948"/>
                </a:cubicBezTo>
                <a:cubicBezTo>
                  <a:pt x="2778" y="3953"/>
                  <a:pt x="2772" y="3955"/>
                  <a:pt x="2768" y="3955"/>
                </a:cubicBezTo>
                <a:cubicBezTo>
                  <a:pt x="2746" y="3955"/>
                  <a:pt x="2779" y="3900"/>
                  <a:pt x="2805" y="3900"/>
                </a:cubicBezTo>
                <a:close/>
                <a:moveTo>
                  <a:pt x="16494" y="3920"/>
                </a:moveTo>
                <a:cubicBezTo>
                  <a:pt x="16511" y="3943"/>
                  <a:pt x="16528" y="3960"/>
                  <a:pt x="16540" y="3982"/>
                </a:cubicBezTo>
                <a:cubicBezTo>
                  <a:pt x="16528" y="3971"/>
                  <a:pt x="16517" y="3960"/>
                  <a:pt x="16506" y="3948"/>
                </a:cubicBezTo>
                <a:cubicBezTo>
                  <a:pt x="16500" y="3943"/>
                  <a:pt x="16500" y="3931"/>
                  <a:pt x="16494" y="3920"/>
                </a:cubicBezTo>
                <a:close/>
                <a:moveTo>
                  <a:pt x="16222" y="3619"/>
                </a:moveTo>
                <a:cubicBezTo>
                  <a:pt x="16245" y="3642"/>
                  <a:pt x="16273" y="3670"/>
                  <a:pt x="16290" y="3704"/>
                </a:cubicBezTo>
                <a:cubicBezTo>
                  <a:pt x="16296" y="3710"/>
                  <a:pt x="16301" y="3710"/>
                  <a:pt x="16313" y="3710"/>
                </a:cubicBezTo>
                <a:cubicBezTo>
                  <a:pt x="16313" y="3716"/>
                  <a:pt x="16313" y="3716"/>
                  <a:pt x="16313" y="3721"/>
                </a:cubicBezTo>
                <a:cubicBezTo>
                  <a:pt x="16318" y="3721"/>
                  <a:pt x="16335" y="3727"/>
                  <a:pt x="16341" y="3727"/>
                </a:cubicBezTo>
                <a:cubicBezTo>
                  <a:pt x="16347" y="3733"/>
                  <a:pt x="16347" y="3738"/>
                  <a:pt x="16352" y="3744"/>
                </a:cubicBezTo>
                <a:cubicBezTo>
                  <a:pt x="16375" y="3824"/>
                  <a:pt x="16449" y="3863"/>
                  <a:pt x="16472" y="3943"/>
                </a:cubicBezTo>
                <a:cubicBezTo>
                  <a:pt x="16494" y="3965"/>
                  <a:pt x="16517" y="3977"/>
                  <a:pt x="16545" y="3988"/>
                </a:cubicBezTo>
                <a:cubicBezTo>
                  <a:pt x="16551" y="3999"/>
                  <a:pt x="16551" y="4005"/>
                  <a:pt x="16557" y="4011"/>
                </a:cubicBezTo>
                <a:cubicBezTo>
                  <a:pt x="16551" y="4016"/>
                  <a:pt x="16545" y="4022"/>
                  <a:pt x="16540" y="4033"/>
                </a:cubicBezTo>
                <a:cubicBezTo>
                  <a:pt x="16472" y="3948"/>
                  <a:pt x="16392" y="3858"/>
                  <a:pt x="16318" y="3778"/>
                </a:cubicBezTo>
                <a:cubicBezTo>
                  <a:pt x="16296" y="3738"/>
                  <a:pt x="16267" y="3704"/>
                  <a:pt x="16228" y="3676"/>
                </a:cubicBezTo>
                <a:cubicBezTo>
                  <a:pt x="16228" y="3659"/>
                  <a:pt x="16222" y="3636"/>
                  <a:pt x="16222" y="3619"/>
                </a:cubicBezTo>
                <a:close/>
                <a:moveTo>
                  <a:pt x="16596" y="4039"/>
                </a:moveTo>
                <a:cubicBezTo>
                  <a:pt x="16596" y="4056"/>
                  <a:pt x="16596" y="4079"/>
                  <a:pt x="16602" y="4096"/>
                </a:cubicBezTo>
                <a:cubicBezTo>
                  <a:pt x="16591" y="4090"/>
                  <a:pt x="16585" y="4079"/>
                  <a:pt x="16579" y="4068"/>
                </a:cubicBezTo>
                <a:cubicBezTo>
                  <a:pt x="16579" y="4062"/>
                  <a:pt x="16579" y="4056"/>
                  <a:pt x="16579" y="4045"/>
                </a:cubicBezTo>
                <a:cubicBezTo>
                  <a:pt x="16585" y="4045"/>
                  <a:pt x="16596" y="4039"/>
                  <a:pt x="16596" y="4039"/>
                </a:cubicBezTo>
                <a:close/>
                <a:moveTo>
                  <a:pt x="2707" y="3636"/>
                </a:moveTo>
                <a:lnTo>
                  <a:pt x="2707" y="3642"/>
                </a:lnTo>
                <a:cubicBezTo>
                  <a:pt x="2707" y="3642"/>
                  <a:pt x="2713" y="3648"/>
                  <a:pt x="2713" y="3653"/>
                </a:cubicBezTo>
                <a:cubicBezTo>
                  <a:pt x="2650" y="3727"/>
                  <a:pt x="2582" y="3801"/>
                  <a:pt x="2514" y="3875"/>
                </a:cubicBezTo>
                <a:cubicBezTo>
                  <a:pt x="2452" y="3960"/>
                  <a:pt x="2389" y="4039"/>
                  <a:pt x="2315" y="4113"/>
                </a:cubicBezTo>
                <a:cubicBezTo>
                  <a:pt x="2423" y="3937"/>
                  <a:pt x="2571" y="3795"/>
                  <a:pt x="2707" y="3636"/>
                </a:cubicBezTo>
                <a:close/>
                <a:moveTo>
                  <a:pt x="3104" y="3886"/>
                </a:moveTo>
                <a:cubicBezTo>
                  <a:pt x="3059" y="3943"/>
                  <a:pt x="3008" y="3994"/>
                  <a:pt x="2957" y="4045"/>
                </a:cubicBezTo>
                <a:cubicBezTo>
                  <a:pt x="2974" y="4051"/>
                  <a:pt x="2996" y="4056"/>
                  <a:pt x="3013" y="4056"/>
                </a:cubicBezTo>
                <a:cubicBezTo>
                  <a:pt x="3047" y="4022"/>
                  <a:pt x="3081" y="3982"/>
                  <a:pt x="3115" y="3948"/>
                </a:cubicBezTo>
                <a:lnTo>
                  <a:pt x="3115" y="3948"/>
                </a:lnTo>
                <a:cubicBezTo>
                  <a:pt x="3070" y="3999"/>
                  <a:pt x="3019" y="4056"/>
                  <a:pt x="2974" y="4107"/>
                </a:cubicBezTo>
                <a:lnTo>
                  <a:pt x="2974" y="4113"/>
                </a:lnTo>
                <a:cubicBezTo>
                  <a:pt x="2962" y="4096"/>
                  <a:pt x="2957" y="4085"/>
                  <a:pt x="2945" y="4068"/>
                </a:cubicBezTo>
                <a:lnTo>
                  <a:pt x="2957" y="4068"/>
                </a:lnTo>
                <a:cubicBezTo>
                  <a:pt x="2957" y="4062"/>
                  <a:pt x="2951" y="4045"/>
                  <a:pt x="2945" y="4033"/>
                </a:cubicBezTo>
                <a:cubicBezTo>
                  <a:pt x="2991" y="3977"/>
                  <a:pt x="3042" y="3926"/>
                  <a:pt x="3104" y="3886"/>
                </a:cubicBezTo>
                <a:close/>
                <a:moveTo>
                  <a:pt x="16598" y="4190"/>
                </a:moveTo>
                <a:cubicBezTo>
                  <a:pt x="16604" y="4190"/>
                  <a:pt x="16610" y="4194"/>
                  <a:pt x="16619" y="4204"/>
                </a:cubicBezTo>
                <a:cubicBezTo>
                  <a:pt x="16616" y="4217"/>
                  <a:pt x="16610" y="4225"/>
                  <a:pt x="16603" y="4225"/>
                </a:cubicBezTo>
                <a:cubicBezTo>
                  <a:pt x="16598" y="4225"/>
                  <a:pt x="16592" y="4222"/>
                  <a:pt x="16585" y="4215"/>
                </a:cubicBezTo>
                <a:cubicBezTo>
                  <a:pt x="16585" y="4209"/>
                  <a:pt x="16591" y="4204"/>
                  <a:pt x="16591" y="4204"/>
                </a:cubicBezTo>
                <a:cubicBezTo>
                  <a:pt x="16591" y="4198"/>
                  <a:pt x="16591" y="4198"/>
                  <a:pt x="16585" y="4198"/>
                </a:cubicBezTo>
                <a:cubicBezTo>
                  <a:pt x="16590" y="4193"/>
                  <a:pt x="16594" y="4190"/>
                  <a:pt x="16598" y="4190"/>
                </a:cubicBezTo>
                <a:close/>
                <a:moveTo>
                  <a:pt x="2883" y="4096"/>
                </a:moveTo>
                <a:lnTo>
                  <a:pt x="2883" y="4096"/>
                </a:lnTo>
                <a:cubicBezTo>
                  <a:pt x="2905" y="4147"/>
                  <a:pt x="2837" y="4175"/>
                  <a:pt x="2849" y="4226"/>
                </a:cubicBezTo>
                <a:cubicBezTo>
                  <a:pt x="2837" y="4215"/>
                  <a:pt x="2826" y="4198"/>
                  <a:pt x="2820" y="4187"/>
                </a:cubicBezTo>
                <a:cubicBezTo>
                  <a:pt x="2832" y="4164"/>
                  <a:pt x="2854" y="4153"/>
                  <a:pt x="2871" y="4136"/>
                </a:cubicBezTo>
                <a:lnTo>
                  <a:pt x="2883" y="4096"/>
                </a:lnTo>
                <a:close/>
                <a:moveTo>
                  <a:pt x="2543" y="4204"/>
                </a:moveTo>
                <a:cubicBezTo>
                  <a:pt x="2555" y="4204"/>
                  <a:pt x="2566" y="4225"/>
                  <a:pt x="2554" y="4238"/>
                </a:cubicBezTo>
                <a:cubicBezTo>
                  <a:pt x="2550" y="4248"/>
                  <a:pt x="2545" y="4252"/>
                  <a:pt x="2539" y="4252"/>
                </a:cubicBezTo>
                <a:cubicBezTo>
                  <a:pt x="2527" y="4252"/>
                  <a:pt x="2515" y="4231"/>
                  <a:pt x="2531" y="4215"/>
                </a:cubicBezTo>
                <a:cubicBezTo>
                  <a:pt x="2534" y="4207"/>
                  <a:pt x="2539" y="4204"/>
                  <a:pt x="2543" y="4204"/>
                </a:cubicBezTo>
                <a:close/>
                <a:moveTo>
                  <a:pt x="2310" y="4113"/>
                </a:moveTo>
                <a:lnTo>
                  <a:pt x="2310" y="4113"/>
                </a:lnTo>
                <a:cubicBezTo>
                  <a:pt x="2304" y="4141"/>
                  <a:pt x="2287" y="4164"/>
                  <a:pt x="2270" y="4181"/>
                </a:cubicBezTo>
                <a:cubicBezTo>
                  <a:pt x="2247" y="4209"/>
                  <a:pt x="2225" y="4238"/>
                  <a:pt x="2202" y="4266"/>
                </a:cubicBezTo>
                <a:cubicBezTo>
                  <a:pt x="2208" y="4243"/>
                  <a:pt x="2213" y="4226"/>
                  <a:pt x="2219" y="4209"/>
                </a:cubicBezTo>
                <a:cubicBezTo>
                  <a:pt x="2225" y="4204"/>
                  <a:pt x="2236" y="4198"/>
                  <a:pt x="2242" y="4198"/>
                </a:cubicBezTo>
                <a:cubicBezTo>
                  <a:pt x="2259" y="4164"/>
                  <a:pt x="2281" y="4136"/>
                  <a:pt x="2310" y="4113"/>
                </a:cubicBezTo>
                <a:close/>
                <a:moveTo>
                  <a:pt x="16616" y="4239"/>
                </a:moveTo>
                <a:cubicBezTo>
                  <a:pt x="16632" y="4239"/>
                  <a:pt x="16653" y="4249"/>
                  <a:pt x="16653" y="4266"/>
                </a:cubicBezTo>
                <a:cubicBezTo>
                  <a:pt x="16648" y="4271"/>
                  <a:pt x="16642" y="4273"/>
                  <a:pt x="16635" y="4273"/>
                </a:cubicBezTo>
                <a:cubicBezTo>
                  <a:pt x="16617" y="4273"/>
                  <a:pt x="16598" y="4260"/>
                  <a:pt x="16602" y="4243"/>
                </a:cubicBezTo>
                <a:cubicBezTo>
                  <a:pt x="16605" y="4240"/>
                  <a:pt x="16610" y="4239"/>
                  <a:pt x="16616" y="4239"/>
                </a:cubicBezTo>
                <a:close/>
                <a:moveTo>
                  <a:pt x="2809" y="4221"/>
                </a:moveTo>
                <a:cubicBezTo>
                  <a:pt x="2820" y="4232"/>
                  <a:pt x="2809" y="4255"/>
                  <a:pt x="2798" y="4266"/>
                </a:cubicBezTo>
                <a:cubicBezTo>
                  <a:pt x="2790" y="4273"/>
                  <a:pt x="2776" y="4283"/>
                  <a:pt x="2765" y="4283"/>
                </a:cubicBezTo>
                <a:cubicBezTo>
                  <a:pt x="2759" y="4283"/>
                  <a:pt x="2754" y="4280"/>
                  <a:pt x="2752" y="4272"/>
                </a:cubicBezTo>
                <a:cubicBezTo>
                  <a:pt x="2764" y="4249"/>
                  <a:pt x="2781" y="4226"/>
                  <a:pt x="2809" y="4221"/>
                </a:cubicBezTo>
                <a:close/>
                <a:moveTo>
                  <a:pt x="2727" y="4300"/>
                </a:moveTo>
                <a:cubicBezTo>
                  <a:pt x="2728" y="4300"/>
                  <a:pt x="2729" y="4300"/>
                  <a:pt x="2730" y="4300"/>
                </a:cubicBezTo>
                <a:cubicBezTo>
                  <a:pt x="2747" y="4312"/>
                  <a:pt x="2735" y="4340"/>
                  <a:pt x="2724" y="4357"/>
                </a:cubicBezTo>
                <a:cubicBezTo>
                  <a:pt x="2721" y="4358"/>
                  <a:pt x="2719" y="4358"/>
                  <a:pt x="2717" y="4358"/>
                </a:cubicBezTo>
                <a:cubicBezTo>
                  <a:pt x="2693" y="4358"/>
                  <a:pt x="2702" y="4300"/>
                  <a:pt x="2727" y="4300"/>
                </a:cubicBezTo>
                <a:close/>
                <a:moveTo>
                  <a:pt x="2162" y="4323"/>
                </a:moveTo>
                <a:cubicBezTo>
                  <a:pt x="2151" y="4357"/>
                  <a:pt x="2111" y="4380"/>
                  <a:pt x="2105" y="4419"/>
                </a:cubicBezTo>
                <a:cubicBezTo>
                  <a:pt x="2100" y="4419"/>
                  <a:pt x="2094" y="4425"/>
                  <a:pt x="2088" y="4425"/>
                </a:cubicBezTo>
                <a:cubicBezTo>
                  <a:pt x="2094" y="4414"/>
                  <a:pt x="2111" y="4391"/>
                  <a:pt x="2117" y="4380"/>
                </a:cubicBezTo>
                <a:cubicBezTo>
                  <a:pt x="2117" y="4380"/>
                  <a:pt x="2111" y="4374"/>
                  <a:pt x="2111" y="4374"/>
                </a:cubicBezTo>
                <a:lnTo>
                  <a:pt x="2111" y="4368"/>
                </a:lnTo>
                <a:cubicBezTo>
                  <a:pt x="2128" y="4351"/>
                  <a:pt x="2140" y="4334"/>
                  <a:pt x="2162" y="4323"/>
                </a:cubicBezTo>
                <a:close/>
                <a:moveTo>
                  <a:pt x="2610" y="3188"/>
                </a:moveTo>
                <a:lnTo>
                  <a:pt x="2610" y="3188"/>
                </a:lnTo>
                <a:cubicBezTo>
                  <a:pt x="2525" y="3307"/>
                  <a:pt x="2423" y="3415"/>
                  <a:pt x="2327" y="3529"/>
                </a:cubicBezTo>
                <a:cubicBezTo>
                  <a:pt x="2310" y="3557"/>
                  <a:pt x="2270" y="3574"/>
                  <a:pt x="2276" y="3608"/>
                </a:cubicBezTo>
                <a:cubicBezTo>
                  <a:pt x="2287" y="3602"/>
                  <a:pt x="2310" y="3597"/>
                  <a:pt x="2321" y="3597"/>
                </a:cubicBezTo>
                <a:cubicBezTo>
                  <a:pt x="2327" y="3608"/>
                  <a:pt x="2344" y="3636"/>
                  <a:pt x="2349" y="3648"/>
                </a:cubicBezTo>
                <a:cubicBezTo>
                  <a:pt x="2332" y="3653"/>
                  <a:pt x="2315" y="3653"/>
                  <a:pt x="2298" y="3659"/>
                </a:cubicBezTo>
                <a:cubicBezTo>
                  <a:pt x="2287" y="3636"/>
                  <a:pt x="2270" y="3625"/>
                  <a:pt x="2247" y="3625"/>
                </a:cubicBezTo>
                <a:cubicBezTo>
                  <a:pt x="2185" y="3670"/>
                  <a:pt x="2157" y="3750"/>
                  <a:pt x="2100" y="3801"/>
                </a:cubicBezTo>
                <a:cubicBezTo>
                  <a:pt x="2077" y="3835"/>
                  <a:pt x="2037" y="3869"/>
                  <a:pt x="2032" y="3914"/>
                </a:cubicBezTo>
                <a:cubicBezTo>
                  <a:pt x="2071" y="3897"/>
                  <a:pt x="2100" y="3869"/>
                  <a:pt x="2105" y="3829"/>
                </a:cubicBezTo>
                <a:cubicBezTo>
                  <a:pt x="2128" y="3816"/>
                  <a:pt x="2147" y="3769"/>
                  <a:pt x="2175" y="3769"/>
                </a:cubicBezTo>
                <a:cubicBezTo>
                  <a:pt x="2181" y="3769"/>
                  <a:pt x="2189" y="3772"/>
                  <a:pt x="2196" y="3778"/>
                </a:cubicBezTo>
                <a:cubicBezTo>
                  <a:pt x="2179" y="3795"/>
                  <a:pt x="2174" y="3818"/>
                  <a:pt x="2185" y="3846"/>
                </a:cubicBezTo>
                <a:cubicBezTo>
                  <a:pt x="2174" y="3841"/>
                  <a:pt x="2157" y="3835"/>
                  <a:pt x="2145" y="3829"/>
                </a:cubicBezTo>
                <a:lnTo>
                  <a:pt x="2145" y="3880"/>
                </a:lnTo>
                <a:cubicBezTo>
                  <a:pt x="2140" y="3897"/>
                  <a:pt x="2128" y="3914"/>
                  <a:pt x="2117" y="3931"/>
                </a:cubicBezTo>
                <a:cubicBezTo>
                  <a:pt x="2105" y="3920"/>
                  <a:pt x="2094" y="3897"/>
                  <a:pt x="2088" y="3886"/>
                </a:cubicBezTo>
                <a:cubicBezTo>
                  <a:pt x="2088" y="3914"/>
                  <a:pt x="2088" y="3937"/>
                  <a:pt x="2088" y="3965"/>
                </a:cubicBezTo>
                <a:cubicBezTo>
                  <a:pt x="2083" y="3960"/>
                  <a:pt x="2071" y="3954"/>
                  <a:pt x="2066" y="3948"/>
                </a:cubicBezTo>
                <a:cubicBezTo>
                  <a:pt x="2026" y="3999"/>
                  <a:pt x="1986" y="4051"/>
                  <a:pt x="1952" y="4107"/>
                </a:cubicBezTo>
                <a:cubicBezTo>
                  <a:pt x="1952" y="4158"/>
                  <a:pt x="1896" y="4170"/>
                  <a:pt x="1862" y="4192"/>
                </a:cubicBezTo>
                <a:cubicBezTo>
                  <a:pt x="1879" y="4096"/>
                  <a:pt x="1969" y="4033"/>
                  <a:pt x="2020" y="3948"/>
                </a:cubicBezTo>
                <a:cubicBezTo>
                  <a:pt x="2044" y="3940"/>
                  <a:pt x="2021" y="3910"/>
                  <a:pt x="2005" y="3910"/>
                </a:cubicBezTo>
                <a:cubicBezTo>
                  <a:pt x="1998" y="3910"/>
                  <a:pt x="1992" y="3916"/>
                  <a:pt x="1992" y="3931"/>
                </a:cubicBezTo>
                <a:cubicBezTo>
                  <a:pt x="1890" y="4068"/>
                  <a:pt x="1788" y="4198"/>
                  <a:pt x="1691" y="4334"/>
                </a:cubicBezTo>
                <a:cubicBezTo>
                  <a:pt x="1657" y="4380"/>
                  <a:pt x="1623" y="4431"/>
                  <a:pt x="1583" y="4476"/>
                </a:cubicBezTo>
                <a:cubicBezTo>
                  <a:pt x="1618" y="4380"/>
                  <a:pt x="1691" y="4312"/>
                  <a:pt x="1742" y="4232"/>
                </a:cubicBezTo>
                <a:cubicBezTo>
                  <a:pt x="1737" y="4226"/>
                  <a:pt x="1731" y="4215"/>
                  <a:pt x="1725" y="4209"/>
                </a:cubicBezTo>
                <a:lnTo>
                  <a:pt x="1725" y="4209"/>
                </a:lnTo>
                <a:cubicBezTo>
                  <a:pt x="1737" y="4215"/>
                  <a:pt x="1754" y="4221"/>
                  <a:pt x="1765" y="4226"/>
                </a:cubicBezTo>
                <a:cubicBezTo>
                  <a:pt x="1765" y="4209"/>
                  <a:pt x="1771" y="4187"/>
                  <a:pt x="1771" y="4170"/>
                </a:cubicBezTo>
                <a:cubicBezTo>
                  <a:pt x="1782" y="4164"/>
                  <a:pt x="1799" y="4153"/>
                  <a:pt x="1805" y="4141"/>
                </a:cubicBezTo>
                <a:cubicBezTo>
                  <a:pt x="1805" y="4136"/>
                  <a:pt x="1805" y="4113"/>
                  <a:pt x="1805" y="4107"/>
                </a:cubicBezTo>
                <a:cubicBezTo>
                  <a:pt x="1810" y="4102"/>
                  <a:pt x="1827" y="4102"/>
                  <a:pt x="1833" y="4096"/>
                </a:cubicBezTo>
                <a:cubicBezTo>
                  <a:pt x="1975" y="3869"/>
                  <a:pt x="2179" y="3682"/>
                  <a:pt x="2332" y="3460"/>
                </a:cubicBezTo>
                <a:cubicBezTo>
                  <a:pt x="2440" y="3387"/>
                  <a:pt x="2503" y="3262"/>
                  <a:pt x="2610" y="3188"/>
                </a:cubicBezTo>
                <a:close/>
                <a:moveTo>
                  <a:pt x="1691" y="4442"/>
                </a:moveTo>
                <a:cubicBezTo>
                  <a:pt x="1691" y="4442"/>
                  <a:pt x="1697" y="4442"/>
                  <a:pt x="1697" y="4448"/>
                </a:cubicBezTo>
                <a:cubicBezTo>
                  <a:pt x="1686" y="4459"/>
                  <a:pt x="1680" y="4470"/>
                  <a:pt x="1674" y="4482"/>
                </a:cubicBezTo>
                <a:cubicBezTo>
                  <a:pt x="1669" y="4465"/>
                  <a:pt x="1674" y="4442"/>
                  <a:pt x="1691" y="4442"/>
                </a:cubicBezTo>
                <a:close/>
                <a:moveTo>
                  <a:pt x="1691" y="4493"/>
                </a:moveTo>
                <a:cubicBezTo>
                  <a:pt x="1691" y="4493"/>
                  <a:pt x="1686" y="4493"/>
                  <a:pt x="1686" y="4499"/>
                </a:cubicBezTo>
                <a:cubicBezTo>
                  <a:pt x="1686" y="4499"/>
                  <a:pt x="1686" y="4493"/>
                  <a:pt x="1680" y="4493"/>
                </a:cubicBezTo>
                <a:close/>
                <a:moveTo>
                  <a:pt x="1646" y="4493"/>
                </a:moveTo>
                <a:cubicBezTo>
                  <a:pt x="1669" y="4493"/>
                  <a:pt x="1674" y="4504"/>
                  <a:pt x="1663" y="4527"/>
                </a:cubicBezTo>
                <a:cubicBezTo>
                  <a:pt x="1635" y="4527"/>
                  <a:pt x="1629" y="4516"/>
                  <a:pt x="1646" y="4493"/>
                </a:cubicBezTo>
                <a:close/>
                <a:moveTo>
                  <a:pt x="2032" y="4516"/>
                </a:moveTo>
                <a:cubicBezTo>
                  <a:pt x="2026" y="4533"/>
                  <a:pt x="2015" y="4544"/>
                  <a:pt x="2003" y="4561"/>
                </a:cubicBezTo>
                <a:cubicBezTo>
                  <a:pt x="2003" y="4538"/>
                  <a:pt x="2015" y="4527"/>
                  <a:pt x="2032" y="4516"/>
                </a:cubicBezTo>
                <a:close/>
                <a:moveTo>
                  <a:pt x="2300" y="4538"/>
                </a:moveTo>
                <a:cubicBezTo>
                  <a:pt x="2301" y="4538"/>
                  <a:pt x="2303" y="4538"/>
                  <a:pt x="2304" y="4538"/>
                </a:cubicBezTo>
                <a:cubicBezTo>
                  <a:pt x="2320" y="4554"/>
                  <a:pt x="2302" y="4584"/>
                  <a:pt x="2285" y="4584"/>
                </a:cubicBezTo>
                <a:cubicBezTo>
                  <a:pt x="2284" y="4584"/>
                  <a:pt x="2283" y="4584"/>
                  <a:pt x="2281" y="4584"/>
                </a:cubicBezTo>
                <a:cubicBezTo>
                  <a:pt x="2265" y="4573"/>
                  <a:pt x="2279" y="4538"/>
                  <a:pt x="2300" y="4538"/>
                </a:cubicBezTo>
                <a:close/>
                <a:moveTo>
                  <a:pt x="2962" y="4124"/>
                </a:moveTo>
                <a:cubicBezTo>
                  <a:pt x="2832" y="4277"/>
                  <a:pt x="2701" y="4436"/>
                  <a:pt x="2582" y="4601"/>
                </a:cubicBezTo>
                <a:lnTo>
                  <a:pt x="2582" y="4595"/>
                </a:lnTo>
                <a:cubicBezTo>
                  <a:pt x="2622" y="4538"/>
                  <a:pt x="2679" y="4487"/>
                  <a:pt x="2690" y="4414"/>
                </a:cubicBezTo>
                <a:lnTo>
                  <a:pt x="2690" y="4414"/>
                </a:lnTo>
                <a:cubicBezTo>
                  <a:pt x="2679" y="4419"/>
                  <a:pt x="2650" y="4431"/>
                  <a:pt x="2633" y="4431"/>
                </a:cubicBezTo>
                <a:cubicBezTo>
                  <a:pt x="2639" y="4419"/>
                  <a:pt x="2639" y="4402"/>
                  <a:pt x="2639" y="4391"/>
                </a:cubicBezTo>
                <a:cubicBezTo>
                  <a:pt x="2656" y="4397"/>
                  <a:pt x="2667" y="4397"/>
                  <a:pt x="2679" y="4402"/>
                </a:cubicBezTo>
                <a:lnTo>
                  <a:pt x="2679" y="4363"/>
                </a:lnTo>
                <a:cubicBezTo>
                  <a:pt x="2684" y="4385"/>
                  <a:pt x="2690" y="4408"/>
                  <a:pt x="2696" y="4431"/>
                </a:cubicBezTo>
                <a:cubicBezTo>
                  <a:pt x="2798" y="4340"/>
                  <a:pt x="2860" y="4209"/>
                  <a:pt x="2962" y="4124"/>
                </a:cubicBezTo>
                <a:close/>
                <a:moveTo>
                  <a:pt x="2537" y="4601"/>
                </a:moveTo>
                <a:lnTo>
                  <a:pt x="2514" y="4629"/>
                </a:lnTo>
                <a:lnTo>
                  <a:pt x="2554" y="4635"/>
                </a:lnTo>
                <a:cubicBezTo>
                  <a:pt x="2542" y="4646"/>
                  <a:pt x="2537" y="4658"/>
                  <a:pt x="2531" y="4663"/>
                </a:cubicBezTo>
                <a:cubicBezTo>
                  <a:pt x="2525" y="4658"/>
                  <a:pt x="2520" y="4641"/>
                  <a:pt x="2520" y="4635"/>
                </a:cubicBezTo>
                <a:cubicBezTo>
                  <a:pt x="2508" y="4646"/>
                  <a:pt x="2491" y="4663"/>
                  <a:pt x="2486" y="4675"/>
                </a:cubicBezTo>
                <a:cubicBezTo>
                  <a:pt x="2469" y="4675"/>
                  <a:pt x="2452" y="4675"/>
                  <a:pt x="2440" y="4680"/>
                </a:cubicBezTo>
                <a:cubicBezTo>
                  <a:pt x="2469" y="4646"/>
                  <a:pt x="2503" y="4624"/>
                  <a:pt x="2537" y="4601"/>
                </a:cubicBezTo>
                <a:close/>
                <a:moveTo>
                  <a:pt x="16727" y="4953"/>
                </a:moveTo>
                <a:cubicBezTo>
                  <a:pt x="16727" y="4958"/>
                  <a:pt x="16733" y="4964"/>
                  <a:pt x="16733" y="4970"/>
                </a:cubicBezTo>
                <a:cubicBezTo>
                  <a:pt x="16727" y="4970"/>
                  <a:pt x="16721" y="4964"/>
                  <a:pt x="16716" y="4958"/>
                </a:cubicBezTo>
                <a:cubicBezTo>
                  <a:pt x="16716" y="4958"/>
                  <a:pt x="16727" y="4953"/>
                  <a:pt x="16727" y="4953"/>
                </a:cubicBezTo>
                <a:close/>
                <a:moveTo>
                  <a:pt x="1549" y="4544"/>
                </a:moveTo>
                <a:cubicBezTo>
                  <a:pt x="1487" y="4663"/>
                  <a:pt x="1419" y="4782"/>
                  <a:pt x="1357" y="4902"/>
                </a:cubicBezTo>
                <a:cubicBezTo>
                  <a:pt x="1334" y="4930"/>
                  <a:pt x="1317" y="4958"/>
                  <a:pt x="1294" y="4987"/>
                </a:cubicBezTo>
                <a:lnTo>
                  <a:pt x="1283" y="4987"/>
                </a:lnTo>
                <a:cubicBezTo>
                  <a:pt x="1288" y="4981"/>
                  <a:pt x="1288" y="4981"/>
                  <a:pt x="1294" y="4975"/>
                </a:cubicBezTo>
                <a:cubicBezTo>
                  <a:pt x="1288" y="4958"/>
                  <a:pt x="1288" y="4941"/>
                  <a:pt x="1283" y="4924"/>
                </a:cubicBezTo>
                <a:cubicBezTo>
                  <a:pt x="1391" y="4833"/>
                  <a:pt x="1402" y="4669"/>
                  <a:pt x="1515" y="4590"/>
                </a:cubicBezTo>
                <a:cubicBezTo>
                  <a:pt x="1510" y="4584"/>
                  <a:pt x="1498" y="4572"/>
                  <a:pt x="1493" y="4567"/>
                </a:cubicBezTo>
                <a:cubicBezTo>
                  <a:pt x="1515" y="4561"/>
                  <a:pt x="1532" y="4555"/>
                  <a:pt x="1549" y="4544"/>
                </a:cubicBezTo>
                <a:close/>
                <a:moveTo>
                  <a:pt x="16735" y="4980"/>
                </a:moveTo>
                <a:lnTo>
                  <a:pt x="16735" y="4980"/>
                </a:lnTo>
                <a:cubicBezTo>
                  <a:pt x="16737" y="4982"/>
                  <a:pt x="16741" y="4983"/>
                  <a:pt x="16744" y="4987"/>
                </a:cubicBezTo>
                <a:cubicBezTo>
                  <a:pt x="16744" y="4990"/>
                  <a:pt x="16744" y="4994"/>
                  <a:pt x="16745" y="4998"/>
                </a:cubicBezTo>
                <a:lnTo>
                  <a:pt x="16745" y="4998"/>
                </a:lnTo>
                <a:cubicBezTo>
                  <a:pt x="16742" y="4993"/>
                  <a:pt x="16738" y="4987"/>
                  <a:pt x="16735" y="4980"/>
                </a:cubicBezTo>
                <a:close/>
                <a:moveTo>
                  <a:pt x="17100" y="4985"/>
                </a:moveTo>
                <a:cubicBezTo>
                  <a:pt x="17104" y="4985"/>
                  <a:pt x="17108" y="4986"/>
                  <a:pt x="17113" y="4987"/>
                </a:cubicBezTo>
                <a:cubicBezTo>
                  <a:pt x="17127" y="5010"/>
                  <a:pt x="17125" y="5022"/>
                  <a:pt x="17108" y="5022"/>
                </a:cubicBezTo>
                <a:cubicBezTo>
                  <a:pt x="17105" y="5022"/>
                  <a:pt x="17100" y="5022"/>
                  <a:pt x="17096" y="5021"/>
                </a:cubicBezTo>
                <a:cubicBezTo>
                  <a:pt x="17081" y="4997"/>
                  <a:pt x="17083" y="4985"/>
                  <a:pt x="17100" y="4985"/>
                </a:cubicBezTo>
                <a:close/>
                <a:moveTo>
                  <a:pt x="1396" y="4902"/>
                </a:moveTo>
                <a:cubicBezTo>
                  <a:pt x="1396" y="4907"/>
                  <a:pt x="1396" y="4919"/>
                  <a:pt x="1396" y="4924"/>
                </a:cubicBezTo>
                <a:cubicBezTo>
                  <a:pt x="1368" y="4947"/>
                  <a:pt x="1357" y="4998"/>
                  <a:pt x="1374" y="5032"/>
                </a:cubicBezTo>
                <a:cubicBezTo>
                  <a:pt x="1362" y="5026"/>
                  <a:pt x="1345" y="5015"/>
                  <a:pt x="1334" y="5009"/>
                </a:cubicBezTo>
                <a:cubicBezTo>
                  <a:pt x="1351" y="4970"/>
                  <a:pt x="1374" y="4936"/>
                  <a:pt x="1396" y="4902"/>
                </a:cubicBezTo>
                <a:close/>
                <a:moveTo>
                  <a:pt x="1254" y="5026"/>
                </a:moveTo>
                <a:cubicBezTo>
                  <a:pt x="1254" y="5038"/>
                  <a:pt x="1254" y="5043"/>
                  <a:pt x="1254" y="5055"/>
                </a:cubicBezTo>
                <a:cubicBezTo>
                  <a:pt x="1249" y="5055"/>
                  <a:pt x="1243" y="5055"/>
                  <a:pt x="1237" y="5060"/>
                </a:cubicBezTo>
                <a:cubicBezTo>
                  <a:pt x="1243" y="5049"/>
                  <a:pt x="1249" y="5038"/>
                  <a:pt x="1254" y="5026"/>
                </a:cubicBezTo>
                <a:close/>
                <a:moveTo>
                  <a:pt x="1322" y="5026"/>
                </a:moveTo>
                <a:cubicBezTo>
                  <a:pt x="1340" y="5026"/>
                  <a:pt x="1351" y="5032"/>
                  <a:pt x="1362" y="5032"/>
                </a:cubicBezTo>
                <a:cubicBezTo>
                  <a:pt x="1362" y="5038"/>
                  <a:pt x="1362" y="5043"/>
                  <a:pt x="1362" y="5043"/>
                </a:cubicBezTo>
                <a:cubicBezTo>
                  <a:pt x="1357" y="5049"/>
                  <a:pt x="1351" y="5060"/>
                  <a:pt x="1345" y="5066"/>
                </a:cubicBezTo>
                <a:cubicBezTo>
                  <a:pt x="1334" y="5060"/>
                  <a:pt x="1322" y="5049"/>
                  <a:pt x="1317" y="5049"/>
                </a:cubicBezTo>
                <a:cubicBezTo>
                  <a:pt x="1317" y="5038"/>
                  <a:pt x="1322" y="5032"/>
                  <a:pt x="1322" y="5026"/>
                </a:cubicBezTo>
                <a:close/>
                <a:moveTo>
                  <a:pt x="17158" y="5072"/>
                </a:moveTo>
                <a:cubicBezTo>
                  <a:pt x="17167" y="5091"/>
                  <a:pt x="17165" y="5102"/>
                  <a:pt x="17148" y="5102"/>
                </a:cubicBezTo>
                <a:cubicBezTo>
                  <a:pt x="17144" y="5102"/>
                  <a:pt x="17140" y="5101"/>
                  <a:pt x="17135" y="5100"/>
                </a:cubicBezTo>
                <a:cubicBezTo>
                  <a:pt x="17124" y="5077"/>
                  <a:pt x="17135" y="5072"/>
                  <a:pt x="17158" y="5072"/>
                </a:cubicBezTo>
                <a:close/>
                <a:moveTo>
                  <a:pt x="1203" y="5146"/>
                </a:moveTo>
                <a:lnTo>
                  <a:pt x="1203" y="5151"/>
                </a:lnTo>
                <a:cubicBezTo>
                  <a:pt x="1203" y="5151"/>
                  <a:pt x="1203" y="5157"/>
                  <a:pt x="1198" y="5163"/>
                </a:cubicBezTo>
                <a:cubicBezTo>
                  <a:pt x="1198" y="5157"/>
                  <a:pt x="1203" y="5151"/>
                  <a:pt x="1203" y="5146"/>
                </a:cubicBezTo>
                <a:close/>
                <a:moveTo>
                  <a:pt x="1340" y="5077"/>
                </a:moveTo>
                <a:cubicBezTo>
                  <a:pt x="1340" y="5089"/>
                  <a:pt x="1334" y="5100"/>
                  <a:pt x="1334" y="5112"/>
                </a:cubicBezTo>
                <a:cubicBezTo>
                  <a:pt x="1328" y="5117"/>
                  <a:pt x="1328" y="5123"/>
                  <a:pt x="1322" y="5123"/>
                </a:cubicBezTo>
                <a:lnTo>
                  <a:pt x="1317" y="5129"/>
                </a:lnTo>
                <a:lnTo>
                  <a:pt x="1322" y="5129"/>
                </a:lnTo>
                <a:cubicBezTo>
                  <a:pt x="1311" y="5140"/>
                  <a:pt x="1305" y="5151"/>
                  <a:pt x="1300" y="5163"/>
                </a:cubicBezTo>
                <a:lnTo>
                  <a:pt x="1266" y="5163"/>
                </a:lnTo>
                <a:cubicBezTo>
                  <a:pt x="1266" y="5157"/>
                  <a:pt x="1271" y="5151"/>
                  <a:pt x="1271" y="5151"/>
                </a:cubicBezTo>
                <a:cubicBezTo>
                  <a:pt x="1277" y="5146"/>
                  <a:pt x="1294" y="5134"/>
                  <a:pt x="1300" y="5129"/>
                </a:cubicBezTo>
                <a:lnTo>
                  <a:pt x="1305" y="5106"/>
                </a:lnTo>
                <a:cubicBezTo>
                  <a:pt x="1317" y="5094"/>
                  <a:pt x="1328" y="5083"/>
                  <a:pt x="1340" y="5077"/>
                </a:cubicBezTo>
                <a:close/>
                <a:moveTo>
                  <a:pt x="1260" y="5094"/>
                </a:moveTo>
                <a:lnTo>
                  <a:pt x="1260" y="5094"/>
                </a:lnTo>
                <a:cubicBezTo>
                  <a:pt x="1243" y="5134"/>
                  <a:pt x="1226" y="5174"/>
                  <a:pt x="1209" y="5208"/>
                </a:cubicBezTo>
                <a:lnTo>
                  <a:pt x="1203" y="5208"/>
                </a:lnTo>
                <a:cubicBezTo>
                  <a:pt x="1215" y="5168"/>
                  <a:pt x="1237" y="5134"/>
                  <a:pt x="1260" y="5094"/>
                </a:cubicBezTo>
                <a:close/>
                <a:moveTo>
                  <a:pt x="16778" y="5043"/>
                </a:moveTo>
                <a:cubicBezTo>
                  <a:pt x="16789" y="5077"/>
                  <a:pt x="16806" y="5112"/>
                  <a:pt x="16835" y="5129"/>
                </a:cubicBezTo>
                <a:cubicBezTo>
                  <a:pt x="16852" y="5157"/>
                  <a:pt x="16863" y="5180"/>
                  <a:pt x="16880" y="5208"/>
                </a:cubicBezTo>
                <a:cubicBezTo>
                  <a:pt x="16880" y="5214"/>
                  <a:pt x="16874" y="5219"/>
                  <a:pt x="16874" y="5225"/>
                </a:cubicBezTo>
                <a:cubicBezTo>
                  <a:pt x="16835" y="5168"/>
                  <a:pt x="16801" y="5112"/>
                  <a:pt x="16767" y="5049"/>
                </a:cubicBezTo>
                <a:cubicBezTo>
                  <a:pt x="16767" y="5049"/>
                  <a:pt x="16778" y="5049"/>
                  <a:pt x="16778" y="5043"/>
                </a:cubicBezTo>
                <a:close/>
                <a:moveTo>
                  <a:pt x="17207" y="5187"/>
                </a:moveTo>
                <a:cubicBezTo>
                  <a:pt x="17225" y="5187"/>
                  <a:pt x="17252" y="5219"/>
                  <a:pt x="17221" y="5231"/>
                </a:cubicBezTo>
                <a:cubicBezTo>
                  <a:pt x="17215" y="5225"/>
                  <a:pt x="17203" y="5214"/>
                  <a:pt x="17192" y="5208"/>
                </a:cubicBezTo>
                <a:cubicBezTo>
                  <a:pt x="17192" y="5193"/>
                  <a:pt x="17199" y="5187"/>
                  <a:pt x="17207" y="5187"/>
                </a:cubicBezTo>
                <a:close/>
                <a:moveTo>
                  <a:pt x="16897" y="5248"/>
                </a:moveTo>
                <a:cubicBezTo>
                  <a:pt x="16908" y="5265"/>
                  <a:pt x="16914" y="5276"/>
                  <a:pt x="16925" y="5293"/>
                </a:cubicBezTo>
                <a:cubicBezTo>
                  <a:pt x="16920" y="5299"/>
                  <a:pt x="16920" y="5304"/>
                  <a:pt x="16920" y="5310"/>
                </a:cubicBezTo>
                <a:cubicBezTo>
                  <a:pt x="16908" y="5299"/>
                  <a:pt x="16903" y="5287"/>
                  <a:pt x="16897" y="5270"/>
                </a:cubicBezTo>
                <a:lnTo>
                  <a:pt x="16897" y="5248"/>
                </a:lnTo>
                <a:close/>
                <a:moveTo>
                  <a:pt x="17561" y="5338"/>
                </a:moveTo>
                <a:cubicBezTo>
                  <a:pt x="17567" y="5338"/>
                  <a:pt x="17584" y="5350"/>
                  <a:pt x="17589" y="5355"/>
                </a:cubicBezTo>
                <a:cubicBezTo>
                  <a:pt x="17588" y="5366"/>
                  <a:pt x="17581" y="5370"/>
                  <a:pt x="17574" y="5370"/>
                </a:cubicBezTo>
                <a:cubicBezTo>
                  <a:pt x="17557" y="5370"/>
                  <a:pt x="17537" y="5350"/>
                  <a:pt x="17561" y="5338"/>
                </a:cubicBezTo>
                <a:close/>
                <a:moveTo>
                  <a:pt x="16948" y="5333"/>
                </a:moveTo>
                <a:cubicBezTo>
                  <a:pt x="16948" y="5344"/>
                  <a:pt x="16954" y="5355"/>
                  <a:pt x="16960" y="5367"/>
                </a:cubicBezTo>
                <a:lnTo>
                  <a:pt x="16954" y="5378"/>
                </a:lnTo>
                <a:lnTo>
                  <a:pt x="16954" y="5373"/>
                </a:lnTo>
                <a:lnTo>
                  <a:pt x="16948" y="5373"/>
                </a:lnTo>
                <a:cubicBezTo>
                  <a:pt x="16942" y="5361"/>
                  <a:pt x="16931" y="5344"/>
                  <a:pt x="16925" y="5333"/>
                </a:cubicBezTo>
                <a:close/>
                <a:moveTo>
                  <a:pt x="17260" y="5236"/>
                </a:moveTo>
                <a:cubicBezTo>
                  <a:pt x="17294" y="5293"/>
                  <a:pt x="17323" y="5350"/>
                  <a:pt x="17345" y="5407"/>
                </a:cubicBezTo>
                <a:cubicBezTo>
                  <a:pt x="17283" y="5378"/>
                  <a:pt x="17255" y="5310"/>
                  <a:pt x="17215" y="5259"/>
                </a:cubicBezTo>
                <a:cubicBezTo>
                  <a:pt x="17226" y="5253"/>
                  <a:pt x="17243" y="5242"/>
                  <a:pt x="17260" y="5236"/>
                </a:cubicBezTo>
                <a:close/>
                <a:moveTo>
                  <a:pt x="2196" y="5129"/>
                </a:moveTo>
                <a:lnTo>
                  <a:pt x="2196" y="5129"/>
                </a:lnTo>
                <a:cubicBezTo>
                  <a:pt x="2191" y="5163"/>
                  <a:pt x="2168" y="5191"/>
                  <a:pt x="2162" y="5219"/>
                </a:cubicBezTo>
                <a:cubicBezTo>
                  <a:pt x="2145" y="5248"/>
                  <a:pt x="2128" y="5276"/>
                  <a:pt x="2105" y="5310"/>
                </a:cubicBezTo>
                <a:cubicBezTo>
                  <a:pt x="2094" y="5321"/>
                  <a:pt x="2088" y="5338"/>
                  <a:pt x="2077" y="5355"/>
                </a:cubicBezTo>
                <a:cubicBezTo>
                  <a:pt x="2066" y="5378"/>
                  <a:pt x="2054" y="5395"/>
                  <a:pt x="2043" y="5418"/>
                </a:cubicBezTo>
                <a:cubicBezTo>
                  <a:pt x="2049" y="5373"/>
                  <a:pt x="2060" y="5327"/>
                  <a:pt x="2100" y="5304"/>
                </a:cubicBezTo>
                <a:cubicBezTo>
                  <a:pt x="2100" y="5299"/>
                  <a:pt x="2100" y="5282"/>
                  <a:pt x="2100" y="5276"/>
                </a:cubicBezTo>
                <a:cubicBezTo>
                  <a:pt x="2117" y="5253"/>
                  <a:pt x="2140" y="5236"/>
                  <a:pt x="2134" y="5214"/>
                </a:cubicBezTo>
                <a:cubicBezTo>
                  <a:pt x="2157" y="5197"/>
                  <a:pt x="2174" y="5174"/>
                  <a:pt x="2168" y="5146"/>
                </a:cubicBezTo>
                <a:cubicBezTo>
                  <a:pt x="2174" y="5146"/>
                  <a:pt x="2191" y="5134"/>
                  <a:pt x="2196" y="5129"/>
                </a:cubicBezTo>
                <a:close/>
                <a:moveTo>
                  <a:pt x="17343" y="5410"/>
                </a:moveTo>
                <a:cubicBezTo>
                  <a:pt x="17352" y="5410"/>
                  <a:pt x="17360" y="5414"/>
                  <a:pt x="17362" y="5424"/>
                </a:cubicBezTo>
                <a:cubicBezTo>
                  <a:pt x="17366" y="5440"/>
                  <a:pt x="17351" y="5451"/>
                  <a:pt x="17338" y="5451"/>
                </a:cubicBezTo>
                <a:cubicBezTo>
                  <a:pt x="17330" y="5451"/>
                  <a:pt x="17323" y="5446"/>
                  <a:pt x="17323" y="5435"/>
                </a:cubicBezTo>
                <a:cubicBezTo>
                  <a:pt x="17319" y="5418"/>
                  <a:pt x="17331" y="5410"/>
                  <a:pt x="17343" y="5410"/>
                </a:cubicBezTo>
                <a:close/>
                <a:moveTo>
                  <a:pt x="16994" y="5424"/>
                </a:moveTo>
                <a:cubicBezTo>
                  <a:pt x="16999" y="5435"/>
                  <a:pt x="16999" y="5441"/>
                  <a:pt x="17005" y="5452"/>
                </a:cubicBezTo>
                <a:cubicBezTo>
                  <a:pt x="16999" y="5452"/>
                  <a:pt x="16994" y="5446"/>
                  <a:pt x="16988" y="5446"/>
                </a:cubicBezTo>
                <a:cubicBezTo>
                  <a:pt x="16988" y="5441"/>
                  <a:pt x="16988" y="5435"/>
                  <a:pt x="16994" y="5424"/>
                </a:cubicBezTo>
                <a:close/>
                <a:moveTo>
                  <a:pt x="17374" y="5480"/>
                </a:moveTo>
                <a:cubicBezTo>
                  <a:pt x="17381" y="5480"/>
                  <a:pt x="17388" y="5485"/>
                  <a:pt x="17391" y="5497"/>
                </a:cubicBezTo>
                <a:cubicBezTo>
                  <a:pt x="17383" y="5505"/>
                  <a:pt x="17376" y="5509"/>
                  <a:pt x="17370" y="5509"/>
                </a:cubicBezTo>
                <a:cubicBezTo>
                  <a:pt x="17363" y="5509"/>
                  <a:pt x="17357" y="5504"/>
                  <a:pt x="17351" y="5492"/>
                </a:cubicBezTo>
                <a:cubicBezTo>
                  <a:pt x="17359" y="5484"/>
                  <a:pt x="17367" y="5480"/>
                  <a:pt x="17374" y="5480"/>
                </a:cubicBezTo>
                <a:close/>
                <a:moveTo>
                  <a:pt x="17016" y="5469"/>
                </a:moveTo>
                <a:cubicBezTo>
                  <a:pt x="17022" y="5480"/>
                  <a:pt x="17028" y="5497"/>
                  <a:pt x="17039" y="5509"/>
                </a:cubicBezTo>
                <a:cubicBezTo>
                  <a:pt x="17033" y="5509"/>
                  <a:pt x="17022" y="5514"/>
                  <a:pt x="17022" y="5514"/>
                </a:cubicBezTo>
                <a:cubicBezTo>
                  <a:pt x="17016" y="5503"/>
                  <a:pt x="17011" y="5497"/>
                  <a:pt x="17005" y="5486"/>
                </a:cubicBezTo>
                <a:cubicBezTo>
                  <a:pt x="17011" y="5480"/>
                  <a:pt x="17011" y="5475"/>
                  <a:pt x="17016" y="5469"/>
                </a:cubicBezTo>
                <a:close/>
                <a:moveTo>
                  <a:pt x="16728" y="5450"/>
                </a:moveTo>
                <a:cubicBezTo>
                  <a:pt x="16745" y="5450"/>
                  <a:pt x="16781" y="5507"/>
                  <a:pt x="16750" y="5520"/>
                </a:cubicBezTo>
                <a:cubicBezTo>
                  <a:pt x="16738" y="5503"/>
                  <a:pt x="16733" y="5480"/>
                  <a:pt x="16721" y="5463"/>
                </a:cubicBezTo>
                <a:cubicBezTo>
                  <a:pt x="16721" y="5454"/>
                  <a:pt x="16724" y="5450"/>
                  <a:pt x="16728" y="5450"/>
                </a:cubicBezTo>
                <a:close/>
                <a:moveTo>
                  <a:pt x="17516" y="5367"/>
                </a:moveTo>
                <a:cubicBezTo>
                  <a:pt x="17538" y="5367"/>
                  <a:pt x="17550" y="5384"/>
                  <a:pt x="17567" y="5395"/>
                </a:cubicBezTo>
                <a:cubicBezTo>
                  <a:pt x="17572" y="5395"/>
                  <a:pt x="17584" y="5390"/>
                  <a:pt x="17589" y="5390"/>
                </a:cubicBezTo>
                <a:cubicBezTo>
                  <a:pt x="17595" y="5441"/>
                  <a:pt x="17635" y="5492"/>
                  <a:pt x="17640" y="5537"/>
                </a:cubicBezTo>
                <a:cubicBezTo>
                  <a:pt x="17635" y="5538"/>
                  <a:pt x="17630" y="5539"/>
                  <a:pt x="17625" y="5539"/>
                </a:cubicBezTo>
                <a:cubicBezTo>
                  <a:pt x="17610" y="5539"/>
                  <a:pt x="17599" y="5532"/>
                  <a:pt x="17595" y="5514"/>
                </a:cubicBezTo>
                <a:cubicBezTo>
                  <a:pt x="17567" y="5469"/>
                  <a:pt x="17550" y="5418"/>
                  <a:pt x="17516" y="5367"/>
                </a:cubicBezTo>
                <a:close/>
                <a:moveTo>
                  <a:pt x="1061" y="5537"/>
                </a:moveTo>
                <a:cubicBezTo>
                  <a:pt x="1061" y="5543"/>
                  <a:pt x="1056" y="5548"/>
                  <a:pt x="1056" y="5548"/>
                </a:cubicBezTo>
                <a:cubicBezTo>
                  <a:pt x="1056" y="5543"/>
                  <a:pt x="1056" y="5537"/>
                  <a:pt x="1050" y="5537"/>
                </a:cubicBezTo>
                <a:close/>
                <a:moveTo>
                  <a:pt x="16647" y="4158"/>
                </a:moveTo>
                <a:lnTo>
                  <a:pt x="16647" y="4158"/>
                </a:lnTo>
                <a:cubicBezTo>
                  <a:pt x="16727" y="4221"/>
                  <a:pt x="16761" y="4317"/>
                  <a:pt x="16823" y="4397"/>
                </a:cubicBezTo>
                <a:lnTo>
                  <a:pt x="16846" y="4385"/>
                </a:lnTo>
                <a:lnTo>
                  <a:pt x="16846" y="4385"/>
                </a:lnTo>
                <a:cubicBezTo>
                  <a:pt x="16840" y="4391"/>
                  <a:pt x="16829" y="4408"/>
                  <a:pt x="16818" y="4414"/>
                </a:cubicBezTo>
                <a:cubicBezTo>
                  <a:pt x="16835" y="4425"/>
                  <a:pt x="16857" y="4436"/>
                  <a:pt x="16869" y="4442"/>
                </a:cubicBezTo>
                <a:cubicBezTo>
                  <a:pt x="16869" y="4453"/>
                  <a:pt x="16880" y="4476"/>
                  <a:pt x="16880" y="4482"/>
                </a:cubicBezTo>
                <a:cubicBezTo>
                  <a:pt x="16891" y="4487"/>
                  <a:pt x="16908" y="4493"/>
                  <a:pt x="16914" y="4499"/>
                </a:cubicBezTo>
                <a:cubicBezTo>
                  <a:pt x="16914" y="4504"/>
                  <a:pt x="16914" y="4521"/>
                  <a:pt x="16914" y="4527"/>
                </a:cubicBezTo>
                <a:cubicBezTo>
                  <a:pt x="17079" y="4743"/>
                  <a:pt x="17181" y="4998"/>
                  <a:pt x="17334" y="5219"/>
                </a:cubicBezTo>
                <a:cubicBezTo>
                  <a:pt x="17368" y="5344"/>
                  <a:pt x="17459" y="5446"/>
                  <a:pt x="17493" y="5571"/>
                </a:cubicBezTo>
                <a:cubicBezTo>
                  <a:pt x="17408" y="5452"/>
                  <a:pt x="17345" y="5316"/>
                  <a:pt x="17272" y="5185"/>
                </a:cubicBezTo>
                <a:lnTo>
                  <a:pt x="17272" y="5191"/>
                </a:lnTo>
                <a:cubicBezTo>
                  <a:pt x="17255" y="5163"/>
                  <a:pt x="17255" y="5123"/>
                  <a:pt x="17221" y="5117"/>
                </a:cubicBezTo>
                <a:cubicBezTo>
                  <a:pt x="17221" y="5129"/>
                  <a:pt x="17215" y="5151"/>
                  <a:pt x="17215" y="5163"/>
                </a:cubicBezTo>
                <a:cubicBezTo>
                  <a:pt x="17198" y="5163"/>
                  <a:pt x="17169" y="5168"/>
                  <a:pt x="17152" y="5168"/>
                </a:cubicBezTo>
                <a:cubicBezTo>
                  <a:pt x="17158" y="5151"/>
                  <a:pt x="17158" y="5134"/>
                  <a:pt x="17164" y="5117"/>
                </a:cubicBezTo>
                <a:cubicBezTo>
                  <a:pt x="17186" y="5117"/>
                  <a:pt x="17203" y="5106"/>
                  <a:pt x="17209" y="5077"/>
                </a:cubicBezTo>
                <a:cubicBezTo>
                  <a:pt x="17192" y="5009"/>
                  <a:pt x="17130" y="4953"/>
                  <a:pt x="17096" y="4885"/>
                </a:cubicBezTo>
                <a:cubicBezTo>
                  <a:pt x="17079" y="4845"/>
                  <a:pt x="17062" y="4794"/>
                  <a:pt x="17016" y="4782"/>
                </a:cubicBezTo>
                <a:lnTo>
                  <a:pt x="17016" y="4782"/>
                </a:lnTo>
                <a:cubicBezTo>
                  <a:pt x="17016" y="4816"/>
                  <a:pt x="17033" y="4856"/>
                  <a:pt x="17067" y="4879"/>
                </a:cubicBezTo>
                <a:cubicBezTo>
                  <a:pt x="17073" y="4913"/>
                  <a:pt x="17135" y="4958"/>
                  <a:pt x="17090" y="4981"/>
                </a:cubicBezTo>
                <a:cubicBezTo>
                  <a:pt x="17073" y="4953"/>
                  <a:pt x="17056" y="4941"/>
                  <a:pt x="17028" y="4941"/>
                </a:cubicBezTo>
                <a:cubicBezTo>
                  <a:pt x="17033" y="4936"/>
                  <a:pt x="17045" y="4919"/>
                  <a:pt x="17056" y="4913"/>
                </a:cubicBezTo>
                <a:cubicBezTo>
                  <a:pt x="17045" y="4907"/>
                  <a:pt x="17016" y="4902"/>
                  <a:pt x="17005" y="4896"/>
                </a:cubicBezTo>
                <a:cubicBezTo>
                  <a:pt x="16994" y="4879"/>
                  <a:pt x="16982" y="4862"/>
                  <a:pt x="16971" y="4845"/>
                </a:cubicBezTo>
                <a:cubicBezTo>
                  <a:pt x="16988" y="4845"/>
                  <a:pt x="17011" y="4839"/>
                  <a:pt x="17022" y="4839"/>
                </a:cubicBezTo>
                <a:cubicBezTo>
                  <a:pt x="16999" y="4828"/>
                  <a:pt x="16977" y="4822"/>
                  <a:pt x="16948" y="4811"/>
                </a:cubicBezTo>
                <a:cubicBezTo>
                  <a:pt x="16954" y="4811"/>
                  <a:pt x="16971" y="4799"/>
                  <a:pt x="16977" y="4794"/>
                </a:cubicBezTo>
                <a:cubicBezTo>
                  <a:pt x="16937" y="4743"/>
                  <a:pt x="16903" y="4686"/>
                  <a:pt x="16863" y="4635"/>
                </a:cubicBezTo>
                <a:cubicBezTo>
                  <a:pt x="16818" y="4618"/>
                  <a:pt x="16823" y="4561"/>
                  <a:pt x="16812" y="4521"/>
                </a:cubicBezTo>
                <a:lnTo>
                  <a:pt x="16812" y="4521"/>
                </a:lnTo>
                <a:cubicBezTo>
                  <a:pt x="16903" y="4567"/>
                  <a:pt x="16931" y="4675"/>
                  <a:pt x="16988" y="4754"/>
                </a:cubicBezTo>
                <a:cubicBezTo>
                  <a:pt x="16988" y="4764"/>
                  <a:pt x="16994" y="4767"/>
                  <a:pt x="17001" y="4767"/>
                </a:cubicBezTo>
                <a:cubicBezTo>
                  <a:pt x="17020" y="4767"/>
                  <a:pt x="17049" y="4744"/>
                  <a:pt x="17016" y="4731"/>
                </a:cubicBezTo>
                <a:cubicBezTo>
                  <a:pt x="16925" y="4595"/>
                  <a:pt x="16840" y="4448"/>
                  <a:pt x="16744" y="4312"/>
                </a:cubicBezTo>
                <a:cubicBezTo>
                  <a:pt x="16710" y="4260"/>
                  <a:pt x="16676" y="4215"/>
                  <a:pt x="16647" y="4158"/>
                </a:cubicBezTo>
                <a:close/>
                <a:moveTo>
                  <a:pt x="17606" y="5548"/>
                </a:moveTo>
                <a:cubicBezTo>
                  <a:pt x="17618" y="5548"/>
                  <a:pt x="17646" y="5554"/>
                  <a:pt x="17657" y="5554"/>
                </a:cubicBezTo>
                <a:cubicBezTo>
                  <a:pt x="17674" y="5571"/>
                  <a:pt x="17680" y="5594"/>
                  <a:pt x="17674" y="5616"/>
                </a:cubicBezTo>
                <a:cubicBezTo>
                  <a:pt x="17660" y="5625"/>
                  <a:pt x="17645" y="5628"/>
                  <a:pt x="17629" y="5628"/>
                </a:cubicBezTo>
                <a:cubicBezTo>
                  <a:pt x="17613" y="5628"/>
                  <a:pt x="17598" y="5625"/>
                  <a:pt x="17584" y="5622"/>
                </a:cubicBezTo>
                <a:cubicBezTo>
                  <a:pt x="17595" y="5616"/>
                  <a:pt x="17629" y="5616"/>
                  <a:pt x="17640" y="5611"/>
                </a:cubicBezTo>
                <a:cubicBezTo>
                  <a:pt x="17629" y="5594"/>
                  <a:pt x="17618" y="5571"/>
                  <a:pt x="17606" y="5548"/>
                </a:cubicBezTo>
                <a:close/>
                <a:moveTo>
                  <a:pt x="17525" y="5633"/>
                </a:moveTo>
                <a:cubicBezTo>
                  <a:pt x="17529" y="5633"/>
                  <a:pt x="17533" y="5635"/>
                  <a:pt x="17538" y="5639"/>
                </a:cubicBezTo>
                <a:cubicBezTo>
                  <a:pt x="17552" y="5648"/>
                  <a:pt x="17551" y="5679"/>
                  <a:pt x="17538" y="5679"/>
                </a:cubicBezTo>
                <a:cubicBezTo>
                  <a:pt x="17535" y="5679"/>
                  <a:pt x="17531" y="5678"/>
                  <a:pt x="17527" y="5673"/>
                </a:cubicBezTo>
                <a:cubicBezTo>
                  <a:pt x="17508" y="5669"/>
                  <a:pt x="17509" y="5633"/>
                  <a:pt x="17525" y="5633"/>
                </a:cubicBezTo>
                <a:close/>
                <a:moveTo>
                  <a:pt x="17028" y="5526"/>
                </a:moveTo>
                <a:lnTo>
                  <a:pt x="17028" y="5526"/>
                </a:lnTo>
                <a:cubicBezTo>
                  <a:pt x="17084" y="5565"/>
                  <a:pt x="17096" y="5645"/>
                  <a:pt x="17135" y="5702"/>
                </a:cubicBezTo>
                <a:lnTo>
                  <a:pt x="17118" y="5707"/>
                </a:lnTo>
                <a:cubicBezTo>
                  <a:pt x="17090" y="5645"/>
                  <a:pt x="17062" y="5582"/>
                  <a:pt x="17028" y="5526"/>
                </a:cubicBezTo>
                <a:close/>
                <a:moveTo>
                  <a:pt x="1451" y="5986"/>
                </a:moveTo>
                <a:cubicBezTo>
                  <a:pt x="1455" y="5986"/>
                  <a:pt x="1460" y="5988"/>
                  <a:pt x="1464" y="5991"/>
                </a:cubicBezTo>
                <a:cubicBezTo>
                  <a:pt x="1479" y="6010"/>
                  <a:pt x="1457" y="6033"/>
                  <a:pt x="1439" y="6033"/>
                </a:cubicBezTo>
                <a:cubicBezTo>
                  <a:pt x="1436" y="6033"/>
                  <a:pt x="1433" y="6032"/>
                  <a:pt x="1430" y="6031"/>
                </a:cubicBezTo>
                <a:cubicBezTo>
                  <a:pt x="1412" y="6012"/>
                  <a:pt x="1431" y="5986"/>
                  <a:pt x="1451" y="5986"/>
                </a:cubicBezTo>
                <a:close/>
                <a:moveTo>
                  <a:pt x="17572" y="5900"/>
                </a:moveTo>
                <a:lnTo>
                  <a:pt x="17572" y="5900"/>
                </a:lnTo>
                <a:cubicBezTo>
                  <a:pt x="17589" y="5929"/>
                  <a:pt x="17606" y="5963"/>
                  <a:pt x="17623" y="5991"/>
                </a:cubicBezTo>
                <a:cubicBezTo>
                  <a:pt x="17623" y="6008"/>
                  <a:pt x="17618" y="6025"/>
                  <a:pt x="17618" y="6042"/>
                </a:cubicBezTo>
                <a:cubicBezTo>
                  <a:pt x="17601" y="5997"/>
                  <a:pt x="17584" y="5951"/>
                  <a:pt x="17572" y="5900"/>
                </a:cubicBezTo>
                <a:close/>
                <a:moveTo>
                  <a:pt x="17937" y="6265"/>
                </a:moveTo>
                <a:cubicBezTo>
                  <a:pt x="17938" y="6266"/>
                  <a:pt x="17940" y="6268"/>
                  <a:pt x="17941" y="6269"/>
                </a:cubicBezTo>
                <a:cubicBezTo>
                  <a:pt x="17940" y="6268"/>
                  <a:pt x="17938" y="6266"/>
                  <a:pt x="17937" y="6265"/>
                </a:cubicBezTo>
                <a:close/>
                <a:moveTo>
                  <a:pt x="786" y="6307"/>
                </a:moveTo>
                <a:cubicBezTo>
                  <a:pt x="789" y="6307"/>
                  <a:pt x="792" y="6307"/>
                  <a:pt x="795" y="6309"/>
                </a:cubicBezTo>
                <a:cubicBezTo>
                  <a:pt x="810" y="6319"/>
                  <a:pt x="803" y="6356"/>
                  <a:pt x="781" y="6356"/>
                </a:cubicBezTo>
                <a:cubicBezTo>
                  <a:pt x="778" y="6356"/>
                  <a:pt x="775" y="6355"/>
                  <a:pt x="772" y="6354"/>
                </a:cubicBezTo>
                <a:cubicBezTo>
                  <a:pt x="752" y="6344"/>
                  <a:pt x="763" y="6307"/>
                  <a:pt x="786" y="6307"/>
                </a:cubicBezTo>
                <a:close/>
                <a:moveTo>
                  <a:pt x="17691" y="6161"/>
                </a:moveTo>
                <a:cubicBezTo>
                  <a:pt x="17714" y="6241"/>
                  <a:pt x="17754" y="6309"/>
                  <a:pt x="17777" y="6388"/>
                </a:cubicBezTo>
                <a:cubicBezTo>
                  <a:pt x="17754" y="6388"/>
                  <a:pt x="17742" y="6365"/>
                  <a:pt x="17731" y="6348"/>
                </a:cubicBezTo>
                <a:lnTo>
                  <a:pt x="17697" y="6348"/>
                </a:lnTo>
                <a:cubicBezTo>
                  <a:pt x="17703" y="6337"/>
                  <a:pt x="17714" y="6314"/>
                  <a:pt x="17720" y="6303"/>
                </a:cubicBezTo>
                <a:cubicBezTo>
                  <a:pt x="17708" y="6303"/>
                  <a:pt x="17697" y="6309"/>
                  <a:pt x="17686" y="6309"/>
                </a:cubicBezTo>
                <a:cubicBezTo>
                  <a:pt x="17716" y="6274"/>
                  <a:pt x="17708" y="6250"/>
                  <a:pt x="17688" y="6250"/>
                </a:cubicBezTo>
                <a:cubicBezTo>
                  <a:pt x="17678" y="6250"/>
                  <a:pt x="17665" y="6256"/>
                  <a:pt x="17652" y="6269"/>
                </a:cubicBezTo>
                <a:cubicBezTo>
                  <a:pt x="17646" y="6258"/>
                  <a:pt x="17640" y="6241"/>
                  <a:pt x="17640" y="6235"/>
                </a:cubicBezTo>
                <a:cubicBezTo>
                  <a:pt x="17657" y="6235"/>
                  <a:pt x="17680" y="6229"/>
                  <a:pt x="17697" y="6229"/>
                </a:cubicBezTo>
                <a:cubicBezTo>
                  <a:pt x="17686" y="6207"/>
                  <a:pt x="17686" y="6184"/>
                  <a:pt x="17691" y="6161"/>
                </a:cubicBezTo>
                <a:close/>
                <a:moveTo>
                  <a:pt x="1669" y="6116"/>
                </a:moveTo>
                <a:cubicBezTo>
                  <a:pt x="1674" y="6116"/>
                  <a:pt x="1680" y="6121"/>
                  <a:pt x="1686" y="6121"/>
                </a:cubicBezTo>
                <a:cubicBezTo>
                  <a:pt x="1646" y="6212"/>
                  <a:pt x="1606" y="6303"/>
                  <a:pt x="1566" y="6394"/>
                </a:cubicBezTo>
                <a:cubicBezTo>
                  <a:pt x="1589" y="6331"/>
                  <a:pt x="1606" y="6263"/>
                  <a:pt x="1646" y="6207"/>
                </a:cubicBezTo>
                <a:lnTo>
                  <a:pt x="1606" y="6207"/>
                </a:lnTo>
                <a:cubicBezTo>
                  <a:pt x="1618" y="6201"/>
                  <a:pt x="1635" y="6195"/>
                  <a:pt x="1652" y="6190"/>
                </a:cubicBezTo>
                <a:cubicBezTo>
                  <a:pt x="1657" y="6161"/>
                  <a:pt x="1663" y="6138"/>
                  <a:pt x="1669" y="6116"/>
                </a:cubicBezTo>
                <a:close/>
                <a:moveTo>
                  <a:pt x="1010" y="5588"/>
                </a:moveTo>
                <a:lnTo>
                  <a:pt x="1010" y="5588"/>
                </a:lnTo>
                <a:cubicBezTo>
                  <a:pt x="999" y="5628"/>
                  <a:pt x="988" y="5668"/>
                  <a:pt x="971" y="5713"/>
                </a:cubicBezTo>
                <a:lnTo>
                  <a:pt x="976" y="5713"/>
                </a:lnTo>
                <a:cubicBezTo>
                  <a:pt x="948" y="5781"/>
                  <a:pt x="925" y="5849"/>
                  <a:pt x="886" y="5912"/>
                </a:cubicBezTo>
                <a:lnTo>
                  <a:pt x="914" y="5934"/>
                </a:lnTo>
                <a:cubicBezTo>
                  <a:pt x="920" y="5917"/>
                  <a:pt x="937" y="5889"/>
                  <a:pt x="948" y="5872"/>
                </a:cubicBezTo>
                <a:lnTo>
                  <a:pt x="982" y="5860"/>
                </a:lnTo>
                <a:lnTo>
                  <a:pt x="982" y="5889"/>
                </a:lnTo>
                <a:lnTo>
                  <a:pt x="937" y="5894"/>
                </a:lnTo>
                <a:cubicBezTo>
                  <a:pt x="937" y="5929"/>
                  <a:pt x="931" y="5963"/>
                  <a:pt x="931" y="5997"/>
                </a:cubicBezTo>
                <a:cubicBezTo>
                  <a:pt x="886" y="6025"/>
                  <a:pt x="874" y="6070"/>
                  <a:pt x="869" y="6121"/>
                </a:cubicBezTo>
                <a:cubicBezTo>
                  <a:pt x="874" y="6173"/>
                  <a:pt x="812" y="6218"/>
                  <a:pt x="835" y="6275"/>
                </a:cubicBezTo>
                <a:cubicBezTo>
                  <a:pt x="812" y="6263"/>
                  <a:pt x="789" y="6258"/>
                  <a:pt x="766" y="6252"/>
                </a:cubicBezTo>
                <a:cubicBezTo>
                  <a:pt x="744" y="6297"/>
                  <a:pt x="721" y="6348"/>
                  <a:pt x="715" y="6405"/>
                </a:cubicBezTo>
                <a:cubicBezTo>
                  <a:pt x="698" y="6428"/>
                  <a:pt x="681" y="6445"/>
                  <a:pt x="670" y="6468"/>
                </a:cubicBezTo>
                <a:cubicBezTo>
                  <a:pt x="710" y="6348"/>
                  <a:pt x="732" y="6224"/>
                  <a:pt x="801" y="6116"/>
                </a:cubicBezTo>
                <a:lnTo>
                  <a:pt x="801" y="6116"/>
                </a:lnTo>
                <a:cubicBezTo>
                  <a:pt x="789" y="6155"/>
                  <a:pt x="778" y="6195"/>
                  <a:pt x="766" y="6241"/>
                </a:cubicBezTo>
                <a:cubicBezTo>
                  <a:pt x="778" y="6241"/>
                  <a:pt x="801" y="6246"/>
                  <a:pt x="812" y="6246"/>
                </a:cubicBezTo>
                <a:cubicBezTo>
                  <a:pt x="818" y="6155"/>
                  <a:pt x="874" y="6076"/>
                  <a:pt x="886" y="5985"/>
                </a:cubicBezTo>
                <a:lnTo>
                  <a:pt x="886" y="5985"/>
                </a:lnTo>
                <a:cubicBezTo>
                  <a:pt x="835" y="6014"/>
                  <a:pt x="823" y="6076"/>
                  <a:pt x="789" y="6121"/>
                </a:cubicBezTo>
                <a:cubicBezTo>
                  <a:pt x="829" y="5974"/>
                  <a:pt x="891" y="5826"/>
                  <a:pt x="959" y="5685"/>
                </a:cubicBezTo>
                <a:cubicBezTo>
                  <a:pt x="965" y="5685"/>
                  <a:pt x="965" y="5685"/>
                  <a:pt x="965" y="5679"/>
                </a:cubicBezTo>
                <a:cubicBezTo>
                  <a:pt x="971" y="5679"/>
                  <a:pt x="971" y="5673"/>
                  <a:pt x="971" y="5668"/>
                </a:cubicBezTo>
                <a:cubicBezTo>
                  <a:pt x="982" y="5639"/>
                  <a:pt x="999" y="5616"/>
                  <a:pt x="1010" y="5588"/>
                </a:cubicBezTo>
                <a:close/>
                <a:moveTo>
                  <a:pt x="17731" y="6405"/>
                </a:moveTo>
                <a:cubicBezTo>
                  <a:pt x="17771" y="6405"/>
                  <a:pt x="17794" y="6422"/>
                  <a:pt x="17794" y="6462"/>
                </a:cubicBezTo>
                <a:cubicBezTo>
                  <a:pt x="17782" y="6468"/>
                  <a:pt x="17760" y="6473"/>
                  <a:pt x="17748" y="6479"/>
                </a:cubicBezTo>
                <a:cubicBezTo>
                  <a:pt x="17754" y="6473"/>
                  <a:pt x="17771" y="6456"/>
                  <a:pt x="17777" y="6445"/>
                </a:cubicBezTo>
                <a:cubicBezTo>
                  <a:pt x="17765" y="6434"/>
                  <a:pt x="17742" y="6416"/>
                  <a:pt x="17731" y="6405"/>
                </a:cubicBezTo>
                <a:close/>
                <a:moveTo>
                  <a:pt x="17447" y="6473"/>
                </a:moveTo>
                <a:cubicBezTo>
                  <a:pt x="17470" y="6473"/>
                  <a:pt x="17487" y="6536"/>
                  <a:pt x="17459" y="6541"/>
                </a:cubicBezTo>
                <a:cubicBezTo>
                  <a:pt x="17442" y="6530"/>
                  <a:pt x="17436" y="6496"/>
                  <a:pt x="17447" y="6473"/>
                </a:cubicBezTo>
                <a:close/>
                <a:moveTo>
                  <a:pt x="1504" y="6547"/>
                </a:moveTo>
                <a:cubicBezTo>
                  <a:pt x="1504" y="6553"/>
                  <a:pt x="1504" y="6553"/>
                  <a:pt x="1504" y="6553"/>
                </a:cubicBezTo>
                <a:lnTo>
                  <a:pt x="1498" y="6553"/>
                </a:lnTo>
                <a:lnTo>
                  <a:pt x="1498" y="6547"/>
                </a:lnTo>
                <a:close/>
                <a:moveTo>
                  <a:pt x="17828" y="6530"/>
                </a:moveTo>
                <a:cubicBezTo>
                  <a:pt x="17833" y="6570"/>
                  <a:pt x="17839" y="6609"/>
                  <a:pt x="17850" y="6643"/>
                </a:cubicBezTo>
                <a:cubicBezTo>
                  <a:pt x="17833" y="6638"/>
                  <a:pt x="17816" y="6632"/>
                  <a:pt x="17799" y="6626"/>
                </a:cubicBezTo>
                <a:cubicBezTo>
                  <a:pt x="17811" y="6615"/>
                  <a:pt x="17816" y="6604"/>
                  <a:pt x="17828" y="6592"/>
                </a:cubicBezTo>
                <a:cubicBezTo>
                  <a:pt x="17822" y="6575"/>
                  <a:pt x="17811" y="6553"/>
                  <a:pt x="17799" y="6536"/>
                </a:cubicBezTo>
                <a:lnTo>
                  <a:pt x="17828" y="6530"/>
                </a:lnTo>
                <a:close/>
                <a:moveTo>
                  <a:pt x="749" y="6428"/>
                </a:moveTo>
                <a:lnTo>
                  <a:pt x="749" y="6428"/>
                </a:lnTo>
                <a:cubicBezTo>
                  <a:pt x="732" y="6530"/>
                  <a:pt x="681" y="6626"/>
                  <a:pt x="687" y="6734"/>
                </a:cubicBezTo>
                <a:cubicBezTo>
                  <a:pt x="681" y="6729"/>
                  <a:pt x="664" y="6717"/>
                  <a:pt x="659" y="6712"/>
                </a:cubicBezTo>
                <a:cubicBezTo>
                  <a:pt x="687" y="6615"/>
                  <a:pt x="693" y="6507"/>
                  <a:pt x="749" y="6428"/>
                </a:cubicBezTo>
                <a:close/>
                <a:moveTo>
                  <a:pt x="654" y="6762"/>
                </a:moveTo>
                <a:cubicBezTo>
                  <a:pt x="656" y="6762"/>
                  <a:pt x="657" y="6762"/>
                  <a:pt x="659" y="6763"/>
                </a:cubicBezTo>
                <a:cubicBezTo>
                  <a:pt x="676" y="6780"/>
                  <a:pt x="659" y="6814"/>
                  <a:pt x="636" y="6814"/>
                </a:cubicBezTo>
                <a:cubicBezTo>
                  <a:pt x="620" y="6798"/>
                  <a:pt x="634" y="6762"/>
                  <a:pt x="654" y="6762"/>
                </a:cubicBezTo>
                <a:close/>
                <a:moveTo>
                  <a:pt x="17550" y="6780"/>
                </a:moveTo>
                <a:lnTo>
                  <a:pt x="17550" y="6780"/>
                </a:lnTo>
                <a:cubicBezTo>
                  <a:pt x="17572" y="6797"/>
                  <a:pt x="17567" y="6808"/>
                  <a:pt x="17544" y="6814"/>
                </a:cubicBezTo>
                <a:cubicBezTo>
                  <a:pt x="17527" y="6797"/>
                  <a:pt x="17527" y="6785"/>
                  <a:pt x="17550" y="6780"/>
                </a:cubicBezTo>
                <a:close/>
                <a:moveTo>
                  <a:pt x="642" y="6842"/>
                </a:moveTo>
                <a:cubicBezTo>
                  <a:pt x="636" y="6882"/>
                  <a:pt x="625" y="6916"/>
                  <a:pt x="602" y="6944"/>
                </a:cubicBezTo>
                <a:cubicBezTo>
                  <a:pt x="602" y="6910"/>
                  <a:pt x="608" y="6876"/>
                  <a:pt x="613" y="6842"/>
                </a:cubicBezTo>
                <a:close/>
                <a:moveTo>
                  <a:pt x="17550" y="5690"/>
                </a:moveTo>
                <a:lnTo>
                  <a:pt x="17550" y="5690"/>
                </a:lnTo>
                <a:cubicBezTo>
                  <a:pt x="17623" y="5787"/>
                  <a:pt x="17640" y="5929"/>
                  <a:pt x="17725" y="6008"/>
                </a:cubicBezTo>
                <a:cubicBezTo>
                  <a:pt x="17720" y="6014"/>
                  <a:pt x="17708" y="6019"/>
                  <a:pt x="17703" y="6019"/>
                </a:cubicBezTo>
                <a:cubicBezTo>
                  <a:pt x="17816" y="6269"/>
                  <a:pt x="17896" y="6530"/>
                  <a:pt x="17975" y="6791"/>
                </a:cubicBezTo>
                <a:cubicBezTo>
                  <a:pt x="17981" y="6791"/>
                  <a:pt x="17986" y="6785"/>
                  <a:pt x="17992" y="6785"/>
                </a:cubicBezTo>
                <a:cubicBezTo>
                  <a:pt x="17975" y="6859"/>
                  <a:pt x="18021" y="6921"/>
                  <a:pt x="18038" y="6990"/>
                </a:cubicBezTo>
                <a:cubicBezTo>
                  <a:pt x="17998" y="6967"/>
                  <a:pt x="18003" y="6921"/>
                  <a:pt x="17986" y="6882"/>
                </a:cubicBezTo>
                <a:cubicBezTo>
                  <a:pt x="17884" y="6558"/>
                  <a:pt x="17765" y="6235"/>
                  <a:pt x="17640" y="5912"/>
                </a:cubicBezTo>
                <a:cubicBezTo>
                  <a:pt x="17612" y="5838"/>
                  <a:pt x="17567" y="5770"/>
                  <a:pt x="17550" y="5690"/>
                </a:cubicBezTo>
                <a:close/>
                <a:moveTo>
                  <a:pt x="594" y="6970"/>
                </a:moveTo>
                <a:cubicBezTo>
                  <a:pt x="596" y="6970"/>
                  <a:pt x="599" y="6971"/>
                  <a:pt x="602" y="6973"/>
                </a:cubicBezTo>
                <a:cubicBezTo>
                  <a:pt x="622" y="6982"/>
                  <a:pt x="607" y="7014"/>
                  <a:pt x="591" y="7014"/>
                </a:cubicBezTo>
                <a:cubicBezTo>
                  <a:pt x="589" y="7014"/>
                  <a:pt x="587" y="7014"/>
                  <a:pt x="585" y="7012"/>
                </a:cubicBezTo>
                <a:cubicBezTo>
                  <a:pt x="565" y="7002"/>
                  <a:pt x="576" y="6970"/>
                  <a:pt x="594" y="6970"/>
                </a:cubicBezTo>
                <a:close/>
                <a:moveTo>
                  <a:pt x="670" y="6473"/>
                </a:moveTo>
                <a:lnTo>
                  <a:pt x="670" y="6473"/>
                </a:lnTo>
                <a:cubicBezTo>
                  <a:pt x="659" y="6643"/>
                  <a:pt x="579" y="6791"/>
                  <a:pt x="551" y="6955"/>
                </a:cubicBezTo>
                <a:cubicBezTo>
                  <a:pt x="545" y="6995"/>
                  <a:pt x="528" y="7029"/>
                  <a:pt x="505" y="7063"/>
                </a:cubicBezTo>
                <a:cubicBezTo>
                  <a:pt x="545" y="6865"/>
                  <a:pt x="596" y="6666"/>
                  <a:pt x="670" y="6473"/>
                </a:cubicBezTo>
                <a:close/>
                <a:moveTo>
                  <a:pt x="557" y="7092"/>
                </a:moveTo>
                <a:cubicBezTo>
                  <a:pt x="579" y="7097"/>
                  <a:pt x="585" y="7114"/>
                  <a:pt x="562" y="7131"/>
                </a:cubicBezTo>
                <a:cubicBezTo>
                  <a:pt x="540" y="7120"/>
                  <a:pt x="540" y="7109"/>
                  <a:pt x="557" y="7092"/>
                </a:cubicBezTo>
                <a:close/>
                <a:moveTo>
                  <a:pt x="1118" y="7211"/>
                </a:moveTo>
                <a:lnTo>
                  <a:pt x="1118" y="7211"/>
                </a:lnTo>
                <a:cubicBezTo>
                  <a:pt x="1107" y="7245"/>
                  <a:pt x="1096" y="7279"/>
                  <a:pt x="1079" y="7307"/>
                </a:cubicBezTo>
                <a:cubicBezTo>
                  <a:pt x="1079" y="7275"/>
                  <a:pt x="1089" y="7248"/>
                  <a:pt x="1095" y="7216"/>
                </a:cubicBezTo>
                <a:lnTo>
                  <a:pt x="1095" y="7216"/>
                </a:lnTo>
                <a:cubicBezTo>
                  <a:pt x="1104" y="7216"/>
                  <a:pt x="1113" y="7216"/>
                  <a:pt x="1118" y="7211"/>
                </a:cubicBezTo>
                <a:close/>
                <a:moveTo>
                  <a:pt x="18026" y="6995"/>
                </a:moveTo>
                <a:lnTo>
                  <a:pt x="18026" y="6995"/>
                </a:lnTo>
                <a:cubicBezTo>
                  <a:pt x="18083" y="7103"/>
                  <a:pt x="18094" y="7234"/>
                  <a:pt x="18117" y="7353"/>
                </a:cubicBezTo>
                <a:cubicBezTo>
                  <a:pt x="18083" y="7319"/>
                  <a:pt x="18083" y="7268"/>
                  <a:pt x="18066" y="7222"/>
                </a:cubicBezTo>
                <a:lnTo>
                  <a:pt x="18072" y="7222"/>
                </a:lnTo>
                <a:cubicBezTo>
                  <a:pt x="18049" y="7148"/>
                  <a:pt x="18021" y="7075"/>
                  <a:pt x="18026" y="6995"/>
                </a:cubicBezTo>
                <a:close/>
                <a:moveTo>
                  <a:pt x="18116" y="7357"/>
                </a:moveTo>
                <a:cubicBezTo>
                  <a:pt x="18119" y="7357"/>
                  <a:pt x="18124" y="7357"/>
                  <a:pt x="18128" y="7358"/>
                </a:cubicBezTo>
                <a:cubicBezTo>
                  <a:pt x="18138" y="7382"/>
                  <a:pt x="18135" y="7394"/>
                  <a:pt x="18118" y="7394"/>
                </a:cubicBezTo>
                <a:cubicBezTo>
                  <a:pt x="18114" y="7394"/>
                  <a:pt x="18110" y="7393"/>
                  <a:pt x="18106" y="7392"/>
                </a:cubicBezTo>
                <a:cubicBezTo>
                  <a:pt x="18096" y="7369"/>
                  <a:pt x="18099" y="7357"/>
                  <a:pt x="18116" y="7357"/>
                </a:cubicBezTo>
                <a:close/>
                <a:moveTo>
                  <a:pt x="18021" y="7194"/>
                </a:moveTo>
                <a:cubicBezTo>
                  <a:pt x="18043" y="7290"/>
                  <a:pt x="18049" y="7398"/>
                  <a:pt x="18089" y="7495"/>
                </a:cubicBezTo>
                <a:cubicBezTo>
                  <a:pt x="18100" y="7517"/>
                  <a:pt x="18094" y="7540"/>
                  <a:pt x="18083" y="7557"/>
                </a:cubicBezTo>
                <a:lnTo>
                  <a:pt x="18083" y="7563"/>
                </a:lnTo>
                <a:cubicBezTo>
                  <a:pt x="18068" y="7538"/>
                  <a:pt x="18079" y="7466"/>
                  <a:pt x="18045" y="7466"/>
                </a:cubicBezTo>
                <a:cubicBezTo>
                  <a:pt x="18040" y="7466"/>
                  <a:pt x="18034" y="7468"/>
                  <a:pt x="18026" y="7472"/>
                </a:cubicBezTo>
                <a:cubicBezTo>
                  <a:pt x="18038" y="7466"/>
                  <a:pt x="18049" y="7455"/>
                  <a:pt x="18055" y="7449"/>
                </a:cubicBezTo>
                <a:cubicBezTo>
                  <a:pt x="18026" y="7370"/>
                  <a:pt x="18009" y="7279"/>
                  <a:pt x="18021" y="7194"/>
                </a:cubicBezTo>
                <a:close/>
                <a:moveTo>
                  <a:pt x="454" y="7597"/>
                </a:moveTo>
                <a:cubicBezTo>
                  <a:pt x="483" y="7597"/>
                  <a:pt x="471" y="7636"/>
                  <a:pt x="449" y="7642"/>
                </a:cubicBezTo>
                <a:cubicBezTo>
                  <a:pt x="420" y="7642"/>
                  <a:pt x="437" y="7597"/>
                  <a:pt x="454" y="7597"/>
                </a:cubicBezTo>
                <a:close/>
                <a:moveTo>
                  <a:pt x="460" y="7256"/>
                </a:moveTo>
                <a:cubicBezTo>
                  <a:pt x="466" y="7404"/>
                  <a:pt x="420" y="7557"/>
                  <a:pt x="375" y="7693"/>
                </a:cubicBezTo>
                <a:cubicBezTo>
                  <a:pt x="392" y="7546"/>
                  <a:pt x="420" y="7398"/>
                  <a:pt x="460" y="7256"/>
                </a:cubicBezTo>
                <a:close/>
                <a:moveTo>
                  <a:pt x="1016" y="7631"/>
                </a:moveTo>
                <a:cubicBezTo>
                  <a:pt x="1016" y="7682"/>
                  <a:pt x="1033" y="7744"/>
                  <a:pt x="993" y="7778"/>
                </a:cubicBezTo>
                <a:cubicBezTo>
                  <a:pt x="999" y="7727"/>
                  <a:pt x="1005" y="7682"/>
                  <a:pt x="1016" y="7631"/>
                </a:cubicBezTo>
                <a:close/>
                <a:moveTo>
                  <a:pt x="18304" y="7812"/>
                </a:moveTo>
                <a:cubicBezTo>
                  <a:pt x="18304" y="7858"/>
                  <a:pt x="18344" y="7914"/>
                  <a:pt x="18310" y="7954"/>
                </a:cubicBezTo>
                <a:cubicBezTo>
                  <a:pt x="18299" y="7909"/>
                  <a:pt x="18287" y="7863"/>
                  <a:pt x="18276" y="7818"/>
                </a:cubicBezTo>
                <a:cubicBezTo>
                  <a:pt x="18282" y="7818"/>
                  <a:pt x="18299" y="7812"/>
                  <a:pt x="18304" y="7812"/>
                </a:cubicBezTo>
                <a:close/>
                <a:moveTo>
                  <a:pt x="364" y="7699"/>
                </a:moveTo>
                <a:lnTo>
                  <a:pt x="364" y="7699"/>
                </a:lnTo>
                <a:cubicBezTo>
                  <a:pt x="381" y="7812"/>
                  <a:pt x="347" y="7926"/>
                  <a:pt x="330" y="8039"/>
                </a:cubicBezTo>
                <a:cubicBezTo>
                  <a:pt x="324" y="7926"/>
                  <a:pt x="352" y="7812"/>
                  <a:pt x="364" y="7699"/>
                </a:cubicBezTo>
                <a:close/>
                <a:moveTo>
                  <a:pt x="958" y="8117"/>
                </a:moveTo>
                <a:cubicBezTo>
                  <a:pt x="960" y="8117"/>
                  <a:pt x="963" y="8117"/>
                  <a:pt x="965" y="8119"/>
                </a:cubicBezTo>
                <a:cubicBezTo>
                  <a:pt x="986" y="8129"/>
                  <a:pt x="973" y="8170"/>
                  <a:pt x="952" y="8170"/>
                </a:cubicBezTo>
                <a:cubicBezTo>
                  <a:pt x="951" y="8170"/>
                  <a:pt x="949" y="8170"/>
                  <a:pt x="948" y="8170"/>
                </a:cubicBezTo>
                <a:cubicBezTo>
                  <a:pt x="928" y="8155"/>
                  <a:pt x="939" y="8117"/>
                  <a:pt x="958" y="8117"/>
                </a:cubicBezTo>
                <a:close/>
                <a:moveTo>
                  <a:pt x="18134" y="7398"/>
                </a:moveTo>
                <a:lnTo>
                  <a:pt x="18134" y="7398"/>
                </a:lnTo>
                <a:cubicBezTo>
                  <a:pt x="18179" y="7512"/>
                  <a:pt x="18179" y="7631"/>
                  <a:pt x="18208" y="7750"/>
                </a:cubicBezTo>
                <a:lnTo>
                  <a:pt x="18213" y="7750"/>
                </a:lnTo>
                <a:cubicBezTo>
                  <a:pt x="18213" y="7744"/>
                  <a:pt x="18225" y="7738"/>
                  <a:pt x="18230" y="7738"/>
                </a:cubicBezTo>
                <a:cubicBezTo>
                  <a:pt x="18225" y="7750"/>
                  <a:pt x="18219" y="7761"/>
                  <a:pt x="18213" y="7773"/>
                </a:cubicBezTo>
                <a:cubicBezTo>
                  <a:pt x="18242" y="7937"/>
                  <a:pt x="18287" y="8102"/>
                  <a:pt x="18287" y="8277"/>
                </a:cubicBezTo>
                <a:lnTo>
                  <a:pt x="18316" y="8266"/>
                </a:lnTo>
                <a:lnTo>
                  <a:pt x="18316" y="8266"/>
                </a:lnTo>
                <a:cubicBezTo>
                  <a:pt x="18276" y="8323"/>
                  <a:pt x="18316" y="8397"/>
                  <a:pt x="18304" y="8459"/>
                </a:cubicBezTo>
                <a:cubicBezTo>
                  <a:pt x="18276" y="8425"/>
                  <a:pt x="18299" y="8374"/>
                  <a:pt x="18276" y="8334"/>
                </a:cubicBezTo>
                <a:cubicBezTo>
                  <a:pt x="18264" y="8022"/>
                  <a:pt x="18145" y="7704"/>
                  <a:pt x="18134" y="7398"/>
                </a:cubicBezTo>
                <a:close/>
                <a:moveTo>
                  <a:pt x="18219" y="8368"/>
                </a:moveTo>
                <a:cubicBezTo>
                  <a:pt x="18230" y="8419"/>
                  <a:pt x="18242" y="8470"/>
                  <a:pt x="18259" y="8516"/>
                </a:cubicBezTo>
                <a:cubicBezTo>
                  <a:pt x="18242" y="8561"/>
                  <a:pt x="18253" y="8612"/>
                  <a:pt x="18264" y="8658"/>
                </a:cubicBezTo>
                <a:cubicBezTo>
                  <a:pt x="18259" y="8652"/>
                  <a:pt x="18242" y="8646"/>
                  <a:pt x="18236" y="8641"/>
                </a:cubicBezTo>
                <a:cubicBezTo>
                  <a:pt x="18236" y="8624"/>
                  <a:pt x="18242" y="8607"/>
                  <a:pt x="18242" y="8590"/>
                </a:cubicBezTo>
                <a:cubicBezTo>
                  <a:pt x="18230" y="8584"/>
                  <a:pt x="18213" y="8578"/>
                  <a:pt x="18202" y="8573"/>
                </a:cubicBezTo>
                <a:lnTo>
                  <a:pt x="18230" y="8567"/>
                </a:lnTo>
                <a:cubicBezTo>
                  <a:pt x="18219" y="8499"/>
                  <a:pt x="18236" y="8431"/>
                  <a:pt x="18208" y="8368"/>
                </a:cubicBezTo>
                <a:close/>
                <a:moveTo>
                  <a:pt x="18299" y="8465"/>
                </a:moveTo>
                <a:cubicBezTo>
                  <a:pt x="18327" y="8538"/>
                  <a:pt x="18338" y="8629"/>
                  <a:pt x="18327" y="8709"/>
                </a:cubicBezTo>
                <a:lnTo>
                  <a:pt x="18321" y="8709"/>
                </a:lnTo>
                <a:cubicBezTo>
                  <a:pt x="18310" y="8663"/>
                  <a:pt x="18304" y="8618"/>
                  <a:pt x="18316" y="8567"/>
                </a:cubicBezTo>
                <a:cubicBezTo>
                  <a:pt x="18301" y="8552"/>
                  <a:pt x="18290" y="8529"/>
                  <a:pt x="18270" y="8519"/>
                </a:cubicBezTo>
                <a:lnTo>
                  <a:pt x="18270" y="8519"/>
                </a:lnTo>
                <a:cubicBezTo>
                  <a:pt x="18280" y="8521"/>
                  <a:pt x="18290" y="8521"/>
                  <a:pt x="18299" y="8521"/>
                </a:cubicBezTo>
                <a:cubicBezTo>
                  <a:pt x="18299" y="8510"/>
                  <a:pt x="18299" y="8476"/>
                  <a:pt x="18299" y="8465"/>
                </a:cubicBezTo>
                <a:close/>
                <a:moveTo>
                  <a:pt x="18338" y="9004"/>
                </a:moveTo>
                <a:lnTo>
                  <a:pt x="18338" y="9004"/>
                </a:lnTo>
                <a:cubicBezTo>
                  <a:pt x="18367" y="9009"/>
                  <a:pt x="18372" y="9060"/>
                  <a:pt x="18350" y="9072"/>
                </a:cubicBezTo>
                <a:cubicBezTo>
                  <a:pt x="18321" y="9072"/>
                  <a:pt x="18321" y="9021"/>
                  <a:pt x="18338" y="9004"/>
                </a:cubicBezTo>
                <a:close/>
                <a:moveTo>
                  <a:pt x="335" y="8045"/>
                </a:moveTo>
                <a:lnTo>
                  <a:pt x="335" y="8045"/>
                </a:lnTo>
                <a:cubicBezTo>
                  <a:pt x="296" y="8266"/>
                  <a:pt x="301" y="8499"/>
                  <a:pt x="267" y="8726"/>
                </a:cubicBezTo>
                <a:lnTo>
                  <a:pt x="313" y="8754"/>
                </a:lnTo>
                <a:cubicBezTo>
                  <a:pt x="318" y="8731"/>
                  <a:pt x="324" y="8709"/>
                  <a:pt x="330" y="8680"/>
                </a:cubicBezTo>
                <a:lnTo>
                  <a:pt x="341" y="8680"/>
                </a:lnTo>
                <a:cubicBezTo>
                  <a:pt x="341" y="8726"/>
                  <a:pt x="341" y="8771"/>
                  <a:pt x="341" y="8816"/>
                </a:cubicBezTo>
                <a:lnTo>
                  <a:pt x="318" y="8816"/>
                </a:lnTo>
                <a:cubicBezTo>
                  <a:pt x="318" y="8799"/>
                  <a:pt x="318" y="8777"/>
                  <a:pt x="318" y="8754"/>
                </a:cubicBezTo>
                <a:cubicBezTo>
                  <a:pt x="307" y="8754"/>
                  <a:pt x="284" y="8760"/>
                  <a:pt x="273" y="8765"/>
                </a:cubicBezTo>
                <a:cubicBezTo>
                  <a:pt x="256" y="8885"/>
                  <a:pt x="256" y="9004"/>
                  <a:pt x="256" y="9123"/>
                </a:cubicBezTo>
                <a:lnTo>
                  <a:pt x="233" y="9123"/>
                </a:lnTo>
                <a:cubicBezTo>
                  <a:pt x="244" y="8794"/>
                  <a:pt x="273" y="8470"/>
                  <a:pt x="307" y="8147"/>
                </a:cubicBezTo>
                <a:cubicBezTo>
                  <a:pt x="313" y="8107"/>
                  <a:pt x="307" y="8068"/>
                  <a:pt x="335" y="8045"/>
                </a:cubicBezTo>
                <a:close/>
                <a:moveTo>
                  <a:pt x="18293" y="9174"/>
                </a:moveTo>
                <a:cubicBezTo>
                  <a:pt x="18293" y="9225"/>
                  <a:pt x="18327" y="9287"/>
                  <a:pt x="18276" y="9327"/>
                </a:cubicBezTo>
                <a:cubicBezTo>
                  <a:pt x="18276" y="9276"/>
                  <a:pt x="18270" y="9219"/>
                  <a:pt x="18293" y="9174"/>
                </a:cubicBezTo>
                <a:close/>
                <a:moveTo>
                  <a:pt x="18355" y="9242"/>
                </a:moveTo>
                <a:cubicBezTo>
                  <a:pt x="18361" y="9356"/>
                  <a:pt x="18401" y="9497"/>
                  <a:pt x="18344" y="9599"/>
                </a:cubicBezTo>
                <a:cubicBezTo>
                  <a:pt x="18355" y="9480"/>
                  <a:pt x="18350" y="9361"/>
                  <a:pt x="18338" y="9248"/>
                </a:cubicBezTo>
                <a:lnTo>
                  <a:pt x="18355" y="9242"/>
                </a:lnTo>
                <a:close/>
                <a:moveTo>
                  <a:pt x="250" y="9151"/>
                </a:moveTo>
                <a:cubicBezTo>
                  <a:pt x="256" y="9202"/>
                  <a:pt x="256" y="9248"/>
                  <a:pt x="250" y="9299"/>
                </a:cubicBezTo>
                <a:cubicBezTo>
                  <a:pt x="250" y="9299"/>
                  <a:pt x="250" y="9298"/>
                  <a:pt x="250" y="9298"/>
                </a:cubicBezTo>
                <a:lnTo>
                  <a:pt x="250" y="9298"/>
                </a:lnTo>
                <a:cubicBezTo>
                  <a:pt x="239" y="9415"/>
                  <a:pt x="245" y="9527"/>
                  <a:pt x="256" y="9645"/>
                </a:cubicBezTo>
                <a:lnTo>
                  <a:pt x="233" y="9645"/>
                </a:lnTo>
                <a:cubicBezTo>
                  <a:pt x="233" y="9533"/>
                  <a:pt x="194" y="9398"/>
                  <a:pt x="248" y="9297"/>
                </a:cubicBezTo>
                <a:lnTo>
                  <a:pt x="248" y="9297"/>
                </a:lnTo>
                <a:cubicBezTo>
                  <a:pt x="249" y="9297"/>
                  <a:pt x="249" y="9298"/>
                  <a:pt x="250" y="9298"/>
                </a:cubicBezTo>
                <a:lnTo>
                  <a:pt x="250" y="9298"/>
                </a:lnTo>
                <a:cubicBezTo>
                  <a:pt x="250" y="9297"/>
                  <a:pt x="250" y="9295"/>
                  <a:pt x="250" y="9293"/>
                </a:cubicBezTo>
                <a:lnTo>
                  <a:pt x="250" y="9293"/>
                </a:lnTo>
                <a:cubicBezTo>
                  <a:pt x="250" y="9294"/>
                  <a:pt x="249" y="9295"/>
                  <a:pt x="248" y="9297"/>
                </a:cubicBezTo>
                <a:lnTo>
                  <a:pt x="248" y="9297"/>
                </a:lnTo>
                <a:cubicBezTo>
                  <a:pt x="217" y="9257"/>
                  <a:pt x="228" y="9190"/>
                  <a:pt x="250" y="9151"/>
                </a:cubicBezTo>
                <a:close/>
                <a:moveTo>
                  <a:pt x="324" y="9565"/>
                </a:moveTo>
                <a:cubicBezTo>
                  <a:pt x="324" y="9617"/>
                  <a:pt x="335" y="9673"/>
                  <a:pt x="307" y="9719"/>
                </a:cubicBezTo>
                <a:cubicBezTo>
                  <a:pt x="307" y="9668"/>
                  <a:pt x="273" y="9605"/>
                  <a:pt x="324" y="9565"/>
                </a:cubicBezTo>
                <a:close/>
                <a:moveTo>
                  <a:pt x="18350" y="9594"/>
                </a:moveTo>
                <a:lnTo>
                  <a:pt x="18350" y="9594"/>
                </a:lnTo>
                <a:cubicBezTo>
                  <a:pt x="18378" y="9634"/>
                  <a:pt x="18372" y="9696"/>
                  <a:pt x="18344" y="9741"/>
                </a:cubicBezTo>
                <a:cubicBezTo>
                  <a:pt x="18338" y="9690"/>
                  <a:pt x="18344" y="9639"/>
                  <a:pt x="18350" y="9594"/>
                </a:cubicBezTo>
                <a:close/>
                <a:moveTo>
                  <a:pt x="244" y="9815"/>
                </a:moveTo>
                <a:lnTo>
                  <a:pt x="244" y="9815"/>
                </a:lnTo>
                <a:cubicBezTo>
                  <a:pt x="273" y="9821"/>
                  <a:pt x="273" y="9866"/>
                  <a:pt x="256" y="9883"/>
                </a:cubicBezTo>
                <a:cubicBezTo>
                  <a:pt x="227" y="9883"/>
                  <a:pt x="222" y="9832"/>
                  <a:pt x="244" y="9815"/>
                </a:cubicBezTo>
                <a:close/>
                <a:moveTo>
                  <a:pt x="154" y="8346"/>
                </a:moveTo>
                <a:lnTo>
                  <a:pt x="176" y="8385"/>
                </a:lnTo>
                <a:cubicBezTo>
                  <a:pt x="154" y="8431"/>
                  <a:pt x="165" y="8482"/>
                  <a:pt x="171" y="8527"/>
                </a:cubicBezTo>
                <a:cubicBezTo>
                  <a:pt x="182" y="8521"/>
                  <a:pt x="205" y="8510"/>
                  <a:pt x="216" y="8504"/>
                </a:cubicBezTo>
                <a:lnTo>
                  <a:pt x="216" y="8504"/>
                </a:lnTo>
                <a:cubicBezTo>
                  <a:pt x="210" y="8521"/>
                  <a:pt x="205" y="8538"/>
                  <a:pt x="199" y="8556"/>
                </a:cubicBezTo>
                <a:cubicBezTo>
                  <a:pt x="216" y="8607"/>
                  <a:pt x="148" y="8641"/>
                  <a:pt x="165" y="8692"/>
                </a:cubicBezTo>
                <a:lnTo>
                  <a:pt x="171" y="8692"/>
                </a:lnTo>
                <a:cubicBezTo>
                  <a:pt x="176" y="8697"/>
                  <a:pt x="188" y="8709"/>
                  <a:pt x="193" y="8714"/>
                </a:cubicBezTo>
                <a:cubicBezTo>
                  <a:pt x="193" y="8856"/>
                  <a:pt x="159" y="9004"/>
                  <a:pt x="182" y="9146"/>
                </a:cubicBezTo>
                <a:lnTo>
                  <a:pt x="137" y="9146"/>
                </a:lnTo>
                <a:cubicBezTo>
                  <a:pt x="137" y="9163"/>
                  <a:pt x="125" y="9197"/>
                  <a:pt x="125" y="9214"/>
                </a:cubicBezTo>
                <a:cubicBezTo>
                  <a:pt x="137" y="9225"/>
                  <a:pt x="148" y="9231"/>
                  <a:pt x="165" y="9242"/>
                </a:cubicBezTo>
                <a:lnTo>
                  <a:pt x="171" y="9202"/>
                </a:lnTo>
                <a:cubicBezTo>
                  <a:pt x="171" y="9219"/>
                  <a:pt x="176" y="9248"/>
                  <a:pt x="182" y="9265"/>
                </a:cubicBezTo>
                <a:cubicBezTo>
                  <a:pt x="171" y="9259"/>
                  <a:pt x="159" y="9248"/>
                  <a:pt x="154" y="9242"/>
                </a:cubicBezTo>
                <a:cubicBezTo>
                  <a:pt x="142" y="9248"/>
                  <a:pt x="125" y="9253"/>
                  <a:pt x="120" y="9259"/>
                </a:cubicBezTo>
                <a:cubicBezTo>
                  <a:pt x="125" y="9293"/>
                  <a:pt x="125" y="9321"/>
                  <a:pt x="125" y="9350"/>
                </a:cubicBezTo>
                <a:lnTo>
                  <a:pt x="148" y="9356"/>
                </a:lnTo>
                <a:cubicBezTo>
                  <a:pt x="154" y="9327"/>
                  <a:pt x="159" y="9299"/>
                  <a:pt x="176" y="9276"/>
                </a:cubicBezTo>
                <a:lnTo>
                  <a:pt x="176" y="9276"/>
                </a:lnTo>
                <a:cubicBezTo>
                  <a:pt x="165" y="9304"/>
                  <a:pt x="165" y="9338"/>
                  <a:pt x="176" y="9367"/>
                </a:cubicBezTo>
                <a:lnTo>
                  <a:pt x="120" y="9367"/>
                </a:lnTo>
                <a:cubicBezTo>
                  <a:pt x="125" y="9395"/>
                  <a:pt x="125" y="9424"/>
                  <a:pt x="125" y="9452"/>
                </a:cubicBezTo>
                <a:cubicBezTo>
                  <a:pt x="137" y="9435"/>
                  <a:pt x="154" y="9390"/>
                  <a:pt x="159" y="9373"/>
                </a:cubicBezTo>
                <a:lnTo>
                  <a:pt x="159" y="9373"/>
                </a:lnTo>
                <a:cubicBezTo>
                  <a:pt x="171" y="9395"/>
                  <a:pt x="171" y="9418"/>
                  <a:pt x="154" y="9446"/>
                </a:cubicBezTo>
                <a:cubicBezTo>
                  <a:pt x="171" y="9503"/>
                  <a:pt x="159" y="9560"/>
                  <a:pt x="165" y="9617"/>
                </a:cubicBezTo>
                <a:lnTo>
                  <a:pt x="137" y="9628"/>
                </a:lnTo>
                <a:cubicBezTo>
                  <a:pt x="148" y="9634"/>
                  <a:pt x="171" y="9651"/>
                  <a:pt x="182" y="9662"/>
                </a:cubicBezTo>
                <a:cubicBezTo>
                  <a:pt x="165" y="9668"/>
                  <a:pt x="148" y="9673"/>
                  <a:pt x="125" y="9679"/>
                </a:cubicBezTo>
                <a:cubicBezTo>
                  <a:pt x="148" y="9696"/>
                  <a:pt x="159" y="9713"/>
                  <a:pt x="176" y="9736"/>
                </a:cubicBezTo>
                <a:cubicBezTo>
                  <a:pt x="176" y="9753"/>
                  <a:pt x="171" y="9770"/>
                  <a:pt x="171" y="9787"/>
                </a:cubicBezTo>
                <a:cubicBezTo>
                  <a:pt x="159" y="9764"/>
                  <a:pt x="142" y="9741"/>
                  <a:pt x="120" y="9724"/>
                </a:cubicBezTo>
                <a:lnTo>
                  <a:pt x="120" y="9724"/>
                </a:lnTo>
                <a:cubicBezTo>
                  <a:pt x="125" y="9741"/>
                  <a:pt x="131" y="9775"/>
                  <a:pt x="137" y="9787"/>
                </a:cubicBezTo>
                <a:cubicBezTo>
                  <a:pt x="125" y="9792"/>
                  <a:pt x="103" y="9792"/>
                  <a:pt x="91" y="9792"/>
                </a:cubicBezTo>
                <a:cubicBezTo>
                  <a:pt x="103" y="9798"/>
                  <a:pt x="131" y="9815"/>
                  <a:pt x="142" y="9821"/>
                </a:cubicBezTo>
                <a:cubicBezTo>
                  <a:pt x="133" y="9840"/>
                  <a:pt x="139" y="9890"/>
                  <a:pt x="115" y="9890"/>
                </a:cubicBezTo>
                <a:cubicBezTo>
                  <a:pt x="111" y="9890"/>
                  <a:pt x="105" y="9888"/>
                  <a:pt x="97" y="9883"/>
                </a:cubicBezTo>
                <a:cubicBezTo>
                  <a:pt x="63" y="9815"/>
                  <a:pt x="120" y="9707"/>
                  <a:pt x="46" y="9651"/>
                </a:cubicBezTo>
                <a:lnTo>
                  <a:pt x="80" y="9651"/>
                </a:lnTo>
                <a:cubicBezTo>
                  <a:pt x="86" y="9452"/>
                  <a:pt x="69" y="9248"/>
                  <a:pt x="80" y="9049"/>
                </a:cubicBezTo>
                <a:cubicBezTo>
                  <a:pt x="69" y="9043"/>
                  <a:pt x="57" y="9038"/>
                  <a:pt x="40" y="9032"/>
                </a:cubicBezTo>
                <a:cubicBezTo>
                  <a:pt x="52" y="9026"/>
                  <a:pt x="63" y="9021"/>
                  <a:pt x="69" y="9021"/>
                </a:cubicBezTo>
                <a:cubicBezTo>
                  <a:pt x="63" y="8924"/>
                  <a:pt x="114" y="8816"/>
                  <a:pt x="80" y="8726"/>
                </a:cubicBezTo>
                <a:cubicBezTo>
                  <a:pt x="131" y="8658"/>
                  <a:pt x="91" y="8561"/>
                  <a:pt x="120" y="8487"/>
                </a:cubicBezTo>
                <a:cubicBezTo>
                  <a:pt x="131" y="8436"/>
                  <a:pt x="103" y="8380"/>
                  <a:pt x="154" y="8346"/>
                </a:cubicBezTo>
                <a:close/>
                <a:moveTo>
                  <a:pt x="273" y="10184"/>
                </a:moveTo>
                <a:lnTo>
                  <a:pt x="273" y="10184"/>
                </a:lnTo>
                <a:cubicBezTo>
                  <a:pt x="284" y="10229"/>
                  <a:pt x="290" y="10275"/>
                  <a:pt x="284" y="10320"/>
                </a:cubicBezTo>
                <a:cubicBezTo>
                  <a:pt x="301" y="10337"/>
                  <a:pt x="313" y="10365"/>
                  <a:pt x="341" y="10371"/>
                </a:cubicBezTo>
                <a:cubicBezTo>
                  <a:pt x="358" y="10326"/>
                  <a:pt x="341" y="10280"/>
                  <a:pt x="330" y="10235"/>
                </a:cubicBezTo>
                <a:lnTo>
                  <a:pt x="330" y="10235"/>
                </a:lnTo>
                <a:cubicBezTo>
                  <a:pt x="341" y="10241"/>
                  <a:pt x="352" y="10246"/>
                  <a:pt x="358" y="10246"/>
                </a:cubicBezTo>
                <a:cubicBezTo>
                  <a:pt x="358" y="10263"/>
                  <a:pt x="358" y="10280"/>
                  <a:pt x="352" y="10303"/>
                </a:cubicBezTo>
                <a:cubicBezTo>
                  <a:pt x="369" y="10303"/>
                  <a:pt x="381" y="10309"/>
                  <a:pt x="392" y="10314"/>
                </a:cubicBezTo>
                <a:lnTo>
                  <a:pt x="369" y="10320"/>
                </a:lnTo>
                <a:cubicBezTo>
                  <a:pt x="375" y="10388"/>
                  <a:pt x="364" y="10456"/>
                  <a:pt x="386" y="10524"/>
                </a:cubicBezTo>
                <a:lnTo>
                  <a:pt x="375" y="10524"/>
                </a:lnTo>
                <a:cubicBezTo>
                  <a:pt x="364" y="10473"/>
                  <a:pt x="352" y="10422"/>
                  <a:pt x="341" y="10371"/>
                </a:cubicBezTo>
                <a:cubicBezTo>
                  <a:pt x="330" y="10371"/>
                  <a:pt x="307" y="10365"/>
                  <a:pt x="296" y="10365"/>
                </a:cubicBezTo>
                <a:cubicBezTo>
                  <a:pt x="296" y="10382"/>
                  <a:pt x="296" y="10411"/>
                  <a:pt x="296" y="10428"/>
                </a:cubicBezTo>
                <a:cubicBezTo>
                  <a:pt x="273" y="10348"/>
                  <a:pt x="256" y="10258"/>
                  <a:pt x="273" y="10184"/>
                </a:cubicBezTo>
                <a:close/>
                <a:moveTo>
                  <a:pt x="18480" y="8997"/>
                </a:moveTo>
                <a:cubicBezTo>
                  <a:pt x="18484" y="8997"/>
                  <a:pt x="18490" y="8999"/>
                  <a:pt x="18497" y="9004"/>
                </a:cubicBezTo>
                <a:cubicBezTo>
                  <a:pt x="18531" y="9077"/>
                  <a:pt x="18474" y="9185"/>
                  <a:pt x="18548" y="9236"/>
                </a:cubicBezTo>
                <a:lnTo>
                  <a:pt x="18514" y="9236"/>
                </a:lnTo>
                <a:cubicBezTo>
                  <a:pt x="18508" y="9441"/>
                  <a:pt x="18525" y="9639"/>
                  <a:pt x="18514" y="9843"/>
                </a:cubicBezTo>
                <a:cubicBezTo>
                  <a:pt x="18531" y="9849"/>
                  <a:pt x="18543" y="9855"/>
                  <a:pt x="18554" y="9860"/>
                </a:cubicBezTo>
                <a:cubicBezTo>
                  <a:pt x="18548" y="9866"/>
                  <a:pt x="18531" y="9872"/>
                  <a:pt x="18525" y="9872"/>
                </a:cubicBezTo>
                <a:lnTo>
                  <a:pt x="18520" y="9872"/>
                </a:lnTo>
                <a:cubicBezTo>
                  <a:pt x="18531" y="9968"/>
                  <a:pt x="18474" y="10076"/>
                  <a:pt x="18514" y="10167"/>
                </a:cubicBezTo>
                <a:cubicBezTo>
                  <a:pt x="18457" y="10229"/>
                  <a:pt x="18503" y="10331"/>
                  <a:pt x="18474" y="10405"/>
                </a:cubicBezTo>
                <a:cubicBezTo>
                  <a:pt x="18463" y="10456"/>
                  <a:pt x="18491" y="10513"/>
                  <a:pt x="18435" y="10547"/>
                </a:cubicBezTo>
                <a:lnTo>
                  <a:pt x="18412" y="10507"/>
                </a:lnTo>
                <a:cubicBezTo>
                  <a:pt x="18440" y="10462"/>
                  <a:pt x="18429" y="10411"/>
                  <a:pt x="18423" y="10365"/>
                </a:cubicBezTo>
                <a:lnTo>
                  <a:pt x="18423" y="10365"/>
                </a:lnTo>
                <a:cubicBezTo>
                  <a:pt x="18412" y="10371"/>
                  <a:pt x="18389" y="10382"/>
                  <a:pt x="18378" y="10382"/>
                </a:cubicBezTo>
                <a:cubicBezTo>
                  <a:pt x="18384" y="10371"/>
                  <a:pt x="18389" y="10354"/>
                  <a:pt x="18395" y="10337"/>
                </a:cubicBezTo>
                <a:cubicBezTo>
                  <a:pt x="18378" y="10280"/>
                  <a:pt x="18446" y="10252"/>
                  <a:pt x="18429" y="10201"/>
                </a:cubicBezTo>
                <a:cubicBezTo>
                  <a:pt x="18423" y="10195"/>
                  <a:pt x="18406" y="10184"/>
                  <a:pt x="18401" y="10178"/>
                </a:cubicBezTo>
                <a:cubicBezTo>
                  <a:pt x="18406" y="10036"/>
                  <a:pt x="18440" y="9889"/>
                  <a:pt x="18418" y="9747"/>
                </a:cubicBezTo>
                <a:lnTo>
                  <a:pt x="18457" y="9747"/>
                </a:lnTo>
                <a:cubicBezTo>
                  <a:pt x="18463" y="9730"/>
                  <a:pt x="18469" y="9696"/>
                  <a:pt x="18474" y="9679"/>
                </a:cubicBezTo>
                <a:cubicBezTo>
                  <a:pt x="18457" y="9668"/>
                  <a:pt x="18446" y="9662"/>
                  <a:pt x="18435" y="9651"/>
                </a:cubicBezTo>
                <a:lnTo>
                  <a:pt x="18429" y="9690"/>
                </a:lnTo>
                <a:cubicBezTo>
                  <a:pt x="18423" y="9673"/>
                  <a:pt x="18418" y="9639"/>
                  <a:pt x="18418" y="9628"/>
                </a:cubicBezTo>
                <a:lnTo>
                  <a:pt x="18418" y="9628"/>
                </a:lnTo>
                <a:cubicBezTo>
                  <a:pt x="18423" y="9634"/>
                  <a:pt x="18440" y="9645"/>
                  <a:pt x="18446" y="9651"/>
                </a:cubicBezTo>
                <a:cubicBezTo>
                  <a:pt x="18452" y="9645"/>
                  <a:pt x="18469" y="9634"/>
                  <a:pt x="18480" y="9634"/>
                </a:cubicBezTo>
                <a:cubicBezTo>
                  <a:pt x="18474" y="9599"/>
                  <a:pt x="18469" y="9571"/>
                  <a:pt x="18469" y="9537"/>
                </a:cubicBezTo>
                <a:lnTo>
                  <a:pt x="18446" y="9537"/>
                </a:lnTo>
                <a:cubicBezTo>
                  <a:pt x="18440" y="9565"/>
                  <a:pt x="18435" y="9594"/>
                  <a:pt x="18418" y="9617"/>
                </a:cubicBezTo>
                <a:cubicBezTo>
                  <a:pt x="18435" y="9588"/>
                  <a:pt x="18429" y="9554"/>
                  <a:pt x="18418" y="9526"/>
                </a:cubicBezTo>
                <a:lnTo>
                  <a:pt x="18474" y="9526"/>
                </a:lnTo>
                <a:cubicBezTo>
                  <a:pt x="18474" y="9497"/>
                  <a:pt x="18474" y="9469"/>
                  <a:pt x="18469" y="9435"/>
                </a:cubicBezTo>
                <a:cubicBezTo>
                  <a:pt x="18463" y="9458"/>
                  <a:pt x="18446" y="9503"/>
                  <a:pt x="18435" y="9520"/>
                </a:cubicBezTo>
                <a:cubicBezTo>
                  <a:pt x="18429" y="9497"/>
                  <a:pt x="18429" y="9475"/>
                  <a:pt x="18440" y="9446"/>
                </a:cubicBezTo>
                <a:cubicBezTo>
                  <a:pt x="18423" y="9390"/>
                  <a:pt x="18435" y="9333"/>
                  <a:pt x="18429" y="9276"/>
                </a:cubicBezTo>
                <a:lnTo>
                  <a:pt x="18457" y="9265"/>
                </a:lnTo>
                <a:cubicBezTo>
                  <a:pt x="18446" y="9259"/>
                  <a:pt x="18423" y="9242"/>
                  <a:pt x="18418" y="9231"/>
                </a:cubicBezTo>
                <a:cubicBezTo>
                  <a:pt x="18435" y="9225"/>
                  <a:pt x="18452" y="9219"/>
                  <a:pt x="18469" y="9214"/>
                </a:cubicBezTo>
                <a:cubicBezTo>
                  <a:pt x="18452" y="9197"/>
                  <a:pt x="18435" y="9180"/>
                  <a:pt x="18418" y="9157"/>
                </a:cubicBezTo>
                <a:cubicBezTo>
                  <a:pt x="18418" y="9140"/>
                  <a:pt x="18423" y="9123"/>
                  <a:pt x="18429" y="9106"/>
                </a:cubicBezTo>
                <a:cubicBezTo>
                  <a:pt x="18440" y="9129"/>
                  <a:pt x="18452" y="9151"/>
                  <a:pt x="18474" y="9168"/>
                </a:cubicBezTo>
                <a:cubicBezTo>
                  <a:pt x="18469" y="9151"/>
                  <a:pt x="18463" y="9117"/>
                  <a:pt x="18463" y="9100"/>
                </a:cubicBezTo>
                <a:lnTo>
                  <a:pt x="18503" y="9100"/>
                </a:lnTo>
                <a:cubicBezTo>
                  <a:pt x="18491" y="9095"/>
                  <a:pt x="18469" y="9077"/>
                  <a:pt x="18457" y="9072"/>
                </a:cubicBezTo>
                <a:cubicBezTo>
                  <a:pt x="18462" y="9053"/>
                  <a:pt x="18455" y="8997"/>
                  <a:pt x="18480" y="8997"/>
                </a:cubicBezTo>
                <a:close/>
                <a:moveTo>
                  <a:pt x="976" y="10536"/>
                </a:moveTo>
                <a:lnTo>
                  <a:pt x="976" y="10536"/>
                </a:lnTo>
                <a:cubicBezTo>
                  <a:pt x="993" y="10553"/>
                  <a:pt x="993" y="10564"/>
                  <a:pt x="971" y="10570"/>
                </a:cubicBezTo>
                <a:cubicBezTo>
                  <a:pt x="948" y="10553"/>
                  <a:pt x="954" y="10541"/>
                  <a:pt x="976" y="10536"/>
                </a:cubicBezTo>
                <a:close/>
                <a:moveTo>
                  <a:pt x="18367" y="9770"/>
                </a:moveTo>
                <a:cubicBezTo>
                  <a:pt x="18355" y="10099"/>
                  <a:pt x="18327" y="10422"/>
                  <a:pt x="18287" y="10746"/>
                </a:cubicBezTo>
                <a:cubicBezTo>
                  <a:pt x="18287" y="10780"/>
                  <a:pt x="18293" y="10819"/>
                  <a:pt x="18259" y="10848"/>
                </a:cubicBezTo>
                <a:cubicBezTo>
                  <a:pt x="18304" y="10621"/>
                  <a:pt x="18293" y="10394"/>
                  <a:pt x="18327" y="10167"/>
                </a:cubicBezTo>
                <a:cubicBezTo>
                  <a:pt x="18316" y="10156"/>
                  <a:pt x="18299" y="10144"/>
                  <a:pt x="18287" y="10138"/>
                </a:cubicBezTo>
                <a:cubicBezTo>
                  <a:pt x="18276" y="10161"/>
                  <a:pt x="18270" y="10184"/>
                  <a:pt x="18264" y="10207"/>
                </a:cubicBezTo>
                <a:lnTo>
                  <a:pt x="18259" y="10207"/>
                </a:lnTo>
                <a:cubicBezTo>
                  <a:pt x="18259" y="10167"/>
                  <a:pt x="18259" y="10121"/>
                  <a:pt x="18259" y="10076"/>
                </a:cubicBezTo>
                <a:cubicBezTo>
                  <a:pt x="18264" y="10076"/>
                  <a:pt x="18276" y="10070"/>
                  <a:pt x="18276" y="10070"/>
                </a:cubicBezTo>
                <a:cubicBezTo>
                  <a:pt x="18276" y="10093"/>
                  <a:pt x="18276" y="10116"/>
                  <a:pt x="18282" y="10138"/>
                </a:cubicBezTo>
                <a:cubicBezTo>
                  <a:pt x="18293" y="10133"/>
                  <a:pt x="18310" y="10127"/>
                  <a:pt x="18321" y="10127"/>
                </a:cubicBezTo>
                <a:cubicBezTo>
                  <a:pt x="18338" y="10008"/>
                  <a:pt x="18338" y="9889"/>
                  <a:pt x="18344" y="9770"/>
                </a:cubicBezTo>
                <a:close/>
                <a:moveTo>
                  <a:pt x="290" y="10933"/>
                </a:moveTo>
                <a:lnTo>
                  <a:pt x="290" y="10933"/>
                </a:lnTo>
                <a:cubicBezTo>
                  <a:pt x="301" y="10978"/>
                  <a:pt x="313" y="11024"/>
                  <a:pt x="324" y="11069"/>
                </a:cubicBezTo>
                <a:lnTo>
                  <a:pt x="296" y="11080"/>
                </a:lnTo>
                <a:cubicBezTo>
                  <a:pt x="290" y="11029"/>
                  <a:pt x="256" y="10978"/>
                  <a:pt x="290" y="10933"/>
                </a:cubicBezTo>
                <a:close/>
                <a:moveTo>
                  <a:pt x="18264" y="10853"/>
                </a:moveTo>
                <a:lnTo>
                  <a:pt x="18264" y="10853"/>
                </a:lnTo>
                <a:cubicBezTo>
                  <a:pt x="18270" y="10961"/>
                  <a:pt x="18242" y="11075"/>
                  <a:pt x="18230" y="11188"/>
                </a:cubicBezTo>
                <a:cubicBezTo>
                  <a:pt x="18213" y="11075"/>
                  <a:pt x="18247" y="10961"/>
                  <a:pt x="18264" y="10853"/>
                </a:cubicBezTo>
                <a:close/>
                <a:moveTo>
                  <a:pt x="17595" y="11183"/>
                </a:moveTo>
                <a:lnTo>
                  <a:pt x="17595" y="11183"/>
                </a:lnTo>
                <a:cubicBezTo>
                  <a:pt x="17589" y="11205"/>
                  <a:pt x="17584" y="11234"/>
                  <a:pt x="17578" y="11256"/>
                </a:cubicBezTo>
                <a:lnTo>
                  <a:pt x="17578" y="11239"/>
                </a:lnTo>
                <a:cubicBezTo>
                  <a:pt x="17584" y="11222"/>
                  <a:pt x="17589" y="11205"/>
                  <a:pt x="17595" y="11183"/>
                </a:cubicBezTo>
                <a:close/>
                <a:moveTo>
                  <a:pt x="18145" y="11245"/>
                </a:moveTo>
                <a:lnTo>
                  <a:pt x="18145" y="11245"/>
                </a:lnTo>
                <a:cubicBezTo>
                  <a:pt x="18174" y="11251"/>
                  <a:pt x="18157" y="11290"/>
                  <a:pt x="18140" y="11296"/>
                </a:cubicBezTo>
                <a:cubicBezTo>
                  <a:pt x="18111" y="11296"/>
                  <a:pt x="18128" y="11251"/>
                  <a:pt x="18145" y="11245"/>
                </a:cubicBezTo>
                <a:close/>
                <a:moveTo>
                  <a:pt x="290" y="10428"/>
                </a:moveTo>
                <a:cubicBezTo>
                  <a:pt x="318" y="10468"/>
                  <a:pt x="296" y="10519"/>
                  <a:pt x="324" y="10553"/>
                </a:cubicBezTo>
                <a:cubicBezTo>
                  <a:pt x="335" y="10870"/>
                  <a:pt x="454" y="11182"/>
                  <a:pt x="466" y="11495"/>
                </a:cubicBezTo>
                <a:cubicBezTo>
                  <a:pt x="420" y="11381"/>
                  <a:pt x="415" y="11256"/>
                  <a:pt x="386" y="11143"/>
                </a:cubicBezTo>
                <a:cubicBezTo>
                  <a:pt x="382" y="11143"/>
                  <a:pt x="375" y="11146"/>
                  <a:pt x="372" y="11149"/>
                </a:cubicBezTo>
                <a:lnTo>
                  <a:pt x="372" y="11149"/>
                </a:lnTo>
                <a:cubicBezTo>
                  <a:pt x="376" y="11140"/>
                  <a:pt x="381" y="11130"/>
                  <a:pt x="381" y="11120"/>
                </a:cubicBezTo>
                <a:cubicBezTo>
                  <a:pt x="358" y="10950"/>
                  <a:pt x="313" y="10785"/>
                  <a:pt x="307" y="10615"/>
                </a:cubicBezTo>
                <a:lnTo>
                  <a:pt x="284" y="10621"/>
                </a:lnTo>
                <a:cubicBezTo>
                  <a:pt x="318" y="10570"/>
                  <a:pt x="284" y="10496"/>
                  <a:pt x="290" y="10428"/>
                </a:cubicBezTo>
                <a:close/>
                <a:moveTo>
                  <a:pt x="476" y="11493"/>
                </a:moveTo>
                <a:cubicBezTo>
                  <a:pt x="479" y="11493"/>
                  <a:pt x="484" y="11494"/>
                  <a:pt x="488" y="11495"/>
                </a:cubicBezTo>
                <a:cubicBezTo>
                  <a:pt x="498" y="11514"/>
                  <a:pt x="495" y="11530"/>
                  <a:pt x="476" y="11530"/>
                </a:cubicBezTo>
                <a:cubicBezTo>
                  <a:pt x="473" y="11530"/>
                  <a:pt x="469" y="11529"/>
                  <a:pt x="466" y="11529"/>
                </a:cubicBezTo>
                <a:cubicBezTo>
                  <a:pt x="452" y="11505"/>
                  <a:pt x="457" y="11493"/>
                  <a:pt x="476" y="11493"/>
                </a:cubicBezTo>
                <a:close/>
                <a:moveTo>
                  <a:pt x="18225" y="11199"/>
                </a:moveTo>
                <a:lnTo>
                  <a:pt x="18225" y="11199"/>
                </a:lnTo>
                <a:cubicBezTo>
                  <a:pt x="18202" y="11347"/>
                  <a:pt x="18174" y="11495"/>
                  <a:pt x="18140" y="11636"/>
                </a:cubicBezTo>
                <a:cubicBezTo>
                  <a:pt x="18128" y="11489"/>
                  <a:pt x="18174" y="11336"/>
                  <a:pt x="18225" y="11199"/>
                </a:cubicBezTo>
                <a:close/>
                <a:moveTo>
                  <a:pt x="375" y="11546"/>
                </a:moveTo>
                <a:cubicBezTo>
                  <a:pt x="369" y="11574"/>
                  <a:pt x="364" y="11602"/>
                  <a:pt x="352" y="11631"/>
                </a:cubicBezTo>
                <a:cubicBezTo>
                  <a:pt x="364" y="11636"/>
                  <a:pt x="386" y="11653"/>
                  <a:pt x="403" y="11659"/>
                </a:cubicBezTo>
                <a:cubicBezTo>
                  <a:pt x="403" y="11619"/>
                  <a:pt x="403" y="11574"/>
                  <a:pt x="375" y="11546"/>
                </a:cubicBezTo>
                <a:close/>
                <a:moveTo>
                  <a:pt x="17516" y="11585"/>
                </a:moveTo>
                <a:cubicBezTo>
                  <a:pt x="17516" y="11619"/>
                  <a:pt x="17510" y="11648"/>
                  <a:pt x="17504" y="11682"/>
                </a:cubicBezTo>
                <a:lnTo>
                  <a:pt x="17482" y="11682"/>
                </a:lnTo>
                <a:cubicBezTo>
                  <a:pt x="17487" y="11648"/>
                  <a:pt x="17499" y="11614"/>
                  <a:pt x="17516" y="11585"/>
                </a:cubicBezTo>
                <a:close/>
                <a:moveTo>
                  <a:pt x="514" y="11336"/>
                </a:moveTo>
                <a:cubicBezTo>
                  <a:pt x="525" y="11365"/>
                  <a:pt x="517" y="11426"/>
                  <a:pt x="549" y="11426"/>
                </a:cubicBezTo>
                <a:cubicBezTo>
                  <a:pt x="554" y="11426"/>
                  <a:pt x="560" y="11425"/>
                  <a:pt x="568" y="11421"/>
                </a:cubicBezTo>
                <a:lnTo>
                  <a:pt x="568" y="11421"/>
                </a:lnTo>
                <a:cubicBezTo>
                  <a:pt x="557" y="11426"/>
                  <a:pt x="551" y="11438"/>
                  <a:pt x="540" y="11443"/>
                </a:cubicBezTo>
                <a:cubicBezTo>
                  <a:pt x="574" y="11523"/>
                  <a:pt x="591" y="11614"/>
                  <a:pt x="579" y="11699"/>
                </a:cubicBezTo>
                <a:cubicBezTo>
                  <a:pt x="557" y="11597"/>
                  <a:pt x="545" y="11495"/>
                  <a:pt x="511" y="11398"/>
                </a:cubicBezTo>
                <a:cubicBezTo>
                  <a:pt x="501" y="11377"/>
                  <a:pt x="505" y="11357"/>
                  <a:pt x="514" y="11336"/>
                </a:cubicBezTo>
                <a:close/>
                <a:moveTo>
                  <a:pt x="18038" y="11761"/>
                </a:moveTo>
                <a:lnTo>
                  <a:pt x="18038" y="11761"/>
                </a:lnTo>
                <a:cubicBezTo>
                  <a:pt x="18060" y="11773"/>
                  <a:pt x="18060" y="11784"/>
                  <a:pt x="18043" y="11801"/>
                </a:cubicBezTo>
                <a:cubicBezTo>
                  <a:pt x="18021" y="11795"/>
                  <a:pt x="18015" y="11778"/>
                  <a:pt x="18038" y="11761"/>
                </a:cubicBezTo>
                <a:close/>
                <a:moveTo>
                  <a:pt x="1215" y="11744"/>
                </a:moveTo>
                <a:cubicBezTo>
                  <a:pt x="1226" y="11784"/>
                  <a:pt x="1243" y="11824"/>
                  <a:pt x="1254" y="11863"/>
                </a:cubicBezTo>
                <a:cubicBezTo>
                  <a:pt x="1249" y="11863"/>
                  <a:pt x="1237" y="11869"/>
                  <a:pt x="1237" y="11869"/>
                </a:cubicBezTo>
                <a:cubicBezTo>
                  <a:pt x="1226" y="11829"/>
                  <a:pt x="1220" y="11790"/>
                  <a:pt x="1215" y="11744"/>
                </a:cubicBezTo>
                <a:close/>
                <a:moveTo>
                  <a:pt x="477" y="11534"/>
                </a:moveTo>
                <a:lnTo>
                  <a:pt x="477" y="11534"/>
                </a:lnTo>
                <a:cubicBezTo>
                  <a:pt x="511" y="11568"/>
                  <a:pt x="511" y="11619"/>
                  <a:pt x="522" y="11665"/>
                </a:cubicBezTo>
                <a:cubicBezTo>
                  <a:pt x="540" y="11739"/>
                  <a:pt x="574" y="11812"/>
                  <a:pt x="568" y="11892"/>
                </a:cubicBezTo>
                <a:cubicBezTo>
                  <a:pt x="511" y="11784"/>
                  <a:pt x="500" y="11653"/>
                  <a:pt x="477" y="11534"/>
                </a:cubicBezTo>
                <a:close/>
                <a:moveTo>
                  <a:pt x="18007" y="11878"/>
                </a:moveTo>
                <a:cubicBezTo>
                  <a:pt x="18009" y="11878"/>
                  <a:pt x="18012" y="11879"/>
                  <a:pt x="18015" y="11880"/>
                </a:cubicBezTo>
                <a:cubicBezTo>
                  <a:pt x="18035" y="11890"/>
                  <a:pt x="18024" y="11922"/>
                  <a:pt x="18006" y="11922"/>
                </a:cubicBezTo>
                <a:cubicBezTo>
                  <a:pt x="18003" y="11922"/>
                  <a:pt x="18001" y="11921"/>
                  <a:pt x="17998" y="11920"/>
                </a:cubicBezTo>
                <a:cubicBezTo>
                  <a:pt x="17978" y="11910"/>
                  <a:pt x="17989" y="11878"/>
                  <a:pt x="18007" y="11878"/>
                </a:cubicBezTo>
                <a:close/>
                <a:moveTo>
                  <a:pt x="17998" y="11948"/>
                </a:moveTo>
                <a:cubicBezTo>
                  <a:pt x="17998" y="11982"/>
                  <a:pt x="17992" y="12017"/>
                  <a:pt x="17986" y="12051"/>
                </a:cubicBezTo>
                <a:lnTo>
                  <a:pt x="17958" y="12051"/>
                </a:lnTo>
                <a:cubicBezTo>
                  <a:pt x="17964" y="12011"/>
                  <a:pt x="17975" y="11977"/>
                  <a:pt x="17998" y="11948"/>
                </a:cubicBezTo>
                <a:close/>
                <a:moveTo>
                  <a:pt x="1050" y="12079"/>
                </a:moveTo>
                <a:cubicBezTo>
                  <a:pt x="1073" y="12096"/>
                  <a:pt x="1067" y="12107"/>
                  <a:pt x="1044" y="12113"/>
                </a:cubicBezTo>
                <a:cubicBezTo>
                  <a:pt x="1027" y="12096"/>
                  <a:pt x="1027" y="12085"/>
                  <a:pt x="1050" y="12079"/>
                </a:cubicBezTo>
                <a:close/>
                <a:moveTo>
                  <a:pt x="17964" y="12079"/>
                </a:moveTo>
                <a:cubicBezTo>
                  <a:pt x="17974" y="12095"/>
                  <a:pt x="17965" y="12131"/>
                  <a:pt x="17945" y="12131"/>
                </a:cubicBezTo>
                <a:cubicBezTo>
                  <a:pt x="17944" y="12131"/>
                  <a:pt x="17943" y="12130"/>
                  <a:pt x="17941" y="12130"/>
                </a:cubicBezTo>
                <a:cubicBezTo>
                  <a:pt x="17924" y="12113"/>
                  <a:pt x="17941" y="12079"/>
                  <a:pt x="17964" y="12079"/>
                </a:cubicBezTo>
                <a:close/>
                <a:moveTo>
                  <a:pt x="749" y="12249"/>
                </a:moveTo>
                <a:lnTo>
                  <a:pt x="749" y="12249"/>
                </a:lnTo>
                <a:cubicBezTo>
                  <a:pt x="766" y="12255"/>
                  <a:pt x="783" y="12260"/>
                  <a:pt x="801" y="12266"/>
                </a:cubicBezTo>
                <a:cubicBezTo>
                  <a:pt x="789" y="12278"/>
                  <a:pt x="778" y="12289"/>
                  <a:pt x="766" y="12300"/>
                </a:cubicBezTo>
                <a:cubicBezTo>
                  <a:pt x="778" y="12317"/>
                  <a:pt x="789" y="12340"/>
                  <a:pt x="801" y="12357"/>
                </a:cubicBezTo>
                <a:lnTo>
                  <a:pt x="772" y="12363"/>
                </a:lnTo>
                <a:cubicBezTo>
                  <a:pt x="766" y="12323"/>
                  <a:pt x="761" y="12283"/>
                  <a:pt x="749" y="12249"/>
                </a:cubicBezTo>
                <a:close/>
                <a:moveTo>
                  <a:pt x="1135" y="12351"/>
                </a:moveTo>
                <a:cubicBezTo>
                  <a:pt x="1152" y="12368"/>
                  <a:pt x="1164" y="12397"/>
                  <a:pt x="1152" y="12419"/>
                </a:cubicBezTo>
                <a:cubicBezTo>
                  <a:pt x="1124" y="12419"/>
                  <a:pt x="1113" y="12357"/>
                  <a:pt x="1135" y="12351"/>
                </a:cubicBezTo>
                <a:close/>
                <a:moveTo>
                  <a:pt x="18094" y="11829"/>
                </a:moveTo>
                <a:lnTo>
                  <a:pt x="18094" y="11829"/>
                </a:lnTo>
                <a:cubicBezTo>
                  <a:pt x="18049" y="12028"/>
                  <a:pt x="17998" y="12226"/>
                  <a:pt x="17930" y="12419"/>
                </a:cubicBezTo>
                <a:cubicBezTo>
                  <a:pt x="17941" y="12249"/>
                  <a:pt x="18021" y="12102"/>
                  <a:pt x="18049" y="11937"/>
                </a:cubicBezTo>
                <a:cubicBezTo>
                  <a:pt x="18049" y="11897"/>
                  <a:pt x="18072" y="11863"/>
                  <a:pt x="18094" y="11829"/>
                </a:cubicBezTo>
                <a:close/>
                <a:moveTo>
                  <a:pt x="17913" y="12158"/>
                </a:moveTo>
                <a:cubicBezTo>
                  <a:pt x="17918" y="12164"/>
                  <a:pt x="17935" y="12175"/>
                  <a:pt x="17941" y="12181"/>
                </a:cubicBezTo>
                <a:cubicBezTo>
                  <a:pt x="17913" y="12278"/>
                  <a:pt x="17907" y="12385"/>
                  <a:pt x="17850" y="12465"/>
                </a:cubicBezTo>
                <a:cubicBezTo>
                  <a:pt x="17867" y="12363"/>
                  <a:pt x="17918" y="12266"/>
                  <a:pt x="17913" y="12158"/>
                </a:cubicBezTo>
                <a:close/>
                <a:moveTo>
                  <a:pt x="852" y="12414"/>
                </a:moveTo>
                <a:cubicBezTo>
                  <a:pt x="846" y="12425"/>
                  <a:pt x="829" y="12442"/>
                  <a:pt x="823" y="12448"/>
                </a:cubicBezTo>
                <a:cubicBezTo>
                  <a:pt x="835" y="12459"/>
                  <a:pt x="857" y="12476"/>
                  <a:pt x="869" y="12487"/>
                </a:cubicBezTo>
                <a:cubicBezTo>
                  <a:pt x="865" y="12488"/>
                  <a:pt x="861" y="12488"/>
                  <a:pt x="857" y="12488"/>
                </a:cubicBezTo>
                <a:cubicBezTo>
                  <a:pt x="824" y="12488"/>
                  <a:pt x="806" y="12466"/>
                  <a:pt x="806" y="12431"/>
                </a:cubicBezTo>
                <a:cubicBezTo>
                  <a:pt x="818" y="12431"/>
                  <a:pt x="840" y="12419"/>
                  <a:pt x="852" y="12414"/>
                </a:cubicBezTo>
                <a:close/>
                <a:moveTo>
                  <a:pt x="17819" y="12537"/>
                </a:moveTo>
                <a:cubicBezTo>
                  <a:pt x="17822" y="12537"/>
                  <a:pt x="17824" y="12537"/>
                  <a:pt x="17828" y="12539"/>
                </a:cubicBezTo>
                <a:cubicBezTo>
                  <a:pt x="17848" y="12549"/>
                  <a:pt x="17832" y="12586"/>
                  <a:pt x="17812" y="12586"/>
                </a:cubicBezTo>
                <a:cubicBezTo>
                  <a:pt x="17810" y="12586"/>
                  <a:pt x="17807" y="12585"/>
                  <a:pt x="17805" y="12584"/>
                </a:cubicBezTo>
                <a:cubicBezTo>
                  <a:pt x="17790" y="12574"/>
                  <a:pt x="17797" y="12537"/>
                  <a:pt x="17819" y="12537"/>
                </a:cubicBezTo>
                <a:close/>
                <a:moveTo>
                  <a:pt x="823" y="12510"/>
                </a:moveTo>
                <a:cubicBezTo>
                  <a:pt x="846" y="12510"/>
                  <a:pt x="863" y="12527"/>
                  <a:pt x="869" y="12544"/>
                </a:cubicBezTo>
                <a:lnTo>
                  <a:pt x="903" y="12544"/>
                </a:lnTo>
                <a:cubicBezTo>
                  <a:pt x="897" y="12556"/>
                  <a:pt x="886" y="12578"/>
                  <a:pt x="880" y="12590"/>
                </a:cubicBezTo>
                <a:cubicBezTo>
                  <a:pt x="891" y="12590"/>
                  <a:pt x="908" y="12590"/>
                  <a:pt x="914" y="12584"/>
                </a:cubicBezTo>
                <a:lnTo>
                  <a:pt x="914" y="12584"/>
                </a:lnTo>
                <a:cubicBezTo>
                  <a:pt x="882" y="12620"/>
                  <a:pt x="892" y="12644"/>
                  <a:pt x="914" y="12644"/>
                </a:cubicBezTo>
                <a:cubicBezTo>
                  <a:pt x="924" y="12644"/>
                  <a:pt x="936" y="12640"/>
                  <a:pt x="948" y="12629"/>
                </a:cubicBezTo>
                <a:cubicBezTo>
                  <a:pt x="954" y="12635"/>
                  <a:pt x="959" y="12652"/>
                  <a:pt x="959" y="12658"/>
                </a:cubicBezTo>
                <a:cubicBezTo>
                  <a:pt x="942" y="12663"/>
                  <a:pt x="920" y="12663"/>
                  <a:pt x="903" y="12663"/>
                </a:cubicBezTo>
                <a:cubicBezTo>
                  <a:pt x="914" y="12686"/>
                  <a:pt x="914" y="12709"/>
                  <a:pt x="908" y="12731"/>
                </a:cubicBezTo>
                <a:cubicBezTo>
                  <a:pt x="886" y="12652"/>
                  <a:pt x="846" y="12584"/>
                  <a:pt x="823" y="12510"/>
                </a:cubicBezTo>
                <a:close/>
                <a:moveTo>
                  <a:pt x="17156" y="12863"/>
                </a:moveTo>
                <a:cubicBezTo>
                  <a:pt x="17160" y="12863"/>
                  <a:pt x="17165" y="12864"/>
                  <a:pt x="17169" y="12868"/>
                </a:cubicBezTo>
                <a:cubicBezTo>
                  <a:pt x="17183" y="12881"/>
                  <a:pt x="17164" y="12906"/>
                  <a:pt x="17144" y="12906"/>
                </a:cubicBezTo>
                <a:cubicBezTo>
                  <a:pt x="17139" y="12906"/>
                  <a:pt x="17134" y="12905"/>
                  <a:pt x="17130" y="12902"/>
                </a:cubicBezTo>
                <a:cubicBezTo>
                  <a:pt x="17116" y="12888"/>
                  <a:pt x="17136" y="12863"/>
                  <a:pt x="17156" y="12863"/>
                </a:cubicBezTo>
                <a:close/>
                <a:moveTo>
                  <a:pt x="976" y="12851"/>
                </a:moveTo>
                <a:cubicBezTo>
                  <a:pt x="993" y="12896"/>
                  <a:pt x="1016" y="12941"/>
                  <a:pt x="1022" y="12992"/>
                </a:cubicBezTo>
                <a:cubicBezTo>
                  <a:pt x="1005" y="12964"/>
                  <a:pt x="988" y="12930"/>
                  <a:pt x="971" y="12902"/>
                </a:cubicBezTo>
                <a:cubicBezTo>
                  <a:pt x="976" y="12885"/>
                  <a:pt x="976" y="12868"/>
                  <a:pt x="976" y="12851"/>
                </a:cubicBezTo>
                <a:close/>
                <a:moveTo>
                  <a:pt x="562" y="11897"/>
                </a:moveTo>
                <a:lnTo>
                  <a:pt x="562" y="11897"/>
                </a:lnTo>
                <a:cubicBezTo>
                  <a:pt x="596" y="11920"/>
                  <a:pt x="596" y="11965"/>
                  <a:pt x="608" y="12005"/>
                </a:cubicBezTo>
                <a:cubicBezTo>
                  <a:pt x="715" y="12334"/>
                  <a:pt x="829" y="12658"/>
                  <a:pt x="954" y="12975"/>
                </a:cubicBezTo>
                <a:cubicBezTo>
                  <a:pt x="982" y="13055"/>
                  <a:pt x="1033" y="13123"/>
                  <a:pt x="1050" y="13202"/>
                </a:cubicBezTo>
                <a:cubicBezTo>
                  <a:pt x="976" y="13106"/>
                  <a:pt x="954" y="12964"/>
                  <a:pt x="869" y="12879"/>
                </a:cubicBezTo>
                <a:cubicBezTo>
                  <a:pt x="874" y="12879"/>
                  <a:pt x="886" y="12873"/>
                  <a:pt x="897" y="12868"/>
                </a:cubicBezTo>
                <a:cubicBezTo>
                  <a:pt x="783" y="12618"/>
                  <a:pt x="704" y="12357"/>
                  <a:pt x="619" y="12096"/>
                </a:cubicBezTo>
                <a:cubicBezTo>
                  <a:pt x="619" y="12102"/>
                  <a:pt x="608" y="12102"/>
                  <a:pt x="608" y="12102"/>
                </a:cubicBezTo>
                <a:cubicBezTo>
                  <a:pt x="619" y="12028"/>
                  <a:pt x="574" y="11965"/>
                  <a:pt x="562" y="11897"/>
                </a:cubicBezTo>
                <a:close/>
                <a:moveTo>
                  <a:pt x="1056" y="13210"/>
                </a:moveTo>
                <a:cubicBezTo>
                  <a:pt x="1059" y="13210"/>
                  <a:pt x="1063" y="13211"/>
                  <a:pt x="1067" y="13214"/>
                </a:cubicBezTo>
                <a:cubicBezTo>
                  <a:pt x="1086" y="13218"/>
                  <a:pt x="1085" y="13254"/>
                  <a:pt x="1069" y="13254"/>
                </a:cubicBezTo>
                <a:cubicBezTo>
                  <a:pt x="1065" y="13254"/>
                  <a:pt x="1061" y="13252"/>
                  <a:pt x="1056" y="13248"/>
                </a:cubicBezTo>
                <a:cubicBezTo>
                  <a:pt x="1041" y="13243"/>
                  <a:pt x="1039" y="13210"/>
                  <a:pt x="1056" y="13210"/>
                </a:cubicBezTo>
                <a:close/>
                <a:moveTo>
                  <a:pt x="17930" y="12425"/>
                </a:moveTo>
                <a:lnTo>
                  <a:pt x="17930" y="12425"/>
                </a:lnTo>
                <a:cubicBezTo>
                  <a:pt x="17890" y="12544"/>
                  <a:pt x="17862" y="12669"/>
                  <a:pt x="17799" y="12777"/>
                </a:cubicBezTo>
                <a:cubicBezTo>
                  <a:pt x="17805" y="12737"/>
                  <a:pt x="17816" y="12692"/>
                  <a:pt x="17828" y="12652"/>
                </a:cubicBezTo>
                <a:cubicBezTo>
                  <a:pt x="17816" y="12652"/>
                  <a:pt x="17799" y="12646"/>
                  <a:pt x="17788" y="12646"/>
                </a:cubicBezTo>
                <a:cubicBezTo>
                  <a:pt x="17777" y="12737"/>
                  <a:pt x="17720" y="12817"/>
                  <a:pt x="17708" y="12902"/>
                </a:cubicBezTo>
                <a:cubicBezTo>
                  <a:pt x="17760" y="12879"/>
                  <a:pt x="17771" y="12817"/>
                  <a:pt x="17805" y="12771"/>
                </a:cubicBezTo>
                <a:lnTo>
                  <a:pt x="17805" y="12771"/>
                </a:lnTo>
                <a:cubicBezTo>
                  <a:pt x="17771" y="12919"/>
                  <a:pt x="17703" y="13060"/>
                  <a:pt x="17635" y="13202"/>
                </a:cubicBezTo>
                <a:cubicBezTo>
                  <a:pt x="17635" y="13208"/>
                  <a:pt x="17629" y="13208"/>
                  <a:pt x="17629" y="13214"/>
                </a:cubicBezTo>
                <a:cubicBezTo>
                  <a:pt x="17629" y="13214"/>
                  <a:pt x="17623" y="13219"/>
                  <a:pt x="17623" y="13225"/>
                </a:cubicBezTo>
                <a:cubicBezTo>
                  <a:pt x="17612" y="13253"/>
                  <a:pt x="17601" y="13276"/>
                  <a:pt x="17584" y="13304"/>
                </a:cubicBezTo>
                <a:cubicBezTo>
                  <a:pt x="17595" y="13265"/>
                  <a:pt x="17612" y="13219"/>
                  <a:pt x="17623" y="13180"/>
                </a:cubicBezTo>
                <a:lnTo>
                  <a:pt x="17618" y="13180"/>
                </a:lnTo>
                <a:cubicBezTo>
                  <a:pt x="17646" y="13112"/>
                  <a:pt x="17674" y="13043"/>
                  <a:pt x="17714" y="12981"/>
                </a:cubicBezTo>
                <a:lnTo>
                  <a:pt x="17686" y="12958"/>
                </a:lnTo>
                <a:cubicBezTo>
                  <a:pt x="17674" y="12975"/>
                  <a:pt x="17657" y="13004"/>
                  <a:pt x="17652" y="13021"/>
                </a:cubicBezTo>
                <a:lnTo>
                  <a:pt x="17618" y="13032"/>
                </a:lnTo>
                <a:lnTo>
                  <a:pt x="17618" y="13004"/>
                </a:lnTo>
                <a:cubicBezTo>
                  <a:pt x="17629" y="13004"/>
                  <a:pt x="17646" y="12998"/>
                  <a:pt x="17657" y="12998"/>
                </a:cubicBezTo>
                <a:cubicBezTo>
                  <a:pt x="17657" y="12964"/>
                  <a:pt x="17663" y="12930"/>
                  <a:pt x="17669" y="12890"/>
                </a:cubicBezTo>
                <a:cubicBezTo>
                  <a:pt x="17708" y="12868"/>
                  <a:pt x="17725" y="12817"/>
                  <a:pt x="17725" y="12771"/>
                </a:cubicBezTo>
                <a:cubicBezTo>
                  <a:pt x="17725" y="12714"/>
                  <a:pt x="17782" y="12675"/>
                  <a:pt x="17760" y="12618"/>
                </a:cubicBezTo>
                <a:lnTo>
                  <a:pt x="17760" y="12618"/>
                </a:lnTo>
                <a:cubicBezTo>
                  <a:pt x="17782" y="12624"/>
                  <a:pt x="17805" y="12635"/>
                  <a:pt x="17828" y="12641"/>
                </a:cubicBezTo>
                <a:cubicBezTo>
                  <a:pt x="17856" y="12590"/>
                  <a:pt x="17873" y="12539"/>
                  <a:pt x="17879" y="12487"/>
                </a:cubicBezTo>
                <a:cubicBezTo>
                  <a:pt x="17896" y="12465"/>
                  <a:pt x="17913" y="12442"/>
                  <a:pt x="17930" y="12425"/>
                </a:cubicBezTo>
                <a:close/>
                <a:moveTo>
                  <a:pt x="971" y="13259"/>
                </a:moveTo>
                <a:cubicBezTo>
                  <a:pt x="986" y="13259"/>
                  <a:pt x="1002" y="13262"/>
                  <a:pt x="1016" y="13265"/>
                </a:cubicBezTo>
                <a:cubicBezTo>
                  <a:pt x="999" y="13270"/>
                  <a:pt x="971" y="13276"/>
                  <a:pt x="954" y="13276"/>
                </a:cubicBezTo>
                <a:cubicBezTo>
                  <a:pt x="971" y="13299"/>
                  <a:pt x="982" y="13316"/>
                  <a:pt x="993" y="13339"/>
                </a:cubicBezTo>
                <a:cubicBezTo>
                  <a:pt x="976" y="13339"/>
                  <a:pt x="954" y="13333"/>
                  <a:pt x="937" y="13333"/>
                </a:cubicBezTo>
                <a:cubicBezTo>
                  <a:pt x="925" y="13316"/>
                  <a:pt x="920" y="13293"/>
                  <a:pt x="925" y="13270"/>
                </a:cubicBezTo>
                <a:cubicBezTo>
                  <a:pt x="940" y="13262"/>
                  <a:pt x="955" y="13259"/>
                  <a:pt x="971" y="13259"/>
                </a:cubicBezTo>
                <a:close/>
                <a:moveTo>
                  <a:pt x="17538" y="13344"/>
                </a:moveTo>
                <a:cubicBezTo>
                  <a:pt x="17544" y="13350"/>
                  <a:pt x="17544" y="13356"/>
                  <a:pt x="17544" y="13356"/>
                </a:cubicBezTo>
                <a:lnTo>
                  <a:pt x="17544" y="13361"/>
                </a:lnTo>
                <a:cubicBezTo>
                  <a:pt x="17544" y="13361"/>
                  <a:pt x="17538" y="13356"/>
                  <a:pt x="17533" y="13356"/>
                </a:cubicBezTo>
                <a:cubicBezTo>
                  <a:pt x="17538" y="13350"/>
                  <a:pt x="17538" y="13350"/>
                  <a:pt x="17538" y="13344"/>
                </a:cubicBezTo>
                <a:close/>
                <a:moveTo>
                  <a:pt x="1476" y="13191"/>
                </a:moveTo>
                <a:cubicBezTo>
                  <a:pt x="1504" y="13253"/>
                  <a:pt x="1538" y="13310"/>
                  <a:pt x="1572" y="13373"/>
                </a:cubicBezTo>
                <a:cubicBezTo>
                  <a:pt x="1510" y="13333"/>
                  <a:pt x="1504" y="13253"/>
                  <a:pt x="1459" y="13197"/>
                </a:cubicBezTo>
                <a:lnTo>
                  <a:pt x="1476" y="13191"/>
                </a:lnTo>
                <a:close/>
                <a:moveTo>
                  <a:pt x="1223" y="13385"/>
                </a:moveTo>
                <a:cubicBezTo>
                  <a:pt x="1232" y="13385"/>
                  <a:pt x="1240" y="13393"/>
                  <a:pt x="1243" y="13407"/>
                </a:cubicBezTo>
                <a:cubicBezTo>
                  <a:pt x="1236" y="13413"/>
                  <a:pt x="1231" y="13416"/>
                  <a:pt x="1225" y="13416"/>
                </a:cubicBezTo>
                <a:cubicBezTo>
                  <a:pt x="1217" y="13416"/>
                  <a:pt x="1210" y="13409"/>
                  <a:pt x="1203" y="13395"/>
                </a:cubicBezTo>
                <a:cubicBezTo>
                  <a:pt x="1210" y="13389"/>
                  <a:pt x="1217" y="13385"/>
                  <a:pt x="1223" y="13385"/>
                </a:cubicBezTo>
                <a:close/>
                <a:moveTo>
                  <a:pt x="1572" y="13384"/>
                </a:moveTo>
                <a:cubicBezTo>
                  <a:pt x="1578" y="13390"/>
                  <a:pt x="1583" y="13401"/>
                  <a:pt x="1589" y="13407"/>
                </a:cubicBezTo>
                <a:cubicBezTo>
                  <a:pt x="1583" y="13418"/>
                  <a:pt x="1583" y="13424"/>
                  <a:pt x="1583" y="13429"/>
                </a:cubicBezTo>
                <a:cubicBezTo>
                  <a:pt x="1572" y="13412"/>
                  <a:pt x="1566" y="13401"/>
                  <a:pt x="1561" y="13390"/>
                </a:cubicBezTo>
                <a:cubicBezTo>
                  <a:pt x="1561" y="13384"/>
                  <a:pt x="1572" y="13384"/>
                  <a:pt x="1572" y="13384"/>
                </a:cubicBezTo>
                <a:close/>
                <a:moveTo>
                  <a:pt x="1844" y="13378"/>
                </a:moveTo>
                <a:cubicBezTo>
                  <a:pt x="1862" y="13390"/>
                  <a:pt x="1867" y="13401"/>
                  <a:pt x="1873" y="13424"/>
                </a:cubicBezTo>
                <a:cubicBezTo>
                  <a:pt x="1876" y="13440"/>
                  <a:pt x="1873" y="13447"/>
                  <a:pt x="1867" y="13447"/>
                </a:cubicBezTo>
                <a:cubicBezTo>
                  <a:pt x="1850" y="13447"/>
                  <a:pt x="1810" y="13387"/>
                  <a:pt x="1844" y="13378"/>
                </a:cubicBezTo>
                <a:close/>
                <a:moveTo>
                  <a:pt x="1606" y="13446"/>
                </a:moveTo>
                <a:cubicBezTo>
                  <a:pt x="1606" y="13458"/>
                  <a:pt x="1606" y="13463"/>
                  <a:pt x="1601" y="13469"/>
                </a:cubicBezTo>
                <a:cubicBezTo>
                  <a:pt x="1601" y="13463"/>
                  <a:pt x="1595" y="13452"/>
                  <a:pt x="1589" y="13446"/>
                </a:cubicBezTo>
                <a:close/>
                <a:moveTo>
                  <a:pt x="1253" y="13445"/>
                </a:moveTo>
                <a:cubicBezTo>
                  <a:pt x="1262" y="13445"/>
                  <a:pt x="1271" y="13451"/>
                  <a:pt x="1271" y="13463"/>
                </a:cubicBezTo>
                <a:cubicBezTo>
                  <a:pt x="1278" y="13476"/>
                  <a:pt x="1266" y="13486"/>
                  <a:pt x="1254" y="13486"/>
                </a:cubicBezTo>
                <a:cubicBezTo>
                  <a:pt x="1245" y="13486"/>
                  <a:pt x="1237" y="13481"/>
                  <a:pt x="1237" y="13469"/>
                </a:cubicBezTo>
                <a:cubicBezTo>
                  <a:pt x="1231" y="13453"/>
                  <a:pt x="1242" y="13445"/>
                  <a:pt x="1253" y="13445"/>
                </a:cubicBezTo>
                <a:close/>
                <a:moveTo>
                  <a:pt x="974" y="13348"/>
                </a:moveTo>
                <a:cubicBezTo>
                  <a:pt x="989" y="13348"/>
                  <a:pt x="1000" y="13355"/>
                  <a:pt x="1005" y="13373"/>
                </a:cubicBezTo>
                <a:cubicBezTo>
                  <a:pt x="1033" y="13418"/>
                  <a:pt x="1050" y="13475"/>
                  <a:pt x="1084" y="13520"/>
                </a:cubicBezTo>
                <a:cubicBezTo>
                  <a:pt x="1061" y="13520"/>
                  <a:pt x="1044" y="13503"/>
                  <a:pt x="1027" y="13492"/>
                </a:cubicBezTo>
                <a:cubicBezTo>
                  <a:pt x="1022" y="13492"/>
                  <a:pt x="1016" y="13497"/>
                  <a:pt x="1010" y="13497"/>
                </a:cubicBezTo>
                <a:cubicBezTo>
                  <a:pt x="1005" y="13446"/>
                  <a:pt x="965" y="13395"/>
                  <a:pt x="959" y="13350"/>
                </a:cubicBezTo>
                <a:cubicBezTo>
                  <a:pt x="965" y="13349"/>
                  <a:pt x="970" y="13348"/>
                  <a:pt x="974" y="13348"/>
                </a:cubicBezTo>
                <a:close/>
                <a:moveTo>
                  <a:pt x="1023" y="13517"/>
                </a:moveTo>
                <a:cubicBezTo>
                  <a:pt x="1037" y="13517"/>
                  <a:pt x="1058" y="13537"/>
                  <a:pt x="1039" y="13548"/>
                </a:cubicBezTo>
                <a:cubicBezTo>
                  <a:pt x="1033" y="13548"/>
                  <a:pt x="1016" y="13537"/>
                  <a:pt x="1010" y="13531"/>
                </a:cubicBezTo>
                <a:cubicBezTo>
                  <a:pt x="1010" y="13521"/>
                  <a:pt x="1016" y="13517"/>
                  <a:pt x="1023" y="13517"/>
                </a:cubicBezTo>
                <a:close/>
                <a:moveTo>
                  <a:pt x="1646" y="13520"/>
                </a:moveTo>
                <a:cubicBezTo>
                  <a:pt x="1652" y="13537"/>
                  <a:pt x="1663" y="13554"/>
                  <a:pt x="1669" y="13565"/>
                </a:cubicBezTo>
                <a:cubicBezTo>
                  <a:pt x="1663" y="13565"/>
                  <a:pt x="1657" y="13565"/>
                  <a:pt x="1652" y="13560"/>
                </a:cubicBezTo>
                <a:cubicBezTo>
                  <a:pt x="1646" y="13554"/>
                  <a:pt x="1640" y="13543"/>
                  <a:pt x="1635" y="13531"/>
                </a:cubicBezTo>
                <a:lnTo>
                  <a:pt x="1640" y="13520"/>
                </a:lnTo>
                <a:close/>
                <a:moveTo>
                  <a:pt x="1674" y="13588"/>
                </a:moveTo>
                <a:cubicBezTo>
                  <a:pt x="1686" y="13600"/>
                  <a:pt x="1691" y="13617"/>
                  <a:pt x="1697" y="13628"/>
                </a:cubicBezTo>
                <a:lnTo>
                  <a:pt x="1697" y="13651"/>
                </a:lnTo>
                <a:cubicBezTo>
                  <a:pt x="1686" y="13634"/>
                  <a:pt x="1680" y="13617"/>
                  <a:pt x="1669" y="13605"/>
                </a:cubicBezTo>
                <a:cubicBezTo>
                  <a:pt x="1674" y="13600"/>
                  <a:pt x="1674" y="13594"/>
                  <a:pt x="1674" y="13588"/>
                </a:cubicBezTo>
                <a:close/>
                <a:moveTo>
                  <a:pt x="1022" y="13656"/>
                </a:moveTo>
                <a:cubicBezTo>
                  <a:pt x="1022" y="13656"/>
                  <a:pt x="1022" y="13656"/>
                  <a:pt x="1022" y="13656"/>
                </a:cubicBezTo>
                <a:cubicBezTo>
                  <a:pt x="1022" y="13657"/>
                  <a:pt x="1023" y="13657"/>
                  <a:pt x="1023" y="13657"/>
                </a:cubicBezTo>
                <a:lnTo>
                  <a:pt x="1023" y="13657"/>
                </a:lnTo>
                <a:cubicBezTo>
                  <a:pt x="1023" y="13657"/>
                  <a:pt x="1022" y="13656"/>
                  <a:pt x="1022" y="13656"/>
                </a:cubicBezTo>
                <a:close/>
                <a:moveTo>
                  <a:pt x="1254" y="13486"/>
                </a:moveTo>
                <a:lnTo>
                  <a:pt x="1254" y="13486"/>
                </a:lnTo>
                <a:cubicBezTo>
                  <a:pt x="1315" y="13514"/>
                  <a:pt x="1344" y="13579"/>
                  <a:pt x="1382" y="13635"/>
                </a:cubicBezTo>
                <a:lnTo>
                  <a:pt x="1382" y="13635"/>
                </a:lnTo>
                <a:cubicBezTo>
                  <a:pt x="1366" y="13646"/>
                  <a:pt x="1350" y="13651"/>
                  <a:pt x="1340" y="13662"/>
                </a:cubicBezTo>
                <a:cubicBezTo>
                  <a:pt x="1305" y="13605"/>
                  <a:pt x="1271" y="13548"/>
                  <a:pt x="1254" y="13486"/>
                </a:cubicBezTo>
                <a:close/>
                <a:moveTo>
                  <a:pt x="1708" y="13668"/>
                </a:moveTo>
                <a:lnTo>
                  <a:pt x="1703" y="13673"/>
                </a:lnTo>
                <a:cubicBezTo>
                  <a:pt x="1703" y="13673"/>
                  <a:pt x="1703" y="13673"/>
                  <a:pt x="1703" y="13668"/>
                </a:cubicBezTo>
                <a:close/>
                <a:moveTo>
                  <a:pt x="1379" y="13668"/>
                </a:moveTo>
                <a:lnTo>
                  <a:pt x="1379" y="13668"/>
                </a:lnTo>
                <a:cubicBezTo>
                  <a:pt x="1385" y="13673"/>
                  <a:pt x="1396" y="13679"/>
                  <a:pt x="1402" y="13685"/>
                </a:cubicBezTo>
                <a:cubicBezTo>
                  <a:pt x="1402" y="13702"/>
                  <a:pt x="1395" y="13708"/>
                  <a:pt x="1387" y="13708"/>
                </a:cubicBezTo>
                <a:cubicBezTo>
                  <a:pt x="1369" y="13708"/>
                  <a:pt x="1344" y="13675"/>
                  <a:pt x="1379" y="13668"/>
                </a:cubicBezTo>
                <a:close/>
                <a:moveTo>
                  <a:pt x="17396" y="13736"/>
                </a:moveTo>
                <a:lnTo>
                  <a:pt x="17396" y="13747"/>
                </a:lnTo>
                <a:lnTo>
                  <a:pt x="17391" y="13747"/>
                </a:lnTo>
                <a:cubicBezTo>
                  <a:pt x="17396" y="13741"/>
                  <a:pt x="17396" y="13736"/>
                  <a:pt x="17396" y="13736"/>
                </a:cubicBezTo>
                <a:close/>
                <a:moveTo>
                  <a:pt x="17391" y="13764"/>
                </a:moveTo>
                <a:lnTo>
                  <a:pt x="17385" y="13770"/>
                </a:lnTo>
                <a:lnTo>
                  <a:pt x="17385" y="13764"/>
                </a:lnTo>
                <a:close/>
                <a:moveTo>
                  <a:pt x="17391" y="13685"/>
                </a:moveTo>
                <a:cubicBezTo>
                  <a:pt x="17379" y="13730"/>
                  <a:pt x="17362" y="13764"/>
                  <a:pt x="17334" y="13798"/>
                </a:cubicBezTo>
                <a:cubicBezTo>
                  <a:pt x="17357" y="13758"/>
                  <a:pt x="17374" y="13724"/>
                  <a:pt x="17385" y="13685"/>
                </a:cubicBezTo>
                <a:close/>
                <a:moveTo>
                  <a:pt x="17300" y="13730"/>
                </a:moveTo>
                <a:cubicBezTo>
                  <a:pt x="17308" y="13730"/>
                  <a:pt x="17315" y="13733"/>
                  <a:pt x="17321" y="13733"/>
                </a:cubicBezTo>
                <a:cubicBezTo>
                  <a:pt x="17324" y="13733"/>
                  <a:pt x="17326" y="13732"/>
                  <a:pt x="17328" y="13730"/>
                </a:cubicBezTo>
                <a:lnTo>
                  <a:pt x="17328" y="13730"/>
                </a:lnTo>
                <a:cubicBezTo>
                  <a:pt x="17328" y="13736"/>
                  <a:pt x="17328" y="13741"/>
                  <a:pt x="17323" y="13747"/>
                </a:cubicBezTo>
                <a:cubicBezTo>
                  <a:pt x="17317" y="13753"/>
                  <a:pt x="17306" y="13758"/>
                  <a:pt x="17300" y="13764"/>
                </a:cubicBezTo>
                <a:lnTo>
                  <a:pt x="17289" y="13787"/>
                </a:lnTo>
                <a:cubicBezTo>
                  <a:pt x="17277" y="13798"/>
                  <a:pt x="17266" y="13809"/>
                  <a:pt x="17255" y="13821"/>
                </a:cubicBezTo>
                <a:cubicBezTo>
                  <a:pt x="17260" y="13809"/>
                  <a:pt x="17266" y="13798"/>
                  <a:pt x="17266" y="13781"/>
                </a:cubicBezTo>
                <a:cubicBezTo>
                  <a:pt x="17266" y="13775"/>
                  <a:pt x="17272" y="13775"/>
                  <a:pt x="17272" y="13770"/>
                </a:cubicBezTo>
                <a:lnTo>
                  <a:pt x="17277" y="13770"/>
                </a:lnTo>
                <a:cubicBezTo>
                  <a:pt x="17277" y="13770"/>
                  <a:pt x="17277" y="13764"/>
                  <a:pt x="17277" y="13764"/>
                </a:cubicBezTo>
                <a:cubicBezTo>
                  <a:pt x="17283" y="13753"/>
                  <a:pt x="17294" y="13741"/>
                  <a:pt x="17300" y="13730"/>
                </a:cubicBezTo>
                <a:close/>
                <a:moveTo>
                  <a:pt x="1459" y="13792"/>
                </a:moveTo>
                <a:cubicBezTo>
                  <a:pt x="1470" y="13815"/>
                  <a:pt x="1459" y="13826"/>
                  <a:pt x="1436" y="13826"/>
                </a:cubicBezTo>
                <a:cubicBezTo>
                  <a:pt x="1425" y="13804"/>
                  <a:pt x="1430" y="13792"/>
                  <a:pt x="1459" y="13792"/>
                </a:cubicBezTo>
                <a:close/>
                <a:moveTo>
                  <a:pt x="1720" y="13673"/>
                </a:moveTo>
                <a:cubicBezTo>
                  <a:pt x="1759" y="13730"/>
                  <a:pt x="1793" y="13787"/>
                  <a:pt x="1827" y="13849"/>
                </a:cubicBezTo>
                <a:lnTo>
                  <a:pt x="1822" y="13849"/>
                </a:lnTo>
                <a:cubicBezTo>
                  <a:pt x="1822" y="13849"/>
                  <a:pt x="1816" y="13849"/>
                  <a:pt x="1816" y="13855"/>
                </a:cubicBezTo>
                <a:cubicBezTo>
                  <a:pt x="1805" y="13821"/>
                  <a:pt x="1788" y="13787"/>
                  <a:pt x="1759" y="13770"/>
                </a:cubicBezTo>
                <a:cubicBezTo>
                  <a:pt x="1742" y="13741"/>
                  <a:pt x="1725" y="13713"/>
                  <a:pt x="1714" y="13690"/>
                </a:cubicBezTo>
                <a:cubicBezTo>
                  <a:pt x="1714" y="13685"/>
                  <a:pt x="1720" y="13679"/>
                  <a:pt x="1720" y="13673"/>
                </a:cubicBezTo>
                <a:close/>
                <a:moveTo>
                  <a:pt x="17357" y="13838"/>
                </a:moveTo>
                <a:cubicBezTo>
                  <a:pt x="17357" y="13843"/>
                  <a:pt x="17351" y="13855"/>
                  <a:pt x="17340" y="13866"/>
                </a:cubicBezTo>
                <a:cubicBezTo>
                  <a:pt x="17340" y="13861"/>
                  <a:pt x="17345" y="13849"/>
                  <a:pt x="17345" y="13843"/>
                </a:cubicBezTo>
                <a:cubicBezTo>
                  <a:pt x="17351" y="13838"/>
                  <a:pt x="17357" y="13838"/>
                  <a:pt x="17357" y="13838"/>
                </a:cubicBezTo>
                <a:close/>
                <a:moveTo>
                  <a:pt x="1489" y="13876"/>
                </a:moveTo>
                <a:cubicBezTo>
                  <a:pt x="1493" y="13876"/>
                  <a:pt x="1498" y="13877"/>
                  <a:pt x="1504" y="13878"/>
                </a:cubicBezTo>
                <a:cubicBezTo>
                  <a:pt x="1514" y="13901"/>
                  <a:pt x="1511" y="13913"/>
                  <a:pt x="1494" y="13913"/>
                </a:cubicBezTo>
                <a:cubicBezTo>
                  <a:pt x="1490" y="13913"/>
                  <a:pt x="1486" y="13913"/>
                  <a:pt x="1481" y="13912"/>
                </a:cubicBezTo>
                <a:cubicBezTo>
                  <a:pt x="1467" y="13888"/>
                  <a:pt x="1469" y="13876"/>
                  <a:pt x="1489" y="13876"/>
                </a:cubicBezTo>
                <a:close/>
                <a:moveTo>
                  <a:pt x="1023" y="13657"/>
                </a:moveTo>
                <a:lnTo>
                  <a:pt x="1023" y="13657"/>
                </a:lnTo>
                <a:cubicBezTo>
                  <a:pt x="1045" y="13684"/>
                  <a:pt x="1073" y="13703"/>
                  <a:pt x="1113" y="13713"/>
                </a:cubicBezTo>
                <a:lnTo>
                  <a:pt x="1073" y="13736"/>
                </a:lnTo>
                <a:cubicBezTo>
                  <a:pt x="1084" y="13736"/>
                  <a:pt x="1113" y="13736"/>
                  <a:pt x="1124" y="13730"/>
                </a:cubicBezTo>
                <a:lnTo>
                  <a:pt x="1124" y="13730"/>
                </a:lnTo>
                <a:cubicBezTo>
                  <a:pt x="1118" y="13758"/>
                  <a:pt x="1090" y="13798"/>
                  <a:pt x="1130" y="13809"/>
                </a:cubicBezTo>
                <a:cubicBezTo>
                  <a:pt x="1152" y="13843"/>
                  <a:pt x="1169" y="13883"/>
                  <a:pt x="1186" y="13917"/>
                </a:cubicBezTo>
                <a:cubicBezTo>
                  <a:pt x="1186" y="13872"/>
                  <a:pt x="1175" y="13826"/>
                  <a:pt x="1158" y="13775"/>
                </a:cubicBezTo>
                <a:cubicBezTo>
                  <a:pt x="1147" y="13781"/>
                  <a:pt x="1130" y="13787"/>
                  <a:pt x="1118" y="13792"/>
                </a:cubicBezTo>
                <a:cubicBezTo>
                  <a:pt x="1141" y="13753"/>
                  <a:pt x="1141" y="13719"/>
                  <a:pt x="1101" y="13696"/>
                </a:cubicBezTo>
                <a:lnTo>
                  <a:pt x="1135" y="13690"/>
                </a:lnTo>
                <a:cubicBezTo>
                  <a:pt x="1096" y="13685"/>
                  <a:pt x="1057" y="13679"/>
                  <a:pt x="1023" y="13657"/>
                </a:cubicBezTo>
                <a:close/>
                <a:moveTo>
                  <a:pt x="1845" y="13895"/>
                </a:moveTo>
                <a:lnTo>
                  <a:pt x="1845" y="13895"/>
                </a:lnTo>
                <a:cubicBezTo>
                  <a:pt x="1851" y="13901"/>
                  <a:pt x="1856" y="13912"/>
                  <a:pt x="1862" y="13923"/>
                </a:cubicBezTo>
                <a:cubicBezTo>
                  <a:pt x="1856" y="13917"/>
                  <a:pt x="1856" y="13917"/>
                  <a:pt x="1850" y="13912"/>
                </a:cubicBezTo>
                <a:cubicBezTo>
                  <a:pt x="1850" y="13907"/>
                  <a:pt x="1847" y="13903"/>
                  <a:pt x="1845" y="13895"/>
                </a:cubicBezTo>
                <a:close/>
                <a:moveTo>
                  <a:pt x="1862" y="13929"/>
                </a:moveTo>
                <a:cubicBezTo>
                  <a:pt x="1867" y="13929"/>
                  <a:pt x="1873" y="13934"/>
                  <a:pt x="1879" y="13940"/>
                </a:cubicBezTo>
                <a:cubicBezTo>
                  <a:pt x="1873" y="13940"/>
                  <a:pt x="1867" y="13946"/>
                  <a:pt x="1867" y="13946"/>
                </a:cubicBezTo>
                <a:cubicBezTo>
                  <a:pt x="1862" y="13940"/>
                  <a:pt x="1862" y="13934"/>
                  <a:pt x="1862" y="13929"/>
                </a:cubicBezTo>
                <a:close/>
                <a:moveTo>
                  <a:pt x="17249" y="13832"/>
                </a:moveTo>
                <a:cubicBezTo>
                  <a:pt x="17260" y="13838"/>
                  <a:pt x="17272" y="13843"/>
                  <a:pt x="17283" y="13849"/>
                </a:cubicBezTo>
                <a:cubicBezTo>
                  <a:pt x="17277" y="13855"/>
                  <a:pt x="17277" y="13861"/>
                  <a:pt x="17272" y="13872"/>
                </a:cubicBezTo>
                <a:cubicBezTo>
                  <a:pt x="17264" y="13868"/>
                  <a:pt x="17253" y="13864"/>
                  <a:pt x="17243" y="13864"/>
                </a:cubicBezTo>
                <a:cubicBezTo>
                  <a:pt x="17240" y="13864"/>
                  <a:pt x="17237" y="13864"/>
                  <a:pt x="17235" y="13865"/>
                </a:cubicBezTo>
                <a:lnTo>
                  <a:pt x="17235" y="13865"/>
                </a:lnTo>
                <a:cubicBezTo>
                  <a:pt x="17234" y="13865"/>
                  <a:pt x="17233" y="13864"/>
                  <a:pt x="17232" y="13864"/>
                </a:cubicBezTo>
                <a:lnTo>
                  <a:pt x="17232" y="13864"/>
                </a:lnTo>
                <a:cubicBezTo>
                  <a:pt x="17232" y="13865"/>
                  <a:pt x="17232" y="13865"/>
                  <a:pt x="17232" y="13866"/>
                </a:cubicBezTo>
                <a:cubicBezTo>
                  <a:pt x="17233" y="13866"/>
                  <a:pt x="17234" y="13865"/>
                  <a:pt x="17235" y="13865"/>
                </a:cubicBezTo>
                <a:lnTo>
                  <a:pt x="17235" y="13865"/>
                </a:lnTo>
                <a:cubicBezTo>
                  <a:pt x="17245" y="13871"/>
                  <a:pt x="17257" y="13879"/>
                  <a:pt x="17266" y="13883"/>
                </a:cubicBezTo>
                <a:cubicBezTo>
                  <a:pt x="17243" y="13923"/>
                  <a:pt x="17226" y="13963"/>
                  <a:pt x="17198" y="13997"/>
                </a:cubicBezTo>
                <a:cubicBezTo>
                  <a:pt x="17198" y="13985"/>
                  <a:pt x="17198" y="13980"/>
                  <a:pt x="17198" y="13968"/>
                </a:cubicBezTo>
                <a:cubicBezTo>
                  <a:pt x="17232" y="13951"/>
                  <a:pt x="17243" y="13900"/>
                  <a:pt x="17226" y="13866"/>
                </a:cubicBezTo>
                <a:lnTo>
                  <a:pt x="17226" y="13861"/>
                </a:lnTo>
                <a:cubicBezTo>
                  <a:pt x="17228" y="13861"/>
                  <a:pt x="17230" y="13863"/>
                  <a:pt x="17232" y="13864"/>
                </a:cubicBezTo>
                <a:lnTo>
                  <a:pt x="17232" y="13864"/>
                </a:lnTo>
                <a:cubicBezTo>
                  <a:pt x="17233" y="13859"/>
                  <a:pt x="17238" y="13854"/>
                  <a:pt x="17238" y="13849"/>
                </a:cubicBezTo>
                <a:cubicBezTo>
                  <a:pt x="17243" y="13843"/>
                  <a:pt x="17249" y="13838"/>
                  <a:pt x="17249" y="13832"/>
                </a:cubicBezTo>
                <a:close/>
                <a:moveTo>
                  <a:pt x="17300" y="13906"/>
                </a:moveTo>
                <a:cubicBezTo>
                  <a:pt x="17306" y="13906"/>
                  <a:pt x="17311" y="13906"/>
                  <a:pt x="17311" y="13912"/>
                </a:cubicBezTo>
                <a:cubicBezTo>
                  <a:pt x="17311" y="13912"/>
                  <a:pt x="17306" y="13917"/>
                  <a:pt x="17306" y="13917"/>
                </a:cubicBezTo>
                <a:cubicBezTo>
                  <a:pt x="17306" y="13934"/>
                  <a:pt x="17311" y="13951"/>
                  <a:pt x="17311" y="13968"/>
                </a:cubicBezTo>
                <a:cubicBezTo>
                  <a:pt x="17203" y="14059"/>
                  <a:pt x="17192" y="14224"/>
                  <a:pt x="17079" y="14309"/>
                </a:cubicBezTo>
                <a:cubicBezTo>
                  <a:pt x="17084" y="14314"/>
                  <a:pt x="17096" y="14320"/>
                  <a:pt x="17101" y="14326"/>
                </a:cubicBezTo>
                <a:cubicBezTo>
                  <a:pt x="17084" y="14331"/>
                  <a:pt x="17062" y="14343"/>
                  <a:pt x="17045" y="14348"/>
                </a:cubicBezTo>
                <a:cubicBezTo>
                  <a:pt x="17113" y="14235"/>
                  <a:pt x="17175" y="14116"/>
                  <a:pt x="17238" y="13991"/>
                </a:cubicBezTo>
                <a:cubicBezTo>
                  <a:pt x="17260" y="13963"/>
                  <a:pt x="17277" y="13934"/>
                  <a:pt x="17300" y="13906"/>
                </a:cubicBezTo>
                <a:close/>
                <a:moveTo>
                  <a:pt x="16309" y="14308"/>
                </a:moveTo>
                <a:cubicBezTo>
                  <a:pt x="16310" y="14308"/>
                  <a:pt x="16311" y="14308"/>
                  <a:pt x="16313" y="14309"/>
                </a:cubicBezTo>
                <a:cubicBezTo>
                  <a:pt x="16329" y="14319"/>
                  <a:pt x="16310" y="14355"/>
                  <a:pt x="16293" y="14355"/>
                </a:cubicBezTo>
                <a:cubicBezTo>
                  <a:pt x="16292" y="14355"/>
                  <a:pt x="16291" y="14354"/>
                  <a:pt x="16290" y="14354"/>
                </a:cubicBezTo>
                <a:cubicBezTo>
                  <a:pt x="16269" y="14338"/>
                  <a:pt x="16292" y="14308"/>
                  <a:pt x="16309" y="14308"/>
                </a:cubicBezTo>
                <a:close/>
                <a:moveTo>
                  <a:pt x="16591" y="14331"/>
                </a:moveTo>
                <a:cubicBezTo>
                  <a:pt x="16591" y="14354"/>
                  <a:pt x="16585" y="14365"/>
                  <a:pt x="16568" y="14377"/>
                </a:cubicBezTo>
                <a:cubicBezTo>
                  <a:pt x="16574" y="14360"/>
                  <a:pt x="16585" y="14343"/>
                  <a:pt x="16591" y="14331"/>
                </a:cubicBezTo>
                <a:close/>
                <a:moveTo>
                  <a:pt x="16908" y="14400"/>
                </a:moveTo>
                <a:cubicBezTo>
                  <a:pt x="16908" y="14400"/>
                  <a:pt x="16908" y="14405"/>
                  <a:pt x="16908" y="14405"/>
                </a:cubicBezTo>
                <a:lnTo>
                  <a:pt x="16903" y="14405"/>
                </a:lnTo>
                <a:cubicBezTo>
                  <a:pt x="16903" y="14405"/>
                  <a:pt x="16903" y="14400"/>
                  <a:pt x="16908" y="14400"/>
                </a:cubicBezTo>
                <a:close/>
                <a:moveTo>
                  <a:pt x="16931" y="14371"/>
                </a:moveTo>
                <a:cubicBezTo>
                  <a:pt x="16960" y="14371"/>
                  <a:pt x="16965" y="14382"/>
                  <a:pt x="16948" y="14405"/>
                </a:cubicBezTo>
                <a:cubicBezTo>
                  <a:pt x="16925" y="14405"/>
                  <a:pt x="16920" y="14394"/>
                  <a:pt x="16931" y="14371"/>
                </a:cubicBezTo>
                <a:close/>
                <a:moveTo>
                  <a:pt x="16920" y="14417"/>
                </a:moveTo>
                <a:cubicBezTo>
                  <a:pt x="16925" y="14434"/>
                  <a:pt x="16920" y="14456"/>
                  <a:pt x="16903" y="14456"/>
                </a:cubicBezTo>
                <a:cubicBezTo>
                  <a:pt x="16903" y="14456"/>
                  <a:pt x="16897" y="14451"/>
                  <a:pt x="16897" y="14451"/>
                </a:cubicBezTo>
                <a:cubicBezTo>
                  <a:pt x="16908" y="14439"/>
                  <a:pt x="16914" y="14428"/>
                  <a:pt x="16920" y="14417"/>
                </a:cubicBezTo>
                <a:close/>
                <a:moveTo>
                  <a:pt x="16506" y="14468"/>
                </a:moveTo>
                <a:cubicBezTo>
                  <a:pt x="16494" y="14479"/>
                  <a:pt x="16483" y="14502"/>
                  <a:pt x="16477" y="14513"/>
                </a:cubicBezTo>
                <a:cubicBezTo>
                  <a:pt x="16477" y="14513"/>
                  <a:pt x="16477" y="14519"/>
                  <a:pt x="16483" y="14524"/>
                </a:cubicBezTo>
                <a:cubicBezTo>
                  <a:pt x="16466" y="14541"/>
                  <a:pt x="16449" y="14558"/>
                  <a:pt x="16432" y="14575"/>
                </a:cubicBezTo>
                <a:cubicBezTo>
                  <a:pt x="16443" y="14536"/>
                  <a:pt x="16477" y="14513"/>
                  <a:pt x="16489" y="14479"/>
                </a:cubicBezTo>
                <a:cubicBezTo>
                  <a:pt x="16489" y="14479"/>
                  <a:pt x="16489" y="14479"/>
                  <a:pt x="16489" y="14473"/>
                </a:cubicBezTo>
                <a:cubicBezTo>
                  <a:pt x="16494" y="14473"/>
                  <a:pt x="16500" y="14468"/>
                  <a:pt x="16506" y="14468"/>
                </a:cubicBezTo>
                <a:close/>
                <a:moveTo>
                  <a:pt x="17172" y="14588"/>
                </a:moveTo>
                <a:cubicBezTo>
                  <a:pt x="17173" y="14590"/>
                  <a:pt x="17174" y="14591"/>
                  <a:pt x="17175" y="14592"/>
                </a:cubicBezTo>
                <a:lnTo>
                  <a:pt x="17172" y="14588"/>
                </a:lnTo>
                <a:close/>
                <a:moveTo>
                  <a:pt x="1964" y="14616"/>
                </a:moveTo>
                <a:cubicBezTo>
                  <a:pt x="1982" y="14616"/>
                  <a:pt x="2002" y="14627"/>
                  <a:pt x="1998" y="14643"/>
                </a:cubicBezTo>
                <a:cubicBezTo>
                  <a:pt x="1994" y="14648"/>
                  <a:pt x="1989" y="14650"/>
                  <a:pt x="1983" y="14650"/>
                </a:cubicBezTo>
                <a:cubicBezTo>
                  <a:pt x="1967" y="14650"/>
                  <a:pt x="1947" y="14637"/>
                  <a:pt x="1947" y="14621"/>
                </a:cubicBezTo>
                <a:cubicBezTo>
                  <a:pt x="1951" y="14618"/>
                  <a:pt x="1957" y="14616"/>
                  <a:pt x="1964" y="14616"/>
                </a:cubicBezTo>
                <a:close/>
                <a:moveTo>
                  <a:pt x="16053" y="14638"/>
                </a:moveTo>
                <a:cubicBezTo>
                  <a:pt x="16066" y="14638"/>
                  <a:pt x="16079" y="14660"/>
                  <a:pt x="16063" y="14672"/>
                </a:cubicBezTo>
                <a:cubicBezTo>
                  <a:pt x="16058" y="14680"/>
                  <a:pt x="16052" y="14684"/>
                  <a:pt x="16046" y="14684"/>
                </a:cubicBezTo>
                <a:cubicBezTo>
                  <a:pt x="16034" y="14684"/>
                  <a:pt x="16024" y="14665"/>
                  <a:pt x="16040" y="14649"/>
                </a:cubicBezTo>
                <a:cubicBezTo>
                  <a:pt x="16043" y="14641"/>
                  <a:pt x="16048" y="14638"/>
                  <a:pt x="16053" y="14638"/>
                </a:cubicBezTo>
                <a:close/>
                <a:moveTo>
                  <a:pt x="1995" y="14665"/>
                </a:moveTo>
                <a:cubicBezTo>
                  <a:pt x="2000" y="14665"/>
                  <a:pt x="2007" y="14670"/>
                  <a:pt x="2015" y="14678"/>
                </a:cubicBezTo>
                <a:cubicBezTo>
                  <a:pt x="2009" y="14678"/>
                  <a:pt x="2009" y="14683"/>
                  <a:pt x="2009" y="14689"/>
                </a:cubicBezTo>
                <a:cubicBezTo>
                  <a:pt x="2006" y="14694"/>
                  <a:pt x="2003" y="14697"/>
                  <a:pt x="1998" y="14697"/>
                </a:cubicBezTo>
                <a:cubicBezTo>
                  <a:pt x="1993" y="14697"/>
                  <a:pt x="1987" y="14693"/>
                  <a:pt x="1981" y="14683"/>
                </a:cubicBezTo>
                <a:cubicBezTo>
                  <a:pt x="1984" y="14671"/>
                  <a:pt x="1988" y="14665"/>
                  <a:pt x="1995" y="14665"/>
                </a:cubicBezTo>
                <a:close/>
                <a:moveTo>
                  <a:pt x="1101" y="13316"/>
                </a:moveTo>
                <a:lnTo>
                  <a:pt x="1101" y="13316"/>
                </a:lnTo>
                <a:cubicBezTo>
                  <a:pt x="1186" y="13435"/>
                  <a:pt x="1249" y="13571"/>
                  <a:pt x="1322" y="13702"/>
                </a:cubicBezTo>
                <a:cubicBezTo>
                  <a:pt x="1340" y="13724"/>
                  <a:pt x="1340" y="13770"/>
                  <a:pt x="1374" y="13775"/>
                </a:cubicBezTo>
                <a:cubicBezTo>
                  <a:pt x="1379" y="13764"/>
                  <a:pt x="1379" y="13741"/>
                  <a:pt x="1379" y="13730"/>
                </a:cubicBezTo>
                <a:cubicBezTo>
                  <a:pt x="1396" y="13724"/>
                  <a:pt x="1425" y="13724"/>
                  <a:pt x="1442" y="13724"/>
                </a:cubicBezTo>
                <a:cubicBezTo>
                  <a:pt x="1436" y="13741"/>
                  <a:pt x="1436" y="13758"/>
                  <a:pt x="1430" y="13775"/>
                </a:cubicBezTo>
                <a:cubicBezTo>
                  <a:pt x="1408" y="13775"/>
                  <a:pt x="1391" y="13787"/>
                  <a:pt x="1385" y="13809"/>
                </a:cubicBezTo>
                <a:cubicBezTo>
                  <a:pt x="1402" y="13883"/>
                  <a:pt x="1464" y="13940"/>
                  <a:pt x="1498" y="14008"/>
                </a:cubicBezTo>
                <a:cubicBezTo>
                  <a:pt x="1515" y="14042"/>
                  <a:pt x="1538" y="14093"/>
                  <a:pt x="1578" y="14110"/>
                </a:cubicBezTo>
                <a:cubicBezTo>
                  <a:pt x="1578" y="14070"/>
                  <a:pt x="1561" y="14031"/>
                  <a:pt x="1527" y="14014"/>
                </a:cubicBezTo>
                <a:cubicBezTo>
                  <a:pt x="1521" y="13980"/>
                  <a:pt x="1459" y="13934"/>
                  <a:pt x="1510" y="13912"/>
                </a:cubicBezTo>
                <a:lnTo>
                  <a:pt x="1510" y="13912"/>
                </a:lnTo>
                <a:cubicBezTo>
                  <a:pt x="1521" y="13934"/>
                  <a:pt x="1538" y="13946"/>
                  <a:pt x="1566" y="13946"/>
                </a:cubicBezTo>
                <a:cubicBezTo>
                  <a:pt x="1561" y="13957"/>
                  <a:pt x="1549" y="13968"/>
                  <a:pt x="1544" y="13974"/>
                </a:cubicBezTo>
                <a:cubicBezTo>
                  <a:pt x="1555" y="13980"/>
                  <a:pt x="1578" y="13991"/>
                  <a:pt x="1589" y="13997"/>
                </a:cubicBezTo>
                <a:cubicBezTo>
                  <a:pt x="1601" y="14008"/>
                  <a:pt x="1612" y="14025"/>
                  <a:pt x="1623" y="14042"/>
                </a:cubicBezTo>
                <a:cubicBezTo>
                  <a:pt x="1606" y="14048"/>
                  <a:pt x="1583" y="14048"/>
                  <a:pt x="1572" y="14053"/>
                </a:cubicBezTo>
                <a:cubicBezTo>
                  <a:pt x="1595" y="14059"/>
                  <a:pt x="1623" y="14070"/>
                  <a:pt x="1646" y="14076"/>
                </a:cubicBezTo>
                <a:cubicBezTo>
                  <a:pt x="1640" y="14082"/>
                  <a:pt x="1623" y="14093"/>
                  <a:pt x="1618" y="14093"/>
                </a:cubicBezTo>
                <a:cubicBezTo>
                  <a:pt x="1657" y="14144"/>
                  <a:pt x="1691" y="14201"/>
                  <a:pt x="1731" y="14258"/>
                </a:cubicBezTo>
                <a:cubicBezTo>
                  <a:pt x="1776" y="14275"/>
                  <a:pt x="1771" y="14331"/>
                  <a:pt x="1782" y="14371"/>
                </a:cubicBezTo>
                <a:cubicBezTo>
                  <a:pt x="1691" y="14320"/>
                  <a:pt x="1663" y="14212"/>
                  <a:pt x="1606" y="14139"/>
                </a:cubicBezTo>
                <a:cubicBezTo>
                  <a:pt x="1606" y="14126"/>
                  <a:pt x="1599" y="14121"/>
                  <a:pt x="1590" y="14121"/>
                </a:cubicBezTo>
                <a:cubicBezTo>
                  <a:pt x="1572" y="14121"/>
                  <a:pt x="1547" y="14144"/>
                  <a:pt x="1578" y="14156"/>
                </a:cubicBezTo>
                <a:cubicBezTo>
                  <a:pt x="1674" y="14297"/>
                  <a:pt x="1754" y="14439"/>
                  <a:pt x="1850" y="14581"/>
                </a:cubicBezTo>
                <a:cubicBezTo>
                  <a:pt x="1884" y="14626"/>
                  <a:pt x="1918" y="14678"/>
                  <a:pt x="1947" y="14729"/>
                </a:cubicBezTo>
                <a:cubicBezTo>
                  <a:pt x="1867" y="14666"/>
                  <a:pt x="1833" y="14575"/>
                  <a:pt x="1771" y="14496"/>
                </a:cubicBezTo>
                <a:lnTo>
                  <a:pt x="1748" y="14502"/>
                </a:lnTo>
                <a:cubicBezTo>
                  <a:pt x="1754" y="14496"/>
                  <a:pt x="1765" y="14479"/>
                  <a:pt x="1776" y="14473"/>
                </a:cubicBezTo>
                <a:cubicBezTo>
                  <a:pt x="1759" y="14468"/>
                  <a:pt x="1737" y="14451"/>
                  <a:pt x="1725" y="14445"/>
                </a:cubicBezTo>
                <a:cubicBezTo>
                  <a:pt x="1725" y="14434"/>
                  <a:pt x="1714" y="14417"/>
                  <a:pt x="1714" y="14405"/>
                </a:cubicBezTo>
                <a:cubicBezTo>
                  <a:pt x="1703" y="14400"/>
                  <a:pt x="1686" y="14394"/>
                  <a:pt x="1680" y="14394"/>
                </a:cubicBezTo>
                <a:cubicBezTo>
                  <a:pt x="1680" y="14382"/>
                  <a:pt x="1680" y="14371"/>
                  <a:pt x="1680" y="14360"/>
                </a:cubicBezTo>
                <a:cubicBezTo>
                  <a:pt x="1515" y="14144"/>
                  <a:pt x="1413" y="13889"/>
                  <a:pt x="1260" y="13668"/>
                </a:cubicBezTo>
                <a:cubicBezTo>
                  <a:pt x="1226" y="13543"/>
                  <a:pt x="1135" y="13441"/>
                  <a:pt x="1101" y="13316"/>
                </a:cubicBezTo>
                <a:close/>
                <a:moveTo>
                  <a:pt x="16392" y="14626"/>
                </a:moveTo>
                <a:lnTo>
                  <a:pt x="16392" y="14626"/>
                </a:lnTo>
                <a:cubicBezTo>
                  <a:pt x="16386" y="14649"/>
                  <a:pt x="16381" y="14666"/>
                  <a:pt x="16375" y="14683"/>
                </a:cubicBezTo>
                <a:cubicBezTo>
                  <a:pt x="16369" y="14689"/>
                  <a:pt x="16358" y="14695"/>
                  <a:pt x="16352" y="14695"/>
                </a:cubicBezTo>
                <a:cubicBezTo>
                  <a:pt x="16335" y="14729"/>
                  <a:pt x="16307" y="14757"/>
                  <a:pt x="16279" y="14780"/>
                </a:cubicBezTo>
                <a:cubicBezTo>
                  <a:pt x="16290" y="14751"/>
                  <a:pt x="16301" y="14729"/>
                  <a:pt x="16324" y="14712"/>
                </a:cubicBezTo>
                <a:cubicBezTo>
                  <a:pt x="16347" y="14683"/>
                  <a:pt x="16369" y="14655"/>
                  <a:pt x="16392" y="14626"/>
                </a:cubicBezTo>
                <a:close/>
                <a:moveTo>
                  <a:pt x="1720" y="14834"/>
                </a:moveTo>
                <a:cubicBezTo>
                  <a:pt x="1718" y="14835"/>
                  <a:pt x="1716" y="14836"/>
                  <a:pt x="1714" y="14836"/>
                </a:cubicBezTo>
                <a:lnTo>
                  <a:pt x="1720" y="14834"/>
                </a:lnTo>
                <a:close/>
                <a:moveTo>
                  <a:pt x="1998" y="14791"/>
                </a:moveTo>
                <a:lnTo>
                  <a:pt x="1998" y="14791"/>
                </a:lnTo>
                <a:cubicBezTo>
                  <a:pt x="2003" y="14802"/>
                  <a:pt x="2015" y="14808"/>
                  <a:pt x="2020" y="14819"/>
                </a:cubicBezTo>
                <a:cubicBezTo>
                  <a:pt x="2020" y="14825"/>
                  <a:pt x="2020" y="14836"/>
                  <a:pt x="2020" y="14842"/>
                </a:cubicBezTo>
                <a:lnTo>
                  <a:pt x="2015" y="14842"/>
                </a:lnTo>
                <a:cubicBezTo>
                  <a:pt x="2009" y="14848"/>
                  <a:pt x="2003" y="14848"/>
                  <a:pt x="1998" y="14853"/>
                </a:cubicBezTo>
                <a:cubicBezTo>
                  <a:pt x="2003" y="14831"/>
                  <a:pt x="1998" y="14814"/>
                  <a:pt x="1998" y="14791"/>
                </a:cubicBezTo>
                <a:close/>
                <a:moveTo>
                  <a:pt x="2060" y="14910"/>
                </a:moveTo>
                <a:lnTo>
                  <a:pt x="2060" y="14910"/>
                </a:lnTo>
                <a:cubicBezTo>
                  <a:pt x="2071" y="14922"/>
                  <a:pt x="2083" y="14927"/>
                  <a:pt x="2094" y="14939"/>
                </a:cubicBezTo>
                <a:cubicBezTo>
                  <a:pt x="2100" y="14950"/>
                  <a:pt x="2100" y="14961"/>
                  <a:pt x="2105" y="14967"/>
                </a:cubicBezTo>
                <a:cubicBezTo>
                  <a:pt x="2088" y="14950"/>
                  <a:pt x="2071" y="14927"/>
                  <a:pt x="2060" y="14910"/>
                </a:cubicBezTo>
                <a:close/>
                <a:moveTo>
                  <a:pt x="15826" y="14938"/>
                </a:moveTo>
                <a:cubicBezTo>
                  <a:pt x="15848" y="14938"/>
                  <a:pt x="15815" y="14992"/>
                  <a:pt x="15789" y="14992"/>
                </a:cubicBezTo>
                <a:cubicBezTo>
                  <a:pt x="15783" y="14992"/>
                  <a:pt x="15778" y="14990"/>
                  <a:pt x="15774" y="14984"/>
                </a:cubicBezTo>
                <a:cubicBezTo>
                  <a:pt x="15779" y="14967"/>
                  <a:pt x="15791" y="14950"/>
                  <a:pt x="15808" y="14944"/>
                </a:cubicBezTo>
                <a:cubicBezTo>
                  <a:pt x="15816" y="14940"/>
                  <a:pt x="15822" y="14938"/>
                  <a:pt x="15826" y="14938"/>
                </a:cubicBezTo>
                <a:close/>
                <a:moveTo>
                  <a:pt x="2389" y="15126"/>
                </a:moveTo>
                <a:cubicBezTo>
                  <a:pt x="2395" y="15131"/>
                  <a:pt x="2395" y="15131"/>
                  <a:pt x="2395" y="15137"/>
                </a:cubicBezTo>
                <a:cubicBezTo>
                  <a:pt x="2395" y="15137"/>
                  <a:pt x="2389" y="15131"/>
                  <a:pt x="2389" y="15126"/>
                </a:cubicBezTo>
                <a:close/>
                <a:moveTo>
                  <a:pt x="16388" y="15116"/>
                </a:moveTo>
                <a:cubicBezTo>
                  <a:pt x="16396" y="15116"/>
                  <a:pt x="16400" y="15124"/>
                  <a:pt x="16403" y="15143"/>
                </a:cubicBezTo>
                <a:cubicBezTo>
                  <a:pt x="16394" y="15152"/>
                  <a:pt x="16387" y="15157"/>
                  <a:pt x="16381" y="15157"/>
                </a:cubicBezTo>
                <a:cubicBezTo>
                  <a:pt x="16372" y="15157"/>
                  <a:pt x="16367" y="15148"/>
                  <a:pt x="16364" y="15131"/>
                </a:cubicBezTo>
                <a:cubicBezTo>
                  <a:pt x="16374" y="15121"/>
                  <a:pt x="16382" y="15116"/>
                  <a:pt x="16388" y="15116"/>
                </a:cubicBezTo>
                <a:close/>
                <a:moveTo>
                  <a:pt x="16322" y="15193"/>
                </a:moveTo>
                <a:cubicBezTo>
                  <a:pt x="16329" y="15193"/>
                  <a:pt x="16335" y="15199"/>
                  <a:pt x="16341" y="15211"/>
                </a:cubicBezTo>
                <a:cubicBezTo>
                  <a:pt x="16331" y="15221"/>
                  <a:pt x="16323" y="15225"/>
                  <a:pt x="16317" y="15225"/>
                </a:cubicBezTo>
                <a:cubicBezTo>
                  <a:pt x="16310" y="15225"/>
                  <a:pt x="16305" y="15218"/>
                  <a:pt x="16301" y="15205"/>
                </a:cubicBezTo>
                <a:cubicBezTo>
                  <a:pt x="16309" y="15197"/>
                  <a:pt x="16316" y="15193"/>
                  <a:pt x="16322" y="15193"/>
                </a:cubicBezTo>
                <a:close/>
                <a:moveTo>
                  <a:pt x="16279" y="14780"/>
                </a:moveTo>
                <a:lnTo>
                  <a:pt x="16279" y="14780"/>
                </a:lnTo>
                <a:cubicBezTo>
                  <a:pt x="16171" y="14956"/>
                  <a:pt x="16018" y="15097"/>
                  <a:pt x="15887" y="15256"/>
                </a:cubicBezTo>
                <a:lnTo>
                  <a:pt x="15881" y="15256"/>
                </a:lnTo>
                <a:cubicBezTo>
                  <a:pt x="15881" y="15256"/>
                  <a:pt x="15876" y="15245"/>
                  <a:pt x="15876" y="15239"/>
                </a:cubicBezTo>
                <a:cubicBezTo>
                  <a:pt x="15938" y="15165"/>
                  <a:pt x="16006" y="15092"/>
                  <a:pt x="16074" y="15024"/>
                </a:cubicBezTo>
                <a:cubicBezTo>
                  <a:pt x="16137" y="14939"/>
                  <a:pt x="16205" y="14853"/>
                  <a:pt x="16279" y="14780"/>
                </a:cubicBezTo>
                <a:close/>
                <a:moveTo>
                  <a:pt x="2054" y="14859"/>
                </a:moveTo>
                <a:cubicBezTo>
                  <a:pt x="2128" y="14944"/>
                  <a:pt x="2202" y="15029"/>
                  <a:pt x="2281" y="15114"/>
                </a:cubicBezTo>
                <a:cubicBezTo>
                  <a:pt x="2304" y="15148"/>
                  <a:pt x="2332" y="15182"/>
                  <a:pt x="2366" y="15211"/>
                </a:cubicBezTo>
                <a:cubicBezTo>
                  <a:pt x="2372" y="15234"/>
                  <a:pt x="2378" y="15251"/>
                  <a:pt x="2378" y="15273"/>
                </a:cubicBezTo>
                <a:cubicBezTo>
                  <a:pt x="2349" y="15245"/>
                  <a:pt x="2327" y="15217"/>
                  <a:pt x="2310" y="15182"/>
                </a:cubicBezTo>
                <a:lnTo>
                  <a:pt x="2287" y="15182"/>
                </a:lnTo>
                <a:cubicBezTo>
                  <a:pt x="2287" y="15177"/>
                  <a:pt x="2287" y="15171"/>
                  <a:pt x="2287" y="15171"/>
                </a:cubicBezTo>
                <a:cubicBezTo>
                  <a:pt x="2276" y="15165"/>
                  <a:pt x="2264" y="15165"/>
                  <a:pt x="2253" y="15160"/>
                </a:cubicBezTo>
                <a:cubicBezTo>
                  <a:pt x="2253" y="15154"/>
                  <a:pt x="2247" y="15148"/>
                  <a:pt x="2247" y="15143"/>
                </a:cubicBezTo>
                <a:cubicBezTo>
                  <a:pt x="2225" y="15063"/>
                  <a:pt x="2151" y="15024"/>
                  <a:pt x="2128" y="14944"/>
                </a:cubicBezTo>
                <a:cubicBezTo>
                  <a:pt x="2105" y="14927"/>
                  <a:pt x="2083" y="14910"/>
                  <a:pt x="2054" y="14899"/>
                </a:cubicBezTo>
                <a:cubicBezTo>
                  <a:pt x="2049" y="14893"/>
                  <a:pt x="2043" y="14887"/>
                  <a:pt x="2043" y="14876"/>
                </a:cubicBezTo>
                <a:cubicBezTo>
                  <a:pt x="2049" y="14876"/>
                  <a:pt x="2054" y="14870"/>
                  <a:pt x="2054" y="14859"/>
                </a:cubicBezTo>
                <a:close/>
                <a:moveTo>
                  <a:pt x="16236" y="15298"/>
                </a:moveTo>
                <a:cubicBezTo>
                  <a:pt x="16259" y="15298"/>
                  <a:pt x="16245" y="15340"/>
                  <a:pt x="16226" y="15340"/>
                </a:cubicBezTo>
                <a:cubicBezTo>
                  <a:pt x="16221" y="15340"/>
                  <a:pt x="16216" y="15337"/>
                  <a:pt x="16211" y="15330"/>
                </a:cubicBezTo>
                <a:cubicBezTo>
                  <a:pt x="16211" y="15324"/>
                  <a:pt x="16216" y="15307"/>
                  <a:pt x="16222" y="15302"/>
                </a:cubicBezTo>
                <a:cubicBezTo>
                  <a:pt x="16228" y="15299"/>
                  <a:pt x="16232" y="15298"/>
                  <a:pt x="16236" y="15298"/>
                </a:cubicBezTo>
                <a:close/>
                <a:moveTo>
                  <a:pt x="2418" y="15262"/>
                </a:moveTo>
                <a:cubicBezTo>
                  <a:pt x="2435" y="15279"/>
                  <a:pt x="2452" y="15296"/>
                  <a:pt x="2474" y="15319"/>
                </a:cubicBezTo>
                <a:cubicBezTo>
                  <a:pt x="2469" y="15324"/>
                  <a:pt x="2463" y="15336"/>
                  <a:pt x="2457" y="15347"/>
                </a:cubicBezTo>
                <a:lnTo>
                  <a:pt x="2457" y="15341"/>
                </a:lnTo>
                <a:cubicBezTo>
                  <a:pt x="2435" y="15324"/>
                  <a:pt x="2412" y="15307"/>
                  <a:pt x="2395" y="15290"/>
                </a:cubicBezTo>
                <a:cubicBezTo>
                  <a:pt x="2401" y="15279"/>
                  <a:pt x="2406" y="15268"/>
                  <a:pt x="2418" y="15262"/>
                </a:cubicBezTo>
                <a:close/>
                <a:moveTo>
                  <a:pt x="2656" y="15336"/>
                </a:moveTo>
                <a:lnTo>
                  <a:pt x="2667" y="15341"/>
                </a:lnTo>
                <a:cubicBezTo>
                  <a:pt x="2673" y="15347"/>
                  <a:pt x="2679" y="15353"/>
                  <a:pt x="2679" y="15358"/>
                </a:cubicBezTo>
                <a:cubicBezTo>
                  <a:pt x="2679" y="15364"/>
                  <a:pt x="2673" y="15381"/>
                  <a:pt x="2667" y="15387"/>
                </a:cubicBezTo>
                <a:cubicBezTo>
                  <a:pt x="2673" y="15387"/>
                  <a:pt x="2673" y="15392"/>
                  <a:pt x="2679" y="15392"/>
                </a:cubicBezTo>
                <a:cubicBezTo>
                  <a:pt x="2679" y="15397"/>
                  <a:pt x="2675" y="15402"/>
                  <a:pt x="2677" y="15406"/>
                </a:cubicBezTo>
                <a:lnTo>
                  <a:pt x="2677" y="15406"/>
                </a:lnTo>
                <a:cubicBezTo>
                  <a:pt x="2666" y="15391"/>
                  <a:pt x="2656" y="15380"/>
                  <a:pt x="2650" y="15370"/>
                </a:cubicBezTo>
                <a:lnTo>
                  <a:pt x="2656" y="15336"/>
                </a:lnTo>
                <a:close/>
                <a:moveTo>
                  <a:pt x="15870" y="15245"/>
                </a:moveTo>
                <a:cubicBezTo>
                  <a:pt x="15853" y="15319"/>
                  <a:pt x="15779" y="15353"/>
                  <a:pt x="15740" y="15409"/>
                </a:cubicBezTo>
                <a:lnTo>
                  <a:pt x="15734" y="15398"/>
                </a:lnTo>
                <a:cubicBezTo>
                  <a:pt x="15779" y="15353"/>
                  <a:pt x="15825" y="15302"/>
                  <a:pt x="15870" y="15245"/>
                </a:cubicBezTo>
                <a:close/>
                <a:moveTo>
                  <a:pt x="2429" y="15182"/>
                </a:moveTo>
                <a:lnTo>
                  <a:pt x="2429" y="15182"/>
                </a:lnTo>
                <a:cubicBezTo>
                  <a:pt x="2435" y="15188"/>
                  <a:pt x="2440" y="15194"/>
                  <a:pt x="2452" y="15200"/>
                </a:cubicBezTo>
                <a:cubicBezTo>
                  <a:pt x="2474" y="15239"/>
                  <a:pt x="2508" y="15268"/>
                  <a:pt x="2548" y="15296"/>
                </a:cubicBezTo>
                <a:cubicBezTo>
                  <a:pt x="2582" y="15336"/>
                  <a:pt x="2616" y="15375"/>
                  <a:pt x="2644" y="15421"/>
                </a:cubicBezTo>
                <a:cubicBezTo>
                  <a:pt x="2610" y="15392"/>
                  <a:pt x="2576" y="15358"/>
                  <a:pt x="2542" y="15330"/>
                </a:cubicBezTo>
                <a:cubicBezTo>
                  <a:pt x="2503" y="15279"/>
                  <a:pt x="2463" y="15228"/>
                  <a:pt x="2429" y="15182"/>
                </a:cubicBezTo>
                <a:close/>
                <a:moveTo>
                  <a:pt x="2684" y="15421"/>
                </a:moveTo>
                <a:lnTo>
                  <a:pt x="2684" y="15421"/>
                </a:lnTo>
                <a:cubicBezTo>
                  <a:pt x="2707" y="15426"/>
                  <a:pt x="2730" y="15438"/>
                  <a:pt x="2758" y="15449"/>
                </a:cubicBezTo>
                <a:cubicBezTo>
                  <a:pt x="2758" y="15449"/>
                  <a:pt x="2758" y="15455"/>
                  <a:pt x="2758" y="15461"/>
                </a:cubicBezTo>
                <a:cubicBezTo>
                  <a:pt x="2735" y="15461"/>
                  <a:pt x="2713" y="15461"/>
                  <a:pt x="2690" y="15466"/>
                </a:cubicBezTo>
                <a:cubicBezTo>
                  <a:pt x="2684" y="15455"/>
                  <a:pt x="2673" y="15449"/>
                  <a:pt x="2667" y="15443"/>
                </a:cubicBezTo>
                <a:lnTo>
                  <a:pt x="2690" y="15432"/>
                </a:lnTo>
                <a:cubicBezTo>
                  <a:pt x="2690" y="15432"/>
                  <a:pt x="2684" y="15421"/>
                  <a:pt x="2684" y="15421"/>
                </a:cubicBezTo>
                <a:close/>
                <a:moveTo>
                  <a:pt x="2480" y="15324"/>
                </a:moveTo>
                <a:cubicBezTo>
                  <a:pt x="2497" y="15341"/>
                  <a:pt x="2514" y="15358"/>
                  <a:pt x="2531" y="15370"/>
                </a:cubicBezTo>
                <a:cubicBezTo>
                  <a:pt x="2554" y="15398"/>
                  <a:pt x="2571" y="15432"/>
                  <a:pt x="2582" y="15466"/>
                </a:cubicBezTo>
                <a:cubicBezTo>
                  <a:pt x="2588" y="15466"/>
                  <a:pt x="2599" y="15472"/>
                  <a:pt x="2605" y="15472"/>
                </a:cubicBezTo>
                <a:cubicBezTo>
                  <a:pt x="2610" y="15478"/>
                  <a:pt x="2616" y="15483"/>
                  <a:pt x="2622" y="15495"/>
                </a:cubicBezTo>
                <a:cubicBezTo>
                  <a:pt x="2616" y="15489"/>
                  <a:pt x="2599" y="15483"/>
                  <a:pt x="2588" y="15483"/>
                </a:cubicBezTo>
                <a:cubicBezTo>
                  <a:pt x="2571" y="15449"/>
                  <a:pt x="2542" y="15421"/>
                  <a:pt x="2514" y="15392"/>
                </a:cubicBezTo>
                <a:cubicBezTo>
                  <a:pt x="2514" y="15392"/>
                  <a:pt x="2508" y="15387"/>
                  <a:pt x="2508" y="15387"/>
                </a:cubicBezTo>
                <a:cubicBezTo>
                  <a:pt x="2497" y="15375"/>
                  <a:pt x="2486" y="15370"/>
                  <a:pt x="2474" y="15358"/>
                </a:cubicBezTo>
                <a:cubicBezTo>
                  <a:pt x="2474" y="15347"/>
                  <a:pt x="2474" y="15336"/>
                  <a:pt x="2480" y="15324"/>
                </a:cubicBezTo>
                <a:close/>
                <a:moveTo>
                  <a:pt x="2719" y="15485"/>
                </a:moveTo>
                <a:lnTo>
                  <a:pt x="2730" y="15489"/>
                </a:lnTo>
                <a:cubicBezTo>
                  <a:pt x="2730" y="15489"/>
                  <a:pt x="2730" y="15495"/>
                  <a:pt x="2730" y="15495"/>
                </a:cubicBezTo>
                <a:cubicBezTo>
                  <a:pt x="2726" y="15491"/>
                  <a:pt x="2723" y="15488"/>
                  <a:pt x="2719" y="15485"/>
                </a:cubicBezTo>
                <a:close/>
                <a:moveTo>
                  <a:pt x="16182" y="15330"/>
                </a:moveTo>
                <a:cubicBezTo>
                  <a:pt x="16194" y="15347"/>
                  <a:pt x="16205" y="15358"/>
                  <a:pt x="16216" y="15370"/>
                </a:cubicBezTo>
                <a:cubicBezTo>
                  <a:pt x="16177" y="15421"/>
                  <a:pt x="16137" y="15466"/>
                  <a:pt x="16086" y="15506"/>
                </a:cubicBezTo>
                <a:lnTo>
                  <a:pt x="16086" y="15506"/>
                </a:lnTo>
                <a:cubicBezTo>
                  <a:pt x="16086" y="15505"/>
                  <a:pt x="16086" y="15505"/>
                  <a:pt x="16086" y="15505"/>
                </a:cubicBezTo>
                <a:lnTo>
                  <a:pt x="16086" y="15505"/>
                </a:lnTo>
                <a:cubicBezTo>
                  <a:pt x="16086" y="15505"/>
                  <a:pt x="16086" y="15505"/>
                  <a:pt x="16086" y="15506"/>
                </a:cubicBezTo>
                <a:cubicBezTo>
                  <a:pt x="16086" y="15506"/>
                  <a:pt x="16086" y="15506"/>
                  <a:pt x="16086" y="15506"/>
                </a:cubicBezTo>
                <a:lnTo>
                  <a:pt x="16086" y="15506"/>
                </a:lnTo>
                <a:cubicBezTo>
                  <a:pt x="16090" y="15514"/>
                  <a:pt x="16087" y="15523"/>
                  <a:pt x="16074" y="15529"/>
                </a:cubicBezTo>
                <a:cubicBezTo>
                  <a:pt x="16070" y="15532"/>
                  <a:pt x="16066" y="15533"/>
                  <a:pt x="16062" y="15533"/>
                </a:cubicBezTo>
                <a:cubicBezTo>
                  <a:pt x="16045" y="15533"/>
                  <a:pt x="16034" y="15508"/>
                  <a:pt x="16057" y="15495"/>
                </a:cubicBezTo>
                <a:cubicBezTo>
                  <a:pt x="16061" y="15493"/>
                  <a:pt x="16064" y="15492"/>
                  <a:pt x="16067" y="15492"/>
                </a:cubicBezTo>
                <a:cubicBezTo>
                  <a:pt x="16075" y="15492"/>
                  <a:pt x="16083" y="15498"/>
                  <a:pt x="16086" y="15505"/>
                </a:cubicBezTo>
                <a:lnTo>
                  <a:pt x="16086" y="15505"/>
                </a:lnTo>
                <a:cubicBezTo>
                  <a:pt x="16092" y="15437"/>
                  <a:pt x="16148" y="15392"/>
                  <a:pt x="16182" y="15330"/>
                </a:cubicBezTo>
                <a:close/>
                <a:moveTo>
                  <a:pt x="16012" y="15546"/>
                </a:moveTo>
                <a:lnTo>
                  <a:pt x="16012" y="15546"/>
                </a:lnTo>
                <a:cubicBezTo>
                  <a:pt x="16035" y="15557"/>
                  <a:pt x="16040" y="15568"/>
                  <a:pt x="16018" y="15585"/>
                </a:cubicBezTo>
                <a:cubicBezTo>
                  <a:pt x="15995" y="15574"/>
                  <a:pt x="15995" y="15563"/>
                  <a:pt x="16012" y="15546"/>
                </a:cubicBezTo>
                <a:close/>
                <a:moveTo>
                  <a:pt x="2690" y="15512"/>
                </a:moveTo>
                <a:cubicBezTo>
                  <a:pt x="2713" y="15534"/>
                  <a:pt x="2741" y="15551"/>
                  <a:pt x="2769" y="15574"/>
                </a:cubicBezTo>
                <a:cubicBezTo>
                  <a:pt x="2781" y="15591"/>
                  <a:pt x="2792" y="15608"/>
                  <a:pt x="2803" y="15625"/>
                </a:cubicBezTo>
                <a:cubicBezTo>
                  <a:pt x="2786" y="15608"/>
                  <a:pt x="2769" y="15591"/>
                  <a:pt x="2752" y="15574"/>
                </a:cubicBezTo>
                <a:lnTo>
                  <a:pt x="2747" y="15574"/>
                </a:lnTo>
                <a:cubicBezTo>
                  <a:pt x="2724" y="15551"/>
                  <a:pt x="2707" y="15534"/>
                  <a:pt x="2690" y="15512"/>
                </a:cubicBezTo>
                <a:close/>
                <a:moveTo>
                  <a:pt x="2752" y="15500"/>
                </a:moveTo>
                <a:cubicBezTo>
                  <a:pt x="2764" y="15506"/>
                  <a:pt x="2769" y="15506"/>
                  <a:pt x="2781" y="15512"/>
                </a:cubicBezTo>
                <a:cubicBezTo>
                  <a:pt x="2798" y="15529"/>
                  <a:pt x="2815" y="15546"/>
                  <a:pt x="2832" y="15557"/>
                </a:cubicBezTo>
                <a:cubicBezTo>
                  <a:pt x="2871" y="15574"/>
                  <a:pt x="2888" y="15614"/>
                  <a:pt x="2917" y="15642"/>
                </a:cubicBezTo>
                <a:cubicBezTo>
                  <a:pt x="2877" y="15608"/>
                  <a:pt x="2837" y="15574"/>
                  <a:pt x="2798" y="15546"/>
                </a:cubicBezTo>
                <a:cubicBezTo>
                  <a:pt x="2781" y="15529"/>
                  <a:pt x="2764" y="15512"/>
                  <a:pt x="2752" y="15500"/>
                </a:cubicBezTo>
                <a:close/>
                <a:moveTo>
                  <a:pt x="2803" y="15614"/>
                </a:moveTo>
                <a:lnTo>
                  <a:pt x="2803" y="15614"/>
                </a:lnTo>
                <a:cubicBezTo>
                  <a:pt x="2832" y="15636"/>
                  <a:pt x="2854" y="15665"/>
                  <a:pt x="2883" y="15687"/>
                </a:cubicBezTo>
                <a:cubicBezTo>
                  <a:pt x="2860" y="15676"/>
                  <a:pt x="2843" y="15659"/>
                  <a:pt x="2820" y="15648"/>
                </a:cubicBezTo>
                <a:cubicBezTo>
                  <a:pt x="2815" y="15636"/>
                  <a:pt x="2809" y="15625"/>
                  <a:pt x="2803" y="15614"/>
                </a:cubicBezTo>
                <a:close/>
                <a:moveTo>
                  <a:pt x="2917" y="15670"/>
                </a:moveTo>
                <a:cubicBezTo>
                  <a:pt x="2923" y="15676"/>
                  <a:pt x="2928" y="15676"/>
                  <a:pt x="2928" y="15682"/>
                </a:cubicBezTo>
                <a:cubicBezTo>
                  <a:pt x="2923" y="15687"/>
                  <a:pt x="2917" y="15693"/>
                  <a:pt x="2905" y="15704"/>
                </a:cubicBezTo>
                <a:lnTo>
                  <a:pt x="2894" y="15699"/>
                </a:lnTo>
                <a:cubicBezTo>
                  <a:pt x="2900" y="15687"/>
                  <a:pt x="2911" y="15676"/>
                  <a:pt x="2917" y="15670"/>
                </a:cubicBezTo>
                <a:close/>
                <a:moveTo>
                  <a:pt x="17005" y="14417"/>
                </a:moveTo>
                <a:lnTo>
                  <a:pt x="17005" y="14417"/>
                </a:lnTo>
                <a:cubicBezTo>
                  <a:pt x="16977" y="14513"/>
                  <a:pt x="16903" y="14581"/>
                  <a:pt x="16846" y="14666"/>
                </a:cubicBezTo>
                <a:cubicBezTo>
                  <a:pt x="16852" y="14672"/>
                  <a:pt x="16863" y="14678"/>
                  <a:pt x="16863" y="14683"/>
                </a:cubicBezTo>
                <a:cubicBezTo>
                  <a:pt x="16857" y="14683"/>
                  <a:pt x="16835" y="14672"/>
                  <a:pt x="16829" y="14672"/>
                </a:cubicBezTo>
                <a:cubicBezTo>
                  <a:pt x="16823" y="14683"/>
                  <a:pt x="16823" y="14712"/>
                  <a:pt x="16818" y="14723"/>
                </a:cubicBezTo>
                <a:cubicBezTo>
                  <a:pt x="16812" y="14734"/>
                  <a:pt x="16795" y="14746"/>
                  <a:pt x="16784" y="14751"/>
                </a:cubicBezTo>
                <a:cubicBezTo>
                  <a:pt x="16784" y="14763"/>
                  <a:pt x="16784" y="14780"/>
                  <a:pt x="16789" y="14791"/>
                </a:cubicBezTo>
                <a:cubicBezTo>
                  <a:pt x="16778" y="14791"/>
                  <a:pt x="16767" y="14797"/>
                  <a:pt x="16755" y="14797"/>
                </a:cubicBezTo>
                <a:cubicBezTo>
                  <a:pt x="16613" y="15029"/>
                  <a:pt x="16409" y="15217"/>
                  <a:pt x="16256" y="15432"/>
                </a:cubicBezTo>
                <a:cubicBezTo>
                  <a:pt x="16148" y="15512"/>
                  <a:pt x="16091" y="15631"/>
                  <a:pt x="15984" y="15710"/>
                </a:cubicBezTo>
                <a:cubicBezTo>
                  <a:pt x="16063" y="15585"/>
                  <a:pt x="16171" y="15478"/>
                  <a:pt x="16267" y="15364"/>
                </a:cubicBezTo>
                <a:cubicBezTo>
                  <a:pt x="16284" y="15341"/>
                  <a:pt x="16324" y="15324"/>
                  <a:pt x="16318" y="15290"/>
                </a:cubicBezTo>
                <a:cubicBezTo>
                  <a:pt x="16301" y="15290"/>
                  <a:pt x="16279" y="15296"/>
                  <a:pt x="16267" y="15302"/>
                </a:cubicBezTo>
                <a:cubicBezTo>
                  <a:pt x="16262" y="15285"/>
                  <a:pt x="16250" y="15262"/>
                  <a:pt x="16245" y="15245"/>
                </a:cubicBezTo>
                <a:cubicBezTo>
                  <a:pt x="16262" y="15245"/>
                  <a:pt x="16279" y="15239"/>
                  <a:pt x="16296" y="15234"/>
                </a:cubicBezTo>
                <a:cubicBezTo>
                  <a:pt x="16301" y="15256"/>
                  <a:pt x="16318" y="15268"/>
                  <a:pt x="16347" y="15268"/>
                </a:cubicBezTo>
                <a:cubicBezTo>
                  <a:pt x="16409" y="15222"/>
                  <a:pt x="16438" y="15148"/>
                  <a:pt x="16489" y="15092"/>
                </a:cubicBezTo>
                <a:cubicBezTo>
                  <a:pt x="16517" y="15063"/>
                  <a:pt x="16557" y="15029"/>
                  <a:pt x="16557" y="14984"/>
                </a:cubicBezTo>
                <a:lnTo>
                  <a:pt x="16557" y="14984"/>
                </a:lnTo>
                <a:cubicBezTo>
                  <a:pt x="16523" y="14995"/>
                  <a:pt x="16489" y="15024"/>
                  <a:pt x="16483" y="15063"/>
                </a:cubicBezTo>
                <a:cubicBezTo>
                  <a:pt x="16460" y="15077"/>
                  <a:pt x="16440" y="15129"/>
                  <a:pt x="16416" y="15129"/>
                </a:cubicBezTo>
                <a:cubicBezTo>
                  <a:pt x="16410" y="15129"/>
                  <a:pt x="16404" y="15126"/>
                  <a:pt x="16398" y="15120"/>
                </a:cubicBezTo>
                <a:cubicBezTo>
                  <a:pt x="16415" y="15097"/>
                  <a:pt x="16421" y="15075"/>
                  <a:pt x="16409" y="15052"/>
                </a:cubicBezTo>
                <a:cubicBezTo>
                  <a:pt x="16415" y="15052"/>
                  <a:pt x="16438" y="15058"/>
                  <a:pt x="16443" y="15063"/>
                </a:cubicBezTo>
                <a:lnTo>
                  <a:pt x="16443" y="15012"/>
                </a:lnTo>
                <a:cubicBezTo>
                  <a:pt x="16455" y="14995"/>
                  <a:pt x="16466" y="14984"/>
                  <a:pt x="16477" y="14967"/>
                </a:cubicBezTo>
                <a:cubicBezTo>
                  <a:pt x="16483" y="14978"/>
                  <a:pt x="16500" y="14995"/>
                  <a:pt x="16506" y="15007"/>
                </a:cubicBezTo>
                <a:cubicBezTo>
                  <a:pt x="16506" y="14984"/>
                  <a:pt x="16506" y="14956"/>
                  <a:pt x="16500" y="14933"/>
                </a:cubicBezTo>
                <a:cubicBezTo>
                  <a:pt x="16511" y="14933"/>
                  <a:pt x="16523" y="14944"/>
                  <a:pt x="16528" y="14950"/>
                </a:cubicBezTo>
                <a:cubicBezTo>
                  <a:pt x="16562" y="14893"/>
                  <a:pt x="16602" y="14842"/>
                  <a:pt x="16642" y="14791"/>
                </a:cubicBezTo>
                <a:cubicBezTo>
                  <a:pt x="16642" y="14740"/>
                  <a:pt x="16699" y="14723"/>
                  <a:pt x="16727" y="14700"/>
                </a:cubicBezTo>
                <a:lnTo>
                  <a:pt x="16727" y="14700"/>
                </a:lnTo>
                <a:cubicBezTo>
                  <a:pt x="16716" y="14802"/>
                  <a:pt x="16625" y="14865"/>
                  <a:pt x="16574" y="14944"/>
                </a:cubicBezTo>
                <a:cubicBezTo>
                  <a:pt x="16550" y="14956"/>
                  <a:pt x="16572" y="14983"/>
                  <a:pt x="16588" y="14983"/>
                </a:cubicBezTo>
                <a:cubicBezTo>
                  <a:pt x="16596" y="14983"/>
                  <a:pt x="16602" y="14977"/>
                  <a:pt x="16602" y="14961"/>
                </a:cubicBezTo>
                <a:cubicBezTo>
                  <a:pt x="16699" y="14831"/>
                  <a:pt x="16806" y="14700"/>
                  <a:pt x="16903" y="14564"/>
                </a:cubicBezTo>
                <a:cubicBezTo>
                  <a:pt x="16931" y="14513"/>
                  <a:pt x="16965" y="14462"/>
                  <a:pt x="17005" y="14417"/>
                </a:cubicBezTo>
                <a:close/>
                <a:moveTo>
                  <a:pt x="16216" y="15679"/>
                </a:moveTo>
                <a:cubicBezTo>
                  <a:pt x="16220" y="15679"/>
                  <a:pt x="16223" y="15680"/>
                  <a:pt x="16228" y="15682"/>
                </a:cubicBezTo>
                <a:cubicBezTo>
                  <a:pt x="16222" y="15693"/>
                  <a:pt x="16222" y="15710"/>
                  <a:pt x="16216" y="15716"/>
                </a:cubicBezTo>
                <a:cubicBezTo>
                  <a:pt x="16213" y="15717"/>
                  <a:pt x="16211" y="15717"/>
                  <a:pt x="16209" y="15717"/>
                </a:cubicBezTo>
                <a:cubicBezTo>
                  <a:pt x="16187" y="15717"/>
                  <a:pt x="16194" y="15679"/>
                  <a:pt x="16216" y="15679"/>
                </a:cubicBezTo>
                <a:close/>
                <a:moveTo>
                  <a:pt x="2972" y="15708"/>
                </a:moveTo>
                <a:cubicBezTo>
                  <a:pt x="2993" y="15708"/>
                  <a:pt x="3016" y="15735"/>
                  <a:pt x="2996" y="15750"/>
                </a:cubicBezTo>
                <a:cubicBezTo>
                  <a:pt x="2993" y="15751"/>
                  <a:pt x="2990" y="15752"/>
                  <a:pt x="2987" y="15752"/>
                </a:cubicBezTo>
                <a:cubicBezTo>
                  <a:pt x="2967" y="15752"/>
                  <a:pt x="2948" y="15725"/>
                  <a:pt x="2962" y="15710"/>
                </a:cubicBezTo>
                <a:cubicBezTo>
                  <a:pt x="2965" y="15709"/>
                  <a:pt x="2969" y="15708"/>
                  <a:pt x="2972" y="15708"/>
                </a:cubicBezTo>
                <a:close/>
                <a:moveTo>
                  <a:pt x="15921" y="15751"/>
                </a:moveTo>
                <a:cubicBezTo>
                  <a:pt x="15930" y="15751"/>
                  <a:pt x="15938" y="15757"/>
                  <a:pt x="15933" y="15773"/>
                </a:cubicBezTo>
                <a:cubicBezTo>
                  <a:pt x="15933" y="15782"/>
                  <a:pt x="15917" y="15792"/>
                  <a:pt x="15907" y="15792"/>
                </a:cubicBezTo>
                <a:cubicBezTo>
                  <a:pt x="15899" y="15792"/>
                  <a:pt x="15894" y="15787"/>
                  <a:pt x="15899" y="15773"/>
                </a:cubicBezTo>
                <a:cubicBezTo>
                  <a:pt x="15895" y="15760"/>
                  <a:pt x="15909" y="15751"/>
                  <a:pt x="15921" y="15751"/>
                </a:cubicBezTo>
                <a:close/>
                <a:moveTo>
                  <a:pt x="16182" y="15653"/>
                </a:moveTo>
                <a:cubicBezTo>
                  <a:pt x="16188" y="15676"/>
                  <a:pt x="16177" y="15693"/>
                  <a:pt x="16171" y="15716"/>
                </a:cubicBezTo>
                <a:cubicBezTo>
                  <a:pt x="16177" y="15716"/>
                  <a:pt x="16182" y="15727"/>
                  <a:pt x="16188" y="15727"/>
                </a:cubicBezTo>
                <a:cubicBezTo>
                  <a:pt x="16137" y="15750"/>
                  <a:pt x="16108" y="15807"/>
                  <a:pt x="16069" y="15829"/>
                </a:cubicBezTo>
                <a:cubicBezTo>
                  <a:pt x="16052" y="15812"/>
                  <a:pt x="16052" y="15795"/>
                  <a:pt x="16069" y="15778"/>
                </a:cubicBezTo>
                <a:cubicBezTo>
                  <a:pt x="16103" y="15733"/>
                  <a:pt x="16148" y="15699"/>
                  <a:pt x="16177" y="15653"/>
                </a:cubicBezTo>
                <a:close/>
                <a:moveTo>
                  <a:pt x="16040" y="15801"/>
                </a:moveTo>
                <a:lnTo>
                  <a:pt x="16057" y="15852"/>
                </a:lnTo>
                <a:cubicBezTo>
                  <a:pt x="16046" y="15875"/>
                  <a:pt x="16029" y="15886"/>
                  <a:pt x="16001" y="15886"/>
                </a:cubicBezTo>
                <a:cubicBezTo>
                  <a:pt x="15978" y="15869"/>
                  <a:pt x="15972" y="15835"/>
                  <a:pt x="15967" y="15807"/>
                </a:cubicBezTo>
                <a:lnTo>
                  <a:pt x="15967" y="15807"/>
                </a:lnTo>
                <a:cubicBezTo>
                  <a:pt x="15972" y="15818"/>
                  <a:pt x="15989" y="15846"/>
                  <a:pt x="15995" y="15858"/>
                </a:cubicBezTo>
                <a:cubicBezTo>
                  <a:pt x="16012" y="15841"/>
                  <a:pt x="16029" y="15818"/>
                  <a:pt x="16040" y="15801"/>
                </a:cubicBezTo>
                <a:close/>
                <a:moveTo>
                  <a:pt x="2911" y="15704"/>
                </a:moveTo>
                <a:cubicBezTo>
                  <a:pt x="2940" y="15750"/>
                  <a:pt x="2974" y="15790"/>
                  <a:pt x="3019" y="15818"/>
                </a:cubicBezTo>
                <a:cubicBezTo>
                  <a:pt x="3030" y="15846"/>
                  <a:pt x="3042" y="15869"/>
                  <a:pt x="3053" y="15892"/>
                </a:cubicBezTo>
                <a:cubicBezTo>
                  <a:pt x="3002" y="15841"/>
                  <a:pt x="2945" y="15790"/>
                  <a:pt x="2894" y="15733"/>
                </a:cubicBezTo>
                <a:lnTo>
                  <a:pt x="2911" y="15704"/>
                </a:lnTo>
                <a:close/>
                <a:moveTo>
                  <a:pt x="3921" y="15835"/>
                </a:moveTo>
                <a:cubicBezTo>
                  <a:pt x="3944" y="15858"/>
                  <a:pt x="3966" y="15880"/>
                  <a:pt x="3989" y="15909"/>
                </a:cubicBezTo>
                <a:cubicBezTo>
                  <a:pt x="3961" y="15897"/>
                  <a:pt x="3932" y="15875"/>
                  <a:pt x="3910" y="15852"/>
                </a:cubicBezTo>
                <a:cubicBezTo>
                  <a:pt x="3910" y="15846"/>
                  <a:pt x="3915" y="15841"/>
                  <a:pt x="3921" y="15835"/>
                </a:cubicBezTo>
                <a:close/>
                <a:moveTo>
                  <a:pt x="16120" y="15907"/>
                </a:moveTo>
                <a:lnTo>
                  <a:pt x="16120" y="15907"/>
                </a:lnTo>
                <a:cubicBezTo>
                  <a:pt x="16120" y="15907"/>
                  <a:pt x="16120" y="15908"/>
                  <a:pt x="16120" y="15909"/>
                </a:cubicBezTo>
                <a:cubicBezTo>
                  <a:pt x="16120" y="15908"/>
                  <a:pt x="16120" y="15907"/>
                  <a:pt x="16120" y="15907"/>
                </a:cubicBezTo>
                <a:close/>
                <a:moveTo>
                  <a:pt x="15700" y="15892"/>
                </a:moveTo>
                <a:cubicBezTo>
                  <a:pt x="15683" y="15920"/>
                  <a:pt x="15660" y="15948"/>
                  <a:pt x="15638" y="15977"/>
                </a:cubicBezTo>
                <a:cubicBezTo>
                  <a:pt x="15620" y="15977"/>
                  <a:pt x="15603" y="15983"/>
                  <a:pt x="15586" y="15988"/>
                </a:cubicBezTo>
                <a:cubicBezTo>
                  <a:pt x="15626" y="15954"/>
                  <a:pt x="15660" y="15920"/>
                  <a:pt x="15700" y="15892"/>
                </a:cubicBezTo>
                <a:close/>
                <a:moveTo>
                  <a:pt x="3059" y="15801"/>
                </a:moveTo>
                <a:cubicBezTo>
                  <a:pt x="3138" y="15863"/>
                  <a:pt x="3201" y="15954"/>
                  <a:pt x="3297" y="16000"/>
                </a:cubicBezTo>
                <a:cubicBezTo>
                  <a:pt x="3291" y="16000"/>
                  <a:pt x="3269" y="16011"/>
                  <a:pt x="3263" y="16017"/>
                </a:cubicBezTo>
                <a:cubicBezTo>
                  <a:pt x="3195" y="15943"/>
                  <a:pt x="3104" y="15886"/>
                  <a:pt x="3059" y="15801"/>
                </a:cubicBezTo>
                <a:close/>
                <a:moveTo>
                  <a:pt x="15118" y="15976"/>
                </a:moveTo>
                <a:cubicBezTo>
                  <a:pt x="15121" y="15976"/>
                  <a:pt x="15124" y="15976"/>
                  <a:pt x="15127" y="15977"/>
                </a:cubicBezTo>
                <a:cubicBezTo>
                  <a:pt x="15136" y="15994"/>
                  <a:pt x="15104" y="16018"/>
                  <a:pt x="15084" y="16018"/>
                </a:cubicBezTo>
                <a:cubicBezTo>
                  <a:pt x="15078" y="16018"/>
                  <a:pt x="15073" y="16016"/>
                  <a:pt x="15070" y="16011"/>
                </a:cubicBezTo>
                <a:cubicBezTo>
                  <a:pt x="15075" y="15991"/>
                  <a:pt x="15097" y="15976"/>
                  <a:pt x="15118" y="15976"/>
                </a:cubicBezTo>
                <a:close/>
                <a:moveTo>
                  <a:pt x="3319" y="16037"/>
                </a:moveTo>
                <a:cubicBezTo>
                  <a:pt x="3339" y="16037"/>
                  <a:pt x="3357" y="16060"/>
                  <a:pt x="3342" y="16079"/>
                </a:cubicBezTo>
                <a:cubicBezTo>
                  <a:pt x="3341" y="16079"/>
                  <a:pt x="3339" y="16080"/>
                  <a:pt x="3338" y="16080"/>
                </a:cubicBezTo>
                <a:cubicBezTo>
                  <a:pt x="3321" y="16080"/>
                  <a:pt x="3298" y="16055"/>
                  <a:pt x="3308" y="16039"/>
                </a:cubicBezTo>
                <a:cubicBezTo>
                  <a:pt x="3312" y="16037"/>
                  <a:pt x="3316" y="16037"/>
                  <a:pt x="3319" y="16037"/>
                </a:cubicBezTo>
                <a:close/>
                <a:moveTo>
                  <a:pt x="15926" y="16107"/>
                </a:moveTo>
                <a:cubicBezTo>
                  <a:pt x="15926" y="16107"/>
                  <a:pt x="15926" y="16107"/>
                  <a:pt x="15927" y="16107"/>
                </a:cubicBezTo>
                <a:cubicBezTo>
                  <a:pt x="15926" y="16107"/>
                  <a:pt x="15926" y="16107"/>
                  <a:pt x="15926" y="16107"/>
                </a:cubicBezTo>
                <a:close/>
                <a:moveTo>
                  <a:pt x="14571" y="16073"/>
                </a:moveTo>
                <a:cubicBezTo>
                  <a:pt x="14577" y="16073"/>
                  <a:pt x="14582" y="16085"/>
                  <a:pt x="14588" y="16085"/>
                </a:cubicBezTo>
                <a:cubicBezTo>
                  <a:pt x="14548" y="16107"/>
                  <a:pt x="14514" y="16130"/>
                  <a:pt x="14474" y="16153"/>
                </a:cubicBezTo>
                <a:cubicBezTo>
                  <a:pt x="14508" y="16124"/>
                  <a:pt x="14542" y="16096"/>
                  <a:pt x="14571" y="16073"/>
                </a:cubicBezTo>
                <a:close/>
                <a:moveTo>
                  <a:pt x="3371" y="16090"/>
                </a:moveTo>
                <a:cubicBezTo>
                  <a:pt x="3405" y="16113"/>
                  <a:pt x="3433" y="16136"/>
                  <a:pt x="3444" y="16170"/>
                </a:cubicBezTo>
                <a:cubicBezTo>
                  <a:pt x="3416" y="16153"/>
                  <a:pt x="3388" y="16136"/>
                  <a:pt x="3359" y="16113"/>
                </a:cubicBezTo>
                <a:cubicBezTo>
                  <a:pt x="3359" y="16107"/>
                  <a:pt x="3365" y="16096"/>
                  <a:pt x="3371" y="16090"/>
                </a:cubicBezTo>
                <a:close/>
                <a:moveTo>
                  <a:pt x="4250" y="16113"/>
                </a:moveTo>
                <a:lnTo>
                  <a:pt x="4250" y="16113"/>
                </a:lnTo>
                <a:cubicBezTo>
                  <a:pt x="4290" y="16141"/>
                  <a:pt x="4352" y="16153"/>
                  <a:pt x="4364" y="16204"/>
                </a:cubicBezTo>
                <a:cubicBezTo>
                  <a:pt x="4324" y="16175"/>
                  <a:pt x="4284" y="16147"/>
                  <a:pt x="4250" y="16113"/>
                </a:cubicBezTo>
                <a:close/>
                <a:moveTo>
                  <a:pt x="14855" y="16172"/>
                </a:moveTo>
                <a:cubicBezTo>
                  <a:pt x="14861" y="16172"/>
                  <a:pt x="14867" y="16177"/>
                  <a:pt x="14872" y="16187"/>
                </a:cubicBezTo>
                <a:cubicBezTo>
                  <a:pt x="14865" y="16200"/>
                  <a:pt x="14859" y="16207"/>
                  <a:pt x="14852" y="16207"/>
                </a:cubicBezTo>
                <a:cubicBezTo>
                  <a:pt x="14847" y="16207"/>
                  <a:pt x="14842" y="16202"/>
                  <a:pt x="14838" y="16192"/>
                </a:cubicBezTo>
                <a:cubicBezTo>
                  <a:pt x="14841" y="16180"/>
                  <a:pt x="14847" y="16172"/>
                  <a:pt x="14855" y="16172"/>
                </a:cubicBezTo>
                <a:close/>
                <a:moveTo>
                  <a:pt x="3480" y="16179"/>
                </a:moveTo>
                <a:cubicBezTo>
                  <a:pt x="3495" y="16179"/>
                  <a:pt x="3510" y="16206"/>
                  <a:pt x="3496" y="16221"/>
                </a:cubicBezTo>
                <a:cubicBezTo>
                  <a:pt x="3493" y="16222"/>
                  <a:pt x="3491" y="16223"/>
                  <a:pt x="3488" y="16223"/>
                </a:cubicBezTo>
                <a:cubicBezTo>
                  <a:pt x="3472" y="16223"/>
                  <a:pt x="3453" y="16196"/>
                  <a:pt x="3473" y="16181"/>
                </a:cubicBezTo>
                <a:cubicBezTo>
                  <a:pt x="3475" y="16180"/>
                  <a:pt x="3478" y="16179"/>
                  <a:pt x="3480" y="16179"/>
                </a:cubicBezTo>
                <a:close/>
                <a:moveTo>
                  <a:pt x="15416" y="16068"/>
                </a:moveTo>
                <a:cubicBezTo>
                  <a:pt x="15422" y="16085"/>
                  <a:pt x="15433" y="16107"/>
                  <a:pt x="15439" y="16124"/>
                </a:cubicBezTo>
                <a:cubicBezTo>
                  <a:pt x="15456" y="16102"/>
                  <a:pt x="15479" y="16096"/>
                  <a:pt x="15501" y="16096"/>
                </a:cubicBezTo>
                <a:cubicBezTo>
                  <a:pt x="15439" y="16141"/>
                  <a:pt x="15388" y="16204"/>
                  <a:pt x="15320" y="16255"/>
                </a:cubicBezTo>
                <a:cubicBezTo>
                  <a:pt x="15314" y="16232"/>
                  <a:pt x="15325" y="16209"/>
                  <a:pt x="15342" y="16192"/>
                </a:cubicBezTo>
                <a:cubicBezTo>
                  <a:pt x="15337" y="16181"/>
                  <a:pt x="15331" y="16175"/>
                  <a:pt x="15331" y="16164"/>
                </a:cubicBezTo>
                <a:cubicBezTo>
                  <a:pt x="15342" y="16164"/>
                  <a:pt x="15365" y="16164"/>
                  <a:pt x="15382" y="16170"/>
                </a:cubicBezTo>
                <a:cubicBezTo>
                  <a:pt x="15377" y="16164"/>
                  <a:pt x="15365" y="16147"/>
                  <a:pt x="15365" y="16141"/>
                </a:cubicBezTo>
                <a:lnTo>
                  <a:pt x="15365" y="16141"/>
                </a:lnTo>
                <a:cubicBezTo>
                  <a:pt x="15377" y="16147"/>
                  <a:pt x="15387" y="16150"/>
                  <a:pt x="15395" y="16150"/>
                </a:cubicBezTo>
                <a:cubicBezTo>
                  <a:pt x="15426" y="16150"/>
                  <a:pt x="15428" y="16113"/>
                  <a:pt x="15388" y="16090"/>
                </a:cubicBezTo>
                <a:cubicBezTo>
                  <a:pt x="15394" y="16085"/>
                  <a:pt x="15411" y="16073"/>
                  <a:pt x="15416" y="16068"/>
                </a:cubicBezTo>
                <a:close/>
                <a:moveTo>
                  <a:pt x="15291" y="16215"/>
                </a:moveTo>
                <a:cubicBezTo>
                  <a:pt x="15303" y="16249"/>
                  <a:pt x="15297" y="16278"/>
                  <a:pt x="15263" y="16295"/>
                </a:cubicBezTo>
                <a:cubicBezTo>
                  <a:pt x="15252" y="16283"/>
                  <a:pt x="15235" y="16266"/>
                  <a:pt x="15229" y="16261"/>
                </a:cubicBezTo>
                <a:cubicBezTo>
                  <a:pt x="15235" y="16261"/>
                  <a:pt x="15257" y="16266"/>
                  <a:pt x="15269" y="16272"/>
                </a:cubicBezTo>
                <a:cubicBezTo>
                  <a:pt x="15274" y="16255"/>
                  <a:pt x="15286" y="16232"/>
                  <a:pt x="15291" y="16215"/>
                </a:cubicBezTo>
                <a:close/>
                <a:moveTo>
                  <a:pt x="3575" y="16268"/>
                </a:moveTo>
                <a:cubicBezTo>
                  <a:pt x="3583" y="16268"/>
                  <a:pt x="3589" y="16275"/>
                  <a:pt x="3592" y="16289"/>
                </a:cubicBezTo>
                <a:cubicBezTo>
                  <a:pt x="3585" y="16296"/>
                  <a:pt x="3579" y="16299"/>
                  <a:pt x="3575" y="16299"/>
                </a:cubicBezTo>
                <a:cubicBezTo>
                  <a:pt x="3567" y="16299"/>
                  <a:pt x="3561" y="16291"/>
                  <a:pt x="3558" y="16278"/>
                </a:cubicBezTo>
                <a:cubicBezTo>
                  <a:pt x="3565" y="16271"/>
                  <a:pt x="3571" y="16268"/>
                  <a:pt x="3575" y="16268"/>
                </a:cubicBezTo>
                <a:close/>
                <a:moveTo>
                  <a:pt x="3059" y="15892"/>
                </a:moveTo>
                <a:cubicBezTo>
                  <a:pt x="3201" y="15983"/>
                  <a:pt x="3297" y="16124"/>
                  <a:pt x="3433" y="16221"/>
                </a:cubicBezTo>
                <a:cubicBezTo>
                  <a:pt x="3467" y="16243"/>
                  <a:pt x="3490" y="16278"/>
                  <a:pt x="3507" y="16312"/>
                </a:cubicBezTo>
                <a:cubicBezTo>
                  <a:pt x="3348" y="16181"/>
                  <a:pt x="3195" y="16045"/>
                  <a:pt x="3059" y="15897"/>
                </a:cubicBezTo>
                <a:lnTo>
                  <a:pt x="3059" y="15892"/>
                </a:lnTo>
                <a:close/>
                <a:moveTo>
                  <a:pt x="15195" y="16323"/>
                </a:moveTo>
                <a:lnTo>
                  <a:pt x="15206" y="16346"/>
                </a:lnTo>
                <a:cubicBezTo>
                  <a:pt x="15172" y="16368"/>
                  <a:pt x="15138" y="16385"/>
                  <a:pt x="15104" y="16408"/>
                </a:cubicBezTo>
                <a:cubicBezTo>
                  <a:pt x="15104" y="16391"/>
                  <a:pt x="15104" y="16374"/>
                  <a:pt x="15104" y="16357"/>
                </a:cubicBezTo>
                <a:cubicBezTo>
                  <a:pt x="15116" y="16363"/>
                  <a:pt x="15133" y="16368"/>
                  <a:pt x="15150" y="16374"/>
                </a:cubicBezTo>
                <a:cubicBezTo>
                  <a:pt x="15161" y="16357"/>
                  <a:pt x="15178" y="16340"/>
                  <a:pt x="15195" y="16323"/>
                </a:cubicBezTo>
                <a:close/>
                <a:moveTo>
                  <a:pt x="4667" y="16377"/>
                </a:moveTo>
                <a:cubicBezTo>
                  <a:pt x="4684" y="16377"/>
                  <a:pt x="4707" y="16405"/>
                  <a:pt x="4693" y="16419"/>
                </a:cubicBezTo>
                <a:cubicBezTo>
                  <a:pt x="4690" y="16421"/>
                  <a:pt x="4686" y="16422"/>
                  <a:pt x="4683" y="16422"/>
                </a:cubicBezTo>
                <a:cubicBezTo>
                  <a:pt x="4662" y="16422"/>
                  <a:pt x="4639" y="16394"/>
                  <a:pt x="4659" y="16380"/>
                </a:cubicBezTo>
                <a:cubicBezTo>
                  <a:pt x="4661" y="16378"/>
                  <a:pt x="4664" y="16377"/>
                  <a:pt x="4667" y="16377"/>
                </a:cubicBezTo>
                <a:close/>
                <a:moveTo>
                  <a:pt x="3972" y="16588"/>
                </a:moveTo>
                <a:cubicBezTo>
                  <a:pt x="3986" y="16588"/>
                  <a:pt x="4005" y="16611"/>
                  <a:pt x="4001" y="16624"/>
                </a:cubicBezTo>
                <a:cubicBezTo>
                  <a:pt x="3996" y="16630"/>
                  <a:pt x="3991" y="16632"/>
                  <a:pt x="3986" y="16632"/>
                </a:cubicBezTo>
                <a:cubicBezTo>
                  <a:pt x="3971" y="16632"/>
                  <a:pt x="3957" y="16612"/>
                  <a:pt x="3961" y="16595"/>
                </a:cubicBezTo>
                <a:cubicBezTo>
                  <a:pt x="3963" y="16590"/>
                  <a:pt x="3967" y="16588"/>
                  <a:pt x="3972" y="16588"/>
                </a:cubicBezTo>
                <a:close/>
                <a:moveTo>
                  <a:pt x="15893" y="15795"/>
                </a:moveTo>
                <a:cubicBezTo>
                  <a:pt x="15825" y="15897"/>
                  <a:pt x="15700" y="15965"/>
                  <a:pt x="15655" y="16073"/>
                </a:cubicBezTo>
                <a:cubicBezTo>
                  <a:pt x="15649" y="16073"/>
                  <a:pt x="15643" y="16062"/>
                  <a:pt x="15638" y="16056"/>
                </a:cubicBezTo>
                <a:cubicBezTo>
                  <a:pt x="15439" y="16249"/>
                  <a:pt x="15223" y="16414"/>
                  <a:pt x="15008" y="16584"/>
                </a:cubicBezTo>
                <a:cubicBezTo>
                  <a:pt x="15013" y="16584"/>
                  <a:pt x="15019" y="16595"/>
                  <a:pt x="15019" y="16595"/>
                </a:cubicBezTo>
                <a:cubicBezTo>
                  <a:pt x="14945" y="16607"/>
                  <a:pt x="14906" y="16675"/>
                  <a:pt x="14843" y="16714"/>
                </a:cubicBezTo>
                <a:cubicBezTo>
                  <a:pt x="14849" y="16669"/>
                  <a:pt x="14900" y="16658"/>
                  <a:pt x="14928" y="16629"/>
                </a:cubicBezTo>
                <a:cubicBezTo>
                  <a:pt x="15195" y="16414"/>
                  <a:pt x="15456" y="16192"/>
                  <a:pt x="15717" y="15965"/>
                </a:cubicBezTo>
                <a:cubicBezTo>
                  <a:pt x="15774" y="15909"/>
                  <a:pt x="15825" y="15841"/>
                  <a:pt x="15893" y="15795"/>
                </a:cubicBezTo>
                <a:close/>
                <a:moveTo>
                  <a:pt x="3654" y="16442"/>
                </a:moveTo>
                <a:lnTo>
                  <a:pt x="3654" y="16442"/>
                </a:lnTo>
                <a:cubicBezTo>
                  <a:pt x="3791" y="16499"/>
                  <a:pt x="3904" y="16612"/>
                  <a:pt x="4006" y="16720"/>
                </a:cubicBezTo>
                <a:cubicBezTo>
                  <a:pt x="3881" y="16635"/>
                  <a:pt x="3768" y="16539"/>
                  <a:pt x="3654" y="16442"/>
                </a:cubicBezTo>
                <a:close/>
                <a:moveTo>
                  <a:pt x="13439" y="16779"/>
                </a:moveTo>
                <a:cubicBezTo>
                  <a:pt x="13445" y="16779"/>
                  <a:pt x="13451" y="16784"/>
                  <a:pt x="13459" y="16794"/>
                </a:cubicBezTo>
                <a:cubicBezTo>
                  <a:pt x="13452" y="16807"/>
                  <a:pt x="13446" y="16814"/>
                  <a:pt x="13439" y="16814"/>
                </a:cubicBezTo>
                <a:cubicBezTo>
                  <a:pt x="13433" y="16814"/>
                  <a:pt x="13427" y="16809"/>
                  <a:pt x="13419" y="16800"/>
                </a:cubicBezTo>
                <a:cubicBezTo>
                  <a:pt x="13425" y="16787"/>
                  <a:pt x="13432" y="16779"/>
                  <a:pt x="13439" y="16779"/>
                </a:cubicBezTo>
                <a:close/>
                <a:moveTo>
                  <a:pt x="4006" y="16731"/>
                </a:moveTo>
                <a:lnTo>
                  <a:pt x="4006" y="16731"/>
                </a:lnTo>
                <a:cubicBezTo>
                  <a:pt x="4120" y="16765"/>
                  <a:pt x="4205" y="16851"/>
                  <a:pt x="4296" y="16913"/>
                </a:cubicBezTo>
                <a:cubicBezTo>
                  <a:pt x="4193" y="16868"/>
                  <a:pt x="4103" y="16788"/>
                  <a:pt x="4006" y="16731"/>
                </a:cubicBezTo>
                <a:close/>
                <a:moveTo>
                  <a:pt x="14838" y="16703"/>
                </a:moveTo>
                <a:lnTo>
                  <a:pt x="14838" y="16703"/>
                </a:lnTo>
                <a:cubicBezTo>
                  <a:pt x="14758" y="16794"/>
                  <a:pt x="14639" y="16851"/>
                  <a:pt x="14537" y="16919"/>
                </a:cubicBezTo>
                <a:cubicBezTo>
                  <a:pt x="14554" y="16873"/>
                  <a:pt x="14599" y="16856"/>
                  <a:pt x="14633" y="16828"/>
                </a:cubicBezTo>
                <a:cubicBezTo>
                  <a:pt x="14701" y="16783"/>
                  <a:pt x="14758" y="16731"/>
                  <a:pt x="14838" y="16703"/>
                </a:cubicBezTo>
                <a:close/>
                <a:moveTo>
                  <a:pt x="14514" y="16908"/>
                </a:moveTo>
                <a:cubicBezTo>
                  <a:pt x="14522" y="16908"/>
                  <a:pt x="14528" y="16915"/>
                  <a:pt x="14531" y="16930"/>
                </a:cubicBezTo>
                <a:cubicBezTo>
                  <a:pt x="14524" y="16940"/>
                  <a:pt x="14516" y="16944"/>
                  <a:pt x="14510" y="16944"/>
                </a:cubicBezTo>
                <a:cubicBezTo>
                  <a:pt x="14501" y="16944"/>
                  <a:pt x="14495" y="16937"/>
                  <a:pt x="14491" y="16924"/>
                </a:cubicBezTo>
                <a:cubicBezTo>
                  <a:pt x="14499" y="16914"/>
                  <a:pt x="14507" y="16908"/>
                  <a:pt x="14514" y="16908"/>
                </a:cubicBezTo>
                <a:close/>
                <a:moveTo>
                  <a:pt x="14656" y="16765"/>
                </a:moveTo>
                <a:lnTo>
                  <a:pt x="14656" y="16765"/>
                </a:lnTo>
                <a:cubicBezTo>
                  <a:pt x="14571" y="16822"/>
                  <a:pt x="14474" y="16862"/>
                  <a:pt x="14401" y="16936"/>
                </a:cubicBezTo>
                <a:cubicBezTo>
                  <a:pt x="14378" y="16953"/>
                  <a:pt x="14355" y="16953"/>
                  <a:pt x="14333" y="16953"/>
                </a:cubicBezTo>
                <a:cubicBezTo>
                  <a:pt x="14355" y="16930"/>
                  <a:pt x="14446" y="16913"/>
                  <a:pt x="14395" y="16873"/>
                </a:cubicBezTo>
                <a:lnTo>
                  <a:pt x="14395" y="16873"/>
                </a:lnTo>
                <a:cubicBezTo>
                  <a:pt x="14406" y="16879"/>
                  <a:pt x="14418" y="16885"/>
                  <a:pt x="14429" y="16890"/>
                </a:cubicBezTo>
                <a:cubicBezTo>
                  <a:pt x="14491" y="16834"/>
                  <a:pt x="14571" y="16788"/>
                  <a:pt x="14656" y="16765"/>
                </a:cubicBezTo>
                <a:close/>
                <a:moveTo>
                  <a:pt x="14667" y="16936"/>
                </a:moveTo>
                <a:cubicBezTo>
                  <a:pt x="14628" y="16947"/>
                  <a:pt x="14588" y="16958"/>
                  <a:pt x="14565" y="16998"/>
                </a:cubicBezTo>
                <a:cubicBezTo>
                  <a:pt x="14594" y="16998"/>
                  <a:pt x="14622" y="16992"/>
                  <a:pt x="14650" y="16992"/>
                </a:cubicBezTo>
                <a:cubicBezTo>
                  <a:pt x="14656" y="16975"/>
                  <a:pt x="14662" y="16947"/>
                  <a:pt x="14667" y="16936"/>
                </a:cubicBezTo>
                <a:close/>
                <a:moveTo>
                  <a:pt x="14151" y="17225"/>
                </a:moveTo>
                <a:cubicBezTo>
                  <a:pt x="14157" y="17231"/>
                  <a:pt x="14168" y="17242"/>
                  <a:pt x="14168" y="17248"/>
                </a:cubicBezTo>
                <a:cubicBezTo>
                  <a:pt x="14128" y="17263"/>
                  <a:pt x="14097" y="17308"/>
                  <a:pt x="14056" y="17308"/>
                </a:cubicBezTo>
                <a:cubicBezTo>
                  <a:pt x="14050" y="17308"/>
                  <a:pt x="14044" y="17307"/>
                  <a:pt x="14038" y="17304"/>
                </a:cubicBezTo>
                <a:lnTo>
                  <a:pt x="14032" y="17304"/>
                </a:lnTo>
                <a:cubicBezTo>
                  <a:pt x="14072" y="17276"/>
                  <a:pt x="14111" y="17248"/>
                  <a:pt x="14151" y="17225"/>
                </a:cubicBezTo>
                <a:close/>
                <a:moveTo>
                  <a:pt x="14497" y="16941"/>
                </a:moveTo>
                <a:lnTo>
                  <a:pt x="14497" y="16941"/>
                </a:lnTo>
                <a:cubicBezTo>
                  <a:pt x="14406" y="17026"/>
                  <a:pt x="14293" y="17072"/>
                  <a:pt x="14196" y="17140"/>
                </a:cubicBezTo>
                <a:cubicBezTo>
                  <a:pt x="14202" y="17140"/>
                  <a:pt x="14208" y="17151"/>
                  <a:pt x="14213" y="17151"/>
                </a:cubicBezTo>
                <a:lnTo>
                  <a:pt x="14174" y="17151"/>
                </a:lnTo>
                <a:cubicBezTo>
                  <a:pt x="14026" y="17231"/>
                  <a:pt x="13890" y="17333"/>
                  <a:pt x="13731" y="17395"/>
                </a:cubicBezTo>
                <a:cubicBezTo>
                  <a:pt x="13737" y="17401"/>
                  <a:pt x="13742" y="17412"/>
                  <a:pt x="13748" y="17418"/>
                </a:cubicBezTo>
                <a:cubicBezTo>
                  <a:pt x="13740" y="17416"/>
                  <a:pt x="13732" y="17415"/>
                  <a:pt x="13725" y="17415"/>
                </a:cubicBezTo>
                <a:cubicBezTo>
                  <a:pt x="13668" y="17415"/>
                  <a:pt x="13622" y="17465"/>
                  <a:pt x="13567" y="17480"/>
                </a:cubicBezTo>
                <a:cubicBezTo>
                  <a:pt x="13589" y="17441"/>
                  <a:pt x="13646" y="17441"/>
                  <a:pt x="13669" y="17407"/>
                </a:cubicBezTo>
                <a:cubicBezTo>
                  <a:pt x="13958" y="17282"/>
                  <a:pt x="14213" y="17061"/>
                  <a:pt x="14497" y="16941"/>
                </a:cubicBezTo>
                <a:close/>
                <a:moveTo>
                  <a:pt x="4301" y="16913"/>
                </a:moveTo>
                <a:cubicBezTo>
                  <a:pt x="4483" y="17055"/>
                  <a:pt x="4687" y="17151"/>
                  <a:pt x="4874" y="17287"/>
                </a:cubicBezTo>
                <a:cubicBezTo>
                  <a:pt x="4891" y="17276"/>
                  <a:pt x="4903" y="17270"/>
                  <a:pt x="4920" y="17259"/>
                </a:cubicBezTo>
                <a:cubicBezTo>
                  <a:pt x="4903" y="17242"/>
                  <a:pt x="4886" y="17225"/>
                  <a:pt x="4869" y="17208"/>
                </a:cubicBezTo>
                <a:lnTo>
                  <a:pt x="4869" y="17202"/>
                </a:lnTo>
                <a:cubicBezTo>
                  <a:pt x="4908" y="17219"/>
                  <a:pt x="4948" y="17242"/>
                  <a:pt x="4988" y="17265"/>
                </a:cubicBezTo>
                <a:cubicBezTo>
                  <a:pt x="4988" y="17270"/>
                  <a:pt x="4982" y="17282"/>
                  <a:pt x="4982" y="17282"/>
                </a:cubicBezTo>
                <a:cubicBezTo>
                  <a:pt x="4965" y="17276"/>
                  <a:pt x="4942" y="17265"/>
                  <a:pt x="4925" y="17253"/>
                </a:cubicBezTo>
                <a:cubicBezTo>
                  <a:pt x="4920" y="17265"/>
                  <a:pt x="4914" y="17287"/>
                  <a:pt x="4914" y="17299"/>
                </a:cubicBezTo>
                <a:cubicBezTo>
                  <a:pt x="5010" y="17367"/>
                  <a:pt x="5118" y="17418"/>
                  <a:pt x="5220" y="17480"/>
                </a:cubicBezTo>
                <a:cubicBezTo>
                  <a:pt x="5220" y="17486"/>
                  <a:pt x="5215" y="17492"/>
                  <a:pt x="5209" y="17497"/>
                </a:cubicBezTo>
                <a:cubicBezTo>
                  <a:pt x="4925" y="17339"/>
                  <a:pt x="4653" y="17163"/>
                  <a:pt x="4381" y="16987"/>
                </a:cubicBezTo>
                <a:cubicBezTo>
                  <a:pt x="4347" y="16964"/>
                  <a:pt x="4307" y="16953"/>
                  <a:pt x="4301" y="16913"/>
                </a:cubicBezTo>
                <a:close/>
                <a:moveTo>
                  <a:pt x="6828" y="17475"/>
                </a:moveTo>
                <a:cubicBezTo>
                  <a:pt x="6838" y="17475"/>
                  <a:pt x="6843" y="17482"/>
                  <a:pt x="6843" y="17497"/>
                </a:cubicBezTo>
                <a:cubicBezTo>
                  <a:pt x="6834" y="17501"/>
                  <a:pt x="6826" y="17503"/>
                  <a:pt x="6820" y="17503"/>
                </a:cubicBezTo>
                <a:cubicBezTo>
                  <a:pt x="6809" y="17503"/>
                  <a:pt x="6805" y="17496"/>
                  <a:pt x="6809" y="17480"/>
                </a:cubicBezTo>
                <a:cubicBezTo>
                  <a:pt x="6817" y="17477"/>
                  <a:pt x="6823" y="17475"/>
                  <a:pt x="6828" y="17475"/>
                </a:cubicBezTo>
                <a:close/>
                <a:moveTo>
                  <a:pt x="13612" y="17356"/>
                </a:moveTo>
                <a:cubicBezTo>
                  <a:pt x="13618" y="17356"/>
                  <a:pt x="13618" y="17361"/>
                  <a:pt x="13618" y="17367"/>
                </a:cubicBezTo>
                <a:cubicBezTo>
                  <a:pt x="13578" y="17395"/>
                  <a:pt x="13533" y="17424"/>
                  <a:pt x="13487" y="17452"/>
                </a:cubicBezTo>
                <a:cubicBezTo>
                  <a:pt x="13442" y="17452"/>
                  <a:pt x="13402" y="17486"/>
                  <a:pt x="13362" y="17509"/>
                </a:cubicBezTo>
                <a:cubicBezTo>
                  <a:pt x="13362" y="17503"/>
                  <a:pt x="13368" y="17486"/>
                  <a:pt x="13368" y="17480"/>
                </a:cubicBezTo>
                <a:cubicBezTo>
                  <a:pt x="13385" y="17475"/>
                  <a:pt x="13402" y="17469"/>
                  <a:pt x="13419" y="17463"/>
                </a:cubicBezTo>
                <a:cubicBezTo>
                  <a:pt x="13419" y="17452"/>
                  <a:pt x="13419" y="17435"/>
                  <a:pt x="13419" y="17424"/>
                </a:cubicBezTo>
                <a:lnTo>
                  <a:pt x="13430" y="17446"/>
                </a:lnTo>
                <a:cubicBezTo>
                  <a:pt x="13493" y="17412"/>
                  <a:pt x="13561" y="17401"/>
                  <a:pt x="13612" y="17356"/>
                </a:cubicBezTo>
                <a:close/>
                <a:moveTo>
                  <a:pt x="5249" y="17492"/>
                </a:moveTo>
                <a:lnTo>
                  <a:pt x="5249" y="17492"/>
                </a:lnTo>
                <a:cubicBezTo>
                  <a:pt x="5294" y="17509"/>
                  <a:pt x="5340" y="17531"/>
                  <a:pt x="5379" y="17560"/>
                </a:cubicBezTo>
                <a:cubicBezTo>
                  <a:pt x="5373" y="17561"/>
                  <a:pt x="5367" y="17562"/>
                  <a:pt x="5361" y="17562"/>
                </a:cubicBezTo>
                <a:cubicBezTo>
                  <a:pt x="5316" y="17562"/>
                  <a:pt x="5274" y="17527"/>
                  <a:pt x="5249" y="17492"/>
                </a:cubicBezTo>
                <a:close/>
                <a:moveTo>
                  <a:pt x="13487" y="17452"/>
                </a:moveTo>
                <a:cubicBezTo>
                  <a:pt x="13493" y="17463"/>
                  <a:pt x="13498" y="17486"/>
                  <a:pt x="13498" y="17492"/>
                </a:cubicBezTo>
                <a:cubicBezTo>
                  <a:pt x="13516" y="17492"/>
                  <a:pt x="13544" y="17480"/>
                  <a:pt x="13555" y="17475"/>
                </a:cubicBezTo>
                <a:lnTo>
                  <a:pt x="13555" y="17475"/>
                </a:lnTo>
                <a:cubicBezTo>
                  <a:pt x="13493" y="17526"/>
                  <a:pt x="13413" y="17571"/>
                  <a:pt x="13334" y="17583"/>
                </a:cubicBezTo>
                <a:cubicBezTo>
                  <a:pt x="13374" y="17554"/>
                  <a:pt x="13413" y="17537"/>
                  <a:pt x="13464" y="17526"/>
                </a:cubicBezTo>
                <a:cubicBezTo>
                  <a:pt x="13476" y="17503"/>
                  <a:pt x="13498" y="17480"/>
                  <a:pt x="13487" y="17452"/>
                </a:cubicBezTo>
                <a:close/>
                <a:moveTo>
                  <a:pt x="8477" y="17673"/>
                </a:moveTo>
                <a:cubicBezTo>
                  <a:pt x="8477" y="17673"/>
                  <a:pt x="8471" y="17679"/>
                  <a:pt x="8471" y="17679"/>
                </a:cubicBezTo>
                <a:lnTo>
                  <a:pt x="8471" y="17673"/>
                </a:lnTo>
                <a:close/>
                <a:moveTo>
                  <a:pt x="8704" y="17690"/>
                </a:moveTo>
                <a:lnTo>
                  <a:pt x="8727" y="17696"/>
                </a:lnTo>
                <a:lnTo>
                  <a:pt x="8710" y="17696"/>
                </a:lnTo>
                <a:cubicBezTo>
                  <a:pt x="8704" y="17696"/>
                  <a:pt x="8704" y="17690"/>
                  <a:pt x="8704" y="17690"/>
                </a:cubicBezTo>
                <a:close/>
                <a:moveTo>
                  <a:pt x="5652" y="17617"/>
                </a:moveTo>
                <a:lnTo>
                  <a:pt x="5652" y="17617"/>
                </a:lnTo>
                <a:cubicBezTo>
                  <a:pt x="5697" y="17639"/>
                  <a:pt x="5748" y="17656"/>
                  <a:pt x="5782" y="17702"/>
                </a:cubicBezTo>
                <a:cubicBezTo>
                  <a:pt x="5737" y="17679"/>
                  <a:pt x="5663" y="17679"/>
                  <a:pt x="5652" y="17617"/>
                </a:cubicBezTo>
                <a:close/>
                <a:moveTo>
                  <a:pt x="7774" y="17571"/>
                </a:moveTo>
                <a:lnTo>
                  <a:pt x="7774" y="17571"/>
                </a:lnTo>
                <a:cubicBezTo>
                  <a:pt x="7870" y="17588"/>
                  <a:pt x="7967" y="17605"/>
                  <a:pt x="8063" y="17622"/>
                </a:cubicBezTo>
                <a:cubicBezTo>
                  <a:pt x="8103" y="17628"/>
                  <a:pt x="8148" y="17639"/>
                  <a:pt x="8188" y="17656"/>
                </a:cubicBezTo>
                <a:cubicBezTo>
                  <a:pt x="8284" y="17656"/>
                  <a:pt x="8381" y="17673"/>
                  <a:pt x="8471" y="17702"/>
                </a:cubicBezTo>
                <a:cubicBezTo>
                  <a:pt x="8463" y="17702"/>
                  <a:pt x="8455" y="17702"/>
                  <a:pt x="8446" y="17702"/>
                </a:cubicBezTo>
                <a:cubicBezTo>
                  <a:pt x="8358" y="17702"/>
                  <a:pt x="8271" y="17677"/>
                  <a:pt x="8188" y="17656"/>
                </a:cubicBezTo>
                <a:cubicBezTo>
                  <a:pt x="8052" y="17634"/>
                  <a:pt x="7910" y="17605"/>
                  <a:pt x="7774" y="17571"/>
                </a:cubicBezTo>
                <a:close/>
                <a:moveTo>
                  <a:pt x="9141" y="17713"/>
                </a:moveTo>
                <a:cubicBezTo>
                  <a:pt x="9141" y="17713"/>
                  <a:pt x="9141" y="17719"/>
                  <a:pt x="9141" y="17719"/>
                </a:cubicBezTo>
                <a:lnTo>
                  <a:pt x="9135" y="17719"/>
                </a:lnTo>
                <a:cubicBezTo>
                  <a:pt x="9135" y="17719"/>
                  <a:pt x="9135" y="17719"/>
                  <a:pt x="9135" y="17713"/>
                </a:cubicBezTo>
                <a:close/>
                <a:moveTo>
                  <a:pt x="8613" y="17685"/>
                </a:moveTo>
                <a:cubicBezTo>
                  <a:pt x="8619" y="17696"/>
                  <a:pt x="8625" y="17707"/>
                  <a:pt x="8630" y="17719"/>
                </a:cubicBezTo>
                <a:cubicBezTo>
                  <a:pt x="8647" y="17719"/>
                  <a:pt x="8659" y="17724"/>
                  <a:pt x="8676" y="17724"/>
                </a:cubicBezTo>
                <a:cubicBezTo>
                  <a:pt x="8647" y="17724"/>
                  <a:pt x="8619" y="17719"/>
                  <a:pt x="8591" y="17713"/>
                </a:cubicBezTo>
                <a:cubicBezTo>
                  <a:pt x="8591" y="17702"/>
                  <a:pt x="8591" y="17696"/>
                  <a:pt x="8591" y="17685"/>
                </a:cubicBezTo>
                <a:close/>
                <a:moveTo>
                  <a:pt x="5379" y="17554"/>
                </a:moveTo>
                <a:cubicBezTo>
                  <a:pt x="5476" y="17617"/>
                  <a:pt x="5584" y="17668"/>
                  <a:pt x="5691" y="17713"/>
                </a:cubicBezTo>
                <a:lnTo>
                  <a:pt x="5686" y="17730"/>
                </a:lnTo>
                <a:cubicBezTo>
                  <a:pt x="5584" y="17679"/>
                  <a:pt x="5442" y="17651"/>
                  <a:pt x="5379" y="17554"/>
                </a:cubicBezTo>
                <a:close/>
                <a:moveTo>
                  <a:pt x="8514" y="17701"/>
                </a:moveTo>
                <a:cubicBezTo>
                  <a:pt x="8533" y="17701"/>
                  <a:pt x="8552" y="17704"/>
                  <a:pt x="8568" y="17707"/>
                </a:cubicBezTo>
                <a:cubicBezTo>
                  <a:pt x="8574" y="17719"/>
                  <a:pt x="8574" y="17724"/>
                  <a:pt x="8579" y="17730"/>
                </a:cubicBezTo>
                <a:lnTo>
                  <a:pt x="8568" y="17730"/>
                </a:lnTo>
                <a:cubicBezTo>
                  <a:pt x="8551" y="17719"/>
                  <a:pt x="8534" y="17719"/>
                  <a:pt x="8517" y="17719"/>
                </a:cubicBezTo>
                <a:cubicBezTo>
                  <a:pt x="8500" y="17713"/>
                  <a:pt x="8489" y="17713"/>
                  <a:pt x="8471" y="17707"/>
                </a:cubicBezTo>
                <a:cubicBezTo>
                  <a:pt x="8486" y="17703"/>
                  <a:pt x="8500" y="17701"/>
                  <a:pt x="8514" y="17701"/>
                </a:cubicBezTo>
                <a:close/>
                <a:moveTo>
                  <a:pt x="13048" y="17698"/>
                </a:moveTo>
                <a:cubicBezTo>
                  <a:pt x="13053" y="17698"/>
                  <a:pt x="13058" y="17699"/>
                  <a:pt x="13062" y="17702"/>
                </a:cubicBezTo>
                <a:cubicBezTo>
                  <a:pt x="13070" y="17723"/>
                  <a:pt x="13043" y="17742"/>
                  <a:pt x="13022" y="17742"/>
                </a:cubicBezTo>
                <a:cubicBezTo>
                  <a:pt x="13015" y="17742"/>
                  <a:pt x="13009" y="17740"/>
                  <a:pt x="13005" y="17736"/>
                </a:cubicBezTo>
                <a:cubicBezTo>
                  <a:pt x="13000" y="17713"/>
                  <a:pt x="13028" y="17698"/>
                  <a:pt x="13048" y="17698"/>
                </a:cubicBezTo>
                <a:close/>
                <a:moveTo>
                  <a:pt x="12882" y="17712"/>
                </a:moveTo>
                <a:cubicBezTo>
                  <a:pt x="12887" y="17712"/>
                  <a:pt x="12892" y="17713"/>
                  <a:pt x="12897" y="17713"/>
                </a:cubicBezTo>
                <a:cubicBezTo>
                  <a:pt x="12858" y="17726"/>
                  <a:pt x="12823" y="17759"/>
                  <a:pt x="12786" y="17759"/>
                </a:cubicBezTo>
                <a:cubicBezTo>
                  <a:pt x="12774" y="17759"/>
                  <a:pt x="12762" y="17755"/>
                  <a:pt x="12750" y="17747"/>
                </a:cubicBezTo>
                <a:cubicBezTo>
                  <a:pt x="12791" y="17737"/>
                  <a:pt x="12832" y="17712"/>
                  <a:pt x="12882" y="17712"/>
                </a:cubicBezTo>
                <a:close/>
                <a:moveTo>
                  <a:pt x="5861" y="17791"/>
                </a:moveTo>
                <a:cubicBezTo>
                  <a:pt x="5879" y="17791"/>
                  <a:pt x="5897" y="17806"/>
                  <a:pt x="5901" y="17821"/>
                </a:cubicBezTo>
                <a:cubicBezTo>
                  <a:pt x="5897" y="17830"/>
                  <a:pt x="5889" y="17834"/>
                  <a:pt x="5880" y="17834"/>
                </a:cubicBezTo>
                <a:cubicBezTo>
                  <a:pt x="5862" y="17834"/>
                  <a:pt x="5839" y="17819"/>
                  <a:pt x="5839" y="17804"/>
                </a:cubicBezTo>
                <a:cubicBezTo>
                  <a:pt x="5845" y="17794"/>
                  <a:pt x="5853" y="17791"/>
                  <a:pt x="5861" y="17791"/>
                </a:cubicBezTo>
                <a:close/>
                <a:moveTo>
                  <a:pt x="12840" y="17787"/>
                </a:moveTo>
                <a:lnTo>
                  <a:pt x="12852" y="17804"/>
                </a:lnTo>
                <a:cubicBezTo>
                  <a:pt x="12759" y="17840"/>
                  <a:pt x="12651" y="17914"/>
                  <a:pt x="12547" y="17914"/>
                </a:cubicBezTo>
                <a:cubicBezTo>
                  <a:pt x="12537" y="17914"/>
                  <a:pt x="12527" y="17913"/>
                  <a:pt x="12517" y="17912"/>
                </a:cubicBezTo>
                <a:cubicBezTo>
                  <a:pt x="12630" y="17883"/>
                  <a:pt x="12738" y="17838"/>
                  <a:pt x="12840" y="17787"/>
                </a:cubicBezTo>
                <a:close/>
                <a:moveTo>
                  <a:pt x="4534" y="17202"/>
                </a:moveTo>
                <a:cubicBezTo>
                  <a:pt x="4562" y="17248"/>
                  <a:pt x="4613" y="17259"/>
                  <a:pt x="4659" y="17282"/>
                </a:cubicBezTo>
                <a:cubicBezTo>
                  <a:pt x="4659" y="17265"/>
                  <a:pt x="4659" y="17242"/>
                  <a:pt x="4659" y="17231"/>
                </a:cubicBezTo>
                <a:cubicBezTo>
                  <a:pt x="4670" y="17242"/>
                  <a:pt x="4681" y="17253"/>
                  <a:pt x="4693" y="17265"/>
                </a:cubicBezTo>
                <a:cubicBezTo>
                  <a:pt x="4749" y="17276"/>
                  <a:pt x="4744" y="17344"/>
                  <a:pt x="4801" y="17356"/>
                </a:cubicBezTo>
                <a:cubicBezTo>
                  <a:pt x="4806" y="17356"/>
                  <a:pt x="4823" y="17344"/>
                  <a:pt x="4829" y="17344"/>
                </a:cubicBezTo>
                <a:cubicBezTo>
                  <a:pt x="4959" y="17412"/>
                  <a:pt x="5073" y="17509"/>
                  <a:pt x="5209" y="17554"/>
                </a:cubicBezTo>
                <a:cubicBezTo>
                  <a:pt x="5203" y="17565"/>
                  <a:pt x="5192" y="17583"/>
                  <a:pt x="5192" y="17594"/>
                </a:cubicBezTo>
                <a:cubicBezTo>
                  <a:pt x="5203" y="17605"/>
                  <a:pt x="5232" y="17628"/>
                  <a:pt x="5243" y="17634"/>
                </a:cubicBezTo>
                <a:cubicBezTo>
                  <a:pt x="5260" y="17628"/>
                  <a:pt x="5271" y="17622"/>
                  <a:pt x="5288" y="17611"/>
                </a:cubicBezTo>
                <a:lnTo>
                  <a:pt x="5254" y="17588"/>
                </a:lnTo>
                <a:lnTo>
                  <a:pt x="5254" y="17588"/>
                </a:lnTo>
                <a:cubicBezTo>
                  <a:pt x="5271" y="17594"/>
                  <a:pt x="5300" y="17605"/>
                  <a:pt x="5317" y="17611"/>
                </a:cubicBezTo>
                <a:lnTo>
                  <a:pt x="5283" y="17622"/>
                </a:lnTo>
                <a:cubicBezTo>
                  <a:pt x="5283" y="17634"/>
                  <a:pt x="5283" y="17651"/>
                  <a:pt x="5283" y="17662"/>
                </a:cubicBezTo>
                <a:cubicBezTo>
                  <a:pt x="5311" y="17668"/>
                  <a:pt x="5340" y="17685"/>
                  <a:pt x="5368" y="17696"/>
                </a:cubicBezTo>
                <a:lnTo>
                  <a:pt x="5385" y="17679"/>
                </a:lnTo>
                <a:cubicBezTo>
                  <a:pt x="5357" y="17662"/>
                  <a:pt x="5334" y="17639"/>
                  <a:pt x="5323" y="17617"/>
                </a:cubicBezTo>
                <a:lnTo>
                  <a:pt x="5323" y="17617"/>
                </a:lnTo>
                <a:cubicBezTo>
                  <a:pt x="5340" y="17639"/>
                  <a:pt x="5374" y="17651"/>
                  <a:pt x="5402" y="17656"/>
                </a:cubicBezTo>
                <a:cubicBezTo>
                  <a:pt x="5396" y="17673"/>
                  <a:pt x="5385" y="17690"/>
                  <a:pt x="5379" y="17707"/>
                </a:cubicBezTo>
                <a:lnTo>
                  <a:pt x="5459" y="17741"/>
                </a:lnTo>
                <a:cubicBezTo>
                  <a:pt x="5442" y="17724"/>
                  <a:pt x="5413" y="17690"/>
                  <a:pt x="5396" y="17673"/>
                </a:cubicBezTo>
                <a:lnTo>
                  <a:pt x="5396" y="17673"/>
                </a:lnTo>
                <a:cubicBezTo>
                  <a:pt x="5425" y="17679"/>
                  <a:pt x="5447" y="17690"/>
                  <a:pt x="5464" y="17713"/>
                </a:cubicBezTo>
                <a:cubicBezTo>
                  <a:pt x="5521" y="17724"/>
                  <a:pt x="5567" y="17758"/>
                  <a:pt x="5623" y="17781"/>
                </a:cubicBezTo>
                <a:lnTo>
                  <a:pt x="5618" y="17809"/>
                </a:lnTo>
                <a:cubicBezTo>
                  <a:pt x="5629" y="17804"/>
                  <a:pt x="5657" y="17792"/>
                  <a:pt x="5669" y="17787"/>
                </a:cubicBezTo>
                <a:lnTo>
                  <a:pt x="5669" y="17787"/>
                </a:lnTo>
                <a:cubicBezTo>
                  <a:pt x="5663" y="17809"/>
                  <a:pt x="5663" y="17826"/>
                  <a:pt x="5657" y="17844"/>
                </a:cubicBezTo>
                <a:cubicBezTo>
                  <a:pt x="5680" y="17838"/>
                  <a:pt x="5708" y="17832"/>
                  <a:pt x="5731" y="17826"/>
                </a:cubicBezTo>
                <a:cubicBezTo>
                  <a:pt x="5742" y="17832"/>
                  <a:pt x="5759" y="17844"/>
                  <a:pt x="5776" y="17855"/>
                </a:cubicBezTo>
                <a:cubicBezTo>
                  <a:pt x="5748" y="17855"/>
                  <a:pt x="5720" y="17861"/>
                  <a:pt x="5697" y="17872"/>
                </a:cubicBezTo>
                <a:cubicBezTo>
                  <a:pt x="5714" y="17872"/>
                  <a:pt x="5742" y="17883"/>
                  <a:pt x="5759" y="17889"/>
                </a:cubicBezTo>
                <a:cubicBezTo>
                  <a:pt x="5754" y="17895"/>
                  <a:pt x="5748" y="17917"/>
                  <a:pt x="5742" y="17923"/>
                </a:cubicBezTo>
                <a:cubicBezTo>
                  <a:pt x="5754" y="17917"/>
                  <a:pt x="5776" y="17906"/>
                  <a:pt x="5793" y="17895"/>
                </a:cubicBezTo>
                <a:cubicBezTo>
                  <a:pt x="5805" y="17917"/>
                  <a:pt x="5873" y="17934"/>
                  <a:pt x="5828" y="17962"/>
                </a:cubicBezTo>
                <a:lnTo>
                  <a:pt x="5828" y="17962"/>
                </a:lnTo>
                <a:cubicBezTo>
                  <a:pt x="5765" y="17959"/>
                  <a:pt x="5705" y="17894"/>
                  <a:pt x="5643" y="17894"/>
                </a:cubicBezTo>
                <a:cubicBezTo>
                  <a:pt x="5629" y="17894"/>
                  <a:pt x="5615" y="17898"/>
                  <a:pt x="5601" y="17906"/>
                </a:cubicBezTo>
                <a:cubicBezTo>
                  <a:pt x="5606" y="17895"/>
                  <a:pt x="5612" y="17883"/>
                  <a:pt x="5618" y="17872"/>
                </a:cubicBezTo>
                <a:cubicBezTo>
                  <a:pt x="5442" y="17775"/>
                  <a:pt x="5254" y="17702"/>
                  <a:pt x="5079" y="17600"/>
                </a:cubicBezTo>
                <a:cubicBezTo>
                  <a:pt x="5067" y="17605"/>
                  <a:pt x="5056" y="17611"/>
                  <a:pt x="5045" y="17622"/>
                </a:cubicBezTo>
                <a:cubicBezTo>
                  <a:pt x="5045" y="17617"/>
                  <a:pt x="5045" y="17600"/>
                  <a:pt x="5050" y="17594"/>
                </a:cubicBezTo>
                <a:cubicBezTo>
                  <a:pt x="4954" y="17554"/>
                  <a:pt x="4886" y="17458"/>
                  <a:pt x="4789" y="17446"/>
                </a:cubicBezTo>
                <a:cubicBezTo>
                  <a:pt x="4755" y="17373"/>
                  <a:pt x="4647" y="17367"/>
                  <a:pt x="4596" y="17304"/>
                </a:cubicBezTo>
                <a:cubicBezTo>
                  <a:pt x="4557" y="17270"/>
                  <a:pt x="4494" y="17270"/>
                  <a:pt x="4488" y="17208"/>
                </a:cubicBezTo>
                <a:lnTo>
                  <a:pt x="4534" y="17202"/>
                </a:lnTo>
                <a:close/>
                <a:moveTo>
                  <a:pt x="12523" y="17917"/>
                </a:moveTo>
                <a:lnTo>
                  <a:pt x="12523" y="17917"/>
                </a:lnTo>
                <a:cubicBezTo>
                  <a:pt x="12501" y="17952"/>
                  <a:pt x="12459" y="17967"/>
                  <a:pt x="12418" y="17967"/>
                </a:cubicBezTo>
                <a:cubicBezTo>
                  <a:pt x="12405" y="17967"/>
                  <a:pt x="12393" y="17965"/>
                  <a:pt x="12381" y="17963"/>
                </a:cubicBezTo>
                <a:cubicBezTo>
                  <a:pt x="12426" y="17946"/>
                  <a:pt x="12472" y="17929"/>
                  <a:pt x="12523" y="17917"/>
                </a:cubicBezTo>
                <a:close/>
                <a:moveTo>
                  <a:pt x="6276" y="17895"/>
                </a:moveTo>
                <a:cubicBezTo>
                  <a:pt x="6287" y="17906"/>
                  <a:pt x="6304" y="17917"/>
                  <a:pt x="6321" y="17923"/>
                </a:cubicBezTo>
                <a:cubicBezTo>
                  <a:pt x="6327" y="17917"/>
                  <a:pt x="6338" y="17906"/>
                  <a:pt x="6349" y="17895"/>
                </a:cubicBezTo>
                <a:lnTo>
                  <a:pt x="6349" y="17895"/>
                </a:lnTo>
                <a:lnTo>
                  <a:pt x="6344" y="17923"/>
                </a:lnTo>
                <a:cubicBezTo>
                  <a:pt x="6406" y="17946"/>
                  <a:pt x="6457" y="17991"/>
                  <a:pt x="6531" y="17997"/>
                </a:cubicBezTo>
                <a:cubicBezTo>
                  <a:pt x="6531" y="18002"/>
                  <a:pt x="6525" y="18008"/>
                  <a:pt x="6525" y="18008"/>
                </a:cubicBezTo>
                <a:cubicBezTo>
                  <a:pt x="6474" y="17997"/>
                  <a:pt x="6423" y="17980"/>
                  <a:pt x="6372" y="17968"/>
                </a:cubicBezTo>
                <a:cubicBezTo>
                  <a:pt x="6372" y="17969"/>
                  <a:pt x="6371" y="17971"/>
                  <a:pt x="6370" y="17972"/>
                </a:cubicBezTo>
                <a:lnTo>
                  <a:pt x="6370" y="17972"/>
                </a:lnTo>
                <a:cubicBezTo>
                  <a:pt x="6337" y="17934"/>
                  <a:pt x="6292" y="17928"/>
                  <a:pt x="6247" y="17917"/>
                </a:cubicBezTo>
                <a:cubicBezTo>
                  <a:pt x="6253" y="17912"/>
                  <a:pt x="6264" y="17900"/>
                  <a:pt x="6276" y="17895"/>
                </a:cubicBezTo>
                <a:close/>
                <a:moveTo>
                  <a:pt x="6174" y="17946"/>
                </a:moveTo>
                <a:cubicBezTo>
                  <a:pt x="6219" y="17957"/>
                  <a:pt x="6264" y="17968"/>
                  <a:pt x="6304" y="17997"/>
                </a:cubicBezTo>
                <a:cubicBezTo>
                  <a:pt x="6324" y="17992"/>
                  <a:pt x="6348" y="17995"/>
                  <a:pt x="6365" y="17982"/>
                </a:cubicBezTo>
                <a:lnTo>
                  <a:pt x="6365" y="17982"/>
                </a:lnTo>
                <a:cubicBezTo>
                  <a:pt x="6359" y="17991"/>
                  <a:pt x="6353" y="18001"/>
                  <a:pt x="6349" y="18008"/>
                </a:cubicBezTo>
                <a:cubicBezTo>
                  <a:pt x="6361" y="18014"/>
                  <a:pt x="6389" y="18025"/>
                  <a:pt x="6401" y="18036"/>
                </a:cubicBezTo>
                <a:cubicBezTo>
                  <a:pt x="6327" y="18025"/>
                  <a:pt x="6236" y="17991"/>
                  <a:pt x="6174" y="17946"/>
                </a:cubicBezTo>
                <a:close/>
                <a:moveTo>
                  <a:pt x="12358" y="17974"/>
                </a:moveTo>
                <a:cubicBezTo>
                  <a:pt x="12358" y="17980"/>
                  <a:pt x="12358" y="17985"/>
                  <a:pt x="12364" y="17991"/>
                </a:cubicBezTo>
                <a:cubicBezTo>
                  <a:pt x="12335" y="18002"/>
                  <a:pt x="12307" y="18014"/>
                  <a:pt x="12279" y="18019"/>
                </a:cubicBezTo>
                <a:cubicBezTo>
                  <a:pt x="12273" y="18019"/>
                  <a:pt x="12273" y="18014"/>
                  <a:pt x="12267" y="18008"/>
                </a:cubicBezTo>
                <a:cubicBezTo>
                  <a:pt x="12267" y="18014"/>
                  <a:pt x="12267" y="18019"/>
                  <a:pt x="12262" y="18025"/>
                </a:cubicBezTo>
                <a:cubicBezTo>
                  <a:pt x="12239" y="18031"/>
                  <a:pt x="12222" y="18042"/>
                  <a:pt x="12199" y="18048"/>
                </a:cubicBezTo>
                <a:cubicBezTo>
                  <a:pt x="12222" y="18031"/>
                  <a:pt x="12245" y="18014"/>
                  <a:pt x="12273" y="18002"/>
                </a:cubicBezTo>
                <a:cubicBezTo>
                  <a:pt x="12301" y="17991"/>
                  <a:pt x="12330" y="17980"/>
                  <a:pt x="12358" y="17974"/>
                </a:cubicBezTo>
                <a:close/>
                <a:moveTo>
                  <a:pt x="12114" y="18070"/>
                </a:moveTo>
                <a:cubicBezTo>
                  <a:pt x="12108" y="18076"/>
                  <a:pt x="12097" y="18076"/>
                  <a:pt x="12086" y="18082"/>
                </a:cubicBezTo>
                <a:cubicBezTo>
                  <a:pt x="12074" y="18076"/>
                  <a:pt x="12063" y="18070"/>
                  <a:pt x="12057" y="18070"/>
                </a:cubicBezTo>
                <a:close/>
                <a:moveTo>
                  <a:pt x="12148" y="18127"/>
                </a:moveTo>
                <a:cubicBezTo>
                  <a:pt x="12103" y="18150"/>
                  <a:pt x="12052" y="18173"/>
                  <a:pt x="12006" y="18195"/>
                </a:cubicBezTo>
                <a:cubicBezTo>
                  <a:pt x="12023" y="18178"/>
                  <a:pt x="12046" y="18161"/>
                  <a:pt x="12063" y="18150"/>
                </a:cubicBezTo>
                <a:cubicBezTo>
                  <a:pt x="12091" y="18139"/>
                  <a:pt x="12120" y="18133"/>
                  <a:pt x="12148" y="18127"/>
                </a:cubicBezTo>
                <a:close/>
                <a:moveTo>
                  <a:pt x="12999" y="17821"/>
                </a:moveTo>
                <a:cubicBezTo>
                  <a:pt x="12982" y="17838"/>
                  <a:pt x="12971" y="17861"/>
                  <a:pt x="12959" y="17889"/>
                </a:cubicBezTo>
                <a:cubicBezTo>
                  <a:pt x="12976" y="17878"/>
                  <a:pt x="12999" y="17861"/>
                  <a:pt x="13016" y="17855"/>
                </a:cubicBezTo>
                <a:cubicBezTo>
                  <a:pt x="13022" y="17861"/>
                  <a:pt x="13028" y="17883"/>
                  <a:pt x="13033" y="17889"/>
                </a:cubicBezTo>
                <a:cubicBezTo>
                  <a:pt x="13033" y="17878"/>
                  <a:pt x="13039" y="17849"/>
                  <a:pt x="13045" y="17838"/>
                </a:cubicBezTo>
                <a:cubicBezTo>
                  <a:pt x="13058" y="17838"/>
                  <a:pt x="13087" y="17823"/>
                  <a:pt x="13105" y="17823"/>
                </a:cubicBezTo>
                <a:cubicBezTo>
                  <a:pt x="13116" y="17823"/>
                  <a:pt x="13123" y="17829"/>
                  <a:pt x="13118" y="17849"/>
                </a:cubicBezTo>
                <a:cubicBezTo>
                  <a:pt x="13067" y="17912"/>
                  <a:pt x="12942" y="17895"/>
                  <a:pt x="12920" y="17980"/>
                </a:cubicBezTo>
                <a:cubicBezTo>
                  <a:pt x="12914" y="17974"/>
                  <a:pt x="12908" y="17957"/>
                  <a:pt x="12908" y="17951"/>
                </a:cubicBezTo>
                <a:cubicBezTo>
                  <a:pt x="12716" y="18014"/>
                  <a:pt x="12534" y="18104"/>
                  <a:pt x="12341" y="18161"/>
                </a:cubicBezTo>
                <a:cubicBezTo>
                  <a:pt x="12341" y="18178"/>
                  <a:pt x="12341" y="18190"/>
                  <a:pt x="12335" y="18201"/>
                </a:cubicBezTo>
                <a:cubicBezTo>
                  <a:pt x="12330" y="18195"/>
                  <a:pt x="12324" y="18184"/>
                  <a:pt x="12318" y="18178"/>
                </a:cubicBezTo>
                <a:cubicBezTo>
                  <a:pt x="12290" y="18195"/>
                  <a:pt x="12262" y="18201"/>
                  <a:pt x="12228" y="18207"/>
                </a:cubicBezTo>
                <a:cubicBezTo>
                  <a:pt x="12256" y="18195"/>
                  <a:pt x="12290" y="18178"/>
                  <a:pt x="12318" y="18167"/>
                </a:cubicBezTo>
                <a:cubicBezTo>
                  <a:pt x="12307" y="18150"/>
                  <a:pt x="12301" y="18139"/>
                  <a:pt x="12290" y="18122"/>
                </a:cubicBezTo>
                <a:cubicBezTo>
                  <a:pt x="12250" y="18156"/>
                  <a:pt x="12205" y="18178"/>
                  <a:pt x="12154" y="18195"/>
                </a:cubicBezTo>
                <a:cubicBezTo>
                  <a:pt x="12148" y="18207"/>
                  <a:pt x="12137" y="18218"/>
                  <a:pt x="12131" y="18229"/>
                </a:cubicBezTo>
                <a:cubicBezTo>
                  <a:pt x="12125" y="18224"/>
                  <a:pt x="12114" y="18212"/>
                  <a:pt x="12103" y="18207"/>
                </a:cubicBezTo>
                <a:cubicBezTo>
                  <a:pt x="12086" y="18224"/>
                  <a:pt x="12063" y="18246"/>
                  <a:pt x="12046" y="18263"/>
                </a:cubicBezTo>
                <a:cubicBezTo>
                  <a:pt x="12029" y="18263"/>
                  <a:pt x="12018" y="18263"/>
                  <a:pt x="12001" y="18269"/>
                </a:cubicBezTo>
                <a:cubicBezTo>
                  <a:pt x="11938" y="18269"/>
                  <a:pt x="11876" y="18320"/>
                  <a:pt x="11802" y="18320"/>
                </a:cubicBezTo>
                <a:cubicBezTo>
                  <a:pt x="11972" y="18263"/>
                  <a:pt x="12131" y="18190"/>
                  <a:pt x="12279" y="18093"/>
                </a:cubicBezTo>
                <a:cubicBezTo>
                  <a:pt x="12279" y="18087"/>
                  <a:pt x="12284" y="18087"/>
                  <a:pt x="12284" y="18087"/>
                </a:cubicBezTo>
                <a:cubicBezTo>
                  <a:pt x="12324" y="18070"/>
                  <a:pt x="12364" y="18059"/>
                  <a:pt x="12398" y="18036"/>
                </a:cubicBezTo>
                <a:cubicBezTo>
                  <a:pt x="12403" y="18048"/>
                  <a:pt x="12409" y="18065"/>
                  <a:pt x="12415" y="18076"/>
                </a:cubicBezTo>
                <a:cubicBezTo>
                  <a:pt x="12432" y="18070"/>
                  <a:pt x="12466" y="18065"/>
                  <a:pt x="12483" y="18065"/>
                </a:cubicBezTo>
                <a:cubicBezTo>
                  <a:pt x="12489" y="18048"/>
                  <a:pt x="12489" y="18031"/>
                  <a:pt x="12494" y="18019"/>
                </a:cubicBezTo>
                <a:lnTo>
                  <a:pt x="12494" y="18019"/>
                </a:lnTo>
                <a:lnTo>
                  <a:pt x="12455" y="18025"/>
                </a:lnTo>
                <a:cubicBezTo>
                  <a:pt x="12472" y="18019"/>
                  <a:pt x="12494" y="18002"/>
                  <a:pt x="12511" y="17997"/>
                </a:cubicBezTo>
                <a:lnTo>
                  <a:pt x="12511" y="17997"/>
                </a:lnTo>
                <a:cubicBezTo>
                  <a:pt x="12506" y="18002"/>
                  <a:pt x="12500" y="18019"/>
                  <a:pt x="12500" y="18031"/>
                </a:cubicBezTo>
                <a:cubicBezTo>
                  <a:pt x="12506" y="18036"/>
                  <a:pt x="12523" y="18048"/>
                  <a:pt x="12528" y="18053"/>
                </a:cubicBezTo>
                <a:cubicBezTo>
                  <a:pt x="12557" y="18036"/>
                  <a:pt x="12585" y="18025"/>
                  <a:pt x="12613" y="18014"/>
                </a:cubicBezTo>
                <a:lnTo>
                  <a:pt x="12608" y="17991"/>
                </a:lnTo>
                <a:cubicBezTo>
                  <a:pt x="12588" y="17995"/>
                  <a:pt x="12568" y="17999"/>
                  <a:pt x="12548" y="17999"/>
                </a:cubicBezTo>
                <a:cubicBezTo>
                  <a:pt x="12539" y="17999"/>
                  <a:pt x="12531" y="17998"/>
                  <a:pt x="12523" y="17997"/>
                </a:cubicBezTo>
                <a:cubicBezTo>
                  <a:pt x="12551" y="17997"/>
                  <a:pt x="12579" y="17980"/>
                  <a:pt x="12602" y="17963"/>
                </a:cubicBezTo>
                <a:cubicBezTo>
                  <a:pt x="12613" y="17980"/>
                  <a:pt x="12619" y="17997"/>
                  <a:pt x="12625" y="18014"/>
                </a:cubicBezTo>
                <a:cubicBezTo>
                  <a:pt x="12653" y="18002"/>
                  <a:pt x="12681" y="17991"/>
                  <a:pt x="12704" y="17980"/>
                </a:cubicBezTo>
                <a:cubicBezTo>
                  <a:pt x="12681" y="17980"/>
                  <a:pt x="12636" y="17974"/>
                  <a:pt x="12613" y="17974"/>
                </a:cubicBezTo>
                <a:cubicBezTo>
                  <a:pt x="12630" y="17961"/>
                  <a:pt x="12647" y="17955"/>
                  <a:pt x="12667" y="17955"/>
                </a:cubicBezTo>
                <a:cubicBezTo>
                  <a:pt x="12673" y="17955"/>
                  <a:pt x="12680" y="17956"/>
                  <a:pt x="12687" y="17957"/>
                </a:cubicBezTo>
                <a:cubicBezTo>
                  <a:pt x="12733" y="17917"/>
                  <a:pt x="12789" y="17906"/>
                  <a:pt x="12840" y="17883"/>
                </a:cubicBezTo>
                <a:lnTo>
                  <a:pt x="12863" y="17906"/>
                </a:lnTo>
                <a:cubicBezTo>
                  <a:pt x="12869" y="17895"/>
                  <a:pt x="12874" y="17866"/>
                  <a:pt x="12880" y="17855"/>
                </a:cubicBezTo>
                <a:cubicBezTo>
                  <a:pt x="12891" y="17866"/>
                  <a:pt x="12903" y="17883"/>
                  <a:pt x="12914" y="17900"/>
                </a:cubicBezTo>
                <a:cubicBezTo>
                  <a:pt x="12925" y="17878"/>
                  <a:pt x="12937" y="17855"/>
                  <a:pt x="12948" y="17832"/>
                </a:cubicBezTo>
                <a:cubicBezTo>
                  <a:pt x="12965" y="17826"/>
                  <a:pt x="12982" y="17826"/>
                  <a:pt x="12999" y="17821"/>
                </a:cubicBezTo>
                <a:close/>
                <a:moveTo>
                  <a:pt x="6849" y="18275"/>
                </a:moveTo>
                <a:lnTo>
                  <a:pt x="6849" y="18275"/>
                </a:lnTo>
                <a:cubicBezTo>
                  <a:pt x="6894" y="18280"/>
                  <a:pt x="6945" y="18297"/>
                  <a:pt x="6991" y="18309"/>
                </a:cubicBezTo>
                <a:cubicBezTo>
                  <a:pt x="6985" y="18314"/>
                  <a:pt x="6985" y="18331"/>
                  <a:pt x="6985" y="18337"/>
                </a:cubicBezTo>
                <a:cubicBezTo>
                  <a:pt x="6940" y="18314"/>
                  <a:pt x="6877" y="18326"/>
                  <a:pt x="6849" y="18275"/>
                </a:cubicBezTo>
                <a:close/>
                <a:moveTo>
                  <a:pt x="11995" y="18173"/>
                </a:moveTo>
                <a:cubicBezTo>
                  <a:pt x="11989" y="18184"/>
                  <a:pt x="11984" y="18195"/>
                  <a:pt x="11978" y="18212"/>
                </a:cubicBezTo>
                <a:cubicBezTo>
                  <a:pt x="11870" y="18246"/>
                  <a:pt x="11768" y="18297"/>
                  <a:pt x="11660" y="18337"/>
                </a:cubicBezTo>
                <a:lnTo>
                  <a:pt x="11655" y="18337"/>
                </a:lnTo>
                <a:lnTo>
                  <a:pt x="11683" y="18303"/>
                </a:lnTo>
                <a:cubicBezTo>
                  <a:pt x="11690" y="18305"/>
                  <a:pt x="11697" y="18305"/>
                  <a:pt x="11704" y="18305"/>
                </a:cubicBezTo>
                <a:cubicBezTo>
                  <a:pt x="11746" y="18305"/>
                  <a:pt x="11786" y="18278"/>
                  <a:pt x="11825" y="18263"/>
                </a:cubicBezTo>
                <a:lnTo>
                  <a:pt x="11802" y="18241"/>
                </a:lnTo>
                <a:lnTo>
                  <a:pt x="11853" y="18212"/>
                </a:lnTo>
                <a:cubicBezTo>
                  <a:pt x="11859" y="18211"/>
                  <a:pt x="11865" y="18210"/>
                  <a:pt x="11872" y="18210"/>
                </a:cubicBezTo>
                <a:cubicBezTo>
                  <a:pt x="11894" y="18210"/>
                  <a:pt x="11917" y="18218"/>
                  <a:pt x="11940" y="18218"/>
                </a:cubicBezTo>
                <a:cubicBezTo>
                  <a:pt x="11953" y="18218"/>
                  <a:pt x="11966" y="18215"/>
                  <a:pt x="11978" y="18207"/>
                </a:cubicBezTo>
                <a:cubicBezTo>
                  <a:pt x="11978" y="18201"/>
                  <a:pt x="11984" y="18184"/>
                  <a:pt x="11989" y="18173"/>
                </a:cubicBezTo>
                <a:close/>
                <a:moveTo>
                  <a:pt x="7416" y="18246"/>
                </a:moveTo>
                <a:cubicBezTo>
                  <a:pt x="7416" y="18258"/>
                  <a:pt x="7422" y="18269"/>
                  <a:pt x="7422" y="18280"/>
                </a:cubicBezTo>
                <a:cubicBezTo>
                  <a:pt x="7507" y="18292"/>
                  <a:pt x="7592" y="18314"/>
                  <a:pt x="7666" y="18365"/>
                </a:cubicBezTo>
                <a:cubicBezTo>
                  <a:pt x="7569" y="18343"/>
                  <a:pt x="7473" y="18297"/>
                  <a:pt x="7371" y="18292"/>
                </a:cubicBezTo>
                <a:cubicBezTo>
                  <a:pt x="7342" y="18286"/>
                  <a:pt x="7325" y="18275"/>
                  <a:pt x="7308" y="18258"/>
                </a:cubicBezTo>
                <a:cubicBezTo>
                  <a:pt x="7310" y="18257"/>
                  <a:pt x="7312" y="18257"/>
                  <a:pt x="7314" y="18257"/>
                </a:cubicBezTo>
                <a:cubicBezTo>
                  <a:pt x="7336" y="18257"/>
                  <a:pt x="7370" y="18276"/>
                  <a:pt x="7391" y="18276"/>
                </a:cubicBezTo>
                <a:cubicBezTo>
                  <a:pt x="7404" y="18276"/>
                  <a:pt x="7413" y="18269"/>
                  <a:pt x="7410" y="18246"/>
                </a:cubicBezTo>
                <a:close/>
                <a:moveTo>
                  <a:pt x="6421" y="18040"/>
                </a:moveTo>
                <a:cubicBezTo>
                  <a:pt x="6457" y="18040"/>
                  <a:pt x="6487" y="18071"/>
                  <a:pt x="6523" y="18071"/>
                </a:cubicBezTo>
                <a:cubicBezTo>
                  <a:pt x="6526" y="18071"/>
                  <a:pt x="6528" y="18071"/>
                  <a:pt x="6531" y="18070"/>
                </a:cubicBezTo>
                <a:cubicBezTo>
                  <a:pt x="6815" y="18207"/>
                  <a:pt x="7149" y="18241"/>
                  <a:pt x="7428" y="18371"/>
                </a:cubicBezTo>
                <a:cubicBezTo>
                  <a:pt x="7308" y="18365"/>
                  <a:pt x="7201" y="18309"/>
                  <a:pt x="7081" y="18280"/>
                </a:cubicBezTo>
                <a:cubicBezTo>
                  <a:pt x="7081" y="18286"/>
                  <a:pt x="7081" y="18297"/>
                  <a:pt x="7081" y="18303"/>
                </a:cubicBezTo>
                <a:cubicBezTo>
                  <a:pt x="7076" y="18292"/>
                  <a:pt x="7064" y="18286"/>
                  <a:pt x="7059" y="18275"/>
                </a:cubicBezTo>
                <a:cubicBezTo>
                  <a:pt x="6900" y="18218"/>
                  <a:pt x="6730" y="18184"/>
                  <a:pt x="6576" y="18110"/>
                </a:cubicBezTo>
                <a:cubicBezTo>
                  <a:pt x="6576" y="18116"/>
                  <a:pt x="6576" y="18133"/>
                  <a:pt x="6571" y="18139"/>
                </a:cubicBezTo>
                <a:cubicBezTo>
                  <a:pt x="6542" y="18076"/>
                  <a:pt x="6457" y="18076"/>
                  <a:pt x="6406" y="18042"/>
                </a:cubicBezTo>
                <a:cubicBezTo>
                  <a:pt x="6411" y="18041"/>
                  <a:pt x="6416" y="18040"/>
                  <a:pt x="6421" y="18040"/>
                </a:cubicBezTo>
                <a:close/>
                <a:moveTo>
                  <a:pt x="7439" y="18354"/>
                </a:moveTo>
                <a:cubicBezTo>
                  <a:pt x="7473" y="18354"/>
                  <a:pt x="7479" y="18365"/>
                  <a:pt x="7462" y="18394"/>
                </a:cubicBezTo>
                <a:cubicBezTo>
                  <a:pt x="7433" y="18394"/>
                  <a:pt x="7422" y="18377"/>
                  <a:pt x="7439" y="18354"/>
                </a:cubicBezTo>
                <a:close/>
                <a:moveTo>
                  <a:pt x="11590" y="18333"/>
                </a:moveTo>
                <a:cubicBezTo>
                  <a:pt x="11604" y="18333"/>
                  <a:pt x="11617" y="18335"/>
                  <a:pt x="11626" y="18337"/>
                </a:cubicBezTo>
                <a:cubicBezTo>
                  <a:pt x="11626" y="18341"/>
                  <a:pt x="11626" y="18345"/>
                  <a:pt x="11626" y="18348"/>
                </a:cubicBezTo>
                <a:cubicBezTo>
                  <a:pt x="11598" y="18360"/>
                  <a:pt x="11575" y="18365"/>
                  <a:pt x="11547" y="18377"/>
                </a:cubicBezTo>
                <a:cubicBezTo>
                  <a:pt x="11541" y="18371"/>
                  <a:pt x="11535" y="18365"/>
                  <a:pt x="11535" y="18360"/>
                </a:cubicBezTo>
                <a:lnTo>
                  <a:pt x="11513" y="18383"/>
                </a:lnTo>
                <a:lnTo>
                  <a:pt x="11484" y="18388"/>
                </a:lnTo>
                <a:lnTo>
                  <a:pt x="11479" y="18371"/>
                </a:lnTo>
                <a:lnTo>
                  <a:pt x="11473" y="18394"/>
                </a:lnTo>
                <a:cubicBezTo>
                  <a:pt x="11456" y="18394"/>
                  <a:pt x="11445" y="18400"/>
                  <a:pt x="11428" y="18400"/>
                </a:cubicBezTo>
                <a:cubicBezTo>
                  <a:pt x="11445" y="18383"/>
                  <a:pt x="11462" y="18371"/>
                  <a:pt x="11473" y="18354"/>
                </a:cubicBezTo>
                <a:cubicBezTo>
                  <a:pt x="11490" y="18354"/>
                  <a:pt x="11507" y="18348"/>
                  <a:pt x="11518" y="18343"/>
                </a:cubicBezTo>
                <a:cubicBezTo>
                  <a:pt x="11518" y="18343"/>
                  <a:pt x="11518" y="18348"/>
                  <a:pt x="11518" y="18348"/>
                </a:cubicBezTo>
                <a:cubicBezTo>
                  <a:pt x="11524" y="18348"/>
                  <a:pt x="11524" y="18343"/>
                  <a:pt x="11524" y="18343"/>
                </a:cubicBezTo>
                <a:cubicBezTo>
                  <a:pt x="11547" y="18336"/>
                  <a:pt x="11571" y="18333"/>
                  <a:pt x="11590" y="18333"/>
                </a:cubicBezTo>
                <a:close/>
                <a:moveTo>
                  <a:pt x="11620" y="18383"/>
                </a:moveTo>
                <a:cubicBezTo>
                  <a:pt x="11620" y="18388"/>
                  <a:pt x="11615" y="18400"/>
                  <a:pt x="11615" y="18411"/>
                </a:cubicBezTo>
                <a:cubicBezTo>
                  <a:pt x="11609" y="18405"/>
                  <a:pt x="11603" y="18394"/>
                  <a:pt x="11603" y="18388"/>
                </a:cubicBezTo>
                <a:cubicBezTo>
                  <a:pt x="11609" y="18383"/>
                  <a:pt x="11615" y="18383"/>
                  <a:pt x="11620" y="18383"/>
                </a:cubicBezTo>
                <a:close/>
                <a:moveTo>
                  <a:pt x="8267" y="18428"/>
                </a:moveTo>
                <a:cubicBezTo>
                  <a:pt x="8273" y="18434"/>
                  <a:pt x="8273" y="18445"/>
                  <a:pt x="8279" y="18451"/>
                </a:cubicBezTo>
                <a:cubicBezTo>
                  <a:pt x="8267" y="18451"/>
                  <a:pt x="8256" y="18451"/>
                  <a:pt x="8250" y="18445"/>
                </a:cubicBezTo>
                <a:cubicBezTo>
                  <a:pt x="8256" y="18439"/>
                  <a:pt x="8262" y="18434"/>
                  <a:pt x="8267" y="18428"/>
                </a:cubicBezTo>
                <a:close/>
                <a:moveTo>
                  <a:pt x="11530" y="18456"/>
                </a:moveTo>
                <a:lnTo>
                  <a:pt x="11524" y="18462"/>
                </a:lnTo>
                <a:lnTo>
                  <a:pt x="11501" y="18462"/>
                </a:lnTo>
                <a:cubicBezTo>
                  <a:pt x="11513" y="18462"/>
                  <a:pt x="11524" y="18456"/>
                  <a:pt x="11530" y="18456"/>
                </a:cubicBezTo>
                <a:close/>
                <a:moveTo>
                  <a:pt x="7505" y="18379"/>
                </a:moveTo>
                <a:cubicBezTo>
                  <a:pt x="7539" y="18379"/>
                  <a:pt x="7574" y="18391"/>
                  <a:pt x="7609" y="18400"/>
                </a:cubicBezTo>
                <a:cubicBezTo>
                  <a:pt x="7683" y="18417"/>
                  <a:pt x="7762" y="18428"/>
                  <a:pt x="7836" y="18468"/>
                </a:cubicBezTo>
                <a:cubicBezTo>
                  <a:pt x="7711" y="18468"/>
                  <a:pt x="7592" y="18417"/>
                  <a:pt x="7473" y="18383"/>
                </a:cubicBezTo>
                <a:cubicBezTo>
                  <a:pt x="7483" y="18380"/>
                  <a:pt x="7494" y="18379"/>
                  <a:pt x="7505" y="18379"/>
                </a:cubicBezTo>
                <a:close/>
                <a:moveTo>
                  <a:pt x="10979" y="18473"/>
                </a:moveTo>
                <a:cubicBezTo>
                  <a:pt x="10979" y="18479"/>
                  <a:pt x="10974" y="18485"/>
                  <a:pt x="10957" y="18490"/>
                </a:cubicBezTo>
                <a:cubicBezTo>
                  <a:pt x="10951" y="18485"/>
                  <a:pt x="10951" y="18479"/>
                  <a:pt x="10951" y="18479"/>
                </a:cubicBezTo>
                <a:cubicBezTo>
                  <a:pt x="10957" y="18479"/>
                  <a:pt x="10968" y="18473"/>
                  <a:pt x="10979" y="18473"/>
                </a:cubicBezTo>
                <a:close/>
                <a:moveTo>
                  <a:pt x="10923" y="18485"/>
                </a:moveTo>
                <a:cubicBezTo>
                  <a:pt x="10915" y="18489"/>
                  <a:pt x="10907" y="18493"/>
                  <a:pt x="10899" y="18493"/>
                </a:cubicBezTo>
                <a:cubicBezTo>
                  <a:pt x="10895" y="18493"/>
                  <a:pt x="10892" y="18492"/>
                  <a:pt x="10889" y="18490"/>
                </a:cubicBezTo>
                <a:lnTo>
                  <a:pt x="10889" y="18485"/>
                </a:lnTo>
                <a:close/>
                <a:moveTo>
                  <a:pt x="8301" y="18473"/>
                </a:moveTo>
                <a:cubicBezTo>
                  <a:pt x="8313" y="18479"/>
                  <a:pt x="8330" y="18485"/>
                  <a:pt x="8341" y="18490"/>
                </a:cubicBezTo>
                <a:lnTo>
                  <a:pt x="8341" y="18496"/>
                </a:lnTo>
                <a:cubicBezTo>
                  <a:pt x="8330" y="18490"/>
                  <a:pt x="8313" y="18485"/>
                  <a:pt x="8296" y="18479"/>
                </a:cubicBezTo>
                <a:cubicBezTo>
                  <a:pt x="8296" y="18479"/>
                  <a:pt x="8301" y="18479"/>
                  <a:pt x="8301" y="18473"/>
                </a:cubicBezTo>
                <a:close/>
                <a:moveTo>
                  <a:pt x="8449" y="18496"/>
                </a:moveTo>
                <a:cubicBezTo>
                  <a:pt x="8449" y="18502"/>
                  <a:pt x="8454" y="18502"/>
                  <a:pt x="8454" y="18502"/>
                </a:cubicBezTo>
                <a:cubicBezTo>
                  <a:pt x="8453" y="18504"/>
                  <a:pt x="8451" y="18504"/>
                  <a:pt x="8449" y="18504"/>
                </a:cubicBezTo>
                <a:cubicBezTo>
                  <a:pt x="8444" y="18504"/>
                  <a:pt x="8439" y="18502"/>
                  <a:pt x="8432" y="18502"/>
                </a:cubicBezTo>
                <a:cubicBezTo>
                  <a:pt x="8437" y="18502"/>
                  <a:pt x="8443" y="18496"/>
                  <a:pt x="8449" y="18496"/>
                </a:cubicBezTo>
                <a:close/>
                <a:moveTo>
                  <a:pt x="11314" y="18462"/>
                </a:moveTo>
                <a:cubicBezTo>
                  <a:pt x="11297" y="18473"/>
                  <a:pt x="11274" y="18490"/>
                  <a:pt x="11263" y="18507"/>
                </a:cubicBezTo>
                <a:cubicBezTo>
                  <a:pt x="11246" y="18513"/>
                  <a:pt x="11223" y="18519"/>
                  <a:pt x="11206" y="18519"/>
                </a:cubicBezTo>
                <a:cubicBezTo>
                  <a:pt x="11240" y="18507"/>
                  <a:pt x="11269" y="18490"/>
                  <a:pt x="11291" y="18468"/>
                </a:cubicBezTo>
                <a:cubicBezTo>
                  <a:pt x="11303" y="18468"/>
                  <a:pt x="11308" y="18462"/>
                  <a:pt x="11314" y="18462"/>
                </a:cubicBezTo>
                <a:close/>
                <a:moveTo>
                  <a:pt x="10253" y="18524"/>
                </a:moveTo>
                <a:cubicBezTo>
                  <a:pt x="10247" y="18536"/>
                  <a:pt x="10236" y="18541"/>
                  <a:pt x="10230" y="18547"/>
                </a:cubicBezTo>
                <a:cubicBezTo>
                  <a:pt x="10236" y="18541"/>
                  <a:pt x="10242" y="18536"/>
                  <a:pt x="10247" y="18524"/>
                </a:cubicBezTo>
                <a:close/>
                <a:moveTo>
                  <a:pt x="10906" y="18541"/>
                </a:moveTo>
                <a:cubicBezTo>
                  <a:pt x="10906" y="18541"/>
                  <a:pt x="10900" y="18541"/>
                  <a:pt x="10900" y="18547"/>
                </a:cubicBezTo>
                <a:cubicBezTo>
                  <a:pt x="10894" y="18547"/>
                  <a:pt x="10889" y="18547"/>
                  <a:pt x="10889" y="18541"/>
                </a:cubicBezTo>
                <a:close/>
                <a:moveTo>
                  <a:pt x="10531" y="18496"/>
                </a:moveTo>
                <a:cubicBezTo>
                  <a:pt x="10554" y="18502"/>
                  <a:pt x="10576" y="18513"/>
                  <a:pt x="10593" y="18519"/>
                </a:cubicBezTo>
                <a:cubicBezTo>
                  <a:pt x="10525" y="18564"/>
                  <a:pt x="10435" y="18553"/>
                  <a:pt x="10350" y="18558"/>
                </a:cubicBezTo>
                <a:cubicBezTo>
                  <a:pt x="10378" y="18553"/>
                  <a:pt x="10401" y="18541"/>
                  <a:pt x="10423" y="18524"/>
                </a:cubicBezTo>
                <a:lnTo>
                  <a:pt x="10429" y="18547"/>
                </a:lnTo>
                <a:cubicBezTo>
                  <a:pt x="10435" y="18541"/>
                  <a:pt x="10446" y="18536"/>
                  <a:pt x="10452" y="18530"/>
                </a:cubicBezTo>
                <a:lnTo>
                  <a:pt x="10469" y="18553"/>
                </a:lnTo>
                <a:lnTo>
                  <a:pt x="10474" y="18541"/>
                </a:lnTo>
                <a:cubicBezTo>
                  <a:pt x="10469" y="18536"/>
                  <a:pt x="10457" y="18524"/>
                  <a:pt x="10446" y="18513"/>
                </a:cubicBezTo>
                <a:lnTo>
                  <a:pt x="10469" y="18513"/>
                </a:lnTo>
                <a:cubicBezTo>
                  <a:pt x="10469" y="18513"/>
                  <a:pt x="10469" y="18513"/>
                  <a:pt x="10474" y="18507"/>
                </a:cubicBezTo>
                <a:lnTo>
                  <a:pt x="10503" y="18507"/>
                </a:lnTo>
                <a:cubicBezTo>
                  <a:pt x="10503" y="18519"/>
                  <a:pt x="10508" y="18536"/>
                  <a:pt x="10508" y="18547"/>
                </a:cubicBezTo>
                <a:cubicBezTo>
                  <a:pt x="10514" y="18541"/>
                  <a:pt x="10531" y="18530"/>
                  <a:pt x="10542" y="18524"/>
                </a:cubicBezTo>
                <a:cubicBezTo>
                  <a:pt x="10537" y="18519"/>
                  <a:pt x="10525" y="18507"/>
                  <a:pt x="10520" y="18502"/>
                </a:cubicBezTo>
                <a:lnTo>
                  <a:pt x="10531" y="18496"/>
                </a:lnTo>
                <a:close/>
                <a:moveTo>
                  <a:pt x="10826" y="18553"/>
                </a:moveTo>
                <a:cubicBezTo>
                  <a:pt x="10826" y="18553"/>
                  <a:pt x="10820" y="18558"/>
                  <a:pt x="10815" y="18558"/>
                </a:cubicBezTo>
                <a:lnTo>
                  <a:pt x="10798" y="18553"/>
                </a:lnTo>
                <a:close/>
                <a:moveTo>
                  <a:pt x="10934" y="18547"/>
                </a:moveTo>
                <a:cubicBezTo>
                  <a:pt x="10934" y="18553"/>
                  <a:pt x="10934" y="18553"/>
                  <a:pt x="10934" y="18553"/>
                </a:cubicBezTo>
                <a:cubicBezTo>
                  <a:pt x="10928" y="18553"/>
                  <a:pt x="10923" y="18558"/>
                  <a:pt x="10923" y="18558"/>
                </a:cubicBezTo>
                <a:cubicBezTo>
                  <a:pt x="10923" y="18553"/>
                  <a:pt x="10928" y="18553"/>
                  <a:pt x="10934" y="18547"/>
                </a:cubicBezTo>
                <a:close/>
                <a:moveTo>
                  <a:pt x="9005" y="18558"/>
                </a:moveTo>
                <a:cubicBezTo>
                  <a:pt x="8971" y="18564"/>
                  <a:pt x="8942" y="18564"/>
                  <a:pt x="8914" y="18564"/>
                </a:cubicBezTo>
                <a:cubicBezTo>
                  <a:pt x="8914" y="18558"/>
                  <a:pt x="8908" y="18558"/>
                  <a:pt x="8908" y="18558"/>
                </a:cubicBezTo>
                <a:close/>
                <a:moveTo>
                  <a:pt x="10094" y="18541"/>
                </a:moveTo>
                <a:cubicBezTo>
                  <a:pt x="10083" y="18547"/>
                  <a:pt x="10072" y="18558"/>
                  <a:pt x="10066" y="18570"/>
                </a:cubicBezTo>
                <a:cubicBezTo>
                  <a:pt x="10060" y="18564"/>
                  <a:pt x="10060" y="18558"/>
                  <a:pt x="10060" y="18553"/>
                </a:cubicBezTo>
                <a:cubicBezTo>
                  <a:pt x="10072" y="18553"/>
                  <a:pt x="10083" y="18547"/>
                  <a:pt x="10094" y="18541"/>
                </a:cubicBezTo>
                <a:close/>
                <a:moveTo>
                  <a:pt x="10054" y="18541"/>
                </a:moveTo>
                <a:lnTo>
                  <a:pt x="10054" y="18541"/>
                </a:lnTo>
                <a:cubicBezTo>
                  <a:pt x="10060" y="18547"/>
                  <a:pt x="10054" y="18558"/>
                  <a:pt x="10049" y="18570"/>
                </a:cubicBezTo>
                <a:cubicBezTo>
                  <a:pt x="10044" y="18571"/>
                  <a:pt x="10039" y="18571"/>
                  <a:pt x="10035" y="18571"/>
                </a:cubicBezTo>
                <a:cubicBezTo>
                  <a:pt x="10017" y="18571"/>
                  <a:pt x="10011" y="18561"/>
                  <a:pt x="10020" y="18547"/>
                </a:cubicBezTo>
                <a:cubicBezTo>
                  <a:pt x="10032" y="18547"/>
                  <a:pt x="10043" y="18547"/>
                  <a:pt x="10054" y="18541"/>
                </a:cubicBezTo>
                <a:close/>
                <a:moveTo>
                  <a:pt x="9822" y="18564"/>
                </a:moveTo>
                <a:cubicBezTo>
                  <a:pt x="9816" y="18570"/>
                  <a:pt x="9811" y="18575"/>
                  <a:pt x="9799" y="18575"/>
                </a:cubicBezTo>
                <a:cubicBezTo>
                  <a:pt x="9793" y="18575"/>
                  <a:pt x="9788" y="18570"/>
                  <a:pt x="9782" y="18570"/>
                </a:cubicBezTo>
                <a:cubicBezTo>
                  <a:pt x="9793" y="18564"/>
                  <a:pt x="9811" y="18564"/>
                  <a:pt x="9822" y="18564"/>
                </a:cubicBezTo>
                <a:close/>
                <a:moveTo>
                  <a:pt x="9958" y="18553"/>
                </a:moveTo>
                <a:cubicBezTo>
                  <a:pt x="9958" y="18558"/>
                  <a:pt x="9952" y="18564"/>
                  <a:pt x="9947" y="18575"/>
                </a:cubicBezTo>
                <a:lnTo>
                  <a:pt x="9947" y="18570"/>
                </a:lnTo>
                <a:cubicBezTo>
                  <a:pt x="9930" y="18570"/>
                  <a:pt x="9924" y="18564"/>
                  <a:pt x="9924" y="18553"/>
                </a:cubicBezTo>
                <a:close/>
                <a:moveTo>
                  <a:pt x="9464" y="18570"/>
                </a:moveTo>
                <a:cubicBezTo>
                  <a:pt x="9464" y="18574"/>
                  <a:pt x="9467" y="18577"/>
                  <a:pt x="9469" y="18581"/>
                </a:cubicBezTo>
                <a:lnTo>
                  <a:pt x="9464" y="18581"/>
                </a:lnTo>
                <a:cubicBezTo>
                  <a:pt x="9459" y="18581"/>
                  <a:pt x="9459" y="18575"/>
                  <a:pt x="9459" y="18570"/>
                </a:cubicBezTo>
                <a:close/>
                <a:moveTo>
                  <a:pt x="10225" y="18530"/>
                </a:moveTo>
                <a:lnTo>
                  <a:pt x="10225" y="18530"/>
                </a:lnTo>
                <a:cubicBezTo>
                  <a:pt x="10219" y="18536"/>
                  <a:pt x="10219" y="18547"/>
                  <a:pt x="10219" y="18553"/>
                </a:cubicBezTo>
                <a:cubicBezTo>
                  <a:pt x="10213" y="18558"/>
                  <a:pt x="10202" y="18558"/>
                  <a:pt x="10196" y="18564"/>
                </a:cubicBezTo>
                <a:cubicBezTo>
                  <a:pt x="10185" y="18570"/>
                  <a:pt x="10174" y="18570"/>
                  <a:pt x="10162" y="18581"/>
                </a:cubicBezTo>
                <a:cubicBezTo>
                  <a:pt x="10157" y="18575"/>
                  <a:pt x="10151" y="18575"/>
                  <a:pt x="10140" y="18575"/>
                </a:cubicBezTo>
                <a:cubicBezTo>
                  <a:pt x="10168" y="18558"/>
                  <a:pt x="10191" y="18536"/>
                  <a:pt x="10225" y="18530"/>
                </a:cubicBezTo>
                <a:close/>
                <a:moveTo>
                  <a:pt x="9584" y="18570"/>
                </a:moveTo>
                <a:cubicBezTo>
                  <a:pt x="9584" y="18575"/>
                  <a:pt x="9589" y="18581"/>
                  <a:pt x="9589" y="18587"/>
                </a:cubicBezTo>
                <a:cubicBezTo>
                  <a:pt x="9584" y="18581"/>
                  <a:pt x="9572" y="18581"/>
                  <a:pt x="9567" y="18581"/>
                </a:cubicBezTo>
                <a:cubicBezTo>
                  <a:pt x="9572" y="18575"/>
                  <a:pt x="9578" y="18575"/>
                  <a:pt x="9584" y="18570"/>
                </a:cubicBezTo>
                <a:close/>
                <a:moveTo>
                  <a:pt x="9704" y="18566"/>
                </a:moveTo>
                <a:cubicBezTo>
                  <a:pt x="9722" y="18566"/>
                  <a:pt x="9741" y="18568"/>
                  <a:pt x="9759" y="18570"/>
                </a:cubicBezTo>
                <a:lnTo>
                  <a:pt x="9759" y="18587"/>
                </a:lnTo>
                <a:lnTo>
                  <a:pt x="9640" y="18587"/>
                </a:lnTo>
                <a:cubicBezTo>
                  <a:pt x="9629" y="18587"/>
                  <a:pt x="9623" y="18581"/>
                  <a:pt x="9612" y="18581"/>
                </a:cubicBezTo>
                <a:cubicBezTo>
                  <a:pt x="9641" y="18570"/>
                  <a:pt x="9672" y="18566"/>
                  <a:pt x="9704" y="18566"/>
                </a:cubicBezTo>
                <a:close/>
                <a:moveTo>
                  <a:pt x="9567" y="18564"/>
                </a:moveTo>
                <a:cubicBezTo>
                  <a:pt x="9572" y="18574"/>
                  <a:pt x="9563" y="18593"/>
                  <a:pt x="9549" y="18593"/>
                </a:cubicBezTo>
                <a:cubicBezTo>
                  <a:pt x="9547" y="18593"/>
                  <a:pt x="9546" y="18593"/>
                  <a:pt x="9544" y="18592"/>
                </a:cubicBezTo>
                <a:lnTo>
                  <a:pt x="9544" y="18587"/>
                </a:lnTo>
                <a:cubicBezTo>
                  <a:pt x="9532" y="18587"/>
                  <a:pt x="9527" y="18575"/>
                  <a:pt x="9527" y="18570"/>
                </a:cubicBezTo>
                <a:cubicBezTo>
                  <a:pt x="9538" y="18570"/>
                  <a:pt x="9555" y="18564"/>
                  <a:pt x="9567" y="18564"/>
                </a:cubicBezTo>
                <a:close/>
                <a:moveTo>
                  <a:pt x="11314" y="18553"/>
                </a:moveTo>
                <a:cubicBezTo>
                  <a:pt x="11303" y="18564"/>
                  <a:pt x="11286" y="18587"/>
                  <a:pt x="11274" y="18598"/>
                </a:cubicBezTo>
                <a:cubicBezTo>
                  <a:pt x="11308" y="18581"/>
                  <a:pt x="11337" y="18570"/>
                  <a:pt x="11371" y="18570"/>
                </a:cubicBezTo>
                <a:cubicBezTo>
                  <a:pt x="11359" y="18564"/>
                  <a:pt x="11331" y="18558"/>
                  <a:pt x="11314" y="18553"/>
                </a:cubicBezTo>
                <a:close/>
                <a:moveTo>
                  <a:pt x="10622" y="18575"/>
                </a:moveTo>
                <a:cubicBezTo>
                  <a:pt x="10576" y="18587"/>
                  <a:pt x="10531" y="18598"/>
                  <a:pt x="10486" y="18615"/>
                </a:cubicBezTo>
                <a:cubicBezTo>
                  <a:pt x="10486" y="18604"/>
                  <a:pt x="10480" y="18598"/>
                  <a:pt x="10474" y="18587"/>
                </a:cubicBezTo>
                <a:lnTo>
                  <a:pt x="10622" y="18575"/>
                </a:lnTo>
                <a:close/>
                <a:moveTo>
                  <a:pt x="7864" y="18464"/>
                </a:moveTo>
                <a:cubicBezTo>
                  <a:pt x="7893" y="18464"/>
                  <a:pt x="7921" y="18479"/>
                  <a:pt x="7950" y="18479"/>
                </a:cubicBezTo>
                <a:cubicBezTo>
                  <a:pt x="8057" y="18496"/>
                  <a:pt x="8165" y="18513"/>
                  <a:pt x="8273" y="18530"/>
                </a:cubicBezTo>
                <a:cubicBezTo>
                  <a:pt x="8449" y="18553"/>
                  <a:pt x="8619" y="18575"/>
                  <a:pt x="8789" y="18598"/>
                </a:cubicBezTo>
                <a:cubicBezTo>
                  <a:pt x="8801" y="18604"/>
                  <a:pt x="8812" y="18609"/>
                  <a:pt x="8823" y="18621"/>
                </a:cubicBezTo>
                <a:cubicBezTo>
                  <a:pt x="8630" y="18609"/>
                  <a:pt x="8443" y="18581"/>
                  <a:pt x="8256" y="18547"/>
                </a:cubicBezTo>
                <a:lnTo>
                  <a:pt x="8239" y="18547"/>
                </a:lnTo>
                <a:lnTo>
                  <a:pt x="8182" y="18536"/>
                </a:lnTo>
                <a:lnTo>
                  <a:pt x="8176" y="18536"/>
                </a:lnTo>
                <a:cubicBezTo>
                  <a:pt x="8131" y="18530"/>
                  <a:pt x="8086" y="18519"/>
                  <a:pt x="8040" y="18513"/>
                </a:cubicBezTo>
                <a:cubicBezTo>
                  <a:pt x="8040" y="18519"/>
                  <a:pt x="8040" y="18524"/>
                  <a:pt x="8040" y="18530"/>
                </a:cubicBezTo>
                <a:cubicBezTo>
                  <a:pt x="7978" y="18485"/>
                  <a:pt x="7904" y="18490"/>
                  <a:pt x="7830" y="18473"/>
                </a:cubicBezTo>
                <a:cubicBezTo>
                  <a:pt x="7842" y="18467"/>
                  <a:pt x="7853" y="18464"/>
                  <a:pt x="7864" y="18464"/>
                </a:cubicBezTo>
                <a:close/>
                <a:moveTo>
                  <a:pt x="8829" y="18598"/>
                </a:moveTo>
                <a:cubicBezTo>
                  <a:pt x="8874" y="18604"/>
                  <a:pt x="8925" y="18609"/>
                  <a:pt x="8976" y="18615"/>
                </a:cubicBezTo>
                <a:lnTo>
                  <a:pt x="8993" y="18615"/>
                </a:lnTo>
                <a:cubicBezTo>
                  <a:pt x="9067" y="18621"/>
                  <a:pt x="9141" y="18615"/>
                  <a:pt x="9215" y="18632"/>
                </a:cubicBezTo>
                <a:cubicBezTo>
                  <a:pt x="9189" y="18637"/>
                  <a:pt x="9162" y="18639"/>
                  <a:pt x="9135" y="18639"/>
                </a:cubicBezTo>
                <a:cubicBezTo>
                  <a:pt x="9076" y="18639"/>
                  <a:pt x="9015" y="18630"/>
                  <a:pt x="8956" y="18630"/>
                </a:cubicBezTo>
                <a:cubicBezTo>
                  <a:pt x="8920" y="18630"/>
                  <a:pt x="8885" y="18633"/>
                  <a:pt x="8852" y="18644"/>
                </a:cubicBezTo>
                <a:cubicBezTo>
                  <a:pt x="8852" y="18634"/>
                  <a:pt x="8852" y="18626"/>
                  <a:pt x="8852" y="18621"/>
                </a:cubicBezTo>
                <a:lnTo>
                  <a:pt x="8835" y="18621"/>
                </a:lnTo>
                <a:cubicBezTo>
                  <a:pt x="8829" y="18615"/>
                  <a:pt x="8829" y="18604"/>
                  <a:pt x="8829" y="18598"/>
                </a:cubicBezTo>
                <a:close/>
                <a:moveTo>
                  <a:pt x="9256" y="18616"/>
                </a:moveTo>
                <a:cubicBezTo>
                  <a:pt x="9274" y="18616"/>
                  <a:pt x="9292" y="18636"/>
                  <a:pt x="9266" y="18649"/>
                </a:cubicBezTo>
                <a:cubicBezTo>
                  <a:pt x="9263" y="18651"/>
                  <a:pt x="9259" y="18652"/>
                  <a:pt x="9255" y="18652"/>
                </a:cubicBezTo>
                <a:cubicBezTo>
                  <a:pt x="9238" y="18652"/>
                  <a:pt x="9220" y="18635"/>
                  <a:pt x="9243" y="18621"/>
                </a:cubicBezTo>
                <a:cubicBezTo>
                  <a:pt x="9247" y="18617"/>
                  <a:pt x="9252" y="18616"/>
                  <a:pt x="9256" y="18616"/>
                </a:cubicBezTo>
                <a:close/>
                <a:moveTo>
                  <a:pt x="9901" y="18558"/>
                </a:moveTo>
                <a:lnTo>
                  <a:pt x="9901" y="18558"/>
                </a:lnTo>
                <a:cubicBezTo>
                  <a:pt x="9890" y="18581"/>
                  <a:pt x="9896" y="18598"/>
                  <a:pt x="9907" y="18615"/>
                </a:cubicBezTo>
                <a:cubicBezTo>
                  <a:pt x="9926" y="18619"/>
                  <a:pt x="9944" y="18621"/>
                  <a:pt x="9962" y="18621"/>
                </a:cubicBezTo>
                <a:cubicBezTo>
                  <a:pt x="10014" y="18621"/>
                  <a:pt x="10064" y="18609"/>
                  <a:pt x="10113" y="18609"/>
                </a:cubicBezTo>
                <a:cubicBezTo>
                  <a:pt x="10120" y="18609"/>
                  <a:pt x="10127" y="18609"/>
                  <a:pt x="10134" y="18609"/>
                </a:cubicBezTo>
                <a:cubicBezTo>
                  <a:pt x="10179" y="18604"/>
                  <a:pt x="10230" y="18615"/>
                  <a:pt x="10264" y="18581"/>
                </a:cubicBezTo>
                <a:cubicBezTo>
                  <a:pt x="10259" y="18581"/>
                  <a:pt x="10247" y="18575"/>
                  <a:pt x="10242" y="18575"/>
                </a:cubicBezTo>
                <a:cubicBezTo>
                  <a:pt x="10259" y="18575"/>
                  <a:pt x="10270" y="18575"/>
                  <a:pt x="10281" y="18570"/>
                </a:cubicBezTo>
                <a:lnTo>
                  <a:pt x="10281" y="18570"/>
                </a:lnTo>
                <a:cubicBezTo>
                  <a:pt x="10273" y="18583"/>
                  <a:pt x="10278" y="18611"/>
                  <a:pt x="10294" y="18611"/>
                </a:cubicBezTo>
                <a:cubicBezTo>
                  <a:pt x="10299" y="18611"/>
                  <a:pt x="10304" y="18609"/>
                  <a:pt x="10310" y="18604"/>
                </a:cubicBezTo>
                <a:cubicBezTo>
                  <a:pt x="10361" y="18598"/>
                  <a:pt x="10412" y="18592"/>
                  <a:pt x="10463" y="18587"/>
                </a:cubicBezTo>
                <a:lnTo>
                  <a:pt x="10463" y="18615"/>
                </a:lnTo>
                <a:lnTo>
                  <a:pt x="10452" y="18615"/>
                </a:lnTo>
                <a:cubicBezTo>
                  <a:pt x="10452" y="18609"/>
                  <a:pt x="10446" y="18598"/>
                  <a:pt x="10440" y="18592"/>
                </a:cubicBezTo>
                <a:cubicBezTo>
                  <a:pt x="10412" y="18604"/>
                  <a:pt x="10389" y="18615"/>
                  <a:pt x="10361" y="18626"/>
                </a:cubicBezTo>
                <a:cubicBezTo>
                  <a:pt x="10335" y="18621"/>
                  <a:pt x="10308" y="18615"/>
                  <a:pt x="10282" y="18615"/>
                </a:cubicBezTo>
                <a:cubicBezTo>
                  <a:pt x="10256" y="18615"/>
                  <a:pt x="10230" y="18621"/>
                  <a:pt x="10208" y="18638"/>
                </a:cubicBezTo>
                <a:lnTo>
                  <a:pt x="10191" y="18638"/>
                </a:lnTo>
                <a:cubicBezTo>
                  <a:pt x="10185" y="18632"/>
                  <a:pt x="10174" y="18621"/>
                  <a:pt x="10174" y="18621"/>
                </a:cubicBezTo>
                <a:cubicBezTo>
                  <a:pt x="10145" y="18626"/>
                  <a:pt x="10123" y="18632"/>
                  <a:pt x="10094" y="18638"/>
                </a:cubicBezTo>
                <a:cubicBezTo>
                  <a:pt x="9969" y="18644"/>
                  <a:pt x="9850" y="18649"/>
                  <a:pt x="9725" y="18661"/>
                </a:cubicBezTo>
                <a:cubicBezTo>
                  <a:pt x="9688" y="18652"/>
                  <a:pt x="9651" y="18650"/>
                  <a:pt x="9613" y="18650"/>
                </a:cubicBezTo>
                <a:cubicBezTo>
                  <a:pt x="9561" y="18650"/>
                  <a:pt x="9508" y="18654"/>
                  <a:pt x="9455" y="18654"/>
                </a:cubicBezTo>
                <a:cubicBezTo>
                  <a:pt x="9417" y="18654"/>
                  <a:pt x="9378" y="18652"/>
                  <a:pt x="9340" y="18644"/>
                </a:cubicBezTo>
                <a:cubicBezTo>
                  <a:pt x="9385" y="18638"/>
                  <a:pt x="9425" y="18632"/>
                  <a:pt x="9470" y="18632"/>
                </a:cubicBezTo>
                <a:lnTo>
                  <a:pt x="9470" y="18638"/>
                </a:lnTo>
                <a:cubicBezTo>
                  <a:pt x="9470" y="18638"/>
                  <a:pt x="9476" y="18632"/>
                  <a:pt x="9476" y="18632"/>
                </a:cubicBezTo>
                <a:cubicBezTo>
                  <a:pt x="9578" y="18626"/>
                  <a:pt x="9680" y="18626"/>
                  <a:pt x="9788" y="18626"/>
                </a:cubicBezTo>
                <a:cubicBezTo>
                  <a:pt x="9793" y="18626"/>
                  <a:pt x="9798" y="18625"/>
                  <a:pt x="9803" y="18625"/>
                </a:cubicBezTo>
                <a:cubicBezTo>
                  <a:pt x="9813" y="18625"/>
                  <a:pt x="9824" y="18626"/>
                  <a:pt x="9835" y="18626"/>
                </a:cubicBezTo>
                <a:cubicBezTo>
                  <a:pt x="9850" y="18626"/>
                  <a:pt x="9864" y="18624"/>
                  <a:pt x="9873" y="18609"/>
                </a:cubicBezTo>
                <a:lnTo>
                  <a:pt x="9833" y="18581"/>
                </a:lnTo>
                <a:cubicBezTo>
                  <a:pt x="9839" y="18575"/>
                  <a:pt x="9839" y="18570"/>
                  <a:pt x="9845" y="18564"/>
                </a:cubicBezTo>
                <a:cubicBezTo>
                  <a:pt x="9862" y="18564"/>
                  <a:pt x="9879" y="18564"/>
                  <a:pt x="9901" y="18558"/>
                </a:cubicBezTo>
                <a:close/>
                <a:moveTo>
                  <a:pt x="10184" y="18694"/>
                </a:moveTo>
                <a:lnTo>
                  <a:pt x="10184" y="18694"/>
                </a:lnTo>
                <a:cubicBezTo>
                  <a:pt x="10184" y="18694"/>
                  <a:pt x="10184" y="18695"/>
                  <a:pt x="10183" y="18695"/>
                </a:cubicBezTo>
                <a:lnTo>
                  <a:pt x="10183" y="18695"/>
                </a:lnTo>
                <a:lnTo>
                  <a:pt x="10185" y="18695"/>
                </a:lnTo>
                <a:cubicBezTo>
                  <a:pt x="10185" y="18694"/>
                  <a:pt x="10184" y="18694"/>
                  <a:pt x="10184" y="18694"/>
                </a:cubicBezTo>
                <a:close/>
                <a:moveTo>
                  <a:pt x="10183" y="18695"/>
                </a:moveTo>
                <a:lnTo>
                  <a:pt x="10134" y="18723"/>
                </a:lnTo>
                <a:cubicBezTo>
                  <a:pt x="10151" y="18723"/>
                  <a:pt x="10162" y="18723"/>
                  <a:pt x="10179" y="18717"/>
                </a:cubicBezTo>
                <a:cubicBezTo>
                  <a:pt x="10179" y="18711"/>
                  <a:pt x="10181" y="18703"/>
                  <a:pt x="10183" y="18695"/>
                </a:cubicBezTo>
                <a:close/>
                <a:moveTo>
                  <a:pt x="10972" y="18764"/>
                </a:moveTo>
                <a:lnTo>
                  <a:pt x="10972" y="18764"/>
                </a:lnTo>
                <a:cubicBezTo>
                  <a:pt x="10970" y="18771"/>
                  <a:pt x="10968" y="18779"/>
                  <a:pt x="10968" y="18785"/>
                </a:cubicBezTo>
                <a:lnTo>
                  <a:pt x="10972" y="18764"/>
                </a:lnTo>
                <a:close/>
                <a:moveTo>
                  <a:pt x="9260" y="18695"/>
                </a:moveTo>
                <a:lnTo>
                  <a:pt x="9260" y="18695"/>
                </a:lnTo>
                <a:cubicBezTo>
                  <a:pt x="9254" y="18712"/>
                  <a:pt x="9243" y="18740"/>
                  <a:pt x="9237" y="18751"/>
                </a:cubicBezTo>
                <a:lnTo>
                  <a:pt x="9311" y="18751"/>
                </a:lnTo>
                <a:cubicBezTo>
                  <a:pt x="9306" y="18763"/>
                  <a:pt x="9289" y="18785"/>
                  <a:pt x="9283" y="18797"/>
                </a:cubicBezTo>
                <a:cubicBezTo>
                  <a:pt x="9260" y="18797"/>
                  <a:pt x="9237" y="18797"/>
                  <a:pt x="9220" y="18780"/>
                </a:cubicBezTo>
                <a:cubicBezTo>
                  <a:pt x="9220" y="18746"/>
                  <a:pt x="9243" y="18717"/>
                  <a:pt x="9260" y="18695"/>
                </a:cubicBezTo>
                <a:close/>
                <a:moveTo>
                  <a:pt x="9345" y="18751"/>
                </a:moveTo>
                <a:cubicBezTo>
                  <a:pt x="9383" y="18751"/>
                  <a:pt x="9421" y="18754"/>
                  <a:pt x="9459" y="18754"/>
                </a:cubicBezTo>
                <a:cubicBezTo>
                  <a:pt x="9478" y="18754"/>
                  <a:pt x="9497" y="18753"/>
                  <a:pt x="9515" y="18751"/>
                </a:cubicBezTo>
                <a:lnTo>
                  <a:pt x="9515" y="18751"/>
                </a:lnTo>
                <a:cubicBezTo>
                  <a:pt x="9504" y="18774"/>
                  <a:pt x="9481" y="18774"/>
                  <a:pt x="9464" y="18785"/>
                </a:cubicBezTo>
                <a:cubicBezTo>
                  <a:pt x="9464" y="18791"/>
                  <a:pt x="9464" y="18802"/>
                  <a:pt x="9464" y="18808"/>
                </a:cubicBezTo>
                <a:cubicBezTo>
                  <a:pt x="9413" y="18785"/>
                  <a:pt x="9351" y="18802"/>
                  <a:pt x="9311" y="18785"/>
                </a:cubicBezTo>
                <a:cubicBezTo>
                  <a:pt x="9311" y="18763"/>
                  <a:pt x="9323" y="18751"/>
                  <a:pt x="9345" y="18751"/>
                </a:cubicBezTo>
                <a:close/>
                <a:moveTo>
                  <a:pt x="9508" y="18788"/>
                </a:moveTo>
                <a:cubicBezTo>
                  <a:pt x="9515" y="18788"/>
                  <a:pt x="9521" y="18792"/>
                  <a:pt x="9521" y="18802"/>
                </a:cubicBezTo>
                <a:cubicBezTo>
                  <a:pt x="9515" y="18808"/>
                  <a:pt x="9498" y="18819"/>
                  <a:pt x="9493" y="18819"/>
                </a:cubicBezTo>
                <a:cubicBezTo>
                  <a:pt x="9469" y="18808"/>
                  <a:pt x="9492" y="18788"/>
                  <a:pt x="9508" y="18788"/>
                </a:cubicBezTo>
                <a:close/>
                <a:moveTo>
                  <a:pt x="9106" y="0"/>
                </a:moveTo>
                <a:cubicBezTo>
                  <a:pt x="9089" y="0"/>
                  <a:pt x="9075" y="23"/>
                  <a:pt x="9062" y="28"/>
                </a:cubicBezTo>
                <a:cubicBezTo>
                  <a:pt x="9051" y="27"/>
                  <a:pt x="9041" y="26"/>
                  <a:pt x="9032" y="26"/>
                </a:cubicBezTo>
                <a:cubicBezTo>
                  <a:pt x="8978" y="26"/>
                  <a:pt x="8935" y="41"/>
                  <a:pt x="8891" y="85"/>
                </a:cubicBezTo>
                <a:cubicBezTo>
                  <a:pt x="8891" y="73"/>
                  <a:pt x="8891" y="50"/>
                  <a:pt x="8891" y="39"/>
                </a:cubicBezTo>
                <a:cubicBezTo>
                  <a:pt x="8886" y="50"/>
                  <a:pt x="8874" y="73"/>
                  <a:pt x="8869" y="85"/>
                </a:cubicBezTo>
                <a:cubicBezTo>
                  <a:pt x="8856" y="76"/>
                  <a:pt x="8841" y="49"/>
                  <a:pt x="8822" y="49"/>
                </a:cubicBezTo>
                <a:cubicBezTo>
                  <a:pt x="8815" y="49"/>
                  <a:pt x="8808" y="53"/>
                  <a:pt x="8801" y="62"/>
                </a:cubicBezTo>
                <a:cubicBezTo>
                  <a:pt x="8761" y="62"/>
                  <a:pt x="8715" y="56"/>
                  <a:pt x="8676" y="56"/>
                </a:cubicBezTo>
                <a:cubicBezTo>
                  <a:pt x="8715" y="79"/>
                  <a:pt x="8767" y="90"/>
                  <a:pt x="8812" y="96"/>
                </a:cubicBezTo>
                <a:lnTo>
                  <a:pt x="8823" y="56"/>
                </a:lnTo>
                <a:cubicBezTo>
                  <a:pt x="8834" y="82"/>
                  <a:pt x="8853" y="96"/>
                  <a:pt x="8874" y="96"/>
                </a:cubicBezTo>
                <a:cubicBezTo>
                  <a:pt x="8885" y="96"/>
                  <a:pt x="8897" y="92"/>
                  <a:pt x="8908" y="85"/>
                </a:cubicBezTo>
                <a:lnTo>
                  <a:pt x="8908" y="85"/>
                </a:lnTo>
                <a:lnTo>
                  <a:pt x="8903" y="119"/>
                </a:lnTo>
                <a:cubicBezTo>
                  <a:pt x="8925" y="85"/>
                  <a:pt x="8948" y="56"/>
                  <a:pt x="8982" y="33"/>
                </a:cubicBezTo>
                <a:cubicBezTo>
                  <a:pt x="9033" y="56"/>
                  <a:pt x="9045" y="107"/>
                  <a:pt x="9050" y="153"/>
                </a:cubicBezTo>
                <a:cubicBezTo>
                  <a:pt x="9096" y="164"/>
                  <a:pt x="9141" y="170"/>
                  <a:pt x="9186" y="175"/>
                </a:cubicBezTo>
                <a:cubicBezTo>
                  <a:pt x="8948" y="192"/>
                  <a:pt x="8715" y="204"/>
                  <a:pt x="8477" y="204"/>
                </a:cubicBezTo>
                <a:cubicBezTo>
                  <a:pt x="8483" y="192"/>
                  <a:pt x="8494" y="175"/>
                  <a:pt x="8506" y="170"/>
                </a:cubicBezTo>
                <a:cubicBezTo>
                  <a:pt x="8500" y="170"/>
                  <a:pt x="8489" y="164"/>
                  <a:pt x="8483" y="164"/>
                </a:cubicBezTo>
                <a:cubicBezTo>
                  <a:pt x="8479" y="196"/>
                  <a:pt x="8464" y="214"/>
                  <a:pt x="8439" y="214"/>
                </a:cubicBezTo>
                <a:cubicBezTo>
                  <a:pt x="8429" y="214"/>
                  <a:pt x="8417" y="210"/>
                  <a:pt x="8403" y="204"/>
                </a:cubicBezTo>
                <a:lnTo>
                  <a:pt x="8454" y="170"/>
                </a:lnTo>
                <a:cubicBezTo>
                  <a:pt x="8437" y="170"/>
                  <a:pt x="8420" y="175"/>
                  <a:pt x="8409" y="175"/>
                </a:cubicBezTo>
                <a:cubicBezTo>
                  <a:pt x="8403" y="192"/>
                  <a:pt x="8403" y="204"/>
                  <a:pt x="8392" y="215"/>
                </a:cubicBezTo>
                <a:cubicBezTo>
                  <a:pt x="8324" y="221"/>
                  <a:pt x="8250" y="221"/>
                  <a:pt x="8176" y="226"/>
                </a:cubicBezTo>
                <a:cubicBezTo>
                  <a:pt x="8173" y="226"/>
                  <a:pt x="8169" y="226"/>
                  <a:pt x="8166" y="226"/>
                </a:cubicBezTo>
                <a:cubicBezTo>
                  <a:pt x="8112" y="226"/>
                  <a:pt x="8048" y="251"/>
                  <a:pt x="7990" y="251"/>
                </a:cubicBezTo>
                <a:cubicBezTo>
                  <a:pt x="7959" y="251"/>
                  <a:pt x="7929" y="244"/>
                  <a:pt x="7904" y="221"/>
                </a:cubicBezTo>
                <a:cubicBezTo>
                  <a:pt x="7864" y="221"/>
                  <a:pt x="7819" y="215"/>
                  <a:pt x="7779" y="209"/>
                </a:cubicBezTo>
                <a:lnTo>
                  <a:pt x="7751" y="232"/>
                </a:lnTo>
                <a:cubicBezTo>
                  <a:pt x="7741" y="227"/>
                  <a:pt x="7730" y="224"/>
                  <a:pt x="7721" y="224"/>
                </a:cubicBezTo>
                <a:cubicBezTo>
                  <a:pt x="7699" y="224"/>
                  <a:pt x="7681" y="238"/>
                  <a:pt x="7677" y="266"/>
                </a:cubicBezTo>
                <a:cubicBezTo>
                  <a:pt x="7706" y="266"/>
                  <a:pt x="7728" y="266"/>
                  <a:pt x="7751" y="260"/>
                </a:cubicBezTo>
                <a:lnTo>
                  <a:pt x="7751" y="260"/>
                </a:lnTo>
                <a:cubicBezTo>
                  <a:pt x="7717" y="277"/>
                  <a:pt x="7683" y="283"/>
                  <a:pt x="7643" y="289"/>
                </a:cubicBezTo>
                <a:cubicBezTo>
                  <a:pt x="7649" y="277"/>
                  <a:pt x="7649" y="255"/>
                  <a:pt x="7654" y="243"/>
                </a:cubicBezTo>
                <a:lnTo>
                  <a:pt x="7654" y="243"/>
                </a:lnTo>
                <a:cubicBezTo>
                  <a:pt x="7637" y="249"/>
                  <a:pt x="7615" y="260"/>
                  <a:pt x="7598" y="272"/>
                </a:cubicBezTo>
                <a:cubicBezTo>
                  <a:pt x="7598" y="249"/>
                  <a:pt x="7598" y="226"/>
                  <a:pt x="7598" y="204"/>
                </a:cubicBezTo>
                <a:cubicBezTo>
                  <a:pt x="7626" y="198"/>
                  <a:pt x="7643" y="192"/>
                  <a:pt x="7666" y="187"/>
                </a:cubicBezTo>
                <a:cubicBezTo>
                  <a:pt x="7671" y="187"/>
                  <a:pt x="7683" y="192"/>
                  <a:pt x="7689" y="198"/>
                </a:cubicBezTo>
                <a:cubicBezTo>
                  <a:pt x="7745" y="192"/>
                  <a:pt x="7796" y="175"/>
                  <a:pt x="7853" y="147"/>
                </a:cubicBezTo>
                <a:lnTo>
                  <a:pt x="7898" y="175"/>
                </a:lnTo>
                <a:cubicBezTo>
                  <a:pt x="7898" y="164"/>
                  <a:pt x="7904" y="136"/>
                  <a:pt x="7904" y="124"/>
                </a:cubicBezTo>
                <a:cubicBezTo>
                  <a:pt x="7879" y="117"/>
                  <a:pt x="7854" y="114"/>
                  <a:pt x="7829" y="114"/>
                </a:cubicBezTo>
                <a:cubicBezTo>
                  <a:pt x="7758" y="114"/>
                  <a:pt x="7686" y="137"/>
                  <a:pt x="7615" y="141"/>
                </a:cubicBezTo>
                <a:lnTo>
                  <a:pt x="7620" y="113"/>
                </a:lnTo>
                <a:lnTo>
                  <a:pt x="7620" y="113"/>
                </a:lnTo>
                <a:cubicBezTo>
                  <a:pt x="7615" y="119"/>
                  <a:pt x="7609" y="136"/>
                  <a:pt x="7609" y="147"/>
                </a:cubicBezTo>
                <a:cubicBezTo>
                  <a:pt x="7558" y="147"/>
                  <a:pt x="7507" y="153"/>
                  <a:pt x="7462" y="175"/>
                </a:cubicBezTo>
                <a:cubicBezTo>
                  <a:pt x="7451" y="174"/>
                  <a:pt x="7440" y="173"/>
                  <a:pt x="7430" y="173"/>
                </a:cubicBezTo>
                <a:cubicBezTo>
                  <a:pt x="7404" y="173"/>
                  <a:pt x="7383" y="181"/>
                  <a:pt x="7371" y="209"/>
                </a:cubicBezTo>
                <a:cubicBezTo>
                  <a:pt x="7365" y="204"/>
                  <a:pt x="7359" y="187"/>
                  <a:pt x="7354" y="175"/>
                </a:cubicBezTo>
                <a:cubicBezTo>
                  <a:pt x="7354" y="187"/>
                  <a:pt x="7348" y="215"/>
                  <a:pt x="7348" y="226"/>
                </a:cubicBezTo>
                <a:cubicBezTo>
                  <a:pt x="7337" y="221"/>
                  <a:pt x="7308" y="209"/>
                  <a:pt x="7291" y="204"/>
                </a:cubicBezTo>
                <a:cubicBezTo>
                  <a:pt x="7291" y="209"/>
                  <a:pt x="7286" y="221"/>
                  <a:pt x="7286" y="226"/>
                </a:cubicBezTo>
                <a:cubicBezTo>
                  <a:pt x="7310" y="229"/>
                  <a:pt x="7336" y="233"/>
                  <a:pt x="7361" y="233"/>
                </a:cubicBezTo>
                <a:cubicBezTo>
                  <a:pt x="7396" y="233"/>
                  <a:pt x="7430" y="225"/>
                  <a:pt x="7456" y="192"/>
                </a:cubicBezTo>
                <a:cubicBezTo>
                  <a:pt x="7467" y="198"/>
                  <a:pt x="7490" y="209"/>
                  <a:pt x="7501" y="221"/>
                </a:cubicBezTo>
                <a:cubicBezTo>
                  <a:pt x="7530" y="209"/>
                  <a:pt x="7564" y="204"/>
                  <a:pt x="7592" y="198"/>
                </a:cubicBezTo>
                <a:lnTo>
                  <a:pt x="7592" y="198"/>
                </a:lnTo>
                <a:cubicBezTo>
                  <a:pt x="7586" y="215"/>
                  <a:pt x="7581" y="255"/>
                  <a:pt x="7575" y="272"/>
                </a:cubicBezTo>
                <a:lnTo>
                  <a:pt x="7530" y="255"/>
                </a:lnTo>
                <a:lnTo>
                  <a:pt x="7530" y="306"/>
                </a:lnTo>
                <a:cubicBezTo>
                  <a:pt x="7524" y="306"/>
                  <a:pt x="7507" y="317"/>
                  <a:pt x="7501" y="317"/>
                </a:cubicBezTo>
                <a:lnTo>
                  <a:pt x="7501" y="260"/>
                </a:lnTo>
                <a:cubicBezTo>
                  <a:pt x="7484" y="272"/>
                  <a:pt x="7473" y="294"/>
                  <a:pt x="7462" y="311"/>
                </a:cubicBezTo>
                <a:cubicBezTo>
                  <a:pt x="7450" y="317"/>
                  <a:pt x="7433" y="323"/>
                  <a:pt x="7416" y="328"/>
                </a:cubicBezTo>
                <a:cubicBezTo>
                  <a:pt x="7433" y="311"/>
                  <a:pt x="7456" y="306"/>
                  <a:pt x="7462" y="289"/>
                </a:cubicBezTo>
                <a:cubicBezTo>
                  <a:pt x="7454" y="283"/>
                  <a:pt x="7447" y="280"/>
                  <a:pt x="7440" y="280"/>
                </a:cubicBezTo>
                <a:cubicBezTo>
                  <a:pt x="7410" y="280"/>
                  <a:pt x="7392" y="336"/>
                  <a:pt x="7359" y="346"/>
                </a:cubicBezTo>
                <a:cubicBezTo>
                  <a:pt x="7337" y="346"/>
                  <a:pt x="7291" y="340"/>
                  <a:pt x="7269" y="340"/>
                </a:cubicBezTo>
                <a:cubicBezTo>
                  <a:pt x="7280" y="328"/>
                  <a:pt x="7297" y="306"/>
                  <a:pt x="7308" y="294"/>
                </a:cubicBezTo>
                <a:lnTo>
                  <a:pt x="7308" y="294"/>
                </a:lnTo>
                <a:cubicBezTo>
                  <a:pt x="7285" y="313"/>
                  <a:pt x="7257" y="324"/>
                  <a:pt x="7229" y="324"/>
                </a:cubicBezTo>
                <a:cubicBezTo>
                  <a:pt x="7224" y="324"/>
                  <a:pt x="7218" y="324"/>
                  <a:pt x="7212" y="323"/>
                </a:cubicBezTo>
                <a:lnTo>
                  <a:pt x="7212" y="323"/>
                </a:lnTo>
                <a:cubicBezTo>
                  <a:pt x="7229" y="328"/>
                  <a:pt x="7257" y="340"/>
                  <a:pt x="7269" y="346"/>
                </a:cubicBezTo>
                <a:cubicBezTo>
                  <a:pt x="7256" y="360"/>
                  <a:pt x="7243" y="367"/>
                  <a:pt x="7231" y="367"/>
                </a:cubicBezTo>
                <a:cubicBezTo>
                  <a:pt x="7211" y="367"/>
                  <a:pt x="7192" y="350"/>
                  <a:pt x="7178" y="328"/>
                </a:cubicBezTo>
                <a:cubicBezTo>
                  <a:pt x="7172" y="340"/>
                  <a:pt x="7161" y="363"/>
                  <a:pt x="7155" y="374"/>
                </a:cubicBezTo>
                <a:cubicBezTo>
                  <a:pt x="7093" y="402"/>
                  <a:pt x="7030" y="414"/>
                  <a:pt x="6968" y="436"/>
                </a:cubicBezTo>
                <a:cubicBezTo>
                  <a:pt x="6979" y="414"/>
                  <a:pt x="6996" y="391"/>
                  <a:pt x="7008" y="363"/>
                </a:cubicBezTo>
                <a:lnTo>
                  <a:pt x="7008" y="363"/>
                </a:lnTo>
                <a:cubicBezTo>
                  <a:pt x="6974" y="380"/>
                  <a:pt x="6957" y="408"/>
                  <a:pt x="6951" y="442"/>
                </a:cubicBezTo>
                <a:cubicBezTo>
                  <a:pt x="6934" y="431"/>
                  <a:pt x="6917" y="414"/>
                  <a:pt x="6906" y="397"/>
                </a:cubicBezTo>
                <a:lnTo>
                  <a:pt x="6906" y="397"/>
                </a:lnTo>
                <a:cubicBezTo>
                  <a:pt x="6911" y="419"/>
                  <a:pt x="6917" y="436"/>
                  <a:pt x="6917" y="453"/>
                </a:cubicBezTo>
                <a:cubicBezTo>
                  <a:pt x="6871" y="453"/>
                  <a:pt x="6832" y="476"/>
                  <a:pt x="6792" y="493"/>
                </a:cubicBezTo>
                <a:cubicBezTo>
                  <a:pt x="6792" y="482"/>
                  <a:pt x="6798" y="459"/>
                  <a:pt x="6798" y="448"/>
                </a:cubicBezTo>
                <a:lnTo>
                  <a:pt x="6798" y="448"/>
                </a:lnTo>
                <a:cubicBezTo>
                  <a:pt x="6786" y="453"/>
                  <a:pt x="6764" y="453"/>
                  <a:pt x="6752" y="459"/>
                </a:cubicBezTo>
                <a:cubicBezTo>
                  <a:pt x="6803" y="499"/>
                  <a:pt x="6741" y="521"/>
                  <a:pt x="6707" y="533"/>
                </a:cubicBezTo>
                <a:lnTo>
                  <a:pt x="6701" y="533"/>
                </a:lnTo>
                <a:lnTo>
                  <a:pt x="6690" y="516"/>
                </a:lnTo>
                <a:cubicBezTo>
                  <a:pt x="6690" y="521"/>
                  <a:pt x="6690" y="527"/>
                  <a:pt x="6690" y="538"/>
                </a:cubicBezTo>
                <a:cubicBezTo>
                  <a:pt x="6645" y="550"/>
                  <a:pt x="6599" y="567"/>
                  <a:pt x="6559" y="589"/>
                </a:cubicBezTo>
                <a:cubicBezTo>
                  <a:pt x="6531" y="601"/>
                  <a:pt x="6508" y="612"/>
                  <a:pt x="6486" y="624"/>
                </a:cubicBezTo>
                <a:cubicBezTo>
                  <a:pt x="6480" y="629"/>
                  <a:pt x="6474" y="629"/>
                  <a:pt x="6469" y="629"/>
                </a:cubicBezTo>
                <a:cubicBezTo>
                  <a:pt x="6463" y="633"/>
                  <a:pt x="6457" y="634"/>
                  <a:pt x="6450" y="634"/>
                </a:cubicBezTo>
                <a:cubicBezTo>
                  <a:pt x="6436" y="634"/>
                  <a:pt x="6421" y="629"/>
                  <a:pt x="6406" y="629"/>
                </a:cubicBezTo>
                <a:cubicBezTo>
                  <a:pt x="6401" y="641"/>
                  <a:pt x="6389" y="658"/>
                  <a:pt x="6384" y="675"/>
                </a:cubicBezTo>
                <a:cubicBezTo>
                  <a:pt x="6378" y="663"/>
                  <a:pt x="6367" y="652"/>
                  <a:pt x="6361" y="641"/>
                </a:cubicBezTo>
                <a:cubicBezTo>
                  <a:pt x="6344" y="652"/>
                  <a:pt x="6332" y="658"/>
                  <a:pt x="6315" y="663"/>
                </a:cubicBezTo>
                <a:cubicBezTo>
                  <a:pt x="6315" y="663"/>
                  <a:pt x="6310" y="663"/>
                  <a:pt x="6310" y="658"/>
                </a:cubicBezTo>
                <a:cubicBezTo>
                  <a:pt x="6298" y="658"/>
                  <a:pt x="6281" y="669"/>
                  <a:pt x="6276" y="680"/>
                </a:cubicBezTo>
                <a:cubicBezTo>
                  <a:pt x="6270" y="682"/>
                  <a:pt x="6265" y="685"/>
                  <a:pt x="6260" y="687"/>
                </a:cubicBezTo>
                <a:lnTo>
                  <a:pt x="6260" y="687"/>
                </a:lnTo>
                <a:cubicBezTo>
                  <a:pt x="6259" y="687"/>
                  <a:pt x="6259" y="686"/>
                  <a:pt x="6259" y="686"/>
                </a:cubicBezTo>
                <a:cubicBezTo>
                  <a:pt x="6259" y="686"/>
                  <a:pt x="6259" y="687"/>
                  <a:pt x="6259" y="687"/>
                </a:cubicBezTo>
                <a:lnTo>
                  <a:pt x="6259" y="687"/>
                </a:lnTo>
                <a:cubicBezTo>
                  <a:pt x="6259" y="687"/>
                  <a:pt x="6259" y="687"/>
                  <a:pt x="6260" y="687"/>
                </a:cubicBezTo>
                <a:lnTo>
                  <a:pt x="6260" y="687"/>
                </a:lnTo>
                <a:cubicBezTo>
                  <a:pt x="6265" y="693"/>
                  <a:pt x="6276" y="703"/>
                  <a:pt x="6281" y="709"/>
                </a:cubicBezTo>
                <a:cubicBezTo>
                  <a:pt x="6304" y="697"/>
                  <a:pt x="6338" y="692"/>
                  <a:pt x="6367" y="680"/>
                </a:cubicBezTo>
                <a:lnTo>
                  <a:pt x="6367" y="680"/>
                </a:lnTo>
                <a:cubicBezTo>
                  <a:pt x="6338" y="697"/>
                  <a:pt x="6310" y="709"/>
                  <a:pt x="6281" y="726"/>
                </a:cubicBezTo>
                <a:cubicBezTo>
                  <a:pt x="6287" y="737"/>
                  <a:pt x="6298" y="754"/>
                  <a:pt x="6304" y="771"/>
                </a:cubicBezTo>
                <a:cubicBezTo>
                  <a:pt x="6344" y="737"/>
                  <a:pt x="6395" y="714"/>
                  <a:pt x="6446" y="697"/>
                </a:cubicBezTo>
                <a:cubicBezTo>
                  <a:pt x="6446" y="686"/>
                  <a:pt x="6457" y="669"/>
                  <a:pt x="6463" y="663"/>
                </a:cubicBezTo>
                <a:cubicBezTo>
                  <a:pt x="6474" y="669"/>
                  <a:pt x="6486" y="680"/>
                  <a:pt x="6491" y="686"/>
                </a:cubicBezTo>
                <a:cubicBezTo>
                  <a:pt x="6514" y="663"/>
                  <a:pt x="6531" y="646"/>
                  <a:pt x="6554" y="624"/>
                </a:cubicBezTo>
                <a:cubicBezTo>
                  <a:pt x="6557" y="625"/>
                  <a:pt x="6561" y="626"/>
                  <a:pt x="6565" y="626"/>
                </a:cubicBezTo>
                <a:cubicBezTo>
                  <a:pt x="6575" y="626"/>
                  <a:pt x="6585" y="622"/>
                  <a:pt x="6593" y="618"/>
                </a:cubicBezTo>
                <a:cubicBezTo>
                  <a:pt x="6597" y="618"/>
                  <a:pt x="6601" y="618"/>
                  <a:pt x="6604" y="618"/>
                </a:cubicBezTo>
                <a:cubicBezTo>
                  <a:pt x="6668" y="618"/>
                  <a:pt x="6728" y="572"/>
                  <a:pt x="6792" y="567"/>
                </a:cubicBezTo>
                <a:lnTo>
                  <a:pt x="6792" y="567"/>
                </a:lnTo>
                <a:cubicBezTo>
                  <a:pt x="6628" y="629"/>
                  <a:pt x="6463" y="703"/>
                  <a:pt x="6315" y="799"/>
                </a:cubicBezTo>
                <a:cubicBezTo>
                  <a:pt x="6315" y="799"/>
                  <a:pt x="6315" y="799"/>
                  <a:pt x="6315" y="805"/>
                </a:cubicBezTo>
                <a:cubicBezTo>
                  <a:pt x="6276" y="816"/>
                  <a:pt x="6236" y="833"/>
                  <a:pt x="6196" y="856"/>
                </a:cubicBezTo>
                <a:cubicBezTo>
                  <a:pt x="6196" y="845"/>
                  <a:pt x="6185" y="822"/>
                  <a:pt x="6185" y="816"/>
                </a:cubicBezTo>
                <a:cubicBezTo>
                  <a:pt x="6168" y="816"/>
                  <a:pt x="6134" y="822"/>
                  <a:pt x="6111" y="828"/>
                </a:cubicBezTo>
                <a:cubicBezTo>
                  <a:pt x="6111" y="839"/>
                  <a:pt x="6106" y="856"/>
                  <a:pt x="6106" y="873"/>
                </a:cubicBezTo>
                <a:lnTo>
                  <a:pt x="6140" y="862"/>
                </a:lnTo>
                <a:lnTo>
                  <a:pt x="6140" y="862"/>
                </a:lnTo>
                <a:cubicBezTo>
                  <a:pt x="6128" y="873"/>
                  <a:pt x="6100" y="890"/>
                  <a:pt x="6088" y="896"/>
                </a:cubicBezTo>
                <a:cubicBezTo>
                  <a:pt x="6088" y="885"/>
                  <a:pt x="6094" y="868"/>
                  <a:pt x="6100" y="862"/>
                </a:cubicBezTo>
                <a:cubicBezTo>
                  <a:pt x="6094" y="856"/>
                  <a:pt x="6077" y="845"/>
                  <a:pt x="6071" y="839"/>
                </a:cubicBezTo>
                <a:cubicBezTo>
                  <a:pt x="6043" y="850"/>
                  <a:pt x="6015" y="862"/>
                  <a:pt x="5986" y="873"/>
                </a:cubicBezTo>
                <a:lnTo>
                  <a:pt x="5992" y="896"/>
                </a:lnTo>
                <a:cubicBezTo>
                  <a:pt x="6006" y="893"/>
                  <a:pt x="6020" y="892"/>
                  <a:pt x="6035" y="892"/>
                </a:cubicBezTo>
                <a:cubicBezTo>
                  <a:pt x="6049" y="892"/>
                  <a:pt x="6063" y="893"/>
                  <a:pt x="6077" y="896"/>
                </a:cubicBezTo>
                <a:cubicBezTo>
                  <a:pt x="6043" y="896"/>
                  <a:pt x="6015" y="907"/>
                  <a:pt x="5992" y="930"/>
                </a:cubicBezTo>
                <a:lnTo>
                  <a:pt x="5975" y="879"/>
                </a:lnTo>
                <a:cubicBezTo>
                  <a:pt x="5947" y="890"/>
                  <a:pt x="5918" y="902"/>
                  <a:pt x="5890" y="913"/>
                </a:cubicBezTo>
                <a:lnTo>
                  <a:pt x="5981" y="913"/>
                </a:lnTo>
                <a:cubicBezTo>
                  <a:pt x="5967" y="927"/>
                  <a:pt x="5949" y="937"/>
                  <a:pt x="5927" y="937"/>
                </a:cubicBezTo>
                <a:cubicBezTo>
                  <a:pt x="5922" y="937"/>
                  <a:pt x="5918" y="937"/>
                  <a:pt x="5913" y="936"/>
                </a:cubicBezTo>
                <a:cubicBezTo>
                  <a:pt x="5862" y="970"/>
                  <a:pt x="5805" y="981"/>
                  <a:pt x="5754" y="1009"/>
                </a:cubicBezTo>
                <a:lnTo>
                  <a:pt x="5737" y="981"/>
                </a:lnTo>
                <a:cubicBezTo>
                  <a:pt x="5731" y="998"/>
                  <a:pt x="5720" y="1021"/>
                  <a:pt x="5714" y="1038"/>
                </a:cubicBezTo>
                <a:cubicBezTo>
                  <a:pt x="5708" y="1021"/>
                  <a:pt x="5691" y="1009"/>
                  <a:pt x="5680" y="992"/>
                </a:cubicBezTo>
                <a:cubicBezTo>
                  <a:pt x="5674" y="1015"/>
                  <a:pt x="5663" y="1038"/>
                  <a:pt x="5646" y="1060"/>
                </a:cubicBezTo>
                <a:cubicBezTo>
                  <a:pt x="5629" y="1060"/>
                  <a:pt x="5612" y="1066"/>
                  <a:pt x="5595" y="1072"/>
                </a:cubicBezTo>
                <a:cubicBezTo>
                  <a:pt x="5612" y="1049"/>
                  <a:pt x="5629" y="1026"/>
                  <a:pt x="5635" y="1004"/>
                </a:cubicBezTo>
                <a:lnTo>
                  <a:pt x="5635" y="1004"/>
                </a:lnTo>
                <a:cubicBezTo>
                  <a:pt x="5623" y="1009"/>
                  <a:pt x="5595" y="1026"/>
                  <a:pt x="5584" y="1038"/>
                </a:cubicBezTo>
                <a:cubicBezTo>
                  <a:pt x="5578" y="1026"/>
                  <a:pt x="5567" y="1009"/>
                  <a:pt x="5567" y="998"/>
                </a:cubicBezTo>
                <a:cubicBezTo>
                  <a:pt x="5561" y="1015"/>
                  <a:pt x="5555" y="1043"/>
                  <a:pt x="5555" y="1055"/>
                </a:cubicBezTo>
                <a:cubicBezTo>
                  <a:pt x="5539" y="1055"/>
                  <a:pt x="5513" y="1066"/>
                  <a:pt x="5496" y="1066"/>
                </a:cubicBezTo>
                <a:cubicBezTo>
                  <a:pt x="5482" y="1066"/>
                  <a:pt x="5473" y="1060"/>
                  <a:pt x="5476" y="1038"/>
                </a:cubicBezTo>
                <a:lnTo>
                  <a:pt x="5476" y="1038"/>
                </a:lnTo>
                <a:lnTo>
                  <a:pt x="5481" y="1043"/>
                </a:lnTo>
                <a:cubicBezTo>
                  <a:pt x="5532" y="981"/>
                  <a:pt x="5652" y="998"/>
                  <a:pt x="5680" y="907"/>
                </a:cubicBezTo>
                <a:cubicBezTo>
                  <a:pt x="5680" y="919"/>
                  <a:pt x="5686" y="936"/>
                  <a:pt x="5691" y="941"/>
                </a:cubicBezTo>
                <a:cubicBezTo>
                  <a:pt x="5879" y="879"/>
                  <a:pt x="6060" y="788"/>
                  <a:pt x="6253" y="731"/>
                </a:cubicBezTo>
                <a:cubicBezTo>
                  <a:pt x="6259" y="715"/>
                  <a:pt x="6259" y="704"/>
                  <a:pt x="6259" y="687"/>
                </a:cubicBezTo>
                <a:lnTo>
                  <a:pt x="6259" y="687"/>
                </a:lnTo>
                <a:cubicBezTo>
                  <a:pt x="6099" y="750"/>
                  <a:pt x="5936" y="773"/>
                  <a:pt x="5782" y="839"/>
                </a:cubicBezTo>
                <a:cubicBezTo>
                  <a:pt x="5759" y="879"/>
                  <a:pt x="5714" y="868"/>
                  <a:pt x="5674" y="873"/>
                </a:cubicBezTo>
                <a:cubicBezTo>
                  <a:pt x="5635" y="902"/>
                  <a:pt x="5589" y="924"/>
                  <a:pt x="5544" y="941"/>
                </a:cubicBezTo>
                <a:cubicBezTo>
                  <a:pt x="5538" y="947"/>
                  <a:pt x="5527" y="958"/>
                  <a:pt x="5521" y="964"/>
                </a:cubicBezTo>
                <a:cubicBezTo>
                  <a:pt x="5498" y="964"/>
                  <a:pt x="5476" y="970"/>
                  <a:pt x="5447" y="970"/>
                </a:cubicBezTo>
                <a:cubicBezTo>
                  <a:pt x="5430" y="981"/>
                  <a:pt x="5413" y="992"/>
                  <a:pt x="5396" y="1009"/>
                </a:cubicBezTo>
                <a:cubicBezTo>
                  <a:pt x="5391" y="1004"/>
                  <a:pt x="5374" y="998"/>
                  <a:pt x="5368" y="998"/>
                </a:cubicBezTo>
                <a:lnTo>
                  <a:pt x="5374" y="1015"/>
                </a:lnTo>
                <a:cubicBezTo>
                  <a:pt x="5340" y="1026"/>
                  <a:pt x="5306" y="1038"/>
                  <a:pt x="5271" y="1055"/>
                </a:cubicBezTo>
                <a:cubicBezTo>
                  <a:pt x="5271" y="1049"/>
                  <a:pt x="5266" y="1043"/>
                  <a:pt x="5260" y="1038"/>
                </a:cubicBezTo>
                <a:cubicBezTo>
                  <a:pt x="5254" y="1049"/>
                  <a:pt x="5249" y="1066"/>
                  <a:pt x="5243" y="1072"/>
                </a:cubicBezTo>
                <a:cubicBezTo>
                  <a:pt x="5175" y="1072"/>
                  <a:pt x="5130" y="1146"/>
                  <a:pt x="5062" y="1151"/>
                </a:cubicBezTo>
                <a:cubicBezTo>
                  <a:pt x="4993" y="1236"/>
                  <a:pt x="4874" y="1242"/>
                  <a:pt x="4789" y="1304"/>
                </a:cubicBezTo>
                <a:cubicBezTo>
                  <a:pt x="4789" y="1316"/>
                  <a:pt x="4789" y="1338"/>
                  <a:pt x="4789" y="1344"/>
                </a:cubicBezTo>
                <a:cubicBezTo>
                  <a:pt x="4778" y="1344"/>
                  <a:pt x="4761" y="1333"/>
                  <a:pt x="4749" y="1333"/>
                </a:cubicBezTo>
                <a:cubicBezTo>
                  <a:pt x="4642" y="1395"/>
                  <a:pt x="4511" y="1424"/>
                  <a:pt x="4420" y="1514"/>
                </a:cubicBezTo>
                <a:cubicBezTo>
                  <a:pt x="4426" y="1520"/>
                  <a:pt x="4432" y="1537"/>
                  <a:pt x="4437" y="1543"/>
                </a:cubicBezTo>
                <a:cubicBezTo>
                  <a:pt x="4488" y="1514"/>
                  <a:pt x="4540" y="1480"/>
                  <a:pt x="4585" y="1446"/>
                </a:cubicBezTo>
                <a:cubicBezTo>
                  <a:pt x="4596" y="1446"/>
                  <a:pt x="4608" y="1452"/>
                  <a:pt x="4613" y="1452"/>
                </a:cubicBezTo>
                <a:cubicBezTo>
                  <a:pt x="4681" y="1395"/>
                  <a:pt x="4778" y="1367"/>
                  <a:pt x="4857" y="1327"/>
                </a:cubicBezTo>
                <a:cubicBezTo>
                  <a:pt x="4857" y="1321"/>
                  <a:pt x="4863" y="1304"/>
                  <a:pt x="4863" y="1293"/>
                </a:cubicBezTo>
                <a:cubicBezTo>
                  <a:pt x="4886" y="1293"/>
                  <a:pt x="4908" y="1293"/>
                  <a:pt x="4937" y="1287"/>
                </a:cubicBezTo>
                <a:cubicBezTo>
                  <a:pt x="4942" y="1276"/>
                  <a:pt x="4948" y="1248"/>
                  <a:pt x="4954" y="1236"/>
                </a:cubicBezTo>
                <a:cubicBezTo>
                  <a:pt x="4959" y="1242"/>
                  <a:pt x="4971" y="1259"/>
                  <a:pt x="4976" y="1265"/>
                </a:cubicBezTo>
                <a:cubicBezTo>
                  <a:pt x="4988" y="1259"/>
                  <a:pt x="4999" y="1236"/>
                  <a:pt x="5010" y="1231"/>
                </a:cubicBezTo>
                <a:cubicBezTo>
                  <a:pt x="5022" y="1242"/>
                  <a:pt x="5039" y="1253"/>
                  <a:pt x="5056" y="1265"/>
                </a:cubicBezTo>
                <a:cubicBezTo>
                  <a:pt x="5050" y="1253"/>
                  <a:pt x="5039" y="1236"/>
                  <a:pt x="5033" y="1225"/>
                </a:cubicBezTo>
                <a:cubicBezTo>
                  <a:pt x="5181" y="1168"/>
                  <a:pt x="5323" y="1117"/>
                  <a:pt x="5459" y="1043"/>
                </a:cubicBezTo>
                <a:cubicBezTo>
                  <a:pt x="5464" y="1077"/>
                  <a:pt x="5464" y="1106"/>
                  <a:pt x="5464" y="1134"/>
                </a:cubicBezTo>
                <a:cubicBezTo>
                  <a:pt x="5459" y="1123"/>
                  <a:pt x="5453" y="1106"/>
                  <a:pt x="5447" y="1094"/>
                </a:cubicBezTo>
                <a:cubicBezTo>
                  <a:pt x="5374" y="1117"/>
                  <a:pt x="5311" y="1157"/>
                  <a:pt x="5243" y="1191"/>
                </a:cubicBezTo>
                <a:cubicBezTo>
                  <a:pt x="5254" y="1197"/>
                  <a:pt x="5266" y="1214"/>
                  <a:pt x="5271" y="1219"/>
                </a:cubicBezTo>
                <a:cubicBezTo>
                  <a:pt x="5186" y="1276"/>
                  <a:pt x="5096" y="1321"/>
                  <a:pt x="4999" y="1361"/>
                </a:cubicBezTo>
                <a:cubicBezTo>
                  <a:pt x="5005" y="1327"/>
                  <a:pt x="5027" y="1310"/>
                  <a:pt x="5056" y="1293"/>
                </a:cubicBezTo>
                <a:lnTo>
                  <a:pt x="5056" y="1287"/>
                </a:lnTo>
                <a:cubicBezTo>
                  <a:pt x="5039" y="1293"/>
                  <a:pt x="5016" y="1304"/>
                  <a:pt x="4993" y="1310"/>
                </a:cubicBezTo>
                <a:cubicBezTo>
                  <a:pt x="4993" y="1333"/>
                  <a:pt x="4993" y="1355"/>
                  <a:pt x="4993" y="1378"/>
                </a:cubicBezTo>
                <a:cubicBezTo>
                  <a:pt x="4991" y="1379"/>
                  <a:pt x="4989" y="1379"/>
                  <a:pt x="4987" y="1379"/>
                </a:cubicBezTo>
                <a:cubicBezTo>
                  <a:pt x="4965" y="1379"/>
                  <a:pt x="4964" y="1348"/>
                  <a:pt x="4948" y="1333"/>
                </a:cubicBezTo>
                <a:cubicBezTo>
                  <a:pt x="4914" y="1361"/>
                  <a:pt x="4869" y="1384"/>
                  <a:pt x="4829" y="1407"/>
                </a:cubicBezTo>
                <a:lnTo>
                  <a:pt x="4908" y="1401"/>
                </a:lnTo>
                <a:lnTo>
                  <a:pt x="4908" y="1401"/>
                </a:lnTo>
                <a:cubicBezTo>
                  <a:pt x="4864" y="1419"/>
                  <a:pt x="4823" y="1471"/>
                  <a:pt x="4777" y="1471"/>
                </a:cubicBezTo>
                <a:cubicBezTo>
                  <a:pt x="4765" y="1471"/>
                  <a:pt x="4752" y="1467"/>
                  <a:pt x="4738" y="1458"/>
                </a:cubicBezTo>
                <a:cubicBezTo>
                  <a:pt x="4710" y="1475"/>
                  <a:pt x="4681" y="1492"/>
                  <a:pt x="4653" y="1514"/>
                </a:cubicBezTo>
                <a:cubicBezTo>
                  <a:pt x="4670" y="1503"/>
                  <a:pt x="4687" y="1497"/>
                  <a:pt x="4704" y="1492"/>
                </a:cubicBezTo>
                <a:lnTo>
                  <a:pt x="4715" y="1503"/>
                </a:lnTo>
                <a:cubicBezTo>
                  <a:pt x="4687" y="1520"/>
                  <a:pt x="4659" y="1537"/>
                  <a:pt x="4636" y="1554"/>
                </a:cubicBezTo>
                <a:cubicBezTo>
                  <a:pt x="4630" y="1548"/>
                  <a:pt x="4619" y="1531"/>
                  <a:pt x="4613" y="1526"/>
                </a:cubicBezTo>
                <a:lnTo>
                  <a:pt x="4613" y="1526"/>
                </a:lnTo>
                <a:cubicBezTo>
                  <a:pt x="4630" y="1560"/>
                  <a:pt x="4602" y="1571"/>
                  <a:pt x="4574" y="1577"/>
                </a:cubicBezTo>
                <a:cubicBezTo>
                  <a:pt x="4574" y="1571"/>
                  <a:pt x="4568" y="1548"/>
                  <a:pt x="4568" y="1537"/>
                </a:cubicBezTo>
                <a:cubicBezTo>
                  <a:pt x="4494" y="1594"/>
                  <a:pt x="4409" y="1639"/>
                  <a:pt x="4330" y="1690"/>
                </a:cubicBezTo>
                <a:cubicBezTo>
                  <a:pt x="4341" y="1685"/>
                  <a:pt x="4364" y="1673"/>
                  <a:pt x="4375" y="1668"/>
                </a:cubicBezTo>
                <a:lnTo>
                  <a:pt x="4398" y="1696"/>
                </a:lnTo>
                <a:cubicBezTo>
                  <a:pt x="4369" y="1713"/>
                  <a:pt x="4341" y="1730"/>
                  <a:pt x="4313" y="1747"/>
                </a:cubicBezTo>
                <a:cubicBezTo>
                  <a:pt x="4307" y="1736"/>
                  <a:pt x="4301" y="1719"/>
                  <a:pt x="4301" y="1707"/>
                </a:cubicBezTo>
                <a:cubicBezTo>
                  <a:pt x="4199" y="1764"/>
                  <a:pt x="4097" y="1821"/>
                  <a:pt x="4012" y="1894"/>
                </a:cubicBezTo>
                <a:cubicBezTo>
                  <a:pt x="4069" y="1872"/>
                  <a:pt x="4114" y="1832"/>
                  <a:pt x="4176" y="1815"/>
                </a:cubicBezTo>
                <a:lnTo>
                  <a:pt x="4176" y="1815"/>
                </a:lnTo>
                <a:cubicBezTo>
                  <a:pt x="4108" y="1883"/>
                  <a:pt x="4023" y="1929"/>
                  <a:pt x="3944" y="1968"/>
                </a:cubicBezTo>
                <a:cubicBezTo>
                  <a:pt x="3938" y="1963"/>
                  <a:pt x="3927" y="1963"/>
                  <a:pt x="3921" y="1963"/>
                </a:cubicBezTo>
                <a:cubicBezTo>
                  <a:pt x="3918" y="1962"/>
                  <a:pt x="3914" y="1962"/>
                  <a:pt x="3911" y="1962"/>
                </a:cubicBezTo>
                <a:cubicBezTo>
                  <a:pt x="3881" y="1962"/>
                  <a:pt x="3856" y="1982"/>
                  <a:pt x="3836" y="2002"/>
                </a:cubicBezTo>
                <a:cubicBezTo>
                  <a:pt x="3843" y="2005"/>
                  <a:pt x="3850" y="2006"/>
                  <a:pt x="3856" y="2006"/>
                </a:cubicBezTo>
                <a:cubicBezTo>
                  <a:pt x="3878" y="2006"/>
                  <a:pt x="3900" y="1995"/>
                  <a:pt x="3921" y="1991"/>
                </a:cubicBezTo>
                <a:lnTo>
                  <a:pt x="3921" y="1991"/>
                </a:lnTo>
                <a:cubicBezTo>
                  <a:pt x="3893" y="2019"/>
                  <a:pt x="3859" y="2042"/>
                  <a:pt x="3825" y="2065"/>
                </a:cubicBezTo>
                <a:cubicBezTo>
                  <a:pt x="3819" y="2053"/>
                  <a:pt x="3813" y="2036"/>
                  <a:pt x="3813" y="2025"/>
                </a:cubicBezTo>
                <a:cubicBezTo>
                  <a:pt x="3785" y="2042"/>
                  <a:pt x="3757" y="2065"/>
                  <a:pt x="3728" y="2082"/>
                </a:cubicBezTo>
                <a:lnTo>
                  <a:pt x="3796" y="2082"/>
                </a:lnTo>
                <a:cubicBezTo>
                  <a:pt x="3757" y="2110"/>
                  <a:pt x="3711" y="2138"/>
                  <a:pt x="3666" y="2161"/>
                </a:cubicBezTo>
                <a:cubicBezTo>
                  <a:pt x="3649" y="2150"/>
                  <a:pt x="3632" y="2133"/>
                  <a:pt x="3620" y="2121"/>
                </a:cubicBezTo>
                <a:cubicBezTo>
                  <a:pt x="3603" y="2212"/>
                  <a:pt x="3473" y="2235"/>
                  <a:pt x="3433" y="2320"/>
                </a:cubicBezTo>
                <a:cubicBezTo>
                  <a:pt x="3444" y="2314"/>
                  <a:pt x="3462" y="2297"/>
                  <a:pt x="3473" y="2292"/>
                </a:cubicBezTo>
                <a:cubicBezTo>
                  <a:pt x="3479" y="2297"/>
                  <a:pt x="3490" y="2303"/>
                  <a:pt x="3496" y="2309"/>
                </a:cubicBezTo>
                <a:cubicBezTo>
                  <a:pt x="3484" y="2314"/>
                  <a:pt x="3456" y="2331"/>
                  <a:pt x="3444" y="2337"/>
                </a:cubicBezTo>
                <a:cubicBezTo>
                  <a:pt x="3433" y="2348"/>
                  <a:pt x="3427" y="2360"/>
                  <a:pt x="3422" y="2377"/>
                </a:cubicBezTo>
                <a:cubicBezTo>
                  <a:pt x="3416" y="2360"/>
                  <a:pt x="3405" y="2337"/>
                  <a:pt x="3399" y="2320"/>
                </a:cubicBezTo>
                <a:cubicBezTo>
                  <a:pt x="3365" y="2343"/>
                  <a:pt x="3337" y="2365"/>
                  <a:pt x="3325" y="2405"/>
                </a:cubicBezTo>
                <a:cubicBezTo>
                  <a:pt x="3291" y="2428"/>
                  <a:pt x="3257" y="2445"/>
                  <a:pt x="3223" y="2462"/>
                </a:cubicBezTo>
                <a:lnTo>
                  <a:pt x="3206" y="2496"/>
                </a:lnTo>
                <a:cubicBezTo>
                  <a:pt x="3161" y="2519"/>
                  <a:pt x="3121" y="2547"/>
                  <a:pt x="3087" y="2581"/>
                </a:cubicBezTo>
                <a:cubicBezTo>
                  <a:pt x="3092" y="2567"/>
                  <a:pt x="3093" y="2549"/>
                  <a:pt x="3096" y="2537"/>
                </a:cubicBezTo>
                <a:lnTo>
                  <a:pt x="3096" y="2537"/>
                </a:lnTo>
                <a:cubicBezTo>
                  <a:pt x="3077" y="2584"/>
                  <a:pt x="3035" y="2612"/>
                  <a:pt x="3025" y="2666"/>
                </a:cubicBezTo>
                <a:cubicBezTo>
                  <a:pt x="3059" y="2638"/>
                  <a:pt x="3098" y="2609"/>
                  <a:pt x="3138" y="2592"/>
                </a:cubicBezTo>
                <a:lnTo>
                  <a:pt x="3138" y="2592"/>
                </a:lnTo>
                <a:cubicBezTo>
                  <a:pt x="3036" y="2700"/>
                  <a:pt x="2917" y="2797"/>
                  <a:pt x="2798" y="2887"/>
                </a:cubicBezTo>
                <a:cubicBezTo>
                  <a:pt x="2815" y="2865"/>
                  <a:pt x="2837" y="2848"/>
                  <a:pt x="2854" y="2825"/>
                </a:cubicBezTo>
                <a:cubicBezTo>
                  <a:pt x="2848" y="2822"/>
                  <a:pt x="2841" y="2821"/>
                  <a:pt x="2835" y="2821"/>
                </a:cubicBezTo>
                <a:cubicBezTo>
                  <a:pt x="2813" y="2821"/>
                  <a:pt x="2792" y="2833"/>
                  <a:pt x="2775" y="2842"/>
                </a:cubicBezTo>
                <a:cubicBezTo>
                  <a:pt x="2758" y="2865"/>
                  <a:pt x="2747" y="2893"/>
                  <a:pt x="2730" y="2916"/>
                </a:cubicBezTo>
                <a:cubicBezTo>
                  <a:pt x="2724" y="2910"/>
                  <a:pt x="2707" y="2904"/>
                  <a:pt x="2701" y="2904"/>
                </a:cubicBezTo>
                <a:cubicBezTo>
                  <a:pt x="2706" y="2931"/>
                  <a:pt x="2659" y="2998"/>
                  <a:pt x="2630" y="2998"/>
                </a:cubicBezTo>
                <a:cubicBezTo>
                  <a:pt x="2621" y="2998"/>
                  <a:pt x="2614" y="2992"/>
                  <a:pt x="2610" y="2978"/>
                </a:cubicBezTo>
                <a:cubicBezTo>
                  <a:pt x="2684" y="2859"/>
                  <a:pt x="2820" y="2791"/>
                  <a:pt x="2888" y="2666"/>
                </a:cubicBezTo>
                <a:lnTo>
                  <a:pt x="2917" y="2666"/>
                </a:lnTo>
                <a:cubicBezTo>
                  <a:pt x="2974" y="2604"/>
                  <a:pt x="3047" y="2553"/>
                  <a:pt x="3110" y="2502"/>
                </a:cubicBezTo>
                <a:cubicBezTo>
                  <a:pt x="3104" y="2485"/>
                  <a:pt x="3087" y="2456"/>
                  <a:pt x="3081" y="2439"/>
                </a:cubicBezTo>
                <a:cubicBezTo>
                  <a:pt x="3042" y="2468"/>
                  <a:pt x="3008" y="2507"/>
                  <a:pt x="3013" y="2558"/>
                </a:cubicBezTo>
                <a:cubicBezTo>
                  <a:pt x="2996" y="2564"/>
                  <a:pt x="2979" y="2575"/>
                  <a:pt x="2962" y="2581"/>
                </a:cubicBezTo>
                <a:cubicBezTo>
                  <a:pt x="2917" y="2581"/>
                  <a:pt x="2900" y="2638"/>
                  <a:pt x="2871" y="2655"/>
                </a:cubicBezTo>
                <a:lnTo>
                  <a:pt x="2849" y="2621"/>
                </a:lnTo>
                <a:lnTo>
                  <a:pt x="2849" y="2621"/>
                </a:lnTo>
                <a:cubicBezTo>
                  <a:pt x="2854" y="2632"/>
                  <a:pt x="2860" y="2649"/>
                  <a:pt x="2860" y="2660"/>
                </a:cubicBezTo>
                <a:cubicBezTo>
                  <a:pt x="2837" y="2666"/>
                  <a:pt x="2803" y="2672"/>
                  <a:pt x="2781" y="2672"/>
                </a:cubicBezTo>
                <a:cubicBezTo>
                  <a:pt x="2781" y="2694"/>
                  <a:pt x="2775" y="2711"/>
                  <a:pt x="2775" y="2734"/>
                </a:cubicBezTo>
                <a:cubicBezTo>
                  <a:pt x="2764" y="2729"/>
                  <a:pt x="2741" y="2729"/>
                  <a:pt x="2724" y="2723"/>
                </a:cubicBezTo>
                <a:lnTo>
                  <a:pt x="2724" y="2723"/>
                </a:lnTo>
                <a:cubicBezTo>
                  <a:pt x="2735" y="2729"/>
                  <a:pt x="2747" y="2740"/>
                  <a:pt x="2752" y="2746"/>
                </a:cubicBezTo>
                <a:cubicBezTo>
                  <a:pt x="2726" y="2761"/>
                  <a:pt x="2701" y="2786"/>
                  <a:pt x="2670" y="2786"/>
                </a:cubicBezTo>
                <a:cubicBezTo>
                  <a:pt x="2667" y="2786"/>
                  <a:pt x="2665" y="2786"/>
                  <a:pt x="2662" y="2785"/>
                </a:cubicBezTo>
                <a:lnTo>
                  <a:pt x="2662" y="2785"/>
                </a:lnTo>
                <a:cubicBezTo>
                  <a:pt x="2667" y="2791"/>
                  <a:pt x="2679" y="2797"/>
                  <a:pt x="2684" y="2802"/>
                </a:cubicBezTo>
                <a:cubicBezTo>
                  <a:pt x="2605" y="2865"/>
                  <a:pt x="2542" y="2950"/>
                  <a:pt x="2474" y="3024"/>
                </a:cubicBezTo>
                <a:cubicBezTo>
                  <a:pt x="2469" y="3012"/>
                  <a:pt x="2469" y="2995"/>
                  <a:pt x="2463" y="2984"/>
                </a:cubicBezTo>
                <a:lnTo>
                  <a:pt x="2463" y="2984"/>
                </a:lnTo>
                <a:cubicBezTo>
                  <a:pt x="2469" y="3046"/>
                  <a:pt x="2401" y="3126"/>
                  <a:pt x="2344" y="3126"/>
                </a:cubicBezTo>
                <a:cubicBezTo>
                  <a:pt x="2315" y="3126"/>
                  <a:pt x="2327" y="3160"/>
                  <a:pt x="2321" y="3177"/>
                </a:cubicBezTo>
                <a:cubicBezTo>
                  <a:pt x="2300" y="3198"/>
                  <a:pt x="2283" y="3218"/>
                  <a:pt x="2271" y="3239"/>
                </a:cubicBezTo>
                <a:lnTo>
                  <a:pt x="2271" y="3239"/>
                </a:lnTo>
                <a:cubicBezTo>
                  <a:pt x="2283" y="3235"/>
                  <a:pt x="2294" y="3233"/>
                  <a:pt x="2306" y="3233"/>
                </a:cubicBezTo>
                <a:cubicBezTo>
                  <a:pt x="2342" y="3233"/>
                  <a:pt x="2376" y="3252"/>
                  <a:pt x="2406" y="3273"/>
                </a:cubicBezTo>
                <a:cubicBezTo>
                  <a:pt x="2446" y="3245"/>
                  <a:pt x="2480" y="3216"/>
                  <a:pt x="2514" y="3188"/>
                </a:cubicBezTo>
                <a:lnTo>
                  <a:pt x="2514" y="3188"/>
                </a:lnTo>
                <a:cubicBezTo>
                  <a:pt x="2366" y="3370"/>
                  <a:pt x="2213" y="3557"/>
                  <a:pt x="2054" y="3733"/>
                </a:cubicBezTo>
                <a:cubicBezTo>
                  <a:pt x="2054" y="3721"/>
                  <a:pt x="2049" y="3699"/>
                  <a:pt x="2049" y="3687"/>
                </a:cubicBezTo>
                <a:cubicBezTo>
                  <a:pt x="2043" y="3687"/>
                  <a:pt x="2037" y="3693"/>
                  <a:pt x="2032" y="3699"/>
                </a:cubicBezTo>
                <a:cubicBezTo>
                  <a:pt x="2060" y="3738"/>
                  <a:pt x="2054" y="3767"/>
                  <a:pt x="2003" y="3784"/>
                </a:cubicBezTo>
                <a:cubicBezTo>
                  <a:pt x="2009" y="3767"/>
                  <a:pt x="2015" y="3738"/>
                  <a:pt x="2015" y="3727"/>
                </a:cubicBezTo>
                <a:lnTo>
                  <a:pt x="2015" y="3727"/>
                </a:lnTo>
                <a:cubicBezTo>
                  <a:pt x="2009" y="3738"/>
                  <a:pt x="1998" y="3750"/>
                  <a:pt x="1986" y="3761"/>
                </a:cubicBezTo>
                <a:cubicBezTo>
                  <a:pt x="1998" y="3772"/>
                  <a:pt x="2003" y="3784"/>
                  <a:pt x="2009" y="3801"/>
                </a:cubicBezTo>
                <a:cubicBezTo>
                  <a:pt x="1969" y="3858"/>
                  <a:pt x="1918" y="3909"/>
                  <a:pt x="1873" y="3965"/>
                </a:cubicBezTo>
                <a:cubicBezTo>
                  <a:pt x="1810" y="4028"/>
                  <a:pt x="1782" y="4158"/>
                  <a:pt x="1686" y="4164"/>
                </a:cubicBezTo>
                <a:cubicBezTo>
                  <a:pt x="1657" y="4198"/>
                  <a:pt x="1623" y="4226"/>
                  <a:pt x="1589" y="4249"/>
                </a:cubicBezTo>
                <a:cubicBezTo>
                  <a:pt x="1589" y="4260"/>
                  <a:pt x="1589" y="4277"/>
                  <a:pt x="1589" y="4283"/>
                </a:cubicBezTo>
                <a:cubicBezTo>
                  <a:pt x="1555" y="4300"/>
                  <a:pt x="1544" y="4334"/>
                  <a:pt x="1566" y="4363"/>
                </a:cubicBezTo>
                <a:cubicBezTo>
                  <a:pt x="1583" y="4346"/>
                  <a:pt x="1595" y="4323"/>
                  <a:pt x="1612" y="4306"/>
                </a:cubicBezTo>
                <a:lnTo>
                  <a:pt x="1612" y="4306"/>
                </a:lnTo>
                <a:cubicBezTo>
                  <a:pt x="1601" y="4340"/>
                  <a:pt x="1583" y="4374"/>
                  <a:pt x="1561" y="4402"/>
                </a:cubicBezTo>
                <a:cubicBezTo>
                  <a:pt x="1555" y="4397"/>
                  <a:pt x="1538" y="4374"/>
                  <a:pt x="1532" y="4368"/>
                </a:cubicBezTo>
                <a:cubicBezTo>
                  <a:pt x="1527" y="4385"/>
                  <a:pt x="1521" y="4408"/>
                  <a:pt x="1510" y="4425"/>
                </a:cubicBezTo>
                <a:cubicBezTo>
                  <a:pt x="1498" y="4408"/>
                  <a:pt x="1481" y="4397"/>
                  <a:pt x="1464" y="4380"/>
                </a:cubicBezTo>
                <a:cubicBezTo>
                  <a:pt x="1476" y="4357"/>
                  <a:pt x="1487" y="4340"/>
                  <a:pt x="1498" y="4317"/>
                </a:cubicBezTo>
                <a:cubicBezTo>
                  <a:pt x="1504" y="4317"/>
                  <a:pt x="1515" y="4312"/>
                  <a:pt x="1521" y="4312"/>
                </a:cubicBezTo>
                <a:cubicBezTo>
                  <a:pt x="1555" y="4260"/>
                  <a:pt x="1578" y="4209"/>
                  <a:pt x="1595" y="4158"/>
                </a:cubicBezTo>
                <a:cubicBezTo>
                  <a:pt x="1606" y="4153"/>
                  <a:pt x="1635" y="4141"/>
                  <a:pt x="1646" y="4136"/>
                </a:cubicBezTo>
                <a:cubicBezTo>
                  <a:pt x="1640" y="4130"/>
                  <a:pt x="1623" y="4107"/>
                  <a:pt x="1618" y="4102"/>
                </a:cubicBezTo>
                <a:cubicBezTo>
                  <a:pt x="1527" y="4153"/>
                  <a:pt x="1493" y="4249"/>
                  <a:pt x="1430" y="4323"/>
                </a:cubicBezTo>
                <a:lnTo>
                  <a:pt x="1413" y="4300"/>
                </a:lnTo>
                <a:lnTo>
                  <a:pt x="1413" y="4300"/>
                </a:lnTo>
                <a:cubicBezTo>
                  <a:pt x="1419" y="4312"/>
                  <a:pt x="1425" y="4329"/>
                  <a:pt x="1430" y="4334"/>
                </a:cubicBezTo>
                <a:cubicBezTo>
                  <a:pt x="1396" y="4374"/>
                  <a:pt x="1368" y="4414"/>
                  <a:pt x="1357" y="4465"/>
                </a:cubicBezTo>
                <a:cubicBezTo>
                  <a:pt x="1322" y="4487"/>
                  <a:pt x="1300" y="4516"/>
                  <a:pt x="1317" y="4555"/>
                </a:cubicBezTo>
                <a:cubicBezTo>
                  <a:pt x="1311" y="4550"/>
                  <a:pt x="1288" y="4544"/>
                  <a:pt x="1283" y="4544"/>
                </a:cubicBezTo>
                <a:cubicBezTo>
                  <a:pt x="1288" y="4550"/>
                  <a:pt x="1305" y="4567"/>
                  <a:pt x="1317" y="4578"/>
                </a:cubicBezTo>
                <a:cubicBezTo>
                  <a:pt x="1305" y="4584"/>
                  <a:pt x="1277" y="4601"/>
                  <a:pt x="1260" y="4607"/>
                </a:cubicBezTo>
                <a:cubicBezTo>
                  <a:pt x="1266" y="4612"/>
                  <a:pt x="1271" y="4618"/>
                  <a:pt x="1271" y="4624"/>
                </a:cubicBezTo>
                <a:cubicBezTo>
                  <a:pt x="1317" y="4590"/>
                  <a:pt x="1374" y="4544"/>
                  <a:pt x="1362" y="4482"/>
                </a:cubicBezTo>
                <a:cubicBezTo>
                  <a:pt x="1374" y="4476"/>
                  <a:pt x="1402" y="4465"/>
                  <a:pt x="1413" y="4459"/>
                </a:cubicBezTo>
                <a:cubicBezTo>
                  <a:pt x="1430" y="4436"/>
                  <a:pt x="1442" y="4408"/>
                  <a:pt x="1459" y="4380"/>
                </a:cubicBezTo>
                <a:cubicBezTo>
                  <a:pt x="1470" y="4397"/>
                  <a:pt x="1493" y="4425"/>
                  <a:pt x="1504" y="4442"/>
                </a:cubicBezTo>
                <a:cubicBezTo>
                  <a:pt x="1493" y="4448"/>
                  <a:pt x="1470" y="4459"/>
                  <a:pt x="1459" y="4465"/>
                </a:cubicBezTo>
                <a:cubicBezTo>
                  <a:pt x="1470" y="4476"/>
                  <a:pt x="1481" y="4487"/>
                  <a:pt x="1493" y="4499"/>
                </a:cubicBezTo>
                <a:cubicBezTo>
                  <a:pt x="1493" y="4504"/>
                  <a:pt x="1487" y="4521"/>
                  <a:pt x="1487" y="4533"/>
                </a:cubicBezTo>
                <a:cubicBezTo>
                  <a:pt x="1476" y="4521"/>
                  <a:pt x="1453" y="4499"/>
                  <a:pt x="1442" y="4493"/>
                </a:cubicBezTo>
                <a:lnTo>
                  <a:pt x="1442" y="4493"/>
                </a:lnTo>
                <a:cubicBezTo>
                  <a:pt x="1442" y="4510"/>
                  <a:pt x="1453" y="4533"/>
                  <a:pt x="1459" y="4555"/>
                </a:cubicBezTo>
                <a:cubicBezTo>
                  <a:pt x="1447" y="4567"/>
                  <a:pt x="1442" y="4584"/>
                  <a:pt x="1436" y="4595"/>
                </a:cubicBezTo>
                <a:cubicBezTo>
                  <a:pt x="1436" y="4578"/>
                  <a:pt x="1447" y="4555"/>
                  <a:pt x="1436" y="4538"/>
                </a:cubicBezTo>
                <a:cubicBezTo>
                  <a:pt x="1379" y="4550"/>
                  <a:pt x="1430" y="4618"/>
                  <a:pt x="1413" y="4652"/>
                </a:cubicBezTo>
                <a:cubicBezTo>
                  <a:pt x="1396" y="4669"/>
                  <a:pt x="1362" y="4697"/>
                  <a:pt x="1345" y="4714"/>
                </a:cubicBezTo>
                <a:cubicBezTo>
                  <a:pt x="1345" y="4697"/>
                  <a:pt x="1340" y="4669"/>
                  <a:pt x="1340" y="4658"/>
                </a:cubicBezTo>
                <a:cubicBezTo>
                  <a:pt x="1334" y="4692"/>
                  <a:pt x="1322" y="4720"/>
                  <a:pt x="1294" y="4748"/>
                </a:cubicBezTo>
                <a:cubicBezTo>
                  <a:pt x="1311" y="4737"/>
                  <a:pt x="1334" y="4726"/>
                  <a:pt x="1351" y="4714"/>
                </a:cubicBezTo>
                <a:lnTo>
                  <a:pt x="1351" y="4714"/>
                </a:lnTo>
                <a:cubicBezTo>
                  <a:pt x="1356" y="4763"/>
                  <a:pt x="1328" y="4778"/>
                  <a:pt x="1295" y="4778"/>
                </a:cubicBezTo>
                <a:cubicBezTo>
                  <a:pt x="1289" y="4778"/>
                  <a:pt x="1283" y="4778"/>
                  <a:pt x="1277" y="4777"/>
                </a:cubicBezTo>
                <a:lnTo>
                  <a:pt x="1277" y="4777"/>
                </a:lnTo>
                <a:cubicBezTo>
                  <a:pt x="1283" y="4788"/>
                  <a:pt x="1288" y="4811"/>
                  <a:pt x="1294" y="4822"/>
                </a:cubicBezTo>
                <a:cubicBezTo>
                  <a:pt x="1271" y="4885"/>
                  <a:pt x="1237" y="4941"/>
                  <a:pt x="1209" y="5004"/>
                </a:cubicBezTo>
                <a:cubicBezTo>
                  <a:pt x="1203" y="4975"/>
                  <a:pt x="1198" y="4953"/>
                  <a:pt x="1186" y="4924"/>
                </a:cubicBezTo>
                <a:lnTo>
                  <a:pt x="1186" y="4924"/>
                </a:lnTo>
                <a:cubicBezTo>
                  <a:pt x="1175" y="4958"/>
                  <a:pt x="1186" y="4992"/>
                  <a:pt x="1209" y="5021"/>
                </a:cubicBezTo>
                <a:lnTo>
                  <a:pt x="1186" y="5021"/>
                </a:lnTo>
                <a:cubicBezTo>
                  <a:pt x="1186" y="5015"/>
                  <a:pt x="1186" y="5009"/>
                  <a:pt x="1181" y="4998"/>
                </a:cubicBezTo>
                <a:cubicBezTo>
                  <a:pt x="1176" y="4997"/>
                  <a:pt x="1172" y="4997"/>
                  <a:pt x="1168" y="4997"/>
                </a:cubicBezTo>
                <a:cubicBezTo>
                  <a:pt x="1151" y="4997"/>
                  <a:pt x="1148" y="5008"/>
                  <a:pt x="1152" y="5026"/>
                </a:cubicBezTo>
                <a:lnTo>
                  <a:pt x="1141" y="5026"/>
                </a:lnTo>
                <a:cubicBezTo>
                  <a:pt x="1147" y="5026"/>
                  <a:pt x="1152" y="5026"/>
                  <a:pt x="1152" y="5032"/>
                </a:cubicBezTo>
                <a:lnTo>
                  <a:pt x="1158" y="5032"/>
                </a:lnTo>
                <a:lnTo>
                  <a:pt x="1192" y="5049"/>
                </a:lnTo>
                <a:cubicBezTo>
                  <a:pt x="1175" y="5072"/>
                  <a:pt x="1164" y="5094"/>
                  <a:pt x="1158" y="5117"/>
                </a:cubicBezTo>
                <a:cubicBezTo>
                  <a:pt x="1152" y="5117"/>
                  <a:pt x="1152" y="5112"/>
                  <a:pt x="1147" y="5112"/>
                </a:cubicBezTo>
                <a:cubicBezTo>
                  <a:pt x="1152" y="5117"/>
                  <a:pt x="1152" y="5117"/>
                  <a:pt x="1152" y="5117"/>
                </a:cubicBezTo>
                <a:cubicBezTo>
                  <a:pt x="1147" y="5134"/>
                  <a:pt x="1141" y="5151"/>
                  <a:pt x="1135" y="5168"/>
                </a:cubicBezTo>
                <a:cubicBezTo>
                  <a:pt x="1130" y="5163"/>
                  <a:pt x="1118" y="5146"/>
                  <a:pt x="1113" y="5134"/>
                </a:cubicBezTo>
                <a:cubicBezTo>
                  <a:pt x="1101" y="5146"/>
                  <a:pt x="1090" y="5163"/>
                  <a:pt x="1084" y="5174"/>
                </a:cubicBezTo>
                <a:cubicBezTo>
                  <a:pt x="1088" y="5173"/>
                  <a:pt x="1092" y="5173"/>
                  <a:pt x="1096" y="5173"/>
                </a:cubicBezTo>
                <a:cubicBezTo>
                  <a:pt x="1125" y="5173"/>
                  <a:pt x="1129" y="5193"/>
                  <a:pt x="1124" y="5214"/>
                </a:cubicBezTo>
                <a:cubicBezTo>
                  <a:pt x="1118" y="5219"/>
                  <a:pt x="1113" y="5219"/>
                  <a:pt x="1107" y="5219"/>
                </a:cubicBezTo>
                <a:cubicBezTo>
                  <a:pt x="1107" y="5225"/>
                  <a:pt x="1113" y="5236"/>
                  <a:pt x="1118" y="5242"/>
                </a:cubicBezTo>
                <a:cubicBezTo>
                  <a:pt x="1113" y="5248"/>
                  <a:pt x="1107" y="5253"/>
                  <a:pt x="1107" y="5259"/>
                </a:cubicBezTo>
                <a:cubicBezTo>
                  <a:pt x="1101" y="5270"/>
                  <a:pt x="1096" y="5282"/>
                  <a:pt x="1096" y="5293"/>
                </a:cubicBezTo>
                <a:lnTo>
                  <a:pt x="1061" y="5293"/>
                </a:lnTo>
                <a:cubicBezTo>
                  <a:pt x="1022" y="5378"/>
                  <a:pt x="965" y="5458"/>
                  <a:pt x="942" y="5554"/>
                </a:cubicBezTo>
                <a:cubicBezTo>
                  <a:pt x="920" y="5571"/>
                  <a:pt x="891" y="5594"/>
                  <a:pt x="863" y="5605"/>
                </a:cubicBezTo>
                <a:cubicBezTo>
                  <a:pt x="863" y="5543"/>
                  <a:pt x="903" y="5497"/>
                  <a:pt x="942" y="5458"/>
                </a:cubicBezTo>
                <a:cubicBezTo>
                  <a:pt x="942" y="5446"/>
                  <a:pt x="942" y="5429"/>
                  <a:pt x="937" y="5424"/>
                </a:cubicBezTo>
                <a:cubicBezTo>
                  <a:pt x="1010" y="5367"/>
                  <a:pt x="1010" y="5276"/>
                  <a:pt x="1073" y="5219"/>
                </a:cubicBezTo>
                <a:cubicBezTo>
                  <a:pt x="1079" y="5185"/>
                  <a:pt x="1084" y="5151"/>
                  <a:pt x="1079" y="5117"/>
                </a:cubicBezTo>
                <a:lnTo>
                  <a:pt x="1079" y="5117"/>
                </a:lnTo>
                <a:cubicBezTo>
                  <a:pt x="1073" y="5140"/>
                  <a:pt x="1067" y="5163"/>
                  <a:pt x="1061" y="5185"/>
                </a:cubicBezTo>
                <a:cubicBezTo>
                  <a:pt x="942" y="5299"/>
                  <a:pt x="903" y="5475"/>
                  <a:pt x="801" y="5611"/>
                </a:cubicBezTo>
                <a:cubicBezTo>
                  <a:pt x="819" y="5608"/>
                  <a:pt x="838" y="5607"/>
                  <a:pt x="857" y="5607"/>
                </a:cubicBezTo>
                <a:cubicBezTo>
                  <a:pt x="883" y="5607"/>
                  <a:pt x="908" y="5610"/>
                  <a:pt x="931" y="5616"/>
                </a:cubicBezTo>
                <a:lnTo>
                  <a:pt x="908" y="5690"/>
                </a:lnTo>
                <a:lnTo>
                  <a:pt x="857" y="5690"/>
                </a:lnTo>
                <a:cubicBezTo>
                  <a:pt x="857" y="5696"/>
                  <a:pt x="857" y="5707"/>
                  <a:pt x="857" y="5713"/>
                </a:cubicBezTo>
                <a:cubicBezTo>
                  <a:pt x="869" y="5707"/>
                  <a:pt x="891" y="5702"/>
                  <a:pt x="903" y="5696"/>
                </a:cubicBezTo>
                <a:lnTo>
                  <a:pt x="903" y="5696"/>
                </a:lnTo>
                <a:cubicBezTo>
                  <a:pt x="886" y="5753"/>
                  <a:pt x="863" y="5815"/>
                  <a:pt x="818" y="5855"/>
                </a:cubicBezTo>
                <a:cubicBezTo>
                  <a:pt x="818" y="5860"/>
                  <a:pt x="823" y="5872"/>
                  <a:pt x="823" y="5883"/>
                </a:cubicBezTo>
                <a:cubicBezTo>
                  <a:pt x="806" y="5923"/>
                  <a:pt x="789" y="5963"/>
                  <a:pt x="772" y="6008"/>
                </a:cubicBezTo>
                <a:cubicBezTo>
                  <a:pt x="763" y="6004"/>
                  <a:pt x="755" y="6001"/>
                  <a:pt x="746" y="6001"/>
                </a:cubicBezTo>
                <a:cubicBezTo>
                  <a:pt x="734" y="6001"/>
                  <a:pt x="722" y="6008"/>
                  <a:pt x="715" y="6025"/>
                </a:cubicBezTo>
                <a:lnTo>
                  <a:pt x="766" y="6025"/>
                </a:lnTo>
                <a:cubicBezTo>
                  <a:pt x="738" y="6087"/>
                  <a:pt x="715" y="6150"/>
                  <a:pt x="698" y="6212"/>
                </a:cubicBezTo>
                <a:lnTo>
                  <a:pt x="636" y="6201"/>
                </a:lnTo>
                <a:lnTo>
                  <a:pt x="636" y="6201"/>
                </a:lnTo>
                <a:cubicBezTo>
                  <a:pt x="636" y="6212"/>
                  <a:pt x="642" y="6241"/>
                  <a:pt x="647" y="6252"/>
                </a:cubicBezTo>
                <a:cubicBezTo>
                  <a:pt x="653" y="6246"/>
                  <a:pt x="676" y="6241"/>
                  <a:pt x="681" y="6235"/>
                </a:cubicBezTo>
                <a:lnTo>
                  <a:pt x="681" y="6235"/>
                </a:lnTo>
                <a:cubicBezTo>
                  <a:pt x="676" y="6263"/>
                  <a:pt x="670" y="6292"/>
                  <a:pt x="664" y="6320"/>
                </a:cubicBezTo>
                <a:cubicBezTo>
                  <a:pt x="647" y="6320"/>
                  <a:pt x="625" y="6326"/>
                  <a:pt x="608" y="6326"/>
                </a:cubicBezTo>
                <a:cubicBezTo>
                  <a:pt x="596" y="6365"/>
                  <a:pt x="579" y="6411"/>
                  <a:pt x="579" y="6451"/>
                </a:cubicBezTo>
                <a:cubicBezTo>
                  <a:pt x="596" y="6416"/>
                  <a:pt x="608" y="6377"/>
                  <a:pt x="636" y="6348"/>
                </a:cubicBezTo>
                <a:lnTo>
                  <a:pt x="636" y="6348"/>
                </a:lnTo>
                <a:cubicBezTo>
                  <a:pt x="636" y="6405"/>
                  <a:pt x="608" y="6451"/>
                  <a:pt x="585" y="6502"/>
                </a:cubicBezTo>
                <a:cubicBezTo>
                  <a:pt x="579" y="6502"/>
                  <a:pt x="562" y="6496"/>
                  <a:pt x="557" y="6496"/>
                </a:cubicBezTo>
                <a:cubicBezTo>
                  <a:pt x="545" y="6519"/>
                  <a:pt x="540" y="6547"/>
                  <a:pt x="534" y="6570"/>
                </a:cubicBezTo>
                <a:cubicBezTo>
                  <a:pt x="551" y="6547"/>
                  <a:pt x="568" y="6524"/>
                  <a:pt x="585" y="6507"/>
                </a:cubicBezTo>
                <a:lnTo>
                  <a:pt x="585" y="6507"/>
                </a:lnTo>
                <a:cubicBezTo>
                  <a:pt x="562" y="6609"/>
                  <a:pt x="528" y="6712"/>
                  <a:pt x="500" y="6814"/>
                </a:cubicBezTo>
                <a:cubicBezTo>
                  <a:pt x="500" y="6802"/>
                  <a:pt x="488" y="6780"/>
                  <a:pt x="483" y="6768"/>
                </a:cubicBezTo>
                <a:cubicBezTo>
                  <a:pt x="471" y="6780"/>
                  <a:pt x="460" y="6797"/>
                  <a:pt x="449" y="6808"/>
                </a:cubicBezTo>
                <a:cubicBezTo>
                  <a:pt x="449" y="6865"/>
                  <a:pt x="483" y="6916"/>
                  <a:pt x="460" y="6967"/>
                </a:cubicBezTo>
                <a:cubicBezTo>
                  <a:pt x="454" y="6938"/>
                  <a:pt x="443" y="6910"/>
                  <a:pt x="437" y="6882"/>
                </a:cubicBezTo>
                <a:cubicBezTo>
                  <a:pt x="420" y="6961"/>
                  <a:pt x="381" y="7046"/>
                  <a:pt x="403" y="7126"/>
                </a:cubicBezTo>
                <a:lnTo>
                  <a:pt x="381" y="7126"/>
                </a:lnTo>
                <a:cubicBezTo>
                  <a:pt x="381" y="7131"/>
                  <a:pt x="386" y="7143"/>
                  <a:pt x="386" y="7154"/>
                </a:cubicBezTo>
                <a:lnTo>
                  <a:pt x="358" y="7160"/>
                </a:lnTo>
                <a:lnTo>
                  <a:pt x="364" y="7171"/>
                </a:lnTo>
                <a:cubicBezTo>
                  <a:pt x="375" y="7165"/>
                  <a:pt x="398" y="7154"/>
                  <a:pt x="409" y="7148"/>
                </a:cubicBezTo>
                <a:lnTo>
                  <a:pt x="409" y="7148"/>
                </a:lnTo>
                <a:cubicBezTo>
                  <a:pt x="403" y="7165"/>
                  <a:pt x="392" y="7194"/>
                  <a:pt x="386" y="7205"/>
                </a:cubicBezTo>
                <a:cubicBezTo>
                  <a:pt x="381" y="7205"/>
                  <a:pt x="358" y="7199"/>
                  <a:pt x="352" y="7199"/>
                </a:cubicBezTo>
                <a:cubicBezTo>
                  <a:pt x="352" y="7211"/>
                  <a:pt x="358" y="7228"/>
                  <a:pt x="364" y="7239"/>
                </a:cubicBezTo>
                <a:cubicBezTo>
                  <a:pt x="369" y="7234"/>
                  <a:pt x="381" y="7228"/>
                  <a:pt x="386" y="7228"/>
                </a:cubicBezTo>
                <a:cubicBezTo>
                  <a:pt x="392" y="7290"/>
                  <a:pt x="364" y="7358"/>
                  <a:pt x="352" y="7421"/>
                </a:cubicBezTo>
                <a:cubicBezTo>
                  <a:pt x="347" y="7415"/>
                  <a:pt x="324" y="7409"/>
                  <a:pt x="313" y="7404"/>
                </a:cubicBezTo>
                <a:lnTo>
                  <a:pt x="313" y="7404"/>
                </a:lnTo>
                <a:cubicBezTo>
                  <a:pt x="330" y="7415"/>
                  <a:pt x="341" y="7421"/>
                  <a:pt x="358" y="7426"/>
                </a:cubicBezTo>
                <a:cubicBezTo>
                  <a:pt x="347" y="7466"/>
                  <a:pt x="341" y="7500"/>
                  <a:pt x="335" y="7540"/>
                </a:cubicBezTo>
                <a:cubicBezTo>
                  <a:pt x="330" y="7506"/>
                  <a:pt x="324" y="7477"/>
                  <a:pt x="307" y="7449"/>
                </a:cubicBezTo>
                <a:cubicBezTo>
                  <a:pt x="307" y="7477"/>
                  <a:pt x="296" y="7500"/>
                  <a:pt x="267" y="7512"/>
                </a:cubicBezTo>
                <a:cubicBezTo>
                  <a:pt x="279" y="7512"/>
                  <a:pt x="290" y="7517"/>
                  <a:pt x="296" y="7523"/>
                </a:cubicBezTo>
                <a:cubicBezTo>
                  <a:pt x="261" y="7608"/>
                  <a:pt x="256" y="7704"/>
                  <a:pt x="233" y="7801"/>
                </a:cubicBezTo>
                <a:cubicBezTo>
                  <a:pt x="250" y="7795"/>
                  <a:pt x="273" y="7790"/>
                  <a:pt x="284" y="7790"/>
                </a:cubicBezTo>
                <a:cubicBezTo>
                  <a:pt x="279" y="7875"/>
                  <a:pt x="267" y="7960"/>
                  <a:pt x="250" y="8045"/>
                </a:cubicBezTo>
                <a:cubicBezTo>
                  <a:pt x="233" y="7999"/>
                  <a:pt x="239" y="7948"/>
                  <a:pt x="250" y="7903"/>
                </a:cubicBezTo>
                <a:lnTo>
                  <a:pt x="250" y="7903"/>
                </a:lnTo>
                <a:cubicBezTo>
                  <a:pt x="171" y="7920"/>
                  <a:pt x="227" y="8243"/>
                  <a:pt x="159" y="8323"/>
                </a:cubicBezTo>
                <a:cubicBezTo>
                  <a:pt x="137" y="8312"/>
                  <a:pt x="114" y="8300"/>
                  <a:pt x="97" y="8289"/>
                </a:cubicBezTo>
                <a:cubicBezTo>
                  <a:pt x="103" y="8289"/>
                  <a:pt x="120" y="8283"/>
                  <a:pt x="125" y="8283"/>
                </a:cubicBezTo>
                <a:cubicBezTo>
                  <a:pt x="131" y="8255"/>
                  <a:pt x="142" y="8238"/>
                  <a:pt x="171" y="8232"/>
                </a:cubicBezTo>
                <a:cubicBezTo>
                  <a:pt x="159" y="8209"/>
                  <a:pt x="148" y="8192"/>
                  <a:pt x="142" y="8170"/>
                </a:cubicBezTo>
                <a:lnTo>
                  <a:pt x="142" y="8170"/>
                </a:lnTo>
                <a:lnTo>
                  <a:pt x="182" y="8175"/>
                </a:lnTo>
                <a:cubicBezTo>
                  <a:pt x="176" y="8170"/>
                  <a:pt x="154" y="8158"/>
                  <a:pt x="148" y="8153"/>
                </a:cubicBezTo>
                <a:cubicBezTo>
                  <a:pt x="159" y="8068"/>
                  <a:pt x="171" y="7971"/>
                  <a:pt x="108" y="7903"/>
                </a:cubicBezTo>
                <a:cubicBezTo>
                  <a:pt x="108" y="8016"/>
                  <a:pt x="86" y="8130"/>
                  <a:pt x="80" y="8243"/>
                </a:cubicBezTo>
                <a:cubicBezTo>
                  <a:pt x="74" y="8243"/>
                  <a:pt x="63" y="8255"/>
                  <a:pt x="57" y="8260"/>
                </a:cubicBezTo>
                <a:cubicBezTo>
                  <a:pt x="86" y="8289"/>
                  <a:pt x="63" y="8329"/>
                  <a:pt x="46" y="8357"/>
                </a:cubicBezTo>
                <a:cubicBezTo>
                  <a:pt x="80" y="8419"/>
                  <a:pt x="46" y="8487"/>
                  <a:pt x="46" y="8556"/>
                </a:cubicBezTo>
                <a:lnTo>
                  <a:pt x="23" y="8561"/>
                </a:lnTo>
                <a:cubicBezTo>
                  <a:pt x="35" y="8561"/>
                  <a:pt x="46" y="8573"/>
                  <a:pt x="52" y="8573"/>
                </a:cubicBezTo>
                <a:cubicBezTo>
                  <a:pt x="52" y="8646"/>
                  <a:pt x="35" y="8720"/>
                  <a:pt x="52" y="8794"/>
                </a:cubicBezTo>
                <a:cubicBezTo>
                  <a:pt x="63" y="8822"/>
                  <a:pt x="40" y="8845"/>
                  <a:pt x="29" y="8868"/>
                </a:cubicBezTo>
                <a:cubicBezTo>
                  <a:pt x="40" y="8879"/>
                  <a:pt x="52" y="8890"/>
                  <a:pt x="63" y="8902"/>
                </a:cubicBezTo>
                <a:cubicBezTo>
                  <a:pt x="52" y="8907"/>
                  <a:pt x="35" y="8913"/>
                  <a:pt x="23" y="8913"/>
                </a:cubicBezTo>
                <a:cubicBezTo>
                  <a:pt x="52" y="9123"/>
                  <a:pt x="0" y="9321"/>
                  <a:pt x="6" y="9526"/>
                </a:cubicBezTo>
                <a:cubicBezTo>
                  <a:pt x="35" y="9560"/>
                  <a:pt x="6" y="9599"/>
                  <a:pt x="0" y="9639"/>
                </a:cubicBezTo>
                <a:cubicBezTo>
                  <a:pt x="12" y="9685"/>
                  <a:pt x="18" y="9736"/>
                  <a:pt x="18" y="9787"/>
                </a:cubicBezTo>
                <a:lnTo>
                  <a:pt x="35" y="9815"/>
                </a:lnTo>
                <a:cubicBezTo>
                  <a:pt x="23" y="9838"/>
                  <a:pt x="18" y="9860"/>
                  <a:pt x="12" y="9883"/>
                </a:cubicBezTo>
                <a:cubicBezTo>
                  <a:pt x="18" y="9906"/>
                  <a:pt x="23" y="9923"/>
                  <a:pt x="29" y="9946"/>
                </a:cubicBezTo>
                <a:cubicBezTo>
                  <a:pt x="23" y="9951"/>
                  <a:pt x="12" y="9963"/>
                  <a:pt x="6" y="9968"/>
                </a:cubicBezTo>
                <a:lnTo>
                  <a:pt x="29" y="9968"/>
                </a:lnTo>
                <a:cubicBezTo>
                  <a:pt x="23" y="10008"/>
                  <a:pt x="23" y="10042"/>
                  <a:pt x="29" y="10076"/>
                </a:cubicBezTo>
                <a:cubicBezTo>
                  <a:pt x="23" y="10082"/>
                  <a:pt x="12" y="10082"/>
                  <a:pt x="12" y="10087"/>
                </a:cubicBezTo>
                <a:cubicBezTo>
                  <a:pt x="18" y="10093"/>
                  <a:pt x="29" y="10104"/>
                  <a:pt x="35" y="10110"/>
                </a:cubicBezTo>
                <a:cubicBezTo>
                  <a:pt x="12" y="10178"/>
                  <a:pt x="63" y="10246"/>
                  <a:pt x="46" y="10314"/>
                </a:cubicBezTo>
                <a:cubicBezTo>
                  <a:pt x="97" y="10405"/>
                  <a:pt x="69" y="10519"/>
                  <a:pt x="97" y="10621"/>
                </a:cubicBezTo>
                <a:cubicBezTo>
                  <a:pt x="103" y="10626"/>
                  <a:pt x="120" y="10632"/>
                  <a:pt x="131" y="10638"/>
                </a:cubicBezTo>
                <a:cubicBezTo>
                  <a:pt x="125" y="10643"/>
                  <a:pt x="108" y="10660"/>
                  <a:pt x="103" y="10666"/>
                </a:cubicBezTo>
                <a:cubicBezTo>
                  <a:pt x="131" y="10791"/>
                  <a:pt x="108" y="10921"/>
                  <a:pt x="159" y="11035"/>
                </a:cubicBezTo>
                <a:lnTo>
                  <a:pt x="193" y="11035"/>
                </a:lnTo>
                <a:cubicBezTo>
                  <a:pt x="182" y="10973"/>
                  <a:pt x="171" y="10916"/>
                  <a:pt x="154" y="10859"/>
                </a:cubicBezTo>
                <a:cubicBezTo>
                  <a:pt x="159" y="10853"/>
                  <a:pt x="165" y="10842"/>
                  <a:pt x="171" y="10836"/>
                </a:cubicBezTo>
                <a:cubicBezTo>
                  <a:pt x="137" y="10751"/>
                  <a:pt x="148" y="10655"/>
                  <a:pt x="137" y="10564"/>
                </a:cubicBezTo>
                <a:cubicBezTo>
                  <a:pt x="131" y="10558"/>
                  <a:pt x="114" y="10553"/>
                  <a:pt x="108" y="10547"/>
                </a:cubicBezTo>
                <a:cubicBezTo>
                  <a:pt x="114" y="10524"/>
                  <a:pt x="120" y="10502"/>
                  <a:pt x="131" y="10479"/>
                </a:cubicBezTo>
                <a:lnTo>
                  <a:pt x="86" y="10439"/>
                </a:lnTo>
                <a:cubicBezTo>
                  <a:pt x="97" y="10439"/>
                  <a:pt x="114" y="10428"/>
                  <a:pt x="120" y="10428"/>
                </a:cubicBezTo>
                <a:cubicBezTo>
                  <a:pt x="114" y="10417"/>
                  <a:pt x="103" y="10394"/>
                  <a:pt x="97" y="10388"/>
                </a:cubicBezTo>
                <a:cubicBezTo>
                  <a:pt x="114" y="10377"/>
                  <a:pt x="131" y="10365"/>
                  <a:pt x="148" y="10354"/>
                </a:cubicBezTo>
                <a:lnTo>
                  <a:pt x="148" y="10354"/>
                </a:lnTo>
                <a:cubicBezTo>
                  <a:pt x="137" y="10360"/>
                  <a:pt x="120" y="10360"/>
                  <a:pt x="108" y="10360"/>
                </a:cubicBezTo>
                <a:cubicBezTo>
                  <a:pt x="103" y="10207"/>
                  <a:pt x="103" y="10053"/>
                  <a:pt x="86" y="9900"/>
                </a:cubicBezTo>
                <a:lnTo>
                  <a:pt x="86" y="9900"/>
                </a:lnTo>
                <a:lnTo>
                  <a:pt x="171" y="9923"/>
                </a:lnTo>
                <a:cubicBezTo>
                  <a:pt x="159" y="9923"/>
                  <a:pt x="137" y="9929"/>
                  <a:pt x="125" y="9929"/>
                </a:cubicBezTo>
                <a:cubicBezTo>
                  <a:pt x="125" y="10002"/>
                  <a:pt x="137" y="10076"/>
                  <a:pt x="148" y="10150"/>
                </a:cubicBezTo>
                <a:lnTo>
                  <a:pt x="182" y="10133"/>
                </a:lnTo>
                <a:cubicBezTo>
                  <a:pt x="205" y="10235"/>
                  <a:pt x="216" y="10337"/>
                  <a:pt x="216" y="10439"/>
                </a:cubicBezTo>
                <a:cubicBezTo>
                  <a:pt x="188" y="10422"/>
                  <a:pt x="176" y="10394"/>
                  <a:pt x="176" y="10360"/>
                </a:cubicBezTo>
                <a:lnTo>
                  <a:pt x="171" y="10360"/>
                </a:lnTo>
                <a:lnTo>
                  <a:pt x="171" y="10428"/>
                </a:lnTo>
                <a:cubicBezTo>
                  <a:pt x="193" y="10439"/>
                  <a:pt x="210" y="10445"/>
                  <a:pt x="233" y="10451"/>
                </a:cubicBezTo>
                <a:cubicBezTo>
                  <a:pt x="227" y="10479"/>
                  <a:pt x="193" y="10468"/>
                  <a:pt x="176" y="10473"/>
                </a:cubicBezTo>
                <a:cubicBezTo>
                  <a:pt x="188" y="10519"/>
                  <a:pt x="193" y="10570"/>
                  <a:pt x="205" y="10615"/>
                </a:cubicBezTo>
                <a:cubicBezTo>
                  <a:pt x="210" y="10587"/>
                  <a:pt x="222" y="10564"/>
                  <a:pt x="227" y="10541"/>
                </a:cubicBezTo>
                <a:lnTo>
                  <a:pt x="227" y="10541"/>
                </a:lnTo>
                <a:cubicBezTo>
                  <a:pt x="227" y="10598"/>
                  <a:pt x="284" y="10678"/>
                  <a:pt x="222" y="10717"/>
                </a:cubicBezTo>
                <a:cubicBezTo>
                  <a:pt x="227" y="10751"/>
                  <a:pt x="233" y="10785"/>
                  <a:pt x="239" y="10819"/>
                </a:cubicBezTo>
                <a:cubicBezTo>
                  <a:pt x="239" y="10797"/>
                  <a:pt x="239" y="10780"/>
                  <a:pt x="239" y="10757"/>
                </a:cubicBezTo>
                <a:lnTo>
                  <a:pt x="256" y="10757"/>
                </a:lnTo>
                <a:cubicBezTo>
                  <a:pt x="261" y="10785"/>
                  <a:pt x="267" y="10819"/>
                  <a:pt x="273" y="10848"/>
                </a:cubicBezTo>
                <a:cubicBezTo>
                  <a:pt x="261" y="10848"/>
                  <a:pt x="244" y="10853"/>
                  <a:pt x="239" y="10853"/>
                </a:cubicBezTo>
                <a:cubicBezTo>
                  <a:pt x="279" y="10853"/>
                  <a:pt x="279" y="10882"/>
                  <a:pt x="273" y="10910"/>
                </a:cubicBezTo>
                <a:cubicBezTo>
                  <a:pt x="261" y="10910"/>
                  <a:pt x="244" y="10904"/>
                  <a:pt x="233" y="10904"/>
                </a:cubicBezTo>
                <a:cubicBezTo>
                  <a:pt x="261" y="10995"/>
                  <a:pt x="273" y="11086"/>
                  <a:pt x="290" y="11182"/>
                </a:cubicBezTo>
                <a:cubicBezTo>
                  <a:pt x="290" y="11165"/>
                  <a:pt x="290" y="11143"/>
                  <a:pt x="290" y="11131"/>
                </a:cubicBezTo>
                <a:lnTo>
                  <a:pt x="318" y="11120"/>
                </a:lnTo>
                <a:cubicBezTo>
                  <a:pt x="324" y="11154"/>
                  <a:pt x="330" y="11188"/>
                  <a:pt x="335" y="11222"/>
                </a:cubicBezTo>
                <a:cubicBezTo>
                  <a:pt x="330" y="11217"/>
                  <a:pt x="307" y="11217"/>
                  <a:pt x="301" y="11217"/>
                </a:cubicBezTo>
                <a:cubicBezTo>
                  <a:pt x="313" y="11330"/>
                  <a:pt x="330" y="11443"/>
                  <a:pt x="369" y="11551"/>
                </a:cubicBezTo>
                <a:cubicBezTo>
                  <a:pt x="369" y="11489"/>
                  <a:pt x="347" y="11432"/>
                  <a:pt x="352" y="11370"/>
                </a:cubicBezTo>
                <a:lnTo>
                  <a:pt x="352" y="11370"/>
                </a:lnTo>
                <a:cubicBezTo>
                  <a:pt x="392" y="11455"/>
                  <a:pt x="403" y="11546"/>
                  <a:pt x="415" y="11642"/>
                </a:cubicBezTo>
                <a:cubicBezTo>
                  <a:pt x="409" y="11648"/>
                  <a:pt x="403" y="11653"/>
                  <a:pt x="403" y="11659"/>
                </a:cubicBezTo>
                <a:cubicBezTo>
                  <a:pt x="386" y="11687"/>
                  <a:pt x="398" y="11721"/>
                  <a:pt x="409" y="11750"/>
                </a:cubicBezTo>
                <a:cubicBezTo>
                  <a:pt x="432" y="11727"/>
                  <a:pt x="426" y="11699"/>
                  <a:pt x="426" y="11665"/>
                </a:cubicBezTo>
                <a:lnTo>
                  <a:pt x="426" y="11665"/>
                </a:lnTo>
                <a:cubicBezTo>
                  <a:pt x="449" y="11704"/>
                  <a:pt x="454" y="11744"/>
                  <a:pt x="466" y="11784"/>
                </a:cubicBezTo>
                <a:lnTo>
                  <a:pt x="420" y="11784"/>
                </a:lnTo>
                <a:cubicBezTo>
                  <a:pt x="432" y="11818"/>
                  <a:pt x="437" y="11846"/>
                  <a:pt x="449" y="11880"/>
                </a:cubicBezTo>
                <a:cubicBezTo>
                  <a:pt x="454" y="11858"/>
                  <a:pt x="460" y="11835"/>
                  <a:pt x="471" y="11818"/>
                </a:cubicBezTo>
                <a:cubicBezTo>
                  <a:pt x="483" y="11869"/>
                  <a:pt x="488" y="11920"/>
                  <a:pt x="500" y="11971"/>
                </a:cubicBezTo>
                <a:cubicBezTo>
                  <a:pt x="483" y="11977"/>
                  <a:pt x="460" y="11988"/>
                  <a:pt x="443" y="11999"/>
                </a:cubicBezTo>
                <a:cubicBezTo>
                  <a:pt x="528" y="12045"/>
                  <a:pt x="505" y="12175"/>
                  <a:pt x="568" y="12243"/>
                </a:cubicBezTo>
                <a:cubicBezTo>
                  <a:pt x="562" y="12232"/>
                  <a:pt x="557" y="12204"/>
                  <a:pt x="551" y="12192"/>
                </a:cubicBezTo>
                <a:cubicBezTo>
                  <a:pt x="562" y="12192"/>
                  <a:pt x="574" y="12187"/>
                  <a:pt x="579" y="12181"/>
                </a:cubicBezTo>
                <a:cubicBezTo>
                  <a:pt x="579" y="12198"/>
                  <a:pt x="585" y="12226"/>
                  <a:pt x="585" y="12238"/>
                </a:cubicBezTo>
                <a:cubicBezTo>
                  <a:pt x="596" y="12249"/>
                  <a:pt x="602" y="12260"/>
                  <a:pt x="613" y="12272"/>
                </a:cubicBezTo>
                <a:cubicBezTo>
                  <a:pt x="602" y="12272"/>
                  <a:pt x="574" y="12278"/>
                  <a:pt x="557" y="12278"/>
                </a:cubicBezTo>
                <a:cubicBezTo>
                  <a:pt x="568" y="12312"/>
                  <a:pt x="574" y="12351"/>
                  <a:pt x="608" y="12368"/>
                </a:cubicBezTo>
                <a:cubicBezTo>
                  <a:pt x="619" y="12408"/>
                  <a:pt x="625" y="12448"/>
                  <a:pt x="625" y="12493"/>
                </a:cubicBezTo>
                <a:cubicBezTo>
                  <a:pt x="636" y="12499"/>
                  <a:pt x="647" y="12510"/>
                  <a:pt x="653" y="12521"/>
                </a:cubicBezTo>
                <a:cubicBezTo>
                  <a:pt x="659" y="12567"/>
                  <a:pt x="670" y="12612"/>
                  <a:pt x="693" y="12658"/>
                </a:cubicBezTo>
                <a:cubicBezTo>
                  <a:pt x="681" y="12652"/>
                  <a:pt x="659" y="12635"/>
                  <a:pt x="647" y="12629"/>
                </a:cubicBezTo>
                <a:lnTo>
                  <a:pt x="647" y="12629"/>
                </a:lnTo>
                <a:cubicBezTo>
                  <a:pt x="687" y="12663"/>
                  <a:pt x="704" y="12720"/>
                  <a:pt x="744" y="12748"/>
                </a:cubicBezTo>
                <a:cubicBezTo>
                  <a:pt x="732" y="12703"/>
                  <a:pt x="721" y="12663"/>
                  <a:pt x="715" y="12618"/>
                </a:cubicBezTo>
                <a:lnTo>
                  <a:pt x="715" y="12618"/>
                </a:lnTo>
                <a:cubicBezTo>
                  <a:pt x="783" y="12748"/>
                  <a:pt x="835" y="12890"/>
                  <a:pt x="874" y="13038"/>
                </a:cubicBezTo>
                <a:cubicBezTo>
                  <a:pt x="863" y="13009"/>
                  <a:pt x="852" y="12987"/>
                  <a:pt x="835" y="12964"/>
                </a:cubicBezTo>
                <a:cubicBezTo>
                  <a:pt x="818" y="12987"/>
                  <a:pt x="823" y="13015"/>
                  <a:pt x="823" y="13043"/>
                </a:cubicBezTo>
                <a:cubicBezTo>
                  <a:pt x="846" y="13066"/>
                  <a:pt x="863" y="13089"/>
                  <a:pt x="880" y="13112"/>
                </a:cubicBezTo>
                <a:cubicBezTo>
                  <a:pt x="874" y="13117"/>
                  <a:pt x="863" y="13129"/>
                  <a:pt x="857" y="13134"/>
                </a:cubicBezTo>
                <a:cubicBezTo>
                  <a:pt x="890" y="13140"/>
                  <a:pt x="956" y="13248"/>
                  <a:pt x="901" y="13248"/>
                </a:cubicBezTo>
                <a:cubicBezTo>
                  <a:pt x="900" y="13248"/>
                  <a:pt x="898" y="13248"/>
                  <a:pt x="897" y="13248"/>
                </a:cubicBezTo>
                <a:cubicBezTo>
                  <a:pt x="812" y="13134"/>
                  <a:pt x="789" y="12981"/>
                  <a:pt x="698" y="12873"/>
                </a:cubicBezTo>
                <a:cubicBezTo>
                  <a:pt x="704" y="12868"/>
                  <a:pt x="710" y="12856"/>
                  <a:pt x="710" y="12851"/>
                </a:cubicBezTo>
                <a:cubicBezTo>
                  <a:pt x="670" y="12771"/>
                  <a:pt x="653" y="12686"/>
                  <a:pt x="625" y="12607"/>
                </a:cubicBezTo>
                <a:cubicBezTo>
                  <a:pt x="608" y="12612"/>
                  <a:pt x="574" y="12618"/>
                  <a:pt x="557" y="12618"/>
                </a:cubicBezTo>
                <a:cubicBezTo>
                  <a:pt x="568" y="12663"/>
                  <a:pt x="591" y="12709"/>
                  <a:pt x="642" y="12720"/>
                </a:cubicBezTo>
                <a:cubicBezTo>
                  <a:pt x="647" y="12737"/>
                  <a:pt x="647" y="12760"/>
                  <a:pt x="647" y="12777"/>
                </a:cubicBezTo>
                <a:cubicBezTo>
                  <a:pt x="630" y="12817"/>
                  <a:pt x="676" y="12851"/>
                  <a:pt x="687" y="12890"/>
                </a:cubicBezTo>
                <a:lnTo>
                  <a:pt x="647" y="12896"/>
                </a:lnTo>
                <a:cubicBezTo>
                  <a:pt x="659" y="12896"/>
                  <a:pt x="676" y="12902"/>
                  <a:pt x="687" y="12902"/>
                </a:cubicBezTo>
                <a:cubicBezTo>
                  <a:pt x="681" y="12924"/>
                  <a:pt x="676" y="12958"/>
                  <a:pt x="670" y="12981"/>
                </a:cubicBezTo>
                <a:cubicBezTo>
                  <a:pt x="687" y="12987"/>
                  <a:pt x="704" y="12998"/>
                  <a:pt x="727" y="13004"/>
                </a:cubicBezTo>
                <a:cubicBezTo>
                  <a:pt x="715" y="13015"/>
                  <a:pt x="704" y="13038"/>
                  <a:pt x="698" y="13049"/>
                </a:cubicBezTo>
                <a:cubicBezTo>
                  <a:pt x="704" y="13043"/>
                  <a:pt x="721" y="13038"/>
                  <a:pt x="727" y="13032"/>
                </a:cubicBezTo>
                <a:cubicBezTo>
                  <a:pt x="732" y="13066"/>
                  <a:pt x="755" y="13100"/>
                  <a:pt x="732" y="13134"/>
                </a:cubicBezTo>
                <a:cubicBezTo>
                  <a:pt x="738" y="13129"/>
                  <a:pt x="749" y="13123"/>
                  <a:pt x="755" y="13117"/>
                </a:cubicBezTo>
                <a:cubicBezTo>
                  <a:pt x="789" y="13214"/>
                  <a:pt x="846" y="13299"/>
                  <a:pt x="886" y="13390"/>
                </a:cubicBezTo>
                <a:lnTo>
                  <a:pt x="852" y="13384"/>
                </a:lnTo>
                <a:lnTo>
                  <a:pt x="852" y="13384"/>
                </a:lnTo>
                <a:cubicBezTo>
                  <a:pt x="908" y="13401"/>
                  <a:pt x="959" y="13492"/>
                  <a:pt x="937" y="13548"/>
                </a:cubicBezTo>
                <a:cubicBezTo>
                  <a:pt x="931" y="13577"/>
                  <a:pt x="971" y="13577"/>
                  <a:pt x="982" y="13588"/>
                </a:cubicBezTo>
                <a:cubicBezTo>
                  <a:pt x="994" y="13614"/>
                  <a:pt x="1006" y="13636"/>
                  <a:pt x="1022" y="13656"/>
                </a:cubicBezTo>
                <a:lnTo>
                  <a:pt x="1022" y="13656"/>
                </a:lnTo>
                <a:cubicBezTo>
                  <a:pt x="1022" y="13599"/>
                  <a:pt x="1062" y="13571"/>
                  <a:pt x="1101" y="13537"/>
                </a:cubicBezTo>
                <a:cubicBezTo>
                  <a:pt x="1090" y="13497"/>
                  <a:pt x="1073" y="13452"/>
                  <a:pt x="1056" y="13412"/>
                </a:cubicBezTo>
                <a:lnTo>
                  <a:pt x="1056" y="13412"/>
                </a:lnTo>
                <a:cubicBezTo>
                  <a:pt x="1175" y="13611"/>
                  <a:pt x="1294" y="13821"/>
                  <a:pt x="1408" y="14031"/>
                </a:cubicBezTo>
                <a:cubicBezTo>
                  <a:pt x="1396" y="14025"/>
                  <a:pt x="1374" y="14025"/>
                  <a:pt x="1362" y="14019"/>
                </a:cubicBezTo>
                <a:lnTo>
                  <a:pt x="1362" y="14019"/>
                </a:lnTo>
                <a:cubicBezTo>
                  <a:pt x="1362" y="14025"/>
                  <a:pt x="1368" y="14036"/>
                  <a:pt x="1368" y="14036"/>
                </a:cubicBezTo>
                <a:cubicBezTo>
                  <a:pt x="1375" y="14036"/>
                  <a:pt x="1381" y="14035"/>
                  <a:pt x="1387" y="14035"/>
                </a:cubicBezTo>
                <a:cubicBezTo>
                  <a:pt x="1421" y="14035"/>
                  <a:pt x="1441" y="14050"/>
                  <a:pt x="1436" y="14093"/>
                </a:cubicBezTo>
                <a:cubicBezTo>
                  <a:pt x="1425" y="14087"/>
                  <a:pt x="1396" y="14076"/>
                  <a:pt x="1385" y="14065"/>
                </a:cubicBezTo>
                <a:lnTo>
                  <a:pt x="1385" y="14065"/>
                </a:lnTo>
                <a:cubicBezTo>
                  <a:pt x="1396" y="14076"/>
                  <a:pt x="1402" y="14093"/>
                  <a:pt x="1413" y="14104"/>
                </a:cubicBezTo>
                <a:cubicBezTo>
                  <a:pt x="1425" y="14099"/>
                  <a:pt x="1442" y="14099"/>
                  <a:pt x="1453" y="14099"/>
                </a:cubicBezTo>
                <a:cubicBezTo>
                  <a:pt x="1493" y="14156"/>
                  <a:pt x="1527" y="14224"/>
                  <a:pt x="1561" y="14286"/>
                </a:cubicBezTo>
                <a:cubicBezTo>
                  <a:pt x="1601" y="14365"/>
                  <a:pt x="1708" y="14434"/>
                  <a:pt x="1680" y="14530"/>
                </a:cubicBezTo>
                <a:cubicBezTo>
                  <a:pt x="1697" y="14570"/>
                  <a:pt x="1714" y="14609"/>
                  <a:pt x="1731" y="14649"/>
                </a:cubicBezTo>
                <a:cubicBezTo>
                  <a:pt x="1737" y="14655"/>
                  <a:pt x="1754" y="14661"/>
                  <a:pt x="1759" y="14666"/>
                </a:cubicBezTo>
                <a:cubicBezTo>
                  <a:pt x="1764" y="14694"/>
                  <a:pt x="1780" y="14715"/>
                  <a:pt x="1808" y="14715"/>
                </a:cubicBezTo>
                <a:cubicBezTo>
                  <a:pt x="1814" y="14715"/>
                  <a:pt x="1820" y="14714"/>
                  <a:pt x="1827" y="14712"/>
                </a:cubicBezTo>
                <a:cubicBezTo>
                  <a:pt x="1816" y="14689"/>
                  <a:pt x="1799" y="14672"/>
                  <a:pt x="1788" y="14649"/>
                </a:cubicBezTo>
                <a:lnTo>
                  <a:pt x="1788" y="14649"/>
                </a:lnTo>
                <a:cubicBezTo>
                  <a:pt x="1816" y="14672"/>
                  <a:pt x="1839" y="14700"/>
                  <a:pt x="1862" y="14729"/>
                </a:cubicBezTo>
                <a:cubicBezTo>
                  <a:pt x="1850" y="14734"/>
                  <a:pt x="1827" y="14740"/>
                  <a:pt x="1816" y="14746"/>
                </a:cubicBezTo>
                <a:cubicBezTo>
                  <a:pt x="1833" y="14757"/>
                  <a:pt x="1850" y="14768"/>
                  <a:pt x="1867" y="14785"/>
                </a:cubicBezTo>
                <a:cubicBezTo>
                  <a:pt x="1844" y="14791"/>
                  <a:pt x="1822" y="14802"/>
                  <a:pt x="1805" y="14814"/>
                </a:cubicBezTo>
                <a:cubicBezTo>
                  <a:pt x="1788" y="14791"/>
                  <a:pt x="1776" y="14774"/>
                  <a:pt x="1759" y="14757"/>
                </a:cubicBezTo>
                <a:lnTo>
                  <a:pt x="1759" y="14734"/>
                </a:lnTo>
                <a:cubicBezTo>
                  <a:pt x="1725" y="14689"/>
                  <a:pt x="1686" y="14649"/>
                  <a:pt x="1640" y="14615"/>
                </a:cubicBezTo>
                <a:cubicBezTo>
                  <a:pt x="1640" y="14598"/>
                  <a:pt x="1640" y="14570"/>
                  <a:pt x="1640" y="14558"/>
                </a:cubicBezTo>
                <a:cubicBezTo>
                  <a:pt x="1629" y="14564"/>
                  <a:pt x="1606" y="14570"/>
                  <a:pt x="1595" y="14575"/>
                </a:cubicBezTo>
                <a:cubicBezTo>
                  <a:pt x="1612" y="14672"/>
                  <a:pt x="1691" y="14740"/>
                  <a:pt x="1742" y="14825"/>
                </a:cubicBezTo>
                <a:lnTo>
                  <a:pt x="1720" y="14834"/>
                </a:lnTo>
                <a:lnTo>
                  <a:pt x="1720" y="14834"/>
                </a:lnTo>
                <a:cubicBezTo>
                  <a:pt x="1730" y="14831"/>
                  <a:pt x="1743" y="14831"/>
                  <a:pt x="1748" y="14831"/>
                </a:cubicBezTo>
                <a:cubicBezTo>
                  <a:pt x="1771" y="14876"/>
                  <a:pt x="1805" y="14916"/>
                  <a:pt x="1844" y="14944"/>
                </a:cubicBezTo>
                <a:cubicBezTo>
                  <a:pt x="1856" y="14984"/>
                  <a:pt x="1873" y="15012"/>
                  <a:pt x="1918" y="15012"/>
                </a:cubicBezTo>
                <a:cubicBezTo>
                  <a:pt x="1913" y="15018"/>
                  <a:pt x="1896" y="15035"/>
                  <a:pt x="1890" y="15041"/>
                </a:cubicBezTo>
                <a:cubicBezTo>
                  <a:pt x="1901" y="15035"/>
                  <a:pt x="1924" y="15029"/>
                  <a:pt x="1935" y="15024"/>
                </a:cubicBezTo>
                <a:cubicBezTo>
                  <a:pt x="1941" y="15041"/>
                  <a:pt x="1941" y="15069"/>
                  <a:pt x="1941" y="15086"/>
                </a:cubicBezTo>
                <a:cubicBezTo>
                  <a:pt x="1947" y="15086"/>
                  <a:pt x="1958" y="15080"/>
                  <a:pt x="1964" y="15080"/>
                </a:cubicBezTo>
                <a:cubicBezTo>
                  <a:pt x="1947" y="15024"/>
                  <a:pt x="1930" y="14956"/>
                  <a:pt x="1862" y="14944"/>
                </a:cubicBezTo>
                <a:lnTo>
                  <a:pt x="1862" y="14893"/>
                </a:lnTo>
                <a:cubicBezTo>
                  <a:pt x="1844" y="14865"/>
                  <a:pt x="1822" y="14842"/>
                  <a:pt x="1799" y="14819"/>
                </a:cubicBezTo>
                <a:cubicBezTo>
                  <a:pt x="1822" y="14814"/>
                  <a:pt x="1856" y="14808"/>
                  <a:pt x="1879" y="14802"/>
                </a:cubicBezTo>
                <a:cubicBezTo>
                  <a:pt x="1879" y="14814"/>
                  <a:pt x="1879" y="14836"/>
                  <a:pt x="1879" y="14848"/>
                </a:cubicBezTo>
                <a:cubicBezTo>
                  <a:pt x="1896" y="14842"/>
                  <a:pt x="1913" y="14836"/>
                  <a:pt x="1924" y="14825"/>
                </a:cubicBezTo>
                <a:cubicBezTo>
                  <a:pt x="1930" y="14831"/>
                  <a:pt x="1947" y="14842"/>
                  <a:pt x="1952" y="14848"/>
                </a:cubicBezTo>
                <a:cubicBezTo>
                  <a:pt x="1941" y="14853"/>
                  <a:pt x="1913" y="14865"/>
                  <a:pt x="1901" y="14876"/>
                </a:cubicBezTo>
                <a:cubicBezTo>
                  <a:pt x="1918" y="14876"/>
                  <a:pt x="1947" y="14882"/>
                  <a:pt x="1964" y="14882"/>
                </a:cubicBezTo>
                <a:cubicBezTo>
                  <a:pt x="1975" y="14893"/>
                  <a:pt x="1986" y="14904"/>
                  <a:pt x="1998" y="14916"/>
                </a:cubicBezTo>
                <a:cubicBezTo>
                  <a:pt x="1981" y="14910"/>
                  <a:pt x="1964" y="14893"/>
                  <a:pt x="1941" y="14893"/>
                </a:cubicBezTo>
                <a:cubicBezTo>
                  <a:pt x="1930" y="14950"/>
                  <a:pt x="2015" y="14927"/>
                  <a:pt x="2043" y="14961"/>
                </a:cubicBezTo>
                <a:cubicBezTo>
                  <a:pt x="2049" y="14978"/>
                  <a:pt x="2066" y="15018"/>
                  <a:pt x="2077" y="15041"/>
                </a:cubicBezTo>
                <a:cubicBezTo>
                  <a:pt x="2060" y="15035"/>
                  <a:pt x="2032" y="15029"/>
                  <a:pt x="2020" y="15029"/>
                </a:cubicBezTo>
                <a:cubicBezTo>
                  <a:pt x="2049" y="15041"/>
                  <a:pt x="2071" y="15069"/>
                  <a:pt x="2088" y="15097"/>
                </a:cubicBezTo>
                <a:cubicBezTo>
                  <a:pt x="2088" y="15086"/>
                  <a:pt x="2083" y="15052"/>
                  <a:pt x="2077" y="15041"/>
                </a:cubicBezTo>
                <a:lnTo>
                  <a:pt x="2077" y="15041"/>
                </a:lnTo>
                <a:cubicBezTo>
                  <a:pt x="2134" y="15052"/>
                  <a:pt x="2128" y="15092"/>
                  <a:pt x="2111" y="15131"/>
                </a:cubicBezTo>
                <a:cubicBezTo>
                  <a:pt x="2123" y="15131"/>
                  <a:pt x="2145" y="15126"/>
                  <a:pt x="2157" y="15126"/>
                </a:cubicBezTo>
                <a:cubicBezTo>
                  <a:pt x="2185" y="15148"/>
                  <a:pt x="2202" y="15165"/>
                  <a:pt x="2225" y="15188"/>
                </a:cubicBezTo>
                <a:cubicBezTo>
                  <a:pt x="2242" y="15217"/>
                  <a:pt x="2264" y="15239"/>
                  <a:pt x="2281" y="15268"/>
                </a:cubicBezTo>
                <a:cubicBezTo>
                  <a:pt x="2259" y="15268"/>
                  <a:pt x="2242" y="15262"/>
                  <a:pt x="2219" y="15262"/>
                </a:cubicBezTo>
                <a:cubicBezTo>
                  <a:pt x="2242" y="15279"/>
                  <a:pt x="2264" y="15285"/>
                  <a:pt x="2293" y="15285"/>
                </a:cubicBezTo>
                <a:cubicBezTo>
                  <a:pt x="2298" y="15290"/>
                  <a:pt x="2304" y="15296"/>
                  <a:pt x="2310" y="15307"/>
                </a:cubicBezTo>
                <a:cubicBezTo>
                  <a:pt x="2304" y="15319"/>
                  <a:pt x="2298" y="15330"/>
                  <a:pt x="2298" y="15341"/>
                </a:cubicBezTo>
                <a:cubicBezTo>
                  <a:pt x="2304" y="15336"/>
                  <a:pt x="2310" y="15324"/>
                  <a:pt x="2315" y="15319"/>
                </a:cubicBezTo>
                <a:cubicBezTo>
                  <a:pt x="2327" y="15341"/>
                  <a:pt x="2338" y="15358"/>
                  <a:pt x="2349" y="15375"/>
                </a:cubicBezTo>
                <a:cubicBezTo>
                  <a:pt x="2355" y="15364"/>
                  <a:pt x="2361" y="15353"/>
                  <a:pt x="2366" y="15336"/>
                </a:cubicBezTo>
                <a:cubicBezTo>
                  <a:pt x="2383" y="15358"/>
                  <a:pt x="2406" y="15375"/>
                  <a:pt x="2429" y="15392"/>
                </a:cubicBezTo>
                <a:cubicBezTo>
                  <a:pt x="2418" y="15398"/>
                  <a:pt x="2401" y="15404"/>
                  <a:pt x="2389" y="15409"/>
                </a:cubicBezTo>
                <a:cubicBezTo>
                  <a:pt x="2395" y="15421"/>
                  <a:pt x="2406" y="15438"/>
                  <a:pt x="2418" y="15443"/>
                </a:cubicBezTo>
                <a:cubicBezTo>
                  <a:pt x="2422" y="15421"/>
                  <a:pt x="2430" y="15414"/>
                  <a:pt x="2441" y="15414"/>
                </a:cubicBezTo>
                <a:cubicBezTo>
                  <a:pt x="2461" y="15414"/>
                  <a:pt x="2488" y="15440"/>
                  <a:pt x="2503" y="15455"/>
                </a:cubicBezTo>
                <a:cubicBezTo>
                  <a:pt x="2554" y="15506"/>
                  <a:pt x="2616" y="15551"/>
                  <a:pt x="2673" y="15597"/>
                </a:cubicBezTo>
                <a:cubicBezTo>
                  <a:pt x="2667" y="15614"/>
                  <a:pt x="2662" y="15625"/>
                  <a:pt x="2679" y="15642"/>
                </a:cubicBezTo>
                <a:cubicBezTo>
                  <a:pt x="2684" y="15636"/>
                  <a:pt x="2690" y="15625"/>
                  <a:pt x="2696" y="15614"/>
                </a:cubicBezTo>
                <a:cubicBezTo>
                  <a:pt x="2713" y="15625"/>
                  <a:pt x="2730" y="15636"/>
                  <a:pt x="2741" y="15648"/>
                </a:cubicBezTo>
                <a:cubicBezTo>
                  <a:pt x="2769" y="15676"/>
                  <a:pt x="2798" y="15704"/>
                  <a:pt x="2826" y="15733"/>
                </a:cubicBezTo>
                <a:cubicBezTo>
                  <a:pt x="2809" y="15733"/>
                  <a:pt x="2798" y="15733"/>
                  <a:pt x="2798" y="15750"/>
                </a:cubicBezTo>
                <a:cubicBezTo>
                  <a:pt x="2798" y="15756"/>
                  <a:pt x="2809" y="15761"/>
                  <a:pt x="2820" y="15767"/>
                </a:cubicBezTo>
                <a:cubicBezTo>
                  <a:pt x="2809" y="15778"/>
                  <a:pt x="2803" y="15784"/>
                  <a:pt x="2798" y="15795"/>
                </a:cubicBezTo>
                <a:cubicBezTo>
                  <a:pt x="2809" y="15795"/>
                  <a:pt x="2837" y="15807"/>
                  <a:pt x="2849" y="15807"/>
                </a:cubicBezTo>
                <a:cubicBezTo>
                  <a:pt x="2849" y="15801"/>
                  <a:pt x="2849" y="15778"/>
                  <a:pt x="2854" y="15767"/>
                </a:cubicBezTo>
                <a:cubicBezTo>
                  <a:pt x="2871" y="15784"/>
                  <a:pt x="2894" y="15807"/>
                  <a:pt x="2917" y="15824"/>
                </a:cubicBezTo>
                <a:cubicBezTo>
                  <a:pt x="2911" y="15841"/>
                  <a:pt x="2905" y="15858"/>
                  <a:pt x="2894" y="15875"/>
                </a:cubicBezTo>
                <a:cubicBezTo>
                  <a:pt x="2928" y="15903"/>
                  <a:pt x="2957" y="15937"/>
                  <a:pt x="2996" y="15960"/>
                </a:cubicBezTo>
                <a:cubicBezTo>
                  <a:pt x="2974" y="15926"/>
                  <a:pt x="2945" y="15897"/>
                  <a:pt x="2928" y="15863"/>
                </a:cubicBezTo>
                <a:lnTo>
                  <a:pt x="2928" y="15863"/>
                </a:lnTo>
                <a:cubicBezTo>
                  <a:pt x="2979" y="15886"/>
                  <a:pt x="3008" y="15931"/>
                  <a:pt x="3042" y="15971"/>
                </a:cubicBezTo>
                <a:cubicBezTo>
                  <a:pt x="3036" y="15983"/>
                  <a:pt x="3030" y="15994"/>
                  <a:pt x="3025" y="16000"/>
                </a:cubicBezTo>
                <a:lnTo>
                  <a:pt x="3076" y="16051"/>
                </a:lnTo>
                <a:cubicBezTo>
                  <a:pt x="3070" y="16028"/>
                  <a:pt x="3059" y="16000"/>
                  <a:pt x="3047" y="15977"/>
                </a:cubicBezTo>
                <a:lnTo>
                  <a:pt x="3047" y="15977"/>
                </a:lnTo>
                <a:cubicBezTo>
                  <a:pt x="3127" y="16045"/>
                  <a:pt x="3201" y="16119"/>
                  <a:pt x="3280" y="16192"/>
                </a:cubicBezTo>
                <a:cubicBezTo>
                  <a:pt x="3269" y="16192"/>
                  <a:pt x="3246" y="16187"/>
                  <a:pt x="3235" y="16187"/>
                </a:cubicBezTo>
                <a:cubicBezTo>
                  <a:pt x="3240" y="16204"/>
                  <a:pt x="3246" y="16221"/>
                  <a:pt x="3252" y="16238"/>
                </a:cubicBezTo>
                <a:cubicBezTo>
                  <a:pt x="3297" y="16266"/>
                  <a:pt x="3365" y="16255"/>
                  <a:pt x="3399" y="16300"/>
                </a:cubicBezTo>
                <a:cubicBezTo>
                  <a:pt x="3371" y="16295"/>
                  <a:pt x="3342" y="16289"/>
                  <a:pt x="3314" y="16278"/>
                </a:cubicBezTo>
                <a:lnTo>
                  <a:pt x="3314" y="16278"/>
                </a:lnTo>
                <a:cubicBezTo>
                  <a:pt x="3376" y="16334"/>
                  <a:pt x="3427" y="16408"/>
                  <a:pt x="3513" y="16425"/>
                </a:cubicBezTo>
                <a:lnTo>
                  <a:pt x="3501" y="16442"/>
                </a:lnTo>
                <a:cubicBezTo>
                  <a:pt x="3507" y="16442"/>
                  <a:pt x="3524" y="16448"/>
                  <a:pt x="3530" y="16448"/>
                </a:cubicBezTo>
                <a:lnTo>
                  <a:pt x="3524" y="16476"/>
                </a:lnTo>
                <a:lnTo>
                  <a:pt x="3535" y="16476"/>
                </a:lnTo>
                <a:cubicBezTo>
                  <a:pt x="3535" y="16465"/>
                  <a:pt x="3535" y="16442"/>
                  <a:pt x="3535" y="16425"/>
                </a:cubicBezTo>
                <a:cubicBezTo>
                  <a:pt x="3547" y="16436"/>
                  <a:pt x="3569" y="16465"/>
                  <a:pt x="3581" y="16476"/>
                </a:cubicBezTo>
                <a:cubicBezTo>
                  <a:pt x="3569" y="16482"/>
                  <a:pt x="3558" y="16493"/>
                  <a:pt x="3552" y="16504"/>
                </a:cubicBezTo>
                <a:cubicBezTo>
                  <a:pt x="3564" y="16504"/>
                  <a:pt x="3581" y="16510"/>
                  <a:pt x="3592" y="16510"/>
                </a:cubicBezTo>
                <a:cubicBezTo>
                  <a:pt x="3592" y="16504"/>
                  <a:pt x="3592" y="16487"/>
                  <a:pt x="3592" y="16482"/>
                </a:cubicBezTo>
                <a:cubicBezTo>
                  <a:pt x="3654" y="16504"/>
                  <a:pt x="3700" y="16561"/>
                  <a:pt x="3751" y="16601"/>
                </a:cubicBezTo>
                <a:cubicBezTo>
                  <a:pt x="3745" y="16607"/>
                  <a:pt x="3728" y="16618"/>
                  <a:pt x="3723" y="16629"/>
                </a:cubicBezTo>
                <a:cubicBezTo>
                  <a:pt x="3734" y="16618"/>
                  <a:pt x="3745" y="16612"/>
                  <a:pt x="3762" y="16601"/>
                </a:cubicBezTo>
                <a:cubicBezTo>
                  <a:pt x="3785" y="16629"/>
                  <a:pt x="3813" y="16652"/>
                  <a:pt x="3847" y="16675"/>
                </a:cubicBezTo>
                <a:cubicBezTo>
                  <a:pt x="3820" y="16665"/>
                  <a:pt x="3796" y="16656"/>
                  <a:pt x="3769" y="16656"/>
                </a:cubicBezTo>
                <a:cubicBezTo>
                  <a:pt x="3763" y="16656"/>
                  <a:pt x="3757" y="16657"/>
                  <a:pt x="3751" y="16658"/>
                </a:cubicBezTo>
                <a:cubicBezTo>
                  <a:pt x="3779" y="16669"/>
                  <a:pt x="3796" y="16686"/>
                  <a:pt x="3791" y="16714"/>
                </a:cubicBezTo>
                <a:cubicBezTo>
                  <a:pt x="3796" y="16714"/>
                  <a:pt x="3808" y="16703"/>
                  <a:pt x="3813" y="16697"/>
                </a:cubicBezTo>
                <a:cubicBezTo>
                  <a:pt x="3876" y="16771"/>
                  <a:pt x="3961" y="16822"/>
                  <a:pt x="4035" y="16879"/>
                </a:cubicBezTo>
                <a:cubicBezTo>
                  <a:pt x="4040" y="16868"/>
                  <a:pt x="4046" y="16845"/>
                  <a:pt x="4046" y="16828"/>
                </a:cubicBezTo>
                <a:cubicBezTo>
                  <a:pt x="4125" y="16873"/>
                  <a:pt x="4193" y="16924"/>
                  <a:pt x="4262" y="16981"/>
                </a:cubicBezTo>
                <a:cubicBezTo>
                  <a:pt x="4210" y="16975"/>
                  <a:pt x="4171" y="16947"/>
                  <a:pt x="4131" y="16913"/>
                </a:cubicBezTo>
                <a:lnTo>
                  <a:pt x="4131" y="16913"/>
                </a:lnTo>
                <a:cubicBezTo>
                  <a:pt x="4114" y="16992"/>
                  <a:pt x="4420" y="17089"/>
                  <a:pt x="4466" y="17191"/>
                </a:cubicBezTo>
                <a:cubicBezTo>
                  <a:pt x="4443" y="17202"/>
                  <a:pt x="4426" y="17214"/>
                  <a:pt x="4403" y="17231"/>
                </a:cubicBezTo>
                <a:cubicBezTo>
                  <a:pt x="4409" y="17219"/>
                  <a:pt x="4415" y="17208"/>
                  <a:pt x="4415" y="17197"/>
                </a:cubicBezTo>
                <a:cubicBezTo>
                  <a:pt x="4392" y="17185"/>
                  <a:pt x="4381" y="17163"/>
                  <a:pt x="4386" y="17134"/>
                </a:cubicBezTo>
                <a:lnTo>
                  <a:pt x="4318" y="17134"/>
                </a:lnTo>
                <a:lnTo>
                  <a:pt x="4341" y="17100"/>
                </a:lnTo>
                <a:lnTo>
                  <a:pt x="4307" y="17117"/>
                </a:lnTo>
                <a:cubicBezTo>
                  <a:pt x="4250" y="17080"/>
                  <a:pt x="4186" y="17038"/>
                  <a:pt x="4114" y="17038"/>
                </a:cubicBezTo>
                <a:cubicBezTo>
                  <a:pt x="4099" y="17038"/>
                  <a:pt x="4084" y="17040"/>
                  <a:pt x="4069" y="17044"/>
                </a:cubicBezTo>
                <a:cubicBezTo>
                  <a:pt x="4171" y="17095"/>
                  <a:pt x="4256" y="17168"/>
                  <a:pt x="4352" y="17225"/>
                </a:cubicBezTo>
                <a:cubicBezTo>
                  <a:pt x="4358" y="17231"/>
                  <a:pt x="4358" y="17242"/>
                  <a:pt x="4358" y="17248"/>
                </a:cubicBezTo>
                <a:cubicBezTo>
                  <a:pt x="4363" y="17246"/>
                  <a:pt x="4367" y="17246"/>
                  <a:pt x="4372" y="17246"/>
                </a:cubicBezTo>
                <a:cubicBezTo>
                  <a:pt x="4404" y="17246"/>
                  <a:pt x="4428" y="17280"/>
                  <a:pt x="4443" y="17304"/>
                </a:cubicBezTo>
                <a:cubicBezTo>
                  <a:pt x="4511" y="17304"/>
                  <a:pt x="4562" y="17361"/>
                  <a:pt x="4619" y="17395"/>
                </a:cubicBezTo>
                <a:lnTo>
                  <a:pt x="4613" y="17418"/>
                </a:lnTo>
                <a:lnTo>
                  <a:pt x="4636" y="17401"/>
                </a:lnTo>
                <a:cubicBezTo>
                  <a:pt x="4704" y="17435"/>
                  <a:pt x="4761" y="17480"/>
                  <a:pt x="4835" y="17497"/>
                </a:cubicBezTo>
                <a:cubicBezTo>
                  <a:pt x="4863" y="17503"/>
                  <a:pt x="4869" y="17531"/>
                  <a:pt x="4886" y="17554"/>
                </a:cubicBezTo>
                <a:cubicBezTo>
                  <a:pt x="4903" y="17548"/>
                  <a:pt x="4920" y="17543"/>
                  <a:pt x="4937" y="17543"/>
                </a:cubicBezTo>
                <a:cubicBezTo>
                  <a:pt x="4931" y="17548"/>
                  <a:pt x="4931" y="17565"/>
                  <a:pt x="4925" y="17577"/>
                </a:cubicBezTo>
                <a:cubicBezTo>
                  <a:pt x="5124" y="17651"/>
                  <a:pt x="5277" y="17787"/>
                  <a:pt x="5464" y="17878"/>
                </a:cubicBezTo>
                <a:cubicBezTo>
                  <a:pt x="5469" y="17876"/>
                  <a:pt x="5474" y="17876"/>
                  <a:pt x="5478" y="17876"/>
                </a:cubicBezTo>
                <a:cubicBezTo>
                  <a:pt x="5511" y="17876"/>
                  <a:pt x="5536" y="17909"/>
                  <a:pt x="5561" y="17929"/>
                </a:cubicBezTo>
                <a:cubicBezTo>
                  <a:pt x="5606" y="17946"/>
                  <a:pt x="5652" y="17963"/>
                  <a:pt x="5697" y="17985"/>
                </a:cubicBezTo>
                <a:cubicBezTo>
                  <a:pt x="5703" y="17985"/>
                  <a:pt x="5720" y="17985"/>
                  <a:pt x="5731" y="17980"/>
                </a:cubicBezTo>
                <a:cubicBezTo>
                  <a:pt x="5748" y="17997"/>
                  <a:pt x="5765" y="18014"/>
                  <a:pt x="5782" y="18031"/>
                </a:cubicBezTo>
                <a:cubicBezTo>
                  <a:pt x="5805" y="18036"/>
                  <a:pt x="5822" y="18042"/>
                  <a:pt x="5845" y="18048"/>
                </a:cubicBezTo>
                <a:cubicBezTo>
                  <a:pt x="5850" y="18053"/>
                  <a:pt x="5856" y="18070"/>
                  <a:pt x="5862" y="18076"/>
                </a:cubicBezTo>
                <a:lnTo>
                  <a:pt x="5867" y="18059"/>
                </a:lnTo>
                <a:cubicBezTo>
                  <a:pt x="5896" y="18076"/>
                  <a:pt x="5930" y="18093"/>
                  <a:pt x="5964" y="18104"/>
                </a:cubicBezTo>
                <a:cubicBezTo>
                  <a:pt x="5964" y="18110"/>
                  <a:pt x="5964" y="18122"/>
                  <a:pt x="5964" y="18127"/>
                </a:cubicBezTo>
                <a:cubicBezTo>
                  <a:pt x="5969" y="18127"/>
                  <a:pt x="5986" y="18122"/>
                  <a:pt x="5998" y="18116"/>
                </a:cubicBezTo>
                <a:cubicBezTo>
                  <a:pt x="6043" y="18167"/>
                  <a:pt x="6128" y="18156"/>
                  <a:pt x="6179" y="18201"/>
                </a:cubicBezTo>
                <a:cubicBezTo>
                  <a:pt x="6183" y="18201"/>
                  <a:pt x="6187" y="18201"/>
                  <a:pt x="6190" y="18201"/>
                </a:cubicBezTo>
                <a:cubicBezTo>
                  <a:pt x="6293" y="18201"/>
                  <a:pt x="6376" y="18275"/>
                  <a:pt x="6474" y="18297"/>
                </a:cubicBezTo>
                <a:cubicBezTo>
                  <a:pt x="6486" y="18292"/>
                  <a:pt x="6497" y="18280"/>
                  <a:pt x="6508" y="18269"/>
                </a:cubicBezTo>
                <a:cubicBezTo>
                  <a:pt x="6508" y="18280"/>
                  <a:pt x="6514" y="18297"/>
                  <a:pt x="6520" y="18309"/>
                </a:cubicBezTo>
                <a:cubicBezTo>
                  <a:pt x="6639" y="18343"/>
                  <a:pt x="6752" y="18422"/>
                  <a:pt x="6877" y="18428"/>
                </a:cubicBezTo>
                <a:cubicBezTo>
                  <a:pt x="6883" y="18422"/>
                  <a:pt x="6889" y="18405"/>
                  <a:pt x="6889" y="18394"/>
                </a:cubicBezTo>
                <a:cubicBezTo>
                  <a:pt x="6832" y="18383"/>
                  <a:pt x="6775" y="18365"/>
                  <a:pt x="6718" y="18354"/>
                </a:cubicBezTo>
                <a:cubicBezTo>
                  <a:pt x="6713" y="18348"/>
                  <a:pt x="6707" y="18331"/>
                  <a:pt x="6701" y="18326"/>
                </a:cubicBezTo>
                <a:cubicBezTo>
                  <a:pt x="6616" y="18320"/>
                  <a:pt x="6531" y="18263"/>
                  <a:pt x="6446" y="18229"/>
                </a:cubicBezTo>
                <a:cubicBezTo>
                  <a:pt x="6440" y="18235"/>
                  <a:pt x="6429" y="18246"/>
                  <a:pt x="6418" y="18252"/>
                </a:cubicBezTo>
                <a:cubicBezTo>
                  <a:pt x="6401" y="18235"/>
                  <a:pt x="6384" y="18218"/>
                  <a:pt x="6367" y="18201"/>
                </a:cubicBezTo>
                <a:cubicBezTo>
                  <a:pt x="6355" y="18207"/>
                  <a:pt x="6327" y="18218"/>
                  <a:pt x="6315" y="18224"/>
                </a:cubicBezTo>
                <a:cubicBezTo>
                  <a:pt x="6315" y="18212"/>
                  <a:pt x="6315" y="18195"/>
                  <a:pt x="6315" y="18184"/>
                </a:cubicBezTo>
                <a:lnTo>
                  <a:pt x="6270" y="18184"/>
                </a:lnTo>
                <a:cubicBezTo>
                  <a:pt x="6270" y="18167"/>
                  <a:pt x="6270" y="18150"/>
                  <a:pt x="6264" y="18127"/>
                </a:cubicBezTo>
                <a:cubicBezTo>
                  <a:pt x="6264" y="18139"/>
                  <a:pt x="6253" y="18156"/>
                  <a:pt x="6253" y="18167"/>
                </a:cubicBezTo>
                <a:cubicBezTo>
                  <a:pt x="6111" y="18099"/>
                  <a:pt x="5975" y="18031"/>
                  <a:pt x="5833" y="17974"/>
                </a:cubicBezTo>
                <a:lnTo>
                  <a:pt x="5896" y="17912"/>
                </a:lnTo>
                <a:lnTo>
                  <a:pt x="5896" y="17912"/>
                </a:lnTo>
                <a:cubicBezTo>
                  <a:pt x="5890" y="17923"/>
                  <a:pt x="5879" y="17940"/>
                  <a:pt x="5879" y="17951"/>
                </a:cubicBezTo>
                <a:cubicBezTo>
                  <a:pt x="5941" y="17985"/>
                  <a:pt x="6015" y="18008"/>
                  <a:pt x="6083" y="18036"/>
                </a:cubicBezTo>
                <a:cubicBezTo>
                  <a:pt x="6083" y="18025"/>
                  <a:pt x="6083" y="18008"/>
                  <a:pt x="6088" y="17997"/>
                </a:cubicBezTo>
                <a:cubicBezTo>
                  <a:pt x="6185" y="18025"/>
                  <a:pt x="6281" y="18059"/>
                  <a:pt x="6372" y="18104"/>
                </a:cubicBezTo>
                <a:cubicBezTo>
                  <a:pt x="6359" y="18112"/>
                  <a:pt x="6347" y="18115"/>
                  <a:pt x="6334" y="18115"/>
                </a:cubicBezTo>
                <a:cubicBezTo>
                  <a:pt x="6318" y="18115"/>
                  <a:pt x="6303" y="18111"/>
                  <a:pt x="6287" y="18104"/>
                </a:cubicBezTo>
                <a:lnTo>
                  <a:pt x="6281" y="18110"/>
                </a:lnTo>
                <a:cubicBezTo>
                  <a:pt x="6304" y="18122"/>
                  <a:pt x="6321" y="18133"/>
                  <a:pt x="6344" y="18144"/>
                </a:cubicBezTo>
                <a:cubicBezTo>
                  <a:pt x="6361" y="18127"/>
                  <a:pt x="6378" y="18110"/>
                  <a:pt x="6395" y="18099"/>
                </a:cubicBezTo>
                <a:lnTo>
                  <a:pt x="6395" y="18099"/>
                </a:lnTo>
                <a:cubicBezTo>
                  <a:pt x="6412" y="18116"/>
                  <a:pt x="6389" y="18139"/>
                  <a:pt x="6384" y="18161"/>
                </a:cubicBezTo>
                <a:cubicBezTo>
                  <a:pt x="6435" y="18167"/>
                  <a:pt x="6474" y="18184"/>
                  <a:pt x="6520" y="18195"/>
                </a:cubicBezTo>
                <a:cubicBezTo>
                  <a:pt x="6503" y="18178"/>
                  <a:pt x="6486" y="18161"/>
                  <a:pt x="6469" y="18144"/>
                </a:cubicBezTo>
                <a:lnTo>
                  <a:pt x="6469" y="18144"/>
                </a:lnTo>
                <a:cubicBezTo>
                  <a:pt x="6520" y="18167"/>
                  <a:pt x="6616" y="18156"/>
                  <a:pt x="6622" y="18229"/>
                </a:cubicBezTo>
                <a:cubicBezTo>
                  <a:pt x="6656" y="18241"/>
                  <a:pt x="6690" y="18252"/>
                  <a:pt x="6718" y="18258"/>
                </a:cubicBezTo>
                <a:cubicBezTo>
                  <a:pt x="6701" y="18252"/>
                  <a:pt x="6684" y="18241"/>
                  <a:pt x="6667" y="18229"/>
                </a:cubicBezTo>
                <a:lnTo>
                  <a:pt x="6673" y="18218"/>
                </a:lnTo>
                <a:cubicBezTo>
                  <a:pt x="6701" y="18229"/>
                  <a:pt x="6730" y="18235"/>
                  <a:pt x="6764" y="18241"/>
                </a:cubicBezTo>
                <a:cubicBezTo>
                  <a:pt x="6758" y="18252"/>
                  <a:pt x="6752" y="18269"/>
                  <a:pt x="6752" y="18280"/>
                </a:cubicBezTo>
                <a:cubicBezTo>
                  <a:pt x="6760" y="18261"/>
                  <a:pt x="6771" y="18254"/>
                  <a:pt x="6783" y="18254"/>
                </a:cubicBezTo>
                <a:cubicBezTo>
                  <a:pt x="6795" y="18254"/>
                  <a:pt x="6809" y="18263"/>
                  <a:pt x="6820" y="18275"/>
                </a:cubicBezTo>
                <a:cubicBezTo>
                  <a:pt x="6815" y="18280"/>
                  <a:pt x="6803" y="18297"/>
                  <a:pt x="6792" y="18303"/>
                </a:cubicBezTo>
                <a:cubicBezTo>
                  <a:pt x="6889" y="18320"/>
                  <a:pt x="6974" y="18354"/>
                  <a:pt x="7064" y="18383"/>
                </a:cubicBezTo>
                <a:cubicBezTo>
                  <a:pt x="7053" y="18377"/>
                  <a:pt x="7030" y="18365"/>
                  <a:pt x="7019" y="18360"/>
                </a:cubicBezTo>
                <a:lnTo>
                  <a:pt x="7025" y="18326"/>
                </a:lnTo>
                <a:cubicBezTo>
                  <a:pt x="7059" y="18337"/>
                  <a:pt x="7093" y="18348"/>
                  <a:pt x="7121" y="18354"/>
                </a:cubicBezTo>
                <a:cubicBezTo>
                  <a:pt x="7115" y="18365"/>
                  <a:pt x="7110" y="18383"/>
                  <a:pt x="7104" y="18388"/>
                </a:cubicBezTo>
                <a:cubicBezTo>
                  <a:pt x="7206" y="18428"/>
                  <a:pt x="7320" y="18462"/>
                  <a:pt x="7433" y="18479"/>
                </a:cubicBezTo>
                <a:cubicBezTo>
                  <a:pt x="7382" y="18451"/>
                  <a:pt x="7314" y="18445"/>
                  <a:pt x="7263" y="18411"/>
                </a:cubicBezTo>
                <a:lnTo>
                  <a:pt x="7263" y="18411"/>
                </a:lnTo>
                <a:cubicBezTo>
                  <a:pt x="7359" y="18417"/>
                  <a:pt x="7445" y="18445"/>
                  <a:pt x="7535" y="18479"/>
                </a:cubicBezTo>
                <a:cubicBezTo>
                  <a:pt x="7535" y="18485"/>
                  <a:pt x="7541" y="18496"/>
                  <a:pt x="7541" y="18502"/>
                </a:cubicBezTo>
                <a:cubicBezTo>
                  <a:pt x="7513" y="18483"/>
                  <a:pt x="7485" y="18465"/>
                  <a:pt x="7455" y="18465"/>
                </a:cubicBezTo>
                <a:cubicBezTo>
                  <a:pt x="7448" y="18465"/>
                  <a:pt x="7440" y="18466"/>
                  <a:pt x="7433" y="18468"/>
                </a:cubicBezTo>
                <a:cubicBezTo>
                  <a:pt x="7450" y="18490"/>
                  <a:pt x="7473" y="18507"/>
                  <a:pt x="7496" y="18530"/>
                </a:cubicBezTo>
                <a:cubicBezTo>
                  <a:pt x="7507" y="18519"/>
                  <a:pt x="7530" y="18507"/>
                  <a:pt x="7547" y="18502"/>
                </a:cubicBezTo>
                <a:cubicBezTo>
                  <a:pt x="7564" y="18524"/>
                  <a:pt x="7598" y="18530"/>
                  <a:pt x="7626" y="18536"/>
                </a:cubicBezTo>
                <a:cubicBezTo>
                  <a:pt x="7615" y="18507"/>
                  <a:pt x="7586" y="18496"/>
                  <a:pt x="7564" y="18479"/>
                </a:cubicBezTo>
                <a:cubicBezTo>
                  <a:pt x="7603" y="18479"/>
                  <a:pt x="7643" y="18490"/>
                  <a:pt x="7683" y="18502"/>
                </a:cubicBezTo>
                <a:cubicBezTo>
                  <a:pt x="7677" y="18513"/>
                  <a:pt x="7671" y="18524"/>
                  <a:pt x="7666" y="18536"/>
                </a:cubicBezTo>
                <a:cubicBezTo>
                  <a:pt x="7694" y="18547"/>
                  <a:pt x="7728" y="18553"/>
                  <a:pt x="7762" y="18564"/>
                </a:cubicBezTo>
                <a:cubicBezTo>
                  <a:pt x="7745" y="18541"/>
                  <a:pt x="7728" y="18524"/>
                  <a:pt x="7717" y="18507"/>
                </a:cubicBezTo>
                <a:lnTo>
                  <a:pt x="7717" y="18507"/>
                </a:lnTo>
                <a:cubicBezTo>
                  <a:pt x="7762" y="18524"/>
                  <a:pt x="7813" y="18541"/>
                  <a:pt x="7864" y="18558"/>
                </a:cubicBezTo>
                <a:lnTo>
                  <a:pt x="7864" y="18615"/>
                </a:lnTo>
                <a:cubicBezTo>
                  <a:pt x="7884" y="18602"/>
                  <a:pt x="7906" y="18598"/>
                  <a:pt x="7928" y="18598"/>
                </a:cubicBezTo>
                <a:cubicBezTo>
                  <a:pt x="7983" y="18598"/>
                  <a:pt x="8043" y="18625"/>
                  <a:pt x="8101" y="18625"/>
                </a:cubicBezTo>
                <a:cubicBezTo>
                  <a:pt x="8113" y="18625"/>
                  <a:pt x="8125" y="18624"/>
                  <a:pt x="8137" y="18621"/>
                </a:cubicBezTo>
                <a:lnTo>
                  <a:pt x="8086" y="18609"/>
                </a:lnTo>
                <a:cubicBezTo>
                  <a:pt x="8086" y="18604"/>
                  <a:pt x="8091" y="18587"/>
                  <a:pt x="8091" y="18581"/>
                </a:cubicBezTo>
                <a:cubicBezTo>
                  <a:pt x="8103" y="18587"/>
                  <a:pt x="8131" y="18598"/>
                  <a:pt x="8142" y="18604"/>
                </a:cubicBezTo>
                <a:lnTo>
                  <a:pt x="8188" y="18592"/>
                </a:lnTo>
                <a:lnTo>
                  <a:pt x="8188" y="18592"/>
                </a:lnTo>
                <a:cubicBezTo>
                  <a:pt x="8182" y="18604"/>
                  <a:pt x="8171" y="18632"/>
                  <a:pt x="8165" y="18644"/>
                </a:cubicBezTo>
                <a:cubicBezTo>
                  <a:pt x="8184" y="18650"/>
                  <a:pt x="8202" y="18654"/>
                  <a:pt x="8221" y="18654"/>
                </a:cubicBezTo>
                <a:cubicBezTo>
                  <a:pt x="8237" y="18654"/>
                  <a:pt x="8252" y="18651"/>
                  <a:pt x="8267" y="18644"/>
                </a:cubicBezTo>
                <a:cubicBezTo>
                  <a:pt x="8307" y="18649"/>
                  <a:pt x="8347" y="18666"/>
                  <a:pt x="8386" y="18683"/>
                </a:cubicBezTo>
                <a:cubicBezTo>
                  <a:pt x="8398" y="18678"/>
                  <a:pt x="8415" y="18672"/>
                  <a:pt x="8420" y="18672"/>
                </a:cubicBezTo>
                <a:cubicBezTo>
                  <a:pt x="8466" y="18689"/>
                  <a:pt x="8511" y="18695"/>
                  <a:pt x="8562" y="18700"/>
                </a:cubicBezTo>
                <a:cubicBezTo>
                  <a:pt x="8551" y="18706"/>
                  <a:pt x="8528" y="18723"/>
                  <a:pt x="8517" y="18729"/>
                </a:cubicBezTo>
                <a:cubicBezTo>
                  <a:pt x="8568" y="18706"/>
                  <a:pt x="8625" y="18717"/>
                  <a:pt x="8670" y="18695"/>
                </a:cubicBezTo>
                <a:cubicBezTo>
                  <a:pt x="8625" y="18683"/>
                  <a:pt x="8579" y="18672"/>
                  <a:pt x="8540" y="18661"/>
                </a:cubicBezTo>
                <a:cubicBezTo>
                  <a:pt x="8625" y="18661"/>
                  <a:pt x="8710" y="18666"/>
                  <a:pt x="8795" y="18678"/>
                </a:cubicBezTo>
                <a:cubicBezTo>
                  <a:pt x="8818" y="18683"/>
                  <a:pt x="8840" y="18683"/>
                  <a:pt x="8857" y="18689"/>
                </a:cubicBezTo>
                <a:cubicBezTo>
                  <a:pt x="8857" y="18689"/>
                  <a:pt x="8857" y="18689"/>
                  <a:pt x="8857" y="18683"/>
                </a:cubicBezTo>
                <a:cubicBezTo>
                  <a:pt x="8903" y="18689"/>
                  <a:pt x="8942" y="18700"/>
                  <a:pt x="8988" y="18706"/>
                </a:cubicBezTo>
                <a:cubicBezTo>
                  <a:pt x="8959" y="18706"/>
                  <a:pt x="8931" y="18706"/>
                  <a:pt x="8903" y="18712"/>
                </a:cubicBezTo>
                <a:cubicBezTo>
                  <a:pt x="8914" y="18740"/>
                  <a:pt x="8942" y="18746"/>
                  <a:pt x="8971" y="18757"/>
                </a:cubicBezTo>
                <a:cubicBezTo>
                  <a:pt x="8993" y="18751"/>
                  <a:pt x="9022" y="18746"/>
                  <a:pt x="9050" y="18740"/>
                </a:cubicBezTo>
                <a:cubicBezTo>
                  <a:pt x="9056" y="18746"/>
                  <a:pt x="9062" y="18763"/>
                  <a:pt x="9062" y="18768"/>
                </a:cubicBezTo>
                <a:cubicBezTo>
                  <a:pt x="9069" y="18755"/>
                  <a:pt x="9103" y="18747"/>
                  <a:pt x="9133" y="18747"/>
                </a:cubicBezTo>
                <a:cubicBezTo>
                  <a:pt x="9168" y="18747"/>
                  <a:pt x="9199" y="18758"/>
                  <a:pt x="9181" y="18785"/>
                </a:cubicBezTo>
                <a:cubicBezTo>
                  <a:pt x="9152" y="18791"/>
                  <a:pt x="9122" y="18794"/>
                  <a:pt x="9092" y="18794"/>
                </a:cubicBezTo>
                <a:cubicBezTo>
                  <a:pt x="9016" y="18794"/>
                  <a:pt x="8939" y="18780"/>
                  <a:pt x="8863" y="18780"/>
                </a:cubicBezTo>
                <a:cubicBezTo>
                  <a:pt x="8829" y="18780"/>
                  <a:pt x="8794" y="18783"/>
                  <a:pt x="8761" y="18791"/>
                </a:cubicBezTo>
                <a:cubicBezTo>
                  <a:pt x="8755" y="18785"/>
                  <a:pt x="8744" y="18774"/>
                  <a:pt x="8744" y="18768"/>
                </a:cubicBezTo>
                <a:cubicBezTo>
                  <a:pt x="8659" y="18768"/>
                  <a:pt x="8574" y="18746"/>
                  <a:pt x="8489" y="18734"/>
                </a:cubicBezTo>
                <a:cubicBezTo>
                  <a:pt x="8483" y="18751"/>
                  <a:pt x="8471" y="18785"/>
                  <a:pt x="8466" y="18802"/>
                </a:cubicBezTo>
                <a:cubicBezTo>
                  <a:pt x="8479" y="18804"/>
                  <a:pt x="8493" y="18805"/>
                  <a:pt x="8506" y="18805"/>
                </a:cubicBezTo>
                <a:cubicBezTo>
                  <a:pt x="8539" y="18805"/>
                  <a:pt x="8572" y="18798"/>
                  <a:pt x="8596" y="18774"/>
                </a:cubicBezTo>
                <a:cubicBezTo>
                  <a:pt x="8613" y="18780"/>
                  <a:pt x="8630" y="18785"/>
                  <a:pt x="8653" y="18791"/>
                </a:cubicBezTo>
                <a:cubicBezTo>
                  <a:pt x="8663" y="18807"/>
                  <a:pt x="8681" y="18810"/>
                  <a:pt x="8700" y="18810"/>
                </a:cubicBezTo>
                <a:cubicBezTo>
                  <a:pt x="8718" y="18810"/>
                  <a:pt x="8737" y="18807"/>
                  <a:pt x="8753" y="18807"/>
                </a:cubicBezTo>
                <a:cubicBezTo>
                  <a:pt x="8758" y="18807"/>
                  <a:pt x="8762" y="18807"/>
                  <a:pt x="8767" y="18808"/>
                </a:cubicBezTo>
                <a:lnTo>
                  <a:pt x="8755" y="18848"/>
                </a:lnTo>
                <a:cubicBezTo>
                  <a:pt x="8761" y="18842"/>
                  <a:pt x="8772" y="18819"/>
                  <a:pt x="8778" y="18814"/>
                </a:cubicBezTo>
                <a:cubicBezTo>
                  <a:pt x="8795" y="18825"/>
                  <a:pt x="8823" y="18848"/>
                  <a:pt x="8840" y="18865"/>
                </a:cubicBezTo>
                <a:cubicBezTo>
                  <a:pt x="8857" y="18853"/>
                  <a:pt x="8874" y="18842"/>
                  <a:pt x="8886" y="18831"/>
                </a:cubicBezTo>
                <a:cubicBezTo>
                  <a:pt x="8897" y="18842"/>
                  <a:pt x="8908" y="18859"/>
                  <a:pt x="8914" y="18870"/>
                </a:cubicBezTo>
                <a:cubicBezTo>
                  <a:pt x="8914" y="18865"/>
                  <a:pt x="8914" y="18848"/>
                  <a:pt x="8914" y="18836"/>
                </a:cubicBezTo>
                <a:cubicBezTo>
                  <a:pt x="8942" y="18848"/>
                  <a:pt x="8982" y="18848"/>
                  <a:pt x="9005" y="18882"/>
                </a:cubicBezTo>
                <a:cubicBezTo>
                  <a:pt x="9005" y="18870"/>
                  <a:pt x="9005" y="18859"/>
                  <a:pt x="8999" y="18848"/>
                </a:cubicBezTo>
                <a:lnTo>
                  <a:pt x="8999" y="18848"/>
                </a:lnTo>
                <a:cubicBezTo>
                  <a:pt x="9050" y="18856"/>
                  <a:pt x="9101" y="18858"/>
                  <a:pt x="9152" y="18858"/>
                </a:cubicBezTo>
                <a:cubicBezTo>
                  <a:pt x="9178" y="18858"/>
                  <a:pt x="9203" y="18857"/>
                  <a:pt x="9229" y="18857"/>
                </a:cubicBezTo>
                <a:cubicBezTo>
                  <a:pt x="9254" y="18857"/>
                  <a:pt x="9280" y="18858"/>
                  <a:pt x="9306" y="18859"/>
                </a:cubicBezTo>
                <a:cubicBezTo>
                  <a:pt x="9300" y="18870"/>
                  <a:pt x="9289" y="18882"/>
                  <a:pt x="9283" y="18893"/>
                </a:cubicBezTo>
                <a:cubicBezTo>
                  <a:pt x="9304" y="18869"/>
                  <a:pt x="9344" y="18856"/>
                  <a:pt x="9383" y="18856"/>
                </a:cubicBezTo>
                <a:cubicBezTo>
                  <a:pt x="9418" y="18856"/>
                  <a:pt x="9451" y="18866"/>
                  <a:pt x="9470" y="18887"/>
                </a:cubicBezTo>
                <a:cubicBezTo>
                  <a:pt x="9474" y="18891"/>
                  <a:pt x="9478" y="18893"/>
                  <a:pt x="9482" y="18893"/>
                </a:cubicBezTo>
                <a:cubicBezTo>
                  <a:pt x="9497" y="18893"/>
                  <a:pt x="9514" y="18875"/>
                  <a:pt x="9527" y="18870"/>
                </a:cubicBezTo>
                <a:cubicBezTo>
                  <a:pt x="9535" y="18871"/>
                  <a:pt x="9543" y="18872"/>
                  <a:pt x="9551" y="18872"/>
                </a:cubicBezTo>
                <a:cubicBezTo>
                  <a:pt x="9607" y="18872"/>
                  <a:pt x="9651" y="18853"/>
                  <a:pt x="9691" y="18808"/>
                </a:cubicBezTo>
                <a:cubicBezTo>
                  <a:pt x="9697" y="18819"/>
                  <a:pt x="9697" y="18842"/>
                  <a:pt x="9697" y="18853"/>
                </a:cubicBezTo>
                <a:cubicBezTo>
                  <a:pt x="9703" y="18842"/>
                  <a:pt x="9714" y="18819"/>
                  <a:pt x="9714" y="18808"/>
                </a:cubicBezTo>
                <a:cubicBezTo>
                  <a:pt x="9730" y="18820"/>
                  <a:pt x="9747" y="18844"/>
                  <a:pt x="9765" y="18844"/>
                </a:cubicBezTo>
                <a:cubicBezTo>
                  <a:pt x="9772" y="18844"/>
                  <a:pt x="9780" y="18840"/>
                  <a:pt x="9788" y="18831"/>
                </a:cubicBezTo>
                <a:cubicBezTo>
                  <a:pt x="9828" y="18831"/>
                  <a:pt x="9873" y="18836"/>
                  <a:pt x="9913" y="18836"/>
                </a:cubicBezTo>
                <a:cubicBezTo>
                  <a:pt x="9867" y="18814"/>
                  <a:pt x="9822" y="18802"/>
                  <a:pt x="9776" y="18797"/>
                </a:cubicBezTo>
                <a:lnTo>
                  <a:pt x="9765" y="18836"/>
                </a:lnTo>
                <a:cubicBezTo>
                  <a:pt x="9750" y="18814"/>
                  <a:pt x="9733" y="18799"/>
                  <a:pt x="9712" y="18799"/>
                </a:cubicBezTo>
                <a:cubicBezTo>
                  <a:pt x="9701" y="18799"/>
                  <a:pt x="9688" y="18804"/>
                  <a:pt x="9674" y="18814"/>
                </a:cubicBezTo>
                <a:lnTo>
                  <a:pt x="9680" y="18774"/>
                </a:lnTo>
                <a:lnTo>
                  <a:pt x="9680" y="18774"/>
                </a:lnTo>
                <a:cubicBezTo>
                  <a:pt x="9663" y="18808"/>
                  <a:pt x="9635" y="18842"/>
                  <a:pt x="9601" y="18859"/>
                </a:cubicBezTo>
                <a:cubicBezTo>
                  <a:pt x="9555" y="18836"/>
                  <a:pt x="9544" y="18785"/>
                  <a:pt x="9532" y="18740"/>
                </a:cubicBezTo>
                <a:cubicBezTo>
                  <a:pt x="9493" y="18729"/>
                  <a:pt x="9447" y="18723"/>
                  <a:pt x="9402" y="18717"/>
                </a:cubicBezTo>
                <a:cubicBezTo>
                  <a:pt x="9635" y="18706"/>
                  <a:pt x="9873" y="18695"/>
                  <a:pt x="10111" y="18695"/>
                </a:cubicBezTo>
                <a:cubicBezTo>
                  <a:pt x="10106" y="18700"/>
                  <a:pt x="10089" y="18717"/>
                  <a:pt x="10083" y="18729"/>
                </a:cubicBezTo>
                <a:lnTo>
                  <a:pt x="10100" y="18729"/>
                </a:lnTo>
                <a:cubicBezTo>
                  <a:pt x="10107" y="18698"/>
                  <a:pt x="10120" y="18681"/>
                  <a:pt x="10143" y="18681"/>
                </a:cubicBezTo>
                <a:cubicBezTo>
                  <a:pt x="10154" y="18681"/>
                  <a:pt x="10167" y="18685"/>
                  <a:pt x="10184" y="18694"/>
                </a:cubicBezTo>
                <a:lnTo>
                  <a:pt x="10184" y="18694"/>
                </a:lnTo>
                <a:cubicBezTo>
                  <a:pt x="10186" y="18688"/>
                  <a:pt x="10188" y="18682"/>
                  <a:pt x="10191" y="18678"/>
                </a:cubicBezTo>
                <a:cubicBezTo>
                  <a:pt x="10264" y="18672"/>
                  <a:pt x="10338" y="18672"/>
                  <a:pt x="10406" y="18666"/>
                </a:cubicBezTo>
                <a:cubicBezTo>
                  <a:pt x="10410" y="18666"/>
                  <a:pt x="10414" y="18667"/>
                  <a:pt x="10419" y="18667"/>
                </a:cubicBezTo>
                <a:cubicBezTo>
                  <a:pt x="10476" y="18667"/>
                  <a:pt x="10540" y="18644"/>
                  <a:pt x="10598" y="18644"/>
                </a:cubicBezTo>
                <a:cubicBezTo>
                  <a:pt x="10630" y="18644"/>
                  <a:pt x="10659" y="18651"/>
                  <a:pt x="10684" y="18672"/>
                </a:cubicBezTo>
                <a:cubicBezTo>
                  <a:pt x="10724" y="18678"/>
                  <a:pt x="10764" y="18678"/>
                  <a:pt x="10809" y="18683"/>
                </a:cubicBezTo>
                <a:cubicBezTo>
                  <a:pt x="10815" y="18683"/>
                  <a:pt x="10826" y="18672"/>
                  <a:pt x="10837" y="18666"/>
                </a:cubicBezTo>
                <a:cubicBezTo>
                  <a:pt x="10846" y="18669"/>
                  <a:pt x="10854" y="18670"/>
                  <a:pt x="10861" y="18670"/>
                </a:cubicBezTo>
                <a:cubicBezTo>
                  <a:pt x="10884" y="18670"/>
                  <a:pt x="10901" y="18657"/>
                  <a:pt x="10906" y="18626"/>
                </a:cubicBezTo>
                <a:lnTo>
                  <a:pt x="10906" y="18626"/>
                </a:lnTo>
                <a:cubicBezTo>
                  <a:pt x="10883" y="18632"/>
                  <a:pt x="10860" y="18632"/>
                  <a:pt x="10837" y="18632"/>
                </a:cubicBezTo>
                <a:cubicBezTo>
                  <a:pt x="10872" y="18621"/>
                  <a:pt x="10906" y="18615"/>
                  <a:pt x="10940" y="18604"/>
                </a:cubicBezTo>
                <a:lnTo>
                  <a:pt x="10940" y="18604"/>
                </a:lnTo>
                <a:cubicBezTo>
                  <a:pt x="10940" y="18615"/>
                  <a:pt x="10934" y="18644"/>
                  <a:pt x="10934" y="18655"/>
                </a:cubicBezTo>
                <a:cubicBezTo>
                  <a:pt x="10951" y="18644"/>
                  <a:pt x="10974" y="18638"/>
                  <a:pt x="10991" y="18626"/>
                </a:cubicBezTo>
                <a:lnTo>
                  <a:pt x="10991" y="18626"/>
                </a:lnTo>
                <a:cubicBezTo>
                  <a:pt x="10991" y="18649"/>
                  <a:pt x="10991" y="18672"/>
                  <a:pt x="10985" y="18695"/>
                </a:cubicBezTo>
                <a:cubicBezTo>
                  <a:pt x="10962" y="18700"/>
                  <a:pt x="10940" y="18706"/>
                  <a:pt x="10917" y="18712"/>
                </a:cubicBezTo>
                <a:cubicBezTo>
                  <a:pt x="10917" y="18706"/>
                  <a:pt x="10906" y="18700"/>
                  <a:pt x="10900" y="18700"/>
                </a:cubicBezTo>
                <a:cubicBezTo>
                  <a:pt x="10843" y="18706"/>
                  <a:pt x="10786" y="18723"/>
                  <a:pt x="10735" y="18746"/>
                </a:cubicBezTo>
                <a:cubicBezTo>
                  <a:pt x="10724" y="18740"/>
                  <a:pt x="10701" y="18729"/>
                  <a:pt x="10690" y="18723"/>
                </a:cubicBezTo>
                <a:cubicBezTo>
                  <a:pt x="10684" y="18734"/>
                  <a:pt x="10684" y="18757"/>
                  <a:pt x="10679" y="18768"/>
                </a:cubicBezTo>
                <a:cubicBezTo>
                  <a:pt x="10705" y="18778"/>
                  <a:pt x="10731" y="18781"/>
                  <a:pt x="10758" y="18781"/>
                </a:cubicBezTo>
                <a:cubicBezTo>
                  <a:pt x="10828" y="18781"/>
                  <a:pt x="10899" y="18757"/>
                  <a:pt x="10974" y="18757"/>
                </a:cubicBezTo>
                <a:lnTo>
                  <a:pt x="10972" y="18764"/>
                </a:lnTo>
                <a:lnTo>
                  <a:pt x="10972" y="18764"/>
                </a:lnTo>
                <a:cubicBezTo>
                  <a:pt x="10974" y="18759"/>
                  <a:pt x="10977" y="18754"/>
                  <a:pt x="10979" y="18751"/>
                </a:cubicBezTo>
                <a:cubicBezTo>
                  <a:pt x="11030" y="18746"/>
                  <a:pt x="11076" y="18740"/>
                  <a:pt x="11121" y="18717"/>
                </a:cubicBezTo>
                <a:cubicBezTo>
                  <a:pt x="11133" y="18721"/>
                  <a:pt x="11144" y="18722"/>
                  <a:pt x="11155" y="18722"/>
                </a:cubicBezTo>
                <a:cubicBezTo>
                  <a:pt x="11182" y="18722"/>
                  <a:pt x="11206" y="18711"/>
                  <a:pt x="11218" y="18683"/>
                </a:cubicBezTo>
                <a:cubicBezTo>
                  <a:pt x="11223" y="18695"/>
                  <a:pt x="11229" y="18712"/>
                  <a:pt x="11235" y="18723"/>
                </a:cubicBezTo>
                <a:cubicBezTo>
                  <a:pt x="11235" y="18706"/>
                  <a:pt x="11235" y="18683"/>
                  <a:pt x="11235" y="18672"/>
                </a:cubicBezTo>
                <a:cubicBezTo>
                  <a:pt x="11252" y="18678"/>
                  <a:pt x="11280" y="18689"/>
                  <a:pt x="11291" y="18695"/>
                </a:cubicBezTo>
                <a:cubicBezTo>
                  <a:pt x="11297" y="18689"/>
                  <a:pt x="11297" y="18678"/>
                  <a:pt x="11303" y="18672"/>
                </a:cubicBezTo>
                <a:cubicBezTo>
                  <a:pt x="11275" y="18669"/>
                  <a:pt x="11246" y="18665"/>
                  <a:pt x="11219" y="18665"/>
                </a:cubicBezTo>
                <a:cubicBezTo>
                  <a:pt x="11185" y="18665"/>
                  <a:pt x="11155" y="18672"/>
                  <a:pt x="11133" y="18700"/>
                </a:cubicBezTo>
                <a:cubicBezTo>
                  <a:pt x="11121" y="18695"/>
                  <a:pt x="11098" y="18683"/>
                  <a:pt x="11087" y="18678"/>
                </a:cubicBezTo>
                <a:cubicBezTo>
                  <a:pt x="11053" y="18683"/>
                  <a:pt x="11025" y="18689"/>
                  <a:pt x="10991" y="18700"/>
                </a:cubicBezTo>
                <a:cubicBezTo>
                  <a:pt x="10996" y="18678"/>
                  <a:pt x="11008" y="18644"/>
                  <a:pt x="11008" y="18621"/>
                </a:cubicBezTo>
                <a:lnTo>
                  <a:pt x="11053" y="18644"/>
                </a:lnTo>
                <a:lnTo>
                  <a:pt x="11053" y="18592"/>
                </a:lnTo>
                <a:cubicBezTo>
                  <a:pt x="11064" y="18587"/>
                  <a:pt x="11081" y="18581"/>
                  <a:pt x="11087" y="18575"/>
                </a:cubicBezTo>
                <a:lnTo>
                  <a:pt x="11087" y="18638"/>
                </a:lnTo>
                <a:cubicBezTo>
                  <a:pt x="11098" y="18621"/>
                  <a:pt x="11110" y="18598"/>
                  <a:pt x="11121" y="18581"/>
                </a:cubicBezTo>
                <a:cubicBezTo>
                  <a:pt x="11138" y="18575"/>
                  <a:pt x="11155" y="18570"/>
                  <a:pt x="11167" y="18570"/>
                </a:cubicBezTo>
                <a:cubicBezTo>
                  <a:pt x="11155" y="18581"/>
                  <a:pt x="11133" y="18587"/>
                  <a:pt x="11127" y="18609"/>
                </a:cubicBezTo>
                <a:cubicBezTo>
                  <a:pt x="11134" y="18615"/>
                  <a:pt x="11141" y="18617"/>
                  <a:pt x="11147" y="18617"/>
                </a:cubicBezTo>
                <a:cubicBezTo>
                  <a:pt x="11178" y="18617"/>
                  <a:pt x="11196" y="18557"/>
                  <a:pt x="11229" y="18547"/>
                </a:cubicBezTo>
                <a:cubicBezTo>
                  <a:pt x="11252" y="18547"/>
                  <a:pt x="11291" y="18553"/>
                  <a:pt x="11314" y="18553"/>
                </a:cubicBezTo>
                <a:cubicBezTo>
                  <a:pt x="11328" y="18537"/>
                  <a:pt x="11342" y="18530"/>
                  <a:pt x="11355" y="18530"/>
                </a:cubicBezTo>
                <a:cubicBezTo>
                  <a:pt x="11375" y="18530"/>
                  <a:pt x="11394" y="18544"/>
                  <a:pt x="11411" y="18564"/>
                </a:cubicBezTo>
                <a:cubicBezTo>
                  <a:pt x="11416" y="18553"/>
                  <a:pt x="11428" y="18536"/>
                  <a:pt x="11428" y="18524"/>
                </a:cubicBezTo>
                <a:cubicBezTo>
                  <a:pt x="11490" y="18496"/>
                  <a:pt x="11558" y="18485"/>
                  <a:pt x="11620" y="18462"/>
                </a:cubicBezTo>
                <a:lnTo>
                  <a:pt x="11620" y="18462"/>
                </a:lnTo>
                <a:cubicBezTo>
                  <a:pt x="11603" y="18485"/>
                  <a:pt x="11592" y="18507"/>
                  <a:pt x="11575" y="18530"/>
                </a:cubicBezTo>
                <a:cubicBezTo>
                  <a:pt x="11609" y="18519"/>
                  <a:pt x="11626" y="18485"/>
                  <a:pt x="11637" y="18456"/>
                </a:cubicBezTo>
                <a:cubicBezTo>
                  <a:pt x="11649" y="18468"/>
                  <a:pt x="11666" y="18485"/>
                  <a:pt x="11683" y="18502"/>
                </a:cubicBezTo>
                <a:cubicBezTo>
                  <a:pt x="11677" y="18479"/>
                  <a:pt x="11672" y="18462"/>
                  <a:pt x="11666" y="18445"/>
                </a:cubicBezTo>
                <a:cubicBezTo>
                  <a:pt x="11711" y="18445"/>
                  <a:pt x="11751" y="18422"/>
                  <a:pt x="11791" y="18405"/>
                </a:cubicBezTo>
                <a:lnTo>
                  <a:pt x="11791" y="18405"/>
                </a:lnTo>
                <a:cubicBezTo>
                  <a:pt x="11791" y="18417"/>
                  <a:pt x="11785" y="18439"/>
                  <a:pt x="11785" y="18451"/>
                </a:cubicBezTo>
                <a:cubicBezTo>
                  <a:pt x="11796" y="18445"/>
                  <a:pt x="11819" y="18445"/>
                  <a:pt x="11830" y="18439"/>
                </a:cubicBezTo>
                <a:cubicBezTo>
                  <a:pt x="11779" y="18400"/>
                  <a:pt x="11847" y="18377"/>
                  <a:pt x="11881" y="18365"/>
                </a:cubicBezTo>
                <a:lnTo>
                  <a:pt x="11887" y="18365"/>
                </a:lnTo>
                <a:lnTo>
                  <a:pt x="11893" y="18377"/>
                </a:lnTo>
                <a:cubicBezTo>
                  <a:pt x="11893" y="18377"/>
                  <a:pt x="11893" y="18365"/>
                  <a:pt x="11898" y="18360"/>
                </a:cubicBezTo>
                <a:cubicBezTo>
                  <a:pt x="11944" y="18348"/>
                  <a:pt x="11984" y="18326"/>
                  <a:pt x="12029" y="18309"/>
                </a:cubicBezTo>
                <a:cubicBezTo>
                  <a:pt x="12052" y="18297"/>
                  <a:pt x="12080" y="18286"/>
                  <a:pt x="12103" y="18275"/>
                </a:cubicBezTo>
                <a:lnTo>
                  <a:pt x="12114" y="18263"/>
                </a:lnTo>
                <a:cubicBezTo>
                  <a:pt x="12119" y="18262"/>
                  <a:pt x="12123" y="18262"/>
                  <a:pt x="12128" y="18262"/>
                </a:cubicBezTo>
                <a:cubicBezTo>
                  <a:pt x="12146" y="18262"/>
                  <a:pt x="12163" y="18269"/>
                  <a:pt x="12176" y="18269"/>
                </a:cubicBezTo>
                <a:cubicBezTo>
                  <a:pt x="12188" y="18252"/>
                  <a:pt x="12194" y="18241"/>
                  <a:pt x="12205" y="18224"/>
                </a:cubicBezTo>
                <a:cubicBezTo>
                  <a:pt x="12211" y="18235"/>
                  <a:pt x="12222" y="18246"/>
                  <a:pt x="12228" y="18252"/>
                </a:cubicBezTo>
                <a:cubicBezTo>
                  <a:pt x="12239" y="18246"/>
                  <a:pt x="12256" y="18241"/>
                  <a:pt x="12267" y="18235"/>
                </a:cubicBezTo>
                <a:cubicBezTo>
                  <a:pt x="12273" y="18235"/>
                  <a:pt x="12273" y="18235"/>
                  <a:pt x="12273" y="18241"/>
                </a:cubicBezTo>
                <a:cubicBezTo>
                  <a:pt x="12290" y="18241"/>
                  <a:pt x="12307" y="18229"/>
                  <a:pt x="12313" y="18218"/>
                </a:cubicBezTo>
                <a:cubicBezTo>
                  <a:pt x="12472" y="18150"/>
                  <a:pt x="12647" y="18127"/>
                  <a:pt x="12806" y="18059"/>
                </a:cubicBezTo>
                <a:cubicBezTo>
                  <a:pt x="12829" y="18019"/>
                  <a:pt x="12874" y="18031"/>
                  <a:pt x="12908" y="18025"/>
                </a:cubicBezTo>
                <a:cubicBezTo>
                  <a:pt x="12954" y="17997"/>
                  <a:pt x="12999" y="17974"/>
                  <a:pt x="13045" y="17957"/>
                </a:cubicBezTo>
                <a:cubicBezTo>
                  <a:pt x="13050" y="17951"/>
                  <a:pt x="13056" y="17940"/>
                  <a:pt x="13062" y="17934"/>
                </a:cubicBezTo>
                <a:cubicBezTo>
                  <a:pt x="13090" y="17929"/>
                  <a:pt x="13113" y="17929"/>
                  <a:pt x="13135" y="17929"/>
                </a:cubicBezTo>
                <a:cubicBezTo>
                  <a:pt x="13152" y="17917"/>
                  <a:pt x="13169" y="17906"/>
                  <a:pt x="13192" y="17889"/>
                </a:cubicBezTo>
                <a:cubicBezTo>
                  <a:pt x="13198" y="17895"/>
                  <a:pt x="13215" y="17900"/>
                  <a:pt x="13220" y="17900"/>
                </a:cubicBezTo>
                <a:lnTo>
                  <a:pt x="13209" y="17883"/>
                </a:lnTo>
                <a:cubicBezTo>
                  <a:pt x="13249" y="17872"/>
                  <a:pt x="13277" y="17861"/>
                  <a:pt x="13311" y="17844"/>
                </a:cubicBezTo>
                <a:cubicBezTo>
                  <a:pt x="13317" y="17844"/>
                  <a:pt x="13323" y="17855"/>
                  <a:pt x="13323" y="17861"/>
                </a:cubicBezTo>
                <a:cubicBezTo>
                  <a:pt x="13328" y="17849"/>
                  <a:pt x="13340" y="17832"/>
                  <a:pt x="13340" y="17826"/>
                </a:cubicBezTo>
                <a:cubicBezTo>
                  <a:pt x="13413" y="17821"/>
                  <a:pt x="13459" y="17753"/>
                  <a:pt x="13527" y="17747"/>
                </a:cubicBezTo>
                <a:cubicBezTo>
                  <a:pt x="13595" y="17662"/>
                  <a:pt x="13708" y="17651"/>
                  <a:pt x="13799" y="17588"/>
                </a:cubicBezTo>
                <a:cubicBezTo>
                  <a:pt x="13799" y="17583"/>
                  <a:pt x="13799" y="17560"/>
                  <a:pt x="13799" y="17548"/>
                </a:cubicBezTo>
                <a:cubicBezTo>
                  <a:pt x="13811" y="17554"/>
                  <a:pt x="13828" y="17560"/>
                  <a:pt x="13833" y="17565"/>
                </a:cubicBezTo>
                <a:cubicBezTo>
                  <a:pt x="13941" y="17497"/>
                  <a:pt x="14072" y="17469"/>
                  <a:pt x="14162" y="17384"/>
                </a:cubicBezTo>
                <a:cubicBezTo>
                  <a:pt x="14162" y="17373"/>
                  <a:pt x="14151" y="17361"/>
                  <a:pt x="14145" y="17350"/>
                </a:cubicBezTo>
                <a:cubicBezTo>
                  <a:pt x="14100" y="17384"/>
                  <a:pt x="14049" y="17418"/>
                  <a:pt x="13998" y="17452"/>
                </a:cubicBezTo>
                <a:cubicBezTo>
                  <a:pt x="13992" y="17446"/>
                  <a:pt x="13981" y="17446"/>
                  <a:pt x="13969" y="17446"/>
                </a:cubicBezTo>
                <a:cubicBezTo>
                  <a:pt x="13907" y="17503"/>
                  <a:pt x="13811" y="17531"/>
                  <a:pt x="13731" y="17571"/>
                </a:cubicBezTo>
                <a:cubicBezTo>
                  <a:pt x="13725" y="17577"/>
                  <a:pt x="13725" y="17594"/>
                  <a:pt x="13725" y="17600"/>
                </a:cubicBezTo>
                <a:cubicBezTo>
                  <a:pt x="13697" y="17605"/>
                  <a:pt x="13674" y="17605"/>
                  <a:pt x="13652" y="17605"/>
                </a:cubicBezTo>
                <a:cubicBezTo>
                  <a:pt x="13646" y="17622"/>
                  <a:pt x="13635" y="17645"/>
                  <a:pt x="13629" y="17662"/>
                </a:cubicBezTo>
                <a:cubicBezTo>
                  <a:pt x="13623" y="17651"/>
                  <a:pt x="13612" y="17639"/>
                  <a:pt x="13606" y="17634"/>
                </a:cubicBezTo>
                <a:cubicBezTo>
                  <a:pt x="13601" y="17639"/>
                  <a:pt x="13584" y="17656"/>
                  <a:pt x="13578" y="17668"/>
                </a:cubicBezTo>
                <a:cubicBezTo>
                  <a:pt x="13561" y="17656"/>
                  <a:pt x="13544" y="17645"/>
                  <a:pt x="13533" y="17634"/>
                </a:cubicBezTo>
                <a:lnTo>
                  <a:pt x="13533" y="17634"/>
                </a:lnTo>
                <a:cubicBezTo>
                  <a:pt x="13538" y="17639"/>
                  <a:pt x="13544" y="17662"/>
                  <a:pt x="13550" y="17668"/>
                </a:cubicBezTo>
                <a:cubicBezTo>
                  <a:pt x="13408" y="17724"/>
                  <a:pt x="13260" y="17781"/>
                  <a:pt x="13124" y="17849"/>
                </a:cubicBezTo>
                <a:cubicBezTo>
                  <a:pt x="13124" y="17821"/>
                  <a:pt x="13124" y="17792"/>
                  <a:pt x="13118" y="17764"/>
                </a:cubicBezTo>
                <a:lnTo>
                  <a:pt x="13118" y="17764"/>
                </a:lnTo>
                <a:cubicBezTo>
                  <a:pt x="13124" y="17770"/>
                  <a:pt x="13135" y="17792"/>
                  <a:pt x="13141" y="17804"/>
                </a:cubicBezTo>
                <a:cubicBezTo>
                  <a:pt x="13209" y="17775"/>
                  <a:pt x="13272" y="17741"/>
                  <a:pt x="13340" y="17707"/>
                </a:cubicBezTo>
                <a:cubicBezTo>
                  <a:pt x="13334" y="17702"/>
                  <a:pt x="13323" y="17685"/>
                  <a:pt x="13311" y="17679"/>
                </a:cubicBezTo>
                <a:cubicBezTo>
                  <a:pt x="13402" y="17622"/>
                  <a:pt x="13493" y="17577"/>
                  <a:pt x="13589" y="17537"/>
                </a:cubicBezTo>
                <a:lnTo>
                  <a:pt x="13589" y="17537"/>
                </a:lnTo>
                <a:cubicBezTo>
                  <a:pt x="13578" y="17571"/>
                  <a:pt x="13555" y="17588"/>
                  <a:pt x="13527" y="17605"/>
                </a:cubicBezTo>
                <a:lnTo>
                  <a:pt x="13527" y="17611"/>
                </a:lnTo>
                <a:cubicBezTo>
                  <a:pt x="13550" y="17600"/>
                  <a:pt x="13572" y="17594"/>
                  <a:pt x="13595" y="17583"/>
                </a:cubicBezTo>
                <a:cubicBezTo>
                  <a:pt x="13595" y="17560"/>
                  <a:pt x="13589" y="17543"/>
                  <a:pt x="13595" y="17520"/>
                </a:cubicBezTo>
                <a:cubicBezTo>
                  <a:pt x="13597" y="17520"/>
                  <a:pt x="13598" y="17519"/>
                  <a:pt x="13600" y="17519"/>
                </a:cubicBezTo>
                <a:cubicBezTo>
                  <a:pt x="13619" y="17519"/>
                  <a:pt x="13624" y="17550"/>
                  <a:pt x="13635" y="17565"/>
                </a:cubicBezTo>
                <a:cubicBezTo>
                  <a:pt x="13674" y="17537"/>
                  <a:pt x="13714" y="17514"/>
                  <a:pt x="13754" y="17492"/>
                </a:cubicBezTo>
                <a:lnTo>
                  <a:pt x="13680" y="17492"/>
                </a:lnTo>
                <a:cubicBezTo>
                  <a:pt x="13721" y="17478"/>
                  <a:pt x="13766" y="17424"/>
                  <a:pt x="13814" y="17424"/>
                </a:cubicBezTo>
                <a:cubicBezTo>
                  <a:pt x="13826" y="17424"/>
                  <a:pt x="13838" y="17427"/>
                  <a:pt x="13850" y="17435"/>
                </a:cubicBezTo>
                <a:cubicBezTo>
                  <a:pt x="13879" y="17418"/>
                  <a:pt x="13907" y="17401"/>
                  <a:pt x="13935" y="17384"/>
                </a:cubicBezTo>
                <a:lnTo>
                  <a:pt x="13935" y="17384"/>
                </a:lnTo>
                <a:cubicBezTo>
                  <a:pt x="13913" y="17390"/>
                  <a:pt x="13896" y="17395"/>
                  <a:pt x="13879" y="17407"/>
                </a:cubicBezTo>
                <a:lnTo>
                  <a:pt x="13873" y="17390"/>
                </a:lnTo>
                <a:cubicBezTo>
                  <a:pt x="13896" y="17373"/>
                  <a:pt x="13924" y="17361"/>
                  <a:pt x="13952" y="17344"/>
                </a:cubicBezTo>
                <a:cubicBezTo>
                  <a:pt x="13952" y="17350"/>
                  <a:pt x="13964" y="17367"/>
                  <a:pt x="13969" y="17373"/>
                </a:cubicBezTo>
                <a:cubicBezTo>
                  <a:pt x="13952" y="17339"/>
                  <a:pt x="13981" y="17327"/>
                  <a:pt x="14009" y="17316"/>
                </a:cubicBezTo>
                <a:cubicBezTo>
                  <a:pt x="14015" y="17327"/>
                  <a:pt x="14015" y="17350"/>
                  <a:pt x="14015" y="17356"/>
                </a:cubicBezTo>
                <a:cubicBezTo>
                  <a:pt x="14089" y="17299"/>
                  <a:pt x="14174" y="17259"/>
                  <a:pt x="14253" y="17208"/>
                </a:cubicBezTo>
                <a:lnTo>
                  <a:pt x="14253" y="17208"/>
                </a:lnTo>
                <a:cubicBezTo>
                  <a:pt x="14242" y="17214"/>
                  <a:pt x="14219" y="17225"/>
                  <a:pt x="14208" y="17225"/>
                </a:cubicBezTo>
                <a:lnTo>
                  <a:pt x="14191" y="17202"/>
                </a:lnTo>
                <a:cubicBezTo>
                  <a:pt x="14219" y="17185"/>
                  <a:pt x="14247" y="17168"/>
                  <a:pt x="14276" y="17151"/>
                </a:cubicBezTo>
                <a:cubicBezTo>
                  <a:pt x="14276" y="17157"/>
                  <a:pt x="14281" y="17180"/>
                  <a:pt x="14281" y="17185"/>
                </a:cubicBezTo>
                <a:cubicBezTo>
                  <a:pt x="14384" y="17134"/>
                  <a:pt x="14486" y="17078"/>
                  <a:pt x="14577" y="17004"/>
                </a:cubicBezTo>
                <a:lnTo>
                  <a:pt x="14577" y="17004"/>
                </a:lnTo>
                <a:cubicBezTo>
                  <a:pt x="14520" y="17021"/>
                  <a:pt x="14469" y="17066"/>
                  <a:pt x="14412" y="17078"/>
                </a:cubicBezTo>
                <a:cubicBezTo>
                  <a:pt x="14480" y="17015"/>
                  <a:pt x="14559" y="16970"/>
                  <a:pt x="14639" y="16930"/>
                </a:cubicBezTo>
                <a:cubicBezTo>
                  <a:pt x="14650" y="16930"/>
                  <a:pt x="14656" y="16936"/>
                  <a:pt x="14667" y="16936"/>
                </a:cubicBezTo>
                <a:cubicBezTo>
                  <a:pt x="14696" y="16936"/>
                  <a:pt x="14724" y="16919"/>
                  <a:pt x="14747" y="16896"/>
                </a:cubicBezTo>
                <a:cubicBezTo>
                  <a:pt x="14738" y="16893"/>
                  <a:pt x="14730" y="16891"/>
                  <a:pt x="14722" y="16891"/>
                </a:cubicBezTo>
                <a:cubicBezTo>
                  <a:pt x="14702" y="16891"/>
                  <a:pt x="14682" y="16899"/>
                  <a:pt x="14662" y="16907"/>
                </a:cubicBezTo>
                <a:cubicBezTo>
                  <a:pt x="14690" y="16879"/>
                  <a:pt x="14724" y="16851"/>
                  <a:pt x="14758" y="16834"/>
                </a:cubicBezTo>
                <a:cubicBezTo>
                  <a:pt x="14764" y="16845"/>
                  <a:pt x="14769" y="16856"/>
                  <a:pt x="14775" y="16873"/>
                </a:cubicBezTo>
                <a:cubicBezTo>
                  <a:pt x="14798" y="16851"/>
                  <a:pt x="14826" y="16834"/>
                  <a:pt x="14855" y="16817"/>
                </a:cubicBezTo>
                <a:lnTo>
                  <a:pt x="14786" y="16817"/>
                </a:lnTo>
                <a:cubicBezTo>
                  <a:pt x="14832" y="16788"/>
                  <a:pt x="14877" y="16760"/>
                  <a:pt x="14923" y="16737"/>
                </a:cubicBezTo>
                <a:cubicBezTo>
                  <a:pt x="14934" y="16748"/>
                  <a:pt x="14951" y="16765"/>
                  <a:pt x="14968" y="16777"/>
                </a:cubicBezTo>
                <a:cubicBezTo>
                  <a:pt x="14979" y="16680"/>
                  <a:pt x="15110" y="16658"/>
                  <a:pt x="15155" y="16578"/>
                </a:cubicBezTo>
                <a:lnTo>
                  <a:pt x="15155" y="16578"/>
                </a:lnTo>
                <a:cubicBezTo>
                  <a:pt x="15144" y="16584"/>
                  <a:pt x="15121" y="16601"/>
                  <a:pt x="15110" y="16607"/>
                </a:cubicBezTo>
                <a:cubicBezTo>
                  <a:pt x="15104" y="16601"/>
                  <a:pt x="15093" y="16590"/>
                  <a:pt x="15087" y="16584"/>
                </a:cubicBezTo>
                <a:cubicBezTo>
                  <a:pt x="15104" y="16578"/>
                  <a:pt x="15127" y="16567"/>
                  <a:pt x="15144" y="16561"/>
                </a:cubicBezTo>
                <a:cubicBezTo>
                  <a:pt x="15150" y="16550"/>
                  <a:pt x="15155" y="16533"/>
                  <a:pt x="15167" y="16522"/>
                </a:cubicBezTo>
                <a:cubicBezTo>
                  <a:pt x="15172" y="16533"/>
                  <a:pt x="15184" y="16561"/>
                  <a:pt x="15189" y="16573"/>
                </a:cubicBezTo>
                <a:cubicBezTo>
                  <a:pt x="15218" y="16556"/>
                  <a:pt x="15252" y="16533"/>
                  <a:pt x="15257" y="16493"/>
                </a:cubicBezTo>
                <a:cubicBezTo>
                  <a:pt x="15291" y="16470"/>
                  <a:pt x="15325" y="16453"/>
                  <a:pt x="15365" y="16431"/>
                </a:cubicBezTo>
                <a:lnTo>
                  <a:pt x="15382" y="16397"/>
                </a:lnTo>
                <a:cubicBezTo>
                  <a:pt x="15422" y="16380"/>
                  <a:pt x="15462" y="16351"/>
                  <a:pt x="15496" y="16317"/>
                </a:cubicBezTo>
                <a:lnTo>
                  <a:pt x="15496" y="16317"/>
                </a:lnTo>
                <a:cubicBezTo>
                  <a:pt x="15496" y="16329"/>
                  <a:pt x="15490" y="16357"/>
                  <a:pt x="15490" y="16368"/>
                </a:cubicBezTo>
                <a:cubicBezTo>
                  <a:pt x="15501" y="16317"/>
                  <a:pt x="15552" y="16283"/>
                  <a:pt x="15564" y="16232"/>
                </a:cubicBezTo>
                <a:lnTo>
                  <a:pt x="15564" y="16232"/>
                </a:lnTo>
                <a:cubicBezTo>
                  <a:pt x="15524" y="16261"/>
                  <a:pt x="15490" y="16283"/>
                  <a:pt x="15450" y="16306"/>
                </a:cubicBezTo>
                <a:cubicBezTo>
                  <a:pt x="15547" y="16198"/>
                  <a:pt x="15666" y="16096"/>
                  <a:pt x="15785" y="16011"/>
                </a:cubicBezTo>
                <a:lnTo>
                  <a:pt x="15785" y="16011"/>
                </a:lnTo>
                <a:cubicBezTo>
                  <a:pt x="15768" y="16028"/>
                  <a:pt x="15751" y="16051"/>
                  <a:pt x="15734" y="16073"/>
                </a:cubicBezTo>
                <a:cubicBezTo>
                  <a:pt x="15740" y="16075"/>
                  <a:pt x="15745" y="16076"/>
                  <a:pt x="15750" y="16076"/>
                </a:cubicBezTo>
                <a:cubicBezTo>
                  <a:pt x="15771" y="16076"/>
                  <a:pt x="15791" y="16061"/>
                  <a:pt x="15813" y="16056"/>
                </a:cubicBezTo>
                <a:cubicBezTo>
                  <a:pt x="15825" y="16028"/>
                  <a:pt x="15842" y="16005"/>
                  <a:pt x="15853" y="15983"/>
                </a:cubicBezTo>
                <a:cubicBezTo>
                  <a:pt x="15864" y="15983"/>
                  <a:pt x="15876" y="15988"/>
                  <a:pt x="15881" y="15994"/>
                </a:cubicBezTo>
                <a:cubicBezTo>
                  <a:pt x="15877" y="15967"/>
                  <a:pt x="15927" y="15900"/>
                  <a:pt x="15958" y="15900"/>
                </a:cubicBezTo>
                <a:cubicBezTo>
                  <a:pt x="15967" y="15900"/>
                  <a:pt x="15974" y="15906"/>
                  <a:pt x="15978" y="15920"/>
                </a:cubicBezTo>
                <a:cubicBezTo>
                  <a:pt x="15899" y="16034"/>
                  <a:pt x="15762" y="16107"/>
                  <a:pt x="15694" y="16232"/>
                </a:cubicBezTo>
                <a:lnTo>
                  <a:pt x="15666" y="16232"/>
                </a:lnTo>
                <a:cubicBezTo>
                  <a:pt x="15609" y="16295"/>
                  <a:pt x="15541" y="16340"/>
                  <a:pt x="15473" y="16397"/>
                </a:cubicBezTo>
                <a:cubicBezTo>
                  <a:pt x="15484" y="16408"/>
                  <a:pt x="15496" y="16442"/>
                  <a:pt x="15507" y="16459"/>
                </a:cubicBezTo>
                <a:cubicBezTo>
                  <a:pt x="15541" y="16425"/>
                  <a:pt x="15581" y="16391"/>
                  <a:pt x="15569" y="16340"/>
                </a:cubicBezTo>
                <a:cubicBezTo>
                  <a:pt x="15586" y="16329"/>
                  <a:pt x="15603" y="16323"/>
                  <a:pt x="15620" y="16312"/>
                </a:cubicBezTo>
                <a:cubicBezTo>
                  <a:pt x="15623" y="16312"/>
                  <a:pt x="15625" y="16312"/>
                  <a:pt x="15627" y="16312"/>
                </a:cubicBezTo>
                <a:cubicBezTo>
                  <a:pt x="15668" y="16312"/>
                  <a:pt x="15685" y="16259"/>
                  <a:pt x="15717" y="16238"/>
                </a:cubicBezTo>
                <a:lnTo>
                  <a:pt x="15740" y="16278"/>
                </a:lnTo>
                <a:cubicBezTo>
                  <a:pt x="15734" y="16266"/>
                  <a:pt x="15728" y="16243"/>
                  <a:pt x="15723" y="16232"/>
                </a:cubicBezTo>
                <a:cubicBezTo>
                  <a:pt x="15745" y="16232"/>
                  <a:pt x="15779" y="16221"/>
                  <a:pt x="15808" y="16221"/>
                </a:cubicBezTo>
                <a:cubicBezTo>
                  <a:pt x="15808" y="16204"/>
                  <a:pt x="15808" y="16181"/>
                  <a:pt x="15808" y="16164"/>
                </a:cubicBezTo>
                <a:cubicBezTo>
                  <a:pt x="15825" y="16164"/>
                  <a:pt x="15847" y="16170"/>
                  <a:pt x="15859" y="16170"/>
                </a:cubicBezTo>
                <a:cubicBezTo>
                  <a:pt x="15853" y="16164"/>
                  <a:pt x="15842" y="16158"/>
                  <a:pt x="15836" y="16153"/>
                </a:cubicBezTo>
                <a:cubicBezTo>
                  <a:pt x="15862" y="16137"/>
                  <a:pt x="15884" y="16107"/>
                  <a:pt x="15918" y="16107"/>
                </a:cubicBezTo>
                <a:cubicBezTo>
                  <a:pt x="15921" y="16107"/>
                  <a:pt x="15923" y="16107"/>
                  <a:pt x="15926" y="16107"/>
                </a:cubicBezTo>
                <a:lnTo>
                  <a:pt x="15926" y="16107"/>
                </a:lnTo>
                <a:cubicBezTo>
                  <a:pt x="15920" y="16106"/>
                  <a:pt x="15909" y="16096"/>
                  <a:pt x="15904" y="16090"/>
                </a:cubicBezTo>
                <a:cubicBezTo>
                  <a:pt x="15984" y="16028"/>
                  <a:pt x="16040" y="15943"/>
                  <a:pt x="16114" y="15875"/>
                </a:cubicBezTo>
                <a:cubicBezTo>
                  <a:pt x="16114" y="15885"/>
                  <a:pt x="16119" y="15899"/>
                  <a:pt x="16120" y="15907"/>
                </a:cubicBezTo>
                <a:lnTo>
                  <a:pt x="16120" y="15907"/>
                </a:lnTo>
                <a:cubicBezTo>
                  <a:pt x="16116" y="15850"/>
                  <a:pt x="16183" y="15773"/>
                  <a:pt x="16245" y="15773"/>
                </a:cubicBezTo>
                <a:cubicBezTo>
                  <a:pt x="16273" y="15767"/>
                  <a:pt x="16256" y="15733"/>
                  <a:pt x="16267" y="15716"/>
                </a:cubicBezTo>
                <a:cubicBezTo>
                  <a:pt x="16318" y="15670"/>
                  <a:pt x="16341" y="15619"/>
                  <a:pt x="16335" y="15551"/>
                </a:cubicBezTo>
                <a:lnTo>
                  <a:pt x="16335" y="15551"/>
                </a:lnTo>
                <a:cubicBezTo>
                  <a:pt x="16347" y="15557"/>
                  <a:pt x="16364" y="15574"/>
                  <a:pt x="16375" y="15580"/>
                </a:cubicBezTo>
                <a:cubicBezTo>
                  <a:pt x="16369" y="15568"/>
                  <a:pt x="16358" y="15546"/>
                  <a:pt x="16352" y="15534"/>
                </a:cubicBezTo>
                <a:cubicBezTo>
                  <a:pt x="16375" y="15529"/>
                  <a:pt x="16421" y="15540"/>
                  <a:pt x="16415" y="15500"/>
                </a:cubicBezTo>
                <a:cubicBezTo>
                  <a:pt x="16443" y="15466"/>
                  <a:pt x="16477" y="15438"/>
                  <a:pt x="16506" y="15409"/>
                </a:cubicBezTo>
                <a:lnTo>
                  <a:pt x="16506" y="15409"/>
                </a:lnTo>
                <a:cubicBezTo>
                  <a:pt x="16455" y="15426"/>
                  <a:pt x="16421" y="15455"/>
                  <a:pt x="16381" y="15483"/>
                </a:cubicBezTo>
                <a:cubicBezTo>
                  <a:pt x="16386" y="15489"/>
                  <a:pt x="16398" y="15512"/>
                  <a:pt x="16403" y="15517"/>
                </a:cubicBezTo>
                <a:cubicBezTo>
                  <a:pt x="16396" y="15515"/>
                  <a:pt x="16388" y="15514"/>
                  <a:pt x="16381" y="15514"/>
                </a:cubicBezTo>
                <a:cubicBezTo>
                  <a:pt x="16351" y="15514"/>
                  <a:pt x="16329" y="15532"/>
                  <a:pt x="16324" y="15568"/>
                </a:cubicBezTo>
                <a:lnTo>
                  <a:pt x="16307" y="15540"/>
                </a:lnTo>
                <a:lnTo>
                  <a:pt x="16307" y="15540"/>
                </a:lnTo>
                <a:cubicBezTo>
                  <a:pt x="16318" y="15574"/>
                  <a:pt x="16318" y="15614"/>
                  <a:pt x="16313" y="15653"/>
                </a:cubicBezTo>
                <a:cubicBezTo>
                  <a:pt x="16301" y="15657"/>
                  <a:pt x="16289" y="15659"/>
                  <a:pt x="16277" y="15659"/>
                </a:cubicBezTo>
                <a:cubicBezTo>
                  <a:pt x="16240" y="15659"/>
                  <a:pt x="16207" y="15641"/>
                  <a:pt x="16177" y="15619"/>
                </a:cubicBezTo>
                <a:cubicBezTo>
                  <a:pt x="16142" y="15648"/>
                  <a:pt x="16108" y="15676"/>
                  <a:pt x="16074" y="15710"/>
                </a:cubicBezTo>
                <a:cubicBezTo>
                  <a:pt x="16222" y="15523"/>
                  <a:pt x="16369" y="15341"/>
                  <a:pt x="16528" y="15165"/>
                </a:cubicBezTo>
                <a:cubicBezTo>
                  <a:pt x="16534" y="15177"/>
                  <a:pt x="16534" y="15200"/>
                  <a:pt x="16534" y="15211"/>
                </a:cubicBezTo>
                <a:cubicBezTo>
                  <a:pt x="16540" y="15205"/>
                  <a:pt x="16551" y="15200"/>
                  <a:pt x="16551" y="15194"/>
                </a:cubicBezTo>
                <a:cubicBezTo>
                  <a:pt x="16528" y="15160"/>
                  <a:pt x="16528" y="15126"/>
                  <a:pt x="16579" y="15114"/>
                </a:cubicBezTo>
                <a:lnTo>
                  <a:pt x="16579" y="15114"/>
                </a:lnTo>
                <a:cubicBezTo>
                  <a:pt x="16579" y="15126"/>
                  <a:pt x="16574" y="15154"/>
                  <a:pt x="16574" y="15171"/>
                </a:cubicBezTo>
                <a:cubicBezTo>
                  <a:pt x="16579" y="15154"/>
                  <a:pt x="16591" y="15143"/>
                  <a:pt x="16596" y="15131"/>
                </a:cubicBezTo>
                <a:cubicBezTo>
                  <a:pt x="16585" y="15120"/>
                  <a:pt x="16579" y="15109"/>
                  <a:pt x="16574" y="15097"/>
                </a:cubicBezTo>
                <a:cubicBezTo>
                  <a:pt x="16619" y="15035"/>
                  <a:pt x="16670" y="14984"/>
                  <a:pt x="16716" y="14927"/>
                </a:cubicBezTo>
                <a:cubicBezTo>
                  <a:pt x="16778" y="14865"/>
                  <a:pt x="16806" y="14740"/>
                  <a:pt x="16903" y="14729"/>
                </a:cubicBezTo>
                <a:cubicBezTo>
                  <a:pt x="16931" y="14700"/>
                  <a:pt x="16960" y="14672"/>
                  <a:pt x="16994" y="14643"/>
                </a:cubicBezTo>
                <a:cubicBezTo>
                  <a:pt x="16994" y="14638"/>
                  <a:pt x="16999" y="14621"/>
                  <a:pt x="16999" y="14609"/>
                </a:cubicBezTo>
                <a:cubicBezTo>
                  <a:pt x="17033" y="14592"/>
                  <a:pt x="17045" y="14564"/>
                  <a:pt x="17022" y="14530"/>
                </a:cubicBezTo>
                <a:lnTo>
                  <a:pt x="17022" y="14530"/>
                </a:lnTo>
                <a:cubicBezTo>
                  <a:pt x="17005" y="14547"/>
                  <a:pt x="16988" y="14570"/>
                  <a:pt x="16977" y="14587"/>
                </a:cubicBezTo>
                <a:cubicBezTo>
                  <a:pt x="16988" y="14553"/>
                  <a:pt x="17005" y="14519"/>
                  <a:pt x="17022" y="14490"/>
                </a:cubicBezTo>
                <a:cubicBezTo>
                  <a:pt x="17033" y="14502"/>
                  <a:pt x="17050" y="14519"/>
                  <a:pt x="17056" y="14530"/>
                </a:cubicBezTo>
                <a:cubicBezTo>
                  <a:pt x="17062" y="14507"/>
                  <a:pt x="17067" y="14490"/>
                  <a:pt x="17073" y="14468"/>
                </a:cubicBezTo>
                <a:cubicBezTo>
                  <a:pt x="17090" y="14485"/>
                  <a:pt x="17107" y="14502"/>
                  <a:pt x="17118" y="14519"/>
                </a:cubicBezTo>
                <a:cubicBezTo>
                  <a:pt x="17107" y="14536"/>
                  <a:pt x="17096" y="14558"/>
                  <a:pt x="17084" y="14575"/>
                </a:cubicBezTo>
                <a:cubicBezTo>
                  <a:pt x="17079" y="14581"/>
                  <a:pt x="17073" y="14581"/>
                  <a:pt x="17067" y="14587"/>
                </a:cubicBezTo>
                <a:cubicBezTo>
                  <a:pt x="17033" y="14632"/>
                  <a:pt x="17011" y="14683"/>
                  <a:pt x="16994" y="14740"/>
                </a:cubicBezTo>
                <a:cubicBezTo>
                  <a:pt x="16982" y="14746"/>
                  <a:pt x="16954" y="14751"/>
                  <a:pt x="16942" y="14757"/>
                </a:cubicBezTo>
                <a:cubicBezTo>
                  <a:pt x="16948" y="14768"/>
                  <a:pt x="16965" y="14785"/>
                  <a:pt x="16971" y="14797"/>
                </a:cubicBezTo>
                <a:cubicBezTo>
                  <a:pt x="17056" y="14746"/>
                  <a:pt x="17090" y="14643"/>
                  <a:pt x="17158" y="14570"/>
                </a:cubicBezTo>
                <a:lnTo>
                  <a:pt x="17172" y="14588"/>
                </a:lnTo>
                <a:lnTo>
                  <a:pt x="17172" y="14588"/>
                </a:lnTo>
                <a:cubicBezTo>
                  <a:pt x="17167" y="14581"/>
                  <a:pt x="17163" y="14568"/>
                  <a:pt x="17158" y="14558"/>
                </a:cubicBezTo>
                <a:cubicBezTo>
                  <a:pt x="17192" y="14524"/>
                  <a:pt x="17221" y="14479"/>
                  <a:pt x="17232" y="14434"/>
                </a:cubicBezTo>
                <a:cubicBezTo>
                  <a:pt x="17260" y="14411"/>
                  <a:pt x="17289" y="14377"/>
                  <a:pt x="17266" y="14337"/>
                </a:cubicBezTo>
                <a:lnTo>
                  <a:pt x="17266" y="14337"/>
                </a:lnTo>
                <a:cubicBezTo>
                  <a:pt x="17277" y="14343"/>
                  <a:pt x="17294" y="14348"/>
                  <a:pt x="17306" y="14354"/>
                </a:cubicBezTo>
                <a:cubicBezTo>
                  <a:pt x="17294" y="14343"/>
                  <a:pt x="17277" y="14326"/>
                  <a:pt x="17272" y="14314"/>
                </a:cubicBezTo>
                <a:cubicBezTo>
                  <a:pt x="17283" y="14309"/>
                  <a:pt x="17311" y="14297"/>
                  <a:pt x="17328" y="14292"/>
                </a:cubicBezTo>
                <a:cubicBezTo>
                  <a:pt x="17323" y="14286"/>
                  <a:pt x="17317" y="14275"/>
                  <a:pt x="17311" y="14269"/>
                </a:cubicBezTo>
                <a:cubicBezTo>
                  <a:pt x="17272" y="14309"/>
                  <a:pt x="17209" y="14348"/>
                  <a:pt x="17226" y="14417"/>
                </a:cubicBezTo>
                <a:cubicBezTo>
                  <a:pt x="17215" y="14422"/>
                  <a:pt x="17186" y="14428"/>
                  <a:pt x="17175" y="14434"/>
                </a:cubicBezTo>
                <a:cubicBezTo>
                  <a:pt x="17158" y="14462"/>
                  <a:pt x="17141" y="14490"/>
                  <a:pt x="17130" y="14519"/>
                </a:cubicBezTo>
                <a:cubicBezTo>
                  <a:pt x="17118" y="14502"/>
                  <a:pt x="17096" y="14468"/>
                  <a:pt x="17084" y="14451"/>
                </a:cubicBezTo>
                <a:cubicBezTo>
                  <a:pt x="17096" y="14445"/>
                  <a:pt x="17118" y="14439"/>
                  <a:pt x="17130" y="14434"/>
                </a:cubicBezTo>
                <a:cubicBezTo>
                  <a:pt x="17118" y="14417"/>
                  <a:pt x="17101" y="14405"/>
                  <a:pt x="17090" y="14394"/>
                </a:cubicBezTo>
                <a:cubicBezTo>
                  <a:pt x="17096" y="14388"/>
                  <a:pt x="17101" y="14371"/>
                  <a:pt x="17101" y="14365"/>
                </a:cubicBezTo>
                <a:cubicBezTo>
                  <a:pt x="17113" y="14377"/>
                  <a:pt x="17135" y="14394"/>
                  <a:pt x="17147" y="14405"/>
                </a:cubicBezTo>
                <a:cubicBezTo>
                  <a:pt x="17141" y="14382"/>
                  <a:pt x="17135" y="14360"/>
                  <a:pt x="17130" y="14343"/>
                </a:cubicBezTo>
                <a:cubicBezTo>
                  <a:pt x="17135" y="14326"/>
                  <a:pt x="17147" y="14314"/>
                  <a:pt x="17152" y="14297"/>
                </a:cubicBezTo>
                <a:lnTo>
                  <a:pt x="17152" y="14297"/>
                </a:lnTo>
                <a:cubicBezTo>
                  <a:pt x="17152" y="14320"/>
                  <a:pt x="17141" y="14337"/>
                  <a:pt x="17152" y="14360"/>
                </a:cubicBezTo>
                <a:cubicBezTo>
                  <a:pt x="17209" y="14348"/>
                  <a:pt x="17158" y="14280"/>
                  <a:pt x="17175" y="14241"/>
                </a:cubicBezTo>
                <a:cubicBezTo>
                  <a:pt x="17192" y="14229"/>
                  <a:pt x="17226" y="14195"/>
                  <a:pt x="17238" y="14184"/>
                </a:cubicBezTo>
                <a:cubicBezTo>
                  <a:pt x="17243" y="14195"/>
                  <a:pt x="17243" y="14224"/>
                  <a:pt x="17249" y="14241"/>
                </a:cubicBezTo>
                <a:cubicBezTo>
                  <a:pt x="17255" y="14207"/>
                  <a:pt x="17266" y="14173"/>
                  <a:pt x="17289" y="14150"/>
                </a:cubicBezTo>
                <a:lnTo>
                  <a:pt x="17289" y="14150"/>
                </a:lnTo>
                <a:cubicBezTo>
                  <a:pt x="17277" y="14156"/>
                  <a:pt x="17249" y="14173"/>
                  <a:pt x="17238" y="14178"/>
                </a:cubicBezTo>
                <a:cubicBezTo>
                  <a:pt x="17232" y="14127"/>
                  <a:pt x="17266" y="14116"/>
                  <a:pt x="17311" y="14116"/>
                </a:cubicBezTo>
                <a:cubicBezTo>
                  <a:pt x="17306" y="14104"/>
                  <a:pt x="17294" y="14087"/>
                  <a:pt x="17294" y="14076"/>
                </a:cubicBezTo>
                <a:cubicBezTo>
                  <a:pt x="17311" y="14014"/>
                  <a:pt x="17351" y="13951"/>
                  <a:pt x="17374" y="13895"/>
                </a:cubicBezTo>
                <a:cubicBezTo>
                  <a:pt x="17385" y="13917"/>
                  <a:pt x="17391" y="13946"/>
                  <a:pt x="17396" y="13974"/>
                </a:cubicBezTo>
                <a:cubicBezTo>
                  <a:pt x="17408" y="13940"/>
                  <a:pt x="17396" y="13906"/>
                  <a:pt x="17379" y="13878"/>
                </a:cubicBezTo>
                <a:cubicBezTo>
                  <a:pt x="17385" y="13878"/>
                  <a:pt x="17396" y="13872"/>
                  <a:pt x="17402" y="13872"/>
                </a:cubicBezTo>
                <a:cubicBezTo>
                  <a:pt x="17402" y="13878"/>
                  <a:pt x="17402" y="13889"/>
                  <a:pt x="17408" y="13900"/>
                </a:cubicBezTo>
                <a:cubicBezTo>
                  <a:pt x="17430" y="13900"/>
                  <a:pt x="17442" y="13895"/>
                  <a:pt x="17436" y="13872"/>
                </a:cubicBezTo>
                <a:lnTo>
                  <a:pt x="17442" y="13872"/>
                </a:lnTo>
                <a:cubicBezTo>
                  <a:pt x="17442" y="13872"/>
                  <a:pt x="17436" y="13866"/>
                  <a:pt x="17430" y="13866"/>
                </a:cubicBezTo>
                <a:lnTo>
                  <a:pt x="17425" y="13866"/>
                </a:lnTo>
                <a:lnTo>
                  <a:pt x="17391" y="13849"/>
                </a:lnTo>
                <a:cubicBezTo>
                  <a:pt x="17408" y="13826"/>
                  <a:pt x="17419" y="13804"/>
                  <a:pt x="17430" y="13781"/>
                </a:cubicBezTo>
                <a:cubicBezTo>
                  <a:pt x="17436" y="13764"/>
                  <a:pt x="17442" y="13741"/>
                  <a:pt x="17447" y="13724"/>
                </a:cubicBezTo>
                <a:cubicBezTo>
                  <a:pt x="17453" y="13736"/>
                  <a:pt x="17470" y="13753"/>
                  <a:pt x="17476" y="13758"/>
                </a:cubicBezTo>
                <a:cubicBezTo>
                  <a:pt x="17482" y="13753"/>
                  <a:pt x="17493" y="13730"/>
                  <a:pt x="17499" y="13719"/>
                </a:cubicBezTo>
                <a:lnTo>
                  <a:pt x="17499" y="13719"/>
                </a:lnTo>
                <a:cubicBezTo>
                  <a:pt x="17493" y="13719"/>
                  <a:pt x="17489" y="13720"/>
                  <a:pt x="17485" y="13720"/>
                </a:cubicBezTo>
                <a:cubicBezTo>
                  <a:pt x="17458" y="13720"/>
                  <a:pt x="17455" y="13704"/>
                  <a:pt x="17464" y="13685"/>
                </a:cubicBezTo>
                <a:cubicBezTo>
                  <a:pt x="17470" y="13679"/>
                  <a:pt x="17476" y="13679"/>
                  <a:pt x="17482" y="13673"/>
                </a:cubicBezTo>
                <a:cubicBezTo>
                  <a:pt x="17476" y="13668"/>
                  <a:pt x="17476" y="13662"/>
                  <a:pt x="17470" y="13656"/>
                </a:cubicBezTo>
                <a:cubicBezTo>
                  <a:pt x="17476" y="13651"/>
                  <a:pt x="17476" y="13645"/>
                  <a:pt x="17482" y="13639"/>
                </a:cubicBezTo>
                <a:cubicBezTo>
                  <a:pt x="17487" y="13628"/>
                  <a:pt x="17487" y="13617"/>
                  <a:pt x="17493" y="13605"/>
                </a:cubicBezTo>
                <a:cubicBezTo>
                  <a:pt x="17504" y="13605"/>
                  <a:pt x="17516" y="13600"/>
                  <a:pt x="17527" y="13600"/>
                </a:cubicBezTo>
                <a:cubicBezTo>
                  <a:pt x="17567" y="13514"/>
                  <a:pt x="17623" y="13441"/>
                  <a:pt x="17640" y="13344"/>
                </a:cubicBezTo>
                <a:cubicBezTo>
                  <a:pt x="17669" y="13327"/>
                  <a:pt x="17697" y="13304"/>
                  <a:pt x="17725" y="13293"/>
                </a:cubicBezTo>
                <a:lnTo>
                  <a:pt x="17725" y="13293"/>
                </a:lnTo>
                <a:cubicBezTo>
                  <a:pt x="17725" y="13356"/>
                  <a:pt x="17686" y="13401"/>
                  <a:pt x="17646" y="13441"/>
                </a:cubicBezTo>
                <a:cubicBezTo>
                  <a:pt x="17646" y="13446"/>
                  <a:pt x="17646" y="13463"/>
                  <a:pt x="17652" y="13475"/>
                </a:cubicBezTo>
                <a:cubicBezTo>
                  <a:pt x="17578" y="13526"/>
                  <a:pt x="17578" y="13622"/>
                  <a:pt x="17516" y="13679"/>
                </a:cubicBezTo>
                <a:cubicBezTo>
                  <a:pt x="17510" y="13713"/>
                  <a:pt x="17504" y="13747"/>
                  <a:pt x="17510" y="13781"/>
                </a:cubicBezTo>
                <a:cubicBezTo>
                  <a:pt x="17516" y="13758"/>
                  <a:pt x="17521" y="13736"/>
                  <a:pt x="17527" y="13713"/>
                </a:cubicBezTo>
                <a:cubicBezTo>
                  <a:pt x="17646" y="13600"/>
                  <a:pt x="17686" y="13418"/>
                  <a:pt x="17788" y="13287"/>
                </a:cubicBezTo>
                <a:lnTo>
                  <a:pt x="17788" y="13287"/>
                </a:lnTo>
                <a:cubicBezTo>
                  <a:pt x="17771" y="13290"/>
                  <a:pt x="17755" y="13291"/>
                  <a:pt x="17738" y="13291"/>
                </a:cubicBezTo>
                <a:cubicBezTo>
                  <a:pt x="17710" y="13291"/>
                  <a:pt x="17683" y="13287"/>
                  <a:pt x="17657" y="13276"/>
                </a:cubicBezTo>
                <a:lnTo>
                  <a:pt x="17680" y="13202"/>
                </a:lnTo>
                <a:cubicBezTo>
                  <a:pt x="17697" y="13202"/>
                  <a:pt x="17714" y="13202"/>
                  <a:pt x="17731" y="13208"/>
                </a:cubicBezTo>
                <a:cubicBezTo>
                  <a:pt x="17731" y="13202"/>
                  <a:pt x="17731" y="13185"/>
                  <a:pt x="17731" y="13180"/>
                </a:cubicBezTo>
                <a:cubicBezTo>
                  <a:pt x="17720" y="13185"/>
                  <a:pt x="17697" y="13197"/>
                  <a:pt x="17686" y="13202"/>
                </a:cubicBezTo>
                <a:cubicBezTo>
                  <a:pt x="17703" y="13140"/>
                  <a:pt x="17725" y="13083"/>
                  <a:pt x="17771" y="13038"/>
                </a:cubicBezTo>
                <a:cubicBezTo>
                  <a:pt x="17771" y="13032"/>
                  <a:pt x="17765" y="13021"/>
                  <a:pt x="17765" y="13015"/>
                </a:cubicBezTo>
                <a:cubicBezTo>
                  <a:pt x="17782" y="12975"/>
                  <a:pt x="17799" y="12930"/>
                  <a:pt x="17816" y="12890"/>
                </a:cubicBezTo>
                <a:cubicBezTo>
                  <a:pt x="17825" y="12894"/>
                  <a:pt x="17833" y="12897"/>
                  <a:pt x="17841" y="12897"/>
                </a:cubicBezTo>
                <a:cubicBezTo>
                  <a:pt x="17854" y="12897"/>
                  <a:pt x="17866" y="12889"/>
                  <a:pt x="17873" y="12868"/>
                </a:cubicBezTo>
                <a:lnTo>
                  <a:pt x="17822" y="12868"/>
                </a:lnTo>
                <a:cubicBezTo>
                  <a:pt x="17850" y="12811"/>
                  <a:pt x="17873" y="12748"/>
                  <a:pt x="17890" y="12680"/>
                </a:cubicBezTo>
                <a:cubicBezTo>
                  <a:pt x="17913" y="12686"/>
                  <a:pt x="17935" y="12692"/>
                  <a:pt x="17952" y="12697"/>
                </a:cubicBezTo>
                <a:cubicBezTo>
                  <a:pt x="17952" y="12686"/>
                  <a:pt x="17947" y="12658"/>
                  <a:pt x="17941" y="12641"/>
                </a:cubicBezTo>
                <a:cubicBezTo>
                  <a:pt x="17935" y="12646"/>
                  <a:pt x="17913" y="12658"/>
                  <a:pt x="17907" y="12658"/>
                </a:cubicBezTo>
                <a:cubicBezTo>
                  <a:pt x="17913" y="12629"/>
                  <a:pt x="17918" y="12601"/>
                  <a:pt x="17924" y="12573"/>
                </a:cubicBezTo>
                <a:lnTo>
                  <a:pt x="17981" y="12573"/>
                </a:lnTo>
                <a:cubicBezTo>
                  <a:pt x="17992" y="12527"/>
                  <a:pt x="18009" y="12487"/>
                  <a:pt x="18009" y="12442"/>
                </a:cubicBezTo>
                <a:lnTo>
                  <a:pt x="18009" y="12442"/>
                </a:lnTo>
                <a:cubicBezTo>
                  <a:pt x="17992" y="12482"/>
                  <a:pt x="17981" y="12516"/>
                  <a:pt x="17952" y="12550"/>
                </a:cubicBezTo>
                <a:cubicBezTo>
                  <a:pt x="17952" y="12493"/>
                  <a:pt x="17981" y="12442"/>
                  <a:pt x="18003" y="12397"/>
                </a:cubicBezTo>
                <a:lnTo>
                  <a:pt x="18032" y="12397"/>
                </a:lnTo>
                <a:cubicBezTo>
                  <a:pt x="18043" y="12374"/>
                  <a:pt x="18049" y="12351"/>
                  <a:pt x="18055" y="12329"/>
                </a:cubicBezTo>
                <a:lnTo>
                  <a:pt x="18055" y="12329"/>
                </a:lnTo>
                <a:cubicBezTo>
                  <a:pt x="18038" y="12346"/>
                  <a:pt x="18021" y="12368"/>
                  <a:pt x="18003" y="12391"/>
                </a:cubicBezTo>
                <a:cubicBezTo>
                  <a:pt x="18026" y="12289"/>
                  <a:pt x="18060" y="12187"/>
                  <a:pt x="18089" y="12085"/>
                </a:cubicBezTo>
                <a:cubicBezTo>
                  <a:pt x="18089" y="12096"/>
                  <a:pt x="18100" y="12119"/>
                  <a:pt x="18106" y="12124"/>
                </a:cubicBezTo>
                <a:cubicBezTo>
                  <a:pt x="18117" y="12113"/>
                  <a:pt x="18128" y="12102"/>
                  <a:pt x="18140" y="12085"/>
                </a:cubicBezTo>
                <a:cubicBezTo>
                  <a:pt x="18140" y="12034"/>
                  <a:pt x="18106" y="11982"/>
                  <a:pt x="18128" y="11926"/>
                </a:cubicBezTo>
                <a:lnTo>
                  <a:pt x="18128" y="11926"/>
                </a:lnTo>
                <a:cubicBezTo>
                  <a:pt x="18134" y="11954"/>
                  <a:pt x="18145" y="11982"/>
                  <a:pt x="18151" y="12011"/>
                </a:cubicBezTo>
                <a:cubicBezTo>
                  <a:pt x="18168" y="11931"/>
                  <a:pt x="18208" y="11852"/>
                  <a:pt x="18185" y="11773"/>
                </a:cubicBezTo>
                <a:lnTo>
                  <a:pt x="18208" y="11773"/>
                </a:lnTo>
                <a:cubicBezTo>
                  <a:pt x="18208" y="11767"/>
                  <a:pt x="18202" y="11750"/>
                  <a:pt x="18202" y="11744"/>
                </a:cubicBezTo>
                <a:lnTo>
                  <a:pt x="18230" y="11739"/>
                </a:lnTo>
                <a:lnTo>
                  <a:pt x="18225" y="11727"/>
                </a:lnTo>
                <a:cubicBezTo>
                  <a:pt x="18213" y="11733"/>
                  <a:pt x="18191" y="11744"/>
                  <a:pt x="18179" y="11744"/>
                </a:cubicBezTo>
                <a:cubicBezTo>
                  <a:pt x="18185" y="11733"/>
                  <a:pt x="18196" y="11704"/>
                  <a:pt x="18202" y="11687"/>
                </a:cubicBezTo>
                <a:cubicBezTo>
                  <a:pt x="18208" y="11693"/>
                  <a:pt x="18230" y="11693"/>
                  <a:pt x="18236" y="11699"/>
                </a:cubicBezTo>
                <a:cubicBezTo>
                  <a:pt x="18236" y="11687"/>
                  <a:pt x="18230" y="11670"/>
                  <a:pt x="18225" y="11659"/>
                </a:cubicBezTo>
                <a:cubicBezTo>
                  <a:pt x="18219" y="11665"/>
                  <a:pt x="18208" y="11670"/>
                  <a:pt x="18202" y="11670"/>
                </a:cubicBezTo>
                <a:cubicBezTo>
                  <a:pt x="18196" y="11602"/>
                  <a:pt x="18225" y="11540"/>
                  <a:pt x="18236" y="11478"/>
                </a:cubicBezTo>
                <a:cubicBezTo>
                  <a:pt x="18242" y="11478"/>
                  <a:pt x="18264" y="11489"/>
                  <a:pt x="18276" y="11489"/>
                </a:cubicBezTo>
                <a:cubicBezTo>
                  <a:pt x="18259" y="11483"/>
                  <a:pt x="18247" y="11478"/>
                  <a:pt x="18230" y="11466"/>
                </a:cubicBezTo>
                <a:cubicBezTo>
                  <a:pt x="18242" y="11432"/>
                  <a:pt x="18247" y="11398"/>
                  <a:pt x="18253" y="11358"/>
                </a:cubicBezTo>
                <a:cubicBezTo>
                  <a:pt x="18259" y="11392"/>
                  <a:pt x="18264" y="11421"/>
                  <a:pt x="18282" y="11449"/>
                </a:cubicBezTo>
                <a:cubicBezTo>
                  <a:pt x="18282" y="11421"/>
                  <a:pt x="18293" y="11398"/>
                  <a:pt x="18321" y="11387"/>
                </a:cubicBezTo>
                <a:cubicBezTo>
                  <a:pt x="18310" y="11387"/>
                  <a:pt x="18299" y="11381"/>
                  <a:pt x="18293" y="11375"/>
                </a:cubicBezTo>
                <a:cubicBezTo>
                  <a:pt x="18327" y="11285"/>
                  <a:pt x="18333" y="11188"/>
                  <a:pt x="18355" y="11097"/>
                </a:cubicBezTo>
                <a:cubicBezTo>
                  <a:pt x="18338" y="11097"/>
                  <a:pt x="18316" y="11103"/>
                  <a:pt x="18304" y="11109"/>
                </a:cubicBezTo>
                <a:cubicBezTo>
                  <a:pt x="18310" y="11024"/>
                  <a:pt x="18321" y="10933"/>
                  <a:pt x="18338" y="10848"/>
                </a:cubicBezTo>
                <a:cubicBezTo>
                  <a:pt x="18355" y="10899"/>
                  <a:pt x="18350" y="10950"/>
                  <a:pt x="18338" y="10995"/>
                </a:cubicBezTo>
                <a:cubicBezTo>
                  <a:pt x="18418" y="10978"/>
                  <a:pt x="18361" y="10655"/>
                  <a:pt x="18429" y="10575"/>
                </a:cubicBezTo>
                <a:cubicBezTo>
                  <a:pt x="18452" y="10587"/>
                  <a:pt x="18474" y="10598"/>
                  <a:pt x="18491" y="10609"/>
                </a:cubicBezTo>
                <a:cubicBezTo>
                  <a:pt x="18486" y="10609"/>
                  <a:pt x="18469" y="10609"/>
                  <a:pt x="18463" y="10615"/>
                </a:cubicBezTo>
                <a:cubicBezTo>
                  <a:pt x="18457" y="10643"/>
                  <a:pt x="18446" y="10660"/>
                  <a:pt x="18418" y="10666"/>
                </a:cubicBezTo>
                <a:cubicBezTo>
                  <a:pt x="18429" y="10689"/>
                  <a:pt x="18440" y="10706"/>
                  <a:pt x="18446" y="10729"/>
                </a:cubicBezTo>
                <a:lnTo>
                  <a:pt x="18406" y="10723"/>
                </a:lnTo>
                <a:lnTo>
                  <a:pt x="18406" y="10723"/>
                </a:lnTo>
                <a:cubicBezTo>
                  <a:pt x="18412" y="10729"/>
                  <a:pt x="18429" y="10740"/>
                  <a:pt x="18440" y="10746"/>
                </a:cubicBezTo>
                <a:cubicBezTo>
                  <a:pt x="18429" y="10831"/>
                  <a:pt x="18418" y="10927"/>
                  <a:pt x="18480" y="10995"/>
                </a:cubicBezTo>
                <a:cubicBezTo>
                  <a:pt x="18480" y="10882"/>
                  <a:pt x="18503" y="10768"/>
                  <a:pt x="18508" y="10655"/>
                </a:cubicBezTo>
                <a:cubicBezTo>
                  <a:pt x="18514" y="10649"/>
                  <a:pt x="18525" y="10643"/>
                  <a:pt x="18531" y="10638"/>
                </a:cubicBezTo>
                <a:cubicBezTo>
                  <a:pt x="18503" y="10609"/>
                  <a:pt x="18520" y="10570"/>
                  <a:pt x="18543" y="10541"/>
                </a:cubicBezTo>
                <a:cubicBezTo>
                  <a:pt x="18508" y="10479"/>
                  <a:pt x="18543" y="10411"/>
                  <a:pt x="18537" y="10343"/>
                </a:cubicBezTo>
                <a:lnTo>
                  <a:pt x="18565" y="10337"/>
                </a:lnTo>
                <a:cubicBezTo>
                  <a:pt x="18554" y="10337"/>
                  <a:pt x="18543" y="10326"/>
                  <a:pt x="18537" y="10326"/>
                </a:cubicBezTo>
                <a:cubicBezTo>
                  <a:pt x="18537" y="10252"/>
                  <a:pt x="18554" y="10178"/>
                  <a:pt x="18537" y="10104"/>
                </a:cubicBezTo>
                <a:cubicBezTo>
                  <a:pt x="18525" y="10076"/>
                  <a:pt x="18548" y="10053"/>
                  <a:pt x="18560" y="10031"/>
                </a:cubicBezTo>
                <a:cubicBezTo>
                  <a:pt x="18548" y="10019"/>
                  <a:pt x="18537" y="10008"/>
                  <a:pt x="18525" y="9997"/>
                </a:cubicBezTo>
                <a:cubicBezTo>
                  <a:pt x="18537" y="9991"/>
                  <a:pt x="18554" y="9985"/>
                  <a:pt x="18565" y="9985"/>
                </a:cubicBezTo>
                <a:cubicBezTo>
                  <a:pt x="18537" y="9775"/>
                  <a:pt x="18588" y="9577"/>
                  <a:pt x="18582" y="9373"/>
                </a:cubicBezTo>
                <a:cubicBezTo>
                  <a:pt x="18554" y="9338"/>
                  <a:pt x="18577" y="9293"/>
                  <a:pt x="18588" y="9259"/>
                </a:cubicBezTo>
                <a:cubicBezTo>
                  <a:pt x="18577" y="9208"/>
                  <a:pt x="18571" y="9163"/>
                  <a:pt x="18571" y="9112"/>
                </a:cubicBezTo>
                <a:lnTo>
                  <a:pt x="18554" y="9083"/>
                </a:lnTo>
                <a:cubicBezTo>
                  <a:pt x="18560" y="9060"/>
                  <a:pt x="18571" y="9038"/>
                  <a:pt x="18577" y="9015"/>
                </a:cubicBezTo>
                <a:cubicBezTo>
                  <a:pt x="18571" y="8992"/>
                  <a:pt x="18565" y="8970"/>
                  <a:pt x="18560" y="8947"/>
                </a:cubicBezTo>
                <a:cubicBezTo>
                  <a:pt x="18565" y="8941"/>
                  <a:pt x="18577" y="8930"/>
                  <a:pt x="18577" y="8924"/>
                </a:cubicBezTo>
                <a:lnTo>
                  <a:pt x="18560" y="8924"/>
                </a:lnTo>
                <a:cubicBezTo>
                  <a:pt x="18560" y="8890"/>
                  <a:pt x="18560" y="8856"/>
                  <a:pt x="18560" y="8816"/>
                </a:cubicBezTo>
                <a:cubicBezTo>
                  <a:pt x="18565" y="8816"/>
                  <a:pt x="18571" y="8811"/>
                  <a:pt x="18577" y="8811"/>
                </a:cubicBezTo>
                <a:cubicBezTo>
                  <a:pt x="18571" y="8805"/>
                  <a:pt x="18560" y="8788"/>
                  <a:pt x="18554" y="8782"/>
                </a:cubicBezTo>
                <a:cubicBezTo>
                  <a:pt x="18577" y="8720"/>
                  <a:pt x="18525" y="8652"/>
                  <a:pt x="18543" y="8584"/>
                </a:cubicBezTo>
                <a:cubicBezTo>
                  <a:pt x="18491" y="8487"/>
                  <a:pt x="18520" y="8380"/>
                  <a:pt x="18491" y="8277"/>
                </a:cubicBezTo>
                <a:cubicBezTo>
                  <a:pt x="18486" y="8272"/>
                  <a:pt x="18463" y="8266"/>
                  <a:pt x="18457" y="8260"/>
                </a:cubicBezTo>
                <a:cubicBezTo>
                  <a:pt x="18463" y="8255"/>
                  <a:pt x="18474" y="8238"/>
                  <a:pt x="18486" y="8232"/>
                </a:cubicBezTo>
                <a:cubicBezTo>
                  <a:pt x="18457" y="8107"/>
                  <a:pt x="18480" y="7971"/>
                  <a:pt x="18429" y="7858"/>
                </a:cubicBezTo>
                <a:cubicBezTo>
                  <a:pt x="18418" y="7858"/>
                  <a:pt x="18401" y="7863"/>
                  <a:pt x="18395" y="7863"/>
                </a:cubicBezTo>
                <a:cubicBezTo>
                  <a:pt x="18406" y="7920"/>
                  <a:pt x="18418" y="7977"/>
                  <a:pt x="18435" y="8039"/>
                </a:cubicBezTo>
                <a:cubicBezTo>
                  <a:pt x="18429" y="8045"/>
                  <a:pt x="18423" y="8056"/>
                  <a:pt x="18418" y="8062"/>
                </a:cubicBezTo>
                <a:cubicBezTo>
                  <a:pt x="18452" y="8141"/>
                  <a:pt x="18440" y="8243"/>
                  <a:pt x="18452" y="8334"/>
                </a:cubicBezTo>
                <a:cubicBezTo>
                  <a:pt x="18457" y="8334"/>
                  <a:pt x="18469" y="8346"/>
                  <a:pt x="18480" y="8346"/>
                </a:cubicBezTo>
                <a:cubicBezTo>
                  <a:pt x="18469" y="8374"/>
                  <a:pt x="18463" y="8397"/>
                  <a:pt x="18457" y="8419"/>
                </a:cubicBezTo>
                <a:lnTo>
                  <a:pt x="18503" y="8453"/>
                </a:lnTo>
                <a:cubicBezTo>
                  <a:pt x="18491" y="8459"/>
                  <a:pt x="18474" y="8465"/>
                  <a:pt x="18463" y="8470"/>
                </a:cubicBezTo>
                <a:cubicBezTo>
                  <a:pt x="18469" y="8476"/>
                  <a:pt x="18480" y="8499"/>
                  <a:pt x="18486" y="8510"/>
                </a:cubicBezTo>
                <a:cubicBezTo>
                  <a:pt x="18469" y="8521"/>
                  <a:pt x="18457" y="8527"/>
                  <a:pt x="18440" y="8538"/>
                </a:cubicBezTo>
                <a:cubicBezTo>
                  <a:pt x="18452" y="8538"/>
                  <a:pt x="18469" y="8538"/>
                  <a:pt x="18480" y="8533"/>
                </a:cubicBezTo>
                <a:cubicBezTo>
                  <a:pt x="18486" y="8692"/>
                  <a:pt x="18486" y="8845"/>
                  <a:pt x="18503" y="8998"/>
                </a:cubicBezTo>
                <a:cubicBezTo>
                  <a:pt x="18474" y="8987"/>
                  <a:pt x="18446" y="8981"/>
                  <a:pt x="18418" y="8970"/>
                </a:cubicBezTo>
                <a:lnTo>
                  <a:pt x="18463" y="8970"/>
                </a:lnTo>
                <a:cubicBezTo>
                  <a:pt x="18463" y="8890"/>
                  <a:pt x="18452" y="8822"/>
                  <a:pt x="18440" y="8748"/>
                </a:cubicBezTo>
                <a:lnTo>
                  <a:pt x="18406" y="8760"/>
                </a:lnTo>
                <a:cubicBezTo>
                  <a:pt x="18384" y="8658"/>
                  <a:pt x="18372" y="8556"/>
                  <a:pt x="18372" y="8453"/>
                </a:cubicBezTo>
                <a:lnTo>
                  <a:pt x="18372" y="8453"/>
                </a:lnTo>
                <a:cubicBezTo>
                  <a:pt x="18401" y="8470"/>
                  <a:pt x="18406" y="8504"/>
                  <a:pt x="18412" y="8533"/>
                </a:cubicBezTo>
                <a:lnTo>
                  <a:pt x="18418" y="8533"/>
                </a:lnTo>
                <a:lnTo>
                  <a:pt x="18418" y="8465"/>
                </a:lnTo>
                <a:cubicBezTo>
                  <a:pt x="18395" y="8459"/>
                  <a:pt x="18372" y="8453"/>
                  <a:pt x="18355" y="8442"/>
                </a:cubicBezTo>
                <a:cubicBezTo>
                  <a:pt x="18361" y="8414"/>
                  <a:pt x="18389" y="8425"/>
                  <a:pt x="18412" y="8419"/>
                </a:cubicBezTo>
                <a:cubicBezTo>
                  <a:pt x="18401" y="8374"/>
                  <a:pt x="18395" y="8329"/>
                  <a:pt x="18384" y="8283"/>
                </a:cubicBezTo>
                <a:cubicBezTo>
                  <a:pt x="18378" y="8306"/>
                  <a:pt x="18367" y="8329"/>
                  <a:pt x="18361" y="8357"/>
                </a:cubicBezTo>
                <a:cubicBezTo>
                  <a:pt x="18361" y="8295"/>
                  <a:pt x="18304" y="8215"/>
                  <a:pt x="18367" y="8175"/>
                </a:cubicBezTo>
                <a:cubicBezTo>
                  <a:pt x="18361" y="8141"/>
                  <a:pt x="18355" y="8113"/>
                  <a:pt x="18350" y="8079"/>
                </a:cubicBezTo>
                <a:cubicBezTo>
                  <a:pt x="18350" y="8096"/>
                  <a:pt x="18350" y="8119"/>
                  <a:pt x="18350" y="8136"/>
                </a:cubicBezTo>
                <a:lnTo>
                  <a:pt x="18333" y="8141"/>
                </a:lnTo>
                <a:cubicBezTo>
                  <a:pt x="18327" y="8107"/>
                  <a:pt x="18321" y="8079"/>
                  <a:pt x="18316" y="8051"/>
                </a:cubicBezTo>
                <a:cubicBezTo>
                  <a:pt x="18321" y="8045"/>
                  <a:pt x="18344" y="8045"/>
                  <a:pt x="18350" y="8039"/>
                </a:cubicBezTo>
                <a:lnTo>
                  <a:pt x="18350" y="8039"/>
                </a:lnTo>
                <a:cubicBezTo>
                  <a:pt x="18346" y="8040"/>
                  <a:pt x="18343" y="8040"/>
                  <a:pt x="18340" y="8040"/>
                </a:cubicBezTo>
                <a:cubicBezTo>
                  <a:pt x="18310" y="8040"/>
                  <a:pt x="18310" y="8014"/>
                  <a:pt x="18316" y="7982"/>
                </a:cubicBezTo>
                <a:cubicBezTo>
                  <a:pt x="18321" y="7982"/>
                  <a:pt x="18344" y="7988"/>
                  <a:pt x="18355" y="7994"/>
                </a:cubicBezTo>
                <a:cubicBezTo>
                  <a:pt x="18327" y="7903"/>
                  <a:pt x="18316" y="7807"/>
                  <a:pt x="18299" y="7716"/>
                </a:cubicBezTo>
                <a:cubicBezTo>
                  <a:pt x="18299" y="7727"/>
                  <a:pt x="18299" y="7750"/>
                  <a:pt x="18299" y="7767"/>
                </a:cubicBezTo>
                <a:lnTo>
                  <a:pt x="18264" y="7773"/>
                </a:lnTo>
                <a:cubicBezTo>
                  <a:pt x="18259" y="7744"/>
                  <a:pt x="18253" y="7710"/>
                  <a:pt x="18247" y="7676"/>
                </a:cubicBezTo>
                <a:cubicBezTo>
                  <a:pt x="18259" y="7676"/>
                  <a:pt x="18276" y="7676"/>
                  <a:pt x="18287" y="7682"/>
                </a:cubicBezTo>
                <a:cubicBezTo>
                  <a:pt x="18276" y="7568"/>
                  <a:pt x="18253" y="7449"/>
                  <a:pt x="18219" y="7341"/>
                </a:cubicBezTo>
                <a:lnTo>
                  <a:pt x="18219" y="7341"/>
                </a:lnTo>
                <a:cubicBezTo>
                  <a:pt x="18219" y="7404"/>
                  <a:pt x="18242" y="7466"/>
                  <a:pt x="18230" y="7523"/>
                </a:cubicBezTo>
                <a:cubicBezTo>
                  <a:pt x="18196" y="7438"/>
                  <a:pt x="18179" y="7347"/>
                  <a:pt x="18174" y="7256"/>
                </a:cubicBezTo>
                <a:cubicBezTo>
                  <a:pt x="18179" y="7251"/>
                  <a:pt x="18185" y="7245"/>
                  <a:pt x="18185" y="7239"/>
                </a:cubicBezTo>
                <a:lnTo>
                  <a:pt x="18185" y="7239"/>
                </a:lnTo>
                <a:cubicBezTo>
                  <a:pt x="18185" y="7279"/>
                  <a:pt x="18179" y="7319"/>
                  <a:pt x="18208" y="7347"/>
                </a:cubicBezTo>
                <a:cubicBezTo>
                  <a:pt x="18219" y="7324"/>
                  <a:pt x="18225" y="7296"/>
                  <a:pt x="18236" y="7268"/>
                </a:cubicBezTo>
                <a:cubicBezTo>
                  <a:pt x="18225" y="7262"/>
                  <a:pt x="18196" y="7245"/>
                  <a:pt x="18185" y="7234"/>
                </a:cubicBezTo>
                <a:cubicBezTo>
                  <a:pt x="18202" y="7211"/>
                  <a:pt x="18191" y="7177"/>
                  <a:pt x="18179" y="7148"/>
                </a:cubicBezTo>
                <a:cubicBezTo>
                  <a:pt x="18157" y="7171"/>
                  <a:pt x="18162" y="7199"/>
                  <a:pt x="18162" y="7228"/>
                </a:cubicBezTo>
                <a:cubicBezTo>
                  <a:pt x="18140" y="7194"/>
                  <a:pt x="18128" y="7154"/>
                  <a:pt x="18123" y="7109"/>
                </a:cubicBezTo>
                <a:lnTo>
                  <a:pt x="18123" y="7109"/>
                </a:lnTo>
                <a:cubicBezTo>
                  <a:pt x="18140" y="7114"/>
                  <a:pt x="18151" y="7114"/>
                  <a:pt x="18168" y="7114"/>
                </a:cubicBezTo>
                <a:cubicBezTo>
                  <a:pt x="18157" y="7080"/>
                  <a:pt x="18151" y="7052"/>
                  <a:pt x="18140" y="7018"/>
                </a:cubicBezTo>
                <a:cubicBezTo>
                  <a:pt x="18134" y="7041"/>
                  <a:pt x="18123" y="7063"/>
                  <a:pt x="18117" y="7080"/>
                </a:cubicBezTo>
                <a:cubicBezTo>
                  <a:pt x="18106" y="7029"/>
                  <a:pt x="18094" y="6978"/>
                  <a:pt x="18089" y="6927"/>
                </a:cubicBezTo>
                <a:cubicBezTo>
                  <a:pt x="18106" y="6921"/>
                  <a:pt x="18123" y="6910"/>
                  <a:pt x="18145" y="6899"/>
                </a:cubicBezTo>
                <a:cubicBezTo>
                  <a:pt x="18060" y="6853"/>
                  <a:pt x="18083" y="6723"/>
                  <a:pt x="18021" y="6655"/>
                </a:cubicBezTo>
                <a:lnTo>
                  <a:pt x="18021" y="6655"/>
                </a:lnTo>
                <a:cubicBezTo>
                  <a:pt x="18026" y="6666"/>
                  <a:pt x="18032" y="6694"/>
                  <a:pt x="18032" y="6706"/>
                </a:cubicBezTo>
                <a:cubicBezTo>
                  <a:pt x="18026" y="6706"/>
                  <a:pt x="18015" y="6712"/>
                  <a:pt x="18009" y="6717"/>
                </a:cubicBezTo>
                <a:cubicBezTo>
                  <a:pt x="18003" y="6700"/>
                  <a:pt x="18003" y="6672"/>
                  <a:pt x="18003" y="6655"/>
                </a:cubicBezTo>
                <a:cubicBezTo>
                  <a:pt x="17992" y="6649"/>
                  <a:pt x="17981" y="6638"/>
                  <a:pt x="17975" y="6626"/>
                </a:cubicBezTo>
                <a:cubicBezTo>
                  <a:pt x="17986" y="6621"/>
                  <a:pt x="18015" y="6621"/>
                  <a:pt x="18032" y="6621"/>
                </a:cubicBezTo>
                <a:cubicBezTo>
                  <a:pt x="18021" y="6587"/>
                  <a:pt x="18015" y="6547"/>
                  <a:pt x="17981" y="6524"/>
                </a:cubicBezTo>
                <a:cubicBezTo>
                  <a:pt x="17969" y="6485"/>
                  <a:pt x="17964" y="6445"/>
                  <a:pt x="17958" y="6405"/>
                </a:cubicBezTo>
                <a:cubicBezTo>
                  <a:pt x="17952" y="6399"/>
                  <a:pt x="17941" y="6382"/>
                  <a:pt x="17935" y="6377"/>
                </a:cubicBezTo>
                <a:cubicBezTo>
                  <a:pt x="17930" y="6331"/>
                  <a:pt x="17918" y="6286"/>
                  <a:pt x="17896" y="6241"/>
                </a:cubicBezTo>
                <a:lnTo>
                  <a:pt x="17896" y="6241"/>
                </a:lnTo>
                <a:cubicBezTo>
                  <a:pt x="17906" y="6246"/>
                  <a:pt x="17924" y="6255"/>
                  <a:pt x="17937" y="6265"/>
                </a:cubicBezTo>
                <a:lnTo>
                  <a:pt x="17937" y="6265"/>
                </a:lnTo>
                <a:cubicBezTo>
                  <a:pt x="17900" y="6231"/>
                  <a:pt x="17883" y="6177"/>
                  <a:pt x="17845" y="6150"/>
                </a:cubicBezTo>
                <a:lnTo>
                  <a:pt x="17845" y="6150"/>
                </a:lnTo>
                <a:cubicBezTo>
                  <a:pt x="17850" y="6195"/>
                  <a:pt x="17867" y="6235"/>
                  <a:pt x="17873" y="6280"/>
                </a:cubicBezTo>
                <a:cubicBezTo>
                  <a:pt x="17805" y="6150"/>
                  <a:pt x="17754" y="6008"/>
                  <a:pt x="17708" y="5860"/>
                </a:cubicBezTo>
                <a:lnTo>
                  <a:pt x="17708" y="5860"/>
                </a:lnTo>
                <a:cubicBezTo>
                  <a:pt x="17725" y="5883"/>
                  <a:pt x="17737" y="5912"/>
                  <a:pt x="17748" y="5934"/>
                </a:cubicBezTo>
                <a:cubicBezTo>
                  <a:pt x="17771" y="5912"/>
                  <a:pt x="17765" y="5883"/>
                  <a:pt x="17765" y="5855"/>
                </a:cubicBezTo>
                <a:cubicBezTo>
                  <a:pt x="17742" y="5832"/>
                  <a:pt x="17725" y="5809"/>
                  <a:pt x="17708" y="5787"/>
                </a:cubicBezTo>
                <a:cubicBezTo>
                  <a:pt x="17714" y="5781"/>
                  <a:pt x="17725" y="5770"/>
                  <a:pt x="17731" y="5764"/>
                </a:cubicBezTo>
                <a:cubicBezTo>
                  <a:pt x="17698" y="5758"/>
                  <a:pt x="17632" y="5650"/>
                  <a:pt x="17687" y="5650"/>
                </a:cubicBezTo>
                <a:cubicBezTo>
                  <a:pt x="17688" y="5650"/>
                  <a:pt x="17690" y="5650"/>
                  <a:pt x="17691" y="5651"/>
                </a:cubicBezTo>
                <a:cubicBezTo>
                  <a:pt x="17777" y="5764"/>
                  <a:pt x="17799" y="5917"/>
                  <a:pt x="17890" y="6025"/>
                </a:cubicBezTo>
                <a:cubicBezTo>
                  <a:pt x="17884" y="6031"/>
                  <a:pt x="17879" y="6042"/>
                  <a:pt x="17879" y="6048"/>
                </a:cubicBezTo>
                <a:cubicBezTo>
                  <a:pt x="17913" y="6127"/>
                  <a:pt x="17935" y="6212"/>
                  <a:pt x="17964" y="6292"/>
                </a:cubicBezTo>
                <a:cubicBezTo>
                  <a:pt x="17981" y="6286"/>
                  <a:pt x="18015" y="6280"/>
                  <a:pt x="18032" y="6280"/>
                </a:cubicBezTo>
                <a:cubicBezTo>
                  <a:pt x="18015" y="6235"/>
                  <a:pt x="17998" y="6190"/>
                  <a:pt x="17947" y="6178"/>
                </a:cubicBezTo>
                <a:cubicBezTo>
                  <a:pt x="17941" y="6161"/>
                  <a:pt x="17941" y="6138"/>
                  <a:pt x="17935" y="6121"/>
                </a:cubicBezTo>
                <a:cubicBezTo>
                  <a:pt x="17958" y="6082"/>
                  <a:pt x="17913" y="6048"/>
                  <a:pt x="17901" y="6008"/>
                </a:cubicBezTo>
                <a:lnTo>
                  <a:pt x="17941" y="6002"/>
                </a:lnTo>
                <a:cubicBezTo>
                  <a:pt x="17930" y="6002"/>
                  <a:pt x="17913" y="5997"/>
                  <a:pt x="17901" y="5997"/>
                </a:cubicBezTo>
                <a:cubicBezTo>
                  <a:pt x="17907" y="5974"/>
                  <a:pt x="17913" y="5940"/>
                  <a:pt x="17918" y="5917"/>
                </a:cubicBezTo>
                <a:cubicBezTo>
                  <a:pt x="17901" y="5912"/>
                  <a:pt x="17884" y="5900"/>
                  <a:pt x="17862" y="5894"/>
                </a:cubicBezTo>
                <a:cubicBezTo>
                  <a:pt x="17873" y="5883"/>
                  <a:pt x="17884" y="5860"/>
                  <a:pt x="17890" y="5849"/>
                </a:cubicBezTo>
                <a:lnTo>
                  <a:pt x="17890" y="5849"/>
                </a:lnTo>
                <a:cubicBezTo>
                  <a:pt x="17884" y="5855"/>
                  <a:pt x="17867" y="5860"/>
                  <a:pt x="17862" y="5866"/>
                </a:cubicBezTo>
                <a:cubicBezTo>
                  <a:pt x="17856" y="5832"/>
                  <a:pt x="17833" y="5798"/>
                  <a:pt x="17856" y="5764"/>
                </a:cubicBezTo>
                <a:lnTo>
                  <a:pt x="17856" y="5764"/>
                </a:lnTo>
                <a:cubicBezTo>
                  <a:pt x="17850" y="5770"/>
                  <a:pt x="17839" y="5775"/>
                  <a:pt x="17828" y="5781"/>
                </a:cubicBezTo>
                <a:cubicBezTo>
                  <a:pt x="17799" y="5685"/>
                  <a:pt x="17742" y="5599"/>
                  <a:pt x="17703" y="5509"/>
                </a:cubicBezTo>
                <a:lnTo>
                  <a:pt x="17737" y="5509"/>
                </a:lnTo>
                <a:cubicBezTo>
                  <a:pt x="17680" y="5497"/>
                  <a:pt x="17629" y="5407"/>
                  <a:pt x="17652" y="5350"/>
                </a:cubicBezTo>
                <a:cubicBezTo>
                  <a:pt x="17657" y="5321"/>
                  <a:pt x="17618" y="5321"/>
                  <a:pt x="17606" y="5304"/>
                </a:cubicBezTo>
                <a:cubicBezTo>
                  <a:pt x="17578" y="5242"/>
                  <a:pt x="17544" y="5202"/>
                  <a:pt x="17476" y="5185"/>
                </a:cubicBezTo>
                <a:lnTo>
                  <a:pt x="17516" y="5157"/>
                </a:lnTo>
                <a:lnTo>
                  <a:pt x="17516" y="5157"/>
                </a:lnTo>
                <a:cubicBezTo>
                  <a:pt x="17504" y="5163"/>
                  <a:pt x="17476" y="5163"/>
                  <a:pt x="17464" y="5163"/>
                </a:cubicBezTo>
                <a:cubicBezTo>
                  <a:pt x="17470" y="5140"/>
                  <a:pt x="17493" y="5100"/>
                  <a:pt x="17453" y="5089"/>
                </a:cubicBezTo>
                <a:cubicBezTo>
                  <a:pt x="17436" y="5055"/>
                  <a:pt x="17419" y="5015"/>
                  <a:pt x="17402" y="4975"/>
                </a:cubicBezTo>
                <a:lnTo>
                  <a:pt x="17402" y="4975"/>
                </a:lnTo>
                <a:cubicBezTo>
                  <a:pt x="17402" y="5026"/>
                  <a:pt x="17413" y="5072"/>
                  <a:pt x="17430" y="5117"/>
                </a:cubicBezTo>
                <a:cubicBezTo>
                  <a:pt x="17436" y="5117"/>
                  <a:pt x="17459" y="5112"/>
                  <a:pt x="17470" y="5106"/>
                </a:cubicBezTo>
                <a:lnTo>
                  <a:pt x="17470" y="5106"/>
                </a:lnTo>
                <a:cubicBezTo>
                  <a:pt x="17447" y="5146"/>
                  <a:pt x="17447" y="5174"/>
                  <a:pt x="17487" y="5197"/>
                </a:cubicBezTo>
                <a:lnTo>
                  <a:pt x="17453" y="5208"/>
                </a:lnTo>
                <a:cubicBezTo>
                  <a:pt x="17493" y="5208"/>
                  <a:pt x="17533" y="5219"/>
                  <a:pt x="17567" y="5242"/>
                </a:cubicBezTo>
                <a:cubicBezTo>
                  <a:pt x="17567" y="5293"/>
                  <a:pt x="17527" y="5327"/>
                  <a:pt x="17487" y="5355"/>
                </a:cubicBezTo>
                <a:cubicBezTo>
                  <a:pt x="17499" y="5401"/>
                  <a:pt x="17516" y="5446"/>
                  <a:pt x="17533" y="5486"/>
                </a:cubicBezTo>
                <a:cubicBezTo>
                  <a:pt x="17408" y="5282"/>
                  <a:pt x="17289" y="5077"/>
                  <a:pt x="17181" y="4868"/>
                </a:cubicBezTo>
                <a:cubicBezTo>
                  <a:pt x="17192" y="4868"/>
                  <a:pt x="17215" y="4873"/>
                  <a:pt x="17226" y="4879"/>
                </a:cubicBezTo>
                <a:cubicBezTo>
                  <a:pt x="17226" y="4873"/>
                  <a:pt x="17221" y="4862"/>
                  <a:pt x="17221" y="4856"/>
                </a:cubicBezTo>
                <a:cubicBezTo>
                  <a:pt x="17210" y="4859"/>
                  <a:pt x="17201" y="4860"/>
                  <a:pt x="17193" y="4860"/>
                </a:cubicBezTo>
                <a:cubicBezTo>
                  <a:pt x="17164" y="4860"/>
                  <a:pt x="17148" y="4843"/>
                  <a:pt x="17152" y="4799"/>
                </a:cubicBezTo>
                <a:lnTo>
                  <a:pt x="17152" y="4799"/>
                </a:lnTo>
                <a:cubicBezTo>
                  <a:pt x="17164" y="4811"/>
                  <a:pt x="17186" y="4822"/>
                  <a:pt x="17198" y="4828"/>
                </a:cubicBezTo>
                <a:cubicBezTo>
                  <a:pt x="17192" y="4816"/>
                  <a:pt x="17186" y="4805"/>
                  <a:pt x="17175" y="4794"/>
                </a:cubicBezTo>
                <a:cubicBezTo>
                  <a:pt x="17164" y="4799"/>
                  <a:pt x="17147" y="4799"/>
                  <a:pt x="17130" y="4799"/>
                </a:cubicBezTo>
                <a:cubicBezTo>
                  <a:pt x="17096" y="4737"/>
                  <a:pt x="17062" y="4675"/>
                  <a:pt x="17022" y="4612"/>
                </a:cubicBezTo>
                <a:cubicBezTo>
                  <a:pt x="16988" y="4533"/>
                  <a:pt x="16880" y="4459"/>
                  <a:pt x="16903" y="4363"/>
                </a:cubicBezTo>
                <a:cubicBezTo>
                  <a:pt x="16886" y="4329"/>
                  <a:pt x="16869" y="4289"/>
                  <a:pt x="16857" y="4249"/>
                </a:cubicBezTo>
                <a:cubicBezTo>
                  <a:pt x="16852" y="4243"/>
                  <a:pt x="16835" y="4238"/>
                  <a:pt x="16829" y="4232"/>
                </a:cubicBezTo>
                <a:cubicBezTo>
                  <a:pt x="16824" y="4199"/>
                  <a:pt x="16804" y="4178"/>
                  <a:pt x="16778" y="4178"/>
                </a:cubicBezTo>
                <a:cubicBezTo>
                  <a:pt x="16773" y="4178"/>
                  <a:pt x="16767" y="4179"/>
                  <a:pt x="16761" y="4181"/>
                </a:cubicBezTo>
                <a:cubicBezTo>
                  <a:pt x="16772" y="4204"/>
                  <a:pt x="16784" y="4226"/>
                  <a:pt x="16801" y="4243"/>
                </a:cubicBezTo>
                <a:cubicBezTo>
                  <a:pt x="16772" y="4221"/>
                  <a:pt x="16750" y="4192"/>
                  <a:pt x="16727" y="4164"/>
                </a:cubicBezTo>
                <a:cubicBezTo>
                  <a:pt x="16738" y="4158"/>
                  <a:pt x="16761" y="4153"/>
                  <a:pt x="16772" y="4147"/>
                </a:cubicBezTo>
                <a:cubicBezTo>
                  <a:pt x="16755" y="4136"/>
                  <a:pt x="16738" y="4124"/>
                  <a:pt x="16721" y="4113"/>
                </a:cubicBezTo>
                <a:cubicBezTo>
                  <a:pt x="16744" y="4102"/>
                  <a:pt x="16761" y="4090"/>
                  <a:pt x="16784" y="4085"/>
                </a:cubicBezTo>
                <a:cubicBezTo>
                  <a:pt x="16795" y="4102"/>
                  <a:pt x="16812" y="4119"/>
                  <a:pt x="16829" y="4136"/>
                </a:cubicBezTo>
                <a:lnTo>
                  <a:pt x="16829" y="4158"/>
                </a:lnTo>
                <a:cubicBezTo>
                  <a:pt x="16857" y="4209"/>
                  <a:pt x="16903" y="4249"/>
                  <a:pt x="16948" y="4283"/>
                </a:cubicBezTo>
                <a:cubicBezTo>
                  <a:pt x="16948" y="4294"/>
                  <a:pt x="16948" y="4323"/>
                  <a:pt x="16948" y="4334"/>
                </a:cubicBezTo>
                <a:cubicBezTo>
                  <a:pt x="16960" y="4334"/>
                  <a:pt x="16982" y="4329"/>
                  <a:pt x="16994" y="4323"/>
                </a:cubicBezTo>
                <a:cubicBezTo>
                  <a:pt x="16977" y="4221"/>
                  <a:pt x="16891" y="4153"/>
                  <a:pt x="16846" y="4068"/>
                </a:cubicBezTo>
                <a:lnTo>
                  <a:pt x="16874" y="4062"/>
                </a:lnTo>
                <a:cubicBezTo>
                  <a:pt x="16863" y="4062"/>
                  <a:pt x="16846" y="4062"/>
                  <a:pt x="16835" y="4068"/>
                </a:cubicBezTo>
                <a:cubicBezTo>
                  <a:pt x="16812" y="4022"/>
                  <a:pt x="16784" y="3982"/>
                  <a:pt x="16744" y="3948"/>
                </a:cubicBezTo>
                <a:cubicBezTo>
                  <a:pt x="16733" y="3914"/>
                  <a:pt x="16710" y="3880"/>
                  <a:pt x="16670" y="3880"/>
                </a:cubicBezTo>
                <a:cubicBezTo>
                  <a:pt x="16676" y="3875"/>
                  <a:pt x="16687" y="3858"/>
                  <a:pt x="16693" y="3852"/>
                </a:cubicBezTo>
                <a:lnTo>
                  <a:pt x="16693" y="3852"/>
                </a:lnTo>
                <a:cubicBezTo>
                  <a:pt x="16681" y="3858"/>
                  <a:pt x="16659" y="3869"/>
                  <a:pt x="16647" y="3875"/>
                </a:cubicBezTo>
                <a:cubicBezTo>
                  <a:pt x="16647" y="3858"/>
                  <a:pt x="16642" y="3829"/>
                  <a:pt x="16642" y="3812"/>
                </a:cubicBezTo>
                <a:cubicBezTo>
                  <a:pt x="16636" y="3812"/>
                  <a:pt x="16625" y="3812"/>
                  <a:pt x="16619" y="3818"/>
                </a:cubicBezTo>
                <a:cubicBezTo>
                  <a:pt x="16642" y="3869"/>
                  <a:pt x="16659" y="3937"/>
                  <a:pt x="16727" y="3948"/>
                </a:cubicBezTo>
                <a:lnTo>
                  <a:pt x="16727" y="4005"/>
                </a:lnTo>
                <a:cubicBezTo>
                  <a:pt x="16744" y="4028"/>
                  <a:pt x="16767" y="4051"/>
                  <a:pt x="16784" y="4073"/>
                </a:cubicBezTo>
                <a:cubicBezTo>
                  <a:pt x="16767" y="4079"/>
                  <a:pt x="16727" y="4090"/>
                  <a:pt x="16710" y="4096"/>
                </a:cubicBezTo>
                <a:cubicBezTo>
                  <a:pt x="16710" y="4085"/>
                  <a:pt x="16710" y="4056"/>
                  <a:pt x="16710" y="4045"/>
                </a:cubicBezTo>
                <a:cubicBezTo>
                  <a:pt x="16693" y="4056"/>
                  <a:pt x="16676" y="4062"/>
                  <a:pt x="16659" y="4073"/>
                </a:cubicBezTo>
                <a:cubicBezTo>
                  <a:pt x="16653" y="4068"/>
                  <a:pt x="16642" y="4056"/>
                  <a:pt x="16636" y="4051"/>
                </a:cubicBezTo>
                <a:cubicBezTo>
                  <a:pt x="16647" y="4045"/>
                  <a:pt x="16676" y="4028"/>
                  <a:pt x="16687" y="4022"/>
                </a:cubicBezTo>
                <a:cubicBezTo>
                  <a:pt x="16670" y="4016"/>
                  <a:pt x="16642" y="4016"/>
                  <a:pt x="16625" y="4016"/>
                </a:cubicBezTo>
                <a:cubicBezTo>
                  <a:pt x="16613" y="4005"/>
                  <a:pt x="16602" y="3994"/>
                  <a:pt x="16591" y="3982"/>
                </a:cubicBezTo>
                <a:lnTo>
                  <a:pt x="16591" y="3982"/>
                </a:lnTo>
                <a:cubicBezTo>
                  <a:pt x="16605" y="3987"/>
                  <a:pt x="16620" y="4001"/>
                  <a:pt x="16638" y="4001"/>
                </a:cubicBezTo>
                <a:cubicBezTo>
                  <a:pt x="16641" y="4001"/>
                  <a:pt x="16644" y="4000"/>
                  <a:pt x="16647" y="3999"/>
                </a:cubicBezTo>
                <a:cubicBezTo>
                  <a:pt x="16659" y="3943"/>
                  <a:pt x="16574" y="3965"/>
                  <a:pt x="16545" y="3937"/>
                </a:cubicBezTo>
                <a:cubicBezTo>
                  <a:pt x="16540" y="3914"/>
                  <a:pt x="16523" y="3875"/>
                  <a:pt x="16511" y="3858"/>
                </a:cubicBezTo>
                <a:cubicBezTo>
                  <a:pt x="16455" y="3841"/>
                  <a:pt x="16460" y="3807"/>
                  <a:pt x="16477" y="3767"/>
                </a:cubicBezTo>
                <a:lnTo>
                  <a:pt x="16432" y="3767"/>
                </a:lnTo>
                <a:cubicBezTo>
                  <a:pt x="16409" y="3750"/>
                  <a:pt x="16386" y="3727"/>
                  <a:pt x="16364" y="3704"/>
                </a:cubicBezTo>
                <a:cubicBezTo>
                  <a:pt x="16347" y="3682"/>
                  <a:pt x="16330" y="3653"/>
                  <a:pt x="16307" y="3631"/>
                </a:cubicBezTo>
                <a:lnTo>
                  <a:pt x="16369" y="3631"/>
                </a:lnTo>
                <a:cubicBezTo>
                  <a:pt x="16352" y="3614"/>
                  <a:pt x="16324" y="3614"/>
                  <a:pt x="16296" y="3614"/>
                </a:cubicBezTo>
                <a:cubicBezTo>
                  <a:pt x="16296" y="3602"/>
                  <a:pt x="16290" y="3597"/>
                  <a:pt x="16284" y="3591"/>
                </a:cubicBezTo>
                <a:cubicBezTo>
                  <a:pt x="16284" y="3580"/>
                  <a:pt x="16290" y="3568"/>
                  <a:pt x="16296" y="3557"/>
                </a:cubicBezTo>
                <a:lnTo>
                  <a:pt x="16296" y="3557"/>
                </a:lnTo>
                <a:cubicBezTo>
                  <a:pt x="16284" y="3563"/>
                  <a:pt x="16279" y="3568"/>
                  <a:pt x="16273" y="3574"/>
                </a:cubicBezTo>
                <a:cubicBezTo>
                  <a:pt x="16262" y="3557"/>
                  <a:pt x="16250" y="3540"/>
                  <a:pt x="16239" y="3517"/>
                </a:cubicBezTo>
                <a:cubicBezTo>
                  <a:pt x="16239" y="3529"/>
                  <a:pt x="16233" y="3546"/>
                  <a:pt x="16228" y="3557"/>
                </a:cubicBezTo>
                <a:cubicBezTo>
                  <a:pt x="16205" y="3534"/>
                  <a:pt x="16182" y="3517"/>
                  <a:pt x="16160" y="3500"/>
                </a:cubicBezTo>
                <a:cubicBezTo>
                  <a:pt x="16171" y="3494"/>
                  <a:pt x="16188" y="3489"/>
                  <a:pt x="16199" y="3489"/>
                </a:cubicBezTo>
                <a:cubicBezTo>
                  <a:pt x="16194" y="3477"/>
                  <a:pt x="16182" y="3460"/>
                  <a:pt x="16171" y="3449"/>
                </a:cubicBezTo>
                <a:cubicBezTo>
                  <a:pt x="16167" y="3474"/>
                  <a:pt x="16158" y="3483"/>
                  <a:pt x="16147" y="3483"/>
                </a:cubicBezTo>
                <a:cubicBezTo>
                  <a:pt x="16129" y="3483"/>
                  <a:pt x="16104" y="3456"/>
                  <a:pt x="16086" y="3438"/>
                </a:cubicBezTo>
                <a:cubicBezTo>
                  <a:pt x="16035" y="3387"/>
                  <a:pt x="15978" y="3341"/>
                  <a:pt x="15916" y="3296"/>
                </a:cubicBezTo>
                <a:cubicBezTo>
                  <a:pt x="15927" y="3285"/>
                  <a:pt x="15927" y="3268"/>
                  <a:pt x="15910" y="3256"/>
                </a:cubicBezTo>
                <a:cubicBezTo>
                  <a:pt x="15904" y="3262"/>
                  <a:pt x="15899" y="3273"/>
                  <a:pt x="15893" y="3285"/>
                </a:cubicBezTo>
                <a:cubicBezTo>
                  <a:pt x="15876" y="3273"/>
                  <a:pt x="15864" y="3256"/>
                  <a:pt x="15847" y="3245"/>
                </a:cubicBezTo>
                <a:cubicBezTo>
                  <a:pt x="15819" y="3216"/>
                  <a:pt x="15796" y="3188"/>
                  <a:pt x="15768" y="3165"/>
                </a:cubicBezTo>
                <a:cubicBezTo>
                  <a:pt x="15779" y="3165"/>
                  <a:pt x="15791" y="3160"/>
                  <a:pt x="15791" y="3148"/>
                </a:cubicBezTo>
                <a:cubicBezTo>
                  <a:pt x="15791" y="3137"/>
                  <a:pt x="15779" y="3131"/>
                  <a:pt x="15768" y="3131"/>
                </a:cubicBezTo>
                <a:cubicBezTo>
                  <a:pt x="15779" y="3120"/>
                  <a:pt x="15785" y="3109"/>
                  <a:pt x="15796" y="3103"/>
                </a:cubicBezTo>
                <a:cubicBezTo>
                  <a:pt x="15779" y="3097"/>
                  <a:pt x="15751" y="3092"/>
                  <a:pt x="15740" y="3086"/>
                </a:cubicBezTo>
                <a:cubicBezTo>
                  <a:pt x="15740" y="3097"/>
                  <a:pt x="15740" y="3120"/>
                  <a:pt x="15740" y="3126"/>
                </a:cubicBezTo>
                <a:cubicBezTo>
                  <a:pt x="15717" y="3109"/>
                  <a:pt x="15694" y="3092"/>
                  <a:pt x="15672" y="3075"/>
                </a:cubicBezTo>
                <a:cubicBezTo>
                  <a:pt x="15677" y="3058"/>
                  <a:pt x="15689" y="3041"/>
                  <a:pt x="15694" y="3024"/>
                </a:cubicBezTo>
                <a:cubicBezTo>
                  <a:pt x="15660" y="2990"/>
                  <a:pt x="15632" y="2955"/>
                  <a:pt x="15592" y="2933"/>
                </a:cubicBezTo>
                <a:lnTo>
                  <a:pt x="15592" y="2933"/>
                </a:lnTo>
                <a:cubicBezTo>
                  <a:pt x="15620" y="2967"/>
                  <a:pt x="15649" y="2995"/>
                  <a:pt x="15660" y="3035"/>
                </a:cubicBezTo>
                <a:cubicBezTo>
                  <a:pt x="15609" y="3012"/>
                  <a:pt x="15581" y="2961"/>
                  <a:pt x="15547" y="2921"/>
                </a:cubicBezTo>
                <a:cubicBezTo>
                  <a:pt x="15552" y="2916"/>
                  <a:pt x="15558" y="2904"/>
                  <a:pt x="15564" y="2893"/>
                </a:cubicBezTo>
                <a:cubicBezTo>
                  <a:pt x="15547" y="2876"/>
                  <a:pt x="15530" y="2859"/>
                  <a:pt x="15513" y="2842"/>
                </a:cubicBezTo>
                <a:lnTo>
                  <a:pt x="15513" y="2842"/>
                </a:lnTo>
                <a:cubicBezTo>
                  <a:pt x="15524" y="2870"/>
                  <a:pt x="15530" y="2893"/>
                  <a:pt x="15541" y="2921"/>
                </a:cubicBezTo>
                <a:cubicBezTo>
                  <a:pt x="15462" y="2853"/>
                  <a:pt x="15388" y="2774"/>
                  <a:pt x="15308" y="2706"/>
                </a:cubicBezTo>
                <a:cubicBezTo>
                  <a:pt x="15320" y="2706"/>
                  <a:pt x="15342" y="2706"/>
                  <a:pt x="15354" y="2711"/>
                </a:cubicBezTo>
                <a:cubicBezTo>
                  <a:pt x="15348" y="2694"/>
                  <a:pt x="15342" y="2672"/>
                  <a:pt x="15337" y="2655"/>
                </a:cubicBezTo>
                <a:cubicBezTo>
                  <a:pt x="15291" y="2632"/>
                  <a:pt x="15223" y="2643"/>
                  <a:pt x="15189" y="2592"/>
                </a:cubicBezTo>
                <a:lnTo>
                  <a:pt x="15189" y="2592"/>
                </a:lnTo>
                <a:cubicBezTo>
                  <a:pt x="15218" y="2604"/>
                  <a:pt x="15246" y="2609"/>
                  <a:pt x="15274" y="2615"/>
                </a:cubicBezTo>
                <a:cubicBezTo>
                  <a:pt x="15212" y="2564"/>
                  <a:pt x="15161" y="2490"/>
                  <a:pt x="15076" y="2468"/>
                </a:cubicBezTo>
                <a:lnTo>
                  <a:pt x="15087" y="2450"/>
                </a:lnTo>
                <a:cubicBezTo>
                  <a:pt x="15081" y="2450"/>
                  <a:pt x="15064" y="2450"/>
                  <a:pt x="15059" y="2445"/>
                </a:cubicBezTo>
                <a:lnTo>
                  <a:pt x="15064" y="2416"/>
                </a:lnTo>
                <a:lnTo>
                  <a:pt x="15053" y="2416"/>
                </a:lnTo>
                <a:cubicBezTo>
                  <a:pt x="15053" y="2433"/>
                  <a:pt x="15053" y="2456"/>
                  <a:pt x="15053" y="2468"/>
                </a:cubicBezTo>
                <a:cubicBezTo>
                  <a:pt x="15042" y="2456"/>
                  <a:pt x="15019" y="2433"/>
                  <a:pt x="15008" y="2422"/>
                </a:cubicBezTo>
                <a:cubicBezTo>
                  <a:pt x="15019" y="2416"/>
                  <a:pt x="15030" y="2399"/>
                  <a:pt x="15036" y="2394"/>
                </a:cubicBezTo>
                <a:cubicBezTo>
                  <a:pt x="15025" y="2394"/>
                  <a:pt x="15008" y="2388"/>
                  <a:pt x="14996" y="2388"/>
                </a:cubicBezTo>
                <a:cubicBezTo>
                  <a:pt x="14996" y="2394"/>
                  <a:pt x="14996" y="2405"/>
                  <a:pt x="14996" y="2416"/>
                </a:cubicBezTo>
                <a:cubicBezTo>
                  <a:pt x="14934" y="2388"/>
                  <a:pt x="14889" y="2337"/>
                  <a:pt x="14838" y="2297"/>
                </a:cubicBezTo>
                <a:cubicBezTo>
                  <a:pt x="14843" y="2286"/>
                  <a:pt x="14860" y="2275"/>
                  <a:pt x="14866" y="2269"/>
                </a:cubicBezTo>
                <a:lnTo>
                  <a:pt x="14866" y="2269"/>
                </a:lnTo>
                <a:cubicBezTo>
                  <a:pt x="14855" y="2275"/>
                  <a:pt x="14843" y="2286"/>
                  <a:pt x="14826" y="2292"/>
                </a:cubicBezTo>
                <a:cubicBezTo>
                  <a:pt x="14803" y="2269"/>
                  <a:pt x="14775" y="2246"/>
                  <a:pt x="14741" y="2224"/>
                </a:cubicBezTo>
                <a:lnTo>
                  <a:pt x="14741" y="2224"/>
                </a:lnTo>
                <a:cubicBezTo>
                  <a:pt x="14769" y="2235"/>
                  <a:pt x="14803" y="2241"/>
                  <a:pt x="14838" y="2241"/>
                </a:cubicBezTo>
                <a:cubicBezTo>
                  <a:pt x="14809" y="2229"/>
                  <a:pt x="14792" y="2207"/>
                  <a:pt x="14798" y="2178"/>
                </a:cubicBezTo>
                <a:lnTo>
                  <a:pt x="14798" y="2178"/>
                </a:lnTo>
                <a:cubicBezTo>
                  <a:pt x="14792" y="2184"/>
                  <a:pt x="14781" y="2195"/>
                  <a:pt x="14775" y="2195"/>
                </a:cubicBezTo>
                <a:cubicBezTo>
                  <a:pt x="14713" y="2121"/>
                  <a:pt x="14628" y="2076"/>
                  <a:pt x="14554" y="2014"/>
                </a:cubicBezTo>
                <a:cubicBezTo>
                  <a:pt x="14548" y="2025"/>
                  <a:pt x="14542" y="2053"/>
                  <a:pt x="14542" y="2065"/>
                </a:cubicBezTo>
                <a:cubicBezTo>
                  <a:pt x="14469" y="2019"/>
                  <a:pt x="14395" y="1968"/>
                  <a:pt x="14327" y="1911"/>
                </a:cubicBezTo>
                <a:lnTo>
                  <a:pt x="14327" y="1911"/>
                </a:lnTo>
                <a:cubicBezTo>
                  <a:pt x="14378" y="1923"/>
                  <a:pt x="14418" y="1951"/>
                  <a:pt x="14457" y="1980"/>
                </a:cubicBezTo>
                <a:cubicBezTo>
                  <a:pt x="14474" y="1906"/>
                  <a:pt x="14168" y="1804"/>
                  <a:pt x="14123" y="1707"/>
                </a:cubicBezTo>
                <a:cubicBezTo>
                  <a:pt x="14145" y="1690"/>
                  <a:pt x="14162" y="1679"/>
                  <a:pt x="14185" y="1668"/>
                </a:cubicBezTo>
                <a:lnTo>
                  <a:pt x="14185" y="1668"/>
                </a:lnTo>
                <a:cubicBezTo>
                  <a:pt x="14179" y="1673"/>
                  <a:pt x="14174" y="1690"/>
                  <a:pt x="14174" y="1696"/>
                </a:cubicBezTo>
                <a:cubicBezTo>
                  <a:pt x="14196" y="1713"/>
                  <a:pt x="14208" y="1730"/>
                  <a:pt x="14202" y="1758"/>
                </a:cubicBezTo>
                <a:lnTo>
                  <a:pt x="14270" y="1758"/>
                </a:lnTo>
                <a:lnTo>
                  <a:pt x="14247" y="1792"/>
                </a:lnTo>
                <a:lnTo>
                  <a:pt x="14281" y="1775"/>
                </a:lnTo>
                <a:cubicBezTo>
                  <a:pt x="14338" y="1818"/>
                  <a:pt x="14403" y="1860"/>
                  <a:pt x="14475" y="1860"/>
                </a:cubicBezTo>
                <a:cubicBezTo>
                  <a:pt x="14490" y="1860"/>
                  <a:pt x="14505" y="1859"/>
                  <a:pt x="14520" y="1855"/>
                </a:cubicBezTo>
                <a:cubicBezTo>
                  <a:pt x="14418" y="1804"/>
                  <a:pt x="14333" y="1730"/>
                  <a:pt x="14236" y="1673"/>
                </a:cubicBezTo>
                <a:cubicBezTo>
                  <a:pt x="14230" y="1662"/>
                  <a:pt x="14230" y="1650"/>
                  <a:pt x="14225" y="1645"/>
                </a:cubicBezTo>
                <a:cubicBezTo>
                  <a:pt x="14219" y="1646"/>
                  <a:pt x="14214" y="1647"/>
                  <a:pt x="14210" y="1647"/>
                </a:cubicBezTo>
                <a:cubicBezTo>
                  <a:pt x="14179" y="1647"/>
                  <a:pt x="14160" y="1618"/>
                  <a:pt x="14145" y="1594"/>
                </a:cubicBezTo>
                <a:cubicBezTo>
                  <a:pt x="14077" y="1588"/>
                  <a:pt x="14026" y="1531"/>
                  <a:pt x="13969" y="1503"/>
                </a:cubicBezTo>
                <a:lnTo>
                  <a:pt x="13975" y="1480"/>
                </a:lnTo>
                <a:lnTo>
                  <a:pt x="13947" y="1497"/>
                </a:lnTo>
                <a:cubicBezTo>
                  <a:pt x="13884" y="1458"/>
                  <a:pt x="13828" y="1412"/>
                  <a:pt x="13754" y="1395"/>
                </a:cubicBezTo>
                <a:cubicBezTo>
                  <a:pt x="13725" y="1389"/>
                  <a:pt x="13720" y="1361"/>
                  <a:pt x="13703" y="1344"/>
                </a:cubicBezTo>
                <a:cubicBezTo>
                  <a:pt x="13686" y="1344"/>
                  <a:pt x="13669" y="1350"/>
                  <a:pt x="13652" y="1355"/>
                </a:cubicBezTo>
                <a:cubicBezTo>
                  <a:pt x="13657" y="1344"/>
                  <a:pt x="13657" y="1327"/>
                  <a:pt x="13657" y="1316"/>
                </a:cubicBezTo>
                <a:cubicBezTo>
                  <a:pt x="13464" y="1242"/>
                  <a:pt x="13311" y="1106"/>
                  <a:pt x="13124" y="1021"/>
                </a:cubicBezTo>
                <a:cubicBezTo>
                  <a:pt x="13121" y="1021"/>
                  <a:pt x="13119" y="1021"/>
                  <a:pt x="13116" y="1021"/>
                </a:cubicBezTo>
                <a:cubicBezTo>
                  <a:pt x="13081" y="1021"/>
                  <a:pt x="13054" y="985"/>
                  <a:pt x="13028" y="964"/>
                </a:cubicBezTo>
                <a:cubicBezTo>
                  <a:pt x="12982" y="947"/>
                  <a:pt x="12937" y="936"/>
                  <a:pt x="12891" y="907"/>
                </a:cubicBezTo>
                <a:cubicBezTo>
                  <a:pt x="12880" y="907"/>
                  <a:pt x="12863" y="913"/>
                  <a:pt x="12857" y="913"/>
                </a:cubicBezTo>
                <a:cubicBezTo>
                  <a:pt x="12840" y="896"/>
                  <a:pt x="12823" y="879"/>
                  <a:pt x="12806" y="862"/>
                </a:cubicBezTo>
                <a:cubicBezTo>
                  <a:pt x="12784" y="856"/>
                  <a:pt x="12761" y="850"/>
                  <a:pt x="12744" y="845"/>
                </a:cubicBezTo>
                <a:cubicBezTo>
                  <a:pt x="12738" y="839"/>
                  <a:pt x="12733" y="822"/>
                  <a:pt x="12727" y="816"/>
                </a:cubicBezTo>
                <a:lnTo>
                  <a:pt x="12721" y="833"/>
                </a:lnTo>
                <a:cubicBezTo>
                  <a:pt x="12687" y="816"/>
                  <a:pt x="12659" y="799"/>
                  <a:pt x="12625" y="788"/>
                </a:cubicBezTo>
                <a:cubicBezTo>
                  <a:pt x="12625" y="782"/>
                  <a:pt x="12625" y="771"/>
                  <a:pt x="12625" y="765"/>
                </a:cubicBezTo>
                <a:cubicBezTo>
                  <a:pt x="12619" y="771"/>
                  <a:pt x="12602" y="777"/>
                  <a:pt x="12591" y="777"/>
                </a:cubicBezTo>
                <a:cubicBezTo>
                  <a:pt x="12540" y="726"/>
                  <a:pt x="12460" y="737"/>
                  <a:pt x="12409" y="692"/>
                </a:cubicBezTo>
                <a:cubicBezTo>
                  <a:pt x="12405" y="692"/>
                  <a:pt x="12402" y="692"/>
                  <a:pt x="12398" y="692"/>
                </a:cubicBezTo>
                <a:cubicBezTo>
                  <a:pt x="12295" y="692"/>
                  <a:pt x="12213" y="617"/>
                  <a:pt x="12108" y="595"/>
                </a:cubicBezTo>
                <a:cubicBezTo>
                  <a:pt x="12103" y="607"/>
                  <a:pt x="12086" y="618"/>
                  <a:pt x="12080" y="624"/>
                </a:cubicBezTo>
                <a:cubicBezTo>
                  <a:pt x="12080" y="612"/>
                  <a:pt x="12069" y="595"/>
                  <a:pt x="12069" y="584"/>
                </a:cubicBezTo>
                <a:cubicBezTo>
                  <a:pt x="11944" y="550"/>
                  <a:pt x="11836" y="470"/>
                  <a:pt x="11711" y="465"/>
                </a:cubicBezTo>
                <a:cubicBezTo>
                  <a:pt x="11706" y="476"/>
                  <a:pt x="11700" y="487"/>
                  <a:pt x="11700" y="499"/>
                </a:cubicBezTo>
                <a:cubicBezTo>
                  <a:pt x="11757" y="516"/>
                  <a:pt x="11813" y="527"/>
                  <a:pt x="11870" y="544"/>
                </a:cubicBezTo>
                <a:cubicBezTo>
                  <a:pt x="11876" y="550"/>
                  <a:pt x="11881" y="561"/>
                  <a:pt x="11887" y="567"/>
                </a:cubicBezTo>
                <a:cubicBezTo>
                  <a:pt x="11972" y="572"/>
                  <a:pt x="12057" y="629"/>
                  <a:pt x="12142" y="663"/>
                </a:cubicBezTo>
                <a:cubicBezTo>
                  <a:pt x="12148" y="658"/>
                  <a:pt x="12159" y="646"/>
                  <a:pt x="12171" y="641"/>
                </a:cubicBezTo>
                <a:cubicBezTo>
                  <a:pt x="12188" y="658"/>
                  <a:pt x="12205" y="675"/>
                  <a:pt x="12222" y="692"/>
                </a:cubicBezTo>
                <a:cubicBezTo>
                  <a:pt x="12233" y="686"/>
                  <a:pt x="12262" y="680"/>
                  <a:pt x="12273" y="675"/>
                </a:cubicBezTo>
                <a:lnTo>
                  <a:pt x="12273" y="675"/>
                </a:lnTo>
                <a:cubicBezTo>
                  <a:pt x="12273" y="680"/>
                  <a:pt x="12273" y="703"/>
                  <a:pt x="12267" y="709"/>
                </a:cubicBezTo>
                <a:lnTo>
                  <a:pt x="12318" y="709"/>
                </a:lnTo>
                <a:cubicBezTo>
                  <a:pt x="12318" y="726"/>
                  <a:pt x="12318" y="748"/>
                  <a:pt x="12318" y="765"/>
                </a:cubicBezTo>
                <a:cubicBezTo>
                  <a:pt x="12324" y="754"/>
                  <a:pt x="12330" y="737"/>
                  <a:pt x="12335" y="726"/>
                </a:cubicBezTo>
                <a:cubicBezTo>
                  <a:pt x="12472" y="794"/>
                  <a:pt x="12613" y="862"/>
                  <a:pt x="12755" y="919"/>
                </a:cubicBezTo>
                <a:cubicBezTo>
                  <a:pt x="12733" y="941"/>
                  <a:pt x="12716" y="964"/>
                  <a:pt x="12693" y="981"/>
                </a:cubicBezTo>
                <a:cubicBezTo>
                  <a:pt x="12698" y="975"/>
                  <a:pt x="12704" y="953"/>
                  <a:pt x="12710" y="941"/>
                </a:cubicBezTo>
                <a:cubicBezTo>
                  <a:pt x="12642" y="907"/>
                  <a:pt x="12574" y="885"/>
                  <a:pt x="12506" y="856"/>
                </a:cubicBezTo>
                <a:cubicBezTo>
                  <a:pt x="12506" y="868"/>
                  <a:pt x="12500" y="885"/>
                  <a:pt x="12500" y="896"/>
                </a:cubicBezTo>
                <a:cubicBezTo>
                  <a:pt x="12403" y="868"/>
                  <a:pt x="12307" y="833"/>
                  <a:pt x="12211" y="788"/>
                </a:cubicBezTo>
                <a:cubicBezTo>
                  <a:pt x="12226" y="780"/>
                  <a:pt x="12240" y="777"/>
                  <a:pt x="12254" y="777"/>
                </a:cubicBezTo>
                <a:cubicBezTo>
                  <a:pt x="12270" y="777"/>
                  <a:pt x="12286" y="782"/>
                  <a:pt x="12301" y="788"/>
                </a:cubicBezTo>
                <a:lnTo>
                  <a:pt x="12307" y="782"/>
                </a:lnTo>
                <a:cubicBezTo>
                  <a:pt x="12284" y="771"/>
                  <a:pt x="12267" y="765"/>
                  <a:pt x="12245" y="754"/>
                </a:cubicBezTo>
                <a:cubicBezTo>
                  <a:pt x="12228" y="765"/>
                  <a:pt x="12211" y="782"/>
                  <a:pt x="12194" y="799"/>
                </a:cubicBezTo>
                <a:cubicBezTo>
                  <a:pt x="12176" y="777"/>
                  <a:pt x="12194" y="754"/>
                  <a:pt x="12199" y="737"/>
                </a:cubicBezTo>
                <a:cubicBezTo>
                  <a:pt x="12154" y="726"/>
                  <a:pt x="12108" y="709"/>
                  <a:pt x="12063" y="697"/>
                </a:cubicBezTo>
                <a:lnTo>
                  <a:pt x="12063" y="697"/>
                </a:lnTo>
                <a:cubicBezTo>
                  <a:pt x="12086" y="714"/>
                  <a:pt x="12103" y="731"/>
                  <a:pt x="12120" y="748"/>
                </a:cubicBezTo>
                <a:cubicBezTo>
                  <a:pt x="12069" y="726"/>
                  <a:pt x="11972" y="737"/>
                  <a:pt x="11961" y="663"/>
                </a:cubicBezTo>
                <a:cubicBezTo>
                  <a:pt x="11933" y="652"/>
                  <a:pt x="11898" y="646"/>
                  <a:pt x="11870" y="635"/>
                </a:cubicBezTo>
                <a:lnTo>
                  <a:pt x="11870" y="635"/>
                </a:lnTo>
                <a:cubicBezTo>
                  <a:pt x="11887" y="646"/>
                  <a:pt x="11904" y="652"/>
                  <a:pt x="11921" y="663"/>
                </a:cubicBezTo>
                <a:lnTo>
                  <a:pt x="11915" y="675"/>
                </a:lnTo>
                <a:cubicBezTo>
                  <a:pt x="11887" y="669"/>
                  <a:pt x="11853" y="658"/>
                  <a:pt x="11825" y="652"/>
                </a:cubicBezTo>
                <a:cubicBezTo>
                  <a:pt x="11825" y="644"/>
                  <a:pt x="11827" y="634"/>
                  <a:pt x="11830" y="627"/>
                </a:cubicBezTo>
                <a:lnTo>
                  <a:pt x="11830" y="627"/>
                </a:lnTo>
                <a:cubicBezTo>
                  <a:pt x="11823" y="636"/>
                  <a:pt x="11815" y="640"/>
                  <a:pt x="11806" y="640"/>
                </a:cubicBezTo>
                <a:cubicBezTo>
                  <a:pt x="11793" y="640"/>
                  <a:pt x="11780" y="633"/>
                  <a:pt x="11768" y="624"/>
                </a:cubicBezTo>
                <a:cubicBezTo>
                  <a:pt x="11774" y="612"/>
                  <a:pt x="11785" y="601"/>
                  <a:pt x="11791" y="589"/>
                </a:cubicBezTo>
                <a:cubicBezTo>
                  <a:pt x="11700" y="572"/>
                  <a:pt x="11609" y="538"/>
                  <a:pt x="11518" y="516"/>
                </a:cubicBezTo>
                <a:lnTo>
                  <a:pt x="11518" y="516"/>
                </a:lnTo>
                <a:cubicBezTo>
                  <a:pt x="11530" y="521"/>
                  <a:pt x="11552" y="527"/>
                  <a:pt x="11564" y="533"/>
                </a:cubicBezTo>
                <a:lnTo>
                  <a:pt x="11558" y="567"/>
                </a:lnTo>
                <a:cubicBezTo>
                  <a:pt x="11530" y="555"/>
                  <a:pt x="11496" y="550"/>
                  <a:pt x="11462" y="538"/>
                </a:cubicBezTo>
                <a:cubicBezTo>
                  <a:pt x="11467" y="533"/>
                  <a:pt x="11479" y="516"/>
                  <a:pt x="11484" y="504"/>
                </a:cubicBezTo>
                <a:cubicBezTo>
                  <a:pt x="11376" y="465"/>
                  <a:pt x="11269" y="431"/>
                  <a:pt x="11155" y="414"/>
                </a:cubicBezTo>
                <a:lnTo>
                  <a:pt x="11155" y="414"/>
                </a:lnTo>
                <a:cubicBezTo>
                  <a:pt x="11206" y="442"/>
                  <a:pt x="11269" y="448"/>
                  <a:pt x="11320" y="487"/>
                </a:cubicBezTo>
                <a:cubicBezTo>
                  <a:pt x="11229" y="476"/>
                  <a:pt x="11138" y="448"/>
                  <a:pt x="11053" y="414"/>
                </a:cubicBezTo>
                <a:cubicBezTo>
                  <a:pt x="11053" y="408"/>
                  <a:pt x="11047" y="402"/>
                  <a:pt x="11042" y="397"/>
                </a:cubicBezTo>
                <a:lnTo>
                  <a:pt x="11042" y="397"/>
                </a:lnTo>
                <a:cubicBezTo>
                  <a:pt x="11069" y="410"/>
                  <a:pt x="11101" y="428"/>
                  <a:pt x="11133" y="428"/>
                </a:cubicBezTo>
                <a:cubicBezTo>
                  <a:pt x="11140" y="428"/>
                  <a:pt x="11148" y="427"/>
                  <a:pt x="11155" y="425"/>
                </a:cubicBezTo>
                <a:cubicBezTo>
                  <a:pt x="11133" y="402"/>
                  <a:pt x="11115" y="385"/>
                  <a:pt x="11093" y="368"/>
                </a:cubicBezTo>
                <a:cubicBezTo>
                  <a:pt x="11081" y="374"/>
                  <a:pt x="11053" y="385"/>
                  <a:pt x="11042" y="391"/>
                </a:cubicBezTo>
                <a:cubicBezTo>
                  <a:pt x="11025" y="368"/>
                  <a:pt x="10991" y="363"/>
                  <a:pt x="10957" y="357"/>
                </a:cubicBezTo>
                <a:lnTo>
                  <a:pt x="10957" y="357"/>
                </a:lnTo>
                <a:cubicBezTo>
                  <a:pt x="10968" y="391"/>
                  <a:pt x="10996" y="402"/>
                  <a:pt x="11025" y="414"/>
                </a:cubicBezTo>
                <a:cubicBezTo>
                  <a:pt x="10979" y="414"/>
                  <a:pt x="10940" y="402"/>
                  <a:pt x="10900" y="391"/>
                </a:cubicBezTo>
                <a:cubicBezTo>
                  <a:pt x="10911" y="380"/>
                  <a:pt x="10917" y="368"/>
                  <a:pt x="10923" y="357"/>
                </a:cubicBezTo>
                <a:cubicBezTo>
                  <a:pt x="10889" y="351"/>
                  <a:pt x="10854" y="340"/>
                  <a:pt x="10826" y="334"/>
                </a:cubicBezTo>
                <a:lnTo>
                  <a:pt x="10826" y="334"/>
                </a:lnTo>
                <a:cubicBezTo>
                  <a:pt x="10843" y="351"/>
                  <a:pt x="10854" y="368"/>
                  <a:pt x="10872" y="385"/>
                </a:cubicBezTo>
                <a:cubicBezTo>
                  <a:pt x="10820" y="368"/>
                  <a:pt x="10769" y="357"/>
                  <a:pt x="10724" y="334"/>
                </a:cubicBezTo>
                <a:lnTo>
                  <a:pt x="10724" y="277"/>
                </a:lnTo>
                <a:cubicBezTo>
                  <a:pt x="10704" y="290"/>
                  <a:pt x="10682" y="295"/>
                  <a:pt x="10659" y="295"/>
                </a:cubicBezTo>
                <a:cubicBezTo>
                  <a:pt x="10603" y="295"/>
                  <a:pt x="10541" y="268"/>
                  <a:pt x="10482" y="268"/>
                </a:cubicBezTo>
                <a:cubicBezTo>
                  <a:pt x="10470" y="268"/>
                  <a:pt x="10458" y="269"/>
                  <a:pt x="10446" y="272"/>
                </a:cubicBezTo>
                <a:lnTo>
                  <a:pt x="10497" y="283"/>
                </a:lnTo>
                <a:cubicBezTo>
                  <a:pt x="10497" y="289"/>
                  <a:pt x="10497" y="306"/>
                  <a:pt x="10497" y="311"/>
                </a:cubicBezTo>
                <a:cubicBezTo>
                  <a:pt x="10486" y="306"/>
                  <a:pt x="10457" y="294"/>
                  <a:pt x="10446" y="289"/>
                </a:cubicBezTo>
                <a:lnTo>
                  <a:pt x="10401" y="300"/>
                </a:lnTo>
                <a:cubicBezTo>
                  <a:pt x="10406" y="289"/>
                  <a:pt x="10418" y="260"/>
                  <a:pt x="10423" y="249"/>
                </a:cubicBezTo>
                <a:cubicBezTo>
                  <a:pt x="10406" y="243"/>
                  <a:pt x="10388" y="239"/>
                  <a:pt x="10369" y="239"/>
                </a:cubicBezTo>
                <a:cubicBezTo>
                  <a:pt x="10351" y="239"/>
                  <a:pt x="10333" y="243"/>
                  <a:pt x="10315" y="255"/>
                </a:cubicBezTo>
                <a:cubicBezTo>
                  <a:pt x="10276" y="243"/>
                  <a:pt x="10242" y="226"/>
                  <a:pt x="10202" y="215"/>
                </a:cubicBezTo>
                <a:cubicBezTo>
                  <a:pt x="10191" y="215"/>
                  <a:pt x="10174" y="221"/>
                  <a:pt x="10162" y="226"/>
                </a:cubicBezTo>
                <a:cubicBezTo>
                  <a:pt x="10123" y="204"/>
                  <a:pt x="10072" y="198"/>
                  <a:pt x="10026" y="192"/>
                </a:cubicBezTo>
                <a:cubicBezTo>
                  <a:pt x="10037" y="187"/>
                  <a:pt x="10060" y="170"/>
                  <a:pt x="10066" y="164"/>
                </a:cubicBezTo>
                <a:lnTo>
                  <a:pt x="10066" y="164"/>
                </a:lnTo>
                <a:cubicBezTo>
                  <a:pt x="10020" y="192"/>
                  <a:pt x="9964" y="175"/>
                  <a:pt x="9918" y="204"/>
                </a:cubicBezTo>
                <a:cubicBezTo>
                  <a:pt x="9964" y="209"/>
                  <a:pt x="10003" y="221"/>
                  <a:pt x="10049" y="238"/>
                </a:cubicBezTo>
                <a:cubicBezTo>
                  <a:pt x="9964" y="238"/>
                  <a:pt x="9879" y="226"/>
                  <a:pt x="9793" y="215"/>
                </a:cubicBezTo>
                <a:cubicBezTo>
                  <a:pt x="9773" y="215"/>
                  <a:pt x="9752" y="210"/>
                  <a:pt x="9731" y="205"/>
                </a:cubicBezTo>
                <a:lnTo>
                  <a:pt x="9731" y="205"/>
                </a:lnTo>
                <a:cubicBezTo>
                  <a:pt x="9731" y="206"/>
                  <a:pt x="9731" y="207"/>
                  <a:pt x="9731" y="209"/>
                </a:cubicBezTo>
                <a:cubicBezTo>
                  <a:pt x="9686" y="204"/>
                  <a:pt x="9646" y="192"/>
                  <a:pt x="9601" y="187"/>
                </a:cubicBezTo>
                <a:lnTo>
                  <a:pt x="9686" y="187"/>
                </a:lnTo>
                <a:cubicBezTo>
                  <a:pt x="9674" y="153"/>
                  <a:pt x="9646" y="153"/>
                  <a:pt x="9618" y="136"/>
                </a:cubicBezTo>
                <a:cubicBezTo>
                  <a:pt x="9589" y="141"/>
                  <a:pt x="9561" y="147"/>
                  <a:pt x="9532" y="153"/>
                </a:cubicBezTo>
                <a:cubicBezTo>
                  <a:pt x="9532" y="147"/>
                  <a:pt x="9527" y="130"/>
                  <a:pt x="9527" y="124"/>
                </a:cubicBezTo>
                <a:cubicBezTo>
                  <a:pt x="9516" y="137"/>
                  <a:pt x="9483" y="146"/>
                  <a:pt x="9453" y="146"/>
                </a:cubicBezTo>
                <a:cubicBezTo>
                  <a:pt x="9418" y="146"/>
                  <a:pt x="9389" y="135"/>
                  <a:pt x="9408" y="107"/>
                </a:cubicBezTo>
                <a:cubicBezTo>
                  <a:pt x="9434" y="103"/>
                  <a:pt x="9461" y="101"/>
                  <a:pt x="9488" y="101"/>
                </a:cubicBezTo>
                <a:cubicBezTo>
                  <a:pt x="9564" y="101"/>
                  <a:pt x="9641" y="114"/>
                  <a:pt x="9717" y="114"/>
                </a:cubicBezTo>
                <a:cubicBezTo>
                  <a:pt x="9754" y="114"/>
                  <a:pt x="9791" y="111"/>
                  <a:pt x="9828" y="102"/>
                </a:cubicBezTo>
                <a:cubicBezTo>
                  <a:pt x="9833" y="107"/>
                  <a:pt x="9839" y="119"/>
                  <a:pt x="9845" y="124"/>
                </a:cubicBezTo>
                <a:cubicBezTo>
                  <a:pt x="9930" y="124"/>
                  <a:pt x="10015" y="147"/>
                  <a:pt x="10100" y="158"/>
                </a:cubicBezTo>
                <a:cubicBezTo>
                  <a:pt x="10106" y="141"/>
                  <a:pt x="10117" y="107"/>
                  <a:pt x="10123" y="90"/>
                </a:cubicBezTo>
                <a:cubicBezTo>
                  <a:pt x="10110" y="89"/>
                  <a:pt x="10097" y="88"/>
                  <a:pt x="10084" y="88"/>
                </a:cubicBezTo>
                <a:cubicBezTo>
                  <a:pt x="10050" y="88"/>
                  <a:pt x="10017" y="95"/>
                  <a:pt x="9992" y="124"/>
                </a:cubicBezTo>
                <a:cubicBezTo>
                  <a:pt x="9975" y="119"/>
                  <a:pt x="9952" y="107"/>
                  <a:pt x="9935" y="102"/>
                </a:cubicBezTo>
                <a:cubicBezTo>
                  <a:pt x="9922" y="86"/>
                  <a:pt x="9905" y="82"/>
                  <a:pt x="9886" y="82"/>
                </a:cubicBezTo>
                <a:cubicBezTo>
                  <a:pt x="9868" y="82"/>
                  <a:pt x="9849" y="85"/>
                  <a:pt x="9831" y="85"/>
                </a:cubicBezTo>
                <a:cubicBezTo>
                  <a:pt x="9826" y="85"/>
                  <a:pt x="9821" y="85"/>
                  <a:pt x="9816" y="85"/>
                </a:cubicBezTo>
                <a:lnTo>
                  <a:pt x="9833" y="45"/>
                </a:lnTo>
                <a:lnTo>
                  <a:pt x="9833" y="45"/>
                </a:lnTo>
                <a:cubicBezTo>
                  <a:pt x="9828" y="50"/>
                  <a:pt x="9816" y="73"/>
                  <a:pt x="9811" y="79"/>
                </a:cubicBezTo>
                <a:cubicBezTo>
                  <a:pt x="9793" y="68"/>
                  <a:pt x="9765" y="45"/>
                  <a:pt x="9748" y="28"/>
                </a:cubicBezTo>
                <a:cubicBezTo>
                  <a:pt x="9731" y="39"/>
                  <a:pt x="9714" y="50"/>
                  <a:pt x="9697" y="62"/>
                </a:cubicBezTo>
                <a:cubicBezTo>
                  <a:pt x="9691" y="56"/>
                  <a:pt x="9680" y="33"/>
                  <a:pt x="9674" y="22"/>
                </a:cubicBezTo>
                <a:cubicBezTo>
                  <a:pt x="9674" y="33"/>
                  <a:pt x="9674" y="45"/>
                  <a:pt x="9674" y="56"/>
                </a:cubicBezTo>
                <a:cubicBezTo>
                  <a:pt x="9640" y="45"/>
                  <a:pt x="9601" y="45"/>
                  <a:pt x="9584" y="16"/>
                </a:cubicBezTo>
                <a:cubicBezTo>
                  <a:pt x="9584" y="22"/>
                  <a:pt x="9584" y="39"/>
                  <a:pt x="9584" y="45"/>
                </a:cubicBezTo>
                <a:cubicBezTo>
                  <a:pt x="9535" y="36"/>
                  <a:pt x="9486" y="35"/>
                  <a:pt x="9435" y="35"/>
                </a:cubicBezTo>
                <a:cubicBezTo>
                  <a:pt x="9410" y="35"/>
                  <a:pt x="9385" y="35"/>
                  <a:pt x="9359" y="35"/>
                </a:cubicBezTo>
                <a:cubicBezTo>
                  <a:pt x="9334" y="35"/>
                  <a:pt x="9308" y="35"/>
                  <a:pt x="9283" y="33"/>
                </a:cubicBezTo>
                <a:cubicBezTo>
                  <a:pt x="9288" y="28"/>
                  <a:pt x="9297" y="14"/>
                  <a:pt x="9303" y="7"/>
                </a:cubicBezTo>
                <a:lnTo>
                  <a:pt x="9303" y="7"/>
                </a:lnTo>
                <a:cubicBezTo>
                  <a:pt x="9283" y="29"/>
                  <a:pt x="9248" y="39"/>
                  <a:pt x="9212" y="39"/>
                </a:cubicBezTo>
                <a:cubicBezTo>
                  <a:pt x="9175" y="39"/>
                  <a:pt x="9138" y="28"/>
                  <a:pt x="9118" y="5"/>
                </a:cubicBezTo>
                <a:cubicBezTo>
                  <a:pt x="9114" y="2"/>
                  <a:pt x="9110" y="0"/>
                  <a:pt x="9106" y="0"/>
                </a:cubicBezTo>
                <a:close/>
              </a:path>
            </a:pathLst>
          </a:custGeom>
          <a:solidFill>
            <a:srgbClr val="2D2116"/>
          </a:solidFill>
          <a:ln>
            <a:noFill/>
          </a:ln>
        </p:spPr>
        <p:txBody>
          <a:bodyPr anchorCtr="0" anchor="ctr" bIns="274300" lIns="274300" spcFirstLastPara="1" rIns="274300" wrap="square" tIns="2743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30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3</a:t>
            </a:r>
            <a:endParaRPr sz="3000">
              <a:solidFill>
                <a:srgbClr val="FFFFFF"/>
              </a:solidFill>
            </a:endParaRPr>
          </a:p>
        </p:txBody>
      </p:sp>
      <p:sp>
        <p:nvSpPr>
          <p:cNvPr id="642" name="Google Shape;642;p66"/>
          <p:cNvSpPr txBox="1"/>
          <p:nvPr/>
        </p:nvSpPr>
        <p:spPr>
          <a:xfrm>
            <a:off x="6435825" y="1457775"/>
            <a:ext cx="1945500" cy="831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100">
                <a:solidFill>
                  <a:schemeClr val="accent2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Healing Roadmap</a:t>
            </a:r>
            <a:endParaRPr/>
          </a:p>
        </p:txBody>
      </p:sp>
      <p:sp>
        <p:nvSpPr>
          <p:cNvPr id="643" name="Google Shape;643;p66"/>
          <p:cNvSpPr txBox="1"/>
          <p:nvPr/>
        </p:nvSpPr>
        <p:spPr>
          <a:xfrm>
            <a:off x="4198350" y="1319325"/>
            <a:ext cx="747300" cy="1108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6000">
                <a:latin typeface="Archivo"/>
                <a:ea typeface="Archivo"/>
                <a:cs typeface="Archivo"/>
                <a:sym typeface="Archivo"/>
              </a:rPr>
              <a:t>+</a:t>
            </a:r>
            <a:endParaRPr b="1" sz="6000">
              <a:latin typeface="Archivo"/>
              <a:ea typeface="Archivo"/>
              <a:cs typeface="Archivo"/>
              <a:sym typeface="Archivo"/>
            </a:endParaRPr>
          </a:p>
        </p:txBody>
      </p:sp>
      <p:sp>
        <p:nvSpPr>
          <p:cNvPr id="644" name="Google Shape;644;p66"/>
          <p:cNvSpPr txBox="1"/>
          <p:nvPr/>
        </p:nvSpPr>
        <p:spPr>
          <a:xfrm>
            <a:off x="1014750" y="2568425"/>
            <a:ext cx="7114500" cy="507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2100"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645" name="Google Shape;645;p66"/>
          <p:cNvSpPr/>
          <p:nvPr/>
        </p:nvSpPr>
        <p:spPr>
          <a:xfrm>
            <a:off x="-499050" y="2525175"/>
            <a:ext cx="10142100" cy="2163000"/>
          </a:xfrm>
          <a:prstGeom prst="roundRect">
            <a:avLst>
              <a:gd fmla="val 11037" name="adj"/>
            </a:avLst>
          </a:prstGeom>
          <a:solidFill>
            <a:srgbClr val="2D2116"/>
          </a:solidFill>
          <a:ln>
            <a:noFill/>
          </a:ln>
        </p:spPr>
        <p:txBody>
          <a:bodyPr anchorCtr="0" anchor="ctr" bIns="274300" lIns="914400" spcFirstLastPara="1" rIns="914400" wrap="square" tIns="2743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1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An app that combines </a:t>
            </a:r>
            <a:r>
              <a:rPr b="1" lang="en" sz="2100">
                <a:solidFill>
                  <a:srgbClr val="E98650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daily deep reflection questions</a:t>
            </a:r>
            <a:r>
              <a:rPr lang="en" sz="2100">
                <a:solidFill>
                  <a:srgbClr val="E98650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 </a:t>
            </a:r>
            <a:r>
              <a:rPr lang="en" sz="21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with </a:t>
            </a:r>
            <a:r>
              <a:rPr b="1" lang="en" sz="2100">
                <a:solidFill>
                  <a:srgbClr val="E98650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personalized recovery plans</a:t>
            </a:r>
            <a:r>
              <a:rPr lang="en" sz="21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 tailored to specific types of loss to provide structure for people navigating grief.</a:t>
            </a:r>
            <a:endParaRPr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646" name="Google Shape;646;p66"/>
          <p:cNvSpPr txBox="1"/>
          <p:nvPr/>
        </p:nvSpPr>
        <p:spPr>
          <a:xfrm>
            <a:off x="8181000" y="2029325"/>
            <a:ext cx="814800" cy="1493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8500">
                <a:solidFill>
                  <a:srgbClr val="E98650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*</a:t>
            </a:r>
            <a:endParaRPr b="1" sz="8500">
              <a:solidFill>
                <a:srgbClr val="E98650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pic>
        <p:nvPicPr>
          <p:cNvPr id="647" name="Google Shape;647;p66"/>
          <p:cNvPicPr preferRelativeResize="0"/>
          <p:nvPr/>
        </p:nvPicPr>
        <p:blipFill rotWithShape="1">
          <a:blip r:embed="rId3">
            <a:alphaModFix amt="54000"/>
          </a:blip>
          <a:srcRect b="23548" l="4330" r="-4329" t="6924"/>
          <a:stretch/>
        </p:blipFill>
        <p:spPr>
          <a:xfrm>
            <a:off x="232725" y="3851875"/>
            <a:ext cx="1000444" cy="695550"/>
          </a:xfrm>
          <a:prstGeom prst="rect">
            <a:avLst/>
          </a:prstGeom>
          <a:noFill/>
          <a:ln>
            <a:noFill/>
          </a:ln>
        </p:spPr>
      </p:pic>
      <p:pic>
        <p:nvPicPr>
          <p:cNvPr id="648" name="Google Shape;648;p66"/>
          <p:cNvPicPr preferRelativeResize="0"/>
          <p:nvPr/>
        </p:nvPicPr>
        <p:blipFill>
          <a:blip r:embed="rId4">
            <a:alphaModFix amt="60000"/>
          </a:blip>
          <a:stretch>
            <a:fillRect/>
          </a:stretch>
        </p:blipFill>
        <p:spPr>
          <a:xfrm>
            <a:off x="8104801" y="3784000"/>
            <a:ext cx="695549" cy="6955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52" name="Shape 6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3" name="Google Shape;653;p67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Ethical Considerations</a:t>
            </a:r>
            <a:endParaRPr/>
          </a:p>
        </p:txBody>
      </p:sp>
      <p:sp>
        <p:nvSpPr>
          <p:cNvPr id="654" name="Google Shape;654;p67"/>
          <p:cNvSpPr txBox="1"/>
          <p:nvPr>
            <p:ph idx="1" type="body"/>
          </p:nvPr>
        </p:nvSpPr>
        <p:spPr>
          <a:xfrm>
            <a:off x="551400" y="1087000"/>
            <a:ext cx="8041200" cy="376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/>
              <a:t>What are the ethical implications? </a:t>
            </a:r>
            <a:endParaRPr b="1" sz="1800"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b="1" lang="en"/>
              <a:t>Privacy/data security</a:t>
            </a:r>
            <a:r>
              <a:rPr lang="en"/>
              <a:t> - deeply personal thoughts, sensitive information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b="1" lang="en"/>
              <a:t>User autonomy </a:t>
            </a:r>
            <a:r>
              <a:rPr lang="en"/>
              <a:t>- </a:t>
            </a:r>
            <a:r>
              <a:rPr lang="en"/>
              <a:t>choices to opt out without guilt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b="1" lang="en"/>
              <a:t>Potential for </a:t>
            </a:r>
            <a:r>
              <a:rPr b="1" lang="en"/>
              <a:t>mental</a:t>
            </a:r>
            <a:r>
              <a:rPr b="1" lang="en"/>
              <a:t> harm</a:t>
            </a:r>
            <a:r>
              <a:rPr lang="en"/>
              <a:t> - distressing or triggering topics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b="1" lang="en"/>
              <a:t>Accessibility - </a:t>
            </a:r>
            <a:r>
              <a:rPr lang="en"/>
              <a:t>not all activities will work for everyone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8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/>
              <a:t>Who does it serve? </a:t>
            </a:r>
            <a:endParaRPr b="1" sz="1800"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People who have experienced loss, especially young adults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Tech savvy people, people who already use their phones daily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8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/>
              <a:t>Who might it leave out?</a:t>
            </a:r>
            <a:endParaRPr b="1" sz="1800"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Less tech savvy people, people who don’t use </a:t>
            </a:r>
            <a:r>
              <a:rPr lang="en"/>
              <a:t>their</a:t>
            </a:r>
            <a:r>
              <a:rPr lang="en"/>
              <a:t> phones often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People who don’t have the time or resources to participate in certain activities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Non-English speakers (if there is no built-in translation)</a:t>
            </a:r>
            <a:endParaRPr/>
          </a:p>
        </p:txBody>
      </p:sp>
      <p:pic>
        <p:nvPicPr>
          <p:cNvPr id="655" name="Google Shape;655;p67"/>
          <p:cNvPicPr preferRelativeResize="0"/>
          <p:nvPr/>
        </p:nvPicPr>
        <p:blipFill rotWithShape="1">
          <a:blip r:embed="rId3">
            <a:alphaModFix amt="40000"/>
          </a:blip>
          <a:srcRect b="14792" l="0" r="0" t="0"/>
          <a:stretch/>
        </p:blipFill>
        <p:spPr>
          <a:xfrm>
            <a:off x="7122375" y="2116450"/>
            <a:ext cx="1454024" cy="123897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59" name="Shape 6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0" name="Google Shape;660;p68"/>
          <p:cNvGrpSpPr/>
          <p:nvPr/>
        </p:nvGrpSpPr>
        <p:grpSpPr>
          <a:xfrm>
            <a:off x="5612286" y="722234"/>
            <a:ext cx="2905493" cy="3590004"/>
            <a:chOff x="5612286" y="722234"/>
            <a:chExt cx="2905493" cy="3590004"/>
          </a:xfrm>
        </p:grpSpPr>
        <p:sp>
          <p:nvSpPr>
            <p:cNvPr id="661" name="Google Shape;661;p68"/>
            <p:cNvSpPr/>
            <p:nvPr/>
          </p:nvSpPr>
          <p:spPr>
            <a:xfrm flipH="1">
              <a:off x="6558594" y="3504278"/>
              <a:ext cx="856135" cy="807959"/>
            </a:xfrm>
            <a:custGeom>
              <a:rect b="b" l="l" r="r" t="t"/>
              <a:pathLst>
                <a:path extrusionOk="0" h="10006" w="8143">
                  <a:moveTo>
                    <a:pt x="4517" y="232"/>
                  </a:moveTo>
                  <a:lnTo>
                    <a:pt x="4517" y="232"/>
                  </a:lnTo>
                  <a:cubicBezTo>
                    <a:pt x="4523" y="238"/>
                    <a:pt x="4528" y="249"/>
                    <a:pt x="4528" y="255"/>
                  </a:cubicBezTo>
                  <a:cubicBezTo>
                    <a:pt x="4523" y="249"/>
                    <a:pt x="4517" y="238"/>
                    <a:pt x="4517" y="232"/>
                  </a:cubicBezTo>
                  <a:close/>
                  <a:moveTo>
                    <a:pt x="3972" y="612"/>
                  </a:moveTo>
                  <a:cubicBezTo>
                    <a:pt x="3984" y="652"/>
                    <a:pt x="3972" y="675"/>
                    <a:pt x="3938" y="692"/>
                  </a:cubicBezTo>
                  <a:cubicBezTo>
                    <a:pt x="3961" y="663"/>
                    <a:pt x="3972" y="641"/>
                    <a:pt x="3972" y="612"/>
                  </a:cubicBezTo>
                  <a:close/>
                  <a:moveTo>
                    <a:pt x="3121" y="1225"/>
                  </a:moveTo>
                  <a:cubicBezTo>
                    <a:pt x="3127" y="1225"/>
                    <a:pt x="3132" y="1236"/>
                    <a:pt x="3138" y="1242"/>
                  </a:cubicBezTo>
                  <a:lnTo>
                    <a:pt x="3138" y="1265"/>
                  </a:lnTo>
                  <a:cubicBezTo>
                    <a:pt x="3132" y="1248"/>
                    <a:pt x="3127" y="1236"/>
                    <a:pt x="3121" y="1225"/>
                  </a:cubicBezTo>
                  <a:close/>
                  <a:moveTo>
                    <a:pt x="4596" y="1611"/>
                  </a:moveTo>
                  <a:cubicBezTo>
                    <a:pt x="4596" y="1617"/>
                    <a:pt x="4591" y="1622"/>
                    <a:pt x="4585" y="1628"/>
                  </a:cubicBezTo>
                  <a:cubicBezTo>
                    <a:pt x="4585" y="1622"/>
                    <a:pt x="4591" y="1617"/>
                    <a:pt x="4591" y="1611"/>
                  </a:cubicBezTo>
                  <a:close/>
                  <a:moveTo>
                    <a:pt x="1839" y="1951"/>
                  </a:moveTo>
                  <a:cubicBezTo>
                    <a:pt x="1850" y="1951"/>
                    <a:pt x="1867" y="1957"/>
                    <a:pt x="1879" y="1957"/>
                  </a:cubicBezTo>
                  <a:cubicBezTo>
                    <a:pt x="1867" y="1957"/>
                    <a:pt x="1850" y="1963"/>
                    <a:pt x="1833" y="1963"/>
                  </a:cubicBezTo>
                  <a:cubicBezTo>
                    <a:pt x="1833" y="1963"/>
                    <a:pt x="1833" y="1951"/>
                    <a:pt x="1839" y="1951"/>
                  </a:cubicBezTo>
                  <a:close/>
                  <a:moveTo>
                    <a:pt x="4715" y="2286"/>
                  </a:moveTo>
                  <a:cubicBezTo>
                    <a:pt x="4710" y="2292"/>
                    <a:pt x="4710" y="2292"/>
                    <a:pt x="4710" y="2292"/>
                  </a:cubicBezTo>
                  <a:lnTo>
                    <a:pt x="4710" y="2286"/>
                  </a:lnTo>
                  <a:close/>
                  <a:moveTo>
                    <a:pt x="2985" y="2303"/>
                  </a:moveTo>
                  <a:cubicBezTo>
                    <a:pt x="2985" y="2303"/>
                    <a:pt x="2979" y="2309"/>
                    <a:pt x="2979" y="2314"/>
                  </a:cubicBezTo>
                  <a:cubicBezTo>
                    <a:pt x="2979" y="2314"/>
                    <a:pt x="2974" y="2309"/>
                    <a:pt x="2968" y="2303"/>
                  </a:cubicBezTo>
                  <a:close/>
                  <a:moveTo>
                    <a:pt x="613" y="3358"/>
                  </a:moveTo>
                  <a:lnTo>
                    <a:pt x="613" y="3358"/>
                  </a:lnTo>
                  <a:cubicBezTo>
                    <a:pt x="630" y="3375"/>
                    <a:pt x="647" y="3398"/>
                    <a:pt x="664" y="3421"/>
                  </a:cubicBezTo>
                  <a:cubicBezTo>
                    <a:pt x="666" y="3426"/>
                    <a:pt x="670" y="3429"/>
                    <a:pt x="674" y="3432"/>
                  </a:cubicBezTo>
                  <a:lnTo>
                    <a:pt x="674" y="3432"/>
                  </a:lnTo>
                  <a:cubicBezTo>
                    <a:pt x="665" y="3427"/>
                    <a:pt x="656" y="3422"/>
                    <a:pt x="647" y="3415"/>
                  </a:cubicBezTo>
                  <a:cubicBezTo>
                    <a:pt x="630" y="3404"/>
                    <a:pt x="619" y="3381"/>
                    <a:pt x="613" y="3358"/>
                  </a:cubicBezTo>
                  <a:close/>
                  <a:moveTo>
                    <a:pt x="678" y="3434"/>
                  </a:moveTo>
                  <a:cubicBezTo>
                    <a:pt x="701" y="3444"/>
                    <a:pt x="742" y="3441"/>
                    <a:pt x="755" y="3472"/>
                  </a:cubicBezTo>
                  <a:lnTo>
                    <a:pt x="823" y="3472"/>
                  </a:lnTo>
                  <a:cubicBezTo>
                    <a:pt x="835" y="3489"/>
                    <a:pt x="846" y="3506"/>
                    <a:pt x="857" y="3523"/>
                  </a:cubicBezTo>
                  <a:cubicBezTo>
                    <a:pt x="835" y="3512"/>
                    <a:pt x="812" y="3489"/>
                    <a:pt x="784" y="3483"/>
                  </a:cubicBezTo>
                  <a:cubicBezTo>
                    <a:pt x="779" y="3482"/>
                    <a:pt x="774" y="3481"/>
                    <a:pt x="769" y="3481"/>
                  </a:cubicBezTo>
                  <a:cubicBezTo>
                    <a:pt x="757" y="3481"/>
                    <a:pt x="745" y="3485"/>
                    <a:pt x="732" y="3489"/>
                  </a:cubicBezTo>
                  <a:cubicBezTo>
                    <a:pt x="732" y="3489"/>
                    <a:pt x="732" y="3483"/>
                    <a:pt x="732" y="3483"/>
                  </a:cubicBezTo>
                  <a:cubicBezTo>
                    <a:pt x="721" y="3457"/>
                    <a:pt x="699" y="3445"/>
                    <a:pt x="678" y="3434"/>
                  </a:cubicBezTo>
                  <a:close/>
                  <a:moveTo>
                    <a:pt x="7620" y="3591"/>
                  </a:moveTo>
                  <a:lnTo>
                    <a:pt x="7620" y="3591"/>
                  </a:lnTo>
                  <a:cubicBezTo>
                    <a:pt x="7626" y="3591"/>
                    <a:pt x="7632" y="3597"/>
                    <a:pt x="7632" y="3597"/>
                  </a:cubicBezTo>
                  <a:cubicBezTo>
                    <a:pt x="7632" y="3602"/>
                    <a:pt x="7626" y="3602"/>
                    <a:pt x="7626" y="3608"/>
                  </a:cubicBezTo>
                  <a:cubicBezTo>
                    <a:pt x="7626" y="3602"/>
                    <a:pt x="7626" y="3597"/>
                    <a:pt x="7620" y="3591"/>
                  </a:cubicBezTo>
                  <a:close/>
                  <a:moveTo>
                    <a:pt x="5396" y="3852"/>
                  </a:moveTo>
                  <a:cubicBezTo>
                    <a:pt x="5396" y="3852"/>
                    <a:pt x="5396" y="3858"/>
                    <a:pt x="5396" y="3858"/>
                  </a:cubicBezTo>
                  <a:cubicBezTo>
                    <a:pt x="5396" y="3858"/>
                    <a:pt x="5391" y="3852"/>
                    <a:pt x="5391" y="3852"/>
                  </a:cubicBezTo>
                  <a:close/>
                  <a:moveTo>
                    <a:pt x="4965" y="3983"/>
                  </a:moveTo>
                  <a:cubicBezTo>
                    <a:pt x="4937" y="4022"/>
                    <a:pt x="4920" y="4062"/>
                    <a:pt x="4908" y="4090"/>
                  </a:cubicBezTo>
                  <a:cubicBezTo>
                    <a:pt x="4903" y="4085"/>
                    <a:pt x="4903" y="4085"/>
                    <a:pt x="4903" y="4079"/>
                  </a:cubicBezTo>
                  <a:cubicBezTo>
                    <a:pt x="4874" y="4028"/>
                    <a:pt x="4903" y="4000"/>
                    <a:pt x="4931" y="3988"/>
                  </a:cubicBezTo>
                  <a:lnTo>
                    <a:pt x="4937" y="3988"/>
                  </a:lnTo>
                  <a:cubicBezTo>
                    <a:pt x="4948" y="3983"/>
                    <a:pt x="4954" y="3983"/>
                    <a:pt x="4965" y="3983"/>
                  </a:cubicBezTo>
                  <a:close/>
                  <a:moveTo>
                    <a:pt x="4818" y="4119"/>
                  </a:moveTo>
                  <a:cubicBezTo>
                    <a:pt x="4823" y="4124"/>
                    <a:pt x="4835" y="4130"/>
                    <a:pt x="4846" y="4130"/>
                  </a:cubicBezTo>
                  <a:cubicBezTo>
                    <a:pt x="4863" y="4141"/>
                    <a:pt x="4880" y="4147"/>
                    <a:pt x="4891" y="4147"/>
                  </a:cubicBezTo>
                  <a:cubicBezTo>
                    <a:pt x="4891" y="4158"/>
                    <a:pt x="4891" y="4175"/>
                    <a:pt x="4891" y="4187"/>
                  </a:cubicBezTo>
                  <a:cubicBezTo>
                    <a:pt x="4869" y="4164"/>
                    <a:pt x="4840" y="4141"/>
                    <a:pt x="4818" y="4119"/>
                  </a:cubicBezTo>
                  <a:close/>
                  <a:moveTo>
                    <a:pt x="287" y="4748"/>
                  </a:moveTo>
                  <a:cubicBezTo>
                    <a:pt x="304" y="4748"/>
                    <a:pt x="320" y="4756"/>
                    <a:pt x="335" y="4771"/>
                  </a:cubicBezTo>
                  <a:lnTo>
                    <a:pt x="239" y="4771"/>
                  </a:lnTo>
                  <a:cubicBezTo>
                    <a:pt x="255" y="4755"/>
                    <a:pt x="271" y="4748"/>
                    <a:pt x="287" y="4748"/>
                  </a:cubicBezTo>
                  <a:close/>
                  <a:moveTo>
                    <a:pt x="8074" y="4868"/>
                  </a:moveTo>
                  <a:cubicBezTo>
                    <a:pt x="8063" y="4873"/>
                    <a:pt x="8057" y="4879"/>
                    <a:pt x="8046" y="4879"/>
                  </a:cubicBezTo>
                  <a:cubicBezTo>
                    <a:pt x="8046" y="4873"/>
                    <a:pt x="8046" y="4873"/>
                    <a:pt x="8040" y="4868"/>
                  </a:cubicBezTo>
                  <a:close/>
                  <a:moveTo>
                    <a:pt x="7830" y="5282"/>
                  </a:moveTo>
                  <a:cubicBezTo>
                    <a:pt x="7825" y="5288"/>
                    <a:pt x="7825" y="5293"/>
                    <a:pt x="7819" y="5293"/>
                  </a:cubicBezTo>
                  <a:cubicBezTo>
                    <a:pt x="7819" y="5293"/>
                    <a:pt x="7813" y="5288"/>
                    <a:pt x="7813" y="5282"/>
                  </a:cubicBezTo>
                  <a:close/>
                  <a:moveTo>
                    <a:pt x="4886" y="5872"/>
                  </a:moveTo>
                  <a:cubicBezTo>
                    <a:pt x="4886" y="5878"/>
                    <a:pt x="4886" y="5883"/>
                    <a:pt x="4880" y="5889"/>
                  </a:cubicBezTo>
                  <a:cubicBezTo>
                    <a:pt x="4880" y="5883"/>
                    <a:pt x="4886" y="5878"/>
                    <a:pt x="4886" y="5872"/>
                  </a:cubicBezTo>
                  <a:close/>
                  <a:moveTo>
                    <a:pt x="343" y="6238"/>
                  </a:moveTo>
                  <a:cubicBezTo>
                    <a:pt x="357" y="6238"/>
                    <a:pt x="369" y="6242"/>
                    <a:pt x="381" y="6246"/>
                  </a:cubicBezTo>
                  <a:cubicBezTo>
                    <a:pt x="364" y="6241"/>
                    <a:pt x="341" y="6241"/>
                    <a:pt x="324" y="6241"/>
                  </a:cubicBezTo>
                  <a:cubicBezTo>
                    <a:pt x="331" y="6239"/>
                    <a:pt x="337" y="6238"/>
                    <a:pt x="343" y="6238"/>
                  </a:cubicBezTo>
                  <a:close/>
                  <a:moveTo>
                    <a:pt x="483" y="6303"/>
                  </a:moveTo>
                  <a:cubicBezTo>
                    <a:pt x="489" y="6303"/>
                    <a:pt x="489" y="6309"/>
                    <a:pt x="494" y="6309"/>
                  </a:cubicBezTo>
                  <a:cubicBezTo>
                    <a:pt x="511" y="6320"/>
                    <a:pt x="551" y="6320"/>
                    <a:pt x="545" y="6354"/>
                  </a:cubicBezTo>
                  <a:cubicBezTo>
                    <a:pt x="545" y="6366"/>
                    <a:pt x="545" y="6371"/>
                    <a:pt x="540" y="6377"/>
                  </a:cubicBezTo>
                  <a:cubicBezTo>
                    <a:pt x="534" y="6366"/>
                    <a:pt x="528" y="6348"/>
                    <a:pt x="517" y="6337"/>
                  </a:cubicBezTo>
                  <a:cubicBezTo>
                    <a:pt x="506" y="6326"/>
                    <a:pt x="494" y="6314"/>
                    <a:pt x="483" y="6303"/>
                  </a:cubicBezTo>
                  <a:close/>
                  <a:moveTo>
                    <a:pt x="6213" y="6592"/>
                  </a:moveTo>
                  <a:cubicBezTo>
                    <a:pt x="6219" y="6598"/>
                    <a:pt x="6219" y="6604"/>
                    <a:pt x="6225" y="6615"/>
                  </a:cubicBezTo>
                  <a:cubicBezTo>
                    <a:pt x="6219" y="6609"/>
                    <a:pt x="6208" y="6604"/>
                    <a:pt x="6202" y="6604"/>
                  </a:cubicBezTo>
                  <a:cubicBezTo>
                    <a:pt x="6202" y="6598"/>
                    <a:pt x="6208" y="6592"/>
                    <a:pt x="6213" y="6592"/>
                  </a:cubicBezTo>
                  <a:close/>
                  <a:moveTo>
                    <a:pt x="7030" y="6797"/>
                  </a:moveTo>
                  <a:cubicBezTo>
                    <a:pt x="7036" y="6808"/>
                    <a:pt x="7047" y="6814"/>
                    <a:pt x="7053" y="6819"/>
                  </a:cubicBezTo>
                  <a:lnTo>
                    <a:pt x="7053" y="6819"/>
                  </a:lnTo>
                  <a:cubicBezTo>
                    <a:pt x="7047" y="6814"/>
                    <a:pt x="7042" y="6814"/>
                    <a:pt x="7030" y="6814"/>
                  </a:cubicBezTo>
                  <a:lnTo>
                    <a:pt x="7030" y="6797"/>
                  </a:lnTo>
                  <a:close/>
                  <a:moveTo>
                    <a:pt x="2174" y="7143"/>
                  </a:moveTo>
                  <a:cubicBezTo>
                    <a:pt x="2174" y="7143"/>
                    <a:pt x="2179" y="7143"/>
                    <a:pt x="2179" y="7149"/>
                  </a:cubicBezTo>
                  <a:cubicBezTo>
                    <a:pt x="2174" y="7149"/>
                    <a:pt x="2174" y="7143"/>
                    <a:pt x="2174" y="7143"/>
                  </a:cubicBezTo>
                  <a:close/>
                  <a:moveTo>
                    <a:pt x="454" y="7200"/>
                  </a:moveTo>
                  <a:cubicBezTo>
                    <a:pt x="466" y="7200"/>
                    <a:pt x="483" y="7200"/>
                    <a:pt x="489" y="7205"/>
                  </a:cubicBezTo>
                  <a:cubicBezTo>
                    <a:pt x="477" y="7205"/>
                    <a:pt x="466" y="7205"/>
                    <a:pt x="454" y="7200"/>
                  </a:cubicBezTo>
                  <a:close/>
                  <a:moveTo>
                    <a:pt x="7331" y="7336"/>
                  </a:moveTo>
                  <a:cubicBezTo>
                    <a:pt x="7331" y="7341"/>
                    <a:pt x="7331" y="7347"/>
                    <a:pt x="7325" y="7353"/>
                  </a:cubicBezTo>
                  <a:cubicBezTo>
                    <a:pt x="7320" y="7347"/>
                    <a:pt x="7314" y="7341"/>
                    <a:pt x="7308" y="7341"/>
                  </a:cubicBezTo>
                  <a:cubicBezTo>
                    <a:pt x="7320" y="7336"/>
                    <a:pt x="7325" y="7336"/>
                    <a:pt x="7331" y="7336"/>
                  </a:cubicBezTo>
                  <a:close/>
                  <a:moveTo>
                    <a:pt x="4994" y="7733"/>
                  </a:moveTo>
                  <a:cubicBezTo>
                    <a:pt x="4982" y="7744"/>
                    <a:pt x="4971" y="7756"/>
                    <a:pt x="4959" y="7773"/>
                  </a:cubicBezTo>
                  <a:cubicBezTo>
                    <a:pt x="4954" y="7761"/>
                    <a:pt x="4954" y="7750"/>
                    <a:pt x="4965" y="7744"/>
                  </a:cubicBezTo>
                  <a:cubicBezTo>
                    <a:pt x="4976" y="7739"/>
                    <a:pt x="4982" y="7733"/>
                    <a:pt x="4994" y="7733"/>
                  </a:cubicBezTo>
                  <a:close/>
                  <a:moveTo>
                    <a:pt x="3803" y="0"/>
                  </a:moveTo>
                  <a:cubicBezTo>
                    <a:pt x="3759" y="0"/>
                    <a:pt x="3713" y="11"/>
                    <a:pt x="3666" y="39"/>
                  </a:cubicBezTo>
                  <a:cubicBezTo>
                    <a:pt x="3586" y="34"/>
                    <a:pt x="3513" y="28"/>
                    <a:pt x="3433" y="22"/>
                  </a:cubicBezTo>
                  <a:cubicBezTo>
                    <a:pt x="3399" y="19"/>
                    <a:pt x="3366" y="13"/>
                    <a:pt x="3335" y="13"/>
                  </a:cubicBezTo>
                  <a:cubicBezTo>
                    <a:pt x="3314" y="13"/>
                    <a:pt x="3294" y="16"/>
                    <a:pt x="3274" y="22"/>
                  </a:cubicBezTo>
                  <a:cubicBezTo>
                    <a:pt x="3223" y="39"/>
                    <a:pt x="3172" y="45"/>
                    <a:pt x="3121" y="62"/>
                  </a:cubicBezTo>
                  <a:cubicBezTo>
                    <a:pt x="2837" y="147"/>
                    <a:pt x="2611" y="312"/>
                    <a:pt x="2395" y="504"/>
                  </a:cubicBezTo>
                  <a:cubicBezTo>
                    <a:pt x="2287" y="561"/>
                    <a:pt x="2213" y="646"/>
                    <a:pt x="2151" y="748"/>
                  </a:cubicBezTo>
                  <a:cubicBezTo>
                    <a:pt x="2106" y="788"/>
                    <a:pt x="2066" y="828"/>
                    <a:pt x="2032" y="879"/>
                  </a:cubicBezTo>
                  <a:cubicBezTo>
                    <a:pt x="1890" y="1038"/>
                    <a:pt x="1776" y="1214"/>
                    <a:pt x="1697" y="1407"/>
                  </a:cubicBezTo>
                  <a:cubicBezTo>
                    <a:pt x="1606" y="1617"/>
                    <a:pt x="1481" y="1787"/>
                    <a:pt x="1306" y="1929"/>
                  </a:cubicBezTo>
                  <a:cubicBezTo>
                    <a:pt x="1237" y="1985"/>
                    <a:pt x="1141" y="2008"/>
                    <a:pt x="1113" y="2105"/>
                  </a:cubicBezTo>
                  <a:cubicBezTo>
                    <a:pt x="1039" y="2133"/>
                    <a:pt x="999" y="2195"/>
                    <a:pt x="954" y="2252"/>
                  </a:cubicBezTo>
                  <a:cubicBezTo>
                    <a:pt x="789" y="2371"/>
                    <a:pt x="698" y="2558"/>
                    <a:pt x="596" y="2723"/>
                  </a:cubicBezTo>
                  <a:cubicBezTo>
                    <a:pt x="517" y="2859"/>
                    <a:pt x="386" y="2967"/>
                    <a:pt x="381" y="3143"/>
                  </a:cubicBezTo>
                  <a:cubicBezTo>
                    <a:pt x="381" y="3148"/>
                    <a:pt x="386" y="3154"/>
                    <a:pt x="386" y="3166"/>
                  </a:cubicBezTo>
                  <a:cubicBezTo>
                    <a:pt x="296" y="3319"/>
                    <a:pt x="233" y="3489"/>
                    <a:pt x="199" y="3665"/>
                  </a:cubicBezTo>
                  <a:cubicBezTo>
                    <a:pt x="171" y="3722"/>
                    <a:pt x="205" y="3784"/>
                    <a:pt x="171" y="3841"/>
                  </a:cubicBezTo>
                  <a:cubicBezTo>
                    <a:pt x="125" y="3880"/>
                    <a:pt x="154" y="3943"/>
                    <a:pt x="137" y="3994"/>
                  </a:cubicBezTo>
                  <a:cubicBezTo>
                    <a:pt x="108" y="4045"/>
                    <a:pt x="114" y="4102"/>
                    <a:pt x="108" y="4158"/>
                  </a:cubicBezTo>
                  <a:cubicBezTo>
                    <a:pt x="114" y="4170"/>
                    <a:pt x="114" y="4181"/>
                    <a:pt x="108" y="4187"/>
                  </a:cubicBezTo>
                  <a:cubicBezTo>
                    <a:pt x="46" y="4380"/>
                    <a:pt x="52" y="4584"/>
                    <a:pt x="57" y="4783"/>
                  </a:cubicBezTo>
                  <a:cubicBezTo>
                    <a:pt x="81" y="4830"/>
                    <a:pt x="107" y="4855"/>
                    <a:pt x="136" y="4855"/>
                  </a:cubicBezTo>
                  <a:cubicBezTo>
                    <a:pt x="149" y="4855"/>
                    <a:pt x="162" y="4850"/>
                    <a:pt x="176" y="4839"/>
                  </a:cubicBezTo>
                  <a:lnTo>
                    <a:pt x="176" y="4839"/>
                  </a:lnTo>
                  <a:cubicBezTo>
                    <a:pt x="159" y="4902"/>
                    <a:pt x="86" y="4958"/>
                    <a:pt x="108" y="5015"/>
                  </a:cubicBezTo>
                  <a:cubicBezTo>
                    <a:pt x="148" y="5123"/>
                    <a:pt x="154" y="5253"/>
                    <a:pt x="210" y="5339"/>
                  </a:cubicBezTo>
                  <a:cubicBezTo>
                    <a:pt x="273" y="5441"/>
                    <a:pt x="199" y="5469"/>
                    <a:pt x="182" y="5531"/>
                  </a:cubicBezTo>
                  <a:cubicBezTo>
                    <a:pt x="159" y="5628"/>
                    <a:pt x="57" y="5554"/>
                    <a:pt x="18" y="5611"/>
                  </a:cubicBezTo>
                  <a:cubicBezTo>
                    <a:pt x="29" y="5656"/>
                    <a:pt x="1" y="5707"/>
                    <a:pt x="40" y="5753"/>
                  </a:cubicBezTo>
                  <a:lnTo>
                    <a:pt x="40" y="5747"/>
                  </a:lnTo>
                  <a:lnTo>
                    <a:pt x="40" y="5747"/>
                  </a:lnTo>
                  <a:cubicBezTo>
                    <a:pt x="74" y="5832"/>
                    <a:pt x="29" y="5929"/>
                    <a:pt x="69" y="6014"/>
                  </a:cubicBezTo>
                  <a:cubicBezTo>
                    <a:pt x="29" y="6088"/>
                    <a:pt x="86" y="6167"/>
                    <a:pt x="63" y="6246"/>
                  </a:cubicBezTo>
                  <a:cubicBezTo>
                    <a:pt x="46" y="6275"/>
                    <a:pt x="52" y="6303"/>
                    <a:pt x="57" y="6337"/>
                  </a:cubicBezTo>
                  <a:cubicBezTo>
                    <a:pt x="69" y="6348"/>
                    <a:pt x="80" y="6360"/>
                    <a:pt x="86" y="6371"/>
                  </a:cubicBezTo>
                  <a:cubicBezTo>
                    <a:pt x="80" y="6445"/>
                    <a:pt x="103" y="6519"/>
                    <a:pt x="74" y="6587"/>
                  </a:cubicBezTo>
                  <a:lnTo>
                    <a:pt x="46" y="6678"/>
                  </a:lnTo>
                  <a:cubicBezTo>
                    <a:pt x="46" y="6683"/>
                    <a:pt x="40" y="6695"/>
                    <a:pt x="35" y="6706"/>
                  </a:cubicBezTo>
                  <a:cubicBezTo>
                    <a:pt x="12" y="6763"/>
                    <a:pt x="18" y="6814"/>
                    <a:pt x="35" y="6870"/>
                  </a:cubicBezTo>
                  <a:cubicBezTo>
                    <a:pt x="46" y="6944"/>
                    <a:pt x="57" y="7018"/>
                    <a:pt x="74" y="7097"/>
                  </a:cubicBezTo>
                  <a:cubicBezTo>
                    <a:pt x="103" y="7149"/>
                    <a:pt x="74" y="7205"/>
                    <a:pt x="91" y="7262"/>
                  </a:cubicBezTo>
                  <a:cubicBezTo>
                    <a:pt x="165" y="7517"/>
                    <a:pt x="250" y="7773"/>
                    <a:pt x="392" y="7994"/>
                  </a:cubicBezTo>
                  <a:cubicBezTo>
                    <a:pt x="489" y="8153"/>
                    <a:pt x="557" y="8363"/>
                    <a:pt x="755" y="8448"/>
                  </a:cubicBezTo>
                  <a:cubicBezTo>
                    <a:pt x="772" y="8465"/>
                    <a:pt x="789" y="8482"/>
                    <a:pt x="812" y="8488"/>
                  </a:cubicBezTo>
                  <a:cubicBezTo>
                    <a:pt x="801" y="8493"/>
                    <a:pt x="789" y="8499"/>
                    <a:pt x="778" y="8505"/>
                  </a:cubicBezTo>
                  <a:cubicBezTo>
                    <a:pt x="772" y="8533"/>
                    <a:pt x="801" y="8544"/>
                    <a:pt x="812" y="8567"/>
                  </a:cubicBezTo>
                  <a:cubicBezTo>
                    <a:pt x="823" y="8578"/>
                    <a:pt x="840" y="8590"/>
                    <a:pt x="852" y="8607"/>
                  </a:cubicBezTo>
                  <a:cubicBezTo>
                    <a:pt x="886" y="8646"/>
                    <a:pt x="925" y="8680"/>
                    <a:pt x="948" y="8726"/>
                  </a:cubicBezTo>
                  <a:lnTo>
                    <a:pt x="982" y="8771"/>
                  </a:lnTo>
                  <a:cubicBezTo>
                    <a:pt x="1010" y="8800"/>
                    <a:pt x="1039" y="8834"/>
                    <a:pt x="1073" y="8862"/>
                  </a:cubicBezTo>
                  <a:cubicBezTo>
                    <a:pt x="1181" y="8958"/>
                    <a:pt x="1277" y="9078"/>
                    <a:pt x="1408" y="9157"/>
                  </a:cubicBezTo>
                  <a:cubicBezTo>
                    <a:pt x="1584" y="9356"/>
                    <a:pt x="1822" y="9475"/>
                    <a:pt x="2043" y="9605"/>
                  </a:cubicBezTo>
                  <a:cubicBezTo>
                    <a:pt x="2470" y="9868"/>
                    <a:pt x="2931" y="10005"/>
                    <a:pt x="3419" y="10005"/>
                  </a:cubicBezTo>
                  <a:cubicBezTo>
                    <a:pt x="3490" y="10005"/>
                    <a:pt x="3560" y="10002"/>
                    <a:pt x="3632" y="9997"/>
                  </a:cubicBezTo>
                  <a:cubicBezTo>
                    <a:pt x="3864" y="9980"/>
                    <a:pt x="4097" y="9963"/>
                    <a:pt x="4318" y="9872"/>
                  </a:cubicBezTo>
                  <a:cubicBezTo>
                    <a:pt x="4449" y="9832"/>
                    <a:pt x="4596" y="9838"/>
                    <a:pt x="4698" y="9736"/>
                  </a:cubicBezTo>
                  <a:cubicBezTo>
                    <a:pt x="4715" y="9730"/>
                    <a:pt x="4715" y="9719"/>
                    <a:pt x="4710" y="9707"/>
                  </a:cubicBezTo>
                  <a:cubicBezTo>
                    <a:pt x="4784" y="9685"/>
                    <a:pt x="4857" y="9662"/>
                    <a:pt x="4931" y="9634"/>
                  </a:cubicBezTo>
                  <a:lnTo>
                    <a:pt x="5073" y="9554"/>
                  </a:lnTo>
                  <a:cubicBezTo>
                    <a:pt x="5080" y="9559"/>
                    <a:pt x="5088" y="9561"/>
                    <a:pt x="5097" y="9561"/>
                  </a:cubicBezTo>
                  <a:cubicBezTo>
                    <a:pt x="5109" y="9561"/>
                    <a:pt x="5122" y="9557"/>
                    <a:pt x="5135" y="9554"/>
                  </a:cubicBezTo>
                  <a:cubicBezTo>
                    <a:pt x="5555" y="9310"/>
                    <a:pt x="5986" y="9089"/>
                    <a:pt x="6372" y="8794"/>
                  </a:cubicBezTo>
                  <a:cubicBezTo>
                    <a:pt x="6423" y="8754"/>
                    <a:pt x="6480" y="8720"/>
                    <a:pt x="6525" y="8675"/>
                  </a:cubicBezTo>
                  <a:cubicBezTo>
                    <a:pt x="6911" y="8368"/>
                    <a:pt x="7246" y="8017"/>
                    <a:pt x="7490" y="7585"/>
                  </a:cubicBezTo>
                  <a:cubicBezTo>
                    <a:pt x="7700" y="7245"/>
                    <a:pt x="7847" y="6882"/>
                    <a:pt x="7950" y="6490"/>
                  </a:cubicBezTo>
                  <a:cubicBezTo>
                    <a:pt x="7989" y="6331"/>
                    <a:pt x="8012" y="6167"/>
                    <a:pt x="8086" y="6014"/>
                  </a:cubicBezTo>
                  <a:cubicBezTo>
                    <a:pt x="8108" y="5957"/>
                    <a:pt x="8080" y="5895"/>
                    <a:pt x="8108" y="5838"/>
                  </a:cubicBezTo>
                  <a:cubicBezTo>
                    <a:pt x="8108" y="5775"/>
                    <a:pt x="8114" y="5719"/>
                    <a:pt x="8114" y="5656"/>
                  </a:cubicBezTo>
                  <a:lnTo>
                    <a:pt x="8142" y="5656"/>
                  </a:lnTo>
                  <a:lnTo>
                    <a:pt x="8142" y="5293"/>
                  </a:lnTo>
                  <a:lnTo>
                    <a:pt x="8142" y="5066"/>
                  </a:lnTo>
                  <a:lnTo>
                    <a:pt x="8142" y="4805"/>
                  </a:lnTo>
                  <a:cubicBezTo>
                    <a:pt x="8137" y="4800"/>
                    <a:pt x="8125" y="4800"/>
                    <a:pt x="8120" y="4800"/>
                  </a:cubicBezTo>
                  <a:cubicBezTo>
                    <a:pt x="8120" y="4737"/>
                    <a:pt x="8114" y="4675"/>
                    <a:pt x="8114" y="4612"/>
                  </a:cubicBezTo>
                  <a:cubicBezTo>
                    <a:pt x="8080" y="4476"/>
                    <a:pt x="8046" y="4346"/>
                    <a:pt x="8012" y="4215"/>
                  </a:cubicBezTo>
                  <a:cubicBezTo>
                    <a:pt x="7938" y="3988"/>
                    <a:pt x="7887" y="3750"/>
                    <a:pt x="7785" y="3529"/>
                  </a:cubicBezTo>
                  <a:cubicBezTo>
                    <a:pt x="7740" y="3432"/>
                    <a:pt x="7700" y="3336"/>
                    <a:pt x="7655" y="3239"/>
                  </a:cubicBezTo>
                  <a:lnTo>
                    <a:pt x="7428" y="2905"/>
                  </a:lnTo>
                  <a:cubicBezTo>
                    <a:pt x="7394" y="2853"/>
                    <a:pt x="7365" y="2797"/>
                    <a:pt x="7331" y="2746"/>
                  </a:cubicBezTo>
                  <a:cubicBezTo>
                    <a:pt x="7320" y="2717"/>
                    <a:pt x="7314" y="2695"/>
                    <a:pt x="7303" y="2672"/>
                  </a:cubicBezTo>
                  <a:cubicBezTo>
                    <a:pt x="7144" y="2365"/>
                    <a:pt x="6906" y="2116"/>
                    <a:pt x="6673" y="1866"/>
                  </a:cubicBezTo>
                  <a:cubicBezTo>
                    <a:pt x="6650" y="1821"/>
                    <a:pt x="6616" y="1792"/>
                    <a:pt x="6576" y="1764"/>
                  </a:cubicBezTo>
                  <a:cubicBezTo>
                    <a:pt x="6520" y="1736"/>
                    <a:pt x="6474" y="1690"/>
                    <a:pt x="6446" y="1634"/>
                  </a:cubicBezTo>
                  <a:lnTo>
                    <a:pt x="6435" y="1622"/>
                  </a:lnTo>
                  <a:lnTo>
                    <a:pt x="6423" y="1628"/>
                  </a:lnTo>
                  <a:lnTo>
                    <a:pt x="6418" y="1628"/>
                  </a:lnTo>
                  <a:cubicBezTo>
                    <a:pt x="6412" y="1571"/>
                    <a:pt x="6372" y="1543"/>
                    <a:pt x="6333" y="1509"/>
                  </a:cubicBezTo>
                  <a:lnTo>
                    <a:pt x="6185" y="1361"/>
                  </a:lnTo>
                  <a:cubicBezTo>
                    <a:pt x="6145" y="1327"/>
                    <a:pt x="6117" y="1282"/>
                    <a:pt x="6083" y="1248"/>
                  </a:cubicBezTo>
                  <a:cubicBezTo>
                    <a:pt x="6043" y="1208"/>
                    <a:pt x="5998" y="1174"/>
                    <a:pt x="5952" y="1146"/>
                  </a:cubicBezTo>
                  <a:cubicBezTo>
                    <a:pt x="5918" y="1129"/>
                    <a:pt x="5873" y="1123"/>
                    <a:pt x="5856" y="1078"/>
                  </a:cubicBezTo>
                  <a:cubicBezTo>
                    <a:pt x="5850" y="1072"/>
                    <a:pt x="5845" y="1066"/>
                    <a:pt x="5833" y="1066"/>
                  </a:cubicBezTo>
                  <a:cubicBezTo>
                    <a:pt x="5833" y="1055"/>
                    <a:pt x="5828" y="1044"/>
                    <a:pt x="5816" y="1038"/>
                  </a:cubicBezTo>
                  <a:cubicBezTo>
                    <a:pt x="5799" y="1032"/>
                    <a:pt x="5776" y="1032"/>
                    <a:pt x="5776" y="1009"/>
                  </a:cubicBezTo>
                  <a:cubicBezTo>
                    <a:pt x="5771" y="998"/>
                    <a:pt x="5765" y="987"/>
                    <a:pt x="5754" y="981"/>
                  </a:cubicBezTo>
                  <a:cubicBezTo>
                    <a:pt x="5533" y="862"/>
                    <a:pt x="5368" y="663"/>
                    <a:pt x="5135" y="561"/>
                  </a:cubicBezTo>
                  <a:cubicBezTo>
                    <a:pt x="4948" y="419"/>
                    <a:pt x="4744" y="300"/>
                    <a:pt x="4517" y="226"/>
                  </a:cubicBezTo>
                  <a:cubicBezTo>
                    <a:pt x="4494" y="192"/>
                    <a:pt x="4454" y="198"/>
                    <a:pt x="4420" y="192"/>
                  </a:cubicBezTo>
                  <a:cubicBezTo>
                    <a:pt x="4347" y="113"/>
                    <a:pt x="4245" y="90"/>
                    <a:pt x="4142" y="79"/>
                  </a:cubicBezTo>
                  <a:cubicBezTo>
                    <a:pt x="4028" y="71"/>
                    <a:pt x="3919" y="0"/>
                    <a:pt x="3803" y="0"/>
                  </a:cubicBezTo>
                  <a:close/>
                </a:path>
              </a:pathLst>
            </a:custGeom>
            <a:solidFill>
              <a:srgbClr val="F08B6B">
                <a:alpha val="425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68"/>
            <p:cNvSpPr/>
            <p:nvPr/>
          </p:nvSpPr>
          <p:spPr>
            <a:xfrm>
              <a:off x="5740860" y="2056973"/>
              <a:ext cx="2600184" cy="1411810"/>
            </a:xfrm>
            <a:custGeom>
              <a:rect b="b" l="l" r="r" t="t"/>
              <a:pathLst>
                <a:path extrusionOk="0" h="15884" w="29255">
                  <a:moveTo>
                    <a:pt x="14565" y="94"/>
                  </a:moveTo>
                  <a:cubicBezTo>
                    <a:pt x="14596" y="114"/>
                    <a:pt x="14563" y="144"/>
                    <a:pt x="14537" y="144"/>
                  </a:cubicBezTo>
                  <a:cubicBezTo>
                    <a:pt x="14526" y="144"/>
                    <a:pt x="14516" y="138"/>
                    <a:pt x="14514" y="122"/>
                  </a:cubicBezTo>
                  <a:cubicBezTo>
                    <a:pt x="14525" y="111"/>
                    <a:pt x="14554" y="100"/>
                    <a:pt x="14565" y="94"/>
                  </a:cubicBezTo>
                  <a:close/>
                  <a:moveTo>
                    <a:pt x="14610" y="117"/>
                  </a:moveTo>
                  <a:cubicBezTo>
                    <a:pt x="14690" y="145"/>
                    <a:pt x="14786" y="128"/>
                    <a:pt x="14854" y="156"/>
                  </a:cubicBezTo>
                  <a:cubicBezTo>
                    <a:pt x="14849" y="186"/>
                    <a:pt x="14831" y="203"/>
                    <a:pt x="14804" y="203"/>
                  </a:cubicBezTo>
                  <a:cubicBezTo>
                    <a:pt x="14800" y="203"/>
                    <a:pt x="14796" y="203"/>
                    <a:pt x="14792" y="202"/>
                  </a:cubicBezTo>
                  <a:cubicBezTo>
                    <a:pt x="14731" y="202"/>
                    <a:pt x="14673" y="197"/>
                    <a:pt x="14616" y="197"/>
                  </a:cubicBezTo>
                  <a:cubicBezTo>
                    <a:pt x="14588" y="197"/>
                    <a:pt x="14559" y="198"/>
                    <a:pt x="14531" y="202"/>
                  </a:cubicBezTo>
                  <a:cubicBezTo>
                    <a:pt x="14542" y="168"/>
                    <a:pt x="14582" y="168"/>
                    <a:pt x="14605" y="151"/>
                  </a:cubicBezTo>
                  <a:cubicBezTo>
                    <a:pt x="14605" y="139"/>
                    <a:pt x="14610" y="128"/>
                    <a:pt x="14610" y="117"/>
                  </a:cubicBezTo>
                  <a:close/>
                  <a:moveTo>
                    <a:pt x="14912" y="138"/>
                  </a:moveTo>
                  <a:cubicBezTo>
                    <a:pt x="14940" y="138"/>
                    <a:pt x="14967" y="149"/>
                    <a:pt x="14991" y="168"/>
                  </a:cubicBezTo>
                  <a:cubicBezTo>
                    <a:pt x="14996" y="219"/>
                    <a:pt x="14957" y="259"/>
                    <a:pt x="14928" y="293"/>
                  </a:cubicBezTo>
                  <a:cubicBezTo>
                    <a:pt x="14939" y="270"/>
                    <a:pt x="14951" y="230"/>
                    <a:pt x="14962" y="207"/>
                  </a:cubicBezTo>
                  <a:lnTo>
                    <a:pt x="14849" y="207"/>
                  </a:lnTo>
                  <a:cubicBezTo>
                    <a:pt x="14860" y="190"/>
                    <a:pt x="14883" y="156"/>
                    <a:pt x="14894" y="139"/>
                  </a:cubicBezTo>
                  <a:cubicBezTo>
                    <a:pt x="14900" y="138"/>
                    <a:pt x="14906" y="138"/>
                    <a:pt x="14912" y="138"/>
                  </a:cubicBezTo>
                  <a:close/>
                  <a:moveTo>
                    <a:pt x="14943" y="354"/>
                  </a:moveTo>
                  <a:cubicBezTo>
                    <a:pt x="14970" y="354"/>
                    <a:pt x="14998" y="382"/>
                    <a:pt x="14962" y="400"/>
                  </a:cubicBezTo>
                  <a:cubicBezTo>
                    <a:pt x="14957" y="405"/>
                    <a:pt x="14950" y="407"/>
                    <a:pt x="14943" y="407"/>
                  </a:cubicBezTo>
                  <a:cubicBezTo>
                    <a:pt x="14914" y="407"/>
                    <a:pt x="14881" y="374"/>
                    <a:pt x="14922" y="361"/>
                  </a:cubicBezTo>
                  <a:cubicBezTo>
                    <a:pt x="14928" y="356"/>
                    <a:pt x="14936" y="354"/>
                    <a:pt x="14943" y="354"/>
                  </a:cubicBezTo>
                  <a:close/>
                  <a:moveTo>
                    <a:pt x="12993" y="383"/>
                  </a:moveTo>
                  <a:cubicBezTo>
                    <a:pt x="12999" y="389"/>
                    <a:pt x="13005" y="406"/>
                    <a:pt x="13010" y="417"/>
                  </a:cubicBezTo>
                  <a:cubicBezTo>
                    <a:pt x="12937" y="423"/>
                    <a:pt x="12857" y="429"/>
                    <a:pt x="12778" y="434"/>
                  </a:cubicBezTo>
                  <a:cubicBezTo>
                    <a:pt x="12852" y="417"/>
                    <a:pt x="12920" y="400"/>
                    <a:pt x="12993" y="383"/>
                  </a:cubicBezTo>
                  <a:close/>
                  <a:moveTo>
                    <a:pt x="15094" y="377"/>
                  </a:moveTo>
                  <a:cubicBezTo>
                    <a:pt x="15202" y="377"/>
                    <a:pt x="15314" y="396"/>
                    <a:pt x="15420" y="396"/>
                  </a:cubicBezTo>
                  <a:cubicBezTo>
                    <a:pt x="15471" y="396"/>
                    <a:pt x="15521" y="392"/>
                    <a:pt x="15569" y="378"/>
                  </a:cubicBezTo>
                  <a:cubicBezTo>
                    <a:pt x="15569" y="383"/>
                    <a:pt x="15569" y="406"/>
                    <a:pt x="15569" y="412"/>
                  </a:cubicBezTo>
                  <a:cubicBezTo>
                    <a:pt x="15581" y="412"/>
                    <a:pt x="15586" y="417"/>
                    <a:pt x="15598" y="417"/>
                  </a:cubicBezTo>
                  <a:cubicBezTo>
                    <a:pt x="15603" y="429"/>
                    <a:pt x="15603" y="434"/>
                    <a:pt x="15603" y="446"/>
                  </a:cubicBezTo>
                  <a:cubicBezTo>
                    <a:pt x="15530" y="434"/>
                    <a:pt x="15450" y="423"/>
                    <a:pt x="15376" y="417"/>
                  </a:cubicBezTo>
                  <a:lnTo>
                    <a:pt x="15359" y="412"/>
                  </a:lnTo>
                  <a:lnTo>
                    <a:pt x="15342" y="412"/>
                  </a:lnTo>
                  <a:cubicBezTo>
                    <a:pt x="15229" y="400"/>
                    <a:pt x="15110" y="412"/>
                    <a:pt x="14996" y="383"/>
                  </a:cubicBezTo>
                  <a:cubicBezTo>
                    <a:pt x="15028" y="378"/>
                    <a:pt x="15061" y="377"/>
                    <a:pt x="15094" y="377"/>
                  </a:cubicBezTo>
                  <a:close/>
                  <a:moveTo>
                    <a:pt x="12307" y="451"/>
                  </a:moveTo>
                  <a:cubicBezTo>
                    <a:pt x="12301" y="457"/>
                    <a:pt x="12295" y="457"/>
                    <a:pt x="12290" y="463"/>
                  </a:cubicBezTo>
                  <a:cubicBezTo>
                    <a:pt x="12290" y="463"/>
                    <a:pt x="12284" y="457"/>
                    <a:pt x="12284" y="457"/>
                  </a:cubicBezTo>
                  <a:cubicBezTo>
                    <a:pt x="12290" y="457"/>
                    <a:pt x="12301" y="451"/>
                    <a:pt x="12307" y="451"/>
                  </a:cubicBezTo>
                  <a:close/>
                  <a:moveTo>
                    <a:pt x="12488" y="457"/>
                  </a:moveTo>
                  <a:cubicBezTo>
                    <a:pt x="12477" y="463"/>
                    <a:pt x="12466" y="463"/>
                    <a:pt x="12460" y="463"/>
                  </a:cubicBezTo>
                  <a:cubicBezTo>
                    <a:pt x="12466" y="463"/>
                    <a:pt x="12466" y="457"/>
                    <a:pt x="12471" y="457"/>
                  </a:cubicBezTo>
                  <a:close/>
                  <a:moveTo>
                    <a:pt x="14412" y="440"/>
                  </a:moveTo>
                  <a:cubicBezTo>
                    <a:pt x="14429" y="446"/>
                    <a:pt x="14440" y="446"/>
                    <a:pt x="14452" y="446"/>
                  </a:cubicBezTo>
                  <a:cubicBezTo>
                    <a:pt x="14440" y="451"/>
                    <a:pt x="14435" y="457"/>
                    <a:pt x="14423" y="463"/>
                  </a:cubicBezTo>
                  <a:cubicBezTo>
                    <a:pt x="14417" y="457"/>
                    <a:pt x="14417" y="451"/>
                    <a:pt x="14412" y="440"/>
                  </a:cubicBezTo>
                  <a:close/>
                  <a:moveTo>
                    <a:pt x="14332" y="434"/>
                  </a:moveTo>
                  <a:cubicBezTo>
                    <a:pt x="14349" y="440"/>
                    <a:pt x="14361" y="440"/>
                    <a:pt x="14372" y="446"/>
                  </a:cubicBezTo>
                  <a:cubicBezTo>
                    <a:pt x="14335" y="460"/>
                    <a:pt x="14298" y="464"/>
                    <a:pt x="14261" y="464"/>
                  </a:cubicBezTo>
                  <a:cubicBezTo>
                    <a:pt x="14223" y="464"/>
                    <a:pt x="14185" y="460"/>
                    <a:pt x="14145" y="457"/>
                  </a:cubicBezTo>
                  <a:cubicBezTo>
                    <a:pt x="14145" y="451"/>
                    <a:pt x="14145" y="446"/>
                    <a:pt x="14151" y="434"/>
                  </a:cubicBezTo>
                  <a:close/>
                  <a:moveTo>
                    <a:pt x="14077" y="446"/>
                  </a:moveTo>
                  <a:cubicBezTo>
                    <a:pt x="14088" y="451"/>
                    <a:pt x="14100" y="451"/>
                    <a:pt x="14105" y="457"/>
                  </a:cubicBezTo>
                  <a:cubicBezTo>
                    <a:pt x="14105" y="457"/>
                    <a:pt x="14111" y="457"/>
                    <a:pt x="14111" y="463"/>
                  </a:cubicBezTo>
                  <a:cubicBezTo>
                    <a:pt x="14088" y="463"/>
                    <a:pt x="14066" y="463"/>
                    <a:pt x="14043" y="468"/>
                  </a:cubicBezTo>
                  <a:cubicBezTo>
                    <a:pt x="14049" y="457"/>
                    <a:pt x="14066" y="446"/>
                    <a:pt x="14077" y="446"/>
                  </a:cubicBezTo>
                  <a:close/>
                  <a:moveTo>
                    <a:pt x="14616" y="446"/>
                  </a:moveTo>
                  <a:cubicBezTo>
                    <a:pt x="14616" y="457"/>
                    <a:pt x="14616" y="463"/>
                    <a:pt x="14616" y="468"/>
                  </a:cubicBezTo>
                  <a:lnTo>
                    <a:pt x="14605" y="468"/>
                  </a:lnTo>
                  <a:cubicBezTo>
                    <a:pt x="14605" y="457"/>
                    <a:pt x="14605" y="451"/>
                    <a:pt x="14605" y="446"/>
                  </a:cubicBezTo>
                  <a:close/>
                  <a:moveTo>
                    <a:pt x="12341" y="468"/>
                  </a:moveTo>
                  <a:lnTo>
                    <a:pt x="12358" y="474"/>
                  </a:lnTo>
                  <a:lnTo>
                    <a:pt x="12330" y="474"/>
                  </a:lnTo>
                  <a:cubicBezTo>
                    <a:pt x="12335" y="474"/>
                    <a:pt x="12335" y="474"/>
                    <a:pt x="12341" y="468"/>
                  </a:cubicBezTo>
                  <a:close/>
                  <a:moveTo>
                    <a:pt x="14479" y="432"/>
                  </a:moveTo>
                  <a:cubicBezTo>
                    <a:pt x="14483" y="432"/>
                    <a:pt x="14487" y="433"/>
                    <a:pt x="14491" y="434"/>
                  </a:cubicBezTo>
                  <a:cubicBezTo>
                    <a:pt x="14508" y="440"/>
                    <a:pt x="14514" y="451"/>
                    <a:pt x="14508" y="468"/>
                  </a:cubicBezTo>
                  <a:cubicBezTo>
                    <a:pt x="14491" y="468"/>
                    <a:pt x="14469" y="474"/>
                    <a:pt x="14452" y="474"/>
                  </a:cubicBezTo>
                  <a:cubicBezTo>
                    <a:pt x="14447" y="455"/>
                    <a:pt x="14458" y="432"/>
                    <a:pt x="14479" y="432"/>
                  </a:cubicBezTo>
                  <a:close/>
                  <a:moveTo>
                    <a:pt x="13844" y="451"/>
                  </a:moveTo>
                  <a:cubicBezTo>
                    <a:pt x="13873" y="451"/>
                    <a:pt x="13884" y="463"/>
                    <a:pt x="13884" y="480"/>
                  </a:cubicBezTo>
                  <a:lnTo>
                    <a:pt x="13833" y="480"/>
                  </a:lnTo>
                  <a:cubicBezTo>
                    <a:pt x="13833" y="474"/>
                    <a:pt x="13833" y="463"/>
                    <a:pt x="13844" y="451"/>
                  </a:cubicBezTo>
                  <a:close/>
                  <a:moveTo>
                    <a:pt x="14191" y="327"/>
                  </a:moveTo>
                  <a:cubicBezTo>
                    <a:pt x="14266" y="344"/>
                    <a:pt x="14343" y="347"/>
                    <a:pt x="14420" y="347"/>
                  </a:cubicBezTo>
                  <a:cubicBezTo>
                    <a:pt x="14469" y="347"/>
                    <a:pt x="14519" y="346"/>
                    <a:pt x="14568" y="346"/>
                  </a:cubicBezTo>
                  <a:cubicBezTo>
                    <a:pt x="14646" y="346"/>
                    <a:pt x="14722" y="349"/>
                    <a:pt x="14798" y="366"/>
                  </a:cubicBezTo>
                  <a:cubicBezTo>
                    <a:pt x="14730" y="372"/>
                    <a:pt x="14667" y="378"/>
                    <a:pt x="14599" y="383"/>
                  </a:cubicBezTo>
                  <a:cubicBezTo>
                    <a:pt x="14599" y="378"/>
                    <a:pt x="14599" y="378"/>
                    <a:pt x="14599" y="372"/>
                  </a:cubicBezTo>
                  <a:cubicBezTo>
                    <a:pt x="14593" y="378"/>
                    <a:pt x="14588" y="378"/>
                    <a:pt x="14582" y="383"/>
                  </a:cubicBezTo>
                  <a:cubicBezTo>
                    <a:pt x="14529" y="385"/>
                    <a:pt x="14475" y="386"/>
                    <a:pt x="14422" y="386"/>
                  </a:cubicBezTo>
                  <a:cubicBezTo>
                    <a:pt x="14314" y="386"/>
                    <a:pt x="14206" y="383"/>
                    <a:pt x="14100" y="383"/>
                  </a:cubicBezTo>
                  <a:cubicBezTo>
                    <a:pt x="14095" y="384"/>
                    <a:pt x="14091" y="384"/>
                    <a:pt x="14086" y="384"/>
                  </a:cubicBezTo>
                  <a:cubicBezTo>
                    <a:pt x="14065" y="384"/>
                    <a:pt x="14042" y="380"/>
                    <a:pt x="14020" y="380"/>
                  </a:cubicBezTo>
                  <a:cubicBezTo>
                    <a:pt x="13996" y="380"/>
                    <a:pt x="13974" y="385"/>
                    <a:pt x="13958" y="406"/>
                  </a:cubicBezTo>
                  <a:cubicBezTo>
                    <a:pt x="13969" y="412"/>
                    <a:pt x="14003" y="434"/>
                    <a:pt x="14015" y="446"/>
                  </a:cubicBezTo>
                  <a:cubicBezTo>
                    <a:pt x="14015" y="451"/>
                    <a:pt x="14009" y="463"/>
                    <a:pt x="14009" y="468"/>
                  </a:cubicBezTo>
                  <a:cubicBezTo>
                    <a:pt x="13975" y="474"/>
                    <a:pt x="13947" y="474"/>
                    <a:pt x="13918" y="480"/>
                  </a:cubicBezTo>
                  <a:cubicBezTo>
                    <a:pt x="13930" y="446"/>
                    <a:pt x="13930" y="417"/>
                    <a:pt x="13901" y="389"/>
                  </a:cubicBezTo>
                  <a:cubicBezTo>
                    <a:pt x="13876" y="384"/>
                    <a:pt x="13849" y="382"/>
                    <a:pt x="13823" y="382"/>
                  </a:cubicBezTo>
                  <a:cubicBezTo>
                    <a:pt x="13740" y="382"/>
                    <a:pt x="13653" y="401"/>
                    <a:pt x="13568" y="401"/>
                  </a:cubicBezTo>
                  <a:cubicBezTo>
                    <a:pt x="13560" y="401"/>
                    <a:pt x="13552" y="401"/>
                    <a:pt x="13544" y="400"/>
                  </a:cubicBezTo>
                  <a:cubicBezTo>
                    <a:pt x="13519" y="400"/>
                    <a:pt x="13493" y="399"/>
                    <a:pt x="13467" y="399"/>
                  </a:cubicBezTo>
                  <a:cubicBezTo>
                    <a:pt x="13422" y="399"/>
                    <a:pt x="13378" y="403"/>
                    <a:pt x="13345" y="429"/>
                  </a:cubicBezTo>
                  <a:cubicBezTo>
                    <a:pt x="13351" y="434"/>
                    <a:pt x="13362" y="440"/>
                    <a:pt x="13374" y="446"/>
                  </a:cubicBezTo>
                  <a:lnTo>
                    <a:pt x="13311" y="446"/>
                  </a:lnTo>
                  <a:cubicBezTo>
                    <a:pt x="13324" y="428"/>
                    <a:pt x="13320" y="390"/>
                    <a:pt x="13297" y="390"/>
                  </a:cubicBezTo>
                  <a:cubicBezTo>
                    <a:pt x="13290" y="390"/>
                    <a:pt x="13281" y="393"/>
                    <a:pt x="13271" y="400"/>
                  </a:cubicBezTo>
                  <a:cubicBezTo>
                    <a:pt x="13192" y="412"/>
                    <a:pt x="13113" y="417"/>
                    <a:pt x="13027" y="417"/>
                  </a:cubicBezTo>
                  <a:cubicBezTo>
                    <a:pt x="13033" y="406"/>
                    <a:pt x="13033" y="389"/>
                    <a:pt x="13033" y="378"/>
                  </a:cubicBezTo>
                  <a:lnTo>
                    <a:pt x="13033" y="372"/>
                  </a:lnTo>
                  <a:lnTo>
                    <a:pt x="13044" y="372"/>
                  </a:lnTo>
                  <a:cubicBezTo>
                    <a:pt x="13050" y="383"/>
                    <a:pt x="13061" y="400"/>
                    <a:pt x="13067" y="406"/>
                  </a:cubicBezTo>
                  <a:cubicBezTo>
                    <a:pt x="13107" y="395"/>
                    <a:pt x="13152" y="378"/>
                    <a:pt x="13192" y="361"/>
                  </a:cubicBezTo>
                  <a:cubicBezTo>
                    <a:pt x="13232" y="372"/>
                    <a:pt x="13273" y="381"/>
                    <a:pt x="13313" y="381"/>
                  </a:cubicBezTo>
                  <a:cubicBezTo>
                    <a:pt x="13354" y="381"/>
                    <a:pt x="13393" y="372"/>
                    <a:pt x="13430" y="349"/>
                  </a:cubicBezTo>
                  <a:lnTo>
                    <a:pt x="13464" y="349"/>
                  </a:lnTo>
                  <a:lnTo>
                    <a:pt x="13493" y="378"/>
                  </a:lnTo>
                  <a:cubicBezTo>
                    <a:pt x="13532" y="372"/>
                    <a:pt x="13572" y="361"/>
                    <a:pt x="13612" y="349"/>
                  </a:cubicBezTo>
                  <a:cubicBezTo>
                    <a:pt x="13805" y="349"/>
                    <a:pt x="13998" y="349"/>
                    <a:pt x="14191" y="327"/>
                  </a:cubicBezTo>
                  <a:close/>
                  <a:moveTo>
                    <a:pt x="13663" y="457"/>
                  </a:moveTo>
                  <a:cubicBezTo>
                    <a:pt x="13663" y="463"/>
                    <a:pt x="13669" y="468"/>
                    <a:pt x="13669" y="480"/>
                  </a:cubicBezTo>
                  <a:cubicBezTo>
                    <a:pt x="13646" y="480"/>
                    <a:pt x="13635" y="485"/>
                    <a:pt x="13617" y="491"/>
                  </a:cubicBezTo>
                  <a:cubicBezTo>
                    <a:pt x="13629" y="480"/>
                    <a:pt x="13646" y="468"/>
                    <a:pt x="13663" y="457"/>
                  </a:cubicBezTo>
                  <a:close/>
                  <a:moveTo>
                    <a:pt x="13691" y="446"/>
                  </a:moveTo>
                  <a:cubicBezTo>
                    <a:pt x="13731" y="446"/>
                    <a:pt x="13748" y="463"/>
                    <a:pt x="13731" y="485"/>
                  </a:cubicBezTo>
                  <a:cubicBezTo>
                    <a:pt x="13714" y="485"/>
                    <a:pt x="13697" y="485"/>
                    <a:pt x="13680" y="491"/>
                  </a:cubicBezTo>
                  <a:cubicBezTo>
                    <a:pt x="13674" y="480"/>
                    <a:pt x="13674" y="468"/>
                    <a:pt x="13691" y="446"/>
                  </a:cubicBezTo>
                  <a:close/>
                  <a:moveTo>
                    <a:pt x="15473" y="491"/>
                  </a:moveTo>
                  <a:cubicBezTo>
                    <a:pt x="15478" y="497"/>
                    <a:pt x="15478" y="503"/>
                    <a:pt x="15484" y="503"/>
                  </a:cubicBezTo>
                  <a:cubicBezTo>
                    <a:pt x="15433" y="503"/>
                    <a:pt x="15382" y="503"/>
                    <a:pt x="15331" y="497"/>
                  </a:cubicBezTo>
                  <a:cubicBezTo>
                    <a:pt x="15382" y="491"/>
                    <a:pt x="15427" y="491"/>
                    <a:pt x="15473" y="491"/>
                  </a:cubicBezTo>
                  <a:close/>
                  <a:moveTo>
                    <a:pt x="15489" y="499"/>
                  </a:moveTo>
                  <a:lnTo>
                    <a:pt x="15496" y="503"/>
                  </a:lnTo>
                  <a:lnTo>
                    <a:pt x="15490" y="503"/>
                  </a:lnTo>
                  <a:cubicBezTo>
                    <a:pt x="15490" y="503"/>
                    <a:pt x="15490" y="501"/>
                    <a:pt x="15489" y="499"/>
                  </a:cubicBezTo>
                  <a:close/>
                  <a:moveTo>
                    <a:pt x="13402" y="480"/>
                  </a:moveTo>
                  <a:cubicBezTo>
                    <a:pt x="13396" y="491"/>
                    <a:pt x="13385" y="503"/>
                    <a:pt x="13374" y="508"/>
                  </a:cubicBezTo>
                  <a:lnTo>
                    <a:pt x="13362" y="508"/>
                  </a:lnTo>
                  <a:cubicBezTo>
                    <a:pt x="13374" y="503"/>
                    <a:pt x="13391" y="491"/>
                    <a:pt x="13402" y="480"/>
                  </a:cubicBezTo>
                  <a:close/>
                  <a:moveTo>
                    <a:pt x="13538" y="434"/>
                  </a:moveTo>
                  <a:cubicBezTo>
                    <a:pt x="13498" y="463"/>
                    <a:pt x="13459" y="497"/>
                    <a:pt x="13408" y="508"/>
                  </a:cubicBezTo>
                  <a:cubicBezTo>
                    <a:pt x="13413" y="491"/>
                    <a:pt x="13419" y="480"/>
                    <a:pt x="13419" y="474"/>
                  </a:cubicBezTo>
                  <a:cubicBezTo>
                    <a:pt x="13430" y="468"/>
                    <a:pt x="13442" y="457"/>
                    <a:pt x="13453" y="451"/>
                  </a:cubicBezTo>
                  <a:cubicBezTo>
                    <a:pt x="13470" y="451"/>
                    <a:pt x="13493" y="446"/>
                    <a:pt x="13510" y="434"/>
                  </a:cubicBezTo>
                  <a:close/>
                  <a:moveTo>
                    <a:pt x="13078" y="461"/>
                  </a:moveTo>
                  <a:cubicBezTo>
                    <a:pt x="13123" y="461"/>
                    <a:pt x="13169" y="463"/>
                    <a:pt x="13215" y="463"/>
                  </a:cubicBezTo>
                  <a:cubicBezTo>
                    <a:pt x="13169" y="468"/>
                    <a:pt x="13130" y="485"/>
                    <a:pt x="13095" y="508"/>
                  </a:cubicBezTo>
                  <a:lnTo>
                    <a:pt x="13084" y="480"/>
                  </a:lnTo>
                  <a:cubicBezTo>
                    <a:pt x="13078" y="485"/>
                    <a:pt x="13056" y="497"/>
                    <a:pt x="13050" y="503"/>
                  </a:cubicBezTo>
                  <a:lnTo>
                    <a:pt x="13027" y="463"/>
                  </a:lnTo>
                  <a:lnTo>
                    <a:pt x="13010" y="480"/>
                  </a:lnTo>
                  <a:cubicBezTo>
                    <a:pt x="13022" y="491"/>
                    <a:pt x="13044" y="508"/>
                    <a:pt x="13056" y="525"/>
                  </a:cubicBezTo>
                  <a:lnTo>
                    <a:pt x="13022" y="525"/>
                  </a:lnTo>
                  <a:cubicBezTo>
                    <a:pt x="13022" y="525"/>
                    <a:pt x="13022" y="531"/>
                    <a:pt x="13016" y="531"/>
                  </a:cubicBezTo>
                  <a:lnTo>
                    <a:pt x="12971" y="531"/>
                  </a:lnTo>
                  <a:cubicBezTo>
                    <a:pt x="12965" y="514"/>
                    <a:pt x="12965" y="485"/>
                    <a:pt x="12965" y="474"/>
                  </a:cubicBezTo>
                  <a:cubicBezTo>
                    <a:pt x="12948" y="480"/>
                    <a:pt x="12925" y="497"/>
                    <a:pt x="12908" y="508"/>
                  </a:cubicBezTo>
                  <a:cubicBezTo>
                    <a:pt x="12920" y="514"/>
                    <a:pt x="12937" y="531"/>
                    <a:pt x="12942" y="537"/>
                  </a:cubicBezTo>
                  <a:lnTo>
                    <a:pt x="12925" y="548"/>
                  </a:lnTo>
                  <a:cubicBezTo>
                    <a:pt x="12891" y="537"/>
                    <a:pt x="12857" y="525"/>
                    <a:pt x="12829" y="514"/>
                  </a:cubicBezTo>
                  <a:cubicBezTo>
                    <a:pt x="12901" y="468"/>
                    <a:pt x="12988" y="461"/>
                    <a:pt x="13078" y="461"/>
                  </a:cubicBezTo>
                  <a:close/>
                  <a:moveTo>
                    <a:pt x="12343" y="551"/>
                  </a:moveTo>
                  <a:cubicBezTo>
                    <a:pt x="12348" y="551"/>
                    <a:pt x="12353" y="552"/>
                    <a:pt x="12358" y="554"/>
                  </a:cubicBezTo>
                  <a:lnTo>
                    <a:pt x="12358" y="559"/>
                  </a:lnTo>
                  <a:cubicBezTo>
                    <a:pt x="12341" y="559"/>
                    <a:pt x="12324" y="565"/>
                    <a:pt x="12307" y="565"/>
                  </a:cubicBezTo>
                  <a:cubicBezTo>
                    <a:pt x="12315" y="557"/>
                    <a:pt x="12330" y="551"/>
                    <a:pt x="12343" y="551"/>
                  </a:cubicBezTo>
                  <a:close/>
                  <a:moveTo>
                    <a:pt x="12250" y="554"/>
                  </a:moveTo>
                  <a:cubicBezTo>
                    <a:pt x="12256" y="559"/>
                    <a:pt x="12256" y="565"/>
                    <a:pt x="12261" y="571"/>
                  </a:cubicBezTo>
                  <a:cubicBezTo>
                    <a:pt x="12244" y="571"/>
                    <a:pt x="12227" y="576"/>
                    <a:pt x="12210" y="576"/>
                  </a:cubicBezTo>
                  <a:cubicBezTo>
                    <a:pt x="12210" y="565"/>
                    <a:pt x="12222" y="559"/>
                    <a:pt x="12250" y="554"/>
                  </a:cubicBezTo>
                  <a:close/>
                  <a:moveTo>
                    <a:pt x="11859" y="497"/>
                  </a:moveTo>
                  <a:lnTo>
                    <a:pt x="11859" y="497"/>
                  </a:lnTo>
                  <a:cubicBezTo>
                    <a:pt x="11808" y="520"/>
                    <a:pt x="11756" y="542"/>
                    <a:pt x="11717" y="576"/>
                  </a:cubicBezTo>
                  <a:cubicBezTo>
                    <a:pt x="11705" y="582"/>
                    <a:pt x="11694" y="582"/>
                    <a:pt x="11683" y="582"/>
                  </a:cubicBezTo>
                  <a:cubicBezTo>
                    <a:pt x="11717" y="565"/>
                    <a:pt x="11745" y="542"/>
                    <a:pt x="11768" y="514"/>
                  </a:cubicBezTo>
                  <a:cubicBezTo>
                    <a:pt x="11796" y="508"/>
                    <a:pt x="11825" y="503"/>
                    <a:pt x="11859" y="497"/>
                  </a:cubicBezTo>
                  <a:close/>
                  <a:moveTo>
                    <a:pt x="11388" y="576"/>
                  </a:moveTo>
                  <a:cubicBezTo>
                    <a:pt x="11371" y="582"/>
                    <a:pt x="11359" y="582"/>
                    <a:pt x="11348" y="588"/>
                  </a:cubicBezTo>
                  <a:cubicBezTo>
                    <a:pt x="11348" y="582"/>
                    <a:pt x="11354" y="576"/>
                    <a:pt x="11354" y="576"/>
                  </a:cubicBezTo>
                  <a:close/>
                  <a:moveTo>
                    <a:pt x="16199" y="593"/>
                  </a:moveTo>
                  <a:cubicBezTo>
                    <a:pt x="16205" y="593"/>
                    <a:pt x="16216" y="593"/>
                    <a:pt x="16227" y="599"/>
                  </a:cubicBezTo>
                  <a:cubicBezTo>
                    <a:pt x="16222" y="605"/>
                    <a:pt x="16210" y="605"/>
                    <a:pt x="16205" y="605"/>
                  </a:cubicBezTo>
                  <a:cubicBezTo>
                    <a:pt x="16199" y="605"/>
                    <a:pt x="16199" y="599"/>
                    <a:pt x="16193" y="593"/>
                  </a:cubicBezTo>
                  <a:close/>
                  <a:moveTo>
                    <a:pt x="16369" y="616"/>
                  </a:moveTo>
                  <a:lnTo>
                    <a:pt x="16369" y="616"/>
                  </a:lnTo>
                  <a:cubicBezTo>
                    <a:pt x="16392" y="622"/>
                    <a:pt x="16420" y="627"/>
                    <a:pt x="16443" y="639"/>
                  </a:cubicBezTo>
                  <a:cubicBezTo>
                    <a:pt x="16443" y="639"/>
                    <a:pt x="16437" y="639"/>
                    <a:pt x="16437" y="644"/>
                  </a:cubicBezTo>
                  <a:cubicBezTo>
                    <a:pt x="16415" y="639"/>
                    <a:pt x="16392" y="627"/>
                    <a:pt x="16369" y="616"/>
                  </a:cubicBezTo>
                  <a:close/>
                  <a:moveTo>
                    <a:pt x="15615" y="417"/>
                  </a:moveTo>
                  <a:cubicBezTo>
                    <a:pt x="15915" y="440"/>
                    <a:pt x="16210" y="491"/>
                    <a:pt x="16505" y="542"/>
                  </a:cubicBezTo>
                  <a:lnTo>
                    <a:pt x="16528" y="542"/>
                  </a:lnTo>
                  <a:lnTo>
                    <a:pt x="16625" y="559"/>
                  </a:lnTo>
                  <a:cubicBezTo>
                    <a:pt x="16698" y="576"/>
                    <a:pt x="16766" y="588"/>
                    <a:pt x="16840" y="599"/>
                  </a:cubicBezTo>
                  <a:cubicBezTo>
                    <a:pt x="16840" y="593"/>
                    <a:pt x="16846" y="582"/>
                    <a:pt x="16846" y="576"/>
                  </a:cubicBezTo>
                  <a:cubicBezTo>
                    <a:pt x="16937" y="644"/>
                    <a:pt x="17061" y="633"/>
                    <a:pt x="17164" y="661"/>
                  </a:cubicBezTo>
                  <a:cubicBezTo>
                    <a:pt x="17147" y="671"/>
                    <a:pt x="17130" y="675"/>
                    <a:pt x="17112" y="675"/>
                  </a:cubicBezTo>
                  <a:cubicBezTo>
                    <a:pt x="17070" y="675"/>
                    <a:pt x="17026" y="654"/>
                    <a:pt x="16982" y="650"/>
                  </a:cubicBezTo>
                  <a:cubicBezTo>
                    <a:pt x="16812" y="622"/>
                    <a:pt x="16642" y="593"/>
                    <a:pt x="16477" y="571"/>
                  </a:cubicBezTo>
                  <a:cubicBezTo>
                    <a:pt x="16477" y="565"/>
                    <a:pt x="16477" y="559"/>
                    <a:pt x="16477" y="559"/>
                  </a:cubicBezTo>
                  <a:cubicBezTo>
                    <a:pt x="16477" y="559"/>
                    <a:pt x="16471" y="565"/>
                    <a:pt x="16471" y="565"/>
                  </a:cubicBezTo>
                  <a:cubicBezTo>
                    <a:pt x="16205" y="525"/>
                    <a:pt x="15932" y="485"/>
                    <a:pt x="15666" y="451"/>
                  </a:cubicBezTo>
                  <a:cubicBezTo>
                    <a:pt x="15649" y="440"/>
                    <a:pt x="15632" y="429"/>
                    <a:pt x="15615" y="417"/>
                  </a:cubicBezTo>
                  <a:close/>
                  <a:moveTo>
                    <a:pt x="11212" y="656"/>
                  </a:moveTo>
                  <a:cubicBezTo>
                    <a:pt x="11217" y="661"/>
                    <a:pt x="11223" y="678"/>
                    <a:pt x="11234" y="690"/>
                  </a:cubicBezTo>
                  <a:cubicBezTo>
                    <a:pt x="11223" y="690"/>
                    <a:pt x="11212" y="690"/>
                    <a:pt x="11206" y="695"/>
                  </a:cubicBezTo>
                  <a:cubicBezTo>
                    <a:pt x="11206" y="678"/>
                    <a:pt x="11212" y="667"/>
                    <a:pt x="11212" y="656"/>
                  </a:cubicBezTo>
                  <a:close/>
                  <a:moveTo>
                    <a:pt x="16471" y="678"/>
                  </a:moveTo>
                  <a:cubicBezTo>
                    <a:pt x="16488" y="678"/>
                    <a:pt x="16505" y="684"/>
                    <a:pt x="16517" y="690"/>
                  </a:cubicBezTo>
                  <a:cubicBezTo>
                    <a:pt x="16505" y="695"/>
                    <a:pt x="16494" y="707"/>
                    <a:pt x="16483" y="718"/>
                  </a:cubicBezTo>
                  <a:cubicBezTo>
                    <a:pt x="16477" y="707"/>
                    <a:pt x="16477" y="690"/>
                    <a:pt x="16471" y="678"/>
                  </a:cubicBezTo>
                  <a:close/>
                  <a:moveTo>
                    <a:pt x="11507" y="678"/>
                  </a:moveTo>
                  <a:cubicBezTo>
                    <a:pt x="11478" y="695"/>
                    <a:pt x="11456" y="718"/>
                    <a:pt x="11433" y="741"/>
                  </a:cubicBezTo>
                  <a:cubicBezTo>
                    <a:pt x="11410" y="746"/>
                    <a:pt x="11388" y="752"/>
                    <a:pt x="11365" y="752"/>
                  </a:cubicBezTo>
                  <a:lnTo>
                    <a:pt x="11359" y="752"/>
                  </a:lnTo>
                  <a:cubicBezTo>
                    <a:pt x="11359" y="752"/>
                    <a:pt x="11359" y="752"/>
                    <a:pt x="11354" y="758"/>
                  </a:cubicBezTo>
                  <a:cubicBezTo>
                    <a:pt x="11322" y="764"/>
                    <a:pt x="11293" y="766"/>
                    <a:pt x="11266" y="766"/>
                  </a:cubicBezTo>
                  <a:cubicBezTo>
                    <a:pt x="11239" y="766"/>
                    <a:pt x="11215" y="764"/>
                    <a:pt x="11195" y="758"/>
                  </a:cubicBezTo>
                  <a:cubicBezTo>
                    <a:pt x="11195" y="752"/>
                    <a:pt x="11195" y="746"/>
                    <a:pt x="11195" y="741"/>
                  </a:cubicBezTo>
                  <a:cubicBezTo>
                    <a:pt x="11234" y="729"/>
                    <a:pt x="11280" y="718"/>
                    <a:pt x="11320" y="707"/>
                  </a:cubicBezTo>
                  <a:cubicBezTo>
                    <a:pt x="11325" y="712"/>
                    <a:pt x="11331" y="718"/>
                    <a:pt x="11337" y="729"/>
                  </a:cubicBezTo>
                  <a:cubicBezTo>
                    <a:pt x="11348" y="718"/>
                    <a:pt x="11359" y="707"/>
                    <a:pt x="11376" y="695"/>
                  </a:cubicBezTo>
                  <a:lnTo>
                    <a:pt x="11422" y="690"/>
                  </a:lnTo>
                  <a:lnTo>
                    <a:pt x="11427" y="718"/>
                  </a:lnTo>
                  <a:cubicBezTo>
                    <a:pt x="11433" y="712"/>
                    <a:pt x="11433" y="695"/>
                    <a:pt x="11439" y="684"/>
                  </a:cubicBezTo>
                  <a:cubicBezTo>
                    <a:pt x="11461" y="678"/>
                    <a:pt x="11484" y="678"/>
                    <a:pt x="11507" y="678"/>
                  </a:cubicBezTo>
                  <a:close/>
                  <a:moveTo>
                    <a:pt x="17164" y="678"/>
                  </a:moveTo>
                  <a:cubicBezTo>
                    <a:pt x="17351" y="678"/>
                    <a:pt x="17544" y="758"/>
                    <a:pt x="17725" y="809"/>
                  </a:cubicBezTo>
                  <a:cubicBezTo>
                    <a:pt x="17711" y="813"/>
                    <a:pt x="17696" y="814"/>
                    <a:pt x="17681" y="814"/>
                  </a:cubicBezTo>
                  <a:cubicBezTo>
                    <a:pt x="17627" y="814"/>
                    <a:pt x="17573" y="794"/>
                    <a:pt x="17515" y="781"/>
                  </a:cubicBezTo>
                  <a:cubicBezTo>
                    <a:pt x="17396" y="752"/>
                    <a:pt x="17271" y="741"/>
                    <a:pt x="17164" y="678"/>
                  </a:cubicBezTo>
                  <a:close/>
                  <a:moveTo>
                    <a:pt x="17748" y="798"/>
                  </a:moveTo>
                  <a:cubicBezTo>
                    <a:pt x="17793" y="798"/>
                    <a:pt x="17805" y="820"/>
                    <a:pt x="17782" y="854"/>
                  </a:cubicBezTo>
                  <a:cubicBezTo>
                    <a:pt x="17731" y="854"/>
                    <a:pt x="17720" y="832"/>
                    <a:pt x="17748" y="798"/>
                  </a:cubicBezTo>
                  <a:close/>
                  <a:moveTo>
                    <a:pt x="18497" y="894"/>
                  </a:moveTo>
                  <a:cubicBezTo>
                    <a:pt x="18565" y="928"/>
                    <a:pt x="18667" y="917"/>
                    <a:pt x="18707" y="990"/>
                  </a:cubicBezTo>
                  <a:cubicBezTo>
                    <a:pt x="18633" y="973"/>
                    <a:pt x="18559" y="956"/>
                    <a:pt x="18491" y="934"/>
                  </a:cubicBezTo>
                  <a:cubicBezTo>
                    <a:pt x="18491" y="928"/>
                    <a:pt x="18497" y="905"/>
                    <a:pt x="18497" y="894"/>
                  </a:cubicBezTo>
                  <a:close/>
                  <a:moveTo>
                    <a:pt x="11149" y="758"/>
                  </a:moveTo>
                  <a:lnTo>
                    <a:pt x="11104" y="809"/>
                  </a:lnTo>
                  <a:cubicBezTo>
                    <a:pt x="11092" y="806"/>
                    <a:pt x="11080" y="805"/>
                    <a:pt x="11069" y="805"/>
                  </a:cubicBezTo>
                  <a:cubicBezTo>
                    <a:pt x="11004" y="805"/>
                    <a:pt x="10945" y="842"/>
                    <a:pt x="10883" y="866"/>
                  </a:cubicBezTo>
                  <a:cubicBezTo>
                    <a:pt x="10894" y="877"/>
                    <a:pt x="10905" y="888"/>
                    <a:pt x="10911" y="894"/>
                  </a:cubicBezTo>
                  <a:cubicBezTo>
                    <a:pt x="10888" y="911"/>
                    <a:pt x="10860" y="922"/>
                    <a:pt x="10837" y="939"/>
                  </a:cubicBezTo>
                  <a:cubicBezTo>
                    <a:pt x="10828" y="942"/>
                    <a:pt x="10819" y="943"/>
                    <a:pt x="10809" y="943"/>
                  </a:cubicBezTo>
                  <a:cubicBezTo>
                    <a:pt x="10771" y="943"/>
                    <a:pt x="10733" y="927"/>
                    <a:pt x="10696" y="927"/>
                  </a:cubicBezTo>
                  <a:cubicBezTo>
                    <a:pt x="10677" y="927"/>
                    <a:pt x="10657" y="931"/>
                    <a:pt x="10639" y="945"/>
                  </a:cubicBezTo>
                  <a:cubicBezTo>
                    <a:pt x="10633" y="956"/>
                    <a:pt x="10627" y="979"/>
                    <a:pt x="10622" y="990"/>
                  </a:cubicBezTo>
                  <a:cubicBezTo>
                    <a:pt x="10622" y="996"/>
                    <a:pt x="10616" y="996"/>
                    <a:pt x="10610" y="996"/>
                  </a:cubicBezTo>
                  <a:cubicBezTo>
                    <a:pt x="10622" y="979"/>
                    <a:pt x="10627" y="956"/>
                    <a:pt x="10639" y="939"/>
                  </a:cubicBezTo>
                  <a:cubicBezTo>
                    <a:pt x="10809" y="883"/>
                    <a:pt x="10973" y="815"/>
                    <a:pt x="11149" y="758"/>
                  </a:cubicBezTo>
                  <a:close/>
                  <a:moveTo>
                    <a:pt x="17436" y="826"/>
                  </a:moveTo>
                  <a:lnTo>
                    <a:pt x="17436" y="826"/>
                  </a:lnTo>
                  <a:cubicBezTo>
                    <a:pt x="17595" y="866"/>
                    <a:pt x="17742" y="928"/>
                    <a:pt x="17901" y="945"/>
                  </a:cubicBezTo>
                  <a:cubicBezTo>
                    <a:pt x="17941" y="951"/>
                    <a:pt x="17969" y="973"/>
                    <a:pt x="17992" y="1002"/>
                  </a:cubicBezTo>
                  <a:cubicBezTo>
                    <a:pt x="17963" y="1002"/>
                    <a:pt x="17906" y="967"/>
                    <a:pt x="17869" y="967"/>
                  </a:cubicBezTo>
                  <a:cubicBezTo>
                    <a:pt x="17848" y="967"/>
                    <a:pt x="17833" y="978"/>
                    <a:pt x="17833" y="1013"/>
                  </a:cubicBezTo>
                  <a:cubicBezTo>
                    <a:pt x="17827" y="996"/>
                    <a:pt x="17822" y="973"/>
                    <a:pt x="17816" y="956"/>
                  </a:cubicBezTo>
                  <a:cubicBezTo>
                    <a:pt x="17680" y="939"/>
                    <a:pt x="17549" y="900"/>
                    <a:pt x="17436" y="826"/>
                  </a:cubicBezTo>
                  <a:close/>
                  <a:moveTo>
                    <a:pt x="10599" y="951"/>
                  </a:moveTo>
                  <a:lnTo>
                    <a:pt x="10599" y="951"/>
                  </a:lnTo>
                  <a:cubicBezTo>
                    <a:pt x="10571" y="979"/>
                    <a:pt x="10542" y="1002"/>
                    <a:pt x="10508" y="1025"/>
                  </a:cubicBezTo>
                  <a:lnTo>
                    <a:pt x="10372" y="1053"/>
                  </a:lnTo>
                  <a:cubicBezTo>
                    <a:pt x="10451" y="1025"/>
                    <a:pt x="10525" y="990"/>
                    <a:pt x="10599" y="951"/>
                  </a:cubicBezTo>
                  <a:close/>
                  <a:moveTo>
                    <a:pt x="10576" y="1093"/>
                  </a:moveTo>
                  <a:cubicBezTo>
                    <a:pt x="10582" y="1098"/>
                    <a:pt x="10588" y="1104"/>
                    <a:pt x="10593" y="1110"/>
                  </a:cubicBezTo>
                  <a:cubicBezTo>
                    <a:pt x="10588" y="1104"/>
                    <a:pt x="10576" y="1098"/>
                    <a:pt x="10571" y="1098"/>
                  </a:cubicBezTo>
                  <a:cubicBezTo>
                    <a:pt x="10571" y="1098"/>
                    <a:pt x="10571" y="1093"/>
                    <a:pt x="10576" y="1093"/>
                  </a:cubicBezTo>
                  <a:close/>
                  <a:moveTo>
                    <a:pt x="10469" y="1121"/>
                  </a:moveTo>
                  <a:cubicBezTo>
                    <a:pt x="10486" y="1127"/>
                    <a:pt x="10508" y="1138"/>
                    <a:pt x="10520" y="1138"/>
                  </a:cubicBezTo>
                  <a:lnTo>
                    <a:pt x="10423" y="1138"/>
                  </a:lnTo>
                  <a:cubicBezTo>
                    <a:pt x="10423" y="1138"/>
                    <a:pt x="10429" y="1138"/>
                    <a:pt x="10429" y="1132"/>
                  </a:cubicBezTo>
                  <a:cubicBezTo>
                    <a:pt x="10440" y="1132"/>
                    <a:pt x="10457" y="1127"/>
                    <a:pt x="10469" y="1121"/>
                  </a:cubicBezTo>
                  <a:close/>
                  <a:moveTo>
                    <a:pt x="10293" y="1172"/>
                  </a:moveTo>
                  <a:lnTo>
                    <a:pt x="10293" y="1172"/>
                  </a:lnTo>
                  <a:cubicBezTo>
                    <a:pt x="10253" y="1189"/>
                    <a:pt x="10219" y="1212"/>
                    <a:pt x="10179" y="1234"/>
                  </a:cubicBezTo>
                  <a:cubicBezTo>
                    <a:pt x="10134" y="1251"/>
                    <a:pt x="10088" y="1263"/>
                    <a:pt x="10043" y="1274"/>
                  </a:cubicBezTo>
                  <a:cubicBezTo>
                    <a:pt x="10043" y="1268"/>
                    <a:pt x="10037" y="1251"/>
                    <a:pt x="10037" y="1246"/>
                  </a:cubicBezTo>
                  <a:cubicBezTo>
                    <a:pt x="10077" y="1234"/>
                    <a:pt x="10122" y="1217"/>
                    <a:pt x="10168" y="1206"/>
                  </a:cubicBezTo>
                  <a:cubicBezTo>
                    <a:pt x="10173" y="1212"/>
                    <a:pt x="10179" y="1217"/>
                    <a:pt x="10185" y="1223"/>
                  </a:cubicBezTo>
                  <a:cubicBezTo>
                    <a:pt x="10185" y="1217"/>
                    <a:pt x="10191" y="1206"/>
                    <a:pt x="10191" y="1200"/>
                  </a:cubicBezTo>
                  <a:cubicBezTo>
                    <a:pt x="10225" y="1189"/>
                    <a:pt x="10259" y="1178"/>
                    <a:pt x="10293" y="1172"/>
                  </a:cubicBezTo>
                  <a:close/>
                  <a:moveTo>
                    <a:pt x="17799" y="826"/>
                  </a:moveTo>
                  <a:lnTo>
                    <a:pt x="17799" y="826"/>
                  </a:lnTo>
                  <a:cubicBezTo>
                    <a:pt x="17986" y="843"/>
                    <a:pt x="18162" y="928"/>
                    <a:pt x="18344" y="973"/>
                  </a:cubicBezTo>
                  <a:lnTo>
                    <a:pt x="18344" y="939"/>
                  </a:lnTo>
                  <a:cubicBezTo>
                    <a:pt x="18355" y="956"/>
                    <a:pt x="18366" y="968"/>
                    <a:pt x="18378" y="985"/>
                  </a:cubicBezTo>
                  <a:cubicBezTo>
                    <a:pt x="18627" y="1070"/>
                    <a:pt x="18894" y="1127"/>
                    <a:pt x="19132" y="1240"/>
                  </a:cubicBezTo>
                  <a:cubicBezTo>
                    <a:pt x="19132" y="1229"/>
                    <a:pt x="19138" y="1212"/>
                    <a:pt x="19138" y="1200"/>
                  </a:cubicBezTo>
                  <a:cubicBezTo>
                    <a:pt x="19189" y="1291"/>
                    <a:pt x="19320" y="1291"/>
                    <a:pt x="19399" y="1348"/>
                  </a:cubicBezTo>
                  <a:cubicBezTo>
                    <a:pt x="19393" y="1349"/>
                    <a:pt x="19387" y="1349"/>
                    <a:pt x="19381" y="1349"/>
                  </a:cubicBezTo>
                  <a:cubicBezTo>
                    <a:pt x="19320" y="1349"/>
                    <a:pt x="19273" y="1302"/>
                    <a:pt x="19215" y="1302"/>
                  </a:cubicBezTo>
                  <a:cubicBezTo>
                    <a:pt x="19212" y="1302"/>
                    <a:pt x="19209" y="1302"/>
                    <a:pt x="19206" y="1303"/>
                  </a:cubicBezTo>
                  <a:cubicBezTo>
                    <a:pt x="18758" y="1093"/>
                    <a:pt x="18236" y="1030"/>
                    <a:pt x="17799" y="826"/>
                  </a:cubicBezTo>
                  <a:close/>
                  <a:moveTo>
                    <a:pt x="9945" y="1285"/>
                  </a:moveTo>
                  <a:cubicBezTo>
                    <a:pt x="9965" y="1285"/>
                    <a:pt x="9985" y="1287"/>
                    <a:pt x="10003" y="1291"/>
                  </a:cubicBezTo>
                  <a:cubicBezTo>
                    <a:pt x="9935" y="1320"/>
                    <a:pt x="9856" y="1342"/>
                    <a:pt x="9782" y="1359"/>
                  </a:cubicBezTo>
                  <a:cubicBezTo>
                    <a:pt x="9817" y="1307"/>
                    <a:pt x="9881" y="1285"/>
                    <a:pt x="9945" y="1285"/>
                  </a:cubicBezTo>
                  <a:close/>
                  <a:moveTo>
                    <a:pt x="10917" y="781"/>
                  </a:moveTo>
                  <a:cubicBezTo>
                    <a:pt x="10650" y="860"/>
                    <a:pt x="10395" y="968"/>
                    <a:pt x="10156" y="1110"/>
                  </a:cubicBezTo>
                  <a:lnTo>
                    <a:pt x="10156" y="1115"/>
                  </a:lnTo>
                  <a:cubicBezTo>
                    <a:pt x="10094" y="1132"/>
                    <a:pt x="10032" y="1155"/>
                    <a:pt x="9969" y="1189"/>
                  </a:cubicBezTo>
                  <a:cubicBezTo>
                    <a:pt x="9964" y="1172"/>
                    <a:pt x="9952" y="1144"/>
                    <a:pt x="9947" y="1127"/>
                  </a:cubicBezTo>
                  <a:cubicBezTo>
                    <a:pt x="9924" y="1132"/>
                    <a:pt x="9867" y="1138"/>
                    <a:pt x="9839" y="1144"/>
                  </a:cubicBezTo>
                  <a:cubicBezTo>
                    <a:pt x="9833" y="1166"/>
                    <a:pt x="9827" y="1189"/>
                    <a:pt x="9822" y="1212"/>
                  </a:cubicBezTo>
                  <a:lnTo>
                    <a:pt x="9878" y="1200"/>
                  </a:lnTo>
                  <a:lnTo>
                    <a:pt x="9878" y="1200"/>
                  </a:lnTo>
                  <a:cubicBezTo>
                    <a:pt x="9861" y="1212"/>
                    <a:pt x="9816" y="1234"/>
                    <a:pt x="9793" y="1246"/>
                  </a:cubicBezTo>
                  <a:cubicBezTo>
                    <a:pt x="9799" y="1234"/>
                    <a:pt x="9810" y="1206"/>
                    <a:pt x="9816" y="1195"/>
                  </a:cubicBezTo>
                  <a:cubicBezTo>
                    <a:pt x="9805" y="1189"/>
                    <a:pt x="9782" y="1166"/>
                    <a:pt x="9771" y="1161"/>
                  </a:cubicBezTo>
                  <a:cubicBezTo>
                    <a:pt x="9725" y="1183"/>
                    <a:pt x="9686" y="1200"/>
                    <a:pt x="9640" y="1217"/>
                  </a:cubicBezTo>
                  <a:lnTo>
                    <a:pt x="9640" y="1251"/>
                  </a:lnTo>
                  <a:cubicBezTo>
                    <a:pt x="9668" y="1244"/>
                    <a:pt x="9696" y="1240"/>
                    <a:pt x="9724" y="1240"/>
                  </a:cubicBezTo>
                  <a:cubicBezTo>
                    <a:pt x="9742" y="1240"/>
                    <a:pt x="9759" y="1241"/>
                    <a:pt x="9776" y="1246"/>
                  </a:cubicBezTo>
                  <a:cubicBezTo>
                    <a:pt x="9731" y="1246"/>
                    <a:pt x="9686" y="1268"/>
                    <a:pt x="9646" y="1297"/>
                  </a:cubicBezTo>
                  <a:cubicBezTo>
                    <a:pt x="9634" y="1268"/>
                    <a:pt x="9629" y="1246"/>
                    <a:pt x="9617" y="1217"/>
                  </a:cubicBezTo>
                  <a:cubicBezTo>
                    <a:pt x="9572" y="1234"/>
                    <a:pt x="9527" y="1251"/>
                    <a:pt x="9487" y="1268"/>
                  </a:cubicBezTo>
                  <a:cubicBezTo>
                    <a:pt x="9521" y="1268"/>
                    <a:pt x="9595" y="1268"/>
                    <a:pt x="9629" y="1274"/>
                  </a:cubicBezTo>
                  <a:cubicBezTo>
                    <a:pt x="9605" y="1293"/>
                    <a:pt x="9574" y="1304"/>
                    <a:pt x="9538" y="1304"/>
                  </a:cubicBezTo>
                  <a:cubicBezTo>
                    <a:pt x="9531" y="1304"/>
                    <a:pt x="9523" y="1303"/>
                    <a:pt x="9515" y="1303"/>
                  </a:cubicBezTo>
                  <a:cubicBezTo>
                    <a:pt x="9442" y="1354"/>
                    <a:pt x="9351" y="1371"/>
                    <a:pt x="9271" y="1405"/>
                  </a:cubicBezTo>
                  <a:lnTo>
                    <a:pt x="9237" y="1371"/>
                  </a:lnTo>
                  <a:cubicBezTo>
                    <a:pt x="9232" y="1388"/>
                    <a:pt x="9215" y="1427"/>
                    <a:pt x="9209" y="1444"/>
                  </a:cubicBezTo>
                  <a:cubicBezTo>
                    <a:pt x="9192" y="1427"/>
                    <a:pt x="9175" y="1405"/>
                    <a:pt x="9158" y="1382"/>
                  </a:cubicBezTo>
                  <a:cubicBezTo>
                    <a:pt x="9141" y="1416"/>
                    <a:pt x="9118" y="1444"/>
                    <a:pt x="9101" y="1478"/>
                  </a:cubicBezTo>
                  <a:cubicBezTo>
                    <a:pt x="9073" y="1484"/>
                    <a:pt x="9044" y="1490"/>
                    <a:pt x="9016" y="1495"/>
                  </a:cubicBezTo>
                  <a:cubicBezTo>
                    <a:pt x="9044" y="1467"/>
                    <a:pt x="9067" y="1433"/>
                    <a:pt x="9084" y="1399"/>
                  </a:cubicBezTo>
                  <a:lnTo>
                    <a:pt x="9084" y="1399"/>
                  </a:lnTo>
                  <a:cubicBezTo>
                    <a:pt x="9061" y="1410"/>
                    <a:pt x="9016" y="1433"/>
                    <a:pt x="8993" y="1444"/>
                  </a:cubicBezTo>
                  <a:cubicBezTo>
                    <a:pt x="8988" y="1433"/>
                    <a:pt x="8976" y="1405"/>
                    <a:pt x="8971" y="1388"/>
                  </a:cubicBezTo>
                  <a:cubicBezTo>
                    <a:pt x="8965" y="1410"/>
                    <a:pt x="8954" y="1450"/>
                    <a:pt x="8948" y="1473"/>
                  </a:cubicBezTo>
                  <a:cubicBezTo>
                    <a:pt x="8946" y="1472"/>
                    <a:pt x="8944" y="1472"/>
                    <a:pt x="8942" y="1472"/>
                  </a:cubicBezTo>
                  <a:cubicBezTo>
                    <a:pt x="8921" y="1472"/>
                    <a:pt x="8884" y="1485"/>
                    <a:pt x="8859" y="1485"/>
                  </a:cubicBezTo>
                  <a:cubicBezTo>
                    <a:pt x="8838" y="1485"/>
                    <a:pt x="8825" y="1476"/>
                    <a:pt x="8834" y="1444"/>
                  </a:cubicBezTo>
                  <a:cubicBezTo>
                    <a:pt x="8920" y="1359"/>
                    <a:pt x="9107" y="1382"/>
                    <a:pt x="9152" y="1251"/>
                  </a:cubicBezTo>
                  <a:cubicBezTo>
                    <a:pt x="9158" y="1263"/>
                    <a:pt x="9164" y="1291"/>
                    <a:pt x="9169" y="1303"/>
                  </a:cubicBezTo>
                  <a:cubicBezTo>
                    <a:pt x="9470" y="1212"/>
                    <a:pt x="9759" y="1087"/>
                    <a:pt x="10066" y="1002"/>
                  </a:cubicBezTo>
                  <a:cubicBezTo>
                    <a:pt x="10066" y="979"/>
                    <a:pt x="10071" y="962"/>
                    <a:pt x="10071" y="939"/>
                  </a:cubicBezTo>
                  <a:cubicBezTo>
                    <a:pt x="10083" y="945"/>
                    <a:pt x="10094" y="968"/>
                    <a:pt x="10105" y="973"/>
                  </a:cubicBezTo>
                  <a:cubicBezTo>
                    <a:pt x="10145" y="956"/>
                    <a:pt x="10196" y="945"/>
                    <a:pt x="10242" y="934"/>
                  </a:cubicBezTo>
                  <a:lnTo>
                    <a:pt x="10242" y="934"/>
                  </a:lnTo>
                  <a:cubicBezTo>
                    <a:pt x="10196" y="956"/>
                    <a:pt x="10151" y="973"/>
                    <a:pt x="10105" y="990"/>
                  </a:cubicBezTo>
                  <a:cubicBezTo>
                    <a:pt x="10117" y="1019"/>
                    <a:pt x="10128" y="1042"/>
                    <a:pt x="10145" y="1064"/>
                  </a:cubicBezTo>
                  <a:cubicBezTo>
                    <a:pt x="10208" y="1013"/>
                    <a:pt x="10287" y="979"/>
                    <a:pt x="10361" y="956"/>
                  </a:cubicBezTo>
                  <a:cubicBezTo>
                    <a:pt x="10372" y="945"/>
                    <a:pt x="10389" y="922"/>
                    <a:pt x="10395" y="911"/>
                  </a:cubicBezTo>
                  <a:cubicBezTo>
                    <a:pt x="10406" y="917"/>
                    <a:pt x="10429" y="934"/>
                    <a:pt x="10440" y="939"/>
                  </a:cubicBezTo>
                  <a:cubicBezTo>
                    <a:pt x="10474" y="911"/>
                    <a:pt x="10503" y="883"/>
                    <a:pt x="10537" y="854"/>
                  </a:cubicBezTo>
                  <a:cubicBezTo>
                    <a:pt x="10543" y="856"/>
                    <a:pt x="10550" y="857"/>
                    <a:pt x="10557" y="857"/>
                  </a:cubicBezTo>
                  <a:cubicBezTo>
                    <a:pt x="10573" y="857"/>
                    <a:pt x="10589" y="853"/>
                    <a:pt x="10605" y="849"/>
                  </a:cubicBezTo>
                  <a:cubicBezTo>
                    <a:pt x="10608" y="849"/>
                    <a:pt x="10612" y="849"/>
                    <a:pt x="10616" y="849"/>
                  </a:cubicBezTo>
                  <a:cubicBezTo>
                    <a:pt x="10714" y="849"/>
                    <a:pt x="10813" y="781"/>
                    <a:pt x="10917" y="781"/>
                  </a:cubicBezTo>
                  <a:close/>
                  <a:moveTo>
                    <a:pt x="20299" y="1485"/>
                  </a:moveTo>
                  <a:cubicBezTo>
                    <a:pt x="20286" y="1491"/>
                    <a:pt x="20280" y="1497"/>
                    <a:pt x="20277" y="1503"/>
                  </a:cubicBezTo>
                  <a:lnTo>
                    <a:pt x="20277" y="1503"/>
                  </a:lnTo>
                  <a:cubicBezTo>
                    <a:pt x="20284" y="1497"/>
                    <a:pt x="20291" y="1491"/>
                    <a:pt x="20299" y="1485"/>
                  </a:cubicBezTo>
                  <a:close/>
                  <a:moveTo>
                    <a:pt x="9730" y="1359"/>
                  </a:moveTo>
                  <a:cubicBezTo>
                    <a:pt x="9751" y="1359"/>
                    <a:pt x="9772" y="1361"/>
                    <a:pt x="9793" y="1365"/>
                  </a:cubicBezTo>
                  <a:cubicBezTo>
                    <a:pt x="9612" y="1405"/>
                    <a:pt x="9442" y="1467"/>
                    <a:pt x="9271" y="1541"/>
                  </a:cubicBezTo>
                  <a:lnTo>
                    <a:pt x="9260" y="1518"/>
                  </a:lnTo>
                  <a:cubicBezTo>
                    <a:pt x="9405" y="1463"/>
                    <a:pt x="9568" y="1359"/>
                    <a:pt x="9730" y="1359"/>
                  </a:cubicBezTo>
                  <a:close/>
                  <a:moveTo>
                    <a:pt x="19405" y="1359"/>
                  </a:moveTo>
                  <a:lnTo>
                    <a:pt x="19405" y="1359"/>
                  </a:lnTo>
                  <a:cubicBezTo>
                    <a:pt x="19530" y="1382"/>
                    <a:pt x="19660" y="1427"/>
                    <a:pt x="19762" y="1501"/>
                  </a:cubicBezTo>
                  <a:lnTo>
                    <a:pt x="19757" y="1501"/>
                  </a:lnTo>
                  <a:cubicBezTo>
                    <a:pt x="19688" y="1484"/>
                    <a:pt x="19620" y="1456"/>
                    <a:pt x="19564" y="1416"/>
                  </a:cubicBezTo>
                  <a:cubicBezTo>
                    <a:pt x="19524" y="1427"/>
                    <a:pt x="19473" y="1422"/>
                    <a:pt x="19450" y="1456"/>
                  </a:cubicBezTo>
                  <a:cubicBezTo>
                    <a:pt x="19501" y="1507"/>
                    <a:pt x="19575" y="1524"/>
                    <a:pt x="19643" y="1541"/>
                  </a:cubicBezTo>
                  <a:cubicBezTo>
                    <a:pt x="19632" y="1546"/>
                    <a:pt x="19615" y="1564"/>
                    <a:pt x="19603" y="1569"/>
                  </a:cubicBezTo>
                  <a:cubicBezTo>
                    <a:pt x="19581" y="1558"/>
                    <a:pt x="19558" y="1541"/>
                    <a:pt x="19535" y="1524"/>
                  </a:cubicBezTo>
                  <a:cubicBezTo>
                    <a:pt x="19518" y="1541"/>
                    <a:pt x="19501" y="1552"/>
                    <a:pt x="19484" y="1569"/>
                  </a:cubicBezTo>
                  <a:lnTo>
                    <a:pt x="19496" y="1529"/>
                  </a:lnTo>
                  <a:cubicBezTo>
                    <a:pt x="19393" y="1490"/>
                    <a:pt x="19314" y="1422"/>
                    <a:pt x="19201" y="1410"/>
                  </a:cubicBezTo>
                  <a:cubicBezTo>
                    <a:pt x="19206" y="1405"/>
                    <a:pt x="19206" y="1399"/>
                    <a:pt x="19212" y="1393"/>
                  </a:cubicBezTo>
                  <a:cubicBezTo>
                    <a:pt x="19291" y="1416"/>
                    <a:pt x="19371" y="1439"/>
                    <a:pt x="19444" y="1456"/>
                  </a:cubicBezTo>
                  <a:cubicBezTo>
                    <a:pt x="19456" y="1444"/>
                    <a:pt x="19479" y="1416"/>
                    <a:pt x="19484" y="1405"/>
                  </a:cubicBezTo>
                  <a:cubicBezTo>
                    <a:pt x="19467" y="1393"/>
                    <a:pt x="19427" y="1371"/>
                    <a:pt x="19405" y="1359"/>
                  </a:cubicBezTo>
                  <a:close/>
                  <a:moveTo>
                    <a:pt x="9366" y="1581"/>
                  </a:moveTo>
                  <a:cubicBezTo>
                    <a:pt x="9385" y="1581"/>
                    <a:pt x="9405" y="1586"/>
                    <a:pt x="9425" y="1598"/>
                  </a:cubicBezTo>
                  <a:cubicBezTo>
                    <a:pt x="9360" y="1618"/>
                    <a:pt x="9290" y="1651"/>
                    <a:pt x="9221" y="1651"/>
                  </a:cubicBezTo>
                  <a:cubicBezTo>
                    <a:pt x="9211" y="1651"/>
                    <a:pt x="9202" y="1650"/>
                    <a:pt x="9192" y="1649"/>
                  </a:cubicBezTo>
                  <a:cubicBezTo>
                    <a:pt x="9248" y="1631"/>
                    <a:pt x="9305" y="1581"/>
                    <a:pt x="9366" y="1581"/>
                  </a:cubicBezTo>
                  <a:close/>
                  <a:moveTo>
                    <a:pt x="8983" y="1607"/>
                  </a:moveTo>
                  <a:cubicBezTo>
                    <a:pt x="8994" y="1607"/>
                    <a:pt x="9003" y="1609"/>
                    <a:pt x="9010" y="1615"/>
                  </a:cubicBezTo>
                  <a:cubicBezTo>
                    <a:pt x="9019" y="1650"/>
                    <a:pt x="8977" y="1671"/>
                    <a:pt x="8942" y="1671"/>
                  </a:cubicBezTo>
                  <a:cubicBezTo>
                    <a:pt x="8931" y="1671"/>
                    <a:pt x="8922" y="1669"/>
                    <a:pt x="8914" y="1666"/>
                  </a:cubicBezTo>
                  <a:cubicBezTo>
                    <a:pt x="8905" y="1631"/>
                    <a:pt x="8949" y="1607"/>
                    <a:pt x="8983" y="1607"/>
                  </a:cubicBezTo>
                  <a:close/>
                  <a:moveTo>
                    <a:pt x="20218" y="1674"/>
                  </a:moveTo>
                  <a:cubicBezTo>
                    <a:pt x="20247" y="1674"/>
                    <a:pt x="20284" y="1698"/>
                    <a:pt x="20284" y="1722"/>
                  </a:cubicBezTo>
                  <a:cubicBezTo>
                    <a:pt x="20277" y="1735"/>
                    <a:pt x="20265" y="1740"/>
                    <a:pt x="20253" y="1740"/>
                  </a:cubicBezTo>
                  <a:cubicBezTo>
                    <a:pt x="20225" y="1740"/>
                    <a:pt x="20192" y="1716"/>
                    <a:pt x="20188" y="1688"/>
                  </a:cubicBezTo>
                  <a:cubicBezTo>
                    <a:pt x="20194" y="1678"/>
                    <a:pt x="20205" y="1674"/>
                    <a:pt x="20218" y="1674"/>
                  </a:cubicBezTo>
                  <a:close/>
                  <a:moveTo>
                    <a:pt x="15983" y="1745"/>
                  </a:moveTo>
                  <a:lnTo>
                    <a:pt x="16000" y="1751"/>
                  </a:lnTo>
                  <a:cubicBezTo>
                    <a:pt x="16023" y="1768"/>
                    <a:pt x="16052" y="1768"/>
                    <a:pt x="16080" y="1768"/>
                  </a:cubicBezTo>
                  <a:cubicBezTo>
                    <a:pt x="16103" y="1773"/>
                    <a:pt x="16125" y="1779"/>
                    <a:pt x="16148" y="1785"/>
                  </a:cubicBezTo>
                  <a:cubicBezTo>
                    <a:pt x="16127" y="1792"/>
                    <a:pt x="16105" y="1795"/>
                    <a:pt x="16084" y="1795"/>
                  </a:cubicBezTo>
                  <a:cubicBezTo>
                    <a:pt x="16054" y="1795"/>
                    <a:pt x="16024" y="1789"/>
                    <a:pt x="15995" y="1779"/>
                  </a:cubicBezTo>
                  <a:cubicBezTo>
                    <a:pt x="15989" y="1768"/>
                    <a:pt x="15989" y="1756"/>
                    <a:pt x="15983" y="1745"/>
                  </a:cubicBezTo>
                  <a:close/>
                  <a:moveTo>
                    <a:pt x="13720" y="1825"/>
                  </a:moveTo>
                  <a:cubicBezTo>
                    <a:pt x="13731" y="1836"/>
                    <a:pt x="13748" y="1842"/>
                    <a:pt x="13765" y="1842"/>
                  </a:cubicBezTo>
                  <a:cubicBezTo>
                    <a:pt x="13742" y="1847"/>
                    <a:pt x="13725" y="1847"/>
                    <a:pt x="13708" y="1847"/>
                  </a:cubicBezTo>
                  <a:cubicBezTo>
                    <a:pt x="13714" y="1842"/>
                    <a:pt x="13714" y="1836"/>
                    <a:pt x="13720" y="1825"/>
                  </a:cubicBezTo>
                  <a:close/>
                  <a:moveTo>
                    <a:pt x="13561" y="1853"/>
                  </a:moveTo>
                  <a:cubicBezTo>
                    <a:pt x="13566" y="1853"/>
                    <a:pt x="13578" y="1853"/>
                    <a:pt x="13583" y="1859"/>
                  </a:cubicBezTo>
                  <a:lnTo>
                    <a:pt x="13544" y="1859"/>
                  </a:lnTo>
                  <a:cubicBezTo>
                    <a:pt x="13549" y="1859"/>
                    <a:pt x="13555" y="1853"/>
                    <a:pt x="13561" y="1853"/>
                  </a:cubicBezTo>
                  <a:close/>
                  <a:moveTo>
                    <a:pt x="13127" y="1813"/>
                  </a:moveTo>
                  <a:cubicBezTo>
                    <a:pt x="13145" y="1813"/>
                    <a:pt x="13161" y="1822"/>
                    <a:pt x="13158" y="1842"/>
                  </a:cubicBezTo>
                  <a:cubicBezTo>
                    <a:pt x="13155" y="1856"/>
                    <a:pt x="13137" y="1864"/>
                    <a:pt x="13119" y="1864"/>
                  </a:cubicBezTo>
                  <a:cubicBezTo>
                    <a:pt x="13101" y="1864"/>
                    <a:pt x="13084" y="1856"/>
                    <a:pt x="13084" y="1836"/>
                  </a:cubicBezTo>
                  <a:cubicBezTo>
                    <a:pt x="13090" y="1822"/>
                    <a:pt x="13110" y="1813"/>
                    <a:pt x="13127" y="1813"/>
                  </a:cubicBezTo>
                  <a:close/>
                  <a:moveTo>
                    <a:pt x="16177" y="1790"/>
                  </a:moveTo>
                  <a:cubicBezTo>
                    <a:pt x="16315" y="1790"/>
                    <a:pt x="16458" y="1827"/>
                    <a:pt x="16596" y="1864"/>
                  </a:cubicBezTo>
                  <a:cubicBezTo>
                    <a:pt x="16443" y="1864"/>
                    <a:pt x="16290" y="1836"/>
                    <a:pt x="16148" y="1790"/>
                  </a:cubicBezTo>
                  <a:cubicBezTo>
                    <a:pt x="16158" y="1790"/>
                    <a:pt x="16167" y="1790"/>
                    <a:pt x="16177" y="1790"/>
                  </a:cubicBezTo>
                  <a:close/>
                  <a:moveTo>
                    <a:pt x="15093" y="1745"/>
                  </a:moveTo>
                  <a:cubicBezTo>
                    <a:pt x="15098" y="1745"/>
                    <a:pt x="15104" y="1745"/>
                    <a:pt x="15104" y="1751"/>
                  </a:cubicBezTo>
                  <a:cubicBezTo>
                    <a:pt x="15115" y="1762"/>
                    <a:pt x="15127" y="1773"/>
                    <a:pt x="15138" y="1785"/>
                  </a:cubicBezTo>
                  <a:cubicBezTo>
                    <a:pt x="15206" y="1779"/>
                    <a:pt x="15280" y="1779"/>
                    <a:pt x="15354" y="1773"/>
                  </a:cubicBezTo>
                  <a:cubicBezTo>
                    <a:pt x="15496" y="1785"/>
                    <a:pt x="15637" y="1790"/>
                    <a:pt x="15774" y="1796"/>
                  </a:cubicBezTo>
                  <a:cubicBezTo>
                    <a:pt x="15830" y="1813"/>
                    <a:pt x="15887" y="1830"/>
                    <a:pt x="15944" y="1842"/>
                  </a:cubicBezTo>
                  <a:cubicBezTo>
                    <a:pt x="15932" y="1813"/>
                    <a:pt x="15915" y="1790"/>
                    <a:pt x="15904" y="1768"/>
                  </a:cubicBezTo>
                  <a:cubicBezTo>
                    <a:pt x="15876" y="1762"/>
                    <a:pt x="15853" y="1756"/>
                    <a:pt x="15825" y="1751"/>
                  </a:cubicBezTo>
                  <a:cubicBezTo>
                    <a:pt x="15870" y="1751"/>
                    <a:pt x="15921" y="1756"/>
                    <a:pt x="15966" y="1773"/>
                  </a:cubicBezTo>
                  <a:cubicBezTo>
                    <a:pt x="15961" y="1802"/>
                    <a:pt x="15961" y="1825"/>
                    <a:pt x="15955" y="1853"/>
                  </a:cubicBezTo>
                  <a:cubicBezTo>
                    <a:pt x="15968" y="1852"/>
                    <a:pt x="15982" y="1851"/>
                    <a:pt x="15996" y="1851"/>
                  </a:cubicBezTo>
                  <a:cubicBezTo>
                    <a:pt x="16041" y="1851"/>
                    <a:pt x="16088" y="1858"/>
                    <a:pt x="16131" y="1876"/>
                  </a:cubicBezTo>
                  <a:cubicBezTo>
                    <a:pt x="16131" y="1864"/>
                    <a:pt x="16142" y="1836"/>
                    <a:pt x="16148" y="1825"/>
                  </a:cubicBezTo>
                  <a:lnTo>
                    <a:pt x="16148" y="1881"/>
                  </a:lnTo>
                  <a:cubicBezTo>
                    <a:pt x="16227" y="1887"/>
                    <a:pt x="16301" y="1898"/>
                    <a:pt x="16381" y="1915"/>
                  </a:cubicBezTo>
                  <a:cubicBezTo>
                    <a:pt x="15910" y="1859"/>
                    <a:pt x="15439" y="1825"/>
                    <a:pt x="14957" y="1819"/>
                  </a:cubicBezTo>
                  <a:cubicBezTo>
                    <a:pt x="14854" y="1816"/>
                    <a:pt x="14754" y="1815"/>
                    <a:pt x="14653" y="1815"/>
                  </a:cubicBezTo>
                  <a:cubicBezTo>
                    <a:pt x="14565" y="1815"/>
                    <a:pt x="14477" y="1816"/>
                    <a:pt x="14389" y="1818"/>
                  </a:cubicBezTo>
                  <a:lnTo>
                    <a:pt x="14389" y="1818"/>
                  </a:lnTo>
                  <a:cubicBezTo>
                    <a:pt x="14427" y="1816"/>
                    <a:pt x="14465" y="1812"/>
                    <a:pt x="14503" y="1807"/>
                  </a:cubicBezTo>
                  <a:cubicBezTo>
                    <a:pt x="14503" y="1790"/>
                    <a:pt x="14514" y="1762"/>
                    <a:pt x="14514" y="1751"/>
                  </a:cubicBezTo>
                  <a:lnTo>
                    <a:pt x="14537" y="1796"/>
                  </a:lnTo>
                  <a:cubicBezTo>
                    <a:pt x="14662" y="1789"/>
                    <a:pt x="14788" y="1772"/>
                    <a:pt x="14912" y="1772"/>
                  </a:cubicBezTo>
                  <a:cubicBezTo>
                    <a:pt x="14978" y="1772"/>
                    <a:pt x="15044" y="1777"/>
                    <a:pt x="15110" y="1790"/>
                  </a:cubicBezTo>
                  <a:lnTo>
                    <a:pt x="15110" y="1785"/>
                  </a:lnTo>
                  <a:cubicBezTo>
                    <a:pt x="15110" y="1779"/>
                    <a:pt x="15098" y="1762"/>
                    <a:pt x="15093" y="1745"/>
                  </a:cubicBezTo>
                  <a:close/>
                  <a:moveTo>
                    <a:pt x="12942" y="1910"/>
                  </a:moveTo>
                  <a:cubicBezTo>
                    <a:pt x="12942" y="1910"/>
                    <a:pt x="12948" y="1915"/>
                    <a:pt x="12954" y="1921"/>
                  </a:cubicBezTo>
                  <a:lnTo>
                    <a:pt x="12948" y="1921"/>
                  </a:lnTo>
                  <a:cubicBezTo>
                    <a:pt x="12942" y="1915"/>
                    <a:pt x="12942" y="1910"/>
                    <a:pt x="12942" y="1910"/>
                  </a:cubicBezTo>
                  <a:close/>
                  <a:moveTo>
                    <a:pt x="20381" y="1876"/>
                  </a:moveTo>
                  <a:cubicBezTo>
                    <a:pt x="20449" y="1910"/>
                    <a:pt x="20568" y="1910"/>
                    <a:pt x="20579" y="2000"/>
                  </a:cubicBezTo>
                  <a:cubicBezTo>
                    <a:pt x="20511" y="1966"/>
                    <a:pt x="20426" y="1938"/>
                    <a:pt x="20381" y="1876"/>
                  </a:cubicBezTo>
                  <a:close/>
                  <a:moveTo>
                    <a:pt x="16591" y="1870"/>
                  </a:moveTo>
                  <a:cubicBezTo>
                    <a:pt x="16891" y="1915"/>
                    <a:pt x="17198" y="1983"/>
                    <a:pt x="17487" y="2080"/>
                  </a:cubicBezTo>
                  <a:cubicBezTo>
                    <a:pt x="17402" y="2074"/>
                    <a:pt x="17311" y="2034"/>
                    <a:pt x="17220" y="2034"/>
                  </a:cubicBezTo>
                  <a:cubicBezTo>
                    <a:pt x="17198" y="2034"/>
                    <a:pt x="17181" y="2029"/>
                    <a:pt x="17158" y="2029"/>
                  </a:cubicBezTo>
                  <a:cubicBezTo>
                    <a:pt x="17158" y="2017"/>
                    <a:pt x="17158" y="2012"/>
                    <a:pt x="17152" y="2006"/>
                  </a:cubicBezTo>
                  <a:cubicBezTo>
                    <a:pt x="16971" y="1949"/>
                    <a:pt x="16772" y="1938"/>
                    <a:pt x="16591" y="1870"/>
                  </a:cubicBezTo>
                  <a:close/>
                  <a:moveTo>
                    <a:pt x="20534" y="1830"/>
                  </a:moveTo>
                  <a:cubicBezTo>
                    <a:pt x="20693" y="1904"/>
                    <a:pt x="20914" y="1961"/>
                    <a:pt x="21010" y="2103"/>
                  </a:cubicBezTo>
                  <a:cubicBezTo>
                    <a:pt x="20857" y="2006"/>
                    <a:pt x="20693" y="1927"/>
                    <a:pt x="20523" y="1859"/>
                  </a:cubicBezTo>
                  <a:lnTo>
                    <a:pt x="20534" y="1830"/>
                  </a:lnTo>
                  <a:close/>
                  <a:moveTo>
                    <a:pt x="8483" y="1836"/>
                  </a:moveTo>
                  <a:lnTo>
                    <a:pt x="8483" y="1842"/>
                  </a:lnTo>
                  <a:cubicBezTo>
                    <a:pt x="8426" y="1876"/>
                    <a:pt x="8358" y="1910"/>
                    <a:pt x="8284" y="1921"/>
                  </a:cubicBezTo>
                  <a:cubicBezTo>
                    <a:pt x="8267" y="1955"/>
                    <a:pt x="8227" y="1983"/>
                    <a:pt x="8239" y="2023"/>
                  </a:cubicBezTo>
                  <a:cubicBezTo>
                    <a:pt x="8312" y="2023"/>
                    <a:pt x="8375" y="1983"/>
                    <a:pt x="8437" y="1949"/>
                  </a:cubicBezTo>
                  <a:lnTo>
                    <a:pt x="8437" y="1949"/>
                  </a:lnTo>
                  <a:cubicBezTo>
                    <a:pt x="8437" y="1961"/>
                    <a:pt x="8437" y="1983"/>
                    <a:pt x="8432" y="1995"/>
                  </a:cubicBezTo>
                  <a:cubicBezTo>
                    <a:pt x="8409" y="2000"/>
                    <a:pt x="8381" y="2006"/>
                    <a:pt x="8352" y="2012"/>
                  </a:cubicBezTo>
                  <a:cubicBezTo>
                    <a:pt x="8352" y="2034"/>
                    <a:pt x="8352" y="2051"/>
                    <a:pt x="8352" y="2074"/>
                  </a:cubicBezTo>
                  <a:lnTo>
                    <a:pt x="8329" y="2040"/>
                  </a:lnTo>
                  <a:cubicBezTo>
                    <a:pt x="8233" y="2091"/>
                    <a:pt x="8125" y="2103"/>
                    <a:pt x="8040" y="2171"/>
                  </a:cubicBezTo>
                  <a:cubicBezTo>
                    <a:pt x="8040" y="2165"/>
                    <a:pt x="8034" y="2154"/>
                    <a:pt x="8034" y="2154"/>
                  </a:cubicBezTo>
                  <a:cubicBezTo>
                    <a:pt x="8103" y="2108"/>
                    <a:pt x="8171" y="2068"/>
                    <a:pt x="8239" y="2029"/>
                  </a:cubicBezTo>
                  <a:cubicBezTo>
                    <a:pt x="8233" y="2012"/>
                    <a:pt x="8227" y="1978"/>
                    <a:pt x="8227" y="1966"/>
                  </a:cubicBezTo>
                  <a:cubicBezTo>
                    <a:pt x="8205" y="1972"/>
                    <a:pt x="8159" y="1983"/>
                    <a:pt x="8137" y="1989"/>
                  </a:cubicBezTo>
                  <a:cubicBezTo>
                    <a:pt x="8233" y="1921"/>
                    <a:pt x="8358" y="1859"/>
                    <a:pt x="8483" y="1836"/>
                  </a:cubicBezTo>
                  <a:close/>
                  <a:moveTo>
                    <a:pt x="18737" y="2134"/>
                  </a:moveTo>
                  <a:cubicBezTo>
                    <a:pt x="18755" y="2134"/>
                    <a:pt x="18762" y="2147"/>
                    <a:pt x="18758" y="2171"/>
                  </a:cubicBezTo>
                  <a:cubicBezTo>
                    <a:pt x="18746" y="2176"/>
                    <a:pt x="18736" y="2178"/>
                    <a:pt x="18728" y="2178"/>
                  </a:cubicBezTo>
                  <a:cubicBezTo>
                    <a:pt x="18710" y="2178"/>
                    <a:pt x="18703" y="2166"/>
                    <a:pt x="18707" y="2142"/>
                  </a:cubicBezTo>
                  <a:cubicBezTo>
                    <a:pt x="18719" y="2137"/>
                    <a:pt x="18729" y="2134"/>
                    <a:pt x="18737" y="2134"/>
                  </a:cubicBezTo>
                  <a:close/>
                  <a:moveTo>
                    <a:pt x="21031" y="2090"/>
                  </a:moveTo>
                  <a:cubicBezTo>
                    <a:pt x="21103" y="2090"/>
                    <a:pt x="21173" y="2142"/>
                    <a:pt x="21209" y="2205"/>
                  </a:cubicBezTo>
                  <a:cubicBezTo>
                    <a:pt x="21141" y="2171"/>
                    <a:pt x="21073" y="2137"/>
                    <a:pt x="21010" y="2091"/>
                  </a:cubicBezTo>
                  <a:cubicBezTo>
                    <a:pt x="21017" y="2090"/>
                    <a:pt x="21024" y="2090"/>
                    <a:pt x="21031" y="2090"/>
                  </a:cubicBezTo>
                  <a:close/>
                  <a:moveTo>
                    <a:pt x="7346" y="2229"/>
                  </a:moveTo>
                  <a:cubicBezTo>
                    <a:pt x="7356" y="2229"/>
                    <a:pt x="7366" y="2230"/>
                    <a:pt x="7376" y="2233"/>
                  </a:cubicBezTo>
                  <a:cubicBezTo>
                    <a:pt x="7320" y="2273"/>
                    <a:pt x="7257" y="2312"/>
                    <a:pt x="7189" y="2346"/>
                  </a:cubicBezTo>
                  <a:cubicBezTo>
                    <a:pt x="7183" y="2341"/>
                    <a:pt x="7172" y="2324"/>
                    <a:pt x="7161" y="2312"/>
                  </a:cubicBezTo>
                  <a:cubicBezTo>
                    <a:pt x="7225" y="2293"/>
                    <a:pt x="7277" y="2229"/>
                    <a:pt x="7346" y="2229"/>
                  </a:cubicBezTo>
                  <a:close/>
                  <a:moveTo>
                    <a:pt x="6537" y="2670"/>
                  </a:moveTo>
                  <a:cubicBezTo>
                    <a:pt x="6491" y="2676"/>
                    <a:pt x="6446" y="2676"/>
                    <a:pt x="6400" y="2681"/>
                  </a:cubicBezTo>
                  <a:cubicBezTo>
                    <a:pt x="6395" y="2704"/>
                    <a:pt x="6383" y="2744"/>
                    <a:pt x="6378" y="2761"/>
                  </a:cubicBezTo>
                  <a:cubicBezTo>
                    <a:pt x="6440" y="2749"/>
                    <a:pt x="6503" y="2727"/>
                    <a:pt x="6537" y="2670"/>
                  </a:cubicBezTo>
                  <a:close/>
                  <a:moveTo>
                    <a:pt x="8125" y="1989"/>
                  </a:moveTo>
                  <a:lnTo>
                    <a:pt x="8125" y="1989"/>
                  </a:lnTo>
                  <a:cubicBezTo>
                    <a:pt x="8086" y="2046"/>
                    <a:pt x="8000" y="2040"/>
                    <a:pt x="7961" y="2097"/>
                  </a:cubicBezTo>
                  <a:cubicBezTo>
                    <a:pt x="7495" y="2261"/>
                    <a:pt x="7093" y="2590"/>
                    <a:pt x="6639" y="2761"/>
                  </a:cubicBezTo>
                  <a:cubicBezTo>
                    <a:pt x="6781" y="2636"/>
                    <a:pt x="6962" y="2573"/>
                    <a:pt x="7121" y="2477"/>
                  </a:cubicBezTo>
                  <a:cubicBezTo>
                    <a:pt x="7115" y="2471"/>
                    <a:pt x="7098" y="2460"/>
                    <a:pt x="7093" y="2454"/>
                  </a:cubicBezTo>
                  <a:cubicBezTo>
                    <a:pt x="7115" y="2454"/>
                    <a:pt x="7132" y="2460"/>
                    <a:pt x="7155" y="2460"/>
                  </a:cubicBezTo>
                  <a:cubicBezTo>
                    <a:pt x="7388" y="2341"/>
                    <a:pt x="7609" y="2193"/>
                    <a:pt x="7859" y="2103"/>
                  </a:cubicBezTo>
                  <a:cubicBezTo>
                    <a:pt x="7853" y="2097"/>
                    <a:pt x="7842" y="2080"/>
                    <a:pt x="7836" y="2068"/>
                  </a:cubicBezTo>
                  <a:lnTo>
                    <a:pt x="7836" y="2068"/>
                  </a:lnTo>
                  <a:cubicBezTo>
                    <a:pt x="7850" y="2072"/>
                    <a:pt x="7863" y="2074"/>
                    <a:pt x="7876" y="2074"/>
                  </a:cubicBezTo>
                  <a:cubicBezTo>
                    <a:pt x="7962" y="2074"/>
                    <a:pt x="8042" y="2004"/>
                    <a:pt x="8125" y="1989"/>
                  </a:cubicBezTo>
                  <a:close/>
                  <a:moveTo>
                    <a:pt x="6620" y="2755"/>
                  </a:moveTo>
                  <a:cubicBezTo>
                    <a:pt x="6634" y="2755"/>
                    <a:pt x="6644" y="2767"/>
                    <a:pt x="6650" y="2789"/>
                  </a:cubicBezTo>
                  <a:cubicBezTo>
                    <a:pt x="6635" y="2804"/>
                    <a:pt x="6623" y="2811"/>
                    <a:pt x="6613" y="2811"/>
                  </a:cubicBezTo>
                  <a:cubicBezTo>
                    <a:pt x="6601" y="2811"/>
                    <a:pt x="6591" y="2800"/>
                    <a:pt x="6582" y="2778"/>
                  </a:cubicBezTo>
                  <a:cubicBezTo>
                    <a:pt x="6597" y="2763"/>
                    <a:pt x="6610" y="2755"/>
                    <a:pt x="6620" y="2755"/>
                  </a:cubicBezTo>
                  <a:close/>
                  <a:moveTo>
                    <a:pt x="6911" y="2738"/>
                  </a:moveTo>
                  <a:cubicBezTo>
                    <a:pt x="6877" y="2778"/>
                    <a:pt x="6735" y="2795"/>
                    <a:pt x="6809" y="2863"/>
                  </a:cubicBezTo>
                  <a:cubicBezTo>
                    <a:pt x="6792" y="2851"/>
                    <a:pt x="6775" y="2846"/>
                    <a:pt x="6758" y="2834"/>
                  </a:cubicBezTo>
                  <a:cubicBezTo>
                    <a:pt x="6656" y="2920"/>
                    <a:pt x="6537" y="2982"/>
                    <a:pt x="6400" y="3016"/>
                  </a:cubicBezTo>
                  <a:cubicBezTo>
                    <a:pt x="6537" y="2931"/>
                    <a:pt x="6684" y="2868"/>
                    <a:pt x="6809" y="2766"/>
                  </a:cubicBezTo>
                  <a:cubicBezTo>
                    <a:pt x="6837" y="2744"/>
                    <a:pt x="6871" y="2738"/>
                    <a:pt x="6911" y="2738"/>
                  </a:cubicBezTo>
                  <a:close/>
                  <a:moveTo>
                    <a:pt x="8312" y="2975"/>
                  </a:moveTo>
                  <a:cubicBezTo>
                    <a:pt x="8321" y="2975"/>
                    <a:pt x="8331" y="2981"/>
                    <a:pt x="8341" y="2993"/>
                  </a:cubicBezTo>
                  <a:cubicBezTo>
                    <a:pt x="8331" y="3013"/>
                    <a:pt x="8322" y="3023"/>
                    <a:pt x="8310" y="3023"/>
                  </a:cubicBezTo>
                  <a:cubicBezTo>
                    <a:pt x="8301" y="3023"/>
                    <a:pt x="8291" y="3017"/>
                    <a:pt x="8278" y="3005"/>
                  </a:cubicBezTo>
                  <a:cubicBezTo>
                    <a:pt x="8288" y="2985"/>
                    <a:pt x="8300" y="2975"/>
                    <a:pt x="8312" y="2975"/>
                  </a:cubicBezTo>
                  <a:close/>
                  <a:moveTo>
                    <a:pt x="21266" y="2193"/>
                  </a:moveTo>
                  <a:cubicBezTo>
                    <a:pt x="21708" y="2443"/>
                    <a:pt x="22140" y="2710"/>
                    <a:pt x="22565" y="2988"/>
                  </a:cubicBezTo>
                  <a:cubicBezTo>
                    <a:pt x="22610" y="3016"/>
                    <a:pt x="22673" y="3039"/>
                    <a:pt x="22684" y="3095"/>
                  </a:cubicBezTo>
                  <a:cubicBezTo>
                    <a:pt x="22406" y="2880"/>
                    <a:pt x="22077" y="2727"/>
                    <a:pt x="21788" y="2522"/>
                  </a:cubicBezTo>
                  <a:cubicBezTo>
                    <a:pt x="21765" y="2534"/>
                    <a:pt x="21742" y="2545"/>
                    <a:pt x="21720" y="2556"/>
                  </a:cubicBezTo>
                  <a:cubicBezTo>
                    <a:pt x="21742" y="2585"/>
                    <a:pt x="21771" y="2613"/>
                    <a:pt x="21799" y="2636"/>
                  </a:cubicBezTo>
                  <a:lnTo>
                    <a:pt x="21799" y="2647"/>
                  </a:lnTo>
                  <a:cubicBezTo>
                    <a:pt x="21731" y="2619"/>
                    <a:pt x="21669" y="2585"/>
                    <a:pt x="21612" y="2551"/>
                  </a:cubicBezTo>
                  <a:cubicBezTo>
                    <a:pt x="21612" y="2545"/>
                    <a:pt x="21618" y="2528"/>
                    <a:pt x="21618" y="2522"/>
                  </a:cubicBezTo>
                  <a:cubicBezTo>
                    <a:pt x="21652" y="2539"/>
                    <a:pt x="21680" y="2551"/>
                    <a:pt x="21708" y="2568"/>
                  </a:cubicBezTo>
                  <a:cubicBezTo>
                    <a:pt x="21714" y="2551"/>
                    <a:pt x="21725" y="2517"/>
                    <a:pt x="21731" y="2505"/>
                  </a:cubicBezTo>
                  <a:cubicBezTo>
                    <a:pt x="21578" y="2398"/>
                    <a:pt x="21408" y="2312"/>
                    <a:pt x="21249" y="2222"/>
                  </a:cubicBezTo>
                  <a:cubicBezTo>
                    <a:pt x="21249" y="2216"/>
                    <a:pt x="21260" y="2205"/>
                    <a:pt x="21266" y="2193"/>
                  </a:cubicBezTo>
                  <a:close/>
                  <a:moveTo>
                    <a:pt x="6582" y="2800"/>
                  </a:moveTo>
                  <a:lnTo>
                    <a:pt x="6582" y="2800"/>
                  </a:lnTo>
                  <a:cubicBezTo>
                    <a:pt x="6548" y="2863"/>
                    <a:pt x="6480" y="2891"/>
                    <a:pt x="6417" y="2925"/>
                  </a:cubicBezTo>
                  <a:cubicBezTo>
                    <a:pt x="6315" y="2988"/>
                    <a:pt x="6219" y="3073"/>
                    <a:pt x="6100" y="3101"/>
                  </a:cubicBezTo>
                  <a:cubicBezTo>
                    <a:pt x="6230" y="2971"/>
                    <a:pt x="6417" y="2891"/>
                    <a:pt x="6582" y="2800"/>
                  </a:cubicBezTo>
                  <a:close/>
                  <a:moveTo>
                    <a:pt x="22696" y="3090"/>
                  </a:moveTo>
                  <a:cubicBezTo>
                    <a:pt x="22854" y="3164"/>
                    <a:pt x="22991" y="3283"/>
                    <a:pt x="23138" y="3373"/>
                  </a:cubicBezTo>
                  <a:cubicBezTo>
                    <a:pt x="22968" y="3317"/>
                    <a:pt x="22837" y="3192"/>
                    <a:pt x="22696" y="3090"/>
                  </a:cubicBezTo>
                  <a:close/>
                  <a:moveTo>
                    <a:pt x="23175" y="3515"/>
                  </a:moveTo>
                  <a:cubicBezTo>
                    <a:pt x="23198" y="3515"/>
                    <a:pt x="23226" y="3550"/>
                    <a:pt x="23218" y="3572"/>
                  </a:cubicBezTo>
                  <a:cubicBezTo>
                    <a:pt x="23212" y="3580"/>
                    <a:pt x="23206" y="3583"/>
                    <a:pt x="23199" y="3583"/>
                  </a:cubicBezTo>
                  <a:cubicBezTo>
                    <a:pt x="23176" y="3583"/>
                    <a:pt x="23151" y="3548"/>
                    <a:pt x="23155" y="3527"/>
                  </a:cubicBezTo>
                  <a:cubicBezTo>
                    <a:pt x="23160" y="3519"/>
                    <a:pt x="23167" y="3515"/>
                    <a:pt x="23175" y="3515"/>
                  </a:cubicBezTo>
                  <a:close/>
                  <a:moveTo>
                    <a:pt x="5674" y="3527"/>
                  </a:moveTo>
                  <a:lnTo>
                    <a:pt x="5674" y="3606"/>
                  </a:lnTo>
                  <a:cubicBezTo>
                    <a:pt x="5657" y="3600"/>
                    <a:pt x="5634" y="3589"/>
                    <a:pt x="5612" y="3578"/>
                  </a:cubicBezTo>
                  <a:cubicBezTo>
                    <a:pt x="5589" y="3606"/>
                    <a:pt x="5561" y="3629"/>
                    <a:pt x="5538" y="3651"/>
                  </a:cubicBezTo>
                  <a:lnTo>
                    <a:pt x="5521" y="3617"/>
                  </a:lnTo>
                  <a:cubicBezTo>
                    <a:pt x="5572" y="3589"/>
                    <a:pt x="5623" y="3561"/>
                    <a:pt x="5674" y="3527"/>
                  </a:cubicBezTo>
                  <a:close/>
                  <a:moveTo>
                    <a:pt x="5430" y="3697"/>
                  </a:moveTo>
                  <a:lnTo>
                    <a:pt x="5481" y="3754"/>
                  </a:lnTo>
                  <a:cubicBezTo>
                    <a:pt x="5464" y="3748"/>
                    <a:pt x="5436" y="3737"/>
                    <a:pt x="5419" y="3731"/>
                  </a:cubicBezTo>
                  <a:cubicBezTo>
                    <a:pt x="5407" y="3748"/>
                    <a:pt x="5390" y="3788"/>
                    <a:pt x="5385" y="3810"/>
                  </a:cubicBezTo>
                  <a:cubicBezTo>
                    <a:pt x="5362" y="3759"/>
                    <a:pt x="5379" y="3720"/>
                    <a:pt x="5430" y="3697"/>
                  </a:cubicBezTo>
                  <a:close/>
                  <a:moveTo>
                    <a:pt x="23144" y="3390"/>
                  </a:moveTo>
                  <a:lnTo>
                    <a:pt x="23144" y="3390"/>
                  </a:lnTo>
                  <a:cubicBezTo>
                    <a:pt x="23337" y="3521"/>
                    <a:pt x="23513" y="3668"/>
                    <a:pt x="23688" y="3810"/>
                  </a:cubicBezTo>
                  <a:cubicBezTo>
                    <a:pt x="23479" y="3720"/>
                    <a:pt x="23303" y="3549"/>
                    <a:pt x="23144" y="3390"/>
                  </a:cubicBezTo>
                  <a:close/>
                  <a:moveTo>
                    <a:pt x="22072" y="3809"/>
                  </a:moveTo>
                  <a:cubicBezTo>
                    <a:pt x="22104" y="3809"/>
                    <a:pt x="22142" y="3847"/>
                    <a:pt x="22111" y="3873"/>
                  </a:cubicBezTo>
                  <a:cubicBezTo>
                    <a:pt x="22106" y="3875"/>
                    <a:pt x="22101" y="3876"/>
                    <a:pt x="22096" y="3876"/>
                  </a:cubicBezTo>
                  <a:cubicBezTo>
                    <a:pt x="22065" y="3876"/>
                    <a:pt x="22031" y="3835"/>
                    <a:pt x="22060" y="3810"/>
                  </a:cubicBezTo>
                  <a:cubicBezTo>
                    <a:pt x="22064" y="3809"/>
                    <a:pt x="22068" y="3809"/>
                    <a:pt x="22072" y="3809"/>
                  </a:cubicBezTo>
                  <a:close/>
                  <a:moveTo>
                    <a:pt x="6060" y="3844"/>
                  </a:moveTo>
                  <a:cubicBezTo>
                    <a:pt x="6069" y="3844"/>
                    <a:pt x="6078" y="3851"/>
                    <a:pt x="6088" y="3867"/>
                  </a:cubicBezTo>
                  <a:cubicBezTo>
                    <a:pt x="6079" y="3886"/>
                    <a:pt x="6070" y="3896"/>
                    <a:pt x="6060" y="3896"/>
                  </a:cubicBezTo>
                  <a:cubicBezTo>
                    <a:pt x="6051" y="3896"/>
                    <a:pt x="6042" y="3888"/>
                    <a:pt x="6032" y="3873"/>
                  </a:cubicBezTo>
                  <a:cubicBezTo>
                    <a:pt x="6041" y="3854"/>
                    <a:pt x="6050" y="3844"/>
                    <a:pt x="6060" y="3844"/>
                  </a:cubicBezTo>
                  <a:close/>
                  <a:moveTo>
                    <a:pt x="5334" y="3759"/>
                  </a:moveTo>
                  <a:lnTo>
                    <a:pt x="5334" y="3759"/>
                  </a:lnTo>
                  <a:cubicBezTo>
                    <a:pt x="5345" y="3793"/>
                    <a:pt x="5322" y="3822"/>
                    <a:pt x="5300" y="3844"/>
                  </a:cubicBezTo>
                  <a:cubicBezTo>
                    <a:pt x="5305" y="3861"/>
                    <a:pt x="5311" y="3873"/>
                    <a:pt x="5317" y="3890"/>
                  </a:cubicBezTo>
                  <a:lnTo>
                    <a:pt x="5237" y="3884"/>
                  </a:lnTo>
                  <a:lnTo>
                    <a:pt x="5237" y="3884"/>
                  </a:lnTo>
                  <a:cubicBezTo>
                    <a:pt x="5243" y="3890"/>
                    <a:pt x="5254" y="3912"/>
                    <a:pt x="5260" y="3924"/>
                  </a:cubicBezTo>
                  <a:cubicBezTo>
                    <a:pt x="5241" y="3916"/>
                    <a:pt x="5224" y="3912"/>
                    <a:pt x="5211" y="3912"/>
                  </a:cubicBezTo>
                  <a:cubicBezTo>
                    <a:pt x="5159" y="3912"/>
                    <a:pt x="5157" y="3966"/>
                    <a:pt x="5220" y="3998"/>
                  </a:cubicBezTo>
                  <a:cubicBezTo>
                    <a:pt x="5209" y="4003"/>
                    <a:pt x="5192" y="4020"/>
                    <a:pt x="5181" y="4032"/>
                  </a:cubicBezTo>
                  <a:cubicBezTo>
                    <a:pt x="5164" y="4003"/>
                    <a:pt x="5152" y="3975"/>
                    <a:pt x="5141" y="3947"/>
                  </a:cubicBezTo>
                  <a:cubicBezTo>
                    <a:pt x="5116" y="3971"/>
                    <a:pt x="5091" y="3987"/>
                    <a:pt x="5059" y="3987"/>
                  </a:cubicBezTo>
                  <a:cubicBezTo>
                    <a:pt x="5054" y="3987"/>
                    <a:pt x="5049" y="3987"/>
                    <a:pt x="5044" y="3986"/>
                  </a:cubicBezTo>
                  <a:cubicBezTo>
                    <a:pt x="5146" y="3918"/>
                    <a:pt x="5226" y="3827"/>
                    <a:pt x="5334" y="3759"/>
                  </a:cubicBezTo>
                  <a:close/>
                  <a:moveTo>
                    <a:pt x="6661" y="3929"/>
                  </a:moveTo>
                  <a:lnTo>
                    <a:pt x="6661" y="3929"/>
                  </a:lnTo>
                  <a:cubicBezTo>
                    <a:pt x="6610" y="3969"/>
                    <a:pt x="6559" y="4009"/>
                    <a:pt x="6508" y="4049"/>
                  </a:cubicBezTo>
                  <a:cubicBezTo>
                    <a:pt x="6503" y="4043"/>
                    <a:pt x="6491" y="4032"/>
                    <a:pt x="6486" y="4026"/>
                  </a:cubicBezTo>
                  <a:cubicBezTo>
                    <a:pt x="6548" y="3992"/>
                    <a:pt x="6605" y="3964"/>
                    <a:pt x="6661" y="3929"/>
                  </a:cubicBezTo>
                  <a:close/>
                  <a:moveTo>
                    <a:pt x="23815" y="4025"/>
                  </a:moveTo>
                  <a:cubicBezTo>
                    <a:pt x="23827" y="4025"/>
                    <a:pt x="23835" y="4037"/>
                    <a:pt x="23842" y="4060"/>
                  </a:cubicBezTo>
                  <a:cubicBezTo>
                    <a:pt x="23830" y="4069"/>
                    <a:pt x="23820" y="4074"/>
                    <a:pt x="23811" y="4074"/>
                  </a:cubicBezTo>
                  <a:cubicBezTo>
                    <a:pt x="23798" y="4074"/>
                    <a:pt x="23788" y="4063"/>
                    <a:pt x="23785" y="4043"/>
                  </a:cubicBezTo>
                  <a:cubicBezTo>
                    <a:pt x="23797" y="4031"/>
                    <a:pt x="23807" y="4025"/>
                    <a:pt x="23815" y="4025"/>
                  </a:cubicBezTo>
                  <a:close/>
                  <a:moveTo>
                    <a:pt x="5706" y="4111"/>
                  </a:moveTo>
                  <a:cubicBezTo>
                    <a:pt x="5717" y="4111"/>
                    <a:pt x="5726" y="4114"/>
                    <a:pt x="5731" y="4122"/>
                  </a:cubicBezTo>
                  <a:cubicBezTo>
                    <a:pt x="5716" y="4153"/>
                    <a:pt x="5682" y="4174"/>
                    <a:pt x="5647" y="4174"/>
                  </a:cubicBezTo>
                  <a:cubicBezTo>
                    <a:pt x="5643" y="4174"/>
                    <a:pt x="5639" y="4174"/>
                    <a:pt x="5634" y="4173"/>
                  </a:cubicBezTo>
                  <a:cubicBezTo>
                    <a:pt x="5621" y="4147"/>
                    <a:pt x="5672" y="4111"/>
                    <a:pt x="5706" y="4111"/>
                  </a:cubicBezTo>
                  <a:close/>
                  <a:moveTo>
                    <a:pt x="23949" y="4145"/>
                  </a:moveTo>
                  <a:cubicBezTo>
                    <a:pt x="23976" y="4145"/>
                    <a:pt x="23996" y="4188"/>
                    <a:pt x="23972" y="4202"/>
                  </a:cubicBezTo>
                  <a:cubicBezTo>
                    <a:pt x="23967" y="4206"/>
                    <a:pt x="23962" y="4208"/>
                    <a:pt x="23957" y="4208"/>
                  </a:cubicBezTo>
                  <a:cubicBezTo>
                    <a:pt x="23932" y="4208"/>
                    <a:pt x="23909" y="4169"/>
                    <a:pt x="23932" y="4151"/>
                  </a:cubicBezTo>
                  <a:cubicBezTo>
                    <a:pt x="23938" y="4147"/>
                    <a:pt x="23944" y="4145"/>
                    <a:pt x="23949" y="4145"/>
                  </a:cubicBezTo>
                  <a:close/>
                  <a:moveTo>
                    <a:pt x="4903" y="4145"/>
                  </a:moveTo>
                  <a:lnTo>
                    <a:pt x="4903" y="4145"/>
                  </a:lnTo>
                  <a:cubicBezTo>
                    <a:pt x="4846" y="4196"/>
                    <a:pt x="4783" y="4242"/>
                    <a:pt x="4721" y="4281"/>
                  </a:cubicBezTo>
                  <a:cubicBezTo>
                    <a:pt x="4755" y="4242"/>
                    <a:pt x="4789" y="4202"/>
                    <a:pt x="4823" y="4162"/>
                  </a:cubicBezTo>
                  <a:cubicBezTo>
                    <a:pt x="4851" y="4156"/>
                    <a:pt x="4880" y="4151"/>
                    <a:pt x="4903" y="4145"/>
                  </a:cubicBezTo>
                  <a:close/>
                  <a:moveTo>
                    <a:pt x="22565" y="4145"/>
                  </a:moveTo>
                  <a:lnTo>
                    <a:pt x="22565" y="4145"/>
                  </a:lnTo>
                  <a:cubicBezTo>
                    <a:pt x="22627" y="4190"/>
                    <a:pt x="22690" y="4236"/>
                    <a:pt x="22747" y="4281"/>
                  </a:cubicBezTo>
                  <a:cubicBezTo>
                    <a:pt x="22684" y="4242"/>
                    <a:pt x="22588" y="4225"/>
                    <a:pt x="22565" y="4145"/>
                  </a:cubicBezTo>
                  <a:close/>
                  <a:moveTo>
                    <a:pt x="7416" y="3822"/>
                  </a:moveTo>
                  <a:cubicBezTo>
                    <a:pt x="7348" y="3878"/>
                    <a:pt x="7257" y="3918"/>
                    <a:pt x="7200" y="3986"/>
                  </a:cubicBezTo>
                  <a:cubicBezTo>
                    <a:pt x="7183" y="3998"/>
                    <a:pt x="7166" y="4003"/>
                    <a:pt x="7155" y="4015"/>
                  </a:cubicBezTo>
                  <a:cubicBezTo>
                    <a:pt x="7149" y="4009"/>
                    <a:pt x="7144" y="4009"/>
                    <a:pt x="7138" y="4009"/>
                  </a:cubicBezTo>
                  <a:cubicBezTo>
                    <a:pt x="6968" y="4100"/>
                    <a:pt x="6826" y="4225"/>
                    <a:pt x="6650" y="4310"/>
                  </a:cubicBezTo>
                  <a:cubicBezTo>
                    <a:pt x="6888" y="4128"/>
                    <a:pt x="7149" y="3958"/>
                    <a:pt x="7416" y="3822"/>
                  </a:cubicBezTo>
                  <a:close/>
                  <a:moveTo>
                    <a:pt x="24012" y="4225"/>
                  </a:moveTo>
                  <a:lnTo>
                    <a:pt x="24012" y="4225"/>
                  </a:lnTo>
                  <a:cubicBezTo>
                    <a:pt x="24057" y="4247"/>
                    <a:pt x="24103" y="4281"/>
                    <a:pt x="24154" y="4310"/>
                  </a:cubicBezTo>
                  <a:cubicBezTo>
                    <a:pt x="24142" y="4315"/>
                    <a:pt x="24137" y="4338"/>
                    <a:pt x="24131" y="4344"/>
                  </a:cubicBezTo>
                  <a:cubicBezTo>
                    <a:pt x="24080" y="4310"/>
                    <a:pt x="24035" y="4276"/>
                    <a:pt x="24012" y="4225"/>
                  </a:cubicBezTo>
                  <a:close/>
                  <a:moveTo>
                    <a:pt x="4244" y="4287"/>
                  </a:moveTo>
                  <a:cubicBezTo>
                    <a:pt x="4284" y="4321"/>
                    <a:pt x="4295" y="4372"/>
                    <a:pt x="4301" y="4412"/>
                  </a:cubicBezTo>
                  <a:cubicBezTo>
                    <a:pt x="4290" y="4395"/>
                    <a:pt x="4267" y="4355"/>
                    <a:pt x="4256" y="4338"/>
                  </a:cubicBezTo>
                  <a:cubicBezTo>
                    <a:pt x="4233" y="4361"/>
                    <a:pt x="4205" y="4389"/>
                    <a:pt x="4182" y="4417"/>
                  </a:cubicBezTo>
                  <a:cubicBezTo>
                    <a:pt x="4176" y="4395"/>
                    <a:pt x="4165" y="4361"/>
                    <a:pt x="4159" y="4338"/>
                  </a:cubicBezTo>
                  <a:cubicBezTo>
                    <a:pt x="4176" y="4310"/>
                    <a:pt x="4210" y="4293"/>
                    <a:pt x="4244" y="4287"/>
                  </a:cubicBezTo>
                  <a:close/>
                  <a:moveTo>
                    <a:pt x="24177" y="4360"/>
                  </a:moveTo>
                  <a:cubicBezTo>
                    <a:pt x="24210" y="4360"/>
                    <a:pt x="24243" y="4397"/>
                    <a:pt x="24222" y="4423"/>
                  </a:cubicBezTo>
                  <a:cubicBezTo>
                    <a:pt x="24219" y="4424"/>
                    <a:pt x="24216" y="4425"/>
                    <a:pt x="24212" y="4425"/>
                  </a:cubicBezTo>
                  <a:cubicBezTo>
                    <a:pt x="24184" y="4425"/>
                    <a:pt x="24151" y="4386"/>
                    <a:pt x="24171" y="4361"/>
                  </a:cubicBezTo>
                  <a:cubicBezTo>
                    <a:pt x="24173" y="4360"/>
                    <a:pt x="24175" y="4360"/>
                    <a:pt x="24177" y="4360"/>
                  </a:cubicBezTo>
                  <a:close/>
                  <a:moveTo>
                    <a:pt x="6088" y="3095"/>
                  </a:moveTo>
                  <a:cubicBezTo>
                    <a:pt x="6077" y="3158"/>
                    <a:pt x="6003" y="3175"/>
                    <a:pt x="5958" y="3215"/>
                  </a:cubicBezTo>
                  <a:cubicBezTo>
                    <a:pt x="5527" y="3527"/>
                    <a:pt x="5107" y="3850"/>
                    <a:pt x="4698" y="4185"/>
                  </a:cubicBezTo>
                  <a:cubicBezTo>
                    <a:pt x="4602" y="4264"/>
                    <a:pt x="4522" y="4366"/>
                    <a:pt x="4415" y="4429"/>
                  </a:cubicBezTo>
                  <a:cubicBezTo>
                    <a:pt x="4517" y="4276"/>
                    <a:pt x="4715" y="4179"/>
                    <a:pt x="4795" y="4020"/>
                  </a:cubicBezTo>
                  <a:cubicBezTo>
                    <a:pt x="4806" y="4026"/>
                    <a:pt x="4817" y="4043"/>
                    <a:pt x="4823" y="4049"/>
                  </a:cubicBezTo>
                  <a:cubicBezTo>
                    <a:pt x="5135" y="3765"/>
                    <a:pt x="5481" y="3527"/>
                    <a:pt x="5827" y="3283"/>
                  </a:cubicBezTo>
                  <a:lnTo>
                    <a:pt x="5805" y="3260"/>
                  </a:lnTo>
                  <a:cubicBezTo>
                    <a:pt x="5924" y="3243"/>
                    <a:pt x="5998" y="3152"/>
                    <a:pt x="6088" y="3095"/>
                  </a:cubicBezTo>
                  <a:close/>
                  <a:moveTo>
                    <a:pt x="4391" y="4435"/>
                  </a:moveTo>
                  <a:cubicBezTo>
                    <a:pt x="4404" y="4435"/>
                    <a:pt x="4414" y="4443"/>
                    <a:pt x="4409" y="4463"/>
                  </a:cubicBezTo>
                  <a:cubicBezTo>
                    <a:pt x="4409" y="4485"/>
                    <a:pt x="4385" y="4498"/>
                    <a:pt x="4366" y="4498"/>
                  </a:cubicBezTo>
                  <a:cubicBezTo>
                    <a:pt x="4351" y="4498"/>
                    <a:pt x="4339" y="4489"/>
                    <a:pt x="4346" y="4468"/>
                  </a:cubicBezTo>
                  <a:cubicBezTo>
                    <a:pt x="4350" y="4449"/>
                    <a:pt x="4373" y="4435"/>
                    <a:pt x="4391" y="4435"/>
                  </a:cubicBezTo>
                  <a:close/>
                  <a:moveTo>
                    <a:pt x="6650" y="4298"/>
                  </a:moveTo>
                  <a:lnTo>
                    <a:pt x="6650" y="4298"/>
                  </a:lnTo>
                  <a:cubicBezTo>
                    <a:pt x="6548" y="4406"/>
                    <a:pt x="6423" y="4497"/>
                    <a:pt x="6287" y="4565"/>
                  </a:cubicBezTo>
                  <a:cubicBezTo>
                    <a:pt x="6389" y="4457"/>
                    <a:pt x="6520" y="4378"/>
                    <a:pt x="6650" y="4298"/>
                  </a:cubicBezTo>
                  <a:close/>
                  <a:moveTo>
                    <a:pt x="3907" y="4536"/>
                  </a:moveTo>
                  <a:cubicBezTo>
                    <a:pt x="3946" y="4536"/>
                    <a:pt x="3939" y="4595"/>
                    <a:pt x="3908" y="4595"/>
                  </a:cubicBezTo>
                  <a:cubicBezTo>
                    <a:pt x="3902" y="4595"/>
                    <a:pt x="3895" y="4593"/>
                    <a:pt x="3887" y="4588"/>
                  </a:cubicBezTo>
                  <a:cubicBezTo>
                    <a:pt x="3893" y="4576"/>
                    <a:pt x="3898" y="4554"/>
                    <a:pt x="3898" y="4537"/>
                  </a:cubicBezTo>
                  <a:cubicBezTo>
                    <a:pt x="3901" y="4536"/>
                    <a:pt x="3904" y="4536"/>
                    <a:pt x="3907" y="4536"/>
                  </a:cubicBezTo>
                  <a:close/>
                  <a:moveTo>
                    <a:pt x="6315" y="4593"/>
                  </a:moveTo>
                  <a:cubicBezTo>
                    <a:pt x="6321" y="4593"/>
                    <a:pt x="6321" y="4593"/>
                    <a:pt x="6327" y="4599"/>
                  </a:cubicBezTo>
                  <a:lnTo>
                    <a:pt x="6321" y="4599"/>
                  </a:lnTo>
                  <a:cubicBezTo>
                    <a:pt x="6321" y="4599"/>
                    <a:pt x="6315" y="4593"/>
                    <a:pt x="6315" y="4593"/>
                  </a:cubicBezTo>
                  <a:close/>
                  <a:moveTo>
                    <a:pt x="4142" y="4378"/>
                  </a:moveTo>
                  <a:cubicBezTo>
                    <a:pt x="4171" y="4406"/>
                    <a:pt x="4165" y="4429"/>
                    <a:pt x="4137" y="4451"/>
                  </a:cubicBezTo>
                  <a:cubicBezTo>
                    <a:pt x="4080" y="4514"/>
                    <a:pt x="4012" y="4565"/>
                    <a:pt x="3961" y="4633"/>
                  </a:cubicBezTo>
                  <a:cubicBezTo>
                    <a:pt x="3944" y="4605"/>
                    <a:pt x="3966" y="4576"/>
                    <a:pt x="3972" y="4548"/>
                  </a:cubicBezTo>
                  <a:cubicBezTo>
                    <a:pt x="3966" y="4542"/>
                    <a:pt x="3955" y="4525"/>
                    <a:pt x="3949" y="4520"/>
                  </a:cubicBezTo>
                  <a:cubicBezTo>
                    <a:pt x="4023" y="4486"/>
                    <a:pt x="4080" y="4406"/>
                    <a:pt x="4142" y="4378"/>
                  </a:cubicBezTo>
                  <a:close/>
                  <a:moveTo>
                    <a:pt x="23921" y="4015"/>
                  </a:moveTo>
                  <a:lnTo>
                    <a:pt x="23921" y="4015"/>
                  </a:lnTo>
                  <a:cubicBezTo>
                    <a:pt x="24165" y="4208"/>
                    <a:pt x="24403" y="4417"/>
                    <a:pt x="24613" y="4644"/>
                  </a:cubicBezTo>
                  <a:cubicBezTo>
                    <a:pt x="24392" y="4508"/>
                    <a:pt x="24239" y="4298"/>
                    <a:pt x="24035" y="4145"/>
                  </a:cubicBezTo>
                  <a:cubicBezTo>
                    <a:pt x="23984" y="4111"/>
                    <a:pt x="23949" y="4066"/>
                    <a:pt x="23921" y="4015"/>
                  </a:cubicBezTo>
                  <a:close/>
                  <a:moveTo>
                    <a:pt x="23149" y="4599"/>
                  </a:moveTo>
                  <a:lnTo>
                    <a:pt x="23149" y="4599"/>
                  </a:lnTo>
                  <a:cubicBezTo>
                    <a:pt x="23201" y="4616"/>
                    <a:pt x="23235" y="4650"/>
                    <a:pt x="23274" y="4678"/>
                  </a:cubicBezTo>
                  <a:cubicBezTo>
                    <a:pt x="23269" y="4684"/>
                    <a:pt x="23263" y="4701"/>
                    <a:pt x="23257" y="4712"/>
                  </a:cubicBezTo>
                  <a:cubicBezTo>
                    <a:pt x="23218" y="4678"/>
                    <a:pt x="23178" y="4639"/>
                    <a:pt x="23149" y="4599"/>
                  </a:cubicBezTo>
                  <a:close/>
                  <a:moveTo>
                    <a:pt x="24296" y="4457"/>
                  </a:moveTo>
                  <a:cubicBezTo>
                    <a:pt x="24403" y="4571"/>
                    <a:pt x="24545" y="4650"/>
                    <a:pt x="24613" y="4786"/>
                  </a:cubicBezTo>
                  <a:cubicBezTo>
                    <a:pt x="24485" y="4691"/>
                    <a:pt x="24395" y="4552"/>
                    <a:pt x="24245" y="4483"/>
                  </a:cubicBezTo>
                  <a:lnTo>
                    <a:pt x="24245" y="4483"/>
                  </a:lnTo>
                  <a:cubicBezTo>
                    <a:pt x="24260" y="4477"/>
                    <a:pt x="24286" y="4467"/>
                    <a:pt x="24296" y="4457"/>
                  </a:cubicBezTo>
                  <a:close/>
                  <a:moveTo>
                    <a:pt x="4210" y="4741"/>
                  </a:moveTo>
                  <a:cubicBezTo>
                    <a:pt x="4250" y="4758"/>
                    <a:pt x="4250" y="4781"/>
                    <a:pt x="4216" y="4803"/>
                  </a:cubicBezTo>
                  <a:cubicBezTo>
                    <a:pt x="4182" y="4786"/>
                    <a:pt x="4182" y="4764"/>
                    <a:pt x="4210" y="4741"/>
                  </a:cubicBezTo>
                  <a:close/>
                  <a:moveTo>
                    <a:pt x="4136" y="4815"/>
                  </a:moveTo>
                  <a:cubicBezTo>
                    <a:pt x="4163" y="4815"/>
                    <a:pt x="4181" y="4857"/>
                    <a:pt x="4148" y="4871"/>
                  </a:cubicBezTo>
                  <a:cubicBezTo>
                    <a:pt x="4142" y="4875"/>
                    <a:pt x="4137" y="4877"/>
                    <a:pt x="4132" y="4877"/>
                  </a:cubicBezTo>
                  <a:cubicBezTo>
                    <a:pt x="4105" y="4877"/>
                    <a:pt x="4086" y="4835"/>
                    <a:pt x="4120" y="4820"/>
                  </a:cubicBezTo>
                  <a:cubicBezTo>
                    <a:pt x="4125" y="4817"/>
                    <a:pt x="4131" y="4815"/>
                    <a:pt x="4136" y="4815"/>
                  </a:cubicBezTo>
                  <a:close/>
                  <a:moveTo>
                    <a:pt x="24625" y="4644"/>
                  </a:moveTo>
                  <a:cubicBezTo>
                    <a:pt x="24704" y="4729"/>
                    <a:pt x="24795" y="4803"/>
                    <a:pt x="24874" y="4888"/>
                  </a:cubicBezTo>
                  <a:cubicBezTo>
                    <a:pt x="24863" y="4905"/>
                    <a:pt x="24852" y="4917"/>
                    <a:pt x="24846" y="4928"/>
                  </a:cubicBezTo>
                  <a:cubicBezTo>
                    <a:pt x="24795" y="4860"/>
                    <a:pt x="24738" y="4803"/>
                    <a:pt x="24670" y="4752"/>
                  </a:cubicBezTo>
                  <a:cubicBezTo>
                    <a:pt x="24653" y="4718"/>
                    <a:pt x="24636" y="4684"/>
                    <a:pt x="24625" y="4644"/>
                  </a:cubicBezTo>
                  <a:close/>
                  <a:moveTo>
                    <a:pt x="24718" y="4857"/>
                  </a:moveTo>
                  <a:cubicBezTo>
                    <a:pt x="24750" y="4857"/>
                    <a:pt x="24785" y="4903"/>
                    <a:pt x="24755" y="4928"/>
                  </a:cubicBezTo>
                  <a:cubicBezTo>
                    <a:pt x="24752" y="4929"/>
                    <a:pt x="24748" y="4930"/>
                    <a:pt x="24745" y="4930"/>
                  </a:cubicBezTo>
                  <a:cubicBezTo>
                    <a:pt x="24712" y="4930"/>
                    <a:pt x="24673" y="4886"/>
                    <a:pt x="24704" y="4860"/>
                  </a:cubicBezTo>
                  <a:cubicBezTo>
                    <a:pt x="24708" y="4858"/>
                    <a:pt x="24713" y="4857"/>
                    <a:pt x="24718" y="4857"/>
                  </a:cubicBezTo>
                  <a:close/>
                  <a:moveTo>
                    <a:pt x="24846" y="4934"/>
                  </a:moveTo>
                  <a:cubicBezTo>
                    <a:pt x="24852" y="4939"/>
                    <a:pt x="24857" y="4945"/>
                    <a:pt x="24863" y="4945"/>
                  </a:cubicBezTo>
                  <a:cubicBezTo>
                    <a:pt x="24857" y="4956"/>
                    <a:pt x="24840" y="4973"/>
                    <a:pt x="24835" y="4985"/>
                  </a:cubicBezTo>
                  <a:cubicBezTo>
                    <a:pt x="24823" y="4979"/>
                    <a:pt x="24818" y="4973"/>
                    <a:pt x="24806" y="4968"/>
                  </a:cubicBezTo>
                  <a:cubicBezTo>
                    <a:pt x="24823" y="4956"/>
                    <a:pt x="24835" y="4945"/>
                    <a:pt x="24846" y="4934"/>
                  </a:cubicBezTo>
                  <a:close/>
                  <a:moveTo>
                    <a:pt x="24818" y="5019"/>
                  </a:moveTo>
                  <a:cubicBezTo>
                    <a:pt x="24823" y="5025"/>
                    <a:pt x="24823" y="5025"/>
                    <a:pt x="24829" y="5030"/>
                  </a:cubicBezTo>
                  <a:cubicBezTo>
                    <a:pt x="24823" y="5025"/>
                    <a:pt x="24818" y="5025"/>
                    <a:pt x="24818" y="5019"/>
                  </a:cubicBezTo>
                  <a:close/>
                  <a:moveTo>
                    <a:pt x="6287" y="4565"/>
                  </a:moveTo>
                  <a:lnTo>
                    <a:pt x="6287" y="4565"/>
                  </a:lnTo>
                  <a:cubicBezTo>
                    <a:pt x="6264" y="4622"/>
                    <a:pt x="6207" y="4650"/>
                    <a:pt x="6151" y="4678"/>
                  </a:cubicBezTo>
                  <a:lnTo>
                    <a:pt x="6179" y="4712"/>
                  </a:lnTo>
                  <a:lnTo>
                    <a:pt x="6151" y="4735"/>
                  </a:lnTo>
                  <a:cubicBezTo>
                    <a:pt x="6134" y="4729"/>
                    <a:pt x="6122" y="4724"/>
                    <a:pt x="6105" y="4724"/>
                  </a:cubicBezTo>
                  <a:cubicBezTo>
                    <a:pt x="5952" y="4820"/>
                    <a:pt x="5833" y="4968"/>
                    <a:pt x="5663" y="5042"/>
                  </a:cubicBezTo>
                  <a:cubicBezTo>
                    <a:pt x="5850" y="4860"/>
                    <a:pt x="6060" y="4701"/>
                    <a:pt x="6287" y="4565"/>
                  </a:cubicBezTo>
                  <a:close/>
                  <a:moveTo>
                    <a:pt x="24886" y="4956"/>
                  </a:moveTo>
                  <a:lnTo>
                    <a:pt x="24886" y="4956"/>
                  </a:lnTo>
                  <a:cubicBezTo>
                    <a:pt x="24920" y="4973"/>
                    <a:pt x="24954" y="4996"/>
                    <a:pt x="24982" y="5019"/>
                  </a:cubicBezTo>
                  <a:cubicBezTo>
                    <a:pt x="24993" y="5036"/>
                    <a:pt x="25005" y="5053"/>
                    <a:pt x="25010" y="5070"/>
                  </a:cubicBezTo>
                  <a:cubicBezTo>
                    <a:pt x="24971" y="5030"/>
                    <a:pt x="24931" y="4990"/>
                    <a:pt x="24886" y="4956"/>
                  </a:cubicBezTo>
                  <a:close/>
                  <a:moveTo>
                    <a:pt x="4103" y="4854"/>
                  </a:moveTo>
                  <a:cubicBezTo>
                    <a:pt x="4091" y="4956"/>
                    <a:pt x="4006" y="5030"/>
                    <a:pt x="3949" y="5110"/>
                  </a:cubicBezTo>
                  <a:cubicBezTo>
                    <a:pt x="3932" y="5093"/>
                    <a:pt x="3910" y="5076"/>
                    <a:pt x="3893" y="5059"/>
                  </a:cubicBezTo>
                  <a:cubicBezTo>
                    <a:pt x="3955" y="4985"/>
                    <a:pt x="4023" y="4911"/>
                    <a:pt x="4103" y="4854"/>
                  </a:cubicBezTo>
                  <a:close/>
                  <a:moveTo>
                    <a:pt x="3874" y="5101"/>
                  </a:moveTo>
                  <a:cubicBezTo>
                    <a:pt x="3882" y="5101"/>
                    <a:pt x="3890" y="5105"/>
                    <a:pt x="3898" y="5115"/>
                  </a:cubicBezTo>
                  <a:cubicBezTo>
                    <a:pt x="3898" y="5127"/>
                    <a:pt x="3887" y="5149"/>
                    <a:pt x="3887" y="5161"/>
                  </a:cubicBezTo>
                  <a:cubicBezTo>
                    <a:pt x="3879" y="5164"/>
                    <a:pt x="3872" y="5165"/>
                    <a:pt x="3867" y="5165"/>
                  </a:cubicBezTo>
                  <a:cubicBezTo>
                    <a:pt x="3827" y="5165"/>
                    <a:pt x="3845" y="5101"/>
                    <a:pt x="3874" y="5101"/>
                  </a:cubicBezTo>
                  <a:close/>
                  <a:moveTo>
                    <a:pt x="25010" y="5053"/>
                  </a:moveTo>
                  <a:lnTo>
                    <a:pt x="25010" y="5053"/>
                  </a:lnTo>
                  <a:cubicBezTo>
                    <a:pt x="25039" y="5076"/>
                    <a:pt x="25067" y="5098"/>
                    <a:pt x="25090" y="5127"/>
                  </a:cubicBezTo>
                  <a:cubicBezTo>
                    <a:pt x="25090" y="5127"/>
                    <a:pt x="25096" y="5132"/>
                    <a:pt x="25096" y="5132"/>
                  </a:cubicBezTo>
                  <a:cubicBezTo>
                    <a:pt x="25130" y="5161"/>
                    <a:pt x="25158" y="5189"/>
                    <a:pt x="25186" y="5223"/>
                  </a:cubicBezTo>
                  <a:cubicBezTo>
                    <a:pt x="25147" y="5189"/>
                    <a:pt x="25101" y="5161"/>
                    <a:pt x="25062" y="5127"/>
                  </a:cubicBezTo>
                  <a:cubicBezTo>
                    <a:pt x="25039" y="5104"/>
                    <a:pt x="25022" y="5081"/>
                    <a:pt x="25010" y="5053"/>
                  </a:cubicBezTo>
                  <a:close/>
                  <a:moveTo>
                    <a:pt x="4647" y="5002"/>
                  </a:moveTo>
                  <a:lnTo>
                    <a:pt x="4659" y="5019"/>
                  </a:lnTo>
                  <a:cubicBezTo>
                    <a:pt x="4585" y="5087"/>
                    <a:pt x="4511" y="5161"/>
                    <a:pt x="4437" y="5240"/>
                  </a:cubicBezTo>
                  <a:cubicBezTo>
                    <a:pt x="4471" y="5138"/>
                    <a:pt x="4585" y="5087"/>
                    <a:pt x="4647" y="5002"/>
                  </a:cubicBezTo>
                  <a:close/>
                  <a:moveTo>
                    <a:pt x="24837" y="5037"/>
                  </a:moveTo>
                  <a:cubicBezTo>
                    <a:pt x="24897" y="5085"/>
                    <a:pt x="24956" y="5129"/>
                    <a:pt x="25016" y="5172"/>
                  </a:cubicBezTo>
                  <a:cubicBezTo>
                    <a:pt x="25039" y="5200"/>
                    <a:pt x="25062" y="5223"/>
                    <a:pt x="25090" y="5246"/>
                  </a:cubicBezTo>
                  <a:cubicBezTo>
                    <a:pt x="25073" y="5234"/>
                    <a:pt x="25056" y="5229"/>
                    <a:pt x="25039" y="5223"/>
                  </a:cubicBezTo>
                  <a:cubicBezTo>
                    <a:pt x="25016" y="5195"/>
                    <a:pt x="24988" y="5178"/>
                    <a:pt x="24959" y="5155"/>
                  </a:cubicBezTo>
                  <a:cubicBezTo>
                    <a:pt x="24901" y="5134"/>
                    <a:pt x="24877" y="5072"/>
                    <a:pt x="24837" y="5037"/>
                  </a:cubicBezTo>
                  <a:close/>
                  <a:moveTo>
                    <a:pt x="25124" y="5246"/>
                  </a:moveTo>
                  <a:cubicBezTo>
                    <a:pt x="25133" y="5250"/>
                    <a:pt x="25139" y="5259"/>
                    <a:pt x="25147" y="5265"/>
                  </a:cubicBezTo>
                  <a:lnTo>
                    <a:pt x="25147" y="5265"/>
                  </a:lnTo>
                  <a:cubicBezTo>
                    <a:pt x="25141" y="5262"/>
                    <a:pt x="25132" y="5261"/>
                    <a:pt x="25124" y="5257"/>
                  </a:cubicBezTo>
                  <a:cubicBezTo>
                    <a:pt x="25124" y="5251"/>
                    <a:pt x="25124" y="5251"/>
                    <a:pt x="25124" y="5246"/>
                  </a:cubicBezTo>
                  <a:close/>
                  <a:moveTo>
                    <a:pt x="3730" y="5262"/>
                  </a:moveTo>
                  <a:cubicBezTo>
                    <a:pt x="3742" y="5262"/>
                    <a:pt x="3750" y="5272"/>
                    <a:pt x="3756" y="5291"/>
                  </a:cubicBezTo>
                  <a:cubicBezTo>
                    <a:pt x="3744" y="5303"/>
                    <a:pt x="3733" y="5309"/>
                    <a:pt x="3723" y="5309"/>
                  </a:cubicBezTo>
                  <a:cubicBezTo>
                    <a:pt x="3711" y="5309"/>
                    <a:pt x="3700" y="5299"/>
                    <a:pt x="3694" y="5280"/>
                  </a:cubicBezTo>
                  <a:cubicBezTo>
                    <a:pt x="3709" y="5268"/>
                    <a:pt x="3720" y="5262"/>
                    <a:pt x="3730" y="5262"/>
                  </a:cubicBezTo>
                  <a:close/>
                  <a:moveTo>
                    <a:pt x="25181" y="5291"/>
                  </a:moveTo>
                  <a:cubicBezTo>
                    <a:pt x="25198" y="5303"/>
                    <a:pt x="25209" y="5314"/>
                    <a:pt x="25220" y="5331"/>
                  </a:cubicBezTo>
                  <a:lnTo>
                    <a:pt x="25186" y="5348"/>
                  </a:lnTo>
                  <a:cubicBezTo>
                    <a:pt x="25186" y="5354"/>
                    <a:pt x="25192" y="5359"/>
                    <a:pt x="25198" y="5365"/>
                  </a:cubicBezTo>
                  <a:cubicBezTo>
                    <a:pt x="25158" y="5348"/>
                    <a:pt x="25118" y="5331"/>
                    <a:pt x="25079" y="5314"/>
                  </a:cubicBezTo>
                  <a:cubicBezTo>
                    <a:pt x="25079" y="5308"/>
                    <a:pt x="25079" y="5308"/>
                    <a:pt x="25079" y="5303"/>
                  </a:cubicBezTo>
                  <a:cubicBezTo>
                    <a:pt x="25113" y="5297"/>
                    <a:pt x="25147" y="5297"/>
                    <a:pt x="25181" y="5291"/>
                  </a:cubicBezTo>
                  <a:close/>
                  <a:moveTo>
                    <a:pt x="3629" y="5361"/>
                  </a:moveTo>
                  <a:cubicBezTo>
                    <a:pt x="3640" y="5361"/>
                    <a:pt x="3648" y="5374"/>
                    <a:pt x="3654" y="5399"/>
                  </a:cubicBezTo>
                  <a:cubicBezTo>
                    <a:pt x="3639" y="5414"/>
                    <a:pt x="3627" y="5421"/>
                    <a:pt x="3618" y="5421"/>
                  </a:cubicBezTo>
                  <a:cubicBezTo>
                    <a:pt x="3606" y="5421"/>
                    <a:pt x="3598" y="5410"/>
                    <a:pt x="3592" y="5388"/>
                  </a:cubicBezTo>
                  <a:cubicBezTo>
                    <a:pt x="3607" y="5370"/>
                    <a:pt x="3619" y="5361"/>
                    <a:pt x="3629" y="5361"/>
                  </a:cubicBezTo>
                  <a:close/>
                  <a:moveTo>
                    <a:pt x="25209" y="5376"/>
                  </a:moveTo>
                  <a:cubicBezTo>
                    <a:pt x="25220" y="5399"/>
                    <a:pt x="25237" y="5416"/>
                    <a:pt x="25243" y="5433"/>
                  </a:cubicBezTo>
                  <a:lnTo>
                    <a:pt x="25232" y="5484"/>
                  </a:lnTo>
                  <a:lnTo>
                    <a:pt x="25215" y="5473"/>
                  </a:lnTo>
                  <a:cubicBezTo>
                    <a:pt x="25209" y="5467"/>
                    <a:pt x="25203" y="5461"/>
                    <a:pt x="25198" y="5456"/>
                  </a:cubicBezTo>
                  <a:cubicBezTo>
                    <a:pt x="25203" y="5439"/>
                    <a:pt x="25215" y="5422"/>
                    <a:pt x="25220" y="5405"/>
                  </a:cubicBezTo>
                  <a:cubicBezTo>
                    <a:pt x="25215" y="5405"/>
                    <a:pt x="25209" y="5399"/>
                    <a:pt x="25209" y="5399"/>
                  </a:cubicBezTo>
                  <a:cubicBezTo>
                    <a:pt x="25209" y="5393"/>
                    <a:pt x="25209" y="5388"/>
                    <a:pt x="25209" y="5376"/>
                  </a:cubicBezTo>
                  <a:close/>
                  <a:moveTo>
                    <a:pt x="25289" y="5251"/>
                  </a:moveTo>
                  <a:lnTo>
                    <a:pt x="25289" y="5251"/>
                  </a:lnTo>
                  <a:cubicBezTo>
                    <a:pt x="25306" y="5257"/>
                    <a:pt x="25328" y="5269"/>
                    <a:pt x="25345" y="5269"/>
                  </a:cubicBezTo>
                  <a:cubicBezTo>
                    <a:pt x="25379" y="5320"/>
                    <a:pt x="25419" y="5365"/>
                    <a:pt x="25464" y="5405"/>
                  </a:cubicBezTo>
                  <a:cubicBezTo>
                    <a:pt x="25464" y="5405"/>
                    <a:pt x="25470" y="5410"/>
                    <a:pt x="25470" y="5410"/>
                  </a:cubicBezTo>
                  <a:cubicBezTo>
                    <a:pt x="25487" y="5427"/>
                    <a:pt x="25510" y="5444"/>
                    <a:pt x="25527" y="5456"/>
                  </a:cubicBezTo>
                  <a:cubicBezTo>
                    <a:pt x="25521" y="5473"/>
                    <a:pt x="25521" y="5495"/>
                    <a:pt x="25515" y="5507"/>
                  </a:cubicBezTo>
                  <a:cubicBezTo>
                    <a:pt x="25493" y="5484"/>
                    <a:pt x="25464" y="5461"/>
                    <a:pt x="25436" y="5433"/>
                  </a:cubicBezTo>
                  <a:cubicBezTo>
                    <a:pt x="25402" y="5393"/>
                    <a:pt x="25374" y="5348"/>
                    <a:pt x="25357" y="5291"/>
                  </a:cubicBezTo>
                  <a:cubicBezTo>
                    <a:pt x="25351" y="5291"/>
                    <a:pt x="25328" y="5286"/>
                    <a:pt x="25323" y="5286"/>
                  </a:cubicBezTo>
                  <a:cubicBezTo>
                    <a:pt x="25311" y="5274"/>
                    <a:pt x="25300" y="5263"/>
                    <a:pt x="25289" y="5251"/>
                  </a:cubicBezTo>
                  <a:close/>
                  <a:moveTo>
                    <a:pt x="25549" y="5478"/>
                  </a:moveTo>
                  <a:cubicBezTo>
                    <a:pt x="25584" y="5507"/>
                    <a:pt x="25618" y="5529"/>
                    <a:pt x="25652" y="5564"/>
                  </a:cubicBezTo>
                  <a:cubicBezTo>
                    <a:pt x="25640" y="5575"/>
                    <a:pt x="25629" y="5592"/>
                    <a:pt x="25612" y="5603"/>
                  </a:cubicBezTo>
                  <a:cubicBezTo>
                    <a:pt x="25584" y="5575"/>
                    <a:pt x="25555" y="5547"/>
                    <a:pt x="25527" y="5518"/>
                  </a:cubicBezTo>
                  <a:cubicBezTo>
                    <a:pt x="25532" y="5501"/>
                    <a:pt x="25544" y="5490"/>
                    <a:pt x="25549" y="5478"/>
                  </a:cubicBezTo>
                  <a:close/>
                  <a:moveTo>
                    <a:pt x="4563" y="5622"/>
                  </a:moveTo>
                  <a:cubicBezTo>
                    <a:pt x="4571" y="5622"/>
                    <a:pt x="4579" y="5625"/>
                    <a:pt x="4585" y="5632"/>
                  </a:cubicBezTo>
                  <a:cubicBezTo>
                    <a:pt x="4573" y="5660"/>
                    <a:pt x="4556" y="5683"/>
                    <a:pt x="4528" y="5700"/>
                  </a:cubicBezTo>
                  <a:cubicBezTo>
                    <a:pt x="4516" y="5705"/>
                    <a:pt x="4507" y="5708"/>
                    <a:pt x="4501" y="5708"/>
                  </a:cubicBezTo>
                  <a:cubicBezTo>
                    <a:pt x="4464" y="5708"/>
                    <a:pt x="4521" y="5622"/>
                    <a:pt x="4563" y="5622"/>
                  </a:cubicBezTo>
                  <a:close/>
                  <a:moveTo>
                    <a:pt x="25254" y="5359"/>
                  </a:moveTo>
                  <a:lnTo>
                    <a:pt x="25254" y="5359"/>
                  </a:lnTo>
                  <a:cubicBezTo>
                    <a:pt x="25311" y="5405"/>
                    <a:pt x="25362" y="5450"/>
                    <a:pt x="25419" y="5495"/>
                  </a:cubicBezTo>
                  <a:cubicBezTo>
                    <a:pt x="25476" y="5569"/>
                    <a:pt x="25538" y="5649"/>
                    <a:pt x="25595" y="5722"/>
                  </a:cubicBezTo>
                  <a:cubicBezTo>
                    <a:pt x="25584" y="5711"/>
                    <a:pt x="25567" y="5705"/>
                    <a:pt x="25555" y="5700"/>
                  </a:cubicBezTo>
                  <a:cubicBezTo>
                    <a:pt x="25515" y="5637"/>
                    <a:pt x="25464" y="5592"/>
                    <a:pt x="25408" y="5547"/>
                  </a:cubicBezTo>
                  <a:cubicBezTo>
                    <a:pt x="25351" y="5484"/>
                    <a:pt x="25300" y="5427"/>
                    <a:pt x="25254" y="5359"/>
                  </a:cubicBezTo>
                  <a:close/>
                  <a:moveTo>
                    <a:pt x="25640" y="5785"/>
                  </a:moveTo>
                  <a:lnTo>
                    <a:pt x="25640" y="5785"/>
                  </a:lnTo>
                  <a:cubicBezTo>
                    <a:pt x="25646" y="5791"/>
                    <a:pt x="25652" y="5796"/>
                    <a:pt x="25657" y="5802"/>
                  </a:cubicBezTo>
                  <a:cubicBezTo>
                    <a:pt x="25652" y="5802"/>
                    <a:pt x="25652" y="5808"/>
                    <a:pt x="25652" y="5808"/>
                  </a:cubicBezTo>
                  <a:cubicBezTo>
                    <a:pt x="25646" y="5796"/>
                    <a:pt x="25646" y="5791"/>
                    <a:pt x="25640" y="5785"/>
                  </a:cubicBezTo>
                  <a:close/>
                  <a:moveTo>
                    <a:pt x="4409" y="5234"/>
                  </a:moveTo>
                  <a:cubicBezTo>
                    <a:pt x="4415" y="5240"/>
                    <a:pt x="4420" y="5251"/>
                    <a:pt x="4426" y="5257"/>
                  </a:cubicBezTo>
                  <a:cubicBezTo>
                    <a:pt x="4324" y="5365"/>
                    <a:pt x="4210" y="5473"/>
                    <a:pt x="4103" y="5581"/>
                  </a:cubicBezTo>
                  <a:cubicBezTo>
                    <a:pt x="4006" y="5705"/>
                    <a:pt x="3898" y="5825"/>
                    <a:pt x="3779" y="5932"/>
                  </a:cubicBezTo>
                  <a:cubicBezTo>
                    <a:pt x="3955" y="5677"/>
                    <a:pt x="4199" y="5461"/>
                    <a:pt x="4409" y="5234"/>
                  </a:cubicBezTo>
                  <a:close/>
                  <a:moveTo>
                    <a:pt x="5033" y="5615"/>
                  </a:moveTo>
                  <a:cubicBezTo>
                    <a:pt x="4954" y="5694"/>
                    <a:pt x="4874" y="5768"/>
                    <a:pt x="4795" y="5847"/>
                  </a:cubicBezTo>
                  <a:cubicBezTo>
                    <a:pt x="4823" y="5853"/>
                    <a:pt x="4851" y="5859"/>
                    <a:pt x="4885" y="5864"/>
                  </a:cubicBezTo>
                  <a:cubicBezTo>
                    <a:pt x="4937" y="5813"/>
                    <a:pt x="4993" y="5756"/>
                    <a:pt x="5050" y="5705"/>
                  </a:cubicBezTo>
                  <a:lnTo>
                    <a:pt x="5050" y="5705"/>
                  </a:lnTo>
                  <a:cubicBezTo>
                    <a:pt x="4976" y="5785"/>
                    <a:pt x="4897" y="5864"/>
                    <a:pt x="4823" y="5944"/>
                  </a:cubicBezTo>
                  <a:lnTo>
                    <a:pt x="4817" y="5944"/>
                  </a:lnTo>
                  <a:cubicBezTo>
                    <a:pt x="4806" y="5921"/>
                    <a:pt x="4795" y="5898"/>
                    <a:pt x="4778" y="5881"/>
                  </a:cubicBezTo>
                  <a:lnTo>
                    <a:pt x="4800" y="5881"/>
                  </a:lnTo>
                  <a:cubicBezTo>
                    <a:pt x="4795" y="5864"/>
                    <a:pt x="4783" y="5842"/>
                    <a:pt x="4778" y="5830"/>
                  </a:cubicBezTo>
                  <a:cubicBezTo>
                    <a:pt x="4851" y="5745"/>
                    <a:pt x="4937" y="5671"/>
                    <a:pt x="5033" y="5615"/>
                  </a:cubicBezTo>
                  <a:close/>
                  <a:moveTo>
                    <a:pt x="4681" y="5915"/>
                  </a:moveTo>
                  <a:lnTo>
                    <a:pt x="4681" y="5915"/>
                  </a:lnTo>
                  <a:cubicBezTo>
                    <a:pt x="4710" y="5995"/>
                    <a:pt x="4602" y="6029"/>
                    <a:pt x="4613" y="6108"/>
                  </a:cubicBezTo>
                  <a:cubicBezTo>
                    <a:pt x="4607" y="6097"/>
                    <a:pt x="4585" y="6063"/>
                    <a:pt x="4573" y="6046"/>
                  </a:cubicBezTo>
                  <a:cubicBezTo>
                    <a:pt x="4590" y="6012"/>
                    <a:pt x="4630" y="6000"/>
                    <a:pt x="4659" y="5978"/>
                  </a:cubicBezTo>
                  <a:cubicBezTo>
                    <a:pt x="4664" y="5966"/>
                    <a:pt x="4676" y="5932"/>
                    <a:pt x="4681" y="5915"/>
                  </a:cubicBezTo>
                  <a:close/>
                  <a:moveTo>
                    <a:pt x="26100" y="6046"/>
                  </a:moveTo>
                  <a:lnTo>
                    <a:pt x="26100" y="6046"/>
                  </a:lnTo>
                  <a:cubicBezTo>
                    <a:pt x="26123" y="6074"/>
                    <a:pt x="26145" y="6103"/>
                    <a:pt x="26168" y="6137"/>
                  </a:cubicBezTo>
                  <a:cubicBezTo>
                    <a:pt x="26151" y="6120"/>
                    <a:pt x="26128" y="6108"/>
                    <a:pt x="26111" y="6091"/>
                  </a:cubicBezTo>
                  <a:cubicBezTo>
                    <a:pt x="26106" y="6074"/>
                    <a:pt x="26106" y="6063"/>
                    <a:pt x="26100" y="6046"/>
                  </a:cubicBezTo>
                  <a:close/>
                  <a:moveTo>
                    <a:pt x="4140" y="6073"/>
                  </a:moveTo>
                  <a:cubicBezTo>
                    <a:pt x="4162" y="6073"/>
                    <a:pt x="4178" y="6105"/>
                    <a:pt x="4154" y="6125"/>
                  </a:cubicBezTo>
                  <a:cubicBezTo>
                    <a:pt x="4147" y="6138"/>
                    <a:pt x="4139" y="6143"/>
                    <a:pt x="4131" y="6143"/>
                  </a:cubicBezTo>
                  <a:cubicBezTo>
                    <a:pt x="4111" y="6143"/>
                    <a:pt x="4094" y="6111"/>
                    <a:pt x="4114" y="6091"/>
                  </a:cubicBezTo>
                  <a:cubicBezTo>
                    <a:pt x="4122" y="6078"/>
                    <a:pt x="4131" y="6073"/>
                    <a:pt x="4140" y="6073"/>
                  </a:cubicBezTo>
                  <a:close/>
                  <a:moveTo>
                    <a:pt x="3773" y="5927"/>
                  </a:moveTo>
                  <a:lnTo>
                    <a:pt x="3773" y="5927"/>
                  </a:lnTo>
                  <a:cubicBezTo>
                    <a:pt x="3762" y="5966"/>
                    <a:pt x="3739" y="6000"/>
                    <a:pt x="3711" y="6029"/>
                  </a:cubicBezTo>
                  <a:cubicBezTo>
                    <a:pt x="3671" y="6069"/>
                    <a:pt x="3637" y="6108"/>
                    <a:pt x="3598" y="6148"/>
                  </a:cubicBezTo>
                  <a:cubicBezTo>
                    <a:pt x="3609" y="6120"/>
                    <a:pt x="3620" y="6097"/>
                    <a:pt x="3626" y="6069"/>
                  </a:cubicBezTo>
                  <a:cubicBezTo>
                    <a:pt x="3637" y="6063"/>
                    <a:pt x="3654" y="6057"/>
                    <a:pt x="3660" y="6051"/>
                  </a:cubicBezTo>
                  <a:cubicBezTo>
                    <a:pt x="3688" y="6000"/>
                    <a:pt x="3728" y="5961"/>
                    <a:pt x="3773" y="5927"/>
                  </a:cubicBezTo>
                  <a:close/>
                  <a:moveTo>
                    <a:pt x="4556" y="6097"/>
                  </a:moveTo>
                  <a:cubicBezTo>
                    <a:pt x="4573" y="6120"/>
                    <a:pt x="4556" y="6154"/>
                    <a:pt x="4539" y="6171"/>
                  </a:cubicBezTo>
                  <a:cubicBezTo>
                    <a:pt x="4528" y="6178"/>
                    <a:pt x="4505" y="6193"/>
                    <a:pt x="4487" y="6193"/>
                  </a:cubicBezTo>
                  <a:cubicBezTo>
                    <a:pt x="4478" y="6193"/>
                    <a:pt x="4470" y="6188"/>
                    <a:pt x="4466" y="6176"/>
                  </a:cubicBezTo>
                  <a:cubicBezTo>
                    <a:pt x="4483" y="6142"/>
                    <a:pt x="4517" y="6108"/>
                    <a:pt x="4556" y="6097"/>
                  </a:cubicBezTo>
                  <a:close/>
                  <a:moveTo>
                    <a:pt x="25674" y="5586"/>
                  </a:moveTo>
                  <a:lnTo>
                    <a:pt x="25674" y="5586"/>
                  </a:lnTo>
                  <a:cubicBezTo>
                    <a:pt x="25714" y="5626"/>
                    <a:pt x="25754" y="5671"/>
                    <a:pt x="25776" y="5722"/>
                  </a:cubicBezTo>
                  <a:cubicBezTo>
                    <a:pt x="25788" y="5722"/>
                    <a:pt x="25799" y="5722"/>
                    <a:pt x="25810" y="5728"/>
                  </a:cubicBezTo>
                  <a:lnTo>
                    <a:pt x="25816" y="5739"/>
                  </a:lnTo>
                  <a:cubicBezTo>
                    <a:pt x="25828" y="5745"/>
                    <a:pt x="25850" y="5751"/>
                    <a:pt x="25867" y="5756"/>
                  </a:cubicBezTo>
                  <a:cubicBezTo>
                    <a:pt x="25867" y="5768"/>
                    <a:pt x="25873" y="5773"/>
                    <a:pt x="25879" y="5785"/>
                  </a:cubicBezTo>
                  <a:cubicBezTo>
                    <a:pt x="25913" y="5898"/>
                    <a:pt x="26026" y="5961"/>
                    <a:pt x="26054" y="6080"/>
                  </a:cubicBezTo>
                  <a:cubicBezTo>
                    <a:pt x="26094" y="6108"/>
                    <a:pt x="26134" y="6131"/>
                    <a:pt x="26174" y="6148"/>
                  </a:cubicBezTo>
                  <a:cubicBezTo>
                    <a:pt x="26185" y="6159"/>
                    <a:pt x="26191" y="6171"/>
                    <a:pt x="26191" y="6182"/>
                  </a:cubicBezTo>
                  <a:cubicBezTo>
                    <a:pt x="26179" y="6188"/>
                    <a:pt x="26174" y="6199"/>
                    <a:pt x="26168" y="6210"/>
                  </a:cubicBezTo>
                  <a:cubicBezTo>
                    <a:pt x="26054" y="6086"/>
                    <a:pt x="25941" y="5955"/>
                    <a:pt x="25828" y="5825"/>
                  </a:cubicBezTo>
                  <a:cubicBezTo>
                    <a:pt x="25788" y="5768"/>
                    <a:pt x="25742" y="5717"/>
                    <a:pt x="25686" y="5677"/>
                  </a:cubicBezTo>
                  <a:cubicBezTo>
                    <a:pt x="25686" y="5649"/>
                    <a:pt x="25680" y="5615"/>
                    <a:pt x="25674" y="5586"/>
                  </a:cubicBezTo>
                  <a:close/>
                  <a:moveTo>
                    <a:pt x="4428" y="6216"/>
                  </a:moveTo>
                  <a:cubicBezTo>
                    <a:pt x="4429" y="6216"/>
                    <a:pt x="4430" y="6216"/>
                    <a:pt x="4432" y="6216"/>
                  </a:cubicBezTo>
                  <a:cubicBezTo>
                    <a:pt x="4454" y="6239"/>
                    <a:pt x="4437" y="6278"/>
                    <a:pt x="4415" y="6301"/>
                  </a:cubicBezTo>
                  <a:cubicBezTo>
                    <a:pt x="4411" y="6302"/>
                    <a:pt x="4407" y="6303"/>
                    <a:pt x="4404" y="6303"/>
                  </a:cubicBezTo>
                  <a:cubicBezTo>
                    <a:pt x="4367" y="6303"/>
                    <a:pt x="4383" y="6216"/>
                    <a:pt x="4428" y="6216"/>
                  </a:cubicBezTo>
                  <a:close/>
                  <a:moveTo>
                    <a:pt x="26259" y="6222"/>
                  </a:moveTo>
                  <a:lnTo>
                    <a:pt x="26259" y="6222"/>
                  </a:lnTo>
                  <a:cubicBezTo>
                    <a:pt x="26253" y="6256"/>
                    <a:pt x="26259" y="6284"/>
                    <a:pt x="26259" y="6312"/>
                  </a:cubicBezTo>
                  <a:cubicBezTo>
                    <a:pt x="26247" y="6301"/>
                    <a:pt x="26236" y="6284"/>
                    <a:pt x="26225" y="6273"/>
                  </a:cubicBezTo>
                  <a:cubicBezTo>
                    <a:pt x="26225" y="6261"/>
                    <a:pt x="26230" y="6250"/>
                    <a:pt x="26230" y="6239"/>
                  </a:cubicBezTo>
                  <a:cubicBezTo>
                    <a:pt x="26242" y="6233"/>
                    <a:pt x="26253" y="6227"/>
                    <a:pt x="26259" y="6222"/>
                  </a:cubicBezTo>
                  <a:close/>
                  <a:moveTo>
                    <a:pt x="3529" y="6233"/>
                  </a:moveTo>
                  <a:cubicBezTo>
                    <a:pt x="3512" y="6284"/>
                    <a:pt x="3456" y="6318"/>
                    <a:pt x="3439" y="6375"/>
                  </a:cubicBezTo>
                  <a:cubicBezTo>
                    <a:pt x="3427" y="6381"/>
                    <a:pt x="3422" y="6386"/>
                    <a:pt x="3416" y="6386"/>
                  </a:cubicBezTo>
                  <a:cubicBezTo>
                    <a:pt x="3427" y="6369"/>
                    <a:pt x="3450" y="6341"/>
                    <a:pt x="3461" y="6324"/>
                  </a:cubicBezTo>
                  <a:cubicBezTo>
                    <a:pt x="3461" y="6318"/>
                    <a:pt x="3456" y="6312"/>
                    <a:pt x="3450" y="6307"/>
                  </a:cubicBezTo>
                  <a:cubicBezTo>
                    <a:pt x="3473" y="6278"/>
                    <a:pt x="3501" y="6250"/>
                    <a:pt x="3529" y="6233"/>
                  </a:cubicBezTo>
                  <a:close/>
                  <a:moveTo>
                    <a:pt x="4273" y="4559"/>
                  </a:moveTo>
                  <a:lnTo>
                    <a:pt x="4273" y="4559"/>
                  </a:lnTo>
                  <a:cubicBezTo>
                    <a:pt x="4137" y="4741"/>
                    <a:pt x="3972" y="4894"/>
                    <a:pt x="3813" y="5059"/>
                  </a:cubicBezTo>
                  <a:cubicBezTo>
                    <a:pt x="3790" y="5098"/>
                    <a:pt x="3728" y="5121"/>
                    <a:pt x="3734" y="5172"/>
                  </a:cubicBezTo>
                  <a:cubicBezTo>
                    <a:pt x="3756" y="5172"/>
                    <a:pt x="3790" y="5161"/>
                    <a:pt x="3813" y="5161"/>
                  </a:cubicBezTo>
                  <a:lnTo>
                    <a:pt x="3853" y="5240"/>
                  </a:lnTo>
                  <a:cubicBezTo>
                    <a:pt x="3824" y="5246"/>
                    <a:pt x="3796" y="5246"/>
                    <a:pt x="3768" y="5251"/>
                  </a:cubicBezTo>
                  <a:cubicBezTo>
                    <a:pt x="3756" y="5217"/>
                    <a:pt x="3728" y="5200"/>
                    <a:pt x="3688" y="5200"/>
                  </a:cubicBezTo>
                  <a:cubicBezTo>
                    <a:pt x="3592" y="5269"/>
                    <a:pt x="3541" y="5382"/>
                    <a:pt x="3456" y="5461"/>
                  </a:cubicBezTo>
                  <a:cubicBezTo>
                    <a:pt x="3410" y="5507"/>
                    <a:pt x="3348" y="5558"/>
                    <a:pt x="3348" y="5620"/>
                  </a:cubicBezTo>
                  <a:cubicBezTo>
                    <a:pt x="3405" y="5603"/>
                    <a:pt x="3456" y="5564"/>
                    <a:pt x="3461" y="5501"/>
                  </a:cubicBezTo>
                  <a:cubicBezTo>
                    <a:pt x="3497" y="5483"/>
                    <a:pt x="3530" y="5411"/>
                    <a:pt x="3570" y="5411"/>
                  </a:cubicBezTo>
                  <a:cubicBezTo>
                    <a:pt x="3581" y="5411"/>
                    <a:pt x="3592" y="5416"/>
                    <a:pt x="3603" y="5427"/>
                  </a:cubicBezTo>
                  <a:cubicBezTo>
                    <a:pt x="3575" y="5456"/>
                    <a:pt x="3569" y="5490"/>
                    <a:pt x="3581" y="5524"/>
                  </a:cubicBezTo>
                  <a:cubicBezTo>
                    <a:pt x="3569" y="5518"/>
                    <a:pt x="3541" y="5512"/>
                    <a:pt x="3524" y="5507"/>
                  </a:cubicBezTo>
                  <a:cubicBezTo>
                    <a:pt x="3524" y="5524"/>
                    <a:pt x="3524" y="5558"/>
                    <a:pt x="3524" y="5581"/>
                  </a:cubicBezTo>
                  <a:cubicBezTo>
                    <a:pt x="3507" y="5603"/>
                    <a:pt x="3490" y="5626"/>
                    <a:pt x="3473" y="5649"/>
                  </a:cubicBezTo>
                  <a:cubicBezTo>
                    <a:pt x="3461" y="5637"/>
                    <a:pt x="3439" y="5603"/>
                    <a:pt x="3427" y="5586"/>
                  </a:cubicBezTo>
                  <a:lnTo>
                    <a:pt x="3427" y="5586"/>
                  </a:lnTo>
                  <a:cubicBezTo>
                    <a:pt x="3433" y="5626"/>
                    <a:pt x="3433" y="5666"/>
                    <a:pt x="3433" y="5700"/>
                  </a:cubicBezTo>
                  <a:cubicBezTo>
                    <a:pt x="3422" y="5694"/>
                    <a:pt x="3399" y="5683"/>
                    <a:pt x="3393" y="5671"/>
                  </a:cubicBezTo>
                  <a:cubicBezTo>
                    <a:pt x="3337" y="5756"/>
                    <a:pt x="3268" y="5830"/>
                    <a:pt x="3212" y="5910"/>
                  </a:cubicBezTo>
                  <a:cubicBezTo>
                    <a:pt x="3212" y="5983"/>
                    <a:pt x="3121" y="6000"/>
                    <a:pt x="3070" y="6040"/>
                  </a:cubicBezTo>
                  <a:cubicBezTo>
                    <a:pt x="3093" y="5887"/>
                    <a:pt x="3240" y="5796"/>
                    <a:pt x="3325" y="5677"/>
                  </a:cubicBezTo>
                  <a:cubicBezTo>
                    <a:pt x="3361" y="5661"/>
                    <a:pt x="3328" y="5618"/>
                    <a:pt x="3302" y="5618"/>
                  </a:cubicBezTo>
                  <a:cubicBezTo>
                    <a:pt x="3291" y="5618"/>
                    <a:pt x="3282" y="5626"/>
                    <a:pt x="3280" y="5649"/>
                  </a:cubicBezTo>
                  <a:cubicBezTo>
                    <a:pt x="3121" y="5847"/>
                    <a:pt x="2951" y="6034"/>
                    <a:pt x="2798" y="6239"/>
                  </a:cubicBezTo>
                  <a:cubicBezTo>
                    <a:pt x="2741" y="6312"/>
                    <a:pt x="2690" y="6386"/>
                    <a:pt x="2627" y="6449"/>
                  </a:cubicBezTo>
                  <a:cubicBezTo>
                    <a:pt x="2678" y="6307"/>
                    <a:pt x="2792" y="6210"/>
                    <a:pt x="2883" y="6086"/>
                  </a:cubicBezTo>
                  <a:lnTo>
                    <a:pt x="2883" y="6086"/>
                  </a:lnTo>
                  <a:lnTo>
                    <a:pt x="2877" y="6091"/>
                  </a:lnTo>
                  <a:lnTo>
                    <a:pt x="2854" y="6057"/>
                  </a:lnTo>
                  <a:lnTo>
                    <a:pt x="2854" y="6057"/>
                  </a:lnTo>
                  <a:cubicBezTo>
                    <a:pt x="2866" y="6063"/>
                    <a:pt x="2900" y="6074"/>
                    <a:pt x="2911" y="6080"/>
                  </a:cubicBezTo>
                  <a:cubicBezTo>
                    <a:pt x="2917" y="6063"/>
                    <a:pt x="2922" y="6017"/>
                    <a:pt x="2928" y="6000"/>
                  </a:cubicBezTo>
                  <a:cubicBezTo>
                    <a:pt x="2939" y="5989"/>
                    <a:pt x="2968" y="5972"/>
                    <a:pt x="2979" y="5961"/>
                  </a:cubicBezTo>
                  <a:lnTo>
                    <a:pt x="2979" y="5904"/>
                  </a:lnTo>
                  <a:cubicBezTo>
                    <a:pt x="2990" y="5904"/>
                    <a:pt x="3019" y="5898"/>
                    <a:pt x="3030" y="5893"/>
                  </a:cubicBezTo>
                  <a:cubicBezTo>
                    <a:pt x="3257" y="5552"/>
                    <a:pt x="3586" y="5280"/>
                    <a:pt x="3836" y="4956"/>
                  </a:cubicBezTo>
                  <a:cubicBezTo>
                    <a:pt x="4006" y="4849"/>
                    <a:pt x="4103" y="4667"/>
                    <a:pt x="4273" y="4559"/>
                  </a:cubicBezTo>
                  <a:close/>
                  <a:moveTo>
                    <a:pt x="2781" y="6392"/>
                  </a:moveTo>
                  <a:cubicBezTo>
                    <a:pt x="2786" y="6398"/>
                    <a:pt x="2786" y="6403"/>
                    <a:pt x="2792" y="6403"/>
                  </a:cubicBezTo>
                  <a:cubicBezTo>
                    <a:pt x="2781" y="6420"/>
                    <a:pt x="2763" y="6437"/>
                    <a:pt x="2758" y="6454"/>
                  </a:cubicBezTo>
                  <a:cubicBezTo>
                    <a:pt x="2752" y="6432"/>
                    <a:pt x="2758" y="6398"/>
                    <a:pt x="2781" y="6392"/>
                  </a:cubicBezTo>
                  <a:close/>
                  <a:moveTo>
                    <a:pt x="2786" y="6471"/>
                  </a:moveTo>
                  <a:cubicBezTo>
                    <a:pt x="2786" y="6471"/>
                    <a:pt x="2781" y="6477"/>
                    <a:pt x="2775" y="6477"/>
                  </a:cubicBezTo>
                  <a:cubicBezTo>
                    <a:pt x="2775" y="6477"/>
                    <a:pt x="2769" y="6477"/>
                    <a:pt x="2769" y="6471"/>
                  </a:cubicBezTo>
                  <a:close/>
                  <a:moveTo>
                    <a:pt x="26252" y="6456"/>
                  </a:moveTo>
                  <a:cubicBezTo>
                    <a:pt x="26261" y="6456"/>
                    <a:pt x="26271" y="6463"/>
                    <a:pt x="26281" y="6477"/>
                  </a:cubicBezTo>
                  <a:cubicBezTo>
                    <a:pt x="26275" y="6496"/>
                    <a:pt x="26267" y="6504"/>
                    <a:pt x="26258" y="6504"/>
                  </a:cubicBezTo>
                  <a:cubicBezTo>
                    <a:pt x="26250" y="6504"/>
                    <a:pt x="26241" y="6499"/>
                    <a:pt x="26230" y="6488"/>
                  </a:cubicBezTo>
                  <a:cubicBezTo>
                    <a:pt x="26236" y="6483"/>
                    <a:pt x="26236" y="6477"/>
                    <a:pt x="26242" y="6471"/>
                  </a:cubicBezTo>
                  <a:lnTo>
                    <a:pt x="26236" y="6466"/>
                  </a:lnTo>
                  <a:cubicBezTo>
                    <a:pt x="26241" y="6459"/>
                    <a:pt x="26246" y="6456"/>
                    <a:pt x="26252" y="6456"/>
                  </a:cubicBezTo>
                  <a:close/>
                  <a:moveTo>
                    <a:pt x="2707" y="6471"/>
                  </a:moveTo>
                  <a:cubicBezTo>
                    <a:pt x="2746" y="6471"/>
                    <a:pt x="2758" y="6488"/>
                    <a:pt x="2735" y="6522"/>
                  </a:cubicBezTo>
                  <a:cubicBezTo>
                    <a:pt x="2695" y="6522"/>
                    <a:pt x="2690" y="6505"/>
                    <a:pt x="2707" y="6471"/>
                  </a:cubicBezTo>
                  <a:close/>
                  <a:moveTo>
                    <a:pt x="26279" y="6525"/>
                  </a:moveTo>
                  <a:cubicBezTo>
                    <a:pt x="26305" y="6525"/>
                    <a:pt x="26337" y="6543"/>
                    <a:pt x="26332" y="6568"/>
                  </a:cubicBezTo>
                  <a:cubicBezTo>
                    <a:pt x="26326" y="6574"/>
                    <a:pt x="26317" y="6577"/>
                    <a:pt x="26307" y="6577"/>
                  </a:cubicBezTo>
                  <a:cubicBezTo>
                    <a:pt x="26280" y="6577"/>
                    <a:pt x="26249" y="6558"/>
                    <a:pt x="26253" y="6534"/>
                  </a:cubicBezTo>
                  <a:cubicBezTo>
                    <a:pt x="26259" y="6527"/>
                    <a:pt x="26269" y="6525"/>
                    <a:pt x="26279" y="6525"/>
                  </a:cubicBezTo>
                  <a:close/>
                  <a:moveTo>
                    <a:pt x="3314" y="6522"/>
                  </a:moveTo>
                  <a:lnTo>
                    <a:pt x="3314" y="6522"/>
                  </a:lnTo>
                  <a:cubicBezTo>
                    <a:pt x="3302" y="6545"/>
                    <a:pt x="3285" y="6568"/>
                    <a:pt x="3268" y="6585"/>
                  </a:cubicBezTo>
                  <a:cubicBezTo>
                    <a:pt x="3274" y="6556"/>
                    <a:pt x="3291" y="6534"/>
                    <a:pt x="3314" y="6522"/>
                  </a:cubicBezTo>
                  <a:close/>
                  <a:moveTo>
                    <a:pt x="3742" y="6561"/>
                  </a:moveTo>
                  <a:cubicBezTo>
                    <a:pt x="3745" y="6561"/>
                    <a:pt x="3748" y="6561"/>
                    <a:pt x="3751" y="6562"/>
                  </a:cubicBezTo>
                  <a:cubicBezTo>
                    <a:pt x="3785" y="6585"/>
                    <a:pt x="3745" y="6630"/>
                    <a:pt x="3711" y="6630"/>
                  </a:cubicBezTo>
                  <a:cubicBezTo>
                    <a:pt x="3685" y="6610"/>
                    <a:pt x="3711" y="6561"/>
                    <a:pt x="3742" y="6561"/>
                  </a:cubicBezTo>
                  <a:close/>
                  <a:moveTo>
                    <a:pt x="4806" y="5961"/>
                  </a:moveTo>
                  <a:lnTo>
                    <a:pt x="4806" y="5961"/>
                  </a:lnTo>
                  <a:cubicBezTo>
                    <a:pt x="4590" y="6182"/>
                    <a:pt x="4386" y="6415"/>
                    <a:pt x="4188" y="6659"/>
                  </a:cubicBezTo>
                  <a:cubicBezTo>
                    <a:pt x="4250" y="6568"/>
                    <a:pt x="4341" y="6488"/>
                    <a:pt x="4364" y="6386"/>
                  </a:cubicBezTo>
                  <a:lnTo>
                    <a:pt x="4364" y="6386"/>
                  </a:lnTo>
                  <a:cubicBezTo>
                    <a:pt x="4341" y="6392"/>
                    <a:pt x="4301" y="6403"/>
                    <a:pt x="4278" y="6415"/>
                  </a:cubicBezTo>
                  <a:cubicBezTo>
                    <a:pt x="4278" y="6398"/>
                    <a:pt x="4284" y="6364"/>
                    <a:pt x="4284" y="6352"/>
                  </a:cubicBezTo>
                  <a:cubicBezTo>
                    <a:pt x="4307" y="6358"/>
                    <a:pt x="4329" y="6364"/>
                    <a:pt x="4352" y="6369"/>
                  </a:cubicBezTo>
                  <a:lnTo>
                    <a:pt x="4346" y="6312"/>
                  </a:lnTo>
                  <a:lnTo>
                    <a:pt x="4346" y="6312"/>
                  </a:lnTo>
                  <a:cubicBezTo>
                    <a:pt x="4358" y="6347"/>
                    <a:pt x="4364" y="6375"/>
                    <a:pt x="4375" y="6409"/>
                  </a:cubicBezTo>
                  <a:cubicBezTo>
                    <a:pt x="4534" y="6273"/>
                    <a:pt x="4636" y="6086"/>
                    <a:pt x="4806" y="5961"/>
                  </a:cubicBezTo>
                  <a:close/>
                  <a:moveTo>
                    <a:pt x="4114" y="6664"/>
                  </a:moveTo>
                  <a:lnTo>
                    <a:pt x="4085" y="6704"/>
                  </a:lnTo>
                  <a:cubicBezTo>
                    <a:pt x="4103" y="6704"/>
                    <a:pt x="4125" y="6710"/>
                    <a:pt x="4142" y="6715"/>
                  </a:cubicBezTo>
                  <a:cubicBezTo>
                    <a:pt x="4131" y="6727"/>
                    <a:pt x="4114" y="6744"/>
                    <a:pt x="4103" y="6761"/>
                  </a:cubicBezTo>
                  <a:cubicBezTo>
                    <a:pt x="4097" y="6744"/>
                    <a:pt x="4091" y="6721"/>
                    <a:pt x="4085" y="6710"/>
                  </a:cubicBezTo>
                  <a:cubicBezTo>
                    <a:pt x="4074" y="6727"/>
                    <a:pt x="4046" y="6761"/>
                    <a:pt x="4034" y="6778"/>
                  </a:cubicBezTo>
                  <a:lnTo>
                    <a:pt x="3961" y="6778"/>
                  </a:lnTo>
                  <a:cubicBezTo>
                    <a:pt x="4006" y="6732"/>
                    <a:pt x="4063" y="6698"/>
                    <a:pt x="4114" y="6664"/>
                  </a:cubicBezTo>
                  <a:close/>
                  <a:moveTo>
                    <a:pt x="2559" y="6551"/>
                  </a:moveTo>
                  <a:lnTo>
                    <a:pt x="2559" y="6551"/>
                  </a:lnTo>
                  <a:cubicBezTo>
                    <a:pt x="2451" y="6727"/>
                    <a:pt x="2344" y="6903"/>
                    <a:pt x="2241" y="7078"/>
                  </a:cubicBezTo>
                  <a:cubicBezTo>
                    <a:pt x="2207" y="7118"/>
                    <a:pt x="2179" y="7164"/>
                    <a:pt x="2145" y="7203"/>
                  </a:cubicBezTo>
                  <a:lnTo>
                    <a:pt x="2122" y="7203"/>
                  </a:lnTo>
                  <a:cubicBezTo>
                    <a:pt x="2128" y="7198"/>
                    <a:pt x="2134" y="7192"/>
                    <a:pt x="2139" y="7186"/>
                  </a:cubicBezTo>
                  <a:cubicBezTo>
                    <a:pt x="2134" y="7158"/>
                    <a:pt x="2128" y="7135"/>
                    <a:pt x="2128" y="7112"/>
                  </a:cubicBezTo>
                  <a:cubicBezTo>
                    <a:pt x="2298" y="6976"/>
                    <a:pt x="2321" y="6732"/>
                    <a:pt x="2502" y="6613"/>
                  </a:cubicBezTo>
                  <a:cubicBezTo>
                    <a:pt x="2497" y="6608"/>
                    <a:pt x="2474" y="6590"/>
                    <a:pt x="2468" y="6585"/>
                  </a:cubicBezTo>
                  <a:cubicBezTo>
                    <a:pt x="2497" y="6573"/>
                    <a:pt x="2531" y="6562"/>
                    <a:pt x="2559" y="6551"/>
                  </a:cubicBezTo>
                  <a:close/>
                  <a:moveTo>
                    <a:pt x="2304" y="7073"/>
                  </a:moveTo>
                  <a:cubicBezTo>
                    <a:pt x="2304" y="7084"/>
                    <a:pt x="2304" y="7095"/>
                    <a:pt x="2304" y="7112"/>
                  </a:cubicBezTo>
                  <a:cubicBezTo>
                    <a:pt x="2253" y="7141"/>
                    <a:pt x="2236" y="7215"/>
                    <a:pt x="2259" y="7271"/>
                  </a:cubicBezTo>
                  <a:cubicBezTo>
                    <a:pt x="2241" y="7260"/>
                    <a:pt x="2219" y="7249"/>
                    <a:pt x="2196" y="7237"/>
                  </a:cubicBezTo>
                  <a:cubicBezTo>
                    <a:pt x="2230" y="7181"/>
                    <a:pt x="2264" y="7124"/>
                    <a:pt x="2304" y="7073"/>
                  </a:cubicBezTo>
                  <a:close/>
                  <a:moveTo>
                    <a:pt x="2077" y="7266"/>
                  </a:moveTo>
                  <a:cubicBezTo>
                    <a:pt x="2077" y="7277"/>
                    <a:pt x="2077" y="7288"/>
                    <a:pt x="2077" y="7300"/>
                  </a:cubicBezTo>
                  <a:cubicBezTo>
                    <a:pt x="2066" y="7305"/>
                    <a:pt x="2060" y="7305"/>
                    <a:pt x="2049" y="7311"/>
                  </a:cubicBezTo>
                  <a:cubicBezTo>
                    <a:pt x="2060" y="7294"/>
                    <a:pt x="2066" y="7277"/>
                    <a:pt x="2077" y="7266"/>
                  </a:cubicBezTo>
                  <a:close/>
                  <a:moveTo>
                    <a:pt x="2185" y="7260"/>
                  </a:moveTo>
                  <a:cubicBezTo>
                    <a:pt x="2207" y="7260"/>
                    <a:pt x="2230" y="7271"/>
                    <a:pt x="2247" y="7271"/>
                  </a:cubicBezTo>
                  <a:cubicBezTo>
                    <a:pt x="2247" y="7277"/>
                    <a:pt x="2241" y="7283"/>
                    <a:pt x="2241" y="7288"/>
                  </a:cubicBezTo>
                  <a:cubicBezTo>
                    <a:pt x="2230" y="7300"/>
                    <a:pt x="2224" y="7311"/>
                    <a:pt x="2219" y="7322"/>
                  </a:cubicBezTo>
                  <a:cubicBezTo>
                    <a:pt x="2202" y="7311"/>
                    <a:pt x="2185" y="7300"/>
                    <a:pt x="2168" y="7288"/>
                  </a:cubicBezTo>
                  <a:cubicBezTo>
                    <a:pt x="2173" y="7277"/>
                    <a:pt x="2179" y="7271"/>
                    <a:pt x="2185" y="7260"/>
                  </a:cubicBezTo>
                  <a:close/>
                  <a:moveTo>
                    <a:pt x="1929" y="7379"/>
                  </a:moveTo>
                  <a:cubicBezTo>
                    <a:pt x="1929" y="7381"/>
                    <a:pt x="1930" y="7383"/>
                    <a:pt x="1932" y="7383"/>
                  </a:cubicBezTo>
                  <a:lnTo>
                    <a:pt x="1932" y="7383"/>
                  </a:lnTo>
                  <a:lnTo>
                    <a:pt x="1929" y="7379"/>
                  </a:lnTo>
                  <a:close/>
                  <a:moveTo>
                    <a:pt x="1992" y="7436"/>
                  </a:moveTo>
                  <a:cubicBezTo>
                    <a:pt x="1992" y="7436"/>
                    <a:pt x="1998" y="7442"/>
                    <a:pt x="1998" y="7442"/>
                  </a:cubicBezTo>
                  <a:cubicBezTo>
                    <a:pt x="1992" y="7447"/>
                    <a:pt x="1992" y="7453"/>
                    <a:pt x="1986" y="7453"/>
                  </a:cubicBezTo>
                  <a:cubicBezTo>
                    <a:pt x="1986" y="7447"/>
                    <a:pt x="1992" y="7442"/>
                    <a:pt x="1992" y="7436"/>
                  </a:cubicBezTo>
                  <a:close/>
                  <a:moveTo>
                    <a:pt x="2213" y="7334"/>
                  </a:moveTo>
                  <a:cubicBezTo>
                    <a:pt x="2202" y="7351"/>
                    <a:pt x="2196" y="7373"/>
                    <a:pt x="2196" y="7391"/>
                  </a:cubicBezTo>
                  <a:cubicBezTo>
                    <a:pt x="2190" y="7396"/>
                    <a:pt x="2190" y="7402"/>
                    <a:pt x="2185" y="7408"/>
                  </a:cubicBezTo>
                  <a:cubicBezTo>
                    <a:pt x="2179" y="7408"/>
                    <a:pt x="2179" y="7408"/>
                    <a:pt x="2173" y="7413"/>
                  </a:cubicBezTo>
                  <a:cubicBezTo>
                    <a:pt x="2173" y="7413"/>
                    <a:pt x="2179" y="7413"/>
                    <a:pt x="2179" y="7419"/>
                  </a:cubicBezTo>
                  <a:cubicBezTo>
                    <a:pt x="2168" y="7436"/>
                    <a:pt x="2156" y="7453"/>
                    <a:pt x="2145" y="7470"/>
                  </a:cubicBezTo>
                  <a:cubicBezTo>
                    <a:pt x="2128" y="7464"/>
                    <a:pt x="2105" y="7464"/>
                    <a:pt x="2094" y="7464"/>
                  </a:cubicBezTo>
                  <a:cubicBezTo>
                    <a:pt x="2094" y="7459"/>
                    <a:pt x="2100" y="7453"/>
                    <a:pt x="2100" y="7447"/>
                  </a:cubicBezTo>
                  <a:lnTo>
                    <a:pt x="2100" y="7442"/>
                  </a:lnTo>
                  <a:cubicBezTo>
                    <a:pt x="2111" y="7436"/>
                    <a:pt x="2134" y="7425"/>
                    <a:pt x="2145" y="7419"/>
                  </a:cubicBezTo>
                  <a:lnTo>
                    <a:pt x="2156" y="7379"/>
                  </a:lnTo>
                  <a:cubicBezTo>
                    <a:pt x="2173" y="7368"/>
                    <a:pt x="2196" y="7351"/>
                    <a:pt x="2213" y="7334"/>
                  </a:cubicBezTo>
                  <a:close/>
                  <a:moveTo>
                    <a:pt x="2083" y="7362"/>
                  </a:moveTo>
                  <a:lnTo>
                    <a:pt x="2083" y="7362"/>
                  </a:lnTo>
                  <a:cubicBezTo>
                    <a:pt x="2054" y="7419"/>
                    <a:pt x="2026" y="7476"/>
                    <a:pt x="2003" y="7532"/>
                  </a:cubicBezTo>
                  <a:lnTo>
                    <a:pt x="1998" y="7532"/>
                  </a:lnTo>
                  <a:cubicBezTo>
                    <a:pt x="2009" y="7470"/>
                    <a:pt x="2049" y="7419"/>
                    <a:pt x="2083" y="7362"/>
                  </a:cubicBezTo>
                  <a:close/>
                  <a:moveTo>
                    <a:pt x="26440" y="7589"/>
                  </a:moveTo>
                  <a:cubicBezTo>
                    <a:pt x="26440" y="7595"/>
                    <a:pt x="26446" y="7606"/>
                    <a:pt x="26452" y="7617"/>
                  </a:cubicBezTo>
                  <a:cubicBezTo>
                    <a:pt x="26440" y="7606"/>
                    <a:pt x="26429" y="7600"/>
                    <a:pt x="26423" y="7595"/>
                  </a:cubicBezTo>
                  <a:cubicBezTo>
                    <a:pt x="26429" y="7589"/>
                    <a:pt x="26435" y="7589"/>
                    <a:pt x="26440" y="7589"/>
                  </a:cubicBezTo>
                  <a:close/>
                  <a:moveTo>
                    <a:pt x="26446" y="7617"/>
                  </a:moveTo>
                  <a:cubicBezTo>
                    <a:pt x="26452" y="7623"/>
                    <a:pt x="26452" y="7634"/>
                    <a:pt x="26457" y="7640"/>
                  </a:cubicBezTo>
                  <a:lnTo>
                    <a:pt x="26463" y="7640"/>
                  </a:lnTo>
                  <a:cubicBezTo>
                    <a:pt x="26463" y="7651"/>
                    <a:pt x="26469" y="7657"/>
                    <a:pt x="26469" y="7669"/>
                  </a:cubicBezTo>
                  <a:cubicBezTo>
                    <a:pt x="26463" y="7651"/>
                    <a:pt x="26452" y="7634"/>
                    <a:pt x="26446" y="7617"/>
                  </a:cubicBezTo>
                  <a:close/>
                  <a:moveTo>
                    <a:pt x="27024" y="7642"/>
                  </a:moveTo>
                  <a:cubicBezTo>
                    <a:pt x="27031" y="7642"/>
                    <a:pt x="27038" y="7644"/>
                    <a:pt x="27047" y="7646"/>
                  </a:cubicBezTo>
                  <a:cubicBezTo>
                    <a:pt x="27067" y="7681"/>
                    <a:pt x="27061" y="7698"/>
                    <a:pt x="27029" y="7698"/>
                  </a:cubicBezTo>
                  <a:cubicBezTo>
                    <a:pt x="27024" y="7698"/>
                    <a:pt x="27019" y="7698"/>
                    <a:pt x="27013" y="7697"/>
                  </a:cubicBezTo>
                  <a:cubicBezTo>
                    <a:pt x="26995" y="7661"/>
                    <a:pt x="26999" y="7642"/>
                    <a:pt x="27024" y="7642"/>
                  </a:cubicBezTo>
                  <a:close/>
                  <a:moveTo>
                    <a:pt x="27102" y="7775"/>
                  </a:moveTo>
                  <a:cubicBezTo>
                    <a:pt x="27106" y="7775"/>
                    <a:pt x="27110" y="7776"/>
                    <a:pt x="27115" y="7776"/>
                  </a:cubicBezTo>
                  <a:cubicBezTo>
                    <a:pt x="27130" y="7806"/>
                    <a:pt x="27124" y="7823"/>
                    <a:pt x="27095" y="7823"/>
                  </a:cubicBezTo>
                  <a:cubicBezTo>
                    <a:pt x="27091" y="7823"/>
                    <a:pt x="27086" y="7822"/>
                    <a:pt x="27081" y="7822"/>
                  </a:cubicBezTo>
                  <a:cubicBezTo>
                    <a:pt x="27067" y="7792"/>
                    <a:pt x="27073" y="7775"/>
                    <a:pt x="27102" y="7775"/>
                  </a:cubicBezTo>
                  <a:close/>
                  <a:moveTo>
                    <a:pt x="3569" y="7436"/>
                  </a:moveTo>
                  <a:lnTo>
                    <a:pt x="3569" y="7436"/>
                  </a:lnTo>
                  <a:cubicBezTo>
                    <a:pt x="3552" y="7481"/>
                    <a:pt x="3518" y="7521"/>
                    <a:pt x="3507" y="7566"/>
                  </a:cubicBezTo>
                  <a:cubicBezTo>
                    <a:pt x="3478" y="7612"/>
                    <a:pt x="3450" y="7657"/>
                    <a:pt x="3422" y="7697"/>
                  </a:cubicBezTo>
                  <a:cubicBezTo>
                    <a:pt x="3399" y="7720"/>
                    <a:pt x="3388" y="7742"/>
                    <a:pt x="3376" y="7771"/>
                  </a:cubicBezTo>
                  <a:cubicBezTo>
                    <a:pt x="3354" y="7799"/>
                    <a:pt x="3337" y="7827"/>
                    <a:pt x="3320" y="7861"/>
                  </a:cubicBezTo>
                  <a:cubicBezTo>
                    <a:pt x="3325" y="7793"/>
                    <a:pt x="3342" y="7731"/>
                    <a:pt x="3405" y="7697"/>
                  </a:cubicBezTo>
                  <a:cubicBezTo>
                    <a:pt x="3405" y="7686"/>
                    <a:pt x="3410" y="7657"/>
                    <a:pt x="3410" y="7651"/>
                  </a:cubicBezTo>
                  <a:cubicBezTo>
                    <a:pt x="3439" y="7623"/>
                    <a:pt x="3473" y="7600"/>
                    <a:pt x="3467" y="7555"/>
                  </a:cubicBezTo>
                  <a:cubicBezTo>
                    <a:pt x="3495" y="7532"/>
                    <a:pt x="3524" y="7504"/>
                    <a:pt x="3518" y="7459"/>
                  </a:cubicBezTo>
                  <a:cubicBezTo>
                    <a:pt x="3529" y="7453"/>
                    <a:pt x="3558" y="7442"/>
                    <a:pt x="3569" y="7436"/>
                  </a:cubicBezTo>
                  <a:close/>
                  <a:moveTo>
                    <a:pt x="26514" y="7725"/>
                  </a:moveTo>
                  <a:cubicBezTo>
                    <a:pt x="26537" y="7776"/>
                    <a:pt x="26559" y="7827"/>
                    <a:pt x="26605" y="7850"/>
                  </a:cubicBezTo>
                  <a:cubicBezTo>
                    <a:pt x="26628" y="7890"/>
                    <a:pt x="26650" y="7935"/>
                    <a:pt x="26673" y="7975"/>
                  </a:cubicBezTo>
                  <a:cubicBezTo>
                    <a:pt x="26667" y="7981"/>
                    <a:pt x="26667" y="7986"/>
                    <a:pt x="26662" y="7998"/>
                  </a:cubicBezTo>
                  <a:cubicBezTo>
                    <a:pt x="26605" y="7912"/>
                    <a:pt x="26554" y="7822"/>
                    <a:pt x="26503" y="7737"/>
                  </a:cubicBezTo>
                  <a:cubicBezTo>
                    <a:pt x="26508" y="7731"/>
                    <a:pt x="26514" y="7725"/>
                    <a:pt x="26514" y="7725"/>
                  </a:cubicBezTo>
                  <a:close/>
                  <a:moveTo>
                    <a:pt x="27192" y="7951"/>
                  </a:moveTo>
                  <a:cubicBezTo>
                    <a:pt x="27219" y="7951"/>
                    <a:pt x="27259" y="7999"/>
                    <a:pt x="27212" y="8015"/>
                  </a:cubicBezTo>
                  <a:cubicBezTo>
                    <a:pt x="27201" y="8003"/>
                    <a:pt x="27178" y="7992"/>
                    <a:pt x="27172" y="7986"/>
                  </a:cubicBezTo>
                  <a:cubicBezTo>
                    <a:pt x="27170" y="7960"/>
                    <a:pt x="27180" y="7951"/>
                    <a:pt x="27192" y="7951"/>
                  </a:cubicBezTo>
                  <a:close/>
                  <a:moveTo>
                    <a:pt x="1748" y="8009"/>
                  </a:moveTo>
                  <a:cubicBezTo>
                    <a:pt x="1754" y="8009"/>
                    <a:pt x="1754" y="8015"/>
                    <a:pt x="1759" y="8015"/>
                  </a:cubicBezTo>
                  <a:cubicBezTo>
                    <a:pt x="1754" y="8020"/>
                    <a:pt x="1754" y="8026"/>
                    <a:pt x="1748" y="8032"/>
                  </a:cubicBezTo>
                  <a:cubicBezTo>
                    <a:pt x="1748" y="8020"/>
                    <a:pt x="1748" y="8015"/>
                    <a:pt x="1742" y="8009"/>
                  </a:cubicBezTo>
                  <a:close/>
                  <a:moveTo>
                    <a:pt x="26707" y="8032"/>
                  </a:moveTo>
                  <a:lnTo>
                    <a:pt x="26741" y="8100"/>
                  </a:lnTo>
                  <a:cubicBezTo>
                    <a:pt x="26741" y="8111"/>
                    <a:pt x="26735" y="8117"/>
                    <a:pt x="26730" y="8128"/>
                  </a:cubicBezTo>
                  <a:cubicBezTo>
                    <a:pt x="26724" y="8105"/>
                    <a:pt x="26713" y="8083"/>
                    <a:pt x="26701" y="8066"/>
                  </a:cubicBezTo>
                  <a:lnTo>
                    <a:pt x="26701" y="8032"/>
                  </a:lnTo>
                  <a:close/>
                  <a:moveTo>
                    <a:pt x="26747" y="8156"/>
                  </a:moveTo>
                  <a:cubicBezTo>
                    <a:pt x="26758" y="8156"/>
                    <a:pt x="26764" y="8162"/>
                    <a:pt x="26775" y="8162"/>
                  </a:cubicBezTo>
                  <a:lnTo>
                    <a:pt x="26798" y="8208"/>
                  </a:lnTo>
                  <a:lnTo>
                    <a:pt x="26792" y="8225"/>
                  </a:lnTo>
                  <a:lnTo>
                    <a:pt x="26781" y="8225"/>
                  </a:lnTo>
                  <a:cubicBezTo>
                    <a:pt x="26769" y="8202"/>
                    <a:pt x="26758" y="8179"/>
                    <a:pt x="26747" y="8156"/>
                  </a:cubicBezTo>
                  <a:close/>
                  <a:moveTo>
                    <a:pt x="27734" y="8191"/>
                  </a:moveTo>
                  <a:cubicBezTo>
                    <a:pt x="27745" y="8196"/>
                    <a:pt x="27768" y="8208"/>
                    <a:pt x="27779" y="8219"/>
                  </a:cubicBezTo>
                  <a:cubicBezTo>
                    <a:pt x="27778" y="8235"/>
                    <a:pt x="27768" y="8241"/>
                    <a:pt x="27758" y="8241"/>
                  </a:cubicBezTo>
                  <a:cubicBezTo>
                    <a:pt x="27734" y="8241"/>
                    <a:pt x="27703" y="8210"/>
                    <a:pt x="27734" y="8191"/>
                  </a:cubicBezTo>
                  <a:close/>
                  <a:moveTo>
                    <a:pt x="26849" y="8298"/>
                  </a:moveTo>
                  <a:cubicBezTo>
                    <a:pt x="26854" y="8315"/>
                    <a:pt x="26860" y="8327"/>
                    <a:pt x="26866" y="8338"/>
                  </a:cubicBezTo>
                  <a:cubicBezTo>
                    <a:pt x="26854" y="8338"/>
                    <a:pt x="26843" y="8332"/>
                    <a:pt x="26837" y="8332"/>
                  </a:cubicBezTo>
                  <a:cubicBezTo>
                    <a:pt x="26843" y="8321"/>
                    <a:pt x="26843" y="8310"/>
                    <a:pt x="26849" y="8298"/>
                  </a:cubicBezTo>
                  <a:close/>
                  <a:moveTo>
                    <a:pt x="27269" y="8026"/>
                  </a:moveTo>
                  <a:cubicBezTo>
                    <a:pt x="27319" y="8105"/>
                    <a:pt x="27364" y="8195"/>
                    <a:pt x="27398" y="8285"/>
                  </a:cubicBezTo>
                  <a:lnTo>
                    <a:pt x="27398" y="8285"/>
                  </a:lnTo>
                  <a:cubicBezTo>
                    <a:pt x="27398" y="8285"/>
                    <a:pt x="27397" y="8285"/>
                    <a:pt x="27397" y="8285"/>
                  </a:cubicBezTo>
                  <a:cubicBezTo>
                    <a:pt x="27396" y="8285"/>
                    <a:pt x="27396" y="8285"/>
                    <a:pt x="27395" y="8285"/>
                  </a:cubicBezTo>
                  <a:lnTo>
                    <a:pt x="27395" y="8285"/>
                  </a:lnTo>
                  <a:cubicBezTo>
                    <a:pt x="27396" y="8286"/>
                    <a:pt x="27398" y="8286"/>
                    <a:pt x="27399" y="8287"/>
                  </a:cubicBezTo>
                  <a:cubicBezTo>
                    <a:pt x="27399" y="8286"/>
                    <a:pt x="27399" y="8286"/>
                    <a:pt x="27398" y="8285"/>
                  </a:cubicBezTo>
                  <a:lnTo>
                    <a:pt x="27398" y="8285"/>
                  </a:lnTo>
                  <a:cubicBezTo>
                    <a:pt x="27412" y="8286"/>
                    <a:pt x="27425" y="8293"/>
                    <a:pt x="27428" y="8310"/>
                  </a:cubicBezTo>
                  <a:cubicBezTo>
                    <a:pt x="27431" y="8332"/>
                    <a:pt x="27410" y="8346"/>
                    <a:pt x="27392" y="8346"/>
                  </a:cubicBezTo>
                  <a:cubicBezTo>
                    <a:pt x="27378" y="8346"/>
                    <a:pt x="27365" y="8338"/>
                    <a:pt x="27365" y="8321"/>
                  </a:cubicBezTo>
                  <a:cubicBezTo>
                    <a:pt x="27359" y="8299"/>
                    <a:pt x="27377" y="8286"/>
                    <a:pt x="27395" y="8285"/>
                  </a:cubicBezTo>
                  <a:lnTo>
                    <a:pt x="27395" y="8285"/>
                  </a:lnTo>
                  <a:cubicBezTo>
                    <a:pt x="27302" y="8239"/>
                    <a:pt x="27262" y="8133"/>
                    <a:pt x="27195" y="8060"/>
                  </a:cubicBezTo>
                  <a:cubicBezTo>
                    <a:pt x="27223" y="8049"/>
                    <a:pt x="27246" y="8037"/>
                    <a:pt x="27269" y="8026"/>
                  </a:cubicBezTo>
                  <a:close/>
                  <a:moveTo>
                    <a:pt x="26877" y="8361"/>
                  </a:moveTo>
                  <a:cubicBezTo>
                    <a:pt x="26889" y="8383"/>
                    <a:pt x="26900" y="8400"/>
                    <a:pt x="26911" y="8423"/>
                  </a:cubicBezTo>
                  <a:cubicBezTo>
                    <a:pt x="26906" y="8423"/>
                    <a:pt x="26894" y="8429"/>
                    <a:pt x="26889" y="8429"/>
                  </a:cubicBezTo>
                  <a:cubicBezTo>
                    <a:pt x="26883" y="8417"/>
                    <a:pt x="26871" y="8400"/>
                    <a:pt x="26866" y="8389"/>
                  </a:cubicBezTo>
                  <a:cubicBezTo>
                    <a:pt x="26871" y="8383"/>
                    <a:pt x="26877" y="8372"/>
                    <a:pt x="26877" y="8361"/>
                  </a:cubicBezTo>
                  <a:close/>
                  <a:moveTo>
                    <a:pt x="26423" y="8330"/>
                  </a:moveTo>
                  <a:cubicBezTo>
                    <a:pt x="26449" y="8330"/>
                    <a:pt x="26508" y="8416"/>
                    <a:pt x="26463" y="8434"/>
                  </a:cubicBezTo>
                  <a:cubicBezTo>
                    <a:pt x="26446" y="8406"/>
                    <a:pt x="26429" y="8378"/>
                    <a:pt x="26412" y="8349"/>
                  </a:cubicBezTo>
                  <a:cubicBezTo>
                    <a:pt x="26412" y="8336"/>
                    <a:pt x="26416" y="8330"/>
                    <a:pt x="26423" y="8330"/>
                  </a:cubicBezTo>
                  <a:close/>
                  <a:moveTo>
                    <a:pt x="27441" y="8392"/>
                  </a:moveTo>
                  <a:cubicBezTo>
                    <a:pt x="27455" y="8392"/>
                    <a:pt x="27466" y="8403"/>
                    <a:pt x="27473" y="8423"/>
                  </a:cubicBezTo>
                  <a:cubicBezTo>
                    <a:pt x="27462" y="8432"/>
                    <a:pt x="27451" y="8437"/>
                    <a:pt x="27442" y="8437"/>
                  </a:cubicBezTo>
                  <a:cubicBezTo>
                    <a:pt x="27428" y="8437"/>
                    <a:pt x="27417" y="8427"/>
                    <a:pt x="27411" y="8406"/>
                  </a:cubicBezTo>
                  <a:cubicBezTo>
                    <a:pt x="27422" y="8397"/>
                    <a:pt x="27432" y="8392"/>
                    <a:pt x="27441" y="8392"/>
                  </a:cubicBezTo>
                  <a:close/>
                  <a:moveTo>
                    <a:pt x="28013" y="8460"/>
                  </a:moveTo>
                  <a:cubicBezTo>
                    <a:pt x="28017" y="8461"/>
                    <a:pt x="28020" y="8462"/>
                    <a:pt x="28023" y="8463"/>
                  </a:cubicBezTo>
                  <a:cubicBezTo>
                    <a:pt x="28020" y="8462"/>
                    <a:pt x="28017" y="8461"/>
                    <a:pt x="28013" y="8460"/>
                  </a:cubicBezTo>
                  <a:close/>
                  <a:moveTo>
                    <a:pt x="27673" y="8235"/>
                  </a:moveTo>
                  <a:cubicBezTo>
                    <a:pt x="27703" y="8235"/>
                    <a:pt x="27724" y="8266"/>
                    <a:pt x="27745" y="8281"/>
                  </a:cubicBezTo>
                  <a:cubicBezTo>
                    <a:pt x="27757" y="8276"/>
                    <a:pt x="27768" y="8270"/>
                    <a:pt x="27779" y="8270"/>
                  </a:cubicBezTo>
                  <a:cubicBezTo>
                    <a:pt x="27785" y="8344"/>
                    <a:pt x="27847" y="8423"/>
                    <a:pt x="27853" y="8486"/>
                  </a:cubicBezTo>
                  <a:cubicBezTo>
                    <a:pt x="27843" y="8491"/>
                    <a:pt x="27833" y="8493"/>
                    <a:pt x="27825" y="8493"/>
                  </a:cubicBezTo>
                  <a:cubicBezTo>
                    <a:pt x="27806" y="8493"/>
                    <a:pt x="27791" y="8481"/>
                    <a:pt x="27779" y="8457"/>
                  </a:cubicBezTo>
                  <a:cubicBezTo>
                    <a:pt x="27740" y="8383"/>
                    <a:pt x="27711" y="8304"/>
                    <a:pt x="27666" y="8236"/>
                  </a:cubicBezTo>
                  <a:cubicBezTo>
                    <a:pt x="27668" y="8235"/>
                    <a:pt x="27671" y="8235"/>
                    <a:pt x="27673" y="8235"/>
                  </a:cubicBezTo>
                  <a:close/>
                  <a:moveTo>
                    <a:pt x="26332" y="6409"/>
                  </a:moveTo>
                  <a:lnTo>
                    <a:pt x="26332" y="6409"/>
                  </a:lnTo>
                  <a:cubicBezTo>
                    <a:pt x="26457" y="6505"/>
                    <a:pt x="26514" y="6647"/>
                    <a:pt x="26605" y="6766"/>
                  </a:cubicBezTo>
                  <a:cubicBezTo>
                    <a:pt x="26616" y="6761"/>
                    <a:pt x="26633" y="6755"/>
                    <a:pt x="26645" y="6749"/>
                  </a:cubicBezTo>
                  <a:lnTo>
                    <a:pt x="26645" y="6749"/>
                  </a:lnTo>
                  <a:cubicBezTo>
                    <a:pt x="26633" y="6761"/>
                    <a:pt x="26611" y="6783"/>
                    <a:pt x="26599" y="6795"/>
                  </a:cubicBezTo>
                  <a:cubicBezTo>
                    <a:pt x="26616" y="6806"/>
                    <a:pt x="26656" y="6829"/>
                    <a:pt x="26673" y="6840"/>
                  </a:cubicBezTo>
                  <a:cubicBezTo>
                    <a:pt x="26679" y="6851"/>
                    <a:pt x="26690" y="6886"/>
                    <a:pt x="26696" y="6897"/>
                  </a:cubicBezTo>
                  <a:cubicBezTo>
                    <a:pt x="26707" y="6903"/>
                    <a:pt x="26735" y="6914"/>
                    <a:pt x="26752" y="6920"/>
                  </a:cubicBezTo>
                  <a:cubicBezTo>
                    <a:pt x="26747" y="6931"/>
                    <a:pt x="26747" y="6954"/>
                    <a:pt x="26747" y="6965"/>
                  </a:cubicBezTo>
                  <a:cubicBezTo>
                    <a:pt x="27002" y="7288"/>
                    <a:pt x="27155" y="7674"/>
                    <a:pt x="27388" y="8009"/>
                  </a:cubicBezTo>
                  <a:cubicBezTo>
                    <a:pt x="27439" y="8196"/>
                    <a:pt x="27581" y="8349"/>
                    <a:pt x="27632" y="8537"/>
                  </a:cubicBezTo>
                  <a:cubicBezTo>
                    <a:pt x="27501" y="8355"/>
                    <a:pt x="27405" y="8151"/>
                    <a:pt x="27291" y="7958"/>
                  </a:cubicBezTo>
                  <a:cubicBezTo>
                    <a:pt x="27269" y="7918"/>
                    <a:pt x="27263" y="7856"/>
                    <a:pt x="27212" y="7844"/>
                  </a:cubicBezTo>
                  <a:cubicBezTo>
                    <a:pt x="27206" y="7861"/>
                    <a:pt x="27201" y="7901"/>
                    <a:pt x="27201" y="7918"/>
                  </a:cubicBezTo>
                  <a:cubicBezTo>
                    <a:pt x="27178" y="7918"/>
                    <a:pt x="27127" y="7924"/>
                    <a:pt x="27104" y="7924"/>
                  </a:cubicBezTo>
                  <a:cubicBezTo>
                    <a:pt x="27110" y="7901"/>
                    <a:pt x="27115" y="7873"/>
                    <a:pt x="27121" y="7844"/>
                  </a:cubicBezTo>
                  <a:cubicBezTo>
                    <a:pt x="27155" y="7844"/>
                    <a:pt x="27184" y="7827"/>
                    <a:pt x="27195" y="7793"/>
                  </a:cubicBezTo>
                  <a:cubicBezTo>
                    <a:pt x="27167" y="7686"/>
                    <a:pt x="27070" y="7600"/>
                    <a:pt x="27025" y="7498"/>
                  </a:cubicBezTo>
                  <a:cubicBezTo>
                    <a:pt x="26996" y="7442"/>
                    <a:pt x="26968" y="7368"/>
                    <a:pt x="26906" y="7339"/>
                  </a:cubicBezTo>
                  <a:lnTo>
                    <a:pt x="26906" y="7339"/>
                  </a:lnTo>
                  <a:cubicBezTo>
                    <a:pt x="26906" y="7402"/>
                    <a:pt x="26923" y="7459"/>
                    <a:pt x="26979" y="7487"/>
                  </a:cubicBezTo>
                  <a:cubicBezTo>
                    <a:pt x="26985" y="7538"/>
                    <a:pt x="27081" y="7606"/>
                    <a:pt x="27008" y="7640"/>
                  </a:cubicBezTo>
                  <a:cubicBezTo>
                    <a:pt x="26985" y="7600"/>
                    <a:pt x="26957" y="7583"/>
                    <a:pt x="26917" y="7583"/>
                  </a:cubicBezTo>
                  <a:cubicBezTo>
                    <a:pt x="26923" y="7572"/>
                    <a:pt x="26945" y="7555"/>
                    <a:pt x="26957" y="7544"/>
                  </a:cubicBezTo>
                  <a:cubicBezTo>
                    <a:pt x="26934" y="7538"/>
                    <a:pt x="26900" y="7521"/>
                    <a:pt x="26883" y="7515"/>
                  </a:cubicBezTo>
                  <a:cubicBezTo>
                    <a:pt x="26866" y="7493"/>
                    <a:pt x="26849" y="7464"/>
                    <a:pt x="26832" y="7442"/>
                  </a:cubicBezTo>
                  <a:cubicBezTo>
                    <a:pt x="26849" y="7436"/>
                    <a:pt x="26889" y="7430"/>
                    <a:pt x="26906" y="7425"/>
                  </a:cubicBezTo>
                  <a:cubicBezTo>
                    <a:pt x="26871" y="7413"/>
                    <a:pt x="26832" y="7402"/>
                    <a:pt x="26792" y="7391"/>
                  </a:cubicBezTo>
                  <a:cubicBezTo>
                    <a:pt x="26803" y="7385"/>
                    <a:pt x="26826" y="7368"/>
                    <a:pt x="26832" y="7362"/>
                  </a:cubicBezTo>
                  <a:cubicBezTo>
                    <a:pt x="26775" y="7283"/>
                    <a:pt x="26724" y="7198"/>
                    <a:pt x="26667" y="7118"/>
                  </a:cubicBezTo>
                  <a:cubicBezTo>
                    <a:pt x="26593" y="7090"/>
                    <a:pt x="26605" y="7010"/>
                    <a:pt x="26588" y="6948"/>
                  </a:cubicBezTo>
                  <a:lnTo>
                    <a:pt x="26588" y="6948"/>
                  </a:lnTo>
                  <a:cubicBezTo>
                    <a:pt x="26724" y="7022"/>
                    <a:pt x="26764" y="7186"/>
                    <a:pt x="26854" y="7300"/>
                  </a:cubicBezTo>
                  <a:cubicBezTo>
                    <a:pt x="26854" y="7317"/>
                    <a:pt x="26865" y="7324"/>
                    <a:pt x="26878" y="7324"/>
                  </a:cubicBezTo>
                  <a:cubicBezTo>
                    <a:pt x="26907" y="7324"/>
                    <a:pt x="26947" y="7291"/>
                    <a:pt x="26900" y="7271"/>
                  </a:cubicBezTo>
                  <a:cubicBezTo>
                    <a:pt x="26758" y="7061"/>
                    <a:pt x="26628" y="6846"/>
                    <a:pt x="26486" y="6636"/>
                  </a:cubicBezTo>
                  <a:cubicBezTo>
                    <a:pt x="26429" y="6562"/>
                    <a:pt x="26378" y="6488"/>
                    <a:pt x="26332" y="6409"/>
                  </a:cubicBezTo>
                  <a:close/>
                  <a:moveTo>
                    <a:pt x="27802" y="8508"/>
                  </a:moveTo>
                  <a:cubicBezTo>
                    <a:pt x="27825" y="8508"/>
                    <a:pt x="27864" y="8514"/>
                    <a:pt x="27887" y="8514"/>
                  </a:cubicBezTo>
                  <a:cubicBezTo>
                    <a:pt x="27910" y="8542"/>
                    <a:pt x="27915" y="8576"/>
                    <a:pt x="27904" y="8610"/>
                  </a:cubicBezTo>
                  <a:cubicBezTo>
                    <a:pt x="27887" y="8622"/>
                    <a:pt x="27867" y="8626"/>
                    <a:pt x="27846" y="8626"/>
                  </a:cubicBezTo>
                  <a:cubicBezTo>
                    <a:pt x="27818" y="8626"/>
                    <a:pt x="27788" y="8619"/>
                    <a:pt x="27762" y="8616"/>
                  </a:cubicBezTo>
                  <a:cubicBezTo>
                    <a:pt x="27785" y="8610"/>
                    <a:pt x="27836" y="8605"/>
                    <a:pt x="27859" y="8605"/>
                  </a:cubicBezTo>
                  <a:cubicBezTo>
                    <a:pt x="27836" y="8571"/>
                    <a:pt x="27819" y="8542"/>
                    <a:pt x="27802" y="8508"/>
                  </a:cubicBezTo>
                  <a:close/>
                  <a:moveTo>
                    <a:pt x="27675" y="8630"/>
                  </a:moveTo>
                  <a:cubicBezTo>
                    <a:pt x="27680" y="8630"/>
                    <a:pt x="27687" y="8632"/>
                    <a:pt x="27694" y="8639"/>
                  </a:cubicBezTo>
                  <a:cubicBezTo>
                    <a:pt x="27722" y="8653"/>
                    <a:pt x="27720" y="8697"/>
                    <a:pt x="27696" y="8697"/>
                  </a:cubicBezTo>
                  <a:cubicBezTo>
                    <a:pt x="27691" y="8697"/>
                    <a:pt x="27684" y="8695"/>
                    <a:pt x="27677" y="8690"/>
                  </a:cubicBezTo>
                  <a:cubicBezTo>
                    <a:pt x="27649" y="8681"/>
                    <a:pt x="27652" y="8630"/>
                    <a:pt x="27675" y="8630"/>
                  </a:cubicBezTo>
                  <a:close/>
                  <a:moveTo>
                    <a:pt x="26894" y="8446"/>
                  </a:moveTo>
                  <a:lnTo>
                    <a:pt x="26894" y="8446"/>
                  </a:lnTo>
                  <a:cubicBezTo>
                    <a:pt x="26985" y="8508"/>
                    <a:pt x="27002" y="8627"/>
                    <a:pt x="27064" y="8712"/>
                  </a:cubicBezTo>
                  <a:lnTo>
                    <a:pt x="27042" y="8724"/>
                  </a:lnTo>
                  <a:cubicBezTo>
                    <a:pt x="26996" y="8627"/>
                    <a:pt x="26945" y="8537"/>
                    <a:pt x="26894" y="8446"/>
                  </a:cubicBezTo>
                  <a:close/>
                  <a:moveTo>
                    <a:pt x="2364" y="8695"/>
                  </a:moveTo>
                  <a:cubicBezTo>
                    <a:pt x="2371" y="8695"/>
                    <a:pt x="2377" y="8697"/>
                    <a:pt x="2383" y="8701"/>
                  </a:cubicBezTo>
                  <a:cubicBezTo>
                    <a:pt x="2406" y="8729"/>
                    <a:pt x="2373" y="8764"/>
                    <a:pt x="2345" y="8764"/>
                  </a:cubicBezTo>
                  <a:cubicBezTo>
                    <a:pt x="2338" y="8764"/>
                    <a:pt x="2332" y="8762"/>
                    <a:pt x="2327" y="8758"/>
                  </a:cubicBezTo>
                  <a:cubicBezTo>
                    <a:pt x="2298" y="8734"/>
                    <a:pt x="2332" y="8695"/>
                    <a:pt x="2364" y="8695"/>
                  </a:cubicBezTo>
                  <a:close/>
                  <a:moveTo>
                    <a:pt x="1304" y="9152"/>
                  </a:moveTo>
                  <a:cubicBezTo>
                    <a:pt x="1308" y="9152"/>
                    <a:pt x="1312" y="9153"/>
                    <a:pt x="1317" y="9155"/>
                  </a:cubicBezTo>
                  <a:cubicBezTo>
                    <a:pt x="1348" y="9176"/>
                    <a:pt x="1327" y="9230"/>
                    <a:pt x="1292" y="9230"/>
                  </a:cubicBezTo>
                  <a:cubicBezTo>
                    <a:pt x="1289" y="9230"/>
                    <a:pt x="1286" y="9230"/>
                    <a:pt x="1283" y="9229"/>
                  </a:cubicBezTo>
                  <a:cubicBezTo>
                    <a:pt x="1252" y="9209"/>
                    <a:pt x="1272" y="9152"/>
                    <a:pt x="1304" y="9152"/>
                  </a:cubicBezTo>
                  <a:close/>
                  <a:moveTo>
                    <a:pt x="27745" y="9036"/>
                  </a:moveTo>
                  <a:cubicBezTo>
                    <a:pt x="27779" y="9076"/>
                    <a:pt x="27802" y="9121"/>
                    <a:pt x="27825" y="9172"/>
                  </a:cubicBezTo>
                  <a:cubicBezTo>
                    <a:pt x="27825" y="9195"/>
                    <a:pt x="27819" y="9217"/>
                    <a:pt x="27813" y="9246"/>
                  </a:cubicBezTo>
                  <a:cubicBezTo>
                    <a:pt x="27791" y="9178"/>
                    <a:pt x="27762" y="9104"/>
                    <a:pt x="27745" y="9036"/>
                  </a:cubicBezTo>
                  <a:close/>
                  <a:moveTo>
                    <a:pt x="2707" y="8888"/>
                  </a:moveTo>
                  <a:lnTo>
                    <a:pt x="2729" y="8900"/>
                  </a:lnTo>
                  <a:cubicBezTo>
                    <a:pt x="2661" y="9036"/>
                    <a:pt x="2599" y="9166"/>
                    <a:pt x="2537" y="9303"/>
                  </a:cubicBezTo>
                  <a:cubicBezTo>
                    <a:pt x="2565" y="9206"/>
                    <a:pt x="2605" y="9110"/>
                    <a:pt x="2661" y="9025"/>
                  </a:cubicBezTo>
                  <a:lnTo>
                    <a:pt x="2599" y="9025"/>
                  </a:lnTo>
                  <a:cubicBezTo>
                    <a:pt x="2622" y="9013"/>
                    <a:pt x="2644" y="9008"/>
                    <a:pt x="2673" y="8996"/>
                  </a:cubicBezTo>
                  <a:cubicBezTo>
                    <a:pt x="2684" y="8962"/>
                    <a:pt x="2695" y="8928"/>
                    <a:pt x="2707" y="8888"/>
                  </a:cubicBezTo>
                  <a:close/>
                  <a:moveTo>
                    <a:pt x="1674" y="8088"/>
                  </a:moveTo>
                  <a:lnTo>
                    <a:pt x="1674" y="8088"/>
                  </a:lnTo>
                  <a:cubicBezTo>
                    <a:pt x="1657" y="8151"/>
                    <a:pt x="1634" y="8213"/>
                    <a:pt x="1612" y="8270"/>
                  </a:cubicBezTo>
                  <a:cubicBezTo>
                    <a:pt x="1617" y="8270"/>
                    <a:pt x="1617" y="8276"/>
                    <a:pt x="1623" y="8276"/>
                  </a:cubicBezTo>
                  <a:cubicBezTo>
                    <a:pt x="1578" y="8378"/>
                    <a:pt x="1532" y="8480"/>
                    <a:pt x="1470" y="8571"/>
                  </a:cubicBezTo>
                  <a:lnTo>
                    <a:pt x="1510" y="8599"/>
                  </a:lnTo>
                  <a:cubicBezTo>
                    <a:pt x="1527" y="8576"/>
                    <a:pt x="1555" y="8531"/>
                    <a:pt x="1566" y="8508"/>
                  </a:cubicBezTo>
                  <a:lnTo>
                    <a:pt x="1617" y="8497"/>
                  </a:lnTo>
                  <a:lnTo>
                    <a:pt x="1617" y="8537"/>
                  </a:lnTo>
                  <a:cubicBezTo>
                    <a:pt x="1606" y="8537"/>
                    <a:pt x="1572" y="8542"/>
                    <a:pt x="1555" y="8542"/>
                  </a:cubicBezTo>
                  <a:cubicBezTo>
                    <a:pt x="1549" y="8593"/>
                    <a:pt x="1544" y="8650"/>
                    <a:pt x="1538" y="8701"/>
                  </a:cubicBezTo>
                  <a:cubicBezTo>
                    <a:pt x="1470" y="8741"/>
                    <a:pt x="1447" y="8809"/>
                    <a:pt x="1441" y="8877"/>
                  </a:cubicBezTo>
                  <a:cubicBezTo>
                    <a:pt x="1441" y="8962"/>
                    <a:pt x="1351" y="9025"/>
                    <a:pt x="1385" y="9110"/>
                  </a:cubicBezTo>
                  <a:cubicBezTo>
                    <a:pt x="1351" y="9098"/>
                    <a:pt x="1317" y="9081"/>
                    <a:pt x="1277" y="9070"/>
                  </a:cubicBezTo>
                  <a:cubicBezTo>
                    <a:pt x="1237" y="9144"/>
                    <a:pt x="1203" y="9217"/>
                    <a:pt x="1192" y="9303"/>
                  </a:cubicBezTo>
                  <a:cubicBezTo>
                    <a:pt x="1169" y="9331"/>
                    <a:pt x="1141" y="9359"/>
                    <a:pt x="1112" y="9393"/>
                  </a:cubicBezTo>
                  <a:cubicBezTo>
                    <a:pt x="1180" y="9217"/>
                    <a:pt x="1226" y="9030"/>
                    <a:pt x="1328" y="8871"/>
                  </a:cubicBezTo>
                  <a:lnTo>
                    <a:pt x="1328" y="8871"/>
                  </a:lnTo>
                  <a:cubicBezTo>
                    <a:pt x="1317" y="8928"/>
                    <a:pt x="1294" y="8991"/>
                    <a:pt x="1277" y="9053"/>
                  </a:cubicBezTo>
                  <a:cubicBezTo>
                    <a:pt x="1294" y="9053"/>
                    <a:pt x="1328" y="9064"/>
                    <a:pt x="1345" y="9064"/>
                  </a:cubicBezTo>
                  <a:cubicBezTo>
                    <a:pt x="1356" y="8928"/>
                    <a:pt x="1453" y="8815"/>
                    <a:pt x="1476" y="8684"/>
                  </a:cubicBezTo>
                  <a:lnTo>
                    <a:pt x="1476" y="8684"/>
                  </a:lnTo>
                  <a:cubicBezTo>
                    <a:pt x="1390" y="8724"/>
                    <a:pt x="1373" y="8815"/>
                    <a:pt x="1317" y="8877"/>
                  </a:cubicBezTo>
                  <a:cubicBezTo>
                    <a:pt x="1379" y="8656"/>
                    <a:pt x="1487" y="8446"/>
                    <a:pt x="1600" y="8236"/>
                  </a:cubicBezTo>
                  <a:cubicBezTo>
                    <a:pt x="1600" y="8236"/>
                    <a:pt x="1606" y="8230"/>
                    <a:pt x="1606" y="8225"/>
                  </a:cubicBezTo>
                  <a:cubicBezTo>
                    <a:pt x="1612" y="8219"/>
                    <a:pt x="1612" y="8213"/>
                    <a:pt x="1612" y="8208"/>
                  </a:cubicBezTo>
                  <a:cubicBezTo>
                    <a:pt x="1634" y="8168"/>
                    <a:pt x="1657" y="8128"/>
                    <a:pt x="1674" y="8088"/>
                  </a:cubicBezTo>
                  <a:close/>
                  <a:moveTo>
                    <a:pt x="2434" y="9535"/>
                  </a:moveTo>
                  <a:cubicBezTo>
                    <a:pt x="2434" y="9535"/>
                    <a:pt x="2429" y="9541"/>
                    <a:pt x="2429" y="9541"/>
                  </a:cubicBezTo>
                  <a:cubicBezTo>
                    <a:pt x="2423" y="9541"/>
                    <a:pt x="2423" y="9535"/>
                    <a:pt x="2417" y="9535"/>
                  </a:cubicBezTo>
                  <a:close/>
                  <a:moveTo>
                    <a:pt x="27927" y="9427"/>
                  </a:moveTo>
                  <a:cubicBezTo>
                    <a:pt x="27955" y="9541"/>
                    <a:pt x="28018" y="9643"/>
                    <a:pt x="28052" y="9762"/>
                  </a:cubicBezTo>
                  <a:cubicBezTo>
                    <a:pt x="28012" y="9762"/>
                    <a:pt x="27995" y="9734"/>
                    <a:pt x="27978" y="9700"/>
                  </a:cubicBezTo>
                  <a:lnTo>
                    <a:pt x="27921" y="9700"/>
                  </a:lnTo>
                  <a:cubicBezTo>
                    <a:pt x="27932" y="9683"/>
                    <a:pt x="27950" y="9649"/>
                    <a:pt x="27961" y="9632"/>
                  </a:cubicBezTo>
                  <a:lnTo>
                    <a:pt x="27961" y="9632"/>
                  </a:lnTo>
                  <a:cubicBezTo>
                    <a:pt x="27950" y="9637"/>
                    <a:pt x="27921" y="9637"/>
                    <a:pt x="27910" y="9643"/>
                  </a:cubicBezTo>
                  <a:cubicBezTo>
                    <a:pt x="27960" y="9592"/>
                    <a:pt x="27947" y="9555"/>
                    <a:pt x="27911" y="9555"/>
                  </a:cubicBezTo>
                  <a:cubicBezTo>
                    <a:pt x="27895" y="9555"/>
                    <a:pt x="27874" y="9563"/>
                    <a:pt x="27853" y="9581"/>
                  </a:cubicBezTo>
                  <a:cubicBezTo>
                    <a:pt x="27847" y="9569"/>
                    <a:pt x="27842" y="9541"/>
                    <a:pt x="27836" y="9530"/>
                  </a:cubicBezTo>
                  <a:cubicBezTo>
                    <a:pt x="27864" y="9530"/>
                    <a:pt x="27898" y="9524"/>
                    <a:pt x="27927" y="9524"/>
                  </a:cubicBezTo>
                  <a:cubicBezTo>
                    <a:pt x="27910" y="9490"/>
                    <a:pt x="27910" y="9456"/>
                    <a:pt x="27927" y="9427"/>
                  </a:cubicBezTo>
                  <a:close/>
                  <a:moveTo>
                    <a:pt x="1249" y="9337"/>
                  </a:moveTo>
                  <a:cubicBezTo>
                    <a:pt x="1215" y="9490"/>
                    <a:pt x="1129" y="9632"/>
                    <a:pt x="1135" y="9791"/>
                  </a:cubicBezTo>
                  <a:cubicBezTo>
                    <a:pt x="1124" y="9779"/>
                    <a:pt x="1101" y="9762"/>
                    <a:pt x="1090" y="9751"/>
                  </a:cubicBezTo>
                  <a:cubicBezTo>
                    <a:pt x="1141" y="9615"/>
                    <a:pt x="1158" y="9456"/>
                    <a:pt x="1249" y="9337"/>
                  </a:cubicBezTo>
                  <a:close/>
                  <a:moveTo>
                    <a:pt x="27993" y="9790"/>
                  </a:moveTo>
                  <a:cubicBezTo>
                    <a:pt x="28046" y="9790"/>
                    <a:pt x="28074" y="9818"/>
                    <a:pt x="28074" y="9870"/>
                  </a:cubicBezTo>
                  <a:cubicBezTo>
                    <a:pt x="28057" y="9876"/>
                    <a:pt x="28023" y="9893"/>
                    <a:pt x="28006" y="9898"/>
                  </a:cubicBezTo>
                  <a:cubicBezTo>
                    <a:pt x="28012" y="9887"/>
                    <a:pt x="28035" y="9859"/>
                    <a:pt x="28046" y="9847"/>
                  </a:cubicBezTo>
                  <a:cubicBezTo>
                    <a:pt x="28029" y="9836"/>
                    <a:pt x="28001" y="9802"/>
                    <a:pt x="27978" y="9791"/>
                  </a:cubicBezTo>
                  <a:cubicBezTo>
                    <a:pt x="27983" y="9790"/>
                    <a:pt x="27988" y="9790"/>
                    <a:pt x="27993" y="9790"/>
                  </a:cubicBezTo>
                  <a:close/>
                  <a:moveTo>
                    <a:pt x="1084" y="9830"/>
                  </a:moveTo>
                  <a:cubicBezTo>
                    <a:pt x="1086" y="9830"/>
                    <a:pt x="1088" y="9830"/>
                    <a:pt x="1090" y="9830"/>
                  </a:cubicBezTo>
                  <a:cubicBezTo>
                    <a:pt x="1117" y="9852"/>
                    <a:pt x="1097" y="9904"/>
                    <a:pt x="1061" y="9904"/>
                  </a:cubicBezTo>
                  <a:cubicBezTo>
                    <a:pt x="1059" y="9904"/>
                    <a:pt x="1058" y="9904"/>
                    <a:pt x="1056" y="9904"/>
                  </a:cubicBezTo>
                  <a:cubicBezTo>
                    <a:pt x="1034" y="9882"/>
                    <a:pt x="1048" y="9830"/>
                    <a:pt x="1084" y="9830"/>
                  </a:cubicBezTo>
                  <a:close/>
                  <a:moveTo>
                    <a:pt x="27530" y="9881"/>
                  </a:moveTo>
                  <a:cubicBezTo>
                    <a:pt x="27569" y="9881"/>
                    <a:pt x="27592" y="9978"/>
                    <a:pt x="27552" y="9983"/>
                  </a:cubicBezTo>
                  <a:cubicBezTo>
                    <a:pt x="27524" y="9961"/>
                    <a:pt x="27513" y="9915"/>
                    <a:pt x="27530" y="9881"/>
                  </a:cubicBezTo>
                  <a:close/>
                  <a:moveTo>
                    <a:pt x="1016" y="9944"/>
                  </a:moveTo>
                  <a:cubicBezTo>
                    <a:pt x="1027" y="9944"/>
                    <a:pt x="1050" y="9944"/>
                    <a:pt x="1061" y="9949"/>
                  </a:cubicBezTo>
                  <a:cubicBezTo>
                    <a:pt x="1050" y="10006"/>
                    <a:pt x="1039" y="10057"/>
                    <a:pt x="999" y="10103"/>
                  </a:cubicBezTo>
                  <a:cubicBezTo>
                    <a:pt x="999" y="10046"/>
                    <a:pt x="1010" y="9995"/>
                    <a:pt x="1016" y="9944"/>
                  </a:cubicBezTo>
                  <a:close/>
                  <a:moveTo>
                    <a:pt x="28125" y="9978"/>
                  </a:moveTo>
                  <a:cubicBezTo>
                    <a:pt x="28131" y="10034"/>
                    <a:pt x="28142" y="10091"/>
                    <a:pt x="28154" y="10148"/>
                  </a:cubicBezTo>
                  <a:cubicBezTo>
                    <a:pt x="28131" y="10137"/>
                    <a:pt x="28103" y="10131"/>
                    <a:pt x="28074" y="10120"/>
                  </a:cubicBezTo>
                  <a:cubicBezTo>
                    <a:pt x="28091" y="10103"/>
                    <a:pt x="28108" y="10086"/>
                    <a:pt x="28131" y="10069"/>
                  </a:cubicBezTo>
                  <a:cubicBezTo>
                    <a:pt x="28114" y="10040"/>
                    <a:pt x="28097" y="10012"/>
                    <a:pt x="28086" y="9983"/>
                  </a:cubicBezTo>
                  <a:lnTo>
                    <a:pt x="28125" y="9978"/>
                  </a:lnTo>
                  <a:close/>
                  <a:moveTo>
                    <a:pt x="986" y="10139"/>
                  </a:moveTo>
                  <a:cubicBezTo>
                    <a:pt x="990" y="10139"/>
                    <a:pt x="995" y="10140"/>
                    <a:pt x="999" y="10142"/>
                  </a:cubicBezTo>
                  <a:cubicBezTo>
                    <a:pt x="1029" y="10157"/>
                    <a:pt x="1007" y="10202"/>
                    <a:pt x="978" y="10202"/>
                  </a:cubicBezTo>
                  <a:cubicBezTo>
                    <a:pt x="974" y="10202"/>
                    <a:pt x="969" y="10201"/>
                    <a:pt x="965" y="10199"/>
                  </a:cubicBezTo>
                  <a:cubicBezTo>
                    <a:pt x="935" y="10184"/>
                    <a:pt x="957" y="10139"/>
                    <a:pt x="986" y="10139"/>
                  </a:cubicBezTo>
                  <a:close/>
                  <a:moveTo>
                    <a:pt x="1118" y="9399"/>
                  </a:moveTo>
                  <a:lnTo>
                    <a:pt x="1118" y="9399"/>
                  </a:lnTo>
                  <a:cubicBezTo>
                    <a:pt x="1090" y="9649"/>
                    <a:pt x="959" y="9870"/>
                    <a:pt x="914" y="10114"/>
                  </a:cubicBezTo>
                  <a:cubicBezTo>
                    <a:pt x="908" y="10171"/>
                    <a:pt x="880" y="10222"/>
                    <a:pt x="840" y="10273"/>
                  </a:cubicBezTo>
                  <a:cubicBezTo>
                    <a:pt x="908" y="9978"/>
                    <a:pt x="999" y="9677"/>
                    <a:pt x="1118" y="9399"/>
                  </a:cubicBezTo>
                  <a:close/>
                  <a:moveTo>
                    <a:pt x="925" y="10318"/>
                  </a:moveTo>
                  <a:lnTo>
                    <a:pt x="925" y="10318"/>
                  </a:lnTo>
                  <a:cubicBezTo>
                    <a:pt x="959" y="10330"/>
                    <a:pt x="965" y="10347"/>
                    <a:pt x="931" y="10375"/>
                  </a:cubicBezTo>
                  <a:cubicBezTo>
                    <a:pt x="897" y="10358"/>
                    <a:pt x="891" y="10341"/>
                    <a:pt x="925" y="10318"/>
                  </a:cubicBezTo>
                  <a:close/>
                  <a:moveTo>
                    <a:pt x="27689" y="10341"/>
                  </a:moveTo>
                  <a:lnTo>
                    <a:pt x="27689" y="10341"/>
                  </a:lnTo>
                  <a:cubicBezTo>
                    <a:pt x="27723" y="10369"/>
                    <a:pt x="27717" y="10386"/>
                    <a:pt x="27677" y="10392"/>
                  </a:cubicBezTo>
                  <a:cubicBezTo>
                    <a:pt x="27649" y="10364"/>
                    <a:pt x="27654" y="10347"/>
                    <a:pt x="27689" y="10341"/>
                  </a:cubicBezTo>
                  <a:close/>
                  <a:moveTo>
                    <a:pt x="1805" y="10511"/>
                  </a:moveTo>
                  <a:cubicBezTo>
                    <a:pt x="1788" y="10562"/>
                    <a:pt x="1771" y="10608"/>
                    <a:pt x="1742" y="10653"/>
                  </a:cubicBezTo>
                  <a:cubicBezTo>
                    <a:pt x="1742" y="10602"/>
                    <a:pt x="1754" y="10556"/>
                    <a:pt x="1765" y="10511"/>
                  </a:cubicBezTo>
                  <a:close/>
                  <a:moveTo>
                    <a:pt x="27706" y="8712"/>
                  </a:moveTo>
                  <a:cubicBezTo>
                    <a:pt x="27819" y="8860"/>
                    <a:pt x="27847" y="9070"/>
                    <a:pt x="27978" y="9195"/>
                  </a:cubicBezTo>
                  <a:cubicBezTo>
                    <a:pt x="27972" y="9200"/>
                    <a:pt x="27950" y="9206"/>
                    <a:pt x="27944" y="9212"/>
                  </a:cubicBezTo>
                  <a:cubicBezTo>
                    <a:pt x="28114" y="9586"/>
                    <a:pt x="28228" y="9978"/>
                    <a:pt x="28352" y="10369"/>
                  </a:cubicBezTo>
                  <a:cubicBezTo>
                    <a:pt x="28358" y="10364"/>
                    <a:pt x="28369" y="10358"/>
                    <a:pt x="28375" y="10358"/>
                  </a:cubicBezTo>
                  <a:lnTo>
                    <a:pt x="28375" y="10358"/>
                  </a:lnTo>
                  <a:cubicBezTo>
                    <a:pt x="28352" y="10466"/>
                    <a:pt x="28420" y="10562"/>
                    <a:pt x="28443" y="10670"/>
                  </a:cubicBezTo>
                  <a:cubicBezTo>
                    <a:pt x="28386" y="10636"/>
                    <a:pt x="28392" y="10562"/>
                    <a:pt x="28369" y="10505"/>
                  </a:cubicBezTo>
                  <a:cubicBezTo>
                    <a:pt x="28211" y="10012"/>
                    <a:pt x="28035" y="9530"/>
                    <a:pt x="27853" y="9047"/>
                  </a:cubicBezTo>
                  <a:cubicBezTo>
                    <a:pt x="27808" y="8934"/>
                    <a:pt x="27734" y="8832"/>
                    <a:pt x="27706" y="8712"/>
                  </a:cubicBezTo>
                  <a:close/>
                  <a:moveTo>
                    <a:pt x="749" y="11061"/>
                  </a:moveTo>
                  <a:lnTo>
                    <a:pt x="749" y="11061"/>
                  </a:lnTo>
                  <a:cubicBezTo>
                    <a:pt x="789" y="11067"/>
                    <a:pt x="766" y="11130"/>
                    <a:pt x="738" y="11135"/>
                  </a:cubicBezTo>
                  <a:cubicBezTo>
                    <a:pt x="693" y="11130"/>
                    <a:pt x="721" y="11067"/>
                    <a:pt x="749" y="11061"/>
                  </a:cubicBezTo>
                  <a:close/>
                  <a:moveTo>
                    <a:pt x="761" y="10556"/>
                  </a:moveTo>
                  <a:cubicBezTo>
                    <a:pt x="772" y="10772"/>
                    <a:pt x="693" y="10999"/>
                    <a:pt x="613" y="11203"/>
                  </a:cubicBezTo>
                  <a:cubicBezTo>
                    <a:pt x="647" y="10988"/>
                    <a:pt x="704" y="10772"/>
                    <a:pt x="761" y="10556"/>
                  </a:cubicBezTo>
                  <a:close/>
                  <a:moveTo>
                    <a:pt x="28432" y="10676"/>
                  </a:moveTo>
                  <a:lnTo>
                    <a:pt x="28432" y="10676"/>
                  </a:lnTo>
                  <a:cubicBezTo>
                    <a:pt x="28517" y="10834"/>
                    <a:pt x="28528" y="11033"/>
                    <a:pt x="28562" y="11209"/>
                  </a:cubicBezTo>
                  <a:cubicBezTo>
                    <a:pt x="28511" y="11158"/>
                    <a:pt x="28511" y="11084"/>
                    <a:pt x="28494" y="11022"/>
                  </a:cubicBezTo>
                  <a:cubicBezTo>
                    <a:pt x="28466" y="10903"/>
                    <a:pt x="28420" y="10789"/>
                    <a:pt x="28432" y="10676"/>
                  </a:cubicBezTo>
                  <a:close/>
                  <a:moveTo>
                    <a:pt x="28570" y="11219"/>
                  </a:moveTo>
                  <a:cubicBezTo>
                    <a:pt x="28574" y="11219"/>
                    <a:pt x="28579" y="11220"/>
                    <a:pt x="28585" y="11220"/>
                  </a:cubicBezTo>
                  <a:cubicBezTo>
                    <a:pt x="28600" y="11255"/>
                    <a:pt x="28593" y="11272"/>
                    <a:pt x="28561" y="11272"/>
                  </a:cubicBezTo>
                  <a:cubicBezTo>
                    <a:pt x="28556" y="11272"/>
                    <a:pt x="28551" y="11272"/>
                    <a:pt x="28545" y="11271"/>
                  </a:cubicBezTo>
                  <a:cubicBezTo>
                    <a:pt x="28530" y="11237"/>
                    <a:pt x="28537" y="11219"/>
                    <a:pt x="28570" y="11219"/>
                  </a:cubicBezTo>
                  <a:close/>
                  <a:moveTo>
                    <a:pt x="1629" y="11135"/>
                  </a:moveTo>
                  <a:cubicBezTo>
                    <a:pt x="1623" y="11209"/>
                    <a:pt x="1651" y="11300"/>
                    <a:pt x="1589" y="11351"/>
                  </a:cubicBezTo>
                  <a:cubicBezTo>
                    <a:pt x="1600" y="11283"/>
                    <a:pt x="1617" y="11209"/>
                    <a:pt x="1629" y="11135"/>
                  </a:cubicBezTo>
                  <a:close/>
                  <a:moveTo>
                    <a:pt x="28415" y="10971"/>
                  </a:moveTo>
                  <a:lnTo>
                    <a:pt x="28415" y="10971"/>
                  </a:lnTo>
                  <a:cubicBezTo>
                    <a:pt x="28449" y="11118"/>
                    <a:pt x="28454" y="11277"/>
                    <a:pt x="28517" y="11419"/>
                  </a:cubicBezTo>
                  <a:cubicBezTo>
                    <a:pt x="28528" y="11453"/>
                    <a:pt x="28523" y="11487"/>
                    <a:pt x="28506" y="11521"/>
                  </a:cubicBezTo>
                  <a:cubicBezTo>
                    <a:pt x="28486" y="11487"/>
                    <a:pt x="28504" y="11381"/>
                    <a:pt x="28452" y="11381"/>
                  </a:cubicBezTo>
                  <a:cubicBezTo>
                    <a:pt x="28444" y="11381"/>
                    <a:pt x="28433" y="11384"/>
                    <a:pt x="28420" y="11391"/>
                  </a:cubicBezTo>
                  <a:cubicBezTo>
                    <a:pt x="28437" y="11379"/>
                    <a:pt x="28449" y="11362"/>
                    <a:pt x="28466" y="11351"/>
                  </a:cubicBezTo>
                  <a:cubicBezTo>
                    <a:pt x="28420" y="11232"/>
                    <a:pt x="28398" y="11101"/>
                    <a:pt x="28415" y="10971"/>
                  </a:cubicBezTo>
                  <a:close/>
                  <a:moveTo>
                    <a:pt x="602" y="11220"/>
                  </a:moveTo>
                  <a:cubicBezTo>
                    <a:pt x="630" y="11385"/>
                    <a:pt x="568" y="11555"/>
                    <a:pt x="539" y="11720"/>
                  </a:cubicBezTo>
                  <a:cubicBezTo>
                    <a:pt x="534" y="11555"/>
                    <a:pt x="585" y="11385"/>
                    <a:pt x="602" y="11220"/>
                  </a:cubicBezTo>
                  <a:close/>
                  <a:moveTo>
                    <a:pt x="1526" y="11853"/>
                  </a:moveTo>
                  <a:cubicBezTo>
                    <a:pt x="1529" y="11853"/>
                    <a:pt x="1534" y="11854"/>
                    <a:pt x="1538" y="11856"/>
                  </a:cubicBezTo>
                  <a:cubicBezTo>
                    <a:pt x="1568" y="11876"/>
                    <a:pt x="1554" y="11932"/>
                    <a:pt x="1518" y="11932"/>
                  </a:cubicBezTo>
                  <a:cubicBezTo>
                    <a:pt x="1514" y="11932"/>
                    <a:pt x="1509" y="11931"/>
                    <a:pt x="1504" y="11930"/>
                  </a:cubicBezTo>
                  <a:cubicBezTo>
                    <a:pt x="1479" y="11909"/>
                    <a:pt x="1494" y="11853"/>
                    <a:pt x="1526" y="11853"/>
                  </a:cubicBezTo>
                  <a:close/>
                  <a:moveTo>
                    <a:pt x="28840" y="11895"/>
                  </a:moveTo>
                  <a:cubicBezTo>
                    <a:pt x="28840" y="11969"/>
                    <a:pt x="28897" y="12049"/>
                    <a:pt x="28846" y="12117"/>
                  </a:cubicBezTo>
                  <a:cubicBezTo>
                    <a:pt x="28823" y="12049"/>
                    <a:pt x="28812" y="11975"/>
                    <a:pt x="28795" y="11907"/>
                  </a:cubicBezTo>
                  <a:cubicBezTo>
                    <a:pt x="28806" y="11907"/>
                    <a:pt x="28829" y="11901"/>
                    <a:pt x="28840" y="11895"/>
                  </a:cubicBezTo>
                  <a:close/>
                  <a:moveTo>
                    <a:pt x="28579" y="11271"/>
                  </a:moveTo>
                  <a:cubicBezTo>
                    <a:pt x="28647" y="11442"/>
                    <a:pt x="28647" y="11623"/>
                    <a:pt x="28693" y="11799"/>
                  </a:cubicBezTo>
                  <a:cubicBezTo>
                    <a:pt x="28704" y="11793"/>
                    <a:pt x="28715" y="11788"/>
                    <a:pt x="28727" y="11782"/>
                  </a:cubicBezTo>
                  <a:lnTo>
                    <a:pt x="28727" y="11782"/>
                  </a:lnTo>
                  <a:cubicBezTo>
                    <a:pt x="28715" y="11799"/>
                    <a:pt x="28710" y="11816"/>
                    <a:pt x="28698" y="11833"/>
                  </a:cubicBezTo>
                  <a:cubicBezTo>
                    <a:pt x="28733" y="12088"/>
                    <a:pt x="28801" y="12332"/>
                    <a:pt x="28806" y="12588"/>
                  </a:cubicBezTo>
                  <a:cubicBezTo>
                    <a:pt x="28812" y="12582"/>
                    <a:pt x="28835" y="12576"/>
                    <a:pt x="28846" y="12576"/>
                  </a:cubicBezTo>
                  <a:cubicBezTo>
                    <a:pt x="28784" y="12656"/>
                    <a:pt x="28840" y="12769"/>
                    <a:pt x="28823" y="12860"/>
                  </a:cubicBezTo>
                  <a:cubicBezTo>
                    <a:pt x="28784" y="12803"/>
                    <a:pt x="28818" y="12730"/>
                    <a:pt x="28778" y="12678"/>
                  </a:cubicBezTo>
                  <a:cubicBezTo>
                    <a:pt x="28772" y="12208"/>
                    <a:pt x="28591" y="11737"/>
                    <a:pt x="28579" y="11271"/>
                  </a:cubicBezTo>
                  <a:close/>
                  <a:moveTo>
                    <a:pt x="28693" y="12724"/>
                  </a:moveTo>
                  <a:cubicBezTo>
                    <a:pt x="28710" y="12798"/>
                    <a:pt x="28727" y="12877"/>
                    <a:pt x="28744" y="12951"/>
                  </a:cubicBezTo>
                  <a:cubicBezTo>
                    <a:pt x="28746" y="12951"/>
                    <a:pt x="28747" y="12951"/>
                    <a:pt x="28749" y="12951"/>
                  </a:cubicBezTo>
                  <a:lnTo>
                    <a:pt x="28749" y="12951"/>
                  </a:lnTo>
                  <a:cubicBezTo>
                    <a:pt x="28721" y="13019"/>
                    <a:pt x="28744" y="13087"/>
                    <a:pt x="28755" y="13155"/>
                  </a:cubicBezTo>
                  <a:cubicBezTo>
                    <a:pt x="28744" y="13149"/>
                    <a:pt x="28721" y="13138"/>
                    <a:pt x="28710" y="13132"/>
                  </a:cubicBezTo>
                  <a:cubicBezTo>
                    <a:pt x="28715" y="13110"/>
                    <a:pt x="28715" y="13081"/>
                    <a:pt x="28721" y="13053"/>
                  </a:cubicBezTo>
                  <a:cubicBezTo>
                    <a:pt x="28698" y="13047"/>
                    <a:pt x="28681" y="13042"/>
                    <a:pt x="28659" y="13036"/>
                  </a:cubicBezTo>
                  <a:lnTo>
                    <a:pt x="28704" y="13025"/>
                  </a:lnTo>
                  <a:cubicBezTo>
                    <a:pt x="28687" y="12922"/>
                    <a:pt x="28715" y="12820"/>
                    <a:pt x="28676" y="12724"/>
                  </a:cubicBezTo>
                  <a:close/>
                  <a:moveTo>
                    <a:pt x="65" y="13188"/>
                  </a:moveTo>
                  <a:cubicBezTo>
                    <a:pt x="64" y="13188"/>
                    <a:pt x="63" y="13189"/>
                    <a:pt x="63" y="13189"/>
                  </a:cubicBezTo>
                  <a:cubicBezTo>
                    <a:pt x="63" y="13189"/>
                    <a:pt x="64" y="13190"/>
                    <a:pt x="65" y="13190"/>
                  </a:cubicBezTo>
                  <a:lnTo>
                    <a:pt x="65" y="13190"/>
                  </a:lnTo>
                  <a:cubicBezTo>
                    <a:pt x="65" y="13190"/>
                    <a:pt x="65" y="13189"/>
                    <a:pt x="65" y="13188"/>
                  </a:cubicBezTo>
                  <a:close/>
                  <a:moveTo>
                    <a:pt x="28818" y="12871"/>
                  </a:moveTo>
                  <a:cubicBezTo>
                    <a:pt x="28852" y="12985"/>
                    <a:pt x="28874" y="13115"/>
                    <a:pt x="28846" y="13235"/>
                  </a:cubicBezTo>
                  <a:cubicBezTo>
                    <a:pt x="28829" y="13166"/>
                    <a:pt x="28823" y="13098"/>
                    <a:pt x="28835" y="13030"/>
                  </a:cubicBezTo>
                  <a:cubicBezTo>
                    <a:pt x="28812" y="13002"/>
                    <a:pt x="28795" y="12958"/>
                    <a:pt x="28752" y="12951"/>
                  </a:cubicBezTo>
                  <a:lnTo>
                    <a:pt x="28752" y="12951"/>
                  </a:lnTo>
                  <a:cubicBezTo>
                    <a:pt x="28770" y="12952"/>
                    <a:pt x="28797" y="12956"/>
                    <a:pt x="28812" y="12956"/>
                  </a:cubicBezTo>
                  <a:cubicBezTo>
                    <a:pt x="28812" y="12939"/>
                    <a:pt x="28818" y="12894"/>
                    <a:pt x="28818" y="12871"/>
                  </a:cubicBezTo>
                  <a:close/>
                  <a:moveTo>
                    <a:pt x="551" y="11731"/>
                  </a:moveTo>
                  <a:lnTo>
                    <a:pt x="551" y="11731"/>
                  </a:lnTo>
                  <a:cubicBezTo>
                    <a:pt x="471" y="12060"/>
                    <a:pt x="477" y="12406"/>
                    <a:pt x="420" y="12741"/>
                  </a:cubicBezTo>
                  <a:cubicBezTo>
                    <a:pt x="443" y="12758"/>
                    <a:pt x="466" y="12769"/>
                    <a:pt x="488" y="12786"/>
                  </a:cubicBezTo>
                  <a:cubicBezTo>
                    <a:pt x="500" y="12752"/>
                    <a:pt x="511" y="12718"/>
                    <a:pt x="522" y="12678"/>
                  </a:cubicBezTo>
                  <a:lnTo>
                    <a:pt x="534" y="12678"/>
                  </a:lnTo>
                  <a:cubicBezTo>
                    <a:pt x="534" y="12747"/>
                    <a:pt x="534" y="12815"/>
                    <a:pt x="528" y="12877"/>
                  </a:cubicBezTo>
                  <a:cubicBezTo>
                    <a:pt x="522" y="12883"/>
                    <a:pt x="505" y="12883"/>
                    <a:pt x="500" y="12883"/>
                  </a:cubicBezTo>
                  <a:cubicBezTo>
                    <a:pt x="500" y="12854"/>
                    <a:pt x="500" y="12820"/>
                    <a:pt x="500" y="12786"/>
                  </a:cubicBezTo>
                  <a:lnTo>
                    <a:pt x="432" y="12798"/>
                  </a:lnTo>
                  <a:cubicBezTo>
                    <a:pt x="398" y="12979"/>
                    <a:pt x="398" y="13155"/>
                    <a:pt x="392" y="13337"/>
                  </a:cubicBezTo>
                  <a:cubicBezTo>
                    <a:pt x="380" y="13337"/>
                    <a:pt x="363" y="13331"/>
                    <a:pt x="358" y="13331"/>
                  </a:cubicBezTo>
                  <a:cubicBezTo>
                    <a:pt x="380" y="12843"/>
                    <a:pt x="437" y="12361"/>
                    <a:pt x="500" y="11878"/>
                  </a:cubicBezTo>
                  <a:cubicBezTo>
                    <a:pt x="505" y="11827"/>
                    <a:pt x="500" y="11765"/>
                    <a:pt x="551" y="11731"/>
                  </a:cubicBezTo>
                  <a:close/>
                  <a:moveTo>
                    <a:pt x="386" y="13376"/>
                  </a:moveTo>
                  <a:lnTo>
                    <a:pt x="386" y="13376"/>
                  </a:lnTo>
                  <a:cubicBezTo>
                    <a:pt x="392" y="13450"/>
                    <a:pt x="386" y="13524"/>
                    <a:pt x="375" y="13598"/>
                  </a:cubicBezTo>
                  <a:cubicBezTo>
                    <a:pt x="324" y="13530"/>
                    <a:pt x="346" y="13439"/>
                    <a:pt x="386" y="13376"/>
                  </a:cubicBezTo>
                  <a:close/>
                  <a:moveTo>
                    <a:pt x="28869" y="13683"/>
                  </a:moveTo>
                  <a:cubicBezTo>
                    <a:pt x="28914" y="13683"/>
                    <a:pt x="28914" y="13762"/>
                    <a:pt x="28880" y="13779"/>
                  </a:cubicBezTo>
                  <a:cubicBezTo>
                    <a:pt x="28835" y="13774"/>
                    <a:pt x="28835" y="13700"/>
                    <a:pt x="28869" y="13683"/>
                  </a:cubicBezTo>
                  <a:close/>
                  <a:moveTo>
                    <a:pt x="386" y="13586"/>
                  </a:moveTo>
                  <a:cubicBezTo>
                    <a:pt x="363" y="13762"/>
                    <a:pt x="363" y="13938"/>
                    <a:pt x="380" y="14114"/>
                  </a:cubicBezTo>
                  <a:lnTo>
                    <a:pt x="352" y="14114"/>
                  </a:lnTo>
                  <a:cubicBezTo>
                    <a:pt x="346" y="13949"/>
                    <a:pt x="295" y="13734"/>
                    <a:pt x="386" y="13586"/>
                  </a:cubicBezTo>
                  <a:close/>
                  <a:moveTo>
                    <a:pt x="28784" y="13927"/>
                  </a:moveTo>
                  <a:cubicBezTo>
                    <a:pt x="28784" y="14000"/>
                    <a:pt x="28835" y="14097"/>
                    <a:pt x="28755" y="14154"/>
                  </a:cubicBezTo>
                  <a:cubicBezTo>
                    <a:pt x="28761" y="14080"/>
                    <a:pt x="28744" y="13995"/>
                    <a:pt x="28784" y="13927"/>
                  </a:cubicBezTo>
                  <a:close/>
                  <a:moveTo>
                    <a:pt x="488" y="14000"/>
                  </a:moveTo>
                  <a:lnTo>
                    <a:pt x="488" y="14000"/>
                  </a:lnTo>
                  <a:cubicBezTo>
                    <a:pt x="483" y="14074"/>
                    <a:pt x="500" y="14154"/>
                    <a:pt x="460" y="14227"/>
                  </a:cubicBezTo>
                  <a:cubicBezTo>
                    <a:pt x="460" y="14148"/>
                    <a:pt x="409" y="14052"/>
                    <a:pt x="488" y="14000"/>
                  </a:cubicBezTo>
                  <a:close/>
                  <a:moveTo>
                    <a:pt x="363" y="14375"/>
                  </a:moveTo>
                  <a:cubicBezTo>
                    <a:pt x="409" y="14375"/>
                    <a:pt x="409" y="14449"/>
                    <a:pt x="375" y="14471"/>
                  </a:cubicBezTo>
                  <a:cubicBezTo>
                    <a:pt x="329" y="14471"/>
                    <a:pt x="329" y="14392"/>
                    <a:pt x="363" y="14375"/>
                  </a:cubicBezTo>
                  <a:close/>
                  <a:moveTo>
                    <a:pt x="28891" y="14035"/>
                  </a:moveTo>
                  <a:cubicBezTo>
                    <a:pt x="28897" y="14205"/>
                    <a:pt x="28948" y="14415"/>
                    <a:pt x="28857" y="14562"/>
                  </a:cubicBezTo>
                  <a:cubicBezTo>
                    <a:pt x="28880" y="14386"/>
                    <a:pt x="28880" y="14210"/>
                    <a:pt x="28863" y="14040"/>
                  </a:cubicBezTo>
                  <a:lnTo>
                    <a:pt x="28891" y="14035"/>
                  </a:lnTo>
                  <a:close/>
                  <a:moveTo>
                    <a:pt x="28869" y="14557"/>
                  </a:moveTo>
                  <a:lnTo>
                    <a:pt x="28869" y="14557"/>
                  </a:lnTo>
                  <a:cubicBezTo>
                    <a:pt x="28920" y="14619"/>
                    <a:pt x="28903" y="14710"/>
                    <a:pt x="28857" y="14778"/>
                  </a:cubicBezTo>
                  <a:cubicBezTo>
                    <a:pt x="28852" y="14704"/>
                    <a:pt x="28857" y="14630"/>
                    <a:pt x="28869" y="14557"/>
                  </a:cubicBezTo>
                  <a:close/>
                  <a:moveTo>
                    <a:pt x="398" y="14920"/>
                  </a:moveTo>
                  <a:lnTo>
                    <a:pt x="398" y="14920"/>
                  </a:lnTo>
                  <a:cubicBezTo>
                    <a:pt x="415" y="14988"/>
                    <a:pt x="420" y="15056"/>
                    <a:pt x="409" y="15124"/>
                  </a:cubicBezTo>
                  <a:cubicBezTo>
                    <a:pt x="431" y="15152"/>
                    <a:pt x="448" y="15191"/>
                    <a:pt x="493" y="15203"/>
                  </a:cubicBezTo>
                  <a:lnTo>
                    <a:pt x="493" y="15203"/>
                  </a:lnTo>
                  <a:cubicBezTo>
                    <a:pt x="475" y="15202"/>
                    <a:pt x="447" y="15197"/>
                    <a:pt x="432" y="15192"/>
                  </a:cubicBezTo>
                  <a:cubicBezTo>
                    <a:pt x="432" y="15215"/>
                    <a:pt x="426" y="15260"/>
                    <a:pt x="426" y="15283"/>
                  </a:cubicBezTo>
                  <a:cubicBezTo>
                    <a:pt x="392" y="15169"/>
                    <a:pt x="369" y="15033"/>
                    <a:pt x="398" y="14920"/>
                  </a:cubicBezTo>
                  <a:close/>
                  <a:moveTo>
                    <a:pt x="488" y="14999"/>
                  </a:moveTo>
                  <a:lnTo>
                    <a:pt x="488" y="14999"/>
                  </a:lnTo>
                  <a:cubicBezTo>
                    <a:pt x="500" y="15005"/>
                    <a:pt x="522" y="15010"/>
                    <a:pt x="534" y="15016"/>
                  </a:cubicBezTo>
                  <a:cubicBezTo>
                    <a:pt x="528" y="15044"/>
                    <a:pt x="528" y="15073"/>
                    <a:pt x="522" y="15096"/>
                  </a:cubicBezTo>
                  <a:cubicBezTo>
                    <a:pt x="545" y="15101"/>
                    <a:pt x="562" y="15113"/>
                    <a:pt x="585" y="15118"/>
                  </a:cubicBezTo>
                  <a:lnTo>
                    <a:pt x="539" y="15124"/>
                  </a:lnTo>
                  <a:cubicBezTo>
                    <a:pt x="556" y="15226"/>
                    <a:pt x="528" y="15328"/>
                    <a:pt x="568" y="15430"/>
                  </a:cubicBezTo>
                  <a:lnTo>
                    <a:pt x="551" y="15430"/>
                  </a:lnTo>
                  <a:cubicBezTo>
                    <a:pt x="534" y="15351"/>
                    <a:pt x="517" y="15277"/>
                    <a:pt x="500" y="15203"/>
                  </a:cubicBezTo>
                  <a:cubicBezTo>
                    <a:pt x="498" y="15203"/>
                    <a:pt x="496" y="15203"/>
                    <a:pt x="494" y="15203"/>
                  </a:cubicBezTo>
                  <a:lnTo>
                    <a:pt x="494" y="15203"/>
                  </a:lnTo>
                  <a:cubicBezTo>
                    <a:pt x="522" y="15135"/>
                    <a:pt x="500" y="15061"/>
                    <a:pt x="488" y="14999"/>
                  </a:cubicBezTo>
                  <a:close/>
                  <a:moveTo>
                    <a:pt x="1487" y="15453"/>
                  </a:moveTo>
                  <a:lnTo>
                    <a:pt x="1487" y="15453"/>
                  </a:lnTo>
                  <a:cubicBezTo>
                    <a:pt x="1515" y="15481"/>
                    <a:pt x="1515" y="15498"/>
                    <a:pt x="1481" y="15510"/>
                  </a:cubicBezTo>
                  <a:cubicBezTo>
                    <a:pt x="1447" y="15487"/>
                    <a:pt x="1453" y="15464"/>
                    <a:pt x="1487" y="15453"/>
                  </a:cubicBezTo>
                  <a:close/>
                  <a:moveTo>
                    <a:pt x="14589" y="0"/>
                  </a:moveTo>
                  <a:cubicBezTo>
                    <a:pt x="14564" y="0"/>
                    <a:pt x="14542" y="33"/>
                    <a:pt x="14520" y="37"/>
                  </a:cubicBezTo>
                  <a:cubicBezTo>
                    <a:pt x="14500" y="35"/>
                    <a:pt x="14481" y="34"/>
                    <a:pt x="14463" y="34"/>
                  </a:cubicBezTo>
                  <a:cubicBezTo>
                    <a:pt x="14381" y="34"/>
                    <a:pt x="14313" y="57"/>
                    <a:pt x="14253" y="122"/>
                  </a:cubicBezTo>
                  <a:cubicBezTo>
                    <a:pt x="14253" y="105"/>
                    <a:pt x="14247" y="71"/>
                    <a:pt x="14247" y="54"/>
                  </a:cubicBezTo>
                  <a:cubicBezTo>
                    <a:pt x="14242" y="71"/>
                    <a:pt x="14225" y="105"/>
                    <a:pt x="14219" y="122"/>
                  </a:cubicBezTo>
                  <a:cubicBezTo>
                    <a:pt x="14198" y="105"/>
                    <a:pt x="14170" y="67"/>
                    <a:pt x="14139" y="67"/>
                  </a:cubicBezTo>
                  <a:cubicBezTo>
                    <a:pt x="14128" y="67"/>
                    <a:pt x="14117" y="71"/>
                    <a:pt x="14105" y="83"/>
                  </a:cubicBezTo>
                  <a:cubicBezTo>
                    <a:pt x="14043" y="83"/>
                    <a:pt x="13975" y="77"/>
                    <a:pt x="13913" y="71"/>
                  </a:cubicBezTo>
                  <a:lnTo>
                    <a:pt x="13913" y="71"/>
                  </a:lnTo>
                  <a:cubicBezTo>
                    <a:pt x="13975" y="111"/>
                    <a:pt x="14054" y="122"/>
                    <a:pt x="14128" y="139"/>
                  </a:cubicBezTo>
                  <a:cubicBezTo>
                    <a:pt x="14128" y="122"/>
                    <a:pt x="14139" y="88"/>
                    <a:pt x="14139" y="77"/>
                  </a:cubicBezTo>
                  <a:cubicBezTo>
                    <a:pt x="14162" y="114"/>
                    <a:pt x="14189" y="137"/>
                    <a:pt x="14223" y="137"/>
                  </a:cubicBezTo>
                  <a:cubicBezTo>
                    <a:pt x="14240" y="137"/>
                    <a:pt x="14260" y="130"/>
                    <a:pt x="14281" y="117"/>
                  </a:cubicBezTo>
                  <a:lnTo>
                    <a:pt x="14281" y="117"/>
                  </a:lnTo>
                  <a:lnTo>
                    <a:pt x="14270" y="168"/>
                  </a:lnTo>
                  <a:cubicBezTo>
                    <a:pt x="14304" y="117"/>
                    <a:pt x="14344" y="77"/>
                    <a:pt x="14395" y="43"/>
                  </a:cubicBezTo>
                  <a:cubicBezTo>
                    <a:pt x="14474" y="83"/>
                    <a:pt x="14491" y="156"/>
                    <a:pt x="14503" y="230"/>
                  </a:cubicBezTo>
                  <a:cubicBezTo>
                    <a:pt x="14571" y="242"/>
                    <a:pt x="14644" y="253"/>
                    <a:pt x="14713" y="264"/>
                  </a:cubicBezTo>
                  <a:cubicBezTo>
                    <a:pt x="14407" y="273"/>
                    <a:pt x="14105" y="283"/>
                    <a:pt x="13800" y="283"/>
                  </a:cubicBezTo>
                  <a:cubicBezTo>
                    <a:pt x="13732" y="283"/>
                    <a:pt x="13664" y="282"/>
                    <a:pt x="13595" y="281"/>
                  </a:cubicBezTo>
                  <a:cubicBezTo>
                    <a:pt x="13606" y="270"/>
                    <a:pt x="13629" y="242"/>
                    <a:pt x="13640" y="230"/>
                  </a:cubicBezTo>
                  <a:cubicBezTo>
                    <a:pt x="13635" y="230"/>
                    <a:pt x="13617" y="224"/>
                    <a:pt x="13612" y="224"/>
                  </a:cubicBezTo>
                  <a:cubicBezTo>
                    <a:pt x="13597" y="270"/>
                    <a:pt x="13574" y="298"/>
                    <a:pt x="13540" y="298"/>
                  </a:cubicBezTo>
                  <a:cubicBezTo>
                    <a:pt x="13524" y="298"/>
                    <a:pt x="13504" y="291"/>
                    <a:pt x="13481" y="276"/>
                  </a:cubicBezTo>
                  <a:cubicBezTo>
                    <a:pt x="13498" y="264"/>
                    <a:pt x="13538" y="242"/>
                    <a:pt x="13555" y="230"/>
                  </a:cubicBezTo>
                  <a:cubicBezTo>
                    <a:pt x="13532" y="230"/>
                    <a:pt x="13510" y="236"/>
                    <a:pt x="13487" y="236"/>
                  </a:cubicBezTo>
                  <a:cubicBezTo>
                    <a:pt x="13481" y="259"/>
                    <a:pt x="13476" y="281"/>
                    <a:pt x="13464" y="298"/>
                  </a:cubicBezTo>
                  <a:cubicBezTo>
                    <a:pt x="13351" y="304"/>
                    <a:pt x="13237" y="298"/>
                    <a:pt x="13124" y="310"/>
                  </a:cubicBezTo>
                  <a:cubicBezTo>
                    <a:pt x="13116" y="309"/>
                    <a:pt x="13107" y="309"/>
                    <a:pt x="13099" y="309"/>
                  </a:cubicBezTo>
                  <a:cubicBezTo>
                    <a:pt x="13016" y="309"/>
                    <a:pt x="12920" y="337"/>
                    <a:pt x="12834" y="337"/>
                  </a:cubicBezTo>
                  <a:cubicBezTo>
                    <a:pt x="12782" y="337"/>
                    <a:pt x="12733" y="327"/>
                    <a:pt x="12693" y="293"/>
                  </a:cubicBezTo>
                  <a:cubicBezTo>
                    <a:pt x="12630" y="287"/>
                    <a:pt x="12562" y="281"/>
                    <a:pt x="12494" y="270"/>
                  </a:cubicBezTo>
                  <a:cubicBezTo>
                    <a:pt x="12483" y="276"/>
                    <a:pt x="12460" y="287"/>
                    <a:pt x="12454" y="298"/>
                  </a:cubicBezTo>
                  <a:cubicBezTo>
                    <a:pt x="12438" y="292"/>
                    <a:pt x="12422" y="289"/>
                    <a:pt x="12408" y="289"/>
                  </a:cubicBezTo>
                  <a:cubicBezTo>
                    <a:pt x="12372" y="289"/>
                    <a:pt x="12343" y="309"/>
                    <a:pt x="12335" y="349"/>
                  </a:cubicBezTo>
                  <a:cubicBezTo>
                    <a:pt x="12375" y="349"/>
                    <a:pt x="12415" y="344"/>
                    <a:pt x="12454" y="344"/>
                  </a:cubicBezTo>
                  <a:cubicBezTo>
                    <a:pt x="12398" y="361"/>
                    <a:pt x="12341" y="378"/>
                    <a:pt x="12284" y="383"/>
                  </a:cubicBezTo>
                  <a:cubicBezTo>
                    <a:pt x="12290" y="366"/>
                    <a:pt x="12295" y="332"/>
                    <a:pt x="12295" y="310"/>
                  </a:cubicBezTo>
                  <a:lnTo>
                    <a:pt x="12295" y="310"/>
                  </a:lnTo>
                  <a:cubicBezTo>
                    <a:pt x="12267" y="327"/>
                    <a:pt x="12239" y="338"/>
                    <a:pt x="12205" y="349"/>
                  </a:cubicBezTo>
                  <a:cubicBezTo>
                    <a:pt x="12210" y="321"/>
                    <a:pt x="12210" y="281"/>
                    <a:pt x="12216" y="247"/>
                  </a:cubicBezTo>
                  <a:cubicBezTo>
                    <a:pt x="12250" y="242"/>
                    <a:pt x="12290" y="236"/>
                    <a:pt x="12324" y="230"/>
                  </a:cubicBezTo>
                  <a:cubicBezTo>
                    <a:pt x="12330" y="230"/>
                    <a:pt x="12347" y="242"/>
                    <a:pt x="12352" y="242"/>
                  </a:cubicBezTo>
                  <a:cubicBezTo>
                    <a:pt x="12443" y="236"/>
                    <a:pt x="12528" y="213"/>
                    <a:pt x="12613" y="179"/>
                  </a:cubicBezTo>
                  <a:cubicBezTo>
                    <a:pt x="12630" y="185"/>
                    <a:pt x="12670" y="207"/>
                    <a:pt x="12687" y="219"/>
                  </a:cubicBezTo>
                  <a:cubicBezTo>
                    <a:pt x="12693" y="202"/>
                    <a:pt x="12698" y="162"/>
                    <a:pt x="12704" y="145"/>
                  </a:cubicBezTo>
                  <a:cubicBezTo>
                    <a:pt x="12660" y="132"/>
                    <a:pt x="12616" y="127"/>
                    <a:pt x="12573" y="127"/>
                  </a:cubicBezTo>
                  <a:cubicBezTo>
                    <a:pt x="12463" y="127"/>
                    <a:pt x="12354" y="156"/>
                    <a:pt x="12244" y="156"/>
                  </a:cubicBezTo>
                  <a:lnTo>
                    <a:pt x="12250" y="117"/>
                  </a:lnTo>
                  <a:lnTo>
                    <a:pt x="12250" y="117"/>
                  </a:lnTo>
                  <a:cubicBezTo>
                    <a:pt x="12244" y="128"/>
                    <a:pt x="12233" y="156"/>
                    <a:pt x="12227" y="168"/>
                  </a:cubicBezTo>
                  <a:cubicBezTo>
                    <a:pt x="12154" y="168"/>
                    <a:pt x="12074" y="173"/>
                    <a:pt x="12000" y="207"/>
                  </a:cubicBezTo>
                  <a:cubicBezTo>
                    <a:pt x="11985" y="204"/>
                    <a:pt x="11970" y="203"/>
                    <a:pt x="11955" y="203"/>
                  </a:cubicBezTo>
                  <a:cubicBezTo>
                    <a:pt x="11913" y="203"/>
                    <a:pt x="11874" y="217"/>
                    <a:pt x="11853" y="259"/>
                  </a:cubicBezTo>
                  <a:cubicBezTo>
                    <a:pt x="11847" y="247"/>
                    <a:pt x="11836" y="219"/>
                    <a:pt x="11830" y="202"/>
                  </a:cubicBezTo>
                  <a:cubicBezTo>
                    <a:pt x="11830" y="224"/>
                    <a:pt x="11825" y="259"/>
                    <a:pt x="11825" y="281"/>
                  </a:cubicBezTo>
                  <a:cubicBezTo>
                    <a:pt x="11802" y="270"/>
                    <a:pt x="11756" y="253"/>
                    <a:pt x="11734" y="242"/>
                  </a:cubicBezTo>
                  <a:cubicBezTo>
                    <a:pt x="11728" y="253"/>
                    <a:pt x="11722" y="270"/>
                    <a:pt x="11722" y="276"/>
                  </a:cubicBezTo>
                  <a:cubicBezTo>
                    <a:pt x="11765" y="281"/>
                    <a:pt x="11811" y="290"/>
                    <a:pt x="11855" y="290"/>
                  </a:cubicBezTo>
                  <a:cubicBezTo>
                    <a:pt x="11905" y="290"/>
                    <a:pt x="11953" y="278"/>
                    <a:pt x="11989" y="236"/>
                  </a:cubicBezTo>
                  <a:cubicBezTo>
                    <a:pt x="12006" y="242"/>
                    <a:pt x="12040" y="264"/>
                    <a:pt x="12063" y="270"/>
                  </a:cubicBezTo>
                  <a:cubicBezTo>
                    <a:pt x="12108" y="264"/>
                    <a:pt x="12159" y="253"/>
                    <a:pt x="12205" y="242"/>
                  </a:cubicBezTo>
                  <a:lnTo>
                    <a:pt x="12205" y="242"/>
                  </a:lnTo>
                  <a:cubicBezTo>
                    <a:pt x="12199" y="270"/>
                    <a:pt x="12182" y="327"/>
                    <a:pt x="12176" y="355"/>
                  </a:cubicBezTo>
                  <a:lnTo>
                    <a:pt x="12103" y="327"/>
                  </a:lnTo>
                  <a:lnTo>
                    <a:pt x="12103" y="400"/>
                  </a:lnTo>
                  <a:cubicBezTo>
                    <a:pt x="12091" y="406"/>
                    <a:pt x="12069" y="417"/>
                    <a:pt x="12057" y="423"/>
                  </a:cubicBezTo>
                  <a:cubicBezTo>
                    <a:pt x="12057" y="400"/>
                    <a:pt x="12057" y="355"/>
                    <a:pt x="12057" y="332"/>
                  </a:cubicBezTo>
                  <a:cubicBezTo>
                    <a:pt x="12040" y="355"/>
                    <a:pt x="12017" y="389"/>
                    <a:pt x="12000" y="412"/>
                  </a:cubicBezTo>
                  <a:cubicBezTo>
                    <a:pt x="11978" y="417"/>
                    <a:pt x="11949" y="423"/>
                    <a:pt x="11927" y="429"/>
                  </a:cubicBezTo>
                  <a:cubicBezTo>
                    <a:pt x="11949" y="412"/>
                    <a:pt x="11983" y="400"/>
                    <a:pt x="11995" y="372"/>
                  </a:cubicBezTo>
                  <a:cubicBezTo>
                    <a:pt x="11983" y="363"/>
                    <a:pt x="11972" y="359"/>
                    <a:pt x="11962" y="359"/>
                  </a:cubicBezTo>
                  <a:cubicBezTo>
                    <a:pt x="11916" y="359"/>
                    <a:pt x="11887" y="443"/>
                    <a:pt x="11836" y="457"/>
                  </a:cubicBezTo>
                  <a:cubicBezTo>
                    <a:pt x="11796" y="457"/>
                    <a:pt x="11728" y="451"/>
                    <a:pt x="11694" y="446"/>
                  </a:cubicBezTo>
                  <a:cubicBezTo>
                    <a:pt x="11711" y="429"/>
                    <a:pt x="11739" y="395"/>
                    <a:pt x="11756" y="378"/>
                  </a:cubicBezTo>
                  <a:lnTo>
                    <a:pt x="11756" y="378"/>
                  </a:lnTo>
                  <a:cubicBezTo>
                    <a:pt x="11711" y="406"/>
                    <a:pt x="11660" y="423"/>
                    <a:pt x="11603" y="423"/>
                  </a:cubicBezTo>
                  <a:cubicBezTo>
                    <a:pt x="11626" y="429"/>
                    <a:pt x="11671" y="446"/>
                    <a:pt x="11694" y="451"/>
                  </a:cubicBezTo>
                  <a:cubicBezTo>
                    <a:pt x="11672" y="474"/>
                    <a:pt x="11651" y="483"/>
                    <a:pt x="11631" y="483"/>
                  </a:cubicBezTo>
                  <a:cubicBezTo>
                    <a:pt x="11599" y="483"/>
                    <a:pt x="11571" y="460"/>
                    <a:pt x="11547" y="429"/>
                  </a:cubicBezTo>
                  <a:cubicBezTo>
                    <a:pt x="11535" y="446"/>
                    <a:pt x="11524" y="474"/>
                    <a:pt x="11512" y="491"/>
                  </a:cubicBezTo>
                  <a:cubicBezTo>
                    <a:pt x="11416" y="531"/>
                    <a:pt x="11314" y="548"/>
                    <a:pt x="11212" y="576"/>
                  </a:cubicBezTo>
                  <a:cubicBezTo>
                    <a:pt x="11234" y="542"/>
                    <a:pt x="11263" y="508"/>
                    <a:pt x="11286" y="474"/>
                  </a:cubicBezTo>
                  <a:lnTo>
                    <a:pt x="11286" y="474"/>
                  </a:lnTo>
                  <a:cubicBezTo>
                    <a:pt x="11229" y="497"/>
                    <a:pt x="11206" y="542"/>
                    <a:pt x="11189" y="588"/>
                  </a:cubicBezTo>
                  <a:cubicBezTo>
                    <a:pt x="11166" y="565"/>
                    <a:pt x="11138" y="542"/>
                    <a:pt x="11115" y="520"/>
                  </a:cubicBezTo>
                  <a:lnTo>
                    <a:pt x="11115" y="520"/>
                  </a:lnTo>
                  <a:cubicBezTo>
                    <a:pt x="11127" y="548"/>
                    <a:pt x="11132" y="576"/>
                    <a:pt x="11138" y="605"/>
                  </a:cubicBezTo>
                  <a:cubicBezTo>
                    <a:pt x="11133" y="604"/>
                    <a:pt x="11128" y="604"/>
                    <a:pt x="11123" y="604"/>
                  </a:cubicBezTo>
                  <a:cubicBezTo>
                    <a:pt x="11061" y="604"/>
                    <a:pt x="11002" y="635"/>
                    <a:pt x="10939" y="661"/>
                  </a:cubicBezTo>
                  <a:cubicBezTo>
                    <a:pt x="10945" y="644"/>
                    <a:pt x="10951" y="610"/>
                    <a:pt x="10951" y="593"/>
                  </a:cubicBezTo>
                  <a:lnTo>
                    <a:pt x="10951" y="593"/>
                  </a:lnTo>
                  <a:cubicBezTo>
                    <a:pt x="10934" y="599"/>
                    <a:pt x="10900" y="599"/>
                    <a:pt x="10883" y="605"/>
                  </a:cubicBezTo>
                  <a:cubicBezTo>
                    <a:pt x="10962" y="673"/>
                    <a:pt x="10854" y="695"/>
                    <a:pt x="10803" y="712"/>
                  </a:cubicBezTo>
                  <a:lnTo>
                    <a:pt x="10798" y="712"/>
                  </a:lnTo>
                  <a:lnTo>
                    <a:pt x="10781" y="695"/>
                  </a:lnTo>
                  <a:cubicBezTo>
                    <a:pt x="10781" y="701"/>
                    <a:pt x="10781" y="712"/>
                    <a:pt x="10781" y="718"/>
                  </a:cubicBezTo>
                  <a:cubicBezTo>
                    <a:pt x="10707" y="741"/>
                    <a:pt x="10639" y="769"/>
                    <a:pt x="10571" y="798"/>
                  </a:cubicBezTo>
                  <a:cubicBezTo>
                    <a:pt x="10531" y="809"/>
                    <a:pt x="10491" y="826"/>
                    <a:pt x="10457" y="843"/>
                  </a:cubicBezTo>
                  <a:cubicBezTo>
                    <a:pt x="10446" y="849"/>
                    <a:pt x="10440" y="854"/>
                    <a:pt x="10434" y="854"/>
                  </a:cubicBezTo>
                  <a:cubicBezTo>
                    <a:pt x="10426" y="857"/>
                    <a:pt x="10417" y="858"/>
                    <a:pt x="10409" y="858"/>
                  </a:cubicBezTo>
                  <a:cubicBezTo>
                    <a:pt x="10383" y="858"/>
                    <a:pt x="10358" y="849"/>
                    <a:pt x="10332" y="849"/>
                  </a:cubicBezTo>
                  <a:cubicBezTo>
                    <a:pt x="10321" y="871"/>
                    <a:pt x="10304" y="894"/>
                    <a:pt x="10293" y="911"/>
                  </a:cubicBezTo>
                  <a:cubicBezTo>
                    <a:pt x="10281" y="900"/>
                    <a:pt x="10264" y="883"/>
                    <a:pt x="10259" y="871"/>
                  </a:cubicBezTo>
                  <a:cubicBezTo>
                    <a:pt x="10236" y="877"/>
                    <a:pt x="10208" y="888"/>
                    <a:pt x="10185" y="900"/>
                  </a:cubicBezTo>
                  <a:cubicBezTo>
                    <a:pt x="10185" y="894"/>
                    <a:pt x="10179" y="894"/>
                    <a:pt x="10173" y="894"/>
                  </a:cubicBezTo>
                  <a:cubicBezTo>
                    <a:pt x="10170" y="892"/>
                    <a:pt x="10167" y="891"/>
                    <a:pt x="10163" y="891"/>
                  </a:cubicBezTo>
                  <a:cubicBezTo>
                    <a:pt x="10146" y="891"/>
                    <a:pt x="10126" y="909"/>
                    <a:pt x="10117" y="922"/>
                  </a:cubicBezTo>
                  <a:cubicBezTo>
                    <a:pt x="9861" y="1013"/>
                    <a:pt x="9589" y="1047"/>
                    <a:pt x="9339" y="1144"/>
                  </a:cubicBezTo>
                  <a:cubicBezTo>
                    <a:pt x="9305" y="1200"/>
                    <a:pt x="9226" y="1183"/>
                    <a:pt x="9169" y="1195"/>
                  </a:cubicBezTo>
                  <a:cubicBezTo>
                    <a:pt x="9101" y="1229"/>
                    <a:pt x="9033" y="1263"/>
                    <a:pt x="8959" y="1285"/>
                  </a:cubicBezTo>
                  <a:cubicBezTo>
                    <a:pt x="8954" y="1297"/>
                    <a:pt x="8937" y="1314"/>
                    <a:pt x="8925" y="1325"/>
                  </a:cubicBezTo>
                  <a:lnTo>
                    <a:pt x="8812" y="1325"/>
                  </a:lnTo>
                  <a:cubicBezTo>
                    <a:pt x="8783" y="1348"/>
                    <a:pt x="8755" y="1365"/>
                    <a:pt x="8727" y="1382"/>
                  </a:cubicBezTo>
                  <a:cubicBezTo>
                    <a:pt x="8715" y="1376"/>
                    <a:pt x="8693" y="1371"/>
                    <a:pt x="8681" y="1365"/>
                  </a:cubicBezTo>
                  <a:lnTo>
                    <a:pt x="8681" y="1365"/>
                  </a:lnTo>
                  <a:lnTo>
                    <a:pt x="8693" y="1393"/>
                  </a:lnTo>
                  <a:cubicBezTo>
                    <a:pt x="8636" y="1410"/>
                    <a:pt x="8585" y="1427"/>
                    <a:pt x="8534" y="1450"/>
                  </a:cubicBezTo>
                  <a:cubicBezTo>
                    <a:pt x="8528" y="1444"/>
                    <a:pt x="8517" y="1433"/>
                    <a:pt x="8511" y="1427"/>
                  </a:cubicBezTo>
                  <a:cubicBezTo>
                    <a:pt x="8505" y="1439"/>
                    <a:pt x="8494" y="1461"/>
                    <a:pt x="8483" y="1473"/>
                  </a:cubicBezTo>
                  <a:cubicBezTo>
                    <a:pt x="8375" y="1478"/>
                    <a:pt x="8301" y="1581"/>
                    <a:pt x="8193" y="1586"/>
                  </a:cubicBezTo>
                  <a:cubicBezTo>
                    <a:pt x="8080" y="1711"/>
                    <a:pt x="7898" y="1722"/>
                    <a:pt x="7762" y="1813"/>
                  </a:cubicBezTo>
                  <a:cubicBezTo>
                    <a:pt x="7762" y="1830"/>
                    <a:pt x="7756" y="1859"/>
                    <a:pt x="7756" y="1870"/>
                  </a:cubicBezTo>
                  <a:cubicBezTo>
                    <a:pt x="7745" y="1864"/>
                    <a:pt x="7717" y="1853"/>
                    <a:pt x="7700" y="1847"/>
                  </a:cubicBezTo>
                  <a:cubicBezTo>
                    <a:pt x="7529" y="1944"/>
                    <a:pt x="7325" y="1983"/>
                    <a:pt x="7178" y="2114"/>
                  </a:cubicBezTo>
                  <a:cubicBezTo>
                    <a:pt x="7183" y="2125"/>
                    <a:pt x="7195" y="2148"/>
                    <a:pt x="7200" y="2159"/>
                  </a:cubicBezTo>
                  <a:cubicBezTo>
                    <a:pt x="7286" y="2114"/>
                    <a:pt x="7365" y="2068"/>
                    <a:pt x="7439" y="2017"/>
                  </a:cubicBezTo>
                  <a:cubicBezTo>
                    <a:pt x="7450" y="2017"/>
                    <a:pt x="7473" y="2023"/>
                    <a:pt x="7484" y="2023"/>
                  </a:cubicBezTo>
                  <a:cubicBezTo>
                    <a:pt x="7586" y="1938"/>
                    <a:pt x="7739" y="1904"/>
                    <a:pt x="7870" y="1847"/>
                  </a:cubicBezTo>
                  <a:cubicBezTo>
                    <a:pt x="7870" y="1836"/>
                    <a:pt x="7876" y="1807"/>
                    <a:pt x="7876" y="1796"/>
                  </a:cubicBezTo>
                  <a:cubicBezTo>
                    <a:pt x="7915" y="1796"/>
                    <a:pt x="7955" y="1790"/>
                    <a:pt x="7995" y="1790"/>
                  </a:cubicBezTo>
                  <a:cubicBezTo>
                    <a:pt x="8000" y="1768"/>
                    <a:pt x="8017" y="1734"/>
                    <a:pt x="8029" y="1711"/>
                  </a:cubicBezTo>
                  <a:lnTo>
                    <a:pt x="8063" y="1756"/>
                  </a:lnTo>
                  <a:cubicBezTo>
                    <a:pt x="8074" y="1739"/>
                    <a:pt x="8103" y="1717"/>
                    <a:pt x="8114" y="1705"/>
                  </a:cubicBezTo>
                  <a:cubicBezTo>
                    <a:pt x="8137" y="1722"/>
                    <a:pt x="8159" y="1739"/>
                    <a:pt x="8182" y="1756"/>
                  </a:cubicBezTo>
                  <a:cubicBezTo>
                    <a:pt x="8176" y="1745"/>
                    <a:pt x="8159" y="1717"/>
                    <a:pt x="8154" y="1700"/>
                  </a:cubicBezTo>
                  <a:cubicBezTo>
                    <a:pt x="8381" y="1620"/>
                    <a:pt x="8608" y="1541"/>
                    <a:pt x="8829" y="1444"/>
                  </a:cubicBezTo>
                  <a:cubicBezTo>
                    <a:pt x="8829" y="1484"/>
                    <a:pt x="8834" y="1529"/>
                    <a:pt x="8834" y="1575"/>
                  </a:cubicBezTo>
                  <a:cubicBezTo>
                    <a:pt x="8829" y="1558"/>
                    <a:pt x="8812" y="1529"/>
                    <a:pt x="8806" y="1512"/>
                  </a:cubicBezTo>
                  <a:cubicBezTo>
                    <a:pt x="8693" y="1546"/>
                    <a:pt x="8590" y="1603"/>
                    <a:pt x="8488" y="1654"/>
                  </a:cubicBezTo>
                  <a:cubicBezTo>
                    <a:pt x="8494" y="1660"/>
                    <a:pt x="8517" y="1683"/>
                    <a:pt x="8528" y="1694"/>
                  </a:cubicBezTo>
                  <a:cubicBezTo>
                    <a:pt x="8392" y="1773"/>
                    <a:pt x="8244" y="1842"/>
                    <a:pt x="8091" y="1893"/>
                  </a:cubicBezTo>
                  <a:cubicBezTo>
                    <a:pt x="8103" y="1847"/>
                    <a:pt x="8142" y="1819"/>
                    <a:pt x="8188" y="1796"/>
                  </a:cubicBezTo>
                  <a:lnTo>
                    <a:pt x="8188" y="1790"/>
                  </a:lnTo>
                  <a:cubicBezTo>
                    <a:pt x="8154" y="1802"/>
                    <a:pt x="8120" y="1813"/>
                    <a:pt x="8086" y="1825"/>
                  </a:cubicBezTo>
                  <a:cubicBezTo>
                    <a:pt x="8086" y="1859"/>
                    <a:pt x="8086" y="1893"/>
                    <a:pt x="8086" y="1927"/>
                  </a:cubicBezTo>
                  <a:cubicBezTo>
                    <a:pt x="8040" y="1927"/>
                    <a:pt x="8040" y="1881"/>
                    <a:pt x="8017" y="1853"/>
                  </a:cubicBezTo>
                  <a:cubicBezTo>
                    <a:pt x="7961" y="1893"/>
                    <a:pt x="7893" y="1927"/>
                    <a:pt x="7830" y="1961"/>
                  </a:cubicBezTo>
                  <a:lnTo>
                    <a:pt x="7949" y="1961"/>
                  </a:lnTo>
                  <a:cubicBezTo>
                    <a:pt x="7882" y="1983"/>
                    <a:pt x="7811" y="2059"/>
                    <a:pt x="7737" y="2059"/>
                  </a:cubicBezTo>
                  <a:cubicBezTo>
                    <a:pt x="7717" y="2059"/>
                    <a:pt x="7697" y="2053"/>
                    <a:pt x="7677" y="2040"/>
                  </a:cubicBezTo>
                  <a:cubicBezTo>
                    <a:pt x="7632" y="2063"/>
                    <a:pt x="7592" y="2086"/>
                    <a:pt x="7547" y="2114"/>
                  </a:cubicBezTo>
                  <a:cubicBezTo>
                    <a:pt x="7575" y="2103"/>
                    <a:pt x="7603" y="2097"/>
                    <a:pt x="7632" y="2086"/>
                  </a:cubicBezTo>
                  <a:lnTo>
                    <a:pt x="7643" y="2103"/>
                  </a:lnTo>
                  <a:cubicBezTo>
                    <a:pt x="7598" y="2131"/>
                    <a:pt x="7558" y="2154"/>
                    <a:pt x="7518" y="2176"/>
                  </a:cubicBezTo>
                  <a:cubicBezTo>
                    <a:pt x="7512" y="2165"/>
                    <a:pt x="7495" y="2142"/>
                    <a:pt x="7490" y="2131"/>
                  </a:cubicBezTo>
                  <a:lnTo>
                    <a:pt x="7490" y="2131"/>
                  </a:lnTo>
                  <a:cubicBezTo>
                    <a:pt x="7512" y="2182"/>
                    <a:pt x="7467" y="2199"/>
                    <a:pt x="7422" y="2210"/>
                  </a:cubicBezTo>
                  <a:cubicBezTo>
                    <a:pt x="7422" y="2193"/>
                    <a:pt x="7416" y="2165"/>
                    <a:pt x="7416" y="2148"/>
                  </a:cubicBezTo>
                  <a:cubicBezTo>
                    <a:pt x="7291" y="2233"/>
                    <a:pt x="7161" y="2295"/>
                    <a:pt x="7030" y="2369"/>
                  </a:cubicBezTo>
                  <a:cubicBezTo>
                    <a:pt x="7053" y="2358"/>
                    <a:pt x="7087" y="2346"/>
                    <a:pt x="7104" y="2341"/>
                  </a:cubicBezTo>
                  <a:lnTo>
                    <a:pt x="7138" y="2381"/>
                  </a:lnTo>
                  <a:cubicBezTo>
                    <a:pt x="7093" y="2403"/>
                    <a:pt x="7047" y="2426"/>
                    <a:pt x="6996" y="2454"/>
                  </a:cubicBezTo>
                  <a:cubicBezTo>
                    <a:pt x="6996" y="2437"/>
                    <a:pt x="6990" y="2409"/>
                    <a:pt x="6985" y="2398"/>
                  </a:cubicBezTo>
                  <a:cubicBezTo>
                    <a:pt x="6826" y="2471"/>
                    <a:pt x="6661" y="2556"/>
                    <a:pt x="6520" y="2664"/>
                  </a:cubicBezTo>
                  <a:cubicBezTo>
                    <a:pt x="6610" y="2636"/>
                    <a:pt x="6690" y="2573"/>
                    <a:pt x="6786" y="2551"/>
                  </a:cubicBezTo>
                  <a:lnTo>
                    <a:pt x="6786" y="2551"/>
                  </a:lnTo>
                  <a:cubicBezTo>
                    <a:pt x="6678" y="2647"/>
                    <a:pt x="6548" y="2715"/>
                    <a:pt x="6417" y="2772"/>
                  </a:cubicBezTo>
                  <a:cubicBezTo>
                    <a:pt x="6406" y="2766"/>
                    <a:pt x="6389" y="2766"/>
                    <a:pt x="6378" y="2761"/>
                  </a:cubicBezTo>
                  <a:cubicBezTo>
                    <a:pt x="6332" y="2761"/>
                    <a:pt x="6287" y="2789"/>
                    <a:pt x="6247" y="2817"/>
                  </a:cubicBezTo>
                  <a:cubicBezTo>
                    <a:pt x="6260" y="2822"/>
                    <a:pt x="6274" y="2824"/>
                    <a:pt x="6287" y="2824"/>
                  </a:cubicBezTo>
                  <a:cubicBezTo>
                    <a:pt x="6319" y="2824"/>
                    <a:pt x="6351" y="2812"/>
                    <a:pt x="6383" y="2800"/>
                  </a:cubicBezTo>
                  <a:lnTo>
                    <a:pt x="6383" y="2800"/>
                  </a:lnTo>
                  <a:cubicBezTo>
                    <a:pt x="6338" y="2851"/>
                    <a:pt x="6281" y="2886"/>
                    <a:pt x="6225" y="2914"/>
                  </a:cubicBezTo>
                  <a:cubicBezTo>
                    <a:pt x="6219" y="2891"/>
                    <a:pt x="6213" y="2874"/>
                    <a:pt x="6207" y="2851"/>
                  </a:cubicBezTo>
                  <a:cubicBezTo>
                    <a:pt x="6162" y="2886"/>
                    <a:pt x="6117" y="2908"/>
                    <a:pt x="6071" y="2937"/>
                  </a:cubicBezTo>
                  <a:lnTo>
                    <a:pt x="6185" y="2937"/>
                  </a:lnTo>
                  <a:cubicBezTo>
                    <a:pt x="6117" y="2982"/>
                    <a:pt x="6043" y="3016"/>
                    <a:pt x="5969" y="3050"/>
                  </a:cubicBezTo>
                  <a:cubicBezTo>
                    <a:pt x="5946" y="3033"/>
                    <a:pt x="5924" y="3010"/>
                    <a:pt x="5901" y="2993"/>
                  </a:cubicBezTo>
                  <a:cubicBezTo>
                    <a:pt x="5873" y="3129"/>
                    <a:pt x="5674" y="3164"/>
                    <a:pt x="5600" y="3283"/>
                  </a:cubicBezTo>
                  <a:cubicBezTo>
                    <a:pt x="5617" y="3271"/>
                    <a:pt x="5651" y="3249"/>
                    <a:pt x="5668" y="3237"/>
                  </a:cubicBezTo>
                  <a:lnTo>
                    <a:pt x="5703" y="3271"/>
                  </a:lnTo>
                  <a:cubicBezTo>
                    <a:pt x="5680" y="3283"/>
                    <a:pt x="5634" y="3300"/>
                    <a:pt x="5617" y="3305"/>
                  </a:cubicBezTo>
                  <a:cubicBezTo>
                    <a:pt x="5606" y="3328"/>
                    <a:pt x="5595" y="3345"/>
                    <a:pt x="5583" y="3362"/>
                  </a:cubicBezTo>
                  <a:cubicBezTo>
                    <a:pt x="5572" y="3345"/>
                    <a:pt x="5555" y="3305"/>
                    <a:pt x="5544" y="3283"/>
                  </a:cubicBezTo>
                  <a:cubicBezTo>
                    <a:pt x="5498" y="3317"/>
                    <a:pt x="5447" y="3351"/>
                    <a:pt x="5436" y="3407"/>
                  </a:cubicBezTo>
                  <a:cubicBezTo>
                    <a:pt x="5379" y="3436"/>
                    <a:pt x="5322" y="3464"/>
                    <a:pt x="5266" y="3493"/>
                  </a:cubicBezTo>
                  <a:cubicBezTo>
                    <a:pt x="5260" y="3504"/>
                    <a:pt x="5243" y="3527"/>
                    <a:pt x="5237" y="3544"/>
                  </a:cubicBezTo>
                  <a:cubicBezTo>
                    <a:pt x="5169" y="3572"/>
                    <a:pt x="5107" y="3612"/>
                    <a:pt x="5056" y="3663"/>
                  </a:cubicBezTo>
                  <a:cubicBezTo>
                    <a:pt x="5056" y="3640"/>
                    <a:pt x="5061" y="3606"/>
                    <a:pt x="5067" y="3583"/>
                  </a:cubicBezTo>
                  <a:lnTo>
                    <a:pt x="5067" y="3583"/>
                  </a:lnTo>
                  <a:cubicBezTo>
                    <a:pt x="5044" y="3663"/>
                    <a:pt x="4965" y="3708"/>
                    <a:pt x="4948" y="3782"/>
                  </a:cubicBezTo>
                  <a:cubicBezTo>
                    <a:pt x="5005" y="3748"/>
                    <a:pt x="5061" y="3708"/>
                    <a:pt x="5129" y="3680"/>
                  </a:cubicBezTo>
                  <a:lnTo>
                    <a:pt x="5129" y="3680"/>
                  </a:lnTo>
                  <a:cubicBezTo>
                    <a:pt x="4965" y="3839"/>
                    <a:pt x="4778" y="3981"/>
                    <a:pt x="4590" y="4111"/>
                  </a:cubicBezTo>
                  <a:cubicBezTo>
                    <a:pt x="4619" y="4083"/>
                    <a:pt x="4647" y="4049"/>
                    <a:pt x="4676" y="4020"/>
                  </a:cubicBezTo>
                  <a:cubicBezTo>
                    <a:pt x="4666" y="4017"/>
                    <a:pt x="4656" y="4015"/>
                    <a:pt x="4646" y="4015"/>
                  </a:cubicBezTo>
                  <a:cubicBezTo>
                    <a:pt x="4613" y="4015"/>
                    <a:pt x="4582" y="4034"/>
                    <a:pt x="4551" y="4043"/>
                  </a:cubicBezTo>
                  <a:cubicBezTo>
                    <a:pt x="4528" y="4077"/>
                    <a:pt x="4505" y="4117"/>
                    <a:pt x="4477" y="4151"/>
                  </a:cubicBezTo>
                  <a:lnTo>
                    <a:pt x="4437" y="4134"/>
                  </a:lnTo>
                  <a:lnTo>
                    <a:pt x="4437" y="4134"/>
                  </a:lnTo>
                  <a:cubicBezTo>
                    <a:pt x="4442" y="4169"/>
                    <a:pt x="4364" y="4270"/>
                    <a:pt x="4315" y="4270"/>
                  </a:cubicBezTo>
                  <a:cubicBezTo>
                    <a:pt x="4302" y="4270"/>
                    <a:pt x="4290" y="4262"/>
                    <a:pt x="4284" y="4242"/>
                  </a:cubicBezTo>
                  <a:cubicBezTo>
                    <a:pt x="4409" y="4066"/>
                    <a:pt x="4624" y="3964"/>
                    <a:pt x="4738" y="3782"/>
                  </a:cubicBezTo>
                  <a:lnTo>
                    <a:pt x="4778" y="3782"/>
                  </a:lnTo>
                  <a:cubicBezTo>
                    <a:pt x="4874" y="3691"/>
                    <a:pt x="4988" y="3623"/>
                    <a:pt x="5090" y="3544"/>
                  </a:cubicBezTo>
                  <a:lnTo>
                    <a:pt x="5039" y="3453"/>
                  </a:lnTo>
                  <a:cubicBezTo>
                    <a:pt x="4982" y="3493"/>
                    <a:pt x="4925" y="3549"/>
                    <a:pt x="4931" y="3623"/>
                  </a:cubicBezTo>
                  <a:cubicBezTo>
                    <a:pt x="4908" y="3640"/>
                    <a:pt x="4880" y="3651"/>
                    <a:pt x="4851" y="3663"/>
                  </a:cubicBezTo>
                  <a:cubicBezTo>
                    <a:pt x="4849" y="3663"/>
                    <a:pt x="4847" y="3663"/>
                    <a:pt x="4845" y="3663"/>
                  </a:cubicBezTo>
                  <a:cubicBezTo>
                    <a:pt x="4782" y="3663"/>
                    <a:pt x="4753" y="3743"/>
                    <a:pt x="4704" y="3771"/>
                  </a:cubicBezTo>
                  <a:lnTo>
                    <a:pt x="4670" y="3714"/>
                  </a:lnTo>
                  <a:lnTo>
                    <a:pt x="4670" y="3714"/>
                  </a:lnTo>
                  <a:cubicBezTo>
                    <a:pt x="4676" y="3731"/>
                    <a:pt x="4687" y="3765"/>
                    <a:pt x="4693" y="3776"/>
                  </a:cubicBezTo>
                  <a:cubicBezTo>
                    <a:pt x="4653" y="3782"/>
                    <a:pt x="4596" y="3793"/>
                    <a:pt x="4562" y="3793"/>
                  </a:cubicBezTo>
                  <a:cubicBezTo>
                    <a:pt x="4556" y="3822"/>
                    <a:pt x="4556" y="3850"/>
                    <a:pt x="4551" y="3878"/>
                  </a:cubicBezTo>
                  <a:cubicBezTo>
                    <a:pt x="4534" y="3878"/>
                    <a:pt x="4494" y="3873"/>
                    <a:pt x="4477" y="3867"/>
                  </a:cubicBezTo>
                  <a:lnTo>
                    <a:pt x="4477" y="3867"/>
                  </a:lnTo>
                  <a:cubicBezTo>
                    <a:pt x="4488" y="3873"/>
                    <a:pt x="4505" y="3890"/>
                    <a:pt x="4517" y="3895"/>
                  </a:cubicBezTo>
                  <a:cubicBezTo>
                    <a:pt x="4476" y="3921"/>
                    <a:pt x="4436" y="3960"/>
                    <a:pt x="4387" y="3960"/>
                  </a:cubicBezTo>
                  <a:cubicBezTo>
                    <a:pt x="4381" y="3960"/>
                    <a:pt x="4375" y="3959"/>
                    <a:pt x="4369" y="3958"/>
                  </a:cubicBezTo>
                  <a:lnTo>
                    <a:pt x="4369" y="3958"/>
                  </a:lnTo>
                  <a:cubicBezTo>
                    <a:pt x="4375" y="3964"/>
                    <a:pt x="4398" y="3975"/>
                    <a:pt x="4403" y="3981"/>
                  </a:cubicBezTo>
                  <a:cubicBezTo>
                    <a:pt x="4278" y="4077"/>
                    <a:pt x="4182" y="4202"/>
                    <a:pt x="4068" y="4304"/>
                  </a:cubicBezTo>
                  <a:cubicBezTo>
                    <a:pt x="4063" y="4287"/>
                    <a:pt x="4057" y="4259"/>
                    <a:pt x="4051" y="4247"/>
                  </a:cubicBezTo>
                  <a:lnTo>
                    <a:pt x="4051" y="4247"/>
                  </a:lnTo>
                  <a:cubicBezTo>
                    <a:pt x="4063" y="4338"/>
                    <a:pt x="3955" y="4451"/>
                    <a:pt x="3859" y="4451"/>
                  </a:cubicBezTo>
                  <a:cubicBezTo>
                    <a:pt x="3813" y="4457"/>
                    <a:pt x="3830" y="4508"/>
                    <a:pt x="3819" y="4531"/>
                  </a:cubicBezTo>
                  <a:cubicBezTo>
                    <a:pt x="3739" y="4605"/>
                    <a:pt x="3700" y="4673"/>
                    <a:pt x="3711" y="4781"/>
                  </a:cubicBezTo>
                  <a:cubicBezTo>
                    <a:pt x="3694" y="4769"/>
                    <a:pt x="3666" y="4747"/>
                    <a:pt x="3649" y="4735"/>
                  </a:cubicBezTo>
                  <a:lnTo>
                    <a:pt x="3649" y="4735"/>
                  </a:lnTo>
                  <a:lnTo>
                    <a:pt x="3683" y="4803"/>
                  </a:lnTo>
                  <a:cubicBezTo>
                    <a:pt x="3649" y="4809"/>
                    <a:pt x="3575" y="4792"/>
                    <a:pt x="3581" y="4854"/>
                  </a:cubicBezTo>
                  <a:cubicBezTo>
                    <a:pt x="3535" y="4900"/>
                    <a:pt x="3484" y="4939"/>
                    <a:pt x="3439" y="4985"/>
                  </a:cubicBezTo>
                  <a:cubicBezTo>
                    <a:pt x="3512" y="4962"/>
                    <a:pt x="3575" y="4922"/>
                    <a:pt x="3637" y="4877"/>
                  </a:cubicBezTo>
                  <a:cubicBezTo>
                    <a:pt x="3626" y="4866"/>
                    <a:pt x="3603" y="4837"/>
                    <a:pt x="3598" y="4826"/>
                  </a:cubicBezTo>
                  <a:lnTo>
                    <a:pt x="3598" y="4826"/>
                  </a:lnTo>
                  <a:cubicBezTo>
                    <a:pt x="3612" y="4830"/>
                    <a:pt x="3626" y="4832"/>
                    <a:pt x="3639" y="4832"/>
                  </a:cubicBezTo>
                  <a:cubicBezTo>
                    <a:pt x="3682" y="4832"/>
                    <a:pt x="3714" y="4809"/>
                    <a:pt x="3722" y="4752"/>
                  </a:cubicBezTo>
                  <a:lnTo>
                    <a:pt x="3756" y="4798"/>
                  </a:lnTo>
                  <a:cubicBezTo>
                    <a:pt x="3739" y="4741"/>
                    <a:pt x="3734" y="4684"/>
                    <a:pt x="3745" y="4627"/>
                  </a:cubicBezTo>
                  <a:cubicBezTo>
                    <a:pt x="3765" y="4620"/>
                    <a:pt x="3785" y="4617"/>
                    <a:pt x="3803" y="4617"/>
                  </a:cubicBezTo>
                  <a:cubicBezTo>
                    <a:pt x="3859" y="4617"/>
                    <a:pt x="3908" y="4645"/>
                    <a:pt x="3955" y="4678"/>
                  </a:cubicBezTo>
                  <a:cubicBezTo>
                    <a:pt x="4017" y="4639"/>
                    <a:pt x="4074" y="4593"/>
                    <a:pt x="4125" y="4548"/>
                  </a:cubicBezTo>
                  <a:lnTo>
                    <a:pt x="4125" y="4548"/>
                  </a:lnTo>
                  <a:cubicBezTo>
                    <a:pt x="3887" y="4820"/>
                    <a:pt x="3649" y="5087"/>
                    <a:pt x="3393" y="5348"/>
                  </a:cubicBezTo>
                  <a:cubicBezTo>
                    <a:pt x="3388" y="5331"/>
                    <a:pt x="3382" y="5297"/>
                    <a:pt x="3382" y="5280"/>
                  </a:cubicBezTo>
                  <a:cubicBezTo>
                    <a:pt x="3376" y="5286"/>
                    <a:pt x="3365" y="5297"/>
                    <a:pt x="3359" y="5297"/>
                  </a:cubicBezTo>
                  <a:cubicBezTo>
                    <a:pt x="3399" y="5354"/>
                    <a:pt x="3393" y="5405"/>
                    <a:pt x="3314" y="5422"/>
                  </a:cubicBezTo>
                  <a:cubicBezTo>
                    <a:pt x="3314" y="5405"/>
                    <a:pt x="3325" y="5359"/>
                    <a:pt x="3325" y="5342"/>
                  </a:cubicBezTo>
                  <a:lnTo>
                    <a:pt x="3325" y="5342"/>
                  </a:lnTo>
                  <a:cubicBezTo>
                    <a:pt x="3314" y="5359"/>
                    <a:pt x="3302" y="5376"/>
                    <a:pt x="3285" y="5393"/>
                  </a:cubicBezTo>
                  <a:cubicBezTo>
                    <a:pt x="3302" y="5410"/>
                    <a:pt x="3314" y="5427"/>
                    <a:pt x="3320" y="5450"/>
                  </a:cubicBezTo>
                  <a:cubicBezTo>
                    <a:pt x="3251" y="5535"/>
                    <a:pt x="3172" y="5609"/>
                    <a:pt x="3098" y="5694"/>
                  </a:cubicBezTo>
                  <a:cubicBezTo>
                    <a:pt x="2996" y="5785"/>
                    <a:pt x="2951" y="5978"/>
                    <a:pt x="2798" y="5989"/>
                  </a:cubicBezTo>
                  <a:cubicBezTo>
                    <a:pt x="2746" y="6029"/>
                    <a:pt x="2701" y="6069"/>
                    <a:pt x="2650" y="6108"/>
                  </a:cubicBezTo>
                  <a:cubicBezTo>
                    <a:pt x="2644" y="6125"/>
                    <a:pt x="2639" y="6148"/>
                    <a:pt x="2639" y="6159"/>
                  </a:cubicBezTo>
                  <a:cubicBezTo>
                    <a:pt x="2588" y="6188"/>
                    <a:pt x="2565" y="6233"/>
                    <a:pt x="2605" y="6278"/>
                  </a:cubicBezTo>
                  <a:lnTo>
                    <a:pt x="2678" y="6193"/>
                  </a:lnTo>
                  <a:lnTo>
                    <a:pt x="2678" y="6193"/>
                  </a:lnTo>
                  <a:cubicBezTo>
                    <a:pt x="2656" y="6244"/>
                    <a:pt x="2627" y="6290"/>
                    <a:pt x="2593" y="6335"/>
                  </a:cubicBezTo>
                  <a:cubicBezTo>
                    <a:pt x="2582" y="6324"/>
                    <a:pt x="2559" y="6295"/>
                    <a:pt x="2548" y="6278"/>
                  </a:cubicBezTo>
                  <a:cubicBezTo>
                    <a:pt x="2537" y="6307"/>
                    <a:pt x="2531" y="6341"/>
                    <a:pt x="2520" y="6369"/>
                  </a:cubicBezTo>
                  <a:cubicBezTo>
                    <a:pt x="2497" y="6347"/>
                    <a:pt x="2468" y="6318"/>
                    <a:pt x="2446" y="6295"/>
                  </a:cubicBezTo>
                  <a:cubicBezTo>
                    <a:pt x="2463" y="6267"/>
                    <a:pt x="2480" y="6233"/>
                    <a:pt x="2502" y="6205"/>
                  </a:cubicBezTo>
                  <a:cubicBezTo>
                    <a:pt x="2508" y="6205"/>
                    <a:pt x="2525" y="6199"/>
                    <a:pt x="2531" y="6193"/>
                  </a:cubicBezTo>
                  <a:cubicBezTo>
                    <a:pt x="2588" y="6125"/>
                    <a:pt x="2627" y="6051"/>
                    <a:pt x="2650" y="5966"/>
                  </a:cubicBezTo>
                  <a:cubicBezTo>
                    <a:pt x="2673" y="5961"/>
                    <a:pt x="2712" y="5949"/>
                    <a:pt x="2735" y="5944"/>
                  </a:cubicBezTo>
                  <a:lnTo>
                    <a:pt x="2690" y="5887"/>
                  </a:lnTo>
                  <a:cubicBezTo>
                    <a:pt x="2548" y="5961"/>
                    <a:pt x="2491" y="6108"/>
                    <a:pt x="2389" y="6216"/>
                  </a:cubicBezTo>
                  <a:lnTo>
                    <a:pt x="2366" y="6182"/>
                  </a:lnTo>
                  <a:lnTo>
                    <a:pt x="2389" y="6227"/>
                  </a:lnTo>
                  <a:cubicBezTo>
                    <a:pt x="2338" y="6284"/>
                    <a:pt x="2293" y="6347"/>
                    <a:pt x="2270" y="6420"/>
                  </a:cubicBezTo>
                  <a:cubicBezTo>
                    <a:pt x="2219" y="6454"/>
                    <a:pt x="2185" y="6500"/>
                    <a:pt x="2207" y="6556"/>
                  </a:cubicBezTo>
                  <a:cubicBezTo>
                    <a:pt x="2196" y="6551"/>
                    <a:pt x="2162" y="6539"/>
                    <a:pt x="2151" y="6534"/>
                  </a:cubicBezTo>
                  <a:lnTo>
                    <a:pt x="2151" y="6534"/>
                  </a:lnTo>
                  <a:cubicBezTo>
                    <a:pt x="2162" y="6551"/>
                    <a:pt x="2190" y="6579"/>
                    <a:pt x="2202" y="6590"/>
                  </a:cubicBezTo>
                  <a:cubicBezTo>
                    <a:pt x="2185" y="6602"/>
                    <a:pt x="2139" y="6619"/>
                    <a:pt x="2117" y="6630"/>
                  </a:cubicBezTo>
                  <a:cubicBezTo>
                    <a:pt x="2122" y="6636"/>
                    <a:pt x="2128" y="6653"/>
                    <a:pt x="2134" y="6659"/>
                  </a:cubicBezTo>
                  <a:cubicBezTo>
                    <a:pt x="2202" y="6608"/>
                    <a:pt x="2298" y="6545"/>
                    <a:pt x="2281" y="6449"/>
                  </a:cubicBezTo>
                  <a:cubicBezTo>
                    <a:pt x="2298" y="6437"/>
                    <a:pt x="2338" y="6426"/>
                    <a:pt x="2361" y="6420"/>
                  </a:cubicBezTo>
                  <a:cubicBezTo>
                    <a:pt x="2383" y="6381"/>
                    <a:pt x="2412" y="6341"/>
                    <a:pt x="2434" y="6301"/>
                  </a:cubicBezTo>
                  <a:cubicBezTo>
                    <a:pt x="2451" y="6324"/>
                    <a:pt x="2485" y="6369"/>
                    <a:pt x="2502" y="6398"/>
                  </a:cubicBezTo>
                  <a:cubicBezTo>
                    <a:pt x="2485" y="6403"/>
                    <a:pt x="2446" y="6415"/>
                    <a:pt x="2429" y="6426"/>
                  </a:cubicBezTo>
                  <a:cubicBezTo>
                    <a:pt x="2451" y="6443"/>
                    <a:pt x="2468" y="6460"/>
                    <a:pt x="2491" y="6477"/>
                  </a:cubicBezTo>
                  <a:cubicBezTo>
                    <a:pt x="2485" y="6488"/>
                    <a:pt x="2474" y="6511"/>
                    <a:pt x="2474" y="6522"/>
                  </a:cubicBezTo>
                  <a:cubicBezTo>
                    <a:pt x="2457" y="6511"/>
                    <a:pt x="2423" y="6477"/>
                    <a:pt x="2406" y="6466"/>
                  </a:cubicBezTo>
                  <a:lnTo>
                    <a:pt x="2406" y="6466"/>
                  </a:lnTo>
                  <a:cubicBezTo>
                    <a:pt x="2406" y="6494"/>
                    <a:pt x="2417" y="6528"/>
                    <a:pt x="2429" y="6556"/>
                  </a:cubicBezTo>
                  <a:cubicBezTo>
                    <a:pt x="2417" y="6579"/>
                    <a:pt x="2406" y="6602"/>
                    <a:pt x="2395" y="6625"/>
                  </a:cubicBezTo>
                  <a:cubicBezTo>
                    <a:pt x="2395" y="6590"/>
                    <a:pt x="2412" y="6562"/>
                    <a:pt x="2395" y="6534"/>
                  </a:cubicBezTo>
                  <a:cubicBezTo>
                    <a:pt x="2304" y="6545"/>
                    <a:pt x="2383" y="6653"/>
                    <a:pt x="2355" y="6704"/>
                  </a:cubicBezTo>
                  <a:cubicBezTo>
                    <a:pt x="2327" y="6727"/>
                    <a:pt x="2276" y="6772"/>
                    <a:pt x="2247" y="6795"/>
                  </a:cubicBezTo>
                  <a:cubicBezTo>
                    <a:pt x="2247" y="6772"/>
                    <a:pt x="2241" y="6727"/>
                    <a:pt x="2236" y="6704"/>
                  </a:cubicBezTo>
                  <a:cubicBezTo>
                    <a:pt x="2230" y="6755"/>
                    <a:pt x="2207" y="6806"/>
                    <a:pt x="2168" y="6840"/>
                  </a:cubicBezTo>
                  <a:cubicBezTo>
                    <a:pt x="2190" y="6829"/>
                    <a:pt x="2230" y="6806"/>
                    <a:pt x="2253" y="6795"/>
                  </a:cubicBezTo>
                  <a:lnTo>
                    <a:pt x="2253" y="6795"/>
                  </a:lnTo>
                  <a:cubicBezTo>
                    <a:pt x="2258" y="6865"/>
                    <a:pt x="2214" y="6887"/>
                    <a:pt x="2156" y="6887"/>
                  </a:cubicBezTo>
                  <a:cubicBezTo>
                    <a:pt x="2149" y="6887"/>
                    <a:pt x="2141" y="6886"/>
                    <a:pt x="2134" y="6886"/>
                  </a:cubicBezTo>
                  <a:lnTo>
                    <a:pt x="2134" y="6886"/>
                  </a:lnTo>
                  <a:cubicBezTo>
                    <a:pt x="2139" y="6903"/>
                    <a:pt x="2156" y="6937"/>
                    <a:pt x="2162" y="6954"/>
                  </a:cubicBezTo>
                  <a:cubicBezTo>
                    <a:pt x="2128" y="7044"/>
                    <a:pt x="2071" y="7130"/>
                    <a:pt x="2026" y="7220"/>
                  </a:cubicBezTo>
                  <a:cubicBezTo>
                    <a:pt x="2020" y="7181"/>
                    <a:pt x="2009" y="7141"/>
                    <a:pt x="1998" y="7101"/>
                  </a:cubicBezTo>
                  <a:lnTo>
                    <a:pt x="1998" y="7101"/>
                  </a:lnTo>
                  <a:cubicBezTo>
                    <a:pt x="1975" y="7152"/>
                    <a:pt x="1998" y="7203"/>
                    <a:pt x="2020" y="7249"/>
                  </a:cubicBezTo>
                  <a:lnTo>
                    <a:pt x="1986" y="7249"/>
                  </a:lnTo>
                  <a:cubicBezTo>
                    <a:pt x="1992" y="7237"/>
                    <a:pt x="1986" y="7226"/>
                    <a:pt x="1975" y="7209"/>
                  </a:cubicBezTo>
                  <a:cubicBezTo>
                    <a:pt x="1970" y="7208"/>
                    <a:pt x="1966" y="7208"/>
                    <a:pt x="1963" y="7208"/>
                  </a:cubicBezTo>
                  <a:cubicBezTo>
                    <a:pt x="1937" y="7208"/>
                    <a:pt x="1925" y="7224"/>
                    <a:pt x="1935" y="7249"/>
                  </a:cubicBezTo>
                  <a:lnTo>
                    <a:pt x="1918" y="7249"/>
                  </a:lnTo>
                  <a:cubicBezTo>
                    <a:pt x="1924" y="7254"/>
                    <a:pt x="1929" y="7254"/>
                    <a:pt x="1935" y="7260"/>
                  </a:cubicBezTo>
                  <a:cubicBezTo>
                    <a:pt x="1935" y="7260"/>
                    <a:pt x="1941" y="7260"/>
                    <a:pt x="1941" y="7266"/>
                  </a:cubicBezTo>
                  <a:lnTo>
                    <a:pt x="1946" y="7266"/>
                  </a:lnTo>
                  <a:cubicBezTo>
                    <a:pt x="1963" y="7271"/>
                    <a:pt x="1986" y="7283"/>
                    <a:pt x="2003" y="7288"/>
                  </a:cubicBezTo>
                  <a:cubicBezTo>
                    <a:pt x="1969" y="7317"/>
                    <a:pt x="1952" y="7351"/>
                    <a:pt x="1941" y="7385"/>
                  </a:cubicBezTo>
                  <a:cubicBezTo>
                    <a:pt x="1937" y="7385"/>
                    <a:pt x="1934" y="7385"/>
                    <a:pt x="1932" y="7383"/>
                  </a:cubicBezTo>
                  <a:lnTo>
                    <a:pt x="1932" y="7383"/>
                  </a:lnTo>
                  <a:lnTo>
                    <a:pt x="1935" y="7391"/>
                  </a:lnTo>
                  <a:cubicBezTo>
                    <a:pt x="1929" y="7413"/>
                    <a:pt x="1918" y="7442"/>
                    <a:pt x="1907" y="7464"/>
                  </a:cubicBezTo>
                  <a:cubicBezTo>
                    <a:pt x="1901" y="7453"/>
                    <a:pt x="1878" y="7425"/>
                    <a:pt x="1867" y="7413"/>
                  </a:cubicBezTo>
                  <a:lnTo>
                    <a:pt x="1827" y="7470"/>
                  </a:lnTo>
                  <a:cubicBezTo>
                    <a:pt x="1833" y="7469"/>
                    <a:pt x="1838" y="7469"/>
                    <a:pt x="1842" y="7469"/>
                  </a:cubicBezTo>
                  <a:cubicBezTo>
                    <a:pt x="1891" y="7469"/>
                    <a:pt x="1895" y="7496"/>
                    <a:pt x="1890" y="7532"/>
                  </a:cubicBezTo>
                  <a:cubicBezTo>
                    <a:pt x="1878" y="7532"/>
                    <a:pt x="1867" y="7538"/>
                    <a:pt x="1861" y="7544"/>
                  </a:cubicBezTo>
                  <a:cubicBezTo>
                    <a:pt x="1861" y="7549"/>
                    <a:pt x="1867" y="7561"/>
                    <a:pt x="1873" y="7572"/>
                  </a:cubicBezTo>
                  <a:cubicBezTo>
                    <a:pt x="1867" y="7578"/>
                    <a:pt x="1861" y="7589"/>
                    <a:pt x="1856" y="7600"/>
                  </a:cubicBezTo>
                  <a:cubicBezTo>
                    <a:pt x="1850" y="7612"/>
                    <a:pt x="1844" y="7629"/>
                    <a:pt x="1839" y="7646"/>
                  </a:cubicBezTo>
                  <a:cubicBezTo>
                    <a:pt x="1822" y="7646"/>
                    <a:pt x="1805" y="7651"/>
                    <a:pt x="1788" y="7651"/>
                  </a:cubicBezTo>
                  <a:cubicBezTo>
                    <a:pt x="1720" y="7776"/>
                    <a:pt x="1629" y="7890"/>
                    <a:pt x="1595" y="8032"/>
                  </a:cubicBezTo>
                  <a:cubicBezTo>
                    <a:pt x="1555" y="8054"/>
                    <a:pt x="1515" y="8088"/>
                    <a:pt x="1464" y="8105"/>
                  </a:cubicBezTo>
                  <a:cubicBezTo>
                    <a:pt x="1464" y="8015"/>
                    <a:pt x="1532" y="7947"/>
                    <a:pt x="1595" y="7890"/>
                  </a:cubicBezTo>
                  <a:cubicBezTo>
                    <a:pt x="1595" y="7878"/>
                    <a:pt x="1589" y="7850"/>
                    <a:pt x="1589" y="7839"/>
                  </a:cubicBezTo>
                  <a:cubicBezTo>
                    <a:pt x="1702" y="7759"/>
                    <a:pt x="1702" y="7623"/>
                    <a:pt x="1805" y="7532"/>
                  </a:cubicBezTo>
                  <a:cubicBezTo>
                    <a:pt x="1816" y="7487"/>
                    <a:pt x="1822" y="7436"/>
                    <a:pt x="1816" y="7385"/>
                  </a:cubicBezTo>
                  <a:lnTo>
                    <a:pt x="1816" y="7385"/>
                  </a:lnTo>
                  <a:cubicBezTo>
                    <a:pt x="1810" y="7413"/>
                    <a:pt x="1799" y="7447"/>
                    <a:pt x="1793" y="7481"/>
                  </a:cubicBezTo>
                  <a:cubicBezTo>
                    <a:pt x="1595" y="7651"/>
                    <a:pt x="1527" y="7912"/>
                    <a:pt x="1368" y="8111"/>
                  </a:cubicBezTo>
                  <a:cubicBezTo>
                    <a:pt x="1390" y="8109"/>
                    <a:pt x="1413" y="8108"/>
                    <a:pt x="1436" y="8108"/>
                  </a:cubicBezTo>
                  <a:cubicBezTo>
                    <a:pt x="1481" y="8108"/>
                    <a:pt x="1527" y="8113"/>
                    <a:pt x="1572" y="8128"/>
                  </a:cubicBezTo>
                  <a:cubicBezTo>
                    <a:pt x="1561" y="8162"/>
                    <a:pt x="1544" y="8202"/>
                    <a:pt x="1532" y="8236"/>
                  </a:cubicBezTo>
                  <a:lnTo>
                    <a:pt x="1453" y="8236"/>
                  </a:lnTo>
                  <a:cubicBezTo>
                    <a:pt x="1453" y="8242"/>
                    <a:pt x="1447" y="8259"/>
                    <a:pt x="1447" y="8270"/>
                  </a:cubicBezTo>
                  <a:cubicBezTo>
                    <a:pt x="1470" y="8264"/>
                    <a:pt x="1510" y="8247"/>
                    <a:pt x="1527" y="8242"/>
                  </a:cubicBezTo>
                  <a:lnTo>
                    <a:pt x="1527" y="8242"/>
                  </a:lnTo>
                  <a:cubicBezTo>
                    <a:pt x="1493" y="8327"/>
                    <a:pt x="1459" y="8417"/>
                    <a:pt x="1385" y="8480"/>
                  </a:cubicBezTo>
                  <a:cubicBezTo>
                    <a:pt x="1390" y="8491"/>
                    <a:pt x="1396" y="8508"/>
                    <a:pt x="1396" y="8514"/>
                  </a:cubicBezTo>
                  <a:cubicBezTo>
                    <a:pt x="1368" y="8576"/>
                    <a:pt x="1339" y="8639"/>
                    <a:pt x="1317" y="8701"/>
                  </a:cubicBezTo>
                  <a:cubicBezTo>
                    <a:pt x="1302" y="8695"/>
                    <a:pt x="1286" y="8691"/>
                    <a:pt x="1273" y="8691"/>
                  </a:cubicBezTo>
                  <a:cubicBezTo>
                    <a:pt x="1251" y="8691"/>
                    <a:pt x="1233" y="8701"/>
                    <a:pt x="1226" y="8730"/>
                  </a:cubicBezTo>
                  <a:lnTo>
                    <a:pt x="1305" y="8730"/>
                  </a:lnTo>
                  <a:cubicBezTo>
                    <a:pt x="1254" y="8820"/>
                    <a:pt x="1215" y="8911"/>
                    <a:pt x="1186" y="9008"/>
                  </a:cubicBezTo>
                  <a:cubicBezTo>
                    <a:pt x="1152" y="8996"/>
                    <a:pt x="1124" y="8991"/>
                    <a:pt x="1090" y="8985"/>
                  </a:cubicBezTo>
                  <a:lnTo>
                    <a:pt x="1090" y="8985"/>
                  </a:lnTo>
                  <a:cubicBezTo>
                    <a:pt x="1095" y="9002"/>
                    <a:pt x="1101" y="9047"/>
                    <a:pt x="1107" y="9064"/>
                  </a:cubicBezTo>
                  <a:cubicBezTo>
                    <a:pt x="1118" y="9059"/>
                    <a:pt x="1152" y="9047"/>
                    <a:pt x="1169" y="9042"/>
                  </a:cubicBezTo>
                  <a:lnTo>
                    <a:pt x="1169" y="9042"/>
                  </a:lnTo>
                  <a:cubicBezTo>
                    <a:pt x="1158" y="9081"/>
                    <a:pt x="1146" y="9127"/>
                    <a:pt x="1135" y="9166"/>
                  </a:cubicBezTo>
                  <a:cubicBezTo>
                    <a:pt x="1107" y="9166"/>
                    <a:pt x="1073" y="9166"/>
                    <a:pt x="1044" y="9172"/>
                  </a:cubicBezTo>
                  <a:cubicBezTo>
                    <a:pt x="1027" y="9234"/>
                    <a:pt x="999" y="9291"/>
                    <a:pt x="993" y="9359"/>
                  </a:cubicBezTo>
                  <a:cubicBezTo>
                    <a:pt x="1022" y="9308"/>
                    <a:pt x="1044" y="9252"/>
                    <a:pt x="1084" y="9206"/>
                  </a:cubicBezTo>
                  <a:lnTo>
                    <a:pt x="1084" y="9206"/>
                  </a:lnTo>
                  <a:cubicBezTo>
                    <a:pt x="1084" y="9286"/>
                    <a:pt x="1044" y="9359"/>
                    <a:pt x="1010" y="9433"/>
                  </a:cubicBezTo>
                  <a:cubicBezTo>
                    <a:pt x="993" y="9427"/>
                    <a:pt x="971" y="9427"/>
                    <a:pt x="959" y="9427"/>
                  </a:cubicBezTo>
                  <a:cubicBezTo>
                    <a:pt x="948" y="9461"/>
                    <a:pt x="931" y="9495"/>
                    <a:pt x="919" y="9530"/>
                  </a:cubicBezTo>
                  <a:cubicBezTo>
                    <a:pt x="948" y="9501"/>
                    <a:pt x="982" y="9467"/>
                    <a:pt x="1010" y="9439"/>
                  </a:cubicBezTo>
                  <a:lnTo>
                    <a:pt x="1010" y="9439"/>
                  </a:lnTo>
                  <a:cubicBezTo>
                    <a:pt x="971" y="9592"/>
                    <a:pt x="914" y="9745"/>
                    <a:pt x="868" y="9893"/>
                  </a:cubicBezTo>
                  <a:lnTo>
                    <a:pt x="840" y="9830"/>
                  </a:lnTo>
                  <a:cubicBezTo>
                    <a:pt x="823" y="9847"/>
                    <a:pt x="800" y="9870"/>
                    <a:pt x="778" y="9887"/>
                  </a:cubicBezTo>
                  <a:cubicBezTo>
                    <a:pt x="778" y="9966"/>
                    <a:pt x="834" y="10046"/>
                    <a:pt x="795" y="10125"/>
                  </a:cubicBezTo>
                  <a:cubicBezTo>
                    <a:pt x="783" y="10080"/>
                    <a:pt x="772" y="10040"/>
                    <a:pt x="766" y="9995"/>
                  </a:cubicBezTo>
                  <a:cubicBezTo>
                    <a:pt x="732" y="10114"/>
                    <a:pt x="664" y="10233"/>
                    <a:pt x="698" y="10358"/>
                  </a:cubicBezTo>
                  <a:lnTo>
                    <a:pt x="664" y="10358"/>
                  </a:lnTo>
                  <a:cubicBezTo>
                    <a:pt x="670" y="10364"/>
                    <a:pt x="676" y="10386"/>
                    <a:pt x="676" y="10392"/>
                  </a:cubicBezTo>
                  <a:lnTo>
                    <a:pt x="630" y="10403"/>
                  </a:lnTo>
                  <a:lnTo>
                    <a:pt x="641" y="10420"/>
                  </a:lnTo>
                  <a:cubicBezTo>
                    <a:pt x="659" y="10415"/>
                    <a:pt x="693" y="10398"/>
                    <a:pt x="710" y="10392"/>
                  </a:cubicBezTo>
                  <a:lnTo>
                    <a:pt x="710" y="10392"/>
                  </a:lnTo>
                  <a:cubicBezTo>
                    <a:pt x="704" y="10415"/>
                    <a:pt x="687" y="10454"/>
                    <a:pt x="676" y="10477"/>
                  </a:cubicBezTo>
                  <a:cubicBezTo>
                    <a:pt x="659" y="10471"/>
                    <a:pt x="630" y="10466"/>
                    <a:pt x="619" y="10460"/>
                  </a:cubicBezTo>
                  <a:lnTo>
                    <a:pt x="619" y="10460"/>
                  </a:lnTo>
                  <a:cubicBezTo>
                    <a:pt x="624" y="10477"/>
                    <a:pt x="630" y="10505"/>
                    <a:pt x="636" y="10522"/>
                  </a:cubicBezTo>
                  <a:cubicBezTo>
                    <a:pt x="641" y="10517"/>
                    <a:pt x="664" y="10505"/>
                    <a:pt x="676" y="10505"/>
                  </a:cubicBezTo>
                  <a:cubicBezTo>
                    <a:pt x="681" y="10602"/>
                    <a:pt x="636" y="10698"/>
                    <a:pt x="619" y="10795"/>
                  </a:cubicBezTo>
                  <a:cubicBezTo>
                    <a:pt x="602" y="10789"/>
                    <a:pt x="573" y="10778"/>
                    <a:pt x="556" y="10766"/>
                  </a:cubicBezTo>
                  <a:lnTo>
                    <a:pt x="556" y="10766"/>
                  </a:lnTo>
                  <a:cubicBezTo>
                    <a:pt x="579" y="10783"/>
                    <a:pt x="596" y="10795"/>
                    <a:pt x="619" y="10806"/>
                  </a:cubicBezTo>
                  <a:cubicBezTo>
                    <a:pt x="602" y="10857"/>
                    <a:pt x="590" y="10914"/>
                    <a:pt x="579" y="10965"/>
                  </a:cubicBezTo>
                  <a:cubicBezTo>
                    <a:pt x="573" y="10920"/>
                    <a:pt x="562" y="10874"/>
                    <a:pt x="539" y="10829"/>
                  </a:cubicBezTo>
                  <a:cubicBezTo>
                    <a:pt x="539" y="10874"/>
                    <a:pt x="522" y="10908"/>
                    <a:pt x="483" y="10925"/>
                  </a:cubicBezTo>
                  <a:cubicBezTo>
                    <a:pt x="494" y="10925"/>
                    <a:pt x="517" y="10937"/>
                    <a:pt x="528" y="10942"/>
                  </a:cubicBezTo>
                  <a:cubicBezTo>
                    <a:pt x="466" y="11073"/>
                    <a:pt x="454" y="11215"/>
                    <a:pt x="420" y="11356"/>
                  </a:cubicBezTo>
                  <a:cubicBezTo>
                    <a:pt x="437" y="11351"/>
                    <a:pt x="477" y="11345"/>
                    <a:pt x="500" y="11339"/>
                  </a:cubicBezTo>
                  <a:lnTo>
                    <a:pt x="500" y="11339"/>
                  </a:lnTo>
                  <a:cubicBezTo>
                    <a:pt x="488" y="11470"/>
                    <a:pt x="466" y="11595"/>
                    <a:pt x="437" y="11725"/>
                  </a:cubicBezTo>
                  <a:cubicBezTo>
                    <a:pt x="409" y="11652"/>
                    <a:pt x="420" y="11578"/>
                    <a:pt x="437" y="11510"/>
                  </a:cubicBezTo>
                  <a:lnTo>
                    <a:pt x="437" y="11510"/>
                  </a:lnTo>
                  <a:cubicBezTo>
                    <a:pt x="318" y="11532"/>
                    <a:pt x="392" y="12015"/>
                    <a:pt x="284" y="12134"/>
                  </a:cubicBezTo>
                  <a:cubicBezTo>
                    <a:pt x="250" y="12117"/>
                    <a:pt x="216" y="12100"/>
                    <a:pt x="182" y="12083"/>
                  </a:cubicBezTo>
                  <a:cubicBezTo>
                    <a:pt x="199" y="12077"/>
                    <a:pt x="222" y="12077"/>
                    <a:pt x="233" y="12071"/>
                  </a:cubicBezTo>
                  <a:cubicBezTo>
                    <a:pt x="239" y="12032"/>
                    <a:pt x="261" y="12003"/>
                    <a:pt x="307" y="11992"/>
                  </a:cubicBezTo>
                  <a:cubicBezTo>
                    <a:pt x="290" y="11964"/>
                    <a:pt x="273" y="11935"/>
                    <a:pt x="261" y="11901"/>
                  </a:cubicBezTo>
                  <a:lnTo>
                    <a:pt x="261" y="11901"/>
                  </a:lnTo>
                  <a:lnTo>
                    <a:pt x="324" y="11913"/>
                  </a:lnTo>
                  <a:cubicBezTo>
                    <a:pt x="312" y="11901"/>
                    <a:pt x="284" y="11884"/>
                    <a:pt x="273" y="11873"/>
                  </a:cubicBezTo>
                  <a:cubicBezTo>
                    <a:pt x="295" y="11748"/>
                    <a:pt x="307" y="11612"/>
                    <a:pt x="216" y="11510"/>
                  </a:cubicBezTo>
                  <a:cubicBezTo>
                    <a:pt x="216" y="11674"/>
                    <a:pt x="171" y="11839"/>
                    <a:pt x="159" y="12009"/>
                  </a:cubicBezTo>
                  <a:cubicBezTo>
                    <a:pt x="154" y="12015"/>
                    <a:pt x="137" y="12026"/>
                    <a:pt x="131" y="12032"/>
                  </a:cubicBezTo>
                  <a:cubicBezTo>
                    <a:pt x="171" y="12077"/>
                    <a:pt x="137" y="12134"/>
                    <a:pt x="108" y="12179"/>
                  </a:cubicBezTo>
                  <a:cubicBezTo>
                    <a:pt x="154" y="12276"/>
                    <a:pt x="102" y="12378"/>
                    <a:pt x="102" y="12474"/>
                  </a:cubicBezTo>
                  <a:lnTo>
                    <a:pt x="68" y="12480"/>
                  </a:lnTo>
                  <a:cubicBezTo>
                    <a:pt x="80" y="12486"/>
                    <a:pt x="97" y="12497"/>
                    <a:pt x="108" y="12503"/>
                  </a:cubicBezTo>
                  <a:cubicBezTo>
                    <a:pt x="102" y="12610"/>
                    <a:pt x="80" y="12724"/>
                    <a:pt x="102" y="12832"/>
                  </a:cubicBezTo>
                  <a:cubicBezTo>
                    <a:pt x="114" y="12871"/>
                    <a:pt x="80" y="12900"/>
                    <a:pt x="63" y="12934"/>
                  </a:cubicBezTo>
                  <a:cubicBezTo>
                    <a:pt x="80" y="12956"/>
                    <a:pt x="97" y="12974"/>
                    <a:pt x="114" y="12996"/>
                  </a:cubicBezTo>
                  <a:cubicBezTo>
                    <a:pt x="102" y="12996"/>
                    <a:pt x="74" y="13008"/>
                    <a:pt x="57" y="13008"/>
                  </a:cubicBezTo>
                  <a:cubicBezTo>
                    <a:pt x="64" y="13068"/>
                    <a:pt x="66" y="13128"/>
                    <a:pt x="65" y="13188"/>
                  </a:cubicBezTo>
                  <a:lnTo>
                    <a:pt x="65" y="13188"/>
                  </a:lnTo>
                  <a:cubicBezTo>
                    <a:pt x="77" y="13183"/>
                    <a:pt x="97" y="13177"/>
                    <a:pt x="108" y="13172"/>
                  </a:cubicBezTo>
                  <a:cubicBezTo>
                    <a:pt x="97" y="13030"/>
                    <a:pt x="188" y="12871"/>
                    <a:pt x="131" y="12735"/>
                  </a:cubicBezTo>
                  <a:cubicBezTo>
                    <a:pt x="222" y="12639"/>
                    <a:pt x="154" y="12491"/>
                    <a:pt x="205" y="12378"/>
                  </a:cubicBezTo>
                  <a:cubicBezTo>
                    <a:pt x="222" y="12310"/>
                    <a:pt x="182" y="12219"/>
                    <a:pt x="261" y="12174"/>
                  </a:cubicBezTo>
                  <a:lnTo>
                    <a:pt x="295" y="12230"/>
                  </a:lnTo>
                  <a:cubicBezTo>
                    <a:pt x="256" y="12298"/>
                    <a:pt x="273" y="12372"/>
                    <a:pt x="278" y="12446"/>
                  </a:cubicBezTo>
                  <a:cubicBezTo>
                    <a:pt x="295" y="12440"/>
                    <a:pt x="335" y="12423"/>
                    <a:pt x="352" y="12417"/>
                  </a:cubicBezTo>
                  <a:lnTo>
                    <a:pt x="352" y="12417"/>
                  </a:lnTo>
                  <a:cubicBezTo>
                    <a:pt x="346" y="12440"/>
                    <a:pt x="335" y="12463"/>
                    <a:pt x="329" y="12486"/>
                  </a:cubicBezTo>
                  <a:cubicBezTo>
                    <a:pt x="346" y="12565"/>
                    <a:pt x="244" y="12610"/>
                    <a:pt x="267" y="12690"/>
                  </a:cubicBezTo>
                  <a:cubicBezTo>
                    <a:pt x="278" y="12696"/>
                    <a:pt x="301" y="12713"/>
                    <a:pt x="312" y="12718"/>
                  </a:cubicBezTo>
                  <a:cubicBezTo>
                    <a:pt x="301" y="12934"/>
                    <a:pt x="244" y="13149"/>
                    <a:pt x="278" y="13365"/>
                  </a:cubicBezTo>
                  <a:lnTo>
                    <a:pt x="210" y="13365"/>
                  </a:lnTo>
                  <a:cubicBezTo>
                    <a:pt x="205" y="13388"/>
                    <a:pt x="193" y="13444"/>
                    <a:pt x="188" y="13467"/>
                  </a:cubicBezTo>
                  <a:cubicBezTo>
                    <a:pt x="205" y="13478"/>
                    <a:pt x="227" y="13496"/>
                    <a:pt x="250" y="13507"/>
                  </a:cubicBezTo>
                  <a:lnTo>
                    <a:pt x="261" y="13450"/>
                  </a:lnTo>
                  <a:cubicBezTo>
                    <a:pt x="261" y="13473"/>
                    <a:pt x="267" y="13518"/>
                    <a:pt x="273" y="13541"/>
                  </a:cubicBezTo>
                  <a:cubicBezTo>
                    <a:pt x="261" y="13535"/>
                    <a:pt x="239" y="13518"/>
                    <a:pt x="233" y="13507"/>
                  </a:cubicBezTo>
                  <a:cubicBezTo>
                    <a:pt x="216" y="13513"/>
                    <a:pt x="193" y="13530"/>
                    <a:pt x="176" y="13535"/>
                  </a:cubicBezTo>
                  <a:cubicBezTo>
                    <a:pt x="182" y="13581"/>
                    <a:pt x="188" y="13626"/>
                    <a:pt x="188" y="13671"/>
                  </a:cubicBezTo>
                  <a:lnTo>
                    <a:pt x="222" y="13677"/>
                  </a:lnTo>
                  <a:cubicBezTo>
                    <a:pt x="233" y="13637"/>
                    <a:pt x="244" y="13592"/>
                    <a:pt x="267" y="13558"/>
                  </a:cubicBezTo>
                  <a:lnTo>
                    <a:pt x="267" y="13558"/>
                  </a:lnTo>
                  <a:cubicBezTo>
                    <a:pt x="244" y="13603"/>
                    <a:pt x="256" y="13649"/>
                    <a:pt x="267" y="13694"/>
                  </a:cubicBezTo>
                  <a:cubicBezTo>
                    <a:pt x="239" y="13694"/>
                    <a:pt x="210" y="13688"/>
                    <a:pt x="182" y="13688"/>
                  </a:cubicBezTo>
                  <a:cubicBezTo>
                    <a:pt x="182" y="13734"/>
                    <a:pt x="182" y="13779"/>
                    <a:pt x="182" y="13825"/>
                  </a:cubicBezTo>
                  <a:cubicBezTo>
                    <a:pt x="199" y="13791"/>
                    <a:pt x="227" y="13728"/>
                    <a:pt x="239" y="13700"/>
                  </a:cubicBezTo>
                  <a:lnTo>
                    <a:pt x="239" y="13700"/>
                  </a:lnTo>
                  <a:cubicBezTo>
                    <a:pt x="256" y="13739"/>
                    <a:pt x="250" y="13774"/>
                    <a:pt x="227" y="13808"/>
                  </a:cubicBezTo>
                  <a:cubicBezTo>
                    <a:pt x="256" y="13893"/>
                    <a:pt x="239" y="13978"/>
                    <a:pt x="244" y="14063"/>
                  </a:cubicBezTo>
                  <a:lnTo>
                    <a:pt x="199" y="14080"/>
                  </a:lnTo>
                  <a:cubicBezTo>
                    <a:pt x="216" y="14091"/>
                    <a:pt x="250" y="14120"/>
                    <a:pt x="267" y="14137"/>
                  </a:cubicBezTo>
                  <a:cubicBezTo>
                    <a:pt x="239" y="14142"/>
                    <a:pt x="210" y="14148"/>
                    <a:pt x="182" y="14159"/>
                  </a:cubicBezTo>
                  <a:cubicBezTo>
                    <a:pt x="210" y="14182"/>
                    <a:pt x="233" y="14210"/>
                    <a:pt x="261" y="14239"/>
                  </a:cubicBezTo>
                  <a:cubicBezTo>
                    <a:pt x="256" y="14267"/>
                    <a:pt x="250" y="14296"/>
                    <a:pt x="244" y="14324"/>
                  </a:cubicBezTo>
                  <a:cubicBezTo>
                    <a:pt x="227" y="14284"/>
                    <a:pt x="205" y="14250"/>
                    <a:pt x="171" y="14227"/>
                  </a:cubicBezTo>
                  <a:lnTo>
                    <a:pt x="171" y="14227"/>
                  </a:lnTo>
                  <a:cubicBezTo>
                    <a:pt x="176" y="14250"/>
                    <a:pt x="188" y="14301"/>
                    <a:pt x="188" y="14324"/>
                  </a:cubicBezTo>
                  <a:lnTo>
                    <a:pt x="125" y="14324"/>
                  </a:lnTo>
                  <a:cubicBezTo>
                    <a:pt x="142" y="14335"/>
                    <a:pt x="182" y="14358"/>
                    <a:pt x="199" y="14369"/>
                  </a:cubicBezTo>
                  <a:cubicBezTo>
                    <a:pt x="185" y="14398"/>
                    <a:pt x="194" y="14477"/>
                    <a:pt x="159" y="14477"/>
                  </a:cubicBezTo>
                  <a:cubicBezTo>
                    <a:pt x="151" y="14477"/>
                    <a:pt x="142" y="14473"/>
                    <a:pt x="131" y="14466"/>
                  </a:cubicBezTo>
                  <a:cubicBezTo>
                    <a:pt x="74" y="14364"/>
                    <a:pt x="171" y="14205"/>
                    <a:pt x="57" y="14120"/>
                  </a:cubicBezTo>
                  <a:lnTo>
                    <a:pt x="108" y="14120"/>
                  </a:lnTo>
                  <a:cubicBezTo>
                    <a:pt x="125" y="13819"/>
                    <a:pt x="102" y="13518"/>
                    <a:pt x="119" y="13217"/>
                  </a:cubicBezTo>
                  <a:cubicBezTo>
                    <a:pt x="103" y="13212"/>
                    <a:pt x="87" y="13201"/>
                    <a:pt x="65" y="13190"/>
                  </a:cubicBezTo>
                  <a:lnTo>
                    <a:pt x="65" y="13190"/>
                  </a:lnTo>
                  <a:cubicBezTo>
                    <a:pt x="61" y="13436"/>
                    <a:pt x="7" y="13675"/>
                    <a:pt x="12" y="13921"/>
                  </a:cubicBezTo>
                  <a:cubicBezTo>
                    <a:pt x="51" y="13972"/>
                    <a:pt x="12" y="14035"/>
                    <a:pt x="0" y="14086"/>
                  </a:cubicBezTo>
                  <a:cubicBezTo>
                    <a:pt x="12" y="14159"/>
                    <a:pt x="23" y="14233"/>
                    <a:pt x="17" y="14307"/>
                  </a:cubicBezTo>
                  <a:lnTo>
                    <a:pt x="46" y="14347"/>
                  </a:lnTo>
                  <a:cubicBezTo>
                    <a:pt x="34" y="14381"/>
                    <a:pt x="23" y="14415"/>
                    <a:pt x="6" y="14449"/>
                  </a:cubicBezTo>
                  <a:cubicBezTo>
                    <a:pt x="17" y="14483"/>
                    <a:pt x="23" y="14511"/>
                    <a:pt x="29" y="14545"/>
                  </a:cubicBezTo>
                  <a:cubicBezTo>
                    <a:pt x="23" y="14557"/>
                    <a:pt x="6" y="14574"/>
                    <a:pt x="0" y="14579"/>
                  </a:cubicBezTo>
                  <a:lnTo>
                    <a:pt x="34" y="14579"/>
                  </a:lnTo>
                  <a:cubicBezTo>
                    <a:pt x="29" y="14636"/>
                    <a:pt x="23" y="14687"/>
                    <a:pt x="34" y="14744"/>
                  </a:cubicBezTo>
                  <a:cubicBezTo>
                    <a:pt x="23" y="14744"/>
                    <a:pt x="6" y="14749"/>
                    <a:pt x="0" y="14749"/>
                  </a:cubicBezTo>
                  <a:cubicBezTo>
                    <a:pt x="12" y="14761"/>
                    <a:pt x="29" y="14783"/>
                    <a:pt x="40" y="14795"/>
                  </a:cubicBezTo>
                  <a:cubicBezTo>
                    <a:pt x="0" y="14891"/>
                    <a:pt x="80" y="14993"/>
                    <a:pt x="51" y="15090"/>
                  </a:cubicBezTo>
                  <a:cubicBezTo>
                    <a:pt x="131" y="15232"/>
                    <a:pt x="80" y="15402"/>
                    <a:pt x="119" y="15555"/>
                  </a:cubicBezTo>
                  <a:cubicBezTo>
                    <a:pt x="137" y="15561"/>
                    <a:pt x="165" y="15572"/>
                    <a:pt x="176" y="15578"/>
                  </a:cubicBezTo>
                  <a:cubicBezTo>
                    <a:pt x="165" y="15589"/>
                    <a:pt x="148" y="15606"/>
                    <a:pt x="137" y="15618"/>
                  </a:cubicBezTo>
                  <a:cubicBezTo>
                    <a:pt x="137" y="15635"/>
                    <a:pt x="137" y="15646"/>
                    <a:pt x="142" y="15663"/>
                  </a:cubicBezTo>
                  <a:cubicBezTo>
                    <a:pt x="159" y="15657"/>
                    <a:pt x="176" y="15652"/>
                    <a:pt x="199" y="15646"/>
                  </a:cubicBezTo>
                  <a:cubicBezTo>
                    <a:pt x="193" y="15583"/>
                    <a:pt x="193" y="15527"/>
                    <a:pt x="193" y="15470"/>
                  </a:cubicBezTo>
                  <a:lnTo>
                    <a:pt x="182" y="15470"/>
                  </a:lnTo>
                  <a:cubicBezTo>
                    <a:pt x="171" y="15459"/>
                    <a:pt x="148" y="15447"/>
                    <a:pt x="137" y="15442"/>
                  </a:cubicBezTo>
                  <a:cubicBezTo>
                    <a:pt x="148" y="15408"/>
                    <a:pt x="159" y="15374"/>
                    <a:pt x="171" y="15339"/>
                  </a:cubicBezTo>
                  <a:cubicBezTo>
                    <a:pt x="154" y="15322"/>
                    <a:pt x="119" y="15294"/>
                    <a:pt x="102" y="15283"/>
                  </a:cubicBezTo>
                  <a:cubicBezTo>
                    <a:pt x="119" y="15277"/>
                    <a:pt x="148" y="15266"/>
                    <a:pt x="159" y="15266"/>
                  </a:cubicBezTo>
                  <a:cubicBezTo>
                    <a:pt x="154" y="15249"/>
                    <a:pt x="137" y="15220"/>
                    <a:pt x="125" y="15203"/>
                  </a:cubicBezTo>
                  <a:cubicBezTo>
                    <a:pt x="154" y="15186"/>
                    <a:pt x="176" y="15175"/>
                    <a:pt x="205" y="15158"/>
                  </a:cubicBezTo>
                  <a:cubicBezTo>
                    <a:pt x="188" y="15158"/>
                    <a:pt x="154" y="15164"/>
                    <a:pt x="137" y="15164"/>
                  </a:cubicBezTo>
                  <a:cubicBezTo>
                    <a:pt x="137" y="14937"/>
                    <a:pt x="142" y="14704"/>
                    <a:pt x="119" y="14477"/>
                  </a:cubicBezTo>
                  <a:lnTo>
                    <a:pt x="119" y="14477"/>
                  </a:lnTo>
                  <a:cubicBezTo>
                    <a:pt x="165" y="14488"/>
                    <a:pt x="205" y="14505"/>
                    <a:pt x="250" y="14517"/>
                  </a:cubicBezTo>
                  <a:cubicBezTo>
                    <a:pt x="233" y="14517"/>
                    <a:pt x="199" y="14522"/>
                    <a:pt x="182" y="14522"/>
                  </a:cubicBezTo>
                  <a:cubicBezTo>
                    <a:pt x="176" y="14630"/>
                    <a:pt x="193" y="14744"/>
                    <a:pt x="205" y="14852"/>
                  </a:cubicBezTo>
                  <a:cubicBezTo>
                    <a:pt x="222" y="14846"/>
                    <a:pt x="244" y="14835"/>
                    <a:pt x="261" y="14835"/>
                  </a:cubicBezTo>
                  <a:cubicBezTo>
                    <a:pt x="295" y="14982"/>
                    <a:pt x="307" y="15135"/>
                    <a:pt x="307" y="15288"/>
                  </a:cubicBezTo>
                  <a:cubicBezTo>
                    <a:pt x="261" y="15260"/>
                    <a:pt x="250" y="15215"/>
                    <a:pt x="250" y="15169"/>
                  </a:cubicBezTo>
                  <a:lnTo>
                    <a:pt x="239" y="15169"/>
                  </a:lnTo>
                  <a:cubicBezTo>
                    <a:pt x="239" y="15198"/>
                    <a:pt x="239" y="15237"/>
                    <a:pt x="239" y="15271"/>
                  </a:cubicBezTo>
                  <a:cubicBezTo>
                    <a:pt x="273" y="15283"/>
                    <a:pt x="301" y="15294"/>
                    <a:pt x="335" y="15305"/>
                  </a:cubicBezTo>
                  <a:cubicBezTo>
                    <a:pt x="324" y="15345"/>
                    <a:pt x="273" y="15334"/>
                    <a:pt x="244" y="15339"/>
                  </a:cubicBezTo>
                  <a:cubicBezTo>
                    <a:pt x="261" y="15408"/>
                    <a:pt x="267" y="15476"/>
                    <a:pt x="284" y="15544"/>
                  </a:cubicBezTo>
                  <a:cubicBezTo>
                    <a:pt x="295" y="15510"/>
                    <a:pt x="312" y="15470"/>
                    <a:pt x="324" y="15436"/>
                  </a:cubicBezTo>
                  <a:cubicBezTo>
                    <a:pt x="324" y="15493"/>
                    <a:pt x="352" y="15555"/>
                    <a:pt x="352" y="15612"/>
                  </a:cubicBezTo>
                  <a:cubicBezTo>
                    <a:pt x="380" y="15612"/>
                    <a:pt x="409" y="15606"/>
                    <a:pt x="437" y="15606"/>
                  </a:cubicBezTo>
                  <a:cubicBezTo>
                    <a:pt x="437" y="15595"/>
                    <a:pt x="437" y="15578"/>
                    <a:pt x="437" y="15561"/>
                  </a:cubicBezTo>
                  <a:cubicBezTo>
                    <a:pt x="426" y="15566"/>
                    <a:pt x="409" y="15572"/>
                    <a:pt x="398" y="15572"/>
                  </a:cubicBezTo>
                  <a:cubicBezTo>
                    <a:pt x="460" y="15493"/>
                    <a:pt x="403" y="15385"/>
                    <a:pt x="415" y="15288"/>
                  </a:cubicBezTo>
                  <a:lnTo>
                    <a:pt x="415" y="15288"/>
                  </a:lnTo>
                  <a:cubicBezTo>
                    <a:pt x="460" y="15345"/>
                    <a:pt x="420" y="15419"/>
                    <a:pt x="466" y="15470"/>
                  </a:cubicBezTo>
                  <a:cubicBezTo>
                    <a:pt x="466" y="15515"/>
                    <a:pt x="466" y="15561"/>
                    <a:pt x="471" y="15606"/>
                  </a:cubicBezTo>
                  <a:lnTo>
                    <a:pt x="590" y="15606"/>
                  </a:lnTo>
                  <a:cubicBezTo>
                    <a:pt x="598" y="15602"/>
                    <a:pt x="606" y="15600"/>
                    <a:pt x="614" y="15600"/>
                  </a:cubicBezTo>
                  <a:cubicBezTo>
                    <a:pt x="626" y="15600"/>
                    <a:pt x="636" y="15607"/>
                    <a:pt x="636" y="15618"/>
                  </a:cubicBezTo>
                  <a:cubicBezTo>
                    <a:pt x="638" y="15625"/>
                    <a:pt x="654" y="15628"/>
                    <a:pt x="671" y="15628"/>
                  </a:cubicBezTo>
                  <a:cubicBezTo>
                    <a:pt x="696" y="15628"/>
                    <a:pt x="726" y="15622"/>
                    <a:pt x="732" y="15612"/>
                  </a:cubicBezTo>
                  <a:cubicBezTo>
                    <a:pt x="741" y="15603"/>
                    <a:pt x="777" y="15586"/>
                    <a:pt x="799" y="15586"/>
                  </a:cubicBezTo>
                  <a:cubicBezTo>
                    <a:pt x="804" y="15586"/>
                    <a:pt x="808" y="15587"/>
                    <a:pt x="812" y="15589"/>
                  </a:cubicBezTo>
                  <a:cubicBezTo>
                    <a:pt x="826" y="15603"/>
                    <a:pt x="869" y="15621"/>
                    <a:pt x="901" y="15621"/>
                  </a:cubicBezTo>
                  <a:cubicBezTo>
                    <a:pt x="908" y="15621"/>
                    <a:pt x="914" y="15620"/>
                    <a:pt x="919" y="15618"/>
                  </a:cubicBezTo>
                  <a:cubicBezTo>
                    <a:pt x="942" y="15606"/>
                    <a:pt x="1056" y="15578"/>
                    <a:pt x="1107" y="15578"/>
                  </a:cubicBezTo>
                  <a:lnTo>
                    <a:pt x="1124" y="15595"/>
                  </a:lnTo>
                  <a:cubicBezTo>
                    <a:pt x="1132" y="15605"/>
                    <a:pt x="1140" y="15609"/>
                    <a:pt x="1149" y="15609"/>
                  </a:cubicBezTo>
                  <a:cubicBezTo>
                    <a:pt x="1168" y="15609"/>
                    <a:pt x="1189" y="15592"/>
                    <a:pt x="1210" y="15592"/>
                  </a:cubicBezTo>
                  <a:cubicBezTo>
                    <a:pt x="1221" y="15592"/>
                    <a:pt x="1232" y="15597"/>
                    <a:pt x="1243" y="15612"/>
                  </a:cubicBezTo>
                  <a:lnTo>
                    <a:pt x="1260" y="15635"/>
                  </a:lnTo>
                  <a:cubicBezTo>
                    <a:pt x="1306" y="15618"/>
                    <a:pt x="1354" y="15607"/>
                    <a:pt x="1384" y="15607"/>
                  </a:cubicBezTo>
                  <a:cubicBezTo>
                    <a:pt x="1395" y="15607"/>
                    <a:pt x="1403" y="15609"/>
                    <a:pt x="1407" y="15612"/>
                  </a:cubicBezTo>
                  <a:cubicBezTo>
                    <a:pt x="1426" y="15621"/>
                    <a:pt x="1465" y="15643"/>
                    <a:pt x="1481" y="15643"/>
                  </a:cubicBezTo>
                  <a:cubicBezTo>
                    <a:pt x="1484" y="15643"/>
                    <a:pt x="1486" y="15642"/>
                    <a:pt x="1487" y="15640"/>
                  </a:cubicBezTo>
                  <a:cubicBezTo>
                    <a:pt x="1492" y="15630"/>
                    <a:pt x="1511" y="15605"/>
                    <a:pt x="1523" y="15605"/>
                  </a:cubicBezTo>
                  <a:cubicBezTo>
                    <a:pt x="1524" y="15605"/>
                    <a:pt x="1526" y="15606"/>
                    <a:pt x="1527" y="15606"/>
                  </a:cubicBezTo>
                  <a:cubicBezTo>
                    <a:pt x="1529" y="15608"/>
                    <a:pt x="1534" y="15608"/>
                    <a:pt x="1540" y="15608"/>
                  </a:cubicBezTo>
                  <a:cubicBezTo>
                    <a:pt x="1556" y="15608"/>
                    <a:pt x="1580" y="15602"/>
                    <a:pt x="1589" y="15589"/>
                  </a:cubicBezTo>
                  <a:cubicBezTo>
                    <a:pt x="1595" y="15566"/>
                    <a:pt x="1748" y="15578"/>
                    <a:pt x="1833" y="15561"/>
                  </a:cubicBezTo>
                  <a:lnTo>
                    <a:pt x="1929" y="15589"/>
                  </a:lnTo>
                  <a:cubicBezTo>
                    <a:pt x="1968" y="15600"/>
                    <a:pt x="2012" y="15608"/>
                    <a:pt x="2059" y="15608"/>
                  </a:cubicBezTo>
                  <a:cubicBezTo>
                    <a:pt x="2109" y="15608"/>
                    <a:pt x="2160" y="15599"/>
                    <a:pt x="2207" y="15572"/>
                  </a:cubicBezTo>
                  <a:lnTo>
                    <a:pt x="2253" y="15544"/>
                  </a:lnTo>
                  <a:cubicBezTo>
                    <a:pt x="2338" y="15561"/>
                    <a:pt x="2417" y="15583"/>
                    <a:pt x="2429" y="15589"/>
                  </a:cubicBezTo>
                  <a:cubicBezTo>
                    <a:pt x="2434" y="15594"/>
                    <a:pt x="2446" y="15598"/>
                    <a:pt x="2460" y="15598"/>
                  </a:cubicBezTo>
                  <a:cubicBezTo>
                    <a:pt x="2479" y="15598"/>
                    <a:pt x="2501" y="15591"/>
                    <a:pt x="2514" y="15572"/>
                  </a:cubicBezTo>
                  <a:cubicBezTo>
                    <a:pt x="2520" y="15565"/>
                    <a:pt x="2531" y="15562"/>
                    <a:pt x="2543" y="15562"/>
                  </a:cubicBezTo>
                  <a:cubicBezTo>
                    <a:pt x="2584" y="15562"/>
                    <a:pt x="2647" y="15591"/>
                    <a:pt x="2663" y="15591"/>
                  </a:cubicBezTo>
                  <a:cubicBezTo>
                    <a:pt x="2665" y="15591"/>
                    <a:pt x="2667" y="15590"/>
                    <a:pt x="2667" y="15589"/>
                  </a:cubicBezTo>
                  <a:cubicBezTo>
                    <a:pt x="2675" y="15577"/>
                    <a:pt x="2696" y="15558"/>
                    <a:pt x="2706" y="15558"/>
                  </a:cubicBezTo>
                  <a:cubicBezTo>
                    <a:pt x="2710" y="15558"/>
                    <a:pt x="2712" y="15560"/>
                    <a:pt x="2712" y="15566"/>
                  </a:cubicBezTo>
                  <a:cubicBezTo>
                    <a:pt x="2716" y="15582"/>
                    <a:pt x="2730" y="15597"/>
                    <a:pt x="2744" y="15597"/>
                  </a:cubicBezTo>
                  <a:cubicBezTo>
                    <a:pt x="2751" y="15597"/>
                    <a:pt x="2758" y="15593"/>
                    <a:pt x="2763" y="15583"/>
                  </a:cubicBezTo>
                  <a:cubicBezTo>
                    <a:pt x="2769" y="15576"/>
                    <a:pt x="2781" y="15574"/>
                    <a:pt x="2798" y="15574"/>
                  </a:cubicBezTo>
                  <a:cubicBezTo>
                    <a:pt x="2841" y="15574"/>
                    <a:pt x="2910" y="15591"/>
                    <a:pt x="2957" y="15591"/>
                  </a:cubicBezTo>
                  <a:cubicBezTo>
                    <a:pt x="2965" y="15591"/>
                    <a:pt x="2973" y="15590"/>
                    <a:pt x="2979" y="15589"/>
                  </a:cubicBezTo>
                  <a:lnTo>
                    <a:pt x="3047" y="15600"/>
                  </a:lnTo>
                  <a:lnTo>
                    <a:pt x="3138" y="15612"/>
                  </a:lnTo>
                  <a:cubicBezTo>
                    <a:pt x="3223" y="15590"/>
                    <a:pt x="3300" y="15574"/>
                    <a:pt x="3333" y="15574"/>
                  </a:cubicBezTo>
                  <a:cubicBezTo>
                    <a:pt x="3341" y="15574"/>
                    <a:pt x="3347" y="15575"/>
                    <a:pt x="3348" y="15578"/>
                  </a:cubicBezTo>
                  <a:cubicBezTo>
                    <a:pt x="3352" y="15587"/>
                    <a:pt x="3372" y="15604"/>
                    <a:pt x="3385" y="15604"/>
                  </a:cubicBezTo>
                  <a:cubicBezTo>
                    <a:pt x="3388" y="15604"/>
                    <a:pt x="3391" y="15603"/>
                    <a:pt x="3393" y="15600"/>
                  </a:cubicBezTo>
                  <a:cubicBezTo>
                    <a:pt x="3405" y="15589"/>
                    <a:pt x="3444" y="15549"/>
                    <a:pt x="3461" y="15549"/>
                  </a:cubicBezTo>
                  <a:lnTo>
                    <a:pt x="3473" y="15555"/>
                  </a:lnTo>
                  <a:lnTo>
                    <a:pt x="3535" y="15606"/>
                  </a:lnTo>
                  <a:cubicBezTo>
                    <a:pt x="3578" y="15603"/>
                    <a:pt x="3627" y="15602"/>
                    <a:pt x="3673" y="15602"/>
                  </a:cubicBezTo>
                  <a:cubicBezTo>
                    <a:pt x="3720" y="15602"/>
                    <a:pt x="3762" y="15603"/>
                    <a:pt x="3790" y="15606"/>
                  </a:cubicBezTo>
                  <a:cubicBezTo>
                    <a:pt x="3797" y="15607"/>
                    <a:pt x="3806" y="15607"/>
                    <a:pt x="3816" y="15607"/>
                  </a:cubicBezTo>
                  <a:cubicBezTo>
                    <a:pt x="3854" y="15607"/>
                    <a:pt x="3913" y="15603"/>
                    <a:pt x="3964" y="15603"/>
                  </a:cubicBezTo>
                  <a:cubicBezTo>
                    <a:pt x="4008" y="15603"/>
                    <a:pt x="4047" y="15606"/>
                    <a:pt x="4063" y="15618"/>
                  </a:cubicBezTo>
                  <a:lnTo>
                    <a:pt x="4114" y="15566"/>
                  </a:lnTo>
                  <a:cubicBezTo>
                    <a:pt x="4115" y="15566"/>
                    <a:pt x="4117" y="15566"/>
                    <a:pt x="4119" y="15566"/>
                  </a:cubicBezTo>
                  <a:cubicBezTo>
                    <a:pt x="4138" y="15566"/>
                    <a:pt x="4186" y="15583"/>
                    <a:pt x="4216" y="15583"/>
                  </a:cubicBezTo>
                  <a:lnTo>
                    <a:pt x="4324" y="15583"/>
                  </a:lnTo>
                  <a:cubicBezTo>
                    <a:pt x="4437" y="15578"/>
                    <a:pt x="4602" y="15566"/>
                    <a:pt x="4687" y="15555"/>
                  </a:cubicBezTo>
                  <a:lnTo>
                    <a:pt x="4744" y="15612"/>
                  </a:lnTo>
                  <a:lnTo>
                    <a:pt x="4755" y="15623"/>
                  </a:lnTo>
                  <a:cubicBezTo>
                    <a:pt x="4795" y="15618"/>
                    <a:pt x="4857" y="15612"/>
                    <a:pt x="4891" y="15612"/>
                  </a:cubicBezTo>
                  <a:cubicBezTo>
                    <a:pt x="4912" y="15615"/>
                    <a:pt x="4953" y="15623"/>
                    <a:pt x="4983" y="15623"/>
                  </a:cubicBezTo>
                  <a:cubicBezTo>
                    <a:pt x="5000" y="15623"/>
                    <a:pt x="5014" y="15620"/>
                    <a:pt x="5016" y="15612"/>
                  </a:cubicBezTo>
                  <a:cubicBezTo>
                    <a:pt x="5016" y="15607"/>
                    <a:pt x="5026" y="15604"/>
                    <a:pt x="5042" y="15604"/>
                  </a:cubicBezTo>
                  <a:cubicBezTo>
                    <a:pt x="5077" y="15604"/>
                    <a:pt x="5141" y="15618"/>
                    <a:pt x="5169" y="15646"/>
                  </a:cubicBezTo>
                  <a:lnTo>
                    <a:pt x="5226" y="15600"/>
                  </a:lnTo>
                  <a:lnTo>
                    <a:pt x="5249" y="15583"/>
                  </a:lnTo>
                  <a:cubicBezTo>
                    <a:pt x="5305" y="15595"/>
                    <a:pt x="5368" y="15606"/>
                    <a:pt x="5390" y="15612"/>
                  </a:cubicBezTo>
                  <a:cubicBezTo>
                    <a:pt x="5419" y="15612"/>
                    <a:pt x="5510" y="15623"/>
                    <a:pt x="5538" y="15629"/>
                  </a:cubicBezTo>
                  <a:lnTo>
                    <a:pt x="5640" y="15629"/>
                  </a:lnTo>
                  <a:cubicBezTo>
                    <a:pt x="5663" y="15623"/>
                    <a:pt x="5685" y="15606"/>
                    <a:pt x="5708" y="15606"/>
                  </a:cubicBezTo>
                  <a:lnTo>
                    <a:pt x="5720" y="15600"/>
                  </a:lnTo>
                  <a:cubicBezTo>
                    <a:pt x="5731" y="15606"/>
                    <a:pt x="5745" y="15609"/>
                    <a:pt x="5759" y="15609"/>
                  </a:cubicBezTo>
                  <a:cubicBezTo>
                    <a:pt x="5773" y="15609"/>
                    <a:pt x="5788" y="15606"/>
                    <a:pt x="5799" y="15600"/>
                  </a:cubicBezTo>
                  <a:cubicBezTo>
                    <a:pt x="5801" y="15600"/>
                    <a:pt x="5804" y="15600"/>
                    <a:pt x="5807" y="15600"/>
                  </a:cubicBezTo>
                  <a:cubicBezTo>
                    <a:pt x="5841" y="15600"/>
                    <a:pt x="5910" y="15626"/>
                    <a:pt x="5946" y="15652"/>
                  </a:cubicBezTo>
                  <a:lnTo>
                    <a:pt x="5946" y="15583"/>
                  </a:lnTo>
                  <a:cubicBezTo>
                    <a:pt x="5969" y="15583"/>
                    <a:pt x="6054" y="15606"/>
                    <a:pt x="6134" y="15629"/>
                  </a:cubicBezTo>
                  <a:lnTo>
                    <a:pt x="6213" y="15635"/>
                  </a:lnTo>
                  <a:lnTo>
                    <a:pt x="6270" y="15640"/>
                  </a:lnTo>
                  <a:cubicBezTo>
                    <a:pt x="6338" y="15612"/>
                    <a:pt x="6400" y="15589"/>
                    <a:pt x="6417" y="15583"/>
                  </a:cubicBezTo>
                  <a:cubicBezTo>
                    <a:pt x="6419" y="15583"/>
                    <a:pt x="6421" y="15583"/>
                    <a:pt x="6423" y="15583"/>
                  </a:cubicBezTo>
                  <a:cubicBezTo>
                    <a:pt x="6443" y="15583"/>
                    <a:pt x="6487" y="15610"/>
                    <a:pt x="6508" y="15646"/>
                  </a:cubicBezTo>
                  <a:lnTo>
                    <a:pt x="6582" y="15629"/>
                  </a:lnTo>
                  <a:cubicBezTo>
                    <a:pt x="6603" y="15622"/>
                    <a:pt x="6637" y="15617"/>
                    <a:pt x="6664" y="15617"/>
                  </a:cubicBezTo>
                  <a:cubicBezTo>
                    <a:pt x="6681" y="15617"/>
                    <a:pt x="6695" y="15619"/>
                    <a:pt x="6701" y="15623"/>
                  </a:cubicBezTo>
                  <a:cubicBezTo>
                    <a:pt x="6715" y="15637"/>
                    <a:pt x="6727" y="15642"/>
                    <a:pt x="6737" y="15642"/>
                  </a:cubicBezTo>
                  <a:cubicBezTo>
                    <a:pt x="6764" y="15642"/>
                    <a:pt x="6782" y="15608"/>
                    <a:pt x="6813" y="15608"/>
                  </a:cubicBezTo>
                  <a:cubicBezTo>
                    <a:pt x="6819" y="15608"/>
                    <a:pt x="6825" y="15609"/>
                    <a:pt x="6832" y="15612"/>
                  </a:cubicBezTo>
                  <a:lnTo>
                    <a:pt x="6877" y="15635"/>
                  </a:lnTo>
                  <a:cubicBezTo>
                    <a:pt x="6945" y="15640"/>
                    <a:pt x="7030" y="15652"/>
                    <a:pt x="7070" y="15663"/>
                  </a:cubicBezTo>
                  <a:lnTo>
                    <a:pt x="7081" y="15652"/>
                  </a:lnTo>
                  <a:lnTo>
                    <a:pt x="7149" y="15600"/>
                  </a:lnTo>
                  <a:cubicBezTo>
                    <a:pt x="7216" y="15624"/>
                    <a:pt x="7278" y="15636"/>
                    <a:pt x="7307" y="15636"/>
                  </a:cubicBezTo>
                  <a:cubicBezTo>
                    <a:pt x="7312" y="15636"/>
                    <a:pt x="7317" y="15635"/>
                    <a:pt x="7320" y="15635"/>
                  </a:cubicBezTo>
                  <a:cubicBezTo>
                    <a:pt x="7328" y="15626"/>
                    <a:pt x="7362" y="15611"/>
                    <a:pt x="7385" y="15611"/>
                  </a:cubicBezTo>
                  <a:cubicBezTo>
                    <a:pt x="7393" y="15611"/>
                    <a:pt x="7400" y="15613"/>
                    <a:pt x="7405" y="15618"/>
                  </a:cubicBezTo>
                  <a:cubicBezTo>
                    <a:pt x="7422" y="15635"/>
                    <a:pt x="7467" y="15686"/>
                    <a:pt x="7467" y="15686"/>
                  </a:cubicBezTo>
                  <a:cubicBezTo>
                    <a:pt x="7473" y="15686"/>
                    <a:pt x="7518" y="15669"/>
                    <a:pt x="7558" y="15652"/>
                  </a:cubicBezTo>
                  <a:cubicBezTo>
                    <a:pt x="7580" y="15642"/>
                    <a:pt x="7643" y="15638"/>
                    <a:pt x="7704" y="15638"/>
                  </a:cubicBezTo>
                  <a:cubicBezTo>
                    <a:pt x="7753" y="15638"/>
                    <a:pt x="7802" y="15641"/>
                    <a:pt x="7825" y="15646"/>
                  </a:cubicBezTo>
                  <a:cubicBezTo>
                    <a:pt x="7839" y="15647"/>
                    <a:pt x="7859" y="15648"/>
                    <a:pt x="7881" y="15648"/>
                  </a:cubicBezTo>
                  <a:cubicBezTo>
                    <a:pt x="7903" y="15648"/>
                    <a:pt x="7928" y="15647"/>
                    <a:pt x="7953" y="15647"/>
                  </a:cubicBezTo>
                  <a:cubicBezTo>
                    <a:pt x="8002" y="15647"/>
                    <a:pt x="8049" y="15649"/>
                    <a:pt x="8068" y="15657"/>
                  </a:cubicBezTo>
                  <a:cubicBezTo>
                    <a:pt x="8075" y="15660"/>
                    <a:pt x="8083" y="15661"/>
                    <a:pt x="8092" y="15661"/>
                  </a:cubicBezTo>
                  <a:cubicBezTo>
                    <a:pt x="8135" y="15661"/>
                    <a:pt x="8200" y="15637"/>
                    <a:pt x="8240" y="15637"/>
                  </a:cubicBezTo>
                  <a:cubicBezTo>
                    <a:pt x="8248" y="15637"/>
                    <a:pt x="8256" y="15638"/>
                    <a:pt x="8261" y="15640"/>
                  </a:cubicBezTo>
                  <a:lnTo>
                    <a:pt x="8364" y="15532"/>
                  </a:lnTo>
                  <a:cubicBezTo>
                    <a:pt x="8500" y="15578"/>
                    <a:pt x="8642" y="15618"/>
                    <a:pt x="8676" y="15618"/>
                  </a:cubicBezTo>
                  <a:cubicBezTo>
                    <a:pt x="8685" y="15618"/>
                    <a:pt x="8697" y="15617"/>
                    <a:pt x="8709" y="15617"/>
                  </a:cubicBezTo>
                  <a:cubicBezTo>
                    <a:pt x="8740" y="15617"/>
                    <a:pt x="8770" y="15620"/>
                    <a:pt x="8766" y="15640"/>
                  </a:cubicBezTo>
                  <a:cubicBezTo>
                    <a:pt x="8765" y="15647"/>
                    <a:pt x="8770" y="15650"/>
                    <a:pt x="8779" y="15650"/>
                  </a:cubicBezTo>
                  <a:cubicBezTo>
                    <a:pt x="8813" y="15650"/>
                    <a:pt x="8904" y="15609"/>
                    <a:pt x="8931" y="15600"/>
                  </a:cubicBezTo>
                  <a:cubicBezTo>
                    <a:pt x="8941" y="15597"/>
                    <a:pt x="8956" y="15596"/>
                    <a:pt x="8971" y="15596"/>
                  </a:cubicBezTo>
                  <a:cubicBezTo>
                    <a:pt x="9006" y="15596"/>
                    <a:pt x="9046" y="15602"/>
                    <a:pt x="9061" y="15606"/>
                  </a:cubicBezTo>
                  <a:cubicBezTo>
                    <a:pt x="9065" y="15607"/>
                    <a:pt x="9069" y="15607"/>
                    <a:pt x="9074" y="15607"/>
                  </a:cubicBezTo>
                  <a:cubicBezTo>
                    <a:pt x="9094" y="15607"/>
                    <a:pt x="9124" y="15602"/>
                    <a:pt x="9143" y="15602"/>
                  </a:cubicBezTo>
                  <a:cubicBezTo>
                    <a:pt x="9151" y="15602"/>
                    <a:pt x="9156" y="15603"/>
                    <a:pt x="9158" y="15606"/>
                  </a:cubicBezTo>
                  <a:cubicBezTo>
                    <a:pt x="9163" y="15616"/>
                    <a:pt x="9183" y="15637"/>
                    <a:pt x="9197" y="15637"/>
                  </a:cubicBezTo>
                  <a:cubicBezTo>
                    <a:pt x="9199" y="15637"/>
                    <a:pt x="9201" y="15636"/>
                    <a:pt x="9203" y="15635"/>
                  </a:cubicBezTo>
                  <a:cubicBezTo>
                    <a:pt x="9215" y="15623"/>
                    <a:pt x="9294" y="15589"/>
                    <a:pt x="9351" y="15589"/>
                  </a:cubicBezTo>
                  <a:lnTo>
                    <a:pt x="9402" y="15612"/>
                  </a:lnTo>
                  <a:lnTo>
                    <a:pt x="9544" y="15657"/>
                  </a:lnTo>
                  <a:lnTo>
                    <a:pt x="9578" y="15640"/>
                  </a:lnTo>
                  <a:cubicBezTo>
                    <a:pt x="9613" y="15622"/>
                    <a:pt x="9645" y="15608"/>
                    <a:pt x="9660" y="15608"/>
                  </a:cubicBezTo>
                  <a:cubicBezTo>
                    <a:pt x="9664" y="15608"/>
                    <a:pt x="9667" y="15609"/>
                    <a:pt x="9669" y="15612"/>
                  </a:cubicBezTo>
                  <a:cubicBezTo>
                    <a:pt x="9674" y="15623"/>
                    <a:pt x="9737" y="15663"/>
                    <a:pt x="9771" y="15680"/>
                  </a:cubicBezTo>
                  <a:lnTo>
                    <a:pt x="9850" y="15623"/>
                  </a:lnTo>
                  <a:lnTo>
                    <a:pt x="9856" y="15618"/>
                  </a:lnTo>
                  <a:cubicBezTo>
                    <a:pt x="9878" y="15618"/>
                    <a:pt x="9907" y="15629"/>
                    <a:pt x="9930" y="15640"/>
                  </a:cubicBezTo>
                  <a:cubicBezTo>
                    <a:pt x="9938" y="15645"/>
                    <a:pt x="9963" y="15647"/>
                    <a:pt x="9996" y="15647"/>
                  </a:cubicBezTo>
                  <a:cubicBezTo>
                    <a:pt x="10047" y="15647"/>
                    <a:pt x="10116" y="15641"/>
                    <a:pt x="10168" y="15623"/>
                  </a:cubicBezTo>
                  <a:lnTo>
                    <a:pt x="10173" y="15618"/>
                  </a:lnTo>
                  <a:lnTo>
                    <a:pt x="10202" y="15595"/>
                  </a:lnTo>
                  <a:cubicBezTo>
                    <a:pt x="10242" y="15606"/>
                    <a:pt x="10264" y="15663"/>
                    <a:pt x="10253" y="15708"/>
                  </a:cubicBezTo>
                  <a:lnTo>
                    <a:pt x="10349" y="15663"/>
                  </a:lnTo>
                  <a:lnTo>
                    <a:pt x="10423" y="15629"/>
                  </a:lnTo>
                  <a:lnTo>
                    <a:pt x="10423" y="15629"/>
                  </a:lnTo>
                  <a:cubicBezTo>
                    <a:pt x="10420" y="15656"/>
                    <a:pt x="10420" y="15671"/>
                    <a:pt x="10423" y="15671"/>
                  </a:cubicBezTo>
                  <a:cubicBezTo>
                    <a:pt x="10424" y="15671"/>
                    <a:pt x="10427" y="15665"/>
                    <a:pt x="10429" y="15652"/>
                  </a:cubicBezTo>
                  <a:cubicBezTo>
                    <a:pt x="10430" y="15644"/>
                    <a:pt x="10437" y="15641"/>
                    <a:pt x="10447" y="15641"/>
                  </a:cubicBezTo>
                  <a:cubicBezTo>
                    <a:pt x="10477" y="15641"/>
                    <a:pt x="10536" y="15669"/>
                    <a:pt x="10546" y="15669"/>
                  </a:cubicBezTo>
                  <a:cubicBezTo>
                    <a:pt x="10547" y="15669"/>
                    <a:pt x="10548" y="15669"/>
                    <a:pt x="10548" y="15669"/>
                  </a:cubicBezTo>
                  <a:cubicBezTo>
                    <a:pt x="10554" y="15669"/>
                    <a:pt x="10605" y="15663"/>
                    <a:pt x="10644" y="15657"/>
                  </a:cubicBezTo>
                  <a:cubicBezTo>
                    <a:pt x="10647" y="15657"/>
                    <a:pt x="10650" y="15657"/>
                    <a:pt x="10654" y="15657"/>
                  </a:cubicBezTo>
                  <a:cubicBezTo>
                    <a:pt x="10704" y="15657"/>
                    <a:pt x="10840" y="15692"/>
                    <a:pt x="10877" y="15703"/>
                  </a:cubicBezTo>
                  <a:cubicBezTo>
                    <a:pt x="10880" y="15703"/>
                    <a:pt x="10883" y="15703"/>
                    <a:pt x="10886" y="15703"/>
                  </a:cubicBezTo>
                  <a:cubicBezTo>
                    <a:pt x="10924" y="15703"/>
                    <a:pt x="10996" y="15678"/>
                    <a:pt x="11022" y="15678"/>
                  </a:cubicBezTo>
                  <a:cubicBezTo>
                    <a:pt x="11026" y="15678"/>
                    <a:pt x="11029" y="15678"/>
                    <a:pt x="11030" y="15680"/>
                  </a:cubicBezTo>
                  <a:cubicBezTo>
                    <a:pt x="11047" y="15691"/>
                    <a:pt x="11087" y="15720"/>
                    <a:pt x="11093" y="15725"/>
                  </a:cubicBezTo>
                  <a:cubicBezTo>
                    <a:pt x="11093" y="15725"/>
                    <a:pt x="11115" y="15714"/>
                    <a:pt x="11132" y="15697"/>
                  </a:cubicBezTo>
                  <a:cubicBezTo>
                    <a:pt x="11145" y="15688"/>
                    <a:pt x="11195" y="15676"/>
                    <a:pt x="11233" y="15676"/>
                  </a:cubicBezTo>
                  <a:cubicBezTo>
                    <a:pt x="11245" y="15676"/>
                    <a:pt x="11255" y="15677"/>
                    <a:pt x="11263" y="15680"/>
                  </a:cubicBezTo>
                  <a:lnTo>
                    <a:pt x="11291" y="15686"/>
                  </a:lnTo>
                  <a:cubicBezTo>
                    <a:pt x="11308" y="15686"/>
                    <a:pt x="11342" y="15663"/>
                    <a:pt x="11342" y="15663"/>
                  </a:cubicBezTo>
                  <a:lnTo>
                    <a:pt x="11393" y="15703"/>
                  </a:lnTo>
                  <a:cubicBezTo>
                    <a:pt x="11420" y="15695"/>
                    <a:pt x="11453" y="15690"/>
                    <a:pt x="11488" y="15690"/>
                  </a:cubicBezTo>
                  <a:cubicBezTo>
                    <a:pt x="11528" y="15690"/>
                    <a:pt x="11570" y="15696"/>
                    <a:pt x="11603" y="15708"/>
                  </a:cubicBezTo>
                  <a:lnTo>
                    <a:pt x="11666" y="15725"/>
                  </a:lnTo>
                  <a:lnTo>
                    <a:pt x="11688" y="15731"/>
                  </a:lnTo>
                  <a:cubicBezTo>
                    <a:pt x="11717" y="15731"/>
                    <a:pt x="11756" y="15720"/>
                    <a:pt x="11773" y="15708"/>
                  </a:cubicBezTo>
                  <a:cubicBezTo>
                    <a:pt x="11791" y="15697"/>
                    <a:pt x="11864" y="15697"/>
                    <a:pt x="11887" y="15686"/>
                  </a:cubicBezTo>
                  <a:cubicBezTo>
                    <a:pt x="11891" y="15684"/>
                    <a:pt x="11898" y="15683"/>
                    <a:pt x="11907" y="15683"/>
                  </a:cubicBezTo>
                  <a:cubicBezTo>
                    <a:pt x="11956" y="15683"/>
                    <a:pt x="12068" y="15704"/>
                    <a:pt x="12125" y="15708"/>
                  </a:cubicBezTo>
                  <a:lnTo>
                    <a:pt x="12193" y="15714"/>
                  </a:lnTo>
                  <a:lnTo>
                    <a:pt x="12250" y="15720"/>
                  </a:lnTo>
                  <a:cubicBezTo>
                    <a:pt x="12286" y="15730"/>
                    <a:pt x="12324" y="15734"/>
                    <a:pt x="12350" y="15734"/>
                  </a:cubicBezTo>
                  <a:cubicBezTo>
                    <a:pt x="12365" y="15734"/>
                    <a:pt x="12376" y="15733"/>
                    <a:pt x="12381" y="15731"/>
                  </a:cubicBezTo>
                  <a:cubicBezTo>
                    <a:pt x="12390" y="15722"/>
                    <a:pt x="12436" y="15705"/>
                    <a:pt x="12477" y="15705"/>
                  </a:cubicBezTo>
                  <a:cubicBezTo>
                    <a:pt x="12487" y="15705"/>
                    <a:pt x="12497" y="15706"/>
                    <a:pt x="12505" y="15708"/>
                  </a:cubicBezTo>
                  <a:lnTo>
                    <a:pt x="12545" y="15720"/>
                  </a:lnTo>
                  <a:cubicBezTo>
                    <a:pt x="12565" y="15730"/>
                    <a:pt x="12585" y="15749"/>
                    <a:pt x="12598" y="15749"/>
                  </a:cubicBezTo>
                  <a:cubicBezTo>
                    <a:pt x="12607" y="15749"/>
                    <a:pt x="12613" y="15739"/>
                    <a:pt x="12613" y="15708"/>
                  </a:cubicBezTo>
                  <a:cubicBezTo>
                    <a:pt x="12613" y="15708"/>
                    <a:pt x="12642" y="15703"/>
                    <a:pt x="12659" y="15703"/>
                  </a:cubicBezTo>
                  <a:cubicBezTo>
                    <a:pt x="12732" y="15712"/>
                    <a:pt x="12810" y="15726"/>
                    <a:pt x="12884" y="15726"/>
                  </a:cubicBezTo>
                  <a:cubicBezTo>
                    <a:pt x="12896" y="15726"/>
                    <a:pt x="12908" y="15726"/>
                    <a:pt x="12920" y="15725"/>
                  </a:cubicBezTo>
                  <a:lnTo>
                    <a:pt x="12982" y="15714"/>
                  </a:lnTo>
                  <a:cubicBezTo>
                    <a:pt x="13033" y="15737"/>
                    <a:pt x="13084" y="15754"/>
                    <a:pt x="13101" y="15754"/>
                  </a:cubicBezTo>
                  <a:cubicBezTo>
                    <a:pt x="13103" y="15755"/>
                    <a:pt x="13108" y="15755"/>
                    <a:pt x="13113" y="15755"/>
                  </a:cubicBezTo>
                  <a:cubicBezTo>
                    <a:pt x="13137" y="15755"/>
                    <a:pt x="13187" y="15747"/>
                    <a:pt x="13215" y="15742"/>
                  </a:cubicBezTo>
                  <a:cubicBezTo>
                    <a:pt x="13222" y="15740"/>
                    <a:pt x="13238" y="15739"/>
                    <a:pt x="13260" y="15739"/>
                  </a:cubicBezTo>
                  <a:cubicBezTo>
                    <a:pt x="13336" y="15739"/>
                    <a:pt x="13478" y="15753"/>
                    <a:pt x="13527" y="15771"/>
                  </a:cubicBezTo>
                  <a:cubicBezTo>
                    <a:pt x="13533" y="15772"/>
                    <a:pt x="13540" y="15773"/>
                    <a:pt x="13548" y="15773"/>
                  </a:cubicBezTo>
                  <a:cubicBezTo>
                    <a:pt x="13617" y="15773"/>
                    <a:pt x="13747" y="15714"/>
                    <a:pt x="13789" y="15714"/>
                  </a:cubicBezTo>
                  <a:cubicBezTo>
                    <a:pt x="13790" y="15714"/>
                    <a:pt x="13792" y="15714"/>
                    <a:pt x="13793" y="15714"/>
                  </a:cubicBezTo>
                  <a:cubicBezTo>
                    <a:pt x="13833" y="15714"/>
                    <a:pt x="13975" y="15703"/>
                    <a:pt x="14026" y="15680"/>
                  </a:cubicBezTo>
                  <a:cubicBezTo>
                    <a:pt x="14031" y="15678"/>
                    <a:pt x="14036" y="15678"/>
                    <a:pt x="14041" y="15678"/>
                  </a:cubicBezTo>
                  <a:cubicBezTo>
                    <a:pt x="14097" y="15678"/>
                    <a:pt x="14192" y="15748"/>
                    <a:pt x="14202" y="15748"/>
                  </a:cubicBezTo>
                  <a:cubicBezTo>
                    <a:pt x="14210" y="15744"/>
                    <a:pt x="14249" y="15723"/>
                    <a:pt x="14283" y="15723"/>
                  </a:cubicBezTo>
                  <a:cubicBezTo>
                    <a:pt x="14298" y="15723"/>
                    <a:pt x="14311" y="15727"/>
                    <a:pt x="14321" y="15737"/>
                  </a:cubicBezTo>
                  <a:lnTo>
                    <a:pt x="14349" y="15742"/>
                  </a:lnTo>
                  <a:cubicBezTo>
                    <a:pt x="14352" y="15743"/>
                    <a:pt x="14355" y="15743"/>
                    <a:pt x="14358" y="15743"/>
                  </a:cubicBezTo>
                  <a:cubicBezTo>
                    <a:pt x="14386" y="15743"/>
                    <a:pt x="14423" y="15723"/>
                    <a:pt x="14449" y="15723"/>
                  </a:cubicBezTo>
                  <a:cubicBezTo>
                    <a:pt x="14454" y="15723"/>
                    <a:pt x="14459" y="15724"/>
                    <a:pt x="14463" y="15725"/>
                  </a:cubicBezTo>
                  <a:lnTo>
                    <a:pt x="14525" y="15742"/>
                  </a:lnTo>
                  <a:cubicBezTo>
                    <a:pt x="14559" y="15714"/>
                    <a:pt x="14605" y="15691"/>
                    <a:pt x="14633" y="15691"/>
                  </a:cubicBezTo>
                  <a:lnTo>
                    <a:pt x="14644" y="15703"/>
                  </a:lnTo>
                  <a:lnTo>
                    <a:pt x="14673" y="15720"/>
                  </a:lnTo>
                  <a:cubicBezTo>
                    <a:pt x="14692" y="15735"/>
                    <a:pt x="14713" y="15745"/>
                    <a:pt x="14730" y="15745"/>
                  </a:cubicBezTo>
                  <a:cubicBezTo>
                    <a:pt x="14739" y="15745"/>
                    <a:pt x="14747" y="15742"/>
                    <a:pt x="14752" y="15737"/>
                  </a:cubicBezTo>
                  <a:cubicBezTo>
                    <a:pt x="14763" y="15729"/>
                    <a:pt x="14783" y="15722"/>
                    <a:pt x="14797" y="15722"/>
                  </a:cubicBezTo>
                  <a:cubicBezTo>
                    <a:pt x="14806" y="15722"/>
                    <a:pt x="14813" y="15725"/>
                    <a:pt x="14815" y="15731"/>
                  </a:cubicBezTo>
                  <a:cubicBezTo>
                    <a:pt x="14815" y="15744"/>
                    <a:pt x="14848" y="15750"/>
                    <a:pt x="14879" y="15750"/>
                  </a:cubicBezTo>
                  <a:cubicBezTo>
                    <a:pt x="14900" y="15750"/>
                    <a:pt x="14921" y="15747"/>
                    <a:pt x="14928" y="15742"/>
                  </a:cubicBezTo>
                  <a:cubicBezTo>
                    <a:pt x="14940" y="15730"/>
                    <a:pt x="14978" y="15718"/>
                    <a:pt x="15005" y="15718"/>
                  </a:cubicBezTo>
                  <a:cubicBezTo>
                    <a:pt x="15016" y="15718"/>
                    <a:pt x="15025" y="15720"/>
                    <a:pt x="15030" y="15725"/>
                  </a:cubicBezTo>
                  <a:cubicBezTo>
                    <a:pt x="15042" y="15742"/>
                    <a:pt x="15093" y="15793"/>
                    <a:pt x="15098" y="15793"/>
                  </a:cubicBezTo>
                  <a:lnTo>
                    <a:pt x="15104" y="15788"/>
                  </a:lnTo>
                  <a:cubicBezTo>
                    <a:pt x="15123" y="15758"/>
                    <a:pt x="15145" y="15749"/>
                    <a:pt x="15167" y="15749"/>
                  </a:cubicBezTo>
                  <a:cubicBezTo>
                    <a:pt x="15203" y="15749"/>
                    <a:pt x="15241" y="15771"/>
                    <a:pt x="15278" y="15771"/>
                  </a:cubicBezTo>
                  <a:cubicBezTo>
                    <a:pt x="15280" y="15771"/>
                    <a:pt x="15283" y="15771"/>
                    <a:pt x="15286" y="15771"/>
                  </a:cubicBezTo>
                  <a:lnTo>
                    <a:pt x="15314" y="15771"/>
                  </a:lnTo>
                  <a:cubicBezTo>
                    <a:pt x="15343" y="15762"/>
                    <a:pt x="15378" y="15757"/>
                    <a:pt x="15402" y="15757"/>
                  </a:cubicBezTo>
                  <a:cubicBezTo>
                    <a:pt x="15410" y="15757"/>
                    <a:pt x="15417" y="15758"/>
                    <a:pt x="15422" y="15759"/>
                  </a:cubicBezTo>
                  <a:cubicBezTo>
                    <a:pt x="15444" y="15759"/>
                    <a:pt x="15496" y="15765"/>
                    <a:pt x="15530" y="15776"/>
                  </a:cubicBezTo>
                  <a:cubicBezTo>
                    <a:pt x="15536" y="15780"/>
                    <a:pt x="15547" y="15781"/>
                    <a:pt x="15562" y="15781"/>
                  </a:cubicBezTo>
                  <a:cubicBezTo>
                    <a:pt x="15602" y="15781"/>
                    <a:pt x="15667" y="15771"/>
                    <a:pt x="15716" y="15771"/>
                  </a:cubicBezTo>
                  <a:cubicBezTo>
                    <a:pt x="15734" y="15771"/>
                    <a:pt x="15750" y="15773"/>
                    <a:pt x="15762" y="15776"/>
                  </a:cubicBezTo>
                  <a:lnTo>
                    <a:pt x="15830" y="15765"/>
                  </a:lnTo>
                  <a:cubicBezTo>
                    <a:pt x="15834" y="15765"/>
                    <a:pt x="15838" y="15764"/>
                    <a:pt x="15841" y="15764"/>
                  </a:cubicBezTo>
                  <a:cubicBezTo>
                    <a:pt x="15875" y="15764"/>
                    <a:pt x="15915" y="15783"/>
                    <a:pt x="15945" y="15783"/>
                  </a:cubicBezTo>
                  <a:cubicBezTo>
                    <a:pt x="15949" y="15783"/>
                    <a:pt x="15952" y="15783"/>
                    <a:pt x="15955" y="15782"/>
                  </a:cubicBezTo>
                  <a:lnTo>
                    <a:pt x="16012" y="15765"/>
                  </a:lnTo>
                  <a:cubicBezTo>
                    <a:pt x="16074" y="15776"/>
                    <a:pt x="16165" y="15788"/>
                    <a:pt x="16216" y="15793"/>
                  </a:cubicBezTo>
                  <a:lnTo>
                    <a:pt x="16267" y="15788"/>
                  </a:lnTo>
                  <a:lnTo>
                    <a:pt x="16352" y="15776"/>
                  </a:lnTo>
                  <a:cubicBezTo>
                    <a:pt x="16449" y="15776"/>
                    <a:pt x="16539" y="15771"/>
                    <a:pt x="16557" y="15765"/>
                  </a:cubicBezTo>
                  <a:cubicBezTo>
                    <a:pt x="16568" y="15765"/>
                    <a:pt x="16619" y="15799"/>
                    <a:pt x="16642" y="15822"/>
                  </a:cubicBezTo>
                  <a:cubicBezTo>
                    <a:pt x="16648" y="15830"/>
                    <a:pt x="16660" y="15832"/>
                    <a:pt x="16676" y="15832"/>
                  </a:cubicBezTo>
                  <a:cubicBezTo>
                    <a:pt x="16709" y="15832"/>
                    <a:pt x="16756" y="15820"/>
                    <a:pt x="16778" y="15820"/>
                  </a:cubicBezTo>
                  <a:cubicBezTo>
                    <a:pt x="16783" y="15820"/>
                    <a:pt x="16787" y="15820"/>
                    <a:pt x="16789" y="15822"/>
                  </a:cubicBezTo>
                  <a:cubicBezTo>
                    <a:pt x="16808" y="15831"/>
                    <a:pt x="16847" y="15853"/>
                    <a:pt x="16869" y="15853"/>
                  </a:cubicBezTo>
                  <a:cubicBezTo>
                    <a:pt x="16874" y="15853"/>
                    <a:pt x="16877" y="15852"/>
                    <a:pt x="16880" y="15850"/>
                  </a:cubicBezTo>
                  <a:lnTo>
                    <a:pt x="16874" y="15839"/>
                  </a:lnTo>
                  <a:cubicBezTo>
                    <a:pt x="16869" y="15816"/>
                    <a:pt x="16846" y="15776"/>
                    <a:pt x="16846" y="15776"/>
                  </a:cubicBezTo>
                  <a:lnTo>
                    <a:pt x="16903" y="15754"/>
                  </a:lnTo>
                  <a:cubicBezTo>
                    <a:pt x="16914" y="15788"/>
                    <a:pt x="16937" y="15822"/>
                    <a:pt x="16954" y="15827"/>
                  </a:cubicBezTo>
                  <a:cubicBezTo>
                    <a:pt x="16956" y="15828"/>
                    <a:pt x="16959" y="15829"/>
                    <a:pt x="16962" y="15829"/>
                  </a:cubicBezTo>
                  <a:cubicBezTo>
                    <a:pt x="16981" y="15829"/>
                    <a:pt x="17013" y="15815"/>
                    <a:pt x="17027" y="15810"/>
                  </a:cubicBezTo>
                  <a:cubicBezTo>
                    <a:pt x="17041" y="15802"/>
                    <a:pt x="17074" y="15790"/>
                    <a:pt x="17096" y="15790"/>
                  </a:cubicBezTo>
                  <a:cubicBezTo>
                    <a:pt x="17103" y="15790"/>
                    <a:pt x="17109" y="15791"/>
                    <a:pt x="17113" y="15793"/>
                  </a:cubicBezTo>
                  <a:cubicBezTo>
                    <a:pt x="17116" y="15796"/>
                    <a:pt x="17122" y="15797"/>
                    <a:pt x="17128" y="15797"/>
                  </a:cubicBezTo>
                  <a:cubicBezTo>
                    <a:pt x="17148" y="15797"/>
                    <a:pt x="17176" y="15782"/>
                    <a:pt x="17181" y="15742"/>
                  </a:cubicBezTo>
                  <a:lnTo>
                    <a:pt x="17271" y="15776"/>
                  </a:lnTo>
                  <a:lnTo>
                    <a:pt x="17271" y="15782"/>
                  </a:lnTo>
                  <a:cubicBezTo>
                    <a:pt x="17262" y="15802"/>
                    <a:pt x="17286" y="15817"/>
                    <a:pt x="17330" y="15817"/>
                  </a:cubicBezTo>
                  <a:cubicBezTo>
                    <a:pt x="17336" y="15817"/>
                    <a:pt x="17343" y="15817"/>
                    <a:pt x="17351" y="15816"/>
                  </a:cubicBezTo>
                  <a:cubicBezTo>
                    <a:pt x="17353" y="15816"/>
                    <a:pt x="17356" y="15816"/>
                    <a:pt x="17359" y="15816"/>
                  </a:cubicBezTo>
                  <a:cubicBezTo>
                    <a:pt x="17414" y="15816"/>
                    <a:pt x="17523" y="15863"/>
                    <a:pt x="17550" y="15863"/>
                  </a:cubicBezTo>
                  <a:cubicBezTo>
                    <a:pt x="17552" y="15863"/>
                    <a:pt x="17554" y="15862"/>
                    <a:pt x="17555" y="15861"/>
                  </a:cubicBezTo>
                  <a:lnTo>
                    <a:pt x="17555" y="15856"/>
                  </a:lnTo>
                  <a:lnTo>
                    <a:pt x="17555" y="15793"/>
                  </a:lnTo>
                  <a:cubicBezTo>
                    <a:pt x="17606" y="15805"/>
                    <a:pt x="17663" y="15827"/>
                    <a:pt x="17674" y="15839"/>
                  </a:cubicBezTo>
                  <a:cubicBezTo>
                    <a:pt x="17682" y="15847"/>
                    <a:pt x="17706" y="15860"/>
                    <a:pt x="17722" y="15860"/>
                  </a:cubicBezTo>
                  <a:cubicBezTo>
                    <a:pt x="17729" y="15860"/>
                    <a:pt x="17735" y="15857"/>
                    <a:pt x="17737" y="15850"/>
                  </a:cubicBezTo>
                  <a:cubicBezTo>
                    <a:pt x="17737" y="15838"/>
                    <a:pt x="17758" y="15819"/>
                    <a:pt x="17785" y="15819"/>
                  </a:cubicBezTo>
                  <a:cubicBezTo>
                    <a:pt x="17795" y="15819"/>
                    <a:pt x="17806" y="15821"/>
                    <a:pt x="17816" y="15827"/>
                  </a:cubicBezTo>
                  <a:cubicBezTo>
                    <a:pt x="17825" y="15833"/>
                    <a:pt x="17840" y="15835"/>
                    <a:pt x="17859" y="15835"/>
                  </a:cubicBezTo>
                  <a:cubicBezTo>
                    <a:pt x="17917" y="15835"/>
                    <a:pt x="18008" y="15816"/>
                    <a:pt x="18037" y="15816"/>
                  </a:cubicBezTo>
                  <a:cubicBezTo>
                    <a:pt x="18077" y="15816"/>
                    <a:pt x="18185" y="15861"/>
                    <a:pt x="18191" y="15879"/>
                  </a:cubicBezTo>
                  <a:cubicBezTo>
                    <a:pt x="18193" y="15882"/>
                    <a:pt x="18200" y="15884"/>
                    <a:pt x="18210" y="15884"/>
                  </a:cubicBezTo>
                  <a:cubicBezTo>
                    <a:pt x="18245" y="15884"/>
                    <a:pt x="18313" y="15865"/>
                    <a:pt x="18327" y="15856"/>
                  </a:cubicBezTo>
                  <a:cubicBezTo>
                    <a:pt x="18332" y="15848"/>
                    <a:pt x="18351" y="15841"/>
                    <a:pt x="18373" y="15841"/>
                  </a:cubicBezTo>
                  <a:cubicBezTo>
                    <a:pt x="18399" y="15841"/>
                    <a:pt x="18428" y="15851"/>
                    <a:pt x="18440" y="15879"/>
                  </a:cubicBezTo>
                  <a:lnTo>
                    <a:pt x="18520" y="15867"/>
                  </a:lnTo>
                  <a:cubicBezTo>
                    <a:pt x="18605" y="15850"/>
                    <a:pt x="18469" y="15805"/>
                    <a:pt x="18531" y="15799"/>
                  </a:cubicBezTo>
                  <a:lnTo>
                    <a:pt x="18593" y="15793"/>
                  </a:lnTo>
                  <a:cubicBezTo>
                    <a:pt x="18661" y="15793"/>
                    <a:pt x="18826" y="15799"/>
                    <a:pt x="18962" y="15805"/>
                  </a:cubicBezTo>
                  <a:lnTo>
                    <a:pt x="19081" y="15805"/>
                  </a:lnTo>
                  <a:cubicBezTo>
                    <a:pt x="19144" y="15805"/>
                    <a:pt x="19201" y="15805"/>
                    <a:pt x="19263" y="15810"/>
                  </a:cubicBezTo>
                  <a:lnTo>
                    <a:pt x="19314" y="15810"/>
                  </a:lnTo>
                  <a:cubicBezTo>
                    <a:pt x="19325" y="15813"/>
                    <a:pt x="19337" y="15814"/>
                    <a:pt x="19350" y="15814"/>
                  </a:cubicBezTo>
                  <a:cubicBezTo>
                    <a:pt x="19401" y="15814"/>
                    <a:pt x="19466" y="15798"/>
                    <a:pt x="19507" y="15771"/>
                  </a:cubicBezTo>
                  <a:lnTo>
                    <a:pt x="19558" y="15833"/>
                  </a:lnTo>
                  <a:lnTo>
                    <a:pt x="19592" y="15867"/>
                  </a:lnTo>
                  <a:cubicBezTo>
                    <a:pt x="19598" y="15833"/>
                    <a:pt x="19626" y="15788"/>
                    <a:pt x="19654" y="15765"/>
                  </a:cubicBezTo>
                  <a:lnTo>
                    <a:pt x="19677" y="15793"/>
                  </a:lnTo>
                  <a:lnTo>
                    <a:pt x="19722" y="15833"/>
                  </a:lnTo>
                  <a:cubicBezTo>
                    <a:pt x="19768" y="15822"/>
                    <a:pt x="19842" y="15810"/>
                    <a:pt x="19881" y="15799"/>
                  </a:cubicBezTo>
                  <a:cubicBezTo>
                    <a:pt x="19921" y="15793"/>
                    <a:pt x="20046" y="15776"/>
                    <a:pt x="20080" y="15759"/>
                  </a:cubicBezTo>
                  <a:cubicBezTo>
                    <a:pt x="20083" y="15758"/>
                    <a:pt x="20087" y="15758"/>
                    <a:pt x="20092" y="15758"/>
                  </a:cubicBezTo>
                  <a:cubicBezTo>
                    <a:pt x="20132" y="15758"/>
                    <a:pt x="20226" y="15794"/>
                    <a:pt x="20262" y="15799"/>
                  </a:cubicBezTo>
                  <a:cubicBezTo>
                    <a:pt x="20296" y="15799"/>
                    <a:pt x="20384" y="15812"/>
                    <a:pt x="20423" y="15812"/>
                  </a:cubicBezTo>
                  <a:cubicBezTo>
                    <a:pt x="20429" y="15812"/>
                    <a:pt x="20434" y="15811"/>
                    <a:pt x="20437" y="15810"/>
                  </a:cubicBezTo>
                  <a:cubicBezTo>
                    <a:pt x="20460" y="15799"/>
                    <a:pt x="20540" y="15782"/>
                    <a:pt x="20596" y="15771"/>
                  </a:cubicBezTo>
                  <a:lnTo>
                    <a:pt x="20636" y="15754"/>
                  </a:lnTo>
                  <a:lnTo>
                    <a:pt x="20710" y="15714"/>
                  </a:lnTo>
                  <a:cubicBezTo>
                    <a:pt x="20736" y="15749"/>
                    <a:pt x="20759" y="15771"/>
                    <a:pt x="20771" y="15771"/>
                  </a:cubicBezTo>
                  <a:cubicBezTo>
                    <a:pt x="20774" y="15771"/>
                    <a:pt x="20777" y="15769"/>
                    <a:pt x="20778" y="15765"/>
                  </a:cubicBezTo>
                  <a:cubicBezTo>
                    <a:pt x="20778" y="15751"/>
                    <a:pt x="20814" y="15716"/>
                    <a:pt x="20853" y="15716"/>
                  </a:cubicBezTo>
                  <a:cubicBezTo>
                    <a:pt x="20860" y="15716"/>
                    <a:pt x="20867" y="15717"/>
                    <a:pt x="20874" y="15720"/>
                  </a:cubicBezTo>
                  <a:cubicBezTo>
                    <a:pt x="20920" y="15731"/>
                    <a:pt x="21067" y="15771"/>
                    <a:pt x="21113" y="15776"/>
                  </a:cubicBezTo>
                  <a:cubicBezTo>
                    <a:pt x="21158" y="15776"/>
                    <a:pt x="21317" y="15714"/>
                    <a:pt x="21402" y="15714"/>
                  </a:cubicBezTo>
                  <a:lnTo>
                    <a:pt x="21476" y="15720"/>
                  </a:lnTo>
                  <a:cubicBezTo>
                    <a:pt x="21490" y="15721"/>
                    <a:pt x="21505" y="15721"/>
                    <a:pt x="21519" y="15721"/>
                  </a:cubicBezTo>
                  <a:cubicBezTo>
                    <a:pt x="21577" y="15721"/>
                    <a:pt x="21631" y="15714"/>
                    <a:pt x="21686" y="15714"/>
                  </a:cubicBezTo>
                  <a:lnTo>
                    <a:pt x="21737" y="15720"/>
                  </a:lnTo>
                  <a:cubicBezTo>
                    <a:pt x="21760" y="15706"/>
                    <a:pt x="21793" y="15701"/>
                    <a:pt x="21825" y="15701"/>
                  </a:cubicBezTo>
                  <a:cubicBezTo>
                    <a:pt x="21848" y="15701"/>
                    <a:pt x="21871" y="15704"/>
                    <a:pt x="21890" y="15708"/>
                  </a:cubicBezTo>
                  <a:lnTo>
                    <a:pt x="21913" y="15697"/>
                  </a:lnTo>
                  <a:cubicBezTo>
                    <a:pt x="21936" y="15687"/>
                    <a:pt x="21955" y="15682"/>
                    <a:pt x="21968" y="15682"/>
                  </a:cubicBezTo>
                  <a:cubicBezTo>
                    <a:pt x="21994" y="15682"/>
                    <a:pt x="22005" y="15700"/>
                    <a:pt x="22009" y="15737"/>
                  </a:cubicBezTo>
                  <a:lnTo>
                    <a:pt x="22009" y="15742"/>
                  </a:lnTo>
                  <a:cubicBezTo>
                    <a:pt x="22012" y="15743"/>
                    <a:pt x="22015" y="15743"/>
                    <a:pt x="22019" y="15743"/>
                  </a:cubicBezTo>
                  <a:cubicBezTo>
                    <a:pt x="22062" y="15743"/>
                    <a:pt x="22145" y="15711"/>
                    <a:pt x="22213" y="15669"/>
                  </a:cubicBezTo>
                  <a:lnTo>
                    <a:pt x="22315" y="15737"/>
                  </a:lnTo>
                  <a:lnTo>
                    <a:pt x="22327" y="15748"/>
                  </a:lnTo>
                  <a:cubicBezTo>
                    <a:pt x="22328" y="15749"/>
                    <a:pt x="22330" y="15749"/>
                    <a:pt x="22331" y="15749"/>
                  </a:cubicBezTo>
                  <a:cubicBezTo>
                    <a:pt x="22341" y="15749"/>
                    <a:pt x="22349" y="15733"/>
                    <a:pt x="22349" y="15708"/>
                  </a:cubicBezTo>
                  <a:cubicBezTo>
                    <a:pt x="22351" y="15700"/>
                    <a:pt x="22363" y="15697"/>
                    <a:pt x="22380" y="15697"/>
                  </a:cubicBezTo>
                  <a:cubicBezTo>
                    <a:pt x="22423" y="15697"/>
                    <a:pt x="22499" y="15717"/>
                    <a:pt x="22520" y="15725"/>
                  </a:cubicBezTo>
                  <a:cubicBezTo>
                    <a:pt x="22530" y="15727"/>
                    <a:pt x="22546" y="15728"/>
                    <a:pt x="22566" y="15728"/>
                  </a:cubicBezTo>
                  <a:cubicBezTo>
                    <a:pt x="22613" y="15728"/>
                    <a:pt x="22677" y="15724"/>
                    <a:pt x="22701" y="15720"/>
                  </a:cubicBezTo>
                  <a:cubicBezTo>
                    <a:pt x="22732" y="15715"/>
                    <a:pt x="22816" y="15696"/>
                    <a:pt x="22854" y="15696"/>
                  </a:cubicBezTo>
                  <a:cubicBezTo>
                    <a:pt x="22859" y="15696"/>
                    <a:pt x="22863" y="15696"/>
                    <a:pt x="22866" y="15697"/>
                  </a:cubicBezTo>
                  <a:cubicBezTo>
                    <a:pt x="22868" y="15697"/>
                    <a:pt x="22872" y="15698"/>
                    <a:pt x="22876" y="15698"/>
                  </a:cubicBezTo>
                  <a:cubicBezTo>
                    <a:pt x="22910" y="15698"/>
                    <a:pt x="22989" y="15679"/>
                    <a:pt x="23042" y="15679"/>
                  </a:cubicBezTo>
                  <a:cubicBezTo>
                    <a:pt x="23048" y="15679"/>
                    <a:pt x="23053" y="15679"/>
                    <a:pt x="23059" y="15680"/>
                  </a:cubicBezTo>
                  <a:cubicBezTo>
                    <a:pt x="23121" y="15686"/>
                    <a:pt x="23297" y="15680"/>
                    <a:pt x="23320" y="15691"/>
                  </a:cubicBezTo>
                  <a:cubicBezTo>
                    <a:pt x="23343" y="15701"/>
                    <a:pt x="23382" y="15729"/>
                    <a:pt x="23398" y="15729"/>
                  </a:cubicBezTo>
                  <a:cubicBezTo>
                    <a:pt x="23401" y="15729"/>
                    <a:pt x="23404" y="15728"/>
                    <a:pt x="23405" y="15725"/>
                  </a:cubicBezTo>
                  <a:cubicBezTo>
                    <a:pt x="23408" y="15719"/>
                    <a:pt x="23420" y="15711"/>
                    <a:pt x="23432" y="15711"/>
                  </a:cubicBezTo>
                  <a:cubicBezTo>
                    <a:pt x="23441" y="15711"/>
                    <a:pt x="23451" y="15716"/>
                    <a:pt x="23456" y="15731"/>
                  </a:cubicBezTo>
                  <a:lnTo>
                    <a:pt x="23473" y="15737"/>
                  </a:lnTo>
                  <a:lnTo>
                    <a:pt x="23501" y="15748"/>
                  </a:lnTo>
                  <a:cubicBezTo>
                    <a:pt x="23541" y="15742"/>
                    <a:pt x="23632" y="15737"/>
                    <a:pt x="23700" y="15737"/>
                  </a:cubicBezTo>
                  <a:lnTo>
                    <a:pt x="23740" y="15714"/>
                  </a:lnTo>
                  <a:lnTo>
                    <a:pt x="23796" y="15686"/>
                  </a:lnTo>
                  <a:cubicBezTo>
                    <a:pt x="23836" y="15703"/>
                    <a:pt x="23881" y="15720"/>
                    <a:pt x="23898" y="15720"/>
                  </a:cubicBezTo>
                  <a:cubicBezTo>
                    <a:pt x="23915" y="15720"/>
                    <a:pt x="23961" y="15703"/>
                    <a:pt x="23978" y="15697"/>
                  </a:cubicBezTo>
                  <a:cubicBezTo>
                    <a:pt x="23980" y="15695"/>
                    <a:pt x="23986" y="15694"/>
                    <a:pt x="23993" y="15694"/>
                  </a:cubicBezTo>
                  <a:cubicBezTo>
                    <a:pt x="24026" y="15694"/>
                    <a:pt x="24101" y="15710"/>
                    <a:pt x="24142" y="15720"/>
                  </a:cubicBezTo>
                  <a:cubicBezTo>
                    <a:pt x="24150" y="15721"/>
                    <a:pt x="24159" y="15722"/>
                    <a:pt x="24170" y="15722"/>
                  </a:cubicBezTo>
                  <a:cubicBezTo>
                    <a:pt x="24234" y="15722"/>
                    <a:pt x="24349" y="15697"/>
                    <a:pt x="24364" y="15697"/>
                  </a:cubicBezTo>
                  <a:cubicBezTo>
                    <a:pt x="24364" y="15697"/>
                    <a:pt x="24365" y="15697"/>
                    <a:pt x="24365" y="15697"/>
                  </a:cubicBezTo>
                  <a:cubicBezTo>
                    <a:pt x="24378" y="15697"/>
                    <a:pt x="24427" y="15747"/>
                    <a:pt x="24443" y="15747"/>
                  </a:cubicBezTo>
                  <a:cubicBezTo>
                    <a:pt x="24446" y="15747"/>
                    <a:pt x="24448" y="15745"/>
                    <a:pt x="24449" y="15742"/>
                  </a:cubicBezTo>
                  <a:cubicBezTo>
                    <a:pt x="24454" y="15720"/>
                    <a:pt x="24500" y="15674"/>
                    <a:pt x="24551" y="15674"/>
                  </a:cubicBezTo>
                  <a:lnTo>
                    <a:pt x="24591" y="15680"/>
                  </a:lnTo>
                  <a:lnTo>
                    <a:pt x="24642" y="15686"/>
                  </a:lnTo>
                  <a:cubicBezTo>
                    <a:pt x="24689" y="15704"/>
                    <a:pt x="24751" y="15715"/>
                    <a:pt x="24794" y="15715"/>
                  </a:cubicBezTo>
                  <a:cubicBezTo>
                    <a:pt x="24803" y="15715"/>
                    <a:pt x="24811" y="15715"/>
                    <a:pt x="24818" y="15714"/>
                  </a:cubicBezTo>
                  <a:cubicBezTo>
                    <a:pt x="24857" y="15708"/>
                    <a:pt x="24988" y="15680"/>
                    <a:pt x="25016" y="15674"/>
                  </a:cubicBezTo>
                  <a:cubicBezTo>
                    <a:pt x="25019" y="15674"/>
                    <a:pt x="25023" y="15673"/>
                    <a:pt x="25027" y="15673"/>
                  </a:cubicBezTo>
                  <a:cubicBezTo>
                    <a:pt x="25055" y="15673"/>
                    <a:pt x="25097" y="15685"/>
                    <a:pt x="25118" y="15685"/>
                  </a:cubicBezTo>
                  <a:cubicBezTo>
                    <a:pt x="25125" y="15685"/>
                    <a:pt x="25130" y="15684"/>
                    <a:pt x="25130" y="15680"/>
                  </a:cubicBezTo>
                  <a:cubicBezTo>
                    <a:pt x="25135" y="15663"/>
                    <a:pt x="25164" y="15612"/>
                    <a:pt x="25175" y="15612"/>
                  </a:cubicBezTo>
                  <a:lnTo>
                    <a:pt x="25181" y="15618"/>
                  </a:lnTo>
                  <a:cubicBezTo>
                    <a:pt x="25218" y="15646"/>
                    <a:pt x="25251" y="15681"/>
                    <a:pt x="25302" y="15681"/>
                  </a:cubicBezTo>
                  <a:cubicBezTo>
                    <a:pt x="25321" y="15681"/>
                    <a:pt x="25343" y="15676"/>
                    <a:pt x="25368" y="15663"/>
                  </a:cubicBezTo>
                  <a:lnTo>
                    <a:pt x="25396" y="15646"/>
                  </a:lnTo>
                  <a:cubicBezTo>
                    <a:pt x="25447" y="15657"/>
                    <a:pt x="25510" y="15663"/>
                    <a:pt x="25532" y="15663"/>
                  </a:cubicBezTo>
                  <a:cubicBezTo>
                    <a:pt x="25535" y="15662"/>
                    <a:pt x="25538" y="15662"/>
                    <a:pt x="25541" y="15662"/>
                  </a:cubicBezTo>
                  <a:cubicBezTo>
                    <a:pt x="25574" y="15662"/>
                    <a:pt x="25636" y="15686"/>
                    <a:pt x="25652" y="15686"/>
                  </a:cubicBezTo>
                  <a:lnTo>
                    <a:pt x="25663" y="15680"/>
                  </a:lnTo>
                  <a:lnTo>
                    <a:pt x="25720" y="15674"/>
                  </a:lnTo>
                  <a:cubicBezTo>
                    <a:pt x="25761" y="15666"/>
                    <a:pt x="25821" y="15661"/>
                    <a:pt x="25868" y="15661"/>
                  </a:cubicBezTo>
                  <a:cubicBezTo>
                    <a:pt x="25885" y="15661"/>
                    <a:pt x="25900" y="15661"/>
                    <a:pt x="25913" y="15663"/>
                  </a:cubicBezTo>
                  <a:lnTo>
                    <a:pt x="25958" y="15669"/>
                  </a:lnTo>
                  <a:lnTo>
                    <a:pt x="25992" y="15674"/>
                  </a:lnTo>
                  <a:cubicBezTo>
                    <a:pt x="26021" y="15652"/>
                    <a:pt x="26053" y="15640"/>
                    <a:pt x="26075" y="15640"/>
                  </a:cubicBezTo>
                  <a:cubicBezTo>
                    <a:pt x="26087" y="15640"/>
                    <a:pt x="26096" y="15644"/>
                    <a:pt x="26100" y="15652"/>
                  </a:cubicBezTo>
                  <a:cubicBezTo>
                    <a:pt x="26113" y="15664"/>
                    <a:pt x="26145" y="15680"/>
                    <a:pt x="26169" y="15680"/>
                  </a:cubicBezTo>
                  <a:cubicBezTo>
                    <a:pt x="26178" y="15680"/>
                    <a:pt x="26185" y="15679"/>
                    <a:pt x="26191" y="15674"/>
                  </a:cubicBezTo>
                  <a:cubicBezTo>
                    <a:pt x="26208" y="15661"/>
                    <a:pt x="26265" y="15638"/>
                    <a:pt x="26301" y="15638"/>
                  </a:cubicBezTo>
                  <a:cubicBezTo>
                    <a:pt x="26312" y="15638"/>
                    <a:pt x="26321" y="15641"/>
                    <a:pt x="26327" y="15646"/>
                  </a:cubicBezTo>
                  <a:cubicBezTo>
                    <a:pt x="26350" y="15669"/>
                    <a:pt x="26429" y="15691"/>
                    <a:pt x="26503" y="15697"/>
                  </a:cubicBezTo>
                  <a:lnTo>
                    <a:pt x="26559" y="15708"/>
                  </a:lnTo>
                  <a:lnTo>
                    <a:pt x="26611" y="15714"/>
                  </a:lnTo>
                  <a:cubicBezTo>
                    <a:pt x="26656" y="15703"/>
                    <a:pt x="26718" y="15686"/>
                    <a:pt x="26764" y="15686"/>
                  </a:cubicBezTo>
                  <a:lnTo>
                    <a:pt x="26798" y="15669"/>
                  </a:lnTo>
                  <a:lnTo>
                    <a:pt x="26815" y="15663"/>
                  </a:lnTo>
                  <a:cubicBezTo>
                    <a:pt x="26820" y="15664"/>
                    <a:pt x="26826" y="15664"/>
                    <a:pt x="26835" y="15664"/>
                  </a:cubicBezTo>
                  <a:cubicBezTo>
                    <a:pt x="26874" y="15664"/>
                    <a:pt x="26948" y="15653"/>
                    <a:pt x="27013" y="15635"/>
                  </a:cubicBezTo>
                  <a:lnTo>
                    <a:pt x="27093" y="15691"/>
                  </a:lnTo>
                  <a:lnTo>
                    <a:pt x="27138" y="15714"/>
                  </a:lnTo>
                  <a:cubicBezTo>
                    <a:pt x="27218" y="15714"/>
                    <a:pt x="27291" y="15691"/>
                    <a:pt x="27297" y="15663"/>
                  </a:cubicBezTo>
                  <a:cubicBezTo>
                    <a:pt x="27297" y="15653"/>
                    <a:pt x="27310" y="15649"/>
                    <a:pt x="27327" y="15649"/>
                  </a:cubicBezTo>
                  <a:cubicBezTo>
                    <a:pt x="27359" y="15649"/>
                    <a:pt x="27407" y="15661"/>
                    <a:pt x="27422" y="15669"/>
                  </a:cubicBezTo>
                  <a:cubicBezTo>
                    <a:pt x="27450" y="15680"/>
                    <a:pt x="27547" y="15686"/>
                    <a:pt x="27581" y="15691"/>
                  </a:cubicBezTo>
                  <a:cubicBezTo>
                    <a:pt x="27583" y="15692"/>
                    <a:pt x="27586" y="15692"/>
                    <a:pt x="27589" y="15692"/>
                  </a:cubicBezTo>
                  <a:cubicBezTo>
                    <a:pt x="27624" y="15692"/>
                    <a:pt x="27684" y="15668"/>
                    <a:pt x="27702" y="15668"/>
                  </a:cubicBezTo>
                  <a:cubicBezTo>
                    <a:pt x="27703" y="15668"/>
                    <a:pt x="27705" y="15668"/>
                    <a:pt x="27706" y="15669"/>
                  </a:cubicBezTo>
                  <a:cubicBezTo>
                    <a:pt x="27711" y="15669"/>
                    <a:pt x="27740" y="15691"/>
                    <a:pt x="27757" y="15703"/>
                  </a:cubicBezTo>
                  <a:cubicBezTo>
                    <a:pt x="27770" y="15711"/>
                    <a:pt x="27852" y="15731"/>
                    <a:pt x="27877" y="15731"/>
                  </a:cubicBezTo>
                  <a:cubicBezTo>
                    <a:pt x="27884" y="15731"/>
                    <a:pt x="27886" y="15729"/>
                    <a:pt x="27881" y="15725"/>
                  </a:cubicBezTo>
                  <a:cubicBezTo>
                    <a:pt x="27870" y="15714"/>
                    <a:pt x="27869" y="15701"/>
                    <a:pt x="27885" y="15701"/>
                  </a:cubicBezTo>
                  <a:cubicBezTo>
                    <a:pt x="27894" y="15701"/>
                    <a:pt x="27907" y="15704"/>
                    <a:pt x="27927" y="15714"/>
                  </a:cubicBezTo>
                  <a:lnTo>
                    <a:pt x="27989" y="15657"/>
                  </a:lnTo>
                  <a:cubicBezTo>
                    <a:pt x="27999" y="15650"/>
                    <a:pt x="28014" y="15647"/>
                    <a:pt x="28034" y="15647"/>
                  </a:cubicBezTo>
                  <a:cubicBezTo>
                    <a:pt x="28072" y="15647"/>
                    <a:pt x="28124" y="15657"/>
                    <a:pt x="28165" y="15657"/>
                  </a:cubicBezTo>
                  <a:lnTo>
                    <a:pt x="28211" y="15663"/>
                  </a:lnTo>
                  <a:cubicBezTo>
                    <a:pt x="28245" y="15691"/>
                    <a:pt x="28279" y="15714"/>
                    <a:pt x="28290" y="15714"/>
                  </a:cubicBezTo>
                  <a:cubicBezTo>
                    <a:pt x="28301" y="15714"/>
                    <a:pt x="28386" y="15720"/>
                    <a:pt x="28466" y="15725"/>
                  </a:cubicBezTo>
                  <a:lnTo>
                    <a:pt x="28523" y="15669"/>
                  </a:lnTo>
                  <a:lnTo>
                    <a:pt x="28534" y="15663"/>
                  </a:lnTo>
                  <a:cubicBezTo>
                    <a:pt x="28587" y="15678"/>
                    <a:pt x="28630" y="15688"/>
                    <a:pt x="28649" y="15688"/>
                  </a:cubicBezTo>
                  <a:cubicBezTo>
                    <a:pt x="28659" y="15688"/>
                    <a:pt x="28663" y="15686"/>
                    <a:pt x="28659" y="15680"/>
                  </a:cubicBezTo>
                  <a:cubicBezTo>
                    <a:pt x="28653" y="15663"/>
                    <a:pt x="28636" y="15618"/>
                    <a:pt x="28647" y="15612"/>
                  </a:cubicBezTo>
                  <a:cubicBezTo>
                    <a:pt x="28653" y="15600"/>
                    <a:pt x="28710" y="15595"/>
                    <a:pt x="28767" y="15589"/>
                  </a:cubicBezTo>
                  <a:lnTo>
                    <a:pt x="28806" y="15589"/>
                  </a:lnTo>
                  <a:cubicBezTo>
                    <a:pt x="28812" y="15532"/>
                    <a:pt x="28818" y="15470"/>
                    <a:pt x="28829" y="15413"/>
                  </a:cubicBezTo>
                  <a:cubicBezTo>
                    <a:pt x="28806" y="15396"/>
                    <a:pt x="28784" y="15385"/>
                    <a:pt x="28761" y="15368"/>
                  </a:cubicBezTo>
                  <a:cubicBezTo>
                    <a:pt x="28750" y="15402"/>
                    <a:pt x="28738" y="15436"/>
                    <a:pt x="28727" y="15470"/>
                  </a:cubicBezTo>
                  <a:lnTo>
                    <a:pt x="28715" y="15476"/>
                  </a:lnTo>
                  <a:cubicBezTo>
                    <a:pt x="28715" y="15408"/>
                    <a:pt x="28715" y="15339"/>
                    <a:pt x="28721" y="15271"/>
                  </a:cubicBezTo>
                  <a:lnTo>
                    <a:pt x="28750" y="15271"/>
                  </a:lnTo>
                  <a:cubicBezTo>
                    <a:pt x="28750" y="15300"/>
                    <a:pt x="28750" y="15334"/>
                    <a:pt x="28750" y="15368"/>
                  </a:cubicBezTo>
                  <a:lnTo>
                    <a:pt x="28818" y="15357"/>
                  </a:lnTo>
                  <a:cubicBezTo>
                    <a:pt x="28852" y="15175"/>
                    <a:pt x="28852" y="14999"/>
                    <a:pt x="28863" y="14818"/>
                  </a:cubicBezTo>
                  <a:cubicBezTo>
                    <a:pt x="28869" y="14818"/>
                    <a:pt x="28886" y="14823"/>
                    <a:pt x="28897" y="14823"/>
                  </a:cubicBezTo>
                  <a:cubicBezTo>
                    <a:pt x="28880" y="15078"/>
                    <a:pt x="28857" y="15339"/>
                    <a:pt x="28829" y="15595"/>
                  </a:cubicBezTo>
                  <a:cubicBezTo>
                    <a:pt x="28863" y="15600"/>
                    <a:pt x="28897" y="15606"/>
                    <a:pt x="28925" y="15612"/>
                  </a:cubicBezTo>
                  <a:cubicBezTo>
                    <a:pt x="28948" y="15561"/>
                    <a:pt x="28999" y="15521"/>
                    <a:pt x="28982" y="15464"/>
                  </a:cubicBezTo>
                  <a:cubicBezTo>
                    <a:pt x="28971" y="15453"/>
                    <a:pt x="28948" y="15442"/>
                    <a:pt x="28942" y="15430"/>
                  </a:cubicBezTo>
                  <a:cubicBezTo>
                    <a:pt x="28954" y="15215"/>
                    <a:pt x="29011" y="15005"/>
                    <a:pt x="28976" y="14783"/>
                  </a:cubicBezTo>
                  <a:cubicBezTo>
                    <a:pt x="28994" y="14783"/>
                    <a:pt x="29028" y="14789"/>
                    <a:pt x="29045" y="14789"/>
                  </a:cubicBezTo>
                  <a:cubicBezTo>
                    <a:pt x="29050" y="14761"/>
                    <a:pt x="29062" y="14710"/>
                    <a:pt x="29067" y="14687"/>
                  </a:cubicBezTo>
                  <a:cubicBezTo>
                    <a:pt x="29045" y="14670"/>
                    <a:pt x="29022" y="14659"/>
                    <a:pt x="29005" y="14647"/>
                  </a:cubicBezTo>
                  <a:lnTo>
                    <a:pt x="28994" y="14698"/>
                  </a:lnTo>
                  <a:cubicBezTo>
                    <a:pt x="28988" y="14676"/>
                    <a:pt x="28982" y="14630"/>
                    <a:pt x="28976" y="14608"/>
                  </a:cubicBezTo>
                  <a:lnTo>
                    <a:pt x="28976" y="14608"/>
                  </a:lnTo>
                  <a:cubicBezTo>
                    <a:pt x="28988" y="14619"/>
                    <a:pt x="29011" y="14636"/>
                    <a:pt x="29022" y="14647"/>
                  </a:cubicBezTo>
                  <a:cubicBezTo>
                    <a:pt x="29033" y="14636"/>
                    <a:pt x="29062" y="14625"/>
                    <a:pt x="29073" y="14619"/>
                  </a:cubicBezTo>
                  <a:cubicBezTo>
                    <a:pt x="29067" y="14574"/>
                    <a:pt x="29067" y="14528"/>
                    <a:pt x="29062" y="14483"/>
                  </a:cubicBezTo>
                  <a:lnTo>
                    <a:pt x="29028" y="14471"/>
                  </a:lnTo>
                  <a:cubicBezTo>
                    <a:pt x="29022" y="14517"/>
                    <a:pt x="29011" y="14557"/>
                    <a:pt x="28982" y="14596"/>
                  </a:cubicBezTo>
                  <a:cubicBezTo>
                    <a:pt x="29005" y="14551"/>
                    <a:pt x="28999" y="14505"/>
                    <a:pt x="28982" y="14460"/>
                  </a:cubicBezTo>
                  <a:lnTo>
                    <a:pt x="29073" y="14460"/>
                  </a:lnTo>
                  <a:cubicBezTo>
                    <a:pt x="29067" y="14420"/>
                    <a:pt x="29067" y="14375"/>
                    <a:pt x="29067" y="14330"/>
                  </a:cubicBezTo>
                  <a:cubicBezTo>
                    <a:pt x="29056" y="14358"/>
                    <a:pt x="29028" y="14420"/>
                    <a:pt x="29011" y="14454"/>
                  </a:cubicBezTo>
                  <a:cubicBezTo>
                    <a:pt x="28999" y="14415"/>
                    <a:pt x="28999" y="14381"/>
                    <a:pt x="29022" y="14341"/>
                  </a:cubicBezTo>
                  <a:cubicBezTo>
                    <a:pt x="28994" y="14256"/>
                    <a:pt x="29011" y="14171"/>
                    <a:pt x="29005" y="14086"/>
                  </a:cubicBezTo>
                  <a:lnTo>
                    <a:pt x="29050" y="14074"/>
                  </a:lnTo>
                  <a:cubicBezTo>
                    <a:pt x="29033" y="14063"/>
                    <a:pt x="29005" y="14035"/>
                    <a:pt x="28988" y="14017"/>
                  </a:cubicBezTo>
                  <a:cubicBezTo>
                    <a:pt x="29011" y="14012"/>
                    <a:pt x="29039" y="14006"/>
                    <a:pt x="29067" y="13995"/>
                  </a:cubicBezTo>
                  <a:cubicBezTo>
                    <a:pt x="29045" y="13966"/>
                    <a:pt x="29016" y="13938"/>
                    <a:pt x="28994" y="13910"/>
                  </a:cubicBezTo>
                  <a:cubicBezTo>
                    <a:pt x="28999" y="13887"/>
                    <a:pt x="29005" y="13859"/>
                    <a:pt x="29005" y="13830"/>
                  </a:cubicBezTo>
                  <a:cubicBezTo>
                    <a:pt x="29022" y="13870"/>
                    <a:pt x="29050" y="13898"/>
                    <a:pt x="29079" y="13927"/>
                  </a:cubicBezTo>
                  <a:cubicBezTo>
                    <a:pt x="29073" y="13904"/>
                    <a:pt x="29067" y="13853"/>
                    <a:pt x="29062" y="13830"/>
                  </a:cubicBezTo>
                  <a:lnTo>
                    <a:pt x="29130" y="13830"/>
                  </a:lnTo>
                  <a:cubicBezTo>
                    <a:pt x="29107" y="13819"/>
                    <a:pt x="29073" y="13796"/>
                    <a:pt x="29050" y="13785"/>
                  </a:cubicBezTo>
                  <a:cubicBezTo>
                    <a:pt x="29064" y="13757"/>
                    <a:pt x="29055" y="13677"/>
                    <a:pt x="29090" y="13677"/>
                  </a:cubicBezTo>
                  <a:cubicBezTo>
                    <a:pt x="29098" y="13677"/>
                    <a:pt x="29107" y="13681"/>
                    <a:pt x="29118" y="13688"/>
                  </a:cubicBezTo>
                  <a:cubicBezTo>
                    <a:pt x="29175" y="13791"/>
                    <a:pt x="29079" y="13949"/>
                    <a:pt x="29198" y="14035"/>
                  </a:cubicBezTo>
                  <a:lnTo>
                    <a:pt x="29141" y="14035"/>
                  </a:lnTo>
                  <a:cubicBezTo>
                    <a:pt x="29124" y="14335"/>
                    <a:pt x="29147" y="14636"/>
                    <a:pt x="29130" y="14931"/>
                  </a:cubicBezTo>
                  <a:cubicBezTo>
                    <a:pt x="29147" y="14942"/>
                    <a:pt x="29164" y="14954"/>
                    <a:pt x="29186" y="14965"/>
                  </a:cubicBezTo>
                  <a:cubicBezTo>
                    <a:pt x="29175" y="14971"/>
                    <a:pt x="29152" y="14976"/>
                    <a:pt x="29141" y="14976"/>
                  </a:cubicBezTo>
                  <a:cubicBezTo>
                    <a:pt x="29152" y="15124"/>
                    <a:pt x="29062" y="15277"/>
                    <a:pt x="29118" y="15419"/>
                  </a:cubicBezTo>
                  <a:cubicBezTo>
                    <a:pt x="29062" y="15481"/>
                    <a:pt x="29067" y="15566"/>
                    <a:pt x="29067" y="15646"/>
                  </a:cubicBezTo>
                  <a:cubicBezTo>
                    <a:pt x="29096" y="15646"/>
                    <a:pt x="29118" y="15646"/>
                    <a:pt x="29141" y="15652"/>
                  </a:cubicBezTo>
                  <a:cubicBezTo>
                    <a:pt x="29147" y="15544"/>
                    <a:pt x="29169" y="15436"/>
                    <a:pt x="29147" y="15328"/>
                  </a:cubicBezTo>
                  <a:cubicBezTo>
                    <a:pt x="29135" y="15288"/>
                    <a:pt x="29175" y="15254"/>
                    <a:pt x="29192" y="15220"/>
                  </a:cubicBezTo>
                  <a:cubicBezTo>
                    <a:pt x="29169" y="15203"/>
                    <a:pt x="29152" y="15181"/>
                    <a:pt x="29141" y="15164"/>
                  </a:cubicBezTo>
                  <a:cubicBezTo>
                    <a:pt x="29152" y="15158"/>
                    <a:pt x="29181" y="15152"/>
                    <a:pt x="29198" y="15147"/>
                  </a:cubicBezTo>
                  <a:cubicBezTo>
                    <a:pt x="29164" y="14840"/>
                    <a:pt x="29249" y="14539"/>
                    <a:pt x="29243" y="14233"/>
                  </a:cubicBezTo>
                  <a:cubicBezTo>
                    <a:pt x="29198" y="14182"/>
                    <a:pt x="29243" y="14125"/>
                    <a:pt x="29254" y="14069"/>
                  </a:cubicBezTo>
                  <a:cubicBezTo>
                    <a:pt x="29243" y="13995"/>
                    <a:pt x="29232" y="13927"/>
                    <a:pt x="29237" y="13853"/>
                  </a:cubicBezTo>
                  <a:lnTo>
                    <a:pt x="29209" y="13808"/>
                  </a:lnTo>
                  <a:cubicBezTo>
                    <a:pt x="29220" y="13774"/>
                    <a:pt x="29232" y="13739"/>
                    <a:pt x="29249" y="13705"/>
                  </a:cubicBezTo>
                  <a:cubicBezTo>
                    <a:pt x="29237" y="13677"/>
                    <a:pt x="29232" y="13643"/>
                    <a:pt x="29220" y="13609"/>
                  </a:cubicBezTo>
                  <a:cubicBezTo>
                    <a:pt x="29232" y="13603"/>
                    <a:pt x="29243" y="13581"/>
                    <a:pt x="29254" y="13575"/>
                  </a:cubicBezTo>
                  <a:lnTo>
                    <a:pt x="29220" y="13575"/>
                  </a:lnTo>
                  <a:cubicBezTo>
                    <a:pt x="29226" y="13518"/>
                    <a:pt x="29226" y="13467"/>
                    <a:pt x="29220" y="13416"/>
                  </a:cubicBezTo>
                  <a:cubicBezTo>
                    <a:pt x="29232" y="13410"/>
                    <a:pt x="29243" y="13405"/>
                    <a:pt x="29254" y="13405"/>
                  </a:cubicBezTo>
                  <a:cubicBezTo>
                    <a:pt x="29243" y="13393"/>
                    <a:pt x="29226" y="13371"/>
                    <a:pt x="29215" y="13365"/>
                  </a:cubicBezTo>
                  <a:cubicBezTo>
                    <a:pt x="29254" y="13263"/>
                    <a:pt x="29175" y="13161"/>
                    <a:pt x="29203" y="13064"/>
                  </a:cubicBezTo>
                  <a:cubicBezTo>
                    <a:pt x="29124" y="12922"/>
                    <a:pt x="29175" y="12758"/>
                    <a:pt x="29135" y="12605"/>
                  </a:cubicBezTo>
                  <a:cubicBezTo>
                    <a:pt x="29118" y="12599"/>
                    <a:pt x="29090" y="12582"/>
                    <a:pt x="29079" y="12576"/>
                  </a:cubicBezTo>
                  <a:cubicBezTo>
                    <a:pt x="29084" y="12571"/>
                    <a:pt x="29107" y="12548"/>
                    <a:pt x="29118" y="12537"/>
                  </a:cubicBezTo>
                  <a:cubicBezTo>
                    <a:pt x="29084" y="12355"/>
                    <a:pt x="29118" y="12151"/>
                    <a:pt x="29039" y="11981"/>
                  </a:cubicBezTo>
                  <a:cubicBezTo>
                    <a:pt x="29028" y="11981"/>
                    <a:pt x="28999" y="11986"/>
                    <a:pt x="28988" y="11986"/>
                  </a:cubicBezTo>
                  <a:cubicBezTo>
                    <a:pt x="29005" y="12071"/>
                    <a:pt x="29022" y="12162"/>
                    <a:pt x="29045" y="12247"/>
                  </a:cubicBezTo>
                  <a:cubicBezTo>
                    <a:pt x="29039" y="12253"/>
                    <a:pt x="29028" y="12270"/>
                    <a:pt x="29022" y="12281"/>
                  </a:cubicBezTo>
                  <a:cubicBezTo>
                    <a:pt x="29067" y="12406"/>
                    <a:pt x="29050" y="12554"/>
                    <a:pt x="29062" y="12684"/>
                  </a:cubicBezTo>
                  <a:cubicBezTo>
                    <a:pt x="29073" y="12690"/>
                    <a:pt x="29096" y="12707"/>
                    <a:pt x="29107" y="12713"/>
                  </a:cubicBezTo>
                  <a:cubicBezTo>
                    <a:pt x="29096" y="12747"/>
                    <a:pt x="29084" y="12781"/>
                    <a:pt x="29073" y="12815"/>
                  </a:cubicBezTo>
                  <a:cubicBezTo>
                    <a:pt x="29090" y="12832"/>
                    <a:pt x="29124" y="12860"/>
                    <a:pt x="29141" y="12871"/>
                  </a:cubicBezTo>
                  <a:cubicBezTo>
                    <a:pt x="29124" y="12877"/>
                    <a:pt x="29101" y="12883"/>
                    <a:pt x="29084" y="12888"/>
                  </a:cubicBezTo>
                  <a:cubicBezTo>
                    <a:pt x="29096" y="12905"/>
                    <a:pt x="29113" y="12934"/>
                    <a:pt x="29118" y="12951"/>
                  </a:cubicBezTo>
                  <a:cubicBezTo>
                    <a:pt x="29096" y="12968"/>
                    <a:pt x="29067" y="12979"/>
                    <a:pt x="29045" y="12996"/>
                  </a:cubicBezTo>
                  <a:cubicBezTo>
                    <a:pt x="29062" y="12991"/>
                    <a:pt x="29090" y="12991"/>
                    <a:pt x="29107" y="12991"/>
                  </a:cubicBezTo>
                  <a:cubicBezTo>
                    <a:pt x="29107" y="13217"/>
                    <a:pt x="29107" y="13450"/>
                    <a:pt x="29130" y="13677"/>
                  </a:cubicBezTo>
                  <a:cubicBezTo>
                    <a:pt x="29084" y="13666"/>
                    <a:pt x="29039" y="13649"/>
                    <a:pt x="28994" y="13637"/>
                  </a:cubicBezTo>
                  <a:cubicBezTo>
                    <a:pt x="29011" y="13637"/>
                    <a:pt x="29050" y="13632"/>
                    <a:pt x="29067" y="13632"/>
                  </a:cubicBezTo>
                  <a:cubicBezTo>
                    <a:pt x="29067" y="13518"/>
                    <a:pt x="29050" y="13410"/>
                    <a:pt x="29039" y="13303"/>
                  </a:cubicBezTo>
                  <a:cubicBezTo>
                    <a:pt x="29028" y="13308"/>
                    <a:pt x="28999" y="13314"/>
                    <a:pt x="28988" y="13320"/>
                  </a:cubicBezTo>
                  <a:cubicBezTo>
                    <a:pt x="28954" y="13172"/>
                    <a:pt x="28937" y="13019"/>
                    <a:pt x="28937" y="12866"/>
                  </a:cubicBezTo>
                  <a:lnTo>
                    <a:pt x="28937" y="12866"/>
                  </a:lnTo>
                  <a:cubicBezTo>
                    <a:pt x="28982" y="12894"/>
                    <a:pt x="28994" y="12934"/>
                    <a:pt x="28999" y="12985"/>
                  </a:cubicBezTo>
                  <a:lnTo>
                    <a:pt x="29011" y="12985"/>
                  </a:lnTo>
                  <a:cubicBezTo>
                    <a:pt x="29011" y="12951"/>
                    <a:pt x="29011" y="12917"/>
                    <a:pt x="29011" y="12883"/>
                  </a:cubicBezTo>
                  <a:cubicBezTo>
                    <a:pt x="28976" y="12871"/>
                    <a:pt x="28942" y="12860"/>
                    <a:pt x="28908" y="12849"/>
                  </a:cubicBezTo>
                  <a:cubicBezTo>
                    <a:pt x="28925" y="12809"/>
                    <a:pt x="28971" y="12820"/>
                    <a:pt x="29005" y="12815"/>
                  </a:cubicBezTo>
                  <a:cubicBezTo>
                    <a:pt x="28982" y="12747"/>
                    <a:pt x="28976" y="12678"/>
                    <a:pt x="28959" y="12610"/>
                  </a:cubicBezTo>
                  <a:cubicBezTo>
                    <a:pt x="28948" y="12644"/>
                    <a:pt x="28937" y="12678"/>
                    <a:pt x="28925" y="12718"/>
                  </a:cubicBezTo>
                  <a:cubicBezTo>
                    <a:pt x="28925" y="12627"/>
                    <a:pt x="28840" y="12508"/>
                    <a:pt x="28937" y="12446"/>
                  </a:cubicBezTo>
                  <a:cubicBezTo>
                    <a:pt x="28931" y="12400"/>
                    <a:pt x="28920" y="12349"/>
                    <a:pt x="28914" y="12304"/>
                  </a:cubicBezTo>
                  <a:cubicBezTo>
                    <a:pt x="28908" y="12332"/>
                    <a:pt x="28908" y="12361"/>
                    <a:pt x="28908" y="12389"/>
                  </a:cubicBezTo>
                  <a:lnTo>
                    <a:pt x="28886" y="12389"/>
                  </a:lnTo>
                  <a:cubicBezTo>
                    <a:pt x="28880" y="12349"/>
                    <a:pt x="28869" y="12304"/>
                    <a:pt x="28857" y="12259"/>
                  </a:cubicBezTo>
                  <a:cubicBezTo>
                    <a:pt x="28874" y="12253"/>
                    <a:pt x="28903" y="12247"/>
                    <a:pt x="28914" y="12247"/>
                  </a:cubicBezTo>
                  <a:cubicBezTo>
                    <a:pt x="28852" y="12247"/>
                    <a:pt x="28852" y="12208"/>
                    <a:pt x="28857" y="12156"/>
                  </a:cubicBezTo>
                  <a:lnTo>
                    <a:pt x="28857" y="12156"/>
                  </a:lnTo>
                  <a:cubicBezTo>
                    <a:pt x="28874" y="12162"/>
                    <a:pt x="28903" y="12168"/>
                    <a:pt x="28920" y="12174"/>
                  </a:cubicBezTo>
                  <a:cubicBezTo>
                    <a:pt x="28880" y="12037"/>
                    <a:pt x="28863" y="11901"/>
                    <a:pt x="28840" y="11759"/>
                  </a:cubicBezTo>
                  <a:cubicBezTo>
                    <a:pt x="28840" y="11776"/>
                    <a:pt x="28840" y="11816"/>
                    <a:pt x="28840" y="11833"/>
                  </a:cubicBezTo>
                  <a:lnTo>
                    <a:pt x="28789" y="11850"/>
                  </a:lnTo>
                  <a:cubicBezTo>
                    <a:pt x="28784" y="11799"/>
                    <a:pt x="28772" y="11748"/>
                    <a:pt x="28767" y="11703"/>
                  </a:cubicBezTo>
                  <a:cubicBezTo>
                    <a:pt x="28784" y="11703"/>
                    <a:pt x="28812" y="11703"/>
                    <a:pt x="28823" y="11708"/>
                  </a:cubicBezTo>
                  <a:cubicBezTo>
                    <a:pt x="28806" y="11538"/>
                    <a:pt x="28778" y="11362"/>
                    <a:pt x="28721" y="11203"/>
                  </a:cubicBezTo>
                  <a:lnTo>
                    <a:pt x="28721" y="11203"/>
                  </a:lnTo>
                  <a:cubicBezTo>
                    <a:pt x="28721" y="11294"/>
                    <a:pt x="28755" y="11385"/>
                    <a:pt x="28744" y="11476"/>
                  </a:cubicBezTo>
                  <a:cubicBezTo>
                    <a:pt x="28687" y="11345"/>
                    <a:pt x="28664" y="11209"/>
                    <a:pt x="28653" y="11073"/>
                  </a:cubicBezTo>
                  <a:cubicBezTo>
                    <a:pt x="28664" y="11061"/>
                    <a:pt x="28670" y="11050"/>
                    <a:pt x="28676" y="11044"/>
                  </a:cubicBezTo>
                  <a:lnTo>
                    <a:pt x="28676" y="11044"/>
                  </a:lnTo>
                  <a:cubicBezTo>
                    <a:pt x="28670" y="11101"/>
                    <a:pt x="28664" y="11164"/>
                    <a:pt x="28710" y="11209"/>
                  </a:cubicBezTo>
                  <a:cubicBezTo>
                    <a:pt x="28727" y="11169"/>
                    <a:pt x="28738" y="11130"/>
                    <a:pt x="28750" y="11090"/>
                  </a:cubicBezTo>
                  <a:cubicBezTo>
                    <a:pt x="28733" y="11078"/>
                    <a:pt x="28693" y="11056"/>
                    <a:pt x="28676" y="11039"/>
                  </a:cubicBezTo>
                  <a:cubicBezTo>
                    <a:pt x="28698" y="10999"/>
                    <a:pt x="28687" y="10954"/>
                    <a:pt x="28670" y="10908"/>
                  </a:cubicBezTo>
                  <a:cubicBezTo>
                    <a:pt x="28636" y="10942"/>
                    <a:pt x="28636" y="10988"/>
                    <a:pt x="28636" y="11027"/>
                  </a:cubicBezTo>
                  <a:cubicBezTo>
                    <a:pt x="28608" y="10976"/>
                    <a:pt x="28591" y="10914"/>
                    <a:pt x="28579" y="10852"/>
                  </a:cubicBezTo>
                  <a:cubicBezTo>
                    <a:pt x="28602" y="10852"/>
                    <a:pt x="28625" y="10857"/>
                    <a:pt x="28647" y="10857"/>
                  </a:cubicBezTo>
                  <a:cubicBezTo>
                    <a:pt x="28636" y="10806"/>
                    <a:pt x="28625" y="10761"/>
                    <a:pt x="28613" y="10710"/>
                  </a:cubicBezTo>
                  <a:cubicBezTo>
                    <a:pt x="28596" y="10744"/>
                    <a:pt x="28585" y="10778"/>
                    <a:pt x="28574" y="10806"/>
                  </a:cubicBezTo>
                  <a:cubicBezTo>
                    <a:pt x="28557" y="10732"/>
                    <a:pt x="28545" y="10653"/>
                    <a:pt x="28534" y="10579"/>
                  </a:cubicBezTo>
                  <a:cubicBezTo>
                    <a:pt x="28562" y="10562"/>
                    <a:pt x="28591" y="10551"/>
                    <a:pt x="28619" y="10539"/>
                  </a:cubicBezTo>
                  <a:cubicBezTo>
                    <a:pt x="28489" y="10466"/>
                    <a:pt x="28528" y="10273"/>
                    <a:pt x="28432" y="10171"/>
                  </a:cubicBezTo>
                  <a:lnTo>
                    <a:pt x="28432" y="10171"/>
                  </a:lnTo>
                  <a:cubicBezTo>
                    <a:pt x="28437" y="10188"/>
                    <a:pt x="28449" y="10227"/>
                    <a:pt x="28454" y="10244"/>
                  </a:cubicBezTo>
                  <a:cubicBezTo>
                    <a:pt x="28443" y="10250"/>
                    <a:pt x="28420" y="10256"/>
                    <a:pt x="28415" y="10261"/>
                  </a:cubicBezTo>
                  <a:cubicBezTo>
                    <a:pt x="28409" y="10239"/>
                    <a:pt x="28409" y="10193"/>
                    <a:pt x="28403" y="10176"/>
                  </a:cubicBezTo>
                  <a:cubicBezTo>
                    <a:pt x="28392" y="10159"/>
                    <a:pt x="28375" y="10142"/>
                    <a:pt x="28364" y="10125"/>
                  </a:cubicBezTo>
                  <a:cubicBezTo>
                    <a:pt x="28386" y="10125"/>
                    <a:pt x="28432" y="10120"/>
                    <a:pt x="28454" y="10120"/>
                  </a:cubicBezTo>
                  <a:cubicBezTo>
                    <a:pt x="28437" y="10069"/>
                    <a:pt x="28426" y="10012"/>
                    <a:pt x="28375" y="9978"/>
                  </a:cubicBezTo>
                  <a:cubicBezTo>
                    <a:pt x="28358" y="9921"/>
                    <a:pt x="28352" y="9859"/>
                    <a:pt x="28347" y="9796"/>
                  </a:cubicBezTo>
                  <a:cubicBezTo>
                    <a:pt x="28335" y="9791"/>
                    <a:pt x="28318" y="9768"/>
                    <a:pt x="28307" y="9756"/>
                  </a:cubicBezTo>
                  <a:cubicBezTo>
                    <a:pt x="28301" y="9688"/>
                    <a:pt x="28279" y="9620"/>
                    <a:pt x="28250" y="9552"/>
                  </a:cubicBezTo>
                  <a:lnTo>
                    <a:pt x="28250" y="9552"/>
                  </a:lnTo>
                  <a:cubicBezTo>
                    <a:pt x="28273" y="9564"/>
                    <a:pt x="28307" y="9581"/>
                    <a:pt x="28324" y="9592"/>
                  </a:cubicBezTo>
                  <a:cubicBezTo>
                    <a:pt x="28256" y="9541"/>
                    <a:pt x="28239" y="9456"/>
                    <a:pt x="28171" y="9410"/>
                  </a:cubicBezTo>
                  <a:lnTo>
                    <a:pt x="28171" y="9410"/>
                  </a:lnTo>
                  <a:cubicBezTo>
                    <a:pt x="28182" y="9478"/>
                    <a:pt x="28199" y="9547"/>
                    <a:pt x="28211" y="9609"/>
                  </a:cubicBezTo>
                  <a:cubicBezTo>
                    <a:pt x="28108" y="9410"/>
                    <a:pt x="28029" y="9195"/>
                    <a:pt x="27967" y="8979"/>
                  </a:cubicBezTo>
                  <a:lnTo>
                    <a:pt x="27967" y="8979"/>
                  </a:lnTo>
                  <a:cubicBezTo>
                    <a:pt x="27989" y="9019"/>
                    <a:pt x="28006" y="9053"/>
                    <a:pt x="28029" y="9087"/>
                  </a:cubicBezTo>
                  <a:cubicBezTo>
                    <a:pt x="28063" y="9059"/>
                    <a:pt x="28052" y="9013"/>
                    <a:pt x="28052" y="8968"/>
                  </a:cubicBezTo>
                  <a:cubicBezTo>
                    <a:pt x="28023" y="8939"/>
                    <a:pt x="27995" y="8905"/>
                    <a:pt x="27972" y="8871"/>
                  </a:cubicBezTo>
                  <a:cubicBezTo>
                    <a:pt x="27978" y="8860"/>
                    <a:pt x="27995" y="8843"/>
                    <a:pt x="28001" y="8837"/>
                  </a:cubicBezTo>
                  <a:cubicBezTo>
                    <a:pt x="27951" y="8832"/>
                    <a:pt x="27854" y="8667"/>
                    <a:pt x="27941" y="8667"/>
                  </a:cubicBezTo>
                  <a:cubicBezTo>
                    <a:pt x="27943" y="8667"/>
                    <a:pt x="27946" y="8667"/>
                    <a:pt x="27950" y="8667"/>
                  </a:cubicBezTo>
                  <a:cubicBezTo>
                    <a:pt x="28074" y="8837"/>
                    <a:pt x="28103" y="9064"/>
                    <a:pt x="28245" y="9229"/>
                  </a:cubicBezTo>
                  <a:cubicBezTo>
                    <a:pt x="28239" y="9240"/>
                    <a:pt x="28228" y="9257"/>
                    <a:pt x="28228" y="9269"/>
                  </a:cubicBezTo>
                  <a:cubicBezTo>
                    <a:pt x="28284" y="9382"/>
                    <a:pt x="28313" y="9507"/>
                    <a:pt x="28352" y="9626"/>
                  </a:cubicBezTo>
                  <a:cubicBezTo>
                    <a:pt x="28381" y="9620"/>
                    <a:pt x="28437" y="9615"/>
                    <a:pt x="28460" y="9615"/>
                  </a:cubicBezTo>
                  <a:cubicBezTo>
                    <a:pt x="28443" y="9547"/>
                    <a:pt x="28409" y="9478"/>
                    <a:pt x="28330" y="9456"/>
                  </a:cubicBezTo>
                  <a:cubicBezTo>
                    <a:pt x="28324" y="9433"/>
                    <a:pt x="28324" y="9405"/>
                    <a:pt x="28318" y="9371"/>
                  </a:cubicBezTo>
                  <a:cubicBezTo>
                    <a:pt x="28352" y="9314"/>
                    <a:pt x="28279" y="9257"/>
                    <a:pt x="28262" y="9206"/>
                  </a:cubicBezTo>
                  <a:lnTo>
                    <a:pt x="28330" y="9195"/>
                  </a:lnTo>
                  <a:cubicBezTo>
                    <a:pt x="28313" y="9195"/>
                    <a:pt x="28279" y="9189"/>
                    <a:pt x="28262" y="9189"/>
                  </a:cubicBezTo>
                  <a:cubicBezTo>
                    <a:pt x="28273" y="9155"/>
                    <a:pt x="28284" y="9104"/>
                    <a:pt x="28296" y="9070"/>
                  </a:cubicBezTo>
                  <a:cubicBezTo>
                    <a:pt x="28267" y="9059"/>
                    <a:pt x="28239" y="9042"/>
                    <a:pt x="28211" y="9030"/>
                  </a:cubicBezTo>
                  <a:cubicBezTo>
                    <a:pt x="28222" y="9013"/>
                    <a:pt x="28239" y="8985"/>
                    <a:pt x="28250" y="8968"/>
                  </a:cubicBezTo>
                  <a:lnTo>
                    <a:pt x="28250" y="8968"/>
                  </a:lnTo>
                  <a:cubicBezTo>
                    <a:pt x="28239" y="8973"/>
                    <a:pt x="28216" y="8985"/>
                    <a:pt x="28211" y="8991"/>
                  </a:cubicBezTo>
                  <a:cubicBezTo>
                    <a:pt x="28199" y="8945"/>
                    <a:pt x="28171" y="8888"/>
                    <a:pt x="28199" y="8843"/>
                  </a:cubicBezTo>
                  <a:lnTo>
                    <a:pt x="28199" y="8843"/>
                  </a:lnTo>
                  <a:cubicBezTo>
                    <a:pt x="28188" y="8849"/>
                    <a:pt x="28171" y="8860"/>
                    <a:pt x="28159" y="8866"/>
                  </a:cubicBezTo>
                  <a:cubicBezTo>
                    <a:pt x="28108" y="8718"/>
                    <a:pt x="28023" y="8593"/>
                    <a:pt x="27961" y="8452"/>
                  </a:cubicBezTo>
                  <a:cubicBezTo>
                    <a:pt x="27975" y="8452"/>
                    <a:pt x="27997" y="8455"/>
                    <a:pt x="28013" y="8460"/>
                  </a:cubicBezTo>
                  <a:lnTo>
                    <a:pt x="28013" y="8460"/>
                  </a:lnTo>
                  <a:cubicBezTo>
                    <a:pt x="27927" y="8430"/>
                    <a:pt x="27854" y="8295"/>
                    <a:pt x="27887" y="8213"/>
                  </a:cubicBezTo>
                  <a:cubicBezTo>
                    <a:pt x="27898" y="8173"/>
                    <a:pt x="27842" y="8173"/>
                    <a:pt x="27819" y="8151"/>
                  </a:cubicBezTo>
                  <a:cubicBezTo>
                    <a:pt x="27779" y="8060"/>
                    <a:pt x="27728" y="7998"/>
                    <a:pt x="27620" y="7969"/>
                  </a:cubicBezTo>
                  <a:cubicBezTo>
                    <a:pt x="27632" y="7958"/>
                    <a:pt x="27666" y="7941"/>
                    <a:pt x="27683" y="7930"/>
                  </a:cubicBezTo>
                  <a:cubicBezTo>
                    <a:pt x="27660" y="7930"/>
                    <a:pt x="27620" y="7935"/>
                    <a:pt x="27603" y="7935"/>
                  </a:cubicBezTo>
                  <a:cubicBezTo>
                    <a:pt x="27609" y="7901"/>
                    <a:pt x="27654" y="7844"/>
                    <a:pt x="27592" y="7827"/>
                  </a:cubicBezTo>
                  <a:cubicBezTo>
                    <a:pt x="27558" y="7771"/>
                    <a:pt x="27535" y="7714"/>
                    <a:pt x="27507" y="7657"/>
                  </a:cubicBezTo>
                  <a:lnTo>
                    <a:pt x="27507" y="7657"/>
                  </a:lnTo>
                  <a:cubicBezTo>
                    <a:pt x="27507" y="7731"/>
                    <a:pt x="27524" y="7799"/>
                    <a:pt x="27547" y="7867"/>
                  </a:cubicBezTo>
                  <a:cubicBezTo>
                    <a:pt x="27564" y="7861"/>
                    <a:pt x="27598" y="7856"/>
                    <a:pt x="27609" y="7850"/>
                  </a:cubicBezTo>
                  <a:lnTo>
                    <a:pt x="27609" y="7850"/>
                  </a:lnTo>
                  <a:cubicBezTo>
                    <a:pt x="27575" y="7907"/>
                    <a:pt x="27575" y="7952"/>
                    <a:pt x="27637" y="7986"/>
                  </a:cubicBezTo>
                  <a:lnTo>
                    <a:pt x="27581" y="8003"/>
                  </a:lnTo>
                  <a:cubicBezTo>
                    <a:pt x="27643" y="8003"/>
                    <a:pt x="27706" y="8020"/>
                    <a:pt x="27757" y="8054"/>
                  </a:cubicBezTo>
                  <a:cubicBezTo>
                    <a:pt x="27757" y="8134"/>
                    <a:pt x="27694" y="8179"/>
                    <a:pt x="27632" y="8225"/>
                  </a:cubicBezTo>
                  <a:cubicBezTo>
                    <a:pt x="27649" y="8293"/>
                    <a:pt x="27677" y="8355"/>
                    <a:pt x="27700" y="8417"/>
                  </a:cubicBezTo>
                  <a:cubicBezTo>
                    <a:pt x="27513" y="8111"/>
                    <a:pt x="27331" y="7805"/>
                    <a:pt x="27167" y="7481"/>
                  </a:cubicBezTo>
                  <a:lnTo>
                    <a:pt x="27167" y="7481"/>
                  </a:lnTo>
                  <a:cubicBezTo>
                    <a:pt x="27184" y="7487"/>
                    <a:pt x="27218" y="7498"/>
                    <a:pt x="27235" y="7498"/>
                  </a:cubicBezTo>
                  <a:lnTo>
                    <a:pt x="27223" y="7470"/>
                  </a:lnTo>
                  <a:cubicBezTo>
                    <a:pt x="27209" y="7473"/>
                    <a:pt x="27196" y="7475"/>
                    <a:pt x="27184" y="7475"/>
                  </a:cubicBezTo>
                  <a:cubicBezTo>
                    <a:pt x="27139" y="7475"/>
                    <a:pt x="27111" y="7448"/>
                    <a:pt x="27115" y="7385"/>
                  </a:cubicBezTo>
                  <a:lnTo>
                    <a:pt x="27115" y="7385"/>
                  </a:lnTo>
                  <a:cubicBezTo>
                    <a:pt x="27138" y="7396"/>
                    <a:pt x="27178" y="7419"/>
                    <a:pt x="27195" y="7430"/>
                  </a:cubicBezTo>
                  <a:cubicBezTo>
                    <a:pt x="27184" y="7413"/>
                    <a:pt x="27172" y="7396"/>
                    <a:pt x="27161" y="7373"/>
                  </a:cubicBezTo>
                  <a:cubicBezTo>
                    <a:pt x="27138" y="7379"/>
                    <a:pt x="27115" y="7385"/>
                    <a:pt x="27093" y="7385"/>
                  </a:cubicBezTo>
                  <a:cubicBezTo>
                    <a:pt x="27030" y="7294"/>
                    <a:pt x="26985" y="7192"/>
                    <a:pt x="26923" y="7101"/>
                  </a:cubicBezTo>
                  <a:cubicBezTo>
                    <a:pt x="26871" y="6976"/>
                    <a:pt x="26701" y="6869"/>
                    <a:pt x="26741" y="6732"/>
                  </a:cubicBezTo>
                  <a:cubicBezTo>
                    <a:pt x="26718" y="6670"/>
                    <a:pt x="26696" y="6613"/>
                    <a:pt x="26673" y="6556"/>
                  </a:cubicBezTo>
                  <a:cubicBezTo>
                    <a:pt x="26662" y="6551"/>
                    <a:pt x="26639" y="6534"/>
                    <a:pt x="26628" y="6528"/>
                  </a:cubicBezTo>
                  <a:cubicBezTo>
                    <a:pt x="26618" y="6486"/>
                    <a:pt x="26593" y="6456"/>
                    <a:pt x="26550" y="6456"/>
                  </a:cubicBezTo>
                  <a:cubicBezTo>
                    <a:pt x="26541" y="6456"/>
                    <a:pt x="26531" y="6457"/>
                    <a:pt x="26520" y="6460"/>
                  </a:cubicBezTo>
                  <a:cubicBezTo>
                    <a:pt x="26542" y="6488"/>
                    <a:pt x="26559" y="6522"/>
                    <a:pt x="26582" y="6551"/>
                  </a:cubicBezTo>
                  <a:cubicBezTo>
                    <a:pt x="26537" y="6517"/>
                    <a:pt x="26503" y="6471"/>
                    <a:pt x="26463" y="6426"/>
                  </a:cubicBezTo>
                  <a:cubicBezTo>
                    <a:pt x="26486" y="6420"/>
                    <a:pt x="26520" y="6415"/>
                    <a:pt x="26542" y="6409"/>
                  </a:cubicBezTo>
                  <a:cubicBezTo>
                    <a:pt x="26514" y="6386"/>
                    <a:pt x="26486" y="6369"/>
                    <a:pt x="26463" y="6347"/>
                  </a:cubicBezTo>
                  <a:cubicBezTo>
                    <a:pt x="26491" y="6335"/>
                    <a:pt x="26525" y="6324"/>
                    <a:pt x="26559" y="6312"/>
                  </a:cubicBezTo>
                  <a:cubicBezTo>
                    <a:pt x="26582" y="6341"/>
                    <a:pt x="26605" y="6364"/>
                    <a:pt x="26628" y="6392"/>
                  </a:cubicBezTo>
                  <a:cubicBezTo>
                    <a:pt x="26628" y="6398"/>
                    <a:pt x="26628" y="6415"/>
                    <a:pt x="26628" y="6420"/>
                  </a:cubicBezTo>
                  <a:cubicBezTo>
                    <a:pt x="26679" y="6500"/>
                    <a:pt x="26741" y="6556"/>
                    <a:pt x="26809" y="6608"/>
                  </a:cubicBezTo>
                  <a:cubicBezTo>
                    <a:pt x="26809" y="6630"/>
                    <a:pt x="26809" y="6670"/>
                    <a:pt x="26809" y="6693"/>
                  </a:cubicBezTo>
                  <a:cubicBezTo>
                    <a:pt x="26826" y="6687"/>
                    <a:pt x="26860" y="6676"/>
                    <a:pt x="26883" y="6670"/>
                  </a:cubicBezTo>
                  <a:cubicBezTo>
                    <a:pt x="26854" y="6522"/>
                    <a:pt x="26730" y="6420"/>
                    <a:pt x="26656" y="6290"/>
                  </a:cubicBezTo>
                  <a:lnTo>
                    <a:pt x="26701" y="6278"/>
                  </a:lnTo>
                  <a:cubicBezTo>
                    <a:pt x="26684" y="6278"/>
                    <a:pt x="26656" y="6284"/>
                    <a:pt x="26645" y="6284"/>
                  </a:cubicBezTo>
                  <a:cubicBezTo>
                    <a:pt x="26611" y="6216"/>
                    <a:pt x="26565" y="6159"/>
                    <a:pt x="26497" y="6108"/>
                  </a:cubicBezTo>
                  <a:cubicBezTo>
                    <a:pt x="26486" y="6057"/>
                    <a:pt x="26452" y="6006"/>
                    <a:pt x="26384" y="6006"/>
                  </a:cubicBezTo>
                  <a:cubicBezTo>
                    <a:pt x="26395" y="5995"/>
                    <a:pt x="26418" y="5972"/>
                    <a:pt x="26429" y="5966"/>
                  </a:cubicBezTo>
                  <a:lnTo>
                    <a:pt x="26429" y="5966"/>
                  </a:lnTo>
                  <a:cubicBezTo>
                    <a:pt x="26406" y="5972"/>
                    <a:pt x="26372" y="5983"/>
                    <a:pt x="26350" y="5995"/>
                  </a:cubicBezTo>
                  <a:cubicBezTo>
                    <a:pt x="26350" y="5972"/>
                    <a:pt x="26350" y="5921"/>
                    <a:pt x="26344" y="5898"/>
                  </a:cubicBezTo>
                  <a:cubicBezTo>
                    <a:pt x="26338" y="5904"/>
                    <a:pt x="26315" y="5904"/>
                    <a:pt x="26310" y="5904"/>
                  </a:cubicBezTo>
                  <a:cubicBezTo>
                    <a:pt x="26338" y="5989"/>
                    <a:pt x="26367" y="6091"/>
                    <a:pt x="26469" y="6108"/>
                  </a:cubicBezTo>
                  <a:cubicBezTo>
                    <a:pt x="26469" y="6131"/>
                    <a:pt x="26469" y="6171"/>
                    <a:pt x="26469" y="6188"/>
                  </a:cubicBezTo>
                  <a:cubicBezTo>
                    <a:pt x="26497" y="6227"/>
                    <a:pt x="26531" y="6261"/>
                    <a:pt x="26559" y="6301"/>
                  </a:cubicBezTo>
                  <a:cubicBezTo>
                    <a:pt x="26531" y="6307"/>
                    <a:pt x="26474" y="6318"/>
                    <a:pt x="26440" y="6324"/>
                  </a:cubicBezTo>
                  <a:cubicBezTo>
                    <a:pt x="26440" y="6307"/>
                    <a:pt x="26440" y="6267"/>
                    <a:pt x="26440" y="6250"/>
                  </a:cubicBezTo>
                  <a:cubicBezTo>
                    <a:pt x="26412" y="6261"/>
                    <a:pt x="26389" y="6273"/>
                    <a:pt x="26367" y="6284"/>
                  </a:cubicBezTo>
                  <a:cubicBezTo>
                    <a:pt x="26355" y="6278"/>
                    <a:pt x="26332" y="6261"/>
                    <a:pt x="26327" y="6256"/>
                  </a:cubicBezTo>
                  <a:cubicBezTo>
                    <a:pt x="26344" y="6244"/>
                    <a:pt x="26389" y="6227"/>
                    <a:pt x="26406" y="6216"/>
                  </a:cubicBezTo>
                  <a:cubicBezTo>
                    <a:pt x="26378" y="6210"/>
                    <a:pt x="26338" y="6205"/>
                    <a:pt x="26310" y="6205"/>
                  </a:cubicBezTo>
                  <a:cubicBezTo>
                    <a:pt x="26287" y="6188"/>
                    <a:pt x="26270" y="6165"/>
                    <a:pt x="26259" y="6148"/>
                  </a:cubicBezTo>
                  <a:lnTo>
                    <a:pt x="26259" y="6148"/>
                  </a:lnTo>
                  <a:cubicBezTo>
                    <a:pt x="26285" y="6158"/>
                    <a:pt x="26306" y="6183"/>
                    <a:pt x="26335" y="6183"/>
                  </a:cubicBezTo>
                  <a:cubicBezTo>
                    <a:pt x="26338" y="6183"/>
                    <a:pt x="26341" y="6182"/>
                    <a:pt x="26344" y="6182"/>
                  </a:cubicBezTo>
                  <a:cubicBezTo>
                    <a:pt x="26361" y="6097"/>
                    <a:pt x="26230" y="6131"/>
                    <a:pt x="26185" y="6086"/>
                  </a:cubicBezTo>
                  <a:cubicBezTo>
                    <a:pt x="26174" y="6051"/>
                    <a:pt x="26151" y="5989"/>
                    <a:pt x="26134" y="5961"/>
                  </a:cubicBezTo>
                  <a:lnTo>
                    <a:pt x="26134" y="5961"/>
                  </a:lnTo>
                  <a:cubicBezTo>
                    <a:pt x="26157" y="5966"/>
                    <a:pt x="26208" y="5978"/>
                    <a:pt x="26230" y="5983"/>
                  </a:cubicBezTo>
                  <a:cubicBezTo>
                    <a:pt x="26179" y="5955"/>
                    <a:pt x="26140" y="5921"/>
                    <a:pt x="26117" y="5876"/>
                  </a:cubicBezTo>
                  <a:lnTo>
                    <a:pt x="26117" y="5876"/>
                  </a:lnTo>
                  <a:lnTo>
                    <a:pt x="26134" y="5966"/>
                  </a:lnTo>
                  <a:cubicBezTo>
                    <a:pt x="26049" y="5944"/>
                    <a:pt x="26054" y="5887"/>
                    <a:pt x="26083" y="5830"/>
                  </a:cubicBezTo>
                  <a:lnTo>
                    <a:pt x="26009" y="5830"/>
                  </a:lnTo>
                  <a:cubicBezTo>
                    <a:pt x="25975" y="5802"/>
                    <a:pt x="25941" y="5768"/>
                    <a:pt x="25907" y="5734"/>
                  </a:cubicBezTo>
                  <a:cubicBezTo>
                    <a:pt x="25879" y="5694"/>
                    <a:pt x="25850" y="5660"/>
                    <a:pt x="25822" y="5620"/>
                  </a:cubicBezTo>
                  <a:cubicBezTo>
                    <a:pt x="25856" y="5620"/>
                    <a:pt x="25884" y="5626"/>
                    <a:pt x="25918" y="5626"/>
                  </a:cubicBezTo>
                  <a:cubicBezTo>
                    <a:pt x="25896" y="5604"/>
                    <a:pt x="25864" y="5596"/>
                    <a:pt x="25832" y="5596"/>
                  </a:cubicBezTo>
                  <a:cubicBezTo>
                    <a:pt x="25823" y="5596"/>
                    <a:pt x="25814" y="5596"/>
                    <a:pt x="25805" y="5598"/>
                  </a:cubicBezTo>
                  <a:cubicBezTo>
                    <a:pt x="25799" y="5586"/>
                    <a:pt x="25788" y="5575"/>
                    <a:pt x="25782" y="5564"/>
                  </a:cubicBezTo>
                  <a:cubicBezTo>
                    <a:pt x="25788" y="5541"/>
                    <a:pt x="25793" y="5524"/>
                    <a:pt x="25799" y="5507"/>
                  </a:cubicBezTo>
                  <a:lnTo>
                    <a:pt x="25799" y="5507"/>
                  </a:lnTo>
                  <a:cubicBezTo>
                    <a:pt x="25788" y="5518"/>
                    <a:pt x="25776" y="5529"/>
                    <a:pt x="25765" y="5535"/>
                  </a:cubicBezTo>
                  <a:cubicBezTo>
                    <a:pt x="25748" y="5512"/>
                    <a:pt x="25731" y="5484"/>
                    <a:pt x="25720" y="5456"/>
                  </a:cubicBezTo>
                  <a:cubicBezTo>
                    <a:pt x="25714" y="5473"/>
                    <a:pt x="25703" y="5490"/>
                    <a:pt x="25691" y="5507"/>
                  </a:cubicBezTo>
                  <a:cubicBezTo>
                    <a:pt x="25663" y="5478"/>
                    <a:pt x="25623" y="5450"/>
                    <a:pt x="25589" y="5422"/>
                  </a:cubicBezTo>
                  <a:cubicBezTo>
                    <a:pt x="25606" y="5416"/>
                    <a:pt x="25640" y="5410"/>
                    <a:pt x="25657" y="5405"/>
                  </a:cubicBezTo>
                  <a:cubicBezTo>
                    <a:pt x="25646" y="5388"/>
                    <a:pt x="25623" y="5359"/>
                    <a:pt x="25612" y="5348"/>
                  </a:cubicBezTo>
                  <a:cubicBezTo>
                    <a:pt x="25604" y="5383"/>
                    <a:pt x="25589" y="5395"/>
                    <a:pt x="25571" y="5395"/>
                  </a:cubicBezTo>
                  <a:cubicBezTo>
                    <a:pt x="25540" y="5395"/>
                    <a:pt x="25501" y="5356"/>
                    <a:pt x="25476" y="5331"/>
                  </a:cubicBezTo>
                  <a:cubicBezTo>
                    <a:pt x="25396" y="5251"/>
                    <a:pt x="25306" y="5178"/>
                    <a:pt x="25215" y="5115"/>
                  </a:cubicBezTo>
                  <a:cubicBezTo>
                    <a:pt x="25226" y="5093"/>
                    <a:pt x="25232" y="5070"/>
                    <a:pt x="25203" y="5047"/>
                  </a:cubicBezTo>
                  <a:cubicBezTo>
                    <a:pt x="25198" y="5059"/>
                    <a:pt x="25192" y="5076"/>
                    <a:pt x="25181" y="5093"/>
                  </a:cubicBezTo>
                  <a:cubicBezTo>
                    <a:pt x="25158" y="5070"/>
                    <a:pt x="25130" y="5053"/>
                    <a:pt x="25107" y="5036"/>
                  </a:cubicBezTo>
                  <a:cubicBezTo>
                    <a:pt x="25067" y="4990"/>
                    <a:pt x="25028" y="4951"/>
                    <a:pt x="24982" y="4905"/>
                  </a:cubicBezTo>
                  <a:lnTo>
                    <a:pt x="24982" y="4905"/>
                  </a:lnTo>
                  <a:cubicBezTo>
                    <a:pt x="24986" y="4907"/>
                    <a:pt x="24991" y="4908"/>
                    <a:pt x="24996" y="4908"/>
                  </a:cubicBezTo>
                  <a:cubicBezTo>
                    <a:pt x="25009" y="4908"/>
                    <a:pt x="25022" y="4901"/>
                    <a:pt x="25022" y="4888"/>
                  </a:cubicBezTo>
                  <a:cubicBezTo>
                    <a:pt x="25016" y="4871"/>
                    <a:pt x="25005" y="4866"/>
                    <a:pt x="24988" y="4860"/>
                  </a:cubicBezTo>
                  <a:cubicBezTo>
                    <a:pt x="25005" y="4843"/>
                    <a:pt x="25016" y="4832"/>
                    <a:pt x="25028" y="4820"/>
                  </a:cubicBezTo>
                  <a:cubicBezTo>
                    <a:pt x="25005" y="4815"/>
                    <a:pt x="24965" y="4798"/>
                    <a:pt x="24942" y="4792"/>
                  </a:cubicBezTo>
                  <a:cubicBezTo>
                    <a:pt x="24942" y="4809"/>
                    <a:pt x="24937" y="4837"/>
                    <a:pt x="24937" y="4854"/>
                  </a:cubicBezTo>
                  <a:cubicBezTo>
                    <a:pt x="24903" y="4826"/>
                    <a:pt x="24869" y="4798"/>
                    <a:pt x="24835" y="4769"/>
                  </a:cubicBezTo>
                  <a:cubicBezTo>
                    <a:pt x="24846" y="4747"/>
                    <a:pt x="24863" y="4718"/>
                    <a:pt x="24874" y="4695"/>
                  </a:cubicBezTo>
                  <a:cubicBezTo>
                    <a:pt x="24823" y="4650"/>
                    <a:pt x="24778" y="4599"/>
                    <a:pt x="24715" y="4565"/>
                  </a:cubicBezTo>
                  <a:lnTo>
                    <a:pt x="24715" y="4565"/>
                  </a:lnTo>
                  <a:cubicBezTo>
                    <a:pt x="24755" y="4610"/>
                    <a:pt x="24801" y="4656"/>
                    <a:pt x="24823" y="4712"/>
                  </a:cubicBezTo>
                  <a:cubicBezTo>
                    <a:pt x="24744" y="4673"/>
                    <a:pt x="24698" y="4605"/>
                    <a:pt x="24642" y="4542"/>
                  </a:cubicBezTo>
                  <a:cubicBezTo>
                    <a:pt x="24653" y="4531"/>
                    <a:pt x="24664" y="4514"/>
                    <a:pt x="24670" y="4503"/>
                  </a:cubicBezTo>
                  <a:cubicBezTo>
                    <a:pt x="24647" y="4474"/>
                    <a:pt x="24619" y="4451"/>
                    <a:pt x="24591" y="4423"/>
                  </a:cubicBezTo>
                  <a:lnTo>
                    <a:pt x="24591" y="4423"/>
                  </a:lnTo>
                  <a:cubicBezTo>
                    <a:pt x="24608" y="4463"/>
                    <a:pt x="24619" y="4503"/>
                    <a:pt x="24636" y="4537"/>
                  </a:cubicBezTo>
                  <a:cubicBezTo>
                    <a:pt x="24511" y="4434"/>
                    <a:pt x="24392" y="4321"/>
                    <a:pt x="24273" y="4213"/>
                  </a:cubicBezTo>
                  <a:cubicBezTo>
                    <a:pt x="24296" y="4213"/>
                    <a:pt x="24330" y="4219"/>
                    <a:pt x="24347" y="4219"/>
                  </a:cubicBezTo>
                  <a:cubicBezTo>
                    <a:pt x="24341" y="4196"/>
                    <a:pt x="24330" y="4168"/>
                    <a:pt x="24324" y="4139"/>
                  </a:cubicBezTo>
                  <a:cubicBezTo>
                    <a:pt x="24245" y="4100"/>
                    <a:pt x="24148" y="4117"/>
                    <a:pt x="24091" y="4043"/>
                  </a:cubicBezTo>
                  <a:lnTo>
                    <a:pt x="24091" y="4043"/>
                  </a:lnTo>
                  <a:cubicBezTo>
                    <a:pt x="24137" y="4054"/>
                    <a:pt x="24182" y="4066"/>
                    <a:pt x="24222" y="4077"/>
                  </a:cubicBezTo>
                  <a:cubicBezTo>
                    <a:pt x="24131" y="3998"/>
                    <a:pt x="24046" y="3884"/>
                    <a:pt x="23915" y="3856"/>
                  </a:cubicBezTo>
                  <a:lnTo>
                    <a:pt x="23932" y="3827"/>
                  </a:lnTo>
                  <a:cubicBezTo>
                    <a:pt x="23921" y="3827"/>
                    <a:pt x="23898" y="3822"/>
                    <a:pt x="23893" y="3822"/>
                  </a:cubicBezTo>
                  <a:lnTo>
                    <a:pt x="23904" y="3776"/>
                  </a:lnTo>
                  <a:lnTo>
                    <a:pt x="23881" y="3776"/>
                  </a:lnTo>
                  <a:cubicBezTo>
                    <a:pt x="23881" y="3793"/>
                    <a:pt x="23876" y="3833"/>
                    <a:pt x="23876" y="3850"/>
                  </a:cubicBezTo>
                  <a:cubicBezTo>
                    <a:pt x="23864" y="3833"/>
                    <a:pt x="23830" y="3799"/>
                    <a:pt x="23813" y="3782"/>
                  </a:cubicBezTo>
                  <a:cubicBezTo>
                    <a:pt x="23825" y="3771"/>
                    <a:pt x="23842" y="3748"/>
                    <a:pt x="23853" y="3737"/>
                  </a:cubicBezTo>
                  <a:cubicBezTo>
                    <a:pt x="23836" y="3737"/>
                    <a:pt x="23808" y="3731"/>
                    <a:pt x="23791" y="3725"/>
                  </a:cubicBezTo>
                  <a:cubicBezTo>
                    <a:pt x="23791" y="3737"/>
                    <a:pt x="23791" y="3759"/>
                    <a:pt x="23791" y="3771"/>
                  </a:cubicBezTo>
                  <a:cubicBezTo>
                    <a:pt x="23694" y="3731"/>
                    <a:pt x="23626" y="3646"/>
                    <a:pt x="23541" y="3589"/>
                  </a:cubicBezTo>
                  <a:cubicBezTo>
                    <a:pt x="23558" y="3578"/>
                    <a:pt x="23581" y="3555"/>
                    <a:pt x="23592" y="3544"/>
                  </a:cubicBezTo>
                  <a:lnTo>
                    <a:pt x="23592" y="3544"/>
                  </a:lnTo>
                  <a:cubicBezTo>
                    <a:pt x="23569" y="3561"/>
                    <a:pt x="23552" y="3572"/>
                    <a:pt x="23530" y="3583"/>
                  </a:cubicBezTo>
                  <a:cubicBezTo>
                    <a:pt x="23490" y="3544"/>
                    <a:pt x="23445" y="3510"/>
                    <a:pt x="23393" y="3476"/>
                  </a:cubicBezTo>
                  <a:lnTo>
                    <a:pt x="23393" y="3476"/>
                  </a:lnTo>
                  <a:cubicBezTo>
                    <a:pt x="23445" y="3493"/>
                    <a:pt x="23490" y="3504"/>
                    <a:pt x="23541" y="3504"/>
                  </a:cubicBezTo>
                  <a:cubicBezTo>
                    <a:pt x="23501" y="3481"/>
                    <a:pt x="23479" y="3453"/>
                    <a:pt x="23484" y="3413"/>
                  </a:cubicBezTo>
                  <a:lnTo>
                    <a:pt x="23484" y="3413"/>
                  </a:lnTo>
                  <a:cubicBezTo>
                    <a:pt x="23473" y="3419"/>
                    <a:pt x="23456" y="3430"/>
                    <a:pt x="23445" y="3442"/>
                  </a:cubicBezTo>
                  <a:cubicBezTo>
                    <a:pt x="23348" y="3328"/>
                    <a:pt x="23218" y="3254"/>
                    <a:pt x="23104" y="3158"/>
                  </a:cubicBezTo>
                  <a:cubicBezTo>
                    <a:pt x="23098" y="3181"/>
                    <a:pt x="23087" y="3215"/>
                    <a:pt x="23081" y="3237"/>
                  </a:cubicBezTo>
                  <a:cubicBezTo>
                    <a:pt x="22968" y="3164"/>
                    <a:pt x="22854" y="3084"/>
                    <a:pt x="22752" y="3005"/>
                  </a:cubicBezTo>
                  <a:lnTo>
                    <a:pt x="22752" y="3005"/>
                  </a:lnTo>
                  <a:cubicBezTo>
                    <a:pt x="22826" y="3016"/>
                    <a:pt x="22894" y="3061"/>
                    <a:pt x="22951" y="3107"/>
                  </a:cubicBezTo>
                  <a:cubicBezTo>
                    <a:pt x="22985" y="2993"/>
                    <a:pt x="22497" y="2834"/>
                    <a:pt x="22435" y="2687"/>
                  </a:cubicBezTo>
                  <a:cubicBezTo>
                    <a:pt x="22469" y="2670"/>
                    <a:pt x="22497" y="2653"/>
                    <a:pt x="22531" y="2630"/>
                  </a:cubicBezTo>
                  <a:lnTo>
                    <a:pt x="22531" y="2630"/>
                  </a:lnTo>
                  <a:cubicBezTo>
                    <a:pt x="22525" y="2642"/>
                    <a:pt x="22520" y="2664"/>
                    <a:pt x="22514" y="2676"/>
                  </a:cubicBezTo>
                  <a:cubicBezTo>
                    <a:pt x="22548" y="2698"/>
                    <a:pt x="22565" y="2732"/>
                    <a:pt x="22554" y="2772"/>
                  </a:cubicBezTo>
                  <a:lnTo>
                    <a:pt x="22662" y="2772"/>
                  </a:lnTo>
                  <a:lnTo>
                    <a:pt x="22627" y="2823"/>
                  </a:lnTo>
                  <a:cubicBezTo>
                    <a:pt x="22639" y="2817"/>
                    <a:pt x="22667" y="2806"/>
                    <a:pt x="22684" y="2795"/>
                  </a:cubicBezTo>
                  <a:cubicBezTo>
                    <a:pt x="22776" y="2862"/>
                    <a:pt x="22880" y="2926"/>
                    <a:pt x="22993" y="2926"/>
                  </a:cubicBezTo>
                  <a:cubicBezTo>
                    <a:pt x="23013" y="2926"/>
                    <a:pt x="23033" y="2924"/>
                    <a:pt x="23053" y="2920"/>
                  </a:cubicBezTo>
                  <a:cubicBezTo>
                    <a:pt x="22894" y="2840"/>
                    <a:pt x="22758" y="2727"/>
                    <a:pt x="22610" y="2642"/>
                  </a:cubicBezTo>
                  <a:cubicBezTo>
                    <a:pt x="22605" y="2630"/>
                    <a:pt x="22605" y="2613"/>
                    <a:pt x="22599" y="2602"/>
                  </a:cubicBezTo>
                  <a:cubicBezTo>
                    <a:pt x="22591" y="2604"/>
                    <a:pt x="22584" y="2605"/>
                    <a:pt x="22577" y="2605"/>
                  </a:cubicBezTo>
                  <a:cubicBezTo>
                    <a:pt x="22527" y="2605"/>
                    <a:pt x="22494" y="2556"/>
                    <a:pt x="22474" y="2517"/>
                  </a:cubicBezTo>
                  <a:cubicBezTo>
                    <a:pt x="22361" y="2511"/>
                    <a:pt x="22287" y="2426"/>
                    <a:pt x="22196" y="2381"/>
                  </a:cubicBezTo>
                  <a:lnTo>
                    <a:pt x="22208" y="2346"/>
                  </a:lnTo>
                  <a:lnTo>
                    <a:pt x="22208" y="2346"/>
                  </a:lnTo>
                  <a:cubicBezTo>
                    <a:pt x="22196" y="2352"/>
                    <a:pt x="22174" y="2364"/>
                    <a:pt x="22168" y="2369"/>
                  </a:cubicBezTo>
                  <a:cubicBezTo>
                    <a:pt x="22066" y="2318"/>
                    <a:pt x="21975" y="2244"/>
                    <a:pt x="21862" y="2216"/>
                  </a:cubicBezTo>
                  <a:cubicBezTo>
                    <a:pt x="21822" y="2205"/>
                    <a:pt x="21805" y="2165"/>
                    <a:pt x="21782" y="2131"/>
                  </a:cubicBezTo>
                  <a:cubicBezTo>
                    <a:pt x="21754" y="2137"/>
                    <a:pt x="21731" y="2142"/>
                    <a:pt x="21703" y="2148"/>
                  </a:cubicBezTo>
                  <a:cubicBezTo>
                    <a:pt x="21708" y="2137"/>
                    <a:pt x="21714" y="2108"/>
                    <a:pt x="21714" y="2097"/>
                  </a:cubicBezTo>
                  <a:cubicBezTo>
                    <a:pt x="21413" y="1983"/>
                    <a:pt x="21169" y="1768"/>
                    <a:pt x="20880" y="1632"/>
                  </a:cubicBezTo>
                  <a:cubicBezTo>
                    <a:pt x="20872" y="1634"/>
                    <a:pt x="20865" y="1634"/>
                    <a:pt x="20858" y="1634"/>
                  </a:cubicBezTo>
                  <a:cubicBezTo>
                    <a:pt x="20804" y="1634"/>
                    <a:pt x="20773" y="1582"/>
                    <a:pt x="20732" y="1552"/>
                  </a:cubicBezTo>
                  <a:cubicBezTo>
                    <a:pt x="20659" y="1529"/>
                    <a:pt x="20585" y="1501"/>
                    <a:pt x="20517" y="1467"/>
                  </a:cubicBezTo>
                  <a:lnTo>
                    <a:pt x="20466" y="1467"/>
                  </a:lnTo>
                  <a:cubicBezTo>
                    <a:pt x="20437" y="1444"/>
                    <a:pt x="20409" y="1416"/>
                    <a:pt x="20386" y="1388"/>
                  </a:cubicBezTo>
                  <a:cubicBezTo>
                    <a:pt x="20352" y="1382"/>
                    <a:pt x="20318" y="1376"/>
                    <a:pt x="20284" y="1365"/>
                  </a:cubicBezTo>
                  <a:cubicBezTo>
                    <a:pt x="20279" y="1354"/>
                    <a:pt x="20267" y="1331"/>
                    <a:pt x="20262" y="1325"/>
                  </a:cubicBezTo>
                  <a:lnTo>
                    <a:pt x="20250" y="1348"/>
                  </a:lnTo>
                  <a:cubicBezTo>
                    <a:pt x="20205" y="1320"/>
                    <a:pt x="20154" y="1297"/>
                    <a:pt x="20097" y="1274"/>
                  </a:cubicBezTo>
                  <a:cubicBezTo>
                    <a:pt x="20103" y="1268"/>
                    <a:pt x="20103" y="1251"/>
                    <a:pt x="20103" y="1246"/>
                  </a:cubicBezTo>
                  <a:cubicBezTo>
                    <a:pt x="20091" y="1246"/>
                    <a:pt x="20063" y="1257"/>
                    <a:pt x="20046" y="1257"/>
                  </a:cubicBezTo>
                  <a:cubicBezTo>
                    <a:pt x="19972" y="1178"/>
                    <a:pt x="19842" y="1200"/>
                    <a:pt x="19762" y="1127"/>
                  </a:cubicBezTo>
                  <a:cubicBezTo>
                    <a:pt x="19758" y="1127"/>
                    <a:pt x="19754" y="1127"/>
                    <a:pt x="19750" y="1127"/>
                  </a:cubicBezTo>
                  <a:cubicBezTo>
                    <a:pt x="19586" y="1127"/>
                    <a:pt x="19458" y="1012"/>
                    <a:pt x="19297" y="979"/>
                  </a:cubicBezTo>
                  <a:cubicBezTo>
                    <a:pt x="19286" y="985"/>
                    <a:pt x="19263" y="1002"/>
                    <a:pt x="19252" y="1013"/>
                  </a:cubicBezTo>
                  <a:cubicBezTo>
                    <a:pt x="19246" y="1002"/>
                    <a:pt x="19235" y="973"/>
                    <a:pt x="19229" y="956"/>
                  </a:cubicBezTo>
                  <a:cubicBezTo>
                    <a:pt x="19042" y="905"/>
                    <a:pt x="18871" y="781"/>
                    <a:pt x="18673" y="769"/>
                  </a:cubicBezTo>
                  <a:cubicBezTo>
                    <a:pt x="18667" y="781"/>
                    <a:pt x="18656" y="803"/>
                    <a:pt x="18650" y="815"/>
                  </a:cubicBezTo>
                  <a:cubicBezTo>
                    <a:pt x="18741" y="843"/>
                    <a:pt x="18832" y="866"/>
                    <a:pt x="18922" y="888"/>
                  </a:cubicBezTo>
                  <a:cubicBezTo>
                    <a:pt x="18928" y="894"/>
                    <a:pt x="18940" y="917"/>
                    <a:pt x="18945" y="922"/>
                  </a:cubicBezTo>
                  <a:cubicBezTo>
                    <a:pt x="19081" y="939"/>
                    <a:pt x="19218" y="1025"/>
                    <a:pt x="19342" y="1076"/>
                  </a:cubicBezTo>
                  <a:cubicBezTo>
                    <a:pt x="19354" y="1070"/>
                    <a:pt x="19376" y="1053"/>
                    <a:pt x="19388" y="1047"/>
                  </a:cubicBezTo>
                  <a:cubicBezTo>
                    <a:pt x="19416" y="1076"/>
                    <a:pt x="19444" y="1098"/>
                    <a:pt x="19473" y="1127"/>
                  </a:cubicBezTo>
                  <a:cubicBezTo>
                    <a:pt x="19496" y="1115"/>
                    <a:pt x="19535" y="1104"/>
                    <a:pt x="19558" y="1093"/>
                  </a:cubicBezTo>
                  <a:lnTo>
                    <a:pt x="19558" y="1093"/>
                  </a:lnTo>
                  <a:cubicBezTo>
                    <a:pt x="19552" y="1110"/>
                    <a:pt x="19547" y="1138"/>
                    <a:pt x="19547" y="1149"/>
                  </a:cubicBezTo>
                  <a:lnTo>
                    <a:pt x="19620" y="1149"/>
                  </a:lnTo>
                  <a:cubicBezTo>
                    <a:pt x="19620" y="1178"/>
                    <a:pt x="19626" y="1206"/>
                    <a:pt x="19626" y="1234"/>
                  </a:cubicBezTo>
                  <a:cubicBezTo>
                    <a:pt x="19632" y="1217"/>
                    <a:pt x="19643" y="1189"/>
                    <a:pt x="19649" y="1178"/>
                  </a:cubicBezTo>
                  <a:cubicBezTo>
                    <a:pt x="19864" y="1280"/>
                    <a:pt x="20080" y="1388"/>
                    <a:pt x="20307" y="1478"/>
                  </a:cubicBezTo>
                  <a:cubicBezTo>
                    <a:pt x="20304" y="1481"/>
                    <a:pt x="20301" y="1483"/>
                    <a:pt x="20299" y="1485"/>
                  </a:cubicBezTo>
                  <a:lnTo>
                    <a:pt x="20299" y="1485"/>
                  </a:lnTo>
                  <a:cubicBezTo>
                    <a:pt x="20299" y="1485"/>
                    <a:pt x="20300" y="1484"/>
                    <a:pt x="20301" y="1484"/>
                  </a:cubicBezTo>
                  <a:cubicBezTo>
                    <a:pt x="20407" y="1484"/>
                    <a:pt x="20500" y="1593"/>
                    <a:pt x="20605" y="1593"/>
                  </a:cubicBezTo>
                  <a:cubicBezTo>
                    <a:pt x="20624" y="1593"/>
                    <a:pt x="20644" y="1589"/>
                    <a:pt x="20664" y="1581"/>
                  </a:cubicBezTo>
                  <a:lnTo>
                    <a:pt x="20664" y="1581"/>
                  </a:lnTo>
                  <a:cubicBezTo>
                    <a:pt x="20659" y="1592"/>
                    <a:pt x="20647" y="1615"/>
                    <a:pt x="20636" y="1626"/>
                  </a:cubicBezTo>
                  <a:cubicBezTo>
                    <a:pt x="20914" y="1773"/>
                    <a:pt x="21203" y="1893"/>
                    <a:pt x="21476" y="2051"/>
                  </a:cubicBezTo>
                  <a:cubicBezTo>
                    <a:pt x="21493" y="2040"/>
                    <a:pt x="21515" y="2029"/>
                    <a:pt x="21532" y="2017"/>
                  </a:cubicBezTo>
                  <a:lnTo>
                    <a:pt x="21532" y="2017"/>
                  </a:lnTo>
                  <a:cubicBezTo>
                    <a:pt x="21527" y="2029"/>
                    <a:pt x="21527" y="2051"/>
                    <a:pt x="21527" y="2063"/>
                  </a:cubicBezTo>
                  <a:cubicBezTo>
                    <a:pt x="21669" y="2120"/>
                    <a:pt x="21771" y="2261"/>
                    <a:pt x="21930" y="2284"/>
                  </a:cubicBezTo>
                  <a:cubicBezTo>
                    <a:pt x="21975" y="2398"/>
                    <a:pt x="22145" y="2409"/>
                    <a:pt x="22230" y="2505"/>
                  </a:cubicBezTo>
                  <a:cubicBezTo>
                    <a:pt x="22287" y="2551"/>
                    <a:pt x="22389" y="2556"/>
                    <a:pt x="22395" y="2647"/>
                  </a:cubicBezTo>
                  <a:lnTo>
                    <a:pt x="22327" y="2653"/>
                  </a:lnTo>
                  <a:cubicBezTo>
                    <a:pt x="22281" y="2585"/>
                    <a:pt x="22202" y="2568"/>
                    <a:pt x="22134" y="2534"/>
                  </a:cubicBezTo>
                  <a:cubicBezTo>
                    <a:pt x="22134" y="2556"/>
                    <a:pt x="22128" y="2590"/>
                    <a:pt x="22128" y="2613"/>
                  </a:cubicBezTo>
                  <a:cubicBezTo>
                    <a:pt x="22111" y="2596"/>
                    <a:pt x="22088" y="2573"/>
                    <a:pt x="22071" y="2556"/>
                  </a:cubicBezTo>
                  <a:cubicBezTo>
                    <a:pt x="21986" y="2539"/>
                    <a:pt x="21992" y="2432"/>
                    <a:pt x="21907" y="2415"/>
                  </a:cubicBezTo>
                  <a:cubicBezTo>
                    <a:pt x="21896" y="2420"/>
                    <a:pt x="21873" y="2432"/>
                    <a:pt x="21862" y="2437"/>
                  </a:cubicBezTo>
                  <a:cubicBezTo>
                    <a:pt x="21663" y="2329"/>
                    <a:pt x="21487" y="2182"/>
                    <a:pt x="21271" y="2108"/>
                  </a:cubicBezTo>
                  <a:cubicBezTo>
                    <a:pt x="21277" y="2097"/>
                    <a:pt x="21294" y="2068"/>
                    <a:pt x="21300" y="2051"/>
                  </a:cubicBezTo>
                  <a:cubicBezTo>
                    <a:pt x="21277" y="2034"/>
                    <a:pt x="21237" y="2006"/>
                    <a:pt x="21215" y="1989"/>
                  </a:cubicBezTo>
                  <a:cubicBezTo>
                    <a:pt x="21192" y="2000"/>
                    <a:pt x="21169" y="2012"/>
                    <a:pt x="21152" y="2023"/>
                  </a:cubicBezTo>
                  <a:lnTo>
                    <a:pt x="21198" y="2057"/>
                  </a:lnTo>
                  <a:cubicBezTo>
                    <a:pt x="21175" y="2046"/>
                    <a:pt x="21130" y="2034"/>
                    <a:pt x="21107" y="2023"/>
                  </a:cubicBezTo>
                  <a:cubicBezTo>
                    <a:pt x="21118" y="2017"/>
                    <a:pt x="21147" y="2012"/>
                    <a:pt x="21158" y="2006"/>
                  </a:cubicBezTo>
                  <a:cubicBezTo>
                    <a:pt x="21158" y="1989"/>
                    <a:pt x="21158" y="1961"/>
                    <a:pt x="21152" y="1949"/>
                  </a:cubicBezTo>
                  <a:cubicBezTo>
                    <a:pt x="21107" y="1932"/>
                    <a:pt x="21067" y="1915"/>
                    <a:pt x="21022" y="1893"/>
                  </a:cubicBezTo>
                  <a:lnTo>
                    <a:pt x="20999" y="1921"/>
                  </a:lnTo>
                  <a:cubicBezTo>
                    <a:pt x="21033" y="1949"/>
                    <a:pt x="21073" y="1972"/>
                    <a:pt x="21090" y="2012"/>
                  </a:cubicBezTo>
                  <a:cubicBezTo>
                    <a:pt x="21062" y="1978"/>
                    <a:pt x="21016" y="1961"/>
                    <a:pt x="20965" y="1949"/>
                  </a:cubicBezTo>
                  <a:cubicBezTo>
                    <a:pt x="20982" y="1927"/>
                    <a:pt x="20993" y="1904"/>
                    <a:pt x="21005" y="1881"/>
                  </a:cubicBezTo>
                  <a:cubicBezTo>
                    <a:pt x="20965" y="1859"/>
                    <a:pt x="20925" y="1842"/>
                    <a:pt x="20880" y="1819"/>
                  </a:cubicBezTo>
                  <a:lnTo>
                    <a:pt x="20880" y="1819"/>
                  </a:lnTo>
                  <a:cubicBezTo>
                    <a:pt x="20903" y="1847"/>
                    <a:pt x="20948" y="1898"/>
                    <a:pt x="20971" y="1927"/>
                  </a:cubicBezTo>
                  <a:cubicBezTo>
                    <a:pt x="20931" y="1921"/>
                    <a:pt x="20897" y="1904"/>
                    <a:pt x="20874" y="1864"/>
                  </a:cubicBezTo>
                  <a:cubicBezTo>
                    <a:pt x="20784" y="1847"/>
                    <a:pt x="20710" y="1796"/>
                    <a:pt x="20625" y="1762"/>
                  </a:cubicBezTo>
                  <a:lnTo>
                    <a:pt x="20636" y="1717"/>
                  </a:lnTo>
                  <a:lnTo>
                    <a:pt x="20636" y="1717"/>
                  </a:lnTo>
                  <a:cubicBezTo>
                    <a:pt x="20613" y="1722"/>
                    <a:pt x="20574" y="1739"/>
                    <a:pt x="20551" y="1745"/>
                  </a:cubicBezTo>
                  <a:cubicBezTo>
                    <a:pt x="20557" y="1722"/>
                    <a:pt x="20562" y="1694"/>
                    <a:pt x="20568" y="1666"/>
                  </a:cubicBezTo>
                  <a:lnTo>
                    <a:pt x="20568" y="1666"/>
                  </a:lnTo>
                  <a:cubicBezTo>
                    <a:pt x="20534" y="1677"/>
                    <a:pt x="20494" y="1683"/>
                    <a:pt x="20454" y="1694"/>
                  </a:cubicBezTo>
                  <a:cubicBezTo>
                    <a:pt x="20432" y="1677"/>
                    <a:pt x="20409" y="1660"/>
                    <a:pt x="20386" y="1643"/>
                  </a:cubicBezTo>
                  <a:cubicBezTo>
                    <a:pt x="20426" y="1643"/>
                    <a:pt x="20471" y="1643"/>
                    <a:pt x="20505" y="1626"/>
                  </a:cubicBezTo>
                  <a:lnTo>
                    <a:pt x="20409" y="1598"/>
                  </a:lnTo>
                  <a:cubicBezTo>
                    <a:pt x="20420" y="1581"/>
                    <a:pt x="20432" y="1552"/>
                    <a:pt x="20437" y="1541"/>
                  </a:cubicBezTo>
                  <a:lnTo>
                    <a:pt x="20437" y="1541"/>
                  </a:lnTo>
                  <a:cubicBezTo>
                    <a:pt x="20420" y="1552"/>
                    <a:pt x="20381" y="1569"/>
                    <a:pt x="20358" y="1581"/>
                  </a:cubicBezTo>
                  <a:cubicBezTo>
                    <a:pt x="20340" y="1558"/>
                    <a:pt x="20265" y="1531"/>
                    <a:pt x="20277" y="1503"/>
                  </a:cubicBezTo>
                  <a:lnTo>
                    <a:pt x="20277" y="1503"/>
                  </a:lnTo>
                  <a:cubicBezTo>
                    <a:pt x="20253" y="1524"/>
                    <a:pt x="20229" y="1545"/>
                    <a:pt x="20205" y="1569"/>
                  </a:cubicBezTo>
                  <a:cubicBezTo>
                    <a:pt x="20216" y="1552"/>
                    <a:pt x="20227" y="1524"/>
                    <a:pt x="20233" y="1507"/>
                  </a:cubicBezTo>
                  <a:cubicBezTo>
                    <a:pt x="20131" y="1456"/>
                    <a:pt x="20023" y="1416"/>
                    <a:pt x="19910" y="1376"/>
                  </a:cubicBezTo>
                  <a:cubicBezTo>
                    <a:pt x="19910" y="1393"/>
                    <a:pt x="19910" y="1422"/>
                    <a:pt x="19904" y="1433"/>
                  </a:cubicBezTo>
                  <a:cubicBezTo>
                    <a:pt x="19751" y="1393"/>
                    <a:pt x="19603" y="1331"/>
                    <a:pt x="19456" y="1263"/>
                  </a:cubicBezTo>
                  <a:cubicBezTo>
                    <a:pt x="19476" y="1253"/>
                    <a:pt x="19497" y="1248"/>
                    <a:pt x="19518" y="1248"/>
                  </a:cubicBezTo>
                  <a:cubicBezTo>
                    <a:pt x="19545" y="1248"/>
                    <a:pt x="19572" y="1256"/>
                    <a:pt x="19598" y="1268"/>
                  </a:cubicBezTo>
                  <a:lnTo>
                    <a:pt x="19603" y="1263"/>
                  </a:lnTo>
                  <a:cubicBezTo>
                    <a:pt x="19569" y="1246"/>
                    <a:pt x="19535" y="1229"/>
                    <a:pt x="19507" y="1212"/>
                  </a:cubicBezTo>
                  <a:cubicBezTo>
                    <a:pt x="19479" y="1234"/>
                    <a:pt x="19456" y="1257"/>
                    <a:pt x="19427" y="1280"/>
                  </a:cubicBezTo>
                  <a:cubicBezTo>
                    <a:pt x="19393" y="1246"/>
                    <a:pt x="19427" y="1217"/>
                    <a:pt x="19439" y="1183"/>
                  </a:cubicBezTo>
                  <a:cubicBezTo>
                    <a:pt x="19365" y="1172"/>
                    <a:pt x="19297" y="1144"/>
                    <a:pt x="19223" y="1127"/>
                  </a:cubicBezTo>
                  <a:lnTo>
                    <a:pt x="19223" y="1127"/>
                  </a:lnTo>
                  <a:cubicBezTo>
                    <a:pt x="19252" y="1155"/>
                    <a:pt x="19280" y="1178"/>
                    <a:pt x="19308" y="1206"/>
                  </a:cubicBezTo>
                  <a:cubicBezTo>
                    <a:pt x="19229" y="1166"/>
                    <a:pt x="19076" y="1183"/>
                    <a:pt x="19064" y="1070"/>
                  </a:cubicBezTo>
                  <a:cubicBezTo>
                    <a:pt x="19013" y="1053"/>
                    <a:pt x="18968" y="1042"/>
                    <a:pt x="18917" y="1025"/>
                  </a:cubicBezTo>
                  <a:lnTo>
                    <a:pt x="18917" y="1025"/>
                  </a:lnTo>
                  <a:cubicBezTo>
                    <a:pt x="18945" y="1042"/>
                    <a:pt x="18968" y="1053"/>
                    <a:pt x="18996" y="1070"/>
                  </a:cubicBezTo>
                  <a:lnTo>
                    <a:pt x="18991" y="1087"/>
                  </a:lnTo>
                  <a:cubicBezTo>
                    <a:pt x="18940" y="1076"/>
                    <a:pt x="18894" y="1064"/>
                    <a:pt x="18849" y="1047"/>
                  </a:cubicBezTo>
                  <a:cubicBezTo>
                    <a:pt x="18854" y="1036"/>
                    <a:pt x="18860" y="1008"/>
                    <a:pt x="18866" y="996"/>
                  </a:cubicBezTo>
                  <a:lnTo>
                    <a:pt x="18866" y="996"/>
                  </a:lnTo>
                  <a:cubicBezTo>
                    <a:pt x="18853" y="1023"/>
                    <a:pt x="18837" y="1032"/>
                    <a:pt x="18820" y="1032"/>
                  </a:cubicBezTo>
                  <a:cubicBezTo>
                    <a:pt x="18800" y="1032"/>
                    <a:pt x="18779" y="1020"/>
                    <a:pt x="18758" y="1007"/>
                  </a:cubicBezTo>
                  <a:lnTo>
                    <a:pt x="18798" y="962"/>
                  </a:lnTo>
                  <a:cubicBezTo>
                    <a:pt x="18656" y="928"/>
                    <a:pt x="18514" y="883"/>
                    <a:pt x="18372" y="837"/>
                  </a:cubicBezTo>
                  <a:lnTo>
                    <a:pt x="18372" y="837"/>
                  </a:lnTo>
                  <a:cubicBezTo>
                    <a:pt x="18389" y="843"/>
                    <a:pt x="18423" y="860"/>
                    <a:pt x="18446" y="871"/>
                  </a:cubicBezTo>
                  <a:lnTo>
                    <a:pt x="18435" y="917"/>
                  </a:lnTo>
                  <a:cubicBezTo>
                    <a:pt x="18383" y="905"/>
                    <a:pt x="18332" y="888"/>
                    <a:pt x="18287" y="871"/>
                  </a:cubicBezTo>
                  <a:cubicBezTo>
                    <a:pt x="18293" y="860"/>
                    <a:pt x="18310" y="837"/>
                    <a:pt x="18321" y="826"/>
                  </a:cubicBezTo>
                  <a:cubicBezTo>
                    <a:pt x="18151" y="764"/>
                    <a:pt x="17975" y="707"/>
                    <a:pt x="17799" y="678"/>
                  </a:cubicBezTo>
                  <a:lnTo>
                    <a:pt x="17799" y="678"/>
                  </a:lnTo>
                  <a:cubicBezTo>
                    <a:pt x="17884" y="724"/>
                    <a:pt x="17981" y="735"/>
                    <a:pt x="18060" y="786"/>
                  </a:cubicBezTo>
                  <a:cubicBezTo>
                    <a:pt x="17918" y="775"/>
                    <a:pt x="17776" y="729"/>
                    <a:pt x="17640" y="678"/>
                  </a:cubicBezTo>
                  <a:cubicBezTo>
                    <a:pt x="17640" y="667"/>
                    <a:pt x="17635" y="656"/>
                    <a:pt x="17629" y="644"/>
                  </a:cubicBezTo>
                  <a:lnTo>
                    <a:pt x="17629" y="644"/>
                  </a:lnTo>
                  <a:cubicBezTo>
                    <a:pt x="17671" y="672"/>
                    <a:pt x="17716" y="700"/>
                    <a:pt x="17765" y="700"/>
                  </a:cubicBezTo>
                  <a:cubicBezTo>
                    <a:pt x="17776" y="700"/>
                    <a:pt x="17788" y="699"/>
                    <a:pt x="17799" y="695"/>
                  </a:cubicBezTo>
                  <a:cubicBezTo>
                    <a:pt x="17771" y="667"/>
                    <a:pt x="17737" y="633"/>
                    <a:pt x="17703" y="605"/>
                  </a:cubicBezTo>
                  <a:cubicBezTo>
                    <a:pt x="17686" y="616"/>
                    <a:pt x="17646" y="633"/>
                    <a:pt x="17623" y="644"/>
                  </a:cubicBezTo>
                  <a:cubicBezTo>
                    <a:pt x="17595" y="610"/>
                    <a:pt x="17544" y="593"/>
                    <a:pt x="17493" y="588"/>
                  </a:cubicBezTo>
                  <a:lnTo>
                    <a:pt x="17493" y="588"/>
                  </a:lnTo>
                  <a:cubicBezTo>
                    <a:pt x="17510" y="633"/>
                    <a:pt x="17555" y="656"/>
                    <a:pt x="17595" y="673"/>
                  </a:cubicBezTo>
                  <a:cubicBezTo>
                    <a:pt x="17532" y="673"/>
                    <a:pt x="17464" y="656"/>
                    <a:pt x="17408" y="639"/>
                  </a:cubicBezTo>
                  <a:cubicBezTo>
                    <a:pt x="17419" y="622"/>
                    <a:pt x="17430" y="605"/>
                    <a:pt x="17436" y="582"/>
                  </a:cubicBezTo>
                  <a:cubicBezTo>
                    <a:pt x="17385" y="576"/>
                    <a:pt x="17334" y="559"/>
                    <a:pt x="17283" y="548"/>
                  </a:cubicBezTo>
                  <a:lnTo>
                    <a:pt x="17283" y="548"/>
                  </a:lnTo>
                  <a:cubicBezTo>
                    <a:pt x="17311" y="576"/>
                    <a:pt x="17334" y="599"/>
                    <a:pt x="17357" y="627"/>
                  </a:cubicBezTo>
                  <a:cubicBezTo>
                    <a:pt x="17277" y="605"/>
                    <a:pt x="17203" y="582"/>
                    <a:pt x="17124" y="554"/>
                  </a:cubicBezTo>
                  <a:cubicBezTo>
                    <a:pt x="17124" y="520"/>
                    <a:pt x="17124" y="491"/>
                    <a:pt x="17124" y="463"/>
                  </a:cubicBezTo>
                  <a:cubicBezTo>
                    <a:pt x="17094" y="481"/>
                    <a:pt x="17061" y="487"/>
                    <a:pt x="17027" y="487"/>
                  </a:cubicBezTo>
                  <a:cubicBezTo>
                    <a:pt x="16938" y="487"/>
                    <a:pt x="16838" y="441"/>
                    <a:pt x="16742" y="441"/>
                  </a:cubicBezTo>
                  <a:cubicBezTo>
                    <a:pt x="16725" y="441"/>
                    <a:pt x="16709" y="443"/>
                    <a:pt x="16693" y="446"/>
                  </a:cubicBezTo>
                  <a:cubicBezTo>
                    <a:pt x="16715" y="451"/>
                    <a:pt x="16755" y="463"/>
                    <a:pt x="16778" y="463"/>
                  </a:cubicBezTo>
                  <a:cubicBezTo>
                    <a:pt x="16772" y="474"/>
                    <a:pt x="16772" y="497"/>
                    <a:pt x="16772" y="508"/>
                  </a:cubicBezTo>
                  <a:cubicBezTo>
                    <a:pt x="16749" y="503"/>
                    <a:pt x="16710" y="480"/>
                    <a:pt x="16687" y="474"/>
                  </a:cubicBezTo>
                  <a:cubicBezTo>
                    <a:pt x="16664" y="480"/>
                    <a:pt x="16642" y="485"/>
                    <a:pt x="16619" y="485"/>
                  </a:cubicBezTo>
                  <a:cubicBezTo>
                    <a:pt x="16630" y="468"/>
                    <a:pt x="16647" y="429"/>
                    <a:pt x="16659" y="412"/>
                  </a:cubicBezTo>
                  <a:cubicBezTo>
                    <a:pt x="16627" y="402"/>
                    <a:pt x="16593" y="394"/>
                    <a:pt x="16561" y="394"/>
                  </a:cubicBezTo>
                  <a:cubicBezTo>
                    <a:pt x="16536" y="394"/>
                    <a:pt x="16511" y="399"/>
                    <a:pt x="16488" y="412"/>
                  </a:cubicBezTo>
                  <a:cubicBezTo>
                    <a:pt x="16426" y="395"/>
                    <a:pt x="16364" y="378"/>
                    <a:pt x="16307" y="349"/>
                  </a:cubicBezTo>
                  <a:cubicBezTo>
                    <a:pt x="16290" y="355"/>
                    <a:pt x="16261" y="361"/>
                    <a:pt x="16250" y="366"/>
                  </a:cubicBezTo>
                  <a:cubicBezTo>
                    <a:pt x="16182" y="338"/>
                    <a:pt x="16108" y="321"/>
                    <a:pt x="16029" y="315"/>
                  </a:cubicBezTo>
                  <a:lnTo>
                    <a:pt x="16097" y="276"/>
                  </a:lnTo>
                  <a:lnTo>
                    <a:pt x="16097" y="276"/>
                  </a:lnTo>
                  <a:cubicBezTo>
                    <a:pt x="16023" y="310"/>
                    <a:pt x="15938" y="287"/>
                    <a:pt x="15864" y="321"/>
                  </a:cubicBezTo>
                  <a:cubicBezTo>
                    <a:pt x="15932" y="338"/>
                    <a:pt x="16000" y="355"/>
                    <a:pt x="16069" y="378"/>
                  </a:cubicBezTo>
                  <a:cubicBezTo>
                    <a:pt x="15932" y="372"/>
                    <a:pt x="15796" y="361"/>
                    <a:pt x="15666" y="344"/>
                  </a:cubicBezTo>
                  <a:cubicBezTo>
                    <a:pt x="15626" y="338"/>
                    <a:pt x="15598" y="327"/>
                    <a:pt x="15564" y="321"/>
                  </a:cubicBezTo>
                  <a:cubicBezTo>
                    <a:pt x="15564" y="321"/>
                    <a:pt x="15564" y="327"/>
                    <a:pt x="15564" y="327"/>
                  </a:cubicBezTo>
                  <a:cubicBezTo>
                    <a:pt x="15501" y="315"/>
                    <a:pt x="15433" y="304"/>
                    <a:pt x="15365" y="293"/>
                  </a:cubicBezTo>
                  <a:lnTo>
                    <a:pt x="15496" y="293"/>
                  </a:lnTo>
                  <a:cubicBezTo>
                    <a:pt x="15478" y="247"/>
                    <a:pt x="15433" y="242"/>
                    <a:pt x="15393" y="219"/>
                  </a:cubicBezTo>
                  <a:cubicBezTo>
                    <a:pt x="15348" y="224"/>
                    <a:pt x="15308" y="236"/>
                    <a:pt x="15263" y="242"/>
                  </a:cubicBezTo>
                  <a:cubicBezTo>
                    <a:pt x="15257" y="230"/>
                    <a:pt x="15252" y="207"/>
                    <a:pt x="15246" y="196"/>
                  </a:cubicBezTo>
                  <a:cubicBezTo>
                    <a:pt x="15233" y="215"/>
                    <a:pt x="15181" y="227"/>
                    <a:pt x="15133" y="227"/>
                  </a:cubicBezTo>
                  <a:cubicBezTo>
                    <a:pt x="15079" y="227"/>
                    <a:pt x="15031" y="210"/>
                    <a:pt x="15059" y="168"/>
                  </a:cubicBezTo>
                  <a:cubicBezTo>
                    <a:pt x="15097" y="162"/>
                    <a:pt x="15136" y="160"/>
                    <a:pt x="15174" y="160"/>
                  </a:cubicBezTo>
                  <a:cubicBezTo>
                    <a:pt x="15315" y="160"/>
                    <a:pt x="15456" y="190"/>
                    <a:pt x="15594" y="190"/>
                  </a:cubicBezTo>
                  <a:cubicBezTo>
                    <a:pt x="15637" y="190"/>
                    <a:pt x="15680" y="187"/>
                    <a:pt x="15722" y="179"/>
                  </a:cubicBezTo>
                  <a:cubicBezTo>
                    <a:pt x="15734" y="185"/>
                    <a:pt x="15745" y="202"/>
                    <a:pt x="15751" y="207"/>
                  </a:cubicBezTo>
                  <a:cubicBezTo>
                    <a:pt x="15887" y="213"/>
                    <a:pt x="16012" y="247"/>
                    <a:pt x="16148" y="264"/>
                  </a:cubicBezTo>
                  <a:cubicBezTo>
                    <a:pt x="16154" y="242"/>
                    <a:pt x="16176" y="190"/>
                    <a:pt x="16182" y="168"/>
                  </a:cubicBezTo>
                  <a:cubicBezTo>
                    <a:pt x="16158" y="164"/>
                    <a:pt x="16132" y="160"/>
                    <a:pt x="16106" y="160"/>
                  </a:cubicBezTo>
                  <a:cubicBezTo>
                    <a:pt x="16060" y="160"/>
                    <a:pt x="16014" y="171"/>
                    <a:pt x="15978" y="207"/>
                  </a:cubicBezTo>
                  <a:cubicBezTo>
                    <a:pt x="15949" y="196"/>
                    <a:pt x="15921" y="190"/>
                    <a:pt x="15893" y="179"/>
                  </a:cubicBezTo>
                  <a:cubicBezTo>
                    <a:pt x="15874" y="153"/>
                    <a:pt x="15846" y="147"/>
                    <a:pt x="15815" y="147"/>
                  </a:cubicBezTo>
                  <a:cubicBezTo>
                    <a:pt x="15793" y="147"/>
                    <a:pt x="15771" y="150"/>
                    <a:pt x="15750" y="150"/>
                  </a:cubicBezTo>
                  <a:cubicBezTo>
                    <a:pt x="15736" y="150"/>
                    <a:pt x="15723" y="149"/>
                    <a:pt x="15711" y="145"/>
                  </a:cubicBezTo>
                  <a:lnTo>
                    <a:pt x="15728" y="88"/>
                  </a:lnTo>
                  <a:lnTo>
                    <a:pt x="15728" y="88"/>
                  </a:lnTo>
                  <a:cubicBezTo>
                    <a:pt x="15722" y="100"/>
                    <a:pt x="15705" y="128"/>
                    <a:pt x="15694" y="145"/>
                  </a:cubicBezTo>
                  <a:cubicBezTo>
                    <a:pt x="15666" y="117"/>
                    <a:pt x="15626" y="88"/>
                    <a:pt x="15598" y="60"/>
                  </a:cubicBezTo>
                  <a:cubicBezTo>
                    <a:pt x="15575" y="77"/>
                    <a:pt x="15547" y="94"/>
                    <a:pt x="15524" y="117"/>
                  </a:cubicBezTo>
                  <a:cubicBezTo>
                    <a:pt x="15513" y="100"/>
                    <a:pt x="15490" y="66"/>
                    <a:pt x="15478" y="54"/>
                  </a:cubicBezTo>
                  <a:lnTo>
                    <a:pt x="15478" y="54"/>
                  </a:lnTo>
                  <a:cubicBezTo>
                    <a:pt x="15484" y="66"/>
                    <a:pt x="15484" y="88"/>
                    <a:pt x="15484" y="100"/>
                  </a:cubicBezTo>
                  <a:cubicBezTo>
                    <a:pt x="15433" y="83"/>
                    <a:pt x="15371" y="83"/>
                    <a:pt x="15337" y="37"/>
                  </a:cubicBezTo>
                  <a:lnTo>
                    <a:pt x="15337" y="37"/>
                  </a:lnTo>
                  <a:cubicBezTo>
                    <a:pt x="15342" y="49"/>
                    <a:pt x="15342" y="66"/>
                    <a:pt x="15342" y="77"/>
                  </a:cubicBezTo>
                  <a:cubicBezTo>
                    <a:pt x="15183" y="54"/>
                    <a:pt x="15025" y="71"/>
                    <a:pt x="14866" y="54"/>
                  </a:cubicBezTo>
                  <a:cubicBezTo>
                    <a:pt x="14877" y="43"/>
                    <a:pt x="14894" y="20"/>
                    <a:pt x="14900" y="9"/>
                  </a:cubicBezTo>
                  <a:lnTo>
                    <a:pt x="14900" y="9"/>
                  </a:lnTo>
                  <a:cubicBezTo>
                    <a:pt x="14869" y="43"/>
                    <a:pt x="14812" y="60"/>
                    <a:pt x="14755" y="60"/>
                  </a:cubicBezTo>
                  <a:cubicBezTo>
                    <a:pt x="14698" y="60"/>
                    <a:pt x="14642" y="43"/>
                    <a:pt x="14610" y="9"/>
                  </a:cubicBezTo>
                  <a:cubicBezTo>
                    <a:pt x="14603" y="3"/>
                    <a:pt x="14596" y="0"/>
                    <a:pt x="14589" y="0"/>
                  </a:cubicBezTo>
                  <a:close/>
                </a:path>
              </a:pathLst>
            </a:custGeom>
            <a:solidFill>
              <a:srgbClr val="8B481A">
                <a:alpha val="425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68"/>
            <p:cNvSpPr/>
            <p:nvPr/>
          </p:nvSpPr>
          <p:spPr>
            <a:xfrm rot="-5400000">
              <a:off x="5299274" y="1197278"/>
              <a:ext cx="1369792" cy="743768"/>
            </a:xfrm>
            <a:custGeom>
              <a:rect b="b" l="l" r="r" t="t"/>
              <a:pathLst>
                <a:path extrusionOk="0" h="15884" w="29255">
                  <a:moveTo>
                    <a:pt x="14565" y="94"/>
                  </a:moveTo>
                  <a:cubicBezTo>
                    <a:pt x="14596" y="114"/>
                    <a:pt x="14563" y="144"/>
                    <a:pt x="14537" y="144"/>
                  </a:cubicBezTo>
                  <a:cubicBezTo>
                    <a:pt x="14526" y="144"/>
                    <a:pt x="14516" y="138"/>
                    <a:pt x="14514" y="122"/>
                  </a:cubicBezTo>
                  <a:cubicBezTo>
                    <a:pt x="14525" y="111"/>
                    <a:pt x="14554" y="100"/>
                    <a:pt x="14565" y="94"/>
                  </a:cubicBezTo>
                  <a:close/>
                  <a:moveTo>
                    <a:pt x="14610" y="117"/>
                  </a:moveTo>
                  <a:cubicBezTo>
                    <a:pt x="14690" y="145"/>
                    <a:pt x="14786" y="128"/>
                    <a:pt x="14854" y="156"/>
                  </a:cubicBezTo>
                  <a:cubicBezTo>
                    <a:pt x="14849" y="186"/>
                    <a:pt x="14831" y="203"/>
                    <a:pt x="14804" y="203"/>
                  </a:cubicBezTo>
                  <a:cubicBezTo>
                    <a:pt x="14800" y="203"/>
                    <a:pt x="14796" y="203"/>
                    <a:pt x="14792" y="202"/>
                  </a:cubicBezTo>
                  <a:cubicBezTo>
                    <a:pt x="14731" y="202"/>
                    <a:pt x="14673" y="197"/>
                    <a:pt x="14616" y="197"/>
                  </a:cubicBezTo>
                  <a:cubicBezTo>
                    <a:pt x="14588" y="197"/>
                    <a:pt x="14559" y="198"/>
                    <a:pt x="14531" y="202"/>
                  </a:cubicBezTo>
                  <a:cubicBezTo>
                    <a:pt x="14542" y="168"/>
                    <a:pt x="14582" y="168"/>
                    <a:pt x="14605" y="151"/>
                  </a:cubicBezTo>
                  <a:cubicBezTo>
                    <a:pt x="14605" y="139"/>
                    <a:pt x="14610" y="128"/>
                    <a:pt x="14610" y="117"/>
                  </a:cubicBezTo>
                  <a:close/>
                  <a:moveTo>
                    <a:pt x="14912" y="138"/>
                  </a:moveTo>
                  <a:cubicBezTo>
                    <a:pt x="14940" y="138"/>
                    <a:pt x="14967" y="149"/>
                    <a:pt x="14991" y="168"/>
                  </a:cubicBezTo>
                  <a:cubicBezTo>
                    <a:pt x="14996" y="219"/>
                    <a:pt x="14957" y="259"/>
                    <a:pt x="14928" y="293"/>
                  </a:cubicBezTo>
                  <a:cubicBezTo>
                    <a:pt x="14939" y="270"/>
                    <a:pt x="14951" y="230"/>
                    <a:pt x="14962" y="207"/>
                  </a:cubicBezTo>
                  <a:lnTo>
                    <a:pt x="14849" y="207"/>
                  </a:lnTo>
                  <a:cubicBezTo>
                    <a:pt x="14860" y="190"/>
                    <a:pt x="14883" y="156"/>
                    <a:pt x="14894" y="139"/>
                  </a:cubicBezTo>
                  <a:cubicBezTo>
                    <a:pt x="14900" y="138"/>
                    <a:pt x="14906" y="138"/>
                    <a:pt x="14912" y="138"/>
                  </a:cubicBezTo>
                  <a:close/>
                  <a:moveTo>
                    <a:pt x="14943" y="354"/>
                  </a:moveTo>
                  <a:cubicBezTo>
                    <a:pt x="14970" y="354"/>
                    <a:pt x="14998" y="382"/>
                    <a:pt x="14962" y="400"/>
                  </a:cubicBezTo>
                  <a:cubicBezTo>
                    <a:pt x="14957" y="405"/>
                    <a:pt x="14950" y="407"/>
                    <a:pt x="14943" y="407"/>
                  </a:cubicBezTo>
                  <a:cubicBezTo>
                    <a:pt x="14914" y="407"/>
                    <a:pt x="14881" y="374"/>
                    <a:pt x="14922" y="361"/>
                  </a:cubicBezTo>
                  <a:cubicBezTo>
                    <a:pt x="14928" y="356"/>
                    <a:pt x="14936" y="354"/>
                    <a:pt x="14943" y="354"/>
                  </a:cubicBezTo>
                  <a:close/>
                  <a:moveTo>
                    <a:pt x="12993" y="383"/>
                  </a:moveTo>
                  <a:cubicBezTo>
                    <a:pt x="12999" y="389"/>
                    <a:pt x="13005" y="406"/>
                    <a:pt x="13010" y="417"/>
                  </a:cubicBezTo>
                  <a:cubicBezTo>
                    <a:pt x="12937" y="423"/>
                    <a:pt x="12857" y="429"/>
                    <a:pt x="12778" y="434"/>
                  </a:cubicBezTo>
                  <a:cubicBezTo>
                    <a:pt x="12852" y="417"/>
                    <a:pt x="12920" y="400"/>
                    <a:pt x="12993" y="383"/>
                  </a:cubicBezTo>
                  <a:close/>
                  <a:moveTo>
                    <a:pt x="15094" y="377"/>
                  </a:moveTo>
                  <a:cubicBezTo>
                    <a:pt x="15202" y="377"/>
                    <a:pt x="15314" y="396"/>
                    <a:pt x="15420" y="396"/>
                  </a:cubicBezTo>
                  <a:cubicBezTo>
                    <a:pt x="15471" y="396"/>
                    <a:pt x="15521" y="392"/>
                    <a:pt x="15569" y="378"/>
                  </a:cubicBezTo>
                  <a:cubicBezTo>
                    <a:pt x="15569" y="383"/>
                    <a:pt x="15569" y="406"/>
                    <a:pt x="15569" y="412"/>
                  </a:cubicBezTo>
                  <a:cubicBezTo>
                    <a:pt x="15581" y="412"/>
                    <a:pt x="15586" y="417"/>
                    <a:pt x="15598" y="417"/>
                  </a:cubicBezTo>
                  <a:cubicBezTo>
                    <a:pt x="15603" y="429"/>
                    <a:pt x="15603" y="434"/>
                    <a:pt x="15603" y="446"/>
                  </a:cubicBezTo>
                  <a:cubicBezTo>
                    <a:pt x="15530" y="434"/>
                    <a:pt x="15450" y="423"/>
                    <a:pt x="15376" y="417"/>
                  </a:cubicBezTo>
                  <a:lnTo>
                    <a:pt x="15359" y="412"/>
                  </a:lnTo>
                  <a:lnTo>
                    <a:pt x="15342" y="412"/>
                  </a:lnTo>
                  <a:cubicBezTo>
                    <a:pt x="15229" y="400"/>
                    <a:pt x="15110" y="412"/>
                    <a:pt x="14996" y="383"/>
                  </a:cubicBezTo>
                  <a:cubicBezTo>
                    <a:pt x="15028" y="378"/>
                    <a:pt x="15061" y="377"/>
                    <a:pt x="15094" y="377"/>
                  </a:cubicBezTo>
                  <a:close/>
                  <a:moveTo>
                    <a:pt x="12307" y="451"/>
                  </a:moveTo>
                  <a:cubicBezTo>
                    <a:pt x="12301" y="457"/>
                    <a:pt x="12295" y="457"/>
                    <a:pt x="12290" y="463"/>
                  </a:cubicBezTo>
                  <a:cubicBezTo>
                    <a:pt x="12290" y="463"/>
                    <a:pt x="12284" y="457"/>
                    <a:pt x="12284" y="457"/>
                  </a:cubicBezTo>
                  <a:cubicBezTo>
                    <a:pt x="12290" y="457"/>
                    <a:pt x="12301" y="451"/>
                    <a:pt x="12307" y="451"/>
                  </a:cubicBezTo>
                  <a:close/>
                  <a:moveTo>
                    <a:pt x="12488" y="457"/>
                  </a:moveTo>
                  <a:cubicBezTo>
                    <a:pt x="12477" y="463"/>
                    <a:pt x="12466" y="463"/>
                    <a:pt x="12460" y="463"/>
                  </a:cubicBezTo>
                  <a:cubicBezTo>
                    <a:pt x="12466" y="463"/>
                    <a:pt x="12466" y="457"/>
                    <a:pt x="12471" y="457"/>
                  </a:cubicBezTo>
                  <a:close/>
                  <a:moveTo>
                    <a:pt x="14412" y="440"/>
                  </a:moveTo>
                  <a:cubicBezTo>
                    <a:pt x="14429" y="446"/>
                    <a:pt x="14440" y="446"/>
                    <a:pt x="14452" y="446"/>
                  </a:cubicBezTo>
                  <a:cubicBezTo>
                    <a:pt x="14440" y="451"/>
                    <a:pt x="14435" y="457"/>
                    <a:pt x="14423" y="463"/>
                  </a:cubicBezTo>
                  <a:cubicBezTo>
                    <a:pt x="14417" y="457"/>
                    <a:pt x="14417" y="451"/>
                    <a:pt x="14412" y="440"/>
                  </a:cubicBezTo>
                  <a:close/>
                  <a:moveTo>
                    <a:pt x="14332" y="434"/>
                  </a:moveTo>
                  <a:cubicBezTo>
                    <a:pt x="14349" y="440"/>
                    <a:pt x="14361" y="440"/>
                    <a:pt x="14372" y="446"/>
                  </a:cubicBezTo>
                  <a:cubicBezTo>
                    <a:pt x="14335" y="460"/>
                    <a:pt x="14298" y="464"/>
                    <a:pt x="14261" y="464"/>
                  </a:cubicBezTo>
                  <a:cubicBezTo>
                    <a:pt x="14223" y="464"/>
                    <a:pt x="14185" y="460"/>
                    <a:pt x="14145" y="457"/>
                  </a:cubicBezTo>
                  <a:cubicBezTo>
                    <a:pt x="14145" y="451"/>
                    <a:pt x="14145" y="446"/>
                    <a:pt x="14151" y="434"/>
                  </a:cubicBezTo>
                  <a:close/>
                  <a:moveTo>
                    <a:pt x="14077" y="446"/>
                  </a:moveTo>
                  <a:cubicBezTo>
                    <a:pt x="14088" y="451"/>
                    <a:pt x="14100" y="451"/>
                    <a:pt x="14105" y="457"/>
                  </a:cubicBezTo>
                  <a:cubicBezTo>
                    <a:pt x="14105" y="457"/>
                    <a:pt x="14111" y="457"/>
                    <a:pt x="14111" y="463"/>
                  </a:cubicBezTo>
                  <a:cubicBezTo>
                    <a:pt x="14088" y="463"/>
                    <a:pt x="14066" y="463"/>
                    <a:pt x="14043" y="468"/>
                  </a:cubicBezTo>
                  <a:cubicBezTo>
                    <a:pt x="14049" y="457"/>
                    <a:pt x="14066" y="446"/>
                    <a:pt x="14077" y="446"/>
                  </a:cubicBezTo>
                  <a:close/>
                  <a:moveTo>
                    <a:pt x="14616" y="446"/>
                  </a:moveTo>
                  <a:cubicBezTo>
                    <a:pt x="14616" y="457"/>
                    <a:pt x="14616" y="463"/>
                    <a:pt x="14616" y="468"/>
                  </a:cubicBezTo>
                  <a:lnTo>
                    <a:pt x="14605" y="468"/>
                  </a:lnTo>
                  <a:cubicBezTo>
                    <a:pt x="14605" y="457"/>
                    <a:pt x="14605" y="451"/>
                    <a:pt x="14605" y="446"/>
                  </a:cubicBezTo>
                  <a:close/>
                  <a:moveTo>
                    <a:pt x="12341" y="468"/>
                  </a:moveTo>
                  <a:lnTo>
                    <a:pt x="12358" y="474"/>
                  </a:lnTo>
                  <a:lnTo>
                    <a:pt x="12330" y="474"/>
                  </a:lnTo>
                  <a:cubicBezTo>
                    <a:pt x="12335" y="474"/>
                    <a:pt x="12335" y="474"/>
                    <a:pt x="12341" y="468"/>
                  </a:cubicBezTo>
                  <a:close/>
                  <a:moveTo>
                    <a:pt x="14479" y="432"/>
                  </a:moveTo>
                  <a:cubicBezTo>
                    <a:pt x="14483" y="432"/>
                    <a:pt x="14487" y="433"/>
                    <a:pt x="14491" y="434"/>
                  </a:cubicBezTo>
                  <a:cubicBezTo>
                    <a:pt x="14508" y="440"/>
                    <a:pt x="14514" y="451"/>
                    <a:pt x="14508" y="468"/>
                  </a:cubicBezTo>
                  <a:cubicBezTo>
                    <a:pt x="14491" y="468"/>
                    <a:pt x="14469" y="474"/>
                    <a:pt x="14452" y="474"/>
                  </a:cubicBezTo>
                  <a:cubicBezTo>
                    <a:pt x="14447" y="455"/>
                    <a:pt x="14458" y="432"/>
                    <a:pt x="14479" y="432"/>
                  </a:cubicBezTo>
                  <a:close/>
                  <a:moveTo>
                    <a:pt x="13844" y="451"/>
                  </a:moveTo>
                  <a:cubicBezTo>
                    <a:pt x="13873" y="451"/>
                    <a:pt x="13884" y="463"/>
                    <a:pt x="13884" y="480"/>
                  </a:cubicBezTo>
                  <a:lnTo>
                    <a:pt x="13833" y="480"/>
                  </a:lnTo>
                  <a:cubicBezTo>
                    <a:pt x="13833" y="474"/>
                    <a:pt x="13833" y="463"/>
                    <a:pt x="13844" y="451"/>
                  </a:cubicBezTo>
                  <a:close/>
                  <a:moveTo>
                    <a:pt x="14191" y="327"/>
                  </a:moveTo>
                  <a:cubicBezTo>
                    <a:pt x="14266" y="344"/>
                    <a:pt x="14343" y="347"/>
                    <a:pt x="14420" y="347"/>
                  </a:cubicBezTo>
                  <a:cubicBezTo>
                    <a:pt x="14469" y="347"/>
                    <a:pt x="14519" y="346"/>
                    <a:pt x="14568" y="346"/>
                  </a:cubicBezTo>
                  <a:cubicBezTo>
                    <a:pt x="14646" y="346"/>
                    <a:pt x="14722" y="349"/>
                    <a:pt x="14798" y="366"/>
                  </a:cubicBezTo>
                  <a:cubicBezTo>
                    <a:pt x="14730" y="372"/>
                    <a:pt x="14667" y="378"/>
                    <a:pt x="14599" y="383"/>
                  </a:cubicBezTo>
                  <a:cubicBezTo>
                    <a:pt x="14599" y="378"/>
                    <a:pt x="14599" y="378"/>
                    <a:pt x="14599" y="372"/>
                  </a:cubicBezTo>
                  <a:cubicBezTo>
                    <a:pt x="14593" y="378"/>
                    <a:pt x="14588" y="378"/>
                    <a:pt x="14582" y="383"/>
                  </a:cubicBezTo>
                  <a:cubicBezTo>
                    <a:pt x="14529" y="385"/>
                    <a:pt x="14475" y="386"/>
                    <a:pt x="14422" y="386"/>
                  </a:cubicBezTo>
                  <a:cubicBezTo>
                    <a:pt x="14314" y="386"/>
                    <a:pt x="14206" y="383"/>
                    <a:pt x="14100" y="383"/>
                  </a:cubicBezTo>
                  <a:cubicBezTo>
                    <a:pt x="14095" y="384"/>
                    <a:pt x="14091" y="384"/>
                    <a:pt x="14086" y="384"/>
                  </a:cubicBezTo>
                  <a:cubicBezTo>
                    <a:pt x="14065" y="384"/>
                    <a:pt x="14042" y="380"/>
                    <a:pt x="14020" y="380"/>
                  </a:cubicBezTo>
                  <a:cubicBezTo>
                    <a:pt x="13996" y="380"/>
                    <a:pt x="13974" y="385"/>
                    <a:pt x="13958" y="406"/>
                  </a:cubicBezTo>
                  <a:cubicBezTo>
                    <a:pt x="13969" y="412"/>
                    <a:pt x="14003" y="434"/>
                    <a:pt x="14015" y="446"/>
                  </a:cubicBezTo>
                  <a:cubicBezTo>
                    <a:pt x="14015" y="451"/>
                    <a:pt x="14009" y="463"/>
                    <a:pt x="14009" y="468"/>
                  </a:cubicBezTo>
                  <a:cubicBezTo>
                    <a:pt x="13975" y="474"/>
                    <a:pt x="13947" y="474"/>
                    <a:pt x="13918" y="480"/>
                  </a:cubicBezTo>
                  <a:cubicBezTo>
                    <a:pt x="13930" y="446"/>
                    <a:pt x="13930" y="417"/>
                    <a:pt x="13901" y="389"/>
                  </a:cubicBezTo>
                  <a:cubicBezTo>
                    <a:pt x="13876" y="384"/>
                    <a:pt x="13849" y="382"/>
                    <a:pt x="13823" y="382"/>
                  </a:cubicBezTo>
                  <a:cubicBezTo>
                    <a:pt x="13740" y="382"/>
                    <a:pt x="13653" y="401"/>
                    <a:pt x="13568" y="401"/>
                  </a:cubicBezTo>
                  <a:cubicBezTo>
                    <a:pt x="13560" y="401"/>
                    <a:pt x="13552" y="401"/>
                    <a:pt x="13544" y="400"/>
                  </a:cubicBezTo>
                  <a:cubicBezTo>
                    <a:pt x="13519" y="400"/>
                    <a:pt x="13493" y="399"/>
                    <a:pt x="13467" y="399"/>
                  </a:cubicBezTo>
                  <a:cubicBezTo>
                    <a:pt x="13422" y="399"/>
                    <a:pt x="13378" y="403"/>
                    <a:pt x="13345" y="429"/>
                  </a:cubicBezTo>
                  <a:cubicBezTo>
                    <a:pt x="13351" y="434"/>
                    <a:pt x="13362" y="440"/>
                    <a:pt x="13374" y="446"/>
                  </a:cubicBezTo>
                  <a:lnTo>
                    <a:pt x="13311" y="446"/>
                  </a:lnTo>
                  <a:cubicBezTo>
                    <a:pt x="13324" y="428"/>
                    <a:pt x="13320" y="390"/>
                    <a:pt x="13297" y="390"/>
                  </a:cubicBezTo>
                  <a:cubicBezTo>
                    <a:pt x="13290" y="390"/>
                    <a:pt x="13281" y="393"/>
                    <a:pt x="13271" y="400"/>
                  </a:cubicBezTo>
                  <a:cubicBezTo>
                    <a:pt x="13192" y="412"/>
                    <a:pt x="13113" y="417"/>
                    <a:pt x="13027" y="417"/>
                  </a:cubicBezTo>
                  <a:cubicBezTo>
                    <a:pt x="13033" y="406"/>
                    <a:pt x="13033" y="389"/>
                    <a:pt x="13033" y="378"/>
                  </a:cubicBezTo>
                  <a:lnTo>
                    <a:pt x="13033" y="372"/>
                  </a:lnTo>
                  <a:lnTo>
                    <a:pt x="13044" y="372"/>
                  </a:lnTo>
                  <a:cubicBezTo>
                    <a:pt x="13050" y="383"/>
                    <a:pt x="13061" y="400"/>
                    <a:pt x="13067" y="406"/>
                  </a:cubicBezTo>
                  <a:cubicBezTo>
                    <a:pt x="13107" y="395"/>
                    <a:pt x="13152" y="378"/>
                    <a:pt x="13192" y="361"/>
                  </a:cubicBezTo>
                  <a:cubicBezTo>
                    <a:pt x="13232" y="372"/>
                    <a:pt x="13273" y="381"/>
                    <a:pt x="13313" y="381"/>
                  </a:cubicBezTo>
                  <a:cubicBezTo>
                    <a:pt x="13354" y="381"/>
                    <a:pt x="13393" y="372"/>
                    <a:pt x="13430" y="349"/>
                  </a:cubicBezTo>
                  <a:lnTo>
                    <a:pt x="13464" y="349"/>
                  </a:lnTo>
                  <a:lnTo>
                    <a:pt x="13493" y="378"/>
                  </a:lnTo>
                  <a:cubicBezTo>
                    <a:pt x="13532" y="372"/>
                    <a:pt x="13572" y="361"/>
                    <a:pt x="13612" y="349"/>
                  </a:cubicBezTo>
                  <a:cubicBezTo>
                    <a:pt x="13805" y="349"/>
                    <a:pt x="13998" y="349"/>
                    <a:pt x="14191" y="327"/>
                  </a:cubicBezTo>
                  <a:close/>
                  <a:moveTo>
                    <a:pt x="13663" y="457"/>
                  </a:moveTo>
                  <a:cubicBezTo>
                    <a:pt x="13663" y="463"/>
                    <a:pt x="13669" y="468"/>
                    <a:pt x="13669" y="480"/>
                  </a:cubicBezTo>
                  <a:cubicBezTo>
                    <a:pt x="13646" y="480"/>
                    <a:pt x="13635" y="485"/>
                    <a:pt x="13617" y="491"/>
                  </a:cubicBezTo>
                  <a:cubicBezTo>
                    <a:pt x="13629" y="480"/>
                    <a:pt x="13646" y="468"/>
                    <a:pt x="13663" y="457"/>
                  </a:cubicBezTo>
                  <a:close/>
                  <a:moveTo>
                    <a:pt x="13691" y="446"/>
                  </a:moveTo>
                  <a:cubicBezTo>
                    <a:pt x="13731" y="446"/>
                    <a:pt x="13748" y="463"/>
                    <a:pt x="13731" y="485"/>
                  </a:cubicBezTo>
                  <a:cubicBezTo>
                    <a:pt x="13714" y="485"/>
                    <a:pt x="13697" y="485"/>
                    <a:pt x="13680" y="491"/>
                  </a:cubicBezTo>
                  <a:cubicBezTo>
                    <a:pt x="13674" y="480"/>
                    <a:pt x="13674" y="468"/>
                    <a:pt x="13691" y="446"/>
                  </a:cubicBezTo>
                  <a:close/>
                  <a:moveTo>
                    <a:pt x="15473" y="491"/>
                  </a:moveTo>
                  <a:cubicBezTo>
                    <a:pt x="15478" y="497"/>
                    <a:pt x="15478" y="503"/>
                    <a:pt x="15484" y="503"/>
                  </a:cubicBezTo>
                  <a:cubicBezTo>
                    <a:pt x="15433" y="503"/>
                    <a:pt x="15382" y="503"/>
                    <a:pt x="15331" y="497"/>
                  </a:cubicBezTo>
                  <a:cubicBezTo>
                    <a:pt x="15382" y="491"/>
                    <a:pt x="15427" y="491"/>
                    <a:pt x="15473" y="491"/>
                  </a:cubicBezTo>
                  <a:close/>
                  <a:moveTo>
                    <a:pt x="15489" y="499"/>
                  </a:moveTo>
                  <a:lnTo>
                    <a:pt x="15496" y="503"/>
                  </a:lnTo>
                  <a:lnTo>
                    <a:pt x="15490" y="503"/>
                  </a:lnTo>
                  <a:cubicBezTo>
                    <a:pt x="15490" y="503"/>
                    <a:pt x="15490" y="501"/>
                    <a:pt x="15489" y="499"/>
                  </a:cubicBezTo>
                  <a:close/>
                  <a:moveTo>
                    <a:pt x="13402" y="480"/>
                  </a:moveTo>
                  <a:cubicBezTo>
                    <a:pt x="13396" y="491"/>
                    <a:pt x="13385" y="503"/>
                    <a:pt x="13374" y="508"/>
                  </a:cubicBezTo>
                  <a:lnTo>
                    <a:pt x="13362" y="508"/>
                  </a:lnTo>
                  <a:cubicBezTo>
                    <a:pt x="13374" y="503"/>
                    <a:pt x="13391" y="491"/>
                    <a:pt x="13402" y="480"/>
                  </a:cubicBezTo>
                  <a:close/>
                  <a:moveTo>
                    <a:pt x="13538" y="434"/>
                  </a:moveTo>
                  <a:cubicBezTo>
                    <a:pt x="13498" y="463"/>
                    <a:pt x="13459" y="497"/>
                    <a:pt x="13408" y="508"/>
                  </a:cubicBezTo>
                  <a:cubicBezTo>
                    <a:pt x="13413" y="491"/>
                    <a:pt x="13419" y="480"/>
                    <a:pt x="13419" y="474"/>
                  </a:cubicBezTo>
                  <a:cubicBezTo>
                    <a:pt x="13430" y="468"/>
                    <a:pt x="13442" y="457"/>
                    <a:pt x="13453" y="451"/>
                  </a:cubicBezTo>
                  <a:cubicBezTo>
                    <a:pt x="13470" y="451"/>
                    <a:pt x="13493" y="446"/>
                    <a:pt x="13510" y="434"/>
                  </a:cubicBezTo>
                  <a:close/>
                  <a:moveTo>
                    <a:pt x="13078" y="461"/>
                  </a:moveTo>
                  <a:cubicBezTo>
                    <a:pt x="13123" y="461"/>
                    <a:pt x="13169" y="463"/>
                    <a:pt x="13215" y="463"/>
                  </a:cubicBezTo>
                  <a:cubicBezTo>
                    <a:pt x="13169" y="468"/>
                    <a:pt x="13130" y="485"/>
                    <a:pt x="13095" y="508"/>
                  </a:cubicBezTo>
                  <a:lnTo>
                    <a:pt x="13084" y="480"/>
                  </a:lnTo>
                  <a:cubicBezTo>
                    <a:pt x="13078" y="485"/>
                    <a:pt x="13056" y="497"/>
                    <a:pt x="13050" y="503"/>
                  </a:cubicBezTo>
                  <a:lnTo>
                    <a:pt x="13027" y="463"/>
                  </a:lnTo>
                  <a:lnTo>
                    <a:pt x="13010" y="480"/>
                  </a:lnTo>
                  <a:cubicBezTo>
                    <a:pt x="13022" y="491"/>
                    <a:pt x="13044" y="508"/>
                    <a:pt x="13056" y="525"/>
                  </a:cubicBezTo>
                  <a:lnTo>
                    <a:pt x="13022" y="525"/>
                  </a:lnTo>
                  <a:cubicBezTo>
                    <a:pt x="13022" y="525"/>
                    <a:pt x="13022" y="531"/>
                    <a:pt x="13016" y="531"/>
                  </a:cubicBezTo>
                  <a:lnTo>
                    <a:pt x="12971" y="531"/>
                  </a:lnTo>
                  <a:cubicBezTo>
                    <a:pt x="12965" y="514"/>
                    <a:pt x="12965" y="485"/>
                    <a:pt x="12965" y="474"/>
                  </a:cubicBezTo>
                  <a:cubicBezTo>
                    <a:pt x="12948" y="480"/>
                    <a:pt x="12925" y="497"/>
                    <a:pt x="12908" y="508"/>
                  </a:cubicBezTo>
                  <a:cubicBezTo>
                    <a:pt x="12920" y="514"/>
                    <a:pt x="12937" y="531"/>
                    <a:pt x="12942" y="537"/>
                  </a:cubicBezTo>
                  <a:lnTo>
                    <a:pt x="12925" y="548"/>
                  </a:lnTo>
                  <a:cubicBezTo>
                    <a:pt x="12891" y="537"/>
                    <a:pt x="12857" y="525"/>
                    <a:pt x="12829" y="514"/>
                  </a:cubicBezTo>
                  <a:cubicBezTo>
                    <a:pt x="12901" y="468"/>
                    <a:pt x="12988" y="461"/>
                    <a:pt x="13078" y="461"/>
                  </a:cubicBezTo>
                  <a:close/>
                  <a:moveTo>
                    <a:pt x="12343" y="551"/>
                  </a:moveTo>
                  <a:cubicBezTo>
                    <a:pt x="12348" y="551"/>
                    <a:pt x="12353" y="552"/>
                    <a:pt x="12358" y="554"/>
                  </a:cubicBezTo>
                  <a:lnTo>
                    <a:pt x="12358" y="559"/>
                  </a:lnTo>
                  <a:cubicBezTo>
                    <a:pt x="12341" y="559"/>
                    <a:pt x="12324" y="565"/>
                    <a:pt x="12307" y="565"/>
                  </a:cubicBezTo>
                  <a:cubicBezTo>
                    <a:pt x="12315" y="557"/>
                    <a:pt x="12330" y="551"/>
                    <a:pt x="12343" y="551"/>
                  </a:cubicBezTo>
                  <a:close/>
                  <a:moveTo>
                    <a:pt x="12250" y="554"/>
                  </a:moveTo>
                  <a:cubicBezTo>
                    <a:pt x="12256" y="559"/>
                    <a:pt x="12256" y="565"/>
                    <a:pt x="12261" y="571"/>
                  </a:cubicBezTo>
                  <a:cubicBezTo>
                    <a:pt x="12244" y="571"/>
                    <a:pt x="12227" y="576"/>
                    <a:pt x="12210" y="576"/>
                  </a:cubicBezTo>
                  <a:cubicBezTo>
                    <a:pt x="12210" y="565"/>
                    <a:pt x="12222" y="559"/>
                    <a:pt x="12250" y="554"/>
                  </a:cubicBezTo>
                  <a:close/>
                  <a:moveTo>
                    <a:pt x="11859" y="497"/>
                  </a:moveTo>
                  <a:lnTo>
                    <a:pt x="11859" y="497"/>
                  </a:lnTo>
                  <a:cubicBezTo>
                    <a:pt x="11808" y="520"/>
                    <a:pt x="11756" y="542"/>
                    <a:pt x="11717" y="576"/>
                  </a:cubicBezTo>
                  <a:cubicBezTo>
                    <a:pt x="11705" y="582"/>
                    <a:pt x="11694" y="582"/>
                    <a:pt x="11683" y="582"/>
                  </a:cubicBezTo>
                  <a:cubicBezTo>
                    <a:pt x="11717" y="565"/>
                    <a:pt x="11745" y="542"/>
                    <a:pt x="11768" y="514"/>
                  </a:cubicBezTo>
                  <a:cubicBezTo>
                    <a:pt x="11796" y="508"/>
                    <a:pt x="11825" y="503"/>
                    <a:pt x="11859" y="497"/>
                  </a:cubicBezTo>
                  <a:close/>
                  <a:moveTo>
                    <a:pt x="11388" y="576"/>
                  </a:moveTo>
                  <a:cubicBezTo>
                    <a:pt x="11371" y="582"/>
                    <a:pt x="11359" y="582"/>
                    <a:pt x="11348" y="588"/>
                  </a:cubicBezTo>
                  <a:cubicBezTo>
                    <a:pt x="11348" y="582"/>
                    <a:pt x="11354" y="576"/>
                    <a:pt x="11354" y="576"/>
                  </a:cubicBezTo>
                  <a:close/>
                  <a:moveTo>
                    <a:pt x="16199" y="593"/>
                  </a:moveTo>
                  <a:cubicBezTo>
                    <a:pt x="16205" y="593"/>
                    <a:pt x="16216" y="593"/>
                    <a:pt x="16227" y="599"/>
                  </a:cubicBezTo>
                  <a:cubicBezTo>
                    <a:pt x="16222" y="605"/>
                    <a:pt x="16210" y="605"/>
                    <a:pt x="16205" y="605"/>
                  </a:cubicBezTo>
                  <a:cubicBezTo>
                    <a:pt x="16199" y="605"/>
                    <a:pt x="16199" y="599"/>
                    <a:pt x="16193" y="593"/>
                  </a:cubicBezTo>
                  <a:close/>
                  <a:moveTo>
                    <a:pt x="16369" y="616"/>
                  </a:moveTo>
                  <a:lnTo>
                    <a:pt x="16369" y="616"/>
                  </a:lnTo>
                  <a:cubicBezTo>
                    <a:pt x="16392" y="622"/>
                    <a:pt x="16420" y="627"/>
                    <a:pt x="16443" y="639"/>
                  </a:cubicBezTo>
                  <a:cubicBezTo>
                    <a:pt x="16443" y="639"/>
                    <a:pt x="16437" y="639"/>
                    <a:pt x="16437" y="644"/>
                  </a:cubicBezTo>
                  <a:cubicBezTo>
                    <a:pt x="16415" y="639"/>
                    <a:pt x="16392" y="627"/>
                    <a:pt x="16369" y="616"/>
                  </a:cubicBezTo>
                  <a:close/>
                  <a:moveTo>
                    <a:pt x="15615" y="417"/>
                  </a:moveTo>
                  <a:cubicBezTo>
                    <a:pt x="15915" y="440"/>
                    <a:pt x="16210" y="491"/>
                    <a:pt x="16505" y="542"/>
                  </a:cubicBezTo>
                  <a:lnTo>
                    <a:pt x="16528" y="542"/>
                  </a:lnTo>
                  <a:lnTo>
                    <a:pt x="16625" y="559"/>
                  </a:lnTo>
                  <a:cubicBezTo>
                    <a:pt x="16698" y="576"/>
                    <a:pt x="16766" y="588"/>
                    <a:pt x="16840" y="599"/>
                  </a:cubicBezTo>
                  <a:cubicBezTo>
                    <a:pt x="16840" y="593"/>
                    <a:pt x="16846" y="582"/>
                    <a:pt x="16846" y="576"/>
                  </a:cubicBezTo>
                  <a:cubicBezTo>
                    <a:pt x="16937" y="644"/>
                    <a:pt x="17061" y="633"/>
                    <a:pt x="17164" y="661"/>
                  </a:cubicBezTo>
                  <a:cubicBezTo>
                    <a:pt x="17147" y="671"/>
                    <a:pt x="17130" y="675"/>
                    <a:pt x="17112" y="675"/>
                  </a:cubicBezTo>
                  <a:cubicBezTo>
                    <a:pt x="17070" y="675"/>
                    <a:pt x="17026" y="654"/>
                    <a:pt x="16982" y="650"/>
                  </a:cubicBezTo>
                  <a:cubicBezTo>
                    <a:pt x="16812" y="622"/>
                    <a:pt x="16642" y="593"/>
                    <a:pt x="16477" y="571"/>
                  </a:cubicBezTo>
                  <a:cubicBezTo>
                    <a:pt x="16477" y="565"/>
                    <a:pt x="16477" y="559"/>
                    <a:pt x="16477" y="559"/>
                  </a:cubicBezTo>
                  <a:cubicBezTo>
                    <a:pt x="16477" y="559"/>
                    <a:pt x="16471" y="565"/>
                    <a:pt x="16471" y="565"/>
                  </a:cubicBezTo>
                  <a:cubicBezTo>
                    <a:pt x="16205" y="525"/>
                    <a:pt x="15932" y="485"/>
                    <a:pt x="15666" y="451"/>
                  </a:cubicBezTo>
                  <a:cubicBezTo>
                    <a:pt x="15649" y="440"/>
                    <a:pt x="15632" y="429"/>
                    <a:pt x="15615" y="417"/>
                  </a:cubicBezTo>
                  <a:close/>
                  <a:moveTo>
                    <a:pt x="11212" y="656"/>
                  </a:moveTo>
                  <a:cubicBezTo>
                    <a:pt x="11217" y="661"/>
                    <a:pt x="11223" y="678"/>
                    <a:pt x="11234" y="690"/>
                  </a:cubicBezTo>
                  <a:cubicBezTo>
                    <a:pt x="11223" y="690"/>
                    <a:pt x="11212" y="690"/>
                    <a:pt x="11206" y="695"/>
                  </a:cubicBezTo>
                  <a:cubicBezTo>
                    <a:pt x="11206" y="678"/>
                    <a:pt x="11212" y="667"/>
                    <a:pt x="11212" y="656"/>
                  </a:cubicBezTo>
                  <a:close/>
                  <a:moveTo>
                    <a:pt x="16471" y="678"/>
                  </a:moveTo>
                  <a:cubicBezTo>
                    <a:pt x="16488" y="678"/>
                    <a:pt x="16505" y="684"/>
                    <a:pt x="16517" y="690"/>
                  </a:cubicBezTo>
                  <a:cubicBezTo>
                    <a:pt x="16505" y="695"/>
                    <a:pt x="16494" y="707"/>
                    <a:pt x="16483" y="718"/>
                  </a:cubicBezTo>
                  <a:cubicBezTo>
                    <a:pt x="16477" y="707"/>
                    <a:pt x="16477" y="690"/>
                    <a:pt x="16471" y="678"/>
                  </a:cubicBezTo>
                  <a:close/>
                  <a:moveTo>
                    <a:pt x="11507" y="678"/>
                  </a:moveTo>
                  <a:cubicBezTo>
                    <a:pt x="11478" y="695"/>
                    <a:pt x="11456" y="718"/>
                    <a:pt x="11433" y="741"/>
                  </a:cubicBezTo>
                  <a:cubicBezTo>
                    <a:pt x="11410" y="746"/>
                    <a:pt x="11388" y="752"/>
                    <a:pt x="11365" y="752"/>
                  </a:cubicBezTo>
                  <a:lnTo>
                    <a:pt x="11359" y="752"/>
                  </a:lnTo>
                  <a:cubicBezTo>
                    <a:pt x="11359" y="752"/>
                    <a:pt x="11359" y="752"/>
                    <a:pt x="11354" y="758"/>
                  </a:cubicBezTo>
                  <a:cubicBezTo>
                    <a:pt x="11322" y="764"/>
                    <a:pt x="11293" y="766"/>
                    <a:pt x="11266" y="766"/>
                  </a:cubicBezTo>
                  <a:cubicBezTo>
                    <a:pt x="11239" y="766"/>
                    <a:pt x="11215" y="764"/>
                    <a:pt x="11195" y="758"/>
                  </a:cubicBezTo>
                  <a:cubicBezTo>
                    <a:pt x="11195" y="752"/>
                    <a:pt x="11195" y="746"/>
                    <a:pt x="11195" y="741"/>
                  </a:cubicBezTo>
                  <a:cubicBezTo>
                    <a:pt x="11234" y="729"/>
                    <a:pt x="11280" y="718"/>
                    <a:pt x="11320" y="707"/>
                  </a:cubicBezTo>
                  <a:cubicBezTo>
                    <a:pt x="11325" y="712"/>
                    <a:pt x="11331" y="718"/>
                    <a:pt x="11337" y="729"/>
                  </a:cubicBezTo>
                  <a:cubicBezTo>
                    <a:pt x="11348" y="718"/>
                    <a:pt x="11359" y="707"/>
                    <a:pt x="11376" y="695"/>
                  </a:cubicBezTo>
                  <a:lnTo>
                    <a:pt x="11422" y="690"/>
                  </a:lnTo>
                  <a:lnTo>
                    <a:pt x="11427" y="718"/>
                  </a:lnTo>
                  <a:cubicBezTo>
                    <a:pt x="11433" y="712"/>
                    <a:pt x="11433" y="695"/>
                    <a:pt x="11439" y="684"/>
                  </a:cubicBezTo>
                  <a:cubicBezTo>
                    <a:pt x="11461" y="678"/>
                    <a:pt x="11484" y="678"/>
                    <a:pt x="11507" y="678"/>
                  </a:cubicBezTo>
                  <a:close/>
                  <a:moveTo>
                    <a:pt x="17164" y="678"/>
                  </a:moveTo>
                  <a:cubicBezTo>
                    <a:pt x="17351" y="678"/>
                    <a:pt x="17544" y="758"/>
                    <a:pt x="17725" y="809"/>
                  </a:cubicBezTo>
                  <a:cubicBezTo>
                    <a:pt x="17711" y="813"/>
                    <a:pt x="17696" y="814"/>
                    <a:pt x="17681" y="814"/>
                  </a:cubicBezTo>
                  <a:cubicBezTo>
                    <a:pt x="17627" y="814"/>
                    <a:pt x="17573" y="794"/>
                    <a:pt x="17515" y="781"/>
                  </a:cubicBezTo>
                  <a:cubicBezTo>
                    <a:pt x="17396" y="752"/>
                    <a:pt x="17271" y="741"/>
                    <a:pt x="17164" y="678"/>
                  </a:cubicBezTo>
                  <a:close/>
                  <a:moveTo>
                    <a:pt x="17748" y="798"/>
                  </a:moveTo>
                  <a:cubicBezTo>
                    <a:pt x="17793" y="798"/>
                    <a:pt x="17805" y="820"/>
                    <a:pt x="17782" y="854"/>
                  </a:cubicBezTo>
                  <a:cubicBezTo>
                    <a:pt x="17731" y="854"/>
                    <a:pt x="17720" y="832"/>
                    <a:pt x="17748" y="798"/>
                  </a:cubicBezTo>
                  <a:close/>
                  <a:moveTo>
                    <a:pt x="18497" y="894"/>
                  </a:moveTo>
                  <a:cubicBezTo>
                    <a:pt x="18565" y="928"/>
                    <a:pt x="18667" y="917"/>
                    <a:pt x="18707" y="990"/>
                  </a:cubicBezTo>
                  <a:cubicBezTo>
                    <a:pt x="18633" y="973"/>
                    <a:pt x="18559" y="956"/>
                    <a:pt x="18491" y="934"/>
                  </a:cubicBezTo>
                  <a:cubicBezTo>
                    <a:pt x="18491" y="928"/>
                    <a:pt x="18497" y="905"/>
                    <a:pt x="18497" y="894"/>
                  </a:cubicBezTo>
                  <a:close/>
                  <a:moveTo>
                    <a:pt x="11149" y="758"/>
                  </a:moveTo>
                  <a:lnTo>
                    <a:pt x="11104" y="809"/>
                  </a:lnTo>
                  <a:cubicBezTo>
                    <a:pt x="11092" y="806"/>
                    <a:pt x="11080" y="805"/>
                    <a:pt x="11069" y="805"/>
                  </a:cubicBezTo>
                  <a:cubicBezTo>
                    <a:pt x="11004" y="805"/>
                    <a:pt x="10945" y="842"/>
                    <a:pt x="10883" y="866"/>
                  </a:cubicBezTo>
                  <a:cubicBezTo>
                    <a:pt x="10894" y="877"/>
                    <a:pt x="10905" y="888"/>
                    <a:pt x="10911" y="894"/>
                  </a:cubicBezTo>
                  <a:cubicBezTo>
                    <a:pt x="10888" y="911"/>
                    <a:pt x="10860" y="922"/>
                    <a:pt x="10837" y="939"/>
                  </a:cubicBezTo>
                  <a:cubicBezTo>
                    <a:pt x="10828" y="942"/>
                    <a:pt x="10819" y="943"/>
                    <a:pt x="10809" y="943"/>
                  </a:cubicBezTo>
                  <a:cubicBezTo>
                    <a:pt x="10771" y="943"/>
                    <a:pt x="10733" y="927"/>
                    <a:pt x="10696" y="927"/>
                  </a:cubicBezTo>
                  <a:cubicBezTo>
                    <a:pt x="10677" y="927"/>
                    <a:pt x="10657" y="931"/>
                    <a:pt x="10639" y="945"/>
                  </a:cubicBezTo>
                  <a:cubicBezTo>
                    <a:pt x="10633" y="956"/>
                    <a:pt x="10627" y="979"/>
                    <a:pt x="10622" y="990"/>
                  </a:cubicBezTo>
                  <a:cubicBezTo>
                    <a:pt x="10622" y="996"/>
                    <a:pt x="10616" y="996"/>
                    <a:pt x="10610" y="996"/>
                  </a:cubicBezTo>
                  <a:cubicBezTo>
                    <a:pt x="10622" y="979"/>
                    <a:pt x="10627" y="956"/>
                    <a:pt x="10639" y="939"/>
                  </a:cubicBezTo>
                  <a:cubicBezTo>
                    <a:pt x="10809" y="883"/>
                    <a:pt x="10973" y="815"/>
                    <a:pt x="11149" y="758"/>
                  </a:cubicBezTo>
                  <a:close/>
                  <a:moveTo>
                    <a:pt x="17436" y="826"/>
                  </a:moveTo>
                  <a:lnTo>
                    <a:pt x="17436" y="826"/>
                  </a:lnTo>
                  <a:cubicBezTo>
                    <a:pt x="17595" y="866"/>
                    <a:pt x="17742" y="928"/>
                    <a:pt x="17901" y="945"/>
                  </a:cubicBezTo>
                  <a:cubicBezTo>
                    <a:pt x="17941" y="951"/>
                    <a:pt x="17969" y="973"/>
                    <a:pt x="17992" y="1002"/>
                  </a:cubicBezTo>
                  <a:cubicBezTo>
                    <a:pt x="17963" y="1002"/>
                    <a:pt x="17906" y="967"/>
                    <a:pt x="17869" y="967"/>
                  </a:cubicBezTo>
                  <a:cubicBezTo>
                    <a:pt x="17848" y="967"/>
                    <a:pt x="17833" y="978"/>
                    <a:pt x="17833" y="1013"/>
                  </a:cubicBezTo>
                  <a:cubicBezTo>
                    <a:pt x="17827" y="996"/>
                    <a:pt x="17822" y="973"/>
                    <a:pt x="17816" y="956"/>
                  </a:cubicBezTo>
                  <a:cubicBezTo>
                    <a:pt x="17680" y="939"/>
                    <a:pt x="17549" y="900"/>
                    <a:pt x="17436" y="826"/>
                  </a:cubicBezTo>
                  <a:close/>
                  <a:moveTo>
                    <a:pt x="10599" y="951"/>
                  </a:moveTo>
                  <a:lnTo>
                    <a:pt x="10599" y="951"/>
                  </a:lnTo>
                  <a:cubicBezTo>
                    <a:pt x="10571" y="979"/>
                    <a:pt x="10542" y="1002"/>
                    <a:pt x="10508" y="1025"/>
                  </a:cubicBezTo>
                  <a:lnTo>
                    <a:pt x="10372" y="1053"/>
                  </a:lnTo>
                  <a:cubicBezTo>
                    <a:pt x="10451" y="1025"/>
                    <a:pt x="10525" y="990"/>
                    <a:pt x="10599" y="951"/>
                  </a:cubicBezTo>
                  <a:close/>
                  <a:moveTo>
                    <a:pt x="10576" y="1093"/>
                  </a:moveTo>
                  <a:cubicBezTo>
                    <a:pt x="10582" y="1098"/>
                    <a:pt x="10588" y="1104"/>
                    <a:pt x="10593" y="1110"/>
                  </a:cubicBezTo>
                  <a:cubicBezTo>
                    <a:pt x="10588" y="1104"/>
                    <a:pt x="10576" y="1098"/>
                    <a:pt x="10571" y="1098"/>
                  </a:cubicBezTo>
                  <a:cubicBezTo>
                    <a:pt x="10571" y="1098"/>
                    <a:pt x="10571" y="1093"/>
                    <a:pt x="10576" y="1093"/>
                  </a:cubicBezTo>
                  <a:close/>
                  <a:moveTo>
                    <a:pt x="10469" y="1121"/>
                  </a:moveTo>
                  <a:cubicBezTo>
                    <a:pt x="10486" y="1127"/>
                    <a:pt x="10508" y="1138"/>
                    <a:pt x="10520" y="1138"/>
                  </a:cubicBezTo>
                  <a:lnTo>
                    <a:pt x="10423" y="1138"/>
                  </a:lnTo>
                  <a:cubicBezTo>
                    <a:pt x="10423" y="1138"/>
                    <a:pt x="10429" y="1138"/>
                    <a:pt x="10429" y="1132"/>
                  </a:cubicBezTo>
                  <a:cubicBezTo>
                    <a:pt x="10440" y="1132"/>
                    <a:pt x="10457" y="1127"/>
                    <a:pt x="10469" y="1121"/>
                  </a:cubicBezTo>
                  <a:close/>
                  <a:moveTo>
                    <a:pt x="10293" y="1172"/>
                  </a:moveTo>
                  <a:lnTo>
                    <a:pt x="10293" y="1172"/>
                  </a:lnTo>
                  <a:cubicBezTo>
                    <a:pt x="10253" y="1189"/>
                    <a:pt x="10219" y="1212"/>
                    <a:pt x="10179" y="1234"/>
                  </a:cubicBezTo>
                  <a:cubicBezTo>
                    <a:pt x="10134" y="1251"/>
                    <a:pt x="10088" y="1263"/>
                    <a:pt x="10043" y="1274"/>
                  </a:cubicBezTo>
                  <a:cubicBezTo>
                    <a:pt x="10043" y="1268"/>
                    <a:pt x="10037" y="1251"/>
                    <a:pt x="10037" y="1246"/>
                  </a:cubicBezTo>
                  <a:cubicBezTo>
                    <a:pt x="10077" y="1234"/>
                    <a:pt x="10122" y="1217"/>
                    <a:pt x="10168" y="1206"/>
                  </a:cubicBezTo>
                  <a:cubicBezTo>
                    <a:pt x="10173" y="1212"/>
                    <a:pt x="10179" y="1217"/>
                    <a:pt x="10185" y="1223"/>
                  </a:cubicBezTo>
                  <a:cubicBezTo>
                    <a:pt x="10185" y="1217"/>
                    <a:pt x="10191" y="1206"/>
                    <a:pt x="10191" y="1200"/>
                  </a:cubicBezTo>
                  <a:cubicBezTo>
                    <a:pt x="10225" y="1189"/>
                    <a:pt x="10259" y="1178"/>
                    <a:pt x="10293" y="1172"/>
                  </a:cubicBezTo>
                  <a:close/>
                  <a:moveTo>
                    <a:pt x="17799" y="826"/>
                  </a:moveTo>
                  <a:lnTo>
                    <a:pt x="17799" y="826"/>
                  </a:lnTo>
                  <a:cubicBezTo>
                    <a:pt x="17986" y="843"/>
                    <a:pt x="18162" y="928"/>
                    <a:pt x="18344" y="973"/>
                  </a:cubicBezTo>
                  <a:lnTo>
                    <a:pt x="18344" y="939"/>
                  </a:lnTo>
                  <a:cubicBezTo>
                    <a:pt x="18355" y="956"/>
                    <a:pt x="18366" y="968"/>
                    <a:pt x="18378" y="985"/>
                  </a:cubicBezTo>
                  <a:cubicBezTo>
                    <a:pt x="18627" y="1070"/>
                    <a:pt x="18894" y="1127"/>
                    <a:pt x="19132" y="1240"/>
                  </a:cubicBezTo>
                  <a:cubicBezTo>
                    <a:pt x="19132" y="1229"/>
                    <a:pt x="19138" y="1212"/>
                    <a:pt x="19138" y="1200"/>
                  </a:cubicBezTo>
                  <a:cubicBezTo>
                    <a:pt x="19189" y="1291"/>
                    <a:pt x="19320" y="1291"/>
                    <a:pt x="19399" y="1348"/>
                  </a:cubicBezTo>
                  <a:cubicBezTo>
                    <a:pt x="19393" y="1349"/>
                    <a:pt x="19387" y="1349"/>
                    <a:pt x="19381" y="1349"/>
                  </a:cubicBezTo>
                  <a:cubicBezTo>
                    <a:pt x="19320" y="1349"/>
                    <a:pt x="19273" y="1302"/>
                    <a:pt x="19215" y="1302"/>
                  </a:cubicBezTo>
                  <a:cubicBezTo>
                    <a:pt x="19212" y="1302"/>
                    <a:pt x="19209" y="1302"/>
                    <a:pt x="19206" y="1303"/>
                  </a:cubicBezTo>
                  <a:cubicBezTo>
                    <a:pt x="18758" y="1093"/>
                    <a:pt x="18236" y="1030"/>
                    <a:pt x="17799" y="826"/>
                  </a:cubicBezTo>
                  <a:close/>
                  <a:moveTo>
                    <a:pt x="9945" y="1285"/>
                  </a:moveTo>
                  <a:cubicBezTo>
                    <a:pt x="9965" y="1285"/>
                    <a:pt x="9985" y="1287"/>
                    <a:pt x="10003" y="1291"/>
                  </a:cubicBezTo>
                  <a:cubicBezTo>
                    <a:pt x="9935" y="1320"/>
                    <a:pt x="9856" y="1342"/>
                    <a:pt x="9782" y="1359"/>
                  </a:cubicBezTo>
                  <a:cubicBezTo>
                    <a:pt x="9817" y="1307"/>
                    <a:pt x="9881" y="1285"/>
                    <a:pt x="9945" y="1285"/>
                  </a:cubicBezTo>
                  <a:close/>
                  <a:moveTo>
                    <a:pt x="10917" y="781"/>
                  </a:moveTo>
                  <a:cubicBezTo>
                    <a:pt x="10650" y="860"/>
                    <a:pt x="10395" y="968"/>
                    <a:pt x="10156" y="1110"/>
                  </a:cubicBezTo>
                  <a:lnTo>
                    <a:pt x="10156" y="1115"/>
                  </a:lnTo>
                  <a:cubicBezTo>
                    <a:pt x="10094" y="1132"/>
                    <a:pt x="10032" y="1155"/>
                    <a:pt x="9969" y="1189"/>
                  </a:cubicBezTo>
                  <a:cubicBezTo>
                    <a:pt x="9964" y="1172"/>
                    <a:pt x="9952" y="1144"/>
                    <a:pt x="9947" y="1127"/>
                  </a:cubicBezTo>
                  <a:cubicBezTo>
                    <a:pt x="9924" y="1132"/>
                    <a:pt x="9867" y="1138"/>
                    <a:pt x="9839" y="1144"/>
                  </a:cubicBezTo>
                  <a:cubicBezTo>
                    <a:pt x="9833" y="1166"/>
                    <a:pt x="9827" y="1189"/>
                    <a:pt x="9822" y="1212"/>
                  </a:cubicBezTo>
                  <a:lnTo>
                    <a:pt x="9878" y="1200"/>
                  </a:lnTo>
                  <a:lnTo>
                    <a:pt x="9878" y="1200"/>
                  </a:lnTo>
                  <a:cubicBezTo>
                    <a:pt x="9861" y="1212"/>
                    <a:pt x="9816" y="1234"/>
                    <a:pt x="9793" y="1246"/>
                  </a:cubicBezTo>
                  <a:cubicBezTo>
                    <a:pt x="9799" y="1234"/>
                    <a:pt x="9810" y="1206"/>
                    <a:pt x="9816" y="1195"/>
                  </a:cubicBezTo>
                  <a:cubicBezTo>
                    <a:pt x="9805" y="1189"/>
                    <a:pt x="9782" y="1166"/>
                    <a:pt x="9771" y="1161"/>
                  </a:cubicBezTo>
                  <a:cubicBezTo>
                    <a:pt x="9725" y="1183"/>
                    <a:pt x="9686" y="1200"/>
                    <a:pt x="9640" y="1217"/>
                  </a:cubicBezTo>
                  <a:lnTo>
                    <a:pt x="9640" y="1251"/>
                  </a:lnTo>
                  <a:cubicBezTo>
                    <a:pt x="9668" y="1244"/>
                    <a:pt x="9696" y="1240"/>
                    <a:pt x="9724" y="1240"/>
                  </a:cubicBezTo>
                  <a:cubicBezTo>
                    <a:pt x="9742" y="1240"/>
                    <a:pt x="9759" y="1241"/>
                    <a:pt x="9776" y="1246"/>
                  </a:cubicBezTo>
                  <a:cubicBezTo>
                    <a:pt x="9731" y="1246"/>
                    <a:pt x="9686" y="1268"/>
                    <a:pt x="9646" y="1297"/>
                  </a:cubicBezTo>
                  <a:cubicBezTo>
                    <a:pt x="9634" y="1268"/>
                    <a:pt x="9629" y="1246"/>
                    <a:pt x="9617" y="1217"/>
                  </a:cubicBezTo>
                  <a:cubicBezTo>
                    <a:pt x="9572" y="1234"/>
                    <a:pt x="9527" y="1251"/>
                    <a:pt x="9487" y="1268"/>
                  </a:cubicBezTo>
                  <a:cubicBezTo>
                    <a:pt x="9521" y="1268"/>
                    <a:pt x="9595" y="1268"/>
                    <a:pt x="9629" y="1274"/>
                  </a:cubicBezTo>
                  <a:cubicBezTo>
                    <a:pt x="9605" y="1293"/>
                    <a:pt x="9574" y="1304"/>
                    <a:pt x="9538" y="1304"/>
                  </a:cubicBezTo>
                  <a:cubicBezTo>
                    <a:pt x="9531" y="1304"/>
                    <a:pt x="9523" y="1303"/>
                    <a:pt x="9515" y="1303"/>
                  </a:cubicBezTo>
                  <a:cubicBezTo>
                    <a:pt x="9442" y="1354"/>
                    <a:pt x="9351" y="1371"/>
                    <a:pt x="9271" y="1405"/>
                  </a:cubicBezTo>
                  <a:lnTo>
                    <a:pt x="9237" y="1371"/>
                  </a:lnTo>
                  <a:cubicBezTo>
                    <a:pt x="9232" y="1388"/>
                    <a:pt x="9215" y="1427"/>
                    <a:pt x="9209" y="1444"/>
                  </a:cubicBezTo>
                  <a:cubicBezTo>
                    <a:pt x="9192" y="1427"/>
                    <a:pt x="9175" y="1405"/>
                    <a:pt x="9158" y="1382"/>
                  </a:cubicBezTo>
                  <a:cubicBezTo>
                    <a:pt x="9141" y="1416"/>
                    <a:pt x="9118" y="1444"/>
                    <a:pt x="9101" y="1478"/>
                  </a:cubicBezTo>
                  <a:cubicBezTo>
                    <a:pt x="9073" y="1484"/>
                    <a:pt x="9044" y="1490"/>
                    <a:pt x="9016" y="1495"/>
                  </a:cubicBezTo>
                  <a:cubicBezTo>
                    <a:pt x="9044" y="1467"/>
                    <a:pt x="9067" y="1433"/>
                    <a:pt x="9084" y="1399"/>
                  </a:cubicBezTo>
                  <a:lnTo>
                    <a:pt x="9084" y="1399"/>
                  </a:lnTo>
                  <a:cubicBezTo>
                    <a:pt x="9061" y="1410"/>
                    <a:pt x="9016" y="1433"/>
                    <a:pt x="8993" y="1444"/>
                  </a:cubicBezTo>
                  <a:cubicBezTo>
                    <a:pt x="8988" y="1433"/>
                    <a:pt x="8976" y="1405"/>
                    <a:pt x="8971" y="1388"/>
                  </a:cubicBezTo>
                  <a:cubicBezTo>
                    <a:pt x="8965" y="1410"/>
                    <a:pt x="8954" y="1450"/>
                    <a:pt x="8948" y="1473"/>
                  </a:cubicBezTo>
                  <a:cubicBezTo>
                    <a:pt x="8946" y="1472"/>
                    <a:pt x="8944" y="1472"/>
                    <a:pt x="8942" y="1472"/>
                  </a:cubicBezTo>
                  <a:cubicBezTo>
                    <a:pt x="8921" y="1472"/>
                    <a:pt x="8884" y="1485"/>
                    <a:pt x="8859" y="1485"/>
                  </a:cubicBezTo>
                  <a:cubicBezTo>
                    <a:pt x="8838" y="1485"/>
                    <a:pt x="8825" y="1476"/>
                    <a:pt x="8834" y="1444"/>
                  </a:cubicBezTo>
                  <a:cubicBezTo>
                    <a:pt x="8920" y="1359"/>
                    <a:pt x="9107" y="1382"/>
                    <a:pt x="9152" y="1251"/>
                  </a:cubicBezTo>
                  <a:cubicBezTo>
                    <a:pt x="9158" y="1263"/>
                    <a:pt x="9164" y="1291"/>
                    <a:pt x="9169" y="1303"/>
                  </a:cubicBezTo>
                  <a:cubicBezTo>
                    <a:pt x="9470" y="1212"/>
                    <a:pt x="9759" y="1087"/>
                    <a:pt x="10066" y="1002"/>
                  </a:cubicBezTo>
                  <a:cubicBezTo>
                    <a:pt x="10066" y="979"/>
                    <a:pt x="10071" y="962"/>
                    <a:pt x="10071" y="939"/>
                  </a:cubicBezTo>
                  <a:cubicBezTo>
                    <a:pt x="10083" y="945"/>
                    <a:pt x="10094" y="968"/>
                    <a:pt x="10105" y="973"/>
                  </a:cubicBezTo>
                  <a:cubicBezTo>
                    <a:pt x="10145" y="956"/>
                    <a:pt x="10196" y="945"/>
                    <a:pt x="10242" y="934"/>
                  </a:cubicBezTo>
                  <a:lnTo>
                    <a:pt x="10242" y="934"/>
                  </a:lnTo>
                  <a:cubicBezTo>
                    <a:pt x="10196" y="956"/>
                    <a:pt x="10151" y="973"/>
                    <a:pt x="10105" y="990"/>
                  </a:cubicBezTo>
                  <a:cubicBezTo>
                    <a:pt x="10117" y="1019"/>
                    <a:pt x="10128" y="1042"/>
                    <a:pt x="10145" y="1064"/>
                  </a:cubicBezTo>
                  <a:cubicBezTo>
                    <a:pt x="10208" y="1013"/>
                    <a:pt x="10287" y="979"/>
                    <a:pt x="10361" y="956"/>
                  </a:cubicBezTo>
                  <a:cubicBezTo>
                    <a:pt x="10372" y="945"/>
                    <a:pt x="10389" y="922"/>
                    <a:pt x="10395" y="911"/>
                  </a:cubicBezTo>
                  <a:cubicBezTo>
                    <a:pt x="10406" y="917"/>
                    <a:pt x="10429" y="934"/>
                    <a:pt x="10440" y="939"/>
                  </a:cubicBezTo>
                  <a:cubicBezTo>
                    <a:pt x="10474" y="911"/>
                    <a:pt x="10503" y="883"/>
                    <a:pt x="10537" y="854"/>
                  </a:cubicBezTo>
                  <a:cubicBezTo>
                    <a:pt x="10543" y="856"/>
                    <a:pt x="10550" y="857"/>
                    <a:pt x="10557" y="857"/>
                  </a:cubicBezTo>
                  <a:cubicBezTo>
                    <a:pt x="10573" y="857"/>
                    <a:pt x="10589" y="853"/>
                    <a:pt x="10605" y="849"/>
                  </a:cubicBezTo>
                  <a:cubicBezTo>
                    <a:pt x="10608" y="849"/>
                    <a:pt x="10612" y="849"/>
                    <a:pt x="10616" y="849"/>
                  </a:cubicBezTo>
                  <a:cubicBezTo>
                    <a:pt x="10714" y="849"/>
                    <a:pt x="10813" y="781"/>
                    <a:pt x="10917" y="781"/>
                  </a:cubicBezTo>
                  <a:close/>
                  <a:moveTo>
                    <a:pt x="20299" y="1485"/>
                  </a:moveTo>
                  <a:cubicBezTo>
                    <a:pt x="20286" y="1491"/>
                    <a:pt x="20280" y="1497"/>
                    <a:pt x="20277" y="1503"/>
                  </a:cubicBezTo>
                  <a:lnTo>
                    <a:pt x="20277" y="1503"/>
                  </a:lnTo>
                  <a:cubicBezTo>
                    <a:pt x="20284" y="1497"/>
                    <a:pt x="20291" y="1491"/>
                    <a:pt x="20299" y="1485"/>
                  </a:cubicBezTo>
                  <a:close/>
                  <a:moveTo>
                    <a:pt x="9730" y="1359"/>
                  </a:moveTo>
                  <a:cubicBezTo>
                    <a:pt x="9751" y="1359"/>
                    <a:pt x="9772" y="1361"/>
                    <a:pt x="9793" y="1365"/>
                  </a:cubicBezTo>
                  <a:cubicBezTo>
                    <a:pt x="9612" y="1405"/>
                    <a:pt x="9442" y="1467"/>
                    <a:pt x="9271" y="1541"/>
                  </a:cubicBezTo>
                  <a:lnTo>
                    <a:pt x="9260" y="1518"/>
                  </a:lnTo>
                  <a:cubicBezTo>
                    <a:pt x="9405" y="1463"/>
                    <a:pt x="9568" y="1359"/>
                    <a:pt x="9730" y="1359"/>
                  </a:cubicBezTo>
                  <a:close/>
                  <a:moveTo>
                    <a:pt x="19405" y="1359"/>
                  </a:moveTo>
                  <a:lnTo>
                    <a:pt x="19405" y="1359"/>
                  </a:lnTo>
                  <a:cubicBezTo>
                    <a:pt x="19530" y="1382"/>
                    <a:pt x="19660" y="1427"/>
                    <a:pt x="19762" y="1501"/>
                  </a:cubicBezTo>
                  <a:lnTo>
                    <a:pt x="19757" y="1501"/>
                  </a:lnTo>
                  <a:cubicBezTo>
                    <a:pt x="19688" y="1484"/>
                    <a:pt x="19620" y="1456"/>
                    <a:pt x="19564" y="1416"/>
                  </a:cubicBezTo>
                  <a:cubicBezTo>
                    <a:pt x="19524" y="1427"/>
                    <a:pt x="19473" y="1422"/>
                    <a:pt x="19450" y="1456"/>
                  </a:cubicBezTo>
                  <a:cubicBezTo>
                    <a:pt x="19501" y="1507"/>
                    <a:pt x="19575" y="1524"/>
                    <a:pt x="19643" y="1541"/>
                  </a:cubicBezTo>
                  <a:cubicBezTo>
                    <a:pt x="19632" y="1546"/>
                    <a:pt x="19615" y="1564"/>
                    <a:pt x="19603" y="1569"/>
                  </a:cubicBezTo>
                  <a:cubicBezTo>
                    <a:pt x="19581" y="1558"/>
                    <a:pt x="19558" y="1541"/>
                    <a:pt x="19535" y="1524"/>
                  </a:cubicBezTo>
                  <a:cubicBezTo>
                    <a:pt x="19518" y="1541"/>
                    <a:pt x="19501" y="1552"/>
                    <a:pt x="19484" y="1569"/>
                  </a:cubicBezTo>
                  <a:lnTo>
                    <a:pt x="19496" y="1529"/>
                  </a:lnTo>
                  <a:cubicBezTo>
                    <a:pt x="19393" y="1490"/>
                    <a:pt x="19314" y="1422"/>
                    <a:pt x="19201" y="1410"/>
                  </a:cubicBezTo>
                  <a:cubicBezTo>
                    <a:pt x="19206" y="1405"/>
                    <a:pt x="19206" y="1399"/>
                    <a:pt x="19212" y="1393"/>
                  </a:cubicBezTo>
                  <a:cubicBezTo>
                    <a:pt x="19291" y="1416"/>
                    <a:pt x="19371" y="1439"/>
                    <a:pt x="19444" y="1456"/>
                  </a:cubicBezTo>
                  <a:cubicBezTo>
                    <a:pt x="19456" y="1444"/>
                    <a:pt x="19479" y="1416"/>
                    <a:pt x="19484" y="1405"/>
                  </a:cubicBezTo>
                  <a:cubicBezTo>
                    <a:pt x="19467" y="1393"/>
                    <a:pt x="19427" y="1371"/>
                    <a:pt x="19405" y="1359"/>
                  </a:cubicBezTo>
                  <a:close/>
                  <a:moveTo>
                    <a:pt x="9366" y="1581"/>
                  </a:moveTo>
                  <a:cubicBezTo>
                    <a:pt x="9385" y="1581"/>
                    <a:pt x="9405" y="1586"/>
                    <a:pt x="9425" y="1598"/>
                  </a:cubicBezTo>
                  <a:cubicBezTo>
                    <a:pt x="9360" y="1618"/>
                    <a:pt x="9290" y="1651"/>
                    <a:pt x="9221" y="1651"/>
                  </a:cubicBezTo>
                  <a:cubicBezTo>
                    <a:pt x="9211" y="1651"/>
                    <a:pt x="9202" y="1650"/>
                    <a:pt x="9192" y="1649"/>
                  </a:cubicBezTo>
                  <a:cubicBezTo>
                    <a:pt x="9248" y="1631"/>
                    <a:pt x="9305" y="1581"/>
                    <a:pt x="9366" y="1581"/>
                  </a:cubicBezTo>
                  <a:close/>
                  <a:moveTo>
                    <a:pt x="8983" y="1607"/>
                  </a:moveTo>
                  <a:cubicBezTo>
                    <a:pt x="8994" y="1607"/>
                    <a:pt x="9003" y="1609"/>
                    <a:pt x="9010" y="1615"/>
                  </a:cubicBezTo>
                  <a:cubicBezTo>
                    <a:pt x="9019" y="1650"/>
                    <a:pt x="8977" y="1671"/>
                    <a:pt x="8942" y="1671"/>
                  </a:cubicBezTo>
                  <a:cubicBezTo>
                    <a:pt x="8931" y="1671"/>
                    <a:pt x="8922" y="1669"/>
                    <a:pt x="8914" y="1666"/>
                  </a:cubicBezTo>
                  <a:cubicBezTo>
                    <a:pt x="8905" y="1631"/>
                    <a:pt x="8949" y="1607"/>
                    <a:pt x="8983" y="1607"/>
                  </a:cubicBezTo>
                  <a:close/>
                  <a:moveTo>
                    <a:pt x="20218" y="1674"/>
                  </a:moveTo>
                  <a:cubicBezTo>
                    <a:pt x="20247" y="1674"/>
                    <a:pt x="20284" y="1698"/>
                    <a:pt x="20284" y="1722"/>
                  </a:cubicBezTo>
                  <a:cubicBezTo>
                    <a:pt x="20277" y="1735"/>
                    <a:pt x="20265" y="1740"/>
                    <a:pt x="20253" y="1740"/>
                  </a:cubicBezTo>
                  <a:cubicBezTo>
                    <a:pt x="20225" y="1740"/>
                    <a:pt x="20192" y="1716"/>
                    <a:pt x="20188" y="1688"/>
                  </a:cubicBezTo>
                  <a:cubicBezTo>
                    <a:pt x="20194" y="1678"/>
                    <a:pt x="20205" y="1674"/>
                    <a:pt x="20218" y="1674"/>
                  </a:cubicBezTo>
                  <a:close/>
                  <a:moveTo>
                    <a:pt x="15983" y="1745"/>
                  </a:moveTo>
                  <a:lnTo>
                    <a:pt x="16000" y="1751"/>
                  </a:lnTo>
                  <a:cubicBezTo>
                    <a:pt x="16023" y="1768"/>
                    <a:pt x="16052" y="1768"/>
                    <a:pt x="16080" y="1768"/>
                  </a:cubicBezTo>
                  <a:cubicBezTo>
                    <a:pt x="16103" y="1773"/>
                    <a:pt x="16125" y="1779"/>
                    <a:pt x="16148" y="1785"/>
                  </a:cubicBezTo>
                  <a:cubicBezTo>
                    <a:pt x="16127" y="1792"/>
                    <a:pt x="16105" y="1795"/>
                    <a:pt x="16084" y="1795"/>
                  </a:cubicBezTo>
                  <a:cubicBezTo>
                    <a:pt x="16054" y="1795"/>
                    <a:pt x="16024" y="1789"/>
                    <a:pt x="15995" y="1779"/>
                  </a:cubicBezTo>
                  <a:cubicBezTo>
                    <a:pt x="15989" y="1768"/>
                    <a:pt x="15989" y="1756"/>
                    <a:pt x="15983" y="1745"/>
                  </a:cubicBezTo>
                  <a:close/>
                  <a:moveTo>
                    <a:pt x="13720" y="1825"/>
                  </a:moveTo>
                  <a:cubicBezTo>
                    <a:pt x="13731" y="1836"/>
                    <a:pt x="13748" y="1842"/>
                    <a:pt x="13765" y="1842"/>
                  </a:cubicBezTo>
                  <a:cubicBezTo>
                    <a:pt x="13742" y="1847"/>
                    <a:pt x="13725" y="1847"/>
                    <a:pt x="13708" y="1847"/>
                  </a:cubicBezTo>
                  <a:cubicBezTo>
                    <a:pt x="13714" y="1842"/>
                    <a:pt x="13714" y="1836"/>
                    <a:pt x="13720" y="1825"/>
                  </a:cubicBezTo>
                  <a:close/>
                  <a:moveTo>
                    <a:pt x="13561" y="1853"/>
                  </a:moveTo>
                  <a:cubicBezTo>
                    <a:pt x="13566" y="1853"/>
                    <a:pt x="13578" y="1853"/>
                    <a:pt x="13583" y="1859"/>
                  </a:cubicBezTo>
                  <a:lnTo>
                    <a:pt x="13544" y="1859"/>
                  </a:lnTo>
                  <a:cubicBezTo>
                    <a:pt x="13549" y="1859"/>
                    <a:pt x="13555" y="1853"/>
                    <a:pt x="13561" y="1853"/>
                  </a:cubicBezTo>
                  <a:close/>
                  <a:moveTo>
                    <a:pt x="13127" y="1813"/>
                  </a:moveTo>
                  <a:cubicBezTo>
                    <a:pt x="13145" y="1813"/>
                    <a:pt x="13161" y="1822"/>
                    <a:pt x="13158" y="1842"/>
                  </a:cubicBezTo>
                  <a:cubicBezTo>
                    <a:pt x="13155" y="1856"/>
                    <a:pt x="13137" y="1864"/>
                    <a:pt x="13119" y="1864"/>
                  </a:cubicBezTo>
                  <a:cubicBezTo>
                    <a:pt x="13101" y="1864"/>
                    <a:pt x="13084" y="1856"/>
                    <a:pt x="13084" y="1836"/>
                  </a:cubicBezTo>
                  <a:cubicBezTo>
                    <a:pt x="13090" y="1822"/>
                    <a:pt x="13110" y="1813"/>
                    <a:pt x="13127" y="1813"/>
                  </a:cubicBezTo>
                  <a:close/>
                  <a:moveTo>
                    <a:pt x="16177" y="1790"/>
                  </a:moveTo>
                  <a:cubicBezTo>
                    <a:pt x="16315" y="1790"/>
                    <a:pt x="16458" y="1827"/>
                    <a:pt x="16596" y="1864"/>
                  </a:cubicBezTo>
                  <a:cubicBezTo>
                    <a:pt x="16443" y="1864"/>
                    <a:pt x="16290" y="1836"/>
                    <a:pt x="16148" y="1790"/>
                  </a:cubicBezTo>
                  <a:cubicBezTo>
                    <a:pt x="16158" y="1790"/>
                    <a:pt x="16167" y="1790"/>
                    <a:pt x="16177" y="1790"/>
                  </a:cubicBezTo>
                  <a:close/>
                  <a:moveTo>
                    <a:pt x="15093" y="1745"/>
                  </a:moveTo>
                  <a:cubicBezTo>
                    <a:pt x="15098" y="1745"/>
                    <a:pt x="15104" y="1745"/>
                    <a:pt x="15104" y="1751"/>
                  </a:cubicBezTo>
                  <a:cubicBezTo>
                    <a:pt x="15115" y="1762"/>
                    <a:pt x="15127" y="1773"/>
                    <a:pt x="15138" y="1785"/>
                  </a:cubicBezTo>
                  <a:cubicBezTo>
                    <a:pt x="15206" y="1779"/>
                    <a:pt x="15280" y="1779"/>
                    <a:pt x="15354" y="1773"/>
                  </a:cubicBezTo>
                  <a:cubicBezTo>
                    <a:pt x="15496" y="1785"/>
                    <a:pt x="15637" y="1790"/>
                    <a:pt x="15774" y="1796"/>
                  </a:cubicBezTo>
                  <a:cubicBezTo>
                    <a:pt x="15830" y="1813"/>
                    <a:pt x="15887" y="1830"/>
                    <a:pt x="15944" y="1842"/>
                  </a:cubicBezTo>
                  <a:cubicBezTo>
                    <a:pt x="15932" y="1813"/>
                    <a:pt x="15915" y="1790"/>
                    <a:pt x="15904" y="1768"/>
                  </a:cubicBezTo>
                  <a:cubicBezTo>
                    <a:pt x="15876" y="1762"/>
                    <a:pt x="15853" y="1756"/>
                    <a:pt x="15825" y="1751"/>
                  </a:cubicBezTo>
                  <a:cubicBezTo>
                    <a:pt x="15870" y="1751"/>
                    <a:pt x="15921" y="1756"/>
                    <a:pt x="15966" y="1773"/>
                  </a:cubicBezTo>
                  <a:cubicBezTo>
                    <a:pt x="15961" y="1802"/>
                    <a:pt x="15961" y="1825"/>
                    <a:pt x="15955" y="1853"/>
                  </a:cubicBezTo>
                  <a:cubicBezTo>
                    <a:pt x="15968" y="1852"/>
                    <a:pt x="15982" y="1851"/>
                    <a:pt x="15996" y="1851"/>
                  </a:cubicBezTo>
                  <a:cubicBezTo>
                    <a:pt x="16041" y="1851"/>
                    <a:pt x="16088" y="1858"/>
                    <a:pt x="16131" y="1876"/>
                  </a:cubicBezTo>
                  <a:cubicBezTo>
                    <a:pt x="16131" y="1864"/>
                    <a:pt x="16142" y="1836"/>
                    <a:pt x="16148" y="1825"/>
                  </a:cubicBezTo>
                  <a:lnTo>
                    <a:pt x="16148" y="1881"/>
                  </a:lnTo>
                  <a:cubicBezTo>
                    <a:pt x="16227" y="1887"/>
                    <a:pt x="16301" y="1898"/>
                    <a:pt x="16381" y="1915"/>
                  </a:cubicBezTo>
                  <a:cubicBezTo>
                    <a:pt x="15910" y="1859"/>
                    <a:pt x="15439" y="1825"/>
                    <a:pt x="14957" y="1819"/>
                  </a:cubicBezTo>
                  <a:cubicBezTo>
                    <a:pt x="14854" y="1816"/>
                    <a:pt x="14754" y="1815"/>
                    <a:pt x="14653" y="1815"/>
                  </a:cubicBezTo>
                  <a:cubicBezTo>
                    <a:pt x="14565" y="1815"/>
                    <a:pt x="14477" y="1816"/>
                    <a:pt x="14389" y="1818"/>
                  </a:cubicBezTo>
                  <a:lnTo>
                    <a:pt x="14389" y="1818"/>
                  </a:lnTo>
                  <a:cubicBezTo>
                    <a:pt x="14427" y="1816"/>
                    <a:pt x="14465" y="1812"/>
                    <a:pt x="14503" y="1807"/>
                  </a:cubicBezTo>
                  <a:cubicBezTo>
                    <a:pt x="14503" y="1790"/>
                    <a:pt x="14514" y="1762"/>
                    <a:pt x="14514" y="1751"/>
                  </a:cubicBezTo>
                  <a:lnTo>
                    <a:pt x="14537" y="1796"/>
                  </a:lnTo>
                  <a:cubicBezTo>
                    <a:pt x="14662" y="1789"/>
                    <a:pt x="14788" y="1772"/>
                    <a:pt x="14912" y="1772"/>
                  </a:cubicBezTo>
                  <a:cubicBezTo>
                    <a:pt x="14978" y="1772"/>
                    <a:pt x="15044" y="1777"/>
                    <a:pt x="15110" y="1790"/>
                  </a:cubicBezTo>
                  <a:lnTo>
                    <a:pt x="15110" y="1785"/>
                  </a:lnTo>
                  <a:cubicBezTo>
                    <a:pt x="15110" y="1779"/>
                    <a:pt x="15098" y="1762"/>
                    <a:pt x="15093" y="1745"/>
                  </a:cubicBezTo>
                  <a:close/>
                  <a:moveTo>
                    <a:pt x="12942" y="1910"/>
                  </a:moveTo>
                  <a:cubicBezTo>
                    <a:pt x="12942" y="1910"/>
                    <a:pt x="12948" y="1915"/>
                    <a:pt x="12954" y="1921"/>
                  </a:cubicBezTo>
                  <a:lnTo>
                    <a:pt x="12948" y="1921"/>
                  </a:lnTo>
                  <a:cubicBezTo>
                    <a:pt x="12942" y="1915"/>
                    <a:pt x="12942" y="1910"/>
                    <a:pt x="12942" y="1910"/>
                  </a:cubicBezTo>
                  <a:close/>
                  <a:moveTo>
                    <a:pt x="20381" y="1876"/>
                  </a:moveTo>
                  <a:cubicBezTo>
                    <a:pt x="20449" y="1910"/>
                    <a:pt x="20568" y="1910"/>
                    <a:pt x="20579" y="2000"/>
                  </a:cubicBezTo>
                  <a:cubicBezTo>
                    <a:pt x="20511" y="1966"/>
                    <a:pt x="20426" y="1938"/>
                    <a:pt x="20381" y="1876"/>
                  </a:cubicBezTo>
                  <a:close/>
                  <a:moveTo>
                    <a:pt x="16591" y="1870"/>
                  </a:moveTo>
                  <a:cubicBezTo>
                    <a:pt x="16891" y="1915"/>
                    <a:pt x="17198" y="1983"/>
                    <a:pt x="17487" y="2080"/>
                  </a:cubicBezTo>
                  <a:cubicBezTo>
                    <a:pt x="17402" y="2074"/>
                    <a:pt x="17311" y="2034"/>
                    <a:pt x="17220" y="2034"/>
                  </a:cubicBezTo>
                  <a:cubicBezTo>
                    <a:pt x="17198" y="2034"/>
                    <a:pt x="17181" y="2029"/>
                    <a:pt x="17158" y="2029"/>
                  </a:cubicBezTo>
                  <a:cubicBezTo>
                    <a:pt x="17158" y="2017"/>
                    <a:pt x="17158" y="2012"/>
                    <a:pt x="17152" y="2006"/>
                  </a:cubicBezTo>
                  <a:cubicBezTo>
                    <a:pt x="16971" y="1949"/>
                    <a:pt x="16772" y="1938"/>
                    <a:pt x="16591" y="1870"/>
                  </a:cubicBezTo>
                  <a:close/>
                  <a:moveTo>
                    <a:pt x="20534" y="1830"/>
                  </a:moveTo>
                  <a:cubicBezTo>
                    <a:pt x="20693" y="1904"/>
                    <a:pt x="20914" y="1961"/>
                    <a:pt x="21010" y="2103"/>
                  </a:cubicBezTo>
                  <a:cubicBezTo>
                    <a:pt x="20857" y="2006"/>
                    <a:pt x="20693" y="1927"/>
                    <a:pt x="20523" y="1859"/>
                  </a:cubicBezTo>
                  <a:lnTo>
                    <a:pt x="20534" y="1830"/>
                  </a:lnTo>
                  <a:close/>
                  <a:moveTo>
                    <a:pt x="8483" y="1836"/>
                  </a:moveTo>
                  <a:lnTo>
                    <a:pt x="8483" y="1842"/>
                  </a:lnTo>
                  <a:cubicBezTo>
                    <a:pt x="8426" y="1876"/>
                    <a:pt x="8358" y="1910"/>
                    <a:pt x="8284" y="1921"/>
                  </a:cubicBezTo>
                  <a:cubicBezTo>
                    <a:pt x="8267" y="1955"/>
                    <a:pt x="8227" y="1983"/>
                    <a:pt x="8239" y="2023"/>
                  </a:cubicBezTo>
                  <a:cubicBezTo>
                    <a:pt x="8312" y="2023"/>
                    <a:pt x="8375" y="1983"/>
                    <a:pt x="8437" y="1949"/>
                  </a:cubicBezTo>
                  <a:lnTo>
                    <a:pt x="8437" y="1949"/>
                  </a:lnTo>
                  <a:cubicBezTo>
                    <a:pt x="8437" y="1961"/>
                    <a:pt x="8437" y="1983"/>
                    <a:pt x="8432" y="1995"/>
                  </a:cubicBezTo>
                  <a:cubicBezTo>
                    <a:pt x="8409" y="2000"/>
                    <a:pt x="8381" y="2006"/>
                    <a:pt x="8352" y="2012"/>
                  </a:cubicBezTo>
                  <a:cubicBezTo>
                    <a:pt x="8352" y="2034"/>
                    <a:pt x="8352" y="2051"/>
                    <a:pt x="8352" y="2074"/>
                  </a:cubicBezTo>
                  <a:lnTo>
                    <a:pt x="8329" y="2040"/>
                  </a:lnTo>
                  <a:cubicBezTo>
                    <a:pt x="8233" y="2091"/>
                    <a:pt x="8125" y="2103"/>
                    <a:pt x="8040" y="2171"/>
                  </a:cubicBezTo>
                  <a:cubicBezTo>
                    <a:pt x="8040" y="2165"/>
                    <a:pt x="8034" y="2154"/>
                    <a:pt x="8034" y="2154"/>
                  </a:cubicBezTo>
                  <a:cubicBezTo>
                    <a:pt x="8103" y="2108"/>
                    <a:pt x="8171" y="2068"/>
                    <a:pt x="8239" y="2029"/>
                  </a:cubicBezTo>
                  <a:cubicBezTo>
                    <a:pt x="8233" y="2012"/>
                    <a:pt x="8227" y="1978"/>
                    <a:pt x="8227" y="1966"/>
                  </a:cubicBezTo>
                  <a:cubicBezTo>
                    <a:pt x="8205" y="1972"/>
                    <a:pt x="8159" y="1983"/>
                    <a:pt x="8137" y="1989"/>
                  </a:cubicBezTo>
                  <a:cubicBezTo>
                    <a:pt x="8233" y="1921"/>
                    <a:pt x="8358" y="1859"/>
                    <a:pt x="8483" y="1836"/>
                  </a:cubicBezTo>
                  <a:close/>
                  <a:moveTo>
                    <a:pt x="18737" y="2134"/>
                  </a:moveTo>
                  <a:cubicBezTo>
                    <a:pt x="18755" y="2134"/>
                    <a:pt x="18762" y="2147"/>
                    <a:pt x="18758" y="2171"/>
                  </a:cubicBezTo>
                  <a:cubicBezTo>
                    <a:pt x="18746" y="2176"/>
                    <a:pt x="18736" y="2178"/>
                    <a:pt x="18728" y="2178"/>
                  </a:cubicBezTo>
                  <a:cubicBezTo>
                    <a:pt x="18710" y="2178"/>
                    <a:pt x="18703" y="2166"/>
                    <a:pt x="18707" y="2142"/>
                  </a:cubicBezTo>
                  <a:cubicBezTo>
                    <a:pt x="18719" y="2137"/>
                    <a:pt x="18729" y="2134"/>
                    <a:pt x="18737" y="2134"/>
                  </a:cubicBezTo>
                  <a:close/>
                  <a:moveTo>
                    <a:pt x="21031" y="2090"/>
                  </a:moveTo>
                  <a:cubicBezTo>
                    <a:pt x="21103" y="2090"/>
                    <a:pt x="21173" y="2142"/>
                    <a:pt x="21209" y="2205"/>
                  </a:cubicBezTo>
                  <a:cubicBezTo>
                    <a:pt x="21141" y="2171"/>
                    <a:pt x="21073" y="2137"/>
                    <a:pt x="21010" y="2091"/>
                  </a:cubicBezTo>
                  <a:cubicBezTo>
                    <a:pt x="21017" y="2090"/>
                    <a:pt x="21024" y="2090"/>
                    <a:pt x="21031" y="2090"/>
                  </a:cubicBezTo>
                  <a:close/>
                  <a:moveTo>
                    <a:pt x="7346" y="2229"/>
                  </a:moveTo>
                  <a:cubicBezTo>
                    <a:pt x="7356" y="2229"/>
                    <a:pt x="7366" y="2230"/>
                    <a:pt x="7376" y="2233"/>
                  </a:cubicBezTo>
                  <a:cubicBezTo>
                    <a:pt x="7320" y="2273"/>
                    <a:pt x="7257" y="2312"/>
                    <a:pt x="7189" y="2346"/>
                  </a:cubicBezTo>
                  <a:cubicBezTo>
                    <a:pt x="7183" y="2341"/>
                    <a:pt x="7172" y="2324"/>
                    <a:pt x="7161" y="2312"/>
                  </a:cubicBezTo>
                  <a:cubicBezTo>
                    <a:pt x="7225" y="2293"/>
                    <a:pt x="7277" y="2229"/>
                    <a:pt x="7346" y="2229"/>
                  </a:cubicBezTo>
                  <a:close/>
                  <a:moveTo>
                    <a:pt x="6537" y="2670"/>
                  </a:moveTo>
                  <a:cubicBezTo>
                    <a:pt x="6491" y="2676"/>
                    <a:pt x="6446" y="2676"/>
                    <a:pt x="6400" y="2681"/>
                  </a:cubicBezTo>
                  <a:cubicBezTo>
                    <a:pt x="6395" y="2704"/>
                    <a:pt x="6383" y="2744"/>
                    <a:pt x="6378" y="2761"/>
                  </a:cubicBezTo>
                  <a:cubicBezTo>
                    <a:pt x="6440" y="2749"/>
                    <a:pt x="6503" y="2727"/>
                    <a:pt x="6537" y="2670"/>
                  </a:cubicBezTo>
                  <a:close/>
                  <a:moveTo>
                    <a:pt x="8125" y="1989"/>
                  </a:moveTo>
                  <a:lnTo>
                    <a:pt x="8125" y="1989"/>
                  </a:lnTo>
                  <a:cubicBezTo>
                    <a:pt x="8086" y="2046"/>
                    <a:pt x="8000" y="2040"/>
                    <a:pt x="7961" y="2097"/>
                  </a:cubicBezTo>
                  <a:cubicBezTo>
                    <a:pt x="7495" y="2261"/>
                    <a:pt x="7093" y="2590"/>
                    <a:pt x="6639" y="2761"/>
                  </a:cubicBezTo>
                  <a:cubicBezTo>
                    <a:pt x="6781" y="2636"/>
                    <a:pt x="6962" y="2573"/>
                    <a:pt x="7121" y="2477"/>
                  </a:cubicBezTo>
                  <a:cubicBezTo>
                    <a:pt x="7115" y="2471"/>
                    <a:pt x="7098" y="2460"/>
                    <a:pt x="7093" y="2454"/>
                  </a:cubicBezTo>
                  <a:cubicBezTo>
                    <a:pt x="7115" y="2454"/>
                    <a:pt x="7132" y="2460"/>
                    <a:pt x="7155" y="2460"/>
                  </a:cubicBezTo>
                  <a:cubicBezTo>
                    <a:pt x="7388" y="2341"/>
                    <a:pt x="7609" y="2193"/>
                    <a:pt x="7859" y="2103"/>
                  </a:cubicBezTo>
                  <a:cubicBezTo>
                    <a:pt x="7853" y="2097"/>
                    <a:pt x="7842" y="2080"/>
                    <a:pt x="7836" y="2068"/>
                  </a:cubicBezTo>
                  <a:lnTo>
                    <a:pt x="7836" y="2068"/>
                  </a:lnTo>
                  <a:cubicBezTo>
                    <a:pt x="7850" y="2072"/>
                    <a:pt x="7863" y="2074"/>
                    <a:pt x="7876" y="2074"/>
                  </a:cubicBezTo>
                  <a:cubicBezTo>
                    <a:pt x="7962" y="2074"/>
                    <a:pt x="8042" y="2004"/>
                    <a:pt x="8125" y="1989"/>
                  </a:cubicBezTo>
                  <a:close/>
                  <a:moveTo>
                    <a:pt x="6620" y="2755"/>
                  </a:moveTo>
                  <a:cubicBezTo>
                    <a:pt x="6634" y="2755"/>
                    <a:pt x="6644" y="2767"/>
                    <a:pt x="6650" y="2789"/>
                  </a:cubicBezTo>
                  <a:cubicBezTo>
                    <a:pt x="6635" y="2804"/>
                    <a:pt x="6623" y="2811"/>
                    <a:pt x="6613" y="2811"/>
                  </a:cubicBezTo>
                  <a:cubicBezTo>
                    <a:pt x="6601" y="2811"/>
                    <a:pt x="6591" y="2800"/>
                    <a:pt x="6582" y="2778"/>
                  </a:cubicBezTo>
                  <a:cubicBezTo>
                    <a:pt x="6597" y="2763"/>
                    <a:pt x="6610" y="2755"/>
                    <a:pt x="6620" y="2755"/>
                  </a:cubicBezTo>
                  <a:close/>
                  <a:moveTo>
                    <a:pt x="6911" y="2738"/>
                  </a:moveTo>
                  <a:cubicBezTo>
                    <a:pt x="6877" y="2778"/>
                    <a:pt x="6735" y="2795"/>
                    <a:pt x="6809" y="2863"/>
                  </a:cubicBezTo>
                  <a:cubicBezTo>
                    <a:pt x="6792" y="2851"/>
                    <a:pt x="6775" y="2846"/>
                    <a:pt x="6758" y="2834"/>
                  </a:cubicBezTo>
                  <a:cubicBezTo>
                    <a:pt x="6656" y="2920"/>
                    <a:pt x="6537" y="2982"/>
                    <a:pt x="6400" y="3016"/>
                  </a:cubicBezTo>
                  <a:cubicBezTo>
                    <a:pt x="6537" y="2931"/>
                    <a:pt x="6684" y="2868"/>
                    <a:pt x="6809" y="2766"/>
                  </a:cubicBezTo>
                  <a:cubicBezTo>
                    <a:pt x="6837" y="2744"/>
                    <a:pt x="6871" y="2738"/>
                    <a:pt x="6911" y="2738"/>
                  </a:cubicBezTo>
                  <a:close/>
                  <a:moveTo>
                    <a:pt x="8312" y="2975"/>
                  </a:moveTo>
                  <a:cubicBezTo>
                    <a:pt x="8321" y="2975"/>
                    <a:pt x="8331" y="2981"/>
                    <a:pt x="8341" y="2993"/>
                  </a:cubicBezTo>
                  <a:cubicBezTo>
                    <a:pt x="8331" y="3013"/>
                    <a:pt x="8322" y="3023"/>
                    <a:pt x="8310" y="3023"/>
                  </a:cubicBezTo>
                  <a:cubicBezTo>
                    <a:pt x="8301" y="3023"/>
                    <a:pt x="8291" y="3017"/>
                    <a:pt x="8278" y="3005"/>
                  </a:cubicBezTo>
                  <a:cubicBezTo>
                    <a:pt x="8288" y="2985"/>
                    <a:pt x="8300" y="2975"/>
                    <a:pt x="8312" y="2975"/>
                  </a:cubicBezTo>
                  <a:close/>
                  <a:moveTo>
                    <a:pt x="21266" y="2193"/>
                  </a:moveTo>
                  <a:cubicBezTo>
                    <a:pt x="21708" y="2443"/>
                    <a:pt x="22140" y="2710"/>
                    <a:pt x="22565" y="2988"/>
                  </a:cubicBezTo>
                  <a:cubicBezTo>
                    <a:pt x="22610" y="3016"/>
                    <a:pt x="22673" y="3039"/>
                    <a:pt x="22684" y="3095"/>
                  </a:cubicBezTo>
                  <a:cubicBezTo>
                    <a:pt x="22406" y="2880"/>
                    <a:pt x="22077" y="2727"/>
                    <a:pt x="21788" y="2522"/>
                  </a:cubicBezTo>
                  <a:cubicBezTo>
                    <a:pt x="21765" y="2534"/>
                    <a:pt x="21742" y="2545"/>
                    <a:pt x="21720" y="2556"/>
                  </a:cubicBezTo>
                  <a:cubicBezTo>
                    <a:pt x="21742" y="2585"/>
                    <a:pt x="21771" y="2613"/>
                    <a:pt x="21799" y="2636"/>
                  </a:cubicBezTo>
                  <a:lnTo>
                    <a:pt x="21799" y="2647"/>
                  </a:lnTo>
                  <a:cubicBezTo>
                    <a:pt x="21731" y="2619"/>
                    <a:pt x="21669" y="2585"/>
                    <a:pt x="21612" y="2551"/>
                  </a:cubicBezTo>
                  <a:cubicBezTo>
                    <a:pt x="21612" y="2545"/>
                    <a:pt x="21618" y="2528"/>
                    <a:pt x="21618" y="2522"/>
                  </a:cubicBezTo>
                  <a:cubicBezTo>
                    <a:pt x="21652" y="2539"/>
                    <a:pt x="21680" y="2551"/>
                    <a:pt x="21708" y="2568"/>
                  </a:cubicBezTo>
                  <a:cubicBezTo>
                    <a:pt x="21714" y="2551"/>
                    <a:pt x="21725" y="2517"/>
                    <a:pt x="21731" y="2505"/>
                  </a:cubicBezTo>
                  <a:cubicBezTo>
                    <a:pt x="21578" y="2398"/>
                    <a:pt x="21408" y="2312"/>
                    <a:pt x="21249" y="2222"/>
                  </a:cubicBezTo>
                  <a:cubicBezTo>
                    <a:pt x="21249" y="2216"/>
                    <a:pt x="21260" y="2205"/>
                    <a:pt x="21266" y="2193"/>
                  </a:cubicBezTo>
                  <a:close/>
                  <a:moveTo>
                    <a:pt x="6582" y="2800"/>
                  </a:moveTo>
                  <a:lnTo>
                    <a:pt x="6582" y="2800"/>
                  </a:lnTo>
                  <a:cubicBezTo>
                    <a:pt x="6548" y="2863"/>
                    <a:pt x="6480" y="2891"/>
                    <a:pt x="6417" y="2925"/>
                  </a:cubicBezTo>
                  <a:cubicBezTo>
                    <a:pt x="6315" y="2988"/>
                    <a:pt x="6219" y="3073"/>
                    <a:pt x="6100" y="3101"/>
                  </a:cubicBezTo>
                  <a:cubicBezTo>
                    <a:pt x="6230" y="2971"/>
                    <a:pt x="6417" y="2891"/>
                    <a:pt x="6582" y="2800"/>
                  </a:cubicBezTo>
                  <a:close/>
                  <a:moveTo>
                    <a:pt x="22696" y="3090"/>
                  </a:moveTo>
                  <a:cubicBezTo>
                    <a:pt x="22854" y="3164"/>
                    <a:pt x="22991" y="3283"/>
                    <a:pt x="23138" y="3373"/>
                  </a:cubicBezTo>
                  <a:cubicBezTo>
                    <a:pt x="22968" y="3317"/>
                    <a:pt x="22837" y="3192"/>
                    <a:pt x="22696" y="3090"/>
                  </a:cubicBezTo>
                  <a:close/>
                  <a:moveTo>
                    <a:pt x="23175" y="3515"/>
                  </a:moveTo>
                  <a:cubicBezTo>
                    <a:pt x="23198" y="3515"/>
                    <a:pt x="23226" y="3550"/>
                    <a:pt x="23218" y="3572"/>
                  </a:cubicBezTo>
                  <a:cubicBezTo>
                    <a:pt x="23212" y="3580"/>
                    <a:pt x="23206" y="3583"/>
                    <a:pt x="23199" y="3583"/>
                  </a:cubicBezTo>
                  <a:cubicBezTo>
                    <a:pt x="23176" y="3583"/>
                    <a:pt x="23151" y="3548"/>
                    <a:pt x="23155" y="3527"/>
                  </a:cubicBezTo>
                  <a:cubicBezTo>
                    <a:pt x="23160" y="3519"/>
                    <a:pt x="23167" y="3515"/>
                    <a:pt x="23175" y="3515"/>
                  </a:cubicBezTo>
                  <a:close/>
                  <a:moveTo>
                    <a:pt x="5674" y="3527"/>
                  </a:moveTo>
                  <a:lnTo>
                    <a:pt x="5674" y="3606"/>
                  </a:lnTo>
                  <a:cubicBezTo>
                    <a:pt x="5657" y="3600"/>
                    <a:pt x="5634" y="3589"/>
                    <a:pt x="5612" y="3578"/>
                  </a:cubicBezTo>
                  <a:cubicBezTo>
                    <a:pt x="5589" y="3606"/>
                    <a:pt x="5561" y="3629"/>
                    <a:pt x="5538" y="3651"/>
                  </a:cubicBezTo>
                  <a:lnTo>
                    <a:pt x="5521" y="3617"/>
                  </a:lnTo>
                  <a:cubicBezTo>
                    <a:pt x="5572" y="3589"/>
                    <a:pt x="5623" y="3561"/>
                    <a:pt x="5674" y="3527"/>
                  </a:cubicBezTo>
                  <a:close/>
                  <a:moveTo>
                    <a:pt x="5430" y="3697"/>
                  </a:moveTo>
                  <a:lnTo>
                    <a:pt x="5481" y="3754"/>
                  </a:lnTo>
                  <a:cubicBezTo>
                    <a:pt x="5464" y="3748"/>
                    <a:pt x="5436" y="3737"/>
                    <a:pt x="5419" y="3731"/>
                  </a:cubicBezTo>
                  <a:cubicBezTo>
                    <a:pt x="5407" y="3748"/>
                    <a:pt x="5390" y="3788"/>
                    <a:pt x="5385" y="3810"/>
                  </a:cubicBezTo>
                  <a:cubicBezTo>
                    <a:pt x="5362" y="3759"/>
                    <a:pt x="5379" y="3720"/>
                    <a:pt x="5430" y="3697"/>
                  </a:cubicBezTo>
                  <a:close/>
                  <a:moveTo>
                    <a:pt x="23144" y="3390"/>
                  </a:moveTo>
                  <a:lnTo>
                    <a:pt x="23144" y="3390"/>
                  </a:lnTo>
                  <a:cubicBezTo>
                    <a:pt x="23337" y="3521"/>
                    <a:pt x="23513" y="3668"/>
                    <a:pt x="23688" y="3810"/>
                  </a:cubicBezTo>
                  <a:cubicBezTo>
                    <a:pt x="23479" y="3720"/>
                    <a:pt x="23303" y="3549"/>
                    <a:pt x="23144" y="3390"/>
                  </a:cubicBezTo>
                  <a:close/>
                  <a:moveTo>
                    <a:pt x="22072" y="3809"/>
                  </a:moveTo>
                  <a:cubicBezTo>
                    <a:pt x="22104" y="3809"/>
                    <a:pt x="22142" y="3847"/>
                    <a:pt x="22111" y="3873"/>
                  </a:cubicBezTo>
                  <a:cubicBezTo>
                    <a:pt x="22106" y="3875"/>
                    <a:pt x="22101" y="3876"/>
                    <a:pt x="22096" y="3876"/>
                  </a:cubicBezTo>
                  <a:cubicBezTo>
                    <a:pt x="22065" y="3876"/>
                    <a:pt x="22031" y="3835"/>
                    <a:pt x="22060" y="3810"/>
                  </a:cubicBezTo>
                  <a:cubicBezTo>
                    <a:pt x="22064" y="3809"/>
                    <a:pt x="22068" y="3809"/>
                    <a:pt x="22072" y="3809"/>
                  </a:cubicBezTo>
                  <a:close/>
                  <a:moveTo>
                    <a:pt x="6060" y="3844"/>
                  </a:moveTo>
                  <a:cubicBezTo>
                    <a:pt x="6069" y="3844"/>
                    <a:pt x="6078" y="3851"/>
                    <a:pt x="6088" y="3867"/>
                  </a:cubicBezTo>
                  <a:cubicBezTo>
                    <a:pt x="6079" y="3886"/>
                    <a:pt x="6070" y="3896"/>
                    <a:pt x="6060" y="3896"/>
                  </a:cubicBezTo>
                  <a:cubicBezTo>
                    <a:pt x="6051" y="3896"/>
                    <a:pt x="6042" y="3888"/>
                    <a:pt x="6032" y="3873"/>
                  </a:cubicBezTo>
                  <a:cubicBezTo>
                    <a:pt x="6041" y="3854"/>
                    <a:pt x="6050" y="3844"/>
                    <a:pt x="6060" y="3844"/>
                  </a:cubicBezTo>
                  <a:close/>
                  <a:moveTo>
                    <a:pt x="5334" y="3759"/>
                  </a:moveTo>
                  <a:lnTo>
                    <a:pt x="5334" y="3759"/>
                  </a:lnTo>
                  <a:cubicBezTo>
                    <a:pt x="5345" y="3793"/>
                    <a:pt x="5322" y="3822"/>
                    <a:pt x="5300" y="3844"/>
                  </a:cubicBezTo>
                  <a:cubicBezTo>
                    <a:pt x="5305" y="3861"/>
                    <a:pt x="5311" y="3873"/>
                    <a:pt x="5317" y="3890"/>
                  </a:cubicBezTo>
                  <a:lnTo>
                    <a:pt x="5237" y="3884"/>
                  </a:lnTo>
                  <a:lnTo>
                    <a:pt x="5237" y="3884"/>
                  </a:lnTo>
                  <a:cubicBezTo>
                    <a:pt x="5243" y="3890"/>
                    <a:pt x="5254" y="3912"/>
                    <a:pt x="5260" y="3924"/>
                  </a:cubicBezTo>
                  <a:cubicBezTo>
                    <a:pt x="5241" y="3916"/>
                    <a:pt x="5224" y="3912"/>
                    <a:pt x="5211" y="3912"/>
                  </a:cubicBezTo>
                  <a:cubicBezTo>
                    <a:pt x="5159" y="3912"/>
                    <a:pt x="5157" y="3966"/>
                    <a:pt x="5220" y="3998"/>
                  </a:cubicBezTo>
                  <a:cubicBezTo>
                    <a:pt x="5209" y="4003"/>
                    <a:pt x="5192" y="4020"/>
                    <a:pt x="5181" y="4032"/>
                  </a:cubicBezTo>
                  <a:cubicBezTo>
                    <a:pt x="5164" y="4003"/>
                    <a:pt x="5152" y="3975"/>
                    <a:pt x="5141" y="3947"/>
                  </a:cubicBezTo>
                  <a:cubicBezTo>
                    <a:pt x="5116" y="3971"/>
                    <a:pt x="5091" y="3987"/>
                    <a:pt x="5059" y="3987"/>
                  </a:cubicBezTo>
                  <a:cubicBezTo>
                    <a:pt x="5054" y="3987"/>
                    <a:pt x="5049" y="3987"/>
                    <a:pt x="5044" y="3986"/>
                  </a:cubicBezTo>
                  <a:cubicBezTo>
                    <a:pt x="5146" y="3918"/>
                    <a:pt x="5226" y="3827"/>
                    <a:pt x="5334" y="3759"/>
                  </a:cubicBezTo>
                  <a:close/>
                  <a:moveTo>
                    <a:pt x="6661" y="3929"/>
                  </a:moveTo>
                  <a:lnTo>
                    <a:pt x="6661" y="3929"/>
                  </a:lnTo>
                  <a:cubicBezTo>
                    <a:pt x="6610" y="3969"/>
                    <a:pt x="6559" y="4009"/>
                    <a:pt x="6508" y="4049"/>
                  </a:cubicBezTo>
                  <a:cubicBezTo>
                    <a:pt x="6503" y="4043"/>
                    <a:pt x="6491" y="4032"/>
                    <a:pt x="6486" y="4026"/>
                  </a:cubicBezTo>
                  <a:cubicBezTo>
                    <a:pt x="6548" y="3992"/>
                    <a:pt x="6605" y="3964"/>
                    <a:pt x="6661" y="3929"/>
                  </a:cubicBezTo>
                  <a:close/>
                  <a:moveTo>
                    <a:pt x="23815" y="4025"/>
                  </a:moveTo>
                  <a:cubicBezTo>
                    <a:pt x="23827" y="4025"/>
                    <a:pt x="23835" y="4037"/>
                    <a:pt x="23842" y="4060"/>
                  </a:cubicBezTo>
                  <a:cubicBezTo>
                    <a:pt x="23830" y="4069"/>
                    <a:pt x="23820" y="4074"/>
                    <a:pt x="23811" y="4074"/>
                  </a:cubicBezTo>
                  <a:cubicBezTo>
                    <a:pt x="23798" y="4074"/>
                    <a:pt x="23788" y="4063"/>
                    <a:pt x="23785" y="4043"/>
                  </a:cubicBezTo>
                  <a:cubicBezTo>
                    <a:pt x="23797" y="4031"/>
                    <a:pt x="23807" y="4025"/>
                    <a:pt x="23815" y="4025"/>
                  </a:cubicBezTo>
                  <a:close/>
                  <a:moveTo>
                    <a:pt x="5706" y="4111"/>
                  </a:moveTo>
                  <a:cubicBezTo>
                    <a:pt x="5717" y="4111"/>
                    <a:pt x="5726" y="4114"/>
                    <a:pt x="5731" y="4122"/>
                  </a:cubicBezTo>
                  <a:cubicBezTo>
                    <a:pt x="5716" y="4153"/>
                    <a:pt x="5682" y="4174"/>
                    <a:pt x="5647" y="4174"/>
                  </a:cubicBezTo>
                  <a:cubicBezTo>
                    <a:pt x="5643" y="4174"/>
                    <a:pt x="5639" y="4174"/>
                    <a:pt x="5634" y="4173"/>
                  </a:cubicBezTo>
                  <a:cubicBezTo>
                    <a:pt x="5621" y="4147"/>
                    <a:pt x="5672" y="4111"/>
                    <a:pt x="5706" y="4111"/>
                  </a:cubicBezTo>
                  <a:close/>
                  <a:moveTo>
                    <a:pt x="23949" y="4145"/>
                  </a:moveTo>
                  <a:cubicBezTo>
                    <a:pt x="23976" y="4145"/>
                    <a:pt x="23996" y="4188"/>
                    <a:pt x="23972" y="4202"/>
                  </a:cubicBezTo>
                  <a:cubicBezTo>
                    <a:pt x="23967" y="4206"/>
                    <a:pt x="23962" y="4208"/>
                    <a:pt x="23957" y="4208"/>
                  </a:cubicBezTo>
                  <a:cubicBezTo>
                    <a:pt x="23932" y="4208"/>
                    <a:pt x="23909" y="4169"/>
                    <a:pt x="23932" y="4151"/>
                  </a:cubicBezTo>
                  <a:cubicBezTo>
                    <a:pt x="23938" y="4147"/>
                    <a:pt x="23944" y="4145"/>
                    <a:pt x="23949" y="4145"/>
                  </a:cubicBezTo>
                  <a:close/>
                  <a:moveTo>
                    <a:pt x="4903" y="4145"/>
                  </a:moveTo>
                  <a:lnTo>
                    <a:pt x="4903" y="4145"/>
                  </a:lnTo>
                  <a:cubicBezTo>
                    <a:pt x="4846" y="4196"/>
                    <a:pt x="4783" y="4242"/>
                    <a:pt x="4721" y="4281"/>
                  </a:cubicBezTo>
                  <a:cubicBezTo>
                    <a:pt x="4755" y="4242"/>
                    <a:pt x="4789" y="4202"/>
                    <a:pt x="4823" y="4162"/>
                  </a:cubicBezTo>
                  <a:cubicBezTo>
                    <a:pt x="4851" y="4156"/>
                    <a:pt x="4880" y="4151"/>
                    <a:pt x="4903" y="4145"/>
                  </a:cubicBezTo>
                  <a:close/>
                  <a:moveTo>
                    <a:pt x="22565" y="4145"/>
                  </a:moveTo>
                  <a:lnTo>
                    <a:pt x="22565" y="4145"/>
                  </a:lnTo>
                  <a:cubicBezTo>
                    <a:pt x="22627" y="4190"/>
                    <a:pt x="22690" y="4236"/>
                    <a:pt x="22747" y="4281"/>
                  </a:cubicBezTo>
                  <a:cubicBezTo>
                    <a:pt x="22684" y="4242"/>
                    <a:pt x="22588" y="4225"/>
                    <a:pt x="22565" y="4145"/>
                  </a:cubicBezTo>
                  <a:close/>
                  <a:moveTo>
                    <a:pt x="7416" y="3822"/>
                  </a:moveTo>
                  <a:cubicBezTo>
                    <a:pt x="7348" y="3878"/>
                    <a:pt x="7257" y="3918"/>
                    <a:pt x="7200" y="3986"/>
                  </a:cubicBezTo>
                  <a:cubicBezTo>
                    <a:pt x="7183" y="3998"/>
                    <a:pt x="7166" y="4003"/>
                    <a:pt x="7155" y="4015"/>
                  </a:cubicBezTo>
                  <a:cubicBezTo>
                    <a:pt x="7149" y="4009"/>
                    <a:pt x="7144" y="4009"/>
                    <a:pt x="7138" y="4009"/>
                  </a:cubicBezTo>
                  <a:cubicBezTo>
                    <a:pt x="6968" y="4100"/>
                    <a:pt x="6826" y="4225"/>
                    <a:pt x="6650" y="4310"/>
                  </a:cubicBezTo>
                  <a:cubicBezTo>
                    <a:pt x="6888" y="4128"/>
                    <a:pt x="7149" y="3958"/>
                    <a:pt x="7416" y="3822"/>
                  </a:cubicBezTo>
                  <a:close/>
                  <a:moveTo>
                    <a:pt x="24012" y="4225"/>
                  </a:moveTo>
                  <a:lnTo>
                    <a:pt x="24012" y="4225"/>
                  </a:lnTo>
                  <a:cubicBezTo>
                    <a:pt x="24057" y="4247"/>
                    <a:pt x="24103" y="4281"/>
                    <a:pt x="24154" y="4310"/>
                  </a:cubicBezTo>
                  <a:cubicBezTo>
                    <a:pt x="24142" y="4315"/>
                    <a:pt x="24137" y="4338"/>
                    <a:pt x="24131" y="4344"/>
                  </a:cubicBezTo>
                  <a:cubicBezTo>
                    <a:pt x="24080" y="4310"/>
                    <a:pt x="24035" y="4276"/>
                    <a:pt x="24012" y="4225"/>
                  </a:cubicBezTo>
                  <a:close/>
                  <a:moveTo>
                    <a:pt x="4244" y="4287"/>
                  </a:moveTo>
                  <a:cubicBezTo>
                    <a:pt x="4284" y="4321"/>
                    <a:pt x="4295" y="4372"/>
                    <a:pt x="4301" y="4412"/>
                  </a:cubicBezTo>
                  <a:cubicBezTo>
                    <a:pt x="4290" y="4395"/>
                    <a:pt x="4267" y="4355"/>
                    <a:pt x="4256" y="4338"/>
                  </a:cubicBezTo>
                  <a:cubicBezTo>
                    <a:pt x="4233" y="4361"/>
                    <a:pt x="4205" y="4389"/>
                    <a:pt x="4182" y="4417"/>
                  </a:cubicBezTo>
                  <a:cubicBezTo>
                    <a:pt x="4176" y="4395"/>
                    <a:pt x="4165" y="4361"/>
                    <a:pt x="4159" y="4338"/>
                  </a:cubicBezTo>
                  <a:cubicBezTo>
                    <a:pt x="4176" y="4310"/>
                    <a:pt x="4210" y="4293"/>
                    <a:pt x="4244" y="4287"/>
                  </a:cubicBezTo>
                  <a:close/>
                  <a:moveTo>
                    <a:pt x="24177" y="4360"/>
                  </a:moveTo>
                  <a:cubicBezTo>
                    <a:pt x="24210" y="4360"/>
                    <a:pt x="24243" y="4397"/>
                    <a:pt x="24222" y="4423"/>
                  </a:cubicBezTo>
                  <a:cubicBezTo>
                    <a:pt x="24219" y="4424"/>
                    <a:pt x="24216" y="4425"/>
                    <a:pt x="24212" y="4425"/>
                  </a:cubicBezTo>
                  <a:cubicBezTo>
                    <a:pt x="24184" y="4425"/>
                    <a:pt x="24151" y="4386"/>
                    <a:pt x="24171" y="4361"/>
                  </a:cubicBezTo>
                  <a:cubicBezTo>
                    <a:pt x="24173" y="4360"/>
                    <a:pt x="24175" y="4360"/>
                    <a:pt x="24177" y="4360"/>
                  </a:cubicBezTo>
                  <a:close/>
                  <a:moveTo>
                    <a:pt x="6088" y="3095"/>
                  </a:moveTo>
                  <a:cubicBezTo>
                    <a:pt x="6077" y="3158"/>
                    <a:pt x="6003" y="3175"/>
                    <a:pt x="5958" y="3215"/>
                  </a:cubicBezTo>
                  <a:cubicBezTo>
                    <a:pt x="5527" y="3527"/>
                    <a:pt x="5107" y="3850"/>
                    <a:pt x="4698" y="4185"/>
                  </a:cubicBezTo>
                  <a:cubicBezTo>
                    <a:pt x="4602" y="4264"/>
                    <a:pt x="4522" y="4366"/>
                    <a:pt x="4415" y="4429"/>
                  </a:cubicBezTo>
                  <a:cubicBezTo>
                    <a:pt x="4517" y="4276"/>
                    <a:pt x="4715" y="4179"/>
                    <a:pt x="4795" y="4020"/>
                  </a:cubicBezTo>
                  <a:cubicBezTo>
                    <a:pt x="4806" y="4026"/>
                    <a:pt x="4817" y="4043"/>
                    <a:pt x="4823" y="4049"/>
                  </a:cubicBezTo>
                  <a:cubicBezTo>
                    <a:pt x="5135" y="3765"/>
                    <a:pt x="5481" y="3527"/>
                    <a:pt x="5827" y="3283"/>
                  </a:cubicBezTo>
                  <a:lnTo>
                    <a:pt x="5805" y="3260"/>
                  </a:lnTo>
                  <a:cubicBezTo>
                    <a:pt x="5924" y="3243"/>
                    <a:pt x="5998" y="3152"/>
                    <a:pt x="6088" y="3095"/>
                  </a:cubicBezTo>
                  <a:close/>
                  <a:moveTo>
                    <a:pt x="4391" y="4435"/>
                  </a:moveTo>
                  <a:cubicBezTo>
                    <a:pt x="4404" y="4435"/>
                    <a:pt x="4414" y="4443"/>
                    <a:pt x="4409" y="4463"/>
                  </a:cubicBezTo>
                  <a:cubicBezTo>
                    <a:pt x="4409" y="4485"/>
                    <a:pt x="4385" y="4498"/>
                    <a:pt x="4366" y="4498"/>
                  </a:cubicBezTo>
                  <a:cubicBezTo>
                    <a:pt x="4351" y="4498"/>
                    <a:pt x="4339" y="4489"/>
                    <a:pt x="4346" y="4468"/>
                  </a:cubicBezTo>
                  <a:cubicBezTo>
                    <a:pt x="4350" y="4449"/>
                    <a:pt x="4373" y="4435"/>
                    <a:pt x="4391" y="4435"/>
                  </a:cubicBezTo>
                  <a:close/>
                  <a:moveTo>
                    <a:pt x="6650" y="4298"/>
                  </a:moveTo>
                  <a:lnTo>
                    <a:pt x="6650" y="4298"/>
                  </a:lnTo>
                  <a:cubicBezTo>
                    <a:pt x="6548" y="4406"/>
                    <a:pt x="6423" y="4497"/>
                    <a:pt x="6287" y="4565"/>
                  </a:cubicBezTo>
                  <a:cubicBezTo>
                    <a:pt x="6389" y="4457"/>
                    <a:pt x="6520" y="4378"/>
                    <a:pt x="6650" y="4298"/>
                  </a:cubicBezTo>
                  <a:close/>
                  <a:moveTo>
                    <a:pt x="3907" y="4536"/>
                  </a:moveTo>
                  <a:cubicBezTo>
                    <a:pt x="3946" y="4536"/>
                    <a:pt x="3939" y="4595"/>
                    <a:pt x="3908" y="4595"/>
                  </a:cubicBezTo>
                  <a:cubicBezTo>
                    <a:pt x="3902" y="4595"/>
                    <a:pt x="3895" y="4593"/>
                    <a:pt x="3887" y="4588"/>
                  </a:cubicBezTo>
                  <a:cubicBezTo>
                    <a:pt x="3893" y="4576"/>
                    <a:pt x="3898" y="4554"/>
                    <a:pt x="3898" y="4537"/>
                  </a:cubicBezTo>
                  <a:cubicBezTo>
                    <a:pt x="3901" y="4536"/>
                    <a:pt x="3904" y="4536"/>
                    <a:pt x="3907" y="4536"/>
                  </a:cubicBezTo>
                  <a:close/>
                  <a:moveTo>
                    <a:pt x="6315" y="4593"/>
                  </a:moveTo>
                  <a:cubicBezTo>
                    <a:pt x="6321" y="4593"/>
                    <a:pt x="6321" y="4593"/>
                    <a:pt x="6327" y="4599"/>
                  </a:cubicBezTo>
                  <a:lnTo>
                    <a:pt x="6321" y="4599"/>
                  </a:lnTo>
                  <a:cubicBezTo>
                    <a:pt x="6321" y="4599"/>
                    <a:pt x="6315" y="4593"/>
                    <a:pt x="6315" y="4593"/>
                  </a:cubicBezTo>
                  <a:close/>
                  <a:moveTo>
                    <a:pt x="4142" y="4378"/>
                  </a:moveTo>
                  <a:cubicBezTo>
                    <a:pt x="4171" y="4406"/>
                    <a:pt x="4165" y="4429"/>
                    <a:pt x="4137" y="4451"/>
                  </a:cubicBezTo>
                  <a:cubicBezTo>
                    <a:pt x="4080" y="4514"/>
                    <a:pt x="4012" y="4565"/>
                    <a:pt x="3961" y="4633"/>
                  </a:cubicBezTo>
                  <a:cubicBezTo>
                    <a:pt x="3944" y="4605"/>
                    <a:pt x="3966" y="4576"/>
                    <a:pt x="3972" y="4548"/>
                  </a:cubicBezTo>
                  <a:cubicBezTo>
                    <a:pt x="3966" y="4542"/>
                    <a:pt x="3955" y="4525"/>
                    <a:pt x="3949" y="4520"/>
                  </a:cubicBezTo>
                  <a:cubicBezTo>
                    <a:pt x="4023" y="4486"/>
                    <a:pt x="4080" y="4406"/>
                    <a:pt x="4142" y="4378"/>
                  </a:cubicBezTo>
                  <a:close/>
                  <a:moveTo>
                    <a:pt x="23921" y="4015"/>
                  </a:moveTo>
                  <a:lnTo>
                    <a:pt x="23921" y="4015"/>
                  </a:lnTo>
                  <a:cubicBezTo>
                    <a:pt x="24165" y="4208"/>
                    <a:pt x="24403" y="4417"/>
                    <a:pt x="24613" y="4644"/>
                  </a:cubicBezTo>
                  <a:cubicBezTo>
                    <a:pt x="24392" y="4508"/>
                    <a:pt x="24239" y="4298"/>
                    <a:pt x="24035" y="4145"/>
                  </a:cubicBezTo>
                  <a:cubicBezTo>
                    <a:pt x="23984" y="4111"/>
                    <a:pt x="23949" y="4066"/>
                    <a:pt x="23921" y="4015"/>
                  </a:cubicBezTo>
                  <a:close/>
                  <a:moveTo>
                    <a:pt x="23149" y="4599"/>
                  </a:moveTo>
                  <a:lnTo>
                    <a:pt x="23149" y="4599"/>
                  </a:lnTo>
                  <a:cubicBezTo>
                    <a:pt x="23201" y="4616"/>
                    <a:pt x="23235" y="4650"/>
                    <a:pt x="23274" y="4678"/>
                  </a:cubicBezTo>
                  <a:cubicBezTo>
                    <a:pt x="23269" y="4684"/>
                    <a:pt x="23263" y="4701"/>
                    <a:pt x="23257" y="4712"/>
                  </a:cubicBezTo>
                  <a:cubicBezTo>
                    <a:pt x="23218" y="4678"/>
                    <a:pt x="23178" y="4639"/>
                    <a:pt x="23149" y="4599"/>
                  </a:cubicBezTo>
                  <a:close/>
                  <a:moveTo>
                    <a:pt x="24296" y="4457"/>
                  </a:moveTo>
                  <a:cubicBezTo>
                    <a:pt x="24403" y="4571"/>
                    <a:pt x="24545" y="4650"/>
                    <a:pt x="24613" y="4786"/>
                  </a:cubicBezTo>
                  <a:cubicBezTo>
                    <a:pt x="24485" y="4691"/>
                    <a:pt x="24395" y="4552"/>
                    <a:pt x="24245" y="4483"/>
                  </a:cubicBezTo>
                  <a:lnTo>
                    <a:pt x="24245" y="4483"/>
                  </a:lnTo>
                  <a:cubicBezTo>
                    <a:pt x="24260" y="4477"/>
                    <a:pt x="24286" y="4467"/>
                    <a:pt x="24296" y="4457"/>
                  </a:cubicBezTo>
                  <a:close/>
                  <a:moveTo>
                    <a:pt x="4210" y="4741"/>
                  </a:moveTo>
                  <a:cubicBezTo>
                    <a:pt x="4250" y="4758"/>
                    <a:pt x="4250" y="4781"/>
                    <a:pt x="4216" y="4803"/>
                  </a:cubicBezTo>
                  <a:cubicBezTo>
                    <a:pt x="4182" y="4786"/>
                    <a:pt x="4182" y="4764"/>
                    <a:pt x="4210" y="4741"/>
                  </a:cubicBezTo>
                  <a:close/>
                  <a:moveTo>
                    <a:pt x="4136" y="4815"/>
                  </a:moveTo>
                  <a:cubicBezTo>
                    <a:pt x="4163" y="4815"/>
                    <a:pt x="4181" y="4857"/>
                    <a:pt x="4148" y="4871"/>
                  </a:cubicBezTo>
                  <a:cubicBezTo>
                    <a:pt x="4142" y="4875"/>
                    <a:pt x="4137" y="4877"/>
                    <a:pt x="4132" y="4877"/>
                  </a:cubicBezTo>
                  <a:cubicBezTo>
                    <a:pt x="4105" y="4877"/>
                    <a:pt x="4086" y="4835"/>
                    <a:pt x="4120" y="4820"/>
                  </a:cubicBezTo>
                  <a:cubicBezTo>
                    <a:pt x="4125" y="4817"/>
                    <a:pt x="4131" y="4815"/>
                    <a:pt x="4136" y="4815"/>
                  </a:cubicBezTo>
                  <a:close/>
                  <a:moveTo>
                    <a:pt x="24625" y="4644"/>
                  </a:moveTo>
                  <a:cubicBezTo>
                    <a:pt x="24704" y="4729"/>
                    <a:pt x="24795" y="4803"/>
                    <a:pt x="24874" y="4888"/>
                  </a:cubicBezTo>
                  <a:cubicBezTo>
                    <a:pt x="24863" y="4905"/>
                    <a:pt x="24852" y="4917"/>
                    <a:pt x="24846" y="4928"/>
                  </a:cubicBezTo>
                  <a:cubicBezTo>
                    <a:pt x="24795" y="4860"/>
                    <a:pt x="24738" y="4803"/>
                    <a:pt x="24670" y="4752"/>
                  </a:cubicBezTo>
                  <a:cubicBezTo>
                    <a:pt x="24653" y="4718"/>
                    <a:pt x="24636" y="4684"/>
                    <a:pt x="24625" y="4644"/>
                  </a:cubicBezTo>
                  <a:close/>
                  <a:moveTo>
                    <a:pt x="24718" y="4857"/>
                  </a:moveTo>
                  <a:cubicBezTo>
                    <a:pt x="24750" y="4857"/>
                    <a:pt x="24785" y="4903"/>
                    <a:pt x="24755" y="4928"/>
                  </a:cubicBezTo>
                  <a:cubicBezTo>
                    <a:pt x="24752" y="4929"/>
                    <a:pt x="24748" y="4930"/>
                    <a:pt x="24745" y="4930"/>
                  </a:cubicBezTo>
                  <a:cubicBezTo>
                    <a:pt x="24712" y="4930"/>
                    <a:pt x="24673" y="4886"/>
                    <a:pt x="24704" y="4860"/>
                  </a:cubicBezTo>
                  <a:cubicBezTo>
                    <a:pt x="24708" y="4858"/>
                    <a:pt x="24713" y="4857"/>
                    <a:pt x="24718" y="4857"/>
                  </a:cubicBezTo>
                  <a:close/>
                  <a:moveTo>
                    <a:pt x="24846" y="4934"/>
                  </a:moveTo>
                  <a:cubicBezTo>
                    <a:pt x="24852" y="4939"/>
                    <a:pt x="24857" y="4945"/>
                    <a:pt x="24863" y="4945"/>
                  </a:cubicBezTo>
                  <a:cubicBezTo>
                    <a:pt x="24857" y="4956"/>
                    <a:pt x="24840" y="4973"/>
                    <a:pt x="24835" y="4985"/>
                  </a:cubicBezTo>
                  <a:cubicBezTo>
                    <a:pt x="24823" y="4979"/>
                    <a:pt x="24818" y="4973"/>
                    <a:pt x="24806" y="4968"/>
                  </a:cubicBezTo>
                  <a:cubicBezTo>
                    <a:pt x="24823" y="4956"/>
                    <a:pt x="24835" y="4945"/>
                    <a:pt x="24846" y="4934"/>
                  </a:cubicBezTo>
                  <a:close/>
                  <a:moveTo>
                    <a:pt x="24818" y="5019"/>
                  </a:moveTo>
                  <a:cubicBezTo>
                    <a:pt x="24823" y="5025"/>
                    <a:pt x="24823" y="5025"/>
                    <a:pt x="24829" y="5030"/>
                  </a:cubicBezTo>
                  <a:cubicBezTo>
                    <a:pt x="24823" y="5025"/>
                    <a:pt x="24818" y="5025"/>
                    <a:pt x="24818" y="5019"/>
                  </a:cubicBezTo>
                  <a:close/>
                  <a:moveTo>
                    <a:pt x="6287" y="4565"/>
                  </a:moveTo>
                  <a:lnTo>
                    <a:pt x="6287" y="4565"/>
                  </a:lnTo>
                  <a:cubicBezTo>
                    <a:pt x="6264" y="4622"/>
                    <a:pt x="6207" y="4650"/>
                    <a:pt x="6151" y="4678"/>
                  </a:cubicBezTo>
                  <a:lnTo>
                    <a:pt x="6179" y="4712"/>
                  </a:lnTo>
                  <a:lnTo>
                    <a:pt x="6151" y="4735"/>
                  </a:lnTo>
                  <a:cubicBezTo>
                    <a:pt x="6134" y="4729"/>
                    <a:pt x="6122" y="4724"/>
                    <a:pt x="6105" y="4724"/>
                  </a:cubicBezTo>
                  <a:cubicBezTo>
                    <a:pt x="5952" y="4820"/>
                    <a:pt x="5833" y="4968"/>
                    <a:pt x="5663" y="5042"/>
                  </a:cubicBezTo>
                  <a:cubicBezTo>
                    <a:pt x="5850" y="4860"/>
                    <a:pt x="6060" y="4701"/>
                    <a:pt x="6287" y="4565"/>
                  </a:cubicBezTo>
                  <a:close/>
                  <a:moveTo>
                    <a:pt x="24886" y="4956"/>
                  </a:moveTo>
                  <a:lnTo>
                    <a:pt x="24886" y="4956"/>
                  </a:lnTo>
                  <a:cubicBezTo>
                    <a:pt x="24920" y="4973"/>
                    <a:pt x="24954" y="4996"/>
                    <a:pt x="24982" y="5019"/>
                  </a:cubicBezTo>
                  <a:cubicBezTo>
                    <a:pt x="24993" y="5036"/>
                    <a:pt x="25005" y="5053"/>
                    <a:pt x="25010" y="5070"/>
                  </a:cubicBezTo>
                  <a:cubicBezTo>
                    <a:pt x="24971" y="5030"/>
                    <a:pt x="24931" y="4990"/>
                    <a:pt x="24886" y="4956"/>
                  </a:cubicBezTo>
                  <a:close/>
                  <a:moveTo>
                    <a:pt x="4103" y="4854"/>
                  </a:moveTo>
                  <a:cubicBezTo>
                    <a:pt x="4091" y="4956"/>
                    <a:pt x="4006" y="5030"/>
                    <a:pt x="3949" y="5110"/>
                  </a:cubicBezTo>
                  <a:cubicBezTo>
                    <a:pt x="3932" y="5093"/>
                    <a:pt x="3910" y="5076"/>
                    <a:pt x="3893" y="5059"/>
                  </a:cubicBezTo>
                  <a:cubicBezTo>
                    <a:pt x="3955" y="4985"/>
                    <a:pt x="4023" y="4911"/>
                    <a:pt x="4103" y="4854"/>
                  </a:cubicBezTo>
                  <a:close/>
                  <a:moveTo>
                    <a:pt x="3874" y="5101"/>
                  </a:moveTo>
                  <a:cubicBezTo>
                    <a:pt x="3882" y="5101"/>
                    <a:pt x="3890" y="5105"/>
                    <a:pt x="3898" y="5115"/>
                  </a:cubicBezTo>
                  <a:cubicBezTo>
                    <a:pt x="3898" y="5127"/>
                    <a:pt x="3887" y="5149"/>
                    <a:pt x="3887" y="5161"/>
                  </a:cubicBezTo>
                  <a:cubicBezTo>
                    <a:pt x="3879" y="5164"/>
                    <a:pt x="3872" y="5165"/>
                    <a:pt x="3867" y="5165"/>
                  </a:cubicBezTo>
                  <a:cubicBezTo>
                    <a:pt x="3827" y="5165"/>
                    <a:pt x="3845" y="5101"/>
                    <a:pt x="3874" y="5101"/>
                  </a:cubicBezTo>
                  <a:close/>
                  <a:moveTo>
                    <a:pt x="25010" y="5053"/>
                  </a:moveTo>
                  <a:lnTo>
                    <a:pt x="25010" y="5053"/>
                  </a:lnTo>
                  <a:cubicBezTo>
                    <a:pt x="25039" y="5076"/>
                    <a:pt x="25067" y="5098"/>
                    <a:pt x="25090" y="5127"/>
                  </a:cubicBezTo>
                  <a:cubicBezTo>
                    <a:pt x="25090" y="5127"/>
                    <a:pt x="25096" y="5132"/>
                    <a:pt x="25096" y="5132"/>
                  </a:cubicBezTo>
                  <a:cubicBezTo>
                    <a:pt x="25130" y="5161"/>
                    <a:pt x="25158" y="5189"/>
                    <a:pt x="25186" y="5223"/>
                  </a:cubicBezTo>
                  <a:cubicBezTo>
                    <a:pt x="25147" y="5189"/>
                    <a:pt x="25101" y="5161"/>
                    <a:pt x="25062" y="5127"/>
                  </a:cubicBezTo>
                  <a:cubicBezTo>
                    <a:pt x="25039" y="5104"/>
                    <a:pt x="25022" y="5081"/>
                    <a:pt x="25010" y="5053"/>
                  </a:cubicBezTo>
                  <a:close/>
                  <a:moveTo>
                    <a:pt x="4647" y="5002"/>
                  </a:moveTo>
                  <a:lnTo>
                    <a:pt x="4659" y="5019"/>
                  </a:lnTo>
                  <a:cubicBezTo>
                    <a:pt x="4585" y="5087"/>
                    <a:pt x="4511" y="5161"/>
                    <a:pt x="4437" y="5240"/>
                  </a:cubicBezTo>
                  <a:cubicBezTo>
                    <a:pt x="4471" y="5138"/>
                    <a:pt x="4585" y="5087"/>
                    <a:pt x="4647" y="5002"/>
                  </a:cubicBezTo>
                  <a:close/>
                  <a:moveTo>
                    <a:pt x="24837" y="5037"/>
                  </a:moveTo>
                  <a:cubicBezTo>
                    <a:pt x="24897" y="5085"/>
                    <a:pt x="24956" y="5129"/>
                    <a:pt x="25016" y="5172"/>
                  </a:cubicBezTo>
                  <a:cubicBezTo>
                    <a:pt x="25039" y="5200"/>
                    <a:pt x="25062" y="5223"/>
                    <a:pt x="25090" y="5246"/>
                  </a:cubicBezTo>
                  <a:cubicBezTo>
                    <a:pt x="25073" y="5234"/>
                    <a:pt x="25056" y="5229"/>
                    <a:pt x="25039" y="5223"/>
                  </a:cubicBezTo>
                  <a:cubicBezTo>
                    <a:pt x="25016" y="5195"/>
                    <a:pt x="24988" y="5178"/>
                    <a:pt x="24959" y="5155"/>
                  </a:cubicBezTo>
                  <a:cubicBezTo>
                    <a:pt x="24901" y="5134"/>
                    <a:pt x="24877" y="5072"/>
                    <a:pt x="24837" y="5037"/>
                  </a:cubicBezTo>
                  <a:close/>
                  <a:moveTo>
                    <a:pt x="25124" y="5246"/>
                  </a:moveTo>
                  <a:cubicBezTo>
                    <a:pt x="25133" y="5250"/>
                    <a:pt x="25139" y="5259"/>
                    <a:pt x="25147" y="5265"/>
                  </a:cubicBezTo>
                  <a:lnTo>
                    <a:pt x="25147" y="5265"/>
                  </a:lnTo>
                  <a:cubicBezTo>
                    <a:pt x="25141" y="5262"/>
                    <a:pt x="25132" y="5261"/>
                    <a:pt x="25124" y="5257"/>
                  </a:cubicBezTo>
                  <a:cubicBezTo>
                    <a:pt x="25124" y="5251"/>
                    <a:pt x="25124" y="5251"/>
                    <a:pt x="25124" y="5246"/>
                  </a:cubicBezTo>
                  <a:close/>
                  <a:moveTo>
                    <a:pt x="3730" y="5262"/>
                  </a:moveTo>
                  <a:cubicBezTo>
                    <a:pt x="3742" y="5262"/>
                    <a:pt x="3750" y="5272"/>
                    <a:pt x="3756" y="5291"/>
                  </a:cubicBezTo>
                  <a:cubicBezTo>
                    <a:pt x="3744" y="5303"/>
                    <a:pt x="3733" y="5309"/>
                    <a:pt x="3723" y="5309"/>
                  </a:cubicBezTo>
                  <a:cubicBezTo>
                    <a:pt x="3711" y="5309"/>
                    <a:pt x="3700" y="5299"/>
                    <a:pt x="3694" y="5280"/>
                  </a:cubicBezTo>
                  <a:cubicBezTo>
                    <a:pt x="3709" y="5268"/>
                    <a:pt x="3720" y="5262"/>
                    <a:pt x="3730" y="5262"/>
                  </a:cubicBezTo>
                  <a:close/>
                  <a:moveTo>
                    <a:pt x="25181" y="5291"/>
                  </a:moveTo>
                  <a:cubicBezTo>
                    <a:pt x="25198" y="5303"/>
                    <a:pt x="25209" y="5314"/>
                    <a:pt x="25220" y="5331"/>
                  </a:cubicBezTo>
                  <a:lnTo>
                    <a:pt x="25186" y="5348"/>
                  </a:lnTo>
                  <a:cubicBezTo>
                    <a:pt x="25186" y="5354"/>
                    <a:pt x="25192" y="5359"/>
                    <a:pt x="25198" y="5365"/>
                  </a:cubicBezTo>
                  <a:cubicBezTo>
                    <a:pt x="25158" y="5348"/>
                    <a:pt x="25118" y="5331"/>
                    <a:pt x="25079" y="5314"/>
                  </a:cubicBezTo>
                  <a:cubicBezTo>
                    <a:pt x="25079" y="5308"/>
                    <a:pt x="25079" y="5308"/>
                    <a:pt x="25079" y="5303"/>
                  </a:cubicBezTo>
                  <a:cubicBezTo>
                    <a:pt x="25113" y="5297"/>
                    <a:pt x="25147" y="5297"/>
                    <a:pt x="25181" y="5291"/>
                  </a:cubicBezTo>
                  <a:close/>
                  <a:moveTo>
                    <a:pt x="3629" y="5361"/>
                  </a:moveTo>
                  <a:cubicBezTo>
                    <a:pt x="3640" y="5361"/>
                    <a:pt x="3648" y="5374"/>
                    <a:pt x="3654" y="5399"/>
                  </a:cubicBezTo>
                  <a:cubicBezTo>
                    <a:pt x="3639" y="5414"/>
                    <a:pt x="3627" y="5421"/>
                    <a:pt x="3618" y="5421"/>
                  </a:cubicBezTo>
                  <a:cubicBezTo>
                    <a:pt x="3606" y="5421"/>
                    <a:pt x="3598" y="5410"/>
                    <a:pt x="3592" y="5388"/>
                  </a:cubicBezTo>
                  <a:cubicBezTo>
                    <a:pt x="3607" y="5370"/>
                    <a:pt x="3619" y="5361"/>
                    <a:pt x="3629" y="5361"/>
                  </a:cubicBezTo>
                  <a:close/>
                  <a:moveTo>
                    <a:pt x="25209" y="5376"/>
                  </a:moveTo>
                  <a:cubicBezTo>
                    <a:pt x="25220" y="5399"/>
                    <a:pt x="25237" y="5416"/>
                    <a:pt x="25243" y="5433"/>
                  </a:cubicBezTo>
                  <a:lnTo>
                    <a:pt x="25232" y="5484"/>
                  </a:lnTo>
                  <a:lnTo>
                    <a:pt x="25215" y="5473"/>
                  </a:lnTo>
                  <a:cubicBezTo>
                    <a:pt x="25209" y="5467"/>
                    <a:pt x="25203" y="5461"/>
                    <a:pt x="25198" y="5456"/>
                  </a:cubicBezTo>
                  <a:cubicBezTo>
                    <a:pt x="25203" y="5439"/>
                    <a:pt x="25215" y="5422"/>
                    <a:pt x="25220" y="5405"/>
                  </a:cubicBezTo>
                  <a:cubicBezTo>
                    <a:pt x="25215" y="5405"/>
                    <a:pt x="25209" y="5399"/>
                    <a:pt x="25209" y="5399"/>
                  </a:cubicBezTo>
                  <a:cubicBezTo>
                    <a:pt x="25209" y="5393"/>
                    <a:pt x="25209" y="5388"/>
                    <a:pt x="25209" y="5376"/>
                  </a:cubicBezTo>
                  <a:close/>
                  <a:moveTo>
                    <a:pt x="25289" y="5251"/>
                  </a:moveTo>
                  <a:lnTo>
                    <a:pt x="25289" y="5251"/>
                  </a:lnTo>
                  <a:cubicBezTo>
                    <a:pt x="25306" y="5257"/>
                    <a:pt x="25328" y="5269"/>
                    <a:pt x="25345" y="5269"/>
                  </a:cubicBezTo>
                  <a:cubicBezTo>
                    <a:pt x="25379" y="5320"/>
                    <a:pt x="25419" y="5365"/>
                    <a:pt x="25464" y="5405"/>
                  </a:cubicBezTo>
                  <a:cubicBezTo>
                    <a:pt x="25464" y="5405"/>
                    <a:pt x="25470" y="5410"/>
                    <a:pt x="25470" y="5410"/>
                  </a:cubicBezTo>
                  <a:cubicBezTo>
                    <a:pt x="25487" y="5427"/>
                    <a:pt x="25510" y="5444"/>
                    <a:pt x="25527" y="5456"/>
                  </a:cubicBezTo>
                  <a:cubicBezTo>
                    <a:pt x="25521" y="5473"/>
                    <a:pt x="25521" y="5495"/>
                    <a:pt x="25515" y="5507"/>
                  </a:cubicBezTo>
                  <a:cubicBezTo>
                    <a:pt x="25493" y="5484"/>
                    <a:pt x="25464" y="5461"/>
                    <a:pt x="25436" y="5433"/>
                  </a:cubicBezTo>
                  <a:cubicBezTo>
                    <a:pt x="25402" y="5393"/>
                    <a:pt x="25374" y="5348"/>
                    <a:pt x="25357" y="5291"/>
                  </a:cubicBezTo>
                  <a:cubicBezTo>
                    <a:pt x="25351" y="5291"/>
                    <a:pt x="25328" y="5286"/>
                    <a:pt x="25323" y="5286"/>
                  </a:cubicBezTo>
                  <a:cubicBezTo>
                    <a:pt x="25311" y="5274"/>
                    <a:pt x="25300" y="5263"/>
                    <a:pt x="25289" y="5251"/>
                  </a:cubicBezTo>
                  <a:close/>
                  <a:moveTo>
                    <a:pt x="25549" y="5478"/>
                  </a:moveTo>
                  <a:cubicBezTo>
                    <a:pt x="25584" y="5507"/>
                    <a:pt x="25618" y="5529"/>
                    <a:pt x="25652" y="5564"/>
                  </a:cubicBezTo>
                  <a:cubicBezTo>
                    <a:pt x="25640" y="5575"/>
                    <a:pt x="25629" y="5592"/>
                    <a:pt x="25612" y="5603"/>
                  </a:cubicBezTo>
                  <a:cubicBezTo>
                    <a:pt x="25584" y="5575"/>
                    <a:pt x="25555" y="5547"/>
                    <a:pt x="25527" y="5518"/>
                  </a:cubicBezTo>
                  <a:cubicBezTo>
                    <a:pt x="25532" y="5501"/>
                    <a:pt x="25544" y="5490"/>
                    <a:pt x="25549" y="5478"/>
                  </a:cubicBezTo>
                  <a:close/>
                  <a:moveTo>
                    <a:pt x="4563" y="5622"/>
                  </a:moveTo>
                  <a:cubicBezTo>
                    <a:pt x="4571" y="5622"/>
                    <a:pt x="4579" y="5625"/>
                    <a:pt x="4585" y="5632"/>
                  </a:cubicBezTo>
                  <a:cubicBezTo>
                    <a:pt x="4573" y="5660"/>
                    <a:pt x="4556" y="5683"/>
                    <a:pt x="4528" y="5700"/>
                  </a:cubicBezTo>
                  <a:cubicBezTo>
                    <a:pt x="4516" y="5705"/>
                    <a:pt x="4507" y="5708"/>
                    <a:pt x="4501" y="5708"/>
                  </a:cubicBezTo>
                  <a:cubicBezTo>
                    <a:pt x="4464" y="5708"/>
                    <a:pt x="4521" y="5622"/>
                    <a:pt x="4563" y="5622"/>
                  </a:cubicBezTo>
                  <a:close/>
                  <a:moveTo>
                    <a:pt x="25254" y="5359"/>
                  </a:moveTo>
                  <a:lnTo>
                    <a:pt x="25254" y="5359"/>
                  </a:lnTo>
                  <a:cubicBezTo>
                    <a:pt x="25311" y="5405"/>
                    <a:pt x="25362" y="5450"/>
                    <a:pt x="25419" y="5495"/>
                  </a:cubicBezTo>
                  <a:cubicBezTo>
                    <a:pt x="25476" y="5569"/>
                    <a:pt x="25538" y="5649"/>
                    <a:pt x="25595" y="5722"/>
                  </a:cubicBezTo>
                  <a:cubicBezTo>
                    <a:pt x="25584" y="5711"/>
                    <a:pt x="25567" y="5705"/>
                    <a:pt x="25555" y="5700"/>
                  </a:cubicBezTo>
                  <a:cubicBezTo>
                    <a:pt x="25515" y="5637"/>
                    <a:pt x="25464" y="5592"/>
                    <a:pt x="25408" y="5547"/>
                  </a:cubicBezTo>
                  <a:cubicBezTo>
                    <a:pt x="25351" y="5484"/>
                    <a:pt x="25300" y="5427"/>
                    <a:pt x="25254" y="5359"/>
                  </a:cubicBezTo>
                  <a:close/>
                  <a:moveTo>
                    <a:pt x="25640" y="5785"/>
                  </a:moveTo>
                  <a:lnTo>
                    <a:pt x="25640" y="5785"/>
                  </a:lnTo>
                  <a:cubicBezTo>
                    <a:pt x="25646" y="5791"/>
                    <a:pt x="25652" y="5796"/>
                    <a:pt x="25657" y="5802"/>
                  </a:cubicBezTo>
                  <a:cubicBezTo>
                    <a:pt x="25652" y="5802"/>
                    <a:pt x="25652" y="5808"/>
                    <a:pt x="25652" y="5808"/>
                  </a:cubicBezTo>
                  <a:cubicBezTo>
                    <a:pt x="25646" y="5796"/>
                    <a:pt x="25646" y="5791"/>
                    <a:pt x="25640" y="5785"/>
                  </a:cubicBezTo>
                  <a:close/>
                  <a:moveTo>
                    <a:pt x="4409" y="5234"/>
                  </a:moveTo>
                  <a:cubicBezTo>
                    <a:pt x="4415" y="5240"/>
                    <a:pt x="4420" y="5251"/>
                    <a:pt x="4426" y="5257"/>
                  </a:cubicBezTo>
                  <a:cubicBezTo>
                    <a:pt x="4324" y="5365"/>
                    <a:pt x="4210" y="5473"/>
                    <a:pt x="4103" y="5581"/>
                  </a:cubicBezTo>
                  <a:cubicBezTo>
                    <a:pt x="4006" y="5705"/>
                    <a:pt x="3898" y="5825"/>
                    <a:pt x="3779" y="5932"/>
                  </a:cubicBezTo>
                  <a:cubicBezTo>
                    <a:pt x="3955" y="5677"/>
                    <a:pt x="4199" y="5461"/>
                    <a:pt x="4409" y="5234"/>
                  </a:cubicBezTo>
                  <a:close/>
                  <a:moveTo>
                    <a:pt x="5033" y="5615"/>
                  </a:moveTo>
                  <a:cubicBezTo>
                    <a:pt x="4954" y="5694"/>
                    <a:pt x="4874" y="5768"/>
                    <a:pt x="4795" y="5847"/>
                  </a:cubicBezTo>
                  <a:cubicBezTo>
                    <a:pt x="4823" y="5853"/>
                    <a:pt x="4851" y="5859"/>
                    <a:pt x="4885" y="5864"/>
                  </a:cubicBezTo>
                  <a:cubicBezTo>
                    <a:pt x="4937" y="5813"/>
                    <a:pt x="4993" y="5756"/>
                    <a:pt x="5050" y="5705"/>
                  </a:cubicBezTo>
                  <a:lnTo>
                    <a:pt x="5050" y="5705"/>
                  </a:lnTo>
                  <a:cubicBezTo>
                    <a:pt x="4976" y="5785"/>
                    <a:pt x="4897" y="5864"/>
                    <a:pt x="4823" y="5944"/>
                  </a:cubicBezTo>
                  <a:lnTo>
                    <a:pt x="4817" y="5944"/>
                  </a:lnTo>
                  <a:cubicBezTo>
                    <a:pt x="4806" y="5921"/>
                    <a:pt x="4795" y="5898"/>
                    <a:pt x="4778" y="5881"/>
                  </a:cubicBezTo>
                  <a:lnTo>
                    <a:pt x="4800" y="5881"/>
                  </a:lnTo>
                  <a:cubicBezTo>
                    <a:pt x="4795" y="5864"/>
                    <a:pt x="4783" y="5842"/>
                    <a:pt x="4778" y="5830"/>
                  </a:cubicBezTo>
                  <a:cubicBezTo>
                    <a:pt x="4851" y="5745"/>
                    <a:pt x="4937" y="5671"/>
                    <a:pt x="5033" y="5615"/>
                  </a:cubicBezTo>
                  <a:close/>
                  <a:moveTo>
                    <a:pt x="4681" y="5915"/>
                  </a:moveTo>
                  <a:lnTo>
                    <a:pt x="4681" y="5915"/>
                  </a:lnTo>
                  <a:cubicBezTo>
                    <a:pt x="4710" y="5995"/>
                    <a:pt x="4602" y="6029"/>
                    <a:pt x="4613" y="6108"/>
                  </a:cubicBezTo>
                  <a:cubicBezTo>
                    <a:pt x="4607" y="6097"/>
                    <a:pt x="4585" y="6063"/>
                    <a:pt x="4573" y="6046"/>
                  </a:cubicBezTo>
                  <a:cubicBezTo>
                    <a:pt x="4590" y="6012"/>
                    <a:pt x="4630" y="6000"/>
                    <a:pt x="4659" y="5978"/>
                  </a:cubicBezTo>
                  <a:cubicBezTo>
                    <a:pt x="4664" y="5966"/>
                    <a:pt x="4676" y="5932"/>
                    <a:pt x="4681" y="5915"/>
                  </a:cubicBezTo>
                  <a:close/>
                  <a:moveTo>
                    <a:pt x="26100" y="6046"/>
                  </a:moveTo>
                  <a:lnTo>
                    <a:pt x="26100" y="6046"/>
                  </a:lnTo>
                  <a:cubicBezTo>
                    <a:pt x="26123" y="6074"/>
                    <a:pt x="26145" y="6103"/>
                    <a:pt x="26168" y="6137"/>
                  </a:cubicBezTo>
                  <a:cubicBezTo>
                    <a:pt x="26151" y="6120"/>
                    <a:pt x="26128" y="6108"/>
                    <a:pt x="26111" y="6091"/>
                  </a:cubicBezTo>
                  <a:cubicBezTo>
                    <a:pt x="26106" y="6074"/>
                    <a:pt x="26106" y="6063"/>
                    <a:pt x="26100" y="6046"/>
                  </a:cubicBezTo>
                  <a:close/>
                  <a:moveTo>
                    <a:pt x="4140" y="6073"/>
                  </a:moveTo>
                  <a:cubicBezTo>
                    <a:pt x="4162" y="6073"/>
                    <a:pt x="4178" y="6105"/>
                    <a:pt x="4154" y="6125"/>
                  </a:cubicBezTo>
                  <a:cubicBezTo>
                    <a:pt x="4147" y="6138"/>
                    <a:pt x="4139" y="6143"/>
                    <a:pt x="4131" y="6143"/>
                  </a:cubicBezTo>
                  <a:cubicBezTo>
                    <a:pt x="4111" y="6143"/>
                    <a:pt x="4094" y="6111"/>
                    <a:pt x="4114" y="6091"/>
                  </a:cubicBezTo>
                  <a:cubicBezTo>
                    <a:pt x="4122" y="6078"/>
                    <a:pt x="4131" y="6073"/>
                    <a:pt x="4140" y="6073"/>
                  </a:cubicBezTo>
                  <a:close/>
                  <a:moveTo>
                    <a:pt x="3773" y="5927"/>
                  </a:moveTo>
                  <a:lnTo>
                    <a:pt x="3773" y="5927"/>
                  </a:lnTo>
                  <a:cubicBezTo>
                    <a:pt x="3762" y="5966"/>
                    <a:pt x="3739" y="6000"/>
                    <a:pt x="3711" y="6029"/>
                  </a:cubicBezTo>
                  <a:cubicBezTo>
                    <a:pt x="3671" y="6069"/>
                    <a:pt x="3637" y="6108"/>
                    <a:pt x="3598" y="6148"/>
                  </a:cubicBezTo>
                  <a:cubicBezTo>
                    <a:pt x="3609" y="6120"/>
                    <a:pt x="3620" y="6097"/>
                    <a:pt x="3626" y="6069"/>
                  </a:cubicBezTo>
                  <a:cubicBezTo>
                    <a:pt x="3637" y="6063"/>
                    <a:pt x="3654" y="6057"/>
                    <a:pt x="3660" y="6051"/>
                  </a:cubicBezTo>
                  <a:cubicBezTo>
                    <a:pt x="3688" y="6000"/>
                    <a:pt x="3728" y="5961"/>
                    <a:pt x="3773" y="5927"/>
                  </a:cubicBezTo>
                  <a:close/>
                  <a:moveTo>
                    <a:pt x="4556" y="6097"/>
                  </a:moveTo>
                  <a:cubicBezTo>
                    <a:pt x="4573" y="6120"/>
                    <a:pt x="4556" y="6154"/>
                    <a:pt x="4539" y="6171"/>
                  </a:cubicBezTo>
                  <a:cubicBezTo>
                    <a:pt x="4528" y="6178"/>
                    <a:pt x="4505" y="6193"/>
                    <a:pt x="4487" y="6193"/>
                  </a:cubicBezTo>
                  <a:cubicBezTo>
                    <a:pt x="4478" y="6193"/>
                    <a:pt x="4470" y="6188"/>
                    <a:pt x="4466" y="6176"/>
                  </a:cubicBezTo>
                  <a:cubicBezTo>
                    <a:pt x="4483" y="6142"/>
                    <a:pt x="4517" y="6108"/>
                    <a:pt x="4556" y="6097"/>
                  </a:cubicBezTo>
                  <a:close/>
                  <a:moveTo>
                    <a:pt x="25674" y="5586"/>
                  </a:moveTo>
                  <a:lnTo>
                    <a:pt x="25674" y="5586"/>
                  </a:lnTo>
                  <a:cubicBezTo>
                    <a:pt x="25714" y="5626"/>
                    <a:pt x="25754" y="5671"/>
                    <a:pt x="25776" y="5722"/>
                  </a:cubicBezTo>
                  <a:cubicBezTo>
                    <a:pt x="25788" y="5722"/>
                    <a:pt x="25799" y="5722"/>
                    <a:pt x="25810" y="5728"/>
                  </a:cubicBezTo>
                  <a:lnTo>
                    <a:pt x="25816" y="5739"/>
                  </a:lnTo>
                  <a:cubicBezTo>
                    <a:pt x="25828" y="5745"/>
                    <a:pt x="25850" y="5751"/>
                    <a:pt x="25867" y="5756"/>
                  </a:cubicBezTo>
                  <a:cubicBezTo>
                    <a:pt x="25867" y="5768"/>
                    <a:pt x="25873" y="5773"/>
                    <a:pt x="25879" y="5785"/>
                  </a:cubicBezTo>
                  <a:cubicBezTo>
                    <a:pt x="25913" y="5898"/>
                    <a:pt x="26026" y="5961"/>
                    <a:pt x="26054" y="6080"/>
                  </a:cubicBezTo>
                  <a:cubicBezTo>
                    <a:pt x="26094" y="6108"/>
                    <a:pt x="26134" y="6131"/>
                    <a:pt x="26174" y="6148"/>
                  </a:cubicBezTo>
                  <a:cubicBezTo>
                    <a:pt x="26185" y="6159"/>
                    <a:pt x="26191" y="6171"/>
                    <a:pt x="26191" y="6182"/>
                  </a:cubicBezTo>
                  <a:cubicBezTo>
                    <a:pt x="26179" y="6188"/>
                    <a:pt x="26174" y="6199"/>
                    <a:pt x="26168" y="6210"/>
                  </a:cubicBezTo>
                  <a:cubicBezTo>
                    <a:pt x="26054" y="6086"/>
                    <a:pt x="25941" y="5955"/>
                    <a:pt x="25828" y="5825"/>
                  </a:cubicBezTo>
                  <a:cubicBezTo>
                    <a:pt x="25788" y="5768"/>
                    <a:pt x="25742" y="5717"/>
                    <a:pt x="25686" y="5677"/>
                  </a:cubicBezTo>
                  <a:cubicBezTo>
                    <a:pt x="25686" y="5649"/>
                    <a:pt x="25680" y="5615"/>
                    <a:pt x="25674" y="5586"/>
                  </a:cubicBezTo>
                  <a:close/>
                  <a:moveTo>
                    <a:pt x="4428" y="6216"/>
                  </a:moveTo>
                  <a:cubicBezTo>
                    <a:pt x="4429" y="6216"/>
                    <a:pt x="4430" y="6216"/>
                    <a:pt x="4432" y="6216"/>
                  </a:cubicBezTo>
                  <a:cubicBezTo>
                    <a:pt x="4454" y="6239"/>
                    <a:pt x="4437" y="6278"/>
                    <a:pt x="4415" y="6301"/>
                  </a:cubicBezTo>
                  <a:cubicBezTo>
                    <a:pt x="4411" y="6302"/>
                    <a:pt x="4407" y="6303"/>
                    <a:pt x="4404" y="6303"/>
                  </a:cubicBezTo>
                  <a:cubicBezTo>
                    <a:pt x="4367" y="6303"/>
                    <a:pt x="4383" y="6216"/>
                    <a:pt x="4428" y="6216"/>
                  </a:cubicBezTo>
                  <a:close/>
                  <a:moveTo>
                    <a:pt x="26259" y="6222"/>
                  </a:moveTo>
                  <a:lnTo>
                    <a:pt x="26259" y="6222"/>
                  </a:lnTo>
                  <a:cubicBezTo>
                    <a:pt x="26253" y="6256"/>
                    <a:pt x="26259" y="6284"/>
                    <a:pt x="26259" y="6312"/>
                  </a:cubicBezTo>
                  <a:cubicBezTo>
                    <a:pt x="26247" y="6301"/>
                    <a:pt x="26236" y="6284"/>
                    <a:pt x="26225" y="6273"/>
                  </a:cubicBezTo>
                  <a:cubicBezTo>
                    <a:pt x="26225" y="6261"/>
                    <a:pt x="26230" y="6250"/>
                    <a:pt x="26230" y="6239"/>
                  </a:cubicBezTo>
                  <a:cubicBezTo>
                    <a:pt x="26242" y="6233"/>
                    <a:pt x="26253" y="6227"/>
                    <a:pt x="26259" y="6222"/>
                  </a:cubicBezTo>
                  <a:close/>
                  <a:moveTo>
                    <a:pt x="3529" y="6233"/>
                  </a:moveTo>
                  <a:cubicBezTo>
                    <a:pt x="3512" y="6284"/>
                    <a:pt x="3456" y="6318"/>
                    <a:pt x="3439" y="6375"/>
                  </a:cubicBezTo>
                  <a:cubicBezTo>
                    <a:pt x="3427" y="6381"/>
                    <a:pt x="3422" y="6386"/>
                    <a:pt x="3416" y="6386"/>
                  </a:cubicBezTo>
                  <a:cubicBezTo>
                    <a:pt x="3427" y="6369"/>
                    <a:pt x="3450" y="6341"/>
                    <a:pt x="3461" y="6324"/>
                  </a:cubicBezTo>
                  <a:cubicBezTo>
                    <a:pt x="3461" y="6318"/>
                    <a:pt x="3456" y="6312"/>
                    <a:pt x="3450" y="6307"/>
                  </a:cubicBezTo>
                  <a:cubicBezTo>
                    <a:pt x="3473" y="6278"/>
                    <a:pt x="3501" y="6250"/>
                    <a:pt x="3529" y="6233"/>
                  </a:cubicBezTo>
                  <a:close/>
                  <a:moveTo>
                    <a:pt x="4273" y="4559"/>
                  </a:moveTo>
                  <a:lnTo>
                    <a:pt x="4273" y="4559"/>
                  </a:lnTo>
                  <a:cubicBezTo>
                    <a:pt x="4137" y="4741"/>
                    <a:pt x="3972" y="4894"/>
                    <a:pt x="3813" y="5059"/>
                  </a:cubicBezTo>
                  <a:cubicBezTo>
                    <a:pt x="3790" y="5098"/>
                    <a:pt x="3728" y="5121"/>
                    <a:pt x="3734" y="5172"/>
                  </a:cubicBezTo>
                  <a:cubicBezTo>
                    <a:pt x="3756" y="5172"/>
                    <a:pt x="3790" y="5161"/>
                    <a:pt x="3813" y="5161"/>
                  </a:cubicBezTo>
                  <a:lnTo>
                    <a:pt x="3853" y="5240"/>
                  </a:lnTo>
                  <a:cubicBezTo>
                    <a:pt x="3824" y="5246"/>
                    <a:pt x="3796" y="5246"/>
                    <a:pt x="3768" y="5251"/>
                  </a:cubicBezTo>
                  <a:cubicBezTo>
                    <a:pt x="3756" y="5217"/>
                    <a:pt x="3728" y="5200"/>
                    <a:pt x="3688" y="5200"/>
                  </a:cubicBezTo>
                  <a:cubicBezTo>
                    <a:pt x="3592" y="5269"/>
                    <a:pt x="3541" y="5382"/>
                    <a:pt x="3456" y="5461"/>
                  </a:cubicBezTo>
                  <a:cubicBezTo>
                    <a:pt x="3410" y="5507"/>
                    <a:pt x="3348" y="5558"/>
                    <a:pt x="3348" y="5620"/>
                  </a:cubicBezTo>
                  <a:cubicBezTo>
                    <a:pt x="3405" y="5603"/>
                    <a:pt x="3456" y="5564"/>
                    <a:pt x="3461" y="5501"/>
                  </a:cubicBezTo>
                  <a:cubicBezTo>
                    <a:pt x="3497" y="5483"/>
                    <a:pt x="3530" y="5411"/>
                    <a:pt x="3570" y="5411"/>
                  </a:cubicBezTo>
                  <a:cubicBezTo>
                    <a:pt x="3581" y="5411"/>
                    <a:pt x="3592" y="5416"/>
                    <a:pt x="3603" y="5427"/>
                  </a:cubicBezTo>
                  <a:cubicBezTo>
                    <a:pt x="3575" y="5456"/>
                    <a:pt x="3569" y="5490"/>
                    <a:pt x="3581" y="5524"/>
                  </a:cubicBezTo>
                  <a:cubicBezTo>
                    <a:pt x="3569" y="5518"/>
                    <a:pt x="3541" y="5512"/>
                    <a:pt x="3524" y="5507"/>
                  </a:cubicBezTo>
                  <a:cubicBezTo>
                    <a:pt x="3524" y="5524"/>
                    <a:pt x="3524" y="5558"/>
                    <a:pt x="3524" y="5581"/>
                  </a:cubicBezTo>
                  <a:cubicBezTo>
                    <a:pt x="3507" y="5603"/>
                    <a:pt x="3490" y="5626"/>
                    <a:pt x="3473" y="5649"/>
                  </a:cubicBezTo>
                  <a:cubicBezTo>
                    <a:pt x="3461" y="5637"/>
                    <a:pt x="3439" y="5603"/>
                    <a:pt x="3427" y="5586"/>
                  </a:cubicBezTo>
                  <a:lnTo>
                    <a:pt x="3427" y="5586"/>
                  </a:lnTo>
                  <a:cubicBezTo>
                    <a:pt x="3433" y="5626"/>
                    <a:pt x="3433" y="5666"/>
                    <a:pt x="3433" y="5700"/>
                  </a:cubicBezTo>
                  <a:cubicBezTo>
                    <a:pt x="3422" y="5694"/>
                    <a:pt x="3399" y="5683"/>
                    <a:pt x="3393" y="5671"/>
                  </a:cubicBezTo>
                  <a:cubicBezTo>
                    <a:pt x="3337" y="5756"/>
                    <a:pt x="3268" y="5830"/>
                    <a:pt x="3212" y="5910"/>
                  </a:cubicBezTo>
                  <a:cubicBezTo>
                    <a:pt x="3212" y="5983"/>
                    <a:pt x="3121" y="6000"/>
                    <a:pt x="3070" y="6040"/>
                  </a:cubicBezTo>
                  <a:cubicBezTo>
                    <a:pt x="3093" y="5887"/>
                    <a:pt x="3240" y="5796"/>
                    <a:pt x="3325" y="5677"/>
                  </a:cubicBezTo>
                  <a:cubicBezTo>
                    <a:pt x="3361" y="5661"/>
                    <a:pt x="3328" y="5618"/>
                    <a:pt x="3302" y="5618"/>
                  </a:cubicBezTo>
                  <a:cubicBezTo>
                    <a:pt x="3291" y="5618"/>
                    <a:pt x="3282" y="5626"/>
                    <a:pt x="3280" y="5649"/>
                  </a:cubicBezTo>
                  <a:cubicBezTo>
                    <a:pt x="3121" y="5847"/>
                    <a:pt x="2951" y="6034"/>
                    <a:pt x="2798" y="6239"/>
                  </a:cubicBezTo>
                  <a:cubicBezTo>
                    <a:pt x="2741" y="6312"/>
                    <a:pt x="2690" y="6386"/>
                    <a:pt x="2627" y="6449"/>
                  </a:cubicBezTo>
                  <a:cubicBezTo>
                    <a:pt x="2678" y="6307"/>
                    <a:pt x="2792" y="6210"/>
                    <a:pt x="2883" y="6086"/>
                  </a:cubicBezTo>
                  <a:lnTo>
                    <a:pt x="2883" y="6086"/>
                  </a:lnTo>
                  <a:lnTo>
                    <a:pt x="2877" y="6091"/>
                  </a:lnTo>
                  <a:lnTo>
                    <a:pt x="2854" y="6057"/>
                  </a:lnTo>
                  <a:lnTo>
                    <a:pt x="2854" y="6057"/>
                  </a:lnTo>
                  <a:cubicBezTo>
                    <a:pt x="2866" y="6063"/>
                    <a:pt x="2900" y="6074"/>
                    <a:pt x="2911" y="6080"/>
                  </a:cubicBezTo>
                  <a:cubicBezTo>
                    <a:pt x="2917" y="6063"/>
                    <a:pt x="2922" y="6017"/>
                    <a:pt x="2928" y="6000"/>
                  </a:cubicBezTo>
                  <a:cubicBezTo>
                    <a:pt x="2939" y="5989"/>
                    <a:pt x="2968" y="5972"/>
                    <a:pt x="2979" y="5961"/>
                  </a:cubicBezTo>
                  <a:lnTo>
                    <a:pt x="2979" y="5904"/>
                  </a:lnTo>
                  <a:cubicBezTo>
                    <a:pt x="2990" y="5904"/>
                    <a:pt x="3019" y="5898"/>
                    <a:pt x="3030" y="5893"/>
                  </a:cubicBezTo>
                  <a:cubicBezTo>
                    <a:pt x="3257" y="5552"/>
                    <a:pt x="3586" y="5280"/>
                    <a:pt x="3836" y="4956"/>
                  </a:cubicBezTo>
                  <a:cubicBezTo>
                    <a:pt x="4006" y="4849"/>
                    <a:pt x="4103" y="4667"/>
                    <a:pt x="4273" y="4559"/>
                  </a:cubicBezTo>
                  <a:close/>
                  <a:moveTo>
                    <a:pt x="2781" y="6392"/>
                  </a:moveTo>
                  <a:cubicBezTo>
                    <a:pt x="2786" y="6398"/>
                    <a:pt x="2786" y="6403"/>
                    <a:pt x="2792" y="6403"/>
                  </a:cubicBezTo>
                  <a:cubicBezTo>
                    <a:pt x="2781" y="6420"/>
                    <a:pt x="2763" y="6437"/>
                    <a:pt x="2758" y="6454"/>
                  </a:cubicBezTo>
                  <a:cubicBezTo>
                    <a:pt x="2752" y="6432"/>
                    <a:pt x="2758" y="6398"/>
                    <a:pt x="2781" y="6392"/>
                  </a:cubicBezTo>
                  <a:close/>
                  <a:moveTo>
                    <a:pt x="2786" y="6471"/>
                  </a:moveTo>
                  <a:cubicBezTo>
                    <a:pt x="2786" y="6471"/>
                    <a:pt x="2781" y="6477"/>
                    <a:pt x="2775" y="6477"/>
                  </a:cubicBezTo>
                  <a:cubicBezTo>
                    <a:pt x="2775" y="6477"/>
                    <a:pt x="2769" y="6477"/>
                    <a:pt x="2769" y="6471"/>
                  </a:cubicBezTo>
                  <a:close/>
                  <a:moveTo>
                    <a:pt x="26252" y="6456"/>
                  </a:moveTo>
                  <a:cubicBezTo>
                    <a:pt x="26261" y="6456"/>
                    <a:pt x="26271" y="6463"/>
                    <a:pt x="26281" y="6477"/>
                  </a:cubicBezTo>
                  <a:cubicBezTo>
                    <a:pt x="26275" y="6496"/>
                    <a:pt x="26267" y="6504"/>
                    <a:pt x="26258" y="6504"/>
                  </a:cubicBezTo>
                  <a:cubicBezTo>
                    <a:pt x="26250" y="6504"/>
                    <a:pt x="26241" y="6499"/>
                    <a:pt x="26230" y="6488"/>
                  </a:cubicBezTo>
                  <a:cubicBezTo>
                    <a:pt x="26236" y="6483"/>
                    <a:pt x="26236" y="6477"/>
                    <a:pt x="26242" y="6471"/>
                  </a:cubicBezTo>
                  <a:lnTo>
                    <a:pt x="26236" y="6466"/>
                  </a:lnTo>
                  <a:cubicBezTo>
                    <a:pt x="26241" y="6459"/>
                    <a:pt x="26246" y="6456"/>
                    <a:pt x="26252" y="6456"/>
                  </a:cubicBezTo>
                  <a:close/>
                  <a:moveTo>
                    <a:pt x="2707" y="6471"/>
                  </a:moveTo>
                  <a:cubicBezTo>
                    <a:pt x="2746" y="6471"/>
                    <a:pt x="2758" y="6488"/>
                    <a:pt x="2735" y="6522"/>
                  </a:cubicBezTo>
                  <a:cubicBezTo>
                    <a:pt x="2695" y="6522"/>
                    <a:pt x="2690" y="6505"/>
                    <a:pt x="2707" y="6471"/>
                  </a:cubicBezTo>
                  <a:close/>
                  <a:moveTo>
                    <a:pt x="26279" y="6525"/>
                  </a:moveTo>
                  <a:cubicBezTo>
                    <a:pt x="26305" y="6525"/>
                    <a:pt x="26337" y="6543"/>
                    <a:pt x="26332" y="6568"/>
                  </a:cubicBezTo>
                  <a:cubicBezTo>
                    <a:pt x="26326" y="6574"/>
                    <a:pt x="26317" y="6577"/>
                    <a:pt x="26307" y="6577"/>
                  </a:cubicBezTo>
                  <a:cubicBezTo>
                    <a:pt x="26280" y="6577"/>
                    <a:pt x="26249" y="6558"/>
                    <a:pt x="26253" y="6534"/>
                  </a:cubicBezTo>
                  <a:cubicBezTo>
                    <a:pt x="26259" y="6527"/>
                    <a:pt x="26269" y="6525"/>
                    <a:pt x="26279" y="6525"/>
                  </a:cubicBezTo>
                  <a:close/>
                  <a:moveTo>
                    <a:pt x="3314" y="6522"/>
                  </a:moveTo>
                  <a:lnTo>
                    <a:pt x="3314" y="6522"/>
                  </a:lnTo>
                  <a:cubicBezTo>
                    <a:pt x="3302" y="6545"/>
                    <a:pt x="3285" y="6568"/>
                    <a:pt x="3268" y="6585"/>
                  </a:cubicBezTo>
                  <a:cubicBezTo>
                    <a:pt x="3274" y="6556"/>
                    <a:pt x="3291" y="6534"/>
                    <a:pt x="3314" y="6522"/>
                  </a:cubicBezTo>
                  <a:close/>
                  <a:moveTo>
                    <a:pt x="3742" y="6561"/>
                  </a:moveTo>
                  <a:cubicBezTo>
                    <a:pt x="3745" y="6561"/>
                    <a:pt x="3748" y="6561"/>
                    <a:pt x="3751" y="6562"/>
                  </a:cubicBezTo>
                  <a:cubicBezTo>
                    <a:pt x="3785" y="6585"/>
                    <a:pt x="3745" y="6630"/>
                    <a:pt x="3711" y="6630"/>
                  </a:cubicBezTo>
                  <a:cubicBezTo>
                    <a:pt x="3685" y="6610"/>
                    <a:pt x="3711" y="6561"/>
                    <a:pt x="3742" y="6561"/>
                  </a:cubicBezTo>
                  <a:close/>
                  <a:moveTo>
                    <a:pt x="4806" y="5961"/>
                  </a:moveTo>
                  <a:lnTo>
                    <a:pt x="4806" y="5961"/>
                  </a:lnTo>
                  <a:cubicBezTo>
                    <a:pt x="4590" y="6182"/>
                    <a:pt x="4386" y="6415"/>
                    <a:pt x="4188" y="6659"/>
                  </a:cubicBezTo>
                  <a:cubicBezTo>
                    <a:pt x="4250" y="6568"/>
                    <a:pt x="4341" y="6488"/>
                    <a:pt x="4364" y="6386"/>
                  </a:cubicBezTo>
                  <a:lnTo>
                    <a:pt x="4364" y="6386"/>
                  </a:lnTo>
                  <a:cubicBezTo>
                    <a:pt x="4341" y="6392"/>
                    <a:pt x="4301" y="6403"/>
                    <a:pt x="4278" y="6415"/>
                  </a:cubicBezTo>
                  <a:cubicBezTo>
                    <a:pt x="4278" y="6398"/>
                    <a:pt x="4284" y="6364"/>
                    <a:pt x="4284" y="6352"/>
                  </a:cubicBezTo>
                  <a:cubicBezTo>
                    <a:pt x="4307" y="6358"/>
                    <a:pt x="4329" y="6364"/>
                    <a:pt x="4352" y="6369"/>
                  </a:cubicBezTo>
                  <a:lnTo>
                    <a:pt x="4346" y="6312"/>
                  </a:lnTo>
                  <a:lnTo>
                    <a:pt x="4346" y="6312"/>
                  </a:lnTo>
                  <a:cubicBezTo>
                    <a:pt x="4358" y="6347"/>
                    <a:pt x="4364" y="6375"/>
                    <a:pt x="4375" y="6409"/>
                  </a:cubicBezTo>
                  <a:cubicBezTo>
                    <a:pt x="4534" y="6273"/>
                    <a:pt x="4636" y="6086"/>
                    <a:pt x="4806" y="5961"/>
                  </a:cubicBezTo>
                  <a:close/>
                  <a:moveTo>
                    <a:pt x="4114" y="6664"/>
                  </a:moveTo>
                  <a:lnTo>
                    <a:pt x="4085" y="6704"/>
                  </a:lnTo>
                  <a:cubicBezTo>
                    <a:pt x="4103" y="6704"/>
                    <a:pt x="4125" y="6710"/>
                    <a:pt x="4142" y="6715"/>
                  </a:cubicBezTo>
                  <a:cubicBezTo>
                    <a:pt x="4131" y="6727"/>
                    <a:pt x="4114" y="6744"/>
                    <a:pt x="4103" y="6761"/>
                  </a:cubicBezTo>
                  <a:cubicBezTo>
                    <a:pt x="4097" y="6744"/>
                    <a:pt x="4091" y="6721"/>
                    <a:pt x="4085" y="6710"/>
                  </a:cubicBezTo>
                  <a:cubicBezTo>
                    <a:pt x="4074" y="6727"/>
                    <a:pt x="4046" y="6761"/>
                    <a:pt x="4034" y="6778"/>
                  </a:cubicBezTo>
                  <a:lnTo>
                    <a:pt x="3961" y="6778"/>
                  </a:lnTo>
                  <a:cubicBezTo>
                    <a:pt x="4006" y="6732"/>
                    <a:pt x="4063" y="6698"/>
                    <a:pt x="4114" y="6664"/>
                  </a:cubicBezTo>
                  <a:close/>
                  <a:moveTo>
                    <a:pt x="2559" y="6551"/>
                  </a:moveTo>
                  <a:lnTo>
                    <a:pt x="2559" y="6551"/>
                  </a:lnTo>
                  <a:cubicBezTo>
                    <a:pt x="2451" y="6727"/>
                    <a:pt x="2344" y="6903"/>
                    <a:pt x="2241" y="7078"/>
                  </a:cubicBezTo>
                  <a:cubicBezTo>
                    <a:pt x="2207" y="7118"/>
                    <a:pt x="2179" y="7164"/>
                    <a:pt x="2145" y="7203"/>
                  </a:cubicBezTo>
                  <a:lnTo>
                    <a:pt x="2122" y="7203"/>
                  </a:lnTo>
                  <a:cubicBezTo>
                    <a:pt x="2128" y="7198"/>
                    <a:pt x="2134" y="7192"/>
                    <a:pt x="2139" y="7186"/>
                  </a:cubicBezTo>
                  <a:cubicBezTo>
                    <a:pt x="2134" y="7158"/>
                    <a:pt x="2128" y="7135"/>
                    <a:pt x="2128" y="7112"/>
                  </a:cubicBezTo>
                  <a:cubicBezTo>
                    <a:pt x="2298" y="6976"/>
                    <a:pt x="2321" y="6732"/>
                    <a:pt x="2502" y="6613"/>
                  </a:cubicBezTo>
                  <a:cubicBezTo>
                    <a:pt x="2497" y="6608"/>
                    <a:pt x="2474" y="6590"/>
                    <a:pt x="2468" y="6585"/>
                  </a:cubicBezTo>
                  <a:cubicBezTo>
                    <a:pt x="2497" y="6573"/>
                    <a:pt x="2531" y="6562"/>
                    <a:pt x="2559" y="6551"/>
                  </a:cubicBezTo>
                  <a:close/>
                  <a:moveTo>
                    <a:pt x="2304" y="7073"/>
                  </a:moveTo>
                  <a:cubicBezTo>
                    <a:pt x="2304" y="7084"/>
                    <a:pt x="2304" y="7095"/>
                    <a:pt x="2304" y="7112"/>
                  </a:cubicBezTo>
                  <a:cubicBezTo>
                    <a:pt x="2253" y="7141"/>
                    <a:pt x="2236" y="7215"/>
                    <a:pt x="2259" y="7271"/>
                  </a:cubicBezTo>
                  <a:cubicBezTo>
                    <a:pt x="2241" y="7260"/>
                    <a:pt x="2219" y="7249"/>
                    <a:pt x="2196" y="7237"/>
                  </a:cubicBezTo>
                  <a:cubicBezTo>
                    <a:pt x="2230" y="7181"/>
                    <a:pt x="2264" y="7124"/>
                    <a:pt x="2304" y="7073"/>
                  </a:cubicBezTo>
                  <a:close/>
                  <a:moveTo>
                    <a:pt x="2077" y="7266"/>
                  </a:moveTo>
                  <a:cubicBezTo>
                    <a:pt x="2077" y="7277"/>
                    <a:pt x="2077" y="7288"/>
                    <a:pt x="2077" y="7300"/>
                  </a:cubicBezTo>
                  <a:cubicBezTo>
                    <a:pt x="2066" y="7305"/>
                    <a:pt x="2060" y="7305"/>
                    <a:pt x="2049" y="7311"/>
                  </a:cubicBezTo>
                  <a:cubicBezTo>
                    <a:pt x="2060" y="7294"/>
                    <a:pt x="2066" y="7277"/>
                    <a:pt x="2077" y="7266"/>
                  </a:cubicBezTo>
                  <a:close/>
                  <a:moveTo>
                    <a:pt x="2185" y="7260"/>
                  </a:moveTo>
                  <a:cubicBezTo>
                    <a:pt x="2207" y="7260"/>
                    <a:pt x="2230" y="7271"/>
                    <a:pt x="2247" y="7271"/>
                  </a:cubicBezTo>
                  <a:cubicBezTo>
                    <a:pt x="2247" y="7277"/>
                    <a:pt x="2241" y="7283"/>
                    <a:pt x="2241" y="7288"/>
                  </a:cubicBezTo>
                  <a:cubicBezTo>
                    <a:pt x="2230" y="7300"/>
                    <a:pt x="2224" y="7311"/>
                    <a:pt x="2219" y="7322"/>
                  </a:cubicBezTo>
                  <a:cubicBezTo>
                    <a:pt x="2202" y="7311"/>
                    <a:pt x="2185" y="7300"/>
                    <a:pt x="2168" y="7288"/>
                  </a:cubicBezTo>
                  <a:cubicBezTo>
                    <a:pt x="2173" y="7277"/>
                    <a:pt x="2179" y="7271"/>
                    <a:pt x="2185" y="7260"/>
                  </a:cubicBezTo>
                  <a:close/>
                  <a:moveTo>
                    <a:pt x="1929" y="7379"/>
                  </a:moveTo>
                  <a:cubicBezTo>
                    <a:pt x="1929" y="7381"/>
                    <a:pt x="1930" y="7383"/>
                    <a:pt x="1932" y="7383"/>
                  </a:cubicBezTo>
                  <a:lnTo>
                    <a:pt x="1932" y="7383"/>
                  </a:lnTo>
                  <a:lnTo>
                    <a:pt x="1929" y="7379"/>
                  </a:lnTo>
                  <a:close/>
                  <a:moveTo>
                    <a:pt x="1992" y="7436"/>
                  </a:moveTo>
                  <a:cubicBezTo>
                    <a:pt x="1992" y="7436"/>
                    <a:pt x="1998" y="7442"/>
                    <a:pt x="1998" y="7442"/>
                  </a:cubicBezTo>
                  <a:cubicBezTo>
                    <a:pt x="1992" y="7447"/>
                    <a:pt x="1992" y="7453"/>
                    <a:pt x="1986" y="7453"/>
                  </a:cubicBezTo>
                  <a:cubicBezTo>
                    <a:pt x="1986" y="7447"/>
                    <a:pt x="1992" y="7442"/>
                    <a:pt x="1992" y="7436"/>
                  </a:cubicBezTo>
                  <a:close/>
                  <a:moveTo>
                    <a:pt x="2213" y="7334"/>
                  </a:moveTo>
                  <a:cubicBezTo>
                    <a:pt x="2202" y="7351"/>
                    <a:pt x="2196" y="7373"/>
                    <a:pt x="2196" y="7391"/>
                  </a:cubicBezTo>
                  <a:cubicBezTo>
                    <a:pt x="2190" y="7396"/>
                    <a:pt x="2190" y="7402"/>
                    <a:pt x="2185" y="7408"/>
                  </a:cubicBezTo>
                  <a:cubicBezTo>
                    <a:pt x="2179" y="7408"/>
                    <a:pt x="2179" y="7408"/>
                    <a:pt x="2173" y="7413"/>
                  </a:cubicBezTo>
                  <a:cubicBezTo>
                    <a:pt x="2173" y="7413"/>
                    <a:pt x="2179" y="7413"/>
                    <a:pt x="2179" y="7419"/>
                  </a:cubicBezTo>
                  <a:cubicBezTo>
                    <a:pt x="2168" y="7436"/>
                    <a:pt x="2156" y="7453"/>
                    <a:pt x="2145" y="7470"/>
                  </a:cubicBezTo>
                  <a:cubicBezTo>
                    <a:pt x="2128" y="7464"/>
                    <a:pt x="2105" y="7464"/>
                    <a:pt x="2094" y="7464"/>
                  </a:cubicBezTo>
                  <a:cubicBezTo>
                    <a:pt x="2094" y="7459"/>
                    <a:pt x="2100" y="7453"/>
                    <a:pt x="2100" y="7447"/>
                  </a:cubicBezTo>
                  <a:lnTo>
                    <a:pt x="2100" y="7442"/>
                  </a:lnTo>
                  <a:cubicBezTo>
                    <a:pt x="2111" y="7436"/>
                    <a:pt x="2134" y="7425"/>
                    <a:pt x="2145" y="7419"/>
                  </a:cubicBezTo>
                  <a:lnTo>
                    <a:pt x="2156" y="7379"/>
                  </a:lnTo>
                  <a:cubicBezTo>
                    <a:pt x="2173" y="7368"/>
                    <a:pt x="2196" y="7351"/>
                    <a:pt x="2213" y="7334"/>
                  </a:cubicBezTo>
                  <a:close/>
                  <a:moveTo>
                    <a:pt x="2083" y="7362"/>
                  </a:moveTo>
                  <a:lnTo>
                    <a:pt x="2083" y="7362"/>
                  </a:lnTo>
                  <a:cubicBezTo>
                    <a:pt x="2054" y="7419"/>
                    <a:pt x="2026" y="7476"/>
                    <a:pt x="2003" y="7532"/>
                  </a:cubicBezTo>
                  <a:lnTo>
                    <a:pt x="1998" y="7532"/>
                  </a:lnTo>
                  <a:cubicBezTo>
                    <a:pt x="2009" y="7470"/>
                    <a:pt x="2049" y="7419"/>
                    <a:pt x="2083" y="7362"/>
                  </a:cubicBezTo>
                  <a:close/>
                  <a:moveTo>
                    <a:pt x="26440" y="7589"/>
                  </a:moveTo>
                  <a:cubicBezTo>
                    <a:pt x="26440" y="7595"/>
                    <a:pt x="26446" y="7606"/>
                    <a:pt x="26452" y="7617"/>
                  </a:cubicBezTo>
                  <a:cubicBezTo>
                    <a:pt x="26440" y="7606"/>
                    <a:pt x="26429" y="7600"/>
                    <a:pt x="26423" y="7595"/>
                  </a:cubicBezTo>
                  <a:cubicBezTo>
                    <a:pt x="26429" y="7589"/>
                    <a:pt x="26435" y="7589"/>
                    <a:pt x="26440" y="7589"/>
                  </a:cubicBezTo>
                  <a:close/>
                  <a:moveTo>
                    <a:pt x="26446" y="7617"/>
                  </a:moveTo>
                  <a:cubicBezTo>
                    <a:pt x="26452" y="7623"/>
                    <a:pt x="26452" y="7634"/>
                    <a:pt x="26457" y="7640"/>
                  </a:cubicBezTo>
                  <a:lnTo>
                    <a:pt x="26463" y="7640"/>
                  </a:lnTo>
                  <a:cubicBezTo>
                    <a:pt x="26463" y="7651"/>
                    <a:pt x="26469" y="7657"/>
                    <a:pt x="26469" y="7669"/>
                  </a:cubicBezTo>
                  <a:cubicBezTo>
                    <a:pt x="26463" y="7651"/>
                    <a:pt x="26452" y="7634"/>
                    <a:pt x="26446" y="7617"/>
                  </a:cubicBezTo>
                  <a:close/>
                  <a:moveTo>
                    <a:pt x="27024" y="7642"/>
                  </a:moveTo>
                  <a:cubicBezTo>
                    <a:pt x="27031" y="7642"/>
                    <a:pt x="27038" y="7644"/>
                    <a:pt x="27047" y="7646"/>
                  </a:cubicBezTo>
                  <a:cubicBezTo>
                    <a:pt x="27067" y="7681"/>
                    <a:pt x="27061" y="7698"/>
                    <a:pt x="27029" y="7698"/>
                  </a:cubicBezTo>
                  <a:cubicBezTo>
                    <a:pt x="27024" y="7698"/>
                    <a:pt x="27019" y="7698"/>
                    <a:pt x="27013" y="7697"/>
                  </a:cubicBezTo>
                  <a:cubicBezTo>
                    <a:pt x="26995" y="7661"/>
                    <a:pt x="26999" y="7642"/>
                    <a:pt x="27024" y="7642"/>
                  </a:cubicBezTo>
                  <a:close/>
                  <a:moveTo>
                    <a:pt x="27102" y="7775"/>
                  </a:moveTo>
                  <a:cubicBezTo>
                    <a:pt x="27106" y="7775"/>
                    <a:pt x="27110" y="7776"/>
                    <a:pt x="27115" y="7776"/>
                  </a:cubicBezTo>
                  <a:cubicBezTo>
                    <a:pt x="27130" y="7806"/>
                    <a:pt x="27124" y="7823"/>
                    <a:pt x="27095" y="7823"/>
                  </a:cubicBezTo>
                  <a:cubicBezTo>
                    <a:pt x="27091" y="7823"/>
                    <a:pt x="27086" y="7822"/>
                    <a:pt x="27081" y="7822"/>
                  </a:cubicBezTo>
                  <a:cubicBezTo>
                    <a:pt x="27067" y="7792"/>
                    <a:pt x="27073" y="7775"/>
                    <a:pt x="27102" y="7775"/>
                  </a:cubicBezTo>
                  <a:close/>
                  <a:moveTo>
                    <a:pt x="3569" y="7436"/>
                  </a:moveTo>
                  <a:lnTo>
                    <a:pt x="3569" y="7436"/>
                  </a:lnTo>
                  <a:cubicBezTo>
                    <a:pt x="3552" y="7481"/>
                    <a:pt x="3518" y="7521"/>
                    <a:pt x="3507" y="7566"/>
                  </a:cubicBezTo>
                  <a:cubicBezTo>
                    <a:pt x="3478" y="7612"/>
                    <a:pt x="3450" y="7657"/>
                    <a:pt x="3422" y="7697"/>
                  </a:cubicBezTo>
                  <a:cubicBezTo>
                    <a:pt x="3399" y="7720"/>
                    <a:pt x="3388" y="7742"/>
                    <a:pt x="3376" y="7771"/>
                  </a:cubicBezTo>
                  <a:cubicBezTo>
                    <a:pt x="3354" y="7799"/>
                    <a:pt x="3337" y="7827"/>
                    <a:pt x="3320" y="7861"/>
                  </a:cubicBezTo>
                  <a:cubicBezTo>
                    <a:pt x="3325" y="7793"/>
                    <a:pt x="3342" y="7731"/>
                    <a:pt x="3405" y="7697"/>
                  </a:cubicBezTo>
                  <a:cubicBezTo>
                    <a:pt x="3405" y="7686"/>
                    <a:pt x="3410" y="7657"/>
                    <a:pt x="3410" y="7651"/>
                  </a:cubicBezTo>
                  <a:cubicBezTo>
                    <a:pt x="3439" y="7623"/>
                    <a:pt x="3473" y="7600"/>
                    <a:pt x="3467" y="7555"/>
                  </a:cubicBezTo>
                  <a:cubicBezTo>
                    <a:pt x="3495" y="7532"/>
                    <a:pt x="3524" y="7504"/>
                    <a:pt x="3518" y="7459"/>
                  </a:cubicBezTo>
                  <a:cubicBezTo>
                    <a:pt x="3529" y="7453"/>
                    <a:pt x="3558" y="7442"/>
                    <a:pt x="3569" y="7436"/>
                  </a:cubicBezTo>
                  <a:close/>
                  <a:moveTo>
                    <a:pt x="26514" y="7725"/>
                  </a:moveTo>
                  <a:cubicBezTo>
                    <a:pt x="26537" y="7776"/>
                    <a:pt x="26559" y="7827"/>
                    <a:pt x="26605" y="7850"/>
                  </a:cubicBezTo>
                  <a:cubicBezTo>
                    <a:pt x="26628" y="7890"/>
                    <a:pt x="26650" y="7935"/>
                    <a:pt x="26673" y="7975"/>
                  </a:cubicBezTo>
                  <a:cubicBezTo>
                    <a:pt x="26667" y="7981"/>
                    <a:pt x="26667" y="7986"/>
                    <a:pt x="26662" y="7998"/>
                  </a:cubicBezTo>
                  <a:cubicBezTo>
                    <a:pt x="26605" y="7912"/>
                    <a:pt x="26554" y="7822"/>
                    <a:pt x="26503" y="7737"/>
                  </a:cubicBezTo>
                  <a:cubicBezTo>
                    <a:pt x="26508" y="7731"/>
                    <a:pt x="26514" y="7725"/>
                    <a:pt x="26514" y="7725"/>
                  </a:cubicBezTo>
                  <a:close/>
                  <a:moveTo>
                    <a:pt x="27192" y="7951"/>
                  </a:moveTo>
                  <a:cubicBezTo>
                    <a:pt x="27219" y="7951"/>
                    <a:pt x="27259" y="7999"/>
                    <a:pt x="27212" y="8015"/>
                  </a:cubicBezTo>
                  <a:cubicBezTo>
                    <a:pt x="27201" y="8003"/>
                    <a:pt x="27178" y="7992"/>
                    <a:pt x="27172" y="7986"/>
                  </a:cubicBezTo>
                  <a:cubicBezTo>
                    <a:pt x="27170" y="7960"/>
                    <a:pt x="27180" y="7951"/>
                    <a:pt x="27192" y="7951"/>
                  </a:cubicBezTo>
                  <a:close/>
                  <a:moveTo>
                    <a:pt x="1748" y="8009"/>
                  </a:moveTo>
                  <a:cubicBezTo>
                    <a:pt x="1754" y="8009"/>
                    <a:pt x="1754" y="8015"/>
                    <a:pt x="1759" y="8015"/>
                  </a:cubicBezTo>
                  <a:cubicBezTo>
                    <a:pt x="1754" y="8020"/>
                    <a:pt x="1754" y="8026"/>
                    <a:pt x="1748" y="8032"/>
                  </a:cubicBezTo>
                  <a:cubicBezTo>
                    <a:pt x="1748" y="8020"/>
                    <a:pt x="1748" y="8015"/>
                    <a:pt x="1742" y="8009"/>
                  </a:cubicBezTo>
                  <a:close/>
                  <a:moveTo>
                    <a:pt x="26707" y="8032"/>
                  </a:moveTo>
                  <a:lnTo>
                    <a:pt x="26741" y="8100"/>
                  </a:lnTo>
                  <a:cubicBezTo>
                    <a:pt x="26741" y="8111"/>
                    <a:pt x="26735" y="8117"/>
                    <a:pt x="26730" y="8128"/>
                  </a:cubicBezTo>
                  <a:cubicBezTo>
                    <a:pt x="26724" y="8105"/>
                    <a:pt x="26713" y="8083"/>
                    <a:pt x="26701" y="8066"/>
                  </a:cubicBezTo>
                  <a:lnTo>
                    <a:pt x="26701" y="8032"/>
                  </a:lnTo>
                  <a:close/>
                  <a:moveTo>
                    <a:pt x="26747" y="8156"/>
                  </a:moveTo>
                  <a:cubicBezTo>
                    <a:pt x="26758" y="8156"/>
                    <a:pt x="26764" y="8162"/>
                    <a:pt x="26775" y="8162"/>
                  </a:cubicBezTo>
                  <a:lnTo>
                    <a:pt x="26798" y="8208"/>
                  </a:lnTo>
                  <a:lnTo>
                    <a:pt x="26792" y="8225"/>
                  </a:lnTo>
                  <a:lnTo>
                    <a:pt x="26781" y="8225"/>
                  </a:lnTo>
                  <a:cubicBezTo>
                    <a:pt x="26769" y="8202"/>
                    <a:pt x="26758" y="8179"/>
                    <a:pt x="26747" y="8156"/>
                  </a:cubicBezTo>
                  <a:close/>
                  <a:moveTo>
                    <a:pt x="27734" y="8191"/>
                  </a:moveTo>
                  <a:cubicBezTo>
                    <a:pt x="27745" y="8196"/>
                    <a:pt x="27768" y="8208"/>
                    <a:pt x="27779" y="8219"/>
                  </a:cubicBezTo>
                  <a:cubicBezTo>
                    <a:pt x="27778" y="8235"/>
                    <a:pt x="27768" y="8241"/>
                    <a:pt x="27758" y="8241"/>
                  </a:cubicBezTo>
                  <a:cubicBezTo>
                    <a:pt x="27734" y="8241"/>
                    <a:pt x="27703" y="8210"/>
                    <a:pt x="27734" y="8191"/>
                  </a:cubicBezTo>
                  <a:close/>
                  <a:moveTo>
                    <a:pt x="26849" y="8298"/>
                  </a:moveTo>
                  <a:cubicBezTo>
                    <a:pt x="26854" y="8315"/>
                    <a:pt x="26860" y="8327"/>
                    <a:pt x="26866" y="8338"/>
                  </a:cubicBezTo>
                  <a:cubicBezTo>
                    <a:pt x="26854" y="8338"/>
                    <a:pt x="26843" y="8332"/>
                    <a:pt x="26837" y="8332"/>
                  </a:cubicBezTo>
                  <a:cubicBezTo>
                    <a:pt x="26843" y="8321"/>
                    <a:pt x="26843" y="8310"/>
                    <a:pt x="26849" y="8298"/>
                  </a:cubicBezTo>
                  <a:close/>
                  <a:moveTo>
                    <a:pt x="27269" y="8026"/>
                  </a:moveTo>
                  <a:cubicBezTo>
                    <a:pt x="27319" y="8105"/>
                    <a:pt x="27364" y="8195"/>
                    <a:pt x="27398" y="8285"/>
                  </a:cubicBezTo>
                  <a:lnTo>
                    <a:pt x="27398" y="8285"/>
                  </a:lnTo>
                  <a:cubicBezTo>
                    <a:pt x="27398" y="8285"/>
                    <a:pt x="27397" y="8285"/>
                    <a:pt x="27397" y="8285"/>
                  </a:cubicBezTo>
                  <a:cubicBezTo>
                    <a:pt x="27396" y="8285"/>
                    <a:pt x="27396" y="8285"/>
                    <a:pt x="27395" y="8285"/>
                  </a:cubicBezTo>
                  <a:lnTo>
                    <a:pt x="27395" y="8285"/>
                  </a:lnTo>
                  <a:cubicBezTo>
                    <a:pt x="27396" y="8286"/>
                    <a:pt x="27398" y="8286"/>
                    <a:pt x="27399" y="8287"/>
                  </a:cubicBezTo>
                  <a:cubicBezTo>
                    <a:pt x="27399" y="8286"/>
                    <a:pt x="27399" y="8286"/>
                    <a:pt x="27398" y="8285"/>
                  </a:cubicBezTo>
                  <a:lnTo>
                    <a:pt x="27398" y="8285"/>
                  </a:lnTo>
                  <a:cubicBezTo>
                    <a:pt x="27412" y="8286"/>
                    <a:pt x="27425" y="8293"/>
                    <a:pt x="27428" y="8310"/>
                  </a:cubicBezTo>
                  <a:cubicBezTo>
                    <a:pt x="27431" y="8332"/>
                    <a:pt x="27410" y="8346"/>
                    <a:pt x="27392" y="8346"/>
                  </a:cubicBezTo>
                  <a:cubicBezTo>
                    <a:pt x="27378" y="8346"/>
                    <a:pt x="27365" y="8338"/>
                    <a:pt x="27365" y="8321"/>
                  </a:cubicBezTo>
                  <a:cubicBezTo>
                    <a:pt x="27359" y="8299"/>
                    <a:pt x="27377" y="8286"/>
                    <a:pt x="27395" y="8285"/>
                  </a:cubicBezTo>
                  <a:lnTo>
                    <a:pt x="27395" y="8285"/>
                  </a:lnTo>
                  <a:cubicBezTo>
                    <a:pt x="27302" y="8239"/>
                    <a:pt x="27262" y="8133"/>
                    <a:pt x="27195" y="8060"/>
                  </a:cubicBezTo>
                  <a:cubicBezTo>
                    <a:pt x="27223" y="8049"/>
                    <a:pt x="27246" y="8037"/>
                    <a:pt x="27269" y="8026"/>
                  </a:cubicBezTo>
                  <a:close/>
                  <a:moveTo>
                    <a:pt x="26877" y="8361"/>
                  </a:moveTo>
                  <a:cubicBezTo>
                    <a:pt x="26889" y="8383"/>
                    <a:pt x="26900" y="8400"/>
                    <a:pt x="26911" y="8423"/>
                  </a:cubicBezTo>
                  <a:cubicBezTo>
                    <a:pt x="26906" y="8423"/>
                    <a:pt x="26894" y="8429"/>
                    <a:pt x="26889" y="8429"/>
                  </a:cubicBezTo>
                  <a:cubicBezTo>
                    <a:pt x="26883" y="8417"/>
                    <a:pt x="26871" y="8400"/>
                    <a:pt x="26866" y="8389"/>
                  </a:cubicBezTo>
                  <a:cubicBezTo>
                    <a:pt x="26871" y="8383"/>
                    <a:pt x="26877" y="8372"/>
                    <a:pt x="26877" y="8361"/>
                  </a:cubicBezTo>
                  <a:close/>
                  <a:moveTo>
                    <a:pt x="26423" y="8330"/>
                  </a:moveTo>
                  <a:cubicBezTo>
                    <a:pt x="26449" y="8330"/>
                    <a:pt x="26508" y="8416"/>
                    <a:pt x="26463" y="8434"/>
                  </a:cubicBezTo>
                  <a:cubicBezTo>
                    <a:pt x="26446" y="8406"/>
                    <a:pt x="26429" y="8378"/>
                    <a:pt x="26412" y="8349"/>
                  </a:cubicBezTo>
                  <a:cubicBezTo>
                    <a:pt x="26412" y="8336"/>
                    <a:pt x="26416" y="8330"/>
                    <a:pt x="26423" y="8330"/>
                  </a:cubicBezTo>
                  <a:close/>
                  <a:moveTo>
                    <a:pt x="27441" y="8392"/>
                  </a:moveTo>
                  <a:cubicBezTo>
                    <a:pt x="27455" y="8392"/>
                    <a:pt x="27466" y="8403"/>
                    <a:pt x="27473" y="8423"/>
                  </a:cubicBezTo>
                  <a:cubicBezTo>
                    <a:pt x="27462" y="8432"/>
                    <a:pt x="27451" y="8437"/>
                    <a:pt x="27442" y="8437"/>
                  </a:cubicBezTo>
                  <a:cubicBezTo>
                    <a:pt x="27428" y="8437"/>
                    <a:pt x="27417" y="8427"/>
                    <a:pt x="27411" y="8406"/>
                  </a:cubicBezTo>
                  <a:cubicBezTo>
                    <a:pt x="27422" y="8397"/>
                    <a:pt x="27432" y="8392"/>
                    <a:pt x="27441" y="8392"/>
                  </a:cubicBezTo>
                  <a:close/>
                  <a:moveTo>
                    <a:pt x="28013" y="8460"/>
                  </a:moveTo>
                  <a:cubicBezTo>
                    <a:pt x="28017" y="8461"/>
                    <a:pt x="28020" y="8462"/>
                    <a:pt x="28023" y="8463"/>
                  </a:cubicBezTo>
                  <a:cubicBezTo>
                    <a:pt x="28020" y="8462"/>
                    <a:pt x="28017" y="8461"/>
                    <a:pt x="28013" y="8460"/>
                  </a:cubicBezTo>
                  <a:close/>
                  <a:moveTo>
                    <a:pt x="27673" y="8235"/>
                  </a:moveTo>
                  <a:cubicBezTo>
                    <a:pt x="27703" y="8235"/>
                    <a:pt x="27724" y="8266"/>
                    <a:pt x="27745" y="8281"/>
                  </a:cubicBezTo>
                  <a:cubicBezTo>
                    <a:pt x="27757" y="8276"/>
                    <a:pt x="27768" y="8270"/>
                    <a:pt x="27779" y="8270"/>
                  </a:cubicBezTo>
                  <a:cubicBezTo>
                    <a:pt x="27785" y="8344"/>
                    <a:pt x="27847" y="8423"/>
                    <a:pt x="27853" y="8486"/>
                  </a:cubicBezTo>
                  <a:cubicBezTo>
                    <a:pt x="27843" y="8491"/>
                    <a:pt x="27833" y="8493"/>
                    <a:pt x="27825" y="8493"/>
                  </a:cubicBezTo>
                  <a:cubicBezTo>
                    <a:pt x="27806" y="8493"/>
                    <a:pt x="27791" y="8481"/>
                    <a:pt x="27779" y="8457"/>
                  </a:cubicBezTo>
                  <a:cubicBezTo>
                    <a:pt x="27740" y="8383"/>
                    <a:pt x="27711" y="8304"/>
                    <a:pt x="27666" y="8236"/>
                  </a:cubicBezTo>
                  <a:cubicBezTo>
                    <a:pt x="27668" y="8235"/>
                    <a:pt x="27671" y="8235"/>
                    <a:pt x="27673" y="8235"/>
                  </a:cubicBezTo>
                  <a:close/>
                  <a:moveTo>
                    <a:pt x="26332" y="6409"/>
                  </a:moveTo>
                  <a:lnTo>
                    <a:pt x="26332" y="6409"/>
                  </a:lnTo>
                  <a:cubicBezTo>
                    <a:pt x="26457" y="6505"/>
                    <a:pt x="26514" y="6647"/>
                    <a:pt x="26605" y="6766"/>
                  </a:cubicBezTo>
                  <a:cubicBezTo>
                    <a:pt x="26616" y="6761"/>
                    <a:pt x="26633" y="6755"/>
                    <a:pt x="26645" y="6749"/>
                  </a:cubicBezTo>
                  <a:lnTo>
                    <a:pt x="26645" y="6749"/>
                  </a:lnTo>
                  <a:cubicBezTo>
                    <a:pt x="26633" y="6761"/>
                    <a:pt x="26611" y="6783"/>
                    <a:pt x="26599" y="6795"/>
                  </a:cubicBezTo>
                  <a:cubicBezTo>
                    <a:pt x="26616" y="6806"/>
                    <a:pt x="26656" y="6829"/>
                    <a:pt x="26673" y="6840"/>
                  </a:cubicBezTo>
                  <a:cubicBezTo>
                    <a:pt x="26679" y="6851"/>
                    <a:pt x="26690" y="6886"/>
                    <a:pt x="26696" y="6897"/>
                  </a:cubicBezTo>
                  <a:cubicBezTo>
                    <a:pt x="26707" y="6903"/>
                    <a:pt x="26735" y="6914"/>
                    <a:pt x="26752" y="6920"/>
                  </a:cubicBezTo>
                  <a:cubicBezTo>
                    <a:pt x="26747" y="6931"/>
                    <a:pt x="26747" y="6954"/>
                    <a:pt x="26747" y="6965"/>
                  </a:cubicBezTo>
                  <a:cubicBezTo>
                    <a:pt x="27002" y="7288"/>
                    <a:pt x="27155" y="7674"/>
                    <a:pt x="27388" y="8009"/>
                  </a:cubicBezTo>
                  <a:cubicBezTo>
                    <a:pt x="27439" y="8196"/>
                    <a:pt x="27581" y="8349"/>
                    <a:pt x="27632" y="8537"/>
                  </a:cubicBezTo>
                  <a:cubicBezTo>
                    <a:pt x="27501" y="8355"/>
                    <a:pt x="27405" y="8151"/>
                    <a:pt x="27291" y="7958"/>
                  </a:cubicBezTo>
                  <a:cubicBezTo>
                    <a:pt x="27269" y="7918"/>
                    <a:pt x="27263" y="7856"/>
                    <a:pt x="27212" y="7844"/>
                  </a:cubicBezTo>
                  <a:cubicBezTo>
                    <a:pt x="27206" y="7861"/>
                    <a:pt x="27201" y="7901"/>
                    <a:pt x="27201" y="7918"/>
                  </a:cubicBezTo>
                  <a:cubicBezTo>
                    <a:pt x="27178" y="7918"/>
                    <a:pt x="27127" y="7924"/>
                    <a:pt x="27104" y="7924"/>
                  </a:cubicBezTo>
                  <a:cubicBezTo>
                    <a:pt x="27110" y="7901"/>
                    <a:pt x="27115" y="7873"/>
                    <a:pt x="27121" y="7844"/>
                  </a:cubicBezTo>
                  <a:cubicBezTo>
                    <a:pt x="27155" y="7844"/>
                    <a:pt x="27184" y="7827"/>
                    <a:pt x="27195" y="7793"/>
                  </a:cubicBezTo>
                  <a:cubicBezTo>
                    <a:pt x="27167" y="7686"/>
                    <a:pt x="27070" y="7600"/>
                    <a:pt x="27025" y="7498"/>
                  </a:cubicBezTo>
                  <a:cubicBezTo>
                    <a:pt x="26996" y="7442"/>
                    <a:pt x="26968" y="7368"/>
                    <a:pt x="26906" y="7339"/>
                  </a:cubicBezTo>
                  <a:lnTo>
                    <a:pt x="26906" y="7339"/>
                  </a:lnTo>
                  <a:cubicBezTo>
                    <a:pt x="26906" y="7402"/>
                    <a:pt x="26923" y="7459"/>
                    <a:pt x="26979" y="7487"/>
                  </a:cubicBezTo>
                  <a:cubicBezTo>
                    <a:pt x="26985" y="7538"/>
                    <a:pt x="27081" y="7606"/>
                    <a:pt x="27008" y="7640"/>
                  </a:cubicBezTo>
                  <a:cubicBezTo>
                    <a:pt x="26985" y="7600"/>
                    <a:pt x="26957" y="7583"/>
                    <a:pt x="26917" y="7583"/>
                  </a:cubicBezTo>
                  <a:cubicBezTo>
                    <a:pt x="26923" y="7572"/>
                    <a:pt x="26945" y="7555"/>
                    <a:pt x="26957" y="7544"/>
                  </a:cubicBezTo>
                  <a:cubicBezTo>
                    <a:pt x="26934" y="7538"/>
                    <a:pt x="26900" y="7521"/>
                    <a:pt x="26883" y="7515"/>
                  </a:cubicBezTo>
                  <a:cubicBezTo>
                    <a:pt x="26866" y="7493"/>
                    <a:pt x="26849" y="7464"/>
                    <a:pt x="26832" y="7442"/>
                  </a:cubicBezTo>
                  <a:cubicBezTo>
                    <a:pt x="26849" y="7436"/>
                    <a:pt x="26889" y="7430"/>
                    <a:pt x="26906" y="7425"/>
                  </a:cubicBezTo>
                  <a:cubicBezTo>
                    <a:pt x="26871" y="7413"/>
                    <a:pt x="26832" y="7402"/>
                    <a:pt x="26792" y="7391"/>
                  </a:cubicBezTo>
                  <a:cubicBezTo>
                    <a:pt x="26803" y="7385"/>
                    <a:pt x="26826" y="7368"/>
                    <a:pt x="26832" y="7362"/>
                  </a:cubicBezTo>
                  <a:cubicBezTo>
                    <a:pt x="26775" y="7283"/>
                    <a:pt x="26724" y="7198"/>
                    <a:pt x="26667" y="7118"/>
                  </a:cubicBezTo>
                  <a:cubicBezTo>
                    <a:pt x="26593" y="7090"/>
                    <a:pt x="26605" y="7010"/>
                    <a:pt x="26588" y="6948"/>
                  </a:cubicBezTo>
                  <a:lnTo>
                    <a:pt x="26588" y="6948"/>
                  </a:lnTo>
                  <a:cubicBezTo>
                    <a:pt x="26724" y="7022"/>
                    <a:pt x="26764" y="7186"/>
                    <a:pt x="26854" y="7300"/>
                  </a:cubicBezTo>
                  <a:cubicBezTo>
                    <a:pt x="26854" y="7317"/>
                    <a:pt x="26865" y="7324"/>
                    <a:pt x="26878" y="7324"/>
                  </a:cubicBezTo>
                  <a:cubicBezTo>
                    <a:pt x="26907" y="7324"/>
                    <a:pt x="26947" y="7291"/>
                    <a:pt x="26900" y="7271"/>
                  </a:cubicBezTo>
                  <a:cubicBezTo>
                    <a:pt x="26758" y="7061"/>
                    <a:pt x="26628" y="6846"/>
                    <a:pt x="26486" y="6636"/>
                  </a:cubicBezTo>
                  <a:cubicBezTo>
                    <a:pt x="26429" y="6562"/>
                    <a:pt x="26378" y="6488"/>
                    <a:pt x="26332" y="6409"/>
                  </a:cubicBezTo>
                  <a:close/>
                  <a:moveTo>
                    <a:pt x="27802" y="8508"/>
                  </a:moveTo>
                  <a:cubicBezTo>
                    <a:pt x="27825" y="8508"/>
                    <a:pt x="27864" y="8514"/>
                    <a:pt x="27887" y="8514"/>
                  </a:cubicBezTo>
                  <a:cubicBezTo>
                    <a:pt x="27910" y="8542"/>
                    <a:pt x="27915" y="8576"/>
                    <a:pt x="27904" y="8610"/>
                  </a:cubicBezTo>
                  <a:cubicBezTo>
                    <a:pt x="27887" y="8622"/>
                    <a:pt x="27867" y="8626"/>
                    <a:pt x="27846" y="8626"/>
                  </a:cubicBezTo>
                  <a:cubicBezTo>
                    <a:pt x="27818" y="8626"/>
                    <a:pt x="27788" y="8619"/>
                    <a:pt x="27762" y="8616"/>
                  </a:cubicBezTo>
                  <a:cubicBezTo>
                    <a:pt x="27785" y="8610"/>
                    <a:pt x="27836" y="8605"/>
                    <a:pt x="27859" y="8605"/>
                  </a:cubicBezTo>
                  <a:cubicBezTo>
                    <a:pt x="27836" y="8571"/>
                    <a:pt x="27819" y="8542"/>
                    <a:pt x="27802" y="8508"/>
                  </a:cubicBezTo>
                  <a:close/>
                  <a:moveTo>
                    <a:pt x="27675" y="8630"/>
                  </a:moveTo>
                  <a:cubicBezTo>
                    <a:pt x="27680" y="8630"/>
                    <a:pt x="27687" y="8632"/>
                    <a:pt x="27694" y="8639"/>
                  </a:cubicBezTo>
                  <a:cubicBezTo>
                    <a:pt x="27722" y="8653"/>
                    <a:pt x="27720" y="8697"/>
                    <a:pt x="27696" y="8697"/>
                  </a:cubicBezTo>
                  <a:cubicBezTo>
                    <a:pt x="27691" y="8697"/>
                    <a:pt x="27684" y="8695"/>
                    <a:pt x="27677" y="8690"/>
                  </a:cubicBezTo>
                  <a:cubicBezTo>
                    <a:pt x="27649" y="8681"/>
                    <a:pt x="27652" y="8630"/>
                    <a:pt x="27675" y="8630"/>
                  </a:cubicBezTo>
                  <a:close/>
                  <a:moveTo>
                    <a:pt x="26894" y="8446"/>
                  </a:moveTo>
                  <a:lnTo>
                    <a:pt x="26894" y="8446"/>
                  </a:lnTo>
                  <a:cubicBezTo>
                    <a:pt x="26985" y="8508"/>
                    <a:pt x="27002" y="8627"/>
                    <a:pt x="27064" y="8712"/>
                  </a:cubicBezTo>
                  <a:lnTo>
                    <a:pt x="27042" y="8724"/>
                  </a:lnTo>
                  <a:cubicBezTo>
                    <a:pt x="26996" y="8627"/>
                    <a:pt x="26945" y="8537"/>
                    <a:pt x="26894" y="8446"/>
                  </a:cubicBezTo>
                  <a:close/>
                  <a:moveTo>
                    <a:pt x="2364" y="8695"/>
                  </a:moveTo>
                  <a:cubicBezTo>
                    <a:pt x="2371" y="8695"/>
                    <a:pt x="2377" y="8697"/>
                    <a:pt x="2383" y="8701"/>
                  </a:cubicBezTo>
                  <a:cubicBezTo>
                    <a:pt x="2406" y="8729"/>
                    <a:pt x="2373" y="8764"/>
                    <a:pt x="2345" y="8764"/>
                  </a:cubicBezTo>
                  <a:cubicBezTo>
                    <a:pt x="2338" y="8764"/>
                    <a:pt x="2332" y="8762"/>
                    <a:pt x="2327" y="8758"/>
                  </a:cubicBezTo>
                  <a:cubicBezTo>
                    <a:pt x="2298" y="8734"/>
                    <a:pt x="2332" y="8695"/>
                    <a:pt x="2364" y="8695"/>
                  </a:cubicBezTo>
                  <a:close/>
                  <a:moveTo>
                    <a:pt x="1304" y="9152"/>
                  </a:moveTo>
                  <a:cubicBezTo>
                    <a:pt x="1308" y="9152"/>
                    <a:pt x="1312" y="9153"/>
                    <a:pt x="1317" y="9155"/>
                  </a:cubicBezTo>
                  <a:cubicBezTo>
                    <a:pt x="1348" y="9176"/>
                    <a:pt x="1327" y="9230"/>
                    <a:pt x="1292" y="9230"/>
                  </a:cubicBezTo>
                  <a:cubicBezTo>
                    <a:pt x="1289" y="9230"/>
                    <a:pt x="1286" y="9230"/>
                    <a:pt x="1283" y="9229"/>
                  </a:cubicBezTo>
                  <a:cubicBezTo>
                    <a:pt x="1252" y="9209"/>
                    <a:pt x="1272" y="9152"/>
                    <a:pt x="1304" y="9152"/>
                  </a:cubicBezTo>
                  <a:close/>
                  <a:moveTo>
                    <a:pt x="27745" y="9036"/>
                  </a:moveTo>
                  <a:cubicBezTo>
                    <a:pt x="27779" y="9076"/>
                    <a:pt x="27802" y="9121"/>
                    <a:pt x="27825" y="9172"/>
                  </a:cubicBezTo>
                  <a:cubicBezTo>
                    <a:pt x="27825" y="9195"/>
                    <a:pt x="27819" y="9217"/>
                    <a:pt x="27813" y="9246"/>
                  </a:cubicBezTo>
                  <a:cubicBezTo>
                    <a:pt x="27791" y="9178"/>
                    <a:pt x="27762" y="9104"/>
                    <a:pt x="27745" y="9036"/>
                  </a:cubicBezTo>
                  <a:close/>
                  <a:moveTo>
                    <a:pt x="2707" y="8888"/>
                  </a:moveTo>
                  <a:lnTo>
                    <a:pt x="2729" y="8900"/>
                  </a:lnTo>
                  <a:cubicBezTo>
                    <a:pt x="2661" y="9036"/>
                    <a:pt x="2599" y="9166"/>
                    <a:pt x="2537" y="9303"/>
                  </a:cubicBezTo>
                  <a:cubicBezTo>
                    <a:pt x="2565" y="9206"/>
                    <a:pt x="2605" y="9110"/>
                    <a:pt x="2661" y="9025"/>
                  </a:cubicBezTo>
                  <a:lnTo>
                    <a:pt x="2599" y="9025"/>
                  </a:lnTo>
                  <a:cubicBezTo>
                    <a:pt x="2622" y="9013"/>
                    <a:pt x="2644" y="9008"/>
                    <a:pt x="2673" y="8996"/>
                  </a:cubicBezTo>
                  <a:cubicBezTo>
                    <a:pt x="2684" y="8962"/>
                    <a:pt x="2695" y="8928"/>
                    <a:pt x="2707" y="8888"/>
                  </a:cubicBezTo>
                  <a:close/>
                  <a:moveTo>
                    <a:pt x="1674" y="8088"/>
                  </a:moveTo>
                  <a:lnTo>
                    <a:pt x="1674" y="8088"/>
                  </a:lnTo>
                  <a:cubicBezTo>
                    <a:pt x="1657" y="8151"/>
                    <a:pt x="1634" y="8213"/>
                    <a:pt x="1612" y="8270"/>
                  </a:cubicBezTo>
                  <a:cubicBezTo>
                    <a:pt x="1617" y="8270"/>
                    <a:pt x="1617" y="8276"/>
                    <a:pt x="1623" y="8276"/>
                  </a:cubicBezTo>
                  <a:cubicBezTo>
                    <a:pt x="1578" y="8378"/>
                    <a:pt x="1532" y="8480"/>
                    <a:pt x="1470" y="8571"/>
                  </a:cubicBezTo>
                  <a:lnTo>
                    <a:pt x="1510" y="8599"/>
                  </a:lnTo>
                  <a:cubicBezTo>
                    <a:pt x="1527" y="8576"/>
                    <a:pt x="1555" y="8531"/>
                    <a:pt x="1566" y="8508"/>
                  </a:cubicBezTo>
                  <a:lnTo>
                    <a:pt x="1617" y="8497"/>
                  </a:lnTo>
                  <a:lnTo>
                    <a:pt x="1617" y="8537"/>
                  </a:lnTo>
                  <a:cubicBezTo>
                    <a:pt x="1606" y="8537"/>
                    <a:pt x="1572" y="8542"/>
                    <a:pt x="1555" y="8542"/>
                  </a:cubicBezTo>
                  <a:cubicBezTo>
                    <a:pt x="1549" y="8593"/>
                    <a:pt x="1544" y="8650"/>
                    <a:pt x="1538" y="8701"/>
                  </a:cubicBezTo>
                  <a:cubicBezTo>
                    <a:pt x="1470" y="8741"/>
                    <a:pt x="1447" y="8809"/>
                    <a:pt x="1441" y="8877"/>
                  </a:cubicBezTo>
                  <a:cubicBezTo>
                    <a:pt x="1441" y="8962"/>
                    <a:pt x="1351" y="9025"/>
                    <a:pt x="1385" y="9110"/>
                  </a:cubicBezTo>
                  <a:cubicBezTo>
                    <a:pt x="1351" y="9098"/>
                    <a:pt x="1317" y="9081"/>
                    <a:pt x="1277" y="9070"/>
                  </a:cubicBezTo>
                  <a:cubicBezTo>
                    <a:pt x="1237" y="9144"/>
                    <a:pt x="1203" y="9217"/>
                    <a:pt x="1192" y="9303"/>
                  </a:cubicBezTo>
                  <a:cubicBezTo>
                    <a:pt x="1169" y="9331"/>
                    <a:pt x="1141" y="9359"/>
                    <a:pt x="1112" y="9393"/>
                  </a:cubicBezTo>
                  <a:cubicBezTo>
                    <a:pt x="1180" y="9217"/>
                    <a:pt x="1226" y="9030"/>
                    <a:pt x="1328" y="8871"/>
                  </a:cubicBezTo>
                  <a:lnTo>
                    <a:pt x="1328" y="8871"/>
                  </a:lnTo>
                  <a:cubicBezTo>
                    <a:pt x="1317" y="8928"/>
                    <a:pt x="1294" y="8991"/>
                    <a:pt x="1277" y="9053"/>
                  </a:cubicBezTo>
                  <a:cubicBezTo>
                    <a:pt x="1294" y="9053"/>
                    <a:pt x="1328" y="9064"/>
                    <a:pt x="1345" y="9064"/>
                  </a:cubicBezTo>
                  <a:cubicBezTo>
                    <a:pt x="1356" y="8928"/>
                    <a:pt x="1453" y="8815"/>
                    <a:pt x="1476" y="8684"/>
                  </a:cubicBezTo>
                  <a:lnTo>
                    <a:pt x="1476" y="8684"/>
                  </a:lnTo>
                  <a:cubicBezTo>
                    <a:pt x="1390" y="8724"/>
                    <a:pt x="1373" y="8815"/>
                    <a:pt x="1317" y="8877"/>
                  </a:cubicBezTo>
                  <a:cubicBezTo>
                    <a:pt x="1379" y="8656"/>
                    <a:pt x="1487" y="8446"/>
                    <a:pt x="1600" y="8236"/>
                  </a:cubicBezTo>
                  <a:cubicBezTo>
                    <a:pt x="1600" y="8236"/>
                    <a:pt x="1606" y="8230"/>
                    <a:pt x="1606" y="8225"/>
                  </a:cubicBezTo>
                  <a:cubicBezTo>
                    <a:pt x="1612" y="8219"/>
                    <a:pt x="1612" y="8213"/>
                    <a:pt x="1612" y="8208"/>
                  </a:cubicBezTo>
                  <a:cubicBezTo>
                    <a:pt x="1634" y="8168"/>
                    <a:pt x="1657" y="8128"/>
                    <a:pt x="1674" y="8088"/>
                  </a:cubicBezTo>
                  <a:close/>
                  <a:moveTo>
                    <a:pt x="2434" y="9535"/>
                  </a:moveTo>
                  <a:cubicBezTo>
                    <a:pt x="2434" y="9535"/>
                    <a:pt x="2429" y="9541"/>
                    <a:pt x="2429" y="9541"/>
                  </a:cubicBezTo>
                  <a:cubicBezTo>
                    <a:pt x="2423" y="9541"/>
                    <a:pt x="2423" y="9535"/>
                    <a:pt x="2417" y="9535"/>
                  </a:cubicBezTo>
                  <a:close/>
                  <a:moveTo>
                    <a:pt x="27927" y="9427"/>
                  </a:moveTo>
                  <a:cubicBezTo>
                    <a:pt x="27955" y="9541"/>
                    <a:pt x="28018" y="9643"/>
                    <a:pt x="28052" y="9762"/>
                  </a:cubicBezTo>
                  <a:cubicBezTo>
                    <a:pt x="28012" y="9762"/>
                    <a:pt x="27995" y="9734"/>
                    <a:pt x="27978" y="9700"/>
                  </a:cubicBezTo>
                  <a:lnTo>
                    <a:pt x="27921" y="9700"/>
                  </a:lnTo>
                  <a:cubicBezTo>
                    <a:pt x="27932" y="9683"/>
                    <a:pt x="27950" y="9649"/>
                    <a:pt x="27961" y="9632"/>
                  </a:cubicBezTo>
                  <a:lnTo>
                    <a:pt x="27961" y="9632"/>
                  </a:lnTo>
                  <a:cubicBezTo>
                    <a:pt x="27950" y="9637"/>
                    <a:pt x="27921" y="9637"/>
                    <a:pt x="27910" y="9643"/>
                  </a:cubicBezTo>
                  <a:cubicBezTo>
                    <a:pt x="27960" y="9592"/>
                    <a:pt x="27947" y="9555"/>
                    <a:pt x="27911" y="9555"/>
                  </a:cubicBezTo>
                  <a:cubicBezTo>
                    <a:pt x="27895" y="9555"/>
                    <a:pt x="27874" y="9563"/>
                    <a:pt x="27853" y="9581"/>
                  </a:cubicBezTo>
                  <a:cubicBezTo>
                    <a:pt x="27847" y="9569"/>
                    <a:pt x="27842" y="9541"/>
                    <a:pt x="27836" y="9530"/>
                  </a:cubicBezTo>
                  <a:cubicBezTo>
                    <a:pt x="27864" y="9530"/>
                    <a:pt x="27898" y="9524"/>
                    <a:pt x="27927" y="9524"/>
                  </a:cubicBezTo>
                  <a:cubicBezTo>
                    <a:pt x="27910" y="9490"/>
                    <a:pt x="27910" y="9456"/>
                    <a:pt x="27927" y="9427"/>
                  </a:cubicBezTo>
                  <a:close/>
                  <a:moveTo>
                    <a:pt x="1249" y="9337"/>
                  </a:moveTo>
                  <a:cubicBezTo>
                    <a:pt x="1215" y="9490"/>
                    <a:pt x="1129" y="9632"/>
                    <a:pt x="1135" y="9791"/>
                  </a:cubicBezTo>
                  <a:cubicBezTo>
                    <a:pt x="1124" y="9779"/>
                    <a:pt x="1101" y="9762"/>
                    <a:pt x="1090" y="9751"/>
                  </a:cubicBezTo>
                  <a:cubicBezTo>
                    <a:pt x="1141" y="9615"/>
                    <a:pt x="1158" y="9456"/>
                    <a:pt x="1249" y="9337"/>
                  </a:cubicBezTo>
                  <a:close/>
                  <a:moveTo>
                    <a:pt x="27993" y="9790"/>
                  </a:moveTo>
                  <a:cubicBezTo>
                    <a:pt x="28046" y="9790"/>
                    <a:pt x="28074" y="9818"/>
                    <a:pt x="28074" y="9870"/>
                  </a:cubicBezTo>
                  <a:cubicBezTo>
                    <a:pt x="28057" y="9876"/>
                    <a:pt x="28023" y="9893"/>
                    <a:pt x="28006" y="9898"/>
                  </a:cubicBezTo>
                  <a:cubicBezTo>
                    <a:pt x="28012" y="9887"/>
                    <a:pt x="28035" y="9859"/>
                    <a:pt x="28046" y="9847"/>
                  </a:cubicBezTo>
                  <a:cubicBezTo>
                    <a:pt x="28029" y="9836"/>
                    <a:pt x="28001" y="9802"/>
                    <a:pt x="27978" y="9791"/>
                  </a:cubicBezTo>
                  <a:cubicBezTo>
                    <a:pt x="27983" y="9790"/>
                    <a:pt x="27988" y="9790"/>
                    <a:pt x="27993" y="9790"/>
                  </a:cubicBezTo>
                  <a:close/>
                  <a:moveTo>
                    <a:pt x="1084" y="9830"/>
                  </a:moveTo>
                  <a:cubicBezTo>
                    <a:pt x="1086" y="9830"/>
                    <a:pt x="1088" y="9830"/>
                    <a:pt x="1090" y="9830"/>
                  </a:cubicBezTo>
                  <a:cubicBezTo>
                    <a:pt x="1117" y="9852"/>
                    <a:pt x="1097" y="9904"/>
                    <a:pt x="1061" y="9904"/>
                  </a:cubicBezTo>
                  <a:cubicBezTo>
                    <a:pt x="1059" y="9904"/>
                    <a:pt x="1058" y="9904"/>
                    <a:pt x="1056" y="9904"/>
                  </a:cubicBezTo>
                  <a:cubicBezTo>
                    <a:pt x="1034" y="9882"/>
                    <a:pt x="1048" y="9830"/>
                    <a:pt x="1084" y="9830"/>
                  </a:cubicBezTo>
                  <a:close/>
                  <a:moveTo>
                    <a:pt x="27530" y="9881"/>
                  </a:moveTo>
                  <a:cubicBezTo>
                    <a:pt x="27569" y="9881"/>
                    <a:pt x="27592" y="9978"/>
                    <a:pt x="27552" y="9983"/>
                  </a:cubicBezTo>
                  <a:cubicBezTo>
                    <a:pt x="27524" y="9961"/>
                    <a:pt x="27513" y="9915"/>
                    <a:pt x="27530" y="9881"/>
                  </a:cubicBezTo>
                  <a:close/>
                  <a:moveTo>
                    <a:pt x="1016" y="9944"/>
                  </a:moveTo>
                  <a:cubicBezTo>
                    <a:pt x="1027" y="9944"/>
                    <a:pt x="1050" y="9944"/>
                    <a:pt x="1061" y="9949"/>
                  </a:cubicBezTo>
                  <a:cubicBezTo>
                    <a:pt x="1050" y="10006"/>
                    <a:pt x="1039" y="10057"/>
                    <a:pt x="999" y="10103"/>
                  </a:cubicBezTo>
                  <a:cubicBezTo>
                    <a:pt x="999" y="10046"/>
                    <a:pt x="1010" y="9995"/>
                    <a:pt x="1016" y="9944"/>
                  </a:cubicBezTo>
                  <a:close/>
                  <a:moveTo>
                    <a:pt x="28125" y="9978"/>
                  </a:moveTo>
                  <a:cubicBezTo>
                    <a:pt x="28131" y="10034"/>
                    <a:pt x="28142" y="10091"/>
                    <a:pt x="28154" y="10148"/>
                  </a:cubicBezTo>
                  <a:cubicBezTo>
                    <a:pt x="28131" y="10137"/>
                    <a:pt x="28103" y="10131"/>
                    <a:pt x="28074" y="10120"/>
                  </a:cubicBezTo>
                  <a:cubicBezTo>
                    <a:pt x="28091" y="10103"/>
                    <a:pt x="28108" y="10086"/>
                    <a:pt x="28131" y="10069"/>
                  </a:cubicBezTo>
                  <a:cubicBezTo>
                    <a:pt x="28114" y="10040"/>
                    <a:pt x="28097" y="10012"/>
                    <a:pt x="28086" y="9983"/>
                  </a:cubicBezTo>
                  <a:lnTo>
                    <a:pt x="28125" y="9978"/>
                  </a:lnTo>
                  <a:close/>
                  <a:moveTo>
                    <a:pt x="986" y="10139"/>
                  </a:moveTo>
                  <a:cubicBezTo>
                    <a:pt x="990" y="10139"/>
                    <a:pt x="995" y="10140"/>
                    <a:pt x="999" y="10142"/>
                  </a:cubicBezTo>
                  <a:cubicBezTo>
                    <a:pt x="1029" y="10157"/>
                    <a:pt x="1007" y="10202"/>
                    <a:pt x="978" y="10202"/>
                  </a:cubicBezTo>
                  <a:cubicBezTo>
                    <a:pt x="974" y="10202"/>
                    <a:pt x="969" y="10201"/>
                    <a:pt x="965" y="10199"/>
                  </a:cubicBezTo>
                  <a:cubicBezTo>
                    <a:pt x="935" y="10184"/>
                    <a:pt x="957" y="10139"/>
                    <a:pt x="986" y="10139"/>
                  </a:cubicBezTo>
                  <a:close/>
                  <a:moveTo>
                    <a:pt x="1118" y="9399"/>
                  </a:moveTo>
                  <a:lnTo>
                    <a:pt x="1118" y="9399"/>
                  </a:lnTo>
                  <a:cubicBezTo>
                    <a:pt x="1090" y="9649"/>
                    <a:pt x="959" y="9870"/>
                    <a:pt x="914" y="10114"/>
                  </a:cubicBezTo>
                  <a:cubicBezTo>
                    <a:pt x="908" y="10171"/>
                    <a:pt x="880" y="10222"/>
                    <a:pt x="840" y="10273"/>
                  </a:cubicBezTo>
                  <a:cubicBezTo>
                    <a:pt x="908" y="9978"/>
                    <a:pt x="999" y="9677"/>
                    <a:pt x="1118" y="9399"/>
                  </a:cubicBezTo>
                  <a:close/>
                  <a:moveTo>
                    <a:pt x="925" y="10318"/>
                  </a:moveTo>
                  <a:lnTo>
                    <a:pt x="925" y="10318"/>
                  </a:lnTo>
                  <a:cubicBezTo>
                    <a:pt x="959" y="10330"/>
                    <a:pt x="965" y="10347"/>
                    <a:pt x="931" y="10375"/>
                  </a:cubicBezTo>
                  <a:cubicBezTo>
                    <a:pt x="897" y="10358"/>
                    <a:pt x="891" y="10341"/>
                    <a:pt x="925" y="10318"/>
                  </a:cubicBezTo>
                  <a:close/>
                  <a:moveTo>
                    <a:pt x="27689" y="10341"/>
                  </a:moveTo>
                  <a:lnTo>
                    <a:pt x="27689" y="10341"/>
                  </a:lnTo>
                  <a:cubicBezTo>
                    <a:pt x="27723" y="10369"/>
                    <a:pt x="27717" y="10386"/>
                    <a:pt x="27677" y="10392"/>
                  </a:cubicBezTo>
                  <a:cubicBezTo>
                    <a:pt x="27649" y="10364"/>
                    <a:pt x="27654" y="10347"/>
                    <a:pt x="27689" y="10341"/>
                  </a:cubicBezTo>
                  <a:close/>
                  <a:moveTo>
                    <a:pt x="1805" y="10511"/>
                  </a:moveTo>
                  <a:cubicBezTo>
                    <a:pt x="1788" y="10562"/>
                    <a:pt x="1771" y="10608"/>
                    <a:pt x="1742" y="10653"/>
                  </a:cubicBezTo>
                  <a:cubicBezTo>
                    <a:pt x="1742" y="10602"/>
                    <a:pt x="1754" y="10556"/>
                    <a:pt x="1765" y="10511"/>
                  </a:cubicBezTo>
                  <a:close/>
                  <a:moveTo>
                    <a:pt x="27706" y="8712"/>
                  </a:moveTo>
                  <a:cubicBezTo>
                    <a:pt x="27819" y="8860"/>
                    <a:pt x="27847" y="9070"/>
                    <a:pt x="27978" y="9195"/>
                  </a:cubicBezTo>
                  <a:cubicBezTo>
                    <a:pt x="27972" y="9200"/>
                    <a:pt x="27950" y="9206"/>
                    <a:pt x="27944" y="9212"/>
                  </a:cubicBezTo>
                  <a:cubicBezTo>
                    <a:pt x="28114" y="9586"/>
                    <a:pt x="28228" y="9978"/>
                    <a:pt x="28352" y="10369"/>
                  </a:cubicBezTo>
                  <a:cubicBezTo>
                    <a:pt x="28358" y="10364"/>
                    <a:pt x="28369" y="10358"/>
                    <a:pt x="28375" y="10358"/>
                  </a:cubicBezTo>
                  <a:lnTo>
                    <a:pt x="28375" y="10358"/>
                  </a:lnTo>
                  <a:cubicBezTo>
                    <a:pt x="28352" y="10466"/>
                    <a:pt x="28420" y="10562"/>
                    <a:pt x="28443" y="10670"/>
                  </a:cubicBezTo>
                  <a:cubicBezTo>
                    <a:pt x="28386" y="10636"/>
                    <a:pt x="28392" y="10562"/>
                    <a:pt x="28369" y="10505"/>
                  </a:cubicBezTo>
                  <a:cubicBezTo>
                    <a:pt x="28211" y="10012"/>
                    <a:pt x="28035" y="9530"/>
                    <a:pt x="27853" y="9047"/>
                  </a:cubicBezTo>
                  <a:cubicBezTo>
                    <a:pt x="27808" y="8934"/>
                    <a:pt x="27734" y="8832"/>
                    <a:pt x="27706" y="8712"/>
                  </a:cubicBezTo>
                  <a:close/>
                  <a:moveTo>
                    <a:pt x="749" y="11061"/>
                  </a:moveTo>
                  <a:lnTo>
                    <a:pt x="749" y="11061"/>
                  </a:lnTo>
                  <a:cubicBezTo>
                    <a:pt x="789" y="11067"/>
                    <a:pt x="766" y="11130"/>
                    <a:pt x="738" y="11135"/>
                  </a:cubicBezTo>
                  <a:cubicBezTo>
                    <a:pt x="693" y="11130"/>
                    <a:pt x="721" y="11067"/>
                    <a:pt x="749" y="11061"/>
                  </a:cubicBezTo>
                  <a:close/>
                  <a:moveTo>
                    <a:pt x="761" y="10556"/>
                  </a:moveTo>
                  <a:cubicBezTo>
                    <a:pt x="772" y="10772"/>
                    <a:pt x="693" y="10999"/>
                    <a:pt x="613" y="11203"/>
                  </a:cubicBezTo>
                  <a:cubicBezTo>
                    <a:pt x="647" y="10988"/>
                    <a:pt x="704" y="10772"/>
                    <a:pt x="761" y="10556"/>
                  </a:cubicBezTo>
                  <a:close/>
                  <a:moveTo>
                    <a:pt x="28432" y="10676"/>
                  </a:moveTo>
                  <a:lnTo>
                    <a:pt x="28432" y="10676"/>
                  </a:lnTo>
                  <a:cubicBezTo>
                    <a:pt x="28517" y="10834"/>
                    <a:pt x="28528" y="11033"/>
                    <a:pt x="28562" y="11209"/>
                  </a:cubicBezTo>
                  <a:cubicBezTo>
                    <a:pt x="28511" y="11158"/>
                    <a:pt x="28511" y="11084"/>
                    <a:pt x="28494" y="11022"/>
                  </a:cubicBezTo>
                  <a:cubicBezTo>
                    <a:pt x="28466" y="10903"/>
                    <a:pt x="28420" y="10789"/>
                    <a:pt x="28432" y="10676"/>
                  </a:cubicBezTo>
                  <a:close/>
                  <a:moveTo>
                    <a:pt x="28570" y="11219"/>
                  </a:moveTo>
                  <a:cubicBezTo>
                    <a:pt x="28574" y="11219"/>
                    <a:pt x="28579" y="11220"/>
                    <a:pt x="28585" y="11220"/>
                  </a:cubicBezTo>
                  <a:cubicBezTo>
                    <a:pt x="28600" y="11255"/>
                    <a:pt x="28593" y="11272"/>
                    <a:pt x="28561" y="11272"/>
                  </a:cubicBezTo>
                  <a:cubicBezTo>
                    <a:pt x="28556" y="11272"/>
                    <a:pt x="28551" y="11272"/>
                    <a:pt x="28545" y="11271"/>
                  </a:cubicBezTo>
                  <a:cubicBezTo>
                    <a:pt x="28530" y="11237"/>
                    <a:pt x="28537" y="11219"/>
                    <a:pt x="28570" y="11219"/>
                  </a:cubicBezTo>
                  <a:close/>
                  <a:moveTo>
                    <a:pt x="1629" y="11135"/>
                  </a:moveTo>
                  <a:cubicBezTo>
                    <a:pt x="1623" y="11209"/>
                    <a:pt x="1651" y="11300"/>
                    <a:pt x="1589" y="11351"/>
                  </a:cubicBezTo>
                  <a:cubicBezTo>
                    <a:pt x="1600" y="11283"/>
                    <a:pt x="1617" y="11209"/>
                    <a:pt x="1629" y="11135"/>
                  </a:cubicBezTo>
                  <a:close/>
                  <a:moveTo>
                    <a:pt x="28415" y="10971"/>
                  </a:moveTo>
                  <a:lnTo>
                    <a:pt x="28415" y="10971"/>
                  </a:lnTo>
                  <a:cubicBezTo>
                    <a:pt x="28449" y="11118"/>
                    <a:pt x="28454" y="11277"/>
                    <a:pt x="28517" y="11419"/>
                  </a:cubicBezTo>
                  <a:cubicBezTo>
                    <a:pt x="28528" y="11453"/>
                    <a:pt x="28523" y="11487"/>
                    <a:pt x="28506" y="11521"/>
                  </a:cubicBezTo>
                  <a:cubicBezTo>
                    <a:pt x="28486" y="11487"/>
                    <a:pt x="28504" y="11381"/>
                    <a:pt x="28452" y="11381"/>
                  </a:cubicBezTo>
                  <a:cubicBezTo>
                    <a:pt x="28444" y="11381"/>
                    <a:pt x="28433" y="11384"/>
                    <a:pt x="28420" y="11391"/>
                  </a:cubicBezTo>
                  <a:cubicBezTo>
                    <a:pt x="28437" y="11379"/>
                    <a:pt x="28449" y="11362"/>
                    <a:pt x="28466" y="11351"/>
                  </a:cubicBezTo>
                  <a:cubicBezTo>
                    <a:pt x="28420" y="11232"/>
                    <a:pt x="28398" y="11101"/>
                    <a:pt x="28415" y="10971"/>
                  </a:cubicBezTo>
                  <a:close/>
                  <a:moveTo>
                    <a:pt x="602" y="11220"/>
                  </a:moveTo>
                  <a:cubicBezTo>
                    <a:pt x="630" y="11385"/>
                    <a:pt x="568" y="11555"/>
                    <a:pt x="539" y="11720"/>
                  </a:cubicBezTo>
                  <a:cubicBezTo>
                    <a:pt x="534" y="11555"/>
                    <a:pt x="585" y="11385"/>
                    <a:pt x="602" y="11220"/>
                  </a:cubicBezTo>
                  <a:close/>
                  <a:moveTo>
                    <a:pt x="1526" y="11853"/>
                  </a:moveTo>
                  <a:cubicBezTo>
                    <a:pt x="1529" y="11853"/>
                    <a:pt x="1534" y="11854"/>
                    <a:pt x="1538" y="11856"/>
                  </a:cubicBezTo>
                  <a:cubicBezTo>
                    <a:pt x="1568" y="11876"/>
                    <a:pt x="1554" y="11932"/>
                    <a:pt x="1518" y="11932"/>
                  </a:cubicBezTo>
                  <a:cubicBezTo>
                    <a:pt x="1514" y="11932"/>
                    <a:pt x="1509" y="11931"/>
                    <a:pt x="1504" y="11930"/>
                  </a:cubicBezTo>
                  <a:cubicBezTo>
                    <a:pt x="1479" y="11909"/>
                    <a:pt x="1494" y="11853"/>
                    <a:pt x="1526" y="11853"/>
                  </a:cubicBezTo>
                  <a:close/>
                  <a:moveTo>
                    <a:pt x="28840" y="11895"/>
                  </a:moveTo>
                  <a:cubicBezTo>
                    <a:pt x="28840" y="11969"/>
                    <a:pt x="28897" y="12049"/>
                    <a:pt x="28846" y="12117"/>
                  </a:cubicBezTo>
                  <a:cubicBezTo>
                    <a:pt x="28823" y="12049"/>
                    <a:pt x="28812" y="11975"/>
                    <a:pt x="28795" y="11907"/>
                  </a:cubicBezTo>
                  <a:cubicBezTo>
                    <a:pt x="28806" y="11907"/>
                    <a:pt x="28829" y="11901"/>
                    <a:pt x="28840" y="11895"/>
                  </a:cubicBezTo>
                  <a:close/>
                  <a:moveTo>
                    <a:pt x="28579" y="11271"/>
                  </a:moveTo>
                  <a:cubicBezTo>
                    <a:pt x="28647" y="11442"/>
                    <a:pt x="28647" y="11623"/>
                    <a:pt x="28693" y="11799"/>
                  </a:cubicBezTo>
                  <a:cubicBezTo>
                    <a:pt x="28704" y="11793"/>
                    <a:pt x="28715" y="11788"/>
                    <a:pt x="28727" y="11782"/>
                  </a:cubicBezTo>
                  <a:lnTo>
                    <a:pt x="28727" y="11782"/>
                  </a:lnTo>
                  <a:cubicBezTo>
                    <a:pt x="28715" y="11799"/>
                    <a:pt x="28710" y="11816"/>
                    <a:pt x="28698" y="11833"/>
                  </a:cubicBezTo>
                  <a:cubicBezTo>
                    <a:pt x="28733" y="12088"/>
                    <a:pt x="28801" y="12332"/>
                    <a:pt x="28806" y="12588"/>
                  </a:cubicBezTo>
                  <a:cubicBezTo>
                    <a:pt x="28812" y="12582"/>
                    <a:pt x="28835" y="12576"/>
                    <a:pt x="28846" y="12576"/>
                  </a:cubicBezTo>
                  <a:cubicBezTo>
                    <a:pt x="28784" y="12656"/>
                    <a:pt x="28840" y="12769"/>
                    <a:pt x="28823" y="12860"/>
                  </a:cubicBezTo>
                  <a:cubicBezTo>
                    <a:pt x="28784" y="12803"/>
                    <a:pt x="28818" y="12730"/>
                    <a:pt x="28778" y="12678"/>
                  </a:cubicBezTo>
                  <a:cubicBezTo>
                    <a:pt x="28772" y="12208"/>
                    <a:pt x="28591" y="11737"/>
                    <a:pt x="28579" y="11271"/>
                  </a:cubicBezTo>
                  <a:close/>
                  <a:moveTo>
                    <a:pt x="28693" y="12724"/>
                  </a:moveTo>
                  <a:cubicBezTo>
                    <a:pt x="28710" y="12798"/>
                    <a:pt x="28727" y="12877"/>
                    <a:pt x="28744" y="12951"/>
                  </a:cubicBezTo>
                  <a:cubicBezTo>
                    <a:pt x="28746" y="12951"/>
                    <a:pt x="28747" y="12951"/>
                    <a:pt x="28749" y="12951"/>
                  </a:cubicBezTo>
                  <a:lnTo>
                    <a:pt x="28749" y="12951"/>
                  </a:lnTo>
                  <a:cubicBezTo>
                    <a:pt x="28721" y="13019"/>
                    <a:pt x="28744" y="13087"/>
                    <a:pt x="28755" y="13155"/>
                  </a:cubicBezTo>
                  <a:cubicBezTo>
                    <a:pt x="28744" y="13149"/>
                    <a:pt x="28721" y="13138"/>
                    <a:pt x="28710" y="13132"/>
                  </a:cubicBezTo>
                  <a:cubicBezTo>
                    <a:pt x="28715" y="13110"/>
                    <a:pt x="28715" y="13081"/>
                    <a:pt x="28721" y="13053"/>
                  </a:cubicBezTo>
                  <a:cubicBezTo>
                    <a:pt x="28698" y="13047"/>
                    <a:pt x="28681" y="13042"/>
                    <a:pt x="28659" y="13036"/>
                  </a:cubicBezTo>
                  <a:lnTo>
                    <a:pt x="28704" y="13025"/>
                  </a:lnTo>
                  <a:cubicBezTo>
                    <a:pt x="28687" y="12922"/>
                    <a:pt x="28715" y="12820"/>
                    <a:pt x="28676" y="12724"/>
                  </a:cubicBezTo>
                  <a:close/>
                  <a:moveTo>
                    <a:pt x="65" y="13188"/>
                  </a:moveTo>
                  <a:cubicBezTo>
                    <a:pt x="64" y="13188"/>
                    <a:pt x="63" y="13189"/>
                    <a:pt x="63" y="13189"/>
                  </a:cubicBezTo>
                  <a:cubicBezTo>
                    <a:pt x="63" y="13189"/>
                    <a:pt x="64" y="13190"/>
                    <a:pt x="65" y="13190"/>
                  </a:cubicBezTo>
                  <a:lnTo>
                    <a:pt x="65" y="13190"/>
                  </a:lnTo>
                  <a:cubicBezTo>
                    <a:pt x="65" y="13190"/>
                    <a:pt x="65" y="13189"/>
                    <a:pt x="65" y="13188"/>
                  </a:cubicBezTo>
                  <a:close/>
                  <a:moveTo>
                    <a:pt x="28818" y="12871"/>
                  </a:moveTo>
                  <a:cubicBezTo>
                    <a:pt x="28852" y="12985"/>
                    <a:pt x="28874" y="13115"/>
                    <a:pt x="28846" y="13235"/>
                  </a:cubicBezTo>
                  <a:cubicBezTo>
                    <a:pt x="28829" y="13166"/>
                    <a:pt x="28823" y="13098"/>
                    <a:pt x="28835" y="13030"/>
                  </a:cubicBezTo>
                  <a:cubicBezTo>
                    <a:pt x="28812" y="13002"/>
                    <a:pt x="28795" y="12958"/>
                    <a:pt x="28752" y="12951"/>
                  </a:cubicBezTo>
                  <a:lnTo>
                    <a:pt x="28752" y="12951"/>
                  </a:lnTo>
                  <a:cubicBezTo>
                    <a:pt x="28770" y="12952"/>
                    <a:pt x="28797" y="12956"/>
                    <a:pt x="28812" y="12956"/>
                  </a:cubicBezTo>
                  <a:cubicBezTo>
                    <a:pt x="28812" y="12939"/>
                    <a:pt x="28818" y="12894"/>
                    <a:pt x="28818" y="12871"/>
                  </a:cubicBezTo>
                  <a:close/>
                  <a:moveTo>
                    <a:pt x="551" y="11731"/>
                  </a:moveTo>
                  <a:lnTo>
                    <a:pt x="551" y="11731"/>
                  </a:lnTo>
                  <a:cubicBezTo>
                    <a:pt x="471" y="12060"/>
                    <a:pt x="477" y="12406"/>
                    <a:pt x="420" y="12741"/>
                  </a:cubicBezTo>
                  <a:cubicBezTo>
                    <a:pt x="443" y="12758"/>
                    <a:pt x="466" y="12769"/>
                    <a:pt x="488" y="12786"/>
                  </a:cubicBezTo>
                  <a:cubicBezTo>
                    <a:pt x="500" y="12752"/>
                    <a:pt x="511" y="12718"/>
                    <a:pt x="522" y="12678"/>
                  </a:cubicBezTo>
                  <a:lnTo>
                    <a:pt x="534" y="12678"/>
                  </a:lnTo>
                  <a:cubicBezTo>
                    <a:pt x="534" y="12747"/>
                    <a:pt x="534" y="12815"/>
                    <a:pt x="528" y="12877"/>
                  </a:cubicBezTo>
                  <a:cubicBezTo>
                    <a:pt x="522" y="12883"/>
                    <a:pt x="505" y="12883"/>
                    <a:pt x="500" y="12883"/>
                  </a:cubicBezTo>
                  <a:cubicBezTo>
                    <a:pt x="500" y="12854"/>
                    <a:pt x="500" y="12820"/>
                    <a:pt x="500" y="12786"/>
                  </a:cubicBezTo>
                  <a:lnTo>
                    <a:pt x="432" y="12798"/>
                  </a:lnTo>
                  <a:cubicBezTo>
                    <a:pt x="398" y="12979"/>
                    <a:pt x="398" y="13155"/>
                    <a:pt x="392" y="13337"/>
                  </a:cubicBezTo>
                  <a:cubicBezTo>
                    <a:pt x="380" y="13337"/>
                    <a:pt x="363" y="13331"/>
                    <a:pt x="358" y="13331"/>
                  </a:cubicBezTo>
                  <a:cubicBezTo>
                    <a:pt x="380" y="12843"/>
                    <a:pt x="437" y="12361"/>
                    <a:pt x="500" y="11878"/>
                  </a:cubicBezTo>
                  <a:cubicBezTo>
                    <a:pt x="505" y="11827"/>
                    <a:pt x="500" y="11765"/>
                    <a:pt x="551" y="11731"/>
                  </a:cubicBezTo>
                  <a:close/>
                  <a:moveTo>
                    <a:pt x="386" y="13376"/>
                  </a:moveTo>
                  <a:lnTo>
                    <a:pt x="386" y="13376"/>
                  </a:lnTo>
                  <a:cubicBezTo>
                    <a:pt x="392" y="13450"/>
                    <a:pt x="386" y="13524"/>
                    <a:pt x="375" y="13598"/>
                  </a:cubicBezTo>
                  <a:cubicBezTo>
                    <a:pt x="324" y="13530"/>
                    <a:pt x="346" y="13439"/>
                    <a:pt x="386" y="13376"/>
                  </a:cubicBezTo>
                  <a:close/>
                  <a:moveTo>
                    <a:pt x="28869" y="13683"/>
                  </a:moveTo>
                  <a:cubicBezTo>
                    <a:pt x="28914" y="13683"/>
                    <a:pt x="28914" y="13762"/>
                    <a:pt x="28880" y="13779"/>
                  </a:cubicBezTo>
                  <a:cubicBezTo>
                    <a:pt x="28835" y="13774"/>
                    <a:pt x="28835" y="13700"/>
                    <a:pt x="28869" y="13683"/>
                  </a:cubicBezTo>
                  <a:close/>
                  <a:moveTo>
                    <a:pt x="386" y="13586"/>
                  </a:moveTo>
                  <a:cubicBezTo>
                    <a:pt x="363" y="13762"/>
                    <a:pt x="363" y="13938"/>
                    <a:pt x="380" y="14114"/>
                  </a:cubicBezTo>
                  <a:lnTo>
                    <a:pt x="352" y="14114"/>
                  </a:lnTo>
                  <a:cubicBezTo>
                    <a:pt x="346" y="13949"/>
                    <a:pt x="295" y="13734"/>
                    <a:pt x="386" y="13586"/>
                  </a:cubicBezTo>
                  <a:close/>
                  <a:moveTo>
                    <a:pt x="28784" y="13927"/>
                  </a:moveTo>
                  <a:cubicBezTo>
                    <a:pt x="28784" y="14000"/>
                    <a:pt x="28835" y="14097"/>
                    <a:pt x="28755" y="14154"/>
                  </a:cubicBezTo>
                  <a:cubicBezTo>
                    <a:pt x="28761" y="14080"/>
                    <a:pt x="28744" y="13995"/>
                    <a:pt x="28784" y="13927"/>
                  </a:cubicBezTo>
                  <a:close/>
                  <a:moveTo>
                    <a:pt x="488" y="14000"/>
                  </a:moveTo>
                  <a:lnTo>
                    <a:pt x="488" y="14000"/>
                  </a:lnTo>
                  <a:cubicBezTo>
                    <a:pt x="483" y="14074"/>
                    <a:pt x="500" y="14154"/>
                    <a:pt x="460" y="14227"/>
                  </a:cubicBezTo>
                  <a:cubicBezTo>
                    <a:pt x="460" y="14148"/>
                    <a:pt x="409" y="14052"/>
                    <a:pt x="488" y="14000"/>
                  </a:cubicBezTo>
                  <a:close/>
                  <a:moveTo>
                    <a:pt x="363" y="14375"/>
                  </a:moveTo>
                  <a:cubicBezTo>
                    <a:pt x="409" y="14375"/>
                    <a:pt x="409" y="14449"/>
                    <a:pt x="375" y="14471"/>
                  </a:cubicBezTo>
                  <a:cubicBezTo>
                    <a:pt x="329" y="14471"/>
                    <a:pt x="329" y="14392"/>
                    <a:pt x="363" y="14375"/>
                  </a:cubicBezTo>
                  <a:close/>
                  <a:moveTo>
                    <a:pt x="28891" y="14035"/>
                  </a:moveTo>
                  <a:cubicBezTo>
                    <a:pt x="28897" y="14205"/>
                    <a:pt x="28948" y="14415"/>
                    <a:pt x="28857" y="14562"/>
                  </a:cubicBezTo>
                  <a:cubicBezTo>
                    <a:pt x="28880" y="14386"/>
                    <a:pt x="28880" y="14210"/>
                    <a:pt x="28863" y="14040"/>
                  </a:cubicBezTo>
                  <a:lnTo>
                    <a:pt x="28891" y="14035"/>
                  </a:lnTo>
                  <a:close/>
                  <a:moveTo>
                    <a:pt x="28869" y="14557"/>
                  </a:moveTo>
                  <a:lnTo>
                    <a:pt x="28869" y="14557"/>
                  </a:lnTo>
                  <a:cubicBezTo>
                    <a:pt x="28920" y="14619"/>
                    <a:pt x="28903" y="14710"/>
                    <a:pt x="28857" y="14778"/>
                  </a:cubicBezTo>
                  <a:cubicBezTo>
                    <a:pt x="28852" y="14704"/>
                    <a:pt x="28857" y="14630"/>
                    <a:pt x="28869" y="14557"/>
                  </a:cubicBezTo>
                  <a:close/>
                  <a:moveTo>
                    <a:pt x="398" y="14920"/>
                  </a:moveTo>
                  <a:lnTo>
                    <a:pt x="398" y="14920"/>
                  </a:lnTo>
                  <a:cubicBezTo>
                    <a:pt x="415" y="14988"/>
                    <a:pt x="420" y="15056"/>
                    <a:pt x="409" y="15124"/>
                  </a:cubicBezTo>
                  <a:cubicBezTo>
                    <a:pt x="431" y="15152"/>
                    <a:pt x="448" y="15191"/>
                    <a:pt x="493" y="15203"/>
                  </a:cubicBezTo>
                  <a:lnTo>
                    <a:pt x="493" y="15203"/>
                  </a:lnTo>
                  <a:cubicBezTo>
                    <a:pt x="475" y="15202"/>
                    <a:pt x="447" y="15197"/>
                    <a:pt x="432" y="15192"/>
                  </a:cubicBezTo>
                  <a:cubicBezTo>
                    <a:pt x="432" y="15215"/>
                    <a:pt x="426" y="15260"/>
                    <a:pt x="426" y="15283"/>
                  </a:cubicBezTo>
                  <a:cubicBezTo>
                    <a:pt x="392" y="15169"/>
                    <a:pt x="369" y="15033"/>
                    <a:pt x="398" y="14920"/>
                  </a:cubicBezTo>
                  <a:close/>
                  <a:moveTo>
                    <a:pt x="488" y="14999"/>
                  </a:moveTo>
                  <a:lnTo>
                    <a:pt x="488" y="14999"/>
                  </a:lnTo>
                  <a:cubicBezTo>
                    <a:pt x="500" y="15005"/>
                    <a:pt x="522" y="15010"/>
                    <a:pt x="534" y="15016"/>
                  </a:cubicBezTo>
                  <a:cubicBezTo>
                    <a:pt x="528" y="15044"/>
                    <a:pt x="528" y="15073"/>
                    <a:pt x="522" y="15096"/>
                  </a:cubicBezTo>
                  <a:cubicBezTo>
                    <a:pt x="545" y="15101"/>
                    <a:pt x="562" y="15113"/>
                    <a:pt x="585" y="15118"/>
                  </a:cubicBezTo>
                  <a:lnTo>
                    <a:pt x="539" y="15124"/>
                  </a:lnTo>
                  <a:cubicBezTo>
                    <a:pt x="556" y="15226"/>
                    <a:pt x="528" y="15328"/>
                    <a:pt x="568" y="15430"/>
                  </a:cubicBezTo>
                  <a:lnTo>
                    <a:pt x="551" y="15430"/>
                  </a:lnTo>
                  <a:cubicBezTo>
                    <a:pt x="534" y="15351"/>
                    <a:pt x="517" y="15277"/>
                    <a:pt x="500" y="15203"/>
                  </a:cubicBezTo>
                  <a:cubicBezTo>
                    <a:pt x="498" y="15203"/>
                    <a:pt x="496" y="15203"/>
                    <a:pt x="494" y="15203"/>
                  </a:cubicBezTo>
                  <a:lnTo>
                    <a:pt x="494" y="15203"/>
                  </a:lnTo>
                  <a:cubicBezTo>
                    <a:pt x="522" y="15135"/>
                    <a:pt x="500" y="15061"/>
                    <a:pt x="488" y="14999"/>
                  </a:cubicBezTo>
                  <a:close/>
                  <a:moveTo>
                    <a:pt x="1487" y="15453"/>
                  </a:moveTo>
                  <a:lnTo>
                    <a:pt x="1487" y="15453"/>
                  </a:lnTo>
                  <a:cubicBezTo>
                    <a:pt x="1515" y="15481"/>
                    <a:pt x="1515" y="15498"/>
                    <a:pt x="1481" y="15510"/>
                  </a:cubicBezTo>
                  <a:cubicBezTo>
                    <a:pt x="1447" y="15487"/>
                    <a:pt x="1453" y="15464"/>
                    <a:pt x="1487" y="15453"/>
                  </a:cubicBezTo>
                  <a:close/>
                  <a:moveTo>
                    <a:pt x="14589" y="0"/>
                  </a:moveTo>
                  <a:cubicBezTo>
                    <a:pt x="14564" y="0"/>
                    <a:pt x="14542" y="33"/>
                    <a:pt x="14520" y="37"/>
                  </a:cubicBezTo>
                  <a:cubicBezTo>
                    <a:pt x="14500" y="35"/>
                    <a:pt x="14481" y="34"/>
                    <a:pt x="14463" y="34"/>
                  </a:cubicBezTo>
                  <a:cubicBezTo>
                    <a:pt x="14381" y="34"/>
                    <a:pt x="14313" y="57"/>
                    <a:pt x="14253" y="122"/>
                  </a:cubicBezTo>
                  <a:cubicBezTo>
                    <a:pt x="14253" y="105"/>
                    <a:pt x="14247" y="71"/>
                    <a:pt x="14247" y="54"/>
                  </a:cubicBezTo>
                  <a:cubicBezTo>
                    <a:pt x="14242" y="71"/>
                    <a:pt x="14225" y="105"/>
                    <a:pt x="14219" y="122"/>
                  </a:cubicBezTo>
                  <a:cubicBezTo>
                    <a:pt x="14198" y="105"/>
                    <a:pt x="14170" y="67"/>
                    <a:pt x="14139" y="67"/>
                  </a:cubicBezTo>
                  <a:cubicBezTo>
                    <a:pt x="14128" y="67"/>
                    <a:pt x="14117" y="71"/>
                    <a:pt x="14105" y="83"/>
                  </a:cubicBezTo>
                  <a:cubicBezTo>
                    <a:pt x="14043" y="83"/>
                    <a:pt x="13975" y="77"/>
                    <a:pt x="13913" y="71"/>
                  </a:cubicBezTo>
                  <a:lnTo>
                    <a:pt x="13913" y="71"/>
                  </a:lnTo>
                  <a:cubicBezTo>
                    <a:pt x="13975" y="111"/>
                    <a:pt x="14054" y="122"/>
                    <a:pt x="14128" y="139"/>
                  </a:cubicBezTo>
                  <a:cubicBezTo>
                    <a:pt x="14128" y="122"/>
                    <a:pt x="14139" y="88"/>
                    <a:pt x="14139" y="77"/>
                  </a:cubicBezTo>
                  <a:cubicBezTo>
                    <a:pt x="14162" y="114"/>
                    <a:pt x="14189" y="137"/>
                    <a:pt x="14223" y="137"/>
                  </a:cubicBezTo>
                  <a:cubicBezTo>
                    <a:pt x="14240" y="137"/>
                    <a:pt x="14260" y="130"/>
                    <a:pt x="14281" y="117"/>
                  </a:cubicBezTo>
                  <a:lnTo>
                    <a:pt x="14281" y="117"/>
                  </a:lnTo>
                  <a:lnTo>
                    <a:pt x="14270" y="168"/>
                  </a:lnTo>
                  <a:cubicBezTo>
                    <a:pt x="14304" y="117"/>
                    <a:pt x="14344" y="77"/>
                    <a:pt x="14395" y="43"/>
                  </a:cubicBezTo>
                  <a:cubicBezTo>
                    <a:pt x="14474" y="83"/>
                    <a:pt x="14491" y="156"/>
                    <a:pt x="14503" y="230"/>
                  </a:cubicBezTo>
                  <a:cubicBezTo>
                    <a:pt x="14571" y="242"/>
                    <a:pt x="14644" y="253"/>
                    <a:pt x="14713" y="264"/>
                  </a:cubicBezTo>
                  <a:cubicBezTo>
                    <a:pt x="14407" y="273"/>
                    <a:pt x="14105" y="283"/>
                    <a:pt x="13800" y="283"/>
                  </a:cubicBezTo>
                  <a:cubicBezTo>
                    <a:pt x="13732" y="283"/>
                    <a:pt x="13664" y="282"/>
                    <a:pt x="13595" y="281"/>
                  </a:cubicBezTo>
                  <a:cubicBezTo>
                    <a:pt x="13606" y="270"/>
                    <a:pt x="13629" y="242"/>
                    <a:pt x="13640" y="230"/>
                  </a:cubicBezTo>
                  <a:cubicBezTo>
                    <a:pt x="13635" y="230"/>
                    <a:pt x="13617" y="224"/>
                    <a:pt x="13612" y="224"/>
                  </a:cubicBezTo>
                  <a:cubicBezTo>
                    <a:pt x="13597" y="270"/>
                    <a:pt x="13574" y="298"/>
                    <a:pt x="13540" y="298"/>
                  </a:cubicBezTo>
                  <a:cubicBezTo>
                    <a:pt x="13524" y="298"/>
                    <a:pt x="13504" y="291"/>
                    <a:pt x="13481" y="276"/>
                  </a:cubicBezTo>
                  <a:cubicBezTo>
                    <a:pt x="13498" y="264"/>
                    <a:pt x="13538" y="242"/>
                    <a:pt x="13555" y="230"/>
                  </a:cubicBezTo>
                  <a:cubicBezTo>
                    <a:pt x="13532" y="230"/>
                    <a:pt x="13510" y="236"/>
                    <a:pt x="13487" y="236"/>
                  </a:cubicBezTo>
                  <a:cubicBezTo>
                    <a:pt x="13481" y="259"/>
                    <a:pt x="13476" y="281"/>
                    <a:pt x="13464" y="298"/>
                  </a:cubicBezTo>
                  <a:cubicBezTo>
                    <a:pt x="13351" y="304"/>
                    <a:pt x="13237" y="298"/>
                    <a:pt x="13124" y="310"/>
                  </a:cubicBezTo>
                  <a:cubicBezTo>
                    <a:pt x="13116" y="309"/>
                    <a:pt x="13107" y="309"/>
                    <a:pt x="13099" y="309"/>
                  </a:cubicBezTo>
                  <a:cubicBezTo>
                    <a:pt x="13016" y="309"/>
                    <a:pt x="12920" y="337"/>
                    <a:pt x="12834" y="337"/>
                  </a:cubicBezTo>
                  <a:cubicBezTo>
                    <a:pt x="12782" y="337"/>
                    <a:pt x="12733" y="327"/>
                    <a:pt x="12693" y="293"/>
                  </a:cubicBezTo>
                  <a:cubicBezTo>
                    <a:pt x="12630" y="287"/>
                    <a:pt x="12562" y="281"/>
                    <a:pt x="12494" y="270"/>
                  </a:cubicBezTo>
                  <a:cubicBezTo>
                    <a:pt x="12483" y="276"/>
                    <a:pt x="12460" y="287"/>
                    <a:pt x="12454" y="298"/>
                  </a:cubicBezTo>
                  <a:cubicBezTo>
                    <a:pt x="12438" y="292"/>
                    <a:pt x="12422" y="289"/>
                    <a:pt x="12408" y="289"/>
                  </a:cubicBezTo>
                  <a:cubicBezTo>
                    <a:pt x="12372" y="289"/>
                    <a:pt x="12343" y="309"/>
                    <a:pt x="12335" y="349"/>
                  </a:cubicBezTo>
                  <a:cubicBezTo>
                    <a:pt x="12375" y="349"/>
                    <a:pt x="12415" y="344"/>
                    <a:pt x="12454" y="344"/>
                  </a:cubicBezTo>
                  <a:cubicBezTo>
                    <a:pt x="12398" y="361"/>
                    <a:pt x="12341" y="378"/>
                    <a:pt x="12284" y="383"/>
                  </a:cubicBezTo>
                  <a:cubicBezTo>
                    <a:pt x="12290" y="366"/>
                    <a:pt x="12295" y="332"/>
                    <a:pt x="12295" y="310"/>
                  </a:cubicBezTo>
                  <a:lnTo>
                    <a:pt x="12295" y="310"/>
                  </a:lnTo>
                  <a:cubicBezTo>
                    <a:pt x="12267" y="327"/>
                    <a:pt x="12239" y="338"/>
                    <a:pt x="12205" y="349"/>
                  </a:cubicBezTo>
                  <a:cubicBezTo>
                    <a:pt x="12210" y="321"/>
                    <a:pt x="12210" y="281"/>
                    <a:pt x="12216" y="247"/>
                  </a:cubicBezTo>
                  <a:cubicBezTo>
                    <a:pt x="12250" y="242"/>
                    <a:pt x="12290" y="236"/>
                    <a:pt x="12324" y="230"/>
                  </a:cubicBezTo>
                  <a:cubicBezTo>
                    <a:pt x="12330" y="230"/>
                    <a:pt x="12347" y="242"/>
                    <a:pt x="12352" y="242"/>
                  </a:cubicBezTo>
                  <a:cubicBezTo>
                    <a:pt x="12443" y="236"/>
                    <a:pt x="12528" y="213"/>
                    <a:pt x="12613" y="179"/>
                  </a:cubicBezTo>
                  <a:cubicBezTo>
                    <a:pt x="12630" y="185"/>
                    <a:pt x="12670" y="207"/>
                    <a:pt x="12687" y="219"/>
                  </a:cubicBezTo>
                  <a:cubicBezTo>
                    <a:pt x="12693" y="202"/>
                    <a:pt x="12698" y="162"/>
                    <a:pt x="12704" y="145"/>
                  </a:cubicBezTo>
                  <a:cubicBezTo>
                    <a:pt x="12660" y="132"/>
                    <a:pt x="12616" y="127"/>
                    <a:pt x="12573" y="127"/>
                  </a:cubicBezTo>
                  <a:cubicBezTo>
                    <a:pt x="12463" y="127"/>
                    <a:pt x="12354" y="156"/>
                    <a:pt x="12244" y="156"/>
                  </a:cubicBezTo>
                  <a:lnTo>
                    <a:pt x="12250" y="117"/>
                  </a:lnTo>
                  <a:lnTo>
                    <a:pt x="12250" y="117"/>
                  </a:lnTo>
                  <a:cubicBezTo>
                    <a:pt x="12244" y="128"/>
                    <a:pt x="12233" y="156"/>
                    <a:pt x="12227" y="168"/>
                  </a:cubicBezTo>
                  <a:cubicBezTo>
                    <a:pt x="12154" y="168"/>
                    <a:pt x="12074" y="173"/>
                    <a:pt x="12000" y="207"/>
                  </a:cubicBezTo>
                  <a:cubicBezTo>
                    <a:pt x="11985" y="204"/>
                    <a:pt x="11970" y="203"/>
                    <a:pt x="11955" y="203"/>
                  </a:cubicBezTo>
                  <a:cubicBezTo>
                    <a:pt x="11913" y="203"/>
                    <a:pt x="11874" y="217"/>
                    <a:pt x="11853" y="259"/>
                  </a:cubicBezTo>
                  <a:cubicBezTo>
                    <a:pt x="11847" y="247"/>
                    <a:pt x="11836" y="219"/>
                    <a:pt x="11830" y="202"/>
                  </a:cubicBezTo>
                  <a:cubicBezTo>
                    <a:pt x="11830" y="224"/>
                    <a:pt x="11825" y="259"/>
                    <a:pt x="11825" y="281"/>
                  </a:cubicBezTo>
                  <a:cubicBezTo>
                    <a:pt x="11802" y="270"/>
                    <a:pt x="11756" y="253"/>
                    <a:pt x="11734" y="242"/>
                  </a:cubicBezTo>
                  <a:cubicBezTo>
                    <a:pt x="11728" y="253"/>
                    <a:pt x="11722" y="270"/>
                    <a:pt x="11722" y="276"/>
                  </a:cubicBezTo>
                  <a:cubicBezTo>
                    <a:pt x="11765" y="281"/>
                    <a:pt x="11811" y="290"/>
                    <a:pt x="11855" y="290"/>
                  </a:cubicBezTo>
                  <a:cubicBezTo>
                    <a:pt x="11905" y="290"/>
                    <a:pt x="11953" y="278"/>
                    <a:pt x="11989" y="236"/>
                  </a:cubicBezTo>
                  <a:cubicBezTo>
                    <a:pt x="12006" y="242"/>
                    <a:pt x="12040" y="264"/>
                    <a:pt x="12063" y="270"/>
                  </a:cubicBezTo>
                  <a:cubicBezTo>
                    <a:pt x="12108" y="264"/>
                    <a:pt x="12159" y="253"/>
                    <a:pt x="12205" y="242"/>
                  </a:cubicBezTo>
                  <a:lnTo>
                    <a:pt x="12205" y="242"/>
                  </a:lnTo>
                  <a:cubicBezTo>
                    <a:pt x="12199" y="270"/>
                    <a:pt x="12182" y="327"/>
                    <a:pt x="12176" y="355"/>
                  </a:cubicBezTo>
                  <a:lnTo>
                    <a:pt x="12103" y="327"/>
                  </a:lnTo>
                  <a:lnTo>
                    <a:pt x="12103" y="400"/>
                  </a:lnTo>
                  <a:cubicBezTo>
                    <a:pt x="12091" y="406"/>
                    <a:pt x="12069" y="417"/>
                    <a:pt x="12057" y="423"/>
                  </a:cubicBezTo>
                  <a:cubicBezTo>
                    <a:pt x="12057" y="400"/>
                    <a:pt x="12057" y="355"/>
                    <a:pt x="12057" y="332"/>
                  </a:cubicBezTo>
                  <a:cubicBezTo>
                    <a:pt x="12040" y="355"/>
                    <a:pt x="12017" y="389"/>
                    <a:pt x="12000" y="412"/>
                  </a:cubicBezTo>
                  <a:cubicBezTo>
                    <a:pt x="11978" y="417"/>
                    <a:pt x="11949" y="423"/>
                    <a:pt x="11927" y="429"/>
                  </a:cubicBezTo>
                  <a:cubicBezTo>
                    <a:pt x="11949" y="412"/>
                    <a:pt x="11983" y="400"/>
                    <a:pt x="11995" y="372"/>
                  </a:cubicBezTo>
                  <a:cubicBezTo>
                    <a:pt x="11983" y="363"/>
                    <a:pt x="11972" y="359"/>
                    <a:pt x="11962" y="359"/>
                  </a:cubicBezTo>
                  <a:cubicBezTo>
                    <a:pt x="11916" y="359"/>
                    <a:pt x="11887" y="443"/>
                    <a:pt x="11836" y="457"/>
                  </a:cubicBezTo>
                  <a:cubicBezTo>
                    <a:pt x="11796" y="457"/>
                    <a:pt x="11728" y="451"/>
                    <a:pt x="11694" y="446"/>
                  </a:cubicBezTo>
                  <a:cubicBezTo>
                    <a:pt x="11711" y="429"/>
                    <a:pt x="11739" y="395"/>
                    <a:pt x="11756" y="378"/>
                  </a:cubicBezTo>
                  <a:lnTo>
                    <a:pt x="11756" y="378"/>
                  </a:lnTo>
                  <a:cubicBezTo>
                    <a:pt x="11711" y="406"/>
                    <a:pt x="11660" y="423"/>
                    <a:pt x="11603" y="423"/>
                  </a:cubicBezTo>
                  <a:cubicBezTo>
                    <a:pt x="11626" y="429"/>
                    <a:pt x="11671" y="446"/>
                    <a:pt x="11694" y="451"/>
                  </a:cubicBezTo>
                  <a:cubicBezTo>
                    <a:pt x="11672" y="474"/>
                    <a:pt x="11651" y="483"/>
                    <a:pt x="11631" y="483"/>
                  </a:cubicBezTo>
                  <a:cubicBezTo>
                    <a:pt x="11599" y="483"/>
                    <a:pt x="11571" y="460"/>
                    <a:pt x="11547" y="429"/>
                  </a:cubicBezTo>
                  <a:cubicBezTo>
                    <a:pt x="11535" y="446"/>
                    <a:pt x="11524" y="474"/>
                    <a:pt x="11512" y="491"/>
                  </a:cubicBezTo>
                  <a:cubicBezTo>
                    <a:pt x="11416" y="531"/>
                    <a:pt x="11314" y="548"/>
                    <a:pt x="11212" y="576"/>
                  </a:cubicBezTo>
                  <a:cubicBezTo>
                    <a:pt x="11234" y="542"/>
                    <a:pt x="11263" y="508"/>
                    <a:pt x="11286" y="474"/>
                  </a:cubicBezTo>
                  <a:lnTo>
                    <a:pt x="11286" y="474"/>
                  </a:lnTo>
                  <a:cubicBezTo>
                    <a:pt x="11229" y="497"/>
                    <a:pt x="11206" y="542"/>
                    <a:pt x="11189" y="588"/>
                  </a:cubicBezTo>
                  <a:cubicBezTo>
                    <a:pt x="11166" y="565"/>
                    <a:pt x="11138" y="542"/>
                    <a:pt x="11115" y="520"/>
                  </a:cubicBezTo>
                  <a:lnTo>
                    <a:pt x="11115" y="520"/>
                  </a:lnTo>
                  <a:cubicBezTo>
                    <a:pt x="11127" y="548"/>
                    <a:pt x="11132" y="576"/>
                    <a:pt x="11138" y="605"/>
                  </a:cubicBezTo>
                  <a:cubicBezTo>
                    <a:pt x="11133" y="604"/>
                    <a:pt x="11128" y="604"/>
                    <a:pt x="11123" y="604"/>
                  </a:cubicBezTo>
                  <a:cubicBezTo>
                    <a:pt x="11061" y="604"/>
                    <a:pt x="11002" y="635"/>
                    <a:pt x="10939" y="661"/>
                  </a:cubicBezTo>
                  <a:cubicBezTo>
                    <a:pt x="10945" y="644"/>
                    <a:pt x="10951" y="610"/>
                    <a:pt x="10951" y="593"/>
                  </a:cubicBezTo>
                  <a:lnTo>
                    <a:pt x="10951" y="593"/>
                  </a:lnTo>
                  <a:cubicBezTo>
                    <a:pt x="10934" y="599"/>
                    <a:pt x="10900" y="599"/>
                    <a:pt x="10883" y="605"/>
                  </a:cubicBezTo>
                  <a:cubicBezTo>
                    <a:pt x="10962" y="673"/>
                    <a:pt x="10854" y="695"/>
                    <a:pt x="10803" y="712"/>
                  </a:cubicBezTo>
                  <a:lnTo>
                    <a:pt x="10798" y="712"/>
                  </a:lnTo>
                  <a:lnTo>
                    <a:pt x="10781" y="695"/>
                  </a:lnTo>
                  <a:cubicBezTo>
                    <a:pt x="10781" y="701"/>
                    <a:pt x="10781" y="712"/>
                    <a:pt x="10781" y="718"/>
                  </a:cubicBezTo>
                  <a:cubicBezTo>
                    <a:pt x="10707" y="741"/>
                    <a:pt x="10639" y="769"/>
                    <a:pt x="10571" y="798"/>
                  </a:cubicBezTo>
                  <a:cubicBezTo>
                    <a:pt x="10531" y="809"/>
                    <a:pt x="10491" y="826"/>
                    <a:pt x="10457" y="843"/>
                  </a:cubicBezTo>
                  <a:cubicBezTo>
                    <a:pt x="10446" y="849"/>
                    <a:pt x="10440" y="854"/>
                    <a:pt x="10434" y="854"/>
                  </a:cubicBezTo>
                  <a:cubicBezTo>
                    <a:pt x="10426" y="857"/>
                    <a:pt x="10417" y="858"/>
                    <a:pt x="10409" y="858"/>
                  </a:cubicBezTo>
                  <a:cubicBezTo>
                    <a:pt x="10383" y="858"/>
                    <a:pt x="10358" y="849"/>
                    <a:pt x="10332" y="849"/>
                  </a:cubicBezTo>
                  <a:cubicBezTo>
                    <a:pt x="10321" y="871"/>
                    <a:pt x="10304" y="894"/>
                    <a:pt x="10293" y="911"/>
                  </a:cubicBezTo>
                  <a:cubicBezTo>
                    <a:pt x="10281" y="900"/>
                    <a:pt x="10264" y="883"/>
                    <a:pt x="10259" y="871"/>
                  </a:cubicBezTo>
                  <a:cubicBezTo>
                    <a:pt x="10236" y="877"/>
                    <a:pt x="10208" y="888"/>
                    <a:pt x="10185" y="900"/>
                  </a:cubicBezTo>
                  <a:cubicBezTo>
                    <a:pt x="10185" y="894"/>
                    <a:pt x="10179" y="894"/>
                    <a:pt x="10173" y="894"/>
                  </a:cubicBezTo>
                  <a:cubicBezTo>
                    <a:pt x="10170" y="892"/>
                    <a:pt x="10167" y="891"/>
                    <a:pt x="10163" y="891"/>
                  </a:cubicBezTo>
                  <a:cubicBezTo>
                    <a:pt x="10146" y="891"/>
                    <a:pt x="10126" y="909"/>
                    <a:pt x="10117" y="922"/>
                  </a:cubicBezTo>
                  <a:cubicBezTo>
                    <a:pt x="9861" y="1013"/>
                    <a:pt x="9589" y="1047"/>
                    <a:pt x="9339" y="1144"/>
                  </a:cubicBezTo>
                  <a:cubicBezTo>
                    <a:pt x="9305" y="1200"/>
                    <a:pt x="9226" y="1183"/>
                    <a:pt x="9169" y="1195"/>
                  </a:cubicBezTo>
                  <a:cubicBezTo>
                    <a:pt x="9101" y="1229"/>
                    <a:pt x="9033" y="1263"/>
                    <a:pt x="8959" y="1285"/>
                  </a:cubicBezTo>
                  <a:cubicBezTo>
                    <a:pt x="8954" y="1297"/>
                    <a:pt x="8937" y="1314"/>
                    <a:pt x="8925" y="1325"/>
                  </a:cubicBezTo>
                  <a:lnTo>
                    <a:pt x="8812" y="1325"/>
                  </a:lnTo>
                  <a:cubicBezTo>
                    <a:pt x="8783" y="1348"/>
                    <a:pt x="8755" y="1365"/>
                    <a:pt x="8727" y="1382"/>
                  </a:cubicBezTo>
                  <a:cubicBezTo>
                    <a:pt x="8715" y="1376"/>
                    <a:pt x="8693" y="1371"/>
                    <a:pt x="8681" y="1365"/>
                  </a:cubicBezTo>
                  <a:lnTo>
                    <a:pt x="8681" y="1365"/>
                  </a:lnTo>
                  <a:lnTo>
                    <a:pt x="8693" y="1393"/>
                  </a:lnTo>
                  <a:cubicBezTo>
                    <a:pt x="8636" y="1410"/>
                    <a:pt x="8585" y="1427"/>
                    <a:pt x="8534" y="1450"/>
                  </a:cubicBezTo>
                  <a:cubicBezTo>
                    <a:pt x="8528" y="1444"/>
                    <a:pt x="8517" y="1433"/>
                    <a:pt x="8511" y="1427"/>
                  </a:cubicBezTo>
                  <a:cubicBezTo>
                    <a:pt x="8505" y="1439"/>
                    <a:pt x="8494" y="1461"/>
                    <a:pt x="8483" y="1473"/>
                  </a:cubicBezTo>
                  <a:cubicBezTo>
                    <a:pt x="8375" y="1478"/>
                    <a:pt x="8301" y="1581"/>
                    <a:pt x="8193" y="1586"/>
                  </a:cubicBezTo>
                  <a:cubicBezTo>
                    <a:pt x="8080" y="1711"/>
                    <a:pt x="7898" y="1722"/>
                    <a:pt x="7762" y="1813"/>
                  </a:cubicBezTo>
                  <a:cubicBezTo>
                    <a:pt x="7762" y="1830"/>
                    <a:pt x="7756" y="1859"/>
                    <a:pt x="7756" y="1870"/>
                  </a:cubicBezTo>
                  <a:cubicBezTo>
                    <a:pt x="7745" y="1864"/>
                    <a:pt x="7717" y="1853"/>
                    <a:pt x="7700" y="1847"/>
                  </a:cubicBezTo>
                  <a:cubicBezTo>
                    <a:pt x="7529" y="1944"/>
                    <a:pt x="7325" y="1983"/>
                    <a:pt x="7178" y="2114"/>
                  </a:cubicBezTo>
                  <a:cubicBezTo>
                    <a:pt x="7183" y="2125"/>
                    <a:pt x="7195" y="2148"/>
                    <a:pt x="7200" y="2159"/>
                  </a:cubicBezTo>
                  <a:cubicBezTo>
                    <a:pt x="7286" y="2114"/>
                    <a:pt x="7365" y="2068"/>
                    <a:pt x="7439" y="2017"/>
                  </a:cubicBezTo>
                  <a:cubicBezTo>
                    <a:pt x="7450" y="2017"/>
                    <a:pt x="7473" y="2023"/>
                    <a:pt x="7484" y="2023"/>
                  </a:cubicBezTo>
                  <a:cubicBezTo>
                    <a:pt x="7586" y="1938"/>
                    <a:pt x="7739" y="1904"/>
                    <a:pt x="7870" y="1847"/>
                  </a:cubicBezTo>
                  <a:cubicBezTo>
                    <a:pt x="7870" y="1836"/>
                    <a:pt x="7876" y="1807"/>
                    <a:pt x="7876" y="1796"/>
                  </a:cubicBezTo>
                  <a:cubicBezTo>
                    <a:pt x="7915" y="1796"/>
                    <a:pt x="7955" y="1790"/>
                    <a:pt x="7995" y="1790"/>
                  </a:cubicBezTo>
                  <a:cubicBezTo>
                    <a:pt x="8000" y="1768"/>
                    <a:pt x="8017" y="1734"/>
                    <a:pt x="8029" y="1711"/>
                  </a:cubicBezTo>
                  <a:lnTo>
                    <a:pt x="8063" y="1756"/>
                  </a:lnTo>
                  <a:cubicBezTo>
                    <a:pt x="8074" y="1739"/>
                    <a:pt x="8103" y="1717"/>
                    <a:pt x="8114" y="1705"/>
                  </a:cubicBezTo>
                  <a:cubicBezTo>
                    <a:pt x="8137" y="1722"/>
                    <a:pt x="8159" y="1739"/>
                    <a:pt x="8182" y="1756"/>
                  </a:cubicBezTo>
                  <a:cubicBezTo>
                    <a:pt x="8176" y="1745"/>
                    <a:pt x="8159" y="1717"/>
                    <a:pt x="8154" y="1700"/>
                  </a:cubicBezTo>
                  <a:cubicBezTo>
                    <a:pt x="8381" y="1620"/>
                    <a:pt x="8608" y="1541"/>
                    <a:pt x="8829" y="1444"/>
                  </a:cubicBezTo>
                  <a:cubicBezTo>
                    <a:pt x="8829" y="1484"/>
                    <a:pt x="8834" y="1529"/>
                    <a:pt x="8834" y="1575"/>
                  </a:cubicBezTo>
                  <a:cubicBezTo>
                    <a:pt x="8829" y="1558"/>
                    <a:pt x="8812" y="1529"/>
                    <a:pt x="8806" y="1512"/>
                  </a:cubicBezTo>
                  <a:cubicBezTo>
                    <a:pt x="8693" y="1546"/>
                    <a:pt x="8590" y="1603"/>
                    <a:pt x="8488" y="1654"/>
                  </a:cubicBezTo>
                  <a:cubicBezTo>
                    <a:pt x="8494" y="1660"/>
                    <a:pt x="8517" y="1683"/>
                    <a:pt x="8528" y="1694"/>
                  </a:cubicBezTo>
                  <a:cubicBezTo>
                    <a:pt x="8392" y="1773"/>
                    <a:pt x="8244" y="1842"/>
                    <a:pt x="8091" y="1893"/>
                  </a:cubicBezTo>
                  <a:cubicBezTo>
                    <a:pt x="8103" y="1847"/>
                    <a:pt x="8142" y="1819"/>
                    <a:pt x="8188" y="1796"/>
                  </a:cubicBezTo>
                  <a:lnTo>
                    <a:pt x="8188" y="1790"/>
                  </a:lnTo>
                  <a:cubicBezTo>
                    <a:pt x="8154" y="1802"/>
                    <a:pt x="8120" y="1813"/>
                    <a:pt x="8086" y="1825"/>
                  </a:cubicBezTo>
                  <a:cubicBezTo>
                    <a:pt x="8086" y="1859"/>
                    <a:pt x="8086" y="1893"/>
                    <a:pt x="8086" y="1927"/>
                  </a:cubicBezTo>
                  <a:cubicBezTo>
                    <a:pt x="8040" y="1927"/>
                    <a:pt x="8040" y="1881"/>
                    <a:pt x="8017" y="1853"/>
                  </a:cubicBezTo>
                  <a:cubicBezTo>
                    <a:pt x="7961" y="1893"/>
                    <a:pt x="7893" y="1927"/>
                    <a:pt x="7830" y="1961"/>
                  </a:cubicBezTo>
                  <a:lnTo>
                    <a:pt x="7949" y="1961"/>
                  </a:lnTo>
                  <a:cubicBezTo>
                    <a:pt x="7882" y="1983"/>
                    <a:pt x="7811" y="2059"/>
                    <a:pt x="7737" y="2059"/>
                  </a:cubicBezTo>
                  <a:cubicBezTo>
                    <a:pt x="7717" y="2059"/>
                    <a:pt x="7697" y="2053"/>
                    <a:pt x="7677" y="2040"/>
                  </a:cubicBezTo>
                  <a:cubicBezTo>
                    <a:pt x="7632" y="2063"/>
                    <a:pt x="7592" y="2086"/>
                    <a:pt x="7547" y="2114"/>
                  </a:cubicBezTo>
                  <a:cubicBezTo>
                    <a:pt x="7575" y="2103"/>
                    <a:pt x="7603" y="2097"/>
                    <a:pt x="7632" y="2086"/>
                  </a:cubicBezTo>
                  <a:lnTo>
                    <a:pt x="7643" y="2103"/>
                  </a:lnTo>
                  <a:cubicBezTo>
                    <a:pt x="7598" y="2131"/>
                    <a:pt x="7558" y="2154"/>
                    <a:pt x="7518" y="2176"/>
                  </a:cubicBezTo>
                  <a:cubicBezTo>
                    <a:pt x="7512" y="2165"/>
                    <a:pt x="7495" y="2142"/>
                    <a:pt x="7490" y="2131"/>
                  </a:cubicBezTo>
                  <a:lnTo>
                    <a:pt x="7490" y="2131"/>
                  </a:lnTo>
                  <a:cubicBezTo>
                    <a:pt x="7512" y="2182"/>
                    <a:pt x="7467" y="2199"/>
                    <a:pt x="7422" y="2210"/>
                  </a:cubicBezTo>
                  <a:cubicBezTo>
                    <a:pt x="7422" y="2193"/>
                    <a:pt x="7416" y="2165"/>
                    <a:pt x="7416" y="2148"/>
                  </a:cubicBezTo>
                  <a:cubicBezTo>
                    <a:pt x="7291" y="2233"/>
                    <a:pt x="7161" y="2295"/>
                    <a:pt x="7030" y="2369"/>
                  </a:cubicBezTo>
                  <a:cubicBezTo>
                    <a:pt x="7053" y="2358"/>
                    <a:pt x="7087" y="2346"/>
                    <a:pt x="7104" y="2341"/>
                  </a:cubicBezTo>
                  <a:lnTo>
                    <a:pt x="7138" y="2381"/>
                  </a:lnTo>
                  <a:cubicBezTo>
                    <a:pt x="7093" y="2403"/>
                    <a:pt x="7047" y="2426"/>
                    <a:pt x="6996" y="2454"/>
                  </a:cubicBezTo>
                  <a:cubicBezTo>
                    <a:pt x="6996" y="2437"/>
                    <a:pt x="6990" y="2409"/>
                    <a:pt x="6985" y="2398"/>
                  </a:cubicBezTo>
                  <a:cubicBezTo>
                    <a:pt x="6826" y="2471"/>
                    <a:pt x="6661" y="2556"/>
                    <a:pt x="6520" y="2664"/>
                  </a:cubicBezTo>
                  <a:cubicBezTo>
                    <a:pt x="6610" y="2636"/>
                    <a:pt x="6690" y="2573"/>
                    <a:pt x="6786" y="2551"/>
                  </a:cubicBezTo>
                  <a:lnTo>
                    <a:pt x="6786" y="2551"/>
                  </a:lnTo>
                  <a:cubicBezTo>
                    <a:pt x="6678" y="2647"/>
                    <a:pt x="6548" y="2715"/>
                    <a:pt x="6417" y="2772"/>
                  </a:cubicBezTo>
                  <a:cubicBezTo>
                    <a:pt x="6406" y="2766"/>
                    <a:pt x="6389" y="2766"/>
                    <a:pt x="6378" y="2761"/>
                  </a:cubicBezTo>
                  <a:cubicBezTo>
                    <a:pt x="6332" y="2761"/>
                    <a:pt x="6287" y="2789"/>
                    <a:pt x="6247" y="2817"/>
                  </a:cubicBezTo>
                  <a:cubicBezTo>
                    <a:pt x="6260" y="2822"/>
                    <a:pt x="6274" y="2824"/>
                    <a:pt x="6287" y="2824"/>
                  </a:cubicBezTo>
                  <a:cubicBezTo>
                    <a:pt x="6319" y="2824"/>
                    <a:pt x="6351" y="2812"/>
                    <a:pt x="6383" y="2800"/>
                  </a:cubicBezTo>
                  <a:lnTo>
                    <a:pt x="6383" y="2800"/>
                  </a:lnTo>
                  <a:cubicBezTo>
                    <a:pt x="6338" y="2851"/>
                    <a:pt x="6281" y="2886"/>
                    <a:pt x="6225" y="2914"/>
                  </a:cubicBezTo>
                  <a:cubicBezTo>
                    <a:pt x="6219" y="2891"/>
                    <a:pt x="6213" y="2874"/>
                    <a:pt x="6207" y="2851"/>
                  </a:cubicBezTo>
                  <a:cubicBezTo>
                    <a:pt x="6162" y="2886"/>
                    <a:pt x="6117" y="2908"/>
                    <a:pt x="6071" y="2937"/>
                  </a:cubicBezTo>
                  <a:lnTo>
                    <a:pt x="6185" y="2937"/>
                  </a:lnTo>
                  <a:cubicBezTo>
                    <a:pt x="6117" y="2982"/>
                    <a:pt x="6043" y="3016"/>
                    <a:pt x="5969" y="3050"/>
                  </a:cubicBezTo>
                  <a:cubicBezTo>
                    <a:pt x="5946" y="3033"/>
                    <a:pt x="5924" y="3010"/>
                    <a:pt x="5901" y="2993"/>
                  </a:cubicBezTo>
                  <a:cubicBezTo>
                    <a:pt x="5873" y="3129"/>
                    <a:pt x="5674" y="3164"/>
                    <a:pt x="5600" y="3283"/>
                  </a:cubicBezTo>
                  <a:cubicBezTo>
                    <a:pt x="5617" y="3271"/>
                    <a:pt x="5651" y="3249"/>
                    <a:pt x="5668" y="3237"/>
                  </a:cubicBezTo>
                  <a:lnTo>
                    <a:pt x="5703" y="3271"/>
                  </a:lnTo>
                  <a:cubicBezTo>
                    <a:pt x="5680" y="3283"/>
                    <a:pt x="5634" y="3300"/>
                    <a:pt x="5617" y="3305"/>
                  </a:cubicBezTo>
                  <a:cubicBezTo>
                    <a:pt x="5606" y="3328"/>
                    <a:pt x="5595" y="3345"/>
                    <a:pt x="5583" y="3362"/>
                  </a:cubicBezTo>
                  <a:cubicBezTo>
                    <a:pt x="5572" y="3345"/>
                    <a:pt x="5555" y="3305"/>
                    <a:pt x="5544" y="3283"/>
                  </a:cubicBezTo>
                  <a:cubicBezTo>
                    <a:pt x="5498" y="3317"/>
                    <a:pt x="5447" y="3351"/>
                    <a:pt x="5436" y="3407"/>
                  </a:cubicBezTo>
                  <a:cubicBezTo>
                    <a:pt x="5379" y="3436"/>
                    <a:pt x="5322" y="3464"/>
                    <a:pt x="5266" y="3493"/>
                  </a:cubicBezTo>
                  <a:cubicBezTo>
                    <a:pt x="5260" y="3504"/>
                    <a:pt x="5243" y="3527"/>
                    <a:pt x="5237" y="3544"/>
                  </a:cubicBezTo>
                  <a:cubicBezTo>
                    <a:pt x="5169" y="3572"/>
                    <a:pt x="5107" y="3612"/>
                    <a:pt x="5056" y="3663"/>
                  </a:cubicBezTo>
                  <a:cubicBezTo>
                    <a:pt x="5056" y="3640"/>
                    <a:pt x="5061" y="3606"/>
                    <a:pt x="5067" y="3583"/>
                  </a:cubicBezTo>
                  <a:lnTo>
                    <a:pt x="5067" y="3583"/>
                  </a:lnTo>
                  <a:cubicBezTo>
                    <a:pt x="5044" y="3663"/>
                    <a:pt x="4965" y="3708"/>
                    <a:pt x="4948" y="3782"/>
                  </a:cubicBezTo>
                  <a:cubicBezTo>
                    <a:pt x="5005" y="3748"/>
                    <a:pt x="5061" y="3708"/>
                    <a:pt x="5129" y="3680"/>
                  </a:cubicBezTo>
                  <a:lnTo>
                    <a:pt x="5129" y="3680"/>
                  </a:lnTo>
                  <a:cubicBezTo>
                    <a:pt x="4965" y="3839"/>
                    <a:pt x="4778" y="3981"/>
                    <a:pt x="4590" y="4111"/>
                  </a:cubicBezTo>
                  <a:cubicBezTo>
                    <a:pt x="4619" y="4083"/>
                    <a:pt x="4647" y="4049"/>
                    <a:pt x="4676" y="4020"/>
                  </a:cubicBezTo>
                  <a:cubicBezTo>
                    <a:pt x="4666" y="4017"/>
                    <a:pt x="4656" y="4015"/>
                    <a:pt x="4646" y="4015"/>
                  </a:cubicBezTo>
                  <a:cubicBezTo>
                    <a:pt x="4613" y="4015"/>
                    <a:pt x="4582" y="4034"/>
                    <a:pt x="4551" y="4043"/>
                  </a:cubicBezTo>
                  <a:cubicBezTo>
                    <a:pt x="4528" y="4077"/>
                    <a:pt x="4505" y="4117"/>
                    <a:pt x="4477" y="4151"/>
                  </a:cubicBezTo>
                  <a:lnTo>
                    <a:pt x="4437" y="4134"/>
                  </a:lnTo>
                  <a:lnTo>
                    <a:pt x="4437" y="4134"/>
                  </a:lnTo>
                  <a:cubicBezTo>
                    <a:pt x="4442" y="4169"/>
                    <a:pt x="4364" y="4270"/>
                    <a:pt x="4315" y="4270"/>
                  </a:cubicBezTo>
                  <a:cubicBezTo>
                    <a:pt x="4302" y="4270"/>
                    <a:pt x="4290" y="4262"/>
                    <a:pt x="4284" y="4242"/>
                  </a:cubicBezTo>
                  <a:cubicBezTo>
                    <a:pt x="4409" y="4066"/>
                    <a:pt x="4624" y="3964"/>
                    <a:pt x="4738" y="3782"/>
                  </a:cubicBezTo>
                  <a:lnTo>
                    <a:pt x="4778" y="3782"/>
                  </a:lnTo>
                  <a:cubicBezTo>
                    <a:pt x="4874" y="3691"/>
                    <a:pt x="4988" y="3623"/>
                    <a:pt x="5090" y="3544"/>
                  </a:cubicBezTo>
                  <a:lnTo>
                    <a:pt x="5039" y="3453"/>
                  </a:lnTo>
                  <a:cubicBezTo>
                    <a:pt x="4982" y="3493"/>
                    <a:pt x="4925" y="3549"/>
                    <a:pt x="4931" y="3623"/>
                  </a:cubicBezTo>
                  <a:cubicBezTo>
                    <a:pt x="4908" y="3640"/>
                    <a:pt x="4880" y="3651"/>
                    <a:pt x="4851" y="3663"/>
                  </a:cubicBezTo>
                  <a:cubicBezTo>
                    <a:pt x="4849" y="3663"/>
                    <a:pt x="4847" y="3663"/>
                    <a:pt x="4845" y="3663"/>
                  </a:cubicBezTo>
                  <a:cubicBezTo>
                    <a:pt x="4782" y="3663"/>
                    <a:pt x="4753" y="3743"/>
                    <a:pt x="4704" y="3771"/>
                  </a:cubicBezTo>
                  <a:lnTo>
                    <a:pt x="4670" y="3714"/>
                  </a:lnTo>
                  <a:lnTo>
                    <a:pt x="4670" y="3714"/>
                  </a:lnTo>
                  <a:cubicBezTo>
                    <a:pt x="4676" y="3731"/>
                    <a:pt x="4687" y="3765"/>
                    <a:pt x="4693" y="3776"/>
                  </a:cubicBezTo>
                  <a:cubicBezTo>
                    <a:pt x="4653" y="3782"/>
                    <a:pt x="4596" y="3793"/>
                    <a:pt x="4562" y="3793"/>
                  </a:cubicBezTo>
                  <a:cubicBezTo>
                    <a:pt x="4556" y="3822"/>
                    <a:pt x="4556" y="3850"/>
                    <a:pt x="4551" y="3878"/>
                  </a:cubicBezTo>
                  <a:cubicBezTo>
                    <a:pt x="4534" y="3878"/>
                    <a:pt x="4494" y="3873"/>
                    <a:pt x="4477" y="3867"/>
                  </a:cubicBezTo>
                  <a:lnTo>
                    <a:pt x="4477" y="3867"/>
                  </a:lnTo>
                  <a:cubicBezTo>
                    <a:pt x="4488" y="3873"/>
                    <a:pt x="4505" y="3890"/>
                    <a:pt x="4517" y="3895"/>
                  </a:cubicBezTo>
                  <a:cubicBezTo>
                    <a:pt x="4476" y="3921"/>
                    <a:pt x="4436" y="3960"/>
                    <a:pt x="4387" y="3960"/>
                  </a:cubicBezTo>
                  <a:cubicBezTo>
                    <a:pt x="4381" y="3960"/>
                    <a:pt x="4375" y="3959"/>
                    <a:pt x="4369" y="3958"/>
                  </a:cubicBezTo>
                  <a:lnTo>
                    <a:pt x="4369" y="3958"/>
                  </a:lnTo>
                  <a:cubicBezTo>
                    <a:pt x="4375" y="3964"/>
                    <a:pt x="4398" y="3975"/>
                    <a:pt x="4403" y="3981"/>
                  </a:cubicBezTo>
                  <a:cubicBezTo>
                    <a:pt x="4278" y="4077"/>
                    <a:pt x="4182" y="4202"/>
                    <a:pt x="4068" y="4304"/>
                  </a:cubicBezTo>
                  <a:cubicBezTo>
                    <a:pt x="4063" y="4287"/>
                    <a:pt x="4057" y="4259"/>
                    <a:pt x="4051" y="4247"/>
                  </a:cubicBezTo>
                  <a:lnTo>
                    <a:pt x="4051" y="4247"/>
                  </a:lnTo>
                  <a:cubicBezTo>
                    <a:pt x="4063" y="4338"/>
                    <a:pt x="3955" y="4451"/>
                    <a:pt x="3859" y="4451"/>
                  </a:cubicBezTo>
                  <a:cubicBezTo>
                    <a:pt x="3813" y="4457"/>
                    <a:pt x="3830" y="4508"/>
                    <a:pt x="3819" y="4531"/>
                  </a:cubicBezTo>
                  <a:cubicBezTo>
                    <a:pt x="3739" y="4605"/>
                    <a:pt x="3700" y="4673"/>
                    <a:pt x="3711" y="4781"/>
                  </a:cubicBezTo>
                  <a:cubicBezTo>
                    <a:pt x="3694" y="4769"/>
                    <a:pt x="3666" y="4747"/>
                    <a:pt x="3649" y="4735"/>
                  </a:cubicBezTo>
                  <a:lnTo>
                    <a:pt x="3649" y="4735"/>
                  </a:lnTo>
                  <a:lnTo>
                    <a:pt x="3683" y="4803"/>
                  </a:lnTo>
                  <a:cubicBezTo>
                    <a:pt x="3649" y="4809"/>
                    <a:pt x="3575" y="4792"/>
                    <a:pt x="3581" y="4854"/>
                  </a:cubicBezTo>
                  <a:cubicBezTo>
                    <a:pt x="3535" y="4900"/>
                    <a:pt x="3484" y="4939"/>
                    <a:pt x="3439" y="4985"/>
                  </a:cubicBezTo>
                  <a:cubicBezTo>
                    <a:pt x="3512" y="4962"/>
                    <a:pt x="3575" y="4922"/>
                    <a:pt x="3637" y="4877"/>
                  </a:cubicBezTo>
                  <a:cubicBezTo>
                    <a:pt x="3626" y="4866"/>
                    <a:pt x="3603" y="4837"/>
                    <a:pt x="3598" y="4826"/>
                  </a:cubicBezTo>
                  <a:lnTo>
                    <a:pt x="3598" y="4826"/>
                  </a:lnTo>
                  <a:cubicBezTo>
                    <a:pt x="3612" y="4830"/>
                    <a:pt x="3626" y="4832"/>
                    <a:pt x="3639" y="4832"/>
                  </a:cubicBezTo>
                  <a:cubicBezTo>
                    <a:pt x="3682" y="4832"/>
                    <a:pt x="3714" y="4809"/>
                    <a:pt x="3722" y="4752"/>
                  </a:cubicBezTo>
                  <a:lnTo>
                    <a:pt x="3756" y="4798"/>
                  </a:lnTo>
                  <a:cubicBezTo>
                    <a:pt x="3739" y="4741"/>
                    <a:pt x="3734" y="4684"/>
                    <a:pt x="3745" y="4627"/>
                  </a:cubicBezTo>
                  <a:cubicBezTo>
                    <a:pt x="3765" y="4620"/>
                    <a:pt x="3785" y="4617"/>
                    <a:pt x="3803" y="4617"/>
                  </a:cubicBezTo>
                  <a:cubicBezTo>
                    <a:pt x="3859" y="4617"/>
                    <a:pt x="3908" y="4645"/>
                    <a:pt x="3955" y="4678"/>
                  </a:cubicBezTo>
                  <a:cubicBezTo>
                    <a:pt x="4017" y="4639"/>
                    <a:pt x="4074" y="4593"/>
                    <a:pt x="4125" y="4548"/>
                  </a:cubicBezTo>
                  <a:lnTo>
                    <a:pt x="4125" y="4548"/>
                  </a:lnTo>
                  <a:cubicBezTo>
                    <a:pt x="3887" y="4820"/>
                    <a:pt x="3649" y="5087"/>
                    <a:pt x="3393" y="5348"/>
                  </a:cubicBezTo>
                  <a:cubicBezTo>
                    <a:pt x="3388" y="5331"/>
                    <a:pt x="3382" y="5297"/>
                    <a:pt x="3382" y="5280"/>
                  </a:cubicBezTo>
                  <a:cubicBezTo>
                    <a:pt x="3376" y="5286"/>
                    <a:pt x="3365" y="5297"/>
                    <a:pt x="3359" y="5297"/>
                  </a:cubicBezTo>
                  <a:cubicBezTo>
                    <a:pt x="3399" y="5354"/>
                    <a:pt x="3393" y="5405"/>
                    <a:pt x="3314" y="5422"/>
                  </a:cubicBezTo>
                  <a:cubicBezTo>
                    <a:pt x="3314" y="5405"/>
                    <a:pt x="3325" y="5359"/>
                    <a:pt x="3325" y="5342"/>
                  </a:cubicBezTo>
                  <a:lnTo>
                    <a:pt x="3325" y="5342"/>
                  </a:lnTo>
                  <a:cubicBezTo>
                    <a:pt x="3314" y="5359"/>
                    <a:pt x="3302" y="5376"/>
                    <a:pt x="3285" y="5393"/>
                  </a:cubicBezTo>
                  <a:cubicBezTo>
                    <a:pt x="3302" y="5410"/>
                    <a:pt x="3314" y="5427"/>
                    <a:pt x="3320" y="5450"/>
                  </a:cubicBezTo>
                  <a:cubicBezTo>
                    <a:pt x="3251" y="5535"/>
                    <a:pt x="3172" y="5609"/>
                    <a:pt x="3098" y="5694"/>
                  </a:cubicBezTo>
                  <a:cubicBezTo>
                    <a:pt x="2996" y="5785"/>
                    <a:pt x="2951" y="5978"/>
                    <a:pt x="2798" y="5989"/>
                  </a:cubicBezTo>
                  <a:cubicBezTo>
                    <a:pt x="2746" y="6029"/>
                    <a:pt x="2701" y="6069"/>
                    <a:pt x="2650" y="6108"/>
                  </a:cubicBezTo>
                  <a:cubicBezTo>
                    <a:pt x="2644" y="6125"/>
                    <a:pt x="2639" y="6148"/>
                    <a:pt x="2639" y="6159"/>
                  </a:cubicBezTo>
                  <a:cubicBezTo>
                    <a:pt x="2588" y="6188"/>
                    <a:pt x="2565" y="6233"/>
                    <a:pt x="2605" y="6278"/>
                  </a:cubicBezTo>
                  <a:lnTo>
                    <a:pt x="2678" y="6193"/>
                  </a:lnTo>
                  <a:lnTo>
                    <a:pt x="2678" y="6193"/>
                  </a:lnTo>
                  <a:cubicBezTo>
                    <a:pt x="2656" y="6244"/>
                    <a:pt x="2627" y="6290"/>
                    <a:pt x="2593" y="6335"/>
                  </a:cubicBezTo>
                  <a:cubicBezTo>
                    <a:pt x="2582" y="6324"/>
                    <a:pt x="2559" y="6295"/>
                    <a:pt x="2548" y="6278"/>
                  </a:cubicBezTo>
                  <a:cubicBezTo>
                    <a:pt x="2537" y="6307"/>
                    <a:pt x="2531" y="6341"/>
                    <a:pt x="2520" y="6369"/>
                  </a:cubicBezTo>
                  <a:cubicBezTo>
                    <a:pt x="2497" y="6347"/>
                    <a:pt x="2468" y="6318"/>
                    <a:pt x="2446" y="6295"/>
                  </a:cubicBezTo>
                  <a:cubicBezTo>
                    <a:pt x="2463" y="6267"/>
                    <a:pt x="2480" y="6233"/>
                    <a:pt x="2502" y="6205"/>
                  </a:cubicBezTo>
                  <a:cubicBezTo>
                    <a:pt x="2508" y="6205"/>
                    <a:pt x="2525" y="6199"/>
                    <a:pt x="2531" y="6193"/>
                  </a:cubicBezTo>
                  <a:cubicBezTo>
                    <a:pt x="2588" y="6125"/>
                    <a:pt x="2627" y="6051"/>
                    <a:pt x="2650" y="5966"/>
                  </a:cubicBezTo>
                  <a:cubicBezTo>
                    <a:pt x="2673" y="5961"/>
                    <a:pt x="2712" y="5949"/>
                    <a:pt x="2735" y="5944"/>
                  </a:cubicBezTo>
                  <a:lnTo>
                    <a:pt x="2690" y="5887"/>
                  </a:lnTo>
                  <a:cubicBezTo>
                    <a:pt x="2548" y="5961"/>
                    <a:pt x="2491" y="6108"/>
                    <a:pt x="2389" y="6216"/>
                  </a:cubicBezTo>
                  <a:lnTo>
                    <a:pt x="2366" y="6182"/>
                  </a:lnTo>
                  <a:lnTo>
                    <a:pt x="2389" y="6227"/>
                  </a:lnTo>
                  <a:cubicBezTo>
                    <a:pt x="2338" y="6284"/>
                    <a:pt x="2293" y="6347"/>
                    <a:pt x="2270" y="6420"/>
                  </a:cubicBezTo>
                  <a:cubicBezTo>
                    <a:pt x="2219" y="6454"/>
                    <a:pt x="2185" y="6500"/>
                    <a:pt x="2207" y="6556"/>
                  </a:cubicBezTo>
                  <a:cubicBezTo>
                    <a:pt x="2196" y="6551"/>
                    <a:pt x="2162" y="6539"/>
                    <a:pt x="2151" y="6534"/>
                  </a:cubicBezTo>
                  <a:lnTo>
                    <a:pt x="2151" y="6534"/>
                  </a:lnTo>
                  <a:cubicBezTo>
                    <a:pt x="2162" y="6551"/>
                    <a:pt x="2190" y="6579"/>
                    <a:pt x="2202" y="6590"/>
                  </a:cubicBezTo>
                  <a:cubicBezTo>
                    <a:pt x="2185" y="6602"/>
                    <a:pt x="2139" y="6619"/>
                    <a:pt x="2117" y="6630"/>
                  </a:cubicBezTo>
                  <a:cubicBezTo>
                    <a:pt x="2122" y="6636"/>
                    <a:pt x="2128" y="6653"/>
                    <a:pt x="2134" y="6659"/>
                  </a:cubicBezTo>
                  <a:cubicBezTo>
                    <a:pt x="2202" y="6608"/>
                    <a:pt x="2298" y="6545"/>
                    <a:pt x="2281" y="6449"/>
                  </a:cubicBezTo>
                  <a:cubicBezTo>
                    <a:pt x="2298" y="6437"/>
                    <a:pt x="2338" y="6426"/>
                    <a:pt x="2361" y="6420"/>
                  </a:cubicBezTo>
                  <a:cubicBezTo>
                    <a:pt x="2383" y="6381"/>
                    <a:pt x="2412" y="6341"/>
                    <a:pt x="2434" y="6301"/>
                  </a:cubicBezTo>
                  <a:cubicBezTo>
                    <a:pt x="2451" y="6324"/>
                    <a:pt x="2485" y="6369"/>
                    <a:pt x="2502" y="6398"/>
                  </a:cubicBezTo>
                  <a:cubicBezTo>
                    <a:pt x="2485" y="6403"/>
                    <a:pt x="2446" y="6415"/>
                    <a:pt x="2429" y="6426"/>
                  </a:cubicBezTo>
                  <a:cubicBezTo>
                    <a:pt x="2451" y="6443"/>
                    <a:pt x="2468" y="6460"/>
                    <a:pt x="2491" y="6477"/>
                  </a:cubicBezTo>
                  <a:cubicBezTo>
                    <a:pt x="2485" y="6488"/>
                    <a:pt x="2474" y="6511"/>
                    <a:pt x="2474" y="6522"/>
                  </a:cubicBezTo>
                  <a:cubicBezTo>
                    <a:pt x="2457" y="6511"/>
                    <a:pt x="2423" y="6477"/>
                    <a:pt x="2406" y="6466"/>
                  </a:cubicBezTo>
                  <a:lnTo>
                    <a:pt x="2406" y="6466"/>
                  </a:lnTo>
                  <a:cubicBezTo>
                    <a:pt x="2406" y="6494"/>
                    <a:pt x="2417" y="6528"/>
                    <a:pt x="2429" y="6556"/>
                  </a:cubicBezTo>
                  <a:cubicBezTo>
                    <a:pt x="2417" y="6579"/>
                    <a:pt x="2406" y="6602"/>
                    <a:pt x="2395" y="6625"/>
                  </a:cubicBezTo>
                  <a:cubicBezTo>
                    <a:pt x="2395" y="6590"/>
                    <a:pt x="2412" y="6562"/>
                    <a:pt x="2395" y="6534"/>
                  </a:cubicBezTo>
                  <a:cubicBezTo>
                    <a:pt x="2304" y="6545"/>
                    <a:pt x="2383" y="6653"/>
                    <a:pt x="2355" y="6704"/>
                  </a:cubicBezTo>
                  <a:cubicBezTo>
                    <a:pt x="2327" y="6727"/>
                    <a:pt x="2276" y="6772"/>
                    <a:pt x="2247" y="6795"/>
                  </a:cubicBezTo>
                  <a:cubicBezTo>
                    <a:pt x="2247" y="6772"/>
                    <a:pt x="2241" y="6727"/>
                    <a:pt x="2236" y="6704"/>
                  </a:cubicBezTo>
                  <a:cubicBezTo>
                    <a:pt x="2230" y="6755"/>
                    <a:pt x="2207" y="6806"/>
                    <a:pt x="2168" y="6840"/>
                  </a:cubicBezTo>
                  <a:cubicBezTo>
                    <a:pt x="2190" y="6829"/>
                    <a:pt x="2230" y="6806"/>
                    <a:pt x="2253" y="6795"/>
                  </a:cubicBezTo>
                  <a:lnTo>
                    <a:pt x="2253" y="6795"/>
                  </a:lnTo>
                  <a:cubicBezTo>
                    <a:pt x="2258" y="6865"/>
                    <a:pt x="2214" y="6887"/>
                    <a:pt x="2156" y="6887"/>
                  </a:cubicBezTo>
                  <a:cubicBezTo>
                    <a:pt x="2149" y="6887"/>
                    <a:pt x="2141" y="6886"/>
                    <a:pt x="2134" y="6886"/>
                  </a:cubicBezTo>
                  <a:lnTo>
                    <a:pt x="2134" y="6886"/>
                  </a:lnTo>
                  <a:cubicBezTo>
                    <a:pt x="2139" y="6903"/>
                    <a:pt x="2156" y="6937"/>
                    <a:pt x="2162" y="6954"/>
                  </a:cubicBezTo>
                  <a:cubicBezTo>
                    <a:pt x="2128" y="7044"/>
                    <a:pt x="2071" y="7130"/>
                    <a:pt x="2026" y="7220"/>
                  </a:cubicBezTo>
                  <a:cubicBezTo>
                    <a:pt x="2020" y="7181"/>
                    <a:pt x="2009" y="7141"/>
                    <a:pt x="1998" y="7101"/>
                  </a:cubicBezTo>
                  <a:lnTo>
                    <a:pt x="1998" y="7101"/>
                  </a:lnTo>
                  <a:cubicBezTo>
                    <a:pt x="1975" y="7152"/>
                    <a:pt x="1998" y="7203"/>
                    <a:pt x="2020" y="7249"/>
                  </a:cubicBezTo>
                  <a:lnTo>
                    <a:pt x="1986" y="7249"/>
                  </a:lnTo>
                  <a:cubicBezTo>
                    <a:pt x="1992" y="7237"/>
                    <a:pt x="1986" y="7226"/>
                    <a:pt x="1975" y="7209"/>
                  </a:cubicBezTo>
                  <a:cubicBezTo>
                    <a:pt x="1970" y="7208"/>
                    <a:pt x="1966" y="7208"/>
                    <a:pt x="1963" y="7208"/>
                  </a:cubicBezTo>
                  <a:cubicBezTo>
                    <a:pt x="1937" y="7208"/>
                    <a:pt x="1925" y="7224"/>
                    <a:pt x="1935" y="7249"/>
                  </a:cubicBezTo>
                  <a:lnTo>
                    <a:pt x="1918" y="7249"/>
                  </a:lnTo>
                  <a:cubicBezTo>
                    <a:pt x="1924" y="7254"/>
                    <a:pt x="1929" y="7254"/>
                    <a:pt x="1935" y="7260"/>
                  </a:cubicBezTo>
                  <a:cubicBezTo>
                    <a:pt x="1935" y="7260"/>
                    <a:pt x="1941" y="7260"/>
                    <a:pt x="1941" y="7266"/>
                  </a:cubicBezTo>
                  <a:lnTo>
                    <a:pt x="1946" y="7266"/>
                  </a:lnTo>
                  <a:cubicBezTo>
                    <a:pt x="1963" y="7271"/>
                    <a:pt x="1986" y="7283"/>
                    <a:pt x="2003" y="7288"/>
                  </a:cubicBezTo>
                  <a:cubicBezTo>
                    <a:pt x="1969" y="7317"/>
                    <a:pt x="1952" y="7351"/>
                    <a:pt x="1941" y="7385"/>
                  </a:cubicBezTo>
                  <a:cubicBezTo>
                    <a:pt x="1937" y="7385"/>
                    <a:pt x="1934" y="7385"/>
                    <a:pt x="1932" y="7383"/>
                  </a:cubicBezTo>
                  <a:lnTo>
                    <a:pt x="1932" y="7383"/>
                  </a:lnTo>
                  <a:lnTo>
                    <a:pt x="1935" y="7391"/>
                  </a:lnTo>
                  <a:cubicBezTo>
                    <a:pt x="1929" y="7413"/>
                    <a:pt x="1918" y="7442"/>
                    <a:pt x="1907" y="7464"/>
                  </a:cubicBezTo>
                  <a:cubicBezTo>
                    <a:pt x="1901" y="7453"/>
                    <a:pt x="1878" y="7425"/>
                    <a:pt x="1867" y="7413"/>
                  </a:cubicBezTo>
                  <a:lnTo>
                    <a:pt x="1827" y="7470"/>
                  </a:lnTo>
                  <a:cubicBezTo>
                    <a:pt x="1833" y="7469"/>
                    <a:pt x="1838" y="7469"/>
                    <a:pt x="1842" y="7469"/>
                  </a:cubicBezTo>
                  <a:cubicBezTo>
                    <a:pt x="1891" y="7469"/>
                    <a:pt x="1895" y="7496"/>
                    <a:pt x="1890" y="7532"/>
                  </a:cubicBezTo>
                  <a:cubicBezTo>
                    <a:pt x="1878" y="7532"/>
                    <a:pt x="1867" y="7538"/>
                    <a:pt x="1861" y="7544"/>
                  </a:cubicBezTo>
                  <a:cubicBezTo>
                    <a:pt x="1861" y="7549"/>
                    <a:pt x="1867" y="7561"/>
                    <a:pt x="1873" y="7572"/>
                  </a:cubicBezTo>
                  <a:cubicBezTo>
                    <a:pt x="1867" y="7578"/>
                    <a:pt x="1861" y="7589"/>
                    <a:pt x="1856" y="7600"/>
                  </a:cubicBezTo>
                  <a:cubicBezTo>
                    <a:pt x="1850" y="7612"/>
                    <a:pt x="1844" y="7629"/>
                    <a:pt x="1839" y="7646"/>
                  </a:cubicBezTo>
                  <a:cubicBezTo>
                    <a:pt x="1822" y="7646"/>
                    <a:pt x="1805" y="7651"/>
                    <a:pt x="1788" y="7651"/>
                  </a:cubicBezTo>
                  <a:cubicBezTo>
                    <a:pt x="1720" y="7776"/>
                    <a:pt x="1629" y="7890"/>
                    <a:pt x="1595" y="8032"/>
                  </a:cubicBezTo>
                  <a:cubicBezTo>
                    <a:pt x="1555" y="8054"/>
                    <a:pt x="1515" y="8088"/>
                    <a:pt x="1464" y="8105"/>
                  </a:cubicBezTo>
                  <a:cubicBezTo>
                    <a:pt x="1464" y="8015"/>
                    <a:pt x="1532" y="7947"/>
                    <a:pt x="1595" y="7890"/>
                  </a:cubicBezTo>
                  <a:cubicBezTo>
                    <a:pt x="1595" y="7878"/>
                    <a:pt x="1589" y="7850"/>
                    <a:pt x="1589" y="7839"/>
                  </a:cubicBezTo>
                  <a:cubicBezTo>
                    <a:pt x="1702" y="7759"/>
                    <a:pt x="1702" y="7623"/>
                    <a:pt x="1805" y="7532"/>
                  </a:cubicBezTo>
                  <a:cubicBezTo>
                    <a:pt x="1816" y="7487"/>
                    <a:pt x="1822" y="7436"/>
                    <a:pt x="1816" y="7385"/>
                  </a:cubicBezTo>
                  <a:lnTo>
                    <a:pt x="1816" y="7385"/>
                  </a:lnTo>
                  <a:cubicBezTo>
                    <a:pt x="1810" y="7413"/>
                    <a:pt x="1799" y="7447"/>
                    <a:pt x="1793" y="7481"/>
                  </a:cubicBezTo>
                  <a:cubicBezTo>
                    <a:pt x="1595" y="7651"/>
                    <a:pt x="1527" y="7912"/>
                    <a:pt x="1368" y="8111"/>
                  </a:cubicBezTo>
                  <a:cubicBezTo>
                    <a:pt x="1390" y="8109"/>
                    <a:pt x="1413" y="8108"/>
                    <a:pt x="1436" y="8108"/>
                  </a:cubicBezTo>
                  <a:cubicBezTo>
                    <a:pt x="1481" y="8108"/>
                    <a:pt x="1527" y="8113"/>
                    <a:pt x="1572" y="8128"/>
                  </a:cubicBezTo>
                  <a:cubicBezTo>
                    <a:pt x="1561" y="8162"/>
                    <a:pt x="1544" y="8202"/>
                    <a:pt x="1532" y="8236"/>
                  </a:cubicBezTo>
                  <a:lnTo>
                    <a:pt x="1453" y="8236"/>
                  </a:lnTo>
                  <a:cubicBezTo>
                    <a:pt x="1453" y="8242"/>
                    <a:pt x="1447" y="8259"/>
                    <a:pt x="1447" y="8270"/>
                  </a:cubicBezTo>
                  <a:cubicBezTo>
                    <a:pt x="1470" y="8264"/>
                    <a:pt x="1510" y="8247"/>
                    <a:pt x="1527" y="8242"/>
                  </a:cubicBezTo>
                  <a:lnTo>
                    <a:pt x="1527" y="8242"/>
                  </a:lnTo>
                  <a:cubicBezTo>
                    <a:pt x="1493" y="8327"/>
                    <a:pt x="1459" y="8417"/>
                    <a:pt x="1385" y="8480"/>
                  </a:cubicBezTo>
                  <a:cubicBezTo>
                    <a:pt x="1390" y="8491"/>
                    <a:pt x="1396" y="8508"/>
                    <a:pt x="1396" y="8514"/>
                  </a:cubicBezTo>
                  <a:cubicBezTo>
                    <a:pt x="1368" y="8576"/>
                    <a:pt x="1339" y="8639"/>
                    <a:pt x="1317" y="8701"/>
                  </a:cubicBezTo>
                  <a:cubicBezTo>
                    <a:pt x="1302" y="8695"/>
                    <a:pt x="1286" y="8691"/>
                    <a:pt x="1273" y="8691"/>
                  </a:cubicBezTo>
                  <a:cubicBezTo>
                    <a:pt x="1251" y="8691"/>
                    <a:pt x="1233" y="8701"/>
                    <a:pt x="1226" y="8730"/>
                  </a:cubicBezTo>
                  <a:lnTo>
                    <a:pt x="1305" y="8730"/>
                  </a:lnTo>
                  <a:cubicBezTo>
                    <a:pt x="1254" y="8820"/>
                    <a:pt x="1215" y="8911"/>
                    <a:pt x="1186" y="9008"/>
                  </a:cubicBezTo>
                  <a:cubicBezTo>
                    <a:pt x="1152" y="8996"/>
                    <a:pt x="1124" y="8991"/>
                    <a:pt x="1090" y="8985"/>
                  </a:cubicBezTo>
                  <a:lnTo>
                    <a:pt x="1090" y="8985"/>
                  </a:lnTo>
                  <a:cubicBezTo>
                    <a:pt x="1095" y="9002"/>
                    <a:pt x="1101" y="9047"/>
                    <a:pt x="1107" y="9064"/>
                  </a:cubicBezTo>
                  <a:cubicBezTo>
                    <a:pt x="1118" y="9059"/>
                    <a:pt x="1152" y="9047"/>
                    <a:pt x="1169" y="9042"/>
                  </a:cubicBezTo>
                  <a:lnTo>
                    <a:pt x="1169" y="9042"/>
                  </a:lnTo>
                  <a:cubicBezTo>
                    <a:pt x="1158" y="9081"/>
                    <a:pt x="1146" y="9127"/>
                    <a:pt x="1135" y="9166"/>
                  </a:cubicBezTo>
                  <a:cubicBezTo>
                    <a:pt x="1107" y="9166"/>
                    <a:pt x="1073" y="9166"/>
                    <a:pt x="1044" y="9172"/>
                  </a:cubicBezTo>
                  <a:cubicBezTo>
                    <a:pt x="1027" y="9234"/>
                    <a:pt x="999" y="9291"/>
                    <a:pt x="993" y="9359"/>
                  </a:cubicBezTo>
                  <a:cubicBezTo>
                    <a:pt x="1022" y="9308"/>
                    <a:pt x="1044" y="9252"/>
                    <a:pt x="1084" y="9206"/>
                  </a:cubicBezTo>
                  <a:lnTo>
                    <a:pt x="1084" y="9206"/>
                  </a:lnTo>
                  <a:cubicBezTo>
                    <a:pt x="1084" y="9286"/>
                    <a:pt x="1044" y="9359"/>
                    <a:pt x="1010" y="9433"/>
                  </a:cubicBezTo>
                  <a:cubicBezTo>
                    <a:pt x="993" y="9427"/>
                    <a:pt x="971" y="9427"/>
                    <a:pt x="959" y="9427"/>
                  </a:cubicBezTo>
                  <a:cubicBezTo>
                    <a:pt x="948" y="9461"/>
                    <a:pt x="931" y="9495"/>
                    <a:pt x="919" y="9530"/>
                  </a:cubicBezTo>
                  <a:cubicBezTo>
                    <a:pt x="948" y="9501"/>
                    <a:pt x="982" y="9467"/>
                    <a:pt x="1010" y="9439"/>
                  </a:cubicBezTo>
                  <a:lnTo>
                    <a:pt x="1010" y="9439"/>
                  </a:lnTo>
                  <a:cubicBezTo>
                    <a:pt x="971" y="9592"/>
                    <a:pt x="914" y="9745"/>
                    <a:pt x="868" y="9893"/>
                  </a:cubicBezTo>
                  <a:lnTo>
                    <a:pt x="840" y="9830"/>
                  </a:lnTo>
                  <a:cubicBezTo>
                    <a:pt x="823" y="9847"/>
                    <a:pt x="800" y="9870"/>
                    <a:pt x="778" y="9887"/>
                  </a:cubicBezTo>
                  <a:cubicBezTo>
                    <a:pt x="778" y="9966"/>
                    <a:pt x="834" y="10046"/>
                    <a:pt x="795" y="10125"/>
                  </a:cubicBezTo>
                  <a:cubicBezTo>
                    <a:pt x="783" y="10080"/>
                    <a:pt x="772" y="10040"/>
                    <a:pt x="766" y="9995"/>
                  </a:cubicBezTo>
                  <a:cubicBezTo>
                    <a:pt x="732" y="10114"/>
                    <a:pt x="664" y="10233"/>
                    <a:pt x="698" y="10358"/>
                  </a:cubicBezTo>
                  <a:lnTo>
                    <a:pt x="664" y="10358"/>
                  </a:lnTo>
                  <a:cubicBezTo>
                    <a:pt x="670" y="10364"/>
                    <a:pt x="676" y="10386"/>
                    <a:pt x="676" y="10392"/>
                  </a:cubicBezTo>
                  <a:lnTo>
                    <a:pt x="630" y="10403"/>
                  </a:lnTo>
                  <a:lnTo>
                    <a:pt x="641" y="10420"/>
                  </a:lnTo>
                  <a:cubicBezTo>
                    <a:pt x="659" y="10415"/>
                    <a:pt x="693" y="10398"/>
                    <a:pt x="710" y="10392"/>
                  </a:cubicBezTo>
                  <a:lnTo>
                    <a:pt x="710" y="10392"/>
                  </a:lnTo>
                  <a:cubicBezTo>
                    <a:pt x="704" y="10415"/>
                    <a:pt x="687" y="10454"/>
                    <a:pt x="676" y="10477"/>
                  </a:cubicBezTo>
                  <a:cubicBezTo>
                    <a:pt x="659" y="10471"/>
                    <a:pt x="630" y="10466"/>
                    <a:pt x="619" y="10460"/>
                  </a:cubicBezTo>
                  <a:lnTo>
                    <a:pt x="619" y="10460"/>
                  </a:lnTo>
                  <a:cubicBezTo>
                    <a:pt x="624" y="10477"/>
                    <a:pt x="630" y="10505"/>
                    <a:pt x="636" y="10522"/>
                  </a:cubicBezTo>
                  <a:cubicBezTo>
                    <a:pt x="641" y="10517"/>
                    <a:pt x="664" y="10505"/>
                    <a:pt x="676" y="10505"/>
                  </a:cubicBezTo>
                  <a:cubicBezTo>
                    <a:pt x="681" y="10602"/>
                    <a:pt x="636" y="10698"/>
                    <a:pt x="619" y="10795"/>
                  </a:cubicBezTo>
                  <a:cubicBezTo>
                    <a:pt x="602" y="10789"/>
                    <a:pt x="573" y="10778"/>
                    <a:pt x="556" y="10766"/>
                  </a:cubicBezTo>
                  <a:lnTo>
                    <a:pt x="556" y="10766"/>
                  </a:lnTo>
                  <a:cubicBezTo>
                    <a:pt x="579" y="10783"/>
                    <a:pt x="596" y="10795"/>
                    <a:pt x="619" y="10806"/>
                  </a:cubicBezTo>
                  <a:cubicBezTo>
                    <a:pt x="602" y="10857"/>
                    <a:pt x="590" y="10914"/>
                    <a:pt x="579" y="10965"/>
                  </a:cubicBezTo>
                  <a:cubicBezTo>
                    <a:pt x="573" y="10920"/>
                    <a:pt x="562" y="10874"/>
                    <a:pt x="539" y="10829"/>
                  </a:cubicBezTo>
                  <a:cubicBezTo>
                    <a:pt x="539" y="10874"/>
                    <a:pt x="522" y="10908"/>
                    <a:pt x="483" y="10925"/>
                  </a:cubicBezTo>
                  <a:cubicBezTo>
                    <a:pt x="494" y="10925"/>
                    <a:pt x="517" y="10937"/>
                    <a:pt x="528" y="10942"/>
                  </a:cubicBezTo>
                  <a:cubicBezTo>
                    <a:pt x="466" y="11073"/>
                    <a:pt x="454" y="11215"/>
                    <a:pt x="420" y="11356"/>
                  </a:cubicBezTo>
                  <a:cubicBezTo>
                    <a:pt x="437" y="11351"/>
                    <a:pt x="477" y="11345"/>
                    <a:pt x="500" y="11339"/>
                  </a:cubicBezTo>
                  <a:lnTo>
                    <a:pt x="500" y="11339"/>
                  </a:lnTo>
                  <a:cubicBezTo>
                    <a:pt x="488" y="11470"/>
                    <a:pt x="466" y="11595"/>
                    <a:pt x="437" y="11725"/>
                  </a:cubicBezTo>
                  <a:cubicBezTo>
                    <a:pt x="409" y="11652"/>
                    <a:pt x="420" y="11578"/>
                    <a:pt x="437" y="11510"/>
                  </a:cubicBezTo>
                  <a:lnTo>
                    <a:pt x="437" y="11510"/>
                  </a:lnTo>
                  <a:cubicBezTo>
                    <a:pt x="318" y="11532"/>
                    <a:pt x="392" y="12015"/>
                    <a:pt x="284" y="12134"/>
                  </a:cubicBezTo>
                  <a:cubicBezTo>
                    <a:pt x="250" y="12117"/>
                    <a:pt x="216" y="12100"/>
                    <a:pt x="182" y="12083"/>
                  </a:cubicBezTo>
                  <a:cubicBezTo>
                    <a:pt x="199" y="12077"/>
                    <a:pt x="222" y="12077"/>
                    <a:pt x="233" y="12071"/>
                  </a:cubicBezTo>
                  <a:cubicBezTo>
                    <a:pt x="239" y="12032"/>
                    <a:pt x="261" y="12003"/>
                    <a:pt x="307" y="11992"/>
                  </a:cubicBezTo>
                  <a:cubicBezTo>
                    <a:pt x="290" y="11964"/>
                    <a:pt x="273" y="11935"/>
                    <a:pt x="261" y="11901"/>
                  </a:cubicBezTo>
                  <a:lnTo>
                    <a:pt x="261" y="11901"/>
                  </a:lnTo>
                  <a:lnTo>
                    <a:pt x="324" y="11913"/>
                  </a:lnTo>
                  <a:cubicBezTo>
                    <a:pt x="312" y="11901"/>
                    <a:pt x="284" y="11884"/>
                    <a:pt x="273" y="11873"/>
                  </a:cubicBezTo>
                  <a:cubicBezTo>
                    <a:pt x="295" y="11748"/>
                    <a:pt x="307" y="11612"/>
                    <a:pt x="216" y="11510"/>
                  </a:cubicBezTo>
                  <a:cubicBezTo>
                    <a:pt x="216" y="11674"/>
                    <a:pt x="171" y="11839"/>
                    <a:pt x="159" y="12009"/>
                  </a:cubicBezTo>
                  <a:cubicBezTo>
                    <a:pt x="154" y="12015"/>
                    <a:pt x="137" y="12026"/>
                    <a:pt x="131" y="12032"/>
                  </a:cubicBezTo>
                  <a:cubicBezTo>
                    <a:pt x="171" y="12077"/>
                    <a:pt x="137" y="12134"/>
                    <a:pt x="108" y="12179"/>
                  </a:cubicBezTo>
                  <a:cubicBezTo>
                    <a:pt x="154" y="12276"/>
                    <a:pt x="102" y="12378"/>
                    <a:pt x="102" y="12474"/>
                  </a:cubicBezTo>
                  <a:lnTo>
                    <a:pt x="68" y="12480"/>
                  </a:lnTo>
                  <a:cubicBezTo>
                    <a:pt x="80" y="12486"/>
                    <a:pt x="97" y="12497"/>
                    <a:pt x="108" y="12503"/>
                  </a:cubicBezTo>
                  <a:cubicBezTo>
                    <a:pt x="102" y="12610"/>
                    <a:pt x="80" y="12724"/>
                    <a:pt x="102" y="12832"/>
                  </a:cubicBezTo>
                  <a:cubicBezTo>
                    <a:pt x="114" y="12871"/>
                    <a:pt x="80" y="12900"/>
                    <a:pt x="63" y="12934"/>
                  </a:cubicBezTo>
                  <a:cubicBezTo>
                    <a:pt x="80" y="12956"/>
                    <a:pt x="97" y="12974"/>
                    <a:pt x="114" y="12996"/>
                  </a:cubicBezTo>
                  <a:cubicBezTo>
                    <a:pt x="102" y="12996"/>
                    <a:pt x="74" y="13008"/>
                    <a:pt x="57" y="13008"/>
                  </a:cubicBezTo>
                  <a:cubicBezTo>
                    <a:pt x="64" y="13068"/>
                    <a:pt x="66" y="13128"/>
                    <a:pt x="65" y="13188"/>
                  </a:cubicBezTo>
                  <a:lnTo>
                    <a:pt x="65" y="13188"/>
                  </a:lnTo>
                  <a:cubicBezTo>
                    <a:pt x="77" y="13183"/>
                    <a:pt x="97" y="13177"/>
                    <a:pt x="108" y="13172"/>
                  </a:cubicBezTo>
                  <a:cubicBezTo>
                    <a:pt x="97" y="13030"/>
                    <a:pt x="188" y="12871"/>
                    <a:pt x="131" y="12735"/>
                  </a:cubicBezTo>
                  <a:cubicBezTo>
                    <a:pt x="222" y="12639"/>
                    <a:pt x="154" y="12491"/>
                    <a:pt x="205" y="12378"/>
                  </a:cubicBezTo>
                  <a:cubicBezTo>
                    <a:pt x="222" y="12310"/>
                    <a:pt x="182" y="12219"/>
                    <a:pt x="261" y="12174"/>
                  </a:cubicBezTo>
                  <a:lnTo>
                    <a:pt x="295" y="12230"/>
                  </a:lnTo>
                  <a:cubicBezTo>
                    <a:pt x="256" y="12298"/>
                    <a:pt x="273" y="12372"/>
                    <a:pt x="278" y="12446"/>
                  </a:cubicBezTo>
                  <a:cubicBezTo>
                    <a:pt x="295" y="12440"/>
                    <a:pt x="335" y="12423"/>
                    <a:pt x="352" y="12417"/>
                  </a:cubicBezTo>
                  <a:lnTo>
                    <a:pt x="352" y="12417"/>
                  </a:lnTo>
                  <a:cubicBezTo>
                    <a:pt x="346" y="12440"/>
                    <a:pt x="335" y="12463"/>
                    <a:pt x="329" y="12486"/>
                  </a:cubicBezTo>
                  <a:cubicBezTo>
                    <a:pt x="346" y="12565"/>
                    <a:pt x="244" y="12610"/>
                    <a:pt x="267" y="12690"/>
                  </a:cubicBezTo>
                  <a:cubicBezTo>
                    <a:pt x="278" y="12696"/>
                    <a:pt x="301" y="12713"/>
                    <a:pt x="312" y="12718"/>
                  </a:cubicBezTo>
                  <a:cubicBezTo>
                    <a:pt x="301" y="12934"/>
                    <a:pt x="244" y="13149"/>
                    <a:pt x="278" y="13365"/>
                  </a:cubicBezTo>
                  <a:lnTo>
                    <a:pt x="210" y="13365"/>
                  </a:lnTo>
                  <a:cubicBezTo>
                    <a:pt x="205" y="13388"/>
                    <a:pt x="193" y="13444"/>
                    <a:pt x="188" y="13467"/>
                  </a:cubicBezTo>
                  <a:cubicBezTo>
                    <a:pt x="205" y="13478"/>
                    <a:pt x="227" y="13496"/>
                    <a:pt x="250" y="13507"/>
                  </a:cubicBezTo>
                  <a:lnTo>
                    <a:pt x="261" y="13450"/>
                  </a:lnTo>
                  <a:cubicBezTo>
                    <a:pt x="261" y="13473"/>
                    <a:pt x="267" y="13518"/>
                    <a:pt x="273" y="13541"/>
                  </a:cubicBezTo>
                  <a:cubicBezTo>
                    <a:pt x="261" y="13535"/>
                    <a:pt x="239" y="13518"/>
                    <a:pt x="233" y="13507"/>
                  </a:cubicBezTo>
                  <a:cubicBezTo>
                    <a:pt x="216" y="13513"/>
                    <a:pt x="193" y="13530"/>
                    <a:pt x="176" y="13535"/>
                  </a:cubicBezTo>
                  <a:cubicBezTo>
                    <a:pt x="182" y="13581"/>
                    <a:pt x="188" y="13626"/>
                    <a:pt x="188" y="13671"/>
                  </a:cubicBezTo>
                  <a:lnTo>
                    <a:pt x="222" y="13677"/>
                  </a:lnTo>
                  <a:cubicBezTo>
                    <a:pt x="233" y="13637"/>
                    <a:pt x="244" y="13592"/>
                    <a:pt x="267" y="13558"/>
                  </a:cubicBezTo>
                  <a:lnTo>
                    <a:pt x="267" y="13558"/>
                  </a:lnTo>
                  <a:cubicBezTo>
                    <a:pt x="244" y="13603"/>
                    <a:pt x="256" y="13649"/>
                    <a:pt x="267" y="13694"/>
                  </a:cubicBezTo>
                  <a:cubicBezTo>
                    <a:pt x="239" y="13694"/>
                    <a:pt x="210" y="13688"/>
                    <a:pt x="182" y="13688"/>
                  </a:cubicBezTo>
                  <a:cubicBezTo>
                    <a:pt x="182" y="13734"/>
                    <a:pt x="182" y="13779"/>
                    <a:pt x="182" y="13825"/>
                  </a:cubicBezTo>
                  <a:cubicBezTo>
                    <a:pt x="199" y="13791"/>
                    <a:pt x="227" y="13728"/>
                    <a:pt x="239" y="13700"/>
                  </a:cubicBezTo>
                  <a:lnTo>
                    <a:pt x="239" y="13700"/>
                  </a:lnTo>
                  <a:cubicBezTo>
                    <a:pt x="256" y="13739"/>
                    <a:pt x="250" y="13774"/>
                    <a:pt x="227" y="13808"/>
                  </a:cubicBezTo>
                  <a:cubicBezTo>
                    <a:pt x="256" y="13893"/>
                    <a:pt x="239" y="13978"/>
                    <a:pt x="244" y="14063"/>
                  </a:cubicBezTo>
                  <a:lnTo>
                    <a:pt x="199" y="14080"/>
                  </a:lnTo>
                  <a:cubicBezTo>
                    <a:pt x="216" y="14091"/>
                    <a:pt x="250" y="14120"/>
                    <a:pt x="267" y="14137"/>
                  </a:cubicBezTo>
                  <a:cubicBezTo>
                    <a:pt x="239" y="14142"/>
                    <a:pt x="210" y="14148"/>
                    <a:pt x="182" y="14159"/>
                  </a:cubicBezTo>
                  <a:cubicBezTo>
                    <a:pt x="210" y="14182"/>
                    <a:pt x="233" y="14210"/>
                    <a:pt x="261" y="14239"/>
                  </a:cubicBezTo>
                  <a:cubicBezTo>
                    <a:pt x="256" y="14267"/>
                    <a:pt x="250" y="14296"/>
                    <a:pt x="244" y="14324"/>
                  </a:cubicBezTo>
                  <a:cubicBezTo>
                    <a:pt x="227" y="14284"/>
                    <a:pt x="205" y="14250"/>
                    <a:pt x="171" y="14227"/>
                  </a:cubicBezTo>
                  <a:lnTo>
                    <a:pt x="171" y="14227"/>
                  </a:lnTo>
                  <a:cubicBezTo>
                    <a:pt x="176" y="14250"/>
                    <a:pt x="188" y="14301"/>
                    <a:pt x="188" y="14324"/>
                  </a:cubicBezTo>
                  <a:lnTo>
                    <a:pt x="125" y="14324"/>
                  </a:lnTo>
                  <a:cubicBezTo>
                    <a:pt x="142" y="14335"/>
                    <a:pt x="182" y="14358"/>
                    <a:pt x="199" y="14369"/>
                  </a:cubicBezTo>
                  <a:cubicBezTo>
                    <a:pt x="185" y="14398"/>
                    <a:pt x="194" y="14477"/>
                    <a:pt x="159" y="14477"/>
                  </a:cubicBezTo>
                  <a:cubicBezTo>
                    <a:pt x="151" y="14477"/>
                    <a:pt x="142" y="14473"/>
                    <a:pt x="131" y="14466"/>
                  </a:cubicBezTo>
                  <a:cubicBezTo>
                    <a:pt x="74" y="14364"/>
                    <a:pt x="171" y="14205"/>
                    <a:pt x="57" y="14120"/>
                  </a:cubicBezTo>
                  <a:lnTo>
                    <a:pt x="108" y="14120"/>
                  </a:lnTo>
                  <a:cubicBezTo>
                    <a:pt x="125" y="13819"/>
                    <a:pt x="102" y="13518"/>
                    <a:pt x="119" y="13217"/>
                  </a:cubicBezTo>
                  <a:cubicBezTo>
                    <a:pt x="103" y="13212"/>
                    <a:pt x="87" y="13201"/>
                    <a:pt x="65" y="13190"/>
                  </a:cubicBezTo>
                  <a:lnTo>
                    <a:pt x="65" y="13190"/>
                  </a:lnTo>
                  <a:cubicBezTo>
                    <a:pt x="61" y="13436"/>
                    <a:pt x="7" y="13675"/>
                    <a:pt x="12" y="13921"/>
                  </a:cubicBezTo>
                  <a:cubicBezTo>
                    <a:pt x="51" y="13972"/>
                    <a:pt x="12" y="14035"/>
                    <a:pt x="0" y="14086"/>
                  </a:cubicBezTo>
                  <a:cubicBezTo>
                    <a:pt x="12" y="14159"/>
                    <a:pt x="23" y="14233"/>
                    <a:pt x="17" y="14307"/>
                  </a:cubicBezTo>
                  <a:lnTo>
                    <a:pt x="46" y="14347"/>
                  </a:lnTo>
                  <a:cubicBezTo>
                    <a:pt x="34" y="14381"/>
                    <a:pt x="23" y="14415"/>
                    <a:pt x="6" y="14449"/>
                  </a:cubicBezTo>
                  <a:cubicBezTo>
                    <a:pt x="17" y="14483"/>
                    <a:pt x="23" y="14511"/>
                    <a:pt x="29" y="14545"/>
                  </a:cubicBezTo>
                  <a:cubicBezTo>
                    <a:pt x="23" y="14557"/>
                    <a:pt x="6" y="14574"/>
                    <a:pt x="0" y="14579"/>
                  </a:cubicBezTo>
                  <a:lnTo>
                    <a:pt x="34" y="14579"/>
                  </a:lnTo>
                  <a:cubicBezTo>
                    <a:pt x="29" y="14636"/>
                    <a:pt x="23" y="14687"/>
                    <a:pt x="34" y="14744"/>
                  </a:cubicBezTo>
                  <a:cubicBezTo>
                    <a:pt x="23" y="14744"/>
                    <a:pt x="6" y="14749"/>
                    <a:pt x="0" y="14749"/>
                  </a:cubicBezTo>
                  <a:cubicBezTo>
                    <a:pt x="12" y="14761"/>
                    <a:pt x="29" y="14783"/>
                    <a:pt x="40" y="14795"/>
                  </a:cubicBezTo>
                  <a:cubicBezTo>
                    <a:pt x="0" y="14891"/>
                    <a:pt x="80" y="14993"/>
                    <a:pt x="51" y="15090"/>
                  </a:cubicBezTo>
                  <a:cubicBezTo>
                    <a:pt x="131" y="15232"/>
                    <a:pt x="80" y="15402"/>
                    <a:pt x="119" y="15555"/>
                  </a:cubicBezTo>
                  <a:cubicBezTo>
                    <a:pt x="137" y="15561"/>
                    <a:pt x="165" y="15572"/>
                    <a:pt x="176" y="15578"/>
                  </a:cubicBezTo>
                  <a:cubicBezTo>
                    <a:pt x="165" y="15589"/>
                    <a:pt x="148" y="15606"/>
                    <a:pt x="137" y="15618"/>
                  </a:cubicBezTo>
                  <a:cubicBezTo>
                    <a:pt x="137" y="15635"/>
                    <a:pt x="137" y="15646"/>
                    <a:pt x="142" y="15663"/>
                  </a:cubicBezTo>
                  <a:cubicBezTo>
                    <a:pt x="159" y="15657"/>
                    <a:pt x="176" y="15652"/>
                    <a:pt x="199" y="15646"/>
                  </a:cubicBezTo>
                  <a:cubicBezTo>
                    <a:pt x="193" y="15583"/>
                    <a:pt x="193" y="15527"/>
                    <a:pt x="193" y="15470"/>
                  </a:cubicBezTo>
                  <a:lnTo>
                    <a:pt x="182" y="15470"/>
                  </a:lnTo>
                  <a:cubicBezTo>
                    <a:pt x="171" y="15459"/>
                    <a:pt x="148" y="15447"/>
                    <a:pt x="137" y="15442"/>
                  </a:cubicBezTo>
                  <a:cubicBezTo>
                    <a:pt x="148" y="15408"/>
                    <a:pt x="159" y="15374"/>
                    <a:pt x="171" y="15339"/>
                  </a:cubicBezTo>
                  <a:cubicBezTo>
                    <a:pt x="154" y="15322"/>
                    <a:pt x="119" y="15294"/>
                    <a:pt x="102" y="15283"/>
                  </a:cubicBezTo>
                  <a:cubicBezTo>
                    <a:pt x="119" y="15277"/>
                    <a:pt x="148" y="15266"/>
                    <a:pt x="159" y="15266"/>
                  </a:cubicBezTo>
                  <a:cubicBezTo>
                    <a:pt x="154" y="15249"/>
                    <a:pt x="137" y="15220"/>
                    <a:pt x="125" y="15203"/>
                  </a:cubicBezTo>
                  <a:cubicBezTo>
                    <a:pt x="154" y="15186"/>
                    <a:pt x="176" y="15175"/>
                    <a:pt x="205" y="15158"/>
                  </a:cubicBezTo>
                  <a:cubicBezTo>
                    <a:pt x="188" y="15158"/>
                    <a:pt x="154" y="15164"/>
                    <a:pt x="137" y="15164"/>
                  </a:cubicBezTo>
                  <a:cubicBezTo>
                    <a:pt x="137" y="14937"/>
                    <a:pt x="142" y="14704"/>
                    <a:pt x="119" y="14477"/>
                  </a:cubicBezTo>
                  <a:lnTo>
                    <a:pt x="119" y="14477"/>
                  </a:lnTo>
                  <a:cubicBezTo>
                    <a:pt x="165" y="14488"/>
                    <a:pt x="205" y="14505"/>
                    <a:pt x="250" y="14517"/>
                  </a:cubicBezTo>
                  <a:cubicBezTo>
                    <a:pt x="233" y="14517"/>
                    <a:pt x="199" y="14522"/>
                    <a:pt x="182" y="14522"/>
                  </a:cubicBezTo>
                  <a:cubicBezTo>
                    <a:pt x="176" y="14630"/>
                    <a:pt x="193" y="14744"/>
                    <a:pt x="205" y="14852"/>
                  </a:cubicBezTo>
                  <a:cubicBezTo>
                    <a:pt x="222" y="14846"/>
                    <a:pt x="244" y="14835"/>
                    <a:pt x="261" y="14835"/>
                  </a:cubicBezTo>
                  <a:cubicBezTo>
                    <a:pt x="295" y="14982"/>
                    <a:pt x="307" y="15135"/>
                    <a:pt x="307" y="15288"/>
                  </a:cubicBezTo>
                  <a:cubicBezTo>
                    <a:pt x="261" y="15260"/>
                    <a:pt x="250" y="15215"/>
                    <a:pt x="250" y="15169"/>
                  </a:cubicBezTo>
                  <a:lnTo>
                    <a:pt x="239" y="15169"/>
                  </a:lnTo>
                  <a:cubicBezTo>
                    <a:pt x="239" y="15198"/>
                    <a:pt x="239" y="15237"/>
                    <a:pt x="239" y="15271"/>
                  </a:cubicBezTo>
                  <a:cubicBezTo>
                    <a:pt x="273" y="15283"/>
                    <a:pt x="301" y="15294"/>
                    <a:pt x="335" y="15305"/>
                  </a:cubicBezTo>
                  <a:cubicBezTo>
                    <a:pt x="324" y="15345"/>
                    <a:pt x="273" y="15334"/>
                    <a:pt x="244" y="15339"/>
                  </a:cubicBezTo>
                  <a:cubicBezTo>
                    <a:pt x="261" y="15408"/>
                    <a:pt x="267" y="15476"/>
                    <a:pt x="284" y="15544"/>
                  </a:cubicBezTo>
                  <a:cubicBezTo>
                    <a:pt x="295" y="15510"/>
                    <a:pt x="312" y="15470"/>
                    <a:pt x="324" y="15436"/>
                  </a:cubicBezTo>
                  <a:cubicBezTo>
                    <a:pt x="324" y="15493"/>
                    <a:pt x="352" y="15555"/>
                    <a:pt x="352" y="15612"/>
                  </a:cubicBezTo>
                  <a:cubicBezTo>
                    <a:pt x="380" y="15612"/>
                    <a:pt x="409" y="15606"/>
                    <a:pt x="437" y="15606"/>
                  </a:cubicBezTo>
                  <a:cubicBezTo>
                    <a:pt x="437" y="15595"/>
                    <a:pt x="437" y="15578"/>
                    <a:pt x="437" y="15561"/>
                  </a:cubicBezTo>
                  <a:cubicBezTo>
                    <a:pt x="426" y="15566"/>
                    <a:pt x="409" y="15572"/>
                    <a:pt x="398" y="15572"/>
                  </a:cubicBezTo>
                  <a:cubicBezTo>
                    <a:pt x="460" y="15493"/>
                    <a:pt x="403" y="15385"/>
                    <a:pt x="415" y="15288"/>
                  </a:cubicBezTo>
                  <a:lnTo>
                    <a:pt x="415" y="15288"/>
                  </a:lnTo>
                  <a:cubicBezTo>
                    <a:pt x="460" y="15345"/>
                    <a:pt x="420" y="15419"/>
                    <a:pt x="466" y="15470"/>
                  </a:cubicBezTo>
                  <a:cubicBezTo>
                    <a:pt x="466" y="15515"/>
                    <a:pt x="466" y="15561"/>
                    <a:pt x="471" y="15606"/>
                  </a:cubicBezTo>
                  <a:lnTo>
                    <a:pt x="590" y="15606"/>
                  </a:lnTo>
                  <a:cubicBezTo>
                    <a:pt x="598" y="15602"/>
                    <a:pt x="606" y="15600"/>
                    <a:pt x="614" y="15600"/>
                  </a:cubicBezTo>
                  <a:cubicBezTo>
                    <a:pt x="626" y="15600"/>
                    <a:pt x="636" y="15607"/>
                    <a:pt x="636" y="15618"/>
                  </a:cubicBezTo>
                  <a:cubicBezTo>
                    <a:pt x="638" y="15625"/>
                    <a:pt x="654" y="15628"/>
                    <a:pt x="671" y="15628"/>
                  </a:cubicBezTo>
                  <a:cubicBezTo>
                    <a:pt x="696" y="15628"/>
                    <a:pt x="726" y="15622"/>
                    <a:pt x="732" y="15612"/>
                  </a:cubicBezTo>
                  <a:cubicBezTo>
                    <a:pt x="741" y="15603"/>
                    <a:pt x="777" y="15586"/>
                    <a:pt x="799" y="15586"/>
                  </a:cubicBezTo>
                  <a:cubicBezTo>
                    <a:pt x="804" y="15586"/>
                    <a:pt x="808" y="15587"/>
                    <a:pt x="812" y="15589"/>
                  </a:cubicBezTo>
                  <a:cubicBezTo>
                    <a:pt x="826" y="15603"/>
                    <a:pt x="869" y="15621"/>
                    <a:pt x="901" y="15621"/>
                  </a:cubicBezTo>
                  <a:cubicBezTo>
                    <a:pt x="908" y="15621"/>
                    <a:pt x="914" y="15620"/>
                    <a:pt x="919" y="15618"/>
                  </a:cubicBezTo>
                  <a:cubicBezTo>
                    <a:pt x="942" y="15606"/>
                    <a:pt x="1056" y="15578"/>
                    <a:pt x="1107" y="15578"/>
                  </a:cubicBezTo>
                  <a:lnTo>
                    <a:pt x="1124" y="15595"/>
                  </a:lnTo>
                  <a:cubicBezTo>
                    <a:pt x="1132" y="15605"/>
                    <a:pt x="1140" y="15609"/>
                    <a:pt x="1149" y="15609"/>
                  </a:cubicBezTo>
                  <a:cubicBezTo>
                    <a:pt x="1168" y="15609"/>
                    <a:pt x="1189" y="15592"/>
                    <a:pt x="1210" y="15592"/>
                  </a:cubicBezTo>
                  <a:cubicBezTo>
                    <a:pt x="1221" y="15592"/>
                    <a:pt x="1232" y="15597"/>
                    <a:pt x="1243" y="15612"/>
                  </a:cubicBezTo>
                  <a:lnTo>
                    <a:pt x="1260" y="15635"/>
                  </a:lnTo>
                  <a:cubicBezTo>
                    <a:pt x="1306" y="15618"/>
                    <a:pt x="1354" y="15607"/>
                    <a:pt x="1384" y="15607"/>
                  </a:cubicBezTo>
                  <a:cubicBezTo>
                    <a:pt x="1395" y="15607"/>
                    <a:pt x="1403" y="15609"/>
                    <a:pt x="1407" y="15612"/>
                  </a:cubicBezTo>
                  <a:cubicBezTo>
                    <a:pt x="1426" y="15621"/>
                    <a:pt x="1465" y="15643"/>
                    <a:pt x="1481" y="15643"/>
                  </a:cubicBezTo>
                  <a:cubicBezTo>
                    <a:pt x="1484" y="15643"/>
                    <a:pt x="1486" y="15642"/>
                    <a:pt x="1487" y="15640"/>
                  </a:cubicBezTo>
                  <a:cubicBezTo>
                    <a:pt x="1492" y="15630"/>
                    <a:pt x="1511" y="15605"/>
                    <a:pt x="1523" y="15605"/>
                  </a:cubicBezTo>
                  <a:cubicBezTo>
                    <a:pt x="1524" y="15605"/>
                    <a:pt x="1526" y="15606"/>
                    <a:pt x="1527" y="15606"/>
                  </a:cubicBezTo>
                  <a:cubicBezTo>
                    <a:pt x="1529" y="15608"/>
                    <a:pt x="1534" y="15608"/>
                    <a:pt x="1540" y="15608"/>
                  </a:cubicBezTo>
                  <a:cubicBezTo>
                    <a:pt x="1556" y="15608"/>
                    <a:pt x="1580" y="15602"/>
                    <a:pt x="1589" y="15589"/>
                  </a:cubicBezTo>
                  <a:cubicBezTo>
                    <a:pt x="1595" y="15566"/>
                    <a:pt x="1748" y="15578"/>
                    <a:pt x="1833" y="15561"/>
                  </a:cubicBezTo>
                  <a:lnTo>
                    <a:pt x="1929" y="15589"/>
                  </a:lnTo>
                  <a:cubicBezTo>
                    <a:pt x="1968" y="15600"/>
                    <a:pt x="2012" y="15608"/>
                    <a:pt x="2059" y="15608"/>
                  </a:cubicBezTo>
                  <a:cubicBezTo>
                    <a:pt x="2109" y="15608"/>
                    <a:pt x="2160" y="15599"/>
                    <a:pt x="2207" y="15572"/>
                  </a:cubicBezTo>
                  <a:lnTo>
                    <a:pt x="2253" y="15544"/>
                  </a:lnTo>
                  <a:cubicBezTo>
                    <a:pt x="2338" y="15561"/>
                    <a:pt x="2417" y="15583"/>
                    <a:pt x="2429" y="15589"/>
                  </a:cubicBezTo>
                  <a:cubicBezTo>
                    <a:pt x="2434" y="15594"/>
                    <a:pt x="2446" y="15598"/>
                    <a:pt x="2460" y="15598"/>
                  </a:cubicBezTo>
                  <a:cubicBezTo>
                    <a:pt x="2479" y="15598"/>
                    <a:pt x="2501" y="15591"/>
                    <a:pt x="2514" y="15572"/>
                  </a:cubicBezTo>
                  <a:cubicBezTo>
                    <a:pt x="2520" y="15565"/>
                    <a:pt x="2531" y="15562"/>
                    <a:pt x="2543" y="15562"/>
                  </a:cubicBezTo>
                  <a:cubicBezTo>
                    <a:pt x="2584" y="15562"/>
                    <a:pt x="2647" y="15591"/>
                    <a:pt x="2663" y="15591"/>
                  </a:cubicBezTo>
                  <a:cubicBezTo>
                    <a:pt x="2665" y="15591"/>
                    <a:pt x="2667" y="15590"/>
                    <a:pt x="2667" y="15589"/>
                  </a:cubicBezTo>
                  <a:cubicBezTo>
                    <a:pt x="2675" y="15577"/>
                    <a:pt x="2696" y="15558"/>
                    <a:pt x="2706" y="15558"/>
                  </a:cubicBezTo>
                  <a:cubicBezTo>
                    <a:pt x="2710" y="15558"/>
                    <a:pt x="2712" y="15560"/>
                    <a:pt x="2712" y="15566"/>
                  </a:cubicBezTo>
                  <a:cubicBezTo>
                    <a:pt x="2716" y="15582"/>
                    <a:pt x="2730" y="15597"/>
                    <a:pt x="2744" y="15597"/>
                  </a:cubicBezTo>
                  <a:cubicBezTo>
                    <a:pt x="2751" y="15597"/>
                    <a:pt x="2758" y="15593"/>
                    <a:pt x="2763" y="15583"/>
                  </a:cubicBezTo>
                  <a:cubicBezTo>
                    <a:pt x="2769" y="15576"/>
                    <a:pt x="2781" y="15574"/>
                    <a:pt x="2798" y="15574"/>
                  </a:cubicBezTo>
                  <a:cubicBezTo>
                    <a:pt x="2841" y="15574"/>
                    <a:pt x="2910" y="15591"/>
                    <a:pt x="2957" y="15591"/>
                  </a:cubicBezTo>
                  <a:cubicBezTo>
                    <a:pt x="2965" y="15591"/>
                    <a:pt x="2973" y="15590"/>
                    <a:pt x="2979" y="15589"/>
                  </a:cubicBezTo>
                  <a:lnTo>
                    <a:pt x="3047" y="15600"/>
                  </a:lnTo>
                  <a:lnTo>
                    <a:pt x="3138" y="15612"/>
                  </a:lnTo>
                  <a:cubicBezTo>
                    <a:pt x="3223" y="15590"/>
                    <a:pt x="3300" y="15574"/>
                    <a:pt x="3333" y="15574"/>
                  </a:cubicBezTo>
                  <a:cubicBezTo>
                    <a:pt x="3341" y="15574"/>
                    <a:pt x="3347" y="15575"/>
                    <a:pt x="3348" y="15578"/>
                  </a:cubicBezTo>
                  <a:cubicBezTo>
                    <a:pt x="3352" y="15587"/>
                    <a:pt x="3372" y="15604"/>
                    <a:pt x="3385" y="15604"/>
                  </a:cubicBezTo>
                  <a:cubicBezTo>
                    <a:pt x="3388" y="15604"/>
                    <a:pt x="3391" y="15603"/>
                    <a:pt x="3393" y="15600"/>
                  </a:cubicBezTo>
                  <a:cubicBezTo>
                    <a:pt x="3405" y="15589"/>
                    <a:pt x="3444" y="15549"/>
                    <a:pt x="3461" y="15549"/>
                  </a:cubicBezTo>
                  <a:lnTo>
                    <a:pt x="3473" y="15555"/>
                  </a:lnTo>
                  <a:lnTo>
                    <a:pt x="3535" y="15606"/>
                  </a:lnTo>
                  <a:cubicBezTo>
                    <a:pt x="3578" y="15603"/>
                    <a:pt x="3627" y="15602"/>
                    <a:pt x="3673" y="15602"/>
                  </a:cubicBezTo>
                  <a:cubicBezTo>
                    <a:pt x="3720" y="15602"/>
                    <a:pt x="3762" y="15603"/>
                    <a:pt x="3790" y="15606"/>
                  </a:cubicBezTo>
                  <a:cubicBezTo>
                    <a:pt x="3797" y="15607"/>
                    <a:pt x="3806" y="15607"/>
                    <a:pt x="3816" y="15607"/>
                  </a:cubicBezTo>
                  <a:cubicBezTo>
                    <a:pt x="3854" y="15607"/>
                    <a:pt x="3913" y="15603"/>
                    <a:pt x="3964" y="15603"/>
                  </a:cubicBezTo>
                  <a:cubicBezTo>
                    <a:pt x="4008" y="15603"/>
                    <a:pt x="4047" y="15606"/>
                    <a:pt x="4063" y="15618"/>
                  </a:cubicBezTo>
                  <a:lnTo>
                    <a:pt x="4114" y="15566"/>
                  </a:lnTo>
                  <a:cubicBezTo>
                    <a:pt x="4115" y="15566"/>
                    <a:pt x="4117" y="15566"/>
                    <a:pt x="4119" y="15566"/>
                  </a:cubicBezTo>
                  <a:cubicBezTo>
                    <a:pt x="4138" y="15566"/>
                    <a:pt x="4186" y="15583"/>
                    <a:pt x="4216" y="15583"/>
                  </a:cubicBezTo>
                  <a:lnTo>
                    <a:pt x="4324" y="15583"/>
                  </a:lnTo>
                  <a:cubicBezTo>
                    <a:pt x="4437" y="15578"/>
                    <a:pt x="4602" y="15566"/>
                    <a:pt x="4687" y="15555"/>
                  </a:cubicBezTo>
                  <a:lnTo>
                    <a:pt x="4744" y="15612"/>
                  </a:lnTo>
                  <a:lnTo>
                    <a:pt x="4755" y="15623"/>
                  </a:lnTo>
                  <a:cubicBezTo>
                    <a:pt x="4795" y="15618"/>
                    <a:pt x="4857" y="15612"/>
                    <a:pt x="4891" y="15612"/>
                  </a:cubicBezTo>
                  <a:cubicBezTo>
                    <a:pt x="4912" y="15615"/>
                    <a:pt x="4953" y="15623"/>
                    <a:pt x="4983" y="15623"/>
                  </a:cubicBezTo>
                  <a:cubicBezTo>
                    <a:pt x="5000" y="15623"/>
                    <a:pt x="5014" y="15620"/>
                    <a:pt x="5016" y="15612"/>
                  </a:cubicBezTo>
                  <a:cubicBezTo>
                    <a:pt x="5016" y="15607"/>
                    <a:pt x="5026" y="15604"/>
                    <a:pt x="5042" y="15604"/>
                  </a:cubicBezTo>
                  <a:cubicBezTo>
                    <a:pt x="5077" y="15604"/>
                    <a:pt x="5141" y="15618"/>
                    <a:pt x="5169" y="15646"/>
                  </a:cubicBezTo>
                  <a:lnTo>
                    <a:pt x="5226" y="15600"/>
                  </a:lnTo>
                  <a:lnTo>
                    <a:pt x="5249" y="15583"/>
                  </a:lnTo>
                  <a:cubicBezTo>
                    <a:pt x="5305" y="15595"/>
                    <a:pt x="5368" y="15606"/>
                    <a:pt x="5390" y="15612"/>
                  </a:cubicBezTo>
                  <a:cubicBezTo>
                    <a:pt x="5419" y="15612"/>
                    <a:pt x="5510" y="15623"/>
                    <a:pt x="5538" y="15629"/>
                  </a:cubicBezTo>
                  <a:lnTo>
                    <a:pt x="5640" y="15629"/>
                  </a:lnTo>
                  <a:cubicBezTo>
                    <a:pt x="5663" y="15623"/>
                    <a:pt x="5685" y="15606"/>
                    <a:pt x="5708" y="15606"/>
                  </a:cubicBezTo>
                  <a:lnTo>
                    <a:pt x="5720" y="15600"/>
                  </a:lnTo>
                  <a:cubicBezTo>
                    <a:pt x="5731" y="15606"/>
                    <a:pt x="5745" y="15609"/>
                    <a:pt x="5759" y="15609"/>
                  </a:cubicBezTo>
                  <a:cubicBezTo>
                    <a:pt x="5773" y="15609"/>
                    <a:pt x="5788" y="15606"/>
                    <a:pt x="5799" y="15600"/>
                  </a:cubicBezTo>
                  <a:cubicBezTo>
                    <a:pt x="5801" y="15600"/>
                    <a:pt x="5804" y="15600"/>
                    <a:pt x="5807" y="15600"/>
                  </a:cubicBezTo>
                  <a:cubicBezTo>
                    <a:pt x="5841" y="15600"/>
                    <a:pt x="5910" y="15626"/>
                    <a:pt x="5946" y="15652"/>
                  </a:cubicBezTo>
                  <a:lnTo>
                    <a:pt x="5946" y="15583"/>
                  </a:lnTo>
                  <a:cubicBezTo>
                    <a:pt x="5969" y="15583"/>
                    <a:pt x="6054" y="15606"/>
                    <a:pt x="6134" y="15629"/>
                  </a:cubicBezTo>
                  <a:lnTo>
                    <a:pt x="6213" y="15635"/>
                  </a:lnTo>
                  <a:lnTo>
                    <a:pt x="6270" y="15640"/>
                  </a:lnTo>
                  <a:cubicBezTo>
                    <a:pt x="6338" y="15612"/>
                    <a:pt x="6400" y="15589"/>
                    <a:pt x="6417" y="15583"/>
                  </a:cubicBezTo>
                  <a:cubicBezTo>
                    <a:pt x="6419" y="15583"/>
                    <a:pt x="6421" y="15583"/>
                    <a:pt x="6423" y="15583"/>
                  </a:cubicBezTo>
                  <a:cubicBezTo>
                    <a:pt x="6443" y="15583"/>
                    <a:pt x="6487" y="15610"/>
                    <a:pt x="6508" y="15646"/>
                  </a:cubicBezTo>
                  <a:lnTo>
                    <a:pt x="6582" y="15629"/>
                  </a:lnTo>
                  <a:cubicBezTo>
                    <a:pt x="6603" y="15622"/>
                    <a:pt x="6637" y="15617"/>
                    <a:pt x="6664" y="15617"/>
                  </a:cubicBezTo>
                  <a:cubicBezTo>
                    <a:pt x="6681" y="15617"/>
                    <a:pt x="6695" y="15619"/>
                    <a:pt x="6701" y="15623"/>
                  </a:cubicBezTo>
                  <a:cubicBezTo>
                    <a:pt x="6715" y="15637"/>
                    <a:pt x="6727" y="15642"/>
                    <a:pt x="6737" y="15642"/>
                  </a:cubicBezTo>
                  <a:cubicBezTo>
                    <a:pt x="6764" y="15642"/>
                    <a:pt x="6782" y="15608"/>
                    <a:pt x="6813" y="15608"/>
                  </a:cubicBezTo>
                  <a:cubicBezTo>
                    <a:pt x="6819" y="15608"/>
                    <a:pt x="6825" y="15609"/>
                    <a:pt x="6832" y="15612"/>
                  </a:cubicBezTo>
                  <a:lnTo>
                    <a:pt x="6877" y="15635"/>
                  </a:lnTo>
                  <a:cubicBezTo>
                    <a:pt x="6945" y="15640"/>
                    <a:pt x="7030" y="15652"/>
                    <a:pt x="7070" y="15663"/>
                  </a:cubicBezTo>
                  <a:lnTo>
                    <a:pt x="7081" y="15652"/>
                  </a:lnTo>
                  <a:lnTo>
                    <a:pt x="7149" y="15600"/>
                  </a:lnTo>
                  <a:cubicBezTo>
                    <a:pt x="7216" y="15624"/>
                    <a:pt x="7278" y="15636"/>
                    <a:pt x="7307" y="15636"/>
                  </a:cubicBezTo>
                  <a:cubicBezTo>
                    <a:pt x="7312" y="15636"/>
                    <a:pt x="7317" y="15635"/>
                    <a:pt x="7320" y="15635"/>
                  </a:cubicBezTo>
                  <a:cubicBezTo>
                    <a:pt x="7328" y="15626"/>
                    <a:pt x="7362" y="15611"/>
                    <a:pt x="7385" y="15611"/>
                  </a:cubicBezTo>
                  <a:cubicBezTo>
                    <a:pt x="7393" y="15611"/>
                    <a:pt x="7400" y="15613"/>
                    <a:pt x="7405" y="15618"/>
                  </a:cubicBezTo>
                  <a:cubicBezTo>
                    <a:pt x="7422" y="15635"/>
                    <a:pt x="7467" y="15686"/>
                    <a:pt x="7467" y="15686"/>
                  </a:cubicBezTo>
                  <a:cubicBezTo>
                    <a:pt x="7473" y="15686"/>
                    <a:pt x="7518" y="15669"/>
                    <a:pt x="7558" y="15652"/>
                  </a:cubicBezTo>
                  <a:cubicBezTo>
                    <a:pt x="7580" y="15642"/>
                    <a:pt x="7643" y="15638"/>
                    <a:pt x="7704" y="15638"/>
                  </a:cubicBezTo>
                  <a:cubicBezTo>
                    <a:pt x="7753" y="15638"/>
                    <a:pt x="7802" y="15641"/>
                    <a:pt x="7825" y="15646"/>
                  </a:cubicBezTo>
                  <a:cubicBezTo>
                    <a:pt x="7839" y="15647"/>
                    <a:pt x="7859" y="15648"/>
                    <a:pt x="7881" y="15648"/>
                  </a:cubicBezTo>
                  <a:cubicBezTo>
                    <a:pt x="7903" y="15648"/>
                    <a:pt x="7928" y="15647"/>
                    <a:pt x="7953" y="15647"/>
                  </a:cubicBezTo>
                  <a:cubicBezTo>
                    <a:pt x="8002" y="15647"/>
                    <a:pt x="8049" y="15649"/>
                    <a:pt x="8068" y="15657"/>
                  </a:cubicBezTo>
                  <a:cubicBezTo>
                    <a:pt x="8075" y="15660"/>
                    <a:pt x="8083" y="15661"/>
                    <a:pt x="8092" y="15661"/>
                  </a:cubicBezTo>
                  <a:cubicBezTo>
                    <a:pt x="8135" y="15661"/>
                    <a:pt x="8200" y="15637"/>
                    <a:pt x="8240" y="15637"/>
                  </a:cubicBezTo>
                  <a:cubicBezTo>
                    <a:pt x="8248" y="15637"/>
                    <a:pt x="8256" y="15638"/>
                    <a:pt x="8261" y="15640"/>
                  </a:cubicBezTo>
                  <a:lnTo>
                    <a:pt x="8364" y="15532"/>
                  </a:lnTo>
                  <a:cubicBezTo>
                    <a:pt x="8500" y="15578"/>
                    <a:pt x="8642" y="15618"/>
                    <a:pt x="8676" y="15618"/>
                  </a:cubicBezTo>
                  <a:cubicBezTo>
                    <a:pt x="8685" y="15618"/>
                    <a:pt x="8697" y="15617"/>
                    <a:pt x="8709" y="15617"/>
                  </a:cubicBezTo>
                  <a:cubicBezTo>
                    <a:pt x="8740" y="15617"/>
                    <a:pt x="8770" y="15620"/>
                    <a:pt x="8766" y="15640"/>
                  </a:cubicBezTo>
                  <a:cubicBezTo>
                    <a:pt x="8765" y="15647"/>
                    <a:pt x="8770" y="15650"/>
                    <a:pt x="8779" y="15650"/>
                  </a:cubicBezTo>
                  <a:cubicBezTo>
                    <a:pt x="8813" y="15650"/>
                    <a:pt x="8904" y="15609"/>
                    <a:pt x="8931" y="15600"/>
                  </a:cubicBezTo>
                  <a:cubicBezTo>
                    <a:pt x="8941" y="15597"/>
                    <a:pt x="8956" y="15596"/>
                    <a:pt x="8971" y="15596"/>
                  </a:cubicBezTo>
                  <a:cubicBezTo>
                    <a:pt x="9006" y="15596"/>
                    <a:pt x="9046" y="15602"/>
                    <a:pt x="9061" y="15606"/>
                  </a:cubicBezTo>
                  <a:cubicBezTo>
                    <a:pt x="9065" y="15607"/>
                    <a:pt x="9069" y="15607"/>
                    <a:pt x="9074" y="15607"/>
                  </a:cubicBezTo>
                  <a:cubicBezTo>
                    <a:pt x="9094" y="15607"/>
                    <a:pt x="9124" y="15602"/>
                    <a:pt x="9143" y="15602"/>
                  </a:cubicBezTo>
                  <a:cubicBezTo>
                    <a:pt x="9151" y="15602"/>
                    <a:pt x="9156" y="15603"/>
                    <a:pt x="9158" y="15606"/>
                  </a:cubicBezTo>
                  <a:cubicBezTo>
                    <a:pt x="9163" y="15616"/>
                    <a:pt x="9183" y="15637"/>
                    <a:pt x="9197" y="15637"/>
                  </a:cubicBezTo>
                  <a:cubicBezTo>
                    <a:pt x="9199" y="15637"/>
                    <a:pt x="9201" y="15636"/>
                    <a:pt x="9203" y="15635"/>
                  </a:cubicBezTo>
                  <a:cubicBezTo>
                    <a:pt x="9215" y="15623"/>
                    <a:pt x="9294" y="15589"/>
                    <a:pt x="9351" y="15589"/>
                  </a:cubicBezTo>
                  <a:lnTo>
                    <a:pt x="9402" y="15612"/>
                  </a:lnTo>
                  <a:lnTo>
                    <a:pt x="9544" y="15657"/>
                  </a:lnTo>
                  <a:lnTo>
                    <a:pt x="9578" y="15640"/>
                  </a:lnTo>
                  <a:cubicBezTo>
                    <a:pt x="9613" y="15622"/>
                    <a:pt x="9645" y="15608"/>
                    <a:pt x="9660" y="15608"/>
                  </a:cubicBezTo>
                  <a:cubicBezTo>
                    <a:pt x="9664" y="15608"/>
                    <a:pt x="9667" y="15609"/>
                    <a:pt x="9669" y="15612"/>
                  </a:cubicBezTo>
                  <a:cubicBezTo>
                    <a:pt x="9674" y="15623"/>
                    <a:pt x="9737" y="15663"/>
                    <a:pt x="9771" y="15680"/>
                  </a:cubicBezTo>
                  <a:lnTo>
                    <a:pt x="9850" y="15623"/>
                  </a:lnTo>
                  <a:lnTo>
                    <a:pt x="9856" y="15618"/>
                  </a:lnTo>
                  <a:cubicBezTo>
                    <a:pt x="9878" y="15618"/>
                    <a:pt x="9907" y="15629"/>
                    <a:pt x="9930" y="15640"/>
                  </a:cubicBezTo>
                  <a:cubicBezTo>
                    <a:pt x="9938" y="15645"/>
                    <a:pt x="9963" y="15647"/>
                    <a:pt x="9996" y="15647"/>
                  </a:cubicBezTo>
                  <a:cubicBezTo>
                    <a:pt x="10047" y="15647"/>
                    <a:pt x="10116" y="15641"/>
                    <a:pt x="10168" y="15623"/>
                  </a:cubicBezTo>
                  <a:lnTo>
                    <a:pt x="10173" y="15618"/>
                  </a:lnTo>
                  <a:lnTo>
                    <a:pt x="10202" y="15595"/>
                  </a:lnTo>
                  <a:cubicBezTo>
                    <a:pt x="10242" y="15606"/>
                    <a:pt x="10264" y="15663"/>
                    <a:pt x="10253" y="15708"/>
                  </a:cubicBezTo>
                  <a:lnTo>
                    <a:pt x="10349" y="15663"/>
                  </a:lnTo>
                  <a:lnTo>
                    <a:pt x="10423" y="15629"/>
                  </a:lnTo>
                  <a:lnTo>
                    <a:pt x="10423" y="15629"/>
                  </a:lnTo>
                  <a:cubicBezTo>
                    <a:pt x="10420" y="15656"/>
                    <a:pt x="10420" y="15671"/>
                    <a:pt x="10423" y="15671"/>
                  </a:cubicBezTo>
                  <a:cubicBezTo>
                    <a:pt x="10424" y="15671"/>
                    <a:pt x="10427" y="15665"/>
                    <a:pt x="10429" y="15652"/>
                  </a:cubicBezTo>
                  <a:cubicBezTo>
                    <a:pt x="10430" y="15644"/>
                    <a:pt x="10437" y="15641"/>
                    <a:pt x="10447" y="15641"/>
                  </a:cubicBezTo>
                  <a:cubicBezTo>
                    <a:pt x="10477" y="15641"/>
                    <a:pt x="10536" y="15669"/>
                    <a:pt x="10546" y="15669"/>
                  </a:cubicBezTo>
                  <a:cubicBezTo>
                    <a:pt x="10547" y="15669"/>
                    <a:pt x="10548" y="15669"/>
                    <a:pt x="10548" y="15669"/>
                  </a:cubicBezTo>
                  <a:cubicBezTo>
                    <a:pt x="10554" y="15669"/>
                    <a:pt x="10605" y="15663"/>
                    <a:pt x="10644" y="15657"/>
                  </a:cubicBezTo>
                  <a:cubicBezTo>
                    <a:pt x="10647" y="15657"/>
                    <a:pt x="10650" y="15657"/>
                    <a:pt x="10654" y="15657"/>
                  </a:cubicBezTo>
                  <a:cubicBezTo>
                    <a:pt x="10704" y="15657"/>
                    <a:pt x="10840" y="15692"/>
                    <a:pt x="10877" y="15703"/>
                  </a:cubicBezTo>
                  <a:cubicBezTo>
                    <a:pt x="10880" y="15703"/>
                    <a:pt x="10883" y="15703"/>
                    <a:pt x="10886" y="15703"/>
                  </a:cubicBezTo>
                  <a:cubicBezTo>
                    <a:pt x="10924" y="15703"/>
                    <a:pt x="10996" y="15678"/>
                    <a:pt x="11022" y="15678"/>
                  </a:cubicBezTo>
                  <a:cubicBezTo>
                    <a:pt x="11026" y="15678"/>
                    <a:pt x="11029" y="15678"/>
                    <a:pt x="11030" y="15680"/>
                  </a:cubicBezTo>
                  <a:cubicBezTo>
                    <a:pt x="11047" y="15691"/>
                    <a:pt x="11087" y="15720"/>
                    <a:pt x="11093" y="15725"/>
                  </a:cubicBezTo>
                  <a:cubicBezTo>
                    <a:pt x="11093" y="15725"/>
                    <a:pt x="11115" y="15714"/>
                    <a:pt x="11132" y="15697"/>
                  </a:cubicBezTo>
                  <a:cubicBezTo>
                    <a:pt x="11145" y="15688"/>
                    <a:pt x="11195" y="15676"/>
                    <a:pt x="11233" y="15676"/>
                  </a:cubicBezTo>
                  <a:cubicBezTo>
                    <a:pt x="11245" y="15676"/>
                    <a:pt x="11255" y="15677"/>
                    <a:pt x="11263" y="15680"/>
                  </a:cubicBezTo>
                  <a:lnTo>
                    <a:pt x="11291" y="15686"/>
                  </a:lnTo>
                  <a:cubicBezTo>
                    <a:pt x="11308" y="15686"/>
                    <a:pt x="11342" y="15663"/>
                    <a:pt x="11342" y="15663"/>
                  </a:cubicBezTo>
                  <a:lnTo>
                    <a:pt x="11393" y="15703"/>
                  </a:lnTo>
                  <a:cubicBezTo>
                    <a:pt x="11420" y="15695"/>
                    <a:pt x="11453" y="15690"/>
                    <a:pt x="11488" y="15690"/>
                  </a:cubicBezTo>
                  <a:cubicBezTo>
                    <a:pt x="11528" y="15690"/>
                    <a:pt x="11570" y="15696"/>
                    <a:pt x="11603" y="15708"/>
                  </a:cubicBezTo>
                  <a:lnTo>
                    <a:pt x="11666" y="15725"/>
                  </a:lnTo>
                  <a:lnTo>
                    <a:pt x="11688" y="15731"/>
                  </a:lnTo>
                  <a:cubicBezTo>
                    <a:pt x="11717" y="15731"/>
                    <a:pt x="11756" y="15720"/>
                    <a:pt x="11773" y="15708"/>
                  </a:cubicBezTo>
                  <a:cubicBezTo>
                    <a:pt x="11791" y="15697"/>
                    <a:pt x="11864" y="15697"/>
                    <a:pt x="11887" y="15686"/>
                  </a:cubicBezTo>
                  <a:cubicBezTo>
                    <a:pt x="11891" y="15684"/>
                    <a:pt x="11898" y="15683"/>
                    <a:pt x="11907" y="15683"/>
                  </a:cubicBezTo>
                  <a:cubicBezTo>
                    <a:pt x="11956" y="15683"/>
                    <a:pt x="12068" y="15704"/>
                    <a:pt x="12125" y="15708"/>
                  </a:cubicBezTo>
                  <a:lnTo>
                    <a:pt x="12193" y="15714"/>
                  </a:lnTo>
                  <a:lnTo>
                    <a:pt x="12250" y="15720"/>
                  </a:lnTo>
                  <a:cubicBezTo>
                    <a:pt x="12286" y="15730"/>
                    <a:pt x="12324" y="15734"/>
                    <a:pt x="12350" y="15734"/>
                  </a:cubicBezTo>
                  <a:cubicBezTo>
                    <a:pt x="12365" y="15734"/>
                    <a:pt x="12376" y="15733"/>
                    <a:pt x="12381" y="15731"/>
                  </a:cubicBezTo>
                  <a:cubicBezTo>
                    <a:pt x="12390" y="15722"/>
                    <a:pt x="12436" y="15705"/>
                    <a:pt x="12477" y="15705"/>
                  </a:cubicBezTo>
                  <a:cubicBezTo>
                    <a:pt x="12487" y="15705"/>
                    <a:pt x="12497" y="15706"/>
                    <a:pt x="12505" y="15708"/>
                  </a:cubicBezTo>
                  <a:lnTo>
                    <a:pt x="12545" y="15720"/>
                  </a:lnTo>
                  <a:cubicBezTo>
                    <a:pt x="12565" y="15730"/>
                    <a:pt x="12585" y="15749"/>
                    <a:pt x="12598" y="15749"/>
                  </a:cubicBezTo>
                  <a:cubicBezTo>
                    <a:pt x="12607" y="15749"/>
                    <a:pt x="12613" y="15739"/>
                    <a:pt x="12613" y="15708"/>
                  </a:cubicBezTo>
                  <a:cubicBezTo>
                    <a:pt x="12613" y="15708"/>
                    <a:pt x="12642" y="15703"/>
                    <a:pt x="12659" y="15703"/>
                  </a:cubicBezTo>
                  <a:cubicBezTo>
                    <a:pt x="12732" y="15712"/>
                    <a:pt x="12810" y="15726"/>
                    <a:pt x="12884" y="15726"/>
                  </a:cubicBezTo>
                  <a:cubicBezTo>
                    <a:pt x="12896" y="15726"/>
                    <a:pt x="12908" y="15726"/>
                    <a:pt x="12920" y="15725"/>
                  </a:cubicBezTo>
                  <a:lnTo>
                    <a:pt x="12982" y="15714"/>
                  </a:lnTo>
                  <a:cubicBezTo>
                    <a:pt x="13033" y="15737"/>
                    <a:pt x="13084" y="15754"/>
                    <a:pt x="13101" y="15754"/>
                  </a:cubicBezTo>
                  <a:cubicBezTo>
                    <a:pt x="13103" y="15755"/>
                    <a:pt x="13108" y="15755"/>
                    <a:pt x="13113" y="15755"/>
                  </a:cubicBezTo>
                  <a:cubicBezTo>
                    <a:pt x="13137" y="15755"/>
                    <a:pt x="13187" y="15747"/>
                    <a:pt x="13215" y="15742"/>
                  </a:cubicBezTo>
                  <a:cubicBezTo>
                    <a:pt x="13222" y="15740"/>
                    <a:pt x="13238" y="15739"/>
                    <a:pt x="13260" y="15739"/>
                  </a:cubicBezTo>
                  <a:cubicBezTo>
                    <a:pt x="13336" y="15739"/>
                    <a:pt x="13478" y="15753"/>
                    <a:pt x="13527" y="15771"/>
                  </a:cubicBezTo>
                  <a:cubicBezTo>
                    <a:pt x="13533" y="15772"/>
                    <a:pt x="13540" y="15773"/>
                    <a:pt x="13548" y="15773"/>
                  </a:cubicBezTo>
                  <a:cubicBezTo>
                    <a:pt x="13617" y="15773"/>
                    <a:pt x="13747" y="15714"/>
                    <a:pt x="13789" y="15714"/>
                  </a:cubicBezTo>
                  <a:cubicBezTo>
                    <a:pt x="13790" y="15714"/>
                    <a:pt x="13792" y="15714"/>
                    <a:pt x="13793" y="15714"/>
                  </a:cubicBezTo>
                  <a:cubicBezTo>
                    <a:pt x="13833" y="15714"/>
                    <a:pt x="13975" y="15703"/>
                    <a:pt x="14026" y="15680"/>
                  </a:cubicBezTo>
                  <a:cubicBezTo>
                    <a:pt x="14031" y="15678"/>
                    <a:pt x="14036" y="15678"/>
                    <a:pt x="14041" y="15678"/>
                  </a:cubicBezTo>
                  <a:cubicBezTo>
                    <a:pt x="14097" y="15678"/>
                    <a:pt x="14192" y="15748"/>
                    <a:pt x="14202" y="15748"/>
                  </a:cubicBezTo>
                  <a:cubicBezTo>
                    <a:pt x="14210" y="15744"/>
                    <a:pt x="14249" y="15723"/>
                    <a:pt x="14283" y="15723"/>
                  </a:cubicBezTo>
                  <a:cubicBezTo>
                    <a:pt x="14298" y="15723"/>
                    <a:pt x="14311" y="15727"/>
                    <a:pt x="14321" y="15737"/>
                  </a:cubicBezTo>
                  <a:lnTo>
                    <a:pt x="14349" y="15742"/>
                  </a:lnTo>
                  <a:cubicBezTo>
                    <a:pt x="14352" y="15743"/>
                    <a:pt x="14355" y="15743"/>
                    <a:pt x="14358" y="15743"/>
                  </a:cubicBezTo>
                  <a:cubicBezTo>
                    <a:pt x="14386" y="15743"/>
                    <a:pt x="14423" y="15723"/>
                    <a:pt x="14449" y="15723"/>
                  </a:cubicBezTo>
                  <a:cubicBezTo>
                    <a:pt x="14454" y="15723"/>
                    <a:pt x="14459" y="15724"/>
                    <a:pt x="14463" y="15725"/>
                  </a:cubicBezTo>
                  <a:lnTo>
                    <a:pt x="14525" y="15742"/>
                  </a:lnTo>
                  <a:cubicBezTo>
                    <a:pt x="14559" y="15714"/>
                    <a:pt x="14605" y="15691"/>
                    <a:pt x="14633" y="15691"/>
                  </a:cubicBezTo>
                  <a:lnTo>
                    <a:pt x="14644" y="15703"/>
                  </a:lnTo>
                  <a:lnTo>
                    <a:pt x="14673" y="15720"/>
                  </a:lnTo>
                  <a:cubicBezTo>
                    <a:pt x="14692" y="15735"/>
                    <a:pt x="14713" y="15745"/>
                    <a:pt x="14730" y="15745"/>
                  </a:cubicBezTo>
                  <a:cubicBezTo>
                    <a:pt x="14739" y="15745"/>
                    <a:pt x="14747" y="15742"/>
                    <a:pt x="14752" y="15737"/>
                  </a:cubicBezTo>
                  <a:cubicBezTo>
                    <a:pt x="14763" y="15729"/>
                    <a:pt x="14783" y="15722"/>
                    <a:pt x="14797" y="15722"/>
                  </a:cubicBezTo>
                  <a:cubicBezTo>
                    <a:pt x="14806" y="15722"/>
                    <a:pt x="14813" y="15725"/>
                    <a:pt x="14815" y="15731"/>
                  </a:cubicBezTo>
                  <a:cubicBezTo>
                    <a:pt x="14815" y="15744"/>
                    <a:pt x="14848" y="15750"/>
                    <a:pt x="14879" y="15750"/>
                  </a:cubicBezTo>
                  <a:cubicBezTo>
                    <a:pt x="14900" y="15750"/>
                    <a:pt x="14921" y="15747"/>
                    <a:pt x="14928" y="15742"/>
                  </a:cubicBezTo>
                  <a:cubicBezTo>
                    <a:pt x="14940" y="15730"/>
                    <a:pt x="14978" y="15718"/>
                    <a:pt x="15005" y="15718"/>
                  </a:cubicBezTo>
                  <a:cubicBezTo>
                    <a:pt x="15016" y="15718"/>
                    <a:pt x="15025" y="15720"/>
                    <a:pt x="15030" y="15725"/>
                  </a:cubicBezTo>
                  <a:cubicBezTo>
                    <a:pt x="15042" y="15742"/>
                    <a:pt x="15093" y="15793"/>
                    <a:pt x="15098" y="15793"/>
                  </a:cubicBezTo>
                  <a:lnTo>
                    <a:pt x="15104" y="15788"/>
                  </a:lnTo>
                  <a:cubicBezTo>
                    <a:pt x="15123" y="15758"/>
                    <a:pt x="15145" y="15749"/>
                    <a:pt x="15167" y="15749"/>
                  </a:cubicBezTo>
                  <a:cubicBezTo>
                    <a:pt x="15203" y="15749"/>
                    <a:pt x="15241" y="15771"/>
                    <a:pt x="15278" y="15771"/>
                  </a:cubicBezTo>
                  <a:cubicBezTo>
                    <a:pt x="15280" y="15771"/>
                    <a:pt x="15283" y="15771"/>
                    <a:pt x="15286" y="15771"/>
                  </a:cubicBezTo>
                  <a:lnTo>
                    <a:pt x="15314" y="15771"/>
                  </a:lnTo>
                  <a:cubicBezTo>
                    <a:pt x="15343" y="15762"/>
                    <a:pt x="15378" y="15757"/>
                    <a:pt x="15402" y="15757"/>
                  </a:cubicBezTo>
                  <a:cubicBezTo>
                    <a:pt x="15410" y="15757"/>
                    <a:pt x="15417" y="15758"/>
                    <a:pt x="15422" y="15759"/>
                  </a:cubicBezTo>
                  <a:cubicBezTo>
                    <a:pt x="15444" y="15759"/>
                    <a:pt x="15496" y="15765"/>
                    <a:pt x="15530" y="15776"/>
                  </a:cubicBezTo>
                  <a:cubicBezTo>
                    <a:pt x="15536" y="15780"/>
                    <a:pt x="15547" y="15781"/>
                    <a:pt x="15562" y="15781"/>
                  </a:cubicBezTo>
                  <a:cubicBezTo>
                    <a:pt x="15602" y="15781"/>
                    <a:pt x="15667" y="15771"/>
                    <a:pt x="15716" y="15771"/>
                  </a:cubicBezTo>
                  <a:cubicBezTo>
                    <a:pt x="15734" y="15771"/>
                    <a:pt x="15750" y="15773"/>
                    <a:pt x="15762" y="15776"/>
                  </a:cubicBezTo>
                  <a:lnTo>
                    <a:pt x="15830" y="15765"/>
                  </a:lnTo>
                  <a:cubicBezTo>
                    <a:pt x="15834" y="15765"/>
                    <a:pt x="15838" y="15764"/>
                    <a:pt x="15841" y="15764"/>
                  </a:cubicBezTo>
                  <a:cubicBezTo>
                    <a:pt x="15875" y="15764"/>
                    <a:pt x="15915" y="15783"/>
                    <a:pt x="15945" y="15783"/>
                  </a:cubicBezTo>
                  <a:cubicBezTo>
                    <a:pt x="15949" y="15783"/>
                    <a:pt x="15952" y="15783"/>
                    <a:pt x="15955" y="15782"/>
                  </a:cubicBezTo>
                  <a:lnTo>
                    <a:pt x="16012" y="15765"/>
                  </a:lnTo>
                  <a:cubicBezTo>
                    <a:pt x="16074" y="15776"/>
                    <a:pt x="16165" y="15788"/>
                    <a:pt x="16216" y="15793"/>
                  </a:cubicBezTo>
                  <a:lnTo>
                    <a:pt x="16267" y="15788"/>
                  </a:lnTo>
                  <a:lnTo>
                    <a:pt x="16352" y="15776"/>
                  </a:lnTo>
                  <a:cubicBezTo>
                    <a:pt x="16449" y="15776"/>
                    <a:pt x="16539" y="15771"/>
                    <a:pt x="16557" y="15765"/>
                  </a:cubicBezTo>
                  <a:cubicBezTo>
                    <a:pt x="16568" y="15765"/>
                    <a:pt x="16619" y="15799"/>
                    <a:pt x="16642" y="15822"/>
                  </a:cubicBezTo>
                  <a:cubicBezTo>
                    <a:pt x="16648" y="15830"/>
                    <a:pt x="16660" y="15832"/>
                    <a:pt x="16676" y="15832"/>
                  </a:cubicBezTo>
                  <a:cubicBezTo>
                    <a:pt x="16709" y="15832"/>
                    <a:pt x="16756" y="15820"/>
                    <a:pt x="16778" y="15820"/>
                  </a:cubicBezTo>
                  <a:cubicBezTo>
                    <a:pt x="16783" y="15820"/>
                    <a:pt x="16787" y="15820"/>
                    <a:pt x="16789" y="15822"/>
                  </a:cubicBezTo>
                  <a:cubicBezTo>
                    <a:pt x="16808" y="15831"/>
                    <a:pt x="16847" y="15853"/>
                    <a:pt x="16869" y="15853"/>
                  </a:cubicBezTo>
                  <a:cubicBezTo>
                    <a:pt x="16874" y="15853"/>
                    <a:pt x="16877" y="15852"/>
                    <a:pt x="16880" y="15850"/>
                  </a:cubicBezTo>
                  <a:lnTo>
                    <a:pt x="16874" y="15839"/>
                  </a:lnTo>
                  <a:cubicBezTo>
                    <a:pt x="16869" y="15816"/>
                    <a:pt x="16846" y="15776"/>
                    <a:pt x="16846" y="15776"/>
                  </a:cubicBezTo>
                  <a:lnTo>
                    <a:pt x="16903" y="15754"/>
                  </a:lnTo>
                  <a:cubicBezTo>
                    <a:pt x="16914" y="15788"/>
                    <a:pt x="16937" y="15822"/>
                    <a:pt x="16954" y="15827"/>
                  </a:cubicBezTo>
                  <a:cubicBezTo>
                    <a:pt x="16956" y="15828"/>
                    <a:pt x="16959" y="15829"/>
                    <a:pt x="16962" y="15829"/>
                  </a:cubicBezTo>
                  <a:cubicBezTo>
                    <a:pt x="16981" y="15829"/>
                    <a:pt x="17013" y="15815"/>
                    <a:pt x="17027" y="15810"/>
                  </a:cubicBezTo>
                  <a:cubicBezTo>
                    <a:pt x="17041" y="15802"/>
                    <a:pt x="17074" y="15790"/>
                    <a:pt x="17096" y="15790"/>
                  </a:cubicBezTo>
                  <a:cubicBezTo>
                    <a:pt x="17103" y="15790"/>
                    <a:pt x="17109" y="15791"/>
                    <a:pt x="17113" y="15793"/>
                  </a:cubicBezTo>
                  <a:cubicBezTo>
                    <a:pt x="17116" y="15796"/>
                    <a:pt x="17122" y="15797"/>
                    <a:pt x="17128" y="15797"/>
                  </a:cubicBezTo>
                  <a:cubicBezTo>
                    <a:pt x="17148" y="15797"/>
                    <a:pt x="17176" y="15782"/>
                    <a:pt x="17181" y="15742"/>
                  </a:cubicBezTo>
                  <a:lnTo>
                    <a:pt x="17271" y="15776"/>
                  </a:lnTo>
                  <a:lnTo>
                    <a:pt x="17271" y="15782"/>
                  </a:lnTo>
                  <a:cubicBezTo>
                    <a:pt x="17262" y="15802"/>
                    <a:pt x="17286" y="15817"/>
                    <a:pt x="17330" y="15817"/>
                  </a:cubicBezTo>
                  <a:cubicBezTo>
                    <a:pt x="17336" y="15817"/>
                    <a:pt x="17343" y="15817"/>
                    <a:pt x="17351" y="15816"/>
                  </a:cubicBezTo>
                  <a:cubicBezTo>
                    <a:pt x="17353" y="15816"/>
                    <a:pt x="17356" y="15816"/>
                    <a:pt x="17359" y="15816"/>
                  </a:cubicBezTo>
                  <a:cubicBezTo>
                    <a:pt x="17414" y="15816"/>
                    <a:pt x="17523" y="15863"/>
                    <a:pt x="17550" y="15863"/>
                  </a:cubicBezTo>
                  <a:cubicBezTo>
                    <a:pt x="17552" y="15863"/>
                    <a:pt x="17554" y="15862"/>
                    <a:pt x="17555" y="15861"/>
                  </a:cubicBezTo>
                  <a:lnTo>
                    <a:pt x="17555" y="15856"/>
                  </a:lnTo>
                  <a:lnTo>
                    <a:pt x="17555" y="15793"/>
                  </a:lnTo>
                  <a:cubicBezTo>
                    <a:pt x="17606" y="15805"/>
                    <a:pt x="17663" y="15827"/>
                    <a:pt x="17674" y="15839"/>
                  </a:cubicBezTo>
                  <a:cubicBezTo>
                    <a:pt x="17682" y="15847"/>
                    <a:pt x="17706" y="15860"/>
                    <a:pt x="17722" y="15860"/>
                  </a:cubicBezTo>
                  <a:cubicBezTo>
                    <a:pt x="17729" y="15860"/>
                    <a:pt x="17735" y="15857"/>
                    <a:pt x="17737" y="15850"/>
                  </a:cubicBezTo>
                  <a:cubicBezTo>
                    <a:pt x="17737" y="15838"/>
                    <a:pt x="17758" y="15819"/>
                    <a:pt x="17785" y="15819"/>
                  </a:cubicBezTo>
                  <a:cubicBezTo>
                    <a:pt x="17795" y="15819"/>
                    <a:pt x="17806" y="15821"/>
                    <a:pt x="17816" y="15827"/>
                  </a:cubicBezTo>
                  <a:cubicBezTo>
                    <a:pt x="17825" y="15833"/>
                    <a:pt x="17840" y="15835"/>
                    <a:pt x="17859" y="15835"/>
                  </a:cubicBezTo>
                  <a:cubicBezTo>
                    <a:pt x="17917" y="15835"/>
                    <a:pt x="18008" y="15816"/>
                    <a:pt x="18037" y="15816"/>
                  </a:cubicBezTo>
                  <a:cubicBezTo>
                    <a:pt x="18077" y="15816"/>
                    <a:pt x="18185" y="15861"/>
                    <a:pt x="18191" y="15879"/>
                  </a:cubicBezTo>
                  <a:cubicBezTo>
                    <a:pt x="18193" y="15882"/>
                    <a:pt x="18200" y="15884"/>
                    <a:pt x="18210" y="15884"/>
                  </a:cubicBezTo>
                  <a:cubicBezTo>
                    <a:pt x="18245" y="15884"/>
                    <a:pt x="18313" y="15865"/>
                    <a:pt x="18327" y="15856"/>
                  </a:cubicBezTo>
                  <a:cubicBezTo>
                    <a:pt x="18332" y="15848"/>
                    <a:pt x="18351" y="15841"/>
                    <a:pt x="18373" y="15841"/>
                  </a:cubicBezTo>
                  <a:cubicBezTo>
                    <a:pt x="18399" y="15841"/>
                    <a:pt x="18428" y="15851"/>
                    <a:pt x="18440" y="15879"/>
                  </a:cubicBezTo>
                  <a:lnTo>
                    <a:pt x="18520" y="15867"/>
                  </a:lnTo>
                  <a:cubicBezTo>
                    <a:pt x="18605" y="15850"/>
                    <a:pt x="18469" y="15805"/>
                    <a:pt x="18531" y="15799"/>
                  </a:cubicBezTo>
                  <a:lnTo>
                    <a:pt x="18593" y="15793"/>
                  </a:lnTo>
                  <a:cubicBezTo>
                    <a:pt x="18661" y="15793"/>
                    <a:pt x="18826" y="15799"/>
                    <a:pt x="18962" y="15805"/>
                  </a:cubicBezTo>
                  <a:lnTo>
                    <a:pt x="19081" y="15805"/>
                  </a:lnTo>
                  <a:cubicBezTo>
                    <a:pt x="19144" y="15805"/>
                    <a:pt x="19201" y="15805"/>
                    <a:pt x="19263" y="15810"/>
                  </a:cubicBezTo>
                  <a:lnTo>
                    <a:pt x="19314" y="15810"/>
                  </a:lnTo>
                  <a:cubicBezTo>
                    <a:pt x="19325" y="15813"/>
                    <a:pt x="19337" y="15814"/>
                    <a:pt x="19350" y="15814"/>
                  </a:cubicBezTo>
                  <a:cubicBezTo>
                    <a:pt x="19401" y="15814"/>
                    <a:pt x="19466" y="15798"/>
                    <a:pt x="19507" y="15771"/>
                  </a:cubicBezTo>
                  <a:lnTo>
                    <a:pt x="19558" y="15833"/>
                  </a:lnTo>
                  <a:lnTo>
                    <a:pt x="19592" y="15867"/>
                  </a:lnTo>
                  <a:cubicBezTo>
                    <a:pt x="19598" y="15833"/>
                    <a:pt x="19626" y="15788"/>
                    <a:pt x="19654" y="15765"/>
                  </a:cubicBezTo>
                  <a:lnTo>
                    <a:pt x="19677" y="15793"/>
                  </a:lnTo>
                  <a:lnTo>
                    <a:pt x="19722" y="15833"/>
                  </a:lnTo>
                  <a:cubicBezTo>
                    <a:pt x="19768" y="15822"/>
                    <a:pt x="19842" y="15810"/>
                    <a:pt x="19881" y="15799"/>
                  </a:cubicBezTo>
                  <a:cubicBezTo>
                    <a:pt x="19921" y="15793"/>
                    <a:pt x="20046" y="15776"/>
                    <a:pt x="20080" y="15759"/>
                  </a:cubicBezTo>
                  <a:cubicBezTo>
                    <a:pt x="20083" y="15758"/>
                    <a:pt x="20087" y="15758"/>
                    <a:pt x="20092" y="15758"/>
                  </a:cubicBezTo>
                  <a:cubicBezTo>
                    <a:pt x="20132" y="15758"/>
                    <a:pt x="20226" y="15794"/>
                    <a:pt x="20262" y="15799"/>
                  </a:cubicBezTo>
                  <a:cubicBezTo>
                    <a:pt x="20296" y="15799"/>
                    <a:pt x="20384" y="15812"/>
                    <a:pt x="20423" y="15812"/>
                  </a:cubicBezTo>
                  <a:cubicBezTo>
                    <a:pt x="20429" y="15812"/>
                    <a:pt x="20434" y="15811"/>
                    <a:pt x="20437" y="15810"/>
                  </a:cubicBezTo>
                  <a:cubicBezTo>
                    <a:pt x="20460" y="15799"/>
                    <a:pt x="20540" y="15782"/>
                    <a:pt x="20596" y="15771"/>
                  </a:cubicBezTo>
                  <a:lnTo>
                    <a:pt x="20636" y="15754"/>
                  </a:lnTo>
                  <a:lnTo>
                    <a:pt x="20710" y="15714"/>
                  </a:lnTo>
                  <a:cubicBezTo>
                    <a:pt x="20736" y="15749"/>
                    <a:pt x="20759" y="15771"/>
                    <a:pt x="20771" y="15771"/>
                  </a:cubicBezTo>
                  <a:cubicBezTo>
                    <a:pt x="20774" y="15771"/>
                    <a:pt x="20777" y="15769"/>
                    <a:pt x="20778" y="15765"/>
                  </a:cubicBezTo>
                  <a:cubicBezTo>
                    <a:pt x="20778" y="15751"/>
                    <a:pt x="20814" y="15716"/>
                    <a:pt x="20853" y="15716"/>
                  </a:cubicBezTo>
                  <a:cubicBezTo>
                    <a:pt x="20860" y="15716"/>
                    <a:pt x="20867" y="15717"/>
                    <a:pt x="20874" y="15720"/>
                  </a:cubicBezTo>
                  <a:cubicBezTo>
                    <a:pt x="20920" y="15731"/>
                    <a:pt x="21067" y="15771"/>
                    <a:pt x="21113" y="15776"/>
                  </a:cubicBezTo>
                  <a:cubicBezTo>
                    <a:pt x="21158" y="15776"/>
                    <a:pt x="21317" y="15714"/>
                    <a:pt x="21402" y="15714"/>
                  </a:cubicBezTo>
                  <a:lnTo>
                    <a:pt x="21476" y="15720"/>
                  </a:lnTo>
                  <a:cubicBezTo>
                    <a:pt x="21490" y="15721"/>
                    <a:pt x="21505" y="15721"/>
                    <a:pt x="21519" y="15721"/>
                  </a:cubicBezTo>
                  <a:cubicBezTo>
                    <a:pt x="21577" y="15721"/>
                    <a:pt x="21631" y="15714"/>
                    <a:pt x="21686" y="15714"/>
                  </a:cubicBezTo>
                  <a:lnTo>
                    <a:pt x="21737" y="15720"/>
                  </a:lnTo>
                  <a:cubicBezTo>
                    <a:pt x="21760" y="15706"/>
                    <a:pt x="21793" y="15701"/>
                    <a:pt x="21825" y="15701"/>
                  </a:cubicBezTo>
                  <a:cubicBezTo>
                    <a:pt x="21848" y="15701"/>
                    <a:pt x="21871" y="15704"/>
                    <a:pt x="21890" y="15708"/>
                  </a:cubicBezTo>
                  <a:lnTo>
                    <a:pt x="21913" y="15697"/>
                  </a:lnTo>
                  <a:cubicBezTo>
                    <a:pt x="21936" y="15687"/>
                    <a:pt x="21955" y="15682"/>
                    <a:pt x="21968" y="15682"/>
                  </a:cubicBezTo>
                  <a:cubicBezTo>
                    <a:pt x="21994" y="15682"/>
                    <a:pt x="22005" y="15700"/>
                    <a:pt x="22009" y="15737"/>
                  </a:cubicBezTo>
                  <a:lnTo>
                    <a:pt x="22009" y="15742"/>
                  </a:lnTo>
                  <a:cubicBezTo>
                    <a:pt x="22012" y="15743"/>
                    <a:pt x="22015" y="15743"/>
                    <a:pt x="22019" y="15743"/>
                  </a:cubicBezTo>
                  <a:cubicBezTo>
                    <a:pt x="22062" y="15743"/>
                    <a:pt x="22145" y="15711"/>
                    <a:pt x="22213" y="15669"/>
                  </a:cubicBezTo>
                  <a:lnTo>
                    <a:pt x="22315" y="15737"/>
                  </a:lnTo>
                  <a:lnTo>
                    <a:pt x="22327" y="15748"/>
                  </a:lnTo>
                  <a:cubicBezTo>
                    <a:pt x="22328" y="15749"/>
                    <a:pt x="22330" y="15749"/>
                    <a:pt x="22331" y="15749"/>
                  </a:cubicBezTo>
                  <a:cubicBezTo>
                    <a:pt x="22341" y="15749"/>
                    <a:pt x="22349" y="15733"/>
                    <a:pt x="22349" y="15708"/>
                  </a:cubicBezTo>
                  <a:cubicBezTo>
                    <a:pt x="22351" y="15700"/>
                    <a:pt x="22363" y="15697"/>
                    <a:pt x="22380" y="15697"/>
                  </a:cubicBezTo>
                  <a:cubicBezTo>
                    <a:pt x="22423" y="15697"/>
                    <a:pt x="22499" y="15717"/>
                    <a:pt x="22520" y="15725"/>
                  </a:cubicBezTo>
                  <a:cubicBezTo>
                    <a:pt x="22530" y="15727"/>
                    <a:pt x="22546" y="15728"/>
                    <a:pt x="22566" y="15728"/>
                  </a:cubicBezTo>
                  <a:cubicBezTo>
                    <a:pt x="22613" y="15728"/>
                    <a:pt x="22677" y="15724"/>
                    <a:pt x="22701" y="15720"/>
                  </a:cubicBezTo>
                  <a:cubicBezTo>
                    <a:pt x="22732" y="15715"/>
                    <a:pt x="22816" y="15696"/>
                    <a:pt x="22854" y="15696"/>
                  </a:cubicBezTo>
                  <a:cubicBezTo>
                    <a:pt x="22859" y="15696"/>
                    <a:pt x="22863" y="15696"/>
                    <a:pt x="22866" y="15697"/>
                  </a:cubicBezTo>
                  <a:cubicBezTo>
                    <a:pt x="22868" y="15697"/>
                    <a:pt x="22872" y="15698"/>
                    <a:pt x="22876" y="15698"/>
                  </a:cubicBezTo>
                  <a:cubicBezTo>
                    <a:pt x="22910" y="15698"/>
                    <a:pt x="22989" y="15679"/>
                    <a:pt x="23042" y="15679"/>
                  </a:cubicBezTo>
                  <a:cubicBezTo>
                    <a:pt x="23048" y="15679"/>
                    <a:pt x="23053" y="15679"/>
                    <a:pt x="23059" y="15680"/>
                  </a:cubicBezTo>
                  <a:cubicBezTo>
                    <a:pt x="23121" y="15686"/>
                    <a:pt x="23297" y="15680"/>
                    <a:pt x="23320" y="15691"/>
                  </a:cubicBezTo>
                  <a:cubicBezTo>
                    <a:pt x="23343" y="15701"/>
                    <a:pt x="23382" y="15729"/>
                    <a:pt x="23398" y="15729"/>
                  </a:cubicBezTo>
                  <a:cubicBezTo>
                    <a:pt x="23401" y="15729"/>
                    <a:pt x="23404" y="15728"/>
                    <a:pt x="23405" y="15725"/>
                  </a:cubicBezTo>
                  <a:cubicBezTo>
                    <a:pt x="23408" y="15719"/>
                    <a:pt x="23420" y="15711"/>
                    <a:pt x="23432" y="15711"/>
                  </a:cubicBezTo>
                  <a:cubicBezTo>
                    <a:pt x="23441" y="15711"/>
                    <a:pt x="23451" y="15716"/>
                    <a:pt x="23456" y="15731"/>
                  </a:cubicBezTo>
                  <a:lnTo>
                    <a:pt x="23473" y="15737"/>
                  </a:lnTo>
                  <a:lnTo>
                    <a:pt x="23501" y="15748"/>
                  </a:lnTo>
                  <a:cubicBezTo>
                    <a:pt x="23541" y="15742"/>
                    <a:pt x="23632" y="15737"/>
                    <a:pt x="23700" y="15737"/>
                  </a:cubicBezTo>
                  <a:lnTo>
                    <a:pt x="23740" y="15714"/>
                  </a:lnTo>
                  <a:lnTo>
                    <a:pt x="23796" y="15686"/>
                  </a:lnTo>
                  <a:cubicBezTo>
                    <a:pt x="23836" y="15703"/>
                    <a:pt x="23881" y="15720"/>
                    <a:pt x="23898" y="15720"/>
                  </a:cubicBezTo>
                  <a:cubicBezTo>
                    <a:pt x="23915" y="15720"/>
                    <a:pt x="23961" y="15703"/>
                    <a:pt x="23978" y="15697"/>
                  </a:cubicBezTo>
                  <a:cubicBezTo>
                    <a:pt x="23980" y="15695"/>
                    <a:pt x="23986" y="15694"/>
                    <a:pt x="23993" y="15694"/>
                  </a:cubicBezTo>
                  <a:cubicBezTo>
                    <a:pt x="24026" y="15694"/>
                    <a:pt x="24101" y="15710"/>
                    <a:pt x="24142" y="15720"/>
                  </a:cubicBezTo>
                  <a:cubicBezTo>
                    <a:pt x="24150" y="15721"/>
                    <a:pt x="24159" y="15722"/>
                    <a:pt x="24170" y="15722"/>
                  </a:cubicBezTo>
                  <a:cubicBezTo>
                    <a:pt x="24234" y="15722"/>
                    <a:pt x="24349" y="15697"/>
                    <a:pt x="24364" y="15697"/>
                  </a:cubicBezTo>
                  <a:cubicBezTo>
                    <a:pt x="24364" y="15697"/>
                    <a:pt x="24365" y="15697"/>
                    <a:pt x="24365" y="15697"/>
                  </a:cubicBezTo>
                  <a:cubicBezTo>
                    <a:pt x="24378" y="15697"/>
                    <a:pt x="24427" y="15747"/>
                    <a:pt x="24443" y="15747"/>
                  </a:cubicBezTo>
                  <a:cubicBezTo>
                    <a:pt x="24446" y="15747"/>
                    <a:pt x="24448" y="15745"/>
                    <a:pt x="24449" y="15742"/>
                  </a:cubicBezTo>
                  <a:cubicBezTo>
                    <a:pt x="24454" y="15720"/>
                    <a:pt x="24500" y="15674"/>
                    <a:pt x="24551" y="15674"/>
                  </a:cubicBezTo>
                  <a:lnTo>
                    <a:pt x="24591" y="15680"/>
                  </a:lnTo>
                  <a:lnTo>
                    <a:pt x="24642" y="15686"/>
                  </a:lnTo>
                  <a:cubicBezTo>
                    <a:pt x="24689" y="15704"/>
                    <a:pt x="24751" y="15715"/>
                    <a:pt x="24794" y="15715"/>
                  </a:cubicBezTo>
                  <a:cubicBezTo>
                    <a:pt x="24803" y="15715"/>
                    <a:pt x="24811" y="15715"/>
                    <a:pt x="24818" y="15714"/>
                  </a:cubicBezTo>
                  <a:cubicBezTo>
                    <a:pt x="24857" y="15708"/>
                    <a:pt x="24988" y="15680"/>
                    <a:pt x="25016" y="15674"/>
                  </a:cubicBezTo>
                  <a:cubicBezTo>
                    <a:pt x="25019" y="15674"/>
                    <a:pt x="25023" y="15673"/>
                    <a:pt x="25027" y="15673"/>
                  </a:cubicBezTo>
                  <a:cubicBezTo>
                    <a:pt x="25055" y="15673"/>
                    <a:pt x="25097" y="15685"/>
                    <a:pt x="25118" y="15685"/>
                  </a:cubicBezTo>
                  <a:cubicBezTo>
                    <a:pt x="25125" y="15685"/>
                    <a:pt x="25130" y="15684"/>
                    <a:pt x="25130" y="15680"/>
                  </a:cubicBezTo>
                  <a:cubicBezTo>
                    <a:pt x="25135" y="15663"/>
                    <a:pt x="25164" y="15612"/>
                    <a:pt x="25175" y="15612"/>
                  </a:cubicBezTo>
                  <a:lnTo>
                    <a:pt x="25181" y="15618"/>
                  </a:lnTo>
                  <a:cubicBezTo>
                    <a:pt x="25218" y="15646"/>
                    <a:pt x="25251" y="15681"/>
                    <a:pt x="25302" y="15681"/>
                  </a:cubicBezTo>
                  <a:cubicBezTo>
                    <a:pt x="25321" y="15681"/>
                    <a:pt x="25343" y="15676"/>
                    <a:pt x="25368" y="15663"/>
                  </a:cubicBezTo>
                  <a:lnTo>
                    <a:pt x="25396" y="15646"/>
                  </a:lnTo>
                  <a:cubicBezTo>
                    <a:pt x="25447" y="15657"/>
                    <a:pt x="25510" y="15663"/>
                    <a:pt x="25532" y="15663"/>
                  </a:cubicBezTo>
                  <a:cubicBezTo>
                    <a:pt x="25535" y="15662"/>
                    <a:pt x="25538" y="15662"/>
                    <a:pt x="25541" y="15662"/>
                  </a:cubicBezTo>
                  <a:cubicBezTo>
                    <a:pt x="25574" y="15662"/>
                    <a:pt x="25636" y="15686"/>
                    <a:pt x="25652" y="15686"/>
                  </a:cubicBezTo>
                  <a:lnTo>
                    <a:pt x="25663" y="15680"/>
                  </a:lnTo>
                  <a:lnTo>
                    <a:pt x="25720" y="15674"/>
                  </a:lnTo>
                  <a:cubicBezTo>
                    <a:pt x="25761" y="15666"/>
                    <a:pt x="25821" y="15661"/>
                    <a:pt x="25868" y="15661"/>
                  </a:cubicBezTo>
                  <a:cubicBezTo>
                    <a:pt x="25885" y="15661"/>
                    <a:pt x="25900" y="15661"/>
                    <a:pt x="25913" y="15663"/>
                  </a:cubicBezTo>
                  <a:lnTo>
                    <a:pt x="25958" y="15669"/>
                  </a:lnTo>
                  <a:lnTo>
                    <a:pt x="25992" y="15674"/>
                  </a:lnTo>
                  <a:cubicBezTo>
                    <a:pt x="26021" y="15652"/>
                    <a:pt x="26053" y="15640"/>
                    <a:pt x="26075" y="15640"/>
                  </a:cubicBezTo>
                  <a:cubicBezTo>
                    <a:pt x="26087" y="15640"/>
                    <a:pt x="26096" y="15644"/>
                    <a:pt x="26100" y="15652"/>
                  </a:cubicBezTo>
                  <a:cubicBezTo>
                    <a:pt x="26113" y="15664"/>
                    <a:pt x="26145" y="15680"/>
                    <a:pt x="26169" y="15680"/>
                  </a:cubicBezTo>
                  <a:cubicBezTo>
                    <a:pt x="26178" y="15680"/>
                    <a:pt x="26185" y="15679"/>
                    <a:pt x="26191" y="15674"/>
                  </a:cubicBezTo>
                  <a:cubicBezTo>
                    <a:pt x="26208" y="15661"/>
                    <a:pt x="26265" y="15638"/>
                    <a:pt x="26301" y="15638"/>
                  </a:cubicBezTo>
                  <a:cubicBezTo>
                    <a:pt x="26312" y="15638"/>
                    <a:pt x="26321" y="15641"/>
                    <a:pt x="26327" y="15646"/>
                  </a:cubicBezTo>
                  <a:cubicBezTo>
                    <a:pt x="26350" y="15669"/>
                    <a:pt x="26429" y="15691"/>
                    <a:pt x="26503" y="15697"/>
                  </a:cubicBezTo>
                  <a:lnTo>
                    <a:pt x="26559" y="15708"/>
                  </a:lnTo>
                  <a:lnTo>
                    <a:pt x="26611" y="15714"/>
                  </a:lnTo>
                  <a:cubicBezTo>
                    <a:pt x="26656" y="15703"/>
                    <a:pt x="26718" y="15686"/>
                    <a:pt x="26764" y="15686"/>
                  </a:cubicBezTo>
                  <a:lnTo>
                    <a:pt x="26798" y="15669"/>
                  </a:lnTo>
                  <a:lnTo>
                    <a:pt x="26815" y="15663"/>
                  </a:lnTo>
                  <a:cubicBezTo>
                    <a:pt x="26820" y="15664"/>
                    <a:pt x="26826" y="15664"/>
                    <a:pt x="26835" y="15664"/>
                  </a:cubicBezTo>
                  <a:cubicBezTo>
                    <a:pt x="26874" y="15664"/>
                    <a:pt x="26948" y="15653"/>
                    <a:pt x="27013" y="15635"/>
                  </a:cubicBezTo>
                  <a:lnTo>
                    <a:pt x="27093" y="15691"/>
                  </a:lnTo>
                  <a:lnTo>
                    <a:pt x="27138" y="15714"/>
                  </a:lnTo>
                  <a:cubicBezTo>
                    <a:pt x="27218" y="15714"/>
                    <a:pt x="27291" y="15691"/>
                    <a:pt x="27297" y="15663"/>
                  </a:cubicBezTo>
                  <a:cubicBezTo>
                    <a:pt x="27297" y="15653"/>
                    <a:pt x="27310" y="15649"/>
                    <a:pt x="27327" y="15649"/>
                  </a:cubicBezTo>
                  <a:cubicBezTo>
                    <a:pt x="27359" y="15649"/>
                    <a:pt x="27407" y="15661"/>
                    <a:pt x="27422" y="15669"/>
                  </a:cubicBezTo>
                  <a:cubicBezTo>
                    <a:pt x="27450" y="15680"/>
                    <a:pt x="27547" y="15686"/>
                    <a:pt x="27581" y="15691"/>
                  </a:cubicBezTo>
                  <a:cubicBezTo>
                    <a:pt x="27583" y="15692"/>
                    <a:pt x="27586" y="15692"/>
                    <a:pt x="27589" y="15692"/>
                  </a:cubicBezTo>
                  <a:cubicBezTo>
                    <a:pt x="27624" y="15692"/>
                    <a:pt x="27684" y="15668"/>
                    <a:pt x="27702" y="15668"/>
                  </a:cubicBezTo>
                  <a:cubicBezTo>
                    <a:pt x="27703" y="15668"/>
                    <a:pt x="27705" y="15668"/>
                    <a:pt x="27706" y="15669"/>
                  </a:cubicBezTo>
                  <a:cubicBezTo>
                    <a:pt x="27711" y="15669"/>
                    <a:pt x="27740" y="15691"/>
                    <a:pt x="27757" y="15703"/>
                  </a:cubicBezTo>
                  <a:cubicBezTo>
                    <a:pt x="27770" y="15711"/>
                    <a:pt x="27852" y="15731"/>
                    <a:pt x="27877" y="15731"/>
                  </a:cubicBezTo>
                  <a:cubicBezTo>
                    <a:pt x="27884" y="15731"/>
                    <a:pt x="27886" y="15729"/>
                    <a:pt x="27881" y="15725"/>
                  </a:cubicBezTo>
                  <a:cubicBezTo>
                    <a:pt x="27870" y="15714"/>
                    <a:pt x="27869" y="15701"/>
                    <a:pt x="27885" y="15701"/>
                  </a:cubicBezTo>
                  <a:cubicBezTo>
                    <a:pt x="27894" y="15701"/>
                    <a:pt x="27907" y="15704"/>
                    <a:pt x="27927" y="15714"/>
                  </a:cubicBezTo>
                  <a:lnTo>
                    <a:pt x="27989" y="15657"/>
                  </a:lnTo>
                  <a:cubicBezTo>
                    <a:pt x="27999" y="15650"/>
                    <a:pt x="28014" y="15647"/>
                    <a:pt x="28034" y="15647"/>
                  </a:cubicBezTo>
                  <a:cubicBezTo>
                    <a:pt x="28072" y="15647"/>
                    <a:pt x="28124" y="15657"/>
                    <a:pt x="28165" y="15657"/>
                  </a:cubicBezTo>
                  <a:lnTo>
                    <a:pt x="28211" y="15663"/>
                  </a:lnTo>
                  <a:cubicBezTo>
                    <a:pt x="28245" y="15691"/>
                    <a:pt x="28279" y="15714"/>
                    <a:pt x="28290" y="15714"/>
                  </a:cubicBezTo>
                  <a:cubicBezTo>
                    <a:pt x="28301" y="15714"/>
                    <a:pt x="28386" y="15720"/>
                    <a:pt x="28466" y="15725"/>
                  </a:cubicBezTo>
                  <a:lnTo>
                    <a:pt x="28523" y="15669"/>
                  </a:lnTo>
                  <a:lnTo>
                    <a:pt x="28534" y="15663"/>
                  </a:lnTo>
                  <a:cubicBezTo>
                    <a:pt x="28587" y="15678"/>
                    <a:pt x="28630" y="15688"/>
                    <a:pt x="28649" y="15688"/>
                  </a:cubicBezTo>
                  <a:cubicBezTo>
                    <a:pt x="28659" y="15688"/>
                    <a:pt x="28663" y="15686"/>
                    <a:pt x="28659" y="15680"/>
                  </a:cubicBezTo>
                  <a:cubicBezTo>
                    <a:pt x="28653" y="15663"/>
                    <a:pt x="28636" y="15618"/>
                    <a:pt x="28647" y="15612"/>
                  </a:cubicBezTo>
                  <a:cubicBezTo>
                    <a:pt x="28653" y="15600"/>
                    <a:pt x="28710" y="15595"/>
                    <a:pt x="28767" y="15589"/>
                  </a:cubicBezTo>
                  <a:lnTo>
                    <a:pt x="28806" y="15589"/>
                  </a:lnTo>
                  <a:cubicBezTo>
                    <a:pt x="28812" y="15532"/>
                    <a:pt x="28818" y="15470"/>
                    <a:pt x="28829" y="15413"/>
                  </a:cubicBezTo>
                  <a:cubicBezTo>
                    <a:pt x="28806" y="15396"/>
                    <a:pt x="28784" y="15385"/>
                    <a:pt x="28761" y="15368"/>
                  </a:cubicBezTo>
                  <a:cubicBezTo>
                    <a:pt x="28750" y="15402"/>
                    <a:pt x="28738" y="15436"/>
                    <a:pt x="28727" y="15470"/>
                  </a:cubicBezTo>
                  <a:lnTo>
                    <a:pt x="28715" y="15476"/>
                  </a:lnTo>
                  <a:cubicBezTo>
                    <a:pt x="28715" y="15408"/>
                    <a:pt x="28715" y="15339"/>
                    <a:pt x="28721" y="15271"/>
                  </a:cubicBezTo>
                  <a:lnTo>
                    <a:pt x="28750" y="15271"/>
                  </a:lnTo>
                  <a:cubicBezTo>
                    <a:pt x="28750" y="15300"/>
                    <a:pt x="28750" y="15334"/>
                    <a:pt x="28750" y="15368"/>
                  </a:cubicBezTo>
                  <a:lnTo>
                    <a:pt x="28818" y="15357"/>
                  </a:lnTo>
                  <a:cubicBezTo>
                    <a:pt x="28852" y="15175"/>
                    <a:pt x="28852" y="14999"/>
                    <a:pt x="28863" y="14818"/>
                  </a:cubicBezTo>
                  <a:cubicBezTo>
                    <a:pt x="28869" y="14818"/>
                    <a:pt x="28886" y="14823"/>
                    <a:pt x="28897" y="14823"/>
                  </a:cubicBezTo>
                  <a:cubicBezTo>
                    <a:pt x="28880" y="15078"/>
                    <a:pt x="28857" y="15339"/>
                    <a:pt x="28829" y="15595"/>
                  </a:cubicBezTo>
                  <a:cubicBezTo>
                    <a:pt x="28863" y="15600"/>
                    <a:pt x="28897" y="15606"/>
                    <a:pt x="28925" y="15612"/>
                  </a:cubicBezTo>
                  <a:cubicBezTo>
                    <a:pt x="28948" y="15561"/>
                    <a:pt x="28999" y="15521"/>
                    <a:pt x="28982" y="15464"/>
                  </a:cubicBezTo>
                  <a:cubicBezTo>
                    <a:pt x="28971" y="15453"/>
                    <a:pt x="28948" y="15442"/>
                    <a:pt x="28942" y="15430"/>
                  </a:cubicBezTo>
                  <a:cubicBezTo>
                    <a:pt x="28954" y="15215"/>
                    <a:pt x="29011" y="15005"/>
                    <a:pt x="28976" y="14783"/>
                  </a:cubicBezTo>
                  <a:cubicBezTo>
                    <a:pt x="28994" y="14783"/>
                    <a:pt x="29028" y="14789"/>
                    <a:pt x="29045" y="14789"/>
                  </a:cubicBezTo>
                  <a:cubicBezTo>
                    <a:pt x="29050" y="14761"/>
                    <a:pt x="29062" y="14710"/>
                    <a:pt x="29067" y="14687"/>
                  </a:cubicBezTo>
                  <a:cubicBezTo>
                    <a:pt x="29045" y="14670"/>
                    <a:pt x="29022" y="14659"/>
                    <a:pt x="29005" y="14647"/>
                  </a:cubicBezTo>
                  <a:lnTo>
                    <a:pt x="28994" y="14698"/>
                  </a:lnTo>
                  <a:cubicBezTo>
                    <a:pt x="28988" y="14676"/>
                    <a:pt x="28982" y="14630"/>
                    <a:pt x="28976" y="14608"/>
                  </a:cubicBezTo>
                  <a:lnTo>
                    <a:pt x="28976" y="14608"/>
                  </a:lnTo>
                  <a:cubicBezTo>
                    <a:pt x="28988" y="14619"/>
                    <a:pt x="29011" y="14636"/>
                    <a:pt x="29022" y="14647"/>
                  </a:cubicBezTo>
                  <a:cubicBezTo>
                    <a:pt x="29033" y="14636"/>
                    <a:pt x="29062" y="14625"/>
                    <a:pt x="29073" y="14619"/>
                  </a:cubicBezTo>
                  <a:cubicBezTo>
                    <a:pt x="29067" y="14574"/>
                    <a:pt x="29067" y="14528"/>
                    <a:pt x="29062" y="14483"/>
                  </a:cubicBezTo>
                  <a:lnTo>
                    <a:pt x="29028" y="14471"/>
                  </a:lnTo>
                  <a:cubicBezTo>
                    <a:pt x="29022" y="14517"/>
                    <a:pt x="29011" y="14557"/>
                    <a:pt x="28982" y="14596"/>
                  </a:cubicBezTo>
                  <a:cubicBezTo>
                    <a:pt x="29005" y="14551"/>
                    <a:pt x="28999" y="14505"/>
                    <a:pt x="28982" y="14460"/>
                  </a:cubicBezTo>
                  <a:lnTo>
                    <a:pt x="29073" y="14460"/>
                  </a:lnTo>
                  <a:cubicBezTo>
                    <a:pt x="29067" y="14420"/>
                    <a:pt x="29067" y="14375"/>
                    <a:pt x="29067" y="14330"/>
                  </a:cubicBezTo>
                  <a:cubicBezTo>
                    <a:pt x="29056" y="14358"/>
                    <a:pt x="29028" y="14420"/>
                    <a:pt x="29011" y="14454"/>
                  </a:cubicBezTo>
                  <a:cubicBezTo>
                    <a:pt x="28999" y="14415"/>
                    <a:pt x="28999" y="14381"/>
                    <a:pt x="29022" y="14341"/>
                  </a:cubicBezTo>
                  <a:cubicBezTo>
                    <a:pt x="28994" y="14256"/>
                    <a:pt x="29011" y="14171"/>
                    <a:pt x="29005" y="14086"/>
                  </a:cubicBezTo>
                  <a:lnTo>
                    <a:pt x="29050" y="14074"/>
                  </a:lnTo>
                  <a:cubicBezTo>
                    <a:pt x="29033" y="14063"/>
                    <a:pt x="29005" y="14035"/>
                    <a:pt x="28988" y="14017"/>
                  </a:cubicBezTo>
                  <a:cubicBezTo>
                    <a:pt x="29011" y="14012"/>
                    <a:pt x="29039" y="14006"/>
                    <a:pt x="29067" y="13995"/>
                  </a:cubicBezTo>
                  <a:cubicBezTo>
                    <a:pt x="29045" y="13966"/>
                    <a:pt x="29016" y="13938"/>
                    <a:pt x="28994" y="13910"/>
                  </a:cubicBezTo>
                  <a:cubicBezTo>
                    <a:pt x="28999" y="13887"/>
                    <a:pt x="29005" y="13859"/>
                    <a:pt x="29005" y="13830"/>
                  </a:cubicBezTo>
                  <a:cubicBezTo>
                    <a:pt x="29022" y="13870"/>
                    <a:pt x="29050" y="13898"/>
                    <a:pt x="29079" y="13927"/>
                  </a:cubicBezTo>
                  <a:cubicBezTo>
                    <a:pt x="29073" y="13904"/>
                    <a:pt x="29067" y="13853"/>
                    <a:pt x="29062" y="13830"/>
                  </a:cubicBezTo>
                  <a:lnTo>
                    <a:pt x="29130" y="13830"/>
                  </a:lnTo>
                  <a:cubicBezTo>
                    <a:pt x="29107" y="13819"/>
                    <a:pt x="29073" y="13796"/>
                    <a:pt x="29050" y="13785"/>
                  </a:cubicBezTo>
                  <a:cubicBezTo>
                    <a:pt x="29064" y="13757"/>
                    <a:pt x="29055" y="13677"/>
                    <a:pt x="29090" y="13677"/>
                  </a:cubicBezTo>
                  <a:cubicBezTo>
                    <a:pt x="29098" y="13677"/>
                    <a:pt x="29107" y="13681"/>
                    <a:pt x="29118" y="13688"/>
                  </a:cubicBezTo>
                  <a:cubicBezTo>
                    <a:pt x="29175" y="13791"/>
                    <a:pt x="29079" y="13949"/>
                    <a:pt x="29198" y="14035"/>
                  </a:cubicBezTo>
                  <a:lnTo>
                    <a:pt x="29141" y="14035"/>
                  </a:lnTo>
                  <a:cubicBezTo>
                    <a:pt x="29124" y="14335"/>
                    <a:pt x="29147" y="14636"/>
                    <a:pt x="29130" y="14931"/>
                  </a:cubicBezTo>
                  <a:cubicBezTo>
                    <a:pt x="29147" y="14942"/>
                    <a:pt x="29164" y="14954"/>
                    <a:pt x="29186" y="14965"/>
                  </a:cubicBezTo>
                  <a:cubicBezTo>
                    <a:pt x="29175" y="14971"/>
                    <a:pt x="29152" y="14976"/>
                    <a:pt x="29141" y="14976"/>
                  </a:cubicBezTo>
                  <a:cubicBezTo>
                    <a:pt x="29152" y="15124"/>
                    <a:pt x="29062" y="15277"/>
                    <a:pt x="29118" y="15419"/>
                  </a:cubicBezTo>
                  <a:cubicBezTo>
                    <a:pt x="29062" y="15481"/>
                    <a:pt x="29067" y="15566"/>
                    <a:pt x="29067" y="15646"/>
                  </a:cubicBezTo>
                  <a:cubicBezTo>
                    <a:pt x="29096" y="15646"/>
                    <a:pt x="29118" y="15646"/>
                    <a:pt x="29141" y="15652"/>
                  </a:cubicBezTo>
                  <a:cubicBezTo>
                    <a:pt x="29147" y="15544"/>
                    <a:pt x="29169" y="15436"/>
                    <a:pt x="29147" y="15328"/>
                  </a:cubicBezTo>
                  <a:cubicBezTo>
                    <a:pt x="29135" y="15288"/>
                    <a:pt x="29175" y="15254"/>
                    <a:pt x="29192" y="15220"/>
                  </a:cubicBezTo>
                  <a:cubicBezTo>
                    <a:pt x="29169" y="15203"/>
                    <a:pt x="29152" y="15181"/>
                    <a:pt x="29141" y="15164"/>
                  </a:cubicBezTo>
                  <a:cubicBezTo>
                    <a:pt x="29152" y="15158"/>
                    <a:pt x="29181" y="15152"/>
                    <a:pt x="29198" y="15147"/>
                  </a:cubicBezTo>
                  <a:cubicBezTo>
                    <a:pt x="29164" y="14840"/>
                    <a:pt x="29249" y="14539"/>
                    <a:pt x="29243" y="14233"/>
                  </a:cubicBezTo>
                  <a:cubicBezTo>
                    <a:pt x="29198" y="14182"/>
                    <a:pt x="29243" y="14125"/>
                    <a:pt x="29254" y="14069"/>
                  </a:cubicBezTo>
                  <a:cubicBezTo>
                    <a:pt x="29243" y="13995"/>
                    <a:pt x="29232" y="13927"/>
                    <a:pt x="29237" y="13853"/>
                  </a:cubicBezTo>
                  <a:lnTo>
                    <a:pt x="29209" y="13808"/>
                  </a:lnTo>
                  <a:cubicBezTo>
                    <a:pt x="29220" y="13774"/>
                    <a:pt x="29232" y="13739"/>
                    <a:pt x="29249" y="13705"/>
                  </a:cubicBezTo>
                  <a:cubicBezTo>
                    <a:pt x="29237" y="13677"/>
                    <a:pt x="29232" y="13643"/>
                    <a:pt x="29220" y="13609"/>
                  </a:cubicBezTo>
                  <a:cubicBezTo>
                    <a:pt x="29232" y="13603"/>
                    <a:pt x="29243" y="13581"/>
                    <a:pt x="29254" y="13575"/>
                  </a:cubicBezTo>
                  <a:lnTo>
                    <a:pt x="29220" y="13575"/>
                  </a:lnTo>
                  <a:cubicBezTo>
                    <a:pt x="29226" y="13518"/>
                    <a:pt x="29226" y="13467"/>
                    <a:pt x="29220" y="13416"/>
                  </a:cubicBezTo>
                  <a:cubicBezTo>
                    <a:pt x="29232" y="13410"/>
                    <a:pt x="29243" y="13405"/>
                    <a:pt x="29254" y="13405"/>
                  </a:cubicBezTo>
                  <a:cubicBezTo>
                    <a:pt x="29243" y="13393"/>
                    <a:pt x="29226" y="13371"/>
                    <a:pt x="29215" y="13365"/>
                  </a:cubicBezTo>
                  <a:cubicBezTo>
                    <a:pt x="29254" y="13263"/>
                    <a:pt x="29175" y="13161"/>
                    <a:pt x="29203" y="13064"/>
                  </a:cubicBezTo>
                  <a:cubicBezTo>
                    <a:pt x="29124" y="12922"/>
                    <a:pt x="29175" y="12758"/>
                    <a:pt x="29135" y="12605"/>
                  </a:cubicBezTo>
                  <a:cubicBezTo>
                    <a:pt x="29118" y="12599"/>
                    <a:pt x="29090" y="12582"/>
                    <a:pt x="29079" y="12576"/>
                  </a:cubicBezTo>
                  <a:cubicBezTo>
                    <a:pt x="29084" y="12571"/>
                    <a:pt x="29107" y="12548"/>
                    <a:pt x="29118" y="12537"/>
                  </a:cubicBezTo>
                  <a:cubicBezTo>
                    <a:pt x="29084" y="12355"/>
                    <a:pt x="29118" y="12151"/>
                    <a:pt x="29039" y="11981"/>
                  </a:cubicBezTo>
                  <a:cubicBezTo>
                    <a:pt x="29028" y="11981"/>
                    <a:pt x="28999" y="11986"/>
                    <a:pt x="28988" y="11986"/>
                  </a:cubicBezTo>
                  <a:cubicBezTo>
                    <a:pt x="29005" y="12071"/>
                    <a:pt x="29022" y="12162"/>
                    <a:pt x="29045" y="12247"/>
                  </a:cubicBezTo>
                  <a:cubicBezTo>
                    <a:pt x="29039" y="12253"/>
                    <a:pt x="29028" y="12270"/>
                    <a:pt x="29022" y="12281"/>
                  </a:cubicBezTo>
                  <a:cubicBezTo>
                    <a:pt x="29067" y="12406"/>
                    <a:pt x="29050" y="12554"/>
                    <a:pt x="29062" y="12684"/>
                  </a:cubicBezTo>
                  <a:cubicBezTo>
                    <a:pt x="29073" y="12690"/>
                    <a:pt x="29096" y="12707"/>
                    <a:pt x="29107" y="12713"/>
                  </a:cubicBezTo>
                  <a:cubicBezTo>
                    <a:pt x="29096" y="12747"/>
                    <a:pt x="29084" y="12781"/>
                    <a:pt x="29073" y="12815"/>
                  </a:cubicBezTo>
                  <a:cubicBezTo>
                    <a:pt x="29090" y="12832"/>
                    <a:pt x="29124" y="12860"/>
                    <a:pt x="29141" y="12871"/>
                  </a:cubicBezTo>
                  <a:cubicBezTo>
                    <a:pt x="29124" y="12877"/>
                    <a:pt x="29101" y="12883"/>
                    <a:pt x="29084" y="12888"/>
                  </a:cubicBezTo>
                  <a:cubicBezTo>
                    <a:pt x="29096" y="12905"/>
                    <a:pt x="29113" y="12934"/>
                    <a:pt x="29118" y="12951"/>
                  </a:cubicBezTo>
                  <a:cubicBezTo>
                    <a:pt x="29096" y="12968"/>
                    <a:pt x="29067" y="12979"/>
                    <a:pt x="29045" y="12996"/>
                  </a:cubicBezTo>
                  <a:cubicBezTo>
                    <a:pt x="29062" y="12991"/>
                    <a:pt x="29090" y="12991"/>
                    <a:pt x="29107" y="12991"/>
                  </a:cubicBezTo>
                  <a:cubicBezTo>
                    <a:pt x="29107" y="13217"/>
                    <a:pt x="29107" y="13450"/>
                    <a:pt x="29130" y="13677"/>
                  </a:cubicBezTo>
                  <a:cubicBezTo>
                    <a:pt x="29084" y="13666"/>
                    <a:pt x="29039" y="13649"/>
                    <a:pt x="28994" y="13637"/>
                  </a:cubicBezTo>
                  <a:cubicBezTo>
                    <a:pt x="29011" y="13637"/>
                    <a:pt x="29050" y="13632"/>
                    <a:pt x="29067" y="13632"/>
                  </a:cubicBezTo>
                  <a:cubicBezTo>
                    <a:pt x="29067" y="13518"/>
                    <a:pt x="29050" y="13410"/>
                    <a:pt x="29039" y="13303"/>
                  </a:cubicBezTo>
                  <a:cubicBezTo>
                    <a:pt x="29028" y="13308"/>
                    <a:pt x="28999" y="13314"/>
                    <a:pt x="28988" y="13320"/>
                  </a:cubicBezTo>
                  <a:cubicBezTo>
                    <a:pt x="28954" y="13172"/>
                    <a:pt x="28937" y="13019"/>
                    <a:pt x="28937" y="12866"/>
                  </a:cubicBezTo>
                  <a:lnTo>
                    <a:pt x="28937" y="12866"/>
                  </a:lnTo>
                  <a:cubicBezTo>
                    <a:pt x="28982" y="12894"/>
                    <a:pt x="28994" y="12934"/>
                    <a:pt x="28999" y="12985"/>
                  </a:cubicBezTo>
                  <a:lnTo>
                    <a:pt x="29011" y="12985"/>
                  </a:lnTo>
                  <a:cubicBezTo>
                    <a:pt x="29011" y="12951"/>
                    <a:pt x="29011" y="12917"/>
                    <a:pt x="29011" y="12883"/>
                  </a:cubicBezTo>
                  <a:cubicBezTo>
                    <a:pt x="28976" y="12871"/>
                    <a:pt x="28942" y="12860"/>
                    <a:pt x="28908" y="12849"/>
                  </a:cubicBezTo>
                  <a:cubicBezTo>
                    <a:pt x="28925" y="12809"/>
                    <a:pt x="28971" y="12820"/>
                    <a:pt x="29005" y="12815"/>
                  </a:cubicBezTo>
                  <a:cubicBezTo>
                    <a:pt x="28982" y="12747"/>
                    <a:pt x="28976" y="12678"/>
                    <a:pt x="28959" y="12610"/>
                  </a:cubicBezTo>
                  <a:cubicBezTo>
                    <a:pt x="28948" y="12644"/>
                    <a:pt x="28937" y="12678"/>
                    <a:pt x="28925" y="12718"/>
                  </a:cubicBezTo>
                  <a:cubicBezTo>
                    <a:pt x="28925" y="12627"/>
                    <a:pt x="28840" y="12508"/>
                    <a:pt x="28937" y="12446"/>
                  </a:cubicBezTo>
                  <a:cubicBezTo>
                    <a:pt x="28931" y="12400"/>
                    <a:pt x="28920" y="12349"/>
                    <a:pt x="28914" y="12304"/>
                  </a:cubicBezTo>
                  <a:cubicBezTo>
                    <a:pt x="28908" y="12332"/>
                    <a:pt x="28908" y="12361"/>
                    <a:pt x="28908" y="12389"/>
                  </a:cubicBezTo>
                  <a:lnTo>
                    <a:pt x="28886" y="12389"/>
                  </a:lnTo>
                  <a:cubicBezTo>
                    <a:pt x="28880" y="12349"/>
                    <a:pt x="28869" y="12304"/>
                    <a:pt x="28857" y="12259"/>
                  </a:cubicBezTo>
                  <a:cubicBezTo>
                    <a:pt x="28874" y="12253"/>
                    <a:pt x="28903" y="12247"/>
                    <a:pt x="28914" y="12247"/>
                  </a:cubicBezTo>
                  <a:cubicBezTo>
                    <a:pt x="28852" y="12247"/>
                    <a:pt x="28852" y="12208"/>
                    <a:pt x="28857" y="12156"/>
                  </a:cubicBezTo>
                  <a:lnTo>
                    <a:pt x="28857" y="12156"/>
                  </a:lnTo>
                  <a:cubicBezTo>
                    <a:pt x="28874" y="12162"/>
                    <a:pt x="28903" y="12168"/>
                    <a:pt x="28920" y="12174"/>
                  </a:cubicBezTo>
                  <a:cubicBezTo>
                    <a:pt x="28880" y="12037"/>
                    <a:pt x="28863" y="11901"/>
                    <a:pt x="28840" y="11759"/>
                  </a:cubicBezTo>
                  <a:cubicBezTo>
                    <a:pt x="28840" y="11776"/>
                    <a:pt x="28840" y="11816"/>
                    <a:pt x="28840" y="11833"/>
                  </a:cubicBezTo>
                  <a:lnTo>
                    <a:pt x="28789" y="11850"/>
                  </a:lnTo>
                  <a:cubicBezTo>
                    <a:pt x="28784" y="11799"/>
                    <a:pt x="28772" y="11748"/>
                    <a:pt x="28767" y="11703"/>
                  </a:cubicBezTo>
                  <a:cubicBezTo>
                    <a:pt x="28784" y="11703"/>
                    <a:pt x="28812" y="11703"/>
                    <a:pt x="28823" y="11708"/>
                  </a:cubicBezTo>
                  <a:cubicBezTo>
                    <a:pt x="28806" y="11538"/>
                    <a:pt x="28778" y="11362"/>
                    <a:pt x="28721" y="11203"/>
                  </a:cubicBezTo>
                  <a:lnTo>
                    <a:pt x="28721" y="11203"/>
                  </a:lnTo>
                  <a:cubicBezTo>
                    <a:pt x="28721" y="11294"/>
                    <a:pt x="28755" y="11385"/>
                    <a:pt x="28744" y="11476"/>
                  </a:cubicBezTo>
                  <a:cubicBezTo>
                    <a:pt x="28687" y="11345"/>
                    <a:pt x="28664" y="11209"/>
                    <a:pt x="28653" y="11073"/>
                  </a:cubicBezTo>
                  <a:cubicBezTo>
                    <a:pt x="28664" y="11061"/>
                    <a:pt x="28670" y="11050"/>
                    <a:pt x="28676" y="11044"/>
                  </a:cubicBezTo>
                  <a:lnTo>
                    <a:pt x="28676" y="11044"/>
                  </a:lnTo>
                  <a:cubicBezTo>
                    <a:pt x="28670" y="11101"/>
                    <a:pt x="28664" y="11164"/>
                    <a:pt x="28710" y="11209"/>
                  </a:cubicBezTo>
                  <a:cubicBezTo>
                    <a:pt x="28727" y="11169"/>
                    <a:pt x="28738" y="11130"/>
                    <a:pt x="28750" y="11090"/>
                  </a:cubicBezTo>
                  <a:cubicBezTo>
                    <a:pt x="28733" y="11078"/>
                    <a:pt x="28693" y="11056"/>
                    <a:pt x="28676" y="11039"/>
                  </a:cubicBezTo>
                  <a:cubicBezTo>
                    <a:pt x="28698" y="10999"/>
                    <a:pt x="28687" y="10954"/>
                    <a:pt x="28670" y="10908"/>
                  </a:cubicBezTo>
                  <a:cubicBezTo>
                    <a:pt x="28636" y="10942"/>
                    <a:pt x="28636" y="10988"/>
                    <a:pt x="28636" y="11027"/>
                  </a:cubicBezTo>
                  <a:cubicBezTo>
                    <a:pt x="28608" y="10976"/>
                    <a:pt x="28591" y="10914"/>
                    <a:pt x="28579" y="10852"/>
                  </a:cubicBezTo>
                  <a:cubicBezTo>
                    <a:pt x="28602" y="10852"/>
                    <a:pt x="28625" y="10857"/>
                    <a:pt x="28647" y="10857"/>
                  </a:cubicBezTo>
                  <a:cubicBezTo>
                    <a:pt x="28636" y="10806"/>
                    <a:pt x="28625" y="10761"/>
                    <a:pt x="28613" y="10710"/>
                  </a:cubicBezTo>
                  <a:cubicBezTo>
                    <a:pt x="28596" y="10744"/>
                    <a:pt x="28585" y="10778"/>
                    <a:pt x="28574" y="10806"/>
                  </a:cubicBezTo>
                  <a:cubicBezTo>
                    <a:pt x="28557" y="10732"/>
                    <a:pt x="28545" y="10653"/>
                    <a:pt x="28534" y="10579"/>
                  </a:cubicBezTo>
                  <a:cubicBezTo>
                    <a:pt x="28562" y="10562"/>
                    <a:pt x="28591" y="10551"/>
                    <a:pt x="28619" y="10539"/>
                  </a:cubicBezTo>
                  <a:cubicBezTo>
                    <a:pt x="28489" y="10466"/>
                    <a:pt x="28528" y="10273"/>
                    <a:pt x="28432" y="10171"/>
                  </a:cubicBezTo>
                  <a:lnTo>
                    <a:pt x="28432" y="10171"/>
                  </a:lnTo>
                  <a:cubicBezTo>
                    <a:pt x="28437" y="10188"/>
                    <a:pt x="28449" y="10227"/>
                    <a:pt x="28454" y="10244"/>
                  </a:cubicBezTo>
                  <a:cubicBezTo>
                    <a:pt x="28443" y="10250"/>
                    <a:pt x="28420" y="10256"/>
                    <a:pt x="28415" y="10261"/>
                  </a:cubicBezTo>
                  <a:cubicBezTo>
                    <a:pt x="28409" y="10239"/>
                    <a:pt x="28409" y="10193"/>
                    <a:pt x="28403" y="10176"/>
                  </a:cubicBezTo>
                  <a:cubicBezTo>
                    <a:pt x="28392" y="10159"/>
                    <a:pt x="28375" y="10142"/>
                    <a:pt x="28364" y="10125"/>
                  </a:cubicBezTo>
                  <a:cubicBezTo>
                    <a:pt x="28386" y="10125"/>
                    <a:pt x="28432" y="10120"/>
                    <a:pt x="28454" y="10120"/>
                  </a:cubicBezTo>
                  <a:cubicBezTo>
                    <a:pt x="28437" y="10069"/>
                    <a:pt x="28426" y="10012"/>
                    <a:pt x="28375" y="9978"/>
                  </a:cubicBezTo>
                  <a:cubicBezTo>
                    <a:pt x="28358" y="9921"/>
                    <a:pt x="28352" y="9859"/>
                    <a:pt x="28347" y="9796"/>
                  </a:cubicBezTo>
                  <a:cubicBezTo>
                    <a:pt x="28335" y="9791"/>
                    <a:pt x="28318" y="9768"/>
                    <a:pt x="28307" y="9756"/>
                  </a:cubicBezTo>
                  <a:cubicBezTo>
                    <a:pt x="28301" y="9688"/>
                    <a:pt x="28279" y="9620"/>
                    <a:pt x="28250" y="9552"/>
                  </a:cubicBezTo>
                  <a:lnTo>
                    <a:pt x="28250" y="9552"/>
                  </a:lnTo>
                  <a:cubicBezTo>
                    <a:pt x="28273" y="9564"/>
                    <a:pt x="28307" y="9581"/>
                    <a:pt x="28324" y="9592"/>
                  </a:cubicBezTo>
                  <a:cubicBezTo>
                    <a:pt x="28256" y="9541"/>
                    <a:pt x="28239" y="9456"/>
                    <a:pt x="28171" y="9410"/>
                  </a:cubicBezTo>
                  <a:lnTo>
                    <a:pt x="28171" y="9410"/>
                  </a:lnTo>
                  <a:cubicBezTo>
                    <a:pt x="28182" y="9478"/>
                    <a:pt x="28199" y="9547"/>
                    <a:pt x="28211" y="9609"/>
                  </a:cubicBezTo>
                  <a:cubicBezTo>
                    <a:pt x="28108" y="9410"/>
                    <a:pt x="28029" y="9195"/>
                    <a:pt x="27967" y="8979"/>
                  </a:cubicBezTo>
                  <a:lnTo>
                    <a:pt x="27967" y="8979"/>
                  </a:lnTo>
                  <a:cubicBezTo>
                    <a:pt x="27989" y="9019"/>
                    <a:pt x="28006" y="9053"/>
                    <a:pt x="28029" y="9087"/>
                  </a:cubicBezTo>
                  <a:cubicBezTo>
                    <a:pt x="28063" y="9059"/>
                    <a:pt x="28052" y="9013"/>
                    <a:pt x="28052" y="8968"/>
                  </a:cubicBezTo>
                  <a:cubicBezTo>
                    <a:pt x="28023" y="8939"/>
                    <a:pt x="27995" y="8905"/>
                    <a:pt x="27972" y="8871"/>
                  </a:cubicBezTo>
                  <a:cubicBezTo>
                    <a:pt x="27978" y="8860"/>
                    <a:pt x="27995" y="8843"/>
                    <a:pt x="28001" y="8837"/>
                  </a:cubicBezTo>
                  <a:cubicBezTo>
                    <a:pt x="27951" y="8832"/>
                    <a:pt x="27854" y="8667"/>
                    <a:pt x="27941" y="8667"/>
                  </a:cubicBezTo>
                  <a:cubicBezTo>
                    <a:pt x="27943" y="8667"/>
                    <a:pt x="27946" y="8667"/>
                    <a:pt x="27950" y="8667"/>
                  </a:cubicBezTo>
                  <a:cubicBezTo>
                    <a:pt x="28074" y="8837"/>
                    <a:pt x="28103" y="9064"/>
                    <a:pt x="28245" y="9229"/>
                  </a:cubicBezTo>
                  <a:cubicBezTo>
                    <a:pt x="28239" y="9240"/>
                    <a:pt x="28228" y="9257"/>
                    <a:pt x="28228" y="9269"/>
                  </a:cubicBezTo>
                  <a:cubicBezTo>
                    <a:pt x="28284" y="9382"/>
                    <a:pt x="28313" y="9507"/>
                    <a:pt x="28352" y="9626"/>
                  </a:cubicBezTo>
                  <a:cubicBezTo>
                    <a:pt x="28381" y="9620"/>
                    <a:pt x="28437" y="9615"/>
                    <a:pt x="28460" y="9615"/>
                  </a:cubicBezTo>
                  <a:cubicBezTo>
                    <a:pt x="28443" y="9547"/>
                    <a:pt x="28409" y="9478"/>
                    <a:pt x="28330" y="9456"/>
                  </a:cubicBezTo>
                  <a:cubicBezTo>
                    <a:pt x="28324" y="9433"/>
                    <a:pt x="28324" y="9405"/>
                    <a:pt x="28318" y="9371"/>
                  </a:cubicBezTo>
                  <a:cubicBezTo>
                    <a:pt x="28352" y="9314"/>
                    <a:pt x="28279" y="9257"/>
                    <a:pt x="28262" y="9206"/>
                  </a:cubicBezTo>
                  <a:lnTo>
                    <a:pt x="28330" y="9195"/>
                  </a:lnTo>
                  <a:cubicBezTo>
                    <a:pt x="28313" y="9195"/>
                    <a:pt x="28279" y="9189"/>
                    <a:pt x="28262" y="9189"/>
                  </a:cubicBezTo>
                  <a:cubicBezTo>
                    <a:pt x="28273" y="9155"/>
                    <a:pt x="28284" y="9104"/>
                    <a:pt x="28296" y="9070"/>
                  </a:cubicBezTo>
                  <a:cubicBezTo>
                    <a:pt x="28267" y="9059"/>
                    <a:pt x="28239" y="9042"/>
                    <a:pt x="28211" y="9030"/>
                  </a:cubicBezTo>
                  <a:cubicBezTo>
                    <a:pt x="28222" y="9013"/>
                    <a:pt x="28239" y="8985"/>
                    <a:pt x="28250" y="8968"/>
                  </a:cubicBezTo>
                  <a:lnTo>
                    <a:pt x="28250" y="8968"/>
                  </a:lnTo>
                  <a:cubicBezTo>
                    <a:pt x="28239" y="8973"/>
                    <a:pt x="28216" y="8985"/>
                    <a:pt x="28211" y="8991"/>
                  </a:cubicBezTo>
                  <a:cubicBezTo>
                    <a:pt x="28199" y="8945"/>
                    <a:pt x="28171" y="8888"/>
                    <a:pt x="28199" y="8843"/>
                  </a:cubicBezTo>
                  <a:lnTo>
                    <a:pt x="28199" y="8843"/>
                  </a:lnTo>
                  <a:cubicBezTo>
                    <a:pt x="28188" y="8849"/>
                    <a:pt x="28171" y="8860"/>
                    <a:pt x="28159" y="8866"/>
                  </a:cubicBezTo>
                  <a:cubicBezTo>
                    <a:pt x="28108" y="8718"/>
                    <a:pt x="28023" y="8593"/>
                    <a:pt x="27961" y="8452"/>
                  </a:cubicBezTo>
                  <a:cubicBezTo>
                    <a:pt x="27975" y="8452"/>
                    <a:pt x="27997" y="8455"/>
                    <a:pt x="28013" y="8460"/>
                  </a:cubicBezTo>
                  <a:lnTo>
                    <a:pt x="28013" y="8460"/>
                  </a:lnTo>
                  <a:cubicBezTo>
                    <a:pt x="27927" y="8430"/>
                    <a:pt x="27854" y="8295"/>
                    <a:pt x="27887" y="8213"/>
                  </a:cubicBezTo>
                  <a:cubicBezTo>
                    <a:pt x="27898" y="8173"/>
                    <a:pt x="27842" y="8173"/>
                    <a:pt x="27819" y="8151"/>
                  </a:cubicBezTo>
                  <a:cubicBezTo>
                    <a:pt x="27779" y="8060"/>
                    <a:pt x="27728" y="7998"/>
                    <a:pt x="27620" y="7969"/>
                  </a:cubicBezTo>
                  <a:cubicBezTo>
                    <a:pt x="27632" y="7958"/>
                    <a:pt x="27666" y="7941"/>
                    <a:pt x="27683" y="7930"/>
                  </a:cubicBezTo>
                  <a:cubicBezTo>
                    <a:pt x="27660" y="7930"/>
                    <a:pt x="27620" y="7935"/>
                    <a:pt x="27603" y="7935"/>
                  </a:cubicBezTo>
                  <a:cubicBezTo>
                    <a:pt x="27609" y="7901"/>
                    <a:pt x="27654" y="7844"/>
                    <a:pt x="27592" y="7827"/>
                  </a:cubicBezTo>
                  <a:cubicBezTo>
                    <a:pt x="27558" y="7771"/>
                    <a:pt x="27535" y="7714"/>
                    <a:pt x="27507" y="7657"/>
                  </a:cubicBezTo>
                  <a:lnTo>
                    <a:pt x="27507" y="7657"/>
                  </a:lnTo>
                  <a:cubicBezTo>
                    <a:pt x="27507" y="7731"/>
                    <a:pt x="27524" y="7799"/>
                    <a:pt x="27547" y="7867"/>
                  </a:cubicBezTo>
                  <a:cubicBezTo>
                    <a:pt x="27564" y="7861"/>
                    <a:pt x="27598" y="7856"/>
                    <a:pt x="27609" y="7850"/>
                  </a:cubicBezTo>
                  <a:lnTo>
                    <a:pt x="27609" y="7850"/>
                  </a:lnTo>
                  <a:cubicBezTo>
                    <a:pt x="27575" y="7907"/>
                    <a:pt x="27575" y="7952"/>
                    <a:pt x="27637" y="7986"/>
                  </a:cubicBezTo>
                  <a:lnTo>
                    <a:pt x="27581" y="8003"/>
                  </a:lnTo>
                  <a:cubicBezTo>
                    <a:pt x="27643" y="8003"/>
                    <a:pt x="27706" y="8020"/>
                    <a:pt x="27757" y="8054"/>
                  </a:cubicBezTo>
                  <a:cubicBezTo>
                    <a:pt x="27757" y="8134"/>
                    <a:pt x="27694" y="8179"/>
                    <a:pt x="27632" y="8225"/>
                  </a:cubicBezTo>
                  <a:cubicBezTo>
                    <a:pt x="27649" y="8293"/>
                    <a:pt x="27677" y="8355"/>
                    <a:pt x="27700" y="8417"/>
                  </a:cubicBezTo>
                  <a:cubicBezTo>
                    <a:pt x="27513" y="8111"/>
                    <a:pt x="27331" y="7805"/>
                    <a:pt x="27167" y="7481"/>
                  </a:cubicBezTo>
                  <a:lnTo>
                    <a:pt x="27167" y="7481"/>
                  </a:lnTo>
                  <a:cubicBezTo>
                    <a:pt x="27184" y="7487"/>
                    <a:pt x="27218" y="7498"/>
                    <a:pt x="27235" y="7498"/>
                  </a:cubicBezTo>
                  <a:lnTo>
                    <a:pt x="27223" y="7470"/>
                  </a:lnTo>
                  <a:cubicBezTo>
                    <a:pt x="27209" y="7473"/>
                    <a:pt x="27196" y="7475"/>
                    <a:pt x="27184" y="7475"/>
                  </a:cubicBezTo>
                  <a:cubicBezTo>
                    <a:pt x="27139" y="7475"/>
                    <a:pt x="27111" y="7448"/>
                    <a:pt x="27115" y="7385"/>
                  </a:cubicBezTo>
                  <a:lnTo>
                    <a:pt x="27115" y="7385"/>
                  </a:lnTo>
                  <a:cubicBezTo>
                    <a:pt x="27138" y="7396"/>
                    <a:pt x="27178" y="7419"/>
                    <a:pt x="27195" y="7430"/>
                  </a:cubicBezTo>
                  <a:cubicBezTo>
                    <a:pt x="27184" y="7413"/>
                    <a:pt x="27172" y="7396"/>
                    <a:pt x="27161" y="7373"/>
                  </a:cubicBezTo>
                  <a:cubicBezTo>
                    <a:pt x="27138" y="7379"/>
                    <a:pt x="27115" y="7385"/>
                    <a:pt x="27093" y="7385"/>
                  </a:cubicBezTo>
                  <a:cubicBezTo>
                    <a:pt x="27030" y="7294"/>
                    <a:pt x="26985" y="7192"/>
                    <a:pt x="26923" y="7101"/>
                  </a:cubicBezTo>
                  <a:cubicBezTo>
                    <a:pt x="26871" y="6976"/>
                    <a:pt x="26701" y="6869"/>
                    <a:pt x="26741" y="6732"/>
                  </a:cubicBezTo>
                  <a:cubicBezTo>
                    <a:pt x="26718" y="6670"/>
                    <a:pt x="26696" y="6613"/>
                    <a:pt x="26673" y="6556"/>
                  </a:cubicBezTo>
                  <a:cubicBezTo>
                    <a:pt x="26662" y="6551"/>
                    <a:pt x="26639" y="6534"/>
                    <a:pt x="26628" y="6528"/>
                  </a:cubicBezTo>
                  <a:cubicBezTo>
                    <a:pt x="26618" y="6486"/>
                    <a:pt x="26593" y="6456"/>
                    <a:pt x="26550" y="6456"/>
                  </a:cubicBezTo>
                  <a:cubicBezTo>
                    <a:pt x="26541" y="6456"/>
                    <a:pt x="26531" y="6457"/>
                    <a:pt x="26520" y="6460"/>
                  </a:cubicBezTo>
                  <a:cubicBezTo>
                    <a:pt x="26542" y="6488"/>
                    <a:pt x="26559" y="6522"/>
                    <a:pt x="26582" y="6551"/>
                  </a:cubicBezTo>
                  <a:cubicBezTo>
                    <a:pt x="26537" y="6517"/>
                    <a:pt x="26503" y="6471"/>
                    <a:pt x="26463" y="6426"/>
                  </a:cubicBezTo>
                  <a:cubicBezTo>
                    <a:pt x="26486" y="6420"/>
                    <a:pt x="26520" y="6415"/>
                    <a:pt x="26542" y="6409"/>
                  </a:cubicBezTo>
                  <a:cubicBezTo>
                    <a:pt x="26514" y="6386"/>
                    <a:pt x="26486" y="6369"/>
                    <a:pt x="26463" y="6347"/>
                  </a:cubicBezTo>
                  <a:cubicBezTo>
                    <a:pt x="26491" y="6335"/>
                    <a:pt x="26525" y="6324"/>
                    <a:pt x="26559" y="6312"/>
                  </a:cubicBezTo>
                  <a:cubicBezTo>
                    <a:pt x="26582" y="6341"/>
                    <a:pt x="26605" y="6364"/>
                    <a:pt x="26628" y="6392"/>
                  </a:cubicBezTo>
                  <a:cubicBezTo>
                    <a:pt x="26628" y="6398"/>
                    <a:pt x="26628" y="6415"/>
                    <a:pt x="26628" y="6420"/>
                  </a:cubicBezTo>
                  <a:cubicBezTo>
                    <a:pt x="26679" y="6500"/>
                    <a:pt x="26741" y="6556"/>
                    <a:pt x="26809" y="6608"/>
                  </a:cubicBezTo>
                  <a:cubicBezTo>
                    <a:pt x="26809" y="6630"/>
                    <a:pt x="26809" y="6670"/>
                    <a:pt x="26809" y="6693"/>
                  </a:cubicBezTo>
                  <a:cubicBezTo>
                    <a:pt x="26826" y="6687"/>
                    <a:pt x="26860" y="6676"/>
                    <a:pt x="26883" y="6670"/>
                  </a:cubicBezTo>
                  <a:cubicBezTo>
                    <a:pt x="26854" y="6522"/>
                    <a:pt x="26730" y="6420"/>
                    <a:pt x="26656" y="6290"/>
                  </a:cubicBezTo>
                  <a:lnTo>
                    <a:pt x="26701" y="6278"/>
                  </a:lnTo>
                  <a:cubicBezTo>
                    <a:pt x="26684" y="6278"/>
                    <a:pt x="26656" y="6284"/>
                    <a:pt x="26645" y="6284"/>
                  </a:cubicBezTo>
                  <a:cubicBezTo>
                    <a:pt x="26611" y="6216"/>
                    <a:pt x="26565" y="6159"/>
                    <a:pt x="26497" y="6108"/>
                  </a:cubicBezTo>
                  <a:cubicBezTo>
                    <a:pt x="26486" y="6057"/>
                    <a:pt x="26452" y="6006"/>
                    <a:pt x="26384" y="6006"/>
                  </a:cubicBezTo>
                  <a:cubicBezTo>
                    <a:pt x="26395" y="5995"/>
                    <a:pt x="26418" y="5972"/>
                    <a:pt x="26429" y="5966"/>
                  </a:cubicBezTo>
                  <a:lnTo>
                    <a:pt x="26429" y="5966"/>
                  </a:lnTo>
                  <a:cubicBezTo>
                    <a:pt x="26406" y="5972"/>
                    <a:pt x="26372" y="5983"/>
                    <a:pt x="26350" y="5995"/>
                  </a:cubicBezTo>
                  <a:cubicBezTo>
                    <a:pt x="26350" y="5972"/>
                    <a:pt x="26350" y="5921"/>
                    <a:pt x="26344" y="5898"/>
                  </a:cubicBezTo>
                  <a:cubicBezTo>
                    <a:pt x="26338" y="5904"/>
                    <a:pt x="26315" y="5904"/>
                    <a:pt x="26310" y="5904"/>
                  </a:cubicBezTo>
                  <a:cubicBezTo>
                    <a:pt x="26338" y="5989"/>
                    <a:pt x="26367" y="6091"/>
                    <a:pt x="26469" y="6108"/>
                  </a:cubicBezTo>
                  <a:cubicBezTo>
                    <a:pt x="26469" y="6131"/>
                    <a:pt x="26469" y="6171"/>
                    <a:pt x="26469" y="6188"/>
                  </a:cubicBezTo>
                  <a:cubicBezTo>
                    <a:pt x="26497" y="6227"/>
                    <a:pt x="26531" y="6261"/>
                    <a:pt x="26559" y="6301"/>
                  </a:cubicBezTo>
                  <a:cubicBezTo>
                    <a:pt x="26531" y="6307"/>
                    <a:pt x="26474" y="6318"/>
                    <a:pt x="26440" y="6324"/>
                  </a:cubicBezTo>
                  <a:cubicBezTo>
                    <a:pt x="26440" y="6307"/>
                    <a:pt x="26440" y="6267"/>
                    <a:pt x="26440" y="6250"/>
                  </a:cubicBezTo>
                  <a:cubicBezTo>
                    <a:pt x="26412" y="6261"/>
                    <a:pt x="26389" y="6273"/>
                    <a:pt x="26367" y="6284"/>
                  </a:cubicBezTo>
                  <a:cubicBezTo>
                    <a:pt x="26355" y="6278"/>
                    <a:pt x="26332" y="6261"/>
                    <a:pt x="26327" y="6256"/>
                  </a:cubicBezTo>
                  <a:cubicBezTo>
                    <a:pt x="26344" y="6244"/>
                    <a:pt x="26389" y="6227"/>
                    <a:pt x="26406" y="6216"/>
                  </a:cubicBezTo>
                  <a:cubicBezTo>
                    <a:pt x="26378" y="6210"/>
                    <a:pt x="26338" y="6205"/>
                    <a:pt x="26310" y="6205"/>
                  </a:cubicBezTo>
                  <a:cubicBezTo>
                    <a:pt x="26287" y="6188"/>
                    <a:pt x="26270" y="6165"/>
                    <a:pt x="26259" y="6148"/>
                  </a:cubicBezTo>
                  <a:lnTo>
                    <a:pt x="26259" y="6148"/>
                  </a:lnTo>
                  <a:cubicBezTo>
                    <a:pt x="26285" y="6158"/>
                    <a:pt x="26306" y="6183"/>
                    <a:pt x="26335" y="6183"/>
                  </a:cubicBezTo>
                  <a:cubicBezTo>
                    <a:pt x="26338" y="6183"/>
                    <a:pt x="26341" y="6182"/>
                    <a:pt x="26344" y="6182"/>
                  </a:cubicBezTo>
                  <a:cubicBezTo>
                    <a:pt x="26361" y="6097"/>
                    <a:pt x="26230" y="6131"/>
                    <a:pt x="26185" y="6086"/>
                  </a:cubicBezTo>
                  <a:cubicBezTo>
                    <a:pt x="26174" y="6051"/>
                    <a:pt x="26151" y="5989"/>
                    <a:pt x="26134" y="5961"/>
                  </a:cubicBezTo>
                  <a:lnTo>
                    <a:pt x="26134" y="5961"/>
                  </a:lnTo>
                  <a:cubicBezTo>
                    <a:pt x="26157" y="5966"/>
                    <a:pt x="26208" y="5978"/>
                    <a:pt x="26230" y="5983"/>
                  </a:cubicBezTo>
                  <a:cubicBezTo>
                    <a:pt x="26179" y="5955"/>
                    <a:pt x="26140" y="5921"/>
                    <a:pt x="26117" y="5876"/>
                  </a:cubicBezTo>
                  <a:lnTo>
                    <a:pt x="26117" y="5876"/>
                  </a:lnTo>
                  <a:lnTo>
                    <a:pt x="26134" y="5966"/>
                  </a:lnTo>
                  <a:cubicBezTo>
                    <a:pt x="26049" y="5944"/>
                    <a:pt x="26054" y="5887"/>
                    <a:pt x="26083" y="5830"/>
                  </a:cubicBezTo>
                  <a:lnTo>
                    <a:pt x="26009" y="5830"/>
                  </a:lnTo>
                  <a:cubicBezTo>
                    <a:pt x="25975" y="5802"/>
                    <a:pt x="25941" y="5768"/>
                    <a:pt x="25907" y="5734"/>
                  </a:cubicBezTo>
                  <a:cubicBezTo>
                    <a:pt x="25879" y="5694"/>
                    <a:pt x="25850" y="5660"/>
                    <a:pt x="25822" y="5620"/>
                  </a:cubicBezTo>
                  <a:cubicBezTo>
                    <a:pt x="25856" y="5620"/>
                    <a:pt x="25884" y="5626"/>
                    <a:pt x="25918" y="5626"/>
                  </a:cubicBezTo>
                  <a:cubicBezTo>
                    <a:pt x="25896" y="5604"/>
                    <a:pt x="25864" y="5596"/>
                    <a:pt x="25832" y="5596"/>
                  </a:cubicBezTo>
                  <a:cubicBezTo>
                    <a:pt x="25823" y="5596"/>
                    <a:pt x="25814" y="5596"/>
                    <a:pt x="25805" y="5598"/>
                  </a:cubicBezTo>
                  <a:cubicBezTo>
                    <a:pt x="25799" y="5586"/>
                    <a:pt x="25788" y="5575"/>
                    <a:pt x="25782" y="5564"/>
                  </a:cubicBezTo>
                  <a:cubicBezTo>
                    <a:pt x="25788" y="5541"/>
                    <a:pt x="25793" y="5524"/>
                    <a:pt x="25799" y="5507"/>
                  </a:cubicBezTo>
                  <a:lnTo>
                    <a:pt x="25799" y="5507"/>
                  </a:lnTo>
                  <a:cubicBezTo>
                    <a:pt x="25788" y="5518"/>
                    <a:pt x="25776" y="5529"/>
                    <a:pt x="25765" y="5535"/>
                  </a:cubicBezTo>
                  <a:cubicBezTo>
                    <a:pt x="25748" y="5512"/>
                    <a:pt x="25731" y="5484"/>
                    <a:pt x="25720" y="5456"/>
                  </a:cubicBezTo>
                  <a:cubicBezTo>
                    <a:pt x="25714" y="5473"/>
                    <a:pt x="25703" y="5490"/>
                    <a:pt x="25691" y="5507"/>
                  </a:cubicBezTo>
                  <a:cubicBezTo>
                    <a:pt x="25663" y="5478"/>
                    <a:pt x="25623" y="5450"/>
                    <a:pt x="25589" y="5422"/>
                  </a:cubicBezTo>
                  <a:cubicBezTo>
                    <a:pt x="25606" y="5416"/>
                    <a:pt x="25640" y="5410"/>
                    <a:pt x="25657" y="5405"/>
                  </a:cubicBezTo>
                  <a:cubicBezTo>
                    <a:pt x="25646" y="5388"/>
                    <a:pt x="25623" y="5359"/>
                    <a:pt x="25612" y="5348"/>
                  </a:cubicBezTo>
                  <a:cubicBezTo>
                    <a:pt x="25604" y="5383"/>
                    <a:pt x="25589" y="5395"/>
                    <a:pt x="25571" y="5395"/>
                  </a:cubicBezTo>
                  <a:cubicBezTo>
                    <a:pt x="25540" y="5395"/>
                    <a:pt x="25501" y="5356"/>
                    <a:pt x="25476" y="5331"/>
                  </a:cubicBezTo>
                  <a:cubicBezTo>
                    <a:pt x="25396" y="5251"/>
                    <a:pt x="25306" y="5178"/>
                    <a:pt x="25215" y="5115"/>
                  </a:cubicBezTo>
                  <a:cubicBezTo>
                    <a:pt x="25226" y="5093"/>
                    <a:pt x="25232" y="5070"/>
                    <a:pt x="25203" y="5047"/>
                  </a:cubicBezTo>
                  <a:cubicBezTo>
                    <a:pt x="25198" y="5059"/>
                    <a:pt x="25192" y="5076"/>
                    <a:pt x="25181" y="5093"/>
                  </a:cubicBezTo>
                  <a:cubicBezTo>
                    <a:pt x="25158" y="5070"/>
                    <a:pt x="25130" y="5053"/>
                    <a:pt x="25107" y="5036"/>
                  </a:cubicBezTo>
                  <a:cubicBezTo>
                    <a:pt x="25067" y="4990"/>
                    <a:pt x="25028" y="4951"/>
                    <a:pt x="24982" y="4905"/>
                  </a:cubicBezTo>
                  <a:lnTo>
                    <a:pt x="24982" y="4905"/>
                  </a:lnTo>
                  <a:cubicBezTo>
                    <a:pt x="24986" y="4907"/>
                    <a:pt x="24991" y="4908"/>
                    <a:pt x="24996" y="4908"/>
                  </a:cubicBezTo>
                  <a:cubicBezTo>
                    <a:pt x="25009" y="4908"/>
                    <a:pt x="25022" y="4901"/>
                    <a:pt x="25022" y="4888"/>
                  </a:cubicBezTo>
                  <a:cubicBezTo>
                    <a:pt x="25016" y="4871"/>
                    <a:pt x="25005" y="4866"/>
                    <a:pt x="24988" y="4860"/>
                  </a:cubicBezTo>
                  <a:cubicBezTo>
                    <a:pt x="25005" y="4843"/>
                    <a:pt x="25016" y="4832"/>
                    <a:pt x="25028" y="4820"/>
                  </a:cubicBezTo>
                  <a:cubicBezTo>
                    <a:pt x="25005" y="4815"/>
                    <a:pt x="24965" y="4798"/>
                    <a:pt x="24942" y="4792"/>
                  </a:cubicBezTo>
                  <a:cubicBezTo>
                    <a:pt x="24942" y="4809"/>
                    <a:pt x="24937" y="4837"/>
                    <a:pt x="24937" y="4854"/>
                  </a:cubicBezTo>
                  <a:cubicBezTo>
                    <a:pt x="24903" y="4826"/>
                    <a:pt x="24869" y="4798"/>
                    <a:pt x="24835" y="4769"/>
                  </a:cubicBezTo>
                  <a:cubicBezTo>
                    <a:pt x="24846" y="4747"/>
                    <a:pt x="24863" y="4718"/>
                    <a:pt x="24874" y="4695"/>
                  </a:cubicBezTo>
                  <a:cubicBezTo>
                    <a:pt x="24823" y="4650"/>
                    <a:pt x="24778" y="4599"/>
                    <a:pt x="24715" y="4565"/>
                  </a:cubicBezTo>
                  <a:lnTo>
                    <a:pt x="24715" y="4565"/>
                  </a:lnTo>
                  <a:cubicBezTo>
                    <a:pt x="24755" y="4610"/>
                    <a:pt x="24801" y="4656"/>
                    <a:pt x="24823" y="4712"/>
                  </a:cubicBezTo>
                  <a:cubicBezTo>
                    <a:pt x="24744" y="4673"/>
                    <a:pt x="24698" y="4605"/>
                    <a:pt x="24642" y="4542"/>
                  </a:cubicBezTo>
                  <a:cubicBezTo>
                    <a:pt x="24653" y="4531"/>
                    <a:pt x="24664" y="4514"/>
                    <a:pt x="24670" y="4503"/>
                  </a:cubicBezTo>
                  <a:cubicBezTo>
                    <a:pt x="24647" y="4474"/>
                    <a:pt x="24619" y="4451"/>
                    <a:pt x="24591" y="4423"/>
                  </a:cubicBezTo>
                  <a:lnTo>
                    <a:pt x="24591" y="4423"/>
                  </a:lnTo>
                  <a:cubicBezTo>
                    <a:pt x="24608" y="4463"/>
                    <a:pt x="24619" y="4503"/>
                    <a:pt x="24636" y="4537"/>
                  </a:cubicBezTo>
                  <a:cubicBezTo>
                    <a:pt x="24511" y="4434"/>
                    <a:pt x="24392" y="4321"/>
                    <a:pt x="24273" y="4213"/>
                  </a:cubicBezTo>
                  <a:cubicBezTo>
                    <a:pt x="24296" y="4213"/>
                    <a:pt x="24330" y="4219"/>
                    <a:pt x="24347" y="4219"/>
                  </a:cubicBezTo>
                  <a:cubicBezTo>
                    <a:pt x="24341" y="4196"/>
                    <a:pt x="24330" y="4168"/>
                    <a:pt x="24324" y="4139"/>
                  </a:cubicBezTo>
                  <a:cubicBezTo>
                    <a:pt x="24245" y="4100"/>
                    <a:pt x="24148" y="4117"/>
                    <a:pt x="24091" y="4043"/>
                  </a:cubicBezTo>
                  <a:lnTo>
                    <a:pt x="24091" y="4043"/>
                  </a:lnTo>
                  <a:cubicBezTo>
                    <a:pt x="24137" y="4054"/>
                    <a:pt x="24182" y="4066"/>
                    <a:pt x="24222" y="4077"/>
                  </a:cubicBezTo>
                  <a:cubicBezTo>
                    <a:pt x="24131" y="3998"/>
                    <a:pt x="24046" y="3884"/>
                    <a:pt x="23915" y="3856"/>
                  </a:cubicBezTo>
                  <a:lnTo>
                    <a:pt x="23932" y="3827"/>
                  </a:lnTo>
                  <a:cubicBezTo>
                    <a:pt x="23921" y="3827"/>
                    <a:pt x="23898" y="3822"/>
                    <a:pt x="23893" y="3822"/>
                  </a:cubicBezTo>
                  <a:lnTo>
                    <a:pt x="23904" y="3776"/>
                  </a:lnTo>
                  <a:lnTo>
                    <a:pt x="23881" y="3776"/>
                  </a:lnTo>
                  <a:cubicBezTo>
                    <a:pt x="23881" y="3793"/>
                    <a:pt x="23876" y="3833"/>
                    <a:pt x="23876" y="3850"/>
                  </a:cubicBezTo>
                  <a:cubicBezTo>
                    <a:pt x="23864" y="3833"/>
                    <a:pt x="23830" y="3799"/>
                    <a:pt x="23813" y="3782"/>
                  </a:cubicBezTo>
                  <a:cubicBezTo>
                    <a:pt x="23825" y="3771"/>
                    <a:pt x="23842" y="3748"/>
                    <a:pt x="23853" y="3737"/>
                  </a:cubicBezTo>
                  <a:cubicBezTo>
                    <a:pt x="23836" y="3737"/>
                    <a:pt x="23808" y="3731"/>
                    <a:pt x="23791" y="3725"/>
                  </a:cubicBezTo>
                  <a:cubicBezTo>
                    <a:pt x="23791" y="3737"/>
                    <a:pt x="23791" y="3759"/>
                    <a:pt x="23791" y="3771"/>
                  </a:cubicBezTo>
                  <a:cubicBezTo>
                    <a:pt x="23694" y="3731"/>
                    <a:pt x="23626" y="3646"/>
                    <a:pt x="23541" y="3589"/>
                  </a:cubicBezTo>
                  <a:cubicBezTo>
                    <a:pt x="23558" y="3578"/>
                    <a:pt x="23581" y="3555"/>
                    <a:pt x="23592" y="3544"/>
                  </a:cubicBezTo>
                  <a:lnTo>
                    <a:pt x="23592" y="3544"/>
                  </a:lnTo>
                  <a:cubicBezTo>
                    <a:pt x="23569" y="3561"/>
                    <a:pt x="23552" y="3572"/>
                    <a:pt x="23530" y="3583"/>
                  </a:cubicBezTo>
                  <a:cubicBezTo>
                    <a:pt x="23490" y="3544"/>
                    <a:pt x="23445" y="3510"/>
                    <a:pt x="23393" y="3476"/>
                  </a:cubicBezTo>
                  <a:lnTo>
                    <a:pt x="23393" y="3476"/>
                  </a:lnTo>
                  <a:cubicBezTo>
                    <a:pt x="23445" y="3493"/>
                    <a:pt x="23490" y="3504"/>
                    <a:pt x="23541" y="3504"/>
                  </a:cubicBezTo>
                  <a:cubicBezTo>
                    <a:pt x="23501" y="3481"/>
                    <a:pt x="23479" y="3453"/>
                    <a:pt x="23484" y="3413"/>
                  </a:cubicBezTo>
                  <a:lnTo>
                    <a:pt x="23484" y="3413"/>
                  </a:lnTo>
                  <a:cubicBezTo>
                    <a:pt x="23473" y="3419"/>
                    <a:pt x="23456" y="3430"/>
                    <a:pt x="23445" y="3442"/>
                  </a:cubicBezTo>
                  <a:cubicBezTo>
                    <a:pt x="23348" y="3328"/>
                    <a:pt x="23218" y="3254"/>
                    <a:pt x="23104" y="3158"/>
                  </a:cubicBezTo>
                  <a:cubicBezTo>
                    <a:pt x="23098" y="3181"/>
                    <a:pt x="23087" y="3215"/>
                    <a:pt x="23081" y="3237"/>
                  </a:cubicBezTo>
                  <a:cubicBezTo>
                    <a:pt x="22968" y="3164"/>
                    <a:pt x="22854" y="3084"/>
                    <a:pt x="22752" y="3005"/>
                  </a:cubicBezTo>
                  <a:lnTo>
                    <a:pt x="22752" y="3005"/>
                  </a:lnTo>
                  <a:cubicBezTo>
                    <a:pt x="22826" y="3016"/>
                    <a:pt x="22894" y="3061"/>
                    <a:pt x="22951" y="3107"/>
                  </a:cubicBezTo>
                  <a:cubicBezTo>
                    <a:pt x="22985" y="2993"/>
                    <a:pt x="22497" y="2834"/>
                    <a:pt x="22435" y="2687"/>
                  </a:cubicBezTo>
                  <a:cubicBezTo>
                    <a:pt x="22469" y="2670"/>
                    <a:pt x="22497" y="2653"/>
                    <a:pt x="22531" y="2630"/>
                  </a:cubicBezTo>
                  <a:lnTo>
                    <a:pt x="22531" y="2630"/>
                  </a:lnTo>
                  <a:cubicBezTo>
                    <a:pt x="22525" y="2642"/>
                    <a:pt x="22520" y="2664"/>
                    <a:pt x="22514" y="2676"/>
                  </a:cubicBezTo>
                  <a:cubicBezTo>
                    <a:pt x="22548" y="2698"/>
                    <a:pt x="22565" y="2732"/>
                    <a:pt x="22554" y="2772"/>
                  </a:cubicBezTo>
                  <a:lnTo>
                    <a:pt x="22662" y="2772"/>
                  </a:lnTo>
                  <a:lnTo>
                    <a:pt x="22627" y="2823"/>
                  </a:lnTo>
                  <a:cubicBezTo>
                    <a:pt x="22639" y="2817"/>
                    <a:pt x="22667" y="2806"/>
                    <a:pt x="22684" y="2795"/>
                  </a:cubicBezTo>
                  <a:cubicBezTo>
                    <a:pt x="22776" y="2862"/>
                    <a:pt x="22880" y="2926"/>
                    <a:pt x="22993" y="2926"/>
                  </a:cubicBezTo>
                  <a:cubicBezTo>
                    <a:pt x="23013" y="2926"/>
                    <a:pt x="23033" y="2924"/>
                    <a:pt x="23053" y="2920"/>
                  </a:cubicBezTo>
                  <a:cubicBezTo>
                    <a:pt x="22894" y="2840"/>
                    <a:pt x="22758" y="2727"/>
                    <a:pt x="22610" y="2642"/>
                  </a:cubicBezTo>
                  <a:cubicBezTo>
                    <a:pt x="22605" y="2630"/>
                    <a:pt x="22605" y="2613"/>
                    <a:pt x="22599" y="2602"/>
                  </a:cubicBezTo>
                  <a:cubicBezTo>
                    <a:pt x="22591" y="2604"/>
                    <a:pt x="22584" y="2605"/>
                    <a:pt x="22577" y="2605"/>
                  </a:cubicBezTo>
                  <a:cubicBezTo>
                    <a:pt x="22527" y="2605"/>
                    <a:pt x="22494" y="2556"/>
                    <a:pt x="22474" y="2517"/>
                  </a:cubicBezTo>
                  <a:cubicBezTo>
                    <a:pt x="22361" y="2511"/>
                    <a:pt x="22287" y="2426"/>
                    <a:pt x="22196" y="2381"/>
                  </a:cubicBezTo>
                  <a:lnTo>
                    <a:pt x="22208" y="2346"/>
                  </a:lnTo>
                  <a:lnTo>
                    <a:pt x="22208" y="2346"/>
                  </a:lnTo>
                  <a:cubicBezTo>
                    <a:pt x="22196" y="2352"/>
                    <a:pt x="22174" y="2364"/>
                    <a:pt x="22168" y="2369"/>
                  </a:cubicBezTo>
                  <a:cubicBezTo>
                    <a:pt x="22066" y="2318"/>
                    <a:pt x="21975" y="2244"/>
                    <a:pt x="21862" y="2216"/>
                  </a:cubicBezTo>
                  <a:cubicBezTo>
                    <a:pt x="21822" y="2205"/>
                    <a:pt x="21805" y="2165"/>
                    <a:pt x="21782" y="2131"/>
                  </a:cubicBezTo>
                  <a:cubicBezTo>
                    <a:pt x="21754" y="2137"/>
                    <a:pt x="21731" y="2142"/>
                    <a:pt x="21703" y="2148"/>
                  </a:cubicBezTo>
                  <a:cubicBezTo>
                    <a:pt x="21708" y="2137"/>
                    <a:pt x="21714" y="2108"/>
                    <a:pt x="21714" y="2097"/>
                  </a:cubicBezTo>
                  <a:cubicBezTo>
                    <a:pt x="21413" y="1983"/>
                    <a:pt x="21169" y="1768"/>
                    <a:pt x="20880" y="1632"/>
                  </a:cubicBezTo>
                  <a:cubicBezTo>
                    <a:pt x="20872" y="1634"/>
                    <a:pt x="20865" y="1634"/>
                    <a:pt x="20858" y="1634"/>
                  </a:cubicBezTo>
                  <a:cubicBezTo>
                    <a:pt x="20804" y="1634"/>
                    <a:pt x="20773" y="1582"/>
                    <a:pt x="20732" y="1552"/>
                  </a:cubicBezTo>
                  <a:cubicBezTo>
                    <a:pt x="20659" y="1529"/>
                    <a:pt x="20585" y="1501"/>
                    <a:pt x="20517" y="1467"/>
                  </a:cubicBezTo>
                  <a:lnTo>
                    <a:pt x="20466" y="1467"/>
                  </a:lnTo>
                  <a:cubicBezTo>
                    <a:pt x="20437" y="1444"/>
                    <a:pt x="20409" y="1416"/>
                    <a:pt x="20386" y="1388"/>
                  </a:cubicBezTo>
                  <a:cubicBezTo>
                    <a:pt x="20352" y="1382"/>
                    <a:pt x="20318" y="1376"/>
                    <a:pt x="20284" y="1365"/>
                  </a:cubicBezTo>
                  <a:cubicBezTo>
                    <a:pt x="20279" y="1354"/>
                    <a:pt x="20267" y="1331"/>
                    <a:pt x="20262" y="1325"/>
                  </a:cubicBezTo>
                  <a:lnTo>
                    <a:pt x="20250" y="1348"/>
                  </a:lnTo>
                  <a:cubicBezTo>
                    <a:pt x="20205" y="1320"/>
                    <a:pt x="20154" y="1297"/>
                    <a:pt x="20097" y="1274"/>
                  </a:cubicBezTo>
                  <a:cubicBezTo>
                    <a:pt x="20103" y="1268"/>
                    <a:pt x="20103" y="1251"/>
                    <a:pt x="20103" y="1246"/>
                  </a:cubicBezTo>
                  <a:cubicBezTo>
                    <a:pt x="20091" y="1246"/>
                    <a:pt x="20063" y="1257"/>
                    <a:pt x="20046" y="1257"/>
                  </a:cubicBezTo>
                  <a:cubicBezTo>
                    <a:pt x="19972" y="1178"/>
                    <a:pt x="19842" y="1200"/>
                    <a:pt x="19762" y="1127"/>
                  </a:cubicBezTo>
                  <a:cubicBezTo>
                    <a:pt x="19758" y="1127"/>
                    <a:pt x="19754" y="1127"/>
                    <a:pt x="19750" y="1127"/>
                  </a:cubicBezTo>
                  <a:cubicBezTo>
                    <a:pt x="19586" y="1127"/>
                    <a:pt x="19458" y="1012"/>
                    <a:pt x="19297" y="979"/>
                  </a:cubicBezTo>
                  <a:cubicBezTo>
                    <a:pt x="19286" y="985"/>
                    <a:pt x="19263" y="1002"/>
                    <a:pt x="19252" y="1013"/>
                  </a:cubicBezTo>
                  <a:cubicBezTo>
                    <a:pt x="19246" y="1002"/>
                    <a:pt x="19235" y="973"/>
                    <a:pt x="19229" y="956"/>
                  </a:cubicBezTo>
                  <a:cubicBezTo>
                    <a:pt x="19042" y="905"/>
                    <a:pt x="18871" y="781"/>
                    <a:pt x="18673" y="769"/>
                  </a:cubicBezTo>
                  <a:cubicBezTo>
                    <a:pt x="18667" y="781"/>
                    <a:pt x="18656" y="803"/>
                    <a:pt x="18650" y="815"/>
                  </a:cubicBezTo>
                  <a:cubicBezTo>
                    <a:pt x="18741" y="843"/>
                    <a:pt x="18832" y="866"/>
                    <a:pt x="18922" y="888"/>
                  </a:cubicBezTo>
                  <a:cubicBezTo>
                    <a:pt x="18928" y="894"/>
                    <a:pt x="18940" y="917"/>
                    <a:pt x="18945" y="922"/>
                  </a:cubicBezTo>
                  <a:cubicBezTo>
                    <a:pt x="19081" y="939"/>
                    <a:pt x="19218" y="1025"/>
                    <a:pt x="19342" y="1076"/>
                  </a:cubicBezTo>
                  <a:cubicBezTo>
                    <a:pt x="19354" y="1070"/>
                    <a:pt x="19376" y="1053"/>
                    <a:pt x="19388" y="1047"/>
                  </a:cubicBezTo>
                  <a:cubicBezTo>
                    <a:pt x="19416" y="1076"/>
                    <a:pt x="19444" y="1098"/>
                    <a:pt x="19473" y="1127"/>
                  </a:cubicBezTo>
                  <a:cubicBezTo>
                    <a:pt x="19496" y="1115"/>
                    <a:pt x="19535" y="1104"/>
                    <a:pt x="19558" y="1093"/>
                  </a:cubicBezTo>
                  <a:lnTo>
                    <a:pt x="19558" y="1093"/>
                  </a:lnTo>
                  <a:cubicBezTo>
                    <a:pt x="19552" y="1110"/>
                    <a:pt x="19547" y="1138"/>
                    <a:pt x="19547" y="1149"/>
                  </a:cubicBezTo>
                  <a:lnTo>
                    <a:pt x="19620" y="1149"/>
                  </a:lnTo>
                  <a:cubicBezTo>
                    <a:pt x="19620" y="1178"/>
                    <a:pt x="19626" y="1206"/>
                    <a:pt x="19626" y="1234"/>
                  </a:cubicBezTo>
                  <a:cubicBezTo>
                    <a:pt x="19632" y="1217"/>
                    <a:pt x="19643" y="1189"/>
                    <a:pt x="19649" y="1178"/>
                  </a:cubicBezTo>
                  <a:cubicBezTo>
                    <a:pt x="19864" y="1280"/>
                    <a:pt x="20080" y="1388"/>
                    <a:pt x="20307" y="1478"/>
                  </a:cubicBezTo>
                  <a:cubicBezTo>
                    <a:pt x="20304" y="1481"/>
                    <a:pt x="20301" y="1483"/>
                    <a:pt x="20299" y="1485"/>
                  </a:cubicBezTo>
                  <a:lnTo>
                    <a:pt x="20299" y="1485"/>
                  </a:lnTo>
                  <a:cubicBezTo>
                    <a:pt x="20299" y="1485"/>
                    <a:pt x="20300" y="1484"/>
                    <a:pt x="20301" y="1484"/>
                  </a:cubicBezTo>
                  <a:cubicBezTo>
                    <a:pt x="20407" y="1484"/>
                    <a:pt x="20500" y="1593"/>
                    <a:pt x="20605" y="1593"/>
                  </a:cubicBezTo>
                  <a:cubicBezTo>
                    <a:pt x="20624" y="1593"/>
                    <a:pt x="20644" y="1589"/>
                    <a:pt x="20664" y="1581"/>
                  </a:cubicBezTo>
                  <a:lnTo>
                    <a:pt x="20664" y="1581"/>
                  </a:lnTo>
                  <a:cubicBezTo>
                    <a:pt x="20659" y="1592"/>
                    <a:pt x="20647" y="1615"/>
                    <a:pt x="20636" y="1626"/>
                  </a:cubicBezTo>
                  <a:cubicBezTo>
                    <a:pt x="20914" y="1773"/>
                    <a:pt x="21203" y="1893"/>
                    <a:pt x="21476" y="2051"/>
                  </a:cubicBezTo>
                  <a:cubicBezTo>
                    <a:pt x="21493" y="2040"/>
                    <a:pt x="21515" y="2029"/>
                    <a:pt x="21532" y="2017"/>
                  </a:cubicBezTo>
                  <a:lnTo>
                    <a:pt x="21532" y="2017"/>
                  </a:lnTo>
                  <a:cubicBezTo>
                    <a:pt x="21527" y="2029"/>
                    <a:pt x="21527" y="2051"/>
                    <a:pt x="21527" y="2063"/>
                  </a:cubicBezTo>
                  <a:cubicBezTo>
                    <a:pt x="21669" y="2120"/>
                    <a:pt x="21771" y="2261"/>
                    <a:pt x="21930" y="2284"/>
                  </a:cubicBezTo>
                  <a:cubicBezTo>
                    <a:pt x="21975" y="2398"/>
                    <a:pt x="22145" y="2409"/>
                    <a:pt x="22230" y="2505"/>
                  </a:cubicBezTo>
                  <a:cubicBezTo>
                    <a:pt x="22287" y="2551"/>
                    <a:pt x="22389" y="2556"/>
                    <a:pt x="22395" y="2647"/>
                  </a:cubicBezTo>
                  <a:lnTo>
                    <a:pt x="22327" y="2653"/>
                  </a:lnTo>
                  <a:cubicBezTo>
                    <a:pt x="22281" y="2585"/>
                    <a:pt x="22202" y="2568"/>
                    <a:pt x="22134" y="2534"/>
                  </a:cubicBezTo>
                  <a:cubicBezTo>
                    <a:pt x="22134" y="2556"/>
                    <a:pt x="22128" y="2590"/>
                    <a:pt x="22128" y="2613"/>
                  </a:cubicBezTo>
                  <a:cubicBezTo>
                    <a:pt x="22111" y="2596"/>
                    <a:pt x="22088" y="2573"/>
                    <a:pt x="22071" y="2556"/>
                  </a:cubicBezTo>
                  <a:cubicBezTo>
                    <a:pt x="21986" y="2539"/>
                    <a:pt x="21992" y="2432"/>
                    <a:pt x="21907" y="2415"/>
                  </a:cubicBezTo>
                  <a:cubicBezTo>
                    <a:pt x="21896" y="2420"/>
                    <a:pt x="21873" y="2432"/>
                    <a:pt x="21862" y="2437"/>
                  </a:cubicBezTo>
                  <a:cubicBezTo>
                    <a:pt x="21663" y="2329"/>
                    <a:pt x="21487" y="2182"/>
                    <a:pt x="21271" y="2108"/>
                  </a:cubicBezTo>
                  <a:cubicBezTo>
                    <a:pt x="21277" y="2097"/>
                    <a:pt x="21294" y="2068"/>
                    <a:pt x="21300" y="2051"/>
                  </a:cubicBezTo>
                  <a:cubicBezTo>
                    <a:pt x="21277" y="2034"/>
                    <a:pt x="21237" y="2006"/>
                    <a:pt x="21215" y="1989"/>
                  </a:cubicBezTo>
                  <a:cubicBezTo>
                    <a:pt x="21192" y="2000"/>
                    <a:pt x="21169" y="2012"/>
                    <a:pt x="21152" y="2023"/>
                  </a:cubicBezTo>
                  <a:lnTo>
                    <a:pt x="21198" y="2057"/>
                  </a:lnTo>
                  <a:cubicBezTo>
                    <a:pt x="21175" y="2046"/>
                    <a:pt x="21130" y="2034"/>
                    <a:pt x="21107" y="2023"/>
                  </a:cubicBezTo>
                  <a:cubicBezTo>
                    <a:pt x="21118" y="2017"/>
                    <a:pt x="21147" y="2012"/>
                    <a:pt x="21158" y="2006"/>
                  </a:cubicBezTo>
                  <a:cubicBezTo>
                    <a:pt x="21158" y="1989"/>
                    <a:pt x="21158" y="1961"/>
                    <a:pt x="21152" y="1949"/>
                  </a:cubicBezTo>
                  <a:cubicBezTo>
                    <a:pt x="21107" y="1932"/>
                    <a:pt x="21067" y="1915"/>
                    <a:pt x="21022" y="1893"/>
                  </a:cubicBezTo>
                  <a:lnTo>
                    <a:pt x="20999" y="1921"/>
                  </a:lnTo>
                  <a:cubicBezTo>
                    <a:pt x="21033" y="1949"/>
                    <a:pt x="21073" y="1972"/>
                    <a:pt x="21090" y="2012"/>
                  </a:cubicBezTo>
                  <a:cubicBezTo>
                    <a:pt x="21062" y="1978"/>
                    <a:pt x="21016" y="1961"/>
                    <a:pt x="20965" y="1949"/>
                  </a:cubicBezTo>
                  <a:cubicBezTo>
                    <a:pt x="20982" y="1927"/>
                    <a:pt x="20993" y="1904"/>
                    <a:pt x="21005" y="1881"/>
                  </a:cubicBezTo>
                  <a:cubicBezTo>
                    <a:pt x="20965" y="1859"/>
                    <a:pt x="20925" y="1842"/>
                    <a:pt x="20880" y="1819"/>
                  </a:cubicBezTo>
                  <a:lnTo>
                    <a:pt x="20880" y="1819"/>
                  </a:lnTo>
                  <a:cubicBezTo>
                    <a:pt x="20903" y="1847"/>
                    <a:pt x="20948" y="1898"/>
                    <a:pt x="20971" y="1927"/>
                  </a:cubicBezTo>
                  <a:cubicBezTo>
                    <a:pt x="20931" y="1921"/>
                    <a:pt x="20897" y="1904"/>
                    <a:pt x="20874" y="1864"/>
                  </a:cubicBezTo>
                  <a:cubicBezTo>
                    <a:pt x="20784" y="1847"/>
                    <a:pt x="20710" y="1796"/>
                    <a:pt x="20625" y="1762"/>
                  </a:cubicBezTo>
                  <a:lnTo>
                    <a:pt x="20636" y="1717"/>
                  </a:lnTo>
                  <a:lnTo>
                    <a:pt x="20636" y="1717"/>
                  </a:lnTo>
                  <a:cubicBezTo>
                    <a:pt x="20613" y="1722"/>
                    <a:pt x="20574" y="1739"/>
                    <a:pt x="20551" y="1745"/>
                  </a:cubicBezTo>
                  <a:cubicBezTo>
                    <a:pt x="20557" y="1722"/>
                    <a:pt x="20562" y="1694"/>
                    <a:pt x="20568" y="1666"/>
                  </a:cubicBezTo>
                  <a:lnTo>
                    <a:pt x="20568" y="1666"/>
                  </a:lnTo>
                  <a:cubicBezTo>
                    <a:pt x="20534" y="1677"/>
                    <a:pt x="20494" y="1683"/>
                    <a:pt x="20454" y="1694"/>
                  </a:cubicBezTo>
                  <a:cubicBezTo>
                    <a:pt x="20432" y="1677"/>
                    <a:pt x="20409" y="1660"/>
                    <a:pt x="20386" y="1643"/>
                  </a:cubicBezTo>
                  <a:cubicBezTo>
                    <a:pt x="20426" y="1643"/>
                    <a:pt x="20471" y="1643"/>
                    <a:pt x="20505" y="1626"/>
                  </a:cubicBezTo>
                  <a:lnTo>
                    <a:pt x="20409" y="1598"/>
                  </a:lnTo>
                  <a:cubicBezTo>
                    <a:pt x="20420" y="1581"/>
                    <a:pt x="20432" y="1552"/>
                    <a:pt x="20437" y="1541"/>
                  </a:cubicBezTo>
                  <a:lnTo>
                    <a:pt x="20437" y="1541"/>
                  </a:lnTo>
                  <a:cubicBezTo>
                    <a:pt x="20420" y="1552"/>
                    <a:pt x="20381" y="1569"/>
                    <a:pt x="20358" y="1581"/>
                  </a:cubicBezTo>
                  <a:cubicBezTo>
                    <a:pt x="20340" y="1558"/>
                    <a:pt x="20265" y="1531"/>
                    <a:pt x="20277" y="1503"/>
                  </a:cubicBezTo>
                  <a:lnTo>
                    <a:pt x="20277" y="1503"/>
                  </a:lnTo>
                  <a:cubicBezTo>
                    <a:pt x="20253" y="1524"/>
                    <a:pt x="20229" y="1545"/>
                    <a:pt x="20205" y="1569"/>
                  </a:cubicBezTo>
                  <a:cubicBezTo>
                    <a:pt x="20216" y="1552"/>
                    <a:pt x="20227" y="1524"/>
                    <a:pt x="20233" y="1507"/>
                  </a:cubicBezTo>
                  <a:cubicBezTo>
                    <a:pt x="20131" y="1456"/>
                    <a:pt x="20023" y="1416"/>
                    <a:pt x="19910" y="1376"/>
                  </a:cubicBezTo>
                  <a:cubicBezTo>
                    <a:pt x="19910" y="1393"/>
                    <a:pt x="19910" y="1422"/>
                    <a:pt x="19904" y="1433"/>
                  </a:cubicBezTo>
                  <a:cubicBezTo>
                    <a:pt x="19751" y="1393"/>
                    <a:pt x="19603" y="1331"/>
                    <a:pt x="19456" y="1263"/>
                  </a:cubicBezTo>
                  <a:cubicBezTo>
                    <a:pt x="19476" y="1253"/>
                    <a:pt x="19497" y="1248"/>
                    <a:pt x="19518" y="1248"/>
                  </a:cubicBezTo>
                  <a:cubicBezTo>
                    <a:pt x="19545" y="1248"/>
                    <a:pt x="19572" y="1256"/>
                    <a:pt x="19598" y="1268"/>
                  </a:cubicBezTo>
                  <a:lnTo>
                    <a:pt x="19603" y="1263"/>
                  </a:lnTo>
                  <a:cubicBezTo>
                    <a:pt x="19569" y="1246"/>
                    <a:pt x="19535" y="1229"/>
                    <a:pt x="19507" y="1212"/>
                  </a:cubicBezTo>
                  <a:cubicBezTo>
                    <a:pt x="19479" y="1234"/>
                    <a:pt x="19456" y="1257"/>
                    <a:pt x="19427" y="1280"/>
                  </a:cubicBezTo>
                  <a:cubicBezTo>
                    <a:pt x="19393" y="1246"/>
                    <a:pt x="19427" y="1217"/>
                    <a:pt x="19439" y="1183"/>
                  </a:cubicBezTo>
                  <a:cubicBezTo>
                    <a:pt x="19365" y="1172"/>
                    <a:pt x="19297" y="1144"/>
                    <a:pt x="19223" y="1127"/>
                  </a:cubicBezTo>
                  <a:lnTo>
                    <a:pt x="19223" y="1127"/>
                  </a:lnTo>
                  <a:cubicBezTo>
                    <a:pt x="19252" y="1155"/>
                    <a:pt x="19280" y="1178"/>
                    <a:pt x="19308" y="1206"/>
                  </a:cubicBezTo>
                  <a:cubicBezTo>
                    <a:pt x="19229" y="1166"/>
                    <a:pt x="19076" y="1183"/>
                    <a:pt x="19064" y="1070"/>
                  </a:cubicBezTo>
                  <a:cubicBezTo>
                    <a:pt x="19013" y="1053"/>
                    <a:pt x="18968" y="1042"/>
                    <a:pt x="18917" y="1025"/>
                  </a:cubicBezTo>
                  <a:lnTo>
                    <a:pt x="18917" y="1025"/>
                  </a:lnTo>
                  <a:cubicBezTo>
                    <a:pt x="18945" y="1042"/>
                    <a:pt x="18968" y="1053"/>
                    <a:pt x="18996" y="1070"/>
                  </a:cubicBezTo>
                  <a:lnTo>
                    <a:pt x="18991" y="1087"/>
                  </a:lnTo>
                  <a:cubicBezTo>
                    <a:pt x="18940" y="1076"/>
                    <a:pt x="18894" y="1064"/>
                    <a:pt x="18849" y="1047"/>
                  </a:cubicBezTo>
                  <a:cubicBezTo>
                    <a:pt x="18854" y="1036"/>
                    <a:pt x="18860" y="1008"/>
                    <a:pt x="18866" y="996"/>
                  </a:cubicBezTo>
                  <a:lnTo>
                    <a:pt x="18866" y="996"/>
                  </a:lnTo>
                  <a:cubicBezTo>
                    <a:pt x="18853" y="1023"/>
                    <a:pt x="18837" y="1032"/>
                    <a:pt x="18820" y="1032"/>
                  </a:cubicBezTo>
                  <a:cubicBezTo>
                    <a:pt x="18800" y="1032"/>
                    <a:pt x="18779" y="1020"/>
                    <a:pt x="18758" y="1007"/>
                  </a:cubicBezTo>
                  <a:lnTo>
                    <a:pt x="18798" y="962"/>
                  </a:lnTo>
                  <a:cubicBezTo>
                    <a:pt x="18656" y="928"/>
                    <a:pt x="18514" y="883"/>
                    <a:pt x="18372" y="837"/>
                  </a:cubicBezTo>
                  <a:lnTo>
                    <a:pt x="18372" y="837"/>
                  </a:lnTo>
                  <a:cubicBezTo>
                    <a:pt x="18389" y="843"/>
                    <a:pt x="18423" y="860"/>
                    <a:pt x="18446" y="871"/>
                  </a:cubicBezTo>
                  <a:lnTo>
                    <a:pt x="18435" y="917"/>
                  </a:lnTo>
                  <a:cubicBezTo>
                    <a:pt x="18383" y="905"/>
                    <a:pt x="18332" y="888"/>
                    <a:pt x="18287" y="871"/>
                  </a:cubicBezTo>
                  <a:cubicBezTo>
                    <a:pt x="18293" y="860"/>
                    <a:pt x="18310" y="837"/>
                    <a:pt x="18321" y="826"/>
                  </a:cubicBezTo>
                  <a:cubicBezTo>
                    <a:pt x="18151" y="764"/>
                    <a:pt x="17975" y="707"/>
                    <a:pt x="17799" y="678"/>
                  </a:cubicBezTo>
                  <a:lnTo>
                    <a:pt x="17799" y="678"/>
                  </a:lnTo>
                  <a:cubicBezTo>
                    <a:pt x="17884" y="724"/>
                    <a:pt x="17981" y="735"/>
                    <a:pt x="18060" y="786"/>
                  </a:cubicBezTo>
                  <a:cubicBezTo>
                    <a:pt x="17918" y="775"/>
                    <a:pt x="17776" y="729"/>
                    <a:pt x="17640" y="678"/>
                  </a:cubicBezTo>
                  <a:cubicBezTo>
                    <a:pt x="17640" y="667"/>
                    <a:pt x="17635" y="656"/>
                    <a:pt x="17629" y="644"/>
                  </a:cubicBezTo>
                  <a:lnTo>
                    <a:pt x="17629" y="644"/>
                  </a:lnTo>
                  <a:cubicBezTo>
                    <a:pt x="17671" y="672"/>
                    <a:pt x="17716" y="700"/>
                    <a:pt x="17765" y="700"/>
                  </a:cubicBezTo>
                  <a:cubicBezTo>
                    <a:pt x="17776" y="700"/>
                    <a:pt x="17788" y="699"/>
                    <a:pt x="17799" y="695"/>
                  </a:cubicBezTo>
                  <a:cubicBezTo>
                    <a:pt x="17771" y="667"/>
                    <a:pt x="17737" y="633"/>
                    <a:pt x="17703" y="605"/>
                  </a:cubicBezTo>
                  <a:cubicBezTo>
                    <a:pt x="17686" y="616"/>
                    <a:pt x="17646" y="633"/>
                    <a:pt x="17623" y="644"/>
                  </a:cubicBezTo>
                  <a:cubicBezTo>
                    <a:pt x="17595" y="610"/>
                    <a:pt x="17544" y="593"/>
                    <a:pt x="17493" y="588"/>
                  </a:cubicBezTo>
                  <a:lnTo>
                    <a:pt x="17493" y="588"/>
                  </a:lnTo>
                  <a:cubicBezTo>
                    <a:pt x="17510" y="633"/>
                    <a:pt x="17555" y="656"/>
                    <a:pt x="17595" y="673"/>
                  </a:cubicBezTo>
                  <a:cubicBezTo>
                    <a:pt x="17532" y="673"/>
                    <a:pt x="17464" y="656"/>
                    <a:pt x="17408" y="639"/>
                  </a:cubicBezTo>
                  <a:cubicBezTo>
                    <a:pt x="17419" y="622"/>
                    <a:pt x="17430" y="605"/>
                    <a:pt x="17436" y="582"/>
                  </a:cubicBezTo>
                  <a:cubicBezTo>
                    <a:pt x="17385" y="576"/>
                    <a:pt x="17334" y="559"/>
                    <a:pt x="17283" y="548"/>
                  </a:cubicBezTo>
                  <a:lnTo>
                    <a:pt x="17283" y="548"/>
                  </a:lnTo>
                  <a:cubicBezTo>
                    <a:pt x="17311" y="576"/>
                    <a:pt x="17334" y="599"/>
                    <a:pt x="17357" y="627"/>
                  </a:cubicBezTo>
                  <a:cubicBezTo>
                    <a:pt x="17277" y="605"/>
                    <a:pt x="17203" y="582"/>
                    <a:pt x="17124" y="554"/>
                  </a:cubicBezTo>
                  <a:cubicBezTo>
                    <a:pt x="17124" y="520"/>
                    <a:pt x="17124" y="491"/>
                    <a:pt x="17124" y="463"/>
                  </a:cubicBezTo>
                  <a:cubicBezTo>
                    <a:pt x="17094" y="481"/>
                    <a:pt x="17061" y="487"/>
                    <a:pt x="17027" y="487"/>
                  </a:cubicBezTo>
                  <a:cubicBezTo>
                    <a:pt x="16938" y="487"/>
                    <a:pt x="16838" y="441"/>
                    <a:pt x="16742" y="441"/>
                  </a:cubicBezTo>
                  <a:cubicBezTo>
                    <a:pt x="16725" y="441"/>
                    <a:pt x="16709" y="443"/>
                    <a:pt x="16693" y="446"/>
                  </a:cubicBezTo>
                  <a:cubicBezTo>
                    <a:pt x="16715" y="451"/>
                    <a:pt x="16755" y="463"/>
                    <a:pt x="16778" y="463"/>
                  </a:cubicBezTo>
                  <a:cubicBezTo>
                    <a:pt x="16772" y="474"/>
                    <a:pt x="16772" y="497"/>
                    <a:pt x="16772" y="508"/>
                  </a:cubicBezTo>
                  <a:cubicBezTo>
                    <a:pt x="16749" y="503"/>
                    <a:pt x="16710" y="480"/>
                    <a:pt x="16687" y="474"/>
                  </a:cubicBezTo>
                  <a:cubicBezTo>
                    <a:pt x="16664" y="480"/>
                    <a:pt x="16642" y="485"/>
                    <a:pt x="16619" y="485"/>
                  </a:cubicBezTo>
                  <a:cubicBezTo>
                    <a:pt x="16630" y="468"/>
                    <a:pt x="16647" y="429"/>
                    <a:pt x="16659" y="412"/>
                  </a:cubicBezTo>
                  <a:cubicBezTo>
                    <a:pt x="16627" y="402"/>
                    <a:pt x="16593" y="394"/>
                    <a:pt x="16561" y="394"/>
                  </a:cubicBezTo>
                  <a:cubicBezTo>
                    <a:pt x="16536" y="394"/>
                    <a:pt x="16511" y="399"/>
                    <a:pt x="16488" y="412"/>
                  </a:cubicBezTo>
                  <a:cubicBezTo>
                    <a:pt x="16426" y="395"/>
                    <a:pt x="16364" y="378"/>
                    <a:pt x="16307" y="349"/>
                  </a:cubicBezTo>
                  <a:cubicBezTo>
                    <a:pt x="16290" y="355"/>
                    <a:pt x="16261" y="361"/>
                    <a:pt x="16250" y="366"/>
                  </a:cubicBezTo>
                  <a:cubicBezTo>
                    <a:pt x="16182" y="338"/>
                    <a:pt x="16108" y="321"/>
                    <a:pt x="16029" y="315"/>
                  </a:cubicBezTo>
                  <a:lnTo>
                    <a:pt x="16097" y="276"/>
                  </a:lnTo>
                  <a:lnTo>
                    <a:pt x="16097" y="276"/>
                  </a:lnTo>
                  <a:cubicBezTo>
                    <a:pt x="16023" y="310"/>
                    <a:pt x="15938" y="287"/>
                    <a:pt x="15864" y="321"/>
                  </a:cubicBezTo>
                  <a:cubicBezTo>
                    <a:pt x="15932" y="338"/>
                    <a:pt x="16000" y="355"/>
                    <a:pt x="16069" y="378"/>
                  </a:cubicBezTo>
                  <a:cubicBezTo>
                    <a:pt x="15932" y="372"/>
                    <a:pt x="15796" y="361"/>
                    <a:pt x="15666" y="344"/>
                  </a:cubicBezTo>
                  <a:cubicBezTo>
                    <a:pt x="15626" y="338"/>
                    <a:pt x="15598" y="327"/>
                    <a:pt x="15564" y="321"/>
                  </a:cubicBezTo>
                  <a:cubicBezTo>
                    <a:pt x="15564" y="321"/>
                    <a:pt x="15564" y="327"/>
                    <a:pt x="15564" y="327"/>
                  </a:cubicBezTo>
                  <a:cubicBezTo>
                    <a:pt x="15501" y="315"/>
                    <a:pt x="15433" y="304"/>
                    <a:pt x="15365" y="293"/>
                  </a:cubicBezTo>
                  <a:lnTo>
                    <a:pt x="15496" y="293"/>
                  </a:lnTo>
                  <a:cubicBezTo>
                    <a:pt x="15478" y="247"/>
                    <a:pt x="15433" y="242"/>
                    <a:pt x="15393" y="219"/>
                  </a:cubicBezTo>
                  <a:cubicBezTo>
                    <a:pt x="15348" y="224"/>
                    <a:pt x="15308" y="236"/>
                    <a:pt x="15263" y="242"/>
                  </a:cubicBezTo>
                  <a:cubicBezTo>
                    <a:pt x="15257" y="230"/>
                    <a:pt x="15252" y="207"/>
                    <a:pt x="15246" y="196"/>
                  </a:cubicBezTo>
                  <a:cubicBezTo>
                    <a:pt x="15233" y="215"/>
                    <a:pt x="15181" y="227"/>
                    <a:pt x="15133" y="227"/>
                  </a:cubicBezTo>
                  <a:cubicBezTo>
                    <a:pt x="15079" y="227"/>
                    <a:pt x="15031" y="210"/>
                    <a:pt x="15059" y="168"/>
                  </a:cubicBezTo>
                  <a:cubicBezTo>
                    <a:pt x="15097" y="162"/>
                    <a:pt x="15136" y="160"/>
                    <a:pt x="15174" y="160"/>
                  </a:cubicBezTo>
                  <a:cubicBezTo>
                    <a:pt x="15315" y="160"/>
                    <a:pt x="15456" y="190"/>
                    <a:pt x="15594" y="190"/>
                  </a:cubicBezTo>
                  <a:cubicBezTo>
                    <a:pt x="15637" y="190"/>
                    <a:pt x="15680" y="187"/>
                    <a:pt x="15722" y="179"/>
                  </a:cubicBezTo>
                  <a:cubicBezTo>
                    <a:pt x="15734" y="185"/>
                    <a:pt x="15745" y="202"/>
                    <a:pt x="15751" y="207"/>
                  </a:cubicBezTo>
                  <a:cubicBezTo>
                    <a:pt x="15887" y="213"/>
                    <a:pt x="16012" y="247"/>
                    <a:pt x="16148" y="264"/>
                  </a:cubicBezTo>
                  <a:cubicBezTo>
                    <a:pt x="16154" y="242"/>
                    <a:pt x="16176" y="190"/>
                    <a:pt x="16182" y="168"/>
                  </a:cubicBezTo>
                  <a:cubicBezTo>
                    <a:pt x="16158" y="164"/>
                    <a:pt x="16132" y="160"/>
                    <a:pt x="16106" y="160"/>
                  </a:cubicBezTo>
                  <a:cubicBezTo>
                    <a:pt x="16060" y="160"/>
                    <a:pt x="16014" y="171"/>
                    <a:pt x="15978" y="207"/>
                  </a:cubicBezTo>
                  <a:cubicBezTo>
                    <a:pt x="15949" y="196"/>
                    <a:pt x="15921" y="190"/>
                    <a:pt x="15893" y="179"/>
                  </a:cubicBezTo>
                  <a:cubicBezTo>
                    <a:pt x="15874" y="153"/>
                    <a:pt x="15846" y="147"/>
                    <a:pt x="15815" y="147"/>
                  </a:cubicBezTo>
                  <a:cubicBezTo>
                    <a:pt x="15793" y="147"/>
                    <a:pt x="15771" y="150"/>
                    <a:pt x="15750" y="150"/>
                  </a:cubicBezTo>
                  <a:cubicBezTo>
                    <a:pt x="15736" y="150"/>
                    <a:pt x="15723" y="149"/>
                    <a:pt x="15711" y="145"/>
                  </a:cubicBezTo>
                  <a:lnTo>
                    <a:pt x="15728" y="88"/>
                  </a:lnTo>
                  <a:lnTo>
                    <a:pt x="15728" y="88"/>
                  </a:lnTo>
                  <a:cubicBezTo>
                    <a:pt x="15722" y="100"/>
                    <a:pt x="15705" y="128"/>
                    <a:pt x="15694" y="145"/>
                  </a:cubicBezTo>
                  <a:cubicBezTo>
                    <a:pt x="15666" y="117"/>
                    <a:pt x="15626" y="88"/>
                    <a:pt x="15598" y="60"/>
                  </a:cubicBezTo>
                  <a:cubicBezTo>
                    <a:pt x="15575" y="77"/>
                    <a:pt x="15547" y="94"/>
                    <a:pt x="15524" y="117"/>
                  </a:cubicBezTo>
                  <a:cubicBezTo>
                    <a:pt x="15513" y="100"/>
                    <a:pt x="15490" y="66"/>
                    <a:pt x="15478" y="54"/>
                  </a:cubicBezTo>
                  <a:lnTo>
                    <a:pt x="15478" y="54"/>
                  </a:lnTo>
                  <a:cubicBezTo>
                    <a:pt x="15484" y="66"/>
                    <a:pt x="15484" y="88"/>
                    <a:pt x="15484" y="100"/>
                  </a:cubicBezTo>
                  <a:cubicBezTo>
                    <a:pt x="15433" y="83"/>
                    <a:pt x="15371" y="83"/>
                    <a:pt x="15337" y="37"/>
                  </a:cubicBezTo>
                  <a:lnTo>
                    <a:pt x="15337" y="37"/>
                  </a:lnTo>
                  <a:cubicBezTo>
                    <a:pt x="15342" y="49"/>
                    <a:pt x="15342" y="66"/>
                    <a:pt x="15342" y="77"/>
                  </a:cubicBezTo>
                  <a:cubicBezTo>
                    <a:pt x="15183" y="54"/>
                    <a:pt x="15025" y="71"/>
                    <a:pt x="14866" y="54"/>
                  </a:cubicBezTo>
                  <a:cubicBezTo>
                    <a:pt x="14877" y="43"/>
                    <a:pt x="14894" y="20"/>
                    <a:pt x="14900" y="9"/>
                  </a:cubicBezTo>
                  <a:lnTo>
                    <a:pt x="14900" y="9"/>
                  </a:lnTo>
                  <a:cubicBezTo>
                    <a:pt x="14869" y="43"/>
                    <a:pt x="14812" y="60"/>
                    <a:pt x="14755" y="60"/>
                  </a:cubicBezTo>
                  <a:cubicBezTo>
                    <a:pt x="14698" y="60"/>
                    <a:pt x="14642" y="43"/>
                    <a:pt x="14610" y="9"/>
                  </a:cubicBezTo>
                  <a:cubicBezTo>
                    <a:pt x="14603" y="3"/>
                    <a:pt x="14596" y="0"/>
                    <a:pt x="14589" y="0"/>
                  </a:cubicBezTo>
                  <a:close/>
                </a:path>
              </a:pathLst>
            </a:custGeom>
            <a:solidFill>
              <a:srgbClr val="E98650">
                <a:alpha val="687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68"/>
            <p:cNvSpPr/>
            <p:nvPr/>
          </p:nvSpPr>
          <p:spPr>
            <a:xfrm rot="10800000">
              <a:off x="6356049" y="1313203"/>
              <a:ext cx="1369792" cy="743768"/>
            </a:xfrm>
            <a:custGeom>
              <a:rect b="b" l="l" r="r" t="t"/>
              <a:pathLst>
                <a:path extrusionOk="0" h="15884" w="29255">
                  <a:moveTo>
                    <a:pt x="14565" y="94"/>
                  </a:moveTo>
                  <a:cubicBezTo>
                    <a:pt x="14596" y="114"/>
                    <a:pt x="14563" y="144"/>
                    <a:pt x="14537" y="144"/>
                  </a:cubicBezTo>
                  <a:cubicBezTo>
                    <a:pt x="14526" y="144"/>
                    <a:pt x="14516" y="138"/>
                    <a:pt x="14514" y="122"/>
                  </a:cubicBezTo>
                  <a:cubicBezTo>
                    <a:pt x="14525" y="111"/>
                    <a:pt x="14554" y="100"/>
                    <a:pt x="14565" y="94"/>
                  </a:cubicBezTo>
                  <a:close/>
                  <a:moveTo>
                    <a:pt x="14610" y="117"/>
                  </a:moveTo>
                  <a:cubicBezTo>
                    <a:pt x="14690" y="145"/>
                    <a:pt x="14786" y="128"/>
                    <a:pt x="14854" y="156"/>
                  </a:cubicBezTo>
                  <a:cubicBezTo>
                    <a:pt x="14849" y="186"/>
                    <a:pt x="14831" y="203"/>
                    <a:pt x="14804" y="203"/>
                  </a:cubicBezTo>
                  <a:cubicBezTo>
                    <a:pt x="14800" y="203"/>
                    <a:pt x="14796" y="203"/>
                    <a:pt x="14792" y="202"/>
                  </a:cubicBezTo>
                  <a:cubicBezTo>
                    <a:pt x="14731" y="202"/>
                    <a:pt x="14673" y="197"/>
                    <a:pt x="14616" y="197"/>
                  </a:cubicBezTo>
                  <a:cubicBezTo>
                    <a:pt x="14588" y="197"/>
                    <a:pt x="14559" y="198"/>
                    <a:pt x="14531" y="202"/>
                  </a:cubicBezTo>
                  <a:cubicBezTo>
                    <a:pt x="14542" y="168"/>
                    <a:pt x="14582" y="168"/>
                    <a:pt x="14605" y="151"/>
                  </a:cubicBezTo>
                  <a:cubicBezTo>
                    <a:pt x="14605" y="139"/>
                    <a:pt x="14610" y="128"/>
                    <a:pt x="14610" y="117"/>
                  </a:cubicBezTo>
                  <a:close/>
                  <a:moveTo>
                    <a:pt x="14912" y="138"/>
                  </a:moveTo>
                  <a:cubicBezTo>
                    <a:pt x="14940" y="138"/>
                    <a:pt x="14967" y="149"/>
                    <a:pt x="14991" y="168"/>
                  </a:cubicBezTo>
                  <a:cubicBezTo>
                    <a:pt x="14996" y="219"/>
                    <a:pt x="14957" y="259"/>
                    <a:pt x="14928" y="293"/>
                  </a:cubicBezTo>
                  <a:cubicBezTo>
                    <a:pt x="14939" y="270"/>
                    <a:pt x="14951" y="230"/>
                    <a:pt x="14962" y="207"/>
                  </a:cubicBezTo>
                  <a:lnTo>
                    <a:pt x="14849" y="207"/>
                  </a:lnTo>
                  <a:cubicBezTo>
                    <a:pt x="14860" y="190"/>
                    <a:pt x="14883" y="156"/>
                    <a:pt x="14894" y="139"/>
                  </a:cubicBezTo>
                  <a:cubicBezTo>
                    <a:pt x="14900" y="138"/>
                    <a:pt x="14906" y="138"/>
                    <a:pt x="14912" y="138"/>
                  </a:cubicBezTo>
                  <a:close/>
                  <a:moveTo>
                    <a:pt x="14943" y="354"/>
                  </a:moveTo>
                  <a:cubicBezTo>
                    <a:pt x="14970" y="354"/>
                    <a:pt x="14998" y="382"/>
                    <a:pt x="14962" y="400"/>
                  </a:cubicBezTo>
                  <a:cubicBezTo>
                    <a:pt x="14957" y="405"/>
                    <a:pt x="14950" y="407"/>
                    <a:pt x="14943" y="407"/>
                  </a:cubicBezTo>
                  <a:cubicBezTo>
                    <a:pt x="14914" y="407"/>
                    <a:pt x="14881" y="374"/>
                    <a:pt x="14922" y="361"/>
                  </a:cubicBezTo>
                  <a:cubicBezTo>
                    <a:pt x="14928" y="356"/>
                    <a:pt x="14936" y="354"/>
                    <a:pt x="14943" y="354"/>
                  </a:cubicBezTo>
                  <a:close/>
                  <a:moveTo>
                    <a:pt x="12993" y="383"/>
                  </a:moveTo>
                  <a:cubicBezTo>
                    <a:pt x="12999" y="389"/>
                    <a:pt x="13005" y="406"/>
                    <a:pt x="13010" y="417"/>
                  </a:cubicBezTo>
                  <a:cubicBezTo>
                    <a:pt x="12937" y="423"/>
                    <a:pt x="12857" y="429"/>
                    <a:pt x="12778" y="434"/>
                  </a:cubicBezTo>
                  <a:cubicBezTo>
                    <a:pt x="12852" y="417"/>
                    <a:pt x="12920" y="400"/>
                    <a:pt x="12993" y="383"/>
                  </a:cubicBezTo>
                  <a:close/>
                  <a:moveTo>
                    <a:pt x="15094" y="377"/>
                  </a:moveTo>
                  <a:cubicBezTo>
                    <a:pt x="15202" y="377"/>
                    <a:pt x="15314" y="396"/>
                    <a:pt x="15420" y="396"/>
                  </a:cubicBezTo>
                  <a:cubicBezTo>
                    <a:pt x="15471" y="396"/>
                    <a:pt x="15521" y="392"/>
                    <a:pt x="15569" y="378"/>
                  </a:cubicBezTo>
                  <a:cubicBezTo>
                    <a:pt x="15569" y="383"/>
                    <a:pt x="15569" y="406"/>
                    <a:pt x="15569" y="412"/>
                  </a:cubicBezTo>
                  <a:cubicBezTo>
                    <a:pt x="15581" y="412"/>
                    <a:pt x="15586" y="417"/>
                    <a:pt x="15598" y="417"/>
                  </a:cubicBezTo>
                  <a:cubicBezTo>
                    <a:pt x="15603" y="429"/>
                    <a:pt x="15603" y="434"/>
                    <a:pt x="15603" y="446"/>
                  </a:cubicBezTo>
                  <a:cubicBezTo>
                    <a:pt x="15530" y="434"/>
                    <a:pt x="15450" y="423"/>
                    <a:pt x="15376" y="417"/>
                  </a:cubicBezTo>
                  <a:lnTo>
                    <a:pt x="15359" y="412"/>
                  </a:lnTo>
                  <a:lnTo>
                    <a:pt x="15342" y="412"/>
                  </a:lnTo>
                  <a:cubicBezTo>
                    <a:pt x="15229" y="400"/>
                    <a:pt x="15110" y="412"/>
                    <a:pt x="14996" y="383"/>
                  </a:cubicBezTo>
                  <a:cubicBezTo>
                    <a:pt x="15028" y="378"/>
                    <a:pt x="15061" y="377"/>
                    <a:pt x="15094" y="377"/>
                  </a:cubicBezTo>
                  <a:close/>
                  <a:moveTo>
                    <a:pt x="12307" y="451"/>
                  </a:moveTo>
                  <a:cubicBezTo>
                    <a:pt x="12301" y="457"/>
                    <a:pt x="12295" y="457"/>
                    <a:pt x="12290" y="463"/>
                  </a:cubicBezTo>
                  <a:cubicBezTo>
                    <a:pt x="12290" y="463"/>
                    <a:pt x="12284" y="457"/>
                    <a:pt x="12284" y="457"/>
                  </a:cubicBezTo>
                  <a:cubicBezTo>
                    <a:pt x="12290" y="457"/>
                    <a:pt x="12301" y="451"/>
                    <a:pt x="12307" y="451"/>
                  </a:cubicBezTo>
                  <a:close/>
                  <a:moveTo>
                    <a:pt x="12488" y="457"/>
                  </a:moveTo>
                  <a:cubicBezTo>
                    <a:pt x="12477" y="463"/>
                    <a:pt x="12466" y="463"/>
                    <a:pt x="12460" y="463"/>
                  </a:cubicBezTo>
                  <a:cubicBezTo>
                    <a:pt x="12466" y="463"/>
                    <a:pt x="12466" y="457"/>
                    <a:pt x="12471" y="457"/>
                  </a:cubicBezTo>
                  <a:close/>
                  <a:moveTo>
                    <a:pt x="14412" y="440"/>
                  </a:moveTo>
                  <a:cubicBezTo>
                    <a:pt x="14429" y="446"/>
                    <a:pt x="14440" y="446"/>
                    <a:pt x="14452" y="446"/>
                  </a:cubicBezTo>
                  <a:cubicBezTo>
                    <a:pt x="14440" y="451"/>
                    <a:pt x="14435" y="457"/>
                    <a:pt x="14423" y="463"/>
                  </a:cubicBezTo>
                  <a:cubicBezTo>
                    <a:pt x="14417" y="457"/>
                    <a:pt x="14417" y="451"/>
                    <a:pt x="14412" y="440"/>
                  </a:cubicBezTo>
                  <a:close/>
                  <a:moveTo>
                    <a:pt x="14332" y="434"/>
                  </a:moveTo>
                  <a:cubicBezTo>
                    <a:pt x="14349" y="440"/>
                    <a:pt x="14361" y="440"/>
                    <a:pt x="14372" y="446"/>
                  </a:cubicBezTo>
                  <a:cubicBezTo>
                    <a:pt x="14335" y="460"/>
                    <a:pt x="14298" y="464"/>
                    <a:pt x="14261" y="464"/>
                  </a:cubicBezTo>
                  <a:cubicBezTo>
                    <a:pt x="14223" y="464"/>
                    <a:pt x="14185" y="460"/>
                    <a:pt x="14145" y="457"/>
                  </a:cubicBezTo>
                  <a:cubicBezTo>
                    <a:pt x="14145" y="451"/>
                    <a:pt x="14145" y="446"/>
                    <a:pt x="14151" y="434"/>
                  </a:cubicBezTo>
                  <a:close/>
                  <a:moveTo>
                    <a:pt x="14077" y="446"/>
                  </a:moveTo>
                  <a:cubicBezTo>
                    <a:pt x="14088" y="451"/>
                    <a:pt x="14100" y="451"/>
                    <a:pt x="14105" y="457"/>
                  </a:cubicBezTo>
                  <a:cubicBezTo>
                    <a:pt x="14105" y="457"/>
                    <a:pt x="14111" y="457"/>
                    <a:pt x="14111" y="463"/>
                  </a:cubicBezTo>
                  <a:cubicBezTo>
                    <a:pt x="14088" y="463"/>
                    <a:pt x="14066" y="463"/>
                    <a:pt x="14043" y="468"/>
                  </a:cubicBezTo>
                  <a:cubicBezTo>
                    <a:pt x="14049" y="457"/>
                    <a:pt x="14066" y="446"/>
                    <a:pt x="14077" y="446"/>
                  </a:cubicBezTo>
                  <a:close/>
                  <a:moveTo>
                    <a:pt x="14616" y="446"/>
                  </a:moveTo>
                  <a:cubicBezTo>
                    <a:pt x="14616" y="457"/>
                    <a:pt x="14616" y="463"/>
                    <a:pt x="14616" y="468"/>
                  </a:cubicBezTo>
                  <a:lnTo>
                    <a:pt x="14605" y="468"/>
                  </a:lnTo>
                  <a:cubicBezTo>
                    <a:pt x="14605" y="457"/>
                    <a:pt x="14605" y="451"/>
                    <a:pt x="14605" y="446"/>
                  </a:cubicBezTo>
                  <a:close/>
                  <a:moveTo>
                    <a:pt x="12341" y="468"/>
                  </a:moveTo>
                  <a:lnTo>
                    <a:pt x="12358" y="474"/>
                  </a:lnTo>
                  <a:lnTo>
                    <a:pt x="12330" y="474"/>
                  </a:lnTo>
                  <a:cubicBezTo>
                    <a:pt x="12335" y="474"/>
                    <a:pt x="12335" y="474"/>
                    <a:pt x="12341" y="468"/>
                  </a:cubicBezTo>
                  <a:close/>
                  <a:moveTo>
                    <a:pt x="14479" y="432"/>
                  </a:moveTo>
                  <a:cubicBezTo>
                    <a:pt x="14483" y="432"/>
                    <a:pt x="14487" y="433"/>
                    <a:pt x="14491" y="434"/>
                  </a:cubicBezTo>
                  <a:cubicBezTo>
                    <a:pt x="14508" y="440"/>
                    <a:pt x="14514" y="451"/>
                    <a:pt x="14508" y="468"/>
                  </a:cubicBezTo>
                  <a:cubicBezTo>
                    <a:pt x="14491" y="468"/>
                    <a:pt x="14469" y="474"/>
                    <a:pt x="14452" y="474"/>
                  </a:cubicBezTo>
                  <a:cubicBezTo>
                    <a:pt x="14447" y="455"/>
                    <a:pt x="14458" y="432"/>
                    <a:pt x="14479" y="432"/>
                  </a:cubicBezTo>
                  <a:close/>
                  <a:moveTo>
                    <a:pt x="13844" y="451"/>
                  </a:moveTo>
                  <a:cubicBezTo>
                    <a:pt x="13873" y="451"/>
                    <a:pt x="13884" y="463"/>
                    <a:pt x="13884" y="480"/>
                  </a:cubicBezTo>
                  <a:lnTo>
                    <a:pt x="13833" y="480"/>
                  </a:lnTo>
                  <a:cubicBezTo>
                    <a:pt x="13833" y="474"/>
                    <a:pt x="13833" y="463"/>
                    <a:pt x="13844" y="451"/>
                  </a:cubicBezTo>
                  <a:close/>
                  <a:moveTo>
                    <a:pt x="14191" y="327"/>
                  </a:moveTo>
                  <a:cubicBezTo>
                    <a:pt x="14266" y="344"/>
                    <a:pt x="14343" y="347"/>
                    <a:pt x="14420" y="347"/>
                  </a:cubicBezTo>
                  <a:cubicBezTo>
                    <a:pt x="14469" y="347"/>
                    <a:pt x="14519" y="346"/>
                    <a:pt x="14568" y="346"/>
                  </a:cubicBezTo>
                  <a:cubicBezTo>
                    <a:pt x="14646" y="346"/>
                    <a:pt x="14722" y="349"/>
                    <a:pt x="14798" y="366"/>
                  </a:cubicBezTo>
                  <a:cubicBezTo>
                    <a:pt x="14730" y="372"/>
                    <a:pt x="14667" y="378"/>
                    <a:pt x="14599" y="383"/>
                  </a:cubicBezTo>
                  <a:cubicBezTo>
                    <a:pt x="14599" y="378"/>
                    <a:pt x="14599" y="378"/>
                    <a:pt x="14599" y="372"/>
                  </a:cubicBezTo>
                  <a:cubicBezTo>
                    <a:pt x="14593" y="378"/>
                    <a:pt x="14588" y="378"/>
                    <a:pt x="14582" y="383"/>
                  </a:cubicBezTo>
                  <a:cubicBezTo>
                    <a:pt x="14529" y="385"/>
                    <a:pt x="14475" y="386"/>
                    <a:pt x="14422" y="386"/>
                  </a:cubicBezTo>
                  <a:cubicBezTo>
                    <a:pt x="14314" y="386"/>
                    <a:pt x="14206" y="383"/>
                    <a:pt x="14100" y="383"/>
                  </a:cubicBezTo>
                  <a:cubicBezTo>
                    <a:pt x="14095" y="384"/>
                    <a:pt x="14091" y="384"/>
                    <a:pt x="14086" y="384"/>
                  </a:cubicBezTo>
                  <a:cubicBezTo>
                    <a:pt x="14065" y="384"/>
                    <a:pt x="14042" y="380"/>
                    <a:pt x="14020" y="380"/>
                  </a:cubicBezTo>
                  <a:cubicBezTo>
                    <a:pt x="13996" y="380"/>
                    <a:pt x="13974" y="385"/>
                    <a:pt x="13958" y="406"/>
                  </a:cubicBezTo>
                  <a:cubicBezTo>
                    <a:pt x="13969" y="412"/>
                    <a:pt x="14003" y="434"/>
                    <a:pt x="14015" y="446"/>
                  </a:cubicBezTo>
                  <a:cubicBezTo>
                    <a:pt x="14015" y="451"/>
                    <a:pt x="14009" y="463"/>
                    <a:pt x="14009" y="468"/>
                  </a:cubicBezTo>
                  <a:cubicBezTo>
                    <a:pt x="13975" y="474"/>
                    <a:pt x="13947" y="474"/>
                    <a:pt x="13918" y="480"/>
                  </a:cubicBezTo>
                  <a:cubicBezTo>
                    <a:pt x="13930" y="446"/>
                    <a:pt x="13930" y="417"/>
                    <a:pt x="13901" y="389"/>
                  </a:cubicBezTo>
                  <a:cubicBezTo>
                    <a:pt x="13876" y="384"/>
                    <a:pt x="13849" y="382"/>
                    <a:pt x="13823" y="382"/>
                  </a:cubicBezTo>
                  <a:cubicBezTo>
                    <a:pt x="13740" y="382"/>
                    <a:pt x="13653" y="401"/>
                    <a:pt x="13568" y="401"/>
                  </a:cubicBezTo>
                  <a:cubicBezTo>
                    <a:pt x="13560" y="401"/>
                    <a:pt x="13552" y="401"/>
                    <a:pt x="13544" y="400"/>
                  </a:cubicBezTo>
                  <a:cubicBezTo>
                    <a:pt x="13519" y="400"/>
                    <a:pt x="13493" y="399"/>
                    <a:pt x="13467" y="399"/>
                  </a:cubicBezTo>
                  <a:cubicBezTo>
                    <a:pt x="13422" y="399"/>
                    <a:pt x="13378" y="403"/>
                    <a:pt x="13345" y="429"/>
                  </a:cubicBezTo>
                  <a:cubicBezTo>
                    <a:pt x="13351" y="434"/>
                    <a:pt x="13362" y="440"/>
                    <a:pt x="13374" y="446"/>
                  </a:cubicBezTo>
                  <a:lnTo>
                    <a:pt x="13311" y="446"/>
                  </a:lnTo>
                  <a:cubicBezTo>
                    <a:pt x="13324" y="428"/>
                    <a:pt x="13320" y="390"/>
                    <a:pt x="13297" y="390"/>
                  </a:cubicBezTo>
                  <a:cubicBezTo>
                    <a:pt x="13290" y="390"/>
                    <a:pt x="13281" y="393"/>
                    <a:pt x="13271" y="400"/>
                  </a:cubicBezTo>
                  <a:cubicBezTo>
                    <a:pt x="13192" y="412"/>
                    <a:pt x="13113" y="417"/>
                    <a:pt x="13027" y="417"/>
                  </a:cubicBezTo>
                  <a:cubicBezTo>
                    <a:pt x="13033" y="406"/>
                    <a:pt x="13033" y="389"/>
                    <a:pt x="13033" y="378"/>
                  </a:cubicBezTo>
                  <a:lnTo>
                    <a:pt x="13033" y="372"/>
                  </a:lnTo>
                  <a:lnTo>
                    <a:pt x="13044" y="372"/>
                  </a:lnTo>
                  <a:cubicBezTo>
                    <a:pt x="13050" y="383"/>
                    <a:pt x="13061" y="400"/>
                    <a:pt x="13067" y="406"/>
                  </a:cubicBezTo>
                  <a:cubicBezTo>
                    <a:pt x="13107" y="395"/>
                    <a:pt x="13152" y="378"/>
                    <a:pt x="13192" y="361"/>
                  </a:cubicBezTo>
                  <a:cubicBezTo>
                    <a:pt x="13232" y="372"/>
                    <a:pt x="13273" y="381"/>
                    <a:pt x="13313" y="381"/>
                  </a:cubicBezTo>
                  <a:cubicBezTo>
                    <a:pt x="13354" y="381"/>
                    <a:pt x="13393" y="372"/>
                    <a:pt x="13430" y="349"/>
                  </a:cubicBezTo>
                  <a:lnTo>
                    <a:pt x="13464" y="349"/>
                  </a:lnTo>
                  <a:lnTo>
                    <a:pt x="13493" y="378"/>
                  </a:lnTo>
                  <a:cubicBezTo>
                    <a:pt x="13532" y="372"/>
                    <a:pt x="13572" y="361"/>
                    <a:pt x="13612" y="349"/>
                  </a:cubicBezTo>
                  <a:cubicBezTo>
                    <a:pt x="13805" y="349"/>
                    <a:pt x="13998" y="349"/>
                    <a:pt x="14191" y="327"/>
                  </a:cubicBezTo>
                  <a:close/>
                  <a:moveTo>
                    <a:pt x="13663" y="457"/>
                  </a:moveTo>
                  <a:cubicBezTo>
                    <a:pt x="13663" y="463"/>
                    <a:pt x="13669" y="468"/>
                    <a:pt x="13669" y="480"/>
                  </a:cubicBezTo>
                  <a:cubicBezTo>
                    <a:pt x="13646" y="480"/>
                    <a:pt x="13635" y="485"/>
                    <a:pt x="13617" y="491"/>
                  </a:cubicBezTo>
                  <a:cubicBezTo>
                    <a:pt x="13629" y="480"/>
                    <a:pt x="13646" y="468"/>
                    <a:pt x="13663" y="457"/>
                  </a:cubicBezTo>
                  <a:close/>
                  <a:moveTo>
                    <a:pt x="13691" y="446"/>
                  </a:moveTo>
                  <a:cubicBezTo>
                    <a:pt x="13731" y="446"/>
                    <a:pt x="13748" y="463"/>
                    <a:pt x="13731" y="485"/>
                  </a:cubicBezTo>
                  <a:cubicBezTo>
                    <a:pt x="13714" y="485"/>
                    <a:pt x="13697" y="485"/>
                    <a:pt x="13680" y="491"/>
                  </a:cubicBezTo>
                  <a:cubicBezTo>
                    <a:pt x="13674" y="480"/>
                    <a:pt x="13674" y="468"/>
                    <a:pt x="13691" y="446"/>
                  </a:cubicBezTo>
                  <a:close/>
                  <a:moveTo>
                    <a:pt x="15473" y="491"/>
                  </a:moveTo>
                  <a:cubicBezTo>
                    <a:pt x="15478" y="497"/>
                    <a:pt x="15478" y="503"/>
                    <a:pt x="15484" y="503"/>
                  </a:cubicBezTo>
                  <a:cubicBezTo>
                    <a:pt x="15433" y="503"/>
                    <a:pt x="15382" y="503"/>
                    <a:pt x="15331" y="497"/>
                  </a:cubicBezTo>
                  <a:cubicBezTo>
                    <a:pt x="15382" y="491"/>
                    <a:pt x="15427" y="491"/>
                    <a:pt x="15473" y="491"/>
                  </a:cubicBezTo>
                  <a:close/>
                  <a:moveTo>
                    <a:pt x="15489" y="499"/>
                  </a:moveTo>
                  <a:lnTo>
                    <a:pt x="15496" y="503"/>
                  </a:lnTo>
                  <a:lnTo>
                    <a:pt x="15490" y="503"/>
                  </a:lnTo>
                  <a:cubicBezTo>
                    <a:pt x="15490" y="503"/>
                    <a:pt x="15490" y="501"/>
                    <a:pt x="15489" y="499"/>
                  </a:cubicBezTo>
                  <a:close/>
                  <a:moveTo>
                    <a:pt x="13402" y="480"/>
                  </a:moveTo>
                  <a:cubicBezTo>
                    <a:pt x="13396" y="491"/>
                    <a:pt x="13385" y="503"/>
                    <a:pt x="13374" y="508"/>
                  </a:cubicBezTo>
                  <a:lnTo>
                    <a:pt x="13362" y="508"/>
                  </a:lnTo>
                  <a:cubicBezTo>
                    <a:pt x="13374" y="503"/>
                    <a:pt x="13391" y="491"/>
                    <a:pt x="13402" y="480"/>
                  </a:cubicBezTo>
                  <a:close/>
                  <a:moveTo>
                    <a:pt x="13538" y="434"/>
                  </a:moveTo>
                  <a:cubicBezTo>
                    <a:pt x="13498" y="463"/>
                    <a:pt x="13459" y="497"/>
                    <a:pt x="13408" y="508"/>
                  </a:cubicBezTo>
                  <a:cubicBezTo>
                    <a:pt x="13413" y="491"/>
                    <a:pt x="13419" y="480"/>
                    <a:pt x="13419" y="474"/>
                  </a:cubicBezTo>
                  <a:cubicBezTo>
                    <a:pt x="13430" y="468"/>
                    <a:pt x="13442" y="457"/>
                    <a:pt x="13453" y="451"/>
                  </a:cubicBezTo>
                  <a:cubicBezTo>
                    <a:pt x="13470" y="451"/>
                    <a:pt x="13493" y="446"/>
                    <a:pt x="13510" y="434"/>
                  </a:cubicBezTo>
                  <a:close/>
                  <a:moveTo>
                    <a:pt x="13078" y="461"/>
                  </a:moveTo>
                  <a:cubicBezTo>
                    <a:pt x="13123" y="461"/>
                    <a:pt x="13169" y="463"/>
                    <a:pt x="13215" y="463"/>
                  </a:cubicBezTo>
                  <a:cubicBezTo>
                    <a:pt x="13169" y="468"/>
                    <a:pt x="13130" y="485"/>
                    <a:pt x="13095" y="508"/>
                  </a:cubicBezTo>
                  <a:lnTo>
                    <a:pt x="13084" y="480"/>
                  </a:lnTo>
                  <a:cubicBezTo>
                    <a:pt x="13078" y="485"/>
                    <a:pt x="13056" y="497"/>
                    <a:pt x="13050" y="503"/>
                  </a:cubicBezTo>
                  <a:lnTo>
                    <a:pt x="13027" y="463"/>
                  </a:lnTo>
                  <a:lnTo>
                    <a:pt x="13010" y="480"/>
                  </a:lnTo>
                  <a:cubicBezTo>
                    <a:pt x="13022" y="491"/>
                    <a:pt x="13044" y="508"/>
                    <a:pt x="13056" y="525"/>
                  </a:cubicBezTo>
                  <a:lnTo>
                    <a:pt x="13022" y="525"/>
                  </a:lnTo>
                  <a:cubicBezTo>
                    <a:pt x="13022" y="525"/>
                    <a:pt x="13022" y="531"/>
                    <a:pt x="13016" y="531"/>
                  </a:cubicBezTo>
                  <a:lnTo>
                    <a:pt x="12971" y="531"/>
                  </a:lnTo>
                  <a:cubicBezTo>
                    <a:pt x="12965" y="514"/>
                    <a:pt x="12965" y="485"/>
                    <a:pt x="12965" y="474"/>
                  </a:cubicBezTo>
                  <a:cubicBezTo>
                    <a:pt x="12948" y="480"/>
                    <a:pt x="12925" y="497"/>
                    <a:pt x="12908" y="508"/>
                  </a:cubicBezTo>
                  <a:cubicBezTo>
                    <a:pt x="12920" y="514"/>
                    <a:pt x="12937" y="531"/>
                    <a:pt x="12942" y="537"/>
                  </a:cubicBezTo>
                  <a:lnTo>
                    <a:pt x="12925" y="548"/>
                  </a:lnTo>
                  <a:cubicBezTo>
                    <a:pt x="12891" y="537"/>
                    <a:pt x="12857" y="525"/>
                    <a:pt x="12829" y="514"/>
                  </a:cubicBezTo>
                  <a:cubicBezTo>
                    <a:pt x="12901" y="468"/>
                    <a:pt x="12988" y="461"/>
                    <a:pt x="13078" y="461"/>
                  </a:cubicBezTo>
                  <a:close/>
                  <a:moveTo>
                    <a:pt x="12343" y="551"/>
                  </a:moveTo>
                  <a:cubicBezTo>
                    <a:pt x="12348" y="551"/>
                    <a:pt x="12353" y="552"/>
                    <a:pt x="12358" y="554"/>
                  </a:cubicBezTo>
                  <a:lnTo>
                    <a:pt x="12358" y="559"/>
                  </a:lnTo>
                  <a:cubicBezTo>
                    <a:pt x="12341" y="559"/>
                    <a:pt x="12324" y="565"/>
                    <a:pt x="12307" y="565"/>
                  </a:cubicBezTo>
                  <a:cubicBezTo>
                    <a:pt x="12315" y="557"/>
                    <a:pt x="12330" y="551"/>
                    <a:pt x="12343" y="551"/>
                  </a:cubicBezTo>
                  <a:close/>
                  <a:moveTo>
                    <a:pt x="12250" y="554"/>
                  </a:moveTo>
                  <a:cubicBezTo>
                    <a:pt x="12256" y="559"/>
                    <a:pt x="12256" y="565"/>
                    <a:pt x="12261" y="571"/>
                  </a:cubicBezTo>
                  <a:cubicBezTo>
                    <a:pt x="12244" y="571"/>
                    <a:pt x="12227" y="576"/>
                    <a:pt x="12210" y="576"/>
                  </a:cubicBezTo>
                  <a:cubicBezTo>
                    <a:pt x="12210" y="565"/>
                    <a:pt x="12222" y="559"/>
                    <a:pt x="12250" y="554"/>
                  </a:cubicBezTo>
                  <a:close/>
                  <a:moveTo>
                    <a:pt x="11859" y="497"/>
                  </a:moveTo>
                  <a:lnTo>
                    <a:pt x="11859" y="497"/>
                  </a:lnTo>
                  <a:cubicBezTo>
                    <a:pt x="11808" y="520"/>
                    <a:pt x="11756" y="542"/>
                    <a:pt x="11717" y="576"/>
                  </a:cubicBezTo>
                  <a:cubicBezTo>
                    <a:pt x="11705" y="582"/>
                    <a:pt x="11694" y="582"/>
                    <a:pt x="11683" y="582"/>
                  </a:cubicBezTo>
                  <a:cubicBezTo>
                    <a:pt x="11717" y="565"/>
                    <a:pt x="11745" y="542"/>
                    <a:pt x="11768" y="514"/>
                  </a:cubicBezTo>
                  <a:cubicBezTo>
                    <a:pt x="11796" y="508"/>
                    <a:pt x="11825" y="503"/>
                    <a:pt x="11859" y="497"/>
                  </a:cubicBezTo>
                  <a:close/>
                  <a:moveTo>
                    <a:pt x="11388" y="576"/>
                  </a:moveTo>
                  <a:cubicBezTo>
                    <a:pt x="11371" y="582"/>
                    <a:pt x="11359" y="582"/>
                    <a:pt x="11348" y="588"/>
                  </a:cubicBezTo>
                  <a:cubicBezTo>
                    <a:pt x="11348" y="582"/>
                    <a:pt x="11354" y="576"/>
                    <a:pt x="11354" y="576"/>
                  </a:cubicBezTo>
                  <a:close/>
                  <a:moveTo>
                    <a:pt x="16199" y="593"/>
                  </a:moveTo>
                  <a:cubicBezTo>
                    <a:pt x="16205" y="593"/>
                    <a:pt x="16216" y="593"/>
                    <a:pt x="16227" y="599"/>
                  </a:cubicBezTo>
                  <a:cubicBezTo>
                    <a:pt x="16222" y="605"/>
                    <a:pt x="16210" y="605"/>
                    <a:pt x="16205" y="605"/>
                  </a:cubicBezTo>
                  <a:cubicBezTo>
                    <a:pt x="16199" y="605"/>
                    <a:pt x="16199" y="599"/>
                    <a:pt x="16193" y="593"/>
                  </a:cubicBezTo>
                  <a:close/>
                  <a:moveTo>
                    <a:pt x="16369" y="616"/>
                  </a:moveTo>
                  <a:lnTo>
                    <a:pt x="16369" y="616"/>
                  </a:lnTo>
                  <a:cubicBezTo>
                    <a:pt x="16392" y="622"/>
                    <a:pt x="16420" y="627"/>
                    <a:pt x="16443" y="639"/>
                  </a:cubicBezTo>
                  <a:cubicBezTo>
                    <a:pt x="16443" y="639"/>
                    <a:pt x="16437" y="639"/>
                    <a:pt x="16437" y="644"/>
                  </a:cubicBezTo>
                  <a:cubicBezTo>
                    <a:pt x="16415" y="639"/>
                    <a:pt x="16392" y="627"/>
                    <a:pt x="16369" y="616"/>
                  </a:cubicBezTo>
                  <a:close/>
                  <a:moveTo>
                    <a:pt x="15615" y="417"/>
                  </a:moveTo>
                  <a:cubicBezTo>
                    <a:pt x="15915" y="440"/>
                    <a:pt x="16210" y="491"/>
                    <a:pt x="16505" y="542"/>
                  </a:cubicBezTo>
                  <a:lnTo>
                    <a:pt x="16528" y="542"/>
                  </a:lnTo>
                  <a:lnTo>
                    <a:pt x="16625" y="559"/>
                  </a:lnTo>
                  <a:cubicBezTo>
                    <a:pt x="16698" y="576"/>
                    <a:pt x="16766" y="588"/>
                    <a:pt x="16840" y="599"/>
                  </a:cubicBezTo>
                  <a:cubicBezTo>
                    <a:pt x="16840" y="593"/>
                    <a:pt x="16846" y="582"/>
                    <a:pt x="16846" y="576"/>
                  </a:cubicBezTo>
                  <a:cubicBezTo>
                    <a:pt x="16937" y="644"/>
                    <a:pt x="17061" y="633"/>
                    <a:pt x="17164" y="661"/>
                  </a:cubicBezTo>
                  <a:cubicBezTo>
                    <a:pt x="17147" y="671"/>
                    <a:pt x="17130" y="675"/>
                    <a:pt x="17112" y="675"/>
                  </a:cubicBezTo>
                  <a:cubicBezTo>
                    <a:pt x="17070" y="675"/>
                    <a:pt x="17026" y="654"/>
                    <a:pt x="16982" y="650"/>
                  </a:cubicBezTo>
                  <a:cubicBezTo>
                    <a:pt x="16812" y="622"/>
                    <a:pt x="16642" y="593"/>
                    <a:pt x="16477" y="571"/>
                  </a:cubicBezTo>
                  <a:cubicBezTo>
                    <a:pt x="16477" y="565"/>
                    <a:pt x="16477" y="559"/>
                    <a:pt x="16477" y="559"/>
                  </a:cubicBezTo>
                  <a:cubicBezTo>
                    <a:pt x="16477" y="559"/>
                    <a:pt x="16471" y="565"/>
                    <a:pt x="16471" y="565"/>
                  </a:cubicBezTo>
                  <a:cubicBezTo>
                    <a:pt x="16205" y="525"/>
                    <a:pt x="15932" y="485"/>
                    <a:pt x="15666" y="451"/>
                  </a:cubicBezTo>
                  <a:cubicBezTo>
                    <a:pt x="15649" y="440"/>
                    <a:pt x="15632" y="429"/>
                    <a:pt x="15615" y="417"/>
                  </a:cubicBezTo>
                  <a:close/>
                  <a:moveTo>
                    <a:pt x="11212" y="656"/>
                  </a:moveTo>
                  <a:cubicBezTo>
                    <a:pt x="11217" y="661"/>
                    <a:pt x="11223" y="678"/>
                    <a:pt x="11234" y="690"/>
                  </a:cubicBezTo>
                  <a:cubicBezTo>
                    <a:pt x="11223" y="690"/>
                    <a:pt x="11212" y="690"/>
                    <a:pt x="11206" y="695"/>
                  </a:cubicBezTo>
                  <a:cubicBezTo>
                    <a:pt x="11206" y="678"/>
                    <a:pt x="11212" y="667"/>
                    <a:pt x="11212" y="656"/>
                  </a:cubicBezTo>
                  <a:close/>
                  <a:moveTo>
                    <a:pt x="16471" y="678"/>
                  </a:moveTo>
                  <a:cubicBezTo>
                    <a:pt x="16488" y="678"/>
                    <a:pt x="16505" y="684"/>
                    <a:pt x="16517" y="690"/>
                  </a:cubicBezTo>
                  <a:cubicBezTo>
                    <a:pt x="16505" y="695"/>
                    <a:pt x="16494" y="707"/>
                    <a:pt x="16483" y="718"/>
                  </a:cubicBezTo>
                  <a:cubicBezTo>
                    <a:pt x="16477" y="707"/>
                    <a:pt x="16477" y="690"/>
                    <a:pt x="16471" y="678"/>
                  </a:cubicBezTo>
                  <a:close/>
                  <a:moveTo>
                    <a:pt x="11507" y="678"/>
                  </a:moveTo>
                  <a:cubicBezTo>
                    <a:pt x="11478" y="695"/>
                    <a:pt x="11456" y="718"/>
                    <a:pt x="11433" y="741"/>
                  </a:cubicBezTo>
                  <a:cubicBezTo>
                    <a:pt x="11410" y="746"/>
                    <a:pt x="11388" y="752"/>
                    <a:pt x="11365" y="752"/>
                  </a:cubicBezTo>
                  <a:lnTo>
                    <a:pt x="11359" y="752"/>
                  </a:lnTo>
                  <a:cubicBezTo>
                    <a:pt x="11359" y="752"/>
                    <a:pt x="11359" y="752"/>
                    <a:pt x="11354" y="758"/>
                  </a:cubicBezTo>
                  <a:cubicBezTo>
                    <a:pt x="11322" y="764"/>
                    <a:pt x="11293" y="766"/>
                    <a:pt x="11266" y="766"/>
                  </a:cubicBezTo>
                  <a:cubicBezTo>
                    <a:pt x="11239" y="766"/>
                    <a:pt x="11215" y="764"/>
                    <a:pt x="11195" y="758"/>
                  </a:cubicBezTo>
                  <a:cubicBezTo>
                    <a:pt x="11195" y="752"/>
                    <a:pt x="11195" y="746"/>
                    <a:pt x="11195" y="741"/>
                  </a:cubicBezTo>
                  <a:cubicBezTo>
                    <a:pt x="11234" y="729"/>
                    <a:pt x="11280" y="718"/>
                    <a:pt x="11320" y="707"/>
                  </a:cubicBezTo>
                  <a:cubicBezTo>
                    <a:pt x="11325" y="712"/>
                    <a:pt x="11331" y="718"/>
                    <a:pt x="11337" y="729"/>
                  </a:cubicBezTo>
                  <a:cubicBezTo>
                    <a:pt x="11348" y="718"/>
                    <a:pt x="11359" y="707"/>
                    <a:pt x="11376" y="695"/>
                  </a:cubicBezTo>
                  <a:lnTo>
                    <a:pt x="11422" y="690"/>
                  </a:lnTo>
                  <a:lnTo>
                    <a:pt x="11427" y="718"/>
                  </a:lnTo>
                  <a:cubicBezTo>
                    <a:pt x="11433" y="712"/>
                    <a:pt x="11433" y="695"/>
                    <a:pt x="11439" y="684"/>
                  </a:cubicBezTo>
                  <a:cubicBezTo>
                    <a:pt x="11461" y="678"/>
                    <a:pt x="11484" y="678"/>
                    <a:pt x="11507" y="678"/>
                  </a:cubicBezTo>
                  <a:close/>
                  <a:moveTo>
                    <a:pt x="17164" y="678"/>
                  </a:moveTo>
                  <a:cubicBezTo>
                    <a:pt x="17351" y="678"/>
                    <a:pt x="17544" y="758"/>
                    <a:pt x="17725" y="809"/>
                  </a:cubicBezTo>
                  <a:cubicBezTo>
                    <a:pt x="17711" y="813"/>
                    <a:pt x="17696" y="814"/>
                    <a:pt x="17681" y="814"/>
                  </a:cubicBezTo>
                  <a:cubicBezTo>
                    <a:pt x="17627" y="814"/>
                    <a:pt x="17573" y="794"/>
                    <a:pt x="17515" y="781"/>
                  </a:cubicBezTo>
                  <a:cubicBezTo>
                    <a:pt x="17396" y="752"/>
                    <a:pt x="17271" y="741"/>
                    <a:pt x="17164" y="678"/>
                  </a:cubicBezTo>
                  <a:close/>
                  <a:moveTo>
                    <a:pt x="17748" y="798"/>
                  </a:moveTo>
                  <a:cubicBezTo>
                    <a:pt x="17793" y="798"/>
                    <a:pt x="17805" y="820"/>
                    <a:pt x="17782" y="854"/>
                  </a:cubicBezTo>
                  <a:cubicBezTo>
                    <a:pt x="17731" y="854"/>
                    <a:pt x="17720" y="832"/>
                    <a:pt x="17748" y="798"/>
                  </a:cubicBezTo>
                  <a:close/>
                  <a:moveTo>
                    <a:pt x="18497" y="894"/>
                  </a:moveTo>
                  <a:cubicBezTo>
                    <a:pt x="18565" y="928"/>
                    <a:pt x="18667" y="917"/>
                    <a:pt x="18707" y="990"/>
                  </a:cubicBezTo>
                  <a:cubicBezTo>
                    <a:pt x="18633" y="973"/>
                    <a:pt x="18559" y="956"/>
                    <a:pt x="18491" y="934"/>
                  </a:cubicBezTo>
                  <a:cubicBezTo>
                    <a:pt x="18491" y="928"/>
                    <a:pt x="18497" y="905"/>
                    <a:pt x="18497" y="894"/>
                  </a:cubicBezTo>
                  <a:close/>
                  <a:moveTo>
                    <a:pt x="11149" y="758"/>
                  </a:moveTo>
                  <a:lnTo>
                    <a:pt x="11104" y="809"/>
                  </a:lnTo>
                  <a:cubicBezTo>
                    <a:pt x="11092" y="806"/>
                    <a:pt x="11080" y="805"/>
                    <a:pt x="11069" y="805"/>
                  </a:cubicBezTo>
                  <a:cubicBezTo>
                    <a:pt x="11004" y="805"/>
                    <a:pt x="10945" y="842"/>
                    <a:pt x="10883" y="866"/>
                  </a:cubicBezTo>
                  <a:cubicBezTo>
                    <a:pt x="10894" y="877"/>
                    <a:pt x="10905" y="888"/>
                    <a:pt x="10911" y="894"/>
                  </a:cubicBezTo>
                  <a:cubicBezTo>
                    <a:pt x="10888" y="911"/>
                    <a:pt x="10860" y="922"/>
                    <a:pt x="10837" y="939"/>
                  </a:cubicBezTo>
                  <a:cubicBezTo>
                    <a:pt x="10828" y="942"/>
                    <a:pt x="10819" y="943"/>
                    <a:pt x="10809" y="943"/>
                  </a:cubicBezTo>
                  <a:cubicBezTo>
                    <a:pt x="10771" y="943"/>
                    <a:pt x="10733" y="927"/>
                    <a:pt x="10696" y="927"/>
                  </a:cubicBezTo>
                  <a:cubicBezTo>
                    <a:pt x="10677" y="927"/>
                    <a:pt x="10657" y="931"/>
                    <a:pt x="10639" y="945"/>
                  </a:cubicBezTo>
                  <a:cubicBezTo>
                    <a:pt x="10633" y="956"/>
                    <a:pt x="10627" y="979"/>
                    <a:pt x="10622" y="990"/>
                  </a:cubicBezTo>
                  <a:cubicBezTo>
                    <a:pt x="10622" y="996"/>
                    <a:pt x="10616" y="996"/>
                    <a:pt x="10610" y="996"/>
                  </a:cubicBezTo>
                  <a:cubicBezTo>
                    <a:pt x="10622" y="979"/>
                    <a:pt x="10627" y="956"/>
                    <a:pt x="10639" y="939"/>
                  </a:cubicBezTo>
                  <a:cubicBezTo>
                    <a:pt x="10809" y="883"/>
                    <a:pt x="10973" y="815"/>
                    <a:pt x="11149" y="758"/>
                  </a:cubicBezTo>
                  <a:close/>
                  <a:moveTo>
                    <a:pt x="17436" y="826"/>
                  </a:moveTo>
                  <a:lnTo>
                    <a:pt x="17436" y="826"/>
                  </a:lnTo>
                  <a:cubicBezTo>
                    <a:pt x="17595" y="866"/>
                    <a:pt x="17742" y="928"/>
                    <a:pt x="17901" y="945"/>
                  </a:cubicBezTo>
                  <a:cubicBezTo>
                    <a:pt x="17941" y="951"/>
                    <a:pt x="17969" y="973"/>
                    <a:pt x="17992" y="1002"/>
                  </a:cubicBezTo>
                  <a:cubicBezTo>
                    <a:pt x="17963" y="1002"/>
                    <a:pt x="17906" y="967"/>
                    <a:pt x="17869" y="967"/>
                  </a:cubicBezTo>
                  <a:cubicBezTo>
                    <a:pt x="17848" y="967"/>
                    <a:pt x="17833" y="978"/>
                    <a:pt x="17833" y="1013"/>
                  </a:cubicBezTo>
                  <a:cubicBezTo>
                    <a:pt x="17827" y="996"/>
                    <a:pt x="17822" y="973"/>
                    <a:pt x="17816" y="956"/>
                  </a:cubicBezTo>
                  <a:cubicBezTo>
                    <a:pt x="17680" y="939"/>
                    <a:pt x="17549" y="900"/>
                    <a:pt x="17436" y="826"/>
                  </a:cubicBezTo>
                  <a:close/>
                  <a:moveTo>
                    <a:pt x="10599" y="951"/>
                  </a:moveTo>
                  <a:lnTo>
                    <a:pt x="10599" y="951"/>
                  </a:lnTo>
                  <a:cubicBezTo>
                    <a:pt x="10571" y="979"/>
                    <a:pt x="10542" y="1002"/>
                    <a:pt x="10508" y="1025"/>
                  </a:cubicBezTo>
                  <a:lnTo>
                    <a:pt x="10372" y="1053"/>
                  </a:lnTo>
                  <a:cubicBezTo>
                    <a:pt x="10451" y="1025"/>
                    <a:pt x="10525" y="990"/>
                    <a:pt x="10599" y="951"/>
                  </a:cubicBezTo>
                  <a:close/>
                  <a:moveTo>
                    <a:pt x="10576" y="1093"/>
                  </a:moveTo>
                  <a:cubicBezTo>
                    <a:pt x="10582" y="1098"/>
                    <a:pt x="10588" y="1104"/>
                    <a:pt x="10593" y="1110"/>
                  </a:cubicBezTo>
                  <a:cubicBezTo>
                    <a:pt x="10588" y="1104"/>
                    <a:pt x="10576" y="1098"/>
                    <a:pt x="10571" y="1098"/>
                  </a:cubicBezTo>
                  <a:cubicBezTo>
                    <a:pt x="10571" y="1098"/>
                    <a:pt x="10571" y="1093"/>
                    <a:pt x="10576" y="1093"/>
                  </a:cubicBezTo>
                  <a:close/>
                  <a:moveTo>
                    <a:pt x="10469" y="1121"/>
                  </a:moveTo>
                  <a:cubicBezTo>
                    <a:pt x="10486" y="1127"/>
                    <a:pt x="10508" y="1138"/>
                    <a:pt x="10520" y="1138"/>
                  </a:cubicBezTo>
                  <a:lnTo>
                    <a:pt x="10423" y="1138"/>
                  </a:lnTo>
                  <a:cubicBezTo>
                    <a:pt x="10423" y="1138"/>
                    <a:pt x="10429" y="1138"/>
                    <a:pt x="10429" y="1132"/>
                  </a:cubicBezTo>
                  <a:cubicBezTo>
                    <a:pt x="10440" y="1132"/>
                    <a:pt x="10457" y="1127"/>
                    <a:pt x="10469" y="1121"/>
                  </a:cubicBezTo>
                  <a:close/>
                  <a:moveTo>
                    <a:pt x="10293" y="1172"/>
                  </a:moveTo>
                  <a:lnTo>
                    <a:pt x="10293" y="1172"/>
                  </a:lnTo>
                  <a:cubicBezTo>
                    <a:pt x="10253" y="1189"/>
                    <a:pt x="10219" y="1212"/>
                    <a:pt x="10179" y="1234"/>
                  </a:cubicBezTo>
                  <a:cubicBezTo>
                    <a:pt x="10134" y="1251"/>
                    <a:pt x="10088" y="1263"/>
                    <a:pt x="10043" y="1274"/>
                  </a:cubicBezTo>
                  <a:cubicBezTo>
                    <a:pt x="10043" y="1268"/>
                    <a:pt x="10037" y="1251"/>
                    <a:pt x="10037" y="1246"/>
                  </a:cubicBezTo>
                  <a:cubicBezTo>
                    <a:pt x="10077" y="1234"/>
                    <a:pt x="10122" y="1217"/>
                    <a:pt x="10168" y="1206"/>
                  </a:cubicBezTo>
                  <a:cubicBezTo>
                    <a:pt x="10173" y="1212"/>
                    <a:pt x="10179" y="1217"/>
                    <a:pt x="10185" y="1223"/>
                  </a:cubicBezTo>
                  <a:cubicBezTo>
                    <a:pt x="10185" y="1217"/>
                    <a:pt x="10191" y="1206"/>
                    <a:pt x="10191" y="1200"/>
                  </a:cubicBezTo>
                  <a:cubicBezTo>
                    <a:pt x="10225" y="1189"/>
                    <a:pt x="10259" y="1178"/>
                    <a:pt x="10293" y="1172"/>
                  </a:cubicBezTo>
                  <a:close/>
                  <a:moveTo>
                    <a:pt x="17799" y="826"/>
                  </a:moveTo>
                  <a:lnTo>
                    <a:pt x="17799" y="826"/>
                  </a:lnTo>
                  <a:cubicBezTo>
                    <a:pt x="17986" y="843"/>
                    <a:pt x="18162" y="928"/>
                    <a:pt x="18344" y="973"/>
                  </a:cubicBezTo>
                  <a:lnTo>
                    <a:pt x="18344" y="939"/>
                  </a:lnTo>
                  <a:cubicBezTo>
                    <a:pt x="18355" y="956"/>
                    <a:pt x="18366" y="968"/>
                    <a:pt x="18378" y="985"/>
                  </a:cubicBezTo>
                  <a:cubicBezTo>
                    <a:pt x="18627" y="1070"/>
                    <a:pt x="18894" y="1127"/>
                    <a:pt x="19132" y="1240"/>
                  </a:cubicBezTo>
                  <a:cubicBezTo>
                    <a:pt x="19132" y="1229"/>
                    <a:pt x="19138" y="1212"/>
                    <a:pt x="19138" y="1200"/>
                  </a:cubicBezTo>
                  <a:cubicBezTo>
                    <a:pt x="19189" y="1291"/>
                    <a:pt x="19320" y="1291"/>
                    <a:pt x="19399" y="1348"/>
                  </a:cubicBezTo>
                  <a:cubicBezTo>
                    <a:pt x="19393" y="1349"/>
                    <a:pt x="19387" y="1349"/>
                    <a:pt x="19381" y="1349"/>
                  </a:cubicBezTo>
                  <a:cubicBezTo>
                    <a:pt x="19320" y="1349"/>
                    <a:pt x="19273" y="1302"/>
                    <a:pt x="19215" y="1302"/>
                  </a:cubicBezTo>
                  <a:cubicBezTo>
                    <a:pt x="19212" y="1302"/>
                    <a:pt x="19209" y="1302"/>
                    <a:pt x="19206" y="1303"/>
                  </a:cubicBezTo>
                  <a:cubicBezTo>
                    <a:pt x="18758" y="1093"/>
                    <a:pt x="18236" y="1030"/>
                    <a:pt x="17799" y="826"/>
                  </a:cubicBezTo>
                  <a:close/>
                  <a:moveTo>
                    <a:pt x="9945" y="1285"/>
                  </a:moveTo>
                  <a:cubicBezTo>
                    <a:pt x="9965" y="1285"/>
                    <a:pt x="9985" y="1287"/>
                    <a:pt x="10003" y="1291"/>
                  </a:cubicBezTo>
                  <a:cubicBezTo>
                    <a:pt x="9935" y="1320"/>
                    <a:pt x="9856" y="1342"/>
                    <a:pt x="9782" y="1359"/>
                  </a:cubicBezTo>
                  <a:cubicBezTo>
                    <a:pt x="9817" y="1307"/>
                    <a:pt x="9881" y="1285"/>
                    <a:pt x="9945" y="1285"/>
                  </a:cubicBezTo>
                  <a:close/>
                  <a:moveTo>
                    <a:pt x="10917" y="781"/>
                  </a:moveTo>
                  <a:cubicBezTo>
                    <a:pt x="10650" y="860"/>
                    <a:pt x="10395" y="968"/>
                    <a:pt x="10156" y="1110"/>
                  </a:cubicBezTo>
                  <a:lnTo>
                    <a:pt x="10156" y="1115"/>
                  </a:lnTo>
                  <a:cubicBezTo>
                    <a:pt x="10094" y="1132"/>
                    <a:pt x="10032" y="1155"/>
                    <a:pt x="9969" y="1189"/>
                  </a:cubicBezTo>
                  <a:cubicBezTo>
                    <a:pt x="9964" y="1172"/>
                    <a:pt x="9952" y="1144"/>
                    <a:pt x="9947" y="1127"/>
                  </a:cubicBezTo>
                  <a:cubicBezTo>
                    <a:pt x="9924" y="1132"/>
                    <a:pt x="9867" y="1138"/>
                    <a:pt x="9839" y="1144"/>
                  </a:cubicBezTo>
                  <a:cubicBezTo>
                    <a:pt x="9833" y="1166"/>
                    <a:pt x="9827" y="1189"/>
                    <a:pt x="9822" y="1212"/>
                  </a:cubicBezTo>
                  <a:lnTo>
                    <a:pt x="9878" y="1200"/>
                  </a:lnTo>
                  <a:lnTo>
                    <a:pt x="9878" y="1200"/>
                  </a:lnTo>
                  <a:cubicBezTo>
                    <a:pt x="9861" y="1212"/>
                    <a:pt x="9816" y="1234"/>
                    <a:pt x="9793" y="1246"/>
                  </a:cubicBezTo>
                  <a:cubicBezTo>
                    <a:pt x="9799" y="1234"/>
                    <a:pt x="9810" y="1206"/>
                    <a:pt x="9816" y="1195"/>
                  </a:cubicBezTo>
                  <a:cubicBezTo>
                    <a:pt x="9805" y="1189"/>
                    <a:pt x="9782" y="1166"/>
                    <a:pt x="9771" y="1161"/>
                  </a:cubicBezTo>
                  <a:cubicBezTo>
                    <a:pt x="9725" y="1183"/>
                    <a:pt x="9686" y="1200"/>
                    <a:pt x="9640" y="1217"/>
                  </a:cubicBezTo>
                  <a:lnTo>
                    <a:pt x="9640" y="1251"/>
                  </a:lnTo>
                  <a:cubicBezTo>
                    <a:pt x="9668" y="1244"/>
                    <a:pt x="9696" y="1240"/>
                    <a:pt x="9724" y="1240"/>
                  </a:cubicBezTo>
                  <a:cubicBezTo>
                    <a:pt x="9742" y="1240"/>
                    <a:pt x="9759" y="1241"/>
                    <a:pt x="9776" y="1246"/>
                  </a:cubicBezTo>
                  <a:cubicBezTo>
                    <a:pt x="9731" y="1246"/>
                    <a:pt x="9686" y="1268"/>
                    <a:pt x="9646" y="1297"/>
                  </a:cubicBezTo>
                  <a:cubicBezTo>
                    <a:pt x="9634" y="1268"/>
                    <a:pt x="9629" y="1246"/>
                    <a:pt x="9617" y="1217"/>
                  </a:cubicBezTo>
                  <a:cubicBezTo>
                    <a:pt x="9572" y="1234"/>
                    <a:pt x="9527" y="1251"/>
                    <a:pt x="9487" y="1268"/>
                  </a:cubicBezTo>
                  <a:cubicBezTo>
                    <a:pt x="9521" y="1268"/>
                    <a:pt x="9595" y="1268"/>
                    <a:pt x="9629" y="1274"/>
                  </a:cubicBezTo>
                  <a:cubicBezTo>
                    <a:pt x="9605" y="1293"/>
                    <a:pt x="9574" y="1304"/>
                    <a:pt x="9538" y="1304"/>
                  </a:cubicBezTo>
                  <a:cubicBezTo>
                    <a:pt x="9531" y="1304"/>
                    <a:pt x="9523" y="1303"/>
                    <a:pt x="9515" y="1303"/>
                  </a:cubicBezTo>
                  <a:cubicBezTo>
                    <a:pt x="9442" y="1354"/>
                    <a:pt x="9351" y="1371"/>
                    <a:pt x="9271" y="1405"/>
                  </a:cubicBezTo>
                  <a:lnTo>
                    <a:pt x="9237" y="1371"/>
                  </a:lnTo>
                  <a:cubicBezTo>
                    <a:pt x="9232" y="1388"/>
                    <a:pt x="9215" y="1427"/>
                    <a:pt x="9209" y="1444"/>
                  </a:cubicBezTo>
                  <a:cubicBezTo>
                    <a:pt x="9192" y="1427"/>
                    <a:pt x="9175" y="1405"/>
                    <a:pt x="9158" y="1382"/>
                  </a:cubicBezTo>
                  <a:cubicBezTo>
                    <a:pt x="9141" y="1416"/>
                    <a:pt x="9118" y="1444"/>
                    <a:pt x="9101" y="1478"/>
                  </a:cubicBezTo>
                  <a:cubicBezTo>
                    <a:pt x="9073" y="1484"/>
                    <a:pt x="9044" y="1490"/>
                    <a:pt x="9016" y="1495"/>
                  </a:cubicBezTo>
                  <a:cubicBezTo>
                    <a:pt x="9044" y="1467"/>
                    <a:pt x="9067" y="1433"/>
                    <a:pt x="9084" y="1399"/>
                  </a:cubicBezTo>
                  <a:lnTo>
                    <a:pt x="9084" y="1399"/>
                  </a:lnTo>
                  <a:cubicBezTo>
                    <a:pt x="9061" y="1410"/>
                    <a:pt x="9016" y="1433"/>
                    <a:pt x="8993" y="1444"/>
                  </a:cubicBezTo>
                  <a:cubicBezTo>
                    <a:pt x="8988" y="1433"/>
                    <a:pt x="8976" y="1405"/>
                    <a:pt x="8971" y="1388"/>
                  </a:cubicBezTo>
                  <a:cubicBezTo>
                    <a:pt x="8965" y="1410"/>
                    <a:pt x="8954" y="1450"/>
                    <a:pt x="8948" y="1473"/>
                  </a:cubicBezTo>
                  <a:cubicBezTo>
                    <a:pt x="8946" y="1472"/>
                    <a:pt x="8944" y="1472"/>
                    <a:pt x="8942" y="1472"/>
                  </a:cubicBezTo>
                  <a:cubicBezTo>
                    <a:pt x="8921" y="1472"/>
                    <a:pt x="8884" y="1485"/>
                    <a:pt x="8859" y="1485"/>
                  </a:cubicBezTo>
                  <a:cubicBezTo>
                    <a:pt x="8838" y="1485"/>
                    <a:pt x="8825" y="1476"/>
                    <a:pt x="8834" y="1444"/>
                  </a:cubicBezTo>
                  <a:cubicBezTo>
                    <a:pt x="8920" y="1359"/>
                    <a:pt x="9107" y="1382"/>
                    <a:pt x="9152" y="1251"/>
                  </a:cubicBezTo>
                  <a:cubicBezTo>
                    <a:pt x="9158" y="1263"/>
                    <a:pt x="9164" y="1291"/>
                    <a:pt x="9169" y="1303"/>
                  </a:cubicBezTo>
                  <a:cubicBezTo>
                    <a:pt x="9470" y="1212"/>
                    <a:pt x="9759" y="1087"/>
                    <a:pt x="10066" y="1002"/>
                  </a:cubicBezTo>
                  <a:cubicBezTo>
                    <a:pt x="10066" y="979"/>
                    <a:pt x="10071" y="962"/>
                    <a:pt x="10071" y="939"/>
                  </a:cubicBezTo>
                  <a:cubicBezTo>
                    <a:pt x="10083" y="945"/>
                    <a:pt x="10094" y="968"/>
                    <a:pt x="10105" y="973"/>
                  </a:cubicBezTo>
                  <a:cubicBezTo>
                    <a:pt x="10145" y="956"/>
                    <a:pt x="10196" y="945"/>
                    <a:pt x="10242" y="934"/>
                  </a:cubicBezTo>
                  <a:lnTo>
                    <a:pt x="10242" y="934"/>
                  </a:lnTo>
                  <a:cubicBezTo>
                    <a:pt x="10196" y="956"/>
                    <a:pt x="10151" y="973"/>
                    <a:pt x="10105" y="990"/>
                  </a:cubicBezTo>
                  <a:cubicBezTo>
                    <a:pt x="10117" y="1019"/>
                    <a:pt x="10128" y="1042"/>
                    <a:pt x="10145" y="1064"/>
                  </a:cubicBezTo>
                  <a:cubicBezTo>
                    <a:pt x="10208" y="1013"/>
                    <a:pt x="10287" y="979"/>
                    <a:pt x="10361" y="956"/>
                  </a:cubicBezTo>
                  <a:cubicBezTo>
                    <a:pt x="10372" y="945"/>
                    <a:pt x="10389" y="922"/>
                    <a:pt x="10395" y="911"/>
                  </a:cubicBezTo>
                  <a:cubicBezTo>
                    <a:pt x="10406" y="917"/>
                    <a:pt x="10429" y="934"/>
                    <a:pt x="10440" y="939"/>
                  </a:cubicBezTo>
                  <a:cubicBezTo>
                    <a:pt x="10474" y="911"/>
                    <a:pt x="10503" y="883"/>
                    <a:pt x="10537" y="854"/>
                  </a:cubicBezTo>
                  <a:cubicBezTo>
                    <a:pt x="10543" y="856"/>
                    <a:pt x="10550" y="857"/>
                    <a:pt x="10557" y="857"/>
                  </a:cubicBezTo>
                  <a:cubicBezTo>
                    <a:pt x="10573" y="857"/>
                    <a:pt x="10589" y="853"/>
                    <a:pt x="10605" y="849"/>
                  </a:cubicBezTo>
                  <a:cubicBezTo>
                    <a:pt x="10608" y="849"/>
                    <a:pt x="10612" y="849"/>
                    <a:pt x="10616" y="849"/>
                  </a:cubicBezTo>
                  <a:cubicBezTo>
                    <a:pt x="10714" y="849"/>
                    <a:pt x="10813" y="781"/>
                    <a:pt x="10917" y="781"/>
                  </a:cubicBezTo>
                  <a:close/>
                  <a:moveTo>
                    <a:pt x="20299" y="1485"/>
                  </a:moveTo>
                  <a:cubicBezTo>
                    <a:pt x="20286" y="1491"/>
                    <a:pt x="20280" y="1497"/>
                    <a:pt x="20277" y="1503"/>
                  </a:cubicBezTo>
                  <a:lnTo>
                    <a:pt x="20277" y="1503"/>
                  </a:lnTo>
                  <a:cubicBezTo>
                    <a:pt x="20284" y="1497"/>
                    <a:pt x="20291" y="1491"/>
                    <a:pt x="20299" y="1485"/>
                  </a:cubicBezTo>
                  <a:close/>
                  <a:moveTo>
                    <a:pt x="9730" y="1359"/>
                  </a:moveTo>
                  <a:cubicBezTo>
                    <a:pt x="9751" y="1359"/>
                    <a:pt x="9772" y="1361"/>
                    <a:pt x="9793" y="1365"/>
                  </a:cubicBezTo>
                  <a:cubicBezTo>
                    <a:pt x="9612" y="1405"/>
                    <a:pt x="9442" y="1467"/>
                    <a:pt x="9271" y="1541"/>
                  </a:cubicBezTo>
                  <a:lnTo>
                    <a:pt x="9260" y="1518"/>
                  </a:lnTo>
                  <a:cubicBezTo>
                    <a:pt x="9405" y="1463"/>
                    <a:pt x="9568" y="1359"/>
                    <a:pt x="9730" y="1359"/>
                  </a:cubicBezTo>
                  <a:close/>
                  <a:moveTo>
                    <a:pt x="19405" y="1359"/>
                  </a:moveTo>
                  <a:lnTo>
                    <a:pt x="19405" y="1359"/>
                  </a:lnTo>
                  <a:cubicBezTo>
                    <a:pt x="19530" y="1382"/>
                    <a:pt x="19660" y="1427"/>
                    <a:pt x="19762" y="1501"/>
                  </a:cubicBezTo>
                  <a:lnTo>
                    <a:pt x="19757" y="1501"/>
                  </a:lnTo>
                  <a:cubicBezTo>
                    <a:pt x="19688" y="1484"/>
                    <a:pt x="19620" y="1456"/>
                    <a:pt x="19564" y="1416"/>
                  </a:cubicBezTo>
                  <a:cubicBezTo>
                    <a:pt x="19524" y="1427"/>
                    <a:pt x="19473" y="1422"/>
                    <a:pt x="19450" y="1456"/>
                  </a:cubicBezTo>
                  <a:cubicBezTo>
                    <a:pt x="19501" y="1507"/>
                    <a:pt x="19575" y="1524"/>
                    <a:pt x="19643" y="1541"/>
                  </a:cubicBezTo>
                  <a:cubicBezTo>
                    <a:pt x="19632" y="1546"/>
                    <a:pt x="19615" y="1564"/>
                    <a:pt x="19603" y="1569"/>
                  </a:cubicBezTo>
                  <a:cubicBezTo>
                    <a:pt x="19581" y="1558"/>
                    <a:pt x="19558" y="1541"/>
                    <a:pt x="19535" y="1524"/>
                  </a:cubicBezTo>
                  <a:cubicBezTo>
                    <a:pt x="19518" y="1541"/>
                    <a:pt x="19501" y="1552"/>
                    <a:pt x="19484" y="1569"/>
                  </a:cubicBezTo>
                  <a:lnTo>
                    <a:pt x="19496" y="1529"/>
                  </a:lnTo>
                  <a:cubicBezTo>
                    <a:pt x="19393" y="1490"/>
                    <a:pt x="19314" y="1422"/>
                    <a:pt x="19201" y="1410"/>
                  </a:cubicBezTo>
                  <a:cubicBezTo>
                    <a:pt x="19206" y="1405"/>
                    <a:pt x="19206" y="1399"/>
                    <a:pt x="19212" y="1393"/>
                  </a:cubicBezTo>
                  <a:cubicBezTo>
                    <a:pt x="19291" y="1416"/>
                    <a:pt x="19371" y="1439"/>
                    <a:pt x="19444" y="1456"/>
                  </a:cubicBezTo>
                  <a:cubicBezTo>
                    <a:pt x="19456" y="1444"/>
                    <a:pt x="19479" y="1416"/>
                    <a:pt x="19484" y="1405"/>
                  </a:cubicBezTo>
                  <a:cubicBezTo>
                    <a:pt x="19467" y="1393"/>
                    <a:pt x="19427" y="1371"/>
                    <a:pt x="19405" y="1359"/>
                  </a:cubicBezTo>
                  <a:close/>
                  <a:moveTo>
                    <a:pt x="9366" y="1581"/>
                  </a:moveTo>
                  <a:cubicBezTo>
                    <a:pt x="9385" y="1581"/>
                    <a:pt x="9405" y="1586"/>
                    <a:pt x="9425" y="1598"/>
                  </a:cubicBezTo>
                  <a:cubicBezTo>
                    <a:pt x="9360" y="1618"/>
                    <a:pt x="9290" y="1651"/>
                    <a:pt x="9221" y="1651"/>
                  </a:cubicBezTo>
                  <a:cubicBezTo>
                    <a:pt x="9211" y="1651"/>
                    <a:pt x="9202" y="1650"/>
                    <a:pt x="9192" y="1649"/>
                  </a:cubicBezTo>
                  <a:cubicBezTo>
                    <a:pt x="9248" y="1631"/>
                    <a:pt x="9305" y="1581"/>
                    <a:pt x="9366" y="1581"/>
                  </a:cubicBezTo>
                  <a:close/>
                  <a:moveTo>
                    <a:pt x="8983" y="1607"/>
                  </a:moveTo>
                  <a:cubicBezTo>
                    <a:pt x="8994" y="1607"/>
                    <a:pt x="9003" y="1609"/>
                    <a:pt x="9010" y="1615"/>
                  </a:cubicBezTo>
                  <a:cubicBezTo>
                    <a:pt x="9019" y="1650"/>
                    <a:pt x="8977" y="1671"/>
                    <a:pt x="8942" y="1671"/>
                  </a:cubicBezTo>
                  <a:cubicBezTo>
                    <a:pt x="8931" y="1671"/>
                    <a:pt x="8922" y="1669"/>
                    <a:pt x="8914" y="1666"/>
                  </a:cubicBezTo>
                  <a:cubicBezTo>
                    <a:pt x="8905" y="1631"/>
                    <a:pt x="8949" y="1607"/>
                    <a:pt x="8983" y="1607"/>
                  </a:cubicBezTo>
                  <a:close/>
                  <a:moveTo>
                    <a:pt x="20218" y="1674"/>
                  </a:moveTo>
                  <a:cubicBezTo>
                    <a:pt x="20247" y="1674"/>
                    <a:pt x="20284" y="1698"/>
                    <a:pt x="20284" y="1722"/>
                  </a:cubicBezTo>
                  <a:cubicBezTo>
                    <a:pt x="20277" y="1735"/>
                    <a:pt x="20265" y="1740"/>
                    <a:pt x="20253" y="1740"/>
                  </a:cubicBezTo>
                  <a:cubicBezTo>
                    <a:pt x="20225" y="1740"/>
                    <a:pt x="20192" y="1716"/>
                    <a:pt x="20188" y="1688"/>
                  </a:cubicBezTo>
                  <a:cubicBezTo>
                    <a:pt x="20194" y="1678"/>
                    <a:pt x="20205" y="1674"/>
                    <a:pt x="20218" y="1674"/>
                  </a:cubicBezTo>
                  <a:close/>
                  <a:moveTo>
                    <a:pt x="15983" y="1745"/>
                  </a:moveTo>
                  <a:lnTo>
                    <a:pt x="16000" y="1751"/>
                  </a:lnTo>
                  <a:cubicBezTo>
                    <a:pt x="16023" y="1768"/>
                    <a:pt x="16052" y="1768"/>
                    <a:pt x="16080" y="1768"/>
                  </a:cubicBezTo>
                  <a:cubicBezTo>
                    <a:pt x="16103" y="1773"/>
                    <a:pt x="16125" y="1779"/>
                    <a:pt x="16148" y="1785"/>
                  </a:cubicBezTo>
                  <a:cubicBezTo>
                    <a:pt x="16127" y="1792"/>
                    <a:pt x="16105" y="1795"/>
                    <a:pt x="16084" y="1795"/>
                  </a:cubicBezTo>
                  <a:cubicBezTo>
                    <a:pt x="16054" y="1795"/>
                    <a:pt x="16024" y="1789"/>
                    <a:pt x="15995" y="1779"/>
                  </a:cubicBezTo>
                  <a:cubicBezTo>
                    <a:pt x="15989" y="1768"/>
                    <a:pt x="15989" y="1756"/>
                    <a:pt x="15983" y="1745"/>
                  </a:cubicBezTo>
                  <a:close/>
                  <a:moveTo>
                    <a:pt x="13720" y="1825"/>
                  </a:moveTo>
                  <a:cubicBezTo>
                    <a:pt x="13731" y="1836"/>
                    <a:pt x="13748" y="1842"/>
                    <a:pt x="13765" y="1842"/>
                  </a:cubicBezTo>
                  <a:cubicBezTo>
                    <a:pt x="13742" y="1847"/>
                    <a:pt x="13725" y="1847"/>
                    <a:pt x="13708" y="1847"/>
                  </a:cubicBezTo>
                  <a:cubicBezTo>
                    <a:pt x="13714" y="1842"/>
                    <a:pt x="13714" y="1836"/>
                    <a:pt x="13720" y="1825"/>
                  </a:cubicBezTo>
                  <a:close/>
                  <a:moveTo>
                    <a:pt x="13561" y="1853"/>
                  </a:moveTo>
                  <a:cubicBezTo>
                    <a:pt x="13566" y="1853"/>
                    <a:pt x="13578" y="1853"/>
                    <a:pt x="13583" y="1859"/>
                  </a:cubicBezTo>
                  <a:lnTo>
                    <a:pt x="13544" y="1859"/>
                  </a:lnTo>
                  <a:cubicBezTo>
                    <a:pt x="13549" y="1859"/>
                    <a:pt x="13555" y="1853"/>
                    <a:pt x="13561" y="1853"/>
                  </a:cubicBezTo>
                  <a:close/>
                  <a:moveTo>
                    <a:pt x="13127" y="1813"/>
                  </a:moveTo>
                  <a:cubicBezTo>
                    <a:pt x="13145" y="1813"/>
                    <a:pt x="13161" y="1822"/>
                    <a:pt x="13158" y="1842"/>
                  </a:cubicBezTo>
                  <a:cubicBezTo>
                    <a:pt x="13155" y="1856"/>
                    <a:pt x="13137" y="1864"/>
                    <a:pt x="13119" y="1864"/>
                  </a:cubicBezTo>
                  <a:cubicBezTo>
                    <a:pt x="13101" y="1864"/>
                    <a:pt x="13084" y="1856"/>
                    <a:pt x="13084" y="1836"/>
                  </a:cubicBezTo>
                  <a:cubicBezTo>
                    <a:pt x="13090" y="1822"/>
                    <a:pt x="13110" y="1813"/>
                    <a:pt x="13127" y="1813"/>
                  </a:cubicBezTo>
                  <a:close/>
                  <a:moveTo>
                    <a:pt x="16177" y="1790"/>
                  </a:moveTo>
                  <a:cubicBezTo>
                    <a:pt x="16315" y="1790"/>
                    <a:pt x="16458" y="1827"/>
                    <a:pt x="16596" y="1864"/>
                  </a:cubicBezTo>
                  <a:cubicBezTo>
                    <a:pt x="16443" y="1864"/>
                    <a:pt x="16290" y="1836"/>
                    <a:pt x="16148" y="1790"/>
                  </a:cubicBezTo>
                  <a:cubicBezTo>
                    <a:pt x="16158" y="1790"/>
                    <a:pt x="16167" y="1790"/>
                    <a:pt x="16177" y="1790"/>
                  </a:cubicBezTo>
                  <a:close/>
                  <a:moveTo>
                    <a:pt x="15093" y="1745"/>
                  </a:moveTo>
                  <a:cubicBezTo>
                    <a:pt x="15098" y="1745"/>
                    <a:pt x="15104" y="1745"/>
                    <a:pt x="15104" y="1751"/>
                  </a:cubicBezTo>
                  <a:cubicBezTo>
                    <a:pt x="15115" y="1762"/>
                    <a:pt x="15127" y="1773"/>
                    <a:pt x="15138" y="1785"/>
                  </a:cubicBezTo>
                  <a:cubicBezTo>
                    <a:pt x="15206" y="1779"/>
                    <a:pt x="15280" y="1779"/>
                    <a:pt x="15354" y="1773"/>
                  </a:cubicBezTo>
                  <a:cubicBezTo>
                    <a:pt x="15496" y="1785"/>
                    <a:pt x="15637" y="1790"/>
                    <a:pt x="15774" y="1796"/>
                  </a:cubicBezTo>
                  <a:cubicBezTo>
                    <a:pt x="15830" y="1813"/>
                    <a:pt x="15887" y="1830"/>
                    <a:pt x="15944" y="1842"/>
                  </a:cubicBezTo>
                  <a:cubicBezTo>
                    <a:pt x="15932" y="1813"/>
                    <a:pt x="15915" y="1790"/>
                    <a:pt x="15904" y="1768"/>
                  </a:cubicBezTo>
                  <a:cubicBezTo>
                    <a:pt x="15876" y="1762"/>
                    <a:pt x="15853" y="1756"/>
                    <a:pt x="15825" y="1751"/>
                  </a:cubicBezTo>
                  <a:cubicBezTo>
                    <a:pt x="15870" y="1751"/>
                    <a:pt x="15921" y="1756"/>
                    <a:pt x="15966" y="1773"/>
                  </a:cubicBezTo>
                  <a:cubicBezTo>
                    <a:pt x="15961" y="1802"/>
                    <a:pt x="15961" y="1825"/>
                    <a:pt x="15955" y="1853"/>
                  </a:cubicBezTo>
                  <a:cubicBezTo>
                    <a:pt x="15968" y="1852"/>
                    <a:pt x="15982" y="1851"/>
                    <a:pt x="15996" y="1851"/>
                  </a:cubicBezTo>
                  <a:cubicBezTo>
                    <a:pt x="16041" y="1851"/>
                    <a:pt x="16088" y="1858"/>
                    <a:pt x="16131" y="1876"/>
                  </a:cubicBezTo>
                  <a:cubicBezTo>
                    <a:pt x="16131" y="1864"/>
                    <a:pt x="16142" y="1836"/>
                    <a:pt x="16148" y="1825"/>
                  </a:cubicBezTo>
                  <a:lnTo>
                    <a:pt x="16148" y="1881"/>
                  </a:lnTo>
                  <a:cubicBezTo>
                    <a:pt x="16227" y="1887"/>
                    <a:pt x="16301" y="1898"/>
                    <a:pt x="16381" y="1915"/>
                  </a:cubicBezTo>
                  <a:cubicBezTo>
                    <a:pt x="15910" y="1859"/>
                    <a:pt x="15439" y="1825"/>
                    <a:pt x="14957" y="1819"/>
                  </a:cubicBezTo>
                  <a:cubicBezTo>
                    <a:pt x="14854" y="1816"/>
                    <a:pt x="14754" y="1815"/>
                    <a:pt x="14653" y="1815"/>
                  </a:cubicBezTo>
                  <a:cubicBezTo>
                    <a:pt x="14565" y="1815"/>
                    <a:pt x="14477" y="1816"/>
                    <a:pt x="14389" y="1818"/>
                  </a:cubicBezTo>
                  <a:lnTo>
                    <a:pt x="14389" y="1818"/>
                  </a:lnTo>
                  <a:cubicBezTo>
                    <a:pt x="14427" y="1816"/>
                    <a:pt x="14465" y="1812"/>
                    <a:pt x="14503" y="1807"/>
                  </a:cubicBezTo>
                  <a:cubicBezTo>
                    <a:pt x="14503" y="1790"/>
                    <a:pt x="14514" y="1762"/>
                    <a:pt x="14514" y="1751"/>
                  </a:cubicBezTo>
                  <a:lnTo>
                    <a:pt x="14537" y="1796"/>
                  </a:lnTo>
                  <a:cubicBezTo>
                    <a:pt x="14662" y="1789"/>
                    <a:pt x="14788" y="1772"/>
                    <a:pt x="14912" y="1772"/>
                  </a:cubicBezTo>
                  <a:cubicBezTo>
                    <a:pt x="14978" y="1772"/>
                    <a:pt x="15044" y="1777"/>
                    <a:pt x="15110" y="1790"/>
                  </a:cubicBezTo>
                  <a:lnTo>
                    <a:pt x="15110" y="1785"/>
                  </a:lnTo>
                  <a:cubicBezTo>
                    <a:pt x="15110" y="1779"/>
                    <a:pt x="15098" y="1762"/>
                    <a:pt x="15093" y="1745"/>
                  </a:cubicBezTo>
                  <a:close/>
                  <a:moveTo>
                    <a:pt x="12942" y="1910"/>
                  </a:moveTo>
                  <a:cubicBezTo>
                    <a:pt x="12942" y="1910"/>
                    <a:pt x="12948" y="1915"/>
                    <a:pt x="12954" y="1921"/>
                  </a:cubicBezTo>
                  <a:lnTo>
                    <a:pt x="12948" y="1921"/>
                  </a:lnTo>
                  <a:cubicBezTo>
                    <a:pt x="12942" y="1915"/>
                    <a:pt x="12942" y="1910"/>
                    <a:pt x="12942" y="1910"/>
                  </a:cubicBezTo>
                  <a:close/>
                  <a:moveTo>
                    <a:pt x="20381" y="1876"/>
                  </a:moveTo>
                  <a:cubicBezTo>
                    <a:pt x="20449" y="1910"/>
                    <a:pt x="20568" y="1910"/>
                    <a:pt x="20579" y="2000"/>
                  </a:cubicBezTo>
                  <a:cubicBezTo>
                    <a:pt x="20511" y="1966"/>
                    <a:pt x="20426" y="1938"/>
                    <a:pt x="20381" y="1876"/>
                  </a:cubicBezTo>
                  <a:close/>
                  <a:moveTo>
                    <a:pt x="16591" y="1870"/>
                  </a:moveTo>
                  <a:cubicBezTo>
                    <a:pt x="16891" y="1915"/>
                    <a:pt x="17198" y="1983"/>
                    <a:pt x="17487" y="2080"/>
                  </a:cubicBezTo>
                  <a:cubicBezTo>
                    <a:pt x="17402" y="2074"/>
                    <a:pt x="17311" y="2034"/>
                    <a:pt x="17220" y="2034"/>
                  </a:cubicBezTo>
                  <a:cubicBezTo>
                    <a:pt x="17198" y="2034"/>
                    <a:pt x="17181" y="2029"/>
                    <a:pt x="17158" y="2029"/>
                  </a:cubicBezTo>
                  <a:cubicBezTo>
                    <a:pt x="17158" y="2017"/>
                    <a:pt x="17158" y="2012"/>
                    <a:pt x="17152" y="2006"/>
                  </a:cubicBezTo>
                  <a:cubicBezTo>
                    <a:pt x="16971" y="1949"/>
                    <a:pt x="16772" y="1938"/>
                    <a:pt x="16591" y="1870"/>
                  </a:cubicBezTo>
                  <a:close/>
                  <a:moveTo>
                    <a:pt x="20534" y="1830"/>
                  </a:moveTo>
                  <a:cubicBezTo>
                    <a:pt x="20693" y="1904"/>
                    <a:pt x="20914" y="1961"/>
                    <a:pt x="21010" y="2103"/>
                  </a:cubicBezTo>
                  <a:cubicBezTo>
                    <a:pt x="20857" y="2006"/>
                    <a:pt x="20693" y="1927"/>
                    <a:pt x="20523" y="1859"/>
                  </a:cubicBezTo>
                  <a:lnTo>
                    <a:pt x="20534" y="1830"/>
                  </a:lnTo>
                  <a:close/>
                  <a:moveTo>
                    <a:pt x="8483" y="1836"/>
                  </a:moveTo>
                  <a:lnTo>
                    <a:pt x="8483" y="1842"/>
                  </a:lnTo>
                  <a:cubicBezTo>
                    <a:pt x="8426" y="1876"/>
                    <a:pt x="8358" y="1910"/>
                    <a:pt x="8284" y="1921"/>
                  </a:cubicBezTo>
                  <a:cubicBezTo>
                    <a:pt x="8267" y="1955"/>
                    <a:pt x="8227" y="1983"/>
                    <a:pt x="8239" y="2023"/>
                  </a:cubicBezTo>
                  <a:cubicBezTo>
                    <a:pt x="8312" y="2023"/>
                    <a:pt x="8375" y="1983"/>
                    <a:pt x="8437" y="1949"/>
                  </a:cubicBezTo>
                  <a:lnTo>
                    <a:pt x="8437" y="1949"/>
                  </a:lnTo>
                  <a:cubicBezTo>
                    <a:pt x="8437" y="1961"/>
                    <a:pt x="8437" y="1983"/>
                    <a:pt x="8432" y="1995"/>
                  </a:cubicBezTo>
                  <a:cubicBezTo>
                    <a:pt x="8409" y="2000"/>
                    <a:pt x="8381" y="2006"/>
                    <a:pt x="8352" y="2012"/>
                  </a:cubicBezTo>
                  <a:cubicBezTo>
                    <a:pt x="8352" y="2034"/>
                    <a:pt x="8352" y="2051"/>
                    <a:pt x="8352" y="2074"/>
                  </a:cubicBezTo>
                  <a:lnTo>
                    <a:pt x="8329" y="2040"/>
                  </a:lnTo>
                  <a:cubicBezTo>
                    <a:pt x="8233" y="2091"/>
                    <a:pt x="8125" y="2103"/>
                    <a:pt x="8040" y="2171"/>
                  </a:cubicBezTo>
                  <a:cubicBezTo>
                    <a:pt x="8040" y="2165"/>
                    <a:pt x="8034" y="2154"/>
                    <a:pt x="8034" y="2154"/>
                  </a:cubicBezTo>
                  <a:cubicBezTo>
                    <a:pt x="8103" y="2108"/>
                    <a:pt x="8171" y="2068"/>
                    <a:pt x="8239" y="2029"/>
                  </a:cubicBezTo>
                  <a:cubicBezTo>
                    <a:pt x="8233" y="2012"/>
                    <a:pt x="8227" y="1978"/>
                    <a:pt x="8227" y="1966"/>
                  </a:cubicBezTo>
                  <a:cubicBezTo>
                    <a:pt x="8205" y="1972"/>
                    <a:pt x="8159" y="1983"/>
                    <a:pt x="8137" y="1989"/>
                  </a:cubicBezTo>
                  <a:cubicBezTo>
                    <a:pt x="8233" y="1921"/>
                    <a:pt x="8358" y="1859"/>
                    <a:pt x="8483" y="1836"/>
                  </a:cubicBezTo>
                  <a:close/>
                  <a:moveTo>
                    <a:pt x="18737" y="2134"/>
                  </a:moveTo>
                  <a:cubicBezTo>
                    <a:pt x="18755" y="2134"/>
                    <a:pt x="18762" y="2147"/>
                    <a:pt x="18758" y="2171"/>
                  </a:cubicBezTo>
                  <a:cubicBezTo>
                    <a:pt x="18746" y="2176"/>
                    <a:pt x="18736" y="2178"/>
                    <a:pt x="18728" y="2178"/>
                  </a:cubicBezTo>
                  <a:cubicBezTo>
                    <a:pt x="18710" y="2178"/>
                    <a:pt x="18703" y="2166"/>
                    <a:pt x="18707" y="2142"/>
                  </a:cubicBezTo>
                  <a:cubicBezTo>
                    <a:pt x="18719" y="2137"/>
                    <a:pt x="18729" y="2134"/>
                    <a:pt x="18737" y="2134"/>
                  </a:cubicBezTo>
                  <a:close/>
                  <a:moveTo>
                    <a:pt x="21031" y="2090"/>
                  </a:moveTo>
                  <a:cubicBezTo>
                    <a:pt x="21103" y="2090"/>
                    <a:pt x="21173" y="2142"/>
                    <a:pt x="21209" y="2205"/>
                  </a:cubicBezTo>
                  <a:cubicBezTo>
                    <a:pt x="21141" y="2171"/>
                    <a:pt x="21073" y="2137"/>
                    <a:pt x="21010" y="2091"/>
                  </a:cubicBezTo>
                  <a:cubicBezTo>
                    <a:pt x="21017" y="2090"/>
                    <a:pt x="21024" y="2090"/>
                    <a:pt x="21031" y="2090"/>
                  </a:cubicBezTo>
                  <a:close/>
                  <a:moveTo>
                    <a:pt x="7346" y="2229"/>
                  </a:moveTo>
                  <a:cubicBezTo>
                    <a:pt x="7356" y="2229"/>
                    <a:pt x="7366" y="2230"/>
                    <a:pt x="7376" y="2233"/>
                  </a:cubicBezTo>
                  <a:cubicBezTo>
                    <a:pt x="7320" y="2273"/>
                    <a:pt x="7257" y="2312"/>
                    <a:pt x="7189" y="2346"/>
                  </a:cubicBezTo>
                  <a:cubicBezTo>
                    <a:pt x="7183" y="2341"/>
                    <a:pt x="7172" y="2324"/>
                    <a:pt x="7161" y="2312"/>
                  </a:cubicBezTo>
                  <a:cubicBezTo>
                    <a:pt x="7225" y="2293"/>
                    <a:pt x="7277" y="2229"/>
                    <a:pt x="7346" y="2229"/>
                  </a:cubicBezTo>
                  <a:close/>
                  <a:moveTo>
                    <a:pt x="6537" y="2670"/>
                  </a:moveTo>
                  <a:cubicBezTo>
                    <a:pt x="6491" y="2676"/>
                    <a:pt x="6446" y="2676"/>
                    <a:pt x="6400" y="2681"/>
                  </a:cubicBezTo>
                  <a:cubicBezTo>
                    <a:pt x="6395" y="2704"/>
                    <a:pt x="6383" y="2744"/>
                    <a:pt x="6378" y="2761"/>
                  </a:cubicBezTo>
                  <a:cubicBezTo>
                    <a:pt x="6440" y="2749"/>
                    <a:pt x="6503" y="2727"/>
                    <a:pt x="6537" y="2670"/>
                  </a:cubicBezTo>
                  <a:close/>
                  <a:moveTo>
                    <a:pt x="8125" y="1989"/>
                  </a:moveTo>
                  <a:lnTo>
                    <a:pt x="8125" y="1989"/>
                  </a:lnTo>
                  <a:cubicBezTo>
                    <a:pt x="8086" y="2046"/>
                    <a:pt x="8000" y="2040"/>
                    <a:pt x="7961" y="2097"/>
                  </a:cubicBezTo>
                  <a:cubicBezTo>
                    <a:pt x="7495" y="2261"/>
                    <a:pt x="7093" y="2590"/>
                    <a:pt x="6639" y="2761"/>
                  </a:cubicBezTo>
                  <a:cubicBezTo>
                    <a:pt x="6781" y="2636"/>
                    <a:pt x="6962" y="2573"/>
                    <a:pt x="7121" y="2477"/>
                  </a:cubicBezTo>
                  <a:cubicBezTo>
                    <a:pt x="7115" y="2471"/>
                    <a:pt x="7098" y="2460"/>
                    <a:pt x="7093" y="2454"/>
                  </a:cubicBezTo>
                  <a:cubicBezTo>
                    <a:pt x="7115" y="2454"/>
                    <a:pt x="7132" y="2460"/>
                    <a:pt x="7155" y="2460"/>
                  </a:cubicBezTo>
                  <a:cubicBezTo>
                    <a:pt x="7388" y="2341"/>
                    <a:pt x="7609" y="2193"/>
                    <a:pt x="7859" y="2103"/>
                  </a:cubicBezTo>
                  <a:cubicBezTo>
                    <a:pt x="7853" y="2097"/>
                    <a:pt x="7842" y="2080"/>
                    <a:pt x="7836" y="2068"/>
                  </a:cubicBezTo>
                  <a:lnTo>
                    <a:pt x="7836" y="2068"/>
                  </a:lnTo>
                  <a:cubicBezTo>
                    <a:pt x="7850" y="2072"/>
                    <a:pt x="7863" y="2074"/>
                    <a:pt x="7876" y="2074"/>
                  </a:cubicBezTo>
                  <a:cubicBezTo>
                    <a:pt x="7962" y="2074"/>
                    <a:pt x="8042" y="2004"/>
                    <a:pt x="8125" y="1989"/>
                  </a:cubicBezTo>
                  <a:close/>
                  <a:moveTo>
                    <a:pt x="6620" y="2755"/>
                  </a:moveTo>
                  <a:cubicBezTo>
                    <a:pt x="6634" y="2755"/>
                    <a:pt x="6644" y="2767"/>
                    <a:pt x="6650" y="2789"/>
                  </a:cubicBezTo>
                  <a:cubicBezTo>
                    <a:pt x="6635" y="2804"/>
                    <a:pt x="6623" y="2811"/>
                    <a:pt x="6613" y="2811"/>
                  </a:cubicBezTo>
                  <a:cubicBezTo>
                    <a:pt x="6601" y="2811"/>
                    <a:pt x="6591" y="2800"/>
                    <a:pt x="6582" y="2778"/>
                  </a:cubicBezTo>
                  <a:cubicBezTo>
                    <a:pt x="6597" y="2763"/>
                    <a:pt x="6610" y="2755"/>
                    <a:pt x="6620" y="2755"/>
                  </a:cubicBezTo>
                  <a:close/>
                  <a:moveTo>
                    <a:pt x="6911" y="2738"/>
                  </a:moveTo>
                  <a:cubicBezTo>
                    <a:pt x="6877" y="2778"/>
                    <a:pt x="6735" y="2795"/>
                    <a:pt x="6809" y="2863"/>
                  </a:cubicBezTo>
                  <a:cubicBezTo>
                    <a:pt x="6792" y="2851"/>
                    <a:pt x="6775" y="2846"/>
                    <a:pt x="6758" y="2834"/>
                  </a:cubicBezTo>
                  <a:cubicBezTo>
                    <a:pt x="6656" y="2920"/>
                    <a:pt x="6537" y="2982"/>
                    <a:pt x="6400" y="3016"/>
                  </a:cubicBezTo>
                  <a:cubicBezTo>
                    <a:pt x="6537" y="2931"/>
                    <a:pt x="6684" y="2868"/>
                    <a:pt x="6809" y="2766"/>
                  </a:cubicBezTo>
                  <a:cubicBezTo>
                    <a:pt x="6837" y="2744"/>
                    <a:pt x="6871" y="2738"/>
                    <a:pt x="6911" y="2738"/>
                  </a:cubicBezTo>
                  <a:close/>
                  <a:moveTo>
                    <a:pt x="8312" y="2975"/>
                  </a:moveTo>
                  <a:cubicBezTo>
                    <a:pt x="8321" y="2975"/>
                    <a:pt x="8331" y="2981"/>
                    <a:pt x="8341" y="2993"/>
                  </a:cubicBezTo>
                  <a:cubicBezTo>
                    <a:pt x="8331" y="3013"/>
                    <a:pt x="8322" y="3023"/>
                    <a:pt x="8310" y="3023"/>
                  </a:cubicBezTo>
                  <a:cubicBezTo>
                    <a:pt x="8301" y="3023"/>
                    <a:pt x="8291" y="3017"/>
                    <a:pt x="8278" y="3005"/>
                  </a:cubicBezTo>
                  <a:cubicBezTo>
                    <a:pt x="8288" y="2985"/>
                    <a:pt x="8300" y="2975"/>
                    <a:pt x="8312" y="2975"/>
                  </a:cubicBezTo>
                  <a:close/>
                  <a:moveTo>
                    <a:pt x="21266" y="2193"/>
                  </a:moveTo>
                  <a:cubicBezTo>
                    <a:pt x="21708" y="2443"/>
                    <a:pt x="22140" y="2710"/>
                    <a:pt x="22565" y="2988"/>
                  </a:cubicBezTo>
                  <a:cubicBezTo>
                    <a:pt x="22610" y="3016"/>
                    <a:pt x="22673" y="3039"/>
                    <a:pt x="22684" y="3095"/>
                  </a:cubicBezTo>
                  <a:cubicBezTo>
                    <a:pt x="22406" y="2880"/>
                    <a:pt x="22077" y="2727"/>
                    <a:pt x="21788" y="2522"/>
                  </a:cubicBezTo>
                  <a:cubicBezTo>
                    <a:pt x="21765" y="2534"/>
                    <a:pt x="21742" y="2545"/>
                    <a:pt x="21720" y="2556"/>
                  </a:cubicBezTo>
                  <a:cubicBezTo>
                    <a:pt x="21742" y="2585"/>
                    <a:pt x="21771" y="2613"/>
                    <a:pt x="21799" y="2636"/>
                  </a:cubicBezTo>
                  <a:lnTo>
                    <a:pt x="21799" y="2647"/>
                  </a:lnTo>
                  <a:cubicBezTo>
                    <a:pt x="21731" y="2619"/>
                    <a:pt x="21669" y="2585"/>
                    <a:pt x="21612" y="2551"/>
                  </a:cubicBezTo>
                  <a:cubicBezTo>
                    <a:pt x="21612" y="2545"/>
                    <a:pt x="21618" y="2528"/>
                    <a:pt x="21618" y="2522"/>
                  </a:cubicBezTo>
                  <a:cubicBezTo>
                    <a:pt x="21652" y="2539"/>
                    <a:pt x="21680" y="2551"/>
                    <a:pt x="21708" y="2568"/>
                  </a:cubicBezTo>
                  <a:cubicBezTo>
                    <a:pt x="21714" y="2551"/>
                    <a:pt x="21725" y="2517"/>
                    <a:pt x="21731" y="2505"/>
                  </a:cubicBezTo>
                  <a:cubicBezTo>
                    <a:pt x="21578" y="2398"/>
                    <a:pt x="21408" y="2312"/>
                    <a:pt x="21249" y="2222"/>
                  </a:cubicBezTo>
                  <a:cubicBezTo>
                    <a:pt x="21249" y="2216"/>
                    <a:pt x="21260" y="2205"/>
                    <a:pt x="21266" y="2193"/>
                  </a:cubicBezTo>
                  <a:close/>
                  <a:moveTo>
                    <a:pt x="6582" y="2800"/>
                  </a:moveTo>
                  <a:lnTo>
                    <a:pt x="6582" y="2800"/>
                  </a:lnTo>
                  <a:cubicBezTo>
                    <a:pt x="6548" y="2863"/>
                    <a:pt x="6480" y="2891"/>
                    <a:pt x="6417" y="2925"/>
                  </a:cubicBezTo>
                  <a:cubicBezTo>
                    <a:pt x="6315" y="2988"/>
                    <a:pt x="6219" y="3073"/>
                    <a:pt x="6100" y="3101"/>
                  </a:cubicBezTo>
                  <a:cubicBezTo>
                    <a:pt x="6230" y="2971"/>
                    <a:pt x="6417" y="2891"/>
                    <a:pt x="6582" y="2800"/>
                  </a:cubicBezTo>
                  <a:close/>
                  <a:moveTo>
                    <a:pt x="22696" y="3090"/>
                  </a:moveTo>
                  <a:cubicBezTo>
                    <a:pt x="22854" y="3164"/>
                    <a:pt x="22991" y="3283"/>
                    <a:pt x="23138" y="3373"/>
                  </a:cubicBezTo>
                  <a:cubicBezTo>
                    <a:pt x="22968" y="3317"/>
                    <a:pt x="22837" y="3192"/>
                    <a:pt x="22696" y="3090"/>
                  </a:cubicBezTo>
                  <a:close/>
                  <a:moveTo>
                    <a:pt x="23175" y="3515"/>
                  </a:moveTo>
                  <a:cubicBezTo>
                    <a:pt x="23198" y="3515"/>
                    <a:pt x="23226" y="3550"/>
                    <a:pt x="23218" y="3572"/>
                  </a:cubicBezTo>
                  <a:cubicBezTo>
                    <a:pt x="23212" y="3580"/>
                    <a:pt x="23206" y="3583"/>
                    <a:pt x="23199" y="3583"/>
                  </a:cubicBezTo>
                  <a:cubicBezTo>
                    <a:pt x="23176" y="3583"/>
                    <a:pt x="23151" y="3548"/>
                    <a:pt x="23155" y="3527"/>
                  </a:cubicBezTo>
                  <a:cubicBezTo>
                    <a:pt x="23160" y="3519"/>
                    <a:pt x="23167" y="3515"/>
                    <a:pt x="23175" y="3515"/>
                  </a:cubicBezTo>
                  <a:close/>
                  <a:moveTo>
                    <a:pt x="5674" y="3527"/>
                  </a:moveTo>
                  <a:lnTo>
                    <a:pt x="5674" y="3606"/>
                  </a:lnTo>
                  <a:cubicBezTo>
                    <a:pt x="5657" y="3600"/>
                    <a:pt x="5634" y="3589"/>
                    <a:pt x="5612" y="3578"/>
                  </a:cubicBezTo>
                  <a:cubicBezTo>
                    <a:pt x="5589" y="3606"/>
                    <a:pt x="5561" y="3629"/>
                    <a:pt x="5538" y="3651"/>
                  </a:cubicBezTo>
                  <a:lnTo>
                    <a:pt x="5521" y="3617"/>
                  </a:lnTo>
                  <a:cubicBezTo>
                    <a:pt x="5572" y="3589"/>
                    <a:pt x="5623" y="3561"/>
                    <a:pt x="5674" y="3527"/>
                  </a:cubicBezTo>
                  <a:close/>
                  <a:moveTo>
                    <a:pt x="5430" y="3697"/>
                  </a:moveTo>
                  <a:lnTo>
                    <a:pt x="5481" y="3754"/>
                  </a:lnTo>
                  <a:cubicBezTo>
                    <a:pt x="5464" y="3748"/>
                    <a:pt x="5436" y="3737"/>
                    <a:pt x="5419" y="3731"/>
                  </a:cubicBezTo>
                  <a:cubicBezTo>
                    <a:pt x="5407" y="3748"/>
                    <a:pt x="5390" y="3788"/>
                    <a:pt x="5385" y="3810"/>
                  </a:cubicBezTo>
                  <a:cubicBezTo>
                    <a:pt x="5362" y="3759"/>
                    <a:pt x="5379" y="3720"/>
                    <a:pt x="5430" y="3697"/>
                  </a:cubicBezTo>
                  <a:close/>
                  <a:moveTo>
                    <a:pt x="23144" y="3390"/>
                  </a:moveTo>
                  <a:lnTo>
                    <a:pt x="23144" y="3390"/>
                  </a:lnTo>
                  <a:cubicBezTo>
                    <a:pt x="23337" y="3521"/>
                    <a:pt x="23513" y="3668"/>
                    <a:pt x="23688" y="3810"/>
                  </a:cubicBezTo>
                  <a:cubicBezTo>
                    <a:pt x="23479" y="3720"/>
                    <a:pt x="23303" y="3549"/>
                    <a:pt x="23144" y="3390"/>
                  </a:cubicBezTo>
                  <a:close/>
                  <a:moveTo>
                    <a:pt x="22072" y="3809"/>
                  </a:moveTo>
                  <a:cubicBezTo>
                    <a:pt x="22104" y="3809"/>
                    <a:pt x="22142" y="3847"/>
                    <a:pt x="22111" y="3873"/>
                  </a:cubicBezTo>
                  <a:cubicBezTo>
                    <a:pt x="22106" y="3875"/>
                    <a:pt x="22101" y="3876"/>
                    <a:pt x="22096" y="3876"/>
                  </a:cubicBezTo>
                  <a:cubicBezTo>
                    <a:pt x="22065" y="3876"/>
                    <a:pt x="22031" y="3835"/>
                    <a:pt x="22060" y="3810"/>
                  </a:cubicBezTo>
                  <a:cubicBezTo>
                    <a:pt x="22064" y="3809"/>
                    <a:pt x="22068" y="3809"/>
                    <a:pt x="22072" y="3809"/>
                  </a:cubicBezTo>
                  <a:close/>
                  <a:moveTo>
                    <a:pt x="6060" y="3844"/>
                  </a:moveTo>
                  <a:cubicBezTo>
                    <a:pt x="6069" y="3844"/>
                    <a:pt x="6078" y="3851"/>
                    <a:pt x="6088" y="3867"/>
                  </a:cubicBezTo>
                  <a:cubicBezTo>
                    <a:pt x="6079" y="3886"/>
                    <a:pt x="6070" y="3896"/>
                    <a:pt x="6060" y="3896"/>
                  </a:cubicBezTo>
                  <a:cubicBezTo>
                    <a:pt x="6051" y="3896"/>
                    <a:pt x="6042" y="3888"/>
                    <a:pt x="6032" y="3873"/>
                  </a:cubicBezTo>
                  <a:cubicBezTo>
                    <a:pt x="6041" y="3854"/>
                    <a:pt x="6050" y="3844"/>
                    <a:pt x="6060" y="3844"/>
                  </a:cubicBezTo>
                  <a:close/>
                  <a:moveTo>
                    <a:pt x="5334" y="3759"/>
                  </a:moveTo>
                  <a:lnTo>
                    <a:pt x="5334" y="3759"/>
                  </a:lnTo>
                  <a:cubicBezTo>
                    <a:pt x="5345" y="3793"/>
                    <a:pt x="5322" y="3822"/>
                    <a:pt x="5300" y="3844"/>
                  </a:cubicBezTo>
                  <a:cubicBezTo>
                    <a:pt x="5305" y="3861"/>
                    <a:pt x="5311" y="3873"/>
                    <a:pt x="5317" y="3890"/>
                  </a:cubicBezTo>
                  <a:lnTo>
                    <a:pt x="5237" y="3884"/>
                  </a:lnTo>
                  <a:lnTo>
                    <a:pt x="5237" y="3884"/>
                  </a:lnTo>
                  <a:cubicBezTo>
                    <a:pt x="5243" y="3890"/>
                    <a:pt x="5254" y="3912"/>
                    <a:pt x="5260" y="3924"/>
                  </a:cubicBezTo>
                  <a:cubicBezTo>
                    <a:pt x="5241" y="3916"/>
                    <a:pt x="5224" y="3912"/>
                    <a:pt x="5211" y="3912"/>
                  </a:cubicBezTo>
                  <a:cubicBezTo>
                    <a:pt x="5159" y="3912"/>
                    <a:pt x="5157" y="3966"/>
                    <a:pt x="5220" y="3998"/>
                  </a:cubicBezTo>
                  <a:cubicBezTo>
                    <a:pt x="5209" y="4003"/>
                    <a:pt x="5192" y="4020"/>
                    <a:pt x="5181" y="4032"/>
                  </a:cubicBezTo>
                  <a:cubicBezTo>
                    <a:pt x="5164" y="4003"/>
                    <a:pt x="5152" y="3975"/>
                    <a:pt x="5141" y="3947"/>
                  </a:cubicBezTo>
                  <a:cubicBezTo>
                    <a:pt x="5116" y="3971"/>
                    <a:pt x="5091" y="3987"/>
                    <a:pt x="5059" y="3987"/>
                  </a:cubicBezTo>
                  <a:cubicBezTo>
                    <a:pt x="5054" y="3987"/>
                    <a:pt x="5049" y="3987"/>
                    <a:pt x="5044" y="3986"/>
                  </a:cubicBezTo>
                  <a:cubicBezTo>
                    <a:pt x="5146" y="3918"/>
                    <a:pt x="5226" y="3827"/>
                    <a:pt x="5334" y="3759"/>
                  </a:cubicBezTo>
                  <a:close/>
                  <a:moveTo>
                    <a:pt x="6661" y="3929"/>
                  </a:moveTo>
                  <a:lnTo>
                    <a:pt x="6661" y="3929"/>
                  </a:lnTo>
                  <a:cubicBezTo>
                    <a:pt x="6610" y="3969"/>
                    <a:pt x="6559" y="4009"/>
                    <a:pt x="6508" y="4049"/>
                  </a:cubicBezTo>
                  <a:cubicBezTo>
                    <a:pt x="6503" y="4043"/>
                    <a:pt x="6491" y="4032"/>
                    <a:pt x="6486" y="4026"/>
                  </a:cubicBezTo>
                  <a:cubicBezTo>
                    <a:pt x="6548" y="3992"/>
                    <a:pt x="6605" y="3964"/>
                    <a:pt x="6661" y="3929"/>
                  </a:cubicBezTo>
                  <a:close/>
                  <a:moveTo>
                    <a:pt x="23815" y="4025"/>
                  </a:moveTo>
                  <a:cubicBezTo>
                    <a:pt x="23827" y="4025"/>
                    <a:pt x="23835" y="4037"/>
                    <a:pt x="23842" y="4060"/>
                  </a:cubicBezTo>
                  <a:cubicBezTo>
                    <a:pt x="23830" y="4069"/>
                    <a:pt x="23820" y="4074"/>
                    <a:pt x="23811" y="4074"/>
                  </a:cubicBezTo>
                  <a:cubicBezTo>
                    <a:pt x="23798" y="4074"/>
                    <a:pt x="23788" y="4063"/>
                    <a:pt x="23785" y="4043"/>
                  </a:cubicBezTo>
                  <a:cubicBezTo>
                    <a:pt x="23797" y="4031"/>
                    <a:pt x="23807" y="4025"/>
                    <a:pt x="23815" y="4025"/>
                  </a:cubicBezTo>
                  <a:close/>
                  <a:moveTo>
                    <a:pt x="5706" y="4111"/>
                  </a:moveTo>
                  <a:cubicBezTo>
                    <a:pt x="5717" y="4111"/>
                    <a:pt x="5726" y="4114"/>
                    <a:pt x="5731" y="4122"/>
                  </a:cubicBezTo>
                  <a:cubicBezTo>
                    <a:pt x="5716" y="4153"/>
                    <a:pt x="5682" y="4174"/>
                    <a:pt x="5647" y="4174"/>
                  </a:cubicBezTo>
                  <a:cubicBezTo>
                    <a:pt x="5643" y="4174"/>
                    <a:pt x="5639" y="4174"/>
                    <a:pt x="5634" y="4173"/>
                  </a:cubicBezTo>
                  <a:cubicBezTo>
                    <a:pt x="5621" y="4147"/>
                    <a:pt x="5672" y="4111"/>
                    <a:pt x="5706" y="4111"/>
                  </a:cubicBezTo>
                  <a:close/>
                  <a:moveTo>
                    <a:pt x="23949" y="4145"/>
                  </a:moveTo>
                  <a:cubicBezTo>
                    <a:pt x="23976" y="4145"/>
                    <a:pt x="23996" y="4188"/>
                    <a:pt x="23972" y="4202"/>
                  </a:cubicBezTo>
                  <a:cubicBezTo>
                    <a:pt x="23967" y="4206"/>
                    <a:pt x="23962" y="4208"/>
                    <a:pt x="23957" y="4208"/>
                  </a:cubicBezTo>
                  <a:cubicBezTo>
                    <a:pt x="23932" y="4208"/>
                    <a:pt x="23909" y="4169"/>
                    <a:pt x="23932" y="4151"/>
                  </a:cubicBezTo>
                  <a:cubicBezTo>
                    <a:pt x="23938" y="4147"/>
                    <a:pt x="23944" y="4145"/>
                    <a:pt x="23949" y="4145"/>
                  </a:cubicBezTo>
                  <a:close/>
                  <a:moveTo>
                    <a:pt x="4903" y="4145"/>
                  </a:moveTo>
                  <a:lnTo>
                    <a:pt x="4903" y="4145"/>
                  </a:lnTo>
                  <a:cubicBezTo>
                    <a:pt x="4846" y="4196"/>
                    <a:pt x="4783" y="4242"/>
                    <a:pt x="4721" y="4281"/>
                  </a:cubicBezTo>
                  <a:cubicBezTo>
                    <a:pt x="4755" y="4242"/>
                    <a:pt x="4789" y="4202"/>
                    <a:pt x="4823" y="4162"/>
                  </a:cubicBezTo>
                  <a:cubicBezTo>
                    <a:pt x="4851" y="4156"/>
                    <a:pt x="4880" y="4151"/>
                    <a:pt x="4903" y="4145"/>
                  </a:cubicBezTo>
                  <a:close/>
                  <a:moveTo>
                    <a:pt x="22565" y="4145"/>
                  </a:moveTo>
                  <a:lnTo>
                    <a:pt x="22565" y="4145"/>
                  </a:lnTo>
                  <a:cubicBezTo>
                    <a:pt x="22627" y="4190"/>
                    <a:pt x="22690" y="4236"/>
                    <a:pt x="22747" y="4281"/>
                  </a:cubicBezTo>
                  <a:cubicBezTo>
                    <a:pt x="22684" y="4242"/>
                    <a:pt x="22588" y="4225"/>
                    <a:pt x="22565" y="4145"/>
                  </a:cubicBezTo>
                  <a:close/>
                  <a:moveTo>
                    <a:pt x="7416" y="3822"/>
                  </a:moveTo>
                  <a:cubicBezTo>
                    <a:pt x="7348" y="3878"/>
                    <a:pt x="7257" y="3918"/>
                    <a:pt x="7200" y="3986"/>
                  </a:cubicBezTo>
                  <a:cubicBezTo>
                    <a:pt x="7183" y="3998"/>
                    <a:pt x="7166" y="4003"/>
                    <a:pt x="7155" y="4015"/>
                  </a:cubicBezTo>
                  <a:cubicBezTo>
                    <a:pt x="7149" y="4009"/>
                    <a:pt x="7144" y="4009"/>
                    <a:pt x="7138" y="4009"/>
                  </a:cubicBezTo>
                  <a:cubicBezTo>
                    <a:pt x="6968" y="4100"/>
                    <a:pt x="6826" y="4225"/>
                    <a:pt x="6650" y="4310"/>
                  </a:cubicBezTo>
                  <a:cubicBezTo>
                    <a:pt x="6888" y="4128"/>
                    <a:pt x="7149" y="3958"/>
                    <a:pt x="7416" y="3822"/>
                  </a:cubicBezTo>
                  <a:close/>
                  <a:moveTo>
                    <a:pt x="24012" y="4225"/>
                  </a:moveTo>
                  <a:lnTo>
                    <a:pt x="24012" y="4225"/>
                  </a:lnTo>
                  <a:cubicBezTo>
                    <a:pt x="24057" y="4247"/>
                    <a:pt x="24103" y="4281"/>
                    <a:pt x="24154" y="4310"/>
                  </a:cubicBezTo>
                  <a:cubicBezTo>
                    <a:pt x="24142" y="4315"/>
                    <a:pt x="24137" y="4338"/>
                    <a:pt x="24131" y="4344"/>
                  </a:cubicBezTo>
                  <a:cubicBezTo>
                    <a:pt x="24080" y="4310"/>
                    <a:pt x="24035" y="4276"/>
                    <a:pt x="24012" y="4225"/>
                  </a:cubicBezTo>
                  <a:close/>
                  <a:moveTo>
                    <a:pt x="4244" y="4287"/>
                  </a:moveTo>
                  <a:cubicBezTo>
                    <a:pt x="4284" y="4321"/>
                    <a:pt x="4295" y="4372"/>
                    <a:pt x="4301" y="4412"/>
                  </a:cubicBezTo>
                  <a:cubicBezTo>
                    <a:pt x="4290" y="4395"/>
                    <a:pt x="4267" y="4355"/>
                    <a:pt x="4256" y="4338"/>
                  </a:cubicBezTo>
                  <a:cubicBezTo>
                    <a:pt x="4233" y="4361"/>
                    <a:pt x="4205" y="4389"/>
                    <a:pt x="4182" y="4417"/>
                  </a:cubicBezTo>
                  <a:cubicBezTo>
                    <a:pt x="4176" y="4395"/>
                    <a:pt x="4165" y="4361"/>
                    <a:pt x="4159" y="4338"/>
                  </a:cubicBezTo>
                  <a:cubicBezTo>
                    <a:pt x="4176" y="4310"/>
                    <a:pt x="4210" y="4293"/>
                    <a:pt x="4244" y="4287"/>
                  </a:cubicBezTo>
                  <a:close/>
                  <a:moveTo>
                    <a:pt x="24177" y="4360"/>
                  </a:moveTo>
                  <a:cubicBezTo>
                    <a:pt x="24210" y="4360"/>
                    <a:pt x="24243" y="4397"/>
                    <a:pt x="24222" y="4423"/>
                  </a:cubicBezTo>
                  <a:cubicBezTo>
                    <a:pt x="24219" y="4424"/>
                    <a:pt x="24216" y="4425"/>
                    <a:pt x="24212" y="4425"/>
                  </a:cubicBezTo>
                  <a:cubicBezTo>
                    <a:pt x="24184" y="4425"/>
                    <a:pt x="24151" y="4386"/>
                    <a:pt x="24171" y="4361"/>
                  </a:cubicBezTo>
                  <a:cubicBezTo>
                    <a:pt x="24173" y="4360"/>
                    <a:pt x="24175" y="4360"/>
                    <a:pt x="24177" y="4360"/>
                  </a:cubicBezTo>
                  <a:close/>
                  <a:moveTo>
                    <a:pt x="6088" y="3095"/>
                  </a:moveTo>
                  <a:cubicBezTo>
                    <a:pt x="6077" y="3158"/>
                    <a:pt x="6003" y="3175"/>
                    <a:pt x="5958" y="3215"/>
                  </a:cubicBezTo>
                  <a:cubicBezTo>
                    <a:pt x="5527" y="3527"/>
                    <a:pt x="5107" y="3850"/>
                    <a:pt x="4698" y="4185"/>
                  </a:cubicBezTo>
                  <a:cubicBezTo>
                    <a:pt x="4602" y="4264"/>
                    <a:pt x="4522" y="4366"/>
                    <a:pt x="4415" y="4429"/>
                  </a:cubicBezTo>
                  <a:cubicBezTo>
                    <a:pt x="4517" y="4276"/>
                    <a:pt x="4715" y="4179"/>
                    <a:pt x="4795" y="4020"/>
                  </a:cubicBezTo>
                  <a:cubicBezTo>
                    <a:pt x="4806" y="4026"/>
                    <a:pt x="4817" y="4043"/>
                    <a:pt x="4823" y="4049"/>
                  </a:cubicBezTo>
                  <a:cubicBezTo>
                    <a:pt x="5135" y="3765"/>
                    <a:pt x="5481" y="3527"/>
                    <a:pt x="5827" y="3283"/>
                  </a:cubicBezTo>
                  <a:lnTo>
                    <a:pt x="5805" y="3260"/>
                  </a:lnTo>
                  <a:cubicBezTo>
                    <a:pt x="5924" y="3243"/>
                    <a:pt x="5998" y="3152"/>
                    <a:pt x="6088" y="3095"/>
                  </a:cubicBezTo>
                  <a:close/>
                  <a:moveTo>
                    <a:pt x="4391" y="4435"/>
                  </a:moveTo>
                  <a:cubicBezTo>
                    <a:pt x="4404" y="4435"/>
                    <a:pt x="4414" y="4443"/>
                    <a:pt x="4409" y="4463"/>
                  </a:cubicBezTo>
                  <a:cubicBezTo>
                    <a:pt x="4409" y="4485"/>
                    <a:pt x="4385" y="4498"/>
                    <a:pt x="4366" y="4498"/>
                  </a:cubicBezTo>
                  <a:cubicBezTo>
                    <a:pt x="4351" y="4498"/>
                    <a:pt x="4339" y="4489"/>
                    <a:pt x="4346" y="4468"/>
                  </a:cubicBezTo>
                  <a:cubicBezTo>
                    <a:pt x="4350" y="4449"/>
                    <a:pt x="4373" y="4435"/>
                    <a:pt x="4391" y="4435"/>
                  </a:cubicBezTo>
                  <a:close/>
                  <a:moveTo>
                    <a:pt x="6650" y="4298"/>
                  </a:moveTo>
                  <a:lnTo>
                    <a:pt x="6650" y="4298"/>
                  </a:lnTo>
                  <a:cubicBezTo>
                    <a:pt x="6548" y="4406"/>
                    <a:pt x="6423" y="4497"/>
                    <a:pt x="6287" y="4565"/>
                  </a:cubicBezTo>
                  <a:cubicBezTo>
                    <a:pt x="6389" y="4457"/>
                    <a:pt x="6520" y="4378"/>
                    <a:pt x="6650" y="4298"/>
                  </a:cubicBezTo>
                  <a:close/>
                  <a:moveTo>
                    <a:pt x="3907" y="4536"/>
                  </a:moveTo>
                  <a:cubicBezTo>
                    <a:pt x="3946" y="4536"/>
                    <a:pt x="3939" y="4595"/>
                    <a:pt x="3908" y="4595"/>
                  </a:cubicBezTo>
                  <a:cubicBezTo>
                    <a:pt x="3902" y="4595"/>
                    <a:pt x="3895" y="4593"/>
                    <a:pt x="3887" y="4588"/>
                  </a:cubicBezTo>
                  <a:cubicBezTo>
                    <a:pt x="3893" y="4576"/>
                    <a:pt x="3898" y="4554"/>
                    <a:pt x="3898" y="4537"/>
                  </a:cubicBezTo>
                  <a:cubicBezTo>
                    <a:pt x="3901" y="4536"/>
                    <a:pt x="3904" y="4536"/>
                    <a:pt x="3907" y="4536"/>
                  </a:cubicBezTo>
                  <a:close/>
                  <a:moveTo>
                    <a:pt x="6315" y="4593"/>
                  </a:moveTo>
                  <a:cubicBezTo>
                    <a:pt x="6321" y="4593"/>
                    <a:pt x="6321" y="4593"/>
                    <a:pt x="6327" y="4599"/>
                  </a:cubicBezTo>
                  <a:lnTo>
                    <a:pt x="6321" y="4599"/>
                  </a:lnTo>
                  <a:cubicBezTo>
                    <a:pt x="6321" y="4599"/>
                    <a:pt x="6315" y="4593"/>
                    <a:pt x="6315" y="4593"/>
                  </a:cubicBezTo>
                  <a:close/>
                  <a:moveTo>
                    <a:pt x="4142" y="4378"/>
                  </a:moveTo>
                  <a:cubicBezTo>
                    <a:pt x="4171" y="4406"/>
                    <a:pt x="4165" y="4429"/>
                    <a:pt x="4137" y="4451"/>
                  </a:cubicBezTo>
                  <a:cubicBezTo>
                    <a:pt x="4080" y="4514"/>
                    <a:pt x="4012" y="4565"/>
                    <a:pt x="3961" y="4633"/>
                  </a:cubicBezTo>
                  <a:cubicBezTo>
                    <a:pt x="3944" y="4605"/>
                    <a:pt x="3966" y="4576"/>
                    <a:pt x="3972" y="4548"/>
                  </a:cubicBezTo>
                  <a:cubicBezTo>
                    <a:pt x="3966" y="4542"/>
                    <a:pt x="3955" y="4525"/>
                    <a:pt x="3949" y="4520"/>
                  </a:cubicBezTo>
                  <a:cubicBezTo>
                    <a:pt x="4023" y="4486"/>
                    <a:pt x="4080" y="4406"/>
                    <a:pt x="4142" y="4378"/>
                  </a:cubicBezTo>
                  <a:close/>
                  <a:moveTo>
                    <a:pt x="23921" y="4015"/>
                  </a:moveTo>
                  <a:lnTo>
                    <a:pt x="23921" y="4015"/>
                  </a:lnTo>
                  <a:cubicBezTo>
                    <a:pt x="24165" y="4208"/>
                    <a:pt x="24403" y="4417"/>
                    <a:pt x="24613" y="4644"/>
                  </a:cubicBezTo>
                  <a:cubicBezTo>
                    <a:pt x="24392" y="4508"/>
                    <a:pt x="24239" y="4298"/>
                    <a:pt x="24035" y="4145"/>
                  </a:cubicBezTo>
                  <a:cubicBezTo>
                    <a:pt x="23984" y="4111"/>
                    <a:pt x="23949" y="4066"/>
                    <a:pt x="23921" y="4015"/>
                  </a:cubicBezTo>
                  <a:close/>
                  <a:moveTo>
                    <a:pt x="23149" y="4599"/>
                  </a:moveTo>
                  <a:lnTo>
                    <a:pt x="23149" y="4599"/>
                  </a:lnTo>
                  <a:cubicBezTo>
                    <a:pt x="23201" y="4616"/>
                    <a:pt x="23235" y="4650"/>
                    <a:pt x="23274" y="4678"/>
                  </a:cubicBezTo>
                  <a:cubicBezTo>
                    <a:pt x="23269" y="4684"/>
                    <a:pt x="23263" y="4701"/>
                    <a:pt x="23257" y="4712"/>
                  </a:cubicBezTo>
                  <a:cubicBezTo>
                    <a:pt x="23218" y="4678"/>
                    <a:pt x="23178" y="4639"/>
                    <a:pt x="23149" y="4599"/>
                  </a:cubicBezTo>
                  <a:close/>
                  <a:moveTo>
                    <a:pt x="24296" y="4457"/>
                  </a:moveTo>
                  <a:cubicBezTo>
                    <a:pt x="24403" y="4571"/>
                    <a:pt x="24545" y="4650"/>
                    <a:pt x="24613" y="4786"/>
                  </a:cubicBezTo>
                  <a:cubicBezTo>
                    <a:pt x="24485" y="4691"/>
                    <a:pt x="24395" y="4552"/>
                    <a:pt x="24245" y="4483"/>
                  </a:cubicBezTo>
                  <a:lnTo>
                    <a:pt x="24245" y="4483"/>
                  </a:lnTo>
                  <a:cubicBezTo>
                    <a:pt x="24260" y="4477"/>
                    <a:pt x="24286" y="4467"/>
                    <a:pt x="24296" y="4457"/>
                  </a:cubicBezTo>
                  <a:close/>
                  <a:moveTo>
                    <a:pt x="4210" y="4741"/>
                  </a:moveTo>
                  <a:cubicBezTo>
                    <a:pt x="4250" y="4758"/>
                    <a:pt x="4250" y="4781"/>
                    <a:pt x="4216" y="4803"/>
                  </a:cubicBezTo>
                  <a:cubicBezTo>
                    <a:pt x="4182" y="4786"/>
                    <a:pt x="4182" y="4764"/>
                    <a:pt x="4210" y="4741"/>
                  </a:cubicBezTo>
                  <a:close/>
                  <a:moveTo>
                    <a:pt x="4136" y="4815"/>
                  </a:moveTo>
                  <a:cubicBezTo>
                    <a:pt x="4163" y="4815"/>
                    <a:pt x="4181" y="4857"/>
                    <a:pt x="4148" y="4871"/>
                  </a:cubicBezTo>
                  <a:cubicBezTo>
                    <a:pt x="4142" y="4875"/>
                    <a:pt x="4137" y="4877"/>
                    <a:pt x="4132" y="4877"/>
                  </a:cubicBezTo>
                  <a:cubicBezTo>
                    <a:pt x="4105" y="4877"/>
                    <a:pt x="4086" y="4835"/>
                    <a:pt x="4120" y="4820"/>
                  </a:cubicBezTo>
                  <a:cubicBezTo>
                    <a:pt x="4125" y="4817"/>
                    <a:pt x="4131" y="4815"/>
                    <a:pt x="4136" y="4815"/>
                  </a:cubicBezTo>
                  <a:close/>
                  <a:moveTo>
                    <a:pt x="24625" y="4644"/>
                  </a:moveTo>
                  <a:cubicBezTo>
                    <a:pt x="24704" y="4729"/>
                    <a:pt x="24795" y="4803"/>
                    <a:pt x="24874" y="4888"/>
                  </a:cubicBezTo>
                  <a:cubicBezTo>
                    <a:pt x="24863" y="4905"/>
                    <a:pt x="24852" y="4917"/>
                    <a:pt x="24846" y="4928"/>
                  </a:cubicBezTo>
                  <a:cubicBezTo>
                    <a:pt x="24795" y="4860"/>
                    <a:pt x="24738" y="4803"/>
                    <a:pt x="24670" y="4752"/>
                  </a:cubicBezTo>
                  <a:cubicBezTo>
                    <a:pt x="24653" y="4718"/>
                    <a:pt x="24636" y="4684"/>
                    <a:pt x="24625" y="4644"/>
                  </a:cubicBezTo>
                  <a:close/>
                  <a:moveTo>
                    <a:pt x="24718" y="4857"/>
                  </a:moveTo>
                  <a:cubicBezTo>
                    <a:pt x="24750" y="4857"/>
                    <a:pt x="24785" y="4903"/>
                    <a:pt x="24755" y="4928"/>
                  </a:cubicBezTo>
                  <a:cubicBezTo>
                    <a:pt x="24752" y="4929"/>
                    <a:pt x="24748" y="4930"/>
                    <a:pt x="24745" y="4930"/>
                  </a:cubicBezTo>
                  <a:cubicBezTo>
                    <a:pt x="24712" y="4930"/>
                    <a:pt x="24673" y="4886"/>
                    <a:pt x="24704" y="4860"/>
                  </a:cubicBezTo>
                  <a:cubicBezTo>
                    <a:pt x="24708" y="4858"/>
                    <a:pt x="24713" y="4857"/>
                    <a:pt x="24718" y="4857"/>
                  </a:cubicBezTo>
                  <a:close/>
                  <a:moveTo>
                    <a:pt x="24846" y="4934"/>
                  </a:moveTo>
                  <a:cubicBezTo>
                    <a:pt x="24852" y="4939"/>
                    <a:pt x="24857" y="4945"/>
                    <a:pt x="24863" y="4945"/>
                  </a:cubicBezTo>
                  <a:cubicBezTo>
                    <a:pt x="24857" y="4956"/>
                    <a:pt x="24840" y="4973"/>
                    <a:pt x="24835" y="4985"/>
                  </a:cubicBezTo>
                  <a:cubicBezTo>
                    <a:pt x="24823" y="4979"/>
                    <a:pt x="24818" y="4973"/>
                    <a:pt x="24806" y="4968"/>
                  </a:cubicBezTo>
                  <a:cubicBezTo>
                    <a:pt x="24823" y="4956"/>
                    <a:pt x="24835" y="4945"/>
                    <a:pt x="24846" y="4934"/>
                  </a:cubicBezTo>
                  <a:close/>
                  <a:moveTo>
                    <a:pt x="24818" y="5019"/>
                  </a:moveTo>
                  <a:cubicBezTo>
                    <a:pt x="24823" y="5025"/>
                    <a:pt x="24823" y="5025"/>
                    <a:pt x="24829" y="5030"/>
                  </a:cubicBezTo>
                  <a:cubicBezTo>
                    <a:pt x="24823" y="5025"/>
                    <a:pt x="24818" y="5025"/>
                    <a:pt x="24818" y="5019"/>
                  </a:cubicBezTo>
                  <a:close/>
                  <a:moveTo>
                    <a:pt x="6287" y="4565"/>
                  </a:moveTo>
                  <a:lnTo>
                    <a:pt x="6287" y="4565"/>
                  </a:lnTo>
                  <a:cubicBezTo>
                    <a:pt x="6264" y="4622"/>
                    <a:pt x="6207" y="4650"/>
                    <a:pt x="6151" y="4678"/>
                  </a:cubicBezTo>
                  <a:lnTo>
                    <a:pt x="6179" y="4712"/>
                  </a:lnTo>
                  <a:lnTo>
                    <a:pt x="6151" y="4735"/>
                  </a:lnTo>
                  <a:cubicBezTo>
                    <a:pt x="6134" y="4729"/>
                    <a:pt x="6122" y="4724"/>
                    <a:pt x="6105" y="4724"/>
                  </a:cubicBezTo>
                  <a:cubicBezTo>
                    <a:pt x="5952" y="4820"/>
                    <a:pt x="5833" y="4968"/>
                    <a:pt x="5663" y="5042"/>
                  </a:cubicBezTo>
                  <a:cubicBezTo>
                    <a:pt x="5850" y="4860"/>
                    <a:pt x="6060" y="4701"/>
                    <a:pt x="6287" y="4565"/>
                  </a:cubicBezTo>
                  <a:close/>
                  <a:moveTo>
                    <a:pt x="24886" y="4956"/>
                  </a:moveTo>
                  <a:lnTo>
                    <a:pt x="24886" y="4956"/>
                  </a:lnTo>
                  <a:cubicBezTo>
                    <a:pt x="24920" y="4973"/>
                    <a:pt x="24954" y="4996"/>
                    <a:pt x="24982" y="5019"/>
                  </a:cubicBezTo>
                  <a:cubicBezTo>
                    <a:pt x="24993" y="5036"/>
                    <a:pt x="25005" y="5053"/>
                    <a:pt x="25010" y="5070"/>
                  </a:cubicBezTo>
                  <a:cubicBezTo>
                    <a:pt x="24971" y="5030"/>
                    <a:pt x="24931" y="4990"/>
                    <a:pt x="24886" y="4956"/>
                  </a:cubicBezTo>
                  <a:close/>
                  <a:moveTo>
                    <a:pt x="4103" y="4854"/>
                  </a:moveTo>
                  <a:cubicBezTo>
                    <a:pt x="4091" y="4956"/>
                    <a:pt x="4006" y="5030"/>
                    <a:pt x="3949" y="5110"/>
                  </a:cubicBezTo>
                  <a:cubicBezTo>
                    <a:pt x="3932" y="5093"/>
                    <a:pt x="3910" y="5076"/>
                    <a:pt x="3893" y="5059"/>
                  </a:cubicBezTo>
                  <a:cubicBezTo>
                    <a:pt x="3955" y="4985"/>
                    <a:pt x="4023" y="4911"/>
                    <a:pt x="4103" y="4854"/>
                  </a:cubicBezTo>
                  <a:close/>
                  <a:moveTo>
                    <a:pt x="3874" y="5101"/>
                  </a:moveTo>
                  <a:cubicBezTo>
                    <a:pt x="3882" y="5101"/>
                    <a:pt x="3890" y="5105"/>
                    <a:pt x="3898" y="5115"/>
                  </a:cubicBezTo>
                  <a:cubicBezTo>
                    <a:pt x="3898" y="5127"/>
                    <a:pt x="3887" y="5149"/>
                    <a:pt x="3887" y="5161"/>
                  </a:cubicBezTo>
                  <a:cubicBezTo>
                    <a:pt x="3879" y="5164"/>
                    <a:pt x="3872" y="5165"/>
                    <a:pt x="3867" y="5165"/>
                  </a:cubicBezTo>
                  <a:cubicBezTo>
                    <a:pt x="3827" y="5165"/>
                    <a:pt x="3845" y="5101"/>
                    <a:pt x="3874" y="5101"/>
                  </a:cubicBezTo>
                  <a:close/>
                  <a:moveTo>
                    <a:pt x="25010" y="5053"/>
                  </a:moveTo>
                  <a:lnTo>
                    <a:pt x="25010" y="5053"/>
                  </a:lnTo>
                  <a:cubicBezTo>
                    <a:pt x="25039" y="5076"/>
                    <a:pt x="25067" y="5098"/>
                    <a:pt x="25090" y="5127"/>
                  </a:cubicBezTo>
                  <a:cubicBezTo>
                    <a:pt x="25090" y="5127"/>
                    <a:pt x="25096" y="5132"/>
                    <a:pt x="25096" y="5132"/>
                  </a:cubicBezTo>
                  <a:cubicBezTo>
                    <a:pt x="25130" y="5161"/>
                    <a:pt x="25158" y="5189"/>
                    <a:pt x="25186" y="5223"/>
                  </a:cubicBezTo>
                  <a:cubicBezTo>
                    <a:pt x="25147" y="5189"/>
                    <a:pt x="25101" y="5161"/>
                    <a:pt x="25062" y="5127"/>
                  </a:cubicBezTo>
                  <a:cubicBezTo>
                    <a:pt x="25039" y="5104"/>
                    <a:pt x="25022" y="5081"/>
                    <a:pt x="25010" y="5053"/>
                  </a:cubicBezTo>
                  <a:close/>
                  <a:moveTo>
                    <a:pt x="4647" y="5002"/>
                  </a:moveTo>
                  <a:lnTo>
                    <a:pt x="4659" y="5019"/>
                  </a:lnTo>
                  <a:cubicBezTo>
                    <a:pt x="4585" y="5087"/>
                    <a:pt x="4511" y="5161"/>
                    <a:pt x="4437" y="5240"/>
                  </a:cubicBezTo>
                  <a:cubicBezTo>
                    <a:pt x="4471" y="5138"/>
                    <a:pt x="4585" y="5087"/>
                    <a:pt x="4647" y="5002"/>
                  </a:cubicBezTo>
                  <a:close/>
                  <a:moveTo>
                    <a:pt x="24837" y="5037"/>
                  </a:moveTo>
                  <a:cubicBezTo>
                    <a:pt x="24897" y="5085"/>
                    <a:pt x="24956" y="5129"/>
                    <a:pt x="25016" y="5172"/>
                  </a:cubicBezTo>
                  <a:cubicBezTo>
                    <a:pt x="25039" y="5200"/>
                    <a:pt x="25062" y="5223"/>
                    <a:pt x="25090" y="5246"/>
                  </a:cubicBezTo>
                  <a:cubicBezTo>
                    <a:pt x="25073" y="5234"/>
                    <a:pt x="25056" y="5229"/>
                    <a:pt x="25039" y="5223"/>
                  </a:cubicBezTo>
                  <a:cubicBezTo>
                    <a:pt x="25016" y="5195"/>
                    <a:pt x="24988" y="5178"/>
                    <a:pt x="24959" y="5155"/>
                  </a:cubicBezTo>
                  <a:cubicBezTo>
                    <a:pt x="24901" y="5134"/>
                    <a:pt x="24877" y="5072"/>
                    <a:pt x="24837" y="5037"/>
                  </a:cubicBezTo>
                  <a:close/>
                  <a:moveTo>
                    <a:pt x="25124" y="5246"/>
                  </a:moveTo>
                  <a:cubicBezTo>
                    <a:pt x="25133" y="5250"/>
                    <a:pt x="25139" y="5259"/>
                    <a:pt x="25147" y="5265"/>
                  </a:cubicBezTo>
                  <a:lnTo>
                    <a:pt x="25147" y="5265"/>
                  </a:lnTo>
                  <a:cubicBezTo>
                    <a:pt x="25141" y="5262"/>
                    <a:pt x="25132" y="5261"/>
                    <a:pt x="25124" y="5257"/>
                  </a:cubicBezTo>
                  <a:cubicBezTo>
                    <a:pt x="25124" y="5251"/>
                    <a:pt x="25124" y="5251"/>
                    <a:pt x="25124" y="5246"/>
                  </a:cubicBezTo>
                  <a:close/>
                  <a:moveTo>
                    <a:pt x="3730" y="5262"/>
                  </a:moveTo>
                  <a:cubicBezTo>
                    <a:pt x="3742" y="5262"/>
                    <a:pt x="3750" y="5272"/>
                    <a:pt x="3756" y="5291"/>
                  </a:cubicBezTo>
                  <a:cubicBezTo>
                    <a:pt x="3744" y="5303"/>
                    <a:pt x="3733" y="5309"/>
                    <a:pt x="3723" y="5309"/>
                  </a:cubicBezTo>
                  <a:cubicBezTo>
                    <a:pt x="3711" y="5309"/>
                    <a:pt x="3700" y="5299"/>
                    <a:pt x="3694" y="5280"/>
                  </a:cubicBezTo>
                  <a:cubicBezTo>
                    <a:pt x="3709" y="5268"/>
                    <a:pt x="3720" y="5262"/>
                    <a:pt x="3730" y="5262"/>
                  </a:cubicBezTo>
                  <a:close/>
                  <a:moveTo>
                    <a:pt x="25181" y="5291"/>
                  </a:moveTo>
                  <a:cubicBezTo>
                    <a:pt x="25198" y="5303"/>
                    <a:pt x="25209" y="5314"/>
                    <a:pt x="25220" y="5331"/>
                  </a:cubicBezTo>
                  <a:lnTo>
                    <a:pt x="25186" y="5348"/>
                  </a:lnTo>
                  <a:cubicBezTo>
                    <a:pt x="25186" y="5354"/>
                    <a:pt x="25192" y="5359"/>
                    <a:pt x="25198" y="5365"/>
                  </a:cubicBezTo>
                  <a:cubicBezTo>
                    <a:pt x="25158" y="5348"/>
                    <a:pt x="25118" y="5331"/>
                    <a:pt x="25079" y="5314"/>
                  </a:cubicBezTo>
                  <a:cubicBezTo>
                    <a:pt x="25079" y="5308"/>
                    <a:pt x="25079" y="5308"/>
                    <a:pt x="25079" y="5303"/>
                  </a:cubicBezTo>
                  <a:cubicBezTo>
                    <a:pt x="25113" y="5297"/>
                    <a:pt x="25147" y="5297"/>
                    <a:pt x="25181" y="5291"/>
                  </a:cubicBezTo>
                  <a:close/>
                  <a:moveTo>
                    <a:pt x="3629" y="5361"/>
                  </a:moveTo>
                  <a:cubicBezTo>
                    <a:pt x="3640" y="5361"/>
                    <a:pt x="3648" y="5374"/>
                    <a:pt x="3654" y="5399"/>
                  </a:cubicBezTo>
                  <a:cubicBezTo>
                    <a:pt x="3639" y="5414"/>
                    <a:pt x="3627" y="5421"/>
                    <a:pt x="3618" y="5421"/>
                  </a:cubicBezTo>
                  <a:cubicBezTo>
                    <a:pt x="3606" y="5421"/>
                    <a:pt x="3598" y="5410"/>
                    <a:pt x="3592" y="5388"/>
                  </a:cubicBezTo>
                  <a:cubicBezTo>
                    <a:pt x="3607" y="5370"/>
                    <a:pt x="3619" y="5361"/>
                    <a:pt x="3629" y="5361"/>
                  </a:cubicBezTo>
                  <a:close/>
                  <a:moveTo>
                    <a:pt x="25209" y="5376"/>
                  </a:moveTo>
                  <a:cubicBezTo>
                    <a:pt x="25220" y="5399"/>
                    <a:pt x="25237" y="5416"/>
                    <a:pt x="25243" y="5433"/>
                  </a:cubicBezTo>
                  <a:lnTo>
                    <a:pt x="25232" y="5484"/>
                  </a:lnTo>
                  <a:lnTo>
                    <a:pt x="25215" y="5473"/>
                  </a:lnTo>
                  <a:cubicBezTo>
                    <a:pt x="25209" y="5467"/>
                    <a:pt x="25203" y="5461"/>
                    <a:pt x="25198" y="5456"/>
                  </a:cubicBezTo>
                  <a:cubicBezTo>
                    <a:pt x="25203" y="5439"/>
                    <a:pt x="25215" y="5422"/>
                    <a:pt x="25220" y="5405"/>
                  </a:cubicBezTo>
                  <a:cubicBezTo>
                    <a:pt x="25215" y="5405"/>
                    <a:pt x="25209" y="5399"/>
                    <a:pt x="25209" y="5399"/>
                  </a:cubicBezTo>
                  <a:cubicBezTo>
                    <a:pt x="25209" y="5393"/>
                    <a:pt x="25209" y="5388"/>
                    <a:pt x="25209" y="5376"/>
                  </a:cubicBezTo>
                  <a:close/>
                  <a:moveTo>
                    <a:pt x="25289" y="5251"/>
                  </a:moveTo>
                  <a:lnTo>
                    <a:pt x="25289" y="5251"/>
                  </a:lnTo>
                  <a:cubicBezTo>
                    <a:pt x="25306" y="5257"/>
                    <a:pt x="25328" y="5269"/>
                    <a:pt x="25345" y="5269"/>
                  </a:cubicBezTo>
                  <a:cubicBezTo>
                    <a:pt x="25379" y="5320"/>
                    <a:pt x="25419" y="5365"/>
                    <a:pt x="25464" y="5405"/>
                  </a:cubicBezTo>
                  <a:cubicBezTo>
                    <a:pt x="25464" y="5405"/>
                    <a:pt x="25470" y="5410"/>
                    <a:pt x="25470" y="5410"/>
                  </a:cubicBezTo>
                  <a:cubicBezTo>
                    <a:pt x="25487" y="5427"/>
                    <a:pt x="25510" y="5444"/>
                    <a:pt x="25527" y="5456"/>
                  </a:cubicBezTo>
                  <a:cubicBezTo>
                    <a:pt x="25521" y="5473"/>
                    <a:pt x="25521" y="5495"/>
                    <a:pt x="25515" y="5507"/>
                  </a:cubicBezTo>
                  <a:cubicBezTo>
                    <a:pt x="25493" y="5484"/>
                    <a:pt x="25464" y="5461"/>
                    <a:pt x="25436" y="5433"/>
                  </a:cubicBezTo>
                  <a:cubicBezTo>
                    <a:pt x="25402" y="5393"/>
                    <a:pt x="25374" y="5348"/>
                    <a:pt x="25357" y="5291"/>
                  </a:cubicBezTo>
                  <a:cubicBezTo>
                    <a:pt x="25351" y="5291"/>
                    <a:pt x="25328" y="5286"/>
                    <a:pt x="25323" y="5286"/>
                  </a:cubicBezTo>
                  <a:cubicBezTo>
                    <a:pt x="25311" y="5274"/>
                    <a:pt x="25300" y="5263"/>
                    <a:pt x="25289" y="5251"/>
                  </a:cubicBezTo>
                  <a:close/>
                  <a:moveTo>
                    <a:pt x="25549" y="5478"/>
                  </a:moveTo>
                  <a:cubicBezTo>
                    <a:pt x="25584" y="5507"/>
                    <a:pt x="25618" y="5529"/>
                    <a:pt x="25652" y="5564"/>
                  </a:cubicBezTo>
                  <a:cubicBezTo>
                    <a:pt x="25640" y="5575"/>
                    <a:pt x="25629" y="5592"/>
                    <a:pt x="25612" y="5603"/>
                  </a:cubicBezTo>
                  <a:cubicBezTo>
                    <a:pt x="25584" y="5575"/>
                    <a:pt x="25555" y="5547"/>
                    <a:pt x="25527" y="5518"/>
                  </a:cubicBezTo>
                  <a:cubicBezTo>
                    <a:pt x="25532" y="5501"/>
                    <a:pt x="25544" y="5490"/>
                    <a:pt x="25549" y="5478"/>
                  </a:cubicBezTo>
                  <a:close/>
                  <a:moveTo>
                    <a:pt x="4563" y="5622"/>
                  </a:moveTo>
                  <a:cubicBezTo>
                    <a:pt x="4571" y="5622"/>
                    <a:pt x="4579" y="5625"/>
                    <a:pt x="4585" y="5632"/>
                  </a:cubicBezTo>
                  <a:cubicBezTo>
                    <a:pt x="4573" y="5660"/>
                    <a:pt x="4556" y="5683"/>
                    <a:pt x="4528" y="5700"/>
                  </a:cubicBezTo>
                  <a:cubicBezTo>
                    <a:pt x="4516" y="5705"/>
                    <a:pt x="4507" y="5708"/>
                    <a:pt x="4501" y="5708"/>
                  </a:cubicBezTo>
                  <a:cubicBezTo>
                    <a:pt x="4464" y="5708"/>
                    <a:pt x="4521" y="5622"/>
                    <a:pt x="4563" y="5622"/>
                  </a:cubicBezTo>
                  <a:close/>
                  <a:moveTo>
                    <a:pt x="25254" y="5359"/>
                  </a:moveTo>
                  <a:lnTo>
                    <a:pt x="25254" y="5359"/>
                  </a:lnTo>
                  <a:cubicBezTo>
                    <a:pt x="25311" y="5405"/>
                    <a:pt x="25362" y="5450"/>
                    <a:pt x="25419" y="5495"/>
                  </a:cubicBezTo>
                  <a:cubicBezTo>
                    <a:pt x="25476" y="5569"/>
                    <a:pt x="25538" y="5649"/>
                    <a:pt x="25595" y="5722"/>
                  </a:cubicBezTo>
                  <a:cubicBezTo>
                    <a:pt x="25584" y="5711"/>
                    <a:pt x="25567" y="5705"/>
                    <a:pt x="25555" y="5700"/>
                  </a:cubicBezTo>
                  <a:cubicBezTo>
                    <a:pt x="25515" y="5637"/>
                    <a:pt x="25464" y="5592"/>
                    <a:pt x="25408" y="5547"/>
                  </a:cubicBezTo>
                  <a:cubicBezTo>
                    <a:pt x="25351" y="5484"/>
                    <a:pt x="25300" y="5427"/>
                    <a:pt x="25254" y="5359"/>
                  </a:cubicBezTo>
                  <a:close/>
                  <a:moveTo>
                    <a:pt x="25640" y="5785"/>
                  </a:moveTo>
                  <a:lnTo>
                    <a:pt x="25640" y="5785"/>
                  </a:lnTo>
                  <a:cubicBezTo>
                    <a:pt x="25646" y="5791"/>
                    <a:pt x="25652" y="5796"/>
                    <a:pt x="25657" y="5802"/>
                  </a:cubicBezTo>
                  <a:cubicBezTo>
                    <a:pt x="25652" y="5802"/>
                    <a:pt x="25652" y="5808"/>
                    <a:pt x="25652" y="5808"/>
                  </a:cubicBezTo>
                  <a:cubicBezTo>
                    <a:pt x="25646" y="5796"/>
                    <a:pt x="25646" y="5791"/>
                    <a:pt x="25640" y="5785"/>
                  </a:cubicBezTo>
                  <a:close/>
                  <a:moveTo>
                    <a:pt x="4409" y="5234"/>
                  </a:moveTo>
                  <a:cubicBezTo>
                    <a:pt x="4415" y="5240"/>
                    <a:pt x="4420" y="5251"/>
                    <a:pt x="4426" y="5257"/>
                  </a:cubicBezTo>
                  <a:cubicBezTo>
                    <a:pt x="4324" y="5365"/>
                    <a:pt x="4210" y="5473"/>
                    <a:pt x="4103" y="5581"/>
                  </a:cubicBezTo>
                  <a:cubicBezTo>
                    <a:pt x="4006" y="5705"/>
                    <a:pt x="3898" y="5825"/>
                    <a:pt x="3779" y="5932"/>
                  </a:cubicBezTo>
                  <a:cubicBezTo>
                    <a:pt x="3955" y="5677"/>
                    <a:pt x="4199" y="5461"/>
                    <a:pt x="4409" y="5234"/>
                  </a:cubicBezTo>
                  <a:close/>
                  <a:moveTo>
                    <a:pt x="5033" y="5615"/>
                  </a:moveTo>
                  <a:cubicBezTo>
                    <a:pt x="4954" y="5694"/>
                    <a:pt x="4874" y="5768"/>
                    <a:pt x="4795" y="5847"/>
                  </a:cubicBezTo>
                  <a:cubicBezTo>
                    <a:pt x="4823" y="5853"/>
                    <a:pt x="4851" y="5859"/>
                    <a:pt x="4885" y="5864"/>
                  </a:cubicBezTo>
                  <a:cubicBezTo>
                    <a:pt x="4937" y="5813"/>
                    <a:pt x="4993" y="5756"/>
                    <a:pt x="5050" y="5705"/>
                  </a:cubicBezTo>
                  <a:lnTo>
                    <a:pt x="5050" y="5705"/>
                  </a:lnTo>
                  <a:cubicBezTo>
                    <a:pt x="4976" y="5785"/>
                    <a:pt x="4897" y="5864"/>
                    <a:pt x="4823" y="5944"/>
                  </a:cubicBezTo>
                  <a:lnTo>
                    <a:pt x="4817" y="5944"/>
                  </a:lnTo>
                  <a:cubicBezTo>
                    <a:pt x="4806" y="5921"/>
                    <a:pt x="4795" y="5898"/>
                    <a:pt x="4778" y="5881"/>
                  </a:cubicBezTo>
                  <a:lnTo>
                    <a:pt x="4800" y="5881"/>
                  </a:lnTo>
                  <a:cubicBezTo>
                    <a:pt x="4795" y="5864"/>
                    <a:pt x="4783" y="5842"/>
                    <a:pt x="4778" y="5830"/>
                  </a:cubicBezTo>
                  <a:cubicBezTo>
                    <a:pt x="4851" y="5745"/>
                    <a:pt x="4937" y="5671"/>
                    <a:pt x="5033" y="5615"/>
                  </a:cubicBezTo>
                  <a:close/>
                  <a:moveTo>
                    <a:pt x="4681" y="5915"/>
                  </a:moveTo>
                  <a:lnTo>
                    <a:pt x="4681" y="5915"/>
                  </a:lnTo>
                  <a:cubicBezTo>
                    <a:pt x="4710" y="5995"/>
                    <a:pt x="4602" y="6029"/>
                    <a:pt x="4613" y="6108"/>
                  </a:cubicBezTo>
                  <a:cubicBezTo>
                    <a:pt x="4607" y="6097"/>
                    <a:pt x="4585" y="6063"/>
                    <a:pt x="4573" y="6046"/>
                  </a:cubicBezTo>
                  <a:cubicBezTo>
                    <a:pt x="4590" y="6012"/>
                    <a:pt x="4630" y="6000"/>
                    <a:pt x="4659" y="5978"/>
                  </a:cubicBezTo>
                  <a:cubicBezTo>
                    <a:pt x="4664" y="5966"/>
                    <a:pt x="4676" y="5932"/>
                    <a:pt x="4681" y="5915"/>
                  </a:cubicBezTo>
                  <a:close/>
                  <a:moveTo>
                    <a:pt x="26100" y="6046"/>
                  </a:moveTo>
                  <a:lnTo>
                    <a:pt x="26100" y="6046"/>
                  </a:lnTo>
                  <a:cubicBezTo>
                    <a:pt x="26123" y="6074"/>
                    <a:pt x="26145" y="6103"/>
                    <a:pt x="26168" y="6137"/>
                  </a:cubicBezTo>
                  <a:cubicBezTo>
                    <a:pt x="26151" y="6120"/>
                    <a:pt x="26128" y="6108"/>
                    <a:pt x="26111" y="6091"/>
                  </a:cubicBezTo>
                  <a:cubicBezTo>
                    <a:pt x="26106" y="6074"/>
                    <a:pt x="26106" y="6063"/>
                    <a:pt x="26100" y="6046"/>
                  </a:cubicBezTo>
                  <a:close/>
                  <a:moveTo>
                    <a:pt x="4140" y="6073"/>
                  </a:moveTo>
                  <a:cubicBezTo>
                    <a:pt x="4162" y="6073"/>
                    <a:pt x="4178" y="6105"/>
                    <a:pt x="4154" y="6125"/>
                  </a:cubicBezTo>
                  <a:cubicBezTo>
                    <a:pt x="4147" y="6138"/>
                    <a:pt x="4139" y="6143"/>
                    <a:pt x="4131" y="6143"/>
                  </a:cubicBezTo>
                  <a:cubicBezTo>
                    <a:pt x="4111" y="6143"/>
                    <a:pt x="4094" y="6111"/>
                    <a:pt x="4114" y="6091"/>
                  </a:cubicBezTo>
                  <a:cubicBezTo>
                    <a:pt x="4122" y="6078"/>
                    <a:pt x="4131" y="6073"/>
                    <a:pt x="4140" y="6073"/>
                  </a:cubicBezTo>
                  <a:close/>
                  <a:moveTo>
                    <a:pt x="3773" y="5927"/>
                  </a:moveTo>
                  <a:lnTo>
                    <a:pt x="3773" y="5927"/>
                  </a:lnTo>
                  <a:cubicBezTo>
                    <a:pt x="3762" y="5966"/>
                    <a:pt x="3739" y="6000"/>
                    <a:pt x="3711" y="6029"/>
                  </a:cubicBezTo>
                  <a:cubicBezTo>
                    <a:pt x="3671" y="6069"/>
                    <a:pt x="3637" y="6108"/>
                    <a:pt x="3598" y="6148"/>
                  </a:cubicBezTo>
                  <a:cubicBezTo>
                    <a:pt x="3609" y="6120"/>
                    <a:pt x="3620" y="6097"/>
                    <a:pt x="3626" y="6069"/>
                  </a:cubicBezTo>
                  <a:cubicBezTo>
                    <a:pt x="3637" y="6063"/>
                    <a:pt x="3654" y="6057"/>
                    <a:pt x="3660" y="6051"/>
                  </a:cubicBezTo>
                  <a:cubicBezTo>
                    <a:pt x="3688" y="6000"/>
                    <a:pt x="3728" y="5961"/>
                    <a:pt x="3773" y="5927"/>
                  </a:cubicBezTo>
                  <a:close/>
                  <a:moveTo>
                    <a:pt x="4556" y="6097"/>
                  </a:moveTo>
                  <a:cubicBezTo>
                    <a:pt x="4573" y="6120"/>
                    <a:pt x="4556" y="6154"/>
                    <a:pt x="4539" y="6171"/>
                  </a:cubicBezTo>
                  <a:cubicBezTo>
                    <a:pt x="4528" y="6178"/>
                    <a:pt x="4505" y="6193"/>
                    <a:pt x="4487" y="6193"/>
                  </a:cubicBezTo>
                  <a:cubicBezTo>
                    <a:pt x="4478" y="6193"/>
                    <a:pt x="4470" y="6188"/>
                    <a:pt x="4466" y="6176"/>
                  </a:cubicBezTo>
                  <a:cubicBezTo>
                    <a:pt x="4483" y="6142"/>
                    <a:pt x="4517" y="6108"/>
                    <a:pt x="4556" y="6097"/>
                  </a:cubicBezTo>
                  <a:close/>
                  <a:moveTo>
                    <a:pt x="25674" y="5586"/>
                  </a:moveTo>
                  <a:lnTo>
                    <a:pt x="25674" y="5586"/>
                  </a:lnTo>
                  <a:cubicBezTo>
                    <a:pt x="25714" y="5626"/>
                    <a:pt x="25754" y="5671"/>
                    <a:pt x="25776" y="5722"/>
                  </a:cubicBezTo>
                  <a:cubicBezTo>
                    <a:pt x="25788" y="5722"/>
                    <a:pt x="25799" y="5722"/>
                    <a:pt x="25810" y="5728"/>
                  </a:cubicBezTo>
                  <a:lnTo>
                    <a:pt x="25816" y="5739"/>
                  </a:lnTo>
                  <a:cubicBezTo>
                    <a:pt x="25828" y="5745"/>
                    <a:pt x="25850" y="5751"/>
                    <a:pt x="25867" y="5756"/>
                  </a:cubicBezTo>
                  <a:cubicBezTo>
                    <a:pt x="25867" y="5768"/>
                    <a:pt x="25873" y="5773"/>
                    <a:pt x="25879" y="5785"/>
                  </a:cubicBezTo>
                  <a:cubicBezTo>
                    <a:pt x="25913" y="5898"/>
                    <a:pt x="26026" y="5961"/>
                    <a:pt x="26054" y="6080"/>
                  </a:cubicBezTo>
                  <a:cubicBezTo>
                    <a:pt x="26094" y="6108"/>
                    <a:pt x="26134" y="6131"/>
                    <a:pt x="26174" y="6148"/>
                  </a:cubicBezTo>
                  <a:cubicBezTo>
                    <a:pt x="26185" y="6159"/>
                    <a:pt x="26191" y="6171"/>
                    <a:pt x="26191" y="6182"/>
                  </a:cubicBezTo>
                  <a:cubicBezTo>
                    <a:pt x="26179" y="6188"/>
                    <a:pt x="26174" y="6199"/>
                    <a:pt x="26168" y="6210"/>
                  </a:cubicBezTo>
                  <a:cubicBezTo>
                    <a:pt x="26054" y="6086"/>
                    <a:pt x="25941" y="5955"/>
                    <a:pt x="25828" y="5825"/>
                  </a:cubicBezTo>
                  <a:cubicBezTo>
                    <a:pt x="25788" y="5768"/>
                    <a:pt x="25742" y="5717"/>
                    <a:pt x="25686" y="5677"/>
                  </a:cubicBezTo>
                  <a:cubicBezTo>
                    <a:pt x="25686" y="5649"/>
                    <a:pt x="25680" y="5615"/>
                    <a:pt x="25674" y="5586"/>
                  </a:cubicBezTo>
                  <a:close/>
                  <a:moveTo>
                    <a:pt x="4428" y="6216"/>
                  </a:moveTo>
                  <a:cubicBezTo>
                    <a:pt x="4429" y="6216"/>
                    <a:pt x="4430" y="6216"/>
                    <a:pt x="4432" y="6216"/>
                  </a:cubicBezTo>
                  <a:cubicBezTo>
                    <a:pt x="4454" y="6239"/>
                    <a:pt x="4437" y="6278"/>
                    <a:pt x="4415" y="6301"/>
                  </a:cubicBezTo>
                  <a:cubicBezTo>
                    <a:pt x="4411" y="6302"/>
                    <a:pt x="4407" y="6303"/>
                    <a:pt x="4404" y="6303"/>
                  </a:cubicBezTo>
                  <a:cubicBezTo>
                    <a:pt x="4367" y="6303"/>
                    <a:pt x="4383" y="6216"/>
                    <a:pt x="4428" y="6216"/>
                  </a:cubicBezTo>
                  <a:close/>
                  <a:moveTo>
                    <a:pt x="26259" y="6222"/>
                  </a:moveTo>
                  <a:lnTo>
                    <a:pt x="26259" y="6222"/>
                  </a:lnTo>
                  <a:cubicBezTo>
                    <a:pt x="26253" y="6256"/>
                    <a:pt x="26259" y="6284"/>
                    <a:pt x="26259" y="6312"/>
                  </a:cubicBezTo>
                  <a:cubicBezTo>
                    <a:pt x="26247" y="6301"/>
                    <a:pt x="26236" y="6284"/>
                    <a:pt x="26225" y="6273"/>
                  </a:cubicBezTo>
                  <a:cubicBezTo>
                    <a:pt x="26225" y="6261"/>
                    <a:pt x="26230" y="6250"/>
                    <a:pt x="26230" y="6239"/>
                  </a:cubicBezTo>
                  <a:cubicBezTo>
                    <a:pt x="26242" y="6233"/>
                    <a:pt x="26253" y="6227"/>
                    <a:pt x="26259" y="6222"/>
                  </a:cubicBezTo>
                  <a:close/>
                  <a:moveTo>
                    <a:pt x="3529" y="6233"/>
                  </a:moveTo>
                  <a:cubicBezTo>
                    <a:pt x="3512" y="6284"/>
                    <a:pt x="3456" y="6318"/>
                    <a:pt x="3439" y="6375"/>
                  </a:cubicBezTo>
                  <a:cubicBezTo>
                    <a:pt x="3427" y="6381"/>
                    <a:pt x="3422" y="6386"/>
                    <a:pt x="3416" y="6386"/>
                  </a:cubicBezTo>
                  <a:cubicBezTo>
                    <a:pt x="3427" y="6369"/>
                    <a:pt x="3450" y="6341"/>
                    <a:pt x="3461" y="6324"/>
                  </a:cubicBezTo>
                  <a:cubicBezTo>
                    <a:pt x="3461" y="6318"/>
                    <a:pt x="3456" y="6312"/>
                    <a:pt x="3450" y="6307"/>
                  </a:cubicBezTo>
                  <a:cubicBezTo>
                    <a:pt x="3473" y="6278"/>
                    <a:pt x="3501" y="6250"/>
                    <a:pt x="3529" y="6233"/>
                  </a:cubicBezTo>
                  <a:close/>
                  <a:moveTo>
                    <a:pt x="4273" y="4559"/>
                  </a:moveTo>
                  <a:lnTo>
                    <a:pt x="4273" y="4559"/>
                  </a:lnTo>
                  <a:cubicBezTo>
                    <a:pt x="4137" y="4741"/>
                    <a:pt x="3972" y="4894"/>
                    <a:pt x="3813" y="5059"/>
                  </a:cubicBezTo>
                  <a:cubicBezTo>
                    <a:pt x="3790" y="5098"/>
                    <a:pt x="3728" y="5121"/>
                    <a:pt x="3734" y="5172"/>
                  </a:cubicBezTo>
                  <a:cubicBezTo>
                    <a:pt x="3756" y="5172"/>
                    <a:pt x="3790" y="5161"/>
                    <a:pt x="3813" y="5161"/>
                  </a:cubicBezTo>
                  <a:lnTo>
                    <a:pt x="3853" y="5240"/>
                  </a:lnTo>
                  <a:cubicBezTo>
                    <a:pt x="3824" y="5246"/>
                    <a:pt x="3796" y="5246"/>
                    <a:pt x="3768" y="5251"/>
                  </a:cubicBezTo>
                  <a:cubicBezTo>
                    <a:pt x="3756" y="5217"/>
                    <a:pt x="3728" y="5200"/>
                    <a:pt x="3688" y="5200"/>
                  </a:cubicBezTo>
                  <a:cubicBezTo>
                    <a:pt x="3592" y="5269"/>
                    <a:pt x="3541" y="5382"/>
                    <a:pt x="3456" y="5461"/>
                  </a:cubicBezTo>
                  <a:cubicBezTo>
                    <a:pt x="3410" y="5507"/>
                    <a:pt x="3348" y="5558"/>
                    <a:pt x="3348" y="5620"/>
                  </a:cubicBezTo>
                  <a:cubicBezTo>
                    <a:pt x="3405" y="5603"/>
                    <a:pt x="3456" y="5564"/>
                    <a:pt x="3461" y="5501"/>
                  </a:cubicBezTo>
                  <a:cubicBezTo>
                    <a:pt x="3497" y="5483"/>
                    <a:pt x="3530" y="5411"/>
                    <a:pt x="3570" y="5411"/>
                  </a:cubicBezTo>
                  <a:cubicBezTo>
                    <a:pt x="3581" y="5411"/>
                    <a:pt x="3592" y="5416"/>
                    <a:pt x="3603" y="5427"/>
                  </a:cubicBezTo>
                  <a:cubicBezTo>
                    <a:pt x="3575" y="5456"/>
                    <a:pt x="3569" y="5490"/>
                    <a:pt x="3581" y="5524"/>
                  </a:cubicBezTo>
                  <a:cubicBezTo>
                    <a:pt x="3569" y="5518"/>
                    <a:pt x="3541" y="5512"/>
                    <a:pt x="3524" y="5507"/>
                  </a:cubicBezTo>
                  <a:cubicBezTo>
                    <a:pt x="3524" y="5524"/>
                    <a:pt x="3524" y="5558"/>
                    <a:pt x="3524" y="5581"/>
                  </a:cubicBezTo>
                  <a:cubicBezTo>
                    <a:pt x="3507" y="5603"/>
                    <a:pt x="3490" y="5626"/>
                    <a:pt x="3473" y="5649"/>
                  </a:cubicBezTo>
                  <a:cubicBezTo>
                    <a:pt x="3461" y="5637"/>
                    <a:pt x="3439" y="5603"/>
                    <a:pt x="3427" y="5586"/>
                  </a:cubicBezTo>
                  <a:lnTo>
                    <a:pt x="3427" y="5586"/>
                  </a:lnTo>
                  <a:cubicBezTo>
                    <a:pt x="3433" y="5626"/>
                    <a:pt x="3433" y="5666"/>
                    <a:pt x="3433" y="5700"/>
                  </a:cubicBezTo>
                  <a:cubicBezTo>
                    <a:pt x="3422" y="5694"/>
                    <a:pt x="3399" y="5683"/>
                    <a:pt x="3393" y="5671"/>
                  </a:cubicBezTo>
                  <a:cubicBezTo>
                    <a:pt x="3337" y="5756"/>
                    <a:pt x="3268" y="5830"/>
                    <a:pt x="3212" y="5910"/>
                  </a:cubicBezTo>
                  <a:cubicBezTo>
                    <a:pt x="3212" y="5983"/>
                    <a:pt x="3121" y="6000"/>
                    <a:pt x="3070" y="6040"/>
                  </a:cubicBezTo>
                  <a:cubicBezTo>
                    <a:pt x="3093" y="5887"/>
                    <a:pt x="3240" y="5796"/>
                    <a:pt x="3325" y="5677"/>
                  </a:cubicBezTo>
                  <a:cubicBezTo>
                    <a:pt x="3361" y="5661"/>
                    <a:pt x="3328" y="5618"/>
                    <a:pt x="3302" y="5618"/>
                  </a:cubicBezTo>
                  <a:cubicBezTo>
                    <a:pt x="3291" y="5618"/>
                    <a:pt x="3282" y="5626"/>
                    <a:pt x="3280" y="5649"/>
                  </a:cubicBezTo>
                  <a:cubicBezTo>
                    <a:pt x="3121" y="5847"/>
                    <a:pt x="2951" y="6034"/>
                    <a:pt x="2798" y="6239"/>
                  </a:cubicBezTo>
                  <a:cubicBezTo>
                    <a:pt x="2741" y="6312"/>
                    <a:pt x="2690" y="6386"/>
                    <a:pt x="2627" y="6449"/>
                  </a:cubicBezTo>
                  <a:cubicBezTo>
                    <a:pt x="2678" y="6307"/>
                    <a:pt x="2792" y="6210"/>
                    <a:pt x="2883" y="6086"/>
                  </a:cubicBezTo>
                  <a:lnTo>
                    <a:pt x="2883" y="6086"/>
                  </a:lnTo>
                  <a:lnTo>
                    <a:pt x="2877" y="6091"/>
                  </a:lnTo>
                  <a:lnTo>
                    <a:pt x="2854" y="6057"/>
                  </a:lnTo>
                  <a:lnTo>
                    <a:pt x="2854" y="6057"/>
                  </a:lnTo>
                  <a:cubicBezTo>
                    <a:pt x="2866" y="6063"/>
                    <a:pt x="2900" y="6074"/>
                    <a:pt x="2911" y="6080"/>
                  </a:cubicBezTo>
                  <a:cubicBezTo>
                    <a:pt x="2917" y="6063"/>
                    <a:pt x="2922" y="6017"/>
                    <a:pt x="2928" y="6000"/>
                  </a:cubicBezTo>
                  <a:cubicBezTo>
                    <a:pt x="2939" y="5989"/>
                    <a:pt x="2968" y="5972"/>
                    <a:pt x="2979" y="5961"/>
                  </a:cubicBezTo>
                  <a:lnTo>
                    <a:pt x="2979" y="5904"/>
                  </a:lnTo>
                  <a:cubicBezTo>
                    <a:pt x="2990" y="5904"/>
                    <a:pt x="3019" y="5898"/>
                    <a:pt x="3030" y="5893"/>
                  </a:cubicBezTo>
                  <a:cubicBezTo>
                    <a:pt x="3257" y="5552"/>
                    <a:pt x="3586" y="5280"/>
                    <a:pt x="3836" y="4956"/>
                  </a:cubicBezTo>
                  <a:cubicBezTo>
                    <a:pt x="4006" y="4849"/>
                    <a:pt x="4103" y="4667"/>
                    <a:pt x="4273" y="4559"/>
                  </a:cubicBezTo>
                  <a:close/>
                  <a:moveTo>
                    <a:pt x="2781" y="6392"/>
                  </a:moveTo>
                  <a:cubicBezTo>
                    <a:pt x="2786" y="6398"/>
                    <a:pt x="2786" y="6403"/>
                    <a:pt x="2792" y="6403"/>
                  </a:cubicBezTo>
                  <a:cubicBezTo>
                    <a:pt x="2781" y="6420"/>
                    <a:pt x="2763" y="6437"/>
                    <a:pt x="2758" y="6454"/>
                  </a:cubicBezTo>
                  <a:cubicBezTo>
                    <a:pt x="2752" y="6432"/>
                    <a:pt x="2758" y="6398"/>
                    <a:pt x="2781" y="6392"/>
                  </a:cubicBezTo>
                  <a:close/>
                  <a:moveTo>
                    <a:pt x="2786" y="6471"/>
                  </a:moveTo>
                  <a:cubicBezTo>
                    <a:pt x="2786" y="6471"/>
                    <a:pt x="2781" y="6477"/>
                    <a:pt x="2775" y="6477"/>
                  </a:cubicBezTo>
                  <a:cubicBezTo>
                    <a:pt x="2775" y="6477"/>
                    <a:pt x="2769" y="6477"/>
                    <a:pt x="2769" y="6471"/>
                  </a:cubicBezTo>
                  <a:close/>
                  <a:moveTo>
                    <a:pt x="26252" y="6456"/>
                  </a:moveTo>
                  <a:cubicBezTo>
                    <a:pt x="26261" y="6456"/>
                    <a:pt x="26271" y="6463"/>
                    <a:pt x="26281" y="6477"/>
                  </a:cubicBezTo>
                  <a:cubicBezTo>
                    <a:pt x="26275" y="6496"/>
                    <a:pt x="26267" y="6504"/>
                    <a:pt x="26258" y="6504"/>
                  </a:cubicBezTo>
                  <a:cubicBezTo>
                    <a:pt x="26250" y="6504"/>
                    <a:pt x="26241" y="6499"/>
                    <a:pt x="26230" y="6488"/>
                  </a:cubicBezTo>
                  <a:cubicBezTo>
                    <a:pt x="26236" y="6483"/>
                    <a:pt x="26236" y="6477"/>
                    <a:pt x="26242" y="6471"/>
                  </a:cubicBezTo>
                  <a:lnTo>
                    <a:pt x="26236" y="6466"/>
                  </a:lnTo>
                  <a:cubicBezTo>
                    <a:pt x="26241" y="6459"/>
                    <a:pt x="26246" y="6456"/>
                    <a:pt x="26252" y="6456"/>
                  </a:cubicBezTo>
                  <a:close/>
                  <a:moveTo>
                    <a:pt x="2707" y="6471"/>
                  </a:moveTo>
                  <a:cubicBezTo>
                    <a:pt x="2746" y="6471"/>
                    <a:pt x="2758" y="6488"/>
                    <a:pt x="2735" y="6522"/>
                  </a:cubicBezTo>
                  <a:cubicBezTo>
                    <a:pt x="2695" y="6522"/>
                    <a:pt x="2690" y="6505"/>
                    <a:pt x="2707" y="6471"/>
                  </a:cubicBezTo>
                  <a:close/>
                  <a:moveTo>
                    <a:pt x="26279" y="6525"/>
                  </a:moveTo>
                  <a:cubicBezTo>
                    <a:pt x="26305" y="6525"/>
                    <a:pt x="26337" y="6543"/>
                    <a:pt x="26332" y="6568"/>
                  </a:cubicBezTo>
                  <a:cubicBezTo>
                    <a:pt x="26326" y="6574"/>
                    <a:pt x="26317" y="6577"/>
                    <a:pt x="26307" y="6577"/>
                  </a:cubicBezTo>
                  <a:cubicBezTo>
                    <a:pt x="26280" y="6577"/>
                    <a:pt x="26249" y="6558"/>
                    <a:pt x="26253" y="6534"/>
                  </a:cubicBezTo>
                  <a:cubicBezTo>
                    <a:pt x="26259" y="6527"/>
                    <a:pt x="26269" y="6525"/>
                    <a:pt x="26279" y="6525"/>
                  </a:cubicBezTo>
                  <a:close/>
                  <a:moveTo>
                    <a:pt x="3314" y="6522"/>
                  </a:moveTo>
                  <a:lnTo>
                    <a:pt x="3314" y="6522"/>
                  </a:lnTo>
                  <a:cubicBezTo>
                    <a:pt x="3302" y="6545"/>
                    <a:pt x="3285" y="6568"/>
                    <a:pt x="3268" y="6585"/>
                  </a:cubicBezTo>
                  <a:cubicBezTo>
                    <a:pt x="3274" y="6556"/>
                    <a:pt x="3291" y="6534"/>
                    <a:pt x="3314" y="6522"/>
                  </a:cubicBezTo>
                  <a:close/>
                  <a:moveTo>
                    <a:pt x="3742" y="6561"/>
                  </a:moveTo>
                  <a:cubicBezTo>
                    <a:pt x="3745" y="6561"/>
                    <a:pt x="3748" y="6561"/>
                    <a:pt x="3751" y="6562"/>
                  </a:cubicBezTo>
                  <a:cubicBezTo>
                    <a:pt x="3785" y="6585"/>
                    <a:pt x="3745" y="6630"/>
                    <a:pt x="3711" y="6630"/>
                  </a:cubicBezTo>
                  <a:cubicBezTo>
                    <a:pt x="3685" y="6610"/>
                    <a:pt x="3711" y="6561"/>
                    <a:pt x="3742" y="6561"/>
                  </a:cubicBezTo>
                  <a:close/>
                  <a:moveTo>
                    <a:pt x="4806" y="5961"/>
                  </a:moveTo>
                  <a:lnTo>
                    <a:pt x="4806" y="5961"/>
                  </a:lnTo>
                  <a:cubicBezTo>
                    <a:pt x="4590" y="6182"/>
                    <a:pt x="4386" y="6415"/>
                    <a:pt x="4188" y="6659"/>
                  </a:cubicBezTo>
                  <a:cubicBezTo>
                    <a:pt x="4250" y="6568"/>
                    <a:pt x="4341" y="6488"/>
                    <a:pt x="4364" y="6386"/>
                  </a:cubicBezTo>
                  <a:lnTo>
                    <a:pt x="4364" y="6386"/>
                  </a:lnTo>
                  <a:cubicBezTo>
                    <a:pt x="4341" y="6392"/>
                    <a:pt x="4301" y="6403"/>
                    <a:pt x="4278" y="6415"/>
                  </a:cubicBezTo>
                  <a:cubicBezTo>
                    <a:pt x="4278" y="6398"/>
                    <a:pt x="4284" y="6364"/>
                    <a:pt x="4284" y="6352"/>
                  </a:cubicBezTo>
                  <a:cubicBezTo>
                    <a:pt x="4307" y="6358"/>
                    <a:pt x="4329" y="6364"/>
                    <a:pt x="4352" y="6369"/>
                  </a:cubicBezTo>
                  <a:lnTo>
                    <a:pt x="4346" y="6312"/>
                  </a:lnTo>
                  <a:lnTo>
                    <a:pt x="4346" y="6312"/>
                  </a:lnTo>
                  <a:cubicBezTo>
                    <a:pt x="4358" y="6347"/>
                    <a:pt x="4364" y="6375"/>
                    <a:pt x="4375" y="6409"/>
                  </a:cubicBezTo>
                  <a:cubicBezTo>
                    <a:pt x="4534" y="6273"/>
                    <a:pt x="4636" y="6086"/>
                    <a:pt x="4806" y="5961"/>
                  </a:cubicBezTo>
                  <a:close/>
                  <a:moveTo>
                    <a:pt x="4114" y="6664"/>
                  </a:moveTo>
                  <a:lnTo>
                    <a:pt x="4085" y="6704"/>
                  </a:lnTo>
                  <a:cubicBezTo>
                    <a:pt x="4103" y="6704"/>
                    <a:pt x="4125" y="6710"/>
                    <a:pt x="4142" y="6715"/>
                  </a:cubicBezTo>
                  <a:cubicBezTo>
                    <a:pt x="4131" y="6727"/>
                    <a:pt x="4114" y="6744"/>
                    <a:pt x="4103" y="6761"/>
                  </a:cubicBezTo>
                  <a:cubicBezTo>
                    <a:pt x="4097" y="6744"/>
                    <a:pt x="4091" y="6721"/>
                    <a:pt x="4085" y="6710"/>
                  </a:cubicBezTo>
                  <a:cubicBezTo>
                    <a:pt x="4074" y="6727"/>
                    <a:pt x="4046" y="6761"/>
                    <a:pt x="4034" y="6778"/>
                  </a:cubicBezTo>
                  <a:lnTo>
                    <a:pt x="3961" y="6778"/>
                  </a:lnTo>
                  <a:cubicBezTo>
                    <a:pt x="4006" y="6732"/>
                    <a:pt x="4063" y="6698"/>
                    <a:pt x="4114" y="6664"/>
                  </a:cubicBezTo>
                  <a:close/>
                  <a:moveTo>
                    <a:pt x="2559" y="6551"/>
                  </a:moveTo>
                  <a:lnTo>
                    <a:pt x="2559" y="6551"/>
                  </a:lnTo>
                  <a:cubicBezTo>
                    <a:pt x="2451" y="6727"/>
                    <a:pt x="2344" y="6903"/>
                    <a:pt x="2241" y="7078"/>
                  </a:cubicBezTo>
                  <a:cubicBezTo>
                    <a:pt x="2207" y="7118"/>
                    <a:pt x="2179" y="7164"/>
                    <a:pt x="2145" y="7203"/>
                  </a:cubicBezTo>
                  <a:lnTo>
                    <a:pt x="2122" y="7203"/>
                  </a:lnTo>
                  <a:cubicBezTo>
                    <a:pt x="2128" y="7198"/>
                    <a:pt x="2134" y="7192"/>
                    <a:pt x="2139" y="7186"/>
                  </a:cubicBezTo>
                  <a:cubicBezTo>
                    <a:pt x="2134" y="7158"/>
                    <a:pt x="2128" y="7135"/>
                    <a:pt x="2128" y="7112"/>
                  </a:cubicBezTo>
                  <a:cubicBezTo>
                    <a:pt x="2298" y="6976"/>
                    <a:pt x="2321" y="6732"/>
                    <a:pt x="2502" y="6613"/>
                  </a:cubicBezTo>
                  <a:cubicBezTo>
                    <a:pt x="2497" y="6608"/>
                    <a:pt x="2474" y="6590"/>
                    <a:pt x="2468" y="6585"/>
                  </a:cubicBezTo>
                  <a:cubicBezTo>
                    <a:pt x="2497" y="6573"/>
                    <a:pt x="2531" y="6562"/>
                    <a:pt x="2559" y="6551"/>
                  </a:cubicBezTo>
                  <a:close/>
                  <a:moveTo>
                    <a:pt x="2304" y="7073"/>
                  </a:moveTo>
                  <a:cubicBezTo>
                    <a:pt x="2304" y="7084"/>
                    <a:pt x="2304" y="7095"/>
                    <a:pt x="2304" y="7112"/>
                  </a:cubicBezTo>
                  <a:cubicBezTo>
                    <a:pt x="2253" y="7141"/>
                    <a:pt x="2236" y="7215"/>
                    <a:pt x="2259" y="7271"/>
                  </a:cubicBezTo>
                  <a:cubicBezTo>
                    <a:pt x="2241" y="7260"/>
                    <a:pt x="2219" y="7249"/>
                    <a:pt x="2196" y="7237"/>
                  </a:cubicBezTo>
                  <a:cubicBezTo>
                    <a:pt x="2230" y="7181"/>
                    <a:pt x="2264" y="7124"/>
                    <a:pt x="2304" y="7073"/>
                  </a:cubicBezTo>
                  <a:close/>
                  <a:moveTo>
                    <a:pt x="2077" y="7266"/>
                  </a:moveTo>
                  <a:cubicBezTo>
                    <a:pt x="2077" y="7277"/>
                    <a:pt x="2077" y="7288"/>
                    <a:pt x="2077" y="7300"/>
                  </a:cubicBezTo>
                  <a:cubicBezTo>
                    <a:pt x="2066" y="7305"/>
                    <a:pt x="2060" y="7305"/>
                    <a:pt x="2049" y="7311"/>
                  </a:cubicBezTo>
                  <a:cubicBezTo>
                    <a:pt x="2060" y="7294"/>
                    <a:pt x="2066" y="7277"/>
                    <a:pt x="2077" y="7266"/>
                  </a:cubicBezTo>
                  <a:close/>
                  <a:moveTo>
                    <a:pt x="2185" y="7260"/>
                  </a:moveTo>
                  <a:cubicBezTo>
                    <a:pt x="2207" y="7260"/>
                    <a:pt x="2230" y="7271"/>
                    <a:pt x="2247" y="7271"/>
                  </a:cubicBezTo>
                  <a:cubicBezTo>
                    <a:pt x="2247" y="7277"/>
                    <a:pt x="2241" y="7283"/>
                    <a:pt x="2241" y="7288"/>
                  </a:cubicBezTo>
                  <a:cubicBezTo>
                    <a:pt x="2230" y="7300"/>
                    <a:pt x="2224" y="7311"/>
                    <a:pt x="2219" y="7322"/>
                  </a:cubicBezTo>
                  <a:cubicBezTo>
                    <a:pt x="2202" y="7311"/>
                    <a:pt x="2185" y="7300"/>
                    <a:pt x="2168" y="7288"/>
                  </a:cubicBezTo>
                  <a:cubicBezTo>
                    <a:pt x="2173" y="7277"/>
                    <a:pt x="2179" y="7271"/>
                    <a:pt x="2185" y="7260"/>
                  </a:cubicBezTo>
                  <a:close/>
                  <a:moveTo>
                    <a:pt x="1929" y="7379"/>
                  </a:moveTo>
                  <a:cubicBezTo>
                    <a:pt x="1929" y="7381"/>
                    <a:pt x="1930" y="7383"/>
                    <a:pt x="1932" y="7383"/>
                  </a:cubicBezTo>
                  <a:lnTo>
                    <a:pt x="1932" y="7383"/>
                  </a:lnTo>
                  <a:lnTo>
                    <a:pt x="1929" y="7379"/>
                  </a:lnTo>
                  <a:close/>
                  <a:moveTo>
                    <a:pt x="1992" y="7436"/>
                  </a:moveTo>
                  <a:cubicBezTo>
                    <a:pt x="1992" y="7436"/>
                    <a:pt x="1998" y="7442"/>
                    <a:pt x="1998" y="7442"/>
                  </a:cubicBezTo>
                  <a:cubicBezTo>
                    <a:pt x="1992" y="7447"/>
                    <a:pt x="1992" y="7453"/>
                    <a:pt x="1986" y="7453"/>
                  </a:cubicBezTo>
                  <a:cubicBezTo>
                    <a:pt x="1986" y="7447"/>
                    <a:pt x="1992" y="7442"/>
                    <a:pt x="1992" y="7436"/>
                  </a:cubicBezTo>
                  <a:close/>
                  <a:moveTo>
                    <a:pt x="2213" y="7334"/>
                  </a:moveTo>
                  <a:cubicBezTo>
                    <a:pt x="2202" y="7351"/>
                    <a:pt x="2196" y="7373"/>
                    <a:pt x="2196" y="7391"/>
                  </a:cubicBezTo>
                  <a:cubicBezTo>
                    <a:pt x="2190" y="7396"/>
                    <a:pt x="2190" y="7402"/>
                    <a:pt x="2185" y="7408"/>
                  </a:cubicBezTo>
                  <a:cubicBezTo>
                    <a:pt x="2179" y="7408"/>
                    <a:pt x="2179" y="7408"/>
                    <a:pt x="2173" y="7413"/>
                  </a:cubicBezTo>
                  <a:cubicBezTo>
                    <a:pt x="2173" y="7413"/>
                    <a:pt x="2179" y="7413"/>
                    <a:pt x="2179" y="7419"/>
                  </a:cubicBezTo>
                  <a:cubicBezTo>
                    <a:pt x="2168" y="7436"/>
                    <a:pt x="2156" y="7453"/>
                    <a:pt x="2145" y="7470"/>
                  </a:cubicBezTo>
                  <a:cubicBezTo>
                    <a:pt x="2128" y="7464"/>
                    <a:pt x="2105" y="7464"/>
                    <a:pt x="2094" y="7464"/>
                  </a:cubicBezTo>
                  <a:cubicBezTo>
                    <a:pt x="2094" y="7459"/>
                    <a:pt x="2100" y="7453"/>
                    <a:pt x="2100" y="7447"/>
                  </a:cubicBezTo>
                  <a:lnTo>
                    <a:pt x="2100" y="7442"/>
                  </a:lnTo>
                  <a:cubicBezTo>
                    <a:pt x="2111" y="7436"/>
                    <a:pt x="2134" y="7425"/>
                    <a:pt x="2145" y="7419"/>
                  </a:cubicBezTo>
                  <a:lnTo>
                    <a:pt x="2156" y="7379"/>
                  </a:lnTo>
                  <a:cubicBezTo>
                    <a:pt x="2173" y="7368"/>
                    <a:pt x="2196" y="7351"/>
                    <a:pt x="2213" y="7334"/>
                  </a:cubicBezTo>
                  <a:close/>
                  <a:moveTo>
                    <a:pt x="2083" y="7362"/>
                  </a:moveTo>
                  <a:lnTo>
                    <a:pt x="2083" y="7362"/>
                  </a:lnTo>
                  <a:cubicBezTo>
                    <a:pt x="2054" y="7419"/>
                    <a:pt x="2026" y="7476"/>
                    <a:pt x="2003" y="7532"/>
                  </a:cubicBezTo>
                  <a:lnTo>
                    <a:pt x="1998" y="7532"/>
                  </a:lnTo>
                  <a:cubicBezTo>
                    <a:pt x="2009" y="7470"/>
                    <a:pt x="2049" y="7419"/>
                    <a:pt x="2083" y="7362"/>
                  </a:cubicBezTo>
                  <a:close/>
                  <a:moveTo>
                    <a:pt x="26440" y="7589"/>
                  </a:moveTo>
                  <a:cubicBezTo>
                    <a:pt x="26440" y="7595"/>
                    <a:pt x="26446" y="7606"/>
                    <a:pt x="26452" y="7617"/>
                  </a:cubicBezTo>
                  <a:cubicBezTo>
                    <a:pt x="26440" y="7606"/>
                    <a:pt x="26429" y="7600"/>
                    <a:pt x="26423" y="7595"/>
                  </a:cubicBezTo>
                  <a:cubicBezTo>
                    <a:pt x="26429" y="7589"/>
                    <a:pt x="26435" y="7589"/>
                    <a:pt x="26440" y="7589"/>
                  </a:cubicBezTo>
                  <a:close/>
                  <a:moveTo>
                    <a:pt x="26446" y="7617"/>
                  </a:moveTo>
                  <a:cubicBezTo>
                    <a:pt x="26452" y="7623"/>
                    <a:pt x="26452" y="7634"/>
                    <a:pt x="26457" y="7640"/>
                  </a:cubicBezTo>
                  <a:lnTo>
                    <a:pt x="26463" y="7640"/>
                  </a:lnTo>
                  <a:cubicBezTo>
                    <a:pt x="26463" y="7651"/>
                    <a:pt x="26469" y="7657"/>
                    <a:pt x="26469" y="7669"/>
                  </a:cubicBezTo>
                  <a:cubicBezTo>
                    <a:pt x="26463" y="7651"/>
                    <a:pt x="26452" y="7634"/>
                    <a:pt x="26446" y="7617"/>
                  </a:cubicBezTo>
                  <a:close/>
                  <a:moveTo>
                    <a:pt x="27024" y="7642"/>
                  </a:moveTo>
                  <a:cubicBezTo>
                    <a:pt x="27031" y="7642"/>
                    <a:pt x="27038" y="7644"/>
                    <a:pt x="27047" y="7646"/>
                  </a:cubicBezTo>
                  <a:cubicBezTo>
                    <a:pt x="27067" y="7681"/>
                    <a:pt x="27061" y="7698"/>
                    <a:pt x="27029" y="7698"/>
                  </a:cubicBezTo>
                  <a:cubicBezTo>
                    <a:pt x="27024" y="7698"/>
                    <a:pt x="27019" y="7698"/>
                    <a:pt x="27013" y="7697"/>
                  </a:cubicBezTo>
                  <a:cubicBezTo>
                    <a:pt x="26995" y="7661"/>
                    <a:pt x="26999" y="7642"/>
                    <a:pt x="27024" y="7642"/>
                  </a:cubicBezTo>
                  <a:close/>
                  <a:moveTo>
                    <a:pt x="27102" y="7775"/>
                  </a:moveTo>
                  <a:cubicBezTo>
                    <a:pt x="27106" y="7775"/>
                    <a:pt x="27110" y="7776"/>
                    <a:pt x="27115" y="7776"/>
                  </a:cubicBezTo>
                  <a:cubicBezTo>
                    <a:pt x="27130" y="7806"/>
                    <a:pt x="27124" y="7823"/>
                    <a:pt x="27095" y="7823"/>
                  </a:cubicBezTo>
                  <a:cubicBezTo>
                    <a:pt x="27091" y="7823"/>
                    <a:pt x="27086" y="7822"/>
                    <a:pt x="27081" y="7822"/>
                  </a:cubicBezTo>
                  <a:cubicBezTo>
                    <a:pt x="27067" y="7792"/>
                    <a:pt x="27073" y="7775"/>
                    <a:pt x="27102" y="7775"/>
                  </a:cubicBezTo>
                  <a:close/>
                  <a:moveTo>
                    <a:pt x="3569" y="7436"/>
                  </a:moveTo>
                  <a:lnTo>
                    <a:pt x="3569" y="7436"/>
                  </a:lnTo>
                  <a:cubicBezTo>
                    <a:pt x="3552" y="7481"/>
                    <a:pt x="3518" y="7521"/>
                    <a:pt x="3507" y="7566"/>
                  </a:cubicBezTo>
                  <a:cubicBezTo>
                    <a:pt x="3478" y="7612"/>
                    <a:pt x="3450" y="7657"/>
                    <a:pt x="3422" y="7697"/>
                  </a:cubicBezTo>
                  <a:cubicBezTo>
                    <a:pt x="3399" y="7720"/>
                    <a:pt x="3388" y="7742"/>
                    <a:pt x="3376" y="7771"/>
                  </a:cubicBezTo>
                  <a:cubicBezTo>
                    <a:pt x="3354" y="7799"/>
                    <a:pt x="3337" y="7827"/>
                    <a:pt x="3320" y="7861"/>
                  </a:cubicBezTo>
                  <a:cubicBezTo>
                    <a:pt x="3325" y="7793"/>
                    <a:pt x="3342" y="7731"/>
                    <a:pt x="3405" y="7697"/>
                  </a:cubicBezTo>
                  <a:cubicBezTo>
                    <a:pt x="3405" y="7686"/>
                    <a:pt x="3410" y="7657"/>
                    <a:pt x="3410" y="7651"/>
                  </a:cubicBezTo>
                  <a:cubicBezTo>
                    <a:pt x="3439" y="7623"/>
                    <a:pt x="3473" y="7600"/>
                    <a:pt x="3467" y="7555"/>
                  </a:cubicBezTo>
                  <a:cubicBezTo>
                    <a:pt x="3495" y="7532"/>
                    <a:pt x="3524" y="7504"/>
                    <a:pt x="3518" y="7459"/>
                  </a:cubicBezTo>
                  <a:cubicBezTo>
                    <a:pt x="3529" y="7453"/>
                    <a:pt x="3558" y="7442"/>
                    <a:pt x="3569" y="7436"/>
                  </a:cubicBezTo>
                  <a:close/>
                  <a:moveTo>
                    <a:pt x="26514" y="7725"/>
                  </a:moveTo>
                  <a:cubicBezTo>
                    <a:pt x="26537" y="7776"/>
                    <a:pt x="26559" y="7827"/>
                    <a:pt x="26605" y="7850"/>
                  </a:cubicBezTo>
                  <a:cubicBezTo>
                    <a:pt x="26628" y="7890"/>
                    <a:pt x="26650" y="7935"/>
                    <a:pt x="26673" y="7975"/>
                  </a:cubicBezTo>
                  <a:cubicBezTo>
                    <a:pt x="26667" y="7981"/>
                    <a:pt x="26667" y="7986"/>
                    <a:pt x="26662" y="7998"/>
                  </a:cubicBezTo>
                  <a:cubicBezTo>
                    <a:pt x="26605" y="7912"/>
                    <a:pt x="26554" y="7822"/>
                    <a:pt x="26503" y="7737"/>
                  </a:cubicBezTo>
                  <a:cubicBezTo>
                    <a:pt x="26508" y="7731"/>
                    <a:pt x="26514" y="7725"/>
                    <a:pt x="26514" y="7725"/>
                  </a:cubicBezTo>
                  <a:close/>
                  <a:moveTo>
                    <a:pt x="27192" y="7951"/>
                  </a:moveTo>
                  <a:cubicBezTo>
                    <a:pt x="27219" y="7951"/>
                    <a:pt x="27259" y="7999"/>
                    <a:pt x="27212" y="8015"/>
                  </a:cubicBezTo>
                  <a:cubicBezTo>
                    <a:pt x="27201" y="8003"/>
                    <a:pt x="27178" y="7992"/>
                    <a:pt x="27172" y="7986"/>
                  </a:cubicBezTo>
                  <a:cubicBezTo>
                    <a:pt x="27170" y="7960"/>
                    <a:pt x="27180" y="7951"/>
                    <a:pt x="27192" y="7951"/>
                  </a:cubicBezTo>
                  <a:close/>
                  <a:moveTo>
                    <a:pt x="1748" y="8009"/>
                  </a:moveTo>
                  <a:cubicBezTo>
                    <a:pt x="1754" y="8009"/>
                    <a:pt x="1754" y="8015"/>
                    <a:pt x="1759" y="8015"/>
                  </a:cubicBezTo>
                  <a:cubicBezTo>
                    <a:pt x="1754" y="8020"/>
                    <a:pt x="1754" y="8026"/>
                    <a:pt x="1748" y="8032"/>
                  </a:cubicBezTo>
                  <a:cubicBezTo>
                    <a:pt x="1748" y="8020"/>
                    <a:pt x="1748" y="8015"/>
                    <a:pt x="1742" y="8009"/>
                  </a:cubicBezTo>
                  <a:close/>
                  <a:moveTo>
                    <a:pt x="26707" y="8032"/>
                  </a:moveTo>
                  <a:lnTo>
                    <a:pt x="26741" y="8100"/>
                  </a:lnTo>
                  <a:cubicBezTo>
                    <a:pt x="26741" y="8111"/>
                    <a:pt x="26735" y="8117"/>
                    <a:pt x="26730" y="8128"/>
                  </a:cubicBezTo>
                  <a:cubicBezTo>
                    <a:pt x="26724" y="8105"/>
                    <a:pt x="26713" y="8083"/>
                    <a:pt x="26701" y="8066"/>
                  </a:cubicBezTo>
                  <a:lnTo>
                    <a:pt x="26701" y="8032"/>
                  </a:lnTo>
                  <a:close/>
                  <a:moveTo>
                    <a:pt x="26747" y="8156"/>
                  </a:moveTo>
                  <a:cubicBezTo>
                    <a:pt x="26758" y="8156"/>
                    <a:pt x="26764" y="8162"/>
                    <a:pt x="26775" y="8162"/>
                  </a:cubicBezTo>
                  <a:lnTo>
                    <a:pt x="26798" y="8208"/>
                  </a:lnTo>
                  <a:lnTo>
                    <a:pt x="26792" y="8225"/>
                  </a:lnTo>
                  <a:lnTo>
                    <a:pt x="26781" y="8225"/>
                  </a:lnTo>
                  <a:cubicBezTo>
                    <a:pt x="26769" y="8202"/>
                    <a:pt x="26758" y="8179"/>
                    <a:pt x="26747" y="8156"/>
                  </a:cubicBezTo>
                  <a:close/>
                  <a:moveTo>
                    <a:pt x="27734" y="8191"/>
                  </a:moveTo>
                  <a:cubicBezTo>
                    <a:pt x="27745" y="8196"/>
                    <a:pt x="27768" y="8208"/>
                    <a:pt x="27779" y="8219"/>
                  </a:cubicBezTo>
                  <a:cubicBezTo>
                    <a:pt x="27778" y="8235"/>
                    <a:pt x="27768" y="8241"/>
                    <a:pt x="27758" y="8241"/>
                  </a:cubicBezTo>
                  <a:cubicBezTo>
                    <a:pt x="27734" y="8241"/>
                    <a:pt x="27703" y="8210"/>
                    <a:pt x="27734" y="8191"/>
                  </a:cubicBezTo>
                  <a:close/>
                  <a:moveTo>
                    <a:pt x="26849" y="8298"/>
                  </a:moveTo>
                  <a:cubicBezTo>
                    <a:pt x="26854" y="8315"/>
                    <a:pt x="26860" y="8327"/>
                    <a:pt x="26866" y="8338"/>
                  </a:cubicBezTo>
                  <a:cubicBezTo>
                    <a:pt x="26854" y="8338"/>
                    <a:pt x="26843" y="8332"/>
                    <a:pt x="26837" y="8332"/>
                  </a:cubicBezTo>
                  <a:cubicBezTo>
                    <a:pt x="26843" y="8321"/>
                    <a:pt x="26843" y="8310"/>
                    <a:pt x="26849" y="8298"/>
                  </a:cubicBezTo>
                  <a:close/>
                  <a:moveTo>
                    <a:pt x="27269" y="8026"/>
                  </a:moveTo>
                  <a:cubicBezTo>
                    <a:pt x="27319" y="8105"/>
                    <a:pt x="27364" y="8195"/>
                    <a:pt x="27398" y="8285"/>
                  </a:cubicBezTo>
                  <a:lnTo>
                    <a:pt x="27398" y="8285"/>
                  </a:lnTo>
                  <a:cubicBezTo>
                    <a:pt x="27398" y="8285"/>
                    <a:pt x="27397" y="8285"/>
                    <a:pt x="27397" y="8285"/>
                  </a:cubicBezTo>
                  <a:cubicBezTo>
                    <a:pt x="27396" y="8285"/>
                    <a:pt x="27396" y="8285"/>
                    <a:pt x="27395" y="8285"/>
                  </a:cubicBezTo>
                  <a:lnTo>
                    <a:pt x="27395" y="8285"/>
                  </a:lnTo>
                  <a:cubicBezTo>
                    <a:pt x="27396" y="8286"/>
                    <a:pt x="27398" y="8286"/>
                    <a:pt x="27399" y="8287"/>
                  </a:cubicBezTo>
                  <a:cubicBezTo>
                    <a:pt x="27399" y="8286"/>
                    <a:pt x="27399" y="8286"/>
                    <a:pt x="27398" y="8285"/>
                  </a:cubicBezTo>
                  <a:lnTo>
                    <a:pt x="27398" y="8285"/>
                  </a:lnTo>
                  <a:cubicBezTo>
                    <a:pt x="27412" y="8286"/>
                    <a:pt x="27425" y="8293"/>
                    <a:pt x="27428" y="8310"/>
                  </a:cubicBezTo>
                  <a:cubicBezTo>
                    <a:pt x="27431" y="8332"/>
                    <a:pt x="27410" y="8346"/>
                    <a:pt x="27392" y="8346"/>
                  </a:cubicBezTo>
                  <a:cubicBezTo>
                    <a:pt x="27378" y="8346"/>
                    <a:pt x="27365" y="8338"/>
                    <a:pt x="27365" y="8321"/>
                  </a:cubicBezTo>
                  <a:cubicBezTo>
                    <a:pt x="27359" y="8299"/>
                    <a:pt x="27377" y="8286"/>
                    <a:pt x="27395" y="8285"/>
                  </a:cubicBezTo>
                  <a:lnTo>
                    <a:pt x="27395" y="8285"/>
                  </a:lnTo>
                  <a:cubicBezTo>
                    <a:pt x="27302" y="8239"/>
                    <a:pt x="27262" y="8133"/>
                    <a:pt x="27195" y="8060"/>
                  </a:cubicBezTo>
                  <a:cubicBezTo>
                    <a:pt x="27223" y="8049"/>
                    <a:pt x="27246" y="8037"/>
                    <a:pt x="27269" y="8026"/>
                  </a:cubicBezTo>
                  <a:close/>
                  <a:moveTo>
                    <a:pt x="26877" y="8361"/>
                  </a:moveTo>
                  <a:cubicBezTo>
                    <a:pt x="26889" y="8383"/>
                    <a:pt x="26900" y="8400"/>
                    <a:pt x="26911" y="8423"/>
                  </a:cubicBezTo>
                  <a:cubicBezTo>
                    <a:pt x="26906" y="8423"/>
                    <a:pt x="26894" y="8429"/>
                    <a:pt x="26889" y="8429"/>
                  </a:cubicBezTo>
                  <a:cubicBezTo>
                    <a:pt x="26883" y="8417"/>
                    <a:pt x="26871" y="8400"/>
                    <a:pt x="26866" y="8389"/>
                  </a:cubicBezTo>
                  <a:cubicBezTo>
                    <a:pt x="26871" y="8383"/>
                    <a:pt x="26877" y="8372"/>
                    <a:pt x="26877" y="8361"/>
                  </a:cubicBezTo>
                  <a:close/>
                  <a:moveTo>
                    <a:pt x="26423" y="8330"/>
                  </a:moveTo>
                  <a:cubicBezTo>
                    <a:pt x="26449" y="8330"/>
                    <a:pt x="26508" y="8416"/>
                    <a:pt x="26463" y="8434"/>
                  </a:cubicBezTo>
                  <a:cubicBezTo>
                    <a:pt x="26446" y="8406"/>
                    <a:pt x="26429" y="8378"/>
                    <a:pt x="26412" y="8349"/>
                  </a:cubicBezTo>
                  <a:cubicBezTo>
                    <a:pt x="26412" y="8336"/>
                    <a:pt x="26416" y="8330"/>
                    <a:pt x="26423" y="8330"/>
                  </a:cubicBezTo>
                  <a:close/>
                  <a:moveTo>
                    <a:pt x="27441" y="8392"/>
                  </a:moveTo>
                  <a:cubicBezTo>
                    <a:pt x="27455" y="8392"/>
                    <a:pt x="27466" y="8403"/>
                    <a:pt x="27473" y="8423"/>
                  </a:cubicBezTo>
                  <a:cubicBezTo>
                    <a:pt x="27462" y="8432"/>
                    <a:pt x="27451" y="8437"/>
                    <a:pt x="27442" y="8437"/>
                  </a:cubicBezTo>
                  <a:cubicBezTo>
                    <a:pt x="27428" y="8437"/>
                    <a:pt x="27417" y="8427"/>
                    <a:pt x="27411" y="8406"/>
                  </a:cubicBezTo>
                  <a:cubicBezTo>
                    <a:pt x="27422" y="8397"/>
                    <a:pt x="27432" y="8392"/>
                    <a:pt x="27441" y="8392"/>
                  </a:cubicBezTo>
                  <a:close/>
                  <a:moveTo>
                    <a:pt x="28013" y="8460"/>
                  </a:moveTo>
                  <a:cubicBezTo>
                    <a:pt x="28017" y="8461"/>
                    <a:pt x="28020" y="8462"/>
                    <a:pt x="28023" y="8463"/>
                  </a:cubicBezTo>
                  <a:cubicBezTo>
                    <a:pt x="28020" y="8462"/>
                    <a:pt x="28017" y="8461"/>
                    <a:pt x="28013" y="8460"/>
                  </a:cubicBezTo>
                  <a:close/>
                  <a:moveTo>
                    <a:pt x="27673" y="8235"/>
                  </a:moveTo>
                  <a:cubicBezTo>
                    <a:pt x="27703" y="8235"/>
                    <a:pt x="27724" y="8266"/>
                    <a:pt x="27745" y="8281"/>
                  </a:cubicBezTo>
                  <a:cubicBezTo>
                    <a:pt x="27757" y="8276"/>
                    <a:pt x="27768" y="8270"/>
                    <a:pt x="27779" y="8270"/>
                  </a:cubicBezTo>
                  <a:cubicBezTo>
                    <a:pt x="27785" y="8344"/>
                    <a:pt x="27847" y="8423"/>
                    <a:pt x="27853" y="8486"/>
                  </a:cubicBezTo>
                  <a:cubicBezTo>
                    <a:pt x="27843" y="8491"/>
                    <a:pt x="27833" y="8493"/>
                    <a:pt x="27825" y="8493"/>
                  </a:cubicBezTo>
                  <a:cubicBezTo>
                    <a:pt x="27806" y="8493"/>
                    <a:pt x="27791" y="8481"/>
                    <a:pt x="27779" y="8457"/>
                  </a:cubicBezTo>
                  <a:cubicBezTo>
                    <a:pt x="27740" y="8383"/>
                    <a:pt x="27711" y="8304"/>
                    <a:pt x="27666" y="8236"/>
                  </a:cubicBezTo>
                  <a:cubicBezTo>
                    <a:pt x="27668" y="8235"/>
                    <a:pt x="27671" y="8235"/>
                    <a:pt x="27673" y="8235"/>
                  </a:cubicBezTo>
                  <a:close/>
                  <a:moveTo>
                    <a:pt x="26332" y="6409"/>
                  </a:moveTo>
                  <a:lnTo>
                    <a:pt x="26332" y="6409"/>
                  </a:lnTo>
                  <a:cubicBezTo>
                    <a:pt x="26457" y="6505"/>
                    <a:pt x="26514" y="6647"/>
                    <a:pt x="26605" y="6766"/>
                  </a:cubicBezTo>
                  <a:cubicBezTo>
                    <a:pt x="26616" y="6761"/>
                    <a:pt x="26633" y="6755"/>
                    <a:pt x="26645" y="6749"/>
                  </a:cubicBezTo>
                  <a:lnTo>
                    <a:pt x="26645" y="6749"/>
                  </a:lnTo>
                  <a:cubicBezTo>
                    <a:pt x="26633" y="6761"/>
                    <a:pt x="26611" y="6783"/>
                    <a:pt x="26599" y="6795"/>
                  </a:cubicBezTo>
                  <a:cubicBezTo>
                    <a:pt x="26616" y="6806"/>
                    <a:pt x="26656" y="6829"/>
                    <a:pt x="26673" y="6840"/>
                  </a:cubicBezTo>
                  <a:cubicBezTo>
                    <a:pt x="26679" y="6851"/>
                    <a:pt x="26690" y="6886"/>
                    <a:pt x="26696" y="6897"/>
                  </a:cubicBezTo>
                  <a:cubicBezTo>
                    <a:pt x="26707" y="6903"/>
                    <a:pt x="26735" y="6914"/>
                    <a:pt x="26752" y="6920"/>
                  </a:cubicBezTo>
                  <a:cubicBezTo>
                    <a:pt x="26747" y="6931"/>
                    <a:pt x="26747" y="6954"/>
                    <a:pt x="26747" y="6965"/>
                  </a:cubicBezTo>
                  <a:cubicBezTo>
                    <a:pt x="27002" y="7288"/>
                    <a:pt x="27155" y="7674"/>
                    <a:pt x="27388" y="8009"/>
                  </a:cubicBezTo>
                  <a:cubicBezTo>
                    <a:pt x="27439" y="8196"/>
                    <a:pt x="27581" y="8349"/>
                    <a:pt x="27632" y="8537"/>
                  </a:cubicBezTo>
                  <a:cubicBezTo>
                    <a:pt x="27501" y="8355"/>
                    <a:pt x="27405" y="8151"/>
                    <a:pt x="27291" y="7958"/>
                  </a:cubicBezTo>
                  <a:cubicBezTo>
                    <a:pt x="27269" y="7918"/>
                    <a:pt x="27263" y="7856"/>
                    <a:pt x="27212" y="7844"/>
                  </a:cubicBezTo>
                  <a:cubicBezTo>
                    <a:pt x="27206" y="7861"/>
                    <a:pt x="27201" y="7901"/>
                    <a:pt x="27201" y="7918"/>
                  </a:cubicBezTo>
                  <a:cubicBezTo>
                    <a:pt x="27178" y="7918"/>
                    <a:pt x="27127" y="7924"/>
                    <a:pt x="27104" y="7924"/>
                  </a:cubicBezTo>
                  <a:cubicBezTo>
                    <a:pt x="27110" y="7901"/>
                    <a:pt x="27115" y="7873"/>
                    <a:pt x="27121" y="7844"/>
                  </a:cubicBezTo>
                  <a:cubicBezTo>
                    <a:pt x="27155" y="7844"/>
                    <a:pt x="27184" y="7827"/>
                    <a:pt x="27195" y="7793"/>
                  </a:cubicBezTo>
                  <a:cubicBezTo>
                    <a:pt x="27167" y="7686"/>
                    <a:pt x="27070" y="7600"/>
                    <a:pt x="27025" y="7498"/>
                  </a:cubicBezTo>
                  <a:cubicBezTo>
                    <a:pt x="26996" y="7442"/>
                    <a:pt x="26968" y="7368"/>
                    <a:pt x="26906" y="7339"/>
                  </a:cubicBezTo>
                  <a:lnTo>
                    <a:pt x="26906" y="7339"/>
                  </a:lnTo>
                  <a:cubicBezTo>
                    <a:pt x="26906" y="7402"/>
                    <a:pt x="26923" y="7459"/>
                    <a:pt x="26979" y="7487"/>
                  </a:cubicBezTo>
                  <a:cubicBezTo>
                    <a:pt x="26985" y="7538"/>
                    <a:pt x="27081" y="7606"/>
                    <a:pt x="27008" y="7640"/>
                  </a:cubicBezTo>
                  <a:cubicBezTo>
                    <a:pt x="26985" y="7600"/>
                    <a:pt x="26957" y="7583"/>
                    <a:pt x="26917" y="7583"/>
                  </a:cubicBezTo>
                  <a:cubicBezTo>
                    <a:pt x="26923" y="7572"/>
                    <a:pt x="26945" y="7555"/>
                    <a:pt x="26957" y="7544"/>
                  </a:cubicBezTo>
                  <a:cubicBezTo>
                    <a:pt x="26934" y="7538"/>
                    <a:pt x="26900" y="7521"/>
                    <a:pt x="26883" y="7515"/>
                  </a:cubicBezTo>
                  <a:cubicBezTo>
                    <a:pt x="26866" y="7493"/>
                    <a:pt x="26849" y="7464"/>
                    <a:pt x="26832" y="7442"/>
                  </a:cubicBezTo>
                  <a:cubicBezTo>
                    <a:pt x="26849" y="7436"/>
                    <a:pt x="26889" y="7430"/>
                    <a:pt x="26906" y="7425"/>
                  </a:cubicBezTo>
                  <a:cubicBezTo>
                    <a:pt x="26871" y="7413"/>
                    <a:pt x="26832" y="7402"/>
                    <a:pt x="26792" y="7391"/>
                  </a:cubicBezTo>
                  <a:cubicBezTo>
                    <a:pt x="26803" y="7385"/>
                    <a:pt x="26826" y="7368"/>
                    <a:pt x="26832" y="7362"/>
                  </a:cubicBezTo>
                  <a:cubicBezTo>
                    <a:pt x="26775" y="7283"/>
                    <a:pt x="26724" y="7198"/>
                    <a:pt x="26667" y="7118"/>
                  </a:cubicBezTo>
                  <a:cubicBezTo>
                    <a:pt x="26593" y="7090"/>
                    <a:pt x="26605" y="7010"/>
                    <a:pt x="26588" y="6948"/>
                  </a:cubicBezTo>
                  <a:lnTo>
                    <a:pt x="26588" y="6948"/>
                  </a:lnTo>
                  <a:cubicBezTo>
                    <a:pt x="26724" y="7022"/>
                    <a:pt x="26764" y="7186"/>
                    <a:pt x="26854" y="7300"/>
                  </a:cubicBezTo>
                  <a:cubicBezTo>
                    <a:pt x="26854" y="7317"/>
                    <a:pt x="26865" y="7324"/>
                    <a:pt x="26878" y="7324"/>
                  </a:cubicBezTo>
                  <a:cubicBezTo>
                    <a:pt x="26907" y="7324"/>
                    <a:pt x="26947" y="7291"/>
                    <a:pt x="26900" y="7271"/>
                  </a:cubicBezTo>
                  <a:cubicBezTo>
                    <a:pt x="26758" y="7061"/>
                    <a:pt x="26628" y="6846"/>
                    <a:pt x="26486" y="6636"/>
                  </a:cubicBezTo>
                  <a:cubicBezTo>
                    <a:pt x="26429" y="6562"/>
                    <a:pt x="26378" y="6488"/>
                    <a:pt x="26332" y="6409"/>
                  </a:cubicBezTo>
                  <a:close/>
                  <a:moveTo>
                    <a:pt x="27802" y="8508"/>
                  </a:moveTo>
                  <a:cubicBezTo>
                    <a:pt x="27825" y="8508"/>
                    <a:pt x="27864" y="8514"/>
                    <a:pt x="27887" y="8514"/>
                  </a:cubicBezTo>
                  <a:cubicBezTo>
                    <a:pt x="27910" y="8542"/>
                    <a:pt x="27915" y="8576"/>
                    <a:pt x="27904" y="8610"/>
                  </a:cubicBezTo>
                  <a:cubicBezTo>
                    <a:pt x="27887" y="8622"/>
                    <a:pt x="27867" y="8626"/>
                    <a:pt x="27846" y="8626"/>
                  </a:cubicBezTo>
                  <a:cubicBezTo>
                    <a:pt x="27818" y="8626"/>
                    <a:pt x="27788" y="8619"/>
                    <a:pt x="27762" y="8616"/>
                  </a:cubicBezTo>
                  <a:cubicBezTo>
                    <a:pt x="27785" y="8610"/>
                    <a:pt x="27836" y="8605"/>
                    <a:pt x="27859" y="8605"/>
                  </a:cubicBezTo>
                  <a:cubicBezTo>
                    <a:pt x="27836" y="8571"/>
                    <a:pt x="27819" y="8542"/>
                    <a:pt x="27802" y="8508"/>
                  </a:cubicBezTo>
                  <a:close/>
                  <a:moveTo>
                    <a:pt x="27675" y="8630"/>
                  </a:moveTo>
                  <a:cubicBezTo>
                    <a:pt x="27680" y="8630"/>
                    <a:pt x="27687" y="8632"/>
                    <a:pt x="27694" y="8639"/>
                  </a:cubicBezTo>
                  <a:cubicBezTo>
                    <a:pt x="27722" y="8653"/>
                    <a:pt x="27720" y="8697"/>
                    <a:pt x="27696" y="8697"/>
                  </a:cubicBezTo>
                  <a:cubicBezTo>
                    <a:pt x="27691" y="8697"/>
                    <a:pt x="27684" y="8695"/>
                    <a:pt x="27677" y="8690"/>
                  </a:cubicBezTo>
                  <a:cubicBezTo>
                    <a:pt x="27649" y="8681"/>
                    <a:pt x="27652" y="8630"/>
                    <a:pt x="27675" y="8630"/>
                  </a:cubicBezTo>
                  <a:close/>
                  <a:moveTo>
                    <a:pt x="26894" y="8446"/>
                  </a:moveTo>
                  <a:lnTo>
                    <a:pt x="26894" y="8446"/>
                  </a:lnTo>
                  <a:cubicBezTo>
                    <a:pt x="26985" y="8508"/>
                    <a:pt x="27002" y="8627"/>
                    <a:pt x="27064" y="8712"/>
                  </a:cubicBezTo>
                  <a:lnTo>
                    <a:pt x="27042" y="8724"/>
                  </a:lnTo>
                  <a:cubicBezTo>
                    <a:pt x="26996" y="8627"/>
                    <a:pt x="26945" y="8537"/>
                    <a:pt x="26894" y="8446"/>
                  </a:cubicBezTo>
                  <a:close/>
                  <a:moveTo>
                    <a:pt x="2364" y="8695"/>
                  </a:moveTo>
                  <a:cubicBezTo>
                    <a:pt x="2371" y="8695"/>
                    <a:pt x="2377" y="8697"/>
                    <a:pt x="2383" y="8701"/>
                  </a:cubicBezTo>
                  <a:cubicBezTo>
                    <a:pt x="2406" y="8729"/>
                    <a:pt x="2373" y="8764"/>
                    <a:pt x="2345" y="8764"/>
                  </a:cubicBezTo>
                  <a:cubicBezTo>
                    <a:pt x="2338" y="8764"/>
                    <a:pt x="2332" y="8762"/>
                    <a:pt x="2327" y="8758"/>
                  </a:cubicBezTo>
                  <a:cubicBezTo>
                    <a:pt x="2298" y="8734"/>
                    <a:pt x="2332" y="8695"/>
                    <a:pt x="2364" y="8695"/>
                  </a:cubicBezTo>
                  <a:close/>
                  <a:moveTo>
                    <a:pt x="1304" y="9152"/>
                  </a:moveTo>
                  <a:cubicBezTo>
                    <a:pt x="1308" y="9152"/>
                    <a:pt x="1312" y="9153"/>
                    <a:pt x="1317" y="9155"/>
                  </a:cubicBezTo>
                  <a:cubicBezTo>
                    <a:pt x="1348" y="9176"/>
                    <a:pt x="1327" y="9230"/>
                    <a:pt x="1292" y="9230"/>
                  </a:cubicBezTo>
                  <a:cubicBezTo>
                    <a:pt x="1289" y="9230"/>
                    <a:pt x="1286" y="9230"/>
                    <a:pt x="1283" y="9229"/>
                  </a:cubicBezTo>
                  <a:cubicBezTo>
                    <a:pt x="1252" y="9209"/>
                    <a:pt x="1272" y="9152"/>
                    <a:pt x="1304" y="9152"/>
                  </a:cubicBezTo>
                  <a:close/>
                  <a:moveTo>
                    <a:pt x="27745" y="9036"/>
                  </a:moveTo>
                  <a:cubicBezTo>
                    <a:pt x="27779" y="9076"/>
                    <a:pt x="27802" y="9121"/>
                    <a:pt x="27825" y="9172"/>
                  </a:cubicBezTo>
                  <a:cubicBezTo>
                    <a:pt x="27825" y="9195"/>
                    <a:pt x="27819" y="9217"/>
                    <a:pt x="27813" y="9246"/>
                  </a:cubicBezTo>
                  <a:cubicBezTo>
                    <a:pt x="27791" y="9178"/>
                    <a:pt x="27762" y="9104"/>
                    <a:pt x="27745" y="9036"/>
                  </a:cubicBezTo>
                  <a:close/>
                  <a:moveTo>
                    <a:pt x="2707" y="8888"/>
                  </a:moveTo>
                  <a:lnTo>
                    <a:pt x="2729" y="8900"/>
                  </a:lnTo>
                  <a:cubicBezTo>
                    <a:pt x="2661" y="9036"/>
                    <a:pt x="2599" y="9166"/>
                    <a:pt x="2537" y="9303"/>
                  </a:cubicBezTo>
                  <a:cubicBezTo>
                    <a:pt x="2565" y="9206"/>
                    <a:pt x="2605" y="9110"/>
                    <a:pt x="2661" y="9025"/>
                  </a:cubicBezTo>
                  <a:lnTo>
                    <a:pt x="2599" y="9025"/>
                  </a:lnTo>
                  <a:cubicBezTo>
                    <a:pt x="2622" y="9013"/>
                    <a:pt x="2644" y="9008"/>
                    <a:pt x="2673" y="8996"/>
                  </a:cubicBezTo>
                  <a:cubicBezTo>
                    <a:pt x="2684" y="8962"/>
                    <a:pt x="2695" y="8928"/>
                    <a:pt x="2707" y="8888"/>
                  </a:cubicBezTo>
                  <a:close/>
                  <a:moveTo>
                    <a:pt x="1674" y="8088"/>
                  </a:moveTo>
                  <a:lnTo>
                    <a:pt x="1674" y="8088"/>
                  </a:lnTo>
                  <a:cubicBezTo>
                    <a:pt x="1657" y="8151"/>
                    <a:pt x="1634" y="8213"/>
                    <a:pt x="1612" y="8270"/>
                  </a:cubicBezTo>
                  <a:cubicBezTo>
                    <a:pt x="1617" y="8270"/>
                    <a:pt x="1617" y="8276"/>
                    <a:pt x="1623" y="8276"/>
                  </a:cubicBezTo>
                  <a:cubicBezTo>
                    <a:pt x="1578" y="8378"/>
                    <a:pt x="1532" y="8480"/>
                    <a:pt x="1470" y="8571"/>
                  </a:cubicBezTo>
                  <a:lnTo>
                    <a:pt x="1510" y="8599"/>
                  </a:lnTo>
                  <a:cubicBezTo>
                    <a:pt x="1527" y="8576"/>
                    <a:pt x="1555" y="8531"/>
                    <a:pt x="1566" y="8508"/>
                  </a:cubicBezTo>
                  <a:lnTo>
                    <a:pt x="1617" y="8497"/>
                  </a:lnTo>
                  <a:lnTo>
                    <a:pt x="1617" y="8537"/>
                  </a:lnTo>
                  <a:cubicBezTo>
                    <a:pt x="1606" y="8537"/>
                    <a:pt x="1572" y="8542"/>
                    <a:pt x="1555" y="8542"/>
                  </a:cubicBezTo>
                  <a:cubicBezTo>
                    <a:pt x="1549" y="8593"/>
                    <a:pt x="1544" y="8650"/>
                    <a:pt x="1538" y="8701"/>
                  </a:cubicBezTo>
                  <a:cubicBezTo>
                    <a:pt x="1470" y="8741"/>
                    <a:pt x="1447" y="8809"/>
                    <a:pt x="1441" y="8877"/>
                  </a:cubicBezTo>
                  <a:cubicBezTo>
                    <a:pt x="1441" y="8962"/>
                    <a:pt x="1351" y="9025"/>
                    <a:pt x="1385" y="9110"/>
                  </a:cubicBezTo>
                  <a:cubicBezTo>
                    <a:pt x="1351" y="9098"/>
                    <a:pt x="1317" y="9081"/>
                    <a:pt x="1277" y="9070"/>
                  </a:cubicBezTo>
                  <a:cubicBezTo>
                    <a:pt x="1237" y="9144"/>
                    <a:pt x="1203" y="9217"/>
                    <a:pt x="1192" y="9303"/>
                  </a:cubicBezTo>
                  <a:cubicBezTo>
                    <a:pt x="1169" y="9331"/>
                    <a:pt x="1141" y="9359"/>
                    <a:pt x="1112" y="9393"/>
                  </a:cubicBezTo>
                  <a:cubicBezTo>
                    <a:pt x="1180" y="9217"/>
                    <a:pt x="1226" y="9030"/>
                    <a:pt x="1328" y="8871"/>
                  </a:cubicBezTo>
                  <a:lnTo>
                    <a:pt x="1328" y="8871"/>
                  </a:lnTo>
                  <a:cubicBezTo>
                    <a:pt x="1317" y="8928"/>
                    <a:pt x="1294" y="8991"/>
                    <a:pt x="1277" y="9053"/>
                  </a:cubicBezTo>
                  <a:cubicBezTo>
                    <a:pt x="1294" y="9053"/>
                    <a:pt x="1328" y="9064"/>
                    <a:pt x="1345" y="9064"/>
                  </a:cubicBezTo>
                  <a:cubicBezTo>
                    <a:pt x="1356" y="8928"/>
                    <a:pt x="1453" y="8815"/>
                    <a:pt x="1476" y="8684"/>
                  </a:cubicBezTo>
                  <a:lnTo>
                    <a:pt x="1476" y="8684"/>
                  </a:lnTo>
                  <a:cubicBezTo>
                    <a:pt x="1390" y="8724"/>
                    <a:pt x="1373" y="8815"/>
                    <a:pt x="1317" y="8877"/>
                  </a:cubicBezTo>
                  <a:cubicBezTo>
                    <a:pt x="1379" y="8656"/>
                    <a:pt x="1487" y="8446"/>
                    <a:pt x="1600" y="8236"/>
                  </a:cubicBezTo>
                  <a:cubicBezTo>
                    <a:pt x="1600" y="8236"/>
                    <a:pt x="1606" y="8230"/>
                    <a:pt x="1606" y="8225"/>
                  </a:cubicBezTo>
                  <a:cubicBezTo>
                    <a:pt x="1612" y="8219"/>
                    <a:pt x="1612" y="8213"/>
                    <a:pt x="1612" y="8208"/>
                  </a:cubicBezTo>
                  <a:cubicBezTo>
                    <a:pt x="1634" y="8168"/>
                    <a:pt x="1657" y="8128"/>
                    <a:pt x="1674" y="8088"/>
                  </a:cubicBezTo>
                  <a:close/>
                  <a:moveTo>
                    <a:pt x="2434" y="9535"/>
                  </a:moveTo>
                  <a:cubicBezTo>
                    <a:pt x="2434" y="9535"/>
                    <a:pt x="2429" y="9541"/>
                    <a:pt x="2429" y="9541"/>
                  </a:cubicBezTo>
                  <a:cubicBezTo>
                    <a:pt x="2423" y="9541"/>
                    <a:pt x="2423" y="9535"/>
                    <a:pt x="2417" y="9535"/>
                  </a:cubicBezTo>
                  <a:close/>
                  <a:moveTo>
                    <a:pt x="27927" y="9427"/>
                  </a:moveTo>
                  <a:cubicBezTo>
                    <a:pt x="27955" y="9541"/>
                    <a:pt x="28018" y="9643"/>
                    <a:pt x="28052" y="9762"/>
                  </a:cubicBezTo>
                  <a:cubicBezTo>
                    <a:pt x="28012" y="9762"/>
                    <a:pt x="27995" y="9734"/>
                    <a:pt x="27978" y="9700"/>
                  </a:cubicBezTo>
                  <a:lnTo>
                    <a:pt x="27921" y="9700"/>
                  </a:lnTo>
                  <a:cubicBezTo>
                    <a:pt x="27932" y="9683"/>
                    <a:pt x="27950" y="9649"/>
                    <a:pt x="27961" y="9632"/>
                  </a:cubicBezTo>
                  <a:lnTo>
                    <a:pt x="27961" y="9632"/>
                  </a:lnTo>
                  <a:cubicBezTo>
                    <a:pt x="27950" y="9637"/>
                    <a:pt x="27921" y="9637"/>
                    <a:pt x="27910" y="9643"/>
                  </a:cubicBezTo>
                  <a:cubicBezTo>
                    <a:pt x="27960" y="9592"/>
                    <a:pt x="27947" y="9555"/>
                    <a:pt x="27911" y="9555"/>
                  </a:cubicBezTo>
                  <a:cubicBezTo>
                    <a:pt x="27895" y="9555"/>
                    <a:pt x="27874" y="9563"/>
                    <a:pt x="27853" y="9581"/>
                  </a:cubicBezTo>
                  <a:cubicBezTo>
                    <a:pt x="27847" y="9569"/>
                    <a:pt x="27842" y="9541"/>
                    <a:pt x="27836" y="9530"/>
                  </a:cubicBezTo>
                  <a:cubicBezTo>
                    <a:pt x="27864" y="9530"/>
                    <a:pt x="27898" y="9524"/>
                    <a:pt x="27927" y="9524"/>
                  </a:cubicBezTo>
                  <a:cubicBezTo>
                    <a:pt x="27910" y="9490"/>
                    <a:pt x="27910" y="9456"/>
                    <a:pt x="27927" y="9427"/>
                  </a:cubicBezTo>
                  <a:close/>
                  <a:moveTo>
                    <a:pt x="1249" y="9337"/>
                  </a:moveTo>
                  <a:cubicBezTo>
                    <a:pt x="1215" y="9490"/>
                    <a:pt x="1129" y="9632"/>
                    <a:pt x="1135" y="9791"/>
                  </a:cubicBezTo>
                  <a:cubicBezTo>
                    <a:pt x="1124" y="9779"/>
                    <a:pt x="1101" y="9762"/>
                    <a:pt x="1090" y="9751"/>
                  </a:cubicBezTo>
                  <a:cubicBezTo>
                    <a:pt x="1141" y="9615"/>
                    <a:pt x="1158" y="9456"/>
                    <a:pt x="1249" y="9337"/>
                  </a:cubicBezTo>
                  <a:close/>
                  <a:moveTo>
                    <a:pt x="27993" y="9790"/>
                  </a:moveTo>
                  <a:cubicBezTo>
                    <a:pt x="28046" y="9790"/>
                    <a:pt x="28074" y="9818"/>
                    <a:pt x="28074" y="9870"/>
                  </a:cubicBezTo>
                  <a:cubicBezTo>
                    <a:pt x="28057" y="9876"/>
                    <a:pt x="28023" y="9893"/>
                    <a:pt x="28006" y="9898"/>
                  </a:cubicBezTo>
                  <a:cubicBezTo>
                    <a:pt x="28012" y="9887"/>
                    <a:pt x="28035" y="9859"/>
                    <a:pt x="28046" y="9847"/>
                  </a:cubicBezTo>
                  <a:cubicBezTo>
                    <a:pt x="28029" y="9836"/>
                    <a:pt x="28001" y="9802"/>
                    <a:pt x="27978" y="9791"/>
                  </a:cubicBezTo>
                  <a:cubicBezTo>
                    <a:pt x="27983" y="9790"/>
                    <a:pt x="27988" y="9790"/>
                    <a:pt x="27993" y="9790"/>
                  </a:cubicBezTo>
                  <a:close/>
                  <a:moveTo>
                    <a:pt x="1084" y="9830"/>
                  </a:moveTo>
                  <a:cubicBezTo>
                    <a:pt x="1086" y="9830"/>
                    <a:pt x="1088" y="9830"/>
                    <a:pt x="1090" y="9830"/>
                  </a:cubicBezTo>
                  <a:cubicBezTo>
                    <a:pt x="1117" y="9852"/>
                    <a:pt x="1097" y="9904"/>
                    <a:pt x="1061" y="9904"/>
                  </a:cubicBezTo>
                  <a:cubicBezTo>
                    <a:pt x="1059" y="9904"/>
                    <a:pt x="1058" y="9904"/>
                    <a:pt x="1056" y="9904"/>
                  </a:cubicBezTo>
                  <a:cubicBezTo>
                    <a:pt x="1034" y="9882"/>
                    <a:pt x="1048" y="9830"/>
                    <a:pt x="1084" y="9830"/>
                  </a:cubicBezTo>
                  <a:close/>
                  <a:moveTo>
                    <a:pt x="27530" y="9881"/>
                  </a:moveTo>
                  <a:cubicBezTo>
                    <a:pt x="27569" y="9881"/>
                    <a:pt x="27592" y="9978"/>
                    <a:pt x="27552" y="9983"/>
                  </a:cubicBezTo>
                  <a:cubicBezTo>
                    <a:pt x="27524" y="9961"/>
                    <a:pt x="27513" y="9915"/>
                    <a:pt x="27530" y="9881"/>
                  </a:cubicBezTo>
                  <a:close/>
                  <a:moveTo>
                    <a:pt x="1016" y="9944"/>
                  </a:moveTo>
                  <a:cubicBezTo>
                    <a:pt x="1027" y="9944"/>
                    <a:pt x="1050" y="9944"/>
                    <a:pt x="1061" y="9949"/>
                  </a:cubicBezTo>
                  <a:cubicBezTo>
                    <a:pt x="1050" y="10006"/>
                    <a:pt x="1039" y="10057"/>
                    <a:pt x="999" y="10103"/>
                  </a:cubicBezTo>
                  <a:cubicBezTo>
                    <a:pt x="999" y="10046"/>
                    <a:pt x="1010" y="9995"/>
                    <a:pt x="1016" y="9944"/>
                  </a:cubicBezTo>
                  <a:close/>
                  <a:moveTo>
                    <a:pt x="28125" y="9978"/>
                  </a:moveTo>
                  <a:cubicBezTo>
                    <a:pt x="28131" y="10034"/>
                    <a:pt x="28142" y="10091"/>
                    <a:pt x="28154" y="10148"/>
                  </a:cubicBezTo>
                  <a:cubicBezTo>
                    <a:pt x="28131" y="10137"/>
                    <a:pt x="28103" y="10131"/>
                    <a:pt x="28074" y="10120"/>
                  </a:cubicBezTo>
                  <a:cubicBezTo>
                    <a:pt x="28091" y="10103"/>
                    <a:pt x="28108" y="10086"/>
                    <a:pt x="28131" y="10069"/>
                  </a:cubicBezTo>
                  <a:cubicBezTo>
                    <a:pt x="28114" y="10040"/>
                    <a:pt x="28097" y="10012"/>
                    <a:pt x="28086" y="9983"/>
                  </a:cubicBezTo>
                  <a:lnTo>
                    <a:pt x="28125" y="9978"/>
                  </a:lnTo>
                  <a:close/>
                  <a:moveTo>
                    <a:pt x="986" y="10139"/>
                  </a:moveTo>
                  <a:cubicBezTo>
                    <a:pt x="990" y="10139"/>
                    <a:pt x="995" y="10140"/>
                    <a:pt x="999" y="10142"/>
                  </a:cubicBezTo>
                  <a:cubicBezTo>
                    <a:pt x="1029" y="10157"/>
                    <a:pt x="1007" y="10202"/>
                    <a:pt x="978" y="10202"/>
                  </a:cubicBezTo>
                  <a:cubicBezTo>
                    <a:pt x="974" y="10202"/>
                    <a:pt x="969" y="10201"/>
                    <a:pt x="965" y="10199"/>
                  </a:cubicBezTo>
                  <a:cubicBezTo>
                    <a:pt x="935" y="10184"/>
                    <a:pt x="957" y="10139"/>
                    <a:pt x="986" y="10139"/>
                  </a:cubicBezTo>
                  <a:close/>
                  <a:moveTo>
                    <a:pt x="1118" y="9399"/>
                  </a:moveTo>
                  <a:lnTo>
                    <a:pt x="1118" y="9399"/>
                  </a:lnTo>
                  <a:cubicBezTo>
                    <a:pt x="1090" y="9649"/>
                    <a:pt x="959" y="9870"/>
                    <a:pt x="914" y="10114"/>
                  </a:cubicBezTo>
                  <a:cubicBezTo>
                    <a:pt x="908" y="10171"/>
                    <a:pt x="880" y="10222"/>
                    <a:pt x="840" y="10273"/>
                  </a:cubicBezTo>
                  <a:cubicBezTo>
                    <a:pt x="908" y="9978"/>
                    <a:pt x="999" y="9677"/>
                    <a:pt x="1118" y="9399"/>
                  </a:cubicBezTo>
                  <a:close/>
                  <a:moveTo>
                    <a:pt x="925" y="10318"/>
                  </a:moveTo>
                  <a:lnTo>
                    <a:pt x="925" y="10318"/>
                  </a:lnTo>
                  <a:cubicBezTo>
                    <a:pt x="959" y="10330"/>
                    <a:pt x="965" y="10347"/>
                    <a:pt x="931" y="10375"/>
                  </a:cubicBezTo>
                  <a:cubicBezTo>
                    <a:pt x="897" y="10358"/>
                    <a:pt x="891" y="10341"/>
                    <a:pt x="925" y="10318"/>
                  </a:cubicBezTo>
                  <a:close/>
                  <a:moveTo>
                    <a:pt x="27689" y="10341"/>
                  </a:moveTo>
                  <a:lnTo>
                    <a:pt x="27689" y="10341"/>
                  </a:lnTo>
                  <a:cubicBezTo>
                    <a:pt x="27723" y="10369"/>
                    <a:pt x="27717" y="10386"/>
                    <a:pt x="27677" y="10392"/>
                  </a:cubicBezTo>
                  <a:cubicBezTo>
                    <a:pt x="27649" y="10364"/>
                    <a:pt x="27654" y="10347"/>
                    <a:pt x="27689" y="10341"/>
                  </a:cubicBezTo>
                  <a:close/>
                  <a:moveTo>
                    <a:pt x="1805" y="10511"/>
                  </a:moveTo>
                  <a:cubicBezTo>
                    <a:pt x="1788" y="10562"/>
                    <a:pt x="1771" y="10608"/>
                    <a:pt x="1742" y="10653"/>
                  </a:cubicBezTo>
                  <a:cubicBezTo>
                    <a:pt x="1742" y="10602"/>
                    <a:pt x="1754" y="10556"/>
                    <a:pt x="1765" y="10511"/>
                  </a:cubicBezTo>
                  <a:close/>
                  <a:moveTo>
                    <a:pt x="27706" y="8712"/>
                  </a:moveTo>
                  <a:cubicBezTo>
                    <a:pt x="27819" y="8860"/>
                    <a:pt x="27847" y="9070"/>
                    <a:pt x="27978" y="9195"/>
                  </a:cubicBezTo>
                  <a:cubicBezTo>
                    <a:pt x="27972" y="9200"/>
                    <a:pt x="27950" y="9206"/>
                    <a:pt x="27944" y="9212"/>
                  </a:cubicBezTo>
                  <a:cubicBezTo>
                    <a:pt x="28114" y="9586"/>
                    <a:pt x="28228" y="9978"/>
                    <a:pt x="28352" y="10369"/>
                  </a:cubicBezTo>
                  <a:cubicBezTo>
                    <a:pt x="28358" y="10364"/>
                    <a:pt x="28369" y="10358"/>
                    <a:pt x="28375" y="10358"/>
                  </a:cubicBezTo>
                  <a:lnTo>
                    <a:pt x="28375" y="10358"/>
                  </a:lnTo>
                  <a:cubicBezTo>
                    <a:pt x="28352" y="10466"/>
                    <a:pt x="28420" y="10562"/>
                    <a:pt x="28443" y="10670"/>
                  </a:cubicBezTo>
                  <a:cubicBezTo>
                    <a:pt x="28386" y="10636"/>
                    <a:pt x="28392" y="10562"/>
                    <a:pt x="28369" y="10505"/>
                  </a:cubicBezTo>
                  <a:cubicBezTo>
                    <a:pt x="28211" y="10012"/>
                    <a:pt x="28035" y="9530"/>
                    <a:pt x="27853" y="9047"/>
                  </a:cubicBezTo>
                  <a:cubicBezTo>
                    <a:pt x="27808" y="8934"/>
                    <a:pt x="27734" y="8832"/>
                    <a:pt x="27706" y="8712"/>
                  </a:cubicBezTo>
                  <a:close/>
                  <a:moveTo>
                    <a:pt x="749" y="11061"/>
                  </a:moveTo>
                  <a:lnTo>
                    <a:pt x="749" y="11061"/>
                  </a:lnTo>
                  <a:cubicBezTo>
                    <a:pt x="789" y="11067"/>
                    <a:pt x="766" y="11130"/>
                    <a:pt x="738" y="11135"/>
                  </a:cubicBezTo>
                  <a:cubicBezTo>
                    <a:pt x="693" y="11130"/>
                    <a:pt x="721" y="11067"/>
                    <a:pt x="749" y="11061"/>
                  </a:cubicBezTo>
                  <a:close/>
                  <a:moveTo>
                    <a:pt x="761" y="10556"/>
                  </a:moveTo>
                  <a:cubicBezTo>
                    <a:pt x="772" y="10772"/>
                    <a:pt x="693" y="10999"/>
                    <a:pt x="613" y="11203"/>
                  </a:cubicBezTo>
                  <a:cubicBezTo>
                    <a:pt x="647" y="10988"/>
                    <a:pt x="704" y="10772"/>
                    <a:pt x="761" y="10556"/>
                  </a:cubicBezTo>
                  <a:close/>
                  <a:moveTo>
                    <a:pt x="28432" y="10676"/>
                  </a:moveTo>
                  <a:lnTo>
                    <a:pt x="28432" y="10676"/>
                  </a:lnTo>
                  <a:cubicBezTo>
                    <a:pt x="28517" y="10834"/>
                    <a:pt x="28528" y="11033"/>
                    <a:pt x="28562" y="11209"/>
                  </a:cubicBezTo>
                  <a:cubicBezTo>
                    <a:pt x="28511" y="11158"/>
                    <a:pt x="28511" y="11084"/>
                    <a:pt x="28494" y="11022"/>
                  </a:cubicBezTo>
                  <a:cubicBezTo>
                    <a:pt x="28466" y="10903"/>
                    <a:pt x="28420" y="10789"/>
                    <a:pt x="28432" y="10676"/>
                  </a:cubicBezTo>
                  <a:close/>
                  <a:moveTo>
                    <a:pt x="28570" y="11219"/>
                  </a:moveTo>
                  <a:cubicBezTo>
                    <a:pt x="28574" y="11219"/>
                    <a:pt x="28579" y="11220"/>
                    <a:pt x="28585" y="11220"/>
                  </a:cubicBezTo>
                  <a:cubicBezTo>
                    <a:pt x="28600" y="11255"/>
                    <a:pt x="28593" y="11272"/>
                    <a:pt x="28561" y="11272"/>
                  </a:cubicBezTo>
                  <a:cubicBezTo>
                    <a:pt x="28556" y="11272"/>
                    <a:pt x="28551" y="11272"/>
                    <a:pt x="28545" y="11271"/>
                  </a:cubicBezTo>
                  <a:cubicBezTo>
                    <a:pt x="28530" y="11237"/>
                    <a:pt x="28537" y="11219"/>
                    <a:pt x="28570" y="11219"/>
                  </a:cubicBezTo>
                  <a:close/>
                  <a:moveTo>
                    <a:pt x="1629" y="11135"/>
                  </a:moveTo>
                  <a:cubicBezTo>
                    <a:pt x="1623" y="11209"/>
                    <a:pt x="1651" y="11300"/>
                    <a:pt x="1589" y="11351"/>
                  </a:cubicBezTo>
                  <a:cubicBezTo>
                    <a:pt x="1600" y="11283"/>
                    <a:pt x="1617" y="11209"/>
                    <a:pt x="1629" y="11135"/>
                  </a:cubicBezTo>
                  <a:close/>
                  <a:moveTo>
                    <a:pt x="28415" y="10971"/>
                  </a:moveTo>
                  <a:lnTo>
                    <a:pt x="28415" y="10971"/>
                  </a:lnTo>
                  <a:cubicBezTo>
                    <a:pt x="28449" y="11118"/>
                    <a:pt x="28454" y="11277"/>
                    <a:pt x="28517" y="11419"/>
                  </a:cubicBezTo>
                  <a:cubicBezTo>
                    <a:pt x="28528" y="11453"/>
                    <a:pt x="28523" y="11487"/>
                    <a:pt x="28506" y="11521"/>
                  </a:cubicBezTo>
                  <a:cubicBezTo>
                    <a:pt x="28486" y="11487"/>
                    <a:pt x="28504" y="11381"/>
                    <a:pt x="28452" y="11381"/>
                  </a:cubicBezTo>
                  <a:cubicBezTo>
                    <a:pt x="28444" y="11381"/>
                    <a:pt x="28433" y="11384"/>
                    <a:pt x="28420" y="11391"/>
                  </a:cubicBezTo>
                  <a:cubicBezTo>
                    <a:pt x="28437" y="11379"/>
                    <a:pt x="28449" y="11362"/>
                    <a:pt x="28466" y="11351"/>
                  </a:cubicBezTo>
                  <a:cubicBezTo>
                    <a:pt x="28420" y="11232"/>
                    <a:pt x="28398" y="11101"/>
                    <a:pt x="28415" y="10971"/>
                  </a:cubicBezTo>
                  <a:close/>
                  <a:moveTo>
                    <a:pt x="602" y="11220"/>
                  </a:moveTo>
                  <a:cubicBezTo>
                    <a:pt x="630" y="11385"/>
                    <a:pt x="568" y="11555"/>
                    <a:pt x="539" y="11720"/>
                  </a:cubicBezTo>
                  <a:cubicBezTo>
                    <a:pt x="534" y="11555"/>
                    <a:pt x="585" y="11385"/>
                    <a:pt x="602" y="11220"/>
                  </a:cubicBezTo>
                  <a:close/>
                  <a:moveTo>
                    <a:pt x="1526" y="11853"/>
                  </a:moveTo>
                  <a:cubicBezTo>
                    <a:pt x="1529" y="11853"/>
                    <a:pt x="1534" y="11854"/>
                    <a:pt x="1538" y="11856"/>
                  </a:cubicBezTo>
                  <a:cubicBezTo>
                    <a:pt x="1568" y="11876"/>
                    <a:pt x="1554" y="11932"/>
                    <a:pt x="1518" y="11932"/>
                  </a:cubicBezTo>
                  <a:cubicBezTo>
                    <a:pt x="1514" y="11932"/>
                    <a:pt x="1509" y="11931"/>
                    <a:pt x="1504" y="11930"/>
                  </a:cubicBezTo>
                  <a:cubicBezTo>
                    <a:pt x="1479" y="11909"/>
                    <a:pt x="1494" y="11853"/>
                    <a:pt x="1526" y="11853"/>
                  </a:cubicBezTo>
                  <a:close/>
                  <a:moveTo>
                    <a:pt x="28840" y="11895"/>
                  </a:moveTo>
                  <a:cubicBezTo>
                    <a:pt x="28840" y="11969"/>
                    <a:pt x="28897" y="12049"/>
                    <a:pt x="28846" y="12117"/>
                  </a:cubicBezTo>
                  <a:cubicBezTo>
                    <a:pt x="28823" y="12049"/>
                    <a:pt x="28812" y="11975"/>
                    <a:pt x="28795" y="11907"/>
                  </a:cubicBezTo>
                  <a:cubicBezTo>
                    <a:pt x="28806" y="11907"/>
                    <a:pt x="28829" y="11901"/>
                    <a:pt x="28840" y="11895"/>
                  </a:cubicBezTo>
                  <a:close/>
                  <a:moveTo>
                    <a:pt x="28579" y="11271"/>
                  </a:moveTo>
                  <a:cubicBezTo>
                    <a:pt x="28647" y="11442"/>
                    <a:pt x="28647" y="11623"/>
                    <a:pt x="28693" y="11799"/>
                  </a:cubicBezTo>
                  <a:cubicBezTo>
                    <a:pt x="28704" y="11793"/>
                    <a:pt x="28715" y="11788"/>
                    <a:pt x="28727" y="11782"/>
                  </a:cubicBezTo>
                  <a:lnTo>
                    <a:pt x="28727" y="11782"/>
                  </a:lnTo>
                  <a:cubicBezTo>
                    <a:pt x="28715" y="11799"/>
                    <a:pt x="28710" y="11816"/>
                    <a:pt x="28698" y="11833"/>
                  </a:cubicBezTo>
                  <a:cubicBezTo>
                    <a:pt x="28733" y="12088"/>
                    <a:pt x="28801" y="12332"/>
                    <a:pt x="28806" y="12588"/>
                  </a:cubicBezTo>
                  <a:cubicBezTo>
                    <a:pt x="28812" y="12582"/>
                    <a:pt x="28835" y="12576"/>
                    <a:pt x="28846" y="12576"/>
                  </a:cubicBezTo>
                  <a:cubicBezTo>
                    <a:pt x="28784" y="12656"/>
                    <a:pt x="28840" y="12769"/>
                    <a:pt x="28823" y="12860"/>
                  </a:cubicBezTo>
                  <a:cubicBezTo>
                    <a:pt x="28784" y="12803"/>
                    <a:pt x="28818" y="12730"/>
                    <a:pt x="28778" y="12678"/>
                  </a:cubicBezTo>
                  <a:cubicBezTo>
                    <a:pt x="28772" y="12208"/>
                    <a:pt x="28591" y="11737"/>
                    <a:pt x="28579" y="11271"/>
                  </a:cubicBezTo>
                  <a:close/>
                  <a:moveTo>
                    <a:pt x="28693" y="12724"/>
                  </a:moveTo>
                  <a:cubicBezTo>
                    <a:pt x="28710" y="12798"/>
                    <a:pt x="28727" y="12877"/>
                    <a:pt x="28744" y="12951"/>
                  </a:cubicBezTo>
                  <a:cubicBezTo>
                    <a:pt x="28746" y="12951"/>
                    <a:pt x="28747" y="12951"/>
                    <a:pt x="28749" y="12951"/>
                  </a:cubicBezTo>
                  <a:lnTo>
                    <a:pt x="28749" y="12951"/>
                  </a:lnTo>
                  <a:cubicBezTo>
                    <a:pt x="28721" y="13019"/>
                    <a:pt x="28744" y="13087"/>
                    <a:pt x="28755" y="13155"/>
                  </a:cubicBezTo>
                  <a:cubicBezTo>
                    <a:pt x="28744" y="13149"/>
                    <a:pt x="28721" y="13138"/>
                    <a:pt x="28710" y="13132"/>
                  </a:cubicBezTo>
                  <a:cubicBezTo>
                    <a:pt x="28715" y="13110"/>
                    <a:pt x="28715" y="13081"/>
                    <a:pt x="28721" y="13053"/>
                  </a:cubicBezTo>
                  <a:cubicBezTo>
                    <a:pt x="28698" y="13047"/>
                    <a:pt x="28681" y="13042"/>
                    <a:pt x="28659" y="13036"/>
                  </a:cubicBezTo>
                  <a:lnTo>
                    <a:pt x="28704" y="13025"/>
                  </a:lnTo>
                  <a:cubicBezTo>
                    <a:pt x="28687" y="12922"/>
                    <a:pt x="28715" y="12820"/>
                    <a:pt x="28676" y="12724"/>
                  </a:cubicBezTo>
                  <a:close/>
                  <a:moveTo>
                    <a:pt x="65" y="13188"/>
                  </a:moveTo>
                  <a:cubicBezTo>
                    <a:pt x="64" y="13188"/>
                    <a:pt x="63" y="13189"/>
                    <a:pt x="63" y="13189"/>
                  </a:cubicBezTo>
                  <a:cubicBezTo>
                    <a:pt x="63" y="13189"/>
                    <a:pt x="64" y="13190"/>
                    <a:pt x="65" y="13190"/>
                  </a:cubicBezTo>
                  <a:lnTo>
                    <a:pt x="65" y="13190"/>
                  </a:lnTo>
                  <a:cubicBezTo>
                    <a:pt x="65" y="13190"/>
                    <a:pt x="65" y="13189"/>
                    <a:pt x="65" y="13188"/>
                  </a:cubicBezTo>
                  <a:close/>
                  <a:moveTo>
                    <a:pt x="28818" y="12871"/>
                  </a:moveTo>
                  <a:cubicBezTo>
                    <a:pt x="28852" y="12985"/>
                    <a:pt x="28874" y="13115"/>
                    <a:pt x="28846" y="13235"/>
                  </a:cubicBezTo>
                  <a:cubicBezTo>
                    <a:pt x="28829" y="13166"/>
                    <a:pt x="28823" y="13098"/>
                    <a:pt x="28835" y="13030"/>
                  </a:cubicBezTo>
                  <a:cubicBezTo>
                    <a:pt x="28812" y="13002"/>
                    <a:pt x="28795" y="12958"/>
                    <a:pt x="28752" y="12951"/>
                  </a:cubicBezTo>
                  <a:lnTo>
                    <a:pt x="28752" y="12951"/>
                  </a:lnTo>
                  <a:cubicBezTo>
                    <a:pt x="28770" y="12952"/>
                    <a:pt x="28797" y="12956"/>
                    <a:pt x="28812" y="12956"/>
                  </a:cubicBezTo>
                  <a:cubicBezTo>
                    <a:pt x="28812" y="12939"/>
                    <a:pt x="28818" y="12894"/>
                    <a:pt x="28818" y="12871"/>
                  </a:cubicBezTo>
                  <a:close/>
                  <a:moveTo>
                    <a:pt x="551" y="11731"/>
                  </a:moveTo>
                  <a:lnTo>
                    <a:pt x="551" y="11731"/>
                  </a:lnTo>
                  <a:cubicBezTo>
                    <a:pt x="471" y="12060"/>
                    <a:pt x="477" y="12406"/>
                    <a:pt x="420" y="12741"/>
                  </a:cubicBezTo>
                  <a:cubicBezTo>
                    <a:pt x="443" y="12758"/>
                    <a:pt x="466" y="12769"/>
                    <a:pt x="488" y="12786"/>
                  </a:cubicBezTo>
                  <a:cubicBezTo>
                    <a:pt x="500" y="12752"/>
                    <a:pt x="511" y="12718"/>
                    <a:pt x="522" y="12678"/>
                  </a:cubicBezTo>
                  <a:lnTo>
                    <a:pt x="534" y="12678"/>
                  </a:lnTo>
                  <a:cubicBezTo>
                    <a:pt x="534" y="12747"/>
                    <a:pt x="534" y="12815"/>
                    <a:pt x="528" y="12877"/>
                  </a:cubicBezTo>
                  <a:cubicBezTo>
                    <a:pt x="522" y="12883"/>
                    <a:pt x="505" y="12883"/>
                    <a:pt x="500" y="12883"/>
                  </a:cubicBezTo>
                  <a:cubicBezTo>
                    <a:pt x="500" y="12854"/>
                    <a:pt x="500" y="12820"/>
                    <a:pt x="500" y="12786"/>
                  </a:cubicBezTo>
                  <a:lnTo>
                    <a:pt x="432" y="12798"/>
                  </a:lnTo>
                  <a:cubicBezTo>
                    <a:pt x="398" y="12979"/>
                    <a:pt x="398" y="13155"/>
                    <a:pt x="392" y="13337"/>
                  </a:cubicBezTo>
                  <a:cubicBezTo>
                    <a:pt x="380" y="13337"/>
                    <a:pt x="363" y="13331"/>
                    <a:pt x="358" y="13331"/>
                  </a:cubicBezTo>
                  <a:cubicBezTo>
                    <a:pt x="380" y="12843"/>
                    <a:pt x="437" y="12361"/>
                    <a:pt x="500" y="11878"/>
                  </a:cubicBezTo>
                  <a:cubicBezTo>
                    <a:pt x="505" y="11827"/>
                    <a:pt x="500" y="11765"/>
                    <a:pt x="551" y="11731"/>
                  </a:cubicBezTo>
                  <a:close/>
                  <a:moveTo>
                    <a:pt x="386" y="13376"/>
                  </a:moveTo>
                  <a:lnTo>
                    <a:pt x="386" y="13376"/>
                  </a:lnTo>
                  <a:cubicBezTo>
                    <a:pt x="392" y="13450"/>
                    <a:pt x="386" y="13524"/>
                    <a:pt x="375" y="13598"/>
                  </a:cubicBezTo>
                  <a:cubicBezTo>
                    <a:pt x="324" y="13530"/>
                    <a:pt x="346" y="13439"/>
                    <a:pt x="386" y="13376"/>
                  </a:cubicBezTo>
                  <a:close/>
                  <a:moveTo>
                    <a:pt x="28869" y="13683"/>
                  </a:moveTo>
                  <a:cubicBezTo>
                    <a:pt x="28914" y="13683"/>
                    <a:pt x="28914" y="13762"/>
                    <a:pt x="28880" y="13779"/>
                  </a:cubicBezTo>
                  <a:cubicBezTo>
                    <a:pt x="28835" y="13774"/>
                    <a:pt x="28835" y="13700"/>
                    <a:pt x="28869" y="13683"/>
                  </a:cubicBezTo>
                  <a:close/>
                  <a:moveTo>
                    <a:pt x="386" y="13586"/>
                  </a:moveTo>
                  <a:cubicBezTo>
                    <a:pt x="363" y="13762"/>
                    <a:pt x="363" y="13938"/>
                    <a:pt x="380" y="14114"/>
                  </a:cubicBezTo>
                  <a:lnTo>
                    <a:pt x="352" y="14114"/>
                  </a:lnTo>
                  <a:cubicBezTo>
                    <a:pt x="346" y="13949"/>
                    <a:pt x="295" y="13734"/>
                    <a:pt x="386" y="13586"/>
                  </a:cubicBezTo>
                  <a:close/>
                  <a:moveTo>
                    <a:pt x="28784" y="13927"/>
                  </a:moveTo>
                  <a:cubicBezTo>
                    <a:pt x="28784" y="14000"/>
                    <a:pt x="28835" y="14097"/>
                    <a:pt x="28755" y="14154"/>
                  </a:cubicBezTo>
                  <a:cubicBezTo>
                    <a:pt x="28761" y="14080"/>
                    <a:pt x="28744" y="13995"/>
                    <a:pt x="28784" y="13927"/>
                  </a:cubicBezTo>
                  <a:close/>
                  <a:moveTo>
                    <a:pt x="488" y="14000"/>
                  </a:moveTo>
                  <a:lnTo>
                    <a:pt x="488" y="14000"/>
                  </a:lnTo>
                  <a:cubicBezTo>
                    <a:pt x="483" y="14074"/>
                    <a:pt x="500" y="14154"/>
                    <a:pt x="460" y="14227"/>
                  </a:cubicBezTo>
                  <a:cubicBezTo>
                    <a:pt x="460" y="14148"/>
                    <a:pt x="409" y="14052"/>
                    <a:pt x="488" y="14000"/>
                  </a:cubicBezTo>
                  <a:close/>
                  <a:moveTo>
                    <a:pt x="363" y="14375"/>
                  </a:moveTo>
                  <a:cubicBezTo>
                    <a:pt x="409" y="14375"/>
                    <a:pt x="409" y="14449"/>
                    <a:pt x="375" y="14471"/>
                  </a:cubicBezTo>
                  <a:cubicBezTo>
                    <a:pt x="329" y="14471"/>
                    <a:pt x="329" y="14392"/>
                    <a:pt x="363" y="14375"/>
                  </a:cubicBezTo>
                  <a:close/>
                  <a:moveTo>
                    <a:pt x="28891" y="14035"/>
                  </a:moveTo>
                  <a:cubicBezTo>
                    <a:pt x="28897" y="14205"/>
                    <a:pt x="28948" y="14415"/>
                    <a:pt x="28857" y="14562"/>
                  </a:cubicBezTo>
                  <a:cubicBezTo>
                    <a:pt x="28880" y="14386"/>
                    <a:pt x="28880" y="14210"/>
                    <a:pt x="28863" y="14040"/>
                  </a:cubicBezTo>
                  <a:lnTo>
                    <a:pt x="28891" y="14035"/>
                  </a:lnTo>
                  <a:close/>
                  <a:moveTo>
                    <a:pt x="28869" y="14557"/>
                  </a:moveTo>
                  <a:lnTo>
                    <a:pt x="28869" y="14557"/>
                  </a:lnTo>
                  <a:cubicBezTo>
                    <a:pt x="28920" y="14619"/>
                    <a:pt x="28903" y="14710"/>
                    <a:pt x="28857" y="14778"/>
                  </a:cubicBezTo>
                  <a:cubicBezTo>
                    <a:pt x="28852" y="14704"/>
                    <a:pt x="28857" y="14630"/>
                    <a:pt x="28869" y="14557"/>
                  </a:cubicBezTo>
                  <a:close/>
                  <a:moveTo>
                    <a:pt x="398" y="14920"/>
                  </a:moveTo>
                  <a:lnTo>
                    <a:pt x="398" y="14920"/>
                  </a:lnTo>
                  <a:cubicBezTo>
                    <a:pt x="415" y="14988"/>
                    <a:pt x="420" y="15056"/>
                    <a:pt x="409" y="15124"/>
                  </a:cubicBezTo>
                  <a:cubicBezTo>
                    <a:pt x="431" y="15152"/>
                    <a:pt x="448" y="15191"/>
                    <a:pt x="493" y="15203"/>
                  </a:cubicBezTo>
                  <a:lnTo>
                    <a:pt x="493" y="15203"/>
                  </a:lnTo>
                  <a:cubicBezTo>
                    <a:pt x="475" y="15202"/>
                    <a:pt x="447" y="15197"/>
                    <a:pt x="432" y="15192"/>
                  </a:cubicBezTo>
                  <a:cubicBezTo>
                    <a:pt x="432" y="15215"/>
                    <a:pt x="426" y="15260"/>
                    <a:pt x="426" y="15283"/>
                  </a:cubicBezTo>
                  <a:cubicBezTo>
                    <a:pt x="392" y="15169"/>
                    <a:pt x="369" y="15033"/>
                    <a:pt x="398" y="14920"/>
                  </a:cubicBezTo>
                  <a:close/>
                  <a:moveTo>
                    <a:pt x="488" y="14999"/>
                  </a:moveTo>
                  <a:lnTo>
                    <a:pt x="488" y="14999"/>
                  </a:lnTo>
                  <a:cubicBezTo>
                    <a:pt x="500" y="15005"/>
                    <a:pt x="522" y="15010"/>
                    <a:pt x="534" y="15016"/>
                  </a:cubicBezTo>
                  <a:cubicBezTo>
                    <a:pt x="528" y="15044"/>
                    <a:pt x="528" y="15073"/>
                    <a:pt x="522" y="15096"/>
                  </a:cubicBezTo>
                  <a:cubicBezTo>
                    <a:pt x="545" y="15101"/>
                    <a:pt x="562" y="15113"/>
                    <a:pt x="585" y="15118"/>
                  </a:cubicBezTo>
                  <a:lnTo>
                    <a:pt x="539" y="15124"/>
                  </a:lnTo>
                  <a:cubicBezTo>
                    <a:pt x="556" y="15226"/>
                    <a:pt x="528" y="15328"/>
                    <a:pt x="568" y="15430"/>
                  </a:cubicBezTo>
                  <a:lnTo>
                    <a:pt x="551" y="15430"/>
                  </a:lnTo>
                  <a:cubicBezTo>
                    <a:pt x="534" y="15351"/>
                    <a:pt x="517" y="15277"/>
                    <a:pt x="500" y="15203"/>
                  </a:cubicBezTo>
                  <a:cubicBezTo>
                    <a:pt x="498" y="15203"/>
                    <a:pt x="496" y="15203"/>
                    <a:pt x="494" y="15203"/>
                  </a:cubicBezTo>
                  <a:lnTo>
                    <a:pt x="494" y="15203"/>
                  </a:lnTo>
                  <a:cubicBezTo>
                    <a:pt x="522" y="15135"/>
                    <a:pt x="500" y="15061"/>
                    <a:pt x="488" y="14999"/>
                  </a:cubicBezTo>
                  <a:close/>
                  <a:moveTo>
                    <a:pt x="1487" y="15453"/>
                  </a:moveTo>
                  <a:lnTo>
                    <a:pt x="1487" y="15453"/>
                  </a:lnTo>
                  <a:cubicBezTo>
                    <a:pt x="1515" y="15481"/>
                    <a:pt x="1515" y="15498"/>
                    <a:pt x="1481" y="15510"/>
                  </a:cubicBezTo>
                  <a:cubicBezTo>
                    <a:pt x="1447" y="15487"/>
                    <a:pt x="1453" y="15464"/>
                    <a:pt x="1487" y="15453"/>
                  </a:cubicBezTo>
                  <a:close/>
                  <a:moveTo>
                    <a:pt x="14589" y="0"/>
                  </a:moveTo>
                  <a:cubicBezTo>
                    <a:pt x="14564" y="0"/>
                    <a:pt x="14542" y="33"/>
                    <a:pt x="14520" y="37"/>
                  </a:cubicBezTo>
                  <a:cubicBezTo>
                    <a:pt x="14500" y="35"/>
                    <a:pt x="14481" y="34"/>
                    <a:pt x="14463" y="34"/>
                  </a:cubicBezTo>
                  <a:cubicBezTo>
                    <a:pt x="14381" y="34"/>
                    <a:pt x="14313" y="57"/>
                    <a:pt x="14253" y="122"/>
                  </a:cubicBezTo>
                  <a:cubicBezTo>
                    <a:pt x="14253" y="105"/>
                    <a:pt x="14247" y="71"/>
                    <a:pt x="14247" y="54"/>
                  </a:cubicBezTo>
                  <a:cubicBezTo>
                    <a:pt x="14242" y="71"/>
                    <a:pt x="14225" y="105"/>
                    <a:pt x="14219" y="122"/>
                  </a:cubicBezTo>
                  <a:cubicBezTo>
                    <a:pt x="14198" y="105"/>
                    <a:pt x="14170" y="67"/>
                    <a:pt x="14139" y="67"/>
                  </a:cubicBezTo>
                  <a:cubicBezTo>
                    <a:pt x="14128" y="67"/>
                    <a:pt x="14117" y="71"/>
                    <a:pt x="14105" y="83"/>
                  </a:cubicBezTo>
                  <a:cubicBezTo>
                    <a:pt x="14043" y="83"/>
                    <a:pt x="13975" y="77"/>
                    <a:pt x="13913" y="71"/>
                  </a:cubicBezTo>
                  <a:lnTo>
                    <a:pt x="13913" y="71"/>
                  </a:lnTo>
                  <a:cubicBezTo>
                    <a:pt x="13975" y="111"/>
                    <a:pt x="14054" y="122"/>
                    <a:pt x="14128" y="139"/>
                  </a:cubicBezTo>
                  <a:cubicBezTo>
                    <a:pt x="14128" y="122"/>
                    <a:pt x="14139" y="88"/>
                    <a:pt x="14139" y="77"/>
                  </a:cubicBezTo>
                  <a:cubicBezTo>
                    <a:pt x="14162" y="114"/>
                    <a:pt x="14189" y="137"/>
                    <a:pt x="14223" y="137"/>
                  </a:cubicBezTo>
                  <a:cubicBezTo>
                    <a:pt x="14240" y="137"/>
                    <a:pt x="14260" y="130"/>
                    <a:pt x="14281" y="117"/>
                  </a:cubicBezTo>
                  <a:lnTo>
                    <a:pt x="14281" y="117"/>
                  </a:lnTo>
                  <a:lnTo>
                    <a:pt x="14270" y="168"/>
                  </a:lnTo>
                  <a:cubicBezTo>
                    <a:pt x="14304" y="117"/>
                    <a:pt x="14344" y="77"/>
                    <a:pt x="14395" y="43"/>
                  </a:cubicBezTo>
                  <a:cubicBezTo>
                    <a:pt x="14474" y="83"/>
                    <a:pt x="14491" y="156"/>
                    <a:pt x="14503" y="230"/>
                  </a:cubicBezTo>
                  <a:cubicBezTo>
                    <a:pt x="14571" y="242"/>
                    <a:pt x="14644" y="253"/>
                    <a:pt x="14713" y="264"/>
                  </a:cubicBezTo>
                  <a:cubicBezTo>
                    <a:pt x="14407" y="273"/>
                    <a:pt x="14105" y="283"/>
                    <a:pt x="13800" y="283"/>
                  </a:cubicBezTo>
                  <a:cubicBezTo>
                    <a:pt x="13732" y="283"/>
                    <a:pt x="13664" y="282"/>
                    <a:pt x="13595" y="281"/>
                  </a:cubicBezTo>
                  <a:cubicBezTo>
                    <a:pt x="13606" y="270"/>
                    <a:pt x="13629" y="242"/>
                    <a:pt x="13640" y="230"/>
                  </a:cubicBezTo>
                  <a:cubicBezTo>
                    <a:pt x="13635" y="230"/>
                    <a:pt x="13617" y="224"/>
                    <a:pt x="13612" y="224"/>
                  </a:cubicBezTo>
                  <a:cubicBezTo>
                    <a:pt x="13597" y="270"/>
                    <a:pt x="13574" y="298"/>
                    <a:pt x="13540" y="298"/>
                  </a:cubicBezTo>
                  <a:cubicBezTo>
                    <a:pt x="13524" y="298"/>
                    <a:pt x="13504" y="291"/>
                    <a:pt x="13481" y="276"/>
                  </a:cubicBezTo>
                  <a:cubicBezTo>
                    <a:pt x="13498" y="264"/>
                    <a:pt x="13538" y="242"/>
                    <a:pt x="13555" y="230"/>
                  </a:cubicBezTo>
                  <a:cubicBezTo>
                    <a:pt x="13532" y="230"/>
                    <a:pt x="13510" y="236"/>
                    <a:pt x="13487" y="236"/>
                  </a:cubicBezTo>
                  <a:cubicBezTo>
                    <a:pt x="13481" y="259"/>
                    <a:pt x="13476" y="281"/>
                    <a:pt x="13464" y="298"/>
                  </a:cubicBezTo>
                  <a:cubicBezTo>
                    <a:pt x="13351" y="304"/>
                    <a:pt x="13237" y="298"/>
                    <a:pt x="13124" y="310"/>
                  </a:cubicBezTo>
                  <a:cubicBezTo>
                    <a:pt x="13116" y="309"/>
                    <a:pt x="13107" y="309"/>
                    <a:pt x="13099" y="309"/>
                  </a:cubicBezTo>
                  <a:cubicBezTo>
                    <a:pt x="13016" y="309"/>
                    <a:pt x="12920" y="337"/>
                    <a:pt x="12834" y="337"/>
                  </a:cubicBezTo>
                  <a:cubicBezTo>
                    <a:pt x="12782" y="337"/>
                    <a:pt x="12733" y="327"/>
                    <a:pt x="12693" y="293"/>
                  </a:cubicBezTo>
                  <a:cubicBezTo>
                    <a:pt x="12630" y="287"/>
                    <a:pt x="12562" y="281"/>
                    <a:pt x="12494" y="270"/>
                  </a:cubicBezTo>
                  <a:cubicBezTo>
                    <a:pt x="12483" y="276"/>
                    <a:pt x="12460" y="287"/>
                    <a:pt x="12454" y="298"/>
                  </a:cubicBezTo>
                  <a:cubicBezTo>
                    <a:pt x="12438" y="292"/>
                    <a:pt x="12422" y="289"/>
                    <a:pt x="12408" y="289"/>
                  </a:cubicBezTo>
                  <a:cubicBezTo>
                    <a:pt x="12372" y="289"/>
                    <a:pt x="12343" y="309"/>
                    <a:pt x="12335" y="349"/>
                  </a:cubicBezTo>
                  <a:cubicBezTo>
                    <a:pt x="12375" y="349"/>
                    <a:pt x="12415" y="344"/>
                    <a:pt x="12454" y="344"/>
                  </a:cubicBezTo>
                  <a:cubicBezTo>
                    <a:pt x="12398" y="361"/>
                    <a:pt x="12341" y="378"/>
                    <a:pt x="12284" y="383"/>
                  </a:cubicBezTo>
                  <a:cubicBezTo>
                    <a:pt x="12290" y="366"/>
                    <a:pt x="12295" y="332"/>
                    <a:pt x="12295" y="310"/>
                  </a:cubicBezTo>
                  <a:lnTo>
                    <a:pt x="12295" y="310"/>
                  </a:lnTo>
                  <a:cubicBezTo>
                    <a:pt x="12267" y="327"/>
                    <a:pt x="12239" y="338"/>
                    <a:pt x="12205" y="349"/>
                  </a:cubicBezTo>
                  <a:cubicBezTo>
                    <a:pt x="12210" y="321"/>
                    <a:pt x="12210" y="281"/>
                    <a:pt x="12216" y="247"/>
                  </a:cubicBezTo>
                  <a:cubicBezTo>
                    <a:pt x="12250" y="242"/>
                    <a:pt x="12290" y="236"/>
                    <a:pt x="12324" y="230"/>
                  </a:cubicBezTo>
                  <a:cubicBezTo>
                    <a:pt x="12330" y="230"/>
                    <a:pt x="12347" y="242"/>
                    <a:pt x="12352" y="242"/>
                  </a:cubicBezTo>
                  <a:cubicBezTo>
                    <a:pt x="12443" y="236"/>
                    <a:pt x="12528" y="213"/>
                    <a:pt x="12613" y="179"/>
                  </a:cubicBezTo>
                  <a:cubicBezTo>
                    <a:pt x="12630" y="185"/>
                    <a:pt x="12670" y="207"/>
                    <a:pt x="12687" y="219"/>
                  </a:cubicBezTo>
                  <a:cubicBezTo>
                    <a:pt x="12693" y="202"/>
                    <a:pt x="12698" y="162"/>
                    <a:pt x="12704" y="145"/>
                  </a:cubicBezTo>
                  <a:cubicBezTo>
                    <a:pt x="12660" y="132"/>
                    <a:pt x="12616" y="127"/>
                    <a:pt x="12573" y="127"/>
                  </a:cubicBezTo>
                  <a:cubicBezTo>
                    <a:pt x="12463" y="127"/>
                    <a:pt x="12354" y="156"/>
                    <a:pt x="12244" y="156"/>
                  </a:cubicBezTo>
                  <a:lnTo>
                    <a:pt x="12250" y="117"/>
                  </a:lnTo>
                  <a:lnTo>
                    <a:pt x="12250" y="117"/>
                  </a:lnTo>
                  <a:cubicBezTo>
                    <a:pt x="12244" y="128"/>
                    <a:pt x="12233" y="156"/>
                    <a:pt x="12227" y="168"/>
                  </a:cubicBezTo>
                  <a:cubicBezTo>
                    <a:pt x="12154" y="168"/>
                    <a:pt x="12074" y="173"/>
                    <a:pt x="12000" y="207"/>
                  </a:cubicBezTo>
                  <a:cubicBezTo>
                    <a:pt x="11985" y="204"/>
                    <a:pt x="11970" y="203"/>
                    <a:pt x="11955" y="203"/>
                  </a:cubicBezTo>
                  <a:cubicBezTo>
                    <a:pt x="11913" y="203"/>
                    <a:pt x="11874" y="217"/>
                    <a:pt x="11853" y="259"/>
                  </a:cubicBezTo>
                  <a:cubicBezTo>
                    <a:pt x="11847" y="247"/>
                    <a:pt x="11836" y="219"/>
                    <a:pt x="11830" y="202"/>
                  </a:cubicBezTo>
                  <a:cubicBezTo>
                    <a:pt x="11830" y="224"/>
                    <a:pt x="11825" y="259"/>
                    <a:pt x="11825" y="281"/>
                  </a:cubicBezTo>
                  <a:cubicBezTo>
                    <a:pt x="11802" y="270"/>
                    <a:pt x="11756" y="253"/>
                    <a:pt x="11734" y="242"/>
                  </a:cubicBezTo>
                  <a:cubicBezTo>
                    <a:pt x="11728" y="253"/>
                    <a:pt x="11722" y="270"/>
                    <a:pt x="11722" y="276"/>
                  </a:cubicBezTo>
                  <a:cubicBezTo>
                    <a:pt x="11765" y="281"/>
                    <a:pt x="11811" y="290"/>
                    <a:pt x="11855" y="290"/>
                  </a:cubicBezTo>
                  <a:cubicBezTo>
                    <a:pt x="11905" y="290"/>
                    <a:pt x="11953" y="278"/>
                    <a:pt x="11989" y="236"/>
                  </a:cubicBezTo>
                  <a:cubicBezTo>
                    <a:pt x="12006" y="242"/>
                    <a:pt x="12040" y="264"/>
                    <a:pt x="12063" y="270"/>
                  </a:cubicBezTo>
                  <a:cubicBezTo>
                    <a:pt x="12108" y="264"/>
                    <a:pt x="12159" y="253"/>
                    <a:pt x="12205" y="242"/>
                  </a:cubicBezTo>
                  <a:lnTo>
                    <a:pt x="12205" y="242"/>
                  </a:lnTo>
                  <a:cubicBezTo>
                    <a:pt x="12199" y="270"/>
                    <a:pt x="12182" y="327"/>
                    <a:pt x="12176" y="355"/>
                  </a:cubicBezTo>
                  <a:lnTo>
                    <a:pt x="12103" y="327"/>
                  </a:lnTo>
                  <a:lnTo>
                    <a:pt x="12103" y="400"/>
                  </a:lnTo>
                  <a:cubicBezTo>
                    <a:pt x="12091" y="406"/>
                    <a:pt x="12069" y="417"/>
                    <a:pt x="12057" y="423"/>
                  </a:cubicBezTo>
                  <a:cubicBezTo>
                    <a:pt x="12057" y="400"/>
                    <a:pt x="12057" y="355"/>
                    <a:pt x="12057" y="332"/>
                  </a:cubicBezTo>
                  <a:cubicBezTo>
                    <a:pt x="12040" y="355"/>
                    <a:pt x="12017" y="389"/>
                    <a:pt x="12000" y="412"/>
                  </a:cubicBezTo>
                  <a:cubicBezTo>
                    <a:pt x="11978" y="417"/>
                    <a:pt x="11949" y="423"/>
                    <a:pt x="11927" y="429"/>
                  </a:cubicBezTo>
                  <a:cubicBezTo>
                    <a:pt x="11949" y="412"/>
                    <a:pt x="11983" y="400"/>
                    <a:pt x="11995" y="372"/>
                  </a:cubicBezTo>
                  <a:cubicBezTo>
                    <a:pt x="11983" y="363"/>
                    <a:pt x="11972" y="359"/>
                    <a:pt x="11962" y="359"/>
                  </a:cubicBezTo>
                  <a:cubicBezTo>
                    <a:pt x="11916" y="359"/>
                    <a:pt x="11887" y="443"/>
                    <a:pt x="11836" y="457"/>
                  </a:cubicBezTo>
                  <a:cubicBezTo>
                    <a:pt x="11796" y="457"/>
                    <a:pt x="11728" y="451"/>
                    <a:pt x="11694" y="446"/>
                  </a:cubicBezTo>
                  <a:cubicBezTo>
                    <a:pt x="11711" y="429"/>
                    <a:pt x="11739" y="395"/>
                    <a:pt x="11756" y="378"/>
                  </a:cubicBezTo>
                  <a:lnTo>
                    <a:pt x="11756" y="378"/>
                  </a:lnTo>
                  <a:cubicBezTo>
                    <a:pt x="11711" y="406"/>
                    <a:pt x="11660" y="423"/>
                    <a:pt x="11603" y="423"/>
                  </a:cubicBezTo>
                  <a:cubicBezTo>
                    <a:pt x="11626" y="429"/>
                    <a:pt x="11671" y="446"/>
                    <a:pt x="11694" y="451"/>
                  </a:cubicBezTo>
                  <a:cubicBezTo>
                    <a:pt x="11672" y="474"/>
                    <a:pt x="11651" y="483"/>
                    <a:pt x="11631" y="483"/>
                  </a:cubicBezTo>
                  <a:cubicBezTo>
                    <a:pt x="11599" y="483"/>
                    <a:pt x="11571" y="460"/>
                    <a:pt x="11547" y="429"/>
                  </a:cubicBezTo>
                  <a:cubicBezTo>
                    <a:pt x="11535" y="446"/>
                    <a:pt x="11524" y="474"/>
                    <a:pt x="11512" y="491"/>
                  </a:cubicBezTo>
                  <a:cubicBezTo>
                    <a:pt x="11416" y="531"/>
                    <a:pt x="11314" y="548"/>
                    <a:pt x="11212" y="576"/>
                  </a:cubicBezTo>
                  <a:cubicBezTo>
                    <a:pt x="11234" y="542"/>
                    <a:pt x="11263" y="508"/>
                    <a:pt x="11286" y="474"/>
                  </a:cubicBezTo>
                  <a:lnTo>
                    <a:pt x="11286" y="474"/>
                  </a:lnTo>
                  <a:cubicBezTo>
                    <a:pt x="11229" y="497"/>
                    <a:pt x="11206" y="542"/>
                    <a:pt x="11189" y="588"/>
                  </a:cubicBezTo>
                  <a:cubicBezTo>
                    <a:pt x="11166" y="565"/>
                    <a:pt x="11138" y="542"/>
                    <a:pt x="11115" y="520"/>
                  </a:cubicBezTo>
                  <a:lnTo>
                    <a:pt x="11115" y="520"/>
                  </a:lnTo>
                  <a:cubicBezTo>
                    <a:pt x="11127" y="548"/>
                    <a:pt x="11132" y="576"/>
                    <a:pt x="11138" y="605"/>
                  </a:cubicBezTo>
                  <a:cubicBezTo>
                    <a:pt x="11133" y="604"/>
                    <a:pt x="11128" y="604"/>
                    <a:pt x="11123" y="604"/>
                  </a:cubicBezTo>
                  <a:cubicBezTo>
                    <a:pt x="11061" y="604"/>
                    <a:pt x="11002" y="635"/>
                    <a:pt x="10939" y="661"/>
                  </a:cubicBezTo>
                  <a:cubicBezTo>
                    <a:pt x="10945" y="644"/>
                    <a:pt x="10951" y="610"/>
                    <a:pt x="10951" y="593"/>
                  </a:cubicBezTo>
                  <a:lnTo>
                    <a:pt x="10951" y="593"/>
                  </a:lnTo>
                  <a:cubicBezTo>
                    <a:pt x="10934" y="599"/>
                    <a:pt x="10900" y="599"/>
                    <a:pt x="10883" y="605"/>
                  </a:cubicBezTo>
                  <a:cubicBezTo>
                    <a:pt x="10962" y="673"/>
                    <a:pt x="10854" y="695"/>
                    <a:pt x="10803" y="712"/>
                  </a:cubicBezTo>
                  <a:lnTo>
                    <a:pt x="10798" y="712"/>
                  </a:lnTo>
                  <a:lnTo>
                    <a:pt x="10781" y="695"/>
                  </a:lnTo>
                  <a:cubicBezTo>
                    <a:pt x="10781" y="701"/>
                    <a:pt x="10781" y="712"/>
                    <a:pt x="10781" y="718"/>
                  </a:cubicBezTo>
                  <a:cubicBezTo>
                    <a:pt x="10707" y="741"/>
                    <a:pt x="10639" y="769"/>
                    <a:pt x="10571" y="798"/>
                  </a:cubicBezTo>
                  <a:cubicBezTo>
                    <a:pt x="10531" y="809"/>
                    <a:pt x="10491" y="826"/>
                    <a:pt x="10457" y="843"/>
                  </a:cubicBezTo>
                  <a:cubicBezTo>
                    <a:pt x="10446" y="849"/>
                    <a:pt x="10440" y="854"/>
                    <a:pt x="10434" y="854"/>
                  </a:cubicBezTo>
                  <a:cubicBezTo>
                    <a:pt x="10426" y="857"/>
                    <a:pt x="10417" y="858"/>
                    <a:pt x="10409" y="858"/>
                  </a:cubicBezTo>
                  <a:cubicBezTo>
                    <a:pt x="10383" y="858"/>
                    <a:pt x="10358" y="849"/>
                    <a:pt x="10332" y="849"/>
                  </a:cubicBezTo>
                  <a:cubicBezTo>
                    <a:pt x="10321" y="871"/>
                    <a:pt x="10304" y="894"/>
                    <a:pt x="10293" y="911"/>
                  </a:cubicBezTo>
                  <a:cubicBezTo>
                    <a:pt x="10281" y="900"/>
                    <a:pt x="10264" y="883"/>
                    <a:pt x="10259" y="871"/>
                  </a:cubicBezTo>
                  <a:cubicBezTo>
                    <a:pt x="10236" y="877"/>
                    <a:pt x="10208" y="888"/>
                    <a:pt x="10185" y="900"/>
                  </a:cubicBezTo>
                  <a:cubicBezTo>
                    <a:pt x="10185" y="894"/>
                    <a:pt x="10179" y="894"/>
                    <a:pt x="10173" y="894"/>
                  </a:cubicBezTo>
                  <a:cubicBezTo>
                    <a:pt x="10170" y="892"/>
                    <a:pt x="10167" y="891"/>
                    <a:pt x="10163" y="891"/>
                  </a:cubicBezTo>
                  <a:cubicBezTo>
                    <a:pt x="10146" y="891"/>
                    <a:pt x="10126" y="909"/>
                    <a:pt x="10117" y="922"/>
                  </a:cubicBezTo>
                  <a:cubicBezTo>
                    <a:pt x="9861" y="1013"/>
                    <a:pt x="9589" y="1047"/>
                    <a:pt x="9339" y="1144"/>
                  </a:cubicBezTo>
                  <a:cubicBezTo>
                    <a:pt x="9305" y="1200"/>
                    <a:pt x="9226" y="1183"/>
                    <a:pt x="9169" y="1195"/>
                  </a:cubicBezTo>
                  <a:cubicBezTo>
                    <a:pt x="9101" y="1229"/>
                    <a:pt x="9033" y="1263"/>
                    <a:pt x="8959" y="1285"/>
                  </a:cubicBezTo>
                  <a:cubicBezTo>
                    <a:pt x="8954" y="1297"/>
                    <a:pt x="8937" y="1314"/>
                    <a:pt x="8925" y="1325"/>
                  </a:cubicBezTo>
                  <a:lnTo>
                    <a:pt x="8812" y="1325"/>
                  </a:lnTo>
                  <a:cubicBezTo>
                    <a:pt x="8783" y="1348"/>
                    <a:pt x="8755" y="1365"/>
                    <a:pt x="8727" y="1382"/>
                  </a:cubicBezTo>
                  <a:cubicBezTo>
                    <a:pt x="8715" y="1376"/>
                    <a:pt x="8693" y="1371"/>
                    <a:pt x="8681" y="1365"/>
                  </a:cubicBezTo>
                  <a:lnTo>
                    <a:pt x="8681" y="1365"/>
                  </a:lnTo>
                  <a:lnTo>
                    <a:pt x="8693" y="1393"/>
                  </a:lnTo>
                  <a:cubicBezTo>
                    <a:pt x="8636" y="1410"/>
                    <a:pt x="8585" y="1427"/>
                    <a:pt x="8534" y="1450"/>
                  </a:cubicBezTo>
                  <a:cubicBezTo>
                    <a:pt x="8528" y="1444"/>
                    <a:pt x="8517" y="1433"/>
                    <a:pt x="8511" y="1427"/>
                  </a:cubicBezTo>
                  <a:cubicBezTo>
                    <a:pt x="8505" y="1439"/>
                    <a:pt x="8494" y="1461"/>
                    <a:pt x="8483" y="1473"/>
                  </a:cubicBezTo>
                  <a:cubicBezTo>
                    <a:pt x="8375" y="1478"/>
                    <a:pt x="8301" y="1581"/>
                    <a:pt x="8193" y="1586"/>
                  </a:cubicBezTo>
                  <a:cubicBezTo>
                    <a:pt x="8080" y="1711"/>
                    <a:pt x="7898" y="1722"/>
                    <a:pt x="7762" y="1813"/>
                  </a:cubicBezTo>
                  <a:cubicBezTo>
                    <a:pt x="7762" y="1830"/>
                    <a:pt x="7756" y="1859"/>
                    <a:pt x="7756" y="1870"/>
                  </a:cubicBezTo>
                  <a:cubicBezTo>
                    <a:pt x="7745" y="1864"/>
                    <a:pt x="7717" y="1853"/>
                    <a:pt x="7700" y="1847"/>
                  </a:cubicBezTo>
                  <a:cubicBezTo>
                    <a:pt x="7529" y="1944"/>
                    <a:pt x="7325" y="1983"/>
                    <a:pt x="7178" y="2114"/>
                  </a:cubicBezTo>
                  <a:cubicBezTo>
                    <a:pt x="7183" y="2125"/>
                    <a:pt x="7195" y="2148"/>
                    <a:pt x="7200" y="2159"/>
                  </a:cubicBezTo>
                  <a:cubicBezTo>
                    <a:pt x="7286" y="2114"/>
                    <a:pt x="7365" y="2068"/>
                    <a:pt x="7439" y="2017"/>
                  </a:cubicBezTo>
                  <a:cubicBezTo>
                    <a:pt x="7450" y="2017"/>
                    <a:pt x="7473" y="2023"/>
                    <a:pt x="7484" y="2023"/>
                  </a:cubicBezTo>
                  <a:cubicBezTo>
                    <a:pt x="7586" y="1938"/>
                    <a:pt x="7739" y="1904"/>
                    <a:pt x="7870" y="1847"/>
                  </a:cubicBezTo>
                  <a:cubicBezTo>
                    <a:pt x="7870" y="1836"/>
                    <a:pt x="7876" y="1807"/>
                    <a:pt x="7876" y="1796"/>
                  </a:cubicBezTo>
                  <a:cubicBezTo>
                    <a:pt x="7915" y="1796"/>
                    <a:pt x="7955" y="1790"/>
                    <a:pt x="7995" y="1790"/>
                  </a:cubicBezTo>
                  <a:cubicBezTo>
                    <a:pt x="8000" y="1768"/>
                    <a:pt x="8017" y="1734"/>
                    <a:pt x="8029" y="1711"/>
                  </a:cubicBezTo>
                  <a:lnTo>
                    <a:pt x="8063" y="1756"/>
                  </a:lnTo>
                  <a:cubicBezTo>
                    <a:pt x="8074" y="1739"/>
                    <a:pt x="8103" y="1717"/>
                    <a:pt x="8114" y="1705"/>
                  </a:cubicBezTo>
                  <a:cubicBezTo>
                    <a:pt x="8137" y="1722"/>
                    <a:pt x="8159" y="1739"/>
                    <a:pt x="8182" y="1756"/>
                  </a:cubicBezTo>
                  <a:cubicBezTo>
                    <a:pt x="8176" y="1745"/>
                    <a:pt x="8159" y="1717"/>
                    <a:pt x="8154" y="1700"/>
                  </a:cubicBezTo>
                  <a:cubicBezTo>
                    <a:pt x="8381" y="1620"/>
                    <a:pt x="8608" y="1541"/>
                    <a:pt x="8829" y="1444"/>
                  </a:cubicBezTo>
                  <a:cubicBezTo>
                    <a:pt x="8829" y="1484"/>
                    <a:pt x="8834" y="1529"/>
                    <a:pt x="8834" y="1575"/>
                  </a:cubicBezTo>
                  <a:cubicBezTo>
                    <a:pt x="8829" y="1558"/>
                    <a:pt x="8812" y="1529"/>
                    <a:pt x="8806" y="1512"/>
                  </a:cubicBezTo>
                  <a:cubicBezTo>
                    <a:pt x="8693" y="1546"/>
                    <a:pt x="8590" y="1603"/>
                    <a:pt x="8488" y="1654"/>
                  </a:cubicBezTo>
                  <a:cubicBezTo>
                    <a:pt x="8494" y="1660"/>
                    <a:pt x="8517" y="1683"/>
                    <a:pt x="8528" y="1694"/>
                  </a:cubicBezTo>
                  <a:cubicBezTo>
                    <a:pt x="8392" y="1773"/>
                    <a:pt x="8244" y="1842"/>
                    <a:pt x="8091" y="1893"/>
                  </a:cubicBezTo>
                  <a:cubicBezTo>
                    <a:pt x="8103" y="1847"/>
                    <a:pt x="8142" y="1819"/>
                    <a:pt x="8188" y="1796"/>
                  </a:cubicBezTo>
                  <a:lnTo>
                    <a:pt x="8188" y="1790"/>
                  </a:lnTo>
                  <a:cubicBezTo>
                    <a:pt x="8154" y="1802"/>
                    <a:pt x="8120" y="1813"/>
                    <a:pt x="8086" y="1825"/>
                  </a:cubicBezTo>
                  <a:cubicBezTo>
                    <a:pt x="8086" y="1859"/>
                    <a:pt x="8086" y="1893"/>
                    <a:pt x="8086" y="1927"/>
                  </a:cubicBezTo>
                  <a:cubicBezTo>
                    <a:pt x="8040" y="1927"/>
                    <a:pt x="8040" y="1881"/>
                    <a:pt x="8017" y="1853"/>
                  </a:cubicBezTo>
                  <a:cubicBezTo>
                    <a:pt x="7961" y="1893"/>
                    <a:pt x="7893" y="1927"/>
                    <a:pt x="7830" y="1961"/>
                  </a:cubicBezTo>
                  <a:lnTo>
                    <a:pt x="7949" y="1961"/>
                  </a:lnTo>
                  <a:cubicBezTo>
                    <a:pt x="7882" y="1983"/>
                    <a:pt x="7811" y="2059"/>
                    <a:pt x="7737" y="2059"/>
                  </a:cubicBezTo>
                  <a:cubicBezTo>
                    <a:pt x="7717" y="2059"/>
                    <a:pt x="7697" y="2053"/>
                    <a:pt x="7677" y="2040"/>
                  </a:cubicBezTo>
                  <a:cubicBezTo>
                    <a:pt x="7632" y="2063"/>
                    <a:pt x="7592" y="2086"/>
                    <a:pt x="7547" y="2114"/>
                  </a:cubicBezTo>
                  <a:cubicBezTo>
                    <a:pt x="7575" y="2103"/>
                    <a:pt x="7603" y="2097"/>
                    <a:pt x="7632" y="2086"/>
                  </a:cubicBezTo>
                  <a:lnTo>
                    <a:pt x="7643" y="2103"/>
                  </a:lnTo>
                  <a:cubicBezTo>
                    <a:pt x="7598" y="2131"/>
                    <a:pt x="7558" y="2154"/>
                    <a:pt x="7518" y="2176"/>
                  </a:cubicBezTo>
                  <a:cubicBezTo>
                    <a:pt x="7512" y="2165"/>
                    <a:pt x="7495" y="2142"/>
                    <a:pt x="7490" y="2131"/>
                  </a:cubicBezTo>
                  <a:lnTo>
                    <a:pt x="7490" y="2131"/>
                  </a:lnTo>
                  <a:cubicBezTo>
                    <a:pt x="7512" y="2182"/>
                    <a:pt x="7467" y="2199"/>
                    <a:pt x="7422" y="2210"/>
                  </a:cubicBezTo>
                  <a:cubicBezTo>
                    <a:pt x="7422" y="2193"/>
                    <a:pt x="7416" y="2165"/>
                    <a:pt x="7416" y="2148"/>
                  </a:cubicBezTo>
                  <a:cubicBezTo>
                    <a:pt x="7291" y="2233"/>
                    <a:pt x="7161" y="2295"/>
                    <a:pt x="7030" y="2369"/>
                  </a:cubicBezTo>
                  <a:cubicBezTo>
                    <a:pt x="7053" y="2358"/>
                    <a:pt x="7087" y="2346"/>
                    <a:pt x="7104" y="2341"/>
                  </a:cubicBezTo>
                  <a:lnTo>
                    <a:pt x="7138" y="2381"/>
                  </a:lnTo>
                  <a:cubicBezTo>
                    <a:pt x="7093" y="2403"/>
                    <a:pt x="7047" y="2426"/>
                    <a:pt x="6996" y="2454"/>
                  </a:cubicBezTo>
                  <a:cubicBezTo>
                    <a:pt x="6996" y="2437"/>
                    <a:pt x="6990" y="2409"/>
                    <a:pt x="6985" y="2398"/>
                  </a:cubicBezTo>
                  <a:cubicBezTo>
                    <a:pt x="6826" y="2471"/>
                    <a:pt x="6661" y="2556"/>
                    <a:pt x="6520" y="2664"/>
                  </a:cubicBezTo>
                  <a:cubicBezTo>
                    <a:pt x="6610" y="2636"/>
                    <a:pt x="6690" y="2573"/>
                    <a:pt x="6786" y="2551"/>
                  </a:cubicBezTo>
                  <a:lnTo>
                    <a:pt x="6786" y="2551"/>
                  </a:lnTo>
                  <a:cubicBezTo>
                    <a:pt x="6678" y="2647"/>
                    <a:pt x="6548" y="2715"/>
                    <a:pt x="6417" y="2772"/>
                  </a:cubicBezTo>
                  <a:cubicBezTo>
                    <a:pt x="6406" y="2766"/>
                    <a:pt x="6389" y="2766"/>
                    <a:pt x="6378" y="2761"/>
                  </a:cubicBezTo>
                  <a:cubicBezTo>
                    <a:pt x="6332" y="2761"/>
                    <a:pt x="6287" y="2789"/>
                    <a:pt x="6247" y="2817"/>
                  </a:cubicBezTo>
                  <a:cubicBezTo>
                    <a:pt x="6260" y="2822"/>
                    <a:pt x="6274" y="2824"/>
                    <a:pt x="6287" y="2824"/>
                  </a:cubicBezTo>
                  <a:cubicBezTo>
                    <a:pt x="6319" y="2824"/>
                    <a:pt x="6351" y="2812"/>
                    <a:pt x="6383" y="2800"/>
                  </a:cubicBezTo>
                  <a:lnTo>
                    <a:pt x="6383" y="2800"/>
                  </a:lnTo>
                  <a:cubicBezTo>
                    <a:pt x="6338" y="2851"/>
                    <a:pt x="6281" y="2886"/>
                    <a:pt x="6225" y="2914"/>
                  </a:cubicBezTo>
                  <a:cubicBezTo>
                    <a:pt x="6219" y="2891"/>
                    <a:pt x="6213" y="2874"/>
                    <a:pt x="6207" y="2851"/>
                  </a:cubicBezTo>
                  <a:cubicBezTo>
                    <a:pt x="6162" y="2886"/>
                    <a:pt x="6117" y="2908"/>
                    <a:pt x="6071" y="2937"/>
                  </a:cubicBezTo>
                  <a:lnTo>
                    <a:pt x="6185" y="2937"/>
                  </a:lnTo>
                  <a:cubicBezTo>
                    <a:pt x="6117" y="2982"/>
                    <a:pt x="6043" y="3016"/>
                    <a:pt x="5969" y="3050"/>
                  </a:cubicBezTo>
                  <a:cubicBezTo>
                    <a:pt x="5946" y="3033"/>
                    <a:pt x="5924" y="3010"/>
                    <a:pt x="5901" y="2993"/>
                  </a:cubicBezTo>
                  <a:cubicBezTo>
                    <a:pt x="5873" y="3129"/>
                    <a:pt x="5674" y="3164"/>
                    <a:pt x="5600" y="3283"/>
                  </a:cubicBezTo>
                  <a:cubicBezTo>
                    <a:pt x="5617" y="3271"/>
                    <a:pt x="5651" y="3249"/>
                    <a:pt x="5668" y="3237"/>
                  </a:cubicBezTo>
                  <a:lnTo>
                    <a:pt x="5703" y="3271"/>
                  </a:lnTo>
                  <a:cubicBezTo>
                    <a:pt x="5680" y="3283"/>
                    <a:pt x="5634" y="3300"/>
                    <a:pt x="5617" y="3305"/>
                  </a:cubicBezTo>
                  <a:cubicBezTo>
                    <a:pt x="5606" y="3328"/>
                    <a:pt x="5595" y="3345"/>
                    <a:pt x="5583" y="3362"/>
                  </a:cubicBezTo>
                  <a:cubicBezTo>
                    <a:pt x="5572" y="3345"/>
                    <a:pt x="5555" y="3305"/>
                    <a:pt x="5544" y="3283"/>
                  </a:cubicBezTo>
                  <a:cubicBezTo>
                    <a:pt x="5498" y="3317"/>
                    <a:pt x="5447" y="3351"/>
                    <a:pt x="5436" y="3407"/>
                  </a:cubicBezTo>
                  <a:cubicBezTo>
                    <a:pt x="5379" y="3436"/>
                    <a:pt x="5322" y="3464"/>
                    <a:pt x="5266" y="3493"/>
                  </a:cubicBezTo>
                  <a:cubicBezTo>
                    <a:pt x="5260" y="3504"/>
                    <a:pt x="5243" y="3527"/>
                    <a:pt x="5237" y="3544"/>
                  </a:cubicBezTo>
                  <a:cubicBezTo>
                    <a:pt x="5169" y="3572"/>
                    <a:pt x="5107" y="3612"/>
                    <a:pt x="5056" y="3663"/>
                  </a:cubicBezTo>
                  <a:cubicBezTo>
                    <a:pt x="5056" y="3640"/>
                    <a:pt x="5061" y="3606"/>
                    <a:pt x="5067" y="3583"/>
                  </a:cubicBezTo>
                  <a:lnTo>
                    <a:pt x="5067" y="3583"/>
                  </a:lnTo>
                  <a:cubicBezTo>
                    <a:pt x="5044" y="3663"/>
                    <a:pt x="4965" y="3708"/>
                    <a:pt x="4948" y="3782"/>
                  </a:cubicBezTo>
                  <a:cubicBezTo>
                    <a:pt x="5005" y="3748"/>
                    <a:pt x="5061" y="3708"/>
                    <a:pt x="5129" y="3680"/>
                  </a:cubicBezTo>
                  <a:lnTo>
                    <a:pt x="5129" y="3680"/>
                  </a:lnTo>
                  <a:cubicBezTo>
                    <a:pt x="4965" y="3839"/>
                    <a:pt x="4778" y="3981"/>
                    <a:pt x="4590" y="4111"/>
                  </a:cubicBezTo>
                  <a:cubicBezTo>
                    <a:pt x="4619" y="4083"/>
                    <a:pt x="4647" y="4049"/>
                    <a:pt x="4676" y="4020"/>
                  </a:cubicBezTo>
                  <a:cubicBezTo>
                    <a:pt x="4666" y="4017"/>
                    <a:pt x="4656" y="4015"/>
                    <a:pt x="4646" y="4015"/>
                  </a:cubicBezTo>
                  <a:cubicBezTo>
                    <a:pt x="4613" y="4015"/>
                    <a:pt x="4582" y="4034"/>
                    <a:pt x="4551" y="4043"/>
                  </a:cubicBezTo>
                  <a:cubicBezTo>
                    <a:pt x="4528" y="4077"/>
                    <a:pt x="4505" y="4117"/>
                    <a:pt x="4477" y="4151"/>
                  </a:cubicBezTo>
                  <a:lnTo>
                    <a:pt x="4437" y="4134"/>
                  </a:lnTo>
                  <a:lnTo>
                    <a:pt x="4437" y="4134"/>
                  </a:lnTo>
                  <a:cubicBezTo>
                    <a:pt x="4442" y="4169"/>
                    <a:pt x="4364" y="4270"/>
                    <a:pt x="4315" y="4270"/>
                  </a:cubicBezTo>
                  <a:cubicBezTo>
                    <a:pt x="4302" y="4270"/>
                    <a:pt x="4290" y="4262"/>
                    <a:pt x="4284" y="4242"/>
                  </a:cubicBezTo>
                  <a:cubicBezTo>
                    <a:pt x="4409" y="4066"/>
                    <a:pt x="4624" y="3964"/>
                    <a:pt x="4738" y="3782"/>
                  </a:cubicBezTo>
                  <a:lnTo>
                    <a:pt x="4778" y="3782"/>
                  </a:lnTo>
                  <a:cubicBezTo>
                    <a:pt x="4874" y="3691"/>
                    <a:pt x="4988" y="3623"/>
                    <a:pt x="5090" y="3544"/>
                  </a:cubicBezTo>
                  <a:lnTo>
                    <a:pt x="5039" y="3453"/>
                  </a:lnTo>
                  <a:cubicBezTo>
                    <a:pt x="4982" y="3493"/>
                    <a:pt x="4925" y="3549"/>
                    <a:pt x="4931" y="3623"/>
                  </a:cubicBezTo>
                  <a:cubicBezTo>
                    <a:pt x="4908" y="3640"/>
                    <a:pt x="4880" y="3651"/>
                    <a:pt x="4851" y="3663"/>
                  </a:cubicBezTo>
                  <a:cubicBezTo>
                    <a:pt x="4849" y="3663"/>
                    <a:pt x="4847" y="3663"/>
                    <a:pt x="4845" y="3663"/>
                  </a:cubicBezTo>
                  <a:cubicBezTo>
                    <a:pt x="4782" y="3663"/>
                    <a:pt x="4753" y="3743"/>
                    <a:pt x="4704" y="3771"/>
                  </a:cubicBezTo>
                  <a:lnTo>
                    <a:pt x="4670" y="3714"/>
                  </a:lnTo>
                  <a:lnTo>
                    <a:pt x="4670" y="3714"/>
                  </a:lnTo>
                  <a:cubicBezTo>
                    <a:pt x="4676" y="3731"/>
                    <a:pt x="4687" y="3765"/>
                    <a:pt x="4693" y="3776"/>
                  </a:cubicBezTo>
                  <a:cubicBezTo>
                    <a:pt x="4653" y="3782"/>
                    <a:pt x="4596" y="3793"/>
                    <a:pt x="4562" y="3793"/>
                  </a:cubicBezTo>
                  <a:cubicBezTo>
                    <a:pt x="4556" y="3822"/>
                    <a:pt x="4556" y="3850"/>
                    <a:pt x="4551" y="3878"/>
                  </a:cubicBezTo>
                  <a:cubicBezTo>
                    <a:pt x="4534" y="3878"/>
                    <a:pt x="4494" y="3873"/>
                    <a:pt x="4477" y="3867"/>
                  </a:cubicBezTo>
                  <a:lnTo>
                    <a:pt x="4477" y="3867"/>
                  </a:lnTo>
                  <a:cubicBezTo>
                    <a:pt x="4488" y="3873"/>
                    <a:pt x="4505" y="3890"/>
                    <a:pt x="4517" y="3895"/>
                  </a:cubicBezTo>
                  <a:cubicBezTo>
                    <a:pt x="4476" y="3921"/>
                    <a:pt x="4436" y="3960"/>
                    <a:pt x="4387" y="3960"/>
                  </a:cubicBezTo>
                  <a:cubicBezTo>
                    <a:pt x="4381" y="3960"/>
                    <a:pt x="4375" y="3959"/>
                    <a:pt x="4369" y="3958"/>
                  </a:cubicBezTo>
                  <a:lnTo>
                    <a:pt x="4369" y="3958"/>
                  </a:lnTo>
                  <a:cubicBezTo>
                    <a:pt x="4375" y="3964"/>
                    <a:pt x="4398" y="3975"/>
                    <a:pt x="4403" y="3981"/>
                  </a:cubicBezTo>
                  <a:cubicBezTo>
                    <a:pt x="4278" y="4077"/>
                    <a:pt x="4182" y="4202"/>
                    <a:pt x="4068" y="4304"/>
                  </a:cubicBezTo>
                  <a:cubicBezTo>
                    <a:pt x="4063" y="4287"/>
                    <a:pt x="4057" y="4259"/>
                    <a:pt x="4051" y="4247"/>
                  </a:cubicBezTo>
                  <a:lnTo>
                    <a:pt x="4051" y="4247"/>
                  </a:lnTo>
                  <a:cubicBezTo>
                    <a:pt x="4063" y="4338"/>
                    <a:pt x="3955" y="4451"/>
                    <a:pt x="3859" y="4451"/>
                  </a:cubicBezTo>
                  <a:cubicBezTo>
                    <a:pt x="3813" y="4457"/>
                    <a:pt x="3830" y="4508"/>
                    <a:pt x="3819" y="4531"/>
                  </a:cubicBezTo>
                  <a:cubicBezTo>
                    <a:pt x="3739" y="4605"/>
                    <a:pt x="3700" y="4673"/>
                    <a:pt x="3711" y="4781"/>
                  </a:cubicBezTo>
                  <a:cubicBezTo>
                    <a:pt x="3694" y="4769"/>
                    <a:pt x="3666" y="4747"/>
                    <a:pt x="3649" y="4735"/>
                  </a:cubicBezTo>
                  <a:lnTo>
                    <a:pt x="3649" y="4735"/>
                  </a:lnTo>
                  <a:lnTo>
                    <a:pt x="3683" y="4803"/>
                  </a:lnTo>
                  <a:cubicBezTo>
                    <a:pt x="3649" y="4809"/>
                    <a:pt x="3575" y="4792"/>
                    <a:pt x="3581" y="4854"/>
                  </a:cubicBezTo>
                  <a:cubicBezTo>
                    <a:pt x="3535" y="4900"/>
                    <a:pt x="3484" y="4939"/>
                    <a:pt x="3439" y="4985"/>
                  </a:cubicBezTo>
                  <a:cubicBezTo>
                    <a:pt x="3512" y="4962"/>
                    <a:pt x="3575" y="4922"/>
                    <a:pt x="3637" y="4877"/>
                  </a:cubicBezTo>
                  <a:cubicBezTo>
                    <a:pt x="3626" y="4866"/>
                    <a:pt x="3603" y="4837"/>
                    <a:pt x="3598" y="4826"/>
                  </a:cubicBezTo>
                  <a:lnTo>
                    <a:pt x="3598" y="4826"/>
                  </a:lnTo>
                  <a:cubicBezTo>
                    <a:pt x="3612" y="4830"/>
                    <a:pt x="3626" y="4832"/>
                    <a:pt x="3639" y="4832"/>
                  </a:cubicBezTo>
                  <a:cubicBezTo>
                    <a:pt x="3682" y="4832"/>
                    <a:pt x="3714" y="4809"/>
                    <a:pt x="3722" y="4752"/>
                  </a:cubicBezTo>
                  <a:lnTo>
                    <a:pt x="3756" y="4798"/>
                  </a:lnTo>
                  <a:cubicBezTo>
                    <a:pt x="3739" y="4741"/>
                    <a:pt x="3734" y="4684"/>
                    <a:pt x="3745" y="4627"/>
                  </a:cubicBezTo>
                  <a:cubicBezTo>
                    <a:pt x="3765" y="4620"/>
                    <a:pt x="3785" y="4617"/>
                    <a:pt x="3803" y="4617"/>
                  </a:cubicBezTo>
                  <a:cubicBezTo>
                    <a:pt x="3859" y="4617"/>
                    <a:pt x="3908" y="4645"/>
                    <a:pt x="3955" y="4678"/>
                  </a:cubicBezTo>
                  <a:cubicBezTo>
                    <a:pt x="4017" y="4639"/>
                    <a:pt x="4074" y="4593"/>
                    <a:pt x="4125" y="4548"/>
                  </a:cubicBezTo>
                  <a:lnTo>
                    <a:pt x="4125" y="4548"/>
                  </a:lnTo>
                  <a:cubicBezTo>
                    <a:pt x="3887" y="4820"/>
                    <a:pt x="3649" y="5087"/>
                    <a:pt x="3393" y="5348"/>
                  </a:cubicBezTo>
                  <a:cubicBezTo>
                    <a:pt x="3388" y="5331"/>
                    <a:pt x="3382" y="5297"/>
                    <a:pt x="3382" y="5280"/>
                  </a:cubicBezTo>
                  <a:cubicBezTo>
                    <a:pt x="3376" y="5286"/>
                    <a:pt x="3365" y="5297"/>
                    <a:pt x="3359" y="5297"/>
                  </a:cubicBezTo>
                  <a:cubicBezTo>
                    <a:pt x="3399" y="5354"/>
                    <a:pt x="3393" y="5405"/>
                    <a:pt x="3314" y="5422"/>
                  </a:cubicBezTo>
                  <a:cubicBezTo>
                    <a:pt x="3314" y="5405"/>
                    <a:pt x="3325" y="5359"/>
                    <a:pt x="3325" y="5342"/>
                  </a:cubicBezTo>
                  <a:lnTo>
                    <a:pt x="3325" y="5342"/>
                  </a:lnTo>
                  <a:cubicBezTo>
                    <a:pt x="3314" y="5359"/>
                    <a:pt x="3302" y="5376"/>
                    <a:pt x="3285" y="5393"/>
                  </a:cubicBezTo>
                  <a:cubicBezTo>
                    <a:pt x="3302" y="5410"/>
                    <a:pt x="3314" y="5427"/>
                    <a:pt x="3320" y="5450"/>
                  </a:cubicBezTo>
                  <a:cubicBezTo>
                    <a:pt x="3251" y="5535"/>
                    <a:pt x="3172" y="5609"/>
                    <a:pt x="3098" y="5694"/>
                  </a:cubicBezTo>
                  <a:cubicBezTo>
                    <a:pt x="2996" y="5785"/>
                    <a:pt x="2951" y="5978"/>
                    <a:pt x="2798" y="5989"/>
                  </a:cubicBezTo>
                  <a:cubicBezTo>
                    <a:pt x="2746" y="6029"/>
                    <a:pt x="2701" y="6069"/>
                    <a:pt x="2650" y="6108"/>
                  </a:cubicBezTo>
                  <a:cubicBezTo>
                    <a:pt x="2644" y="6125"/>
                    <a:pt x="2639" y="6148"/>
                    <a:pt x="2639" y="6159"/>
                  </a:cubicBezTo>
                  <a:cubicBezTo>
                    <a:pt x="2588" y="6188"/>
                    <a:pt x="2565" y="6233"/>
                    <a:pt x="2605" y="6278"/>
                  </a:cubicBezTo>
                  <a:lnTo>
                    <a:pt x="2678" y="6193"/>
                  </a:lnTo>
                  <a:lnTo>
                    <a:pt x="2678" y="6193"/>
                  </a:lnTo>
                  <a:cubicBezTo>
                    <a:pt x="2656" y="6244"/>
                    <a:pt x="2627" y="6290"/>
                    <a:pt x="2593" y="6335"/>
                  </a:cubicBezTo>
                  <a:cubicBezTo>
                    <a:pt x="2582" y="6324"/>
                    <a:pt x="2559" y="6295"/>
                    <a:pt x="2548" y="6278"/>
                  </a:cubicBezTo>
                  <a:cubicBezTo>
                    <a:pt x="2537" y="6307"/>
                    <a:pt x="2531" y="6341"/>
                    <a:pt x="2520" y="6369"/>
                  </a:cubicBezTo>
                  <a:cubicBezTo>
                    <a:pt x="2497" y="6347"/>
                    <a:pt x="2468" y="6318"/>
                    <a:pt x="2446" y="6295"/>
                  </a:cubicBezTo>
                  <a:cubicBezTo>
                    <a:pt x="2463" y="6267"/>
                    <a:pt x="2480" y="6233"/>
                    <a:pt x="2502" y="6205"/>
                  </a:cubicBezTo>
                  <a:cubicBezTo>
                    <a:pt x="2508" y="6205"/>
                    <a:pt x="2525" y="6199"/>
                    <a:pt x="2531" y="6193"/>
                  </a:cubicBezTo>
                  <a:cubicBezTo>
                    <a:pt x="2588" y="6125"/>
                    <a:pt x="2627" y="6051"/>
                    <a:pt x="2650" y="5966"/>
                  </a:cubicBezTo>
                  <a:cubicBezTo>
                    <a:pt x="2673" y="5961"/>
                    <a:pt x="2712" y="5949"/>
                    <a:pt x="2735" y="5944"/>
                  </a:cubicBezTo>
                  <a:lnTo>
                    <a:pt x="2690" y="5887"/>
                  </a:lnTo>
                  <a:cubicBezTo>
                    <a:pt x="2548" y="5961"/>
                    <a:pt x="2491" y="6108"/>
                    <a:pt x="2389" y="6216"/>
                  </a:cubicBezTo>
                  <a:lnTo>
                    <a:pt x="2366" y="6182"/>
                  </a:lnTo>
                  <a:lnTo>
                    <a:pt x="2389" y="6227"/>
                  </a:lnTo>
                  <a:cubicBezTo>
                    <a:pt x="2338" y="6284"/>
                    <a:pt x="2293" y="6347"/>
                    <a:pt x="2270" y="6420"/>
                  </a:cubicBezTo>
                  <a:cubicBezTo>
                    <a:pt x="2219" y="6454"/>
                    <a:pt x="2185" y="6500"/>
                    <a:pt x="2207" y="6556"/>
                  </a:cubicBezTo>
                  <a:cubicBezTo>
                    <a:pt x="2196" y="6551"/>
                    <a:pt x="2162" y="6539"/>
                    <a:pt x="2151" y="6534"/>
                  </a:cubicBezTo>
                  <a:lnTo>
                    <a:pt x="2151" y="6534"/>
                  </a:lnTo>
                  <a:cubicBezTo>
                    <a:pt x="2162" y="6551"/>
                    <a:pt x="2190" y="6579"/>
                    <a:pt x="2202" y="6590"/>
                  </a:cubicBezTo>
                  <a:cubicBezTo>
                    <a:pt x="2185" y="6602"/>
                    <a:pt x="2139" y="6619"/>
                    <a:pt x="2117" y="6630"/>
                  </a:cubicBezTo>
                  <a:cubicBezTo>
                    <a:pt x="2122" y="6636"/>
                    <a:pt x="2128" y="6653"/>
                    <a:pt x="2134" y="6659"/>
                  </a:cubicBezTo>
                  <a:cubicBezTo>
                    <a:pt x="2202" y="6608"/>
                    <a:pt x="2298" y="6545"/>
                    <a:pt x="2281" y="6449"/>
                  </a:cubicBezTo>
                  <a:cubicBezTo>
                    <a:pt x="2298" y="6437"/>
                    <a:pt x="2338" y="6426"/>
                    <a:pt x="2361" y="6420"/>
                  </a:cubicBezTo>
                  <a:cubicBezTo>
                    <a:pt x="2383" y="6381"/>
                    <a:pt x="2412" y="6341"/>
                    <a:pt x="2434" y="6301"/>
                  </a:cubicBezTo>
                  <a:cubicBezTo>
                    <a:pt x="2451" y="6324"/>
                    <a:pt x="2485" y="6369"/>
                    <a:pt x="2502" y="6398"/>
                  </a:cubicBezTo>
                  <a:cubicBezTo>
                    <a:pt x="2485" y="6403"/>
                    <a:pt x="2446" y="6415"/>
                    <a:pt x="2429" y="6426"/>
                  </a:cubicBezTo>
                  <a:cubicBezTo>
                    <a:pt x="2451" y="6443"/>
                    <a:pt x="2468" y="6460"/>
                    <a:pt x="2491" y="6477"/>
                  </a:cubicBezTo>
                  <a:cubicBezTo>
                    <a:pt x="2485" y="6488"/>
                    <a:pt x="2474" y="6511"/>
                    <a:pt x="2474" y="6522"/>
                  </a:cubicBezTo>
                  <a:cubicBezTo>
                    <a:pt x="2457" y="6511"/>
                    <a:pt x="2423" y="6477"/>
                    <a:pt x="2406" y="6466"/>
                  </a:cubicBezTo>
                  <a:lnTo>
                    <a:pt x="2406" y="6466"/>
                  </a:lnTo>
                  <a:cubicBezTo>
                    <a:pt x="2406" y="6494"/>
                    <a:pt x="2417" y="6528"/>
                    <a:pt x="2429" y="6556"/>
                  </a:cubicBezTo>
                  <a:cubicBezTo>
                    <a:pt x="2417" y="6579"/>
                    <a:pt x="2406" y="6602"/>
                    <a:pt x="2395" y="6625"/>
                  </a:cubicBezTo>
                  <a:cubicBezTo>
                    <a:pt x="2395" y="6590"/>
                    <a:pt x="2412" y="6562"/>
                    <a:pt x="2395" y="6534"/>
                  </a:cubicBezTo>
                  <a:cubicBezTo>
                    <a:pt x="2304" y="6545"/>
                    <a:pt x="2383" y="6653"/>
                    <a:pt x="2355" y="6704"/>
                  </a:cubicBezTo>
                  <a:cubicBezTo>
                    <a:pt x="2327" y="6727"/>
                    <a:pt x="2276" y="6772"/>
                    <a:pt x="2247" y="6795"/>
                  </a:cubicBezTo>
                  <a:cubicBezTo>
                    <a:pt x="2247" y="6772"/>
                    <a:pt x="2241" y="6727"/>
                    <a:pt x="2236" y="6704"/>
                  </a:cubicBezTo>
                  <a:cubicBezTo>
                    <a:pt x="2230" y="6755"/>
                    <a:pt x="2207" y="6806"/>
                    <a:pt x="2168" y="6840"/>
                  </a:cubicBezTo>
                  <a:cubicBezTo>
                    <a:pt x="2190" y="6829"/>
                    <a:pt x="2230" y="6806"/>
                    <a:pt x="2253" y="6795"/>
                  </a:cubicBezTo>
                  <a:lnTo>
                    <a:pt x="2253" y="6795"/>
                  </a:lnTo>
                  <a:cubicBezTo>
                    <a:pt x="2258" y="6865"/>
                    <a:pt x="2214" y="6887"/>
                    <a:pt x="2156" y="6887"/>
                  </a:cubicBezTo>
                  <a:cubicBezTo>
                    <a:pt x="2149" y="6887"/>
                    <a:pt x="2141" y="6886"/>
                    <a:pt x="2134" y="6886"/>
                  </a:cubicBezTo>
                  <a:lnTo>
                    <a:pt x="2134" y="6886"/>
                  </a:lnTo>
                  <a:cubicBezTo>
                    <a:pt x="2139" y="6903"/>
                    <a:pt x="2156" y="6937"/>
                    <a:pt x="2162" y="6954"/>
                  </a:cubicBezTo>
                  <a:cubicBezTo>
                    <a:pt x="2128" y="7044"/>
                    <a:pt x="2071" y="7130"/>
                    <a:pt x="2026" y="7220"/>
                  </a:cubicBezTo>
                  <a:cubicBezTo>
                    <a:pt x="2020" y="7181"/>
                    <a:pt x="2009" y="7141"/>
                    <a:pt x="1998" y="7101"/>
                  </a:cubicBezTo>
                  <a:lnTo>
                    <a:pt x="1998" y="7101"/>
                  </a:lnTo>
                  <a:cubicBezTo>
                    <a:pt x="1975" y="7152"/>
                    <a:pt x="1998" y="7203"/>
                    <a:pt x="2020" y="7249"/>
                  </a:cubicBezTo>
                  <a:lnTo>
                    <a:pt x="1986" y="7249"/>
                  </a:lnTo>
                  <a:cubicBezTo>
                    <a:pt x="1992" y="7237"/>
                    <a:pt x="1986" y="7226"/>
                    <a:pt x="1975" y="7209"/>
                  </a:cubicBezTo>
                  <a:cubicBezTo>
                    <a:pt x="1970" y="7208"/>
                    <a:pt x="1966" y="7208"/>
                    <a:pt x="1963" y="7208"/>
                  </a:cubicBezTo>
                  <a:cubicBezTo>
                    <a:pt x="1937" y="7208"/>
                    <a:pt x="1925" y="7224"/>
                    <a:pt x="1935" y="7249"/>
                  </a:cubicBezTo>
                  <a:lnTo>
                    <a:pt x="1918" y="7249"/>
                  </a:lnTo>
                  <a:cubicBezTo>
                    <a:pt x="1924" y="7254"/>
                    <a:pt x="1929" y="7254"/>
                    <a:pt x="1935" y="7260"/>
                  </a:cubicBezTo>
                  <a:cubicBezTo>
                    <a:pt x="1935" y="7260"/>
                    <a:pt x="1941" y="7260"/>
                    <a:pt x="1941" y="7266"/>
                  </a:cubicBezTo>
                  <a:lnTo>
                    <a:pt x="1946" y="7266"/>
                  </a:lnTo>
                  <a:cubicBezTo>
                    <a:pt x="1963" y="7271"/>
                    <a:pt x="1986" y="7283"/>
                    <a:pt x="2003" y="7288"/>
                  </a:cubicBezTo>
                  <a:cubicBezTo>
                    <a:pt x="1969" y="7317"/>
                    <a:pt x="1952" y="7351"/>
                    <a:pt x="1941" y="7385"/>
                  </a:cubicBezTo>
                  <a:cubicBezTo>
                    <a:pt x="1937" y="7385"/>
                    <a:pt x="1934" y="7385"/>
                    <a:pt x="1932" y="7383"/>
                  </a:cubicBezTo>
                  <a:lnTo>
                    <a:pt x="1932" y="7383"/>
                  </a:lnTo>
                  <a:lnTo>
                    <a:pt x="1935" y="7391"/>
                  </a:lnTo>
                  <a:cubicBezTo>
                    <a:pt x="1929" y="7413"/>
                    <a:pt x="1918" y="7442"/>
                    <a:pt x="1907" y="7464"/>
                  </a:cubicBezTo>
                  <a:cubicBezTo>
                    <a:pt x="1901" y="7453"/>
                    <a:pt x="1878" y="7425"/>
                    <a:pt x="1867" y="7413"/>
                  </a:cubicBezTo>
                  <a:lnTo>
                    <a:pt x="1827" y="7470"/>
                  </a:lnTo>
                  <a:cubicBezTo>
                    <a:pt x="1833" y="7469"/>
                    <a:pt x="1838" y="7469"/>
                    <a:pt x="1842" y="7469"/>
                  </a:cubicBezTo>
                  <a:cubicBezTo>
                    <a:pt x="1891" y="7469"/>
                    <a:pt x="1895" y="7496"/>
                    <a:pt x="1890" y="7532"/>
                  </a:cubicBezTo>
                  <a:cubicBezTo>
                    <a:pt x="1878" y="7532"/>
                    <a:pt x="1867" y="7538"/>
                    <a:pt x="1861" y="7544"/>
                  </a:cubicBezTo>
                  <a:cubicBezTo>
                    <a:pt x="1861" y="7549"/>
                    <a:pt x="1867" y="7561"/>
                    <a:pt x="1873" y="7572"/>
                  </a:cubicBezTo>
                  <a:cubicBezTo>
                    <a:pt x="1867" y="7578"/>
                    <a:pt x="1861" y="7589"/>
                    <a:pt x="1856" y="7600"/>
                  </a:cubicBezTo>
                  <a:cubicBezTo>
                    <a:pt x="1850" y="7612"/>
                    <a:pt x="1844" y="7629"/>
                    <a:pt x="1839" y="7646"/>
                  </a:cubicBezTo>
                  <a:cubicBezTo>
                    <a:pt x="1822" y="7646"/>
                    <a:pt x="1805" y="7651"/>
                    <a:pt x="1788" y="7651"/>
                  </a:cubicBezTo>
                  <a:cubicBezTo>
                    <a:pt x="1720" y="7776"/>
                    <a:pt x="1629" y="7890"/>
                    <a:pt x="1595" y="8032"/>
                  </a:cubicBezTo>
                  <a:cubicBezTo>
                    <a:pt x="1555" y="8054"/>
                    <a:pt x="1515" y="8088"/>
                    <a:pt x="1464" y="8105"/>
                  </a:cubicBezTo>
                  <a:cubicBezTo>
                    <a:pt x="1464" y="8015"/>
                    <a:pt x="1532" y="7947"/>
                    <a:pt x="1595" y="7890"/>
                  </a:cubicBezTo>
                  <a:cubicBezTo>
                    <a:pt x="1595" y="7878"/>
                    <a:pt x="1589" y="7850"/>
                    <a:pt x="1589" y="7839"/>
                  </a:cubicBezTo>
                  <a:cubicBezTo>
                    <a:pt x="1702" y="7759"/>
                    <a:pt x="1702" y="7623"/>
                    <a:pt x="1805" y="7532"/>
                  </a:cubicBezTo>
                  <a:cubicBezTo>
                    <a:pt x="1816" y="7487"/>
                    <a:pt x="1822" y="7436"/>
                    <a:pt x="1816" y="7385"/>
                  </a:cubicBezTo>
                  <a:lnTo>
                    <a:pt x="1816" y="7385"/>
                  </a:lnTo>
                  <a:cubicBezTo>
                    <a:pt x="1810" y="7413"/>
                    <a:pt x="1799" y="7447"/>
                    <a:pt x="1793" y="7481"/>
                  </a:cubicBezTo>
                  <a:cubicBezTo>
                    <a:pt x="1595" y="7651"/>
                    <a:pt x="1527" y="7912"/>
                    <a:pt x="1368" y="8111"/>
                  </a:cubicBezTo>
                  <a:cubicBezTo>
                    <a:pt x="1390" y="8109"/>
                    <a:pt x="1413" y="8108"/>
                    <a:pt x="1436" y="8108"/>
                  </a:cubicBezTo>
                  <a:cubicBezTo>
                    <a:pt x="1481" y="8108"/>
                    <a:pt x="1527" y="8113"/>
                    <a:pt x="1572" y="8128"/>
                  </a:cubicBezTo>
                  <a:cubicBezTo>
                    <a:pt x="1561" y="8162"/>
                    <a:pt x="1544" y="8202"/>
                    <a:pt x="1532" y="8236"/>
                  </a:cubicBezTo>
                  <a:lnTo>
                    <a:pt x="1453" y="8236"/>
                  </a:lnTo>
                  <a:cubicBezTo>
                    <a:pt x="1453" y="8242"/>
                    <a:pt x="1447" y="8259"/>
                    <a:pt x="1447" y="8270"/>
                  </a:cubicBezTo>
                  <a:cubicBezTo>
                    <a:pt x="1470" y="8264"/>
                    <a:pt x="1510" y="8247"/>
                    <a:pt x="1527" y="8242"/>
                  </a:cubicBezTo>
                  <a:lnTo>
                    <a:pt x="1527" y="8242"/>
                  </a:lnTo>
                  <a:cubicBezTo>
                    <a:pt x="1493" y="8327"/>
                    <a:pt x="1459" y="8417"/>
                    <a:pt x="1385" y="8480"/>
                  </a:cubicBezTo>
                  <a:cubicBezTo>
                    <a:pt x="1390" y="8491"/>
                    <a:pt x="1396" y="8508"/>
                    <a:pt x="1396" y="8514"/>
                  </a:cubicBezTo>
                  <a:cubicBezTo>
                    <a:pt x="1368" y="8576"/>
                    <a:pt x="1339" y="8639"/>
                    <a:pt x="1317" y="8701"/>
                  </a:cubicBezTo>
                  <a:cubicBezTo>
                    <a:pt x="1302" y="8695"/>
                    <a:pt x="1286" y="8691"/>
                    <a:pt x="1273" y="8691"/>
                  </a:cubicBezTo>
                  <a:cubicBezTo>
                    <a:pt x="1251" y="8691"/>
                    <a:pt x="1233" y="8701"/>
                    <a:pt x="1226" y="8730"/>
                  </a:cubicBezTo>
                  <a:lnTo>
                    <a:pt x="1305" y="8730"/>
                  </a:lnTo>
                  <a:cubicBezTo>
                    <a:pt x="1254" y="8820"/>
                    <a:pt x="1215" y="8911"/>
                    <a:pt x="1186" y="9008"/>
                  </a:cubicBezTo>
                  <a:cubicBezTo>
                    <a:pt x="1152" y="8996"/>
                    <a:pt x="1124" y="8991"/>
                    <a:pt x="1090" y="8985"/>
                  </a:cubicBezTo>
                  <a:lnTo>
                    <a:pt x="1090" y="8985"/>
                  </a:lnTo>
                  <a:cubicBezTo>
                    <a:pt x="1095" y="9002"/>
                    <a:pt x="1101" y="9047"/>
                    <a:pt x="1107" y="9064"/>
                  </a:cubicBezTo>
                  <a:cubicBezTo>
                    <a:pt x="1118" y="9059"/>
                    <a:pt x="1152" y="9047"/>
                    <a:pt x="1169" y="9042"/>
                  </a:cubicBezTo>
                  <a:lnTo>
                    <a:pt x="1169" y="9042"/>
                  </a:lnTo>
                  <a:cubicBezTo>
                    <a:pt x="1158" y="9081"/>
                    <a:pt x="1146" y="9127"/>
                    <a:pt x="1135" y="9166"/>
                  </a:cubicBezTo>
                  <a:cubicBezTo>
                    <a:pt x="1107" y="9166"/>
                    <a:pt x="1073" y="9166"/>
                    <a:pt x="1044" y="9172"/>
                  </a:cubicBezTo>
                  <a:cubicBezTo>
                    <a:pt x="1027" y="9234"/>
                    <a:pt x="999" y="9291"/>
                    <a:pt x="993" y="9359"/>
                  </a:cubicBezTo>
                  <a:cubicBezTo>
                    <a:pt x="1022" y="9308"/>
                    <a:pt x="1044" y="9252"/>
                    <a:pt x="1084" y="9206"/>
                  </a:cubicBezTo>
                  <a:lnTo>
                    <a:pt x="1084" y="9206"/>
                  </a:lnTo>
                  <a:cubicBezTo>
                    <a:pt x="1084" y="9286"/>
                    <a:pt x="1044" y="9359"/>
                    <a:pt x="1010" y="9433"/>
                  </a:cubicBezTo>
                  <a:cubicBezTo>
                    <a:pt x="993" y="9427"/>
                    <a:pt x="971" y="9427"/>
                    <a:pt x="959" y="9427"/>
                  </a:cubicBezTo>
                  <a:cubicBezTo>
                    <a:pt x="948" y="9461"/>
                    <a:pt x="931" y="9495"/>
                    <a:pt x="919" y="9530"/>
                  </a:cubicBezTo>
                  <a:cubicBezTo>
                    <a:pt x="948" y="9501"/>
                    <a:pt x="982" y="9467"/>
                    <a:pt x="1010" y="9439"/>
                  </a:cubicBezTo>
                  <a:lnTo>
                    <a:pt x="1010" y="9439"/>
                  </a:lnTo>
                  <a:cubicBezTo>
                    <a:pt x="971" y="9592"/>
                    <a:pt x="914" y="9745"/>
                    <a:pt x="868" y="9893"/>
                  </a:cubicBezTo>
                  <a:lnTo>
                    <a:pt x="840" y="9830"/>
                  </a:lnTo>
                  <a:cubicBezTo>
                    <a:pt x="823" y="9847"/>
                    <a:pt x="800" y="9870"/>
                    <a:pt x="778" y="9887"/>
                  </a:cubicBezTo>
                  <a:cubicBezTo>
                    <a:pt x="778" y="9966"/>
                    <a:pt x="834" y="10046"/>
                    <a:pt x="795" y="10125"/>
                  </a:cubicBezTo>
                  <a:cubicBezTo>
                    <a:pt x="783" y="10080"/>
                    <a:pt x="772" y="10040"/>
                    <a:pt x="766" y="9995"/>
                  </a:cubicBezTo>
                  <a:cubicBezTo>
                    <a:pt x="732" y="10114"/>
                    <a:pt x="664" y="10233"/>
                    <a:pt x="698" y="10358"/>
                  </a:cubicBezTo>
                  <a:lnTo>
                    <a:pt x="664" y="10358"/>
                  </a:lnTo>
                  <a:cubicBezTo>
                    <a:pt x="670" y="10364"/>
                    <a:pt x="676" y="10386"/>
                    <a:pt x="676" y="10392"/>
                  </a:cubicBezTo>
                  <a:lnTo>
                    <a:pt x="630" y="10403"/>
                  </a:lnTo>
                  <a:lnTo>
                    <a:pt x="641" y="10420"/>
                  </a:lnTo>
                  <a:cubicBezTo>
                    <a:pt x="659" y="10415"/>
                    <a:pt x="693" y="10398"/>
                    <a:pt x="710" y="10392"/>
                  </a:cubicBezTo>
                  <a:lnTo>
                    <a:pt x="710" y="10392"/>
                  </a:lnTo>
                  <a:cubicBezTo>
                    <a:pt x="704" y="10415"/>
                    <a:pt x="687" y="10454"/>
                    <a:pt x="676" y="10477"/>
                  </a:cubicBezTo>
                  <a:cubicBezTo>
                    <a:pt x="659" y="10471"/>
                    <a:pt x="630" y="10466"/>
                    <a:pt x="619" y="10460"/>
                  </a:cubicBezTo>
                  <a:lnTo>
                    <a:pt x="619" y="10460"/>
                  </a:lnTo>
                  <a:cubicBezTo>
                    <a:pt x="624" y="10477"/>
                    <a:pt x="630" y="10505"/>
                    <a:pt x="636" y="10522"/>
                  </a:cubicBezTo>
                  <a:cubicBezTo>
                    <a:pt x="641" y="10517"/>
                    <a:pt x="664" y="10505"/>
                    <a:pt x="676" y="10505"/>
                  </a:cubicBezTo>
                  <a:cubicBezTo>
                    <a:pt x="681" y="10602"/>
                    <a:pt x="636" y="10698"/>
                    <a:pt x="619" y="10795"/>
                  </a:cubicBezTo>
                  <a:cubicBezTo>
                    <a:pt x="602" y="10789"/>
                    <a:pt x="573" y="10778"/>
                    <a:pt x="556" y="10766"/>
                  </a:cubicBezTo>
                  <a:lnTo>
                    <a:pt x="556" y="10766"/>
                  </a:lnTo>
                  <a:cubicBezTo>
                    <a:pt x="579" y="10783"/>
                    <a:pt x="596" y="10795"/>
                    <a:pt x="619" y="10806"/>
                  </a:cubicBezTo>
                  <a:cubicBezTo>
                    <a:pt x="602" y="10857"/>
                    <a:pt x="590" y="10914"/>
                    <a:pt x="579" y="10965"/>
                  </a:cubicBezTo>
                  <a:cubicBezTo>
                    <a:pt x="573" y="10920"/>
                    <a:pt x="562" y="10874"/>
                    <a:pt x="539" y="10829"/>
                  </a:cubicBezTo>
                  <a:cubicBezTo>
                    <a:pt x="539" y="10874"/>
                    <a:pt x="522" y="10908"/>
                    <a:pt x="483" y="10925"/>
                  </a:cubicBezTo>
                  <a:cubicBezTo>
                    <a:pt x="494" y="10925"/>
                    <a:pt x="517" y="10937"/>
                    <a:pt x="528" y="10942"/>
                  </a:cubicBezTo>
                  <a:cubicBezTo>
                    <a:pt x="466" y="11073"/>
                    <a:pt x="454" y="11215"/>
                    <a:pt x="420" y="11356"/>
                  </a:cubicBezTo>
                  <a:cubicBezTo>
                    <a:pt x="437" y="11351"/>
                    <a:pt x="477" y="11345"/>
                    <a:pt x="500" y="11339"/>
                  </a:cubicBezTo>
                  <a:lnTo>
                    <a:pt x="500" y="11339"/>
                  </a:lnTo>
                  <a:cubicBezTo>
                    <a:pt x="488" y="11470"/>
                    <a:pt x="466" y="11595"/>
                    <a:pt x="437" y="11725"/>
                  </a:cubicBezTo>
                  <a:cubicBezTo>
                    <a:pt x="409" y="11652"/>
                    <a:pt x="420" y="11578"/>
                    <a:pt x="437" y="11510"/>
                  </a:cubicBezTo>
                  <a:lnTo>
                    <a:pt x="437" y="11510"/>
                  </a:lnTo>
                  <a:cubicBezTo>
                    <a:pt x="318" y="11532"/>
                    <a:pt x="392" y="12015"/>
                    <a:pt x="284" y="12134"/>
                  </a:cubicBezTo>
                  <a:cubicBezTo>
                    <a:pt x="250" y="12117"/>
                    <a:pt x="216" y="12100"/>
                    <a:pt x="182" y="12083"/>
                  </a:cubicBezTo>
                  <a:cubicBezTo>
                    <a:pt x="199" y="12077"/>
                    <a:pt x="222" y="12077"/>
                    <a:pt x="233" y="12071"/>
                  </a:cubicBezTo>
                  <a:cubicBezTo>
                    <a:pt x="239" y="12032"/>
                    <a:pt x="261" y="12003"/>
                    <a:pt x="307" y="11992"/>
                  </a:cubicBezTo>
                  <a:cubicBezTo>
                    <a:pt x="290" y="11964"/>
                    <a:pt x="273" y="11935"/>
                    <a:pt x="261" y="11901"/>
                  </a:cubicBezTo>
                  <a:lnTo>
                    <a:pt x="261" y="11901"/>
                  </a:lnTo>
                  <a:lnTo>
                    <a:pt x="324" y="11913"/>
                  </a:lnTo>
                  <a:cubicBezTo>
                    <a:pt x="312" y="11901"/>
                    <a:pt x="284" y="11884"/>
                    <a:pt x="273" y="11873"/>
                  </a:cubicBezTo>
                  <a:cubicBezTo>
                    <a:pt x="295" y="11748"/>
                    <a:pt x="307" y="11612"/>
                    <a:pt x="216" y="11510"/>
                  </a:cubicBezTo>
                  <a:cubicBezTo>
                    <a:pt x="216" y="11674"/>
                    <a:pt x="171" y="11839"/>
                    <a:pt x="159" y="12009"/>
                  </a:cubicBezTo>
                  <a:cubicBezTo>
                    <a:pt x="154" y="12015"/>
                    <a:pt x="137" y="12026"/>
                    <a:pt x="131" y="12032"/>
                  </a:cubicBezTo>
                  <a:cubicBezTo>
                    <a:pt x="171" y="12077"/>
                    <a:pt x="137" y="12134"/>
                    <a:pt x="108" y="12179"/>
                  </a:cubicBezTo>
                  <a:cubicBezTo>
                    <a:pt x="154" y="12276"/>
                    <a:pt x="102" y="12378"/>
                    <a:pt x="102" y="12474"/>
                  </a:cubicBezTo>
                  <a:lnTo>
                    <a:pt x="68" y="12480"/>
                  </a:lnTo>
                  <a:cubicBezTo>
                    <a:pt x="80" y="12486"/>
                    <a:pt x="97" y="12497"/>
                    <a:pt x="108" y="12503"/>
                  </a:cubicBezTo>
                  <a:cubicBezTo>
                    <a:pt x="102" y="12610"/>
                    <a:pt x="80" y="12724"/>
                    <a:pt x="102" y="12832"/>
                  </a:cubicBezTo>
                  <a:cubicBezTo>
                    <a:pt x="114" y="12871"/>
                    <a:pt x="80" y="12900"/>
                    <a:pt x="63" y="12934"/>
                  </a:cubicBezTo>
                  <a:cubicBezTo>
                    <a:pt x="80" y="12956"/>
                    <a:pt x="97" y="12974"/>
                    <a:pt x="114" y="12996"/>
                  </a:cubicBezTo>
                  <a:cubicBezTo>
                    <a:pt x="102" y="12996"/>
                    <a:pt x="74" y="13008"/>
                    <a:pt x="57" y="13008"/>
                  </a:cubicBezTo>
                  <a:cubicBezTo>
                    <a:pt x="64" y="13068"/>
                    <a:pt x="66" y="13128"/>
                    <a:pt x="65" y="13188"/>
                  </a:cubicBezTo>
                  <a:lnTo>
                    <a:pt x="65" y="13188"/>
                  </a:lnTo>
                  <a:cubicBezTo>
                    <a:pt x="77" y="13183"/>
                    <a:pt x="97" y="13177"/>
                    <a:pt x="108" y="13172"/>
                  </a:cubicBezTo>
                  <a:cubicBezTo>
                    <a:pt x="97" y="13030"/>
                    <a:pt x="188" y="12871"/>
                    <a:pt x="131" y="12735"/>
                  </a:cubicBezTo>
                  <a:cubicBezTo>
                    <a:pt x="222" y="12639"/>
                    <a:pt x="154" y="12491"/>
                    <a:pt x="205" y="12378"/>
                  </a:cubicBezTo>
                  <a:cubicBezTo>
                    <a:pt x="222" y="12310"/>
                    <a:pt x="182" y="12219"/>
                    <a:pt x="261" y="12174"/>
                  </a:cubicBezTo>
                  <a:lnTo>
                    <a:pt x="295" y="12230"/>
                  </a:lnTo>
                  <a:cubicBezTo>
                    <a:pt x="256" y="12298"/>
                    <a:pt x="273" y="12372"/>
                    <a:pt x="278" y="12446"/>
                  </a:cubicBezTo>
                  <a:cubicBezTo>
                    <a:pt x="295" y="12440"/>
                    <a:pt x="335" y="12423"/>
                    <a:pt x="352" y="12417"/>
                  </a:cubicBezTo>
                  <a:lnTo>
                    <a:pt x="352" y="12417"/>
                  </a:lnTo>
                  <a:cubicBezTo>
                    <a:pt x="346" y="12440"/>
                    <a:pt x="335" y="12463"/>
                    <a:pt x="329" y="12486"/>
                  </a:cubicBezTo>
                  <a:cubicBezTo>
                    <a:pt x="346" y="12565"/>
                    <a:pt x="244" y="12610"/>
                    <a:pt x="267" y="12690"/>
                  </a:cubicBezTo>
                  <a:cubicBezTo>
                    <a:pt x="278" y="12696"/>
                    <a:pt x="301" y="12713"/>
                    <a:pt x="312" y="12718"/>
                  </a:cubicBezTo>
                  <a:cubicBezTo>
                    <a:pt x="301" y="12934"/>
                    <a:pt x="244" y="13149"/>
                    <a:pt x="278" y="13365"/>
                  </a:cubicBezTo>
                  <a:lnTo>
                    <a:pt x="210" y="13365"/>
                  </a:lnTo>
                  <a:cubicBezTo>
                    <a:pt x="205" y="13388"/>
                    <a:pt x="193" y="13444"/>
                    <a:pt x="188" y="13467"/>
                  </a:cubicBezTo>
                  <a:cubicBezTo>
                    <a:pt x="205" y="13478"/>
                    <a:pt x="227" y="13496"/>
                    <a:pt x="250" y="13507"/>
                  </a:cubicBezTo>
                  <a:lnTo>
                    <a:pt x="261" y="13450"/>
                  </a:lnTo>
                  <a:cubicBezTo>
                    <a:pt x="261" y="13473"/>
                    <a:pt x="267" y="13518"/>
                    <a:pt x="273" y="13541"/>
                  </a:cubicBezTo>
                  <a:cubicBezTo>
                    <a:pt x="261" y="13535"/>
                    <a:pt x="239" y="13518"/>
                    <a:pt x="233" y="13507"/>
                  </a:cubicBezTo>
                  <a:cubicBezTo>
                    <a:pt x="216" y="13513"/>
                    <a:pt x="193" y="13530"/>
                    <a:pt x="176" y="13535"/>
                  </a:cubicBezTo>
                  <a:cubicBezTo>
                    <a:pt x="182" y="13581"/>
                    <a:pt x="188" y="13626"/>
                    <a:pt x="188" y="13671"/>
                  </a:cubicBezTo>
                  <a:lnTo>
                    <a:pt x="222" y="13677"/>
                  </a:lnTo>
                  <a:cubicBezTo>
                    <a:pt x="233" y="13637"/>
                    <a:pt x="244" y="13592"/>
                    <a:pt x="267" y="13558"/>
                  </a:cubicBezTo>
                  <a:lnTo>
                    <a:pt x="267" y="13558"/>
                  </a:lnTo>
                  <a:cubicBezTo>
                    <a:pt x="244" y="13603"/>
                    <a:pt x="256" y="13649"/>
                    <a:pt x="267" y="13694"/>
                  </a:cubicBezTo>
                  <a:cubicBezTo>
                    <a:pt x="239" y="13694"/>
                    <a:pt x="210" y="13688"/>
                    <a:pt x="182" y="13688"/>
                  </a:cubicBezTo>
                  <a:cubicBezTo>
                    <a:pt x="182" y="13734"/>
                    <a:pt x="182" y="13779"/>
                    <a:pt x="182" y="13825"/>
                  </a:cubicBezTo>
                  <a:cubicBezTo>
                    <a:pt x="199" y="13791"/>
                    <a:pt x="227" y="13728"/>
                    <a:pt x="239" y="13700"/>
                  </a:cubicBezTo>
                  <a:lnTo>
                    <a:pt x="239" y="13700"/>
                  </a:lnTo>
                  <a:cubicBezTo>
                    <a:pt x="256" y="13739"/>
                    <a:pt x="250" y="13774"/>
                    <a:pt x="227" y="13808"/>
                  </a:cubicBezTo>
                  <a:cubicBezTo>
                    <a:pt x="256" y="13893"/>
                    <a:pt x="239" y="13978"/>
                    <a:pt x="244" y="14063"/>
                  </a:cubicBezTo>
                  <a:lnTo>
                    <a:pt x="199" y="14080"/>
                  </a:lnTo>
                  <a:cubicBezTo>
                    <a:pt x="216" y="14091"/>
                    <a:pt x="250" y="14120"/>
                    <a:pt x="267" y="14137"/>
                  </a:cubicBezTo>
                  <a:cubicBezTo>
                    <a:pt x="239" y="14142"/>
                    <a:pt x="210" y="14148"/>
                    <a:pt x="182" y="14159"/>
                  </a:cubicBezTo>
                  <a:cubicBezTo>
                    <a:pt x="210" y="14182"/>
                    <a:pt x="233" y="14210"/>
                    <a:pt x="261" y="14239"/>
                  </a:cubicBezTo>
                  <a:cubicBezTo>
                    <a:pt x="256" y="14267"/>
                    <a:pt x="250" y="14296"/>
                    <a:pt x="244" y="14324"/>
                  </a:cubicBezTo>
                  <a:cubicBezTo>
                    <a:pt x="227" y="14284"/>
                    <a:pt x="205" y="14250"/>
                    <a:pt x="171" y="14227"/>
                  </a:cubicBezTo>
                  <a:lnTo>
                    <a:pt x="171" y="14227"/>
                  </a:lnTo>
                  <a:cubicBezTo>
                    <a:pt x="176" y="14250"/>
                    <a:pt x="188" y="14301"/>
                    <a:pt x="188" y="14324"/>
                  </a:cubicBezTo>
                  <a:lnTo>
                    <a:pt x="125" y="14324"/>
                  </a:lnTo>
                  <a:cubicBezTo>
                    <a:pt x="142" y="14335"/>
                    <a:pt x="182" y="14358"/>
                    <a:pt x="199" y="14369"/>
                  </a:cubicBezTo>
                  <a:cubicBezTo>
                    <a:pt x="185" y="14398"/>
                    <a:pt x="194" y="14477"/>
                    <a:pt x="159" y="14477"/>
                  </a:cubicBezTo>
                  <a:cubicBezTo>
                    <a:pt x="151" y="14477"/>
                    <a:pt x="142" y="14473"/>
                    <a:pt x="131" y="14466"/>
                  </a:cubicBezTo>
                  <a:cubicBezTo>
                    <a:pt x="74" y="14364"/>
                    <a:pt x="171" y="14205"/>
                    <a:pt x="57" y="14120"/>
                  </a:cubicBezTo>
                  <a:lnTo>
                    <a:pt x="108" y="14120"/>
                  </a:lnTo>
                  <a:cubicBezTo>
                    <a:pt x="125" y="13819"/>
                    <a:pt x="102" y="13518"/>
                    <a:pt x="119" y="13217"/>
                  </a:cubicBezTo>
                  <a:cubicBezTo>
                    <a:pt x="103" y="13212"/>
                    <a:pt x="87" y="13201"/>
                    <a:pt x="65" y="13190"/>
                  </a:cubicBezTo>
                  <a:lnTo>
                    <a:pt x="65" y="13190"/>
                  </a:lnTo>
                  <a:cubicBezTo>
                    <a:pt x="61" y="13436"/>
                    <a:pt x="7" y="13675"/>
                    <a:pt x="12" y="13921"/>
                  </a:cubicBezTo>
                  <a:cubicBezTo>
                    <a:pt x="51" y="13972"/>
                    <a:pt x="12" y="14035"/>
                    <a:pt x="0" y="14086"/>
                  </a:cubicBezTo>
                  <a:cubicBezTo>
                    <a:pt x="12" y="14159"/>
                    <a:pt x="23" y="14233"/>
                    <a:pt x="17" y="14307"/>
                  </a:cubicBezTo>
                  <a:lnTo>
                    <a:pt x="46" y="14347"/>
                  </a:lnTo>
                  <a:cubicBezTo>
                    <a:pt x="34" y="14381"/>
                    <a:pt x="23" y="14415"/>
                    <a:pt x="6" y="14449"/>
                  </a:cubicBezTo>
                  <a:cubicBezTo>
                    <a:pt x="17" y="14483"/>
                    <a:pt x="23" y="14511"/>
                    <a:pt x="29" y="14545"/>
                  </a:cubicBezTo>
                  <a:cubicBezTo>
                    <a:pt x="23" y="14557"/>
                    <a:pt x="6" y="14574"/>
                    <a:pt x="0" y="14579"/>
                  </a:cubicBezTo>
                  <a:lnTo>
                    <a:pt x="34" y="14579"/>
                  </a:lnTo>
                  <a:cubicBezTo>
                    <a:pt x="29" y="14636"/>
                    <a:pt x="23" y="14687"/>
                    <a:pt x="34" y="14744"/>
                  </a:cubicBezTo>
                  <a:cubicBezTo>
                    <a:pt x="23" y="14744"/>
                    <a:pt x="6" y="14749"/>
                    <a:pt x="0" y="14749"/>
                  </a:cubicBezTo>
                  <a:cubicBezTo>
                    <a:pt x="12" y="14761"/>
                    <a:pt x="29" y="14783"/>
                    <a:pt x="40" y="14795"/>
                  </a:cubicBezTo>
                  <a:cubicBezTo>
                    <a:pt x="0" y="14891"/>
                    <a:pt x="80" y="14993"/>
                    <a:pt x="51" y="15090"/>
                  </a:cubicBezTo>
                  <a:cubicBezTo>
                    <a:pt x="131" y="15232"/>
                    <a:pt x="80" y="15402"/>
                    <a:pt x="119" y="15555"/>
                  </a:cubicBezTo>
                  <a:cubicBezTo>
                    <a:pt x="137" y="15561"/>
                    <a:pt x="165" y="15572"/>
                    <a:pt x="176" y="15578"/>
                  </a:cubicBezTo>
                  <a:cubicBezTo>
                    <a:pt x="165" y="15589"/>
                    <a:pt x="148" y="15606"/>
                    <a:pt x="137" y="15618"/>
                  </a:cubicBezTo>
                  <a:cubicBezTo>
                    <a:pt x="137" y="15635"/>
                    <a:pt x="137" y="15646"/>
                    <a:pt x="142" y="15663"/>
                  </a:cubicBezTo>
                  <a:cubicBezTo>
                    <a:pt x="159" y="15657"/>
                    <a:pt x="176" y="15652"/>
                    <a:pt x="199" y="15646"/>
                  </a:cubicBezTo>
                  <a:cubicBezTo>
                    <a:pt x="193" y="15583"/>
                    <a:pt x="193" y="15527"/>
                    <a:pt x="193" y="15470"/>
                  </a:cubicBezTo>
                  <a:lnTo>
                    <a:pt x="182" y="15470"/>
                  </a:lnTo>
                  <a:cubicBezTo>
                    <a:pt x="171" y="15459"/>
                    <a:pt x="148" y="15447"/>
                    <a:pt x="137" y="15442"/>
                  </a:cubicBezTo>
                  <a:cubicBezTo>
                    <a:pt x="148" y="15408"/>
                    <a:pt x="159" y="15374"/>
                    <a:pt x="171" y="15339"/>
                  </a:cubicBezTo>
                  <a:cubicBezTo>
                    <a:pt x="154" y="15322"/>
                    <a:pt x="119" y="15294"/>
                    <a:pt x="102" y="15283"/>
                  </a:cubicBezTo>
                  <a:cubicBezTo>
                    <a:pt x="119" y="15277"/>
                    <a:pt x="148" y="15266"/>
                    <a:pt x="159" y="15266"/>
                  </a:cubicBezTo>
                  <a:cubicBezTo>
                    <a:pt x="154" y="15249"/>
                    <a:pt x="137" y="15220"/>
                    <a:pt x="125" y="15203"/>
                  </a:cubicBezTo>
                  <a:cubicBezTo>
                    <a:pt x="154" y="15186"/>
                    <a:pt x="176" y="15175"/>
                    <a:pt x="205" y="15158"/>
                  </a:cubicBezTo>
                  <a:cubicBezTo>
                    <a:pt x="188" y="15158"/>
                    <a:pt x="154" y="15164"/>
                    <a:pt x="137" y="15164"/>
                  </a:cubicBezTo>
                  <a:cubicBezTo>
                    <a:pt x="137" y="14937"/>
                    <a:pt x="142" y="14704"/>
                    <a:pt x="119" y="14477"/>
                  </a:cubicBezTo>
                  <a:lnTo>
                    <a:pt x="119" y="14477"/>
                  </a:lnTo>
                  <a:cubicBezTo>
                    <a:pt x="165" y="14488"/>
                    <a:pt x="205" y="14505"/>
                    <a:pt x="250" y="14517"/>
                  </a:cubicBezTo>
                  <a:cubicBezTo>
                    <a:pt x="233" y="14517"/>
                    <a:pt x="199" y="14522"/>
                    <a:pt x="182" y="14522"/>
                  </a:cubicBezTo>
                  <a:cubicBezTo>
                    <a:pt x="176" y="14630"/>
                    <a:pt x="193" y="14744"/>
                    <a:pt x="205" y="14852"/>
                  </a:cubicBezTo>
                  <a:cubicBezTo>
                    <a:pt x="222" y="14846"/>
                    <a:pt x="244" y="14835"/>
                    <a:pt x="261" y="14835"/>
                  </a:cubicBezTo>
                  <a:cubicBezTo>
                    <a:pt x="295" y="14982"/>
                    <a:pt x="307" y="15135"/>
                    <a:pt x="307" y="15288"/>
                  </a:cubicBezTo>
                  <a:cubicBezTo>
                    <a:pt x="261" y="15260"/>
                    <a:pt x="250" y="15215"/>
                    <a:pt x="250" y="15169"/>
                  </a:cubicBezTo>
                  <a:lnTo>
                    <a:pt x="239" y="15169"/>
                  </a:lnTo>
                  <a:cubicBezTo>
                    <a:pt x="239" y="15198"/>
                    <a:pt x="239" y="15237"/>
                    <a:pt x="239" y="15271"/>
                  </a:cubicBezTo>
                  <a:cubicBezTo>
                    <a:pt x="273" y="15283"/>
                    <a:pt x="301" y="15294"/>
                    <a:pt x="335" y="15305"/>
                  </a:cubicBezTo>
                  <a:cubicBezTo>
                    <a:pt x="324" y="15345"/>
                    <a:pt x="273" y="15334"/>
                    <a:pt x="244" y="15339"/>
                  </a:cubicBezTo>
                  <a:cubicBezTo>
                    <a:pt x="261" y="15408"/>
                    <a:pt x="267" y="15476"/>
                    <a:pt x="284" y="15544"/>
                  </a:cubicBezTo>
                  <a:cubicBezTo>
                    <a:pt x="295" y="15510"/>
                    <a:pt x="312" y="15470"/>
                    <a:pt x="324" y="15436"/>
                  </a:cubicBezTo>
                  <a:cubicBezTo>
                    <a:pt x="324" y="15493"/>
                    <a:pt x="352" y="15555"/>
                    <a:pt x="352" y="15612"/>
                  </a:cubicBezTo>
                  <a:cubicBezTo>
                    <a:pt x="380" y="15612"/>
                    <a:pt x="409" y="15606"/>
                    <a:pt x="437" y="15606"/>
                  </a:cubicBezTo>
                  <a:cubicBezTo>
                    <a:pt x="437" y="15595"/>
                    <a:pt x="437" y="15578"/>
                    <a:pt x="437" y="15561"/>
                  </a:cubicBezTo>
                  <a:cubicBezTo>
                    <a:pt x="426" y="15566"/>
                    <a:pt x="409" y="15572"/>
                    <a:pt x="398" y="15572"/>
                  </a:cubicBezTo>
                  <a:cubicBezTo>
                    <a:pt x="460" y="15493"/>
                    <a:pt x="403" y="15385"/>
                    <a:pt x="415" y="15288"/>
                  </a:cubicBezTo>
                  <a:lnTo>
                    <a:pt x="415" y="15288"/>
                  </a:lnTo>
                  <a:cubicBezTo>
                    <a:pt x="460" y="15345"/>
                    <a:pt x="420" y="15419"/>
                    <a:pt x="466" y="15470"/>
                  </a:cubicBezTo>
                  <a:cubicBezTo>
                    <a:pt x="466" y="15515"/>
                    <a:pt x="466" y="15561"/>
                    <a:pt x="471" y="15606"/>
                  </a:cubicBezTo>
                  <a:lnTo>
                    <a:pt x="590" y="15606"/>
                  </a:lnTo>
                  <a:cubicBezTo>
                    <a:pt x="598" y="15602"/>
                    <a:pt x="606" y="15600"/>
                    <a:pt x="614" y="15600"/>
                  </a:cubicBezTo>
                  <a:cubicBezTo>
                    <a:pt x="626" y="15600"/>
                    <a:pt x="636" y="15607"/>
                    <a:pt x="636" y="15618"/>
                  </a:cubicBezTo>
                  <a:cubicBezTo>
                    <a:pt x="638" y="15625"/>
                    <a:pt x="654" y="15628"/>
                    <a:pt x="671" y="15628"/>
                  </a:cubicBezTo>
                  <a:cubicBezTo>
                    <a:pt x="696" y="15628"/>
                    <a:pt x="726" y="15622"/>
                    <a:pt x="732" y="15612"/>
                  </a:cubicBezTo>
                  <a:cubicBezTo>
                    <a:pt x="741" y="15603"/>
                    <a:pt x="777" y="15586"/>
                    <a:pt x="799" y="15586"/>
                  </a:cubicBezTo>
                  <a:cubicBezTo>
                    <a:pt x="804" y="15586"/>
                    <a:pt x="808" y="15587"/>
                    <a:pt x="812" y="15589"/>
                  </a:cubicBezTo>
                  <a:cubicBezTo>
                    <a:pt x="826" y="15603"/>
                    <a:pt x="869" y="15621"/>
                    <a:pt x="901" y="15621"/>
                  </a:cubicBezTo>
                  <a:cubicBezTo>
                    <a:pt x="908" y="15621"/>
                    <a:pt x="914" y="15620"/>
                    <a:pt x="919" y="15618"/>
                  </a:cubicBezTo>
                  <a:cubicBezTo>
                    <a:pt x="942" y="15606"/>
                    <a:pt x="1056" y="15578"/>
                    <a:pt x="1107" y="15578"/>
                  </a:cubicBezTo>
                  <a:lnTo>
                    <a:pt x="1124" y="15595"/>
                  </a:lnTo>
                  <a:cubicBezTo>
                    <a:pt x="1132" y="15605"/>
                    <a:pt x="1140" y="15609"/>
                    <a:pt x="1149" y="15609"/>
                  </a:cubicBezTo>
                  <a:cubicBezTo>
                    <a:pt x="1168" y="15609"/>
                    <a:pt x="1189" y="15592"/>
                    <a:pt x="1210" y="15592"/>
                  </a:cubicBezTo>
                  <a:cubicBezTo>
                    <a:pt x="1221" y="15592"/>
                    <a:pt x="1232" y="15597"/>
                    <a:pt x="1243" y="15612"/>
                  </a:cubicBezTo>
                  <a:lnTo>
                    <a:pt x="1260" y="15635"/>
                  </a:lnTo>
                  <a:cubicBezTo>
                    <a:pt x="1306" y="15618"/>
                    <a:pt x="1354" y="15607"/>
                    <a:pt x="1384" y="15607"/>
                  </a:cubicBezTo>
                  <a:cubicBezTo>
                    <a:pt x="1395" y="15607"/>
                    <a:pt x="1403" y="15609"/>
                    <a:pt x="1407" y="15612"/>
                  </a:cubicBezTo>
                  <a:cubicBezTo>
                    <a:pt x="1426" y="15621"/>
                    <a:pt x="1465" y="15643"/>
                    <a:pt x="1481" y="15643"/>
                  </a:cubicBezTo>
                  <a:cubicBezTo>
                    <a:pt x="1484" y="15643"/>
                    <a:pt x="1486" y="15642"/>
                    <a:pt x="1487" y="15640"/>
                  </a:cubicBezTo>
                  <a:cubicBezTo>
                    <a:pt x="1492" y="15630"/>
                    <a:pt x="1511" y="15605"/>
                    <a:pt x="1523" y="15605"/>
                  </a:cubicBezTo>
                  <a:cubicBezTo>
                    <a:pt x="1524" y="15605"/>
                    <a:pt x="1526" y="15606"/>
                    <a:pt x="1527" y="15606"/>
                  </a:cubicBezTo>
                  <a:cubicBezTo>
                    <a:pt x="1529" y="15608"/>
                    <a:pt x="1534" y="15608"/>
                    <a:pt x="1540" y="15608"/>
                  </a:cubicBezTo>
                  <a:cubicBezTo>
                    <a:pt x="1556" y="15608"/>
                    <a:pt x="1580" y="15602"/>
                    <a:pt x="1589" y="15589"/>
                  </a:cubicBezTo>
                  <a:cubicBezTo>
                    <a:pt x="1595" y="15566"/>
                    <a:pt x="1748" y="15578"/>
                    <a:pt x="1833" y="15561"/>
                  </a:cubicBezTo>
                  <a:lnTo>
                    <a:pt x="1929" y="15589"/>
                  </a:lnTo>
                  <a:cubicBezTo>
                    <a:pt x="1968" y="15600"/>
                    <a:pt x="2012" y="15608"/>
                    <a:pt x="2059" y="15608"/>
                  </a:cubicBezTo>
                  <a:cubicBezTo>
                    <a:pt x="2109" y="15608"/>
                    <a:pt x="2160" y="15599"/>
                    <a:pt x="2207" y="15572"/>
                  </a:cubicBezTo>
                  <a:lnTo>
                    <a:pt x="2253" y="15544"/>
                  </a:lnTo>
                  <a:cubicBezTo>
                    <a:pt x="2338" y="15561"/>
                    <a:pt x="2417" y="15583"/>
                    <a:pt x="2429" y="15589"/>
                  </a:cubicBezTo>
                  <a:cubicBezTo>
                    <a:pt x="2434" y="15594"/>
                    <a:pt x="2446" y="15598"/>
                    <a:pt x="2460" y="15598"/>
                  </a:cubicBezTo>
                  <a:cubicBezTo>
                    <a:pt x="2479" y="15598"/>
                    <a:pt x="2501" y="15591"/>
                    <a:pt x="2514" y="15572"/>
                  </a:cubicBezTo>
                  <a:cubicBezTo>
                    <a:pt x="2520" y="15565"/>
                    <a:pt x="2531" y="15562"/>
                    <a:pt x="2543" y="15562"/>
                  </a:cubicBezTo>
                  <a:cubicBezTo>
                    <a:pt x="2584" y="15562"/>
                    <a:pt x="2647" y="15591"/>
                    <a:pt x="2663" y="15591"/>
                  </a:cubicBezTo>
                  <a:cubicBezTo>
                    <a:pt x="2665" y="15591"/>
                    <a:pt x="2667" y="15590"/>
                    <a:pt x="2667" y="15589"/>
                  </a:cubicBezTo>
                  <a:cubicBezTo>
                    <a:pt x="2675" y="15577"/>
                    <a:pt x="2696" y="15558"/>
                    <a:pt x="2706" y="15558"/>
                  </a:cubicBezTo>
                  <a:cubicBezTo>
                    <a:pt x="2710" y="15558"/>
                    <a:pt x="2712" y="15560"/>
                    <a:pt x="2712" y="15566"/>
                  </a:cubicBezTo>
                  <a:cubicBezTo>
                    <a:pt x="2716" y="15582"/>
                    <a:pt x="2730" y="15597"/>
                    <a:pt x="2744" y="15597"/>
                  </a:cubicBezTo>
                  <a:cubicBezTo>
                    <a:pt x="2751" y="15597"/>
                    <a:pt x="2758" y="15593"/>
                    <a:pt x="2763" y="15583"/>
                  </a:cubicBezTo>
                  <a:cubicBezTo>
                    <a:pt x="2769" y="15576"/>
                    <a:pt x="2781" y="15574"/>
                    <a:pt x="2798" y="15574"/>
                  </a:cubicBezTo>
                  <a:cubicBezTo>
                    <a:pt x="2841" y="15574"/>
                    <a:pt x="2910" y="15591"/>
                    <a:pt x="2957" y="15591"/>
                  </a:cubicBezTo>
                  <a:cubicBezTo>
                    <a:pt x="2965" y="15591"/>
                    <a:pt x="2973" y="15590"/>
                    <a:pt x="2979" y="15589"/>
                  </a:cubicBezTo>
                  <a:lnTo>
                    <a:pt x="3047" y="15600"/>
                  </a:lnTo>
                  <a:lnTo>
                    <a:pt x="3138" y="15612"/>
                  </a:lnTo>
                  <a:cubicBezTo>
                    <a:pt x="3223" y="15590"/>
                    <a:pt x="3300" y="15574"/>
                    <a:pt x="3333" y="15574"/>
                  </a:cubicBezTo>
                  <a:cubicBezTo>
                    <a:pt x="3341" y="15574"/>
                    <a:pt x="3347" y="15575"/>
                    <a:pt x="3348" y="15578"/>
                  </a:cubicBezTo>
                  <a:cubicBezTo>
                    <a:pt x="3352" y="15587"/>
                    <a:pt x="3372" y="15604"/>
                    <a:pt x="3385" y="15604"/>
                  </a:cubicBezTo>
                  <a:cubicBezTo>
                    <a:pt x="3388" y="15604"/>
                    <a:pt x="3391" y="15603"/>
                    <a:pt x="3393" y="15600"/>
                  </a:cubicBezTo>
                  <a:cubicBezTo>
                    <a:pt x="3405" y="15589"/>
                    <a:pt x="3444" y="15549"/>
                    <a:pt x="3461" y="15549"/>
                  </a:cubicBezTo>
                  <a:lnTo>
                    <a:pt x="3473" y="15555"/>
                  </a:lnTo>
                  <a:lnTo>
                    <a:pt x="3535" y="15606"/>
                  </a:lnTo>
                  <a:cubicBezTo>
                    <a:pt x="3578" y="15603"/>
                    <a:pt x="3627" y="15602"/>
                    <a:pt x="3673" y="15602"/>
                  </a:cubicBezTo>
                  <a:cubicBezTo>
                    <a:pt x="3720" y="15602"/>
                    <a:pt x="3762" y="15603"/>
                    <a:pt x="3790" y="15606"/>
                  </a:cubicBezTo>
                  <a:cubicBezTo>
                    <a:pt x="3797" y="15607"/>
                    <a:pt x="3806" y="15607"/>
                    <a:pt x="3816" y="15607"/>
                  </a:cubicBezTo>
                  <a:cubicBezTo>
                    <a:pt x="3854" y="15607"/>
                    <a:pt x="3913" y="15603"/>
                    <a:pt x="3964" y="15603"/>
                  </a:cubicBezTo>
                  <a:cubicBezTo>
                    <a:pt x="4008" y="15603"/>
                    <a:pt x="4047" y="15606"/>
                    <a:pt x="4063" y="15618"/>
                  </a:cubicBezTo>
                  <a:lnTo>
                    <a:pt x="4114" y="15566"/>
                  </a:lnTo>
                  <a:cubicBezTo>
                    <a:pt x="4115" y="15566"/>
                    <a:pt x="4117" y="15566"/>
                    <a:pt x="4119" y="15566"/>
                  </a:cubicBezTo>
                  <a:cubicBezTo>
                    <a:pt x="4138" y="15566"/>
                    <a:pt x="4186" y="15583"/>
                    <a:pt x="4216" y="15583"/>
                  </a:cubicBezTo>
                  <a:lnTo>
                    <a:pt x="4324" y="15583"/>
                  </a:lnTo>
                  <a:cubicBezTo>
                    <a:pt x="4437" y="15578"/>
                    <a:pt x="4602" y="15566"/>
                    <a:pt x="4687" y="15555"/>
                  </a:cubicBezTo>
                  <a:lnTo>
                    <a:pt x="4744" y="15612"/>
                  </a:lnTo>
                  <a:lnTo>
                    <a:pt x="4755" y="15623"/>
                  </a:lnTo>
                  <a:cubicBezTo>
                    <a:pt x="4795" y="15618"/>
                    <a:pt x="4857" y="15612"/>
                    <a:pt x="4891" y="15612"/>
                  </a:cubicBezTo>
                  <a:cubicBezTo>
                    <a:pt x="4912" y="15615"/>
                    <a:pt x="4953" y="15623"/>
                    <a:pt x="4983" y="15623"/>
                  </a:cubicBezTo>
                  <a:cubicBezTo>
                    <a:pt x="5000" y="15623"/>
                    <a:pt x="5014" y="15620"/>
                    <a:pt x="5016" y="15612"/>
                  </a:cubicBezTo>
                  <a:cubicBezTo>
                    <a:pt x="5016" y="15607"/>
                    <a:pt x="5026" y="15604"/>
                    <a:pt x="5042" y="15604"/>
                  </a:cubicBezTo>
                  <a:cubicBezTo>
                    <a:pt x="5077" y="15604"/>
                    <a:pt x="5141" y="15618"/>
                    <a:pt x="5169" y="15646"/>
                  </a:cubicBezTo>
                  <a:lnTo>
                    <a:pt x="5226" y="15600"/>
                  </a:lnTo>
                  <a:lnTo>
                    <a:pt x="5249" y="15583"/>
                  </a:lnTo>
                  <a:cubicBezTo>
                    <a:pt x="5305" y="15595"/>
                    <a:pt x="5368" y="15606"/>
                    <a:pt x="5390" y="15612"/>
                  </a:cubicBezTo>
                  <a:cubicBezTo>
                    <a:pt x="5419" y="15612"/>
                    <a:pt x="5510" y="15623"/>
                    <a:pt x="5538" y="15629"/>
                  </a:cubicBezTo>
                  <a:lnTo>
                    <a:pt x="5640" y="15629"/>
                  </a:lnTo>
                  <a:cubicBezTo>
                    <a:pt x="5663" y="15623"/>
                    <a:pt x="5685" y="15606"/>
                    <a:pt x="5708" y="15606"/>
                  </a:cubicBezTo>
                  <a:lnTo>
                    <a:pt x="5720" y="15600"/>
                  </a:lnTo>
                  <a:cubicBezTo>
                    <a:pt x="5731" y="15606"/>
                    <a:pt x="5745" y="15609"/>
                    <a:pt x="5759" y="15609"/>
                  </a:cubicBezTo>
                  <a:cubicBezTo>
                    <a:pt x="5773" y="15609"/>
                    <a:pt x="5788" y="15606"/>
                    <a:pt x="5799" y="15600"/>
                  </a:cubicBezTo>
                  <a:cubicBezTo>
                    <a:pt x="5801" y="15600"/>
                    <a:pt x="5804" y="15600"/>
                    <a:pt x="5807" y="15600"/>
                  </a:cubicBezTo>
                  <a:cubicBezTo>
                    <a:pt x="5841" y="15600"/>
                    <a:pt x="5910" y="15626"/>
                    <a:pt x="5946" y="15652"/>
                  </a:cubicBezTo>
                  <a:lnTo>
                    <a:pt x="5946" y="15583"/>
                  </a:lnTo>
                  <a:cubicBezTo>
                    <a:pt x="5969" y="15583"/>
                    <a:pt x="6054" y="15606"/>
                    <a:pt x="6134" y="15629"/>
                  </a:cubicBezTo>
                  <a:lnTo>
                    <a:pt x="6213" y="15635"/>
                  </a:lnTo>
                  <a:lnTo>
                    <a:pt x="6270" y="15640"/>
                  </a:lnTo>
                  <a:cubicBezTo>
                    <a:pt x="6338" y="15612"/>
                    <a:pt x="6400" y="15589"/>
                    <a:pt x="6417" y="15583"/>
                  </a:cubicBezTo>
                  <a:cubicBezTo>
                    <a:pt x="6419" y="15583"/>
                    <a:pt x="6421" y="15583"/>
                    <a:pt x="6423" y="15583"/>
                  </a:cubicBezTo>
                  <a:cubicBezTo>
                    <a:pt x="6443" y="15583"/>
                    <a:pt x="6487" y="15610"/>
                    <a:pt x="6508" y="15646"/>
                  </a:cubicBezTo>
                  <a:lnTo>
                    <a:pt x="6582" y="15629"/>
                  </a:lnTo>
                  <a:cubicBezTo>
                    <a:pt x="6603" y="15622"/>
                    <a:pt x="6637" y="15617"/>
                    <a:pt x="6664" y="15617"/>
                  </a:cubicBezTo>
                  <a:cubicBezTo>
                    <a:pt x="6681" y="15617"/>
                    <a:pt x="6695" y="15619"/>
                    <a:pt x="6701" y="15623"/>
                  </a:cubicBezTo>
                  <a:cubicBezTo>
                    <a:pt x="6715" y="15637"/>
                    <a:pt x="6727" y="15642"/>
                    <a:pt x="6737" y="15642"/>
                  </a:cubicBezTo>
                  <a:cubicBezTo>
                    <a:pt x="6764" y="15642"/>
                    <a:pt x="6782" y="15608"/>
                    <a:pt x="6813" y="15608"/>
                  </a:cubicBezTo>
                  <a:cubicBezTo>
                    <a:pt x="6819" y="15608"/>
                    <a:pt x="6825" y="15609"/>
                    <a:pt x="6832" y="15612"/>
                  </a:cubicBezTo>
                  <a:lnTo>
                    <a:pt x="6877" y="15635"/>
                  </a:lnTo>
                  <a:cubicBezTo>
                    <a:pt x="6945" y="15640"/>
                    <a:pt x="7030" y="15652"/>
                    <a:pt x="7070" y="15663"/>
                  </a:cubicBezTo>
                  <a:lnTo>
                    <a:pt x="7081" y="15652"/>
                  </a:lnTo>
                  <a:lnTo>
                    <a:pt x="7149" y="15600"/>
                  </a:lnTo>
                  <a:cubicBezTo>
                    <a:pt x="7216" y="15624"/>
                    <a:pt x="7278" y="15636"/>
                    <a:pt x="7307" y="15636"/>
                  </a:cubicBezTo>
                  <a:cubicBezTo>
                    <a:pt x="7312" y="15636"/>
                    <a:pt x="7317" y="15635"/>
                    <a:pt x="7320" y="15635"/>
                  </a:cubicBezTo>
                  <a:cubicBezTo>
                    <a:pt x="7328" y="15626"/>
                    <a:pt x="7362" y="15611"/>
                    <a:pt x="7385" y="15611"/>
                  </a:cubicBezTo>
                  <a:cubicBezTo>
                    <a:pt x="7393" y="15611"/>
                    <a:pt x="7400" y="15613"/>
                    <a:pt x="7405" y="15618"/>
                  </a:cubicBezTo>
                  <a:cubicBezTo>
                    <a:pt x="7422" y="15635"/>
                    <a:pt x="7467" y="15686"/>
                    <a:pt x="7467" y="15686"/>
                  </a:cubicBezTo>
                  <a:cubicBezTo>
                    <a:pt x="7473" y="15686"/>
                    <a:pt x="7518" y="15669"/>
                    <a:pt x="7558" y="15652"/>
                  </a:cubicBezTo>
                  <a:cubicBezTo>
                    <a:pt x="7580" y="15642"/>
                    <a:pt x="7643" y="15638"/>
                    <a:pt x="7704" y="15638"/>
                  </a:cubicBezTo>
                  <a:cubicBezTo>
                    <a:pt x="7753" y="15638"/>
                    <a:pt x="7802" y="15641"/>
                    <a:pt x="7825" y="15646"/>
                  </a:cubicBezTo>
                  <a:cubicBezTo>
                    <a:pt x="7839" y="15647"/>
                    <a:pt x="7859" y="15648"/>
                    <a:pt x="7881" y="15648"/>
                  </a:cubicBezTo>
                  <a:cubicBezTo>
                    <a:pt x="7903" y="15648"/>
                    <a:pt x="7928" y="15647"/>
                    <a:pt x="7953" y="15647"/>
                  </a:cubicBezTo>
                  <a:cubicBezTo>
                    <a:pt x="8002" y="15647"/>
                    <a:pt x="8049" y="15649"/>
                    <a:pt x="8068" y="15657"/>
                  </a:cubicBezTo>
                  <a:cubicBezTo>
                    <a:pt x="8075" y="15660"/>
                    <a:pt x="8083" y="15661"/>
                    <a:pt x="8092" y="15661"/>
                  </a:cubicBezTo>
                  <a:cubicBezTo>
                    <a:pt x="8135" y="15661"/>
                    <a:pt x="8200" y="15637"/>
                    <a:pt x="8240" y="15637"/>
                  </a:cubicBezTo>
                  <a:cubicBezTo>
                    <a:pt x="8248" y="15637"/>
                    <a:pt x="8256" y="15638"/>
                    <a:pt x="8261" y="15640"/>
                  </a:cubicBezTo>
                  <a:lnTo>
                    <a:pt x="8364" y="15532"/>
                  </a:lnTo>
                  <a:cubicBezTo>
                    <a:pt x="8500" y="15578"/>
                    <a:pt x="8642" y="15618"/>
                    <a:pt x="8676" y="15618"/>
                  </a:cubicBezTo>
                  <a:cubicBezTo>
                    <a:pt x="8685" y="15618"/>
                    <a:pt x="8697" y="15617"/>
                    <a:pt x="8709" y="15617"/>
                  </a:cubicBezTo>
                  <a:cubicBezTo>
                    <a:pt x="8740" y="15617"/>
                    <a:pt x="8770" y="15620"/>
                    <a:pt x="8766" y="15640"/>
                  </a:cubicBezTo>
                  <a:cubicBezTo>
                    <a:pt x="8765" y="15647"/>
                    <a:pt x="8770" y="15650"/>
                    <a:pt x="8779" y="15650"/>
                  </a:cubicBezTo>
                  <a:cubicBezTo>
                    <a:pt x="8813" y="15650"/>
                    <a:pt x="8904" y="15609"/>
                    <a:pt x="8931" y="15600"/>
                  </a:cubicBezTo>
                  <a:cubicBezTo>
                    <a:pt x="8941" y="15597"/>
                    <a:pt x="8956" y="15596"/>
                    <a:pt x="8971" y="15596"/>
                  </a:cubicBezTo>
                  <a:cubicBezTo>
                    <a:pt x="9006" y="15596"/>
                    <a:pt x="9046" y="15602"/>
                    <a:pt x="9061" y="15606"/>
                  </a:cubicBezTo>
                  <a:cubicBezTo>
                    <a:pt x="9065" y="15607"/>
                    <a:pt x="9069" y="15607"/>
                    <a:pt x="9074" y="15607"/>
                  </a:cubicBezTo>
                  <a:cubicBezTo>
                    <a:pt x="9094" y="15607"/>
                    <a:pt x="9124" y="15602"/>
                    <a:pt x="9143" y="15602"/>
                  </a:cubicBezTo>
                  <a:cubicBezTo>
                    <a:pt x="9151" y="15602"/>
                    <a:pt x="9156" y="15603"/>
                    <a:pt x="9158" y="15606"/>
                  </a:cubicBezTo>
                  <a:cubicBezTo>
                    <a:pt x="9163" y="15616"/>
                    <a:pt x="9183" y="15637"/>
                    <a:pt x="9197" y="15637"/>
                  </a:cubicBezTo>
                  <a:cubicBezTo>
                    <a:pt x="9199" y="15637"/>
                    <a:pt x="9201" y="15636"/>
                    <a:pt x="9203" y="15635"/>
                  </a:cubicBezTo>
                  <a:cubicBezTo>
                    <a:pt x="9215" y="15623"/>
                    <a:pt x="9294" y="15589"/>
                    <a:pt x="9351" y="15589"/>
                  </a:cubicBezTo>
                  <a:lnTo>
                    <a:pt x="9402" y="15612"/>
                  </a:lnTo>
                  <a:lnTo>
                    <a:pt x="9544" y="15657"/>
                  </a:lnTo>
                  <a:lnTo>
                    <a:pt x="9578" y="15640"/>
                  </a:lnTo>
                  <a:cubicBezTo>
                    <a:pt x="9613" y="15622"/>
                    <a:pt x="9645" y="15608"/>
                    <a:pt x="9660" y="15608"/>
                  </a:cubicBezTo>
                  <a:cubicBezTo>
                    <a:pt x="9664" y="15608"/>
                    <a:pt x="9667" y="15609"/>
                    <a:pt x="9669" y="15612"/>
                  </a:cubicBezTo>
                  <a:cubicBezTo>
                    <a:pt x="9674" y="15623"/>
                    <a:pt x="9737" y="15663"/>
                    <a:pt x="9771" y="15680"/>
                  </a:cubicBezTo>
                  <a:lnTo>
                    <a:pt x="9850" y="15623"/>
                  </a:lnTo>
                  <a:lnTo>
                    <a:pt x="9856" y="15618"/>
                  </a:lnTo>
                  <a:cubicBezTo>
                    <a:pt x="9878" y="15618"/>
                    <a:pt x="9907" y="15629"/>
                    <a:pt x="9930" y="15640"/>
                  </a:cubicBezTo>
                  <a:cubicBezTo>
                    <a:pt x="9938" y="15645"/>
                    <a:pt x="9963" y="15647"/>
                    <a:pt x="9996" y="15647"/>
                  </a:cubicBezTo>
                  <a:cubicBezTo>
                    <a:pt x="10047" y="15647"/>
                    <a:pt x="10116" y="15641"/>
                    <a:pt x="10168" y="15623"/>
                  </a:cubicBezTo>
                  <a:lnTo>
                    <a:pt x="10173" y="15618"/>
                  </a:lnTo>
                  <a:lnTo>
                    <a:pt x="10202" y="15595"/>
                  </a:lnTo>
                  <a:cubicBezTo>
                    <a:pt x="10242" y="15606"/>
                    <a:pt x="10264" y="15663"/>
                    <a:pt x="10253" y="15708"/>
                  </a:cubicBezTo>
                  <a:lnTo>
                    <a:pt x="10349" y="15663"/>
                  </a:lnTo>
                  <a:lnTo>
                    <a:pt x="10423" y="15629"/>
                  </a:lnTo>
                  <a:lnTo>
                    <a:pt x="10423" y="15629"/>
                  </a:lnTo>
                  <a:cubicBezTo>
                    <a:pt x="10420" y="15656"/>
                    <a:pt x="10420" y="15671"/>
                    <a:pt x="10423" y="15671"/>
                  </a:cubicBezTo>
                  <a:cubicBezTo>
                    <a:pt x="10424" y="15671"/>
                    <a:pt x="10427" y="15665"/>
                    <a:pt x="10429" y="15652"/>
                  </a:cubicBezTo>
                  <a:cubicBezTo>
                    <a:pt x="10430" y="15644"/>
                    <a:pt x="10437" y="15641"/>
                    <a:pt x="10447" y="15641"/>
                  </a:cubicBezTo>
                  <a:cubicBezTo>
                    <a:pt x="10477" y="15641"/>
                    <a:pt x="10536" y="15669"/>
                    <a:pt x="10546" y="15669"/>
                  </a:cubicBezTo>
                  <a:cubicBezTo>
                    <a:pt x="10547" y="15669"/>
                    <a:pt x="10548" y="15669"/>
                    <a:pt x="10548" y="15669"/>
                  </a:cubicBezTo>
                  <a:cubicBezTo>
                    <a:pt x="10554" y="15669"/>
                    <a:pt x="10605" y="15663"/>
                    <a:pt x="10644" y="15657"/>
                  </a:cubicBezTo>
                  <a:cubicBezTo>
                    <a:pt x="10647" y="15657"/>
                    <a:pt x="10650" y="15657"/>
                    <a:pt x="10654" y="15657"/>
                  </a:cubicBezTo>
                  <a:cubicBezTo>
                    <a:pt x="10704" y="15657"/>
                    <a:pt x="10840" y="15692"/>
                    <a:pt x="10877" y="15703"/>
                  </a:cubicBezTo>
                  <a:cubicBezTo>
                    <a:pt x="10880" y="15703"/>
                    <a:pt x="10883" y="15703"/>
                    <a:pt x="10886" y="15703"/>
                  </a:cubicBezTo>
                  <a:cubicBezTo>
                    <a:pt x="10924" y="15703"/>
                    <a:pt x="10996" y="15678"/>
                    <a:pt x="11022" y="15678"/>
                  </a:cubicBezTo>
                  <a:cubicBezTo>
                    <a:pt x="11026" y="15678"/>
                    <a:pt x="11029" y="15678"/>
                    <a:pt x="11030" y="15680"/>
                  </a:cubicBezTo>
                  <a:cubicBezTo>
                    <a:pt x="11047" y="15691"/>
                    <a:pt x="11087" y="15720"/>
                    <a:pt x="11093" y="15725"/>
                  </a:cubicBezTo>
                  <a:cubicBezTo>
                    <a:pt x="11093" y="15725"/>
                    <a:pt x="11115" y="15714"/>
                    <a:pt x="11132" y="15697"/>
                  </a:cubicBezTo>
                  <a:cubicBezTo>
                    <a:pt x="11145" y="15688"/>
                    <a:pt x="11195" y="15676"/>
                    <a:pt x="11233" y="15676"/>
                  </a:cubicBezTo>
                  <a:cubicBezTo>
                    <a:pt x="11245" y="15676"/>
                    <a:pt x="11255" y="15677"/>
                    <a:pt x="11263" y="15680"/>
                  </a:cubicBezTo>
                  <a:lnTo>
                    <a:pt x="11291" y="15686"/>
                  </a:lnTo>
                  <a:cubicBezTo>
                    <a:pt x="11308" y="15686"/>
                    <a:pt x="11342" y="15663"/>
                    <a:pt x="11342" y="15663"/>
                  </a:cubicBezTo>
                  <a:lnTo>
                    <a:pt x="11393" y="15703"/>
                  </a:lnTo>
                  <a:cubicBezTo>
                    <a:pt x="11420" y="15695"/>
                    <a:pt x="11453" y="15690"/>
                    <a:pt x="11488" y="15690"/>
                  </a:cubicBezTo>
                  <a:cubicBezTo>
                    <a:pt x="11528" y="15690"/>
                    <a:pt x="11570" y="15696"/>
                    <a:pt x="11603" y="15708"/>
                  </a:cubicBezTo>
                  <a:lnTo>
                    <a:pt x="11666" y="15725"/>
                  </a:lnTo>
                  <a:lnTo>
                    <a:pt x="11688" y="15731"/>
                  </a:lnTo>
                  <a:cubicBezTo>
                    <a:pt x="11717" y="15731"/>
                    <a:pt x="11756" y="15720"/>
                    <a:pt x="11773" y="15708"/>
                  </a:cubicBezTo>
                  <a:cubicBezTo>
                    <a:pt x="11791" y="15697"/>
                    <a:pt x="11864" y="15697"/>
                    <a:pt x="11887" y="15686"/>
                  </a:cubicBezTo>
                  <a:cubicBezTo>
                    <a:pt x="11891" y="15684"/>
                    <a:pt x="11898" y="15683"/>
                    <a:pt x="11907" y="15683"/>
                  </a:cubicBezTo>
                  <a:cubicBezTo>
                    <a:pt x="11956" y="15683"/>
                    <a:pt x="12068" y="15704"/>
                    <a:pt x="12125" y="15708"/>
                  </a:cubicBezTo>
                  <a:lnTo>
                    <a:pt x="12193" y="15714"/>
                  </a:lnTo>
                  <a:lnTo>
                    <a:pt x="12250" y="15720"/>
                  </a:lnTo>
                  <a:cubicBezTo>
                    <a:pt x="12286" y="15730"/>
                    <a:pt x="12324" y="15734"/>
                    <a:pt x="12350" y="15734"/>
                  </a:cubicBezTo>
                  <a:cubicBezTo>
                    <a:pt x="12365" y="15734"/>
                    <a:pt x="12376" y="15733"/>
                    <a:pt x="12381" y="15731"/>
                  </a:cubicBezTo>
                  <a:cubicBezTo>
                    <a:pt x="12390" y="15722"/>
                    <a:pt x="12436" y="15705"/>
                    <a:pt x="12477" y="15705"/>
                  </a:cubicBezTo>
                  <a:cubicBezTo>
                    <a:pt x="12487" y="15705"/>
                    <a:pt x="12497" y="15706"/>
                    <a:pt x="12505" y="15708"/>
                  </a:cubicBezTo>
                  <a:lnTo>
                    <a:pt x="12545" y="15720"/>
                  </a:lnTo>
                  <a:cubicBezTo>
                    <a:pt x="12565" y="15730"/>
                    <a:pt x="12585" y="15749"/>
                    <a:pt x="12598" y="15749"/>
                  </a:cubicBezTo>
                  <a:cubicBezTo>
                    <a:pt x="12607" y="15749"/>
                    <a:pt x="12613" y="15739"/>
                    <a:pt x="12613" y="15708"/>
                  </a:cubicBezTo>
                  <a:cubicBezTo>
                    <a:pt x="12613" y="15708"/>
                    <a:pt x="12642" y="15703"/>
                    <a:pt x="12659" y="15703"/>
                  </a:cubicBezTo>
                  <a:cubicBezTo>
                    <a:pt x="12732" y="15712"/>
                    <a:pt x="12810" y="15726"/>
                    <a:pt x="12884" y="15726"/>
                  </a:cubicBezTo>
                  <a:cubicBezTo>
                    <a:pt x="12896" y="15726"/>
                    <a:pt x="12908" y="15726"/>
                    <a:pt x="12920" y="15725"/>
                  </a:cubicBezTo>
                  <a:lnTo>
                    <a:pt x="12982" y="15714"/>
                  </a:lnTo>
                  <a:cubicBezTo>
                    <a:pt x="13033" y="15737"/>
                    <a:pt x="13084" y="15754"/>
                    <a:pt x="13101" y="15754"/>
                  </a:cubicBezTo>
                  <a:cubicBezTo>
                    <a:pt x="13103" y="15755"/>
                    <a:pt x="13108" y="15755"/>
                    <a:pt x="13113" y="15755"/>
                  </a:cubicBezTo>
                  <a:cubicBezTo>
                    <a:pt x="13137" y="15755"/>
                    <a:pt x="13187" y="15747"/>
                    <a:pt x="13215" y="15742"/>
                  </a:cubicBezTo>
                  <a:cubicBezTo>
                    <a:pt x="13222" y="15740"/>
                    <a:pt x="13238" y="15739"/>
                    <a:pt x="13260" y="15739"/>
                  </a:cubicBezTo>
                  <a:cubicBezTo>
                    <a:pt x="13336" y="15739"/>
                    <a:pt x="13478" y="15753"/>
                    <a:pt x="13527" y="15771"/>
                  </a:cubicBezTo>
                  <a:cubicBezTo>
                    <a:pt x="13533" y="15772"/>
                    <a:pt x="13540" y="15773"/>
                    <a:pt x="13548" y="15773"/>
                  </a:cubicBezTo>
                  <a:cubicBezTo>
                    <a:pt x="13617" y="15773"/>
                    <a:pt x="13747" y="15714"/>
                    <a:pt x="13789" y="15714"/>
                  </a:cubicBezTo>
                  <a:cubicBezTo>
                    <a:pt x="13790" y="15714"/>
                    <a:pt x="13792" y="15714"/>
                    <a:pt x="13793" y="15714"/>
                  </a:cubicBezTo>
                  <a:cubicBezTo>
                    <a:pt x="13833" y="15714"/>
                    <a:pt x="13975" y="15703"/>
                    <a:pt x="14026" y="15680"/>
                  </a:cubicBezTo>
                  <a:cubicBezTo>
                    <a:pt x="14031" y="15678"/>
                    <a:pt x="14036" y="15678"/>
                    <a:pt x="14041" y="15678"/>
                  </a:cubicBezTo>
                  <a:cubicBezTo>
                    <a:pt x="14097" y="15678"/>
                    <a:pt x="14192" y="15748"/>
                    <a:pt x="14202" y="15748"/>
                  </a:cubicBezTo>
                  <a:cubicBezTo>
                    <a:pt x="14210" y="15744"/>
                    <a:pt x="14249" y="15723"/>
                    <a:pt x="14283" y="15723"/>
                  </a:cubicBezTo>
                  <a:cubicBezTo>
                    <a:pt x="14298" y="15723"/>
                    <a:pt x="14311" y="15727"/>
                    <a:pt x="14321" y="15737"/>
                  </a:cubicBezTo>
                  <a:lnTo>
                    <a:pt x="14349" y="15742"/>
                  </a:lnTo>
                  <a:cubicBezTo>
                    <a:pt x="14352" y="15743"/>
                    <a:pt x="14355" y="15743"/>
                    <a:pt x="14358" y="15743"/>
                  </a:cubicBezTo>
                  <a:cubicBezTo>
                    <a:pt x="14386" y="15743"/>
                    <a:pt x="14423" y="15723"/>
                    <a:pt x="14449" y="15723"/>
                  </a:cubicBezTo>
                  <a:cubicBezTo>
                    <a:pt x="14454" y="15723"/>
                    <a:pt x="14459" y="15724"/>
                    <a:pt x="14463" y="15725"/>
                  </a:cubicBezTo>
                  <a:lnTo>
                    <a:pt x="14525" y="15742"/>
                  </a:lnTo>
                  <a:cubicBezTo>
                    <a:pt x="14559" y="15714"/>
                    <a:pt x="14605" y="15691"/>
                    <a:pt x="14633" y="15691"/>
                  </a:cubicBezTo>
                  <a:lnTo>
                    <a:pt x="14644" y="15703"/>
                  </a:lnTo>
                  <a:lnTo>
                    <a:pt x="14673" y="15720"/>
                  </a:lnTo>
                  <a:cubicBezTo>
                    <a:pt x="14692" y="15735"/>
                    <a:pt x="14713" y="15745"/>
                    <a:pt x="14730" y="15745"/>
                  </a:cubicBezTo>
                  <a:cubicBezTo>
                    <a:pt x="14739" y="15745"/>
                    <a:pt x="14747" y="15742"/>
                    <a:pt x="14752" y="15737"/>
                  </a:cubicBezTo>
                  <a:cubicBezTo>
                    <a:pt x="14763" y="15729"/>
                    <a:pt x="14783" y="15722"/>
                    <a:pt x="14797" y="15722"/>
                  </a:cubicBezTo>
                  <a:cubicBezTo>
                    <a:pt x="14806" y="15722"/>
                    <a:pt x="14813" y="15725"/>
                    <a:pt x="14815" y="15731"/>
                  </a:cubicBezTo>
                  <a:cubicBezTo>
                    <a:pt x="14815" y="15744"/>
                    <a:pt x="14848" y="15750"/>
                    <a:pt x="14879" y="15750"/>
                  </a:cubicBezTo>
                  <a:cubicBezTo>
                    <a:pt x="14900" y="15750"/>
                    <a:pt x="14921" y="15747"/>
                    <a:pt x="14928" y="15742"/>
                  </a:cubicBezTo>
                  <a:cubicBezTo>
                    <a:pt x="14940" y="15730"/>
                    <a:pt x="14978" y="15718"/>
                    <a:pt x="15005" y="15718"/>
                  </a:cubicBezTo>
                  <a:cubicBezTo>
                    <a:pt x="15016" y="15718"/>
                    <a:pt x="15025" y="15720"/>
                    <a:pt x="15030" y="15725"/>
                  </a:cubicBezTo>
                  <a:cubicBezTo>
                    <a:pt x="15042" y="15742"/>
                    <a:pt x="15093" y="15793"/>
                    <a:pt x="15098" y="15793"/>
                  </a:cubicBezTo>
                  <a:lnTo>
                    <a:pt x="15104" y="15788"/>
                  </a:lnTo>
                  <a:cubicBezTo>
                    <a:pt x="15123" y="15758"/>
                    <a:pt x="15145" y="15749"/>
                    <a:pt x="15167" y="15749"/>
                  </a:cubicBezTo>
                  <a:cubicBezTo>
                    <a:pt x="15203" y="15749"/>
                    <a:pt x="15241" y="15771"/>
                    <a:pt x="15278" y="15771"/>
                  </a:cubicBezTo>
                  <a:cubicBezTo>
                    <a:pt x="15280" y="15771"/>
                    <a:pt x="15283" y="15771"/>
                    <a:pt x="15286" y="15771"/>
                  </a:cubicBezTo>
                  <a:lnTo>
                    <a:pt x="15314" y="15771"/>
                  </a:lnTo>
                  <a:cubicBezTo>
                    <a:pt x="15343" y="15762"/>
                    <a:pt x="15378" y="15757"/>
                    <a:pt x="15402" y="15757"/>
                  </a:cubicBezTo>
                  <a:cubicBezTo>
                    <a:pt x="15410" y="15757"/>
                    <a:pt x="15417" y="15758"/>
                    <a:pt x="15422" y="15759"/>
                  </a:cubicBezTo>
                  <a:cubicBezTo>
                    <a:pt x="15444" y="15759"/>
                    <a:pt x="15496" y="15765"/>
                    <a:pt x="15530" y="15776"/>
                  </a:cubicBezTo>
                  <a:cubicBezTo>
                    <a:pt x="15536" y="15780"/>
                    <a:pt x="15547" y="15781"/>
                    <a:pt x="15562" y="15781"/>
                  </a:cubicBezTo>
                  <a:cubicBezTo>
                    <a:pt x="15602" y="15781"/>
                    <a:pt x="15667" y="15771"/>
                    <a:pt x="15716" y="15771"/>
                  </a:cubicBezTo>
                  <a:cubicBezTo>
                    <a:pt x="15734" y="15771"/>
                    <a:pt x="15750" y="15773"/>
                    <a:pt x="15762" y="15776"/>
                  </a:cubicBezTo>
                  <a:lnTo>
                    <a:pt x="15830" y="15765"/>
                  </a:lnTo>
                  <a:cubicBezTo>
                    <a:pt x="15834" y="15765"/>
                    <a:pt x="15838" y="15764"/>
                    <a:pt x="15841" y="15764"/>
                  </a:cubicBezTo>
                  <a:cubicBezTo>
                    <a:pt x="15875" y="15764"/>
                    <a:pt x="15915" y="15783"/>
                    <a:pt x="15945" y="15783"/>
                  </a:cubicBezTo>
                  <a:cubicBezTo>
                    <a:pt x="15949" y="15783"/>
                    <a:pt x="15952" y="15783"/>
                    <a:pt x="15955" y="15782"/>
                  </a:cubicBezTo>
                  <a:lnTo>
                    <a:pt x="16012" y="15765"/>
                  </a:lnTo>
                  <a:cubicBezTo>
                    <a:pt x="16074" y="15776"/>
                    <a:pt x="16165" y="15788"/>
                    <a:pt x="16216" y="15793"/>
                  </a:cubicBezTo>
                  <a:lnTo>
                    <a:pt x="16267" y="15788"/>
                  </a:lnTo>
                  <a:lnTo>
                    <a:pt x="16352" y="15776"/>
                  </a:lnTo>
                  <a:cubicBezTo>
                    <a:pt x="16449" y="15776"/>
                    <a:pt x="16539" y="15771"/>
                    <a:pt x="16557" y="15765"/>
                  </a:cubicBezTo>
                  <a:cubicBezTo>
                    <a:pt x="16568" y="15765"/>
                    <a:pt x="16619" y="15799"/>
                    <a:pt x="16642" y="15822"/>
                  </a:cubicBezTo>
                  <a:cubicBezTo>
                    <a:pt x="16648" y="15830"/>
                    <a:pt x="16660" y="15832"/>
                    <a:pt x="16676" y="15832"/>
                  </a:cubicBezTo>
                  <a:cubicBezTo>
                    <a:pt x="16709" y="15832"/>
                    <a:pt x="16756" y="15820"/>
                    <a:pt x="16778" y="15820"/>
                  </a:cubicBezTo>
                  <a:cubicBezTo>
                    <a:pt x="16783" y="15820"/>
                    <a:pt x="16787" y="15820"/>
                    <a:pt x="16789" y="15822"/>
                  </a:cubicBezTo>
                  <a:cubicBezTo>
                    <a:pt x="16808" y="15831"/>
                    <a:pt x="16847" y="15853"/>
                    <a:pt x="16869" y="15853"/>
                  </a:cubicBezTo>
                  <a:cubicBezTo>
                    <a:pt x="16874" y="15853"/>
                    <a:pt x="16877" y="15852"/>
                    <a:pt x="16880" y="15850"/>
                  </a:cubicBezTo>
                  <a:lnTo>
                    <a:pt x="16874" y="15839"/>
                  </a:lnTo>
                  <a:cubicBezTo>
                    <a:pt x="16869" y="15816"/>
                    <a:pt x="16846" y="15776"/>
                    <a:pt x="16846" y="15776"/>
                  </a:cubicBezTo>
                  <a:lnTo>
                    <a:pt x="16903" y="15754"/>
                  </a:lnTo>
                  <a:cubicBezTo>
                    <a:pt x="16914" y="15788"/>
                    <a:pt x="16937" y="15822"/>
                    <a:pt x="16954" y="15827"/>
                  </a:cubicBezTo>
                  <a:cubicBezTo>
                    <a:pt x="16956" y="15828"/>
                    <a:pt x="16959" y="15829"/>
                    <a:pt x="16962" y="15829"/>
                  </a:cubicBezTo>
                  <a:cubicBezTo>
                    <a:pt x="16981" y="15829"/>
                    <a:pt x="17013" y="15815"/>
                    <a:pt x="17027" y="15810"/>
                  </a:cubicBezTo>
                  <a:cubicBezTo>
                    <a:pt x="17041" y="15802"/>
                    <a:pt x="17074" y="15790"/>
                    <a:pt x="17096" y="15790"/>
                  </a:cubicBezTo>
                  <a:cubicBezTo>
                    <a:pt x="17103" y="15790"/>
                    <a:pt x="17109" y="15791"/>
                    <a:pt x="17113" y="15793"/>
                  </a:cubicBezTo>
                  <a:cubicBezTo>
                    <a:pt x="17116" y="15796"/>
                    <a:pt x="17122" y="15797"/>
                    <a:pt x="17128" y="15797"/>
                  </a:cubicBezTo>
                  <a:cubicBezTo>
                    <a:pt x="17148" y="15797"/>
                    <a:pt x="17176" y="15782"/>
                    <a:pt x="17181" y="15742"/>
                  </a:cubicBezTo>
                  <a:lnTo>
                    <a:pt x="17271" y="15776"/>
                  </a:lnTo>
                  <a:lnTo>
                    <a:pt x="17271" y="15782"/>
                  </a:lnTo>
                  <a:cubicBezTo>
                    <a:pt x="17262" y="15802"/>
                    <a:pt x="17286" y="15817"/>
                    <a:pt x="17330" y="15817"/>
                  </a:cubicBezTo>
                  <a:cubicBezTo>
                    <a:pt x="17336" y="15817"/>
                    <a:pt x="17343" y="15817"/>
                    <a:pt x="17351" y="15816"/>
                  </a:cubicBezTo>
                  <a:cubicBezTo>
                    <a:pt x="17353" y="15816"/>
                    <a:pt x="17356" y="15816"/>
                    <a:pt x="17359" y="15816"/>
                  </a:cubicBezTo>
                  <a:cubicBezTo>
                    <a:pt x="17414" y="15816"/>
                    <a:pt x="17523" y="15863"/>
                    <a:pt x="17550" y="15863"/>
                  </a:cubicBezTo>
                  <a:cubicBezTo>
                    <a:pt x="17552" y="15863"/>
                    <a:pt x="17554" y="15862"/>
                    <a:pt x="17555" y="15861"/>
                  </a:cubicBezTo>
                  <a:lnTo>
                    <a:pt x="17555" y="15856"/>
                  </a:lnTo>
                  <a:lnTo>
                    <a:pt x="17555" y="15793"/>
                  </a:lnTo>
                  <a:cubicBezTo>
                    <a:pt x="17606" y="15805"/>
                    <a:pt x="17663" y="15827"/>
                    <a:pt x="17674" y="15839"/>
                  </a:cubicBezTo>
                  <a:cubicBezTo>
                    <a:pt x="17682" y="15847"/>
                    <a:pt x="17706" y="15860"/>
                    <a:pt x="17722" y="15860"/>
                  </a:cubicBezTo>
                  <a:cubicBezTo>
                    <a:pt x="17729" y="15860"/>
                    <a:pt x="17735" y="15857"/>
                    <a:pt x="17737" y="15850"/>
                  </a:cubicBezTo>
                  <a:cubicBezTo>
                    <a:pt x="17737" y="15838"/>
                    <a:pt x="17758" y="15819"/>
                    <a:pt x="17785" y="15819"/>
                  </a:cubicBezTo>
                  <a:cubicBezTo>
                    <a:pt x="17795" y="15819"/>
                    <a:pt x="17806" y="15821"/>
                    <a:pt x="17816" y="15827"/>
                  </a:cubicBezTo>
                  <a:cubicBezTo>
                    <a:pt x="17825" y="15833"/>
                    <a:pt x="17840" y="15835"/>
                    <a:pt x="17859" y="15835"/>
                  </a:cubicBezTo>
                  <a:cubicBezTo>
                    <a:pt x="17917" y="15835"/>
                    <a:pt x="18008" y="15816"/>
                    <a:pt x="18037" y="15816"/>
                  </a:cubicBezTo>
                  <a:cubicBezTo>
                    <a:pt x="18077" y="15816"/>
                    <a:pt x="18185" y="15861"/>
                    <a:pt x="18191" y="15879"/>
                  </a:cubicBezTo>
                  <a:cubicBezTo>
                    <a:pt x="18193" y="15882"/>
                    <a:pt x="18200" y="15884"/>
                    <a:pt x="18210" y="15884"/>
                  </a:cubicBezTo>
                  <a:cubicBezTo>
                    <a:pt x="18245" y="15884"/>
                    <a:pt x="18313" y="15865"/>
                    <a:pt x="18327" y="15856"/>
                  </a:cubicBezTo>
                  <a:cubicBezTo>
                    <a:pt x="18332" y="15848"/>
                    <a:pt x="18351" y="15841"/>
                    <a:pt x="18373" y="15841"/>
                  </a:cubicBezTo>
                  <a:cubicBezTo>
                    <a:pt x="18399" y="15841"/>
                    <a:pt x="18428" y="15851"/>
                    <a:pt x="18440" y="15879"/>
                  </a:cubicBezTo>
                  <a:lnTo>
                    <a:pt x="18520" y="15867"/>
                  </a:lnTo>
                  <a:cubicBezTo>
                    <a:pt x="18605" y="15850"/>
                    <a:pt x="18469" y="15805"/>
                    <a:pt x="18531" y="15799"/>
                  </a:cubicBezTo>
                  <a:lnTo>
                    <a:pt x="18593" y="15793"/>
                  </a:lnTo>
                  <a:cubicBezTo>
                    <a:pt x="18661" y="15793"/>
                    <a:pt x="18826" y="15799"/>
                    <a:pt x="18962" y="15805"/>
                  </a:cubicBezTo>
                  <a:lnTo>
                    <a:pt x="19081" y="15805"/>
                  </a:lnTo>
                  <a:cubicBezTo>
                    <a:pt x="19144" y="15805"/>
                    <a:pt x="19201" y="15805"/>
                    <a:pt x="19263" y="15810"/>
                  </a:cubicBezTo>
                  <a:lnTo>
                    <a:pt x="19314" y="15810"/>
                  </a:lnTo>
                  <a:cubicBezTo>
                    <a:pt x="19325" y="15813"/>
                    <a:pt x="19337" y="15814"/>
                    <a:pt x="19350" y="15814"/>
                  </a:cubicBezTo>
                  <a:cubicBezTo>
                    <a:pt x="19401" y="15814"/>
                    <a:pt x="19466" y="15798"/>
                    <a:pt x="19507" y="15771"/>
                  </a:cubicBezTo>
                  <a:lnTo>
                    <a:pt x="19558" y="15833"/>
                  </a:lnTo>
                  <a:lnTo>
                    <a:pt x="19592" y="15867"/>
                  </a:lnTo>
                  <a:cubicBezTo>
                    <a:pt x="19598" y="15833"/>
                    <a:pt x="19626" y="15788"/>
                    <a:pt x="19654" y="15765"/>
                  </a:cubicBezTo>
                  <a:lnTo>
                    <a:pt x="19677" y="15793"/>
                  </a:lnTo>
                  <a:lnTo>
                    <a:pt x="19722" y="15833"/>
                  </a:lnTo>
                  <a:cubicBezTo>
                    <a:pt x="19768" y="15822"/>
                    <a:pt x="19842" y="15810"/>
                    <a:pt x="19881" y="15799"/>
                  </a:cubicBezTo>
                  <a:cubicBezTo>
                    <a:pt x="19921" y="15793"/>
                    <a:pt x="20046" y="15776"/>
                    <a:pt x="20080" y="15759"/>
                  </a:cubicBezTo>
                  <a:cubicBezTo>
                    <a:pt x="20083" y="15758"/>
                    <a:pt x="20087" y="15758"/>
                    <a:pt x="20092" y="15758"/>
                  </a:cubicBezTo>
                  <a:cubicBezTo>
                    <a:pt x="20132" y="15758"/>
                    <a:pt x="20226" y="15794"/>
                    <a:pt x="20262" y="15799"/>
                  </a:cubicBezTo>
                  <a:cubicBezTo>
                    <a:pt x="20296" y="15799"/>
                    <a:pt x="20384" y="15812"/>
                    <a:pt x="20423" y="15812"/>
                  </a:cubicBezTo>
                  <a:cubicBezTo>
                    <a:pt x="20429" y="15812"/>
                    <a:pt x="20434" y="15811"/>
                    <a:pt x="20437" y="15810"/>
                  </a:cubicBezTo>
                  <a:cubicBezTo>
                    <a:pt x="20460" y="15799"/>
                    <a:pt x="20540" y="15782"/>
                    <a:pt x="20596" y="15771"/>
                  </a:cubicBezTo>
                  <a:lnTo>
                    <a:pt x="20636" y="15754"/>
                  </a:lnTo>
                  <a:lnTo>
                    <a:pt x="20710" y="15714"/>
                  </a:lnTo>
                  <a:cubicBezTo>
                    <a:pt x="20736" y="15749"/>
                    <a:pt x="20759" y="15771"/>
                    <a:pt x="20771" y="15771"/>
                  </a:cubicBezTo>
                  <a:cubicBezTo>
                    <a:pt x="20774" y="15771"/>
                    <a:pt x="20777" y="15769"/>
                    <a:pt x="20778" y="15765"/>
                  </a:cubicBezTo>
                  <a:cubicBezTo>
                    <a:pt x="20778" y="15751"/>
                    <a:pt x="20814" y="15716"/>
                    <a:pt x="20853" y="15716"/>
                  </a:cubicBezTo>
                  <a:cubicBezTo>
                    <a:pt x="20860" y="15716"/>
                    <a:pt x="20867" y="15717"/>
                    <a:pt x="20874" y="15720"/>
                  </a:cubicBezTo>
                  <a:cubicBezTo>
                    <a:pt x="20920" y="15731"/>
                    <a:pt x="21067" y="15771"/>
                    <a:pt x="21113" y="15776"/>
                  </a:cubicBezTo>
                  <a:cubicBezTo>
                    <a:pt x="21158" y="15776"/>
                    <a:pt x="21317" y="15714"/>
                    <a:pt x="21402" y="15714"/>
                  </a:cubicBezTo>
                  <a:lnTo>
                    <a:pt x="21476" y="15720"/>
                  </a:lnTo>
                  <a:cubicBezTo>
                    <a:pt x="21490" y="15721"/>
                    <a:pt x="21505" y="15721"/>
                    <a:pt x="21519" y="15721"/>
                  </a:cubicBezTo>
                  <a:cubicBezTo>
                    <a:pt x="21577" y="15721"/>
                    <a:pt x="21631" y="15714"/>
                    <a:pt x="21686" y="15714"/>
                  </a:cubicBezTo>
                  <a:lnTo>
                    <a:pt x="21737" y="15720"/>
                  </a:lnTo>
                  <a:cubicBezTo>
                    <a:pt x="21760" y="15706"/>
                    <a:pt x="21793" y="15701"/>
                    <a:pt x="21825" y="15701"/>
                  </a:cubicBezTo>
                  <a:cubicBezTo>
                    <a:pt x="21848" y="15701"/>
                    <a:pt x="21871" y="15704"/>
                    <a:pt x="21890" y="15708"/>
                  </a:cubicBezTo>
                  <a:lnTo>
                    <a:pt x="21913" y="15697"/>
                  </a:lnTo>
                  <a:cubicBezTo>
                    <a:pt x="21936" y="15687"/>
                    <a:pt x="21955" y="15682"/>
                    <a:pt x="21968" y="15682"/>
                  </a:cubicBezTo>
                  <a:cubicBezTo>
                    <a:pt x="21994" y="15682"/>
                    <a:pt x="22005" y="15700"/>
                    <a:pt x="22009" y="15737"/>
                  </a:cubicBezTo>
                  <a:lnTo>
                    <a:pt x="22009" y="15742"/>
                  </a:lnTo>
                  <a:cubicBezTo>
                    <a:pt x="22012" y="15743"/>
                    <a:pt x="22015" y="15743"/>
                    <a:pt x="22019" y="15743"/>
                  </a:cubicBezTo>
                  <a:cubicBezTo>
                    <a:pt x="22062" y="15743"/>
                    <a:pt x="22145" y="15711"/>
                    <a:pt x="22213" y="15669"/>
                  </a:cubicBezTo>
                  <a:lnTo>
                    <a:pt x="22315" y="15737"/>
                  </a:lnTo>
                  <a:lnTo>
                    <a:pt x="22327" y="15748"/>
                  </a:lnTo>
                  <a:cubicBezTo>
                    <a:pt x="22328" y="15749"/>
                    <a:pt x="22330" y="15749"/>
                    <a:pt x="22331" y="15749"/>
                  </a:cubicBezTo>
                  <a:cubicBezTo>
                    <a:pt x="22341" y="15749"/>
                    <a:pt x="22349" y="15733"/>
                    <a:pt x="22349" y="15708"/>
                  </a:cubicBezTo>
                  <a:cubicBezTo>
                    <a:pt x="22351" y="15700"/>
                    <a:pt x="22363" y="15697"/>
                    <a:pt x="22380" y="15697"/>
                  </a:cubicBezTo>
                  <a:cubicBezTo>
                    <a:pt x="22423" y="15697"/>
                    <a:pt x="22499" y="15717"/>
                    <a:pt x="22520" y="15725"/>
                  </a:cubicBezTo>
                  <a:cubicBezTo>
                    <a:pt x="22530" y="15727"/>
                    <a:pt x="22546" y="15728"/>
                    <a:pt x="22566" y="15728"/>
                  </a:cubicBezTo>
                  <a:cubicBezTo>
                    <a:pt x="22613" y="15728"/>
                    <a:pt x="22677" y="15724"/>
                    <a:pt x="22701" y="15720"/>
                  </a:cubicBezTo>
                  <a:cubicBezTo>
                    <a:pt x="22732" y="15715"/>
                    <a:pt x="22816" y="15696"/>
                    <a:pt x="22854" y="15696"/>
                  </a:cubicBezTo>
                  <a:cubicBezTo>
                    <a:pt x="22859" y="15696"/>
                    <a:pt x="22863" y="15696"/>
                    <a:pt x="22866" y="15697"/>
                  </a:cubicBezTo>
                  <a:cubicBezTo>
                    <a:pt x="22868" y="15697"/>
                    <a:pt x="22872" y="15698"/>
                    <a:pt x="22876" y="15698"/>
                  </a:cubicBezTo>
                  <a:cubicBezTo>
                    <a:pt x="22910" y="15698"/>
                    <a:pt x="22989" y="15679"/>
                    <a:pt x="23042" y="15679"/>
                  </a:cubicBezTo>
                  <a:cubicBezTo>
                    <a:pt x="23048" y="15679"/>
                    <a:pt x="23053" y="15679"/>
                    <a:pt x="23059" y="15680"/>
                  </a:cubicBezTo>
                  <a:cubicBezTo>
                    <a:pt x="23121" y="15686"/>
                    <a:pt x="23297" y="15680"/>
                    <a:pt x="23320" y="15691"/>
                  </a:cubicBezTo>
                  <a:cubicBezTo>
                    <a:pt x="23343" y="15701"/>
                    <a:pt x="23382" y="15729"/>
                    <a:pt x="23398" y="15729"/>
                  </a:cubicBezTo>
                  <a:cubicBezTo>
                    <a:pt x="23401" y="15729"/>
                    <a:pt x="23404" y="15728"/>
                    <a:pt x="23405" y="15725"/>
                  </a:cubicBezTo>
                  <a:cubicBezTo>
                    <a:pt x="23408" y="15719"/>
                    <a:pt x="23420" y="15711"/>
                    <a:pt x="23432" y="15711"/>
                  </a:cubicBezTo>
                  <a:cubicBezTo>
                    <a:pt x="23441" y="15711"/>
                    <a:pt x="23451" y="15716"/>
                    <a:pt x="23456" y="15731"/>
                  </a:cubicBezTo>
                  <a:lnTo>
                    <a:pt x="23473" y="15737"/>
                  </a:lnTo>
                  <a:lnTo>
                    <a:pt x="23501" y="15748"/>
                  </a:lnTo>
                  <a:cubicBezTo>
                    <a:pt x="23541" y="15742"/>
                    <a:pt x="23632" y="15737"/>
                    <a:pt x="23700" y="15737"/>
                  </a:cubicBezTo>
                  <a:lnTo>
                    <a:pt x="23740" y="15714"/>
                  </a:lnTo>
                  <a:lnTo>
                    <a:pt x="23796" y="15686"/>
                  </a:lnTo>
                  <a:cubicBezTo>
                    <a:pt x="23836" y="15703"/>
                    <a:pt x="23881" y="15720"/>
                    <a:pt x="23898" y="15720"/>
                  </a:cubicBezTo>
                  <a:cubicBezTo>
                    <a:pt x="23915" y="15720"/>
                    <a:pt x="23961" y="15703"/>
                    <a:pt x="23978" y="15697"/>
                  </a:cubicBezTo>
                  <a:cubicBezTo>
                    <a:pt x="23980" y="15695"/>
                    <a:pt x="23986" y="15694"/>
                    <a:pt x="23993" y="15694"/>
                  </a:cubicBezTo>
                  <a:cubicBezTo>
                    <a:pt x="24026" y="15694"/>
                    <a:pt x="24101" y="15710"/>
                    <a:pt x="24142" y="15720"/>
                  </a:cubicBezTo>
                  <a:cubicBezTo>
                    <a:pt x="24150" y="15721"/>
                    <a:pt x="24159" y="15722"/>
                    <a:pt x="24170" y="15722"/>
                  </a:cubicBezTo>
                  <a:cubicBezTo>
                    <a:pt x="24234" y="15722"/>
                    <a:pt x="24349" y="15697"/>
                    <a:pt x="24364" y="15697"/>
                  </a:cubicBezTo>
                  <a:cubicBezTo>
                    <a:pt x="24364" y="15697"/>
                    <a:pt x="24365" y="15697"/>
                    <a:pt x="24365" y="15697"/>
                  </a:cubicBezTo>
                  <a:cubicBezTo>
                    <a:pt x="24378" y="15697"/>
                    <a:pt x="24427" y="15747"/>
                    <a:pt x="24443" y="15747"/>
                  </a:cubicBezTo>
                  <a:cubicBezTo>
                    <a:pt x="24446" y="15747"/>
                    <a:pt x="24448" y="15745"/>
                    <a:pt x="24449" y="15742"/>
                  </a:cubicBezTo>
                  <a:cubicBezTo>
                    <a:pt x="24454" y="15720"/>
                    <a:pt x="24500" y="15674"/>
                    <a:pt x="24551" y="15674"/>
                  </a:cubicBezTo>
                  <a:lnTo>
                    <a:pt x="24591" y="15680"/>
                  </a:lnTo>
                  <a:lnTo>
                    <a:pt x="24642" y="15686"/>
                  </a:lnTo>
                  <a:cubicBezTo>
                    <a:pt x="24689" y="15704"/>
                    <a:pt x="24751" y="15715"/>
                    <a:pt x="24794" y="15715"/>
                  </a:cubicBezTo>
                  <a:cubicBezTo>
                    <a:pt x="24803" y="15715"/>
                    <a:pt x="24811" y="15715"/>
                    <a:pt x="24818" y="15714"/>
                  </a:cubicBezTo>
                  <a:cubicBezTo>
                    <a:pt x="24857" y="15708"/>
                    <a:pt x="24988" y="15680"/>
                    <a:pt x="25016" y="15674"/>
                  </a:cubicBezTo>
                  <a:cubicBezTo>
                    <a:pt x="25019" y="15674"/>
                    <a:pt x="25023" y="15673"/>
                    <a:pt x="25027" y="15673"/>
                  </a:cubicBezTo>
                  <a:cubicBezTo>
                    <a:pt x="25055" y="15673"/>
                    <a:pt x="25097" y="15685"/>
                    <a:pt x="25118" y="15685"/>
                  </a:cubicBezTo>
                  <a:cubicBezTo>
                    <a:pt x="25125" y="15685"/>
                    <a:pt x="25130" y="15684"/>
                    <a:pt x="25130" y="15680"/>
                  </a:cubicBezTo>
                  <a:cubicBezTo>
                    <a:pt x="25135" y="15663"/>
                    <a:pt x="25164" y="15612"/>
                    <a:pt x="25175" y="15612"/>
                  </a:cubicBezTo>
                  <a:lnTo>
                    <a:pt x="25181" y="15618"/>
                  </a:lnTo>
                  <a:cubicBezTo>
                    <a:pt x="25218" y="15646"/>
                    <a:pt x="25251" y="15681"/>
                    <a:pt x="25302" y="15681"/>
                  </a:cubicBezTo>
                  <a:cubicBezTo>
                    <a:pt x="25321" y="15681"/>
                    <a:pt x="25343" y="15676"/>
                    <a:pt x="25368" y="15663"/>
                  </a:cubicBezTo>
                  <a:lnTo>
                    <a:pt x="25396" y="15646"/>
                  </a:lnTo>
                  <a:cubicBezTo>
                    <a:pt x="25447" y="15657"/>
                    <a:pt x="25510" y="15663"/>
                    <a:pt x="25532" y="15663"/>
                  </a:cubicBezTo>
                  <a:cubicBezTo>
                    <a:pt x="25535" y="15662"/>
                    <a:pt x="25538" y="15662"/>
                    <a:pt x="25541" y="15662"/>
                  </a:cubicBezTo>
                  <a:cubicBezTo>
                    <a:pt x="25574" y="15662"/>
                    <a:pt x="25636" y="15686"/>
                    <a:pt x="25652" y="15686"/>
                  </a:cubicBezTo>
                  <a:lnTo>
                    <a:pt x="25663" y="15680"/>
                  </a:lnTo>
                  <a:lnTo>
                    <a:pt x="25720" y="15674"/>
                  </a:lnTo>
                  <a:cubicBezTo>
                    <a:pt x="25761" y="15666"/>
                    <a:pt x="25821" y="15661"/>
                    <a:pt x="25868" y="15661"/>
                  </a:cubicBezTo>
                  <a:cubicBezTo>
                    <a:pt x="25885" y="15661"/>
                    <a:pt x="25900" y="15661"/>
                    <a:pt x="25913" y="15663"/>
                  </a:cubicBezTo>
                  <a:lnTo>
                    <a:pt x="25958" y="15669"/>
                  </a:lnTo>
                  <a:lnTo>
                    <a:pt x="25992" y="15674"/>
                  </a:lnTo>
                  <a:cubicBezTo>
                    <a:pt x="26021" y="15652"/>
                    <a:pt x="26053" y="15640"/>
                    <a:pt x="26075" y="15640"/>
                  </a:cubicBezTo>
                  <a:cubicBezTo>
                    <a:pt x="26087" y="15640"/>
                    <a:pt x="26096" y="15644"/>
                    <a:pt x="26100" y="15652"/>
                  </a:cubicBezTo>
                  <a:cubicBezTo>
                    <a:pt x="26113" y="15664"/>
                    <a:pt x="26145" y="15680"/>
                    <a:pt x="26169" y="15680"/>
                  </a:cubicBezTo>
                  <a:cubicBezTo>
                    <a:pt x="26178" y="15680"/>
                    <a:pt x="26185" y="15679"/>
                    <a:pt x="26191" y="15674"/>
                  </a:cubicBezTo>
                  <a:cubicBezTo>
                    <a:pt x="26208" y="15661"/>
                    <a:pt x="26265" y="15638"/>
                    <a:pt x="26301" y="15638"/>
                  </a:cubicBezTo>
                  <a:cubicBezTo>
                    <a:pt x="26312" y="15638"/>
                    <a:pt x="26321" y="15641"/>
                    <a:pt x="26327" y="15646"/>
                  </a:cubicBezTo>
                  <a:cubicBezTo>
                    <a:pt x="26350" y="15669"/>
                    <a:pt x="26429" y="15691"/>
                    <a:pt x="26503" y="15697"/>
                  </a:cubicBezTo>
                  <a:lnTo>
                    <a:pt x="26559" y="15708"/>
                  </a:lnTo>
                  <a:lnTo>
                    <a:pt x="26611" y="15714"/>
                  </a:lnTo>
                  <a:cubicBezTo>
                    <a:pt x="26656" y="15703"/>
                    <a:pt x="26718" y="15686"/>
                    <a:pt x="26764" y="15686"/>
                  </a:cubicBezTo>
                  <a:lnTo>
                    <a:pt x="26798" y="15669"/>
                  </a:lnTo>
                  <a:lnTo>
                    <a:pt x="26815" y="15663"/>
                  </a:lnTo>
                  <a:cubicBezTo>
                    <a:pt x="26820" y="15664"/>
                    <a:pt x="26826" y="15664"/>
                    <a:pt x="26835" y="15664"/>
                  </a:cubicBezTo>
                  <a:cubicBezTo>
                    <a:pt x="26874" y="15664"/>
                    <a:pt x="26948" y="15653"/>
                    <a:pt x="27013" y="15635"/>
                  </a:cubicBezTo>
                  <a:lnTo>
                    <a:pt x="27093" y="15691"/>
                  </a:lnTo>
                  <a:lnTo>
                    <a:pt x="27138" y="15714"/>
                  </a:lnTo>
                  <a:cubicBezTo>
                    <a:pt x="27218" y="15714"/>
                    <a:pt x="27291" y="15691"/>
                    <a:pt x="27297" y="15663"/>
                  </a:cubicBezTo>
                  <a:cubicBezTo>
                    <a:pt x="27297" y="15653"/>
                    <a:pt x="27310" y="15649"/>
                    <a:pt x="27327" y="15649"/>
                  </a:cubicBezTo>
                  <a:cubicBezTo>
                    <a:pt x="27359" y="15649"/>
                    <a:pt x="27407" y="15661"/>
                    <a:pt x="27422" y="15669"/>
                  </a:cubicBezTo>
                  <a:cubicBezTo>
                    <a:pt x="27450" y="15680"/>
                    <a:pt x="27547" y="15686"/>
                    <a:pt x="27581" y="15691"/>
                  </a:cubicBezTo>
                  <a:cubicBezTo>
                    <a:pt x="27583" y="15692"/>
                    <a:pt x="27586" y="15692"/>
                    <a:pt x="27589" y="15692"/>
                  </a:cubicBezTo>
                  <a:cubicBezTo>
                    <a:pt x="27624" y="15692"/>
                    <a:pt x="27684" y="15668"/>
                    <a:pt x="27702" y="15668"/>
                  </a:cubicBezTo>
                  <a:cubicBezTo>
                    <a:pt x="27703" y="15668"/>
                    <a:pt x="27705" y="15668"/>
                    <a:pt x="27706" y="15669"/>
                  </a:cubicBezTo>
                  <a:cubicBezTo>
                    <a:pt x="27711" y="15669"/>
                    <a:pt x="27740" y="15691"/>
                    <a:pt x="27757" y="15703"/>
                  </a:cubicBezTo>
                  <a:cubicBezTo>
                    <a:pt x="27770" y="15711"/>
                    <a:pt x="27852" y="15731"/>
                    <a:pt x="27877" y="15731"/>
                  </a:cubicBezTo>
                  <a:cubicBezTo>
                    <a:pt x="27884" y="15731"/>
                    <a:pt x="27886" y="15729"/>
                    <a:pt x="27881" y="15725"/>
                  </a:cubicBezTo>
                  <a:cubicBezTo>
                    <a:pt x="27870" y="15714"/>
                    <a:pt x="27869" y="15701"/>
                    <a:pt x="27885" y="15701"/>
                  </a:cubicBezTo>
                  <a:cubicBezTo>
                    <a:pt x="27894" y="15701"/>
                    <a:pt x="27907" y="15704"/>
                    <a:pt x="27927" y="15714"/>
                  </a:cubicBezTo>
                  <a:lnTo>
                    <a:pt x="27989" y="15657"/>
                  </a:lnTo>
                  <a:cubicBezTo>
                    <a:pt x="27999" y="15650"/>
                    <a:pt x="28014" y="15647"/>
                    <a:pt x="28034" y="15647"/>
                  </a:cubicBezTo>
                  <a:cubicBezTo>
                    <a:pt x="28072" y="15647"/>
                    <a:pt x="28124" y="15657"/>
                    <a:pt x="28165" y="15657"/>
                  </a:cubicBezTo>
                  <a:lnTo>
                    <a:pt x="28211" y="15663"/>
                  </a:lnTo>
                  <a:cubicBezTo>
                    <a:pt x="28245" y="15691"/>
                    <a:pt x="28279" y="15714"/>
                    <a:pt x="28290" y="15714"/>
                  </a:cubicBezTo>
                  <a:cubicBezTo>
                    <a:pt x="28301" y="15714"/>
                    <a:pt x="28386" y="15720"/>
                    <a:pt x="28466" y="15725"/>
                  </a:cubicBezTo>
                  <a:lnTo>
                    <a:pt x="28523" y="15669"/>
                  </a:lnTo>
                  <a:lnTo>
                    <a:pt x="28534" y="15663"/>
                  </a:lnTo>
                  <a:cubicBezTo>
                    <a:pt x="28587" y="15678"/>
                    <a:pt x="28630" y="15688"/>
                    <a:pt x="28649" y="15688"/>
                  </a:cubicBezTo>
                  <a:cubicBezTo>
                    <a:pt x="28659" y="15688"/>
                    <a:pt x="28663" y="15686"/>
                    <a:pt x="28659" y="15680"/>
                  </a:cubicBezTo>
                  <a:cubicBezTo>
                    <a:pt x="28653" y="15663"/>
                    <a:pt x="28636" y="15618"/>
                    <a:pt x="28647" y="15612"/>
                  </a:cubicBezTo>
                  <a:cubicBezTo>
                    <a:pt x="28653" y="15600"/>
                    <a:pt x="28710" y="15595"/>
                    <a:pt x="28767" y="15589"/>
                  </a:cubicBezTo>
                  <a:lnTo>
                    <a:pt x="28806" y="15589"/>
                  </a:lnTo>
                  <a:cubicBezTo>
                    <a:pt x="28812" y="15532"/>
                    <a:pt x="28818" y="15470"/>
                    <a:pt x="28829" y="15413"/>
                  </a:cubicBezTo>
                  <a:cubicBezTo>
                    <a:pt x="28806" y="15396"/>
                    <a:pt x="28784" y="15385"/>
                    <a:pt x="28761" y="15368"/>
                  </a:cubicBezTo>
                  <a:cubicBezTo>
                    <a:pt x="28750" y="15402"/>
                    <a:pt x="28738" y="15436"/>
                    <a:pt x="28727" y="15470"/>
                  </a:cubicBezTo>
                  <a:lnTo>
                    <a:pt x="28715" y="15476"/>
                  </a:lnTo>
                  <a:cubicBezTo>
                    <a:pt x="28715" y="15408"/>
                    <a:pt x="28715" y="15339"/>
                    <a:pt x="28721" y="15271"/>
                  </a:cubicBezTo>
                  <a:lnTo>
                    <a:pt x="28750" y="15271"/>
                  </a:lnTo>
                  <a:cubicBezTo>
                    <a:pt x="28750" y="15300"/>
                    <a:pt x="28750" y="15334"/>
                    <a:pt x="28750" y="15368"/>
                  </a:cubicBezTo>
                  <a:lnTo>
                    <a:pt x="28818" y="15357"/>
                  </a:lnTo>
                  <a:cubicBezTo>
                    <a:pt x="28852" y="15175"/>
                    <a:pt x="28852" y="14999"/>
                    <a:pt x="28863" y="14818"/>
                  </a:cubicBezTo>
                  <a:cubicBezTo>
                    <a:pt x="28869" y="14818"/>
                    <a:pt x="28886" y="14823"/>
                    <a:pt x="28897" y="14823"/>
                  </a:cubicBezTo>
                  <a:cubicBezTo>
                    <a:pt x="28880" y="15078"/>
                    <a:pt x="28857" y="15339"/>
                    <a:pt x="28829" y="15595"/>
                  </a:cubicBezTo>
                  <a:cubicBezTo>
                    <a:pt x="28863" y="15600"/>
                    <a:pt x="28897" y="15606"/>
                    <a:pt x="28925" y="15612"/>
                  </a:cubicBezTo>
                  <a:cubicBezTo>
                    <a:pt x="28948" y="15561"/>
                    <a:pt x="28999" y="15521"/>
                    <a:pt x="28982" y="15464"/>
                  </a:cubicBezTo>
                  <a:cubicBezTo>
                    <a:pt x="28971" y="15453"/>
                    <a:pt x="28948" y="15442"/>
                    <a:pt x="28942" y="15430"/>
                  </a:cubicBezTo>
                  <a:cubicBezTo>
                    <a:pt x="28954" y="15215"/>
                    <a:pt x="29011" y="15005"/>
                    <a:pt x="28976" y="14783"/>
                  </a:cubicBezTo>
                  <a:cubicBezTo>
                    <a:pt x="28994" y="14783"/>
                    <a:pt x="29028" y="14789"/>
                    <a:pt x="29045" y="14789"/>
                  </a:cubicBezTo>
                  <a:cubicBezTo>
                    <a:pt x="29050" y="14761"/>
                    <a:pt x="29062" y="14710"/>
                    <a:pt x="29067" y="14687"/>
                  </a:cubicBezTo>
                  <a:cubicBezTo>
                    <a:pt x="29045" y="14670"/>
                    <a:pt x="29022" y="14659"/>
                    <a:pt x="29005" y="14647"/>
                  </a:cubicBezTo>
                  <a:lnTo>
                    <a:pt x="28994" y="14698"/>
                  </a:lnTo>
                  <a:cubicBezTo>
                    <a:pt x="28988" y="14676"/>
                    <a:pt x="28982" y="14630"/>
                    <a:pt x="28976" y="14608"/>
                  </a:cubicBezTo>
                  <a:lnTo>
                    <a:pt x="28976" y="14608"/>
                  </a:lnTo>
                  <a:cubicBezTo>
                    <a:pt x="28988" y="14619"/>
                    <a:pt x="29011" y="14636"/>
                    <a:pt x="29022" y="14647"/>
                  </a:cubicBezTo>
                  <a:cubicBezTo>
                    <a:pt x="29033" y="14636"/>
                    <a:pt x="29062" y="14625"/>
                    <a:pt x="29073" y="14619"/>
                  </a:cubicBezTo>
                  <a:cubicBezTo>
                    <a:pt x="29067" y="14574"/>
                    <a:pt x="29067" y="14528"/>
                    <a:pt x="29062" y="14483"/>
                  </a:cubicBezTo>
                  <a:lnTo>
                    <a:pt x="29028" y="14471"/>
                  </a:lnTo>
                  <a:cubicBezTo>
                    <a:pt x="29022" y="14517"/>
                    <a:pt x="29011" y="14557"/>
                    <a:pt x="28982" y="14596"/>
                  </a:cubicBezTo>
                  <a:cubicBezTo>
                    <a:pt x="29005" y="14551"/>
                    <a:pt x="28999" y="14505"/>
                    <a:pt x="28982" y="14460"/>
                  </a:cubicBezTo>
                  <a:lnTo>
                    <a:pt x="29073" y="14460"/>
                  </a:lnTo>
                  <a:cubicBezTo>
                    <a:pt x="29067" y="14420"/>
                    <a:pt x="29067" y="14375"/>
                    <a:pt x="29067" y="14330"/>
                  </a:cubicBezTo>
                  <a:cubicBezTo>
                    <a:pt x="29056" y="14358"/>
                    <a:pt x="29028" y="14420"/>
                    <a:pt x="29011" y="14454"/>
                  </a:cubicBezTo>
                  <a:cubicBezTo>
                    <a:pt x="28999" y="14415"/>
                    <a:pt x="28999" y="14381"/>
                    <a:pt x="29022" y="14341"/>
                  </a:cubicBezTo>
                  <a:cubicBezTo>
                    <a:pt x="28994" y="14256"/>
                    <a:pt x="29011" y="14171"/>
                    <a:pt x="29005" y="14086"/>
                  </a:cubicBezTo>
                  <a:lnTo>
                    <a:pt x="29050" y="14074"/>
                  </a:lnTo>
                  <a:cubicBezTo>
                    <a:pt x="29033" y="14063"/>
                    <a:pt x="29005" y="14035"/>
                    <a:pt x="28988" y="14017"/>
                  </a:cubicBezTo>
                  <a:cubicBezTo>
                    <a:pt x="29011" y="14012"/>
                    <a:pt x="29039" y="14006"/>
                    <a:pt x="29067" y="13995"/>
                  </a:cubicBezTo>
                  <a:cubicBezTo>
                    <a:pt x="29045" y="13966"/>
                    <a:pt x="29016" y="13938"/>
                    <a:pt x="28994" y="13910"/>
                  </a:cubicBezTo>
                  <a:cubicBezTo>
                    <a:pt x="28999" y="13887"/>
                    <a:pt x="29005" y="13859"/>
                    <a:pt x="29005" y="13830"/>
                  </a:cubicBezTo>
                  <a:cubicBezTo>
                    <a:pt x="29022" y="13870"/>
                    <a:pt x="29050" y="13898"/>
                    <a:pt x="29079" y="13927"/>
                  </a:cubicBezTo>
                  <a:cubicBezTo>
                    <a:pt x="29073" y="13904"/>
                    <a:pt x="29067" y="13853"/>
                    <a:pt x="29062" y="13830"/>
                  </a:cubicBezTo>
                  <a:lnTo>
                    <a:pt x="29130" y="13830"/>
                  </a:lnTo>
                  <a:cubicBezTo>
                    <a:pt x="29107" y="13819"/>
                    <a:pt x="29073" y="13796"/>
                    <a:pt x="29050" y="13785"/>
                  </a:cubicBezTo>
                  <a:cubicBezTo>
                    <a:pt x="29064" y="13757"/>
                    <a:pt x="29055" y="13677"/>
                    <a:pt x="29090" y="13677"/>
                  </a:cubicBezTo>
                  <a:cubicBezTo>
                    <a:pt x="29098" y="13677"/>
                    <a:pt x="29107" y="13681"/>
                    <a:pt x="29118" y="13688"/>
                  </a:cubicBezTo>
                  <a:cubicBezTo>
                    <a:pt x="29175" y="13791"/>
                    <a:pt x="29079" y="13949"/>
                    <a:pt x="29198" y="14035"/>
                  </a:cubicBezTo>
                  <a:lnTo>
                    <a:pt x="29141" y="14035"/>
                  </a:lnTo>
                  <a:cubicBezTo>
                    <a:pt x="29124" y="14335"/>
                    <a:pt x="29147" y="14636"/>
                    <a:pt x="29130" y="14931"/>
                  </a:cubicBezTo>
                  <a:cubicBezTo>
                    <a:pt x="29147" y="14942"/>
                    <a:pt x="29164" y="14954"/>
                    <a:pt x="29186" y="14965"/>
                  </a:cubicBezTo>
                  <a:cubicBezTo>
                    <a:pt x="29175" y="14971"/>
                    <a:pt x="29152" y="14976"/>
                    <a:pt x="29141" y="14976"/>
                  </a:cubicBezTo>
                  <a:cubicBezTo>
                    <a:pt x="29152" y="15124"/>
                    <a:pt x="29062" y="15277"/>
                    <a:pt x="29118" y="15419"/>
                  </a:cubicBezTo>
                  <a:cubicBezTo>
                    <a:pt x="29062" y="15481"/>
                    <a:pt x="29067" y="15566"/>
                    <a:pt x="29067" y="15646"/>
                  </a:cubicBezTo>
                  <a:cubicBezTo>
                    <a:pt x="29096" y="15646"/>
                    <a:pt x="29118" y="15646"/>
                    <a:pt x="29141" y="15652"/>
                  </a:cubicBezTo>
                  <a:cubicBezTo>
                    <a:pt x="29147" y="15544"/>
                    <a:pt x="29169" y="15436"/>
                    <a:pt x="29147" y="15328"/>
                  </a:cubicBezTo>
                  <a:cubicBezTo>
                    <a:pt x="29135" y="15288"/>
                    <a:pt x="29175" y="15254"/>
                    <a:pt x="29192" y="15220"/>
                  </a:cubicBezTo>
                  <a:cubicBezTo>
                    <a:pt x="29169" y="15203"/>
                    <a:pt x="29152" y="15181"/>
                    <a:pt x="29141" y="15164"/>
                  </a:cubicBezTo>
                  <a:cubicBezTo>
                    <a:pt x="29152" y="15158"/>
                    <a:pt x="29181" y="15152"/>
                    <a:pt x="29198" y="15147"/>
                  </a:cubicBezTo>
                  <a:cubicBezTo>
                    <a:pt x="29164" y="14840"/>
                    <a:pt x="29249" y="14539"/>
                    <a:pt x="29243" y="14233"/>
                  </a:cubicBezTo>
                  <a:cubicBezTo>
                    <a:pt x="29198" y="14182"/>
                    <a:pt x="29243" y="14125"/>
                    <a:pt x="29254" y="14069"/>
                  </a:cubicBezTo>
                  <a:cubicBezTo>
                    <a:pt x="29243" y="13995"/>
                    <a:pt x="29232" y="13927"/>
                    <a:pt x="29237" y="13853"/>
                  </a:cubicBezTo>
                  <a:lnTo>
                    <a:pt x="29209" y="13808"/>
                  </a:lnTo>
                  <a:cubicBezTo>
                    <a:pt x="29220" y="13774"/>
                    <a:pt x="29232" y="13739"/>
                    <a:pt x="29249" y="13705"/>
                  </a:cubicBezTo>
                  <a:cubicBezTo>
                    <a:pt x="29237" y="13677"/>
                    <a:pt x="29232" y="13643"/>
                    <a:pt x="29220" y="13609"/>
                  </a:cubicBezTo>
                  <a:cubicBezTo>
                    <a:pt x="29232" y="13603"/>
                    <a:pt x="29243" y="13581"/>
                    <a:pt x="29254" y="13575"/>
                  </a:cubicBezTo>
                  <a:lnTo>
                    <a:pt x="29220" y="13575"/>
                  </a:lnTo>
                  <a:cubicBezTo>
                    <a:pt x="29226" y="13518"/>
                    <a:pt x="29226" y="13467"/>
                    <a:pt x="29220" y="13416"/>
                  </a:cubicBezTo>
                  <a:cubicBezTo>
                    <a:pt x="29232" y="13410"/>
                    <a:pt x="29243" y="13405"/>
                    <a:pt x="29254" y="13405"/>
                  </a:cubicBezTo>
                  <a:cubicBezTo>
                    <a:pt x="29243" y="13393"/>
                    <a:pt x="29226" y="13371"/>
                    <a:pt x="29215" y="13365"/>
                  </a:cubicBezTo>
                  <a:cubicBezTo>
                    <a:pt x="29254" y="13263"/>
                    <a:pt x="29175" y="13161"/>
                    <a:pt x="29203" y="13064"/>
                  </a:cubicBezTo>
                  <a:cubicBezTo>
                    <a:pt x="29124" y="12922"/>
                    <a:pt x="29175" y="12758"/>
                    <a:pt x="29135" y="12605"/>
                  </a:cubicBezTo>
                  <a:cubicBezTo>
                    <a:pt x="29118" y="12599"/>
                    <a:pt x="29090" y="12582"/>
                    <a:pt x="29079" y="12576"/>
                  </a:cubicBezTo>
                  <a:cubicBezTo>
                    <a:pt x="29084" y="12571"/>
                    <a:pt x="29107" y="12548"/>
                    <a:pt x="29118" y="12537"/>
                  </a:cubicBezTo>
                  <a:cubicBezTo>
                    <a:pt x="29084" y="12355"/>
                    <a:pt x="29118" y="12151"/>
                    <a:pt x="29039" y="11981"/>
                  </a:cubicBezTo>
                  <a:cubicBezTo>
                    <a:pt x="29028" y="11981"/>
                    <a:pt x="28999" y="11986"/>
                    <a:pt x="28988" y="11986"/>
                  </a:cubicBezTo>
                  <a:cubicBezTo>
                    <a:pt x="29005" y="12071"/>
                    <a:pt x="29022" y="12162"/>
                    <a:pt x="29045" y="12247"/>
                  </a:cubicBezTo>
                  <a:cubicBezTo>
                    <a:pt x="29039" y="12253"/>
                    <a:pt x="29028" y="12270"/>
                    <a:pt x="29022" y="12281"/>
                  </a:cubicBezTo>
                  <a:cubicBezTo>
                    <a:pt x="29067" y="12406"/>
                    <a:pt x="29050" y="12554"/>
                    <a:pt x="29062" y="12684"/>
                  </a:cubicBezTo>
                  <a:cubicBezTo>
                    <a:pt x="29073" y="12690"/>
                    <a:pt x="29096" y="12707"/>
                    <a:pt x="29107" y="12713"/>
                  </a:cubicBezTo>
                  <a:cubicBezTo>
                    <a:pt x="29096" y="12747"/>
                    <a:pt x="29084" y="12781"/>
                    <a:pt x="29073" y="12815"/>
                  </a:cubicBezTo>
                  <a:cubicBezTo>
                    <a:pt x="29090" y="12832"/>
                    <a:pt x="29124" y="12860"/>
                    <a:pt x="29141" y="12871"/>
                  </a:cubicBezTo>
                  <a:cubicBezTo>
                    <a:pt x="29124" y="12877"/>
                    <a:pt x="29101" y="12883"/>
                    <a:pt x="29084" y="12888"/>
                  </a:cubicBezTo>
                  <a:cubicBezTo>
                    <a:pt x="29096" y="12905"/>
                    <a:pt x="29113" y="12934"/>
                    <a:pt x="29118" y="12951"/>
                  </a:cubicBezTo>
                  <a:cubicBezTo>
                    <a:pt x="29096" y="12968"/>
                    <a:pt x="29067" y="12979"/>
                    <a:pt x="29045" y="12996"/>
                  </a:cubicBezTo>
                  <a:cubicBezTo>
                    <a:pt x="29062" y="12991"/>
                    <a:pt x="29090" y="12991"/>
                    <a:pt x="29107" y="12991"/>
                  </a:cubicBezTo>
                  <a:cubicBezTo>
                    <a:pt x="29107" y="13217"/>
                    <a:pt x="29107" y="13450"/>
                    <a:pt x="29130" y="13677"/>
                  </a:cubicBezTo>
                  <a:cubicBezTo>
                    <a:pt x="29084" y="13666"/>
                    <a:pt x="29039" y="13649"/>
                    <a:pt x="28994" y="13637"/>
                  </a:cubicBezTo>
                  <a:cubicBezTo>
                    <a:pt x="29011" y="13637"/>
                    <a:pt x="29050" y="13632"/>
                    <a:pt x="29067" y="13632"/>
                  </a:cubicBezTo>
                  <a:cubicBezTo>
                    <a:pt x="29067" y="13518"/>
                    <a:pt x="29050" y="13410"/>
                    <a:pt x="29039" y="13303"/>
                  </a:cubicBezTo>
                  <a:cubicBezTo>
                    <a:pt x="29028" y="13308"/>
                    <a:pt x="28999" y="13314"/>
                    <a:pt x="28988" y="13320"/>
                  </a:cubicBezTo>
                  <a:cubicBezTo>
                    <a:pt x="28954" y="13172"/>
                    <a:pt x="28937" y="13019"/>
                    <a:pt x="28937" y="12866"/>
                  </a:cubicBezTo>
                  <a:lnTo>
                    <a:pt x="28937" y="12866"/>
                  </a:lnTo>
                  <a:cubicBezTo>
                    <a:pt x="28982" y="12894"/>
                    <a:pt x="28994" y="12934"/>
                    <a:pt x="28999" y="12985"/>
                  </a:cubicBezTo>
                  <a:lnTo>
                    <a:pt x="29011" y="12985"/>
                  </a:lnTo>
                  <a:cubicBezTo>
                    <a:pt x="29011" y="12951"/>
                    <a:pt x="29011" y="12917"/>
                    <a:pt x="29011" y="12883"/>
                  </a:cubicBezTo>
                  <a:cubicBezTo>
                    <a:pt x="28976" y="12871"/>
                    <a:pt x="28942" y="12860"/>
                    <a:pt x="28908" y="12849"/>
                  </a:cubicBezTo>
                  <a:cubicBezTo>
                    <a:pt x="28925" y="12809"/>
                    <a:pt x="28971" y="12820"/>
                    <a:pt x="29005" y="12815"/>
                  </a:cubicBezTo>
                  <a:cubicBezTo>
                    <a:pt x="28982" y="12747"/>
                    <a:pt x="28976" y="12678"/>
                    <a:pt x="28959" y="12610"/>
                  </a:cubicBezTo>
                  <a:cubicBezTo>
                    <a:pt x="28948" y="12644"/>
                    <a:pt x="28937" y="12678"/>
                    <a:pt x="28925" y="12718"/>
                  </a:cubicBezTo>
                  <a:cubicBezTo>
                    <a:pt x="28925" y="12627"/>
                    <a:pt x="28840" y="12508"/>
                    <a:pt x="28937" y="12446"/>
                  </a:cubicBezTo>
                  <a:cubicBezTo>
                    <a:pt x="28931" y="12400"/>
                    <a:pt x="28920" y="12349"/>
                    <a:pt x="28914" y="12304"/>
                  </a:cubicBezTo>
                  <a:cubicBezTo>
                    <a:pt x="28908" y="12332"/>
                    <a:pt x="28908" y="12361"/>
                    <a:pt x="28908" y="12389"/>
                  </a:cubicBezTo>
                  <a:lnTo>
                    <a:pt x="28886" y="12389"/>
                  </a:lnTo>
                  <a:cubicBezTo>
                    <a:pt x="28880" y="12349"/>
                    <a:pt x="28869" y="12304"/>
                    <a:pt x="28857" y="12259"/>
                  </a:cubicBezTo>
                  <a:cubicBezTo>
                    <a:pt x="28874" y="12253"/>
                    <a:pt x="28903" y="12247"/>
                    <a:pt x="28914" y="12247"/>
                  </a:cubicBezTo>
                  <a:cubicBezTo>
                    <a:pt x="28852" y="12247"/>
                    <a:pt x="28852" y="12208"/>
                    <a:pt x="28857" y="12156"/>
                  </a:cubicBezTo>
                  <a:lnTo>
                    <a:pt x="28857" y="12156"/>
                  </a:lnTo>
                  <a:cubicBezTo>
                    <a:pt x="28874" y="12162"/>
                    <a:pt x="28903" y="12168"/>
                    <a:pt x="28920" y="12174"/>
                  </a:cubicBezTo>
                  <a:cubicBezTo>
                    <a:pt x="28880" y="12037"/>
                    <a:pt x="28863" y="11901"/>
                    <a:pt x="28840" y="11759"/>
                  </a:cubicBezTo>
                  <a:cubicBezTo>
                    <a:pt x="28840" y="11776"/>
                    <a:pt x="28840" y="11816"/>
                    <a:pt x="28840" y="11833"/>
                  </a:cubicBezTo>
                  <a:lnTo>
                    <a:pt x="28789" y="11850"/>
                  </a:lnTo>
                  <a:cubicBezTo>
                    <a:pt x="28784" y="11799"/>
                    <a:pt x="28772" y="11748"/>
                    <a:pt x="28767" y="11703"/>
                  </a:cubicBezTo>
                  <a:cubicBezTo>
                    <a:pt x="28784" y="11703"/>
                    <a:pt x="28812" y="11703"/>
                    <a:pt x="28823" y="11708"/>
                  </a:cubicBezTo>
                  <a:cubicBezTo>
                    <a:pt x="28806" y="11538"/>
                    <a:pt x="28778" y="11362"/>
                    <a:pt x="28721" y="11203"/>
                  </a:cubicBezTo>
                  <a:lnTo>
                    <a:pt x="28721" y="11203"/>
                  </a:lnTo>
                  <a:cubicBezTo>
                    <a:pt x="28721" y="11294"/>
                    <a:pt x="28755" y="11385"/>
                    <a:pt x="28744" y="11476"/>
                  </a:cubicBezTo>
                  <a:cubicBezTo>
                    <a:pt x="28687" y="11345"/>
                    <a:pt x="28664" y="11209"/>
                    <a:pt x="28653" y="11073"/>
                  </a:cubicBezTo>
                  <a:cubicBezTo>
                    <a:pt x="28664" y="11061"/>
                    <a:pt x="28670" y="11050"/>
                    <a:pt x="28676" y="11044"/>
                  </a:cubicBezTo>
                  <a:lnTo>
                    <a:pt x="28676" y="11044"/>
                  </a:lnTo>
                  <a:cubicBezTo>
                    <a:pt x="28670" y="11101"/>
                    <a:pt x="28664" y="11164"/>
                    <a:pt x="28710" y="11209"/>
                  </a:cubicBezTo>
                  <a:cubicBezTo>
                    <a:pt x="28727" y="11169"/>
                    <a:pt x="28738" y="11130"/>
                    <a:pt x="28750" y="11090"/>
                  </a:cubicBezTo>
                  <a:cubicBezTo>
                    <a:pt x="28733" y="11078"/>
                    <a:pt x="28693" y="11056"/>
                    <a:pt x="28676" y="11039"/>
                  </a:cubicBezTo>
                  <a:cubicBezTo>
                    <a:pt x="28698" y="10999"/>
                    <a:pt x="28687" y="10954"/>
                    <a:pt x="28670" y="10908"/>
                  </a:cubicBezTo>
                  <a:cubicBezTo>
                    <a:pt x="28636" y="10942"/>
                    <a:pt x="28636" y="10988"/>
                    <a:pt x="28636" y="11027"/>
                  </a:cubicBezTo>
                  <a:cubicBezTo>
                    <a:pt x="28608" y="10976"/>
                    <a:pt x="28591" y="10914"/>
                    <a:pt x="28579" y="10852"/>
                  </a:cubicBezTo>
                  <a:cubicBezTo>
                    <a:pt x="28602" y="10852"/>
                    <a:pt x="28625" y="10857"/>
                    <a:pt x="28647" y="10857"/>
                  </a:cubicBezTo>
                  <a:cubicBezTo>
                    <a:pt x="28636" y="10806"/>
                    <a:pt x="28625" y="10761"/>
                    <a:pt x="28613" y="10710"/>
                  </a:cubicBezTo>
                  <a:cubicBezTo>
                    <a:pt x="28596" y="10744"/>
                    <a:pt x="28585" y="10778"/>
                    <a:pt x="28574" y="10806"/>
                  </a:cubicBezTo>
                  <a:cubicBezTo>
                    <a:pt x="28557" y="10732"/>
                    <a:pt x="28545" y="10653"/>
                    <a:pt x="28534" y="10579"/>
                  </a:cubicBezTo>
                  <a:cubicBezTo>
                    <a:pt x="28562" y="10562"/>
                    <a:pt x="28591" y="10551"/>
                    <a:pt x="28619" y="10539"/>
                  </a:cubicBezTo>
                  <a:cubicBezTo>
                    <a:pt x="28489" y="10466"/>
                    <a:pt x="28528" y="10273"/>
                    <a:pt x="28432" y="10171"/>
                  </a:cubicBezTo>
                  <a:lnTo>
                    <a:pt x="28432" y="10171"/>
                  </a:lnTo>
                  <a:cubicBezTo>
                    <a:pt x="28437" y="10188"/>
                    <a:pt x="28449" y="10227"/>
                    <a:pt x="28454" y="10244"/>
                  </a:cubicBezTo>
                  <a:cubicBezTo>
                    <a:pt x="28443" y="10250"/>
                    <a:pt x="28420" y="10256"/>
                    <a:pt x="28415" y="10261"/>
                  </a:cubicBezTo>
                  <a:cubicBezTo>
                    <a:pt x="28409" y="10239"/>
                    <a:pt x="28409" y="10193"/>
                    <a:pt x="28403" y="10176"/>
                  </a:cubicBezTo>
                  <a:cubicBezTo>
                    <a:pt x="28392" y="10159"/>
                    <a:pt x="28375" y="10142"/>
                    <a:pt x="28364" y="10125"/>
                  </a:cubicBezTo>
                  <a:cubicBezTo>
                    <a:pt x="28386" y="10125"/>
                    <a:pt x="28432" y="10120"/>
                    <a:pt x="28454" y="10120"/>
                  </a:cubicBezTo>
                  <a:cubicBezTo>
                    <a:pt x="28437" y="10069"/>
                    <a:pt x="28426" y="10012"/>
                    <a:pt x="28375" y="9978"/>
                  </a:cubicBezTo>
                  <a:cubicBezTo>
                    <a:pt x="28358" y="9921"/>
                    <a:pt x="28352" y="9859"/>
                    <a:pt x="28347" y="9796"/>
                  </a:cubicBezTo>
                  <a:cubicBezTo>
                    <a:pt x="28335" y="9791"/>
                    <a:pt x="28318" y="9768"/>
                    <a:pt x="28307" y="9756"/>
                  </a:cubicBezTo>
                  <a:cubicBezTo>
                    <a:pt x="28301" y="9688"/>
                    <a:pt x="28279" y="9620"/>
                    <a:pt x="28250" y="9552"/>
                  </a:cubicBezTo>
                  <a:lnTo>
                    <a:pt x="28250" y="9552"/>
                  </a:lnTo>
                  <a:cubicBezTo>
                    <a:pt x="28273" y="9564"/>
                    <a:pt x="28307" y="9581"/>
                    <a:pt x="28324" y="9592"/>
                  </a:cubicBezTo>
                  <a:cubicBezTo>
                    <a:pt x="28256" y="9541"/>
                    <a:pt x="28239" y="9456"/>
                    <a:pt x="28171" y="9410"/>
                  </a:cubicBezTo>
                  <a:lnTo>
                    <a:pt x="28171" y="9410"/>
                  </a:lnTo>
                  <a:cubicBezTo>
                    <a:pt x="28182" y="9478"/>
                    <a:pt x="28199" y="9547"/>
                    <a:pt x="28211" y="9609"/>
                  </a:cubicBezTo>
                  <a:cubicBezTo>
                    <a:pt x="28108" y="9410"/>
                    <a:pt x="28029" y="9195"/>
                    <a:pt x="27967" y="8979"/>
                  </a:cubicBezTo>
                  <a:lnTo>
                    <a:pt x="27967" y="8979"/>
                  </a:lnTo>
                  <a:cubicBezTo>
                    <a:pt x="27989" y="9019"/>
                    <a:pt x="28006" y="9053"/>
                    <a:pt x="28029" y="9087"/>
                  </a:cubicBezTo>
                  <a:cubicBezTo>
                    <a:pt x="28063" y="9059"/>
                    <a:pt x="28052" y="9013"/>
                    <a:pt x="28052" y="8968"/>
                  </a:cubicBezTo>
                  <a:cubicBezTo>
                    <a:pt x="28023" y="8939"/>
                    <a:pt x="27995" y="8905"/>
                    <a:pt x="27972" y="8871"/>
                  </a:cubicBezTo>
                  <a:cubicBezTo>
                    <a:pt x="27978" y="8860"/>
                    <a:pt x="27995" y="8843"/>
                    <a:pt x="28001" y="8837"/>
                  </a:cubicBezTo>
                  <a:cubicBezTo>
                    <a:pt x="27951" y="8832"/>
                    <a:pt x="27854" y="8667"/>
                    <a:pt x="27941" y="8667"/>
                  </a:cubicBezTo>
                  <a:cubicBezTo>
                    <a:pt x="27943" y="8667"/>
                    <a:pt x="27946" y="8667"/>
                    <a:pt x="27950" y="8667"/>
                  </a:cubicBezTo>
                  <a:cubicBezTo>
                    <a:pt x="28074" y="8837"/>
                    <a:pt x="28103" y="9064"/>
                    <a:pt x="28245" y="9229"/>
                  </a:cubicBezTo>
                  <a:cubicBezTo>
                    <a:pt x="28239" y="9240"/>
                    <a:pt x="28228" y="9257"/>
                    <a:pt x="28228" y="9269"/>
                  </a:cubicBezTo>
                  <a:cubicBezTo>
                    <a:pt x="28284" y="9382"/>
                    <a:pt x="28313" y="9507"/>
                    <a:pt x="28352" y="9626"/>
                  </a:cubicBezTo>
                  <a:cubicBezTo>
                    <a:pt x="28381" y="9620"/>
                    <a:pt x="28437" y="9615"/>
                    <a:pt x="28460" y="9615"/>
                  </a:cubicBezTo>
                  <a:cubicBezTo>
                    <a:pt x="28443" y="9547"/>
                    <a:pt x="28409" y="9478"/>
                    <a:pt x="28330" y="9456"/>
                  </a:cubicBezTo>
                  <a:cubicBezTo>
                    <a:pt x="28324" y="9433"/>
                    <a:pt x="28324" y="9405"/>
                    <a:pt x="28318" y="9371"/>
                  </a:cubicBezTo>
                  <a:cubicBezTo>
                    <a:pt x="28352" y="9314"/>
                    <a:pt x="28279" y="9257"/>
                    <a:pt x="28262" y="9206"/>
                  </a:cubicBezTo>
                  <a:lnTo>
                    <a:pt x="28330" y="9195"/>
                  </a:lnTo>
                  <a:cubicBezTo>
                    <a:pt x="28313" y="9195"/>
                    <a:pt x="28279" y="9189"/>
                    <a:pt x="28262" y="9189"/>
                  </a:cubicBezTo>
                  <a:cubicBezTo>
                    <a:pt x="28273" y="9155"/>
                    <a:pt x="28284" y="9104"/>
                    <a:pt x="28296" y="9070"/>
                  </a:cubicBezTo>
                  <a:cubicBezTo>
                    <a:pt x="28267" y="9059"/>
                    <a:pt x="28239" y="9042"/>
                    <a:pt x="28211" y="9030"/>
                  </a:cubicBezTo>
                  <a:cubicBezTo>
                    <a:pt x="28222" y="9013"/>
                    <a:pt x="28239" y="8985"/>
                    <a:pt x="28250" y="8968"/>
                  </a:cubicBezTo>
                  <a:lnTo>
                    <a:pt x="28250" y="8968"/>
                  </a:lnTo>
                  <a:cubicBezTo>
                    <a:pt x="28239" y="8973"/>
                    <a:pt x="28216" y="8985"/>
                    <a:pt x="28211" y="8991"/>
                  </a:cubicBezTo>
                  <a:cubicBezTo>
                    <a:pt x="28199" y="8945"/>
                    <a:pt x="28171" y="8888"/>
                    <a:pt x="28199" y="8843"/>
                  </a:cubicBezTo>
                  <a:lnTo>
                    <a:pt x="28199" y="8843"/>
                  </a:lnTo>
                  <a:cubicBezTo>
                    <a:pt x="28188" y="8849"/>
                    <a:pt x="28171" y="8860"/>
                    <a:pt x="28159" y="8866"/>
                  </a:cubicBezTo>
                  <a:cubicBezTo>
                    <a:pt x="28108" y="8718"/>
                    <a:pt x="28023" y="8593"/>
                    <a:pt x="27961" y="8452"/>
                  </a:cubicBezTo>
                  <a:cubicBezTo>
                    <a:pt x="27975" y="8452"/>
                    <a:pt x="27997" y="8455"/>
                    <a:pt x="28013" y="8460"/>
                  </a:cubicBezTo>
                  <a:lnTo>
                    <a:pt x="28013" y="8460"/>
                  </a:lnTo>
                  <a:cubicBezTo>
                    <a:pt x="27927" y="8430"/>
                    <a:pt x="27854" y="8295"/>
                    <a:pt x="27887" y="8213"/>
                  </a:cubicBezTo>
                  <a:cubicBezTo>
                    <a:pt x="27898" y="8173"/>
                    <a:pt x="27842" y="8173"/>
                    <a:pt x="27819" y="8151"/>
                  </a:cubicBezTo>
                  <a:cubicBezTo>
                    <a:pt x="27779" y="8060"/>
                    <a:pt x="27728" y="7998"/>
                    <a:pt x="27620" y="7969"/>
                  </a:cubicBezTo>
                  <a:cubicBezTo>
                    <a:pt x="27632" y="7958"/>
                    <a:pt x="27666" y="7941"/>
                    <a:pt x="27683" y="7930"/>
                  </a:cubicBezTo>
                  <a:cubicBezTo>
                    <a:pt x="27660" y="7930"/>
                    <a:pt x="27620" y="7935"/>
                    <a:pt x="27603" y="7935"/>
                  </a:cubicBezTo>
                  <a:cubicBezTo>
                    <a:pt x="27609" y="7901"/>
                    <a:pt x="27654" y="7844"/>
                    <a:pt x="27592" y="7827"/>
                  </a:cubicBezTo>
                  <a:cubicBezTo>
                    <a:pt x="27558" y="7771"/>
                    <a:pt x="27535" y="7714"/>
                    <a:pt x="27507" y="7657"/>
                  </a:cubicBezTo>
                  <a:lnTo>
                    <a:pt x="27507" y="7657"/>
                  </a:lnTo>
                  <a:cubicBezTo>
                    <a:pt x="27507" y="7731"/>
                    <a:pt x="27524" y="7799"/>
                    <a:pt x="27547" y="7867"/>
                  </a:cubicBezTo>
                  <a:cubicBezTo>
                    <a:pt x="27564" y="7861"/>
                    <a:pt x="27598" y="7856"/>
                    <a:pt x="27609" y="7850"/>
                  </a:cubicBezTo>
                  <a:lnTo>
                    <a:pt x="27609" y="7850"/>
                  </a:lnTo>
                  <a:cubicBezTo>
                    <a:pt x="27575" y="7907"/>
                    <a:pt x="27575" y="7952"/>
                    <a:pt x="27637" y="7986"/>
                  </a:cubicBezTo>
                  <a:lnTo>
                    <a:pt x="27581" y="8003"/>
                  </a:lnTo>
                  <a:cubicBezTo>
                    <a:pt x="27643" y="8003"/>
                    <a:pt x="27706" y="8020"/>
                    <a:pt x="27757" y="8054"/>
                  </a:cubicBezTo>
                  <a:cubicBezTo>
                    <a:pt x="27757" y="8134"/>
                    <a:pt x="27694" y="8179"/>
                    <a:pt x="27632" y="8225"/>
                  </a:cubicBezTo>
                  <a:cubicBezTo>
                    <a:pt x="27649" y="8293"/>
                    <a:pt x="27677" y="8355"/>
                    <a:pt x="27700" y="8417"/>
                  </a:cubicBezTo>
                  <a:cubicBezTo>
                    <a:pt x="27513" y="8111"/>
                    <a:pt x="27331" y="7805"/>
                    <a:pt x="27167" y="7481"/>
                  </a:cubicBezTo>
                  <a:lnTo>
                    <a:pt x="27167" y="7481"/>
                  </a:lnTo>
                  <a:cubicBezTo>
                    <a:pt x="27184" y="7487"/>
                    <a:pt x="27218" y="7498"/>
                    <a:pt x="27235" y="7498"/>
                  </a:cubicBezTo>
                  <a:lnTo>
                    <a:pt x="27223" y="7470"/>
                  </a:lnTo>
                  <a:cubicBezTo>
                    <a:pt x="27209" y="7473"/>
                    <a:pt x="27196" y="7475"/>
                    <a:pt x="27184" y="7475"/>
                  </a:cubicBezTo>
                  <a:cubicBezTo>
                    <a:pt x="27139" y="7475"/>
                    <a:pt x="27111" y="7448"/>
                    <a:pt x="27115" y="7385"/>
                  </a:cubicBezTo>
                  <a:lnTo>
                    <a:pt x="27115" y="7385"/>
                  </a:lnTo>
                  <a:cubicBezTo>
                    <a:pt x="27138" y="7396"/>
                    <a:pt x="27178" y="7419"/>
                    <a:pt x="27195" y="7430"/>
                  </a:cubicBezTo>
                  <a:cubicBezTo>
                    <a:pt x="27184" y="7413"/>
                    <a:pt x="27172" y="7396"/>
                    <a:pt x="27161" y="7373"/>
                  </a:cubicBezTo>
                  <a:cubicBezTo>
                    <a:pt x="27138" y="7379"/>
                    <a:pt x="27115" y="7385"/>
                    <a:pt x="27093" y="7385"/>
                  </a:cubicBezTo>
                  <a:cubicBezTo>
                    <a:pt x="27030" y="7294"/>
                    <a:pt x="26985" y="7192"/>
                    <a:pt x="26923" y="7101"/>
                  </a:cubicBezTo>
                  <a:cubicBezTo>
                    <a:pt x="26871" y="6976"/>
                    <a:pt x="26701" y="6869"/>
                    <a:pt x="26741" y="6732"/>
                  </a:cubicBezTo>
                  <a:cubicBezTo>
                    <a:pt x="26718" y="6670"/>
                    <a:pt x="26696" y="6613"/>
                    <a:pt x="26673" y="6556"/>
                  </a:cubicBezTo>
                  <a:cubicBezTo>
                    <a:pt x="26662" y="6551"/>
                    <a:pt x="26639" y="6534"/>
                    <a:pt x="26628" y="6528"/>
                  </a:cubicBezTo>
                  <a:cubicBezTo>
                    <a:pt x="26618" y="6486"/>
                    <a:pt x="26593" y="6456"/>
                    <a:pt x="26550" y="6456"/>
                  </a:cubicBezTo>
                  <a:cubicBezTo>
                    <a:pt x="26541" y="6456"/>
                    <a:pt x="26531" y="6457"/>
                    <a:pt x="26520" y="6460"/>
                  </a:cubicBezTo>
                  <a:cubicBezTo>
                    <a:pt x="26542" y="6488"/>
                    <a:pt x="26559" y="6522"/>
                    <a:pt x="26582" y="6551"/>
                  </a:cubicBezTo>
                  <a:cubicBezTo>
                    <a:pt x="26537" y="6517"/>
                    <a:pt x="26503" y="6471"/>
                    <a:pt x="26463" y="6426"/>
                  </a:cubicBezTo>
                  <a:cubicBezTo>
                    <a:pt x="26486" y="6420"/>
                    <a:pt x="26520" y="6415"/>
                    <a:pt x="26542" y="6409"/>
                  </a:cubicBezTo>
                  <a:cubicBezTo>
                    <a:pt x="26514" y="6386"/>
                    <a:pt x="26486" y="6369"/>
                    <a:pt x="26463" y="6347"/>
                  </a:cubicBezTo>
                  <a:cubicBezTo>
                    <a:pt x="26491" y="6335"/>
                    <a:pt x="26525" y="6324"/>
                    <a:pt x="26559" y="6312"/>
                  </a:cubicBezTo>
                  <a:cubicBezTo>
                    <a:pt x="26582" y="6341"/>
                    <a:pt x="26605" y="6364"/>
                    <a:pt x="26628" y="6392"/>
                  </a:cubicBezTo>
                  <a:cubicBezTo>
                    <a:pt x="26628" y="6398"/>
                    <a:pt x="26628" y="6415"/>
                    <a:pt x="26628" y="6420"/>
                  </a:cubicBezTo>
                  <a:cubicBezTo>
                    <a:pt x="26679" y="6500"/>
                    <a:pt x="26741" y="6556"/>
                    <a:pt x="26809" y="6608"/>
                  </a:cubicBezTo>
                  <a:cubicBezTo>
                    <a:pt x="26809" y="6630"/>
                    <a:pt x="26809" y="6670"/>
                    <a:pt x="26809" y="6693"/>
                  </a:cubicBezTo>
                  <a:cubicBezTo>
                    <a:pt x="26826" y="6687"/>
                    <a:pt x="26860" y="6676"/>
                    <a:pt x="26883" y="6670"/>
                  </a:cubicBezTo>
                  <a:cubicBezTo>
                    <a:pt x="26854" y="6522"/>
                    <a:pt x="26730" y="6420"/>
                    <a:pt x="26656" y="6290"/>
                  </a:cubicBezTo>
                  <a:lnTo>
                    <a:pt x="26701" y="6278"/>
                  </a:lnTo>
                  <a:cubicBezTo>
                    <a:pt x="26684" y="6278"/>
                    <a:pt x="26656" y="6284"/>
                    <a:pt x="26645" y="6284"/>
                  </a:cubicBezTo>
                  <a:cubicBezTo>
                    <a:pt x="26611" y="6216"/>
                    <a:pt x="26565" y="6159"/>
                    <a:pt x="26497" y="6108"/>
                  </a:cubicBezTo>
                  <a:cubicBezTo>
                    <a:pt x="26486" y="6057"/>
                    <a:pt x="26452" y="6006"/>
                    <a:pt x="26384" y="6006"/>
                  </a:cubicBezTo>
                  <a:cubicBezTo>
                    <a:pt x="26395" y="5995"/>
                    <a:pt x="26418" y="5972"/>
                    <a:pt x="26429" y="5966"/>
                  </a:cubicBezTo>
                  <a:lnTo>
                    <a:pt x="26429" y="5966"/>
                  </a:lnTo>
                  <a:cubicBezTo>
                    <a:pt x="26406" y="5972"/>
                    <a:pt x="26372" y="5983"/>
                    <a:pt x="26350" y="5995"/>
                  </a:cubicBezTo>
                  <a:cubicBezTo>
                    <a:pt x="26350" y="5972"/>
                    <a:pt x="26350" y="5921"/>
                    <a:pt x="26344" y="5898"/>
                  </a:cubicBezTo>
                  <a:cubicBezTo>
                    <a:pt x="26338" y="5904"/>
                    <a:pt x="26315" y="5904"/>
                    <a:pt x="26310" y="5904"/>
                  </a:cubicBezTo>
                  <a:cubicBezTo>
                    <a:pt x="26338" y="5989"/>
                    <a:pt x="26367" y="6091"/>
                    <a:pt x="26469" y="6108"/>
                  </a:cubicBezTo>
                  <a:cubicBezTo>
                    <a:pt x="26469" y="6131"/>
                    <a:pt x="26469" y="6171"/>
                    <a:pt x="26469" y="6188"/>
                  </a:cubicBezTo>
                  <a:cubicBezTo>
                    <a:pt x="26497" y="6227"/>
                    <a:pt x="26531" y="6261"/>
                    <a:pt x="26559" y="6301"/>
                  </a:cubicBezTo>
                  <a:cubicBezTo>
                    <a:pt x="26531" y="6307"/>
                    <a:pt x="26474" y="6318"/>
                    <a:pt x="26440" y="6324"/>
                  </a:cubicBezTo>
                  <a:cubicBezTo>
                    <a:pt x="26440" y="6307"/>
                    <a:pt x="26440" y="6267"/>
                    <a:pt x="26440" y="6250"/>
                  </a:cubicBezTo>
                  <a:cubicBezTo>
                    <a:pt x="26412" y="6261"/>
                    <a:pt x="26389" y="6273"/>
                    <a:pt x="26367" y="6284"/>
                  </a:cubicBezTo>
                  <a:cubicBezTo>
                    <a:pt x="26355" y="6278"/>
                    <a:pt x="26332" y="6261"/>
                    <a:pt x="26327" y="6256"/>
                  </a:cubicBezTo>
                  <a:cubicBezTo>
                    <a:pt x="26344" y="6244"/>
                    <a:pt x="26389" y="6227"/>
                    <a:pt x="26406" y="6216"/>
                  </a:cubicBezTo>
                  <a:cubicBezTo>
                    <a:pt x="26378" y="6210"/>
                    <a:pt x="26338" y="6205"/>
                    <a:pt x="26310" y="6205"/>
                  </a:cubicBezTo>
                  <a:cubicBezTo>
                    <a:pt x="26287" y="6188"/>
                    <a:pt x="26270" y="6165"/>
                    <a:pt x="26259" y="6148"/>
                  </a:cubicBezTo>
                  <a:lnTo>
                    <a:pt x="26259" y="6148"/>
                  </a:lnTo>
                  <a:cubicBezTo>
                    <a:pt x="26285" y="6158"/>
                    <a:pt x="26306" y="6183"/>
                    <a:pt x="26335" y="6183"/>
                  </a:cubicBezTo>
                  <a:cubicBezTo>
                    <a:pt x="26338" y="6183"/>
                    <a:pt x="26341" y="6182"/>
                    <a:pt x="26344" y="6182"/>
                  </a:cubicBezTo>
                  <a:cubicBezTo>
                    <a:pt x="26361" y="6097"/>
                    <a:pt x="26230" y="6131"/>
                    <a:pt x="26185" y="6086"/>
                  </a:cubicBezTo>
                  <a:cubicBezTo>
                    <a:pt x="26174" y="6051"/>
                    <a:pt x="26151" y="5989"/>
                    <a:pt x="26134" y="5961"/>
                  </a:cubicBezTo>
                  <a:lnTo>
                    <a:pt x="26134" y="5961"/>
                  </a:lnTo>
                  <a:cubicBezTo>
                    <a:pt x="26157" y="5966"/>
                    <a:pt x="26208" y="5978"/>
                    <a:pt x="26230" y="5983"/>
                  </a:cubicBezTo>
                  <a:cubicBezTo>
                    <a:pt x="26179" y="5955"/>
                    <a:pt x="26140" y="5921"/>
                    <a:pt x="26117" y="5876"/>
                  </a:cubicBezTo>
                  <a:lnTo>
                    <a:pt x="26117" y="5876"/>
                  </a:lnTo>
                  <a:lnTo>
                    <a:pt x="26134" y="5966"/>
                  </a:lnTo>
                  <a:cubicBezTo>
                    <a:pt x="26049" y="5944"/>
                    <a:pt x="26054" y="5887"/>
                    <a:pt x="26083" y="5830"/>
                  </a:cubicBezTo>
                  <a:lnTo>
                    <a:pt x="26009" y="5830"/>
                  </a:lnTo>
                  <a:cubicBezTo>
                    <a:pt x="25975" y="5802"/>
                    <a:pt x="25941" y="5768"/>
                    <a:pt x="25907" y="5734"/>
                  </a:cubicBezTo>
                  <a:cubicBezTo>
                    <a:pt x="25879" y="5694"/>
                    <a:pt x="25850" y="5660"/>
                    <a:pt x="25822" y="5620"/>
                  </a:cubicBezTo>
                  <a:cubicBezTo>
                    <a:pt x="25856" y="5620"/>
                    <a:pt x="25884" y="5626"/>
                    <a:pt x="25918" y="5626"/>
                  </a:cubicBezTo>
                  <a:cubicBezTo>
                    <a:pt x="25896" y="5604"/>
                    <a:pt x="25864" y="5596"/>
                    <a:pt x="25832" y="5596"/>
                  </a:cubicBezTo>
                  <a:cubicBezTo>
                    <a:pt x="25823" y="5596"/>
                    <a:pt x="25814" y="5596"/>
                    <a:pt x="25805" y="5598"/>
                  </a:cubicBezTo>
                  <a:cubicBezTo>
                    <a:pt x="25799" y="5586"/>
                    <a:pt x="25788" y="5575"/>
                    <a:pt x="25782" y="5564"/>
                  </a:cubicBezTo>
                  <a:cubicBezTo>
                    <a:pt x="25788" y="5541"/>
                    <a:pt x="25793" y="5524"/>
                    <a:pt x="25799" y="5507"/>
                  </a:cubicBezTo>
                  <a:lnTo>
                    <a:pt x="25799" y="5507"/>
                  </a:lnTo>
                  <a:cubicBezTo>
                    <a:pt x="25788" y="5518"/>
                    <a:pt x="25776" y="5529"/>
                    <a:pt x="25765" y="5535"/>
                  </a:cubicBezTo>
                  <a:cubicBezTo>
                    <a:pt x="25748" y="5512"/>
                    <a:pt x="25731" y="5484"/>
                    <a:pt x="25720" y="5456"/>
                  </a:cubicBezTo>
                  <a:cubicBezTo>
                    <a:pt x="25714" y="5473"/>
                    <a:pt x="25703" y="5490"/>
                    <a:pt x="25691" y="5507"/>
                  </a:cubicBezTo>
                  <a:cubicBezTo>
                    <a:pt x="25663" y="5478"/>
                    <a:pt x="25623" y="5450"/>
                    <a:pt x="25589" y="5422"/>
                  </a:cubicBezTo>
                  <a:cubicBezTo>
                    <a:pt x="25606" y="5416"/>
                    <a:pt x="25640" y="5410"/>
                    <a:pt x="25657" y="5405"/>
                  </a:cubicBezTo>
                  <a:cubicBezTo>
                    <a:pt x="25646" y="5388"/>
                    <a:pt x="25623" y="5359"/>
                    <a:pt x="25612" y="5348"/>
                  </a:cubicBezTo>
                  <a:cubicBezTo>
                    <a:pt x="25604" y="5383"/>
                    <a:pt x="25589" y="5395"/>
                    <a:pt x="25571" y="5395"/>
                  </a:cubicBezTo>
                  <a:cubicBezTo>
                    <a:pt x="25540" y="5395"/>
                    <a:pt x="25501" y="5356"/>
                    <a:pt x="25476" y="5331"/>
                  </a:cubicBezTo>
                  <a:cubicBezTo>
                    <a:pt x="25396" y="5251"/>
                    <a:pt x="25306" y="5178"/>
                    <a:pt x="25215" y="5115"/>
                  </a:cubicBezTo>
                  <a:cubicBezTo>
                    <a:pt x="25226" y="5093"/>
                    <a:pt x="25232" y="5070"/>
                    <a:pt x="25203" y="5047"/>
                  </a:cubicBezTo>
                  <a:cubicBezTo>
                    <a:pt x="25198" y="5059"/>
                    <a:pt x="25192" y="5076"/>
                    <a:pt x="25181" y="5093"/>
                  </a:cubicBezTo>
                  <a:cubicBezTo>
                    <a:pt x="25158" y="5070"/>
                    <a:pt x="25130" y="5053"/>
                    <a:pt x="25107" y="5036"/>
                  </a:cubicBezTo>
                  <a:cubicBezTo>
                    <a:pt x="25067" y="4990"/>
                    <a:pt x="25028" y="4951"/>
                    <a:pt x="24982" y="4905"/>
                  </a:cubicBezTo>
                  <a:lnTo>
                    <a:pt x="24982" y="4905"/>
                  </a:lnTo>
                  <a:cubicBezTo>
                    <a:pt x="24986" y="4907"/>
                    <a:pt x="24991" y="4908"/>
                    <a:pt x="24996" y="4908"/>
                  </a:cubicBezTo>
                  <a:cubicBezTo>
                    <a:pt x="25009" y="4908"/>
                    <a:pt x="25022" y="4901"/>
                    <a:pt x="25022" y="4888"/>
                  </a:cubicBezTo>
                  <a:cubicBezTo>
                    <a:pt x="25016" y="4871"/>
                    <a:pt x="25005" y="4866"/>
                    <a:pt x="24988" y="4860"/>
                  </a:cubicBezTo>
                  <a:cubicBezTo>
                    <a:pt x="25005" y="4843"/>
                    <a:pt x="25016" y="4832"/>
                    <a:pt x="25028" y="4820"/>
                  </a:cubicBezTo>
                  <a:cubicBezTo>
                    <a:pt x="25005" y="4815"/>
                    <a:pt x="24965" y="4798"/>
                    <a:pt x="24942" y="4792"/>
                  </a:cubicBezTo>
                  <a:cubicBezTo>
                    <a:pt x="24942" y="4809"/>
                    <a:pt x="24937" y="4837"/>
                    <a:pt x="24937" y="4854"/>
                  </a:cubicBezTo>
                  <a:cubicBezTo>
                    <a:pt x="24903" y="4826"/>
                    <a:pt x="24869" y="4798"/>
                    <a:pt x="24835" y="4769"/>
                  </a:cubicBezTo>
                  <a:cubicBezTo>
                    <a:pt x="24846" y="4747"/>
                    <a:pt x="24863" y="4718"/>
                    <a:pt x="24874" y="4695"/>
                  </a:cubicBezTo>
                  <a:cubicBezTo>
                    <a:pt x="24823" y="4650"/>
                    <a:pt x="24778" y="4599"/>
                    <a:pt x="24715" y="4565"/>
                  </a:cubicBezTo>
                  <a:lnTo>
                    <a:pt x="24715" y="4565"/>
                  </a:lnTo>
                  <a:cubicBezTo>
                    <a:pt x="24755" y="4610"/>
                    <a:pt x="24801" y="4656"/>
                    <a:pt x="24823" y="4712"/>
                  </a:cubicBezTo>
                  <a:cubicBezTo>
                    <a:pt x="24744" y="4673"/>
                    <a:pt x="24698" y="4605"/>
                    <a:pt x="24642" y="4542"/>
                  </a:cubicBezTo>
                  <a:cubicBezTo>
                    <a:pt x="24653" y="4531"/>
                    <a:pt x="24664" y="4514"/>
                    <a:pt x="24670" y="4503"/>
                  </a:cubicBezTo>
                  <a:cubicBezTo>
                    <a:pt x="24647" y="4474"/>
                    <a:pt x="24619" y="4451"/>
                    <a:pt x="24591" y="4423"/>
                  </a:cubicBezTo>
                  <a:lnTo>
                    <a:pt x="24591" y="4423"/>
                  </a:lnTo>
                  <a:cubicBezTo>
                    <a:pt x="24608" y="4463"/>
                    <a:pt x="24619" y="4503"/>
                    <a:pt x="24636" y="4537"/>
                  </a:cubicBezTo>
                  <a:cubicBezTo>
                    <a:pt x="24511" y="4434"/>
                    <a:pt x="24392" y="4321"/>
                    <a:pt x="24273" y="4213"/>
                  </a:cubicBezTo>
                  <a:cubicBezTo>
                    <a:pt x="24296" y="4213"/>
                    <a:pt x="24330" y="4219"/>
                    <a:pt x="24347" y="4219"/>
                  </a:cubicBezTo>
                  <a:cubicBezTo>
                    <a:pt x="24341" y="4196"/>
                    <a:pt x="24330" y="4168"/>
                    <a:pt x="24324" y="4139"/>
                  </a:cubicBezTo>
                  <a:cubicBezTo>
                    <a:pt x="24245" y="4100"/>
                    <a:pt x="24148" y="4117"/>
                    <a:pt x="24091" y="4043"/>
                  </a:cubicBezTo>
                  <a:lnTo>
                    <a:pt x="24091" y="4043"/>
                  </a:lnTo>
                  <a:cubicBezTo>
                    <a:pt x="24137" y="4054"/>
                    <a:pt x="24182" y="4066"/>
                    <a:pt x="24222" y="4077"/>
                  </a:cubicBezTo>
                  <a:cubicBezTo>
                    <a:pt x="24131" y="3998"/>
                    <a:pt x="24046" y="3884"/>
                    <a:pt x="23915" y="3856"/>
                  </a:cubicBezTo>
                  <a:lnTo>
                    <a:pt x="23932" y="3827"/>
                  </a:lnTo>
                  <a:cubicBezTo>
                    <a:pt x="23921" y="3827"/>
                    <a:pt x="23898" y="3822"/>
                    <a:pt x="23893" y="3822"/>
                  </a:cubicBezTo>
                  <a:lnTo>
                    <a:pt x="23904" y="3776"/>
                  </a:lnTo>
                  <a:lnTo>
                    <a:pt x="23881" y="3776"/>
                  </a:lnTo>
                  <a:cubicBezTo>
                    <a:pt x="23881" y="3793"/>
                    <a:pt x="23876" y="3833"/>
                    <a:pt x="23876" y="3850"/>
                  </a:cubicBezTo>
                  <a:cubicBezTo>
                    <a:pt x="23864" y="3833"/>
                    <a:pt x="23830" y="3799"/>
                    <a:pt x="23813" y="3782"/>
                  </a:cubicBezTo>
                  <a:cubicBezTo>
                    <a:pt x="23825" y="3771"/>
                    <a:pt x="23842" y="3748"/>
                    <a:pt x="23853" y="3737"/>
                  </a:cubicBezTo>
                  <a:cubicBezTo>
                    <a:pt x="23836" y="3737"/>
                    <a:pt x="23808" y="3731"/>
                    <a:pt x="23791" y="3725"/>
                  </a:cubicBezTo>
                  <a:cubicBezTo>
                    <a:pt x="23791" y="3737"/>
                    <a:pt x="23791" y="3759"/>
                    <a:pt x="23791" y="3771"/>
                  </a:cubicBezTo>
                  <a:cubicBezTo>
                    <a:pt x="23694" y="3731"/>
                    <a:pt x="23626" y="3646"/>
                    <a:pt x="23541" y="3589"/>
                  </a:cubicBezTo>
                  <a:cubicBezTo>
                    <a:pt x="23558" y="3578"/>
                    <a:pt x="23581" y="3555"/>
                    <a:pt x="23592" y="3544"/>
                  </a:cubicBezTo>
                  <a:lnTo>
                    <a:pt x="23592" y="3544"/>
                  </a:lnTo>
                  <a:cubicBezTo>
                    <a:pt x="23569" y="3561"/>
                    <a:pt x="23552" y="3572"/>
                    <a:pt x="23530" y="3583"/>
                  </a:cubicBezTo>
                  <a:cubicBezTo>
                    <a:pt x="23490" y="3544"/>
                    <a:pt x="23445" y="3510"/>
                    <a:pt x="23393" y="3476"/>
                  </a:cubicBezTo>
                  <a:lnTo>
                    <a:pt x="23393" y="3476"/>
                  </a:lnTo>
                  <a:cubicBezTo>
                    <a:pt x="23445" y="3493"/>
                    <a:pt x="23490" y="3504"/>
                    <a:pt x="23541" y="3504"/>
                  </a:cubicBezTo>
                  <a:cubicBezTo>
                    <a:pt x="23501" y="3481"/>
                    <a:pt x="23479" y="3453"/>
                    <a:pt x="23484" y="3413"/>
                  </a:cubicBezTo>
                  <a:lnTo>
                    <a:pt x="23484" y="3413"/>
                  </a:lnTo>
                  <a:cubicBezTo>
                    <a:pt x="23473" y="3419"/>
                    <a:pt x="23456" y="3430"/>
                    <a:pt x="23445" y="3442"/>
                  </a:cubicBezTo>
                  <a:cubicBezTo>
                    <a:pt x="23348" y="3328"/>
                    <a:pt x="23218" y="3254"/>
                    <a:pt x="23104" y="3158"/>
                  </a:cubicBezTo>
                  <a:cubicBezTo>
                    <a:pt x="23098" y="3181"/>
                    <a:pt x="23087" y="3215"/>
                    <a:pt x="23081" y="3237"/>
                  </a:cubicBezTo>
                  <a:cubicBezTo>
                    <a:pt x="22968" y="3164"/>
                    <a:pt x="22854" y="3084"/>
                    <a:pt x="22752" y="3005"/>
                  </a:cubicBezTo>
                  <a:lnTo>
                    <a:pt x="22752" y="3005"/>
                  </a:lnTo>
                  <a:cubicBezTo>
                    <a:pt x="22826" y="3016"/>
                    <a:pt x="22894" y="3061"/>
                    <a:pt x="22951" y="3107"/>
                  </a:cubicBezTo>
                  <a:cubicBezTo>
                    <a:pt x="22985" y="2993"/>
                    <a:pt x="22497" y="2834"/>
                    <a:pt x="22435" y="2687"/>
                  </a:cubicBezTo>
                  <a:cubicBezTo>
                    <a:pt x="22469" y="2670"/>
                    <a:pt x="22497" y="2653"/>
                    <a:pt x="22531" y="2630"/>
                  </a:cubicBezTo>
                  <a:lnTo>
                    <a:pt x="22531" y="2630"/>
                  </a:lnTo>
                  <a:cubicBezTo>
                    <a:pt x="22525" y="2642"/>
                    <a:pt x="22520" y="2664"/>
                    <a:pt x="22514" y="2676"/>
                  </a:cubicBezTo>
                  <a:cubicBezTo>
                    <a:pt x="22548" y="2698"/>
                    <a:pt x="22565" y="2732"/>
                    <a:pt x="22554" y="2772"/>
                  </a:cubicBezTo>
                  <a:lnTo>
                    <a:pt x="22662" y="2772"/>
                  </a:lnTo>
                  <a:lnTo>
                    <a:pt x="22627" y="2823"/>
                  </a:lnTo>
                  <a:cubicBezTo>
                    <a:pt x="22639" y="2817"/>
                    <a:pt x="22667" y="2806"/>
                    <a:pt x="22684" y="2795"/>
                  </a:cubicBezTo>
                  <a:cubicBezTo>
                    <a:pt x="22776" y="2862"/>
                    <a:pt x="22880" y="2926"/>
                    <a:pt x="22993" y="2926"/>
                  </a:cubicBezTo>
                  <a:cubicBezTo>
                    <a:pt x="23013" y="2926"/>
                    <a:pt x="23033" y="2924"/>
                    <a:pt x="23053" y="2920"/>
                  </a:cubicBezTo>
                  <a:cubicBezTo>
                    <a:pt x="22894" y="2840"/>
                    <a:pt x="22758" y="2727"/>
                    <a:pt x="22610" y="2642"/>
                  </a:cubicBezTo>
                  <a:cubicBezTo>
                    <a:pt x="22605" y="2630"/>
                    <a:pt x="22605" y="2613"/>
                    <a:pt x="22599" y="2602"/>
                  </a:cubicBezTo>
                  <a:cubicBezTo>
                    <a:pt x="22591" y="2604"/>
                    <a:pt x="22584" y="2605"/>
                    <a:pt x="22577" y="2605"/>
                  </a:cubicBezTo>
                  <a:cubicBezTo>
                    <a:pt x="22527" y="2605"/>
                    <a:pt x="22494" y="2556"/>
                    <a:pt x="22474" y="2517"/>
                  </a:cubicBezTo>
                  <a:cubicBezTo>
                    <a:pt x="22361" y="2511"/>
                    <a:pt x="22287" y="2426"/>
                    <a:pt x="22196" y="2381"/>
                  </a:cubicBezTo>
                  <a:lnTo>
                    <a:pt x="22208" y="2346"/>
                  </a:lnTo>
                  <a:lnTo>
                    <a:pt x="22208" y="2346"/>
                  </a:lnTo>
                  <a:cubicBezTo>
                    <a:pt x="22196" y="2352"/>
                    <a:pt x="22174" y="2364"/>
                    <a:pt x="22168" y="2369"/>
                  </a:cubicBezTo>
                  <a:cubicBezTo>
                    <a:pt x="22066" y="2318"/>
                    <a:pt x="21975" y="2244"/>
                    <a:pt x="21862" y="2216"/>
                  </a:cubicBezTo>
                  <a:cubicBezTo>
                    <a:pt x="21822" y="2205"/>
                    <a:pt x="21805" y="2165"/>
                    <a:pt x="21782" y="2131"/>
                  </a:cubicBezTo>
                  <a:cubicBezTo>
                    <a:pt x="21754" y="2137"/>
                    <a:pt x="21731" y="2142"/>
                    <a:pt x="21703" y="2148"/>
                  </a:cubicBezTo>
                  <a:cubicBezTo>
                    <a:pt x="21708" y="2137"/>
                    <a:pt x="21714" y="2108"/>
                    <a:pt x="21714" y="2097"/>
                  </a:cubicBezTo>
                  <a:cubicBezTo>
                    <a:pt x="21413" y="1983"/>
                    <a:pt x="21169" y="1768"/>
                    <a:pt x="20880" y="1632"/>
                  </a:cubicBezTo>
                  <a:cubicBezTo>
                    <a:pt x="20872" y="1634"/>
                    <a:pt x="20865" y="1634"/>
                    <a:pt x="20858" y="1634"/>
                  </a:cubicBezTo>
                  <a:cubicBezTo>
                    <a:pt x="20804" y="1634"/>
                    <a:pt x="20773" y="1582"/>
                    <a:pt x="20732" y="1552"/>
                  </a:cubicBezTo>
                  <a:cubicBezTo>
                    <a:pt x="20659" y="1529"/>
                    <a:pt x="20585" y="1501"/>
                    <a:pt x="20517" y="1467"/>
                  </a:cubicBezTo>
                  <a:lnTo>
                    <a:pt x="20466" y="1467"/>
                  </a:lnTo>
                  <a:cubicBezTo>
                    <a:pt x="20437" y="1444"/>
                    <a:pt x="20409" y="1416"/>
                    <a:pt x="20386" y="1388"/>
                  </a:cubicBezTo>
                  <a:cubicBezTo>
                    <a:pt x="20352" y="1382"/>
                    <a:pt x="20318" y="1376"/>
                    <a:pt x="20284" y="1365"/>
                  </a:cubicBezTo>
                  <a:cubicBezTo>
                    <a:pt x="20279" y="1354"/>
                    <a:pt x="20267" y="1331"/>
                    <a:pt x="20262" y="1325"/>
                  </a:cubicBezTo>
                  <a:lnTo>
                    <a:pt x="20250" y="1348"/>
                  </a:lnTo>
                  <a:cubicBezTo>
                    <a:pt x="20205" y="1320"/>
                    <a:pt x="20154" y="1297"/>
                    <a:pt x="20097" y="1274"/>
                  </a:cubicBezTo>
                  <a:cubicBezTo>
                    <a:pt x="20103" y="1268"/>
                    <a:pt x="20103" y="1251"/>
                    <a:pt x="20103" y="1246"/>
                  </a:cubicBezTo>
                  <a:cubicBezTo>
                    <a:pt x="20091" y="1246"/>
                    <a:pt x="20063" y="1257"/>
                    <a:pt x="20046" y="1257"/>
                  </a:cubicBezTo>
                  <a:cubicBezTo>
                    <a:pt x="19972" y="1178"/>
                    <a:pt x="19842" y="1200"/>
                    <a:pt x="19762" y="1127"/>
                  </a:cubicBezTo>
                  <a:cubicBezTo>
                    <a:pt x="19758" y="1127"/>
                    <a:pt x="19754" y="1127"/>
                    <a:pt x="19750" y="1127"/>
                  </a:cubicBezTo>
                  <a:cubicBezTo>
                    <a:pt x="19586" y="1127"/>
                    <a:pt x="19458" y="1012"/>
                    <a:pt x="19297" y="979"/>
                  </a:cubicBezTo>
                  <a:cubicBezTo>
                    <a:pt x="19286" y="985"/>
                    <a:pt x="19263" y="1002"/>
                    <a:pt x="19252" y="1013"/>
                  </a:cubicBezTo>
                  <a:cubicBezTo>
                    <a:pt x="19246" y="1002"/>
                    <a:pt x="19235" y="973"/>
                    <a:pt x="19229" y="956"/>
                  </a:cubicBezTo>
                  <a:cubicBezTo>
                    <a:pt x="19042" y="905"/>
                    <a:pt x="18871" y="781"/>
                    <a:pt x="18673" y="769"/>
                  </a:cubicBezTo>
                  <a:cubicBezTo>
                    <a:pt x="18667" y="781"/>
                    <a:pt x="18656" y="803"/>
                    <a:pt x="18650" y="815"/>
                  </a:cubicBezTo>
                  <a:cubicBezTo>
                    <a:pt x="18741" y="843"/>
                    <a:pt x="18832" y="866"/>
                    <a:pt x="18922" y="888"/>
                  </a:cubicBezTo>
                  <a:cubicBezTo>
                    <a:pt x="18928" y="894"/>
                    <a:pt x="18940" y="917"/>
                    <a:pt x="18945" y="922"/>
                  </a:cubicBezTo>
                  <a:cubicBezTo>
                    <a:pt x="19081" y="939"/>
                    <a:pt x="19218" y="1025"/>
                    <a:pt x="19342" y="1076"/>
                  </a:cubicBezTo>
                  <a:cubicBezTo>
                    <a:pt x="19354" y="1070"/>
                    <a:pt x="19376" y="1053"/>
                    <a:pt x="19388" y="1047"/>
                  </a:cubicBezTo>
                  <a:cubicBezTo>
                    <a:pt x="19416" y="1076"/>
                    <a:pt x="19444" y="1098"/>
                    <a:pt x="19473" y="1127"/>
                  </a:cubicBezTo>
                  <a:cubicBezTo>
                    <a:pt x="19496" y="1115"/>
                    <a:pt x="19535" y="1104"/>
                    <a:pt x="19558" y="1093"/>
                  </a:cubicBezTo>
                  <a:lnTo>
                    <a:pt x="19558" y="1093"/>
                  </a:lnTo>
                  <a:cubicBezTo>
                    <a:pt x="19552" y="1110"/>
                    <a:pt x="19547" y="1138"/>
                    <a:pt x="19547" y="1149"/>
                  </a:cubicBezTo>
                  <a:lnTo>
                    <a:pt x="19620" y="1149"/>
                  </a:lnTo>
                  <a:cubicBezTo>
                    <a:pt x="19620" y="1178"/>
                    <a:pt x="19626" y="1206"/>
                    <a:pt x="19626" y="1234"/>
                  </a:cubicBezTo>
                  <a:cubicBezTo>
                    <a:pt x="19632" y="1217"/>
                    <a:pt x="19643" y="1189"/>
                    <a:pt x="19649" y="1178"/>
                  </a:cubicBezTo>
                  <a:cubicBezTo>
                    <a:pt x="19864" y="1280"/>
                    <a:pt x="20080" y="1388"/>
                    <a:pt x="20307" y="1478"/>
                  </a:cubicBezTo>
                  <a:cubicBezTo>
                    <a:pt x="20304" y="1481"/>
                    <a:pt x="20301" y="1483"/>
                    <a:pt x="20299" y="1485"/>
                  </a:cubicBezTo>
                  <a:lnTo>
                    <a:pt x="20299" y="1485"/>
                  </a:lnTo>
                  <a:cubicBezTo>
                    <a:pt x="20299" y="1485"/>
                    <a:pt x="20300" y="1484"/>
                    <a:pt x="20301" y="1484"/>
                  </a:cubicBezTo>
                  <a:cubicBezTo>
                    <a:pt x="20407" y="1484"/>
                    <a:pt x="20500" y="1593"/>
                    <a:pt x="20605" y="1593"/>
                  </a:cubicBezTo>
                  <a:cubicBezTo>
                    <a:pt x="20624" y="1593"/>
                    <a:pt x="20644" y="1589"/>
                    <a:pt x="20664" y="1581"/>
                  </a:cubicBezTo>
                  <a:lnTo>
                    <a:pt x="20664" y="1581"/>
                  </a:lnTo>
                  <a:cubicBezTo>
                    <a:pt x="20659" y="1592"/>
                    <a:pt x="20647" y="1615"/>
                    <a:pt x="20636" y="1626"/>
                  </a:cubicBezTo>
                  <a:cubicBezTo>
                    <a:pt x="20914" y="1773"/>
                    <a:pt x="21203" y="1893"/>
                    <a:pt x="21476" y="2051"/>
                  </a:cubicBezTo>
                  <a:cubicBezTo>
                    <a:pt x="21493" y="2040"/>
                    <a:pt x="21515" y="2029"/>
                    <a:pt x="21532" y="2017"/>
                  </a:cubicBezTo>
                  <a:lnTo>
                    <a:pt x="21532" y="2017"/>
                  </a:lnTo>
                  <a:cubicBezTo>
                    <a:pt x="21527" y="2029"/>
                    <a:pt x="21527" y="2051"/>
                    <a:pt x="21527" y="2063"/>
                  </a:cubicBezTo>
                  <a:cubicBezTo>
                    <a:pt x="21669" y="2120"/>
                    <a:pt x="21771" y="2261"/>
                    <a:pt x="21930" y="2284"/>
                  </a:cubicBezTo>
                  <a:cubicBezTo>
                    <a:pt x="21975" y="2398"/>
                    <a:pt x="22145" y="2409"/>
                    <a:pt x="22230" y="2505"/>
                  </a:cubicBezTo>
                  <a:cubicBezTo>
                    <a:pt x="22287" y="2551"/>
                    <a:pt x="22389" y="2556"/>
                    <a:pt x="22395" y="2647"/>
                  </a:cubicBezTo>
                  <a:lnTo>
                    <a:pt x="22327" y="2653"/>
                  </a:lnTo>
                  <a:cubicBezTo>
                    <a:pt x="22281" y="2585"/>
                    <a:pt x="22202" y="2568"/>
                    <a:pt x="22134" y="2534"/>
                  </a:cubicBezTo>
                  <a:cubicBezTo>
                    <a:pt x="22134" y="2556"/>
                    <a:pt x="22128" y="2590"/>
                    <a:pt x="22128" y="2613"/>
                  </a:cubicBezTo>
                  <a:cubicBezTo>
                    <a:pt x="22111" y="2596"/>
                    <a:pt x="22088" y="2573"/>
                    <a:pt x="22071" y="2556"/>
                  </a:cubicBezTo>
                  <a:cubicBezTo>
                    <a:pt x="21986" y="2539"/>
                    <a:pt x="21992" y="2432"/>
                    <a:pt x="21907" y="2415"/>
                  </a:cubicBezTo>
                  <a:cubicBezTo>
                    <a:pt x="21896" y="2420"/>
                    <a:pt x="21873" y="2432"/>
                    <a:pt x="21862" y="2437"/>
                  </a:cubicBezTo>
                  <a:cubicBezTo>
                    <a:pt x="21663" y="2329"/>
                    <a:pt x="21487" y="2182"/>
                    <a:pt x="21271" y="2108"/>
                  </a:cubicBezTo>
                  <a:cubicBezTo>
                    <a:pt x="21277" y="2097"/>
                    <a:pt x="21294" y="2068"/>
                    <a:pt x="21300" y="2051"/>
                  </a:cubicBezTo>
                  <a:cubicBezTo>
                    <a:pt x="21277" y="2034"/>
                    <a:pt x="21237" y="2006"/>
                    <a:pt x="21215" y="1989"/>
                  </a:cubicBezTo>
                  <a:cubicBezTo>
                    <a:pt x="21192" y="2000"/>
                    <a:pt x="21169" y="2012"/>
                    <a:pt x="21152" y="2023"/>
                  </a:cubicBezTo>
                  <a:lnTo>
                    <a:pt x="21198" y="2057"/>
                  </a:lnTo>
                  <a:cubicBezTo>
                    <a:pt x="21175" y="2046"/>
                    <a:pt x="21130" y="2034"/>
                    <a:pt x="21107" y="2023"/>
                  </a:cubicBezTo>
                  <a:cubicBezTo>
                    <a:pt x="21118" y="2017"/>
                    <a:pt x="21147" y="2012"/>
                    <a:pt x="21158" y="2006"/>
                  </a:cubicBezTo>
                  <a:cubicBezTo>
                    <a:pt x="21158" y="1989"/>
                    <a:pt x="21158" y="1961"/>
                    <a:pt x="21152" y="1949"/>
                  </a:cubicBezTo>
                  <a:cubicBezTo>
                    <a:pt x="21107" y="1932"/>
                    <a:pt x="21067" y="1915"/>
                    <a:pt x="21022" y="1893"/>
                  </a:cubicBezTo>
                  <a:lnTo>
                    <a:pt x="20999" y="1921"/>
                  </a:lnTo>
                  <a:cubicBezTo>
                    <a:pt x="21033" y="1949"/>
                    <a:pt x="21073" y="1972"/>
                    <a:pt x="21090" y="2012"/>
                  </a:cubicBezTo>
                  <a:cubicBezTo>
                    <a:pt x="21062" y="1978"/>
                    <a:pt x="21016" y="1961"/>
                    <a:pt x="20965" y="1949"/>
                  </a:cubicBezTo>
                  <a:cubicBezTo>
                    <a:pt x="20982" y="1927"/>
                    <a:pt x="20993" y="1904"/>
                    <a:pt x="21005" y="1881"/>
                  </a:cubicBezTo>
                  <a:cubicBezTo>
                    <a:pt x="20965" y="1859"/>
                    <a:pt x="20925" y="1842"/>
                    <a:pt x="20880" y="1819"/>
                  </a:cubicBezTo>
                  <a:lnTo>
                    <a:pt x="20880" y="1819"/>
                  </a:lnTo>
                  <a:cubicBezTo>
                    <a:pt x="20903" y="1847"/>
                    <a:pt x="20948" y="1898"/>
                    <a:pt x="20971" y="1927"/>
                  </a:cubicBezTo>
                  <a:cubicBezTo>
                    <a:pt x="20931" y="1921"/>
                    <a:pt x="20897" y="1904"/>
                    <a:pt x="20874" y="1864"/>
                  </a:cubicBezTo>
                  <a:cubicBezTo>
                    <a:pt x="20784" y="1847"/>
                    <a:pt x="20710" y="1796"/>
                    <a:pt x="20625" y="1762"/>
                  </a:cubicBezTo>
                  <a:lnTo>
                    <a:pt x="20636" y="1717"/>
                  </a:lnTo>
                  <a:lnTo>
                    <a:pt x="20636" y="1717"/>
                  </a:lnTo>
                  <a:cubicBezTo>
                    <a:pt x="20613" y="1722"/>
                    <a:pt x="20574" y="1739"/>
                    <a:pt x="20551" y="1745"/>
                  </a:cubicBezTo>
                  <a:cubicBezTo>
                    <a:pt x="20557" y="1722"/>
                    <a:pt x="20562" y="1694"/>
                    <a:pt x="20568" y="1666"/>
                  </a:cubicBezTo>
                  <a:lnTo>
                    <a:pt x="20568" y="1666"/>
                  </a:lnTo>
                  <a:cubicBezTo>
                    <a:pt x="20534" y="1677"/>
                    <a:pt x="20494" y="1683"/>
                    <a:pt x="20454" y="1694"/>
                  </a:cubicBezTo>
                  <a:cubicBezTo>
                    <a:pt x="20432" y="1677"/>
                    <a:pt x="20409" y="1660"/>
                    <a:pt x="20386" y="1643"/>
                  </a:cubicBezTo>
                  <a:cubicBezTo>
                    <a:pt x="20426" y="1643"/>
                    <a:pt x="20471" y="1643"/>
                    <a:pt x="20505" y="1626"/>
                  </a:cubicBezTo>
                  <a:lnTo>
                    <a:pt x="20409" y="1598"/>
                  </a:lnTo>
                  <a:cubicBezTo>
                    <a:pt x="20420" y="1581"/>
                    <a:pt x="20432" y="1552"/>
                    <a:pt x="20437" y="1541"/>
                  </a:cubicBezTo>
                  <a:lnTo>
                    <a:pt x="20437" y="1541"/>
                  </a:lnTo>
                  <a:cubicBezTo>
                    <a:pt x="20420" y="1552"/>
                    <a:pt x="20381" y="1569"/>
                    <a:pt x="20358" y="1581"/>
                  </a:cubicBezTo>
                  <a:cubicBezTo>
                    <a:pt x="20340" y="1558"/>
                    <a:pt x="20265" y="1531"/>
                    <a:pt x="20277" y="1503"/>
                  </a:cubicBezTo>
                  <a:lnTo>
                    <a:pt x="20277" y="1503"/>
                  </a:lnTo>
                  <a:cubicBezTo>
                    <a:pt x="20253" y="1524"/>
                    <a:pt x="20229" y="1545"/>
                    <a:pt x="20205" y="1569"/>
                  </a:cubicBezTo>
                  <a:cubicBezTo>
                    <a:pt x="20216" y="1552"/>
                    <a:pt x="20227" y="1524"/>
                    <a:pt x="20233" y="1507"/>
                  </a:cubicBezTo>
                  <a:cubicBezTo>
                    <a:pt x="20131" y="1456"/>
                    <a:pt x="20023" y="1416"/>
                    <a:pt x="19910" y="1376"/>
                  </a:cubicBezTo>
                  <a:cubicBezTo>
                    <a:pt x="19910" y="1393"/>
                    <a:pt x="19910" y="1422"/>
                    <a:pt x="19904" y="1433"/>
                  </a:cubicBezTo>
                  <a:cubicBezTo>
                    <a:pt x="19751" y="1393"/>
                    <a:pt x="19603" y="1331"/>
                    <a:pt x="19456" y="1263"/>
                  </a:cubicBezTo>
                  <a:cubicBezTo>
                    <a:pt x="19476" y="1253"/>
                    <a:pt x="19497" y="1248"/>
                    <a:pt x="19518" y="1248"/>
                  </a:cubicBezTo>
                  <a:cubicBezTo>
                    <a:pt x="19545" y="1248"/>
                    <a:pt x="19572" y="1256"/>
                    <a:pt x="19598" y="1268"/>
                  </a:cubicBezTo>
                  <a:lnTo>
                    <a:pt x="19603" y="1263"/>
                  </a:lnTo>
                  <a:cubicBezTo>
                    <a:pt x="19569" y="1246"/>
                    <a:pt x="19535" y="1229"/>
                    <a:pt x="19507" y="1212"/>
                  </a:cubicBezTo>
                  <a:cubicBezTo>
                    <a:pt x="19479" y="1234"/>
                    <a:pt x="19456" y="1257"/>
                    <a:pt x="19427" y="1280"/>
                  </a:cubicBezTo>
                  <a:cubicBezTo>
                    <a:pt x="19393" y="1246"/>
                    <a:pt x="19427" y="1217"/>
                    <a:pt x="19439" y="1183"/>
                  </a:cubicBezTo>
                  <a:cubicBezTo>
                    <a:pt x="19365" y="1172"/>
                    <a:pt x="19297" y="1144"/>
                    <a:pt x="19223" y="1127"/>
                  </a:cubicBezTo>
                  <a:lnTo>
                    <a:pt x="19223" y="1127"/>
                  </a:lnTo>
                  <a:cubicBezTo>
                    <a:pt x="19252" y="1155"/>
                    <a:pt x="19280" y="1178"/>
                    <a:pt x="19308" y="1206"/>
                  </a:cubicBezTo>
                  <a:cubicBezTo>
                    <a:pt x="19229" y="1166"/>
                    <a:pt x="19076" y="1183"/>
                    <a:pt x="19064" y="1070"/>
                  </a:cubicBezTo>
                  <a:cubicBezTo>
                    <a:pt x="19013" y="1053"/>
                    <a:pt x="18968" y="1042"/>
                    <a:pt x="18917" y="1025"/>
                  </a:cubicBezTo>
                  <a:lnTo>
                    <a:pt x="18917" y="1025"/>
                  </a:lnTo>
                  <a:cubicBezTo>
                    <a:pt x="18945" y="1042"/>
                    <a:pt x="18968" y="1053"/>
                    <a:pt x="18996" y="1070"/>
                  </a:cubicBezTo>
                  <a:lnTo>
                    <a:pt x="18991" y="1087"/>
                  </a:lnTo>
                  <a:cubicBezTo>
                    <a:pt x="18940" y="1076"/>
                    <a:pt x="18894" y="1064"/>
                    <a:pt x="18849" y="1047"/>
                  </a:cubicBezTo>
                  <a:cubicBezTo>
                    <a:pt x="18854" y="1036"/>
                    <a:pt x="18860" y="1008"/>
                    <a:pt x="18866" y="996"/>
                  </a:cubicBezTo>
                  <a:lnTo>
                    <a:pt x="18866" y="996"/>
                  </a:lnTo>
                  <a:cubicBezTo>
                    <a:pt x="18853" y="1023"/>
                    <a:pt x="18837" y="1032"/>
                    <a:pt x="18820" y="1032"/>
                  </a:cubicBezTo>
                  <a:cubicBezTo>
                    <a:pt x="18800" y="1032"/>
                    <a:pt x="18779" y="1020"/>
                    <a:pt x="18758" y="1007"/>
                  </a:cubicBezTo>
                  <a:lnTo>
                    <a:pt x="18798" y="962"/>
                  </a:lnTo>
                  <a:cubicBezTo>
                    <a:pt x="18656" y="928"/>
                    <a:pt x="18514" y="883"/>
                    <a:pt x="18372" y="837"/>
                  </a:cubicBezTo>
                  <a:lnTo>
                    <a:pt x="18372" y="837"/>
                  </a:lnTo>
                  <a:cubicBezTo>
                    <a:pt x="18389" y="843"/>
                    <a:pt x="18423" y="860"/>
                    <a:pt x="18446" y="871"/>
                  </a:cubicBezTo>
                  <a:lnTo>
                    <a:pt x="18435" y="917"/>
                  </a:lnTo>
                  <a:cubicBezTo>
                    <a:pt x="18383" y="905"/>
                    <a:pt x="18332" y="888"/>
                    <a:pt x="18287" y="871"/>
                  </a:cubicBezTo>
                  <a:cubicBezTo>
                    <a:pt x="18293" y="860"/>
                    <a:pt x="18310" y="837"/>
                    <a:pt x="18321" y="826"/>
                  </a:cubicBezTo>
                  <a:cubicBezTo>
                    <a:pt x="18151" y="764"/>
                    <a:pt x="17975" y="707"/>
                    <a:pt x="17799" y="678"/>
                  </a:cubicBezTo>
                  <a:lnTo>
                    <a:pt x="17799" y="678"/>
                  </a:lnTo>
                  <a:cubicBezTo>
                    <a:pt x="17884" y="724"/>
                    <a:pt x="17981" y="735"/>
                    <a:pt x="18060" y="786"/>
                  </a:cubicBezTo>
                  <a:cubicBezTo>
                    <a:pt x="17918" y="775"/>
                    <a:pt x="17776" y="729"/>
                    <a:pt x="17640" y="678"/>
                  </a:cubicBezTo>
                  <a:cubicBezTo>
                    <a:pt x="17640" y="667"/>
                    <a:pt x="17635" y="656"/>
                    <a:pt x="17629" y="644"/>
                  </a:cubicBezTo>
                  <a:lnTo>
                    <a:pt x="17629" y="644"/>
                  </a:lnTo>
                  <a:cubicBezTo>
                    <a:pt x="17671" y="672"/>
                    <a:pt x="17716" y="700"/>
                    <a:pt x="17765" y="700"/>
                  </a:cubicBezTo>
                  <a:cubicBezTo>
                    <a:pt x="17776" y="700"/>
                    <a:pt x="17788" y="699"/>
                    <a:pt x="17799" y="695"/>
                  </a:cubicBezTo>
                  <a:cubicBezTo>
                    <a:pt x="17771" y="667"/>
                    <a:pt x="17737" y="633"/>
                    <a:pt x="17703" y="605"/>
                  </a:cubicBezTo>
                  <a:cubicBezTo>
                    <a:pt x="17686" y="616"/>
                    <a:pt x="17646" y="633"/>
                    <a:pt x="17623" y="644"/>
                  </a:cubicBezTo>
                  <a:cubicBezTo>
                    <a:pt x="17595" y="610"/>
                    <a:pt x="17544" y="593"/>
                    <a:pt x="17493" y="588"/>
                  </a:cubicBezTo>
                  <a:lnTo>
                    <a:pt x="17493" y="588"/>
                  </a:lnTo>
                  <a:cubicBezTo>
                    <a:pt x="17510" y="633"/>
                    <a:pt x="17555" y="656"/>
                    <a:pt x="17595" y="673"/>
                  </a:cubicBezTo>
                  <a:cubicBezTo>
                    <a:pt x="17532" y="673"/>
                    <a:pt x="17464" y="656"/>
                    <a:pt x="17408" y="639"/>
                  </a:cubicBezTo>
                  <a:cubicBezTo>
                    <a:pt x="17419" y="622"/>
                    <a:pt x="17430" y="605"/>
                    <a:pt x="17436" y="582"/>
                  </a:cubicBezTo>
                  <a:cubicBezTo>
                    <a:pt x="17385" y="576"/>
                    <a:pt x="17334" y="559"/>
                    <a:pt x="17283" y="548"/>
                  </a:cubicBezTo>
                  <a:lnTo>
                    <a:pt x="17283" y="548"/>
                  </a:lnTo>
                  <a:cubicBezTo>
                    <a:pt x="17311" y="576"/>
                    <a:pt x="17334" y="599"/>
                    <a:pt x="17357" y="627"/>
                  </a:cubicBezTo>
                  <a:cubicBezTo>
                    <a:pt x="17277" y="605"/>
                    <a:pt x="17203" y="582"/>
                    <a:pt x="17124" y="554"/>
                  </a:cubicBezTo>
                  <a:cubicBezTo>
                    <a:pt x="17124" y="520"/>
                    <a:pt x="17124" y="491"/>
                    <a:pt x="17124" y="463"/>
                  </a:cubicBezTo>
                  <a:cubicBezTo>
                    <a:pt x="17094" y="481"/>
                    <a:pt x="17061" y="487"/>
                    <a:pt x="17027" y="487"/>
                  </a:cubicBezTo>
                  <a:cubicBezTo>
                    <a:pt x="16938" y="487"/>
                    <a:pt x="16838" y="441"/>
                    <a:pt x="16742" y="441"/>
                  </a:cubicBezTo>
                  <a:cubicBezTo>
                    <a:pt x="16725" y="441"/>
                    <a:pt x="16709" y="443"/>
                    <a:pt x="16693" y="446"/>
                  </a:cubicBezTo>
                  <a:cubicBezTo>
                    <a:pt x="16715" y="451"/>
                    <a:pt x="16755" y="463"/>
                    <a:pt x="16778" y="463"/>
                  </a:cubicBezTo>
                  <a:cubicBezTo>
                    <a:pt x="16772" y="474"/>
                    <a:pt x="16772" y="497"/>
                    <a:pt x="16772" y="508"/>
                  </a:cubicBezTo>
                  <a:cubicBezTo>
                    <a:pt x="16749" y="503"/>
                    <a:pt x="16710" y="480"/>
                    <a:pt x="16687" y="474"/>
                  </a:cubicBezTo>
                  <a:cubicBezTo>
                    <a:pt x="16664" y="480"/>
                    <a:pt x="16642" y="485"/>
                    <a:pt x="16619" y="485"/>
                  </a:cubicBezTo>
                  <a:cubicBezTo>
                    <a:pt x="16630" y="468"/>
                    <a:pt x="16647" y="429"/>
                    <a:pt x="16659" y="412"/>
                  </a:cubicBezTo>
                  <a:cubicBezTo>
                    <a:pt x="16627" y="402"/>
                    <a:pt x="16593" y="394"/>
                    <a:pt x="16561" y="394"/>
                  </a:cubicBezTo>
                  <a:cubicBezTo>
                    <a:pt x="16536" y="394"/>
                    <a:pt x="16511" y="399"/>
                    <a:pt x="16488" y="412"/>
                  </a:cubicBezTo>
                  <a:cubicBezTo>
                    <a:pt x="16426" y="395"/>
                    <a:pt x="16364" y="378"/>
                    <a:pt x="16307" y="349"/>
                  </a:cubicBezTo>
                  <a:cubicBezTo>
                    <a:pt x="16290" y="355"/>
                    <a:pt x="16261" y="361"/>
                    <a:pt x="16250" y="366"/>
                  </a:cubicBezTo>
                  <a:cubicBezTo>
                    <a:pt x="16182" y="338"/>
                    <a:pt x="16108" y="321"/>
                    <a:pt x="16029" y="315"/>
                  </a:cubicBezTo>
                  <a:lnTo>
                    <a:pt x="16097" y="276"/>
                  </a:lnTo>
                  <a:lnTo>
                    <a:pt x="16097" y="276"/>
                  </a:lnTo>
                  <a:cubicBezTo>
                    <a:pt x="16023" y="310"/>
                    <a:pt x="15938" y="287"/>
                    <a:pt x="15864" y="321"/>
                  </a:cubicBezTo>
                  <a:cubicBezTo>
                    <a:pt x="15932" y="338"/>
                    <a:pt x="16000" y="355"/>
                    <a:pt x="16069" y="378"/>
                  </a:cubicBezTo>
                  <a:cubicBezTo>
                    <a:pt x="15932" y="372"/>
                    <a:pt x="15796" y="361"/>
                    <a:pt x="15666" y="344"/>
                  </a:cubicBezTo>
                  <a:cubicBezTo>
                    <a:pt x="15626" y="338"/>
                    <a:pt x="15598" y="327"/>
                    <a:pt x="15564" y="321"/>
                  </a:cubicBezTo>
                  <a:cubicBezTo>
                    <a:pt x="15564" y="321"/>
                    <a:pt x="15564" y="327"/>
                    <a:pt x="15564" y="327"/>
                  </a:cubicBezTo>
                  <a:cubicBezTo>
                    <a:pt x="15501" y="315"/>
                    <a:pt x="15433" y="304"/>
                    <a:pt x="15365" y="293"/>
                  </a:cubicBezTo>
                  <a:lnTo>
                    <a:pt x="15496" y="293"/>
                  </a:lnTo>
                  <a:cubicBezTo>
                    <a:pt x="15478" y="247"/>
                    <a:pt x="15433" y="242"/>
                    <a:pt x="15393" y="219"/>
                  </a:cubicBezTo>
                  <a:cubicBezTo>
                    <a:pt x="15348" y="224"/>
                    <a:pt x="15308" y="236"/>
                    <a:pt x="15263" y="242"/>
                  </a:cubicBezTo>
                  <a:cubicBezTo>
                    <a:pt x="15257" y="230"/>
                    <a:pt x="15252" y="207"/>
                    <a:pt x="15246" y="196"/>
                  </a:cubicBezTo>
                  <a:cubicBezTo>
                    <a:pt x="15233" y="215"/>
                    <a:pt x="15181" y="227"/>
                    <a:pt x="15133" y="227"/>
                  </a:cubicBezTo>
                  <a:cubicBezTo>
                    <a:pt x="15079" y="227"/>
                    <a:pt x="15031" y="210"/>
                    <a:pt x="15059" y="168"/>
                  </a:cubicBezTo>
                  <a:cubicBezTo>
                    <a:pt x="15097" y="162"/>
                    <a:pt x="15136" y="160"/>
                    <a:pt x="15174" y="160"/>
                  </a:cubicBezTo>
                  <a:cubicBezTo>
                    <a:pt x="15315" y="160"/>
                    <a:pt x="15456" y="190"/>
                    <a:pt x="15594" y="190"/>
                  </a:cubicBezTo>
                  <a:cubicBezTo>
                    <a:pt x="15637" y="190"/>
                    <a:pt x="15680" y="187"/>
                    <a:pt x="15722" y="179"/>
                  </a:cubicBezTo>
                  <a:cubicBezTo>
                    <a:pt x="15734" y="185"/>
                    <a:pt x="15745" y="202"/>
                    <a:pt x="15751" y="207"/>
                  </a:cubicBezTo>
                  <a:cubicBezTo>
                    <a:pt x="15887" y="213"/>
                    <a:pt x="16012" y="247"/>
                    <a:pt x="16148" y="264"/>
                  </a:cubicBezTo>
                  <a:cubicBezTo>
                    <a:pt x="16154" y="242"/>
                    <a:pt x="16176" y="190"/>
                    <a:pt x="16182" y="168"/>
                  </a:cubicBezTo>
                  <a:cubicBezTo>
                    <a:pt x="16158" y="164"/>
                    <a:pt x="16132" y="160"/>
                    <a:pt x="16106" y="160"/>
                  </a:cubicBezTo>
                  <a:cubicBezTo>
                    <a:pt x="16060" y="160"/>
                    <a:pt x="16014" y="171"/>
                    <a:pt x="15978" y="207"/>
                  </a:cubicBezTo>
                  <a:cubicBezTo>
                    <a:pt x="15949" y="196"/>
                    <a:pt x="15921" y="190"/>
                    <a:pt x="15893" y="179"/>
                  </a:cubicBezTo>
                  <a:cubicBezTo>
                    <a:pt x="15874" y="153"/>
                    <a:pt x="15846" y="147"/>
                    <a:pt x="15815" y="147"/>
                  </a:cubicBezTo>
                  <a:cubicBezTo>
                    <a:pt x="15793" y="147"/>
                    <a:pt x="15771" y="150"/>
                    <a:pt x="15750" y="150"/>
                  </a:cubicBezTo>
                  <a:cubicBezTo>
                    <a:pt x="15736" y="150"/>
                    <a:pt x="15723" y="149"/>
                    <a:pt x="15711" y="145"/>
                  </a:cubicBezTo>
                  <a:lnTo>
                    <a:pt x="15728" y="88"/>
                  </a:lnTo>
                  <a:lnTo>
                    <a:pt x="15728" y="88"/>
                  </a:lnTo>
                  <a:cubicBezTo>
                    <a:pt x="15722" y="100"/>
                    <a:pt x="15705" y="128"/>
                    <a:pt x="15694" y="145"/>
                  </a:cubicBezTo>
                  <a:cubicBezTo>
                    <a:pt x="15666" y="117"/>
                    <a:pt x="15626" y="88"/>
                    <a:pt x="15598" y="60"/>
                  </a:cubicBezTo>
                  <a:cubicBezTo>
                    <a:pt x="15575" y="77"/>
                    <a:pt x="15547" y="94"/>
                    <a:pt x="15524" y="117"/>
                  </a:cubicBezTo>
                  <a:cubicBezTo>
                    <a:pt x="15513" y="100"/>
                    <a:pt x="15490" y="66"/>
                    <a:pt x="15478" y="54"/>
                  </a:cubicBezTo>
                  <a:lnTo>
                    <a:pt x="15478" y="54"/>
                  </a:lnTo>
                  <a:cubicBezTo>
                    <a:pt x="15484" y="66"/>
                    <a:pt x="15484" y="88"/>
                    <a:pt x="15484" y="100"/>
                  </a:cubicBezTo>
                  <a:cubicBezTo>
                    <a:pt x="15433" y="83"/>
                    <a:pt x="15371" y="83"/>
                    <a:pt x="15337" y="37"/>
                  </a:cubicBezTo>
                  <a:lnTo>
                    <a:pt x="15337" y="37"/>
                  </a:lnTo>
                  <a:cubicBezTo>
                    <a:pt x="15342" y="49"/>
                    <a:pt x="15342" y="66"/>
                    <a:pt x="15342" y="77"/>
                  </a:cubicBezTo>
                  <a:cubicBezTo>
                    <a:pt x="15183" y="54"/>
                    <a:pt x="15025" y="71"/>
                    <a:pt x="14866" y="54"/>
                  </a:cubicBezTo>
                  <a:cubicBezTo>
                    <a:pt x="14877" y="43"/>
                    <a:pt x="14894" y="20"/>
                    <a:pt x="14900" y="9"/>
                  </a:cubicBezTo>
                  <a:lnTo>
                    <a:pt x="14900" y="9"/>
                  </a:lnTo>
                  <a:cubicBezTo>
                    <a:pt x="14869" y="43"/>
                    <a:pt x="14812" y="60"/>
                    <a:pt x="14755" y="60"/>
                  </a:cubicBezTo>
                  <a:cubicBezTo>
                    <a:pt x="14698" y="60"/>
                    <a:pt x="14642" y="43"/>
                    <a:pt x="14610" y="9"/>
                  </a:cubicBezTo>
                  <a:cubicBezTo>
                    <a:pt x="14603" y="3"/>
                    <a:pt x="14596" y="0"/>
                    <a:pt x="14589" y="0"/>
                  </a:cubicBezTo>
                  <a:close/>
                </a:path>
              </a:pathLst>
            </a:custGeom>
            <a:solidFill>
              <a:srgbClr val="B3BCA5">
                <a:alpha val="5874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68"/>
            <p:cNvSpPr/>
            <p:nvPr/>
          </p:nvSpPr>
          <p:spPr>
            <a:xfrm flipH="1" rot="5400000">
              <a:off x="7460999" y="1197278"/>
              <a:ext cx="1369792" cy="743768"/>
            </a:xfrm>
            <a:custGeom>
              <a:rect b="b" l="l" r="r" t="t"/>
              <a:pathLst>
                <a:path extrusionOk="0" h="15884" w="29255">
                  <a:moveTo>
                    <a:pt x="14565" y="94"/>
                  </a:moveTo>
                  <a:cubicBezTo>
                    <a:pt x="14596" y="114"/>
                    <a:pt x="14563" y="144"/>
                    <a:pt x="14537" y="144"/>
                  </a:cubicBezTo>
                  <a:cubicBezTo>
                    <a:pt x="14526" y="144"/>
                    <a:pt x="14516" y="138"/>
                    <a:pt x="14514" y="122"/>
                  </a:cubicBezTo>
                  <a:cubicBezTo>
                    <a:pt x="14525" y="111"/>
                    <a:pt x="14554" y="100"/>
                    <a:pt x="14565" y="94"/>
                  </a:cubicBezTo>
                  <a:close/>
                  <a:moveTo>
                    <a:pt x="14610" y="117"/>
                  </a:moveTo>
                  <a:cubicBezTo>
                    <a:pt x="14690" y="145"/>
                    <a:pt x="14786" y="128"/>
                    <a:pt x="14854" y="156"/>
                  </a:cubicBezTo>
                  <a:cubicBezTo>
                    <a:pt x="14849" y="186"/>
                    <a:pt x="14831" y="203"/>
                    <a:pt x="14804" y="203"/>
                  </a:cubicBezTo>
                  <a:cubicBezTo>
                    <a:pt x="14800" y="203"/>
                    <a:pt x="14796" y="203"/>
                    <a:pt x="14792" y="202"/>
                  </a:cubicBezTo>
                  <a:cubicBezTo>
                    <a:pt x="14731" y="202"/>
                    <a:pt x="14673" y="197"/>
                    <a:pt x="14616" y="197"/>
                  </a:cubicBezTo>
                  <a:cubicBezTo>
                    <a:pt x="14588" y="197"/>
                    <a:pt x="14559" y="198"/>
                    <a:pt x="14531" y="202"/>
                  </a:cubicBezTo>
                  <a:cubicBezTo>
                    <a:pt x="14542" y="168"/>
                    <a:pt x="14582" y="168"/>
                    <a:pt x="14605" y="151"/>
                  </a:cubicBezTo>
                  <a:cubicBezTo>
                    <a:pt x="14605" y="139"/>
                    <a:pt x="14610" y="128"/>
                    <a:pt x="14610" y="117"/>
                  </a:cubicBezTo>
                  <a:close/>
                  <a:moveTo>
                    <a:pt x="14912" y="138"/>
                  </a:moveTo>
                  <a:cubicBezTo>
                    <a:pt x="14940" y="138"/>
                    <a:pt x="14967" y="149"/>
                    <a:pt x="14991" y="168"/>
                  </a:cubicBezTo>
                  <a:cubicBezTo>
                    <a:pt x="14996" y="219"/>
                    <a:pt x="14957" y="259"/>
                    <a:pt x="14928" y="293"/>
                  </a:cubicBezTo>
                  <a:cubicBezTo>
                    <a:pt x="14939" y="270"/>
                    <a:pt x="14951" y="230"/>
                    <a:pt x="14962" y="207"/>
                  </a:cubicBezTo>
                  <a:lnTo>
                    <a:pt x="14849" y="207"/>
                  </a:lnTo>
                  <a:cubicBezTo>
                    <a:pt x="14860" y="190"/>
                    <a:pt x="14883" y="156"/>
                    <a:pt x="14894" y="139"/>
                  </a:cubicBezTo>
                  <a:cubicBezTo>
                    <a:pt x="14900" y="138"/>
                    <a:pt x="14906" y="138"/>
                    <a:pt x="14912" y="138"/>
                  </a:cubicBezTo>
                  <a:close/>
                  <a:moveTo>
                    <a:pt x="14943" y="354"/>
                  </a:moveTo>
                  <a:cubicBezTo>
                    <a:pt x="14970" y="354"/>
                    <a:pt x="14998" y="382"/>
                    <a:pt x="14962" y="400"/>
                  </a:cubicBezTo>
                  <a:cubicBezTo>
                    <a:pt x="14957" y="405"/>
                    <a:pt x="14950" y="407"/>
                    <a:pt x="14943" y="407"/>
                  </a:cubicBezTo>
                  <a:cubicBezTo>
                    <a:pt x="14914" y="407"/>
                    <a:pt x="14881" y="374"/>
                    <a:pt x="14922" y="361"/>
                  </a:cubicBezTo>
                  <a:cubicBezTo>
                    <a:pt x="14928" y="356"/>
                    <a:pt x="14936" y="354"/>
                    <a:pt x="14943" y="354"/>
                  </a:cubicBezTo>
                  <a:close/>
                  <a:moveTo>
                    <a:pt x="12993" y="383"/>
                  </a:moveTo>
                  <a:cubicBezTo>
                    <a:pt x="12999" y="389"/>
                    <a:pt x="13005" y="406"/>
                    <a:pt x="13010" y="417"/>
                  </a:cubicBezTo>
                  <a:cubicBezTo>
                    <a:pt x="12937" y="423"/>
                    <a:pt x="12857" y="429"/>
                    <a:pt x="12778" y="434"/>
                  </a:cubicBezTo>
                  <a:cubicBezTo>
                    <a:pt x="12852" y="417"/>
                    <a:pt x="12920" y="400"/>
                    <a:pt x="12993" y="383"/>
                  </a:cubicBezTo>
                  <a:close/>
                  <a:moveTo>
                    <a:pt x="15094" y="377"/>
                  </a:moveTo>
                  <a:cubicBezTo>
                    <a:pt x="15202" y="377"/>
                    <a:pt x="15314" y="396"/>
                    <a:pt x="15420" y="396"/>
                  </a:cubicBezTo>
                  <a:cubicBezTo>
                    <a:pt x="15471" y="396"/>
                    <a:pt x="15521" y="392"/>
                    <a:pt x="15569" y="378"/>
                  </a:cubicBezTo>
                  <a:cubicBezTo>
                    <a:pt x="15569" y="383"/>
                    <a:pt x="15569" y="406"/>
                    <a:pt x="15569" y="412"/>
                  </a:cubicBezTo>
                  <a:cubicBezTo>
                    <a:pt x="15581" y="412"/>
                    <a:pt x="15586" y="417"/>
                    <a:pt x="15598" y="417"/>
                  </a:cubicBezTo>
                  <a:cubicBezTo>
                    <a:pt x="15603" y="429"/>
                    <a:pt x="15603" y="434"/>
                    <a:pt x="15603" y="446"/>
                  </a:cubicBezTo>
                  <a:cubicBezTo>
                    <a:pt x="15530" y="434"/>
                    <a:pt x="15450" y="423"/>
                    <a:pt x="15376" y="417"/>
                  </a:cubicBezTo>
                  <a:lnTo>
                    <a:pt x="15359" y="412"/>
                  </a:lnTo>
                  <a:lnTo>
                    <a:pt x="15342" y="412"/>
                  </a:lnTo>
                  <a:cubicBezTo>
                    <a:pt x="15229" y="400"/>
                    <a:pt x="15110" y="412"/>
                    <a:pt x="14996" y="383"/>
                  </a:cubicBezTo>
                  <a:cubicBezTo>
                    <a:pt x="15028" y="378"/>
                    <a:pt x="15061" y="377"/>
                    <a:pt x="15094" y="377"/>
                  </a:cubicBezTo>
                  <a:close/>
                  <a:moveTo>
                    <a:pt x="12307" y="451"/>
                  </a:moveTo>
                  <a:cubicBezTo>
                    <a:pt x="12301" y="457"/>
                    <a:pt x="12295" y="457"/>
                    <a:pt x="12290" y="463"/>
                  </a:cubicBezTo>
                  <a:cubicBezTo>
                    <a:pt x="12290" y="463"/>
                    <a:pt x="12284" y="457"/>
                    <a:pt x="12284" y="457"/>
                  </a:cubicBezTo>
                  <a:cubicBezTo>
                    <a:pt x="12290" y="457"/>
                    <a:pt x="12301" y="451"/>
                    <a:pt x="12307" y="451"/>
                  </a:cubicBezTo>
                  <a:close/>
                  <a:moveTo>
                    <a:pt x="12488" y="457"/>
                  </a:moveTo>
                  <a:cubicBezTo>
                    <a:pt x="12477" y="463"/>
                    <a:pt x="12466" y="463"/>
                    <a:pt x="12460" y="463"/>
                  </a:cubicBezTo>
                  <a:cubicBezTo>
                    <a:pt x="12466" y="463"/>
                    <a:pt x="12466" y="457"/>
                    <a:pt x="12471" y="457"/>
                  </a:cubicBezTo>
                  <a:close/>
                  <a:moveTo>
                    <a:pt x="14412" y="440"/>
                  </a:moveTo>
                  <a:cubicBezTo>
                    <a:pt x="14429" y="446"/>
                    <a:pt x="14440" y="446"/>
                    <a:pt x="14452" y="446"/>
                  </a:cubicBezTo>
                  <a:cubicBezTo>
                    <a:pt x="14440" y="451"/>
                    <a:pt x="14435" y="457"/>
                    <a:pt x="14423" y="463"/>
                  </a:cubicBezTo>
                  <a:cubicBezTo>
                    <a:pt x="14417" y="457"/>
                    <a:pt x="14417" y="451"/>
                    <a:pt x="14412" y="440"/>
                  </a:cubicBezTo>
                  <a:close/>
                  <a:moveTo>
                    <a:pt x="14332" y="434"/>
                  </a:moveTo>
                  <a:cubicBezTo>
                    <a:pt x="14349" y="440"/>
                    <a:pt x="14361" y="440"/>
                    <a:pt x="14372" y="446"/>
                  </a:cubicBezTo>
                  <a:cubicBezTo>
                    <a:pt x="14335" y="460"/>
                    <a:pt x="14298" y="464"/>
                    <a:pt x="14261" y="464"/>
                  </a:cubicBezTo>
                  <a:cubicBezTo>
                    <a:pt x="14223" y="464"/>
                    <a:pt x="14185" y="460"/>
                    <a:pt x="14145" y="457"/>
                  </a:cubicBezTo>
                  <a:cubicBezTo>
                    <a:pt x="14145" y="451"/>
                    <a:pt x="14145" y="446"/>
                    <a:pt x="14151" y="434"/>
                  </a:cubicBezTo>
                  <a:close/>
                  <a:moveTo>
                    <a:pt x="14077" y="446"/>
                  </a:moveTo>
                  <a:cubicBezTo>
                    <a:pt x="14088" y="451"/>
                    <a:pt x="14100" y="451"/>
                    <a:pt x="14105" y="457"/>
                  </a:cubicBezTo>
                  <a:cubicBezTo>
                    <a:pt x="14105" y="457"/>
                    <a:pt x="14111" y="457"/>
                    <a:pt x="14111" y="463"/>
                  </a:cubicBezTo>
                  <a:cubicBezTo>
                    <a:pt x="14088" y="463"/>
                    <a:pt x="14066" y="463"/>
                    <a:pt x="14043" y="468"/>
                  </a:cubicBezTo>
                  <a:cubicBezTo>
                    <a:pt x="14049" y="457"/>
                    <a:pt x="14066" y="446"/>
                    <a:pt x="14077" y="446"/>
                  </a:cubicBezTo>
                  <a:close/>
                  <a:moveTo>
                    <a:pt x="14616" y="446"/>
                  </a:moveTo>
                  <a:cubicBezTo>
                    <a:pt x="14616" y="457"/>
                    <a:pt x="14616" y="463"/>
                    <a:pt x="14616" y="468"/>
                  </a:cubicBezTo>
                  <a:lnTo>
                    <a:pt x="14605" y="468"/>
                  </a:lnTo>
                  <a:cubicBezTo>
                    <a:pt x="14605" y="457"/>
                    <a:pt x="14605" y="451"/>
                    <a:pt x="14605" y="446"/>
                  </a:cubicBezTo>
                  <a:close/>
                  <a:moveTo>
                    <a:pt x="12341" y="468"/>
                  </a:moveTo>
                  <a:lnTo>
                    <a:pt x="12358" y="474"/>
                  </a:lnTo>
                  <a:lnTo>
                    <a:pt x="12330" y="474"/>
                  </a:lnTo>
                  <a:cubicBezTo>
                    <a:pt x="12335" y="474"/>
                    <a:pt x="12335" y="474"/>
                    <a:pt x="12341" y="468"/>
                  </a:cubicBezTo>
                  <a:close/>
                  <a:moveTo>
                    <a:pt x="14479" y="432"/>
                  </a:moveTo>
                  <a:cubicBezTo>
                    <a:pt x="14483" y="432"/>
                    <a:pt x="14487" y="433"/>
                    <a:pt x="14491" y="434"/>
                  </a:cubicBezTo>
                  <a:cubicBezTo>
                    <a:pt x="14508" y="440"/>
                    <a:pt x="14514" y="451"/>
                    <a:pt x="14508" y="468"/>
                  </a:cubicBezTo>
                  <a:cubicBezTo>
                    <a:pt x="14491" y="468"/>
                    <a:pt x="14469" y="474"/>
                    <a:pt x="14452" y="474"/>
                  </a:cubicBezTo>
                  <a:cubicBezTo>
                    <a:pt x="14447" y="455"/>
                    <a:pt x="14458" y="432"/>
                    <a:pt x="14479" y="432"/>
                  </a:cubicBezTo>
                  <a:close/>
                  <a:moveTo>
                    <a:pt x="13844" y="451"/>
                  </a:moveTo>
                  <a:cubicBezTo>
                    <a:pt x="13873" y="451"/>
                    <a:pt x="13884" y="463"/>
                    <a:pt x="13884" y="480"/>
                  </a:cubicBezTo>
                  <a:lnTo>
                    <a:pt x="13833" y="480"/>
                  </a:lnTo>
                  <a:cubicBezTo>
                    <a:pt x="13833" y="474"/>
                    <a:pt x="13833" y="463"/>
                    <a:pt x="13844" y="451"/>
                  </a:cubicBezTo>
                  <a:close/>
                  <a:moveTo>
                    <a:pt x="14191" y="327"/>
                  </a:moveTo>
                  <a:cubicBezTo>
                    <a:pt x="14266" y="344"/>
                    <a:pt x="14343" y="347"/>
                    <a:pt x="14420" y="347"/>
                  </a:cubicBezTo>
                  <a:cubicBezTo>
                    <a:pt x="14469" y="347"/>
                    <a:pt x="14519" y="346"/>
                    <a:pt x="14568" y="346"/>
                  </a:cubicBezTo>
                  <a:cubicBezTo>
                    <a:pt x="14646" y="346"/>
                    <a:pt x="14722" y="349"/>
                    <a:pt x="14798" y="366"/>
                  </a:cubicBezTo>
                  <a:cubicBezTo>
                    <a:pt x="14730" y="372"/>
                    <a:pt x="14667" y="378"/>
                    <a:pt x="14599" y="383"/>
                  </a:cubicBezTo>
                  <a:cubicBezTo>
                    <a:pt x="14599" y="378"/>
                    <a:pt x="14599" y="378"/>
                    <a:pt x="14599" y="372"/>
                  </a:cubicBezTo>
                  <a:cubicBezTo>
                    <a:pt x="14593" y="378"/>
                    <a:pt x="14588" y="378"/>
                    <a:pt x="14582" y="383"/>
                  </a:cubicBezTo>
                  <a:cubicBezTo>
                    <a:pt x="14529" y="385"/>
                    <a:pt x="14475" y="386"/>
                    <a:pt x="14422" y="386"/>
                  </a:cubicBezTo>
                  <a:cubicBezTo>
                    <a:pt x="14314" y="386"/>
                    <a:pt x="14206" y="383"/>
                    <a:pt x="14100" y="383"/>
                  </a:cubicBezTo>
                  <a:cubicBezTo>
                    <a:pt x="14095" y="384"/>
                    <a:pt x="14091" y="384"/>
                    <a:pt x="14086" y="384"/>
                  </a:cubicBezTo>
                  <a:cubicBezTo>
                    <a:pt x="14065" y="384"/>
                    <a:pt x="14042" y="380"/>
                    <a:pt x="14020" y="380"/>
                  </a:cubicBezTo>
                  <a:cubicBezTo>
                    <a:pt x="13996" y="380"/>
                    <a:pt x="13974" y="385"/>
                    <a:pt x="13958" y="406"/>
                  </a:cubicBezTo>
                  <a:cubicBezTo>
                    <a:pt x="13969" y="412"/>
                    <a:pt x="14003" y="434"/>
                    <a:pt x="14015" y="446"/>
                  </a:cubicBezTo>
                  <a:cubicBezTo>
                    <a:pt x="14015" y="451"/>
                    <a:pt x="14009" y="463"/>
                    <a:pt x="14009" y="468"/>
                  </a:cubicBezTo>
                  <a:cubicBezTo>
                    <a:pt x="13975" y="474"/>
                    <a:pt x="13947" y="474"/>
                    <a:pt x="13918" y="480"/>
                  </a:cubicBezTo>
                  <a:cubicBezTo>
                    <a:pt x="13930" y="446"/>
                    <a:pt x="13930" y="417"/>
                    <a:pt x="13901" y="389"/>
                  </a:cubicBezTo>
                  <a:cubicBezTo>
                    <a:pt x="13876" y="384"/>
                    <a:pt x="13849" y="382"/>
                    <a:pt x="13823" y="382"/>
                  </a:cubicBezTo>
                  <a:cubicBezTo>
                    <a:pt x="13740" y="382"/>
                    <a:pt x="13653" y="401"/>
                    <a:pt x="13568" y="401"/>
                  </a:cubicBezTo>
                  <a:cubicBezTo>
                    <a:pt x="13560" y="401"/>
                    <a:pt x="13552" y="401"/>
                    <a:pt x="13544" y="400"/>
                  </a:cubicBezTo>
                  <a:cubicBezTo>
                    <a:pt x="13519" y="400"/>
                    <a:pt x="13493" y="399"/>
                    <a:pt x="13467" y="399"/>
                  </a:cubicBezTo>
                  <a:cubicBezTo>
                    <a:pt x="13422" y="399"/>
                    <a:pt x="13378" y="403"/>
                    <a:pt x="13345" y="429"/>
                  </a:cubicBezTo>
                  <a:cubicBezTo>
                    <a:pt x="13351" y="434"/>
                    <a:pt x="13362" y="440"/>
                    <a:pt x="13374" y="446"/>
                  </a:cubicBezTo>
                  <a:lnTo>
                    <a:pt x="13311" y="446"/>
                  </a:lnTo>
                  <a:cubicBezTo>
                    <a:pt x="13324" y="428"/>
                    <a:pt x="13320" y="390"/>
                    <a:pt x="13297" y="390"/>
                  </a:cubicBezTo>
                  <a:cubicBezTo>
                    <a:pt x="13290" y="390"/>
                    <a:pt x="13281" y="393"/>
                    <a:pt x="13271" y="400"/>
                  </a:cubicBezTo>
                  <a:cubicBezTo>
                    <a:pt x="13192" y="412"/>
                    <a:pt x="13113" y="417"/>
                    <a:pt x="13027" y="417"/>
                  </a:cubicBezTo>
                  <a:cubicBezTo>
                    <a:pt x="13033" y="406"/>
                    <a:pt x="13033" y="389"/>
                    <a:pt x="13033" y="378"/>
                  </a:cubicBezTo>
                  <a:lnTo>
                    <a:pt x="13033" y="372"/>
                  </a:lnTo>
                  <a:lnTo>
                    <a:pt x="13044" y="372"/>
                  </a:lnTo>
                  <a:cubicBezTo>
                    <a:pt x="13050" y="383"/>
                    <a:pt x="13061" y="400"/>
                    <a:pt x="13067" y="406"/>
                  </a:cubicBezTo>
                  <a:cubicBezTo>
                    <a:pt x="13107" y="395"/>
                    <a:pt x="13152" y="378"/>
                    <a:pt x="13192" y="361"/>
                  </a:cubicBezTo>
                  <a:cubicBezTo>
                    <a:pt x="13232" y="372"/>
                    <a:pt x="13273" y="381"/>
                    <a:pt x="13313" y="381"/>
                  </a:cubicBezTo>
                  <a:cubicBezTo>
                    <a:pt x="13354" y="381"/>
                    <a:pt x="13393" y="372"/>
                    <a:pt x="13430" y="349"/>
                  </a:cubicBezTo>
                  <a:lnTo>
                    <a:pt x="13464" y="349"/>
                  </a:lnTo>
                  <a:lnTo>
                    <a:pt x="13493" y="378"/>
                  </a:lnTo>
                  <a:cubicBezTo>
                    <a:pt x="13532" y="372"/>
                    <a:pt x="13572" y="361"/>
                    <a:pt x="13612" y="349"/>
                  </a:cubicBezTo>
                  <a:cubicBezTo>
                    <a:pt x="13805" y="349"/>
                    <a:pt x="13998" y="349"/>
                    <a:pt x="14191" y="327"/>
                  </a:cubicBezTo>
                  <a:close/>
                  <a:moveTo>
                    <a:pt x="13663" y="457"/>
                  </a:moveTo>
                  <a:cubicBezTo>
                    <a:pt x="13663" y="463"/>
                    <a:pt x="13669" y="468"/>
                    <a:pt x="13669" y="480"/>
                  </a:cubicBezTo>
                  <a:cubicBezTo>
                    <a:pt x="13646" y="480"/>
                    <a:pt x="13635" y="485"/>
                    <a:pt x="13617" y="491"/>
                  </a:cubicBezTo>
                  <a:cubicBezTo>
                    <a:pt x="13629" y="480"/>
                    <a:pt x="13646" y="468"/>
                    <a:pt x="13663" y="457"/>
                  </a:cubicBezTo>
                  <a:close/>
                  <a:moveTo>
                    <a:pt x="13691" y="446"/>
                  </a:moveTo>
                  <a:cubicBezTo>
                    <a:pt x="13731" y="446"/>
                    <a:pt x="13748" y="463"/>
                    <a:pt x="13731" y="485"/>
                  </a:cubicBezTo>
                  <a:cubicBezTo>
                    <a:pt x="13714" y="485"/>
                    <a:pt x="13697" y="485"/>
                    <a:pt x="13680" y="491"/>
                  </a:cubicBezTo>
                  <a:cubicBezTo>
                    <a:pt x="13674" y="480"/>
                    <a:pt x="13674" y="468"/>
                    <a:pt x="13691" y="446"/>
                  </a:cubicBezTo>
                  <a:close/>
                  <a:moveTo>
                    <a:pt x="15473" y="491"/>
                  </a:moveTo>
                  <a:cubicBezTo>
                    <a:pt x="15478" y="497"/>
                    <a:pt x="15478" y="503"/>
                    <a:pt x="15484" y="503"/>
                  </a:cubicBezTo>
                  <a:cubicBezTo>
                    <a:pt x="15433" y="503"/>
                    <a:pt x="15382" y="503"/>
                    <a:pt x="15331" y="497"/>
                  </a:cubicBezTo>
                  <a:cubicBezTo>
                    <a:pt x="15382" y="491"/>
                    <a:pt x="15427" y="491"/>
                    <a:pt x="15473" y="491"/>
                  </a:cubicBezTo>
                  <a:close/>
                  <a:moveTo>
                    <a:pt x="15489" y="499"/>
                  </a:moveTo>
                  <a:lnTo>
                    <a:pt x="15496" y="503"/>
                  </a:lnTo>
                  <a:lnTo>
                    <a:pt x="15490" y="503"/>
                  </a:lnTo>
                  <a:cubicBezTo>
                    <a:pt x="15490" y="503"/>
                    <a:pt x="15490" y="501"/>
                    <a:pt x="15489" y="499"/>
                  </a:cubicBezTo>
                  <a:close/>
                  <a:moveTo>
                    <a:pt x="13402" y="480"/>
                  </a:moveTo>
                  <a:cubicBezTo>
                    <a:pt x="13396" y="491"/>
                    <a:pt x="13385" y="503"/>
                    <a:pt x="13374" y="508"/>
                  </a:cubicBezTo>
                  <a:lnTo>
                    <a:pt x="13362" y="508"/>
                  </a:lnTo>
                  <a:cubicBezTo>
                    <a:pt x="13374" y="503"/>
                    <a:pt x="13391" y="491"/>
                    <a:pt x="13402" y="480"/>
                  </a:cubicBezTo>
                  <a:close/>
                  <a:moveTo>
                    <a:pt x="13538" y="434"/>
                  </a:moveTo>
                  <a:cubicBezTo>
                    <a:pt x="13498" y="463"/>
                    <a:pt x="13459" y="497"/>
                    <a:pt x="13408" y="508"/>
                  </a:cubicBezTo>
                  <a:cubicBezTo>
                    <a:pt x="13413" y="491"/>
                    <a:pt x="13419" y="480"/>
                    <a:pt x="13419" y="474"/>
                  </a:cubicBezTo>
                  <a:cubicBezTo>
                    <a:pt x="13430" y="468"/>
                    <a:pt x="13442" y="457"/>
                    <a:pt x="13453" y="451"/>
                  </a:cubicBezTo>
                  <a:cubicBezTo>
                    <a:pt x="13470" y="451"/>
                    <a:pt x="13493" y="446"/>
                    <a:pt x="13510" y="434"/>
                  </a:cubicBezTo>
                  <a:close/>
                  <a:moveTo>
                    <a:pt x="13078" y="461"/>
                  </a:moveTo>
                  <a:cubicBezTo>
                    <a:pt x="13123" y="461"/>
                    <a:pt x="13169" y="463"/>
                    <a:pt x="13215" y="463"/>
                  </a:cubicBezTo>
                  <a:cubicBezTo>
                    <a:pt x="13169" y="468"/>
                    <a:pt x="13130" y="485"/>
                    <a:pt x="13095" y="508"/>
                  </a:cubicBezTo>
                  <a:lnTo>
                    <a:pt x="13084" y="480"/>
                  </a:lnTo>
                  <a:cubicBezTo>
                    <a:pt x="13078" y="485"/>
                    <a:pt x="13056" y="497"/>
                    <a:pt x="13050" y="503"/>
                  </a:cubicBezTo>
                  <a:lnTo>
                    <a:pt x="13027" y="463"/>
                  </a:lnTo>
                  <a:lnTo>
                    <a:pt x="13010" y="480"/>
                  </a:lnTo>
                  <a:cubicBezTo>
                    <a:pt x="13022" y="491"/>
                    <a:pt x="13044" y="508"/>
                    <a:pt x="13056" y="525"/>
                  </a:cubicBezTo>
                  <a:lnTo>
                    <a:pt x="13022" y="525"/>
                  </a:lnTo>
                  <a:cubicBezTo>
                    <a:pt x="13022" y="525"/>
                    <a:pt x="13022" y="531"/>
                    <a:pt x="13016" y="531"/>
                  </a:cubicBezTo>
                  <a:lnTo>
                    <a:pt x="12971" y="531"/>
                  </a:lnTo>
                  <a:cubicBezTo>
                    <a:pt x="12965" y="514"/>
                    <a:pt x="12965" y="485"/>
                    <a:pt x="12965" y="474"/>
                  </a:cubicBezTo>
                  <a:cubicBezTo>
                    <a:pt x="12948" y="480"/>
                    <a:pt x="12925" y="497"/>
                    <a:pt x="12908" y="508"/>
                  </a:cubicBezTo>
                  <a:cubicBezTo>
                    <a:pt x="12920" y="514"/>
                    <a:pt x="12937" y="531"/>
                    <a:pt x="12942" y="537"/>
                  </a:cubicBezTo>
                  <a:lnTo>
                    <a:pt x="12925" y="548"/>
                  </a:lnTo>
                  <a:cubicBezTo>
                    <a:pt x="12891" y="537"/>
                    <a:pt x="12857" y="525"/>
                    <a:pt x="12829" y="514"/>
                  </a:cubicBezTo>
                  <a:cubicBezTo>
                    <a:pt x="12901" y="468"/>
                    <a:pt x="12988" y="461"/>
                    <a:pt x="13078" y="461"/>
                  </a:cubicBezTo>
                  <a:close/>
                  <a:moveTo>
                    <a:pt x="12343" y="551"/>
                  </a:moveTo>
                  <a:cubicBezTo>
                    <a:pt x="12348" y="551"/>
                    <a:pt x="12353" y="552"/>
                    <a:pt x="12358" y="554"/>
                  </a:cubicBezTo>
                  <a:lnTo>
                    <a:pt x="12358" y="559"/>
                  </a:lnTo>
                  <a:cubicBezTo>
                    <a:pt x="12341" y="559"/>
                    <a:pt x="12324" y="565"/>
                    <a:pt x="12307" y="565"/>
                  </a:cubicBezTo>
                  <a:cubicBezTo>
                    <a:pt x="12315" y="557"/>
                    <a:pt x="12330" y="551"/>
                    <a:pt x="12343" y="551"/>
                  </a:cubicBezTo>
                  <a:close/>
                  <a:moveTo>
                    <a:pt x="12250" y="554"/>
                  </a:moveTo>
                  <a:cubicBezTo>
                    <a:pt x="12256" y="559"/>
                    <a:pt x="12256" y="565"/>
                    <a:pt x="12261" y="571"/>
                  </a:cubicBezTo>
                  <a:cubicBezTo>
                    <a:pt x="12244" y="571"/>
                    <a:pt x="12227" y="576"/>
                    <a:pt x="12210" y="576"/>
                  </a:cubicBezTo>
                  <a:cubicBezTo>
                    <a:pt x="12210" y="565"/>
                    <a:pt x="12222" y="559"/>
                    <a:pt x="12250" y="554"/>
                  </a:cubicBezTo>
                  <a:close/>
                  <a:moveTo>
                    <a:pt x="11859" y="497"/>
                  </a:moveTo>
                  <a:lnTo>
                    <a:pt x="11859" y="497"/>
                  </a:lnTo>
                  <a:cubicBezTo>
                    <a:pt x="11808" y="520"/>
                    <a:pt x="11756" y="542"/>
                    <a:pt x="11717" y="576"/>
                  </a:cubicBezTo>
                  <a:cubicBezTo>
                    <a:pt x="11705" y="582"/>
                    <a:pt x="11694" y="582"/>
                    <a:pt x="11683" y="582"/>
                  </a:cubicBezTo>
                  <a:cubicBezTo>
                    <a:pt x="11717" y="565"/>
                    <a:pt x="11745" y="542"/>
                    <a:pt x="11768" y="514"/>
                  </a:cubicBezTo>
                  <a:cubicBezTo>
                    <a:pt x="11796" y="508"/>
                    <a:pt x="11825" y="503"/>
                    <a:pt x="11859" y="497"/>
                  </a:cubicBezTo>
                  <a:close/>
                  <a:moveTo>
                    <a:pt x="11388" y="576"/>
                  </a:moveTo>
                  <a:cubicBezTo>
                    <a:pt x="11371" y="582"/>
                    <a:pt x="11359" y="582"/>
                    <a:pt x="11348" y="588"/>
                  </a:cubicBezTo>
                  <a:cubicBezTo>
                    <a:pt x="11348" y="582"/>
                    <a:pt x="11354" y="576"/>
                    <a:pt x="11354" y="576"/>
                  </a:cubicBezTo>
                  <a:close/>
                  <a:moveTo>
                    <a:pt x="16199" y="593"/>
                  </a:moveTo>
                  <a:cubicBezTo>
                    <a:pt x="16205" y="593"/>
                    <a:pt x="16216" y="593"/>
                    <a:pt x="16227" y="599"/>
                  </a:cubicBezTo>
                  <a:cubicBezTo>
                    <a:pt x="16222" y="605"/>
                    <a:pt x="16210" y="605"/>
                    <a:pt x="16205" y="605"/>
                  </a:cubicBezTo>
                  <a:cubicBezTo>
                    <a:pt x="16199" y="605"/>
                    <a:pt x="16199" y="599"/>
                    <a:pt x="16193" y="593"/>
                  </a:cubicBezTo>
                  <a:close/>
                  <a:moveTo>
                    <a:pt x="16369" y="616"/>
                  </a:moveTo>
                  <a:lnTo>
                    <a:pt x="16369" y="616"/>
                  </a:lnTo>
                  <a:cubicBezTo>
                    <a:pt x="16392" y="622"/>
                    <a:pt x="16420" y="627"/>
                    <a:pt x="16443" y="639"/>
                  </a:cubicBezTo>
                  <a:cubicBezTo>
                    <a:pt x="16443" y="639"/>
                    <a:pt x="16437" y="639"/>
                    <a:pt x="16437" y="644"/>
                  </a:cubicBezTo>
                  <a:cubicBezTo>
                    <a:pt x="16415" y="639"/>
                    <a:pt x="16392" y="627"/>
                    <a:pt x="16369" y="616"/>
                  </a:cubicBezTo>
                  <a:close/>
                  <a:moveTo>
                    <a:pt x="15615" y="417"/>
                  </a:moveTo>
                  <a:cubicBezTo>
                    <a:pt x="15915" y="440"/>
                    <a:pt x="16210" y="491"/>
                    <a:pt x="16505" y="542"/>
                  </a:cubicBezTo>
                  <a:lnTo>
                    <a:pt x="16528" y="542"/>
                  </a:lnTo>
                  <a:lnTo>
                    <a:pt x="16625" y="559"/>
                  </a:lnTo>
                  <a:cubicBezTo>
                    <a:pt x="16698" y="576"/>
                    <a:pt x="16766" y="588"/>
                    <a:pt x="16840" y="599"/>
                  </a:cubicBezTo>
                  <a:cubicBezTo>
                    <a:pt x="16840" y="593"/>
                    <a:pt x="16846" y="582"/>
                    <a:pt x="16846" y="576"/>
                  </a:cubicBezTo>
                  <a:cubicBezTo>
                    <a:pt x="16937" y="644"/>
                    <a:pt x="17061" y="633"/>
                    <a:pt x="17164" y="661"/>
                  </a:cubicBezTo>
                  <a:cubicBezTo>
                    <a:pt x="17147" y="671"/>
                    <a:pt x="17130" y="675"/>
                    <a:pt x="17112" y="675"/>
                  </a:cubicBezTo>
                  <a:cubicBezTo>
                    <a:pt x="17070" y="675"/>
                    <a:pt x="17026" y="654"/>
                    <a:pt x="16982" y="650"/>
                  </a:cubicBezTo>
                  <a:cubicBezTo>
                    <a:pt x="16812" y="622"/>
                    <a:pt x="16642" y="593"/>
                    <a:pt x="16477" y="571"/>
                  </a:cubicBezTo>
                  <a:cubicBezTo>
                    <a:pt x="16477" y="565"/>
                    <a:pt x="16477" y="559"/>
                    <a:pt x="16477" y="559"/>
                  </a:cubicBezTo>
                  <a:cubicBezTo>
                    <a:pt x="16477" y="559"/>
                    <a:pt x="16471" y="565"/>
                    <a:pt x="16471" y="565"/>
                  </a:cubicBezTo>
                  <a:cubicBezTo>
                    <a:pt x="16205" y="525"/>
                    <a:pt x="15932" y="485"/>
                    <a:pt x="15666" y="451"/>
                  </a:cubicBezTo>
                  <a:cubicBezTo>
                    <a:pt x="15649" y="440"/>
                    <a:pt x="15632" y="429"/>
                    <a:pt x="15615" y="417"/>
                  </a:cubicBezTo>
                  <a:close/>
                  <a:moveTo>
                    <a:pt x="11212" y="656"/>
                  </a:moveTo>
                  <a:cubicBezTo>
                    <a:pt x="11217" y="661"/>
                    <a:pt x="11223" y="678"/>
                    <a:pt x="11234" y="690"/>
                  </a:cubicBezTo>
                  <a:cubicBezTo>
                    <a:pt x="11223" y="690"/>
                    <a:pt x="11212" y="690"/>
                    <a:pt x="11206" y="695"/>
                  </a:cubicBezTo>
                  <a:cubicBezTo>
                    <a:pt x="11206" y="678"/>
                    <a:pt x="11212" y="667"/>
                    <a:pt x="11212" y="656"/>
                  </a:cubicBezTo>
                  <a:close/>
                  <a:moveTo>
                    <a:pt x="16471" y="678"/>
                  </a:moveTo>
                  <a:cubicBezTo>
                    <a:pt x="16488" y="678"/>
                    <a:pt x="16505" y="684"/>
                    <a:pt x="16517" y="690"/>
                  </a:cubicBezTo>
                  <a:cubicBezTo>
                    <a:pt x="16505" y="695"/>
                    <a:pt x="16494" y="707"/>
                    <a:pt x="16483" y="718"/>
                  </a:cubicBezTo>
                  <a:cubicBezTo>
                    <a:pt x="16477" y="707"/>
                    <a:pt x="16477" y="690"/>
                    <a:pt x="16471" y="678"/>
                  </a:cubicBezTo>
                  <a:close/>
                  <a:moveTo>
                    <a:pt x="11507" y="678"/>
                  </a:moveTo>
                  <a:cubicBezTo>
                    <a:pt x="11478" y="695"/>
                    <a:pt x="11456" y="718"/>
                    <a:pt x="11433" y="741"/>
                  </a:cubicBezTo>
                  <a:cubicBezTo>
                    <a:pt x="11410" y="746"/>
                    <a:pt x="11388" y="752"/>
                    <a:pt x="11365" y="752"/>
                  </a:cubicBezTo>
                  <a:lnTo>
                    <a:pt x="11359" y="752"/>
                  </a:lnTo>
                  <a:cubicBezTo>
                    <a:pt x="11359" y="752"/>
                    <a:pt x="11359" y="752"/>
                    <a:pt x="11354" y="758"/>
                  </a:cubicBezTo>
                  <a:cubicBezTo>
                    <a:pt x="11322" y="764"/>
                    <a:pt x="11293" y="766"/>
                    <a:pt x="11266" y="766"/>
                  </a:cubicBezTo>
                  <a:cubicBezTo>
                    <a:pt x="11239" y="766"/>
                    <a:pt x="11215" y="764"/>
                    <a:pt x="11195" y="758"/>
                  </a:cubicBezTo>
                  <a:cubicBezTo>
                    <a:pt x="11195" y="752"/>
                    <a:pt x="11195" y="746"/>
                    <a:pt x="11195" y="741"/>
                  </a:cubicBezTo>
                  <a:cubicBezTo>
                    <a:pt x="11234" y="729"/>
                    <a:pt x="11280" y="718"/>
                    <a:pt x="11320" y="707"/>
                  </a:cubicBezTo>
                  <a:cubicBezTo>
                    <a:pt x="11325" y="712"/>
                    <a:pt x="11331" y="718"/>
                    <a:pt x="11337" y="729"/>
                  </a:cubicBezTo>
                  <a:cubicBezTo>
                    <a:pt x="11348" y="718"/>
                    <a:pt x="11359" y="707"/>
                    <a:pt x="11376" y="695"/>
                  </a:cubicBezTo>
                  <a:lnTo>
                    <a:pt x="11422" y="690"/>
                  </a:lnTo>
                  <a:lnTo>
                    <a:pt x="11427" y="718"/>
                  </a:lnTo>
                  <a:cubicBezTo>
                    <a:pt x="11433" y="712"/>
                    <a:pt x="11433" y="695"/>
                    <a:pt x="11439" y="684"/>
                  </a:cubicBezTo>
                  <a:cubicBezTo>
                    <a:pt x="11461" y="678"/>
                    <a:pt x="11484" y="678"/>
                    <a:pt x="11507" y="678"/>
                  </a:cubicBezTo>
                  <a:close/>
                  <a:moveTo>
                    <a:pt x="17164" y="678"/>
                  </a:moveTo>
                  <a:cubicBezTo>
                    <a:pt x="17351" y="678"/>
                    <a:pt x="17544" y="758"/>
                    <a:pt x="17725" y="809"/>
                  </a:cubicBezTo>
                  <a:cubicBezTo>
                    <a:pt x="17711" y="813"/>
                    <a:pt x="17696" y="814"/>
                    <a:pt x="17681" y="814"/>
                  </a:cubicBezTo>
                  <a:cubicBezTo>
                    <a:pt x="17627" y="814"/>
                    <a:pt x="17573" y="794"/>
                    <a:pt x="17515" y="781"/>
                  </a:cubicBezTo>
                  <a:cubicBezTo>
                    <a:pt x="17396" y="752"/>
                    <a:pt x="17271" y="741"/>
                    <a:pt x="17164" y="678"/>
                  </a:cubicBezTo>
                  <a:close/>
                  <a:moveTo>
                    <a:pt x="17748" y="798"/>
                  </a:moveTo>
                  <a:cubicBezTo>
                    <a:pt x="17793" y="798"/>
                    <a:pt x="17805" y="820"/>
                    <a:pt x="17782" y="854"/>
                  </a:cubicBezTo>
                  <a:cubicBezTo>
                    <a:pt x="17731" y="854"/>
                    <a:pt x="17720" y="832"/>
                    <a:pt x="17748" y="798"/>
                  </a:cubicBezTo>
                  <a:close/>
                  <a:moveTo>
                    <a:pt x="18497" y="894"/>
                  </a:moveTo>
                  <a:cubicBezTo>
                    <a:pt x="18565" y="928"/>
                    <a:pt x="18667" y="917"/>
                    <a:pt x="18707" y="990"/>
                  </a:cubicBezTo>
                  <a:cubicBezTo>
                    <a:pt x="18633" y="973"/>
                    <a:pt x="18559" y="956"/>
                    <a:pt x="18491" y="934"/>
                  </a:cubicBezTo>
                  <a:cubicBezTo>
                    <a:pt x="18491" y="928"/>
                    <a:pt x="18497" y="905"/>
                    <a:pt x="18497" y="894"/>
                  </a:cubicBezTo>
                  <a:close/>
                  <a:moveTo>
                    <a:pt x="11149" y="758"/>
                  </a:moveTo>
                  <a:lnTo>
                    <a:pt x="11104" y="809"/>
                  </a:lnTo>
                  <a:cubicBezTo>
                    <a:pt x="11092" y="806"/>
                    <a:pt x="11080" y="805"/>
                    <a:pt x="11069" y="805"/>
                  </a:cubicBezTo>
                  <a:cubicBezTo>
                    <a:pt x="11004" y="805"/>
                    <a:pt x="10945" y="842"/>
                    <a:pt x="10883" y="866"/>
                  </a:cubicBezTo>
                  <a:cubicBezTo>
                    <a:pt x="10894" y="877"/>
                    <a:pt x="10905" y="888"/>
                    <a:pt x="10911" y="894"/>
                  </a:cubicBezTo>
                  <a:cubicBezTo>
                    <a:pt x="10888" y="911"/>
                    <a:pt x="10860" y="922"/>
                    <a:pt x="10837" y="939"/>
                  </a:cubicBezTo>
                  <a:cubicBezTo>
                    <a:pt x="10828" y="942"/>
                    <a:pt x="10819" y="943"/>
                    <a:pt x="10809" y="943"/>
                  </a:cubicBezTo>
                  <a:cubicBezTo>
                    <a:pt x="10771" y="943"/>
                    <a:pt x="10733" y="927"/>
                    <a:pt x="10696" y="927"/>
                  </a:cubicBezTo>
                  <a:cubicBezTo>
                    <a:pt x="10677" y="927"/>
                    <a:pt x="10657" y="931"/>
                    <a:pt x="10639" y="945"/>
                  </a:cubicBezTo>
                  <a:cubicBezTo>
                    <a:pt x="10633" y="956"/>
                    <a:pt x="10627" y="979"/>
                    <a:pt x="10622" y="990"/>
                  </a:cubicBezTo>
                  <a:cubicBezTo>
                    <a:pt x="10622" y="996"/>
                    <a:pt x="10616" y="996"/>
                    <a:pt x="10610" y="996"/>
                  </a:cubicBezTo>
                  <a:cubicBezTo>
                    <a:pt x="10622" y="979"/>
                    <a:pt x="10627" y="956"/>
                    <a:pt x="10639" y="939"/>
                  </a:cubicBezTo>
                  <a:cubicBezTo>
                    <a:pt x="10809" y="883"/>
                    <a:pt x="10973" y="815"/>
                    <a:pt x="11149" y="758"/>
                  </a:cubicBezTo>
                  <a:close/>
                  <a:moveTo>
                    <a:pt x="17436" y="826"/>
                  </a:moveTo>
                  <a:lnTo>
                    <a:pt x="17436" y="826"/>
                  </a:lnTo>
                  <a:cubicBezTo>
                    <a:pt x="17595" y="866"/>
                    <a:pt x="17742" y="928"/>
                    <a:pt x="17901" y="945"/>
                  </a:cubicBezTo>
                  <a:cubicBezTo>
                    <a:pt x="17941" y="951"/>
                    <a:pt x="17969" y="973"/>
                    <a:pt x="17992" y="1002"/>
                  </a:cubicBezTo>
                  <a:cubicBezTo>
                    <a:pt x="17963" y="1002"/>
                    <a:pt x="17906" y="967"/>
                    <a:pt x="17869" y="967"/>
                  </a:cubicBezTo>
                  <a:cubicBezTo>
                    <a:pt x="17848" y="967"/>
                    <a:pt x="17833" y="978"/>
                    <a:pt x="17833" y="1013"/>
                  </a:cubicBezTo>
                  <a:cubicBezTo>
                    <a:pt x="17827" y="996"/>
                    <a:pt x="17822" y="973"/>
                    <a:pt x="17816" y="956"/>
                  </a:cubicBezTo>
                  <a:cubicBezTo>
                    <a:pt x="17680" y="939"/>
                    <a:pt x="17549" y="900"/>
                    <a:pt x="17436" y="826"/>
                  </a:cubicBezTo>
                  <a:close/>
                  <a:moveTo>
                    <a:pt x="10599" y="951"/>
                  </a:moveTo>
                  <a:lnTo>
                    <a:pt x="10599" y="951"/>
                  </a:lnTo>
                  <a:cubicBezTo>
                    <a:pt x="10571" y="979"/>
                    <a:pt x="10542" y="1002"/>
                    <a:pt x="10508" y="1025"/>
                  </a:cubicBezTo>
                  <a:lnTo>
                    <a:pt x="10372" y="1053"/>
                  </a:lnTo>
                  <a:cubicBezTo>
                    <a:pt x="10451" y="1025"/>
                    <a:pt x="10525" y="990"/>
                    <a:pt x="10599" y="951"/>
                  </a:cubicBezTo>
                  <a:close/>
                  <a:moveTo>
                    <a:pt x="10576" y="1093"/>
                  </a:moveTo>
                  <a:cubicBezTo>
                    <a:pt x="10582" y="1098"/>
                    <a:pt x="10588" y="1104"/>
                    <a:pt x="10593" y="1110"/>
                  </a:cubicBezTo>
                  <a:cubicBezTo>
                    <a:pt x="10588" y="1104"/>
                    <a:pt x="10576" y="1098"/>
                    <a:pt x="10571" y="1098"/>
                  </a:cubicBezTo>
                  <a:cubicBezTo>
                    <a:pt x="10571" y="1098"/>
                    <a:pt x="10571" y="1093"/>
                    <a:pt x="10576" y="1093"/>
                  </a:cubicBezTo>
                  <a:close/>
                  <a:moveTo>
                    <a:pt x="10469" y="1121"/>
                  </a:moveTo>
                  <a:cubicBezTo>
                    <a:pt x="10486" y="1127"/>
                    <a:pt x="10508" y="1138"/>
                    <a:pt x="10520" y="1138"/>
                  </a:cubicBezTo>
                  <a:lnTo>
                    <a:pt x="10423" y="1138"/>
                  </a:lnTo>
                  <a:cubicBezTo>
                    <a:pt x="10423" y="1138"/>
                    <a:pt x="10429" y="1138"/>
                    <a:pt x="10429" y="1132"/>
                  </a:cubicBezTo>
                  <a:cubicBezTo>
                    <a:pt x="10440" y="1132"/>
                    <a:pt x="10457" y="1127"/>
                    <a:pt x="10469" y="1121"/>
                  </a:cubicBezTo>
                  <a:close/>
                  <a:moveTo>
                    <a:pt x="10293" y="1172"/>
                  </a:moveTo>
                  <a:lnTo>
                    <a:pt x="10293" y="1172"/>
                  </a:lnTo>
                  <a:cubicBezTo>
                    <a:pt x="10253" y="1189"/>
                    <a:pt x="10219" y="1212"/>
                    <a:pt x="10179" y="1234"/>
                  </a:cubicBezTo>
                  <a:cubicBezTo>
                    <a:pt x="10134" y="1251"/>
                    <a:pt x="10088" y="1263"/>
                    <a:pt x="10043" y="1274"/>
                  </a:cubicBezTo>
                  <a:cubicBezTo>
                    <a:pt x="10043" y="1268"/>
                    <a:pt x="10037" y="1251"/>
                    <a:pt x="10037" y="1246"/>
                  </a:cubicBezTo>
                  <a:cubicBezTo>
                    <a:pt x="10077" y="1234"/>
                    <a:pt x="10122" y="1217"/>
                    <a:pt x="10168" y="1206"/>
                  </a:cubicBezTo>
                  <a:cubicBezTo>
                    <a:pt x="10173" y="1212"/>
                    <a:pt x="10179" y="1217"/>
                    <a:pt x="10185" y="1223"/>
                  </a:cubicBezTo>
                  <a:cubicBezTo>
                    <a:pt x="10185" y="1217"/>
                    <a:pt x="10191" y="1206"/>
                    <a:pt x="10191" y="1200"/>
                  </a:cubicBezTo>
                  <a:cubicBezTo>
                    <a:pt x="10225" y="1189"/>
                    <a:pt x="10259" y="1178"/>
                    <a:pt x="10293" y="1172"/>
                  </a:cubicBezTo>
                  <a:close/>
                  <a:moveTo>
                    <a:pt x="17799" y="826"/>
                  </a:moveTo>
                  <a:lnTo>
                    <a:pt x="17799" y="826"/>
                  </a:lnTo>
                  <a:cubicBezTo>
                    <a:pt x="17986" y="843"/>
                    <a:pt x="18162" y="928"/>
                    <a:pt x="18344" y="973"/>
                  </a:cubicBezTo>
                  <a:lnTo>
                    <a:pt x="18344" y="939"/>
                  </a:lnTo>
                  <a:cubicBezTo>
                    <a:pt x="18355" y="956"/>
                    <a:pt x="18366" y="968"/>
                    <a:pt x="18378" y="985"/>
                  </a:cubicBezTo>
                  <a:cubicBezTo>
                    <a:pt x="18627" y="1070"/>
                    <a:pt x="18894" y="1127"/>
                    <a:pt x="19132" y="1240"/>
                  </a:cubicBezTo>
                  <a:cubicBezTo>
                    <a:pt x="19132" y="1229"/>
                    <a:pt x="19138" y="1212"/>
                    <a:pt x="19138" y="1200"/>
                  </a:cubicBezTo>
                  <a:cubicBezTo>
                    <a:pt x="19189" y="1291"/>
                    <a:pt x="19320" y="1291"/>
                    <a:pt x="19399" y="1348"/>
                  </a:cubicBezTo>
                  <a:cubicBezTo>
                    <a:pt x="19393" y="1349"/>
                    <a:pt x="19387" y="1349"/>
                    <a:pt x="19381" y="1349"/>
                  </a:cubicBezTo>
                  <a:cubicBezTo>
                    <a:pt x="19320" y="1349"/>
                    <a:pt x="19273" y="1302"/>
                    <a:pt x="19215" y="1302"/>
                  </a:cubicBezTo>
                  <a:cubicBezTo>
                    <a:pt x="19212" y="1302"/>
                    <a:pt x="19209" y="1302"/>
                    <a:pt x="19206" y="1303"/>
                  </a:cubicBezTo>
                  <a:cubicBezTo>
                    <a:pt x="18758" y="1093"/>
                    <a:pt x="18236" y="1030"/>
                    <a:pt x="17799" y="826"/>
                  </a:cubicBezTo>
                  <a:close/>
                  <a:moveTo>
                    <a:pt x="9945" y="1285"/>
                  </a:moveTo>
                  <a:cubicBezTo>
                    <a:pt x="9965" y="1285"/>
                    <a:pt x="9985" y="1287"/>
                    <a:pt x="10003" y="1291"/>
                  </a:cubicBezTo>
                  <a:cubicBezTo>
                    <a:pt x="9935" y="1320"/>
                    <a:pt x="9856" y="1342"/>
                    <a:pt x="9782" y="1359"/>
                  </a:cubicBezTo>
                  <a:cubicBezTo>
                    <a:pt x="9817" y="1307"/>
                    <a:pt x="9881" y="1285"/>
                    <a:pt x="9945" y="1285"/>
                  </a:cubicBezTo>
                  <a:close/>
                  <a:moveTo>
                    <a:pt x="10917" y="781"/>
                  </a:moveTo>
                  <a:cubicBezTo>
                    <a:pt x="10650" y="860"/>
                    <a:pt x="10395" y="968"/>
                    <a:pt x="10156" y="1110"/>
                  </a:cubicBezTo>
                  <a:lnTo>
                    <a:pt x="10156" y="1115"/>
                  </a:lnTo>
                  <a:cubicBezTo>
                    <a:pt x="10094" y="1132"/>
                    <a:pt x="10032" y="1155"/>
                    <a:pt x="9969" y="1189"/>
                  </a:cubicBezTo>
                  <a:cubicBezTo>
                    <a:pt x="9964" y="1172"/>
                    <a:pt x="9952" y="1144"/>
                    <a:pt x="9947" y="1127"/>
                  </a:cubicBezTo>
                  <a:cubicBezTo>
                    <a:pt x="9924" y="1132"/>
                    <a:pt x="9867" y="1138"/>
                    <a:pt x="9839" y="1144"/>
                  </a:cubicBezTo>
                  <a:cubicBezTo>
                    <a:pt x="9833" y="1166"/>
                    <a:pt x="9827" y="1189"/>
                    <a:pt x="9822" y="1212"/>
                  </a:cubicBezTo>
                  <a:lnTo>
                    <a:pt x="9878" y="1200"/>
                  </a:lnTo>
                  <a:lnTo>
                    <a:pt x="9878" y="1200"/>
                  </a:lnTo>
                  <a:cubicBezTo>
                    <a:pt x="9861" y="1212"/>
                    <a:pt x="9816" y="1234"/>
                    <a:pt x="9793" y="1246"/>
                  </a:cubicBezTo>
                  <a:cubicBezTo>
                    <a:pt x="9799" y="1234"/>
                    <a:pt x="9810" y="1206"/>
                    <a:pt x="9816" y="1195"/>
                  </a:cubicBezTo>
                  <a:cubicBezTo>
                    <a:pt x="9805" y="1189"/>
                    <a:pt x="9782" y="1166"/>
                    <a:pt x="9771" y="1161"/>
                  </a:cubicBezTo>
                  <a:cubicBezTo>
                    <a:pt x="9725" y="1183"/>
                    <a:pt x="9686" y="1200"/>
                    <a:pt x="9640" y="1217"/>
                  </a:cubicBezTo>
                  <a:lnTo>
                    <a:pt x="9640" y="1251"/>
                  </a:lnTo>
                  <a:cubicBezTo>
                    <a:pt x="9668" y="1244"/>
                    <a:pt x="9696" y="1240"/>
                    <a:pt x="9724" y="1240"/>
                  </a:cubicBezTo>
                  <a:cubicBezTo>
                    <a:pt x="9742" y="1240"/>
                    <a:pt x="9759" y="1241"/>
                    <a:pt x="9776" y="1246"/>
                  </a:cubicBezTo>
                  <a:cubicBezTo>
                    <a:pt x="9731" y="1246"/>
                    <a:pt x="9686" y="1268"/>
                    <a:pt x="9646" y="1297"/>
                  </a:cubicBezTo>
                  <a:cubicBezTo>
                    <a:pt x="9634" y="1268"/>
                    <a:pt x="9629" y="1246"/>
                    <a:pt x="9617" y="1217"/>
                  </a:cubicBezTo>
                  <a:cubicBezTo>
                    <a:pt x="9572" y="1234"/>
                    <a:pt x="9527" y="1251"/>
                    <a:pt x="9487" y="1268"/>
                  </a:cubicBezTo>
                  <a:cubicBezTo>
                    <a:pt x="9521" y="1268"/>
                    <a:pt x="9595" y="1268"/>
                    <a:pt x="9629" y="1274"/>
                  </a:cubicBezTo>
                  <a:cubicBezTo>
                    <a:pt x="9605" y="1293"/>
                    <a:pt x="9574" y="1304"/>
                    <a:pt x="9538" y="1304"/>
                  </a:cubicBezTo>
                  <a:cubicBezTo>
                    <a:pt x="9531" y="1304"/>
                    <a:pt x="9523" y="1303"/>
                    <a:pt x="9515" y="1303"/>
                  </a:cubicBezTo>
                  <a:cubicBezTo>
                    <a:pt x="9442" y="1354"/>
                    <a:pt x="9351" y="1371"/>
                    <a:pt x="9271" y="1405"/>
                  </a:cubicBezTo>
                  <a:lnTo>
                    <a:pt x="9237" y="1371"/>
                  </a:lnTo>
                  <a:cubicBezTo>
                    <a:pt x="9232" y="1388"/>
                    <a:pt x="9215" y="1427"/>
                    <a:pt x="9209" y="1444"/>
                  </a:cubicBezTo>
                  <a:cubicBezTo>
                    <a:pt x="9192" y="1427"/>
                    <a:pt x="9175" y="1405"/>
                    <a:pt x="9158" y="1382"/>
                  </a:cubicBezTo>
                  <a:cubicBezTo>
                    <a:pt x="9141" y="1416"/>
                    <a:pt x="9118" y="1444"/>
                    <a:pt x="9101" y="1478"/>
                  </a:cubicBezTo>
                  <a:cubicBezTo>
                    <a:pt x="9073" y="1484"/>
                    <a:pt x="9044" y="1490"/>
                    <a:pt x="9016" y="1495"/>
                  </a:cubicBezTo>
                  <a:cubicBezTo>
                    <a:pt x="9044" y="1467"/>
                    <a:pt x="9067" y="1433"/>
                    <a:pt x="9084" y="1399"/>
                  </a:cubicBezTo>
                  <a:lnTo>
                    <a:pt x="9084" y="1399"/>
                  </a:lnTo>
                  <a:cubicBezTo>
                    <a:pt x="9061" y="1410"/>
                    <a:pt x="9016" y="1433"/>
                    <a:pt x="8993" y="1444"/>
                  </a:cubicBezTo>
                  <a:cubicBezTo>
                    <a:pt x="8988" y="1433"/>
                    <a:pt x="8976" y="1405"/>
                    <a:pt x="8971" y="1388"/>
                  </a:cubicBezTo>
                  <a:cubicBezTo>
                    <a:pt x="8965" y="1410"/>
                    <a:pt x="8954" y="1450"/>
                    <a:pt x="8948" y="1473"/>
                  </a:cubicBezTo>
                  <a:cubicBezTo>
                    <a:pt x="8946" y="1472"/>
                    <a:pt x="8944" y="1472"/>
                    <a:pt x="8942" y="1472"/>
                  </a:cubicBezTo>
                  <a:cubicBezTo>
                    <a:pt x="8921" y="1472"/>
                    <a:pt x="8884" y="1485"/>
                    <a:pt x="8859" y="1485"/>
                  </a:cubicBezTo>
                  <a:cubicBezTo>
                    <a:pt x="8838" y="1485"/>
                    <a:pt x="8825" y="1476"/>
                    <a:pt x="8834" y="1444"/>
                  </a:cubicBezTo>
                  <a:cubicBezTo>
                    <a:pt x="8920" y="1359"/>
                    <a:pt x="9107" y="1382"/>
                    <a:pt x="9152" y="1251"/>
                  </a:cubicBezTo>
                  <a:cubicBezTo>
                    <a:pt x="9158" y="1263"/>
                    <a:pt x="9164" y="1291"/>
                    <a:pt x="9169" y="1303"/>
                  </a:cubicBezTo>
                  <a:cubicBezTo>
                    <a:pt x="9470" y="1212"/>
                    <a:pt x="9759" y="1087"/>
                    <a:pt x="10066" y="1002"/>
                  </a:cubicBezTo>
                  <a:cubicBezTo>
                    <a:pt x="10066" y="979"/>
                    <a:pt x="10071" y="962"/>
                    <a:pt x="10071" y="939"/>
                  </a:cubicBezTo>
                  <a:cubicBezTo>
                    <a:pt x="10083" y="945"/>
                    <a:pt x="10094" y="968"/>
                    <a:pt x="10105" y="973"/>
                  </a:cubicBezTo>
                  <a:cubicBezTo>
                    <a:pt x="10145" y="956"/>
                    <a:pt x="10196" y="945"/>
                    <a:pt x="10242" y="934"/>
                  </a:cubicBezTo>
                  <a:lnTo>
                    <a:pt x="10242" y="934"/>
                  </a:lnTo>
                  <a:cubicBezTo>
                    <a:pt x="10196" y="956"/>
                    <a:pt x="10151" y="973"/>
                    <a:pt x="10105" y="990"/>
                  </a:cubicBezTo>
                  <a:cubicBezTo>
                    <a:pt x="10117" y="1019"/>
                    <a:pt x="10128" y="1042"/>
                    <a:pt x="10145" y="1064"/>
                  </a:cubicBezTo>
                  <a:cubicBezTo>
                    <a:pt x="10208" y="1013"/>
                    <a:pt x="10287" y="979"/>
                    <a:pt x="10361" y="956"/>
                  </a:cubicBezTo>
                  <a:cubicBezTo>
                    <a:pt x="10372" y="945"/>
                    <a:pt x="10389" y="922"/>
                    <a:pt x="10395" y="911"/>
                  </a:cubicBezTo>
                  <a:cubicBezTo>
                    <a:pt x="10406" y="917"/>
                    <a:pt x="10429" y="934"/>
                    <a:pt x="10440" y="939"/>
                  </a:cubicBezTo>
                  <a:cubicBezTo>
                    <a:pt x="10474" y="911"/>
                    <a:pt x="10503" y="883"/>
                    <a:pt x="10537" y="854"/>
                  </a:cubicBezTo>
                  <a:cubicBezTo>
                    <a:pt x="10543" y="856"/>
                    <a:pt x="10550" y="857"/>
                    <a:pt x="10557" y="857"/>
                  </a:cubicBezTo>
                  <a:cubicBezTo>
                    <a:pt x="10573" y="857"/>
                    <a:pt x="10589" y="853"/>
                    <a:pt x="10605" y="849"/>
                  </a:cubicBezTo>
                  <a:cubicBezTo>
                    <a:pt x="10608" y="849"/>
                    <a:pt x="10612" y="849"/>
                    <a:pt x="10616" y="849"/>
                  </a:cubicBezTo>
                  <a:cubicBezTo>
                    <a:pt x="10714" y="849"/>
                    <a:pt x="10813" y="781"/>
                    <a:pt x="10917" y="781"/>
                  </a:cubicBezTo>
                  <a:close/>
                  <a:moveTo>
                    <a:pt x="20299" y="1485"/>
                  </a:moveTo>
                  <a:cubicBezTo>
                    <a:pt x="20286" y="1491"/>
                    <a:pt x="20280" y="1497"/>
                    <a:pt x="20277" y="1503"/>
                  </a:cubicBezTo>
                  <a:lnTo>
                    <a:pt x="20277" y="1503"/>
                  </a:lnTo>
                  <a:cubicBezTo>
                    <a:pt x="20284" y="1497"/>
                    <a:pt x="20291" y="1491"/>
                    <a:pt x="20299" y="1485"/>
                  </a:cubicBezTo>
                  <a:close/>
                  <a:moveTo>
                    <a:pt x="9730" y="1359"/>
                  </a:moveTo>
                  <a:cubicBezTo>
                    <a:pt x="9751" y="1359"/>
                    <a:pt x="9772" y="1361"/>
                    <a:pt x="9793" y="1365"/>
                  </a:cubicBezTo>
                  <a:cubicBezTo>
                    <a:pt x="9612" y="1405"/>
                    <a:pt x="9442" y="1467"/>
                    <a:pt x="9271" y="1541"/>
                  </a:cubicBezTo>
                  <a:lnTo>
                    <a:pt x="9260" y="1518"/>
                  </a:lnTo>
                  <a:cubicBezTo>
                    <a:pt x="9405" y="1463"/>
                    <a:pt x="9568" y="1359"/>
                    <a:pt x="9730" y="1359"/>
                  </a:cubicBezTo>
                  <a:close/>
                  <a:moveTo>
                    <a:pt x="19405" y="1359"/>
                  </a:moveTo>
                  <a:lnTo>
                    <a:pt x="19405" y="1359"/>
                  </a:lnTo>
                  <a:cubicBezTo>
                    <a:pt x="19530" y="1382"/>
                    <a:pt x="19660" y="1427"/>
                    <a:pt x="19762" y="1501"/>
                  </a:cubicBezTo>
                  <a:lnTo>
                    <a:pt x="19757" y="1501"/>
                  </a:lnTo>
                  <a:cubicBezTo>
                    <a:pt x="19688" y="1484"/>
                    <a:pt x="19620" y="1456"/>
                    <a:pt x="19564" y="1416"/>
                  </a:cubicBezTo>
                  <a:cubicBezTo>
                    <a:pt x="19524" y="1427"/>
                    <a:pt x="19473" y="1422"/>
                    <a:pt x="19450" y="1456"/>
                  </a:cubicBezTo>
                  <a:cubicBezTo>
                    <a:pt x="19501" y="1507"/>
                    <a:pt x="19575" y="1524"/>
                    <a:pt x="19643" y="1541"/>
                  </a:cubicBezTo>
                  <a:cubicBezTo>
                    <a:pt x="19632" y="1546"/>
                    <a:pt x="19615" y="1564"/>
                    <a:pt x="19603" y="1569"/>
                  </a:cubicBezTo>
                  <a:cubicBezTo>
                    <a:pt x="19581" y="1558"/>
                    <a:pt x="19558" y="1541"/>
                    <a:pt x="19535" y="1524"/>
                  </a:cubicBezTo>
                  <a:cubicBezTo>
                    <a:pt x="19518" y="1541"/>
                    <a:pt x="19501" y="1552"/>
                    <a:pt x="19484" y="1569"/>
                  </a:cubicBezTo>
                  <a:lnTo>
                    <a:pt x="19496" y="1529"/>
                  </a:lnTo>
                  <a:cubicBezTo>
                    <a:pt x="19393" y="1490"/>
                    <a:pt x="19314" y="1422"/>
                    <a:pt x="19201" y="1410"/>
                  </a:cubicBezTo>
                  <a:cubicBezTo>
                    <a:pt x="19206" y="1405"/>
                    <a:pt x="19206" y="1399"/>
                    <a:pt x="19212" y="1393"/>
                  </a:cubicBezTo>
                  <a:cubicBezTo>
                    <a:pt x="19291" y="1416"/>
                    <a:pt x="19371" y="1439"/>
                    <a:pt x="19444" y="1456"/>
                  </a:cubicBezTo>
                  <a:cubicBezTo>
                    <a:pt x="19456" y="1444"/>
                    <a:pt x="19479" y="1416"/>
                    <a:pt x="19484" y="1405"/>
                  </a:cubicBezTo>
                  <a:cubicBezTo>
                    <a:pt x="19467" y="1393"/>
                    <a:pt x="19427" y="1371"/>
                    <a:pt x="19405" y="1359"/>
                  </a:cubicBezTo>
                  <a:close/>
                  <a:moveTo>
                    <a:pt x="9366" y="1581"/>
                  </a:moveTo>
                  <a:cubicBezTo>
                    <a:pt x="9385" y="1581"/>
                    <a:pt x="9405" y="1586"/>
                    <a:pt x="9425" y="1598"/>
                  </a:cubicBezTo>
                  <a:cubicBezTo>
                    <a:pt x="9360" y="1618"/>
                    <a:pt x="9290" y="1651"/>
                    <a:pt x="9221" y="1651"/>
                  </a:cubicBezTo>
                  <a:cubicBezTo>
                    <a:pt x="9211" y="1651"/>
                    <a:pt x="9202" y="1650"/>
                    <a:pt x="9192" y="1649"/>
                  </a:cubicBezTo>
                  <a:cubicBezTo>
                    <a:pt x="9248" y="1631"/>
                    <a:pt x="9305" y="1581"/>
                    <a:pt x="9366" y="1581"/>
                  </a:cubicBezTo>
                  <a:close/>
                  <a:moveTo>
                    <a:pt x="8983" y="1607"/>
                  </a:moveTo>
                  <a:cubicBezTo>
                    <a:pt x="8994" y="1607"/>
                    <a:pt x="9003" y="1609"/>
                    <a:pt x="9010" y="1615"/>
                  </a:cubicBezTo>
                  <a:cubicBezTo>
                    <a:pt x="9019" y="1650"/>
                    <a:pt x="8977" y="1671"/>
                    <a:pt x="8942" y="1671"/>
                  </a:cubicBezTo>
                  <a:cubicBezTo>
                    <a:pt x="8931" y="1671"/>
                    <a:pt x="8922" y="1669"/>
                    <a:pt x="8914" y="1666"/>
                  </a:cubicBezTo>
                  <a:cubicBezTo>
                    <a:pt x="8905" y="1631"/>
                    <a:pt x="8949" y="1607"/>
                    <a:pt x="8983" y="1607"/>
                  </a:cubicBezTo>
                  <a:close/>
                  <a:moveTo>
                    <a:pt x="20218" y="1674"/>
                  </a:moveTo>
                  <a:cubicBezTo>
                    <a:pt x="20247" y="1674"/>
                    <a:pt x="20284" y="1698"/>
                    <a:pt x="20284" y="1722"/>
                  </a:cubicBezTo>
                  <a:cubicBezTo>
                    <a:pt x="20277" y="1735"/>
                    <a:pt x="20265" y="1740"/>
                    <a:pt x="20253" y="1740"/>
                  </a:cubicBezTo>
                  <a:cubicBezTo>
                    <a:pt x="20225" y="1740"/>
                    <a:pt x="20192" y="1716"/>
                    <a:pt x="20188" y="1688"/>
                  </a:cubicBezTo>
                  <a:cubicBezTo>
                    <a:pt x="20194" y="1678"/>
                    <a:pt x="20205" y="1674"/>
                    <a:pt x="20218" y="1674"/>
                  </a:cubicBezTo>
                  <a:close/>
                  <a:moveTo>
                    <a:pt x="15983" y="1745"/>
                  </a:moveTo>
                  <a:lnTo>
                    <a:pt x="16000" y="1751"/>
                  </a:lnTo>
                  <a:cubicBezTo>
                    <a:pt x="16023" y="1768"/>
                    <a:pt x="16052" y="1768"/>
                    <a:pt x="16080" y="1768"/>
                  </a:cubicBezTo>
                  <a:cubicBezTo>
                    <a:pt x="16103" y="1773"/>
                    <a:pt x="16125" y="1779"/>
                    <a:pt x="16148" y="1785"/>
                  </a:cubicBezTo>
                  <a:cubicBezTo>
                    <a:pt x="16127" y="1792"/>
                    <a:pt x="16105" y="1795"/>
                    <a:pt x="16084" y="1795"/>
                  </a:cubicBezTo>
                  <a:cubicBezTo>
                    <a:pt x="16054" y="1795"/>
                    <a:pt x="16024" y="1789"/>
                    <a:pt x="15995" y="1779"/>
                  </a:cubicBezTo>
                  <a:cubicBezTo>
                    <a:pt x="15989" y="1768"/>
                    <a:pt x="15989" y="1756"/>
                    <a:pt x="15983" y="1745"/>
                  </a:cubicBezTo>
                  <a:close/>
                  <a:moveTo>
                    <a:pt x="13720" y="1825"/>
                  </a:moveTo>
                  <a:cubicBezTo>
                    <a:pt x="13731" y="1836"/>
                    <a:pt x="13748" y="1842"/>
                    <a:pt x="13765" y="1842"/>
                  </a:cubicBezTo>
                  <a:cubicBezTo>
                    <a:pt x="13742" y="1847"/>
                    <a:pt x="13725" y="1847"/>
                    <a:pt x="13708" y="1847"/>
                  </a:cubicBezTo>
                  <a:cubicBezTo>
                    <a:pt x="13714" y="1842"/>
                    <a:pt x="13714" y="1836"/>
                    <a:pt x="13720" y="1825"/>
                  </a:cubicBezTo>
                  <a:close/>
                  <a:moveTo>
                    <a:pt x="13561" y="1853"/>
                  </a:moveTo>
                  <a:cubicBezTo>
                    <a:pt x="13566" y="1853"/>
                    <a:pt x="13578" y="1853"/>
                    <a:pt x="13583" y="1859"/>
                  </a:cubicBezTo>
                  <a:lnTo>
                    <a:pt x="13544" y="1859"/>
                  </a:lnTo>
                  <a:cubicBezTo>
                    <a:pt x="13549" y="1859"/>
                    <a:pt x="13555" y="1853"/>
                    <a:pt x="13561" y="1853"/>
                  </a:cubicBezTo>
                  <a:close/>
                  <a:moveTo>
                    <a:pt x="13127" y="1813"/>
                  </a:moveTo>
                  <a:cubicBezTo>
                    <a:pt x="13145" y="1813"/>
                    <a:pt x="13161" y="1822"/>
                    <a:pt x="13158" y="1842"/>
                  </a:cubicBezTo>
                  <a:cubicBezTo>
                    <a:pt x="13155" y="1856"/>
                    <a:pt x="13137" y="1864"/>
                    <a:pt x="13119" y="1864"/>
                  </a:cubicBezTo>
                  <a:cubicBezTo>
                    <a:pt x="13101" y="1864"/>
                    <a:pt x="13084" y="1856"/>
                    <a:pt x="13084" y="1836"/>
                  </a:cubicBezTo>
                  <a:cubicBezTo>
                    <a:pt x="13090" y="1822"/>
                    <a:pt x="13110" y="1813"/>
                    <a:pt x="13127" y="1813"/>
                  </a:cubicBezTo>
                  <a:close/>
                  <a:moveTo>
                    <a:pt x="16177" y="1790"/>
                  </a:moveTo>
                  <a:cubicBezTo>
                    <a:pt x="16315" y="1790"/>
                    <a:pt x="16458" y="1827"/>
                    <a:pt x="16596" y="1864"/>
                  </a:cubicBezTo>
                  <a:cubicBezTo>
                    <a:pt x="16443" y="1864"/>
                    <a:pt x="16290" y="1836"/>
                    <a:pt x="16148" y="1790"/>
                  </a:cubicBezTo>
                  <a:cubicBezTo>
                    <a:pt x="16158" y="1790"/>
                    <a:pt x="16167" y="1790"/>
                    <a:pt x="16177" y="1790"/>
                  </a:cubicBezTo>
                  <a:close/>
                  <a:moveTo>
                    <a:pt x="15093" y="1745"/>
                  </a:moveTo>
                  <a:cubicBezTo>
                    <a:pt x="15098" y="1745"/>
                    <a:pt x="15104" y="1745"/>
                    <a:pt x="15104" y="1751"/>
                  </a:cubicBezTo>
                  <a:cubicBezTo>
                    <a:pt x="15115" y="1762"/>
                    <a:pt x="15127" y="1773"/>
                    <a:pt x="15138" y="1785"/>
                  </a:cubicBezTo>
                  <a:cubicBezTo>
                    <a:pt x="15206" y="1779"/>
                    <a:pt x="15280" y="1779"/>
                    <a:pt x="15354" y="1773"/>
                  </a:cubicBezTo>
                  <a:cubicBezTo>
                    <a:pt x="15496" y="1785"/>
                    <a:pt x="15637" y="1790"/>
                    <a:pt x="15774" y="1796"/>
                  </a:cubicBezTo>
                  <a:cubicBezTo>
                    <a:pt x="15830" y="1813"/>
                    <a:pt x="15887" y="1830"/>
                    <a:pt x="15944" y="1842"/>
                  </a:cubicBezTo>
                  <a:cubicBezTo>
                    <a:pt x="15932" y="1813"/>
                    <a:pt x="15915" y="1790"/>
                    <a:pt x="15904" y="1768"/>
                  </a:cubicBezTo>
                  <a:cubicBezTo>
                    <a:pt x="15876" y="1762"/>
                    <a:pt x="15853" y="1756"/>
                    <a:pt x="15825" y="1751"/>
                  </a:cubicBezTo>
                  <a:cubicBezTo>
                    <a:pt x="15870" y="1751"/>
                    <a:pt x="15921" y="1756"/>
                    <a:pt x="15966" y="1773"/>
                  </a:cubicBezTo>
                  <a:cubicBezTo>
                    <a:pt x="15961" y="1802"/>
                    <a:pt x="15961" y="1825"/>
                    <a:pt x="15955" y="1853"/>
                  </a:cubicBezTo>
                  <a:cubicBezTo>
                    <a:pt x="15968" y="1852"/>
                    <a:pt x="15982" y="1851"/>
                    <a:pt x="15996" y="1851"/>
                  </a:cubicBezTo>
                  <a:cubicBezTo>
                    <a:pt x="16041" y="1851"/>
                    <a:pt x="16088" y="1858"/>
                    <a:pt x="16131" y="1876"/>
                  </a:cubicBezTo>
                  <a:cubicBezTo>
                    <a:pt x="16131" y="1864"/>
                    <a:pt x="16142" y="1836"/>
                    <a:pt x="16148" y="1825"/>
                  </a:cubicBezTo>
                  <a:lnTo>
                    <a:pt x="16148" y="1881"/>
                  </a:lnTo>
                  <a:cubicBezTo>
                    <a:pt x="16227" y="1887"/>
                    <a:pt x="16301" y="1898"/>
                    <a:pt x="16381" y="1915"/>
                  </a:cubicBezTo>
                  <a:cubicBezTo>
                    <a:pt x="15910" y="1859"/>
                    <a:pt x="15439" y="1825"/>
                    <a:pt x="14957" y="1819"/>
                  </a:cubicBezTo>
                  <a:cubicBezTo>
                    <a:pt x="14854" y="1816"/>
                    <a:pt x="14754" y="1815"/>
                    <a:pt x="14653" y="1815"/>
                  </a:cubicBezTo>
                  <a:cubicBezTo>
                    <a:pt x="14565" y="1815"/>
                    <a:pt x="14477" y="1816"/>
                    <a:pt x="14389" y="1818"/>
                  </a:cubicBezTo>
                  <a:lnTo>
                    <a:pt x="14389" y="1818"/>
                  </a:lnTo>
                  <a:cubicBezTo>
                    <a:pt x="14427" y="1816"/>
                    <a:pt x="14465" y="1812"/>
                    <a:pt x="14503" y="1807"/>
                  </a:cubicBezTo>
                  <a:cubicBezTo>
                    <a:pt x="14503" y="1790"/>
                    <a:pt x="14514" y="1762"/>
                    <a:pt x="14514" y="1751"/>
                  </a:cubicBezTo>
                  <a:lnTo>
                    <a:pt x="14537" y="1796"/>
                  </a:lnTo>
                  <a:cubicBezTo>
                    <a:pt x="14662" y="1789"/>
                    <a:pt x="14788" y="1772"/>
                    <a:pt x="14912" y="1772"/>
                  </a:cubicBezTo>
                  <a:cubicBezTo>
                    <a:pt x="14978" y="1772"/>
                    <a:pt x="15044" y="1777"/>
                    <a:pt x="15110" y="1790"/>
                  </a:cubicBezTo>
                  <a:lnTo>
                    <a:pt x="15110" y="1785"/>
                  </a:lnTo>
                  <a:cubicBezTo>
                    <a:pt x="15110" y="1779"/>
                    <a:pt x="15098" y="1762"/>
                    <a:pt x="15093" y="1745"/>
                  </a:cubicBezTo>
                  <a:close/>
                  <a:moveTo>
                    <a:pt x="12942" y="1910"/>
                  </a:moveTo>
                  <a:cubicBezTo>
                    <a:pt x="12942" y="1910"/>
                    <a:pt x="12948" y="1915"/>
                    <a:pt x="12954" y="1921"/>
                  </a:cubicBezTo>
                  <a:lnTo>
                    <a:pt x="12948" y="1921"/>
                  </a:lnTo>
                  <a:cubicBezTo>
                    <a:pt x="12942" y="1915"/>
                    <a:pt x="12942" y="1910"/>
                    <a:pt x="12942" y="1910"/>
                  </a:cubicBezTo>
                  <a:close/>
                  <a:moveTo>
                    <a:pt x="20381" y="1876"/>
                  </a:moveTo>
                  <a:cubicBezTo>
                    <a:pt x="20449" y="1910"/>
                    <a:pt x="20568" y="1910"/>
                    <a:pt x="20579" y="2000"/>
                  </a:cubicBezTo>
                  <a:cubicBezTo>
                    <a:pt x="20511" y="1966"/>
                    <a:pt x="20426" y="1938"/>
                    <a:pt x="20381" y="1876"/>
                  </a:cubicBezTo>
                  <a:close/>
                  <a:moveTo>
                    <a:pt x="16591" y="1870"/>
                  </a:moveTo>
                  <a:cubicBezTo>
                    <a:pt x="16891" y="1915"/>
                    <a:pt x="17198" y="1983"/>
                    <a:pt x="17487" y="2080"/>
                  </a:cubicBezTo>
                  <a:cubicBezTo>
                    <a:pt x="17402" y="2074"/>
                    <a:pt x="17311" y="2034"/>
                    <a:pt x="17220" y="2034"/>
                  </a:cubicBezTo>
                  <a:cubicBezTo>
                    <a:pt x="17198" y="2034"/>
                    <a:pt x="17181" y="2029"/>
                    <a:pt x="17158" y="2029"/>
                  </a:cubicBezTo>
                  <a:cubicBezTo>
                    <a:pt x="17158" y="2017"/>
                    <a:pt x="17158" y="2012"/>
                    <a:pt x="17152" y="2006"/>
                  </a:cubicBezTo>
                  <a:cubicBezTo>
                    <a:pt x="16971" y="1949"/>
                    <a:pt x="16772" y="1938"/>
                    <a:pt x="16591" y="1870"/>
                  </a:cubicBezTo>
                  <a:close/>
                  <a:moveTo>
                    <a:pt x="20534" y="1830"/>
                  </a:moveTo>
                  <a:cubicBezTo>
                    <a:pt x="20693" y="1904"/>
                    <a:pt x="20914" y="1961"/>
                    <a:pt x="21010" y="2103"/>
                  </a:cubicBezTo>
                  <a:cubicBezTo>
                    <a:pt x="20857" y="2006"/>
                    <a:pt x="20693" y="1927"/>
                    <a:pt x="20523" y="1859"/>
                  </a:cubicBezTo>
                  <a:lnTo>
                    <a:pt x="20534" y="1830"/>
                  </a:lnTo>
                  <a:close/>
                  <a:moveTo>
                    <a:pt x="8483" y="1836"/>
                  </a:moveTo>
                  <a:lnTo>
                    <a:pt x="8483" y="1842"/>
                  </a:lnTo>
                  <a:cubicBezTo>
                    <a:pt x="8426" y="1876"/>
                    <a:pt x="8358" y="1910"/>
                    <a:pt x="8284" y="1921"/>
                  </a:cubicBezTo>
                  <a:cubicBezTo>
                    <a:pt x="8267" y="1955"/>
                    <a:pt x="8227" y="1983"/>
                    <a:pt x="8239" y="2023"/>
                  </a:cubicBezTo>
                  <a:cubicBezTo>
                    <a:pt x="8312" y="2023"/>
                    <a:pt x="8375" y="1983"/>
                    <a:pt x="8437" y="1949"/>
                  </a:cubicBezTo>
                  <a:lnTo>
                    <a:pt x="8437" y="1949"/>
                  </a:lnTo>
                  <a:cubicBezTo>
                    <a:pt x="8437" y="1961"/>
                    <a:pt x="8437" y="1983"/>
                    <a:pt x="8432" y="1995"/>
                  </a:cubicBezTo>
                  <a:cubicBezTo>
                    <a:pt x="8409" y="2000"/>
                    <a:pt x="8381" y="2006"/>
                    <a:pt x="8352" y="2012"/>
                  </a:cubicBezTo>
                  <a:cubicBezTo>
                    <a:pt x="8352" y="2034"/>
                    <a:pt x="8352" y="2051"/>
                    <a:pt x="8352" y="2074"/>
                  </a:cubicBezTo>
                  <a:lnTo>
                    <a:pt x="8329" y="2040"/>
                  </a:lnTo>
                  <a:cubicBezTo>
                    <a:pt x="8233" y="2091"/>
                    <a:pt x="8125" y="2103"/>
                    <a:pt x="8040" y="2171"/>
                  </a:cubicBezTo>
                  <a:cubicBezTo>
                    <a:pt x="8040" y="2165"/>
                    <a:pt x="8034" y="2154"/>
                    <a:pt x="8034" y="2154"/>
                  </a:cubicBezTo>
                  <a:cubicBezTo>
                    <a:pt x="8103" y="2108"/>
                    <a:pt x="8171" y="2068"/>
                    <a:pt x="8239" y="2029"/>
                  </a:cubicBezTo>
                  <a:cubicBezTo>
                    <a:pt x="8233" y="2012"/>
                    <a:pt x="8227" y="1978"/>
                    <a:pt x="8227" y="1966"/>
                  </a:cubicBezTo>
                  <a:cubicBezTo>
                    <a:pt x="8205" y="1972"/>
                    <a:pt x="8159" y="1983"/>
                    <a:pt x="8137" y="1989"/>
                  </a:cubicBezTo>
                  <a:cubicBezTo>
                    <a:pt x="8233" y="1921"/>
                    <a:pt x="8358" y="1859"/>
                    <a:pt x="8483" y="1836"/>
                  </a:cubicBezTo>
                  <a:close/>
                  <a:moveTo>
                    <a:pt x="18737" y="2134"/>
                  </a:moveTo>
                  <a:cubicBezTo>
                    <a:pt x="18755" y="2134"/>
                    <a:pt x="18762" y="2147"/>
                    <a:pt x="18758" y="2171"/>
                  </a:cubicBezTo>
                  <a:cubicBezTo>
                    <a:pt x="18746" y="2176"/>
                    <a:pt x="18736" y="2178"/>
                    <a:pt x="18728" y="2178"/>
                  </a:cubicBezTo>
                  <a:cubicBezTo>
                    <a:pt x="18710" y="2178"/>
                    <a:pt x="18703" y="2166"/>
                    <a:pt x="18707" y="2142"/>
                  </a:cubicBezTo>
                  <a:cubicBezTo>
                    <a:pt x="18719" y="2137"/>
                    <a:pt x="18729" y="2134"/>
                    <a:pt x="18737" y="2134"/>
                  </a:cubicBezTo>
                  <a:close/>
                  <a:moveTo>
                    <a:pt x="21031" y="2090"/>
                  </a:moveTo>
                  <a:cubicBezTo>
                    <a:pt x="21103" y="2090"/>
                    <a:pt x="21173" y="2142"/>
                    <a:pt x="21209" y="2205"/>
                  </a:cubicBezTo>
                  <a:cubicBezTo>
                    <a:pt x="21141" y="2171"/>
                    <a:pt x="21073" y="2137"/>
                    <a:pt x="21010" y="2091"/>
                  </a:cubicBezTo>
                  <a:cubicBezTo>
                    <a:pt x="21017" y="2090"/>
                    <a:pt x="21024" y="2090"/>
                    <a:pt x="21031" y="2090"/>
                  </a:cubicBezTo>
                  <a:close/>
                  <a:moveTo>
                    <a:pt x="7346" y="2229"/>
                  </a:moveTo>
                  <a:cubicBezTo>
                    <a:pt x="7356" y="2229"/>
                    <a:pt x="7366" y="2230"/>
                    <a:pt x="7376" y="2233"/>
                  </a:cubicBezTo>
                  <a:cubicBezTo>
                    <a:pt x="7320" y="2273"/>
                    <a:pt x="7257" y="2312"/>
                    <a:pt x="7189" y="2346"/>
                  </a:cubicBezTo>
                  <a:cubicBezTo>
                    <a:pt x="7183" y="2341"/>
                    <a:pt x="7172" y="2324"/>
                    <a:pt x="7161" y="2312"/>
                  </a:cubicBezTo>
                  <a:cubicBezTo>
                    <a:pt x="7225" y="2293"/>
                    <a:pt x="7277" y="2229"/>
                    <a:pt x="7346" y="2229"/>
                  </a:cubicBezTo>
                  <a:close/>
                  <a:moveTo>
                    <a:pt x="6537" y="2670"/>
                  </a:moveTo>
                  <a:cubicBezTo>
                    <a:pt x="6491" y="2676"/>
                    <a:pt x="6446" y="2676"/>
                    <a:pt x="6400" y="2681"/>
                  </a:cubicBezTo>
                  <a:cubicBezTo>
                    <a:pt x="6395" y="2704"/>
                    <a:pt x="6383" y="2744"/>
                    <a:pt x="6378" y="2761"/>
                  </a:cubicBezTo>
                  <a:cubicBezTo>
                    <a:pt x="6440" y="2749"/>
                    <a:pt x="6503" y="2727"/>
                    <a:pt x="6537" y="2670"/>
                  </a:cubicBezTo>
                  <a:close/>
                  <a:moveTo>
                    <a:pt x="8125" y="1989"/>
                  </a:moveTo>
                  <a:lnTo>
                    <a:pt x="8125" y="1989"/>
                  </a:lnTo>
                  <a:cubicBezTo>
                    <a:pt x="8086" y="2046"/>
                    <a:pt x="8000" y="2040"/>
                    <a:pt x="7961" y="2097"/>
                  </a:cubicBezTo>
                  <a:cubicBezTo>
                    <a:pt x="7495" y="2261"/>
                    <a:pt x="7093" y="2590"/>
                    <a:pt x="6639" y="2761"/>
                  </a:cubicBezTo>
                  <a:cubicBezTo>
                    <a:pt x="6781" y="2636"/>
                    <a:pt x="6962" y="2573"/>
                    <a:pt x="7121" y="2477"/>
                  </a:cubicBezTo>
                  <a:cubicBezTo>
                    <a:pt x="7115" y="2471"/>
                    <a:pt x="7098" y="2460"/>
                    <a:pt x="7093" y="2454"/>
                  </a:cubicBezTo>
                  <a:cubicBezTo>
                    <a:pt x="7115" y="2454"/>
                    <a:pt x="7132" y="2460"/>
                    <a:pt x="7155" y="2460"/>
                  </a:cubicBezTo>
                  <a:cubicBezTo>
                    <a:pt x="7388" y="2341"/>
                    <a:pt x="7609" y="2193"/>
                    <a:pt x="7859" y="2103"/>
                  </a:cubicBezTo>
                  <a:cubicBezTo>
                    <a:pt x="7853" y="2097"/>
                    <a:pt x="7842" y="2080"/>
                    <a:pt x="7836" y="2068"/>
                  </a:cubicBezTo>
                  <a:lnTo>
                    <a:pt x="7836" y="2068"/>
                  </a:lnTo>
                  <a:cubicBezTo>
                    <a:pt x="7850" y="2072"/>
                    <a:pt x="7863" y="2074"/>
                    <a:pt x="7876" y="2074"/>
                  </a:cubicBezTo>
                  <a:cubicBezTo>
                    <a:pt x="7962" y="2074"/>
                    <a:pt x="8042" y="2004"/>
                    <a:pt x="8125" y="1989"/>
                  </a:cubicBezTo>
                  <a:close/>
                  <a:moveTo>
                    <a:pt x="6620" y="2755"/>
                  </a:moveTo>
                  <a:cubicBezTo>
                    <a:pt x="6634" y="2755"/>
                    <a:pt x="6644" y="2767"/>
                    <a:pt x="6650" y="2789"/>
                  </a:cubicBezTo>
                  <a:cubicBezTo>
                    <a:pt x="6635" y="2804"/>
                    <a:pt x="6623" y="2811"/>
                    <a:pt x="6613" y="2811"/>
                  </a:cubicBezTo>
                  <a:cubicBezTo>
                    <a:pt x="6601" y="2811"/>
                    <a:pt x="6591" y="2800"/>
                    <a:pt x="6582" y="2778"/>
                  </a:cubicBezTo>
                  <a:cubicBezTo>
                    <a:pt x="6597" y="2763"/>
                    <a:pt x="6610" y="2755"/>
                    <a:pt x="6620" y="2755"/>
                  </a:cubicBezTo>
                  <a:close/>
                  <a:moveTo>
                    <a:pt x="6911" y="2738"/>
                  </a:moveTo>
                  <a:cubicBezTo>
                    <a:pt x="6877" y="2778"/>
                    <a:pt x="6735" y="2795"/>
                    <a:pt x="6809" y="2863"/>
                  </a:cubicBezTo>
                  <a:cubicBezTo>
                    <a:pt x="6792" y="2851"/>
                    <a:pt x="6775" y="2846"/>
                    <a:pt x="6758" y="2834"/>
                  </a:cubicBezTo>
                  <a:cubicBezTo>
                    <a:pt x="6656" y="2920"/>
                    <a:pt x="6537" y="2982"/>
                    <a:pt x="6400" y="3016"/>
                  </a:cubicBezTo>
                  <a:cubicBezTo>
                    <a:pt x="6537" y="2931"/>
                    <a:pt x="6684" y="2868"/>
                    <a:pt x="6809" y="2766"/>
                  </a:cubicBezTo>
                  <a:cubicBezTo>
                    <a:pt x="6837" y="2744"/>
                    <a:pt x="6871" y="2738"/>
                    <a:pt x="6911" y="2738"/>
                  </a:cubicBezTo>
                  <a:close/>
                  <a:moveTo>
                    <a:pt x="8312" y="2975"/>
                  </a:moveTo>
                  <a:cubicBezTo>
                    <a:pt x="8321" y="2975"/>
                    <a:pt x="8331" y="2981"/>
                    <a:pt x="8341" y="2993"/>
                  </a:cubicBezTo>
                  <a:cubicBezTo>
                    <a:pt x="8331" y="3013"/>
                    <a:pt x="8322" y="3023"/>
                    <a:pt x="8310" y="3023"/>
                  </a:cubicBezTo>
                  <a:cubicBezTo>
                    <a:pt x="8301" y="3023"/>
                    <a:pt x="8291" y="3017"/>
                    <a:pt x="8278" y="3005"/>
                  </a:cubicBezTo>
                  <a:cubicBezTo>
                    <a:pt x="8288" y="2985"/>
                    <a:pt x="8300" y="2975"/>
                    <a:pt x="8312" y="2975"/>
                  </a:cubicBezTo>
                  <a:close/>
                  <a:moveTo>
                    <a:pt x="21266" y="2193"/>
                  </a:moveTo>
                  <a:cubicBezTo>
                    <a:pt x="21708" y="2443"/>
                    <a:pt x="22140" y="2710"/>
                    <a:pt x="22565" y="2988"/>
                  </a:cubicBezTo>
                  <a:cubicBezTo>
                    <a:pt x="22610" y="3016"/>
                    <a:pt x="22673" y="3039"/>
                    <a:pt x="22684" y="3095"/>
                  </a:cubicBezTo>
                  <a:cubicBezTo>
                    <a:pt x="22406" y="2880"/>
                    <a:pt x="22077" y="2727"/>
                    <a:pt x="21788" y="2522"/>
                  </a:cubicBezTo>
                  <a:cubicBezTo>
                    <a:pt x="21765" y="2534"/>
                    <a:pt x="21742" y="2545"/>
                    <a:pt x="21720" y="2556"/>
                  </a:cubicBezTo>
                  <a:cubicBezTo>
                    <a:pt x="21742" y="2585"/>
                    <a:pt x="21771" y="2613"/>
                    <a:pt x="21799" y="2636"/>
                  </a:cubicBezTo>
                  <a:lnTo>
                    <a:pt x="21799" y="2647"/>
                  </a:lnTo>
                  <a:cubicBezTo>
                    <a:pt x="21731" y="2619"/>
                    <a:pt x="21669" y="2585"/>
                    <a:pt x="21612" y="2551"/>
                  </a:cubicBezTo>
                  <a:cubicBezTo>
                    <a:pt x="21612" y="2545"/>
                    <a:pt x="21618" y="2528"/>
                    <a:pt x="21618" y="2522"/>
                  </a:cubicBezTo>
                  <a:cubicBezTo>
                    <a:pt x="21652" y="2539"/>
                    <a:pt x="21680" y="2551"/>
                    <a:pt x="21708" y="2568"/>
                  </a:cubicBezTo>
                  <a:cubicBezTo>
                    <a:pt x="21714" y="2551"/>
                    <a:pt x="21725" y="2517"/>
                    <a:pt x="21731" y="2505"/>
                  </a:cubicBezTo>
                  <a:cubicBezTo>
                    <a:pt x="21578" y="2398"/>
                    <a:pt x="21408" y="2312"/>
                    <a:pt x="21249" y="2222"/>
                  </a:cubicBezTo>
                  <a:cubicBezTo>
                    <a:pt x="21249" y="2216"/>
                    <a:pt x="21260" y="2205"/>
                    <a:pt x="21266" y="2193"/>
                  </a:cubicBezTo>
                  <a:close/>
                  <a:moveTo>
                    <a:pt x="6582" y="2800"/>
                  </a:moveTo>
                  <a:lnTo>
                    <a:pt x="6582" y="2800"/>
                  </a:lnTo>
                  <a:cubicBezTo>
                    <a:pt x="6548" y="2863"/>
                    <a:pt x="6480" y="2891"/>
                    <a:pt x="6417" y="2925"/>
                  </a:cubicBezTo>
                  <a:cubicBezTo>
                    <a:pt x="6315" y="2988"/>
                    <a:pt x="6219" y="3073"/>
                    <a:pt x="6100" y="3101"/>
                  </a:cubicBezTo>
                  <a:cubicBezTo>
                    <a:pt x="6230" y="2971"/>
                    <a:pt x="6417" y="2891"/>
                    <a:pt x="6582" y="2800"/>
                  </a:cubicBezTo>
                  <a:close/>
                  <a:moveTo>
                    <a:pt x="22696" y="3090"/>
                  </a:moveTo>
                  <a:cubicBezTo>
                    <a:pt x="22854" y="3164"/>
                    <a:pt x="22991" y="3283"/>
                    <a:pt x="23138" y="3373"/>
                  </a:cubicBezTo>
                  <a:cubicBezTo>
                    <a:pt x="22968" y="3317"/>
                    <a:pt x="22837" y="3192"/>
                    <a:pt x="22696" y="3090"/>
                  </a:cubicBezTo>
                  <a:close/>
                  <a:moveTo>
                    <a:pt x="23175" y="3515"/>
                  </a:moveTo>
                  <a:cubicBezTo>
                    <a:pt x="23198" y="3515"/>
                    <a:pt x="23226" y="3550"/>
                    <a:pt x="23218" y="3572"/>
                  </a:cubicBezTo>
                  <a:cubicBezTo>
                    <a:pt x="23212" y="3580"/>
                    <a:pt x="23206" y="3583"/>
                    <a:pt x="23199" y="3583"/>
                  </a:cubicBezTo>
                  <a:cubicBezTo>
                    <a:pt x="23176" y="3583"/>
                    <a:pt x="23151" y="3548"/>
                    <a:pt x="23155" y="3527"/>
                  </a:cubicBezTo>
                  <a:cubicBezTo>
                    <a:pt x="23160" y="3519"/>
                    <a:pt x="23167" y="3515"/>
                    <a:pt x="23175" y="3515"/>
                  </a:cubicBezTo>
                  <a:close/>
                  <a:moveTo>
                    <a:pt x="5674" y="3527"/>
                  </a:moveTo>
                  <a:lnTo>
                    <a:pt x="5674" y="3606"/>
                  </a:lnTo>
                  <a:cubicBezTo>
                    <a:pt x="5657" y="3600"/>
                    <a:pt x="5634" y="3589"/>
                    <a:pt x="5612" y="3578"/>
                  </a:cubicBezTo>
                  <a:cubicBezTo>
                    <a:pt x="5589" y="3606"/>
                    <a:pt x="5561" y="3629"/>
                    <a:pt x="5538" y="3651"/>
                  </a:cubicBezTo>
                  <a:lnTo>
                    <a:pt x="5521" y="3617"/>
                  </a:lnTo>
                  <a:cubicBezTo>
                    <a:pt x="5572" y="3589"/>
                    <a:pt x="5623" y="3561"/>
                    <a:pt x="5674" y="3527"/>
                  </a:cubicBezTo>
                  <a:close/>
                  <a:moveTo>
                    <a:pt x="5430" y="3697"/>
                  </a:moveTo>
                  <a:lnTo>
                    <a:pt x="5481" y="3754"/>
                  </a:lnTo>
                  <a:cubicBezTo>
                    <a:pt x="5464" y="3748"/>
                    <a:pt x="5436" y="3737"/>
                    <a:pt x="5419" y="3731"/>
                  </a:cubicBezTo>
                  <a:cubicBezTo>
                    <a:pt x="5407" y="3748"/>
                    <a:pt x="5390" y="3788"/>
                    <a:pt x="5385" y="3810"/>
                  </a:cubicBezTo>
                  <a:cubicBezTo>
                    <a:pt x="5362" y="3759"/>
                    <a:pt x="5379" y="3720"/>
                    <a:pt x="5430" y="3697"/>
                  </a:cubicBezTo>
                  <a:close/>
                  <a:moveTo>
                    <a:pt x="23144" y="3390"/>
                  </a:moveTo>
                  <a:lnTo>
                    <a:pt x="23144" y="3390"/>
                  </a:lnTo>
                  <a:cubicBezTo>
                    <a:pt x="23337" y="3521"/>
                    <a:pt x="23513" y="3668"/>
                    <a:pt x="23688" y="3810"/>
                  </a:cubicBezTo>
                  <a:cubicBezTo>
                    <a:pt x="23479" y="3720"/>
                    <a:pt x="23303" y="3549"/>
                    <a:pt x="23144" y="3390"/>
                  </a:cubicBezTo>
                  <a:close/>
                  <a:moveTo>
                    <a:pt x="22072" y="3809"/>
                  </a:moveTo>
                  <a:cubicBezTo>
                    <a:pt x="22104" y="3809"/>
                    <a:pt x="22142" y="3847"/>
                    <a:pt x="22111" y="3873"/>
                  </a:cubicBezTo>
                  <a:cubicBezTo>
                    <a:pt x="22106" y="3875"/>
                    <a:pt x="22101" y="3876"/>
                    <a:pt x="22096" y="3876"/>
                  </a:cubicBezTo>
                  <a:cubicBezTo>
                    <a:pt x="22065" y="3876"/>
                    <a:pt x="22031" y="3835"/>
                    <a:pt x="22060" y="3810"/>
                  </a:cubicBezTo>
                  <a:cubicBezTo>
                    <a:pt x="22064" y="3809"/>
                    <a:pt x="22068" y="3809"/>
                    <a:pt x="22072" y="3809"/>
                  </a:cubicBezTo>
                  <a:close/>
                  <a:moveTo>
                    <a:pt x="6060" y="3844"/>
                  </a:moveTo>
                  <a:cubicBezTo>
                    <a:pt x="6069" y="3844"/>
                    <a:pt x="6078" y="3851"/>
                    <a:pt x="6088" y="3867"/>
                  </a:cubicBezTo>
                  <a:cubicBezTo>
                    <a:pt x="6079" y="3886"/>
                    <a:pt x="6070" y="3896"/>
                    <a:pt x="6060" y="3896"/>
                  </a:cubicBezTo>
                  <a:cubicBezTo>
                    <a:pt x="6051" y="3896"/>
                    <a:pt x="6042" y="3888"/>
                    <a:pt x="6032" y="3873"/>
                  </a:cubicBezTo>
                  <a:cubicBezTo>
                    <a:pt x="6041" y="3854"/>
                    <a:pt x="6050" y="3844"/>
                    <a:pt x="6060" y="3844"/>
                  </a:cubicBezTo>
                  <a:close/>
                  <a:moveTo>
                    <a:pt x="5334" y="3759"/>
                  </a:moveTo>
                  <a:lnTo>
                    <a:pt x="5334" y="3759"/>
                  </a:lnTo>
                  <a:cubicBezTo>
                    <a:pt x="5345" y="3793"/>
                    <a:pt x="5322" y="3822"/>
                    <a:pt x="5300" y="3844"/>
                  </a:cubicBezTo>
                  <a:cubicBezTo>
                    <a:pt x="5305" y="3861"/>
                    <a:pt x="5311" y="3873"/>
                    <a:pt x="5317" y="3890"/>
                  </a:cubicBezTo>
                  <a:lnTo>
                    <a:pt x="5237" y="3884"/>
                  </a:lnTo>
                  <a:lnTo>
                    <a:pt x="5237" y="3884"/>
                  </a:lnTo>
                  <a:cubicBezTo>
                    <a:pt x="5243" y="3890"/>
                    <a:pt x="5254" y="3912"/>
                    <a:pt x="5260" y="3924"/>
                  </a:cubicBezTo>
                  <a:cubicBezTo>
                    <a:pt x="5241" y="3916"/>
                    <a:pt x="5224" y="3912"/>
                    <a:pt x="5211" y="3912"/>
                  </a:cubicBezTo>
                  <a:cubicBezTo>
                    <a:pt x="5159" y="3912"/>
                    <a:pt x="5157" y="3966"/>
                    <a:pt x="5220" y="3998"/>
                  </a:cubicBezTo>
                  <a:cubicBezTo>
                    <a:pt x="5209" y="4003"/>
                    <a:pt x="5192" y="4020"/>
                    <a:pt x="5181" y="4032"/>
                  </a:cubicBezTo>
                  <a:cubicBezTo>
                    <a:pt x="5164" y="4003"/>
                    <a:pt x="5152" y="3975"/>
                    <a:pt x="5141" y="3947"/>
                  </a:cubicBezTo>
                  <a:cubicBezTo>
                    <a:pt x="5116" y="3971"/>
                    <a:pt x="5091" y="3987"/>
                    <a:pt x="5059" y="3987"/>
                  </a:cubicBezTo>
                  <a:cubicBezTo>
                    <a:pt x="5054" y="3987"/>
                    <a:pt x="5049" y="3987"/>
                    <a:pt x="5044" y="3986"/>
                  </a:cubicBezTo>
                  <a:cubicBezTo>
                    <a:pt x="5146" y="3918"/>
                    <a:pt x="5226" y="3827"/>
                    <a:pt x="5334" y="3759"/>
                  </a:cubicBezTo>
                  <a:close/>
                  <a:moveTo>
                    <a:pt x="6661" y="3929"/>
                  </a:moveTo>
                  <a:lnTo>
                    <a:pt x="6661" y="3929"/>
                  </a:lnTo>
                  <a:cubicBezTo>
                    <a:pt x="6610" y="3969"/>
                    <a:pt x="6559" y="4009"/>
                    <a:pt x="6508" y="4049"/>
                  </a:cubicBezTo>
                  <a:cubicBezTo>
                    <a:pt x="6503" y="4043"/>
                    <a:pt x="6491" y="4032"/>
                    <a:pt x="6486" y="4026"/>
                  </a:cubicBezTo>
                  <a:cubicBezTo>
                    <a:pt x="6548" y="3992"/>
                    <a:pt x="6605" y="3964"/>
                    <a:pt x="6661" y="3929"/>
                  </a:cubicBezTo>
                  <a:close/>
                  <a:moveTo>
                    <a:pt x="23815" y="4025"/>
                  </a:moveTo>
                  <a:cubicBezTo>
                    <a:pt x="23827" y="4025"/>
                    <a:pt x="23835" y="4037"/>
                    <a:pt x="23842" y="4060"/>
                  </a:cubicBezTo>
                  <a:cubicBezTo>
                    <a:pt x="23830" y="4069"/>
                    <a:pt x="23820" y="4074"/>
                    <a:pt x="23811" y="4074"/>
                  </a:cubicBezTo>
                  <a:cubicBezTo>
                    <a:pt x="23798" y="4074"/>
                    <a:pt x="23788" y="4063"/>
                    <a:pt x="23785" y="4043"/>
                  </a:cubicBezTo>
                  <a:cubicBezTo>
                    <a:pt x="23797" y="4031"/>
                    <a:pt x="23807" y="4025"/>
                    <a:pt x="23815" y="4025"/>
                  </a:cubicBezTo>
                  <a:close/>
                  <a:moveTo>
                    <a:pt x="5706" y="4111"/>
                  </a:moveTo>
                  <a:cubicBezTo>
                    <a:pt x="5717" y="4111"/>
                    <a:pt x="5726" y="4114"/>
                    <a:pt x="5731" y="4122"/>
                  </a:cubicBezTo>
                  <a:cubicBezTo>
                    <a:pt x="5716" y="4153"/>
                    <a:pt x="5682" y="4174"/>
                    <a:pt x="5647" y="4174"/>
                  </a:cubicBezTo>
                  <a:cubicBezTo>
                    <a:pt x="5643" y="4174"/>
                    <a:pt x="5639" y="4174"/>
                    <a:pt x="5634" y="4173"/>
                  </a:cubicBezTo>
                  <a:cubicBezTo>
                    <a:pt x="5621" y="4147"/>
                    <a:pt x="5672" y="4111"/>
                    <a:pt x="5706" y="4111"/>
                  </a:cubicBezTo>
                  <a:close/>
                  <a:moveTo>
                    <a:pt x="23949" y="4145"/>
                  </a:moveTo>
                  <a:cubicBezTo>
                    <a:pt x="23976" y="4145"/>
                    <a:pt x="23996" y="4188"/>
                    <a:pt x="23972" y="4202"/>
                  </a:cubicBezTo>
                  <a:cubicBezTo>
                    <a:pt x="23967" y="4206"/>
                    <a:pt x="23962" y="4208"/>
                    <a:pt x="23957" y="4208"/>
                  </a:cubicBezTo>
                  <a:cubicBezTo>
                    <a:pt x="23932" y="4208"/>
                    <a:pt x="23909" y="4169"/>
                    <a:pt x="23932" y="4151"/>
                  </a:cubicBezTo>
                  <a:cubicBezTo>
                    <a:pt x="23938" y="4147"/>
                    <a:pt x="23944" y="4145"/>
                    <a:pt x="23949" y="4145"/>
                  </a:cubicBezTo>
                  <a:close/>
                  <a:moveTo>
                    <a:pt x="4903" y="4145"/>
                  </a:moveTo>
                  <a:lnTo>
                    <a:pt x="4903" y="4145"/>
                  </a:lnTo>
                  <a:cubicBezTo>
                    <a:pt x="4846" y="4196"/>
                    <a:pt x="4783" y="4242"/>
                    <a:pt x="4721" y="4281"/>
                  </a:cubicBezTo>
                  <a:cubicBezTo>
                    <a:pt x="4755" y="4242"/>
                    <a:pt x="4789" y="4202"/>
                    <a:pt x="4823" y="4162"/>
                  </a:cubicBezTo>
                  <a:cubicBezTo>
                    <a:pt x="4851" y="4156"/>
                    <a:pt x="4880" y="4151"/>
                    <a:pt x="4903" y="4145"/>
                  </a:cubicBezTo>
                  <a:close/>
                  <a:moveTo>
                    <a:pt x="22565" y="4145"/>
                  </a:moveTo>
                  <a:lnTo>
                    <a:pt x="22565" y="4145"/>
                  </a:lnTo>
                  <a:cubicBezTo>
                    <a:pt x="22627" y="4190"/>
                    <a:pt x="22690" y="4236"/>
                    <a:pt x="22747" y="4281"/>
                  </a:cubicBezTo>
                  <a:cubicBezTo>
                    <a:pt x="22684" y="4242"/>
                    <a:pt x="22588" y="4225"/>
                    <a:pt x="22565" y="4145"/>
                  </a:cubicBezTo>
                  <a:close/>
                  <a:moveTo>
                    <a:pt x="7416" y="3822"/>
                  </a:moveTo>
                  <a:cubicBezTo>
                    <a:pt x="7348" y="3878"/>
                    <a:pt x="7257" y="3918"/>
                    <a:pt x="7200" y="3986"/>
                  </a:cubicBezTo>
                  <a:cubicBezTo>
                    <a:pt x="7183" y="3998"/>
                    <a:pt x="7166" y="4003"/>
                    <a:pt x="7155" y="4015"/>
                  </a:cubicBezTo>
                  <a:cubicBezTo>
                    <a:pt x="7149" y="4009"/>
                    <a:pt x="7144" y="4009"/>
                    <a:pt x="7138" y="4009"/>
                  </a:cubicBezTo>
                  <a:cubicBezTo>
                    <a:pt x="6968" y="4100"/>
                    <a:pt x="6826" y="4225"/>
                    <a:pt x="6650" y="4310"/>
                  </a:cubicBezTo>
                  <a:cubicBezTo>
                    <a:pt x="6888" y="4128"/>
                    <a:pt x="7149" y="3958"/>
                    <a:pt x="7416" y="3822"/>
                  </a:cubicBezTo>
                  <a:close/>
                  <a:moveTo>
                    <a:pt x="24012" y="4225"/>
                  </a:moveTo>
                  <a:lnTo>
                    <a:pt x="24012" y="4225"/>
                  </a:lnTo>
                  <a:cubicBezTo>
                    <a:pt x="24057" y="4247"/>
                    <a:pt x="24103" y="4281"/>
                    <a:pt x="24154" y="4310"/>
                  </a:cubicBezTo>
                  <a:cubicBezTo>
                    <a:pt x="24142" y="4315"/>
                    <a:pt x="24137" y="4338"/>
                    <a:pt x="24131" y="4344"/>
                  </a:cubicBezTo>
                  <a:cubicBezTo>
                    <a:pt x="24080" y="4310"/>
                    <a:pt x="24035" y="4276"/>
                    <a:pt x="24012" y="4225"/>
                  </a:cubicBezTo>
                  <a:close/>
                  <a:moveTo>
                    <a:pt x="4244" y="4287"/>
                  </a:moveTo>
                  <a:cubicBezTo>
                    <a:pt x="4284" y="4321"/>
                    <a:pt x="4295" y="4372"/>
                    <a:pt x="4301" y="4412"/>
                  </a:cubicBezTo>
                  <a:cubicBezTo>
                    <a:pt x="4290" y="4395"/>
                    <a:pt x="4267" y="4355"/>
                    <a:pt x="4256" y="4338"/>
                  </a:cubicBezTo>
                  <a:cubicBezTo>
                    <a:pt x="4233" y="4361"/>
                    <a:pt x="4205" y="4389"/>
                    <a:pt x="4182" y="4417"/>
                  </a:cubicBezTo>
                  <a:cubicBezTo>
                    <a:pt x="4176" y="4395"/>
                    <a:pt x="4165" y="4361"/>
                    <a:pt x="4159" y="4338"/>
                  </a:cubicBezTo>
                  <a:cubicBezTo>
                    <a:pt x="4176" y="4310"/>
                    <a:pt x="4210" y="4293"/>
                    <a:pt x="4244" y="4287"/>
                  </a:cubicBezTo>
                  <a:close/>
                  <a:moveTo>
                    <a:pt x="24177" y="4360"/>
                  </a:moveTo>
                  <a:cubicBezTo>
                    <a:pt x="24210" y="4360"/>
                    <a:pt x="24243" y="4397"/>
                    <a:pt x="24222" y="4423"/>
                  </a:cubicBezTo>
                  <a:cubicBezTo>
                    <a:pt x="24219" y="4424"/>
                    <a:pt x="24216" y="4425"/>
                    <a:pt x="24212" y="4425"/>
                  </a:cubicBezTo>
                  <a:cubicBezTo>
                    <a:pt x="24184" y="4425"/>
                    <a:pt x="24151" y="4386"/>
                    <a:pt x="24171" y="4361"/>
                  </a:cubicBezTo>
                  <a:cubicBezTo>
                    <a:pt x="24173" y="4360"/>
                    <a:pt x="24175" y="4360"/>
                    <a:pt x="24177" y="4360"/>
                  </a:cubicBezTo>
                  <a:close/>
                  <a:moveTo>
                    <a:pt x="6088" y="3095"/>
                  </a:moveTo>
                  <a:cubicBezTo>
                    <a:pt x="6077" y="3158"/>
                    <a:pt x="6003" y="3175"/>
                    <a:pt x="5958" y="3215"/>
                  </a:cubicBezTo>
                  <a:cubicBezTo>
                    <a:pt x="5527" y="3527"/>
                    <a:pt x="5107" y="3850"/>
                    <a:pt x="4698" y="4185"/>
                  </a:cubicBezTo>
                  <a:cubicBezTo>
                    <a:pt x="4602" y="4264"/>
                    <a:pt x="4522" y="4366"/>
                    <a:pt x="4415" y="4429"/>
                  </a:cubicBezTo>
                  <a:cubicBezTo>
                    <a:pt x="4517" y="4276"/>
                    <a:pt x="4715" y="4179"/>
                    <a:pt x="4795" y="4020"/>
                  </a:cubicBezTo>
                  <a:cubicBezTo>
                    <a:pt x="4806" y="4026"/>
                    <a:pt x="4817" y="4043"/>
                    <a:pt x="4823" y="4049"/>
                  </a:cubicBezTo>
                  <a:cubicBezTo>
                    <a:pt x="5135" y="3765"/>
                    <a:pt x="5481" y="3527"/>
                    <a:pt x="5827" y="3283"/>
                  </a:cubicBezTo>
                  <a:lnTo>
                    <a:pt x="5805" y="3260"/>
                  </a:lnTo>
                  <a:cubicBezTo>
                    <a:pt x="5924" y="3243"/>
                    <a:pt x="5998" y="3152"/>
                    <a:pt x="6088" y="3095"/>
                  </a:cubicBezTo>
                  <a:close/>
                  <a:moveTo>
                    <a:pt x="4391" y="4435"/>
                  </a:moveTo>
                  <a:cubicBezTo>
                    <a:pt x="4404" y="4435"/>
                    <a:pt x="4414" y="4443"/>
                    <a:pt x="4409" y="4463"/>
                  </a:cubicBezTo>
                  <a:cubicBezTo>
                    <a:pt x="4409" y="4485"/>
                    <a:pt x="4385" y="4498"/>
                    <a:pt x="4366" y="4498"/>
                  </a:cubicBezTo>
                  <a:cubicBezTo>
                    <a:pt x="4351" y="4498"/>
                    <a:pt x="4339" y="4489"/>
                    <a:pt x="4346" y="4468"/>
                  </a:cubicBezTo>
                  <a:cubicBezTo>
                    <a:pt x="4350" y="4449"/>
                    <a:pt x="4373" y="4435"/>
                    <a:pt x="4391" y="4435"/>
                  </a:cubicBezTo>
                  <a:close/>
                  <a:moveTo>
                    <a:pt x="6650" y="4298"/>
                  </a:moveTo>
                  <a:lnTo>
                    <a:pt x="6650" y="4298"/>
                  </a:lnTo>
                  <a:cubicBezTo>
                    <a:pt x="6548" y="4406"/>
                    <a:pt x="6423" y="4497"/>
                    <a:pt x="6287" y="4565"/>
                  </a:cubicBezTo>
                  <a:cubicBezTo>
                    <a:pt x="6389" y="4457"/>
                    <a:pt x="6520" y="4378"/>
                    <a:pt x="6650" y="4298"/>
                  </a:cubicBezTo>
                  <a:close/>
                  <a:moveTo>
                    <a:pt x="3907" y="4536"/>
                  </a:moveTo>
                  <a:cubicBezTo>
                    <a:pt x="3946" y="4536"/>
                    <a:pt x="3939" y="4595"/>
                    <a:pt x="3908" y="4595"/>
                  </a:cubicBezTo>
                  <a:cubicBezTo>
                    <a:pt x="3902" y="4595"/>
                    <a:pt x="3895" y="4593"/>
                    <a:pt x="3887" y="4588"/>
                  </a:cubicBezTo>
                  <a:cubicBezTo>
                    <a:pt x="3893" y="4576"/>
                    <a:pt x="3898" y="4554"/>
                    <a:pt x="3898" y="4537"/>
                  </a:cubicBezTo>
                  <a:cubicBezTo>
                    <a:pt x="3901" y="4536"/>
                    <a:pt x="3904" y="4536"/>
                    <a:pt x="3907" y="4536"/>
                  </a:cubicBezTo>
                  <a:close/>
                  <a:moveTo>
                    <a:pt x="6315" y="4593"/>
                  </a:moveTo>
                  <a:cubicBezTo>
                    <a:pt x="6321" y="4593"/>
                    <a:pt x="6321" y="4593"/>
                    <a:pt x="6327" y="4599"/>
                  </a:cubicBezTo>
                  <a:lnTo>
                    <a:pt x="6321" y="4599"/>
                  </a:lnTo>
                  <a:cubicBezTo>
                    <a:pt x="6321" y="4599"/>
                    <a:pt x="6315" y="4593"/>
                    <a:pt x="6315" y="4593"/>
                  </a:cubicBezTo>
                  <a:close/>
                  <a:moveTo>
                    <a:pt x="4142" y="4378"/>
                  </a:moveTo>
                  <a:cubicBezTo>
                    <a:pt x="4171" y="4406"/>
                    <a:pt x="4165" y="4429"/>
                    <a:pt x="4137" y="4451"/>
                  </a:cubicBezTo>
                  <a:cubicBezTo>
                    <a:pt x="4080" y="4514"/>
                    <a:pt x="4012" y="4565"/>
                    <a:pt x="3961" y="4633"/>
                  </a:cubicBezTo>
                  <a:cubicBezTo>
                    <a:pt x="3944" y="4605"/>
                    <a:pt x="3966" y="4576"/>
                    <a:pt x="3972" y="4548"/>
                  </a:cubicBezTo>
                  <a:cubicBezTo>
                    <a:pt x="3966" y="4542"/>
                    <a:pt x="3955" y="4525"/>
                    <a:pt x="3949" y="4520"/>
                  </a:cubicBezTo>
                  <a:cubicBezTo>
                    <a:pt x="4023" y="4486"/>
                    <a:pt x="4080" y="4406"/>
                    <a:pt x="4142" y="4378"/>
                  </a:cubicBezTo>
                  <a:close/>
                  <a:moveTo>
                    <a:pt x="23921" y="4015"/>
                  </a:moveTo>
                  <a:lnTo>
                    <a:pt x="23921" y="4015"/>
                  </a:lnTo>
                  <a:cubicBezTo>
                    <a:pt x="24165" y="4208"/>
                    <a:pt x="24403" y="4417"/>
                    <a:pt x="24613" y="4644"/>
                  </a:cubicBezTo>
                  <a:cubicBezTo>
                    <a:pt x="24392" y="4508"/>
                    <a:pt x="24239" y="4298"/>
                    <a:pt x="24035" y="4145"/>
                  </a:cubicBezTo>
                  <a:cubicBezTo>
                    <a:pt x="23984" y="4111"/>
                    <a:pt x="23949" y="4066"/>
                    <a:pt x="23921" y="4015"/>
                  </a:cubicBezTo>
                  <a:close/>
                  <a:moveTo>
                    <a:pt x="23149" y="4599"/>
                  </a:moveTo>
                  <a:lnTo>
                    <a:pt x="23149" y="4599"/>
                  </a:lnTo>
                  <a:cubicBezTo>
                    <a:pt x="23201" y="4616"/>
                    <a:pt x="23235" y="4650"/>
                    <a:pt x="23274" y="4678"/>
                  </a:cubicBezTo>
                  <a:cubicBezTo>
                    <a:pt x="23269" y="4684"/>
                    <a:pt x="23263" y="4701"/>
                    <a:pt x="23257" y="4712"/>
                  </a:cubicBezTo>
                  <a:cubicBezTo>
                    <a:pt x="23218" y="4678"/>
                    <a:pt x="23178" y="4639"/>
                    <a:pt x="23149" y="4599"/>
                  </a:cubicBezTo>
                  <a:close/>
                  <a:moveTo>
                    <a:pt x="24296" y="4457"/>
                  </a:moveTo>
                  <a:cubicBezTo>
                    <a:pt x="24403" y="4571"/>
                    <a:pt x="24545" y="4650"/>
                    <a:pt x="24613" y="4786"/>
                  </a:cubicBezTo>
                  <a:cubicBezTo>
                    <a:pt x="24485" y="4691"/>
                    <a:pt x="24395" y="4552"/>
                    <a:pt x="24245" y="4483"/>
                  </a:cubicBezTo>
                  <a:lnTo>
                    <a:pt x="24245" y="4483"/>
                  </a:lnTo>
                  <a:cubicBezTo>
                    <a:pt x="24260" y="4477"/>
                    <a:pt x="24286" y="4467"/>
                    <a:pt x="24296" y="4457"/>
                  </a:cubicBezTo>
                  <a:close/>
                  <a:moveTo>
                    <a:pt x="4210" y="4741"/>
                  </a:moveTo>
                  <a:cubicBezTo>
                    <a:pt x="4250" y="4758"/>
                    <a:pt x="4250" y="4781"/>
                    <a:pt x="4216" y="4803"/>
                  </a:cubicBezTo>
                  <a:cubicBezTo>
                    <a:pt x="4182" y="4786"/>
                    <a:pt x="4182" y="4764"/>
                    <a:pt x="4210" y="4741"/>
                  </a:cubicBezTo>
                  <a:close/>
                  <a:moveTo>
                    <a:pt x="4136" y="4815"/>
                  </a:moveTo>
                  <a:cubicBezTo>
                    <a:pt x="4163" y="4815"/>
                    <a:pt x="4181" y="4857"/>
                    <a:pt x="4148" y="4871"/>
                  </a:cubicBezTo>
                  <a:cubicBezTo>
                    <a:pt x="4142" y="4875"/>
                    <a:pt x="4137" y="4877"/>
                    <a:pt x="4132" y="4877"/>
                  </a:cubicBezTo>
                  <a:cubicBezTo>
                    <a:pt x="4105" y="4877"/>
                    <a:pt x="4086" y="4835"/>
                    <a:pt x="4120" y="4820"/>
                  </a:cubicBezTo>
                  <a:cubicBezTo>
                    <a:pt x="4125" y="4817"/>
                    <a:pt x="4131" y="4815"/>
                    <a:pt x="4136" y="4815"/>
                  </a:cubicBezTo>
                  <a:close/>
                  <a:moveTo>
                    <a:pt x="24625" y="4644"/>
                  </a:moveTo>
                  <a:cubicBezTo>
                    <a:pt x="24704" y="4729"/>
                    <a:pt x="24795" y="4803"/>
                    <a:pt x="24874" y="4888"/>
                  </a:cubicBezTo>
                  <a:cubicBezTo>
                    <a:pt x="24863" y="4905"/>
                    <a:pt x="24852" y="4917"/>
                    <a:pt x="24846" y="4928"/>
                  </a:cubicBezTo>
                  <a:cubicBezTo>
                    <a:pt x="24795" y="4860"/>
                    <a:pt x="24738" y="4803"/>
                    <a:pt x="24670" y="4752"/>
                  </a:cubicBezTo>
                  <a:cubicBezTo>
                    <a:pt x="24653" y="4718"/>
                    <a:pt x="24636" y="4684"/>
                    <a:pt x="24625" y="4644"/>
                  </a:cubicBezTo>
                  <a:close/>
                  <a:moveTo>
                    <a:pt x="24718" y="4857"/>
                  </a:moveTo>
                  <a:cubicBezTo>
                    <a:pt x="24750" y="4857"/>
                    <a:pt x="24785" y="4903"/>
                    <a:pt x="24755" y="4928"/>
                  </a:cubicBezTo>
                  <a:cubicBezTo>
                    <a:pt x="24752" y="4929"/>
                    <a:pt x="24748" y="4930"/>
                    <a:pt x="24745" y="4930"/>
                  </a:cubicBezTo>
                  <a:cubicBezTo>
                    <a:pt x="24712" y="4930"/>
                    <a:pt x="24673" y="4886"/>
                    <a:pt x="24704" y="4860"/>
                  </a:cubicBezTo>
                  <a:cubicBezTo>
                    <a:pt x="24708" y="4858"/>
                    <a:pt x="24713" y="4857"/>
                    <a:pt x="24718" y="4857"/>
                  </a:cubicBezTo>
                  <a:close/>
                  <a:moveTo>
                    <a:pt x="24846" y="4934"/>
                  </a:moveTo>
                  <a:cubicBezTo>
                    <a:pt x="24852" y="4939"/>
                    <a:pt x="24857" y="4945"/>
                    <a:pt x="24863" y="4945"/>
                  </a:cubicBezTo>
                  <a:cubicBezTo>
                    <a:pt x="24857" y="4956"/>
                    <a:pt x="24840" y="4973"/>
                    <a:pt x="24835" y="4985"/>
                  </a:cubicBezTo>
                  <a:cubicBezTo>
                    <a:pt x="24823" y="4979"/>
                    <a:pt x="24818" y="4973"/>
                    <a:pt x="24806" y="4968"/>
                  </a:cubicBezTo>
                  <a:cubicBezTo>
                    <a:pt x="24823" y="4956"/>
                    <a:pt x="24835" y="4945"/>
                    <a:pt x="24846" y="4934"/>
                  </a:cubicBezTo>
                  <a:close/>
                  <a:moveTo>
                    <a:pt x="24818" y="5019"/>
                  </a:moveTo>
                  <a:cubicBezTo>
                    <a:pt x="24823" y="5025"/>
                    <a:pt x="24823" y="5025"/>
                    <a:pt x="24829" y="5030"/>
                  </a:cubicBezTo>
                  <a:cubicBezTo>
                    <a:pt x="24823" y="5025"/>
                    <a:pt x="24818" y="5025"/>
                    <a:pt x="24818" y="5019"/>
                  </a:cubicBezTo>
                  <a:close/>
                  <a:moveTo>
                    <a:pt x="6287" y="4565"/>
                  </a:moveTo>
                  <a:lnTo>
                    <a:pt x="6287" y="4565"/>
                  </a:lnTo>
                  <a:cubicBezTo>
                    <a:pt x="6264" y="4622"/>
                    <a:pt x="6207" y="4650"/>
                    <a:pt x="6151" y="4678"/>
                  </a:cubicBezTo>
                  <a:lnTo>
                    <a:pt x="6179" y="4712"/>
                  </a:lnTo>
                  <a:lnTo>
                    <a:pt x="6151" y="4735"/>
                  </a:lnTo>
                  <a:cubicBezTo>
                    <a:pt x="6134" y="4729"/>
                    <a:pt x="6122" y="4724"/>
                    <a:pt x="6105" y="4724"/>
                  </a:cubicBezTo>
                  <a:cubicBezTo>
                    <a:pt x="5952" y="4820"/>
                    <a:pt x="5833" y="4968"/>
                    <a:pt x="5663" y="5042"/>
                  </a:cubicBezTo>
                  <a:cubicBezTo>
                    <a:pt x="5850" y="4860"/>
                    <a:pt x="6060" y="4701"/>
                    <a:pt x="6287" y="4565"/>
                  </a:cubicBezTo>
                  <a:close/>
                  <a:moveTo>
                    <a:pt x="24886" y="4956"/>
                  </a:moveTo>
                  <a:lnTo>
                    <a:pt x="24886" y="4956"/>
                  </a:lnTo>
                  <a:cubicBezTo>
                    <a:pt x="24920" y="4973"/>
                    <a:pt x="24954" y="4996"/>
                    <a:pt x="24982" y="5019"/>
                  </a:cubicBezTo>
                  <a:cubicBezTo>
                    <a:pt x="24993" y="5036"/>
                    <a:pt x="25005" y="5053"/>
                    <a:pt x="25010" y="5070"/>
                  </a:cubicBezTo>
                  <a:cubicBezTo>
                    <a:pt x="24971" y="5030"/>
                    <a:pt x="24931" y="4990"/>
                    <a:pt x="24886" y="4956"/>
                  </a:cubicBezTo>
                  <a:close/>
                  <a:moveTo>
                    <a:pt x="4103" y="4854"/>
                  </a:moveTo>
                  <a:cubicBezTo>
                    <a:pt x="4091" y="4956"/>
                    <a:pt x="4006" y="5030"/>
                    <a:pt x="3949" y="5110"/>
                  </a:cubicBezTo>
                  <a:cubicBezTo>
                    <a:pt x="3932" y="5093"/>
                    <a:pt x="3910" y="5076"/>
                    <a:pt x="3893" y="5059"/>
                  </a:cubicBezTo>
                  <a:cubicBezTo>
                    <a:pt x="3955" y="4985"/>
                    <a:pt x="4023" y="4911"/>
                    <a:pt x="4103" y="4854"/>
                  </a:cubicBezTo>
                  <a:close/>
                  <a:moveTo>
                    <a:pt x="3874" y="5101"/>
                  </a:moveTo>
                  <a:cubicBezTo>
                    <a:pt x="3882" y="5101"/>
                    <a:pt x="3890" y="5105"/>
                    <a:pt x="3898" y="5115"/>
                  </a:cubicBezTo>
                  <a:cubicBezTo>
                    <a:pt x="3898" y="5127"/>
                    <a:pt x="3887" y="5149"/>
                    <a:pt x="3887" y="5161"/>
                  </a:cubicBezTo>
                  <a:cubicBezTo>
                    <a:pt x="3879" y="5164"/>
                    <a:pt x="3872" y="5165"/>
                    <a:pt x="3867" y="5165"/>
                  </a:cubicBezTo>
                  <a:cubicBezTo>
                    <a:pt x="3827" y="5165"/>
                    <a:pt x="3845" y="5101"/>
                    <a:pt x="3874" y="5101"/>
                  </a:cubicBezTo>
                  <a:close/>
                  <a:moveTo>
                    <a:pt x="25010" y="5053"/>
                  </a:moveTo>
                  <a:lnTo>
                    <a:pt x="25010" y="5053"/>
                  </a:lnTo>
                  <a:cubicBezTo>
                    <a:pt x="25039" y="5076"/>
                    <a:pt x="25067" y="5098"/>
                    <a:pt x="25090" y="5127"/>
                  </a:cubicBezTo>
                  <a:cubicBezTo>
                    <a:pt x="25090" y="5127"/>
                    <a:pt x="25096" y="5132"/>
                    <a:pt x="25096" y="5132"/>
                  </a:cubicBezTo>
                  <a:cubicBezTo>
                    <a:pt x="25130" y="5161"/>
                    <a:pt x="25158" y="5189"/>
                    <a:pt x="25186" y="5223"/>
                  </a:cubicBezTo>
                  <a:cubicBezTo>
                    <a:pt x="25147" y="5189"/>
                    <a:pt x="25101" y="5161"/>
                    <a:pt x="25062" y="5127"/>
                  </a:cubicBezTo>
                  <a:cubicBezTo>
                    <a:pt x="25039" y="5104"/>
                    <a:pt x="25022" y="5081"/>
                    <a:pt x="25010" y="5053"/>
                  </a:cubicBezTo>
                  <a:close/>
                  <a:moveTo>
                    <a:pt x="4647" y="5002"/>
                  </a:moveTo>
                  <a:lnTo>
                    <a:pt x="4659" y="5019"/>
                  </a:lnTo>
                  <a:cubicBezTo>
                    <a:pt x="4585" y="5087"/>
                    <a:pt x="4511" y="5161"/>
                    <a:pt x="4437" y="5240"/>
                  </a:cubicBezTo>
                  <a:cubicBezTo>
                    <a:pt x="4471" y="5138"/>
                    <a:pt x="4585" y="5087"/>
                    <a:pt x="4647" y="5002"/>
                  </a:cubicBezTo>
                  <a:close/>
                  <a:moveTo>
                    <a:pt x="24837" y="5037"/>
                  </a:moveTo>
                  <a:cubicBezTo>
                    <a:pt x="24897" y="5085"/>
                    <a:pt x="24956" y="5129"/>
                    <a:pt x="25016" y="5172"/>
                  </a:cubicBezTo>
                  <a:cubicBezTo>
                    <a:pt x="25039" y="5200"/>
                    <a:pt x="25062" y="5223"/>
                    <a:pt x="25090" y="5246"/>
                  </a:cubicBezTo>
                  <a:cubicBezTo>
                    <a:pt x="25073" y="5234"/>
                    <a:pt x="25056" y="5229"/>
                    <a:pt x="25039" y="5223"/>
                  </a:cubicBezTo>
                  <a:cubicBezTo>
                    <a:pt x="25016" y="5195"/>
                    <a:pt x="24988" y="5178"/>
                    <a:pt x="24959" y="5155"/>
                  </a:cubicBezTo>
                  <a:cubicBezTo>
                    <a:pt x="24901" y="5134"/>
                    <a:pt x="24877" y="5072"/>
                    <a:pt x="24837" y="5037"/>
                  </a:cubicBezTo>
                  <a:close/>
                  <a:moveTo>
                    <a:pt x="25124" y="5246"/>
                  </a:moveTo>
                  <a:cubicBezTo>
                    <a:pt x="25133" y="5250"/>
                    <a:pt x="25139" y="5259"/>
                    <a:pt x="25147" y="5265"/>
                  </a:cubicBezTo>
                  <a:lnTo>
                    <a:pt x="25147" y="5265"/>
                  </a:lnTo>
                  <a:cubicBezTo>
                    <a:pt x="25141" y="5262"/>
                    <a:pt x="25132" y="5261"/>
                    <a:pt x="25124" y="5257"/>
                  </a:cubicBezTo>
                  <a:cubicBezTo>
                    <a:pt x="25124" y="5251"/>
                    <a:pt x="25124" y="5251"/>
                    <a:pt x="25124" y="5246"/>
                  </a:cubicBezTo>
                  <a:close/>
                  <a:moveTo>
                    <a:pt x="3730" y="5262"/>
                  </a:moveTo>
                  <a:cubicBezTo>
                    <a:pt x="3742" y="5262"/>
                    <a:pt x="3750" y="5272"/>
                    <a:pt x="3756" y="5291"/>
                  </a:cubicBezTo>
                  <a:cubicBezTo>
                    <a:pt x="3744" y="5303"/>
                    <a:pt x="3733" y="5309"/>
                    <a:pt x="3723" y="5309"/>
                  </a:cubicBezTo>
                  <a:cubicBezTo>
                    <a:pt x="3711" y="5309"/>
                    <a:pt x="3700" y="5299"/>
                    <a:pt x="3694" y="5280"/>
                  </a:cubicBezTo>
                  <a:cubicBezTo>
                    <a:pt x="3709" y="5268"/>
                    <a:pt x="3720" y="5262"/>
                    <a:pt x="3730" y="5262"/>
                  </a:cubicBezTo>
                  <a:close/>
                  <a:moveTo>
                    <a:pt x="25181" y="5291"/>
                  </a:moveTo>
                  <a:cubicBezTo>
                    <a:pt x="25198" y="5303"/>
                    <a:pt x="25209" y="5314"/>
                    <a:pt x="25220" y="5331"/>
                  </a:cubicBezTo>
                  <a:lnTo>
                    <a:pt x="25186" y="5348"/>
                  </a:lnTo>
                  <a:cubicBezTo>
                    <a:pt x="25186" y="5354"/>
                    <a:pt x="25192" y="5359"/>
                    <a:pt x="25198" y="5365"/>
                  </a:cubicBezTo>
                  <a:cubicBezTo>
                    <a:pt x="25158" y="5348"/>
                    <a:pt x="25118" y="5331"/>
                    <a:pt x="25079" y="5314"/>
                  </a:cubicBezTo>
                  <a:cubicBezTo>
                    <a:pt x="25079" y="5308"/>
                    <a:pt x="25079" y="5308"/>
                    <a:pt x="25079" y="5303"/>
                  </a:cubicBezTo>
                  <a:cubicBezTo>
                    <a:pt x="25113" y="5297"/>
                    <a:pt x="25147" y="5297"/>
                    <a:pt x="25181" y="5291"/>
                  </a:cubicBezTo>
                  <a:close/>
                  <a:moveTo>
                    <a:pt x="3629" y="5361"/>
                  </a:moveTo>
                  <a:cubicBezTo>
                    <a:pt x="3640" y="5361"/>
                    <a:pt x="3648" y="5374"/>
                    <a:pt x="3654" y="5399"/>
                  </a:cubicBezTo>
                  <a:cubicBezTo>
                    <a:pt x="3639" y="5414"/>
                    <a:pt x="3627" y="5421"/>
                    <a:pt x="3618" y="5421"/>
                  </a:cubicBezTo>
                  <a:cubicBezTo>
                    <a:pt x="3606" y="5421"/>
                    <a:pt x="3598" y="5410"/>
                    <a:pt x="3592" y="5388"/>
                  </a:cubicBezTo>
                  <a:cubicBezTo>
                    <a:pt x="3607" y="5370"/>
                    <a:pt x="3619" y="5361"/>
                    <a:pt x="3629" y="5361"/>
                  </a:cubicBezTo>
                  <a:close/>
                  <a:moveTo>
                    <a:pt x="25209" y="5376"/>
                  </a:moveTo>
                  <a:cubicBezTo>
                    <a:pt x="25220" y="5399"/>
                    <a:pt x="25237" y="5416"/>
                    <a:pt x="25243" y="5433"/>
                  </a:cubicBezTo>
                  <a:lnTo>
                    <a:pt x="25232" y="5484"/>
                  </a:lnTo>
                  <a:lnTo>
                    <a:pt x="25215" y="5473"/>
                  </a:lnTo>
                  <a:cubicBezTo>
                    <a:pt x="25209" y="5467"/>
                    <a:pt x="25203" y="5461"/>
                    <a:pt x="25198" y="5456"/>
                  </a:cubicBezTo>
                  <a:cubicBezTo>
                    <a:pt x="25203" y="5439"/>
                    <a:pt x="25215" y="5422"/>
                    <a:pt x="25220" y="5405"/>
                  </a:cubicBezTo>
                  <a:cubicBezTo>
                    <a:pt x="25215" y="5405"/>
                    <a:pt x="25209" y="5399"/>
                    <a:pt x="25209" y="5399"/>
                  </a:cubicBezTo>
                  <a:cubicBezTo>
                    <a:pt x="25209" y="5393"/>
                    <a:pt x="25209" y="5388"/>
                    <a:pt x="25209" y="5376"/>
                  </a:cubicBezTo>
                  <a:close/>
                  <a:moveTo>
                    <a:pt x="25289" y="5251"/>
                  </a:moveTo>
                  <a:lnTo>
                    <a:pt x="25289" y="5251"/>
                  </a:lnTo>
                  <a:cubicBezTo>
                    <a:pt x="25306" y="5257"/>
                    <a:pt x="25328" y="5269"/>
                    <a:pt x="25345" y="5269"/>
                  </a:cubicBezTo>
                  <a:cubicBezTo>
                    <a:pt x="25379" y="5320"/>
                    <a:pt x="25419" y="5365"/>
                    <a:pt x="25464" y="5405"/>
                  </a:cubicBezTo>
                  <a:cubicBezTo>
                    <a:pt x="25464" y="5405"/>
                    <a:pt x="25470" y="5410"/>
                    <a:pt x="25470" y="5410"/>
                  </a:cubicBezTo>
                  <a:cubicBezTo>
                    <a:pt x="25487" y="5427"/>
                    <a:pt x="25510" y="5444"/>
                    <a:pt x="25527" y="5456"/>
                  </a:cubicBezTo>
                  <a:cubicBezTo>
                    <a:pt x="25521" y="5473"/>
                    <a:pt x="25521" y="5495"/>
                    <a:pt x="25515" y="5507"/>
                  </a:cubicBezTo>
                  <a:cubicBezTo>
                    <a:pt x="25493" y="5484"/>
                    <a:pt x="25464" y="5461"/>
                    <a:pt x="25436" y="5433"/>
                  </a:cubicBezTo>
                  <a:cubicBezTo>
                    <a:pt x="25402" y="5393"/>
                    <a:pt x="25374" y="5348"/>
                    <a:pt x="25357" y="5291"/>
                  </a:cubicBezTo>
                  <a:cubicBezTo>
                    <a:pt x="25351" y="5291"/>
                    <a:pt x="25328" y="5286"/>
                    <a:pt x="25323" y="5286"/>
                  </a:cubicBezTo>
                  <a:cubicBezTo>
                    <a:pt x="25311" y="5274"/>
                    <a:pt x="25300" y="5263"/>
                    <a:pt x="25289" y="5251"/>
                  </a:cubicBezTo>
                  <a:close/>
                  <a:moveTo>
                    <a:pt x="25549" y="5478"/>
                  </a:moveTo>
                  <a:cubicBezTo>
                    <a:pt x="25584" y="5507"/>
                    <a:pt x="25618" y="5529"/>
                    <a:pt x="25652" y="5564"/>
                  </a:cubicBezTo>
                  <a:cubicBezTo>
                    <a:pt x="25640" y="5575"/>
                    <a:pt x="25629" y="5592"/>
                    <a:pt x="25612" y="5603"/>
                  </a:cubicBezTo>
                  <a:cubicBezTo>
                    <a:pt x="25584" y="5575"/>
                    <a:pt x="25555" y="5547"/>
                    <a:pt x="25527" y="5518"/>
                  </a:cubicBezTo>
                  <a:cubicBezTo>
                    <a:pt x="25532" y="5501"/>
                    <a:pt x="25544" y="5490"/>
                    <a:pt x="25549" y="5478"/>
                  </a:cubicBezTo>
                  <a:close/>
                  <a:moveTo>
                    <a:pt x="4563" y="5622"/>
                  </a:moveTo>
                  <a:cubicBezTo>
                    <a:pt x="4571" y="5622"/>
                    <a:pt x="4579" y="5625"/>
                    <a:pt x="4585" y="5632"/>
                  </a:cubicBezTo>
                  <a:cubicBezTo>
                    <a:pt x="4573" y="5660"/>
                    <a:pt x="4556" y="5683"/>
                    <a:pt x="4528" y="5700"/>
                  </a:cubicBezTo>
                  <a:cubicBezTo>
                    <a:pt x="4516" y="5705"/>
                    <a:pt x="4507" y="5708"/>
                    <a:pt x="4501" y="5708"/>
                  </a:cubicBezTo>
                  <a:cubicBezTo>
                    <a:pt x="4464" y="5708"/>
                    <a:pt x="4521" y="5622"/>
                    <a:pt x="4563" y="5622"/>
                  </a:cubicBezTo>
                  <a:close/>
                  <a:moveTo>
                    <a:pt x="25254" y="5359"/>
                  </a:moveTo>
                  <a:lnTo>
                    <a:pt x="25254" y="5359"/>
                  </a:lnTo>
                  <a:cubicBezTo>
                    <a:pt x="25311" y="5405"/>
                    <a:pt x="25362" y="5450"/>
                    <a:pt x="25419" y="5495"/>
                  </a:cubicBezTo>
                  <a:cubicBezTo>
                    <a:pt x="25476" y="5569"/>
                    <a:pt x="25538" y="5649"/>
                    <a:pt x="25595" y="5722"/>
                  </a:cubicBezTo>
                  <a:cubicBezTo>
                    <a:pt x="25584" y="5711"/>
                    <a:pt x="25567" y="5705"/>
                    <a:pt x="25555" y="5700"/>
                  </a:cubicBezTo>
                  <a:cubicBezTo>
                    <a:pt x="25515" y="5637"/>
                    <a:pt x="25464" y="5592"/>
                    <a:pt x="25408" y="5547"/>
                  </a:cubicBezTo>
                  <a:cubicBezTo>
                    <a:pt x="25351" y="5484"/>
                    <a:pt x="25300" y="5427"/>
                    <a:pt x="25254" y="5359"/>
                  </a:cubicBezTo>
                  <a:close/>
                  <a:moveTo>
                    <a:pt x="25640" y="5785"/>
                  </a:moveTo>
                  <a:lnTo>
                    <a:pt x="25640" y="5785"/>
                  </a:lnTo>
                  <a:cubicBezTo>
                    <a:pt x="25646" y="5791"/>
                    <a:pt x="25652" y="5796"/>
                    <a:pt x="25657" y="5802"/>
                  </a:cubicBezTo>
                  <a:cubicBezTo>
                    <a:pt x="25652" y="5802"/>
                    <a:pt x="25652" y="5808"/>
                    <a:pt x="25652" y="5808"/>
                  </a:cubicBezTo>
                  <a:cubicBezTo>
                    <a:pt x="25646" y="5796"/>
                    <a:pt x="25646" y="5791"/>
                    <a:pt x="25640" y="5785"/>
                  </a:cubicBezTo>
                  <a:close/>
                  <a:moveTo>
                    <a:pt x="4409" y="5234"/>
                  </a:moveTo>
                  <a:cubicBezTo>
                    <a:pt x="4415" y="5240"/>
                    <a:pt x="4420" y="5251"/>
                    <a:pt x="4426" y="5257"/>
                  </a:cubicBezTo>
                  <a:cubicBezTo>
                    <a:pt x="4324" y="5365"/>
                    <a:pt x="4210" y="5473"/>
                    <a:pt x="4103" y="5581"/>
                  </a:cubicBezTo>
                  <a:cubicBezTo>
                    <a:pt x="4006" y="5705"/>
                    <a:pt x="3898" y="5825"/>
                    <a:pt x="3779" y="5932"/>
                  </a:cubicBezTo>
                  <a:cubicBezTo>
                    <a:pt x="3955" y="5677"/>
                    <a:pt x="4199" y="5461"/>
                    <a:pt x="4409" y="5234"/>
                  </a:cubicBezTo>
                  <a:close/>
                  <a:moveTo>
                    <a:pt x="5033" y="5615"/>
                  </a:moveTo>
                  <a:cubicBezTo>
                    <a:pt x="4954" y="5694"/>
                    <a:pt x="4874" y="5768"/>
                    <a:pt x="4795" y="5847"/>
                  </a:cubicBezTo>
                  <a:cubicBezTo>
                    <a:pt x="4823" y="5853"/>
                    <a:pt x="4851" y="5859"/>
                    <a:pt x="4885" y="5864"/>
                  </a:cubicBezTo>
                  <a:cubicBezTo>
                    <a:pt x="4937" y="5813"/>
                    <a:pt x="4993" y="5756"/>
                    <a:pt x="5050" y="5705"/>
                  </a:cubicBezTo>
                  <a:lnTo>
                    <a:pt x="5050" y="5705"/>
                  </a:lnTo>
                  <a:cubicBezTo>
                    <a:pt x="4976" y="5785"/>
                    <a:pt x="4897" y="5864"/>
                    <a:pt x="4823" y="5944"/>
                  </a:cubicBezTo>
                  <a:lnTo>
                    <a:pt x="4817" y="5944"/>
                  </a:lnTo>
                  <a:cubicBezTo>
                    <a:pt x="4806" y="5921"/>
                    <a:pt x="4795" y="5898"/>
                    <a:pt x="4778" y="5881"/>
                  </a:cubicBezTo>
                  <a:lnTo>
                    <a:pt x="4800" y="5881"/>
                  </a:lnTo>
                  <a:cubicBezTo>
                    <a:pt x="4795" y="5864"/>
                    <a:pt x="4783" y="5842"/>
                    <a:pt x="4778" y="5830"/>
                  </a:cubicBezTo>
                  <a:cubicBezTo>
                    <a:pt x="4851" y="5745"/>
                    <a:pt x="4937" y="5671"/>
                    <a:pt x="5033" y="5615"/>
                  </a:cubicBezTo>
                  <a:close/>
                  <a:moveTo>
                    <a:pt x="4681" y="5915"/>
                  </a:moveTo>
                  <a:lnTo>
                    <a:pt x="4681" y="5915"/>
                  </a:lnTo>
                  <a:cubicBezTo>
                    <a:pt x="4710" y="5995"/>
                    <a:pt x="4602" y="6029"/>
                    <a:pt x="4613" y="6108"/>
                  </a:cubicBezTo>
                  <a:cubicBezTo>
                    <a:pt x="4607" y="6097"/>
                    <a:pt x="4585" y="6063"/>
                    <a:pt x="4573" y="6046"/>
                  </a:cubicBezTo>
                  <a:cubicBezTo>
                    <a:pt x="4590" y="6012"/>
                    <a:pt x="4630" y="6000"/>
                    <a:pt x="4659" y="5978"/>
                  </a:cubicBezTo>
                  <a:cubicBezTo>
                    <a:pt x="4664" y="5966"/>
                    <a:pt x="4676" y="5932"/>
                    <a:pt x="4681" y="5915"/>
                  </a:cubicBezTo>
                  <a:close/>
                  <a:moveTo>
                    <a:pt x="26100" y="6046"/>
                  </a:moveTo>
                  <a:lnTo>
                    <a:pt x="26100" y="6046"/>
                  </a:lnTo>
                  <a:cubicBezTo>
                    <a:pt x="26123" y="6074"/>
                    <a:pt x="26145" y="6103"/>
                    <a:pt x="26168" y="6137"/>
                  </a:cubicBezTo>
                  <a:cubicBezTo>
                    <a:pt x="26151" y="6120"/>
                    <a:pt x="26128" y="6108"/>
                    <a:pt x="26111" y="6091"/>
                  </a:cubicBezTo>
                  <a:cubicBezTo>
                    <a:pt x="26106" y="6074"/>
                    <a:pt x="26106" y="6063"/>
                    <a:pt x="26100" y="6046"/>
                  </a:cubicBezTo>
                  <a:close/>
                  <a:moveTo>
                    <a:pt x="4140" y="6073"/>
                  </a:moveTo>
                  <a:cubicBezTo>
                    <a:pt x="4162" y="6073"/>
                    <a:pt x="4178" y="6105"/>
                    <a:pt x="4154" y="6125"/>
                  </a:cubicBezTo>
                  <a:cubicBezTo>
                    <a:pt x="4147" y="6138"/>
                    <a:pt x="4139" y="6143"/>
                    <a:pt x="4131" y="6143"/>
                  </a:cubicBezTo>
                  <a:cubicBezTo>
                    <a:pt x="4111" y="6143"/>
                    <a:pt x="4094" y="6111"/>
                    <a:pt x="4114" y="6091"/>
                  </a:cubicBezTo>
                  <a:cubicBezTo>
                    <a:pt x="4122" y="6078"/>
                    <a:pt x="4131" y="6073"/>
                    <a:pt x="4140" y="6073"/>
                  </a:cubicBezTo>
                  <a:close/>
                  <a:moveTo>
                    <a:pt x="3773" y="5927"/>
                  </a:moveTo>
                  <a:lnTo>
                    <a:pt x="3773" y="5927"/>
                  </a:lnTo>
                  <a:cubicBezTo>
                    <a:pt x="3762" y="5966"/>
                    <a:pt x="3739" y="6000"/>
                    <a:pt x="3711" y="6029"/>
                  </a:cubicBezTo>
                  <a:cubicBezTo>
                    <a:pt x="3671" y="6069"/>
                    <a:pt x="3637" y="6108"/>
                    <a:pt x="3598" y="6148"/>
                  </a:cubicBezTo>
                  <a:cubicBezTo>
                    <a:pt x="3609" y="6120"/>
                    <a:pt x="3620" y="6097"/>
                    <a:pt x="3626" y="6069"/>
                  </a:cubicBezTo>
                  <a:cubicBezTo>
                    <a:pt x="3637" y="6063"/>
                    <a:pt x="3654" y="6057"/>
                    <a:pt x="3660" y="6051"/>
                  </a:cubicBezTo>
                  <a:cubicBezTo>
                    <a:pt x="3688" y="6000"/>
                    <a:pt x="3728" y="5961"/>
                    <a:pt x="3773" y="5927"/>
                  </a:cubicBezTo>
                  <a:close/>
                  <a:moveTo>
                    <a:pt x="4556" y="6097"/>
                  </a:moveTo>
                  <a:cubicBezTo>
                    <a:pt x="4573" y="6120"/>
                    <a:pt x="4556" y="6154"/>
                    <a:pt x="4539" y="6171"/>
                  </a:cubicBezTo>
                  <a:cubicBezTo>
                    <a:pt x="4528" y="6178"/>
                    <a:pt x="4505" y="6193"/>
                    <a:pt x="4487" y="6193"/>
                  </a:cubicBezTo>
                  <a:cubicBezTo>
                    <a:pt x="4478" y="6193"/>
                    <a:pt x="4470" y="6188"/>
                    <a:pt x="4466" y="6176"/>
                  </a:cubicBezTo>
                  <a:cubicBezTo>
                    <a:pt x="4483" y="6142"/>
                    <a:pt x="4517" y="6108"/>
                    <a:pt x="4556" y="6097"/>
                  </a:cubicBezTo>
                  <a:close/>
                  <a:moveTo>
                    <a:pt x="25674" y="5586"/>
                  </a:moveTo>
                  <a:lnTo>
                    <a:pt x="25674" y="5586"/>
                  </a:lnTo>
                  <a:cubicBezTo>
                    <a:pt x="25714" y="5626"/>
                    <a:pt x="25754" y="5671"/>
                    <a:pt x="25776" y="5722"/>
                  </a:cubicBezTo>
                  <a:cubicBezTo>
                    <a:pt x="25788" y="5722"/>
                    <a:pt x="25799" y="5722"/>
                    <a:pt x="25810" y="5728"/>
                  </a:cubicBezTo>
                  <a:lnTo>
                    <a:pt x="25816" y="5739"/>
                  </a:lnTo>
                  <a:cubicBezTo>
                    <a:pt x="25828" y="5745"/>
                    <a:pt x="25850" y="5751"/>
                    <a:pt x="25867" y="5756"/>
                  </a:cubicBezTo>
                  <a:cubicBezTo>
                    <a:pt x="25867" y="5768"/>
                    <a:pt x="25873" y="5773"/>
                    <a:pt x="25879" y="5785"/>
                  </a:cubicBezTo>
                  <a:cubicBezTo>
                    <a:pt x="25913" y="5898"/>
                    <a:pt x="26026" y="5961"/>
                    <a:pt x="26054" y="6080"/>
                  </a:cubicBezTo>
                  <a:cubicBezTo>
                    <a:pt x="26094" y="6108"/>
                    <a:pt x="26134" y="6131"/>
                    <a:pt x="26174" y="6148"/>
                  </a:cubicBezTo>
                  <a:cubicBezTo>
                    <a:pt x="26185" y="6159"/>
                    <a:pt x="26191" y="6171"/>
                    <a:pt x="26191" y="6182"/>
                  </a:cubicBezTo>
                  <a:cubicBezTo>
                    <a:pt x="26179" y="6188"/>
                    <a:pt x="26174" y="6199"/>
                    <a:pt x="26168" y="6210"/>
                  </a:cubicBezTo>
                  <a:cubicBezTo>
                    <a:pt x="26054" y="6086"/>
                    <a:pt x="25941" y="5955"/>
                    <a:pt x="25828" y="5825"/>
                  </a:cubicBezTo>
                  <a:cubicBezTo>
                    <a:pt x="25788" y="5768"/>
                    <a:pt x="25742" y="5717"/>
                    <a:pt x="25686" y="5677"/>
                  </a:cubicBezTo>
                  <a:cubicBezTo>
                    <a:pt x="25686" y="5649"/>
                    <a:pt x="25680" y="5615"/>
                    <a:pt x="25674" y="5586"/>
                  </a:cubicBezTo>
                  <a:close/>
                  <a:moveTo>
                    <a:pt x="4428" y="6216"/>
                  </a:moveTo>
                  <a:cubicBezTo>
                    <a:pt x="4429" y="6216"/>
                    <a:pt x="4430" y="6216"/>
                    <a:pt x="4432" y="6216"/>
                  </a:cubicBezTo>
                  <a:cubicBezTo>
                    <a:pt x="4454" y="6239"/>
                    <a:pt x="4437" y="6278"/>
                    <a:pt x="4415" y="6301"/>
                  </a:cubicBezTo>
                  <a:cubicBezTo>
                    <a:pt x="4411" y="6302"/>
                    <a:pt x="4407" y="6303"/>
                    <a:pt x="4404" y="6303"/>
                  </a:cubicBezTo>
                  <a:cubicBezTo>
                    <a:pt x="4367" y="6303"/>
                    <a:pt x="4383" y="6216"/>
                    <a:pt x="4428" y="6216"/>
                  </a:cubicBezTo>
                  <a:close/>
                  <a:moveTo>
                    <a:pt x="26259" y="6222"/>
                  </a:moveTo>
                  <a:lnTo>
                    <a:pt x="26259" y="6222"/>
                  </a:lnTo>
                  <a:cubicBezTo>
                    <a:pt x="26253" y="6256"/>
                    <a:pt x="26259" y="6284"/>
                    <a:pt x="26259" y="6312"/>
                  </a:cubicBezTo>
                  <a:cubicBezTo>
                    <a:pt x="26247" y="6301"/>
                    <a:pt x="26236" y="6284"/>
                    <a:pt x="26225" y="6273"/>
                  </a:cubicBezTo>
                  <a:cubicBezTo>
                    <a:pt x="26225" y="6261"/>
                    <a:pt x="26230" y="6250"/>
                    <a:pt x="26230" y="6239"/>
                  </a:cubicBezTo>
                  <a:cubicBezTo>
                    <a:pt x="26242" y="6233"/>
                    <a:pt x="26253" y="6227"/>
                    <a:pt x="26259" y="6222"/>
                  </a:cubicBezTo>
                  <a:close/>
                  <a:moveTo>
                    <a:pt x="3529" y="6233"/>
                  </a:moveTo>
                  <a:cubicBezTo>
                    <a:pt x="3512" y="6284"/>
                    <a:pt x="3456" y="6318"/>
                    <a:pt x="3439" y="6375"/>
                  </a:cubicBezTo>
                  <a:cubicBezTo>
                    <a:pt x="3427" y="6381"/>
                    <a:pt x="3422" y="6386"/>
                    <a:pt x="3416" y="6386"/>
                  </a:cubicBezTo>
                  <a:cubicBezTo>
                    <a:pt x="3427" y="6369"/>
                    <a:pt x="3450" y="6341"/>
                    <a:pt x="3461" y="6324"/>
                  </a:cubicBezTo>
                  <a:cubicBezTo>
                    <a:pt x="3461" y="6318"/>
                    <a:pt x="3456" y="6312"/>
                    <a:pt x="3450" y="6307"/>
                  </a:cubicBezTo>
                  <a:cubicBezTo>
                    <a:pt x="3473" y="6278"/>
                    <a:pt x="3501" y="6250"/>
                    <a:pt x="3529" y="6233"/>
                  </a:cubicBezTo>
                  <a:close/>
                  <a:moveTo>
                    <a:pt x="4273" y="4559"/>
                  </a:moveTo>
                  <a:lnTo>
                    <a:pt x="4273" y="4559"/>
                  </a:lnTo>
                  <a:cubicBezTo>
                    <a:pt x="4137" y="4741"/>
                    <a:pt x="3972" y="4894"/>
                    <a:pt x="3813" y="5059"/>
                  </a:cubicBezTo>
                  <a:cubicBezTo>
                    <a:pt x="3790" y="5098"/>
                    <a:pt x="3728" y="5121"/>
                    <a:pt x="3734" y="5172"/>
                  </a:cubicBezTo>
                  <a:cubicBezTo>
                    <a:pt x="3756" y="5172"/>
                    <a:pt x="3790" y="5161"/>
                    <a:pt x="3813" y="5161"/>
                  </a:cubicBezTo>
                  <a:lnTo>
                    <a:pt x="3853" y="5240"/>
                  </a:lnTo>
                  <a:cubicBezTo>
                    <a:pt x="3824" y="5246"/>
                    <a:pt x="3796" y="5246"/>
                    <a:pt x="3768" y="5251"/>
                  </a:cubicBezTo>
                  <a:cubicBezTo>
                    <a:pt x="3756" y="5217"/>
                    <a:pt x="3728" y="5200"/>
                    <a:pt x="3688" y="5200"/>
                  </a:cubicBezTo>
                  <a:cubicBezTo>
                    <a:pt x="3592" y="5269"/>
                    <a:pt x="3541" y="5382"/>
                    <a:pt x="3456" y="5461"/>
                  </a:cubicBezTo>
                  <a:cubicBezTo>
                    <a:pt x="3410" y="5507"/>
                    <a:pt x="3348" y="5558"/>
                    <a:pt x="3348" y="5620"/>
                  </a:cubicBezTo>
                  <a:cubicBezTo>
                    <a:pt x="3405" y="5603"/>
                    <a:pt x="3456" y="5564"/>
                    <a:pt x="3461" y="5501"/>
                  </a:cubicBezTo>
                  <a:cubicBezTo>
                    <a:pt x="3497" y="5483"/>
                    <a:pt x="3530" y="5411"/>
                    <a:pt x="3570" y="5411"/>
                  </a:cubicBezTo>
                  <a:cubicBezTo>
                    <a:pt x="3581" y="5411"/>
                    <a:pt x="3592" y="5416"/>
                    <a:pt x="3603" y="5427"/>
                  </a:cubicBezTo>
                  <a:cubicBezTo>
                    <a:pt x="3575" y="5456"/>
                    <a:pt x="3569" y="5490"/>
                    <a:pt x="3581" y="5524"/>
                  </a:cubicBezTo>
                  <a:cubicBezTo>
                    <a:pt x="3569" y="5518"/>
                    <a:pt x="3541" y="5512"/>
                    <a:pt x="3524" y="5507"/>
                  </a:cubicBezTo>
                  <a:cubicBezTo>
                    <a:pt x="3524" y="5524"/>
                    <a:pt x="3524" y="5558"/>
                    <a:pt x="3524" y="5581"/>
                  </a:cubicBezTo>
                  <a:cubicBezTo>
                    <a:pt x="3507" y="5603"/>
                    <a:pt x="3490" y="5626"/>
                    <a:pt x="3473" y="5649"/>
                  </a:cubicBezTo>
                  <a:cubicBezTo>
                    <a:pt x="3461" y="5637"/>
                    <a:pt x="3439" y="5603"/>
                    <a:pt x="3427" y="5586"/>
                  </a:cubicBezTo>
                  <a:lnTo>
                    <a:pt x="3427" y="5586"/>
                  </a:lnTo>
                  <a:cubicBezTo>
                    <a:pt x="3433" y="5626"/>
                    <a:pt x="3433" y="5666"/>
                    <a:pt x="3433" y="5700"/>
                  </a:cubicBezTo>
                  <a:cubicBezTo>
                    <a:pt x="3422" y="5694"/>
                    <a:pt x="3399" y="5683"/>
                    <a:pt x="3393" y="5671"/>
                  </a:cubicBezTo>
                  <a:cubicBezTo>
                    <a:pt x="3337" y="5756"/>
                    <a:pt x="3268" y="5830"/>
                    <a:pt x="3212" y="5910"/>
                  </a:cubicBezTo>
                  <a:cubicBezTo>
                    <a:pt x="3212" y="5983"/>
                    <a:pt x="3121" y="6000"/>
                    <a:pt x="3070" y="6040"/>
                  </a:cubicBezTo>
                  <a:cubicBezTo>
                    <a:pt x="3093" y="5887"/>
                    <a:pt x="3240" y="5796"/>
                    <a:pt x="3325" y="5677"/>
                  </a:cubicBezTo>
                  <a:cubicBezTo>
                    <a:pt x="3361" y="5661"/>
                    <a:pt x="3328" y="5618"/>
                    <a:pt x="3302" y="5618"/>
                  </a:cubicBezTo>
                  <a:cubicBezTo>
                    <a:pt x="3291" y="5618"/>
                    <a:pt x="3282" y="5626"/>
                    <a:pt x="3280" y="5649"/>
                  </a:cubicBezTo>
                  <a:cubicBezTo>
                    <a:pt x="3121" y="5847"/>
                    <a:pt x="2951" y="6034"/>
                    <a:pt x="2798" y="6239"/>
                  </a:cubicBezTo>
                  <a:cubicBezTo>
                    <a:pt x="2741" y="6312"/>
                    <a:pt x="2690" y="6386"/>
                    <a:pt x="2627" y="6449"/>
                  </a:cubicBezTo>
                  <a:cubicBezTo>
                    <a:pt x="2678" y="6307"/>
                    <a:pt x="2792" y="6210"/>
                    <a:pt x="2883" y="6086"/>
                  </a:cubicBezTo>
                  <a:lnTo>
                    <a:pt x="2883" y="6086"/>
                  </a:lnTo>
                  <a:lnTo>
                    <a:pt x="2877" y="6091"/>
                  </a:lnTo>
                  <a:lnTo>
                    <a:pt x="2854" y="6057"/>
                  </a:lnTo>
                  <a:lnTo>
                    <a:pt x="2854" y="6057"/>
                  </a:lnTo>
                  <a:cubicBezTo>
                    <a:pt x="2866" y="6063"/>
                    <a:pt x="2900" y="6074"/>
                    <a:pt x="2911" y="6080"/>
                  </a:cubicBezTo>
                  <a:cubicBezTo>
                    <a:pt x="2917" y="6063"/>
                    <a:pt x="2922" y="6017"/>
                    <a:pt x="2928" y="6000"/>
                  </a:cubicBezTo>
                  <a:cubicBezTo>
                    <a:pt x="2939" y="5989"/>
                    <a:pt x="2968" y="5972"/>
                    <a:pt x="2979" y="5961"/>
                  </a:cubicBezTo>
                  <a:lnTo>
                    <a:pt x="2979" y="5904"/>
                  </a:lnTo>
                  <a:cubicBezTo>
                    <a:pt x="2990" y="5904"/>
                    <a:pt x="3019" y="5898"/>
                    <a:pt x="3030" y="5893"/>
                  </a:cubicBezTo>
                  <a:cubicBezTo>
                    <a:pt x="3257" y="5552"/>
                    <a:pt x="3586" y="5280"/>
                    <a:pt x="3836" y="4956"/>
                  </a:cubicBezTo>
                  <a:cubicBezTo>
                    <a:pt x="4006" y="4849"/>
                    <a:pt x="4103" y="4667"/>
                    <a:pt x="4273" y="4559"/>
                  </a:cubicBezTo>
                  <a:close/>
                  <a:moveTo>
                    <a:pt x="2781" y="6392"/>
                  </a:moveTo>
                  <a:cubicBezTo>
                    <a:pt x="2786" y="6398"/>
                    <a:pt x="2786" y="6403"/>
                    <a:pt x="2792" y="6403"/>
                  </a:cubicBezTo>
                  <a:cubicBezTo>
                    <a:pt x="2781" y="6420"/>
                    <a:pt x="2763" y="6437"/>
                    <a:pt x="2758" y="6454"/>
                  </a:cubicBezTo>
                  <a:cubicBezTo>
                    <a:pt x="2752" y="6432"/>
                    <a:pt x="2758" y="6398"/>
                    <a:pt x="2781" y="6392"/>
                  </a:cubicBezTo>
                  <a:close/>
                  <a:moveTo>
                    <a:pt x="2786" y="6471"/>
                  </a:moveTo>
                  <a:cubicBezTo>
                    <a:pt x="2786" y="6471"/>
                    <a:pt x="2781" y="6477"/>
                    <a:pt x="2775" y="6477"/>
                  </a:cubicBezTo>
                  <a:cubicBezTo>
                    <a:pt x="2775" y="6477"/>
                    <a:pt x="2769" y="6477"/>
                    <a:pt x="2769" y="6471"/>
                  </a:cubicBezTo>
                  <a:close/>
                  <a:moveTo>
                    <a:pt x="26252" y="6456"/>
                  </a:moveTo>
                  <a:cubicBezTo>
                    <a:pt x="26261" y="6456"/>
                    <a:pt x="26271" y="6463"/>
                    <a:pt x="26281" y="6477"/>
                  </a:cubicBezTo>
                  <a:cubicBezTo>
                    <a:pt x="26275" y="6496"/>
                    <a:pt x="26267" y="6504"/>
                    <a:pt x="26258" y="6504"/>
                  </a:cubicBezTo>
                  <a:cubicBezTo>
                    <a:pt x="26250" y="6504"/>
                    <a:pt x="26241" y="6499"/>
                    <a:pt x="26230" y="6488"/>
                  </a:cubicBezTo>
                  <a:cubicBezTo>
                    <a:pt x="26236" y="6483"/>
                    <a:pt x="26236" y="6477"/>
                    <a:pt x="26242" y="6471"/>
                  </a:cubicBezTo>
                  <a:lnTo>
                    <a:pt x="26236" y="6466"/>
                  </a:lnTo>
                  <a:cubicBezTo>
                    <a:pt x="26241" y="6459"/>
                    <a:pt x="26246" y="6456"/>
                    <a:pt x="26252" y="6456"/>
                  </a:cubicBezTo>
                  <a:close/>
                  <a:moveTo>
                    <a:pt x="2707" y="6471"/>
                  </a:moveTo>
                  <a:cubicBezTo>
                    <a:pt x="2746" y="6471"/>
                    <a:pt x="2758" y="6488"/>
                    <a:pt x="2735" y="6522"/>
                  </a:cubicBezTo>
                  <a:cubicBezTo>
                    <a:pt x="2695" y="6522"/>
                    <a:pt x="2690" y="6505"/>
                    <a:pt x="2707" y="6471"/>
                  </a:cubicBezTo>
                  <a:close/>
                  <a:moveTo>
                    <a:pt x="26279" y="6525"/>
                  </a:moveTo>
                  <a:cubicBezTo>
                    <a:pt x="26305" y="6525"/>
                    <a:pt x="26337" y="6543"/>
                    <a:pt x="26332" y="6568"/>
                  </a:cubicBezTo>
                  <a:cubicBezTo>
                    <a:pt x="26326" y="6574"/>
                    <a:pt x="26317" y="6577"/>
                    <a:pt x="26307" y="6577"/>
                  </a:cubicBezTo>
                  <a:cubicBezTo>
                    <a:pt x="26280" y="6577"/>
                    <a:pt x="26249" y="6558"/>
                    <a:pt x="26253" y="6534"/>
                  </a:cubicBezTo>
                  <a:cubicBezTo>
                    <a:pt x="26259" y="6527"/>
                    <a:pt x="26269" y="6525"/>
                    <a:pt x="26279" y="6525"/>
                  </a:cubicBezTo>
                  <a:close/>
                  <a:moveTo>
                    <a:pt x="3314" y="6522"/>
                  </a:moveTo>
                  <a:lnTo>
                    <a:pt x="3314" y="6522"/>
                  </a:lnTo>
                  <a:cubicBezTo>
                    <a:pt x="3302" y="6545"/>
                    <a:pt x="3285" y="6568"/>
                    <a:pt x="3268" y="6585"/>
                  </a:cubicBezTo>
                  <a:cubicBezTo>
                    <a:pt x="3274" y="6556"/>
                    <a:pt x="3291" y="6534"/>
                    <a:pt x="3314" y="6522"/>
                  </a:cubicBezTo>
                  <a:close/>
                  <a:moveTo>
                    <a:pt x="3742" y="6561"/>
                  </a:moveTo>
                  <a:cubicBezTo>
                    <a:pt x="3745" y="6561"/>
                    <a:pt x="3748" y="6561"/>
                    <a:pt x="3751" y="6562"/>
                  </a:cubicBezTo>
                  <a:cubicBezTo>
                    <a:pt x="3785" y="6585"/>
                    <a:pt x="3745" y="6630"/>
                    <a:pt x="3711" y="6630"/>
                  </a:cubicBezTo>
                  <a:cubicBezTo>
                    <a:pt x="3685" y="6610"/>
                    <a:pt x="3711" y="6561"/>
                    <a:pt x="3742" y="6561"/>
                  </a:cubicBezTo>
                  <a:close/>
                  <a:moveTo>
                    <a:pt x="4806" y="5961"/>
                  </a:moveTo>
                  <a:lnTo>
                    <a:pt x="4806" y="5961"/>
                  </a:lnTo>
                  <a:cubicBezTo>
                    <a:pt x="4590" y="6182"/>
                    <a:pt x="4386" y="6415"/>
                    <a:pt x="4188" y="6659"/>
                  </a:cubicBezTo>
                  <a:cubicBezTo>
                    <a:pt x="4250" y="6568"/>
                    <a:pt x="4341" y="6488"/>
                    <a:pt x="4364" y="6386"/>
                  </a:cubicBezTo>
                  <a:lnTo>
                    <a:pt x="4364" y="6386"/>
                  </a:lnTo>
                  <a:cubicBezTo>
                    <a:pt x="4341" y="6392"/>
                    <a:pt x="4301" y="6403"/>
                    <a:pt x="4278" y="6415"/>
                  </a:cubicBezTo>
                  <a:cubicBezTo>
                    <a:pt x="4278" y="6398"/>
                    <a:pt x="4284" y="6364"/>
                    <a:pt x="4284" y="6352"/>
                  </a:cubicBezTo>
                  <a:cubicBezTo>
                    <a:pt x="4307" y="6358"/>
                    <a:pt x="4329" y="6364"/>
                    <a:pt x="4352" y="6369"/>
                  </a:cubicBezTo>
                  <a:lnTo>
                    <a:pt x="4346" y="6312"/>
                  </a:lnTo>
                  <a:lnTo>
                    <a:pt x="4346" y="6312"/>
                  </a:lnTo>
                  <a:cubicBezTo>
                    <a:pt x="4358" y="6347"/>
                    <a:pt x="4364" y="6375"/>
                    <a:pt x="4375" y="6409"/>
                  </a:cubicBezTo>
                  <a:cubicBezTo>
                    <a:pt x="4534" y="6273"/>
                    <a:pt x="4636" y="6086"/>
                    <a:pt x="4806" y="5961"/>
                  </a:cubicBezTo>
                  <a:close/>
                  <a:moveTo>
                    <a:pt x="4114" y="6664"/>
                  </a:moveTo>
                  <a:lnTo>
                    <a:pt x="4085" y="6704"/>
                  </a:lnTo>
                  <a:cubicBezTo>
                    <a:pt x="4103" y="6704"/>
                    <a:pt x="4125" y="6710"/>
                    <a:pt x="4142" y="6715"/>
                  </a:cubicBezTo>
                  <a:cubicBezTo>
                    <a:pt x="4131" y="6727"/>
                    <a:pt x="4114" y="6744"/>
                    <a:pt x="4103" y="6761"/>
                  </a:cubicBezTo>
                  <a:cubicBezTo>
                    <a:pt x="4097" y="6744"/>
                    <a:pt x="4091" y="6721"/>
                    <a:pt x="4085" y="6710"/>
                  </a:cubicBezTo>
                  <a:cubicBezTo>
                    <a:pt x="4074" y="6727"/>
                    <a:pt x="4046" y="6761"/>
                    <a:pt x="4034" y="6778"/>
                  </a:cubicBezTo>
                  <a:lnTo>
                    <a:pt x="3961" y="6778"/>
                  </a:lnTo>
                  <a:cubicBezTo>
                    <a:pt x="4006" y="6732"/>
                    <a:pt x="4063" y="6698"/>
                    <a:pt x="4114" y="6664"/>
                  </a:cubicBezTo>
                  <a:close/>
                  <a:moveTo>
                    <a:pt x="2559" y="6551"/>
                  </a:moveTo>
                  <a:lnTo>
                    <a:pt x="2559" y="6551"/>
                  </a:lnTo>
                  <a:cubicBezTo>
                    <a:pt x="2451" y="6727"/>
                    <a:pt x="2344" y="6903"/>
                    <a:pt x="2241" y="7078"/>
                  </a:cubicBezTo>
                  <a:cubicBezTo>
                    <a:pt x="2207" y="7118"/>
                    <a:pt x="2179" y="7164"/>
                    <a:pt x="2145" y="7203"/>
                  </a:cubicBezTo>
                  <a:lnTo>
                    <a:pt x="2122" y="7203"/>
                  </a:lnTo>
                  <a:cubicBezTo>
                    <a:pt x="2128" y="7198"/>
                    <a:pt x="2134" y="7192"/>
                    <a:pt x="2139" y="7186"/>
                  </a:cubicBezTo>
                  <a:cubicBezTo>
                    <a:pt x="2134" y="7158"/>
                    <a:pt x="2128" y="7135"/>
                    <a:pt x="2128" y="7112"/>
                  </a:cubicBezTo>
                  <a:cubicBezTo>
                    <a:pt x="2298" y="6976"/>
                    <a:pt x="2321" y="6732"/>
                    <a:pt x="2502" y="6613"/>
                  </a:cubicBezTo>
                  <a:cubicBezTo>
                    <a:pt x="2497" y="6608"/>
                    <a:pt x="2474" y="6590"/>
                    <a:pt x="2468" y="6585"/>
                  </a:cubicBezTo>
                  <a:cubicBezTo>
                    <a:pt x="2497" y="6573"/>
                    <a:pt x="2531" y="6562"/>
                    <a:pt x="2559" y="6551"/>
                  </a:cubicBezTo>
                  <a:close/>
                  <a:moveTo>
                    <a:pt x="2304" y="7073"/>
                  </a:moveTo>
                  <a:cubicBezTo>
                    <a:pt x="2304" y="7084"/>
                    <a:pt x="2304" y="7095"/>
                    <a:pt x="2304" y="7112"/>
                  </a:cubicBezTo>
                  <a:cubicBezTo>
                    <a:pt x="2253" y="7141"/>
                    <a:pt x="2236" y="7215"/>
                    <a:pt x="2259" y="7271"/>
                  </a:cubicBezTo>
                  <a:cubicBezTo>
                    <a:pt x="2241" y="7260"/>
                    <a:pt x="2219" y="7249"/>
                    <a:pt x="2196" y="7237"/>
                  </a:cubicBezTo>
                  <a:cubicBezTo>
                    <a:pt x="2230" y="7181"/>
                    <a:pt x="2264" y="7124"/>
                    <a:pt x="2304" y="7073"/>
                  </a:cubicBezTo>
                  <a:close/>
                  <a:moveTo>
                    <a:pt x="2077" y="7266"/>
                  </a:moveTo>
                  <a:cubicBezTo>
                    <a:pt x="2077" y="7277"/>
                    <a:pt x="2077" y="7288"/>
                    <a:pt x="2077" y="7300"/>
                  </a:cubicBezTo>
                  <a:cubicBezTo>
                    <a:pt x="2066" y="7305"/>
                    <a:pt x="2060" y="7305"/>
                    <a:pt x="2049" y="7311"/>
                  </a:cubicBezTo>
                  <a:cubicBezTo>
                    <a:pt x="2060" y="7294"/>
                    <a:pt x="2066" y="7277"/>
                    <a:pt x="2077" y="7266"/>
                  </a:cubicBezTo>
                  <a:close/>
                  <a:moveTo>
                    <a:pt x="2185" y="7260"/>
                  </a:moveTo>
                  <a:cubicBezTo>
                    <a:pt x="2207" y="7260"/>
                    <a:pt x="2230" y="7271"/>
                    <a:pt x="2247" y="7271"/>
                  </a:cubicBezTo>
                  <a:cubicBezTo>
                    <a:pt x="2247" y="7277"/>
                    <a:pt x="2241" y="7283"/>
                    <a:pt x="2241" y="7288"/>
                  </a:cubicBezTo>
                  <a:cubicBezTo>
                    <a:pt x="2230" y="7300"/>
                    <a:pt x="2224" y="7311"/>
                    <a:pt x="2219" y="7322"/>
                  </a:cubicBezTo>
                  <a:cubicBezTo>
                    <a:pt x="2202" y="7311"/>
                    <a:pt x="2185" y="7300"/>
                    <a:pt x="2168" y="7288"/>
                  </a:cubicBezTo>
                  <a:cubicBezTo>
                    <a:pt x="2173" y="7277"/>
                    <a:pt x="2179" y="7271"/>
                    <a:pt x="2185" y="7260"/>
                  </a:cubicBezTo>
                  <a:close/>
                  <a:moveTo>
                    <a:pt x="1929" y="7379"/>
                  </a:moveTo>
                  <a:cubicBezTo>
                    <a:pt x="1929" y="7381"/>
                    <a:pt x="1930" y="7383"/>
                    <a:pt x="1932" y="7383"/>
                  </a:cubicBezTo>
                  <a:lnTo>
                    <a:pt x="1932" y="7383"/>
                  </a:lnTo>
                  <a:lnTo>
                    <a:pt x="1929" y="7379"/>
                  </a:lnTo>
                  <a:close/>
                  <a:moveTo>
                    <a:pt x="1992" y="7436"/>
                  </a:moveTo>
                  <a:cubicBezTo>
                    <a:pt x="1992" y="7436"/>
                    <a:pt x="1998" y="7442"/>
                    <a:pt x="1998" y="7442"/>
                  </a:cubicBezTo>
                  <a:cubicBezTo>
                    <a:pt x="1992" y="7447"/>
                    <a:pt x="1992" y="7453"/>
                    <a:pt x="1986" y="7453"/>
                  </a:cubicBezTo>
                  <a:cubicBezTo>
                    <a:pt x="1986" y="7447"/>
                    <a:pt x="1992" y="7442"/>
                    <a:pt x="1992" y="7436"/>
                  </a:cubicBezTo>
                  <a:close/>
                  <a:moveTo>
                    <a:pt x="2213" y="7334"/>
                  </a:moveTo>
                  <a:cubicBezTo>
                    <a:pt x="2202" y="7351"/>
                    <a:pt x="2196" y="7373"/>
                    <a:pt x="2196" y="7391"/>
                  </a:cubicBezTo>
                  <a:cubicBezTo>
                    <a:pt x="2190" y="7396"/>
                    <a:pt x="2190" y="7402"/>
                    <a:pt x="2185" y="7408"/>
                  </a:cubicBezTo>
                  <a:cubicBezTo>
                    <a:pt x="2179" y="7408"/>
                    <a:pt x="2179" y="7408"/>
                    <a:pt x="2173" y="7413"/>
                  </a:cubicBezTo>
                  <a:cubicBezTo>
                    <a:pt x="2173" y="7413"/>
                    <a:pt x="2179" y="7413"/>
                    <a:pt x="2179" y="7419"/>
                  </a:cubicBezTo>
                  <a:cubicBezTo>
                    <a:pt x="2168" y="7436"/>
                    <a:pt x="2156" y="7453"/>
                    <a:pt x="2145" y="7470"/>
                  </a:cubicBezTo>
                  <a:cubicBezTo>
                    <a:pt x="2128" y="7464"/>
                    <a:pt x="2105" y="7464"/>
                    <a:pt x="2094" y="7464"/>
                  </a:cubicBezTo>
                  <a:cubicBezTo>
                    <a:pt x="2094" y="7459"/>
                    <a:pt x="2100" y="7453"/>
                    <a:pt x="2100" y="7447"/>
                  </a:cubicBezTo>
                  <a:lnTo>
                    <a:pt x="2100" y="7442"/>
                  </a:lnTo>
                  <a:cubicBezTo>
                    <a:pt x="2111" y="7436"/>
                    <a:pt x="2134" y="7425"/>
                    <a:pt x="2145" y="7419"/>
                  </a:cubicBezTo>
                  <a:lnTo>
                    <a:pt x="2156" y="7379"/>
                  </a:lnTo>
                  <a:cubicBezTo>
                    <a:pt x="2173" y="7368"/>
                    <a:pt x="2196" y="7351"/>
                    <a:pt x="2213" y="7334"/>
                  </a:cubicBezTo>
                  <a:close/>
                  <a:moveTo>
                    <a:pt x="2083" y="7362"/>
                  </a:moveTo>
                  <a:lnTo>
                    <a:pt x="2083" y="7362"/>
                  </a:lnTo>
                  <a:cubicBezTo>
                    <a:pt x="2054" y="7419"/>
                    <a:pt x="2026" y="7476"/>
                    <a:pt x="2003" y="7532"/>
                  </a:cubicBezTo>
                  <a:lnTo>
                    <a:pt x="1998" y="7532"/>
                  </a:lnTo>
                  <a:cubicBezTo>
                    <a:pt x="2009" y="7470"/>
                    <a:pt x="2049" y="7419"/>
                    <a:pt x="2083" y="7362"/>
                  </a:cubicBezTo>
                  <a:close/>
                  <a:moveTo>
                    <a:pt x="26440" y="7589"/>
                  </a:moveTo>
                  <a:cubicBezTo>
                    <a:pt x="26440" y="7595"/>
                    <a:pt x="26446" y="7606"/>
                    <a:pt x="26452" y="7617"/>
                  </a:cubicBezTo>
                  <a:cubicBezTo>
                    <a:pt x="26440" y="7606"/>
                    <a:pt x="26429" y="7600"/>
                    <a:pt x="26423" y="7595"/>
                  </a:cubicBezTo>
                  <a:cubicBezTo>
                    <a:pt x="26429" y="7589"/>
                    <a:pt x="26435" y="7589"/>
                    <a:pt x="26440" y="7589"/>
                  </a:cubicBezTo>
                  <a:close/>
                  <a:moveTo>
                    <a:pt x="26446" y="7617"/>
                  </a:moveTo>
                  <a:cubicBezTo>
                    <a:pt x="26452" y="7623"/>
                    <a:pt x="26452" y="7634"/>
                    <a:pt x="26457" y="7640"/>
                  </a:cubicBezTo>
                  <a:lnTo>
                    <a:pt x="26463" y="7640"/>
                  </a:lnTo>
                  <a:cubicBezTo>
                    <a:pt x="26463" y="7651"/>
                    <a:pt x="26469" y="7657"/>
                    <a:pt x="26469" y="7669"/>
                  </a:cubicBezTo>
                  <a:cubicBezTo>
                    <a:pt x="26463" y="7651"/>
                    <a:pt x="26452" y="7634"/>
                    <a:pt x="26446" y="7617"/>
                  </a:cubicBezTo>
                  <a:close/>
                  <a:moveTo>
                    <a:pt x="27024" y="7642"/>
                  </a:moveTo>
                  <a:cubicBezTo>
                    <a:pt x="27031" y="7642"/>
                    <a:pt x="27038" y="7644"/>
                    <a:pt x="27047" y="7646"/>
                  </a:cubicBezTo>
                  <a:cubicBezTo>
                    <a:pt x="27067" y="7681"/>
                    <a:pt x="27061" y="7698"/>
                    <a:pt x="27029" y="7698"/>
                  </a:cubicBezTo>
                  <a:cubicBezTo>
                    <a:pt x="27024" y="7698"/>
                    <a:pt x="27019" y="7698"/>
                    <a:pt x="27013" y="7697"/>
                  </a:cubicBezTo>
                  <a:cubicBezTo>
                    <a:pt x="26995" y="7661"/>
                    <a:pt x="26999" y="7642"/>
                    <a:pt x="27024" y="7642"/>
                  </a:cubicBezTo>
                  <a:close/>
                  <a:moveTo>
                    <a:pt x="27102" y="7775"/>
                  </a:moveTo>
                  <a:cubicBezTo>
                    <a:pt x="27106" y="7775"/>
                    <a:pt x="27110" y="7776"/>
                    <a:pt x="27115" y="7776"/>
                  </a:cubicBezTo>
                  <a:cubicBezTo>
                    <a:pt x="27130" y="7806"/>
                    <a:pt x="27124" y="7823"/>
                    <a:pt x="27095" y="7823"/>
                  </a:cubicBezTo>
                  <a:cubicBezTo>
                    <a:pt x="27091" y="7823"/>
                    <a:pt x="27086" y="7822"/>
                    <a:pt x="27081" y="7822"/>
                  </a:cubicBezTo>
                  <a:cubicBezTo>
                    <a:pt x="27067" y="7792"/>
                    <a:pt x="27073" y="7775"/>
                    <a:pt x="27102" y="7775"/>
                  </a:cubicBezTo>
                  <a:close/>
                  <a:moveTo>
                    <a:pt x="3569" y="7436"/>
                  </a:moveTo>
                  <a:lnTo>
                    <a:pt x="3569" y="7436"/>
                  </a:lnTo>
                  <a:cubicBezTo>
                    <a:pt x="3552" y="7481"/>
                    <a:pt x="3518" y="7521"/>
                    <a:pt x="3507" y="7566"/>
                  </a:cubicBezTo>
                  <a:cubicBezTo>
                    <a:pt x="3478" y="7612"/>
                    <a:pt x="3450" y="7657"/>
                    <a:pt x="3422" y="7697"/>
                  </a:cubicBezTo>
                  <a:cubicBezTo>
                    <a:pt x="3399" y="7720"/>
                    <a:pt x="3388" y="7742"/>
                    <a:pt x="3376" y="7771"/>
                  </a:cubicBezTo>
                  <a:cubicBezTo>
                    <a:pt x="3354" y="7799"/>
                    <a:pt x="3337" y="7827"/>
                    <a:pt x="3320" y="7861"/>
                  </a:cubicBezTo>
                  <a:cubicBezTo>
                    <a:pt x="3325" y="7793"/>
                    <a:pt x="3342" y="7731"/>
                    <a:pt x="3405" y="7697"/>
                  </a:cubicBezTo>
                  <a:cubicBezTo>
                    <a:pt x="3405" y="7686"/>
                    <a:pt x="3410" y="7657"/>
                    <a:pt x="3410" y="7651"/>
                  </a:cubicBezTo>
                  <a:cubicBezTo>
                    <a:pt x="3439" y="7623"/>
                    <a:pt x="3473" y="7600"/>
                    <a:pt x="3467" y="7555"/>
                  </a:cubicBezTo>
                  <a:cubicBezTo>
                    <a:pt x="3495" y="7532"/>
                    <a:pt x="3524" y="7504"/>
                    <a:pt x="3518" y="7459"/>
                  </a:cubicBezTo>
                  <a:cubicBezTo>
                    <a:pt x="3529" y="7453"/>
                    <a:pt x="3558" y="7442"/>
                    <a:pt x="3569" y="7436"/>
                  </a:cubicBezTo>
                  <a:close/>
                  <a:moveTo>
                    <a:pt x="26514" y="7725"/>
                  </a:moveTo>
                  <a:cubicBezTo>
                    <a:pt x="26537" y="7776"/>
                    <a:pt x="26559" y="7827"/>
                    <a:pt x="26605" y="7850"/>
                  </a:cubicBezTo>
                  <a:cubicBezTo>
                    <a:pt x="26628" y="7890"/>
                    <a:pt x="26650" y="7935"/>
                    <a:pt x="26673" y="7975"/>
                  </a:cubicBezTo>
                  <a:cubicBezTo>
                    <a:pt x="26667" y="7981"/>
                    <a:pt x="26667" y="7986"/>
                    <a:pt x="26662" y="7998"/>
                  </a:cubicBezTo>
                  <a:cubicBezTo>
                    <a:pt x="26605" y="7912"/>
                    <a:pt x="26554" y="7822"/>
                    <a:pt x="26503" y="7737"/>
                  </a:cubicBezTo>
                  <a:cubicBezTo>
                    <a:pt x="26508" y="7731"/>
                    <a:pt x="26514" y="7725"/>
                    <a:pt x="26514" y="7725"/>
                  </a:cubicBezTo>
                  <a:close/>
                  <a:moveTo>
                    <a:pt x="27192" y="7951"/>
                  </a:moveTo>
                  <a:cubicBezTo>
                    <a:pt x="27219" y="7951"/>
                    <a:pt x="27259" y="7999"/>
                    <a:pt x="27212" y="8015"/>
                  </a:cubicBezTo>
                  <a:cubicBezTo>
                    <a:pt x="27201" y="8003"/>
                    <a:pt x="27178" y="7992"/>
                    <a:pt x="27172" y="7986"/>
                  </a:cubicBezTo>
                  <a:cubicBezTo>
                    <a:pt x="27170" y="7960"/>
                    <a:pt x="27180" y="7951"/>
                    <a:pt x="27192" y="7951"/>
                  </a:cubicBezTo>
                  <a:close/>
                  <a:moveTo>
                    <a:pt x="1748" y="8009"/>
                  </a:moveTo>
                  <a:cubicBezTo>
                    <a:pt x="1754" y="8009"/>
                    <a:pt x="1754" y="8015"/>
                    <a:pt x="1759" y="8015"/>
                  </a:cubicBezTo>
                  <a:cubicBezTo>
                    <a:pt x="1754" y="8020"/>
                    <a:pt x="1754" y="8026"/>
                    <a:pt x="1748" y="8032"/>
                  </a:cubicBezTo>
                  <a:cubicBezTo>
                    <a:pt x="1748" y="8020"/>
                    <a:pt x="1748" y="8015"/>
                    <a:pt x="1742" y="8009"/>
                  </a:cubicBezTo>
                  <a:close/>
                  <a:moveTo>
                    <a:pt x="26707" y="8032"/>
                  </a:moveTo>
                  <a:lnTo>
                    <a:pt x="26741" y="8100"/>
                  </a:lnTo>
                  <a:cubicBezTo>
                    <a:pt x="26741" y="8111"/>
                    <a:pt x="26735" y="8117"/>
                    <a:pt x="26730" y="8128"/>
                  </a:cubicBezTo>
                  <a:cubicBezTo>
                    <a:pt x="26724" y="8105"/>
                    <a:pt x="26713" y="8083"/>
                    <a:pt x="26701" y="8066"/>
                  </a:cubicBezTo>
                  <a:lnTo>
                    <a:pt x="26701" y="8032"/>
                  </a:lnTo>
                  <a:close/>
                  <a:moveTo>
                    <a:pt x="26747" y="8156"/>
                  </a:moveTo>
                  <a:cubicBezTo>
                    <a:pt x="26758" y="8156"/>
                    <a:pt x="26764" y="8162"/>
                    <a:pt x="26775" y="8162"/>
                  </a:cubicBezTo>
                  <a:lnTo>
                    <a:pt x="26798" y="8208"/>
                  </a:lnTo>
                  <a:lnTo>
                    <a:pt x="26792" y="8225"/>
                  </a:lnTo>
                  <a:lnTo>
                    <a:pt x="26781" y="8225"/>
                  </a:lnTo>
                  <a:cubicBezTo>
                    <a:pt x="26769" y="8202"/>
                    <a:pt x="26758" y="8179"/>
                    <a:pt x="26747" y="8156"/>
                  </a:cubicBezTo>
                  <a:close/>
                  <a:moveTo>
                    <a:pt x="27734" y="8191"/>
                  </a:moveTo>
                  <a:cubicBezTo>
                    <a:pt x="27745" y="8196"/>
                    <a:pt x="27768" y="8208"/>
                    <a:pt x="27779" y="8219"/>
                  </a:cubicBezTo>
                  <a:cubicBezTo>
                    <a:pt x="27778" y="8235"/>
                    <a:pt x="27768" y="8241"/>
                    <a:pt x="27758" y="8241"/>
                  </a:cubicBezTo>
                  <a:cubicBezTo>
                    <a:pt x="27734" y="8241"/>
                    <a:pt x="27703" y="8210"/>
                    <a:pt x="27734" y="8191"/>
                  </a:cubicBezTo>
                  <a:close/>
                  <a:moveTo>
                    <a:pt x="26849" y="8298"/>
                  </a:moveTo>
                  <a:cubicBezTo>
                    <a:pt x="26854" y="8315"/>
                    <a:pt x="26860" y="8327"/>
                    <a:pt x="26866" y="8338"/>
                  </a:cubicBezTo>
                  <a:cubicBezTo>
                    <a:pt x="26854" y="8338"/>
                    <a:pt x="26843" y="8332"/>
                    <a:pt x="26837" y="8332"/>
                  </a:cubicBezTo>
                  <a:cubicBezTo>
                    <a:pt x="26843" y="8321"/>
                    <a:pt x="26843" y="8310"/>
                    <a:pt x="26849" y="8298"/>
                  </a:cubicBezTo>
                  <a:close/>
                  <a:moveTo>
                    <a:pt x="27269" y="8026"/>
                  </a:moveTo>
                  <a:cubicBezTo>
                    <a:pt x="27319" y="8105"/>
                    <a:pt x="27364" y="8195"/>
                    <a:pt x="27398" y="8285"/>
                  </a:cubicBezTo>
                  <a:lnTo>
                    <a:pt x="27398" y="8285"/>
                  </a:lnTo>
                  <a:cubicBezTo>
                    <a:pt x="27398" y="8285"/>
                    <a:pt x="27397" y="8285"/>
                    <a:pt x="27397" y="8285"/>
                  </a:cubicBezTo>
                  <a:cubicBezTo>
                    <a:pt x="27396" y="8285"/>
                    <a:pt x="27396" y="8285"/>
                    <a:pt x="27395" y="8285"/>
                  </a:cubicBezTo>
                  <a:lnTo>
                    <a:pt x="27395" y="8285"/>
                  </a:lnTo>
                  <a:cubicBezTo>
                    <a:pt x="27396" y="8286"/>
                    <a:pt x="27398" y="8286"/>
                    <a:pt x="27399" y="8287"/>
                  </a:cubicBezTo>
                  <a:cubicBezTo>
                    <a:pt x="27399" y="8286"/>
                    <a:pt x="27399" y="8286"/>
                    <a:pt x="27398" y="8285"/>
                  </a:cubicBezTo>
                  <a:lnTo>
                    <a:pt x="27398" y="8285"/>
                  </a:lnTo>
                  <a:cubicBezTo>
                    <a:pt x="27412" y="8286"/>
                    <a:pt x="27425" y="8293"/>
                    <a:pt x="27428" y="8310"/>
                  </a:cubicBezTo>
                  <a:cubicBezTo>
                    <a:pt x="27431" y="8332"/>
                    <a:pt x="27410" y="8346"/>
                    <a:pt x="27392" y="8346"/>
                  </a:cubicBezTo>
                  <a:cubicBezTo>
                    <a:pt x="27378" y="8346"/>
                    <a:pt x="27365" y="8338"/>
                    <a:pt x="27365" y="8321"/>
                  </a:cubicBezTo>
                  <a:cubicBezTo>
                    <a:pt x="27359" y="8299"/>
                    <a:pt x="27377" y="8286"/>
                    <a:pt x="27395" y="8285"/>
                  </a:cubicBezTo>
                  <a:lnTo>
                    <a:pt x="27395" y="8285"/>
                  </a:lnTo>
                  <a:cubicBezTo>
                    <a:pt x="27302" y="8239"/>
                    <a:pt x="27262" y="8133"/>
                    <a:pt x="27195" y="8060"/>
                  </a:cubicBezTo>
                  <a:cubicBezTo>
                    <a:pt x="27223" y="8049"/>
                    <a:pt x="27246" y="8037"/>
                    <a:pt x="27269" y="8026"/>
                  </a:cubicBezTo>
                  <a:close/>
                  <a:moveTo>
                    <a:pt x="26877" y="8361"/>
                  </a:moveTo>
                  <a:cubicBezTo>
                    <a:pt x="26889" y="8383"/>
                    <a:pt x="26900" y="8400"/>
                    <a:pt x="26911" y="8423"/>
                  </a:cubicBezTo>
                  <a:cubicBezTo>
                    <a:pt x="26906" y="8423"/>
                    <a:pt x="26894" y="8429"/>
                    <a:pt x="26889" y="8429"/>
                  </a:cubicBezTo>
                  <a:cubicBezTo>
                    <a:pt x="26883" y="8417"/>
                    <a:pt x="26871" y="8400"/>
                    <a:pt x="26866" y="8389"/>
                  </a:cubicBezTo>
                  <a:cubicBezTo>
                    <a:pt x="26871" y="8383"/>
                    <a:pt x="26877" y="8372"/>
                    <a:pt x="26877" y="8361"/>
                  </a:cubicBezTo>
                  <a:close/>
                  <a:moveTo>
                    <a:pt x="26423" y="8330"/>
                  </a:moveTo>
                  <a:cubicBezTo>
                    <a:pt x="26449" y="8330"/>
                    <a:pt x="26508" y="8416"/>
                    <a:pt x="26463" y="8434"/>
                  </a:cubicBezTo>
                  <a:cubicBezTo>
                    <a:pt x="26446" y="8406"/>
                    <a:pt x="26429" y="8378"/>
                    <a:pt x="26412" y="8349"/>
                  </a:cubicBezTo>
                  <a:cubicBezTo>
                    <a:pt x="26412" y="8336"/>
                    <a:pt x="26416" y="8330"/>
                    <a:pt x="26423" y="8330"/>
                  </a:cubicBezTo>
                  <a:close/>
                  <a:moveTo>
                    <a:pt x="27441" y="8392"/>
                  </a:moveTo>
                  <a:cubicBezTo>
                    <a:pt x="27455" y="8392"/>
                    <a:pt x="27466" y="8403"/>
                    <a:pt x="27473" y="8423"/>
                  </a:cubicBezTo>
                  <a:cubicBezTo>
                    <a:pt x="27462" y="8432"/>
                    <a:pt x="27451" y="8437"/>
                    <a:pt x="27442" y="8437"/>
                  </a:cubicBezTo>
                  <a:cubicBezTo>
                    <a:pt x="27428" y="8437"/>
                    <a:pt x="27417" y="8427"/>
                    <a:pt x="27411" y="8406"/>
                  </a:cubicBezTo>
                  <a:cubicBezTo>
                    <a:pt x="27422" y="8397"/>
                    <a:pt x="27432" y="8392"/>
                    <a:pt x="27441" y="8392"/>
                  </a:cubicBezTo>
                  <a:close/>
                  <a:moveTo>
                    <a:pt x="28013" y="8460"/>
                  </a:moveTo>
                  <a:cubicBezTo>
                    <a:pt x="28017" y="8461"/>
                    <a:pt x="28020" y="8462"/>
                    <a:pt x="28023" y="8463"/>
                  </a:cubicBezTo>
                  <a:cubicBezTo>
                    <a:pt x="28020" y="8462"/>
                    <a:pt x="28017" y="8461"/>
                    <a:pt x="28013" y="8460"/>
                  </a:cubicBezTo>
                  <a:close/>
                  <a:moveTo>
                    <a:pt x="27673" y="8235"/>
                  </a:moveTo>
                  <a:cubicBezTo>
                    <a:pt x="27703" y="8235"/>
                    <a:pt x="27724" y="8266"/>
                    <a:pt x="27745" y="8281"/>
                  </a:cubicBezTo>
                  <a:cubicBezTo>
                    <a:pt x="27757" y="8276"/>
                    <a:pt x="27768" y="8270"/>
                    <a:pt x="27779" y="8270"/>
                  </a:cubicBezTo>
                  <a:cubicBezTo>
                    <a:pt x="27785" y="8344"/>
                    <a:pt x="27847" y="8423"/>
                    <a:pt x="27853" y="8486"/>
                  </a:cubicBezTo>
                  <a:cubicBezTo>
                    <a:pt x="27843" y="8491"/>
                    <a:pt x="27833" y="8493"/>
                    <a:pt x="27825" y="8493"/>
                  </a:cubicBezTo>
                  <a:cubicBezTo>
                    <a:pt x="27806" y="8493"/>
                    <a:pt x="27791" y="8481"/>
                    <a:pt x="27779" y="8457"/>
                  </a:cubicBezTo>
                  <a:cubicBezTo>
                    <a:pt x="27740" y="8383"/>
                    <a:pt x="27711" y="8304"/>
                    <a:pt x="27666" y="8236"/>
                  </a:cubicBezTo>
                  <a:cubicBezTo>
                    <a:pt x="27668" y="8235"/>
                    <a:pt x="27671" y="8235"/>
                    <a:pt x="27673" y="8235"/>
                  </a:cubicBezTo>
                  <a:close/>
                  <a:moveTo>
                    <a:pt x="26332" y="6409"/>
                  </a:moveTo>
                  <a:lnTo>
                    <a:pt x="26332" y="6409"/>
                  </a:lnTo>
                  <a:cubicBezTo>
                    <a:pt x="26457" y="6505"/>
                    <a:pt x="26514" y="6647"/>
                    <a:pt x="26605" y="6766"/>
                  </a:cubicBezTo>
                  <a:cubicBezTo>
                    <a:pt x="26616" y="6761"/>
                    <a:pt x="26633" y="6755"/>
                    <a:pt x="26645" y="6749"/>
                  </a:cubicBezTo>
                  <a:lnTo>
                    <a:pt x="26645" y="6749"/>
                  </a:lnTo>
                  <a:cubicBezTo>
                    <a:pt x="26633" y="6761"/>
                    <a:pt x="26611" y="6783"/>
                    <a:pt x="26599" y="6795"/>
                  </a:cubicBezTo>
                  <a:cubicBezTo>
                    <a:pt x="26616" y="6806"/>
                    <a:pt x="26656" y="6829"/>
                    <a:pt x="26673" y="6840"/>
                  </a:cubicBezTo>
                  <a:cubicBezTo>
                    <a:pt x="26679" y="6851"/>
                    <a:pt x="26690" y="6886"/>
                    <a:pt x="26696" y="6897"/>
                  </a:cubicBezTo>
                  <a:cubicBezTo>
                    <a:pt x="26707" y="6903"/>
                    <a:pt x="26735" y="6914"/>
                    <a:pt x="26752" y="6920"/>
                  </a:cubicBezTo>
                  <a:cubicBezTo>
                    <a:pt x="26747" y="6931"/>
                    <a:pt x="26747" y="6954"/>
                    <a:pt x="26747" y="6965"/>
                  </a:cubicBezTo>
                  <a:cubicBezTo>
                    <a:pt x="27002" y="7288"/>
                    <a:pt x="27155" y="7674"/>
                    <a:pt x="27388" y="8009"/>
                  </a:cubicBezTo>
                  <a:cubicBezTo>
                    <a:pt x="27439" y="8196"/>
                    <a:pt x="27581" y="8349"/>
                    <a:pt x="27632" y="8537"/>
                  </a:cubicBezTo>
                  <a:cubicBezTo>
                    <a:pt x="27501" y="8355"/>
                    <a:pt x="27405" y="8151"/>
                    <a:pt x="27291" y="7958"/>
                  </a:cubicBezTo>
                  <a:cubicBezTo>
                    <a:pt x="27269" y="7918"/>
                    <a:pt x="27263" y="7856"/>
                    <a:pt x="27212" y="7844"/>
                  </a:cubicBezTo>
                  <a:cubicBezTo>
                    <a:pt x="27206" y="7861"/>
                    <a:pt x="27201" y="7901"/>
                    <a:pt x="27201" y="7918"/>
                  </a:cubicBezTo>
                  <a:cubicBezTo>
                    <a:pt x="27178" y="7918"/>
                    <a:pt x="27127" y="7924"/>
                    <a:pt x="27104" y="7924"/>
                  </a:cubicBezTo>
                  <a:cubicBezTo>
                    <a:pt x="27110" y="7901"/>
                    <a:pt x="27115" y="7873"/>
                    <a:pt x="27121" y="7844"/>
                  </a:cubicBezTo>
                  <a:cubicBezTo>
                    <a:pt x="27155" y="7844"/>
                    <a:pt x="27184" y="7827"/>
                    <a:pt x="27195" y="7793"/>
                  </a:cubicBezTo>
                  <a:cubicBezTo>
                    <a:pt x="27167" y="7686"/>
                    <a:pt x="27070" y="7600"/>
                    <a:pt x="27025" y="7498"/>
                  </a:cubicBezTo>
                  <a:cubicBezTo>
                    <a:pt x="26996" y="7442"/>
                    <a:pt x="26968" y="7368"/>
                    <a:pt x="26906" y="7339"/>
                  </a:cubicBezTo>
                  <a:lnTo>
                    <a:pt x="26906" y="7339"/>
                  </a:lnTo>
                  <a:cubicBezTo>
                    <a:pt x="26906" y="7402"/>
                    <a:pt x="26923" y="7459"/>
                    <a:pt x="26979" y="7487"/>
                  </a:cubicBezTo>
                  <a:cubicBezTo>
                    <a:pt x="26985" y="7538"/>
                    <a:pt x="27081" y="7606"/>
                    <a:pt x="27008" y="7640"/>
                  </a:cubicBezTo>
                  <a:cubicBezTo>
                    <a:pt x="26985" y="7600"/>
                    <a:pt x="26957" y="7583"/>
                    <a:pt x="26917" y="7583"/>
                  </a:cubicBezTo>
                  <a:cubicBezTo>
                    <a:pt x="26923" y="7572"/>
                    <a:pt x="26945" y="7555"/>
                    <a:pt x="26957" y="7544"/>
                  </a:cubicBezTo>
                  <a:cubicBezTo>
                    <a:pt x="26934" y="7538"/>
                    <a:pt x="26900" y="7521"/>
                    <a:pt x="26883" y="7515"/>
                  </a:cubicBezTo>
                  <a:cubicBezTo>
                    <a:pt x="26866" y="7493"/>
                    <a:pt x="26849" y="7464"/>
                    <a:pt x="26832" y="7442"/>
                  </a:cubicBezTo>
                  <a:cubicBezTo>
                    <a:pt x="26849" y="7436"/>
                    <a:pt x="26889" y="7430"/>
                    <a:pt x="26906" y="7425"/>
                  </a:cubicBezTo>
                  <a:cubicBezTo>
                    <a:pt x="26871" y="7413"/>
                    <a:pt x="26832" y="7402"/>
                    <a:pt x="26792" y="7391"/>
                  </a:cubicBezTo>
                  <a:cubicBezTo>
                    <a:pt x="26803" y="7385"/>
                    <a:pt x="26826" y="7368"/>
                    <a:pt x="26832" y="7362"/>
                  </a:cubicBezTo>
                  <a:cubicBezTo>
                    <a:pt x="26775" y="7283"/>
                    <a:pt x="26724" y="7198"/>
                    <a:pt x="26667" y="7118"/>
                  </a:cubicBezTo>
                  <a:cubicBezTo>
                    <a:pt x="26593" y="7090"/>
                    <a:pt x="26605" y="7010"/>
                    <a:pt x="26588" y="6948"/>
                  </a:cubicBezTo>
                  <a:lnTo>
                    <a:pt x="26588" y="6948"/>
                  </a:lnTo>
                  <a:cubicBezTo>
                    <a:pt x="26724" y="7022"/>
                    <a:pt x="26764" y="7186"/>
                    <a:pt x="26854" y="7300"/>
                  </a:cubicBezTo>
                  <a:cubicBezTo>
                    <a:pt x="26854" y="7317"/>
                    <a:pt x="26865" y="7324"/>
                    <a:pt x="26878" y="7324"/>
                  </a:cubicBezTo>
                  <a:cubicBezTo>
                    <a:pt x="26907" y="7324"/>
                    <a:pt x="26947" y="7291"/>
                    <a:pt x="26900" y="7271"/>
                  </a:cubicBezTo>
                  <a:cubicBezTo>
                    <a:pt x="26758" y="7061"/>
                    <a:pt x="26628" y="6846"/>
                    <a:pt x="26486" y="6636"/>
                  </a:cubicBezTo>
                  <a:cubicBezTo>
                    <a:pt x="26429" y="6562"/>
                    <a:pt x="26378" y="6488"/>
                    <a:pt x="26332" y="6409"/>
                  </a:cubicBezTo>
                  <a:close/>
                  <a:moveTo>
                    <a:pt x="27802" y="8508"/>
                  </a:moveTo>
                  <a:cubicBezTo>
                    <a:pt x="27825" y="8508"/>
                    <a:pt x="27864" y="8514"/>
                    <a:pt x="27887" y="8514"/>
                  </a:cubicBezTo>
                  <a:cubicBezTo>
                    <a:pt x="27910" y="8542"/>
                    <a:pt x="27915" y="8576"/>
                    <a:pt x="27904" y="8610"/>
                  </a:cubicBezTo>
                  <a:cubicBezTo>
                    <a:pt x="27887" y="8622"/>
                    <a:pt x="27867" y="8626"/>
                    <a:pt x="27846" y="8626"/>
                  </a:cubicBezTo>
                  <a:cubicBezTo>
                    <a:pt x="27818" y="8626"/>
                    <a:pt x="27788" y="8619"/>
                    <a:pt x="27762" y="8616"/>
                  </a:cubicBezTo>
                  <a:cubicBezTo>
                    <a:pt x="27785" y="8610"/>
                    <a:pt x="27836" y="8605"/>
                    <a:pt x="27859" y="8605"/>
                  </a:cubicBezTo>
                  <a:cubicBezTo>
                    <a:pt x="27836" y="8571"/>
                    <a:pt x="27819" y="8542"/>
                    <a:pt x="27802" y="8508"/>
                  </a:cubicBezTo>
                  <a:close/>
                  <a:moveTo>
                    <a:pt x="27675" y="8630"/>
                  </a:moveTo>
                  <a:cubicBezTo>
                    <a:pt x="27680" y="8630"/>
                    <a:pt x="27687" y="8632"/>
                    <a:pt x="27694" y="8639"/>
                  </a:cubicBezTo>
                  <a:cubicBezTo>
                    <a:pt x="27722" y="8653"/>
                    <a:pt x="27720" y="8697"/>
                    <a:pt x="27696" y="8697"/>
                  </a:cubicBezTo>
                  <a:cubicBezTo>
                    <a:pt x="27691" y="8697"/>
                    <a:pt x="27684" y="8695"/>
                    <a:pt x="27677" y="8690"/>
                  </a:cubicBezTo>
                  <a:cubicBezTo>
                    <a:pt x="27649" y="8681"/>
                    <a:pt x="27652" y="8630"/>
                    <a:pt x="27675" y="8630"/>
                  </a:cubicBezTo>
                  <a:close/>
                  <a:moveTo>
                    <a:pt x="26894" y="8446"/>
                  </a:moveTo>
                  <a:lnTo>
                    <a:pt x="26894" y="8446"/>
                  </a:lnTo>
                  <a:cubicBezTo>
                    <a:pt x="26985" y="8508"/>
                    <a:pt x="27002" y="8627"/>
                    <a:pt x="27064" y="8712"/>
                  </a:cubicBezTo>
                  <a:lnTo>
                    <a:pt x="27042" y="8724"/>
                  </a:lnTo>
                  <a:cubicBezTo>
                    <a:pt x="26996" y="8627"/>
                    <a:pt x="26945" y="8537"/>
                    <a:pt x="26894" y="8446"/>
                  </a:cubicBezTo>
                  <a:close/>
                  <a:moveTo>
                    <a:pt x="2364" y="8695"/>
                  </a:moveTo>
                  <a:cubicBezTo>
                    <a:pt x="2371" y="8695"/>
                    <a:pt x="2377" y="8697"/>
                    <a:pt x="2383" y="8701"/>
                  </a:cubicBezTo>
                  <a:cubicBezTo>
                    <a:pt x="2406" y="8729"/>
                    <a:pt x="2373" y="8764"/>
                    <a:pt x="2345" y="8764"/>
                  </a:cubicBezTo>
                  <a:cubicBezTo>
                    <a:pt x="2338" y="8764"/>
                    <a:pt x="2332" y="8762"/>
                    <a:pt x="2327" y="8758"/>
                  </a:cubicBezTo>
                  <a:cubicBezTo>
                    <a:pt x="2298" y="8734"/>
                    <a:pt x="2332" y="8695"/>
                    <a:pt x="2364" y="8695"/>
                  </a:cubicBezTo>
                  <a:close/>
                  <a:moveTo>
                    <a:pt x="1304" y="9152"/>
                  </a:moveTo>
                  <a:cubicBezTo>
                    <a:pt x="1308" y="9152"/>
                    <a:pt x="1312" y="9153"/>
                    <a:pt x="1317" y="9155"/>
                  </a:cubicBezTo>
                  <a:cubicBezTo>
                    <a:pt x="1348" y="9176"/>
                    <a:pt x="1327" y="9230"/>
                    <a:pt x="1292" y="9230"/>
                  </a:cubicBezTo>
                  <a:cubicBezTo>
                    <a:pt x="1289" y="9230"/>
                    <a:pt x="1286" y="9230"/>
                    <a:pt x="1283" y="9229"/>
                  </a:cubicBezTo>
                  <a:cubicBezTo>
                    <a:pt x="1252" y="9209"/>
                    <a:pt x="1272" y="9152"/>
                    <a:pt x="1304" y="9152"/>
                  </a:cubicBezTo>
                  <a:close/>
                  <a:moveTo>
                    <a:pt x="27745" y="9036"/>
                  </a:moveTo>
                  <a:cubicBezTo>
                    <a:pt x="27779" y="9076"/>
                    <a:pt x="27802" y="9121"/>
                    <a:pt x="27825" y="9172"/>
                  </a:cubicBezTo>
                  <a:cubicBezTo>
                    <a:pt x="27825" y="9195"/>
                    <a:pt x="27819" y="9217"/>
                    <a:pt x="27813" y="9246"/>
                  </a:cubicBezTo>
                  <a:cubicBezTo>
                    <a:pt x="27791" y="9178"/>
                    <a:pt x="27762" y="9104"/>
                    <a:pt x="27745" y="9036"/>
                  </a:cubicBezTo>
                  <a:close/>
                  <a:moveTo>
                    <a:pt x="2707" y="8888"/>
                  </a:moveTo>
                  <a:lnTo>
                    <a:pt x="2729" y="8900"/>
                  </a:lnTo>
                  <a:cubicBezTo>
                    <a:pt x="2661" y="9036"/>
                    <a:pt x="2599" y="9166"/>
                    <a:pt x="2537" y="9303"/>
                  </a:cubicBezTo>
                  <a:cubicBezTo>
                    <a:pt x="2565" y="9206"/>
                    <a:pt x="2605" y="9110"/>
                    <a:pt x="2661" y="9025"/>
                  </a:cubicBezTo>
                  <a:lnTo>
                    <a:pt x="2599" y="9025"/>
                  </a:lnTo>
                  <a:cubicBezTo>
                    <a:pt x="2622" y="9013"/>
                    <a:pt x="2644" y="9008"/>
                    <a:pt x="2673" y="8996"/>
                  </a:cubicBezTo>
                  <a:cubicBezTo>
                    <a:pt x="2684" y="8962"/>
                    <a:pt x="2695" y="8928"/>
                    <a:pt x="2707" y="8888"/>
                  </a:cubicBezTo>
                  <a:close/>
                  <a:moveTo>
                    <a:pt x="1674" y="8088"/>
                  </a:moveTo>
                  <a:lnTo>
                    <a:pt x="1674" y="8088"/>
                  </a:lnTo>
                  <a:cubicBezTo>
                    <a:pt x="1657" y="8151"/>
                    <a:pt x="1634" y="8213"/>
                    <a:pt x="1612" y="8270"/>
                  </a:cubicBezTo>
                  <a:cubicBezTo>
                    <a:pt x="1617" y="8270"/>
                    <a:pt x="1617" y="8276"/>
                    <a:pt x="1623" y="8276"/>
                  </a:cubicBezTo>
                  <a:cubicBezTo>
                    <a:pt x="1578" y="8378"/>
                    <a:pt x="1532" y="8480"/>
                    <a:pt x="1470" y="8571"/>
                  </a:cubicBezTo>
                  <a:lnTo>
                    <a:pt x="1510" y="8599"/>
                  </a:lnTo>
                  <a:cubicBezTo>
                    <a:pt x="1527" y="8576"/>
                    <a:pt x="1555" y="8531"/>
                    <a:pt x="1566" y="8508"/>
                  </a:cubicBezTo>
                  <a:lnTo>
                    <a:pt x="1617" y="8497"/>
                  </a:lnTo>
                  <a:lnTo>
                    <a:pt x="1617" y="8537"/>
                  </a:lnTo>
                  <a:cubicBezTo>
                    <a:pt x="1606" y="8537"/>
                    <a:pt x="1572" y="8542"/>
                    <a:pt x="1555" y="8542"/>
                  </a:cubicBezTo>
                  <a:cubicBezTo>
                    <a:pt x="1549" y="8593"/>
                    <a:pt x="1544" y="8650"/>
                    <a:pt x="1538" y="8701"/>
                  </a:cubicBezTo>
                  <a:cubicBezTo>
                    <a:pt x="1470" y="8741"/>
                    <a:pt x="1447" y="8809"/>
                    <a:pt x="1441" y="8877"/>
                  </a:cubicBezTo>
                  <a:cubicBezTo>
                    <a:pt x="1441" y="8962"/>
                    <a:pt x="1351" y="9025"/>
                    <a:pt x="1385" y="9110"/>
                  </a:cubicBezTo>
                  <a:cubicBezTo>
                    <a:pt x="1351" y="9098"/>
                    <a:pt x="1317" y="9081"/>
                    <a:pt x="1277" y="9070"/>
                  </a:cubicBezTo>
                  <a:cubicBezTo>
                    <a:pt x="1237" y="9144"/>
                    <a:pt x="1203" y="9217"/>
                    <a:pt x="1192" y="9303"/>
                  </a:cubicBezTo>
                  <a:cubicBezTo>
                    <a:pt x="1169" y="9331"/>
                    <a:pt x="1141" y="9359"/>
                    <a:pt x="1112" y="9393"/>
                  </a:cubicBezTo>
                  <a:cubicBezTo>
                    <a:pt x="1180" y="9217"/>
                    <a:pt x="1226" y="9030"/>
                    <a:pt x="1328" y="8871"/>
                  </a:cubicBezTo>
                  <a:lnTo>
                    <a:pt x="1328" y="8871"/>
                  </a:lnTo>
                  <a:cubicBezTo>
                    <a:pt x="1317" y="8928"/>
                    <a:pt x="1294" y="8991"/>
                    <a:pt x="1277" y="9053"/>
                  </a:cubicBezTo>
                  <a:cubicBezTo>
                    <a:pt x="1294" y="9053"/>
                    <a:pt x="1328" y="9064"/>
                    <a:pt x="1345" y="9064"/>
                  </a:cubicBezTo>
                  <a:cubicBezTo>
                    <a:pt x="1356" y="8928"/>
                    <a:pt x="1453" y="8815"/>
                    <a:pt x="1476" y="8684"/>
                  </a:cubicBezTo>
                  <a:lnTo>
                    <a:pt x="1476" y="8684"/>
                  </a:lnTo>
                  <a:cubicBezTo>
                    <a:pt x="1390" y="8724"/>
                    <a:pt x="1373" y="8815"/>
                    <a:pt x="1317" y="8877"/>
                  </a:cubicBezTo>
                  <a:cubicBezTo>
                    <a:pt x="1379" y="8656"/>
                    <a:pt x="1487" y="8446"/>
                    <a:pt x="1600" y="8236"/>
                  </a:cubicBezTo>
                  <a:cubicBezTo>
                    <a:pt x="1600" y="8236"/>
                    <a:pt x="1606" y="8230"/>
                    <a:pt x="1606" y="8225"/>
                  </a:cubicBezTo>
                  <a:cubicBezTo>
                    <a:pt x="1612" y="8219"/>
                    <a:pt x="1612" y="8213"/>
                    <a:pt x="1612" y="8208"/>
                  </a:cubicBezTo>
                  <a:cubicBezTo>
                    <a:pt x="1634" y="8168"/>
                    <a:pt x="1657" y="8128"/>
                    <a:pt x="1674" y="8088"/>
                  </a:cubicBezTo>
                  <a:close/>
                  <a:moveTo>
                    <a:pt x="2434" y="9535"/>
                  </a:moveTo>
                  <a:cubicBezTo>
                    <a:pt x="2434" y="9535"/>
                    <a:pt x="2429" y="9541"/>
                    <a:pt x="2429" y="9541"/>
                  </a:cubicBezTo>
                  <a:cubicBezTo>
                    <a:pt x="2423" y="9541"/>
                    <a:pt x="2423" y="9535"/>
                    <a:pt x="2417" y="9535"/>
                  </a:cubicBezTo>
                  <a:close/>
                  <a:moveTo>
                    <a:pt x="27927" y="9427"/>
                  </a:moveTo>
                  <a:cubicBezTo>
                    <a:pt x="27955" y="9541"/>
                    <a:pt x="28018" y="9643"/>
                    <a:pt x="28052" y="9762"/>
                  </a:cubicBezTo>
                  <a:cubicBezTo>
                    <a:pt x="28012" y="9762"/>
                    <a:pt x="27995" y="9734"/>
                    <a:pt x="27978" y="9700"/>
                  </a:cubicBezTo>
                  <a:lnTo>
                    <a:pt x="27921" y="9700"/>
                  </a:lnTo>
                  <a:cubicBezTo>
                    <a:pt x="27932" y="9683"/>
                    <a:pt x="27950" y="9649"/>
                    <a:pt x="27961" y="9632"/>
                  </a:cubicBezTo>
                  <a:lnTo>
                    <a:pt x="27961" y="9632"/>
                  </a:lnTo>
                  <a:cubicBezTo>
                    <a:pt x="27950" y="9637"/>
                    <a:pt x="27921" y="9637"/>
                    <a:pt x="27910" y="9643"/>
                  </a:cubicBezTo>
                  <a:cubicBezTo>
                    <a:pt x="27960" y="9592"/>
                    <a:pt x="27947" y="9555"/>
                    <a:pt x="27911" y="9555"/>
                  </a:cubicBezTo>
                  <a:cubicBezTo>
                    <a:pt x="27895" y="9555"/>
                    <a:pt x="27874" y="9563"/>
                    <a:pt x="27853" y="9581"/>
                  </a:cubicBezTo>
                  <a:cubicBezTo>
                    <a:pt x="27847" y="9569"/>
                    <a:pt x="27842" y="9541"/>
                    <a:pt x="27836" y="9530"/>
                  </a:cubicBezTo>
                  <a:cubicBezTo>
                    <a:pt x="27864" y="9530"/>
                    <a:pt x="27898" y="9524"/>
                    <a:pt x="27927" y="9524"/>
                  </a:cubicBezTo>
                  <a:cubicBezTo>
                    <a:pt x="27910" y="9490"/>
                    <a:pt x="27910" y="9456"/>
                    <a:pt x="27927" y="9427"/>
                  </a:cubicBezTo>
                  <a:close/>
                  <a:moveTo>
                    <a:pt x="1249" y="9337"/>
                  </a:moveTo>
                  <a:cubicBezTo>
                    <a:pt x="1215" y="9490"/>
                    <a:pt x="1129" y="9632"/>
                    <a:pt x="1135" y="9791"/>
                  </a:cubicBezTo>
                  <a:cubicBezTo>
                    <a:pt x="1124" y="9779"/>
                    <a:pt x="1101" y="9762"/>
                    <a:pt x="1090" y="9751"/>
                  </a:cubicBezTo>
                  <a:cubicBezTo>
                    <a:pt x="1141" y="9615"/>
                    <a:pt x="1158" y="9456"/>
                    <a:pt x="1249" y="9337"/>
                  </a:cubicBezTo>
                  <a:close/>
                  <a:moveTo>
                    <a:pt x="27993" y="9790"/>
                  </a:moveTo>
                  <a:cubicBezTo>
                    <a:pt x="28046" y="9790"/>
                    <a:pt x="28074" y="9818"/>
                    <a:pt x="28074" y="9870"/>
                  </a:cubicBezTo>
                  <a:cubicBezTo>
                    <a:pt x="28057" y="9876"/>
                    <a:pt x="28023" y="9893"/>
                    <a:pt x="28006" y="9898"/>
                  </a:cubicBezTo>
                  <a:cubicBezTo>
                    <a:pt x="28012" y="9887"/>
                    <a:pt x="28035" y="9859"/>
                    <a:pt x="28046" y="9847"/>
                  </a:cubicBezTo>
                  <a:cubicBezTo>
                    <a:pt x="28029" y="9836"/>
                    <a:pt x="28001" y="9802"/>
                    <a:pt x="27978" y="9791"/>
                  </a:cubicBezTo>
                  <a:cubicBezTo>
                    <a:pt x="27983" y="9790"/>
                    <a:pt x="27988" y="9790"/>
                    <a:pt x="27993" y="9790"/>
                  </a:cubicBezTo>
                  <a:close/>
                  <a:moveTo>
                    <a:pt x="1084" y="9830"/>
                  </a:moveTo>
                  <a:cubicBezTo>
                    <a:pt x="1086" y="9830"/>
                    <a:pt x="1088" y="9830"/>
                    <a:pt x="1090" y="9830"/>
                  </a:cubicBezTo>
                  <a:cubicBezTo>
                    <a:pt x="1117" y="9852"/>
                    <a:pt x="1097" y="9904"/>
                    <a:pt x="1061" y="9904"/>
                  </a:cubicBezTo>
                  <a:cubicBezTo>
                    <a:pt x="1059" y="9904"/>
                    <a:pt x="1058" y="9904"/>
                    <a:pt x="1056" y="9904"/>
                  </a:cubicBezTo>
                  <a:cubicBezTo>
                    <a:pt x="1034" y="9882"/>
                    <a:pt x="1048" y="9830"/>
                    <a:pt x="1084" y="9830"/>
                  </a:cubicBezTo>
                  <a:close/>
                  <a:moveTo>
                    <a:pt x="27530" y="9881"/>
                  </a:moveTo>
                  <a:cubicBezTo>
                    <a:pt x="27569" y="9881"/>
                    <a:pt x="27592" y="9978"/>
                    <a:pt x="27552" y="9983"/>
                  </a:cubicBezTo>
                  <a:cubicBezTo>
                    <a:pt x="27524" y="9961"/>
                    <a:pt x="27513" y="9915"/>
                    <a:pt x="27530" y="9881"/>
                  </a:cubicBezTo>
                  <a:close/>
                  <a:moveTo>
                    <a:pt x="1016" y="9944"/>
                  </a:moveTo>
                  <a:cubicBezTo>
                    <a:pt x="1027" y="9944"/>
                    <a:pt x="1050" y="9944"/>
                    <a:pt x="1061" y="9949"/>
                  </a:cubicBezTo>
                  <a:cubicBezTo>
                    <a:pt x="1050" y="10006"/>
                    <a:pt x="1039" y="10057"/>
                    <a:pt x="999" y="10103"/>
                  </a:cubicBezTo>
                  <a:cubicBezTo>
                    <a:pt x="999" y="10046"/>
                    <a:pt x="1010" y="9995"/>
                    <a:pt x="1016" y="9944"/>
                  </a:cubicBezTo>
                  <a:close/>
                  <a:moveTo>
                    <a:pt x="28125" y="9978"/>
                  </a:moveTo>
                  <a:cubicBezTo>
                    <a:pt x="28131" y="10034"/>
                    <a:pt x="28142" y="10091"/>
                    <a:pt x="28154" y="10148"/>
                  </a:cubicBezTo>
                  <a:cubicBezTo>
                    <a:pt x="28131" y="10137"/>
                    <a:pt x="28103" y="10131"/>
                    <a:pt x="28074" y="10120"/>
                  </a:cubicBezTo>
                  <a:cubicBezTo>
                    <a:pt x="28091" y="10103"/>
                    <a:pt x="28108" y="10086"/>
                    <a:pt x="28131" y="10069"/>
                  </a:cubicBezTo>
                  <a:cubicBezTo>
                    <a:pt x="28114" y="10040"/>
                    <a:pt x="28097" y="10012"/>
                    <a:pt x="28086" y="9983"/>
                  </a:cubicBezTo>
                  <a:lnTo>
                    <a:pt x="28125" y="9978"/>
                  </a:lnTo>
                  <a:close/>
                  <a:moveTo>
                    <a:pt x="986" y="10139"/>
                  </a:moveTo>
                  <a:cubicBezTo>
                    <a:pt x="990" y="10139"/>
                    <a:pt x="995" y="10140"/>
                    <a:pt x="999" y="10142"/>
                  </a:cubicBezTo>
                  <a:cubicBezTo>
                    <a:pt x="1029" y="10157"/>
                    <a:pt x="1007" y="10202"/>
                    <a:pt x="978" y="10202"/>
                  </a:cubicBezTo>
                  <a:cubicBezTo>
                    <a:pt x="974" y="10202"/>
                    <a:pt x="969" y="10201"/>
                    <a:pt x="965" y="10199"/>
                  </a:cubicBezTo>
                  <a:cubicBezTo>
                    <a:pt x="935" y="10184"/>
                    <a:pt x="957" y="10139"/>
                    <a:pt x="986" y="10139"/>
                  </a:cubicBezTo>
                  <a:close/>
                  <a:moveTo>
                    <a:pt x="1118" y="9399"/>
                  </a:moveTo>
                  <a:lnTo>
                    <a:pt x="1118" y="9399"/>
                  </a:lnTo>
                  <a:cubicBezTo>
                    <a:pt x="1090" y="9649"/>
                    <a:pt x="959" y="9870"/>
                    <a:pt x="914" y="10114"/>
                  </a:cubicBezTo>
                  <a:cubicBezTo>
                    <a:pt x="908" y="10171"/>
                    <a:pt x="880" y="10222"/>
                    <a:pt x="840" y="10273"/>
                  </a:cubicBezTo>
                  <a:cubicBezTo>
                    <a:pt x="908" y="9978"/>
                    <a:pt x="999" y="9677"/>
                    <a:pt x="1118" y="9399"/>
                  </a:cubicBezTo>
                  <a:close/>
                  <a:moveTo>
                    <a:pt x="925" y="10318"/>
                  </a:moveTo>
                  <a:lnTo>
                    <a:pt x="925" y="10318"/>
                  </a:lnTo>
                  <a:cubicBezTo>
                    <a:pt x="959" y="10330"/>
                    <a:pt x="965" y="10347"/>
                    <a:pt x="931" y="10375"/>
                  </a:cubicBezTo>
                  <a:cubicBezTo>
                    <a:pt x="897" y="10358"/>
                    <a:pt x="891" y="10341"/>
                    <a:pt x="925" y="10318"/>
                  </a:cubicBezTo>
                  <a:close/>
                  <a:moveTo>
                    <a:pt x="27689" y="10341"/>
                  </a:moveTo>
                  <a:lnTo>
                    <a:pt x="27689" y="10341"/>
                  </a:lnTo>
                  <a:cubicBezTo>
                    <a:pt x="27723" y="10369"/>
                    <a:pt x="27717" y="10386"/>
                    <a:pt x="27677" y="10392"/>
                  </a:cubicBezTo>
                  <a:cubicBezTo>
                    <a:pt x="27649" y="10364"/>
                    <a:pt x="27654" y="10347"/>
                    <a:pt x="27689" y="10341"/>
                  </a:cubicBezTo>
                  <a:close/>
                  <a:moveTo>
                    <a:pt x="1805" y="10511"/>
                  </a:moveTo>
                  <a:cubicBezTo>
                    <a:pt x="1788" y="10562"/>
                    <a:pt x="1771" y="10608"/>
                    <a:pt x="1742" y="10653"/>
                  </a:cubicBezTo>
                  <a:cubicBezTo>
                    <a:pt x="1742" y="10602"/>
                    <a:pt x="1754" y="10556"/>
                    <a:pt x="1765" y="10511"/>
                  </a:cubicBezTo>
                  <a:close/>
                  <a:moveTo>
                    <a:pt x="27706" y="8712"/>
                  </a:moveTo>
                  <a:cubicBezTo>
                    <a:pt x="27819" y="8860"/>
                    <a:pt x="27847" y="9070"/>
                    <a:pt x="27978" y="9195"/>
                  </a:cubicBezTo>
                  <a:cubicBezTo>
                    <a:pt x="27972" y="9200"/>
                    <a:pt x="27950" y="9206"/>
                    <a:pt x="27944" y="9212"/>
                  </a:cubicBezTo>
                  <a:cubicBezTo>
                    <a:pt x="28114" y="9586"/>
                    <a:pt x="28228" y="9978"/>
                    <a:pt x="28352" y="10369"/>
                  </a:cubicBezTo>
                  <a:cubicBezTo>
                    <a:pt x="28358" y="10364"/>
                    <a:pt x="28369" y="10358"/>
                    <a:pt x="28375" y="10358"/>
                  </a:cubicBezTo>
                  <a:lnTo>
                    <a:pt x="28375" y="10358"/>
                  </a:lnTo>
                  <a:cubicBezTo>
                    <a:pt x="28352" y="10466"/>
                    <a:pt x="28420" y="10562"/>
                    <a:pt x="28443" y="10670"/>
                  </a:cubicBezTo>
                  <a:cubicBezTo>
                    <a:pt x="28386" y="10636"/>
                    <a:pt x="28392" y="10562"/>
                    <a:pt x="28369" y="10505"/>
                  </a:cubicBezTo>
                  <a:cubicBezTo>
                    <a:pt x="28211" y="10012"/>
                    <a:pt x="28035" y="9530"/>
                    <a:pt x="27853" y="9047"/>
                  </a:cubicBezTo>
                  <a:cubicBezTo>
                    <a:pt x="27808" y="8934"/>
                    <a:pt x="27734" y="8832"/>
                    <a:pt x="27706" y="8712"/>
                  </a:cubicBezTo>
                  <a:close/>
                  <a:moveTo>
                    <a:pt x="749" y="11061"/>
                  </a:moveTo>
                  <a:lnTo>
                    <a:pt x="749" y="11061"/>
                  </a:lnTo>
                  <a:cubicBezTo>
                    <a:pt x="789" y="11067"/>
                    <a:pt x="766" y="11130"/>
                    <a:pt x="738" y="11135"/>
                  </a:cubicBezTo>
                  <a:cubicBezTo>
                    <a:pt x="693" y="11130"/>
                    <a:pt x="721" y="11067"/>
                    <a:pt x="749" y="11061"/>
                  </a:cubicBezTo>
                  <a:close/>
                  <a:moveTo>
                    <a:pt x="761" y="10556"/>
                  </a:moveTo>
                  <a:cubicBezTo>
                    <a:pt x="772" y="10772"/>
                    <a:pt x="693" y="10999"/>
                    <a:pt x="613" y="11203"/>
                  </a:cubicBezTo>
                  <a:cubicBezTo>
                    <a:pt x="647" y="10988"/>
                    <a:pt x="704" y="10772"/>
                    <a:pt x="761" y="10556"/>
                  </a:cubicBezTo>
                  <a:close/>
                  <a:moveTo>
                    <a:pt x="28432" y="10676"/>
                  </a:moveTo>
                  <a:lnTo>
                    <a:pt x="28432" y="10676"/>
                  </a:lnTo>
                  <a:cubicBezTo>
                    <a:pt x="28517" y="10834"/>
                    <a:pt x="28528" y="11033"/>
                    <a:pt x="28562" y="11209"/>
                  </a:cubicBezTo>
                  <a:cubicBezTo>
                    <a:pt x="28511" y="11158"/>
                    <a:pt x="28511" y="11084"/>
                    <a:pt x="28494" y="11022"/>
                  </a:cubicBezTo>
                  <a:cubicBezTo>
                    <a:pt x="28466" y="10903"/>
                    <a:pt x="28420" y="10789"/>
                    <a:pt x="28432" y="10676"/>
                  </a:cubicBezTo>
                  <a:close/>
                  <a:moveTo>
                    <a:pt x="28570" y="11219"/>
                  </a:moveTo>
                  <a:cubicBezTo>
                    <a:pt x="28574" y="11219"/>
                    <a:pt x="28579" y="11220"/>
                    <a:pt x="28585" y="11220"/>
                  </a:cubicBezTo>
                  <a:cubicBezTo>
                    <a:pt x="28600" y="11255"/>
                    <a:pt x="28593" y="11272"/>
                    <a:pt x="28561" y="11272"/>
                  </a:cubicBezTo>
                  <a:cubicBezTo>
                    <a:pt x="28556" y="11272"/>
                    <a:pt x="28551" y="11272"/>
                    <a:pt x="28545" y="11271"/>
                  </a:cubicBezTo>
                  <a:cubicBezTo>
                    <a:pt x="28530" y="11237"/>
                    <a:pt x="28537" y="11219"/>
                    <a:pt x="28570" y="11219"/>
                  </a:cubicBezTo>
                  <a:close/>
                  <a:moveTo>
                    <a:pt x="1629" y="11135"/>
                  </a:moveTo>
                  <a:cubicBezTo>
                    <a:pt x="1623" y="11209"/>
                    <a:pt x="1651" y="11300"/>
                    <a:pt x="1589" y="11351"/>
                  </a:cubicBezTo>
                  <a:cubicBezTo>
                    <a:pt x="1600" y="11283"/>
                    <a:pt x="1617" y="11209"/>
                    <a:pt x="1629" y="11135"/>
                  </a:cubicBezTo>
                  <a:close/>
                  <a:moveTo>
                    <a:pt x="28415" y="10971"/>
                  </a:moveTo>
                  <a:lnTo>
                    <a:pt x="28415" y="10971"/>
                  </a:lnTo>
                  <a:cubicBezTo>
                    <a:pt x="28449" y="11118"/>
                    <a:pt x="28454" y="11277"/>
                    <a:pt x="28517" y="11419"/>
                  </a:cubicBezTo>
                  <a:cubicBezTo>
                    <a:pt x="28528" y="11453"/>
                    <a:pt x="28523" y="11487"/>
                    <a:pt x="28506" y="11521"/>
                  </a:cubicBezTo>
                  <a:cubicBezTo>
                    <a:pt x="28486" y="11487"/>
                    <a:pt x="28504" y="11381"/>
                    <a:pt x="28452" y="11381"/>
                  </a:cubicBezTo>
                  <a:cubicBezTo>
                    <a:pt x="28444" y="11381"/>
                    <a:pt x="28433" y="11384"/>
                    <a:pt x="28420" y="11391"/>
                  </a:cubicBezTo>
                  <a:cubicBezTo>
                    <a:pt x="28437" y="11379"/>
                    <a:pt x="28449" y="11362"/>
                    <a:pt x="28466" y="11351"/>
                  </a:cubicBezTo>
                  <a:cubicBezTo>
                    <a:pt x="28420" y="11232"/>
                    <a:pt x="28398" y="11101"/>
                    <a:pt x="28415" y="10971"/>
                  </a:cubicBezTo>
                  <a:close/>
                  <a:moveTo>
                    <a:pt x="602" y="11220"/>
                  </a:moveTo>
                  <a:cubicBezTo>
                    <a:pt x="630" y="11385"/>
                    <a:pt x="568" y="11555"/>
                    <a:pt x="539" y="11720"/>
                  </a:cubicBezTo>
                  <a:cubicBezTo>
                    <a:pt x="534" y="11555"/>
                    <a:pt x="585" y="11385"/>
                    <a:pt x="602" y="11220"/>
                  </a:cubicBezTo>
                  <a:close/>
                  <a:moveTo>
                    <a:pt x="1526" y="11853"/>
                  </a:moveTo>
                  <a:cubicBezTo>
                    <a:pt x="1529" y="11853"/>
                    <a:pt x="1534" y="11854"/>
                    <a:pt x="1538" y="11856"/>
                  </a:cubicBezTo>
                  <a:cubicBezTo>
                    <a:pt x="1568" y="11876"/>
                    <a:pt x="1554" y="11932"/>
                    <a:pt x="1518" y="11932"/>
                  </a:cubicBezTo>
                  <a:cubicBezTo>
                    <a:pt x="1514" y="11932"/>
                    <a:pt x="1509" y="11931"/>
                    <a:pt x="1504" y="11930"/>
                  </a:cubicBezTo>
                  <a:cubicBezTo>
                    <a:pt x="1479" y="11909"/>
                    <a:pt x="1494" y="11853"/>
                    <a:pt x="1526" y="11853"/>
                  </a:cubicBezTo>
                  <a:close/>
                  <a:moveTo>
                    <a:pt x="28840" y="11895"/>
                  </a:moveTo>
                  <a:cubicBezTo>
                    <a:pt x="28840" y="11969"/>
                    <a:pt x="28897" y="12049"/>
                    <a:pt x="28846" y="12117"/>
                  </a:cubicBezTo>
                  <a:cubicBezTo>
                    <a:pt x="28823" y="12049"/>
                    <a:pt x="28812" y="11975"/>
                    <a:pt x="28795" y="11907"/>
                  </a:cubicBezTo>
                  <a:cubicBezTo>
                    <a:pt x="28806" y="11907"/>
                    <a:pt x="28829" y="11901"/>
                    <a:pt x="28840" y="11895"/>
                  </a:cubicBezTo>
                  <a:close/>
                  <a:moveTo>
                    <a:pt x="28579" y="11271"/>
                  </a:moveTo>
                  <a:cubicBezTo>
                    <a:pt x="28647" y="11442"/>
                    <a:pt x="28647" y="11623"/>
                    <a:pt x="28693" y="11799"/>
                  </a:cubicBezTo>
                  <a:cubicBezTo>
                    <a:pt x="28704" y="11793"/>
                    <a:pt x="28715" y="11788"/>
                    <a:pt x="28727" y="11782"/>
                  </a:cubicBezTo>
                  <a:lnTo>
                    <a:pt x="28727" y="11782"/>
                  </a:lnTo>
                  <a:cubicBezTo>
                    <a:pt x="28715" y="11799"/>
                    <a:pt x="28710" y="11816"/>
                    <a:pt x="28698" y="11833"/>
                  </a:cubicBezTo>
                  <a:cubicBezTo>
                    <a:pt x="28733" y="12088"/>
                    <a:pt x="28801" y="12332"/>
                    <a:pt x="28806" y="12588"/>
                  </a:cubicBezTo>
                  <a:cubicBezTo>
                    <a:pt x="28812" y="12582"/>
                    <a:pt x="28835" y="12576"/>
                    <a:pt x="28846" y="12576"/>
                  </a:cubicBezTo>
                  <a:cubicBezTo>
                    <a:pt x="28784" y="12656"/>
                    <a:pt x="28840" y="12769"/>
                    <a:pt x="28823" y="12860"/>
                  </a:cubicBezTo>
                  <a:cubicBezTo>
                    <a:pt x="28784" y="12803"/>
                    <a:pt x="28818" y="12730"/>
                    <a:pt x="28778" y="12678"/>
                  </a:cubicBezTo>
                  <a:cubicBezTo>
                    <a:pt x="28772" y="12208"/>
                    <a:pt x="28591" y="11737"/>
                    <a:pt x="28579" y="11271"/>
                  </a:cubicBezTo>
                  <a:close/>
                  <a:moveTo>
                    <a:pt x="28693" y="12724"/>
                  </a:moveTo>
                  <a:cubicBezTo>
                    <a:pt x="28710" y="12798"/>
                    <a:pt x="28727" y="12877"/>
                    <a:pt x="28744" y="12951"/>
                  </a:cubicBezTo>
                  <a:cubicBezTo>
                    <a:pt x="28746" y="12951"/>
                    <a:pt x="28747" y="12951"/>
                    <a:pt x="28749" y="12951"/>
                  </a:cubicBezTo>
                  <a:lnTo>
                    <a:pt x="28749" y="12951"/>
                  </a:lnTo>
                  <a:cubicBezTo>
                    <a:pt x="28721" y="13019"/>
                    <a:pt x="28744" y="13087"/>
                    <a:pt x="28755" y="13155"/>
                  </a:cubicBezTo>
                  <a:cubicBezTo>
                    <a:pt x="28744" y="13149"/>
                    <a:pt x="28721" y="13138"/>
                    <a:pt x="28710" y="13132"/>
                  </a:cubicBezTo>
                  <a:cubicBezTo>
                    <a:pt x="28715" y="13110"/>
                    <a:pt x="28715" y="13081"/>
                    <a:pt x="28721" y="13053"/>
                  </a:cubicBezTo>
                  <a:cubicBezTo>
                    <a:pt x="28698" y="13047"/>
                    <a:pt x="28681" y="13042"/>
                    <a:pt x="28659" y="13036"/>
                  </a:cubicBezTo>
                  <a:lnTo>
                    <a:pt x="28704" y="13025"/>
                  </a:lnTo>
                  <a:cubicBezTo>
                    <a:pt x="28687" y="12922"/>
                    <a:pt x="28715" y="12820"/>
                    <a:pt x="28676" y="12724"/>
                  </a:cubicBezTo>
                  <a:close/>
                  <a:moveTo>
                    <a:pt x="65" y="13188"/>
                  </a:moveTo>
                  <a:cubicBezTo>
                    <a:pt x="64" y="13188"/>
                    <a:pt x="63" y="13189"/>
                    <a:pt x="63" y="13189"/>
                  </a:cubicBezTo>
                  <a:cubicBezTo>
                    <a:pt x="63" y="13189"/>
                    <a:pt x="64" y="13190"/>
                    <a:pt x="65" y="13190"/>
                  </a:cubicBezTo>
                  <a:lnTo>
                    <a:pt x="65" y="13190"/>
                  </a:lnTo>
                  <a:cubicBezTo>
                    <a:pt x="65" y="13190"/>
                    <a:pt x="65" y="13189"/>
                    <a:pt x="65" y="13188"/>
                  </a:cubicBezTo>
                  <a:close/>
                  <a:moveTo>
                    <a:pt x="28818" y="12871"/>
                  </a:moveTo>
                  <a:cubicBezTo>
                    <a:pt x="28852" y="12985"/>
                    <a:pt x="28874" y="13115"/>
                    <a:pt x="28846" y="13235"/>
                  </a:cubicBezTo>
                  <a:cubicBezTo>
                    <a:pt x="28829" y="13166"/>
                    <a:pt x="28823" y="13098"/>
                    <a:pt x="28835" y="13030"/>
                  </a:cubicBezTo>
                  <a:cubicBezTo>
                    <a:pt x="28812" y="13002"/>
                    <a:pt x="28795" y="12958"/>
                    <a:pt x="28752" y="12951"/>
                  </a:cubicBezTo>
                  <a:lnTo>
                    <a:pt x="28752" y="12951"/>
                  </a:lnTo>
                  <a:cubicBezTo>
                    <a:pt x="28770" y="12952"/>
                    <a:pt x="28797" y="12956"/>
                    <a:pt x="28812" y="12956"/>
                  </a:cubicBezTo>
                  <a:cubicBezTo>
                    <a:pt x="28812" y="12939"/>
                    <a:pt x="28818" y="12894"/>
                    <a:pt x="28818" y="12871"/>
                  </a:cubicBezTo>
                  <a:close/>
                  <a:moveTo>
                    <a:pt x="551" y="11731"/>
                  </a:moveTo>
                  <a:lnTo>
                    <a:pt x="551" y="11731"/>
                  </a:lnTo>
                  <a:cubicBezTo>
                    <a:pt x="471" y="12060"/>
                    <a:pt x="477" y="12406"/>
                    <a:pt x="420" y="12741"/>
                  </a:cubicBezTo>
                  <a:cubicBezTo>
                    <a:pt x="443" y="12758"/>
                    <a:pt x="466" y="12769"/>
                    <a:pt x="488" y="12786"/>
                  </a:cubicBezTo>
                  <a:cubicBezTo>
                    <a:pt x="500" y="12752"/>
                    <a:pt x="511" y="12718"/>
                    <a:pt x="522" y="12678"/>
                  </a:cubicBezTo>
                  <a:lnTo>
                    <a:pt x="534" y="12678"/>
                  </a:lnTo>
                  <a:cubicBezTo>
                    <a:pt x="534" y="12747"/>
                    <a:pt x="534" y="12815"/>
                    <a:pt x="528" y="12877"/>
                  </a:cubicBezTo>
                  <a:cubicBezTo>
                    <a:pt x="522" y="12883"/>
                    <a:pt x="505" y="12883"/>
                    <a:pt x="500" y="12883"/>
                  </a:cubicBezTo>
                  <a:cubicBezTo>
                    <a:pt x="500" y="12854"/>
                    <a:pt x="500" y="12820"/>
                    <a:pt x="500" y="12786"/>
                  </a:cubicBezTo>
                  <a:lnTo>
                    <a:pt x="432" y="12798"/>
                  </a:lnTo>
                  <a:cubicBezTo>
                    <a:pt x="398" y="12979"/>
                    <a:pt x="398" y="13155"/>
                    <a:pt x="392" y="13337"/>
                  </a:cubicBezTo>
                  <a:cubicBezTo>
                    <a:pt x="380" y="13337"/>
                    <a:pt x="363" y="13331"/>
                    <a:pt x="358" y="13331"/>
                  </a:cubicBezTo>
                  <a:cubicBezTo>
                    <a:pt x="380" y="12843"/>
                    <a:pt x="437" y="12361"/>
                    <a:pt x="500" y="11878"/>
                  </a:cubicBezTo>
                  <a:cubicBezTo>
                    <a:pt x="505" y="11827"/>
                    <a:pt x="500" y="11765"/>
                    <a:pt x="551" y="11731"/>
                  </a:cubicBezTo>
                  <a:close/>
                  <a:moveTo>
                    <a:pt x="386" y="13376"/>
                  </a:moveTo>
                  <a:lnTo>
                    <a:pt x="386" y="13376"/>
                  </a:lnTo>
                  <a:cubicBezTo>
                    <a:pt x="392" y="13450"/>
                    <a:pt x="386" y="13524"/>
                    <a:pt x="375" y="13598"/>
                  </a:cubicBezTo>
                  <a:cubicBezTo>
                    <a:pt x="324" y="13530"/>
                    <a:pt x="346" y="13439"/>
                    <a:pt x="386" y="13376"/>
                  </a:cubicBezTo>
                  <a:close/>
                  <a:moveTo>
                    <a:pt x="28869" y="13683"/>
                  </a:moveTo>
                  <a:cubicBezTo>
                    <a:pt x="28914" y="13683"/>
                    <a:pt x="28914" y="13762"/>
                    <a:pt x="28880" y="13779"/>
                  </a:cubicBezTo>
                  <a:cubicBezTo>
                    <a:pt x="28835" y="13774"/>
                    <a:pt x="28835" y="13700"/>
                    <a:pt x="28869" y="13683"/>
                  </a:cubicBezTo>
                  <a:close/>
                  <a:moveTo>
                    <a:pt x="386" y="13586"/>
                  </a:moveTo>
                  <a:cubicBezTo>
                    <a:pt x="363" y="13762"/>
                    <a:pt x="363" y="13938"/>
                    <a:pt x="380" y="14114"/>
                  </a:cubicBezTo>
                  <a:lnTo>
                    <a:pt x="352" y="14114"/>
                  </a:lnTo>
                  <a:cubicBezTo>
                    <a:pt x="346" y="13949"/>
                    <a:pt x="295" y="13734"/>
                    <a:pt x="386" y="13586"/>
                  </a:cubicBezTo>
                  <a:close/>
                  <a:moveTo>
                    <a:pt x="28784" y="13927"/>
                  </a:moveTo>
                  <a:cubicBezTo>
                    <a:pt x="28784" y="14000"/>
                    <a:pt x="28835" y="14097"/>
                    <a:pt x="28755" y="14154"/>
                  </a:cubicBezTo>
                  <a:cubicBezTo>
                    <a:pt x="28761" y="14080"/>
                    <a:pt x="28744" y="13995"/>
                    <a:pt x="28784" y="13927"/>
                  </a:cubicBezTo>
                  <a:close/>
                  <a:moveTo>
                    <a:pt x="488" y="14000"/>
                  </a:moveTo>
                  <a:lnTo>
                    <a:pt x="488" y="14000"/>
                  </a:lnTo>
                  <a:cubicBezTo>
                    <a:pt x="483" y="14074"/>
                    <a:pt x="500" y="14154"/>
                    <a:pt x="460" y="14227"/>
                  </a:cubicBezTo>
                  <a:cubicBezTo>
                    <a:pt x="460" y="14148"/>
                    <a:pt x="409" y="14052"/>
                    <a:pt x="488" y="14000"/>
                  </a:cubicBezTo>
                  <a:close/>
                  <a:moveTo>
                    <a:pt x="363" y="14375"/>
                  </a:moveTo>
                  <a:cubicBezTo>
                    <a:pt x="409" y="14375"/>
                    <a:pt x="409" y="14449"/>
                    <a:pt x="375" y="14471"/>
                  </a:cubicBezTo>
                  <a:cubicBezTo>
                    <a:pt x="329" y="14471"/>
                    <a:pt x="329" y="14392"/>
                    <a:pt x="363" y="14375"/>
                  </a:cubicBezTo>
                  <a:close/>
                  <a:moveTo>
                    <a:pt x="28891" y="14035"/>
                  </a:moveTo>
                  <a:cubicBezTo>
                    <a:pt x="28897" y="14205"/>
                    <a:pt x="28948" y="14415"/>
                    <a:pt x="28857" y="14562"/>
                  </a:cubicBezTo>
                  <a:cubicBezTo>
                    <a:pt x="28880" y="14386"/>
                    <a:pt x="28880" y="14210"/>
                    <a:pt x="28863" y="14040"/>
                  </a:cubicBezTo>
                  <a:lnTo>
                    <a:pt x="28891" y="14035"/>
                  </a:lnTo>
                  <a:close/>
                  <a:moveTo>
                    <a:pt x="28869" y="14557"/>
                  </a:moveTo>
                  <a:lnTo>
                    <a:pt x="28869" y="14557"/>
                  </a:lnTo>
                  <a:cubicBezTo>
                    <a:pt x="28920" y="14619"/>
                    <a:pt x="28903" y="14710"/>
                    <a:pt x="28857" y="14778"/>
                  </a:cubicBezTo>
                  <a:cubicBezTo>
                    <a:pt x="28852" y="14704"/>
                    <a:pt x="28857" y="14630"/>
                    <a:pt x="28869" y="14557"/>
                  </a:cubicBezTo>
                  <a:close/>
                  <a:moveTo>
                    <a:pt x="398" y="14920"/>
                  </a:moveTo>
                  <a:lnTo>
                    <a:pt x="398" y="14920"/>
                  </a:lnTo>
                  <a:cubicBezTo>
                    <a:pt x="415" y="14988"/>
                    <a:pt x="420" y="15056"/>
                    <a:pt x="409" y="15124"/>
                  </a:cubicBezTo>
                  <a:cubicBezTo>
                    <a:pt x="431" y="15152"/>
                    <a:pt x="448" y="15191"/>
                    <a:pt x="493" y="15203"/>
                  </a:cubicBezTo>
                  <a:lnTo>
                    <a:pt x="493" y="15203"/>
                  </a:lnTo>
                  <a:cubicBezTo>
                    <a:pt x="475" y="15202"/>
                    <a:pt x="447" y="15197"/>
                    <a:pt x="432" y="15192"/>
                  </a:cubicBezTo>
                  <a:cubicBezTo>
                    <a:pt x="432" y="15215"/>
                    <a:pt x="426" y="15260"/>
                    <a:pt x="426" y="15283"/>
                  </a:cubicBezTo>
                  <a:cubicBezTo>
                    <a:pt x="392" y="15169"/>
                    <a:pt x="369" y="15033"/>
                    <a:pt x="398" y="14920"/>
                  </a:cubicBezTo>
                  <a:close/>
                  <a:moveTo>
                    <a:pt x="488" y="14999"/>
                  </a:moveTo>
                  <a:lnTo>
                    <a:pt x="488" y="14999"/>
                  </a:lnTo>
                  <a:cubicBezTo>
                    <a:pt x="500" y="15005"/>
                    <a:pt x="522" y="15010"/>
                    <a:pt x="534" y="15016"/>
                  </a:cubicBezTo>
                  <a:cubicBezTo>
                    <a:pt x="528" y="15044"/>
                    <a:pt x="528" y="15073"/>
                    <a:pt x="522" y="15096"/>
                  </a:cubicBezTo>
                  <a:cubicBezTo>
                    <a:pt x="545" y="15101"/>
                    <a:pt x="562" y="15113"/>
                    <a:pt x="585" y="15118"/>
                  </a:cubicBezTo>
                  <a:lnTo>
                    <a:pt x="539" y="15124"/>
                  </a:lnTo>
                  <a:cubicBezTo>
                    <a:pt x="556" y="15226"/>
                    <a:pt x="528" y="15328"/>
                    <a:pt x="568" y="15430"/>
                  </a:cubicBezTo>
                  <a:lnTo>
                    <a:pt x="551" y="15430"/>
                  </a:lnTo>
                  <a:cubicBezTo>
                    <a:pt x="534" y="15351"/>
                    <a:pt x="517" y="15277"/>
                    <a:pt x="500" y="15203"/>
                  </a:cubicBezTo>
                  <a:cubicBezTo>
                    <a:pt x="498" y="15203"/>
                    <a:pt x="496" y="15203"/>
                    <a:pt x="494" y="15203"/>
                  </a:cubicBezTo>
                  <a:lnTo>
                    <a:pt x="494" y="15203"/>
                  </a:lnTo>
                  <a:cubicBezTo>
                    <a:pt x="522" y="15135"/>
                    <a:pt x="500" y="15061"/>
                    <a:pt x="488" y="14999"/>
                  </a:cubicBezTo>
                  <a:close/>
                  <a:moveTo>
                    <a:pt x="1487" y="15453"/>
                  </a:moveTo>
                  <a:lnTo>
                    <a:pt x="1487" y="15453"/>
                  </a:lnTo>
                  <a:cubicBezTo>
                    <a:pt x="1515" y="15481"/>
                    <a:pt x="1515" y="15498"/>
                    <a:pt x="1481" y="15510"/>
                  </a:cubicBezTo>
                  <a:cubicBezTo>
                    <a:pt x="1447" y="15487"/>
                    <a:pt x="1453" y="15464"/>
                    <a:pt x="1487" y="15453"/>
                  </a:cubicBezTo>
                  <a:close/>
                  <a:moveTo>
                    <a:pt x="14589" y="0"/>
                  </a:moveTo>
                  <a:cubicBezTo>
                    <a:pt x="14564" y="0"/>
                    <a:pt x="14542" y="33"/>
                    <a:pt x="14520" y="37"/>
                  </a:cubicBezTo>
                  <a:cubicBezTo>
                    <a:pt x="14500" y="35"/>
                    <a:pt x="14481" y="34"/>
                    <a:pt x="14463" y="34"/>
                  </a:cubicBezTo>
                  <a:cubicBezTo>
                    <a:pt x="14381" y="34"/>
                    <a:pt x="14313" y="57"/>
                    <a:pt x="14253" y="122"/>
                  </a:cubicBezTo>
                  <a:cubicBezTo>
                    <a:pt x="14253" y="105"/>
                    <a:pt x="14247" y="71"/>
                    <a:pt x="14247" y="54"/>
                  </a:cubicBezTo>
                  <a:cubicBezTo>
                    <a:pt x="14242" y="71"/>
                    <a:pt x="14225" y="105"/>
                    <a:pt x="14219" y="122"/>
                  </a:cubicBezTo>
                  <a:cubicBezTo>
                    <a:pt x="14198" y="105"/>
                    <a:pt x="14170" y="67"/>
                    <a:pt x="14139" y="67"/>
                  </a:cubicBezTo>
                  <a:cubicBezTo>
                    <a:pt x="14128" y="67"/>
                    <a:pt x="14117" y="71"/>
                    <a:pt x="14105" y="83"/>
                  </a:cubicBezTo>
                  <a:cubicBezTo>
                    <a:pt x="14043" y="83"/>
                    <a:pt x="13975" y="77"/>
                    <a:pt x="13913" y="71"/>
                  </a:cubicBezTo>
                  <a:lnTo>
                    <a:pt x="13913" y="71"/>
                  </a:lnTo>
                  <a:cubicBezTo>
                    <a:pt x="13975" y="111"/>
                    <a:pt x="14054" y="122"/>
                    <a:pt x="14128" y="139"/>
                  </a:cubicBezTo>
                  <a:cubicBezTo>
                    <a:pt x="14128" y="122"/>
                    <a:pt x="14139" y="88"/>
                    <a:pt x="14139" y="77"/>
                  </a:cubicBezTo>
                  <a:cubicBezTo>
                    <a:pt x="14162" y="114"/>
                    <a:pt x="14189" y="137"/>
                    <a:pt x="14223" y="137"/>
                  </a:cubicBezTo>
                  <a:cubicBezTo>
                    <a:pt x="14240" y="137"/>
                    <a:pt x="14260" y="130"/>
                    <a:pt x="14281" y="117"/>
                  </a:cubicBezTo>
                  <a:lnTo>
                    <a:pt x="14281" y="117"/>
                  </a:lnTo>
                  <a:lnTo>
                    <a:pt x="14270" y="168"/>
                  </a:lnTo>
                  <a:cubicBezTo>
                    <a:pt x="14304" y="117"/>
                    <a:pt x="14344" y="77"/>
                    <a:pt x="14395" y="43"/>
                  </a:cubicBezTo>
                  <a:cubicBezTo>
                    <a:pt x="14474" y="83"/>
                    <a:pt x="14491" y="156"/>
                    <a:pt x="14503" y="230"/>
                  </a:cubicBezTo>
                  <a:cubicBezTo>
                    <a:pt x="14571" y="242"/>
                    <a:pt x="14644" y="253"/>
                    <a:pt x="14713" y="264"/>
                  </a:cubicBezTo>
                  <a:cubicBezTo>
                    <a:pt x="14407" y="273"/>
                    <a:pt x="14105" y="283"/>
                    <a:pt x="13800" y="283"/>
                  </a:cubicBezTo>
                  <a:cubicBezTo>
                    <a:pt x="13732" y="283"/>
                    <a:pt x="13664" y="282"/>
                    <a:pt x="13595" y="281"/>
                  </a:cubicBezTo>
                  <a:cubicBezTo>
                    <a:pt x="13606" y="270"/>
                    <a:pt x="13629" y="242"/>
                    <a:pt x="13640" y="230"/>
                  </a:cubicBezTo>
                  <a:cubicBezTo>
                    <a:pt x="13635" y="230"/>
                    <a:pt x="13617" y="224"/>
                    <a:pt x="13612" y="224"/>
                  </a:cubicBezTo>
                  <a:cubicBezTo>
                    <a:pt x="13597" y="270"/>
                    <a:pt x="13574" y="298"/>
                    <a:pt x="13540" y="298"/>
                  </a:cubicBezTo>
                  <a:cubicBezTo>
                    <a:pt x="13524" y="298"/>
                    <a:pt x="13504" y="291"/>
                    <a:pt x="13481" y="276"/>
                  </a:cubicBezTo>
                  <a:cubicBezTo>
                    <a:pt x="13498" y="264"/>
                    <a:pt x="13538" y="242"/>
                    <a:pt x="13555" y="230"/>
                  </a:cubicBezTo>
                  <a:cubicBezTo>
                    <a:pt x="13532" y="230"/>
                    <a:pt x="13510" y="236"/>
                    <a:pt x="13487" y="236"/>
                  </a:cubicBezTo>
                  <a:cubicBezTo>
                    <a:pt x="13481" y="259"/>
                    <a:pt x="13476" y="281"/>
                    <a:pt x="13464" y="298"/>
                  </a:cubicBezTo>
                  <a:cubicBezTo>
                    <a:pt x="13351" y="304"/>
                    <a:pt x="13237" y="298"/>
                    <a:pt x="13124" y="310"/>
                  </a:cubicBezTo>
                  <a:cubicBezTo>
                    <a:pt x="13116" y="309"/>
                    <a:pt x="13107" y="309"/>
                    <a:pt x="13099" y="309"/>
                  </a:cubicBezTo>
                  <a:cubicBezTo>
                    <a:pt x="13016" y="309"/>
                    <a:pt x="12920" y="337"/>
                    <a:pt x="12834" y="337"/>
                  </a:cubicBezTo>
                  <a:cubicBezTo>
                    <a:pt x="12782" y="337"/>
                    <a:pt x="12733" y="327"/>
                    <a:pt x="12693" y="293"/>
                  </a:cubicBezTo>
                  <a:cubicBezTo>
                    <a:pt x="12630" y="287"/>
                    <a:pt x="12562" y="281"/>
                    <a:pt x="12494" y="270"/>
                  </a:cubicBezTo>
                  <a:cubicBezTo>
                    <a:pt x="12483" y="276"/>
                    <a:pt x="12460" y="287"/>
                    <a:pt x="12454" y="298"/>
                  </a:cubicBezTo>
                  <a:cubicBezTo>
                    <a:pt x="12438" y="292"/>
                    <a:pt x="12422" y="289"/>
                    <a:pt x="12408" y="289"/>
                  </a:cubicBezTo>
                  <a:cubicBezTo>
                    <a:pt x="12372" y="289"/>
                    <a:pt x="12343" y="309"/>
                    <a:pt x="12335" y="349"/>
                  </a:cubicBezTo>
                  <a:cubicBezTo>
                    <a:pt x="12375" y="349"/>
                    <a:pt x="12415" y="344"/>
                    <a:pt x="12454" y="344"/>
                  </a:cubicBezTo>
                  <a:cubicBezTo>
                    <a:pt x="12398" y="361"/>
                    <a:pt x="12341" y="378"/>
                    <a:pt x="12284" y="383"/>
                  </a:cubicBezTo>
                  <a:cubicBezTo>
                    <a:pt x="12290" y="366"/>
                    <a:pt x="12295" y="332"/>
                    <a:pt x="12295" y="310"/>
                  </a:cubicBezTo>
                  <a:lnTo>
                    <a:pt x="12295" y="310"/>
                  </a:lnTo>
                  <a:cubicBezTo>
                    <a:pt x="12267" y="327"/>
                    <a:pt x="12239" y="338"/>
                    <a:pt x="12205" y="349"/>
                  </a:cubicBezTo>
                  <a:cubicBezTo>
                    <a:pt x="12210" y="321"/>
                    <a:pt x="12210" y="281"/>
                    <a:pt x="12216" y="247"/>
                  </a:cubicBezTo>
                  <a:cubicBezTo>
                    <a:pt x="12250" y="242"/>
                    <a:pt x="12290" y="236"/>
                    <a:pt x="12324" y="230"/>
                  </a:cubicBezTo>
                  <a:cubicBezTo>
                    <a:pt x="12330" y="230"/>
                    <a:pt x="12347" y="242"/>
                    <a:pt x="12352" y="242"/>
                  </a:cubicBezTo>
                  <a:cubicBezTo>
                    <a:pt x="12443" y="236"/>
                    <a:pt x="12528" y="213"/>
                    <a:pt x="12613" y="179"/>
                  </a:cubicBezTo>
                  <a:cubicBezTo>
                    <a:pt x="12630" y="185"/>
                    <a:pt x="12670" y="207"/>
                    <a:pt x="12687" y="219"/>
                  </a:cubicBezTo>
                  <a:cubicBezTo>
                    <a:pt x="12693" y="202"/>
                    <a:pt x="12698" y="162"/>
                    <a:pt x="12704" y="145"/>
                  </a:cubicBezTo>
                  <a:cubicBezTo>
                    <a:pt x="12660" y="132"/>
                    <a:pt x="12616" y="127"/>
                    <a:pt x="12573" y="127"/>
                  </a:cubicBezTo>
                  <a:cubicBezTo>
                    <a:pt x="12463" y="127"/>
                    <a:pt x="12354" y="156"/>
                    <a:pt x="12244" y="156"/>
                  </a:cubicBezTo>
                  <a:lnTo>
                    <a:pt x="12250" y="117"/>
                  </a:lnTo>
                  <a:lnTo>
                    <a:pt x="12250" y="117"/>
                  </a:lnTo>
                  <a:cubicBezTo>
                    <a:pt x="12244" y="128"/>
                    <a:pt x="12233" y="156"/>
                    <a:pt x="12227" y="168"/>
                  </a:cubicBezTo>
                  <a:cubicBezTo>
                    <a:pt x="12154" y="168"/>
                    <a:pt x="12074" y="173"/>
                    <a:pt x="12000" y="207"/>
                  </a:cubicBezTo>
                  <a:cubicBezTo>
                    <a:pt x="11985" y="204"/>
                    <a:pt x="11970" y="203"/>
                    <a:pt x="11955" y="203"/>
                  </a:cubicBezTo>
                  <a:cubicBezTo>
                    <a:pt x="11913" y="203"/>
                    <a:pt x="11874" y="217"/>
                    <a:pt x="11853" y="259"/>
                  </a:cubicBezTo>
                  <a:cubicBezTo>
                    <a:pt x="11847" y="247"/>
                    <a:pt x="11836" y="219"/>
                    <a:pt x="11830" y="202"/>
                  </a:cubicBezTo>
                  <a:cubicBezTo>
                    <a:pt x="11830" y="224"/>
                    <a:pt x="11825" y="259"/>
                    <a:pt x="11825" y="281"/>
                  </a:cubicBezTo>
                  <a:cubicBezTo>
                    <a:pt x="11802" y="270"/>
                    <a:pt x="11756" y="253"/>
                    <a:pt x="11734" y="242"/>
                  </a:cubicBezTo>
                  <a:cubicBezTo>
                    <a:pt x="11728" y="253"/>
                    <a:pt x="11722" y="270"/>
                    <a:pt x="11722" y="276"/>
                  </a:cubicBezTo>
                  <a:cubicBezTo>
                    <a:pt x="11765" y="281"/>
                    <a:pt x="11811" y="290"/>
                    <a:pt x="11855" y="290"/>
                  </a:cubicBezTo>
                  <a:cubicBezTo>
                    <a:pt x="11905" y="290"/>
                    <a:pt x="11953" y="278"/>
                    <a:pt x="11989" y="236"/>
                  </a:cubicBezTo>
                  <a:cubicBezTo>
                    <a:pt x="12006" y="242"/>
                    <a:pt x="12040" y="264"/>
                    <a:pt x="12063" y="270"/>
                  </a:cubicBezTo>
                  <a:cubicBezTo>
                    <a:pt x="12108" y="264"/>
                    <a:pt x="12159" y="253"/>
                    <a:pt x="12205" y="242"/>
                  </a:cubicBezTo>
                  <a:lnTo>
                    <a:pt x="12205" y="242"/>
                  </a:lnTo>
                  <a:cubicBezTo>
                    <a:pt x="12199" y="270"/>
                    <a:pt x="12182" y="327"/>
                    <a:pt x="12176" y="355"/>
                  </a:cubicBezTo>
                  <a:lnTo>
                    <a:pt x="12103" y="327"/>
                  </a:lnTo>
                  <a:lnTo>
                    <a:pt x="12103" y="400"/>
                  </a:lnTo>
                  <a:cubicBezTo>
                    <a:pt x="12091" y="406"/>
                    <a:pt x="12069" y="417"/>
                    <a:pt x="12057" y="423"/>
                  </a:cubicBezTo>
                  <a:cubicBezTo>
                    <a:pt x="12057" y="400"/>
                    <a:pt x="12057" y="355"/>
                    <a:pt x="12057" y="332"/>
                  </a:cubicBezTo>
                  <a:cubicBezTo>
                    <a:pt x="12040" y="355"/>
                    <a:pt x="12017" y="389"/>
                    <a:pt x="12000" y="412"/>
                  </a:cubicBezTo>
                  <a:cubicBezTo>
                    <a:pt x="11978" y="417"/>
                    <a:pt x="11949" y="423"/>
                    <a:pt x="11927" y="429"/>
                  </a:cubicBezTo>
                  <a:cubicBezTo>
                    <a:pt x="11949" y="412"/>
                    <a:pt x="11983" y="400"/>
                    <a:pt x="11995" y="372"/>
                  </a:cubicBezTo>
                  <a:cubicBezTo>
                    <a:pt x="11983" y="363"/>
                    <a:pt x="11972" y="359"/>
                    <a:pt x="11962" y="359"/>
                  </a:cubicBezTo>
                  <a:cubicBezTo>
                    <a:pt x="11916" y="359"/>
                    <a:pt x="11887" y="443"/>
                    <a:pt x="11836" y="457"/>
                  </a:cubicBezTo>
                  <a:cubicBezTo>
                    <a:pt x="11796" y="457"/>
                    <a:pt x="11728" y="451"/>
                    <a:pt x="11694" y="446"/>
                  </a:cubicBezTo>
                  <a:cubicBezTo>
                    <a:pt x="11711" y="429"/>
                    <a:pt x="11739" y="395"/>
                    <a:pt x="11756" y="378"/>
                  </a:cubicBezTo>
                  <a:lnTo>
                    <a:pt x="11756" y="378"/>
                  </a:lnTo>
                  <a:cubicBezTo>
                    <a:pt x="11711" y="406"/>
                    <a:pt x="11660" y="423"/>
                    <a:pt x="11603" y="423"/>
                  </a:cubicBezTo>
                  <a:cubicBezTo>
                    <a:pt x="11626" y="429"/>
                    <a:pt x="11671" y="446"/>
                    <a:pt x="11694" y="451"/>
                  </a:cubicBezTo>
                  <a:cubicBezTo>
                    <a:pt x="11672" y="474"/>
                    <a:pt x="11651" y="483"/>
                    <a:pt x="11631" y="483"/>
                  </a:cubicBezTo>
                  <a:cubicBezTo>
                    <a:pt x="11599" y="483"/>
                    <a:pt x="11571" y="460"/>
                    <a:pt x="11547" y="429"/>
                  </a:cubicBezTo>
                  <a:cubicBezTo>
                    <a:pt x="11535" y="446"/>
                    <a:pt x="11524" y="474"/>
                    <a:pt x="11512" y="491"/>
                  </a:cubicBezTo>
                  <a:cubicBezTo>
                    <a:pt x="11416" y="531"/>
                    <a:pt x="11314" y="548"/>
                    <a:pt x="11212" y="576"/>
                  </a:cubicBezTo>
                  <a:cubicBezTo>
                    <a:pt x="11234" y="542"/>
                    <a:pt x="11263" y="508"/>
                    <a:pt x="11286" y="474"/>
                  </a:cubicBezTo>
                  <a:lnTo>
                    <a:pt x="11286" y="474"/>
                  </a:lnTo>
                  <a:cubicBezTo>
                    <a:pt x="11229" y="497"/>
                    <a:pt x="11206" y="542"/>
                    <a:pt x="11189" y="588"/>
                  </a:cubicBezTo>
                  <a:cubicBezTo>
                    <a:pt x="11166" y="565"/>
                    <a:pt x="11138" y="542"/>
                    <a:pt x="11115" y="520"/>
                  </a:cubicBezTo>
                  <a:lnTo>
                    <a:pt x="11115" y="520"/>
                  </a:lnTo>
                  <a:cubicBezTo>
                    <a:pt x="11127" y="548"/>
                    <a:pt x="11132" y="576"/>
                    <a:pt x="11138" y="605"/>
                  </a:cubicBezTo>
                  <a:cubicBezTo>
                    <a:pt x="11133" y="604"/>
                    <a:pt x="11128" y="604"/>
                    <a:pt x="11123" y="604"/>
                  </a:cubicBezTo>
                  <a:cubicBezTo>
                    <a:pt x="11061" y="604"/>
                    <a:pt x="11002" y="635"/>
                    <a:pt x="10939" y="661"/>
                  </a:cubicBezTo>
                  <a:cubicBezTo>
                    <a:pt x="10945" y="644"/>
                    <a:pt x="10951" y="610"/>
                    <a:pt x="10951" y="593"/>
                  </a:cubicBezTo>
                  <a:lnTo>
                    <a:pt x="10951" y="593"/>
                  </a:lnTo>
                  <a:cubicBezTo>
                    <a:pt x="10934" y="599"/>
                    <a:pt x="10900" y="599"/>
                    <a:pt x="10883" y="605"/>
                  </a:cubicBezTo>
                  <a:cubicBezTo>
                    <a:pt x="10962" y="673"/>
                    <a:pt x="10854" y="695"/>
                    <a:pt x="10803" y="712"/>
                  </a:cubicBezTo>
                  <a:lnTo>
                    <a:pt x="10798" y="712"/>
                  </a:lnTo>
                  <a:lnTo>
                    <a:pt x="10781" y="695"/>
                  </a:lnTo>
                  <a:cubicBezTo>
                    <a:pt x="10781" y="701"/>
                    <a:pt x="10781" y="712"/>
                    <a:pt x="10781" y="718"/>
                  </a:cubicBezTo>
                  <a:cubicBezTo>
                    <a:pt x="10707" y="741"/>
                    <a:pt x="10639" y="769"/>
                    <a:pt x="10571" y="798"/>
                  </a:cubicBezTo>
                  <a:cubicBezTo>
                    <a:pt x="10531" y="809"/>
                    <a:pt x="10491" y="826"/>
                    <a:pt x="10457" y="843"/>
                  </a:cubicBezTo>
                  <a:cubicBezTo>
                    <a:pt x="10446" y="849"/>
                    <a:pt x="10440" y="854"/>
                    <a:pt x="10434" y="854"/>
                  </a:cubicBezTo>
                  <a:cubicBezTo>
                    <a:pt x="10426" y="857"/>
                    <a:pt x="10417" y="858"/>
                    <a:pt x="10409" y="858"/>
                  </a:cubicBezTo>
                  <a:cubicBezTo>
                    <a:pt x="10383" y="858"/>
                    <a:pt x="10358" y="849"/>
                    <a:pt x="10332" y="849"/>
                  </a:cubicBezTo>
                  <a:cubicBezTo>
                    <a:pt x="10321" y="871"/>
                    <a:pt x="10304" y="894"/>
                    <a:pt x="10293" y="911"/>
                  </a:cubicBezTo>
                  <a:cubicBezTo>
                    <a:pt x="10281" y="900"/>
                    <a:pt x="10264" y="883"/>
                    <a:pt x="10259" y="871"/>
                  </a:cubicBezTo>
                  <a:cubicBezTo>
                    <a:pt x="10236" y="877"/>
                    <a:pt x="10208" y="888"/>
                    <a:pt x="10185" y="900"/>
                  </a:cubicBezTo>
                  <a:cubicBezTo>
                    <a:pt x="10185" y="894"/>
                    <a:pt x="10179" y="894"/>
                    <a:pt x="10173" y="894"/>
                  </a:cubicBezTo>
                  <a:cubicBezTo>
                    <a:pt x="10170" y="892"/>
                    <a:pt x="10167" y="891"/>
                    <a:pt x="10163" y="891"/>
                  </a:cubicBezTo>
                  <a:cubicBezTo>
                    <a:pt x="10146" y="891"/>
                    <a:pt x="10126" y="909"/>
                    <a:pt x="10117" y="922"/>
                  </a:cubicBezTo>
                  <a:cubicBezTo>
                    <a:pt x="9861" y="1013"/>
                    <a:pt x="9589" y="1047"/>
                    <a:pt x="9339" y="1144"/>
                  </a:cubicBezTo>
                  <a:cubicBezTo>
                    <a:pt x="9305" y="1200"/>
                    <a:pt x="9226" y="1183"/>
                    <a:pt x="9169" y="1195"/>
                  </a:cubicBezTo>
                  <a:cubicBezTo>
                    <a:pt x="9101" y="1229"/>
                    <a:pt x="9033" y="1263"/>
                    <a:pt x="8959" y="1285"/>
                  </a:cubicBezTo>
                  <a:cubicBezTo>
                    <a:pt x="8954" y="1297"/>
                    <a:pt x="8937" y="1314"/>
                    <a:pt x="8925" y="1325"/>
                  </a:cubicBezTo>
                  <a:lnTo>
                    <a:pt x="8812" y="1325"/>
                  </a:lnTo>
                  <a:cubicBezTo>
                    <a:pt x="8783" y="1348"/>
                    <a:pt x="8755" y="1365"/>
                    <a:pt x="8727" y="1382"/>
                  </a:cubicBezTo>
                  <a:cubicBezTo>
                    <a:pt x="8715" y="1376"/>
                    <a:pt x="8693" y="1371"/>
                    <a:pt x="8681" y="1365"/>
                  </a:cubicBezTo>
                  <a:lnTo>
                    <a:pt x="8681" y="1365"/>
                  </a:lnTo>
                  <a:lnTo>
                    <a:pt x="8693" y="1393"/>
                  </a:lnTo>
                  <a:cubicBezTo>
                    <a:pt x="8636" y="1410"/>
                    <a:pt x="8585" y="1427"/>
                    <a:pt x="8534" y="1450"/>
                  </a:cubicBezTo>
                  <a:cubicBezTo>
                    <a:pt x="8528" y="1444"/>
                    <a:pt x="8517" y="1433"/>
                    <a:pt x="8511" y="1427"/>
                  </a:cubicBezTo>
                  <a:cubicBezTo>
                    <a:pt x="8505" y="1439"/>
                    <a:pt x="8494" y="1461"/>
                    <a:pt x="8483" y="1473"/>
                  </a:cubicBezTo>
                  <a:cubicBezTo>
                    <a:pt x="8375" y="1478"/>
                    <a:pt x="8301" y="1581"/>
                    <a:pt x="8193" y="1586"/>
                  </a:cubicBezTo>
                  <a:cubicBezTo>
                    <a:pt x="8080" y="1711"/>
                    <a:pt x="7898" y="1722"/>
                    <a:pt x="7762" y="1813"/>
                  </a:cubicBezTo>
                  <a:cubicBezTo>
                    <a:pt x="7762" y="1830"/>
                    <a:pt x="7756" y="1859"/>
                    <a:pt x="7756" y="1870"/>
                  </a:cubicBezTo>
                  <a:cubicBezTo>
                    <a:pt x="7745" y="1864"/>
                    <a:pt x="7717" y="1853"/>
                    <a:pt x="7700" y="1847"/>
                  </a:cubicBezTo>
                  <a:cubicBezTo>
                    <a:pt x="7529" y="1944"/>
                    <a:pt x="7325" y="1983"/>
                    <a:pt x="7178" y="2114"/>
                  </a:cubicBezTo>
                  <a:cubicBezTo>
                    <a:pt x="7183" y="2125"/>
                    <a:pt x="7195" y="2148"/>
                    <a:pt x="7200" y="2159"/>
                  </a:cubicBezTo>
                  <a:cubicBezTo>
                    <a:pt x="7286" y="2114"/>
                    <a:pt x="7365" y="2068"/>
                    <a:pt x="7439" y="2017"/>
                  </a:cubicBezTo>
                  <a:cubicBezTo>
                    <a:pt x="7450" y="2017"/>
                    <a:pt x="7473" y="2023"/>
                    <a:pt x="7484" y="2023"/>
                  </a:cubicBezTo>
                  <a:cubicBezTo>
                    <a:pt x="7586" y="1938"/>
                    <a:pt x="7739" y="1904"/>
                    <a:pt x="7870" y="1847"/>
                  </a:cubicBezTo>
                  <a:cubicBezTo>
                    <a:pt x="7870" y="1836"/>
                    <a:pt x="7876" y="1807"/>
                    <a:pt x="7876" y="1796"/>
                  </a:cubicBezTo>
                  <a:cubicBezTo>
                    <a:pt x="7915" y="1796"/>
                    <a:pt x="7955" y="1790"/>
                    <a:pt x="7995" y="1790"/>
                  </a:cubicBezTo>
                  <a:cubicBezTo>
                    <a:pt x="8000" y="1768"/>
                    <a:pt x="8017" y="1734"/>
                    <a:pt x="8029" y="1711"/>
                  </a:cubicBezTo>
                  <a:lnTo>
                    <a:pt x="8063" y="1756"/>
                  </a:lnTo>
                  <a:cubicBezTo>
                    <a:pt x="8074" y="1739"/>
                    <a:pt x="8103" y="1717"/>
                    <a:pt x="8114" y="1705"/>
                  </a:cubicBezTo>
                  <a:cubicBezTo>
                    <a:pt x="8137" y="1722"/>
                    <a:pt x="8159" y="1739"/>
                    <a:pt x="8182" y="1756"/>
                  </a:cubicBezTo>
                  <a:cubicBezTo>
                    <a:pt x="8176" y="1745"/>
                    <a:pt x="8159" y="1717"/>
                    <a:pt x="8154" y="1700"/>
                  </a:cubicBezTo>
                  <a:cubicBezTo>
                    <a:pt x="8381" y="1620"/>
                    <a:pt x="8608" y="1541"/>
                    <a:pt x="8829" y="1444"/>
                  </a:cubicBezTo>
                  <a:cubicBezTo>
                    <a:pt x="8829" y="1484"/>
                    <a:pt x="8834" y="1529"/>
                    <a:pt x="8834" y="1575"/>
                  </a:cubicBezTo>
                  <a:cubicBezTo>
                    <a:pt x="8829" y="1558"/>
                    <a:pt x="8812" y="1529"/>
                    <a:pt x="8806" y="1512"/>
                  </a:cubicBezTo>
                  <a:cubicBezTo>
                    <a:pt x="8693" y="1546"/>
                    <a:pt x="8590" y="1603"/>
                    <a:pt x="8488" y="1654"/>
                  </a:cubicBezTo>
                  <a:cubicBezTo>
                    <a:pt x="8494" y="1660"/>
                    <a:pt x="8517" y="1683"/>
                    <a:pt x="8528" y="1694"/>
                  </a:cubicBezTo>
                  <a:cubicBezTo>
                    <a:pt x="8392" y="1773"/>
                    <a:pt x="8244" y="1842"/>
                    <a:pt x="8091" y="1893"/>
                  </a:cubicBezTo>
                  <a:cubicBezTo>
                    <a:pt x="8103" y="1847"/>
                    <a:pt x="8142" y="1819"/>
                    <a:pt x="8188" y="1796"/>
                  </a:cubicBezTo>
                  <a:lnTo>
                    <a:pt x="8188" y="1790"/>
                  </a:lnTo>
                  <a:cubicBezTo>
                    <a:pt x="8154" y="1802"/>
                    <a:pt x="8120" y="1813"/>
                    <a:pt x="8086" y="1825"/>
                  </a:cubicBezTo>
                  <a:cubicBezTo>
                    <a:pt x="8086" y="1859"/>
                    <a:pt x="8086" y="1893"/>
                    <a:pt x="8086" y="1927"/>
                  </a:cubicBezTo>
                  <a:cubicBezTo>
                    <a:pt x="8040" y="1927"/>
                    <a:pt x="8040" y="1881"/>
                    <a:pt x="8017" y="1853"/>
                  </a:cubicBezTo>
                  <a:cubicBezTo>
                    <a:pt x="7961" y="1893"/>
                    <a:pt x="7893" y="1927"/>
                    <a:pt x="7830" y="1961"/>
                  </a:cubicBezTo>
                  <a:lnTo>
                    <a:pt x="7949" y="1961"/>
                  </a:lnTo>
                  <a:cubicBezTo>
                    <a:pt x="7882" y="1983"/>
                    <a:pt x="7811" y="2059"/>
                    <a:pt x="7737" y="2059"/>
                  </a:cubicBezTo>
                  <a:cubicBezTo>
                    <a:pt x="7717" y="2059"/>
                    <a:pt x="7697" y="2053"/>
                    <a:pt x="7677" y="2040"/>
                  </a:cubicBezTo>
                  <a:cubicBezTo>
                    <a:pt x="7632" y="2063"/>
                    <a:pt x="7592" y="2086"/>
                    <a:pt x="7547" y="2114"/>
                  </a:cubicBezTo>
                  <a:cubicBezTo>
                    <a:pt x="7575" y="2103"/>
                    <a:pt x="7603" y="2097"/>
                    <a:pt x="7632" y="2086"/>
                  </a:cubicBezTo>
                  <a:lnTo>
                    <a:pt x="7643" y="2103"/>
                  </a:lnTo>
                  <a:cubicBezTo>
                    <a:pt x="7598" y="2131"/>
                    <a:pt x="7558" y="2154"/>
                    <a:pt x="7518" y="2176"/>
                  </a:cubicBezTo>
                  <a:cubicBezTo>
                    <a:pt x="7512" y="2165"/>
                    <a:pt x="7495" y="2142"/>
                    <a:pt x="7490" y="2131"/>
                  </a:cubicBezTo>
                  <a:lnTo>
                    <a:pt x="7490" y="2131"/>
                  </a:lnTo>
                  <a:cubicBezTo>
                    <a:pt x="7512" y="2182"/>
                    <a:pt x="7467" y="2199"/>
                    <a:pt x="7422" y="2210"/>
                  </a:cubicBezTo>
                  <a:cubicBezTo>
                    <a:pt x="7422" y="2193"/>
                    <a:pt x="7416" y="2165"/>
                    <a:pt x="7416" y="2148"/>
                  </a:cubicBezTo>
                  <a:cubicBezTo>
                    <a:pt x="7291" y="2233"/>
                    <a:pt x="7161" y="2295"/>
                    <a:pt x="7030" y="2369"/>
                  </a:cubicBezTo>
                  <a:cubicBezTo>
                    <a:pt x="7053" y="2358"/>
                    <a:pt x="7087" y="2346"/>
                    <a:pt x="7104" y="2341"/>
                  </a:cubicBezTo>
                  <a:lnTo>
                    <a:pt x="7138" y="2381"/>
                  </a:lnTo>
                  <a:cubicBezTo>
                    <a:pt x="7093" y="2403"/>
                    <a:pt x="7047" y="2426"/>
                    <a:pt x="6996" y="2454"/>
                  </a:cubicBezTo>
                  <a:cubicBezTo>
                    <a:pt x="6996" y="2437"/>
                    <a:pt x="6990" y="2409"/>
                    <a:pt x="6985" y="2398"/>
                  </a:cubicBezTo>
                  <a:cubicBezTo>
                    <a:pt x="6826" y="2471"/>
                    <a:pt x="6661" y="2556"/>
                    <a:pt x="6520" y="2664"/>
                  </a:cubicBezTo>
                  <a:cubicBezTo>
                    <a:pt x="6610" y="2636"/>
                    <a:pt x="6690" y="2573"/>
                    <a:pt x="6786" y="2551"/>
                  </a:cubicBezTo>
                  <a:lnTo>
                    <a:pt x="6786" y="2551"/>
                  </a:lnTo>
                  <a:cubicBezTo>
                    <a:pt x="6678" y="2647"/>
                    <a:pt x="6548" y="2715"/>
                    <a:pt x="6417" y="2772"/>
                  </a:cubicBezTo>
                  <a:cubicBezTo>
                    <a:pt x="6406" y="2766"/>
                    <a:pt x="6389" y="2766"/>
                    <a:pt x="6378" y="2761"/>
                  </a:cubicBezTo>
                  <a:cubicBezTo>
                    <a:pt x="6332" y="2761"/>
                    <a:pt x="6287" y="2789"/>
                    <a:pt x="6247" y="2817"/>
                  </a:cubicBezTo>
                  <a:cubicBezTo>
                    <a:pt x="6260" y="2822"/>
                    <a:pt x="6274" y="2824"/>
                    <a:pt x="6287" y="2824"/>
                  </a:cubicBezTo>
                  <a:cubicBezTo>
                    <a:pt x="6319" y="2824"/>
                    <a:pt x="6351" y="2812"/>
                    <a:pt x="6383" y="2800"/>
                  </a:cubicBezTo>
                  <a:lnTo>
                    <a:pt x="6383" y="2800"/>
                  </a:lnTo>
                  <a:cubicBezTo>
                    <a:pt x="6338" y="2851"/>
                    <a:pt x="6281" y="2886"/>
                    <a:pt x="6225" y="2914"/>
                  </a:cubicBezTo>
                  <a:cubicBezTo>
                    <a:pt x="6219" y="2891"/>
                    <a:pt x="6213" y="2874"/>
                    <a:pt x="6207" y="2851"/>
                  </a:cubicBezTo>
                  <a:cubicBezTo>
                    <a:pt x="6162" y="2886"/>
                    <a:pt x="6117" y="2908"/>
                    <a:pt x="6071" y="2937"/>
                  </a:cubicBezTo>
                  <a:lnTo>
                    <a:pt x="6185" y="2937"/>
                  </a:lnTo>
                  <a:cubicBezTo>
                    <a:pt x="6117" y="2982"/>
                    <a:pt x="6043" y="3016"/>
                    <a:pt x="5969" y="3050"/>
                  </a:cubicBezTo>
                  <a:cubicBezTo>
                    <a:pt x="5946" y="3033"/>
                    <a:pt x="5924" y="3010"/>
                    <a:pt x="5901" y="2993"/>
                  </a:cubicBezTo>
                  <a:cubicBezTo>
                    <a:pt x="5873" y="3129"/>
                    <a:pt x="5674" y="3164"/>
                    <a:pt x="5600" y="3283"/>
                  </a:cubicBezTo>
                  <a:cubicBezTo>
                    <a:pt x="5617" y="3271"/>
                    <a:pt x="5651" y="3249"/>
                    <a:pt x="5668" y="3237"/>
                  </a:cubicBezTo>
                  <a:lnTo>
                    <a:pt x="5703" y="3271"/>
                  </a:lnTo>
                  <a:cubicBezTo>
                    <a:pt x="5680" y="3283"/>
                    <a:pt x="5634" y="3300"/>
                    <a:pt x="5617" y="3305"/>
                  </a:cubicBezTo>
                  <a:cubicBezTo>
                    <a:pt x="5606" y="3328"/>
                    <a:pt x="5595" y="3345"/>
                    <a:pt x="5583" y="3362"/>
                  </a:cubicBezTo>
                  <a:cubicBezTo>
                    <a:pt x="5572" y="3345"/>
                    <a:pt x="5555" y="3305"/>
                    <a:pt x="5544" y="3283"/>
                  </a:cubicBezTo>
                  <a:cubicBezTo>
                    <a:pt x="5498" y="3317"/>
                    <a:pt x="5447" y="3351"/>
                    <a:pt x="5436" y="3407"/>
                  </a:cubicBezTo>
                  <a:cubicBezTo>
                    <a:pt x="5379" y="3436"/>
                    <a:pt x="5322" y="3464"/>
                    <a:pt x="5266" y="3493"/>
                  </a:cubicBezTo>
                  <a:cubicBezTo>
                    <a:pt x="5260" y="3504"/>
                    <a:pt x="5243" y="3527"/>
                    <a:pt x="5237" y="3544"/>
                  </a:cubicBezTo>
                  <a:cubicBezTo>
                    <a:pt x="5169" y="3572"/>
                    <a:pt x="5107" y="3612"/>
                    <a:pt x="5056" y="3663"/>
                  </a:cubicBezTo>
                  <a:cubicBezTo>
                    <a:pt x="5056" y="3640"/>
                    <a:pt x="5061" y="3606"/>
                    <a:pt x="5067" y="3583"/>
                  </a:cubicBezTo>
                  <a:lnTo>
                    <a:pt x="5067" y="3583"/>
                  </a:lnTo>
                  <a:cubicBezTo>
                    <a:pt x="5044" y="3663"/>
                    <a:pt x="4965" y="3708"/>
                    <a:pt x="4948" y="3782"/>
                  </a:cubicBezTo>
                  <a:cubicBezTo>
                    <a:pt x="5005" y="3748"/>
                    <a:pt x="5061" y="3708"/>
                    <a:pt x="5129" y="3680"/>
                  </a:cubicBezTo>
                  <a:lnTo>
                    <a:pt x="5129" y="3680"/>
                  </a:lnTo>
                  <a:cubicBezTo>
                    <a:pt x="4965" y="3839"/>
                    <a:pt x="4778" y="3981"/>
                    <a:pt x="4590" y="4111"/>
                  </a:cubicBezTo>
                  <a:cubicBezTo>
                    <a:pt x="4619" y="4083"/>
                    <a:pt x="4647" y="4049"/>
                    <a:pt x="4676" y="4020"/>
                  </a:cubicBezTo>
                  <a:cubicBezTo>
                    <a:pt x="4666" y="4017"/>
                    <a:pt x="4656" y="4015"/>
                    <a:pt x="4646" y="4015"/>
                  </a:cubicBezTo>
                  <a:cubicBezTo>
                    <a:pt x="4613" y="4015"/>
                    <a:pt x="4582" y="4034"/>
                    <a:pt x="4551" y="4043"/>
                  </a:cubicBezTo>
                  <a:cubicBezTo>
                    <a:pt x="4528" y="4077"/>
                    <a:pt x="4505" y="4117"/>
                    <a:pt x="4477" y="4151"/>
                  </a:cubicBezTo>
                  <a:lnTo>
                    <a:pt x="4437" y="4134"/>
                  </a:lnTo>
                  <a:lnTo>
                    <a:pt x="4437" y="4134"/>
                  </a:lnTo>
                  <a:cubicBezTo>
                    <a:pt x="4442" y="4169"/>
                    <a:pt x="4364" y="4270"/>
                    <a:pt x="4315" y="4270"/>
                  </a:cubicBezTo>
                  <a:cubicBezTo>
                    <a:pt x="4302" y="4270"/>
                    <a:pt x="4290" y="4262"/>
                    <a:pt x="4284" y="4242"/>
                  </a:cubicBezTo>
                  <a:cubicBezTo>
                    <a:pt x="4409" y="4066"/>
                    <a:pt x="4624" y="3964"/>
                    <a:pt x="4738" y="3782"/>
                  </a:cubicBezTo>
                  <a:lnTo>
                    <a:pt x="4778" y="3782"/>
                  </a:lnTo>
                  <a:cubicBezTo>
                    <a:pt x="4874" y="3691"/>
                    <a:pt x="4988" y="3623"/>
                    <a:pt x="5090" y="3544"/>
                  </a:cubicBezTo>
                  <a:lnTo>
                    <a:pt x="5039" y="3453"/>
                  </a:lnTo>
                  <a:cubicBezTo>
                    <a:pt x="4982" y="3493"/>
                    <a:pt x="4925" y="3549"/>
                    <a:pt x="4931" y="3623"/>
                  </a:cubicBezTo>
                  <a:cubicBezTo>
                    <a:pt x="4908" y="3640"/>
                    <a:pt x="4880" y="3651"/>
                    <a:pt x="4851" y="3663"/>
                  </a:cubicBezTo>
                  <a:cubicBezTo>
                    <a:pt x="4849" y="3663"/>
                    <a:pt x="4847" y="3663"/>
                    <a:pt x="4845" y="3663"/>
                  </a:cubicBezTo>
                  <a:cubicBezTo>
                    <a:pt x="4782" y="3663"/>
                    <a:pt x="4753" y="3743"/>
                    <a:pt x="4704" y="3771"/>
                  </a:cubicBezTo>
                  <a:lnTo>
                    <a:pt x="4670" y="3714"/>
                  </a:lnTo>
                  <a:lnTo>
                    <a:pt x="4670" y="3714"/>
                  </a:lnTo>
                  <a:cubicBezTo>
                    <a:pt x="4676" y="3731"/>
                    <a:pt x="4687" y="3765"/>
                    <a:pt x="4693" y="3776"/>
                  </a:cubicBezTo>
                  <a:cubicBezTo>
                    <a:pt x="4653" y="3782"/>
                    <a:pt x="4596" y="3793"/>
                    <a:pt x="4562" y="3793"/>
                  </a:cubicBezTo>
                  <a:cubicBezTo>
                    <a:pt x="4556" y="3822"/>
                    <a:pt x="4556" y="3850"/>
                    <a:pt x="4551" y="3878"/>
                  </a:cubicBezTo>
                  <a:cubicBezTo>
                    <a:pt x="4534" y="3878"/>
                    <a:pt x="4494" y="3873"/>
                    <a:pt x="4477" y="3867"/>
                  </a:cubicBezTo>
                  <a:lnTo>
                    <a:pt x="4477" y="3867"/>
                  </a:lnTo>
                  <a:cubicBezTo>
                    <a:pt x="4488" y="3873"/>
                    <a:pt x="4505" y="3890"/>
                    <a:pt x="4517" y="3895"/>
                  </a:cubicBezTo>
                  <a:cubicBezTo>
                    <a:pt x="4476" y="3921"/>
                    <a:pt x="4436" y="3960"/>
                    <a:pt x="4387" y="3960"/>
                  </a:cubicBezTo>
                  <a:cubicBezTo>
                    <a:pt x="4381" y="3960"/>
                    <a:pt x="4375" y="3959"/>
                    <a:pt x="4369" y="3958"/>
                  </a:cubicBezTo>
                  <a:lnTo>
                    <a:pt x="4369" y="3958"/>
                  </a:lnTo>
                  <a:cubicBezTo>
                    <a:pt x="4375" y="3964"/>
                    <a:pt x="4398" y="3975"/>
                    <a:pt x="4403" y="3981"/>
                  </a:cubicBezTo>
                  <a:cubicBezTo>
                    <a:pt x="4278" y="4077"/>
                    <a:pt x="4182" y="4202"/>
                    <a:pt x="4068" y="4304"/>
                  </a:cubicBezTo>
                  <a:cubicBezTo>
                    <a:pt x="4063" y="4287"/>
                    <a:pt x="4057" y="4259"/>
                    <a:pt x="4051" y="4247"/>
                  </a:cubicBezTo>
                  <a:lnTo>
                    <a:pt x="4051" y="4247"/>
                  </a:lnTo>
                  <a:cubicBezTo>
                    <a:pt x="4063" y="4338"/>
                    <a:pt x="3955" y="4451"/>
                    <a:pt x="3859" y="4451"/>
                  </a:cubicBezTo>
                  <a:cubicBezTo>
                    <a:pt x="3813" y="4457"/>
                    <a:pt x="3830" y="4508"/>
                    <a:pt x="3819" y="4531"/>
                  </a:cubicBezTo>
                  <a:cubicBezTo>
                    <a:pt x="3739" y="4605"/>
                    <a:pt x="3700" y="4673"/>
                    <a:pt x="3711" y="4781"/>
                  </a:cubicBezTo>
                  <a:cubicBezTo>
                    <a:pt x="3694" y="4769"/>
                    <a:pt x="3666" y="4747"/>
                    <a:pt x="3649" y="4735"/>
                  </a:cubicBezTo>
                  <a:lnTo>
                    <a:pt x="3649" y="4735"/>
                  </a:lnTo>
                  <a:lnTo>
                    <a:pt x="3683" y="4803"/>
                  </a:lnTo>
                  <a:cubicBezTo>
                    <a:pt x="3649" y="4809"/>
                    <a:pt x="3575" y="4792"/>
                    <a:pt x="3581" y="4854"/>
                  </a:cubicBezTo>
                  <a:cubicBezTo>
                    <a:pt x="3535" y="4900"/>
                    <a:pt x="3484" y="4939"/>
                    <a:pt x="3439" y="4985"/>
                  </a:cubicBezTo>
                  <a:cubicBezTo>
                    <a:pt x="3512" y="4962"/>
                    <a:pt x="3575" y="4922"/>
                    <a:pt x="3637" y="4877"/>
                  </a:cubicBezTo>
                  <a:cubicBezTo>
                    <a:pt x="3626" y="4866"/>
                    <a:pt x="3603" y="4837"/>
                    <a:pt x="3598" y="4826"/>
                  </a:cubicBezTo>
                  <a:lnTo>
                    <a:pt x="3598" y="4826"/>
                  </a:lnTo>
                  <a:cubicBezTo>
                    <a:pt x="3612" y="4830"/>
                    <a:pt x="3626" y="4832"/>
                    <a:pt x="3639" y="4832"/>
                  </a:cubicBezTo>
                  <a:cubicBezTo>
                    <a:pt x="3682" y="4832"/>
                    <a:pt x="3714" y="4809"/>
                    <a:pt x="3722" y="4752"/>
                  </a:cubicBezTo>
                  <a:lnTo>
                    <a:pt x="3756" y="4798"/>
                  </a:lnTo>
                  <a:cubicBezTo>
                    <a:pt x="3739" y="4741"/>
                    <a:pt x="3734" y="4684"/>
                    <a:pt x="3745" y="4627"/>
                  </a:cubicBezTo>
                  <a:cubicBezTo>
                    <a:pt x="3765" y="4620"/>
                    <a:pt x="3785" y="4617"/>
                    <a:pt x="3803" y="4617"/>
                  </a:cubicBezTo>
                  <a:cubicBezTo>
                    <a:pt x="3859" y="4617"/>
                    <a:pt x="3908" y="4645"/>
                    <a:pt x="3955" y="4678"/>
                  </a:cubicBezTo>
                  <a:cubicBezTo>
                    <a:pt x="4017" y="4639"/>
                    <a:pt x="4074" y="4593"/>
                    <a:pt x="4125" y="4548"/>
                  </a:cubicBezTo>
                  <a:lnTo>
                    <a:pt x="4125" y="4548"/>
                  </a:lnTo>
                  <a:cubicBezTo>
                    <a:pt x="3887" y="4820"/>
                    <a:pt x="3649" y="5087"/>
                    <a:pt x="3393" y="5348"/>
                  </a:cubicBezTo>
                  <a:cubicBezTo>
                    <a:pt x="3388" y="5331"/>
                    <a:pt x="3382" y="5297"/>
                    <a:pt x="3382" y="5280"/>
                  </a:cubicBezTo>
                  <a:cubicBezTo>
                    <a:pt x="3376" y="5286"/>
                    <a:pt x="3365" y="5297"/>
                    <a:pt x="3359" y="5297"/>
                  </a:cubicBezTo>
                  <a:cubicBezTo>
                    <a:pt x="3399" y="5354"/>
                    <a:pt x="3393" y="5405"/>
                    <a:pt x="3314" y="5422"/>
                  </a:cubicBezTo>
                  <a:cubicBezTo>
                    <a:pt x="3314" y="5405"/>
                    <a:pt x="3325" y="5359"/>
                    <a:pt x="3325" y="5342"/>
                  </a:cubicBezTo>
                  <a:lnTo>
                    <a:pt x="3325" y="5342"/>
                  </a:lnTo>
                  <a:cubicBezTo>
                    <a:pt x="3314" y="5359"/>
                    <a:pt x="3302" y="5376"/>
                    <a:pt x="3285" y="5393"/>
                  </a:cubicBezTo>
                  <a:cubicBezTo>
                    <a:pt x="3302" y="5410"/>
                    <a:pt x="3314" y="5427"/>
                    <a:pt x="3320" y="5450"/>
                  </a:cubicBezTo>
                  <a:cubicBezTo>
                    <a:pt x="3251" y="5535"/>
                    <a:pt x="3172" y="5609"/>
                    <a:pt x="3098" y="5694"/>
                  </a:cubicBezTo>
                  <a:cubicBezTo>
                    <a:pt x="2996" y="5785"/>
                    <a:pt x="2951" y="5978"/>
                    <a:pt x="2798" y="5989"/>
                  </a:cubicBezTo>
                  <a:cubicBezTo>
                    <a:pt x="2746" y="6029"/>
                    <a:pt x="2701" y="6069"/>
                    <a:pt x="2650" y="6108"/>
                  </a:cubicBezTo>
                  <a:cubicBezTo>
                    <a:pt x="2644" y="6125"/>
                    <a:pt x="2639" y="6148"/>
                    <a:pt x="2639" y="6159"/>
                  </a:cubicBezTo>
                  <a:cubicBezTo>
                    <a:pt x="2588" y="6188"/>
                    <a:pt x="2565" y="6233"/>
                    <a:pt x="2605" y="6278"/>
                  </a:cubicBezTo>
                  <a:lnTo>
                    <a:pt x="2678" y="6193"/>
                  </a:lnTo>
                  <a:lnTo>
                    <a:pt x="2678" y="6193"/>
                  </a:lnTo>
                  <a:cubicBezTo>
                    <a:pt x="2656" y="6244"/>
                    <a:pt x="2627" y="6290"/>
                    <a:pt x="2593" y="6335"/>
                  </a:cubicBezTo>
                  <a:cubicBezTo>
                    <a:pt x="2582" y="6324"/>
                    <a:pt x="2559" y="6295"/>
                    <a:pt x="2548" y="6278"/>
                  </a:cubicBezTo>
                  <a:cubicBezTo>
                    <a:pt x="2537" y="6307"/>
                    <a:pt x="2531" y="6341"/>
                    <a:pt x="2520" y="6369"/>
                  </a:cubicBezTo>
                  <a:cubicBezTo>
                    <a:pt x="2497" y="6347"/>
                    <a:pt x="2468" y="6318"/>
                    <a:pt x="2446" y="6295"/>
                  </a:cubicBezTo>
                  <a:cubicBezTo>
                    <a:pt x="2463" y="6267"/>
                    <a:pt x="2480" y="6233"/>
                    <a:pt x="2502" y="6205"/>
                  </a:cubicBezTo>
                  <a:cubicBezTo>
                    <a:pt x="2508" y="6205"/>
                    <a:pt x="2525" y="6199"/>
                    <a:pt x="2531" y="6193"/>
                  </a:cubicBezTo>
                  <a:cubicBezTo>
                    <a:pt x="2588" y="6125"/>
                    <a:pt x="2627" y="6051"/>
                    <a:pt x="2650" y="5966"/>
                  </a:cubicBezTo>
                  <a:cubicBezTo>
                    <a:pt x="2673" y="5961"/>
                    <a:pt x="2712" y="5949"/>
                    <a:pt x="2735" y="5944"/>
                  </a:cubicBezTo>
                  <a:lnTo>
                    <a:pt x="2690" y="5887"/>
                  </a:lnTo>
                  <a:cubicBezTo>
                    <a:pt x="2548" y="5961"/>
                    <a:pt x="2491" y="6108"/>
                    <a:pt x="2389" y="6216"/>
                  </a:cubicBezTo>
                  <a:lnTo>
                    <a:pt x="2366" y="6182"/>
                  </a:lnTo>
                  <a:lnTo>
                    <a:pt x="2389" y="6227"/>
                  </a:lnTo>
                  <a:cubicBezTo>
                    <a:pt x="2338" y="6284"/>
                    <a:pt x="2293" y="6347"/>
                    <a:pt x="2270" y="6420"/>
                  </a:cubicBezTo>
                  <a:cubicBezTo>
                    <a:pt x="2219" y="6454"/>
                    <a:pt x="2185" y="6500"/>
                    <a:pt x="2207" y="6556"/>
                  </a:cubicBezTo>
                  <a:cubicBezTo>
                    <a:pt x="2196" y="6551"/>
                    <a:pt x="2162" y="6539"/>
                    <a:pt x="2151" y="6534"/>
                  </a:cubicBezTo>
                  <a:lnTo>
                    <a:pt x="2151" y="6534"/>
                  </a:lnTo>
                  <a:cubicBezTo>
                    <a:pt x="2162" y="6551"/>
                    <a:pt x="2190" y="6579"/>
                    <a:pt x="2202" y="6590"/>
                  </a:cubicBezTo>
                  <a:cubicBezTo>
                    <a:pt x="2185" y="6602"/>
                    <a:pt x="2139" y="6619"/>
                    <a:pt x="2117" y="6630"/>
                  </a:cubicBezTo>
                  <a:cubicBezTo>
                    <a:pt x="2122" y="6636"/>
                    <a:pt x="2128" y="6653"/>
                    <a:pt x="2134" y="6659"/>
                  </a:cubicBezTo>
                  <a:cubicBezTo>
                    <a:pt x="2202" y="6608"/>
                    <a:pt x="2298" y="6545"/>
                    <a:pt x="2281" y="6449"/>
                  </a:cubicBezTo>
                  <a:cubicBezTo>
                    <a:pt x="2298" y="6437"/>
                    <a:pt x="2338" y="6426"/>
                    <a:pt x="2361" y="6420"/>
                  </a:cubicBezTo>
                  <a:cubicBezTo>
                    <a:pt x="2383" y="6381"/>
                    <a:pt x="2412" y="6341"/>
                    <a:pt x="2434" y="6301"/>
                  </a:cubicBezTo>
                  <a:cubicBezTo>
                    <a:pt x="2451" y="6324"/>
                    <a:pt x="2485" y="6369"/>
                    <a:pt x="2502" y="6398"/>
                  </a:cubicBezTo>
                  <a:cubicBezTo>
                    <a:pt x="2485" y="6403"/>
                    <a:pt x="2446" y="6415"/>
                    <a:pt x="2429" y="6426"/>
                  </a:cubicBezTo>
                  <a:cubicBezTo>
                    <a:pt x="2451" y="6443"/>
                    <a:pt x="2468" y="6460"/>
                    <a:pt x="2491" y="6477"/>
                  </a:cubicBezTo>
                  <a:cubicBezTo>
                    <a:pt x="2485" y="6488"/>
                    <a:pt x="2474" y="6511"/>
                    <a:pt x="2474" y="6522"/>
                  </a:cubicBezTo>
                  <a:cubicBezTo>
                    <a:pt x="2457" y="6511"/>
                    <a:pt x="2423" y="6477"/>
                    <a:pt x="2406" y="6466"/>
                  </a:cubicBezTo>
                  <a:lnTo>
                    <a:pt x="2406" y="6466"/>
                  </a:lnTo>
                  <a:cubicBezTo>
                    <a:pt x="2406" y="6494"/>
                    <a:pt x="2417" y="6528"/>
                    <a:pt x="2429" y="6556"/>
                  </a:cubicBezTo>
                  <a:cubicBezTo>
                    <a:pt x="2417" y="6579"/>
                    <a:pt x="2406" y="6602"/>
                    <a:pt x="2395" y="6625"/>
                  </a:cubicBezTo>
                  <a:cubicBezTo>
                    <a:pt x="2395" y="6590"/>
                    <a:pt x="2412" y="6562"/>
                    <a:pt x="2395" y="6534"/>
                  </a:cubicBezTo>
                  <a:cubicBezTo>
                    <a:pt x="2304" y="6545"/>
                    <a:pt x="2383" y="6653"/>
                    <a:pt x="2355" y="6704"/>
                  </a:cubicBezTo>
                  <a:cubicBezTo>
                    <a:pt x="2327" y="6727"/>
                    <a:pt x="2276" y="6772"/>
                    <a:pt x="2247" y="6795"/>
                  </a:cubicBezTo>
                  <a:cubicBezTo>
                    <a:pt x="2247" y="6772"/>
                    <a:pt x="2241" y="6727"/>
                    <a:pt x="2236" y="6704"/>
                  </a:cubicBezTo>
                  <a:cubicBezTo>
                    <a:pt x="2230" y="6755"/>
                    <a:pt x="2207" y="6806"/>
                    <a:pt x="2168" y="6840"/>
                  </a:cubicBezTo>
                  <a:cubicBezTo>
                    <a:pt x="2190" y="6829"/>
                    <a:pt x="2230" y="6806"/>
                    <a:pt x="2253" y="6795"/>
                  </a:cubicBezTo>
                  <a:lnTo>
                    <a:pt x="2253" y="6795"/>
                  </a:lnTo>
                  <a:cubicBezTo>
                    <a:pt x="2258" y="6865"/>
                    <a:pt x="2214" y="6887"/>
                    <a:pt x="2156" y="6887"/>
                  </a:cubicBezTo>
                  <a:cubicBezTo>
                    <a:pt x="2149" y="6887"/>
                    <a:pt x="2141" y="6886"/>
                    <a:pt x="2134" y="6886"/>
                  </a:cubicBezTo>
                  <a:lnTo>
                    <a:pt x="2134" y="6886"/>
                  </a:lnTo>
                  <a:cubicBezTo>
                    <a:pt x="2139" y="6903"/>
                    <a:pt x="2156" y="6937"/>
                    <a:pt x="2162" y="6954"/>
                  </a:cubicBezTo>
                  <a:cubicBezTo>
                    <a:pt x="2128" y="7044"/>
                    <a:pt x="2071" y="7130"/>
                    <a:pt x="2026" y="7220"/>
                  </a:cubicBezTo>
                  <a:cubicBezTo>
                    <a:pt x="2020" y="7181"/>
                    <a:pt x="2009" y="7141"/>
                    <a:pt x="1998" y="7101"/>
                  </a:cubicBezTo>
                  <a:lnTo>
                    <a:pt x="1998" y="7101"/>
                  </a:lnTo>
                  <a:cubicBezTo>
                    <a:pt x="1975" y="7152"/>
                    <a:pt x="1998" y="7203"/>
                    <a:pt x="2020" y="7249"/>
                  </a:cubicBezTo>
                  <a:lnTo>
                    <a:pt x="1986" y="7249"/>
                  </a:lnTo>
                  <a:cubicBezTo>
                    <a:pt x="1992" y="7237"/>
                    <a:pt x="1986" y="7226"/>
                    <a:pt x="1975" y="7209"/>
                  </a:cubicBezTo>
                  <a:cubicBezTo>
                    <a:pt x="1970" y="7208"/>
                    <a:pt x="1966" y="7208"/>
                    <a:pt x="1963" y="7208"/>
                  </a:cubicBezTo>
                  <a:cubicBezTo>
                    <a:pt x="1937" y="7208"/>
                    <a:pt x="1925" y="7224"/>
                    <a:pt x="1935" y="7249"/>
                  </a:cubicBezTo>
                  <a:lnTo>
                    <a:pt x="1918" y="7249"/>
                  </a:lnTo>
                  <a:cubicBezTo>
                    <a:pt x="1924" y="7254"/>
                    <a:pt x="1929" y="7254"/>
                    <a:pt x="1935" y="7260"/>
                  </a:cubicBezTo>
                  <a:cubicBezTo>
                    <a:pt x="1935" y="7260"/>
                    <a:pt x="1941" y="7260"/>
                    <a:pt x="1941" y="7266"/>
                  </a:cubicBezTo>
                  <a:lnTo>
                    <a:pt x="1946" y="7266"/>
                  </a:lnTo>
                  <a:cubicBezTo>
                    <a:pt x="1963" y="7271"/>
                    <a:pt x="1986" y="7283"/>
                    <a:pt x="2003" y="7288"/>
                  </a:cubicBezTo>
                  <a:cubicBezTo>
                    <a:pt x="1969" y="7317"/>
                    <a:pt x="1952" y="7351"/>
                    <a:pt x="1941" y="7385"/>
                  </a:cubicBezTo>
                  <a:cubicBezTo>
                    <a:pt x="1937" y="7385"/>
                    <a:pt x="1934" y="7385"/>
                    <a:pt x="1932" y="7383"/>
                  </a:cubicBezTo>
                  <a:lnTo>
                    <a:pt x="1932" y="7383"/>
                  </a:lnTo>
                  <a:lnTo>
                    <a:pt x="1935" y="7391"/>
                  </a:lnTo>
                  <a:cubicBezTo>
                    <a:pt x="1929" y="7413"/>
                    <a:pt x="1918" y="7442"/>
                    <a:pt x="1907" y="7464"/>
                  </a:cubicBezTo>
                  <a:cubicBezTo>
                    <a:pt x="1901" y="7453"/>
                    <a:pt x="1878" y="7425"/>
                    <a:pt x="1867" y="7413"/>
                  </a:cubicBezTo>
                  <a:lnTo>
                    <a:pt x="1827" y="7470"/>
                  </a:lnTo>
                  <a:cubicBezTo>
                    <a:pt x="1833" y="7469"/>
                    <a:pt x="1838" y="7469"/>
                    <a:pt x="1842" y="7469"/>
                  </a:cubicBezTo>
                  <a:cubicBezTo>
                    <a:pt x="1891" y="7469"/>
                    <a:pt x="1895" y="7496"/>
                    <a:pt x="1890" y="7532"/>
                  </a:cubicBezTo>
                  <a:cubicBezTo>
                    <a:pt x="1878" y="7532"/>
                    <a:pt x="1867" y="7538"/>
                    <a:pt x="1861" y="7544"/>
                  </a:cubicBezTo>
                  <a:cubicBezTo>
                    <a:pt x="1861" y="7549"/>
                    <a:pt x="1867" y="7561"/>
                    <a:pt x="1873" y="7572"/>
                  </a:cubicBezTo>
                  <a:cubicBezTo>
                    <a:pt x="1867" y="7578"/>
                    <a:pt x="1861" y="7589"/>
                    <a:pt x="1856" y="7600"/>
                  </a:cubicBezTo>
                  <a:cubicBezTo>
                    <a:pt x="1850" y="7612"/>
                    <a:pt x="1844" y="7629"/>
                    <a:pt x="1839" y="7646"/>
                  </a:cubicBezTo>
                  <a:cubicBezTo>
                    <a:pt x="1822" y="7646"/>
                    <a:pt x="1805" y="7651"/>
                    <a:pt x="1788" y="7651"/>
                  </a:cubicBezTo>
                  <a:cubicBezTo>
                    <a:pt x="1720" y="7776"/>
                    <a:pt x="1629" y="7890"/>
                    <a:pt x="1595" y="8032"/>
                  </a:cubicBezTo>
                  <a:cubicBezTo>
                    <a:pt x="1555" y="8054"/>
                    <a:pt x="1515" y="8088"/>
                    <a:pt x="1464" y="8105"/>
                  </a:cubicBezTo>
                  <a:cubicBezTo>
                    <a:pt x="1464" y="8015"/>
                    <a:pt x="1532" y="7947"/>
                    <a:pt x="1595" y="7890"/>
                  </a:cubicBezTo>
                  <a:cubicBezTo>
                    <a:pt x="1595" y="7878"/>
                    <a:pt x="1589" y="7850"/>
                    <a:pt x="1589" y="7839"/>
                  </a:cubicBezTo>
                  <a:cubicBezTo>
                    <a:pt x="1702" y="7759"/>
                    <a:pt x="1702" y="7623"/>
                    <a:pt x="1805" y="7532"/>
                  </a:cubicBezTo>
                  <a:cubicBezTo>
                    <a:pt x="1816" y="7487"/>
                    <a:pt x="1822" y="7436"/>
                    <a:pt x="1816" y="7385"/>
                  </a:cubicBezTo>
                  <a:lnTo>
                    <a:pt x="1816" y="7385"/>
                  </a:lnTo>
                  <a:cubicBezTo>
                    <a:pt x="1810" y="7413"/>
                    <a:pt x="1799" y="7447"/>
                    <a:pt x="1793" y="7481"/>
                  </a:cubicBezTo>
                  <a:cubicBezTo>
                    <a:pt x="1595" y="7651"/>
                    <a:pt x="1527" y="7912"/>
                    <a:pt x="1368" y="8111"/>
                  </a:cubicBezTo>
                  <a:cubicBezTo>
                    <a:pt x="1390" y="8109"/>
                    <a:pt x="1413" y="8108"/>
                    <a:pt x="1436" y="8108"/>
                  </a:cubicBezTo>
                  <a:cubicBezTo>
                    <a:pt x="1481" y="8108"/>
                    <a:pt x="1527" y="8113"/>
                    <a:pt x="1572" y="8128"/>
                  </a:cubicBezTo>
                  <a:cubicBezTo>
                    <a:pt x="1561" y="8162"/>
                    <a:pt x="1544" y="8202"/>
                    <a:pt x="1532" y="8236"/>
                  </a:cubicBezTo>
                  <a:lnTo>
                    <a:pt x="1453" y="8236"/>
                  </a:lnTo>
                  <a:cubicBezTo>
                    <a:pt x="1453" y="8242"/>
                    <a:pt x="1447" y="8259"/>
                    <a:pt x="1447" y="8270"/>
                  </a:cubicBezTo>
                  <a:cubicBezTo>
                    <a:pt x="1470" y="8264"/>
                    <a:pt x="1510" y="8247"/>
                    <a:pt x="1527" y="8242"/>
                  </a:cubicBezTo>
                  <a:lnTo>
                    <a:pt x="1527" y="8242"/>
                  </a:lnTo>
                  <a:cubicBezTo>
                    <a:pt x="1493" y="8327"/>
                    <a:pt x="1459" y="8417"/>
                    <a:pt x="1385" y="8480"/>
                  </a:cubicBezTo>
                  <a:cubicBezTo>
                    <a:pt x="1390" y="8491"/>
                    <a:pt x="1396" y="8508"/>
                    <a:pt x="1396" y="8514"/>
                  </a:cubicBezTo>
                  <a:cubicBezTo>
                    <a:pt x="1368" y="8576"/>
                    <a:pt x="1339" y="8639"/>
                    <a:pt x="1317" y="8701"/>
                  </a:cubicBezTo>
                  <a:cubicBezTo>
                    <a:pt x="1302" y="8695"/>
                    <a:pt x="1286" y="8691"/>
                    <a:pt x="1273" y="8691"/>
                  </a:cubicBezTo>
                  <a:cubicBezTo>
                    <a:pt x="1251" y="8691"/>
                    <a:pt x="1233" y="8701"/>
                    <a:pt x="1226" y="8730"/>
                  </a:cubicBezTo>
                  <a:lnTo>
                    <a:pt x="1305" y="8730"/>
                  </a:lnTo>
                  <a:cubicBezTo>
                    <a:pt x="1254" y="8820"/>
                    <a:pt x="1215" y="8911"/>
                    <a:pt x="1186" y="9008"/>
                  </a:cubicBezTo>
                  <a:cubicBezTo>
                    <a:pt x="1152" y="8996"/>
                    <a:pt x="1124" y="8991"/>
                    <a:pt x="1090" y="8985"/>
                  </a:cubicBezTo>
                  <a:lnTo>
                    <a:pt x="1090" y="8985"/>
                  </a:lnTo>
                  <a:cubicBezTo>
                    <a:pt x="1095" y="9002"/>
                    <a:pt x="1101" y="9047"/>
                    <a:pt x="1107" y="9064"/>
                  </a:cubicBezTo>
                  <a:cubicBezTo>
                    <a:pt x="1118" y="9059"/>
                    <a:pt x="1152" y="9047"/>
                    <a:pt x="1169" y="9042"/>
                  </a:cubicBezTo>
                  <a:lnTo>
                    <a:pt x="1169" y="9042"/>
                  </a:lnTo>
                  <a:cubicBezTo>
                    <a:pt x="1158" y="9081"/>
                    <a:pt x="1146" y="9127"/>
                    <a:pt x="1135" y="9166"/>
                  </a:cubicBezTo>
                  <a:cubicBezTo>
                    <a:pt x="1107" y="9166"/>
                    <a:pt x="1073" y="9166"/>
                    <a:pt x="1044" y="9172"/>
                  </a:cubicBezTo>
                  <a:cubicBezTo>
                    <a:pt x="1027" y="9234"/>
                    <a:pt x="999" y="9291"/>
                    <a:pt x="993" y="9359"/>
                  </a:cubicBezTo>
                  <a:cubicBezTo>
                    <a:pt x="1022" y="9308"/>
                    <a:pt x="1044" y="9252"/>
                    <a:pt x="1084" y="9206"/>
                  </a:cubicBezTo>
                  <a:lnTo>
                    <a:pt x="1084" y="9206"/>
                  </a:lnTo>
                  <a:cubicBezTo>
                    <a:pt x="1084" y="9286"/>
                    <a:pt x="1044" y="9359"/>
                    <a:pt x="1010" y="9433"/>
                  </a:cubicBezTo>
                  <a:cubicBezTo>
                    <a:pt x="993" y="9427"/>
                    <a:pt x="971" y="9427"/>
                    <a:pt x="959" y="9427"/>
                  </a:cubicBezTo>
                  <a:cubicBezTo>
                    <a:pt x="948" y="9461"/>
                    <a:pt x="931" y="9495"/>
                    <a:pt x="919" y="9530"/>
                  </a:cubicBezTo>
                  <a:cubicBezTo>
                    <a:pt x="948" y="9501"/>
                    <a:pt x="982" y="9467"/>
                    <a:pt x="1010" y="9439"/>
                  </a:cubicBezTo>
                  <a:lnTo>
                    <a:pt x="1010" y="9439"/>
                  </a:lnTo>
                  <a:cubicBezTo>
                    <a:pt x="971" y="9592"/>
                    <a:pt x="914" y="9745"/>
                    <a:pt x="868" y="9893"/>
                  </a:cubicBezTo>
                  <a:lnTo>
                    <a:pt x="840" y="9830"/>
                  </a:lnTo>
                  <a:cubicBezTo>
                    <a:pt x="823" y="9847"/>
                    <a:pt x="800" y="9870"/>
                    <a:pt x="778" y="9887"/>
                  </a:cubicBezTo>
                  <a:cubicBezTo>
                    <a:pt x="778" y="9966"/>
                    <a:pt x="834" y="10046"/>
                    <a:pt x="795" y="10125"/>
                  </a:cubicBezTo>
                  <a:cubicBezTo>
                    <a:pt x="783" y="10080"/>
                    <a:pt x="772" y="10040"/>
                    <a:pt x="766" y="9995"/>
                  </a:cubicBezTo>
                  <a:cubicBezTo>
                    <a:pt x="732" y="10114"/>
                    <a:pt x="664" y="10233"/>
                    <a:pt x="698" y="10358"/>
                  </a:cubicBezTo>
                  <a:lnTo>
                    <a:pt x="664" y="10358"/>
                  </a:lnTo>
                  <a:cubicBezTo>
                    <a:pt x="670" y="10364"/>
                    <a:pt x="676" y="10386"/>
                    <a:pt x="676" y="10392"/>
                  </a:cubicBezTo>
                  <a:lnTo>
                    <a:pt x="630" y="10403"/>
                  </a:lnTo>
                  <a:lnTo>
                    <a:pt x="641" y="10420"/>
                  </a:lnTo>
                  <a:cubicBezTo>
                    <a:pt x="659" y="10415"/>
                    <a:pt x="693" y="10398"/>
                    <a:pt x="710" y="10392"/>
                  </a:cubicBezTo>
                  <a:lnTo>
                    <a:pt x="710" y="10392"/>
                  </a:lnTo>
                  <a:cubicBezTo>
                    <a:pt x="704" y="10415"/>
                    <a:pt x="687" y="10454"/>
                    <a:pt x="676" y="10477"/>
                  </a:cubicBezTo>
                  <a:cubicBezTo>
                    <a:pt x="659" y="10471"/>
                    <a:pt x="630" y="10466"/>
                    <a:pt x="619" y="10460"/>
                  </a:cubicBezTo>
                  <a:lnTo>
                    <a:pt x="619" y="10460"/>
                  </a:lnTo>
                  <a:cubicBezTo>
                    <a:pt x="624" y="10477"/>
                    <a:pt x="630" y="10505"/>
                    <a:pt x="636" y="10522"/>
                  </a:cubicBezTo>
                  <a:cubicBezTo>
                    <a:pt x="641" y="10517"/>
                    <a:pt x="664" y="10505"/>
                    <a:pt x="676" y="10505"/>
                  </a:cubicBezTo>
                  <a:cubicBezTo>
                    <a:pt x="681" y="10602"/>
                    <a:pt x="636" y="10698"/>
                    <a:pt x="619" y="10795"/>
                  </a:cubicBezTo>
                  <a:cubicBezTo>
                    <a:pt x="602" y="10789"/>
                    <a:pt x="573" y="10778"/>
                    <a:pt x="556" y="10766"/>
                  </a:cubicBezTo>
                  <a:lnTo>
                    <a:pt x="556" y="10766"/>
                  </a:lnTo>
                  <a:cubicBezTo>
                    <a:pt x="579" y="10783"/>
                    <a:pt x="596" y="10795"/>
                    <a:pt x="619" y="10806"/>
                  </a:cubicBezTo>
                  <a:cubicBezTo>
                    <a:pt x="602" y="10857"/>
                    <a:pt x="590" y="10914"/>
                    <a:pt x="579" y="10965"/>
                  </a:cubicBezTo>
                  <a:cubicBezTo>
                    <a:pt x="573" y="10920"/>
                    <a:pt x="562" y="10874"/>
                    <a:pt x="539" y="10829"/>
                  </a:cubicBezTo>
                  <a:cubicBezTo>
                    <a:pt x="539" y="10874"/>
                    <a:pt x="522" y="10908"/>
                    <a:pt x="483" y="10925"/>
                  </a:cubicBezTo>
                  <a:cubicBezTo>
                    <a:pt x="494" y="10925"/>
                    <a:pt x="517" y="10937"/>
                    <a:pt x="528" y="10942"/>
                  </a:cubicBezTo>
                  <a:cubicBezTo>
                    <a:pt x="466" y="11073"/>
                    <a:pt x="454" y="11215"/>
                    <a:pt x="420" y="11356"/>
                  </a:cubicBezTo>
                  <a:cubicBezTo>
                    <a:pt x="437" y="11351"/>
                    <a:pt x="477" y="11345"/>
                    <a:pt x="500" y="11339"/>
                  </a:cubicBezTo>
                  <a:lnTo>
                    <a:pt x="500" y="11339"/>
                  </a:lnTo>
                  <a:cubicBezTo>
                    <a:pt x="488" y="11470"/>
                    <a:pt x="466" y="11595"/>
                    <a:pt x="437" y="11725"/>
                  </a:cubicBezTo>
                  <a:cubicBezTo>
                    <a:pt x="409" y="11652"/>
                    <a:pt x="420" y="11578"/>
                    <a:pt x="437" y="11510"/>
                  </a:cubicBezTo>
                  <a:lnTo>
                    <a:pt x="437" y="11510"/>
                  </a:lnTo>
                  <a:cubicBezTo>
                    <a:pt x="318" y="11532"/>
                    <a:pt x="392" y="12015"/>
                    <a:pt x="284" y="12134"/>
                  </a:cubicBezTo>
                  <a:cubicBezTo>
                    <a:pt x="250" y="12117"/>
                    <a:pt x="216" y="12100"/>
                    <a:pt x="182" y="12083"/>
                  </a:cubicBezTo>
                  <a:cubicBezTo>
                    <a:pt x="199" y="12077"/>
                    <a:pt x="222" y="12077"/>
                    <a:pt x="233" y="12071"/>
                  </a:cubicBezTo>
                  <a:cubicBezTo>
                    <a:pt x="239" y="12032"/>
                    <a:pt x="261" y="12003"/>
                    <a:pt x="307" y="11992"/>
                  </a:cubicBezTo>
                  <a:cubicBezTo>
                    <a:pt x="290" y="11964"/>
                    <a:pt x="273" y="11935"/>
                    <a:pt x="261" y="11901"/>
                  </a:cubicBezTo>
                  <a:lnTo>
                    <a:pt x="261" y="11901"/>
                  </a:lnTo>
                  <a:lnTo>
                    <a:pt x="324" y="11913"/>
                  </a:lnTo>
                  <a:cubicBezTo>
                    <a:pt x="312" y="11901"/>
                    <a:pt x="284" y="11884"/>
                    <a:pt x="273" y="11873"/>
                  </a:cubicBezTo>
                  <a:cubicBezTo>
                    <a:pt x="295" y="11748"/>
                    <a:pt x="307" y="11612"/>
                    <a:pt x="216" y="11510"/>
                  </a:cubicBezTo>
                  <a:cubicBezTo>
                    <a:pt x="216" y="11674"/>
                    <a:pt x="171" y="11839"/>
                    <a:pt x="159" y="12009"/>
                  </a:cubicBezTo>
                  <a:cubicBezTo>
                    <a:pt x="154" y="12015"/>
                    <a:pt x="137" y="12026"/>
                    <a:pt x="131" y="12032"/>
                  </a:cubicBezTo>
                  <a:cubicBezTo>
                    <a:pt x="171" y="12077"/>
                    <a:pt x="137" y="12134"/>
                    <a:pt x="108" y="12179"/>
                  </a:cubicBezTo>
                  <a:cubicBezTo>
                    <a:pt x="154" y="12276"/>
                    <a:pt x="102" y="12378"/>
                    <a:pt x="102" y="12474"/>
                  </a:cubicBezTo>
                  <a:lnTo>
                    <a:pt x="68" y="12480"/>
                  </a:lnTo>
                  <a:cubicBezTo>
                    <a:pt x="80" y="12486"/>
                    <a:pt x="97" y="12497"/>
                    <a:pt x="108" y="12503"/>
                  </a:cubicBezTo>
                  <a:cubicBezTo>
                    <a:pt x="102" y="12610"/>
                    <a:pt x="80" y="12724"/>
                    <a:pt x="102" y="12832"/>
                  </a:cubicBezTo>
                  <a:cubicBezTo>
                    <a:pt x="114" y="12871"/>
                    <a:pt x="80" y="12900"/>
                    <a:pt x="63" y="12934"/>
                  </a:cubicBezTo>
                  <a:cubicBezTo>
                    <a:pt x="80" y="12956"/>
                    <a:pt x="97" y="12974"/>
                    <a:pt x="114" y="12996"/>
                  </a:cubicBezTo>
                  <a:cubicBezTo>
                    <a:pt x="102" y="12996"/>
                    <a:pt x="74" y="13008"/>
                    <a:pt x="57" y="13008"/>
                  </a:cubicBezTo>
                  <a:cubicBezTo>
                    <a:pt x="64" y="13068"/>
                    <a:pt x="66" y="13128"/>
                    <a:pt x="65" y="13188"/>
                  </a:cubicBezTo>
                  <a:lnTo>
                    <a:pt x="65" y="13188"/>
                  </a:lnTo>
                  <a:cubicBezTo>
                    <a:pt x="77" y="13183"/>
                    <a:pt x="97" y="13177"/>
                    <a:pt x="108" y="13172"/>
                  </a:cubicBezTo>
                  <a:cubicBezTo>
                    <a:pt x="97" y="13030"/>
                    <a:pt x="188" y="12871"/>
                    <a:pt x="131" y="12735"/>
                  </a:cubicBezTo>
                  <a:cubicBezTo>
                    <a:pt x="222" y="12639"/>
                    <a:pt x="154" y="12491"/>
                    <a:pt x="205" y="12378"/>
                  </a:cubicBezTo>
                  <a:cubicBezTo>
                    <a:pt x="222" y="12310"/>
                    <a:pt x="182" y="12219"/>
                    <a:pt x="261" y="12174"/>
                  </a:cubicBezTo>
                  <a:lnTo>
                    <a:pt x="295" y="12230"/>
                  </a:lnTo>
                  <a:cubicBezTo>
                    <a:pt x="256" y="12298"/>
                    <a:pt x="273" y="12372"/>
                    <a:pt x="278" y="12446"/>
                  </a:cubicBezTo>
                  <a:cubicBezTo>
                    <a:pt x="295" y="12440"/>
                    <a:pt x="335" y="12423"/>
                    <a:pt x="352" y="12417"/>
                  </a:cubicBezTo>
                  <a:lnTo>
                    <a:pt x="352" y="12417"/>
                  </a:lnTo>
                  <a:cubicBezTo>
                    <a:pt x="346" y="12440"/>
                    <a:pt x="335" y="12463"/>
                    <a:pt x="329" y="12486"/>
                  </a:cubicBezTo>
                  <a:cubicBezTo>
                    <a:pt x="346" y="12565"/>
                    <a:pt x="244" y="12610"/>
                    <a:pt x="267" y="12690"/>
                  </a:cubicBezTo>
                  <a:cubicBezTo>
                    <a:pt x="278" y="12696"/>
                    <a:pt x="301" y="12713"/>
                    <a:pt x="312" y="12718"/>
                  </a:cubicBezTo>
                  <a:cubicBezTo>
                    <a:pt x="301" y="12934"/>
                    <a:pt x="244" y="13149"/>
                    <a:pt x="278" y="13365"/>
                  </a:cubicBezTo>
                  <a:lnTo>
                    <a:pt x="210" y="13365"/>
                  </a:lnTo>
                  <a:cubicBezTo>
                    <a:pt x="205" y="13388"/>
                    <a:pt x="193" y="13444"/>
                    <a:pt x="188" y="13467"/>
                  </a:cubicBezTo>
                  <a:cubicBezTo>
                    <a:pt x="205" y="13478"/>
                    <a:pt x="227" y="13496"/>
                    <a:pt x="250" y="13507"/>
                  </a:cubicBezTo>
                  <a:lnTo>
                    <a:pt x="261" y="13450"/>
                  </a:lnTo>
                  <a:cubicBezTo>
                    <a:pt x="261" y="13473"/>
                    <a:pt x="267" y="13518"/>
                    <a:pt x="273" y="13541"/>
                  </a:cubicBezTo>
                  <a:cubicBezTo>
                    <a:pt x="261" y="13535"/>
                    <a:pt x="239" y="13518"/>
                    <a:pt x="233" y="13507"/>
                  </a:cubicBezTo>
                  <a:cubicBezTo>
                    <a:pt x="216" y="13513"/>
                    <a:pt x="193" y="13530"/>
                    <a:pt x="176" y="13535"/>
                  </a:cubicBezTo>
                  <a:cubicBezTo>
                    <a:pt x="182" y="13581"/>
                    <a:pt x="188" y="13626"/>
                    <a:pt x="188" y="13671"/>
                  </a:cubicBezTo>
                  <a:lnTo>
                    <a:pt x="222" y="13677"/>
                  </a:lnTo>
                  <a:cubicBezTo>
                    <a:pt x="233" y="13637"/>
                    <a:pt x="244" y="13592"/>
                    <a:pt x="267" y="13558"/>
                  </a:cubicBezTo>
                  <a:lnTo>
                    <a:pt x="267" y="13558"/>
                  </a:lnTo>
                  <a:cubicBezTo>
                    <a:pt x="244" y="13603"/>
                    <a:pt x="256" y="13649"/>
                    <a:pt x="267" y="13694"/>
                  </a:cubicBezTo>
                  <a:cubicBezTo>
                    <a:pt x="239" y="13694"/>
                    <a:pt x="210" y="13688"/>
                    <a:pt x="182" y="13688"/>
                  </a:cubicBezTo>
                  <a:cubicBezTo>
                    <a:pt x="182" y="13734"/>
                    <a:pt x="182" y="13779"/>
                    <a:pt x="182" y="13825"/>
                  </a:cubicBezTo>
                  <a:cubicBezTo>
                    <a:pt x="199" y="13791"/>
                    <a:pt x="227" y="13728"/>
                    <a:pt x="239" y="13700"/>
                  </a:cubicBezTo>
                  <a:lnTo>
                    <a:pt x="239" y="13700"/>
                  </a:lnTo>
                  <a:cubicBezTo>
                    <a:pt x="256" y="13739"/>
                    <a:pt x="250" y="13774"/>
                    <a:pt x="227" y="13808"/>
                  </a:cubicBezTo>
                  <a:cubicBezTo>
                    <a:pt x="256" y="13893"/>
                    <a:pt x="239" y="13978"/>
                    <a:pt x="244" y="14063"/>
                  </a:cubicBezTo>
                  <a:lnTo>
                    <a:pt x="199" y="14080"/>
                  </a:lnTo>
                  <a:cubicBezTo>
                    <a:pt x="216" y="14091"/>
                    <a:pt x="250" y="14120"/>
                    <a:pt x="267" y="14137"/>
                  </a:cubicBezTo>
                  <a:cubicBezTo>
                    <a:pt x="239" y="14142"/>
                    <a:pt x="210" y="14148"/>
                    <a:pt x="182" y="14159"/>
                  </a:cubicBezTo>
                  <a:cubicBezTo>
                    <a:pt x="210" y="14182"/>
                    <a:pt x="233" y="14210"/>
                    <a:pt x="261" y="14239"/>
                  </a:cubicBezTo>
                  <a:cubicBezTo>
                    <a:pt x="256" y="14267"/>
                    <a:pt x="250" y="14296"/>
                    <a:pt x="244" y="14324"/>
                  </a:cubicBezTo>
                  <a:cubicBezTo>
                    <a:pt x="227" y="14284"/>
                    <a:pt x="205" y="14250"/>
                    <a:pt x="171" y="14227"/>
                  </a:cubicBezTo>
                  <a:lnTo>
                    <a:pt x="171" y="14227"/>
                  </a:lnTo>
                  <a:cubicBezTo>
                    <a:pt x="176" y="14250"/>
                    <a:pt x="188" y="14301"/>
                    <a:pt x="188" y="14324"/>
                  </a:cubicBezTo>
                  <a:lnTo>
                    <a:pt x="125" y="14324"/>
                  </a:lnTo>
                  <a:cubicBezTo>
                    <a:pt x="142" y="14335"/>
                    <a:pt x="182" y="14358"/>
                    <a:pt x="199" y="14369"/>
                  </a:cubicBezTo>
                  <a:cubicBezTo>
                    <a:pt x="185" y="14398"/>
                    <a:pt x="194" y="14477"/>
                    <a:pt x="159" y="14477"/>
                  </a:cubicBezTo>
                  <a:cubicBezTo>
                    <a:pt x="151" y="14477"/>
                    <a:pt x="142" y="14473"/>
                    <a:pt x="131" y="14466"/>
                  </a:cubicBezTo>
                  <a:cubicBezTo>
                    <a:pt x="74" y="14364"/>
                    <a:pt x="171" y="14205"/>
                    <a:pt x="57" y="14120"/>
                  </a:cubicBezTo>
                  <a:lnTo>
                    <a:pt x="108" y="14120"/>
                  </a:lnTo>
                  <a:cubicBezTo>
                    <a:pt x="125" y="13819"/>
                    <a:pt x="102" y="13518"/>
                    <a:pt x="119" y="13217"/>
                  </a:cubicBezTo>
                  <a:cubicBezTo>
                    <a:pt x="103" y="13212"/>
                    <a:pt x="87" y="13201"/>
                    <a:pt x="65" y="13190"/>
                  </a:cubicBezTo>
                  <a:lnTo>
                    <a:pt x="65" y="13190"/>
                  </a:lnTo>
                  <a:cubicBezTo>
                    <a:pt x="61" y="13436"/>
                    <a:pt x="7" y="13675"/>
                    <a:pt x="12" y="13921"/>
                  </a:cubicBezTo>
                  <a:cubicBezTo>
                    <a:pt x="51" y="13972"/>
                    <a:pt x="12" y="14035"/>
                    <a:pt x="0" y="14086"/>
                  </a:cubicBezTo>
                  <a:cubicBezTo>
                    <a:pt x="12" y="14159"/>
                    <a:pt x="23" y="14233"/>
                    <a:pt x="17" y="14307"/>
                  </a:cubicBezTo>
                  <a:lnTo>
                    <a:pt x="46" y="14347"/>
                  </a:lnTo>
                  <a:cubicBezTo>
                    <a:pt x="34" y="14381"/>
                    <a:pt x="23" y="14415"/>
                    <a:pt x="6" y="14449"/>
                  </a:cubicBezTo>
                  <a:cubicBezTo>
                    <a:pt x="17" y="14483"/>
                    <a:pt x="23" y="14511"/>
                    <a:pt x="29" y="14545"/>
                  </a:cubicBezTo>
                  <a:cubicBezTo>
                    <a:pt x="23" y="14557"/>
                    <a:pt x="6" y="14574"/>
                    <a:pt x="0" y="14579"/>
                  </a:cubicBezTo>
                  <a:lnTo>
                    <a:pt x="34" y="14579"/>
                  </a:lnTo>
                  <a:cubicBezTo>
                    <a:pt x="29" y="14636"/>
                    <a:pt x="23" y="14687"/>
                    <a:pt x="34" y="14744"/>
                  </a:cubicBezTo>
                  <a:cubicBezTo>
                    <a:pt x="23" y="14744"/>
                    <a:pt x="6" y="14749"/>
                    <a:pt x="0" y="14749"/>
                  </a:cubicBezTo>
                  <a:cubicBezTo>
                    <a:pt x="12" y="14761"/>
                    <a:pt x="29" y="14783"/>
                    <a:pt x="40" y="14795"/>
                  </a:cubicBezTo>
                  <a:cubicBezTo>
                    <a:pt x="0" y="14891"/>
                    <a:pt x="80" y="14993"/>
                    <a:pt x="51" y="15090"/>
                  </a:cubicBezTo>
                  <a:cubicBezTo>
                    <a:pt x="131" y="15232"/>
                    <a:pt x="80" y="15402"/>
                    <a:pt x="119" y="15555"/>
                  </a:cubicBezTo>
                  <a:cubicBezTo>
                    <a:pt x="137" y="15561"/>
                    <a:pt x="165" y="15572"/>
                    <a:pt x="176" y="15578"/>
                  </a:cubicBezTo>
                  <a:cubicBezTo>
                    <a:pt x="165" y="15589"/>
                    <a:pt x="148" y="15606"/>
                    <a:pt x="137" y="15618"/>
                  </a:cubicBezTo>
                  <a:cubicBezTo>
                    <a:pt x="137" y="15635"/>
                    <a:pt x="137" y="15646"/>
                    <a:pt x="142" y="15663"/>
                  </a:cubicBezTo>
                  <a:cubicBezTo>
                    <a:pt x="159" y="15657"/>
                    <a:pt x="176" y="15652"/>
                    <a:pt x="199" y="15646"/>
                  </a:cubicBezTo>
                  <a:cubicBezTo>
                    <a:pt x="193" y="15583"/>
                    <a:pt x="193" y="15527"/>
                    <a:pt x="193" y="15470"/>
                  </a:cubicBezTo>
                  <a:lnTo>
                    <a:pt x="182" y="15470"/>
                  </a:lnTo>
                  <a:cubicBezTo>
                    <a:pt x="171" y="15459"/>
                    <a:pt x="148" y="15447"/>
                    <a:pt x="137" y="15442"/>
                  </a:cubicBezTo>
                  <a:cubicBezTo>
                    <a:pt x="148" y="15408"/>
                    <a:pt x="159" y="15374"/>
                    <a:pt x="171" y="15339"/>
                  </a:cubicBezTo>
                  <a:cubicBezTo>
                    <a:pt x="154" y="15322"/>
                    <a:pt x="119" y="15294"/>
                    <a:pt x="102" y="15283"/>
                  </a:cubicBezTo>
                  <a:cubicBezTo>
                    <a:pt x="119" y="15277"/>
                    <a:pt x="148" y="15266"/>
                    <a:pt x="159" y="15266"/>
                  </a:cubicBezTo>
                  <a:cubicBezTo>
                    <a:pt x="154" y="15249"/>
                    <a:pt x="137" y="15220"/>
                    <a:pt x="125" y="15203"/>
                  </a:cubicBezTo>
                  <a:cubicBezTo>
                    <a:pt x="154" y="15186"/>
                    <a:pt x="176" y="15175"/>
                    <a:pt x="205" y="15158"/>
                  </a:cubicBezTo>
                  <a:cubicBezTo>
                    <a:pt x="188" y="15158"/>
                    <a:pt x="154" y="15164"/>
                    <a:pt x="137" y="15164"/>
                  </a:cubicBezTo>
                  <a:cubicBezTo>
                    <a:pt x="137" y="14937"/>
                    <a:pt x="142" y="14704"/>
                    <a:pt x="119" y="14477"/>
                  </a:cubicBezTo>
                  <a:lnTo>
                    <a:pt x="119" y="14477"/>
                  </a:lnTo>
                  <a:cubicBezTo>
                    <a:pt x="165" y="14488"/>
                    <a:pt x="205" y="14505"/>
                    <a:pt x="250" y="14517"/>
                  </a:cubicBezTo>
                  <a:cubicBezTo>
                    <a:pt x="233" y="14517"/>
                    <a:pt x="199" y="14522"/>
                    <a:pt x="182" y="14522"/>
                  </a:cubicBezTo>
                  <a:cubicBezTo>
                    <a:pt x="176" y="14630"/>
                    <a:pt x="193" y="14744"/>
                    <a:pt x="205" y="14852"/>
                  </a:cubicBezTo>
                  <a:cubicBezTo>
                    <a:pt x="222" y="14846"/>
                    <a:pt x="244" y="14835"/>
                    <a:pt x="261" y="14835"/>
                  </a:cubicBezTo>
                  <a:cubicBezTo>
                    <a:pt x="295" y="14982"/>
                    <a:pt x="307" y="15135"/>
                    <a:pt x="307" y="15288"/>
                  </a:cubicBezTo>
                  <a:cubicBezTo>
                    <a:pt x="261" y="15260"/>
                    <a:pt x="250" y="15215"/>
                    <a:pt x="250" y="15169"/>
                  </a:cubicBezTo>
                  <a:lnTo>
                    <a:pt x="239" y="15169"/>
                  </a:lnTo>
                  <a:cubicBezTo>
                    <a:pt x="239" y="15198"/>
                    <a:pt x="239" y="15237"/>
                    <a:pt x="239" y="15271"/>
                  </a:cubicBezTo>
                  <a:cubicBezTo>
                    <a:pt x="273" y="15283"/>
                    <a:pt x="301" y="15294"/>
                    <a:pt x="335" y="15305"/>
                  </a:cubicBezTo>
                  <a:cubicBezTo>
                    <a:pt x="324" y="15345"/>
                    <a:pt x="273" y="15334"/>
                    <a:pt x="244" y="15339"/>
                  </a:cubicBezTo>
                  <a:cubicBezTo>
                    <a:pt x="261" y="15408"/>
                    <a:pt x="267" y="15476"/>
                    <a:pt x="284" y="15544"/>
                  </a:cubicBezTo>
                  <a:cubicBezTo>
                    <a:pt x="295" y="15510"/>
                    <a:pt x="312" y="15470"/>
                    <a:pt x="324" y="15436"/>
                  </a:cubicBezTo>
                  <a:cubicBezTo>
                    <a:pt x="324" y="15493"/>
                    <a:pt x="352" y="15555"/>
                    <a:pt x="352" y="15612"/>
                  </a:cubicBezTo>
                  <a:cubicBezTo>
                    <a:pt x="380" y="15612"/>
                    <a:pt x="409" y="15606"/>
                    <a:pt x="437" y="15606"/>
                  </a:cubicBezTo>
                  <a:cubicBezTo>
                    <a:pt x="437" y="15595"/>
                    <a:pt x="437" y="15578"/>
                    <a:pt x="437" y="15561"/>
                  </a:cubicBezTo>
                  <a:cubicBezTo>
                    <a:pt x="426" y="15566"/>
                    <a:pt x="409" y="15572"/>
                    <a:pt x="398" y="15572"/>
                  </a:cubicBezTo>
                  <a:cubicBezTo>
                    <a:pt x="460" y="15493"/>
                    <a:pt x="403" y="15385"/>
                    <a:pt x="415" y="15288"/>
                  </a:cubicBezTo>
                  <a:lnTo>
                    <a:pt x="415" y="15288"/>
                  </a:lnTo>
                  <a:cubicBezTo>
                    <a:pt x="460" y="15345"/>
                    <a:pt x="420" y="15419"/>
                    <a:pt x="466" y="15470"/>
                  </a:cubicBezTo>
                  <a:cubicBezTo>
                    <a:pt x="466" y="15515"/>
                    <a:pt x="466" y="15561"/>
                    <a:pt x="471" y="15606"/>
                  </a:cubicBezTo>
                  <a:lnTo>
                    <a:pt x="590" y="15606"/>
                  </a:lnTo>
                  <a:cubicBezTo>
                    <a:pt x="598" y="15602"/>
                    <a:pt x="606" y="15600"/>
                    <a:pt x="614" y="15600"/>
                  </a:cubicBezTo>
                  <a:cubicBezTo>
                    <a:pt x="626" y="15600"/>
                    <a:pt x="636" y="15607"/>
                    <a:pt x="636" y="15618"/>
                  </a:cubicBezTo>
                  <a:cubicBezTo>
                    <a:pt x="638" y="15625"/>
                    <a:pt x="654" y="15628"/>
                    <a:pt x="671" y="15628"/>
                  </a:cubicBezTo>
                  <a:cubicBezTo>
                    <a:pt x="696" y="15628"/>
                    <a:pt x="726" y="15622"/>
                    <a:pt x="732" y="15612"/>
                  </a:cubicBezTo>
                  <a:cubicBezTo>
                    <a:pt x="741" y="15603"/>
                    <a:pt x="777" y="15586"/>
                    <a:pt x="799" y="15586"/>
                  </a:cubicBezTo>
                  <a:cubicBezTo>
                    <a:pt x="804" y="15586"/>
                    <a:pt x="808" y="15587"/>
                    <a:pt x="812" y="15589"/>
                  </a:cubicBezTo>
                  <a:cubicBezTo>
                    <a:pt x="826" y="15603"/>
                    <a:pt x="869" y="15621"/>
                    <a:pt x="901" y="15621"/>
                  </a:cubicBezTo>
                  <a:cubicBezTo>
                    <a:pt x="908" y="15621"/>
                    <a:pt x="914" y="15620"/>
                    <a:pt x="919" y="15618"/>
                  </a:cubicBezTo>
                  <a:cubicBezTo>
                    <a:pt x="942" y="15606"/>
                    <a:pt x="1056" y="15578"/>
                    <a:pt x="1107" y="15578"/>
                  </a:cubicBezTo>
                  <a:lnTo>
                    <a:pt x="1124" y="15595"/>
                  </a:lnTo>
                  <a:cubicBezTo>
                    <a:pt x="1132" y="15605"/>
                    <a:pt x="1140" y="15609"/>
                    <a:pt x="1149" y="15609"/>
                  </a:cubicBezTo>
                  <a:cubicBezTo>
                    <a:pt x="1168" y="15609"/>
                    <a:pt x="1189" y="15592"/>
                    <a:pt x="1210" y="15592"/>
                  </a:cubicBezTo>
                  <a:cubicBezTo>
                    <a:pt x="1221" y="15592"/>
                    <a:pt x="1232" y="15597"/>
                    <a:pt x="1243" y="15612"/>
                  </a:cubicBezTo>
                  <a:lnTo>
                    <a:pt x="1260" y="15635"/>
                  </a:lnTo>
                  <a:cubicBezTo>
                    <a:pt x="1306" y="15618"/>
                    <a:pt x="1354" y="15607"/>
                    <a:pt x="1384" y="15607"/>
                  </a:cubicBezTo>
                  <a:cubicBezTo>
                    <a:pt x="1395" y="15607"/>
                    <a:pt x="1403" y="15609"/>
                    <a:pt x="1407" y="15612"/>
                  </a:cubicBezTo>
                  <a:cubicBezTo>
                    <a:pt x="1426" y="15621"/>
                    <a:pt x="1465" y="15643"/>
                    <a:pt x="1481" y="15643"/>
                  </a:cubicBezTo>
                  <a:cubicBezTo>
                    <a:pt x="1484" y="15643"/>
                    <a:pt x="1486" y="15642"/>
                    <a:pt x="1487" y="15640"/>
                  </a:cubicBezTo>
                  <a:cubicBezTo>
                    <a:pt x="1492" y="15630"/>
                    <a:pt x="1511" y="15605"/>
                    <a:pt x="1523" y="15605"/>
                  </a:cubicBezTo>
                  <a:cubicBezTo>
                    <a:pt x="1524" y="15605"/>
                    <a:pt x="1526" y="15606"/>
                    <a:pt x="1527" y="15606"/>
                  </a:cubicBezTo>
                  <a:cubicBezTo>
                    <a:pt x="1529" y="15608"/>
                    <a:pt x="1534" y="15608"/>
                    <a:pt x="1540" y="15608"/>
                  </a:cubicBezTo>
                  <a:cubicBezTo>
                    <a:pt x="1556" y="15608"/>
                    <a:pt x="1580" y="15602"/>
                    <a:pt x="1589" y="15589"/>
                  </a:cubicBezTo>
                  <a:cubicBezTo>
                    <a:pt x="1595" y="15566"/>
                    <a:pt x="1748" y="15578"/>
                    <a:pt x="1833" y="15561"/>
                  </a:cubicBezTo>
                  <a:lnTo>
                    <a:pt x="1929" y="15589"/>
                  </a:lnTo>
                  <a:cubicBezTo>
                    <a:pt x="1968" y="15600"/>
                    <a:pt x="2012" y="15608"/>
                    <a:pt x="2059" y="15608"/>
                  </a:cubicBezTo>
                  <a:cubicBezTo>
                    <a:pt x="2109" y="15608"/>
                    <a:pt x="2160" y="15599"/>
                    <a:pt x="2207" y="15572"/>
                  </a:cubicBezTo>
                  <a:lnTo>
                    <a:pt x="2253" y="15544"/>
                  </a:lnTo>
                  <a:cubicBezTo>
                    <a:pt x="2338" y="15561"/>
                    <a:pt x="2417" y="15583"/>
                    <a:pt x="2429" y="15589"/>
                  </a:cubicBezTo>
                  <a:cubicBezTo>
                    <a:pt x="2434" y="15594"/>
                    <a:pt x="2446" y="15598"/>
                    <a:pt x="2460" y="15598"/>
                  </a:cubicBezTo>
                  <a:cubicBezTo>
                    <a:pt x="2479" y="15598"/>
                    <a:pt x="2501" y="15591"/>
                    <a:pt x="2514" y="15572"/>
                  </a:cubicBezTo>
                  <a:cubicBezTo>
                    <a:pt x="2520" y="15565"/>
                    <a:pt x="2531" y="15562"/>
                    <a:pt x="2543" y="15562"/>
                  </a:cubicBezTo>
                  <a:cubicBezTo>
                    <a:pt x="2584" y="15562"/>
                    <a:pt x="2647" y="15591"/>
                    <a:pt x="2663" y="15591"/>
                  </a:cubicBezTo>
                  <a:cubicBezTo>
                    <a:pt x="2665" y="15591"/>
                    <a:pt x="2667" y="15590"/>
                    <a:pt x="2667" y="15589"/>
                  </a:cubicBezTo>
                  <a:cubicBezTo>
                    <a:pt x="2675" y="15577"/>
                    <a:pt x="2696" y="15558"/>
                    <a:pt x="2706" y="15558"/>
                  </a:cubicBezTo>
                  <a:cubicBezTo>
                    <a:pt x="2710" y="15558"/>
                    <a:pt x="2712" y="15560"/>
                    <a:pt x="2712" y="15566"/>
                  </a:cubicBezTo>
                  <a:cubicBezTo>
                    <a:pt x="2716" y="15582"/>
                    <a:pt x="2730" y="15597"/>
                    <a:pt x="2744" y="15597"/>
                  </a:cubicBezTo>
                  <a:cubicBezTo>
                    <a:pt x="2751" y="15597"/>
                    <a:pt x="2758" y="15593"/>
                    <a:pt x="2763" y="15583"/>
                  </a:cubicBezTo>
                  <a:cubicBezTo>
                    <a:pt x="2769" y="15576"/>
                    <a:pt x="2781" y="15574"/>
                    <a:pt x="2798" y="15574"/>
                  </a:cubicBezTo>
                  <a:cubicBezTo>
                    <a:pt x="2841" y="15574"/>
                    <a:pt x="2910" y="15591"/>
                    <a:pt x="2957" y="15591"/>
                  </a:cubicBezTo>
                  <a:cubicBezTo>
                    <a:pt x="2965" y="15591"/>
                    <a:pt x="2973" y="15590"/>
                    <a:pt x="2979" y="15589"/>
                  </a:cubicBezTo>
                  <a:lnTo>
                    <a:pt x="3047" y="15600"/>
                  </a:lnTo>
                  <a:lnTo>
                    <a:pt x="3138" y="15612"/>
                  </a:lnTo>
                  <a:cubicBezTo>
                    <a:pt x="3223" y="15590"/>
                    <a:pt x="3300" y="15574"/>
                    <a:pt x="3333" y="15574"/>
                  </a:cubicBezTo>
                  <a:cubicBezTo>
                    <a:pt x="3341" y="15574"/>
                    <a:pt x="3347" y="15575"/>
                    <a:pt x="3348" y="15578"/>
                  </a:cubicBezTo>
                  <a:cubicBezTo>
                    <a:pt x="3352" y="15587"/>
                    <a:pt x="3372" y="15604"/>
                    <a:pt x="3385" y="15604"/>
                  </a:cubicBezTo>
                  <a:cubicBezTo>
                    <a:pt x="3388" y="15604"/>
                    <a:pt x="3391" y="15603"/>
                    <a:pt x="3393" y="15600"/>
                  </a:cubicBezTo>
                  <a:cubicBezTo>
                    <a:pt x="3405" y="15589"/>
                    <a:pt x="3444" y="15549"/>
                    <a:pt x="3461" y="15549"/>
                  </a:cubicBezTo>
                  <a:lnTo>
                    <a:pt x="3473" y="15555"/>
                  </a:lnTo>
                  <a:lnTo>
                    <a:pt x="3535" y="15606"/>
                  </a:lnTo>
                  <a:cubicBezTo>
                    <a:pt x="3578" y="15603"/>
                    <a:pt x="3627" y="15602"/>
                    <a:pt x="3673" y="15602"/>
                  </a:cubicBezTo>
                  <a:cubicBezTo>
                    <a:pt x="3720" y="15602"/>
                    <a:pt x="3762" y="15603"/>
                    <a:pt x="3790" y="15606"/>
                  </a:cubicBezTo>
                  <a:cubicBezTo>
                    <a:pt x="3797" y="15607"/>
                    <a:pt x="3806" y="15607"/>
                    <a:pt x="3816" y="15607"/>
                  </a:cubicBezTo>
                  <a:cubicBezTo>
                    <a:pt x="3854" y="15607"/>
                    <a:pt x="3913" y="15603"/>
                    <a:pt x="3964" y="15603"/>
                  </a:cubicBezTo>
                  <a:cubicBezTo>
                    <a:pt x="4008" y="15603"/>
                    <a:pt x="4047" y="15606"/>
                    <a:pt x="4063" y="15618"/>
                  </a:cubicBezTo>
                  <a:lnTo>
                    <a:pt x="4114" y="15566"/>
                  </a:lnTo>
                  <a:cubicBezTo>
                    <a:pt x="4115" y="15566"/>
                    <a:pt x="4117" y="15566"/>
                    <a:pt x="4119" y="15566"/>
                  </a:cubicBezTo>
                  <a:cubicBezTo>
                    <a:pt x="4138" y="15566"/>
                    <a:pt x="4186" y="15583"/>
                    <a:pt x="4216" y="15583"/>
                  </a:cubicBezTo>
                  <a:lnTo>
                    <a:pt x="4324" y="15583"/>
                  </a:lnTo>
                  <a:cubicBezTo>
                    <a:pt x="4437" y="15578"/>
                    <a:pt x="4602" y="15566"/>
                    <a:pt x="4687" y="15555"/>
                  </a:cubicBezTo>
                  <a:lnTo>
                    <a:pt x="4744" y="15612"/>
                  </a:lnTo>
                  <a:lnTo>
                    <a:pt x="4755" y="15623"/>
                  </a:lnTo>
                  <a:cubicBezTo>
                    <a:pt x="4795" y="15618"/>
                    <a:pt x="4857" y="15612"/>
                    <a:pt x="4891" y="15612"/>
                  </a:cubicBezTo>
                  <a:cubicBezTo>
                    <a:pt x="4912" y="15615"/>
                    <a:pt x="4953" y="15623"/>
                    <a:pt x="4983" y="15623"/>
                  </a:cubicBezTo>
                  <a:cubicBezTo>
                    <a:pt x="5000" y="15623"/>
                    <a:pt x="5014" y="15620"/>
                    <a:pt x="5016" y="15612"/>
                  </a:cubicBezTo>
                  <a:cubicBezTo>
                    <a:pt x="5016" y="15607"/>
                    <a:pt x="5026" y="15604"/>
                    <a:pt x="5042" y="15604"/>
                  </a:cubicBezTo>
                  <a:cubicBezTo>
                    <a:pt x="5077" y="15604"/>
                    <a:pt x="5141" y="15618"/>
                    <a:pt x="5169" y="15646"/>
                  </a:cubicBezTo>
                  <a:lnTo>
                    <a:pt x="5226" y="15600"/>
                  </a:lnTo>
                  <a:lnTo>
                    <a:pt x="5249" y="15583"/>
                  </a:lnTo>
                  <a:cubicBezTo>
                    <a:pt x="5305" y="15595"/>
                    <a:pt x="5368" y="15606"/>
                    <a:pt x="5390" y="15612"/>
                  </a:cubicBezTo>
                  <a:cubicBezTo>
                    <a:pt x="5419" y="15612"/>
                    <a:pt x="5510" y="15623"/>
                    <a:pt x="5538" y="15629"/>
                  </a:cubicBezTo>
                  <a:lnTo>
                    <a:pt x="5640" y="15629"/>
                  </a:lnTo>
                  <a:cubicBezTo>
                    <a:pt x="5663" y="15623"/>
                    <a:pt x="5685" y="15606"/>
                    <a:pt x="5708" y="15606"/>
                  </a:cubicBezTo>
                  <a:lnTo>
                    <a:pt x="5720" y="15600"/>
                  </a:lnTo>
                  <a:cubicBezTo>
                    <a:pt x="5731" y="15606"/>
                    <a:pt x="5745" y="15609"/>
                    <a:pt x="5759" y="15609"/>
                  </a:cubicBezTo>
                  <a:cubicBezTo>
                    <a:pt x="5773" y="15609"/>
                    <a:pt x="5788" y="15606"/>
                    <a:pt x="5799" y="15600"/>
                  </a:cubicBezTo>
                  <a:cubicBezTo>
                    <a:pt x="5801" y="15600"/>
                    <a:pt x="5804" y="15600"/>
                    <a:pt x="5807" y="15600"/>
                  </a:cubicBezTo>
                  <a:cubicBezTo>
                    <a:pt x="5841" y="15600"/>
                    <a:pt x="5910" y="15626"/>
                    <a:pt x="5946" y="15652"/>
                  </a:cubicBezTo>
                  <a:lnTo>
                    <a:pt x="5946" y="15583"/>
                  </a:lnTo>
                  <a:cubicBezTo>
                    <a:pt x="5969" y="15583"/>
                    <a:pt x="6054" y="15606"/>
                    <a:pt x="6134" y="15629"/>
                  </a:cubicBezTo>
                  <a:lnTo>
                    <a:pt x="6213" y="15635"/>
                  </a:lnTo>
                  <a:lnTo>
                    <a:pt x="6270" y="15640"/>
                  </a:lnTo>
                  <a:cubicBezTo>
                    <a:pt x="6338" y="15612"/>
                    <a:pt x="6400" y="15589"/>
                    <a:pt x="6417" y="15583"/>
                  </a:cubicBezTo>
                  <a:cubicBezTo>
                    <a:pt x="6419" y="15583"/>
                    <a:pt x="6421" y="15583"/>
                    <a:pt x="6423" y="15583"/>
                  </a:cubicBezTo>
                  <a:cubicBezTo>
                    <a:pt x="6443" y="15583"/>
                    <a:pt x="6487" y="15610"/>
                    <a:pt x="6508" y="15646"/>
                  </a:cubicBezTo>
                  <a:lnTo>
                    <a:pt x="6582" y="15629"/>
                  </a:lnTo>
                  <a:cubicBezTo>
                    <a:pt x="6603" y="15622"/>
                    <a:pt x="6637" y="15617"/>
                    <a:pt x="6664" y="15617"/>
                  </a:cubicBezTo>
                  <a:cubicBezTo>
                    <a:pt x="6681" y="15617"/>
                    <a:pt x="6695" y="15619"/>
                    <a:pt x="6701" y="15623"/>
                  </a:cubicBezTo>
                  <a:cubicBezTo>
                    <a:pt x="6715" y="15637"/>
                    <a:pt x="6727" y="15642"/>
                    <a:pt x="6737" y="15642"/>
                  </a:cubicBezTo>
                  <a:cubicBezTo>
                    <a:pt x="6764" y="15642"/>
                    <a:pt x="6782" y="15608"/>
                    <a:pt x="6813" y="15608"/>
                  </a:cubicBezTo>
                  <a:cubicBezTo>
                    <a:pt x="6819" y="15608"/>
                    <a:pt x="6825" y="15609"/>
                    <a:pt x="6832" y="15612"/>
                  </a:cubicBezTo>
                  <a:lnTo>
                    <a:pt x="6877" y="15635"/>
                  </a:lnTo>
                  <a:cubicBezTo>
                    <a:pt x="6945" y="15640"/>
                    <a:pt x="7030" y="15652"/>
                    <a:pt x="7070" y="15663"/>
                  </a:cubicBezTo>
                  <a:lnTo>
                    <a:pt x="7081" y="15652"/>
                  </a:lnTo>
                  <a:lnTo>
                    <a:pt x="7149" y="15600"/>
                  </a:lnTo>
                  <a:cubicBezTo>
                    <a:pt x="7216" y="15624"/>
                    <a:pt x="7278" y="15636"/>
                    <a:pt x="7307" y="15636"/>
                  </a:cubicBezTo>
                  <a:cubicBezTo>
                    <a:pt x="7312" y="15636"/>
                    <a:pt x="7317" y="15635"/>
                    <a:pt x="7320" y="15635"/>
                  </a:cubicBezTo>
                  <a:cubicBezTo>
                    <a:pt x="7328" y="15626"/>
                    <a:pt x="7362" y="15611"/>
                    <a:pt x="7385" y="15611"/>
                  </a:cubicBezTo>
                  <a:cubicBezTo>
                    <a:pt x="7393" y="15611"/>
                    <a:pt x="7400" y="15613"/>
                    <a:pt x="7405" y="15618"/>
                  </a:cubicBezTo>
                  <a:cubicBezTo>
                    <a:pt x="7422" y="15635"/>
                    <a:pt x="7467" y="15686"/>
                    <a:pt x="7467" y="15686"/>
                  </a:cubicBezTo>
                  <a:cubicBezTo>
                    <a:pt x="7473" y="15686"/>
                    <a:pt x="7518" y="15669"/>
                    <a:pt x="7558" y="15652"/>
                  </a:cubicBezTo>
                  <a:cubicBezTo>
                    <a:pt x="7580" y="15642"/>
                    <a:pt x="7643" y="15638"/>
                    <a:pt x="7704" y="15638"/>
                  </a:cubicBezTo>
                  <a:cubicBezTo>
                    <a:pt x="7753" y="15638"/>
                    <a:pt x="7802" y="15641"/>
                    <a:pt x="7825" y="15646"/>
                  </a:cubicBezTo>
                  <a:cubicBezTo>
                    <a:pt x="7839" y="15647"/>
                    <a:pt x="7859" y="15648"/>
                    <a:pt x="7881" y="15648"/>
                  </a:cubicBezTo>
                  <a:cubicBezTo>
                    <a:pt x="7903" y="15648"/>
                    <a:pt x="7928" y="15647"/>
                    <a:pt x="7953" y="15647"/>
                  </a:cubicBezTo>
                  <a:cubicBezTo>
                    <a:pt x="8002" y="15647"/>
                    <a:pt x="8049" y="15649"/>
                    <a:pt x="8068" y="15657"/>
                  </a:cubicBezTo>
                  <a:cubicBezTo>
                    <a:pt x="8075" y="15660"/>
                    <a:pt x="8083" y="15661"/>
                    <a:pt x="8092" y="15661"/>
                  </a:cubicBezTo>
                  <a:cubicBezTo>
                    <a:pt x="8135" y="15661"/>
                    <a:pt x="8200" y="15637"/>
                    <a:pt x="8240" y="15637"/>
                  </a:cubicBezTo>
                  <a:cubicBezTo>
                    <a:pt x="8248" y="15637"/>
                    <a:pt x="8256" y="15638"/>
                    <a:pt x="8261" y="15640"/>
                  </a:cubicBezTo>
                  <a:lnTo>
                    <a:pt x="8364" y="15532"/>
                  </a:lnTo>
                  <a:cubicBezTo>
                    <a:pt x="8500" y="15578"/>
                    <a:pt x="8642" y="15618"/>
                    <a:pt x="8676" y="15618"/>
                  </a:cubicBezTo>
                  <a:cubicBezTo>
                    <a:pt x="8685" y="15618"/>
                    <a:pt x="8697" y="15617"/>
                    <a:pt x="8709" y="15617"/>
                  </a:cubicBezTo>
                  <a:cubicBezTo>
                    <a:pt x="8740" y="15617"/>
                    <a:pt x="8770" y="15620"/>
                    <a:pt x="8766" y="15640"/>
                  </a:cubicBezTo>
                  <a:cubicBezTo>
                    <a:pt x="8765" y="15647"/>
                    <a:pt x="8770" y="15650"/>
                    <a:pt x="8779" y="15650"/>
                  </a:cubicBezTo>
                  <a:cubicBezTo>
                    <a:pt x="8813" y="15650"/>
                    <a:pt x="8904" y="15609"/>
                    <a:pt x="8931" y="15600"/>
                  </a:cubicBezTo>
                  <a:cubicBezTo>
                    <a:pt x="8941" y="15597"/>
                    <a:pt x="8956" y="15596"/>
                    <a:pt x="8971" y="15596"/>
                  </a:cubicBezTo>
                  <a:cubicBezTo>
                    <a:pt x="9006" y="15596"/>
                    <a:pt x="9046" y="15602"/>
                    <a:pt x="9061" y="15606"/>
                  </a:cubicBezTo>
                  <a:cubicBezTo>
                    <a:pt x="9065" y="15607"/>
                    <a:pt x="9069" y="15607"/>
                    <a:pt x="9074" y="15607"/>
                  </a:cubicBezTo>
                  <a:cubicBezTo>
                    <a:pt x="9094" y="15607"/>
                    <a:pt x="9124" y="15602"/>
                    <a:pt x="9143" y="15602"/>
                  </a:cubicBezTo>
                  <a:cubicBezTo>
                    <a:pt x="9151" y="15602"/>
                    <a:pt x="9156" y="15603"/>
                    <a:pt x="9158" y="15606"/>
                  </a:cubicBezTo>
                  <a:cubicBezTo>
                    <a:pt x="9163" y="15616"/>
                    <a:pt x="9183" y="15637"/>
                    <a:pt x="9197" y="15637"/>
                  </a:cubicBezTo>
                  <a:cubicBezTo>
                    <a:pt x="9199" y="15637"/>
                    <a:pt x="9201" y="15636"/>
                    <a:pt x="9203" y="15635"/>
                  </a:cubicBezTo>
                  <a:cubicBezTo>
                    <a:pt x="9215" y="15623"/>
                    <a:pt x="9294" y="15589"/>
                    <a:pt x="9351" y="15589"/>
                  </a:cubicBezTo>
                  <a:lnTo>
                    <a:pt x="9402" y="15612"/>
                  </a:lnTo>
                  <a:lnTo>
                    <a:pt x="9544" y="15657"/>
                  </a:lnTo>
                  <a:lnTo>
                    <a:pt x="9578" y="15640"/>
                  </a:lnTo>
                  <a:cubicBezTo>
                    <a:pt x="9613" y="15622"/>
                    <a:pt x="9645" y="15608"/>
                    <a:pt x="9660" y="15608"/>
                  </a:cubicBezTo>
                  <a:cubicBezTo>
                    <a:pt x="9664" y="15608"/>
                    <a:pt x="9667" y="15609"/>
                    <a:pt x="9669" y="15612"/>
                  </a:cubicBezTo>
                  <a:cubicBezTo>
                    <a:pt x="9674" y="15623"/>
                    <a:pt x="9737" y="15663"/>
                    <a:pt x="9771" y="15680"/>
                  </a:cubicBezTo>
                  <a:lnTo>
                    <a:pt x="9850" y="15623"/>
                  </a:lnTo>
                  <a:lnTo>
                    <a:pt x="9856" y="15618"/>
                  </a:lnTo>
                  <a:cubicBezTo>
                    <a:pt x="9878" y="15618"/>
                    <a:pt x="9907" y="15629"/>
                    <a:pt x="9930" y="15640"/>
                  </a:cubicBezTo>
                  <a:cubicBezTo>
                    <a:pt x="9938" y="15645"/>
                    <a:pt x="9963" y="15647"/>
                    <a:pt x="9996" y="15647"/>
                  </a:cubicBezTo>
                  <a:cubicBezTo>
                    <a:pt x="10047" y="15647"/>
                    <a:pt x="10116" y="15641"/>
                    <a:pt x="10168" y="15623"/>
                  </a:cubicBezTo>
                  <a:lnTo>
                    <a:pt x="10173" y="15618"/>
                  </a:lnTo>
                  <a:lnTo>
                    <a:pt x="10202" y="15595"/>
                  </a:lnTo>
                  <a:cubicBezTo>
                    <a:pt x="10242" y="15606"/>
                    <a:pt x="10264" y="15663"/>
                    <a:pt x="10253" y="15708"/>
                  </a:cubicBezTo>
                  <a:lnTo>
                    <a:pt x="10349" y="15663"/>
                  </a:lnTo>
                  <a:lnTo>
                    <a:pt x="10423" y="15629"/>
                  </a:lnTo>
                  <a:lnTo>
                    <a:pt x="10423" y="15629"/>
                  </a:lnTo>
                  <a:cubicBezTo>
                    <a:pt x="10420" y="15656"/>
                    <a:pt x="10420" y="15671"/>
                    <a:pt x="10423" y="15671"/>
                  </a:cubicBezTo>
                  <a:cubicBezTo>
                    <a:pt x="10424" y="15671"/>
                    <a:pt x="10427" y="15665"/>
                    <a:pt x="10429" y="15652"/>
                  </a:cubicBezTo>
                  <a:cubicBezTo>
                    <a:pt x="10430" y="15644"/>
                    <a:pt x="10437" y="15641"/>
                    <a:pt x="10447" y="15641"/>
                  </a:cubicBezTo>
                  <a:cubicBezTo>
                    <a:pt x="10477" y="15641"/>
                    <a:pt x="10536" y="15669"/>
                    <a:pt x="10546" y="15669"/>
                  </a:cubicBezTo>
                  <a:cubicBezTo>
                    <a:pt x="10547" y="15669"/>
                    <a:pt x="10548" y="15669"/>
                    <a:pt x="10548" y="15669"/>
                  </a:cubicBezTo>
                  <a:cubicBezTo>
                    <a:pt x="10554" y="15669"/>
                    <a:pt x="10605" y="15663"/>
                    <a:pt x="10644" y="15657"/>
                  </a:cubicBezTo>
                  <a:cubicBezTo>
                    <a:pt x="10647" y="15657"/>
                    <a:pt x="10650" y="15657"/>
                    <a:pt x="10654" y="15657"/>
                  </a:cubicBezTo>
                  <a:cubicBezTo>
                    <a:pt x="10704" y="15657"/>
                    <a:pt x="10840" y="15692"/>
                    <a:pt x="10877" y="15703"/>
                  </a:cubicBezTo>
                  <a:cubicBezTo>
                    <a:pt x="10880" y="15703"/>
                    <a:pt x="10883" y="15703"/>
                    <a:pt x="10886" y="15703"/>
                  </a:cubicBezTo>
                  <a:cubicBezTo>
                    <a:pt x="10924" y="15703"/>
                    <a:pt x="10996" y="15678"/>
                    <a:pt x="11022" y="15678"/>
                  </a:cubicBezTo>
                  <a:cubicBezTo>
                    <a:pt x="11026" y="15678"/>
                    <a:pt x="11029" y="15678"/>
                    <a:pt x="11030" y="15680"/>
                  </a:cubicBezTo>
                  <a:cubicBezTo>
                    <a:pt x="11047" y="15691"/>
                    <a:pt x="11087" y="15720"/>
                    <a:pt x="11093" y="15725"/>
                  </a:cubicBezTo>
                  <a:cubicBezTo>
                    <a:pt x="11093" y="15725"/>
                    <a:pt x="11115" y="15714"/>
                    <a:pt x="11132" y="15697"/>
                  </a:cubicBezTo>
                  <a:cubicBezTo>
                    <a:pt x="11145" y="15688"/>
                    <a:pt x="11195" y="15676"/>
                    <a:pt x="11233" y="15676"/>
                  </a:cubicBezTo>
                  <a:cubicBezTo>
                    <a:pt x="11245" y="15676"/>
                    <a:pt x="11255" y="15677"/>
                    <a:pt x="11263" y="15680"/>
                  </a:cubicBezTo>
                  <a:lnTo>
                    <a:pt x="11291" y="15686"/>
                  </a:lnTo>
                  <a:cubicBezTo>
                    <a:pt x="11308" y="15686"/>
                    <a:pt x="11342" y="15663"/>
                    <a:pt x="11342" y="15663"/>
                  </a:cubicBezTo>
                  <a:lnTo>
                    <a:pt x="11393" y="15703"/>
                  </a:lnTo>
                  <a:cubicBezTo>
                    <a:pt x="11420" y="15695"/>
                    <a:pt x="11453" y="15690"/>
                    <a:pt x="11488" y="15690"/>
                  </a:cubicBezTo>
                  <a:cubicBezTo>
                    <a:pt x="11528" y="15690"/>
                    <a:pt x="11570" y="15696"/>
                    <a:pt x="11603" y="15708"/>
                  </a:cubicBezTo>
                  <a:lnTo>
                    <a:pt x="11666" y="15725"/>
                  </a:lnTo>
                  <a:lnTo>
                    <a:pt x="11688" y="15731"/>
                  </a:lnTo>
                  <a:cubicBezTo>
                    <a:pt x="11717" y="15731"/>
                    <a:pt x="11756" y="15720"/>
                    <a:pt x="11773" y="15708"/>
                  </a:cubicBezTo>
                  <a:cubicBezTo>
                    <a:pt x="11791" y="15697"/>
                    <a:pt x="11864" y="15697"/>
                    <a:pt x="11887" y="15686"/>
                  </a:cubicBezTo>
                  <a:cubicBezTo>
                    <a:pt x="11891" y="15684"/>
                    <a:pt x="11898" y="15683"/>
                    <a:pt x="11907" y="15683"/>
                  </a:cubicBezTo>
                  <a:cubicBezTo>
                    <a:pt x="11956" y="15683"/>
                    <a:pt x="12068" y="15704"/>
                    <a:pt x="12125" y="15708"/>
                  </a:cubicBezTo>
                  <a:lnTo>
                    <a:pt x="12193" y="15714"/>
                  </a:lnTo>
                  <a:lnTo>
                    <a:pt x="12250" y="15720"/>
                  </a:lnTo>
                  <a:cubicBezTo>
                    <a:pt x="12286" y="15730"/>
                    <a:pt x="12324" y="15734"/>
                    <a:pt x="12350" y="15734"/>
                  </a:cubicBezTo>
                  <a:cubicBezTo>
                    <a:pt x="12365" y="15734"/>
                    <a:pt x="12376" y="15733"/>
                    <a:pt x="12381" y="15731"/>
                  </a:cubicBezTo>
                  <a:cubicBezTo>
                    <a:pt x="12390" y="15722"/>
                    <a:pt x="12436" y="15705"/>
                    <a:pt x="12477" y="15705"/>
                  </a:cubicBezTo>
                  <a:cubicBezTo>
                    <a:pt x="12487" y="15705"/>
                    <a:pt x="12497" y="15706"/>
                    <a:pt x="12505" y="15708"/>
                  </a:cubicBezTo>
                  <a:lnTo>
                    <a:pt x="12545" y="15720"/>
                  </a:lnTo>
                  <a:cubicBezTo>
                    <a:pt x="12565" y="15730"/>
                    <a:pt x="12585" y="15749"/>
                    <a:pt x="12598" y="15749"/>
                  </a:cubicBezTo>
                  <a:cubicBezTo>
                    <a:pt x="12607" y="15749"/>
                    <a:pt x="12613" y="15739"/>
                    <a:pt x="12613" y="15708"/>
                  </a:cubicBezTo>
                  <a:cubicBezTo>
                    <a:pt x="12613" y="15708"/>
                    <a:pt x="12642" y="15703"/>
                    <a:pt x="12659" y="15703"/>
                  </a:cubicBezTo>
                  <a:cubicBezTo>
                    <a:pt x="12732" y="15712"/>
                    <a:pt x="12810" y="15726"/>
                    <a:pt x="12884" y="15726"/>
                  </a:cubicBezTo>
                  <a:cubicBezTo>
                    <a:pt x="12896" y="15726"/>
                    <a:pt x="12908" y="15726"/>
                    <a:pt x="12920" y="15725"/>
                  </a:cubicBezTo>
                  <a:lnTo>
                    <a:pt x="12982" y="15714"/>
                  </a:lnTo>
                  <a:cubicBezTo>
                    <a:pt x="13033" y="15737"/>
                    <a:pt x="13084" y="15754"/>
                    <a:pt x="13101" y="15754"/>
                  </a:cubicBezTo>
                  <a:cubicBezTo>
                    <a:pt x="13103" y="15755"/>
                    <a:pt x="13108" y="15755"/>
                    <a:pt x="13113" y="15755"/>
                  </a:cubicBezTo>
                  <a:cubicBezTo>
                    <a:pt x="13137" y="15755"/>
                    <a:pt x="13187" y="15747"/>
                    <a:pt x="13215" y="15742"/>
                  </a:cubicBezTo>
                  <a:cubicBezTo>
                    <a:pt x="13222" y="15740"/>
                    <a:pt x="13238" y="15739"/>
                    <a:pt x="13260" y="15739"/>
                  </a:cubicBezTo>
                  <a:cubicBezTo>
                    <a:pt x="13336" y="15739"/>
                    <a:pt x="13478" y="15753"/>
                    <a:pt x="13527" y="15771"/>
                  </a:cubicBezTo>
                  <a:cubicBezTo>
                    <a:pt x="13533" y="15772"/>
                    <a:pt x="13540" y="15773"/>
                    <a:pt x="13548" y="15773"/>
                  </a:cubicBezTo>
                  <a:cubicBezTo>
                    <a:pt x="13617" y="15773"/>
                    <a:pt x="13747" y="15714"/>
                    <a:pt x="13789" y="15714"/>
                  </a:cubicBezTo>
                  <a:cubicBezTo>
                    <a:pt x="13790" y="15714"/>
                    <a:pt x="13792" y="15714"/>
                    <a:pt x="13793" y="15714"/>
                  </a:cubicBezTo>
                  <a:cubicBezTo>
                    <a:pt x="13833" y="15714"/>
                    <a:pt x="13975" y="15703"/>
                    <a:pt x="14026" y="15680"/>
                  </a:cubicBezTo>
                  <a:cubicBezTo>
                    <a:pt x="14031" y="15678"/>
                    <a:pt x="14036" y="15678"/>
                    <a:pt x="14041" y="15678"/>
                  </a:cubicBezTo>
                  <a:cubicBezTo>
                    <a:pt x="14097" y="15678"/>
                    <a:pt x="14192" y="15748"/>
                    <a:pt x="14202" y="15748"/>
                  </a:cubicBezTo>
                  <a:cubicBezTo>
                    <a:pt x="14210" y="15744"/>
                    <a:pt x="14249" y="15723"/>
                    <a:pt x="14283" y="15723"/>
                  </a:cubicBezTo>
                  <a:cubicBezTo>
                    <a:pt x="14298" y="15723"/>
                    <a:pt x="14311" y="15727"/>
                    <a:pt x="14321" y="15737"/>
                  </a:cubicBezTo>
                  <a:lnTo>
                    <a:pt x="14349" y="15742"/>
                  </a:lnTo>
                  <a:cubicBezTo>
                    <a:pt x="14352" y="15743"/>
                    <a:pt x="14355" y="15743"/>
                    <a:pt x="14358" y="15743"/>
                  </a:cubicBezTo>
                  <a:cubicBezTo>
                    <a:pt x="14386" y="15743"/>
                    <a:pt x="14423" y="15723"/>
                    <a:pt x="14449" y="15723"/>
                  </a:cubicBezTo>
                  <a:cubicBezTo>
                    <a:pt x="14454" y="15723"/>
                    <a:pt x="14459" y="15724"/>
                    <a:pt x="14463" y="15725"/>
                  </a:cubicBezTo>
                  <a:lnTo>
                    <a:pt x="14525" y="15742"/>
                  </a:lnTo>
                  <a:cubicBezTo>
                    <a:pt x="14559" y="15714"/>
                    <a:pt x="14605" y="15691"/>
                    <a:pt x="14633" y="15691"/>
                  </a:cubicBezTo>
                  <a:lnTo>
                    <a:pt x="14644" y="15703"/>
                  </a:lnTo>
                  <a:lnTo>
                    <a:pt x="14673" y="15720"/>
                  </a:lnTo>
                  <a:cubicBezTo>
                    <a:pt x="14692" y="15735"/>
                    <a:pt x="14713" y="15745"/>
                    <a:pt x="14730" y="15745"/>
                  </a:cubicBezTo>
                  <a:cubicBezTo>
                    <a:pt x="14739" y="15745"/>
                    <a:pt x="14747" y="15742"/>
                    <a:pt x="14752" y="15737"/>
                  </a:cubicBezTo>
                  <a:cubicBezTo>
                    <a:pt x="14763" y="15729"/>
                    <a:pt x="14783" y="15722"/>
                    <a:pt x="14797" y="15722"/>
                  </a:cubicBezTo>
                  <a:cubicBezTo>
                    <a:pt x="14806" y="15722"/>
                    <a:pt x="14813" y="15725"/>
                    <a:pt x="14815" y="15731"/>
                  </a:cubicBezTo>
                  <a:cubicBezTo>
                    <a:pt x="14815" y="15744"/>
                    <a:pt x="14848" y="15750"/>
                    <a:pt x="14879" y="15750"/>
                  </a:cubicBezTo>
                  <a:cubicBezTo>
                    <a:pt x="14900" y="15750"/>
                    <a:pt x="14921" y="15747"/>
                    <a:pt x="14928" y="15742"/>
                  </a:cubicBezTo>
                  <a:cubicBezTo>
                    <a:pt x="14940" y="15730"/>
                    <a:pt x="14978" y="15718"/>
                    <a:pt x="15005" y="15718"/>
                  </a:cubicBezTo>
                  <a:cubicBezTo>
                    <a:pt x="15016" y="15718"/>
                    <a:pt x="15025" y="15720"/>
                    <a:pt x="15030" y="15725"/>
                  </a:cubicBezTo>
                  <a:cubicBezTo>
                    <a:pt x="15042" y="15742"/>
                    <a:pt x="15093" y="15793"/>
                    <a:pt x="15098" y="15793"/>
                  </a:cubicBezTo>
                  <a:lnTo>
                    <a:pt x="15104" y="15788"/>
                  </a:lnTo>
                  <a:cubicBezTo>
                    <a:pt x="15123" y="15758"/>
                    <a:pt x="15145" y="15749"/>
                    <a:pt x="15167" y="15749"/>
                  </a:cubicBezTo>
                  <a:cubicBezTo>
                    <a:pt x="15203" y="15749"/>
                    <a:pt x="15241" y="15771"/>
                    <a:pt x="15278" y="15771"/>
                  </a:cubicBezTo>
                  <a:cubicBezTo>
                    <a:pt x="15280" y="15771"/>
                    <a:pt x="15283" y="15771"/>
                    <a:pt x="15286" y="15771"/>
                  </a:cubicBezTo>
                  <a:lnTo>
                    <a:pt x="15314" y="15771"/>
                  </a:lnTo>
                  <a:cubicBezTo>
                    <a:pt x="15343" y="15762"/>
                    <a:pt x="15378" y="15757"/>
                    <a:pt x="15402" y="15757"/>
                  </a:cubicBezTo>
                  <a:cubicBezTo>
                    <a:pt x="15410" y="15757"/>
                    <a:pt x="15417" y="15758"/>
                    <a:pt x="15422" y="15759"/>
                  </a:cubicBezTo>
                  <a:cubicBezTo>
                    <a:pt x="15444" y="15759"/>
                    <a:pt x="15496" y="15765"/>
                    <a:pt x="15530" y="15776"/>
                  </a:cubicBezTo>
                  <a:cubicBezTo>
                    <a:pt x="15536" y="15780"/>
                    <a:pt x="15547" y="15781"/>
                    <a:pt x="15562" y="15781"/>
                  </a:cubicBezTo>
                  <a:cubicBezTo>
                    <a:pt x="15602" y="15781"/>
                    <a:pt x="15667" y="15771"/>
                    <a:pt x="15716" y="15771"/>
                  </a:cubicBezTo>
                  <a:cubicBezTo>
                    <a:pt x="15734" y="15771"/>
                    <a:pt x="15750" y="15773"/>
                    <a:pt x="15762" y="15776"/>
                  </a:cubicBezTo>
                  <a:lnTo>
                    <a:pt x="15830" y="15765"/>
                  </a:lnTo>
                  <a:cubicBezTo>
                    <a:pt x="15834" y="15765"/>
                    <a:pt x="15838" y="15764"/>
                    <a:pt x="15841" y="15764"/>
                  </a:cubicBezTo>
                  <a:cubicBezTo>
                    <a:pt x="15875" y="15764"/>
                    <a:pt x="15915" y="15783"/>
                    <a:pt x="15945" y="15783"/>
                  </a:cubicBezTo>
                  <a:cubicBezTo>
                    <a:pt x="15949" y="15783"/>
                    <a:pt x="15952" y="15783"/>
                    <a:pt x="15955" y="15782"/>
                  </a:cubicBezTo>
                  <a:lnTo>
                    <a:pt x="16012" y="15765"/>
                  </a:lnTo>
                  <a:cubicBezTo>
                    <a:pt x="16074" y="15776"/>
                    <a:pt x="16165" y="15788"/>
                    <a:pt x="16216" y="15793"/>
                  </a:cubicBezTo>
                  <a:lnTo>
                    <a:pt x="16267" y="15788"/>
                  </a:lnTo>
                  <a:lnTo>
                    <a:pt x="16352" y="15776"/>
                  </a:lnTo>
                  <a:cubicBezTo>
                    <a:pt x="16449" y="15776"/>
                    <a:pt x="16539" y="15771"/>
                    <a:pt x="16557" y="15765"/>
                  </a:cubicBezTo>
                  <a:cubicBezTo>
                    <a:pt x="16568" y="15765"/>
                    <a:pt x="16619" y="15799"/>
                    <a:pt x="16642" y="15822"/>
                  </a:cubicBezTo>
                  <a:cubicBezTo>
                    <a:pt x="16648" y="15830"/>
                    <a:pt x="16660" y="15832"/>
                    <a:pt x="16676" y="15832"/>
                  </a:cubicBezTo>
                  <a:cubicBezTo>
                    <a:pt x="16709" y="15832"/>
                    <a:pt x="16756" y="15820"/>
                    <a:pt x="16778" y="15820"/>
                  </a:cubicBezTo>
                  <a:cubicBezTo>
                    <a:pt x="16783" y="15820"/>
                    <a:pt x="16787" y="15820"/>
                    <a:pt x="16789" y="15822"/>
                  </a:cubicBezTo>
                  <a:cubicBezTo>
                    <a:pt x="16808" y="15831"/>
                    <a:pt x="16847" y="15853"/>
                    <a:pt x="16869" y="15853"/>
                  </a:cubicBezTo>
                  <a:cubicBezTo>
                    <a:pt x="16874" y="15853"/>
                    <a:pt x="16877" y="15852"/>
                    <a:pt x="16880" y="15850"/>
                  </a:cubicBezTo>
                  <a:lnTo>
                    <a:pt x="16874" y="15839"/>
                  </a:lnTo>
                  <a:cubicBezTo>
                    <a:pt x="16869" y="15816"/>
                    <a:pt x="16846" y="15776"/>
                    <a:pt x="16846" y="15776"/>
                  </a:cubicBezTo>
                  <a:lnTo>
                    <a:pt x="16903" y="15754"/>
                  </a:lnTo>
                  <a:cubicBezTo>
                    <a:pt x="16914" y="15788"/>
                    <a:pt x="16937" y="15822"/>
                    <a:pt x="16954" y="15827"/>
                  </a:cubicBezTo>
                  <a:cubicBezTo>
                    <a:pt x="16956" y="15828"/>
                    <a:pt x="16959" y="15829"/>
                    <a:pt x="16962" y="15829"/>
                  </a:cubicBezTo>
                  <a:cubicBezTo>
                    <a:pt x="16981" y="15829"/>
                    <a:pt x="17013" y="15815"/>
                    <a:pt x="17027" y="15810"/>
                  </a:cubicBezTo>
                  <a:cubicBezTo>
                    <a:pt x="17041" y="15802"/>
                    <a:pt x="17074" y="15790"/>
                    <a:pt x="17096" y="15790"/>
                  </a:cubicBezTo>
                  <a:cubicBezTo>
                    <a:pt x="17103" y="15790"/>
                    <a:pt x="17109" y="15791"/>
                    <a:pt x="17113" y="15793"/>
                  </a:cubicBezTo>
                  <a:cubicBezTo>
                    <a:pt x="17116" y="15796"/>
                    <a:pt x="17122" y="15797"/>
                    <a:pt x="17128" y="15797"/>
                  </a:cubicBezTo>
                  <a:cubicBezTo>
                    <a:pt x="17148" y="15797"/>
                    <a:pt x="17176" y="15782"/>
                    <a:pt x="17181" y="15742"/>
                  </a:cubicBezTo>
                  <a:lnTo>
                    <a:pt x="17271" y="15776"/>
                  </a:lnTo>
                  <a:lnTo>
                    <a:pt x="17271" y="15782"/>
                  </a:lnTo>
                  <a:cubicBezTo>
                    <a:pt x="17262" y="15802"/>
                    <a:pt x="17286" y="15817"/>
                    <a:pt x="17330" y="15817"/>
                  </a:cubicBezTo>
                  <a:cubicBezTo>
                    <a:pt x="17336" y="15817"/>
                    <a:pt x="17343" y="15817"/>
                    <a:pt x="17351" y="15816"/>
                  </a:cubicBezTo>
                  <a:cubicBezTo>
                    <a:pt x="17353" y="15816"/>
                    <a:pt x="17356" y="15816"/>
                    <a:pt x="17359" y="15816"/>
                  </a:cubicBezTo>
                  <a:cubicBezTo>
                    <a:pt x="17414" y="15816"/>
                    <a:pt x="17523" y="15863"/>
                    <a:pt x="17550" y="15863"/>
                  </a:cubicBezTo>
                  <a:cubicBezTo>
                    <a:pt x="17552" y="15863"/>
                    <a:pt x="17554" y="15862"/>
                    <a:pt x="17555" y="15861"/>
                  </a:cubicBezTo>
                  <a:lnTo>
                    <a:pt x="17555" y="15856"/>
                  </a:lnTo>
                  <a:lnTo>
                    <a:pt x="17555" y="15793"/>
                  </a:lnTo>
                  <a:cubicBezTo>
                    <a:pt x="17606" y="15805"/>
                    <a:pt x="17663" y="15827"/>
                    <a:pt x="17674" y="15839"/>
                  </a:cubicBezTo>
                  <a:cubicBezTo>
                    <a:pt x="17682" y="15847"/>
                    <a:pt x="17706" y="15860"/>
                    <a:pt x="17722" y="15860"/>
                  </a:cubicBezTo>
                  <a:cubicBezTo>
                    <a:pt x="17729" y="15860"/>
                    <a:pt x="17735" y="15857"/>
                    <a:pt x="17737" y="15850"/>
                  </a:cubicBezTo>
                  <a:cubicBezTo>
                    <a:pt x="17737" y="15838"/>
                    <a:pt x="17758" y="15819"/>
                    <a:pt x="17785" y="15819"/>
                  </a:cubicBezTo>
                  <a:cubicBezTo>
                    <a:pt x="17795" y="15819"/>
                    <a:pt x="17806" y="15821"/>
                    <a:pt x="17816" y="15827"/>
                  </a:cubicBezTo>
                  <a:cubicBezTo>
                    <a:pt x="17825" y="15833"/>
                    <a:pt x="17840" y="15835"/>
                    <a:pt x="17859" y="15835"/>
                  </a:cubicBezTo>
                  <a:cubicBezTo>
                    <a:pt x="17917" y="15835"/>
                    <a:pt x="18008" y="15816"/>
                    <a:pt x="18037" y="15816"/>
                  </a:cubicBezTo>
                  <a:cubicBezTo>
                    <a:pt x="18077" y="15816"/>
                    <a:pt x="18185" y="15861"/>
                    <a:pt x="18191" y="15879"/>
                  </a:cubicBezTo>
                  <a:cubicBezTo>
                    <a:pt x="18193" y="15882"/>
                    <a:pt x="18200" y="15884"/>
                    <a:pt x="18210" y="15884"/>
                  </a:cubicBezTo>
                  <a:cubicBezTo>
                    <a:pt x="18245" y="15884"/>
                    <a:pt x="18313" y="15865"/>
                    <a:pt x="18327" y="15856"/>
                  </a:cubicBezTo>
                  <a:cubicBezTo>
                    <a:pt x="18332" y="15848"/>
                    <a:pt x="18351" y="15841"/>
                    <a:pt x="18373" y="15841"/>
                  </a:cubicBezTo>
                  <a:cubicBezTo>
                    <a:pt x="18399" y="15841"/>
                    <a:pt x="18428" y="15851"/>
                    <a:pt x="18440" y="15879"/>
                  </a:cubicBezTo>
                  <a:lnTo>
                    <a:pt x="18520" y="15867"/>
                  </a:lnTo>
                  <a:cubicBezTo>
                    <a:pt x="18605" y="15850"/>
                    <a:pt x="18469" y="15805"/>
                    <a:pt x="18531" y="15799"/>
                  </a:cubicBezTo>
                  <a:lnTo>
                    <a:pt x="18593" y="15793"/>
                  </a:lnTo>
                  <a:cubicBezTo>
                    <a:pt x="18661" y="15793"/>
                    <a:pt x="18826" y="15799"/>
                    <a:pt x="18962" y="15805"/>
                  </a:cubicBezTo>
                  <a:lnTo>
                    <a:pt x="19081" y="15805"/>
                  </a:lnTo>
                  <a:cubicBezTo>
                    <a:pt x="19144" y="15805"/>
                    <a:pt x="19201" y="15805"/>
                    <a:pt x="19263" y="15810"/>
                  </a:cubicBezTo>
                  <a:lnTo>
                    <a:pt x="19314" y="15810"/>
                  </a:lnTo>
                  <a:cubicBezTo>
                    <a:pt x="19325" y="15813"/>
                    <a:pt x="19337" y="15814"/>
                    <a:pt x="19350" y="15814"/>
                  </a:cubicBezTo>
                  <a:cubicBezTo>
                    <a:pt x="19401" y="15814"/>
                    <a:pt x="19466" y="15798"/>
                    <a:pt x="19507" y="15771"/>
                  </a:cubicBezTo>
                  <a:lnTo>
                    <a:pt x="19558" y="15833"/>
                  </a:lnTo>
                  <a:lnTo>
                    <a:pt x="19592" y="15867"/>
                  </a:lnTo>
                  <a:cubicBezTo>
                    <a:pt x="19598" y="15833"/>
                    <a:pt x="19626" y="15788"/>
                    <a:pt x="19654" y="15765"/>
                  </a:cubicBezTo>
                  <a:lnTo>
                    <a:pt x="19677" y="15793"/>
                  </a:lnTo>
                  <a:lnTo>
                    <a:pt x="19722" y="15833"/>
                  </a:lnTo>
                  <a:cubicBezTo>
                    <a:pt x="19768" y="15822"/>
                    <a:pt x="19842" y="15810"/>
                    <a:pt x="19881" y="15799"/>
                  </a:cubicBezTo>
                  <a:cubicBezTo>
                    <a:pt x="19921" y="15793"/>
                    <a:pt x="20046" y="15776"/>
                    <a:pt x="20080" y="15759"/>
                  </a:cubicBezTo>
                  <a:cubicBezTo>
                    <a:pt x="20083" y="15758"/>
                    <a:pt x="20087" y="15758"/>
                    <a:pt x="20092" y="15758"/>
                  </a:cubicBezTo>
                  <a:cubicBezTo>
                    <a:pt x="20132" y="15758"/>
                    <a:pt x="20226" y="15794"/>
                    <a:pt x="20262" y="15799"/>
                  </a:cubicBezTo>
                  <a:cubicBezTo>
                    <a:pt x="20296" y="15799"/>
                    <a:pt x="20384" y="15812"/>
                    <a:pt x="20423" y="15812"/>
                  </a:cubicBezTo>
                  <a:cubicBezTo>
                    <a:pt x="20429" y="15812"/>
                    <a:pt x="20434" y="15811"/>
                    <a:pt x="20437" y="15810"/>
                  </a:cubicBezTo>
                  <a:cubicBezTo>
                    <a:pt x="20460" y="15799"/>
                    <a:pt x="20540" y="15782"/>
                    <a:pt x="20596" y="15771"/>
                  </a:cubicBezTo>
                  <a:lnTo>
                    <a:pt x="20636" y="15754"/>
                  </a:lnTo>
                  <a:lnTo>
                    <a:pt x="20710" y="15714"/>
                  </a:lnTo>
                  <a:cubicBezTo>
                    <a:pt x="20736" y="15749"/>
                    <a:pt x="20759" y="15771"/>
                    <a:pt x="20771" y="15771"/>
                  </a:cubicBezTo>
                  <a:cubicBezTo>
                    <a:pt x="20774" y="15771"/>
                    <a:pt x="20777" y="15769"/>
                    <a:pt x="20778" y="15765"/>
                  </a:cubicBezTo>
                  <a:cubicBezTo>
                    <a:pt x="20778" y="15751"/>
                    <a:pt x="20814" y="15716"/>
                    <a:pt x="20853" y="15716"/>
                  </a:cubicBezTo>
                  <a:cubicBezTo>
                    <a:pt x="20860" y="15716"/>
                    <a:pt x="20867" y="15717"/>
                    <a:pt x="20874" y="15720"/>
                  </a:cubicBezTo>
                  <a:cubicBezTo>
                    <a:pt x="20920" y="15731"/>
                    <a:pt x="21067" y="15771"/>
                    <a:pt x="21113" y="15776"/>
                  </a:cubicBezTo>
                  <a:cubicBezTo>
                    <a:pt x="21158" y="15776"/>
                    <a:pt x="21317" y="15714"/>
                    <a:pt x="21402" y="15714"/>
                  </a:cubicBezTo>
                  <a:lnTo>
                    <a:pt x="21476" y="15720"/>
                  </a:lnTo>
                  <a:cubicBezTo>
                    <a:pt x="21490" y="15721"/>
                    <a:pt x="21505" y="15721"/>
                    <a:pt x="21519" y="15721"/>
                  </a:cubicBezTo>
                  <a:cubicBezTo>
                    <a:pt x="21577" y="15721"/>
                    <a:pt x="21631" y="15714"/>
                    <a:pt x="21686" y="15714"/>
                  </a:cubicBezTo>
                  <a:lnTo>
                    <a:pt x="21737" y="15720"/>
                  </a:lnTo>
                  <a:cubicBezTo>
                    <a:pt x="21760" y="15706"/>
                    <a:pt x="21793" y="15701"/>
                    <a:pt x="21825" y="15701"/>
                  </a:cubicBezTo>
                  <a:cubicBezTo>
                    <a:pt x="21848" y="15701"/>
                    <a:pt x="21871" y="15704"/>
                    <a:pt x="21890" y="15708"/>
                  </a:cubicBezTo>
                  <a:lnTo>
                    <a:pt x="21913" y="15697"/>
                  </a:lnTo>
                  <a:cubicBezTo>
                    <a:pt x="21936" y="15687"/>
                    <a:pt x="21955" y="15682"/>
                    <a:pt x="21968" y="15682"/>
                  </a:cubicBezTo>
                  <a:cubicBezTo>
                    <a:pt x="21994" y="15682"/>
                    <a:pt x="22005" y="15700"/>
                    <a:pt x="22009" y="15737"/>
                  </a:cubicBezTo>
                  <a:lnTo>
                    <a:pt x="22009" y="15742"/>
                  </a:lnTo>
                  <a:cubicBezTo>
                    <a:pt x="22012" y="15743"/>
                    <a:pt x="22015" y="15743"/>
                    <a:pt x="22019" y="15743"/>
                  </a:cubicBezTo>
                  <a:cubicBezTo>
                    <a:pt x="22062" y="15743"/>
                    <a:pt x="22145" y="15711"/>
                    <a:pt x="22213" y="15669"/>
                  </a:cubicBezTo>
                  <a:lnTo>
                    <a:pt x="22315" y="15737"/>
                  </a:lnTo>
                  <a:lnTo>
                    <a:pt x="22327" y="15748"/>
                  </a:lnTo>
                  <a:cubicBezTo>
                    <a:pt x="22328" y="15749"/>
                    <a:pt x="22330" y="15749"/>
                    <a:pt x="22331" y="15749"/>
                  </a:cubicBezTo>
                  <a:cubicBezTo>
                    <a:pt x="22341" y="15749"/>
                    <a:pt x="22349" y="15733"/>
                    <a:pt x="22349" y="15708"/>
                  </a:cubicBezTo>
                  <a:cubicBezTo>
                    <a:pt x="22351" y="15700"/>
                    <a:pt x="22363" y="15697"/>
                    <a:pt x="22380" y="15697"/>
                  </a:cubicBezTo>
                  <a:cubicBezTo>
                    <a:pt x="22423" y="15697"/>
                    <a:pt x="22499" y="15717"/>
                    <a:pt x="22520" y="15725"/>
                  </a:cubicBezTo>
                  <a:cubicBezTo>
                    <a:pt x="22530" y="15727"/>
                    <a:pt x="22546" y="15728"/>
                    <a:pt x="22566" y="15728"/>
                  </a:cubicBezTo>
                  <a:cubicBezTo>
                    <a:pt x="22613" y="15728"/>
                    <a:pt x="22677" y="15724"/>
                    <a:pt x="22701" y="15720"/>
                  </a:cubicBezTo>
                  <a:cubicBezTo>
                    <a:pt x="22732" y="15715"/>
                    <a:pt x="22816" y="15696"/>
                    <a:pt x="22854" y="15696"/>
                  </a:cubicBezTo>
                  <a:cubicBezTo>
                    <a:pt x="22859" y="15696"/>
                    <a:pt x="22863" y="15696"/>
                    <a:pt x="22866" y="15697"/>
                  </a:cubicBezTo>
                  <a:cubicBezTo>
                    <a:pt x="22868" y="15697"/>
                    <a:pt x="22872" y="15698"/>
                    <a:pt x="22876" y="15698"/>
                  </a:cubicBezTo>
                  <a:cubicBezTo>
                    <a:pt x="22910" y="15698"/>
                    <a:pt x="22989" y="15679"/>
                    <a:pt x="23042" y="15679"/>
                  </a:cubicBezTo>
                  <a:cubicBezTo>
                    <a:pt x="23048" y="15679"/>
                    <a:pt x="23053" y="15679"/>
                    <a:pt x="23059" y="15680"/>
                  </a:cubicBezTo>
                  <a:cubicBezTo>
                    <a:pt x="23121" y="15686"/>
                    <a:pt x="23297" y="15680"/>
                    <a:pt x="23320" y="15691"/>
                  </a:cubicBezTo>
                  <a:cubicBezTo>
                    <a:pt x="23343" y="15701"/>
                    <a:pt x="23382" y="15729"/>
                    <a:pt x="23398" y="15729"/>
                  </a:cubicBezTo>
                  <a:cubicBezTo>
                    <a:pt x="23401" y="15729"/>
                    <a:pt x="23404" y="15728"/>
                    <a:pt x="23405" y="15725"/>
                  </a:cubicBezTo>
                  <a:cubicBezTo>
                    <a:pt x="23408" y="15719"/>
                    <a:pt x="23420" y="15711"/>
                    <a:pt x="23432" y="15711"/>
                  </a:cubicBezTo>
                  <a:cubicBezTo>
                    <a:pt x="23441" y="15711"/>
                    <a:pt x="23451" y="15716"/>
                    <a:pt x="23456" y="15731"/>
                  </a:cubicBezTo>
                  <a:lnTo>
                    <a:pt x="23473" y="15737"/>
                  </a:lnTo>
                  <a:lnTo>
                    <a:pt x="23501" y="15748"/>
                  </a:lnTo>
                  <a:cubicBezTo>
                    <a:pt x="23541" y="15742"/>
                    <a:pt x="23632" y="15737"/>
                    <a:pt x="23700" y="15737"/>
                  </a:cubicBezTo>
                  <a:lnTo>
                    <a:pt x="23740" y="15714"/>
                  </a:lnTo>
                  <a:lnTo>
                    <a:pt x="23796" y="15686"/>
                  </a:lnTo>
                  <a:cubicBezTo>
                    <a:pt x="23836" y="15703"/>
                    <a:pt x="23881" y="15720"/>
                    <a:pt x="23898" y="15720"/>
                  </a:cubicBezTo>
                  <a:cubicBezTo>
                    <a:pt x="23915" y="15720"/>
                    <a:pt x="23961" y="15703"/>
                    <a:pt x="23978" y="15697"/>
                  </a:cubicBezTo>
                  <a:cubicBezTo>
                    <a:pt x="23980" y="15695"/>
                    <a:pt x="23986" y="15694"/>
                    <a:pt x="23993" y="15694"/>
                  </a:cubicBezTo>
                  <a:cubicBezTo>
                    <a:pt x="24026" y="15694"/>
                    <a:pt x="24101" y="15710"/>
                    <a:pt x="24142" y="15720"/>
                  </a:cubicBezTo>
                  <a:cubicBezTo>
                    <a:pt x="24150" y="15721"/>
                    <a:pt x="24159" y="15722"/>
                    <a:pt x="24170" y="15722"/>
                  </a:cubicBezTo>
                  <a:cubicBezTo>
                    <a:pt x="24234" y="15722"/>
                    <a:pt x="24349" y="15697"/>
                    <a:pt x="24364" y="15697"/>
                  </a:cubicBezTo>
                  <a:cubicBezTo>
                    <a:pt x="24364" y="15697"/>
                    <a:pt x="24365" y="15697"/>
                    <a:pt x="24365" y="15697"/>
                  </a:cubicBezTo>
                  <a:cubicBezTo>
                    <a:pt x="24378" y="15697"/>
                    <a:pt x="24427" y="15747"/>
                    <a:pt x="24443" y="15747"/>
                  </a:cubicBezTo>
                  <a:cubicBezTo>
                    <a:pt x="24446" y="15747"/>
                    <a:pt x="24448" y="15745"/>
                    <a:pt x="24449" y="15742"/>
                  </a:cubicBezTo>
                  <a:cubicBezTo>
                    <a:pt x="24454" y="15720"/>
                    <a:pt x="24500" y="15674"/>
                    <a:pt x="24551" y="15674"/>
                  </a:cubicBezTo>
                  <a:lnTo>
                    <a:pt x="24591" y="15680"/>
                  </a:lnTo>
                  <a:lnTo>
                    <a:pt x="24642" y="15686"/>
                  </a:lnTo>
                  <a:cubicBezTo>
                    <a:pt x="24689" y="15704"/>
                    <a:pt x="24751" y="15715"/>
                    <a:pt x="24794" y="15715"/>
                  </a:cubicBezTo>
                  <a:cubicBezTo>
                    <a:pt x="24803" y="15715"/>
                    <a:pt x="24811" y="15715"/>
                    <a:pt x="24818" y="15714"/>
                  </a:cubicBezTo>
                  <a:cubicBezTo>
                    <a:pt x="24857" y="15708"/>
                    <a:pt x="24988" y="15680"/>
                    <a:pt x="25016" y="15674"/>
                  </a:cubicBezTo>
                  <a:cubicBezTo>
                    <a:pt x="25019" y="15674"/>
                    <a:pt x="25023" y="15673"/>
                    <a:pt x="25027" y="15673"/>
                  </a:cubicBezTo>
                  <a:cubicBezTo>
                    <a:pt x="25055" y="15673"/>
                    <a:pt x="25097" y="15685"/>
                    <a:pt x="25118" y="15685"/>
                  </a:cubicBezTo>
                  <a:cubicBezTo>
                    <a:pt x="25125" y="15685"/>
                    <a:pt x="25130" y="15684"/>
                    <a:pt x="25130" y="15680"/>
                  </a:cubicBezTo>
                  <a:cubicBezTo>
                    <a:pt x="25135" y="15663"/>
                    <a:pt x="25164" y="15612"/>
                    <a:pt x="25175" y="15612"/>
                  </a:cubicBezTo>
                  <a:lnTo>
                    <a:pt x="25181" y="15618"/>
                  </a:lnTo>
                  <a:cubicBezTo>
                    <a:pt x="25218" y="15646"/>
                    <a:pt x="25251" y="15681"/>
                    <a:pt x="25302" y="15681"/>
                  </a:cubicBezTo>
                  <a:cubicBezTo>
                    <a:pt x="25321" y="15681"/>
                    <a:pt x="25343" y="15676"/>
                    <a:pt x="25368" y="15663"/>
                  </a:cubicBezTo>
                  <a:lnTo>
                    <a:pt x="25396" y="15646"/>
                  </a:lnTo>
                  <a:cubicBezTo>
                    <a:pt x="25447" y="15657"/>
                    <a:pt x="25510" y="15663"/>
                    <a:pt x="25532" y="15663"/>
                  </a:cubicBezTo>
                  <a:cubicBezTo>
                    <a:pt x="25535" y="15662"/>
                    <a:pt x="25538" y="15662"/>
                    <a:pt x="25541" y="15662"/>
                  </a:cubicBezTo>
                  <a:cubicBezTo>
                    <a:pt x="25574" y="15662"/>
                    <a:pt x="25636" y="15686"/>
                    <a:pt x="25652" y="15686"/>
                  </a:cubicBezTo>
                  <a:lnTo>
                    <a:pt x="25663" y="15680"/>
                  </a:lnTo>
                  <a:lnTo>
                    <a:pt x="25720" y="15674"/>
                  </a:lnTo>
                  <a:cubicBezTo>
                    <a:pt x="25761" y="15666"/>
                    <a:pt x="25821" y="15661"/>
                    <a:pt x="25868" y="15661"/>
                  </a:cubicBezTo>
                  <a:cubicBezTo>
                    <a:pt x="25885" y="15661"/>
                    <a:pt x="25900" y="15661"/>
                    <a:pt x="25913" y="15663"/>
                  </a:cubicBezTo>
                  <a:lnTo>
                    <a:pt x="25958" y="15669"/>
                  </a:lnTo>
                  <a:lnTo>
                    <a:pt x="25992" y="15674"/>
                  </a:lnTo>
                  <a:cubicBezTo>
                    <a:pt x="26021" y="15652"/>
                    <a:pt x="26053" y="15640"/>
                    <a:pt x="26075" y="15640"/>
                  </a:cubicBezTo>
                  <a:cubicBezTo>
                    <a:pt x="26087" y="15640"/>
                    <a:pt x="26096" y="15644"/>
                    <a:pt x="26100" y="15652"/>
                  </a:cubicBezTo>
                  <a:cubicBezTo>
                    <a:pt x="26113" y="15664"/>
                    <a:pt x="26145" y="15680"/>
                    <a:pt x="26169" y="15680"/>
                  </a:cubicBezTo>
                  <a:cubicBezTo>
                    <a:pt x="26178" y="15680"/>
                    <a:pt x="26185" y="15679"/>
                    <a:pt x="26191" y="15674"/>
                  </a:cubicBezTo>
                  <a:cubicBezTo>
                    <a:pt x="26208" y="15661"/>
                    <a:pt x="26265" y="15638"/>
                    <a:pt x="26301" y="15638"/>
                  </a:cubicBezTo>
                  <a:cubicBezTo>
                    <a:pt x="26312" y="15638"/>
                    <a:pt x="26321" y="15641"/>
                    <a:pt x="26327" y="15646"/>
                  </a:cubicBezTo>
                  <a:cubicBezTo>
                    <a:pt x="26350" y="15669"/>
                    <a:pt x="26429" y="15691"/>
                    <a:pt x="26503" y="15697"/>
                  </a:cubicBezTo>
                  <a:lnTo>
                    <a:pt x="26559" y="15708"/>
                  </a:lnTo>
                  <a:lnTo>
                    <a:pt x="26611" y="15714"/>
                  </a:lnTo>
                  <a:cubicBezTo>
                    <a:pt x="26656" y="15703"/>
                    <a:pt x="26718" y="15686"/>
                    <a:pt x="26764" y="15686"/>
                  </a:cubicBezTo>
                  <a:lnTo>
                    <a:pt x="26798" y="15669"/>
                  </a:lnTo>
                  <a:lnTo>
                    <a:pt x="26815" y="15663"/>
                  </a:lnTo>
                  <a:cubicBezTo>
                    <a:pt x="26820" y="15664"/>
                    <a:pt x="26826" y="15664"/>
                    <a:pt x="26835" y="15664"/>
                  </a:cubicBezTo>
                  <a:cubicBezTo>
                    <a:pt x="26874" y="15664"/>
                    <a:pt x="26948" y="15653"/>
                    <a:pt x="27013" y="15635"/>
                  </a:cubicBezTo>
                  <a:lnTo>
                    <a:pt x="27093" y="15691"/>
                  </a:lnTo>
                  <a:lnTo>
                    <a:pt x="27138" y="15714"/>
                  </a:lnTo>
                  <a:cubicBezTo>
                    <a:pt x="27218" y="15714"/>
                    <a:pt x="27291" y="15691"/>
                    <a:pt x="27297" y="15663"/>
                  </a:cubicBezTo>
                  <a:cubicBezTo>
                    <a:pt x="27297" y="15653"/>
                    <a:pt x="27310" y="15649"/>
                    <a:pt x="27327" y="15649"/>
                  </a:cubicBezTo>
                  <a:cubicBezTo>
                    <a:pt x="27359" y="15649"/>
                    <a:pt x="27407" y="15661"/>
                    <a:pt x="27422" y="15669"/>
                  </a:cubicBezTo>
                  <a:cubicBezTo>
                    <a:pt x="27450" y="15680"/>
                    <a:pt x="27547" y="15686"/>
                    <a:pt x="27581" y="15691"/>
                  </a:cubicBezTo>
                  <a:cubicBezTo>
                    <a:pt x="27583" y="15692"/>
                    <a:pt x="27586" y="15692"/>
                    <a:pt x="27589" y="15692"/>
                  </a:cubicBezTo>
                  <a:cubicBezTo>
                    <a:pt x="27624" y="15692"/>
                    <a:pt x="27684" y="15668"/>
                    <a:pt x="27702" y="15668"/>
                  </a:cubicBezTo>
                  <a:cubicBezTo>
                    <a:pt x="27703" y="15668"/>
                    <a:pt x="27705" y="15668"/>
                    <a:pt x="27706" y="15669"/>
                  </a:cubicBezTo>
                  <a:cubicBezTo>
                    <a:pt x="27711" y="15669"/>
                    <a:pt x="27740" y="15691"/>
                    <a:pt x="27757" y="15703"/>
                  </a:cubicBezTo>
                  <a:cubicBezTo>
                    <a:pt x="27770" y="15711"/>
                    <a:pt x="27852" y="15731"/>
                    <a:pt x="27877" y="15731"/>
                  </a:cubicBezTo>
                  <a:cubicBezTo>
                    <a:pt x="27884" y="15731"/>
                    <a:pt x="27886" y="15729"/>
                    <a:pt x="27881" y="15725"/>
                  </a:cubicBezTo>
                  <a:cubicBezTo>
                    <a:pt x="27870" y="15714"/>
                    <a:pt x="27869" y="15701"/>
                    <a:pt x="27885" y="15701"/>
                  </a:cubicBezTo>
                  <a:cubicBezTo>
                    <a:pt x="27894" y="15701"/>
                    <a:pt x="27907" y="15704"/>
                    <a:pt x="27927" y="15714"/>
                  </a:cubicBezTo>
                  <a:lnTo>
                    <a:pt x="27989" y="15657"/>
                  </a:lnTo>
                  <a:cubicBezTo>
                    <a:pt x="27999" y="15650"/>
                    <a:pt x="28014" y="15647"/>
                    <a:pt x="28034" y="15647"/>
                  </a:cubicBezTo>
                  <a:cubicBezTo>
                    <a:pt x="28072" y="15647"/>
                    <a:pt x="28124" y="15657"/>
                    <a:pt x="28165" y="15657"/>
                  </a:cubicBezTo>
                  <a:lnTo>
                    <a:pt x="28211" y="15663"/>
                  </a:lnTo>
                  <a:cubicBezTo>
                    <a:pt x="28245" y="15691"/>
                    <a:pt x="28279" y="15714"/>
                    <a:pt x="28290" y="15714"/>
                  </a:cubicBezTo>
                  <a:cubicBezTo>
                    <a:pt x="28301" y="15714"/>
                    <a:pt x="28386" y="15720"/>
                    <a:pt x="28466" y="15725"/>
                  </a:cubicBezTo>
                  <a:lnTo>
                    <a:pt x="28523" y="15669"/>
                  </a:lnTo>
                  <a:lnTo>
                    <a:pt x="28534" y="15663"/>
                  </a:lnTo>
                  <a:cubicBezTo>
                    <a:pt x="28587" y="15678"/>
                    <a:pt x="28630" y="15688"/>
                    <a:pt x="28649" y="15688"/>
                  </a:cubicBezTo>
                  <a:cubicBezTo>
                    <a:pt x="28659" y="15688"/>
                    <a:pt x="28663" y="15686"/>
                    <a:pt x="28659" y="15680"/>
                  </a:cubicBezTo>
                  <a:cubicBezTo>
                    <a:pt x="28653" y="15663"/>
                    <a:pt x="28636" y="15618"/>
                    <a:pt x="28647" y="15612"/>
                  </a:cubicBezTo>
                  <a:cubicBezTo>
                    <a:pt x="28653" y="15600"/>
                    <a:pt x="28710" y="15595"/>
                    <a:pt x="28767" y="15589"/>
                  </a:cubicBezTo>
                  <a:lnTo>
                    <a:pt x="28806" y="15589"/>
                  </a:lnTo>
                  <a:cubicBezTo>
                    <a:pt x="28812" y="15532"/>
                    <a:pt x="28818" y="15470"/>
                    <a:pt x="28829" y="15413"/>
                  </a:cubicBezTo>
                  <a:cubicBezTo>
                    <a:pt x="28806" y="15396"/>
                    <a:pt x="28784" y="15385"/>
                    <a:pt x="28761" y="15368"/>
                  </a:cubicBezTo>
                  <a:cubicBezTo>
                    <a:pt x="28750" y="15402"/>
                    <a:pt x="28738" y="15436"/>
                    <a:pt x="28727" y="15470"/>
                  </a:cubicBezTo>
                  <a:lnTo>
                    <a:pt x="28715" y="15476"/>
                  </a:lnTo>
                  <a:cubicBezTo>
                    <a:pt x="28715" y="15408"/>
                    <a:pt x="28715" y="15339"/>
                    <a:pt x="28721" y="15271"/>
                  </a:cubicBezTo>
                  <a:lnTo>
                    <a:pt x="28750" y="15271"/>
                  </a:lnTo>
                  <a:cubicBezTo>
                    <a:pt x="28750" y="15300"/>
                    <a:pt x="28750" y="15334"/>
                    <a:pt x="28750" y="15368"/>
                  </a:cubicBezTo>
                  <a:lnTo>
                    <a:pt x="28818" y="15357"/>
                  </a:lnTo>
                  <a:cubicBezTo>
                    <a:pt x="28852" y="15175"/>
                    <a:pt x="28852" y="14999"/>
                    <a:pt x="28863" y="14818"/>
                  </a:cubicBezTo>
                  <a:cubicBezTo>
                    <a:pt x="28869" y="14818"/>
                    <a:pt x="28886" y="14823"/>
                    <a:pt x="28897" y="14823"/>
                  </a:cubicBezTo>
                  <a:cubicBezTo>
                    <a:pt x="28880" y="15078"/>
                    <a:pt x="28857" y="15339"/>
                    <a:pt x="28829" y="15595"/>
                  </a:cubicBezTo>
                  <a:cubicBezTo>
                    <a:pt x="28863" y="15600"/>
                    <a:pt x="28897" y="15606"/>
                    <a:pt x="28925" y="15612"/>
                  </a:cubicBezTo>
                  <a:cubicBezTo>
                    <a:pt x="28948" y="15561"/>
                    <a:pt x="28999" y="15521"/>
                    <a:pt x="28982" y="15464"/>
                  </a:cubicBezTo>
                  <a:cubicBezTo>
                    <a:pt x="28971" y="15453"/>
                    <a:pt x="28948" y="15442"/>
                    <a:pt x="28942" y="15430"/>
                  </a:cubicBezTo>
                  <a:cubicBezTo>
                    <a:pt x="28954" y="15215"/>
                    <a:pt x="29011" y="15005"/>
                    <a:pt x="28976" y="14783"/>
                  </a:cubicBezTo>
                  <a:cubicBezTo>
                    <a:pt x="28994" y="14783"/>
                    <a:pt x="29028" y="14789"/>
                    <a:pt x="29045" y="14789"/>
                  </a:cubicBezTo>
                  <a:cubicBezTo>
                    <a:pt x="29050" y="14761"/>
                    <a:pt x="29062" y="14710"/>
                    <a:pt x="29067" y="14687"/>
                  </a:cubicBezTo>
                  <a:cubicBezTo>
                    <a:pt x="29045" y="14670"/>
                    <a:pt x="29022" y="14659"/>
                    <a:pt x="29005" y="14647"/>
                  </a:cubicBezTo>
                  <a:lnTo>
                    <a:pt x="28994" y="14698"/>
                  </a:lnTo>
                  <a:cubicBezTo>
                    <a:pt x="28988" y="14676"/>
                    <a:pt x="28982" y="14630"/>
                    <a:pt x="28976" y="14608"/>
                  </a:cubicBezTo>
                  <a:lnTo>
                    <a:pt x="28976" y="14608"/>
                  </a:lnTo>
                  <a:cubicBezTo>
                    <a:pt x="28988" y="14619"/>
                    <a:pt x="29011" y="14636"/>
                    <a:pt x="29022" y="14647"/>
                  </a:cubicBezTo>
                  <a:cubicBezTo>
                    <a:pt x="29033" y="14636"/>
                    <a:pt x="29062" y="14625"/>
                    <a:pt x="29073" y="14619"/>
                  </a:cubicBezTo>
                  <a:cubicBezTo>
                    <a:pt x="29067" y="14574"/>
                    <a:pt x="29067" y="14528"/>
                    <a:pt x="29062" y="14483"/>
                  </a:cubicBezTo>
                  <a:lnTo>
                    <a:pt x="29028" y="14471"/>
                  </a:lnTo>
                  <a:cubicBezTo>
                    <a:pt x="29022" y="14517"/>
                    <a:pt x="29011" y="14557"/>
                    <a:pt x="28982" y="14596"/>
                  </a:cubicBezTo>
                  <a:cubicBezTo>
                    <a:pt x="29005" y="14551"/>
                    <a:pt x="28999" y="14505"/>
                    <a:pt x="28982" y="14460"/>
                  </a:cubicBezTo>
                  <a:lnTo>
                    <a:pt x="29073" y="14460"/>
                  </a:lnTo>
                  <a:cubicBezTo>
                    <a:pt x="29067" y="14420"/>
                    <a:pt x="29067" y="14375"/>
                    <a:pt x="29067" y="14330"/>
                  </a:cubicBezTo>
                  <a:cubicBezTo>
                    <a:pt x="29056" y="14358"/>
                    <a:pt x="29028" y="14420"/>
                    <a:pt x="29011" y="14454"/>
                  </a:cubicBezTo>
                  <a:cubicBezTo>
                    <a:pt x="28999" y="14415"/>
                    <a:pt x="28999" y="14381"/>
                    <a:pt x="29022" y="14341"/>
                  </a:cubicBezTo>
                  <a:cubicBezTo>
                    <a:pt x="28994" y="14256"/>
                    <a:pt x="29011" y="14171"/>
                    <a:pt x="29005" y="14086"/>
                  </a:cubicBezTo>
                  <a:lnTo>
                    <a:pt x="29050" y="14074"/>
                  </a:lnTo>
                  <a:cubicBezTo>
                    <a:pt x="29033" y="14063"/>
                    <a:pt x="29005" y="14035"/>
                    <a:pt x="28988" y="14017"/>
                  </a:cubicBezTo>
                  <a:cubicBezTo>
                    <a:pt x="29011" y="14012"/>
                    <a:pt x="29039" y="14006"/>
                    <a:pt x="29067" y="13995"/>
                  </a:cubicBezTo>
                  <a:cubicBezTo>
                    <a:pt x="29045" y="13966"/>
                    <a:pt x="29016" y="13938"/>
                    <a:pt x="28994" y="13910"/>
                  </a:cubicBezTo>
                  <a:cubicBezTo>
                    <a:pt x="28999" y="13887"/>
                    <a:pt x="29005" y="13859"/>
                    <a:pt x="29005" y="13830"/>
                  </a:cubicBezTo>
                  <a:cubicBezTo>
                    <a:pt x="29022" y="13870"/>
                    <a:pt x="29050" y="13898"/>
                    <a:pt x="29079" y="13927"/>
                  </a:cubicBezTo>
                  <a:cubicBezTo>
                    <a:pt x="29073" y="13904"/>
                    <a:pt x="29067" y="13853"/>
                    <a:pt x="29062" y="13830"/>
                  </a:cubicBezTo>
                  <a:lnTo>
                    <a:pt x="29130" y="13830"/>
                  </a:lnTo>
                  <a:cubicBezTo>
                    <a:pt x="29107" y="13819"/>
                    <a:pt x="29073" y="13796"/>
                    <a:pt x="29050" y="13785"/>
                  </a:cubicBezTo>
                  <a:cubicBezTo>
                    <a:pt x="29064" y="13757"/>
                    <a:pt x="29055" y="13677"/>
                    <a:pt x="29090" y="13677"/>
                  </a:cubicBezTo>
                  <a:cubicBezTo>
                    <a:pt x="29098" y="13677"/>
                    <a:pt x="29107" y="13681"/>
                    <a:pt x="29118" y="13688"/>
                  </a:cubicBezTo>
                  <a:cubicBezTo>
                    <a:pt x="29175" y="13791"/>
                    <a:pt x="29079" y="13949"/>
                    <a:pt x="29198" y="14035"/>
                  </a:cubicBezTo>
                  <a:lnTo>
                    <a:pt x="29141" y="14035"/>
                  </a:lnTo>
                  <a:cubicBezTo>
                    <a:pt x="29124" y="14335"/>
                    <a:pt x="29147" y="14636"/>
                    <a:pt x="29130" y="14931"/>
                  </a:cubicBezTo>
                  <a:cubicBezTo>
                    <a:pt x="29147" y="14942"/>
                    <a:pt x="29164" y="14954"/>
                    <a:pt x="29186" y="14965"/>
                  </a:cubicBezTo>
                  <a:cubicBezTo>
                    <a:pt x="29175" y="14971"/>
                    <a:pt x="29152" y="14976"/>
                    <a:pt x="29141" y="14976"/>
                  </a:cubicBezTo>
                  <a:cubicBezTo>
                    <a:pt x="29152" y="15124"/>
                    <a:pt x="29062" y="15277"/>
                    <a:pt x="29118" y="15419"/>
                  </a:cubicBezTo>
                  <a:cubicBezTo>
                    <a:pt x="29062" y="15481"/>
                    <a:pt x="29067" y="15566"/>
                    <a:pt x="29067" y="15646"/>
                  </a:cubicBezTo>
                  <a:cubicBezTo>
                    <a:pt x="29096" y="15646"/>
                    <a:pt x="29118" y="15646"/>
                    <a:pt x="29141" y="15652"/>
                  </a:cubicBezTo>
                  <a:cubicBezTo>
                    <a:pt x="29147" y="15544"/>
                    <a:pt x="29169" y="15436"/>
                    <a:pt x="29147" y="15328"/>
                  </a:cubicBezTo>
                  <a:cubicBezTo>
                    <a:pt x="29135" y="15288"/>
                    <a:pt x="29175" y="15254"/>
                    <a:pt x="29192" y="15220"/>
                  </a:cubicBezTo>
                  <a:cubicBezTo>
                    <a:pt x="29169" y="15203"/>
                    <a:pt x="29152" y="15181"/>
                    <a:pt x="29141" y="15164"/>
                  </a:cubicBezTo>
                  <a:cubicBezTo>
                    <a:pt x="29152" y="15158"/>
                    <a:pt x="29181" y="15152"/>
                    <a:pt x="29198" y="15147"/>
                  </a:cubicBezTo>
                  <a:cubicBezTo>
                    <a:pt x="29164" y="14840"/>
                    <a:pt x="29249" y="14539"/>
                    <a:pt x="29243" y="14233"/>
                  </a:cubicBezTo>
                  <a:cubicBezTo>
                    <a:pt x="29198" y="14182"/>
                    <a:pt x="29243" y="14125"/>
                    <a:pt x="29254" y="14069"/>
                  </a:cubicBezTo>
                  <a:cubicBezTo>
                    <a:pt x="29243" y="13995"/>
                    <a:pt x="29232" y="13927"/>
                    <a:pt x="29237" y="13853"/>
                  </a:cubicBezTo>
                  <a:lnTo>
                    <a:pt x="29209" y="13808"/>
                  </a:lnTo>
                  <a:cubicBezTo>
                    <a:pt x="29220" y="13774"/>
                    <a:pt x="29232" y="13739"/>
                    <a:pt x="29249" y="13705"/>
                  </a:cubicBezTo>
                  <a:cubicBezTo>
                    <a:pt x="29237" y="13677"/>
                    <a:pt x="29232" y="13643"/>
                    <a:pt x="29220" y="13609"/>
                  </a:cubicBezTo>
                  <a:cubicBezTo>
                    <a:pt x="29232" y="13603"/>
                    <a:pt x="29243" y="13581"/>
                    <a:pt x="29254" y="13575"/>
                  </a:cubicBezTo>
                  <a:lnTo>
                    <a:pt x="29220" y="13575"/>
                  </a:lnTo>
                  <a:cubicBezTo>
                    <a:pt x="29226" y="13518"/>
                    <a:pt x="29226" y="13467"/>
                    <a:pt x="29220" y="13416"/>
                  </a:cubicBezTo>
                  <a:cubicBezTo>
                    <a:pt x="29232" y="13410"/>
                    <a:pt x="29243" y="13405"/>
                    <a:pt x="29254" y="13405"/>
                  </a:cubicBezTo>
                  <a:cubicBezTo>
                    <a:pt x="29243" y="13393"/>
                    <a:pt x="29226" y="13371"/>
                    <a:pt x="29215" y="13365"/>
                  </a:cubicBezTo>
                  <a:cubicBezTo>
                    <a:pt x="29254" y="13263"/>
                    <a:pt x="29175" y="13161"/>
                    <a:pt x="29203" y="13064"/>
                  </a:cubicBezTo>
                  <a:cubicBezTo>
                    <a:pt x="29124" y="12922"/>
                    <a:pt x="29175" y="12758"/>
                    <a:pt x="29135" y="12605"/>
                  </a:cubicBezTo>
                  <a:cubicBezTo>
                    <a:pt x="29118" y="12599"/>
                    <a:pt x="29090" y="12582"/>
                    <a:pt x="29079" y="12576"/>
                  </a:cubicBezTo>
                  <a:cubicBezTo>
                    <a:pt x="29084" y="12571"/>
                    <a:pt x="29107" y="12548"/>
                    <a:pt x="29118" y="12537"/>
                  </a:cubicBezTo>
                  <a:cubicBezTo>
                    <a:pt x="29084" y="12355"/>
                    <a:pt x="29118" y="12151"/>
                    <a:pt x="29039" y="11981"/>
                  </a:cubicBezTo>
                  <a:cubicBezTo>
                    <a:pt x="29028" y="11981"/>
                    <a:pt x="28999" y="11986"/>
                    <a:pt x="28988" y="11986"/>
                  </a:cubicBezTo>
                  <a:cubicBezTo>
                    <a:pt x="29005" y="12071"/>
                    <a:pt x="29022" y="12162"/>
                    <a:pt x="29045" y="12247"/>
                  </a:cubicBezTo>
                  <a:cubicBezTo>
                    <a:pt x="29039" y="12253"/>
                    <a:pt x="29028" y="12270"/>
                    <a:pt x="29022" y="12281"/>
                  </a:cubicBezTo>
                  <a:cubicBezTo>
                    <a:pt x="29067" y="12406"/>
                    <a:pt x="29050" y="12554"/>
                    <a:pt x="29062" y="12684"/>
                  </a:cubicBezTo>
                  <a:cubicBezTo>
                    <a:pt x="29073" y="12690"/>
                    <a:pt x="29096" y="12707"/>
                    <a:pt x="29107" y="12713"/>
                  </a:cubicBezTo>
                  <a:cubicBezTo>
                    <a:pt x="29096" y="12747"/>
                    <a:pt x="29084" y="12781"/>
                    <a:pt x="29073" y="12815"/>
                  </a:cubicBezTo>
                  <a:cubicBezTo>
                    <a:pt x="29090" y="12832"/>
                    <a:pt x="29124" y="12860"/>
                    <a:pt x="29141" y="12871"/>
                  </a:cubicBezTo>
                  <a:cubicBezTo>
                    <a:pt x="29124" y="12877"/>
                    <a:pt x="29101" y="12883"/>
                    <a:pt x="29084" y="12888"/>
                  </a:cubicBezTo>
                  <a:cubicBezTo>
                    <a:pt x="29096" y="12905"/>
                    <a:pt x="29113" y="12934"/>
                    <a:pt x="29118" y="12951"/>
                  </a:cubicBezTo>
                  <a:cubicBezTo>
                    <a:pt x="29096" y="12968"/>
                    <a:pt x="29067" y="12979"/>
                    <a:pt x="29045" y="12996"/>
                  </a:cubicBezTo>
                  <a:cubicBezTo>
                    <a:pt x="29062" y="12991"/>
                    <a:pt x="29090" y="12991"/>
                    <a:pt x="29107" y="12991"/>
                  </a:cubicBezTo>
                  <a:cubicBezTo>
                    <a:pt x="29107" y="13217"/>
                    <a:pt x="29107" y="13450"/>
                    <a:pt x="29130" y="13677"/>
                  </a:cubicBezTo>
                  <a:cubicBezTo>
                    <a:pt x="29084" y="13666"/>
                    <a:pt x="29039" y="13649"/>
                    <a:pt x="28994" y="13637"/>
                  </a:cubicBezTo>
                  <a:cubicBezTo>
                    <a:pt x="29011" y="13637"/>
                    <a:pt x="29050" y="13632"/>
                    <a:pt x="29067" y="13632"/>
                  </a:cubicBezTo>
                  <a:cubicBezTo>
                    <a:pt x="29067" y="13518"/>
                    <a:pt x="29050" y="13410"/>
                    <a:pt x="29039" y="13303"/>
                  </a:cubicBezTo>
                  <a:cubicBezTo>
                    <a:pt x="29028" y="13308"/>
                    <a:pt x="28999" y="13314"/>
                    <a:pt x="28988" y="13320"/>
                  </a:cubicBezTo>
                  <a:cubicBezTo>
                    <a:pt x="28954" y="13172"/>
                    <a:pt x="28937" y="13019"/>
                    <a:pt x="28937" y="12866"/>
                  </a:cubicBezTo>
                  <a:lnTo>
                    <a:pt x="28937" y="12866"/>
                  </a:lnTo>
                  <a:cubicBezTo>
                    <a:pt x="28982" y="12894"/>
                    <a:pt x="28994" y="12934"/>
                    <a:pt x="28999" y="12985"/>
                  </a:cubicBezTo>
                  <a:lnTo>
                    <a:pt x="29011" y="12985"/>
                  </a:lnTo>
                  <a:cubicBezTo>
                    <a:pt x="29011" y="12951"/>
                    <a:pt x="29011" y="12917"/>
                    <a:pt x="29011" y="12883"/>
                  </a:cubicBezTo>
                  <a:cubicBezTo>
                    <a:pt x="28976" y="12871"/>
                    <a:pt x="28942" y="12860"/>
                    <a:pt x="28908" y="12849"/>
                  </a:cubicBezTo>
                  <a:cubicBezTo>
                    <a:pt x="28925" y="12809"/>
                    <a:pt x="28971" y="12820"/>
                    <a:pt x="29005" y="12815"/>
                  </a:cubicBezTo>
                  <a:cubicBezTo>
                    <a:pt x="28982" y="12747"/>
                    <a:pt x="28976" y="12678"/>
                    <a:pt x="28959" y="12610"/>
                  </a:cubicBezTo>
                  <a:cubicBezTo>
                    <a:pt x="28948" y="12644"/>
                    <a:pt x="28937" y="12678"/>
                    <a:pt x="28925" y="12718"/>
                  </a:cubicBezTo>
                  <a:cubicBezTo>
                    <a:pt x="28925" y="12627"/>
                    <a:pt x="28840" y="12508"/>
                    <a:pt x="28937" y="12446"/>
                  </a:cubicBezTo>
                  <a:cubicBezTo>
                    <a:pt x="28931" y="12400"/>
                    <a:pt x="28920" y="12349"/>
                    <a:pt x="28914" y="12304"/>
                  </a:cubicBezTo>
                  <a:cubicBezTo>
                    <a:pt x="28908" y="12332"/>
                    <a:pt x="28908" y="12361"/>
                    <a:pt x="28908" y="12389"/>
                  </a:cubicBezTo>
                  <a:lnTo>
                    <a:pt x="28886" y="12389"/>
                  </a:lnTo>
                  <a:cubicBezTo>
                    <a:pt x="28880" y="12349"/>
                    <a:pt x="28869" y="12304"/>
                    <a:pt x="28857" y="12259"/>
                  </a:cubicBezTo>
                  <a:cubicBezTo>
                    <a:pt x="28874" y="12253"/>
                    <a:pt x="28903" y="12247"/>
                    <a:pt x="28914" y="12247"/>
                  </a:cubicBezTo>
                  <a:cubicBezTo>
                    <a:pt x="28852" y="12247"/>
                    <a:pt x="28852" y="12208"/>
                    <a:pt x="28857" y="12156"/>
                  </a:cubicBezTo>
                  <a:lnTo>
                    <a:pt x="28857" y="12156"/>
                  </a:lnTo>
                  <a:cubicBezTo>
                    <a:pt x="28874" y="12162"/>
                    <a:pt x="28903" y="12168"/>
                    <a:pt x="28920" y="12174"/>
                  </a:cubicBezTo>
                  <a:cubicBezTo>
                    <a:pt x="28880" y="12037"/>
                    <a:pt x="28863" y="11901"/>
                    <a:pt x="28840" y="11759"/>
                  </a:cubicBezTo>
                  <a:cubicBezTo>
                    <a:pt x="28840" y="11776"/>
                    <a:pt x="28840" y="11816"/>
                    <a:pt x="28840" y="11833"/>
                  </a:cubicBezTo>
                  <a:lnTo>
                    <a:pt x="28789" y="11850"/>
                  </a:lnTo>
                  <a:cubicBezTo>
                    <a:pt x="28784" y="11799"/>
                    <a:pt x="28772" y="11748"/>
                    <a:pt x="28767" y="11703"/>
                  </a:cubicBezTo>
                  <a:cubicBezTo>
                    <a:pt x="28784" y="11703"/>
                    <a:pt x="28812" y="11703"/>
                    <a:pt x="28823" y="11708"/>
                  </a:cubicBezTo>
                  <a:cubicBezTo>
                    <a:pt x="28806" y="11538"/>
                    <a:pt x="28778" y="11362"/>
                    <a:pt x="28721" y="11203"/>
                  </a:cubicBezTo>
                  <a:lnTo>
                    <a:pt x="28721" y="11203"/>
                  </a:lnTo>
                  <a:cubicBezTo>
                    <a:pt x="28721" y="11294"/>
                    <a:pt x="28755" y="11385"/>
                    <a:pt x="28744" y="11476"/>
                  </a:cubicBezTo>
                  <a:cubicBezTo>
                    <a:pt x="28687" y="11345"/>
                    <a:pt x="28664" y="11209"/>
                    <a:pt x="28653" y="11073"/>
                  </a:cubicBezTo>
                  <a:cubicBezTo>
                    <a:pt x="28664" y="11061"/>
                    <a:pt x="28670" y="11050"/>
                    <a:pt x="28676" y="11044"/>
                  </a:cubicBezTo>
                  <a:lnTo>
                    <a:pt x="28676" y="11044"/>
                  </a:lnTo>
                  <a:cubicBezTo>
                    <a:pt x="28670" y="11101"/>
                    <a:pt x="28664" y="11164"/>
                    <a:pt x="28710" y="11209"/>
                  </a:cubicBezTo>
                  <a:cubicBezTo>
                    <a:pt x="28727" y="11169"/>
                    <a:pt x="28738" y="11130"/>
                    <a:pt x="28750" y="11090"/>
                  </a:cubicBezTo>
                  <a:cubicBezTo>
                    <a:pt x="28733" y="11078"/>
                    <a:pt x="28693" y="11056"/>
                    <a:pt x="28676" y="11039"/>
                  </a:cubicBezTo>
                  <a:cubicBezTo>
                    <a:pt x="28698" y="10999"/>
                    <a:pt x="28687" y="10954"/>
                    <a:pt x="28670" y="10908"/>
                  </a:cubicBezTo>
                  <a:cubicBezTo>
                    <a:pt x="28636" y="10942"/>
                    <a:pt x="28636" y="10988"/>
                    <a:pt x="28636" y="11027"/>
                  </a:cubicBezTo>
                  <a:cubicBezTo>
                    <a:pt x="28608" y="10976"/>
                    <a:pt x="28591" y="10914"/>
                    <a:pt x="28579" y="10852"/>
                  </a:cubicBezTo>
                  <a:cubicBezTo>
                    <a:pt x="28602" y="10852"/>
                    <a:pt x="28625" y="10857"/>
                    <a:pt x="28647" y="10857"/>
                  </a:cubicBezTo>
                  <a:cubicBezTo>
                    <a:pt x="28636" y="10806"/>
                    <a:pt x="28625" y="10761"/>
                    <a:pt x="28613" y="10710"/>
                  </a:cubicBezTo>
                  <a:cubicBezTo>
                    <a:pt x="28596" y="10744"/>
                    <a:pt x="28585" y="10778"/>
                    <a:pt x="28574" y="10806"/>
                  </a:cubicBezTo>
                  <a:cubicBezTo>
                    <a:pt x="28557" y="10732"/>
                    <a:pt x="28545" y="10653"/>
                    <a:pt x="28534" y="10579"/>
                  </a:cubicBezTo>
                  <a:cubicBezTo>
                    <a:pt x="28562" y="10562"/>
                    <a:pt x="28591" y="10551"/>
                    <a:pt x="28619" y="10539"/>
                  </a:cubicBezTo>
                  <a:cubicBezTo>
                    <a:pt x="28489" y="10466"/>
                    <a:pt x="28528" y="10273"/>
                    <a:pt x="28432" y="10171"/>
                  </a:cubicBezTo>
                  <a:lnTo>
                    <a:pt x="28432" y="10171"/>
                  </a:lnTo>
                  <a:cubicBezTo>
                    <a:pt x="28437" y="10188"/>
                    <a:pt x="28449" y="10227"/>
                    <a:pt x="28454" y="10244"/>
                  </a:cubicBezTo>
                  <a:cubicBezTo>
                    <a:pt x="28443" y="10250"/>
                    <a:pt x="28420" y="10256"/>
                    <a:pt x="28415" y="10261"/>
                  </a:cubicBezTo>
                  <a:cubicBezTo>
                    <a:pt x="28409" y="10239"/>
                    <a:pt x="28409" y="10193"/>
                    <a:pt x="28403" y="10176"/>
                  </a:cubicBezTo>
                  <a:cubicBezTo>
                    <a:pt x="28392" y="10159"/>
                    <a:pt x="28375" y="10142"/>
                    <a:pt x="28364" y="10125"/>
                  </a:cubicBezTo>
                  <a:cubicBezTo>
                    <a:pt x="28386" y="10125"/>
                    <a:pt x="28432" y="10120"/>
                    <a:pt x="28454" y="10120"/>
                  </a:cubicBezTo>
                  <a:cubicBezTo>
                    <a:pt x="28437" y="10069"/>
                    <a:pt x="28426" y="10012"/>
                    <a:pt x="28375" y="9978"/>
                  </a:cubicBezTo>
                  <a:cubicBezTo>
                    <a:pt x="28358" y="9921"/>
                    <a:pt x="28352" y="9859"/>
                    <a:pt x="28347" y="9796"/>
                  </a:cubicBezTo>
                  <a:cubicBezTo>
                    <a:pt x="28335" y="9791"/>
                    <a:pt x="28318" y="9768"/>
                    <a:pt x="28307" y="9756"/>
                  </a:cubicBezTo>
                  <a:cubicBezTo>
                    <a:pt x="28301" y="9688"/>
                    <a:pt x="28279" y="9620"/>
                    <a:pt x="28250" y="9552"/>
                  </a:cubicBezTo>
                  <a:lnTo>
                    <a:pt x="28250" y="9552"/>
                  </a:lnTo>
                  <a:cubicBezTo>
                    <a:pt x="28273" y="9564"/>
                    <a:pt x="28307" y="9581"/>
                    <a:pt x="28324" y="9592"/>
                  </a:cubicBezTo>
                  <a:cubicBezTo>
                    <a:pt x="28256" y="9541"/>
                    <a:pt x="28239" y="9456"/>
                    <a:pt x="28171" y="9410"/>
                  </a:cubicBezTo>
                  <a:lnTo>
                    <a:pt x="28171" y="9410"/>
                  </a:lnTo>
                  <a:cubicBezTo>
                    <a:pt x="28182" y="9478"/>
                    <a:pt x="28199" y="9547"/>
                    <a:pt x="28211" y="9609"/>
                  </a:cubicBezTo>
                  <a:cubicBezTo>
                    <a:pt x="28108" y="9410"/>
                    <a:pt x="28029" y="9195"/>
                    <a:pt x="27967" y="8979"/>
                  </a:cubicBezTo>
                  <a:lnTo>
                    <a:pt x="27967" y="8979"/>
                  </a:lnTo>
                  <a:cubicBezTo>
                    <a:pt x="27989" y="9019"/>
                    <a:pt x="28006" y="9053"/>
                    <a:pt x="28029" y="9087"/>
                  </a:cubicBezTo>
                  <a:cubicBezTo>
                    <a:pt x="28063" y="9059"/>
                    <a:pt x="28052" y="9013"/>
                    <a:pt x="28052" y="8968"/>
                  </a:cubicBezTo>
                  <a:cubicBezTo>
                    <a:pt x="28023" y="8939"/>
                    <a:pt x="27995" y="8905"/>
                    <a:pt x="27972" y="8871"/>
                  </a:cubicBezTo>
                  <a:cubicBezTo>
                    <a:pt x="27978" y="8860"/>
                    <a:pt x="27995" y="8843"/>
                    <a:pt x="28001" y="8837"/>
                  </a:cubicBezTo>
                  <a:cubicBezTo>
                    <a:pt x="27951" y="8832"/>
                    <a:pt x="27854" y="8667"/>
                    <a:pt x="27941" y="8667"/>
                  </a:cubicBezTo>
                  <a:cubicBezTo>
                    <a:pt x="27943" y="8667"/>
                    <a:pt x="27946" y="8667"/>
                    <a:pt x="27950" y="8667"/>
                  </a:cubicBezTo>
                  <a:cubicBezTo>
                    <a:pt x="28074" y="8837"/>
                    <a:pt x="28103" y="9064"/>
                    <a:pt x="28245" y="9229"/>
                  </a:cubicBezTo>
                  <a:cubicBezTo>
                    <a:pt x="28239" y="9240"/>
                    <a:pt x="28228" y="9257"/>
                    <a:pt x="28228" y="9269"/>
                  </a:cubicBezTo>
                  <a:cubicBezTo>
                    <a:pt x="28284" y="9382"/>
                    <a:pt x="28313" y="9507"/>
                    <a:pt x="28352" y="9626"/>
                  </a:cubicBezTo>
                  <a:cubicBezTo>
                    <a:pt x="28381" y="9620"/>
                    <a:pt x="28437" y="9615"/>
                    <a:pt x="28460" y="9615"/>
                  </a:cubicBezTo>
                  <a:cubicBezTo>
                    <a:pt x="28443" y="9547"/>
                    <a:pt x="28409" y="9478"/>
                    <a:pt x="28330" y="9456"/>
                  </a:cubicBezTo>
                  <a:cubicBezTo>
                    <a:pt x="28324" y="9433"/>
                    <a:pt x="28324" y="9405"/>
                    <a:pt x="28318" y="9371"/>
                  </a:cubicBezTo>
                  <a:cubicBezTo>
                    <a:pt x="28352" y="9314"/>
                    <a:pt x="28279" y="9257"/>
                    <a:pt x="28262" y="9206"/>
                  </a:cubicBezTo>
                  <a:lnTo>
                    <a:pt x="28330" y="9195"/>
                  </a:lnTo>
                  <a:cubicBezTo>
                    <a:pt x="28313" y="9195"/>
                    <a:pt x="28279" y="9189"/>
                    <a:pt x="28262" y="9189"/>
                  </a:cubicBezTo>
                  <a:cubicBezTo>
                    <a:pt x="28273" y="9155"/>
                    <a:pt x="28284" y="9104"/>
                    <a:pt x="28296" y="9070"/>
                  </a:cubicBezTo>
                  <a:cubicBezTo>
                    <a:pt x="28267" y="9059"/>
                    <a:pt x="28239" y="9042"/>
                    <a:pt x="28211" y="9030"/>
                  </a:cubicBezTo>
                  <a:cubicBezTo>
                    <a:pt x="28222" y="9013"/>
                    <a:pt x="28239" y="8985"/>
                    <a:pt x="28250" y="8968"/>
                  </a:cubicBezTo>
                  <a:lnTo>
                    <a:pt x="28250" y="8968"/>
                  </a:lnTo>
                  <a:cubicBezTo>
                    <a:pt x="28239" y="8973"/>
                    <a:pt x="28216" y="8985"/>
                    <a:pt x="28211" y="8991"/>
                  </a:cubicBezTo>
                  <a:cubicBezTo>
                    <a:pt x="28199" y="8945"/>
                    <a:pt x="28171" y="8888"/>
                    <a:pt x="28199" y="8843"/>
                  </a:cubicBezTo>
                  <a:lnTo>
                    <a:pt x="28199" y="8843"/>
                  </a:lnTo>
                  <a:cubicBezTo>
                    <a:pt x="28188" y="8849"/>
                    <a:pt x="28171" y="8860"/>
                    <a:pt x="28159" y="8866"/>
                  </a:cubicBezTo>
                  <a:cubicBezTo>
                    <a:pt x="28108" y="8718"/>
                    <a:pt x="28023" y="8593"/>
                    <a:pt x="27961" y="8452"/>
                  </a:cubicBezTo>
                  <a:cubicBezTo>
                    <a:pt x="27975" y="8452"/>
                    <a:pt x="27997" y="8455"/>
                    <a:pt x="28013" y="8460"/>
                  </a:cubicBezTo>
                  <a:lnTo>
                    <a:pt x="28013" y="8460"/>
                  </a:lnTo>
                  <a:cubicBezTo>
                    <a:pt x="27927" y="8430"/>
                    <a:pt x="27854" y="8295"/>
                    <a:pt x="27887" y="8213"/>
                  </a:cubicBezTo>
                  <a:cubicBezTo>
                    <a:pt x="27898" y="8173"/>
                    <a:pt x="27842" y="8173"/>
                    <a:pt x="27819" y="8151"/>
                  </a:cubicBezTo>
                  <a:cubicBezTo>
                    <a:pt x="27779" y="8060"/>
                    <a:pt x="27728" y="7998"/>
                    <a:pt x="27620" y="7969"/>
                  </a:cubicBezTo>
                  <a:cubicBezTo>
                    <a:pt x="27632" y="7958"/>
                    <a:pt x="27666" y="7941"/>
                    <a:pt x="27683" y="7930"/>
                  </a:cubicBezTo>
                  <a:cubicBezTo>
                    <a:pt x="27660" y="7930"/>
                    <a:pt x="27620" y="7935"/>
                    <a:pt x="27603" y="7935"/>
                  </a:cubicBezTo>
                  <a:cubicBezTo>
                    <a:pt x="27609" y="7901"/>
                    <a:pt x="27654" y="7844"/>
                    <a:pt x="27592" y="7827"/>
                  </a:cubicBezTo>
                  <a:cubicBezTo>
                    <a:pt x="27558" y="7771"/>
                    <a:pt x="27535" y="7714"/>
                    <a:pt x="27507" y="7657"/>
                  </a:cubicBezTo>
                  <a:lnTo>
                    <a:pt x="27507" y="7657"/>
                  </a:lnTo>
                  <a:cubicBezTo>
                    <a:pt x="27507" y="7731"/>
                    <a:pt x="27524" y="7799"/>
                    <a:pt x="27547" y="7867"/>
                  </a:cubicBezTo>
                  <a:cubicBezTo>
                    <a:pt x="27564" y="7861"/>
                    <a:pt x="27598" y="7856"/>
                    <a:pt x="27609" y="7850"/>
                  </a:cubicBezTo>
                  <a:lnTo>
                    <a:pt x="27609" y="7850"/>
                  </a:lnTo>
                  <a:cubicBezTo>
                    <a:pt x="27575" y="7907"/>
                    <a:pt x="27575" y="7952"/>
                    <a:pt x="27637" y="7986"/>
                  </a:cubicBezTo>
                  <a:lnTo>
                    <a:pt x="27581" y="8003"/>
                  </a:lnTo>
                  <a:cubicBezTo>
                    <a:pt x="27643" y="8003"/>
                    <a:pt x="27706" y="8020"/>
                    <a:pt x="27757" y="8054"/>
                  </a:cubicBezTo>
                  <a:cubicBezTo>
                    <a:pt x="27757" y="8134"/>
                    <a:pt x="27694" y="8179"/>
                    <a:pt x="27632" y="8225"/>
                  </a:cubicBezTo>
                  <a:cubicBezTo>
                    <a:pt x="27649" y="8293"/>
                    <a:pt x="27677" y="8355"/>
                    <a:pt x="27700" y="8417"/>
                  </a:cubicBezTo>
                  <a:cubicBezTo>
                    <a:pt x="27513" y="8111"/>
                    <a:pt x="27331" y="7805"/>
                    <a:pt x="27167" y="7481"/>
                  </a:cubicBezTo>
                  <a:lnTo>
                    <a:pt x="27167" y="7481"/>
                  </a:lnTo>
                  <a:cubicBezTo>
                    <a:pt x="27184" y="7487"/>
                    <a:pt x="27218" y="7498"/>
                    <a:pt x="27235" y="7498"/>
                  </a:cubicBezTo>
                  <a:lnTo>
                    <a:pt x="27223" y="7470"/>
                  </a:lnTo>
                  <a:cubicBezTo>
                    <a:pt x="27209" y="7473"/>
                    <a:pt x="27196" y="7475"/>
                    <a:pt x="27184" y="7475"/>
                  </a:cubicBezTo>
                  <a:cubicBezTo>
                    <a:pt x="27139" y="7475"/>
                    <a:pt x="27111" y="7448"/>
                    <a:pt x="27115" y="7385"/>
                  </a:cubicBezTo>
                  <a:lnTo>
                    <a:pt x="27115" y="7385"/>
                  </a:lnTo>
                  <a:cubicBezTo>
                    <a:pt x="27138" y="7396"/>
                    <a:pt x="27178" y="7419"/>
                    <a:pt x="27195" y="7430"/>
                  </a:cubicBezTo>
                  <a:cubicBezTo>
                    <a:pt x="27184" y="7413"/>
                    <a:pt x="27172" y="7396"/>
                    <a:pt x="27161" y="7373"/>
                  </a:cubicBezTo>
                  <a:cubicBezTo>
                    <a:pt x="27138" y="7379"/>
                    <a:pt x="27115" y="7385"/>
                    <a:pt x="27093" y="7385"/>
                  </a:cubicBezTo>
                  <a:cubicBezTo>
                    <a:pt x="27030" y="7294"/>
                    <a:pt x="26985" y="7192"/>
                    <a:pt x="26923" y="7101"/>
                  </a:cubicBezTo>
                  <a:cubicBezTo>
                    <a:pt x="26871" y="6976"/>
                    <a:pt x="26701" y="6869"/>
                    <a:pt x="26741" y="6732"/>
                  </a:cubicBezTo>
                  <a:cubicBezTo>
                    <a:pt x="26718" y="6670"/>
                    <a:pt x="26696" y="6613"/>
                    <a:pt x="26673" y="6556"/>
                  </a:cubicBezTo>
                  <a:cubicBezTo>
                    <a:pt x="26662" y="6551"/>
                    <a:pt x="26639" y="6534"/>
                    <a:pt x="26628" y="6528"/>
                  </a:cubicBezTo>
                  <a:cubicBezTo>
                    <a:pt x="26618" y="6486"/>
                    <a:pt x="26593" y="6456"/>
                    <a:pt x="26550" y="6456"/>
                  </a:cubicBezTo>
                  <a:cubicBezTo>
                    <a:pt x="26541" y="6456"/>
                    <a:pt x="26531" y="6457"/>
                    <a:pt x="26520" y="6460"/>
                  </a:cubicBezTo>
                  <a:cubicBezTo>
                    <a:pt x="26542" y="6488"/>
                    <a:pt x="26559" y="6522"/>
                    <a:pt x="26582" y="6551"/>
                  </a:cubicBezTo>
                  <a:cubicBezTo>
                    <a:pt x="26537" y="6517"/>
                    <a:pt x="26503" y="6471"/>
                    <a:pt x="26463" y="6426"/>
                  </a:cubicBezTo>
                  <a:cubicBezTo>
                    <a:pt x="26486" y="6420"/>
                    <a:pt x="26520" y="6415"/>
                    <a:pt x="26542" y="6409"/>
                  </a:cubicBezTo>
                  <a:cubicBezTo>
                    <a:pt x="26514" y="6386"/>
                    <a:pt x="26486" y="6369"/>
                    <a:pt x="26463" y="6347"/>
                  </a:cubicBezTo>
                  <a:cubicBezTo>
                    <a:pt x="26491" y="6335"/>
                    <a:pt x="26525" y="6324"/>
                    <a:pt x="26559" y="6312"/>
                  </a:cubicBezTo>
                  <a:cubicBezTo>
                    <a:pt x="26582" y="6341"/>
                    <a:pt x="26605" y="6364"/>
                    <a:pt x="26628" y="6392"/>
                  </a:cubicBezTo>
                  <a:cubicBezTo>
                    <a:pt x="26628" y="6398"/>
                    <a:pt x="26628" y="6415"/>
                    <a:pt x="26628" y="6420"/>
                  </a:cubicBezTo>
                  <a:cubicBezTo>
                    <a:pt x="26679" y="6500"/>
                    <a:pt x="26741" y="6556"/>
                    <a:pt x="26809" y="6608"/>
                  </a:cubicBezTo>
                  <a:cubicBezTo>
                    <a:pt x="26809" y="6630"/>
                    <a:pt x="26809" y="6670"/>
                    <a:pt x="26809" y="6693"/>
                  </a:cubicBezTo>
                  <a:cubicBezTo>
                    <a:pt x="26826" y="6687"/>
                    <a:pt x="26860" y="6676"/>
                    <a:pt x="26883" y="6670"/>
                  </a:cubicBezTo>
                  <a:cubicBezTo>
                    <a:pt x="26854" y="6522"/>
                    <a:pt x="26730" y="6420"/>
                    <a:pt x="26656" y="6290"/>
                  </a:cubicBezTo>
                  <a:lnTo>
                    <a:pt x="26701" y="6278"/>
                  </a:lnTo>
                  <a:cubicBezTo>
                    <a:pt x="26684" y="6278"/>
                    <a:pt x="26656" y="6284"/>
                    <a:pt x="26645" y="6284"/>
                  </a:cubicBezTo>
                  <a:cubicBezTo>
                    <a:pt x="26611" y="6216"/>
                    <a:pt x="26565" y="6159"/>
                    <a:pt x="26497" y="6108"/>
                  </a:cubicBezTo>
                  <a:cubicBezTo>
                    <a:pt x="26486" y="6057"/>
                    <a:pt x="26452" y="6006"/>
                    <a:pt x="26384" y="6006"/>
                  </a:cubicBezTo>
                  <a:cubicBezTo>
                    <a:pt x="26395" y="5995"/>
                    <a:pt x="26418" y="5972"/>
                    <a:pt x="26429" y="5966"/>
                  </a:cubicBezTo>
                  <a:lnTo>
                    <a:pt x="26429" y="5966"/>
                  </a:lnTo>
                  <a:cubicBezTo>
                    <a:pt x="26406" y="5972"/>
                    <a:pt x="26372" y="5983"/>
                    <a:pt x="26350" y="5995"/>
                  </a:cubicBezTo>
                  <a:cubicBezTo>
                    <a:pt x="26350" y="5972"/>
                    <a:pt x="26350" y="5921"/>
                    <a:pt x="26344" y="5898"/>
                  </a:cubicBezTo>
                  <a:cubicBezTo>
                    <a:pt x="26338" y="5904"/>
                    <a:pt x="26315" y="5904"/>
                    <a:pt x="26310" y="5904"/>
                  </a:cubicBezTo>
                  <a:cubicBezTo>
                    <a:pt x="26338" y="5989"/>
                    <a:pt x="26367" y="6091"/>
                    <a:pt x="26469" y="6108"/>
                  </a:cubicBezTo>
                  <a:cubicBezTo>
                    <a:pt x="26469" y="6131"/>
                    <a:pt x="26469" y="6171"/>
                    <a:pt x="26469" y="6188"/>
                  </a:cubicBezTo>
                  <a:cubicBezTo>
                    <a:pt x="26497" y="6227"/>
                    <a:pt x="26531" y="6261"/>
                    <a:pt x="26559" y="6301"/>
                  </a:cubicBezTo>
                  <a:cubicBezTo>
                    <a:pt x="26531" y="6307"/>
                    <a:pt x="26474" y="6318"/>
                    <a:pt x="26440" y="6324"/>
                  </a:cubicBezTo>
                  <a:cubicBezTo>
                    <a:pt x="26440" y="6307"/>
                    <a:pt x="26440" y="6267"/>
                    <a:pt x="26440" y="6250"/>
                  </a:cubicBezTo>
                  <a:cubicBezTo>
                    <a:pt x="26412" y="6261"/>
                    <a:pt x="26389" y="6273"/>
                    <a:pt x="26367" y="6284"/>
                  </a:cubicBezTo>
                  <a:cubicBezTo>
                    <a:pt x="26355" y="6278"/>
                    <a:pt x="26332" y="6261"/>
                    <a:pt x="26327" y="6256"/>
                  </a:cubicBezTo>
                  <a:cubicBezTo>
                    <a:pt x="26344" y="6244"/>
                    <a:pt x="26389" y="6227"/>
                    <a:pt x="26406" y="6216"/>
                  </a:cubicBezTo>
                  <a:cubicBezTo>
                    <a:pt x="26378" y="6210"/>
                    <a:pt x="26338" y="6205"/>
                    <a:pt x="26310" y="6205"/>
                  </a:cubicBezTo>
                  <a:cubicBezTo>
                    <a:pt x="26287" y="6188"/>
                    <a:pt x="26270" y="6165"/>
                    <a:pt x="26259" y="6148"/>
                  </a:cubicBezTo>
                  <a:lnTo>
                    <a:pt x="26259" y="6148"/>
                  </a:lnTo>
                  <a:cubicBezTo>
                    <a:pt x="26285" y="6158"/>
                    <a:pt x="26306" y="6183"/>
                    <a:pt x="26335" y="6183"/>
                  </a:cubicBezTo>
                  <a:cubicBezTo>
                    <a:pt x="26338" y="6183"/>
                    <a:pt x="26341" y="6182"/>
                    <a:pt x="26344" y="6182"/>
                  </a:cubicBezTo>
                  <a:cubicBezTo>
                    <a:pt x="26361" y="6097"/>
                    <a:pt x="26230" y="6131"/>
                    <a:pt x="26185" y="6086"/>
                  </a:cubicBezTo>
                  <a:cubicBezTo>
                    <a:pt x="26174" y="6051"/>
                    <a:pt x="26151" y="5989"/>
                    <a:pt x="26134" y="5961"/>
                  </a:cubicBezTo>
                  <a:lnTo>
                    <a:pt x="26134" y="5961"/>
                  </a:lnTo>
                  <a:cubicBezTo>
                    <a:pt x="26157" y="5966"/>
                    <a:pt x="26208" y="5978"/>
                    <a:pt x="26230" y="5983"/>
                  </a:cubicBezTo>
                  <a:cubicBezTo>
                    <a:pt x="26179" y="5955"/>
                    <a:pt x="26140" y="5921"/>
                    <a:pt x="26117" y="5876"/>
                  </a:cubicBezTo>
                  <a:lnTo>
                    <a:pt x="26117" y="5876"/>
                  </a:lnTo>
                  <a:lnTo>
                    <a:pt x="26134" y="5966"/>
                  </a:lnTo>
                  <a:cubicBezTo>
                    <a:pt x="26049" y="5944"/>
                    <a:pt x="26054" y="5887"/>
                    <a:pt x="26083" y="5830"/>
                  </a:cubicBezTo>
                  <a:lnTo>
                    <a:pt x="26009" y="5830"/>
                  </a:lnTo>
                  <a:cubicBezTo>
                    <a:pt x="25975" y="5802"/>
                    <a:pt x="25941" y="5768"/>
                    <a:pt x="25907" y="5734"/>
                  </a:cubicBezTo>
                  <a:cubicBezTo>
                    <a:pt x="25879" y="5694"/>
                    <a:pt x="25850" y="5660"/>
                    <a:pt x="25822" y="5620"/>
                  </a:cubicBezTo>
                  <a:cubicBezTo>
                    <a:pt x="25856" y="5620"/>
                    <a:pt x="25884" y="5626"/>
                    <a:pt x="25918" y="5626"/>
                  </a:cubicBezTo>
                  <a:cubicBezTo>
                    <a:pt x="25896" y="5604"/>
                    <a:pt x="25864" y="5596"/>
                    <a:pt x="25832" y="5596"/>
                  </a:cubicBezTo>
                  <a:cubicBezTo>
                    <a:pt x="25823" y="5596"/>
                    <a:pt x="25814" y="5596"/>
                    <a:pt x="25805" y="5598"/>
                  </a:cubicBezTo>
                  <a:cubicBezTo>
                    <a:pt x="25799" y="5586"/>
                    <a:pt x="25788" y="5575"/>
                    <a:pt x="25782" y="5564"/>
                  </a:cubicBezTo>
                  <a:cubicBezTo>
                    <a:pt x="25788" y="5541"/>
                    <a:pt x="25793" y="5524"/>
                    <a:pt x="25799" y="5507"/>
                  </a:cubicBezTo>
                  <a:lnTo>
                    <a:pt x="25799" y="5507"/>
                  </a:lnTo>
                  <a:cubicBezTo>
                    <a:pt x="25788" y="5518"/>
                    <a:pt x="25776" y="5529"/>
                    <a:pt x="25765" y="5535"/>
                  </a:cubicBezTo>
                  <a:cubicBezTo>
                    <a:pt x="25748" y="5512"/>
                    <a:pt x="25731" y="5484"/>
                    <a:pt x="25720" y="5456"/>
                  </a:cubicBezTo>
                  <a:cubicBezTo>
                    <a:pt x="25714" y="5473"/>
                    <a:pt x="25703" y="5490"/>
                    <a:pt x="25691" y="5507"/>
                  </a:cubicBezTo>
                  <a:cubicBezTo>
                    <a:pt x="25663" y="5478"/>
                    <a:pt x="25623" y="5450"/>
                    <a:pt x="25589" y="5422"/>
                  </a:cubicBezTo>
                  <a:cubicBezTo>
                    <a:pt x="25606" y="5416"/>
                    <a:pt x="25640" y="5410"/>
                    <a:pt x="25657" y="5405"/>
                  </a:cubicBezTo>
                  <a:cubicBezTo>
                    <a:pt x="25646" y="5388"/>
                    <a:pt x="25623" y="5359"/>
                    <a:pt x="25612" y="5348"/>
                  </a:cubicBezTo>
                  <a:cubicBezTo>
                    <a:pt x="25604" y="5383"/>
                    <a:pt x="25589" y="5395"/>
                    <a:pt x="25571" y="5395"/>
                  </a:cubicBezTo>
                  <a:cubicBezTo>
                    <a:pt x="25540" y="5395"/>
                    <a:pt x="25501" y="5356"/>
                    <a:pt x="25476" y="5331"/>
                  </a:cubicBezTo>
                  <a:cubicBezTo>
                    <a:pt x="25396" y="5251"/>
                    <a:pt x="25306" y="5178"/>
                    <a:pt x="25215" y="5115"/>
                  </a:cubicBezTo>
                  <a:cubicBezTo>
                    <a:pt x="25226" y="5093"/>
                    <a:pt x="25232" y="5070"/>
                    <a:pt x="25203" y="5047"/>
                  </a:cubicBezTo>
                  <a:cubicBezTo>
                    <a:pt x="25198" y="5059"/>
                    <a:pt x="25192" y="5076"/>
                    <a:pt x="25181" y="5093"/>
                  </a:cubicBezTo>
                  <a:cubicBezTo>
                    <a:pt x="25158" y="5070"/>
                    <a:pt x="25130" y="5053"/>
                    <a:pt x="25107" y="5036"/>
                  </a:cubicBezTo>
                  <a:cubicBezTo>
                    <a:pt x="25067" y="4990"/>
                    <a:pt x="25028" y="4951"/>
                    <a:pt x="24982" y="4905"/>
                  </a:cubicBezTo>
                  <a:lnTo>
                    <a:pt x="24982" y="4905"/>
                  </a:lnTo>
                  <a:cubicBezTo>
                    <a:pt x="24986" y="4907"/>
                    <a:pt x="24991" y="4908"/>
                    <a:pt x="24996" y="4908"/>
                  </a:cubicBezTo>
                  <a:cubicBezTo>
                    <a:pt x="25009" y="4908"/>
                    <a:pt x="25022" y="4901"/>
                    <a:pt x="25022" y="4888"/>
                  </a:cubicBezTo>
                  <a:cubicBezTo>
                    <a:pt x="25016" y="4871"/>
                    <a:pt x="25005" y="4866"/>
                    <a:pt x="24988" y="4860"/>
                  </a:cubicBezTo>
                  <a:cubicBezTo>
                    <a:pt x="25005" y="4843"/>
                    <a:pt x="25016" y="4832"/>
                    <a:pt x="25028" y="4820"/>
                  </a:cubicBezTo>
                  <a:cubicBezTo>
                    <a:pt x="25005" y="4815"/>
                    <a:pt x="24965" y="4798"/>
                    <a:pt x="24942" y="4792"/>
                  </a:cubicBezTo>
                  <a:cubicBezTo>
                    <a:pt x="24942" y="4809"/>
                    <a:pt x="24937" y="4837"/>
                    <a:pt x="24937" y="4854"/>
                  </a:cubicBezTo>
                  <a:cubicBezTo>
                    <a:pt x="24903" y="4826"/>
                    <a:pt x="24869" y="4798"/>
                    <a:pt x="24835" y="4769"/>
                  </a:cubicBezTo>
                  <a:cubicBezTo>
                    <a:pt x="24846" y="4747"/>
                    <a:pt x="24863" y="4718"/>
                    <a:pt x="24874" y="4695"/>
                  </a:cubicBezTo>
                  <a:cubicBezTo>
                    <a:pt x="24823" y="4650"/>
                    <a:pt x="24778" y="4599"/>
                    <a:pt x="24715" y="4565"/>
                  </a:cubicBezTo>
                  <a:lnTo>
                    <a:pt x="24715" y="4565"/>
                  </a:lnTo>
                  <a:cubicBezTo>
                    <a:pt x="24755" y="4610"/>
                    <a:pt x="24801" y="4656"/>
                    <a:pt x="24823" y="4712"/>
                  </a:cubicBezTo>
                  <a:cubicBezTo>
                    <a:pt x="24744" y="4673"/>
                    <a:pt x="24698" y="4605"/>
                    <a:pt x="24642" y="4542"/>
                  </a:cubicBezTo>
                  <a:cubicBezTo>
                    <a:pt x="24653" y="4531"/>
                    <a:pt x="24664" y="4514"/>
                    <a:pt x="24670" y="4503"/>
                  </a:cubicBezTo>
                  <a:cubicBezTo>
                    <a:pt x="24647" y="4474"/>
                    <a:pt x="24619" y="4451"/>
                    <a:pt x="24591" y="4423"/>
                  </a:cubicBezTo>
                  <a:lnTo>
                    <a:pt x="24591" y="4423"/>
                  </a:lnTo>
                  <a:cubicBezTo>
                    <a:pt x="24608" y="4463"/>
                    <a:pt x="24619" y="4503"/>
                    <a:pt x="24636" y="4537"/>
                  </a:cubicBezTo>
                  <a:cubicBezTo>
                    <a:pt x="24511" y="4434"/>
                    <a:pt x="24392" y="4321"/>
                    <a:pt x="24273" y="4213"/>
                  </a:cubicBezTo>
                  <a:cubicBezTo>
                    <a:pt x="24296" y="4213"/>
                    <a:pt x="24330" y="4219"/>
                    <a:pt x="24347" y="4219"/>
                  </a:cubicBezTo>
                  <a:cubicBezTo>
                    <a:pt x="24341" y="4196"/>
                    <a:pt x="24330" y="4168"/>
                    <a:pt x="24324" y="4139"/>
                  </a:cubicBezTo>
                  <a:cubicBezTo>
                    <a:pt x="24245" y="4100"/>
                    <a:pt x="24148" y="4117"/>
                    <a:pt x="24091" y="4043"/>
                  </a:cubicBezTo>
                  <a:lnTo>
                    <a:pt x="24091" y="4043"/>
                  </a:lnTo>
                  <a:cubicBezTo>
                    <a:pt x="24137" y="4054"/>
                    <a:pt x="24182" y="4066"/>
                    <a:pt x="24222" y="4077"/>
                  </a:cubicBezTo>
                  <a:cubicBezTo>
                    <a:pt x="24131" y="3998"/>
                    <a:pt x="24046" y="3884"/>
                    <a:pt x="23915" y="3856"/>
                  </a:cubicBezTo>
                  <a:lnTo>
                    <a:pt x="23932" y="3827"/>
                  </a:lnTo>
                  <a:cubicBezTo>
                    <a:pt x="23921" y="3827"/>
                    <a:pt x="23898" y="3822"/>
                    <a:pt x="23893" y="3822"/>
                  </a:cubicBezTo>
                  <a:lnTo>
                    <a:pt x="23904" y="3776"/>
                  </a:lnTo>
                  <a:lnTo>
                    <a:pt x="23881" y="3776"/>
                  </a:lnTo>
                  <a:cubicBezTo>
                    <a:pt x="23881" y="3793"/>
                    <a:pt x="23876" y="3833"/>
                    <a:pt x="23876" y="3850"/>
                  </a:cubicBezTo>
                  <a:cubicBezTo>
                    <a:pt x="23864" y="3833"/>
                    <a:pt x="23830" y="3799"/>
                    <a:pt x="23813" y="3782"/>
                  </a:cubicBezTo>
                  <a:cubicBezTo>
                    <a:pt x="23825" y="3771"/>
                    <a:pt x="23842" y="3748"/>
                    <a:pt x="23853" y="3737"/>
                  </a:cubicBezTo>
                  <a:cubicBezTo>
                    <a:pt x="23836" y="3737"/>
                    <a:pt x="23808" y="3731"/>
                    <a:pt x="23791" y="3725"/>
                  </a:cubicBezTo>
                  <a:cubicBezTo>
                    <a:pt x="23791" y="3737"/>
                    <a:pt x="23791" y="3759"/>
                    <a:pt x="23791" y="3771"/>
                  </a:cubicBezTo>
                  <a:cubicBezTo>
                    <a:pt x="23694" y="3731"/>
                    <a:pt x="23626" y="3646"/>
                    <a:pt x="23541" y="3589"/>
                  </a:cubicBezTo>
                  <a:cubicBezTo>
                    <a:pt x="23558" y="3578"/>
                    <a:pt x="23581" y="3555"/>
                    <a:pt x="23592" y="3544"/>
                  </a:cubicBezTo>
                  <a:lnTo>
                    <a:pt x="23592" y="3544"/>
                  </a:lnTo>
                  <a:cubicBezTo>
                    <a:pt x="23569" y="3561"/>
                    <a:pt x="23552" y="3572"/>
                    <a:pt x="23530" y="3583"/>
                  </a:cubicBezTo>
                  <a:cubicBezTo>
                    <a:pt x="23490" y="3544"/>
                    <a:pt x="23445" y="3510"/>
                    <a:pt x="23393" y="3476"/>
                  </a:cubicBezTo>
                  <a:lnTo>
                    <a:pt x="23393" y="3476"/>
                  </a:lnTo>
                  <a:cubicBezTo>
                    <a:pt x="23445" y="3493"/>
                    <a:pt x="23490" y="3504"/>
                    <a:pt x="23541" y="3504"/>
                  </a:cubicBezTo>
                  <a:cubicBezTo>
                    <a:pt x="23501" y="3481"/>
                    <a:pt x="23479" y="3453"/>
                    <a:pt x="23484" y="3413"/>
                  </a:cubicBezTo>
                  <a:lnTo>
                    <a:pt x="23484" y="3413"/>
                  </a:lnTo>
                  <a:cubicBezTo>
                    <a:pt x="23473" y="3419"/>
                    <a:pt x="23456" y="3430"/>
                    <a:pt x="23445" y="3442"/>
                  </a:cubicBezTo>
                  <a:cubicBezTo>
                    <a:pt x="23348" y="3328"/>
                    <a:pt x="23218" y="3254"/>
                    <a:pt x="23104" y="3158"/>
                  </a:cubicBezTo>
                  <a:cubicBezTo>
                    <a:pt x="23098" y="3181"/>
                    <a:pt x="23087" y="3215"/>
                    <a:pt x="23081" y="3237"/>
                  </a:cubicBezTo>
                  <a:cubicBezTo>
                    <a:pt x="22968" y="3164"/>
                    <a:pt x="22854" y="3084"/>
                    <a:pt x="22752" y="3005"/>
                  </a:cubicBezTo>
                  <a:lnTo>
                    <a:pt x="22752" y="3005"/>
                  </a:lnTo>
                  <a:cubicBezTo>
                    <a:pt x="22826" y="3016"/>
                    <a:pt x="22894" y="3061"/>
                    <a:pt x="22951" y="3107"/>
                  </a:cubicBezTo>
                  <a:cubicBezTo>
                    <a:pt x="22985" y="2993"/>
                    <a:pt x="22497" y="2834"/>
                    <a:pt x="22435" y="2687"/>
                  </a:cubicBezTo>
                  <a:cubicBezTo>
                    <a:pt x="22469" y="2670"/>
                    <a:pt x="22497" y="2653"/>
                    <a:pt x="22531" y="2630"/>
                  </a:cubicBezTo>
                  <a:lnTo>
                    <a:pt x="22531" y="2630"/>
                  </a:lnTo>
                  <a:cubicBezTo>
                    <a:pt x="22525" y="2642"/>
                    <a:pt x="22520" y="2664"/>
                    <a:pt x="22514" y="2676"/>
                  </a:cubicBezTo>
                  <a:cubicBezTo>
                    <a:pt x="22548" y="2698"/>
                    <a:pt x="22565" y="2732"/>
                    <a:pt x="22554" y="2772"/>
                  </a:cubicBezTo>
                  <a:lnTo>
                    <a:pt x="22662" y="2772"/>
                  </a:lnTo>
                  <a:lnTo>
                    <a:pt x="22627" y="2823"/>
                  </a:lnTo>
                  <a:cubicBezTo>
                    <a:pt x="22639" y="2817"/>
                    <a:pt x="22667" y="2806"/>
                    <a:pt x="22684" y="2795"/>
                  </a:cubicBezTo>
                  <a:cubicBezTo>
                    <a:pt x="22776" y="2862"/>
                    <a:pt x="22880" y="2926"/>
                    <a:pt x="22993" y="2926"/>
                  </a:cubicBezTo>
                  <a:cubicBezTo>
                    <a:pt x="23013" y="2926"/>
                    <a:pt x="23033" y="2924"/>
                    <a:pt x="23053" y="2920"/>
                  </a:cubicBezTo>
                  <a:cubicBezTo>
                    <a:pt x="22894" y="2840"/>
                    <a:pt x="22758" y="2727"/>
                    <a:pt x="22610" y="2642"/>
                  </a:cubicBezTo>
                  <a:cubicBezTo>
                    <a:pt x="22605" y="2630"/>
                    <a:pt x="22605" y="2613"/>
                    <a:pt x="22599" y="2602"/>
                  </a:cubicBezTo>
                  <a:cubicBezTo>
                    <a:pt x="22591" y="2604"/>
                    <a:pt x="22584" y="2605"/>
                    <a:pt x="22577" y="2605"/>
                  </a:cubicBezTo>
                  <a:cubicBezTo>
                    <a:pt x="22527" y="2605"/>
                    <a:pt x="22494" y="2556"/>
                    <a:pt x="22474" y="2517"/>
                  </a:cubicBezTo>
                  <a:cubicBezTo>
                    <a:pt x="22361" y="2511"/>
                    <a:pt x="22287" y="2426"/>
                    <a:pt x="22196" y="2381"/>
                  </a:cubicBezTo>
                  <a:lnTo>
                    <a:pt x="22208" y="2346"/>
                  </a:lnTo>
                  <a:lnTo>
                    <a:pt x="22208" y="2346"/>
                  </a:lnTo>
                  <a:cubicBezTo>
                    <a:pt x="22196" y="2352"/>
                    <a:pt x="22174" y="2364"/>
                    <a:pt x="22168" y="2369"/>
                  </a:cubicBezTo>
                  <a:cubicBezTo>
                    <a:pt x="22066" y="2318"/>
                    <a:pt x="21975" y="2244"/>
                    <a:pt x="21862" y="2216"/>
                  </a:cubicBezTo>
                  <a:cubicBezTo>
                    <a:pt x="21822" y="2205"/>
                    <a:pt x="21805" y="2165"/>
                    <a:pt x="21782" y="2131"/>
                  </a:cubicBezTo>
                  <a:cubicBezTo>
                    <a:pt x="21754" y="2137"/>
                    <a:pt x="21731" y="2142"/>
                    <a:pt x="21703" y="2148"/>
                  </a:cubicBezTo>
                  <a:cubicBezTo>
                    <a:pt x="21708" y="2137"/>
                    <a:pt x="21714" y="2108"/>
                    <a:pt x="21714" y="2097"/>
                  </a:cubicBezTo>
                  <a:cubicBezTo>
                    <a:pt x="21413" y="1983"/>
                    <a:pt x="21169" y="1768"/>
                    <a:pt x="20880" y="1632"/>
                  </a:cubicBezTo>
                  <a:cubicBezTo>
                    <a:pt x="20872" y="1634"/>
                    <a:pt x="20865" y="1634"/>
                    <a:pt x="20858" y="1634"/>
                  </a:cubicBezTo>
                  <a:cubicBezTo>
                    <a:pt x="20804" y="1634"/>
                    <a:pt x="20773" y="1582"/>
                    <a:pt x="20732" y="1552"/>
                  </a:cubicBezTo>
                  <a:cubicBezTo>
                    <a:pt x="20659" y="1529"/>
                    <a:pt x="20585" y="1501"/>
                    <a:pt x="20517" y="1467"/>
                  </a:cubicBezTo>
                  <a:lnTo>
                    <a:pt x="20466" y="1467"/>
                  </a:lnTo>
                  <a:cubicBezTo>
                    <a:pt x="20437" y="1444"/>
                    <a:pt x="20409" y="1416"/>
                    <a:pt x="20386" y="1388"/>
                  </a:cubicBezTo>
                  <a:cubicBezTo>
                    <a:pt x="20352" y="1382"/>
                    <a:pt x="20318" y="1376"/>
                    <a:pt x="20284" y="1365"/>
                  </a:cubicBezTo>
                  <a:cubicBezTo>
                    <a:pt x="20279" y="1354"/>
                    <a:pt x="20267" y="1331"/>
                    <a:pt x="20262" y="1325"/>
                  </a:cubicBezTo>
                  <a:lnTo>
                    <a:pt x="20250" y="1348"/>
                  </a:lnTo>
                  <a:cubicBezTo>
                    <a:pt x="20205" y="1320"/>
                    <a:pt x="20154" y="1297"/>
                    <a:pt x="20097" y="1274"/>
                  </a:cubicBezTo>
                  <a:cubicBezTo>
                    <a:pt x="20103" y="1268"/>
                    <a:pt x="20103" y="1251"/>
                    <a:pt x="20103" y="1246"/>
                  </a:cubicBezTo>
                  <a:cubicBezTo>
                    <a:pt x="20091" y="1246"/>
                    <a:pt x="20063" y="1257"/>
                    <a:pt x="20046" y="1257"/>
                  </a:cubicBezTo>
                  <a:cubicBezTo>
                    <a:pt x="19972" y="1178"/>
                    <a:pt x="19842" y="1200"/>
                    <a:pt x="19762" y="1127"/>
                  </a:cubicBezTo>
                  <a:cubicBezTo>
                    <a:pt x="19758" y="1127"/>
                    <a:pt x="19754" y="1127"/>
                    <a:pt x="19750" y="1127"/>
                  </a:cubicBezTo>
                  <a:cubicBezTo>
                    <a:pt x="19586" y="1127"/>
                    <a:pt x="19458" y="1012"/>
                    <a:pt x="19297" y="979"/>
                  </a:cubicBezTo>
                  <a:cubicBezTo>
                    <a:pt x="19286" y="985"/>
                    <a:pt x="19263" y="1002"/>
                    <a:pt x="19252" y="1013"/>
                  </a:cubicBezTo>
                  <a:cubicBezTo>
                    <a:pt x="19246" y="1002"/>
                    <a:pt x="19235" y="973"/>
                    <a:pt x="19229" y="956"/>
                  </a:cubicBezTo>
                  <a:cubicBezTo>
                    <a:pt x="19042" y="905"/>
                    <a:pt x="18871" y="781"/>
                    <a:pt x="18673" y="769"/>
                  </a:cubicBezTo>
                  <a:cubicBezTo>
                    <a:pt x="18667" y="781"/>
                    <a:pt x="18656" y="803"/>
                    <a:pt x="18650" y="815"/>
                  </a:cubicBezTo>
                  <a:cubicBezTo>
                    <a:pt x="18741" y="843"/>
                    <a:pt x="18832" y="866"/>
                    <a:pt x="18922" y="888"/>
                  </a:cubicBezTo>
                  <a:cubicBezTo>
                    <a:pt x="18928" y="894"/>
                    <a:pt x="18940" y="917"/>
                    <a:pt x="18945" y="922"/>
                  </a:cubicBezTo>
                  <a:cubicBezTo>
                    <a:pt x="19081" y="939"/>
                    <a:pt x="19218" y="1025"/>
                    <a:pt x="19342" y="1076"/>
                  </a:cubicBezTo>
                  <a:cubicBezTo>
                    <a:pt x="19354" y="1070"/>
                    <a:pt x="19376" y="1053"/>
                    <a:pt x="19388" y="1047"/>
                  </a:cubicBezTo>
                  <a:cubicBezTo>
                    <a:pt x="19416" y="1076"/>
                    <a:pt x="19444" y="1098"/>
                    <a:pt x="19473" y="1127"/>
                  </a:cubicBezTo>
                  <a:cubicBezTo>
                    <a:pt x="19496" y="1115"/>
                    <a:pt x="19535" y="1104"/>
                    <a:pt x="19558" y="1093"/>
                  </a:cubicBezTo>
                  <a:lnTo>
                    <a:pt x="19558" y="1093"/>
                  </a:lnTo>
                  <a:cubicBezTo>
                    <a:pt x="19552" y="1110"/>
                    <a:pt x="19547" y="1138"/>
                    <a:pt x="19547" y="1149"/>
                  </a:cubicBezTo>
                  <a:lnTo>
                    <a:pt x="19620" y="1149"/>
                  </a:lnTo>
                  <a:cubicBezTo>
                    <a:pt x="19620" y="1178"/>
                    <a:pt x="19626" y="1206"/>
                    <a:pt x="19626" y="1234"/>
                  </a:cubicBezTo>
                  <a:cubicBezTo>
                    <a:pt x="19632" y="1217"/>
                    <a:pt x="19643" y="1189"/>
                    <a:pt x="19649" y="1178"/>
                  </a:cubicBezTo>
                  <a:cubicBezTo>
                    <a:pt x="19864" y="1280"/>
                    <a:pt x="20080" y="1388"/>
                    <a:pt x="20307" y="1478"/>
                  </a:cubicBezTo>
                  <a:cubicBezTo>
                    <a:pt x="20304" y="1481"/>
                    <a:pt x="20301" y="1483"/>
                    <a:pt x="20299" y="1485"/>
                  </a:cubicBezTo>
                  <a:lnTo>
                    <a:pt x="20299" y="1485"/>
                  </a:lnTo>
                  <a:cubicBezTo>
                    <a:pt x="20299" y="1485"/>
                    <a:pt x="20300" y="1484"/>
                    <a:pt x="20301" y="1484"/>
                  </a:cubicBezTo>
                  <a:cubicBezTo>
                    <a:pt x="20407" y="1484"/>
                    <a:pt x="20500" y="1593"/>
                    <a:pt x="20605" y="1593"/>
                  </a:cubicBezTo>
                  <a:cubicBezTo>
                    <a:pt x="20624" y="1593"/>
                    <a:pt x="20644" y="1589"/>
                    <a:pt x="20664" y="1581"/>
                  </a:cubicBezTo>
                  <a:lnTo>
                    <a:pt x="20664" y="1581"/>
                  </a:lnTo>
                  <a:cubicBezTo>
                    <a:pt x="20659" y="1592"/>
                    <a:pt x="20647" y="1615"/>
                    <a:pt x="20636" y="1626"/>
                  </a:cubicBezTo>
                  <a:cubicBezTo>
                    <a:pt x="20914" y="1773"/>
                    <a:pt x="21203" y="1893"/>
                    <a:pt x="21476" y="2051"/>
                  </a:cubicBezTo>
                  <a:cubicBezTo>
                    <a:pt x="21493" y="2040"/>
                    <a:pt x="21515" y="2029"/>
                    <a:pt x="21532" y="2017"/>
                  </a:cubicBezTo>
                  <a:lnTo>
                    <a:pt x="21532" y="2017"/>
                  </a:lnTo>
                  <a:cubicBezTo>
                    <a:pt x="21527" y="2029"/>
                    <a:pt x="21527" y="2051"/>
                    <a:pt x="21527" y="2063"/>
                  </a:cubicBezTo>
                  <a:cubicBezTo>
                    <a:pt x="21669" y="2120"/>
                    <a:pt x="21771" y="2261"/>
                    <a:pt x="21930" y="2284"/>
                  </a:cubicBezTo>
                  <a:cubicBezTo>
                    <a:pt x="21975" y="2398"/>
                    <a:pt x="22145" y="2409"/>
                    <a:pt x="22230" y="2505"/>
                  </a:cubicBezTo>
                  <a:cubicBezTo>
                    <a:pt x="22287" y="2551"/>
                    <a:pt x="22389" y="2556"/>
                    <a:pt x="22395" y="2647"/>
                  </a:cubicBezTo>
                  <a:lnTo>
                    <a:pt x="22327" y="2653"/>
                  </a:lnTo>
                  <a:cubicBezTo>
                    <a:pt x="22281" y="2585"/>
                    <a:pt x="22202" y="2568"/>
                    <a:pt x="22134" y="2534"/>
                  </a:cubicBezTo>
                  <a:cubicBezTo>
                    <a:pt x="22134" y="2556"/>
                    <a:pt x="22128" y="2590"/>
                    <a:pt x="22128" y="2613"/>
                  </a:cubicBezTo>
                  <a:cubicBezTo>
                    <a:pt x="22111" y="2596"/>
                    <a:pt x="22088" y="2573"/>
                    <a:pt x="22071" y="2556"/>
                  </a:cubicBezTo>
                  <a:cubicBezTo>
                    <a:pt x="21986" y="2539"/>
                    <a:pt x="21992" y="2432"/>
                    <a:pt x="21907" y="2415"/>
                  </a:cubicBezTo>
                  <a:cubicBezTo>
                    <a:pt x="21896" y="2420"/>
                    <a:pt x="21873" y="2432"/>
                    <a:pt x="21862" y="2437"/>
                  </a:cubicBezTo>
                  <a:cubicBezTo>
                    <a:pt x="21663" y="2329"/>
                    <a:pt x="21487" y="2182"/>
                    <a:pt x="21271" y="2108"/>
                  </a:cubicBezTo>
                  <a:cubicBezTo>
                    <a:pt x="21277" y="2097"/>
                    <a:pt x="21294" y="2068"/>
                    <a:pt x="21300" y="2051"/>
                  </a:cubicBezTo>
                  <a:cubicBezTo>
                    <a:pt x="21277" y="2034"/>
                    <a:pt x="21237" y="2006"/>
                    <a:pt x="21215" y="1989"/>
                  </a:cubicBezTo>
                  <a:cubicBezTo>
                    <a:pt x="21192" y="2000"/>
                    <a:pt x="21169" y="2012"/>
                    <a:pt x="21152" y="2023"/>
                  </a:cubicBezTo>
                  <a:lnTo>
                    <a:pt x="21198" y="2057"/>
                  </a:lnTo>
                  <a:cubicBezTo>
                    <a:pt x="21175" y="2046"/>
                    <a:pt x="21130" y="2034"/>
                    <a:pt x="21107" y="2023"/>
                  </a:cubicBezTo>
                  <a:cubicBezTo>
                    <a:pt x="21118" y="2017"/>
                    <a:pt x="21147" y="2012"/>
                    <a:pt x="21158" y="2006"/>
                  </a:cubicBezTo>
                  <a:cubicBezTo>
                    <a:pt x="21158" y="1989"/>
                    <a:pt x="21158" y="1961"/>
                    <a:pt x="21152" y="1949"/>
                  </a:cubicBezTo>
                  <a:cubicBezTo>
                    <a:pt x="21107" y="1932"/>
                    <a:pt x="21067" y="1915"/>
                    <a:pt x="21022" y="1893"/>
                  </a:cubicBezTo>
                  <a:lnTo>
                    <a:pt x="20999" y="1921"/>
                  </a:lnTo>
                  <a:cubicBezTo>
                    <a:pt x="21033" y="1949"/>
                    <a:pt x="21073" y="1972"/>
                    <a:pt x="21090" y="2012"/>
                  </a:cubicBezTo>
                  <a:cubicBezTo>
                    <a:pt x="21062" y="1978"/>
                    <a:pt x="21016" y="1961"/>
                    <a:pt x="20965" y="1949"/>
                  </a:cubicBezTo>
                  <a:cubicBezTo>
                    <a:pt x="20982" y="1927"/>
                    <a:pt x="20993" y="1904"/>
                    <a:pt x="21005" y="1881"/>
                  </a:cubicBezTo>
                  <a:cubicBezTo>
                    <a:pt x="20965" y="1859"/>
                    <a:pt x="20925" y="1842"/>
                    <a:pt x="20880" y="1819"/>
                  </a:cubicBezTo>
                  <a:lnTo>
                    <a:pt x="20880" y="1819"/>
                  </a:lnTo>
                  <a:cubicBezTo>
                    <a:pt x="20903" y="1847"/>
                    <a:pt x="20948" y="1898"/>
                    <a:pt x="20971" y="1927"/>
                  </a:cubicBezTo>
                  <a:cubicBezTo>
                    <a:pt x="20931" y="1921"/>
                    <a:pt x="20897" y="1904"/>
                    <a:pt x="20874" y="1864"/>
                  </a:cubicBezTo>
                  <a:cubicBezTo>
                    <a:pt x="20784" y="1847"/>
                    <a:pt x="20710" y="1796"/>
                    <a:pt x="20625" y="1762"/>
                  </a:cubicBezTo>
                  <a:lnTo>
                    <a:pt x="20636" y="1717"/>
                  </a:lnTo>
                  <a:lnTo>
                    <a:pt x="20636" y="1717"/>
                  </a:lnTo>
                  <a:cubicBezTo>
                    <a:pt x="20613" y="1722"/>
                    <a:pt x="20574" y="1739"/>
                    <a:pt x="20551" y="1745"/>
                  </a:cubicBezTo>
                  <a:cubicBezTo>
                    <a:pt x="20557" y="1722"/>
                    <a:pt x="20562" y="1694"/>
                    <a:pt x="20568" y="1666"/>
                  </a:cubicBezTo>
                  <a:lnTo>
                    <a:pt x="20568" y="1666"/>
                  </a:lnTo>
                  <a:cubicBezTo>
                    <a:pt x="20534" y="1677"/>
                    <a:pt x="20494" y="1683"/>
                    <a:pt x="20454" y="1694"/>
                  </a:cubicBezTo>
                  <a:cubicBezTo>
                    <a:pt x="20432" y="1677"/>
                    <a:pt x="20409" y="1660"/>
                    <a:pt x="20386" y="1643"/>
                  </a:cubicBezTo>
                  <a:cubicBezTo>
                    <a:pt x="20426" y="1643"/>
                    <a:pt x="20471" y="1643"/>
                    <a:pt x="20505" y="1626"/>
                  </a:cubicBezTo>
                  <a:lnTo>
                    <a:pt x="20409" y="1598"/>
                  </a:lnTo>
                  <a:cubicBezTo>
                    <a:pt x="20420" y="1581"/>
                    <a:pt x="20432" y="1552"/>
                    <a:pt x="20437" y="1541"/>
                  </a:cubicBezTo>
                  <a:lnTo>
                    <a:pt x="20437" y="1541"/>
                  </a:lnTo>
                  <a:cubicBezTo>
                    <a:pt x="20420" y="1552"/>
                    <a:pt x="20381" y="1569"/>
                    <a:pt x="20358" y="1581"/>
                  </a:cubicBezTo>
                  <a:cubicBezTo>
                    <a:pt x="20340" y="1558"/>
                    <a:pt x="20265" y="1531"/>
                    <a:pt x="20277" y="1503"/>
                  </a:cubicBezTo>
                  <a:lnTo>
                    <a:pt x="20277" y="1503"/>
                  </a:lnTo>
                  <a:cubicBezTo>
                    <a:pt x="20253" y="1524"/>
                    <a:pt x="20229" y="1545"/>
                    <a:pt x="20205" y="1569"/>
                  </a:cubicBezTo>
                  <a:cubicBezTo>
                    <a:pt x="20216" y="1552"/>
                    <a:pt x="20227" y="1524"/>
                    <a:pt x="20233" y="1507"/>
                  </a:cubicBezTo>
                  <a:cubicBezTo>
                    <a:pt x="20131" y="1456"/>
                    <a:pt x="20023" y="1416"/>
                    <a:pt x="19910" y="1376"/>
                  </a:cubicBezTo>
                  <a:cubicBezTo>
                    <a:pt x="19910" y="1393"/>
                    <a:pt x="19910" y="1422"/>
                    <a:pt x="19904" y="1433"/>
                  </a:cubicBezTo>
                  <a:cubicBezTo>
                    <a:pt x="19751" y="1393"/>
                    <a:pt x="19603" y="1331"/>
                    <a:pt x="19456" y="1263"/>
                  </a:cubicBezTo>
                  <a:cubicBezTo>
                    <a:pt x="19476" y="1253"/>
                    <a:pt x="19497" y="1248"/>
                    <a:pt x="19518" y="1248"/>
                  </a:cubicBezTo>
                  <a:cubicBezTo>
                    <a:pt x="19545" y="1248"/>
                    <a:pt x="19572" y="1256"/>
                    <a:pt x="19598" y="1268"/>
                  </a:cubicBezTo>
                  <a:lnTo>
                    <a:pt x="19603" y="1263"/>
                  </a:lnTo>
                  <a:cubicBezTo>
                    <a:pt x="19569" y="1246"/>
                    <a:pt x="19535" y="1229"/>
                    <a:pt x="19507" y="1212"/>
                  </a:cubicBezTo>
                  <a:cubicBezTo>
                    <a:pt x="19479" y="1234"/>
                    <a:pt x="19456" y="1257"/>
                    <a:pt x="19427" y="1280"/>
                  </a:cubicBezTo>
                  <a:cubicBezTo>
                    <a:pt x="19393" y="1246"/>
                    <a:pt x="19427" y="1217"/>
                    <a:pt x="19439" y="1183"/>
                  </a:cubicBezTo>
                  <a:cubicBezTo>
                    <a:pt x="19365" y="1172"/>
                    <a:pt x="19297" y="1144"/>
                    <a:pt x="19223" y="1127"/>
                  </a:cubicBezTo>
                  <a:lnTo>
                    <a:pt x="19223" y="1127"/>
                  </a:lnTo>
                  <a:cubicBezTo>
                    <a:pt x="19252" y="1155"/>
                    <a:pt x="19280" y="1178"/>
                    <a:pt x="19308" y="1206"/>
                  </a:cubicBezTo>
                  <a:cubicBezTo>
                    <a:pt x="19229" y="1166"/>
                    <a:pt x="19076" y="1183"/>
                    <a:pt x="19064" y="1070"/>
                  </a:cubicBezTo>
                  <a:cubicBezTo>
                    <a:pt x="19013" y="1053"/>
                    <a:pt x="18968" y="1042"/>
                    <a:pt x="18917" y="1025"/>
                  </a:cubicBezTo>
                  <a:lnTo>
                    <a:pt x="18917" y="1025"/>
                  </a:lnTo>
                  <a:cubicBezTo>
                    <a:pt x="18945" y="1042"/>
                    <a:pt x="18968" y="1053"/>
                    <a:pt x="18996" y="1070"/>
                  </a:cubicBezTo>
                  <a:lnTo>
                    <a:pt x="18991" y="1087"/>
                  </a:lnTo>
                  <a:cubicBezTo>
                    <a:pt x="18940" y="1076"/>
                    <a:pt x="18894" y="1064"/>
                    <a:pt x="18849" y="1047"/>
                  </a:cubicBezTo>
                  <a:cubicBezTo>
                    <a:pt x="18854" y="1036"/>
                    <a:pt x="18860" y="1008"/>
                    <a:pt x="18866" y="996"/>
                  </a:cubicBezTo>
                  <a:lnTo>
                    <a:pt x="18866" y="996"/>
                  </a:lnTo>
                  <a:cubicBezTo>
                    <a:pt x="18853" y="1023"/>
                    <a:pt x="18837" y="1032"/>
                    <a:pt x="18820" y="1032"/>
                  </a:cubicBezTo>
                  <a:cubicBezTo>
                    <a:pt x="18800" y="1032"/>
                    <a:pt x="18779" y="1020"/>
                    <a:pt x="18758" y="1007"/>
                  </a:cubicBezTo>
                  <a:lnTo>
                    <a:pt x="18798" y="962"/>
                  </a:lnTo>
                  <a:cubicBezTo>
                    <a:pt x="18656" y="928"/>
                    <a:pt x="18514" y="883"/>
                    <a:pt x="18372" y="837"/>
                  </a:cubicBezTo>
                  <a:lnTo>
                    <a:pt x="18372" y="837"/>
                  </a:lnTo>
                  <a:cubicBezTo>
                    <a:pt x="18389" y="843"/>
                    <a:pt x="18423" y="860"/>
                    <a:pt x="18446" y="871"/>
                  </a:cubicBezTo>
                  <a:lnTo>
                    <a:pt x="18435" y="917"/>
                  </a:lnTo>
                  <a:cubicBezTo>
                    <a:pt x="18383" y="905"/>
                    <a:pt x="18332" y="888"/>
                    <a:pt x="18287" y="871"/>
                  </a:cubicBezTo>
                  <a:cubicBezTo>
                    <a:pt x="18293" y="860"/>
                    <a:pt x="18310" y="837"/>
                    <a:pt x="18321" y="826"/>
                  </a:cubicBezTo>
                  <a:cubicBezTo>
                    <a:pt x="18151" y="764"/>
                    <a:pt x="17975" y="707"/>
                    <a:pt x="17799" y="678"/>
                  </a:cubicBezTo>
                  <a:lnTo>
                    <a:pt x="17799" y="678"/>
                  </a:lnTo>
                  <a:cubicBezTo>
                    <a:pt x="17884" y="724"/>
                    <a:pt x="17981" y="735"/>
                    <a:pt x="18060" y="786"/>
                  </a:cubicBezTo>
                  <a:cubicBezTo>
                    <a:pt x="17918" y="775"/>
                    <a:pt x="17776" y="729"/>
                    <a:pt x="17640" y="678"/>
                  </a:cubicBezTo>
                  <a:cubicBezTo>
                    <a:pt x="17640" y="667"/>
                    <a:pt x="17635" y="656"/>
                    <a:pt x="17629" y="644"/>
                  </a:cubicBezTo>
                  <a:lnTo>
                    <a:pt x="17629" y="644"/>
                  </a:lnTo>
                  <a:cubicBezTo>
                    <a:pt x="17671" y="672"/>
                    <a:pt x="17716" y="700"/>
                    <a:pt x="17765" y="700"/>
                  </a:cubicBezTo>
                  <a:cubicBezTo>
                    <a:pt x="17776" y="700"/>
                    <a:pt x="17788" y="699"/>
                    <a:pt x="17799" y="695"/>
                  </a:cubicBezTo>
                  <a:cubicBezTo>
                    <a:pt x="17771" y="667"/>
                    <a:pt x="17737" y="633"/>
                    <a:pt x="17703" y="605"/>
                  </a:cubicBezTo>
                  <a:cubicBezTo>
                    <a:pt x="17686" y="616"/>
                    <a:pt x="17646" y="633"/>
                    <a:pt x="17623" y="644"/>
                  </a:cubicBezTo>
                  <a:cubicBezTo>
                    <a:pt x="17595" y="610"/>
                    <a:pt x="17544" y="593"/>
                    <a:pt x="17493" y="588"/>
                  </a:cubicBezTo>
                  <a:lnTo>
                    <a:pt x="17493" y="588"/>
                  </a:lnTo>
                  <a:cubicBezTo>
                    <a:pt x="17510" y="633"/>
                    <a:pt x="17555" y="656"/>
                    <a:pt x="17595" y="673"/>
                  </a:cubicBezTo>
                  <a:cubicBezTo>
                    <a:pt x="17532" y="673"/>
                    <a:pt x="17464" y="656"/>
                    <a:pt x="17408" y="639"/>
                  </a:cubicBezTo>
                  <a:cubicBezTo>
                    <a:pt x="17419" y="622"/>
                    <a:pt x="17430" y="605"/>
                    <a:pt x="17436" y="582"/>
                  </a:cubicBezTo>
                  <a:cubicBezTo>
                    <a:pt x="17385" y="576"/>
                    <a:pt x="17334" y="559"/>
                    <a:pt x="17283" y="548"/>
                  </a:cubicBezTo>
                  <a:lnTo>
                    <a:pt x="17283" y="548"/>
                  </a:lnTo>
                  <a:cubicBezTo>
                    <a:pt x="17311" y="576"/>
                    <a:pt x="17334" y="599"/>
                    <a:pt x="17357" y="627"/>
                  </a:cubicBezTo>
                  <a:cubicBezTo>
                    <a:pt x="17277" y="605"/>
                    <a:pt x="17203" y="582"/>
                    <a:pt x="17124" y="554"/>
                  </a:cubicBezTo>
                  <a:cubicBezTo>
                    <a:pt x="17124" y="520"/>
                    <a:pt x="17124" y="491"/>
                    <a:pt x="17124" y="463"/>
                  </a:cubicBezTo>
                  <a:cubicBezTo>
                    <a:pt x="17094" y="481"/>
                    <a:pt x="17061" y="487"/>
                    <a:pt x="17027" y="487"/>
                  </a:cubicBezTo>
                  <a:cubicBezTo>
                    <a:pt x="16938" y="487"/>
                    <a:pt x="16838" y="441"/>
                    <a:pt x="16742" y="441"/>
                  </a:cubicBezTo>
                  <a:cubicBezTo>
                    <a:pt x="16725" y="441"/>
                    <a:pt x="16709" y="443"/>
                    <a:pt x="16693" y="446"/>
                  </a:cubicBezTo>
                  <a:cubicBezTo>
                    <a:pt x="16715" y="451"/>
                    <a:pt x="16755" y="463"/>
                    <a:pt x="16778" y="463"/>
                  </a:cubicBezTo>
                  <a:cubicBezTo>
                    <a:pt x="16772" y="474"/>
                    <a:pt x="16772" y="497"/>
                    <a:pt x="16772" y="508"/>
                  </a:cubicBezTo>
                  <a:cubicBezTo>
                    <a:pt x="16749" y="503"/>
                    <a:pt x="16710" y="480"/>
                    <a:pt x="16687" y="474"/>
                  </a:cubicBezTo>
                  <a:cubicBezTo>
                    <a:pt x="16664" y="480"/>
                    <a:pt x="16642" y="485"/>
                    <a:pt x="16619" y="485"/>
                  </a:cubicBezTo>
                  <a:cubicBezTo>
                    <a:pt x="16630" y="468"/>
                    <a:pt x="16647" y="429"/>
                    <a:pt x="16659" y="412"/>
                  </a:cubicBezTo>
                  <a:cubicBezTo>
                    <a:pt x="16627" y="402"/>
                    <a:pt x="16593" y="394"/>
                    <a:pt x="16561" y="394"/>
                  </a:cubicBezTo>
                  <a:cubicBezTo>
                    <a:pt x="16536" y="394"/>
                    <a:pt x="16511" y="399"/>
                    <a:pt x="16488" y="412"/>
                  </a:cubicBezTo>
                  <a:cubicBezTo>
                    <a:pt x="16426" y="395"/>
                    <a:pt x="16364" y="378"/>
                    <a:pt x="16307" y="349"/>
                  </a:cubicBezTo>
                  <a:cubicBezTo>
                    <a:pt x="16290" y="355"/>
                    <a:pt x="16261" y="361"/>
                    <a:pt x="16250" y="366"/>
                  </a:cubicBezTo>
                  <a:cubicBezTo>
                    <a:pt x="16182" y="338"/>
                    <a:pt x="16108" y="321"/>
                    <a:pt x="16029" y="315"/>
                  </a:cubicBezTo>
                  <a:lnTo>
                    <a:pt x="16097" y="276"/>
                  </a:lnTo>
                  <a:lnTo>
                    <a:pt x="16097" y="276"/>
                  </a:lnTo>
                  <a:cubicBezTo>
                    <a:pt x="16023" y="310"/>
                    <a:pt x="15938" y="287"/>
                    <a:pt x="15864" y="321"/>
                  </a:cubicBezTo>
                  <a:cubicBezTo>
                    <a:pt x="15932" y="338"/>
                    <a:pt x="16000" y="355"/>
                    <a:pt x="16069" y="378"/>
                  </a:cubicBezTo>
                  <a:cubicBezTo>
                    <a:pt x="15932" y="372"/>
                    <a:pt x="15796" y="361"/>
                    <a:pt x="15666" y="344"/>
                  </a:cubicBezTo>
                  <a:cubicBezTo>
                    <a:pt x="15626" y="338"/>
                    <a:pt x="15598" y="327"/>
                    <a:pt x="15564" y="321"/>
                  </a:cubicBezTo>
                  <a:cubicBezTo>
                    <a:pt x="15564" y="321"/>
                    <a:pt x="15564" y="327"/>
                    <a:pt x="15564" y="327"/>
                  </a:cubicBezTo>
                  <a:cubicBezTo>
                    <a:pt x="15501" y="315"/>
                    <a:pt x="15433" y="304"/>
                    <a:pt x="15365" y="293"/>
                  </a:cubicBezTo>
                  <a:lnTo>
                    <a:pt x="15496" y="293"/>
                  </a:lnTo>
                  <a:cubicBezTo>
                    <a:pt x="15478" y="247"/>
                    <a:pt x="15433" y="242"/>
                    <a:pt x="15393" y="219"/>
                  </a:cubicBezTo>
                  <a:cubicBezTo>
                    <a:pt x="15348" y="224"/>
                    <a:pt x="15308" y="236"/>
                    <a:pt x="15263" y="242"/>
                  </a:cubicBezTo>
                  <a:cubicBezTo>
                    <a:pt x="15257" y="230"/>
                    <a:pt x="15252" y="207"/>
                    <a:pt x="15246" y="196"/>
                  </a:cubicBezTo>
                  <a:cubicBezTo>
                    <a:pt x="15233" y="215"/>
                    <a:pt x="15181" y="227"/>
                    <a:pt x="15133" y="227"/>
                  </a:cubicBezTo>
                  <a:cubicBezTo>
                    <a:pt x="15079" y="227"/>
                    <a:pt x="15031" y="210"/>
                    <a:pt x="15059" y="168"/>
                  </a:cubicBezTo>
                  <a:cubicBezTo>
                    <a:pt x="15097" y="162"/>
                    <a:pt x="15136" y="160"/>
                    <a:pt x="15174" y="160"/>
                  </a:cubicBezTo>
                  <a:cubicBezTo>
                    <a:pt x="15315" y="160"/>
                    <a:pt x="15456" y="190"/>
                    <a:pt x="15594" y="190"/>
                  </a:cubicBezTo>
                  <a:cubicBezTo>
                    <a:pt x="15637" y="190"/>
                    <a:pt x="15680" y="187"/>
                    <a:pt x="15722" y="179"/>
                  </a:cubicBezTo>
                  <a:cubicBezTo>
                    <a:pt x="15734" y="185"/>
                    <a:pt x="15745" y="202"/>
                    <a:pt x="15751" y="207"/>
                  </a:cubicBezTo>
                  <a:cubicBezTo>
                    <a:pt x="15887" y="213"/>
                    <a:pt x="16012" y="247"/>
                    <a:pt x="16148" y="264"/>
                  </a:cubicBezTo>
                  <a:cubicBezTo>
                    <a:pt x="16154" y="242"/>
                    <a:pt x="16176" y="190"/>
                    <a:pt x="16182" y="168"/>
                  </a:cubicBezTo>
                  <a:cubicBezTo>
                    <a:pt x="16158" y="164"/>
                    <a:pt x="16132" y="160"/>
                    <a:pt x="16106" y="160"/>
                  </a:cubicBezTo>
                  <a:cubicBezTo>
                    <a:pt x="16060" y="160"/>
                    <a:pt x="16014" y="171"/>
                    <a:pt x="15978" y="207"/>
                  </a:cubicBezTo>
                  <a:cubicBezTo>
                    <a:pt x="15949" y="196"/>
                    <a:pt x="15921" y="190"/>
                    <a:pt x="15893" y="179"/>
                  </a:cubicBezTo>
                  <a:cubicBezTo>
                    <a:pt x="15874" y="153"/>
                    <a:pt x="15846" y="147"/>
                    <a:pt x="15815" y="147"/>
                  </a:cubicBezTo>
                  <a:cubicBezTo>
                    <a:pt x="15793" y="147"/>
                    <a:pt x="15771" y="150"/>
                    <a:pt x="15750" y="150"/>
                  </a:cubicBezTo>
                  <a:cubicBezTo>
                    <a:pt x="15736" y="150"/>
                    <a:pt x="15723" y="149"/>
                    <a:pt x="15711" y="145"/>
                  </a:cubicBezTo>
                  <a:lnTo>
                    <a:pt x="15728" y="88"/>
                  </a:lnTo>
                  <a:lnTo>
                    <a:pt x="15728" y="88"/>
                  </a:lnTo>
                  <a:cubicBezTo>
                    <a:pt x="15722" y="100"/>
                    <a:pt x="15705" y="128"/>
                    <a:pt x="15694" y="145"/>
                  </a:cubicBezTo>
                  <a:cubicBezTo>
                    <a:pt x="15666" y="117"/>
                    <a:pt x="15626" y="88"/>
                    <a:pt x="15598" y="60"/>
                  </a:cubicBezTo>
                  <a:cubicBezTo>
                    <a:pt x="15575" y="77"/>
                    <a:pt x="15547" y="94"/>
                    <a:pt x="15524" y="117"/>
                  </a:cubicBezTo>
                  <a:cubicBezTo>
                    <a:pt x="15513" y="100"/>
                    <a:pt x="15490" y="66"/>
                    <a:pt x="15478" y="54"/>
                  </a:cubicBezTo>
                  <a:lnTo>
                    <a:pt x="15478" y="54"/>
                  </a:lnTo>
                  <a:cubicBezTo>
                    <a:pt x="15484" y="66"/>
                    <a:pt x="15484" y="88"/>
                    <a:pt x="15484" y="100"/>
                  </a:cubicBezTo>
                  <a:cubicBezTo>
                    <a:pt x="15433" y="83"/>
                    <a:pt x="15371" y="83"/>
                    <a:pt x="15337" y="37"/>
                  </a:cubicBezTo>
                  <a:lnTo>
                    <a:pt x="15337" y="37"/>
                  </a:lnTo>
                  <a:cubicBezTo>
                    <a:pt x="15342" y="49"/>
                    <a:pt x="15342" y="66"/>
                    <a:pt x="15342" y="77"/>
                  </a:cubicBezTo>
                  <a:cubicBezTo>
                    <a:pt x="15183" y="54"/>
                    <a:pt x="15025" y="71"/>
                    <a:pt x="14866" y="54"/>
                  </a:cubicBezTo>
                  <a:cubicBezTo>
                    <a:pt x="14877" y="43"/>
                    <a:pt x="14894" y="20"/>
                    <a:pt x="14900" y="9"/>
                  </a:cubicBezTo>
                  <a:lnTo>
                    <a:pt x="14900" y="9"/>
                  </a:lnTo>
                  <a:cubicBezTo>
                    <a:pt x="14869" y="43"/>
                    <a:pt x="14812" y="60"/>
                    <a:pt x="14755" y="60"/>
                  </a:cubicBezTo>
                  <a:cubicBezTo>
                    <a:pt x="14698" y="60"/>
                    <a:pt x="14642" y="43"/>
                    <a:pt x="14610" y="9"/>
                  </a:cubicBezTo>
                  <a:cubicBezTo>
                    <a:pt x="14603" y="3"/>
                    <a:pt x="14596" y="0"/>
                    <a:pt x="14589" y="0"/>
                  </a:cubicBezTo>
                  <a:close/>
                </a:path>
              </a:pathLst>
            </a:custGeom>
            <a:solidFill>
              <a:srgbClr val="E98650">
                <a:alpha val="687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68"/>
            <p:cNvSpPr/>
            <p:nvPr/>
          </p:nvSpPr>
          <p:spPr>
            <a:xfrm rot="10800000">
              <a:off x="6743074" y="722234"/>
              <a:ext cx="643905" cy="652979"/>
            </a:xfrm>
            <a:custGeom>
              <a:rect b="b" l="l" r="r" t="t"/>
              <a:pathLst>
                <a:path extrusionOk="0" h="6980" w="6883">
                  <a:moveTo>
                    <a:pt x="3575" y="2"/>
                  </a:moveTo>
                  <a:cubicBezTo>
                    <a:pt x="3575" y="2"/>
                    <a:pt x="3573" y="3"/>
                    <a:pt x="3572" y="5"/>
                  </a:cubicBezTo>
                  <a:lnTo>
                    <a:pt x="3572" y="5"/>
                  </a:lnTo>
                  <a:cubicBezTo>
                    <a:pt x="3573" y="4"/>
                    <a:pt x="3574" y="3"/>
                    <a:pt x="3575" y="2"/>
                  </a:cubicBezTo>
                  <a:close/>
                  <a:moveTo>
                    <a:pt x="3399" y="13"/>
                  </a:moveTo>
                  <a:cubicBezTo>
                    <a:pt x="3399" y="13"/>
                    <a:pt x="3399" y="14"/>
                    <a:pt x="3399" y="14"/>
                  </a:cubicBezTo>
                  <a:lnTo>
                    <a:pt x="3399" y="14"/>
                  </a:lnTo>
                  <a:cubicBezTo>
                    <a:pt x="3399" y="14"/>
                    <a:pt x="3399" y="14"/>
                    <a:pt x="3399" y="14"/>
                  </a:cubicBezTo>
                  <a:lnTo>
                    <a:pt x="3399" y="14"/>
                  </a:lnTo>
                  <a:cubicBezTo>
                    <a:pt x="3399" y="14"/>
                    <a:pt x="3399" y="13"/>
                    <a:pt x="3399" y="13"/>
                  </a:cubicBezTo>
                  <a:close/>
                  <a:moveTo>
                    <a:pt x="3342" y="13"/>
                  </a:moveTo>
                  <a:cubicBezTo>
                    <a:pt x="3359" y="24"/>
                    <a:pt x="3376" y="24"/>
                    <a:pt x="3393" y="30"/>
                  </a:cubicBezTo>
                  <a:cubicBezTo>
                    <a:pt x="3393" y="25"/>
                    <a:pt x="3398" y="19"/>
                    <a:pt x="3399" y="14"/>
                  </a:cubicBezTo>
                  <a:lnTo>
                    <a:pt x="3399" y="14"/>
                  </a:lnTo>
                  <a:cubicBezTo>
                    <a:pt x="3398" y="14"/>
                    <a:pt x="3398" y="14"/>
                    <a:pt x="3398" y="14"/>
                  </a:cubicBezTo>
                  <a:cubicBezTo>
                    <a:pt x="3394" y="14"/>
                    <a:pt x="3391" y="15"/>
                    <a:pt x="3387" y="19"/>
                  </a:cubicBezTo>
                  <a:cubicBezTo>
                    <a:pt x="3376" y="19"/>
                    <a:pt x="3359" y="13"/>
                    <a:pt x="3342" y="13"/>
                  </a:cubicBezTo>
                  <a:close/>
                  <a:moveTo>
                    <a:pt x="3421" y="7"/>
                  </a:moveTo>
                  <a:cubicBezTo>
                    <a:pt x="3421" y="13"/>
                    <a:pt x="3416" y="24"/>
                    <a:pt x="3416" y="24"/>
                  </a:cubicBezTo>
                  <a:cubicBezTo>
                    <a:pt x="3412" y="21"/>
                    <a:pt x="3406" y="15"/>
                    <a:pt x="3399" y="14"/>
                  </a:cubicBezTo>
                  <a:lnTo>
                    <a:pt x="3399" y="14"/>
                  </a:lnTo>
                  <a:cubicBezTo>
                    <a:pt x="3403" y="24"/>
                    <a:pt x="3409" y="30"/>
                    <a:pt x="3415" y="30"/>
                  </a:cubicBezTo>
                  <a:cubicBezTo>
                    <a:pt x="3417" y="30"/>
                    <a:pt x="3419" y="30"/>
                    <a:pt x="3421" y="29"/>
                  </a:cubicBezTo>
                  <a:lnTo>
                    <a:pt x="3421" y="29"/>
                  </a:lnTo>
                  <a:cubicBezTo>
                    <a:pt x="3421" y="29"/>
                    <a:pt x="3421" y="30"/>
                    <a:pt x="3421" y="30"/>
                  </a:cubicBezTo>
                  <a:cubicBezTo>
                    <a:pt x="3423" y="28"/>
                    <a:pt x="3425" y="26"/>
                    <a:pt x="3427" y="25"/>
                  </a:cubicBezTo>
                  <a:lnTo>
                    <a:pt x="3427" y="25"/>
                  </a:lnTo>
                  <a:lnTo>
                    <a:pt x="3427" y="36"/>
                  </a:lnTo>
                  <a:cubicBezTo>
                    <a:pt x="3432" y="27"/>
                    <a:pt x="3439" y="18"/>
                    <a:pt x="3448" y="12"/>
                  </a:cubicBezTo>
                  <a:lnTo>
                    <a:pt x="3448" y="12"/>
                  </a:lnTo>
                  <a:cubicBezTo>
                    <a:pt x="3441" y="15"/>
                    <a:pt x="3434" y="19"/>
                    <a:pt x="3427" y="25"/>
                  </a:cubicBezTo>
                  <a:lnTo>
                    <a:pt x="3427" y="25"/>
                  </a:lnTo>
                  <a:lnTo>
                    <a:pt x="3427" y="24"/>
                  </a:lnTo>
                  <a:cubicBezTo>
                    <a:pt x="3425" y="26"/>
                    <a:pt x="3423" y="28"/>
                    <a:pt x="3421" y="29"/>
                  </a:cubicBezTo>
                  <a:lnTo>
                    <a:pt x="3421" y="29"/>
                  </a:lnTo>
                  <a:cubicBezTo>
                    <a:pt x="3421" y="23"/>
                    <a:pt x="3421" y="13"/>
                    <a:pt x="3421" y="7"/>
                  </a:cubicBezTo>
                  <a:close/>
                  <a:moveTo>
                    <a:pt x="3501" y="30"/>
                  </a:moveTo>
                  <a:cubicBezTo>
                    <a:pt x="3509" y="34"/>
                    <a:pt x="3500" y="41"/>
                    <a:pt x="3494" y="41"/>
                  </a:cubicBezTo>
                  <a:cubicBezTo>
                    <a:pt x="3492" y="41"/>
                    <a:pt x="3490" y="39"/>
                    <a:pt x="3490" y="36"/>
                  </a:cubicBezTo>
                  <a:cubicBezTo>
                    <a:pt x="3490" y="36"/>
                    <a:pt x="3495" y="30"/>
                    <a:pt x="3501" y="30"/>
                  </a:cubicBezTo>
                  <a:close/>
                  <a:moveTo>
                    <a:pt x="3507" y="36"/>
                  </a:moveTo>
                  <a:cubicBezTo>
                    <a:pt x="3529" y="42"/>
                    <a:pt x="3552" y="42"/>
                    <a:pt x="3563" y="47"/>
                  </a:cubicBezTo>
                  <a:cubicBezTo>
                    <a:pt x="3563" y="53"/>
                    <a:pt x="3558" y="59"/>
                    <a:pt x="3552" y="59"/>
                  </a:cubicBezTo>
                  <a:cubicBezTo>
                    <a:pt x="3530" y="59"/>
                    <a:pt x="3514" y="53"/>
                    <a:pt x="3493" y="53"/>
                  </a:cubicBezTo>
                  <a:lnTo>
                    <a:pt x="3493" y="53"/>
                  </a:lnTo>
                  <a:cubicBezTo>
                    <a:pt x="3498" y="47"/>
                    <a:pt x="3502" y="46"/>
                    <a:pt x="3507" y="42"/>
                  </a:cubicBezTo>
                  <a:cubicBezTo>
                    <a:pt x="3507" y="42"/>
                    <a:pt x="3507" y="36"/>
                    <a:pt x="3507" y="36"/>
                  </a:cubicBezTo>
                  <a:close/>
                  <a:moveTo>
                    <a:pt x="3575" y="42"/>
                  </a:moveTo>
                  <a:cubicBezTo>
                    <a:pt x="3586" y="42"/>
                    <a:pt x="3592" y="42"/>
                    <a:pt x="3597" y="53"/>
                  </a:cubicBezTo>
                  <a:cubicBezTo>
                    <a:pt x="3597" y="64"/>
                    <a:pt x="3592" y="70"/>
                    <a:pt x="3586" y="81"/>
                  </a:cubicBezTo>
                  <a:cubicBezTo>
                    <a:pt x="3586" y="76"/>
                    <a:pt x="3592" y="64"/>
                    <a:pt x="3592" y="59"/>
                  </a:cubicBezTo>
                  <a:lnTo>
                    <a:pt x="3563" y="59"/>
                  </a:lnTo>
                  <a:cubicBezTo>
                    <a:pt x="3569" y="53"/>
                    <a:pt x="3575" y="47"/>
                    <a:pt x="3575" y="42"/>
                  </a:cubicBezTo>
                  <a:close/>
                  <a:moveTo>
                    <a:pt x="3126" y="93"/>
                  </a:moveTo>
                  <a:cubicBezTo>
                    <a:pt x="3126" y="93"/>
                    <a:pt x="3126" y="98"/>
                    <a:pt x="3132" y="104"/>
                  </a:cubicBezTo>
                  <a:lnTo>
                    <a:pt x="3075" y="104"/>
                  </a:lnTo>
                  <a:cubicBezTo>
                    <a:pt x="3092" y="104"/>
                    <a:pt x="3109" y="98"/>
                    <a:pt x="3126" y="93"/>
                  </a:cubicBezTo>
                  <a:close/>
                  <a:moveTo>
                    <a:pt x="3138" y="93"/>
                  </a:moveTo>
                  <a:cubicBezTo>
                    <a:pt x="3143" y="93"/>
                    <a:pt x="3143" y="98"/>
                    <a:pt x="3143" y="104"/>
                  </a:cubicBezTo>
                  <a:lnTo>
                    <a:pt x="3143" y="104"/>
                  </a:lnTo>
                  <a:cubicBezTo>
                    <a:pt x="3142" y="104"/>
                    <a:pt x="3140" y="104"/>
                    <a:pt x="3138" y="104"/>
                  </a:cubicBezTo>
                  <a:cubicBezTo>
                    <a:pt x="3138" y="98"/>
                    <a:pt x="3138" y="98"/>
                    <a:pt x="3138" y="93"/>
                  </a:cubicBezTo>
                  <a:close/>
                  <a:moveTo>
                    <a:pt x="2968" y="104"/>
                  </a:moveTo>
                  <a:cubicBezTo>
                    <a:pt x="2968" y="104"/>
                    <a:pt x="2962" y="104"/>
                    <a:pt x="2962" y="110"/>
                  </a:cubicBezTo>
                  <a:cubicBezTo>
                    <a:pt x="2962" y="110"/>
                    <a:pt x="2962" y="104"/>
                    <a:pt x="2956" y="104"/>
                  </a:cubicBezTo>
                  <a:close/>
                  <a:moveTo>
                    <a:pt x="3587" y="97"/>
                  </a:moveTo>
                  <a:cubicBezTo>
                    <a:pt x="3595" y="97"/>
                    <a:pt x="3601" y="105"/>
                    <a:pt x="3592" y="110"/>
                  </a:cubicBezTo>
                  <a:cubicBezTo>
                    <a:pt x="3591" y="111"/>
                    <a:pt x="3589" y="111"/>
                    <a:pt x="3587" y="111"/>
                  </a:cubicBezTo>
                  <a:cubicBezTo>
                    <a:pt x="3581" y="111"/>
                    <a:pt x="3571" y="103"/>
                    <a:pt x="3580" y="98"/>
                  </a:cubicBezTo>
                  <a:cubicBezTo>
                    <a:pt x="3583" y="97"/>
                    <a:pt x="3585" y="97"/>
                    <a:pt x="3587" y="97"/>
                  </a:cubicBezTo>
                  <a:close/>
                  <a:moveTo>
                    <a:pt x="3285" y="115"/>
                  </a:moveTo>
                  <a:cubicBezTo>
                    <a:pt x="3285" y="115"/>
                    <a:pt x="3285" y="121"/>
                    <a:pt x="3285" y="121"/>
                  </a:cubicBezTo>
                  <a:lnTo>
                    <a:pt x="3278" y="121"/>
                  </a:lnTo>
                  <a:cubicBezTo>
                    <a:pt x="3280" y="118"/>
                    <a:pt x="3282" y="115"/>
                    <a:pt x="3285" y="115"/>
                  </a:cubicBezTo>
                  <a:close/>
                  <a:moveTo>
                    <a:pt x="3291" y="115"/>
                  </a:moveTo>
                  <a:cubicBezTo>
                    <a:pt x="3302" y="115"/>
                    <a:pt x="3302" y="115"/>
                    <a:pt x="3297" y="121"/>
                  </a:cubicBezTo>
                  <a:lnTo>
                    <a:pt x="3285" y="121"/>
                  </a:lnTo>
                  <a:cubicBezTo>
                    <a:pt x="3285" y="121"/>
                    <a:pt x="3285" y="115"/>
                    <a:pt x="3291" y="115"/>
                  </a:cubicBezTo>
                  <a:close/>
                  <a:moveTo>
                    <a:pt x="3325" y="115"/>
                  </a:moveTo>
                  <a:cubicBezTo>
                    <a:pt x="3331" y="115"/>
                    <a:pt x="3336" y="115"/>
                    <a:pt x="3336" y="121"/>
                  </a:cubicBezTo>
                  <a:lnTo>
                    <a:pt x="3325" y="121"/>
                  </a:lnTo>
                  <a:cubicBezTo>
                    <a:pt x="3325" y="121"/>
                    <a:pt x="3325" y="115"/>
                    <a:pt x="3325" y="115"/>
                  </a:cubicBezTo>
                  <a:close/>
                  <a:moveTo>
                    <a:pt x="3410" y="87"/>
                  </a:moveTo>
                  <a:cubicBezTo>
                    <a:pt x="3433" y="93"/>
                    <a:pt x="3457" y="93"/>
                    <a:pt x="3481" y="93"/>
                  </a:cubicBezTo>
                  <a:cubicBezTo>
                    <a:pt x="3505" y="93"/>
                    <a:pt x="3529" y="93"/>
                    <a:pt x="3552" y="98"/>
                  </a:cubicBezTo>
                  <a:cubicBezTo>
                    <a:pt x="3535" y="98"/>
                    <a:pt x="3518" y="104"/>
                    <a:pt x="3507" y="104"/>
                  </a:cubicBezTo>
                  <a:lnTo>
                    <a:pt x="3507" y="98"/>
                  </a:lnTo>
                  <a:cubicBezTo>
                    <a:pt x="3507" y="98"/>
                    <a:pt x="3501" y="104"/>
                    <a:pt x="3501" y="104"/>
                  </a:cubicBezTo>
                  <a:cubicBezTo>
                    <a:pt x="3461" y="104"/>
                    <a:pt x="3427" y="98"/>
                    <a:pt x="3387" y="98"/>
                  </a:cubicBezTo>
                  <a:cubicBezTo>
                    <a:pt x="3385" y="100"/>
                    <a:pt x="3382" y="100"/>
                    <a:pt x="3379" y="100"/>
                  </a:cubicBezTo>
                  <a:cubicBezTo>
                    <a:pt x="3374" y="100"/>
                    <a:pt x="3368" y="99"/>
                    <a:pt x="3363" y="99"/>
                  </a:cubicBezTo>
                  <a:cubicBezTo>
                    <a:pt x="3359" y="99"/>
                    <a:pt x="3355" y="100"/>
                    <a:pt x="3353" y="104"/>
                  </a:cubicBezTo>
                  <a:cubicBezTo>
                    <a:pt x="3359" y="110"/>
                    <a:pt x="3365" y="115"/>
                    <a:pt x="3370" y="115"/>
                  </a:cubicBezTo>
                  <a:cubicBezTo>
                    <a:pt x="3370" y="115"/>
                    <a:pt x="3365" y="121"/>
                    <a:pt x="3365" y="121"/>
                  </a:cubicBezTo>
                  <a:lnTo>
                    <a:pt x="3342" y="121"/>
                  </a:lnTo>
                  <a:cubicBezTo>
                    <a:pt x="3348" y="115"/>
                    <a:pt x="3348" y="110"/>
                    <a:pt x="3342" y="104"/>
                  </a:cubicBezTo>
                  <a:cubicBezTo>
                    <a:pt x="3333" y="100"/>
                    <a:pt x="3323" y="99"/>
                    <a:pt x="3314" y="99"/>
                  </a:cubicBezTo>
                  <a:cubicBezTo>
                    <a:pt x="3295" y="99"/>
                    <a:pt x="3276" y="104"/>
                    <a:pt x="3257" y="104"/>
                  </a:cubicBezTo>
                  <a:cubicBezTo>
                    <a:pt x="3248" y="104"/>
                    <a:pt x="3240" y="103"/>
                    <a:pt x="3232" y="103"/>
                  </a:cubicBezTo>
                  <a:cubicBezTo>
                    <a:pt x="3224" y="103"/>
                    <a:pt x="3217" y="104"/>
                    <a:pt x="3212" y="110"/>
                  </a:cubicBezTo>
                  <a:lnTo>
                    <a:pt x="3200" y="110"/>
                  </a:lnTo>
                  <a:cubicBezTo>
                    <a:pt x="3205" y="105"/>
                    <a:pt x="3206" y="97"/>
                    <a:pt x="3200" y="97"/>
                  </a:cubicBezTo>
                  <a:cubicBezTo>
                    <a:pt x="3198" y="97"/>
                    <a:pt x="3197" y="97"/>
                    <a:pt x="3195" y="98"/>
                  </a:cubicBezTo>
                  <a:cubicBezTo>
                    <a:pt x="3174" y="103"/>
                    <a:pt x="3159" y="104"/>
                    <a:pt x="3143" y="104"/>
                  </a:cubicBezTo>
                  <a:lnTo>
                    <a:pt x="3143" y="104"/>
                  </a:lnTo>
                  <a:cubicBezTo>
                    <a:pt x="3155" y="98"/>
                    <a:pt x="3166" y="93"/>
                    <a:pt x="3178" y="93"/>
                  </a:cubicBezTo>
                  <a:cubicBezTo>
                    <a:pt x="3185" y="95"/>
                    <a:pt x="3192" y="96"/>
                    <a:pt x="3199" y="96"/>
                  </a:cubicBezTo>
                  <a:cubicBezTo>
                    <a:pt x="3209" y="96"/>
                    <a:pt x="3219" y="94"/>
                    <a:pt x="3229" y="87"/>
                  </a:cubicBezTo>
                  <a:lnTo>
                    <a:pt x="3240" y="87"/>
                  </a:lnTo>
                  <a:cubicBezTo>
                    <a:pt x="3240" y="93"/>
                    <a:pt x="3246" y="93"/>
                    <a:pt x="3246" y="98"/>
                  </a:cubicBezTo>
                  <a:cubicBezTo>
                    <a:pt x="3257" y="93"/>
                    <a:pt x="3263" y="93"/>
                    <a:pt x="3274" y="87"/>
                  </a:cubicBezTo>
                  <a:cubicBezTo>
                    <a:pt x="3304" y="87"/>
                    <a:pt x="3334" y="89"/>
                    <a:pt x="3365" y="89"/>
                  </a:cubicBezTo>
                  <a:cubicBezTo>
                    <a:pt x="3380" y="89"/>
                    <a:pt x="3395" y="89"/>
                    <a:pt x="3410" y="87"/>
                  </a:cubicBezTo>
                  <a:close/>
                  <a:moveTo>
                    <a:pt x="3387" y="115"/>
                  </a:moveTo>
                  <a:lnTo>
                    <a:pt x="3387" y="121"/>
                  </a:lnTo>
                  <a:lnTo>
                    <a:pt x="3376" y="121"/>
                  </a:lnTo>
                  <a:cubicBezTo>
                    <a:pt x="3376" y="121"/>
                    <a:pt x="3382" y="115"/>
                    <a:pt x="3382" y="115"/>
                  </a:cubicBezTo>
                  <a:close/>
                  <a:moveTo>
                    <a:pt x="3456" y="115"/>
                  </a:moveTo>
                  <a:cubicBezTo>
                    <a:pt x="3438" y="121"/>
                    <a:pt x="3421" y="121"/>
                    <a:pt x="3399" y="121"/>
                  </a:cubicBezTo>
                  <a:lnTo>
                    <a:pt x="3399" y="115"/>
                  </a:lnTo>
                  <a:close/>
                  <a:moveTo>
                    <a:pt x="3473" y="115"/>
                  </a:moveTo>
                  <a:cubicBezTo>
                    <a:pt x="3473" y="115"/>
                    <a:pt x="3467" y="121"/>
                    <a:pt x="3467" y="121"/>
                  </a:cubicBezTo>
                  <a:cubicBezTo>
                    <a:pt x="3467" y="121"/>
                    <a:pt x="3467" y="115"/>
                    <a:pt x="3461" y="115"/>
                  </a:cubicBezTo>
                  <a:close/>
                  <a:moveTo>
                    <a:pt x="3478" y="114"/>
                  </a:moveTo>
                  <a:cubicBezTo>
                    <a:pt x="3480" y="114"/>
                    <a:pt x="3482" y="114"/>
                    <a:pt x="3484" y="115"/>
                  </a:cubicBezTo>
                  <a:cubicBezTo>
                    <a:pt x="3484" y="115"/>
                    <a:pt x="3490" y="121"/>
                    <a:pt x="3484" y="121"/>
                  </a:cubicBezTo>
                  <a:lnTo>
                    <a:pt x="3473" y="121"/>
                  </a:lnTo>
                  <a:cubicBezTo>
                    <a:pt x="3473" y="121"/>
                    <a:pt x="3473" y="114"/>
                    <a:pt x="3478" y="114"/>
                  </a:cubicBezTo>
                  <a:close/>
                  <a:moveTo>
                    <a:pt x="3512" y="115"/>
                  </a:moveTo>
                  <a:lnTo>
                    <a:pt x="3512" y="121"/>
                  </a:lnTo>
                  <a:lnTo>
                    <a:pt x="3507" y="121"/>
                  </a:lnTo>
                  <a:lnTo>
                    <a:pt x="3507" y="115"/>
                  </a:lnTo>
                  <a:close/>
                  <a:moveTo>
                    <a:pt x="3627" y="101"/>
                  </a:moveTo>
                  <a:cubicBezTo>
                    <a:pt x="3654" y="101"/>
                    <a:pt x="3682" y="107"/>
                    <a:pt x="3707" y="107"/>
                  </a:cubicBezTo>
                  <a:cubicBezTo>
                    <a:pt x="3716" y="107"/>
                    <a:pt x="3725" y="106"/>
                    <a:pt x="3734" y="104"/>
                  </a:cubicBezTo>
                  <a:cubicBezTo>
                    <a:pt x="3734" y="104"/>
                    <a:pt x="3734" y="110"/>
                    <a:pt x="3734" y="110"/>
                  </a:cubicBezTo>
                  <a:lnTo>
                    <a:pt x="3739" y="110"/>
                  </a:lnTo>
                  <a:cubicBezTo>
                    <a:pt x="3739" y="115"/>
                    <a:pt x="3745" y="115"/>
                    <a:pt x="3745" y="121"/>
                  </a:cubicBezTo>
                  <a:cubicBezTo>
                    <a:pt x="3728" y="115"/>
                    <a:pt x="3705" y="115"/>
                    <a:pt x="3688" y="110"/>
                  </a:cubicBezTo>
                  <a:lnTo>
                    <a:pt x="3682" y="110"/>
                  </a:lnTo>
                  <a:cubicBezTo>
                    <a:pt x="3654" y="110"/>
                    <a:pt x="3626" y="110"/>
                    <a:pt x="3597" y="104"/>
                  </a:cubicBezTo>
                  <a:cubicBezTo>
                    <a:pt x="3607" y="102"/>
                    <a:pt x="3617" y="101"/>
                    <a:pt x="3627" y="101"/>
                  </a:cubicBezTo>
                  <a:close/>
                  <a:moveTo>
                    <a:pt x="3132" y="115"/>
                  </a:moveTo>
                  <a:lnTo>
                    <a:pt x="3132" y="121"/>
                  </a:lnTo>
                  <a:lnTo>
                    <a:pt x="3138" y="127"/>
                  </a:lnTo>
                  <a:lnTo>
                    <a:pt x="3132" y="115"/>
                  </a:lnTo>
                  <a:close/>
                  <a:moveTo>
                    <a:pt x="3223" y="121"/>
                  </a:moveTo>
                  <a:cubicBezTo>
                    <a:pt x="3223" y="121"/>
                    <a:pt x="3217" y="127"/>
                    <a:pt x="3217" y="127"/>
                  </a:cubicBezTo>
                  <a:lnTo>
                    <a:pt x="3212" y="127"/>
                  </a:lnTo>
                  <a:lnTo>
                    <a:pt x="3223" y="121"/>
                  </a:lnTo>
                  <a:close/>
                  <a:moveTo>
                    <a:pt x="3257" y="110"/>
                  </a:moveTo>
                  <a:cubicBezTo>
                    <a:pt x="3246" y="115"/>
                    <a:pt x="3234" y="127"/>
                    <a:pt x="3223" y="127"/>
                  </a:cubicBezTo>
                  <a:cubicBezTo>
                    <a:pt x="3223" y="127"/>
                    <a:pt x="3229" y="121"/>
                    <a:pt x="3229" y="121"/>
                  </a:cubicBezTo>
                  <a:cubicBezTo>
                    <a:pt x="3229" y="115"/>
                    <a:pt x="3234" y="115"/>
                    <a:pt x="3234" y="115"/>
                  </a:cubicBezTo>
                  <a:cubicBezTo>
                    <a:pt x="3240" y="115"/>
                    <a:pt x="3246" y="115"/>
                    <a:pt x="3251" y="110"/>
                  </a:cubicBezTo>
                  <a:close/>
                  <a:moveTo>
                    <a:pt x="2860" y="115"/>
                  </a:moveTo>
                  <a:cubicBezTo>
                    <a:pt x="2848" y="121"/>
                    <a:pt x="2837" y="127"/>
                    <a:pt x="2826" y="132"/>
                  </a:cubicBezTo>
                  <a:lnTo>
                    <a:pt x="2814" y="132"/>
                  </a:lnTo>
                  <a:cubicBezTo>
                    <a:pt x="2826" y="132"/>
                    <a:pt x="2831" y="127"/>
                    <a:pt x="2837" y="115"/>
                  </a:cubicBezTo>
                  <a:close/>
                  <a:moveTo>
                    <a:pt x="2951" y="127"/>
                  </a:moveTo>
                  <a:cubicBezTo>
                    <a:pt x="2951" y="127"/>
                    <a:pt x="2951" y="132"/>
                    <a:pt x="2951" y="132"/>
                  </a:cubicBezTo>
                  <a:lnTo>
                    <a:pt x="2939" y="132"/>
                  </a:lnTo>
                  <a:cubicBezTo>
                    <a:pt x="2939" y="132"/>
                    <a:pt x="2945" y="132"/>
                    <a:pt x="2951" y="127"/>
                  </a:cubicBezTo>
                  <a:close/>
                  <a:moveTo>
                    <a:pt x="2970" y="128"/>
                  </a:moveTo>
                  <a:cubicBezTo>
                    <a:pt x="2972" y="128"/>
                    <a:pt x="2973" y="129"/>
                    <a:pt x="2973" y="132"/>
                  </a:cubicBezTo>
                  <a:lnTo>
                    <a:pt x="2962" y="132"/>
                  </a:lnTo>
                  <a:cubicBezTo>
                    <a:pt x="2965" y="129"/>
                    <a:pt x="2968" y="128"/>
                    <a:pt x="2970" y="128"/>
                  </a:cubicBezTo>
                  <a:close/>
                  <a:moveTo>
                    <a:pt x="3141" y="114"/>
                  </a:moveTo>
                  <a:cubicBezTo>
                    <a:pt x="3154" y="114"/>
                    <a:pt x="3166" y="115"/>
                    <a:pt x="3178" y="115"/>
                  </a:cubicBezTo>
                  <a:cubicBezTo>
                    <a:pt x="3166" y="115"/>
                    <a:pt x="3160" y="121"/>
                    <a:pt x="3149" y="127"/>
                  </a:cubicBezTo>
                  <a:lnTo>
                    <a:pt x="3149" y="121"/>
                  </a:lnTo>
                  <a:lnTo>
                    <a:pt x="3138" y="127"/>
                  </a:lnTo>
                  <a:lnTo>
                    <a:pt x="3143" y="132"/>
                  </a:lnTo>
                  <a:lnTo>
                    <a:pt x="3121" y="132"/>
                  </a:lnTo>
                  <a:cubicBezTo>
                    <a:pt x="3121" y="127"/>
                    <a:pt x="3121" y="121"/>
                    <a:pt x="3121" y="116"/>
                  </a:cubicBezTo>
                  <a:lnTo>
                    <a:pt x="3121" y="116"/>
                  </a:lnTo>
                  <a:cubicBezTo>
                    <a:pt x="3128" y="115"/>
                    <a:pt x="3135" y="114"/>
                    <a:pt x="3141" y="114"/>
                  </a:cubicBezTo>
                  <a:close/>
                  <a:moveTo>
                    <a:pt x="3120" y="116"/>
                  </a:moveTo>
                  <a:lnTo>
                    <a:pt x="3120" y="116"/>
                  </a:lnTo>
                  <a:cubicBezTo>
                    <a:pt x="3115" y="121"/>
                    <a:pt x="3109" y="121"/>
                    <a:pt x="3109" y="127"/>
                  </a:cubicBezTo>
                  <a:cubicBezTo>
                    <a:pt x="3109" y="127"/>
                    <a:pt x="3115" y="132"/>
                    <a:pt x="3115" y="132"/>
                  </a:cubicBezTo>
                  <a:cubicBezTo>
                    <a:pt x="3115" y="132"/>
                    <a:pt x="3109" y="132"/>
                    <a:pt x="3109" y="138"/>
                  </a:cubicBezTo>
                  <a:cubicBezTo>
                    <a:pt x="3104" y="132"/>
                    <a:pt x="3092" y="132"/>
                    <a:pt x="3087" y="127"/>
                  </a:cubicBezTo>
                  <a:cubicBezTo>
                    <a:pt x="3097" y="120"/>
                    <a:pt x="3109" y="117"/>
                    <a:pt x="3120" y="116"/>
                  </a:cubicBezTo>
                  <a:close/>
                  <a:moveTo>
                    <a:pt x="2707" y="149"/>
                  </a:moveTo>
                  <a:cubicBezTo>
                    <a:pt x="2707" y="149"/>
                    <a:pt x="2712" y="155"/>
                    <a:pt x="2712" y="161"/>
                  </a:cubicBezTo>
                  <a:lnTo>
                    <a:pt x="2707" y="161"/>
                  </a:lnTo>
                  <a:cubicBezTo>
                    <a:pt x="2707" y="155"/>
                    <a:pt x="2707" y="155"/>
                    <a:pt x="2707" y="149"/>
                  </a:cubicBezTo>
                  <a:close/>
                  <a:moveTo>
                    <a:pt x="3921" y="166"/>
                  </a:moveTo>
                  <a:cubicBezTo>
                    <a:pt x="3926" y="166"/>
                    <a:pt x="3932" y="166"/>
                    <a:pt x="3938" y="172"/>
                  </a:cubicBezTo>
                  <a:cubicBezTo>
                    <a:pt x="3932" y="172"/>
                    <a:pt x="3926" y="166"/>
                    <a:pt x="3921" y="166"/>
                  </a:cubicBezTo>
                  <a:close/>
                  <a:moveTo>
                    <a:pt x="2695" y="172"/>
                  </a:moveTo>
                  <a:lnTo>
                    <a:pt x="2693" y="175"/>
                  </a:lnTo>
                  <a:lnTo>
                    <a:pt x="2693" y="175"/>
                  </a:lnTo>
                  <a:lnTo>
                    <a:pt x="2690" y="172"/>
                  </a:lnTo>
                  <a:close/>
                  <a:moveTo>
                    <a:pt x="2775" y="155"/>
                  </a:moveTo>
                  <a:cubicBezTo>
                    <a:pt x="2769" y="161"/>
                    <a:pt x="2763" y="166"/>
                    <a:pt x="2758" y="172"/>
                  </a:cubicBezTo>
                  <a:lnTo>
                    <a:pt x="2741" y="172"/>
                  </a:lnTo>
                  <a:lnTo>
                    <a:pt x="2741" y="178"/>
                  </a:lnTo>
                  <a:lnTo>
                    <a:pt x="2701" y="178"/>
                  </a:lnTo>
                  <a:cubicBezTo>
                    <a:pt x="2701" y="172"/>
                    <a:pt x="2701" y="172"/>
                    <a:pt x="2707" y="172"/>
                  </a:cubicBezTo>
                  <a:lnTo>
                    <a:pt x="2701" y="172"/>
                  </a:lnTo>
                  <a:cubicBezTo>
                    <a:pt x="2712" y="166"/>
                    <a:pt x="2724" y="166"/>
                    <a:pt x="2729" y="161"/>
                  </a:cubicBezTo>
                  <a:cubicBezTo>
                    <a:pt x="2735" y="166"/>
                    <a:pt x="2735" y="166"/>
                    <a:pt x="2735" y="166"/>
                  </a:cubicBezTo>
                  <a:lnTo>
                    <a:pt x="2746" y="161"/>
                  </a:lnTo>
                  <a:lnTo>
                    <a:pt x="2758" y="161"/>
                  </a:lnTo>
                  <a:cubicBezTo>
                    <a:pt x="2758" y="159"/>
                    <a:pt x="2758" y="157"/>
                    <a:pt x="2758" y="155"/>
                  </a:cubicBezTo>
                  <a:close/>
                  <a:moveTo>
                    <a:pt x="3745" y="110"/>
                  </a:moveTo>
                  <a:lnTo>
                    <a:pt x="3745" y="110"/>
                  </a:lnTo>
                  <a:cubicBezTo>
                    <a:pt x="3819" y="121"/>
                    <a:pt x="3887" y="132"/>
                    <a:pt x="3955" y="144"/>
                  </a:cubicBezTo>
                  <a:cubicBezTo>
                    <a:pt x="3955" y="144"/>
                    <a:pt x="3960" y="144"/>
                    <a:pt x="3960" y="149"/>
                  </a:cubicBezTo>
                  <a:lnTo>
                    <a:pt x="3983" y="149"/>
                  </a:lnTo>
                  <a:lnTo>
                    <a:pt x="4034" y="161"/>
                  </a:lnTo>
                  <a:lnTo>
                    <a:pt x="4034" y="155"/>
                  </a:lnTo>
                  <a:cubicBezTo>
                    <a:pt x="4057" y="172"/>
                    <a:pt x="4085" y="172"/>
                    <a:pt x="4108" y="178"/>
                  </a:cubicBezTo>
                  <a:cubicBezTo>
                    <a:pt x="4104" y="181"/>
                    <a:pt x="4100" y="183"/>
                    <a:pt x="4096" y="183"/>
                  </a:cubicBezTo>
                  <a:cubicBezTo>
                    <a:pt x="4087" y="183"/>
                    <a:pt x="4076" y="176"/>
                    <a:pt x="4068" y="172"/>
                  </a:cubicBezTo>
                  <a:cubicBezTo>
                    <a:pt x="4029" y="166"/>
                    <a:pt x="3989" y="161"/>
                    <a:pt x="3949" y="149"/>
                  </a:cubicBezTo>
                  <a:cubicBezTo>
                    <a:pt x="3881" y="138"/>
                    <a:pt x="3819" y="132"/>
                    <a:pt x="3756" y="121"/>
                  </a:cubicBezTo>
                  <a:lnTo>
                    <a:pt x="3745" y="110"/>
                  </a:lnTo>
                  <a:close/>
                  <a:moveTo>
                    <a:pt x="3943" y="178"/>
                  </a:moveTo>
                  <a:lnTo>
                    <a:pt x="3943" y="178"/>
                  </a:lnTo>
                  <a:cubicBezTo>
                    <a:pt x="3949" y="183"/>
                    <a:pt x="3955" y="183"/>
                    <a:pt x="3955" y="183"/>
                  </a:cubicBezTo>
                  <a:cubicBezTo>
                    <a:pt x="3955" y="183"/>
                    <a:pt x="3949" y="189"/>
                    <a:pt x="3949" y="189"/>
                  </a:cubicBezTo>
                  <a:cubicBezTo>
                    <a:pt x="3949" y="189"/>
                    <a:pt x="3949" y="183"/>
                    <a:pt x="3943" y="178"/>
                  </a:cubicBezTo>
                  <a:close/>
                  <a:moveTo>
                    <a:pt x="4242" y="217"/>
                  </a:moveTo>
                  <a:cubicBezTo>
                    <a:pt x="4242" y="217"/>
                    <a:pt x="4242" y="218"/>
                    <a:pt x="4242" y="218"/>
                  </a:cubicBezTo>
                  <a:lnTo>
                    <a:pt x="4242" y="218"/>
                  </a:lnTo>
                  <a:cubicBezTo>
                    <a:pt x="4243" y="218"/>
                    <a:pt x="4243" y="218"/>
                    <a:pt x="4244" y="217"/>
                  </a:cubicBezTo>
                  <a:cubicBezTo>
                    <a:pt x="4244" y="217"/>
                    <a:pt x="4243" y="217"/>
                    <a:pt x="4242" y="217"/>
                  </a:cubicBezTo>
                  <a:close/>
                  <a:moveTo>
                    <a:pt x="2691" y="179"/>
                  </a:moveTo>
                  <a:lnTo>
                    <a:pt x="2684" y="189"/>
                  </a:lnTo>
                  <a:cubicBezTo>
                    <a:pt x="2680" y="188"/>
                    <a:pt x="2675" y="187"/>
                    <a:pt x="2671" y="187"/>
                  </a:cubicBezTo>
                  <a:cubicBezTo>
                    <a:pt x="2655" y="187"/>
                    <a:pt x="2641" y="196"/>
                    <a:pt x="2627" y="200"/>
                  </a:cubicBezTo>
                  <a:cubicBezTo>
                    <a:pt x="2633" y="200"/>
                    <a:pt x="2633" y="206"/>
                    <a:pt x="2638" y="206"/>
                  </a:cubicBezTo>
                  <a:cubicBezTo>
                    <a:pt x="2633" y="212"/>
                    <a:pt x="2621" y="212"/>
                    <a:pt x="2616" y="217"/>
                  </a:cubicBezTo>
                  <a:cubicBezTo>
                    <a:pt x="2614" y="218"/>
                    <a:pt x="2612" y="219"/>
                    <a:pt x="2610" y="219"/>
                  </a:cubicBezTo>
                  <a:cubicBezTo>
                    <a:pt x="2603" y="219"/>
                    <a:pt x="2593" y="213"/>
                    <a:pt x="2584" y="213"/>
                  </a:cubicBezTo>
                  <a:lnTo>
                    <a:pt x="2584" y="213"/>
                  </a:lnTo>
                  <a:cubicBezTo>
                    <a:pt x="2618" y="203"/>
                    <a:pt x="2652" y="189"/>
                    <a:pt x="2691" y="179"/>
                  </a:cubicBezTo>
                  <a:close/>
                  <a:moveTo>
                    <a:pt x="4392" y="223"/>
                  </a:moveTo>
                  <a:cubicBezTo>
                    <a:pt x="4395" y="224"/>
                    <a:pt x="4398" y="225"/>
                    <a:pt x="4400" y="226"/>
                  </a:cubicBezTo>
                  <a:lnTo>
                    <a:pt x="4400" y="226"/>
                  </a:lnTo>
                  <a:cubicBezTo>
                    <a:pt x="4398" y="225"/>
                    <a:pt x="4395" y="223"/>
                    <a:pt x="4392" y="223"/>
                  </a:cubicBezTo>
                  <a:close/>
                  <a:moveTo>
                    <a:pt x="4400" y="226"/>
                  </a:moveTo>
                  <a:lnTo>
                    <a:pt x="4400" y="226"/>
                  </a:lnTo>
                  <a:cubicBezTo>
                    <a:pt x="4403" y="227"/>
                    <a:pt x="4406" y="229"/>
                    <a:pt x="4408" y="229"/>
                  </a:cubicBezTo>
                  <a:lnTo>
                    <a:pt x="4408" y="229"/>
                  </a:lnTo>
                  <a:cubicBezTo>
                    <a:pt x="4406" y="228"/>
                    <a:pt x="4403" y="227"/>
                    <a:pt x="4400" y="226"/>
                  </a:cubicBezTo>
                  <a:close/>
                  <a:moveTo>
                    <a:pt x="4114" y="183"/>
                  </a:moveTo>
                  <a:cubicBezTo>
                    <a:pt x="4153" y="183"/>
                    <a:pt x="4198" y="200"/>
                    <a:pt x="4242" y="217"/>
                  </a:cubicBezTo>
                  <a:lnTo>
                    <a:pt x="4242" y="217"/>
                  </a:lnTo>
                  <a:cubicBezTo>
                    <a:pt x="4243" y="215"/>
                    <a:pt x="4243" y="214"/>
                    <a:pt x="4244" y="212"/>
                  </a:cubicBezTo>
                  <a:lnTo>
                    <a:pt x="4244" y="212"/>
                  </a:lnTo>
                  <a:cubicBezTo>
                    <a:pt x="4256" y="217"/>
                    <a:pt x="4261" y="217"/>
                    <a:pt x="4256" y="229"/>
                  </a:cubicBezTo>
                  <a:cubicBezTo>
                    <a:pt x="4247" y="229"/>
                    <a:pt x="4241" y="225"/>
                    <a:pt x="4242" y="218"/>
                  </a:cubicBezTo>
                  <a:lnTo>
                    <a:pt x="4242" y="218"/>
                  </a:lnTo>
                  <a:cubicBezTo>
                    <a:pt x="4239" y="219"/>
                    <a:pt x="4237" y="219"/>
                    <a:pt x="4234" y="219"/>
                  </a:cubicBezTo>
                  <a:cubicBezTo>
                    <a:pt x="4220" y="219"/>
                    <a:pt x="4207" y="212"/>
                    <a:pt x="4193" y="212"/>
                  </a:cubicBezTo>
                  <a:cubicBezTo>
                    <a:pt x="4165" y="200"/>
                    <a:pt x="4136" y="195"/>
                    <a:pt x="4114" y="183"/>
                  </a:cubicBezTo>
                  <a:close/>
                  <a:moveTo>
                    <a:pt x="4408" y="229"/>
                  </a:moveTo>
                  <a:lnTo>
                    <a:pt x="4408" y="229"/>
                  </a:lnTo>
                  <a:cubicBezTo>
                    <a:pt x="4408" y="229"/>
                    <a:pt x="4409" y="229"/>
                    <a:pt x="4409" y="229"/>
                  </a:cubicBezTo>
                  <a:lnTo>
                    <a:pt x="4409" y="229"/>
                  </a:lnTo>
                  <a:lnTo>
                    <a:pt x="4409" y="229"/>
                  </a:lnTo>
                  <a:cubicBezTo>
                    <a:pt x="4409" y="229"/>
                    <a:pt x="4408" y="229"/>
                    <a:pt x="4408" y="229"/>
                  </a:cubicBezTo>
                  <a:close/>
                  <a:moveTo>
                    <a:pt x="2570" y="217"/>
                  </a:moveTo>
                  <a:cubicBezTo>
                    <a:pt x="2570" y="223"/>
                    <a:pt x="2570" y="229"/>
                    <a:pt x="2570" y="229"/>
                  </a:cubicBezTo>
                  <a:cubicBezTo>
                    <a:pt x="2568" y="229"/>
                    <a:pt x="2567" y="229"/>
                    <a:pt x="2566" y="229"/>
                  </a:cubicBezTo>
                  <a:lnTo>
                    <a:pt x="2566" y="229"/>
                  </a:lnTo>
                  <a:cubicBezTo>
                    <a:pt x="2568" y="225"/>
                    <a:pt x="2570" y="221"/>
                    <a:pt x="2570" y="217"/>
                  </a:cubicBezTo>
                  <a:close/>
                  <a:moveTo>
                    <a:pt x="2565" y="217"/>
                  </a:moveTo>
                  <a:lnTo>
                    <a:pt x="2565" y="217"/>
                  </a:lnTo>
                  <a:cubicBezTo>
                    <a:pt x="2553" y="229"/>
                    <a:pt x="2548" y="229"/>
                    <a:pt x="2542" y="234"/>
                  </a:cubicBezTo>
                  <a:cubicBezTo>
                    <a:pt x="2531" y="240"/>
                    <a:pt x="2519" y="240"/>
                    <a:pt x="2508" y="246"/>
                  </a:cubicBezTo>
                  <a:cubicBezTo>
                    <a:pt x="2525" y="234"/>
                    <a:pt x="2548" y="229"/>
                    <a:pt x="2565" y="217"/>
                  </a:cubicBezTo>
                  <a:close/>
                  <a:moveTo>
                    <a:pt x="4182" y="217"/>
                  </a:moveTo>
                  <a:lnTo>
                    <a:pt x="4182" y="217"/>
                  </a:lnTo>
                  <a:cubicBezTo>
                    <a:pt x="4216" y="223"/>
                    <a:pt x="4250" y="240"/>
                    <a:pt x="4290" y="246"/>
                  </a:cubicBezTo>
                  <a:cubicBezTo>
                    <a:pt x="4295" y="246"/>
                    <a:pt x="4307" y="257"/>
                    <a:pt x="4307" y="263"/>
                  </a:cubicBezTo>
                  <a:cubicBezTo>
                    <a:pt x="4299" y="263"/>
                    <a:pt x="4286" y="253"/>
                    <a:pt x="4279" y="253"/>
                  </a:cubicBezTo>
                  <a:cubicBezTo>
                    <a:pt x="4275" y="253"/>
                    <a:pt x="4273" y="255"/>
                    <a:pt x="4273" y="263"/>
                  </a:cubicBezTo>
                  <a:cubicBezTo>
                    <a:pt x="4273" y="257"/>
                    <a:pt x="4267" y="257"/>
                    <a:pt x="4267" y="251"/>
                  </a:cubicBezTo>
                  <a:cubicBezTo>
                    <a:pt x="4239" y="246"/>
                    <a:pt x="4204" y="234"/>
                    <a:pt x="4182" y="217"/>
                  </a:cubicBezTo>
                  <a:close/>
                  <a:moveTo>
                    <a:pt x="2531" y="263"/>
                  </a:moveTo>
                  <a:cubicBezTo>
                    <a:pt x="2536" y="263"/>
                    <a:pt x="2542" y="263"/>
                    <a:pt x="2542" y="268"/>
                  </a:cubicBezTo>
                  <a:lnTo>
                    <a:pt x="2519" y="268"/>
                  </a:lnTo>
                  <a:lnTo>
                    <a:pt x="2519" y="263"/>
                  </a:lnTo>
                  <a:close/>
                  <a:moveTo>
                    <a:pt x="4420" y="240"/>
                  </a:moveTo>
                  <a:cubicBezTo>
                    <a:pt x="4437" y="251"/>
                    <a:pt x="4460" y="246"/>
                    <a:pt x="4471" y="268"/>
                  </a:cubicBezTo>
                  <a:cubicBezTo>
                    <a:pt x="4454" y="263"/>
                    <a:pt x="4437" y="257"/>
                    <a:pt x="4420" y="251"/>
                  </a:cubicBezTo>
                  <a:cubicBezTo>
                    <a:pt x="4420" y="251"/>
                    <a:pt x="4420" y="246"/>
                    <a:pt x="4420" y="240"/>
                  </a:cubicBezTo>
                  <a:close/>
                  <a:moveTo>
                    <a:pt x="2366" y="268"/>
                  </a:moveTo>
                  <a:cubicBezTo>
                    <a:pt x="2360" y="274"/>
                    <a:pt x="2349" y="280"/>
                    <a:pt x="2338" y="280"/>
                  </a:cubicBezTo>
                  <a:lnTo>
                    <a:pt x="2338" y="291"/>
                  </a:lnTo>
                  <a:cubicBezTo>
                    <a:pt x="2345" y="291"/>
                    <a:pt x="2353" y="289"/>
                    <a:pt x="2360" y="289"/>
                  </a:cubicBezTo>
                  <a:cubicBezTo>
                    <a:pt x="2364" y="289"/>
                    <a:pt x="2368" y="289"/>
                    <a:pt x="2372" y="291"/>
                  </a:cubicBezTo>
                  <a:cubicBezTo>
                    <a:pt x="2377" y="285"/>
                    <a:pt x="2377" y="280"/>
                    <a:pt x="2377" y="280"/>
                  </a:cubicBezTo>
                  <a:cubicBezTo>
                    <a:pt x="2377" y="274"/>
                    <a:pt x="2372" y="268"/>
                    <a:pt x="2366" y="268"/>
                  </a:cubicBezTo>
                  <a:close/>
                  <a:moveTo>
                    <a:pt x="4653" y="320"/>
                  </a:moveTo>
                  <a:cubicBezTo>
                    <a:pt x="4649" y="323"/>
                    <a:pt x="4645" y="327"/>
                    <a:pt x="4641" y="331"/>
                  </a:cubicBezTo>
                  <a:cubicBezTo>
                    <a:pt x="4647" y="328"/>
                    <a:pt x="4653" y="327"/>
                    <a:pt x="4658" y="327"/>
                  </a:cubicBezTo>
                  <a:cubicBezTo>
                    <a:pt x="4664" y="327"/>
                    <a:pt x="4670" y="328"/>
                    <a:pt x="4675" y="331"/>
                  </a:cubicBezTo>
                  <a:cubicBezTo>
                    <a:pt x="4670" y="325"/>
                    <a:pt x="4664" y="325"/>
                    <a:pt x="4653" y="320"/>
                  </a:cubicBezTo>
                  <a:close/>
                  <a:moveTo>
                    <a:pt x="2638" y="178"/>
                  </a:moveTo>
                  <a:cubicBezTo>
                    <a:pt x="2576" y="200"/>
                    <a:pt x="2514" y="223"/>
                    <a:pt x="2463" y="257"/>
                  </a:cubicBezTo>
                  <a:cubicBezTo>
                    <a:pt x="2446" y="263"/>
                    <a:pt x="2429" y="268"/>
                    <a:pt x="2417" y="274"/>
                  </a:cubicBezTo>
                  <a:cubicBezTo>
                    <a:pt x="2417" y="274"/>
                    <a:pt x="2412" y="263"/>
                    <a:pt x="2412" y="263"/>
                  </a:cubicBezTo>
                  <a:lnTo>
                    <a:pt x="2383" y="263"/>
                  </a:lnTo>
                  <a:lnTo>
                    <a:pt x="2383" y="280"/>
                  </a:lnTo>
                  <a:lnTo>
                    <a:pt x="2395" y="280"/>
                  </a:lnTo>
                  <a:cubicBezTo>
                    <a:pt x="2389" y="280"/>
                    <a:pt x="2377" y="285"/>
                    <a:pt x="2372" y="291"/>
                  </a:cubicBezTo>
                  <a:cubicBezTo>
                    <a:pt x="2360" y="291"/>
                    <a:pt x="2349" y="297"/>
                    <a:pt x="2338" y="303"/>
                  </a:cubicBezTo>
                  <a:lnTo>
                    <a:pt x="2332" y="280"/>
                  </a:lnTo>
                  <a:cubicBezTo>
                    <a:pt x="2321" y="285"/>
                    <a:pt x="2309" y="291"/>
                    <a:pt x="2298" y="291"/>
                  </a:cubicBezTo>
                  <a:cubicBezTo>
                    <a:pt x="2309" y="291"/>
                    <a:pt x="2326" y="297"/>
                    <a:pt x="2332" y="297"/>
                  </a:cubicBezTo>
                  <a:cubicBezTo>
                    <a:pt x="2326" y="303"/>
                    <a:pt x="2315" y="303"/>
                    <a:pt x="2309" y="303"/>
                  </a:cubicBezTo>
                  <a:cubicBezTo>
                    <a:pt x="2287" y="314"/>
                    <a:pt x="2270" y="320"/>
                    <a:pt x="2247" y="325"/>
                  </a:cubicBezTo>
                  <a:lnTo>
                    <a:pt x="2241" y="320"/>
                  </a:lnTo>
                  <a:cubicBezTo>
                    <a:pt x="2241" y="325"/>
                    <a:pt x="2236" y="331"/>
                    <a:pt x="2236" y="337"/>
                  </a:cubicBezTo>
                  <a:cubicBezTo>
                    <a:pt x="2230" y="331"/>
                    <a:pt x="2224" y="325"/>
                    <a:pt x="2224" y="320"/>
                  </a:cubicBezTo>
                  <a:cubicBezTo>
                    <a:pt x="2219" y="331"/>
                    <a:pt x="2213" y="337"/>
                    <a:pt x="2207" y="342"/>
                  </a:cubicBezTo>
                  <a:cubicBezTo>
                    <a:pt x="2202" y="348"/>
                    <a:pt x="2196" y="348"/>
                    <a:pt x="2190" y="348"/>
                  </a:cubicBezTo>
                  <a:cubicBezTo>
                    <a:pt x="2196" y="342"/>
                    <a:pt x="2202" y="331"/>
                    <a:pt x="2207" y="325"/>
                  </a:cubicBezTo>
                  <a:cubicBezTo>
                    <a:pt x="2202" y="325"/>
                    <a:pt x="2190" y="331"/>
                    <a:pt x="2185" y="337"/>
                  </a:cubicBezTo>
                  <a:lnTo>
                    <a:pt x="2179" y="320"/>
                  </a:lnTo>
                  <a:cubicBezTo>
                    <a:pt x="2179" y="325"/>
                    <a:pt x="2173" y="337"/>
                    <a:pt x="2173" y="342"/>
                  </a:cubicBezTo>
                  <a:cubicBezTo>
                    <a:pt x="2167" y="342"/>
                    <a:pt x="2157" y="346"/>
                    <a:pt x="2150" y="346"/>
                  </a:cubicBezTo>
                  <a:cubicBezTo>
                    <a:pt x="2145" y="346"/>
                    <a:pt x="2142" y="344"/>
                    <a:pt x="2145" y="337"/>
                  </a:cubicBezTo>
                  <a:cubicBezTo>
                    <a:pt x="2168" y="314"/>
                    <a:pt x="2213" y="320"/>
                    <a:pt x="2219" y="291"/>
                  </a:cubicBezTo>
                  <a:cubicBezTo>
                    <a:pt x="2224" y="291"/>
                    <a:pt x="2224" y="297"/>
                    <a:pt x="2224" y="303"/>
                  </a:cubicBezTo>
                  <a:cubicBezTo>
                    <a:pt x="2298" y="280"/>
                    <a:pt x="2366" y="251"/>
                    <a:pt x="2434" y="229"/>
                  </a:cubicBezTo>
                  <a:cubicBezTo>
                    <a:pt x="2440" y="229"/>
                    <a:pt x="2440" y="223"/>
                    <a:pt x="2440" y="217"/>
                  </a:cubicBezTo>
                  <a:cubicBezTo>
                    <a:pt x="2440" y="217"/>
                    <a:pt x="2446" y="223"/>
                    <a:pt x="2446" y="223"/>
                  </a:cubicBezTo>
                  <a:cubicBezTo>
                    <a:pt x="2457" y="217"/>
                    <a:pt x="2468" y="217"/>
                    <a:pt x="2480" y="217"/>
                  </a:cubicBezTo>
                  <a:cubicBezTo>
                    <a:pt x="2468" y="223"/>
                    <a:pt x="2457" y="223"/>
                    <a:pt x="2446" y="229"/>
                  </a:cubicBezTo>
                  <a:lnTo>
                    <a:pt x="2457" y="246"/>
                  </a:lnTo>
                  <a:cubicBezTo>
                    <a:pt x="2474" y="234"/>
                    <a:pt x="2491" y="229"/>
                    <a:pt x="2508" y="223"/>
                  </a:cubicBezTo>
                  <a:lnTo>
                    <a:pt x="2519" y="212"/>
                  </a:lnTo>
                  <a:cubicBezTo>
                    <a:pt x="2519" y="212"/>
                    <a:pt x="2525" y="217"/>
                    <a:pt x="2525" y="217"/>
                  </a:cubicBezTo>
                  <a:lnTo>
                    <a:pt x="2548" y="195"/>
                  </a:lnTo>
                  <a:lnTo>
                    <a:pt x="2565" y="195"/>
                  </a:lnTo>
                  <a:cubicBezTo>
                    <a:pt x="2587" y="195"/>
                    <a:pt x="2616" y="178"/>
                    <a:pt x="2638" y="178"/>
                  </a:cubicBezTo>
                  <a:close/>
                  <a:moveTo>
                    <a:pt x="2491" y="268"/>
                  </a:moveTo>
                  <a:lnTo>
                    <a:pt x="2491" y="274"/>
                  </a:lnTo>
                  <a:cubicBezTo>
                    <a:pt x="2480" y="280"/>
                    <a:pt x="2474" y="285"/>
                    <a:pt x="2463" y="291"/>
                  </a:cubicBezTo>
                  <a:cubicBezTo>
                    <a:pt x="2451" y="291"/>
                    <a:pt x="2440" y="297"/>
                    <a:pt x="2429" y="297"/>
                  </a:cubicBezTo>
                  <a:cubicBezTo>
                    <a:pt x="2429" y="297"/>
                    <a:pt x="2429" y="291"/>
                    <a:pt x="2429" y="291"/>
                  </a:cubicBezTo>
                  <a:cubicBezTo>
                    <a:pt x="2412" y="297"/>
                    <a:pt x="2395" y="302"/>
                    <a:pt x="2373" y="308"/>
                  </a:cubicBezTo>
                  <a:lnTo>
                    <a:pt x="2373" y="308"/>
                  </a:lnTo>
                  <a:cubicBezTo>
                    <a:pt x="2373" y="308"/>
                    <a:pt x="2373" y="308"/>
                    <a:pt x="2372" y="308"/>
                  </a:cubicBezTo>
                  <a:lnTo>
                    <a:pt x="2372" y="308"/>
                  </a:lnTo>
                  <a:cubicBezTo>
                    <a:pt x="2372" y="308"/>
                    <a:pt x="2372" y="308"/>
                    <a:pt x="2372" y="308"/>
                  </a:cubicBezTo>
                  <a:cubicBezTo>
                    <a:pt x="2372" y="308"/>
                    <a:pt x="2373" y="308"/>
                    <a:pt x="2373" y="308"/>
                  </a:cubicBezTo>
                  <a:lnTo>
                    <a:pt x="2373" y="308"/>
                  </a:lnTo>
                  <a:cubicBezTo>
                    <a:pt x="2375" y="308"/>
                    <a:pt x="2376" y="308"/>
                    <a:pt x="2377" y="308"/>
                  </a:cubicBezTo>
                  <a:cubicBezTo>
                    <a:pt x="2332" y="320"/>
                    <a:pt x="2292" y="331"/>
                    <a:pt x="2253" y="354"/>
                  </a:cubicBezTo>
                  <a:lnTo>
                    <a:pt x="2253" y="342"/>
                  </a:lnTo>
                  <a:cubicBezTo>
                    <a:pt x="2284" y="332"/>
                    <a:pt x="2324" y="307"/>
                    <a:pt x="2365" y="307"/>
                  </a:cubicBezTo>
                  <a:cubicBezTo>
                    <a:pt x="2368" y="307"/>
                    <a:pt x="2370" y="308"/>
                    <a:pt x="2372" y="308"/>
                  </a:cubicBezTo>
                  <a:lnTo>
                    <a:pt x="2372" y="308"/>
                  </a:lnTo>
                  <a:cubicBezTo>
                    <a:pt x="2381" y="295"/>
                    <a:pt x="2395" y="289"/>
                    <a:pt x="2412" y="289"/>
                  </a:cubicBezTo>
                  <a:cubicBezTo>
                    <a:pt x="2417" y="289"/>
                    <a:pt x="2423" y="290"/>
                    <a:pt x="2429" y="291"/>
                  </a:cubicBezTo>
                  <a:cubicBezTo>
                    <a:pt x="2440" y="285"/>
                    <a:pt x="2451" y="285"/>
                    <a:pt x="2463" y="280"/>
                  </a:cubicBezTo>
                  <a:cubicBezTo>
                    <a:pt x="2463" y="280"/>
                    <a:pt x="2463" y="285"/>
                    <a:pt x="2463" y="285"/>
                  </a:cubicBezTo>
                  <a:cubicBezTo>
                    <a:pt x="2463" y="280"/>
                    <a:pt x="2463" y="280"/>
                    <a:pt x="2468" y="280"/>
                  </a:cubicBezTo>
                  <a:cubicBezTo>
                    <a:pt x="2474" y="274"/>
                    <a:pt x="2480" y="274"/>
                    <a:pt x="2491" y="268"/>
                  </a:cubicBezTo>
                  <a:close/>
                  <a:moveTo>
                    <a:pt x="4261" y="217"/>
                  </a:moveTo>
                  <a:lnTo>
                    <a:pt x="4261" y="217"/>
                  </a:lnTo>
                  <a:cubicBezTo>
                    <a:pt x="4307" y="223"/>
                    <a:pt x="4346" y="246"/>
                    <a:pt x="4392" y="257"/>
                  </a:cubicBezTo>
                  <a:lnTo>
                    <a:pt x="4392" y="246"/>
                  </a:lnTo>
                  <a:cubicBezTo>
                    <a:pt x="4392" y="251"/>
                    <a:pt x="4397" y="257"/>
                    <a:pt x="4397" y="257"/>
                  </a:cubicBezTo>
                  <a:cubicBezTo>
                    <a:pt x="4454" y="280"/>
                    <a:pt x="4517" y="297"/>
                    <a:pt x="4573" y="325"/>
                  </a:cubicBezTo>
                  <a:cubicBezTo>
                    <a:pt x="4573" y="325"/>
                    <a:pt x="4573" y="320"/>
                    <a:pt x="4573" y="314"/>
                  </a:cubicBezTo>
                  <a:cubicBezTo>
                    <a:pt x="4585" y="337"/>
                    <a:pt x="4619" y="342"/>
                    <a:pt x="4636" y="354"/>
                  </a:cubicBezTo>
                  <a:cubicBezTo>
                    <a:pt x="4619" y="354"/>
                    <a:pt x="4607" y="342"/>
                    <a:pt x="4590" y="342"/>
                  </a:cubicBezTo>
                  <a:cubicBezTo>
                    <a:pt x="4488" y="285"/>
                    <a:pt x="4363" y="268"/>
                    <a:pt x="4261" y="217"/>
                  </a:cubicBezTo>
                  <a:close/>
                  <a:moveTo>
                    <a:pt x="2271" y="367"/>
                  </a:moveTo>
                  <a:cubicBezTo>
                    <a:pt x="2274" y="367"/>
                    <a:pt x="2278" y="368"/>
                    <a:pt x="2281" y="371"/>
                  </a:cubicBezTo>
                  <a:cubicBezTo>
                    <a:pt x="2264" y="376"/>
                    <a:pt x="2247" y="388"/>
                    <a:pt x="2230" y="388"/>
                  </a:cubicBezTo>
                  <a:cubicBezTo>
                    <a:pt x="2244" y="383"/>
                    <a:pt x="2257" y="367"/>
                    <a:pt x="2271" y="367"/>
                  </a:cubicBezTo>
                  <a:close/>
                  <a:moveTo>
                    <a:pt x="2178" y="374"/>
                  </a:moveTo>
                  <a:cubicBezTo>
                    <a:pt x="2181" y="374"/>
                    <a:pt x="2183" y="375"/>
                    <a:pt x="2185" y="376"/>
                  </a:cubicBezTo>
                  <a:cubicBezTo>
                    <a:pt x="2189" y="385"/>
                    <a:pt x="2181" y="390"/>
                    <a:pt x="2172" y="390"/>
                  </a:cubicBezTo>
                  <a:cubicBezTo>
                    <a:pt x="2168" y="390"/>
                    <a:pt x="2165" y="389"/>
                    <a:pt x="2162" y="388"/>
                  </a:cubicBezTo>
                  <a:cubicBezTo>
                    <a:pt x="2162" y="379"/>
                    <a:pt x="2171" y="374"/>
                    <a:pt x="2178" y="374"/>
                  </a:cubicBezTo>
                  <a:close/>
                  <a:moveTo>
                    <a:pt x="4630" y="359"/>
                  </a:moveTo>
                  <a:lnTo>
                    <a:pt x="4630" y="359"/>
                  </a:lnTo>
                  <a:cubicBezTo>
                    <a:pt x="4661" y="364"/>
                    <a:pt x="4687" y="374"/>
                    <a:pt x="4708" y="393"/>
                  </a:cubicBezTo>
                  <a:lnTo>
                    <a:pt x="4708" y="393"/>
                  </a:lnTo>
                  <a:cubicBezTo>
                    <a:pt x="4694" y="390"/>
                    <a:pt x="4680" y="381"/>
                    <a:pt x="4670" y="376"/>
                  </a:cubicBezTo>
                  <a:cubicBezTo>
                    <a:pt x="4661" y="376"/>
                    <a:pt x="4653" y="376"/>
                    <a:pt x="4647" y="379"/>
                  </a:cubicBezTo>
                  <a:lnTo>
                    <a:pt x="4647" y="379"/>
                  </a:lnTo>
                  <a:cubicBezTo>
                    <a:pt x="4648" y="376"/>
                    <a:pt x="4650" y="373"/>
                    <a:pt x="4653" y="371"/>
                  </a:cubicBezTo>
                  <a:cubicBezTo>
                    <a:pt x="4647" y="371"/>
                    <a:pt x="4636" y="365"/>
                    <a:pt x="4630" y="359"/>
                  </a:cubicBezTo>
                  <a:close/>
                  <a:moveTo>
                    <a:pt x="4591" y="372"/>
                  </a:moveTo>
                  <a:lnTo>
                    <a:pt x="4591" y="372"/>
                  </a:lnTo>
                  <a:cubicBezTo>
                    <a:pt x="4610" y="376"/>
                    <a:pt x="4626" y="377"/>
                    <a:pt x="4641" y="382"/>
                  </a:cubicBezTo>
                  <a:cubicBezTo>
                    <a:pt x="4653" y="399"/>
                    <a:pt x="4670" y="399"/>
                    <a:pt x="4687" y="405"/>
                  </a:cubicBezTo>
                  <a:cubicBezTo>
                    <a:pt x="4687" y="405"/>
                    <a:pt x="4681" y="410"/>
                    <a:pt x="4681" y="410"/>
                  </a:cubicBezTo>
                  <a:cubicBezTo>
                    <a:pt x="4675" y="410"/>
                    <a:pt x="4670" y="405"/>
                    <a:pt x="4664" y="399"/>
                  </a:cubicBezTo>
                  <a:cubicBezTo>
                    <a:pt x="4658" y="405"/>
                    <a:pt x="4653" y="410"/>
                    <a:pt x="4653" y="410"/>
                  </a:cubicBezTo>
                  <a:lnTo>
                    <a:pt x="4653" y="399"/>
                  </a:lnTo>
                  <a:cubicBezTo>
                    <a:pt x="4632" y="394"/>
                    <a:pt x="4615" y="379"/>
                    <a:pt x="4591" y="372"/>
                  </a:cubicBezTo>
                  <a:close/>
                  <a:moveTo>
                    <a:pt x="4824" y="440"/>
                  </a:moveTo>
                  <a:cubicBezTo>
                    <a:pt x="4831" y="440"/>
                    <a:pt x="4840" y="448"/>
                    <a:pt x="4840" y="456"/>
                  </a:cubicBezTo>
                  <a:cubicBezTo>
                    <a:pt x="4838" y="457"/>
                    <a:pt x="4836" y="458"/>
                    <a:pt x="4833" y="458"/>
                  </a:cubicBezTo>
                  <a:cubicBezTo>
                    <a:pt x="4826" y="458"/>
                    <a:pt x="4817" y="453"/>
                    <a:pt x="4817" y="444"/>
                  </a:cubicBezTo>
                  <a:cubicBezTo>
                    <a:pt x="4819" y="441"/>
                    <a:pt x="4822" y="440"/>
                    <a:pt x="4824" y="440"/>
                  </a:cubicBezTo>
                  <a:close/>
                  <a:moveTo>
                    <a:pt x="3291" y="456"/>
                  </a:moveTo>
                  <a:cubicBezTo>
                    <a:pt x="3291" y="456"/>
                    <a:pt x="3297" y="456"/>
                    <a:pt x="3302" y="461"/>
                  </a:cubicBezTo>
                  <a:lnTo>
                    <a:pt x="3285" y="461"/>
                  </a:lnTo>
                  <a:cubicBezTo>
                    <a:pt x="3285" y="456"/>
                    <a:pt x="3291" y="456"/>
                    <a:pt x="3291" y="456"/>
                  </a:cubicBezTo>
                  <a:close/>
                  <a:moveTo>
                    <a:pt x="3151" y="451"/>
                  </a:moveTo>
                  <a:cubicBezTo>
                    <a:pt x="3156" y="451"/>
                    <a:pt x="3160" y="453"/>
                    <a:pt x="3160" y="456"/>
                  </a:cubicBezTo>
                  <a:cubicBezTo>
                    <a:pt x="3158" y="461"/>
                    <a:pt x="3152" y="464"/>
                    <a:pt x="3147" y="464"/>
                  </a:cubicBezTo>
                  <a:cubicBezTo>
                    <a:pt x="3142" y="464"/>
                    <a:pt x="3138" y="461"/>
                    <a:pt x="3138" y="456"/>
                  </a:cubicBezTo>
                  <a:cubicBezTo>
                    <a:pt x="3141" y="453"/>
                    <a:pt x="3146" y="451"/>
                    <a:pt x="3151" y="451"/>
                  </a:cubicBezTo>
                  <a:close/>
                  <a:moveTo>
                    <a:pt x="2048" y="456"/>
                  </a:moveTo>
                  <a:cubicBezTo>
                    <a:pt x="2048" y="456"/>
                    <a:pt x="2048" y="461"/>
                    <a:pt x="2048" y="467"/>
                  </a:cubicBezTo>
                  <a:lnTo>
                    <a:pt x="2026" y="467"/>
                  </a:lnTo>
                  <a:cubicBezTo>
                    <a:pt x="2035" y="463"/>
                    <a:pt x="2042" y="459"/>
                    <a:pt x="2048" y="456"/>
                  </a:cubicBezTo>
                  <a:close/>
                  <a:moveTo>
                    <a:pt x="2060" y="427"/>
                  </a:moveTo>
                  <a:lnTo>
                    <a:pt x="2060" y="427"/>
                  </a:lnTo>
                  <a:cubicBezTo>
                    <a:pt x="2048" y="439"/>
                    <a:pt x="2031" y="444"/>
                    <a:pt x="2014" y="450"/>
                  </a:cubicBezTo>
                  <a:cubicBezTo>
                    <a:pt x="2009" y="456"/>
                    <a:pt x="1997" y="461"/>
                    <a:pt x="2003" y="473"/>
                  </a:cubicBezTo>
                  <a:lnTo>
                    <a:pt x="2003" y="473"/>
                  </a:lnTo>
                  <a:cubicBezTo>
                    <a:pt x="2002" y="471"/>
                    <a:pt x="1997" y="461"/>
                    <a:pt x="1997" y="456"/>
                  </a:cubicBezTo>
                  <a:cubicBezTo>
                    <a:pt x="1992" y="461"/>
                    <a:pt x="1986" y="461"/>
                    <a:pt x="1980" y="467"/>
                  </a:cubicBezTo>
                  <a:cubicBezTo>
                    <a:pt x="2003" y="444"/>
                    <a:pt x="2031" y="433"/>
                    <a:pt x="2060" y="427"/>
                  </a:cubicBezTo>
                  <a:close/>
                  <a:moveTo>
                    <a:pt x="3830" y="444"/>
                  </a:moveTo>
                  <a:cubicBezTo>
                    <a:pt x="3836" y="450"/>
                    <a:pt x="3841" y="450"/>
                    <a:pt x="3847" y="450"/>
                  </a:cubicBezTo>
                  <a:cubicBezTo>
                    <a:pt x="3853" y="450"/>
                    <a:pt x="3858" y="450"/>
                    <a:pt x="3864" y="456"/>
                  </a:cubicBezTo>
                  <a:cubicBezTo>
                    <a:pt x="3898" y="456"/>
                    <a:pt x="3938" y="467"/>
                    <a:pt x="3972" y="473"/>
                  </a:cubicBezTo>
                  <a:cubicBezTo>
                    <a:pt x="3932" y="473"/>
                    <a:pt x="3898" y="467"/>
                    <a:pt x="3864" y="456"/>
                  </a:cubicBezTo>
                  <a:cubicBezTo>
                    <a:pt x="3853" y="456"/>
                    <a:pt x="3841" y="456"/>
                    <a:pt x="3830" y="450"/>
                  </a:cubicBezTo>
                  <a:cubicBezTo>
                    <a:pt x="3830" y="450"/>
                    <a:pt x="3824" y="444"/>
                    <a:pt x="3824" y="444"/>
                  </a:cubicBezTo>
                  <a:close/>
                  <a:moveTo>
                    <a:pt x="1847" y="485"/>
                  </a:moveTo>
                  <a:lnTo>
                    <a:pt x="1847" y="485"/>
                  </a:lnTo>
                  <a:cubicBezTo>
                    <a:pt x="1844" y="485"/>
                    <a:pt x="1841" y="487"/>
                    <a:pt x="1838" y="490"/>
                  </a:cubicBezTo>
                  <a:cubicBezTo>
                    <a:pt x="1842" y="488"/>
                    <a:pt x="1845" y="486"/>
                    <a:pt x="1847" y="485"/>
                  </a:cubicBezTo>
                  <a:close/>
                  <a:moveTo>
                    <a:pt x="3620" y="439"/>
                  </a:moveTo>
                  <a:cubicBezTo>
                    <a:pt x="3620" y="444"/>
                    <a:pt x="3626" y="444"/>
                    <a:pt x="3626" y="450"/>
                  </a:cubicBezTo>
                  <a:lnTo>
                    <a:pt x="3677" y="450"/>
                  </a:lnTo>
                  <a:cubicBezTo>
                    <a:pt x="3711" y="450"/>
                    <a:pt x="3745" y="456"/>
                    <a:pt x="3779" y="456"/>
                  </a:cubicBezTo>
                  <a:cubicBezTo>
                    <a:pt x="3790" y="461"/>
                    <a:pt x="3802" y="461"/>
                    <a:pt x="3819" y="467"/>
                  </a:cubicBezTo>
                  <a:cubicBezTo>
                    <a:pt x="3813" y="461"/>
                    <a:pt x="3813" y="456"/>
                    <a:pt x="3807" y="450"/>
                  </a:cubicBezTo>
                  <a:cubicBezTo>
                    <a:pt x="3802" y="450"/>
                    <a:pt x="3796" y="444"/>
                    <a:pt x="3790" y="444"/>
                  </a:cubicBezTo>
                  <a:cubicBezTo>
                    <a:pt x="3802" y="444"/>
                    <a:pt x="3813" y="450"/>
                    <a:pt x="3824" y="450"/>
                  </a:cubicBezTo>
                  <a:cubicBezTo>
                    <a:pt x="3819" y="456"/>
                    <a:pt x="3819" y="461"/>
                    <a:pt x="3819" y="473"/>
                  </a:cubicBezTo>
                  <a:cubicBezTo>
                    <a:pt x="3830" y="473"/>
                    <a:pt x="3847" y="473"/>
                    <a:pt x="3858" y="478"/>
                  </a:cubicBezTo>
                  <a:cubicBezTo>
                    <a:pt x="3858" y="473"/>
                    <a:pt x="3864" y="467"/>
                    <a:pt x="3864" y="467"/>
                  </a:cubicBezTo>
                  <a:lnTo>
                    <a:pt x="3864" y="478"/>
                  </a:lnTo>
                  <a:cubicBezTo>
                    <a:pt x="3881" y="478"/>
                    <a:pt x="3898" y="484"/>
                    <a:pt x="3921" y="490"/>
                  </a:cubicBezTo>
                  <a:cubicBezTo>
                    <a:pt x="3807" y="473"/>
                    <a:pt x="3699" y="461"/>
                    <a:pt x="3586" y="456"/>
                  </a:cubicBezTo>
                  <a:lnTo>
                    <a:pt x="3444" y="456"/>
                  </a:lnTo>
                  <a:cubicBezTo>
                    <a:pt x="3456" y="456"/>
                    <a:pt x="3467" y="456"/>
                    <a:pt x="3478" y="450"/>
                  </a:cubicBezTo>
                  <a:cubicBezTo>
                    <a:pt x="3478" y="450"/>
                    <a:pt x="3478" y="444"/>
                    <a:pt x="3478" y="439"/>
                  </a:cubicBezTo>
                  <a:cubicBezTo>
                    <a:pt x="3484" y="444"/>
                    <a:pt x="3484" y="450"/>
                    <a:pt x="3484" y="450"/>
                  </a:cubicBezTo>
                  <a:cubicBezTo>
                    <a:pt x="3514" y="450"/>
                    <a:pt x="3544" y="445"/>
                    <a:pt x="3575" y="445"/>
                  </a:cubicBezTo>
                  <a:cubicBezTo>
                    <a:pt x="3590" y="445"/>
                    <a:pt x="3605" y="446"/>
                    <a:pt x="3620" y="450"/>
                  </a:cubicBezTo>
                  <a:cubicBezTo>
                    <a:pt x="3620" y="450"/>
                    <a:pt x="3620" y="444"/>
                    <a:pt x="3620" y="439"/>
                  </a:cubicBezTo>
                  <a:close/>
                  <a:moveTo>
                    <a:pt x="2026" y="467"/>
                  </a:moveTo>
                  <a:lnTo>
                    <a:pt x="2026" y="478"/>
                  </a:lnTo>
                  <a:cubicBezTo>
                    <a:pt x="2005" y="489"/>
                    <a:pt x="1980" y="490"/>
                    <a:pt x="1959" y="502"/>
                  </a:cubicBezTo>
                  <a:lnTo>
                    <a:pt x="1959" y="502"/>
                  </a:lnTo>
                  <a:cubicBezTo>
                    <a:pt x="1973" y="492"/>
                    <a:pt x="1988" y="483"/>
                    <a:pt x="2003" y="473"/>
                  </a:cubicBezTo>
                  <a:cubicBezTo>
                    <a:pt x="2011" y="473"/>
                    <a:pt x="2019" y="470"/>
                    <a:pt x="2026" y="467"/>
                  </a:cubicBezTo>
                  <a:close/>
                  <a:moveTo>
                    <a:pt x="3978" y="467"/>
                  </a:moveTo>
                  <a:cubicBezTo>
                    <a:pt x="4046" y="484"/>
                    <a:pt x="4119" y="501"/>
                    <a:pt x="4187" y="524"/>
                  </a:cubicBezTo>
                  <a:cubicBezTo>
                    <a:pt x="4165" y="524"/>
                    <a:pt x="4142" y="512"/>
                    <a:pt x="4119" y="512"/>
                  </a:cubicBezTo>
                  <a:lnTo>
                    <a:pt x="4108" y="512"/>
                  </a:lnTo>
                  <a:cubicBezTo>
                    <a:pt x="4108" y="507"/>
                    <a:pt x="4108" y="507"/>
                    <a:pt x="4108" y="507"/>
                  </a:cubicBezTo>
                  <a:cubicBezTo>
                    <a:pt x="4063" y="490"/>
                    <a:pt x="4017" y="484"/>
                    <a:pt x="3978" y="467"/>
                  </a:cubicBezTo>
                  <a:close/>
                  <a:moveTo>
                    <a:pt x="4863" y="490"/>
                  </a:moveTo>
                  <a:lnTo>
                    <a:pt x="4863" y="490"/>
                  </a:lnTo>
                  <a:cubicBezTo>
                    <a:pt x="4880" y="501"/>
                    <a:pt x="4902" y="501"/>
                    <a:pt x="4908" y="524"/>
                  </a:cubicBezTo>
                  <a:cubicBezTo>
                    <a:pt x="4891" y="512"/>
                    <a:pt x="4874" y="507"/>
                    <a:pt x="4863" y="490"/>
                  </a:cubicBezTo>
                  <a:close/>
                  <a:moveTo>
                    <a:pt x="1793" y="517"/>
                  </a:moveTo>
                  <a:cubicBezTo>
                    <a:pt x="1795" y="517"/>
                    <a:pt x="1797" y="517"/>
                    <a:pt x="1799" y="518"/>
                  </a:cubicBezTo>
                  <a:cubicBezTo>
                    <a:pt x="1787" y="529"/>
                    <a:pt x="1770" y="541"/>
                    <a:pt x="1753" y="546"/>
                  </a:cubicBezTo>
                  <a:cubicBezTo>
                    <a:pt x="1753" y="546"/>
                    <a:pt x="1748" y="541"/>
                    <a:pt x="1748" y="541"/>
                  </a:cubicBezTo>
                  <a:cubicBezTo>
                    <a:pt x="1763" y="536"/>
                    <a:pt x="1778" y="517"/>
                    <a:pt x="1793" y="517"/>
                  </a:cubicBezTo>
                  <a:close/>
                  <a:moveTo>
                    <a:pt x="4476" y="544"/>
                  </a:moveTo>
                  <a:cubicBezTo>
                    <a:pt x="4479" y="544"/>
                    <a:pt x="4482" y="550"/>
                    <a:pt x="4482" y="558"/>
                  </a:cubicBezTo>
                  <a:cubicBezTo>
                    <a:pt x="4471" y="558"/>
                    <a:pt x="4465" y="558"/>
                    <a:pt x="4471" y="546"/>
                  </a:cubicBezTo>
                  <a:cubicBezTo>
                    <a:pt x="4473" y="545"/>
                    <a:pt x="4474" y="544"/>
                    <a:pt x="4476" y="544"/>
                  </a:cubicBezTo>
                  <a:close/>
                  <a:moveTo>
                    <a:pt x="4897" y="478"/>
                  </a:moveTo>
                  <a:cubicBezTo>
                    <a:pt x="4936" y="495"/>
                    <a:pt x="4987" y="512"/>
                    <a:pt x="5010" y="546"/>
                  </a:cubicBezTo>
                  <a:cubicBezTo>
                    <a:pt x="5012" y="546"/>
                    <a:pt x="5015" y="545"/>
                    <a:pt x="5017" y="545"/>
                  </a:cubicBezTo>
                  <a:cubicBezTo>
                    <a:pt x="5032" y="545"/>
                    <a:pt x="5046" y="560"/>
                    <a:pt x="5056" y="575"/>
                  </a:cubicBezTo>
                  <a:cubicBezTo>
                    <a:pt x="5039" y="563"/>
                    <a:pt x="5021" y="552"/>
                    <a:pt x="5010" y="546"/>
                  </a:cubicBezTo>
                  <a:cubicBezTo>
                    <a:pt x="4976" y="524"/>
                    <a:pt x="4936" y="501"/>
                    <a:pt x="4897" y="484"/>
                  </a:cubicBezTo>
                  <a:lnTo>
                    <a:pt x="4897" y="478"/>
                  </a:lnTo>
                  <a:close/>
                  <a:moveTo>
                    <a:pt x="1566" y="620"/>
                  </a:moveTo>
                  <a:lnTo>
                    <a:pt x="1560" y="643"/>
                  </a:lnTo>
                  <a:cubicBezTo>
                    <a:pt x="1572" y="637"/>
                    <a:pt x="1589" y="637"/>
                    <a:pt x="1595" y="620"/>
                  </a:cubicBezTo>
                  <a:close/>
                  <a:moveTo>
                    <a:pt x="1975" y="461"/>
                  </a:moveTo>
                  <a:lnTo>
                    <a:pt x="1975" y="461"/>
                  </a:lnTo>
                  <a:cubicBezTo>
                    <a:pt x="1969" y="478"/>
                    <a:pt x="1946" y="473"/>
                    <a:pt x="1935" y="490"/>
                  </a:cubicBezTo>
                  <a:cubicBezTo>
                    <a:pt x="1829" y="529"/>
                    <a:pt x="1733" y="607"/>
                    <a:pt x="1627" y="647"/>
                  </a:cubicBezTo>
                  <a:lnTo>
                    <a:pt x="1627" y="647"/>
                  </a:lnTo>
                  <a:cubicBezTo>
                    <a:pt x="1627" y="647"/>
                    <a:pt x="1626" y="646"/>
                    <a:pt x="1626" y="646"/>
                  </a:cubicBezTo>
                  <a:lnTo>
                    <a:pt x="1626" y="646"/>
                  </a:lnTo>
                  <a:cubicBezTo>
                    <a:pt x="1625" y="647"/>
                    <a:pt x="1624" y="648"/>
                    <a:pt x="1623" y="649"/>
                  </a:cubicBezTo>
                  <a:cubicBezTo>
                    <a:pt x="1624" y="648"/>
                    <a:pt x="1626" y="648"/>
                    <a:pt x="1627" y="647"/>
                  </a:cubicBezTo>
                  <a:lnTo>
                    <a:pt x="1627" y="647"/>
                  </a:lnTo>
                  <a:cubicBezTo>
                    <a:pt x="1628" y="649"/>
                    <a:pt x="1629" y="651"/>
                    <a:pt x="1629" y="654"/>
                  </a:cubicBezTo>
                  <a:cubicBezTo>
                    <a:pt x="1626" y="657"/>
                    <a:pt x="1624" y="658"/>
                    <a:pt x="1622" y="658"/>
                  </a:cubicBezTo>
                  <a:cubicBezTo>
                    <a:pt x="1618" y="658"/>
                    <a:pt x="1615" y="655"/>
                    <a:pt x="1612" y="649"/>
                  </a:cubicBezTo>
                  <a:cubicBezTo>
                    <a:pt x="1616" y="646"/>
                    <a:pt x="1620" y="645"/>
                    <a:pt x="1623" y="645"/>
                  </a:cubicBezTo>
                  <a:cubicBezTo>
                    <a:pt x="1624" y="645"/>
                    <a:pt x="1625" y="645"/>
                    <a:pt x="1626" y="646"/>
                  </a:cubicBezTo>
                  <a:lnTo>
                    <a:pt x="1626" y="646"/>
                  </a:lnTo>
                  <a:cubicBezTo>
                    <a:pt x="1660" y="619"/>
                    <a:pt x="1703" y="603"/>
                    <a:pt x="1736" y="581"/>
                  </a:cubicBezTo>
                  <a:cubicBezTo>
                    <a:pt x="1736" y="581"/>
                    <a:pt x="1731" y="575"/>
                    <a:pt x="1731" y="575"/>
                  </a:cubicBezTo>
                  <a:lnTo>
                    <a:pt x="1742" y="575"/>
                  </a:lnTo>
                  <a:cubicBezTo>
                    <a:pt x="1799" y="546"/>
                    <a:pt x="1856" y="512"/>
                    <a:pt x="1912" y="490"/>
                  </a:cubicBezTo>
                  <a:cubicBezTo>
                    <a:pt x="1912" y="490"/>
                    <a:pt x="1907" y="484"/>
                    <a:pt x="1907" y="484"/>
                  </a:cubicBezTo>
                  <a:lnTo>
                    <a:pt x="1907" y="484"/>
                  </a:lnTo>
                  <a:cubicBezTo>
                    <a:pt x="1909" y="485"/>
                    <a:pt x="1912" y="485"/>
                    <a:pt x="1914" y="485"/>
                  </a:cubicBezTo>
                  <a:cubicBezTo>
                    <a:pt x="1934" y="485"/>
                    <a:pt x="1954" y="466"/>
                    <a:pt x="1975" y="461"/>
                  </a:cubicBezTo>
                  <a:close/>
                  <a:moveTo>
                    <a:pt x="4846" y="393"/>
                  </a:moveTo>
                  <a:cubicBezTo>
                    <a:pt x="4869" y="393"/>
                    <a:pt x="4888" y="420"/>
                    <a:pt x="4914" y="420"/>
                  </a:cubicBezTo>
                  <a:cubicBezTo>
                    <a:pt x="4919" y="420"/>
                    <a:pt x="4925" y="419"/>
                    <a:pt x="4931" y="416"/>
                  </a:cubicBezTo>
                  <a:lnTo>
                    <a:pt x="4931" y="416"/>
                  </a:lnTo>
                  <a:cubicBezTo>
                    <a:pt x="4925" y="422"/>
                    <a:pt x="4925" y="427"/>
                    <a:pt x="4919" y="427"/>
                  </a:cubicBezTo>
                  <a:cubicBezTo>
                    <a:pt x="4987" y="467"/>
                    <a:pt x="5056" y="501"/>
                    <a:pt x="5118" y="541"/>
                  </a:cubicBezTo>
                  <a:cubicBezTo>
                    <a:pt x="5124" y="535"/>
                    <a:pt x="5124" y="535"/>
                    <a:pt x="5129" y="529"/>
                  </a:cubicBezTo>
                  <a:cubicBezTo>
                    <a:pt x="5129" y="535"/>
                    <a:pt x="5129" y="541"/>
                    <a:pt x="5129" y="541"/>
                  </a:cubicBezTo>
                  <a:cubicBezTo>
                    <a:pt x="5163" y="558"/>
                    <a:pt x="5186" y="592"/>
                    <a:pt x="5226" y="598"/>
                  </a:cubicBezTo>
                  <a:cubicBezTo>
                    <a:pt x="5231" y="626"/>
                    <a:pt x="5271" y="632"/>
                    <a:pt x="5294" y="654"/>
                  </a:cubicBezTo>
                  <a:cubicBezTo>
                    <a:pt x="5305" y="666"/>
                    <a:pt x="5328" y="671"/>
                    <a:pt x="5328" y="694"/>
                  </a:cubicBezTo>
                  <a:lnTo>
                    <a:pt x="5311" y="694"/>
                  </a:lnTo>
                  <a:cubicBezTo>
                    <a:pt x="5305" y="677"/>
                    <a:pt x="5288" y="671"/>
                    <a:pt x="5271" y="660"/>
                  </a:cubicBezTo>
                  <a:cubicBezTo>
                    <a:pt x="5271" y="666"/>
                    <a:pt x="5265" y="677"/>
                    <a:pt x="5265" y="683"/>
                  </a:cubicBezTo>
                  <a:cubicBezTo>
                    <a:pt x="5265" y="677"/>
                    <a:pt x="5260" y="671"/>
                    <a:pt x="5254" y="666"/>
                  </a:cubicBezTo>
                  <a:cubicBezTo>
                    <a:pt x="5237" y="660"/>
                    <a:pt x="5237" y="637"/>
                    <a:pt x="5220" y="632"/>
                  </a:cubicBezTo>
                  <a:cubicBezTo>
                    <a:pt x="5214" y="632"/>
                    <a:pt x="5209" y="637"/>
                    <a:pt x="5209" y="637"/>
                  </a:cubicBezTo>
                  <a:cubicBezTo>
                    <a:pt x="5163" y="609"/>
                    <a:pt x="5118" y="569"/>
                    <a:pt x="5067" y="552"/>
                  </a:cubicBezTo>
                  <a:cubicBezTo>
                    <a:pt x="5073" y="546"/>
                    <a:pt x="5073" y="541"/>
                    <a:pt x="5078" y="541"/>
                  </a:cubicBezTo>
                  <a:lnTo>
                    <a:pt x="5056" y="524"/>
                  </a:lnTo>
                  <a:cubicBezTo>
                    <a:pt x="5050" y="524"/>
                    <a:pt x="5044" y="529"/>
                    <a:pt x="5044" y="529"/>
                  </a:cubicBezTo>
                  <a:lnTo>
                    <a:pt x="5050" y="541"/>
                  </a:lnTo>
                  <a:cubicBezTo>
                    <a:pt x="5044" y="535"/>
                    <a:pt x="5039" y="535"/>
                    <a:pt x="5033" y="529"/>
                  </a:cubicBezTo>
                  <a:lnTo>
                    <a:pt x="5044" y="529"/>
                  </a:lnTo>
                  <a:lnTo>
                    <a:pt x="5044" y="512"/>
                  </a:lnTo>
                  <a:cubicBezTo>
                    <a:pt x="5033" y="507"/>
                    <a:pt x="5021" y="501"/>
                    <a:pt x="5010" y="501"/>
                  </a:cubicBezTo>
                  <a:lnTo>
                    <a:pt x="5004" y="507"/>
                  </a:lnTo>
                  <a:cubicBezTo>
                    <a:pt x="5016" y="512"/>
                    <a:pt x="5021" y="518"/>
                    <a:pt x="5027" y="529"/>
                  </a:cubicBezTo>
                  <a:cubicBezTo>
                    <a:pt x="5021" y="518"/>
                    <a:pt x="5010" y="512"/>
                    <a:pt x="4999" y="512"/>
                  </a:cubicBezTo>
                  <a:cubicBezTo>
                    <a:pt x="5004" y="507"/>
                    <a:pt x="5004" y="501"/>
                    <a:pt x="5010" y="495"/>
                  </a:cubicBezTo>
                  <a:cubicBezTo>
                    <a:pt x="4999" y="490"/>
                    <a:pt x="4987" y="484"/>
                    <a:pt x="4982" y="478"/>
                  </a:cubicBezTo>
                  <a:lnTo>
                    <a:pt x="4982" y="478"/>
                  </a:lnTo>
                  <a:cubicBezTo>
                    <a:pt x="4987" y="484"/>
                    <a:pt x="4993" y="501"/>
                    <a:pt x="4999" y="507"/>
                  </a:cubicBezTo>
                  <a:cubicBezTo>
                    <a:pt x="4993" y="507"/>
                    <a:pt x="4982" y="501"/>
                    <a:pt x="4976" y="490"/>
                  </a:cubicBezTo>
                  <a:cubicBezTo>
                    <a:pt x="4959" y="484"/>
                    <a:pt x="4942" y="473"/>
                    <a:pt x="4919" y="467"/>
                  </a:cubicBezTo>
                  <a:lnTo>
                    <a:pt x="4925" y="456"/>
                  </a:lnTo>
                  <a:cubicBezTo>
                    <a:pt x="4919" y="456"/>
                    <a:pt x="4908" y="461"/>
                    <a:pt x="4902" y="461"/>
                  </a:cubicBezTo>
                  <a:cubicBezTo>
                    <a:pt x="4902" y="456"/>
                    <a:pt x="4908" y="444"/>
                    <a:pt x="4908" y="439"/>
                  </a:cubicBezTo>
                  <a:lnTo>
                    <a:pt x="4908" y="439"/>
                  </a:lnTo>
                  <a:cubicBezTo>
                    <a:pt x="4897" y="444"/>
                    <a:pt x="4891" y="444"/>
                    <a:pt x="4880" y="444"/>
                  </a:cubicBezTo>
                  <a:cubicBezTo>
                    <a:pt x="4874" y="444"/>
                    <a:pt x="4868" y="439"/>
                    <a:pt x="4863" y="433"/>
                  </a:cubicBezTo>
                  <a:cubicBezTo>
                    <a:pt x="4874" y="433"/>
                    <a:pt x="4885" y="433"/>
                    <a:pt x="4891" y="427"/>
                  </a:cubicBezTo>
                  <a:cubicBezTo>
                    <a:pt x="4885" y="427"/>
                    <a:pt x="4874" y="422"/>
                    <a:pt x="4868" y="422"/>
                  </a:cubicBezTo>
                  <a:cubicBezTo>
                    <a:pt x="4874" y="416"/>
                    <a:pt x="4874" y="410"/>
                    <a:pt x="4880" y="410"/>
                  </a:cubicBezTo>
                  <a:lnTo>
                    <a:pt x="4880" y="410"/>
                  </a:lnTo>
                  <a:cubicBezTo>
                    <a:pt x="4874" y="410"/>
                    <a:pt x="4863" y="416"/>
                    <a:pt x="4857" y="416"/>
                  </a:cubicBezTo>
                  <a:cubicBezTo>
                    <a:pt x="4851" y="410"/>
                    <a:pt x="4829" y="399"/>
                    <a:pt x="4846" y="393"/>
                  </a:cubicBezTo>
                  <a:close/>
                  <a:moveTo>
                    <a:pt x="1691" y="643"/>
                  </a:moveTo>
                  <a:cubicBezTo>
                    <a:pt x="1680" y="649"/>
                    <a:pt x="1646" y="654"/>
                    <a:pt x="1663" y="671"/>
                  </a:cubicBezTo>
                  <a:cubicBezTo>
                    <a:pt x="1663" y="671"/>
                    <a:pt x="1657" y="666"/>
                    <a:pt x="1651" y="666"/>
                  </a:cubicBezTo>
                  <a:cubicBezTo>
                    <a:pt x="1629" y="683"/>
                    <a:pt x="1600" y="700"/>
                    <a:pt x="1566" y="711"/>
                  </a:cubicBezTo>
                  <a:cubicBezTo>
                    <a:pt x="1600" y="688"/>
                    <a:pt x="1634" y="671"/>
                    <a:pt x="1663" y="649"/>
                  </a:cubicBezTo>
                  <a:cubicBezTo>
                    <a:pt x="1674" y="643"/>
                    <a:pt x="1680" y="643"/>
                    <a:pt x="1691" y="643"/>
                  </a:cubicBezTo>
                  <a:close/>
                  <a:moveTo>
                    <a:pt x="2013" y="707"/>
                  </a:moveTo>
                  <a:cubicBezTo>
                    <a:pt x="2015" y="707"/>
                    <a:pt x="2018" y="709"/>
                    <a:pt x="2020" y="711"/>
                  </a:cubicBezTo>
                  <a:cubicBezTo>
                    <a:pt x="2020" y="718"/>
                    <a:pt x="2018" y="720"/>
                    <a:pt x="2015" y="720"/>
                  </a:cubicBezTo>
                  <a:cubicBezTo>
                    <a:pt x="2013" y="720"/>
                    <a:pt x="2011" y="719"/>
                    <a:pt x="2009" y="717"/>
                  </a:cubicBezTo>
                  <a:cubicBezTo>
                    <a:pt x="2009" y="710"/>
                    <a:pt x="2011" y="707"/>
                    <a:pt x="2013" y="707"/>
                  </a:cubicBezTo>
                  <a:close/>
                  <a:moveTo>
                    <a:pt x="1612" y="654"/>
                  </a:moveTo>
                  <a:lnTo>
                    <a:pt x="1612" y="654"/>
                  </a:lnTo>
                  <a:cubicBezTo>
                    <a:pt x="1606" y="671"/>
                    <a:pt x="1589" y="677"/>
                    <a:pt x="1572" y="683"/>
                  </a:cubicBezTo>
                  <a:cubicBezTo>
                    <a:pt x="1549" y="700"/>
                    <a:pt x="1526" y="717"/>
                    <a:pt x="1498" y="728"/>
                  </a:cubicBezTo>
                  <a:cubicBezTo>
                    <a:pt x="1526" y="694"/>
                    <a:pt x="1572" y="677"/>
                    <a:pt x="1612" y="654"/>
                  </a:cubicBezTo>
                  <a:close/>
                  <a:moveTo>
                    <a:pt x="5067" y="575"/>
                  </a:moveTo>
                  <a:cubicBezTo>
                    <a:pt x="5169" y="637"/>
                    <a:pt x="5271" y="705"/>
                    <a:pt x="5368" y="773"/>
                  </a:cubicBezTo>
                  <a:cubicBezTo>
                    <a:pt x="5379" y="785"/>
                    <a:pt x="5390" y="790"/>
                    <a:pt x="5396" y="802"/>
                  </a:cubicBezTo>
                  <a:cubicBezTo>
                    <a:pt x="5328" y="751"/>
                    <a:pt x="5254" y="705"/>
                    <a:pt x="5186" y="660"/>
                  </a:cubicBezTo>
                  <a:cubicBezTo>
                    <a:pt x="5180" y="660"/>
                    <a:pt x="5175" y="666"/>
                    <a:pt x="5169" y="666"/>
                  </a:cubicBezTo>
                  <a:cubicBezTo>
                    <a:pt x="5175" y="671"/>
                    <a:pt x="5186" y="677"/>
                    <a:pt x="5192" y="683"/>
                  </a:cubicBezTo>
                  <a:lnTo>
                    <a:pt x="5192" y="688"/>
                  </a:lnTo>
                  <a:cubicBezTo>
                    <a:pt x="5175" y="677"/>
                    <a:pt x="5158" y="671"/>
                    <a:pt x="5146" y="666"/>
                  </a:cubicBezTo>
                  <a:cubicBezTo>
                    <a:pt x="5146" y="660"/>
                    <a:pt x="5146" y="660"/>
                    <a:pt x="5146" y="654"/>
                  </a:cubicBezTo>
                  <a:cubicBezTo>
                    <a:pt x="5158" y="660"/>
                    <a:pt x="5163" y="666"/>
                    <a:pt x="5169" y="666"/>
                  </a:cubicBezTo>
                  <a:cubicBezTo>
                    <a:pt x="5169" y="666"/>
                    <a:pt x="5175" y="654"/>
                    <a:pt x="5175" y="654"/>
                  </a:cubicBezTo>
                  <a:cubicBezTo>
                    <a:pt x="5141" y="626"/>
                    <a:pt x="5101" y="603"/>
                    <a:pt x="5061" y="581"/>
                  </a:cubicBezTo>
                  <a:cubicBezTo>
                    <a:pt x="5061" y="581"/>
                    <a:pt x="5067" y="575"/>
                    <a:pt x="5067" y="575"/>
                  </a:cubicBezTo>
                  <a:close/>
                  <a:moveTo>
                    <a:pt x="1396" y="830"/>
                  </a:moveTo>
                  <a:lnTo>
                    <a:pt x="1396" y="853"/>
                  </a:lnTo>
                  <a:cubicBezTo>
                    <a:pt x="1390" y="847"/>
                    <a:pt x="1385" y="847"/>
                    <a:pt x="1379" y="842"/>
                  </a:cubicBezTo>
                  <a:lnTo>
                    <a:pt x="1362" y="859"/>
                  </a:lnTo>
                  <a:lnTo>
                    <a:pt x="1356" y="853"/>
                  </a:lnTo>
                  <a:cubicBezTo>
                    <a:pt x="1373" y="847"/>
                    <a:pt x="1385" y="836"/>
                    <a:pt x="1396" y="830"/>
                  </a:cubicBezTo>
                  <a:close/>
                  <a:moveTo>
                    <a:pt x="5396" y="802"/>
                  </a:moveTo>
                  <a:lnTo>
                    <a:pt x="5396" y="802"/>
                  </a:lnTo>
                  <a:cubicBezTo>
                    <a:pt x="5436" y="819"/>
                    <a:pt x="5464" y="853"/>
                    <a:pt x="5498" y="876"/>
                  </a:cubicBezTo>
                  <a:cubicBezTo>
                    <a:pt x="5458" y="859"/>
                    <a:pt x="5430" y="830"/>
                    <a:pt x="5396" y="802"/>
                  </a:cubicBezTo>
                  <a:close/>
                  <a:moveTo>
                    <a:pt x="1339" y="870"/>
                  </a:moveTo>
                  <a:cubicBezTo>
                    <a:pt x="1339" y="876"/>
                    <a:pt x="1345" y="881"/>
                    <a:pt x="1351" y="887"/>
                  </a:cubicBezTo>
                  <a:cubicBezTo>
                    <a:pt x="1345" y="881"/>
                    <a:pt x="1339" y="881"/>
                    <a:pt x="1334" y="881"/>
                  </a:cubicBezTo>
                  <a:lnTo>
                    <a:pt x="1328" y="898"/>
                  </a:lnTo>
                  <a:cubicBezTo>
                    <a:pt x="1322" y="887"/>
                    <a:pt x="1322" y="876"/>
                    <a:pt x="1339" y="870"/>
                  </a:cubicBezTo>
                  <a:close/>
                  <a:moveTo>
                    <a:pt x="1484" y="911"/>
                  </a:moveTo>
                  <a:cubicBezTo>
                    <a:pt x="1487" y="911"/>
                    <a:pt x="1490" y="912"/>
                    <a:pt x="1492" y="915"/>
                  </a:cubicBezTo>
                  <a:cubicBezTo>
                    <a:pt x="1490" y="921"/>
                    <a:pt x="1487" y="924"/>
                    <a:pt x="1484" y="924"/>
                  </a:cubicBezTo>
                  <a:cubicBezTo>
                    <a:pt x="1481" y="924"/>
                    <a:pt x="1478" y="921"/>
                    <a:pt x="1475" y="915"/>
                  </a:cubicBezTo>
                  <a:cubicBezTo>
                    <a:pt x="1478" y="912"/>
                    <a:pt x="1481" y="911"/>
                    <a:pt x="1484" y="911"/>
                  </a:cubicBezTo>
                  <a:close/>
                  <a:moveTo>
                    <a:pt x="5510" y="910"/>
                  </a:moveTo>
                  <a:cubicBezTo>
                    <a:pt x="5515" y="910"/>
                    <a:pt x="5521" y="917"/>
                    <a:pt x="5521" y="921"/>
                  </a:cubicBezTo>
                  <a:cubicBezTo>
                    <a:pt x="5519" y="924"/>
                    <a:pt x="5517" y="926"/>
                    <a:pt x="5514" y="926"/>
                  </a:cubicBezTo>
                  <a:cubicBezTo>
                    <a:pt x="5509" y="926"/>
                    <a:pt x="5504" y="919"/>
                    <a:pt x="5504" y="915"/>
                  </a:cubicBezTo>
                  <a:cubicBezTo>
                    <a:pt x="5506" y="912"/>
                    <a:pt x="5508" y="910"/>
                    <a:pt x="5510" y="910"/>
                  </a:cubicBezTo>
                  <a:close/>
                  <a:moveTo>
                    <a:pt x="1316" y="887"/>
                  </a:moveTo>
                  <a:cubicBezTo>
                    <a:pt x="1316" y="893"/>
                    <a:pt x="1311" y="898"/>
                    <a:pt x="1305" y="904"/>
                  </a:cubicBezTo>
                  <a:cubicBezTo>
                    <a:pt x="1305" y="910"/>
                    <a:pt x="1311" y="915"/>
                    <a:pt x="1311" y="921"/>
                  </a:cubicBezTo>
                  <a:cubicBezTo>
                    <a:pt x="1305" y="921"/>
                    <a:pt x="1294" y="915"/>
                    <a:pt x="1294" y="915"/>
                  </a:cubicBezTo>
                  <a:lnTo>
                    <a:pt x="1294" y="915"/>
                  </a:lnTo>
                  <a:cubicBezTo>
                    <a:pt x="1294" y="919"/>
                    <a:pt x="1294" y="923"/>
                    <a:pt x="1295" y="925"/>
                  </a:cubicBezTo>
                  <a:lnTo>
                    <a:pt x="1295" y="925"/>
                  </a:lnTo>
                  <a:cubicBezTo>
                    <a:pt x="1292" y="923"/>
                    <a:pt x="1289" y="923"/>
                    <a:pt x="1286" y="923"/>
                  </a:cubicBezTo>
                  <a:cubicBezTo>
                    <a:pt x="1275" y="923"/>
                    <a:pt x="1275" y="935"/>
                    <a:pt x="1288" y="944"/>
                  </a:cubicBezTo>
                  <a:cubicBezTo>
                    <a:pt x="1282" y="949"/>
                    <a:pt x="1277" y="949"/>
                    <a:pt x="1277" y="955"/>
                  </a:cubicBezTo>
                  <a:cubicBezTo>
                    <a:pt x="1277" y="944"/>
                    <a:pt x="1271" y="938"/>
                    <a:pt x="1271" y="932"/>
                  </a:cubicBezTo>
                  <a:cubicBezTo>
                    <a:pt x="1260" y="938"/>
                    <a:pt x="1254" y="944"/>
                    <a:pt x="1248" y="944"/>
                  </a:cubicBezTo>
                  <a:cubicBezTo>
                    <a:pt x="1271" y="927"/>
                    <a:pt x="1288" y="904"/>
                    <a:pt x="1316" y="887"/>
                  </a:cubicBezTo>
                  <a:close/>
                  <a:moveTo>
                    <a:pt x="1623" y="938"/>
                  </a:moveTo>
                  <a:lnTo>
                    <a:pt x="1623" y="938"/>
                  </a:lnTo>
                  <a:cubicBezTo>
                    <a:pt x="1612" y="944"/>
                    <a:pt x="1600" y="955"/>
                    <a:pt x="1589" y="966"/>
                  </a:cubicBezTo>
                  <a:cubicBezTo>
                    <a:pt x="1589" y="966"/>
                    <a:pt x="1583" y="961"/>
                    <a:pt x="1583" y="961"/>
                  </a:cubicBezTo>
                  <a:cubicBezTo>
                    <a:pt x="1600" y="949"/>
                    <a:pt x="1612" y="944"/>
                    <a:pt x="1623" y="938"/>
                  </a:cubicBezTo>
                  <a:close/>
                  <a:moveTo>
                    <a:pt x="5504" y="876"/>
                  </a:moveTo>
                  <a:cubicBezTo>
                    <a:pt x="5549" y="910"/>
                    <a:pt x="5589" y="949"/>
                    <a:pt x="5629" y="983"/>
                  </a:cubicBezTo>
                  <a:cubicBezTo>
                    <a:pt x="5578" y="961"/>
                    <a:pt x="5538" y="921"/>
                    <a:pt x="5504" y="876"/>
                  </a:cubicBezTo>
                  <a:close/>
                  <a:moveTo>
                    <a:pt x="1402" y="976"/>
                  </a:moveTo>
                  <a:cubicBezTo>
                    <a:pt x="1404" y="976"/>
                    <a:pt x="1406" y="977"/>
                    <a:pt x="1407" y="978"/>
                  </a:cubicBezTo>
                  <a:cubicBezTo>
                    <a:pt x="1403" y="986"/>
                    <a:pt x="1396" y="991"/>
                    <a:pt x="1390" y="991"/>
                  </a:cubicBezTo>
                  <a:cubicBezTo>
                    <a:pt x="1388" y="991"/>
                    <a:pt x="1386" y="991"/>
                    <a:pt x="1385" y="989"/>
                  </a:cubicBezTo>
                  <a:cubicBezTo>
                    <a:pt x="1380" y="984"/>
                    <a:pt x="1394" y="976"/>
                    <a:pt x="1402" y="976"/>
                  </a:cubicBezTo>
                  <a:close/>
                  <a:moveTo>
                    <a:pt x="5247" y="977"/>
                  </a:moveTo>
                  <a:cubicBezTo>
                    <a:pt x="5257" y="977"/>
                    <a:pt x="5265" y="990"/>
                    <a:pt x="5260" y="995"/>
                  </a:cubicBezTo>
                  <a:cubicBezTo>
                    <a:pt x="5258" y="995"/>
                    <a:pt x="5257" y="996"/>
                    <a:pt x="5255" y="996"/>
                  </a:cubicBezTo>
                  <a:cubicBezTo>
                    <a:pt x="5246" y="996"/>
                    <a:pt x="5238" y="983"/>
                    <a:pt x="5243" y="978"/>
                  </a:cubicBezTo>
                  <a:cubicBezTo>
                    <a:pt x="5244" y="977"/>
                    <a:pt x="5246" y="977"/>
                    <a:pt x="5247" y="977"/>
                  </a:cubicBezTo>
                  <a:close/>
                  <a:moveTo>
                    <a:pt x="1214" y="978"/>
                  </a:moveTo>
                  <a:cubicBezTo>
                    <a:pt x="1197" y="989"/>
                    <a:pt x="1186" y="1000"/>
                    <a:pt x="1169" y="1012"/>
                  </a:cubicBezTo>
                  <a:cubicBezTo>
                    <a:pt x="1175" y="1000"/>
                    <a:pt x="1186" y="989"/>
                    <a:pt x="1192" y="983"/>
                  </a:cubicBezTo>
                  <a:cubicBezTo>
                    <a:pt x="1197" y="978"/>
                    <a:pt x="1209" y="978"/>
                    <a:pt x="1214" y="978"/>
                  </a:cubicBezTo>
                  <a:close/>
                  <a:moveTo>
                    <a:pt x="1799" y="915"/>
                  </a:moveTo>
                  <a:lnTo>
                    <a:pt x="1799" y="915"/>
                  </a:lnTo>
                  <a:cubicBezTo>
                    <a:pt x="1782" y="927"/>
                    <a:pt x="1759" y="938"/>
                    <a:pt x="1748" y="955"/>
                  </a:cubicBezTo>
                  <a:cubicBezTo>
                    <a:pt x="1742" y="955"/>
                    <a:pt x="1742" y="961"/>
                    <a:pt x="1736" y="961"/>
                  </a:cubicBezTo>
                  <a:cubicBezTo>
                    <a:pt x="1699" y="975"/>
                    <a:pt x="1669" y="1000"/>
                    <a:pt x="1638" y="1018"/>
                  </a:cubicBezTo>
                  <a:lnTo>
                    <a:pt x="1638" y="1018"/>
                  </a:lnTo>
                  <a:cubicBezTo>
                    <a:pt x="1689" y="979"/>
                    <a:pt x="1744" y="945"/>
                    <a:pt x="1799" y="915"/>
                  </a:cubicBezTo>
                  <a:close/>
                  <a:moveTo>
                    <a:pt x="1055" y="1012"/>
                  </a:moveTo>
                  <a:cubicBezTo>
                    <a:pt x="1067" y="1017"/>
                    <a:pt x="1067" y="1029"/>
                    <a:pt x="1073" y="1040"/>
                  </a:cubicBezTo>
                  <a:cubicBezTo>
                    <a:pt x="1067" y="1034"/>
                    <a:pt x="1061" y="1029"/>
                    <a:pt x="1061" y="1023"/>
                  </a:cubicBezTo>
                  <a:cubicBezTo>
                    <a:pt x="1055" y="1029"/>
                    <a:pt x="1050" y="1034"/>
                    <a:pt x="1044" y="1040"/>
                  </a:cubicBezTo>
                  <a:cubicBezTo>
                    <a:pt x="1038" y="1034"/>
                    <a:pt x="1038" y="1029"/>
                    <a:pt x="1038" y="1023"/>
                  </a:cubicBezTo>
                  <a:cubicBezTo>
                    <a:pt x="1044" y="1012"/>
                    <a:pt x="1050" y="1012"/>
                    <a:pt x="1055" y="1012"/>
                  </a:cubicBezTo>
                  <a:close/>
                  <a:moveTo>
                    <a:pt x="5656" y="1038"/>
                  </a:moveTo>
                  <a:cubicBezTo>
                    <a:pt x="5660" y="1038"/>
                    <a:pt x="5663" y="1042"/>
                    <a:pt x="5663" y="1046"/>
                  </a:cubicBezTo>
                  <a:cubicBezTo>
                    <a:pt x="5660" y="1048"/>
                    <a:pt x="5658" y="1049"/>
                    <a:pt x="5656" y="1049"/>
                  </a:cubicBezTo>
                  <a:cubicBezTo>
                    <a:pt x="5653" y="1049"/>
                    <a:pt x="5651" y="1047"/>
                    <a:pt x="5651" y="1040"/>
                  </a:cubicBezTo>
                  <a:cubicBezTo>
                    <a:pt x="5653" y="1038"/>
                    <a:pt x="5655" y="1038"/>
                    <a:pt x="5656" y="1038"/>
                  </a:cubicBezTo>
                  <a:close/>
                  <a:moveTo>
                    <a:pt x="1498" y="722"/>
                  </a:moveTo>
                  <a:lnTo>
                    <a:pt x="1498" y="722"/>
                  </a:lnTo>
                  <a:cubicBezTo>
                    <a:pt x="1492" y="739"/>
                    <a:pt x="1475" y="745"/>
                    <a:pt x="1464" y="756"/>
                  </a:cubicBezTo>
                  <a:cubicBezTo>
                    <a:pt x="1362" y="830"/>
                    <a:pt x="1260" y="910"/>
                    <a:pt x="1163" y="989"/>
                  </a:cubicBezTo>
                  <a:cubicBezTo>
                    <a:pt x="1141" y="1006"/>
                    <a:pt x="1124" y="1034"/>
                    <a:pt x="1096" y="1046"/>
                  </a:cubicBezTo>
                  <a:lnTo>
                    <a:pt x="1096" y="1046"/>
                  </a:lnTo>
                  <a:cubicBezTo>
                    <a:pt x="1095" y="1046"/>
                    <a:pt x="1095" y="1046"/>
                    <a:pt x="1095" y="1046"/>
                  </a:cubicBezTo>
                  <a:lnTo>
                    <a:pt x="1095" y="1046"/>
                  </a:lnTo>
                  <a:cubicBezTo>
                    <a:pt x="1095" y="1046"/>
                    <a:pt x="1095" y="1046"/>
                    <a:pt x="1095" y="1046"/>
                  </a:cubicBezTo>
                  <a:cubicBezTo>
                    <a:pt x="1095" y="1046"/>
                    <a:pt x="1095" y="1046"/>
                    <a:pt x="1096" y="1046"/>
                  </a:cubicBezTo>
                  <a:lnTo>
                    <a:pt x="1096" y="1046"/>
                  </a:lnTo>
                  <a:cubicBezTo>
                    <a:pt x="1097" y="1047"/>
                    <a:pt x="1097" y="1048"/>
                    <a:pt x="1095" y="1051"/>
                  </a:cubicBezTo>
                  <a:cubicBezTo>
                    <a:pt x="1095" y="1058"/>
                    <a:pt x="1090" y="1062"/>
                    <a:pt x="1085" y="1062"/>
                  </a:cubicBezTo>
                  <a:cubicBezTo>
                    <a:pt x="1082" y="1062"/>
                    <a:pt x="1078" y="1059"/>
                    <a:pt x="1078" y="1051"/>
                  </a:cubicBezTo>
                  <a:cubicBezTo>
                    <a:pt x="1081" y="1048"/>
                    <a:pt x="1089" y="1045"/>
                    <a:pt x="1093" y="1045"/>
                  </a:cubicBezTo>
                  <a:cubicBezTo>
                    <a:pt x="1094" y="1045"/>
                    <a:pt x="1095" y="1045"/>
                    <a:pt x="1095" y="1046"/>
                  </a:cubicBezTo>
                  <a:lnTo>
                    <a:pt x="1095" y="1046"/>
                  </a:lnTo>
                  <a:cubicBezTo>
                    <a:pt x="1124" y="1012"/>
                    <a:pt x="1169" y="989"/>
                    <a:pt x="1186" y="949"/>
                  </a:cubicBezTo>
                  <a:cubicBezTo>
                    <a:pt x="1186" y="949"/>
                    <a:pt x="1192" y="955"/>
                    <a:pt x="1192" y="955"/>
                  </a:cubicBezTo>
                  <a:cubicBezTo>
                    <a:pt x="1265" y="887"/>
                    <a:pt x="1351" y="830"/>
                    <a:pt x="1430" y="768"/>
                  </a:cubicBezTo>
                  <a:cubicBezTo>
                    <a:pt x="1458" y="762"/>
                    <a:pt x="1475" y="739"/>
                    <a:pt x="1498" y="722"/>
                  </a:cubicBezTo>
                  <a:close/>
                  <a:moveTo>
                    <a:pt x="5688" y="1067"/>
                  </a:moveTo>
                  <a:cubicBezTo>
                    <a:pt x="5694" y="1067"/>
                    <a:pt x="5701" y="1081"/>
                    <a:pt x="5691" y="1085"/>
                  </a:cubicBezTo>
                  <a:cubicBezTo>
                    <a:pt x="5685" y="1085"/>
                    <a:pt x="5674" y="1074"/>
                    <a:pt x="5685" y="1068"/>
                  </a:cubicBezTo>
                  <a:cubicBezTo>
                    <a:pt x="5686" y="1068"/>
                    <a:pt x="5687" y="1067"/>
                    <a:pt x="5688" y="1067"/>
                  </a:cubicBezTo>
                  <a:close/>
                  <a:moveTo>
                    <a:pt x="976" y="1068"/>
                  </a:moveTo>
                  <a:cubicBezTo>
                    <a:pt x="986" y="1068"/>
                    <a:pt x="983" y="1086"/>
                    <a:pt x="974" y="1086"/>
                  </a:cubicBezTo>
                  <a:cubicBezTo>
                    <a:pt x="973" y="1086"/>
                    <a:pt x="972" y="1086"/>
                    <a:pt x="970" y="1085"/>
                  </a:cubicBezTo>
                  <a:cubicBezTo>
                    <a:pt x="970" y="1085"/>
                    <a:pt x="976" y="1074"/>
                    <a:pt x="976" y="1068"/>
                  </a:cubicBezTo>
                  <a:close/>
                  <a:moveTo>
                    <a:pt x="1033" y="1029"/>
                  </a:moveTo>
                  <a:cubicBezTo>
                    <a:pt x="1038" y="1040"/>
                    <a:pt x="1038" y="1046"/>
                    <a:pt x="1033" y="1051"/>
                  </a:cubicBezTo>
                  <a:cubicBezTo>
                    <a:pt x="1016" y="1063"/>
                    <a:pt x="999" y="1079"/>
                    <a:pt x="988" y="1091"/>
                  </a:cubicBezTo>
                  <a:lnTo>
                    <a:pt x="988" y="1091"/>
                  </a:lnTo>
                  <a:cubicBezTo>
                    <a:pt x="989" y="1083"/>
                    <a:pt x="993" y="1079"/>
                    <a:pt x="993" y="1074"/>
                  </a:cubicBezTo>
                  <a:cubicBezTo>
                    <a:pt x="993" y="1068"/>
                    <a:pt x="987" y="1068"/>
                    <a:pt x="987" y="1068"/>
                  </a:cubicBezTo>
                  <a:cubicBezTo>
                    <a:pt x="1004" y="1057"/>
                    <a:pt x="1016" y="1040"/>
                    <a:pt x="1033" y="1029"/>
                  </a:cubicBezTo>
                  <a:close/>
                  <a:moveTo>
                    <a:pt x="1617" y="1029"/>
                  </a:moveTo>
                  <a:lnTo>
                    <a:pt x="1617" y="1029"/>
                  </a:lnTo>
                  <a:cubicBezTo>
                    <a:pt x="1595" y="1057"/>
                    <a:pt x="1566" y="1074"/>
                    <a:pt x="1532" y="1091"/>
                  </a:cubicBezTo>
                  <a:cubicBezTo>
                    <a:pt x="1560" y="1068"/>
                    <a:pt x="1589" y="1046"/>
                    <a:pt x="1617" y="1029"/>
                  </a:cubicBezTo>
                  <a:close/>
                  <a:moveTo>
                    <a:pt x="5362" y="1063"/>
                  </a:moveTo>
                  <a:lnTo>
                    <a:pt x="5407" y="1097"/>
                  </a:lnTo>
                  <a:cubicBezTo>
                    <a:pt x="5390" y="1085"/>
                    <a:pt x="5368" y="1080"/>
                    <a:pt x="5362" y="1063"/>
                  </a:cubicBezTo>
                  <a:close/>
                  <a:moveTo>
                    <a:pt x="5702" y="1085"/>
                  </a:moveTo>
                  <a:lnTo>
                    <a:pt x="5702" y="1085"/>
                  </a:lnTo>
                  <a:cubicBezTo>
                    <a:pt x="5714" y="1097"/>
                    <a:pt x="5725" y="1103"/>
                    <a:pt x="5736" y="1108"/>
                  </a:cubicBezTo>
                  <a:cubicBezTo>
                    <a:pt x="5731" y="1114"/>
                    <a:pt x="5731" y="1114"/>
                    <a:pt x="5731" y="1120"/>
                  </a:cubicBezTo>
                  <a:cubicBezTo>
                    <a:pt x="5719" y="1108"/>
                    <a:pt x="5708" y="1103"/>
                    <a:pt x="5702" y="1085"/>
                  </a:cubicBezTo>
                  <a:close/>
                  <a:moveTo>
                    <a:pt x="1050" y="1120"/>
                  </a:moveTo>
                  <a:cubicBezTo>
                    <a:pt x="1055" y="1125"/>
                    <a:pt x="1055" y="1131"/>
                    <a:pt x="1050" y="1137"/>
                  </a:cubicBezTo>
                  <a:cubicBezTo>
                    <a:pt x="1044" y="1131"/>
                    <a:pt x="1038" y="1125"/>
                    <a:pt x="1050" y="1120"/>
                  </a:cubicBezTo>
                  <a:close/>
                  <a:moveTo>
                    <a:pt x="5742" y="1124"/>
                  </a:moveTo>
                  <a:cubicBezTo>
                    <a:pt x="5749" y="1124"/>
                    <a:pt x="5752" y="1132"/>
                    <a:pt x="5748" y="1137"/>
                  </a:cubicBezTo>
                  <a:cubicBezTo>
                    <a:pt x="5747" y="1138"/>
                    <a:pt x="5745" y="1138"/>
                    <a:pt x="5744" y="1138"/>
                  </a:cubicBezTo>
                  <a:cubicBezTo>
                    <a:pt x="5738" y="1138"/>
                    <a:pt x="5732" y="1130"/>
                    <a:pt x="5736" y="1125"/>
                  </a:cubicBezTo>
                  <a:cubicBezTo>
                    <a:pt x="5739" y="1124"/>
                    <a:pt x="5741" y="1124"/>
                    <a:pt x="5742" y="1124"/>
                  </a:cubicBezTo>
                  <a:close/>
                  <a:moveTo>
                    <a:pt x="1031" y="1141"/>
                  </a:moveTo>
                  <a:cubicBezTo>
                    <a:pt x="1036" y="1141"/>
                    <a:pt x="1042" y="1149"/>
                    <a:pt x="1033" y="1154"/>
                  </a:cubicBezTo>
                  <a:cubicBezTo>
                    <a:pt x="1032" y="1155"/>
                    <a:pt x="1030" y="1155"/>
                    <a:pt x="1029" y="1155"/>
                  </a:cubicBezTo>
                  <a:cubicBezTo>
                    <a:pt x="1024" y="1155"/>
                    <a:pt x="1018" y="1147"/>
                    <a:pt x="1027" y="1142"/>
                  </a:cubicBezTo>
                  <a:cubicBezTo>
                    <a:pt x="1028" y="1141"/>
                    <a:pt x="1030" y="1141"/>
                    <a:pt x="1031" y="1141"/>
                  </a:cubicBezTo>
                  <a:close/>
                  <a:moveTo>
                    <a:pt x="5833" y="1137"/>
                  </a:moveTo>
                  <a:cubicBezTo>
                    <a:pt x="5839" y="1148"/>
                    <a:pt x="5839" y="1159"/>
                    <a:pt x="5844" y="1165"/>
                  </a:cubicBezTo>
                  <a:cubicBezTo>
                    <a:pt x="5850" y="1165"/>
                    <a:pt x="5850" y="1159"/>
                    <a:pt x="5856" y="1159"/>
                  </a:cubicBezTo>
                  <a:cubicBezTo>
                    <a:pt x="5850" y="1148"/>
                    <a:pt x="5839" y="1142"/>
                    <a:pt x="5833" y="1137"/>
                  </a:cubicBezTo>
                  <a:close/>
                  <a:moveTo>
                    <a:pt x="908" y="1120"/>
                  </a:moveTo>
                  <a:cubicBezTo>
                    <a:pt x="914" y="1125"/>
                    <a:pt x="914" y="1131"/>
                    <a:pt x="919" y="1137"/>
                  </a:cubicBezTo>
                  <a:cubicBezTo>
                    <a:pt x="915" y="1137"/>
                    <a:pt x="909" y="1136"/>
                    <a:pt x="904" y="1136"/>
                  </a:cubicBezTo>
                  <a:cubicBezTo>
                    <a:pt x="897" y="1136"/>
                    <a:pt x="891" y="1138"/>
                    <a:pt x="891" y="1148"/>
                  </a:cubicBezTo>
                  <a:cubicBezTo>
                    <a:pt x="880" y="1159"/>
                    <a:pt x="868" y="1171"/>
                    <a:pt x="857" y="1182"/>
                  </a:cubicBezTo>
                  <a:cubicBezTo>
                    <a:pt x="874" y="1176"/>
                    <a:pt x="891" y="1165"/>
                    <a:pt x="908" y="1154"/>
                  </a:cubicBezTo>
                  <a:cubicBezTo>
                    <a:pt x="902" y="1148"/>
                    <a:pt x="897" y="1142"/>
                    <a:pt x="897" y="1142"/>
                  </a:cubicBezTo>
                  <a:cubicBezTo>
                    <a:pt x="912" y="1142"/>
                    <a:pt x="922" y="1142"/>
                    <a:pt x="925" y="1130"/>
                  </a:cubicBezTo>
                  <a:lnTo>
                    <a:pt x="925" y="1130"/>
                  </a:lnTo>
                  <a:cubicBezTo>
                    <a:pt x="925" y="1131"/>
                    <a:pt x="925" y="1131"/>
                    <a:pt x="925" y="1131"/>
                  </a:cubicBezTo>
                  <a:cubicBezTo>
                    <a:pt x="925" y="1130"/>
                    <a:pt x="925" y="1130"/>
                    <a:pt x="925" y="1129"/>
                  </a:cubicBezTo>
                  <a:lnTo>
                    <a:pt x="925" y="1129"/>
                  </a:lnTo>
                  <a:cubicBezTo>
                    <a:pt x="925" y="1130"/>
                    <a:pt x="925" y="1130"/>
                    <a:pt x="925" y="1130"/>
                  </a:cubicBezTo>
                  <a:lnTo>
                    <a:pt x="925" y="1130"/>
                  </a:lnTo>
                  <a:cubicBezTo>
                    <a:pt x="919" y="1125"/>
                    <a:pt x="914" y="1120"/>
                    <a:pt x="908" y="1120"/>
                  </a:cubicBezTo>
                  <a:close/>
                  <a:moveTo>
                    <a:pt x="5680" y="1034"/>
                  </a:moveTo>
                  <a:lnTo>
                    <a:pt x="5680" y="1034"/>
                  </a:lnTo>
                  <a:cubicBezTo>
                    <a:pt x="5736" y="1085"/>
                    <a:pt x="5793" y="1137"/>
                    <a:pt x="5839" y="1193"/>
                  </a:cubicBezTo>
                  <a:cubicBezTo>
                    <a:pt x="5787" y="1159"/>
                    <a:pt x="5753" y="1108"/>
                    <a:pt x="5708" y="1068"/>
                  </a:cubicBezTo>
                  <a:cubicBezTo>
                    <a:pt x="5697" y="1063"/>
                    <a:pt x="5685" y="1051"/>
                    <a:pt x="5680" y="1034"/>
                  </a:cubicBezTo>
                  <a:close/>
                  <a:moveTo>
                    <a:pt x="1538" y="1091"/>
                  </a:moveTo>
                  <a:cubicBezTo>
                    <a:pt x="1532" y="1103"/>
                    <a:pt x="1521" y="1108"/>
                    <a:pt x="1504" y="1120"/>
                  </a:cubicBezTo>
                  <a:cubicBezTo>
                    <a:pt x="1509" y="1120"/>
                    <a:pt x="1509" y="1125"/>
                    <a:pt x="1509" y="1125"/>
                  </a:cubicBezTo>
                  <a:lnTo>
                    <a:pt x="1504" y="1131"/>
                  </a:lnTo>
                  <a:cubicBezTo>
                    <a:pt x="1504" y="1131"/>
                    <a:pt x="1498" y="1131"/>
                    <a:pt x="1492" y="1125"/>
                  </a:cubicBezTo>
                  <a:cubicBezTo>
                    <a:pt x="1458" y="1154"/>
                    <a:pt x="1430" y="1188"/>
                    <a:pt x="1390" y="1205"/>
                  </a:cubicBezTo>
                  <a:cubicBezTo>
                    <a:pt x="1436" y="1159"/>
                    <a:pt x="1487" y="1120"/>
                    <a:pt x="1538" y="1091"/>
                  </a:cubicBezTo>
                  <a:close/>
                  <a:moveTo>
                    <a:pt x="5498" y="1176"/>
                  </a:moveTo>
                  <a:lnTo>
                    <a:pt x="5498" y="1176"/>
                  </a:lnTo>
                  <a:cubicBezTo>
                    <a:pt x="5509" y="1182"/>
                    <a:pt x="5515" y="1193"/>
                    <a:pt x="5526" y="1199"/>
                  </a:cubicBezTo>
                  <a:cubicBezTo>
                    <a:pt x="5526" y="1199"/>
                    <a:pt x="5521" y="1205"/>
                    <a:pt x="5521" y="1205"/>
                  </a:cubicBezTo>
                  <a:cubicBezTo>
                    <a:pt x="5515" y="1199"/>
                    <a:pt x="5504" y="1188"/>
                    <a:pt x="5498" y="1176"/>
                  </a:cubicBezTo>
                  <a:close/>
                  <a:moveTo>
                    <a:pt x="1021" y="1148"/>
                  </a:moveTo>
                  <a:cubicBezTo>
                    <a:pt x="1016" y="1176"/>
                    <a:pt x="999" y="1193"/>
                    <a:pt x="982" y="1210"/>
                  </a:cubicBezTo>
                  <a:lnTo>
                    <a:pt x="970" y="1199"/>
                  </a:lnTo>
                  <a:cubicBezTo>
                    <a:pt x="987" y="1182"/>
                    <a:pt x="1004" y="1165"/>
                    <a:pt x="1021" y="1148"/>
                  </a:cubicBezTo>
                  <a:close/>
                  <a:moveTo>
                    <a:pt x="966" y="1211"/>
                  </a:moveTo>
                  <a:cubicBezTo>
                    <a:pt x="968" y="1211"/>
                    <a:pt x="969" y="1213"/>
                    <a:pt x="970" y="1216"/>
                  </a:cubicBezTo>
                  <a:cubicBezTo>
                    <a:pt x="970" y="1216"/>
                    <a:pt x="970" y="1222"/>
                    <a:pt x="970" y="1227"/>
                  </a:cubicBezTo>
                  <a:cubicBezTo>
                    <a:pt x="969" y="1228"/>
                    <a:pt x="967" y="1228"/>
                    <a:pt x="966" y="1228"/>
                  </a:cubicBezTo>
                  <a:cubicBezTo>
                    <a:pt x="954" y="1228"/>
                    <a:pt x="960" y="1211"/>
                    <a:pt x="966" y="1211"/>
                  </a:cubicBezTo>
                  <a:close/>
                  <a:moveTo>
                    <a:pt x="5770" y="1148"/>
                  </a:moveTo>
                  <a:cubicBezTo>
                    <a:pt x="5793" y="1176"/>
                    <a:pt x="5827" y="1199"/>
                    <a:pt x="5839" y="1233"/>
                  </a:cubicBezTo>
                  <a:cubicBezTo>
                    <a:pt x="5810" y="1205"/>
                    <a:pt x="5787" y="1171"/>
                    <a:pt x="5753" y="1154"/>
                  </a:cubicBezTo>
                  <a:cubicBezTo>
                    <a:pt x="5753" y="1154"/>
                    <a:pt x="5765" y="1148"/>
                    <a:pt x="5770" y="1148"/>
                  </a:cubicBezTo>
                  <a:close/>
                  <a:moveTo>
                    <a:pt x="930" y="1246"/>
                  </a:moveTo>
                  <a:cubicBezTo>
                    <a:pt x="932" y="1246"/>
                    <a:pt x="933" y="1249"/>
                    <a:pt x="936" y="1256"/>
                  </a:cubicBezTo>
                  <a:cubicBezTo>
                    <a:pt x="934" y="1258"/>
                    <a:pt x="932" y="1259"/>
                    <a:pt x="930" y="1259"/>
                  </a:cubicBezTo>
                  <a:cubicBezTo>
                    <a:pt x="927" y="1259"/>
                    <a:pt x="925" y="1257"/>
                    <a:pt x="925" y="1250"/>
                  </a:cubicBezTo>
                  <a:cubicBezTo>
                    <a:pt x="927" y="1248"/>
                    <a:pt x="929" y="1246"/>
                    <a:pt x="930" y="1246"/>
                  </a:cubicBezTo>
                  <a:close/>
                  <a:moveTo>
                    <a:pt x="5867" y="1249"/>
                  </a:moveTo>
                  <a:cubicBezTo>
                    <a:pt x="5876" y="1249"/>
                    <a:pt x="5882" y="1258"/>
                    <a:pt x="5873" y="1267"/>
                  </a:cubicBezTo>
                  <a:cubicBezTo>
                    <a:pt x="5867" y="1267"/>
                    <a:pt x="5856" y="1256"/>
                    <a:pt x="5861" y="1250"/>
                  </a:cubicBezTo>
                  <a:cubicBezTo>
                    <a:pt x="5863" y="1249"/>
                    <a:pt x="5865" y="1249"/>
                    <a:pt x="5867" y="1249"/>
                  </a:cubicBezTo>
                  <a:close/>
                  <a:moveTo>
                    <a:pt x="5844" y="1193"/>
                  </a:moveTo>
                  <a:lnTo>
                    <a:pt x="5844" y="1193"/>
                  </a:lnTo>
                  <a:cubicBezTo>
                    <a:pt x="5861" y="1216"/>
                    <a:pt x="5884" y="1239"/>
                    <a:pt x="5901" y="1256"/>
                  </a:cubicBezTo>
                  <a:cubicBezTo>
                    <a:pt x="5901" y="1256"/>
                    <a:pt x="5895" y="1261"/>
                    <a:pt x="5895" y="1267"/>
                  </a:cubicBezTo>
                  <a:cubicBezTo>
                    <a:pt x="5895" y="1267"/>
                    <a:pt x="5901" y="1267"/>
                    <a:pt x="5901" y="1273"/>
                  </a:cubicBezTo>
                  <a:cubicBezTo>
                    <a:pt x="5901" y="1273"/>
                    <a:pt x="5895" y="1278"/>
                    <a:pt x="5895" y="1278"/>
                  </a:cubicBezTo>
                  <a:lnTo>
                    <a:pt x="5890" y="1278"/>
                  </a:lnTo>
                  <a:cubicBezTo>
                    <a:pt x="5890" y="1278"/>
                    <a:pt x="5895" y="1273"/>
                    <a:pt x="5895" y="1267"/>
                  </a:cubicBezTo>
                  <a:cubicBezTo>
                    <a:pt x="5884" y="1250"/>
                    <a:pt x="5873" y="1233"/>
                    <a:pt x="5856" y="1222"/>
                  </a:cubicBezTo>
                  <a:cubicBezTo>
                    <a:pt x="5850" y="1216"/>
                    <a:pt x="5850" y="1205"/>
                    <a:pt x="5844" y="1193"/>
                  </a:cubicBezTo>
                  <a:close/>
                  <a:moveTo>
                    <a:pt x="906" y="1275"/>
                  </a:moveTo>
                  <a:cubicBezTo>
                    <a:pt x="909" y="1275"/>
                    <a:pt x="910" y="1277"/>
                    <a:pt x="914" y="1284"/>
                  </a:cubicBezTo>
                  <a:cubicBezTo>
                    <a:pt x="909" y="1286"/>
                    <a:pt x="906" y="1288"/>
                    <a:pt x="904" y="1288"/>
                  </a:cubicBezTo>
                  <a:cubicBezTo>
                    <a:pt x="901" y="1288"/>
                    <a:pt x="900" y="1285"/>
                    <a:pt x="897" y="1278"/>
                  </a:cubicBezTo>
                  <a:cubicBezTo>
                    <a:pt x="901" y="1276"/>
                    <a:pt x="904" y="1275"/>
                    <a:pt x="906" y="1275"/>
                  </a:cubicBezTo>
                  <a:close/>
                  <a:moveTo>
                    <a:pt x="5907" y="1273"/>
                  </a:moveTo>
                  <a:lnTo>
                    <a:pt x="5907" y="1273"/>
                  </a:lnTo>
                  <a:cubicBezTo>
                    <a:pt x="5912" y="1278"/>
                    <a:pt x="5918" y="1284"/>
                    <a:pt x="5929" y="1290"/>
                  </a:cubicBezTo>
                  <a:cubicBezTo>
                    <a:pt x="5929" y="1295"/>
                    <a:pt x="5935" y="1295"/>
                    <a:pt x="5935" y="1301"/>
                  </a:cubicBezTo>
                  <a:cubicBezTo>
                    <a:pt x="5924" y="1295"/>
                    <a:pt x="5918" y="1284"/>
                    <a:pt x="5907" y="1273"/>
                  </a:cubicBezTo>
                  <a:close/>
                  <a:moveTo>
                    <a:pt x="5935" y="1295"/>
                  </a:moveTo>
                  <a:lnTo>
                    <a:pt x="5935" y="1295"/>
                  </a:lnTo>
                  <a:cubicBezTo>
                    <a:pt x="5941" y="1301"/>
                    <a:pt x="5946" y="1307"/>
                    <a:pt x="5952" y="1318"/>
                  </a:cubicBezTo>
                  <a:lnTo>
                    <a:pt x="5975" y="1341"/>
                  </a:lnTo>
                  <a:cubicBezTo>
                    <a:pt x="5963" y="1335"/>
                    <a:pt x="5958" y="1324"/>
                    <a:pt x="5946" y="1318"/>
                  </a:cubicBezTo>
                  <a:cubicBezTo>
                    <a:pt x="5941" y="1312"/>
                    <a:pt x="5935" y="1307"/>
                    <a:pt x="5935" y="1295"/>
                  </a:cubicBezTo>
                  <a:close/>
                  <a:moveTo>
                    <a:pt x="5890" y="1290"/>
                  </a:moveTo>
                  <a:lnTo>
                    <a:pt x="5890" y="1290"/>
                  </a:lnTo>
                  <a:cubicBezTo>
                    <a:pt x="5907" y="1301"/>
                    <a:pt x="5918" y="1318"/>
                    <a:pt x="5935" y="1329"/>
                  </a:cubicBezTo>
                  <a:cubicBezTo>
                    <a:pt x="5941" y="1335"/>
                    <a:pt x="5946" y="1341"/>
                    <a:pt x="5952" y="1346"/>
                  </a:cubicBezTo>
                  <a:cubicBezTo>
                    <a:pt x="5946" y="1346"/>
                    <a:pt x="5941" y="1341"/>
                    <a:pt x="5941" y="1341"/>
                  </a:cubicBezTo>
                  <a:cubicBezTo>
                    <a:pt x="5935" y="1335"/>
                    <a:pt x="5929" y="1329"/>
                    <a:pt x="5924" y="1324"/>
                  </a:cubicBezTo>
                  <a:cubicBezTo>
                    <a:pt x="5907" y="1318"/>
                    <a:pt x="5901" y="1301"/>
                    <a:pt x="5890" y="1290"/>
                  </a:cubicBezTo>
                  <a:close/>
                  <a:moveTo>
                    <a:pt x="5958" y="1346"/>
                  </a:moveTo>
                  <a:cubicBezTo>
                    <a:pt x="5958" y="1347"/>
                    <a:pt x="5963" y="1352"/>
                    <a:pt x="5969" y="1352"/>
                  </a:cubicBezTo>
                  <a:cubicBezTo>
                    <a:pt x="5963" y="1352"/>
                    <a:pt x="5963" y="1352"/>
                    <a:pt x="5958" y="1346"/>
                  </a:cubicBezTo>
                  <a:close/>
                  <a:moveTo>
                    <a:pt x="5997" y="1346"/>
                  </a:moveTo>
                  <a:lnTo>
                    <a:pt x="5997" y="1346"/>
                  </a:lnTo>
                  <a:cubicBezTo>
                    <a:pt x="6003" y="1352"/>
                    <a:pt x="6009" y="1352"/>
                    <a:pt x="6014" y="1352"/>
                  </a:cubicBezTo>
                  <a:lnTo>
                    <a:pt x="6009" y="1352"/>
                  </a:lnTo>
                  <a:cubicBezTo>
                    <a:pt x="6011" y="1354"/>
                    <a:pt x="6012" y="1356"/>
                    <a:pt x="6014" y="1358"/>
                  </a:cubicBezTo>
                  <a:lnTo>
                    <a:pt x="6003" y="1358"/>
                  </a:lnTo>
                  <a:lnTo>
                    <a:pt x="5997" y="1346"/>
                  </a:lnTo>
                  <a:close/>
                  <a:moveTo>
                    <a:pt x="1123" y="1343"/>
                  </a:moveTo>
                  <a:cubicBezTo>
                    <a:pt x="1125" y="1343"/>
                    <a:pt x="1127" y="1344"/>
                    <a:pt x="1129" y="1346"/>
                  </a:cubicBezTo>
                  <a:cubicBezTo>
                    <a:pt x="1129" y="1352"/>
                    <a:pt x="1124" y="1358"/>
                    <a:pt x="1118" y="1364"/>
                  </a:cubicBezTo>
                  <a:cubicBezTo>
                    <a:pt x="1115" y="1365"/>
                    <a:pt x="1113" y="1365"/>
                    <a:pt x="1112" y="1365"/>
                  </a:cubicBezTo>
                  <a:cubicBezTo>
                    <a:pt x="1102" y="1365"/>
                    <a:pt x="1113" y="1343"/>
                    <a:pt x="1123" y="1343"/>
                  </a:cubicBezTo>
                  <a:close/>
                  <a:moveTo>
                    <a:pt x="5975" y="1358"/>
                  </a:moveTo>
                  <a:lnTo>
                    <a:pt x="5980" y="1369"/>
                  </a:lnTo>
                  <a:lnTo>
                    <a:pt x="5975" y="1369"/>
                  </a:lnTo>
                  <a:cubicBezTo>
                    <a:pt x="5975" y="1369"/>
                    <a:pt x="5975" y="1375"/>
                    <a:pt x="5975" y="1375"/>
                  </a:cubicBezTo>
                  <a:cubicBezTo>
                    <a:pt x="5969" y="1369"/>
                    <a:pt x="5958" y="1369"/>
                    <a:pt x="5946" y="1364"/>
                  </a:cubicBezTo>
                  <a:lnTo>
                    <a:pt x="5946" y="1358"/>
                  </a:lnTo>
                  <a:close/>
                  <a:moveTo>
                    <a:pt x="5980" y="1381"/>
                  </a:moveTo>
                  <a:cubicBezTo>
                    <a:pt x="5980" y="1386"/>
                    <a:pt x="5986" y="1386"/>
                    <a:pt x="5986" y="1392"/>
                  </a:cubicBezTo>
                  <a:lnTo>
                    <a:pt x="5986" y="1403"/>
                  </a:lnTo>
                  <a:lnTo>
                    <a:pt x="5980" y="1403"/>
                  </a:lnTo>
                  <a:cubicBezTo>
                    <a:pt x="5980" y="1403"/>
                    <a:pt x="5980" y="1398"/>
                    <a:pt x="5975" y="1398"/>
                  </a:cubicBezTo>
                  <a:cubicBezTo>
                    <a:pt x="5980" y="1392"/>
                    <a:pt x="5980" y="1392"/>
                    <a:pt x="5980" y="1386"/>
                  </a:cubicBezTo>
                  <a:lnTo>
                    <a:pt x="5980" y="1381"/>
                  </a:lnTo>
                  <a:close/>
                  <a:moveTo>
                    <a:pt x="1146" y="1188"/>
                  </a:moveTo>
                  <a:lnTo>
                    <a:pt x="1152" y="1193"/>
                  </a:lnTo>
                  <a:cubicBezTo>
                    <a:pt x="1135" y="1210"/>
                    <a:pt x="1112" y="1227"/>
                    <a:pt x="1095" y="1250"/>
                  </a:cubicBezTo>
                  <a:cubicBezTo>
                    <a:pt x="1073" y="1278"/>
                    <a:pt x="1044" y="1301"/>
                    <a:pt x="1016" y="1329"/>
                  </a:cubicBezTo>
                  <a:cubicBezTo>
                    <a:pt x="993" y="1358"/>
                    <a:pt x="970" y="1392"/>
                    <a:pt x="942" y="1415"/>
                  </a:cubicBezTo>
                  <a:cubicBezTo>
                    <a:pt x="982" y="1352"/>
                    <a:pt x="1038" y="1301"/>
                    <a:pt x="1090" y="1244"/>
                  </a:cubicBezTo>
                  <a:cubicBezTo>
                    <a:pt x="1090" y="1244"/>
                    <a:pt x="1095" y="1250"/>
                    <a:pt x="1095" y="1250"/>
                  </a:cubicBezTo>
                  <a:cubicBezTo>
                    <a:pt x="1107" y="1222"/>
                    <a:pt x="1135" y="1210"/>
                    <a:pt x="1146" y="1188"/>
                  </a:cubicBezTo>
                  <a:close/>
                  <a:moveTo>
                    <a:pt x="6015" y="1359"/>
                  </a:moveTo>
                  <a:lnTo>
                    <a:pt x="6015" y="1359"/>
                  </a:lnTo>
                  <a:cubicBezTo>
                    <a:pt x="6023" y="1368"/>
                    <a:pt x="6028" y="1377"/>
                    <a:pt x="6037" y="1386"/>
                  </a:cubicBezTo>
                  <a:lnTo>
                    <a:pt x="6043" y="1386"/>
                  </a:lnTo>
                  <a:cubicBezTo>
                    <a:pt x="6043" y="1392"/>
                    <a:pt x="6048" y="1398"/>
                    <a:pt x="6054" y="1398"/>
                  </a:cubicBezTo>
                  <a:cubicBezTo>
                    <a:pt x="6054" y="1403"/>
                    <a:pt x="6054" y="1409"/>
                    <a:pt x="6048" y="1415"/>
                  </a:cubicBezTo>
                  <a:cubicBezTo>
                    <a:pt x="6043" y="1403"/>
                    <a:pt x="6037" y="1398"/>
                    <a:pt x="6031" y="1392"/>
                  </a:cubicBezTo>
                  <a:cubicBezTo>
                    <a:pt x="6026" y="1381"/>
                    <a:pt x="6020" y="1370"/>
                    <a:pt x="6015" y="1359"/>
                  </a:cubicBezTo>
                  <a:close/>
                  <a:moveTo>
                    <a:pt x="1237" y="1341"/>
                  </a:moveTo>
                  <a:lnTo>
                    <a:pt x="1237" y="1341"/>
                  </a:lnTo>
                  <a:cubicBezTo>
                    <a:pt x="1214" y="1364"/>
                    <a:pt x="1197" y="1381"/>
                    <a:pt x="1180" y="1398"/>
                  </a:cubicBezTo>
                  <a:cubicBezTo>
                    <a:pt x="1186" y="1403"/>
                    <a:pt x="1192" y="1403"/>
                    <a:pt x="1197" y="1403"/>
                  </a:cubicBezTo>
                  <a:lnTo>
                    <a:pt x="1237" y="1364"/>
                  </a:lnTo>
                  <a:lnTo>
                    <a:pt x="1237" y="1364"/>
                  </a:lnTo>
                  <a:cubicBezTo>
                    <a:pt x="1220" y="1386"/>
                    <a:pt x="1203" y="1403"/>
                    <a:pt x="1186" y="1420"/>
                  </a:cubicBezTo>
                  <a:lnTo>
                    <a:pt x="1180" y="1426"/>
                  </a:lnTo>
                  <a:cubicBezTo>
                    <a:pt x="1180" y="1420"/>
                    <a:pt x="1175" y="1415"/>
                    <a:pt x="1175" y="1409"/>
                  </a:cubicBezTo>
                  <a:lnTo>
                    <a:pt x="1180" y="1409"/>
                  </a:lnTo>
                  <a:cubicBezTo>
                    <a:pt x="1180" y="1403"/>
                    <a:pt x="1175" y="1398"/>
                    <a:pt x="1175" y="1392"/>
                  </a:cubicBezTo>
                  <a:cubicBezTo>
                    <a:pt x="1192" y="1375"/>
                    <a:pt x="1214" y="1358"/>
                    <a:pt x="1237" y="1341"/>
                  </a:cubicBezTo>
                  <a:close/>
                  <a:moveTo>
                    <a:pt x="6060" y="1403"/>
                  </a:moveTo>
                  <a:cubicBezTo>
                    <a:pt x="6065" y="1415"/>
                    <a:pt x="6071" y="1420"/>
                    <a:pt x="6082" y="1426"/>
                  </a:cubicBezTo>
                  <a:cubicBezTo>
                    <a:pt x="6077" y="1432"/>
                    <a:pt x="6077" y="1432"/>
                    <a:pt x="6071" y="1437"/>
                  </a:cubicBezTo>
                  <a:cubicBezTo>
                    <a:pt x="6065" y="1432"/>
                    <a:pt x="6060" y="1420"/>
                    <a:pt x="6054" y="1415"/>
                  </a:cubicBezTo>
                  <a:cubicBezTo>
                    <a:pt x="6054" y="1409"/>
                    <a:pt x="6054" y="1409"/>
                    <a:pt x="6060" y="1403"/>
                  </a:cubicBezTo>
                  <a:close/>
                  <a:moveTo>
                    <a:pt x="1152" y="1415"/>
                  </a:moveTo>
                  <a:cubicBezTo>
                    <a:pt x="1157" y="1436"/>
                    <a:pt x="1132" y="1442"/>
                    <a:pt x="1134" y="1462"/>
                  </a:cubicBezTo>
                  <a:lnTo>
                    <a:pt x="1134" y="1462"/>
                  </a:lnTo>
                  <a:cubicBezTo>
                    <a:pt x="1133" y="1458"/>
                    <a:pt x="1128" y="1453"/>
                    <a:pt x="1124" y="1449"/>
                  </a:cubicBezTo>
                  <a:cubicBezTo>
                    <a:pt x="1129" y="1443"/>
                    <a:pt x="1141" y="1437"/>
                    <a:pt x="1146" y="1432"/>
                  </a:cubicBezTo>
                  <a:cubicBezTo>
                    <a:pt x="1146" y="1426"/>
                    <a:pt x="1152" y="1420"/>
                    <a:pt x="1152" y="1415"/>
                  </a:cubicBezTo>
                  <a:close/>
                  <a:moveTo>
                    <a:pt x="5992" y="1375"/>
                  </a:moveTo>
                  <a:lnTo>
                    <a:pt x="5992" y="1375"/>
                  </a:lnTo>
                  <a:cubicBezTo>
                    <a:pt x="6003" y="1386"/>
                    <a:pt x="6014" y="1398"/>
                    <a:pt x="6026" y="1409"/>
                  </a:cubicBezTo>
                  <a:cubicBezTo>
                    <a:pt x="6043" y="1426"/>
                    <a:pt x="6054" y="1449"/>
                    <a:pt x="6065" y="1466"/>
                  </a:cubicBezTo>
                  <a:cubicBezTo>
                    <a:pt x="6065" y="1466"/>
                    <a:pt x="6060" y="1460"/>
                    <a:pt x="6060" y="1460"/>
                  </a:cubicBezTo>
                  <a:cubicBezTo>
                    <a:pt x="6048" y="1443"/>
                    <a:pt x="6037" y="1432"/>
                    <a:pt x="6026" y="1420"/>
                  </a:cubicBezTo>
                  <a:cubicBezTo>
                    <a:pt x="6014" y="1409"/>
                    <a:pt x="6003" y="1392"/>
                    <a:pt x="5992" y="1375"/>
                  </a:cubicBezTo>
                  <a:close/>
                  <a:moveTo>
                    <a:pt x="1022" y="1453"/>
                  </a:moveTo>
                  <a:cubicBezTo>
                    <a:pt x="1029" y="1453"/>
                    <a:pt x="1032" y="1461"/>
                    <a:pt x="1027" y="1466"/>
                  </a:cubicBezTo>
                  <a:cubicBezTo>
                    <a:pt x="1025" y="1469"/>
                    <a:pt x="1023" y="1470"/>
                    <a:pt x="1021" y="1470"/>
                  </a:cubicBezTo>
                  <a:cubicBezTo>
                    <a:pt x="1016" y="1470"/>
                    <a:pt x="1012" y="1462"/>
                    <a:pt x="1016" y="1454"/>
                  </a:cubicBezTo>
                  <a:cubicBezTo>
                    <a:pt x="1018" y="1453"/>
                    <a:pt x="1020" y="1453"/>
                    <a:pt x="1022" y="1453"/>
                  </a:cubicBezTo>
                  <a:close/>
                  <a:moveTo>
                    <a:pt x="936" y="1415"/>
                  </a:moveTo>
                  <a:cubicBezTo>
                    <a:pt x="936" y="1426"/>
                    <a:pt x="931" y="1432"/>
                    <a:pt x="925" y="1437"/>
                  </a:cubicBezTo>
                  <a:cubicBezTo>
                    <a:pt x="914" y="1449"/>
                    <a:pt x="908" y="1460"/>
                    <a:pt x="897" y="1471"/>
                  </a:cubicBezTo>
                  <a:cubicBezTo>
                    <a:pt x="897" y="1460"/>
                    <a:pt x="902" y="1454"/>
                    <a:pt x="902" y="1449"/>
                  </a:cubicBezTo>
                  <a:cubicBezTo>
                    <a:pt x="908" y="1449"/>
                    <a:pt x="908" y="1443"/>
                    <a:pt x="914" y="1443"/>
                  </a:cubicBezTo>
                  <a:cubicBezTo>
                    <a:pt x="919" y="1432"/>
                    <a:pt x="931" y="1420"/>
                    <a:pt x="936" y="1415"/>
                  </a:cubicBezTo>
                  <a:close/>
                  <a:moveTo>
                    <a:pt x="1118" y="1460"/>
                  </a:moveTo>
                  <a:cubicBezTo>
                    <a:pt x="1124" y="1466"/>
                    <a:pt x="1118" y="1471"/>
                    <a:pt x="1118" y="1477"/>
                  </a:cubicBezTo>
                  <a:cubicBezTo>
                    <a:pt x="1115" y="1480"/>
                    <a:pt x="1109" y="1484"/>
                    <a:pt x="1106" y="1484"/>
                  </a:cubicBezTo>
                  <a:cubicBezTo>
                    <a:pt x="1103" y="1484"/>
                    <a:pt x="1101" y="1482"/>
                    <a:pt x="1101" y="1477"/>
                  </a:cubicBezTo>
                  <a:cubicBezTo>
                    <a:pt x="1101" y="1471"/>
                    <a:pt x="1112" y="1460"/>
                    <a:pt x="1118" y="1460"/>
                  </a:cubicBezTo>
                  <a:close/>
                  <a:moveTo>
                    <a:pt x="6082" y="1483"/>
                  </a:moveTo>
                  <a:lnTo>
                    <a:pt x="6082" y="1488"/>
                  </a:lnTo>
                  <a:cubicBezTo>
                    <a:pt x="6082" y="1483"/>
                    <a:pt x="6077" y="1483"/>
                    <a:pt x="6077" y="1483"/>
                  </a:cubicBezTo>
                  <a:close/>
                  <a:moveTo>
                    <a:pt x="1090" y="1488"/>
                  </a:moveTo>
                  <a:cubicBezTo>
                    <a:pt x="1095" y="1494"/>
                    <a:pt x="1090" y="1505"/>
                    <a:pt x="1084" y="1511"/>
                  </a:cubicBezTo>
                  <a:cubicBezTo>
                    <a:pt x="1083" y="1512"/>
                    <a:pt x="1082" y="1512"/>
                    <a:pt x="1081" y="1512"/>
                  </a:cubicBezTo>
                  <a:cubicBezTo>
                    <a:pt x="1074" y="1512"/>
                    <a:pt x="1079" y="1488"/>
                    <a:pt x="1090" y="1488"/>
                  </a:cubicBezTo>
                  <a:close/>
                  <a:moveTo>
                    <a:pt x="880" y="1488"/>
                  </a:moveTo>
                  <a:lnTo>
                    <a:pt x="880" y="1488"/>
                  </a:lnTo>
                  <a:cubicBezTo>
                    <a:pt x="875" y="1497"/>
                    <a:pt x="868" y="1505"/>
                    <a:pt x="862" y="1514"/>
                  </a:cubicBezTo>
                  <a:lnTo>
                    <a:pt x="862" y="1514"/>
                  </a:lnTo>
                  <a:cubicBezTo>
                    <a:pt x="862" y="1513"/>
                    <a:pt x="863" y="1512"/>
                    <a:pt x="863" y="1511"/>
                  </a:cubicBezTo>
                  <a:cubicBezTo>
                    <a:pt x="863" y="1511"/>
                    <a:pt x="863" y="1505"/>
                    <a:pt x="863" y="1505"/>
                  </a:cubicBezTo>
                  <a:cubicBezTo>
                    <a:pt x="868" y="1500"/>
                    <a:pt x="874" y="1494"/>
                    <a:pt x="880" y="1488"/>
                  </a:cubicBezTo>
                  <a:close/>
                  <a:moveTo>
                    <a:pt x="857" y="1522"/>
                  </a:moveTo>
                  <a:cubicBezTo>
                    <a:pt x="857" y="1522"/>
                    <a:pt x="857" y="1522"/>
                    <a:pt x="857" y="1522"/>
                  </a:cubicBezTo>
                  <a:cubicBezTo>
                    <a:pt x="857" y="1522"/>
                    <a:pt x="851" y="1528"/>
                    <a:pt x="851" y="1528"/>
                  </a:cubicBezTo>
                  <a:cubicBezTo>
                    <a:pt x="853" y="1526"/>
                    <a:pt x="855" y="1524"/>
                    <a:pt x="857" y="1522"/>
                  </a:cubicBezTo>
                  <a:close/>
                  <a:moveTo>
                    <a:pt x="6185" y="1505"/>
                  </a:moveTo>
                  <a:lnTo>
                    <a:pt x="6190" y="1528"/>
                  </a:lnTo>
                  <a:cubicBezTo>
                    <a:pt x="6196" y="1528"/>
                    <a:pt x="6207" y="1528"/>
                    <a:pt x="6213" y="1534"/>
                  </a:cubicBezTo>
                  <a:cubicBezTo>
                    <a:pt x="6202" y="1522"/>
                    <a:pt x="6190" y="1517"/>
                    <a:pt x="6185" y="1505"/>
                  </a:cubicBezTo>
                  <a:close/>
                  <a:moveTo>
                    <a:pt x="1061" y="1080"/>
                  </a:moveTo>
                  <a:lnTo>
                    <a:pt x="1061" y="1080"/>
                  </a:lnTo>
                  <a:cubicBezTo>
                    <a:pt x="1027" y="1120"/>
                    <a:pt x="987" y="1159"/>
                    <a:pt x="953" y="1199"/>
                  </a:cubicBezTo>
                  <a:cubicBezTo>
                    <a:pt x="942" y="1210"/>
                    <a:pt x="931" y="1216"/>
                    <a:pt x="931" y="1227"/>
                  </a:cubicBezTo>
                  <a:lnTo>
                    <a:pt x="948" y="1227"/>
                  </a:lnTo>
                  <a:cubicBezTo>
                    <a:pt x="953" y="1227"/>
                    <a:pt x="959" y="1239"/>
                    <a:pt x="959" y="1244"/>
                  </a:cubicBezTo>
                  <a:cubicBezTo>
                    <a:pt x="953" y="1244"/>
                    <a:pt x="948" y="1244"/>
                    <a:pt x="942" y="1250"/>
                  </a:cubicBezTo>
                  <a:cubicBezTo>
                    <a:pt x="936" y="1239"/>
                    <a:pt x="931" y="1233"/>
                    <a:pt x="919" y="1233"/>
                  </a:cubicBezTo>
                  <a:cubicBezTo>
                    <a:pt x="897" y="1250"/>
                    <a:pt x="885" y="1278"/>
                    <a:pt x="868" y="1295"/>
                  </a:cubicBezTo>
                  <a:cubicBezTo>
                    <a:pt x="857" y="1307"/>
                    <a:pt x="840" y="1324"/>
                    <a:pt x="840" y="1335"/>
                  </a:cubicBezTo>
                  <a:cubicBezTo>
                    <a:pt x="851" y="1335"/>
                    <a:pt x="863" y="1324"/>
                    <a:pt x="868" y="1307"/>
                  </a:cubicBezTo>
                  <a:cubicBezTo>
                    <a:pt x="877" y="1302"/>
                    <a:pt x="883" y="1287"/>
                    <a:pt x="894" y="1287"/>
                  </a:cubicBezTo>
                  <a:cubicBezTo>
                    <a:pt x="896" y="1287"/>
                    <a:pt x="899" y="1288"/>
                    <a:pt x="902" y="1290"/>
                  </a:cubicBezTo>
                  <a:cubicBezTo>
                    <a:pt x="891" y="1295"/>
                    <a:pt x="891" y="1307"/>
                    <a:pt x="897" y="1312"/>
                  </a:cubicBezTo>
                  <a:cubicBezTo>
                    <a:pt x="891" y="1312"/>
                    <a:pt x="885" y="1312"/>
                    <a:pt x="880" y="1307"/>
                  </a:cubicBezTo>
                  <a:cubicBezTo>
                    <a:pt x="880" y="1312"/>
                    <a:pt x="880" y="1324"/>
                    <a:pt x="880" y="1329"/>
                  </a:cubicBezTo>
                  <a:cubicBezTo>
                    <a:pt x="880" y="1335"/>
                    <a:pt x="874" y="1341"/>
                    <a:pt x="868" y="1346"/>
                  </a:cubicBezTo>
                  <a:cubicBezTo>
                    <a:pt x="868" y="1341"/>
                    <a:pt x="863" y="1335"/>
                    <a:pt x="857" y="1329"/>
                  </a:cubicBezTo>
                  <a:lnTo>
                    <a:pt x="857" y="1358"/>
                  </a:lnTo>
                  <a:cubicBezTo>
                    <a:pt x="857" y="1358"/>
                    <a:pt x="851" y="1352"/>
                    <a:pt x="851" y="1352"/>
                  </a:cubicBezTo>
                  <a:cubicBezTo>
                    <a:pt x="834" y="1369"/>
                    <a:pt x="823" y="1386"/>
                    <a:pt x="806" y="1409"/>
                  </a:cubicBezTo>
                  <a:cubicBezTo>
                    <a:pt x="806" y="1426"/>
                    <a:pt x="783" y="1432"/>
                    <a:pt x="772" y="1437"/>
                  </a:cubicBezTo>
                  <a:cubicBezTo>
                    <a:pt x="777" y="1403"/>
                    <a:pt x="812" y="1381"/>
                    <a:pt x="834" y="1352"/>
                  </a:cubicBezTo>
                  <a:cubicBezTo>
                    <a:pt x="843" y="1348"/>
                    <a:pt x="832" y="1335"/>
                    <a:pt x="827" y="1335"/>
                  </a:cubicBezTo>
                  <a:cubicBezTo>
                    <a:pt x="824" y="1335"/>
                    <a:pt x="823" y="1336"/>
                    <a:pt x="823" y="1341"/>
                  </a:cubicBezTo>
                  <a:cubicBezTo>
                    <a:pt x="783" y="1392"/>
                    <a:pt x="743" y="1437"/>
                    <a:pt x="709" y="1488"/>
                  </a:cubicBezTo>
                  <a:cubicBezTo>
                    <a:pt x="692" y="1505"/>
                    <a:pt x="681" y="1522"/>
                    <a:pt x="664" y="1539"/>
                  </a:cubicBezTo>
                  <a:cubicBezTo>
                    <a:pt x="681" y="1505"/>
                    <a:pt x="709" y="1483"/>
                    <a:pt x="726" y="1449"/>
                  </a:cubicBezTo>
                  <a:cubicBezTo>
                    <a:pt x="726" y="1449"/>
                    <a:pt x="721" y="1443"/>
                    <a:pt x="721" y="1443"/>
                  </a:cubicBezTo>
                  <a:cubicBezTo>
                    <a:pt x="726" y="1443"/>
                    <a:pt x="732" y="1449"/>
                    <a:pt x="732" y="1449"/>
                  </a:cubicBezTo>
                  <a:cubicBezTo>
                    <a:pt x="738" y="1443"/>
                    <a:pt x="738" y="1432"/>
                    <a:pt x="738" y="1432"/>
                  </a:cubicBezTo>
                  <a:cubicBezTo>
                    <a:pt x="743" y="1426"/>
                    <a:pt x="749" y="1420"/>
                    <a:pt x="749" y="1420"/>
                  </a:cubicBezTo>
                  <a:lnTo>
                    <a:pt x="749" y="1403"/>
                  </a:lnTo>
                  <a:lnTo>
                    <a:pt x="760" y="1403"/>
                  </a:lnTo>
                  <a:cubicBezTo>
                    <a:pt x="817" y="1318"/>
                    <a:pt x="897" y="1256"/>
                    <a:pt x="953" y="1176"/>
                  </a:cubicBezTo>
                  <a:cubicBezTo>
                    <a:pt x="999" y="1148"/>
                    <a:pt x="1021" y="1103"/>
                    <a:pt x="1061" y="1080"/>
                  </a:cubicBezTo>
                  <a:close/>
                  <a:moveTo>
                    <a:pt x="698" y="1522"/>
                  </a:moveTo>
                  <a:cubicBezTo>
                    <a:pt x="704" y="1522"/>
                    <a:pt x="704" y="1528"/>
                    <a:pt x="704" y="1528"/>
                  </a:cubicBezTo>
                  <a:cubicBezTo>
                    <a:pt x="698" y="1528"/>
                    <a:pt x="698" y="1534"/>
                    <a:pt x="692" y="1539"/>
                  </a:cubicBezTo>
                  <a:cubicBezTo>
                    <a:pt x="692" y="1534"/>
                    <a:pt x="692" y="1528"/>
                    <a:pt x="698" y="1522"/>
                  </a:cubicBezTo>
                  <a:close/>
                  <a:moveTo>
                    <a:pt x="681" y="1545"/>
                  </a:moveTo>
                  <a:cubicBezTo>
                    <a:pt x="692" y="1545"/>
                    <a:pt x="692" y="1545"/>
                    <a:pt x="687" y="1556"/>
                  </a:cubicBezTo>
                  <a:cubicBezTo>
                    <a:pt x="681" y="1556"/>
                    <a:pt x="675" y="1551"/>
                    <a:pt x="681" y="1545"/>
                  </a:cubicBezTo>
                  <a:close/>
                  <a:moveTo>
                    <a:pt x="1180" y="1426"/>
                  </a:moveTo>
                  <a:cubicBezTo>
                    <a:pt x="1135" y="1476"/>
                    <a:pt x="1090" y="1526"/>
                    <a:pt x="1049" y="1577"/>
                  </a:cubicBezTo>
                  <a:lnTo>
                    <a:pt x="1049" y="1577"/>
                  </a:lnTo>
                  <a:cubicBezTo>
                    <a:pt x="1059" y="1562"/>
                    <a:pt x="1069" y="1548"/>
                    <a:pt x="1073" y="1534"/>
                  </a:cubicBezTo>
                  <a:cubicBezTo>
                    <a:pt x="1067" y="1534"/>
                    <a:pt x="1055" y="1539"/>
                    <a:pt x="1055" y="1539"/>
                  </a:cubicBezTo>
                  <a:cubicBezTo>
                    <a:pt x="1055" y="1534"/>
                    <a:pt x="1055" y="1528"/>
                    <a:pt x="1055" y="1522"/>
                  </a:cubicBezTo>
                  <a:lnTo>
                    <a:pt x="1073" y="1528"/>
                  </a:lnTo>
                  <a:lnTo>
                    <a:pt x="1073" y="1511"/>
                  </a:lnTo>
                  <a:cubicBezTo>
                    <a:pt x="1073" y="1522"/>
                    <a:pt x="1073" y="1528"/>
                    <a:pt x="1078" y="1539"/>
                  </a:cubicBezTo>
                  <a:cubicBezTo>
                    <a:pt x="1112" y="1505"/>
                    <a:pt x="1141" y="1460"/>
                    <a:pt x="1180" y="1426"/>
                  </a:cubicBezTo>
                  <a:close/>
                  <a:moveTo>
                    <a:pt x="829" y="1562"/>
                  </a:moveTo>
                  <a:cubicBezTo>
                    <a:pt x="829" y="1568"/>
                    <a:pt x="823" y="1573"/>
                    <a:pt x="817" y="1579"/>
                  </a:cubicBezTo>
                  <a:cubicBezTo>
                    <a:pt x="817" y="1573"/>
                    <a:pt x="823" y="1568"/>
                    <a:pt x="829" y="1562"/>
                  </a:cubicBezTo>
                  <a:close/>
                  <a:moveTo>
                    <a:pt x="681" y="1398"/>
                  </a:moveTo>
                  <a:cubicBezTo>
                    <a:pt x="647" y="1420"/>
                    <a:pt x="630" y="1454"/>
                    <a:pt x="607" y="1483"/>
                  </a:cubicBezTo>
                  <a:cubicBezTo>
                    <a:pt x="596" y="1500"/>
                    <a:pt x="585" y="1511"/>
                    <a:pt x="579" y="1528"/>
                  </a:cubicBezTo>
                  <a:cubicBezTo>
                    <a:pt x="568" y="1539"/>
                    <a:pt x="556" y="1551"/>
                    <a:pt x="562" y="1562"/>
                  </a:cubicBezTo>
                  <a:cubicBezTo>
                    <a:pt x="562" y="1562"/>
                    <a:pt x="551" y="1562"/>
                    <a:pt x="551" y="1556"/>
                  </a:cubicBezTo>
                  <a:lnTo>
                    <a:pt x="551" y="1556"/>
                  </a:lnTo>
                  <a:cubicBezTo>
                    <a:pt x="551" y="1562"/>
                    <a:pt x="556" y="1568"/>
                    <a:pt x="562" y="1573"/>
                  </a:cubicBezTo>
                  <a:cubicBezTo>
                    <a:pt x="556" y="1573"/>
                    <a:pt x="545" y="1579"/>
                    <a:pt x="539" y="1585"/>
                  </a:cubicBezTo>
                  <a:cubicBezTo>
                    <a:pt x="539" y="1585"/>
                    <a:pt x="545" y="1590"/>
                    <a:pt x="545" y="1590"/>
                  </a:cubicBezTo>
                  <a:cubicBezTo>
                    <a:pt x="562" y="1579"/>
                    <a:pt x="585" y="1562"/>
                    <a:pt x="579" y="1539"/>
                  </a:cubicBezTo>
                  <a:cubicBezTo>
                    <a:pt x="585" y="1534"/>
                    <a:pt x="596" y="1534"/>
                    <a:pt x="602" y="1534"/>
                  </a:cubicBezTo>
                  <a:cubicBezTo>
                    <a:pt x="607" y="1522"/>
                    <a:pt x="613" y="1511"/>
                    <a:pt x="619" y="1500"/>
                  </a:cubicBezTo>
                  <a:cubicBezTo>
                    <a:pt x="624" y="1494"/>
                    <a:pt x="630" y="1488"/>
                    <a:pt x="636" y="1477"/>
                  </a:cubicBezTo>
                  <a:lnTo>
                    <a:pt x="641" y="1477"/>
                  </a:lnTo>
                  <a:cubicBezTo>
                    <a:pt x="653" y="1460"/>
                    <a:pt x="664" y="1443"/>
                    <a:pt x="670" y="1420"/>
                  </a:cubicBezTo>
                  <a:cubicBezTo>
                    <a:pt x="675" y="1420"/>
                    <a:pt x="687" y="1415"/>
                    <a:pt x="692" y="1415"/>
                  </a:cubicBezTo>
                  <a:cubicBezTo>
                    <a:pt x="687" y="1409"/>
                    <a:pt x="681" y="1403"/>
                    <a:pt x="681" y="1398"/>
                  </a:cubicBezTo>
                  <a:close/>
                  <a:moveTo>
                    <a:pt x="928" y="1572"/>
                  </a:moveTo>
                  <a:cubicBezTo>
                    <a:pt x="929" y="1572"/>
                    <a:pt x="930" y="1573"/>
                    <a:pt x="931" y="1573"/>
                  </a:cubicBezTo>
                  <a:cubicBezTo>
                    <a:pt x="936" y="1579"/>
                    <a:pt x="931" y="1590"/>
                    <a:pt x="919" y="1590"/>
                  </a:cubicBezTo>
                  <a:cubicBezTo>
                    <a:pt x="914" y="1586"/>
                    <a:pt x="922" y="1572"/>
                    <a:pt x="928" y="1572"/>
                  </a:cubicBezTo>
                  <a:close/>
                  <a:moveTo>
                    <a:pt x="6082" y="1432"/>
                  </a:moveTo>
                  <a:lnTo>
                    <a:pt x="6082" y="1432"/>
                  </a:lnTo>
                  <a:cubicBezTo>
                    <a:pt x="6094" y="1443"/>
                    <a:pt x="6105" y="1454"/>
                    <a:pt x="6111" y="1466"/>
                  </a:cubicBezTo>
                  <a:lnTo>
                    <a:pt x="6117" y="1466"/>
                  </a:lnTo>
                  <a:cubicBezTo>
                    <a:pt x="6117" y="1471"/>
                    <a:pt x="6117" y="1471"/>
                    <a:pt x="6117" y="1471"/>
                  </a:cubicBezTo>
                  <a:cubicBezTo>
                    <a:pt x="6122" y="1471"/>
                    <a:pt x="6122" y="1477"/>
                    <a:pt x="6128" y="1477"/>
                  </a:cubicBezTo>
                  <a:cubicBezTo>
                    <a:pt x="6128" y="1477"/>
                    <a:pt x="6128" y="1483"/>
                    <a:pt x="6134" y="1483"/>
                  </a:cubicBezTo>
                  <a:cubicBezTo>
                    <a:pt x="6139" y="1511"/>
                    <a:pt x="6162" y="1528"/>
                    <a:pt x="6173" y="1556"/>
                  </a:cubicBezTo>
                  <a:cubicBezTo>
                    <a:pt x="6178" y="1561"/>
                    <a:pt x="6186" y="1566"/>
                    <a:pt x="6195" y="1570"/>
                  </a:cubicBezTo>
                  <a:lnTo>
                    <a:pt x="6195" y="1570"/>
                  </a:lnTo>
                  <a:cubicBezTo>
                    <a:pt x="6194" y="1566"/>
                    <a:pt x="6189" y="1562"/>
                    <a:pt x="6185" y="1562"/>
                  </a:cubicBezTo>
                  <a:cubicBezTo>
                    <a:pt x="6185" y="1556"/>
                    <a:pt x="6185" y="1551"/>
                    <a:pt x="6185" y="1551"/>
                  </a:cubicBezTo>
                  <a:cubicBezTo>
                    <a:pt x="6190" y="1556"/>
                    <a:pt x="6195" y="1561"/>
                    <a:pt x="6196" y="1571"/>
                  </a:cubicBezTo>
                  <a:lnTo>
                    <a:pt x="6196" y="1571"/>
                  </a:lnTo>
                  <a:cubicBezTo>
                    <a:pt x="6196" y="1570"/>
                    <a:pt x="6196" y="1570"/>
                    <a:pt x="6195" y="1570"/>
                  </a:cubicBezTo>
                  <a:lnTo>
                    <a:pt x="6195" y="1570"/>
                  </a:lnTo>
                  <a:cubicBezTo>
                    <a:pt x="6196" y="1571"/>
                    <a:pt x="6196" y="1572"/>
                    <a:pt x="6196" y="1573"/>
                  </a:cubicBezTo>
                  <a:cubicBezTo>
                    <a:pt x="6196" y="1572"/>
                    <a:pt x="6196" y="1571"/>
                    <a:pt x="6196" y="1571"/>
                  </a:cubicBezTo>
                  <a:lnTo>
                    <a:pt x="6196" y="1571"/>
                  </a:lnTo>
                  <a:cubicBezTo>
                    <a:pt x="6198" y="1571"/>
                    <a:pt x="6200" y="1572"/>
                    <a:pt x="6202" y="1573"/>
                  </a:cubicBezTo>
                  <a:cubicBezTo>
                    <a:pt x="6202" y="1579"/>
                    <a:pt x="6202" y="1579"/>
                    <a:pt x="6202" y="1585"/>
                  </a:cubicBezTo>
                  <a:cubicBezTo>
                    <a:pt x="6202" y="1585"/>
                    <a:pt x="6202" y="1585"/>
                    <a:pt x="6196" y="1590"/>
                  </a:cubicBezTo>
                  <a:cubicBezTo>
                    <a:pt x="6173" y="1556"/>
                    <a:pt x="6145" y="1522"/>
                    <a:pt x="6122" y="1494"/>
                  </a:cubicBezTo>
                  <a:cubicBezTo>
                    <a:pt x="6111" y="1477"/>
                    <a:pt x="6100" y="1466"/>
                    <a:pt x="6088" y="1454"/>
                  </a:cubicBezTo>
                  <a:cubicBezTo>
                    <a:pt x="6088" y="1449"/>
                    <a:pt x="6088" y="1443"/>
                    <a:pt x="6082" y="1432"/>
                  </a:cubicBezTo>
                  <a:close/>
                  <a:moveTo>
                    <a:pt x="568" y="1602"/>
                  </a:moveTo>
                  <a:cubicBezTo>
                    <a:pt x="568" y="1602"/>
                    <a:pt x="568" y="1602"/>
                    <a:pt x="568" y="1602"/>
                  </a:cubicBezTo>
                  <a:cubicBezTo>
                    <a:pt x="568" y="1602"/>
                    <a:pt x="568" y="1602"/>
                    <a:pt x="568" y="1602"/>
                  </a:cubicBezTo>
                  <a:close/>
                  <a:moveTo>
                    <a:pt x="6219" y="1596"/>
                  </a:moveTo>
                  <a:lnTo>
                    <a:pt x="6219" y="1619"/>
                  </a:lnTo>
                  <a:lnTo>
                    <a:pt x="6213" y="1607"/>
                  </a:lnTo>
                  <a:cubicBezTo>
                    <a:pt x="6213" y="1602"/>
                    <a:pt x="6213" y="1602"/>
                    <a:pt x="6213" y="1596"/>
                  </a:cubicBezTo>
                  <a:close/>
                  <a:moveTo>
                    <a:pt x="1016" y="1602"/>
                  </a:moveTo>
                  <a:lnTo>
                    <a:pt x="1010" y="1607"/>
                  </a:lnTo>
                  <a:cubicBezTo>
                    <a:pt x="1010" y="1613"/>
                    <a:pt x="1016" y="1613"/>
                    <a:pt x="1021" y="1613"/>
                  </a:cubicBezTo>
                  <a:cubicBezTo>
                    <a:pt x="1016" y="1613"/>
                    <a:pt x="1016" y="1619"/>
                    <a:pt x="1010" y="1624"/>
                  </a:cubicBezTo>
                  <a:cubicBezTo>
                    <a:pt x="1010" y="1619"/>
                    <a:pt x="1010" y="1613"/>
                    <a:pt x="1010" y="1613"/>
                  </a:cubicBezTo>
                  <a:cubicBezTo>
                    <a:pt x="1004" y="1613"/>
                    <a:pt x="999" y="1624"/>
                    <a:pt x="993" y="1624"/>
                  </a:cubicBezTo>
                  <a:lnTo>
                    <a:pt x="976" y="1624"/>
                  </a:lnTo>
                  <a:cubicBezTo>
                    <a:pt x="987" y="1619"/>
                    <a:pt x="1004" y="1607"/>
                    <a:pt x="1016" y="1602"/>
                  </a:cubicBezTo>
                  <a:close/>
                  <a:moveTo>
                    <a:pt x="6214" y="1651"/>
                  </a:moveTo>
                  <a:cubicBezTo>
                    <a:pt x="6216" y="1651"/>
                    <a:pt x="6220" y="1655"/>
                    <a:pt x="6224" y="1659"/>
                  </a:cubicBezTo>
                  <a:cubicBezTo>
                    <a:pt x="6222" y="1661"/>
                    <a:pt x="6220" y="1663"/>
                    <a:pt x="6219" y="1663"/>
                  </a:cubicBezTo>
                  <a:cubicBezTo>
                    <a:pt x="6217" y="1663"/>
                    <a:pt x="6216" y="1661"/>
                    <a:pt x="6213" y="1659"/>
                  </a:cubicBezTo>
                  <a:cubicBezTo>
                    <a:pt x="6213" y="1659"/>
                    <a:pt x="6213" y="1659"/>
                    <a:pt x="6213" y="1653"/>
                  </a:cubicBezTo>
                  <a:cubicBezTo>
                    <a:pt x="6213" y="1651"/>
                    <a:pt x="6213" y="1651"/>
                    <a:pt x="6214" y="1651"/>
                  </a:cubicBezTo>
                  <a:close/>
                  <a:moveTo>
                    <a:pt x="6224" y="1668"/>
                  </a:moveTo>
                  <a:cubicBezTo>
                    <a:pt x="6230" y="1668"/>
                    <a:pt x="6236" y="1673"/>
                    <a:pt x="6236" y="1681"/>
                  </a:cubicBezTo>
                  <a:cubicBezTo>
                    <a:pt x="6234" y="1683"/>
                    <a:pt x="6232" y="1683"/>
                    <a:pt x="6229" y="1683"/>
                  </a:cubicBezTo>
                  <a:cubicBezTo>
                    <a:pt x="6223" y="1683"/>
                    <a:pt x="6215" y="1678"/>
                    <a:pt x="6219" y="1670"/>
                  </a:cubicBezTo>
                  <a:cubicBezTo>
                    <a:pt x="6220" y="1668"/>
                    <a:pt x="6222" y="1668"/>
                    <a:pt x="6224" y="1668"/>
                  </a:cubicBezTo>
                  <a:close/>
                  <a:moveTo>
                    <a:pt x="6230" y="1511"/>
                  </a:moveTo>
                  <a:cubicBezTo>
                    <a:pt x="6236" y="1534"/>
                    <a:pt x="6241" y="1562"/>
                    <a:pt x="6264" y="1562"/>
                  </a:cubicBezTo>
                  <a:cubicBezTo>
                    <a:pt x="6264" y="1568"/>
                    <a:pt x="6264" y="1579"/>
                    <a:pt x="6264" y="1585"/>
                  </a:cubicBezTo>
                  <a:cubicBezTo>
                    <a:pt x="6275" y="1590"/>
                    <a:pt x="6281" y="1602"/>
                    <a:pt x="6287" y="1613"/>
                  </a:cubicBezTo>
                  <a:cubicBezTo>
                    <a:pt x="6292" y="1619"/>
                    <a:pt x="6298" y="1630"/>
                    <a:pt x="6304" y="1636"/>
                  </a:cubicBezTo>
                  <a:lnTo>
                    <a:pt x="6304" y="1642"/>
                  </a:lnTo>
                  <a:cubicBezTo>
                    <a:pt x="6315" y="1659"/>
                    <a:pt x="6326" y="1676"/>
                    <a:pt x="6343" y="1687"/>
                  </a:cubicBezTo>
                  <a:cubicBezTo>
                    <a:pt x="6343" y="1693"/>
                    <a:pt x="6343" y="1704"/>
                    <a:pt x="6343" y="1710"/>
                  </a:cubicBezTo>
                  <a:cubicBezTo>
                    <a:pt x="6349" y="1710"/>
                    <a:pt x="6355" y="1710"/>
                    <a:pt x="6361" y="1704"/>
                  </a:cubicBezTo>
                  <a:cubicBezTo>
                    <a:pt x="6355" y="1670"/>
                    <a:pt x="6326" y="1642"/>
                    <a:pt x="6309" y="1607"/>
                  </a:cubicBezTo>
                  <a:cubicBezTo>
                    <a:pt x="6298" y="1590"/>
                    <a:pt x="6287" y="1573"/>
                    <a:pt x="6275" y="1562"/>
                  </a:cubicBezTo>
                  <a:cubicBezTo>
                    <a:pt x="6270" y="1551"/>
                    <a:pt x="6264" y="1539"/>
                    <a:pt x="6247" y="1539"/>
                  </a:cubicBezTo>
                  <a:cubicBezTo>
                    <a:pt x="6247" y="1534"/>
                    <a:pt x="6253" y="1528"/>
                    <a:pt x="6258" y="1528"/>
                  </a:cubicBezTo>
                  <a:lnTo>
                    <a:pt x="6258" y="1528"/>
                  </a:lnTo>
                  <a:cubicBezTo>
                    <a:pt x="6253" y="1528"/>
                    <a:pt x="6241" y="1534"/>
                    <a:pt x="6241" y="1534"/>
                  </a:cubicBezTo>
                  <a:cubicBezTo>
                    <a:pt x="6241" y="1528"/>
                    <a:pt x="6241" y="1517"/>
                    <a:pt x="6236" y="1511"/>
                  </a:cubicBezTo>
                  <a:close/>
                  <a:moveTo>
                    <a:pt x="647" y="1562"/>
                  </a:moveTo>
                  <a:cubicBezTo>
                    <a:pt x="624" y="1602"/>
                    <a:pt x="596" y="1647"/>
                    <a:pt x="573" y="1693"/>
                  </a:cubicBezTo>
                  <a:cubicBezTo>
                    <a:pt x="562" y="1704"/>
                    <a:pt x="556" y="1710"/>
                    <a:pt x="551" y="1721"/>
                  </a:cubicBezTo>
                  <a:lnTo>
                    <a:pt x="545" y="1721"/>
                  </a:lnTo>
                  <a:cubicBezTo>
                    <a:pt x="545" y="1721"/>
                    <a:pt x="545" y="1721"/>
                    <a:pt x="551" y="1715"/>
                  </a:cubicBezTo>
                  <a:cubicBezTo>
                    <a:pt x="545" y="1710"/>
                    <a:pt x="545" y="1704"/>
                    <a:pt x="545" y="1698"/>
                  </a:cubicBezTo>
                  <a:cubicBezTo>
                    <a:pt x="585" y="1670"/>
                    <a:pt x="596" y="1607"/>
                    <a:pt x="636" y="1579"/>
                  </a:cubicBezTo>
                  <a:cubicBezTo>
                    <a:pt x="636" y="1579"/>
                    <a:pt x="630" y="1573"/>
                    <a:pt x="630" y="1568"/>
                  </a:cubicBezTo>
                  <a:cubicBezTo>
                    <a:pt x="636" y="1568"/>
                    <a:pt x="641" y="1562"/>
                    <a:pt x="647" y="1562"/>
                  </a:cubicBezTo>
                  <a:close/>
                  <a:moveTo>
                    <a:pt x="590" y="1693"/>
                  </a:moveTo>
                  <a:cubicBezTo>
                    <a:pt x="590" y="1693"/>
                    <a:pt x="590" y="1698"/>
                    <a:pt x="590" y="1698"/>
                  </a:cubicBezTo>
                  <a:cubicBezTo>
                    <a:pt x="579" y="1710"/>
                    <a:pt x="573" y="1727"/>
                    <a:pt x="579" y="1738"/>
                  </a:cubicBezTo>
                  <a:cubicBezTo>
                    <a:pt x="579" y="1738"/>
                    <a:pt x="568" y="1732"/>
                    <a:pt x="562" y="1732"/>
                  </a:cubicBezTo>
                  <a:cubicBezTo>
                    <a:pt x="573" y="1715"/>
                    <a:pt x="579" y="1704"/>
                    <a:pt x="590" y="1693"/>
                  </a:cubicBezTo>
                  <a:close/>
                  <a:moveTo>
                    <a:pt x="6236" y="1647"/>
                  </a:moveTo>
                  <a:lnTo>
                    <a:pt x="6236" y="1647"/>
                  </a:lnTo>
                  <a:cubicBezTo>
                    <a:pt x="6264" y="1670"/>
                    <a:pt x="6275" y="1704"/>
                    <a:pt x="6292" y="1732"/>
                  </a:cubicBezTo>
                  <a:lnTo>
                    <a:pt x="6304" y="1732"/>
                  </a:lnTo>
                  <a:lnTo>
                    <a:pt x="6293" y="1743"/>
                  </a:lnTo>
                  <a:lnTo>
                    <a:pt x="6293" y="1743"/>
                  </a:lnTo>
                  <a:cubicBezTo>
                    <a:pt x="6285" y="1730"/>
                    <a:pt x="6277" y="1717"/>
                    <a:pt x="6270" y="1704"/>
                  </a:cubicBezTo>
                  <a:cubicBezTo>
                    <a:pt x="6253" y="1681"/>
                    <a:pt x="6241" y="1664"/>
                    <a:pt x="6236" y="1647"/>
                  </a:cubicBezTo>
                  <a:close/>
                  <a:moveTo>
                    <a:pt x="534" y="1738"/>
                  </a:moveTo>
                  <a:cubicBezTo>
                    <a:pt x="534" y="1738"/>
                    <a:pt x="534" y="1744"/>
                    <a:pt x="534" y="1744"/>
                  </a:cubicBezTo>
                  <a:cubicBezTo>
                    <a:pt x="534" y="1744"/>
                    <a:pt x="528" y="1749"/>
                    <a:pt x="528" y="1749"/>
                  </a:cubicBezTo>
                  <a:cubicBezTo>
                    <a:pt x="528" y="1744"/>
                    <a:pt x="534" y="1738"/>
                    <a:pt x="534" y="1738"/>
                  </a:cubicBezTo>
                  <a:close/>
                  <a:moveTo>
                    <a:pt x="573" y="1738"/>
                  </a:moveTo>
                  <a:cubicBezTo>
                    <a:pt x="573" y="1738"/>
                    <a:pt x="573" y="1744"/>
                    <a:pt x="573" y="1744"/>
                  </a:cubicBezTo>
                  <a:cubicBezTo>
                    <a:pt x="573" y="1749"/>
                    <a:pt x="568" y="1749"/>
                    <a:pt x="568" y="1755"/>
                  </a:cubicBezTo>
                  <a:cubicBezTo>
                    <a:pt x="562" y="1749"/>
                    <a:pt x="556" y="1749"/>
                    <a:pt x="556" y="1744"/>
                  </a:cubicBezTo>
                  <a:cubicBezTo>
                    <a:pt x="556" y="1744"/>
                    <a:pt x="556" y="1738"/>
                    <a:pt x="562" y="1738"/>
                  </a:cubicBezTo>
                  <a:close/>
                  <a:moveTo>
                    <a:pt x="477" y="1778"/>
                  </a:moveTo>
                  <a:cubicBezTo>
                    <a:pt x="477" y="1778"/>
                    <a:pt x="477" y="1778"/>
                    <a:pt x="477" y="1778"/>
                  </a:cubicBezTo>
                  <a:cubicBezTo>
                    <a:pt x="477" y="1778"/>
                    <a:pt x="477" y="1778"/>
                    <a:pt x="477" y="1778"/>
                  </a:cubicBezTo>
                  <a:close/>
                  <a:moveTo>
                    <a:pt x="477" y="1778"/>
                  </a:moveTo>
                  <a:cubicBezTo>
                    <a:pt x="477" y="1778"/>
                    <a:pt x="477" y="1778"/>
                    <a:pt x="477" y="1778"/>
                  </a:cubicBezTo>
                  <a:cubicBezTo>
                    <a:pt x="477" y="1778"/>
                    <a:pt x="477" y="1778"/>
                    <a:pt x="477" y="1778"/>
                  </a:cubicBezTo>
                  <a:close/>
                  <a:moveTo>
                    <a:pt x="516" y="1778"/>
                  </a:moveTo>
                  <a:cubicBezTo>
                    <a:pt x="516" y="1783"/>
                    <a:pt x="511" y="1783"/>
                    <a:pt x="511" y="1783"/>
                  </a:cubicBezTo>
                  <a:cubicBezTo>
                    <a:pt x="511" y="1783"/>
                    <a:pt x="511" y="1783"/>
                    <a:pt x="516" y="1778"/>
                  </a:cubicBezTo>
                  <a:close/>
                  <a:moveTo>
                    <a:pt x="568" y="1755"/>
                  </a:moveTo>
                  <a:cubicBezTo>
                    <a:pt x="562" y="1761"/>
                    <a:pt x="562" y="1766"/>
                    <a:pt x="562" y="1766"/>
                  </a:cubicBezTo>
                  <a:cubicBezTo>
                    <a:pt x="562" y="1772"/>
                    <a:pt x="556" y="1772"/>
                    <a:pt x="556" y="1772"/>
                  </a:cubicBezTo>
                  <a:cubicBezTo>
                    <a:pt x="551" y="1778"/>
                    <a:pt x="551" y="1783"/>
                    <a:pt x="551" y="1789"/>
                  </a:cubicBezTo>
                  <a:cubicBezTo>
                    <a:pt x="547" y="1789"/>
                    <a:pt x="543" y="1787"/>
                    <a:pt x="539" y="1787"/>
                  </a:cubicBezTo>
                  <a:cubicBezTo>
                    <a:pt x="537" y="1787"/>
                    <a:pt x="535" y="1787"/>
                    <a:pt x="534" y="1789"/>
                  </a:cubicBezTo>
                  <a:cubicBezTo>
                    <a:pt x="539" y="1783"/>
                    <a:pt x="539" y="1783"/>
                    <a:pt x="539" y="1783"/>
                  </a:cubicBezTo>
                  <a:cubicBezTo>
                    <a:pt x="539" y="1783"/>
                    <a:pt x="545" y="1778"/>
                    <a:pt x="551" y="1778"/>
                  </a:cubicBezTo>
                  <a:lnTo>
                    <a:pt x="551" y="1766"/>
                  </a:lnTo>
                  <a:cubicBezTo>
                    <a:pt x="556" y="1761"/>
                    <a:pt x="562" y="1761"/>
                    <a:pt x="568" y="1755"/>
                  </a:cubicBezTo>
                  <a:close/>
                  <a:moveTo>
                    <a:pt x="534" y="1761"/>
                  </a:moveTo>
                  <a:lnTo>
                    <a:pt x="534" y="1761"/>
                  </a:lnTo>
                  <a:cubicBezTo>
                    <a:pt x="528" y="1778"/>
                    <a:pt x="522" y="1789"/>
                    <a:pt x="516" y="1800"/>
                  </a:cubicBezTo>
                  <a:lnTo>
                    <a:pt x="511" y="1800"/>
                  </a:lnTo>
                  <a:cubicBezTo>
                    <a:pt x="516" y="1789"/>
                    <a:pt x="528" y="1772"/>
                    <a:pt x="534" y="1761"/>
                  </a:cubicBezTo>
                  <a:close/>
                  <a:moveTo>
                    <a:pt x="880" y="1789"/>
                  </a:moveTo>
                  <a:cubicBezTo>
                    <a:pt x="880" y="1800"/>
                    <a:pt x="868" y="1812"/>
                    <a:pt x="868" y="1823"/>
                  </a:cubicBezTo>
                  <a:cubicBezTo>
                    <a:pt x="857" y="1829"/>
                    <a:pt x="851" y="1840"/>
                    <a:pt x="846" y="1851"/>
                  </a:cubicBezTo>
                  <a:cubicBezTo>
                    <a:pt x="840" y="1857"/>
                    <a:pt x="840" y="1863"/>
                    <a:pt x="834" y="1868"/>
                  </a:cubicBezTo>
                  <a:cubicBezTo>
                    <a:pt x="829" y="1880"/>
                    <a:pt x="823" y="1885"/>
                    <a:pt x="823" y="1891"/>
                  </a:cubicBezTo>
                  <a:cubicBezTo>
                    <a:pt x="823" y="1874"/>
                    <a:pt x="829" y="1863"/>
                    <a:pt x="840" y="1851"/>
                  </a:cubicBezTo>
                  <a:cubicBezTo>
                    <a:pt x="840" y="1851"/>
                    <a:pt x="846" y="1846"/>
                    <a:pt x="846" y="1840"/>
                  </a:cubicBezTo>
                  <a:cubicBezTo>
                    <a:pt x="851" y="1834"/>
                    <a:pt x="857" y="1829"/>
                    <a:pt x="857" y="1817"/>
                  </a:cubicBezTo>
                  <a:cubicBezTo>
                    <a:pt x="863" y="1812"/>
                    <a:pt x="874" y="1806"/>
                    <a:pt x="868" y="1795"/>
                  </a:cubicBezTo>
                  <a:lnTo>
                    <a:pt x="880" y="1789"/>
                  </a:lnTo>
                  <a:close/>
                  <a:moveTo>
                    <a:pt x="6253" y="1937"/>
                  </a:moveTo>
                  <a:cubicBezTo>
                    <a:pt x="6253" y="1937"/>
                    <a:pt x="6258" y="1942"/>
                    <a:pt x="6258" y="1942"/>
                  </a:cubicBezTo>
                  <a:cubicBezTo>
                    <a:pt x="6253" y="1942"/>
                    <a:pt x="6253" y="1937"/>
                    <a:pt x="6253" y="1937"/>
                  </a:cubicBezTo>
                  <a:close/>
                  <a:moveTo>
                    <a:pt x="6392" y="1951"/>
                  </a:moveTo>
                  <a:cubicBezTo>
                    <a:pt x="6395" y="1951"/>
                    <a:pt x="6397" y="1952"/>
                    <a:pt x="6400" y="1954"/>
                  </a:cubicBezTo>
                  <a:cubicBezTo>
                    <a:pt x="6400" y="1965"/>
                    <a:pt x="6400" y="1965"/>
                    <a:pt x="6389" y="1965"/>
                  </a:cubicBezTo>
                  <a:cubicBezTo>
                    <a:pt x="6385" y="1957"/>
                    <a:pt x="6387" y="1951"/>
                    <a:pt x="6392" y="1951"/>
                  </a:cubicBezTo>
                  <a:close/>
                  <a:moveTo>
                    <a:pt x="375" y="1982"/>
                  </a:moveTo>
                  <a:cubicBezTo>
                    <a:pt x="375" y="1982"/>
                    <a:pt x="375" y="1988"/>
                    <a:pt x="375" y="1988"/>
                  </a:cubicBezTo>
                  <a:cubicBezTo>
                    <a:pt x="380" y="1988"/>
                    <a:pt x="386" y="1982"/>
                    <a:pt x="392" y="1982"/>
                  </a:cubicBezTo>
                  <a:close/>
                  <a:moveTo>
                    <a:pt x="6407" y="1985"/>
                  </a:moveTo>
                  <a:cubicBezTo>
                    <a:pt x="6409" y="1985"/>
                    <a:pt x="6410" y="1986"/>
                    <a:pt x="6412" y="1988"/>
                  </a:cubicBezTo>
                  <a:cubicBezTo>
                    <a:pt x="6417" y="1993"/>
                    <a:pt x="6412" y="1999"/>
                    <a:pt x="6406" y="1999"/>
                  </a:cubicBezTo>
                  <a:cubicBezTo>
                    <a:pt x="6402" y="1991"/>
                    <a:pt x="6404" y="1985"/>
                    <a:pt x="6407" y="1985"/>
                  </a:cubicBezTo>
                  <a:close/>
                  <a:moveTo>
                    <a:pt x="6502" y="1954"/>
                  </a:moveTo>
                  <a:cubicBezTo>
                    <a:pt x="6502" y="1971"/>
                    <a:pt x="6508" y="1988"/>
                    <a:pt x="6514" y="2005"/>
                  </a:cubicBezTo>
                  <a:lnTo>
                    <a:pt x="6525" y="2005"/>
                  </a:lnTo>
                  <a:cubicBezTo>
                    <a:pt x="6520" y="2014"/>
                    <a:pt x="6520" y="2024"/>
                    <a:pt x="6526" y="2033"/>
                  </a:cubicBezTo>
                  <a:lnTo>
                    <a:pt x="6526" y="2033"/>
                  </a:lnTo>
                  <a:cubicBezTo>
                    <a:pt x="6531" y="2032"/>
                    <a:pt x="6537" y="2027"/>
                    <a:pt x="6542" y="2022"/>
                  </a:cubicBezTo>
                  <a:cubicBezTo>
                    <a:pt x="6536" y="2022"/>
                    <a:pt x="6531" y="2022"/>
                    <a:pt x="6525" y="2027"/>
                  </a:cubicBezTo>
                  <a:cubicBezTo>
                    <a:pt x="6525" y="2016"/>
                    <a:pt x="6536" y="1999"/>
                    <a:pt x="6519" y="1999"/>
                  </a:cubicBezTo>
                  <a:cubicBezTo>
                    <a:pt x="6514" y="1982"/>
                    <a:pt x="6508" y="1971"/>
                    <a:pt x="6502" y="1954"/>
                  </a:cubicBezTo>
                  <a:close/>
                  <a:moveTo>
                    <a:pt x="6526" y="2033"/>
                  </a:moveTo>
                  <a:lnTo>
                    <a:pt x="6526" y="2033"/>
                  </a:lnTo>
                  <a:cubicBezTo>
                    <a:pt x="6526" y="2033"/>
                    <a:pt x="6525" y="2033"/>
                    <a:pt x="6525" y="2033"/>
                  </a:cubicBezTo>
                  <a:cubicBezTo>
                    <a:pt x="6525" y="2033"/>
                    <a:pt x="6526" y="2033"/>
                    <a:pt x="6526" y="2033"/>
                  </a:cubicBezTo>
                  <a:lnTo>
                    <a:pt x="6526" y="2033"/>
                  </a:lnTo>
                  <a:cubicBezTo>
                    <a:pt x="6526" y="2033"/>
                    <a:pt x="6526" y="2033"/>
                    <a:pt x="6526" y="2033"/>
                  </a:cubicBezTo>
                  <a:close/>
                  <a:moveTo>
                    <a:pt x="6270" y="1971"/>
                  </a:moveTo>
                  <a:cubicBezTo>
                    <a:pt x="6276" y="1982"/>
                    <a:pt x="6281" y="1993"/>
                    <a:pt x="6292" y="1999"/>
                  </a:cubicBezTo>
                  <a:cubicBezTo>
                    <a:pt x="6298" y="2010"/>
                    <a:pt x="6304" y="2022"/>
                    <a:pt x="6309" y="2033"/>
                  </a:cubicBezTo>
                  <a:cubicBezTo>
                    <a:pt x="6309" y="2033"/>
                    <a:pt x="6304" y="2039"/>
                    <a:pt x="6304" y="2039"/>
                  </a:cubicBezTo>
                  <a:cubicBezTo>
                    <a:pt x="6292" y="2016"/>
                    <a:pt x="6281" y="1994"/>
                    <a:pt x="6270" y="1971"/>
                  </a:cubicBezTo>
                  <a:close/>
                  <a:moveTo>
                    <a:pt x="6429" y="2029"/>
                  </a:moveTo>
                  <a:cubicBezTo>
                    <a:pt x="6436" y="2029"/>
                    <a:pt x="6446" y="2041"/>
                    <a:pt x="6434" y="2044"/>
                  </a:cubicBezTo>
                  <a:cubicBezTo>
                    <a:pt x="6434" y="2044"/>
                    <a:pt x="6423" y="2039"/>
                    <a:pt x="6423" y="2039"/>
                  </a:cubicBezTo>
                  <a:cubicBezTo>
                    <a:pt x="6423" y="2031"/>
                    <a:pt x="6426" y="2029"/>
                    <a:pt x="6429" y="2029"/>
                  </a:cubicBezTo>
                  <a:close/>
                  <a:moveTo>
                    <a:pt x="420" y="2039"/>
                  </a:moveTo>
                  <a:lnTo>
                    <a:pt x="420" y="2050"/>
                  </a:lnTo>
                  <a:lnTo>
                    <a:pt x="404" y="2050"/>
                  </a:lnTo>
                  <a:cubicBezTo>
                    <a:pt x="406" y="2048"/>
                    <a:pt x="407" y="2046"/>
                    <a:pt x="409" y="2044"/>
                  </a:cubicBezTo>
                  <a:lnTo>
                    <a:pt x="420" y="2039"/>
                  </a:lnTo>
                  <a:close/>
                  <a:moveTo>
                    <a:pt x="6315" y="2044"/>
                  </a:moveTo>
                  <a:cubicBezTo>
                    <a:pt x="6315" y="2050"/>
                    <a:pt x="6321" y="2061"/>
                    <a:pt x="6321" y="2067"/>
                  </a:cubicBezTo>
                  <a:cubicBezTo>
                    <a:pt x="6321" y="2067"/>
                    <a:pt x="6321" y="2067"/>
                    <a:pt x="6321" y="2073"/>
                  </a:cubicBezTo>
                  <a:cubicBezTo>
                    <a:pt x="6321" y="2067"/>
                    <a:pt x="6315" y="2061"/>
                    <a:pt x="6315" y="2056"/>
                  </a:cubicBezTo>
                  <a:lnTo>
                    <a:pt x="6315" y="2044"/>
                  </a:lnTo>
                  <a:close/>
                  <a:moveTo>
                    <a:pt x="6332" y="2078"/>
                  </a:moveTo>
                  <a:lnTo>
                    <a:pt x="6338" y="2090"/>
                  </a:lnTo>
                  <a:lnTo>
                    <a:pt x="6332" y="2095"/>
                  </a:lnTo>
                  <a:cubicBezTo>
                    <a:pt x="6326" y="2090"/>
                    <a:pt x="6326" y="2084"/>
                    <a:pt x="6321" y="2078"/>
                  </a:cubicBezTo>
                  <a:close/>
                  <a:moveTo>
                    <a:pt x="6553" y="2090"/>
                  </a:moveTo>
                  <a:cubicBezTo>
                    <a:pt x="6553" y="2090"/>
                    <a:pt x="6565" y="2095"/>
                    <a:pt x="6565" y="2095"/>
                  </a:cubicBezTo>
                  <a:cubicBezTo>
                    <a:pt x="6565" y="2101"/>
                    <a:pt x="6562" y="2103"/>
                    <a:pt x="6560" y="2103"/>
                  </a:cubicBezTo>
                  <a:cubicBezTo>
                    <a:pt x="6554" y="2103"/>
                    <a:pt x="6546" y="2094"/>
                    <a:pt x="6553" y="2090"/>
                  </a:cubicBezTo>
                  <a:close/>
                  <a:moveTo>
                    <a:pt x="592" y="2094"/>
                  </a:moveTo>
                  <a:cubicBezTo>
                    <a:pt x="593" y="2094"/>
                    <a:pt x="595" y="2094"/>
                    <a:pt x="596" y="2095"/>
                  </a:cubicBezTo>
                  <a:cubicBezTo>
                    <a:pt x="601" y="2100"/>
                    <a:pt x="594" y="2108"/>
                    <a:pt x="588" y="2108"/>
                  </a:cubicBezTo>
                  <a:cubicBezTo>
                    <a:pt x="587" y="2108"/>
                    <a:pt x="586" y="2108"/>
                    <a:pt x="585" y="2107"/>
                  </a:cubicBezTo>
                  <a:cubicBezTo>
                    <a:pt x="575" y="2102"/>
                    <a:pt x="585" y="2094"/>
                    <a:pt x="592" y="2094"/>
                  </a:cubicBezTo>
                  <a:close/>
                  <a:moveTo>
                    <a:pt x="6349" y="2112"/>
                  </a:moveTo>
                  <a:cubicBezTo>
                    <a:pt x="6349" y="2118"/>
                    <a:pt x="6349" y="2124"/>
                    <a:pt x="6349" y="2124"/>
                  </a:cubicBezTo>
                  <a:lnTo>
                    <a:pt x="6343" y="2124"/>
                  </a:lnTo>
                  <a:cubicBezTo>
                    <a:pt x="6343" y="2124"/>
                    <a:pt x="6343" y="2118"/>
                    <a:pt x="6349" y="2112"/>
                  </a:cubicBezTo>
                  <a:close/>
                  <a:moveTo>
                    <a:pt x="6446" y="2050"/>
                  </a:moveTo>
                  <a:cubicBezTo>
                    <a:pt x="6457" y="2067"/>
                    <a:pt x="6468" y="2089"/>
                    <a:pt x="6474" y="2112"/>
                  </a:cubicBezTo>
                  <a:lnTo>
                    <a:pt x="6474" y="2112"/>
                  </a:lnTo>
                  <a:cubicBezTo>
                    <a:pt x="6474" y="2112"/>
                    <a:pt x="6474" y="2112"/>
                    <a:pt x="6474" y="2112"/>
                  </a:cubicBezTo>
                  <a:cubicBezTo>
                    <a:pt x="6477" y="2112"/>
                    <a:pt x="6480" y="2114"/>
                    <a:pt x="6480" y="2118"/>
                  </a:cubicBezTo>
                  <a:cubicBezTo>
                    <a:pt x="6483" y="2125"/>
                    <a:pt x="6479" y="2128"/>
                    <a:pt x="6474" y="2128"/>
                  </a:cubicBezTo>
                  <a:cubicBezTo>
                    <a:pt x="6471" y="2128"/>
                    <a:pt x="6468" y="2126"/>
                    <a:pt x="6468" y="2124"/>
                  </a:cubicBezTo>
                  <a:cubicBezTo>
                    <a:pt x="6465" y="2117"/>
                    <a:pt x="6469" y="2113"/>
                    <a:pt x="6473" y="2112"/>
                  </a:cubicBezTo>
                  <a:lnTo>
                    <a:pt x="6473" y="2112"/>
                  </a:lnTo>
                  <a:cubicBezTo>
                    <a:pt x="6473" y="2112"/>
                    <a:pt x="6474" y="2112"/>
                    <a:pt x="6474" y="2112"/>
                  </a:cubicBezTo>
                  <a:cubicBezTo>
                    <a:pt x="6474" y="2112"/>
                    <a:pt x="6474" y="2112"/>
                    <a:pt x="6474" y="2112"/>
                  </a:cubicBezTo>
                  <a:lnTo>
                    <a:pt x="6474" y="2112"/>
                  </a:lnTo>
                  <a:cubicBezTo>
                    <a:pt x="6474" y="2112"/>
                    <a:pt x="6473" y="2112"/>
                    <a:pt x="6473" y="2112"/>
                  </a:cubicBezTo>
                  <a:lnTo>
                    <a:pt x="6473" y="2112"/>
                  </a:lnTo>
                  <a:cubicBezTo>
                    <a:pt x="6451" y="2100"/>
                    <a:pt x="6445" y="2073"/>
                    <a:pt x="6429" y="2056"/>
                  </a:cubicBezTo>
                  <a:cubicBezTo>
                    <a:pt x="6434" y="2050"/>
                    <a:pt x="6440" y="2050"/>
                    <a:pt x="6446" y="2050"/>
                  </a:cubicBezTo>
                  <a:close/>
                  <a:moveTo>
                    <a:pt x="6249" y="2119"/>
                  </a:moveTo>
                  <a:cubicBezTo>
                    <a:pt x="6255" y="2119"/>
                    <a:pt x="6267" y="2142"/>
                    <a:pt x="6258" y="2146"/>
                  </a:cubicBezTo>
                  <a:cubicBezTo>
                    <a:pt x="6253" y="2141"/>
                    <a:pt x="6247" y="2129"/>
                    <a:pt x="6247" y="2124"/>
                  </a:cubicBezTo>
                  <a:cubicBezTo>
                    <a:pt x="6247" y="2120"/>
                    <a:pt x="6248" y="2119"/>
                    <a:pt x="6249" y="2119"/>
                  </a:cubicBezTo>
                  <a:close/>
                  <a:moveTo>
                    <a:pt x="6355" y="2129"/>
                  </a:moveTo>
                  <a:cubicBezTo>
                    <a:pt x="6355" y="2135"/>
                    <a:pt x="6361" y="2141"/>
                    <a:pt x="6361" y="2146"/>
                  </a:cubicBezTo>
                  <a:lnTo>
                    <a:pt x="6355" y="2146"/>
                  </a:lnTo>
                  <a:cubicBezTo>
                    <a:pt x="6355" y="2141"/>
                    <a:pt x="6355" y="2141"/>
                    <a:pt x="6349" y="2135"/>
                  </a:cubicBezTo>
                  <a:cubicBezTo>
                    <a:pt x="6349" y="2135"/>
                    <a:pt x="6355" y="2129"/>
                    <a:pt x="6355" y="2129"/>
                  </a:cubicBezTo>
                  <a:close/>
                  <a:moveTo>
                    <a:pt x="6485" y="2138"/>
                  </a:moveTo>
                  <a:cubicBezTo>
                    <a:pt x="6488" y="2138"/>
                    <a:pt x="6491" y="2142"/>
                    <a:pt x="6491" y="2146"/>
                  </a:cubicBezTo>
                  <a:cubicBezTo>
                    <a:pt x="6489" y="2149"/>
                    <a:pt x="6486" y="2150"/>
                    <a:pt x="6484" y="2150"/>
                  </a:cubicBezTo>
                  <a:cubicBezTo>
                    <a:pt x="6482" y="2150"/>
                    <a:pt x="6480" y="2147"/>
                    <a:pt x="6480" y="2141"/>
                  </a:cubicBezTo>
                  <a:cubicBezTo>
                    <a:pt x="6481" y="2139"/>
                    <a:pt x="6483" y="2138"/>
                    <a:pt x="6485" y="2138"/>
                  </a:cubicBezTo>
                  <a:close/>
                  <a:moveTo>
                    <a:pt x="6536" y="2101"/>
                  </a:moveTo>
                  <a:cubicBezTo>
                    <a:pt x="6548" y="2101"/>
                    <a:pt x="6553" y="2107"/>
                    <a:pt x="6559" y="2112"/>
                  </a:cubicBezTo>
                  <a:cubicBezTo>
                    <a:pt x="6559" y="2112"/>
                    <a:pt x="6565" y="2107"/>
                    <a:pt x="6565" y="2107"/>
                  </a:cubicBezTo>
                  <a:cubicBezTo>
                    <a:pt x="6565" y="2129"/>
                    <a:pt x="6582" y="2146"/>
                    <a:pt x="6582" y="2164"/>
                  </a:cubicBezTo>
                  <a:cubicBezTo>
                    <a:pt x="6580" y="2165"/>
                    <a:pt x="6578" y="2166"/>
                    <a:pt x="6577" y="2166"/>
                  </a:cubicBezTo>
                  <a:cubicBezTo>
                    <a:pt x="6573" y="2166"/>
                    <a:pt x="6569" y="2162"/>
                    <a:pt x="6565" y="2158"/>
                  </a:cubicBezTo>
                  <a:cubicBezTo>
                    <a:pt x="6553" y="2135"/>
                    <a:pt x="6548" y="2118"/>
                    <a:pt x="6536" y="2101"/>
                  </a:cubicBezTo>
                  <a:close/>
                  <a:moveTo>
                    <a:pt x="6293" y="1744"/>
                  </a:moveTo>
                  <a:lnTo>
                    <a:pt x="6293" y="1744"/>
                  </a:lnTo>
                  <a:cubicBezTo>
                    <a:pt x="6298" y="1744"/>
                    <a:pt x="6304" y="1749"/>
                    <a:pt x="6309" y="1755"/>
                  </a:cubicBezTo>
                  <a:cubicBezTo>
                    <a:pt x="6309" y="1755"/>
                    <a:pt x="6315" y="1766"/>
                    <a:pt x="6315" y="1766"/>
                  </a:cubicBezTo>
                  <a:cubicBezTo>
                    <a:pt x="6321" y="1766"/>
                    <a:pt x="6326" y="1772"/>
                    <a:pt x="6326" y="1772"/>
                  </a:cubicBezTo>
                  <a:cubicBezTo>
                    <a:pt x="6326" y="1778"/>
                    <a:pt x="6326" y="1783"/>
                    <a:pt x="6326" y="1783"/>
                  </a:cubicBezTo>
                  <a:cubicBezTo>
                    <a:pt x="6383" y="1863"/>
                    <a:pt x="6417" y="1959"/>
                    <a:pt x="6474" y="2044"/>
                  </a:cubicBezTo>
                  <a:cubicBezTo>
                    <a:pt x="6480" y="2090"/>
                    <a:pt x="6514" y="2129"/>
                    <a:pt x="6525" y="2181"/>
                  </a:cubicBezTo>
                  <a:cubicBezTo>
                    <a:pt x="6497" y="2129"/>
                    <a:pt x="6474" y="2084"/>
                    <a:pt x="6451" y="2033"/>
                  </a:cubicBezTo>
                  <a:cubicBezTo>
                    <a:pt x="6446" y="2022"/>
                    <a:pt x="6446" y="2005"/>
                    <a:pt x="6434" y="2005"/>
                  </a:cubicBezTo>
                  <a:cubicBezTo>
                    <a:pt x="6434" y="2010"/>
                    <a:pt x="6429" y="2016"/>
                    <a:pt x="6429" y="2022"/>
                  </a:cubicBezTo>
                  <a:lnTo>
                    <a:pt x="6406" y="2022"/>
                  </a:lnTo>
                  <a:lnTo>
                    <a:pt x="6412" y="2005"/>
                  </a:lnTo>
                  <a:cubicBezTo>
                    <a:pt x="6417" y="2005"/>
                    <a:pt x="6429" y="1999"/>
                    <a:pt x="6429" y="1993"/>
                  </a:cubicBezTo>
                  <a:cubicBezTo>
                    <a:pt x="6423" y="1965"/>
                    <a:pt x="6400" y="1942"/>
                    <a:pt x="6389" y="1920"/>
                  </a:cubicBezTo>
                  <a:cubicBezTo>
                    <a:pt x="6383" y="1903"/>
                    <a:pt x="6378" y="1885"/>
                    <a:pt x="6361" y="1880"/>
                  </a:cubicBezTo>
                  <a:lnTo>
                    <a:pt x="6361" y="1880"/>
                  </a:lnTo>
                  <a:cubicBezTo>
                    <a:pt x="6361" y="1891"/>
                    <a:pt x="6366" y="1908"/>
                    <a:pt x="6378" y="1914"/>
                  </a:cubicBezTo>
                  <a:cubicBezTo>
                    <a:pt x="6383" y="1925"/>
                    <a:pt x="6400" y="1948"/>
                    <a:pt x="6383" y="1954"/>
                  </a:cubicBezTo>
                  <a:cubicBezTo>
                    <a:pt x="6383" y="1942"/>
                    <a:pt x="6372" y="1937"/>
                    <a:pt x="6366" y="1937"/>
                  </a:cubicBezTo>
                  <a:cubicBezTo>
                    <a:pt x="6366" y="1937"/>
                    <a:pt x="6372" y="1931"/>
                    <a:pt x="6372" y="1931"/>
                  </a:cubicBezTo>
                  <a:cubicBezTo>
                    <a:pt x="6372" y="1925"/>
                    <a:pt x="6361" y="1925"/>
                    <a:pt x="6355" y="1920"/>
                  </a:cubicBezTo>
                  <a:cubicBezTo>
                    <a:pt x="6355" y="1914"/>
                    <a:pt x="6349" y="1908"/>
                    <a:pt x="6343" y="1903"/>
                  </a:cubicBezTo>
                  <a:lnTo>
                    <a:pt x="6366" y="1903"/>
                  </a:lnTo>
                  <a:cubicBezTo>
                    <a:pt x="6355" y="1897"/>
                    <a:pt x="6343" y="1891"/>
                    <a:pt x="6338" y="1891"/>
                  </a:cubicBezTo>
                  <a:cubicBezTo>
                    <a:pt x="6338" y="1891"/>
                    <a:pt x="6343" y="1885"/>
                    <a:pt x="6349" y="1885"/>
                  </a:cubicBezTo>
                  <a:cubicBezTo>
                    <a:pt x="6332" y="1863"/>
                    <a:pt x="6321" y="1840"/>
                    <a:pt x="6309" y="1823"/>
                  </a:cubicBezTo>
                  <a:cubicBezTo>
                    <a:pt x="6292" y="1817"/>
                    <a:pt x="6292" y="1795"/>
                    <a:pt x="6292" y="1778"/>
                  </a:cubicBezTo>
                  <a:lnTo>
                    <a:pt x="6292" y="1778"/>
                  </a:lnTo>
                  <a:cubicBezTo>
                    <a:pt x="6321" y="1800"/>
                    <a:pt x="6332" y="1840"/>
                    <a:pt x="6349" y="1868"/>
                  </a:cubicBezTo>
                  <a:cubicBezTo>
                    <a:pt x="6349" y="1872"/>
                    <a:pt x="6352" y="1873"/>
                    <a:pt x="6355" y="1873"/>
                  </a:cubicBezTo>
                  <a:cubicBezTo>
                    <a:pt x="6362" y="1873"/>
                    <a:pt x="6372" y="1867"/>
                    <a:pt x="6361" y="1863"/>
                  </a:cubicBezTo>
                  <a:cubicBezTo>
                    <a:pt x="6339" y="1821"/>
                    <a:pt x="6315" y="1782"/>
                    <a:pt x="6293" y="1744"/>
                  </a:cubicBezTo>
                  <a:close/>
                  <a:moveTo>
                    <a:pt x="6587" y="2169"/>
                  </a:moveTo>
                  <a:cubicBezTo>
                    <a:pt x="6593" y="2181"/>
                    <a:pt x="6593" y="2186"/>
                    <a:pt x="6593" y="2198"/>
                  </a:cubicBezTo>
                  <a:cubicBezTo>
                    <a:pt x="6589" y="2199"/>
                    <a:pt x="6586" y="2200"/>
                    <a:pt x="6582" y="2200"/>
                  </a:cubicBezTo>
                  <a:cubicBezTo>
                    <a:pt x="6574" y="2200"/>
                    <a:pt x="6567" y="2198"/>
                    <a:pt x="6559" y="2198"/>
                  </a:cubicBezTo>
                  <a:cubicBezTo>
                    <a:pt x="6565" y="2192"/>
                    <a:pt x="6576" y="2192"/>
                    <a:pt x="6582" y="2192"/>
                  </a:cubicBezTo>
                  <a:cubicBezTo>
                    <a:pt x="6576" y="2186"/>
                    <a:pt x="6570" y="2175"/>
                    <a:pt x="6570" y="2169"/>
                  </a:cubicBezTo>
                  <a:close/>
                  <a:moveTo>
                    <a:pt x="6542" y="2215"/>
                  </a:moveTo>
                  <a:cubicBezTo>
                    <a:pt x="6542" y="2216"/>
                    <a:pt x="6543" y="2217"/>
                    <a:pt x="6543" y="2218"/>
                  </a:cubicBezTo>
                  <a:lnTo>
                    <a:pt x="6543" y="2218"/>
                  </a:lnTo>
                  <a:cubicBezTo>
                    <a:pt x="6544" y="2218"/>
                    <a:pt x="6544" y="2218"/>
                    <a:pt x="6544" y="2218"/>
                  </a:cubicBezTo>
                  <a:lnTo>
                    <a:pt x="6544" y="2218"/>
                  </a:lnTo>
                  <a:cubicBezTo>
                    <a:pt x="6544" y="2217"/>
                    <a:pt x="6543" y="2216"/>
                    <a:pt x="6542" y="2215"/>
                  </a:cubicBezTo>
                  <a:close/>
                  <a:moveTo>
                    <a:pt x="342" y="2202"/>
                  </a:moveTo>
                  <a:cubicBezTo>
                    <a:pt x="343" y="2202"/>
                    <a:pt x="345" y="2202"/>
                    <a:pt x="346" y="2203"/>
                  </a:cubicBezTo>
                  <a:cubicBezTo>
                    <a:pt x="352" y="2209"/>
                    <a:pt x="346" y="2220"/>
                    <a:pt x="335" y="2220"/>
                  </a:cubicBezTo>
                  <a:cubicBezTo>
                    <a:pt x="330" y="2215"/>
                    <a:pt x="334" y="2202"/>
                    <a:pt x="342" y="2202"/>
                  </a:cubicBezTo>
                  <a:close/>
                  <a:moveTo>
                    <a:pt x="6355" y="2152"/>
                  </a:moveTo>
                  <a:lnTo>
                    <a:pt x="6355" y="2152"/>
                  </a:lnTo>
                  <a:cubicBezTo>
                    <a:pt x="6378" y="2169"/>
                    <a:pt x="6383" y="2198"/>
                    <a:pt x="6395" y="2220"/>
                  </a:cubicBezTo>
                  <a:lnTo>
                    <a:pt x="6389" y="2220"/>
                  </a:lnTo>
                  <a:cubicBezTo>
                    <a:pt x="6378" y="2198"/>
                    <a:pt x="6366" y="2175"/>
                    <a:pt x="6355" y="2152"/>
                  </a:cubicBezTo>
                  <a:close/>
                  <a:moveTo>
                    <a:pt x="675" y="2146"/>
                  </a:moveTo>
                  <a:cubicBezTo>
                    <a:pt x="658" y="2181"/>
                    <a:pt x="641" y="2215"/>
                    <a:pt x="630" y="2249"/>
                  </a:cubicBezTo>
                  <a:cubicBezTo>
                    <a:pt x="636" y="2220"/>
                    <a:pt x="647" y="2198"/>
                    <a:pt x="658" y="2175"/>
                  </a:cubicBezTo>
                  <a:lnTo>
                    <a:pt x="647" y="2175"/>
                  </a:lnTo>
                  <a:cubicBezTo>
                    <a:pt x="653" y="2175"/>
                    <a:pt x="658" y="2169"/>
                    <a:pt x="658" y="2169"/>
                  </a:cubicBezTo>
                  <a:cubicBezTo>
                    <a:pt x="664" y="2164"/>
                    <a:pt x="670" y="2152"/>
                    <a:pt x="670" y="2146"/>
                  </a:cubicBezTo>
                  <a:close/>
                  <a:moveTo>
                    <a:pt x="437" y="1942"/>
                  </a:moveTo>
                  <a:cubicBezTo>
                    <a:pt x="431" y="1954"/>
                    <a:pt x="426" y="1971"/>
                    <a:pt x="420" y="1982"/>
                  </a:cubicBezTo>
                  <a:cubicBezTo>
                    <a:pt x="409" y="2010"/>
                    <a:pt x="397" y="2033"/>
                    <a:pt x="386" y="2056"/>
                  </a:cubicBezTo>
                  <a:lnTo>
                    <a:pt x="397" y="2067"/>
                  </a:lnTo>
                  <a:cubicBezTo>
                    <a:pt x="397" y="2063"/>
                    <a:pt x="400" y="2057"/>
                    <a:pt x="403" y="2052"/>
                  </a:cubicBezTo>
                  <a:lnTo>
                    <a:pt x="403" y="2052"/>
                  </a:lnTo>
                  <a:cubicBezTo>
                    <a:pt x="403" y="2063"/>
                    <a:pt x="403" y="2079"/>
                    <a:pt x="397" y="2090"/>
                  </a:cubicBezTo>
                  <a:cubicBezTo>
                    <a:pt x="386" y="2101"/>
                    <a:pt x="380" y="2118"/>
                    <a:pt x="375" y="2135"/>
                  </a:cubicBezTo>
                  <a:cubicBezTo>
                    <a:pt x="375" y="2152"/>
                    <a:pt x="352" y="2169"/>
                    <a:pt x="363" y="2192"/>
                  </a:cubicBezTo>
                  <a:cubicBezTo>
                    <a:pt x="352" y="2186"/>
                    <a:pt x="346" y="2186"/>
                    <a:pt x="335" y="2181"/>
                  </a:cubicBezTo>
                  <a:cubicBezTo>
                    <a:pt x="329" y="2198"/>
                    <a:pt x="318" y="2215"/>
                    <a:pt x="318" y="2237"/>
                  </a:cubicBezTo>
                  <a:cubicBezTo>
                    <a:pt x="312" y="2243"/>
                    <a:pt x="301" y="2254"/>
                    <a:pt x="295" y="2260"/>
                  </a:cubicBezTo>
                  <a:cubicBezTo>
                    <a:pt x="312" y="2215"/>
                    <a:pt x="324" y="2169"/>
                    <a:pt x="352" y="2129"/>
                  </a:cubicBezTo>
                  <a:lnTo>
                    <a:pt x="352" y="2129"/>
                  </a:lnTo>
                  <a:cubicBezTo>
                    <a:pt x="346" y="2146"/>
                    <a:pt x="341" y="2164"/>
                    <a:pt x="335" y="2175"/>
                  </a:cubicBezTo>
                  <a:cubicBezTo>
                    <a:pt x="341" y="2175"/>
                    <a:pt x="346" y="2181"/>
                    <a:pt x="352" y="2181"/>
                  </a:cubicBezTo>
                  <a:cubicBezTo>
                    <a:pt x="358" y="2146"/>
                    <a:pt x="380" y="2118"/>
                    <a:pt x="386" y="2084"/>
                  </a:cubicBezTo>
                  <a:lnTo>
                    <a:pt x="386" y="2084"/>
                  </a:lnTo>
                  <a:cubicBezTo>
                    <a:pt x="363" y="2095"/>
                    <a:pt x="358" y="2118"/>
                    <a:pt x="346" y="2135"/>
                  </a:cubicBezTo>
                  <a:cubicBezTo>
                    <a:pt x="363" y="2078"/>
                    <a:pt x="386" y="2027"/>
                    <a:pt x="414" y="1976"/>
                  </a:cubicBezTo>
                  <a:cubicBezTo>
                    <a:pt x="414" y="1976"/>
                    <a:pt x="420" y="1976"/>
                    <a:pt x="420" y="1971"/>
                  </a:cubicBezTo>
                  <a:cubicBezTo>
                    <a:pt x="426" y="1959"/>
                    <a:pt x="431" y="1948"/>
                    <a:pt x="437" y="1942"/>
                  </a:cubicBezTo>
                  <a:close/>
                  <a:moveTo>
                    <a:pt x="607" y="2300"/>
                  </a:moveTo>
                  <a:cubicBezTo>
                    <a:pt x="607" y="2300"/>
                    <a:pt x="607" y="2305"/>
                    <a:pt x="602" y="2305"/>
                  </a:cubicBezTo>
                  <a:cubicBezTo>
                    <a:pt x="602" y="2305"/>
                    <a:pt x="602" y="2305"/>
                    <a:pt x="602" y="2300"/>
                  </a:cubicBezTo>
                  <a:close/>
                  <a:moveTo>
                    <a:pt x="329" y="2249"/>
                  </a:moveTo>
                  <a:cubicBezTo>
                    <a:pt x="318" y="2283"/>
                    <a:pt x="301" y="2317"/>
                    <a:pt x="301" y="2356"/>
                  </a:cubicBezTo>
                  <a:cubicBezTo>
                    <a:pt x="301" y="2356"/>
                    <a:pt x="290" y="2351"/>
                    <a:pt x="290" y="2351"/>
                  </a:cubicBezTo>
                  <a:cubicBezTo>
                    <a:pt x="301" y="2317"/>
                    <a:pt x="307" y="2277"/>
                    <a:pt x="329" y="2249"/>
                  </a:cubicBezTo>
                  <a:close/>
                  <a:moveTo>
                    <a:pt x="6548" y="2300"/>
                  </a:moveTo>
                  <a:cubicBezTo>
                    <a:pt x="6559" y="2311"/>
                    <a:pt x="6565" y="2322"/>
                    <a:pt x="6570" y="2334"/>
                  </a:cubicBezTo>
                  <a:cubicBezTo>
                    <a:pt x="6565" y="2345"/>
                    <a:pt x="6565" y="2351"/>
                    <a:pt x="6565" y="2356"/>
                  </a:cubicBezTo>
                  <a:cubicBezTo>
                    <a:pt x="6559" y="2339"/>
                    <a:pt x="6553" y="2322"/>
                    <a:pt x="6548" y="2300"/>
                  </a:cubicBezTo>
                  <a:close/>
                  <a:moveTo>
                    <a:pt x="290" y="2368"/>
                  </a:moveTo>
                  <a:cubicBezTo>
                    <a:pt x="295" y="2373"/>
                    <a:pt x="290" y="2385"/>
                    <a:pt x="278" y="2385"/>
                  </a:cubicBezTo>
                  <a:cubicBezTo>
                    <a:pt x="273" y="2379"/>
                    <a:pt x="278" y="2368"/>
                    <a:pt x="290" y="2368"/>
                  </a:cubicBezTo>
                  <a:close/>
                  <a:moveTo>
                    <a:pt x="278" y="2396"/>
                  </a:moveTo>
                  <a:cubicBezTo>
                    <a:pt x="278" y="2413"/>
                    <a:pt x="273" y="2425"/>
                    <a:pt x="267" y="2436"/>
                  </a:cubicBezTo>
                  <a:cubicBezTo>
                    <a:pt x="267" y="2425"/>
                    <a:pt x="267" y="2407"/>
                    <a:pt x="267" y="2396"/>
                  </a:cubicBezTo>
                  <a:close/>
                  <a:moveTo>
                    <a:pt x="261" y="2446"/>
                  </a:moveTo>
                  <a:cubicBezTo>
                    <a:pt x="263" y="2446"/>
                    <a:pt x="265" y="2446"/>
                    <a:pt x="267" y="2447"/>
                  </a:cubicBezTo>
                  <a:cubicBezTo>
                    <a:pt x="272" y="2447"/>
                    <a:pt x="268" y="2460"/>
                    <a:pt x="260" y="2460"/>
                  </a:cubicBezTo>
                  <a:cubicBezTo>
                    <a:pt x="259" y="2460"/>
                    <a:pt x="257" y="2459"/>
                    <a:pt x="255" y="2459"/>
                  </a:cubicBezTo>
                  <a:cubicBezTo>
                    <a:pt x="251" y="2454"/>
                    <a:pt x="254" y="2446"/>
                    <a:pt x="261" y="2446"/>
                  </a:cubicBezTo>
                  <a:close/>
                  <a:moveTo>
                    <a:pt x="295" y="2260"/>
                  </a:moveTo>
                  <a:lnTo>
                    <a:pt x="295" y="2260"/>
                  </a:lnTo>
                  <a:cubicBezTo>
                    <a:pt x="290" y="2322"/>
                    <a:pt x="255" y="2379"/>
                    <a:pt x="244" y="2436"/>
                  </a:cubicBezTo>
                  <a:cubicBezTo>
                    <a:pt x="244" y="2453"/>
                    <a:pt x="233" y="2464"/>
                    <a:pt x="227" y="2476"/>
                  </a:cubicBezTo>
                  <a:cubicBezTo>
                    <a:pt x="244" y="2402"/>
                    <a:pt x="267" y="2328"/>
                    <a:pt x="295" y="2260"/>
                  </a:cubicBezTo>
                  <a:close/>
                  <a:moveTo>
                    <a:pt x="6593" y="2396"/>
                  </a:moveTo>
                  <a:cubicBezTo>
                    <a:pt x="6599" y="2425"/>
                    <a:pt x="6616" y="2453"/>
                    <a:pt x="6622" y="2481"/>
                  </a:cubicBezTo>
                  <a:cubicBezTo>
                    <a:pt x="6610" y="2481"/>
                    <a:pt x="6610" y="2476"/>
                    <a:pt x="6604" y="2464"/>
                  </a:cubicBezTo>
                  <a:lnTo>
                    <a:pt x="6593" y="2464"/>
                  </a:lnTo>
                  <a:cubicBezTo>
                    <a:pt x="6593" y="2459"/>
                    <a:pt x="6599" y="2453"/>
                    <a:pt x="6599" y="2447"/>
                  </a:cubicBezTo>
                  <a:lnTo>
                    <a:pt x="6599" y="2447"/>
                  </a:lnTo>
                  <a:cubicBezTo>
                    <a:pt x="6599" y="2447"/>
                    <a:pt x="6593" y="2453"/>
                    <a:pt x="6587" y="2453"/>
                  </a:cubicBezTo>
                  <a:lnTo>
                    <a:pt x="6587" y="2447"/>
                  </a:lnTo>
                  <a:cubicBezTo>
                    <a:pt x="6599" y="2436"/>
                    <a:pt x="6598" y="2427"/>
                    <a:pt x="6591" y="2427"/>
                  </a:cubicBezTo>
                  <a:cubicBezTo>
                    <a:pt x="6587" y="2427"/>
                    <a:pt x="6582" y="2430"/>
                    <a:pt x="6576" y="2436"/>
                  </a:cubicBezTo>
                  <a:cubicBezTo>
                    <a:pt x="6576" y="2430"/>
                    <a:pt x="6570" y="2425"/>
                    <a:pt x="6570" y="2425"/>
                  </a:cubicBezTo>
                  <a:cubicBezTo>
                    <a:pt x="6576" y="2425"/>
                    <a:pt x="6587" y="2425"/>
                    <a:pt x="6593" y="2419"/>
                  </a:cubicBezTo>
                  <a:cubicBezTo>
                    <a:pt x="6587" y="2413"/>
                    <a:pt x="6587" y="2402"/>
                    <a:pt x="6593" y="2396"/>
                  </a:cubicBezTo>
                  <a:close/>
                  <a:moveTo>
                    <a:pt x="244" y="2487"/>
                  </a:moveTo>
                  <a:lnTo>
                    <a:pt x="244" y="2487"/>
                  </a:lnTo>
                  <a:cubicBezTo>
                    <a:pt x="255" y="2493"/>
                    <a:pt x="255" y="2498"/>
                    <a:pt x="250" y="2504"/>
                  </a:cubicBezTo>
                  <a:cubicBezTo>
                    <a:pt x="238" y="2498"/>
                    <a:pt x="238" y="2493"/>
                    <a:pt x="244" y="2487"/>
                  </a:cubicBezTo>
                  <a:close/>
                  <a:moveTo>
                    <a:pt x="6604" y="2487"/>
                  </a:moveTo>
                  <a:cubicBezTo>
                    <a:pt x="6616" y="2487"/>
                    <a:pt x="6627" y="2493"/>
                    <a:pt x="6627" y="2510"/>
                  </a:cubicBezTo>
                  <a:cubicBezTo>
                    <a:pt x="6622" y="2510"/>
                    <a:pt x="6616" y="2510"/>
                    <a:pt x="6610" y="2515"/>
                  </a:cubicBezTo>
                  <a:cubicBezTo>
                    <a:pt x="6610" y="2510"/>
                    <a:pt x="6616" y="2504"/>
                    <a:pt x="6622" y="2504"/>
                  </a:cubicBezTo>
                  <a:cubicBezTo>
                    <a:pt x="6616" y="2498"/>
                    <a:pt x="6610" y="2493"/>
                    <a:pt x="6604" y="2487"/>
                  </a:cubicBezTo>
                  <a:close/>
                  <a:moveTo>
                    <a:pt x="6497" y="2510"/>
                  </a:moveTo>
                  <a:cubicBezTo>
                    <a:pt x="6502" y="2510"/>
                    <a:pt x="6508" y="2532"/>
                    <a:pt x="6497" y="2538"/>
                  </a:cubicBezTo>
                  <a:cubicBezTo>
                    <a:pt x="6491" y="2532"/>
                    <a:pt x="6491" y="2521"/>
                    <a:pt x="6497" y="2510"/>
                  </a:cubicBezTo>
                  <a:close/>
                  <a:moveTo>
                    <a:pt x="6639" y="2532"/>
                  </a:moveTo>
                  <a:cubicBezTo>
                    <a:pt x="6639" y="2544"/>
                    <a:pt x="6639" y="2561"/>
                    <a:pt x="6644" y="2572"/>
                  </a:cubicBezTo>
                  <a:cubicBezTo>
                    <a:pt x="6639" y="2572"/>
                    <a:pt x="6633" y="2572"/>
                    <a:pt x="6627" y="2566"/>
                  </a:cubicBezTo>
                  <a:lnTo>
                    <a:pt x="6622" y="2566"/>
                  </a:lnTo>
                  <a:cubicBezTo>
                    <a:pt x="6627" y="2566"/>
                    <a:pt x="6633" y="2561"/>
                    <a:pt x="6639" y="2555"/>
                  </a:cubicBezTo>
                  <a:cubicBezTo>
                    <a:pt x="6633" y="2549"/>
                    <a:pt x="6627" y="2538"/>
                    <a:pt x="6627" y="2532"/>
                  </a:cubicBezTo>
                  <a:close/>
                  <a:moveTo>
                    <a:pt x="454" y="2544"/>
                  </a:moveTo>
                  <a:cubicBezTo>
                    <a:pt x="448" y="2555"/>
                    <a:pt x="443" y="2566"/>
                    <a:pt x="437" y="2578"/>
                  </a:cubicBezTo>
                  <a:cubicBezTo>
                    <a:pt x="437" y="2566"/>
                    <a:pt x="443" y="2555"/>
                    <a:pt x="443" y="2544"/>
                  </a:cubicBezTo>
                  <a:close/>
                  <a:moveTo>
                    <a:pt x="6531" y="2623"/>
                  </a:moveTo>
                  <a:lnTo>
                    <a:pt x="6531" y="2623"/>
                  </a:lnTo>
                  <a:cubicBezTo>
                    <a:pt x="6536" y="2634"/>
                    <a:pt x="6536" y="2634"/>
                    <a:pt x="6525" y="2640"/>
                  </a:cubicBezTo>
                  <a:cubicBezTo>
                    <a:pt x="6519" y="2634"/>
                    <a:pt x="6519" y="2629"/>
                    <a:pt x="6531" y="2623"/>
                  </a:cubicBezTo>
                  <a:close/>
                  <a:moveTo>
                    <a:pt x="199" y="2674"/>
                  </a:moveTo>
                  <a:cubicBezTo>
                    <a:pt x="210" y="2674"/>
                    <a:pt x="204" y="2691"/>
                    <a:pt x="199" y="2691"/>
                  </a:cubicBezTo>
                  <a:cubicBezTo>
                    <a:pt x="187" y="2691"/>
                    <a:pt x="193" y="2674"/>
                    <a:pt x="199" y="2674"/>
                  </a:cubicBezTo>
                  <a:close/>
                  <a:moveTo>
                    <a:pt x="6538" y="2202"/>
                  </a:moveTo>
                  <a:cubicBezTo>
                    <a:pt x="6539" y="2202"/>
                    <a:pt x="6540" y="2202"/>
                    <a:pt x="6542" y="2203"/>
                  </a:cubicBezTo>
                  <a:cubicBezTo>
                    <a:pt x="6546" y="2207"/>
                    <a:pt x="6547" y="2216"/>
                    <a:pt x="6544" y="2218"/>
                  </a:cubicBezTo>
                  <a:lnTo>
                    <a:pt x="6544" y="2218"/>
                  </a:lnTo>
                  <a:cubicBezTo>
                    <a:pt x="6571" y="2257"/>
                    <a:pt x="6577" y="2306"/>
                    <a:pt x="6604" y="2339"/>
                  </a:cubicBezTo>
                  <a:lnTo>
                    <a:pt x="6599" y="2339"/>
                  </a:lnTo>
                  <a:cubicBezTo>
                    <a:pt x="6639" y="2436"/>
                    <a:pt x="6661" y="2532"/>
                    <a:pt x="6690" y="2629"/>
                  </a:cubicBezTo>
                  <a:lnTo>
                    <a:pt x="6695" y="2629"/>
                  </a:lnTo>
                  <a:cubicBezTo>
                    <a:pt x="6690" y="2657"/>
                    <a:pt x="6707" y="2680"/>
                    <a:pt x="6707" y="2703"/>
                  </a:cubicBezTo>
                  <a:cubicBezTo>
                    <a:pt x="6695" y="2697"/>
                    <a:pt x="6695" y="2680"/>
                    <a:pt x="6690" y="2663"/>
                  </a:cubicBezTo>
                  <a:cubicBezTo>
                    <a:pt x="6656" y="2544"/>
                    <a:pt x="6616" y="2419"/>
                    <a:pt x="6576" y="2300"/>
                  </a:cubicBezTo>
                  <a:cubicBezTo>
                    <a:pt x="6571" y="2272"/>
                    <a:pt x="6555" y="2250"/>
                    <a:pt x="6543" y="2218"/>
                  </a:cubicBezTo>
                  <a:lnTo>
                    <a:pt x="6543" y="2218"/>
                  </a:lnTo>
                  <a:cubicBezTo>
                    <a:pt x="6543" y="2218"/>
                    <a:pt x="6543" y="2218"/>
                    <a:pt x="6543" y="2218"/>
                  </a:cubicBezTo>
                  <a:cubicBezTo>
                    <a:pt x="6541" y="2218"/>
                    <a:pt x="6539" y="2217"/>
                    <a:pt x="6536" y="2215"/>
                  </a:cubicBezTo>
                  <a:cubicBezTo>
                    <a:pt x="6527" y="2215"/>
                    <a:pt x="6529" y="2202"/>
                    <a:pt x="6538" y="2202"/>
                  </a:cubicBezTo>
                  <a:close/>
                  <a:moveTo>
                    <a:pt x="204" y="2549"/>
                  </a:moveTo>
                  <a:cubicBezTo>
                    <a:pt x="210" y="2600"/>
                    <a:pt x="187" y="2657"/>
                    <a:pt x="170" y="2708"/>
                  </a:cubicBezTo>
                  <a:cubicBezTo>
                    <a:pt x="176" y="2657"/>
                    <a:pt x="193" y="2600"/>
                    <a:pt x="204" y="2549"/>
                  </a:cubicBezTo>
                  <a:close/>
                  <a:moveTo>
                    <a:pt x="409" y="2697"/>
                  </a:moveTo>
                  <a:cubicBezTo>
                    <a:pt x="409" y="2714"/>
                    <a:pt x="414" y="2737"/>
                    <a:pt x="397" y="2748"/>
                  </a:cubicBezTo>
                  <a:lnTo>
                    <a:pt x="409" y="2697"/>
                  </a:lnTo>
                  <a:close/>
                  <a:moveTo>
                    <a:pt x="165" y="2714"/>
                  </a:moveTo>
                  <a:lnTo>
                    <a:pt x="165" y="2714"/>
                  </a:lnTo>
                  <a:cubicBezTo>
                    <a:pt x="170" y="2754"/>
                    <a:pt x="153" y="2799"/>
                    <a:pt x="148" y="2839"/>
                  </a:cubicBezTo>
                  <a:cubicBezTo>
                    <a:pt x="148" y="2793"/>
                    <a:pt x="159" y="2754"/>
                    <a:pt x="165" y="2714"/>
                  </a:cubicBezTo>
                  <a:close/>
                  <a:moveTo>
                    <a:pt x="6763" y="2799"/>
                  </a:moveTo>
                  <a:lnTo>
                    <a:pt x="6763" y="2799"/>
                  </a:lnTo>
                  <a:cubicBezTo>
                    <a:pt x="6758" y="2816"/>
                    <a:pt x="6758" y="2827"/>
                    <a:pt x="6769" y="2839"/>
                  </a:cubicBezTo>
                  <a:cubicBezTo>
                    <a:pt x="6769" y="2833"/>
                    <a:pt x="6775" y="2822"/>
                    <a:pt x="6780" y="2810"/>
                  </a:cubicBezTo>
                  <a:cubicBezTo>
                    <a:pt x="6775" y="2810"/>
                    <a:pt x="6763" y="2799"/>
                    <a:pt x="6763" y="2799"/>
                  </a:cubicBezTo>
                  <a:close/>
                  <a:moveTo>
                    <a:pt x="6701" y="2714"/>
                  </a:moveTo>
                  <a:cubicBezTo>
                    <a:pt x="6724" y="2754"/>
                    <a:pt x="6724" y="2805"/>
                    <a:pt x="6729" y="2844"/>
                  </a:cubicBezTo>
                  <a:cubicBezTo>
                    <a:pt x="6718" y="2833"/>
                    <a:pt x="6718" y="2816"/>
                    <a:pt x="6718" y="2799"/>
                  </a:cubicBezTo>
                  <a:lnTo>
                    <a:pt x="6712" y="2799"/>
                  </a:lnTo>
                  <a:cubicBezTo>
                    <a:pt x="6707" y="2771"/>
                    <a:pt x="6701" y="2742"/>
                    <a:pt x="6701" y="2714"/>
                  </a:cubicBezTo>
                  <a:close/>
                  <a:moveTo>
                    <a:pt x="386" y="2873"/>
                  </a:moveTo>
                  <a:cubicBezTo>
                    <a:pt x="391" y="2878"/>
                    <a:pt x="387" y="2891"/>
                    <a:pt x="379" y="2891"/>
                  </a:cubicBezTo>
                  <a:cubicBezTo>
                    <a:pt x="378" y="2891"/>
                    <a:pt x="376" y="2891"/>
                    <a:pt x="375" y="2890"/>
                  </a:cubicBezTo>
                  <a:cubicBezTo>
                    <a:pt x="369" y="2884"/>
                    <a:pt x="375" y="2873"/>
                    <a:pt x="386" y="2873"/>
                  </a:cubicBezTo>
                  <a:close/>
                  <a:moveTo>
                    <a:pt x="6695" y="2788"/>
                  </a:moveTo>
                  <a:lnTo>
                    <a:pt x="6695" y="2788"/>
                  </a:lnTo>
                  <a:cubicBezTo>
                    <a:pt x="6707" y="2827"/>
                    <a:pt x="6707" y="2861"/>
                    <a:pt x="6718" y="2901"/>
                  </a:cubicBezTo>
                  <a:cubicBezTo>
                    <a:pt x="6722" y="2905"/>
                    <a:pt x="6720" y="2913"/>
                    <a:pt x="6716" y="2919"/>
                  </a:cubicBezTo>
                  <a:lnTo>
                    <a:pt x="6716" y="2919"/>
                  </a:lnTo>
                  <a:cubicBezTo>
                    <a:pt x="6714" y="2907"/>
                    <a:pt x="6715" y="2887"/>
                    <a:pt x="6703" y="2887"/>
                  </a:cubicBezTo>
                  <a:cubicBezTo>
                    <a:pt x="6701" y="2887"/>
                    <a:pt x="6698" y="2888"/>
                    <a:pt x="6695" y="2890"/>
                  </a:cubicBezTo>
                  <a:lnTo>
                    <a:pt x="6707" y="2884"/>
                  </a:lnTo>
                  <a:cubicBezTo>
                    <a:pt x="6695" y="2850"/>
                    <a:pt x="6690" y="2822"/>
                    <a:pt x="6695" y="2788"/>
                  </a:cubicBezTo>
                  <a:close/>
                  <a:moveTo>
                    <a:pt x="6797" y="3009"/>
                  </a:moveTo>
                  <a:cubicBezTo>
                    <a:pt x="6797" y="3032"/>
                    <a:pt x="6809" y="3049"/>
                    <a:pt x="6797" y="3066"/>
                  </a:cubicBezTo>
                  <a:cubicBezTo>
                    <a:pt x="6792" y="3049"/>
                    <a:pt x="6786" y="3032"/>
                    <a:pt x="6786" y="3015"/>
                  </a:cubicBezTo>
                  <a:cubicBezTo>
                    <a:pt x="6786" y="3015"/>
                    <a:pt x="6792" y="3015"/>
                    <a:pt x="6797" y="3009"/>
                  </a:cubicBezTo>
                  <a:close/>
                  <a:moveTo>
                    <a:pt x="153" y="2839"/>
                  </a:moveTo>
                  <a:lnTo>
                    <a:pt x="153" y="2839"/>
                  </a:lnTo>
                  <a:cubicBezTo>
                    <a:pt x="131" y="2924"/>
                    <a:pt x="131" y="3009"/>
                    <a:pt x="114" y="3088"/>
                  </a:cubicBezTo>
                  <a:cubicBezTo>
                    <a:pt x="119" y="3094"/>
                    <a:pt x="125" y="3100"/>
                    <a:pt x="131" y="3100"/>
                  </a:cubicBezTo>
                  <a:cubicBezTo>
                    <a:pt x="136" y="3094"/>
                    <a:pt x="136" y="3083"/>
                    <a:pt x="136" y="3077"/>
                  </a:cubicBezTo>
                  <a:lnTo>
                    <a:pt x="142" y="3077"/>
                  </a:lnTo>
                  <a:cubicBezTo>
                    <a:pt x="142" y="3094"/>
                    <a:pt x="142" y="3105"/>
                    <a:pt x="142" y="3122"/>
                  </a:cubicBezTo>
                  <a:cubicBezTo>
                    <a:pt x="136" y="3122"/>
                    <a:pt x="136" y="3122"/>
                    <a:pt x="131" y="3128"/>
                  </a:cubicBezTo>
                  <a:lnTo>
                    <a:pt x="131" y="3100"/>
                  </a:lnTo>
                  <a:cubicBezTo>
                    <a:pt x="125" y="3100"/>
                    <a:pt x="119" y="3105"/>
                    <a:pt x="114" y="3105"/>
                  </a:cubicBezTo>
                  <a:cubicBezTo>
                    <a:pt x="108" y="3151"/>
                    <a:pt x="108" y="3190"/>
                    <a:pt x="102" y="3236"/>
                  </a:cubicBezTo>
                  <a:lnTo>
                    <a:pt x="97" y="3236"/>
                  </a:lnTo>
                  <a:cubicBezTo>
                    <a:pt x="102" y="3117"/>
                    <a:pt x="119" y="2998"/>
                    <a:pt x="136" y="2878"/>
                  </a:cubicBezTo>
                  <a:cubicBezTo>
                    <a:pt x="142" y="2861"/>
                    <a:pt x="136" y="2850"/>
                    <a:pt x="153" y="2839"/>
                  </a:cubicBezTo>
                  <a:close/>
                  <a:moveTo>
                    <a:pt x="102" y="3247"/>
                  </a:moveTo>
                  <a:cubicBezTo>
                    <a:pt x="102" y="3264"/>
                    <a:pt x="102" y="3281"/>
                    <a:pt x="102" y="3304"/>
                  </a:cubicBezTo>
                  <a:cubicBezTo>
                    <a:pt x="91" y="3287"/>
                    <a:pt x="91" y="3264"/>
                    <a:pt x="102" y="3247"/>
                  </a:cubicBezTo>
                  <a:close/>
                  <a:moveTo>
                    <a:pt x="6735" y="2850"/>
                  </a:moveTo>
                  <a:cubicBezTo>
                    <a:pt x="6737" y="2855"/>
                    <a:pt x="6738" y="2858"/>
                    <a:pt x="6737" y="2861"/>
                  </a:cubicBezTo>
                  <a:lnTo>
                    <a:pt x="6737" y="2861"/>
                  </a:lnTo>
                  <a:cubicBezTo>
                    <a:pt x="6736" y="2859"/>
                    <a:pt x="6736" y="2857"/>
                    <a:pt x="6735" y="2856"/>
                  </a:cubicBezTo>
                  <a:lnTo>
                    <a:pt x="6735" y="2856"/>
                  </a:lnTo>
                  <a:cubicBezTo>
                    <a:pt x="6735" y="2858"/>
                    <a:pt x="6735" y="2861"/>
                    <a:pt x="6735" y="2863"/>
                  </a:cubicBezTo>
                  <a:lnTo>
                    <a:pt x="6735" y="2863"/>
                  </a:lnTo>
                  <a:cubicBezTo>
                    <a:pt x="6736" y="2863"/>
                    <a:pt x="6737" y="2862"/>
                    <a:pt x="6737" y="2861"/>
                  </a:cubicBezTo>
                  <a:lnTo>
                    <a:pt x="6737" y="2861"/>
                  </a:lnTo>
                  <a:cubicBezTo>
                    <a:pt x="6752" y="2899"/>
                    <a:pt x="6752" y="2943"/>
                    <a:pt x="6763" y="2986"/>
                  </a:cubicBezTo>
                  <a:lnTo>
                    <a:pt x="6769" y="2986"/>
                  </a:lnTo>
                  <a:cubicBezTo>
                    <a:pt x="6769" y="2986"/>
                    <a:pt x="6763" y="2992"/>
                    <a:pt x="6763" y="2998"/>
                  </a:cubicBezTo>
                  <a:cubicBezTo>
                    <a:pt x="6769" y="3060"/>
                    <a:pt x="6786" y="3122"/>
                    <a:pt x="6780" y="3185"/>
                  </a:cubicBezTo>
                  <a:cubicBezTo>
                    <a:pt x="6786" y="3185"/>
                    <a:pt x="6792" y="3179"/>
                    <a:pt x="6792" y="3179"/>
                  </a:cubicBezTo>
                  <a:lnTo>
                    <a:pt x="6792" y="3179"/>
                  </a:lnTo>
                  <a:cubicBezTo>
                    <a:pt x="6780" y="3202"/>
                    <a:pt x="6792" y="3230"/>
                    <a:pt x="6786" y="3253"/>
                  </a:cubicBezTo>
                  <a:cubicBezTo>
                    <a:pt x="6792" y="3281"/>
                    <a:pt x="6797" y="3315"/>
                    <a:pt x="6792" y="3344"/>
                  </a:cubicBezTo>
                  <a:cubicBezTo>
                    <a:pt x="6786" y="3327"/>
                    <a:pt x="6786" y="3310"/>
                    <a:pt x="6792" y="3293"/>
                  </a:cubicBezTo>
                  <a:cubicBezTo>
                    <a:pt x="6786" y="3287"/>
                    <a:pt x="6780" y="3276"/>
                    <a:pt x="6769" y="3276"/>
                  </a:cubicBezTo>
                  <a:cubicBezTo>
                    <a:pt x="6763" y="3293"/>
                    <a:pt x="6769" y="3310"/>
                    <a:pt x="6769" y="3327"/>
                  </a:cubicBezTo>
                  <a:cubicBezTo>
                    <a:pt x="6769" y="3321"/>
                    <a:pt x="6763" y="3321"/>
                    <a:pt x="6758" y="3321"/>
                  </a:cubicBezTo>
                  <a:cubicBezTo>
                    <a:pt x="6763" y="3315"/>
                    <a:pt x="6763" y="3304"/>
                    <a:pt x="6763" y="3298"/>
                  </a:cubicBezTo>
                  <a:cubicBezTo>
                    <a:pt x="6758" y="3298"/>
                    <a:pt x="6752" y="3298"/>
                    <a:pt x="6746" y="3293"/>
                  </a:cubicBezTo>
                  <a:lnTo>
                    <a:pt x="6758" y="3293"/>
                  </a:lnTo>
                  <a:cubicBezTo>
                    <a:pt x="6758" y="3264"/>
                    <a:pt x="6763" y="3242"/>
                    <a:pt x="6752" y="3219"/>
                  </a:cubicBezTo>
                  <a:lnTo>
                    <a:pt x="6758" y="3219"/>
                  </a:lnTo>
                  <a:cubicBezTo>
                    <a:pt x="6763" y="3236"/>
                    <a:pt x="6763" y="3253"/>
                    <a:pt x="6769" y="3276"/>
                  </a:cubicBezTo>
                  <a:lnTo>
                    <a:pt x="6786" y="3276"/>
                  </a:lnTo>
                  <a:cubicBezTo>
                    <a:pt x="6786" y="3270"/>
                    <a:pt x="6786" y="3259"/>
                    <a:pt x="6786" y="3253"/>
                  </a:cubicBezTo>
                  <a:cubicBezTo>
                    <a:pt x="6775" y="3236"/>
                    <a:pt x="6786" y="3219"/>
                    <a:pt x="6775" y="3207"/>
                  </a:cubicBezTo>
                  <a:cubicBezTo>
                    <a:pt x="6775" y="3091"/>
                    <a:pt x="6737" y="2974"/>
                    <a:pt x="6735" y="2863"/>
                  </a:cubicBezTo>
                  <a:lnTo>
                    <a:pt x="6735" y="2863"/>
                  </a:lnTo>
                  <a:cubicBezTo>
                    <a:pt x="6735" y="2864"/>
                    <a:pt x="6734" y="2864"/>
                    <a:pt x="6734" y="2864"/>
                  </a:cubicBezTo>
                  <a:cubicBezTo>
                    <a:pt x="6732" y="2864"/>
                    <a:pt x="6731" y="2863"/>
                    <a:pt x="6729" y="2861"/>
                  </a:cubicBezTo>
                  <a:cubicBezTo>
                    <a:pt x="6724" y="2856"/>
                    <a:pt x="6724" y="2850"/>
                    <a:pt x="6735" y="2850"/>
                  </a:cubicBezTo>
                  <a:close/>
                  <a:moveTo>
                    <a:pt x="102" y="3304"/>
                  </a:moveTo>
                  <a:cubicBezTo>
                    <a:pt x="97" y="3344"/>
                    <a:pt x="97" y="3389"/>
                    <a:pt x="97" y="3434"/>
                  </a:cubicBezTo>
                  <a:lnTo>
                    <a:pt x="91" y="3434"/>
                  </a:lnTo>
                  <a:cubicBezTo>
                    <a:pt x="91" y="3389"/>
                    <a:pt x="80" y="3338"/>
                    <a:pt x="102" y="3304"/>
                  </a:cubicBezTo>
                  <a:close/>
                  <a:moveTo>
                    <a:pt x="125" y="3400"/>
                  </a:moveTo>
                  <a:cubicBezTo>
                    <a:pt x="125" y="3423"/>
                    <a:pt x="125" y="3440"/>
                    <a:pt x="114" y="3457"/>
                  </a:cubicBezTo>
                  <a:cubicBezTo>
                    <a:pt x="114" y="3440"/>
                    <a:pt x="102" y="3417"/>
                    <a:pt x="125" y="3400"/>
                  </a:cubicBezTo>
                  <a:close/>
                  <a:moveTo>
                    <a:pt x="6792" y="3457"/>
                  </a:moveTo>
                  <a:cubicBezTo>
                    <a:pt x="6803" y="3457"/>
                    <a:pt x="6803" y="3474"/>
                    <a:pt x="6797" y="3480"/>
                  </a:cubicBezTo>
                  <a:cubicBezTo>
                    <a:pt x="6786" y="3480"/>
                    <a:pt x="6786" y="3463"/>
                    <a:pt x="6792" y="3457"/>
                  </a:cubicBezTo>
                  <a:close/>
                  <a:moveTo>
                    <a:pt x="91" y="3497"/>
                  </a:moveTo>
                  <a:cubicBezTo>
                    <a:pt x="102" y="3497"/>
                    <a:pt x="102" y="3514"/>
                    <a:pt x="97" y="3520"/>
                  </a:cubicBezTo>
                  <a:cubicBezTo>
                    <a:pt x="85" y="3520"/>
                    <a:pt x="85" y="3503"/>
                    <a:pt x="91" y="3497"/>
                  </a:cubicBezTo>
                  <a:close/>
                  <a:moveTo>
                    <a:pt x="80" y="2952"/>
                  </a:moveTo>
                  <a:lnTo>
                    <a:pt x="85" y="2964"/>
                  </a:lnTo>
                  <a:cubicBezTo>
                    <a:pt x="74" y="2981"/>
                    <a:pt x="80" y="3003"/>
                    <a:pt x="80" y="3020"/>
                  </a:cubicBezTo>
                  <a:cubicBezTo>
                    <a:pt x="85" y="3015"/>
                    <a:pt x="97" y="3015"/>
                    <a:pt x="97" y="3009"/>
                  </a:cubicBezTo>
                  <a:lnTo>
                    <a:pt x="97" y="3009"/>
                  </a:lnTo>
                  <a:cubicBezTo>
                    <a:pt x="97" y="3015"/>
                    <a:pt x="97" y="3026"/>
                    <a:pt x="91" y="3032"/>
                  </a:cubicBezTo>
                  <a:cubicBezTo>
                    <a:pt x="97" y="3049"/>
                    <a:pt x="74" y="3060"/>
                    <a:pt x="80" y="3077"/>
                  </a:cubicBezTo>
                  <a:cubicBezTo>
                    <a:pt x="80" y="3077"/>
                    <a:pt x="85" y="3083"/>
                    <a:pt x="91" y="3083"/>
                  </a:cubicBezTo>
                  <a:cubicBezTo>
                    <a:pt x="85" y="3139"/>
                    <a:pt x="68" y="3190"/>
                    <a:pt x="80" y="3247"/>
                  </a:cubicBezTo>
                  <a:lnTo>
                    <a:pt x="63" y="3247"/>
                  </a:lnTo>
                  <a:cubicBezTo>
                    <a:pt x="63" y="3253"/>
                    <a:pt x="57" y="3264"/>
                    <a:pt x="57" y="3270"/>
                  </a:cubicBezTo>
                  <a:cubicBezTo>
                    <a:pt x="63" y="3276"/>
                    <a:pt x="63" y="3276"/>
                    <a:pt x="68" y="3281"/>
                  </a:cubicBezTo>
                  <a:lnTo>
                    <a:pt x="74" y="3270"/>
                  </a:lnTo>
                  <a:lnTo>
                    <a:pt x="74" y="3293"/>
                  </a:lnTo>
                  <a:cubicBezTo>
                    <a:pt x="74" y="3287"/>
                    <a:pt x="68" y="3281"/>
                    <a:pt x="63" y="3281"/>
                  </a:cubicBezTo>
                  <a:cubicBezTo>
                    <a:pt x="63" y="3281"/>
                    <a:pt x="57" y="3287"/>
                    <a:pt x="51" y="3287"/>
                  </a:cubicBezTo>
                  <a:cubicBezTo>
                    <a:pt x="51" y="3298"/>
                    <a:pt x="51" y="3310"/>
                    <a:pt x="51" y="3321"/>
                  </a:cubicBezTo>
                  <a:lnTo>
                    <a:pt x="63" y="3321"/>
                  </a:lnTo>
                  <a:cubicBezTo>
                    <a:pt x="63" y="3315"/>
                    <a:pt x="68" y="3304"/>
                    <a:pt x="74" y="3293"/>
                  </a:cubicBezTo>
                  <a:lnTo>
                    <a:pt x="74" y="3293"/>
                  </a:lnTo>
                  <a:cubicBezTo>
                    <a:pt x="68" y="3304"/>
                    <a:pt x="68" y="3315"/>
                    <a:pt x="74" y="3327"/>
                  </a:cubicBezTo>
                  <a:lnTo>
                    <a:pt x="51" y="3327"/>
                  </a:lnTo>
                  <a:lnTo>
                    <a:pt x="51" y="3361"/>
                  </a:lnTo>
                  <a:cubicBezTo>
                    <a:pt x="57" y="3355"/>
                    <a:pt x="63" y="3338"/>
                    <a:pt x="68" y="3332"/>
                  </a:cubicBezTo>
                  <a:lnTo>
                    <a:pt x="68" y="3332"/>
                  </a:lnTo>
                  <a:cubicBezTo>
                    <a:pt x="68" y="3338"/>
                    <a:pt x="68" y="3349"/>
                    <a:pt x="63" y="3355"/>
                  </a:cubicBezTo>
                  <a:cubicBezTo>
                    <a:pt x="68" y="3378"/>
                    <a:pt x="63" y="3400"/>
                    <a:pt x="63" y="3423"/>
                  </a:cubicBezTo>
                  <a:lnTo>
                    <a:pt x="57" y="3423"/>
                  </a:lnTo>
                  <a:cubicBezTo>
                    <a:pt x="57" y="3429"/>
                    <a:pt x="68" y="3434"/>
                    <a:pt x="68" y="3440"/>
                  </a:cubicBezTo>
                  <a:cubicBezTo>
                    <a:pt x="63" y="3440"/>
                    <a:pt x="57" y="3440"/>
                    <a:pt x="51" y="3446"/>
                  </a:cubicBezTo>
                  <a:cubicBezTo>
                    <a:pt x="57" y="3451"/>
                    <a:pt x="63" y="3457"/>
                    <a:pt x="68" y="3463"/>
                  </a:cubicBezTo>
                  <a:cubicBezTo>
                    <a:pt x="68" y="3468"/>
                    <a:pt x="63" y="3480"/>
                    <a:pt x="63" y="3486"/>
                  </a:cubicBezTo>
                  <a:cubicBezTo>
                    <a:pt x="63" y="3474"/>
                    <a:pt x="57" y="3468"/>
                    <a:pt x="46" y="3463"/>
                  </a:cubicBezTo>
                  <a:lnTo>
                    <a:pt x="46" y="3463"/>
                  </a:lnTo>
                  <a:cubicBezTo>
                    <a:pt x="46" y="3468"/>
                    <a:pt x="51" y="3480"/>
                    <a:pt x="51" y="3486"/>
                  </a:cubicBezTo>
                  <a:lnTo>
                    <a:pt x="34" y="3486"/>
                  </a:lnTo>
                  <a:lnTo>
                    <a:pt x="51" y="3497"/>
                  </a:lnTo>
                  <a:cubicBezTo>
                    <a:pt x="51" y="3502"/>
                    <a:pt x="51" y="3522"/>
                    <a:pt x="41" y="3522"/>
                  </a:cubicBezTo>
                  <a:cubicBezTo>
                    <a:pt x="39" y="3522"/>
                    <a:pt x="37" y="3521"/>
                    <a:pt x="34" y="3520"/>
                  </a:cubicBezTo>
                  <a:cubicBezTo>
                    <a:pt x="23" y="3491"/>
                    <a:pt x="46" y="3451"/>
                    <a:pt x="17" y="3434"/>
                  </a:cubicBezTo>
                  <a:lnTo>
                    <a:pt x="34" y="3434"/>
                  </a:lnTo>
                  <a:cubicBezTo>
                    <a:pt x="40" y="3361"/>
                    <a:pt x="34" y="3281"/>
                    <a:pt x="40" y="3207"/>
                  </a:cubicBezTo>
                  <a:cubicBezTo>
                    <a:pt x="34" y="3207"/>
                    <a:pt x="34" y="3202"/>
                    <a:pt x="29" y="3202"/>
                  </a:cubicBezTo>
                  <a:cubicBezTo>
                    <a:pt x="29" y="3202"/>
                    <a:pt x="34" y="3202"/>
                    <a:pt x="40" y="3196"/>
                  </a:cubicBezTo>
                  <a:cubicBezTo>
                    <a:pt x="34" y="3162"/>
                    <a:pt x="57" y="3122"/>
                    <a:pt x="46" y="3088"/>
                  </a:cubicBezTo>
                  <a:cubicBezTo>
                    <a:pt x="68" y="3066"/>
                    <a:pt x="51" y="3032"/>
                    <a:pt x="63" y="3003"/>
                  </a:cubicBezTo>
                  <a:cubicBezTo>
                    <a:pt x="68" y="2986"/>
                    <a:pt x="57" y="2964"/>
                    <a:pt x="80" y="2952"/>
                  </a:cubicBezTo>
                  <a:close/>
                  <a:moveTo>
                    <a:pt x="6775" y="3514"/>
                  </a:moveTo>
                  <a:cubicBezTo>
                    <a:pt x="6775" y="3537"/>
                    <a:pt x="6786" y="3559"/>
                    <a:pt x="6763" y="3571"/>
                  </a:cubicBezTo>
                  <a:cubicBezTo>
                    <a:pt x="6763" y="3554"/>
                    <a:pt x="6763" y="3531"/>
                    <a:pt x="6775" y="3514"/>
                  </a:cubicBezTo>
                  <a:close/>
                  <a:moveTo>
                    <a:pt x="6831" y="3616"/>
                  </a:moveTo>
                  <a:cubicBezTo>
                    <a:pt x="6831" y="3627"/>
                    <a:pt x="6820" y="3639"/>
                    <a:pt x="6820" y="3650"/>
                  </a:cubicBezTo>
                  <a:lnTo>
                    <a:pt x="6831" y="3650"/>
                  </a:lnTo>
                  <a:lnTo>
                    <a:pt x="6831" y="3616"/>
                  </a:lnTo>
                  <a:close/>
                  <a:moveTo>
                    <a:pt x="6792" y="3548"/>
                  </a:moveTo>
                  <a:cubicBezTo>
                    <a:pt x="6792" y="3593"/>
                    <a:pt x="6803" y="3644"/>
                    <a:pt x="6786" y="3678"/>
                  </a:cubicBezTo>
                  <a:cubicBezTo>
                    <a:pt x="6792" y="3639"/>
                    <a:pt x="6792" y="3593"/>
                    <a:pt x="6786" y="3548"/>
                  </a:cubicBezTo>
                  <a:close/>
                  <a:moveTo>
                    <a:pt x="6786" y="3678"/>
                  </a:moveTo>
                  <a:cubicBezTo>
                    <a:pt x="6797" y="3695"/>
                    <a:pt x="6792" y="3718"/>
                    <a:pt x="6780" y="3735"/>
                  </a:cubicBezTo>
                  <a:cubicBezTo>
                    <a:pt x="6780" y="3712"/>
                    <a:pt x="6780" y="3695"/>
                    <a:pt x="6786" y="3678"/>
                  </a:cubicBezTo>
                  <a:close/>
                  <a:moveTo>
                    <a:pt x="97" y="3633"/>
                  </a:moveTo>
                  <a:cubicBezTo>
                    <a:pt x="102" y="3650"/>
                    <a:pt x="102" y="3667"/>
                    <a:pt x="97" y="3684"/>
                  </a:cubicBezTo>
                  <a:cubicBezTo>
                    <a:pt x="102" y="3690"/>
                    <a:pt x="108" y="3701"/>
                    <a:pt x="119" y="3701"/>
                  </a:cubicBezTo>
                  <a:cubicBezTo>
                    <a:pt x="125" y="3690"/>
                    <a:pt x="119" y="3667"/>
                    <a:pt x="119" y="3656"/>
                  </a:cubicBezTo>
                  <a:lnTo>
                    <a:pt x="131" y="3656"/>
                  </a:lnTo>
                  <a:cubicBezTo>
                    <a:pt x="125" y="3667"/>
                    <a:pt x="125" y="3673"/>
                    <a:pt x="125" y="3678"/>
                  </a:cubicBezTo>
                  <a:cubicBezTo>
                    <a:pt x="131" y="3678"/>
                    <a:pt x="136" y="3684"/>
                    <a:pt x="142" y="3684"/>
                  </a:cubicBezTo>
                  <a:lnTo>
                    <a:pt x="131" y="3684"/>
                  </a:lnTo>
                  <a:cubicBezTo>
                    <a:pt x="131" y="3712"/>
                    <a:pt x="125" y="3735"/>
                    <a:pt x="136" y="3764"/>
                  </a:cubicBezTo>
                  <a:lnTo>
                    <a:pt x="131" y="3764"/>
                  </a:lnTo>
                  <a:cubicBezTo>
                    <a:pt x="125" y="3741"/>
                    <a:pt x="125" y="3724"/>
                    <a:pt x="119" y="3707"/>
                  </a:cubicBezTo>
                  <a:cubicBezTo>
                    <a:pt x="114" y="3707"/>
                    <a:pt x="108" y="3701"/>
                    <a:pt x="102" y="3701"/>
                  </a:cubicBezTo>
                  <a:cubicBezTo>
                    <a:pt x="102" y="3707"/>
                    <a:pt x="102" y="3718"/>
                    <a:pt x="102" y="3724"/>
                  </a:cubicBezTo>
                  <a:cubicBezTo>
                    <a:pt x="97" y="3695"/>
                    <a:pt x="91" y="3661"/>
                    <a:pt x="97" y="3633"/>
                  </a:cubicBezTo>
                  <a:close/>
                  <a:moveTo>
                    <a:pt x="352" y="3769"/>
                  </a:moveTo>
                  <a:cubicBezTo>
                    <a:pt x="358" y="3775"/>
                    <a:pt x="358" y="3781"/>
                    <a:pt x="352" y="3781"/>
                  </a:cubicBezTo>
                  <a:cubicBezTo>
                    <a:pt x="346" y="3775"/>
                    <a:pt x="346" y="3769"/>
                    <a:pt x="352" y="3769"/>
                  </a:cubicBezTo>
                  <a:close/>
                  <a:moveTo>
                    <a:pt x="74" y="3894"/>
                  </a:moveTo>
                  <a:cubicBezTo>
                    <a:pt x="74" y="3895"/>
                    <a:pt x="74" y="3896"/>
                    <a:pt x="74" y="3896"/>
                  </a:cubicBezTo>
                  <a:lnTo>
                    <a:pt x="74" y="3896"/>
                  </a:lnTo>
                  <a:cubicBezTo>
                    <a:pt x="74" y="3895"/>
                    <a:pt x="74" y="3895"/>
                    <a:pt x="74" y="3894"/>
                  </a:cubicBezTo>
                  <a:close/>
                  <a:moveTo>
                    <a:pt x="91" y="3911"/>
                  </a:moveTo>
                  <a:cubicBezTo>
                    <a:pt x="97" y="3928"/>
                    <a:pt x="102" y="3945"/>
                    <a:pt x="102" y="3962"/>
                  </a:cubicBezTo>
                  <a:cubicBezTo>
                    <a:pt x="102" y="3962"/>
                    <a:pt x="97" y="3968"/>
                    <a:pt x="91" y="3968"/>
                  </a:cubicBezTo>
                  <a:cubicBezTo>
                    <a:pt x="91" y="3951"/>
                    <a:pt x="80" y="3928"/>
                    <a:pt x="91" y="3911"/>
                  </a:cubicBezTo>
                  <a:close/>
                  <a:moveTo>
                    <a:pt x="6844" y="3456"/>
                  </a:moveTo>
                  <a:cubicBezTo>
                    <a:pt x="6845" y="3456"/>
                    <a:pt x="6847" y="3457"/>
                    <a:pt x="6848" y="3457"/>
                  </a:cubicBezTo>
                  <a:cubicBezTo>
                    <a:pt x="6860" y="3486"/>
                    <a:pt x="6837" y="3525"/>
                    <a:pt x="6865" y="3548"/>
                  </a:cubicBezTo>
                  <a:lnTo>
                    <a:pt x="6848" y="3548"/>
                  </a:lnTo>
                  <a:cubicBezTo>
                    <a:pt x="6848" y="3622"/>
                    <a:pt x="6848" y="3695"/>
                    <a:pt x="6843" y="3769"/>
                  </a:cubicBezTo>
                  <a:cubicBezTo>
                    <a:pt x="6848" y="3775"/>
                    <a:pt x="6854" y="3775"/>
                    <a:pt x="6854" y="3775"/>
                  </a:cubicBezTo>
                  <a:cubicBezTo>
                    <a:pt x="6854" y="3781"/>
                    <a:pt x="6848" y="3781"/>
                    <a:pt x="6848" y="3781"/>
                  </a:cubicBezTo>
                  <a:lnTo>
                    <a:pt x="6848" y="3786"/>
                  </a:lnTo>
                  <a:cubicBezTo>
                    <a:pt x="6848" y="3820"/>
                    <a:pt x="6826" y="3860"/>
                    <a:pt x="6837" y="3894"/>
                  </a:cubicBezTo>
                  <a:cubicBezTo>
                    <a:pt x="6820" y="3917"/>
                    <a:pt x="6831" y="3951"/>
                    <a:pt x="6820" y="3979"/>
                  </a:cubicBezTo>
                  <a:cubicBezTo>
                    <a:pt x="6814" y="3996"/>
                    <a:pt x="6826" y="4019"/>
                    <a:pt x="6803" y="4030"/>
                  </a:cubicBezTo>
                  <a:lnTo>
                    <a:pt x="6797" y="4019"/>
                  </a:lnTo>
                  <a:cubicBezTo>
                    <a:pt x="6809" y="4002"/>
                    <a:pt x="6803" y="3979"/>
                    <a:pt x="6803" y="3962"/>
                  </a:cubicBezTo>
                  <a:lnTo>
                    <a:pt x="6803" y="3962"/>
                  </a:lnTo>
                  <a:cubicBezTo>
                    <a:pt x="6797" y="3968"/>
                    <a:pt x="6792" y="3968"/>
                    <a:pt x="6786" y="3968"/>
                  </a:cubicBezTo>
                  <a:cubicBezTo>
                    <a:pt x="6786" y="3962"/>
                    <a:pt x="6792" y="3956"/>
                    <a:pt x="6792" y="3951"/>
                  </a:cubicBezTo>
                  <a:cubicBezTo>
                    <a:pt x="6786" y="3934"/>
                    <a:pt x="6809" y="3922"/>
                    <a:pt x="6809" y="3900"/>
                  </a:cubicBezTo>
                  <a:cubicBezTo>
                    <a:pt x="6803" y="3900"/>
                    <a:pt x="6797" y="3894"/>
                    <a:pt x="6797" y="3894"/>
                  </a:cubicBezTo>
                  <a:cubicBezTo>
                    <a:pt x="6797" y="3843"/>
                    <a:pt x="6814" y="3786"/>
                    <a:pt x="6809" y="3735"/>
                  </a:cubicBezTo>
                  <a:lnTo>
                    <a:pt x="6826" y="3735"/>
                  </a:lnTo>
                  <a:cubicBezTo>
                    <a:pt x="6826" y="3729"/>
                    <a:pt x="6826" y="3712"/>
                    <a:pt x="6831" y="3707"/>
                  </a:cubicBezTo>
                  <a:cubicBezTo>
                    <a:pt x="6826" y="3707"/>
                    <a:pt x="6820" y="3701"/>
                    <a:pt x="6814" y="3701"/>
                  </a:cubicBezTo>
                  <a:lnTo>
                    <a:pt x="6814" y="3712"/>
                  </a:lnTo>
                  <a:lnTo>
                    <a:pt x="6809" y="3690"/>
                  </a:lnTo>
                  <a:cubicBezTo>
                    <a:pt x="6814" y="3690"/>
                    <a:pt x="6814" y="3695"/>
                    <a:pt x="6820" y="3701"/>
                  </a:cubicBezTo>
                  <a:cubicBezTo>
                    <a:pt x="6820" y="3695"/>
                    <a:pt x="6831" y="3695"/>
                    <a:pt x="6831" y="3690"/>
                  </a:cubicBezTo>
                  <a:cubicBezTo>
                    <a:pt x="6831" y="3678"/>
                    <a:pt x="6831" y="3667"/>
                    <a:pt x="6831" y="3656"/>
                  </a:cubicBezTo>
                  <a:lnTo>
                    <a:pt x="6820" y="3656"/>
                  </a:lnTo>
                  <a:cubicBezTo>
                    <a:pt x="6820" y="3667"/>
                    <a:pt x="6820" y="3678"/>
                    <a:pt x="6809" y="3684"/>
                  </a:cubicBezTo>
                  <a:cubicBezTo>
                    <a:pt x="6814" y="3673"/>
                    <a:pt x="6814" y="3661"/>
                    <a:pt x="6814" y="3650"/>
                  </a:cubicBezTo>
                  <a:lnTo>
                    <a:pt x="6820" y="3650"/>
                  </a:lnTo>
                  <a:cubicBezTo>
                    <a:pt x="6814" y="3639"/>
                    <a:pt x="6814" y="3633"/>
                    <a:pt x="6820" y="3622"/>
                  </a:cubicBezTo>
                  <a:cubicBezTo>
                    <a:pt x="6814" y="3599"/>
                    <a:pt x="6820" y="3582"/>
                    <a:pt x="6820" y="3559"/>
                  </a:cubicBezTo>
                  <a:lnTo>
                    <a:pt x="6831" y="3554"/>
                  </a:lnTo>
                  <a:cubicBezTo>
                    <a:pt x="6826" y="3554"/>
                    <a:pt x="6820" y="3542"/>
                    <a:pt x="6814" y="3542"/>
                  </a:cubicBezTo>
                  <a:cubicBezTo>
                    <a:pt x="6820" y="3542"/>
                    <a:pt x="6826" y="3537"/>
                    <a:pt x="6831" y="3537"/>
                  </a:cubicBezTo>
                  <a:cubicBezTo>
                    <a:pt x="6826" y="3531"/>
                    <a:pt x="6820" y="3520"/>
                    <a:pt x="6814" y="3514"/>
                  </a:cubicBezTo>
                  <a:cubicBezTo>
                    <a:pt x="6820" y="3508"/>
                    <a:pt x="6820" y="3503"/>
                    <a:pt x="6820" y="3497"/>
                  </a:cubicBezTo>
                  <a:cubicBezTo>
                    <a:pt x="6826" y="3503"/>
                    <a:pt x="6831" y="3514"/>
                    <a:pt x="6837" y="3520"/>
                  </a:cubicBezTo>
                  <a:cubicBezTo>
                    <a:pt x="6837" y="3514"/>
                    <a:pt x="6831" y="3503"/>
                    <a:pt x="6831" y="3497"/>
                  </a:cubicBezTo>
                  <a:lnTo>
                    <a:pt x="6848" y="3497"/>
                  </a:lnTo>
                  <a:lnTo>
                    <a:pt x="6831" y="3486"/>
                  </a:lnTo>
                  <a:cubicBezTo>
                    <a:pt x="6836" y="3475"/>
                    <a:pt x="6833" y="3456"/>
                    <a:pt x="6844" y="3456"/>
                  </a:cubicBezTo>
                  <a:close/>
                  <a:moveTo>
                    <a:pt x="102" y="3729"/>
                  </a:moveTo>
                  <a:cubicBezTo>
                    <a:pt x="114" y="3741"/>
                    <a:pt x="102" y="3758"/>
                    <a:pt x="114" y="3775"/>
                  </a:cubicBezTo>
                  <a:cubicBezTo>
                    <a:pt x="114" y="3888"/>
                    <a:pt x="153" y="4007"/>
                    <a:pt x="153" y="4121"/>
                  </a:cubicBezTo>
                  <a:cubicBezTo>
                    <a:pt x="136" y="4081"/>
                    <a:pt x="136" y="4036"/>
                    <a:pt x="125" y="3990"/>
                  </a:cubicBezTo>
                  <a:lnTo>
                    <a:pt x="119" y="3996"/>
                  </a:lnTo>
                  <a:cubicBezTo>
                    <a:pt x="119" y="3990"/>
                    <a:pt x="125" y="3985"/>
                    <a:pt x="125" y="3985"/>
                  </a:cubicBezTo>
                  <a:cubicBezTo>
                    <a:pt x="119" y="3922"/>
                    <a:pt x="102" y="3860"/>
                    <a:pt x="102" y="3798"/>
                  </a:cubicBezTo>
                  <a:lnTo>
                    <a:pt x="97" y="3798"/>
                  </a:lnTo>
                  <a:cubicBezTo>
                    <a:pt x="108" y="3781"/>
                    <a:pt x="97" y="3752"/>
                    <a:pt x="102" y="3729"/>
                  </a:cubicBezTo>
                  <a:close/>
                  <a:moveTo>
                    <a:pt x="159" y="4121"/>
                  </a:moveTo>
                  <a:cubicBezTo>
                    <a:pt x="165" y="4132"/>
                    <a:pt x="159" y="4138"/>
                    <a:pt x="148" y="4138"/>
                  </a:cubicBezTo>
                  <a:cubicBezTo>
                    <a:pt x="148" y="4127"/>
                    <a:pt x="148" y="4121"/>
                    <a:pt x="159" y="4121"/>
                  </a:cubicBezTo>
                  <a:close/>
                  <a:moveTo>
                    <a:pt x="6780" y="3741"/>
                  </a:moveTo>
                  <a:cubicBezTo>
                    <a:pt x="6786" y="3741"/>
                    <a:pt x="6786" y="3746"/>
                    <a:pt x="6792" y="3746"/>
                  </a:cubicBezTo>
                  <a:cubicBezTo>
                    <a:pt x="6780" y="3866"/>
                    <a:pt x="6763" y="3985"/>
                    <a:pt x="6746" y="4104"/>
                  </a:cubicBezTo>
                  <a:cubicBezTo>
                    <a:pt x="6746" y="4121"/>
                    <a:pt x="6746" y="4132"/>
                    <a:pt x="6735" y="4144"/>
                  </a:cubicBezTo>
                  <a:cubicBezTo>
                    <a:pt x="6752" y="4059"/>
                    <a:pt x="6758" y="3973"/>
                    <a:pt x="6769" y="3888"/>
                  </a:cubicBezTo>
                  <a:cubicBezTo>
                    <a:pt x="6763" y="3888"/>
                    <a:pt x="6758" y="3883"/>
                    <a:pt x="6758" y="3877"/>
                  </a:cubicBezTo>
                  <a:cubicBezTo>
                    <a:pt x="6752" y="3888"/>
                    <a:pt x="6746" y="3894"/>
                    <a:pt x="6746" y="3905"/>
                  </a:cubicBezTo>
                  <a:cubicBezTo>
                    <a:pt x="6746" y="3888"/>
                    <a:pt x="6746" y="3871"/>
                    <a:pt x="6746" y="3854"/>
                  </a:cubicBezTo>
                  <a:lnTo>
                    <a:pt x="6752" y="3854"/>
                  </a:lnTo>
                  <a:lnTo>
                    <a:pt x="6752" y="3877"/>
                  </a:lnTo>
                  <a:lnTo>
                    <a:pt x="6769" y="3877"/>
                  </a:lnTo>
                  <a:cubicBezTo>
                    <a:pt x="6780" y="3832"/>
                    <a:pt x="6780" y="3786"/>
                    <a:pt x="6780" y="3741"/>
                  </a:cubicBezTo>
                  <a:close/>
                  <a:moveTo>
                    <a:pt x="114" y="4138"/>
                  </a:moveTo>
                  <a:cubicBezTo>
                    <a:pt x="114" y="4144"/>
                    <a:pt x="108" y="4155"/>
                    <a:pt x="108" y="4166"/>
                  </a:cubicBezTo>
                  <a:cubicBezTo>
                    <a:pt x="108" y="4166"/>
                    <a:pt x="119" y="4172"/>
                    <a:pt x="125" y="4178"/>
                  </a:cubicBezTo>
                  <a:cubicBezTo>
                    <a:pt x="125" y="4161"/>
                    <a:pt x="125" y="4149"/>
                    <a:pt x="114" y="4138"/>
                  </a:cubicBezTo>
                  <a:close/>
                  <a:moveTo>
                    <a:pt x="170" y="4059"/>
                  </a:moveTo>
                  <a:lnTo>
                    <a:pt x="170" y="4059"/>
                  </a:lnTo>
                  <a:cubicBezTo>
                    <a:pt x="175" y="4063"/>
                    <a:pt x="168" y="4089"/>
                    <a:pt x="180" y="4089"/>
                  </a:cubicBezTo>
                  <a:cubicBezTo>
                    <a:pt x="182" y="4089"/>
                    <a:pt x="184" y="4089"/>
                    <a:pt x="187" y="4087"/>
                  </a:cubicBezTo>
                  <a:lnTo>
                    <a:pt x="187" y="4087"/>
                  </a:lnTo>
                  <a:lnTo>
                    <a:pt x="176" y="4098"/>
                  </a:lnTo>
                  <a:cubicBezTo>
                    <a:pt x="187" y="4127"/>
                    <a:pt x="193" y="4161"/>
                    <a:pt x="187" y="4195"/>
                  </a:cubicBezTo>
                  <a:cubicBezTo>
                    <a:pt x="182" y="4155"/>
                    <a:pt x="182" y="4115"/>
                    <a:pt x="165" y="4081"/>
                  </a:cubicBezTo>
                  <a:cubicBezTo>
                    <a:pt x="165" y="4076"/>
                    <a:pt x="165" y="4064"/>
                    <a:pt x="170" y="4059"/>
                  </a:cubicBezTo>
                  <a:close/>
                  <a:moveTo>
                    <a:pt x="426" y="4223"/>
                  </a:moveTo>
                  <a:cubicBezTo>
                    <a:pt x="431" y="4234"/>
                    <a:pt x="431" y="4251"/>
                    <a:pt x="437" y="4263"/>
                  </a:cubicBezTo>
                  <a:cubicBezTo>
                    <a:pt x="437" y="4263"/>
                    <a:pt x="431" y="4268"/>
                    <a:pt x="431" y="4268"/>
                  </a:cubicBezTo>
                  <a:lnTo>
                    <a:pt x="426" y="4223"/>
                  </a:lnTo>
                  <a:close/>
                  <a:moveTo>
                    <a:pt x="6741" y="4144"/>
                  </a:moveTo>
                  <a:cubicBezTo>
                    <a:pt x="6741" y="4183"/>
                    <a:pt x="6724" y="4229"/>
                    <a:pt x="6718" y="4268"/>
                  </a:cubicBezTo>
                  <a:cubicBezTo>
                    <a:pt x="6712" y="4229"/>
                    <a:pt x="6729" y="4183"/>
                    <a:pt x="6741" y="4144"/>
                  </a:cubicBezTo>
                  <a:close/>
                  <a:moveTo>
                    <a:pt x="153" y="4138"/>
                  </a:moveTo>
                  <a:lnTo>
                    <a:pt x="153" y="4138"/>
                  </a:lnTo>
                  <a:cubicBezTo>
                    <a:pt x="165" y="4149"/>
                    <a:pt x="165" y="4172"/>
                    <a:pt x="170" y="4183"/>
                  </a:cubicBezTo>
                  <a:cubicBezTo>
                    <a:pt x="176" y="4212"/>
                    <a:pt x="187" y="4240"/>
                    <a:pt x="182" y="4274"/>
                  </a:cubicBezTo>
                  <a:cubicBezTo>
                    <a:pt x="165" y="4234"/>
                    <a:pt x="159" y="4183"/>
                    <a:pt x="153" y="4138"/>
                  </a:cubicBezTo>
                  <a:close/>
                  <a:moveTo>
                    <a:pt x="6485" y="4257"/>
                  </a:moveTo>
                  <a:cubicBezTo>
                    <a:pt x="6480" y="4263"/>
                    <a:pt x="6480" y="4274"/>
                    <a:pt x="6480" y="4286"/>
                  </a:cubicBezTo>
                  <a:lnTo>
                    <a:pt x="6480" y="4280"/>
                  </a:lnTo>
                  <a:cubicBezTo>
                    <a:pt x="6480" y="4268"/>
                    <a:pt x="6480" y="4263"/>
                    <a:pt x="6485" y="4257"/>
                  </a:cubicBezTo>
                  <a:close/>
                  <a:moveTo>
                    <a:pt x="6690" y="4291"/>
                  </a:moveTo>
                  <a:cubicBezTo>
                    <a:pt x="6695" y="4291"/>
                    <a:pt x="6690" y="4303"/>
                    <a:pt x="6684" y="4308"/>
                  </a:cubicBezTo>
                  <a:cubicBezTo>
                    <a:pt x="6673" y="4308"/>
                    <a:pt x="6678" y="4291"/>
                    <a:pt x="6690" y="4291"/>
                  </a:cubicBezTo>
                  <a:close/>
                  <a:moveTo>
                    <a:pt x="358" y="4342"/>
                  </a:moveTo>
                  <a:cubicBezTo>
                    <a:pt x="369" y="4348"/>
                    <a:pt x="363" y="4354"/>
                    <a:pt x="358" y="4354"/>
                  </a:cubicBezTo>
                  <a:cubicBezTo>
                    <a:pt x="352" y="4348"/>
                    <a:pt x="352" y="4342"/>
                    <a:pt x="358" y="4342"/>
                  </a:cubicBezTo>
                  <a:close/>
                  <a:moveTo>
                    <a:pt x="6718" y="4274"/>
                  </a:moveTo>
                  <a:lnTo>
                    <a:pt x="6718" y="4274"/>
                  </a:lnTo>
                  <a:cubicBezTo>
                    <a:pt x="6707" y="4325"/>
                    <a:pt x="6695" y="4382"/>
                    <a:pt x="6678" y="4433"/>
                  </a:cubicBezTo>
                  <a:cubicBezTo>
                    <a:pt x="6678" y="4376"/>
                    <a:pt x="6695" y="4320"/>
                    <a:pt x="6718" y="4274"/>
                  </a:cubicBezTo>
                  <a:close/>
                  <a:moveTo>
                    <a:pt x="244" y="4399"/>
                  </a:moveTo>
                  <a:cubicBezTo>
                    <a:pt x="255" y="4399"/>
                    <a:pt x="261" y="4405"/>
                    <a:pt x="267" y="4405"/>
                  </a:cubicBezTo>
                  <a:cubicBezTo>
                    <a:pt x="261" y="4410"/>
                    <a:pt x="255" y="4410"/>
                    <a:pt x="250" y="4416"/>
                  </a:cubicBezTo>
                  <a:cubicBezTo>
                    <a:pt x="255" y="4422"/>
                    <a:pt x="261" y="4433"/>
                    <a:pt x="261" y="4439"/>
                  </a:cubicBezTo>
                  <a:lnTo>
                    <a:pt x="255" y="4439"/>
                  </a:lnTo>
                  <a:cubicBezTo>
                    <a:pt x="250" y="4427"/>
                    <a:pt x="250" y="4410"/>
                    <a:pt x="244" y="4399"/>
                  </a:cubicBezTo>
                  <a:close/>
                  <a:moveTo>
                    <a:pt x="6451" y="4405"/>
                  </a:moveTo>
                  <a:cubicBezTo>
                    <a:pt x="6451" y="4416"/>
                    <a:pt x="6446" y="4427"/>
                    <a:pt x="6446" y="4439"/>
                  </a:cubicBezTo>
                  <a:lnTo>
                    <a:pt x="6434" y="4439"/>
                  </a:lnTo>
                  <a:cubicBezTo>
                    <a:pt x="6440" y="4427"/>
                    <a:pt x="6440" y="4416"/>
                    <a:pt x="6451" y="4405"/>
                  </a:cubicBezTo>
                  <a:close/>
                  <a:moveTo>
                    <a:pt x="386" y="4444"/>
                  </a:moveTo>
                  <a:cubicBezTo>
                    <a:pt x="397" y="4450"/>
                    <a:pt x="397" y="4461"/>
                    <a:pt x="392" y="4467"/>
                  </a:cubicBezTo>
                  <a:cubicBezTo>
                    <a:pt x="386" y="4467"/>
                    <a:pt x="380" y="4444"/>
                    <a:pt x="386" y="4444"/>
                  </a:cubicBezTo>
                  <a:close/>
                  <a:moveTo>
                    <a:pt x="6639" y="4473"/>
                  </a:moveTo>
                  <a:cubicBezTo>
                    <a:pt x="6650" y="4473"/>
                    <a:pt x="6650" y="4478"/>
                    <a:pt x="6644" y="4484"/>
                  </a:cubicBezTo>
                  <a:cubicBezTo>
                    <a:pt x="6633" y="4478"/>
                    <a:pt x="6633" y="4478"/>
                    <a:pt x="6639" y="4473"/>
                  </a:cubicBezTo>
                  <a:close/>
                  <a:moveTo>
                    <a:pt x="284" y="4461"/>
                  </a:moveTo>
                  <a:lnTo>
                    <a:pt x="284" y="4461"/>
                  </a:lnTo>
                  <a:cubicBezTo>
                    <a:pt x="278" y="4461"/>
                    <a:pt x="273" y="4473"/>
                    <a:pt x="273" y="4473"/>
                  </a:cubicBezTo>
                  <a:cubicBezTo>
                    <a:pt x="273" y="4478"/>
                    <a:pt x="284" y="4484"/>
                    <a:pt x="284" y="4490"/>
                  </a:cubicBezTo>
                  <a:cubicBezTo>
                    <a:pt x="273" y="4490"/>
                    <a:pt x="267" y="4478"/>
                    <a:pt x="267" y="4467"/>
                  </a:cubicBezTo>
                  <a:cubicBezTo>
                    <a:pt x="267" y="4467"/>
                    <a:pt x="278" y="4461"/>
                    <a:pt x="284" y="4461"/>
                  </a:cubicBezTo>
                  <a:close/>
                  <a:moveTo>
                    <a:pt x="6633" y="4512"/>
                  </a:moveTo>
                  <a:cubicBezTo>
                    <a:pt x="6639" y="4518"/>
                    <a:pt x="6633" y="4529"/>
                    <a:pt x="6622" y="4529"/>
                  </a:cubicBezTo>
                  <a:cubicBezTo>
                    <a:pt x="6616" y="4524"/>
                    <a:pt x="6622" y="4512"/>
                    <a:pt x="6633" y="4512"/>
                  </a:cubicBezTo>
                  <a:close/>
                  <a:moveTo>
                    <a:pt x="199" y="4535"/>
                  </a:moveTo>
                  <a:cubicBezTo>
                    <a:pt x="202" y="4538"/>
                    <a:pt x="205" y="4541"/>
                    <a:pt x="208" y="4544"/>
                  </a:cubicBezTo>
                  <a:lnTo>
                    <a:pt x="208" y="4544"/>
                  </a:lnTo>
                  <a:cubicBezTo>
                    <a:pt x="205" y="4540"/>
                    <a:pt x="202" y="4538"/>
                    <a:pt x="199" y="4535"/>
                  </a:cubicBezTo>
                  <a:close/>
                  <a:moveTo>
                    <a:pt x="6627" y="4541"/>
                  </a:moveTo>
                  <a:lnTo>
                    <a:pt x="6627" y="4541"/>
                  </a:lnTo>
                  <a:cubicBezTo>
                    <a:pt x="6622" y="4552"/>
                    <a:pt x="6622" y="4564"/>
                    <a:pt x="6622" y="4575"/>
                  </a:cubicBezTo>
                  <a:lnTo>
                    <a:pt x="6610" y="4575"/>
                  </a:lnTo>
                  <a:cubicBezTo>
                    <a:pt x="6610" y="4564"/>
                    <a:pt x="6616" y="4547"/>
                    <a:pt x="6627" y="4541"/>
                  </a:cubicBezTo>
                  <a:close/>
                  <a:moveTo>
                    <a:pt x="267" y="4495"/>
                  </a:moveTo>
                  <a:cubicBezTo>
                    <a:pt x="278" y="4495"/>
                    <a:pt x="284" y="4501"/>
                    <a:pt x="284" y="4512"/>
                  </a:cubicBezTo>
                  <a:lnTo>
                    <a:pt x="301" y="4512"/>
                  </a:lnTo>
                  <a:cubicBezTo>
                    <a:pt x="295" y="4512"/>
                    <a:pt x="295" y="4524"/>
                    <a:pt x="290" y="4529"/>
                  </a:cubicBezTo>
                  <a:cubicBezTo>
                    <a:pt x="295" y="4529"/>
                    <a:pt x="301" y="4524"/>
                    <a:pt x="301" y="4524"/>
                  </a:cubicBezTo>
                  <a:lnTo>
                    <a:pt x="301" y="4524"/>
                  </a:lnTo>
                  <a:cubicBezTo>
                    <a:pt x="289" y="4536"/>
                    <a:pt x="294" y="4545"/>
                    <a:pt x="304" y="4545"/>
                  </a:cubicBezTo>
                  <a:cubicBezTo>
                    <a:pt x="308" y="4545"/>
                    <a:pt x="313" y="4544"/>
                    <a:pt x="318" y="4541"/>
                  </a:cubicBezTo>
                  <a:cubicBezTo>
                    <a:pt x="318" y="4541"/>
                    <a:pt x="318" y="4552"/>
                    <a:pt x="318" y="4552"/>
                  </a:cubicBezTo>
                  <a:lnTo>
                    <a:pt x="295" y="4552"/>
                  </a:lnTo>
                  <a:cubicBezTo>
                    <a:pt x="301" y="4564"/>
                    <a:pt x="301" y="4569"/>
                    <a:pt x="295" y="4581"/>
                  </a:cubicBezTo>
                  <a:cubicBezTo>
                    <a:pt x="290" y="4552"/>
                    <a:pt x="278" y="4524"/>
                    <a:pt x="267" y="4495"/>
                  </a:cubicBezTo>
                  <a:close/>
                  <a:moveTo>
                    <a:pt x="6610" y="4586"/>
                  </a:moveTo>
                  <a:cubicBezTo>
                    <a:pt x="6615" y="4591"/>
                    <a:pt x="6612" y="4604"/>
                    <a:pt x="6603" y="4604"/>
                  </a:cubicBezTo>
                  <a:cubicBezTo>
                    <a:pt x="6602" y="4604"/>
                    <a:pt x="6600" y="4604"/>
                    <a:pt x="6599" y="4603"/>
                  </a:cubicBezTo>
                  <a:cubicBezTo>
                    <a:pt x="6593" y="4598"/>
                    <a:pt x="6599" y="4586"/>
                    <a:pt x="6610" y="4586"/>
                  </a:cubicBezTo>
                  <a:close/>
                  <a:moveTo>
                    <a:pt x="324" y="4626"/>
                  </a:moveTo>
                  <a:cubicBezTo>
                    <a:pt x="329" y="4643"/>
                    <a:pt x="335" y="4660"/>
                    <a:pt x="335" y="4677"/>
                  </a:cubicBezTo>
                  <a:cubicBezTo>
                    <a:pt x="329" y="4666"/>
                    <a:pt x="324" y="4654"/>
                    <a:pt x="318" y="4643"/>
                  </a:cubicBezTo>
                  <a:cubicBezTo>
                    <a:pt x="318" y="4637"/>
                    <a:pt x="318" y="4632"/>
                    <a:pt x="324" y="4626"/>
                  </a:cubicBezTo>
                  <a:close/>
                  <a:moveTo>
                    <a:pt x="6644" y="4683"/>
                  </a:moveTo>
                  <a:lnTo>
                    <a:pt x="6644" y="4683"/>
                  </a:lnTo>
                  <a:cubicBezTo>
                    <a:pt x="6633" y="4688"/>
                    <a:pt x="6627" y="4700"/>
                    <a:pt x="6622" y="4705"/>
                  </a:cubicBezTo>
                  <a:cubicBezTo>
                    <a:pt x="6627" y="4705"/>
                    <a:pt x="6633" y="4711"/>
                    <a:pt x="6633" y="4711"/>
                  </a:cubicBezTo>
                  <a:cubicBezTo>
                    <a:pt x="6639" y="4700"/>
                    <a:pt x="6639" y="4694"/>
                    <a:pt x="6644" y="4683"/>
                  </a:cubicBezTo>
                  <a:close/>
                  <a:moveTo>
                    <a:pt x="6661" y="4501"/>
                  </a:moveTo>
                  <a:cubicBezTo>
                    <a:pt x="6639" y="4575"/>
                    <a:pt x="6616" y="4649"/>
                    <a:pt x="6587" y="4717"/>
                  </a:cubicBezTo>
                  <a:cubicBezTo>
                    <a:pt x="6599" y="4654"/>
                    <a:pt x="6627" y="4603"/>
                    <a:pt x="6639" y="4541"/>
                  </a:cubicBezTo>
                  <a:cubicBezTo>
                    <a:pt x="6644" y="4529"/>
                    <a:pt x="6650" y="4512"/>
                    <a:pt x="6661" y="4501"/>
                  </a:cubicBezTo>
                  <a:close/>
                  <a:moveTo>
                    <a:pt x="6587" y="4615"/>
                  </a:moveTo>
                  <a:cubicBezTo>
                    <a:pt x="6587" y="4615"/>
                    <a:pt x="6599" y="4620"/>
                    <a:pt x="6599" y="4626"/>
                  </a:cubicBezTo>
                  <a:cubicBezTo>
                    <a:pt x="6587" y="4660"/>
                    <a:pt x="6582" y="4700"/>
                    <a:pt x="6565" y="4728"/>
                  </a:cubicBezTo>
                  <a:cubicBezTo>
                    <a:pt x="6570" y="4688"/>
                    <a:pt x="6593" y="4654"/>
                    <a:pt x="6587" y="4615"/>
                  </a:cubicBezTo>
                  <a:close/>
                  <a:moveTo>
                    <a:pt x="182" y="4274"/>
                  </a:moveTo>
                  <a:lnTo>
                    <a:pt x="182" y="4274"/>
                  </a:lnTo>
                  <a:cubicBezTo>
                    <a:pt x="193" y="4280"/>
                    <a:pt x="193" y="4303"/>
                    <a:pt x="199" y="4314"/>
                  </a:cubicBezTo>
                  <a:cubicBezTo>
                    <a:pt x="233" y="4439"/>
                    <a:pt x="273" y="4558"/>
                    <a:pt x="312" y="4677"/>
                  </a:cubicBezTo>
                  <a:cubicBezTo>
                    <a:pt x="324" y="4705"/>
                    <a:pt x="341" y="4734"/>
                    <a:pt x="346" y="4762"/>
                  </a:cubicBezTo>
                  <a:cubicBezTo>
                    <a:pt x="318" y="4722"/>
                    <a:pt x="312" y="4671"/>
                    <a:pt x="284" y="4643"/>
                  </a:cubicBezTo>
                  <a:cubicBezTo>
                    <a:pt x="284" y="4643"/>
                    <a:pt x="290" y="4637"/>
                    <a:pt x="290" y="4637"/>
                  </a:cubicBezTo>
                  <a:cubicBezTo>
                    <a:pt x="250" y="4541"/>
                    <a:pt x="227" y="4444"/>
                    <a:pt x="199" y="4348"/>
                  </a:cubicBezTo>
                  <a:lnTo>
                    <a:pt x="193" y="4348"/>
                  </a:lnTo>
                  <a:cubicBezTo>
                    <a:pt x="199" y="4325"/>
                    <a:pt x="187" y="4297"/>
                    <a:pt x="182" y="4274"/>
                  </a:cubicBezTo>
                  <a:close/>
                  <a:moveTo>
                    <a:pt x="6553" y="4751"/>
                  </a:moveTo>
                  <a:cubicBezTo>
                    <a:pt x="6559" y="4756"/>
                    <a:pt x="6553" y="4773"/>
                    <a:pt x="6542" y="4773"/>
                  </a:cubicBezTo>
                  <a:cubicBezTo>
                    <a:pt x="6536" y="4768"/>
                    <a:pt x="6542" y="4751"/>
                    <a:pt x="6553" y="4751"/>
                  </a:cubicBezTo>
                  <a:close/>
                  <a:moveTo>
                    <a:pt x="348" y="4767"/>
                  </a:moveTo>
                  <a:cubicBezTo>
                    <a:pt x="349" y="4767"/>
                    <a:pt x="350" y="4767"/>
                    <a:pt x="352" y="4768"/>
                  </a:cubicBezTo>
                  <a:cubicBezTo>
                    <a:pt x="356" y="4772"/>
                    <a:pt x="354" y="4783"/>
                    <a:pt x="350" y="4783"/>
                  </a:cubicBezTo>
                  <a:cubicBezTo>
                    <a:pt x="349" y="4783"/>
                    <a:pt x="348" y="4782"/>
                    <a:pt x="346" y="4779"/>
                  </a:cubicBezTo>
                  <a:cubicBezTo>
                    <a:pt x="341" y="4779"/>
                    <a:pt x="341" y="4767"/>
                    <a:pt x="348" y="4767"/>
                  </a:cubicBezTo>
                  <a:close/>
                  <a:moveTo>
                    <a:pt x="307" y="4782"/>
                  </a:moveTo>
                  <a:cubicBezTo>
                    <a:pt x="314" y="4782"/>
                    <a:pt x="322" y="4785"/>
                    <a:pt x="329" y="4785"/>
                  </a:cubicBezTo>
                  <a:cubicBezTo>
                    <a:pt x="324" y="4785"/>
                    <a:pt x="312" y="4790"/>
                    <a:pt x="307" y="4790"/>
                  </a:cubicBezTo>
                  <a:cubicBezTo>
                    <a:pt x="312" y="4796"/>
                    <a:pt x="318" y="4802"/>
                    <a:pt x="318" y="4813"/>
                  </a:cubicBezTo>
                  <a:lnTo>
                    <a:pt x="301" y="4813"/>
                  </a:lnTo>
                  <a:lnTo>
                    <a:pt x="301" y="4807"/>
                  </a:lnTo>
                  <a:cubicBezTo>
                    <a:pt x="295" y="4802"/>
                    <a:pt x="295" y="4796"/>
                    <a:pt x="295" y="4785"/>
                  </a:cubicBezTo>
                  <a:cubicBezTo>
                    <a:pt x="299" y="4783"/>
                    <a:pt x="303" y="4782"/>
                    <a:pt x="307" y="4782"/>
                  </a:cubicBezTo>
                  <a:close/>
                  <a:moveTo>
                    <a:pt x="267" y="4819"/>
                  </a:moveTo>
                  <a:cubicBezTo>
                    <a:pt x="267" y="4819"/>
                    <a:pt x="271" y="4823"/>
                    <a:pt x="276" y="4824"/>
                  </a:cubicBezTo>
                  <a:lnTo>
                    <a:pt x="276" y="4824"/>
                  </a:lnTo>
                  <a:cubicBezTo>
                    <a:pt x="273" y="4822"/>
                    <a:pt x="270" y="4820"/>
                    <a:pt x="267" y="4819"/>
                  </a:cubicBezTo>
                  <a:close/>
                  <a:moveTo>
                    <a:pt x="499" y="4756"/>
                  </a:moveTo>
                  <a:cubicBezTo>
                    <a:pt x="511" y="4779"/>
                    <a:pt x="522" y="4802"/>
                    <a:pt x="534" y="4825"/>
                  </a:cubicBezTo>
                  <a:cubicBezTo>
                    <a:pt x="511" y="4807"/>
                    <a:pt x="511" y="4779"/>
                    <a:pt x="494" y="4762"/>
                  </a:cubicBezTo>
                  <a:lnTo>
                    <a:pt x="499" y="4756"/>
                  </a:lnTo>
                  <a:close/>
                  <a:moveTo>
                    <a:pt x="404" y="4826"/>
                  </a:moveTo>
                  <a:cubicBezTo>
                    <a:pt x="408" y="4826"/>
                    <a:pt x="411" y="4829"/>
                    <a:pt x="414" y="4836"/>
                  </a:cubicBezTo>
                  <a:cubicBezTo>
                    <a:pt x="410" y="4838"/>
                    <a:pt x="407" y="4840"/>
                    <a:pt x="405" y="4840"/>
                  </a:cubicBezTo>
                  <a:cubicBezTo>
                    <a:pt x="402" y="4840"/>
                    <a:pt x="401" y="4837"/>
                    <a:pt x="397" y="4830"/>
                  </a:cubicBezTo>
                  <a:cubicBezTo>
                    <a:pt x="400" y="4828"/>
                    <a:pt x="402" y="4826"/>
                    <a:pt x="404" y="4826"/>
                  </a:cubicBezTo>
                  <a:close/>
                  <a:moveTo>
                    <a:pt x="534" y="4830"/>
                  </a:moveTo>
                  <a:cubicBezTo>
                    <a:pt x="534" y="4830"/>
                    <a:pt x="539" y="4836"/>
                    <a:pt x="539" y="4842"/>
                  </a:cubicBezTo>
                  <a:cubicBezTo>
                    <a:pt x="539" y="4842"/>
                    <a:pt x="539" y="4847"/>
                    <a:pt x="534" y="4847"/>
                  </a:cubicBezTo>
                  <a:cubicBezTo>
                    <a:pt x="534" y="4842"/>
                    <a:pt x="534" y="4836"/>
                    <a:pt x="528" y="4830"/>
                  </a:cubicBezTo>
                  <a:close/>
                  <a:moveTo>
                    <a:pt x="636" y="4830"/>
                  </a:moveTo>
                  <a:lnTo>
                    <a:pt x="636" y="4830"/>
                  </a:lnTo>
                  <a:cubicBezTo>
                    <a:pt x="641" y="4836"/>
                    <a:pt x="641" y="4842"/>
                    <a:pt x="647" y="4853"/>
                  </a:cubicBezTo>
                  <a:cubicBezTo>
                    <a:pt x="647" y="4858"/>
                    <a:pt x="646" y="4860"/>
                    <a:pt x="644" y="4860"/>
                  </a:cubicBezTo>
                  <a:cubicBezTo>
                    <a:pt x="637" y="4860"/>
                    <a:pt x="622" y="4835"/>
                    <a:pt x="636" y="4830"/>
                  </a:cubicBezTo>
                  <a:close/>
                  <a:moveTo>
                    <a:pt x="545" y="4853"/>
                  </a:moveTo>
                  <a:cubicBezTo>
                    <a:pt x="545" y="4853"/>
                    <a:pt x="545" y="4859"/>
                    <a:pt x="545" y="4864"/>
                  </a:cubicBezTo>
                  <a:cubicBezTo>
                    <a:pt x="539" y="4859"/>
                    <a:pt x="539" y="4859"/>
                    <a:pt x="539" y="4853"/>
                  </a:cubicBezTo>
                  <a:close/>
                  <a:moveTo>
                    <a:pt x="415" y="4850"/>
                  </a:moveTo>
                  <a:cubicBezTo>
                    <a:pt x="419" y="4850"/>
                    <a:pt x="423" y="4853"/>
                    <a:pt x="426" y="4859"/>
                  </a:cubicBezTo>
                  <a:cubicBezTo>
                    <a:pt x="426" y="4862"/>
                    <a:pt x="421" y="4865"/>
                    <a:pt x="416" y="4865"/>
                  </a:cubicBezTo>
                  <a:lnTo>
                    <a:pt x="416" y="4865"/>
                  </a:lnTo>
                  <a:cubicBezTo>
                    <a:pt x="415" y="4865"/>
                    <a:pt x="415" y="4865"/>
                    <a:pt x="414" y="4864"/>
                  </a:cubicBezTo>
                  <a:lnTo>
                    <a:pt x="414" y="4864"/>
                  </a:lnTo>
                  <a:cubicBezTo>
                    <a:pt x="414" y="4865"/>
                    <a:pt x="415" y="4865"/>
                    <a:pt x="415" y="4865"/>
                  </a:cubicBezTo>
                  <a:lnTo>
                    <a:pt x="415" y="4865"/>
                  </a:lnTo>
                  <a:cubicBezTo>
                    <a:pt x="411" y="4865"/>
                    <a:pt x="409" y="4863"/>
                    <a:pt x="409" y="4859"/>
                  </a:cubicBezTo>
                  <a:cubicBezTo>
                    <a:pt x="409" y="4853"/>
                    <a:pt x="412" y="4850"/>
                    <a:pt x="415" y="4850"/>
                  </a:cubicBezTo>
                  <a:close/>
                  <a:moveTo>
                    <a:pt x="6303" y="4868"/>
                  </a:moveTo>
                  <a:cubicBezTo>
                    <a:pt x="6305" y="4868"/>
                    <a:pt x="6307" y="4869"/>
                    <a:pt x="6309" y="4870"/>
                  </a:cubicBezTo>
                  <a:cubicBezTo>
                    <a:pt x="6314" y="4874"/>
                    <a:pt x="6304" y="4883"/>
                    <a:pt x="6297" y="4883"/>
                  </a:cubicBezTo>
                  <a:cubicBezTo>
                    <a:pt x="6295" y="4883"/>
                    <a:pt x="6294" y="4882"/>
                    <a:pt x="6292" y="4881"/>
                  </a:cubicBezTo>
                  <a:cubicBezTo>
                    <a:pt x="6288" y="4877"/>
                    <a:pt x="6294" y="4868"/>
                    <a:pt x="6303" y="4868"/>
                  </a:cubicBezTo>
                  <a:close/>
                  <a:moveTo>
                    <a:pt x="329" y="4880"/>
                  </a:moveTo>
                  <a:cubicBezTo>
                    <a:pt x="335" y="4880"/>
                    <a:pt x="343" y="4889"/>
                    <a:pt x="335" y="4893"/>
                  </a:cubicBezTo>
                  <a:cubicBezTo>
                    <a:pt x="335" y="4893"/>
                    <a:pt x="324" y="4887"/>
                    <a:pt x="324" y="4887"/>
                  </a:cubicBezTo>
                  <a:cubicBezTo>
                    <a:pt x="324" y="4882"/>
                    <a:pt x="326" y="4880"/>
                    <a:pt x="329" y="4880"/>
                  </a:cubicBezTo>
                  <a:close/>
                  <a:moveTo>
                    <a:pt x="556" y="4881"/>
                  </a:moveTo>
                  <a:cubicBezTo>
                    <a:pt x="562" y="4887"/>
                    <a:pt x="562" y="4893"/>
                    <a:pt x="568" y="4898"/>
                  </a:cubicBezTo>
                  <a:lnTo>
                    <a:pt x="556" y="4898"/>
                  </a:lnTo>
                  <a:lnTo>
                    <a:pt x="551" y="4887"/>
                  </a:lnTo>
                  <a:lnTo>
                    <a:pt x="556" y="4881"/>
                  </a:lnTo>
                  <a:close/>
                  <a:moveTo>
                    <a:pt x="416" y="4865"/>
                  </a:moveTo>
                  <a:lnTo>
                    <a:pt x="416" y="4865"/>
                  </a:lnTo>
                  <a:cubicBezTo>
                    <a:pt x="438" y="4877"/>
                    <a:pt x="449" y="4904"/>
                    <a:pt x="460" y="4921"/>
                  </a:cubicBezTo>
                  <a:cubicBezTo>
                    <a:pt x="454" y="4927"/>
                    <a:pt x="448" y="4927"/>
                    <a:pt x="443" y="4932"/>
                  </a:cubicBezTo>
                  <a:cubicBezTo>
                    <a:pt x="432" y="4910"/>
                    <a:pt x="420" y="4888"/>
                    <a:pt x="415" y="4865"/>
                  </a:cubicBezTo>
                  <a:lnTo>
                    <a:pt x="415" y="4865"/>
                  </a:lnTo>
                  <a:cubicBezTo>
                    <a:pt x="415" y="4865"/>
                    <a:pt x="415" y="4865"/>
                    <a:pt x="415" y="4865"/>
                  </a:cubicBezTo>
                  <a:cubicBezTo>
                    <a:pt x="415" y="4865"/>
                    <a:pt x="416" y="4865"/>
                    <a:pt x="416" y="4865"/>
                  </a:cubicBezTo>
                  <a:close/>
                  <a:moveTo>
                    <a:pt x="568" y="4904"/>
                  </a:moveTo>
                  <a:cubicBezTo>
                    <a:pt x="568" y="4910"/>
                    <a:pt x="573" y="4915"/>
                    <a:pt x="573" y="4921"/>
                  </a:cubicBezTo>
                  <a:lnTo>
                    <a:pt x="573" y="4932"/>
                  </a:lnTo>
                  <a:cubicBezTo>
                    <a:pt x="573" y="4927"/>
                    <a:pt x="568" y="4921"/>
                    <a:pt x="568" y="4915"/>
                  </a:cubicBezTo>
                  <a:cubicBezTo>
                    <a:pt x="568" y="4910"/>
                    <a:pt x="568" y="4910"/>
                    <a:pt x="568" y="4904"/>
                  </a:cubicBezTo>
                  <a:close/>
                  <a:moveTo>
                    <a:pt x="460" y="4932"/>
                  </a:moveTo>
                  <a:lnTo>
                    <a:pt x="460" y="4932"/>
                  </a:lnTo>
                  <a:cubicBezTo>
                    <a:pt x="460" y="4932"/>
                    <a:pt x="465" y="4938"/>
                    <a:pt x="465" y="4944"/>
                  </a:cubicBezTo>
                  <a:cubicBezTo>
                    <a:pt x="465" y="4948"/>
                    <a:pt x="464" y="4950"/>
                    <a:pt x="462" y="4950"/>
                  </a:cubicBezTo>
                  <a:cubicBezTo>
                    <a:pt x="456" y="4950"/>
                    <a:pt x="447" y="4936"/>
                    <a:pt x="460" y="4932"/>
                  </a:cubicBezTo>
                  <a:close/>
                  <a:moveTo>
                    <a:pt x="478" y="4981"/>
                  </a:moveTo>
                  <a:cubicBezTo>
                    <a:pt x="479" y="4981"/>
                    <a:pt x="481" y="4982"/>
                    <a:pt x="482" y="4983"/>
                  </a:cubicBezTo>
                  <a:cubicBezTo>
                    <a:pt x="488" y="4989"/>
                    <a:pt x="488" y="4995"/>
                    <a:pt x="477" y="4995"/>
                  </a:cubicBezTo>
                  <a:cubicBezTo>
                    <a:pt x="473" y="4986"/>
                    <a:pt x="475" y="4981"/>
                    <a:pt x="478" y="4981"/>
                  </a:cubicBezTo>
                  <a:close/>
                  <a:moveTo>
                    <a:pt x="6514" y="4995"/>
                  </a:moveTo>
                  <a:cubicBezTo>
                    <a:pt x="6508" y="4995"/>
                    <a:pt x="6497" y="4995"/>
                    <a:pt x="6491" y="5000"/>
                  </a:cubicBezTo>
                  <a:lnTo>
                    <a:pt x="6508" y="5000"/>
                  </a:lnTo>
                  <a:cubicBezTo>
                    <a:pt x="6508" y="5000"/>
                    <a:pt x="6508" y="4995"/>
                    <a:pt x="6514" y="4995"/>
                  </a:cubicBezTo>
                  <a:close/>
                  <a:moveTo>
                    <a:pt x="585" y="4938"/>
                  </a:moveTo>
                  <a:cubicBezTo>
                    <a:pt x="596" y="4961"/>
                    <a:pt x="607" y="4983"/>
                    <a:pt x="619" y="5006"/>
                  </a:cubicBezTo>
                  <a:cubicBezTo>
                    <a:pt x="613" y="4995"/>
                    <a:pt x="607" y="4983"/>
                    <a:pt x="596" y="4978"/>
                  </a:cubicBezTo>
                  <a:cubicBezTo>
                    <a:pt x="590" y="4966"/>
                    <a:pt x="585" y="4955"/>
                    <a:pt x="579" y="4944"/>
                  </a:cubicBezTo>
                  <a:cubicBezTo>
                    <a:pt x="585" y="4944"/>
                    <a:pt x="585" y="4944"/>
                    <a:pt x="585" y="4938"/>
                  </a:cubicBezTo>
                  <a:close/>
                  <a:moveTo>
                    <a:pt x="499" y="5012"/>
                  </a:moveTo>
                  <a:cubicBezTo>
                    <a:pt x="504" y="5020"/>
                    <a:pt x="505" y="5025"/>
                    <a:pt x="501" y="5025"/>
                  </a:cubicBezTo>
                  <a:cubicBezTo>
                    <a:pt x="499" y="5025"/>
                    <a:pt x="497" y="5025"/>
                    <a:pt x="494" y="5023"/>
                  </a:cubicBezTo>
                  <a:cubicBezTo>
                    <a:pt x="488" y="5012"/>
                    <a:pt x="488" y="5012"/>
                    <a:pt x="499" y="5012"/>
                  </a:cubicBezTo>
                  <a:close/>
                  <a:moveTo>
                    <a:pt x="630" y="5023"/>
                  </a:moveTo>
                  <a:cubicBezTo>
                    <a:pt x="630" y="5029"/>
                    <a:pt x="630" y="5029"/>
                    <a:pt x="636" y="5034"/>
                  </a:cubicBezTo>
                  <a:cubicBezTo>
                    <a:pt x="636" y="5034"/>
                    <a:pt x="636" y="5040"/>
                    <a:pt x="641" y="5040"/>
                  </a:cubicBezTo>
                  <a:lnTo>
                    <a:pt x="636" y="5040"/>
                  </a:lnTo>
                  <a:cubicBezTo>
                    <a:pt x="636" y="5040"/>
                    <a:pt x="636" y="5040"/>
                    <a:pt x="636" y="5034"/>
                  </a:cubicBezTo>
                  <a:cubicBezTo>
                    <a:pt x="630" y="5034"/>
                    <a:pt x="630" y="5029"/>
                    <a:pt x="630" y="5029"/>
                  </a:cubicBezTo>
                  <a:cubicBezTo>
                    <a:pt x="630" y="5029"/>
                    <a:pt x="630" y="5023"/>
                    <a:pt x="630" y="5023"/>
                  </a:cubicBezTo>
                  <a:close/>
                  <a:moveTo>
                    <a:pt x="6587" y="4722"/>
                  </a:moveTo>
                  <a:lnTo>
                    <a:pt x="6587" y="4722"/>
                  </a:lnTo>
                  <a:cubicBezTo>
                    <a:pt x="6576" y="4762"/>
                    <a:pt x="6565" y="4807"/>
                    <a:pt x="6536" y="4847"/>
                  </a:cubicBezTo>
                  <a:cubicBezTo>
                    <a:pt x="6542" y="4836"/>
                    <a:pt x="6548" y="4819"/>
                    <a:pt x="6548" y="4802"/>
                  </a:cubicBezTo>
                  <a:lnTo>
                    <a:pt x="6536" y="4802"/>
                  </a:lnTo>
                  <a:cubicBezTo>
                    <a:pt x="6531" y="4836"/>
                    <a:pt x="6508" y="4864"/>
                    <a:pt x="6502" y="4893"/>
                  </a:cubicBezTo>
                  <a:cubicBezTo>
                    <a:pt x="6525" y="4887"/>
                    <a:pt x="6525" y="4864"/>
                    <a:pt x="6542" y="4847"/>
                  </a:cubicBezTo>
                  <a:lnTo>
                    <a:pt x="6542" y="4847"/>
                  </a:lnTo>
                  <a:cubicBezTo>
                    <a:pt x="6525" y="4904"/>
                    <a:pt x="6497" y="4955"/>
                    <a:pt x="6468" y="5006"/>
                  </a:cubicBezTo>
                  <a:cubicBezTo>
                    <a:pt x="6468" y="5006"/>
                    <a:pt x="6468" y="5012"/>
                    <a:pt x="6468" y="5012"/>
                  </a:cubicBezTo>
                  <a:cubicBezTo>
                    <a:pt x="6463" y="5023"/>
                    <a:pt x="6457" y="5029"/>
                    <a:pt x="6451" y="5040"/>
                  </a:cubicBezTo>
                  <a:cubicBezTo>
                    <a:pt x="6457" y="5023"/>
                    <a:pt x="6463" y="5012"/>
                    <a:pt x="6468" y="4995"/>
                  </a:cubicBezTo>
                  <a:lnTo>
                    <a:pt x="6463" y="4995"/>
                  </a:lnTo>
                  <a:cubicBezTo>
                    <a:pt x="6474" y="4972"/>
                    <a:pt x="6485" y="4944"/>
                    <a:pt x="6502" y="4921"/>
                  </a:cubicBezTo>
                  <a:lnTo>
                    <a:pt x="6491" y="4915"/>
                  </a:lnTo>
                  <a:cubicBezTo>
                    <a:pt x="6491" y="4921"/>
                    <a:pt x="6480" y="4932"/>
                    <a:pt x="6480" y="4938"/>
                  </a:cubicBezTo>
                  <a:lnTo>
                    <a:pt x="6468" y="4944"/>
                  </a:lnTo>
                  <a:lnTo>
                    <a:pt x="6468" y="4932"/>
                  </a:lnTo>
                  <a:lnTo>
                    <a:pt x="6480" y="4932"/>
                  </a:lnTo>
                  <a:cubicBezTo>
                    <a:pt x="6485" y="4915"/>
                    <a:pt x="6485" y="4904"/>
                    <a:pt x="6485" y="4893"/>
                  </a:cubicBezTo>
                  <a:cubicBezTo>
                    <a:pt x="6502" y="4881"/>
                    <a:pt x="6508" y="4864"/>
                    <a:pt x="6508" y="4847"/>
                  </a:cubicBezTo>
                  <a:cubicBezTo>
                    <a:pt x="6508" y="4825"/>
                    <a:pt x="6531" y="4813"/>
                    <a:pt x="6525" y="4790"/>
                  </a:cubicBezTo>
                  <a:cubicBezTo>
                    <a:pt x="6531" y="4790"/>
                    <a:pt x="6542" y="4796"/>
                    <a:pt x="6548" y="4802"/>
                  </a:cubicBezTo>
                  <a:cubicBezTo>
                    <a:pt x="6559" y="4779"/>
                    <a:pt x="6565" y="4762"/>
                    <a:pt x="6570" y="4745"/>
                  </a:cubicBezTo>
                  <a:cubicBezTo>
                    <a:pt x="6576" y="4734"/>
                    <a:pt x="6582" y="4728"/>
                    <a:pt x="6587" y="4722"/>
                  </a:cubicBezTo>
                  <a:close/>
                  <a:moveTo>
                    <a:pt x="6378" y="5176"/>
                  </a:moveTo>
                  <a:lnTo>
                    <a:pt x="6378" y="5176"/>
                  </a:lnTo>
                  <a:cubicBezTo>
                    <a:pt x="6372" y="5193"/>
                    <a:pt x="6366" y="5205"/>
                    <a:pt x="6355" y="5216"/>
                  </a:cubicBezTo>
                  <a:cubicBezTo>
                    <a:pt x="6361" y="5205"/>
                    <a:pt x="6372" y="5188"/>
                    <a:pt x="6378" y="5176"/>
                  </a:cubicBezTo>
                  <a:close/>
                  <a:moveTo>
                    <a:pt x="6355" y="5193"/>
                  </a:moveTo>
                  <a:cubicBezTo>
                    <a:pt x="6355" y="5193"/>
                    <a:pt x="6355" y="5193"/>
                    <a:pt x="6349" y="5199"/>
                  </a:cubicBezTo>
                  <a:cubicBezTo>
                    <a:pt x="6349" y="5199"/>
                    <a:pt x="6343" y="5199"/>
                    <a:pt x="6343" y="5205"/>
                  </a:cubicBezTo>
                  <a:lnTo>
                    <a:pt x="6338" y="5210"/>
                  </a:lnTo>
                  <a:cubicBezTo>
                    <a:pt x="6332" y="5216"/>
                    <a:pt x="6326" y="5222"/>
                    <a:pt x="6326" y="5222"/>
                  </a:cubicBezTo>
                  <a:cubicBezTo>
                    <a:pt x="6326" y="5216"/>
                    <a:pt x="6326" y="5216"/>
                    <a:pt x="6326" y="5210"/>
                  </a:cubicBezTo>
                  <a:cubicBezTo>
                    <a:pt x="6332" y="5210"/>
                    <a:pt x="6332" y="5205"/>
                    <a:pt x="6332" y="5205"/>
                  </a:cubicBezTo>
                  <a:cubicBezTo>
                    <a:pt x="6338" y="5199"/>
                    <a:pt x="6338" y="5193"/>
                    <a:pt x="6343" y="5193"/>
                  </a:cubicBezTo>
                  <a:close/>
                  <a:moveTo>
                    <a:pt x="6321" y="5227"/>
                  </a:moveTo>
                  <a:cubicBezTo>
                    <a:pt x="6326" y="5227"/>
                    <a:pt x="6332" y="5233"/>
                    <a:pt x="6332" y="5233"/>
                  </a:cubicBezTo>
                  <a:cubicBezTo>
                    <a:pt x="6332" y="5239"/>
                    <a:pt x="6332" y="5239"/>
                    <a:pt x="6332" y="5239"/>
                  </a:cubicBezTo>
                  <a:lnTo>
                    <a:pt x="6315" y="5239"/>
                  </a:lnTo>
                  <a:cubicBezTo>
                    <a:pt x="6315" y="5239"/>
                    <a:pt x="6315" y="5233"/>
                    <a:pt x="6315" y="5233"/>
                  </a:cubicBezTo>
                  <a:cubicBezTo>
                    <a:pt x="6321" y="5233"/>
                    <a:pt x="6321" y="5227"/>
                    <a:pt x="6321" y="5227"/>
                  </a:cubicBezTo>
                  <a:close/>
                  <a:moveTo>
                    <a:pt x="6361" y="5233"/>
                  </a:moveTo>
                  <a:cubicBezTo>
                    <a:pt x="6361" y="5233"/>
                    <a:pt x="6361" y="5239"/>
                    <a:pt x="6355" y="5244"/>
                  </a:cubicBezTo>
                  <a:cubicBezTo>
                    <a:pt x="6355" y="5244"/>
                    <a:pt x="6355" y="5233"/>
                    <a:pt x="6355" y="5233"/>
                  </a:cubicBezTo>
                  <a:close/>
                  <a:moveTo>
                    <a:pt x="6315" y="5239"/>
                  </a:moveTo>
                  <a:cubicBezTo>
                    <a:pt x="6315" y="5239"/>
                    <a:pt x="6321" y="5244"/>
                    <a:pt x="6326" y="5244"/>
                  </a:cubicBezTo>
                  <a:cubicBezTo>
                    <a:pt x="6321" y="5261"/>
                    <a:pt x="6309" y="5273"/>
                    <a:pt x="6304" y="5290"/>
                  </a:cubicBezTo>
                  <a:cubicBezTo>
                    <a:pt x="6304" y="5284"/>
                    <a:pt x="6304" y="5278"/>
                    <a:pt x="6304" y="5278"/>
                  </a:cubicBezTo>
                  <a:cubicBezTo>
                    <a:pt x="6315" y="5273"/>
                    <a:pt x="6321" y="5250"/>
                    <a:pt x="6315" y="5239"/>
                  </a:cubicBezTo>
                  <a:close/>
                  <a:moveTo>
                    <a:pt x="664" y="5299"/>
                  </a:moveTo>
                  <a:cubicBezTo>
                    <a:pt x="670" y="5299"/>
                    <a:pt x="675" y="5303"/>
                    <a:pt x="675" y="5307"/>
                  </a:cubicBezTo>
                  <a:cubicBezTo>
                    <a:pt x="674" y="5308"/>
                    <a:pt x="672" y="5309"/>
                    <a:pt x="669" y="5309"/>
                  </a:cubicBezTo>
                  <a:cubicBezTo>
                    <a:pt x="664" y="5309"/>
                    <a:pt x="658" y="5305"/>
                    <a:pt x="658" y="5301"/>
                  </a:cubicBezTo>
                  <a:cubicBezTo>
                    <a:pt x="660" y="5299"/>
                    <a:pt x="662" y="5299"/>
                    <a:pt x="664" y="5299"/>
                  </a:cubicBezTo>
                  <a:close/>
                  <a:moveTo>
                    <a:pt x="674" y="5314"/>
                  </a:moveTo>
                  <a:cubicBezTo>
                    <a:pt x="676" y="5314"/>
                    <a:pt x="679" y="5316"/>
                    <a:pt x="681" y="5318"/>
                  </a:cubicBezTo>
                  <a:cubicBezTo>
                    <a:pt x="681" y="5324"/>
                    <a:pt x="681" y="5324"/>
                    <a:pt x="675" y="5324"/>
                  </a:cubicBezTo>
                  <a:lnTo>
                    <a:pt x="681" y="5324"/>
                  </a:lnTo>
                  <a:cubicBezTo>
                    <a:pt x="678" y="5327"/>
                    <a:pt x="677" y="5328"/>
                    <a:pt x="675" y="5328"/>
                  </a:cubicBezTo>
                  <a:cubicBezTo>
                    <a:pt x="674" y="5328"/>
                    <a:pt x="673" y="5327"/>
                    <a:pt x="670" y="5324"/>
                  </a:cubicBezTo>
                  <a:cubicBezTo>
                    <a:pt x="670" y="5317"/>
                    <a:pt x="672" y="5314"/>
                    <a:pt x="674" y="5314"/>
                  </a:cubicBezTo>
                  <a:close/>
                  <a:moveTo>
                    <a:pt x="363" y="4807"/>
                  </a:moveTo>
                  <a:lnTo>
                    <a:pt x="363" y="4807"/>
                  </a:lnTo>
                  <a:cubicBezTo>
                    <a:pt x="392" y="4853"/>
                    <a:pt x="414" y="4904"/>
                    <a:pt x="437" y="4955"/>
                  </a:cubicBezTo>
                  <a:cubicBezTo>
                    <a:pt x="443" y="4961"/>
                    <a:pt x="443" y="4978"/>
                    <a:pt x="454" y="4978"/>
                  </a:cubicBezTo>
                  <a:cubicBezTo>
                    <a:pt x="460" y="4978"/>
                    <a:pt x="460" y="4966"/>
                    <a:pt x="460" y="4961"/>
                  </a:cubicBezTo>
                  <a:lnTo>
                    <a:pt x="482" y="4961"/>
                  </a:lnTo>
                  <a:cubicBezTo>
                    <a:pt x="482" y="4966"/>
                    <a:pt x="477" y="4972"/>
                    <a:pt x="477" y="4978"/>
                  </a:cubicBezTo>
                  <a:cubicBezTo>
                    <a:pt x="471" y="4978"/>
                    <a:pt x="465" y="4983"/>
                    <a:pt x="460" y="4995"/>
                  </a:cubicBezTo>
                  <a:cubicBezTo>
                    <a:pt x="465" y="5017"/>
                    <a:pt x="488" y="5040"/>
                    <a:pt x="499" y="5068"/>
                  </a:cubicBezTo>
                  <a:cubicBezTo>
                    <a:pt x="505" y="5080"/>
                    <a:pt x="511" y="5097"/>
                    <a:pt x="528" y="5108"/>
                  </a:cubicBezTo>
                  <a:cubicBezTo>
                    <a:pt x="528" y="5091"/>
                    <a:pt x="522" y="5074"/>
                    <a:pt x="511" y="5068"/>
                  </a:cubicBezTo>
                  <a:cubicBezTo>
                    <a:pt x="511" y="5057"/>
                    <a:pt x="488" y="5040"/>
                    <a:pt x="505" y="5029"/>
                  </a:cubicBezTo>
                  <a:lnTo>
                    <a:pt x="505" y="5029"/>
                  </a:lnTo>
                  <a:cubicBezTo>
                    <a:pt x="511" y="5040"/>
                    <a:pt x="516" y="5046"/>
                    <a:pt x="528" y="5046"/>
                  </a:cubicBezTo>
                  <a:cubicBezTo>
                    <a:pt x="522" y="5046"/>
                    <a:pt x="516" y="5051"/>
                    <a:pt x="516" y="5057"/>
                  </a:cubicBezTo>
                  <a:cubicBezTo>
                    <a:pt x="522" y="5057"/>
                    <a:pt x="528" y="5063"/>
                    <a:pt x="534" y="5063"/>
                  </a:cubicBezTo>
                  <a:cubicBezTo>
                    <a:pt x="539" y="5068"/>
                    <a:pt x="539" y="5074"/>
                    <a:pt x="545" y="5080"/>
                  </a:cubicBezTo>
                  <a:cubicBezTo>
                    <a:pt x="539" y="5080"/>
                    <a:pt x="528" y="5086"/>
                    <a:pt x="528" y="5086"/>
                  </a:cubicBezTo>
                  <a:cubicBezTo>
                    <a:pt x="534" y="5086"/>
                    <a:pt x="545" y="5091"/>
                    <a:pt x="551" y="5097"/>
                  </a:cubicBezTo>
                  <a:cubicBezTo>
                    <a:pt x="551" y="5097"/>
                    <a:pt x="545" y="5097"/>
                    <a:pt x="545" y="5103"/>
                  </a:cubicBezTo>
                  <a:cubicBezTo>
                    <a:pt x="556" y="5120"/>
                    <a:pt x="568" y="5142"/>
                    <a:pt x="579" y="5165"/>
                  </a:cubicBezTo>
                  <a:cubicBezTo>
                    <a:pt x="596" y="5171"/>
                    <a:pt x="596" y="5188"/>
                    <a:pt x="602" y="5205"/>
                  </a:cubicBezTo>
                  <a:cubicBezTo>
                    <a:pt x="568" y="5188"/>
                    <a:pt x="556" y="5148"/>
                    <a:pt x="539" y="5114"/>
                  </a:cubicBezTo>
                  <a:cubicBezTo>
                    <a:pt x="539" y="5111"/>
                    <a:pt x="537" y="5109"/>
                    <a:pt x="534" y="5109"/>
                  </a:cubicBezTo>
                  <a:cubicBezTo>
                    <a:pt x="526" y="5109"/>
                    <a:pt x="516" y="5117"/>
                    <a:pt x="528" y="5125"/>
                  </a:cubicBezTo>
                  <a:cubicBezTo>
                    <a:pt x="562" y="5176"/>
                    <a:pt x="590" y="5233"/>
                    <a:pt x="624" y="5284"/>
                  </a:cubicBezTo>
                  <a:cubicBezTo>
                    <a:pt x="636" y="5301"/>
                    <a:pt x="647" y="5318"/>
                    <a:pt x="658" y="5341"/>
                  </a:cubicBezTo>
                  <a:cubicBezTo>
                    <a:pt x="630" y="5318"/>
                    <a:pt x="613" y="5278"/>
                    <a:pt x="596" y="5250"/>
                  </a:cubicBezTo>
                  <a:lnTo>
                    <a:pt x="590" y="5250"/>
                  </a:lnTo>
                  <a:lnTo>
                    <a:pt x="596" y="5244"/>
                  </a:lnTo>
                  <a:lnTo>
                    <a:pt x="579" y="5233"/>
                  </a:lnTo>
                  <a:cubicBezTo>
                    <a:pt x="573" y="5227"/>
                    <a:pt x="573" y="5222"/>
                    <a:pt x="573" y="5216"/>
                  </a:cubicBezTo>
                  <a:cubicBezTo>
                    <a:pt x="568" y="5216"/>
                    <a:pt x="562" y="5216"/>
                    <a:pt x="562" y="5210"/>
                  </a:cubicBezTo>
                  <a:cubicBezTo>
                    <a:pt x="562" y="5210"/>
                    <a:pt x="562" y="5205"/>
                    <a:pt x="562" y="5199"/>
                  </a:cubicBezTo>
                  <a:cubicBezTo>
                    <a:pt x="499" y="5120"/>
                    <a:pt x="465" y="5023"/>
                    <a:pt x="414" y="4938"/>
                  </a:cubicBezTo>
                  <a:cubicBezTo>
                    <a:pt x="403" y="4893"/>
                    <a:pt x="369" y="4853"/>
                    <a:pt x="363" y="4807"/>
                  </a:cubicBezTo>
                  <a:close/>
                  <a:moveTo>
                    <a:pt x="6332" y="5347"/>
                  </a:moveTo>
                  <a:cubicBezTo>
                    <a:pt x="6326" y="5347"/>
                    <a:pt x="6315" y="5352"/>
                    <a:pt x="6315" y="5358"/>
                  </a:cubicBezTo>
                  <a:cubicBezTo>
                    <a:pt x="6315" y="5364"/>
                    <a:pt x="6315" y="5375"/>
                    <a:pt x="6315" y="5381"/>
                  </a:cubicBezTo>
                  <a:cubicBezTo>
                    <a:pt x="6315" y="5364"/>
                    <a:pt x="6321" y="5352"/>
                    <a:pt x="6332" y="5347"/>
                  </a:cubicBezTo>
                  <a:close/>
                  <a:moveTo>
                    <a:pt x="675" y="5364"/>
                  </a:moveTo>
                  <a:lnTo>
                    <a:pt x="681" y="5375"/>
                  </a:lnTo>
                  <a:cubicBezTo>
                    <a:pt x="681" y="5375"/>
                    <a:pt x="681" y="5381"/>
                    <a:pt x="681" y="5381"/>
                  </a:cubicBezTo>
                  <a:cubicBezTo>
                    <a:pt x="681" y="5381"/>
                    <a:pt x="675" y="5386"/>
                    <a:pt x="675" y="5386"/>
                  </a:cubicBezTo>
                  <a:cubicBezTo>
                    <a:pt x="675" y="5381"/>
                    <a:pt x="675" y="5369"/>
                    <a:pt x="675" y="5364"/>
                  </a:cubicBezTo>
                  <a:close/>
                  <a:moveTo>
                    <a:pt x="5969" y="5386"/>
                  </a:moveTo>
                  <a:cubicBezTo>
                    <a:pt x="5979" y="5391"/>
                    <a:pt x="5972" y="5404"/>
                    <a:pt x="5966" y="5404"/>
                  </a:cubicBezTo>
                  <a:cubicBezTo>
                    <a:pt x="5965" y="5404"/>
                    <a:pt x="5964" y="5404"/>
                    <a:pt x="5963" y="5403"/>
                  </a:cubicBezTo>
                  <a:cubicBezTo>
                    <a:pt x="5952" y="5398"/>
                    <a:pt x="5963" y="5386"/>
                    <a:pt x="5969" y="5386"/>
                  </a:cubicBezTo>
                  <a:close/>
                  <a:moveTo>
                    <a:pt x="6071" y="5403"/>
                  </a:moveTo>
                  <a:cubicBezTo>
                    <a:pt x="6071" y="5409"/>
                    <a:pt x="6071" y="5415"/>
                    <a:pt x="6065" y="5415"/>
                  </a:cubicBezTo>
                  <a:cubicBezTo>
                    <a:pt x="6065" y="5409"/>
                    <a:pt x="6071" y="5403"/>
                    <a:pt x="6071" y="5403"/>
                  </a:cubicBezTo>
                  <a:close/>
                  <a:moveTo>
                    <a:pt x="6343" y="5256"/>
                  </a:moveTo>
                  <a:cubicBezTo>
                    <a:pt x="6343" y="5256"/>
                    <a:pt x="6343" y="5256"/>
                    <a:pt x="6343" y="5261"/>
                  </a:cubicBezTo>
                  <a:cubicBezTo>
                    <a:pt x="6343" y="5267"/>
                    <a:pt x="6343" y="5273"/>
                    <a:pt x="6343" y="5278"/>
                  </a:cubicBezTo>
                  <a:cubicBezTo>
                    <a:pt x="6304" y="5312"/>
                    <a:pt x="6298" y="5369"/>
                    <a:pt x="6253" y="5398"/>
                  </a:cubicBezTo>
                  <a:lnTo>
                    <a:pt x="6253" y="5403"/>
                  </a:lnTo>
                  <a:cubicBezTo>
                    <a:pt x="6253" y="5403"/>
                    <a:pt x="6258" y="5409"/>
                    <a:pt x="6264" y="5409"/>
                  </a:cubicBezTo>
                  <a:cubicBezTo>
                    <a:pt x="6253" y="5409"/>
                    <a:pt x="6247" y="5415"/>
                    <a:pt x="6241" y="5415"/>
                  </a:cubicBezTo>
                  <a:cubicBezTo>
                    <a:pt x="6264" y="5375"/>
                    <a:pt x="6292" y="5329"/>
                    <a:pt x="6315" y="5284"/>
                  </a:cubicBezTo>
                  <a:cubicBezTo>
                    <a:pt x="6326" y="5273"/>
                    <a:pt x="6332" y="5267"/>
                    <a:pt x="6343" y="5256"/>
                  </a:cubicBezTo>
                  <a:close/>
                  <a:moveTo>
                    <a:pt x="692" y="5409"/>
                  </a:moveTo>
                  <a:lnTo>
                    <a:pt x="692" y="5409"/>
                  </a:lnTo>
                  <a:cubicBezTo>
                    <a:pt x="698" y="5415"/>
                    <a:pt x="704" y="5415"/>
                    <a:pt x="709" y="5420"/>
                  </a:cubicBezTo>
                  <a:cubicBezTo>
                    <a:pt x="709" y="5426"/>
                    <a:pt x="709" y="5426"/>
                    <a:pt x="709" y="5432"/>
                  </a:cubicBezTo>
                  <a:cubicBezTo>
                    <a:pt x="704" y="5426"/>
                    <a:pt x="698" y="5415"/>
                    <a:pt x="692" y="5409"/>
                  </a:cubicBezTo>
                  <a:close/>
                  <a:moveTo>
                    <a:pt x="6202" y="5420"/>
                  </a:moveTo>
                  <a:cubicBezTo>
                    <a:pt x="6207" y="5420"/>
                    <a:pt x="6213" y="5426"/>
                    <a:pt x="6207" y="5437"/>
                  </a:cubicBezTo>
                  <a:cubicBezTo>
                    <a:pt x="6196" y="5437"/>
                    <a:pt x="6196" y="5432"/>
                    <a:pt x="6202" y="5420"/>
                  </a:cubicBezTo>
                  <a:close/>
                  <a:moveTo>
                    <a:pt x="647" y="5443"/>
                  </a:moveTo>
                  <a:cubicBezTo>
                    <a:pt x="647" y="5443"/>
                    <a:pt x="647" y="5443"/>
                    <a:pt x="647" y="5443"/>
                  </a:cubicBezTo>
                  <a:lnTo>
                    <a:pt x="647" y="5443"/>
                  </a:lnTo>
                  <a:cubicBezTo>
                    <a:pt x="647" y="5443"/>
                    <a:pt x="647" y="5444"/>
                    <a:pt x="647" y="5444"/>
                  </a:cubicBezTo>
                  <a:lnTo>
                    <a:pt x="647" y="5444"/>
                  </a:lnTo>
                  <a:cubicBezTo>
                    <a:pt x="647" y="5444"/>
                    <a:pt x="647" y="5443"/>
                    <a:pt x="647" y="5443"/>
                  </a:cubicBezTo>
                  <a:close/>
                  <a:moveTo>
                    <a:pt x="539" y="5267"/>
                  </a:moveTo>
                  <a:cubicBezTo>
                    <a:pt x="534" y="5267"/>
                    <a:pt x="528" y="5273"/>
                    <a:pt x="522" y="5273"/>
                  </a:cubicBezTo>
                  <a:cubicBezTo>
                    <a:pt x="528" y="5307"/>
                    <a:pt x="556" y="5335"/>
                    <a:pt x="573" y="5369"/>
                  </a:cubicBezTo>
                  <a:lnTo>
                    <a:pt x="579" y="5369"/>
                  </a:lnTo>
                  <a:cubicBezTo>
                    <a:pt x="585" y="5386"/>
                    <a:pt x="596" y="5403"/>
                    <a:pt x="613" y="5415"/>
                  </a:cubicBezTo>
                  <a:cubicBezTo>
                    <a:pt x="613" y="5426"/>
                    <a:pt x="619" y="5437"/>
                    <a:pt x="636" y="5437"/>
                  </a:cubicBezTo>
                  <a:cubicBezTo>
                    <a:pt x="636" y="5443"/>
                    <a:pt x="630" y="5449"/>
                    <a:pt x="624" y="5449"/>
                  </a:cubicBezTo>
                  <a:cubicBezTo>
                    <a:pt x="630" y="5449"/>
                    <a:pt x="641" y="5443"/>
                    <a:pt x="647" y="5443"/>
                  </a:cubicBezTo>
                  <a:lnTo>
                    <a:pt x="647" y="5443"/>
                  </a:lnTo>
                  <a:cubicBezTo>
                    <a:pt x="642" y="5428"/>
                    <a:pt x="634" y="5415"/>
                    <a:pt x="619" y="5415"/>
                  </a:cubicBezTo>
                  <a:cubicBezTo>
                    <a:pt x="619" y="5409"/>
                    <a:pt x="619" y="5398"/>
                    <a:pt x="619" y="5392"/>
                  </a:cubicBezTo>
                  <a:cubicBezTo>
                    <a:pt x="613" y="5386"/>
                    <a:pt x="602" y="5375"/>
                    <a:pt x="596" y="5364"/>
                  </a:cubicBezTo>
                  <a:cubicBezTo>
                    <a:pt x="590" y="5358"/>
                    <a:pt x="585" y="5347"/>
                    <a:pt x="579" y="5341"/>
                  </a:cubicBezTo>
                  <a:lnTo>
                    <a:pt x="579" y="5335"/>
                  </a:lnTo>
                  <a:cubicBezTo>
                    <a:pt x="568" y="5318"/>
                    <a:pt x="556" y="5301"/>
                    <a:pt x="539" y="5290"/>
                  </a:cubicBezTo>
                  <a:cubicBezTo>
                    <a:pt x="539" y="5284"/>
                    <a:pt x="539" y="5273"/>
                    <a:pt x="539" y="5267"/>
                  </a:cubicBezTo>
                  <a:close/>
                  <a:moveTo>
                    <a:pt x="6196" y="5437"/>
                  </a:moveTo>
                  <a:cubicBezTo>
                    <a:pt x="6196" y="5443"/>
                    <a:pt x="6196" y="5454"/>
                    <a:pt x="6190" y="5454"/>
                  </a:cubicBezTo>
                  <a:cubicBezTo>
                    <a:pt x="6185" y="5454"/>
                    <a:pt x="6185" y="5454"/>
                    <a:pt x="6185" y="5449"/>
                  </a:cubicBezTo>
                  <a:cubicBezTo>
                    <a:pt x="6190" y="5449"/>
                    <a:pt x="6190" y="5443"/>
                    <a:pt x="6196" y="5437"/>
                  </a:cubicBezTo>
                  <a:close/>
                  <a:moveTo>
                    <a:pt x="6037" y="5449"/>
                  </a:moveTo>
                  <a:lnTo>
                    <a:pt x="6037" y="5449"/>
                  </a:lnTo>
                  <a:cubicBezTo>
                    <a:pt x="6037" y="5453"/>
                    <a:pt x="6033" y="5458"/>
                    <a:pt x="6029" y="5463"/>
                  </a:cubicBezTo>
                  <a:lnTo>
                    <a:pt x="6029" y="5463"/>
                  </a:lnTo>
                  <a:cubicBezTo>
                    <a:pt x="6030" y="5460"/>
                    <a:pt x="6031" y="5457"/>
                    <a:pt x="6031" y="5454"/>
                  </a:cubicBezTo>
                  <a:cubicBezTo>
                    <a:pt x="6037" y="5454"/>
                    <a:pt x="6037" y="5449"/>
                    <a:pt x="6037" y="5449"/>
                  </a:cubicBezTo>
                  <a:close/>
                  <a:moveTo>
                    <a:pt x="647" y="5444"/>
                  </a:moveTo>
                  <a:cubicBezTo>
                    <a:pt x="647" y="5450"/>
                    <a:pt x="647" y="5460"/>
                    <a:pt x="647" y="5466"/>
                  </a:cubicBezTo>
                  <a:lnTo>
                    <a:pt x="653" y="5466"/>
                  </a:lnTo>
                  <a:cubicBezTo>
                    <a:pt x="651" y="5459"/>
                    <a:pt x="649" y="5451"/>
                    <a:pt x="647" y="5444"/>
                  </a:cubicBezTo>
                  <a:close/>
                  <a:moveTo>
                    <a:pt x="6026" y="5467"/>
                  </a:moveTo>
                  <a:cubicBezTo>
                    <a:pt x="6026" y="5469"/>
                    <a:pt x="6027" y="5471"/>
                    <a:pt x="6031" y="5471"/>
                  </a:cubicBezTo>
                  <a:cubicBezTo>
                    <a:pt x="6026" y="5477"/>
                    <a:pt x="6014" y="5483"/>
                    <a:pt x="6009" y="5488"/>
                  </a:cubicBezTo>
                  <a:cubicBezTo>
                    <a:pt x="6012" y="5481"/>
                    <a:pt x="6020" y="5474"/>
                    <a:pt x="6026" y="5467"/>
                  </a:cubicBezTo>
                  <a:close/>
                  <a:moveTo>
                    <a:pt x="832" y="5517"/>
                  </a:moveTo>
                  <a:cubicBezTo>
                    <a:pt x="833" y="5518"/>
                    <a:pt x="834" y="5519"/>
                    <a:pt x="834" y="5522"/>
                  </a:cubicBezTo>
                  <a:lnTo>
                    <a:pt x="834" y="5522"/>
                  </a:lnTo>
                  <a:cubicBezTo>
                    <a:pt x="833" y="5520"/>
                    <a:pt x="832" y="5519"/>
                    <a:pt x="832" y="5517"/>
                  </a:cubicBezTo>
                  <a:close/>
                  <a:moveTo>
                    <a:pt x="5873" y="5506"/>
                  </a:moveTo>
                  <a:cubicBezTo>
                    <a:pt x="5877" y="5506"/>
                    <a:pt x="5881" y="5514"/>
                    <a:pt x="5873" y="5522"/>
                  </a:cubicBezTo>
                  <a:cubicBezTo>
                    <a:pt x="5871" y="5523"/>
                    <a:pt x="5870" y="5524"/>
                    <a:pt x="5869" y="5524"/>
                  </a:cubicBezTo>
                  <a:cubicBezTo>
                    <a:pt x="5865" y="5524"/>
                    <a:pt x="5862" y="5516"/>
                    <a:pt x="5867" y="5511"/>
                  </a:cubicBezTo>
                  <a:cubicBezTo>
                    <a:pt x="5869" y="5508"/>
                    <a:pt x="5871" y="5506"/>
                    <a:pt x="5873" y="5506"/>
                  </a:cubicBezTo>
                  <a:close/>
                  <a:moveTo>
                    <a:pt x="692" y="5392"/>
                  </a:moveTo>
                  <a:cubicBezTo>
                    <a:pt x="721" y="5420"/>
                    <a:pt x="743" y="5454"/>
                    <a:pt x="772" y="5488"/>
                  </a:cubicBezTo>
                  <a:cubicBezTo>
                    <a:pt x="783" y="5500"/>
                    <a:pt x="795" y="5517"/>
                    <a:pt x="806" y="5522"/>
                  </a:cubicBezTo>
                  <a:cubicBezTo>
                    <a:pt x="806" y="5534"/>
                    <a:pt x="806" y="5539"/>
                    <a:pt x="806" y="5545"/>
                  </a:cubicBezTo>
                  <a:cubicBezTo>
                    <a:pt x="800" y="5539"/>
                    <a:pt x="789" y="5528"/>
                    <a:pt x="783" y="5511"/>
                  </a:cubicBezTo>
                  <a:lnTo>
                    <a:pt x="777" y="5511"/>
                  </a:lnTo>
                  <a:cubicBezTo>
                    <a:pt x="772" y="5505"/>
                    <a:pt x="766" y="5505"/>
                    <a:pt x="766" y="5505"/>
                  </a:cubicBezTo>
                  <a:cubicBezTo>
                    <a:pt x="766" y="5500"/>
                    <a:pt x="760" y="5500"/>
                    <a:pt x="760" y="5500"/>
                  </a:cubicBezTo>
                  <a:cubicBezTo>
                    <a:pt x="755" y="5471"/>
                    <a:pt x="726" y="5454"/>
                    <a:pt x="721" y="5426"/>
                  </a:cubicBezTo>
                  <a:cubicBezTo>
                    <a:pt x="709" y="5415"/>
                    <a:pt x="704" y="5409"/>
                    <a:pt x="692" y="5403"/>
                  </a:cubicBezTo>
                  <a:cubicBezTo>
                    <a:pt x="692" y="5403"/>
                    <a:pt x="692" y="5398"/>
                    <a:pt x="687" y="5398"/>
                  </a:cubicBezTo>
                  <a:cubicBezTo>
                    <a:pt x="692" y="5398"/>
                    <a:pt x="692" y="5392"/>
                    <a:pt x="692" y="5392"/>
                  </a:cubicBezTo>
                  <a:close/>
                  <a:moveTo>
                    <a:pt x="5992" y="5505"/>
                  </a:moveTo>
                  <a:cubicBezTo>
                    <a:pt x="5992" y="5517"/>
                    <a:pt x="5992" y="5522"/>
                    <a:pt x="5986" y="5528"/>
                  </a:cubicBezTo>
                  <a:cubicBezTo>
                    <a:pt x="5986" y="5528"/>
                    <a:pt x="5980" y="5534"/>
                    <a:pt x="5980" y="5534"/>
                  </a:cubicBezTo>
                  <a:cubicBezTo>
                    <a:pt x="5975" y="5545"/>
                    <a:pt x="5963" y="5556"/>
                    <a:pt x="5952" y="5562"/>
                  </a:cubicBezTo>
                  <a:cubicBezTo>
                    <a:pt x="5952" y="5551"/>
                    <a:pt x="5963" y="5545"/>
                    <a:pt x="5969" y="5539"/>
                  </a:cubicBezTo>
                  <a:cubicBezTo>
                    <a:pt x="5975" y="5528"/>
                    <a:pt x="5986" y="5517"/>
                    <a:pt x="5992" y="5505"/>
                  </a:cubicBezTo>
                  <a:close/>
                  <a:moveTo>
                    <a:pt x="823" y="5545"/>
                  </a:moveTo>
                  <a:cubicBezTo>
                    <a:pt x="829" y="5551"/>
                    <a:pt x="834" y="5556"/>
                    <a:pt x="840" y="5568"/>
                  </a:cubicBezTo>
                  <a:cubicBezTo>
                    <a:pt x="840" y="5568"/>
                    <a:pt x="840" y="5573"/>
                    <a:pt x="834" y="5573"/>
                  </a:cubicBezTo>
                  <a:cubicBezTo>
                    <a:pt x="829" y="5568"/>
                    <a:pt x="823" y="5562"/>
                    <a:pt x="812" y="5556"/>
                  </a:cubicBezTo>
                  <a:cubicBezTo>
                    <a:pt x="817" y="5551"/>
                    <a:pt x="817" y="5545"/>
                    <a:pt x="823" y="5545"/>
                  </a:cubicBezTo>
                  <a:close/>
                  <a:moveTo>
                    <a:pt x="908" y="5573"/>
                  </a:moveTo>
                  <a:lnTo>
                    <a:pt x="914" y="5579"/>
                  </a:lnTo>
                  <a:lnTo>
                    <a:pt x="919" y="5579"/>
                  </a:lnTo>
                  <a:cubicBezTo>
                    <a:pt x="914" y="5585"/>
                    <a:pt x="914" y="5590"/>
                    <a:pt x="914" y="5590"/>
                  </a:cubicBezTo>
                  <a:cubicBezTo>
                    <a:pt x="914" y="5590"/>
                    <a:pt x="914" y="5596"/>
                    <a:pt x="914" y="5596"/>
                  </a:cubicBezTo>
                  <a:lnTo>
                    <a:pt x="914" y="5602"/>
                  </a:lnTo>
                  <a:cubicBezTo>
                    <a:pt x="914" y="5596"/>
                    <a:pt x="908" y="5590"/>
                    <a:pt x="908" y="5585"/>
                  </a:cubicBezTo>
                  <a:lnTo>
                    <a:pt x="908" y="5573"/>
                  </a:lnTo>
                  <a:close/>
                  <a:moveTo>
                    <a:pt x="835" y="5523"/>
                  </a:moveTo>
                  <a:lnTo>
                    <a:pt x="835" y="5523"/>
                  </a:lnTo>
                  <a:cubicBezTo>
                    <a:pt x="846" y="5534"/>
                    <a:pt x="857" y="5545"/>
                    <a:pt x="868" y="5556"/>
                  </a:cubicBezTo>
                  <a:cubicBezTo>
                    <a:pt x="880" y="5573"/>
                    <a:pt x="891" y="5590"/>
                    <a:pt x="902" y="5608"/>
                  </a:cubicBezTo>
                  <a:cubicBezTo>
                    <a:pt x="891" y="5596"/>
                    <a:pt x="880" y="5585"/>
                    <a:pt x="868" y="5573"/>
                  </a:cubicBezTo>
                  <a:cubicBezTo>
                    <a:pt x="854" y="5555"/>
                    <a:pt x="844" y="5540"/>
                    <a:pt x="835" y="5523"/>
                  </a:cubicBezTo>
                  <a:close/>
                  <a:moveTo>
                    <a:pt x="846" y="5568"/>
                  </a:moveTo>
                  <a:cubicBezTo>
                    <a:pt x="851" y="5573"/>
                    <a:pt x="857" y="5579"/>
                    <a:pt x="863" y="5585"/>
                  </a:cubicBezTo>
                  <a:cubicBezTo>
                    <a:pt x="868" y="5595"/>
                    <a:pt x="872" y="5604"/>
                    <a:pt x="877" y="5618"/>
                  </a:cubicBezTo>
                  <a:lnTo>
                    <a:pt x="877" y="5618"/>
                  </a:lnTo>
                  <a:cubicBezTo>
                    <a:pt x="871" y="5608"/>
                    <a:pt x="865" y="5600"/>
                    <a:pt x="857" y="5596"/>
                  </a:cubicBezTo>
                  <a:lnTo>
                    <a:pt x="851" y="5590"/>
                  </a:lnTo>
                  <a:cubicBezTo>
                    <a:pt x="851" y="5590"/>
                    <a:pt x="846" y="5585"/>
                    <a:pt x="840" y="5579"/>
                  </a:cubicBezTo>
                  <a:cubicBezTo>
                    <a:pt x="840" y="5573"/>
                    <a:pt x="840" y="5573"/>
                    <a:pt x="846" y="5568"/>
                  </a:cubicBezTo>
                  <a:close/>
                  <a:moveTo>
                    <a:pt x="919" y="5602"/>
                  </a:moveTo>
                  <a:cubicBezTo>
                    <a:pt x="925" y="5608"/>
                    <a:pt x="936" y="5613"/>
                    <a:pt x="942" y="5619"/>
                  </a:cubicBezTo>
                  <a:lnTo>
                    <a:pt x="919" y="5619"/>
                  </a:lnTo>
                  <a:lnTo>
                    <a:pt x="908" y="5613"/>
                  </a:lnTo>
                  <a:lnTo>
                    <a:pt x="914" y="5613"/>
                  </a:lnTo>
                  <a:lnTo>
                    <a:pt x="919" y="5608"/>
                  </a:lnTo>
                  <a:cubicBezTo>
                    <a:pt x="919" y="5608"/>
                    <a:pt x="919" y="5608"/>
                    <a:pt x="919" y="5602"/>
                  </a:cubicBezTo>
                  <a:close/>
                  <a:moveTo>
                    <a:pt x="891" y="5625"/>
                  </a:moveTo>
                  <a:lnTo>
                    <a:pt x="897" y="5630"/>
                  </a:lnTo>
                  <a:cubicBezTo>
                    <a:pt x="892" y="5630"/>
                    <a:pt x="888" y="5630"/>
                    <a:pt x="884" y="5628"/>
                  </a:cubicBezTo>
                  <a:lnTo>
                    <a:pt x="884" y="5628"/>
                  </a:lnTo>
                  <a:cubicBezTo>
                    <a:pt x="883" y="5627"/>
                    <a:pt x="882" y="5626"/>
                    <a:pt x="882" y="5625"/>
                  </a:cubicBezTo>
                  <a:close/>
                  <a:moveTo>
                    <a:pt x="5782" y="5611"/>
                  </a:moveTo>
                  <a:cubicBezTo>
                    <a:pt x="5791" y="5611"/>
                    <a:pt x="5777" y="5634"/>
                    <a:pt x="5769" y="5634"/>
                  </a:cubicBezTo>
                  <a:cubicBezTo>
                    <a:pt x="5767" y="5634"/>
                    <a:pt x="5766" y="5633"/>
                    <a:pt x="5765" y="5630"/>
                  </a:cubicBezTo>
                  <a:cubicBezTo>
                    <a:pt x="5765" y="5625"/>
                    <a:pt x="5770" y="5619"/>
                    <a:pt x="5776" y="5613"/>
                  </a:cubicBezTo>
                  <a:cubicBezTo>
                    <a:pt x="5779" y="5612"/>
                    <a:pt x="5781" y="5611"/>
                    <a:pt x="5782" y="5611"/>
                  </a:cubicBezTo>
                  <a:close/>
                  <a:moveTo>
                    <a:pt x="942" y="5636"/>
                  </a:moveTo>
                  <a:cubicBezTo>
                    <a:pt x="948" y="5636"/>
                    <a:pt x="948" y="5636"/>
                    <a:pt x="953" y="5642"/>
                  </a:cubicBezTo>
                  <a:cubicBezTo>
                    <a:pt x="959" y="5647"/>
                    <a:pt x="965" y="5653"/>
                    <a:pt x="970" y="5653"/>
                  </a:cubicBezTo>
                  <a:cubicBezTo>
                    <a:pt x="983" y="5661"/>
                    <a:pt x="986" y="5673"/>
                    <a:pt x="992" y="5680"/>
                  </a:cubicBezTo>
                  <a:lnTo>
                    <a:pt x="992" y="5680"/>
                  </a:lnTo>
                  <a:cubicBezTo>
                    <a:pt x="981" y="5671"/>
                    <a:pt x="968" y="5662"/>
                    <a:pt x="959" y="5653"/>
                  </a:cubicBezTo>
                  <a:cubicBezTo>
                    <a:pt x="953" y="5647"/>
                    <a:pt x="948" y="5642"/>
                    <a:pt x="942" y="5636"/>
                  </a:cubicBezTo>
                  <a:close/>
                  <a:moveTo>
                    <a:pt x="919" y="5642"/>
                  </a:moveTo>
                  <a:cubicBezTo>
                    <a:pt x="925" y="5647"/>
                    <a:pt x="936" y="5659"/>
                    <a:pt x="948" y="5664"/>
                  </a:cubicBezTo>
                  <a:cubicBezTo>
                    <a:pt x="953" y="5670"/>
                    <a:pt x="953" y="5676"/>
                    <a:pt x="959" y="5681"/>
                  </a:cubicBezTo>
                  <a:cubicBezTo>
                    <a:pt x="953" y="5676"/>
                    <a:pt x="948" y="5670"/>
                    <a:pt x="942" y="5664"/>
                  </a:cubicBezTo>
                  <a:lnTo>
                    <a:pt x="936" y="5664"/>
                  </a:lnTo>
                  <a:lnTo>
                    <a:pt x="919" y="5642"/>
                  </a:lnTo>
                  <a:close/>
                  <a:moveTo>
                    <a:pt x="1003" y="5689"/>
                  </a:moveTo>
                  <a:lnTo>
                    <a:pt x="1003" y="5689"/>
                  </a:lnTo>
                  <a:cubicBezTo>
                    <a:pt x="1004" y="5689"/>
                    <a:pt x="1004" y="5691"/>
                    <a:pt x="1004" y="5693"/>
                  </a:cubicBezTo>
                  <a:lnTo>
                    <a:pt x="1004" y="5693"/>
                  </a:lnTo>
                  <a:cubicBezTo>
                    <a:pt x="1004" y="5693"/>
                    <a:pt x="1004" y="5690"/>
                    <a:pt x="1003" y="5689"/>
                  </a:cubicBezTo>
                  <a:close/>
                  <a:moveTo>
                    <a:pt x="5987" y="5689"/>
                  </a:moveTo>
                  <a:cubicBezTo>
                    <a:pt x="5990" y="5689"/>
                    <a:pt x="5992" y="5692"/>
                    <a:pt x="5992" y="5698"/>
                  </a:cubicBezTo>
                  <a:cubicBezTo>
                    <a:pt x="5989" y="5701"/>
                    <a:pt x="5987" y="5702"/>
                    <a:pt x="5985" y="5702"/>
                  </a:cubicBezTo>
                  <a:cubicBezTo>
                    <a:pt x="5982" y="5702"/>
                    <a:pt x="5980" y="5699"/>
                    <a:pt x="5980" y="5693"/>
                  </a:cubicBezTo>
                  <a:cubicBezTo>
                    <a:pt x="5983" y="5690"/>
                    <a:pt x="5985" y="5689"/>
                    <a:pt x="5987" y="5689"/>
                  </a:cubicBezTo>
                  <a:close/>
                  <a:moveTo>
                    <a:pt x="959" y="5681"/>
                  </a:moveTo>
                  <a:cubicBezTo>
                    <a:pt x="970" y="5687"/>
                    <a:pt x="976" y="5698"/>
                    <a:pt x="987" y="5704"/>
                  </a:cubicBezTo>
                  <a:cubicBezTo>
                    <a:pt x="982" y="5704"/>
                    <a:pt x="976" y="5698"/>
                    <a:pt x="965" y="5693"/>
                  </a:cubicBezTo>
                  <a:cubicBezTo>
                    <a:pt x="965" y="5687"/>
                    <a:pt x="959" y="5681"/>
                    <a:pt x="959" y="5681"/>
                  </a:cubicBezTo>
                  <a:close/>
                  <a:moveTo>
                    <a:pt x="999" y="5698"/>
                  </a:moveTo>
                  <a:cubicBezTo>
                    <a:pt x="999" y="5698"/>
                    <a:pt x="1004" y="5704"/>
                    <a:pt x="1004" y="5704"/>
                  </a:cubicBezTo>
                  <a:cubicBezTo>
                    <a:pt x="1004" y="5704"/>
                    <a:pt x="999" y="5710"/>
                    <a:pt x="999" y="5710"/>
                  </a:cubicBezTo>
                  <a:lnTo>
                    <a:pt x="993" y="5710"/>
                  </a:lnTo>
                  <a:cubicBezTo>
                    <a:pt x="993" y="5704"/>
                    <a:pt x="999" y="5704"/>
                    <a:pt x="999" y="5698"/>
                  </a:cubicBezTo>
                  <a:close/>
                  <a:moveTo>
                    <a:pt x="1016" y="5710"/>
                  </a:moveTo>
                  <a:cubicBezTo>
                    <a:pt x="1027" y="5710"/>
                    <a:pt x="1038" y="5721"/>
                    <a:pt x="1027" y="5727"/>
                  </a:cubicBezTo>
                  <a:cubicBezTo>
                    <a:pt x="1026" y="5728"/>
                    <a:pt x="1025" y="5728"/>
                    <a:pt x="1024" y="5728"/>
                  </a:cubicBezTo>
                  <a:cubicBezTo>
                    <a:pt x="1018" y="5728"/>
                    <a:pt x="1011" y="5719"/>
                    <a:pt x="1016" y="5710"/>
                  </a:cubicBezTo>
                  <a:close/>
                  <a:moveTo>
                    <a:pt x="5963" y="5717"/>
                  </a:moveTo>
                  <a:cubicBezTo>
                    <a:pt x="5965" y="5717"/>
                    <a:pt x="5966" y="5718"/>
                    <a:pt x="5969" y="5721"/>
                  </a:cubicBezTo>
                  <a:cubicBezTo>
                    <a:pt x="5966" y="5727"/>
                    <a:pt x="5963" y="5729"/>
                    <a:pt x="5961" y="5729"/>
                  </a:cubicBezTo>
                  <a:cubicBezTo>
                    <a:pt x="5958" y="5729"/>
                    <a:pt x="5955" y="5727"/>
                    <a:pt x="5952" y="5721"/>
                  </a:cubicBezTo>
                  <a:cubicBezTo>
                    <a:pt x="5958" y="5718"/>
                    <a:pt x="5961" y="5717"/>
                    <a:pt x="5963" y="5717"/>
                  </a:cubicBezTo>
                  <a:close/>
                  <a:moveTo>
                    <a:pt x="5952" y="5562"/>
                  </a:moveTo>
                  <a:lnTo>
                    <a:pt x="5952" y="5562"/>
                  </a:lnTo>
                  <a:cubicBezTo>
                    <a:pt x="5907" y="5625"/>
                    <a:pt x="5850" y="5676"/>
                    <a:pt x="5799" y="5732"/>
                  </a:cubicBezTo>
                  <a:cubicBezTo>
                    <a:pt x="5799" y="5732"/>
                    <a:pt x="5799" y="5727"/>
                    <a:pt x="5799" y="5727"/>
                  </a:cubicBezTo>
                  <a:cubicBezTo>
                    <a:pt x="5821" y="5698"/>
                    <a:pt x="5850" y="5676"/>
                    <a:pt x="5873" y="5647"/>
                  </a:cubicBezTo>
                  <a:cubicBezTo>
                    <a:pt x="5895" y="5619"/>
                    <a:pt x="5924" y="5590"/>
                    <a:pt x="5952" y="5562"/>
                  </a:cubicBezTo>
                  <a:close/>
                  <a:moveTo>
                    <a:pt x="5929" y="5753"/>
                  </a:moveTo>
                  <a:cubicBezTo>
                    <a:pt x="5936" y="5753"/>
                    <a:pt x="5930" y="5769"/>
                    <a:pt x="5923" y="5769"/>
                  </a:cubicBezTo>
                  <a:cubicBezTo>
                    <a:pt x="5921" y="5769"/>
                    <a:pt x="5920" y="5768"/>
                    <a:pt x="5918" y="5766"/>
                  </a:cubicBezTo>
                  <a:cubicBezTo>
                    <a:pt x="5918" y="5766"/>
                    <a:pt x="5924" y="5755"/>
                    <a:pt x="5924" y="5755"/>
                  </a:cubicBezTo>
                  <a:cubicBezTo>
                    <a:pt x="5926" y="5753"/>
                    <a:pt x="5928" y="5753"/>
                    <a:pt x="5929" y="5753"/>
                  </a:cubicBezTo>
                  <a:close/>
                  <a:moveTo>
                    <a:pt x="999" y="5715"/>
                  </a:moveTo>
                  <a:cubicBezTo>
                    <a:pt x="1010" y="5732"/>
                    <a:pt x="1021" y="5744"/>
                    <a:pt x="1038" y="5755"/>
                  </a:cubicBezTo>
                  <a:cubicBezTo>
                    <a:pt x="1044" y="5766"/>
                    <a:pt x="1044" y="5778"/>
                    <a:pt x="1050" y="5783"/>
                  </a:cubicBezTo>
                  <a:cubicBezTo>
                    <a:pt x="1033" y="5766"/>
                    <a:pt x="1010" y="5744"/>
                    <a:pt x="993" y="5721"/>
                  </a:cubicBezTo>
                  <a:cubicBezTo>
                    <a:pt x="993" y="5721"/>
                    <a:pt x="993" y="5715"/>
                    <a:pt x="999" y="5715"/>
                  </a:cubicBezTo>
                  <a:close/>
                  <a:moveTo>
                    <a:pt x="5793" y="5732"/>
                  </a:moveTo>
                  <a:cubicBezTo>
                    <a:pt x="5787" y="5755"/>
                    <a:pt x="5759" y="5766"/>
                    <a:pt x="5748" y="5789"/>
                  </a:cubicBezTo>
                  <a:lnTo>
                    <a:pt x="5742" y="5783"/>
                  </a:lnTo>
                  <a:cubicBezTo>
                    <a:pt x="5759" y="5766"/>
                    <a:pt x="5776" y="5749"/>
                    <a:pt x="5793" y="5732"/>
                  </a:cubicBezTo>
                  <a:close/>
                  <a:moveTo>
                    <a:pt x="1364" y="5779"/>
                  </a:moveTo>
                  <a:cubicBezTo>
                    <a:pt x="1374" y="5790"/>
                    <a:pt x="1379" y="5795"/>
                    <a:pt x="1390" y="5806"/>
                  </a:cubicBezTo>
                  <a:cubicBezTo>
                    <a:pt x="1379" y="5800"/>
                    <a:pt x="1368" y="5795"/>
                    <a:pt x="1362" y="5789"/>
                  </a:cubicBezTo>
                  <a:cubicBezTo>
                    <a:pt x="1362" y="5785"/>
                    <a:pt x="1362" y="5781"/>
                    <a:pt x="1364" y="5779"/>
                  </a:cubicBezTo>
                  <a:close/>
                  <a:moveTo>
                    <a:pt x="5907" y="5766"/>
                  </a:moveTo>
                  <a:lnTo>
                    <a:pt x="5924" y="5778"/>
                  </a:lnTo>
                  <a:cubicBezTo>
                    <a:pt x="5907" y="5795"/>
                    <a:pt x="5890" y="5812"/>
                    <a:pt x="5873" y="5829"/>
                  </a:cubicBezTo>
                  <a:cubicBezTo>
                    <a:pt x="5873" y="5800"/>
                    <a:pt x="5895" y="5783"/>
                    <a:pt x="5907" y="5766"/>
                  </a:cubicBezTo>
                  <a:close/>
                  <a:moveTo>
                    <a:pt x="1050" y="5749"/>
                  </a:moveTo>
                  <a:lnTo>
                    <a:pt x="1050" y="5749"/>
                  </a:lnTo>
                  <a:cubicBezTo>
                    <a:pt x="1084" y="5772"/>
                    <a:pt x="1101" y="5812"/>
                    <a:pt x="1141" y="5829"/>
                  </a:cubicBezTo>
                  <a:cubicBezTo>
                    <a:pt x="1141" y="5829"/>
                    <a:pt x="1129" y="5829"/>
                    <a:pt x="1124" y="5834"/>
                  </a:cubicBezTo>
                  <a:cubicBezTo>
                    <a:pt x="1101" y="5806"/>
                    <a:pt x="1067" y="5783"/>
                    <a:pt x="1050" y="5749"/>
                  </a:cubicBezTo>
                  <a:close/>
                  <a:moveTo>
                    <a:pt x="5864" y="5822"/>
                  </a:moveTo>
                  <a:cubicBezTo>
                    <a:pt x="5870" y="5822"/>
                    <a:pt x="5877" y="5834"/>
                    <a:pt x="5867" y="5834"/>
                  </a:cubicBezTo>
                  <a:cubicBezTo>
                    <a:pt x="5866" y="5836"/>
                    <a:pt x="5865" y="5836"/>
                    <a:pt x="5863" y="5836"/>
                  </a:cubicBezTo>
                  <a:cubicBezTo>
                    <a:pt x="5858" y="5836"/>
                    <a:pt x="5852" y="5828"/>
                    <a:pt x="5861" y="5823"/>
                  </a:cubicBezTo>
                  <a:cubicBezTo>
                    <a:pt x="5862" y="5822"/>
                    <a:pt x="5863" y="5822"/>
                    <a:pt x="5864" y="5822"/>
                  </a:cubicBezTo>
                  <a:close/>
                  <a:moveTo>
                    <a:pt x="1141" y="5840"/>
                  </a:moveTo>
                  <a:cubicBezTo>
                    <a:pt x="1146" y="5840"/>
                    <a:pt x="1158" y="5851"/>
                    <a:pt x="1152" y="5857"/>
                  </a:cubicBezTo>
                  <a:cubicBezTo>
                    <a:pt x="1146" y="5857"/>
                    <a:pt x="1135" y="5846"/>
                    <a:pt x="1141" y="5840"/>
                  </a:cubicBezTo>
                  <a:close/>
                  <a:moveTo>
                    <a:pt x="5844" y="5840"/>
                  </a:moveTo>
                  <a:cubicBezTo>
                    <a:pt x="5850" y="5846"/>
                    <a:pt x="5850" y="5851"/>
                    <a:pt x="5844" y="5857"/>
                  </a:cubicBezTo>
                  <a:cubicBezTo>
                    <a:pt x="5839" y="5851"/>
                    <a:pt x="5839" y="5846"/>
                    <a:pt x="5844" y="5840"/>
                  </a:cubicBezTo>
                  <a:close/>
                  <a:moveTo>
                    <a:pt x="1163" y="5863"/>
                  </a:moveTo>
                  <a:cubicBezTo>
                    <a:pt x="1175" y="5868"/>
                    <a:pt x="1180" y="5880"/>
                    <a:pt x="1186" y="5891"/>
                  </a:cubicBezTo>
                  <a:cubicBezTo>
                    <a:pt x="1175" y="5886"/>
                    <a:pt x="1169" y="5880"/>
                    <a:pt x="1158" y="5868"/>
                  </a:cubicBezTo>
                  <a:cubicBezTo>
                    <a:pt x="1158" y="5868"/>
                    <a:pt x="1158" y="5863"/>
                    <a:pt x="1163" y="5863"/>
                  </a:cubicBezTo>
                  <a:close/>
                  <a:moveTo>
                    <a:pt x="6224" y="5437"/>
                  </a:moveTo>
                  <a:lnTo>
                    <a:pt x="6224" y="5437"/>
                  </a:lnTo>
                  <a:cubicBezTo>
                    <a:pt x="6213" y="5477"/>
                    <a:pt x="6185" y="5500"/>
                    <a:pt x="6162" y="5528"/>
                  </a:cubicBezTo>
                  <a:lnTo>
                    <a:pt x="6168" y="5528"/>
                  </a:lnTo>
                  <a:cubicBezTo>
                    <a:pt x="6168" y="5528"/>
                    <a:pt x="6168" y="5534"/>
                    <a:pt x="6173" y="5534"/>
                  </a:cubicBezTo>
                  <a:cubicBezTo>
                    <a:pt x="6168" y="5534"/>
                    <a:pt x="6162" y="5534"/>
                    <a:pt x="6156" y="5528"/>
                  </a:cubicBezTo>
                  <a:cubicBezTo>
                    <a:pt x="6156" y="5534"/>
                    <a:pt x="6156" y="5545"/>
                    <a:pt x="6151" y="5551"/>
                  </a:cubicBezTo>
                  <a:cubicBezTo>
                    <a:pt x="6151" y="5551"/>
                    <a:pt x="6145" y="5556"/>
                    <a:pt x="6139" y="5556"/>
                  </a:cubicBezTo>
                  <a:lnTo>
                    <a:pt x="6139" y="5573"/>
                  </a:lnTo>
                  <a:lnTo>
                    <a:pt x="6128" y="5573"/>
                  </a:lnTo>
                  <a:cubicBezTo>
                    <a:pt x="6071" y="5659"/>
                    <a:pt x="5997" y="5727"/>
                    <a:pt x="5935" y="5806"/>
                  </a:cubicBezTo>
                  <a:cubicBezTo>
                    <a:pt x="5895" y="5829"/>
                    <a:pt x="5873" y="5874"/>
                    <a:pt x="5833" y="5903"/>
                  </a:cubicBezTo>
                  <a:cubicBezTo>
                    <a:pt x="5861" y="5857"/>
                    <a:pt x="5901" y="5817"/>
                    <a:pt x="5941" y="5778"/>
                  </a:cubicBezTo>
                  <a:cubicBezTo>
                    <a:pt x="5946" y="5772"/>
                    <a:pt x="5963" y="5766"/>
                    <a:pt x="5958" y="5749"/>
                  </a:cubicBezTo>
                  <a:lnTo>
                    <a:pt x="5958" y="5749"/>
                  </a:lnTo>
                  <a:cubicBezTo>
                    <a:pt x="5958" y="5749"/>
                    <a:pt x="5946" y="5755"/>
                    <a:pt x="5941" y="5755"/>
                  </a:cubicBezTo>
                  <a:cubicBezTo>
                    <a:pt x="5941" y="5749"/>
                    <a:pt x="5935" y="5738"/>
                    <a:pt x="5935" y="5732"/>
                  </a:cubicBezTo>
                  <a:lnTo>
                    <a:pt x="5952" y="5732"/>
                  </a:lnTo>
                  <a:cubicBezTo>
                    <a:pt x="5958" y="5738"/>
                    <a:pt x="5963" y="5744"/>
                    <a:pt x="5969" y="5744"/>
                  </a:cubicBezTo>
                  <a:cubicBezTo>
                    <a:pt x="5992" y="5727"/>
                    <a:pt x="6003" y="5698"/>
                    <a:pt x="6026" y="5681"/>
                  </a:cubicBezTo>
                  <a:cubicBezTo>
                    <a:pt x="6037" y="5670"/>
                    <a:pt x="6054" y="5659"/>
                    <a:pt x="6054" y="5642"/>
                  </a:cubicBezTo>
                  <a:lnTo>
                    <a:pt x="6054" y="5642"/>
                  </a:lnTo>
                  <a:cubicBezTo>
                    <a:pt x="6037" y="5647"/>
                    <a:pt x="6026" y="5653"/>
                    <a:pt x="6026" y="5670"/>
                  </a:cubicBezTo>
                  <a:cubicBezTo>
                    <a:pt x="6017" y="5674"/>
                    <a:pt x="6008" y="5692"/>
                    <a:pt x="5999" y="5692"/>
                  </a:cubicBezTo>
                  <a:cubicBezTo>
                    <a:pt x="5997" y="5692"/>
                    <a:pt x="5994" y="5691"/>
                    <a:pt x="5992" y="5687"/>
                  </a:cubicBezTo>
                  <a:cubicBezTo>
                    <a:pt x="5997" y="5681"/>
                    <a:pt x="6003" y="5676"/>
                    <a:pt x="5997" y="5664"/>
                  </a:cubicBezTo>
                  <a:lnTo>
                    <a:pt x="5997" y="5664"/>
                  </a:lnTo>
                  <a:cubicBezTo>
                    <a:pt x="5997" y="5664"/>
                    <a:pt x="6009" y="5670"/>
                    <a:pt x="6009" y="5670"/>
                  </a:cubicBezTo>
                  <a:cubicBezTo>
                    <a:pt x="6009" y="5664"/>
                    <a:pt x="6009" y="5659"/>
                    <a:pt x="6009" y="5653"/>
                  </a:cubicBezTo>
                  <a:cubicBezTo>
                    <a:pt x="6014" y="5647"/>
                    <a:pt x="6020" y="5642"/>
                    <a:pt x="6026" y="5636"/>
                  </a:cubicBezTo>
                  <a:cubicBezTo>
                    <a:pt x="6026" y="5636"/>
                    <a:pt x="6031" y="5647"/>
                    <a:pt x="6031" y="5647"/>
                  </a:cubicBezTo>
                  <a:lnTo>
                    <a:pt x="6031" y="5619"/>
                  </a:lnTo>
                  <a:cubicBezTo>
                    <a:pt x="6037" y="5625"/>
                    <a:pt x="6037" y="5625"/>
                    <a:pt x="6043" y="5630"/>
                  </a:cubicBezTo>
                  <a:cubicBezTo>
                    <a:pt x="6054" y="5608"/>
                    <a:pt x="6071" y="5590"/>
                    <a:pt x="6088" y="5573"/>
                  </a:cubicBezTo>
                  <a:cubicBezTo>
                    <a:pt x="6088" y="5551"/>
                    <a:pt x="6105" y="5551"/>
                    <a:pt x="6117" y="5539"/>
                  </a:cubicBezTo>
                  <a:lnTo>
                    <a:pt x="6117" y="5539"/>
                  </a:lnTo>
                  <a:cubicBezTo>
                    <a:pt x="6111" y="5579"/>
                    <a:pt x="6077" y="5596"/>
                    <a:pt x="6060" y="5630"/>
                  </a:cubicBezTo>
                  <a:cubicBezTo>
                    <a:pt x="6048" y="5634"/>
                    <a:pt x="6055" y="5643"/>
                    <a:pt x="6061" y="5643"/>
                  </a:cubicBezTo>
                  <a:cubicBezTo>
                    <a:pt x="6063" y="5643"/>
                    <a:pt x="6065" y="5641"/>
                    <a:pt x="6065" y="5636"/>
                  </a:cubicBezTo>
                  <a:cubicBezTo>
                    <a:pt x="6105" y="5585"/>
                    <a:pt x="6145" y="5539"/>
                    <a:pt x="6185" y="5494"/>
                  </a:cubicBezTo>
                  <a:cubicBezTo>
                    <a:pt x="6196" y="5471"/>
                    <a:pt x="6213" y="5454"/>
                    <a:pt x="6224" y="5437"/>
                  </a:cubicBezTo>
                  <a:close/>
                  <a:moveTo>
                    <a:pt x="5912" y="5894"/>
                  </a:moveTo>
                  <a:cubicBezTo>
                    <a:pt x="5914" y="5894"/>
                    <a:pt x="5916" y="5895"/>
                    <a:pt x="5918" y="5897"/>
                  </a:cubicBezTo>
                  <a:cubicBezTo>
                    <a:pt x="5918" y="5897"/>
                    <a:pt x="5918" y="5903"/>
                    <a:pt x="5918" y="5908"/>
                  </a:cubicBezTo>
                  <a:cubicBezTo>
                    <a:pt x="5904" y="5908"/>
                    <a:pt x="5905" y="5894"/>
                    <a:pt x="5912" y="5894"/>
                  </a:cubicBezTo>
                  <a:close/>
                  <a:moveTo>
                    <a:pt x="1200" y="5896"/>
                  </a:moveTo>
                  <a:cubicBezTo>
                    <a:pt x="1206" y="5896"/>
                    <a:pt x="1213" y="5909"/>
                    <a:pt x="1203" y="5914"/>
                  </a:cubicBezTo>
                  <a:cubicBezTo>
                    <a:pt x="1197" y="5914"/>
                    <a:pt x="1192" y="5903"/>
                    <a:pt x="1197" y="5897"/>
                  </a:cubicBezTo>
                  <a:cubicBezTo>
                    <a:pt x="1198" y="5896"/>
                    <a:pt x="1199" y="5896"/>
                    <a:pt x="1200" y="5896"/>
                  </a:cubicBezTo>
                  <a:close/>
                  <a:moveTo>
                    <a:pt x="1481" y="5886"/>
                  </a:moveTo>
                  <a:cubicBezTo>
                    <a:pt x="1498" y="5897"/>
                    <a:pt x="1521" y="5903"/>
                    <a:pt x="1526" y="5920"/>
                  </a:cubicBezTo>
                  <a:lnTo>
                    <a:pt x="1481" y="5886"/>
                  </a:lnTo>
                  <a:close/>
                  <a:moveTo>
                    <a:pt x="5807" y="5917"/>
                  </a:moveTo>
                  <a:cubicBezTo>
                    <a:pt x="5810" y="5917"/>
                    <a:pt x="5813" y="5920"/>
                    <a:pt x="5810" y="5925"/>
                  </a:cubicBezTo>
                  <a:cubicBezTo>
                    <a:pt x="5810" y="5929"/>
                    <a:pt x="5804" y="5932"/>
                    <a:pt x="5801" y="5932"/>
                  </a:cubicBezTo>
                  <a:cubicBezTo>
                    <a:pt x="5798" y="5932"/>
                    <a:pt x="5796" y="5930"/>
                    <a:pt x="5799" y="5925"/>
                  </a:cubicBezTo>
                  <a:cubicBezTo>
                    <a:pt x="5799" y="5920"/>
                    <a:pt x="5803" y="5917"/>
                    <a:pt x="5807" y="5917"/>
                  </a:cubicBezTo>
                  <a:close/>
                  <a:moveTo>
                    <a:pt x="1236" y="5929"/>
                  </a:moveTo>
                  <a:cubicBezTo>
                    <a:pt x="1240" y="5929"/>
                    <a:pt x="1243" y="5933"/>
                    <a:pt x="1243" y="5937"/>
                  </a:cubicBezTo>
                  <a:cubicBezTo>
                    <a:pt x="1240" y="5939"/>
                    <a:pt x="1238" y="5940"/>
                    <a:pt x="1236" y="5940"/>
                  </a:cubicBezTo>
                  <a:cubicBezTo>
                    <a:pt x="1233" y="5940"/>
                    <a:pt x="1231" y="5938"/>
                    <a:pt x="1231" y="5931"/>
                  </a:cubicBezTo>
                  <a:cubicBezTo>
                    <a:pt x="1233" y="5929"/>
                    <a:pt x="1235" y="5929"/>
                    <a:pt x="1236" y="5929"/>
                  </a:cubicBezTo>
                  <a:close/>
                  <a:moveTo>
                    <a:pt x="1050" y="5783"/>
                  </a:moveTo>
                  <a:lnTo>
                    <a:pt x="1050" y="5783"/>
                  </a:lnTo>
                  <a:cubicBezTo>
                    <a:pt x="1101" y="5817"/>
                    <a:pt x="1135" y="5874"/>
                    <a:pt x="1186" y="5914"/>
                  </a:cubicBezTo>
                  <a:cubicBezTo>
                    <a:pt x="1197" y="5920"/>
                    <a:pt x="1203" y="5931"/>
                    <a:pt x="1209" y="5942"/>
                  </a:cubicBezTo>
                  <a:cubicBezTo>
                    <a:pt x="1152" y="5897"/>
                    <a:pt x="1101" y="5840"/>
                    <a:pt x="1050" y="5783"/>
                  </a:cubicBezTo>
                  <a:close/>
                  <a:moveTo>
                    <a:pt x="5901" y="5886"/>
                  </a:moveTo>
                  <a:cubicBezTo>
                    <a:pt x="5907" y="5891"/>
                    <a:pt x="5901" y="5897"/>
                    <a:pt x="5901" y="5908"/>
                  </a:cubicBezTo>
                  <a:cubicBezTo>
                    <a:pt x="5901" y="5908"/>
                    <a:pt x="5901" y="5908"/>
                    <a:pt x="5907" y="5914"/>
                  </a:cubicBezTo>
                  <a:cubicBezTo>
                    <a:pt x="5884" y="5920"/>
                    <a:pt x="5873" y="5942"/>
                    <a:pt x="5861" y="5948"/>
                  </a:cubicBezTo>
                  <a:cubicBezTo>
                    <a:pt x="5856" y="5942"/>
                    <a:pt x="5856" y="5937"/>
                    <a:pt x="5861" y="5931"/>
                  </a:cubicBezTo>
                  <a:cubicBezTo>
                    <a:pt x="5873" y="5914"/>
                    <a:pt x="5890" y="5903"/>
                    <a:pt x="5901" y="5886"/>
                  </a:cubicBezTo>
                  <a:close/>
                  <a:moveTo>
                    <a:pt x="5850" y="5937"/>
                  </a:moveTo>
                  <a:cubicBezTo>
                    <a:pt x="5850" y="5942"/>
                    <a:pt x="5856" y="5954"/>
                    <a:pt x="5856" y="5954"/>
                  </a:cubicBezTo>
                  <a:cubicBezTo>
                    <a:pt x="5850" y="5965"/>
                    <a:pt x="5844" y="5971"/>
                    <a:pt x="5833" y="5971"/>
                  </a:cubicBezTo>
                  <a:cubicBezTo>
                    <a:pt x="5827" y="5959"/>
                    <a:pt x="5821" y="5948"/>
                    <a:pt x="5821" y="5937"/>
                  </a:cubicBezTo>
                  <a:lnTo>
                    <a:pt x="5821" y="5937"/>
                  </a:lnTo>
                  <a:cubicBezTo>
                    <a:pt x="5827" y="5942"/>
                    <a:pt x="5827" y="5954"/>
                    <a:pt x="5833" y="5959"/>
                  </a:cubicBezTo>
                  <a:cubicBezTo>
                    <a:pt x="5839" y="5948"/>
                    <a:pt x="5844" y="5942"/>
                    <a:pt x="5850" y="5937"/>
                  </a:cubicBezTo>
                  <a:close/>
                  <a:moveTo>
                    <a:pt x="5725" y="5965"/>
                  </a:moveTo>
                  <a:lnTo>
                    <a:pt x="5725" y="5965"/>
                  </a:lnTo>
                  <a:cubicBezTo>
                    <a:pt x="5714" y="5976"/>
                    <a:pt x="5708" y="5988"/>
                    <a:pt x="5697" y="5993"/>
                  </a:cubicBezTo>
                  <a:cubicBezTo>
                    <a:pt x="5691" y="5999"/>
                    <a:pt x="5685" y="5999"/>
                    <a:pt x="5680" y="5999"/>
                  </a:cubicBezTo>
                  <a:cubicBezTo>
                    <a:pt x="5697" y="5988"/>
                    <a:pt x="5708" y="5976"/>
                    <a:pt x="5725" y="5965"/>
                  </a:cubicBezTo>
                  <a:close/>
                  <a:moveTo>
                    <a:pt x="1214" y="5993"/>
                  </a:moveTo>
                  <a:lnTo>
                    <a:pt x="1209" y="6005"/>
                  </a:lnTo>
                  <a:lnTo>
                    <a:pt x="1214" y="6005"/>
                  </a:lnTo>
                  <a:cubicBezTo>
                    <a:pt x="1214" y="6002"/>
                    <a:pt x="1214" y="5997"/>
                    <a:pt x="1214" y="5993"/>
                  </a:cubicBezTo>
                  <a:close/>
                  <a:moveTo>
                    <a:pt x="5504" y="5988"/>
                  </a:moveTo>
                  <a:cubicBezTo>
                    <a:pt x="5508" y="5997"/>
                    <a:pt x="5494" y="6006"/>
                    <a:pt x="5486" y="6006"/>
                  </a:cubicBezTo>
                  <a:cubicBezTo>
                    <a:pt x="5484" y="6006"/>
                    <a:pt x="5482" y="6006"/>
                    <a:pt x="5481" y="6005"/>
                  </a:cubicBezTo>
                  <a:cubicBezTo>
                    <a:pt x="5487" y="5993"/>
                    <a:pt x="5498" y="5988"/>
                    <a:pt x="5504" y="5988"/>
                  </a:cubicBezTo>
                  <a:close/>
                  <a:moveTo>
                    <a:pt x="1632" y="5992"/>
                  </a:moveTo>
                  <a:cubicBezTo>
                    <a:pt x="1638" y="5992"/>
                    <a:pt x="1644" y="6000"/>
                    <a:pt x="1640" y="6005"/>
                  </a:cubicBezTo>
                  <a:cubicBezTo>
                    <a:pt x="1639" y="6006"/>
                    <a:pt x="1637" y="6006"/>
                    <a:pt x="1636" y="6006"/>
                  </a:cubicBezTo>
                  <a:cubicBezTo>
                    <a:pt x="1629" y="6006"/>
                    <a:pt x="1619" y="5998"/>
                    <a:pt x="1629" y="5993"/>
                  </a:cubicBezTo>
                  <a:cubicBezTo>
                    <a:pt x="1630" y="5992"/>
                    <a:pt x="1631" y="5992"/>
                    <a:pt x="1632" y="5992"/>
                  </a:cubicBezTo>
                  <a:close/>
                  <a:moveTo>
                    <a:pt x="5300" y="6016"/>
                  </a:moveTo>
                  <a:lnTo>
                    <a:pt x="5305" y="6027"/>
                  </a:lnTo>
                  <a:cubicBezTo>
                    <a:pt x="5288" y="6033"/>
                    <a:pt x="5277" y="6039"/>
                    <a:pt x="5265" y="6050"/>
                  </a:cubicBezTo>
                  <a:lnTo>
                    <a:pt x="5265" y="6044"/>
                  </a:lnTo>
                  <a:cubicBezTo>
                    <a:pt x="5277" y="6039"/>
                    <a:pt x="5288" y="6027"/>
                    <a:pt x="5300" y="6016"/>
                  </a:cubicBezTo>
                  <a:close/>
                  <a:moveTo>
                    <a:pt x="5406" y="6058"/>
                  </a:moveTo>
                  <a:cubicBezTo>
                    <a:pt x="5408" y="6058"/>
                    <a:pt x="5411" y="6059"/>
                    <a:pt x="5413" y="6061"/>
                  </a:cubicBezTo>
                  <a:cubicBezTo>
                    <a:pt x="5410" y="6068"/>
                    <a:pt x="5406" y="6071"/>
                    <a:pt x="5404" y="6071"/>
                  </a:cubicBezTo>
                  <a:cubicBezTo>
                    <a:pt x="5403" y="6071"/>
                    <a:pt x="5402" y="6069"/>
                    <a:pt x="5402" y="6067"/>
                  </a:cubicBezTo>
                  <a:cubicBezTo>
                    <a:pt x="5402" y="6060"/>
                    <a:pt x="5404" y="6058"/>
                    <a:pt x="5406" y="6058"/>
                  </a:cubicBezTo>
                  <a:close/>
                  <a:moveTo>
                    <a:pt x="1372" y="6058"/>
                  </a:moveTo>
                  <a:cubicBezTo>
                    <a:pt x="1378" y="6058"/>
                    <a:pt x="1385" y="6068"/>
                    <a:pt x="1385" y="6073"/>
                  </a:cubicBezTo>
                  <a:cubicBezTo>
                    <a:pt x="1383" y="6074"/>
                    <a:pt x="1382" y="6074"/>
                    <a:pt x="1381" y="6074"/>
                  </a:cubicBezTo>
                  <a:cubicBezTo>
                    <a:pt x="1375" y="6074"/>
                    <a:pt x="1368" y="6066"/>
                    <a:pt x="1368" y="6061"/>
                  </a:cubicBezTo>
                  <a:cubicBezTo>
                    <a:pt x="1369" y="6059"/>
                    <a:pt x="1371" y="6058"/>
                    <a:pt x="1372" y="6058"/>
                  </a:cubicBezTo>
                  <a:close/>
                  <a:moveTo>
                    <a:pt x="5612" y="6027"/>
                  </a:moveTo>
                  <a:cubicBezTo>
                    <a:pt x="5617" y="6033"/>
                    <a:pt x="5617" y="6044"/>
                    <a:pt x="5623" y="6050"/>
                  </a:cubicBezTo>
                  <a:cubicBezTo>
                    <a:pt x="5629" y="6044"/>
                    <a:pt x="5634" y="6039"/>
                    <a:pt x="5646" y="6039"/>
                  </a:cubicBezTo>
                  <a:cubicBezTo>
                    <a:pt x="5617" y="6056"/>
                    <a:pt x="5600" y="6078"/>
                    <a:pt x="5578" y="6095"/>
                  </a:cubicBezTo>
                  <a:cubicBezTo>
                    <a:pt x="5572" y="6084"/>
                    <a:pt x="5578" y="6078"/>
                    <a:pt x="5583" y="6073"/>
                  </a:cubicBezTo>
                  <a:cubicBezTo>
                    <a:pt x="5583" y="6073"/>
                    <a:pt x="5583" y="6067"/>
                    <a:pt x="5578" y="6061"/>
                  </a:cubicBezTo>
                  <a:lnTo>
                    <a:pt x="5600" y="6061"/>
                  </a:lnTo>
                  <a:cubicBezTo>
                    <a:pt x="5600" y="6061"/>
                    <a:pt x="5595" y="6056"/>
                    <a:pt x="5595" y="6056"/>
                  </a:cubicBezTo>
                  <a:lnTo>
                    <a:pt x="5595" y="6056"/>
                  </a:lnTo>
                  <a:cubicBezTo>
                    <a:pt x="5599" y="6058"/>
                    <a:pt x="5603" y="6059"/>
                    <a:pt x="5606" y="6059"/>
                  </a:cubicBezTo>
                  <a:cubicBezTo>
                    <a:pt x="5619" y="6059"/>
                    <a:pt x="5620" y="6043"/>
                    <a:pt x="5606" y="6039"/>
                  </a:cubicBezTo>
                  <a:cubicBezTo>
                    <a:pt x="5606" y="6033"/>
                    <a:pt x="5612" y="6027"/>
                    <a:pt x="5612" y="6027"/>
                  </a:cubicBezTo>
                  <a:close/>
                  <a:moveTo>
                    <a:pt x="1265" y="5993"/>
                  </a:moveTo>
                  <a:cubicBezTo>
                    <a:pt x="1311" y="6016"/>
                    <a:pt x="1356" y="6061"/>
                    <a:pt x="1390" y="6101"/>
                  </a:cubicBezTo>
                  <a:cubicBezTo>
                    <a:pt x="1345" y="6067"/>
                    <a:pt x="1305" y="6033"/>
                    <a:pt x="1265" y="5993"/>
                  </a:cubicBezTo>
                  <a:close/>
                  <a:moveTo>
                    <a:pt x="5566" y="6078"/>
                  </a:moveTo>
                  <a:cubicBezTo>
                    <a:pt x="5566" y="6095"/>
                    <a:pt x="5566" y="6107"/>
                    <a:pt x="5549" y="6107"/>
                  </a:cubicBezTo>
                  <a:cubicBezTo>
                    <a:pt x="5549" y="6107"/>
                    <a:pt x="5543" y="6101"/>
                    <a:pt x="5538" y="6095"/>
                  </a:cubicBezTo>
                  <a:cubicBezTo>
                    <a:pt x="5543" y="6095"/>
                    <a:pt x="5549" y="6101"/>
                    <a:pt x="5555" y="6101"/>
                  </a:cubicBezTo>
                  <a:lnTo>
                    <a:pt x="5566" y="6078"/>
                  </a:lnTo>
                  <a:close/>
                  <a:moveTo>
                    <a:pt x="5526" y="6118"/>
                  </a:moveTo>
                  <a:lnTo>
                    <a:pt x="5532" y="6129"/>
                  </a:lnTo>
                  <a:cubicBezTo>
                    <a:pt x="5524" y="6132"/>
                    <a:pt x="5518" y="6135"/>
                    <a:pt x="5512" y="6138"/>
                  </a:cubicBezTo>
                  <a:lnTo>
                    <a:pt x="5512" y="6138"/>
                  </a:lnTo>
                  <a:lnTo>
                    <a:pt x="5526" y="6118"/>
                  </a:lnTo>
                  <a:close/>
                  <a:moveTo>
                    <a:pt x="5639" y="6128"/>
                  </a:moveTo>
                  <a:cubicBezTo>
                    <a:pt x="5637" y="6132"/>
                    <a:pt x="5635" y="6136"/>
                    <a:pt x="5634" y="6141"/>
                  </a:cubicBezTo>
                  <a:cubicBezTo>
                    <a:pt x="5637" y="6138"/>
                    <a:pt x="5639" y="6133"/>
                    <a:pt x="5639" y="6128"/>
                  </a:cubicBezTo>
                  <a:close/>
                  <a:moveTo>
                    <a:pt x="5492" y="6129"/>
                  </a:moveTo>
                  <a:cubicBezTo>
                    <a:pt x="5498" y="6135"/>
                    <a:pt x="5504" y="6135"/>
                    <a:pt x="5509" y="6135"/>
                  </a:cubicBezTo>
                  <a:lnTo>
                    <a:pt x="5509" y="6139"/>
                  </a:lnTo>
                  <a:lnTo>
                    <a:pt x="5509" y="6139"/>
                  </a:lnTo>
                  <a:cubicBezTo>
                    <a:pt x="5503" y="6143"/>
                    <a:pt x="5498" y="6147"/>
                    <a:pt x="5492" y="6152"/>
                  </a:cubicBezTo>
                  <a:lnTo>
                    <a:pt x="5492" y="6129"/>
                  </a:lnTo>
                  <a:close/>
                  <a:moveTo>
                    <a:pt x="1390" y="6107"/>
                  </a:moveTo>
                  <a:lnTo>
                    <a:pt x="1390" y="6107"/>
                  </a:lnTo>
                  <a:cubicBezTo>
                    <a:pt x="1430" y="6118"/>
                    <a:pt x="1464" y="6152"/>
                    <a:pt x="1492" y="6181"/>
                  </a:cubicBezTo>
                  <a:cubicBezTo>
                    <a:pt x="1458" y="6158"/>
                    <a:pt x="1424" y="6129"/>
                    <a:pt x="1390" y="6107"/>
                  </a:cubicBezTo>
                  <a:close/>
                  <a:moveTo>
                    <a:pt x="5793" y="5931"/>
                  </a:moveTo>
                  <a:lnTo>
                    <a:pt x="5793" y="5931"/>
                  </a:lnTo>
                  <a:cubicBezTo>
                    <a:pt x="5770" y="5971"/>
                    <a:pt x="5725" y="5993"/>
                    <a:pt x="5702" y="6033"/>
                  </a:cubicBezTo>
                  <a:cubicBezTo>
                    <a:pt x="5702" y="6033"/>
                    <a:pt x="5697" y="6027"/>
                    <a:pt x="5697" y="6027"/>
                  </a:cubicBezTo>
                  <a:cubicBezTo>
                    <a:pt x="5623" y="6095"/>
                    <a:pt x="5538" y="6152"/>
                    <a:pt x="5458" y="6215"/>
                  </a:cubicBezTo>
                  <a:lnTo>
                    <a:pt x="5464" y="6215"/>
                  </a:lnTo>
                  <a:cubicBezTo>
                    <a:pt x="5436" y="6220"/>
                    <a:pt x="5419" y="6243"/>
                    <a:pt x="5396" y="6260"/>
                  </a:cubicBezTo>
                  <a:cubicBezTo>
                    <a:pt x="5396" y="6243"/>
                    <a:pt x="5419" y="6237"/>
                    <a:pt x="5424" y="6226"/>
                  </a:cubicBezTo>
                  <a:cubicBezTo>
                    <a:pt x="5532" y="6152"/>
                    <a:pt x="5629" y="6073"/>
                    <a:pt x="5725" y="5993"/>
                  </a:cubicBezTo>
                  <a:cubicBezTo>
                    <a:pt x="5753" y="5976"/>
                    <a:pt x="5770" y="5948"/>
                    <a:pt x="5793" y="5931"/>
                  </a:cubicBezTo>
                  <a:close/>
                  <a:moveTo>
                    <a:pt x="4871" y="6267"/>
                  </a:moveTo>
                  <a:cubicBezTo>
                    <a:pt x="4874" y="6267"/>
                    <a:pt x="4877" y="6268"/>
                    <a:pt x="4880" y="6271"/>
                  </a:cubicBezTo>
                  <a:cubicBezTo>
                    <a:pt x="4876" y="6275"/>
                    <a:pt x="4873" y="6278"/>
                    <a:pt x="4870" y="6278"/>
                  </a:cubicBezTo>
                  <a:cubicBezTo>
                    <a:pt x="4867" y="6278"/>
                    <a:pt x="4865" y="6276"/>
                    <a:pt x="4863" y="6271"/>
                  </a:cubicBezTo>
                  <a:cubicBezTo>
                    <a:pt x="4865" y="6268"/>
                    <a:pt x="4868" y="6267"/>
                    <a:pt x="4871" y="6267"/>
                  </a:cubicBezTo>
                  <a:close/>
                  <a:moveTo>
                    <a:pt x="5390" y="6254"/>
                  </a:moveTo>
                  <a:lnTo>
                    <a:pt x="5390" y="6254"/>
                  </a:lnTo>
                  <a:cubicBezTo>
                    <a:pt x="5362" y="6288"/>
                    <a:pt x="5317" y="6305"/>
                    <a:pt x="5277" y="6328"/>
                  </a:cubicBezTo>
                  <a:cubicBezTo>
                    <a:pt x="5288" y="6311"/>
                    <a:pt x="5305" y="6305"/>
                    <a:pt x="5317" y="6294"/>
                  </a:cubicBezTo>
                  <a:cubicBezTo>
                    <a:pt x="5339" y="6283"/>
                    <a:pt x="5362" y="6260"/>
                    <a:pt x="5390" y="6254"/>
                  </a:cubicBezTo>
                  <a:close/>
                  <a:moveTo>
                    <a:pt x="5265" y="6334"/>
                  </a:moveTo>
                  <a:cubicBezTo>
                    <a:pt x="5265" y="6334"/>
                    <a:pt x="5264" y="6334"/>
                    <a:pt x="5264" y="6334"/>
                  </a:cubicBezTo>
                  <a:lnTo>
                    <a:pt x="5264" y="6334"/>
                  </a:lnTo>
                  <a:cubicBezTo>
                    <a:pt x="5264" y="6335"/>
                    <a:pt x="5264" y="6335"/>
                    <a:pt x="5264" y="6335"/>
                  </a:cubicBezTo>
                  <a:lnTo>
                    <a:pt x="5264" y="6335"/>
                  </a:lnTo>
                  <a:cubicBezTo>
                    <a:pt x="5265" y="6334"/>
                    <a:pt x="5265" y="6334"/>
                    <a:pt x="5265" y="6334"/>
                  </a:cubicBezTo>
                  <a:close/>
                  <a:moveTo>
                    <a:pt x="5322" y="6277"/>
                  </a:moveTo>
                  <a:lnTo>
                    <a:pt x="5322" y="6277"/>
                  </a:lnTo>
                  <a:cubicBezTo>
                    <a:pt x="5288" y="6294"/>
                    <a:pt x="5254" y="6311"/>
                    <a:pt x="5226" y="6334"/>
                  </a:cubicBezTo>
                  <a:cubicBezTo>
                    <a:pt x="5214" y="6339"/>
                    <a:pt x="5209" y="6339"/>
                    <a:pt x="5197" y="6339"/>
                  </a:cubicBezTo>
                  <a:cubicBezTo>
                    <a:pt x="5209" y="6334"/>
                    <a:pt x="5243" y="6328"/>
                    <a:pt x="5226" y="6311"/>
                  </a:cubicBezTo>
                  <a:lnTo>
                    <a:pt x="5226" y="6311"/>
                  </a:lnTo>
                  <a:cubicBezTo>
                    <a:pt x="5226" y="6311"/>
                    <a:pt x="5231" y="6317"/>
                    <a:pt x="5237" y="6317"/>
                  </a:cubicBezTo>
                  <a:cubicBezTo>
                    <a:pt x="5260" y="6300"/>
                    <a:pt x="5288" y="6283"/>
                    <a:pt x="5322" y="6277"/>
                  </a:cubicBezTo>
                  <a:close/>
                  <a:moveTo>
                    <a:pt x="5322" y="6334"/>
                  </a:moveTo>
                  <a:lnTo>
                    <a:pt x="5322" y="6334"/>
                  </a:lnTo>
                  <a:cubicBezTo>
                    <a:pt x="5311" y="6339"/>
                    <a:pt x="5294" y="6345"/>
                    <a:pt x="5288" y="6356"/>
                  </a:cubicBezTo>
                  <a:lnTo>
                    <a:pt x="5317" y="6356"/>
                  </a:lnTo>
                  <a:lnTo>
                    <a:pt x="5322" y="6334"/>
                  </a:lnTo>
                  <a:close/>
                  <a:moveTo>
                    <a:pt x="1498" y="6175"/>
                  </a:moveTo>
                  <a:cubicBezTo>
                    <a:pt x="1560" y="6232"/>
                    <a:pt x="1634" y="6271"/>
                    <a:pt x="1702" y="6322"/>
                  </a:cubicBezTo>
                  <a:cubicBezTo>
                    <a:pt x="1708" y="6322"/>
                    <a:pt x="1714" y="6317"/>
                    <a:pt x="1719" y="6317"/>
                  </a:cubicBezTo>
                  <a:cubicBezTo>
                    <a:pt x="1714" y="6305"/>
                    <a:pt x="1708" y="6300"/>
                    <a:pt x="1702" y="6294"/>
                  </a:cubicBezTo>
                  <a:lnTo>
                    <a:pt x="1702" y="6294"/>
                  </a:lnTo>
                  <a:cubicBezTo>
                    <a:pt x="1719" y="6300"/>
                    <a:pt x="1731" y="6305"/>
                    <a:pt x="1748" y="6317"/>
                  </a:cubicBezTo>
                  <a:cubicBezTo>
                    <a:pt x="1748" y="6317"/>
                    <a:pt x="1742" y="6322"/>
                    <a:pt x="1742" y="6322"/>
                  </a:cubicBezTo>
                  <a:cubicBezTo>
                    <a:pt x="1736" y="6322"/>
                    <a:pt x="1731" y="6317"/>
                    <a:pt x="1719" y="6311"/>
                  </a:cubicBezTo>
                  <a:cubicBezTo>
                    <a:pt x="1719" y="6317"/>
                    <a:pt x="1719" y="6322"/>
                    <a:pt x="1719" y="6328"/>
                  </a:cubicBezTo>
                  <a:cubicBezTo>
                    <a:pt x="1753" y="6356"/>
                    <a:pt x="1793" y="6373"/>
                    <a:pt x="1827" y="6402"/>
                  </a:cubicBezTo>
                  <a:cubicBezTo>
                    <a:pt x="1827" y="6402"/>
                    <a:pt x="1827" y="6402"/>
                    <a:pt x="1827" y="6408"/>
                  </a:cubicBezTo>
                  <a:cubicBezTo>
                    <a:pt x="1719" y="6345"/>
                    <a:pt x="1623" y="6277"/>
                    <a:pt x="1526" y="6203"/>
                  </a:cubicBezTo>
                  <a:cubicBezTo>
                    <a:pt x="1515" y="6198"/>
                    <a:pt x="1498" y="6192"/>
                    <a:pt x="1498" y="6175"/>
                  </a:cubicBezTo>
                  <a:close/>
                  <a:moveTo>
                    <a:pt x="1833" y="6413"/>
                  </a:moveTo>
                  <a:lnTo>
                    <a:pt x="1833" y="6413"/>
                  </a:lnTo>
                  <a:cubicBezTo>
                    <a:pt x="1850" y="6419"/>
                    <a:pt x="1861" y="6430"/>
                    <a:pt x="1878" y="6442"/>
                  </a:cubicBezTo>
                  <a:cubicBezTo>
                    <a:pt x="1856" y="6442"/>
                    <a:pt x="1838" y="6430"/>
                    <a:pt x="1833" y="6413"/>
                  </a:cubicBezTo>
                  <a:close/>
                  <a:moveTo>
                    <a:pt x="2414" y="6434"/>
                  </a:moveTo>
                  <a:cubicBezTo>
                    <a:pt x="2420" y="6434"/>
                    <a:pt x="2421" y="6438"/>
                    <a:pt x="2417" y="6442"/>
                  </a:cubicBezTo>
                  <a:cubicBezTo>
                    <a:pt x="2416" y="6443"/>
                    <a:pt x="2414" y="6444"/>
                    <a:pt x="2412" y="6444"/>
                  </a:cubicBezTo>
                  <a:cubicBezTo>
                    <a:pt x="2409" y="6444"/>
                    <a:pt x="2406" y="6440"/>
                    <a:pt x="2406" y="6436"/>
                  </a:cubicBezTo>
                  <a:cubicBezTo>
                    <a:pt x="2409" y="6434"/>
                    <a:pt x="2412" y="6434"/>
                    <a:pt x="2414" y="6434"/>
                  </a:cubicBezTo>
                  <a:close/>
                  <a:moveTo>
                    <a:pt x="5140" y="6447"/>
                  </a:moveTo>
                  <a:cubicBezTo>
                    <a:pt x="5139" y="6448"/>
                    <a:pt x="5137" y="6448"/>
                    <a:pt x="5135" y="6449"/>
                  </a:cubicBezTo>
                  <a:lnTo>
                    <a:pt x="5135" y="6449"/>
                  </a:lnTo>
                  <a:cubicBezTo>
                    <a:pt x="5137" y="6448"/>
                    <a:pt x="5139" y="6448"/>
                    <a:pt x="5141" y="6447"/>
                  </a:cubicBezTo>
                  <a:cubicBezTo>
                    <a:pt x="5140" y="6447"/>
                    <a:pt x="5140" y="6447"/>
                    <a:pt x="5140" y="6447"/>
                  </a:cubicBezTo>
                  <a:close/>
                  <a:moveTo>
                    <a:pt x="1980" y="6464"/>
                  </a:moveTo>
                  <a:lnTo>
                    <a:pt x="1980" y="6464"/>
                  </a:lnTo>
                  <a:cubicBezTo>
                    <a:pt x="1997" y="6476"/>
                    <a:pt x="2014" y="6481"/>
                    <a:pt x="2026" y="6498"/>
                  </a:cubicBezTo>
                  <a:cubicBezTo>
                    <a:pt x="2009" y="6487"/>
                    <a:pt x="1980" y="6487"/>
                    <a:pt x="1980" y="6464"/>
                  </a:cubicBezTo>
                  <a:close/>
                  <a:moveTo>
                    <a:pt x="1878" y="6436"/>
                  </a:moveTo>
                  <a:lnTo>
                    <a:pt x="1878" y="6436"/>
                  </a:lnTo>
                  <a:cubicBezTo>
                    <a:pt x="1912" y="6464"/>
                    <a:pt x="1952" y="6481"/>
                    <a:pt x="1992" y="6498"/>
                  </a:cubicBezTo>
                  <a:lnTo>
                    <a:pt x="1992" y="6504"/>
                  </a:lnTo>
                  <a:lnTo>
                    <a:pt x="1986" y="6510"/>
                  </a:lnTo>
                  <a:cubicBezTo>
                    <a:pt x="1952" y="6487"/>
                    <a:pt x="1901" y="6476"/>
                    <a:pt x="1878" y="6436"/>
                  </a:cubicBezTo>
                  <a:close/>
                  <a:moveTo>
                    <a:pt x="2758" y="6481"/>
                  </a:moveTo>
                  <a:lnTo>
                    <a:pt x="2758" y="6481"/>
                  </a:lnTo>
                  <a:cubicBezTo>
                    <a:pt x="2797" y="6493"/>
                    <a:pt x="2831" y="6498"/>
                    <a:pt x="2865" y="6504"/>
                  </a:cubicBezTo>
                  <a:cubicBezTo>
                    <a:pt x="2882" y="6510"/>
                    <a:pt x="2899" y="6515"/>
                    <a:pt x="2911" y="6521"/>
                  </a:cubicBezTo>
                  <a:cubicBezTo>
                    <a:pt x="2860" y="6510"/>
                    <a:pt x="2809" y="6498"/>
                    <a:pt x="2758" y="6481"/>
                  </a:cubicBezTo>
                  <a:close/>
                  <a:moveTo>
                    <a:pt x="5271" y="6324"/>
                  </a:moveTo>
                  <a:cubicBezTo>
                    <a:pt x="5275" y="6324"/>
                    <a:pt x="5277" y="6327"/>
                    <a:pt x="5277" y="6334"/>
                  </a:cubicBezTo>
                  <a:cubicBezTo>
                    <a:pt x="5274" y="6336"/>
                    <a:pt x="5272" y="6337"/>
                    <a:pt x="5270" y="6337"/>
                  </a:cubicBezTo>
                  <a:cubicBezTo>
                    <a:pt x="5268" y="6337"/>
                    <a:pt x="5266" y="6337"/>
                    <a:pt x="5264" y="6335"/>
                  </a:cubicBezTo>
                  <a:lnTo>
                    <a:pt x="5264" y="6335"/>
                  </a:lnTo>
                  <a:cubicBezTo>
                    <a:pt x="5230" y="6368"/>
                    <a:pt x="5186" y="6379"/>
                    <a:pt x="5152" y="6408"/>
                  </a:cubicBezTo>
                  <a:cubicBezTo>
                    <a:pt x="5152" y="6408"/>
                    <a:pt x="5152" y="6408"/>
                    <a:pt x="5158" y="6413"/>
                  </a:cubicBezTo>
                  <a:cubicBezTo>
                    <a:pt x="5152" y="6408"/>
                    <a:pt x="5146" y="6408"/>
                    <a:pt x="5141" y="6408"/>
                  </a:cubicBezTo>
                  <a:cubicBezTo>
                    <a:pt x="5084" y="6436"/>
                    <a:pt x="5033" y="6476"/>
                    <a:pt x="4976" y="6493"/>
                  </a:cubicBezTo>
                  <a:cubicBezTo>
                    <a:pt x="4976" y="6498"/>
                    <a:pt x="4976" y="6498"/>
                    <a:pt x="4982" y="6504"/>
                  </a:cubicBezTo>
                  <a:cubicBezTo>
                    <a:pt x="4976" y="6502"/>
                    <a:pt x="4971" y="6501"/>
                    <a:pt x="4966" y="6501"/>
                  </a:cubicBezTo>
                  <a:cubicBezTo>
                    <a:pt x="4947" y="6501"/>
                    <a:pt x="4932" y="6516"/>
                    <a:pt x="4914" y="6521"/>
                  </a:cubicBezTo>
                  <a:cubicBezTo>
                    <a:pt x="4919" y="6510"/>
                    <a:pt x="4942" y="6510"/>
                    <a:pt x="4953" y="6498"/>
                  </a:cubicBezTo>
                  <a:cubicBezTo>
                    <a:pt x="5061" y="6453"/>
                    <a:pt x="5157" y="6380"/>
                    <a:pt x="5264" y="6334"/>
                  </a:cubicBezTo>
                  <a:lnTo>
                    <a:pt x="5264" y="6334"/>
                  </a:lnTo>
                  <a:cubicBezTo>
                    <a:pt x="5263" y="6333"/>
                    <a:pt x="5261" y="6331"/>
                    <a:pt x="5260" y="6328"/>
                  </a:cubicBezTo>
                  <a:cubicBezTo>
                    <a:pt x="5264" y="6326"/>
                    <a:pt x="5268" y="6324"/>
                    <a:pt x="5271" y="6324"/>
                  </a:cubicBezTo>
                  <a:close/>
                  <a:moveTo>
                    <a:pt x="2057" y="6524"/>
                  </a:moveTo>
                  <a:cubicBezTo>
                    <a:pt x="2065" y="6524"/>
                    <a:pt x="2073" y="6530"/>
                    <a:pt x="2077" y="6538"/>
                  </a:cubicBezTo>
                  <a:cubicBezTo>
                    <a:pt x="2075" y="6540"/>
                    <a:pt x="2073" y="6540"/>
                    <a:pt x="2070" y="6540"/>
                  </a:cubicBezTo>
                  <a:cubicBezTo>
                    <a:pt x="2063" y="6540"/>
                    <a:pt x="2053" y="6535"/>
                    <a:pt x="2048" y="6527"/>
                  </a:cubicBezTo>
                  <a:cubicBezTo>
                    <a:pt x="2051" y="6525"/>
                    <a:pt x="2054" y="6524"/>
                    <a:pt x="2057" y="6524"/>
                  </a:cubicBezTo>
                  <a:close/>
                  <a:moveTo>
                    <a:pt x="2911" y="6527"/>
                  </a:moveTo>
                  <a:cubicBezTo>
                    <a:pt x="2951" y="6527"/>
                    <a:pt x="2985" y="6532"/>
                    <a:pt x="3019" y="6544"/>
                  </a:cubicBezTo>
                  <a:cubicBezTo>
                    <a:pt x="3030" y="6544"/>
                    <a:pt x="3041" y="6544"/>
                    <a:pt x="3053" y="6549"/>
                  </a:cubicBezTo>
                  <a:cubicBezTo>
                    <a:pt x="3053" y="6549"/>
                    <a:pt x="3053" y="6555"/>
                    <a:pt x="3053" y="6555"/>
                  </a:cubicBezTo>
                  <a:cubicBezTo>
                    <a:pt x="3047" y="6549"/>
                    <a:pt x="3041" y="6549"/>
                    <a:pt x="3030" y="6549"/>
                  </a:cubicBezTo>
                  <a:cubicBezTo>
                    <a:pt x="3030" y="6549"/>
                    <a:pt x="3024" y="6549"/>
                    <a:pt x="3019" y="6544"/>
                  </a:cubicBezTo>
                  <a:cubicBezTo>
                    <a:pt x="2979" y="6544"/>
                    <a:pt x="2945" y="6532"/>
                    <a:pt x="2911" y="6527"/>
                  </a:cubicBezTo>
                  <a:close/>
                  <a:moveTo>
                    <a:pt x="3070" y="6538"/>
                  </a:moveTo>
                  <a:cubicBezTo>
                    <a:pt x="3070" y="6538"/>
                    <a:pt x="3070" y="6544"/>
                    <a:pt x="3075" y="6549"/>
                  </a:cubicBezTo>
                  <a:cubicBezTo>
                    <a:pt x="3081" y="6549"/>
                    <a:pt x="3087" y="6549"/>
                    <a:pt x="3092" y="6555"/>
                  </a:cubicBezTo>
                  <a:cubicBezTo>
                    <a:pt x="3081" y="6555"/>
                    <a:pt x="3070" y="6549"/>
                    <a:pt x="3058" y="6544"/>
                  </a:cubicBezTo>
                  <a:cubicBezTo>
                    <a:pt x="3058" y="6544"/>
                    <a:pt x="3058" y="6538"/>
                    <a:pt x="3058" y="6538"/>
                  </a:cubicBezTo>
                  <a:close/>
                  <a:moveTo>
                    <a:pt x="4931" y="6476"/>
                  </a:moveTo>
                  <a:cubicBezTo>
                    <a:pt x="4931" y="6476"/>
                    <a:pt x="4931" y="6481"/>
                    <a:pt x="4936" y="6481"/>
                  </a:cubicBezTo>
                  <a:cubicBezTo>
                    <a:pt x="4919" y="6493"/>
                    <a:pt x="4902" y="6498"/>
                    <a:pt x="4885" y="6510"/>
                  </a:cubicBezTo>
                  <a:cubicBezTo>
                    <a:pt x="4885" y="6515"/>
                    <a:pt x="4885" y="6521"/>
                    <a:pt x="4885" y="6527"/>
                  </a:cubicBezTo>
                  <a:cubicBezTo>
                    <a:pt x="4891" y="6527"/>
                    <a:pt x="4902" y="6521"/>
                    <a:pt x="4908" y="6521"/>
                  </a:cubicBezTo>
                  <a:cubicBezTo>
                    <a:pt x="4885" y="6538"/>
                    <a:pt x="4857" y="6555"/>
                    <a:pt x="4829" y="6555"/>
                  </a:cubicBezTo>
                  <a:cubicBezTo>
                    <a:pt x="4840" y="6549"/>
                    <a:pt x="4857" y="6538"/>
                    <a:pt x="4874" y="6538"/>
                  </a:cubicBezTo>
                  <a:cubicBezTo>
                    <a:pt x="4880" y="6527"/>
                    <a:pt x="4885" y="6521"/>
                    <a:pt x="4885" y="6510"/>
                  </a:cubicBezTo>
                  <a:cubicBezTo>
                    <a:pt x="4868" y="6510"/>
                    <a:pt x="4851" y="6521"/>
                    <a:pt x="4840" y="6532"/>
                  </a:cubicBezTo>
                  <a:cubicBezTo>
                    <a:pt x="4840" y="6527"/>
                    <a:pt x="4840" y="6521"/>
                    <a:pt x="4840" y="6521"/>
                  </a:cubicBezTo>
                  <a:cubicBezTo>
                    <a:pt x="4846" y="6515"/>
                    <a:pt x="4851" y="6515"/>
                    <a:pt x="4857" y="6515"/>
                  </a:cubicBezTo>
                  <a:lnTo>
                    <a:pt x="4857" y="6498"/>
                  </a:lnTo>
                  <a:lnTo>
                    <a:pt x="4863" y="6510"/>
                  </a:lnTo>
                  <a:cubicBezTo>
                    <a:pt x="4885" y="6498"/>
                    <a:pt x="4914" y="6493"/>
                    <a:pt x="4931" y="6476"/>
                  </a:cubicBezTo>
                  <a:close/>
                  <a:moveTo>
                    <a:pt x="4714" y="6593"/>
                  </a:moveTo>
                  <a:cubicBezTo>
                    <a:pt x="4717" y="6593"/>
                    <a:pt x="4719" y="6593"/>
                    <a:pt x="4721" y="6595"/>
                  </a:cubicBezTo>
                  <a:cubicBezTo>
                    <a:pt x="4725" y="6603"/>
                    <a:pt x="4717" y="6608"/>
                    <a:pt x="4708" y="6608"/>
                  </a:cubicBezTo>
                  <a:cubicBezTo>
                    <a:pt x="4705" y="6608"/>
                    <a:pt x="4701" y="6608"/>
                    <a:pt x="4698" y="6606"/>
                  </a:cubicBezTo>
                  <a:cubicBezTo>
                    <a:pt x="4698" y="6598"/>
                    <a:pt x="4707" y="6593"/>
                    <a:pt x="4714" y="6593"/>
                  </a:cubicBezTo>
                  <a:close/>
                  <a:moveTo>
                    <a:pt x="2213" y="6566"/>
                  </a:moveTo>
                  <a:cubicBezTo>
                    <a:pt x="2219" y="6572"/>
                    <a:pt x="2224" y="6578"/>
                    <a:pt x="2230" y="6578"/>
                  </a:cubicBezTo>
                  <a:cubicBezTo>
                    <a:pt x="2230" y="6578"/>
                    <a:pt x="2236" y="6572"/>
                    <a:pt x="2241" y="6566"/>
                  </a:cubicBezTo>
                  <a:lnTo>
                    <a:pt x="2241" y="6566"/>
                  </a:lnTo>
                  <a:lnTo>
                    <a:pt x="2236" y="6578"/>
                  </a:lnTo>
                  <a:cubicBezTo>
                    <a:pt x="2258" y="6589"/>
                    <a:pt x="2281" y="6606"/>
                    <a:pt x="2304" y="6606"/>
                  </a:cubicBezTo>
                  <a:cubicBezTo>
                    <a:pt x="2304" y="6612"/>
                    <a:pt x="2304" y="6612"/>
                    <a:pt x="2304" y="6612"/>
                  </a:cubicBezTo>
                  <a:cubicBezTo>
                    <a:pt x="2287" y="6606"/>
                    <a:pt x="2264" y="6600"/>
                    <a:pt x="2247" y="6595"/>
                  </a:cubicBezTo>
                  <a:cubicBezTo>
                    <a:pt x="2236" y="6583"/>
                    <a:pt x="2219" y="6578"/>
                    <a:pt x="2202" y="6572"/>
                  </a:cubicBezTo>
                  <a:cubicBezTo>
                    <a:pt x="2207" y="6572"/>
                    <a:pt x="2207" y="6572"/>
                    <a:pt x="2213" y="6566"/>
                  </a:cubicBezTo>
                  <a:close/>
                  <a:moveTo>
                    <a:pt x="4658" y="6600"/>
                  </a:moveTo>
                  <a:cubicBezTo>
                    <a:pt x="4646" y="6605"/>
                    <a:pt x="4633" y="6618"/>
                    <a:pt x="4619" y="6618"/>
                  </a:cubicBezTo>
                  <a:cubicBezTo>
                    <a:pt x="4613" y="6618"/>
                    <a:pt x="4608" y="6616"/>
                    <a:pt x="4602" y="6612"/>
                  </a:cubicBezTo>
                  <a:cubicBezTo>
                    <a:pt x="4619" y="6606"/>
                    <a:pt x="4641" y="6600"/>
                    <a:pt x="4658" y="6600"/>
                  </a:cubicBezTo>
                  <a:close/>
                  <a:moveTo>
                    <a:pt x="4636" y="6629"/>
                  </a:moveTo>
                  <a:lnTo>
                    <a:pt x="4641" y="6634"/>
                  </a:lnTo>
                  <a:cubicBezTo>
                    <a:pt x="4605" y="6650"/>
                    <a:pt x="4564" y="6675"/>
                    <a:pt x="4527" y="6675"/>
                  </a:cubicBezTo>
                  <a:cubicBezTo>
                    <a:pt x="4524" y="6675"/>
                    <a:pt x="4520" y="6675"/>
                    <a:pt x="4517" y="6674"/>
                  </a:cubicBezTo>
                  <a:cubicBezTo>
                    <a:pt x="4505" y="6691"/>
                    <a:pt x="4482" y="6691"/>
                    <a:pt x="4465" y="6691"/>
                  </a:cubicBezTo>
                  <a:cubicBezTo>
                    <a:pt x="4482" y="6680"/>
                    <a:pt x="4500" y="6674"/>
                    <a:pt x="4517" y="6674"/>
                  </a:cubicBezTo>
                  <a:cubicBezTo>
                    <a:pt x="4556" y="6663"/>
                    <a:pt x="4596" y="6646"/>
                    <a:pt x="4636" y="6629"/>
                  </a:cubicBezTo>
                  <a:close/>
                  <a:moveTo>
                    <a:pt x="4552" y="6691"/>
                  </a:moveTo>
                  <a:cubicBezTo>
                    <a:pt x="4551" y="6691"/>
                    <a:pt x="4551" y="6691"/>
                    <a:pt x="4551" y="6691"/>
                  </a:cubicBezTo>
                  <a:cubicBezTo>
                    <a:pt x="4551" y="6691"/>
                    <a:pt x="4552" y="6691"/>
                    <a:pt x="4552" y="6691"/>
                  </a:cubicBezTo>
                  <a:lnTo>
                    <a:pt x="4552" y="6691"/>
                  </a:lnTo>
                  <a:lnTo>
                    <a:pt x="4552" y="6691"/>
                  </a:lnTo>
                  <a:close/>
                  <a:moveTo>
                    <a:pt x="4552" y="6691"/>
                  </a:moveTo>
                  <a:lnTo>
                    <a:pt x="4556" y="6708"/>
                  </a:lnTo>
                  <a:cubicBezTo>
                    <a:pt x="4568" y="6703"/>
                    <a:pt x="4573" y="6697"/>
                    <a:pt x="4585" y="6697"/>
                  </a:cubicBezTo>
                  <a:cubicBezTo>
                    <a:pt x="4579" y="6697"/>
                    <a:pt x="4563" y="6692"/>
                    <a:pt x="4552" y="6691"/>
                  </a:cubicBezTo>
                  <a:close/>
                  <a:moveTo>
                    <a:pt x="2381" y="6709"/>
                  </a:moveTo>
                  <a:cubicBezTo>
                    <a:pt x="2380" y="6710"/>
                    <a:pt x="2378" y="6712"/>
                    <a:pt x="2377" y="6714"/>
                  </a:cubicBezTo>
                  <a:cubicBezTo>
                    <a:pt x="2377" y="6714"/>
                    <a:pt x="2379" y="6712"/>
                    <a:pt x="2381" y="6709"/>
                  </a:cubicBezTo>
                  <a:close/>
                  <a:moveTo>
                    <a:pt x="4454" y="6691"/>
                  </a:moveTo>
                  <a:cubicBezTo>
                    <a:pt x="4454" y="6697"/>
                    <a:pt x="4454" y="6697"/>
                    <a:pt x="4454" y="6703"/>
                  </a:cubicBezTo>
                  <a:cubicBezTo>
                    <a:pt x="4443" y="6703"/>
                    <a:pt x="4437" y="6708"/>
                    <a:pt x="4426" y="6708"/>
                  </a:cubicBezTo>
                  <a:lnTo>
                    <a:pt x="4420" y="6708"/>
                  </a:lnTo>
                  <a:cubicBezTo>
                    <a:pt x="4420" y="6708"/>
                    <a:pt x="4420" y="6708"/>
                    <a:pt x="4420" y="6714"/>
                  </a:cubicBezTo>
                  <a:cubicBezTo>
                    <a:pt x="4409" y="6714"/>
                    <a:pt x="4403" y="6714"/>
                    <a:pt x="4392" y="6720"/>
                  </a:cubicBezTo>
                  <a:cubicBezTo>
                    <a:pt x="4403" y="6714"/>
                    <a:pt x="4414" y="6708"/>
                    <a:pt x="4420" y="6703"/>
                  </a:cubicBezTo>
                  <a:cubicBezTo>
                    <a:pt x="4431" y="6697"/>
                    <a:pt x="4443" y="6697"/>
                    <a:pt x="4454" y="6691"/>
                  </a:cubicBezTo>
                  <a:close/>
                  <a:moveTo>
                    <a:pt x="2502" y="6720"/>
                  </a:moveTo>
                  <a:cubicBezTo>
                    <a:pt x="2504" y="6720"/>
                    <a:pt x="2506" y="6721"/>
                    <a:pt x="2508" y="6721"/>
                  </a:cubicBezTo>
                  <a:lnTo>
                    <a:pt x="2508" y="6721"/>
                  </a:lnTo>
                  <a:lnTo>
                    <a:pt x="2508" y="6720"/>
                  </a:lnTo>
                  <a:close/>
                  <a:moveTo>
                    <a:pt x="4363" y="6725"/>
                  </a:moveTo>
                  <a:cubicBezTo>
                    <a:pt x="4358" y="6725"/>
                    <a:pt x="4358" y="6731"/>
                    <a:pt x="4352" y="6731"/>
                  </a:cubicBezTo>
                  <a:cubicBezTo>
                    <a:pt x="4352" y="6731"/>
                    <a:pt x="4346" y="6725"/>
                    <a:pt x="4341" y="6725"/>
                  </a:cubicBezTo>
                  <a:close/>
                  <a:moveTo>
                    <a:pt x="4324" y="6731"/>
                  </a:moveTo>
                  <a:cubicBezTo>
                    <a:pt x="4324" y="6731"/>
                    <a:pt x="4329" y="6737"/>
                    <a:pt x="4329" y="6737"/>
                  </a:cubicBezTo>
                  <a:cubicBezTo>
                    <a:pt x="4329" y="6737"/>
                    <a:pt x="4324" y="6737"/>
                    <a:pt x="4324" y="6731"/>
                  </a:cubicBezTo>
                  <a:close/>
                  <a:moveTo>
                    <a:pt x="2423" y="6714"/>
                  </a:moveTo>
                  <a:lnTo>
                    <a:pt x="2423" y="6714"/>
                  </a:lnTo>
                  <a:cubicBezTo>
                    <a:pt x="2440" y="6720"/>
                    <a:pt x="2457" y="6725"/>
                    <a:pt x="2468" y="6731"/>
                  </a:cubicBezTo>
                  <a:cubicBezTo>
                    <a:pt x="2468" y="6731"/>
                    <a:pt x="2468" y="6737"/>
                    <a:pt x="2468" y="6742"/>
                  </a:cubicBezTo>
                  <a:cubicBezTo>
                    <a:pt x="2451" y="6731"/>
                    <a:pt x="2429" y="6737"/>
                    <a:pt x="2423" y="6714"/>
                  </a:cubicBezTo>
                  <a:close/>
                  <a:moveTo>
                    <a:pt x="2173" y="6583"/>
                  </a:moveTo>
                  <a:lnTo>
                    <a:pt x="2173" y="6583"/>
                  </a:lnTo>
                  <a:cubicBezTo>
                    <a:pt x="2190" y="6589"/>
                    <a:pt x="2207" y="6595"/>
                    <a:pt x="2219" y="6606"/>
                  </a:cubicBezTo>
                  <a:cubicBezTo>
                    <a:pt x="2230" y="6606"/>
                    <a:pt x="2241" y="6606"/>
                    <a:pt x="2247" y="6595"/>
                  </a:cubicBezTo>
                  <a:lnTo>
                    <a:pt x="2247" y="6595"/>
                  </a:lnTo>
                  <a:cubicBezTo>
                    <a:pt x="2247" y="6600"/>
                    <a:pt x="2241" y="6606"/>
                    <a:pt x="2241" y="6612"/>
                  </a:cubicBezTo>
                  <a:cubicBezTo>
                    <a:pt x="2241" y="6612"/>
                    <a:pt x="2253" y="6617"/>
                    <a:pt x="2258" y="6623"/>
                  </a:cubicBezTo>
                  <a:cubicBezTo>
                    <a:pt x="2273" y="6623"/>
                    <a:pt x="2283" y="6636"/>
                    <a:pt x="2297" y="6636"/>
                  </a:cubicBezTo>
                  <a:cubicBezTo>
                    <a:pt x="2299" y="6636"/>
                    <a:pt x="2301" y="6635"/>
                    <a:pt x="2304" y="6634"/>
                  </a:cubicBezTo>
                  <a:cubicBezTo>
                    <a:pt x="2406" y="6691"/>
                    <a:pt x="2530" y="6708"/>
                    <a:pt x="2632" y="6759"/>
                  </a:cubicBezTo>
                  <a:lnTo>
                    <a:pt x="2632" y="6759"/>
                  </a:lnTo>
                  <a:cubicBezTo>
                    <a:pt x="2633" y="6757"/>
                    <a:pt x="2635" y="6755"/>
                    <a:pt x="2638" y="6754"/>
                  </a:cubicBezTo>
                  <a:cubicBezTo>
                    <a:pt x="2650" y="6754"/>
                    <a:pt x="2650" y="6759"/>
                    <a:pt x="2644" y="6765"/>
                  </a:cubicBezTo>
                  <a:cubicBezTo>
                    <a:pt x="2637" y="6765"/>
                    <a:pt x="2632" y="6763"/>
                    <a:pt x="2632" y="6759"/>
                  </a:cubicBezTo>
                  <a:lnTo>
                    <a:pt x="2632" y="6759"/>
                  </a:lnTo>
                  <a:cubicBezTo>
                    <a:pt x="2633" y="6759"/>
                    <a:pt x="2633" y="6759"/>
                    <a:pt x="2633" y="6759"/>
                  </a:cubicBezTo>
                  <a:cubicBezTo>
                    <a:pt x="2633" y="6759"/>
                    <a:pt x="2633" y="6759"/>
                    <a:pt x="2632" y="6759"/>
                  </a:cubicBezTo>
                  <a:lnTo>
                    <a:pt x="2632" y="6759"/>
                  </a:lnTo>
                  <a:cubicBezTo>
                    <a:pt x="2632" y="6759"/>
                    <a:pt x="2632" y="6759"/>
                    <a:pt x="2632" y="6759"/>
                  </a:cubicBezTo>
                  <a:lnTo>
                    <a:pt x="2632" y="6759"/>
                  </a:lnTo>
                  <a:cubicBezTo>
                    <a:pt x="2589" y="6754"/>
                    <a:pt x="2551" y="6733"/>
                    <a:pt x="2508" y="6721"/>
                  </a:cubicBezTo>
                  <a:lnTo>
                    <a:pt x="2508" y="6721"/>
                  </a:lnTo>
                  <a:lnTo>
                    <a:pt x="2508" y="6731"/>
                  </a:lnTo>
                  <a:cubicBezTo>
                    <a:pt x="2502" y="6725"/>
                    <a:pt x="2502" y="6720"/>
                    <a:pt x="2497" y="6720"/>
                  </a:cubicBezTo>
                  <a:cubicBezTo>
                    <a:pt x="2440" y="6697"/>
                    <a:pt x="2377" y="6680"/>
                    <a:pt x="2321" y="6651"/>
                  </a:cubicBezTo>
                  <a:cubicBezTo>
                    <a:pt x="2321" y="6651"/>
                    <a:pt x="2321" y="6657"/>
                    <a:pt x="2321" y="6663"/>
                  </a:cubicBezTo>
                  <a:cubicBezTo>
                    <a:pt x="2309" y="6640"/>
                    <a:pt x="2275" y="6634"/>
                    <a:pt x="2258" y="6623"/>
                  </a:cubicBezTo>
                  <a:cubicBezTo>
                    <a:pt x="2230" y="6617"/>
                    <a:pt x="2196" y="6600"/>
                    <a:pt x="2173" y="6583"/>
                  </a:cubicBezTo>
                  <a:close/>
                  <a:moveTo>
                    <a:pt x="2616" y="6725"/>
                  </a:moveTo>
                  <a:cubicBezTo>
                    <a:pt x="2616" y="6731"/>
                    <a:pt x="2621" y="6731"/>
                    <a:pt x="2621" y="6737"/>
                  </a:cubicBezTo>
                  <a:cubicBezTo>
                    <a:pt x="2650" y="6742"/>
                    <a:pt x="2684" y="6754"/>
                    <a:pt x="2707" y="6771"/>
                  </a:cubicBezTo>
                  <a:cubicBezTo>
                    <a:pt x="2673" y="6765"/>
                    <a:pt x="2638" y="6748"/>
                    <a:pt x="2599" y="6742"/>
                  </a:cubicBezTo>
                  <a:cubicBezTo>
                    <a:pt x="2593" y="6742"/>
                    <a:pt x="2582" y="6731"/>
                    <a:pt x="2582" y="6725"/>
                  </a:cubicBezTo>
                  <a:cubicBezTo>
                    <a:pt x="2589" y="6725"/>
                    <a:pt x="2602" y="6735"/>
                    <a:pt x="2609" y="6735"/>
                  </a:cubicBezTo>
                  <a:cubicBezTo>
                    <a:pt x="2613" y="6735"/>
                    <a:pt x="2616" y="6733"/>
                    <a:pt x="2616" y="6725"/>
                  </a:cubicBezTo>
                  <a:close/>
                  <a:moveTo>
                    <a:pt x="4320" y="6759"/>
                  </a:moveTo>
                  <a:cubicBezTo>
                    <a:pt x="4318" y="6763"/>
                    <a:pt x="4318" y="6767"/>
                    <a:pt x="4318" y="6771"/>
                  </a:cubicBezTo>
                  <a:cubicBezTo>
                    <a:pt x="4318" y="6765"/>
                    <a:pt x="4318" y="6759"/>
                    <a:pt x="4318" y="6759"/>
                  </a:cubicBezTo>
                  <a:cubicBezTo>
                    <a:pt x="4318" y="6759"/>
                    <a:pt x="4319" y="6759"/>
                    <a:pt x="4320" y="6759"/>
                  </a:cubicBezTo>
                  <a:close/>
                  <a:moveTo>
                    <a:pt x="4375" y="6748"/>
                  </a:moveTo>
                  <a:cubicBezTo>
                    <a:pt x="4358" y="6754"/>
                    <a:pt x="4341" y="6765"/>
                    <a:pt x="4324" y="6771"/>
                  </a:cubicBezTo>
                  <a:cubicBezTo>
                    <a:pt x="4329" y="6765"/>
                    <a:pt x="4335" y="6759"/>
                    <a:pt x="4346" y="6754"/>
                  </a:cubicBezTo>
                  <a:lnTo>
                    <a:pt x="4341" y="6754"/>
                  </a:lnTo>
                  <a:cubicBezTo>
                    <a:pt x="4352" y="6754"/>
                    <a:pt x="4363" y="6748"/>
                    <a:pt x="4375" y="6748"/>
                  </a:cubicBezTo>
                  <a:close/>
                  <a:moveTo>
                    <a:pt x="2659" y="6763"/>
                  </a:moveTo>
                  <a:cubicBezTo>
                    <a:pt x="2672" y="6763"/>
                    <a:pt x="2682" y="6771"/>
                    <a:pt x="2695" y="6771"/>
                  </a:cubicBezTo>
                  <a:cubicBezTo>
                    <a:pt x="2724" y="6782"/>
                    <a:pt x="2752" y="6782"/>
                    <a:pt x="2780" y="6799"/>
                  </a:cubicBezTo>
                  <a:cubicBezTo>
                    <a:pt x="2735" y="6799"/>
                    <a:pt x="2690" y="6776"/>
                    <a:pt x="2650" y="6765"/>
                  </a:cubicBezTo>
                  <a:cubicBezTo>
                    <a:pt x="2653" y="6764"/>
                    <a:pt x="2656" y="6763"/>
                    <a:pt x="2659" y="6763"/>
                  </a:cubicBezTo>
                  <a:close/>
                  <a:moveTo>
                    <a:pt x="4278" y="6769"/>
                  </a:moveTo>
                  <a:cubicBezTo>
                    <a:pt x="4286" y="6769"/>
                    <a:pt x="4295" y="6775"/>
                    <a:pt x="4305" y="6775"/>
                  </a:cubicBezTo>
                  <a:lnTo>
                    <a:pt x="4305" y="6775"/>
                  </a:lnTo>
                  <a:cubicBezTo>
                    <a:pt x="4271" y="6785"/>
                    <a:pt x="4236" y="6799"/>
                    <a:pt x="4198" y="6809"/>
                  </a:cubicBezTo>
                  <a:lnTo>
                    <a:pt x="4198" y="6809"/>
                  </a:lnTo>
                  <a:lnTo>
                    <a:pt x="4204" y="6799"/>
                  </a:lnTo>
                  <a:cubicBezTo>
                    <a:pt x="4209" y="6800"/>
                    <a:pt x="4213" y="6801"/>
                    <a:pt x="4217" y="6801"/>
                  </a:cubicBezTo>
                  <a:cubicBezTo>
                    <a:pt x="4234" y="6801"/>
                    <a:pt x="4247" y="6792"/>
                    <a:pt x="4261" y="6788"/>
                  </a:cubicBezTo>
                  <a:cubicBezTo>
                    <a:pt x="4256" y="6788"/>
                    <a:pt x="4256" y="6782"/>
                    <a:pt x="4250" y="6782"/>
                  </a:cubicBezTo>
                  <a:cubicBezTo>
                    <a:pt x="4256" y="6776"/>
                    <a:pt x="4267" y="6776"/>
                    <a:pt x="4273" y="6771"/>
                  </a:cubicBezTo>
                  <a:cubicBezTo>
                    <a:pt x="4274" y="6770"/>
                    <a:pt x="4276" y="6769"/>
                    <a:pt x="4278" y="6769"/>
                  </a:cubicBezTo>
                  <a:close/>
                  <a:moveTo>
                    <a:pt x="2627" y="6793"/>
                  </a:moveTo>
                  <a:lnTo>
                    <a:pt x="2650" y="6816"/>
                  </a:lnTo>
                  <a:cubicBezTo>
                    <a:pt x="2656" y="6816"/>
                    <a:pt x="2661" y="6810"/>
                    <a:pt x="2667" y="6810"/>
                  </a:cubicBezTo>
                  <a:cubicBezTo>
                    <a:pt x="2656" y="6799"/>
                    <a:pt x="2644" y="6793"/>
                    <a:pt x="2627" y="6793"/>
                  </a:cubicBezTo>
                  <a:close/>
                  <a:moveTo>
                    <a:pt x="2934" y="6810"/>
                  </a:moveTo>
                  <a:cubicBezTo>
                    <a:pt x="2934" y="6810"/>
                    <a:pt x="2934" y="6816"/>
                    <a:pt x="2934" y="6822"/>
                  </a:cubicBezTo>
                  <a:cubicBezTo>
                    <a:pt x="2934" y="6816"/>
                    <a:pt x="2928" y="6816"/>
                    <a:pt x="2922" y="6816"/>
                  </a:cubicBezTo>
                  <a:cubicBezTo>
                    <a:pt x="2928" y="6816"/>
                    <a:pt x="2928" y="6810"/>
                    <a:pt x="2934" y="6810"/>
                  </a:cubicBezTo>
                  <a:close/>
                  <a:moveTo>
                    <a:pt x="4167" y="6812"/>
                  </a:moveTo>
                  <a:cubicBezTo>
                    <a:pt x="4173" y="6812"/>
                    <a:pt x="4179" y="6813"/>
                    <a:pt x="4182" y="6816"/>
                  </a:cubicBezTo>
                  <a:lnTo>
                    <a:pt x="4187" y="6816"/>
                  </a:lnTo>
                  <a:cubicBezTo>
                    <a:pt x="4176" y="6822"/>
                    <a:pt x="4165" y="6822"/>
                    <a:pt x="4159" y="6827"/>
                  </a:cubicBezTo>
                  <a:cubicBezTo>
                    <a:pt x="4153" y="6822"/>
                    <a:pt x="4153" y="6822"/>
                    <a:pt x="4153" y="6822"/>
                  </a:cubicBezTo>
                  <a:lnTo>
                    <a:pt x="4142" y="6827"/>
                  </a:lnTo>
                  <a:lnTo>
                    <a:pt x="4131" y="6827"/>
                  </a:lnTo>
                  <a:lnTo>
                    <a:pt x="4131" y="6822"/>
                  </a:lnTo>
                  <a:cubicBezTo>
                    <a:pt x="4131" y="6822"/>
                    <a:pt x="4131" y="6827"/>
                    <a:pt x="4125" y="6833"/>
                  </a:cubicBezTo>
                  <a:lnTo>
                    <a:pt x="4114" y="6833"/>
                  </a:lnTo>
                  <a:cubicBezTo>
                    <a:pt x="4119" y="6827"/>
                    <a:pt x="4125" y="6822"/>
                    <a:pt x="4131" y="6816"/>
                  </a:cubicBezTo>
                  <a:lnTo>
                    <a:pt x="4148" y="6816"/>
                  </a:lnTo>
                  <a:cubicBezTo>
                    <a:pt x="4153" y="6813"/>
                    <a:pt x="4160" y="6812"/>
                    <a:pt x="4167" y="6812"/>
                  </a:cubicBezTo>
                  <a:close/>
                  <a:moveTo>
                    <a:pt x="4182" y="6827"/>
                  </a:moveTo>
                  <a:cubicBezTo>
                    <a:pt x="4182" y="6833"/>
                    <a:pt x="4182" y="6833"/>
                    <a:pt x="4182" y="6839"/>
                  </a:cubicBezTo>
                  <a:cubicBezTo>
                    <a:pt x="4182" y="6839"/>
                    <a:pt x="4176" y="6833"/>
                    <a:pt x="4176" y="6827"/>
                  </a:cubicBezTo>
                  <a:close/>
                  <a:moveTo>
                    <a:pt x="3949" y="6856"/>
                  </a:moveTo>
                  <a:cubicBezTo>
                    <a:pt x="3949" y="6856"/>
                    <a:pt x="3943" y="6856"/>
                    <a:pt x="3938" y="6861"/>
                  </a:cubicBezTo>
                  <a:lnTo>
                    <a:pt x="3938" y="6856"/>
                  </a:lnTo>
                  <a:close/>
                  <a:moveTo>
                    <a:pt x="2793" y="6800"/>
                  </a:moveTo>
                  <a:cubicBezTo>
                    <a:pt x="2803" y="6800"/>
                    <a:pt x="2814" y="6805"/>
                    <a:pt x="2826" y="6805"/>
                  </a:cubicBezTo>
                  <a:cubicBezTo>
                    <a:pt x="2865" y="6816"/>
                    <a:pt x="2899" y="6822"/>
                    <a:pt x="2939" y="6827"/>
                  </a:cubicBezTo>
                  <a:lnTo>
                    <a:pt x="2939" y="6833"/>
                  </a:lnTo>
                  <a:cubicBezTo>
                    <a:pt x="2939" y="6833"/>
                    <a:pt x="2945" y="6833"/>
                    <a:pt x="2945" y="6827"/>
                  </a:cubicBezTo>
                  <a:cubicBezTo>
                    <a:pt x="2946" y="6827"/>
                    <a:pt x="2947" y="6828"/>
                    <a:pt x="2948" y="6828"/>
                  </a:cubicBezTo>
                  <a:lnTo>
                    <a:pt x="2948" y="6828"/>
                  </a:lnTo>
                  <a:cubicBezTo>
                    <a:pt x="2947" y="6828"/>
                    <a:pt x="2946" y="6828"/>
                    <a:pt x="2945" y="6827"/>
                  </a:cubicBezTo>
                  <a:lnTo>
                    <a:pt x="2945" y="6827"/>
                  </a:lnTo>
                  <a:cubicBezTo>
                    <a:pt x="2951" y="6833"/>
                    <a:pt x="2951" y="6833"/>
                    <a:pt x="2956" y="6833"/>
                  </a:cubicBezTo>
                  <a:cubicBezTo>
                    <a:pt x="2956" y="6833"/>
                    <a:pt x="2953" y="6829"/>
                    <a:pt x="2948" y="6828"/>
                  </a:cubicBezTo>
                  <a:lnTo>
                    <a:pt x="2948" y="6828"/>
                  </a:lnTo>
                  <a:cubicBezTo>
                    <a:pt x="3010" y="6839"/>
                    <a:pt x="3071" y="6850"/>
                    <a:pt x="3132" y="6861"/>
                  </a:cubicBezTo>
                  <a:cubicBezTo>
                    <a:pt x="3138" y="6867"/>
                    <a:pt x="3138" y="6867"/>
                    <a:pt x="3143" y="6873"/>
                  </a:cubicBezTo>
                  <a:cubicBezTo>
                    <a:pt x="3075" y="6861"/>
                    <a:pt x="3002" y="6850"/>
                    <a:pt x="2934" y="6839"/>
                  </a:cubicBezTo>
                  <a:cubicBezTo>
                    <a:pt x="2934" y="6839"/>
                    <a:pt x="2928" y="6833"/>
                    <a:pt x="2928" y="6833"/>
                  </a:cubicBezTo>
                  <a:lnTo>
                    <a:pt x="2905" y="6833"/>
                  </a:lnTo>
                  <a:lnTo>
                    <a:pt x="2854" y="6822"/>
                  </a:lnTo>
                  <a:lnTo>
                    <a:pt x="2854" y="6827"/>
                  </a:lnTo>
                  <a:cubicBezTo>
                    <a:pt x="2831" y="6810"/>
                    <a:pt x="2803" y="6810"/>
                    <a:pt x="2780" y="6805"/>
                  </a:cubicBezTo>
                  <a:cubicBezTo>
                    <a:pt x="2784" y="6801"/>
                    <a:pt x="2789" y="6800"/>
                    <a:pt x="2793" y="6800"/>
                  </a:cubicBezTo>
                  <a:close/>
                  <a:moveTo>
                    <a:pt x="4074" y="6856"/>
                  </a:moveTo>
                  <a:cubicBezTo>
                    <a:pt x="4063" y="6856"/>
                    <a:pt x="4057" y="6861"/>
                    <a:pt x="4051" y="6873"/>
                  </a:cubicBezTo>
                  <a:lnTo>
                    <a:pt x="4029" y="6873"/>
                  </a:lnTo>
                  <a:cubicBezTo>
                    <a:pt x="4040" y="6867"/>
                    <a:pt x="4051" y="6861"/>
                    <a:pt x="4063" y="6856"/>
                  </a:cubicBezTo>
                  <a:close/>
                  <a:moveTo>
                    <a:pt x="3671" y="6873"/>
                  </a:moveTo>
                  <a:lnTo>
                    <a:pt x="3660" y="6878"/>
                  </a:lnTo>
                  <a:cubicBezTo>
                    <a:pt x="3660" y="6878"/>
                    <a:pt x="3665" y="6873"/>
                    <a:pt x="3665" y="6873"/>
                  </a:cubicBezTo>
                  <a:close/>
                  <a:moveTo>
                    <a:pt x="3921" y="6873"/>
                  </a:moveTo>
                  <a:cubicBezTo>
                    <a:pt x="3915" y="6873"/>
                    <a:pt x="3915" y="6873"/>
                    <a:pt x="3915" y="6878"/>
                  </a:cubicBezTo>
                  <a:lnTo>
                    <a:pt x="3915" y="6873"/>
                  </a:lnTo>
                  <a:close/>
                  <a:moveTo>
                    <a:pt x="3773" y="6861"/>
                  </a:moveTo>
                  <a:cubicBezTo>
                    <a:pt x="3779" y="6867"/>
                    <a:pt x="3785" y="6867"/>
                    <a:pt x="3796" y="6873"/>
                  </a:cubicBezTo>
                  <a:cubicBezTo>
                    <a:pt x="3785" y="6879"/>
                    <a:pt x="3774" y="6882"/>
                    <a:pt x="3762" y="6884"/>
                  </a:cubicBezTo>
                  <a:lnTo>
                    <a:pt x="3762" y="6884"/>
                  </a:lnTo>
                  <a:cubicBezTo>
                    <a:pt x="3762" y="6878"/>
                    <a:pt x="3773" y="6873"/>
                    <a:pt x="3773" y="6873"/>
                  </a:cubicBezTo>
                  <a:cubicBezTo>
                    <a:pt x="3773" y="6873"/>
                    <a:pt x="3768" y="6867"/>
                    <a:pt x="3768" y="6867"/>
                  </a:cubicBezTo>
                  <a:cubicBezTo>
                    <a:pt x="3768" y="6867"/>
                    <a:pt x="3768" y="6867"/>
                    <a:pt x="3773" y="6861"/>
                  </a:cubicBezTo>
                  <a:close/>
                  <a:moveTo>
                    <a:pt x="3376" y="6878"/>
                  </a:moveTo>
                  <a:lnTo>
                    <a:pt x="3376" y="6884"/>
                  </a:lnTo>
                  <a:lnTo>
                    <a:pt x="3370" y="6884"/>
                  </a:lnTo>
                  <a:lnTo>
                    <a:pt x="3370" y="6878"/>
                  </a:lnTo>
                  <a:close/>
                  <a:moveTo>
                    <a:pt x="3558" y="6878"/>
                  </a:moveTo>
                  <a:cubicBezTo>
                    <a:pt x="3558" y="6878"/>
                    <a:pt x="3558" y="6884"/>
                    <a:pt x="3552" y="6884"/>
                  </a:cubicBezTo>
                  <a:cubicBezTo>
                    <a:pt x="3546" y="6884"/>
                    <a:pt x="3546" y="6884"/>
                    <a:pt x="3546" y="6878"/>
                  </a:cubicBezTo>
                  <a:close/>
                  <a:moveTo>
                    <a:pt x="3592" y="6878"/>
                  </a:moveTo>
                  <a:cubicBezTo>
                    <a:pt x="3592" y="6878"/>
                    <a:pt x="3592" y="6881"/>
                    <a:pt x="3592" y="6884"/>
                  </a:cubicBezTo>
                  <a:cubicBezTo>
                    <a:pt x="3580" y="6884"/>
                    <a:pt x="3575" y="6884"/>
                    <a:pt x="3580" y="6878"/>
                  </a:cubicBezTo>
                  <a:close/>
                  <a:moveTo>
                    <a:pt x="3609" y="6878"/>
                  </a:moveTo>
                  <a:cubicBezTo>
                    <a:pt x="3609" y="6878"/>
                    <a:pt x="3597" y="6884"/>
                    <a:pt x="3597" y="6884"/>
                  </a:cubicBezTo>
                  <a:cubicBezTo>
                    <a:pt x="3597" y="6884"/>
                    <a:pt x="3597" y="6878"/>
                    <a:pt x="3597" y="6878"/>
                  </a:cubicBezTo>
                  <a:close/>
                  <a:moveTo>
                    <a:pt x="3932" y="6878"/>
                  </a:moveTo>
                  <a:cubicBezTo>
                    <a:pt x="3926" y="6878"/>
                    <a:pt x="3926" y="6884"/>
                    <a:pt x="3926" y="6884"/>
                  </a:cubicBezTo>
                  <a:lnTo>
                    <a:pt x="3921" y="6884"/>
                  </a:lnTo>
                  <a:cubicBezTo>
                    <a:pt x="3921" y="6884"/>
                    <a:pt x="3926" y="6878"/>
                    <a:pt x="3926" y="6878"/>
                  </a:cubicBezTo>
                  <a:close/>
                  <a:moveTo>
                    <a:pt x="3745" y="6884"/>
                  </a:moveTo>
                  <a:cubicBezTo>
                    <a:pt x="3745" y="6884"/>
                    <a:pt x="3745" y="6884"/>
                    <a:pt x="3745" y="6884"/>
                  </a:cubicBezTo>
                  <a:lnTo>
                    <a:pt x="3745" y="6884"/>
                  </a:lnTo>
                  <a:cubicBezTo>
                    <a:pt x="3745" y="6884"/>
                    <a:pt x="3745" y="6884"/>
                    <a:pt x="3745" y="6884"/>
                  </a:cubicBezTo>
                  <a:lnTo>
                    <a:pt x="3745" y="6884"/>
                  </a:lnTo>
                  <a:cubicBezTo>
                    <a:pt x="3745" y="6884"/>
                    <a:pt x="3745" y="6884"/>
                    <a:pt x="3745" y="6884"/>
                  </a:cubicBezTo>
                  <a:close/>
                  <a:moveTo>
                    <a:pt x="3756" y="6884"/>
                  </a:moveTo>
                  <a:cubicBezTo>
                    <a:pt x="3756" y="6884"/>
                    <a:pt x="3756" y="6884"/>
                    <a:pt x="3756" y="6884"/>
                  </a:cubicBezTo>
                  <a:lnTo>
                    <a:pt x="3756" y="6884"/>
                  </a:lnTo>
                  <a:cubicBezTo>
                    <a:pt x="3757" y="6884"/>
                    <a:pt x="3759" y="6884"/>
                    <a:pt x="3760" y="6884"/>
                  </a:cubicBezTo>
                  <a:close/>
                  <a:moveTo>
                    <a:pt x="3149" y="6867"/>
                  </a:moveTo>
                  <a:cubicBezTo>
                    <a:pt x="3166" y="6867"/>
                    <a:pt x="3183" y="6873"/>
                    <a:pt x="3200" y="6873"/>
                  </a:cubicBezTo>
                  <a:lnTo>
                    <a:pt x="3206" y="6873"/>
                  </a:lnTo>
                  <a:cubicBezTo>
                    <a:pt x="3234" y="6878"/>
                    <a:pt x="3263" y="6873"/>
                    <a:pt x="3291" y="6884"/>
                  </a:cubicBezTo>
                  <a:cubicBezTo>
                    <a:pt x="3286" y="6885"/>
                    <a:pt x="3280" y="6885"/>
                    <a:pt x="3275" y="6885"/>
                  </a:cubicBezTo>
                  <a:cubicBezTo>
                    <a:pt x="3247" y="6885"/>
                    <a:pt x="3218" y="6878"/>
                    <a:pt x="3191" y="6878"/>
                  </a:cubicBezTo>
                  <a:cubicBezTo>
                    <a:pt x="3178" y="6878"/>
                    <a:pt x="3166" y="6879"/>
                    <a:pt x="3155" y="6884"/>
                  </a:cubicBezTo>
                  <a:cubicBezTo>
                    <a:pt x="3155" y="6884"/>
                    <a:pt x="3155" y="6873"/>
                    <a:pt x="3155" y="6873"/>
                  </a:cubicBezTo>
                  <a:lnTo>
                    <a:pt x="3149" y="6873"/>
                  </a:lnTo>
                  <a:cubicBezTo>
                    <a:pt x="3149" y="6873"/>
                    <a:pt x="3149" y="6867"/>
                    <a:pt x="3149" y="6867"/>
                  </a:cubicBezTo>
                  <a:close/>
                  <a:moveTo>
                    <a:pt x="3399" y="6884"/>
                  </a:moveTo>
                  <a:cubicBezTo>
                    <a:pt x="3400" y="6887"/>
                    <a:pt x="3401" y="6890"/>
                    <a:pt x="3404" y="6890"/>
                  </a:cubicBezTo>
                  <a:cubicBezTo>
                    <a:pt x="3408" y="6890"/>
                    <a:pt x="3409" y="6888"/>
                    <a:pt x="3410" y="6885"/>
                  </a:cubicBezTo>
                  <a:lnTo>
                    <a:pt x="3410" y="6885"/>
                  </a:lnTo>
                  <a:cubicBezTo>
                    <a:pt x="3406" y="6884"/>
                    <a:pt x="3403" y="6884"/>
                    <a:pt x="3399" y="6884"/>
                  </a:cubicBezTo>
                  <a:close/>
                  <a:moveTo>
                    <a:pt x="3762" y="6867"/>
                  </a:moveTo>
                  <a:cubicBezTo>
                    <a:pt x="3762" y="6873"/>
                    <a:pt x="3762" y="6878"/>
                    <a:pt x="3762" y="6884"/>
                  </a:cubicBezTo>
                  <a:lnTo>
                    <a:pt x="3762" y="6884"/>
                  </a:lnTo>
                  <a:cubicBezTo>
                    <a:pt x="3761" y="6884"/>
                    <a:pt x="3761" y="6884"/>
                    <a:pt x="3760" y="6884"/>
                  </a:cubicBezTo>
                  <a:lnTo>
                    <a:pt x="3813" y="6884"/>
                  </a:lnTo>
                  <a:cubicBezTo>
                    <a:pt x="3796" y="6884"/>
                    <a:pt x="3779" y="6890"/>
                    <a:pt x="3762" y="6895"/>
                  </a:cubicBezTo>
                  <a:cubicBezTo>
                    <a:pt x="3762" y="6895"/>
                    <a:pt x="3756" y="6890"/>
                    <a:pt x="3756" y="6884"/>
                  </a:cubicBezTo>
                  <a:lnTo>
                    <a:pt x="3756" y="6884"/>
                  </a:lnTo>
                  <a:cubicBezTo>
                    <a:pt x="3754" y="6885"/>
                    <a:pt x="3752" y="6885"/>
                    <a:pt x="3751" y="6885"/>
                  </a:cubicBezTo>
                  <a:lnTo>
                    <a:pt x="3751" y="6885"/>
                  </a:lnTo>
                  <a:cubicBezTo>
                    <a:pt x="3751" y="6885"/>
                    <a:pt x="3751" y="6884"/>
                    <a:pt x="3751" y="6884"/>
                  </a:cubicBezTo>
                  <a:cubicBezTo>
                    <a:pt x="3749" y="6884"/>
                    <a:pt x="3747" y="6884"/>
                    <a:pt x="3745" y="6884"/>
                  </a:cubicBezTo>
                  <a:lnTo>
                    <a:pt x="3745" y="6884"/>
                  </a:lnTo>
                  <a:cubicBezTo>
                    <a:pt x="3745" y="6884"/>
                    <a:pt x="3745" y="6885"/>
                    <a:pt x="3745" y="6885"/>
                  </a:cubicBezTo>
                  <a:lnTo>
                    <a:pt x="3745" y="6885"/>
                  </a:lnTo>
                  <a:cubicBezTo>
                    <a:pt x="3747" y="6885"/>
                    <a:pt x="3749" y="6885"/>
                    <a:pt x="3751" y="6885"/>
                  </a:cubicBezTo>
                  <a:lnTo>
                    <a:pt x="3751" y="6885"/>
                  </a:lnTo>
                  <a:cubicBezTo>
                    <a:pt x="3751" y="6890"/>
                    <a:pt x="3751" y="6890"/>
                    <a:pt x="3751" y="6895"/>
                  </a:cubicBezTo>
                  <a:cubicBezTo>
                    <a:pt x="3751" y="6890"/>
                    <a:pt x="3745" y="6890"/>
                    <a:pt x="3745" y="6885"/>
                  </a:cubicBezTo>
                  <a:lnTo>
                    <a:pt x="3745" y="6885"/>
                  </a:lnTo>
                  <a:cubicBezTo>
                    <a:pt x="3744" y="6885"/>
                    <a:pt x="3744" y="6885"/>
                    <a:pt x="3743" y="6885"/>
                  </a:cubicBezTo>
                  <a:lnTo>
                    <a:pt x="3743" y="6885"/>
                  </a:lnTo>
                  <a:cubicBezTo>
                    <a:pt x="3744" y="6885"/>
                    <a:pt x="3744" y="6884"/>
                    <a:pt x="3745" y="6884"/>
                  </a:cubicBezTo>
                  <a:lnTo>
                    <a:pt x="3745" y="6884"/>
                  </a:lnTo>
                  <a:cubicBezTo>
                    <a:pt x="3739" y="6884"/>
                    <a:pt x="3733" y="6884"/>
                    <a:pt x="3726" y="6885"/>
                  </a:cubicBezTo>
                  <a:lnTo>
                    <a:pt x="3726" y="6885"/>
                  </a:lnTo>
                  <a:cubicBezTo>
                    <a:pt x="3719" y="6884"/>
                    <a:pt x="3712" y="6884"/>
                    <a:pt x="3705" y="6884"/>
                  </a:cubicBezTo>
                  <a:cubicBezTo>
                    <a:pt x="3711" y="6884"/>
                    <a:pt x="3722" y="6878"/>
                    <a:pt x="3734" y="6873"/>
                  </a:cubicBezTo>
                  <a:lnTo>
                    <a:pt x="3734" y="6878"/>
                  </a:lnTo>
                  <a:lnTo>
                    <a:pt x="3739" y="6873"/>
                  </a:lnTo>
                  <a:lnTo>
                    <a:pt x="3745" y="6884"/>
                  </a:lnTo>
                  <a:lnTo>
                    <a:pt x="3751" y="6878"/>
                  </a:lnTo>
                  <a:lnTo>
                    <a:pt x="3739" y="6867"/>
                  </a:lnTo>
                  <a:close/>
                  <a:moveTo>
                    <a:pt x="3546" y="6867"/>
                  </a:moveTo>
                  <a:cubicBezTo>
                    <a:pt x="3541" y="6873"/>
                    <a:pt x="3541" y="6878"/>
                    <a:pt x="3546" y="6884"/>
                  </a:cubicBezTo>
                  <a:cubicBezTo>
                    <a:pt x="3556" y="6888"/>
                    <a:pt x="3565" y="6889"/>
                    <a:pt x="3575" y="6889"/>
                  </a:cubicBezTo>
                  <a:cubicBezTo>
                    <a:pt x="3594" y="6889"/>
                    <a:pt x="3612" y="6884"/>
                    <a:pt x="3631" y="6884"/>
                  </a:cubicBezTo>
                  <a:cubicBezTo>
                    <a:pt x="3632" y="6884"/>
                    <a:pt x="3633" y="6884"/>
                    <a:pt x="3634" y="6884"/>
                  </a:cubicBezTo>
                  <a:lnTo>
                    <a:pt x="3634" y="6884"/>
                  </a:lnTo>
                  <a:cubicBezTo>
                    <a:pt x="3641" y="6879"/>
                    <a:pt x="3646" y="6873"/>
                    <a:pt x="3654" y="6873"/>
                  </a:cubicBezTo>
                  <a:cubicBezTo>
                    <a:pt x="3654" y="6873"/>
                    <a:pt x="3654" y="6878"/>
                    <a:pt x="3654" y="6878"/>
                  </a:cubicBezTo>
                  <a:cubicBezTo>
                    <a:pt x="3648" y="6884"/>
                    <a:pt x="3648" y="6884"/>
                    <a:pt x="3648" y="6884"/>
                  </a:cubicBezTo>
                  <a:cubicBezTo>
                    <a:pt x="3647" y="6884"/>
                    <a:pt x="3646" y="6884"/>
                    <a:pt x="3645" y="6885"/>
                  </a:cubicBezTo>
                  <a:lnTo>
                    <a:pt x="3645" y="6885"/>
                  </a:lnTo>
                  <a:cubicBezTo>
                    <a:pt x="3641" y="6885"/>
                    <a:pt x="3638" y="6884"/>
                    <a:pt x="3634" y="6884"/>
                  </a:cubicBezTo>
                  <a:lnTo>
                    <a:pt x="3634" y="6884"/>
                  </a:lnTo>
                  <a:cubicBezTo>
                    <a:pt x="3632" y="6886"/>
                    <a:pt x="3629" y="6888"/>
                    <a:pt x="3626" y="6890"/>
                  </a:cubicBezTo>
                  <a:lnTo>
                    <a:pt x="3631" y="6890"/>
                  </a:lnTo>
                  <a:cubicBezTo>
                    <a:pt x="3636" y="6890"/>
                    <a:pt x="3640" y="6886"/>
                    <a:pt x="3645" y="6885"/>
                  </a:cubicBezTo>
                  <a:lnTo>
                    <a:pt x="3645" y="6885"/>
                  </a:lnTo>
                  <a:cubicBezTo>
                    <a:pt x="3649" y="6885"/>
                    <a:pt x="3653" y="6886"/>
                    <a:pt x="3657" y="6886"/>
                  </a:cubicBezTo>
                  <a:cubicBezTo>
                    <a:pt x="3665" y="6886"/>
                    <a:pt x="3674" y="6884"/>
                    <a:pt x="3682" y="6878"/>
                  </a:cubicBezTo>
                  <a:lnTo>
                    <a:pt x="3688" y="6878"/>
                  </a:lnTo>
                  <a:cubicBezTo>
                    <a:pt x="3684" y="6883"/>
                    <a:pt x="3686" y="6891"/>
                    <a:pt x="3691" y="6891"/>
                  </a:cubicBezTo>
                  <a:cubicBezTo>
                    <a:pt x="3692" y="6891"/>
                    <a:pt x="3693" y="6891"/>
                    <a:pt x="3694" y="6890"/>
                  </a:cubicBezTo>
                  <a:cubicBezTo>
                    <a:pt x="3706" y="6887"/>
                    <a:pt x="3716" y="6885"/>
                    <a:pt x="3726" y="6885"/>
                  </a:cubicBezTo>
                  <a:lnTo>
                    <a:pt x="3726" y="6885"/>
                  </a:lnTo>
                  <a:cubicBezTo>
                    <a:pt x="3731" y="6885"/>
                    <a:pt x="3736" y="6885"/>
                    <a:pt x="3741" y="6885"/>
                  </a:cubicBezTo>
                  <a:cubicBezTo>
                    <a:pt x="3742" y="6885"/>
                    <a:pt x="3742" y="6885"/>
                    <a:pt x="3743" y="6885"/>
                  </a:cubicBezTo>
                  <a:lnTo>
                    <a:pt x="3743" y="6885"/>
                  </a:lnTo>
                  <a:cubicBezTo>
                    <a:pt x="3732" y="6890"/>
                    <a:pt x="3722" y="6895"/>
                    <a:pt x="3717" y="6895"/>
                  </a:cubicBezTo>
                  <a:cubicBezTo>
                    <a:pt x="3707" y="6893"/>
                    <a:pt x="3699" y="6892"/>
                    <a:pt x="3691" y="6892"/>
                  </a:cubicBezTo>
                  <a:cubicBezTo>
                    <a:pt x="3680" y="6892"/>
                    <a:pt x="3670" y="6894"/>
                    <a:pt x="3660" y="6901"/>
                  </a:cubicBezTo>
                  <a:lnTo>
                    <a:pt x="3648" y="6901"/>
                  </a:lnTo>
                  <a:cubicBezTo>
                    <a:pt x="3648" y="6895"/>
                    <a:pt x="3648" y="6895"/>
                    <a:pt x="3643" y="6890"/>
                  </a:cubicBezTo>
                  <a:cubicBezTo>
                    <a:pt x="3637" y="6895"/>
                    <a:pt x="3626" y="6895"/>
                    <a:pt x="3614" y="6895"/>
                  </a:cubicBezTo>
                  <a:cubicBezTo>
                    <a:pt x="3569" y="6895"/>
                    <a:pt x="3524" y="6895"/>
                    <a:pt x="3478" y="6901"/>
                  </a:cubicBezTo>
                  <a:cubicBezTo>
                    <a:pt x="3456" y="6895"/>
                    <a:pt x="3431" y="6895"/>
                    <a:pt x="3407" y="6895"/>
                  </a:cubicBezTo>
                  <a:cubicBezTo>
                    <a:pt x="3383" y="6895"/>
                    <a:pt x="3359" y="6895"/>
                    <a:pt x="3336" y="6890"/>
                  </a:cubicBezTo>
                  <a:cubicBezTo>
                    <a:pt x="3353" y="6890"/>
                    <a:pt x="3370" y="6884"/>
                    <a:pt x="3382" y="6884"/>
                  </a:cubicBezTo>
                  <a:lnTo>
                    <a:pt x="3382" y="6890"/>
                  </a:lnTo>
                  <a:cubicBezTo>
                    <a:pt x="3387" y="6890"/>
                    <a:pt x="3387" y="6884"/>
                    <a:pt x="3387" y="6884"/>
                  </a:cubicBezTo>
                  <a:cubicBezTo>
                    <a:pt x="3391" y="6884"/>
                    <a:pt x="3395" y="6884"/>
                    <a:pt x="3399" y="6884"/>
                  </a:cubicBezTo>
                  <a:lnTo>
                    <a:pt x="3399" y="6884"/>
                  </a:lnTo>
                  <a:cubicBezTo>
                    <a:pt x="3399" y="6882"/>
                    <a:pt x="3399" y="6880"/>
                    <a:pt x="3399" y="6878"/>
                  </a:cubicBezTo>
                  <a:lnTo>
                    <a:pt x="3410" y="6878"/>
                  </a:lnTo>
                  <a:cubicBezTo>
                    <a:pt x="3410" y="6881"/>
                    <a:pt x="3410" y="6883"/>
                    <a:pt x="3410" y="6885"/>
                  </a:cubicBezTo>
                  <a:lnTo>
                    <a:pt x="3410" y="6885"/>
                  </a:lnTo>
                  <a:cubicBezTo>
                    <a:pt x="3410" y="6885"/>
                    <a:pt x="3410" y="6885"/>
                    <a:pt x="3411" y="6885"/>
                  </a:cubicBezTo>
                  <a:lnTo>
                    <a:pt x="3411" y="6885"/>
                  </a:lnTo>
                  <a:cubicBezTo>
                    <a:pt x="3411" y="6885"/>
                    <a:pt x="3410" y="6884"/>
                    <a:pt x="3410" y="6884"/>
                  </a:cubicBezTo>
                  <a:lnTo>
                    <a:pt x="3416" y="6884"/>
                  </a:lnTo>
                  <a:cubicBezTo>
                    <a:pt x="3416" y="6884"/>
                    <a:pt x="3418" y="6884"/>
                    <a:pt x="3419" y="6885"/>
                  </a:cubicBezTo>
                  <a:lnTo>
                    <a:pt x="3419" y="6885"/>
                  </a:lnTo>
                  <a:cubicBezTo>
                    <a:pt x="3416" y="6885"/>
                    <a:pt x="3414" y="6885"/>
                    <a:pt x="3411" y="6885"/>
                  </a:cubicBezTo>
                  <a:lnTo>
                    <a:pt x="3411" y="6885"/>
                  </a:lnTo>
                  <a:cubicBezTo>
                    <a:pt x="3416" y="6890"/>
                    <a:pt x="3416" y="6890"/>
                    <a:pt x="3421" y="6890"/>
                  </a:cubicBezTo>
                  <a:cubicBezTo>
                    <a:pt x="3421" y="6887"/>
                    <a:pt x="3420" y="6886"/>
                    <a:pt x="3419" y="6885"/>
                  </a:cubicBezTo>
                  <a:lnTo>
                    <a:pt x="3419" y="6885"/>
                  </a:lnTo>
                  <a:cubicBezTo>
                    <a:pt x="3422" y="6885"/>
                    <a:pt x="3426" y="6886"/>
                    <a:pt x="3429" y="6886"/>
                  </a:cubicBezTo>
                  <a:lnTo>
                    <a:pt x="3429" y="6886"/>
                  </a:lnTo>
                  <a:cubicBezTo>
                    <a:pt x="3428" y="6885"/>
                    <a:pt x="3428" y="6885"/>
                    <a:pt x="3427" y="6884"/>
                  </a:cubicBezTo>
                  <a:cubicBezTo>
                    <a:pt x="3433" y="6882"/>
                    <a:pt x="3439" y="6882"/>
                    <a:pt x="3446" y="6882"/>
                  </a:cubicBezTo>
                  <a:cubicBezTo>
                    <a:pt x="3459" y="6882"/>
                    <a:pt x="3473" y="6884"/>
                    <a:pt x="3484" y="6884"/>
                  </a:cubicBezTo>
                  <a:lnTo>
                    <a:pt x="3484" y="6889"/>
                  </a:lnTo>
                  <a:lnTo>
                    <a:pt x="3484" y="6889"/>
                  </a:lnTo>
                  <a:cubicBezTo>
                    <a:pt x="3465" y="6889"/>
                    <a:pt x="3447" y="6887"/>
                    <a:pt x="3429" y="6886"/>
                  </a:cubicBezTo>
                  <a:lnTo>
                    <a:pt x="3429" y="6886"/>
                  </a:lnTo>
                  <a:cubicBezTo>
                    <a:pt x="3433" y="6890"/>
                    <a:pt x="3433" y="6890"/>
                    <a:pt x="3438" y="6890"/>
                  </a:cubicBezTo>
                  <a:lnTo>
                    <a:pt x="3484" y="6890"/>
                  </a:lnTo>
                  <a:lnTo>
                    <a:pt x="3484" y="6889"/>
                  </a:lnTo>
                  <a:lnTo>
                    <a:pt x="3484" y="6889"/>
                  </a:lnTo>
                  <a:cubicBezTo>
                    <a:pt x="3489" y="6890"/>
                    <a:pt x="3495" y="6890"/>
                    <a:pt x="3501" y="6890"/>
                  </a:cubicBezTo>
                  <a:cubicBezTo>
                    <a:pt x="3503" y="6888"/>
                    <a:pt x="3506" y="6888"/>
                    <a:pt x="3509" y="6888"/>
                  </a:cubicBezTo>
                  <a:cubicBezTo>
                    <a:pt x="3515" y="6888"/>
                    <a:pt x="3520" y="6889"/>
                    <a:pt x="3525" y="6889"/>
                  </a:cubicBezTo>
                  <a:cubicBezTo>
                    <a:pt x="3529" y="6889"/>
                    <a:pt x="3533" y="6888"/>
                    <a:pt x="3535" y="6884"/>
                  </a:cubicBezTo>
                  <a:cubicBezTo>
                    <a:pt x="3529" y="6878"/>
                    <a:pt x="3524" y="6873"/>
                    <a:pt x="3524" y="6873"/>
                  </a:cubicBezTo>
                  <a:cubicBezTo>
                    <a:pt x="3524" y="6873"/>
                    <a:pt x="3524" y="6867"/>
                    <a:pt x="3524" y="6867"/>
                  </a:cubicBezTo>
                  <a:close/>
                  <a:moveTo>
                    <a:pt x="4063" y="6884"/>
                  </a:moveTo>
                  <a:cubicBezTo>
                    <a:pt x="4063" y="6890"/>
                    <a:pt x="4051" y="6895"/>
                    <a:pt x="4051" y="6901"/>
                  </a:cubicBezTo>
                  <a:cubicBezTo>
                    <a:pt x="4063" y="6895"/>
                    <a:pt x="4074" y="6890"/>
                    <a:pt x="4085" y="6890"/>
                  </a:cubicBezTo>
                  <a:cubicBezTo>
                    <a:pt x="4080" y="6890"/>
                    <a:pt x="4068" y="6884"/>
                    <a:pt x="4063" y="6884"/>
                  </a:cubicBezTo>
                  <a:close/>
                  <a:moveTo>
                    <a:pt x="3029" y="6905"/>
                  </a:moveTo>
                  <a:cubicBezTo>
                    <a:pt x="3028" y="6906"/>
                    <a:pt x="3026" y="6906"/>
                    <a:pt x="3024" y="6907"/>
                  </a:cubicBezTo>
                  <a:cubicBezTo>
                    <a:pt x="3026" y="6907"/>
                    <a:pt x="3028" y="6906"/>
                    <a:pt x="3029" y="6905"/>
                  </a:cubicBezTo>
                  <a:close/>
                  <a:moveTo>
                    <a:pt x="3295" y="6894"/>
                  </a:moveTo>
                  <a:cubicBezTo>
                    <a:pt x="3302" y="6894"/>
                    <a:pt x="3312" y="6902"/>
                    <a:pt x="3302" y="6907"/>
                  </a:cubicBezTo>
                  <a:cubicBezTo>
                    <a:pt x="3302" y="6907"/>
                    <a:pt x="3302" y="6907"/>
                    <a:pt x="3302" y="6907"/>
                  </a:cubicBezTo>
                  <a:lnTo>
                    <a:pt x="3302" y="6907"/>
                  </a:lnTo>
                  <a:cubicBezTo>
                    <a:pt x="3302" y="6912"/>
                    <a:pt x="3297" y="6924"/>
                    <a:pt x="3297" y="6929"/>
                  </a:cubicBezTo>
                  <a:lnTo>
                    <a:pt x="3325" y="6929"/>
                  </a:lnTo>
                  <a:cubicBezTo>
                    <a:pt x="3319" y="6929"/>
                    <a:pt x="3314" y="6941"/>
                    <a:pt x="3314" y="6941"/>
                  </a:cubicBezTo>
                  <a:cubicBezTo>
                    <a:pt x="3310" y="6943"/>
                    <a:pt x="3308" y="6943"/>
                    <a:pt x="3305" y="6943"/>
                  </a:cubicBezTo>
                  <a:cubicBezTo>
                    <a:pt x="3299" y="6943"/>
                    <a:pt x="3295" y="6939"/>
                    <a:pt x="3291" y="6935"/>
                  </a:cubicBezTo>
                  <a:cubicBezTo>
                    <a:pt x="3291" y="6924"/>
                    <a:pt x="3297" y="6912"/>
                    <a:pt x="3302" y="6907"/>
                  </a:cubicBezTo>
                  <a:lnTo>
                    <a:pt x="3302" y="6907"/>
                  </a:lnTo>
                  <a:cubicBezTo>
                    <a:pt x="3301" y="6908"/>
                    <a:pt x="3300" y="6908"/>
                    <a:pt x="3298" y="6908"/>
                  </a:cubicBezTo>
                  <a:cubicBezTo>
                    <a:pt x="3291" y="6908"/>
                    <a:pt x="3282" y="6900"/>
                    <a:pt x="3291" y="6895"/>
                  </a:cubicBezTo>
                  <a:cubicBezTo>
                    <a:pt x="3292" y="6894"/>
                    <a:pt x="3294" y="6894"/>
                    <a:pt x="3295" y="6894"/>
                  </a:cubicBezTo>
                  <a:close/>
                  <a:moveTo>
                    <a:pt x="3336" y="6929"/>
                  </a:moveTo>
                  <a:cubicBezTo>
                    <a:pt x="3351" y="6929"/>
                    <a:pt x="3367" y="6932"/>
                    <a:pt x="3380" y="6932"/>
                  </a:cubicBezTo>
                  <a:cubicBezTo>
                    <a:pt x="3387" y="6932"/>
                    <a:pt x="3393" y="6931"/>
                    <a:pt x="3399" y="6929"/>
                  </a:cubicBezTo>
                  <a:lnTo>
                    <a:pt x="3399" y="6929"/>
                  </a:lnTo>
                  <a:cubicBezTo>
                    <a:pt x="3399" y="6941"/>
                    <a:pt x="3387" y="6941"/>
                    <a:pt x="3382" y="6941"/>
                  </a:cubicBezTo>
                  <a:cubicBezTo>
                    <a:pt x="3382" y="6947"/>
                    <a:pt x="3382" y="6947"/>
                    <a:pt x="3382" y="6952"/>
                  </a:cubicBezTo>
                  <a:cubicBezTo>
                    <a:pt x="3365" y="6941"/>
                    <a:pt x="3336" y="6947"/>
                    <a:pt x="3325" y="6941"/>
                  </a:cubicBezTo>
                  <a:cubicBezTo>
                    <a:pt x="3325" y="6929"/>
                    <a:pt x="3331" y="6929"/>
                    <a:pt x="3336" y="6929"/>
                  </a:cubicBezTo>
                  <a:close/>
                  <a:moveTo>
                    <a:pt x="4024" y="6921"/>
                  </a:moveTo>
                  <a:cubicBezTo>
                    <a:pt x="4013" y="6921"/>
                    <a:pt x="4003" y="6924"/>
                    <a:pt x="3995" y="6935"/>
                  </a:cubicBezTo>
                  <a:cubicBezTo>
                    <a:pt x="3989" y="6935"/>
                    <a:pt x="3983" y="6929"/>
                    <a:pt x="3978" y="6924"/>
                  </a:cubicBezTo>
                  <a:cubicBezTo>
                    <a:pt x="3966" y="6929"/>
                    <a:pt x="3955" y="6929"/>
                    <a:pt x="3943" y="6929"/>
                  </a:cubicBezTo>
                  <a:cubicBezTo>
                    <a:pt x="3932" y="6929"/>
                    <a:pt x="3926" y="6929"/>
                    <a:pt x="3915" y="6935"/>
                  </a:cubicBezTo>
                  <a:cubicBezTo>
                    <a:pt x="3915" y="6935"/>
                    <a:pt x="3909" y="6929"/>
                    <a:pt x="3909" y="6929"/>
                  </a:cubicBezTo>
                  <a:cubicBezTo>
                    <a:pt x="3887" y="6929"/>
                    <a:pt x="3870" y="6935"/>
                    <a:pt x="3847" y="6947"/>
                  </a:cubicBezTo>
                  <a:cubicBezTo>
                    <a:pt x="3847" y="6941"/>
                    <a:pt x="3836" y="6935"/>
                    <a:pt x="3830" y="6935"/>
                  </a:cubicBezTo>
                  <a:cubicBezTo>
                    <a:pt x="3830" y="6941"/>
                    <a:pt x="3830" y="6947"/>
                    <a:pt x="3830" y="6952"/>
                  </a:cubicBezTo>
                  <a:cubicBezTo>
                    <a:pt x="3841" y="6956"/>
                    <a:pt x="3853" y="6957"/>
                    <a:pt x="3864" y="6957"/>
                  </a:cubicBezTo>
                  <a:cubicBezTo>
                    <a:pt x="3887" y="6957"/>
                    <a:pt x="3911" y="6952"/>
                    <a:pt x="3938" y="6952"/>
                  </a:cubicBezTo>
                  <a:cubicBezTo>
                    <a:pt x="3955" y="6952"/>
                    <a:pt x="3978" y="6947"/>
                    <a:pt x="3995" y="6941"/>
                  </a:cubicBezTo>
                  <a:cubicBezTo>
                    <a:pt x="4006" y="6941"/>
                    <a:pt x="4023" y="6941"/>
                    <a:pt x="4029" y="6929"/>
                  </a:cubicBezTo>
                  <a:cubicBezTo>
                    <a:pt x="4029" y="6935"/>
                    <a:pt x="4029" y="6941"/>
                    <a:pt x="4034" y="6941"/>
                  </a:cubicBezTo>
                  <a:cubicBezTo>
                    <a:pt x="4034" y="6935"/>
                    <a:pt x="4034" y="6929"/>
                    <a:pt x="4034" y="6924"/>
                  </a:cubicBezTo>
                  <a:cubicBezTo>
                    <a:pt x="4040" y="6924"/>
                    <a:pt x="4051" y="6929"/>
                    <a:pt x="4057" y="6935"/>
                  </a:cubicBezTo>
                  <a:cubicBezTo>
                    <a:pt x="4057" y="6929"/>
                    <a:pt x="4057" y="6929"/>
                    <a:pt x="4057" y="6924"/>
                  </a:cubicBezTo>
                  <a:cubicBezTo>
                    <a:pt x="4046" y="6924"/>
                    <a:pt x="4034" y="6921"/>
                    <a:pt x="4024" y="6921"/>
                  </a:cubicBezTo>
                  <a:close/>
                  <a:moveTo>
                    <a:pt x="3392" y="6944"/>
                  </a:moveTo>
                  <a:cubicBezTo>
                    <a:pt x="3396" y="6944"/>
                    <a:pt x="3399" y="6946"/>
                    <a:pt x="3399" y="6952"/>
                  </a:cubicBezTo>
                  <a:cubicBezTo>
                    <a:pt x="3399" y="6952"/>
                    <a:pt x="3393" y="6952"/>
                    <a:pt x="3387" y="6958"/>
                  </a:cubicBezTo>
                  <a:cubicBezTo>
                    <a:pt x="3380" y="6951"/>
                    <a:pt x="3387" y="6944"/>
                    <a:pt x="3392" y="6944"/>
                  </a:cubicBezTo>
                  <a:close/>
                  <a:moveTo>
                    <a:pt x="3503" y="0"/>
                  </a:moveTo>
                  <a:cubicBezTo>
                    <a:pt x="3499" y="0"/>
                    <a:pt x="3494" y="7"/>
                    <a:pt x="3490" y="7"/>
                  </a:cubicBezTo>
                  <a:cubicBezTo>
                    <a:pt x="3477" y="7"/>
                    <a:pt x="3467" y="7"/>
                    <a:pt x="3458" y="9"/>
                  </a:cubicBezTo>
                  <a:lnTo>
                    <a:pt x="3458" y="9"/>
                  </a:lnTo>
                  <a:cubicBezTo>
                    <a:pt x="3457" y="9"/>
                    <a:pt x="3456" y="8"/>
                    <a:pt x="3456" y="7"/>
                  </a:cubicBezTo>
                  <a:cubicBezTo>
                    <a:pt x="3453" y="9"/>
                    <a:pt x="3451" y="10"/>
                    <a:pt x="3448" y="12"/>
                  </a:cubicBezTo>
                  <a:lnTo>
                    <a:pt x="3448" y="12"/>
                  </a:lnTo>
                  <a:cubicBezTo>
                    <a:pt x="3451" y="11"/>
                    <a:pt x="3455" y="10"/>
                    <a:pt x="3458" y="9"/>
                  </a:cubicBezTo>
                  <a:lnTo>
                    <a:pt x="3458" y="9"/>
                  </a:lnTo>
                  <a:cubicBezTo>
                    <a:pt x="3473" y="21"/>
                    <a:pt x="3478" y="37"/>
                    <a:pt x="3478" y="53"/>
                  </a:cubicBezTo>
                  <a:cubicBezTo>
                    <a:pt x="3482" y="54"/>
                    <a:pt x="3486" y="55"/>
                    <a:pt x="3490" y="56"/>
                  </a:cubicBezTo>
                  <a:lnTo>
                    <a:pt x="3490" y="56"/>
                  </a:lnTo>
                  <a:lnTo>
                    <a:pt x="3490" y="59"/>
                  </a:lnTo>
                  <a:cubicBezTo>
                    <a:pt x="3490" y="58"/>
                    <a:pt x="3490" y="57"/>
                    <a:pt x="3491" y="56"/>
                  </a:cubicBezTo>
                  <a:lnTo>
                    <a:pt x="3491" y="56"/>
                  </a:lnTo>
                  <a:cubicBezTo>
                    <a:pt x="3504" y="59"/>
                    <a:pt x="3516" y="60"/>
                    <a:pt x="3529" y="64"/>
                  </a:cubicBezTo>
                  <a:lnTo>
                    <a:pt x="3268" y="64"/>
                  </a:lnTo>
                  <a:cubicBezTo>
                    <a:pt x="3268" y="59"/>
                    <a:pt x="3274" y="53"/>
                    <a:pt x="3280" y="53"/>
                  </a:cubicBezTo>
                  <a:cubicBezTo>
                    <a:pt x="3274" y="53"/>
                    <a:pt x="3274" y="47"/>
                    <a:pt x="3268" y="47"/>
                  </a:cubicBezTo>
                  <a:cubicBezTo>
                    <a:pt x="3268" y="59"/>
                    <a:pt x="3262" y="69"/>
                    <a:pt x="3253" y="69"/>
                  </a:cubicBezTo>
                  <a:cubicBezTo>
                    <a:pt x="3249" y="69"/>
                    <a:pt x="3245" y="67"/>
                    <a:pt x="3240" y="64"/>
                  </a:cubicBezTo>
                  <a:cubicBezTo>
                    <a:pt x="3246" y="59"/>
                    <a:pt x="3251" y="53"/>
                    <a:pt x="3257" y="53"/>
                  </a:cubicBezTo>
                  <a:lnTo>
                    <a:pt x="3240" y="53"/>
                  </a:lnTo>
                  <a:cubicBezTo>
                    <a:pt x="3240" y="59"/>
                    <a:pt x="3240" y="64"/>
                    <a:pt x="3234" y="70"/>
                  </a:cubicBezTo>
                  <a:lnTo>
                    <a:pt x="3155" y="70"/>
                  </a:lnTo>
                  <a:cubicBezTo>
                    <a:pt x="3151" y="69"/>
                    <a:pt x="3148" y="69"/>
                    <a:pt x="3144" y="69"/>
                  </a:cubicBezTo>
                  <a:cubicBezTo>
                    <a:pt x="3127" y="69"/>
                    <a:pt x="3106" y="75"/>
                    <a:pt x="3087" y="75"/>
                  </a:cubicBezTo>
                  <a:cubicBezTo>
                    <a:pt x="3075" y="75"/>
                    <a:pt x="3063" y="72"/>
                    <a:pt x="3053" y="64"/>
                  </a:cubicBezTo>
                  <a:cubicBezTo>
                    <a:pt x="3041" y="59"/>
                    <a:pt x="3024" y="59"/>
                    <a:pt x="3007" y="59"/>
                  </a:cubicBezTo>
                  <a:cubicBezTo>
                    <a:pt x="3007" y="59"/>
                    <a:pt x="3002" y="59"/>
                    <a:pt x="2996" y="64"/>
                  </a:cubicBezTo>
                  <a:cubicBezTo>
                    <a:pt x="2993" y="63"/>
                    <a:pt x="2990" y="62"/>
                    <a:pt x="2987" y="62"/>
                  </a:cubicBezTo>
                  <a:cubicBezTo>
                    <a:pt x="2979" y="62"/>
                    <a:pt x="2973" y="67"/>
                    <a:pt x="2973" y="76"/>
                  </a:cubicBezTo>
                  <a:lnTo>
                    <a:pt x="2996" y="76"/>
                  </a:lnTo>
                  <a:cubicBezTo>
                    <a:pt x="2985" y="81"/>
                    <a:pt x="2973" y="81"/>
                    <a:pt x="2956" y="81"/>
                  </a:cubicBezTo>
                  <a:cubicBezTo>
                    <a:pt x="2956" y="81"/>
                    <a:pt x="2962" y="70"/>
                    <a:pt x="2962" y="64"/>
                  </a:cubicBezTo>
                  <a:lnTo>
                    <a:pt x="2962" y="64"/>
                  </a:lnTo>
                  <a:cubicBezTo>
                    <a:pt x="2956" y="70"/>
                    <a:pt x="2945" y="70"/>
                    <a:pt x="2939" y="76"/>
                  </a:cubicBezTo>
                  <a:cubicBezTo>
                    <a:pt x="2939" y="70"/>
                    <a:pt x="2939" y="59"/>
                    <a:pt x="2945" y="47"/>
                  </a:cubicBezTo>
                  <a:lnTo>
                    <a:pt x="2973" y="47"/>
                  </a:lnTo>
                  <a:cubicBezTo>
                    <a:pt x="2996" y="47"/>
                    <a:pt x="3019" y="42"/>
                    <a:pt x="3036" y="36"/>
                  </a:cubicBezTo>
                  <a:cubicBezTo>
                    <a:pt x="3041" y="36"/>
                    <a:pt x="3047" y="42"/>
                    <a:pt x="3053" y="42"/>
                  </a:cubicBezTo>
                  <a:cubicBezTo>
                    <a:pt x="3053" y="42"/>
                    <a:pt x="3058" y="30"/>
                    <a:pt x="3058" y="24"/>
                  </a:cubicBezTo>
                  <a:cubicBezTo>
                    <a:pt x="3049" y="22"/>
                    <a:pt x="3040" y="20"/>
                    <a:pt x="3031" y="20"/>
                  </a:cubicBezTo>
                  <a:cubicBezTo>
                    <a:pt x="3009" y="20"/>
                    <a:pt x="2987" y="26"/>
                    <a:pt x="2966" y="26"/>
                  </a:cubicBezTo>
                  <a:cubicBezTo>
                    <a:pt x="2961" y="26"/>
                    <a:pt x="2956" y="25"/>
                    <a:pt x="2951" y="24"/>
                  </a:cubicBezTo>
                  <a:lnTo>
                    <a:pt x="2951" y="19"/>
                  </a:lnTo>
                  <a:cubicBezTo>
                    <a:pt x="2951" y="19"/>
                    <a:pt x="2951" y="24"/>
                    <a:pt x="2945" y="30"/>
                  </a:cubicBezTo>
                  <a:cubicBezTo>
                    <a:pt x="2928" y="30"/>
                    <a:pt x="2911" y="30"/>
                    <a:pt x="2894" y="36"/>
                  </a:cubicBezTo>
                  <a:cubicBezTo>
                    <a:pt x="2877" y="36"/>
                    <a:pt x="2865" y="36"/>
                    <a:pt x="2860" y="47"/>
                  </a:cubicBezTo>
                  <a:cubicBezTo>
                    <a:pt x="2854" y="47"/>
                    <a:pt x="2854" y="42"/>
                    <a:pt x="2854" y="36"/>
                  </a:cubicBezTo>
                  <a:cubicBezTo>
                    <a:pt x="2854" y="42"/>
                    <a:pt x="2848" y="47"/>
                    <a:pt x="2848" y="53"/>
                  </a:cubicBezTo>
                  <a:cubicBezTo>
                    <a:pt x="2843" y="53"/>
                    <a:pt x="2837" y="47"/>
                    <a:pt x="2831" y="47"/>
                  </a:cubicBezTo>
                  <a:cubicBezTo>
                    <a:pt x="2831" y="47"/>
                    <a:pt x="2826" y="53"/>
                    <a:pt x="2826" y="53"/>
                  </a:cubicBezTo>
                  <a:cubicBezTo>
                    <a:pt x="2836" y="55"/>
                    <a:pt x="2846" y="58"/>
                    <a:pt x="2856" y="58"/>
                  </a:cubicBezTo>
                  <a:cubicBezTo>
                    <a:pt x="2868" y="58"/>
                    <a:pt x="2879" y="54"/>
                    <a:pt x="2888" y="42"/>
                  </a:cubicBezTo>
                  <a:cubicBezTo>
                    <a:pt x="2894" y="47"/>
                    <a:pt x="2899" y="53"/>
                    <a:pt x="2905" y="53"/>
                  </a:cubicBezTo>
                  <a:cubicBezTo>
                    <a:pt x="2917" y="53"/>
                    <a:pt x="2928" y="47"/>
                    <a:pt x="2939" y="47"/>
                  </a:cubicBezTo>
                  <a:cubicBezTo>
                    <a:pt x="2939" y="53"/>
                    <a:pt x="2934" y="70"/>
                    <a:pt x="2934" y="76"/>
                  </a:cubicBezTo>
                  <a:cubicBezTo>
                    <a:pt x="2928" y="70"/>
                    <a:pt x="2922" y="70"/>
                    <a:pt x="2917" y="64"/>
                  </a:cubicBezTo>
                  <a:lnTo>
                    <a:pt x="2917" y="87"/>
                  </a:lnTo>
                  <a:cubicBezTo>
                    <a:pt x="2917" y="87"/>
                    <a:pt x="2911" y="87"/>
                    <a:pt x="2905" y="93"/>
                  </a:cubicBezTo>
                  <a:cubicBezTo>
                    <a:pt x="2905" y="87"/>
                    <a:pt x="2905" y="76"/>
                    <a:pt x="2905" y="70"/>
                  </a:cubicBezTo>
                  <a:cubicBezTo>
                    <a:pt x="2899" y="76"/>
                    <a:pt x="2894" y="81"/>
                    <a:pt x="2894" y="87"/>
                  </a:cubicBezTo>
                  <a:lnTo>
                    <a:pt x="2877" y="93"/>
                  </a:lnTo>
                  <a:cubicBezTo>
                    <a:pt x="2882" y="87"/>
                    <a:pt x="2888" y="87"/>
                    <a:pt x="2894" y="76"/>
                  </a:cubicBezTo>
                  <a:cubicBezTo>
                    <a:pt x="2891" y="74"/>
                    <a:pt x="2889" y="73"/>
                    <a:pt x="2886" y="73"/>
                  </a:cubicBezTo>
                  <a:cubicBezTo>
                    <a:pt x="2875" y="73"/>
                    <a:pt x="2868" y="94"/>
                    <a:pt x="2854" y="98"/>
                  </a:cubicBezTo>
                  <a:cubicBezTo>
                    <a:pt x="2843" y="98"/>
                    <a:pt x="2831" y="98"/>
                    <a:pt x="2820" y="93"/>
                  </a:cubicBezTo>
                  <a:cubicBezTo>
                    <a:pt x="2826" y="93"/>
                    <a:pt x="2831" y="81"/>
                    <a:pt x="2837" y="76"/>
                  </a:cubicBezTo>
                  <a:lnTo>
                    <a:pt x="2837" y="76"/>
                  </a:lnTo>
                  <a:cubicBezTo>
                    <a:pt x="2826" y="87"/>
                    <a:pt x="2814" y="87"/>
                    <a:pt x="2797" y="87"/>
                  </a:cubicBezTo>
                  <a:cubicBezTo>
                    <a:pt x="2803" y="93"/>
                    <a:pt x="2814" y="93"/>
                    <a:pt x="2820" y="98"/>
                  </a:cubicBezTo>
                  <a:cubicBezTo>
                    <a:pt x="2816" y="102"/>
                    <a:pt x="2812" y="104"/>
                    <a:pt x="2808" y="104"/>
                  </a:cubicBezTo>
                  <a:cubicBezTo>
                    <a:pt x="2801" y="104"/>
                    <a:pt x="2793" y="98"/>
                    <a:pt x="2786" y="87"/>
                  </a:cubicBezTo>
                  <a:cubicBezTo>
                    <a:pt x="2780" y="93"/>
                    <a:pt x="2780" y="104"/>
                    <a:pt x="2775" y="104"/>
                  </a:cubicBezTo>
                  <a:cubicBezTo>
                    <a:pt x="2752" y="115"/>
                    <a:pt x="2729" y="115"/>
                    <a:pt x="2707" y="127"/>
                  </a:cubicBezTo>
                  <a:cubicBezTo>
                    <a:pt x="2712" y="115"/>
                    <a:pt x="2718" y="110"/>
                    <a:pt x="2724" y="98"/>
                  </a:cubicBezTo>
                  <a:lnTo>
                    <a:pt x="2724" y="98"/>
                  </a:lnTo>
                  <a:cubicBezTo>
                    <a:pt x="2712" y="104"/>
                    <a:pt x="2707" y="115"/>
                    <a:pt x="2701" y="127"/>
                  </a:cubicBezTo>
                  <a:cubicBezTo>
                    <a:pt x="2695" y="121"/>
                    <a:pt x="2690" y="115"/>
                    <a:pt x="2684" y="110"/>
                  </a:cubicBezTo>
                  <a:lnTo>
                    <a:pt x="2684" y="110"/>
                  </a:lnTo>
                  <a:cubicBezTo>
                    <a:pt x="2684" y="115"/>
                    <a:pt x="2690" y="127"/>
                    <a:pt x="2690" y="132"/>
                  </a:cubicBezTo>
                  <a:cubicBezTo>
                    <a:pt x="2673" y="132"/>
                    <a:pt x="2656" y="138"/>
                    <a:pt x="2638" y="144"/>
                  </a:cubicBezTo>
                  <a:cubicBezTo>
                    <a:pt x="2644" y="138"/>
                    <a:pt x="2644" y="132"/>
                    <a:pt x="2644" y="127"/>
                  </a:cubicBezTo>
                  <a:cubicBezTo>
                    <a:pt x="2638" y="127"/>
                    <a:pt x="2633" y="127"/>
                    <a:pt x="2627" y="132"/>
                  </a:cubicBezTo>
                  <a:cubicBezTo>
                    <a:pt x="2644" y="144"/>
                    <a:pt x="2621" y="155"/>
                    <a:pt x="2610" y="155"/>
                  </a:cubicBezTo>
                  <a:lnTo>
                    <a:pt x="2604" y="155"/>
                  </a:lnTo>
                  <a:cubicBezTo>
                    <a:pt x="2587" y="161"/>
                    <a:pt x="2570" y="166"/>
                    <a:pt x="2553" y="178"/>
                  </a:cubicBezTo>
                  <a:cubicBezTo>
                    <a:pt x="2542" y="178"/>
                    <a:pt x="2536" y="183"/>
                    <a:pt x="2525" y="189"/>
                  </a:cubicBezTo>
                  <a:lnTo>
                    <a:pt x="2497" y="189"/>
                  </a:lnTo>
                  <a:cubicBezTo>
                    <a:pt x="2491" y="195"/>
                    <a:pt x="2491" y="200"/>
                    <a:pt x="2485" y="206"/>
                  </a:cubicBezTo>
                  <a:cubicBezTo>
                    <a:pt x="2485" y="200"/>
                    <a:pt x="2480" y="195"/>
                    <a:pt x="2480" y="195"/>
                  </a:cubicBezTo>
                  <a:cubicBezTo>
                    <a:pt x="2474" y="195"/>
                    <a:pt x="2468" y="195"/>
                    <a:pt x="2463" y="200"/>
                  </a:cubicBezTo>
                  <a:cubicBezTo>
                    <a:pt x="2463" y="200"/>
                    <a:pt x="2463" y="200"/>
                    <a:pt x="2457" y="195"/>
                  </a:cubicBezTo>
                  <a:cubicBezTo>
                    <a:pt x="2457" y="195"/>
                    <a:pt x="2451" y="200"/>
                    <a:pt x="2446" y="206"/>
                  </a:cubicBezTo>
                  <a:cubicBezTo>
                    <a:pt x="2383" y="229"/>
                    <a:pt x="2321" y="234"/>
                    <a:pt x="2258" y="257"/>
                  </a:cubicBezTo>
                  <a:cubicBezTo>
                    <a:pt x="2253" y="268"/>
                    <a:pt x="2236" y="268"/>
                    <a:pt x="2219" y="268"/>
                  </a:cubicBezTo>
                  <a:cubicBezTo>
                    <a:pt x="2207" y="274"/>
                    <a:pt x="2190" y="285"/>
                    <a:pt x="2173" y="291"/>
                  </a:cubicBezTo>
                  <a:cubicBezTo>
                    <a:pt x="2168" y="291"/>
                    <a:pt x="2168" y="297"/>
                    <a:pt x="2162" y="297"/>
                  </a:cubicBezTo>
                  <a:lnTo>
                    <a:pt x="2139" y="297"/>
                  </a:lnTo>
                  <a:cubicBezTo>
                    <a:pt x="2128" y="303"/>
                    <a:pt x="2122" y="308"/>
                    <a:pt x="2117" y="314"/>
                  </a:cubicBezTo>
                  <a:cubicBezTo>
                    <a:pt x="2111" y="314"/>
                    <a:pt x="2111" y="308"/>
                    <a:pt x="2105" y="308"/>
                  </a:cubicBezTo>
                  <a:lnTo>
                    <a:pt x="2111" y="314"/>
                  </a:lnTo>
                  <a:cubicBezTo>
                    <a:pt x="2094" y="320"/>
                    <a:pt x="2082" y="325"/>
                    <a:pt x="2071" y="331"/>
                  </a:cubicBezTo>
                  <a:cubicBezTo>
                    <a:pt x="2071" y="325"/>
                    <a:pt x="2065" y="325"/>
                    <a:pt x="2065" y="325"/>
                  </a:cubicBezTo>
                  <a:cubicBezTo>
                    <a:pt x="2065" y="325"/>
                    <a:pt x="2060" y="331"/>
                    <a:pt x="2060" y="337"/>
                  </a:cubicBezTo>
                  <a:cubicBezTo>
                    <a:pt x="2031" y="337"/>
                    <a:pt x="2014" y="359"/>
                    <a:pt x="1992" y="359"/>
                  </a:cubicBezTo>
                  <a:cubicBezTo>
                    <a:pt x="1963" y="393"/>
                    <a:pt x="1918" y="393"/>
                    <a:pt x="1890" y="416"/>
                  </a:cubicBezTo>
                  <a:cubicBezTo>
                    <a:pt x="1890" y="422"/>
                    <a:pt x="1890" y="427"/>
                    <a:pt x="1884" y="427"/>
                  </a:cubicBezTo>
                  <a:cubicBezTo>
                    <a:pt x="1884" y="427"/>
                    <a:pt x="1878" y="427"/>
                    <a:pt x="1873" y="422"/>
                  </a:cubicBezTo>
                  <a:cubicBezTo>
                    <a:pt x="1833" y="444"/>
                    <a:pt x="1782" y="456"/>
                    <a:pt x="1748" y="484"/>
                  </a:cubicBezTo>
                  <a:lnTo>
                    <a:pt x="1753" y="495"/>
                  </a:lnTo>
                  <a:cubicBezTo>
                    <a:pt x="1776" y="484"/>
                    <a:pt x="1793" y="478"/>
                    <a:pt x="1810" y="461"/>
                  </a:cubicBezTo>
                  <a:cubicBezTo>
                    <a:pt x="1816" y="461"/>
                    <a:pt x="1821" y="467"/>
                    <a:pt x="1821" y="467"/>
                  </a:cubicBezTo>
                  <a:cubicBezTo>
                    <a:pt x="1850" y="444"/>
                    <a:pt x="1884" y="439"/>
                    <a:pt x="1912" y="422"/>
                  </a:cubicBezTo>
                  <a:cubicBezTo>
                    <a:pt x="1912" y="422"/>
                    <a:pt x="1912" y="416"/>
                    <a:pt x="1918" y="410"/>
                  </a:cubicBezTo>
                  <a:lnTo>
                    <a:pt x="1941" y="410"/>
                  </a:lnTo>
                  <a:cubicBezTo>
                    <a:pt x="1946" y="405"/>
                    <a:pt x="1946" y="393"/>
                    <a:pt x="1952" y="393"/>
                  </a:cubicBezTo>
                  <a:cubicBezTo>
                    <a:pt x="1952" y="393"/>
                    <a:pt x="1958" y="399"/>
                    <a:pt x="1958" y="399"/>
                  </a:cubicBezTo>
                  <a:cubicBezTo>
                    <a:pt x="1963" y="399"/>
                    <a:pt x="1969" y="393"/>
                    <a:pt x="1969" y="388"/>
                  </a:cubicBezTo>
                  <a:cubicBezTo>
                    <a:pt x="1975" y="393"/>
                    <a:pt x="1980" y="399"/>
                    <a:pt x="1986" y="405"/>
                  </a:cubicBezTo>
                  <a:cubicBezTo>
                    <a:pt x="1986" y="399"/>
                    <a:pt x="1980" y="393"/>
                    <a:pt x="1980" y="388"/>
                  </a:cubicBezTo>
                  <a:cubicBezTo>
                    <a:pt x="2037" y="371"/>
                    <a:pt x="2088" y="348"/>
                    <a:pt x="2139" y="325"/>
                  </a:cubicBezTo>
                  <a:cubicBezTo>
                    <a:pt x="2139" y="337"/>
                    <a:pt x="2139" y="348"/>
                    <a:pt x="2139" y="359"/>
                  </a:cubicBezTo>
                  <a:cubicBezTo>
                    <a:pt x="2139" y="354"/>
                    <a:pt x="2139" y="348"/>
                    <a:pt x="2134" y="342"/>
                  </a:cubicBezTo>
                  <a:cubicBezTo>
                    <a:pt x="2111" y="354"/>
                    <a:pt x="2082" y="365"/>
                    <a:pt x="2060" y="376"/>
                  </a:cubicBezTo>
                  <a:cubicBezTo>
                    <a:pt x="2060" y="382"/>
                    <a:pt x="2065" y="388"/>
                    <a:pt x="2071" y="388"/>
                  </a:cubicBezTo>
                  <a:cubicBezTo>
                    <a:pt x="2037" y="405"/>
                    <a:pt x="2003" y="422"/>
                    <a:pt x="1969" y="433"/>
                  </a:cubicBezTo>
                  <a:cubicBezTo>
                    <a:pt x="1969" y="422"/>
                    <a:pt x="1980" y="416"/>
                    <a:pt x="1992" y="410"/>
                  </a:cubicBezTo>
                  <a:cubicBezTo>
                    <a:pt x="1980" y="410"/>
                    <a:pt x="1975" y="416"/>
                    <a:pt x="1963" y="416"/>
                  </a:cubicBezTo>
                  <a:lnTo>
                    <a:pt x="1963" y="444"/>
                  </a:lnTo>
                  <a:cubicBezTo>
                    <a:pt x="1952" y="444"/>
                    <a:pt x="1952" y="433"/>
                    <a:pt x="1952" y="427"/>
                  </a:cubicBezTo>
                  <a:cubicBezTo>
                    <a:pt x="1935" y="433"/>
                    <a:pt x="1918" y="444"/>
                    <a:pt x="1907" y="450"/>
                  </a:cubicBezTo>
                  <a:lnTo>
                    <a:pt x="1935" y="450"/>
                  </a:lnTo>
                  <a:cubicBezTo>
                    <a:pt x="1917" y="459"/>
                    <a:pt x="1900" y="478"/>
                    <a:pt x="1882" y="478"/>
                  </a:cubicBezTo>
                  <a:cubicBezTo>
                    <a:pt x="1877" y="478"/>
                    <a:pt x="1872" y="476"/>
                    <a:pt x="1867" y="473"/>
                  </a:cubicBezTo>
                  <a:cubicBezTo>
                    <a:pt x="1859" y="477"/>
                    <a:pt x="1854" y="481"/>
                    <a:pt x="1847" y="485"/>
                  </a:cubicBezTo>
                  <a:lnTo>
                    <a:pt x="1847" y="485"/>
                  </a:lnTo>
                  <a:cubicBezTo>
                    <a:pt x="1850" y="484"/>
                    <a:pt x="1853" y="484"/>
                    <a:pt x="1856" y="484"/>
                  </a:cubicBezTo>
                  <a:lnTo>
                    <a:pt x="1861" y="484"/>
                  </a:lnTo>
                  <a:cubicBezTo>
                    <a:pt x="1850" y="490"/>
                    <a:pt x="1838" y="495"/>
                    <a:pt x="1827" y="501"/>
                  </a:cubicBezTo>
                  <a:cubicBezTo>
                    <a:pt x="1827" y="501"/>
                    <a:pt x="1827" y="495"/>
                    <a:pt x="1821" y="490"/>
                  </a:cubicBezTo>
                  <a:lnTo>
                    <a:pt x="1821" y="490"/>
                  </a:lnTo>
                  <a:cubicBezTo>
                    <a:pt x="1827" y="507"/>
                    <a:pt x="1816" y="507"/>
                    <a:pt x="1804" y="512"/>
                  </a:cubicBezTo>
                  <a:cubicBezTo>
                    <a:pt x="1804" y="507"/>
                    <a:pt x="1804" y="501"/>
                    <a:pt x="1804" y="495"/>
                  </a:cubicBezTo>
                  <a:cubicBezTo>
                    <a:pt x="1776" y="518"/>
                    <a:pt x="1748" y="529"/>
                    <a:pt x="1714" y="546"/>
                  </a:cubicBezTo>
                  <a:cubicBezTo>
                    <a:pt x="1719" y="546"/>
                    <a:pt x="1725" y="541"/>
                    <a:pt x="1731" y="541"/>
                  </a:cubicBezTo>
                  <a:lnTo>
                    <a:pt x="1742" y="552"/>
                  </a:lnTo>
                  <a:cubicBezTo>
                    <a:pt x="1731" y="558"/>
                    <a:pt x="1719" y="563"/>
                    <a:pt x="1708" y="569"/>
                  </a:cubicBezTo>
                  <a:cubicBezTo>
                    <a:pt x="1708" y="563"/>
                    <a:pt x="1702" y="558"/>
                    <a:pt x="1702" y="558"/>
                  </a:cubicBezTo>
                  <a:cubicBezTo>
                    <a:pt x="1668" y="575"/>
                    <a:pt x="1629" y="592"/>
                    <a:pt x="1595" y="620"/>
                  </a:cubicBezTo>
                  <a:cubicBezTo>
                    <a:pt x="1617" y="615"/>
                    <a:pt x="1634" y="598"/>
                    <a:pt x="1657" y="592"/>
                  </a:cubicBezTo>
                  <a:lnTo>
                    <a:pt x="1657" y="592"/>
                  </a:lnTo>
                  <a:cubicBezTo>
                    <a:pt x="1629" y="615"/>
                    <a:pt x="1600" y="632"/>
                    <a:pt x="1566" y="649"/>
                  </a:cubicBezTo>
                  <a:cubicBezTo>
                    <a:pt x="1566" y="643"/>
                    <a:pt x="1560" y="643"/>
                    <a:pt x="1560" y="643"/>
                  </a:cubicBezTo>
                  <a:cubicBezTo>
                    <a:pt x="1549" y="643"/>
                    <a:pt x="1538" y="649"/>
                    <a:pt x="1532" y="654"/>
                  </a:cubicBezTo>
                  <a:cubicBezTo>
                    <a:pt x="1534" y="656"/>
                    <a:pt x="1537" y="657"/>
                    <a:pt x="1539" y="657"/>
                  </a:cubicBezTo>
                  <a:cubicBezTo>
                    <a:pt x="1545" y="657"/>
                    <a:pt x="1553" y="654"/>
                    <a:pt x="1560" y="654"/>
                  </a:cubicBezTo>
                  <a:cubicBezTo>
                    <a:pt x="1549" y="666"/>
                    <a:pt x="1538" y="671"/>
                    <a:pt x="1526" y="677"/>
                  </a:cubicBezTo>
                  <a:lnTo>
                    <a:pt x="1521" y="666"/>
                  </a:lnTo>
                  <a:cubicBezTo>
                    <a:pt x="1509" y="671"/>
                    <a:pt x="1498" y="677"/>
                    <a:pt x="1487" y="683"/>
                  </a:cubicBezTo>
                  <a:lnTo>
                    <a:pt x="1515" y="683"/>
                  </a:lnTo>
                  <a:cubicBezTo>
                    <a:pt x="1498" y="694"/>
                    <a:pt x="1481" y="705"/>
                    <a:pt x="1464" y="711"/>
                  </a:cubicBezTo>
                  <a:lnTo>
                    <a:pt x="1447" y="700"/>
                  </a:lnTo>
                  <a:cubicBezTo>
                    <a:pt x="1441" y="734"/>
                    <a:pt x="1396" y="739"/>
                    <a:pt x="1379" y="768"/>
                  </a:cubicBezTo>
                  <a:cubicBezTo>
                    <a:pt x="1379" y="768"/>
                    <a:pt x="1390" y="762"/>
                    <a:pt x="1390" y="756"/>
                  </a:cubicBezTo>
                  <a:cubicBezTo>
                    <a:pt x="1396" y="762"/>
                    <a:pt x="1396" y="762"/>
                    <a:pt x="1402" y="768"/>
                  </a:cubicBezTo>
                  <a:lnTo>
                    <a:pt x="1379" y="773"/>
                  </a:lnTo>
                  <a:cubicBezTo>
                    <a:pt x="1379" y="779"/>
                    <a:pt x="1373" y="785"/>
                    <a:pt x="1373" y="790"/>
                  </a:cubicBezTo>
                  <a:cubicBezTo>
                    <a:pt x="1368" y="785"/>
                    <a:pt x="1368" y="773"/>
                    <a:pt x="1362" y="768"/>
                  </a:cubicBezTo>
                  <a:cubicBezTo>
                    <a:pt x="1351" y="773"/>
                    <a:pt x="1339" y="785"/>
                    <a:pt x="1339" y="796"/>
                  </a:cubicBezTo>
                  <a:cubicBezTo>
                    <a:pt x="1322" y="807"/>
                    <a:pt x="1311" y="813"/>
                    <a:pt x="1294" y="819"/>
                  </a:cubicBezTo>
                  <a:cubicBezTo>
                    <a:pt x="1294" y="819"/>
                    <a:pt x="1294" y="830"/>
                    <a:pt x="1288" y="830"/>
                  </a:cubicBezTo>
                  <a:cubicBezTo>
                    <a:pt x="1271" y="836"/>
                    <a:pt x="1260" y="847"/>
                    <a:pt x="1248" y="859"/>
                  </a:cubicBezTo>
                  <a:cubicBezTo>
                    <a:pt x="1248" y="853"/>
                    <a:pt x="1248" y="847"/>
                    <a:pt x="1248" y="842"/>
                  </a:cubicBezTo>
                  <a:cubicBezTo>
                    <a:pt x="1243" y="859"/>
                    <a:pt x="1226" y="870"/>
                    <a:pt x="1220" y="887"/>
                  </a:cubicBezTo>
                  <a:cubicBezTo>
                    <a:pt x="1237" y="881"/>
                    <a:pt x="1248" y="870"/>
                    <a:pt x="1265" y="864"/>
                  </a:cubicBezTo>
                  <a:lnTo>
                    <a:pt x="1265" y="864"/>
                  </a:lnTo>
                  <a:cubicBezTo>
                    <a:pt x="1226" y="904"/>
                    <a:pt x="1180" y="938"/>
                    <a:pt x="1135" y="972"/>
                  </a:cubicBezTo>
                  <a:cubicBezTo>
                    <a:pt x="1141" y="961"/>
                    <a:pt x="1152" y="955"/>
                    <a:pt x="1158" y="949"/>
                  </a:cubicBezTo>
                  <a:cubicBezTo>
                    <a:pt x="1154" y="947"/>
                    <a:pt x="1150" y="947"/>
                    <a:pt x="1146" y="947"/>
                  </a:cubicBezTo>
                  <a:cubicBezTo>
                    <a:pt x="1139" y="947"/>
                    <a:pt x="1131" y="949"/>
                    <a:pt x="1124" y="949"/>
                  </a:cubicBezTo>
                  <a:cubicBezTo>
                    <a:pt x="1118" y="961"/>
                    <a:pt x="1112" y="972"/>
                    <a:pt x="1107" y="978"/>
                  </a:cubicBezTo>
                  <a:cubicBezTo>
                    <a:pt x="1107" y="978"/>
                    <a:pt x="1101" y="972"/>
                    <a:pt x="1101" y="972"/>
                  </a:cubicBezTo>
                  <a:cubicBezTo>
                    <a:pt x="1101" y="981"/>
                    <a:pt x="1080" y="1007"/>
                    <a:pt x="1068" y="1007"/>
                  </a:cubicBezTo>
                  <a:cubicBezTo>
                    <a:pt x="1065" y="1007"/>
                    <a:pt x="1062" y="1005"/>
                    <a:pt x="1061" y="1000"/>
                  </a:cubicBezTo>
                  <a:cubicBezTo>
                    <a:pt x="1095" y="955"/>
                    <a:pt x="1146" y="932"/>
                    <a:pt x="1169" y="887"/>
                  </a:cubicBezTo>
                  <a:lnTo>
                    <a:pt x="1180" y="887"/>
                  </a:lnTo>
                  <a:cubicBezTo>
                    <a:pt x="1203" y="864"/>
                    <a:pt x="1231" y="847"/>
                    <a:pt x="1254" y="830"/>
                  </a:cubicBezTo>
                  <a:cubicBezTo>
                    <a:pt x="1254" y="824"/>
                    <a:pt x="1248" y="813"/>
                    <a:pt x="1243" y="807"/>
                  </a:cubicBezTo>
                  <a:cubicBezTo>
                    <a:pt x="1231" y="819"/>
                    <a:pt x="1214" y="830"/>
                    <a:pt x="1220" y="847"/>
                  </a:cubicBezTo>
                  <a:cubicBezTo>
                    <a:pt x="1214" y="853"/>
                    <a:pt x="1203" y="853"/>
                    <a:pt x="1197" y="859"/>
                  </a:cubicBezTo>
                  <a:cubicBezTo>
                    <a:pt x="1180" y="859"/>
                    <a:pt x="1175" y="876"/>
                    <a:pt x="1163" y="887"/>
                  </a:cubicBezTo>
                  <a:lnTo>
                    <a:pt x="1158" y="870"/>
                  </a:lnTo>
                  <a:cubicBezTo>
                    <a:pt x="1158" y="876"/>
                    <a:pt x="1158" y="881"/>
                    <a:pt x="1158" y="887"/>
                  </a:cubicBezTo>
                  <a:lnTo>
                    <a:pt x="1129" y="887"/>
                  </a:lnTo>
                  <a:cubicBezTo>
                    <a:pt x="1129" y="898"/>
                    <a:pt x="1129" y="904"/>
                    <a:pt x="1129" y="910"/>
                  </a:cubicBezTo>
                  <a:lnTo>
                    <a:pt x="1107" y="910"/>
                  </a:lnTo>
                  <a:cubicBezTo>
                    <a:pt x="1112" y="910"/>
                    <a:pt x="1112" y="915"/>
                    <a:pt x="1118" y="915"/>
                  </a:cubicBezTo>
                  <a:cubicBezTo>
                    <a:pt x="1109" y="920"/>
                    <a:pt x="1100" y="928"/>
                    <a:pt x="1090" y="928"/>
                  </a:cubicBezTo>
                  <a:cubicBezTo>
                    <a:pt x="1088" y="928"/>
                    <a:pt x="1086" y="928"/>
                    <a:pt x="1084" y="927"/>
                  </a:cubicBezTo>
                  <a:lnTo>
                    <a:pt x="1084" y="927"/>
                  </a:lnTo>
                  <a:cubicBezTo>
                    <a:pt x="1084" y="932"/>
                    <a:pt x="1090" y="932"/>
                    <a:pt x="1090" y="932"/>
                  </a:cubicBezTo>
                  <a:cubicBezTo>
                    <a:pt x="1061" y="955"/>
                    <a:pt x="1038" y="989"/>
                    <a:pt x="1010" y="1012"/>
                  </a:cubicBezTo>
                  <a:cubicBezTo>
                    <a:pt x="1010" y="1012"/>
                    <a:pt x="1010" y="1000"/>
                    <a:pt x="1004" y="1000"/>
                  </a:cubicBezTo>
                  <a:cubicBezTo>
                    <a:pt x="1010" y="1023"/>
                    <a:pt x="982" y="1051"/>
                    <a:pt x="959" y="1051"/>
                  </a:cubicBezTo>
                  <a:cubicBezTo>
                    <a:pt x="948" y="1051"/>
                    <a:pt x="953" y="1063"/>
                    <a:pt x="948" y="1068"/>
                  </a:cubicBezTo>
                  <a:cubicBezTo>
                    <a:pt x="931" y="1085"/>
                    <a:pt x="920" y="1102"/>
                    <a:pt x="925" y="1129"/>
                  </a:cubicBezTo>
                  <a:lnTo>
                    <a:pt x="925" y="1129"/>
                  </a:lnTo>
                  <a:cubicBezTo>
                    <a:pt x="925" y="1128"/>
                    <a:pt x="925" y="1127"/>
                    <a:pt x="925" y="1125"/>
                  </a:cubicBezTo>
                  <a:lnTo>
                    <a:pt x="931" y="1131"/>
                  </a:lnTo>
                  <a:cubicBezTo>
                    <a:pt x="931" y="1120"/>
                    <a:pt x="931" y="1103"/>
                    <a:pt x="931" y="1091"/>
                  </a:cubicBezTo>
                  <a:cubicBezTo>
                    <a:pt x="935" y="1090"/>
                    <a:pt x="940" y="1089"/>
                    <a:pt x="944" y="1089"/>
                  </a:cubicBezTo>
                  <a:cubicBezTo>
                    <a:pt x="957" y="1089"/>
                    <a:pt x="969" y="1094"/>
                    <a:pt x="982" y="1103"/>
                  </a:cubicBezTo>
                  <a:cubicBezTo>
                    <a:pt x="999" y="1097"/>
                    <a:pt x="1010" y="1085"/>
                    <a:pt x="1021" y="1074"/>
                  </a:cubicBezTo>
                  <a:lnTo>
                    <a:pt x="1021" y="1074"/>
                  </a:lnTo>
                  <a:cubicBezTo>
                    <a:pt x="965" y="1142"/>
                    <a:pt x="908" y="1205"/>
                    <a:pt x="846" y="1267"/>
                  </a:cubicBezTo>
                  <a:cubicBezTo>
                    <a:pt x="846" y="1267"/>
                    <a:pt x="846" y="1256"/>
                    <a:pt x="846" y="1250"/>
                  </a:cubicBezTo>
                  <a:cubicBezTo>
                    <a:pt x="840" y="1256"/>
                    <a:pt x="840" y="1256"/>
                    <a:pt x="840" y="1256"/>
                  </a:cubicBezTo>
                  <a:cubicBezTo>
                    <a:pt x="846" y="1273"/>
                    <a:pt x="846" y="1284"/>
                    <a:pt x="829" y="1290"/>
                  </a:cubicBezTo>
                  <a:cubicBezTo>
                    <a:pt x="829" y="1284"/>
                    <a:pt x="829" y="1273"/>
                    <a:pt x="829" y="1267"/>
                  </a:cubicBezTo>
                  <a:cubicBezTo>
                    <a:pt x="829" y="1273"/>
                    <a:pt x="823" y="1278"/>
                    <a:pt x="823" y="1278"/>
                  </a:cubicBezTo>
                  <a:cubicBezTo>
                    <a:pt x="823" y="1284"/>
                    <a:pt x="829" y="1290"/>
                    <a:pt x="829" y="1295"/>
                  </a:cubicBezTo>
                  <a:cubicBezTo>
                    <a:pt x="812" y="1312"/>
                    <a:pt x="795" y="1335"/>
                    <a:pt x="777" y="1352"/>
                  </a:cubicBezTo>
                  <a:cubicBezTo>
                    <a:pt x="749" y="1375"/>
                    <a:pt x="738" y="1426"/>
                    <a:pt x="704" y="1426"/>
                  </a:cubicBezTo>
                  <a:cubicBezTo>
                    <a:pt x="692" y="1437"/>
                    <a:pt x="681" y="1449"/>
                    <a:pt x="670" y="1454"/>
                  </a:cubicBezTo>
                  <a:cubicBezTo>
                    <a:pt x="670" y="1460"/>
                    <a:pt x="664" y="1466"/>
                    <a:pt x="664" y="1466"/>
                  </a:cubicBezTo>
                  <a:cubicBezTo>
                    <a:pt x="653" y="1471"/>
                    <a:pt x="647" y="1483"/>
                    <a:pt x="658" y="1500"/>
                  </a:cubicBezTo>
                  <a:cubicBezTo>
                    <a:pt x="664" y="1488"/>
                    <a:pt x="670" y="1483"/>
                    <a:pt x="675" y="1477"/>
                  </a:cubicBezTo>
                  <a:lnTo>
                    <a:pt x="675" y="1477"/>
                  </a:lnTo>
                  <a:cubicBezTo>
                    <a:pt x="670" y="1488"/>
                    <a:pt x="664" y="1500"/>
                    <a:pt x="653" y="1511"/>
                  </a:cubicBezTo>
                  <a:cubicBezTo>
                    <a:pt x="653" y="1511"/>
                    <a:pt x="647" y="1500"/>
                    <a:pt x="647" y="1500"/>
                  </a:cubicBezTo>
                  <a:cubicBezTo>
                    <a:pt x="641" y="1505"/>
                    <a:pt x="641" y="1511"/>
                    <a:pt x="636" y="1517"/>
                  </a:cubicBezTo>
                  <a:cubicBezTo>
                    <a:pt x="630" y="1511"/>
                    <a:pt x="624" y="1505"/>
                    <a:pt x="619" y="1500"/>
                  </a:cubicBezTo>
                  <a:lnTo>
                    <a:pt x="619" y="1500"/>
                  </a:lnTo>
                  <a:cubicBezTo>
                    <a:pt x="624" y="1505"/>
                    <a:pt x="630" y="1522"/>
                    <a:pt x="636" y="1528"/>
                  </a:cubicBezTo>
                  <a:cubicBezTo>
                    <a:pt x="630" y="1528"/>
                    <a:pt x="619" y="1534"/>
                    <a:pt x="619" y="1534"/>
                  </a:cubicBezTo>
                  <a:cubicBezTo>
                    <a:pt x="619" y="1539"/>
                    <a:pt x="624" y="1545"/>
                    <a:pt x="630" y="1545"/>
                  </a:cubicBezTo>
                  <a:cubicBezTo>
                    <a:pt x="630" y="1551"/>
                    <a:pt x="624" y="1556"/>
                    <a:pt x="624" y="1556"/>
                  </a:cubicBezTo>
                  <a:cubicBezTo>
                    <a:pt x="624" y="1556"/>
                    <a:pt x="613" y="1545"/>
                    <a:pt x="613" y="1545"/>
                  </a:cubicBezTo>
                  <a:cubicBezTo>
                    <a:pt x="613" y="1551"/>
                    <a:pt x="613" y="1562"/>
                    <a:pt x="613" y="1568"/>
                  </a:cubicBezTo>
                  <a:cubicBezTo>
                    <a:pt x="613" y="1573"/>
                    <a:pt x="607" y="1579"/>
                    <a:pt x="607" y="1585"/>
                  </a:cubicBezTo>
                  <a:cubicBezTo>
                    <a:pt x="607" y="1573"/>
                    <a:pt x="613" y="1568"/>
                    <a:pt x="607" y="1562"/>
                  </a:cubicBezTo>
                  <a:cubicBezTo>
                    <a:pt x="585" y="1562"/>
                    <a:pt x="602" y="1590"/>
                    <a:pt x="596" y="1602"/>
                  </a:cubicBezTo>
                  <a:cubicBezTo>
                    <a:pt x="590" y="1607"/>
                    <a:pt x="579" y="1619"/>
                    <a:pt x="573" y="1624"/>
                  </a:cubicBezTo>
                  <a:cubicBezTo>
                    <a:pt x="573" y="1619"/>
                    <a:pt x="568" y="1607"/>
                    <a:pt x="568" y="1602"/>
                  </a:cubicBezTo>
                  <a:cubicBezTo>
                    <a:pt x="568" y="1613"/>
                    <a:pt x="562" y="1624"/>
                    <a:pt x="551" y="1636"/>
                  </a:cubicBezTo>
                  <a:cubicBezTo>
                    <a:pt x="556" y="1630"/>
                    <a:pt x="568" y="1630"/>
                    <a:pt x="573" y="1624"/>
                  </a:cubicBezTo>
                  <a:lnTo>
                    <a:pt x="573" y="1624"/>
                  </a:lnTo>
                  <a:cubicBezTo>
                    <a:pt x="573" y="1647"/>
                    <a:pt x="562" y="1647"/>
                    <a:pt x="545" y="1647"/>
                  </a:cubicBezTo>
                  <a:cubicBezTo>
                    <a:pt x="545" y="1653"/>
                    <a:pt x="551" y="1659"/>
                    <a:pt x="551" y="1664"/>
                  </a:cubicBezTo>
                  <a:cubicBezTo>
                    <a:pt x="539" y="1687"/>
                    <a:pt x="528" y="1710"/>
                    <a:pt x="516" y="1727"/>
                  </a:cubicBezTo>
                  <a:cubicBezTo>
                    <a:pt x="516" y="1721"/>
                    <a:pt x="511" y="1710"/>
                    <a:pt x="511" y="1698"/>
                  </a:cubicBezTo>
                  <a:lnTo>
                    <a:pt x="511" y="1698"/>
                  </a:lnTo>
                  <a:cubicBezTo>
                    <a:pt x="505" y="1710"/>
                    <a:pt x="511" y="1727"/>
                    <a:pt x="516" y="1738"/>
                  </a:cubicBezTo>
                  <a:lnTo>
                    <a:pt x="505" y="1738"/>
                  </a:lnTo>
                  <a:cubicBezTo>
                    <a:pt x="505" y="1732"/>
                    <a:pt x="505" y="1732"/>
                    <a:pt x="505" y="1727"/>
                  </a:cubicBezTo>
                  <a:cubicBezTo>
                    <a:pt x="494" y="1727"/>
                    <a:pt x="494" y="1727"/>
                    <a:pt x="494" y="1738"/>
                  </a:cubicBezTo>
                  <a:cubicBezTo>
                    <a:pt x="499" y="1744"/>
                    <a:pt x="505" y="1744"/>
                    <a:pt x="511" y="1749"/>
                  </a:cubicBezTo>
                  <a:cubicBezTo>
                    <a:pt x="499" y="1755"/>
                    <a:pt x="499" y="1761"/>
                    <a:pt x="494" y="1772"/>
                  </a:cubicBezTo>
                  <a:cubicBezTo>
                    <a:pt x="488" y="1778"/>
                    <a:pt x="488" y="1783"/>
                    <a:pt x="488" y="1789"/>
                  </a:cubicBezTo>
                  <a:cubicBezTo>
                    <a:pt x="482" y="1789"/>
                    <a:pt x="477" y="1783"/>
                    <a:pt x="477" y="1778"/>
                  </a:cubicBezTo>
                  <a:cubicBezTo>
                    <a:pt x="477" y="1783"/>
                    <a:pt x="471" y="1789"/>
                    <a:pt x="465" y="1795"/>
                  </a:cubicBezTo>
                  <a:cubicBezTo>
                    <a:pt x="469" y="1794"/>
                    <a:pt x="471" y="1793"/>
                    <a:pt x="473" y="1793"/>
                  </a:cubicBezTo>
                  <a:cubicBezTo>
                    <a:pt x="482" y="1793"/>
                    <a:pt x="482" y="1801"/>
                    <a:pt x="482" y="1806"/>
                  </a:cubicBezTo>
                  <a:cubicBezTo>
                    <a:pt x="477" y="1806"/>
                    <a:pt x="477" y="1812"/>
                    <a:pt x="471" y="1812"/>
                  </a:cubicBezTo>
                  <a:cubicBezTo>
                    <a:pt x="477" y="1812"/>
                    <a:pt x="477" y="1812"/>
                    <a:pt x="477" y="1817"/>
                  </a:cubicBezTo>
                  <a:cubicBezTo>
                    <a:pt x="477" y="1817"/>
                    <a:pt x="477" y="1823"/>
                    <a:pt x="471" y="1823"/>
                  </a:cubicBezTo>
                  <a:cubicBezTo>
                    <a:pt x="471" y="1829"/>
                    <a:pt x="471" y="1834"/>
                    <a:pt x="465" y="1834"/>
                  </a:cubicBezTo>
                  <a:lnTo>
                    <a:pt x="454" y="1834"/>
                  </a:lnTo>
                  <a:cubicBezTo>
                    <a:pt x="437" y="1868"/>
                    <a:pt x="414" y="1897"/>
                    <a:pt x="409" y="1931"/>
                  </a:cubicBezTo>
                  <a:cubicBezTo>
                    <a:pt x="397" y="1937"/>
                    <a:pt x="386" y="1942"/>
                    <a:pt x="375" y="1948"/>
                  </a:cubicBezTo>
                  <a:cubicBezTo>
                    <a:pt x="380" y="1925"/>
                    <a:pt x="392" y="1908"/>
                    <a:pt x="409" y="1897"/>
                  </a:cubicBezTo>
                  <a:cubicBezTo>
                    <a:pt x="409" y="1891"/>
                    <a:pt x="409" y="1885"/>
                    <a:pt x="409" y="1880"/>
                  </a:cubicBezTo>
                  <a:cubicBezTo>
                    <a:pt x="437" y="1863"/>
                    <a:pt x="437" y="1829"/>
                    <a:pt x="460" y="1806"/>
                  </a:cubicBezTo>
                  <a:cubicBezTo>
                    <a:pt x="465" y="1795"/>
                    <a:pt x="465" y="1783"/>
                    <a:pt x="465" y="1772"/>
                  </a:cubicBezTo>
                  <a:lnTo>
                    <a:pt x="465" y="1772"/>
                  </a:lnTo>
                  <a:cubicBezTo>
                    <a:pt x="460" y="1778"/>
                    <a:pt x="460" y="1783"/>
                    <a:pt x="460" y="1795"/>
                  </a:cubicBezTo>
                  <a:cubicBezTo>
                    <a:pt x="409" y="1834"/>
                    <a:pt x="392" y="1903"/>
                    <a:pt x="352" y="1948"/>
                  </a:cubicBezTo>
                  <a:cubicBezTo>
                    <a:pt x="369" y="1948"/>
                    <a:pt x="386" y="1948"/>
                    <a:pt x="403" y="1954"/>
                  </a:cubicBezTo>
                  <a:cubicBezTo>
                    <a:pt x="397" y="1965"/>
                    <a:pt x="397" y="1971"/>
                    <a:pt x="392" y="1982"/>
                  </a:cubicBezTo>
                  <a:cubicBezTo>
                    <a:pt x="386" y="2005"/>
                    <a:pt x="375" y="2027"/>
                    <a:pt x="358" y="2039"/>
                  </a:cubicBezTo>
                  <a:cubicBezTo>
                    <a:pt x="358" y="2044"/>
                    <a:pt x="358" y="2044"/>
                    <a:pt x="358" y="2050"/>
                  </a:cubicBezTo>
                  <a:cubicBezTo>
                    <a:pt x="352" y="2061"/>
                    <a:pt x="346" y="2078"/>
                    <a:pt x="341" y="2095"/>
                  </a:cubicBezTo>
                  <a:cubicBezTo>
                    <a:pt x="336" y="2093"/>
                    <a:pt x="332" y="2092"/>
                    <a:pt x="329" y="2092"/>
                  </a:cubicBezTo>
                  <a:cubicBezTo>
                    <a:pt x="325" y="2092"/>
                    <a:pt x="321" y="2094"/>
                    <a:pt x="318" y="2101"/>
                  </a:cubicBezTo>
                  <a:lnTo>
                    <a:pt x="335" y="2101"/>
                  </a:lnTo>
                  <a:cubicBezTo>
                    <a:pt x="324" y="2124"/>
                    <a:pt x="318" y="2146"/>
                    <a:pt x="307" y="2169"/>
                  </a:cubicBezTo>
                  <a:cubicBezTo>
                    <a:pt x="301" y="2169"/>
                    <a:pt x="295" y="2164"/>
                    <a:pt x="284" y="2164"/>
                  </a:cubicBezTo>
                  <a:cubicBezTo>
                    <a:pt x="284" y="2169"/>
                    <a:pt x="290" y="2181"/>
                    <a:pt x="290" y="2181"/>
                  </a:cubicBezTo>
                  <a:lnTo>
                    <a:pt x="301" y="2175"/>
                  </a:lnTo>
                  <a:lnTo>
                    <a:pt x="301" y="2175"/>
                  </a:lnTo>
                  <a:cubicBezTo>
                    <a:pt x="301" y="2186"/>
                    <a:pt x="295" y="2198"/>
                    <a:pt x="295" y="2209"/>
                  </a:cubicBezTo>
                  <a:lnTo>
                    <a:pt x="273" y="2209"/>
                  </a:lnTo>
                  <a:cubicBezTo>
                    <a:pt x="267" y="2226"/>
                    <a:pt x="261" y="2237"/>
                    <a:pt x="261" y="2254"/>
                  </a:cubicBezTo>
                  <a:cubicBezTo>
                    <a:pt x="267" y="2243"/>
                    <a:pt x="273" y="2226"/>
                    <a:pt x="284" y="2215"/>
                  </a:cubicBezTo>
                  <a:lnTo>
                    <a:pt x="284" y="2215"/>
                  </a:lnTo>
                  <a:cubicBezTo>
                    <a:pt x="284" y="2237"/>
                    <a:pt x="273" y="2254"/>
                    <a:pt x="261" y="2271"/>
                  </a:cubicBezTo>
                  <a:lnTo>
                    <a:pt x="250" y="2271"/>
                  </a:lnTo>
                  <a:cubicBezTo>
                    <a:pt x="250" y="2283"/>
                    <a:pt x="244" y="2288"/>
                    <a:pt x="244" y="2300"/>
                  </a:cubicBezTo>
                  <a:cubicBezTo>
                    <a:pt x="250" y="2288"/>
                    <a:pt x="255" y="2283"/>
                    <a:pt x="261" y="2277"/>
                  </a:cubicBezTo>
                  <a:lnTo>
                    <a:pt x="261" y="2277"/>
                  </a:lnTo>
                  <a:cubicBezTo>
                    <a:pt x="255" y="2311"/>
                    <a:pt x="238" y="2351"/>
                    <a:pt x="227" y="2390"/>
                  </a:cubicBezTo>
                  <a:cubicBezTo>
                    <a:pt x="227" y="2385"/>
                    <a:pt x="221" y="2373"/>
                    <a:pt x="221" y="2373"/>
                  </a:cubicBezTo>
                  <a:cubicBezTo>
                    <a:pt x="216" y="2379"/>
                    <a:pt x="210" y="2379"/>
                    <a:pt x="210" y="2385"/>
                  </a:cubicBezTo>
                  <a:cubicBezTo>
                    <a:pt x="204" y="2407"/>
                    <a:pt x="221" y="2425"/>
                    <a:pt x="210" y="2447"/>
                  </a:cubicBezTo>
                  <a:cubicBezTo>
                    <a:pt x="210" y="2436"/>
                    <a:pt x="204" y="2425"/>
                    <a:pt x="204" y="2413"/>
                  </a:cubicBezTo>
                  <a:cubicBezTo>
                    <a:pt x="193" y="2442"/>
                    <a:pt x="182" y="2470"/>
                    <a:pt x="187" y="2504"/>
                  </a:cubicBezTo>
                  <a:lnTo>
                    <a:pt x="182" y="2504"/>
                  </a:lnTo>
                  <a:cubicBezTo>
                    <a:pt x="182" y="2504"/>
                    <a:pt x="182" y="2510"/>
                    <a:pt x="182" y="2510"/>
                  </a:cubicBezTo>
                  <a:lnTo>
                    <a:pt x="170" y="2515"/>
                  </a:lnTo>
                  <a:lnTo>
                    <a:pt x="170" y="2521"/>
                  </a:lnTo>
                  <a:cubicBezTo>
                    <a:pt x="176" y="2515"/>
                    <a:pt x="187" y="2515"/>
                    <a:pt x="187" y="2510"/>
                  </a:cubicBezTo>
                  <a:lnTo>
                    <a:pt x="187" y="2510"/>
                  </a:lnTo>
                  <a:cubicBezTo>
                    <a:pt x="187" y="2515"/>
                    <a:pt x="182" y="2527"/>
                    <a:pt x="182" y="2532"/>
                  </a:cubicBezTo>
                  <a:cubicBezTo>
                    <a:pt x="176" y="2532"/>
                    <a:pt x="170" y="2532"/>
                    <a:pt x="165" y="2527"/>
                  </a:cubicBezTo>
                  <a:lnTo>
                    <a:pt x="165" y="2527"/>
                  </a:lnTo>
                  <a:cubicBezTo>
                    <a:pt x="165" y="2532"/>
                    <a:pt x="170" y="2538"/>
                    <a:pt x="170" y="2544"/>
                  </a:cubicBezTo>
                  <a:cubicBezTo>
                    <a:pt x="170" y="2544"/>
                    <a:pt x="176" y="2538"/>
                    <a:pt x="182" y="2538"/>
                  </a:cubicBezTo>
                  <a:cubicBezTo>
                    <a:pt x="182" y="2566"/>
                    <a:pt x="170" y="2589"/>
                    <a:pt x="165" y="2612"/>
                  </a:cubicBezTo>
                  <a:cubicBezTo>
                    <a:pt x="159" y="2629"/>
                    <a:pt x="159" y="2640"/>
                    <a:pt x="153" y="2651"/>
                  </a:cubicBezTo>
                  <a:cubicBezTo>
                    <a:pt x="153" y="2640"/>
                    <a:pt x="153" y="2629"/>
                    <a:pt x="148" y="2617"/>
                  </a:cubicBezTo>
                  <a:cubicBezTo>
                    <a:pt x="148" y="2629"/>
                    <a:pt x="142" y="2640"/>
                    <a:pt x="131" y="2640"/>
                  </a:cubicBezTo>
                  <a:cubicBezTo>
                    <a:pt x="136" y="2646"/>
                    <a:pt x="136" y="2646"/>
                    <a:pt x="142" y="2646"/>
                  </a:cubicBezTo>
                  <a:cubicBezTo>
                    <a:pt x="125" y="2680"/>
                    <a:pt x="125" y="2714"/>
                    <a:pt x="114" y="2748"/>
                  </a:cubicBezTo>
                  <a:lnTo>
                    <a:pt x="131" y="2748"/>
                  </a:lnTo>
                  <a:cubicBezTo>
                    <a:pt x="131" y="2776"/>
                    <a:pt x="125" y="2810"/>
                    <a:pt x="114" y="2844"/>
                  </a:cubicBezTo>
                  <a:cubicBezTo>
                    <a:pt x="114" y="2822"/>
                    <a:pt x="114" y="2805"/>
                    <a:pt x="119" y="2788"/>
                  </a:cubicBezTo>
                  <a:lnTo>
                    <a:pt x="119" y="2788"/>
                  </a:lnTo>
                  <a:cubicBezTo>
                    <a:pt x="91" y="2793"/>
                    <a:pt x="102" y="2912"/>
                    <a:pt x="80" y="2941"/>
                  </a:cubicBezTo>
                  <a:cubicBezTo>
                    <a:pt x="74" y="2935"/>
                    <a:pt x="63" y="2935"/>
                    <a:pt x="57" y="2929"/>
                  </a:cubicBezTo>
                  <a:lnTo>
                    <a:pt x="68" y="2929"/>
                  </a:lnTo>
                  <a:cubicBezTo>
                    <a:pt x="68" y="2918"/>
                    <a:pt x="74" y="2912"/>
                    <a:pt x="85" y="2907"/>
                  </a:cubicBezTo>
                  <a:cubicBezTo>
                    <a:pt x="80" y="2901"/>
                    <a:pt x="80" y="2895"/>
                    <a:pt x="74" y="2884"/>
                  </a:cubicBezTo>
                  <a:lnTo>
                    <a:pt x="74" y="2884"/>
                  </a:lnTo>
                  <a:lnTo>
                    <a:pt x="91" y="2890"/>
                  </a:lnTo>
                  <a:cubicBezTo>
                    <a:pt x="91" y="2890"/>
                    <a:pt x="80" y="2878"/>
                    <a:pt x="80" y="2878"/>
                  </a:cubicBezTo>
                  <a:cubicBezTo>
                    <a:pt x="85" y="2850"/>
                    <a:pt x="85" y="2810"/>
                    <a:pt x="68" y="2788"/>
                  </a:cubicBezTo>
                  <a:cubicBezTo>
                    <a:pt x="68" y="2827"/>
                    <a:pt x="57" y="2867"/>
                    <a:pt x="51" y="2912"/>
                  </a:cubicBezTo>
                  <a:cubicBezTo>
                    <a:pt x="51" y="2912"/>
                    <a:pt x="46" y="2912"/>
                    <a:pt x="46" y="2918"/>
                  </a:cubicBezTo>
                  <a:cubicBezTo>
                    <a:pt x="51" y="2929"/>
                    <a:pt x="46" y="2941"/>
                    <a:pt x="40" y="2952"/>
                  </a:cubicBezTo>
                  <a:cubicBezTo>
                    <a:pt x="51" y="2975"/>
                    <a:pt x="34" y="3003"/>
                    <a:pt x="34" y="3026"/>
                  </a:cubicBezTo>
                  <a:lnTo>
                    <a:pt x="29" y="3026"/>
                  </a:lnTo>
                  <a:cubicBezTo>
                    <a:pt x="29" y="3026"/>
                    <a:pt x="34" y="3032"/>
                    <a:pt x="34" y="3032"/>
                  </a:cubicBezTo>
                  <a:cubicBezTo>
                    <a:pt x="34" y="3060"/>
                    <a:pt x="29" y="3088"/>
                    <a:pt x="34" y="3111"/>
                  </a:cubicBezTo>
                  <a:cubicBezTo>
                    <a:pt x="34" y="3122"/>
                    <a:pt x="29" y="3134"/>
                    <a:pt x="23" y="3139"/>
                  </a:cubicBezTo>
                  <a:cubicBezTo>
                    <a:pt x="29" y="3145"/>
                    <a:pt x="34" y="3151"/>
                    <a:pt x="34" y="3156"/>
                  </a:cubicBezTo>
                  <a:lnTo>
                    <a:pt x="23" y="3156"/>
                  </a:lnTo>
                  <a:cubicBezTo>
                    <a:pt x="29" y="3236"/>
                    <a:pt x="6" y="3310"/>
                    <a:pt x="6" y="3383"/>
                  </a:cubicBezTo>
                  <a:cubicBezTo>
                    <a:pt x="17" y="3395"/>
                    <a:pt x="6" y="3412"/>
                    <a:pt x="6" y="3429"/>
                  </a:cubicBezTo>
                  <a:cubicBezTo>
                    <a:pt x="6" y="3446"/>
                    <a:pt x="6" y="3463"/>
                    <a:pt x="6" y="3480"/>
                  </a:cubicBezTo>
                  <a:cubicBezTo>
                    <a:pt x="6" y="3486"/>
                    <a:pt x="12" y="3491"/>
                    <a:pt x="12" y="3491"/>
                  </a:cubicBezTo>
                  <a:cubicBezTo>
                    <a:pt x="12" y="3497"/>
                    <a:pt x="6" y="3508"/>
                    <a:pt x="6" y="3514"/>
                  </a:cubicBezTo>
                  <a:cubicBezTo>
                    <a:pt x="6" y="3525"/>
                    <a:pt x="6" y="3531"/>
                    <a:pt x="6" y="3542"/>
                  </a:cubicBezTo>
                  <a:cubicBezTo>
                    <a:pt x="6" y="3542"/>
                    <a:pt x="0" y="3548"/>
                    <a:pt x="0" y="3548"/>
                  </a:cubicBezTo>
                  <a:lnTo>
                    <a:pt x="12" y="3548"/>
                  </a:lnTo>
                  <a:cubicBezTo>
                    <a:pt x="6" y="3565"/>
                    <a:pt x="6" y="3576"/>
                    <a:pt x="6" y="3588"/>
                  </a:cubicBezTo>
                  <a:lnTo>
                    <a:pt x="0" y="3588"/>
                  </a:lnTo>
                  <a:cubicBezTo>
                    <a:pt x="0" y="3593"/>
                    <a:pt x="6" y="3599"/>
                    <a:pt x="12" y="3599"/>
                  </a:cubicBezTo>
                  <a:cubicBezTo>
                    <a:pt x="0" y="3627"/>
                    <a:pt x="17" y="3650"/>
                    <a:pt x="12" y="3673"/>
                  </a:cubicBezTo>
                  <a:cubicBezTo>
                    <a:pt x="29" y="3712"/>
                    <a:pt x="17" y="3752"/>
                    <a:pt x="23" y="3792"/>
                  </a:cubicBezTo>
                  <a:cubicBezTo>
                    <a:pt x="29" y="3792"/>
                    <a:pt x="34" y="3798"/>
                    <a:pt x="40" y="3798"/>
                  </a:cubicBezTo>
                  <a:cubicBezTo>
                    <a:pt x="34" y="3798"/>
                    <a:pt x="29" y="3803"/>
                    <a:pt x="29" y="3809"/>
                  </a:cubicBezTo>
                  <a:cubicBezTo>
                    <a:pt x="34" y="3854"/>
                    <a:pt x="29" y="3900"/>
                    <a:pt x="46" y="3945"/>
                  </a:cubicBezTo>
                  <a:lnTo>
                    <a:pt x="57" y="3945"/>
                  </a:lnTo>
                  <a:cubicBezTo>
                    <a:pt x="51" y="3922"/>
                    <a:pt x="51" y="3900"/>
                    <a:pt x="46" y="3877"/>
                  </a:cubicBezTo>
                  <a:lnTo>
                    <a:pt x="51" y="3871"/>
                  </a:lnTo>
                  <a:cubicBezTo>
                    <a:pt x="40" y="3837"/>
                    <a:pt x="46" y="3803"/>
                    <a:pt x="40" y="3769"/>
                  </a:cubicBezTo>
                  <a:cubicBezTo>
                    <a:pt x="40" y="3769"/>
                    <a:pt x="34" y="3764"/>
                    <a:pt x="29" y="3764"/>
                  </a:cubicBezTo>
                  <a:cubicBezTo>
                    <a:pt x="34" y="3752"/>
                    <a:pt x="40" y="3746"/>
                    <a:pt x="40" y="3735"/>
                  </a:cubicBezTo>
                  <a:cubicBezTo>
                    <a:pt x="34" y="3735"/>
                    <a:pt x="29" y="3724"/>
                    <a:pt x="23" y="3724"/>
                  </a:cubicBezTo>
                  <a:cubicBezTo>
                    <a:pt x="29" y="3724"/>
                    <a:pt x="34" y="3718"/>
                    <a:pt x="40" y="3718"/>
                  </a:cubicBezTo>
                  <a:cubicBezTo>
                    <a:pt x="34" y="3712"/>
                    <a:pt x="34" y="3707"/>
                    <a:pt x="29" y="3701"/>
                  </a:cubicBezTo>
                  <a:cubicBezTo>
                    <a:pt x="34" y="3701"/>
                    <a:pt x="40" y="3695"/>
                    <a:pt x="46" y="3690"/>
                  </a:cubicBezTo>
                  <a:lnTo>
                    <a:pt x="46" y="3690"/>
                  </a:lnTo>
                  <a:cubicBezTo>
                    <a:pt x="46" y="3690"/>
                    <a:pt x="34" y="3695"/>
                    <a:pt x="34" y="3695"/>
                  </a:cubicBezTo>
                  <a:cubicBezTo>
                    <a:pt x="34" y="3639"/>
                    <a:pt x="34" y="3576"/>
                    <a:pt x="29" y="3520"/>
                  </a:cubicBezTo>
                  <a:lnTo>
                    <a:pt x="29" y="3520"/>
                  </a:lnTo>
                  <a:cubicBezTo>
                    <a:pt x="40" y="3525"/>
                    <a:pt x="51" y="3531"/>
                    <a:pt x="63" y="3531"/>
                  </a:cubicBezTo>
                  <a:lnTo>
                    <a:pt x="46" y="3531"/>
                  </a:lnTo>
                  <a:cubicBezTo>
                    <a:pt x="46" y="3559"/>
                    <a:pt x="46" y="3588"/>
                    <a:pt x="51" y="3616"/>
                  </a:cubicBezTo>
                  <a:cubicBezTo>
                    <a:pt x="51" y="3616"/>
                    <a:pt x="57" y="3610"/>
                    <a:pt x="63" y="3610"/>
                  </a:cubicBezTo>
                  <a:cubicBezTo>
                    <a:pt x="68" y="3650"/>
                    <a:pt x="74" y="3684"/>
                    <a:pt x="74" y="3724"/>
                  </a:cubicBezTo>
                  <a:cubicBezTo>
                    <a:pt x="63" y="3718"/>
                    <a:pt x="57" y="3707"/>
                    <a:pt x="57" y="3695"/>
                  </a:cubicBezTo>
                  <a:cubicBezTo>
                    <a:pt x="57" y="3701"/>
                    <a:pt x="57" y="3712"/>
                    <a:pt x="57" y="3718"/>
                  </a:cubicBezTo>
                  <a:cubicBezTo>
                    <a:pt x="63" y="3724"/>
                    <a:pt x="68" y="3724"/>
                    <a:pt x="80" y="3729"/>
                  </a:cubicBezTo>
                  <a:cubicBezTo>
                    <a:pt x="74" y="3735"/>
                    <a:pt x="63" y="3735"/>
                    <a:pt x="57" y="3735"/>
                  </a:cubicBezTo>
                  <a:cubicBezTo>
                    <a:pt x="57" y="3752"/>
                    <a:pt x="63" y="3769"/>
                    <a:pt x="63" y="3786"/>
                  </a:cubicBezTo>
                  <a:cubicBezTo>
                    <a:pt x="68" y="3781"/>
                    <a:pt x="68" y="3769"/>
                    <a:pt x="74" y="3764"/>
                  </a:cubicBezTo>
                  <a:lnTo>
                    <a:pt x="74" y="3764"/>
                  </a:lnTo>
                  <a:cubicBezTo>
                    <a:pt x="74" y="3781"/>
                    <a:pt x="91" y="3815"/>
                    <a:pt x="68" y="3826"/>
                  </a:cubicBezTo>
                  <a:cubicBezTo>
                    <a:pt x="68" y="3837"/>
                    <a:pt x="74" y="3854"/>
                    <a:pt x="74" y="3866"/>
                  </a:cubicBezTo>
                  <a:cubicBezTo>
                    <a:pt x="74" y="3854"/>
                    <a:pt x="74" y="3849"/>
                    <a:pt x="74" y="3843"/>
                  </a:cubicBezTo>
                  <a:lnTo>
                    <a:pt x="80" y="3843"/>
                  </a:lnTo>
                  <a:cubicBezTo>
                    <a:pt x="80" y="3854"/>
                    <a:pt x="85" y="3866"/>
                    <a:pt x="85" y="3877"/>
                  </a:cubicBezTo>
                  <a:lnTo>
                    <a:pt x="74" y="3877"/>
                  </a:lnTo>
                  <a:cubicBezTo>
                    <a:pt x="85" y="3877"/>
                    <a:pt x="85" y="3888"/>
                    <a:pt x="85" y="3900"/>
                  </a:cubicBezTo>
                  <a:cubicBezTo>
                    <a:pt x="80" y="3900"/>
                    <a:pt x="76" y="3900"/>
                    <a:pt x="74" y="3896"/>
                  </a:cubicBezTo>
                  <a:lnTo>
                    <a:pt x="74" y="3896"/>
                  </a:lnTo>
                  <a:cubicBezTo>
                    <a:pt x="80" y="3930"/>
                    <a:pt x="85" y="3963"/>
                    <a:pt x="91" y="3996"/>
                  </a:cubicBezTo>
                  <a:lnTo>
                    <a:pt x="91" y="3979"/>
                  </a:lnTo>
                  <a:lnTo>
                    <a:pt x="102" y="3979"/>
                  </a:lnTo>
                  <a:cubicBezTo>
                    <a:pt x="102" y="3990"/>
                    <a:pt x="102" y="4002"/>
                    <a:pt x="108" y="4013"/>
                  </a:cubicBezTo>
                  <a:lnTo>
                    <a:pt x="91" y="4013"/>
                  </a:lnTo>
                  <a:cubicBezTo>
                    <a:pt x="97" y="4053"/>
                    <a:pt x="102" y="4098"/>
                    <a:pt x="114" y="4138"/>
                  </a:cubicBezTo>
                  <a:cubicBezTo>
                    <a:pt x="114" y="4115"/>
                    <a:pt x="108" y="4093"/>
                    <a:pt x="108" y="4070"/>
                  </a:cubicBezTo>
                  <a:lnTo>
                    <a:pt x="108" y="4070"/>
                  </a:lnTo>
                  <a:cubicBezTo>
                    <a:pt x="119" y="4104"/>
                    <a:pt x="125" y="4138"/>
                    <a:pt x="131" y="4172"/>
                  </a:cubicBezTo>
                  <a:cubicBezTo>
                    <a:pt x="125" y="4172"/>
                    <a:pt x="125" y="4172"/>
                    <a:pt x="125" y="4178"/>
                  </a:cubicBezTo>
                  <a:cubicBezTo>
                    <a:pt x="119" y="4189"/>
                    <a:pt x="119" y="4200"/>
                    <a:pt x="125" y="4212"/>
                  </a:cubicBezTo>
                  <a:cubicBezTo>
                    <a:pt x="131" y="4200"/>
                    <a:pt x="131" y="4189"/>
                    <a:pt x="131" y="4178"/>
                  </a:cubicBezTo>
                  <a:cubicBezTo>
                    <a:pt x="142" y="4195"/>
                    <a:pt x="142" y="4212"/>
                    <a:pt x="148" y="4223"/>
                  </a:cubicBezTo>
                  <a:lnTo>
                    <a:pt x="131" y="4223"/>
                  </a:lnTo>
                  <a:cubicBezTo>
                    <a:pt x="131" y="4234"/>
                    <a:pt x="136" y="4246"/>
                    <a:pt x="136" y="4257"/>
                  </a:cubicBezTo>
                  <a:cubicBezTo>
                    <a:pt x="142" y="4251"/>
                    <a:pt x="142" y="4240"/>
                    <a:pt x="148" y="4234"/>
                  </a:cubicBezTo>
                  <a:cubicBezTo>
                    <a:pt x="153" y="4251"/>
                    <a:pt x="153" y="4274"/>
                    <a:pt x="153" y="4291"/>
                  </a:cubicBezTo>
                  <a:cubicBezTo>
                    <a:pt x="148" y="4297"/>
                    <a:pt x="142" y="4297"/>
                    <a:pt x="136" y="4303"/>
                  </a:cubicBezTo>
                  <a:cubicBezTo>
                    <a:pt x="165" y="4320"/>
                    <a:pt x="153" y="4365"/>
                    <a:pt x="176" y="4393"/>
                  </a:cubicBezTo>
                  <a:cubicBezTo>
                    <a:pt x="176" y="4388"/>
                    <a:pt x="176" y="4376"/>
                    <a:pt x="170" y="4376"/>
                  </a:cubicBezTo>
                  <a:cubicBezTo>
                    <a:pt x="176" y="4376"/>
                    <a:pt x="182" y="4371"/>
                    <a:pt x="182" y="4371"/>
                  </a:cubicBezTo>
                  <a:cubicBezTo>
                    <a:pt x="182" y="4376"/>
                    <a:pt x="182" y="4388"/>
                    <a:pt x="182" y="4393"/>
                  </a:cubicBezTo>
                  <a:lnTo>
                    <a:pt x="193" y="4405"/>
                  </a:lnTo>
                  <a:lnTo>
                    <a:pt x="170" y="4405"/>
                  </a:lnTo>
                  <a:cubicBezTo>
                    <a:pt x="176" y="4416"/>
                    <a:pt x="182" y="4433"/>
                    <a:pt x="193" y="4439"/>
                  </a:cubicBezTo>
                  <a:cubicBezTo>
                    <a:pt x="193" y="4456"/>
                    <a:pt x="193" y="4467"/>
                    <a:pt x="193" y="4484"/>
                  </a:cubicBezTo>
                  <a:cubicBezTo>
                    <a:pt x="199" y="4490"/>
                    <a:pt x="204" y="4495"/>
                    <a:pt x="204" y="4495"/>
                  </a:cubicBezTo>
                  <a:cubicBezTo>
                    <a:pt x="204" y="4512"/>
                    <a:pt x="210" y="4529"/>
                    <a:pt x="216" y="4547"/>
                  </a:cubicBezTo>
                  <a:cubicBezTo>
                    <a:pt x="213" y="4547"/>
                    <a:pt x="211" y="4545"/>
                    <a:pt x="208" y="4544"/>
                  </a:cubicBezTo>
                  <a:lnTo>
                    <a:pt x="208" y="4544"/>
                  </a:lnTo>
                  <a:cubicBezTo>
                    <a:pt x="219" y="4556"/>
                    <a:pt x="225" y="4572"/>
                    <a:pt x="238" y="4581"/>
                  </a:cubicBezTo>
                  <a:cubicBezTo>
                    <a:pt x="233" y="4564"/>
                    <a:pt x="227" y="4547"/>
                    <a:pt x="227" y="4535"/>
                  </a:cubicBezTo>
                  <a:lnTo>
                    <a:pt x="227" y="4535"/>
                  </a:lnTo>
                  <a:cubicBezTo>
                    <a:pt x="250" y="4581"/>
                    <a:pt x="267" y="4637"/>
                    <a:pt x="278" y="4688"/>
                  </a:cubicBezTo>
                  <a:cubicBezTo>
                    <a:pt x="273" y="4683"/>
                    <a:pt x="273" y="4671"/>
                    <a:pt x="267" y="4660"/>
                  </a:cubicBezTo>
                  <a:cubicBezTo>
                    <a:pt x="255" y="4671"/>
                    <a:pt x="261" y="4683"/>
                    <a:pt x="261" y="4694"/>
                  </a:cubicBezTo>
                  <a:cubicBezTo>
                    <a:pt x="267" y="4700"/>
                    <a:pt x="273" y="4711"/>
                    <a:pt x="278" y="4717"/>
                  </a:cubicBezTo>
                  <a:lnTo>
                    <a:pt x="273" y="4728"/>
                  </a:lnTo>
                  <a:cubicBezTo>
                    <a:pt x="283" y="4728"/>
                    <a:pt x="304" y="4768"/>
                    <a:pt x="287" y="4768"/>
                  </a:cubicBezTo>
                  <a:cubicBezTo>
                    <a:pt x="286" y="4768"/>
                    <a:pt x="285" y="4768"/>
                    <a:pt x="284" y="4768"/>
                  </a:cubicBezTo>
                  <a:cubicBezTo>
                    <a:pt x="255" y="4728"/>
                    <a:pt x="250" y="4671"/>
                    <a:pt x="216" y="4626"/>
                  </a:cubicBezTo>
                  <a:cubicBezTo>
                    <a:pt x="216" y="4626"/>
                    <a:pt x="221" y="4620"/>
                    <a:pt x="221" y="4620"/>
                  </a:cubicBezTo>
                  <a:cubicBezTo>
                    <a:pt x="210" y="4586"/>
                    <a:pt x="204" y="4558"/>
                    <a:pt x="193" y="4529"/>
                  </a:cubicBezTo>
                  <a:lnTo>
                    <a:pt x="165" y="4529"/>
                  </a:lnTo>
                  <a:cubicBezTo>
                    <a:pt x="170" y="4547"/>
                    <a:pt x="182" y="4564"/>
                    <a:pt x="199" y="4569"/>
                  </a:cubicBezTo>
                  <a:lnTo>
                    <a:pt x="199" y="4592"/>
                  </a:lnTo>
                  <a:cubicBezTo>
                    <a:pt x="193" y="4603"/>
                    <a:pt x="210" y="4620"/>
                    <a:pt x="210" y="4632"/>
                  </a:cubicBezTo>
                  <a:lnTo>
                    <a:pt x="199" y="4637"/>
                  </a:lnTo>
                  <a:lnTo>
                    <a:pt x="210" y="4637"/>
                  </a:lnTo>
                  <a:cubicBezTo>
                    <a:pt x="210" y="4643"/>
                    <a:pt x="210" y="4660"/>
                    <a:pt x="204" y="4666"/>
                  </a:cubicBezTo>
                  <a:cubicBezTo>
                    <a:pt x="210" y="4671"/>
                    <a:pt x="216" y="4671"/>
                    <a:pt x="221" y="4677"/>
                  </a:cubicBezTo>
                  <a:cubicBezTo>
                    <a:pt x="221" y="4683"/>
                    <a:pt x="216" y="4688"/>
                    <a:pt x="216" y="4694"/>
                  </a:cubicBezTo>
                  <a:lnTo>
                    <a:pt x="216" y="4694"/>
                  </a:lnTo>
                  <a:cubicBezTo>
                    <a:pt x="216" y="4688"/>
                    <a:pt x="221" y="4688"/>
                    <a:pt x="221" y="4688"/>
                  </a:cubicBezTo>
                  <a:cubicBezTo>
                    <a:pt x="227" y="4700"/>
                    <a:pt x="233" y="4711"/>
                    <a:pt x="227" y="4722"/>
                  </a:cubicBezTo>
                  <a:cubicBezTo>
                    <a:pt x="227" y="4722"/>
                    <a:pt x="233" y="4722"/>
                    <a:pt x="233" y="4717"/>
                  </a:cubicBezTo>
                  <a:cubicBezTo>
                    <a:pt x="244" y="4756"/>
                    <a:pt x="267" y="4785"/>
                    <a:pt x="278" y="4825"/>
                  </a:cubicBezTo>
                  <a:cubicBezTo>
                    <a:pt x="277" y="4825"/>
                    <a:pt x="276" y="4824"/>
                    <a:pt x="276" y="4824"/>
                  </a:cubicBezTo>
                  <a:lnTo>
                    <a:pt x="276" y="4824"/>
                  </a:lnTo>
                  <a:cubicBezTo>
                    <a:pt x="289" y="4836"/>
                    <a:pt x="300" y="4862"/>
                    <a:pt x="295" y="4881"/>
                  </a:cubicBezTo>
                  <a:cubicBezTo>
                    <a:pt x="295" y="4893"/>
                    <a:pt x="307" y="4893"/>
                    <a:pt x="312" y="4898"/>
                  </a:cubicBezTo>
                  <a:cubicBezTo>
                    <a:pt x="318" y="4921"/>
                    <a:pt x="329" y="4938"/>
                    <a:pt x="358" y="4944"/>
                  </a:cubicBezTo>
                  <a:cubicBezTo>
                    <a:pt x="352" y="4944"/>
                    <a:pt x="346" y="4949"/>
                    <a:pt x="341" y="4955"/>
                  </a:cubicBezTo>
                  <a:cubicBezTo>
                    <a:pt x="346" y="4955"/>
                    <a:pt x="358" y="4955"/>
                    <a:pt x="363" y="4949"/>
                  </a:cubicBezTo>
                  <a:lnTo>
                    <a:pt x="363" y="4949"/>
                  </a:lnTo>
                  <a:cubicBezTo>
                    <a:pt x="358" y="4961"/>
                    <a:pt x="346" y="4978"/>
                    <a:pt x="363" y="4978"/>
                  </a:cubicBezTo>
                  <a:cubicBezTo>
                    <a:pt x="369" y="4995"/>
                    <a:pt x="375" y="5006"/>
                    <a:pt x="380" y="5023"/>
                  </a:cubicBezTo>
                  <a:cubicBezTo>
                    <a:pt x="380" y="5006"/>
                    <a:pt x="380" y="4989"/>
                    <a:pt x="375" y="4972"/>
                  </a:cubicBezTo>
                  <a:lnTo>
                    <a:pt x="358" y="4972"/>
                  </a:lnTo>
                  <a:cubicBezTo>
                    <a:pt x="369" y="4961"/>
                    <a:pt x="369" y="4949"/>
                    <a:pt x="352" y="4938"/>
                  </a:cubicBezTo>
                  <a:lnTo>
                    <a:pt x="363" y="4938"/>
                  </a:lnTo>
                  <a:cubicBezTo>
                    <a:pt x="352" y="4932"/>
                    <a:pt x="335" y="4932"/>
                    <a:pt x="324" y="4921"/>
                  </a:cubicBezTo>
                  <a:cubicBezTo>
                    <a:pt x="324" y="4904"/>
                    <a:pt x="341" y="4893"/>
                    <a:pt x="352" y="4881"/>
                  </a:cubicBezTo>
                  <a:cubicBezTo>
                    <a:pt x="341" y="4881"/>
                    <a:pt x="335" y="4876"/>
                    <a:pt x="329" y="4870"/>
                  </a:cubicBezTo>
                  <a:lnTo>
                    <a:pt x="324" y="4870"/>
                  </a:lnTo>
                  <a:cubicBezTo>
                    <a:pt x="324" y="4853"/>
                    <a:pt x="307" y="4836"/>
                    <a:pt x="307" y="4819"/>
                  </a:cubicBezTo>
                  <a:cubicBezTo>
                    <a:pt x="310" y="4817"/>
                    <a:pt x="313" y="4816"/>
                    <a:pt x="315" y="4816"/>
                  </a:cubicBezTo>
                  <a:cubicBezTo>
                    <a:pt x="321" y="4816"/>
                    <a:pt x="324" y="4821"/>
                    <a:pt x="324" y="4825"/>
                  </a:cubicBezTo>
                  <a:cubicBezTo>
                    <a:pt x="335" y="4842"/>
                    <a:pt x="341" y="4864"/>
                    <a:pt x="352" y="4881"/>
                  </a:cubicBezTo>
                  <a:cubicBezTo>
                    <a:pt x="352" y="4864"/>
                    <a:pt x="346" y="4847"/>
                    <a:pt x="341" y="4836"/>
                  </a:cubicBezTo>
                  <a:lnTo>
                    <a:pt x="341" y="4836"/>
                  </a:lnTo>
                  <a:cubicBezTo>
                    <a:pt x="380" y="4910"/>
                    <a:pt x="420" y="4989"/>
                    <a:pt x="460" y="5068"/>
                  </a:cubicBezTo>
                  <a:cubicBezTo>
                    <a:pt x="454" y="5068"/>
                    <a:pt x="448" y="5063"/>
                    <a:pt x="443" y="5063"/>
                  </a:cubicBezTo>
                  <a:cubicBezTo>
                    <a:pt x="443" y="5063"/>
                    <a:pt x="443" y="5068"/>
                    <a:pt x="448" y="5068"/>
                  </a:cubicBezTo>
                  <a:cubicBezTo>
                    <a:pt x="460" y="5068"/>
                    <a:pt x="471" y="5074"/>
                    <a:pt x="471" y="5091"/>
                  </a:cubicBezTo>
                  <a:cubicBezTo>
                    <a:pt x="465" y="5091"/>
                    <a:pt x="460" y="5086"/>
                    <a:pt x="454" y="5080"/>
                  </a:cubicBezTo>
                  <a:lnTo>
                    <a:pt x="454" y="5080"/>
                  </a:lnTo>
                  <a:cubicBezTo>
                    <a:pt x="454" y="5086"/>
                    <a:pt x="460" y="5091"/>
                    <a:pt x="460" y="5097"/>
                  </a:cubicBezTo>
                  <a:cubicBezTo>
                    <a:pt x="465" y="5091"/>
                    <a:pt x="471" y="5091"/>
                    <a:pt x="477" y="5091"/>
                  </a:cubicBezTo>
                  <a:cubicBezTo>
                    <a:pt x="488" y="5114"/>
                    <a:pt x="499" y="5142"/>
                    <a:pt x="516" y="5165"/>
                  </a:cubicBezTo>
                  <a:cubicBezTo>
                    <a:pt x="528" y="5193"/>
                    <a:pt x="568" y="5222"/>
                    <a:pt x="556" y="5256"/>
                  </a:cubicBezTo>
                  <a:cubicBezTo>
                    <a:pt x="562" y="5273"/>
                    <a:pt x="568" y="5284"/>
                    <a:pt x="573" y="5301"/>
                  </a:cubicBezTo>
                  <a:cubicBezTo>
                    <a:pt x="573" y="5301"/>
                    <a:pt x="579" y="5307"/>
                    <a:pt x="585" y="5307"/>
                  </a:cubicBezTo>
                  <a:cubicBezTo>
                    <a:pt x="585" y="5316"/>
                    <a:pt x="588" y="5325"/>
                    <a:pt x="599" y="5325"/>
                  </a:cubicBezTo>
                  <a:cubicBezTo>
                    <a:pt x="601" y="5325"/>
                    <a:pt x="604" y="5325"/>
                    <a:pt x="607" y="5324"/>
                  </a:cubicBezTo>
                  <a:cubicBezTo>
                    <a:pt x="602" y="5318"/>
                    <a:pt x="596" y="5312"/>
                    <a:pt x="590" y="5301"/>
                  </a:cubicBezTo>
                  <a:lnTo>
                    <a:pt x="590" y="5301"/>
                  </a:lnTo>
                  <a:cubicBezTo>
                    <a:pt x="602" y="5312"/>
                    <a:pt x="613" y="5324"/>
                    <a:pt x="619" y="5335"/>
                  </a:cubicBezTo>
                  <a:cubicBezTo>
                    <a:pt x="613" y="5335"/>
                    <a:pt x="607" y="5335"/>
                    <a:pt x="602" y="5341"/>
                  </a:cubicBezTo>
                  <a:cubicBezTo>
                    <a:pt x="607" y="5341"/>
                    <a:pt x="613" y="5347"/>
                    <a:pt x="619" y="5352"/>
                  </a:cubicBezTo>
                  <a:cubicBezTo>
                    <a:pt x="613" y="5358"/>
                    <a:pt x="602" y="5358"/>
                    <a:pt x="596" y="5364"/>
                  </a:cubicBezTo>
                  <a:lnTo>
                    <a:pt x="624" y="5358"/>
                  </a:lnTo>
                  <a:lnTo>
                    <a:pt x="624" y="5381"/>
                  </a:lnTo>
                  <a:cubicBezTo>
                    <a:pt x="630" y="5375"/>
                    <a:pt x="636" y="5375"/>
                    <a:pt x="641" y="5369"/>
                  </a:cubicBezTo>
                  <a:cubicBezTo>
                    <a:pt x="647" y="5369"/>
                    <a:pt x="647" y="5375"/>
                    <a:pt x="653" y="5381"/>
                  </a:cubicBezTo>
                  <a:cubicBezTo>
                    <a:pt x="647" y="5381"/>
                    <a:pt x="636" y="5386"/>
                    <a:pt x="630" y="5386"/>
                  </a:cubicBezTo>
                  <a:cubicBezTo>
                    <a:pt x="641" y="5392"/>
                    <a:pt x="647" y="5392"/>
                    <a:pt x="653" y="5392"/>
                  </a:cubicBezTo>
                  <a:cubicBezTo>
                    <a:pt x="658" y="5398"/>
                    <a:pt x="664" y="5398"/>
                    <a:pt x="664" y="5403"/>
                  </a:cubicBezTo>
                  <a:cubicBezTo>
                    <a:pt x="658" y="5403"/>
                    <a:pt x="653" y="5398"/>
                    <a:pt x="647" y="5398"/>
                  </a:cubicBezTo>
                  <a:cubicBezTo>
                    <a:pt x="641" y="5415"/>
                    <a:pt x="670" y="5409"/>
                    <a:pt x="681" y="5420"/>
                  </a:cubicBezTo>
                  <a:cubicBezTo>
                    <a:pt x="687" y="5426"/>
                    <a:pt x="692" y="5443"/>
                    <a:pt x="692" y="5449"/>
                  </a:cubicBezTo>
                  <a:cubicBezTo>
                    <a:pt x="687" y="5449"/>
                    <a:pt x="675" y="5449"/>
                    <a:pt x="670" y="5443"/>
                  </a:cubicBezTo>
                  <a:lnTo>
                    <a:pt x="670" y="5443"/>
                  </a:lnTo>
                  <a:cubicBezTo>
                    <a:pt x="681" y="5454"/>
                    <a:pt x="692" y="5460"/>
                    <a:pt x="698" y="5471"/>
                  </a:cubicBezTo>
                  <a:lnTo>
                    <a:pt x="692" y="5449"/>
                  </a:lnTo>
                  <a:lnTo>
                    <a:pt x="692" y="5449"/>
                  </a:lnTo>
                  <a:cubicBezTo>
                    <a:pt x="715" y="5454"/>
                    <a:pt x="715" y="5471"/>
                    <a:pt x="704" y="5483"/>
                  </a:cubicBezTo>
                  <a:lnTo>
                    <a:pt x="721" y="5483"/>
                  </a:lnTo>
                  <a:cubicBezTo>
                    <a:pt x="732" y="5494"/>
                    <a:pt x="738" y="5500"/>
                    <a:pt x="749" y="5511"/>
                  </a:cubicBezTo>
                  <a:cubicBezTo>
                    <a:pt x="755" y="5517"/>
                    <a:pt x="760" y="5528"/>
                    <a:pt x="766" y="5539"/>
                  </a:cubicBezTo>
                  <a:cubicBezTo>
                    <a:pt x="760" y="5539"/>
                    <a:pt x="749" y="5534"/>
                    <a:pt x="743" y="5534"/>
                  </a:cubicBezTo>
                  <a:cubicBezTo>
                    <a:pt x="749" y="5545"/>
                    <a:pt x="760" y="5545"/>
                    <a:pt x="772" y="5545"/>
                  </a:cubicBezTo>
                  <a:cubicBezTo>
                    <a:pt x="772" y="5545"/>
                    <a:pt x="772" y="5551"/>
                    <a:pt x="777" y="5551"/>
                  </a:cubicBezTo>
                  <a:cubicBezTo>
                    <a:pt x="772" y="5556"/>
                    <a:pt x="772" y="5562"/>
                    <a:pt x="772" y="5562"/>
                  </a:cubicBezTo>
                  <a:cubicBezTo>
                    <a:pt x="772" y="5562"/>
                    <a:pt x="777" y="5562"/>
                    <a:pt x="777" y="5556"/>
                  </a:cubicBezTo>
                  <a:cubicBezTo>
                    <a:pt x="783" y="5562"/>
                    <a:pt x="789" y="5573"/>
                    <a:pt x="789" y="5579"/>
                  </a:cubicBezTo>
                  <a:cubicBezTo>
                    <a:pt x="795" y="5573"/>
                    <a:pt x="795" y="5568"/>
                    <a:pt x="795" y="5562"/>
                  </a:cubicBezTo>
                  <a:cubicBezTo>
                    <a:pt x="806" y="5573"/>
                    <a:pt x="812" y="5579"/>
                    <a:pt x="823" y="5585"/>
                  </a:cubicBezTo>
                  <a:cubicBezTo>
                    <a:pt x="817" y="5590"/>
                    <a:pt x="806" y="5590"/>
                    <a:pt x="806" y="5590"/>
                  </a:cubicBezTo>
                  <a:cubicBezTo>
                    <a:pt x="806" y="5596"/>
                    <a:pt x="812" y="5602"/>
                    <a:pt x="817" y="5608"/>
                  </a:cubicBezTo>
                  <a:cubicBezTo>
                    <a:pt x="819" y="5597"/>
                    <a:pt x="823" y="5594"/>
                    <a:pt x="827" y="5594"/>
                  </a:cubicBezTo>
                  <a:cubicBezTo>
                    <a:pt x="834" y="5594"/>
                    <a:pt x="842" y="5606"/>
                    <a:pt x="846" y="5613"/>
                  </a:cubicBezTo>
                  <a:cubicBezTo>
                    <a:pt x="863" y="5630"/>
                    <a:pt x="885" y="5647"/>
                    <a:pt x="908" y="5664"/>
                  </a:cubicBezTo>
                  <a:cubicBezTo>
                    <a:pt x="902" y="5670"/>
                    <a:pt x="902" y="5676"/>
                    <a:pt x="908" y="5681"/>
                  </a:cubicBezTo>
                  <a:cubicBezTo>
                    <a:pt x="908" y="5681"/>
                    <a:pt x="914" y="5676"/>
                    <a:pt x="914" y="5670"/>
                  </a:cubicBezTo>
                  <a:cubicBezTo>
                    <a:pt x="919" y="5676"/>
                    <a:pt x="925" y="5681"/>
                    <a:pt x="931" y="5687"/>
                  </a:cubicBezTo>
                  <a:cubicBezTo>
                    <a:pt x="942" y="5698"/>
                    <a:pt x="953" y="5710"/>
                    <a:pt x="959" y="5721"/>
                  </a:cubicBezTo>
                  <a:cubicBezTo>
                    <a:pt x="959" y="5721"/>
                    <a:pt x="953" y="5721"/>
                    <a:pt x="953" y="5727"/>
                  </a:cubicBezTo>
                  <a:cubicBezTo>
                    <a:pt x="953" y="5727"/>
                    <a:pt x="953" y="5732"/>
                    <a:pt x="959" y="5732"/>
                  </a:cubicBezTo>
                  <a:cubicBezTo>
                    <a:pt x="953" y="5738"/>
                    <a:pt x="953" y="5738"/>
                    <a:pt x="948" y="5744"/>
                  </a:cubicBezTo>
                  <a:cubicBezTo>
                    <a:pt x="953" y="5744"/>
                    <a:pt x="965" y="5749"/>
                    <a:pt x="970" y="5749"/>
                  </a:cubicBezTo>
                  <a:cubicBezTo>
                    <a:pt x="970" y="5744"/>
                    <a:pt x="970" y="5738"/>
                    <a:pt x="970" y="5732"/>
                  </a:cubicBezTo>
                  <a:cubicBezTo>
                    <a:pt x="982" y="5738"/>
                    <a:pt x="987" y="5749"/>
                    <a:pt x="993" y="5755"/>
                  </a:cubicBezTo>
                  <a:cubicBezTo>
                    <a:pt x="993" y="5761"/>
                    <a:pt x="987" y="5766"/>
                    <a:pt x="987" y="5772"/>
                  </a:cubicBezTo>
                  <a:cubicBezTo>
                    <a:pt x="999" y="5783"/>
                    <a:pt x="1010" y="5800"/>
                    <a:pt x="1021" y="5806"/>
                  </a:cubicBezTo>
                  <a:cubicBezTo>
                    <a:pt x="1016" y="5795"/>
                    <a:pt x="1004" y="5783"/>
                    <a:pt x="999" y="5766"/>
                  </a:cubicBezTo>
                  <a:lnTo>
                    <a:pt x="999" y="5766"/>
                  </a:lnTo>
                  <a:cubicBezTo>
                    <a:pt x="1016" y="5778"/>
                    <a:pt x="1027" y="5795"/>
                    <a:pt x="1038" y="5812"/>
                  </a:cubicBezTo>
                  <a:cubicBezTo>
                    <a:pt x="1038" y="5812"/>
                    <a:pt x="1033" y="5817"/>
                    <a:pt x="1033" y="5823"/>
                  </a:cubicBezTo>
                  <a:cubicBezTo>
                    <a:pt x="1038" y="5829"/>
                    <a:pt x="1044" y="5834"/>
                    <a:pt x="1050" y="5840"/>
                  </a:cubicBezTo>
                  <a:cubicBezTo>
                    <a:pt x="1050" y="5829"/>
                    <a:pt x="1044" y="5823"/>
                    <a:pt x="1038" y="5812"/>
                  </a:cubicBezTo>
                  <a:lnTo>
                    <a:pt x="1038" y="5812"/>
                  </a:lnTo>
                  <a:cubicBezTo>
                    <a:pt x="1073" y="5840"/>
                    <a:pt x="1095" y="5868"/>
                    <a:pt x="1124" y="5897"/>
                  </a:cubicBezTo>
                  <a:cubicBezTo>
                    <a:pt x="1118" y="5897"/>
                    <a:pt x="1112" y="5891"/>
                    <a:pt x="1107" y="5891"/>
                  </a:cubicBezTo>
                  <a:cubicBezTo>
                    <a:pt x="1107" y="5897"/>
                    <a:pt x="1112" y="5908"/>
                    <a:pt x="1112" y="5914"/>
                  </a:cubicBezTo>
                  <a:cubicBezTo>
                    <a:pt x="1129" y="5925"/>
                    <a:pt x="1152" y="5920"/>
                    <a:pt x="1163" y="5937"/>
                  </a:cubicBezTo>
                  <a:cubicBezTo>
                    <a:pt x="1158" y="5937"/>
                    <a:pt x="1146" y="5931"/>
                    <a:pt x="1135" y="5931"/>
                  </a:cubicBezTo>
                  <a:cubicBezTo>
                    <a:pt x="1158" y="5948"/>
                    <a:pt x="1175" y="5976"/>
                    <a:pt x="1209" y="5988"/>
                  </a:cubicBezTo>
                  <a:lnTo>
                    <a:pt x="1203" y="5993"/>
                  </a:lnTo>
                  <a:lnTo>
                    <a:pt x="1214" y="5993"/>
                  </a:lnTo>
                  <a:cubicBezTo>
                    <a:pt x="1214" y="5990"/>
                    <a:pt x="1214" y="5988"/>
                    <a:pt x="1214" y="5988"/>
                  </a:cubicBezTo>
                  <a:cubicBezTo>
                    <a:pt x="1220" y="5988"/>
                    <a:pt x="1226" y="5999"/>
                    <a:pt x="1231" y="6005"/>
                  </a:cubicBezTo>
                  <a:cubicBezTo>
                    <a:pt x="1231" y="6005"/>
                    <a:pt x="1226" y="6010"/>
                    <a:pt x="1220" y="6016"/>
                  </a:cubicBezTo>
                  <a:lnTo>
                    <a:pt x="1237" y="6016"/>
                  </a:lnTo>
                  <a:cubicBezTo>
                    <a:pt x="1237" y="6016"/>
                    <a:pt x="1237" y="6010"/>
                    <a:pt x="1237" y="6005"/>
                  </a:cubicBezTo>
                  <a:cubicBezTo>
                    <a:pt x="1260" y="6016"/>
                    <a:pt x="1277" y="6039"/>
                    <a:pt x="1294" y="6050"/>
                  </a:cubicBezTo>
                  <a:cubicBezTo>
                    <a:pt x="1294" y="6056"/>
                    <a:pt x="1282" y="6061"/>
                    <a:pt x="1282" y="6061"/>
                  </a:cubicBezTo>
                  <a:cubicBezTo>
                    <a:pt x="1288" y="6061"/>
                    <a:pt x="1294" y="6056"/>
                    <a:pt x="1299" y="6050"/>
                  </a:cubicBezTo>
                  <a:cubicBezTo>
                    <a:pt x="1305" y="6061"/>
                    <a:pt x="1316" y="6073"/>
                    <a:pt x="1328" y="6078"/>
                  </a:cubicBezTo>
                  <a:cubicBezTo>
                    <a:pt x="1316" y="6078"/>
                    <a:pt x="1305" y="6073"/>
                    <a:pt x="1294" y="6073"/>
                  </a:cubicBezTo>
                  <a:cubicBezTo>
                    <a:pt x="1305" y="6078"/>
                    <a:pt x="1311" y="6084"/>
                    <a:pt x="1305" y="6095"/>
                  </a:cubicBezTo>
                  <a:cubicBezTo>
                    <a:pt x="1311" y="6095"/>
                    <a:pt x="1316" y="6090"/>
                    <a:pt x="1316" y="6090"/>
                  </a:cubicBezTo>
                  <a:cubicBezTo>
                    <a:pt x="1339" y="6118"/>
                    <a:pt x="1368" y="6135"/>
                    <a:pt x="1396" y="6158"/>
                  </a:cubicBezTo>
                  <a:cubicBezTo>
                    <a:pt x="1396" y="6158"/>
                    <a:pt x="1402" y="6147"/>
                    <a:pt x="1402" y="6141"/>
                  </a:cubicBezTo>
                  <a:cubicBezTo>
                    <a:pt x="1430" y="6158"/>
                    <a:pt x="1453" y="6181"/>
                    <a:pt x="1475" y="6198"/>
                  </a:cubicBezTo>
                  <a:cubicBezTo>
                    <a:pt x="1458" y="6198"/>
                    <a:pt x="1441" y="6186"/>
                    <a:pt x="1430" y="6175"/>
                  </a:cubicBezTo>
                  <a:lnTo>
                    <a:pt x="1430" y="6175"/>
                  </a:lnTo>
                  <a:cubicBezTo>
                    <a:pt x="1424" y="6203"/>
                    <a:pt x="1538" y="6243"/>
                    <a:pt x="1549" y="6283"/>
                  </a:cubicBezTo>
                  <a:cubicBezTo>
                    <a:pt x="1543" y="6283"/>
                    <a:pt x="1532" y="6288"/>
                    <a:pt x="1526" y="6294"/>
                  </a:cubicBezTo>
                  <a:cubicBezTo>
                    <a:pt x="1526" y="6294"/>
                    <a:pt x="1532" y="6288"/>
                    <a:pt x="1532" y="6283"/>
                  </a:cubicBezTo>
                  <a:cubicBezTo>
                    <a:pt x="1521" y="6277"/>
                    <a:pt x="1521" y="6271"/>
                    <a:pt x="1521" y="6260"/>
                  </a:cubicBezTo>
                  <a:lnTo>
                    <a:pt x="1498" y="6260"/>
                  </a:lnTo>
                  <a:lnTo>
                    <a:pt x="1504" y="6243"/>
                  </a:lnTo>
                  <a:lnTo>
                    <a:pt x="1504" y="6243"/>
                  </a:lnTo>
                  <a:cubicBezTo>
                    <a:pt x="1504" y="6243"/>
                    <a:pt x="1498" y="6249"/>
                    <a:pt x="1492" y="6254"/>
                  </a:cubicBezTo>
                  <a:cubicBezTo>
                    <a:pt x="1473" y="6235"/>
                    <a:pt x="1449" y="6219"/>
                    <a:pt x="1420" y="6219"/>
                  </a:cubicBezTo>
                  <a:cubicBezTo>
                    <a:pt x="1416" y="6219"/>
                    <a:pt x="1412" y="6220"/>
                    <a:pt x="1407" y="6220"/>
                  </a:cubicBezTo>
                  <a:cubicBezTo>
                    <a:pt x="1441" y="6237"/>
                    <a:pt x="1475" y="6266"/>
                    <a:pt x="1509" y="6288"/>
                  </a:cubicBezTo>
                  <a:cubicBezTo>
                    <a:pt x="1509" y="6294"/>
                    <a:pt x="1509" y="6300"/>
                    <a:pt x="1509" y="6300"/>
                  </a:cubicBezTo>
                  <a:cubicBezTo>
                    <a:pt x="1512" y="6299"/>
                    <a:pt x="1514" y="6299"/>
                    <a:pt x="1516" y="6299"/>
                  </a:cubicBezTo>
                  <a:cubicBezTo>
                    <a:pt x="1528" y="6299"/>
                    <a:pt x="1533" y="6313"/>
                    <a:pt x="1538" y="6322"/>
                  </a:cubicBezTo>
                  <a:cubicBezTo>
                    <a:pt x="1566" y="6322"/>
                    <a:pt x="1583" y="6345"/>
                    <a:pt x="1606" y="6356"/>
                  </a:cubicBezTo>
                  <a:lnTo>
                    <a:pt x="1600" y="6368"/>
                  </a:lnTo>
                  <a:cubicBezTo>
                    <a:pt x="1600" y="6368"/>
                    <a:pt x="1606" y="6362"/>
                    <a:pt x="1612" y="6362"/>
                  </a:cubicBezTo>
                  <a:cubicBezTo>
                    <a:pt x="1634" y="6373"/>
                    <a:pt x="1657" y="6390"/>
                    <a:pt x="1680" y="6396"/>
                  </a:cubicBezTo>
                  <a:cubicBezTo>
                    <a:pt x="1691" y="6402"/>
                    <a:pt x="1697" y="6413"/>
                    <a:pt x="1702" y="6419"/>
                  </a:cubicBezTo>
                  <a:lnTo>
                    <a:pt x="1719" y="6419"/>
                  </a:lnTo>
                  <a:cubicBezTo>
                    <a:pt x="1719" y="6419"/>
                    <a:pt x="1719" y="6425"/>
                    <a:pt x="1714" y="6430"/>
                  </a:cubicBezTo>
                  <a:cubicBezTo>
                    <a:pt x="1787" y="6459"/>
                    <a:pt x="1844" y="6515"/>
                    <a:pt x="1907" y="6549"/>
                  </a:cubicBezTo>
                  <a:cubicBezTo>
                    <a:pt x="1909" y="6549"/>
                    <a:pt x="1911" y="6548"/>
                    <a:pt x="1913" y="6548"/>
                  </a:cubicBezTo>
                  <a:cubicBezTo>
                    <a:pt x="1927" y="6548"/>
                    <a:pt x="1937" y="6561"/>
                    <a:pt x="1946" y="6566"/>
                  </a:cubicBezTo>
                  <a:cubicBezTo>
                    <a:pt x="1963" y="6572"/>
                    <a:pt x="1980" y="6583"/>
                    <a:pt x="1992" y="6589"/>
                  </a:cubicBezTo>
                  <a:lnTo>
                    <a:pt x="2009" y="6589"/>
                  </a:lnTo>
                  <a:cubicBezTo>
                    <a:pt x="2014" y="6595"/>
                    <a:pt x="2020" y="6606"/>
                    <a:pt x="2026" y="6612"/>
                  </a:cubicBezTo>
                  <a:cubicBezTo>
                    <a:pt x="2031" y="6612"/>
                    <a:pt x="2043" y="6617"/>
                    <a:pt x="2048" y="6617"/>
                  </a:cubicBezTo>
                  <a:cubicBezTo>
                    <a:pt x="2048" y="6617"/>
                    <a:pt x="2054" y="6623"/>
                    <a:pt x="2054" y="6629"/>
                  </a:cubicBezTo>
                  <a:lnTo>
                    <a:pt x="2054" y="6623"/>
                  </a:lnTo>
                  <a:cubicBezTo>
                    <a:pt x="2065" y="6629"/>
                    <a:pt x="2077" y="6634"/>
                    <a:pt x="2094" y="6640"/>
                  </a:cubicBezTo>
                  <a:cubicBezTo>
                    <a:pt x="2094" y="6640"/>
                    <a:pt x="2088" y="6646"/>
                    <a:pt x="2088" y="6646"/>
                  </a:cubicBezTo>
                  <a:lnTo>
                    <a:pt x="2105" y="6646"/>
                  </a:lnTo>
                  <a:cubicBezTo>
                    <a:pt x="2122" y="6663"/>
                    <a:pt x="2151" y="6663"/>
                    <a:pt x="2168" y="6680"/>
                  </a:cubicBezTo>
                  <a:cubicBezTo>
                    <a:pt x="2213" y="6680"/>
                    <a:pt x="2241" y="6708"/>
                    <a:pt x="2281" y="6720"/>
                  </a:cubicBezTo>
                  <a:lnTo>
                    <a:pt x="2292" y="6708"/>
                  </a:lnTo>
                  <a:cubicBezTo>
                    <a:pt x="2292" y="6714"/>
                    <a:pt x="2292" y="6720"/>
                    <a:pt x="2292" y="6725"/>
                  </a:cubicBezTo>
                  <a:cubicBezTo>
                    <a:pt x="2338" y="6737"/>
                    <a:pt x="2377" y="6771"/>
                    <a:pt x="2423" y="6776"/>
                  </a:cubicBezTo>
                  <a:cubicBezTo>
                    <a:pt x="2429" y="6771"/>
                    <a:pt x="2429" y="6765"/>
                    <a:pt x="2429" y="6759"/>
                  </a:cubicBezTo>
                  <a:cubicBezTo>
                    <a:pt x="2406" y="6754"/>
                    <a:pt x="2389" y="6748"/>
                    <a:pt x="2366" y="6742"/>
                  </a:cubicBezTo>
                  <a:cubicBezTo>
                    <a:pt x="2366" y="6742"/>
                    <a:pt x="2360" y="6737"/>
                    <a:pt x="2360" y="6737"/>
                  </a:cubicBezTo>
                  <a:cubicBezTo>
                    <a:pt x="2326" y="6731"/>
                    <a:pt x="2298" y="6708"/>
                    <a:pt x="2270" y="6697"/>
                  </a:cubicBezTo>
                  <a:cubicBezTo>
                    <a:pt x="2264" y="6697"/>
                    <a:pt x="2258" y="6703"/>
                    <a:pt x="2258" y="6703"/>
                  </a:cubicBezTo>
                  <a:cubicBezTo>
                    <a:pt x="2253" y="6697"/>
                    <a:pt x="2241" y="6691"/>
                    <a:pt x="2236" y="6680"/>
                  </a:cubicBezTo>
                  <a:cubicBezTo>
                    <a:pt x="2230" y="6686"/>
                    <a:pt x="2224" y="6686"/>
                    <a:pt x="2219" y="6691"/>
                  </a:cubicBezTo>
                  <a:cubicBezTo>
                    <a:pt x="2219" y="6686"/>
                    <a:pt x="2219" y="6680"/>
                    <a:pt x="2219" y="6674"/>
                  </a:cubicBezTo>
                  <a:lnTo>
                    <a:pt x="2202" y="6674"/>
                  </a:lnTo>
                  <a:cubicBezTo>
                    <a:pt x="2202" y="6669"/>
                    <a:pt x="2202" y="6663"/>
                    <a:pt x="2202" y="6657"/>
                  </a:cubicBezTo>
                  <a:cubicBezTo>
                    <a:pt x="2202" y="6657"/>
                    <a:pt x="2196" y="6663"/>
                    <a:pt x="2196" y="6669"/>
                  </a:cubicBezTo>
                  <a:cubicBezTo>
                    <a:pt x="2145" y="6640"/>
                    <a:pt x="2094" y="6612"/>
                    <a:pt x="2043" y="6589"/>
                  </a:cubicBezTo>
                  <a:cubicBezTo>
                    <a:pt x="2043" y="6589"/>
                    <a:pt x="2044" y="6588"/>
                    <a:pt x="2044" y="6588"/>
                  </a:cubicBezTo>
                  <a:lnTo>
                    <a:pt x="2044" y="6588"/>
                  </a:lnTo>
                  <a:cubicBezTo>
                    <a:pt x="2045" y="6588"/>
                    <a:pt x="2047" y="6589"/>
                    <a:pt x="2048" y="6589"/>
                  </a:cubicBezTo>
                  <a:cubicBezTo>
                    <a:pt x="2053" y="6586"/>
                    <a:pt x="2054" y="6583"/>
                    <a:pt x="2054" y="6580"/>
                  </a:cubicBezTo>
                  <a:lnTo>
                    <a:pt x="2054" y="6580"/>
                  </a:lnTo>
                  <a:cubicBezTo>
                    <a:pt x="2050" y="6583"/>
                    <a:pt x="2047" y="6586"/>
                    <a:pt x="2044" y="6588"/>
                  </a:cubicBezTo>
                  <a:lnTo>
                    <a:pt x="2044" y="6588"/>
                  </a:lnTo>
                  <a:cubicBezTo>
                    <a:pt x="2021" y="6581"/>
                    <a:pt x="1998" y="6558"/>
                    <a:pt x="1975" y="6558"/>
                  </a:cubicBezTo>
                  <a:cubicBezTo>
                    <a:pt x="1971" y="6558"/>
                    <a:pt x="1967" y="6559"/>
                    <a:pt x="1963" y="6561"/>
                  </a:cubicBezTo>
                  <a:cubicBezTo>
                    <a:pt x="1963" y="6561"/>
                    <a:pt x="1969" y="6555"/>
                    <a:pt x="1969" y="6549"/>
                  </a:cubicBezTo>
                  <a:cubicBezTo>
                    <a:pt x="1907" y="6510"/>
                    <a:pt x="1838" y="6481"/>
                    <a:pt x="1776" y="6442"/>
                  </a:cubicBezTo>
                  <a:cubicBezTo>
                    <a:pt x="1770" y="6442"/>
                    <a:pt x="1765" y="6447"/>
                    <a:pt x="1759" y="6447"/>
                  </a:cubicBezTo>
                  <a:cubicBezTo>
                    <a:pt x="1759" y="6447"/>
                    <a:pt x="1765" y="6442"/>
                    <a:pt x="1765" y="6436"/>
                  </a:cubicBezTo>
                  <a:cubicBezTo>
                    <a:pt x="1731" y="6425"/>
                    <a:pt x="1708" y="6385"/>
                    <a:pt x="1668" y="6379"/>
                  </a:cubicBezTo>
                  <a:cubicBezTo>
                    <a:pt x="1657" y="6351"/>
                    <a:pt x="1617" y="6351"/>
                    <a:pt x="1600" y="6322"/>
                  </a:cubicBezTo>
                  <a:cubicBezTo>
                    <a:pt x="1583" y="6311"/>
                    <a:pt x="1560" y="6311"/>
                    <a:pt x="1560" y="6288"/>
                  </a:cubicBezTo>
                  <a:lnTo>
                    <a:pt x="1577" y="6288"/>
                  </a:lnTo>
                  <a:cubicBezTo>
                    <a:pt x="1589" y="6305"/>
                    <a:pt x="1606" y="6311"/>
                    <a:pt x="1623" y="6317"/>
                  </a:cubicBezTo>
                  <a:cubicBezTo>
                    <a:pt x="1623" y="6311"/>
                    <a:pt x="1623" y="6305"/>
                    <a:pt x="1623" y="6300"/>
                  </a:cubicBezTo>
                  <a:cubicBezTo>
                    <a:pt x="1629" y="6305"/>
                    <a:pt x="1634" y="6305"/>
                    <a:pt x="1634" y="6311"/>
                  </a:cubicBezTo>
                  <a:cubicBezTo>
                    <a:pt x="1657" y="6317"/>
                    <a:pt x="1651" y="6345"/>
                    <a:pt x="1674" y="6351"/>
                  </a:cubicBezTo>
                  <a:cubicBezTo>
                    <a:pt x="1680" y="6345"/>
                    <a:pt x="1685" y="6345"/>
                    <a:pt x="1685" y="6345"/>
                  </a:cubicBezTo>
                  <a:cubicBezTo>
                    <a:pt x="1731" y="6373"/>
                    <a:pt x="1770" y="6408"/>
                    <a:pt x="1821" y="6425"/>
                  </a:cubicBezTo>
                  <a:cubicBezTo>
                    <a:pt x="1821" y="6430"/>
                    <a:pt x="1816" y="6436"/>
                    <a:pt x="1816" y="6442"/>
                  </a:cubicBezTo>
                  <a:lnTo>
                    <a:pt x="1833" y="6459"/>
                  </a:lnTo>
                  <a:cubicBezTo>
                    <a:pt x="1838" y="6453"/>
                    <a:pt x="1844" y="6453"/>
                    <a:pt x="1850" y="6447"/>
                  </a:cubicBezTo>
                  <a:lnTo>
                    <a:pt x="1838" y="6442"/>
                  </a:lnTo>
                  <a:cubicBezTo>
                    <a:pt x="1844" y="6442"/>
                    <a:pt x="1856" y="6447"/>
                    <a:pt x="1861" y="6447"/>
                  </a:cubicBezTo>
                  <a:cubicBezTo>
                    <a:pt x="1856" y="6447"/>
                    <a:pt x="1850" y="6453"/>
                    <a:pt x="1850" y="6453"/>
                  </a:cubicBezTo>
                  <a:lnTo>
                    <a:pt x="1850" y="6464"/>
                  </a:lnTo>
                  <a:cubicBezTo>
                    <a:pt x="1861" y="6470"/>
                    <a:pt x="1867" y="6476"/>
                    <a:pt x="1878" y="6481"/>
                  </a:cubicBezTo>
                  <a:lnTo>
                    <a:pt x="1884" y="6476"/>
                  </a:lnTo>
                  <a:cubicBezTo>
                    <a:pt x="1878" y="6470"/>
                    <a:pt x="1867" y="6459"/>
                    <a:pt x="1861" y="6453"/>
                  </a:cubicBezTo>
                  <a:lnTo>
                    <a:pt x="1861" y="6453"/>
                  </a:lnTo>
                  <a:cubicBezTo>
                    <a:pt x="1873" y="6459"/>
                    <a:pt x="1884" y="6464"/>
                    <a:pt x="1895" y="6464"/>
                  </a:cubicBezTo>
                  <a:cubicBezTo>
                    <a:pt x="1890" y="6470"/>
                    <a:pt x="1884" y="6476"/>
                    <a:pt x="1884" y="6487"/>
                  </a:cubicBezTo>
                  <a:cubicBezTo>
                    <a:pt x="1895" y="6487"/>
                    <a:pt x="1901" y="6493"/>
                    <a:pt x="1912" y="6498"/>
                  </a:cubicBezTo>
                  <a:cubicBezTo>
                    <a:pt x="1907" y="6493"/>
                    <a:pt x="1895" y="6481"/>
                    <a:pt x="1890" y="6476"/>
                  </a:cubicBezTo>
                  <a:cubicBezTo>
                    <a:pt x="1901" y="6476"/>
                    <a:pt x="1907" y="6481"/>
                    <a:pt x="1912" y="6487"/>
                  </a:cubicBezTo>
                  <a:cubicBezTo>
                    <a:pt x="1935" y="6493"/>
                    <a:pt x="1952" y="6504"/>
                    <a:pt x="1969" y="6515"/>
                  </a:cubicBezTo>
                  <a:lnTo>
                    <a:pt x="1969" y="6527"/>
                  </a:lnTo>
                  <a:cubicBezTo>
                    <a:pt x="1975" y="6527"/>
                    <a:pt x="1986" y="6521"/>
                    <a:pt x="1986" y="6521"/>
                  </a:cubicBezTo>
                  <a:cubicBezTo>
                    <a:pt x="1986" y="6527"/>
                    <a:pt x="1986" y="6532"/>
                    <a:pt x="1986" y="6538"/>
                  </a:cubicBezTo>
                  <a:cubicBezTo>
                    <a:pt x="1992" y="6538"/>
                    <a:pt x="2003" y="6532"/>
                    <a:pt x="2009" y="6532"/>
                  </a:cubicBezTo>
                  <a:cubicBezTo>
                    <a:pt x="2014" y="6538"/>
                    <a:pt x="2020" y="6544"/>
                    <a:pt x="2026" y="6544"/>
                  </a:cubicBezTo>
                  <a:cubicBezTo>
                    <a:pt x="2014" y="6544"/>
                    <a:pt x="2009" y="6544"/>
                    <a:pt x="1997" y="6549"/>
                  </a:cubicBezTo>
                  <a:cubicBezTo>
                    <a:pt x="2003" y="6549"/>
                    <a:pt x="2014" y="6555"/>
                    <a:pt x="2020" y="6555"/>
                  </a:cubicBezTo>
                  <a:cubicBezTo>
                    <a:pt x="2020" y="6561"/>
                    <a:pt x="2014" y="6566"/>
                    <a:pt x="2014" y="6572"/>
                  </a:cubicBezTo>
                  <a:cubicBezTo>
                    <a:pt x="2020" y="6566"/>
                    <a:pt x="2026" y="6566"/>
                    <a:pt x="2031" y="6561"/>
                  </a:cubicBezTo>
                  <a:cubicBezTo>
                    <a:pt x="2036" y="6565"/>
                    <a:pt x="2052" y="6572"/>
                    <a:pt x="2054" y="6580"/>
                  </a:cubicBezTo>
                  <a:lnTo>
                    <a:pt x="2054" y="6580"/>
                  </a:lnTo>
                  <a:cubicBezTo>
                    <a:pt x="2058" y="6577"/>
                    <a:pt x="2063" y="6572"/>
                    <a:pt x="2065" y="6566"/>
                  </a:cubicBezTo>
                  <a:lnTo>
                    <a:pt x="2065" y="6566"/>
                  </a:lnTo>
                  <a:cubicBezTo>
                    <a:pt x="2065" y="6572"/>
                    <a:pt x="2060" y="6578"/>
                    <a:pt x="2060" y="6583"/>
                  </a:cubicBezTo>
                  <a:cubicBezTo>
                    <a:pt x="2082" y="6595"/>
                    <a:pt x="2111" y="6606"/>
                    <a:pt x="2134" y="6617"/>
                  </a:cubicBezTo>
                  <a:cubicBezTo>
                    <a:pt x="2134" y="6612"/>
                    <a:pt x="2134" y="6606"/>
                    <a:pt x="2134" y="6606"/>
                  </a:cubicBezTo>
                  <a:cubicBezTo>
                    <a:pt x="2173" y="6612"/>
                    <a:pt x="2207" y="6629"/>
                    <a:pt x="2241" y="6646"/>
                  </a:cubicBezTo>
                  <a:cubicBezTo>
                    <a:pt x="2236" y="6649"/>
                    <a:pt x="2230" y="6650"/>
                    <a:pt x="2224" y="6650"/>
                  </a:cubicBezTo>
                  <a:cubicBezTo>
                    <a:pt x="2219" y="6650"/>
                    <a:pt x="2213" y="6649"/>
                    <a:pt x="2207" y="6646"/>
                  </a:cubicBezTo>
                  <a:lnTo>
                    <a:pt x="2207" y="6646"/>
                  </a:lnTo>
                  <a:cubicBezTo>
                    <a:pt x="2213" y="6651"/>
                    <a:pt x="2224" y="6657"/>
                    <a:pt x="2230" y="6663"/>
                  </a:cubicBezTo>
                  <a:cubicBezTo>
                    <a:pt x="2236" y="6651"/>
                    <a:pt x="2241" y="6651"/>
                    <a:pt x="2247" y="6646"/>
                  </a:cubicBezTo>
                  <a:cubicBezTo>
                    <a:pt x="2253" y="6651"/>
                    <a:pt x="2247" y="6657"/>
                    <a:pt x="2247" y="6669"/>
                  </a:cubicBezTo>
                  <a:cubicBezTo>
                    <a:pt x="2264" y="6669"/>
                    <a:pt x="2275" y="6680"/>
                    <a:pt x="2292" y="6686"/>
                  </a:cubicBezTo>
                  <a:cubicBezTo>
                    <a:pt x="2287" y="6674"/>
                    <a:pt x="2281" y="6669"/>
                    <a:pt x="2275" y="6663"/>
                  </a:cubicBezTo>
                  <a:lnTo>
                    <a:pt x="2275" y="6663"/>
                  </a:lnTo>
                  <a:cubicBezTo>
                    <a:pt x="2292" y="6674"/>
                    <a:pt x="2332" y="6669"/>
                    <a:pt x="2332" y="6697"/>
                  </a:cubicBezTo>
                  <a:cubicBezTo>
                    <a:pt x="2343" y="6703"/>
                    <a:pt x="2355" y="6703"/>
                    <a:pt x="2366" y="6708"/>
                  </a:cubicBezTo>
                  <a:cubicBezTo>
                    <a:pt x="2360" y="6703"/>
                    <a:pt x="2355" y="6703"/>
                    <a:pt x="2349" y="6697"/>
                  </a:cubicBezTo>
                  <a:lnTo>
                    <a:pt x="2349" y="6691"/>
                  </a:lnTo>
                  <a:cubicBezTo>
                    <a:pt x="2360" y="6697"/>
                    <a:pt x="2372" y="6697"/>
                    <a:pt x="2383" y="6703"/>
                  </a:cubicBezTo>
                  <a:cubicBezTo>
                    <a:pt x="2383" y="6705"/>
                    <a:pt x="2382" y="6707"/>
                    <a:pt x="2381" y="6709"/>
                  </a:cubicBezTo>
                  <a:lnTo>
                    <a:pt x="2381" y="6709"/>
                  </a:lnTo>
                  <a:cubicBezTo>
                    <a:pt x="2383" y="6708"/>
                    <a:pt x="2385" y="6707"/>
                    <a:pt x="2387" y="6707"/>
                  </a:cubicBezTo>
                  <a:cubicBezTo>
                    <a:pt x="2393" y="6707"/>
                    <a:pt x="2399" y="6711"/>
                    <a:pt x="2406" y="6714"/>
                  </a:cubicBezTo>
                  <a:cubicBezTo>
                    <a:pt x="2400" y="6714"/>
                    <a:pt x="2395" y="6725"/>
                    <a:pt x="2395" y="6725"/>
                  </a:cubicBezTo>
                  <a:cubicBezTo>
                    <a:pt x="2429" y="6731"/>
                    <a:pt x="2463" y="6748"/>
                    <a:pt x="2491" y="6759"/>
                  </a:cubicBezTo>
                  <a:cubicBezTo>
                    <a:pt x="2491" y="6754"/>
                    <a:pt x="2480" y="6754"/>
                    <a:pt x="2480" y="6748"/>
                  </a:cubicBezTo>
                  <a:lnTo>
                    <a:pt x="2480" y="6737"/>
                  </a:lnTo>
                  <a:cubicBezTo>
                    <a:pt x="2491" y="6742"/>
                    <a:pt x="2502" y="6748"/>
                    <a:pt x="2514" y="6748"/>
                  </a:cubicBezTo>
                  <a:lnTo>
                    <a:pt x="2508" y="6759"/>
                  </a:lnTo>
                  <a:cubicBezTo>
                    <a:pt x="2548" y="6776"/>
                    <a:pt x="2587" y="6793"/>
                    <a:pt x="2627" y="6799"/>
                  </a:cubicBezTo>
                  <a:cubicBezTo>
                    <a:pt x="2610" y="6788"/>
                    <a:pt x="2587" y="6782"/>
                    <a:pt x="2565" y="6771"/>
                  </a:cubicBezTo>
                  <a:lnTo>
                    <a:pt x="2565" y="6771"/>
                  </a:lnTo>
                  <a:cubicBezTo>
                    <a:pt x="2599" y="6776"/>
                    <a:pt x="2633" y="6788"/>
                    <a:pt x="2667" y="6799"/>
                  </a:cubicBezTo>
                  <a:cubicBezTo>
                    <a:pt x="2667" y="6805"/>
                    <a:pt x="2667" y="6805"/>
                    <a:pt x="2667" y="6810"/>
                  </a:cubicBezTo>
                  <a:cubicBezTo>
                    <a:pt x="2673" y="6816"/>
                    <a:pt x="2684" y="6822"/>
                    <a:pt x="2695" y="6822"/>
                  </a:cubicBezTo>
                  <a:cubicBezTo>
                    <a:pt x="2695" y="6810"/>
                    <a:pt x="2684" y="6805"/>
                    <a:pt x="2673" y="6805"/>
                  </a:cubicBezTo>
                  <a:cubicBezTo>
                    <a:pt x="2690" y="6805"/>
                    <a:pt x="2707" y="6805"/>
                    <a:pt x="2718" y="6810"/>
                  </a:cubicBezTo>
                  <a:cubicBezTo>
                    <a:pt x="2718" y="6816"/>
                    <a:pt x="2712" y="6822"/>
                    <a:pt x="2712" y="6827"/>
                  </a:cubicBezTo>
                  <a:cubicBezTo>
                    <a:pt x="2724" y="6827"/>
                    <a:pt x="2735" y="6833"/>
                    <a:pt x="2746" y="6833"/>
                  </a:cubicBezTo>
                  <a:cubicBezTo>
                    <a:pt x="2741" y="6827"/>
                    <a:pt x="2735" y="6822"/>
                    <a:pt x="2729" y="6816"/>
                  </a:cubicBezTo>
                  <a:lnTo>
                    <a:pt x="2729" y="6816"/>
                  </a:lnTo>
                  <a:cubicBezTo>
                    <a:pt x="2746" y="6822"/>
                    <a:pt x="2769" y="6827"/>
                    <a:pt x="2786" y="6833"/>
                  </a:cubicBezTo>
                  <a:cubicBezTo>
                    <a:pt x="2786" y="6844"/>
                    <a:pt x="2786" y="6850"/>
                    <a:pt x="2786" y="6856"/>
                  </a:cubicBezTo>
                  <a:cubicBezTo>
                    <a:pt x="2793" y="6852"/>
                    <a:pt x="2800" y="6850"/>
                    <a:pt x="2807" y="6850"/>
                  </a:cubicBezTo>
                  <a:cubicBezTo>
                    <a:pt x="2828" y="6850"/>
                    <a:pt x="2850" y="6862"/>
                    <a:pt x="2873" y="6862"/>
                  </a:cubicBezTo>
                  <a:cubicBezTo>
                    <a:pt x="2876" y="6862"/>
                    <a:pt x="2879" y="6862"/>
                    <a:pt x="2882" y="6861"/>
                  </a:cubicBezTo>
                  <a:cubicBezTo>
                    <a:pt x="2882" y="6861"/>
                    <a:pt x="2871" y="6861"/>
                    <a:pt x="2865" y="6856"/>
                  </a:cubicBezTo>
                  <a:cubicBezTo>
                    <a:pt x="2865" y="6856"/>
                    <a:pt x="2865" y="6850"/>
                    <a:pt x="2865" y="6850"/>
                  </a:cubicBezTo>
                  <a:cubicBezTo>
                    <a:pt x="2871" y="6850"/>
                    <a:pt x="2882" y="6856"/>
                    <a:pt x="2888" y="6856"/>
                  </a:cubicBezTo>
                  <a:lnTo>
                    <a:pt x="2905" y="6856"/>
                  </a:lnTo>
                  <a:cubicBezTo>
                    <a:pt x="2899" y="6856"/>
                    <a:pt x="2899" y="6867"/>
                    <a:pt x="2894" y="6873"/>
                  </a:cubicBezTo>
                  <a:cubicBezTo>
                    <a:pt x="2901" y="6873"/>
                    <a:pt x="2911" y="6875"/>
                    <a:pt x="2921" y="6875"/>
                  </a:cubicBezTo>
                  <a:cubicBezTo>
                    <a:pt x="2925" y="6875"/>
                    <a:pt x="2930" y="6875"/>
                    <a:pt x="2934" y="6873"/>
                  </a:cubicBezTo>
                  <a:cubicBezTo>
                    <a:pt x="2951" y="6878"/>
                    <a:pt x="2962" y="6884"/>
                    <a:pt x="2979" y="6890"/>
                  </a:cubicBezTo>
                  <a:cubicBezTo>
                    <a:pt x="2979" y="6890"/>
                    <a:pt x="2990" y="6884"/>
                    <a:pt x="2990" y="6884"/>
                  </a:cubicBezTo>
                  <a:cubicBezTo>
                    <a:pt x="3007" y="6890"/>
                    <a:pt x="3024" y="6895"/>
                    <a:pt x="3041" y="6895"/>
                  </a:cubicBezTo>
                  <a:cubicBezTo>
                    <a:pt x="3037" y="6899"/>
                    <a:pt x="3033" y="6903"/>
                    <a:pt x="3029" y="6905"/>
                  </a:cubicBezTo>
                  <a:lnTo>
                    <a:pt x="3029" y="6905"/>
                  </a:lnTo>
                  <a:cubicBezTo>
                    <a:pt x="3046" y="6902"/>
                    <a:pt x="3066" y="6906"/>
                    <a:pt x="3081" y="6895"/>
                  </a:cubicBezTo>
                  <a:cubicBezTo>
                    <a:pt x="3064" y="6890"/>
                    <a:pt x="3047" y="6890"/>
                    <a:pt x="3036" y="6884"/>
                  </a:cubicBezTo>
                  <a:cubicBezTo>
                    <a:pt x="3064" y="6884"/>
                    <a:pt x="3098" y="6884"/>
                    <a:pt x="3126" y="6890"/>
                  </a:cubicBezTo>
                  <a:cubicBezTo>
                    <a:pt x="3138" y="6895"/>
                    <a:pt x="3143" y="6895"/>
                    <a:pt x="3155" y="6901"/>
                  </a:cubicBezTo>
                  <a:cubicBezTo>
                    <a:pt x="3155" y="6899"/>
                    <a:pt x="3155" y="6898"/>
                    <a:pt x="3155" y="6897"/>
                  </a:cubicBezTo>
                  <a:lnTo>
                    <a:pt x="3155" y="6897"/>
                  </a:lnTo>
                  <a:cubicBezTo>
                    <a:pt x="3170" y="6901"/>
                    <a:pt x="3185" y="6902"/>
                    <a:pt x="3200" y="6907"/>
                  </a:cubicBezTo>
                  <a:lnTo>
                    <a:pt x="3166" y="6907"/>
                  </a:lnTo>
                  <a:cubicBezTo>
                    <a:pt x="3172" y="6918"/>
                    <a:pt x="3183" y="6918"/>
                    <a:pt x="3189" y="6924"/>
                  </a:cubicBezTo>
                  <a:cubicBezTo>
                    <a:pt x="3200" y="6924"/>
                    <a:pt x="3212" y="6924"/>
                    <a:pt x="3223" y="6918"/>
                  </a:cubicBezTo>
                  <a:cubicBezTo>
                    <a:pt x="3223" y="6924"/>
                    <a:pt x="3223" y="6929"/>
                    <a:pt x="3229" y="6929"/>
                  </a:cubicBezTo>
                  <a:cubicBezTo>
                    <a:pt x="3231" y="6924"/>
                    <a:pt x="3243" y="6922"/>
                    <a:pt x="3253" y="6922"/>
                  </a:cubicBezTo>
                  <a:cubicBezTo>
                    <a:pt x="3266" y="6922"/>
                    <a:pt x="3278" y="6926"/>
                    <a:pt x="3268" y="6935"/>
                  </a:cubicBezTo>
                  <a:cubicBezTo>
                    <a:pt x="3258" y="6937"/>
                    <a:pt x="3247" y="6938"/>
                    <a:pt x="3237" y="6938"/>
                  </a:cubicBezTo>
                  <a:cubicBezTo>
                    <a:pt x="3202" y="6938"/>
                    <a:pt x="3167" y="6929"/>
                    <a:pt x="3133" y="6929"/>
                  </a:cubicBezTo>
                  <a:cubicBezTo>
                    <a:pt x="3127" y="6929"/>
                    <a:pt x="3121" y="6929"/>
                    <a:pt x="3115" y="6929"/>
                  </a:cubicBezTo>
                  <a:cubicBezTo>
                    <a:pt x="3109" y="6929"/>
                    <a:pt x="3109" y="6924"/>
                    <a:pt x="3109" y="6924"/>
                  </a:cubicBezTo>
                  <a:cubicBezTo>
                    <a:pt x="3075" y="6924"/>
                    <a:pt x="3047" y="6912"/>
                    <a:pt x="3013" y="6907"/>
                  </a:cubicBezTo>
                  <a:cubicBezTo>
                    <a:pt x="3013" y="6912"/>
                    <a:pt x="3007" y="6924"/>
                    <a:pt x="3007" y="6929"/>
                  </a:cubicBezTo>
                  <a:cubicBezTo>
                    <a:pt x="3014" y="6932"/>
                    <a:pt x="3021" y="6933"/>
                    <a:pt x="3028" y="6933"/>
                  </a:cubicBezTo>
                  <a:cubicBezTo>
                    <a:pt x="3037" y="6933"/>
                    <a:pt x="3046" y="6930"/>
                    <a:pt x="3053" y="6924"/>
                  </a:cubicBezTo>
                  <a:cubicBezTo>
                    <a:pt x="3058" y="6924"/>
                    <a:pt x="3070" y="6929"/>
                    <a:pt x="3075" y="6929"/>
                  </a:cubicBezTo>
                  <a:cubicBezTo>
                    <a:pt x="3078" y="6938"/>
                    <a:pt x="3085" y="6939"/>
                    <a:pt x="3093" y="6939"/>
                  </a:cubicBezTo>
                  <a:cubicBezTo>
                    <a:pt x="3097" y="6939"/>
                    <a:pt x="3101" y="6939"/>
                    <a:pt x="3105" y="6939"/>
                  </a:cubicBezTo>
                  <a:cubicBezTo>
                    <a:pt x="3109" y="6939"/>
                    <a:pt x="3112" y="6939"/>
                    <a:pt x="3115" y="6941"/>
                  </a:cubicBezTo>
                  <a:lnTo>
                    <a:pt x="3115" y="6952"/>
                  </a:lnTo>
                  <a:lnTo>
                    <a:pt x="3121" y="6941"/>
                  </a:lnTo>
                  <a:cubicBezTo>
                    <a:pt x="3126" y="6947"/>
                    <a:pt x="3138" y="6952"/>
                    <a:pt x="3143" y="6964"/>
                  </a:cubicBezTo>
                  <a:cubicBezTo>
                    <a:pt x="3149" y="6958"/>
                    <a:pt x="3155" y="6952"/>
                    <a:pt x="3160" y="6947"/>
                  </a:cubicBezTo>
                  <a:cubicBezTo>
                    <a:pt x="3166" y="6952"/>
                    <a:pt x="3166" y="6958"/>
                    <a:pt x="3172" y="6964"/>
                  </a:cubicBezTo>
                  <a:lnTo>
                    <a:pt x="3172" y="6952"/>
                  </a:lnTo>
                  <a:cubicBezTo>
                    <a:pt x="3183" y="6958"/>
                    <a:pt x="3200" y="6958"/>
                    <a:pt x="3206" y="6969"/>
                  </a:cubicBezTo>
                  <a:cubicBezTo>
                    <a:pt x="3206" y="6964"/>
                    <a:pt x="3206" y="6958"/>
                    <a:pt x="3206" y="6958"/>
                  </a:cubicBezTo>
                  <a:cubicBezTo>
                    <a:pt x="3240" y="6964"/>
                    <a:pt x="3280" y="6964"/>
                    <a:pt x="3314" y="6964"/>
                  </a:cubicBezTo>
                  <a:cubicBezTo>
                    <a:pt x="3314" y="6969"/>
                    <a:pt x="3308" y="6975"/>
                    <a:pt x="3308" y="6975"/>
                  </a:cubicBezTo>
                  <a:cubicBezTo>
                    <a:pt x="3317" y="6966"/>
                    <a:pt x="3329" y="6962"/>
                    <a:pt x="3342" y="6962"/>
                  </a:cubicBezTo>
                  <a:cubicBezTo>
                    <a:pt x="3355" y="6962"/>
                    <a:pt x="3368" y="6966"/>
                    <a:pt x="3376" y="6975"/>
                  </a:cubicBezTo>
                  <a:cubicBezTo>
                    <a:pt x="3378" y="6978"/>
                    <a:pt x="3380" y="6980"/>
                    <a:pt x="3383" y="6980"/>
                  </a:cubicBezTo>
                  <a:cubicBezTo>
                    <a:pt x="3388" y="6980"/>
                    <a:pt x="3395" y="6973"/>
                    <a:pt x="3399" y="6969"/>
                  </a:cubicBezTo>
                  <a:cubicBezTo>
                    <a:pt x="3404" y="6971"/>
                    <a:pt x="3410" y="6971"/>
                    <a:pt x="3416" y="6971"/>
                  </a:cubicBezTo>
                  <a:cubicBezTo>
                    <a:pt x="3432" y="6971"/>
                    <a:pt x="3448" y="6965"/>
                    <a:pt x="3461" y="6952"/>
                  </a:cubicBezTo>
                  <a:cubicBezTo>
                    <a:pt x="3461" y="6952"/>
                    <a:pt x="3461" y="6964"/>
                    <a:pt x="3461" y="6969"/>
                  </a:cubicBezTo>
                  <a:cubicBezTo>
                    <a:pt x="3467" y="6964"/>
                    <a:pt x="3467" y="6958"/>
                    <a:pt x="3473" y="6952"/>
                  </a:cubicBezTo>
                  <a:cubicBezTo>
                    <a:pt x="3477" y="6957"/>
                    <a:pt x="3481" y="6967"/>
                    <a:pt x="3488" y="6967"/>
                  </a:cubicBezTo>
                  <a:cubicBezTo>
                    <a:pt x="3490" y="6967"/>
                    <a:pt x="3493" y="6966"/>
                    <a:pt x="3495" y="6964"/>
                  </a:cubicBezTo>
                  <a:lnTo>
                    <a:pt x="3541" y="6964"/>
                  </a:lnTo>
                  <a:cubicBezTo>
                    <a:pt x="3524" y="6958"/>
                    <a:pt x="3507" y="6952"/>
                    <a:pt x="3490" y="6947"/>
                  </a:cubicBezTo>
                  <a:cubicBezTo>
                    <a:pt x="3490" y="6952"/>
                    <a:pt x="3490" y="6958"/>
                    <a:pt x="3490" y="6964"/>
                  </a:cubicBezTo>
                  <a:cubicBezTo>
                    <a:pt x="3482" y="6953"/>
                    <a:pt x="3475" y="6946"/>
                    <a:pt x="3468" y="6946"/>
                  </a:cubicBezTo>
                  <a:cubicBezTo>
                    <a:pt x="3464" y="6946"/>
                    <a:pt x="3460" y="6948"/>
                    <a:pt x="3456" y="6952"/>
                  </a:cubicBezTo>
                  <a:lnTo>
                    <a:pt x="3456" y="6941"/>
                  </a:lnTo>
                  <a:cubicBezTo>
                    <a:pt x="3450" y="6952"/>
                    <a:pt x="3438" y="6964"/>
                    <a:pt x="3427" y="6969"/>
                  </a:cubicBezTo>
                  <a:cubicBezTo>
                    <a:pt x="3410" y="6958"/>
                    <a:pt x="3404" y="6941"/>
                    <a:pt x="3404" y="6924"/>
                  </a:cubicBezTo>
                  <a:cubicBezTo>
                    <a:pt x="3387" y="6918"/>
                    <a:pt x="3370" y="6918"/>
                    <a:pt x="3353" y="6912"/>
                  </a:cubicBezTo>
                  <a:lnTo>
                    <a:pt x="3620" y="6912"/>
                  </a:lnTo>
                  <a:cubicBezTo>
                    <a:pt x="3614" y="6918"/>
                    <a:pt x="3609" y="6924"/>
                    <a:pt x="3609" y="6929"/>
                  </a:cubicBezTo>
                  <a:lnTo>
                    <a:pt x="3614" y="6929"/>
                  </a:lnTo>
                  <a:cubicBezTo>
                    <a:pt x="3618" y="6919"/>
                    <a:pt x="3622" y="6912"/>
                    <a:pt x="3628" y="6912"/>
                  </a:cubicBezTo>
                  <a:cubicBezTo>
                    <a:pt x="3632" y="6912"/>
                    <a:pt x="3637" y="6914"/>
                    <a:pt x="3643" y="6918"/>
                  </a:cubicBezTo>
                  <a:cubicBezTo>
                    <a:pt x="3637" y="6918"/>
                    <a:pt x="3631" y="6924"/>
                    <a:pt x="3626" y="6929"/>
                  </a:cubicBezTo>
                  <a:cubicBezTo>
                    <a:pt x="3631" y="6929"/>
                    <a:pt x="3637" y="6924"/>
                    <a:pt x="3643" y="6924"/>
                  </a:cubicBezTo>
                  <a:cubicBezTo>
                    <a:pt x="3643" y="6918"/>
                    <a:pt x="3643" y="6912"/>
                    <a:pt x="3648" y="6912"/>
                  </a:cubicBezTo>
                  <a:cubicBezTo>
                    <a:pt x="3663" y="6910"/>
                    <a:pt x="3675" y="6910"/>
                    <a:pt x="3688" y="6910"/>
                  </a:cubicBezTo>
                  <a:cubicBezTo>
                    <a:pt x="3701" y="6910"/>
                    <a:pt x="3714" y="6910"/>
                    <a:pt x="3728" y="6907"/>
                  </a:cubicBezTo>
                  <a:cubicBezTo>
                    <a:pt x="3732" y="6907"/>
                    <a:pt x="3736" y="6908"/>
                    <a:pt x="3740" y="6908"/>
                  </a:cubicBezTo>
                  <a:cubicBezTo>
                    <a:pt x="3757" y="6908"/>
                    <a:pt x="3774" y="6904"/>
                    <a:pt x="3791" y="6904"/>
                  </a:cubicBezTo>
                  <a:cubicBezTo>
                    <a:pt x="3805" y="6904"/>
                    <a:pt x="3818" y="6907"/>
                    <a:pt x="3830" y="6918"/>
                  </a:cubicBezTo>
                  <a:cubicBezTo>
                    <a:pt x="3847" y="6918"/>
                    <a:pt x="3858" y="6918"/>
                    <a:pt x="3875" y="6924"/>
                  </a:cubicBezTo>
                  <a:cubicBezTo>
                    <a:pt x="3881" y="6918"/>
                    <a:pt x="3881" y="6918"/>
                    <a:pt x="3887" y="6912"/>
                  </a:cubicBezTo>
                  <a:cubicBezTo>
                    <a:pt x="3891" y="6915"/>
                    <a:pt x="3895" y="6916"/>
                    <a:pt x="3899" y="6916"/>
                  </a:cubicBezTo>
                  <a:cubicBezTo>
                    <a:pt x="3906" y="6916"/>
                    <a:pt x="3912" y="6912"/>
                    <a:pt x="3915" y="6901"/>
                  </a:cubicBezTo>
                  <a:lnTo>
                    <a:pt x="3887" y="6901"/>
                  </a:lnTo>
                  <a:cubicBezTo>
                    <a:pt x="3898" y="6901"/>
                    <a:pt x="3915" y="6895"/>
                    <a:pt x="3926" y="6895"/>
                  </a:cubicBezTo>
                  <a:cubicBezTo>
                    <a:pt x="3926" y="6901"/>
                    <a:pt x="3926" y="6907"/>
                    <a:pt x="3921" y="6912"/>
                  </a:cubicBezTo>
                  <a:cubicBezTo>
                    <a:pt x="3932" y="6907"/>
                    <a:pt x="3938" y="6907"/>
                    <a:pt x="3943" y="6901"/>
                  </a:cubicBezTo>
                  <a:cubicBezTo>
                    <a:pt x="3943" y="6912"/>
                    <a:pt x="3943" y="6918"/>
                    <a:pt x="3943" y="6929"/>
                  </a:cubicBezTo>
                  <a:cubicBezTo>
                    <a:pt x="3943" y="6924"/>
                    <a:pt x="3949" y="6912"/>
                    <a:pt x="3949" y="6901"/>
                  </a:cubicBezTo>
                  <a:cubicBezTo>
                    <a:pt x="3955" y="6907"/>
                    <a:pt x="3966" y="6907"/>
                    <a:pt x="3966" y="6912"/>
                  </a:cubicBezTo>
                  <a:lnTo>
                    <a:pt x="3966" y="6890"/>
                  </a:lnTo>
                  <a:lnTo>
                    <a:pt x="3978" y="6890"/>
                  </a:lnTo>
                  <a:cubicBezTo>
                    <a:pt x="3978" y="6895"/>
                    <a:pt x="3978" y="6907"/>
                    <a:pt x="3978" y="6912"/>
                  </a:cubicBezTo>
                  <a:cubicBezTo>
                    <a:pt x="3983" y="6907"/>
                    <a:pt x="3989" y="6895"/>
                    <a:pt x="3995" y="6890"/>
                  </a:cubicBezTo>
                  <a:lnTo>
                    <a:pt x="4012" y="6884"/>
                  </a:lnTo>
                  <a:lnTo>
                    <a:pt x="4012" y="6884"/>
                  </a:lnTo>
                  <a:cubicBezTo>
                    <a:pt x="4006" y="6890"/>
                    <a:pt x="3995" y="6895"/>
                    <a:pt x="3995" y="6901"/>
                  </a:cubicBezTo>
                  <a:cubicBezTo>
                    <a:pt x="3997" y="6903"/>
                    <a:pt x="4000" y="6904"/>
                    <a:pt x="4002" y="6904"/>
                  </a:cubicBezTo>
                  <a:cubicBezTo>
                    <a:pt x="4014" y="6904"/>
                    <a:pt x="4020" y="6883"/>
                    <a:pt x="4034" y="6878"/>
                  </a:cubicBezTo>
                  <a:cubicBezTo>
                    <a:pt x="4040" y="6878"/>
                    <a:pt x="4057" y="6884"/>
                    <a:pt x="4063" y="6884"/>
                  </a:cubicBezTo>
                  <a:cubicBezTo>
                    <a:pt x="4069" y="6878"/>
                    <a:pt x="4074" y="6875"/>
                    <a:pt x="4079" y="6875"/>
                  </a:cubicBezTo>
                  <a:cubicBezTo>
                    <a:pt x="4088" y="6875"/>
                    <a:pt x="4095" y="6883"/>
                    <a:pt x="4102" y="6890"/>
                  </a:cubicBezTo>
                  <a:cubicBezTo>
                    <a:pt x="4102" y="6884"/>
                    <a:pt x="4108" y="6878"/>
                    <a:pt x="4108" y="6873"/>
                  </a:cubicBezTo>
                  <a:cubicBezTo>
                    <a:pt x="4131" y="6861"/>
                    <a:pt x="4153" y="6861"/>
                    <a:pt x="4176" y="6856"/>
                  </a:cubicBezTo>
                  <a:lnTo>
                    <a:pt x="4176" y="6856"/>
                  </a:lnTo>
                  <a:cubicBezTo>
                    <a:pt x="4170" y="6861"/>
                    <a:pt x="4165" y="6873"/>
                    <a:pt x="4159" y="6878"/>
                  </a:cubicBezTo>
                  <a:cubicBezTo>
                    <a:pt x="4176" y="6873"/>
                    <a:pt x="4182" y="6861"/>
                    <a:pt x="4187" y="6850"/>
                  </a:cubicBezTo>
                  <a:cubicBezTo>
                    <a:pt x="4187" y="6856"/>
                    <a:pt x="4193" y="6861"/>
                    <a:pt x="4199" y="6867"/>
                  </a:cubicBezTo>
                  <a:cubicBezTo>
                    <a:pt x="4199" y="6861"/>
                    <a:pt x="4199" y="6856"/>
                    <a:pt x="4199" y="6850"/>
                  </a:cubicBezTo>
                  <a:cubicBezTo>
                    <a:pt x="4216" y="6850"/>
                    <a:pt x="4227" y="6839"/>
                    <a:pt x="4244" y="6833"/>
                  </a:cubicBezTo>
                  <a:lnTo>
                    <a:pt x="4244" y="6833"/>
                  </a:lnTo>
                  <a:cubicBezTo>
                    <a:pt x="4244" y="6839"/>
                    <a:pt x="4244" y="6844"/>
                    <a:pt x="4239" y="6850"/>
                  </a:cubicBezTo>
                  <a:lnTo>
                    <a:pt x="4256" y="6850"/>
                  </a:lnTo>
                  <a:cubicBezTo>
                    <a:pt x="4239" y="6833"/>
                    <a:pt x="4267" y="6827"/>
                    <a:pt x="4278" y="6822"/>
                  </a:cubicBezTo>
                  <a:lnTo>
                    <a:pt x="4284" y="6827"/>
                  </a:lnTo>
                  <a:cubicBezTo>
                    <a:pt x="4284" y="6827"/>
                    <a:pt x="4284" y="6822"/>
                    <a:pt x="4284" y="6822"/>
                  </a:cubicBezTo>
                  <a:cubicBezTo>
                    <a:pt x="4301" y="6816"/>
                    <a:pt x="4318" y="6810"/>
                    <a:pt x="4335" y="6805"/>
                  </a:cubicBezTo>
                  <a:cubicBezTo>
                    <a:pt x="4341" y="6799"/>
                    <a:pt x="4352" y="6799"/>
                    <a:pt x="4358" y="6793"/>
                  </a:cubicBezTo>
                  <a:cubicBezTo>
                    <a:pt x="4363" y="6793"/>
                    <a:pt x="4363" y="6788"/>
                    <a:pt x="4363" y="6788"/>
                  </a:cubicBezTo>
                  <a:cubicBezTo>
                    <a:pt x="4375" y="6788"/>
                    <a:pt x="4380" y="6793"/>
                    <a:pt x="4386" y="6793"/>
                  </a:cubicBezTo>
                  <a:cubicBezTo>
                    <a:pt x="4392" y="6788"/>
                    <a:pt x="4397" y="6782"/>
                    <a:pt x="4397" y="6776"/>
                  </a:cubicBezTo>
                  <a:cubicBezTo>
                    <a:pt x="4403" y="6776"/>
                    <a:pt x="4403" y="6782"/>
                    <a:pt x="4409" y="6788"/>
                  </a:cubicBezTo>
                  <a:cubicBezTo>
                    <a:pt x="4414" y="6782"/>
                    <a:pt x="4420" y="6782"/>
                    <a:pt x="4426" y="6782"/>
                  </a:cubicBezTo>
                  <a:cubicBezTo>
                    <a:pt x="4431" y="6782"/>
                    <a:pt x="4437" y="6776"/>
                    <a:pt x="4437" y="6776"/>
                  </a:cubicBezTo>
                  <a:cubicBezTo>
                    <a:pt x="4500" y="6754"/>
                    <a:pt x="4562" y="6748"/>
                    <a:pt x="4624" y="6725"/>
                  </a:cubicBezTo>
                  <a:cubicBezTo>
                    <a:pt x="4628" y="6715"/>
                    <a:pt x="4635" y="6713"/>
                    <a:pt x="4644" y="6713"/>
                  </a:cubicBezTo>
                  <a:cubicBezTo>
                    <a:pt x="4650" y="6713"/>
                    <a:pt x="4657" y="6714"/>
                    <a:pt x="4664" y="6714"/>
                  </a:cubicBezTo>
                  <a:cubicBezTo>
                    <a:pt x="4681" y="6703"/>
                    <a:pt x="4698" y="6697"/>
                    <a:pt x="4715" y="6691"/>
                  </a:cubicBezTo>
                  <a:cubicBezTo>
                    <a:pt x="4715" y="6686"/>
                    <a:pt x="4721" y="6680"/>
                    <a:pt x="4721" y="6680"/>
                  </a:cubicBezTo>
                  <a:lnTo>
                    <a:pt x="4749" y="6680"/>
                  </a:lnTo>
                  <a:cubicBezTo>
                    <a:pt x="4755" y="6674"/>
                    <a:pt x="4760" y="6669"/>
                    <a:pt x="4766" y="6669"/>
                  </a:cubicBezTo>
                  <a:lnTo>
                    <a:pt x="4778" y="6669"/>
                  </a:lnTo>
                  <a:lnTo>
                    <a:pt x="4778" y="6663"/>
                  </a:lnTo>
                  <a:cubicBezTo>
                    <a:pt x="4789" y="6663"/>
                    <a:pt x="4800" y="6657"/>
                    <a:pt x="4812" y="6651"/>
                  </a:cubicBezTo>
                  <a:cubicBezTo>
                    <a:pt x="4817" y="6651"/>
                    <a:pt x="4817" y="6657"/>
                    <a:pt x="4817" y="6657"/>
                  </a:cubicBezTo>
                  <a:cubicBezTo>
                    <a:pt x="4823" y="6651"/>
                    <a:pt x="4823" y="6646"/>
                    <a:pt x="4823" y="6646"/>
                  </a:cubicBezTo>
                  <a:cubicBezTo>
                    <a:pt x="4851" y="6646"/>
                    <a:pt x="4868" y="6617"/>
                    <a:pt x="4897" y="6617"/>
                  </a:cubicBezTo>
                  <a:cubicBezTo>
                    <a:pt x="4919" y="6589"/>
                    <a:pt x="4965" y="6583"/>
                    <a:pt x="4999" y="6566"/>
                  </a:cubicBezTo>
                  <a:cubicBezTo>
                    <a:pt x="4999" y="6561"/>
                    <a:pt x="4999" y="6555"/>
                    <a:pt x="4999" y="6549"/>
                  </a:cubicBezTo>
                  <a:cubicBezTo>
                    <a:pt x="5004" y="6549"/>
                    <a:pt x="5010" y="6555"/>
                    <a:pt x="5010" y="6555"/>
                  </a:cubicBezTo>
                  <a:cubicBezTo>
                    <a:pt x="5050" y="6532"/>
                    <a:pt x="5101" y="6527"/>
                    <a:pt x="5135" y="6493"/>
                  </a:cubicBezTo>
                  <a:lnTo>
                    <a:pt x="5129" y="6481"/>
                  </a:lnTo>
                  <a:cubicBezTo>
                    <a:pt x="5112" y="6493"/>
                    <a:pt x="5090" y="6504"/>
                    <a:pt x="5073" y="6515"/>
                  </a:cubicBezTo>
                  <a:lnTo>
                    <a:pt x="5061" y="6515"/>
                  </a:lnTo>
                  <a:cubicBezTo>
                    <a:pt x="5039" y="6532"/>
                    <a:pt x="4999" y="6544"/>
                    <a:pt x="4970" y="6555"/>
                  </a:cubicBezTo>
                  <a:cubicBezTo>
                    <a:pt x="4970" y="6561"/>
                    <a:pt x="4970" y="6566"/>
                    <a:pt x="4970" y="6566"/>
                  </a:cubicBezTo>
                  <a:lnTo>
                    <a:pt x="4942" y="6566"/>
                  </a:lnTo>
                  <a:cubicBezTo>
                    <a:pt x="4942" y="6572"/>
                    <a:pt x="4936" y="6583"/>
                    <a:pt x="4936" y="6589"/>
                  </a:cubicBezTo>
                  <a:cubicBezTo>
                    <a:pt x="4931" y="6583"/>
                    <a:pt x="4925" y="6578"/>
                    <a:pt x="4925" y="6578"/>
                  </a:cubicBezTo>
                  <a:cubicBezTo>
                    <a:pt x="4925" y="6578"/>
                    <a:pt x="4919" y="6589"/>
                    <a:pt x="4914" y="6589"/>
                  </a:cubicBezTo>
                  <a:cubicBezTo>
                    <a:pt x="4908" y="6583"/>
                    <a:pt x="4902" y="6583"/>
                    <a:pt x="4897" y="6578"/>
                  </a:cubicBezTo>
                  <a:lnTo>
                    <a:pt x="4897" y="6578"/>
                  </a:lnTo>
                  <a:cubicBezTo>
                    <a:pt x="4897" y="6578"/>
                    <a:pt x="4902" y="6589"/>
                    <a:pt x="4902" y="6589"/>
                  </a:cubicBezTo>
                  <a:cubicBezTo>
                    <a:pt x="4851" y="6612"/>
                    <a:pt x="4795" y="6629"/>
                    <a:pt x="4743" y="6651"/>
                  </a:cubicBezTo>
                  <a:cubicBezTo>
                    <a:pt x="4721" y="6674"/>
                    <a:pt x="4675" y="6669"/>
                    <a:pt x="4664" y="6697"/>
                  </a:cubicBezTo>
                  <a:cubicBezTo>
                    <a:pt x="4664" y="6697"/>
                    <a:pt x="4664" y="6691"/>
                    <a:pt x="4664" y="6686"/>
                  </a:cubicBezTo>
                  <a:cubicBezTo>
                    <a:pt x="4590" y="6708"/>
                    <a:pt x="4522" y="6737"/>
                    <a:pt x="4448" y="6759"/>
                  </a:cubicBezTo>
                  <a:cubicBezTo>
                    <a:pt x="4448" y="6759"/>
                    <a:pt x="4448" y="6765"/>
                    <a:pt x="4448" y="6771"/>
                  </a:cubicBezTo>
                  <a:cubicBezTo>
                    <a:pt x="4448" y="6771"/>
                    <a:pt x="4443" y="6765"/>
                    <a:pt x="4443" y="6765"/>
                  </a:cubicBezTo>
                  <a:cubicBezTo>
                    <a:pt x="4431" y="6765"/>
                    <a:pt x="4420" y="6771"/>
                    <a:pt x="4409" y="6771"/>
                  </a:cubicBezTo>
                  <a:cubicBezTo>
                    <a:pt x="4420" y="6765"/>
                    <a:pt x="4431" y="6765"/>
                    <a:pt x="4443" y="6759"/>
                  </a:cubicBezTo>
                  <a:lnTo>
                    <a:pt x="4431" y="6742"/>
                  </a:lnTo>
                  <a:cubicBezTo>
                    <a:pt x="4414" y="6754"/>
                    <a:pt x="4397" y="6759"/>
                    <a:pt x="4380" y="6765"/>
                  </a:cubicBezTo>
                  <a:lnTo>
                    <a:pt x="4369" y="6776"/>
                  </a:lnTo>
                  <a:cubicBezTo>
                    <a:pt x="4369" y="6776"/>
                    <a:pt x="4363" y="6771"/>
                    <a:pt x="4363" y="6771"/>
                  </a:cubicBezTo>
                  <a:lnTo>
                    <a:pt x="4335" y="6793"/>
                  </a:lnTo>
                  <a:lnTo>
                    <a:pt x="4324" y="6793"/>
                  </a:lnTo>
                  <a:cubicBezTo>
                    <a:pt x="4295" y="6793"/>
                    <a:pt x="4273" y="6810"/>
                    <a:pt x="4250" y="6810"/>
                  </a:cubicBezTo>
                  <a:cubicBezTo>
                    <a:pt x="4312" y="6788"/>
                    <a:pt x="4369" y="6765"/>
                    <a:pt x="4426" y="6731"/>
                  </a:cubicBezTo>
                  <a:cubicBezTo>
                    <a:pt x="4443" y="6725"/>
                    <a:pt x="4460" y="6720"/>
                    <a:pt x="4471" y="6714"/>
                  </a:cubicBezTo>
                  <a:cubicBezTo>
                    <a:pt x="4471" y="6714"/>
                    <a:pt x="4477" y="6725"/>
                    <a:pt x="4477" y="6725"/>
                  </a:cubicBezTo>
                  <a:lnTo>
                    <a:pt x="4505" y="6725"/>
                  </a:lnTo>
                  <a:lnTo>
                    <a:pt x="4505" y="6708"/>
                  </a:lnTo>
                  <a:lnTo>
                    <a:pt x="4494" y="6708"/>
                  </a:lnTo>
                  <a:cubicBezTo>
                    <a:pt x="4500" y="6708"/>
                    <a:pt x="4511" y="6703"/>
                    <a:pt x="4511" y="6697"/>
                  </a:cubicBezTo>
                  <a:cubicBezTo>
                    <a:pt x="4511" y="6703"/>
                    <a:pt x="4511" y="6708"/>
                    <a:pt x="4511" y="6708"/>
                  </a:cubicBezTo>
                  <a:cubicBezTo>
                    <a:pt x="4511" y="6714"/>
                    <a:pt x="4517" y="6720"/>
                    <a:pt x="4517" y="6720"/>
                  </a:cubicBezTo>
                  <a:cubicBezTo>
                    <a:pt x="4528" y="6714"/>
                    <a:pt x="4539" y="6708"/>
                    <a:pt x="4551" y="6708"/>
                  </a:cubicBezTo>
                  <a:lnTo>
                    <a:pt x="4551" y="6697"/>
                  </a:lnTo>
                  <a:cubicBezTo>
                    <a:pt x="4543" y="6697"/>
                    <a:pt x="4535" y="6699"/>
                    <a:pt x="4528" y="6699"/>
                  </a:cubicBezTo>
                  <a:cubicBezTo>
                    <a:pt x="4524" y="6699"/>
                    <a:pt x="4520" y="6699"/>
                    <a:pt x="4517" y="6697"/>
                  </a:cubicBezTo>
                  <a:cubicBezTo>
                    <a:pt x="4528" y="6697"/>
                    <a:pt x="4539" y="6691"/>
                    <a:pt x="4551" y="6686"/>
                  </a:cubicBezTo>
                  <a:lnTo>
                    <a:pt x="4552" y="6691"/>
                  </a:lnTo>
                  <a:lnTo>
                    <a:pt x="4552" y="6691"/>
                  </a:lnTo>
                  <a:cubicBezTo>
                    <a:pt x="4562" y="6686"/>
                    <a:pt x="4568" y="6686"/>
                    <a:pt x="4579" y="6686"/>
                  </a:cubicBezTo>
                  <a:cubicBezTo>
                    <a:pt x="4596" y="6674"/>
                    <a:pt x="4619" y="6669"/>
                    <a:pt x="4636" y="6663"/>
                  </a:cubicBezTo>
                  <a:lnTo>
                    <a:pt x="4647" y="6669"/>
                  </a:lnTo>
                  <a:cubicBezTo>
                    <a:pt x="4647" y="6663"/>
                    <a:pt x="4653" y="6657"/>
                    <a:pt x="4653" y="6651"/>
                  </a:cubicBezTo>
                  <a:cubicBezTo>
                    <a:pt x="4658" y="6657"/>
                    <a:pt x="4658" y="6663"/>
                    <a:pt x="4664" y="6669"/>
                  </a:cubicBezTo>
                  <a:cubicBezTo>
                    <a:pt x="4670" y="6657"/>
                    <a:pt x="4675" y="6651"/>
                    <a:pt x="4681" y="6640"/>
                  </a:cubicBezTo>
                  <a:lnTo>
                    <a:pt x="4698" y="6640"/>
                  </a:lnTo>
                  <a:cubicBezTo>
                    <a:pt x="4692" y="6646"/>
                    <a:pt x="4687" y="6651"/>
                    <a:pt x="4681" y="6663"/>
                  </a:cubicBezTo>
                  <a:cubicBezTo>
                    <a:pt x="4687" y="6657"/>
                    <a:pt x="4698" y="6651"/>
                    <a:pt x="4704" y="6651"/>
                  </a:cubicBezTo>
                  <a:lnTo>
                    <a:pt x="4709" y="6663"/>
                  </a:lnTo>
                  <a:cubicBezTo>
                    <a:pt x="4709" y="6663"/>
                    <a:pt x="4709" y="6651"/>
                    <a:pt x="4715" y="6646"/>
                  </a:cubicBezTo>
                  <a:cubicBezTo>
                    <a:pt x="4718" y="6646"/>
                    <a:pt x="4727" y="6642"/>
                    <a:pt x="4734" y="6642"/>
                  </a:cubicBezTo>
                  <a:cubicBezTo>
                    <a:pt x="4739" y="6642"/>
                    <a:pt x="4743" y="6644"/>
                    <a:pt x="4743" y="6651"/>
                  </a:cubicBezTo>
                  <a:cubicBezTo>
                    <a:pt x="4743" y="6640"/>
                    <a:pt x="4743" y="6629"/>
                    <a:pt x="4743" y="6617"/>
                  </a:cubicBezTo>
                  <a:cubicBezTo>
                    <a:pt x="4743" y="6623"/>
                    <a:pt x="4749" y="6629"/>
                    <a:pt x="4749" y="6634"/>
                  </a:cubicBezTo>
                  <a:cubicBezTo>
                    <a:pt x="4778" y="6629"/>
                    <a:pt x="4800" y="6612"/>
                    <a:pt x="4823" y="6600"/>
                  </a:cubicBezTo>
                  <a:cubicBezTo>
                    <a:pt x="4823" y="6600"/>
                    <a:pt x="4817" y="6595"/>
                    <a:pt x="4817" y="6589"/>
                  </a:cubicBezTo>
                  <a:cubicBezTo>
                    <a:pt x="4846" y="6572"/>
                    <a:pt x="4885" y="6555"/>
                    <a:pt x="4919" y="6544"/>
                  </a:cubicBezTo>
                  <a:lnTo>
                    <a:pt x="4919" y="6544"/>
                  </a:lnTo>
                  <a:cubicBezTo>
                    <a:pt x="4914" y="6555"/>
                    <a:pt x="4908" y="6561"/>
                    <a:pt x="4897" y="6566"/>
                  </a:cubicBezTo>
                  <a:cubicBezTo>
                    <a:pt x="4902" y="6566"/>
                    <a:pt x="4914" y="6561"/>
                    <a:pt x="4919" y="6561"/>
                  </a:cubicBezTo>
                  <a:lnTo>
                    <a:pt x="4919" y="6538"/>
                  </a:lnTo>
                  <a:cubicBezTo>
                    <a:pt x="4931" y="6538"/>
                    <a:pt x="4931" y="6549"/>
                    <a:pt x="4936" y="6555"/>
                  </a:cubicBezTo>
                  <a:cubicBezTo>
                    <a:pt x="4948" y="6544"/>
                    <a:pt x="4965" y="6538"/>
                    <a:pt x="4982" y="6527"/>
                  </a:cubicBezTo>
                  <a:lnTo>
                    <a:pt x="4953" y="6527"/>
                  </a:lnTo>
                  <a:cubicBezTo>
                    <a:pt x="4967" y="6522"/>
                    <a:pt x="4983" y="6504"/>
                    <a:pt x="5001" y="6504"/>
                  </a:cubicBezTo>
                  <a:cubicBezTo>
                    <a:pt x="5006" y="6504"/>
                    <a:pt x="5011" y="6506"/>
                    <a:pt x="5016" y="6510"/>
                  </a:cubicBezTo>
                  <a:cubicBezTo>
                    <a:pt x="5027" y="6504"/>
                    <a:pt x="5039" y="6498"/>
                    <a:pt x="5050" y="6493"/>
                  </a:cubicBezTo>
                  <a:cubicBezTo>
                    <a:pt x="5039" y="6493"/>
                    <a:pt x="5033" y="6493"/>
                    <a:pt x="5027" y="6498"/>
                  </a:cubicBezTo>
                  <a:lnTo>
                    <a:pt x="5027" y="6493"/>
                  </a:lnTo>
                  <a:cubicBezTo>
                    <a:pt x="5033" y="6487"/>
                    <a:pt x="5044" y="6481"/>
                    <a:pt x="5056" y="6476"/>
                  </a:cubicBezTo>
                  <a:cubicBezTo>
                    <a:pt x="5056" y="6476"/>
                    <a:pt x="5061" y="6487"/>
                    <a:pt x="5061" y="6487"/>
                  </a:cubicBezTo>
                  <a:cubicBezTo>
                    <a:pt x="5056" y="6476"/>
                    <a:pt x="5067" y="6470"/>
                    <a:pt x="5078" y="6470"/>
                  </a:cubicBezTo>
                  <a:cubicBezTo>
                    <a:pt x="5078" y="6470"/>
                    <a:pt x="5078" y="6481"/>
                    <a:pt x="5078" y="6481"/>
                  </a:cubicBezTo>
                  <a:cubicBezTo>
                    <a:pt x="5096" y="6471"/>
                    <a:pt x="5116" y="6460"/>
                    <a:pt x="5135" y="6449"/>
                  </a:cubicBezTo>
                  <a:lnTo>
                    <a:pt x="5135" y="6449"/>
                  </a:lnTo>
                  <a:cubicBezTo>
                    <a:pt x="5123" y="6455"/>
                    <a:pt x="5110" y="6465"/>
                    <a:pt x="5097" y="6465"/>
                  </a:cubicBezTo>
                  <a:cubicBezTo>
                    <a:pt x="5094" y="6465"/>
                    <a:pt x="5092" y="6465"/>
                    <a:pt x="5090" y="6464"/>
                  </a:cubicBezTo>
                  <a:cubicBezTo>
                    <a:pt x="5101" y="6453"/>
                    <a:pt x="5118" y="6447"/>
                    <a:pt x="5135" y="6436"/>
                  </a:cubicBezTo>
                  <a:cubicBezTo>
                    <a:pt x="5135" y="6436"/>
                    <a:pt x="5135" y="6441"/>
                    <a:pt x="5140" y="6447"/>
                  </a:cubicBezTo>
                  <a:lnTo>
                    <a:pt x="5140" y="6447"/>
                  </a:lnTo>
                  <a:cubicBezTo>
                    <a:pt x="5150" y="6441"/>
                    <a:pt x="5160" y="6436"/>
                    <a:pt x="5169" y="6430"/>
                  </a:cubicBezTo>
                  <a:cubicBezTo>
                    <a:pt x="5163" y="6430"/>
                    <a:pt x="5158" y="6436"/>
                    <a:pt x="5152" y="6436"/>
                  </a:cubicBezTo>
                  <a:lnTo>
                    <a:pt x="5146" y="6425"/>
                  </a:lnTo>
                  <a:cubicBezTo>
                    <a:pt x="5158" y="6419"/>
                    <a:pt x="5169" y="6413"/>
                    <a:pt x="5180" y="6408"/>
                  </a:cubicBezTo>
                  <a:cubicBezTo>
                    <a:pt x="5180" y="6413"/>
                    <a:pt x="5180" y="6419"/>
                    <a:pt x="5180" y="6425"/>
                  </a:cubicBezTo>
                  <a:cubicBezTo>
                    <a:pt x="5220" y="6408"/>
                    <a:pt x="5260" y="6385"/>
                    <a:pt x="5288" y="6356"/>
                  </a:cubicBezTo>
                  <a:lnTo>
                    <a:pt x="5288" y="6356"/>
                  </a:lnTo>
                  <a:cubicBezTo>
                    <a:pt x="5271" y="6368"/>
                    <a:pt x="5248" y="6379"/>
                    <a:pt x="5226" y="6385"/>
                  </a:cubicBezTo>
                  <a:cubicBezTo>
                    <a:pt x="5254" y="6362"/>
                    <a:pt x="5282" y="6345"/>
                    <a:pt x="5317" y="6334"/>
                  </a:cubicBezTo>
                  <a:lnTo>
                    <a:pt x="5322" y="6334"/>
                  </a:lnTo>
                  <a:cubicBezTo>
                    <a:pt x="5324" y="6335"/>
                    <a:pt x="5327" y="6335"/>
                    <a:pt x="5329" y="6335"/>
                  </a:cubicBezTo>
                  <a:cubicBezTo>
                    <a:pt x="5338" y="6335"/>
                    <a:pt x="5347" y="6327"/>
                    <a:pt x="5356" y="6322"/>
                  </a:cubicBezTo>
                  <a:cubicBezTo>
                    <a:pt x="5353" y="6321"/>
                    <a:pt x="5350" y="6320"/>
                    <a:pt x="5346" y="6320"/>
                  </a:cubicBezTo>
                  <a:cubicBezTo>
                    <a:pt x="5338" y="6320"/>
                    <a:pt x="5330" y="6324"/>
                    <a:pt x="5322" y="6328"/>
                  </a:cubicBezTo>
                  <a:cubicBezTo>
                    <a:pt x="5334" y="6317"/>
                    <a:pt x="5345" y="6305"/>
                    <a:pt x="5362" y="6300"/>
                  </a:cubicBezTo>
                  <a:lnTo>
                    <a:pt x="5368" y="6317"/>
                  </a:lnTo>
                  <a:cubicBezTo>
                    <a:pt x="5373" y="6305"/>
                    <a:pt x="5385" y="6300"/>
                    <a:pt x="5396" y="6294"/>
                  </a:cubicBezTo>
                  <a:lnTo>
                    <a:pt x="5368" y="6294"/>
                  </a:lnTo>
                  <a:cubicBezTo>
                    <a:pt x="5385" y="6283"/>
                    <a:pt x="5402" y="6277"/>
                    <a:pt x="5419" y="6266"/>
                  </a:cubicBezTo>
                  <a:lnTo>
                    <a:pt x="5436" y="6283"/>
                  </a:lnTo>
                  <a:cubicBezTo>
                    <a:pt x="5441" y="6249"/>
                    <a:pt x="5492" y="6243"/>
                    <a:pt x="5509" y="6209"/>
                  </a:cubicBezTo>
                  <a:lnTo>
                    <a:pt x="5509" y="6209"/>
                  </a:lnTo>
                  <a:cubicBezTo>
                    <a:pt x="5504" y="6215"/>
                    <a:pt x="5498" y="6220"/>
                    <a:pt x="5492" y="6220"/>
                  </a:cubicBezTo>
                  <a:cubicBezTo>
                    <a:pt x="5492" y="6220"/>
                    <a:pt x="5487" y="6215"/>
                    <a:pt x="5487" y="6215"/>
                  </a:cubicBezTo>
                  <a:lnTo>
                    <a:pt x="5504" y="6203"/>
                  </a:lnTo>
                  <a:cubicBezTo>
                    <a:pt x="5509" y="6198"/>
                    <a:pt x="5509" y="6198"/>
                    <a:pt x="5515" y="6192"/>
                  </a:cubicBezTo>
                  <a:cubicBezTo>
                    <a:pt x="5515" y="6198"/>
                    <a:pt x="5521" y="6203"/>
                    <a:pt x="5521" y="6209"/>
                  </a:cubicBezTo>
                  <a:cubicBezTo>
                    <a:pt x="5532" y="6203"/>
                    <a:pt x="5543" y="6198"/>
                    <a:pt x="5549" y="6181"/>
                  </a:cubicBezTo>
                  <a:cubicBezTo>
                    <a:pt x="5561" y="6175"/>
                    <a:pt x="5572" y="6164"/>
                    <a:pt x="5589" y="6158"/>
                  </a:cubicBezTo>
                  <a:cubicBezTo>
                    <a:pt x="5589" y="6158"/>
                    <a:pt x="5595" y="6152"/>
                    <a:pt x="5595" y="6147"/>
                  </a:cubicBezTo>
                  <a:cubicBezTo>
                    <a:pt x="5612" y="6141"/>
                    <a:pt x="5629" y="6129"/>
                    <a:pt x="5640" y="6118"/>
                  </a:cubicBezTo>
                  <a:lnTo>
                    <a:pt x="5640" y="6118"/>
                  </a:lnTo>
                  <a:cubicBezTo>
                    <a:pt x="5640" y="6121"/>
                    <a:pt x="5640" y="6125"/>
                    <a:pt x="5639" y="6128"/>
                  </a:cubicBezTo>
                  <a:lnTo>
                    <a:pt x="5639" y="6128"/>
                  </a:lnTo>
                  <a:cubicBezTo>
                    <a:pt x="5648" y="6113"/>
                    <a:pt x="5663" y="6103"/>
                    <a:pt x="5663" y="6090"/>
                  </a:cubicBezTo>
                  <a:lnTo>
                    <a:pt x="5663" y="6090"/>
                  </a:lnTo>
                  <a:cubicBezTo>
                    <a:pt x="5651" y="6101"/>
                    <a:pt x="5634" y="6107"/>
                    <a:pt x="5623" y="6112"/>
                  </a:cubicBezTo>
                  <a:cubicBezTo>
                    <a:pt x="5663" y="6078"/>
                    <a:pt x="5702" y="6039"/>
                    <a:pt x="5748" y="6010"/>
                  </a:cubicBezTo>
                  <a:lnTo>
                    <a:pt x="5748" y="6010"/>
                  </a:lnTo>
                  <a:cubicBezTo>
                    <a:pt x="5742" y="6016"/>
                    <a:pt x="5736" y="6022"/>
                    <a:pt x="5731" y="6033"/>
                  </a:cubicBezTo>
                  <a:cubicBezTo>
                    <a:pt x="5733" y="6034"/>
                    <a:pt x="5735" y="6035"/>
                    <a:pt x="5737" y="6035"/>
                  </a:cubicBezTo>
                  <a:cubicBezTo>
                    <a:pt x="5745" y="6035"/>
                    <a:pt x="5750" y="6027"/>
                    <a:pt x="5759" y="6027"/>
                  </a:cubicBezTo>
                  <a:cubicBezTo>
                    <a:pt x="5765" y="6016"/>
                    <a:pt x="5770" y="6010"/>
                    <a:pt x="5776" y="5999"/>
                  </a:cubicBezTo>
                  <a:cubicBezTo>
                    <a:pt x="5782" y="6005"/>
                    <a:pt x="5782" y="6005"/>
                    <a:pt x="5787" y="6005"/>
                  </a:cubicBezTo>
                  <a:cubicBezTo>
                    <a:pt x="5787" y="5996"/>
                    <a:pt x="5805" y="5969"/>
                    <a:pt x="5815" y="5969"/>
                  </a:cubicBezTo>
                  <a:cubicBezTo>
                    <a:pt x="5818" y="5969"/>
                    <a:pt x="5820" y="5971"/>
                    <a:pt x="5821" y="5976"/>
                  </a:cubicBezTo>
                  <a:cubicBezTo>
                    <a:pt x="5793" y="6022"/>
                    <a:pt x="5742" y="6044"/>
                    <a:pt x="5714" y="6090"/>
                  </a:cubicBezTo>
                  <a:lnTo>
                    <a:pt x="5702" y="6090"/>
                  </a:lnTo>
                  <a:cubicBezTo>
                    <a:pt x="5680" y="6112"/>
                    <a:pt x="5657" y="6129"/>
                    <a:pt x="5629" y="6147"/>
                  </a:cubicBezTo>
                  <a:cubicBezTo>
                    <a:pt x="5634" y="6152"/>
                    <a:pt x="5640" y="6164"/>
                    <a:pt x="5640" y="6169"/>
                  </a:cubicBezTo>
                  <a:cubicBezTo>
                    <a:pt x="5657" y="6164"/>
                    <a:pt x="5668" y="6147"/>
                    <a:pt x="5668" y="6129"/>
                  </a:cubicBezTo>
                  <a:cubicBezTo>
                    <a:pt x="5674" y="6124"/>
                    <a:pt x="5680" y="6124"/>
                    <a:pt x="5685" y="6118"/>
                  </a:cubicBezTo>
                  <a:cubicBezTo>
                    <a:pt x="5687" y="6119"/>
                    <a:pt x="5689" y="6119"/>
                    <a:pt x="5691" y="6119"/>
                  </a:cubicBezTo>
                  <a:cubicBezTo>
                    <a:pt x="5704" y="6119"/>
                    <a:pt x="5709" y="6101"/>
                    <a:pt x="5719" y="6095"/>
                  </a:cubicBezTo>
                  <a:lnTo>
                    <a:pt x="5731" y="6107"/>
                  </a:lnTo>
                  <a:cubicBezTo>
                    <a:pt x="5731" y="6107"/>
                    <a:pt x="5725" y="6095"/>
                    <a:pt x="5725" y="6095"/>
                  </a:cubicBezTo>
                  <a:cubicBezTo>
                    <a:pt x="5736" y="6090"/>
                    <a:pt x="5748" y="6090"/>
                    <a:pt x="5759" y="6090"/>
                  </a:cubicBezTo>
                  <a:cubicBezTo>
                    <a:pt x="5759" y="6084"/>
                    <a:pt x="5759" y="6073"/>
                    <a:pt x="5759" y="6067"/>
                  </a:cubicBezTo>
                  <a:cubicBezTo>
                    <a:pt x="5765" y="6067"/>
                    <a:pt x="5770" y="6073"/>
                    <a:pt x="5776" y="6073"/>
                  </a:cubicBezTo>
                  <a:cubicBezTo>
                    <a:pt x="5776" y="6067"/>
                    <a:pt x="5770" y="6067"/>
                    <a:pt x="5770" y="6067"/>
                  </a:cubicBezTo>
                  <a:cubicBezTo>
                    <a:pt x="5776" y="6056"/>
                    <a:pt x="5787" y="6050"/>
                    <a:pt x="5804" y="6050"/>
                  </a:cubicBezTo>
                  <a:cubicBezTo>
                    <a:pt x="5799" y="6050"/>
                    <a:pt x="5799" y="6044"/>
                    <a:pt x="5793" y="6044"/>
                  </a:cubicBezTo>
                  <a:cubicBezTo>
                    <a:pt x="5821" y="6022"/>
                    <a:pt x="5850" y="5993"/>
                    <a:pt x="5878" y="5965"/>
                  </a:cubicBezTo>
                  <a:cubicBezTo>
                    <a:pt x="5878" y="5971"/>
                    <a:pt x="5878" y="5976"/>
                    <a:pt x="5878" y="5982"/>
                  </a:cubicBezTo>
                  <a:cubicBezTo>
                    <a:pt x="5878" y="5959"/>
                    <a:pt x="5901" y="5931"/>
                    <a:pt x="5924" y="5931"/>
                  </a:cubicBezTo>
                  <a:cubicBezTo>
                    <a:pt x="5935" y="5931"/>
                    <a:pt x="5929" y="5914"/>
                    <a:pt x="5935" y="5908"/>
                  </a:cubicBezTo>
                  <a:cubicBezTo>
                    <a:pt x="5952" y="5891"/>
                    <a:pt x="5963" y="5874"/>
                    <a:pt x="5963" y="5851"/>
                  </a:cubicBezTo>
                  <a:cubicBezTo>
                    <a:pt x="5963" y="5851"/>
                    <a:pt x="5975" y="5857"/>
                    <a:pt x="5975" y="5863"/>
                  </a:cubicBezTo>
                  <a:cubicBezTo>
                    <a:pt x="5975" y="5857"/>
                    <a:pt x="5969" y="5846"/>
                    <a:pt x="5969" y="5846"/>
                  </a:cubicBezTo>
                  <a:cubicBezTo>
                    <a:pt x="5975" y="5840"/>
                    <a:pt x="5992" y="5846"/>
                    <a:pt x="5992" y="5829"/>
                  </a:cubicBezTo>
                  <a:cubicBezTo>
                    <a:pt x="6003" y="5817"/>
                    <a:pt x="6014" y="5812"/>
                    <a:pt x="6026" y="5800"/>
                  </a:cubicBezTo>
                  <a:lnTo>
                    <a:pt x="6026" y="5800"/>
                  </a:lnTo>
                  <a:cubicBezTo>
                    <a:pt x="6009" y="5806"/>
                    <a:pt x="5992" y="5817"/>
                    <a:pt x="5980" y="5823"/>
                  </a:cubicBezTo>
                  <a:cubicBezTo>
                    <a:pt x="5980" y="5829"/>
                    <a:pt x="5986" y="5834"/>
                    <a:pt x="5986" y="5840"/>
                  </a:cubicBezTo>
                  <a:cubicBezTo>
                    <a:pt x="5983" y="5839"/>
                    <a:pt x="5980" y="5838"/>
                    <a:pt x="5978" y="5838"/>
                  </a:cubicBezTo>
                  <a:cubicBezTo>
                    <a:pt x="5969" y="5838"/>
                    <a:pt x="5962" y="5844"/>
                    <a:pt x="5958" y="5857"/>
                  </a:cubicBezTo>
                  <a:lnTo>
                    <a:pt x="5952" y="5846"/>
                  </a:lnTo>
                  <a:lnTo>
                    <a:pt x="5952" y="5846"/>
                  </a:lnTo>
                  <a:cubicBezTo>
                    <a:pt x="5958" y="5857"/>
                    <a:pt x="5958" y="5874"/>
                    <a:pt x="5952" y="5886"/>
                  </a:cubicBezTo>
                  <a:cubicBezTo>
                    <a:pt x="5947" y="5889"/>
                    <a:pt x="5942" y="5890"/>
                    <a:pt x="5937" y="5890"/>
                  </a:cubicBezTo>
                  <a:cubicBezTo>
                    <a:pt x="5925" y="5890"/>
                    <a:pt x="5913" y="5882"/>
                    <a:pt x="5901" y="5874"/>
                  </a:cubicBezTo>
                  <a:cubicBezTo>
                    <a:pt x="5890" y="5886"/>
                    <a:pt x="5878" y="5897"/>
                    <a:pt x="5861" y="5903"/>
                  </a:cubicBezTo>
                  <a:cubicBezTo>
                    <a:pt x="5918" y="5840"/>
                    <a:pt x="5980" y="5772"/>
                    <a:pt x="6037" y="5710"/>
                  </a:cubicBezTo>
                  <a:cubicBezTo>
                    <a:pt x="6037" y="5715"/>
                    <a:pt x="6043" y="5721"/>
                    <a:pt x="6043" y="5727"/>
                  </a:cubicBezTo>
                  <a:cubicBezTo>
                    <a:pt x="6043" y="5727"/>
                    <a:pt x="6043" y="5721"/>
                    <a:pt x="6048" y="5721"/>
                  </a:cubicBezTo>
                  <a:cubicBezTo>
                    <a:pt x="6037" y="5710"/>
                    <a:pt x="6037" y="5698"/>
                    <a:pt x="6060" y="5693"/>
                  </a:cubicBezTo>
                  <a:lnTo>
                    <a:pt x="6060" y="5693"/>
                  </a:lnTo>
                  <a:cubicBezTo>
                    <a:pt x="6054" y="5698"/>
                    <a:pt x="6054" y="5704"/>
                    <a:pt x="6054" y="5710"/>
                  </a:cubicBezTo>
                  <a:cubicBezTo>
                    <a:pt x="6060" y="5710"/>
                    <a:pt x="6060" y="5704"/>
                    <a:pt x="6065" y="5698"/>
                  </a:cubicBezTo>
                  <a:cubicBezTo>
                    <a:pt x="6060" y="5693"/>
                    <a:pt x="6060" y="5687"/>
                    <a:pt x="6054" y="5687"/>
                  </a:cubicBezTo>
                  <a:cubicBezTo>
                    <a:pt x="6071" y="5664"/>
                    <a:pt x="6094" y="5647"/>
                    <a:pt x="6111" y="5625"/>
                  </a:cubicBezTo>
                  <a:cubicBezTo>
                    <a:pt x="6134" y="5602"/>
                    <a:pt x="6145" y="5556"/>
                    <a:pt x="6179" y="5551"/>
                  </a:cubicBezTo>
                  <a:cubicBezTo>
                    <a:pt x="6190" y="5545"/>
                    <a:pt x="6207" y="5534"/>
                    <a:pt x="6219" y="5522"/>
                  </a:cubicBezTo>
                  <a:cubicBezTo>
                    <a:pt x="6219" y="5522"/>
                    <a:pt x="6219" y="5517"/>
                    <a:pt x="6219" y="5511"/>
                  </a:cubicBezTo>
                  <a:cubicBezTo>
                    <a:pt x="6230" y="5505"/>
                    <a:pt x="6236" y="5494"/>
                    <a:pt x="6230" y="5483"/>
                  </a:cubicBezTo>
                  <a:lnTo>
                    <a:pt x="6230" y="5483"/>
                  </a:lnTo>
                  <a:cubicBezTo>
                    <a:pt x="6224" y="5488"/>
                    <a:pt x="6219" y="5494"/>
                    <a:pt x="6207" y="5505"/>
                  </a:cubicBezTo>
                  <a:cubicBezTo>
                    <a:pt x="6213" y="5488"/>
                    <a:pt x="6224" y="5477"/>
                    <a:pt x="6230" y="5466"/>
                  </a:cubicBezTo>
                  <a:cubicBezTo>
                    <a:pt x="6230" y="5471"/>
                    <a:pt x="6236" y="5477"/>
                    <a:pt x="6241" y="5483"/>
                  </a:cubicBezTo>
                  <a:cubicBezTo>
                    <a:pt x="6241" y="5477"/>
                    <a:pt x="6247" y="5466"/>
                    <a:pt x="6247" y="5460"/>
                  </a:cubicBezTo>
                  <a:cubicBezTo>
                    <a:pt x="6253" y="5466"/>
                    <a:pt x="6258" y="5471"/>
                    <a:pt x="6264" y="5477"/>
                  </a:cubicBezTo>
                  <a:cubicBezTo>
                    <a:pt x="6258" y="5488"/>
                    <a:pt x="6253" y="5494"/>
                    <a:pt x="6253" y="5500"/>
                  </a:cubicBezTo>
                  <a:cubicBezTo>
                    <a:pt x="6247" y="5500"/>
                    <a:pt x="6247" y="5505"/>
                    <a:pt x="6241" y="5505"/>
                  </a:cubicBezTo>
                  <a:cubicBezTo>
                    <a:pt x="6230" y="5522"/>
                    <a:pt x="6219" y="5539"/>
                    <a:pt x="6213" y="5556"/>
                  </a:cubicBezTo>
                  <a:cubicBezTo>
                    <a:pt x="6207" y="5562"/>
                    <a:pt x="6202" y="5562"/>
                    <a:pt x="6196" y="5568"/>
                  </a:cubicBezTo>
                  <a:cubicBezTo>
                    <a:pt x="6196" y="5568"/>
                    <a:pt x="6202" y="5573"/>
                    <a:pt x="6207" y="5579"/>
                  </a:cubicBezTo>
                  <a:cubicBezTo>
                    <a:pt x="6241" y="5562"/>
                    <a:pt x="6253" y="5528"/>
                    <a:pt x="6275" y="5500"/>
                  </a:cubicBezTo>
                  <a:lnTo>
                    <a:pt x="6281" y="5505"/>
                  </a:lnTo>
                  <a:cubicBezTo>
                    <a:pt x="6281" y="5505"/>
                    <a:pt x="6281" y="5500"/>
                    <a:pt x="6275" y="5494"/>
                  </a:cubicBezTo>
                  <a:cubicBezTo>
                    <a:pt x="6292" y="5483"/>
                    <a:pt x="6304" y="5466"/>
                    <a:pt x="6309" y="5449"/>
                  </a:cubicBezTo>
                  <a:cubicBezTo>
                    <a:pt x="6321" y="5443"/>
                    <a:pt x="6326" y="5432"/>
                    <a:pt x="6321" y="5415"/>
                  </a:cubicBezTo>
                  <a:cubicBezTo>
                    <a:pt x="6326" y="5415"/>
                    <a:pt x="6332" y="5420"/>
                    <a:pt x="6338" y="5420"/>
                  </a:cubicBezTo>
                  <a:cubicBezTo>
                    <a:pt x="6332" y="5415"/>
                    <a:pt x="6326" y="5409"/>
                    <a:pt x="6321" y="5409"/>
                  </a:cubicBezTo>
                  <a:cubicBezTo>
                    <a:pt x="6326" y="5403"/>
                    <a:pt x="6338" y="5398"/>
                    <a:pt x="6343" y="5398"/>
                  </a:cubicBezTo>
                  <a:cubicBezTo>
                    <a:pt x="6343" y="5398"/>
                    <a:pt x="6343" y="5392"/>
                    <a:pt x="6338" y="5392"/>
                  </a:cubicBezTo>
                  <a:cubicBezTo>
                    <a:pt x="6321" y="5403"/>
                    <a:pt x="6298" y="5415"/>
                    <a:pt x="6304" y="5443"/>
                  </a:cubicBezTo>
                  <a:cubicBezTo>
                    <a:pt x="6298" y="5443"/>
                    <a:pt x="6292" y="5449"/>
                    <a:pt x="6287" y="5449"/>
                  </a:cubicBezTo>
                  <a:cubicBezTo>
                    <a:pt x="6281" y="5460"/>
                    <a:pt x="6275" y="5466"/>
                    <a:pt x="6270" y="5477"/>
                  </a:cubicBezTo>
                  <a:cubicBezTo>
                    <a:pt x="6264" y="5471"/>
                    <a:pt x="6258" y="5460"/>
                    <a:pt x="6253" y="5454"/>
                  </a:cubicBezTo>
                  <a:cubicBezTo>
                    <a:pt x="6258" y="5454"/>
                    <a:pt x="6264" y="5449"/>
                    <a:pt x="6270" y="5449"/>
                  </a:cubicBezTo>
                  <a:cubicBezTo>
                    <a:pt x="6264" y="5443"/>
                    <a:pt x="6258" y="5437"/>
                    <a:pt x="6253" y="5432"/>
                  </a:cubicBezTo>
                  <a:cubicBezTo>
                    <a:pt x="6258" y="5432"/>
                    <a:pt x="6258" y="5426"/>
                    <a:pt x="6258" y="5420"/>
                  </a:cubicBezTo>
                  <a:cubicBezTo>
                    <a:pt x="6264" y="5426"/>
                    <a:pt x="6270" y="5432"/>
                    <a:pt x="6275" y="5437"/>
                  </a:cubicBezTo>
                  <a:cubicBezTo>
                    <a:pt x="6275" y="5432"/>
                    <a:pt x="6270" y="5420"/>
                    <a:pt x="6270" y="5415"/>
                  </a:cubicBezTo>
                  <a:cubicBezTo>
                    <a:pt x="6270" y="5409"/>
                    <a:pt x="6275" y="5403"/>
                    <a:pt x="6275" y="5398"/>
                  </a:cubicBezTo>
                  <a:cubicBezTo>
                    <a:pt x="6275" y="5403"/>
                    <a:pt x="6275" y="5415"/>
                    <a:pt x="6275" y="5420"/>
                  </a:cubicBezTo>
                  <a:cubicBezTo>
                    <a:pt x="6298" y="5415"/>
                    <a:pt x="6281" y="5392"/>
                    <a:pt x="6287" y="5375"/>
                  </a:cubicBezTo>
                  <a:cubicBezTo>
                    <a:pt x="6292" y="5369"/>
                    <a:pt x="6309" y="5364"/>
                    <a:pt x="6315" y="5358"/>
                  </a:cubicBezTo>
                  <a:cubicBezTo>
                    <a:pt x="6311" y="5341"/>
                    <a:pt x="6320" y="5333"/>
                    <a:pt x="6332" y="5333"/>
                  </a:cubicBezTo>
                  <a:cubicBezTo>
                    <a:pt x="6335" y="5333"/>
                    <a:pt x="6339" y="5334"/>
                    <a:pt x="6343" y="5335"/>
                  </a:cubicBezTo>
                  <a:cubicBezTo>
                    <a:pt x="6338" y="5329"/>
                    <a:pt x="6338" y="5318"/>
                    <a:pt x="6332" y="5318"/>
                  </a:cubicBezTo>
                  <a:cubicBezTo>
                    <a:pt x="6343" y="5295"/>
                    <a:pt x="6355" y="5273"/>
                    <a:pt x="6366" y="5250"/>
                  </a:cubicBezTo>
                  <a:cubicBezTo>
                    <a:pt x="6372" y="5261"/>
                    <a:pt x="6372" y="5273"/>
                    <a:pt x="6378" y="5278"/>
                  </a:cubicBezTo>
                  <a:cubicBezTo>
                    <a:pt x="6378" y="5267"/>
                    <a:pt x="6378" y="5256"/>
                    <a:pt x="6372" y="5244"/>
                  </a:cubicBezTo>
                  <a:lnTo>
                    <a:pt x="6378" y="5244"/>
                  </a:lnTo>
                  <a:cubicBezTo>
                    <a:pt x="6378" y="5244"/>
                    <a:pt x="6378" y="5250"/>
                    <a:pt x="6383" y="5256"/>
                  </a:cubicBezTo>
                  <a:cubicBezTo>
                    <a:pt x="6389" y="5256"/>
                    <a:pt x="6395" y="5250"/>
                    <a:pt x="6389" y="5244"/>
                  </a:cubicBezTo>
                  <a:lnTo>
                    <a:pt x="6395" y="5244"/>
                  </a:lnTo>
                  <a:lnTo>
                    <a:pt x="6389" y="5239"/>
                  </a:lnTo>
                  <a:cubicBezTo>
                    <a:pt x="6383" y="5239"/>
                    <a:pt x="6378" y="5233"/>
                    <a:pt x="6378" y="5233"/>
                  </a:cubicBezTo>
                  <a:cubicBezTo>
                    <a:pt x="6383" y="5227"/>
                    <a:pt x="6389" y="5216"/>
                    <a:pt x="6389" y="5210"/>
                  </a:cubicBezTo>
                  <a:cubicBezTo>
                    <a:pt x="6395" y="5205"/>
                    <a:pt x="6395" y="5193"/>
                    <a:pt x="6400" y="5188"/>
                  </a:cubicBezTo>
                  <a:cubicBezTo>
                    <a:pt x="6400" y="5193"/>
                    <a:pt x="6406" y="5199"/>
                    <a:pt x="6406" y="5205"/>
                  </a:cubicBezTo>
                  <a:cubicBezTo>
                    <a:pt x="6412" y="5199"/>
                    <a:pt x="6417" y="5193"/>
                    <a:pt x="6417" y="5188"/>
                  </a:cubicBezTo>
                  <a:cubicBezTo>
                    <a:pt x="6406" y="5188"/>
                    <a:pt x="6400" y="5182"/>
                    <a:pt x="6406" y="5171"/>
                  </a:cubicBezTo>
                  <a:lnTo>
                    <a:pt x="6412" y="5171"/>
                  </a:lnTo>
                  <a:cubicBezTo>
                    <a:pt x="6412" y="5171"/>
                    <a:pt x="6412" y="5165"/>
                    <a:pt x="6406" y="5165"/>
                  </a:cubicBezTo>
                  <a:cubicBezTo>
                    <a:pt x="6412" y="5159"/>
                    <a:pt x="6412" y="5159"/>
                    <a:pt x="6412" y="5154"/>
                  </a:cubicBezTo>
                  <a:cubicBezTo>
                    <a:pt x="6412" y="5154"/>
                    <a:pt x="6417" y="5148"/>
                    <a:pt x="6417" y="5142"/>
                  </a:cubicBezTo>
                  <a:lnTo>
                    <a:pt x="6429" y="5142"/>
                  </a:lnTo>
                  <a:cubicBezTo>
                    <a:pt x="6446" y="5114"/>
                    <a:pt x="6468" y="5086"/>
                    <a:pt x="6474" y="5051"/>
                  </a:cubicBezTo>
                  <a:cubicBezTo>
                    <a:pt x="6485" y="5046"/>
                    <a:pt x="6497" y="5034"/>
                    <a:pt x="6508" y="5034"/>
                  </a:cubicBezTo>
                  <a:cubicBezTo>
                    <a:pt x="6508" y="5057"/>
                    <a:pt x="6491" y="5068"/>
                    <a:pt x="6474" y="5086"/>
                  </a:cubicBezTo>
                  <a:cubicBezTo>
                    <a:pt x="6474" y="5091"/>
                    <a:pt x="6474" y="5097"/>
                    <a:pt x="6474" y="5097"/>
                  </a:cubicBezTo>
                  <a:cubicBezTo>
                    <a:pt x="6451" y="5120"/>
                    <a:pt x="6446" y="5154"/>
                    <a:pt x="6423" y="5171"/>
                  </a:cubicBezTo>
                  <a:cubicBezTo>
                    <a:pt x="6423" y="5188"/>
                    <a:pt x="6417" y="5199"/>
                    <a:pt x="6423" y="5210"/>
                  </a:cubicBezTo>
                  <a:cubicBezTo>
                    <a:pt x="6423" y="5205"/>
                    <a:pt x="6423" y="5193"/>
                    <a:pt x="6429" y="5188"/>
                  </a:cubicBezTo>
                  <a:cubicBezTo>
                    <a:pt x="6474" y="5148"/>
                    <a:pt x="6491" y="5080"/>
                    <a:pt x="6531" y="5029"/>
                  </a:cubicBezTo>
                  <a:lnTo>
                    <a:pt x="6531" y="5029"/>
                  </a:lnTo>
                  <a:cubicBezTo>
                    <a:pt x="6525" y="5031"/>
                    <a:pt x="6519" y="5031"/>
                    <a:pt x="6514" y="5031"/>
                  </a:cubicBezTo>
                  <a:cubicBezTo>
                    <a:pt x="6502" y="5031"/>
                    <a:pt x="6491" y="5029"/>
                    <a:pt x="6480" y="5029"/>
                  </a:cubicBezTo>
                  <a:cubicBezTo>
                    <a:pt x="6485" y="5017"/>
                    <a:pt x="6491" y="5006"/>
                    <a:pt x="6491" y="5000"/>
                  </a:cubicBezTo>
                  <a:cubicBezTo>
                    <a:pt x="6502" y="4978"/>
                    <a:pt x="6508" y="4955"/>
                    <a:pt x="6525" y="4938"/>
                  </a:cubicBezTo>
                  <a:cubicBezTo>
                    <a:pt x="6525" y="4938"/>
                    <a:pt x="6525" y="4932"/>
                    <a:pt x="6525" y="4932"/>
                  </a:cubicBezTo>
                  <a:cubicBezTo>
                    <a:pt x="6531" y="4915"/>
                    <a:pt x="6536" y="4904"/>
                    <a:pt x="6542" y="4887"/>
                  </a:cubicBezTo>
                  <a:cubicBezTo>
                    <a:pt x="6547" y="4889"/>
                    <a:pt x="6551" y="4891"/>
                    <a:pt x="6555" y="4891"/>
                  </a:cubicBezTo>
                  <a:cubicBezTo>
                    <a:pt x="6561" y="4891"/>
                    <a:pt x="6565" y="4888"/>
                    <a:pt x="6565" y="4881"/>
                  </a:cubicBezTo>
                  <a:lnTo>
                    <a:pt x="6548" y="4881"/>
                  </a:lnTo>
                  <a:cubicBezTo>
                    <a:pt x="6559" y="4859"/>
                    <a:pt x="6570" y="4836"/>
                    <a:pt x="6576" y="4813"/>
                  </a:cubicBezTo>
                  <a:cubicBezTo>
                    <a:pt x="6582" y="4813"/>
                    <a:pt x="6593" y="4813"/>
                    <a:pt x="6599" y="4819"/>
                  </a:cubicBezTo>
                  <a:cubicBezTo>
                    <a:pt x="6599" y="4813"/>
                    <a:pt x="6599" y="4802"/>
                    <a:pt x="6599" y="4796"/>
                  </a:cubicBezTo>
                  <a:lnTo>
                    <a:pt x="6582" y="4802"/>
                  </a:lnTo>
                  <a:cubicBezTo>
                    <a:pt x="6587" y="4790"/>
                    <a:pt x="6587" y="4785"/>
                    <a:pt x="6593" y="4773"/>
                  </a:cubicBezTo>
                  <a:lnTo>
                    <a:pt x="6610" y="4773"/>
                  </a:lnTo>
                  <a:cubicBezTo>
                    <a:pt x="6616" y="4756"/>
                    <a:pt x="6622" y="4739"/>
                    <a:pt x="6627" y="4722"/>
                  </a:cubicBezTo>
                  <a:lnTo>
                    <a:pt x="6627" y="4722"/>
                  </a:lnTo>
                  <a:cubicBezTo>
                    <a:pt x="6616" y="4739"/>
                    <a:pt x="6610" y="4751"/>
                    <a:pt x="6604" y="4762"/>
                  </a:cubicBezTo>
                  <a:cubicBezTo>
                    <a:pt x="6604" y="4745"/>
                    <a:pt x="6610" y="4722"/>
                    <a:pt x="6622" y="4705"/>
                  </a:cubicBezTo>
                  <a:cubicBezTo>
                    <a:pt x="6633" y="4666"/>
                    <a:pt x="6644" y="4632"/>
                    <a:pt x="6656" y="4592"/>
                  </a:cubicBezTo>
                  <a:cubicBezTo>
                    <a:pt x="6656" y="4598"/>
                    <a:pt x="6661" y="4603"/>
                    <a:pt x="6661" y="4609"/>
                  </a:cubicBezTo>
                  <a:cubicBezTo>
                    <a:pt x="6667" y="4603"/>
                    <a:pt x="6673" y="4598"/>
                    <a:pt x="6678" y="4592"/>
                  </a:cubicBezTo>
                  <a:cubicBezTo>
                    <a:pt x="6678" y="4575"/>
                    <a:pt x="6667" y="4552"/>
                    <a:pt x="6673" y="4535"/>
                  </a:cubicBezTo>
                  <a:lnTo>
                    <a:pt x="6673" y="4535"/>
                  </a:lnTo>
                  <a:cubicBezTo>
                    <a:pt x="6678" y="4547"/>
                    <a:pt x="6678" y="4558"/>
                    <a:pt x="6678" y="4569"/>
                  </a:cubicBezTo>
                  <a:cubicBezTo>
                    <a:pt x="6690" y="4535"/>
                    <a:pt x="6707" y="4507"/>
                    <a:pt x="6701" y="4478"/>
                  </a:cubicBezTo>
                  <a:lnTo>
                    <a:pt x="6707" y="4478"/>
                  </a:lnTo>
                  <a:cubicBezTo>
                    <a:pt x="6707" y="4478"/>
                    <a:pt x="6707" y="4473"/>
                    <a:pt x="6701" y="4467"/>
                  </a:cubicBezTo>
                  <a:lnTo>
                    <a:pt x="6712" y="4467"/>
                  </a:lnTo>
                  <a:lnTo>
                    <a:pt x="6712" y="4461"/>
                  </a:lnTo>
                  <a:cubicBezTo>
                    <a:pt x="6707" y="4461"/>
                    <a:pt x="6701" y="4467"/>
                    <a:pt x="6695" y="4467"/>
                  </a:cubicBezTo>
                  <a:cubicBezTo>
                    <a:pt x="6695" y="4461"/>
                    <a:pt x="6701" y="4450"/>
                    <a:pt x="6707" y="4444"/>
                  </a:cubicBezTo>
                  <a:cubicBezTo>
                    <a:pt x="6707" y="4450"/>
                    <a:pt x="6712" y="4450"/>
                    <a:pt x="6718" y="4450"/>
                  </a:cubicBezTo>
                  <a:cubicBezTo>
                    <a:pt x="6718" y="4444"/>
                    <a:pt x="6712" y="4439"/>
                    <a:pt x="6712" y="4439"/>
                  </a:cubicBezTo>
                  <a:lnTo>
                    <a:pt x="6707" y="4439"/>
                  </a:lnTo>
                  <a:cubicBezTo>
                    <a:pt x="6701" y="4416"/>
                    <a:pt x="6712" y="4393"/>
                    <a:pt x="6718" y="4371"/>
                  </a:cubicBezTo>
                  <a:cubicBezTo>
                    <a:pt x="6724" y="4371"/>
                    <a:pt x="6729" y="4371"/>
                    <a:pt x="6735" y="4376"/>
                  </a:cubicBezTo>
                  <a:cubicBezTo>
                    <a:pt x="6729" y="4371"/>
                    <a:pt x="6724" y="4371"/>
                    <a:pt x="6718" y="4365"/>
                  </a:cubicBezTo>
                  <a:cubicBezTo>
                    <a:pt x="6724" y="4354"/>
                    <a:pt x="6724" y="4337"/>
                    <a:pt x="6729" y="4325"/>
                  </a:cubicBezTo>
                  <a:cubicBezTo>
                    <a:pt x="6729" y="4337"/>
                    <a:pt x="6735" y="4348"/>
                    <a:pt x="6741" y="4359"/>
                  </a:cubicBezTo>
                  <a:cubicBezTo>
                    <a:pt x="6741" y="4348"/>
                    <a:pt x="6741" y="4342"/>
                    <a:pt x="6752" y="4337"/>
                  </a:cubicBezTo>
                  <a:cubicBezTo>
                    <a:pt x="6752" y="4337"/>
                    <a:pt x="6746" y="4331"/>
                    <a:pt x="6741" y="4331"/>
                  </a:cubicBezTo>
                  <a:cubicBezTo>
                    <a:pt x="6758" y="4297"/>
                    <a:pt x="6763" y="4263"/>
                    <a:pt x="6769" y="4229"/>
                  </a:cubicBezTo>
                  <a:cubicBezTo>
                    <a:pt x="6763" y="4229"/>
                    <a:pt x="6758" y="4234"/>
                    <a:pt x="6752" y="4234"/>
                  </a:cubicBezTo>
                  <a:cubicBezTo>
                    <a:pt x="6752" y="4200"/>
                    <a:pt x="6763" y="4172"/>
                    <a:pt x="6769" y="4138"/>
                  </a:cubicBezTo>
                  <a:lnTo>
                    <a:pt x="6769" y="4138"/>
                  </a:lnTo>
                  <a:cubicBezTo>
                    <a:pt x="6775" y="4155"/>
                    <a:pt x="6769" y="4172"/>
                    <a:pt x="6763" y="4195"/>
                  </a:cubicBezTo>
                  <a:cubicBezTo>
                    <a:pt x="6792" y="4189"/>
                    <a:pt x="6780" y="4064"/>
                    <a:pt x="6803" y="4036"/>
                  </a:cubicBezTo>
                  <a:cubicBezTo>
                    <a:pt x="6814" y="4042"/>
                    <a:pt x="6820" y="4047"/>
                    <a:pt x="6826" y="4053"/>
                  </a:cubicBezTo>
                  <a:lnTo>
                    <a:pt x="6814" y="4053"/>
                  </a:lnTo>
                  <a:cubicBezTo>
                    <a:pt x="6814" y="4064"/>
                    <a:pt x="6809" y="4070"/>
                    <a:pt x="6797" y="4070"/>
                  </a:cubicBezTo>
                  <a:cubicBezTo>
                    <a:pt x="6803" y="4081"/>
                    <a:pt x="6809" y="4087"/>
                    <a:pt x="6809" y="4093"/>
                  </a:cubicBezTo>
                  <a:lnTo>
                    <a:pt x="6792" y="4093"/>
                  </a:lnTo>
                  <a:cubicBezTo>
                    <a:pt x="6792" y="4093"/>
                    <a:pt x="6803" y="4098"/>
                    <a:pt x="6809" y="4104"/>
                  </a:cubicBezTo>
                  <a:cubicBezTo>
                    <a:pt x="6803" y="4132"/>
                    <a:pt x="6797" y="4166"/>
                    <a:pt x="6814" y="4195"/>
                  </a:cubicBezTo>
                  <a:cubicBezTo>
                    <a:pt x="6820" y="4149"/>
                    <a:pt x="6831" y="4110"/>
                    <a:pt x="6831" y="4070"/>
                  </a:cubicBezTo>
                  <a:cubicBezTo>
                    <a:pt x="6837" y="4070"/>
                    <a:pt x="6837" y="4064"/>
                    <a:pt x="6843" y="4064"/>
                  </a:cubicBezTo>
                  <a:cubicBezTo>
                    <a:pt x="6831" y="4053"/>
                    <a:pt x="6837" y="4036"/>
                    <a:pt x="6848" y="4025"/>
                  </a:cubicBezTo>
                  <a:cubicBezTo>
                    <a:pt x="6837" y="4002"/>
                    <a:pt x="6848" y="3979"/>
                    <a:pt x="6848" y="3956"/>
                  </a:cubicBezTo>
                  <a:lnTo>
                    <a:pt x="6860" y="3951"/>
                  </a:lnTo>
                  <a:cubicBezTo>
                    <a:pt x="6860" y="3951"/>
                    <a:pt x="6848" y="3951"/>
                    <a:pt x="6848" y="3945"/>
                  </a:cubicBezTo>
                  <a:cubicBezTo>
                    <a:pt x="6848" y="3922"/>
                    <a:pt x="6854" y="3894"/>
                    <a:pt x="6848" y="3866"/>
                  </a:cubicBezTo>
                  <a:cubicBezTo>
                    <a:pt x="6848" y="3854"/>
                    <a:pt x="6854" y="3849"/>
                    <a:pt x="6860" y="3837"/>
                  </a:cubicBezTo>
                  <a:cubicBezTo>
                    <a:pt x="6854" y="3837"/>
                    <a:pt x="6854" y="3832"/>
                    <a:pt x="6848" y="3826"/>
                  </a:cubicBezTo>
                  <a:cubicBezTo>
                    <a:pt x="6854" y="3826"/>
                    <a:pt x="6860" y="3820"/>
                    <a:pt x="6860" y="3820"/>
                  </a:cubicBezTo>
                  <a:cubicBezTo>
                    <a:pt x="6854" y="3746"/>
                    <a:pt x="6877" y="3673"/>
                    <a:pt x="6877" y="3593"/>
                  </a:cubicBezTo>
                  <a:cubicBezTo>
                    <a:pt x="6865" y="3576"/>
                    <a:pt x="6877" y="3565"/>
                    <a:pt x="6882" y="3548"/>
                  </a:cubicBezTo>
                  <a:cubicBezTo>
                    <a:pt x="6877" y="3531"/>
                    <a:pt x="6877" y="3514"/>
                    <a:pt x="6877" y="3497"/>
                  </a:cubicBezTo>
                  <a:cubicBezTo>
                    <a:pt x="6877" y="3491"/>
                    <a:pt x="6871" y="3486"/>
                    <a:pt x="6871" y="3486"/>
                  </a:cubicBezTo>
                  <a:cubicBezTo>
                    <a:pt x="6871" y="3474"/>
                    <a:pt x="6877" y="3468"/>
                    <a:pt x="6882" y="3463"/>
                  </a:cubicBezTo>
                  <a:cubicBezTo>
                    <a:pt x="6877" y="3451"/>
                    <a:pt x="6877" y="3446"/>
                    <a:pt x="6877" y="3434"/>
                  </a:cubicBezTo>
                  <a:cubicBezTo>
                    <a:pt x="6877" y="3434"/>
                    <a:pt x="6882" y="3429"/>
                    <a:pt x="6882" y="3429"/>
                  </a:cubicBezTo>
                  <a:lnTo>
                    <a:pt x="6877" y="3429"/>
                  </a:lnTo>
                  <a:cubicBezTo>
                    <a:pt x="6877" y="3412"/>
                    <a:pt x="6877" y="3400"/>
                    <a:pt x="6877" y="3389"/>
                  </a:cubicBezTo>
                  <a:cubicBezTo>
                    <a:pt x="6877" y="3389"/>
                    <a:pt x="6882" y="3389"/>
                    <a:pt x="6882" y="3383"/>
                  </a:cubicBezTo>
                  <a:cubicBezTo>
                    <a:pt x="6882" y="3383"/>
                    <a:pt x="6877" y="3378"/>
                    <a:pt x="6877" y="3378"/>
                  </a:cubicBezTo>
                  <a:cubicBezTo>
                    <a:pt x="6882" y="3349"/>
                    <a:pt x="6865" y="3327"/>
                    <a:pt x="6877" y="3298"/>
                  </a:cubicBezTo>
                  <a:cubicBezTo>
                    <a:pt x="6854" y="3264"/>
                    <a:pt x="6871" y="3225"/>
                    <a:pt x="6860" y="3185"/>
                  </a:cubicBezTo>
                  <a:cubicBezTo>
                    <a:pt x="6854" y="3185"/>
                    <a:pt x="6848" y="3179"/>
                    <a:pt x="6848" y="3179"/>
                  </a:cubicBezTo>
                  <a:cubicBezTo>
                    <a:pt x="6848" y="3179"/>
                    <a:pt x="6854" y="3173"/>
                    <a:pt x="6854" y="3168"/>
                  </a:cubicBezTo>
                  <a:cubicBezTo>
                    <a:pt x="6848" y="3122"/>
                    <a:pt x="6860" y="3077"/>
                    <a:pt x="6843" y="3032"/>
                  </a:cubicBezTo>
                  <a:lnTo>
                    <a:pt x="6826" y="3032"/>
                  </a:lnTo>
                  <a:cubicBezTo>
                    <a:pt x="6831" y="3054"/>
                    <a:pt x="6837" y="3077"/>
                    <a:pt x="6843" y="3100"/>
                  </a:cubicBezTo>
                  <a:lnTo>
                    <a:pt x="6837" y="3105"/>
                  </a:lnTo>
                  <a:cubicBezTo>
                    <a:pt x="6848" y="3139"/>
                    <a:pt x="6843" y="3173"/>
                    <a:pt x="6843" y="3207"/>
                  </a:cubicBezTo>
                  <a:cubicBezTo>
                    <a:pt x="6843" y="3207"/>
                    <a:pt x="6848" y="3213"/>
                    <a:pt x="6854" y="3213"/>
                  </a:cubicBezTo>
                  <a:cubicBezTo>
                    <a:pt x="6848" y="3225"/>
                    <a:pt x="6848" y="3230"/>
                    <a:pt x="6843" y="3242"/>
                  </a:cubicBezTo>
                  <a:cubicBezTo>
                    <a:pt x="6848" y="3242"/>
                    <a:pt x="6854" y="3247"/>
                    <a:pt x="6860" y="3253"/>
                  </a:cubicBezTo>
                  <a:cubicBezTo>
                    <a:pt x="6854" y="3253"/>
                    <a:pt x="6848" y="3259"/>
                    <a:pt x="6848" y="3259"/>
                  </a:cubicBezTo>
                  <a:cubicBezTo>
                    <a:pt x="6848" y="3259"/>
                    <a:pt x="6854" y="3270"/>
                    <a:pt x="6854" y="3276"/>
                  </a:cubicBezTo>
                  <a:cubicBezTo>
                    <a:pt x="6848" y="3276"/>
                    <a:pt x="6843" y="3281"/>
                    <a:pt x="6837" y="3287"/>
                  </a:cubicBezTo>
                  <a:cubicBezTo>
                    <a:pt x="6837" y="3287"/>
                    <a:pt x="6848" y="3281"/>
                    <a:pt x="6848" y="3281"/>
                  </a:cubicBezTo>
                  <a:cubicBezTo>
                    <a:pt x="6848" y="3338"/>
                    <a:pt x="6848" y="3400"/>
                    <a:pt x="6854" y="3451"/>
                  </a:cubicBezTo>
                  <a:cubicBezTo>
                    <a:pt x="6843" y="3451"/>
                    <a:pt x="6831" y="3446"/>
                    <a:pt x="6820" y="3446"/>
                  </a:cubicBezTo>
                  <a:lnTo>
                    <a:pt x="6837" y="3446"/>
                  </a:lnTo>
                  <a:cubicBezTo>
                    <a:pt x="6837" y="3417"/>
                    <a:pt x="6837" y="3389"/>
                    <a:pt x="6831" y="3361"/>
                  </a:cubicBezTo>
                  <a:cubicBezTo>
                    <a:pt x="6831" y="3361"/>
                    <a:pt x="6826" y="3366"/>
                    <a:pt x="6820" y="3366"/>
                  </a:cubicBezTo>
                  <a:cubicBezTo>
                    <a:pt x="6814" y="3327"/>
                    <a:pt x="6814" y="3293"/>
                    <a:pt x="6814" y="3253"/>
                  </a:cubicBezTo>
                  <a:lnTo>
                    <a:pt x="6814" y="3253"/>
                  </a:lnTo>
                  <a:cubicBezTo>
                    <a:pt x="6820" y="3259"/>
                    <a:pt x="6826" y="3270"/>
                    <a:pt x="6826" y="3281"/>
                  </a:cubicBezTo>
                  <a:cubicBezTo>
                    <a:pt x="6826" y="3276"/>
                    <a:pt x="6826" y="3264"/>
                    <a:pt x="6831" y="3259"/>
                  </a:cubicBezTo>
                  <a:cubicBezTo>
                    <a:pt x="6820" y="3253"/>
                    <a:pt x="6814" y="3253"/>
                    <a:pt x="6809" y="3247"/>
                  </a:cubicBezTo>
                  <a:cubicBezTo>
                    <a:pt x="6809" y="3242"/>
                    <a:pt x="6812" y="3240"/>
                    <a:pt x="6815" y="3240"/>
                  </a:cubicBezTo>
                  <a:cubicBezTo>
                    <a:pt x="6819" y="3240"/>
                    <a:pt x="6823" y="3242"/>
                    <a:pt x="6826" y="3242"/>
                  </a:cubicBezTo>
                  <a:cubicBezTo>
                    <a:pt x="6826" y="3225"/>
                    <a:pt x="6826" y="3207"/>
                    <a:pt x="6820" y="3190"/>
                  </a:cubicBezTo>
                  <a:cubicBezTo>
                    <a:pt x="6814" y="3196"/>
                    <a:pt x="6814" y="3207"/>
                    <a:pt x="6809" y="3213"/>
                  </a:cubicBezTo>
                  <a:cubicBezTo>
                    <a:pt x="6809" y="3196"/>
                    <a:pt x="6792" y="3162"/>
                    <a:pt x="6814" y="3151"/>
                  </a:cubicBezTo>
                  <a:cubicBezTo>
                    <a:pt x="6814" y="3134"/>
                    <a:pt x="6814" y="3122"/>
                    <a:pt x="6809" y="3111"/>
                  </a:cubicBezTo>
                  <a:cubicBezTo>
                    <a:pt x="6809" y="3117"/>
                    <a:pt x="6809" y="3128"/>
                    <a:pt x="6809" y="3134"/>
                  </a:cubicBezTo>
                  <a:lnTo>
                    <a:pt x="6803" y="3134"/>
                  </a:lnTo>
                  <a:cubicBezTo>
                    <a:pt x="6803" y="3122"/>
                    <a:pt x="6797" y="3111"/>
                    <a:pt x="6797" y="3100"/>
                  </a:cubicBezTo>
                  <a:lnTo>
                    <a:pt x="6809" y="3100"/>
                  </a:lnTo>
                  <a:cubicBezTo>
                    <a:pt x="6797" y="3100"/>
                    <a:pt x="6797" y="3088"/>
                    <a:pt x="6797" y="3077"/>
                  </a:cubicBezTo>
                  <a:cubicBezTo>
                    <a:pt x="6803" y="3077"/>
                    <a:pt x="6809" y="3077"/>
                    <a:pt x="6814" y="3083"/>
                  </a:cubicBezTo>
                  <a:cubicBezTo>
                    <a:pt x="6803" y="3049"/>
                    <a:pt x="6803" y="3009"/>
                    <a:pt x="6797" y="2975"/>
                  </a:cubicBezTo>
                  <a:lnTo>
                    <a:pt x="6797" y="2998"/>
                  </a:lnTo>
                  <a:lnTo>
                    <a:pt x="6786" y="2998"/>
                  </a:lnTo>
                  <a:cubicBezTo>
                    <a:pt x="6780" y="2986"/>
                    <a:pt x="6780" y="2975"/>
                    <a:pt x="6780" y="2964"/>
                  </a:cubicBezTo>
                  <a:lnTo>
                    <a:pt x="6792" y="2964"/>
                  </a:lnTo>
                  <a:cubicBezTo>
                    <a:pt x="6792" y="2924"/>
                    <a:pt x="6786" y="2878"/>
                    <a:pt x="6769" y="2839"/>
                  </a:cubicBezTo>
                  <a:lnTo>
                    <a:pt x="6769" y="2839"/>
                  </a:lnTo>
                  <a:cubicBezTo>
                    <a:pt x="6769" y="2861"/>
                    <a:pt x="6780" y="2884"/>
                    <a:pt x="6775" y="2907"/>
                  </a:cubicBezTo>
                  <a:cubicBezTo>
                    <a:pt x="6763" y="2873"/>
                    <a:pt x="6758" y="2839"/>
                    <a:pt x="6758" y="2805"/>
                  </a:cubicBezTo>
                  <a:cubicBezTo>
                    <a:pt x="6758" y="2805"/>
                    <a:pt x="6758" y="2799"/>
                    <a:pt x="6763" y="2799"/>
                  </a:cubicBezTo>
                  <a:cubicBezTo>
                    <a:pt x="6763" y="2788"/>
                    <a:pt x="6763" y="2776"/>
                    <a:pt x="6758" y="2765"/>
                  </a:cubicBezTo>
                  <a:cubicBezTo>
                    <a:pt x="6752" y="2776"/>
                    <a:pt x="6752" y="2788"/>
                    <a:pt x="6752" y="2793"/>
                  </a:cubicBezTo>
                  <a:cubicBezTo>
                    <a:pt x="6746" y="2782"/>
                    <a:pt x="6741" y="2765"/>
                    <a:pt x="6741" y="2754"/>
                  </a:cubicBezTo>
                  <a:lnTo>
                    <a:pt x="6752" y="2754"/>
                  </a:lnTo>
                  <a:cubicBezTo>
                    <a:pt x="6752" y="2742"/>
                    <a:pt x="6746" y="2731"/>
                    <a:pt x="6746" y="2720"/>
                  </a:cubicBezTo>
                  <a:cubicBezTo>
                    <a:pt x="6741" y="2725"/>
                    <a:pt x="6741" y="2731"/>
                    <a:pt x="6735" y="2742"/>
                  </a:cubicBezTo>
                  <a:cubicBezTo>
                    <a:pt x="6735" y="2720"/>
                    <a:pt x="6729" y="2703"/>
                    <a:pt x="6729" y="2685"/>
                  </a:cubicBezTo>
                  <a:cubicBezTo>
                    <a:pt x="6735" y="2680"/>
                    <a:pt x="6741" y="2680"/>
                    <a:pt x="6746" y="2674"/>
                  </a:cubicBezTo>
                  <a:cubicBezTo>
                    <a:pt x="6718" y="2657"/>
                    <a:pt x="6729" y="2612"/>
                    <a:pt x="6707" y="2583"/>
                  </a:cubicBezTo>
                  <a:lnTo>
                    <a:pt x="6707" y="2583"/>
                  </a:lnTo>
                  <a:cubicBezTo>
                    <a:pt x="6707" y="2589"/>
                    <a:pt x="6712" y="2595"/>
                    <a:pt x="6712" y="2600"/>
                  </a:cubicBezTo>
                  <a:cubicBezTo>
                    <a:pt x="6707" y="2600"/>
                    <a:pt x="6701" y="2606"/>
                    <a:pt x="6701" y="2606"/>
                  </a:cubicBezTo>
                  <a:cubicBezTo>
                    <a:pt x="6701" y="2600"/>
                    <a:pt x="6701" y="2589"/>
                    <a:pt x="6701" y="2583"/>
                  </a:cubicBezTo>
                  <a:lnTo>
                    <a:pt x="6690" y="2572"/>
                  </a:lnTo>
                  <a:lnTo>
                    <a:pt x="6712" y="2572"/>
                  </a:lnTo>
                  <a:cubicBezTo>
                    <a:pt x="6707" y="2561"/>
                    <a:pt x="6707" y="2544"/>
                    <a:pt x="6695" y="2538"/>
                  </a:cubicBezTo>
                  <a:cubicBezTo>
                    <a:pt x="6690" y="2521"/>
                    <a:pt x="6690" y="2504"/>
                    <a:pt x="6690" y="2493"/>
                  </a:cubicBezTo>
                  <a:cubicBezTo>
                    <a:pt x="6684" y="2487"/>
                    <a:pt x="6678" y="2481"/>
                    <a:pt x="6678" y="2481"/>
                  </a:cubicBezTo>
                  <a:cubicBezTo>
                    <a:pt x="6678" y="2464"/>
                    <a:pt x="6673" y="2447"/>
                    <a:pt x="6667" y="2430"/>
                  </a:cubicBezTo>
                  <a:cubicBezTo>
                    <a:pt x="6673" y="2430"/>
                    <a:pt x="6678" y="2436"/>
                    <a:pt x="6684" y="2442"/>
                  </a:cubicBezTo>
                  <a:cubicBezTo>
                    <a:pt x="6667" y="2425"/>
                    <a:pt x="6667" y="2407"/>
                    <a:pt x="6650" y="2396"/>
                  </a:cubicBezTo>
                  <a:lnTo>
                    <a:pt x="6650" y="2396"/>
                  </a:lnTo>
                  <a:cubicBezTo>
                    <a:pt x="6650" y="2413"/>
                    <a:pt x="6656" y="2425"/>
                    <a:pt x="6656" y="2442"/>
                  </a:cubicBezTo>
                  <a:cubicBezTo>
                    <a:pt x="6633" y="2396"/>
                    <a:pt x="6616" y="2339"/>
                    <a:pt x="6604" y="2288"/>
                  </a:cubicBezTo>
                  <a:lnTo>
                    <a:pt x="6604" y="2288"/>
                  </a:lnTo>
                  <a:cubicBezTo>
                    <a:pt x="6610" y="2294"/>
                    <a:pt x="6616" y="2305"/>
                    <a:pt x="6616" y="2311"/>
                  </a:cubicBezTo>
                  <a:cubicBezTo>
                    <a:pt x="6627" y="2305"/>
                    <a:pt x="6622" y="2294"/>
                    <a:pt x="6622" y="2283"/>
                  </a:cubicBezTo>
                  <a:cubicBezTo>
                    <a:pt x="6616" y="2277"/>
                    <a:pt x="6610" y="2266"/>
                    <a:pt x="6604" y="2260"/>
                  </a:cubicBezTo>
                  <a:lnTo>
                    <a:pt x="6616" y="2249"/>
                  </a:lnTo>
                  <a:cubicBezTo>
                    <a:pt x="6600" y="2249"/>
                    <a:pt x="6579" y="2208"/>
                    <a:pt x="6595" y="2208"/>
                  </a:cubicBezTo>
                  <a:cubicBezTo>
                    <a:pt x="6596" y="2208"/>
                    <a:pt x="6597" y="2209"/>
                    <a:pt x="6599" y="2209"/>
                  </a:cubicBezTo>
                  <a:cubicBezTo>
                    <a:pt x="6633" y="2249"/>
                    <a:pt x="6639" y="2305"/>
                    <a:pt x="6667" y="2351"/>
                  </a:cubicBezTo>
                  <a:cubicBezTo>
                    <a:pt x="6667" y="2351"/>
                    <a:pt x="6667" y="2356"/>
                    <a:pt x="6661" y="2356"/>
                  </a:cubicBezTo>
                  <a:cubicBezTo>
                    <a:pt x="6678" y="2385"/>
                    <a:pt x="6684" y="2419"/>
                    <a:pt x="6690" y="2447"/>
                  </a:cubicBezTo>
                  <a:lnTo>
                    <a:pt x="6718" y="2447"/>
                  </a:lnTo>
                  <a:cubicBezTo>
                    <a:pt x="6712" y="2430"/>
                    <a:pt x="6707" y="2413"/>
                    <a:pt x="6690" y="2407"/>
                  </a:cubicBezTo>
                  <a:lnTo>
                    <a:pt x="6684" y="2385"/>
                  </a:lnTo>
                  <a:cubicBezTo>
                    <a:pt x="6695" y="2368"/>
                    <a:pt x="6678" y="2356"/>
                    <a:pt x="6673" y="2345"/>
                  </a:cubicBezTo>
                  <a:lnTo>
                    <a:pt x="6690" y="2339"/>
                  </a:lnTo>
                  <a:lnTo>
                    <a:pt x="6673" y="2339"/>
                  </a:lnTo>
                  <a:cubicBezTo>
                    <a:pt x="6673" y="2328"/>
                    <a:pt x="6678" y="2317"/>
                    <a:pt x="6678" y="2311"/>
                  </a:cubicBezTo>
                  <a:cubicBezTo>
                    <a:pt x="6673" y="2305"/>
                    <a:pt x="6667" y="2305"/>
                    <a:pt x="6661" y="2300"/>
                  </a:cubicBezTo>
                  <a:cubicBezTo>
                    <a:pt x="6661" y="2294"/>
                    <a:pt x="6667" y="2288"/>
                    <a:pt x="6673" y="2283"/>
                  </a:cubicBezTo>
                  <a:cubicBezTo>
                    <a:pt x="6667" y="2283"/>
                    <a:pt x="6661" y="2288"/>
                    <a:pt x="6661" y="2288"/>
                  </a:cubicBezTo>
                  <a:cubicBezTo>
                    <a:pt x="6661" y="2277"/>
                    <a:pt x="6650" y="2266"/>
                    <a:pt x="6661" y="2254"/>
                  </a:cubicBezTo>
                  <a:cubicBezTo>
                    <a:pt x="6656" y="2254"/>
                    <a:pt x="6650" y="2254"/>
                    <a:pt x="6650" y="2260"/>
                  </a:cubicBezTo>
                  <a:cubicBezTo>
                    <a:pt x="6639" y="2220"/>
                    <a:pt x="6622" y="2192"/>
                    <a:pt x="6604" y="2152"/>
                  </a:cubicBezTo>
                  <a:cubicBezTo>
                    <a:pt x="6610" y="2152"/>
                    <a:pt x="6616" y="2158"/>
                    <a:pt x="6622" y="2158"/>
                  </a:cubicBezTo>
                  <a:cubicBezTo>
                    <a:pt x="6599" y="2152"/>
                    <a:pt x="6582" y="2118"/>
                    <a:pt x="6587" y="2095"/>
                  </a:cubicBezTo>
                  <a:cubicBezTo>
                    <a:pt x="6593" y="2084"/>
                    <a:pt x="6576" y="2084"/>
                    <a:pt x="6576" y="2078"/>
                  </a:cubicBezTo>
                  <a:cubicBezTo>
                    <a:pt x="6565" y="2056"/>
                    <a:pt x="6554" y="2039"/>
                    <a:pt x="6526" y="2033"/>
                  </a:cubicBezTo>
                  <a:lnTo>
                    <a:pt x="6526" y="2033"/>
                  </a:lnTo>
                  <a:cubicBezTo>
                    <a:pt x="6527" y="2035"/>
                    <a:pt x="6529" y="2037"/>
                    <a:pt x="6531" y="2039"/>
                  </a:cubicBezTo>
                  <a:lnTo>
                    <a:pt x="6519" y="2039"/>
                  </a:lnTo>
                  <a:cubicBezTo>
                    <a:pt x="6536" y="2039"/>
                    <a:pt x="6548" y="2044"/>
                    <a:pt x="6559" y="2056"/>
                  </a:cubicBezTo>
                  <a:cubicBezTo>
                    <a:pt x="6559" y="2073"/>
                    <a:pt x="6548" y="2084"/>
                    <a:pt x="6531" y="2095"/>
                  </a:cubicBezTo>
                  <a:cubicBezTo>
                    <a:pt x="6536" y="2112"/>
                    <a:pt x="6542" y="2129"/>
                    <a:pt x="6548" y="2141"/>
                  </a:cubicBezTo>
                  <a:cubicBezTo>
                    <a:pt x="6502" y="2067"/>
                    <a:pt x="6463" y="1988"/>
                    <a:pt x="6423" y="1908"/>
                  </a:cubicBezTo>
                  <a:cubicBezTo>
                    <a:pt x="6429" y="1908"/>
                    <a:pt x="6434" y="1914"/>
                    <a:pt x="6440" y="1914"/>
                  </a:cubicBezTo>
                  <a:cubicBezTo>
                    <a:pt x="6440" y="1914"/>
                    <a:pt x="6440" y="1908"/>
                    <a:pt x="6440" y="1908"/>
                  </a:cubicBezTo>
                  <a:cubicBezTo>
                    <a:pt x="6423" y="1908"/>
                    <a:pt x="6412" y="1903"/>
                    <a:pt x="6412" y="1885"/>
                  </a:cubicBezTo>
                  <a:cubicBezTo>
                    <a:pt x="6417" y="1885"/>
                    <a:pt x="6429" y="1891"/>
                    <a:pt x="6434" y="1897"/>
                  </a:cubicBezTo>
                  <a:cubicBezTo>
                    <a:pt x="6429" y="1891"/>
                    <a:pt x="6429" y="1885"/>
                    <a:pt x="6423" y="1880"/>
                  </a:cubicBezTo>
                  <a:cubicBezTo>
                    <a:pt x="6417" y="1885"/>
                    <a:pt x="6412" y="1885"/>
                    <a:pt x="6406" y="1885"/>
                  </a:cubicBezTo>
                  <a:cubicBezTo>
                    <a:pt x="6395" y="1863"/>
                    <a:pt x="6383" y="1834"/>
                    <a:pt x="6372" y="1812"/>
                  </a:cubicBezTo>
                  <a:cubicBezTo>
                    <a:pt x="6355" y="1783"/>
                    <a:pt x="6315" y="1755"/>
                    <a:pt x="6326" y="1721"/>
                  </a:cubicBezTo>
                  <a:cubicBezTo>
                    <a:pt x="6321" y="1704"/>
                    <a:pt x="6315" y="1693"/>
                    <a:pt x="6315" y="1676"/>
                  </a:cubicBezTo>
                  <a:cubicBezTo>
                    <a:pt x="6309" y="1676"/>
                    <a:pt x="6304" y="1670"/>
                    <a:pt x="6304" y="1670"/>
                  </a:cubicBezTo>
                  <a:cubicBezTo>
                    <a:pt x="6299" y="1661"/>
                    <a:pt x="6295" y="1651"/>
                    <a:pt x="6284" y="1651"/>
                  </a:cubicBezTo>
                  <a:cubicBezTo>
                    <a:pt x="6281" y="1651"/>
                    <a:pt x="6279" y="1652"/>
                    <a:pt x="6275" y="1653"/>
                  </a:cubicBezTo>
                  <a:cubicBezTo>
                    <a:pt x="6281" y="1659"/>
                    <a:pt x="6287" y="1664"/>
                    <a:pt x="6292" y="1676"/>
                  </a:cubicBezTo>
                  <a:cubicBezTo>
                    <a:pt x="6281" y="1664"/>
                    <a:pt x="6275" y="1653"/>
                    <a:pt x="6264" y="1642"/>
                  </a:cubicBezTo>
                  <a:cubicBezTo>
                    <a:pt x="6270" y="1642"/>
                    <a:pt x="6281" y="1642"/>
                    <a:pt x="6281" y="1636"/>
                  </a:cubicBezTo>
                  <a:cubicBezTo>
                    <a:pt x="6275" y="1636"/>
                    <a:pt x="6270" y="1630"/>
                    <a:pt x="6264" y="1624"/>
                  </a:cubicBezTo>
                  <a:cubicBezTo>
                    <a:pt x="6270" y="1619"/>
                    <a:pt x="6281" y="1619"/>
                    <a:pt x="6287" y="1613"/>
                  </a:cubicBezTo>
                  <a:lnTo>
                    <a:pt x="6287" y="1613"/>
                  </a:lnTo>
                  <a:lnTo>
                    <a:pt x="6258" y="1619"/>
                  </a:lnTo>
                  <a:lnTo>
                    <a:pt x="6258" y="1596"/>
                  </a:lnTo>
                  <a:cubicBezTo>
                    <a:pt x="6253" y="1602"/>
                    <a:pt x="6247" y="1602"/>
                    <a:pt x="6241" y="1607"/>
                  </a:cubicBezTo>
                  <a:cubicBezTo>
                    <a:pt x="6241" y="1607"/>
                    <a:pt x="6236" y="1602"/>
                    <a:pt x="6230" y="1596"/>
                  </a:cubicBezTo>
                  <a:cubicBezTo>
                    <a:pt x="6236" y="1596"/>
                    <a:pt x="6247" y="1590"/>
                    <a:pt x="6253" y="1590"/>
                  </a:cubicBezTo>
                  <a:cubicBezTo>
                    <a:pt x="6247" y="1585"/>
                    <a:pt x="6236" y="1585"/>
                    <a:pt x="6230" y="1585"/>
                  </a:cubicBezTo>
                  <a:cubicBezTo>
                    <a:pt x="6224" y="1585"/>
                    <a:pt x="6219" y="1579"/>
                    <a:pt x="6219" y="1573"/>
                  </a:cubicBezTo>
                  <a:cubicBezTo>
                    <a:pt x="6224" y="1573"/>
                    <a:pt x="6230" y="1579"/>
                    <a:pt x="6236" y="1579"/>
                  </a:cubicBezTo>
                  <a:cubicBezTo>
                    <a:pt x="6241" y="1562"/>
                    <a:pt x="6213" y="1568"/>
                    <a:pt x="6202" y="1556"/>
                  </a:cubicBezTo>
                  <a:cubicBezTo>
                    <a:pt x="6196" y="1551"/>
                    <a:pt x="6190" y="1534"/>
                    <a:pt x="6190" y="1528"/>
                  </a:cubicBezTo>
                  <a:cubicBezTo>
                    <a:pt x="6168" y="1522"/>
                    <a:pt x="6173" y="1505"/>
                    <a:pt x="6179" y="1494"/>
                  </a:cubicBezTo>
                  <a:lnTo>
                    <a:pt x="6162" y="1494"/>
                  </a:lnTo>
                  <a:cubicBezTo>
                    <a:pt x="6151" y="1483"/>
                    <a:pt x="6145" y="1477"/>
                    <a:pt x="6139" y="1466"/>
                  </a:cubicBezTo>
                  <a:cubicBezTo>
                    <a:pt x="6128" y="1460"/>
                    <a:pt x="6122" y="1449"/>
                    <a:pt x="6117" y="1437"/>
                  </a:cubicBezTo>
                  <a:cubicBezTo>
                    <a:pt x="6128" y="1437"/>
                    <a:pt x="6134" y="1443"/>
                    <a:pt x="6139" y="1443"/>
                  </a:cubicBezTo>
                  <a:cubicBezTo>
                    <a:pt x="6134" y="1432"/>
                    <a:pt x="6122" y="1432"/>
                    <a:pt x="6117" y="1432"/>
                  </a:cubicBezTo>
                  <a:cubicBezTo>
                    <a:pt x="6111" y="1432"/>
                    <a:pt x="6111" y="1426"/>
                    <a:pt x="6111" y="1426"/>
                  </a:cubicBezTo>
                  <a:cubicBezTo>
                    <a:pt x="6111" y="1420"/>
                    <a:pt x="6111" y="1415"/>
                    <a:pt x="6111" y="1415"/>
                  </a:cubicBezTo>
                  <a:cubicBezTo>
                    <a:pt x="6111" y="1415"/>
                    <a:pt x="6105" y="1415"/>
                    <a:pt x="6105" y="1420"/>
                  </a:cubicBezTo>
                  <a:cubicBezTo>
                    <a:pt x="6100" y="1415"/>
                    <a:pt x="6100" y="1403"/>
                    <a:pt x="6094" y="1398"/>
                  </a:cubicBezTo>
                  <a:cubicBezTo>
                    <a:pt x="6094" y="1403"/>
                    <a:pt x="6088" y="1409"/>
                    <a:pt x="6088" y="1415"/>
                  </a:cubicBezTo>
                  <a:cubicBezTo>
                    <a:pt x="6082" y="1403"/>
                    <a:pt x="6071" y="1398"/>
                    <a:pt x="6065" y="1392"/>
                  </a:cubicBezTo>
                  <a:cubicBezTo>
                    <a:pt x="6071" y="1386"/>
                    <a:pt x="6077" y="1386"/>
                    <a:pt x="6082" y="1386"/>
                  </a:cubicBezTo>
                  <a:cubicBezTo>
                    <a:pt x="6077" y="1381"/>
                    <a:pt x="6071" y="1375"/>
                    <a:pt x="6071" y="1369"/>
                  </a:cubicBezTo>
                  <a:cubicBezTo>
                    <a:pt x="6069" y="1380"/>
                    <a:pt x="6065" y="1383"/>
                    <a:pt x="6061" y="1383"/>
                  </a:cubicBezTo>
                  <a:cubicBezTo>
                    <a:pt x="6054" y="1383"/>
                    <a:pt x="6044" y="1373"/>
                    <a:pt x="6037" y="1369"/>
                  </a:cubicBezTo>
                  <a:cubicBezTo>
                    <a:pt x="6020" y="1346"/>
                    <a:pt x="5997" y="1329"/>
                    <a:pt x="5975" y="1312"/>
                  </a:cubicBezTo>
                  <a:cubicBezTo>
                    <a:pt x="5980" y="1307"/>
                    <a:pt x="5980" y="1301"/>
                    <a:pt x="5975" y="1295"/>
                  </a:cubicBezTo>
                  <a:cubicBezTo>
                    <a:pt x="5975" y="1301"/>
                    <a:pt x="5975" y="1301"/>
                    <a:pt x="5969" y="1307"/>
                  </a:cubicBezTo>
                  <a:cubicBezTo>
                    <a:pt x="5963" y="1301"/>
                    <a:pt x="5958" y="1295"/>
                    <a:pt x="5952" y="1290"/>
                  </a:cubicBezTo>
                  <a:cubicBezTo>
                    <a:pt x="5946" y="1278"/>
                    <a:pt x="5935" y="1273"/>
                    <a:pt x="5924" y="1261"/>
                  </a:cubicBezTo>
                  <a:cubicBezTo>
                    <a:pt x="5929" y="1261"/>
                    <a:pt x="5935" y="1261"/>
                    <a:pt x="5935" y="1256"/>
                  </a:cubicBezTo>
                  <a:cubicBezTo>
                    <a:pt x="5935" y="1250"/>
                    <a:pt x="5929" y="1250"/>
                    <a:pt x="5924" y="1244"/>
                  </a:cubicBezTo>
                  <a:cubicBezTo>
                    <a:pt x="5929" y="1244"/>
                    <a:pt x="5929" y="1239"/>
                    <a:pt x="5935" y="1239"/>
                  </a:cubicBezTo>
                  <a:cubicBezTo>
                    <a:pt x="5929" y="1239"/>
                    <a:pt x="5918" y="1233"/>
                    <a:pt x="5918" y="1233"/>
                  </a:cubicBezTo>
                  <a:cubicBezTo>
                    <a:pt x="5918" y="1233"/>
                    <a:pt x="5912" y="1244"/>
                    <a:pt x="5912" y="1244"/>
                  </a:cubicBezTo>
                  <a:cubicBezTo>
                    <a:pt x="5907" y="1239"/>
                    <a:pt x="5895" y="1233"/>
                    <a:pt x="5890" y="1227"/>
                  </a:cubicBezTo>
                  <a:cubicBezTo>
                    <a:pt x="5895" y="1222"/>
                    <a:pt x="5895" y="1210"/>
                    <a:pt x="5901" y="1205"/>
                  </a:cubicBezTo>
                  <a:cubicBezTo>
                    <a:pt x="5890" y="1193"/>
                    <a:pt x="5878" y="1182"/>
                    <a:pt x="5861" y="1171"/>
                  </a:cubicBezTo>
                  <a:lnTo>
                    <a:pt x="5861" y="1171"/>
                  </a:lnTo>
                  <a:cubicBezTo>
                    <a:pt x="5873" y="1182"/>
                    <a:pt x="5884" y="1199"/>
                    <a:pt x="5890" y="1210"/>
                  </a:cubicBezTo>
                  <a:cubicBezTo>
                    <a:pt x="5867" y="1199"/>
                    <a:pt x="5856" y="1182"/>
                    <a:pt x="5844" y="1165"/>
                  </a:cubicBezTo>
                  <a:cubicBezTo>
                    <a:pt x="5816" y="1142"/>
                    <a:pt x="5787" y="1114"/>
                    <a:pt x="5759" y="1085"/>
                  </a:cubicBezTo>
                  <a:lnTo>
                    <a:pt x="5776" y="1085"/>
                  </a:lnTo>
                  <a:cubicBezTo>
                    <a:pt x="5776" y="1080"/>
                    <a:pt x="5776" y="1074"/>
                    <a:pt x="5770" y="1068"/>
                  </a:cubicBezTo>
                  <a:cubicBezTo>
                    <a:pt x="5753" y="1057"/>
                    <a:pt x="5731" y="1057"/>
                    <a:pt x="5719" y="1040"/>
                  </a:cubicBezTo>
                  <a:lnTo>
                    <a:pt x="5719" y="1040"/>
                  </a:lnTo>
                  <a:cubicBezTo>
                    <a:pt x="5731" y="1046"/>
                    <a:pt x="5742" y="1046"/>
                    <a:pt x="5748" y="1051"/>
                  </a:cubicBezTo>
                  <a:cubicBezTo>
                    <a:pt x="5731" y="1029"/>
                    <a:pt x="5708" y="1000"/>
                    <a:pt x="5680" y="995"/>
                  </a:cubicBezTo>
                  <a:lnTo>
                    <a:pt x="5680" y="989"/>
                  </a:lnTo>
                  <a:cubicBezTo>
                    <a:pt x="5680" y="989"/>
                    <a:pt x="5674" y="983"/>
                    <a:pt x="5674" y="983"/>
                  </a:cubicBezTo>
                  <a:lnTo>
                    <a:pt x="5674" y="972"/>
                  </a:lnTo>
                  <a:lnTo>
                    <a:pt x="5668" y="972"/>
                  </a:lnTo>
                  <a:cubicBezTo>
                    <a:pt x="5668" y="978"/>
                    <a:pt x="5668" y="989"/>
                    <a:pt x="5668" y="995"/>
                  </a:cubicBezTo>
                  <a:cubicBezTo>
                    <a:pt x="5663" y="989"/>
                    <a:pt x="5657" y="978"/>
                    <a:pt x="5651" y="978"/>
                  </a:cubicBezTo>
                  <a:cubicBezTo>
                    <a:pt x="5657" y="972"/>
                    <a:pt x="5663" y="966"/>
                    <a:pt x="5663" y="966"/>
                  </a:cubicBezTo>
                  <a:cubicBezTo>
                    <a:pt x="5663" y="966"/>
                    <a:pt x="5651" y="961"/>
                    <a:pt x="5651" y="961"/>
                  </a:cubicBezTo>
                  <a:cubicBezTo>
                    <a:pt x="5651" y="966"/>
                    <a:pt x="5651" y="972"/>
                    <a:pt x="5646" y="972"/>
                  </a:cubicBezTo>
                  <a:cubicBezTo>
                    <a:pt x="5623" y="961"/>
                    <a:pt x="5612" y="944"/>
                    <a:pt x="5589" y="927"/>
                  </a:cubicBezTo>
                  <a:cubicBezTo>
                    <a:pt x="5578" y="915"/>
                    <a:pt x="5566" y="910"/>
                    <a:pt x="5555" y="898"/>
                  </a:cubicBezTo>
                  <a:lnTo>
                    <a:pt x="5555" y="898"/>
                  </a:lnTo>
                  <a:cubicBezTo>
                    <a:pt x="5566" y="904"/>
                    <a:pt x="5578" y="904"/>
                    <a:pt x="5595" y="904"/>
                  </a:cubicBezTo>
                  <a:cubicBezTo>
                    <a:pt x="5583" y="904"/>
                    <a:pt x="5578" y="893"/>
                    <a:pt x="5578" y="881"/>
                  </a:cubicBezTo>
                  <a:cubicBezTo>
                    <a:pt x="5578" y="887"/>
                    <a:pt x="5572" y="887"/>
                    <a:pt x="5572" y="893"/>
                  </a:cubicBezTo>
                  <a:cubicBezTo>
                    <a:pt x="5549" y="864"/>
                    <a:pt x="5515" y="842"/>
                    <a:pt x="5492" y="819"/>
                  </a:cubicBezTo>
                  <a:cubicBezTo>
                    <a:pt x="5487" y="824"/>
                    <a:pt x="5487" y="830"/>
                    <a:pt x="5487" y="836"/>
                  </a:cubicBezTo>
                  <a:cubicBezTo>
                    <a:pt x="5458" y="819"/>
                    <a:pt x="5430" y="802"/>
                    <a:pt x="5407" y="779"/>
                  </a:cubicBezTo>
                  <a:lnTo>
                    <a:pt x="5407" y="779"/>
                  </a:lnTo>
                  <a:cubicBezTo>
                    <a:pt x="5424" y="785"/>
                    <a:pt x="5441" y="790"/>
                    <a:pt x="5453" y="807"/>
                  </a:cubicBezTo>
                  <a:cubicBezTo>
                    <a:pt x="5464" y="779"/>
                    <a:pt x="5351" y="734"/>
                    <a:pt x="5334" y="700"/>
                  </a:cubicBezTo>
                  <a:cubicBezTo>
                    <a:pt x="5345" y="694"/>
                    <a:pt x="5351" y="688"/>
                    <a:pt x="5356" y="683"/>
                  </a:cubicBezTo>
                  <a:cubicBezTo>
                    <a:pt x="5356" y="688"/>
                    <a:pt x="5356" y="694"/>
                    <a:pt x="5356" y="694"/>
                  </a:cubicBezTo>
                  <a:cubicBezTo>
                    <a:pt x="5362" y="700"/>
                    <a:pt x="5368" y="711"/>
                    <a:pt x="5362" y="722"/>
                  </a:cubicBezTo>
                  <a:lnTo>
                    <a:pt x="5390" y="722"/>
                  </a:lnTo>
                  <a:lnTo>
                    <a:pt x="5379" y="734"/>
                  </a:lnTo>
                  <a:cubicBezTo>
                    <a:pt x="5379" y="734"/>
                    <a:pt x="5390" y="728"/>
                    <a:pt x="5396" y="728"/>
                  </a:cubicBezTo>
                  <a:cubicBezTo>
                    <a:pt x="5414" y="742"/>
                    <a:pt x="5437" y="759"/>
                    <a:pt x="5463" y="759"/>
                  </a:cubicBezTo>
                  <a:cubicBezTo>
                    <a:pt x="5469" y="759"/>
                    <a:pt x="5475" y="759"/>
                    <a:pt x="5481" y="756"/>
                  </a:cubicBezTo>
                  <a:cubicBezTo>
                    <a:pt x="5441" y="739"/>
                    <a:pt x="5413" y="711"/>
                    <a:pt x="5379" y="688"/>
                  </a:cubicBezTo>
                  <a:cubicBezTo>
                    <a:pt x="5379" y="688"/>
                    <a:pt x="5373" y="683"/>
                    <a:pt x="5373" y="677"/>
                  </a:cubicBezTo>
                  <a:cubicBezTo>
                    <a:pt x="5371" y="678"/>
                    <a:pt x="5369" y="678"/>
                    <a:pt x="5367" y="678"/>
                  </a:cubicBezTo>
                  <a:cubicBezTo>
                    <a:pt x="5358" y="678"/>
                    <a:pt x="5350" y="669"/>
                    <a:pt x="5345" y="660"/>
                  </a:cubicBezTo>
                  <a:cubicBezTo>
                    <a:pt x="5322" y="654"/>
                    <a:pt x="5305" y="632"/>
                    <a:pt x="5282" y="620"/>
                  </a:cubicBezTo>
                  <a:lnTo>
                    <a:pt x="5282" y="615"/>
                  </a:lnTo>
                  <a:cubicBezTo>
                    <a:pt x="5282" y="615"/>
                    <a:pt x="5277" y="615"/>
                    <a:pt x="5277" y="620"/>
                  </a:cubicBezTo>
                  <a:cubicBezTo>
                    <a:pt x="5248" y="603"/>
                    <a:pt x="5231" y="586"/>
                    <a:pt x="5203" y="581"/>
                  </a:cubicBezTo>
                  <a:cubicBezTo>
                    <a:pt x="5192" y="575"/>
                    <a:pt x="5192" y="563"/>
                    <a:pt x="5186" y="558"/>
                  </a:cubicBezTo>
                  <a:cubicBezTo>
                    <a:pt x="5180" y="558"/>
                    <a:pt x="5175" y="563"/>
                    <a:pt x="5169" y="563"/>
                  </a:cubicBezTo>
                  <a:cubicBezTo>
                    <a:pt x="5169" y="558"/>
                    <a:pt x="5169" y="552"/>
                    <a:pt x="5169" y="546"/>
                  </a:cubicBezTo>
                  <a:cubicBezTo>
                    <a:pt x="5101" y="518"/>
                    <a:pt x="5044" y="467"/>
                    <a:pt x="4976" y="433"/>
                  </a:cubicBezTo>
                  <a:cubicBezTo>
                    <a:pt x="4959" y="433"/>
                    <a:pt x="4953" y="416"/>
                    <a:pt x="4942" y="410"/>
                  </a:cubicBezTo>
                  <a:cubicBezTo>
                    <a:pt x="4925" y="405"/>
                    <a:pt x="4908" y="399"/>
                    <a:pt x="4891" y="388"/>
                  </a:cubicBezTo>
                  <a:lnTo>
                    <a:pt x="4880" y="388"/>
                  </a:lnTo>
                  <a:cubicBezTo>
                    <a:pt x="4874" y="382"/>
                    <a:pt x="4868" y="376"/>
                    <a:pt x="4863" y="365"/>
                  </a:cubicBezTo>
                  <a:cubicBezTo>
                    <a:pt x="4851" y="365"/>
                    <a:pt x="4846" y="365"/>
                    <a:pt x="4834" y="359"/>
                  </a:cubicBezTo>
                  <a:cubicBezTo>
                    <a:pt x="4834" y="359"/>
                    <a:pt x="4834" y="354"/>
                    <a:pt x="4834" y="348"/>
                  </a:cubicBezTo>
                  <a:lnTo>
                    <a:pt x="4829" y="359"/>
                  </a:lnTo>
                  <a:cubicBezTo>
                    <a:pt x="4817" y="348"/>
                    <a:pt x="4806" y="342"/>
                    <a:pt x="4795" y="337"/>
                  </a:cubicBezTo>
                  <a:cubicBezTo>
                    <a:pt x="4795" y="337"/>
                    <a:pt x="4795" y="331"/>
                    <a:pt x="4795" y="331"/>
                  </a:cubicBezTo>
                  <a:lnTo>
                    <a:pt x="4783" y="331"/>
                  </a:lnTo>
                  <a:cubicBezTo>
                    <a:pt x="4766" y="314"/>
                    <a:pt x="4732" y="320"/>
                    <a:pt x="4715" y="297"/>
                  </a:cubicBezTo>
                  <a:cubicBezTo>
                    <a:pt x="4675" y="297"/>
                    <a:pt x="4647" y="268"/>
                    <a:pt x="4607" y="257"/>
                  </a:cubicBezTo>
                  <a:lnTo>
                    <a:pt x="4596" y="268"/>
                  </a:lnTo>
                  <a:cubicBezTo>
                    <a:pt x="4596" y="263"/>
                    <a:pt x="4590" y="257"/>
                    <a:pt x="4590" y="251"/>
                  </a:cubicBezTo>
                  <a:cubicBezTo>
                    <a:pt x="4545" y="240"/>
                    <a:pt x="4505" y="212"/>
                    <a:pt x="4460" y="206"/>
                  </a:cubicBezTo>
                  <a:cubicBezTo>
                    <a:pt x="4460" y="206"/>
                    <a:pt x="4460" y="212"/>
                    <a:pt x="4454" y="217"/>
                  </a:cubicBezTo>
                  <a:cubicBezTo>
                    <a:pt x="4477" y="223"/>
                    <a:pt x="4500" y="229"/>
                    <a:pt x="4522" y="234"/>
                  </a:cubicBezTo>
                  <a:cubicBezTo>
                    <a:pt x="4522" y="234"/>
                    <a:pt x="4522" y="240"/>
                    <a:pt x="4522" y="246"/>
                  </a:cubicBezTo>
                  <a:cubicBezTo>
                    <a:pt x="4556" y="246"/>
                    <a:pt x="4590" y="268"/>
                    <a:pt x="4619" y="285"/>
                  </a:cubicBezTo>
                  <a:cubicBezTo>
                    <a:pt x="4619" y="280"/>
                    <a:pt x="4624" y="280"/>
                    <a:pt x="4630" y="274"/>
                  </a:cubicBezTo>
                  <a:cubicBezTo>
                    <a:pt x="4636" y="285"/>
                    <a:pt x="4641" y="291"/>
                    <a:pt x="4647" y="297"/>
                  </a:cubicBezTo>
                  <a:cubicBezTo>
                    <a:pt x="4653" y="297"/>
                    <a:pt x="4664" y="291"/>
                    <a:pt x="4670" y="291"/>
                  </a:cubicBezTo>
                  <a:cubicBezTo>
                    <a:pt x="4670" y="291"/>
                    <a:pt x="4664" y="297"/>
                    <a:pt x="4664" y="303"/>
                  </a:cubicBezTo>
                  <a:lnTo>
                    <a:pt x="4681" y="303"/>
                  </a:lnTo>
                  <a:cubicBezTo>
                    <a:pt x="4681" y="308"/>
                    <a:pt x="4681" y="320"/>
                    <a:pt x="4681" y="325"/>
                  </a:cubicBezTo>
                  <a:lnTo>
                    <a:pt x="4687" y="308"/>
                  </a:lnTo>
                  <a:cubicBezTo>
                    <a:pt x="4738" y="337"/>
                    <a:pt x="4789" y="365"/>
                    <a:pt x="4840" y="388"/>
                  </a:cubicBezTo>
                  <a:cubicBezTo>
                    <a:pt x="4834" y="393"/>
                    <a:pt x="4829" y="405"/>
                    <a:pt x="4817" y="410"/>
                  </a:cubicBezTo>
                  <a:cubicBezTo>
                    <a:pt x="4817" y="405"/>
                    <a:pt x="4823" y="399"/>
                    <a:pt x="4823" y="393"/>
                  </a:cubicBezTo>
                  <a:cubicBezTo>
                    <a:pt x="4800" y="382"/>
                    <a:pt x="4778" y="371"/>
                    <a:pt x="4749" y="359"/>
                  </a:cubicBezTo>
                  <a:cubicBezTo>
                    <a:pt x="4749" y="365"/>
                    <a:pt x="4749" y="371"/>
                    <a:pt x="4749" y="376"/>
                  </a:cubicBezTo>
                  <a:cubicBezTo>
                    <a:pt x="4715" y="365"/>
                    <a:pt x="4675" y="348"/>
                    <a:pt x="4641" y="331"/>
                  </a:cubicBezTo>
                  <a:lnTo>
                    <a:pt x="4641" y="331"/>
                  </a:lnTo>
                  <a:cubicBezTo>
                    <a:pt x="4639" y="333"/>
                    <a:pt x="4638" y="335"/>
                    <a:pt x="4636" y="337"/>
                  </a:cubicBezTo>
                  <a:cubicBezTo>
                    <a:pt x="4630" y="325"/>
                    <a:pt x="4636" y="320"/>
                    <a:pt x="4641" y="314"/>
                  </a:cubicBezTo>
                  <a:cubicBezTo>
                    <a:pt x="4624" y="308"/>
                    <a:pt x="4607" y="303"/>
                    <a:pt x="4590" y="297"/>
                  </a:cubicBezTo>
                  <a:lnTo>
                    <a:pt x="4590" y="297"/>
                  </a:lnTo>
                  <a:cubicBezTo>
                    <a:pt x="4596" y="303"/>
                    <a:pt x="4602" y="308"/>
                    <a:pt x="4607" y="314"/>
                  </a:cubicBezTo>
                  <a:cubicBezTo>
                    <a:pt x="4590" y="308"/>
                    <a:pt x="4556" y="308"/>
                    <a:pt x="4551" y="280"/>
                  </a:cubicBezTo>
                  <a:cubicBezTo>
                    <a:pt x="4539" y="280"/>
                    <a:pt x="4528" y="274"/>
                    <a:pt x="4517" y="268"/>
                  </a:cubicBezTo>
                  <a:lnTo>
                    <a:pt x="4517" y="268"/>
                  </a:lnTo>
                  <a:cubicBezTo>
                    <a:pt x="4522" y="274"/>
                    <a:pt x="4528" y="280"/>
                    <a:pt x="4539" y="280"/>
                  </a:cubicBezTo>
                  <a:lnTo>
                    <a:pt x="4534" y="285"/>
                  </a:lnTo>
                  <a:cubicBezTo>
                    <a:pt x="4522" y="280"/>
                    <a:pt x="4511" y="280"/>
                    <a:pt x="4500" y="274"/>
                  </a:cubicBezTo>
                  <a:cubicBezTo>
                    <a:pt x="4505" y="274"/>
                    <a:pt x="4505" y="268"/>
                    <a:pt x="4505" y="263"/>
                  </a:cubicBezTo>
                  <a:lnTo>
                    <a:pt x="4505" y="263"/>
                  </a:lnTo>
                  <a:cubicBezTo>
                    <a:pt x="4502" y="268"/>
                    <a:pt x="4498" y="271"/>
                    <a:pt x="4494" y="271"/>
                  </a:cubicBezTo>
                  <a:cubicBezTo>
                    <a:pt x="4490" y="271"/>
                    <a:pt x="4485" y="268"/>
                    <a:pt x="4482" y="263"/>
                  </a:cubicBezTo>
                  <a:cubicBezTo>
                    <a:pt x="4482" y="263"/>
                    <a:pt x="4488" y="257"/>
                    <a:pt x="4488" y="251"/>
                  </a:cubicBezTo>
                  <a:cubicBezTo>
                    <a:pt x="4460" y="247"/>
                    <a:pt x="4436" y="238"/>
                    <a:pt x="4409" y="229"/>
                  </a:cubicBezTo>
                  <a:lnTo>
                    <a:pt x="4409" y="229"/>
                  </a:lnTo>
                  <a:lnTo>
                    <a:pt x="4403" y="240"/>
                  </a:lnTo>
                  <a:cubicBezTo>
                    <a:pt x="4392" y="240"/>
                    <a:pt x="4380" y="234"/>
                    <a:pt x="4369" y="229"/>
                  </a:cubicBezTo>
                  <a:lnTo>
                    <a:pt x="4380" y="217"/>
                  </a:lnTo>
                  <a:cubicBezTo>
                    <a:pt x="4341" y="200"/>
                    <a:pt x="4301" y="189"/>
                    <a:pt x="4256" y="178"/>
                  </a:cubicBezTo>
                  <a:lnTo>
                    <a:pt x="4256" y="178"/>
                  </a:lnTo>
                  <a:cubicBezTo>
                    <a:pt x="4278" y="189"/>
                    <a:pt x="4301" y="195"/>
                    <a:pt x="4318" y="206"/>
                  </a:cubicBezTo>
                  <a:cubicBezTo>
                    <a:pt x="4284" y="206"/>
                    <a:pt x="4250" y="189"/>
                    <a:pt x="4221" y="178"/>
                  </a:cubicBezTo>
                  <a:cubicBezTo>
                    <a:pt x="4221" y="178"/>
                    <a:pt x="4216" y="172"/>
                    <a:pt x="4216" y="172"/>
                  </a:cubicBezTo>
                  <a:lnTo>
                    <a:pt x="4216" y="172"/>
                  </a:lnTo>
                  <a:cubicBezTo>
                    <a:pt x="4225" y="177"/>
                    <a:pt x="4238" y="185"/>
                    <a:pt x="4248" y="185"/>
                  </a:cubicBezTo>
                  <a:cubicBezTo>
                    <a:pt x="4251" y="185"/>
                    <a:pt x="4253" y="184"/>
                    <a:pt x="4256" y="183"/>
                  </a:cubicBezTo>
                  <a:lnTo>
                    <a:pt x="4239" y="161"/>
                  </a:lnTo>
                  <a:cubicBezTo>
                    <a:pt x="4233" y="161"/>
                    <a:pt x="4221" y="166"/>
                    <a:pt x="4216" y="172"/>
                  </a:cubicBezTo>
                  <a:cubicBezTo>
                    <a:pt x="4210" y="161"/>
                    <a:pt x="4199" y="161"/>
                    <a:pt x="4187" y="155"/>
                  </a:cubicBezTo>
                  <a:lnTo>
                    <a:pt x="4187" y="155"/>
                  </a:lnTo>
                  <a:cubicBezTo>
                    <a:pt x="4193" y="166"/>
                    <a:pt x="4199" y="172"/>
                    <a:pt x="4210" y="178"/>
                  </a:cubicBezTo>
                  <a:cubicBezTo>
                    <a:pt x="4193" y="178"/>
                    <a:pt x="4182" y="172"/>
                    <a:pt x="4165" y="166"/>
                  </a:cubicBezTo>
                  <a:cubicBezTo>
                    <a:pt x="4170" y="161"/>
                    <a:pt x="4170" y="161"/>
                    <a:pt x="4176" y="155"/>
                  </a:cubicBezTo>
                  <a:cubicBezTo>
                    <a:pt x="4165" y="149"/>
                    <a:pt x="4148" y="149"/>
                    <a:pt x="4136" y="144"/>
                  </a:cubicBezTo>
                  <a:lnTo>
                    <a:pt x="4136" y="144"/>
                  </a:lnTo>
                  <a:cubicBezTo>
                    <a:pt x="4142" y="149"/>
                    <a:pt x="4148" y="155"/>
                    <a:pt x="4153" y="166"/>
                  </a:cubicBezTo>
                  <a:cubicBezTo>
                    <a:pt x="4136" y="155"/>
                    <a:pt x="4119" y="149"/>
                    <a:pt x="4102" y="144"/>
                  </a:cubicBezTo>
                  <a:cubicBezTo>
                    <a:pt x="4102" y="138"/>
                    <a:pt x="4102" y="127"/>
                    <a:pt x="4102" y="121"/>
                  </a:cubicBezTo>
                  <a:cubicBezTo>
                    <a:pt x="4094" y="125"/>
                    <a:pt x="4086" y="126"/>
                    <a:pt x="4078" y="126"/>
                  </a:cubicBezTo>
                  <a:cubicBezTo>
                    <a:pt x="4055" y="126"/>
                    <a:pt x="4033" y="115"/>
                    <a:pt x="4010" y="115"/>
                  </a:cubicBezTo>
                  <a:cubicBezTo>
                    <a:pt x="4007" y="115"/>
                    <a:pt x="4003" y="115"/>
                    <a:pt x="4000" y="115"/>
                  </a:cubicBezTo>
                  <a:cubicBezTo>
                    <a:pt x="4006" y="115"/>
                    <a:pt x="4012" y="121"/>
                    <a:pt x="4017" y="121"/>
                  </a:cubicBezTo>
                  <a:cubicBezTo>
                    <a:pt x="4017" y="127"/>
                    <a:pt x="4017" y="127"/>
                    <a:pt x="4017" y="132"/>
                  </a:cubicBezTo>
                  <a:cubicBezTo>
                    <a:pt x="4012" y="132"/>
                    <a:pt x="4000" y="127"/>
                    <a:pt x="4000" y="121"/>
                  </a:cubicBezTo>
                  <a:cubicBezTo>
                    <a:pt x="3995" y="127"/>
                    <a:pt x="3989" y="127"/>
                    <a:pt x="3983" y="127"/>
                  </a:cubicBezTo>
                  <a:cubicBezTo>
                    <a:pt x="3983" y="121"/>
                    <a:pt x="3989" y="110"/>
                    <a:pt x="3989" y="110"/>
                  </a:cubicBezTo>
                  <a:cubicBezTo>
                    <a:pt x="3982" y="106"/>
                    <a:pt x="3976" y="103"/>
                    <a:pt x="3968" y="103"/>
                  </a:cubicBezTo>
                  <a:cubicBezTo>
                    <a:pt x="3963" y="103"/>
                    <a:pt x="3956" y="105"/>
                    <a:pt x="3949" y="110"/>
                  </a:cubicBezTo>
                  <a:cubicBezTo>
                    <a:pt x="3938" y="104"/>
                    <a:pt x="3921" y="98"/>
                    <a:pt x="3909" y="93"/>
                  </a:cubicBezTo>
                  <a:lnTo>
                    <a:pt x="3892" y="93"/>
                  </a:lnTo>
                  <a:cubicBezTo>
                    <a:pt x="3881" y="87"/>
                    <a:pt x="3864" y="81"/>
                    <a:pt x="3841" y="81"/>
                  </a:cubicBezTo>
                  <a:cubicBezTo>
                    <a:pt x="3847" y="81"/>
                    <a:pt x="3858" y="76"/>
                    <a:pt x="3858" y="70"/>
                  </a:cubicBezTo>
                  <a:lnTo>
                    <a:pt x="3858" y="70"/>
                  </a:lnTo>
                  <a:cubicBezTo>
                    <a:pt x="3841" y="81"/>
                    <a:pt x="3824" y="76"/>
                    <a:pt x="3802" y="81"/>
                  </a:cubicBezTo>
                  <a:cubicBezTo>
                    <a:pt x="3819" y="87"/>
                    <a:pt x="3836" y="93"/>
                    <a:pt x="3853" y="98"/>
                  </a:cubicBezTo>
                  <a:cubicBezTo>
                    <a:pt x="3819" y="98"/>
                    <a:pt x="3790" y="93"/>
                    <a:pt x="3756" y="87"/>
                  </a:cubicBezTo>
                  <a:cubicBezTo>
                    <a:pt x="3751" y="87"/>
                    <a:pt x="3739" y="81"/>
                    <a:pt x="3734" y="81"/>
                  </a:cubicBezTo>
                  <a:cubicBezTo>
                    <a:pt x="3717" y="81"/>
                    <a:pt x="3705" y="76"/>
                    <a:pt x="3688" y="76"/>
                  </a:cubicBezTo>
                  <a:lnTo>
                    <a:pt x="3717" y="76"/>
                  </a:lnTo>
                  <a:cubicBezTo>
                    <a:pt x="3717" y="64"/>
                    <a:pt x="3705" y="59"/>
                    <a:pt x="3694" y="53"/>
                  </a:cubicBezTo>
                  <a:cubicBezTo>
                    <a:pt x="3682" y="59"/>
                    <a:pt x="3671" y="59"/>
                    <a:pt x="3665" y="59"/>
                  </a:cubicBezTo>
                  <a:cubicBezTo>
                    <a:pt x="3660" y="59"/>
                    <a:pt x="3660" y="53"/>
                    <a:pt x="3660" y="47"/>
                  </a:cubicBezTo>
                  <a:cubicBezTo>
                    <a:pt x="3657" y="52"/>
                    <a:pt x="3646" y="55"/>
                    <a:pt x="3634" y="55"/>
                  </a:cubicBezTo>
                  <a:cubicBezTo>
                    <a:pt x="3621" y="55"/>
                    <a:pt x="3608" y="51"/>
                    <a:pt x="3614" y="42"/>
                  </a:cubicBezTo>
                  <a:cubicBezTo>
                    <a:pt x="3622" y="41"/>
                    <a:pt x="3629" y="40"/>
                    <a:pt x="3637" y="40"/>
                  </a:cubicBezTo>
                  <a:cubicBezTo>
                    <a:pt x="3674" y="40"/>
                    <a:pt x="3713" y="48"/>
                    <a:pt x="3750" y="48"/>
                  </a:cubicBezTo>
                  <a:cubicBezTo>
                    <a:pt x="3758" y="48"/>
                    <a:pt x="3766" y="48"/>
                    <a:pt x="3773" y="47"/>
                  </a:cubicBezTo>
                  <a:cubicBezTo>
                    <a:pt x="3773" y="47"/>
                    <a:pt x="3779" y="53"/>
                    <a:pt x="3779" y="53"/>
                  </a:cubicBezTo>
                  <a:cubicBezTo>
                    <a:pt x="3807" y="59"/>
                    <a:pt x="3841" y="64"/>
                    <a:pt x="3870" y="70"/>
                  </a:cubicBezTo>
                  <a:cubicBezTo>
                    <a:pt x="3875" y="64"/>
                    <a:pt x="3875" y="53"/>
                    <a:pt x="3881" y="47"/>
                  </a:cubicBezTo>
                  <a:cubicBezTo>
                    <a:pt x="3874" y="45"/>
                    <a:pt x="3867" y="43"/>
                    <a:pt x="3860" y="43"/>
                  </a:cubicBezTo>
                  <a:cubicBezTo>
                    <a:pt x="3850" y="43"/>
                    <a:pt x="3840" y="46"/>
                    <a:pt x="3830" y="53"/>
                  </a:cubicBezTo>
                  <a:cubicBezTo>
                    <a:pt x="3824" y="53"/>
                    <a:pt x="3819" y="53"/>
                    <a:pt x="3813" y="47"/>
                  </a:cubicBezTo>
                  <a:cubicBezTo>
                    <a:pt x="3807" y="42"/>
                    <a:pt x="3799" y="40"/>
                    <a:pt x="3790" y="40"/>
                  </a:cubicBezTo>
                  <a:cubicBezTo>
                    <a:pt x="3782" y="40"/>
                    <a:pt x="3773" y="42"/>
                    <a:pt x="3768" y="42"/>
                  </a:cubicBezTo>
                  <a:lnTo>
                    <a:pt x="3773" y="24"/>
                  </a:lnTo>
                  <a:lnTo>
                    <a:pt x="3762" y="36"/>
                  </a:lnTo>
                  <a:cubicBezTo>
                    <a:pt x="3756" y="30"/>
                    <a:pt x="3745" y="24"/>
                    <a:pt x="3739" y="19"/>
                  </a:cubicBezTo>
                  <a:cubicBezTo>
                    <a:pt x="3734" y="19"/>
                    <a:pt x="3728" y="24"/>
                    <a:pt x="3722" y="30"/>
                  </a:cubicBezTo>
                  <a:cubicBezTo>
                    <a:pt x="3722" y="24"/>
                    <a:pt x="3717" y="19"/>
                    <a:pt x="3717" y="13"/>
                  </a:cubicBezTo>
                  <a:lnTo>
                    <a:pt x="3717" y="24"/>
                  </a:lnTo>
                  <a:cubicBezTo>
                    <a:pt x="3699" y="24"/>
                    <a:pt x="3688" y="24"/>
                    <a:pt x="3682" y="7"/>
                  </a:cubicBezTo>
                  <a:cubicBezTo>
                    <a:pt x="3682" y="13"/>
                    <a:pt x="3682" y="19"/>
                    <a:pt x="3682" y="19"/>
                  </a:cubicBezTo>
                  <a:cubicBezTo>
                    <a:pt x="3663" y="16"/>
                    <a:pt x="3643" y="16"/>
                    <a:pt x="3624" y="16"/>
                  </a:cubicBezTo>
                  <a:cubicBezTo>
                    <a:pt x="3604" y="16"/>
                    <a:pt x="3586" y="16"/>
                    <a:pt x="3569" y="13"/>
                  </a:cubicBezTo>
                  <a:cubicBezTo>
                    <a:pt x="3569" y="10"/>
                    <a:pt x="3571" y="7"/>
                    <a:pt x="3572" y="5"/>
                  </a:cubicBezTo>
                  <a:lnTo>
                    <a:pt x="3572" y="5"/>
                  </a:lnTo>
                  <a:cubicBezTo>
                    <a:pt x="3566" y="11"/>
                    <a:pt x="3555" y="15"/>
                    <a:pt x="3543" y="15"/>
                  </a:cubicBezTo>
                  <a:cubicBezTo>
                    <a:pt x="3529" y="15"/>
                    <a:pt x="3515" y="10"/>
                    <a:pt x="3507" y="2"/>
                  </a:cubicBezTo>
                  <a:cubicBezTo>
                    <a:pt x="3505" y="1"/>
                    <a:pt x="3504" y="0"/>
                    <a:pt x="3503" y="0"/>
                  </a:cubicBezTo>
                  <a:close/>
                </a:path>
              </a:pathLst>
            </a:custGeom>
            <a:solidFill>
              <a:srgbClr val="7A866C">
                <a:alpha val="575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68"/>
            <p:cNvSpPr/>
            <p:nvPr/>
          </p:nvSpPr>
          <p:spPr>
            <a:xfrm flipH="1">
              <a:off x="5635969" y="3504278"/>
              <a:ext cx="856135" cy="807959"/>
            </a:xfrm>
            <a:custGeom>
              <a:rect b="b" l="l" r="r" t="t"/>
              <a:pathLst>
                <a:path extrusionOk="0" h="10006" w="8143">
                  <a:moveTo>
                    <a:pt x="4517" y="232"/>
                  </a:moveTo>
                  <a:lnTo>
                    <a:pt x="4517" y="232"/>
                  </a:lnTo>
                  <a:cubicBezTo>
                    <a:pt x="4523" y="238"/>
                    <a:pt x="4528" y="249"/>
                    <a:pt x="4528" y="255"/>
                  </a:cubicBezTo>
                  <a:cubicBezTo>
                    <a:pt x="4523" y="249"/>
                    <a:pt x="4517" y="238"/>
                    <a:pt x="4517" y="232"/>
                  </a:cubicBezTo>
                  <a:close/>
                  <a:moveTo>
                    <a:pt x="3972" y="612"/>
                  </a:moveTo>
                  <a:cubicBezTo>
                    <a:pt x="3984" y="652"/>
                    <a:pt x="3972" y="675"/>
                    <a:pt x="3938" y="692"/>
                  </a:cubicBezTo>
                  <a:cubicBezTo>
                    <a:pt x="3961" y="663"/>
                    <a:pt x="3972" y="641"/>
                    <a:pt x="3972" y="612"/>
                  </a:cubicBezTo>
                  <a:close/>
                  <a:moveTo>
                    <a:pt x="3121" y="1225"/>
                  </a:moveTo>
                  <a:cubicBezTo>
                    <a:pt x="3127" y="1225"/>
                    <a:pt x="3132" y="1236"/>
                    <a:pt x="3138" y="1242"/>
                  </a:cubicBezTo>
                  <a:lnTo>
                    <a:pt x="3138" y="1265"/>
                  </a:lnTo>
                  <a:cubicBezTo>
                    <a:pt x="3132" y="1248"/>
                    <a:pt x="3127" y="1236"/>
                    <a:pt x="3121" y="1225"/>
                  </a:cubicBezTo>
                  <a:close/>
                  <a:moveTo>
                    <a:pt x="4596" y="1611"/>
                  </a:moveTo>
                  <a:cubicBezTo>
                    <a:pt x="4596" y="1617"/>
                    <a:pt x="4591" y="1622"/>
                    <a:pt x="4585" y="1628"/>
                  </a:cubicBezTo>
                  <a:cubicBezTo>
                    <a:pt x="4585" y="1622"/>
                    <a:pt x="4591" y="1617"/>
                    <a:pt x="4591" y="1611"/>
                  </a:cubicBezTo>
                  <a:close/>
                  <a:moveTo>
                    <a:pt x="1839" y="1951"/>
                  </a:moveTo>
                  <a:cubicBezTo>
                    <a:pt x="1850" y="1951"/>
                    <a:pt x="1867" y="1957"/>
                    <a:pt x="1879" y="1957"/>
                  </a:cubicBezTo>
                  <a:cubicBezTo>
                    <a:pt x="1867" y="1957"/>
                    <a:pt x="1850" y="1963"/>
                    <a:pt x="1833" y="1963"/>
                  </a:cubicBezTo>
                  <a:cubicBezTo>
                    <a:pt x="1833" y="1963"/>
                    <a:pt x="1833" y="1951"/>
                    <a:pt x="1839" y="1951"/>
                  </a:cubicBezTo>
                  <a:close/>
                  <a:moveTo>
                    <a:pt x="4715" y="2286"/>
                  </a:moveTo>
                  <a:cubicBezTo>
                    <a:pt x="4710" y="2292"/>
                    <a:pt x="4710" y="2292"/>
                    <a:pt x="4710" y="2292"/>
                  </a:cubicBezTo>
                  <a:lnTo>
                    <a:pt x="4710" y="2286"/>
                  </a:lnTo>
                  <a:close/>
                  <a:moveTo>
                    <a:pt x="2985" y="2303"/>
                  </a:moveTo>
                  <a:cubicBezTo>
                    <a:pt x="2985" y="2303"/>
                    <a:pt x="2979" y="2309"/>
                    <a:pt x="2979" y="2314"/>
                  </a:cubicBezTo>
                  <a:cubicBezTo>
                    <a:pt x="2979" y="2314"/>
                    <a:pt x="2974" y="2309"/>
                    <a:pt x="2968" y="2303"/>
                  </a:cubicBezTo>
                  <a:close/>
                  <a:moveTo>
                    <a:pt x="613" y="3358"/>
                  </a:moveTo>
                  <a:lnTo>
                    <a:pt x="613" y="3358"/>
                  </a:lnTo>
                  <a:cubicBezTo>
                    <a:pt x="630" y="3375"/>
                    <a:pt x="647" y="3398"/>
                    <a:pt x="664" y="3421"/>
                  </a:cubicBezTo>
                  <a:cubicBezTo>
                    <a:pt x="666" y="3426"/>
                    <a:pt x="670" y="3429"/>
                    <a:pt x="674" y="3432"/>
                  </a:cubicBezTo>
                  <a:lnTo>
                    <a:pt x="674" y="3432"/>
                  </a:lnTo>
                  <a:cubicBezTo>
                    <a:pt x="665" y="3427"/>
                    <a:pt x="656" y="3422"/>
                    <a:pt x="647" y="3415"/>
                  </a:cubicBezTo>
                  <a:cubicBezTo>
                    <a:pt x="630" y="3404"/>
                    <a:pt x="619" y="3381"/>
                    <a:pt x="613" y="3358"/>
                  </a:cubicBezTo>
                  <a:close/>
                  <a:moveTo>
                    <a:pt x="678" y="3434"/>
                  </a:moveTo>
                  <a:cubicBezTo>
                    <a:pt x="701" y="3444"/>
                    <a:pt x="742" y="3441"/>
                    <a:pt x="755" y="3472"/>
                  </a:cubicBezTo>
                  <a:lnTo>
                    <a:pt x="823" y="3472"/>
                  </a:lnTo>
                  <a:cubicBezTo>
                    <a:pt x="835" y="3489"/>
                    <a:pt x="846" y="3506"/>
                    <a:pt x="857" y="3523"/>
                  </a:cubicBezTo>
                  <a:cubicBezTo>
                    <a:pt x="835" y="3512"/>
                    <a:pt x="812" y="3489"/>
                    <a:pt x="784" y="3483"/>
                  </a:cubicBezTo>
                  <a:cubicBezTo>
                    <a:pt x="779" y="3482"/>
                    <a:pt x="774" y="3481"/>
                    <a:pt x="769" y="3481"/>
                  </a:cubicBezTo>
                  <a:cubicBezTo>
                    <a:pt x="757" y="3481"/>
                    <a:pt x="745" y="3485"/>
                    <a:pt x="732" y="3489"/>
                  </a:cubicBezTo>
                  <a:cubicBezTo>
                    <a:pt x="732" y="3489"/>
                    <a:pt x="732" y="3483"/>
                    <a:pt x="732" y="3483"/>
                  </a:cubicBezTo>
                  <a:cubicBezTo>
                    <a:pt x="721" y="3457"/>
                    <a:pt x="699" y="3445"/>
                    <a:pt x="678" y="3434"/>
                  </a:cubicBezTo>
                  <a:close/>
                  <a:moveTo>
                    <a:pt x="7620" y="3591"/>
                  </a:moveTo>
                  <a:lnTo>
                    <a:pt x="7620" y="3591"/>
                  </a:lnTo>
                  <a:cubicBezTo>
                    <a:pt x="7626" y="3591"/>
                    <a:pt x="7632" y="3597"/>
                    <a:pt x="7632" y="3597"/>
                  </a:cubicBezTo>
                  <a:cubicBezTo>
                    <a:pt x="7632" y="3602"/>
                    <a:pt x="7626" y="3602"/>
                    <a:pt x="7626" y="3608"/>
                  </a:cubicBezTo>
                  <a:cubicBezTo>
                    <a:pt x="7626" y="3602"/>
                    <a:pt x="7626" y="3597"/>
                    <a:pt x="7620" y="3591"/>
                  </a:cubicBezTo>
                  <a:close/>
                  <a:moveTo>
                    <a:pt x="5396" y="3852"/>
                  </a:moveTo>
                  <a:cubicBezTo>
                    <a:pt x="5396" y="3852"/>
                    <a:pt x="5396" y="3858"/>
                    <a:pt x="5396" y="3858"/>
                  </a:cubicBezTo>
                  <a:cubicBezTo>
                    <a:pt x="5396" y="3858"/>
                    <a:pt x="5391" y="3852"/>
                    <a:pt x="5391" y="3852"/>
                  </a:cubicBezTo>
                  <a:close/>
                  <a:moveTo>
                    <a:pt x="4965" y="3983"/>
                  </a:moveTo>
                  <a:cubicBezTo>
                    <a:pt x="4937" y="4022"/>
                    <a:pt x="4920" y="4062"/>
                    <a:pt x="4908" y="4090"/>
                  </a:cubicBezTo>
                  <a:cubicBezTo>
                    <a:pt x="4903" y="4085"/>
                    <a:pt x="4903" y="4085"/>
                    <a:pt x="4903" y="4079"/>
                  </a:cubicBezTo>
                  <a:cubicBezTo>
                    <a:pt x="4874" y="4028"/>
                    <a:pt x="4903" y="4000"/>
                    <a:pt x="4931" y="3988"/>
                  </a:cubicBezTo>
                  <a:lnTo>
                    <a:pt x="4937" y="3988"/>
                  </a:lnTo>
                  <a:cubicBezTo>
                    <a:pt x="4948" y="3983"/>
                    <a:pt x="4954" y="3983"/>
                    <a:pt x="4965" y="3983"/>
                  </a:cubicBezTo>
                  <a:close/>
                  <a:moveTo>
                    <a:pt x="4818" y="4119"/>
                  </a:moveTo>
                  <a:cubicBezTo>
                    <a:pt x="4823" y="4124"/>
                    <a:pt x="4835" y="4130"/>
                    <a:pt x="4846" y="4130"/>
                  </a:cubicBezTo>
                  <a:cubicBezTo>
                    <a:pt x="4863" y="4141"/>
                    <a:pt x="4880" y="4147"/>
                    <a:pt x="4891" y="4147"/>
                  </a:cubicBezTo>
                  <a:cubicBezTo>
                    <a:pt x="4891" y="4158"/>
                    <a:pt x="4891" y="4175"/>
                    <a:pt x="4891" y="4187"/>
                  </a:cubicBezTo>
                  <a:cubicBezTo>
                    <a:pt x="4869" y="4164"/>
                    <a:pt x="4840" y="4141"/>
                    <a:pt x="4818" y="4119"/>
                  </a:cubicBezTo>
                  <a:close/>
                  <a:moveTo>
                    <a:pt x="287" y="4748"/>
                  </a:moveTo>
                  <a:cubicBezTo>
                    <a:pt x="304" y="4748"/>
                    <a:pt x="320" y="4756"/>
                    <a:pt x="335" y="4771"/>
                  </a:cubicBezTo>
                  <a:lnTo>
                    <a:pt x="239" y="4771"/>
                  </a:lnTo>
                  <a:cubicBezTo>
                    <a:pt x="255" y="4755"/>
                    <a:pt x="271" y="4748"/>
                    <a:pt x="287" y="4748"/>
                  </a:cubicBezTo>
                  <a:close/>
                  <a:moveTo>
                    <a:pt x="8074" y="4868"/>
                  </a:moveTo>
                  <a:cubicBezTo>
                    <a:pt x="8063" y="4873"/>
                    <a:pt x="8057" y="4879"/>
                    <a:pt x="8046" y="4879"/>
                  </a:cubicBezTo>
                  <a:cubicBezTo>
                    <a:pt x="8046" y="4873"/>
                    <a:pt x="8046" y="4873"/>
                    <a:pt x="8040" y="4868"/>
                  </a:cubicBezTo>
                  <a:close/>
                  <a:moveTo>
                    <a:pt x="7830" y="5282"/>
                  </a:moveTo>
                  <a:cubicBezTo>
                    <a:pt x="7825" y="5288"/>
                    <a:pt x="7825" y="5293"/>
                    <a:pt x="7819" y="5293"/>
                  </a:cubicBezTo>
                  <a:cubicBezTo>
                    <a:pt x="7819" y="5293"/>
                    <a:pt x="7813" y="5288"/>
                    <a:pt x="7813" y="5282"/>
                  </a:cubicBezTo>
                  <a:close/>
                  <a:moveTo>
                    <a:pt x="4886" y="5872"/>
                  </a:moveTo>
                  <a:cubicBezTo>
                    <a:pt x="4886" y="5878"/>
                    <a:pt x="4886" y="5883"/>
                    <a:pt x="4880" y="5889"/>
                  </a:cubicBezTo>
                  <a:cubicBezTo>
                    <a:pt x="4880" y="5883"/>
                    <a:pt x="4886" y="5878"/>
                    <a:pt x="4886" y="5872"/>
                  </a:cubicBezTo>
                  <a:close/>
                  <a:moveTo>
                    <a:pt x="343" y="6238"/>
                  </a:moveTo>
                  <a:cubicBezTo>
                    <a:pt x="357" y="6238"/>
                    <a:pt x="369" y="6242"/>
                    <a:pt x="381" y="6246"/>
                  </a:cubicBezTo>
                  <a:cubicBezTo>
                    <a:pt x="364" y="6241"/>
                    <a:pt x="341" y="6241"/>
                    <a:pt x="324" y="6241"/>
                  </a:cubicBezTo>
                  <a:cubicBezTo>
                    <a:pt x="331" y="6239"/>
                    <a:pt x="337" y="6238"/>
                    <a:pt x="343" y="6238"/>
                  </a:cubicBezTo>
                  <a:close/>
                  <a:moveTo>
                    <a:pt x="483" y="6303"/>
                  </a:moveTo>
                  <a:cubicBezTo>
                    <a:pt x="489" y="6303"/>
                    <a:pt x="489" y="6309"/>
                    <a:pt x="494" y="6309"/>
                  </a:cubicBezTo>
                  <a:cubicBezTo>
                    <a:pt x="511" y="6320"/>
                    <a:pt x="551" y="6320"/>
                    <a:pt x="545" y="6354"/>
                  </a:cubicBezTo>
                  <a:cubicBezTo>
                    <a:pt x="545" y="6366"/>
                    <a:pt x="545" y="6371"/>
                    <a:pt x="540" y="6377"/>
                  </a:cubicBezTo>
                  <a:cubicBezTo>
                    <a:pt x="534" y="6366"/>
                    <a:pt x="528" y="6348"/>
                    <a:pt x="517" y="6337"/>
                  </a:cubicBezTo>
                  <a:cubicBezTo>
                    <a:pt x="506" y="6326"/>
                    <a:pt x="494" y="6314"/>
                    <a:pt x="483" y="6303"/>
                  </a:cubicBezTo>
                  <a:close/>
                  <a:moveTo>
                    <a:pt x="6213" y="6592"/>
                  </a:moveTo>
                  <a:cubicBezTo>
                    <a:pt x="6219" y="6598"/>
                    <a:pt x="6219" y="6604"/>
                    <a:pt x="6225" y="6615"/>
                  </a:cubicBezTo>
                  <a:cubicBezTo>
                    <a:pt x="6219" y="6609"/>
                    <a:pt x="6208" y="6604"/>
                    <a:pt x="6202" y="6604"/>
                  </a:cubicBezTo>
                  <a:cubicBezTo>
                    <a:pt x="6202" y="6598"/>
                    <a:pt x="6208" y="6592"/>
                    <a:pt x="6213" y="6592"/>
                  </a:cubicBezTo>
                  <a:close/>
                  <a:moveTo>
                    <a:pt x="7030" y="6797"/>
                  </a:moveTo>
                  <a:cubicBezTo>
                    <a:pt x="7036" y="6808"/>
                    <a:pt x="7047" y="6814"/>
                    <a:pt x="7053" y="6819"/>
                  </a:cubicBezTo>
                  <a:lnTo>
                    <a:pt x="7053" y="6819"/>
                  </a:lnTo>
                  <a:cubicBezTo>
                    <a:pt x="7047" y="6814"/>
                    <a:pt x="7042" y="6814"/>
                    <a:pt x="7030" y="6814"/>
                  </a:cubicBezTo>
                  <a:lnTo>
                    <a:pt x="7030" y="6797"/>
                  </a:lnTo>
                  <a:close/>
                  <a:moveTo>
                    <a:pt x="2174" y="7143"/>
                  </a:moveTo>
                  <a:cubicBezTo>
                    <a:pt x="2174" y="7143"/>
                    <a:pt x="2179" y="7143"/>
                    <a:pt x="2179" y="7149"/>
                  </a:cubicBezTo>
                  <a:cubicBezTo>
                    <a:pt x="2174" y="7149"/>
                    <a:pt x="2174" y="7143"/>
                    <a:pt x="2174" y="7143"/>
                  </a:cubicBezTo>
                  <a:close/>
                  <a:moveTo>
                    <a:pt x="454" y="7200"/>
                  </a:moveTo>
                  <a:cubicBezTo>
                    <a:pt x="466" y="7200"/>
                    <a:pt x="483" y="7200"/>
                    <a:pt x="489" y="7205"/>
                  </a:cubicBezTo>
                  <a:cubicBezTo>
                    <a:pt x="477" y="7205"/>
                    <a:pt x="466" y="7205"/>
                    <a:pt x="454" y="7200"/>
                  </a:cubicBezTo>
                  <a:close/>
                  <a:moveTo>
                    <a:pt x="7331" y="7336"/>
                  </a:moveTo>
                  <a:cubicBezTo>
                    <a:pt x="7331" y="7341"/>
                    <a:pt x="7331" y="7347"/>
                    <a:pt x="7325" y="7353"/>
                  </a:cubicBezTo>
                  <a:cubicBezTo>
                    <a:pt x="7320" y="7347"/>
                    <a:pt x="7314" y="7341"/>
                    <a:pt x="7308" y="7341"/>
                  </a:cubicBezTo>
                  <a:cubicBezTo>
                    <a:pt x="7320" y="7336"/>
                    <a:pt x="7325" y="7336"/>
                    <a:pt x="7331" y="7336"/>
                  </a:cubicBezTo>
                  <a:close/>
                  <a:moveTo>
                    <a:pt x="4994" y="7733"/>
                  </a:moveTo>
                  <a:cubicBezTo>
                    <a:pt x="4982" y="7744"/>
                    <a:pt x="4971" y="7756"/>
                    <a:pt x="4959" y="7773"/>
                  </a:cubicBezTo>
                  <a:cubicBezTo>
                    <a:pt x="4954" y="7761"/>
                    <a:pt x="4954" y="7750"/>
                    <a:pt x="4965" y="7744"/>
                  </a:cubicBezTo>
                  <a:cubicBezTo>
                    <a:pt x="4976" y="7739"/>
                    <a:pt x="4982" y="7733"/>
                    <a:pt x="4994" y="7733"/>
                  </a:cubicBezTo>
                  <a:close/>
                  <a:moveTo>
                    <a:pt x="3803" y="0"/>
                  </a:moveTo>
                  <a:cubicBezTo>
                    <a:pt x="3759" y="0"/>
                    <a:pt x="3713" y="11"/>
                    <a:pt x="3666" y="39"/>
                  </a:cubicBezTo>
                  <a:cubicBezTo>
                    <a:pt x="3586" y="34"/>
                    <a:pt x="3513" y="28"/>
                    <a:pt x="3433" y="22"/>
                  </a:cubicBezTo>
                  <a:cubicBezTo>
                    <a:pt x="3399" y="19"/>
                    <a:pt x="3366" y="13"/>
                    <a:pt x="3335" y="13"/>
                  </a:cubicBezTo>
                  <a:cubicBezTo>
                    <a:pt x="3314" y="13"/>
                    <a:pt x="3294" y="16"/>
                    <a:pt x="3274" y="22"/>
                  </a:cubicBezTo>
                  <a:cubicBezTo>
                    <a:pt x="3223" y="39"/>
                    <a:pt x="3172" y="45"/>
                    <a:pt x="3121" y="62"/>
                  </a:cubicBezTo>
                  <a:cubicBezTo>
                    <a:pt x="2837" y="147"/>
                    <a:pt x="2611" y="312"/>
                    <a:pt x="2395" y="504"/>
                  </a:cubicBezTo>
                  <a:cubicBezTo>
                    <a:pt x="2287" y="561"/>
                    <a:pt x="2213" y="646"/>
                    <a:pt x="2151" y="748"/>
                  </a:cubicBezTo>
                  <a:cubicBezTo>
                    <a:pt x="2106" y="788"/>
                    <a:pt x="2066" y="828"/>
                    <a:pt x="2032" y="879"/>
                  </a:cubicBezTo>
                  <a:cubicBezTo>
                    <a:pt x="1890" y="1038"/>
                    <a:pt x="1776" y="1214"/>
                    <a:pt x="1697" y="1407"/>
                  </a:cubicBezTo>
                  <a:cubicBezTo>
                    <a:pt x="1606" y="1617"/>
                    <a:pt x="1481" y="1787"/>
                    <a:pt x="1306" y="1929"/>
                  </a:cubicBezTo>
                  <a:cubicBezTo>
                    <a:pt x="1237" y="1985"/>
                    <a:pt x="1141" y="2008"/>
                    <a:pt x="1113" y="2105"/>
                  </a:cubicBezTo>
                  <a:cubicBezTo>
                    <a:pt x="1039" y="2133"/>
                    <a:pt x="999" y="2195"/>
                    <a:pt x="954" y="2252"/>
                  </a:cubicBezTo>
                  <a:cubicBezTo>
                    <a:pt x="789" y="2371"/>
                    <a:pt x="698" y="2558"/>
                    <a:pt x="596" y="2723"/>
                  </a:cubicBezTo>
                  <a:cubicBezTo>
                    <a:pt x="517" y="2859"/>
                    <a:pt x="386" y="2967"/>
                    <a:pt x="381" y="3143"/>
                  </a:cubicBezTo>
                  <a:cubicBezTo>
                    <a:pt x="381" y="3148"/>
                    <a:pt x="386" y="3154"/>
                    <a:pt x="386" y="3166"/>
                  </a:cubicBezTo>
                  <a:cubicBezTo>
                    <a:pt x="296" y="3319"/>
                    <a:pt x="233" y="3489"/>
                    <a:pt x="199" y="3665"/>
                  </a:cubicBezTo>
                  <a:cubicBezTo>
                    <a:pt x="171" y="3722"/>
                    <a:pt x="205" y="3784"/>
                    <a:pt x="171" y="3841"/>
                  </a:cubicBezTo>
                  <a:cubicBezTo>
                    <a:pt x="125" y="3880"/>
                    <a:pt x="154" y="3943"/>
                    <a:pt x="137" y="3994"/>
                  </a:cubicBezTo>
                  <a:cubicBezTo>
                    <a:pt x="108" y="4045"/>
                    <a:pt x="114" y="4102"/>
                    <a:pt x="108" y="4158"/>
                  </a:cubicBezTo>
                  <a:cubicBezTo>
                    <a:pt x="114" y="4170"/>
                    <a:pt x="114" y="4181"/>
                    <a:pt x="108" y="4187"/>
                  </a:cubicBezTo>
                  <a:cubicBezTo>
                    <a:pt x="46" y="4380"/>
                    <a:pt x="52" y="4584"/>
                    <a:pt x="57" y="4783"/>
                  </a:cubicBezTo>
                  <a:cubicBezTo>
                    <a:pt x="81" y="4830"/>
                    <a:pt x="107" y="4855"/>
                    <a:pt x="136" y="4855"/>
                  </a:cubicBezTo>
                  <a:cubicBezTo>
                    <a:pt x="149" y="4855"/>
                    <a:pt x="162" y="4850"/>
                    <a:pt x="176" y="4839"/>
                  </a:cubicBezTo>
                  <a:lnTo>
                    <a:pt x="176" y="4839"/>
                  </a:lnTo>
                  <a:cubicBezTo>
                    <a:pt x="159" y="4902"/>
                    <a:pt x="86" y="4958"/>
                    <a:pt x="108" y="5015"/>
                  </a:cubicBezTo>
                  <a:cubicBezTo>
                    <a:pt x="148" y="5123"/>
                    <a:pt x="154" y="5253"/>
                    <a:pt x="210" y="5339"/>
                  </a:cubicBezTo>
                  <a:cubicBezTo>
                    <a:pt x="273" y="5441"/>
                    <a:pt x="199" y="5469"/>
                    <a:pt x="182" y="5531"/>
                  </a:cubicBezTo>
                  <a:cubicBezTo>
                    <a:pt x="159" y="5628"/>
                    <a:pt x="57" y="5554"/>
                    <a:pt x="18" y="5611"/>
                  </a:cubicBezTo>
                  <a:cubicBezTo>
                    <a:pt x="29" y="5656"/>
                    <a:pt x="1" y="5707"/>
                    <a:pt x="40" y="5753"/>
                  </a:cubicBezTo>
                  <a:lnTo>
                    <a:pt x="40" y="5747"/>
                  </a:lnTo>
                  <a:lnTo>
                    <a:pt x="40" y="5747"/>
                  </a:lnTo>
                  <a:cubicBezTo>
                    <a:pt x="74" y="5832"/>
                    <a:pt x="29" y="5929"/>
                    <a:pt x="69" y="6014"/>
                  </a:cubicBezTo>
                  <a:cubicBezTo>
                    <a:pt x="29" y="6088"/>
                    <a:pt x="86" y="6167"/>
                    <a:pt x="63" y="6246"/>
                  </a:cubicBezTo>
                  <a:cubicBezTo>
                    <a:pt x="46" y="6275"/>
                    <a:pt x="52" y="6303"/>
                    <a:pt x="57" y="6337"/>
                  </a:cubicBezTo>
                  <a:cubicBezTo>
                    <a:pt x="69" y="6348"/>
                    <a:pt x="80" y="6360"/>
                    <a:pt x="86" y="6371"/>
                  </a:cubicBezTo>
                  <a:cubicBezTo>
                    <a:pt x="80" y="6445"/>
                    <a:pt x="103" y="6519"/>
                    <a:pt x="74" y="6587"/>
                  </a:cubicBezTo>
                  <a:lnTo>
                    <a:pt x="46" y="6678"/>
                  </a:lnTo>
                  <a:cubicBezTo>
                    <a:pt x="46" y="6683"/>
                    <a:pt x="40" y="6695"/>
                    <a:pt x="35" y="6706"/>
                  </a:cubicBezTo>
                  <a:cubicBezTo>
                    <a:pt x="12" y="6763"/>
                    <a:pt x="18" y="6814"/>
                    <a:pt x="35" y="6870"/>
                  </a:cubicBezTo>
                  <a:cubicBezTo>
                    <a:pt x="46" y="6944"/>
                    <a:pt x="57" y="7018"/>
                    <a:pt x="74" y="7097"/>
                  </a:cubicBezTo>
                  <a:cubicBezTo>
                    <a:pt x="103" y="7149"/>
                    <a:pt x="74" y="7205"/>
                    <a:pt x="91" y="7262"/>
                  </a:cubicBezTo>
                  <a:cubicBezTo>
                    <a:pt x="165" y="7517"/>
                    <a:pt x="250" y="7773"/>
                    <a:pt x="392" y="7994"/>
                  </a:cubicBezTo>
                  <a:cubicBezTo>
                    <a:pt x="489" y="8153"/>
                    <a:pt x="557" y="8363"/>
                    <a:pt x="755" y="8448"/>
                  </a:cubicBezTo>
                  <a:cubicBezTo>
                    <a:pt x="772" y="8465"/>
                    <a:pt x="789" y="8482"/>
                    <a:pt x="812" y="8488"/>
                  </a:cubicBezTo>
                  <a:cubicBezTo>
                    <a:pt x="801" y="8493"/>
                    <a:pt x="789" y="8499"/>
                    <a:pt x="778" y="8505"/>
                  </a:cubicBezTo>
                  <a:cubicBezTo>
                    <a:pt x="772" y="8533"/>
                    <a:pt x="801" y="8544"/>
                    <a:pt x="812" y="8567"/>
                  </a:cubicBezTo>
                  <a:cubicBezTo>
                    <a:pt x="823" y="8578"/>
                    <a:pt x="840" y="8590"/>
                    <a:pt x="852" y="8607"/>
                  </a:cubicBezTo>
                  <a:cubicBezTo>
                    <a:pt x="886" y="8646"/>
                    <a:pt x="925" y="8680"/>
                    <a:pt x="948" y="8726"/>
                  </a:cubicBezTo>
                  <a:lnTo>
                    <a:pt x="982" y="8771"/>
                  </a:lnTo>
                  <a:cubicBezTo>
                    <a:pt x="1010" y="8800"/>
                    <a:pt x="1039" y="8834"/>
                    <a:pt x="1073" y="8862"/>
                  </a:cubicBezTo>
                  <a:cubicBezTo>
                    <a:pt x="1181" y="8958"/>
                    <a:pt x="1277" y="9078"/>
                    <a:pt x="1408" y="9157"/>
                  </a:cubicBezTo>
                  <a:cubicBezTo>
                    <a:pt x="1584" y="9356"/>
                    <a:pt x="1822" y="9475"/>
                    <a:pt x="2043" y="9605"/>
                  </a:cubicBezTo>
                  <a:cubicBezTo>
                    <a:pt x="2470" y="9868"/>
                    <a:pt x="2931" y="10005"/>
                    <a:pt x="3419" y="10005"/>
                  </a:cubicBezTo>
                  <a:cubicBezTo>
                    <a:pt x="3490" y="10005"/>
                    <a:pt x="3560" y="10002"/>
                    <a:pt x="3632" y="9997"/>
                  </a:cubicBezTo>
                  <a:cubicBezTo>
                    <a:pt x="3864" y="9980"/>
                    <a:pt x="4097" y="9963"/>
                    <a:pt x="4318" y="9872"/>
                  </a:cubicBezTo>
                  <a:cubicBezTo>
                    <a:pt x="4449" y="9832"/>
                    <a:pt x="4596" y="9838"/>
                    <a:pt x="4698" y="9736"/>
                  </a:cubicBezTo>
                  <a:cubicBezTo>
                    <a:pt x="4715" y="9730"/>
                    <a:pt x="4715" y="9719"/>
                    <a:pt x="4710" y="9707"/>
                  </a:cubicBezTo>
                  <a:cubicBezTo>
                    <a:pt x="4784" y="9685"/>
                    <a:pt x="4857" y="9662"/>
                    <a:pt x="4931" y="9634"/>
                  </a:cubicBezTo>
                  <a:lnTo>
                    <a:pt x="5073" y="9554"/>
                  </a:lnTo>
                  <a:cubicBezTo>
                    <a:pt x="5080" y="9559"/>
                    <a:pt x="5088" y="9561"/>
                    <a:pt x="5097" y="9561"/>
                  </a:cubicBezTo>
                  <a:cubicBezTo>
                    <a:pt x="5109" y="9561"/>
                    <a:pt x="5122" y="9557"/>
                    <a:pt x="5135" y="9554"/>
                  </a:cubicBezTo>
                  <a:cubicBezTo>
                    <a:pt x="5555" y="9310"/>
                    <a:pt x="5986" y="9089"/>
                    <a:pt x="6372" y="8794"/>
                  </a:cubicBezTo>
                  <a:cubicBezTo>
                    <a:pt x="6423" y="8754"/>
                    <a:pt x="6480" y="8720"/>
                    <a:pt x="6525" y="8675"/>
                  </a:cubicBezTo>
                  <a:cubicBezTo>
                    <a:pt x="6911" y="8368"/>
                    <a:pt x="7246" y="8017"/>
                    <a:pt x="7490" y="7585"/>
                  </a:cubicBezTo>
                  <a:cubicBezTo>
                    <a:pt x="7700" y="7245"/>
                    <a:pt x="7847" y="6882"/>
                    <a:pt x="7950" y="6490"/>
                  </a:cubicBezTo>
                  <a:cubicBezTo>
                    <a:pt x="7989" y="6331"/>
                    <a:pt x="8012" y="6167"/>
                    <a:pt x="8086" y="6014"/>
                  </a:cubicBezTo>
                  <a:cubicBezTo>
                    <a:pt x="8108" y="5957"/>
                    <a:pt x="8080" y="5895"/>
                    <a:pt x="8108" y="5838"/>
                  </a:cubicBezTo>
                  <a:cubicBezTo>
                    <a:pt x="8108" y="5775"/>
                    <a:pt x="8114" y="5719"/>
                    <a:pt x="8114" y="5656"/>
                  </a:cubicBezTo>
                  <a:lnTo>
                    <a:pt x="8142" y="5656"/>
                  </a:lnTo>
                  <a:lnTo>
                    <a:pt x="8142" y="5293"/>
                  </a:lnTo>
                  <a:lnTo>
                    <a:pt x="8142" y="5066"/>
                  </a:lnTo>
                  <a:lnTo>
                    <a:pt x="8142" y="4805"/>
                  </a:lnTo>
                  <a:cubicBezTo>
                    <a:pt x="8137" y="4800"/>
                    <a:pt x="8125" y="4800"/>
                    <a:pt x="8120" y="4800"/>
                  </a:cubicBezTo>
                  <a:cubicBezTo>
                    <a:pt x="8120" y="4737"/>
                    <a:pt x="8114" y="4675"/>
                    <a:pt x="8114" y="4612"/>
                  </a:cubicBezTo>
                  <a:cubicBezTo>
                    <a:pt x="8080" y="4476"/>
                    <a:pt x="8046" y="4346"/>
                    <a:pt x="8012" y="4215"/>
                  </a:cubicBezTo>
                  <a:cubicBezTo>
                    <a:pt x="7938" y="3988"/>
                    <a:pt x="7887" y="3750"/>
                    <a:pt x="7785" y="3529"/>
                  </a:cubicBezTo>
                  <a:cubicBezTo>
                    <a:pt x="7740" y="3432"/>
                    <a:pt x="7700" y="3336"/>
                    <a:pt x="7655" y="3239"/>
                  </a:cubicBezTo>
                  <a:lnTo>
                    <a:pt x="7428" y="2905"/>
                  </a:lnTo>
                  <a:cubicBezTo>
                    <a:pt x="7394" y="2853"/>
                    <a:pt x="7365" y="2797"/>
                    <a:pt x="7331" y="2746"/>
                  </a:cubicBezTo>
                  <a:cubicBezTo>
                    <a:pt x="7320" y="2717"/>
                    <a:pt x="7314" y="2695"/>
                    <a:pt x="7303" y="2672"/>
                  </a:cubicBezTo>
                  <a:cubicBezTo>
                    <a:pt x="7144" y="2365"/>
                    <a:pt x="6906" y="2116"/>
                    <a:pt x="6673" y="1866"/>
                  </a:cubicBezTo>
                  <a:cubicBezTo>
                    <a:pt x="6650" y="1821"/>
                    <a:pt x="6616" y="1792"/>
                    <a:pt x="6576" y="1764"/>
                  </a:cubicBezTo>
                  <a:cubicBezTo>
                    <a:pt x="6520" y="1736"/>
                    <a:pt x="6474" y="1690"/>
                    <a:pt x="6446" y="1634"/>
                  </a:cubicBezTo>
                  <a:lnTo>
                    <a:pt x="6435" y="1622"/>
                  </a:lnTo>
                  <a:lnTo>
                    <a:pt x="6423" y="1628"/>
                  </a:lnTo>
                  <a:lnTo>
                    <a:pt x="6418" y="1628"/>
                  </a:lnTo>
                  <a:cubicBezTo>
                    <a:pt x="6412" y="1571"/>
                    <a:pt x="6372" y="1543"/>
                    <a:pt x="6333" y="1509"/>
                  </a:cubicBezTo>
                  <a:lnTo>
                    <a:pt x="6185" y="1361"/>
                  </a:lnTo>
                  <a:cubicBezTo>
                    <a:pt x="6145" y="1327"/>
                    <a:pt x="6117" y="1282"/>
                    <a:pt x="6083" y="1248"/>
                  </a:cubicBezTo>
                  <a:cubicBezTo>
                    <a:pt x="6043" y="1208"/>
                    <a:pt x="5998" y="1174"/>
                    <a:pt x="5952" y="1146"/>
                  </a:cubicBezTo>
                  <a:cubicBezTo>
                    <a:pt x="5918" y="1129"/>
                    <a:pt x="5873" y="1123"/>
                    <a:pt x="5856" y="1078"/>
                  </a:cubicBezTo>
                  <a:cubicBezTo>
                    <a:pt x="5850" y="1072"/>
                    <a:pt x="5845" y="1066"/>
                    <a:pt x="5833" y="1066"/>
                  </a:cubicBezTo>
                  <a:cubicBezTo>
                    <a:pt x="5833" y="1055"/>
                    <a:pt x="5828" y="1044"/>
                    <a:pt x="5816" y="1038"/>
                  </a:cubicBezTo>
                  <a:cubicBezTo>
                    <a:pt x="5799" y="1032"/>
                    <a:pt x="5776" y="1032"/>
                    <a:pt x="5776" y="1009"/>
                  </a:cubicBezTo>
                  <a:cubicBezTo>
                    <a:pt x="5771" y="998"/>
                    <a:pt x="5765" y="987"/>
                    <a:pt x="5754" y="981"/>
                  </a:cubicBezTo>
                  <a:cubicBezTo>
                    <a:pt x="5533" y="862"/>
                    <a:pt x="5368" y="663"/>
                    <a:pt x="5135" y="561"/>
                  </a:cubicBezTo>
                  <a:cubicBezTo>
                    <a:pt x="4948" y="419"/>
                    <a:pt x="4744" y="300"/>
                    <a:pt x="4517" y="226"/>
                  </a:cubicBezTo>
                  <a:cubicBezTo>
                    <a:pt x="4494" y="192"/>
                    <a:pt x="4454" y="198"/>
                    <a:pt x="4420" y="192"/>
                  </a:cubicBezTo>
                  <a:cubicBezTo>
                    <a:pt x="4347" y="113"/>
                    <a:pt x="4245" y="90"/>
                    <a:pt x="4142" y="79"/>
                  </a:cubicBezTo>
                  <a:cubicBezTo>
                    <a:pt x="4028" y="71"/>
                    <a:pt x="3919" y="0"/>
                    <a:pt x="3803" y="0"/>
                  </a:cubicBezTo>
                  <a:close/>
                </a:path>
              </a:pathLst>
            </a:custGeom>
            <a:solidFill>
              <a:srgbClr val="F08B6B">
                <a:alpha val="425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68"/>
            <p:cNvSpPr/>
            <p:nvPr/>
          </p:nvSpPr>
          <p:spPr>
            <a:xfrm flipH="1">
              <a:off x="7481219" y="3504278"/>
              <a:ext cx="856135" cy="807959"/>
            </a:xfrm>
            <a:custGeom>
              <a:rect b="b" l="l" r="r" t="t"/>
              <a:pathLst>
                <a:path extrusionOk="0" h="10006" w="8143">
                  <a:moveTo>
                    <a:pt x="4517" y="232"/>
                  </a:moveTo>
                  <a:lnTo>
                    <a:pt x="4517" y="232"/>
                  </a:lnTo>
                  <a:cubicBezTo>
                    <a:pt x="4523" y="238"/>
                    <a:pt x="4528" y="249"/>
                    <a:pt x="4528" y="255"/>
                  </a:cubicBezTo>
                  <a:cubicBezTo>
                    <a:pt x="4523" y="249"/>
                    <a:pt x="4517" y="238"/>
                    <a:pt x="4517" y="232"/>
                  </a:cubicBezTo>
                  <a:close/>
                  <a:moveTo>
                    <a:pt x="3972" y="612"/>
                  </a:moveTo>
                  <a:cubicBezTo>
                    <a:pt x="3984" y="652"/>
                    <a:pt x="3972" y="675"/>
                    <a:pt x="3938" y="692"/>
                  </a:cubicBezTo>
                  <a:cubicBezTo>
                    <a:pt x="3961" y="663"/>
                    <a:pt x="3972" y="641"/>
                    <a:pt x="3972" y="612"/>
                  </a:cubicBezTo>
                  <a:close/>
                  <a:moveTo>
                    <a:pt x="3121" y="1225"/>
                  </a:moveTo>
                  <a:cubicBezTo>
                    <a:pt x="3127" y="1225"/>
                    <a:pt x="3132" y="1236"/>
                    <a:pt x="3138" y="1242"/>
                  </a:cubicBezTo>
                  <a:lnTo>
                    <a:pt x="3138" y="1265"/>
                  </a:lnTo>
                  <a:cubicBezTo>
                    <a:pt x="3132" y="1248"/>
                    <a:pt x="3127" y="1236"/>
                    <a:pt x="3121" y="1225"/>
                  </a:cubicBezTo>
                  <a:close/>
                  <a:moveTo>
                    <a:pt x="4596" y="1611"/>
                  </a:moveTo>
                  <a:cubicBezTo>
                    <a:pt x="4596" y="1617"/>
                    <a:pt x="4591" y="1622"/>
                    <a:pt x="4585" y="1628"/>
                  </a:cubicBezTo>
                  <a:cubicBezTo>
                    <a:pt x="4585" y="1622"/>
                    <a:pt x="4591" y="1617"/>
                    <a:pt x="4591" y="1611"/>
                  </a:cubicBezTo>
                  <a:close/>
                  <a:moveTo>
                    <a:pt x="1839" y="1951"/>
                  </a:moveTo>
                  <a:cubicBezTo>
                    <a:pt x="1850" y="1951"/>
                    <a:pt x="1867" y="1957"/>
                    <a:pt x="1879" y="1957"/>
                  </a:cubicBezTo>
                  <a:cubicBezTo>
                    <a:pt x="1867" y="1957"/>
                    <a:pt x="1850" y="1963"/>
                    <a:pt x="1833" y="1963"/>
                  </a:cubicBezTo>
                  <a:cubicBezTo>
                    <a:pt x="1833" y="1963"/>
                    <a:pt x="1833" y="1951"/>
                    <a:pt x="1839" y="1951"/>
                  </a:cubicBezTo>
                  <a:close/>
                  <a:moveTo>
                    <a:pt x="4715" y="2286"/>
                  </a:moveTo>
                  <a:cubicBezTo>
                    <a:pt x="4710" y="2292"/>
                    <a:pt x="4710" y="2292"/>
                    <a:pt x="4710" y="2292"/>
                  </a:cubicBezTo>
                  <a:lnTo>
                    <a:pt x="4710" y="2286"/>
                  </a:lnTo>
                  <a:close/>
                  <a:moveTo>
                    <a:pt x="2985" y="2303"/>
                  </a:moveTo>
                  <a:cubicBezTo>
                    <a:pt x="2985" y="2303"/>
                    <a:pt x="2979" y="2309"/>
                    <a:pt x="2979" y="2314"/>
                  </a:cubicBezTo>
                  <a:cubicBezTo>
                    <a:pt x="2979" y="2314"/>
                    <a:pt x="2974" y="2309"/>
                    <a:pt x="2968" y="2303"/>
                  </a:cubicBezTo>
                  <a:close/>
                  <a:moveTo>
                    <a:pt x="613" y="3358"/>
                  </a:moveTo>
                  <a:lnTo>
                    <a:pt x="613" y="3358"/>
                  </a:lnTo>
                  <a:cubicBezTo>
                    <a:pt x="630" y="3375"/>
                    <a:pt x="647" y="3398"/>
                    <a:pt x="664" y="3421"/>
                  </a:cubicBezTo>
                  <a:cubicBezTo>
                    <a:pt x="666" y="3426"/>
                    <a:pt x="670" y="3429"/>
                    <a:pt x="674" y="3432"/>
                  </a:cubicBezTo>
                  <a:lnTo>
                    <a:pt x="674" y="3432"/>
                  </a:lnTo>
                  <a:cubicBezTo>
                    <a:pt x="665" y="3427"/>
                    <a:pt x="656" y="3422"/>
                    <a:pt x="647" y="3415"/>
                  </a:cubicBezTo>
                  <a:cubicBezTo>
                    <a:pt x="630" y="3404"/>
                    <a:pt x="619" y="3381"/>
                    <a:pt x="613" y="3358"/>
                  </a:cubicBezTo>
                  <a:close/>
                  <a:moveTo>
                    <a:pt x="678" y="3434"/>
                  </a:moveTo>
                  <a:cubicBezTo>
                    <a:pt x="701" y="3444"/>
                    <a:pt x="742" y="3441"/>
                    <a:pt x="755" y="3472"/>
                  </a:cubicBezTo>
                  <a:lnTo>
                    <a:pt x="823" y="3472"/>
                  </a:lnTo>
                  <a:cubicBezTo>
                    <a:pt x="835" y="3489"/>
                    <a:pt x="846" y="3506"/>
                    <a:pt x="857" y="3523"/>
                  </a:cubicBezTo>
                  <a:cubicBezTo>
                    <a:pt x="835" y="3512"/>
                    <a:pt x="812" y="3489"/>
                    <a:pt x="784" y="3483"/>
                  </a:cubicBezTo>
                  <a:cubicBezTo>
                    <a:pt x="779" y="3482"/>
                    <a:pt x="774" y="3481"/>
                    <a:pt x="769" y="3481"/>
                  </a:cubicBezTo>
                  <a:cubicBezTo>
                    <a:pt x="757" y="3481"/>
                    <a:pt x="745" y="3485"/>
                    <a:pt x="732" y="3489"/>
                  </a:cubicBezTo>
                  <a:cubicBezTo>
                    <a:pt x="732" y="3489"/>
                    <a:pt x="732" y="3483"/>
                    <a:pt x="732" y="3483"/>
                  </a:cubicBezTo>
                  <a:cubicBezTo>
                    <a:pt x="721" y="3457"/>
                    <a:pt x="699" y="3445"/>
                    <a:pt x="678" y="3434"/>
                  </a:cubicBezTo>
                  <a:close/>
                  <a:moveTo>
                    <a:pt x="7620" y="3591"/>
                  </a:moveTo>
                  <a:lnTo>
                    <a:pt x="7620" y="3591"/>
                  </a:lnTo>
                  <a:cubicBezTo>
                    <a:pt x="7626" y="3591"/>
                    <a:pt x="7632" y="3597"/>
                    <a:pt x="7632" y="3597"/>
                  </a:cubicBezTo>
                  <a:cubicBezTo>
                    <a:pt x="7632" y="3602"/>
                    <a:pt x="7626" y="3602"/>
                    <a:pt x="7626" y="3608"/>
                  </a:cubicBezTo>
                  <a:cubicBezTo>
                    <a:pt x="7626" y="3602"/>
                    <a:pt x="7626" y="3597"/>
                    <a:pt x="7620" y="3591"/>
                  </a:cubicBezTo>
                  <a:close/>
                  <a:moveTo>
                    <a:pt x="5396" y="3852"/>
                  </a:moveTo>
                  <a:cubicBezTo>
                    <a:pt x="5396" y="3852"/>
                    <a:pt x="5396" y="3858"/>
                    <a:pt x="5396" y="3858"/>
                  </a:cubicBezTo>
                  <a:cubicBezTo>
                    <a:pt x="5396" y="3858"/>
                    <a:pt x="5391" y="3852"/>
                    <a:pt x="5391" y="3852"/>
                  </a:cubicBezTo>
                  <a:close/>
                  <a:moveTo>
                    <a:pt x="4965" y="3983"/>
                  </a:moveTo>
                  <a:cubicBezTo>
                    <a:pt x="4937" y="4022"/>
                    <a:pt x="4920" y="4062"/>
                    <a:pt x="4908" y="4090"/>
                  </a:cubicBezTo>
                  <a:cubicBezTo>
                    <a:pt x="4903" y="4085"/>
                    <a:pt x="4903" y="4085"/>
                    <a:pt x="4903" y="4079"/>
                  </a:cubicBezTo>
                  <a:cubicBezTo>
                    <a:pt x="4874" y="4028"/>
                    <a:pt x="4903" y="4000"/>
                    <a:pt x="4931" y="3988"/>
                  </a:cubicBezTo>
                  <a:lnTo>
                    <a:pt x="4937" y="3988"/>
                  </a:lnTo>
                  <a:cubicBezTo>
                    <a:pt x="4948" y="3983"/>
                    <a:pt x="4954" y="3983"/>
                    <a:pt x="4965" y="3983"/>
                  </a:cubicBezTo>
                  <a:close/>
                  <a:moveTo>
                    <a:pt x="4818" y="4119"/>
                  </a:moveTo>
                  <a:cubicBezTo>
                    <a:pt x="4823" y="4124"/>
                    <a:pt x="4835" y="4130"/>
                    <a:pt x="4846" y="4130"/>
                  </a:cubicBezTo>
                  <a:cubicBezTo>
                    <a:pt x="4863" y="4141"/>
                    <a:pt x="4880" y="4147"/>
                    <a:pt x="4891" y="4147"/>
                  </a:cubicBezTo>
                  <a:cubicBezTo>
                    <a:pt x="4891" y="4158"/>
                    <a:pt x="4891" y="4175"/>
                    <a:pt x="4891" y="4187"/>
                  </a:cubicBezTo>
                  <a:cubicBezTo>
                    <a:pt x="4869" y="4164"/>
                    <a:pt x="4840" y="4141"/>
                    <a:pt x="4818" y="4119"/>
                  </a:cubicBezTo>
                  <a:close/>
                  <a:moveTo>
                    <a:pt x="287" y="4748"/>
                  </a:moveTo>
                  <a:cubicBezTo>
                    <a:pt x="304" y="4748"/>
                    <a:pt x="320" y="4756"/>
                    <a:pt x="335" y="4771"/>
                  </a:cubicBezTo>
                  <a:lnTo>
                    <a:pt x="239" y="4771"/>
                  </a:lnTo>
                  <a:cubicBezTo>
                    <a:pt x="255" y="4755"/>
                    <a:pt x="271" y="4748"/>
                    <a:pt x="287" y="4748"/>
                  </a:cubicBezTo>
                  <a:close/>
                  <a:moveTo>
                    <a:pt x="8074" y="4868"/>
                  </a:moveTo>
                  <a:cubicBezTo>
                    <a:pt x="8063" y="4873"/>
                    <a:pt x="8057" y="4879"/>
                    <a:pt x="8046" y="4879"/>
                  </a:cubicBezTo>
                  <a:cubicBezTo>
                    <a:pt x="8046" y="4873"/>
                    <a:pt x="8046" y="4873"/>
                    <a:pt x="8040" y="4868"/>
                  </a:cubicBezTo>
                  <a:close/>
                  <a:moveTo>
                    <a:pt x="7830" y="5282"/>
                  </a:moveTo>
                  <a:cubicBezTo>
                    <a:pt x="7825" y="5288"/>
                    <a:pt x="7825" y="5293"/>
                    <a:pt x="7819" y="5293"/>
                  </a:cubicBezTo>
                  <a:cubicBezTo>
                    <a:pt x="7819" y="5293"/>
                    <a:pt x="7813" y="5288"/>
                    <a:pt x="7813" y="5282"/>
                  </a:cubicBezTo>
                  <a:close/>
                  <a:moveTo>
                    <a:pt x="4886" y="5872"/>
                  </a:moveTo>
                  <a:cubicBezTo>
                    <a:pt x="4886" y="5878"/>
                    <a:pt x="4886" y="5883"/>
                    <a:pt x="4880" y="5889"/>
                  </a:cubicBezTo>
                  <a:cubicBezTo>
                    <a:pt x="4880" y="5883"/>
                    <a:pt x="4886" y="5878"/>
                    <a:pt x="4886" y="5872"/>
                  </a:cubicBezTo>
                  <a:close/>
                  <a:moveTo>
                    <a:pt x="343" y="6238"/>
                  </a:moveTo>
                  <a:cubicBezTo>
                    <a:pt x="357" y="6238"/>
                    <a:pt x="369" y="6242"/>
                    <a:pt x="381" y="6246"/>
                  </a:cubicBezTo>
                  <a:cubicBezTo>
                    <a:pt x="364" y="6241"/>
                    <a:pt x="341" y="6241"/>
                    <a:pt x="324" y="6241"/>
                  </a:cubicBezTo>
                  <a:cubicBezTo>
                    <a:pt x="331" y="6239"/>
                    <a:pt x="337" y="6238"/>
                    <a:pt x="343" y="6238"/>
                  </a:cubicBezTo>
                  <a:close/>
                  <a:moveTo>
                    <a:pt x="483" y="6303"/>
                  </a:moveTo>
                  <a:cubicBezTo>
                    <a:pt x="489" y="6303"/>
                    <a:pt x="489" y="6309"/>
                    <a:pt x="494" y="6309"/>
                  </a:cubicBezTo>
                  <a:cubicBezTo>
                    <a:pt x="511" y="6320"/>
                    <a:pt x="551" y="6320"/>
                    <a:pt x="545" y="6354"/>
                  </a:cubicBezTo>
                  <a:cubicBezTo>
                    <a:pt x="545" y="6366"/>
                    <a:pt x="545" y="6371"/>
                    <a:pt x="540" y="6377"/>
                  </a:cubicBezTo>
                  <a:cubicBezTo>
                    <a:pt x="534" y="6366"/>
                    <a:pt x="528" y="6348"/>
                    <a:pt x="517" y="6337"/>
                  </a:cubicBezTo>
                  <a:cubicBezTo>
                    <a:pt x="506" y="6326"/>
                    <a:pt x="494" y="6314"/>
                    <a:pt x="483" y="6303"/>
                  </a:cubicBezTo>
                  <a:close/>
                  <a:moveTo>
                    <a:pt x="6213" y="6592"/>
                  </a:moveTo>
                  <a:cubicBezTo>
                    <a:pt x="6219" y="6598"/>
                    <a:pt x="6219" y="6604"/>
                    <a:pt x="6225" y="6615"/>
                  </a:cubicBezTo>
                  <a:cubicBezTo>
                    <a:pt x="6219" y="6609"/>
                    <a:pt x="6208" y="6604"/>
                    <a:pt x="6202" y="6604"/>
                  </a:cubicBezTo>
                  <a:cubicBezTo>
                    <a:pt x="6202" y="6598"/>
                    <a:pt x="6208" y="6592"/>
                    <a:pt x="6213" y="6592"/>
                  </a:cubicBezTo>
                  <a:close/>
                  <a:moveTo>
                    <a:pt x="7030" y="6797"/>
                  </a:moveTo>
                  <a:cubicBezTo>
                    <a:pt x="7036" y="6808"/>
                    <a:pt x="7047" y="6814"/>
                    <a:pt x="7053" y="6819"/>
                  </a:cubicBezTo>
                  <a:lnTo>
                    <a:pt x="7053" y="6819"/>
                  </a:lnTo>
                  <a:cubicBezTo>
                    <a:pt x="7047" y="6814"/>
                    <a:pt x="7042" y="6814"/>
                    <a:pt x="7030" y="6814"/>
                  </a:cubicBezTo>
                  <a:lnTo>
                    <a:pt x="7030" y="6797"/>
                  </a:lnTo>
                  <a:close/>
                  <a:moveTo>
                    <a:pt x="2174" y="7143"/>
                  </a:moveTo>
                  <a:cubicBezTo>
                    <a:pt x="2174" y="7143"/>
                    <a:pt x="2179" y="7143"/>
                    <a:pt x="2179" y="7149"/>
                  </a:cubicBezTo>
                  <a:cubicBezTo>
                    <a:pt x="2174" y="7149"/>
                    <a:pt x="2174" y="7143"/>
                    <a:pt x="2174" y="7143"/>
                  </a:cubicBezTo>
                  <a:close/>
                  <a:moveTo>
                    <a:pt x="454" y="7200"/>
                  </a:moveTo>
                  <a:cubicBezTo>
                    <a:pt x="466" y="7200"/>
                    <a:pt x="483" y="7200"/>
                    <a:pt x="489" y="7205"/>
                  </a:cubicBezTo>
                  <a:cubicBezTo>
                    <a:pt x="477" y="7205"/>
                    <a:pt x="466" y="7205"/>
                    <a:pt x="454" y="7200"/>
                  </a:cubicBezTo>
                  <a:close/>
                  <a:moveTo>
                    <a:pt x="7331" y="7336"/>
                  </a:moveTo>
                  <a:cubicBezTo>
                    <a:pt x="7331" y="7341"/>
                    <a:pt x="7331" y="7347"/>
                    <a:pt x="7325" y="7353"/>
                  </a:cubicBezTo>
                  <a:cubicBezTo>
                    <a:pt x="7320" y="7347"/>
                    <a:pt x="7314" y="7341"/>
                    <a:pt x="7308" y="7341"/>
                  </a:cubicBezTo>
                  <a:cubicBezTo>
                    <a:pt x="7320" y="7336"/>
                    <a:pt x="7325" y="7336"/>
                    <a:pt x="7331" y="7336"/>
                  </a:cubicBezTo>
                  <a:close/>
                  <a:moveTo>
                    <a:pt x="4994" y="7733"/>
                  </a:moveTo>
                  <a:cubicBezTo>
                    <a:pt x="4982" y="7744"/>
                    <a:pt x="4971" y="7756"/>
                    <a:pt x="4959" y="7773"/>
                  </a:cubicBezTo>
                  <a:cubicBezTo>
                    <a:pt x="4954" y="7761"/>
                    <a:pt x="4954" y="7750"/>
                    <a:pt x="4965" y="7744"/>
                  </a:cubicBezTo>
                  <a:cubicBezTo>
                    <a:pt x="4976" y="7739"/>
                    <a:pt x="4982" y="7733"/>
                    <a:pt x="4994" y="7733"/>
                  </a:cubicBezTo>
                  <a:close/>
                  <a:moveTo>
                    <a:pt x="3803" y="0"/>
                  </a:moveTo>
                  <a:cubicBezTo>
                    <a:pt x="3759" y="0"/>
                    <a:pt x="3713" y="11"/>
                    <a:pt x="3666" y="39"/>
                  </a:cubicBezTo>
                  <a:cubicBezTo>
                    <a:pt x="3586" y="34"/>
                    <a:pt x="3513" y="28"/>
                    <a:pt x="3433" y="22"/>
                  </a:cubicBezTo>
                  <a:cubicBezTo>
                    <a:pt x="3399" y="19"/>
                    <a:pt x="3366" y="13"/>
                    <a:pt x="3335" y="13"/>
                  </a:cubicBezTo>
                  <a:cubicBezTo>
                    <a:pt x="3314" y="13"/>
                    <a:pt x="3294" y="16"/>
                    <a:pt x="3274" y="22"/>
                  </a:cubicBezTo>
                  <a:cubicBezTo>
                    <a:pt x="3223" y="39"/>
                    <a:pt x="3172" y="45"/>
                    <a:pt x="3121" y="62"/>
                  </a:cubicBezTo>
                  <a:cubicBezTo>
                    <a:pt x="2837" y="147"/>
                    <a:pt x="2611" y="312"/>
                    <a:pt x="2395" y="504"/>
                  </a:cubicBezTo>
                  <a:cubicBezTo>
                    <a:pt x="2287" y="561"/>
                    <a:pt x="2213" y="646"/>
                    <a:pt x="2151" y="748"/>
                  </a:cubicBezTo>
                  <a:cubicBezTo>
                    <a:pt x="2106" y="788"/>
                    <a:pt x="2066" y="828"/>
                    <a:pt x="2032" y="879"/>
                  </a:cubicBezTo>
                  <a:cubicBezTo>
                    <a:pt x="1890" y="1038"/>
                    <a:pt x="1776" y="1214"/>
                    <a:pt x="1697" y="1407"/>
                  </a:cubicBezTo>
                  <a:cubicBezTo>
                    <a:pt x="1606" y="1617"/>
                    <a:pt x="1481" y="1787"/>
                    <a:pt x="1306" y="1929"/>
                  </a:cubicBezTo>
                  <a:cubicBezTo>
                    <a:pt x="1237" y="1985"/>
                    <a:pt x="1141" y="2008"/>
                    <a:pt x="1113" y="2105"/>
                  </a:cubicBezTo>
                  <a:cubicBezTo>
                    <a:pt x="1039" y="2133"/>
                    <a:pt x="999" y="2195"/>
                    <a:pt x="954" y="2252"/>
                  </a:cubicBezTo>
                  <a:cubicBezTo>
                    <a:pt x="789" y="2371"/>
                    <a:pt x="698" y="2558"/>
                    <a:pt x="596" y="2723"/>
                  </a:cubicBezTo>
                  <a:cubicBezTo>
                    <a:pt x="517" y="2859"/>
                    <a:pt x="386" y="2967"/>
                    <a:pt x="381" y="3143"/>
                  </a:cubicBezTo>
                  <a:cubicBezTo>
                    <a:pt x="381" y="3148"/>
                    <a:pt x="386" y="3154"/>
                    <a:pt x="386" y="3166"/>
                  </a:cubicBezTo>
                  <a:cubicBezTo>
                    <a:pt x="296" y="3319"/>
                    <a:pt x="233" y="3489"/>
                    <a:pt x="199" y="3665"/>
                  </a:cubicBezTo>
                  <a:cubicBezTo>
                    <a:pt x="171" y="3722"/>
                    <a:pt x="205" y="3784"/>
                    <a:pt x="171" y="3841"/>
                  </a:cubicBezTo>
                  <a:cubicBezTo>
                    <a:pt x="125" y="3880"/>
                    <a:pt x="154" y="3943"/>
                    <a:pt x="137" y="3994"/>
                  </a:cubicBezTo>
                  <a:cubicBezTo>
                    <a:pt x="108" y="4045"/>
                    <a:pt x="114" y="4102"/>
                    <a:pt x="108" y="4158"/>
                  </a:cubicBezTo>
                  <a:cubicBezTo>
                    <a:pt x="114" y="4170"/>
                    <a:pt x="114" y="4181"/>
                    <a:pt x="108" y="4187"/>
                  </a:cubicBezTo>
                  <a:cubicBezTo>
                    <a:pt x="46" y="4380"/>
                    <a:pt x="52" y="4584"/>
                    <a:pt x="57" y="4783"/>
                  </a:cubicBezTo>
                  <a:cubicBezTo>
                    <a:pt x="81" y="4830"/>
                    <a:pt x="107" y="4855"/>
                    <a:pt x="136" y="4855"/>
                  </a:cubicBezTo>
                  <a:cubicBezTo>
                    <a:pt x="149" y="4855"/>
                    <a:pt x="162" y="4850"/>
                    <a:pt x="176" y="4839"/>
                  </a:cubicBezTo>
                  <a:lnTo>
                    <a:pt x="176" y="4839"/>
                  </a:lnTo>
                  <a:cubicBezTo>
                    <a:pt x="159" y="4902"/>
                    <a:pt x="86" y="4958"/>
                    <a:pt x="108" y="5015"/>
                  </a:cubicBezTo>
                  <a:cubicBezTo>
                    <a:pt x="148" y="5123"/>
                    <a:pt x="154" y="5253"/>
                    <a:pt x="210" y="5339"/>
                  </a:cubicBezTo>
                  <a:cubicBezTo>
                    <a:pt x="273" y="5441"/>
                    <a:pt x="199" y="5469"/>
                    <a:pt x="182" y="5531"/>
                  </a:cubicBezTo>
                  <a:cubicBezTo>
                    <a:pt x="159" y="5628"/>
                    <a:pt x="57" y="5554"/>
                    <a:pt x="18" y="5611"/>
                  </a:cubicBezTo>
                  <a:cubicBezTo>
                    <a:pt x="29" y="5656"/>
                    <a:pt x="1" y="5707"/>
                    <a:pt x="40" y="5753"/>
                  </a:cubicBezTo>
                  <a:lnTo>
                    <a:pt x="40" y="5747"/>
                  </a:lnTo>
                  <a:lnTo>
                    <a:pt x="40" y="5747"/>
                  </a:lnTo>
                  <a:cubicBezTo>
                    <a:pt x="74" y="5832"/>
                    <a:pt x="29" y="5929"/>
                    <a:pt x="69" y="6014"/>
                  </a:cubicBezTo>
                  <a:cubicBezTo>
                    <a:pt x="29" y="6088"/>
                    <a:pt x="86" y="6167"/>
                    <a:pt x="63" y="6246"/>
                  </a:cubicBezTo>
                  <a:cubicBezTo>
                    <a:pt x="46" y="6275"/>
                    <a:pt x="52" y="6303"/>
                    <a:pt x="57" y="6337"/>
                  </a:cubicBezTo>
                  <a:cubicBezTo>
                    <a:pt x="69" y="6348"/>
                    <a:pt x="80" y="6360"/>
                    <a:pt x="86" y="6371"/>
                  </a:cubicBezTo>
                  <a:cubicBezTo>
                    <a:pt x="80" y="6445"/>
                    <a:pt x="103" y="6519"/>
                    <a:pt x="74" y="6587"/>
                  </a:cubicBezTo>
                  <a:lnTo>
                    <a:pt x="46" y="6678"/>
                  </a:lnTo>
                  <a:cubicBezTo>
                    <a:pt x="46" y="6683"/>
                    <a:pt x="40" y="6695"/>
                    <a:pt x="35" y="6706"/>
                  </a:cubicBezTo>
                  <a:cubicBezTo>
                    <a:pt x="12" y="6763"/>
                    <a:pt x="18" y="6814"/>
                    <a:pt x="35" y="6870"/>
                  </a:cubicBezTo>
                  <a:cubicBezTo>
                    <a:pt x="46" y="6944"/>
                    <a:pt x="57" y="7018"/>
                    <a:pt x="74" y="7097"/>
                  </a:cubicBezTo>
                  <a:cubicBezTo>
                    <a:pt x="103" y="7149"/>
                    <a:pt x="74" y="7205"/>
                    <a:pt x="91" y="7262"/>
                  </a:cubicBezTo>
                  <a:cubicBezTo>
                    <a:pt x="165" y="7517"/>
                    <a:pt x="250" y="7773"/>
                    <a:pt x="392" y="7994"/>
                  </a:cubicBezTo>
                  <a:cubicBezTo>
                    <a:pt x="489" y="8153"/>
                    <a:pt x="557" y="8363"/>
                    <a:pt x="755" y="8448"/>
                  </a:cubicBezTo>
                  <a:cubicBezTo>
                    <a:pt x="772" y="8465"/>
                    <a:pt x="789" y="8482"/>
                    <a:pt x="812" y="8488"/>
                  </a:cubicBezTo>
                  <a:cubicBezTo>
                    <a:pt x="801" y="8493"/>
                    <a:pt x="789" y="8499"/>
                    <a:pt x="778" y="8505"/>
                  </a:cubicBezTo>
                  <a:cubicBezTo>
                    <a:pt x="772" y="8533"/>
                    <a:pt x="801" y="8544"/>
                    <a:pt x="812" y="8567"/>
                  </a:cubicBezTo>
                  <a:cubicBezTo>
                    <a:pt x="823" y="8578"/>
                    <a:pt x="840" y="8590"/>
                    <a:pt x="852" y="8607"/>
                  </a:cubicBezTo>
                  <a:cubicBezTo>
                    <a:pt x="886" y="8646"/>
                    <a:pt x="925" y="8680"/>
                    <a:pt x="948" y="8726"/>
                  </a:cubicBezTo>
                  <a:lnTo>
                    <a:pt x="982" y="8771"/>
                  </a:lnTo>
                  <a:cubicBezTo>
                    <a:pt x="1010" y="8800"/>
                    <a:pt x="1039" y="8834"/>
                    <a:pt x="1073" y="8862"/>
                  </a:cubicBezTo>
                  <a:cubicBezTo>
                    <a:pt x="1181" y="8958"/>
                    <a:pt x="1277" y="9078"/>
                    <a:pt x="1408" y="9157"/>
                  </a:cubicBezTo>
                  <a:cubicBezTo>
                    <a:pt x="1584" y="9356"/>
                    <a:pt x="1822" y="9475"/>
                    <a:pt x="2043" y="9605"/>
                  </a:cubicBezTo>
                  <a:cubicBezTo>
                    <a:pt x="2470" y="9868"/>
                    <a:pt x="2931" y="10005"/>
                    <a:pt x="3419" y="10005"/>
                  </a:cubicBezTo>
                  <a:cubicBezTo>
                    <a:pt x="3490" y="10005"/>
                    <a:pt x="3560" y="10002"/>
                    <a:pt x="3632" y="9997"/>
                  </a:cubicBezTo>
                  <a:cubicBezTo>
                    <a:pt x="3864" y="9980"/>
                    <a:pt x="4097" y="9963"/>
                    <a:pt x="4318" y="9872"/>
                  </a:cubicBezTo>
                  <a:cubicBezTo>
                    <a:pt x="4449" y="9832"/>
                    <a:pt x="4596" y="9838"/>
                    <a:pt x="4698" y="9736"/>
                  </a:cubicBezTo>
                  <a:cubicBezTo>
                    <a:pt x="4715" y="9730"/>
                    <a:pt x="4715" y="9719"/>
                    <a:pt x="4710" y="9707"/>
                  </a:cubicBezTo>
                  <a:cubicBezTo>
                    <a:pt x="4784" y="9685"/>
                    <a:pt x="4857" y="9662"/>
                    <a:pt x="4931" y="9634"/>
                  </a:cubicBezTo>
                  <a:lnTo>
                    <a:pt x="5073" y="9554"/>
                  </a:lnTo>
                  <a:cubicBezTo>
                    <a:pt x="5080" y="9559"/>
                    <a:pt x="5088" y="9561"/>
                    <a:pt x="5097" y="9561"/>
                  </a:cubicBezTo>
                  <a:cubicBezTo>
                    <a:pt x="5109" y="9561"/>
                    <a:pt x="5122" y="9557"/>
                    <a:pt x="5135" y="9554"/>
                  </a:cubicBezTo>
                  <a:cubicBezTo>
                    <a:pt x="5555" y="9310"/>
                    <a:pt x="5986" y="9089"/>
                    <a:pt x="6372" y="8794"/>
                  </a:cubicBezTo>
                  <a:cubicBezTo>
                    <a:pt x="6423" y="8754"/>
                    <a:pt x="6480" y="8720"/>
                    <a:pt x="6525" y="8675"/>
                  </a:cubicBezTo>
                  <a:cubicBezTo>
                    <a:pt x="6911" y="8368"/>
                    <a:pt x="7246" y="8017"/>
                    <a:pt x="7490" y="7585"/>
                  </a:cubicBezTo>
                  <a:cubicBezTo>
                    <a:pt x="7700" y="7245"/>
                    <a:pt x="7847" y="6882"/>
                    <a:pt x="7950" y="6490"/>
                  </a:cubicBezTo>
                  <a:cubicBezTo>
                    <a:pt x="7989" y="6331"/>
                    <a:pt x="8012" y="6167"/>
                    <a:pt x="8086" y="6014"/>
                  </a:cubicBezTo>
                  <a:cubicBezTo>
                    <a:pt x="8108" y="5957"/>
                    <a:pt x="8080" y="5895"/>
                    <a:pt x="8108" y="5838"/>
                  </a:cubicBezTo>
                  <a:cubicBezTo>
                    <a:pt x="8108" y="5775"/>
                    <a:pt x="8114" y="5719"/>
                    <a:pt x="8114" y="5656"/>
                  </a:cubicBezTo>
                  <a:lnTo>
                    <a:pt x="8142" y="5656"/>
                  </a:lnTo>
                  <a:lnTo>
                    <a:pt x="8142" y="5293"/>
                  </a:lnTo>
                  <a:lnTo>
                    <a:pt x="8142" y="5066"/>
                  </a:lnTo>
                  <a:lnTo>
                    <a:pt x="8142" y="4805"/>
                  </a:lnTo>
                  <a:cubicBezTo>
                    <a:pt x="8137" y="4800"/>
                    <a:pt x="8125" y="4800"/>
                    <a:pt x="8120" y="4800"/>
                  </a:cubicBezTo>
                  <a:cubicBezTo>
                    <a:pt x="8120" y="4737"/>
                    <a:pt x="8114" y="4675"/>
                    <a:pt x="8114" y="4612"/>
                  </a:cubicBezTo>
                  <a:cubicBezTo>
                    <a:pt x="8080" y="4476"/>
                    <a:pt x="8046" y="4346"/>
                    <a:pt x="8012" y="4215"/>
                  </a:cubicBezTo>
                  <a:cubicBezTo>
                    <a:pt x="7938" y="3988"/>
                    <a:pt x="7887" y="3750"/>
                    <a:pt x="7785" y="3529"/>
                  </a:cubicBezTo>
                  <a:cubicBezTo>
                    <a:pt x="7740" y="3432"/>
                    <a:pt x="7700" y="3336"/>
                    <a:pt x="7655" y="3239"/>
                  </a:cubicBezTo>
                  <a:lnTo>
                    <a:pt x="7428" y="2905"/>
                  </a:lnTo>
                  <a:cubicBezTo>
                    <a:pt x="7394" y="2853"/>
                    <a:pt x="7365" y="2797"/>
                    <a:pt x="7331" y="2746"/>
                  </a:cubicBezTo>
                  <a:cubicBezTo>
                    <a:pt x="7320" y="2717"/>
                    <a:pt x="7314" y="2695"/>
                    <a:pt x="7303" y="2672"/>
                  </a:cubicBezTo>
                  <a:cubicBezTo>
                    <a:pt x="7144" y="2365"/>
                    <a:pt x="6906" y="2116"/>
                    <a:pt x="6673" y="1866"/>
                  </a:cubicBezTo>
                  <a:cubicBezTo>
                    <a:pt x="6650" y="1821"/>
                    <a:pt x="6616" y="1792"/>
                    <a:pt x="6576" y="1764"/>
                  </a:cubicBezTo>
                  <a:cubicBezTo>
                    <a:pt x="6520" y="1736"/>
                    <a:pt x="6474" y="1690"/>
                    <a:pt x="6446" y="1634"/>
                  </a:cubicBezTo>
                  <a:lnTo>
                    <a:pt x="6435" y="1622"/>
                  </a:lnTo>
                  <a:lnTo>
                    <a:pt x="6423" y="1628"/>
                  </a:lnTo>
                  <a:lnTo>
                    <a:pt x="6418" y="1628"/>
                  </a:lnTo>
                  <a:cubicBezTo>
                    <a:pt x="6412" y="1571"/>
                    <a:pt x="6372" y="1543"/>
                    <a:pt x="6333" y="1509"/>
                  </a:cubicBezTo>
                  <a:lnTo>
                    <a:pt x="6185" y="1361"/>
                  </a:lnTo>
                  <a:cubicBezTo>
                    <a:pt x="6145" y="1327"/>
                    <a:pt x="6117" y="1282"/>
                    <a:pt x="6083" y="1248"/>
                  </a:cubicBezTo>
                  <a:cubicBezTo>
                    <a:pt x="6043" y="1208"/>
                    <a:pt x="5998" y="1174"/>
                    <a:pt x="5952" y="1146"/>
                  </a:cubicBezTo>
                  <a:cubicBezTo>
                    <a:pt x="5918" y="1129"/>
                    <a:pt x="5873" y="1123"/>
                    <a:pt x="5856" y="1078"/>
                  </a:cubicBezTo>
                  <a:cubicBezTo>
                    <a:pt x="5850" y="1072"/>
                    <a:pt x="5845" y="1066"/>
                    <a:pt x="5833" y="1066"/>
                  </a:cubicBezTo>
                  <a:cubicBezTo>
                    <a:pt x="5833" y="1055"/>
                    <a:pt x="5828" y="1044"/>
                    <a:pt x="5816" y="1038"/>
                  </a:cubicBezTo>
                  <a:cubicBezTo>
                    <a:pt x="5799" y="1032"/>
                    <a:pt x="5776" y="1032"/>
                    <a:pt x="5776" y="1009"/>
                  </a:cubicBezTo>
                  <a:cubicBezTo>
                    <a:pt x="5771" y="998"/>
                    <a:pt x="5765" y="987"/>
                    <a:pt x="5754" y="981"/>
                  </a:cubicBezTo>
                  <a:cubicBezTo>
                    <a:pt x="5533" y="862"/>
                    <a:pt x="5368" y="663"/>
                    <a:pt x="5135" y="561"/>
                  </a:cubicBezTo>
                  <a:cubicBezTo>
                    <a:pt x="4948" y="419"/>
                    <a:pt x="4744" y="300"/>
                    <a:pt x="4517" y="226"/>
                  </a:cubicBezTo>
                  <a:cubicBezTo>
                    <a:pt x="4494" y="192"/>
                    <a:pt x="4454" y="198"/>
                    <a:pt x="4420" y="192"/>
                  </a:cubicBezTo>
                  <a:cubicBezTo>
                    <a:pt x="4347" y="113"/>
                    <a:pt x="4245" y="90"/>
                    <a:pt x="4142" y="79"/>
                  </a:cubicBezTo>
                  <a:cubicBezTo>
                    <a:pt x="4028" y="71"/>
                    <a:pt x="3919" y="0"/>
                    <a:pt x="3803" y="0"/>
                  </a:cubicBezTo>
                  <a:close/>
                </a:path>
              </a:pathLst>
            </a:custGeom>
            <a:solidFill>
              <a:srgbClr val="F08B6B">
                <a:alpha val="425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9" name="Google Shape;669;p68"/>
          <p:cNvSpPr txBox="1"/>
          <p:nvPr>
            <p:ph type="title"/>
          </p:nvPr>
        </p:nvSpPr>
        <p:spPr>
          <a:xfrm>
            <a:off x="713265" y="1835950"/>
            <a:ext cx="4195200" cy="111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Thanks!</a:t>
            </a:r>
            <a:endParaRPr/>
          </a:p>
        </p:txBody>
      </p:sp>
      <p:sp>
        <p:nvSpPr>
          <p:cNvPr id="670" name="Google Shape;670;p68"/>
          <p:cNvSpPr txBox="1"/>
          <p:nvPr>
            <p:ph idx="1" type="subTitle"/>
          </p:nvPr>
        </p:nvSpPr>
        <p:spPr>
          <a:xfrm>
            <a:off x="789425" y="2866000"/>
            <a:ext cx="4195200" cy="661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000"/>
              </a:spcAft>
              <a:buNone/>
            </a:pPr>
            <a:r>
              <a:rPr b="1" lang="en" sz="2400"/>
              <a:t>Any questions?</a:t>
            </a:r>
            <a:endParaRPr/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74" name="Shape 6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" name="Google Shape;675;p69"/>
          <p:cNvSpPr txBox="1"/>
          <p:nvPr>
            <p:ph type="title"/>
          </p:nvPr>
        </p:nvSpPr>
        <p:spPr>
          <a:xfrm>
            <a:off x="720000" y="5212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900"/>
              <a:t>Appendix</a:t>
            </a:r>
            <a:endParaRPr sz="3900"/>
          </a:p>
        </p:txBody>
      </p:sp>
      <p:sp>
        <p:nvSpPr>
          <p:cNvPr id="676" name="Google Shape;676;p69"/>
          <p:cNvSpPr txBox="1"/>
          <p:nvPr>
            <p:ph type="title"/>
          </p:nvPr>
        </p:nvSpPr>
        <p:spPr>
          <a:xfrm>
            <a:off x="491400" y="1081675"/>
            <a:ext cx="1930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/>
              <a:t>HMWs: Amy</a:t>
            </a:r>
            <a:endParaRPr b="0" sz="2200"/>
          </a:p>
        </p:txBody>
      </p:sp>
      <p:sp>
        <p:nvSpPr>
          <p:cNvPr id="677" name="Google Shape;677;p69"/>
          <p:cNvSpPr txBox="1"/>
          <p:nvPr>
            <p:ph type="title"/>
          </p:nvPr>
        </p:nvSpPr>
        <p:spPr>
          <a:xfrm>
            <a:off x="1953675" y="1718325"/>
            <a:ext cx="6565800" cy="213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Char char="●"/>
            </a:pPr>
            <a:r>
              <a:rPr b="0" lang="en" sz="1100">
                <a:solidFill>
                  <a:srgbClr val="000000"/>
                </a:solidFill>
              </a:rPr>
              <a:t>Allow people to freely express their emotions without being judged?</a:t>
            </a:r>
            <a:endParaRPr b="0" sz="1100">
              <a:solidFill>
                <a:srgbClr val="000000"/>
              </a:solidFill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Char char="●"/>
            </a:pPr>
            <a:r>
              <a:rPr b="0" lang="en" sz="1100">
                <a:solidFill>
                  <a:srgbClr val="000000"/>
                </a:solidFill>
              </a:rPr>
              <a:t>Allow people to share their losses without being defined by that identity?</a:t>
            </a:r>
            <a:endParaRPr b="0" sz="1100">
              <a:solidFill>
                <a:srgbClr val="000000"/>
              </a:solidFill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Char char="●"/>
            </a:pPr>
            <a:r>
              <a:rPr b="0" lang="en" sz="1100">
                <a:solidFill>
                  <a:srgbClr val="000000"/>
                </a:solidFill>
              </a:rPr>
              <a:t>Help people process traumatic events and the impacts these events have on them?</a:t>
            </a:r>
            <a:endParaRPr b="0" sz="1100">
              <a:solidFill>
                <a:srgbClr val="000000"/>
              </a:solidFill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Char char="●"/>
            </a:pPr>
            <a:r>
              <a:rPr b="0" lang="en" sz="1100">
                <a:solidFill>
                  <a:srgbClr val="000000"/>
                </a:solidFill>
              </a:rPr>
              <a:t>Make emotional vulnerability something to be proud of, not embarrassed by?</a:t>
            </a:r>
            <a:endParaRPr b="0" sz="1100">
              <a:solidFill>
                <a:srgbClr val="000000"/>
              </a:solidFill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Char char="●"/>
            </a:pPr>
            <a:r>
              <a:rPr b="0" lang="en" sz="1100">
                <a:solidFill>
                  <a:srgbClr val="000000"/>
                </a:solidFill>
              </a:rPr>
              <a:t>Encourage people to open up to close friends and family members?</a:t>
            </a:r>
            <a:endParaRPr b="0" sz="1100">
              <a:solidFill>
                <a:srgbClr val="000000"/>
              </a:solidFill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Char char="●"/>
            </a:pPr>
            <a:r>
              <a:rPr b="0" lang="en" sz="1100">
                <a:solidFill>
                  <a:srgbClr val="000000"/>
                </a:solidFill>
              </a:rPr>
              <a:t>Make opening up and being vulnerable a natural process instead of being forced?</a:t>
            </a:r>
            <a:endParaRPr b="0" sz="1100">
              <a:solidFill>
                <a:srgbClr val="000000"/>
              </a:solidFill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Char char="●"/>
            </a:pPr>
            <a:r>
              <a:rPr b="0" lang="en" sz="1100">
                <a:solidFill>
                  <a:srgbClr val="000000"/>
                </a:solidFill>
              </a:rPr>
              <a:t>Make overcoming grief as empowering as being a successful CFO?</a:t>
            </a:r>
            <a:endParaRPr b="0" sz="1100">
              <a:solidFill>
                <a:srgbClr val="000000"/>
              </a:solidFill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Char char="●"/>
            </a:pPr>
            <a:r>
              <a:rPr b="0" lang="en" sz="1100">
                <a:solidFill>
                  <a:srgbClr val="000000"/>
                </a:solidFill>
              </a:rPr>
              <a:t>Allow people to think about their losses without feeling so much pain?</a:t>
            </a:r>
            <a:endParaRPr b="0" sz="1100">
              <a:solidFill>
                <a:srgbClr val="000000"/>
              </a:solidFill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A6522E"/>
              </a:buClr>
              <a:buSzPts val="1100"/>
              <a:buChar char="●"/>
            </a:pPr>
            <a:r>
              <a:rPr lang="en" sz="1100">
                <a:solidFill>
                  <a:srgbClr val="A6522E"/>
                </a:solidFill>
                <a:highlight>
                  <a:srgbClr val="FFCEA6"/>
                </a:highlight>
              </a:rPr>
              <a:t>Le</a:t>
            </a:r>
            <a:r>
              <a:rPr lang="en" sz="1100">
                <a:solidFill>
                  <a:srgbClr val="A6522E"/>
                </a:solidFill>
                <a:highlight>
                  <a:srgbClr val="FFCEA6"/>
                </a:highlight>
              </a:rPr>
              <a:t>verage anonymity to create spaces to open up about trauma?</a:t>
            </a:r>
            <a:endParaRPr sz="1100">
              <a:solidFill>
                <a:srgbClr val="A6522E"/>
              </a:solidFill>
              <a:highlight>
                <a:srgbClr val="FFCEA6"/>
              </a:highlight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Char char="●"/>
            </a:pPr>
            <a:r>
              <a:rPr b="0" lang="en" sz="1100">
                <a:solidFill>
                  <a:srgbClr val="000000"/>
                </a:solidFill>
              </a:rPr>
              <a:t>Make sharing with close friends/family members as easy as someone you don’t know?</a:t>
            </a:r>
            <a:endParaRPr b="0" sz="1100"/>
          </a:p>
        </p:txBody>
      </p:sp>
      <p:pic>
        <p:nvPicPr>
          <p:cNvPr id="678" name="Google Shape;678;p69"/>
          <p:cNvPicPr preferRelativeResize="0"/>
          <p:nvPr/>
        </p:nvPicPr>
        <p:blipFill rotWithShape="1">
          <a:blip r:embed="rId3">
            <a:alphaModFix/>
          </a:blip>
          <a:srcRect b="47318" l="0" r="0" t="0"/>
          <a:stretch/>
        </p:blipFill>
        <p:spPr>
          <a:xfrm>
            <a:off x="366875" y="1794525"/>
            <a:ext cx="1499380" cy="21317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82" name="Shape 6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3" name="Google Shape;683;p70"/>
          <p:cNvSpPr txBox="1"/>
          <p:nvPr>
            <p:ph idx="4294967295" type="title"/>
          </p:nvPr>
        </p:nvSpPr>
        <p:spPr>
          <a:xfrm>
            <a:off x="491400" y="700675"/>
            <a:ext cx="2641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/>
              <a:t>HMWs: Sophia</a:t>
            </a:r>
            <a:endParaRPr b="0" sz="2200"/>
          </a:p>
        </p:txBody>
      </p:sp>
      <p:sp>
        <p:nvSpPr>
          <p:cNvPr id="684" name="Google Shape;684;p70"/>
          <p:cNvSpPr txBox="1"/>
          <p:nvPr>
            <p:ph idx="4294967295" type="title"/>
          </p:nvPr>
        </p:nvSpPr>
        <p:spPr>
          <a:xfrm>
            <a:off x="1953675" y="1337325"/>
            <a:ext cx="6625500" cy="213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Char char="●"/>
            </a:pPr>
            <a:r>
              <a:rPr b="0" lang="en" sz="1100">
                <a:solidFill>
                  <a:srgbClr val="000000"/>
                </a:solidFill>
              </a:rPr>
              <a:t>Change the way people feel about grief from heavy to light?</a:t>
            </a:r>
            <a:endParaRPr b="0" sz="1100">
              <a:solidFill>
                <a:srgbClr val="000000"/>
              </a:solidFill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Char char="●"/>
            </a:pPr>
            <a:r>
              <a:rPr b="0" lang="en" sz="1100">
                <a:solidFill>
                  <a:srgbClr val="000000"/>
                </a:solidFill>
              </a:rPr>
              <a:t>Encourage people to talk about their grief?</a:t>
            </a:r>
            <a:endParaRPr b="0" sz="1100">
              <a:solidFill>
                <a:srgbClr val="000000"/>
              </a:solidFill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Char char="●"/>
            </a:pPr>
            <a:r>
              <a:rPr b="0" lang="en" sz="1100">
                <a:solidFill>
                  <a:srgbClr val="000000"/>
                </a:solidFill>
              </a:rPr>
              <a:t>Balance the seriousness of grief with the lightheartedness of humor as a coping mechanism? </a:t>
            </a:r>
            <a:endParaRPr b="0" sz="1100">
              <a:solidFill>
                <a:srgbClr val="000000"/>
              </a:solidFill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Char char="●"/>
            </a:pPr>
            <a:r>
              <a:rPr b="0" lang="en" sz="1100">
                <a:solidFill>
                  <a:srgbClr val="000000"/>
                </a:solidFill>
              </a:rPr>
              <a:t>Create an environment that encourages people to open up naturally without feeling judged?</a:t>
            </a:r>
            <a:endParaRPr b="0" sz="1100">
              <a:solidFill>
                <a:srgbClr val="000000"/>
              </a:solidFill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Char char="●"/>
            </a:pPr>
            <a:r>
              <a:rPr b="0" lang="en" sz="1100">
                <a:solidFill>
                  <a:srgbClr val="000000"/>
                </a:solidFill>
              </a:rPr>
              <a:t>Turn seeing happy families or reminds of regret into a positive experience instead of a painful one?</a:t>
            </a:r>
            <a:endParaRPr b="0" sz="1100">
              <a:solidFill>
                <a:srgbClr val="000000"/>
              </a:solidFill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Char char="●"/>
            </a:pPr>
            <a:r>
              <a:rPr b="0" lang="en" sz="1100">
                <a:solidFill>
                  <a:srgbClr val="000000"/>
                </a:solidFill>
              </a:rPr>
              <a:t>Make the grieving process enjoyable instead of something people generally avoid?</a:t>
            </a:r>
            <a:endParaRPr b="0" sz="1100">
              <a:solidFill>
                <a:srgbClr val="000000"/>
              </a:solidFill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Char char="●"/>
            </a:pPr>
            <a:r>
              <a:rPr b="0" lang="en" sz="1100">
                <a:solidFill>
                  <a:srgbClr val="000000"/>
                </a:solidFill>
              </a:rPr>
              <a:t>Turn sensitive, personal topics that are currently the taboo in everyday conversations a normal part of things people talk about daily?</a:t>
            </a:r>
            <a:endParaRPr b="0" sz="1100">
              <a:solidFill>
                <a:srgbClr val="000000"/>
              </a:solidFill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A6522E"/>
              </a:buClr>
              <a:buSzPts val="1100"/>
              <a:buChar char="●"/>
            </a:pPr>
            <a:r>
              <a:rPr lang="en" sz="1100">
                <a:solidFill>
                  <a:srgbClr val="A6522E"/>
                </a:solidFill>
                <a:highlight>
                  <a:srgbClr val="FFCEA6"/>
                </a:highlight>
              </a:rPr>
              <a:t>Make the process of fostering deeper connections more common and open?</a:t>
            </a:r>
            <a:endParaRPr sz="1100">
              <a:solidFill>
                <a:srgbClr val="A6522E"/>
              </a:solidFill>
              <a:highlight>
                <a:srgbClr val="FFCEA6"/>
              </a:highlight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Char char="●"/>
            </a:pPr>
            <a:r>
              <a:rPr b="0" lang="en" sz="1100">
                <a:solidFill>
                  <a:srgbClr val="000000"/>
                </a:solidFill>
              </a:rPr>
              <a:t>Make people who share their personal experiences feel heard, understood, supported, and not alone?</a:t>
            </a:r>
            <a:endParaRPr b="0" sz="1100">
              <a:solidFill>
                <a:srgbClr val="000000"/>
              </a:solidFill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Char char="●"/>
            </a:pPr>
            <a:r>
              <a:rPr b="0" lang="en" sz="1100">
                <a:solidFill>
                  <a:srgbClr val="000000"/>
                </a:solidFill>
              </a:rPr>
              <a:t>Question assumptions about others and get to know their more authentic sides beyond what is shown on the surface?</a:t>
            </a:r>
            <a:endParaRPr b="0" sz="1100">
              <a:solidFill>
                <a:srgbClr val="000000"/>
              </a:solidFill>
            </a:endParaRPr>
          </a:p>
        </p:txBody>
      </p:sp>
      <p:pic>
        <p:nvPicPr>
          <p:cNvPr id="685" name="Google Shape;685;p7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90375" y="1221998"/>
            <a:ext cx="1884800" cy="254445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89" name="Shape 6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" name="Google Shape;690;p71"/>
          <p:cNvSpPr txBox="1"/>
          <p:nvPr>
            <p:ph type="title"/>
          </p:nvPr>
        </p:nvSpPr>
        <p:spPr>
          <a:xfrm>
            <a:off x="2027775" y="1337325"/>
            <a:ext cx="6348600" cy="26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Char char="●"/>
            </a:pPr>
            <a:r>
              <a:rPr b="0" lang="en" sz="1100">
                <a:solidFill>
                  <a:srgbClr val="000000"/>
                </a:solidFill>
              </a:rPr>
              <a:t>Make him feel more empowered to access his resources?</a:t>
            </a:r>
            <a:endParaRPr b="0" sz="1100">
              <a:solidFill>
                <a:srgbClr val="000000"/>
              </a:solidFill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A6522E"/>
              </a:buClr>
              <a:buSzPts val="1100"/>
              <a:buChar char="●"/>
            </a:pPr>
            <a:r>
              <a:rPr lang="en" sz="1100">
                <a:solidFill>
                  <a:srgbClr val="A6522E"/>
                </a:solidFill>
                <a:highlight>
                  <a:srgbClr val="FFCEA6"/>
                </a:highlight>
              </a:rPr>
              <a:t>Provide direct support to people going through specific traumas who are otherwise at a loss?</a:t>
            </a:r>
            <a:endParaRPr sz="1100">
              <a:solidFill>
                <a:srgbClr val="A6522E"/>
              </a:solidFill>
              <a:highlight>
                <a:srgbClr val="FFCEA6"/>
              </a:highlight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Char char="●"/>
            </a:pPr>
            <a:r>
              <a:rPr b="0" lang="en" sz="1100">
                <a:solidFill>
                  <a:srgbClr val="000000"/>
                </a:solidFill>
              </a:rPr>
              <a:t>Dismantle personal social/mental limitations during the grieving process?</a:t>
            </a:r>
            <a:endParaRPr b="0" sz="1100">
              <a:solidFill>
                <a:srgbClr val="000000"/>
              </a:solidFill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Char char="●"/>
            </a:pPr>
            <a:r>
              <a:rPr b="0" lang="en" sz="1100">
                <a:solidFill>
                  <a:srgbClr val="000000"/>
                </a:solidFill>
              </a:rPr>
              <a:t>Provide niche advice for him that only few have experienced? </a:t>
            </a:r>
            <a:endParaRPr b="0" sz="1100">
              <a:solidFill>
                <a:srgbClr val="000000"/>
              </a:solidFill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Char char="●"/>
            </a:pPr>
            <a:r>
              <a:rPr b="0" lang="en" sz="1100">
                <a:solidFill>
                  <a:srgbClr val="000000"/>
                </a:solidFill>
              </a:rPr>
              <a:t>Provide structured support for families/individuals that are going through the loss of a loved one?</a:t>
            </a:r>
            <a:endParaRPr b="0" sz="1100">
              <a:solidFill>
                <a:srgbClr val="000000"/>
              </a:solidFill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Char char="●"/>
            </a:pPr>
            <a:r>
              <a:rPr b="0" lang="en" sz="1100">
                <a:solidFill>
                  <a:srgbClr val="000000"/>
                </a:solidFill>
              </a:rPr>
              <a:t>Reassure him that he shouldn’t restrict his grieving process to be socially polite?</a:t>
            </a:r>
            <a:endParaRPr b="0" sz="1100">
              <a:solidFill>
                <a:srgbClr val="000000"/>
              </a:solidFill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Char char="●"/>
            </a:pPr>
            <a:r>
              <a:rPr b="0" lang="en" sz="1100">
                <a:solidFill>
                  <a:srgbClr val="000000"/>
                </a:solidFill>
              </a:rPr>
              <a:t>Ensure therapists and other mental health services directly connect traumatized individuals?</a:t>
            </a:r>
            <a:endParaRPr b="0" sz="1100">
              <a:solidFill>
                <a:srgbClr val="000000"/>
              </a:solidFill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Char char="●"/>
            </a:pPr>
            <a:r>
              <a:rPr b="0" lang="en" sz="1100">
                <a:solidFill>
                  <a:srgbClr val="000000"/>
                </a:solidFill>
              </a:rPr>
              <a:t>Distract him from his grief to better cope with it?</a:t>
            </a:r>
            <a:endParaRPr b="0" sz="1100">
              <a:solidFill>
                <a:srgbClr val="000000"/>
              </a:solidFill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Char char="●"/>
            </a:pPr>
            <a:r>
              <a:rPr b="0" lang="en" sz="1100">
                <a:solidFill>
                  <a:srgbClr val="000000"/>
                </a:solidFill>
              </a:rPr>
              <a:t>Provide support to help replace the loss of one of his parents?</a:t>
            </a:r>
            <a:endParaRPr b="0" sz="1100">
              <a:solidFill>
                <a:srgbClr val="000000"/>
              </a:solidFill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Char char="●"/>
            </a:pPr>
            <a:r>
              <a:rPr b="0" lang="en" sz="1100">
                <a:solidFill>
                  <a:srgbClr val="000000"/>
                </a:solidFill>
              </a:rPr>
              <a:t>Remove and re-delegate responsibilities placed on him to translate and be involved in adult affairs?</a:t>
            </a:r>
            <a:endParaRPr b="0" sz="1100">
              <a:solidFill>
                <a:srgbClr val="000000"/>
              </a:solidFill>
            </a:endParaRPr>
          </a:p>
        </p:txBody>
      </p:sp>
      <p:pic>
        <p:nvPicPr>
          <p:cNvPr id="691" name="Google Shape;691;p71"/>
          <p:cNvPicPr preferRelativeResize="0"/>
          <p:nvPr/>
        </p:nvPicPr>
        <p:blipFill rotWithShape="1">
          <a:blip r:embed="rId3">
            <a:alphaModFix/>
          </a:blip>
          <a:srcRect b="61747" l="0" r="0" t="0"/>
          <a:stretch/>
        </p:blipFill>
        <p:spPr>
          <a:xfrm>
            <a:off x="563750" y="1832024"/>
            <a:ext cx="1411099" cy="1746432"/>
          </a:xfrm>
          <a:prstGeom prst="rect">
            <a:avLst/>
          </a:prstGeom>
          <a:noFill/>
          <a:ln>
            <a:noFill/>
          </a:ln>
        </p:spPr>
      </p:pic>
      <p:sp>
        <p:nvSpPr>
          <p:cNvPr id="692" name="Google Shape;692;p71"/>
          <p:cNvSpPr txBox="1"/>
          <p:nvPr>
            <p:ph type="title"/>
          </p:nvPr>
        </p:nvSpPr>
        <p:spPr>
          <a:xfrm>
            <a:off x="491400" y="853075"/>
            <a:ext cx="2641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/>
              <a:t>HMWs: Alan</a:t>
            </a:r>
            <a:endParaRPr b="0" sz="2200"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96" name="Shape 6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7" name="Google Shape;697;p72"/>
          <p:cNvSpPr txBox="1"/>
          <p:nvPr>
            <p:ph idx="1" type="body"/>
          </p:nvPr>
        </p:nvSpPr>
        <p:spPr>
          <a:xfrm>
            <a:off x="713225" y="2248750"/>
            <a:ext cx="3988800" cy="217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698" name="Google Shape;698;p7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48625" y="1092300"/>
            <a:ext cx="2800674" cy="3637400"/>
          </a:xfrm>
          <a:prstGeom prst="rect">
            <a:avLst/>
          </a:prstGeom>
          <a:noFill/>
          <a:ln cap="flat" cmpd="sng" w="19050">
            <a:solidFill>
              <a:srgbClr val="EFEFEF"/>
            </a:solidFill>
            <a:prstDash val="solid"/>
            <a:round/>
            <a:headEnd len="sm" w="sm" type="none"/>
            <a:tailEnd len="sm" w="sm" type="none"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pic>
        <p:nvPicPr>
          <p:cNvPr id="699" name="Google Shape;699;p7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217212" y="1096758"/>
            <a:ext cx="2800675" cy="3628480"/>
          </a:xfrm>
          <a:prstGeom prst="rect">
            <a:avLst/>
          </a:prstGeom>
          <a:noFill/>
          <a:ln cap="flat" cmpd="sng" w="19050">
            <a:solidFill>
              <a:srgbClr val="EFEFEF"/>
            </a:solidFill>
            <a:prstDash val="solid"/>
            <a:round/>
            <a:headEnd len="sm" w="sm" type="none"/>
            <a:tailEnd len="sm" w="sm" type="none"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pic>
        <p:nvPicPr>
          <p:cNvPr id="700" name="Google Shape;700;p72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5924625" y="2923050"/>
            <a:ext cx="3013975" cy="1715877"/>
          </a:xfrm>
          <a:prstGeom prst="rect">
            <a:avLst/>
          </a:prstGeom>
          <a:noFill/>
          <a:ln cap="flat" cmpd="sng" w="19050">
            <a:solidFill>
              <a:srgbClr val="EFEFEF"/>
            </a:solidFill>
            <a:prstDash val="solid"/>
            <a:round/>
            <a:headEnd len="sm" w="sm" type="none"/>
            <a:tailEnd len="sm" w="sm" type="none"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701" name="Google Shape;701;p72"/>
          <p:cNvSpPr txBox="1"/>
          <p:nvPr>
            <p:ph type="title"/>
          </p:nvPr>
        </p:nvSpPr>
        <p:spPr>
          <a:xfrm>
            <a:off x="248625" y="376825"/>
            <a:ext cx="5676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/>
              <a:t>Solutions Brainstorming</a:t>
            </a:r>
            <a:endParaRPr b="0" sz="2200"/>
          </a:p>
        </p:txBody>
      </p:sp>
      <p:sp>
        <p:nvSpPr>
          <p:cNvPr id="702" name="Google Shape;702;p72"/>
          <p:cNvSpPr txBox="1"/>
          <p:nvPr>
            <p:ph type="title"/>
          </p:nvPr>
        </p:nvSpPr>
        <p:spPr>
          <a:xfrm>
            <a:off x="6033400" y="1036950"/>
            <a:ext cx="2912400" cy="171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Char char="●"/>
            </a:pPr>
            <a:r>
              <a:rPr b="0" lang="en" sz="1300"/>
              <a:t>Brainstormed together in person for solutions to HMW statements</a:t>
            </a:r>
            <a:endParaRPr b="0" sz="1300"/>
          </a:p>
          <a:p>
            <a:pPr indent="-311150" lvl="0" marL="457200" rtl="0" algn="l">
              <a:spcBef>
                <a:spcPts val="1000"/>
              </a:spcBef>
              <a:spcAft>
                <a:spcPts val="1000"/>
              </a:spcAft>
              <a:buSzPts val="1300"/>
              <a:buChar char="●"/>
            </a:pPr>
            <a:r>
              <a:rPr b="0" lang="en" sz="1300"/>
              <a:t>Each member anonymously voted for top 7 favorites, then picked top 3 with most total votes</a:t>
            </a:r>
            <a:endParaRPr b="0" sz="1300"/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06" name="Shape 7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7" name="Google Shape;707;p73"/>
          <p:cNvSpPr txBox="1"/>
          <p:nvPr>
            <p:ph idx="1" type="subTitle"/>
          </p:nvPr>
        </p:nvSpPr>
        <p:spPr>
          <a:xfrm>
            <a:off x="220175" y="1916525"/>
            <a:ext cx="2939100" cy="2730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b="1" lang="en"/>
              <a:t>Autonomy </a:t>
            </a:r>
            <a:r>
              <a:rPr lang="en"/>
              <a:t>- give choice to skip </a:t>
            </a:r>
            <a:r>
              <a:rPr lang="en"/>
              <a:t>questions 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SzPts val="1400"/>
              <a:buChar char="●"/>
            </a:pPr>
            <a:r>
              <a:rPr b="1" lang="en"/>
              <a:t>Mental harm</a:t>
            </a:r>
            <a:r>
              <a:rPr lang="en"/>
              <a:t> - potential to cause distress, trigger bad memories, contribute to negative thinking patterns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1000"/>
              </a:spcAft>
              <a:buSzPts val="1400"/>
              <a:buChar char="●"/>
            </a:pPr>
            <a:r>
              <a:rPr b="1" lang="en"/>
              <a:t>Privacy - </a:t>
            </a:r>
            <a:r>
              <a:rPr lang="en"/>
              <a:t>protect sensitive information and everything users want to keep confidential</a:t>
            </a:r>
            <a:endParaRPr/>
          </a:p>
        </p:txBody>
      </p:sp>
      <p:sp>
        <p:nvSpPr>
          <p:cNvPr id="708" name="Google Shape;708;p73"/>
          <p:cNvSpPr txBox="1"/>
          <p:nvPr>
            <p:ph idx="9" type="title"/>
          </p:nvPr>
        </p:nvSpPr>
        <p:spPr>
          <a:xfrm>
            <a:off x="720000" y="450475"/>
            <a:ext cx="7704000" cy="56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/>
              <a:t>Solutions - Ethical Implications</a:t>
            </a:r>
            <a:endParaRPr sz="2500"/>
          </a:p>
        </p:txBody>
      </p:sp>
      <p:sp>
        <p:nvSpPr>
          <p:cNvPr id="709" name="Google Shape;709;p73"/>
          <p:cNvSpPr/>
          <p:nvPr/>
        </p:nvSpPr>
        <p:spPr>
          <a:xfrm flipH="1">
            <a:off x="360573" y="1121075"/>
            <a:ext cx="747377" cy="759586"/>
          </a:xfrm>
          <a:custGeom>
            <a:rect b="b" l="l" r="r" t="t"/>
            <a:pathLst>
              <a:path extrusionOk="0" h="18894" w="18588">
                <a:moveTo>
                  <a:pt x="9306" y="5"/>
                </a:moveTo>
                <a:cubicBezTo>
                  <a:pt x="9305" y="6"/>
                  <a:pt x="9304" y="6"/>
                  <a:pt x="9303" y="7"/>
                </a:cubicBezTo>
                <a:lnTo>
                  <a:pt x="9303" y="7"/>
                </a:lnTo>
                <a:cubicBezTo>
                  <a:pt x="9304" y="7"/>
                  <a:pt x="9305" y="6"/>
                  <a:pt x="9306" y="5"/>
                </a:cubicBezTo>
                <a:close/>
                <a:moveTo>
                  <a:pt x="9101" y="68"/>
                </a:moveTo>
                <a:cubicBezTo>
                  <a:pt x="9121" y="79"/>
                  <a:pt x="9100" y="99"/>
                  <a:pt x="9085" y="99"/>
                </a:cubicBezTo>
                <a:cubicBezTo>
                  <a:pt x="9078" y="99"/>
                  <a:pt x="9073" y="95"/>
                  <a:pt x="9073" y="85"/>
                </a:cubicBezTo>
                <a:cubicBezTo>
                  <a:pt x="9079" y="79"/>
                  <a:pt x="9090" y="68"/>
                  <a:pt x="9101" y="68"/>
                </a:cubicBezTo>
                <a:close/>
                <a:moveTo>
                  <a:pt x="9130" y="79"/>
                </a:moveTo>
                <a:cubicBezTo>
                  <a:pt x="9181" y="102"/>
                  <a:pt x="9243" y="85"/>
                  <a:pt x="9283" y="102"/>
                </a:cubicBezTo>
                <a:cubicBezTo>
                  <a:pt x="9283" y="124"/>
                  <a:pt x="9272" y="136"/>
                  <a:pt x="9249" y="136"/>
                </a:cubicBezTo>
                <a:cubicBezTo>
                  <a:pt x="9211" y="136"/>
                  <a:pt x="9173" y="133"/>
                  <a:pt x="9135" y="133"/>
                </a:cubicBezTo>
                <a:cubicBezTo>
                  <a:pt x="9116" y="133"/>
                  <a:pt x="9098" y="134"/>
                  <a:pt x="9079" y="136"/>
                </a:cubicBezTo>
                <a:cubicBezTo>
                  <a:pt x="9084" y="113"/>
                  <a:pt x="9113" y="113"/>
                  <a:pt x="9130" y="102"/>
                </a:cubicBezTo>
                <a:cubicBezTo>
                  <a:pt x="9130" y="96"/>
                  <a:pt x="9130" y="85"/>
                  <a:pt x="9130" y="79"/>
                </a:cubicBezTo>
                <a:close/>
                <a:moveTo>
                  <a:pt x="9311" y="90"/>
                </a:moveTo>
                <a:cubicBezTo>
                  <a:pt x="9334" y="90"/>
                  <a:pt x="9357" y="90"/>
                  <a:pt x="9374" y="107"/>
                </a:cubicBezTo>
                <a:cubicBezTo>
                  <a:pt x="9374" y="141"/>
                  <a:pt x="9351" y="170"/>
                  <a:pt x="9334" y="192"/>
                </a:cubicBezTo>
                <a:cubicBezTo>
                  <a:pt x="9340" y="175"/>
                  <a:pt x="9351" y="147"/>
                  <a:pt x="9351" y="136"/>
                </a:cubicBezTo>
                <a:lnTo>
                  <a:pt x="9283" y="136"/>
                </a:lnTo>
                <a:cubicBezTo>
                  <a:pt x="9289" y="124"/>
                  <a:pt x="9300" y="102"/>
                  <a:pt x="9311" y="90"/>
                </a:cubicBezTo>
                <a:close/>
                <a:moveTo>
                  <a:pt x="9725" y="204"/>
                </a:moveTo>
                <a:cubicBezTo>
                  <a:pt x="9727" y="204"/>
                  <a:pt x="9729" y="205"/>
                  <a:pt x="9731" y="205"/>
                </a:cubicBezTo>
                <a:lnTo>
                  <a:pt x="9731" y="205"/>
                </a:lnTo>
                <a:cubicBezTo>
                  <a:pt x="9730" y="204"/>
                  <a:pt x="9729" y="204"/>
                  <a:pt x="9725" y="204"/>
                </a:cubicBezTo>
                <a:close/>
                <a:moveTo>
                  <a:pt x="9340" y="235"/>
                </a:moveTo>
                <a:cubicBezTo>
                  <a:pt x="9358" y="235"/>
                  <a:pt x="9380" y="252"/>
                  <a:pt x="9357" y="266"/>
                </a:cubicBezTo>
                <a:cubicBezTo>
                  <a:pt x="9353" y="270"/>
                  <a:pt x="9348" y="271"/>
                  <a:pt x="9343" y="271"/>
                </a:cubicBezTo>
                <a:cubicBezTo>
                  <a:pt x="9326" y="271"/>
                  <a:pt x="9306" y="251"/>
                  <a:pt x="9328" y="238"/>
                </a:cubicBezTo>
                <a:cubicBezTo>
                  <a:pt x="9331" y="236"/>
                  <a:pt x="9335" y="235"/>
                  <a:pt x="9340" y="235"/>
                </a:cubicBezTo>
                <a:close/>
                <a:moveTo>
                  <a:pt x="9742" y="245"/>
                </a:moveTo>
                <a:cubicBezTo>
                  <a:pt x="9742" y="251"/>
                  <a:pt x="9742" y="261"/>
                  <a:pt x="9742" y="266"/>
                </a:cubicBezTo>
                <a:cubicBezTo>
                  <a:pt x="9748" y="266"/>
                  <a:pt x="9754" y="266"/>
                  <a:pt x="9759" y="272"/>
                </a:cubicBezTo>
                <a:cubicBezTo>
                  <a:pt x="9765" y="277"/>
                  <a:pt x="9765" y="283"/>
                  <a:pt x="9765" y="289"/>
                </a:cubicBezTo>
                <a:cubicBezTo>
                  <a:pt x="9720" y="283"/>
                  <a:pt x="9669" y="277"/>
                  <a:pt x="9623" y="272"/>
                </a:cubicBezTo>
                <a:lnTo>
                  <a:pt x="9601" y="272"/>
                </a:lnTo>
                <a:cubicBezTo>
                  <a:pt x="9527" y="266"/>
                  <a:pt x="9453" y="272"/>
                  <a:pt x="9379" y="255"/>
                </a:cubicBezTo>
                <a:cubicBezTo>
                  <a:pt x="9405" y="250"/>
                  <a:pt x="9432" y="248"/>
                  <a:pt x="9459" y="248"/>
                </a:cubicBezTo>
                <a:cubicBezTo>
                  <a:pt x="9520" y="248"/>
                  <a:pt x="9583" y="257"/>
                  <a:pt x="9643" y="257"/>
                </a:cubicBezTo>
                <a:cubicBezTo>
                  <a:pt x="9677" y="257"/>
                  <a:pt x="9711" y="254"/>
                  <a:pt x="9742" y="245"/>
                </a:cubicBezTo>
                <a:close/>
                <a:moveTo>
                  <a:pt x="9135" y="300"/>
                </a:moveTo>
                <a:cubicBezTo>
                  <a:pt x="9141" y="306"/>
                  <a:pt x="9141" y="311"/>
                  <a:pt x="9141" y="311"/>
                </a:cubicBezTo>
                <a:lnTo>
                  <a:pt x="9130" y="311"/>
                </a:lnTo>
                <a:cubicBezTo>
                  <a:pt x="9130" y="311"/>
                  <a:pt x="9130" y="306"/>
                  <a:pt x="9130" y="300"/>
                </a:cubicBezTo>
                <a:close/>
                <a:moveTo>
                  <a:pt x="8108" y="277"/>
                </a:moveTo>
                <a:cubicBezTo>
                  <a:pt x="8114" y="283"/>
                  <a:pt x="8120" y="294"/>
                  <a:pt x="8120" y="306"/>
                </a:cubicBezTo>
                <a:lnTo>
                  <a:pt x="7972" y="317"/>
                </a:lnTo>
                <a:cubicBezTo>
                  <a:pt x="8018" y="306"/>
                  <a:pt x="8063" y="289"/>
                  <a:pt x="8108" y="277"/>
                </a:cubicBezTo>
                <a:close/>
                <a:moveTo>
                  <a:pt x="8959" y="294"/>
                </a:moveTo>
                <a:cubicBezTo>
                  <a:pt x="8971" y="300"/>
                  <a:pt x="8976" y="300"/>
                  <a:pt x="8988" y="306"/>
                </a:cubicBezTo>
                <a:cubicBezTo>
                  <a:pt x="8965" y="314"/>
                  <a:pt x="8941" y="317"/>
                  <a:pt x="8916" y="317"/>
                </a:cubicBezTo>
                <a:cubicBezTo>
                  <a:pt x="8891" y="317"/>
                  <a:pt x="8866" y="314"/>
                  <a:pt x="8840" y="311"/>
                </a:cubicBezTo>
                <a:lnTo>
                  <a:pt x="8840" y="300"/>
                </a:lnTo>
                <a:cubicBezTo>
                  <a:pt x="8880" y="294"/>
                  <a:pt x="8920" y="294"/>
                  <a:pt x="8959" y="294"/>
                </a:cubicBezTo>
                <a:close/>
                <a:moveTo>
                  <a:pt x="9033" y="300"/>
                </a:moveTo>
                <a:cubicBezTo>
                  <a:pt x="9028" y="306"/>
                  <a:pt x="9022" y="311"/>
                  <a:pt x="9016" y="317"/>
                </a:cubicBezTo>
                <a:cubicBezTo>
                  <a:pt x="9016" y="311"/>
                  <a:pt x="9011" y="306"/>
                  <a:pt x="9011" y="300"/>
                </a:cubicBezTo>
                <a:close/>
                <a:moveTo>
                  <a:pt x="8801" y="306"/>
                </a:moveTo>
                <a:cubicBezTo>
                  <a:pt x="8806" y="311"/>
                  <a:pt x="8812" y="311"/>
                  <a:pt x="8818" y="317"/>
                </a:cubicBezTo>
                <a:cubicBezTo>
                  <a:pt x="8806" y="317"/>
                  <a:pt x="8789" y="317"/>
                  <a:pt x="8778" y="323"/>
                </a:cubicBezTo>
                <a:cubicBezTo>
                  <a:pt x="8778" y="311"/>
                  <a:pt x="8789" y="311"/>
                  <a:pt x="8801" y="306"/>
                </a:cubicBezTo>
                <a:close/>
                <a:moveTo>
                  <a:pt x="9049" y="293"/>
                </a:moveTo>
                <a:cubicBezTo>
                  <a:pt x="9051" y="293"/>
                  <a:pt x="9054" y="294"/>
                  <a:pt x="9056" y="294"/>
                </a:cubicBezTo>
                <a:cubicBezTo>
                  <a:pt x="9067" y="300"/>
                  <a:pt x="9073" y="306"/>
                  <a:pt x="9073" y="317"/>
                </a:cubicBezTo>
                <a:cubicBezTo>
                  <a:pt x="9062" y="317"/>
                  <a:pt x="9045" y="317"/>
                  <a:pt x="9033" y="323"/>
                </a:cubicBezTo>
                <a:cubicBezTo>
                  <a:pt x="9028" y="308"/>
                  <a:pt x="9036" y="293"/>
                  <a:pt x="9049" y="293"/>
                </a:cubicBezTo>
                <a:close/>
                <a:moveTo>
                  <a:pt x="8869" y="226"/>
                </a:moveTo>
                <a:cubicBezTo>
                  <a:pt x="8906" y="235"/>
                  <a:pt x="8943" y="237"/>
                  <a:pt x="8981" y="237"/>
                </a:cubicBezTo>
                <a:cubicBezTo>
                  <a:pt x="9033" y="237"/>
                  <a:pt x="9086" y="233"/>
                  <a:pt x="9139" y="233"/>
                </a:cubicBezTo>
                <a:cubicBezTo>
                  <a:pt x="9177" y="233"/>
                  <a:pt x="9216" y="235"/>
                  <a:pt x="9254" y="243"/>
                </a:cubicBezTo>
                <a:cubicBezTo>
                  <a:pt x="9209" y="249"/>
                  <a:pt x="9169" y="255"/>
                  <a:pt x="9124" y="255"/>
                </a:cubicBezTo>
                <a:lnTo>
                  <a:pt x="9124" y="249"/>
                </a:lnTo>
                <a:cubicBezTo>
                  <a:pt x="9124" y="255"/>
                  <a:pt x="9118" y="255"/>
                  <a:pt x="9118" y="260"/>
                </a:cubicBezTo>
                <a:cubicBezTo>
                  <a:pt x="9067" y="263"/>
                  <a:pt x="9016" y="263"/>
                  <a:pt x="8964" y="263"/>
                </a:cubicBezTo>
                <a:cubicBezTo>
                  <a:pt x="8913" y="263"/>
                  <a:pt x="8860" y="263"/>
                  <a:pt x="8806" y="266"/>
                </a:cubicBezTo>
                <a:cubicBezTo>
                  <a:pt x="8803" y="267"/>
                  <a:pt x="8799" y="267"/>
                  <a:pt x="8796" y="267"/>
                </a:cubicBezTo>
                <a:cubicBezTo>
                  <a:pt x="8781" y="267"/>
                  <a:pt x="8765" y="263"/>
                  <a:pt x="8751" y="263"/>
                </a:cubicBezTo>
                <a:cubicBezTo>
                  <a:pt x="8739" y="263"/>
                  <a:pt x="8728" y="266"/>
                  <a:pt x="8721" y="277"/>
                </a:cubicBezTo>
                <a:lnTo>
                  <a:pt x="8761" y="306"/>
                </a:lnTo>
                <a:cubicBezTo>
                  <a:pt x="8755" y="311"/>
                  <a:pt x="8755" y="317"/>
                  <a:pt x="8750" y="323"/>
                </a:cubicBezTo>
                <a:cubicBezTo>
                  <a:pt x="8732" y="328"/>
                  <a:pt x="8715" y="328"/>
                  <a:pt x="8693" y="328"/>
                </a:cubicBezTo>
                <a:cubicBezTo>
                  <a:pt x="8704" y="311"/>
                  <a:pt x="8698" y="289"/>
                  <a:pt x="8687" y="272"/>
                </a:cubicBezTo>
                <a:cubicBezTo>
                  <a:pt x="8669" y="268"/>
                  <a:pt x="8651" y="266"/>
                  <a:pt x="8633" y="266"/>
                </a:cubicBezTo>
                <a:cubicBezTo>
                  <a:pt x="8574" y="266"/>
                  <a:pt x="8517" y="283"/>
                  <a:pt x="8460" y="283"/>
                </a:cubicBezTo>
                <a:cubicBezTo>
                  <a:pt x="8447" y="283"/>
                  <a:pt x="8434" y="283"/>
                  <a:pt x="8420" y="283"/>
                </a:cubicBezTo>
                <a:cubicBezTo>
                  <a:pt x="8387" y="283"/>
                  <a:pt x="8354" y="286"/>
                  <a:pt x="8330" y="306"/>
                </a:cubicBezTo>
                <a:cubicBezTo>
                  <a:pt x="8335" y="311"/>
                  <a:pt x="8347" y="311"/>
                  <a:pt x="8352" y="311"/>
                </a:cubicBezTo>
                <a:cubicBezTo>
                  <a:pt x="8335" y="317"/>
                  <a:pt x="8324" y="317"/>
                  <a:pt x="8313" y="317"/>
                </a:cubicBezTo>
                <a:cubicBezTo>
                  <a:pt x="8321" y="304"/>
                  <a:pt x="8317" y="281"/>
                  <a:pt x="8301" y="281"/>
                </a:cubicBezTo>
                <a:cubicBezTo>
                  <a:pt x="8297" y="281"/>
                  <a:pt x="8291" y="283"/>
                  <a:pt x="8284" y="289"/>
                </a:cubicBezTo>
                <a:cubicBezTo>
                  <a:pt x="8233" y="294"/>
                  <a:pt x="8182" y="300"/>
                  <a:pt x="8131" y="300"/>
                </a:cubicBezTo>
                <a:cubicBezTo>
                  <a:pt x="8131" y="294"/>
                  <a:pt x="8131" y="283"/>
                  <a:pt x="8131" y="272"/>
                </a:cubicBezTo>
                <a:lnTo>
                  <a:pt x="8142" y="272"/>
                </a:lnTo>
                <a:cubicBezTo>
                  <a:pt x="8142" y="277"/>
                  <a:pt x="8148" y="289"/>
                  <a:pt x="8154" y="294"/>
                </a:cubicBezTo>
                <a:cubicBezTo>
                  <a:pt x="8182" y="283"/>
                  <a:pt x="8205" y="272"/>
                  <a:pt x="8233" y="260"/>
                </a:cubicBezTo>
                <a:cubicBezTo>
                  <a:pt x="8260" y="266"/>
                  <a:pt x="8289" y="273"/>
                  <a:pt x="8317" y="273"/>
                </a:cubicBezTo>
                <a:cubicBezTo>
                  <a:pt x="8342" y="273"/>
                  <a:pt x="8365" y="268"/>
                  <a:pt x="8386" y="255"/>
                </a:cubicBezTo>
                <a:cubicBezTo>
                  <a:pt x="8392" y="255"/>
                  <a:pt x="8398" y="255"/>
                  <a:pt x="8403" y="249"/>
                </a:cubicBezTo>
                <a:cubicBezTo>
                  <a:pt x="8409" y="260"/>
                  <a:pt x="8420" y="266"/>
                  <a:pt x="8420" y="272"/>
                </a:cubicBezTo>
                <a:cubicBezTo>
                  <a:pt x="8449" y="260"/>
                  <a:pt x="8471" y="255"/>
                  <a:pt x="8500" y="249"/>
                </a:cubicBezTo>
                <a:cubicBezTo>
                  <a:pt x="8625" y="243"/>
                  <a:pt x="8744" y="243"/>
                  <a:pt x="8869" y="226"/>
                </a:cubicBezTo>
                <a:close/>
                <a:moveTo>
                  <a:pt x="9686" y="323"/>
                </a:moveTo>
                <a:cubicBezTo>
                  <a:pt x="9686" y="323"/>
                  <a:pt x="9691" y="328"/>
                  <a:pt x="9691" y="328"/>
                </a:cubicBezTo>
                <a:lnTo>
                  <a:pt x="9595" y="328"/>
                </a:lnTo>
                <a:cubicBezTo>
                  <a:pt x="9623" y="323"/>
                  <a:pt x="9657" y="323"/>
                  <a:pt x="9686" y="323"/>
                </a:cubicBezTo>
                <a:close/>
                <a:moveTo>
                  <a:pt x="9691" y="323"/>
                </a:moveTo>
                <a:cubicBezTo>
                  <a:pt x="9697" y="328"/>
                  <a:pt x="9697" y="328"/>
                  <a:pt x="9697" y="328"/>
                </a:cubicBezTo>
                <a:lnTo>
                  <a:pt x="9691" y="328"/>
                </a:lnTo>
                <a:cubicBezTo>
                  <a:pt x="9691" y="328"/>
                  <a:pt x="9691" y="328"/>
                  <a:pt x="9691" y="323"/>
                </a:cubicBezTo>
                <a:close/>
                <a:moveTo>
                  <a:pt x="8653" y="311"/>
                </a:moveTo>
                <a:cubicBezTo>
                  <a:pt x="8670" y="317"/>
                  <a:pt x="8681" y="323"/>
                  <a:pt x="8676" y="334"/>
                </a:cubicBezTo>
                <a:lnTo>
                  <a:pt x="8647" y="334"/>
                </a:lnTo>
                <a:cubicBezTo>
                  <a:pt x="8642" y="328"/>
                  <a:pt x="8647" y="323"/>
                  <a:pt x="8653" y="311"/>
                </a:cubicBezTo>
                <a:close/>
                <a:moveTo>
                  <a:pt x="7677" y="334"/>
                </a:moveTo>
                <a:cubicBezTo>
                  <a:pt x="7671" y="334"/>
                  <a:pt x="7666" y="340"/>
                  <a:pt x="7666" y="340"/>
                </a:cubicBezTo>
                <a:lnTo>
                  <a:pt x="7660" y="340"/>
                </a:lnTo>
                <a:cubicBezTo>
                  <a:pt x="7666" y="334"/>
                  <a:pt x="7671" y="334"/>
                  <a:pt x="7677" y="334"/>
                </a:cubicBezTo>
                <a:close/>
                <a:moveTo>
                  <a:pt x="7791" y="334"/>
                </a:moveTo>
                <a:lnTo>
                  <a:pt x="7774" y="340"/>
                </a:lnTo>
                <a:cubicBezTo>
                  <a:pt x="7774" y="340"/>
                  <a:pt x="7779" y="334"/>
                  <a:pt x="7779" y="334"/>
                </a:cubicBezTo>
                <a:close/>
                <a:moveTo>
                  <a:pt x="8557" y="311"/>
                </a:moveTo>
                <a:cubicBezTo>
                  <a:pt x="8579" y="311"/>
                  <a:pt x="8591" y="323"/>
                  <a:pt x="8579" y="340"/>
                </a:cubicBezTo>
                <a:lnTo>
                  <a:pt x="8545" y="340"/>
                </a:lnTo>
                <a:cubicBezTo>
                  <a:pt x="8545" y="334"/>
                  <a:pt x="8545" y="328"/>
                  <a:pt x="8557" y="311"/>
                </a:cubicBezTo>
                <a:close/>
                <a:moveTo>
                  <a:pt x="8534" y="317"/>
                </a:moveTo>
                <a:cubicBezTo>
                  <a:pt x="8540" y="323"/>
                  <a:pt x="8540" y="328"/>
                  <a:pt x="8540" y="334"/>
                </a:cubicBezTo>
                <a:cubicBezTo>
                  <a:pt x="8528" y="334"/>
                  <a:pt x="8517" y="340"/>
                  <a:pt x="8511" y="346"/>
                </a:cubicBezTo>
                <a:cubicBezTo>
                  <a:pt x="8517" y="340"/>
                  <a:pt x="8528" y="328"/>
                  <a:pt x="8534" y="317"/>
                </a:cubicBezTo>
                <a:close/>
                <a:moveTo>
                  <a:pt x="7711" y="346"/>
                </a:moveTo>
                <a:cubicBezTo>
                  <a:pt x="7706" y="346"/>
                  <a:pt x="7700" y="351"/>
                  <a:pt x="7689" y="351"/>
                </a:cubicBezTo>
                <a:cubicBezTo>
                  <a:pt x="7694" y="346"/>
                  <a:pt x="7694" y="346"/>
                  <a:pt x="7700" y="346"/>
                </a:cubicBezTo>
                <a:close/>
                <a:moveTo>
                  <a:pt x="8375" y="340"/>
                </a:moveTo>
                <a:cubicBezTo>
                  <a:pt x="8364" y="346"/>
                  <a:pt x="8358" y="351"/>
                  <a:pt x="8352" y="357"/>
                </a:cubicBezTo>
                <a:lnTo>
                  <a:pt x="8347" y="357"/>
                </a:lnTo>
                <a:cubicBezTo>
                  <a:pt x="8352" y="351"/>
                  <a:pt x="8364" y="346"/>
                  <a:pt x="8375" y="340"/>
                </a:cubicBezTo>
                <a:close/>
                <a:moveTo>
                  <a:pt x="8443" y="306"/>
                </a:moveTo>
                <a:cubicBezTo>
                  <a:pt x="8443" y="306"/>
                  <a:pt x="8454" y="311"/>
                  <a:pt x="8460" y="311"/>
                </a:cubicBezTo>
                <a:cubicBezTo>
                  <a:pt x="8432" y="328"/>
                  <a:pt x="8409" y="351"/>
                  <a:pt x="8375" y="357"/>
                </a:cubicBezTo>
                <a:cubicBezTo>
                  <a:pt x="8381" y="351"/>
                  <a:pt x="8381" y="340"/>
                  <a:pt x="8381" y="334"/>
                </a:cubicBezTo>
                <a:cubicBezTo>
                  <a:pt x="8392" y="328"/>
                  <a:pt x="8398" y="328"/>
                  <a:pt x="8403" y="323"/>
                </a:cubicBezTo>
                <a:cubicBezTo>
                  <a:pt x="8415" y="317"/>
                  <a:pt x="8426" y="317"/>
                  <a:pt x="8443" y="306"/>
                </a:cubicBezTo>
                <a:close/>
                <a:moveTo>
                  <a:pt x="8250" y="328"/>
                </a:moveTo>
                <a:cubicBezTo>
                  <a:pt x="8222" y="334"/>
                  <a:pt x="8199" y="346"/>
                  <a:pt x="8176" y="363"/>
                </a:cubicBezTo>
                <a:lnTo>
                  <a:pt x="8171" y="340"/>
                </a:lnTo>
                <a:cubicBezTo>
                  <a:pt x="8165" y="346"/>
                  <a:pt x="8154" y="351"/>
                  <a:pt x="8148" y="357"/>
                </a:cubicBezTo>
                <a:lnTo>
                  <a:pt x="8131" y="334"/>
                </a:lnTo>
                <a:lnTo>
                  <a:pt x="8120" y="346"/>
                </a:lnTo>
                <a:cubicBezTo>
                  <a:pt x="8131" y="351"/>
                  <a:pt x="8142" y="363"/>
                  <a:pt x="8154" y="374"/>
                </a:cubicBezTo>
                <a:lnTo>
                  <a:pt x="8097" y="374"/>
                </a:lnTo>
                <a:cubicBezTo>
                  <a:pt x="8097" y="368"/>
                  <a:pt x="8091" y="346"/>
                  <a:pt x="8091" y="340"/>
                </a:cubicBezTo>
                <a:cubicBezTo>
                  <a:pt x="8086" y="346"/>
                  <a:pt x="8069" y="357"/>
                  <a:pt x="8057" y="363"/>
                </a:cubicBezTo>
                <a:cubicBezTo>
                  <a:pt x="8063" y="368"/>
                  <a:pt x="8074" y="380"/>
                  <a:pt x="8080" y="385"/>
                </a:cubicBezTo>
                <a:lnTo>
                  <a:pt x="8069" y="385"/>
                </a:lnTo>
                <a:cubicBezTo>
                  <a:pt x="8046" y="385"/>
                  <a:pt x="8023" y="374"/>
                  <a:pt x="8006" y="368"/>
                </a:cubicBezTo>
                <a:cubicBezTo>
                  <a:pt x="8074" y="323"/>
                  <a:pt x="8165" y="334"/>
                  <a:pt x="8250" y="328"/>
                </a:cubicBezTo>
                <a:close/>
                <a:moveTo>
                  <a:pt x="10145" y="380"/>
                </a:moveTo>
                <a:cubicBezTo>
                  <a:pt x="10151" y="380"/>
                  <a:pt x="10157" y="380"/>
                  <a:pt x="10168" y="385"/>
                </a:cubicBezTo>
                <a:cubicBezTo>
                  <a:pt x="10162" y="385"/>
                  <a:pt x="10157" y="391"/>
                  <a:pt x="10151" y="391"/>
                </a:cubicBezTo>
                <a:cubicBezTo>
                  <a:pt x="10145" y="385"/>
                  <a:pt x="10145" y="385"/>
                  <a:pt x="10145" y="380"/>
                </a:cubicBezTo>
                <a:close/>
                <a:moveTo>
                  <a:pt x="7698" y="400"/>
                </a:moveTo>
                <a:cubicBezTo>
                  <a:pt x="7701" y="400"/>
                  <a:pt x="7704" y="401"/>
                  <a:pt x="7706" y="402"/>
                </a:cubicBezTo>
                <a:lnTo>
                  <a:pt x="7706" y="408"/>
                </a:lnTo>
                <a:lnTo>
                  <a:pt x="7677" y="408"/>
                </a:lnTo>
                <a:cubicBezTo>
                  <a:pt x="7681" y="404"/>
                  <a:pt x="7691" y="400"/>
                  <a:pt x="7698" y="400"/>
                </a:cubicBezTo>
                <a:close/>
                <a:moveTo>
                  <a:pt x="10253" y="391"/>
                </a:moveTo>
                <a:lnTo>
                  <a:pt x="10253" y="391"/>
                </a:lnTo>
                <a:cubicBezTo>
                  <a:pt x="10270" y="397"/>
                  <a:pt x="10287" y="402"/>
                  <a:pt x="10298" y="408"/>
                </a:cubicBezTo>
                <a:cubicBezTo>
                  <a:pt x="10281" y="408"/>
                  <a:pt x="10270" y="402"/>
                  <a:pt x="10253" y="391"/>
                </a:cubicBezTo>
                <a:close/>
                <a:moveTo>
                  <a:pt x="7637" y="402"/>
                </a:moveTo>
                <a:cubicBezTo>
                  <a:pt x="7643" y="408"/>
                  <a:pt x="7643" y="408"/>
                  <a:pt x="7649" y="414"/>
                </a:cubicBezTo>
                <a:cubicBezTo>
                  <a:pt x="7637" y="414"/>
                  <a:pt x="7626" y="414"/>
                  <a:pt x="7615" y="419"/>
                </a:cubicBezTo>
                <a:cubicBezTo>
                  <a:pt x="7615" y="414"/>
                  <a:pt x="7626" y="408"/>
                  <a:pt x="7637" y="402"/>
                </a:cubicBezTo>
                <a:close/>
                <a:moveTo>
                  <a:pt x="9776" y="272"/>
                </a:moveTo>
                <a:lnTo>
                  <a:pt x="9776" y="272"/>
                </a:lnTo>
                <a:cubicBezTo>
                  <a:pt x="9964" y="283"/>
                  <a:pt x="10151" y="311"/>
                  <a:pt x="10344" y="340"/>
                </a:cubicBezTo>
                <a:lnTo>
                  <a:pt x="10355" y="340"/>
                </a:lnTo>
                <a:cubicBezTo>
                  <a:pt x="10378" y="346"/>
                  <a:pt x="10395" y="351"/>
                  <a:pt x="10418" y="351"/>
                </a:cubicBezTo>
                <a:cubicBezTo>
                  <a:pt x="10463" y="363"/>
                  <a:pt x="10508" y="368"/>
                  <a:pt x="10554" y="374"/>
                </a:cubicBezTo>
                <a:cubicBezTo>
                  <a:pt x="10554" y="374"/>
                  <a:pt x="10554" y="363"/>
                  <a:pt x="10559" y="363"/>
                </a:cubicBezTo>
                <a:cubicBezTo>
                  <a:pt x="10616" y="408"/>
                  <a:pt x="10696" y="397"/>
                  <a:pt x="10764" y="414"/>
                </a:cubicBezTo>
                <a:cubicBezTo>
                  <a:pt x="10752" y="420"/>
                  <a:pt x="10741" y="422"/>
                  <a:pt x="10730" y="422"/>
                </a:cubicBezTo>
                <a:cubicBezTo>
                  <a:pt x="10701" y="422"/>
                  <a:pt x="10673" y="408"/>
                  <a:pt x="10645" y="408"/>
                </a:cubicBezTo>
                <a:cubicBezTo>
                  <a:pt x="10537" y="391"/>
                  <a:pt x="10429" y="374"/>
                  <a:pt x="10321" y="357"/>
                </a:cubicBezTo>
                <a:cubicBezTo>
                  <a:pt x="10151" y="334"/>
                  <a:pt x="9975" y="311"/>
                  <a:pt x="9805" y="294"/>
                </a:cubicBezTo>
                <a:cubicBezTo>
                  <a:pt x="9793" y="283"/>
                  <a:pt x="9782" y="277"/>
                  <a:pt x="9776" y="272"/>
                </a:cubicBezTo>
                <a:close/>
                <a:moveTo>
                  <a:pt x="7388" y="368"/>
                </a:moveTo>
                <a:lnTo>
                  <a:pt x="7388" y="368"/>
                </a:lnTo>
                <a:cubicBezTo>
                  <a:pt x="7359" y="385"/>
                  <a:pt x="7325" y="402"/>
                  <a:pt x="7303" y="425"/>
                </a:cubicBezTo>
                <a:cubicBezTo>
                  <a:pt x="7297" y="425"/>
                  <a:pt x="7286" y="431"/>
                  <a:pt x="7280" y="431"/>
                </a:cubicBezTo>
                <a:cubicBezTo>
                  <a:pt x="7303" y="419"/>
                  <a:pt x="7320" y="402"/>
                  <a:pt x="7337" y="380"/>
                </a:cubicBezTo>
                <a:cubicBezTo>
                  <a:pt x="7354" y="380"/>
                  <a:pt x="7371" y="374"/>
                  <a:pt x="7388" y="368"/>
                </a:cubicBezTo>
                <a:close/>
                <a:moveTo>
                  <a:pt x="7093" y="431"/>
                </a:moveTo>
                <a:cubicBezTo>
                  <a:pt x="7087" y="431"/>
                  <a:pt x="7076" y="436"/>
                  <a:pt x="7064" y="436"/>
                </a:cubicBezTo>
                <a:lnTo>
                  <a:pt x="7070" y="431"/>
                </a:lnTo>
                <a:close/>
                <a:moveTo>
                  <a:pt x="10321" y="436"/>
                </a:moveTo>
                <a:cubicBezTo>
                  <a:pt x="10333" y="436"/>
                  <a:pt x="10338" y="436"/>
                  <a:pt x="10350" y="442"/>
                </a:cubicBezTo>
                <a:cubicBezTo>
                  <a:pt x="10344" y="448"/>
                  <a:pt x="10338" y="453"/>
                  <a:pt x="10327" y="459"/>
                </a:cubicBezTo>
                <a:cubicBezTo>
                  <a:pt x="10327" y="453"/>
                  <a:pt x="10321" y="442"/>
                  <a:pt x="10321" y="436"/>
                </a:cubicBezTo>
                <a:close/>
                <a:moveTo>
                  <a:pt x="6979" y="482"/>
                </a:moveTo>
                <a:cubicBezTo>
                  <a:pt x="6985" y="487"/>
                  <a:pt x="6991" y="499"/>
                  <a:pt x="6996" y="504"/>
                </a:cubicBezTo>
                <a:cubicBezTo>
                  <a:pt x="6991" y="510"/>
                  <a:pt x="6985" y="510"/>
                  <a:pt x="6979" y="510"/>
                </a:cubicBezTo>
                <a:cubicBezTo>
                  <a:pt x="6979" y="504"/>
                  <a:pt x="6979" y="493"/>
                  <a:pt x="6979" y="482"/>
                </a:cubicBezTo>
                <a:close/>
                <a:moveTo>
                  <a:pt x="10764" y="425"/>
                </a:moveTo>
                <a:cubicBezTo>
                  <a:pt x="10883" y="425"/>
                  <a:pt x="11008" y="470"/>
                  <a:pt x="11121" y="504"/>
                </a:cubicBezTo>
                <a:cubicBezTo>
                  <a:pt x="11110" y="509"/>
                  <a:pt x="11098" y="511"/>
                  <a:pt x="11086" y="511"/>
                </a:cubicBezTo>
                <a:cubicBezTo>
                  <a:pt x="11052" y="511"/>
                  <a:pt x="11019" y="496"/>
                  <a:pt x="10985" y="487"/>
                </a:cubicBezTo>
                <a:cubicBezTo>
                  <a:pt x="10911" y="470"/>
                  <a:pt x="10832" y="465"/>
                  <a:pt x="10764" y="425"/>
                </a:cubicBezTo>
                <a:close/>
                <a:moveTo>
                  <a:pt x="7167" y="493"/>
                </a:moveTo>
                <a:cubicBezTo>
                  <a:pt x="7155" y="510"/>
                  <a:pt x="7138" y="521"/>
                  <a:pt x="7121" y="538"/>
                </a:cubicBezTo>
                <a:cubicBezTo>
                  <a:pt x="7110" y="544"/>
                  <a:pt x="7093" y="544"/>
                  <a:pt x="7076" y="550"/>
                </a:cubicBezTo>
                <a:cubicBezTo>
                  <a:pt x="7076" y="550"/>
                  <a:pt x="7076" y="544"/>
                  <a:pt x="7076" y="544"/>
                </a:cubicBezTo>
                <a:cubicBezTo>
                  <a:pt x="7076" y="550"/>
                  <a:pt x="7076" y="550"/>
                  <a:pt x="7070" y="550"/>
                </a:cubicBezTo>
                <a:cubicBezTo>
                  <a:pt x="7047" y="556"/>
                  <a:pt x="7025" y="559"/>
                  <a:pt x="7007" y="559"/>
                </a:cubicBezTo>
                <a:cubicBezTo>
                  <a:pt x="6994" y="559"/>
                  <a:pt x="6983" y="558"/>
                  <a:pt x="6974" y="555"/>
                </a:cubicBezTo>
                <a:cubicBezTo>
                  <a:pt x="6974" y="552"/>
                  <a:pt x="6974" y="548"/>
                  <a:pt x="6974" y="544"/>
                </a:cubicBezTo>
                <a:cubicBezTo>
                  <a:pt x="6996" y="533"/>
                  <a:pt x="7025" y="527"/>
                  <a:pt x="7047" y="521"/>
                </a:cubicBezTo>
                <a:cubicBezTo>
                  <a:pt x="7053" y="521"/>
                  <a:pt x="7059" y="527"/>
                  <a:pt x="7064" y="533"/>
                </a:cubicBezTo>
                <a:lnTo>
                  <a:pt x="7087" y="510"/>
                </a:lnTo>
                <a:lnTo>
                  <a:pt x="7115" y="504"/>
                </a:lnTo>
                <a:lnTo>
                  <a:pt x="7121" y="521"/>
                </a:lnTo>
                <a:lnTo>
                  <a:pt x="7127" y="499"/>
                </a:lnTo>
                <a:cubicBezTo>
                  <a:pt x="7138" y="499"/>
                  <a:pt x="7155" y="499"/>
                  <a:pt x="7167" y="493"/>
                </a:cubicBezTo>
                <a:close/>
                <a:moveTo>
                  <a:pt x="11609" y="555"/>
                </a:moveTo>
                <a:cubicBezTo>
                  <a:pt x="11655" y="572"/>
                  <a:pt x="11723" y="567"/>
                  <a:pt x="11745" y="618"/>
                </a:cubicBezTo>
                <a:cubicBezTo>
                  <a:pt x="11700" y="607"/>
                  <a:pt x="11655" y="595"/>
                  <a:pt x="11609" y="584"/>
                </a:cubicBezTo>
                <a:cubicBezTo>
                  <a:pt x="11609" y="572"/>
                  <a:pt x="11609" y="561"/>
                  <a:pt x="11609" y="555"/>
                </a:cubicBezTo>
                <a:close/>
                <a:moveTo>
                  <a:pt x="11836" y="618"/>
                </a:moveTo>
                <a:lnTo>
                  <a:pt x="11836" y="618"/>
                </a:lnTo>
                <a:cubicBezTo>
                  <a:pt x="11834" y="620"/>
                  <a:pt x="11832" y="623"/>
                  <a:pt x="11830" y="627"/>
                </a:cubicBezTo>
                <a:lnTo>
                  <a:pt x="11830" y="627"/>
                </a:lnTo>
                <a:cubicBezTo>
                  <a:pt x="11832" y="624"/>
                  <a:pt x="11834" y="621"/>
                  <a:pt x="11836" y="618"/>
                </a:cubicBezTo>
                <a:close/>
                <a:moveTo>
                  <a:pt x="10928" y="527"/>
                </a:moveTo>
                <a:lnTo>
                  <a:pt x="10928" y="527"/>
                </a:lnTo>
                <a:cubicBezTo>
                  <a:pt x="11030" y="550"/>
                  <a:pt x="11127" y="589"/>
                  <a:pt x="11229" y="601"/>
                </a:cubicBezTo>
                <a:cubicBezTo>
                  <a:pt x="11252" y="601"/>
                  <a:pt x="11269" y="618"/>
                  <a:pt x="11286" y="635"/>
                </a:cubicBezTo>
                <a:cubicBezTo>
                  <a:pt x="11284" y="635"/>
                  <a:pt x="11283" y="635"/>
                  <a:pt x="11282" y="635"/>
                </a:cubicBezTo>
                <a:cubicBezTo>
                  <a:pt x="11262" y="635"/>
                  <a:pt x="11229" y="614"/>
                  <a:pt x="11207" y="614"/>
                </a:cubicBezTo>
                <a:cubicBezTo>
                  <a:pt x="11193" y="614"/>
                  <a:pt x="11184" y="622"/>
                  <a:pt x="11184" y="646"/>
                </a:cubicBezTo>
                <a:cubicBezTo>
                  <a:pt x="11178" y="635"/>
                  <a:pt x="11178" y="624"/>
                  <a:pt x="11172" y="607"/>
                </a:cubicBezTo>
                <a:cubicBezTo>
                  <a:pt x="11087" y="601"/>
                  <a:pt x="11002" y="572"/>
                  <a:pt x="10928" y="527"/>
                </a:cubicBezTo>
                <a:close/>
                <a:moveTo>
                  <a:pt x="6940" y="550"/>
                </a:moveTo>
                <a:cubicBezTo>
                  <a:pt x="6940" y="550"/>
                  <a:pt x="6940" y="555"/>
                  <a:pt x="6940" y="555"/>
                </a:cubicBezTo>
                <a:lnTo>
                  <a:pt x="6911" y="589"/>
                </a:lnTo>
                <a:cubicBezTo>
                  <a:pt x="6904" y="588"/>
                  <a:pt x="6897" y="587"/>
                  <a:pt x="6891" y="587"/>
                </a:cubicBezTo>
                <a:cubicBezTo>
                  <a:pt x="6849" y="587"/>
                  <a:pt x="6814" y="615"/>
                  <a:pt x="6775" y="629"/>
                </a:cubicBezTo>
                <a:lnTo>
                  <a:pt x="6792" y="646"/>
                </a:lnTo>
                <a:lnTo>
                  <a:pt x="6747" y="675"/>
                </a:lnTo>
                <a:cubicBezTo>
                  <a:pt x="6738" y="678"/>
                  <a:pt x="6729" y="679"/>
                  <a:pt x="6721" y="679"/>
                </a:cubicBezTo>
                <a:cubicBezTo>
                  <a:pt x="6700" y="679"/>
                  <a:pt x="6680" y="672"/>
                  <a:pt x="6661" y="672"/>
                </a:cubicBezTo>
                <a:cubicBezTo>
                  <a:pt x="6647" y="672"/>
                  <a:pt x="6635" y="675"/>
                  <a:pt x="6622" y="686"/>
                </a:cubicBezTo>
                <a:cubicBezTo>
                  <a:pt x="6616" y="692"/>
                  <a:pt x="6610" y="709"/>
                  <a:pt x="6610" y="714"/>
                </a:cubicBezTo>
                <a:cubicBezTo>
                  <a:pt x="6605" y="720"/>
                  <a:pt x="6605" y="720"/>
                  <a:pt x="6605" y="720"/>
                </a:cubicBezTo>
                <a:cubicBezTo>
                  <a:pt x="6605" y="709"/>
                  <a:pt x="6610" y="692"/>
                  <a:pt x="6616" y="680"/>
                </a:cubicBezTo>
                <a:cubicBezTo>
                  <a:pt x="6724" y="641"/>
                  <a:pt x="6832" y="589"/>
                  <a:pt x="6940" y="550"/>
                </a:cubicBezTo>
                <a:close/>
                <a:moveTo>
                  <a:pt x="6593" y="686"/>
                </a:moveTo>
                <a:lnTo>
                  <a:pt x="6593" y="686"/>
                </a:lnTo>
                <a:cubicBezTo>
                  <a:pt x="6576" y="703"/>
                  <a:pt x="6554" y="720"/>
                  <a:pt x="6537" y="737"/>
                </a:cubicBezTo>
                <a:cubicBezTo>
                  <a:pt x="6508" y="743"/>
                  <a:pt x="6480" y="754"/>
                  <a:pt x="6452" y="760"/>
                </a:cubicBezTo>
                <a:cubicBezTo>
                  <a:pt x="6503" y="737"/>
                  <a:pt x="6548" y="714"/>
                  <a:pt x="6593" y="686"/>
                </a:cubicBezTo>
                <a:close/>
                <a:moveTo>
                  <a:pt x="6576" y="782"/>
                </a:moveTo>
                <a:cubicBezTo>
                  <a:pt x="6582" y="788"/>
                  <a:pt x="6588" y="788"/>
                  <a:pt x="6593" y="794"/>
                </a:cubicBezTo>
                <a:cubicBezTo>
                  <a:pt x="6588" y="788"/>
                  <a:pt x="6582" y="788"/>
                  <a:pt x="6576" y="788"/>
                </a:cubicBezTo>
                <a:cubicBezTo>
                  <a:pt x="6576" y="788"/>
                  <a:pt x="6576" y="782"/>
                  <a:pt x="6576" y="782"/>
                </a:cubicBezTo>
                <a:close/>
                <a:moveTo>
                  <a:pt x="6514" y="805"/>
                </a:moveTo>
                <a:cubicBezTo>
                  <a:pt x="6525" y="811"/>
                  <a:pt x="6537" y="811"/>
                  <a:pt x="6542" y="816"/>
                </a:cubicBezTo>
                <a:lnTo>
                  <a:pt x="6486" y="816"/>
                </a:lnTo>
                <a:cubicBezTo>
                  <a:pt x="6486" y="816"/>
                  <a:pt x="6486" y="811"/>
                  <a:pt x="6486" y="811"/>
                </a:cubicBezTo>
                <a:cubicBezTo>
                  <a:pt x="6491" y="811"/>
                  <a:pt x="6503" y="805"/>
                  <a:pt x="6514" y="805"/>
                </a:cubicBezTo>
                <a:close/>
                <a:moveTo>
                  <a:pt x="11133" y="499"/>
                </a:moveTo>
                <a:cubicBezTo>
                  <a:pt x="11156" y="499"/>
                  <a:pt x="11168" y="506"/>
                  <a:pt x="11162" y="521"/>
                </a:cubicBezTo>
                <a:lnTo>
                  <a:pt x="11162" y="521"/>
                </a:lnTo>
                <a:cubicBezTo>
                  <a:pt x="11161" y="521"/>
                  <a:pt x="11161" y="521"/>
                  <a:pt x="11161" y="521"/>
                </a:cubicBezTo>
                <a:lnTo>
                  <a:pt x="11161" y="521"/>
                </a:lnTo>
                <a:cubicBezTo>
                  <a:pt x="11161" y="522"/>
                  <a:pt x="11161" y="522"/>
                  <a:pt x="11162" y="522"/>
                </a:cubicBezTo>
                <a:lnTo>
                  <a:pt x="11162" y="522"/>
                </a:lnTo>
                <a:cubicBezTo>
                  <a:pt x="11162" y="522"/>
                  <a:pt x="11162" y="522"/>
                  <a:pt x="11162" y="521"/>
                </a:cubicBezTo>
                <a:lnTo>
                  <a:pt x="11162" y="521"/>
                </a:lnTo>
                <a:cubicBezTo>
                  <a:pt x="11281" y="533"/>
                  <a:pt x="11394" y="584"/>
                  <a:pt x="11507" y="612"/>
                </a:cubicBezTo>
                <a:cubicBezTo>
                  <a:pt x="11507" y="607"/>
                  <a:pt x="11507" y="595"/>
                  <a:pt x="11507" y="589"/>
                </a:cubicBezTo>
                <a:cubicBezTo>
                  <a:pt x="11518" y="601"/>
                  <a:pt x="11524" y="612"/>
                  <a:pt x="11530" y="618"/>
                </a:cubicBezTo>
                <a:cubicBezTo>
                  <a:pt x="11694" y="675"/>
                  <a:pt x="11859" y="709"/>
                  <a:pt x="12012" y="782"/>
                </a:cubicBezTo>
                <a:cubicBezTo>
                  <a:pt x="12018" y="777"/>
                  <a:pt x="12018" y="765"/>
                  <a:pt x="12018" y="754"/>
                </a:cubicBezTo>
                <a:cubicBezTo>
                  <a:pt x="12052" y="816"/>
                  <a:pt x="12131" y="816"/>
                  <a:pt x="12182" y="850"/>
                </a:cubicBezTo>
                <a:cubicBezTo>
                  <a:pt x="12177" y="852"/>
                  <a:pt x="12172" y="852"/>
                  <a:pt x="12167" y="852"/>
                </a:cubicBezTo>
                <a:cubicBezTo>
                  <a:pt x="12134" y="852"/>
                  <a:pt x="12106" y="826"/>
                  <a:pt x="12076" y="826"/>
                </a:cubicBezTo>
                <a:cubicBezTo>
                  <a:pt x="12072" y="826"/>
                  <a:pt x="12067" y="827"/>
                  <a:pt x="12063" y="828"/>
                </a:cubicBezTo>
                <a:cubicBezTo>
                  <a:pt x="11774" y="692"/>
                  <a:pt x="11445" y="652"/>
                  <a:pt x="11162" y="522"/>
                </a:cubicBezTo>
                <a:lnTo>
                  <a:pt x="11162" y="522"/>
                </a:lnTo>
                <a:cubicBezTo>
                  <a:pt x="11160" y="525"/>
                  <a:pt x="11158" y="529"/>
                  <a:pt x="11155" y="533"/>
                </a:cubicBezTo>
                <a:cubicBezTo>
                  <a:pt x="11127" y="533"/>
                  <a:pt x="11115" y="521"/>
                  <a:pt x="11133" y="499"/>
                </a:cubicBezTo>
                <a:close/>
                <a:moveTo>
                  <a:pt x="6401" y="839"/>
                </a:moveTo>
                <a:cubicBezTo>
                  <a:pt x="6378" y="856"/>
                  <a:pt x="6355" y="868"/>
                  <a:pt x="6327" y="885"/>
                </a:cubicBezTo>
                <a:cubicBezTo>
                  <a:pt x="6298" y="896"/>
                  <a:pt x="6270" y="907"/>
                  <a:pt x="6242" y="913"/>
                </a:cubicBezTo>
                <a:cubicBezTo>
                  <a:pt x="6242" y="907"/>
                  <a:pt x="6242" y="896"/>
                  <a:pt x="6236" y="890"/>
                </a:cubicBezTo>
                <a:cubicBezTo>
                  <a:pt x="6264" y="885"/>
                  <a:pt x="6293" y="873"/>
                  <a:pt x="6321" y="868"/>
                </a:cubicBezTo>
                <a:cubicBezTo>
                  <a:pt x="6327" y="868"/>
                  <a:pt x="6327" y="873"/>
                  <a:pt x="6332" y="873"/>
                </a:cubicBezTo>
                <a:cubicBezTo>
                  <a:pt x="6332" y="873"/>
                  <a:pt x="6332" y="868"/>
                  <a:pt x="6338" y="862"/>
                </a:cubicBezTo>
                <a:cubicBezTo>
                  <a:pt x="6361" y="856"/>
                  <a:pt x="6378" y="845"/>
                  <a:pt x="6401" y="839"/>
                </a:cubicBezTo>
                <a:close/>
                <a:moveTo>
                  <a:pt x="12194" y="856"/>
                </a:moveTo>
                <a:cubicBezTo>
                  <a:pt x="12273" y="868"/>
                  <a:pt x="12358" y="896"/>
                  <a:pt x="12420" y="947"/>
                </a:cubicBezTo>
                <a:cubicBezTo>
                  <a:pt x="12375" y="936"/>
                  <a:pt x="12330" y="919"/>
                  <a:pt x="12296" y="890"/>
                </a:cubicBezTo>
                <a:cubicBezTo>
                  <a:pt x="12269" y="896"/>
                  <a:pt x="12242" y="896"/>
                  <a:pt x="12225" y="915"/>
                </a:cubicBezTo>
                <a:lnTo>
                  <a:pt x="12225" y="915"/>
                </a:lnTo>
                <a:cubicBezTo>
                  <a:pt x="12231" y="907"/>
                  <a:pt x="12240" y="889"/>
                  <a:pt x="12245" y="885"/>
                </a:cubicBezTo>
                <a:cubicBezTo>
                  <a:pt x="12233" y="879"/>
                  <a:pt x="12205" y="862"/>
                  <a:pt x="12194" y="856"/>
                </a:cubicBezTo>
                <a:close/>
                <a:moveTo>
                  <a:pt x="12069" y="879"/>
                </a:moveTo>
                <a:cubicBezTo>
                  <a:pt x="12120" y="896"/>
                  <a:pt x="12171" y="907"/>
                  <a:pt x="12222" y="919"/>
                </a:cubicBezTo>
                <a:cubicBezTo>
                  <a:pt x="12256" y="953"/>
                  <a:pt x="12301" y="964"/>
                  <a:pt x="12347" y="975"/>
                </a:cubicBezTo>
                <a:cubicBezTo>
                  <a:pt x="12341" y="981"/>
                  <a:pt x="12330" y="987"/>
                  <a:pt x="12324" y="992"/>
                </a:cubicBezTo>
                <a:cubicBezTo>
                  <a:pt x="12307" y="987"/>
                  <a:pt x="12290" y="975"/>
                  <a:pt x="12279" y="964"/>
                </a:cubicBezTo>
                <a:cubicBezTo>
                  <a:pt x="12267" y="975"/>
                  <a:pt x="12256" y="981"/>
                  <a:pt x="12245" y="992"/>
                </a:cubicBezTo>
                <a:lnTo>
                  <a:pt x="12256" y="964"/>
                </a:lnTo>
                <a:cubicBezTo>
                  <a:pt x="12188" y="947"/>
                  <a:pt x="12137" y="902"/>
                  <a:pt x="12063" y="890"/>
                </a:cubicBezTo>
                <a:cubicBezTo>
                  <a:pt x="12069" y="890"/>
                  <a:pt x="12069" y="885"/>
                  <a:pt x="12069" y="879"/>
                </a:cubicBezTo>
                <a:close/>
                <a:moveTo>
                  <a:pt x="12716" y="1056"/>
                </a:moveTo>
                <a:cubicBezTo>
                  <a:pt x="12734" y="1056"/>
                  <a:pt x="12755" y="1070"/>
                  <a:pt x="12755" y="1089"/>
                </a:cubicBezTo>
                <a:cubicBezTo>
                  <a:pt x="12752" y="1095"/>
                  <a:pt x="12746" y="1098"/>
                  <a:pt x="12738" y="1098"/>
                </a:cubicBezTo>
                <a:cubicBezTo>
                  <a:pt x="12721" y="1098"/>
                  <a:pt x="12697" y="1082"/>
                  <a:pt x="12693" y="1066"/>
                </a:cubicBezTo>
                <a:cubicBezTo>
                  <a:pt x="12698" y="1059"/>
                  <a:pt x="12707" y="1056"/>
                  <a:pt x="12716" y="1056"/>
                </a:cubicBezTo>
                <a:close/>
                <a:moveTo>
                  <a:pt x="6189" y="923"/>
                </a:moveTo>
                <a:cubicBezTo>
                  <a:pt x="6197" y="923"/>
                  <a:pt x="6205" y="923"/>
                  <a:pt x="6213" y="924"/>
                </a:cubicBezTo>
                <a:cubicBezTo>
                  <a:pt x="6169" y="946"/>
                  <a:pt x="6125" y="963"/>
                  <a:pt x="6076" y="974"/>
                </a:cubicBezTo>
                <a:lnTo>
                  <a:pt x="6076" y="974"/>
                </a:lnTo>
                <a:cubicBezTo>
                  <a:pt x="6075" y="974"/>
                  <a:pt x="6073" y="974"/>
                  <a:pt x="6072" y="974"/>
                </a:cubicBezTo>
                <a:lnTo>
                  <a:pt x="6072" y="974"/>
                </a:lnTo>
                <a:cubicBezTo>
                  <a:pt x="6072" y="974"/>
                  <a:pt x="6072" y="975"/>
                  <a:pt x="6071" y="975"/>
                </a:cubicBezTo>
                <a:cubicBezTo>
                  <a:pt x="6073" y="975"/>
                  <a:pt x="6074" y="975"/>
                  <a:pt x="6076" y="974"/>
                </a:cubicBezTo>
                <a:lnTo>
                  <a:pt x="6076" y="974"/>
                </a:lnTo>
                <a:cubicBezTo>
                  <a:pt x="6078" y="975"/>
                  <a:pt x="6080" y="975"/>
                  <a:pt x="6083" y="975"/>
                </a:cubicBezTo>
                <a:cubicBezTo>
                  <a:pt x="5969" y="1009"/>
                  <a:pt x="5856" y="1055"/>
                  <a:pt x="5754" y="1106"/>
                </a:cubicBezTo>
                <a:lnTo>
                  <a:pt x="5742" y="1089"/>
                </a:lnTo>
                <a:cubicBezTo>
                  <a:pt x="5841" y="1047"/>
                  <a:pt x="5948" y="973"/>
                  <a:pt x="6052" y="973"/>
                </a:cubicBezTo>
                <a:cubicBezTo>
                  <a:pt x="6059" y="973"/>
                  <a:pt x="6066" y="973"/>
                  <a:pt x="6072" y="974"/>
                </a:cubicBezTo>
                <a:lnTo>
                  <a:pt x="6072" y="974"/>
                </a:lnTo>
                <a:cubicBezTo>
                  <a:pt x="6097" y="937"/>
                  <a:pt x="6144" y="923"/>
                  <a:pt x="6189" y="923"/>
                </a:cubicBezTo>
                <a:close/>
                <a:moveTo>
                  <a:pt x="5814" y="1128"/>
                </a:moveTo>
                <a:cubicBezTo>
                  <a:pt x="5826" y="1128"/>
                  <a:pt x="5838" y="1132"/>
                  <a:pt x="5850" y="1140"/>
                </a:cubicBezTo>
                <a:cubicBezTo>
                  <a:pt x="5809" y="1150"/>
                  <a:pt x="5768" y="1175"/>
                  <a:pt x="5718" y="1175"/>
                </a:cubicBezTo>
                <a:cubicBezTo>
                  <a:pt x="5713" y="1175"/>
                  <a:pt x="5708" y="1174"/>
                  <a:pt x="5703" y="1174"/>
                </a:cubicBezTo>
                <a:cubicBezTo>
                  <a:pt x="5741" y="1161"/>
                  <a:pt x="5777" y="1128"/>
                  <a:pt x="5814" y="1128"/>
                </a:cubicBezTo>
                <a:close/>
                <a:moveTo>
                  <a:pt x="10020" y="1157"/>
                </a:moveTo>
                <a:cubicBezTo>
                  <a:pt x="10026" y="1157"/>
                  <a:pt x="10032" y="1157"/>
                  <a:pt x="10032" y="1163"/>
                </a:cubicBezTo>
                <a:cubicBezTo>
                  <a:pt x="10044" y="1167"/>
                  <a:pt x="10056" y="1171"/>
                  <a:pt x="10068" y="1171"/>
                </a:cubicBezTo>
                <a:cubicBezTo>
                  <a:pt x="10073" y="1171"/>
                  <a:pt x="10078" y="1170"/>
                  <a:pt x="10083" y="1168"/>
                </a:cubicBezTo>
                <a:cubicBezTo>
                  <a:pt x="10100" y="1174"/>
                  <a:pt x="10111" y="1180"/>
                  <a:pt x="10128" y="1180"/>
                </a:cubicBezTo>
                <a:cubicBezTo>
                  <a:pt x="10114" y="1184"/>
                  <a:pt x="10099" y="1186"/>
                  <a:pt x="10086" y="1186"/>
                </a:cubicBezTo>
                <a:cubicBezTo>
                  <a:pt x="10066" y="1186"/>
                  <a:pt x="10048" y="1183"/>
                  <a:pt x="10032" y="1180"/>
                </a:cubicBezTo>
                <a:cubicBezTo>
                  <a:pt x="10026" y="1168"/>
                  <a:pt x="10026" y="1163"/>
                  <a:pt x="10020" y="1157"/>
                </a:cubicBezTo>
                <a:close/>
                <a:moveTo>
                  <a:pt x="5572" y="1151"/>
                </a:moveTo>
                <a:cubicBezTo>
                  <a:pt x="5579" y="1151"/>
                  <a:pt x="5585" y="1153"/>
                  <a:pt x="5589" y="1157"/>
                </a:cubicBezTo>
                <a:cubicBezTo>
                  <a:pt x="5597" y="1177"/>
                  <a:pt x="5576" y="1192"/>
                  <a:pt x="5555" y="1192"/>
                </a:cubicBezTo>
                <a:cubicBezTo>
                  <a:pt x="5547" y="1192"/>
                  <a:pt x="5539" y="1190"/>
                  <a:pt x="5532" y="1185"/>
                </a:cubicBezTo>
                <a:cubicBezTo>
                  <a:pt x="5524" y="1168"/>
                  <a:pt x="5551" y="1151"/>
                  <a:pt x="5572" y="1151"/>
                </a:cubicBezTo>
                <a:close/>
                <a:moveTo>
                  <a:pt x="9467" y="1190"/>
                </a:moveTo>
                <a:lnTo>
                  <a:pt x="9467" y="1190"/>
                </a:lnTo>
                <a:cubicBezTo>
                  <a:pt x="9468" y="1192"/>
                  <a:pt x="9469" y="1194"/>
                  <a:pt x="9470" y="1197"/>
                </a:cubicBezTo>
                <a:lnTo>
                  <a:pt x="9470" y="1191"/>
                </a:lnTo>
                <a:cubicBezTo>
                  <a:pt x="9469" y="1191"/>
                  <a:pt x="9468" y="1191"/>
                  <a:pt x="9467" y="1190"/>
                </a:cubicBezTo>
                <a:close/>
                <a:moveTo>
                  <a:pt x="10159" y="1184"/>
                </a:moveTo>
                <a:cubicBezTo>
                  <a:pt x="10245" y="1184"/>
                  <a:pt x="10331" y="1205"/>
                  <a:pt x="10412" y="1225"/>
                </a:cubicBezTo>
                <a:cubicBezTo>
                  <a:pt x="10399" y="1226"/>
                  <a:pt x="10387" y="1226"/>
                  <a:pt x="10375" y="1226"/>
                </a:cubicBezTo>
                <a:cubicBezTo>
                  <a:pt x="10291" y="1226"/>
                  <a:pt x="10207" y="1210"/>
                  <a:pt x="10128" y="1185"/>
                </a:cubicBezTo>
                <a:cubicBezTo>
                  <a:pt x="10138" y="1185"/>
                  <a:pt x="10149" y="1184"/>
                  <a:pt x="10159" y="1184"/>
                </a:cubicBezTo>
                <a:close/>
                <a:moveTo>
                  <a:pt x="8591" y="1236"/>
                </a:moveTo>
                <a:cubicBezTo>
                  <a:pt x="8596" y="1242"/>
                  <a:pt x="8608" y="1248"/>
                  <a:pt x="8619" y="1248"/>
                </a:cubicBezTo>
                <a:cubicBezTo>
                  <a:pt x="8608" y="1248"/>
                  <a:pt x="8596" y="1253"/>
                  <a:pt x="8585" y="1253"/>
                </a:cubicBezTo>
                <a:cubicBezTo>
                  <a:pt x="8585" y="1248"/>
                  <a:pt x="8585" y="1242"/>
                  <a:pt x="8591" y="1236"/>
                </a:cubicBezTo>
                <a:close/>
                <a:moveTo>
                  <a:pt x="8506" y="1259"/>
                </a:moveTo>
                <a:cubicBezTo>
                  <a:pt x="8494" y="1259"/>
                  <a:pt x="8489" y="1265"/>
                  <a:pt x="8477" y="1265"/>
                </a:cubicBezTo>
                <a:lnTo>
                  <a:pt x="8489" y="1259"/>
                </a:lnTo>
                <a:close/>
                <a:moveTo>
                  <a:pt x="9924" y="1163"/>
                </a:moveTo>
                <a:cubicBezTo>
                  <a:pt x="9952" y="1163"/>
                  <a:pt x="9981" y="1163"/>
                  <a:pt x="10015" y="1174"/>
                </a:cubicBezTo>
                <a:cubicBezTo>
                  <a:pt x="10009" y="1191"/>
                  <a:pt x="10009" y="1208"/>
                  <a:pt x="10009" y="1225"/>
                </a:cubicBezTo>
                <a:cubicBezTo>
                  <a:pt x="10043" y="1225"/>
                  <a:pt x="10083" y="1225"/>
                  <a:pt x="10117" y="1242"/>
                </a:cubicBezTo>
                <a:cubicBezTo>
                  <a:pt x="10123" y="1231"/>
                  <a:pt x="10128" y="1214"/>
                  <a:pt x="10128" y="1208"/>
                </a:cubicBezTo>
                <a:cubicBezTo>
                  <a:pt x="10128" y="1214"/>
                  <a:pt x="10128" y="1236"/>
                  <a:pt x="10128" y="1248"/>
                </a:cubicBezTo>
                <a:cubicBezTo>
                  <a:pt x="10179" y="1248"/>
                  <a:pt x="10230" y="1253"/>
                  <a:pt x="10276" y="1265"/>
                </a:cubicBezTo>
                <a:cubicBezTo>
                  <a:pt x="9981" y="1231"/>
                  <a:pt x="9680" y="1214"/>
                  <a:pt x="9374" y="1214"/>
                </a:cubicBezTo>
                <a:cubicBezTo>
                  <a:pt x="9243" y="1214"/>
                  <a:pt x="9118" y="1219"/>
                  <a:pt x="8988" y="1225"/>
                </a:cubicBezTo>
                <a:cubicBezTo>
                  <a:pt x="9022" y="1219"/>
                  <a:pt x="9050" y="1219"/>
                  <a:pt x="9084" y="1214"/>
                </a:cubicBezTo>
                <a:cubicBezTo>
                  <a:pt x="9084" y="1202"/>
                  <a:pt x="9090" y="1185"/>
                  <a:pt x="9090" y="1174"/>
                </a:cubicBezTo>
                <a:cubicBezTo>
                  <a:pt x="9096" y="1180"/>
                  <a:pt x="9101" y="1197"/>
                  <a:pt x="9107" y="1202"/>
                </a:cubicBezTo>
                <a:cubicBezTo>
                  <a:pt x="9193" y="1194"/>
                  <a:pt x="9276" y="1181"/>
                  <a:pt x="9359" y="1181"/>
                </a:cubicBezTo>
                <a:cubicBezTo>
                  <a:pt x="9395" y="1181"/>
                  <a:pt x="9431" y="1184"/>
                  <a:pt x="9467" y="1190"/>
                </a:cubicBezTo>
                <a:lnTo>
                  <a:pt x="9467" y="1190"/>
                </a:lnTo>
                <a:cubicBezTo>
                  <a:pt x="9464" y="1183"/>
                  <a:pt x="9463" y="1177"/>
                  <a:pt x="9459" y="1168"/>
                </a:cubicBezTo>
                <a:lnTo>
                  <a:pt x="9464" y="1168"/>
                </a:lnTo>
                <a:lnTo>
                  <a:pt x="9487" y="1191"/>
                </a:lnTo>
                <a:cubicBezTo>
                  <a:pt x="9532" y="1185"/>
                  <a:pt x="9578" y="1185"/>
                  <a:pt x="9623" y="1185"/>
                </a:cubicBezTo>
                <a:cubicBezTo>
                  <a:pt x="9623" y="1185"/>
                  <a:pt x="9623" y="1180"/>
                  <a:pt x="9623" y="1180"/>
                </a:cubicBezTo>
                <a:cubicBezTo>
                  <a:pt x="9714" y="1185"/>
                  <a:pt x="9805" y="1191"/>
                  <a:pt x="9896" y="1191"/>
                </a:cubicBezTo>
                <a:cubicBezTo>
                  <a:pt x="9930" y="1202"/>
                  <a:pt x="9964" y="1214"/>
                  <a:pt x="9998" y="1219"/>
                </a:cubicBezTo>
                <a:cubicBezTo>
                  <a:pt x="9992" y="1202"/>
                  <a:pt x="9981" y="1185"/>
                  <a:pt x="9975" y="1168"/>
                </a:cubicBezTo>
                <a:cubicBezTo>
                  <a:pt x="9958" y="1168"/>
                  <a:pt x="9941" y="1163"/>
                  <a:pt x="9924" y="1163"/>
                </a:cubicBezTo>
                <a:close/>
                <a:moveTo>
                  <a:pt x="12818" y="1185"/>
                </a:moveTo>
                <a:lnTo>
                  <a:pt x="12818" y="1185"/>
                </a:lnTo>
                <a:cubicBezTo>
                  <a:pt x="12863" y="1208"/>
                  <a:pt x="12937" y="1208"/>
                  <a:pt x="12948" y="1270"/>
                </a:cubicBezTo>
                <a:cubicBezTo>
                  <a:pt x="12903" y="1248"/>
                  <a:pt x="12852" y="1231"/>
                  <a:pt x="12818" y="1185"/>
                </a:cubicBezTo>
                <a:close/>
                <a:moveTo>
                  <a:pt x="8215" y="1238"/>
                </a:moveTo>
                <a:cubicBezTo>
                  <a:pt x="8225" y="1238"/>
                  <a:pt x="8233" y="1243"/>
                  <a:pt x="8233" y="1253"/>
                </a:cubicBezTo>
                <a:cubicBezTo>
                  <a:pt x="8230" y="1265"/>
                  <a:pt x="8218" y="1273"/>
                  <a:pt x="8207" y="1273"/>
                </a:cubicBezTo>
                <a:cubicBezTo>
                  <a:pt x="8197" y="1273"/>
                  <a:pt x="8188" y="1267"/>
                  <a:pt x="8188" y="1253"/>
                </a:cubicBezTo>
                <a:cubicBezTo>
                  <a:pt x="8191" y="1244"/>
                  <a:pt x="8204" y="1238"/>
                  <a:pt x="8215" y="1238"/>
                </a:cubicBezTo>
                <a:close/>
                <a:moveTo>
                  <a:pt x="8097" y="1304"/>
                </a:moveTo>
                <a:cubicBezTo>
                  <a:pt x="8097" y="1304"/>
                  <a:pt x="8097" y="1310"/>
                  <a:pt x="8103" y="1310"/>
                </a:cubicBezTo>
                <a:lnTo>
                  <a:pt x="8097" y="1310"/>
                </a:lnTo>
                <a:cubicBezTo>
                  <a:pt x="8097" y="1310"/>
                  <a:pt x="8097" y="1304"/>
                  <a:pt x="8097" y="1304"/>
                </a:cubicBezTo>
                <a:close/>
                <a:moveTo>
                  <a:pt x="13216" y="1332"/>
                </a:moveTo>
                <a:lnTo>
                  <a:pt x="13216" y="1332"/>
                </a:lnTo>
                <a:cubicBezTo>
                  <a:pt x="13216" y="1333"/>
                  <a:pt x="13215" y="1333"/>
                  <a:pt x="13215" y="1333"/>
                </a:cubicBezTo>
                <a:cubicBezTo>
                  <a:pt x="13216" y="1334"/>
                  <a:pt x="13217" y="1334"/>
                  <a:pt x="13218" y="1335"/>
                </a:cubicBezTo>
                <a:lnTo>
                  <a:pt x="13218" y="1335"/>
                </a:lnTo>
                <a:cubicBezTo>
                  <a:pt x="13217" y="1334"/>
                  <a:pt x="13217" y="1333"/>
                  <a:pt x="13216" y="1332"/>
                </a:cubicBezTo>
                <a:close/>
                <a:moveTo>
                  <a:pt x="10406" y="1236"/>
                </a:moveTo>
                <a:lnTo>
                  <a:pt x="10406" y="1236"/>
                </a:lnTo>
                <a:cubicBezTo>
                  <a:pt x="10599" y="1265"/>
                  <a:pt x="10792" y="1304"/>
                  <a:pt x="10979" y="1367"/>
                </a:cubicBezTo>
                <a:cubicBezTo>
                  <a:pt x="10923" y="1361"/>
                  <a:pt x="10866" y="1338"/>
                  <a:pt x="10803" y="1338"/>
                </a:cubicBezTo>
                <a:cubicBezTo>
                  <a:pt x="10792" y="1338"/>
                  <a:pt x="10781" y="1338"/>
                  <a:pt x="10769" y="1333"/>
                </a:cubicBezTo>
                <a:cubicBezTo>
                  <a:pt x="10769" y="1333"/>
                  <a:pt x="10769" y="1327"/>
                  <a:pt x="10764" y="1321"/>
                </a:cubicBezTo>
                <a:cubicBezTo>
                  <a:pt x="10645" y="1287"/>
                  <a:pt x="10520" y="1276"/>
                  <a:pt x="10406" y="1236"/>
                </a:cubicBezTo>
                <a:close/>
                <a:moveTo>
                  <a:pt x="12908" y="1163"/>
                </a:moveTo>
                <a:cubicBezTo>
                  <a:pt x="13008" y="1213"/>
                  <a:pt x="13146" y="1241"/>
                  <a:pt x="13216" y="1332"/>
                </a:cubicBezTo>
                <a:lnTo>
                  <a:pt x="13216" y="1332"/>
                </a:lnTo>
                <a:cubicBezTo>
                  <a:pt x="13222" y="1331"/>
                  <a:pt x="13227" y="1331"/>
                  <a:pt x="13233" y="1331"/>
                </a:cubicBezTo>
                <a:cubicBezTo>
                  <a:pt x="13278" y="1331"/>
                  <a:pt x="13320" y="1366"/>
                  <a:pt x="13345" y="1401"/>
                </a:cubicBezTo>
                <a:cubicBezTo>
                  <a:pt x="13301" y="1384"/>
                  <a:pt x="13257" y="1362"/>
                  <a:pt x="13218" y="1335"/>
                </a:cubicBezTo>
                <a:lnTo>
                  <a:pt x="13218" y="1335"/>
                </a:lnTo>
                <a:cubicBezTo>
                  <a:pt x="13219" y="1336"/>
                  <a:pt x="13220" y="1337"/>
                  <a:pt x="13220" y="1338"/>
                </a:cubicBezTo>
                <a:cubicBezTo>
                  <a:pt x="13118" y="1276"/>
                  <a:pt x="13016" y="1225"/>
                  <a:pt x="12903" y="1180"/>
                </a:cubicBezTo>
                <a:lnTo>
                  <a:pt x="12908" y="1163"/>
                </a:lnTo>
                <a:close/>
                <a:moveTo>
                  <a:pt x="11771" y="1387"/>
                </a:moveTo>
                <a:cubicBezTo>
                  <a:pt x="11784" y="1387"/>
                  <a:pt x="11789" y="1395"/>
                  <a:pt x="11785" y="1412"/>
                </a:cubicBezTo>
                <a:cubicBezTo>
                  <a:pt x="11778" y="1416"/>
                  <a:pt x="11772" y="1418"/>
                  <a:pt x="11767" y="1418"/>
                </a:cubicBezTo>
                <a:cubicBezTo>
                  <a:pt x="11757" y="1418"/>
                  <a:pt x="11753" y="1409"/>
                  <a:pt x="11757" y="1389"/>
                </a:cubicBezTo>
                <a:cubicBezTo>
                  <a:pt x="11762" y="1388"/>
                  <a:pt x="11767" y="1387"/>
                  <a:pt x="11771" y="1387"/>
                </a:cubicBezTo>
                <a:close/>
                <a:moveTo>
                  <a:pt x="5260" y="1310"/>
                </a:moveTo>
                <a:lnTo>
                  <a:pt x="5260" y="1310"/>
                </a:lnTo>
                <a:cubicBezTo>
                  <a:pt x="5220" y="1338"/>
                  <a:pt x="5181" y="1355"/>
                  <a:pt x="5135" y="1367"/>
                </a:cubicBezTo>
                <a:cubicBezTo>
                  <a:pt x="5124" y="1389"/>
                  <a:pt x="5101" y="1407"/>
                  <a:pt x="5107" y="1435"/>
                </a:cubicBezTo>
                <a:cubicBezTo>
                  <a:pt x="5152" y="1435"/>
                  <a:pt x="5192" y="1407"/>
                  <a:pt x="5232" y="1384"/>
                </a:cubicBezTo>
                <a:cubicBezTo>
                  <a:pt x="5232" y="1389"/>
                  <a:pt x="5232" y="1407"/>
                  <a:pt x="5232" y="1412"/>
                </a:cubicBezTo>
                <a:cubicBezTo>
                  <a:pt x="5215" y="1418"/>
                  <a:pt x="5192" y="1424"/>
                  <a:pt x="5175" y="1429"/>
                </a:cubicBezTo>
                <a:cubicBezTo>
                  <a:pt x="5175" y="1441"/>
                  <a:pt x="5181" y="1458"/>
                  <a:pt x="5181" y="1469"/>
                </a:cubicBezTo>
                <a:lnTo>
                  <a:pt x="5164" y="1446"/>
                </a:lnTo>
                <a:cubicBezTo>
                  <a:pt x="5101" y="1480"/>
                  <a:pt x="5033" y="1492"/>
                  <a:pt x="4982" y="1537"/>
                </a:cubicBezTo>
                <a:cubicBezTo>
                  <a:pt x="4982" y="1531"/>
                  <a:pt x="4976" y="1526"/>
                  <a:pt x="4976" y="1526"/>
                </a:cubicBezTo>
                <a:cubicBezTo>
                  <a:pt x="5022" y="1497"/>
                  <a:pt x="5062" y="1469"/>
                  <a:pt x="5107" y="1441"/>
                </a:cubicBezTo>
                <a:cubicBezTo>
                  <a:pt x="5101" y="1429"/>
                  <a:pt x="5101" y="1407"/>
                  <a:pt x="5096" y="1395"/>
                </a:cubicBezTo>
                <a:cubicBezTo>
                  <a:pt x="5084" y="1401"/>
                  <a:pt x="5056" y="1412"/>
                  <a:pt x="5039" y="1418"/>
                </a:cubicBezTo>
                <a:cubicBezTo>
                  <a:pt x="5101" y="1367"/>
                  <a:pt x="5181" y="1321"/>
                  <a:pt x="5260" y="1310"/>
                </a:cubicBezTo>
                <a:close/>
                <a:moveTo>
                  <a:pt x="4541" y="1585"/>
                </a:moveTo>
                <a:cubicBezTo>
                  <a:pt x="4548" y="1585"/>
                  <a:pt x="4555" y="1586"/>
                  <a:pt x="4562" y="1588"/>
                </a:cubicBezTo>
                <a:cubicBezTo>
                  <a:pt x="4523" y="1616"/>
                  <a:pt x="4483" y="1639"/>
                  <a:pt x="4443" y="1668"/>
                </a:cubicBezTo>
                <a:cubicBezTo>
                  <a:pt x="4437" y="1662"/>
                  <a:pt x="4432" y="1650"/>
                  <a:pt x="4426" y="1645"/>
                </a:cubicBezTo>
                <a:cubicBezTo>
                  <a:pt x="4466" y="1630"/>
                  <a:pt x="4497" y="1585"/>
                  <a:pt x="4541" y="1585"/>
                </a:cubicBezTo>
                <a:close/>
                <a:moveTo>
                  <a:pt x="12767" y="924"/>
                </a:moveTo>
                <a:cubicBezTo>
                  <a:pt x="12833" y="924"/>
                  <a:pt x="12892" y="996"/>
                  <a:pt x="12959" y="996"/>
                </a:cubicBezTo>
                <a:cubicBezTo>
                  <a:pt x="12972" y="996"/>
                  <a:pt x="12985" y="993"/>
                  <a:pt x="12999" y="987"/>
                </a:cubicBezTo>
                <a:lnTo>
                  <a:pt x="12999" y="987"/>
                </a:lnTo>
                <a:cubicBezTo>
                  <a:pt x="12994" y="992"/>
                  <a:pt x="12988" y="1009"/>
                  <a:pt x="12982" y="1015"/>
                </a:cubicBezTo>
                <a:cubicBezTo>
                  <a:pt x="13158" y="1117"/>
                  <a:pt x="13345" y="1191"/>
                  <a:pt x="13521" y="1293"/>
                </a:cubicBezTo>
                <a:cubicBezTo>
                  <a:pt x="13533" y="1282"/>
                  <a:pt x="13544" y="1276"/>
                  <a:pt x="13555" y="1270"/>
                </a:cubicBezTo>
                <a:lnTo>
                  <a:pt x="13555" y="1270"/>
                </a:lnTo>
                <a:cubicBezTo>
                  <a:pt x="13555" y="1276"/>
                  <a:pt x="13550" y="1293"/>
                  <a:pt x="13550" y="1299"/>
                </a:cubicBezTo>
                <a:cubicBezTo>
                  <a:pt x="13640" y="1333"/>
                  <a:pt x="13708" y="1429"/>
                  <a:pt x="13811" y="1441"/>
                </a:cubicBezTo>
                <a:cubicBezTo>
                  <a:pt x="13839" y="1520"/>
                  <a:pt x="13947" y="1526"/>
                  <a:pt x="14003" y="1588"/>
                </a:cubicBezTo>
                <a:cubicBezTo>
                  <a:pt x="14043" y="1616"/>
                  <a:pt x="14106" y="1622"/>
                  <a:pt x="14111" y="1685"/>
                </a:cubicBezTo>
                <a:lnTo>
                  <a:pt x="14066" y="1685"/>
                </a:lnTo>
                <a:cubicBezTo>
                  <a:pt x="14038" y="1639"/>
                  <a:pt x="13986" y="1628"/>
                  <a:pt x="13941" y="1611"/>
                </a:cubicBezTo>
                <a:cubicBezTo>
                  <a:pt x="13941" y="1622"/>
                  <a:pt x="13941" y="1650"/>
                  <a:pt x="13941" y="1662"/>
                </a:cubicBezTo>
                <a:cubicBezTo>
                  <a:pt x="13930" y="1650"/>
                  <a:pt x="13913" y="1639"/>
                  <a:pt x="13901" y="1628"/>
                </a:cubicBezTo>
                <a:cubicBezTo>
                  <a:pt x="13850" y="1616"/>
                  <a:pt x="13850" y="1543"/>
                  <a:pt x="13799" y="1531"/>
                </a:cubicBezTo>
                <a:cubicBezTo>
                  <a:pt x="13788" y="1537"/>
                  <a:pt x="13777" y="1543"/>
                  <a:pt x="13765" y="1548"/>
                </a:cubicBezTo>
                <a:cubicBezTo>
                  <a:pt x="13640" y="1475"/>
                  <a:pt x="13527" y="1384"/>
                  <a:pt x="13385" y="1338"/>
                </a:cubicBezTo>
                <a:cubicBezTo>
                  <a:pt x="13391" y="1327"/>
                  <a:pt x="13402" y="1310"/>
                  <a:pt x="13408" y="1299"/>
                </a:cubicBezTo>
                <a:cubicBezTo>
                  <a:pt x="13396" y="1287"/>
                  <a:pt x="13368" y="1265"/>
                  <a:pt x="13351" y="1253"/>
                </a:cubicBezTo>
                <a:cubicBezTo>
                  <a:pt x="13340" y="1259"/>
                  <a:pt x="13323" y="1270"/>
                  <a:pt x="13311" y="1276"/>
                </a:cubicBezTo>
                <a:lnTo>
                  <a:pt x="13340" y="1299"/>
                </a:lnTo>
                <a:cubicBezTo>
                  <a:pt x="13328" y="1293"/>
                  <a:pt x="13294" y="1287"/>
                  <a:pt x="13283" y="1282"/>
                </a:cubicBezTo>
                <a:lnTo>
                  <a:pt x="13317" y="1270"/>
                </a:lnTo>
                <a:cubicBezTo>
                  <a:pt x="13317" y="1259"/>
                  <a:pt x="13311" y="1242"/>
                  <a:pt x="13311" y="1231"/>
                </a:cubicBezTo>
                <a:cubicBezTo>
                  <a:pt x="13283" y="1219"/>
                  <a:pt x="13255" y="1208"/>
                  <a:pt x="13226" y="1197"/>
                </a:cubicBezTo>
                <a:lnTo>
                  <a:pt x="13215" y="1214"/>
                </a:lnTo>
                <a:cubicBezTo>
                  <a:pt x="13237" y="1231"/>
                  <a:pt x="13260" y="1248"/>
                  <a:pt x="13272" y="1276"/>
                </a:cubicBezTo>
                <a:cubicBezTo>
                  <a:pt x="13255" y="1248"/>
                  <a:pt x="13220" y="1236"/>
                  <a:pt x="13192" y="1236"/>
                </a:cubicBezTo>
                <a:cubicBezTo>
                  <a:pt x="13203" y="1219"/>
                  <a:pt x="13209" y="1202"/>
                  <a:pt x="13220" y="1185"/>
                </a:cubicBezTo>
                <a:cubicBezTo>
                  <a:pt x="13192" y="1174"/>
                  <a:pt x="13164" y="1157"/>
                  <a:pt x="13135" y="1146"/>
                </a:cubicBezTo>
                <a:lnTo>
                  <a:pt x="13135" y="1146"/>
                </a:lnTo>
                <a:cubicBezTo>
                  <a:pt x="13152" y="1163"/>
                  <a:pt x="13181" y="1197"/>
                  <a:pt x="13198" y="1214"/>
                </a:cubicBezTo>
                <a:cubicBezTo>
                  <a:pt x="13169" y="1214"/>
                  <a:pt x="13152" y="1202"/>
                  <a:pt x="13135" y="1180"/>
                </a:cubicBezTo>
                <a:cubicBezTo>
                  <a:pt x="13073" y="1168"/>
                  <a:pt x="13028" y="1134"/>
                  <a:pt x="12976" y="1111"/>
                </a:cubicBezTo>
                <a:lnTo>
                  <a:pt x="12982" y="1077"/>
                </a:lnTo>
                <a:lnTo>
                  <a:pt x="12982" y="1077"/>
                </a:lnTo>
                <a:cubicBezTo>
                  <a:pt x="12965" y="1083"/>
                  <a:pt x="12942" y="1094"/>
                  <a:pt x="12931" y="1100"/>
                </a:cubicBezTo>
                <a:cubicBezTo>
                  <a:pt x="12931" y="1083"/>
                  <a:pt x="12937" y="1066"/>
                  <a:pt x="12937" y="1049"/>
                </a:cubicBezTo>
                <a:lnTo>
                  <a:pt x="12937" y="1049"/>
                </a:lnTo>
                <a:cubicBezTo>
                  <a:pt x="12914" y="1055"/>
                  <a:pt x="12891" y="1060"/>
                  <a:pt x="12869" y="1066"/>
                </a:cubicBezTo>
                <a:cubicBezTo>
                  <a:pt x="12852" y="1055"/>
                  <a:pt x="12835" y="1043"/>
                  <a:pt x="12823" y="1032"/>
                </a:cubicBezTo>
                <a:cubicBezTo>
                  <a:pt x="12846" y="1032"/>
                  <a:pt x="12874" y="1032"/>
                  <a:pt x="12897" y="1021"/>
                </a:cubicBezTo>
                <a:cubicBezTo>
                  <a:pt x="12886" y="1015"/>
                  <a:pt x="12852" y="1009"/>
                  <a:pt x="12835" y="1004"/>
                </a:cubicBezTo>
                <a:cubicBezTo>
                  <a:pt x="12840" y="992"/>
                  <a:pt x="12852" y="975"/>
                  <a:pt x="12852" y="964"/>
                </a:cubicBezTo>
                <a:lnTo>
                  <a:pt x="12852" y="964"/>
                </a:lnTo>
                <a:cubicBezTo>
                  <a:pt x="12840" y="970"/>
                  <a:pt x="12818" y="987"/>
                  <a:pt x="12806" y="992"/>
                </a:cubicBezTo>
                <a:cubicBezTo>
                  <a:pt x="12789" y="975"/>
                  <a:pt x="12721" y="953"/>
                  <a:pt x="12767" y="930"/>
                </a:cubicBezTo>
                <a:lnTo>
                  <a:pt x="12767" y="924"/>
                </a:lnTo>
                <a:close/>
                <a:moveTo>
                  <a:pt x="5033" y="1412"/>
                </a:moveTo>
                <a:cubicBezTo>
                  <a:pt x="5005" y="1452"/>
                  <a:pt x="4954" y="1452"/>
                  <a:pt x="4925" y="1486"/>
                </a:cubicBezTo>
                <a:cubicBezTo>
                  <a:pt x="4636" y="1611"/>
                  <a:pt x="4381" y="1832"/>
                  <a:pt x="4097" y="1951"/>
                </a:cubicBezTo>
                <a:cubicBezTo>
                  <a:pt x="4188" y="1866"/>
                  <a:pt x="4301" y="1821"/>
                  <a:pt x="4398" y="1753"/>
                </a:cubicBezTo>
                <a:cubicBezTo>
                  <a:pt x="4398" y="1747"/>
                  <a:pt x="4386" y="1741"/>
                  <a:pt x="4381" y="1736"/>
                </a:cubicBezTo>
                <a:lnTo>
                  <a:pt x="4381" y="1736"/>
                </a:lnTo>
                <a:cubicBezTo>
                  <a:pt x="4398" y="1741"/>
                  <a:pt x="4409" y="1741"/>
                  <a:pt x="4420" y="1741"/>
                </a:cubicBezTo>
                <a:cubicBezTo>
                  <a:pt x="4568" y="1656"/>
                  <a:pt x="4704" y="1560"/>
                  <a:pt x="4863" y="1492"/>
                </a:cubicBezTo>
                <a:cubicBezTo>
                  <a:pt x="4863" y="1492"/>
                  <a:pt x="4852" y="1480"/>
                  <a:pt x="4846" y="1475"/>
                </a:cubicBezTo>
                <a:lnTo>
                  <a:pt x="4846" y="1475"/>
                </a:lnTo>
                <a:cubicBezTo>
                  <a:pt x="4854" y="1477"/>
                  <a:pt x="4862" y="1478"/>
                  <a:pt x="4870" y="1478"/>
                </a:cubicBezTo>
                <a:cubicBezTo>
                  <a:pt x="4927" y="1478"/>
                  <a:pt x="4978" y="1427"/>
                  <a:pt x="5033" y="1412"/>
                </a:cubicBezTo>
                <a:close/>
                <a:moveTo>
                  <a:pt x="4018" y="1900"/>
                </a:moveTo>
                <a:cubicBezTo>
                  <a:pt x="3989" y="1900"/>
                  <a:pt x="3961" y="1906"/>
                  <a:pt x="3932" y="1906"/>
                </a:cubicBezTo>
                <a:cubicBezTo>
                  <a:pt x="3927" y="1923"/>
                  <a:pt x="3921" y="1946"/>
                  <a:pt x="3921" y="1963"/>
                </a:cubicBezTo>
                <a:cubicBezTo>
                  <a:pt x="3961" y="1951"/>
                  <a:pt x="4001" y="1940"/>
                  <a:pt x="4018" y="1900"/>
                </a:cubicBezTo>
                <a:close/>
                <a:moveTo>
                  <a:pt x="13385" y="1389"/>
                </a:moveTo>
                <a:cubicBezTo>
                  <a:pt x="13674" y="1554"/>
                  <a:pt x="13947" y="1724"/>
                  <a:pt x="14219" y="1906"/>
                </a:cubicBezTo>
                <a:cubicBezTo>
                  <a:pt x="14253" y="1929"/>
                  <a:pt x="14293" y="1940"/>
                  <a:pt x="14298" y="1980"/>
                </a:cubicBezTo>
                <a:cubicBezTo>
                  <a:pt x="14117" y="1838"/>
                  <a:pt x="13913" y="1741"/>
                  <a:pt x="13725" y="1605"/>
                </a:cubicBezTo>
                <a:cubicBezTo>
                  <a:pt x="13708" y="1616"/>
                  <a:pt x="13691" y="1622"/>
                  <a:pt x="13680" y="1628"/>
                </a:cubicBezTo>
                <a:cubicBezTo>
                  <a:pt x="13697" y="1645"/>
                  <a:pt x="13714" y="1662"/>
                  <a:pt x="13731" y="1679"/>
                </a:cubicBezTo>
                <a:lnTo>
                  <a:pt x="13731" y="1690"/>
                </a:lnTo>
                <a:cubicBezTo>
                  <a:pt x="13691" y="1668"/>
                  <a:pt x="13652" y="1650"/>
                  <a:pt x="13612" y="1628"/>
                </a:cubicBezTo>
                <a:cubicBezTo>
                  <a:pt x="13612" y="1622"/>
                  <a:pt x="13618" y="1611"/>
                  <a:pt x="13618" y="1605"/>
                </a:cubicBezTo>
                <a:cubicBezTo>
                  <a:pt x="13635" y="1616"/>
                  <a:pt x="13657" y="1628"/>
                  <a:pt x="13674" y="1633"/>
                </a:cubicBezTo>
                <a:cubicBezTo>
                  <a:pt x="13680" y="1622"/>
                  <a:pt x="13686" y="1605"/>
                  <a:pt x="13686" y="1594"/>
                </a:cubicBezTo>
                <a:cubicBezTo>
                  <a:pt x="13589" y="1520"/>
                  <a:pt x="13481" y="1469"/>
                  <a:pt x="13374" y="1412"/>
                </a:cubicBezTo>
                <a:cubicBezTo>
                  <a:pt x="13379" y="1407"/>
                  <a:pt x="13385" y="1395"/>
                  <a:pt x="13385" y="1389"/>
                </a:cubicBezTo>
                <a:close/>
                <a:moveTo>
                  <a:pt x="4083" y="1949"/>
                </a:moveTo>
                <a:cubicBezTo>
                  <a:pt x="4092" y="1949"/>
                  <a:pt x="4099" y="1957"/>
                  <a:pt x="4103" y="1974"/>
                </a:cubicBezTo>
                <a:cubicBezTo>
                  <a:pt x="4096" y="1983"/>
                  <a:pt x="4088" y="1988"/>
                  <a:pt x="4082" y="1988"/>
                </a:cubicBezTo>
                <a:cubicBezTo>
                  <a:pt x="4073" y="1988"/>
                  <a:pt x="4066" y="1979"/>
                  <a:pt x="4063" y="1963"/>
                </a:cubicBezTo>
                <a:cubicBezTo>
                  <a:pt x="4070" y="1953"/>
                  <a:pt x="4077" y="1949"/>
                  <a:pt x="4083" y="1949"/>
                </a:cubicBezTo>
                <a:close/>
                <a:moveTo>
                  <a:pt x="5161" y="2073"/>
                </a:moveTo>
                <a:cubicBezTo>
                  <a:pt x="5167" y="2073"/>
                  <a:pt x="5173" y="2077"/>
                  <a:pt x="5181" y="2087"/>
                </a:cubicBezTo>
                <a:cubicBezTo>
                  <a:pt x="5174" y="2100"/>
                  <a:pt x="5168" y="2107"/>
                  <a:pt x="5161" y="2107"/>
                </a:cubicBezTo>
                <a:cubicBezTo>
                  <a:pt x="5155" y="2107"/>
                  <a:pt x="5148" y="2103"/>
                  <a:pt x="5141" y="2093"/>
                </a:cubicBezTo>
                <a:cubicBezTo>
                  <a:pt x="5147" y="2080"/>
                  <a:pt x="5154" y="2073"/>
                  <a:pt x="5161" y="2073"/>
                </a:cubicBezTo>
                <a:close/>
                <a:moveTo>
                  <a:pt x="4267" y="1934"/>
                </a:moveTo>
                <a:cubicBezTo>
                  <a:pt x="4250" y="1963"/>
                  <a:pt x="4159" y="1974"/>
                  <a:pt x="4205" y="2019"/>
                </a:cubicBezTo>
                <a:cubicBezTo>
                  <a:pt x="4193" y="2014"/>
                  <a:pt x="4182" y="2008"/>
                  <a:pt x="4171" y="2002"/>
                </a:cubicBezTo>
                <a:cubicBezTo>
                  <a:pt x="4108" y="2059"/>
                  <a:pt x="4035" y="2104"/>
                  <a:pt x="3949" y="2127"/>
                </a:cubicBezTo>
                <a:cubicBezTo>
                  <a:pt x="4035" y="2070"/>
                  <a:pt x="4125" y="2025"/>
                  <a:pt x="4205" y="1957"/>
                </a:cubicBezTo>
                <a:cubicBezTo>
                  <a:pt x="4222" y="1940"/>
                  <a:pt x="4245" y="1934"/>
                  <a:pt x="4267" y="1934"/>
                </a:cubicBezTo>
                <a:close/>
                <a:moveTo>
                  <a:pt x="14304" y="1974"/>
                </a:moveTo>
                <a:lnTo>
                  <a:pt x="14304" y="1974"/>
                </a:lnTo>
                <a:cubicBezTo>
                  <a:pt x="14406" y="2025"/>
                  <a:pt x="14497" y="2104"/>
                  <a:pt x="14588" y="2161"/>
                </a:cubicBezTo>
                <a:cubicBezTo>
                  <a:pt x="14480" y="2127"/>
                  <a:pt x="14395" y="2042"/>
                  <a:pt x="14304" y="1974"/>
                </a:cubicBezTo>
                <a:close/>
                <a:moveTo>
                  <a:pt x="4057" y="1980"/>
                </a:moveTo>
                <a:cubicBezTo>
                  <a:pt x="4040" y="2019"/>
                  <a:pt x="3995" y="2042"/>
                  <a:pt x="3961" y="2065"/>
                </a:cubicBezTo>
                <a:cubicBezTo>
                  <a:pt x="3893" y="2110"/>
                  <a:pt x="3836" y="2167"/>
                  <a:pt x="3757" y="2190"/>
                </a:cubicBezTo>
                <a:cubicBezTo>
                  <a:pt x="3836" y="2099"/>
                  <a:pt x="3955" y="2042"/>
                  <a:pt x="4057" y="1980"/>
                </a:cubicBezTo>
                <a:close/>
                <a:moveTo>
                  <a:pt x="14616" y="2256"/>
                </a:moveTo>
                <a:cubicBezTo>
                  <a:pt x="14630" y="2256"/>
                  <a:pt x="14649" y="2279"/>
                  <a:pt x="14645" y="2292"/>
                </a:cubicBezTo>
                <a:cubicBezTo>
                  <a:pt x="14640" y="2298"/>
                  <a:pt x="14635" y="2300"/>
                  <a:pt x="14630" y="2300"/>
                </a:cubicBezTo>
                <a:cubicBezTo>
                  <a:pt x="14615" y="2300"/>
                  <a:pt x="14601" y="2280"/>
                  <a:pt x="14605" y="2263"/>
                </a:cubicBezTo>
                <a:cubicBezTo>
                  <a:pt x="14608" y="2258"/>
                  <a:pt x="14612" y="2256"/>
                  <a:pt x="14616" y="2256"/>
                </a:cubicBezTo>
                <a:close/>
                <a:moveTo>
                  <a:pt x="14594" y="2172"/>
                </a:moveTo>
                <a:lnTo>
                  <a:pt x="14594" y="2172"/>
                </a:lnTo>
                <a:cubicBezTo>
                  <a:pt x="14718" y="2258"/>
                  <a:pt x="14832" y="2354"/>
                  <a:pt x="14945" y="2450"/>
                </a:cubicBezTo>
                <a:cubicBezTo>
                  <a:pt x="14809" y="2388"/>
                  <a:pt x="14696" y="2280"/>
                  <a:pt x="14594" y="2172"/>
                </a:cubicBezTo>
                <a:close/>
                <a:moveTo>
                  <a:pt x="13918" y="2465"/>
                </a:moveTo>
                <a:cubicBezTo>
                  <a:pt x="13939" y="2465"/>
                  <a:pt x="13961" y="2488"/>
                  <a:pt x="13947" y="2507"/>
                </a:cubicBezTo>
                <a:cubicBezTo>
                  <a:pt x="13944" y="2509"/>
                  <a:pt x="13940" y="2510"/>
                  <a:pt x="13937" y="2510"/>
                </a:cubicBezTo>
                <a:cubicBezTo>
                  <a:pt x="13916" y="2510"/>
                  <a:pt x="13892" y="2482"/>
                  <a:pt x="13907" y="2468"/>
                </a:cubicBezTo>
                <a:cubicBezTo>
                  <a:pt x="13911" y="2466"/>
                  <a:pt x="13914" y="2465"/>
                  <a:pt x="13918" y="2465"/>
                </a:cubicBezTo>
                <a:close/>
                <a:moveTo>
                  <a:pt x="3098" y="2530"/>
                </a:moveTo>
                <a:lnTo>
                  <a:pt x="3098" y="2530"/>
                </a:lnTo>
                <a:cubicBezTo>
                  <a:pt x="3097" y="2532"/>
                  <a:pt x="3097" y="2534"/>
                  <a:pt x="3096" y="2537"/>
                </a:cubicBezTo>
                <a:lnTo>
                  <a:pt x="3096" y="2537"/>
                </a:lnTo>
                <a:cubicBezTo>
                  <a:pt x="3097" y="2535"/>
                  <a:pt x="3098" y="2532"/>
                  <a:pt x="3098" y="2530"/>
                </a:cubicBezTo>
                <a:close/>
                <a:moveTo>
                  <a:pt x="3490" y="2479"/>
                </a:moveTo>
                <a:cubicBezTo>
                  <a:pt x="3490" y="2496"/>
                  <a:pt x="3490" y="2519"/>
                  <a:pt x="3490" y="2536"/>
                </a:cubicBezTo>
                <a:cubicBezTo>
                  <a:pt x="3479" y="2530"/>
                  <a:pt x="3467" y="2524"/>
                  <a:pt x="3450" y="2513"/>
                </a:cubicBezTo>
                <a:cubicBezTo>
                  <a:pt x="3433" y="2530"/>
                  <a:pt x="3422" y="2547"/>
                  <a:pt x="3405" y="2564"/>
                </a:cubicBezTo>
                <a:lnTo>
                  <a:pt x="3393" y="2541"/>
                </a:lnTo>
                <a:cubicBezTo>
                  <a:pt x="3427" y="2524"/>
                  <a:pt x="3462" y="2502"/>
                  <a:pt x="3490" y="2479"/>
                </a:cubicBezTo>
                <a:close/>
                <a:moveTo>
                  <a:pt x="15025" y="2591"/>
                </a:moveTo>
                <a:cubicBezTo>
                  <a:pt x="15033" y="2591"/>
                  <a:pt x="15038" y="2598"/>
                  <a:pt x="15042" y="2615"/>
                </a:cubicBezTo>
                <a:cubicBezTo>
                  <a:pt x="15035" y="2621"/>
                  <a:pt x="15030" y="2625"/>
                  <a:pt x="15025" y="2625"/>
                </a:cubicBezTo>
                <a:cubicBezTo>
                  <a:pt x="15017" y="2625"/>
                  <a:pt x="15011" y="2616"/>
                  <a:pt x="15008" y="2598"/>
                </a:cubicBezTo>
                <a:cubicBezTo>
                  <a:pt x="15014" y="2594"/>
                  <a:pt x="15020" y="2591"/>
                  <a:pt x="15025" y="2591"/>
                </a:cubicBezTo>
                <a:close/>
                <a:moveTo>
                  <a:pt x="3342" y="2598"/>
                </a:moveTo>
                <a:cubicBezTo>
                  <a:pt x="3348" y="2604"/>
                  <a:pt x="3365" y="2621"/>
                  <a:pt x="3371" y="2632"/>
                </a:cubicBezTo>
                <a:cubicBezTo>
                  <a:pt x="3365" y="2626"/>
                  <a:pt x="3342" y="2621"/>
                  <a:pt x="3331" y="2621"/>
                </a:cubicBezTo>
                <a:cubicBezTo>
                  <a:pt x="3325" y="2632"/>
                  <a:pt x="3314" y="2660"/>
                  <a:pt x="3308" y="2672"/>
                </a:cubicBezTo>
                <a:cubicBezTo>
                  <a:pt x="3297" y="2638"/>
                  <a:pt x="3303" y="2609"/>
                  <a:pt x="3342" y="2598"/>
                </a:cubicBezTo>
                <a:close/>
                <a:moveTo>
                  <a:pt x="15111" y="2667"/>
                </a:moveTo>
                <a:cubicBezTo>
                  <a:pt x="15128" y="2667"/>
                  <a:pt x="15141" y="2692"/>
                  <a:pt x="15127" y="2706"/>
                </a:cubicBezTo>
                <a:cubicBezTo>
                  <a:pt x="15123" y="2709"/>
                  <a:pt x="15118" y="2710"/>
                  <a:pt x="15114" y="2710"/>
                </a:cubicBezTo>
                <a:cubicBezTo>
                  <a:pt x="15097" y="2710"/>
                  <a:pt x="15085" y="2686"/>
                  <a:pt x="15099" y="2672"/>
                </a:cubicBezTo>
                <a:cubicBezTo>
                  <a:pt x="15103" y="2669"/>
                  <a:pt x="15107" y="2667"/>
                  <a:pt x="15111" y="2667"/>
                </a:cubicBezTo>
                <a:close/>
                <a:moveTo>
                  <a:pt x="3741" y="2688"/>
                </a:moveTo>
                <a:cubicBezTo>
                  <a:pt x="3746" y="2688"/>
                  <a:pt x="3751" y="2692"/>
                  <a:pt x="3757" y="2700"/>
                </a:cubicBezTo>
                <a:cubicBezTo>
                  <a:pt x="3754" y="2715"/>
                  <a:pt x="3747" y="2722"/>
                  <a:pt x="3741" y="2722"/>
                </a:cubicBezTo>
                <a:cubicBezTo>
                  <a:pt x="3734" y="2722"/>
                  <a:pt x="3728" y="2717"/>
                  <a:pt x="3723" y="2706"/>
                </a:cubicBezTo>
                <a:cubicBezTo>
                  <a:pt x="3729" y="2694"/>
                  <a:pt x="3735" y="2688"/>
                  <a:pt x="3741" y="2688"/>
                </a:cubicBezTo>
                <a:close/>
                <a:moveTo>
                  <a:pt x="14236" y="2683"/>
                </a:moveTo>
                <a:cubicBezTo>
                  <a:pt x="14276" y="2711"/>
                  <a:pt x="14316" y="2746"/>
                  <a:pt x="14355" y="2774"/>
                </a:cubicBezTo>
                <a:cubicBezTo>
                  <a:pt x="14310" y="2751"/>
                  <a:pt x="14247" y="2734"/>
                  <a:pt x="14236" y="2683"/>
                </a:cubicBezTo>
                <a:close/>
                <a:moveTo>
                  <a:pt x="15156" y="2721"/>
                </a:moveTo>
                <a:cubicBezTo>
                  <a:pt x="15187" y="2737"/>
                  <a:pt x="15214" y="2758"/>
                  <a:pt x="15240" y="2774"/>
                </a:cubicBezTo>
                <a:cubicBezTo>
                  <a:pt x="15240" y="2780"/>
                  <a:pt x="15229" y="2791"/>
                  <a:pt x="15229" y="2797"/>
                </a:cubicBezTo>
                <a:cubicBezTo>
                  <a:pt x="15196" y="2780"/>
                  <a:pt x="15168" y="2758"/>
                  <a:pt x="15156" y="2721"/>
                </a:cubicBezTo>
                <a:close/>
                <a:moveTo>
                  <a:pt x="4125" y="2740"/>
                </a:moveTo>
                <a:lnTo>
                  <a:pt x="4125" y="2740"/>
                </a:lnTo>
                <a:cubicBezTo>
                  <a:pt x="4091" y="2763"/>
                  <a:pt x="4063" y="2791"/>
                  <a:pt x="4029" y="2819"/>
                </a:cubicBezTo>
                <a:cubicBezTo>
                  <a:pt x="4023" y="2814"/>
                  <a:pt x="4018" y="2808"/>
                  <a:pt x="4012" y="2802"/>
                </a:cubicBezTo>
                <a:cubicBezTo>
                  <a:pt x="4052" y="2780"/>
                  <a:pt x="4086" y="2763"/>
                  <a:pt x="4125" y="2740"/>
                </a:cubicBezTo>
                <a:close/>
                <a:moveTo>
                  <a:pt x="3274" y="2638"/>
                </a:moveTo>
                <a:lnTo>
                  <a:pt x="3274" y="2638"/>
                </a:lnTo>
                <a:cubicBezTo>
                  <a:pt x="3286" y="2660"/>
                  <a:pt x="3269" y="2677"/>
                  <a:pt x="3257" y="2694"/>
                </a:cubicBezTo>
                <a:cubicBezTo>
                  <a:pt x="3257" y="2706"/>
                  <a:pt x="3263" y="2717"/>
                  <a:pt x="3269" y="2729"/>
                </a:cubicBezTo>
                <a:cubicBezTo>
                  <a:pt x="3252" y="2729"/>
                  <a:pt x="3229" y="2723"/>
                  <a:pt x="3218" y="2723"/>
                </a:cubicBezTo>
                <a:cubicBezTo>
                  <a:pt x="3223" y="2729"/>
                  <a:pt x="3229" y="2746"/>
                  <a:pt x="3235" y="2751"/>
                </a:cubicBezTo>
                <a:cubicBezTo>
                  <a:pt x="3222" y="2745"/>
                  <a:pt x="3211" y="2743"/>
                  <a:pt x="3202" y="2743"/>
                </a:cubicBezTo>
                <a:cubicBezTo>
                  <a:pt x="3168" y="2743"/>
                  <a:pt x="3166" y="2780"/>
                  <a:pt x="3206" y="2802"/>
                </a:cubicBezTo>
                <a:cubicBezTo>
                  <a:pt x="3201" y="2808"/>
                  <a:pt x="3189" y="2819"/>
                  <a:pt x="3184" y="2825"/>
                </a:cubicBezTo>
                <a:cubicBezTo>
                  <a:pt x="3172" y="2802"/>
                  <a:pt x="3166" y="2785"/>
                  <a:pt x="3155" y="2768"/>
                </a:cubicBezTo>
                <a:cubicBezTo>
                  <a:pt x="3138" y="2791"/>
                  <a:pt x="3121" y="2797"/>
                  <a:pt x="3093" y="2797"/>
                </a:cubicBezTo>
                <a:cubicBezTo>
                  <a:pt x="3161" y="2746"/>
                  <a:pt x="3212" y="2683"/>
                  <a:pt x="3274" y="2638"/>
                </a:cubicBezTo>
                <a:close/>
                <a:moveTo>
                  <a:pt x="15266" y="2811"/>
                </a:moveTo>
                <a:cubicBezTo>
                  <a:pt x="15282" y="2811"/>
                  <a:pt x="15301" y="2834"/>
                  <a:pt x="15291" y="2853"/>
                </a:cubicBezTo>
                <a:cubicBezTo>
                  <a:pt x="15289" y="2854"/>
                  <a:pt x="15287" y="2854"/>
                  <a:pt x="15285" y="2854"/>
                </a:cubicBezTo>
                <a:cubicBezTo>
                  <a:pt x="15264" y="2854"/>
                  <a:pt x="15242" y="2829"/>
                  <a:pt x="15257" y="2814"/>
                </a:cubicBezTo>
                <a:cubicBezTo>
                  <a:pt x="15260" y="2812"/>
                  <a:pt x="15263" y="2811"/>
                  <a:pt x="15266" y="2811"/>
                </a:cubicBezTo>
                <a:close/>
                <a:moveTo>
                  <a:pt x="3519" y="2871"/>
                </a:moveTo>
                <a:cubicBezTo>
                  <a:pt x="3524" y="2871"/>
                  <a:pt x="3527" y="2873"/>
                  <a:pt x="3530" y="2876"/>
                </a:cubicBezTo>
                <a:cubicBezTo>
                  <a:pt x="3524" y="2899"/>
                  <a:pt x="3496" y="2916"/>
                  <a:pt x="3473" y="2916"/>
                </a:cubicBezTo>
                <a:cubicBezTo>
                  <a:pt x="3464" y="2897"/>
                  <a:pt x="3499" y="2871"/>
                  <a:pt x="3519" y="2871"/>
                </a:cubicBezTo>
                <a:close/>
                <a:moveTo>
                  <a:pt x="4602" y="2655"/>
                </a:moveTo>
                <a:lnTo>
                  <a:pt x="4602" y="2655"/>
                </a:lnTo>
                <a:cubicBezTo>
                  <a:pt x="4562" y="2694"/>
                  <a:pt x="4500" y="2717"/>
                  <a:pt x="4466" y="2768"/>
                </a:cubicBezTo>
                <a:cubicBezTo>
                  <a:pt x="4454" y="2774"/>
                  <a:pt x="4449" y="2780"/>
                  <a:pt x="4437" y="2785"/>
                </a:cubicBezTo>
                <a:cubicBezTo>
                  <a:pt x="4432" y="2785"/>
                  <a:pt x="4432" y="2780"/>
                  <a:pt x="4426" y="2780"/>
                </a:cubicBezTo>
                <a:cubicBezTo>
                  <a:pt x="4318" y="2842"/>
                  <a:pt x="4233" y="2933"/>
                  <a:pt x="4120" y="2990"/>
                </a:cubicBezTo>
                <a:cubicBezTo>
                  <a:pt x="4267" y="2865"/>
                  <a:pt x="4432" y="2751"/>
                  <a:pt x="4602" y="2655"/>
                </a:cubicBezTo>
                <a:close/>
                <a:moveTo>
                  <a:pt x="3008" y="2904"/>
                </a:moveTo>
                <a:lnTo>
                  <a:pt x="3008" y="2904"/>
                </a:lnTo>
                <a:cubicBezTo>
                  <a:pt x="2968" y="2938"/>
                  <a:pt x="2934" y="2972"/>
                  <a:pt x="2888" y="2995"/>
                </a:cubicBezTo>
                <a:cubicBezTo>
                  <a:pt x="2911" y="2967"/>
                  <a:pt x="2934" y="2944"/>
                  <a:pt x="2957" y="2916"/>
                </a:cubicBezTo>
                <a:cubicBezTo>
                  <a:pt x="2974" y="2910"/>
                  <a:pt x="2991" y="2910"/>
                  <a:pt x="3008" y="2904"/>
                </a:cubicBezTo>
                <a:close/>
                <a:moveTo>
                  <a:pt x="15093" y="2581"/>
                </a:moveTo>
                <a:lnTo>
                  <a:pt x="15093" y="2581"/>
                </a:lnTo>
                <a:cubicBezTo>
                  <a:pt x="15252" y="2706"/>
                  <a:pt x="15405" y="2848"/>
                  <a:pt x="15541" y="2995"/>
                </a:cubicBezTo>
                <a:cubicBezTo>
                  <a:pt x="15399" y="2904"/>
                  <a:pt x="15297" y="2768"/>
                  <a:pt x="15167" y="2666"/>
                </a:cubicBezTo>
                <a:cubicBezTo>
                  <a:pt x="15133" y="2643"/>
                  <a:pt x="15110" y="2615"/>
                  <a:pt x="15093" y="2581"/>
                </a:cubicBezTo>
                <a:close/>
                <a:moveTo>
                  <a:pt x="14611" y="2978"/>
                </a:moveTo>
                <a:lnTo>
                  <a:pt x="14611" y="2978"/>
                </a:lnTo>
                <a:cubicBezTo>
                  <a:pt x="14645" y="2995"/>
                  <a:pt x="14667" y="3012"/>
                  <a:pt x="14690" y="3035"/>
                </a:cubicBezTo>
                <a:cubicBezTo>
                  <a:pt x="14690" y="3041"/>
                  <a:pt x="14684" y="3052"/>
                  <a:pt x="14679" y="3058"/>
                </a:cubicBezTo>
                <a:cubicBezTo>
                  <a:pt x="14656" y="3035"/>
                  <a:pt x="14633" y="3007"/>
                  <a:pt x="14611" y="2978"/>
                </a:cubicBezTo>
                <a:close/>
                <a:moveTo>
                  <a:pt x="2588" y="3007"/>
                </a:moveTo>
                <a:cubicBezTo>
                  <a:pt x="2616" y="3024"/>
                  <a:pt x="2622" y="3058"/>
                  <a:pt x="2627" y="3086"/>
                </a:cubicBezTo>
                <a:cubicBezTo>
                  <a:pt x="2616" y="3075"/>
                  <a:pt x="2605" y="3052"/>
                  <a:pt x="2593" y="3035"/>
                </a:cubicBezTo>
                <a:cubicBezTo>
                  <a:pt x="2582" y="3058"/>
                  <a:pt x="2565" y="3075"/>
                  <a:pt x="2548" y="3092"/>
                </a:cubicBezTo>
                <a:lnTo>
                  <a:pt x="2537" y="3041"/>
                </a:lnTo>
                <a:cubicBezTo>
                  <a:pt x="2548" y="3018"/>
                  <a:pt x="2565" y="3007"/>
                  <a:pt x="2588" y="3007"/>
                </a:cubicBezTo>
                <a:close/>
                <a:moveTo>
                  <a:pt x="15337" y="2876"/>
                </a:moveTo>
                <a:cubicBezTo>
                  <a:pt x="15405" y="2950"/>
                  <a:pt x="15496" y="3001"/>
                  <a:pt x="15541" y="3092"/>
                </a:cubicBezTo>
                <a:cubicBezTo>
                  <a:pt x="15456" y="3024"/>
                  <a:pt x="15399" y="2933"/>
                  <a:pt x="15297" y="2893"/>
                </a:cubicBezTo>
                <a:cubicBezTo>
                  <a:pt x="15308" y="2887"/>
                  <a:pt x="15325" y="2882"/>
                  <a:pt x="15337" y="2876"/>
                </a:cubicBezTo>
                <a:close/>
                <a:moveTo>
                  <a:pt x="3751" y="2184"/>
                </a:moveTo>
                <a:lnTo>
                  <a:pt x="3751" y="2184"/>
                </a:lnTo>
                <a:cubicBezTo>
                  <a:pt x="3745" y="2224"/>
                  <a:pt x="3694" y="2241"/>
                  <a:pt x="3666" y="2269"/>
                </a:cubicBezTo>
                <a:cubicBezTo>
                  <a:pt x="3399" y="2479"/>
                  <a:pt x="3138" y="2700"/>
                  <a:pt x="2877" y="2933"/>
                </a:cubicBezTo>
                <a:cubicBezTo>
                  <a:pt x="2820" y="2984"/>
                  <a:pt x="2769" y="3052"/>
                  <a:pt x="2701" y="3097"/>
                </a:cubicBezTo>
                <a:cubicBezTo>
                  <a:pt x="2769" y="2995"/>
                  <a:pt x="2894" y="2927"/>
                  <a:pt x="2940" y="2819"/>
                </a:cubicBezTo>
                <a:cubicBezTo>
                  <a:pt x="2945" y="2825"/>
                  <a:pt x="2951" y="2831"/>
                  <a:pt x="2957" y="2836"/>
                </a:cubicBezTo>
                <a:cubicBezTo>
                  <a:pt x="3155" y="2643"/>
                  <a:pt x="3371" y="2479"/>
                  <a:pt x="3586" y="2309"/>
                </a:cubicBezTo>
                <a:cubicBezTo>
                  <a:pt x="3581" y="2309"/>
                  <a:pt x="3575" y="2303"/>
                  <a:pt x="3575" y="2297"/>
                </a:cubicBezTo>
                <a:cubicBezTo>
                  <a:pt x="3649" y="2286"/>
                  <a:pt x="3688" y="2224"/>
                  <a:pt x="3751" y="2184"/>
                </a:cubicBezTo>
                <a:close/>
                <a:moveTo>
                  <a:pt x="2683" y="3103"/>
                </a:moveTo>
                <a:cubicBezTo>
                  <a:pt x="2691" y="3103"/>
                  <a:pt x="2698" y="3108"/>
                  <a:pt x="2696" y="3120"/>
                </a:cubicBezTo>
                <a:cubicBezTo>
                  <a:pt x="2696" y="3136"/>
                  <a:pt x="2680" y="3144"/>
                  <a:pt x="2668" y="3144"/>
                </a:cubicBezTo>
                <a:cubicBezTo>
                  <a:pt x="2658" y="3144"/>
                  <a:pt x="2651" y="3138"/>
                  <a:pt x="2656" y="3126"/>
                </a:cubicBezTo>
                <a:cubicBezTo>
                  <a:pt x="2656" y="3113"/>
                  <a:pt x="2671" y="3103"/>
                  <a:pt x="2683" y="3103"/>
                </a:cubicBezTo>
                <a:close/>
                <a:moveTo>
                  <a:pt x="4120" y="2984"/>
                </a:moveTo>
                <a:lnTo>
                  <a:pt x="4120" y="2984"/>
                </a:lnTo>
                <a:cubicBezTo>
                  <a:pt x="4057" y="3058"/>
                  <a:pt x="3978" y="3120"/>
                  <a:pt x="3893" y="3171"/>
                </a:cubicBezTo>
                <a:cubicBezTo>
                  <a:pt x="3955" y="3092"/>
                  <a:pt x="4040" y="3041"/>
                  <a:pt x="4120" y="2984"/>
                </a:cubicBezTo>
                <a:close/>
                <a:moveTo>
                  <a:pt x="15547" y="3001"/>
                </a:moveTo>
                <a:lnTo>
                  <a:pt x="15547" y="3001"/>
                </a:lnTo>
                <a:cubicBezTo>
                  <a:pt x="15598" y="3052"/>
                  <a:pt x="15655" y="3103"/>
                  <a:pt x="15706" y="3160"/>
                </a:cubicBezTo>
                <a:lnTo>
                  <a:pt x="15689" y="3182"/>
                </a:lnTo>
                <a:cubicBezTo>
                  <a:pt x="15660" y="3143"/>
                  <a:pt x="15620" y="3103"/>
                  <a:pt x="15575" y="3069"/>
                </a:cubicBezTo>
                <a:cubicBezTo>
                  <a:pt x="15569" y="3046"/>
                  <a:pt x="15558" y="3024"/>
                  <a:pt x="15547" y="3001"/>
                </a:cubicBezTo>
                <a:close/>
                <a:moveTo>
                  <a:pt x="15607" y="3140"/>
                </a:moveTo>
                <a:cubicBezTo>
                  <a:pt x="15627" y="3140"/>
                  <a:pt x="15647" y="3168"/>
                  <a:pt x="15632" y="3182"/>
                </a:cubicBezTo>
                <a:cubicBezTo>
                  <a:pt x="15629" y="3184"/>
                  <a:pt x="15625" y="3185"/>
                  <a:pt x="15622" y="3185"/>
                </a:cubicBezTo>
                <a:cubicBezTo>
                  <a:pt x="15601" y="3185"/>
                  <a:pt x="15578" y="3157"/>
                  <a:pt x="15598" y="3143"/>
                </a:cubicBezTo>
                <a:cubicBezTo>
                  <a:pt x="15601" y="3141"/>
                  <a:pt x="15604" y="3140"/>
                  <a:pt x="15607" y="3140"/>
                </a:cubicBezTo>
                <a:close/>
                <a:moveTo>
                  <a:pt x="2380" y="3175"/>
                </a:moveTo>
                <a:cubicBezTo>
                  <a:pt x="2405" y="3175"/>
                  <a:pt x="2397" y="3215"/>
                  <a:pt x="2378" y="3215"/>
                </a:cubicBezTo>
                <a:cubicBezTo>
                  <a:pt x="2374" y="3215"/>
                  <a:pt x="2371" y="3214"/>
                  <a:pt x="2366" y="3211"/>
                </a:cubicBezTo>
                <a:cubicBezTo>
                  <a:pt x="2366" y="3205"/>
                  <a:pt x="2372" y="3188"/>
                  <a:pt x="2372" y="3177"/>
                </a:cubicBezTo>
                <a:cubicBezTo>
                  <a:pt x="2375" y="3176"/>
                  <a:pt x="2378" y="3175"/>
                  <a:pt x="2380" y="3175"/>
                </a:cubicBezTo>
                <a:close/>
                <a:moveTo>
                  <a:pt x="15689" y="3188"/>
                </a:moveTo>
                <a:lnTo>
                  <a:pt x="15700" y="3194"/>
                </a:lnTo>
                <a:cubicBezTo>
                  <a:pt x="15694" y="3205"/>
                  <a:pt x="15689" y="3216"/>
                  <a:pt x="15683" y="3222"/>
                </a:cubicBezTo>
                <a:cubicBezTo>
                  <a:pt x="15677" y="3216"/>
                  <a:pt x="15672" y="3216"/>
                  <a:pt x="15666" y="3211"/>
                </a:cubicBezTo>
                <a:cubicBezTo>
                  <a:pt x="15672" y="3205"/>
                  <a:pt x="15683" y="3199"/>
                  <a:pt x="15689" y="3188"/>
                </a:cubicBezTo>
                <a:close/>
                <a:moveTo>
                  <a:pt x="2525" y="3069"/>
                </a:moveTo>
                <a:cubicBezTo>
                  <a:pt x="2542" y="3086"/>
                  <a:pt x="2542" y="3103"/>
                  <a:pt x="2525" y="3120"/>
                </a:cubicBezTo>
                <a:cubicBezTo>
                  <a:pt x="2486" y="3160"/>
                  <a:pt x="2446" y="3194"/>
                  <a:pt x="2412" y="3239"/>
                </a:cubicBezTo>
                <a:cubicBezTo>
                  <a:pt x="2401" y="3222"/>
                  <a:pt x="2418" y="3199"/>
                  <a:pt x="2418" y="3182"/>
                </a:cubicBezTo>
                <a:cubicBezTo>
                  <a:pt x="2418" y="3177"/>
                  <a:pt x="2412" y="3171"/>
                  <a:pt x="2406" y="3165"/>
                </a:cubicBezTo>
                <a:cubicBezTo>
                  <a:pt x="2452" y="3143"/>
                  <a:pt x="2486" y="3086"/>
                  <a:pt x="2525" y="3069"/>
                </a:cubicBezTo>
                <a:close/>
                <a:moveTo>
                  <a:pt x="2271" y="3239"/>
                </a:moveTo>
                <a:cubicBezTo>
                  <a:pt x="2271" y="3239"/>
                  <a:pt x="2270" y="3239"/>
                  <a:pt x="2270" y="3239"/>
                </a:cubicBezTo>
                <a:cubicBezTo>
                  <a:pt x="2270" y="3240"/>
                  <a:pt x="2270" y="3240"/>
                  <a:pt x="2270" y="3241"/>
                </a:cubicBezTo>
                <a:lnTo>
                  <a:pt x="2270" y="3241"/>
                </a:lnTo>
                <a:cubicBezTo>
                  <a:pt x="2270" y="3240"/>
                  <a:pt x="2271" y="3240"/>
                  <a:pt x="2271" y="3239"/>
                </a:cubicBezTo>
                <a:close/>
                <a:moveTo>
                  <a:pt x="15717" y="3205"/>
                </a:moveTo>
                <a:lnTo>
                  <a:pt x="15717" y="3205"/>
                </a:lnTo>
                <a:cubicBezTo>
                  <a:pt x="15740" y="3216"/>
                  <a:pt x="15757" y="3228"/>
                  <a:pt x="15779" y="3245"/>
                </a:cubicBezTo>
                <a:cubicBezTo>
                  <a:pt x="15785" y="3256"/>
                  <a:pt x="15791" y="3268"/>
                  <a:pt x="15796" y="3279"/>
                </a:cubicBezTo>
                <a:cubicBezTo>
                  <a:pt x="15768" y="3256"/>
                  <a:pt x="15745" y="3228"/>
                  <a:pt x="15717" y="3205"/>
                </a:cubicBezTo>
                <a:close/>
                <a:moveTo>
                  <a:pt x="2571" y="3307"/>
                </a:moveTo>
                <a:cubicBezTo>
                  <a:pt x="2593" y="3319"/>
                  <a:pt x="2599" y="3336"/>
                  <a:pt x="2576" y="3347"/>
                </a:cubicBezTo>
                <a:cubicBezTo>
                  <a:pt x="2554" y="3336"/>
                  <a:pt x="2554" y="3324"/>
                  <a:pt x="2571" y="3307"/>
                </a:cubicBezTo>
                <a:close/>
                <a:moveTo>
                  <a:pt x="15796" y="3268"/>
                </a:moveTo>
                <a:lnTo>
                  <a:pt x="15796" y="3268"/>
                </a:lnTo>
                <a:cubicBezTo>
                  <a:pt x="15813" y="3285"/>
                  <a:pt x="15830" y="3296"/>
                  <a:pt x="15847" y="3313"/>
                </a:cubicBezTo>
                <a:lnTo>
                  <a:pt x="15847" y="3319"/>
                </a:lnTo>
                <a:lnTo>
                  <a:pt x="15853" y="3319"/>
                </a:lnTo>
                <a:cubicBezTo>
                  <a:pt x="15870" y="3336"/>
                  <a:pt x="15893" y="3358"/>
                  <a:pt x="15910" y="3381"/>
                </a:cubicBezTo>
                <a:cubicBezTo>
                  <a:pt x="15881" y="3358"/>
                  <a:pt x="15859" y="3336"/>
                  <a:pt x="15830" y="3319"/>
                </a:cubicBezTo>
                <a:cubicBezTo>
                  <a:pt x="15813" y="3302"/>
                  <a:pt x="15802" y="3285"/>
                  <a:pt x="15796" y="3268"/>
                </a:cubicBezTo>
                <a:close/>
                <a:moveTo>
                  <a:pt x="15693" y="3264"/>
                </a:moveTo>
                <a:cubicBezTo>
                  <a:pt x="15728" y="3294"/>
                  <a:pt x="15763" y="3322"/>
                  <a:pt x="15802" y="3347"/>
                </a:cubicBezTo>
                <a:cubicBezTo>
                  <a:pt x="15813" y="3364"/>
                  <a:pt x="15830" y="3381"/>
                  <a:pt x="15847" y="3392"/>
                </a:cubicBezTo>
                <a:cubicBezTo>
                  <a:pt x="15836" y="3387"/>
                  <a:pt x="15825" y="3381"/>
                  <a:pt x="15813" y="3381"/>
                </a:cubicBezTo>
                <a:cubicBezTo>
                  <a:pt x="15796" y="3364"/>
                  <a:pt x="15779" y="3347"/>
                  <a:pt x="15762" y="3336"/>
                </a:cubicBezTo>
                <a:cubicBezTo>
                  <a:pt x="15730" y="3322"/>
                  <a:pt x="15716" y="3288"/>
                  <a:pt x="15693" y="3264"/>
                </a:cubicBezTo>
                <a:close/>
                <a:moveTo>
                  <a:pt x="2525" y="3360"/>
                </a:moveTo>
                <a:cubicBezTo>
                  <a:pt x="2543" y="3360"/>
                  <a:pt x="2555" y="3389"/>
                  <a:pt x="2537" y="3398"/>
                </a:cubicBezTo>
                <a:cubicBezTo>
                  <a:pt x="2534" y="3400"/>
                  <a:pt x="2530" y="3400"/>
                  <a:pt x="2527" y="3400"/>
                </a:cubicBezTo>
                <a:cubicBezTo>
                  <a:pt x="2509" y="3400"/>
                  <a:pt x="2494" y="3374"/>
                  <a:pt x="2514" y="3364"/>
                </a:cubicBezTo>
                <a:cubicBezTo>
                  <a:pt x="2518" y="3361"/>
                  <a:pt x="2522" y="3360"/>
                  <a:pt x="2525" y="3360"/>
                </a:cubicBezTo>
                <a:close/>
                <a:moveTo>
                  <a:pt x="15870" y="3398"/>
                </a:moveTo>
                <a:cubicBezTo>
                  <a:pt x="15876" y="3398"/>
                  <a:pt x="15881" y="3404"/>
                  <a:pt x="15887" y="3409"/>
                </a:cubicBezTo>
                <a:lnTo>
                  <a:pt x="15870" y="3404"/>
                </a:lnTo>
                <a:cubicBezTo>
                  <a:pt x="15870" y="3398"/>
                  <a:pt x="15870" y="3398"/>
                  <a:pt x="15870" y="3398"/>
                </a:cubicBezTo>
                <a:close/>
                <a:moveTo>
                  <a:pt x="15972" y="3398"/>
                </a:moveTo>
                <a:cubicBezTo>
                  <a:pt x="15984" y="3398"/>
                  <a:pt x="15995" y="3404"/>
                  <a:pt x="16006" y="3409"/>
                </a:cubicBezTo>
                <a:cubicBezTo>
                  <a:pt x="16009" y="3413"/>
                  <a:pt x="16012" y="3417"/>
                  <a:pt x="16014" y="3421"/>
                </a:cubicBezTo>
                <a:lnTo>
                  <a:pt x="16014" y="3421"/>
                </a:lnTo>
                <a:cubicBezTo>
                  <a:pt x="16007" y="3421"/>
                  <a:pt x="15994" y="3420"/>
                  <a:pt x="15989" y="3415"/>
                </a:cubicBezTo>
                <a:cubicBezTo>
                  <a:pt x="15984" y="3409"/>
                  <a:pt x="15978" y="3404"/>
                  <a:pt x="15972" y="3398"/>
                </a:cubicBezTo>
                <a:close/>
                <a:moveTo>
                  <a:pt x="15904" y="3426"/>
                </a:moveTo>
                <a:cubicBezTo>
                  <a:pt x="15916" y="3432"/>
                  <a:pt x="15921" y="3438"/>
                  <a:pt x="15933" y="3449"/>
                </a:cubicBezTo>
                <a:lnTo>
                  <a:pt x="15910" y="3460"/>
                </a:lnTo>
                <a:cubicBezTo>
                  <a:pt x="15910" y="3460"/>
                  <a:pt x="15916" y="3466"/>
                  <a:pt x="15916" y="3472"/>
                </a:cubicBezTo>
                <a:cubicBezTo>
                  <a:pt x="15893" y="3460"/>
                  <a:pt x="15864" y="3449"/>
                  <a:pt x="15842" y="3443"/>
                </a:cubicBezTo>
                <a:cubicBezTo>
                  <a:pt x="15842" y="3438"/>
                  <a:pt x="15842" y="3438"/>
                  <a:pt x="15842" y="3432"/>
                </a:cubicBezTo>
                <a:cubicBezTo>
                  <a:pt x="15864" y="3432"/>
                  <a:pt x="15881" y="3426"/>
                  <a:pt x="15904" y="3426"/>
                </a:cubicBezTo>
                <a:close/>
                <a:moveTo>
                  <a:pt x="2270" y="3241"/>
                </a:moveTo>
                <a:cubicBezTo>
                  <a:pt x="2253" y="3271"/>
                  <a:pt x="2246" y="3304"/>
                  <a:pt x="2253" y="3347"/>
                </a:cubicBezTo>
                <a:cubicBezTo>
                  <a:pt x="2242" y="3336"/>
                  <a:pt x="2225" y="3324"/>
                  <a:pt x="2213" y="3319"/>
                </a:cubicBezTo>
                <a:lnTo>
                  <a:pt x="2213" y="3319"/>
                </a:lnTo>
                <a:cubicBezTo>
                  <a:pt x="2219" y="3330"/>
                  <a:pt x="2230" y="3353"/>
                  <a:pt x="2236" y="3364"/>
                </a:cubicBezTo>
                <a:cubicBezTo>
                  <a:pt x="2228" y="3364"/>
                  <a:pt x="2218" y="3363"/>
                  <a:pt x="2207" y="3363"/>
                </a:cubicBezTo>
                <a:cubicBezTo>
                  <a:pt x="2186" y="3363"/>
                  <a:pt x="2164" y="3368"/>
                  <a:pt x="2168" y="3398"/>
                </a:cubicBezTo>
                <a:cubicBezTo>
                  <a:pt x="2140" y="3426"/>
                  <a:pt x="2111" y="3455"/>
                  <a:pt x="2083" y="3489"/>
                </a:cubicBezTo>
                <a:cubicBezTo>
                  <a:pt x="2128" y="3472"/>
                  <a:pt x="2168" y="3443"/>
                  <a:pt x="2208" y="3409"/>
                </a:cubicBezTo>
                <a:cubicBezTo>
                  <a:pt x="2196" y="3404"/>
                  <a:pt x="2185" y="3387"/>
                  <a:pt x="2179" y="3375"/>
                </a:cubicBezTo>
                <a:lnTo>
                  <a:pt x="2179" y="3375"/>
                </a:lnTo>
                <a:cubicBezTo>
                  <a:pt x="2189" y="3378"/>
                  <a:pt x="2198" y="3379"/>
                  <a:pt x="2206" y="3379"/>
                </a:cubicBezTo>
                <a:cubicBezTo>
                  <a:pt x="2233" y="3379"/>
                  <a:pt x="2254" y="3365"/>
                  <a:pt x="2259" y="3330"/>
                </a:cubicBezTo>
                <a:lnTo>
                  <a:pt x="2281" y="3358"/>
                </a:lnTo>
                <a:cubicBezTo>
                  <a:pt x="2270" y="3319"/>
                  <a:pt x="2265" y="3280"/>
                  <a:pt x="2270" y="3241"/>
                </a:cubicBezTo>
                <a:close/>
                <a:moveTo>
                  <a:pt x="3893" y="3165"/>
                </a:moveTo>
                <a:lnTo>
                  <a:pt x="3893" y="3165"/>
                </a:lnTo>
                <a:cubicBezTo>
                  <a:pt x="3876" y="3205"/>
                  <a:pt x="3842" y="3228"/>
                  <a:pt x="3808" y="3245"/>
                </a:cubicBezTo>
                <a:cubicBezTo>
                  <a:pt x="3813" y="3256"/>
                  <a:pt x="3819" y="3262"/>
                  <a:pt x="3825" y="3268"/>
                </a:cubicBezTo>
                <a:cubicBezTo>
                  <a:pt x="3819" y="3273"/>
                  <a:pt x="3813" y="3279"/>
                  <a:pt x="3808" y="3285"/>
                </a:cubicBezTo>
                <a:cubicBezTo>
                  <a:pt x="3796" y="3279"/>
                  <a:pt x="3791" y="3279"/>
                  <a:pt x="3779" y="3273"/>
                </a:cubicBezTo>
                <a:cubicBezTo>
                  <a:pt x="3683" y="3341"/>
                  <a:pt x="3609" y="3443"/>
                  <a:pt x="3501" y="3494"/>
                </a:cubicBezTo>
                <a:cubicBezTo>
                  <a:pt x="3620" y="3375"/>
                  <a:pt x="3751" y="3262"/>
                  <a:pt x="3893" y="3165"/>
                </a:cubicBezTo>
                <a:close/>
                <a:moveTo>
                  <a:pt x="15921" y="3483"/>
                </a:moveTo>
                <a:cubicBezTo>
                  <a:pt x="15933" y="3494"/>
                  <a:pt x="15938" y="3506"/>
                  <a:pt x="15944" y="3517"/>
                </a:cubicBezTo>
                <a:lnTo>
                  <a:pt x="15938" y="3551"/>
                </a:lnTo>
                <a:lnTo>
                  <a:pt x="15927" y="3546"/>
                </a:lnTo>
                <a:cubicBezTo>
                  <a:pt x="15927" y="3540"/>
                  <a:pt x="15921" y="3534"/>
                  <a:pt x="15916" y="3534"/>
                </a:cubicBezTo>
                <a:cubicBezTo>
                  <a:pt x="15921" y="3523"/>
                  <a:pt x="15927" y="3506"/>
                  <a:pt x="15933" y="3500"/>
                </a:cubicBezTo>
                <a:cubicBezTo>
                  <a:pt x="15927" y="3500"/>
                  <a:pt x="15927" y="3494"/>
                  <a:pt x="15921" y="3494"/>
                </a:cubicBezTo>
                <a:cubicBezTo>
                  <a:pt x="15921" y="3489"/>
                  <a:pt x="15921" y="3483"/>
                  <a:pt x="15921" y="3483"/>
                </a:cubicBezTo>
                <a:close/>
                <a:moveTo>
                  <a:pt x="2503" y="3387"/>
                </a:moveTo>
                <a:lnTo>
                  <a:pt x="2503" y="3387"/>
                </a:lnTo>
                <a:cubicBezTo>
                  <a:pt x="2497" y="3455"/>
                  <a:pt x="2446" y="3506"/>
                  <a:pt x="2412" y="3563"/>
                </a:cubicBezTo>
                <a:cubicBezTo>
                  <a:pt x="2401" y="3551"/>
                  <a:pt x="2383" y="3540"/>
                  <a:pt x="2372" y="3529"/>
                </a:cubicBezTo>
                <a:cubicBezTo>
                  <a:pt x="2412" y="3477"/>
                  <a:pt x="2457" y="3426"/>
                  <a:pt x="2503" y="3387"/>
                </a:cubicBezTo>
                <a:close/>
                <a:moveTo>
                  <a:pt x="16021" y="3429"/>
                </a:moveTo>
                <a:lnTo>
                  <a:pt x="16021" y="3429"/>
                </a:lnTo>
                <a:cubicBezTo>
                  <a:pt x="16040" y="3455"/>
                  <a:pt x="16063" y="3476"/>
                  <a:pt x="16086" y="3494"/>
                </a:cubicBezTo>
                <a:cubicBezTo>
                  <a:pt x="16086" y="3494"/>
                  <a:pt x="16086" y="3500"/>
                  <a:pt x="16091" y="3500"/>
                </a:cubicBezTo>
                <a:cubicBezTo>
                  <a:pt x="16103" y="3511"/>
                  <a:pt x="16114" y="3523"/>
                  <a:pt x="16125" y="3529"/>
                </a:cubicBezTo>
                <a:cubicBezTo>
                  <a:pt x="16125" y="3540"/>
                  <a:pt x="16120" y="3557"/>
                  <a:pt x="16120" y="3563"/>
                </a:cubicBezTo>
                <a:cubicBezTo>
                  <a:pt x="16103" y="3551"/>
                  <a:pt x="16086" y="3534"/>
                  <a:pt x="16069" y="3517"/>
                </a:cubicBezTo>
                <a:cubicBezTo>
                  <a:pt x="16048" y="3491"/>
                  <a:pt x="16032" y="3460"/>
                  <a:pt x="16021" y="3429"/>
                </a:cubicBezTo>
                <a:close/>
                <a:moveTo>
                  <a:pt x="2364" y="3554"/>
                </a:moveTo>
                <a:cubicBezTo>
                  <a:pt x="2368" y="3554"/>
                  <a:pt x="2373" y="3557"/>
                  <a:pt x="2378" y="3563"/>
                </a:cubicBezTo>
                <a:cubicBezTo>
                  <a:pt x="2378" y="3574"/>
                  <a:pt x="2372" y="3585"/>
                  <a:pt x="2372" y="3597"/>
                </a:cubicBezTo>
                <a:cubicBezTo>
                  <a:pt x="2367" y="3598"/>
                  <a:pt x="2363" y="3599"/>
                  <a:pt x="2360" y="3599"/>
                </a:cubicBezTo>
                <a:cubicBezTo>
                  <a:pt x="2333" y="3599"/>
                  <a:pt x="2345" y="3554"/>
                  <a:pt x="2364" y="3554"/>
                </a:cubicBezTo>
                <a:close/>
                <a:moveTo>
                  <a:pt x="16142" y="3546"/>
                </a:moveTo>
                <a:cubicBezTo>
                  <a:pt x="16160" y="3563"/>
                  <a:pt x="16182" y="3580"/>
                  <a:pt x="16205" y="3602"/>
                </a:cubicBezTo>
                <a:cubicBezTo>
                  <a:pt x="16199" y="3608"/>
                  <a:pt x="16188" y="3619"/>
                  <a:pt x="16182" y="3625"/>
                </a:cubicBezTo>
                <a:cubicBezTo>
                  <a:pt x="16165" y="3608"/>
                  <a:pt x="16142" y="3591"/>
                  <a:pt x="16125" y="3568"/>
                </a:cubicBezTo>
                <a:cubicBezTo>
                  <a:pt x="16131" y="3563"/>
                  <a:pt x="16137" y="3551"/>
                  <a:pt x="16142" y="3546"/>
                </a:cubicBezTo>
                <a:close/>
                <a:moveTo>
                  <a:pt x="2849" y="3483"/>
                </a:moveTo>
                <a:lnTo>
                  <a:pt x="2860" y="3494"/>
                </a:lnTo>
                <a:cubicBezTo>
                  <a:pt x="2815" y="3540"/>
                  <a:pt x="2769" y="3591"/>
                  <a:pt x="2724" y="3648"/>
                </a:cubicBezTo>
                <a:cubicBezTo>
                  <a:pt x="2741" y="3574"/>
                  <a:pt x="2815" y="3540"/>
                  <a:pt x="2849" y="3483"/>
                </a:cubicBezTo>
                <a:close/>
                <a:moveTo>
                  <a:pt x="2278" y="3670"/>
                </a:moveTo>
                <a:cubicBezTo>
                  <a:pt x="2285" y="3670"/>
                  <a:pt x="2290" y="3675"/>
                  <a:pt x="2293" y="3687"/>
                </a:cubicBezTo>
                <a:cubicBezTo>
                  <a:pt x="2285" y="3697"/>
                  <a:pt x="2279" y="3702"/>
                  <a:pt x="2273" y="3702"/>
                </a:cubicBezTo>
                <a:cubicBezTo>
                  <a:pt x="2266" y="3702"/>
                  <a:pt x="2259" y="3694"/>
                  <a:pt x="2253" y="3682"/>
                </a:cubicBezTo>
                <a:cubicBezTo>
                  <a:pt x="2264" y="3674"/>
                  <a:pt x="2272" y="3670"/>
                  <a:pt x="2278" y="3670"/>
                </a:cubicBezTo>
                <a:close/>
                <a:moveTo>
                  <a:pt x="15950" y="3466"/>
                </a:moveTo>
                <a:lnTo>
                  <a:pt x="15950" y="3466"/>
                </a:lnTo>
                <a:cubicBezTo>
                  <a:pt x="15989" y="3500"/>
                  <a:pt x="16023" y="3529"/>
                  <a:pt x="16057" y="3557"/>
                </a:cubicBezTo>
                <a:cubicBezTo>
                  <a:pt x="16097" y="3608"/>
                  <a:pt x="16131" y="3659"/>
                  <a:pt x="16171" y="3710"/>
                </a:cubicBezTo>
                <a:cubicBezTo>
                  <a:pt x="16165" y="3704"/>
                  <a:pt x="16154" y="3699"/>
                  <a:pt x="16148" y="3693"/>
                </a:cubicBezTo>
                <a:cubicBezTo>
                  <a:pt x="16120" y="3648"/>
                  <a:pt x="16086" y="3619"/>
                  <a:pt x="16052" y="3591"/>
                </a:cubicBezTo>
                <a:cubicBezTo>
                  <a:pt x="16012" y="3551"/>
                  <a:pt x="15984" y="3511"/>
                  <a:pt x="15950" y="3466"/>
                </a:cubicBezTo>
                <a:close/>
                <a:moveTo>
                  <a:pt x="16199" y="3750"/>
                </a:moveTo>
                <a:lnTo>
                  <a:pt x="16199" y="3750"/>
                </a:lnTo>
                <a:cubicBezTo>
                  <a:pt x="16205" y="3755"/>
                  <a:pt x="16205" y="3756"/>
                  <a:pt x="16211" y="3761"/>
                </a:cubicBezTo>
                <a:lnTo>
                  <a:pt x="16205" y="3761"/>
                </a:lnTo>
                <a:cubicBezTo>
                  <a:pt x="16205" y="3756"/>
                  <a:pt x="16205" y="3755"/>
                  <a:pt x="16199" y="3750"/>
                </a:cubicBezTo>
                <a:close/>
                <a:moveTo>
                  <a:pt x="2215" y="3737"/>
                </a:moveTo>
                <a:cubicBezTo>
                  <a:pt x="2222" y="3737"/>
                  <a:pt x="2227" y="3746"/>
                  <a:pt x="2230" y="3761"/>
                </a:cubicBezTo>
                <a:cubicBezTo>
                  <a:pt x="2220" y="3772"/>
                  <a:pt x="2211" y="3778"/>
                  <a:pt x="2205" y="3778"/>
                </a:cubicBezTo>
                <a:cubicBezTo>
                  <a:pt x="2198" y="3778"/>
                  <a:pt x="2194" y="3770"/>
                  <a:pt x="2191" y="3755"/>
                </a:cubicBezTo>
                <a:cubicBezTo>
                  <a:pt x="2201" y="3743"/>
                  <a:pt x="2209" y="3737"/>
                  <a:pt x="2215" y="3737"/>
                </a:cubicBezTo>
                <a:close/>
                <a:moveTo>
                  <a:pt x="16500" y="3795"/>
                </a:moveTo>
                <a:cubicBezTo>
                  <a:pt x="16500" y="3812"/>
                  <a:pt x="16506" y="3841"/>
                  <a:pt x="16511" y="3858"/>
                </a:cubicBezTo>
                <a:cubicBezTo>
                  <a:pt x="16528" y="3858"/>
                  <a:pt x="16557" y="3863"/>
                  <a:pt x="16568" y="3869"/>
                </a:cubicBezTo>
                <a:cubicBezTo>
                  <a:pt x="16540" y="3852"/>
                  <a:pt x="16517" y="3829"/>
                  <a:pt x="16500" y="3795"/>
                </a:cubicBezTo>
                <a:close/>
                <a:moveTo>
                  <a:pt x="2805" y="3900"/>
                </a:moveTo>
                <a:cubicBezTo>
                  <a:pt x="2811" y="3900"/>
                  <a:pt x="2816" y="3903"/>
                  <a:pt x="2820" y="3909"/>
                </a:cubicBezTo>
                <a:cubicBezTo>
                  <a:pt x="2815" y="3926"/>
                  <a:pt x="2803" y="3943"/>
                  <a:pt x="2786" y="3948"/>
                </a:cubicBezTo>
                <a:cubicBezTo>
                  <a:pt x="2778" y="3953"/>
                  <a:pt x="2772" y="3955"/>
                  <a:pt x="2768" y="3955"/>
                </a:cubicBezTo>
                <a:cubicBezTo>
                  <a:pt x="2746" y="3955"/>
                  <a:pt x="2779" y="3900"/>
                  <a:pt x="2805" y="3900"/>
                </a:cubicBezTo>
                <a:close/>
                <a:moveTo>
                  <a:pt x="16494" y="3920"/>
                </a:moveTo>
                <a:cubicBezTo>
                  <a:pt x="16511" y="3943"/>
                  <a:pt x="16528" y="3960"/>
                  <a:pt x="16540" y="3982"/>
                </a:cubicBezTo>
                <a:cubicBezTo>
                  <a:pt x="16528" y="3971"/>
                  <a:pt x="16517" y="3960"/>
                  <a:pt x="16506" y="3948"/>
                </a:cubicBezTo>
                <a:cubicBezTo>
                  <a:pt x="16500" y="3943"/>
                  <a:pt x="16500" y="3931"/>
                  <a:pt x="16494" y="3920"/>
                </a:cubicBezTo>
                <a:close/>
                <a:moveTo>
                  <a:pt x="16222" y="3619"/>
                </a:moveTo>
                <a:cubicBezTo>
                  <a:pt x="16245" y="3642"/>
                  <a:pt x="16273" y="3670"/>
                  <a:pt x="16290" y="3704"/>
                </a:cubicBezTo>
                <a:cubicBezTo>
                  <a:pt x="16296" y="3710"/>
                  <a:pt x="16301" y="3710"/>
                  <a:pt x="16313" y="3710"/>
                </a:cubicBezTo>
                <a:cubicBezTo>
                  <a:pt x="16313" y="3716"/>
                  <a:pt x="16313" y="3716"/>
                  <a:pt x="16313" y="3721"/>
                </a:cubicBezTo>
                <a:cubicBezTo>
                  <a:pt x="16318" y="3721"/>
                  <a:pt x="16335" y="3727"/>
                  <a:pt x="16341" y="3727"/>
                </a:cubicBezTo>
                <a:cubicBezTo>
                  <a:pt x="16347" y="3733"/>
                  <a:pt x="16347" y="3738"/>
                  <a:pt x="16352" y="3744"/>
                </a:cubicBezTo>
                <a:cubicBezTo>
                  <a:pt x="16375" y="3824"/>
                  <a:pt x="16449" y="3863"/>
                  <a:pt x="16472" y="3943"/>
                </a:cubicBezTo>
                <a:cubicBezTo>
                  <a:pt x="16494" y="3965"/>
                  <a:pt x="16517" y="3977"/>
                  <a:pt x="16545" y="3988"/>
                </a:cubicBezTo>
                <a:cubicBezTo>
                  <a:pt x="16551" y="3999"/>
                  <a:pt x="16551" y="4005"/>
                  <a:pt x="16557" y="4011"/>
                </a:cubicBezTo>
                <a:cubicBezTo>
                  <a:pt x="16551" y="4016"/>
                  <a:pt x="16545" y="4022"/>
                  <a:pt x="16540" y="4033"/>
                </a:cubicBezTo>
                <a:cubicBezTo>
                  <a:pt x="16472" y="3948"/>
                  <a:pt x="16392" y="3858"/>
                  <a:pt x="16318" y="3778"/>
                </a:cubicBezTo>
                <a:cubicBezTo>
                  <a:pt x="16296" y="3738"/>
                  <a:pt x="16267" y="3704"/>
                  <a:pt x="16228" y="3676"/>
                </a:cubicBezTo>
                <a:cubicBezTo>
                  <a:pt x="16228" y="3659"/>
                  <a:pt x="16222" y="3636"/>
                  <a:pt x="16222" y="3619"/>
                </a:cubicBezTo>
                <a:close/>
                <a:moveTo>
                  <a:pt x="16596" y="4039"/>
                </a:moveTo>
                <a:cubicBezTo>
                  <a:pt x="16596" y="4056"/>
                  <a:pt x="16596" y="4079"/>
                  <a:pt x="16602" y="4096"/>
                </a:cubicBezTo>
                <a:cubicBezTo>
                  <a:pt x="16591" y="4090"/>
                  <a:pt x="16585" y="4079"/>
                  <a:pt x="16579" y="4068"/>
                </a:cubicBezTo>
                <a:cubicBezTo>
                  <a:pt x="16579" y="4062"/>
                  <a:pt x="16579" y="4056"/>
                  <a:pt x="16579" y="4045"/>
                </a:cubicBezTo>
                <a:cubicBezTo>
                  <a:pt x="16585" y="4045"/>
                  <a:pt x="16596" y="4039"/>
                  <a:pt x="16596" y="4039"/>
                </a:cubicBezTo>
                <a:close/>
                <a:moveTo>
                  <a:pt x="2707" y="3636"/>
                </a:moveTo>
                <a:lnTo>
                  <a:pt x="2707" y="3642"/>
                </a:lnTo>
                <a:cubicBezTo>
                  <a:pt x="2707" y="3642"/>
                  <a:pt x="2713" y="3648"/>
                  <a:pt x="2713" y="3653"/>
                </a:cubicBezTo>
                <a:cubicBezTo>
                  <a:pt x="2650" y="3727"/>
                  <a:pt x="2582" y="3801"/>
                  <a:pt x="2514" y="3875"/>
                </a:cubicBezTo>
                <a:cubicBezTo>
                  <a:pt x="2452" y="3960"/>
                  <a:pt x="2389" y="4039"/>
                  <a:pt x="2315" y="4113"/>
                </a:cubicBezTo>
                <a:cubicBezTo>
                  <a:pt x="2423" y="3937"/>
                  <a:pt x="2571" y="3795"/>
                  <a:pt x="2707" y="3636"/>
                </a:cubicBezTo>
                <a:close/>
                <a:moveTo>
                  <a:pt x="3104" y="3886"/>
                </a:moveTo>
                <a:cubicBezTo>
                  <a:pt x="3059" y="3943"/>
                  <a:pt x="3008" y="3994"/>
                  <a:pt x="2957" y="4045"/>
                </a:cubicBezTo>
                <a:cubicBezTo>
                  <a:pt x="2974" y="4051"/>
                  <a:pt x="2996" y="4056"/>
                  <a:pt x="3013" y="4056"/>
                </a:cubicBezTo>
                <a:cubicBezTo>
                  <a:pt x="3047" y="4022"/>
                  <a:pt x="3081" y="3982"/>
                  <a:pt x="3115" y="3948"/>
                </a:cubicBezTo>
                <a:lnTo>
                  <a:pt x="3115" y="3948"/>
                </a:lnTo>
                <a:cubicBezTo>
                  <a:pt x="3070" y="3999"/>
                  <a:pt x="3019" y="4056"/>
                  <a:pt x="2974" y="4107"/>
                </a:cubicBezTo>
                <a:lnTo>
                  <a:pt x="2974" y="4113"/>
                </a:lnTo>
                <a:cubicBezTo>
                  <a:pt x="2962" y="4096"/>
                  <a:pt x="2957" y="4085"/>
                  <a:pt x="2945" y="4068"/>
                </a:cubicBezTo>
                <a:lnTo>
                  <a:pt x="2957" y="4068"/>
                </a:lnTo>
                <a:cubicBezTo>
                  <a:pt x="2957" y="4062"/>
                  <a:pt x="2951" y="4045"/>
                  <a:pt x="2945" y="4033"/>
                </a:cubicBezTo>
                <a:cubicBezTo>
                  <a:pt x="2991" y="3977"/>
                  <a:pt x="3042" y="3926"/>
                  <a:pt x="3104" y="3886"/>
                </a:cubicBezTo>
                <a:close/>
                <a:moveTo>
                  <a:pt x="16598" y="4190"/>
                </a:moveTo>
                <a:cubicBezTo>
                  <a:pt x="16604" y="4190"/>
                  <a:pt x="16610" y="4194"/>
                  <a:pt x="16619" y="4204"/>
                </a:cubicBezTo>
                <a:cubicBezTo>
                  <a:pt x="16616" y="4217"/>
                  <a:pt x="16610" y="4225"/>
                  <a:pt x="16603" y="4225"/>
                </a:cubicBezTo>
                <a:cubicBezTo>
                  <a:pt x="16598" y="4225"/>
                  <a:pt x="16592" y="4222"/>
                  <a:pt x="16585" y="4215"/>
                </a:cubicBezTo>
                <a:cubicBezTo>
                  <a:pt x="16585" y="4209"/>
                  <a:pt x="16591" y="4204"/>
                  <a:pt x="16591" y="4204"/>
                </a:cubicBezTo>
                <a:cubicBezTo>
                  <a:pt x="16591" y="4198"/>
                  <a:pt x="16591" y="4198"/>
                  <a:pt x="16585" y="4198"/>
                </a:cubicBezTo>
                <a:cubicBezTo>
                  <a:pt x="16590" y="4193"/>
                  <a:pt x="16594" y="4190"/>
                  <a:pt x="16598" y="4190"/>
                </a:cubicBezTo>
                <a:close/>
                <a:moveTo>
                  <a:pt x="2883" y="4096"/>
                </a:moveTo>
                <a:lnTo>
                  <a:pt x="2883" y="4096"/>
                </a:lnTo>
                <a:cubicBezTo>
                  <a:pt x="2905" y="4147"/>
                  <a:pt x="2837" y="4175"/>
                  <a:pt x="2849" y="4226"/>
                </a:cubicBezTo>
                <a:cubicBezTo>
                  <a:pt x="2837" y="4215"/>
                  <a:pt x="2826" y="4198"/>
                  <a:pt x="2820" y="4187"/>
                </a:cubicBezTo>
                <a:cubicBezTo>
                  <a:pt x="2832" y="4164"/>
                  <a:pt x="2854" y="4153"/>
                  <a:pt x="2871" y="4136"/>
                </a:cubicBezTo>
                <a:lnTo>
                  <a:pt x="2883" y="4096"/>
                </a:lnTo>
                <a:close/>
                <a:moveTo>
                  <a:pt x="2543" y="4204"/>
                </a:moveTo>
                <a:cubicBezTo>
                  <a:pt x="2555" y="4204"/>
                  <a:pt x="2566" y="4225"/>
                  <a:pt x="2554" y="4238"/>
                </a:cubicBezTo>
                <a:cubicBezTo>
                  <a:pt x="2550" y="4248"/>
                  <a:pt x="2545" y="4252"/>
                  <a:pt x="2539" y="4252"/>
                </a:cubicBezTo>
                <a:cubicBezTo>
                  <a:pt x="2527" y="4252"/>
                  <a:pt x="2515" y="4231"/>
                  <a:pt x="2531" y="4215"/>
                </a:cubicBezTo>
                <a:cubicBezTo>
                  <a:pt x="2534" y="4207"/>
                  <a:pt x="2539" y="4204"/>
                  <a:pt x="2543" y="4204"/>
                </a:cubicBezTo>
                <a:close/>
                <a:moveTo>
                  <a:pt x="2310" y="4113"/>
                </a:moveTo>
                <a:lnTo>
                  <a:pt x="2310" y="4113"/>
                </a:lnTo>
                <a:cubicBezTo>
                  <a:pt x="2304" y="4141"/>
                  <a:pt x="2287" y="4164"/>
                  <a:pt x="2270" y="4181"/>
                </a:cubicBezTo>
                <a:cubicBezTo>
                  <a:pt x="2247" y="4209"/>
                  <a:pt x="2225" y="4238"/>
                  <a:pt x="2202" y="4266"/>
                </a:cubicBezTo>
                <a:cubicBezTo>
                  <a:pt x="2208" y="4243"/>
                  <a:pt x="2213" y="4226"/>
                  <a:pt x="2219" y="4209"/>
                </a:cubicBezTo>
                <a:cubicBezTo>
                  <a:pt x="2225" y="4204"/>
                  <a:pt x="2236" y="4198"/>
                  <a:pt x="2242" y="4198"/>
                </a:cubicBezTo>
                <a:cubicBezTo>
                  <a:pt x="2259" y="4164"/>
                  <a:pt x="2281" y="4136"/>
                  <a:pt x="2310" y="4113"/>
                </a:cubicBezTo>
                <a:close/>
                <a:moveTo>
                  <a:pt x="16616" y="4239"/>
                </a:moveTo>
                <a:cubicBezTo>
                  <a:pt x="16632" y="4239"/>
                  <a:pt x="16653" y="4249"/>
                  <a:pt x="16653" y="4266"/>
                </a:cubicBezTo>
                <a:cubicBezTo>
                  <a:pt x="16648" y="4271"/>
                  <a:pt x="16642" y="4273"/>
                  <a:pt x="16635" y="4273"/>
                </a:cubicBezTo>
                <a:cubicBezTo>
                  <a:pt x="16617" y="4273"/>
                  <a:pt x="16598" y="4260"/>
                  <a:pt x="16602" y="4243"/>
                </a:cubicBezTo>
                <a:cubicBezTo>
                  <a:pt x="16605" y="4240"/>
                  <a:pt x="16610" y="4239"/>
                  <a:pt x="16616" y="4239"/>
                </a:cubicBezTo>
                <a:close/>
                <a:moveTo>
                  <a:pt x="2809" y="4221"/>
                </a:moveTo>
                <a:cubicBezTo>
                  <a:pt x="2820" y="4232"/>
                  <a:pt x="2809" y="4255"/>
                  <a:pt x="2798" y="4266"/>
                </a:cubicBezTo>
                <a:cubicBezTo>
                  <a:pt x="2790" y="4273"/>
                  <a:pt x="2776" y="4283"/>
                  <a:pt x="2765" y="4283"/>
                </a:cubicBezTo>
                <a:cubicBezTo>
                  <a:pt x="2759" y="4283"/>
                  <a:pt x="2754" y="4280"/>
                  <a:pt x="2752" y="4272"/>
                </a:cubicBezTo>
                <a:cubicBezTo>
                  <a:pt x="2764" y="4249"/>
                  <a:pt x="2781" y="4226"/>
                  <a:pt x="2809" y="4221"/>
                </a:cubicBezTo>
                <a:close/>
                <a:moveTo>
                  <a:pt x="2727" y="4300"/>
                </a:moveTo>
                <a:cubicBezTo>
                  <a:pt x="2728" y="4300"/>
                  <a:pt x="2729" y="4300"/>
                  <a:pt x="2730" y="4300"/>
                </a:cubicBezTo>
                <a:cubicBezTo>
                  <a:pt x="2747" y="4312"/>
                  <a:pt x="2735" y="4340"/>
                  <a:pt x="2724" y="4357"/>
                </a:cubicBezTo>
                <a:cubicBezTo>
                  <a:pt x="2721" y="4358"/>
                  <a:pt x="2719" y="4358"/>
                  <a:pt x="2717" y="4358"/>
                </a:cubicBezTo>
                <a:cubicBezTo>
                  <a:pt x="2693" y="4358"/>
                  <a:pt x="2702" y="4300"/>
                  <a:pt x="2727" y="4300"/>
                </a:cubicBezTo>
                <a:close/>
                <a:moveTo>
                  <a:pt x="2162" y="4323"/>
                </a:moveTo>
                <a:cubicBezTo>
                  <a:pt x="2151" y="4357"/>
                  <a:pt x="2111" y="4380"/>
                  <a:pt x="2105" y="4419"/>
                </a:cubicBezTo>
                <a:cubicBezTo>
                  <a:pt x="2100" y="4419"/>
                  <a:pt x="2094" y="4425"/>
                  <a:pt x="2088" y="4425"/>
                </a:cubicBezTo>
                <a:cubicBezTo>
                  <a:pt x="2094" y="4414"/>
                  <a:pt x="2111" y="4391"/>
                  <a:pt x="2117" y="4380"/>
                </a:cubicBezTo>
                <a:cubicBezTo>
                  <a:pt x="2117" y="4380"/>
                  <a:pt x="2111" y="4374"/>
                  <a:pt x="2111" y="4374"/>
                </a:cubicBezTo>
                <a:lnTo>
                  <a:pt x="2111" y="4368"/>
                </a:lnTo>
                <a:cubicBezTo>
                  <a:pt x="2128" y="4351"/>
                  <a:pt x="2140" y="4334"/>
                  <a:pt x="2162" y="4323"/>
                </a:cubicBezTo>
                <a:close/>
                <a:moveTo>
                  <a:pt x="2610" y="3188"/>
                </a:moveTo>
                <a:lnTo>
                  <a:pt x="2610" y="3188"/>
                </a:lnTo>
                <a:cubicBezTo>
                  <a:pt x="2525" y="3307"/>
                  <a:pt x="2423" y="3415"/>
                  <a:pt x="2327" y="3529"/>
                </a:cubicBezTo>
                <a:cubicBezTo>
                  <a:pt x="2310" y="3557"/>
                  <a:pt x="2270" y="3574"/>
                  <a:pt x="2276" y="3608"/>
                </a:cubicBezTo>
                <a:cubicBezTo>
                  <a:pt x="2287" y="3602"/>
                  <a:pt x="2310" y="3597"/>
                  <a:pt x="2321" y="3597"/>
                </a:cubicBezTo>
                <a:cubicBezTo>
                  <a:pt x="2327" y="3608"/>
                  <a:pt x="2344" y="3636"/>
                  <a:pt x="2349" y="3648"/>
                </a:cubicBezTo>
                <a:cubicBezTo>
                  <a:pt x="2332" y="3653"/>
                  <a:pt x="2315" y="3653"/>
                  <a:pt x="2298" y="3659"/>
                </a:cubicBezTo>
                <a:cubicBezTo>
                  <a:pt x="2287" y="3636"/>
                  <a:pt x="2270" y="3625"/>
                  <a:pt x="2247" y="3625"/>
                </a:cubicBezTo>
                <a:cubicBezTo>
                  <a:pt x="2185" y="3670"/>
                  <a:pt x="2157" y="3750"/>
                  <a:pt x="2100" y="3801"/>
                </a:cubicBezTo>
                <a:cubicBezTo>
                  <a:pt x="2077" y="3835"/>
                  <a:pt x="2037" y="3869"/>
                  <a:pt x="2032" y="3914"/>
                </a:cubicBezTo>
                <a:cubicBezTo>
                  <a:pt x="2071" y="3897"/>
                  <a:pt x="2100" y="3869"/>
                  <a:pt x="2105" y="3829"/>
                </a:cubicBezTo>
                <a:cubicBezTo>
                  <a:pt x="2128" y="3816"/>
                  <a:pt x="2147" y="3769"/>
                  <a:pt x="2175" y="3769"/>
                </a:cubicBezTo>
                <a:cubicBezTo>
                  <a:pt x="2181" y="3769"/>
                  <a:pt x="2189" y="3772"/>
                  <a:pt x="2196" y="3778"/>
                </a:cubicBezTo>
                <a:cubicBezTo>
                  <a:pt x="2179" y="3795"/>
                  <a:pt x="2174" y="3818"/>
                  <a:pt x="2185" y="3846"/>
                </a:cubicBezTo>
                <a:cubicBezTo>
                  <a:pt x="2174" y="3841"/>
                  <a:pt x="2157" y="3835"/>
                  <a:pt x="2145" y="3829"/>
                </a:cubicBezTo>
                <a:lnTo>
                  <a:pt x="2145" y="3880"/>
                </a:lnTo>
                <a:cubicBezTo>
                  <a:pt x="2140" y="3897"/>
                  <a:pt x="2128" y="3914"/>
                  <a:pt x="2117" y="3931"/>
                </a:cubicBezTo>
                <a:cubicBezTo>
                  <a:pt x="2105" y="3920"/>
                  <a:pt x="2094" y="3897"/>
                  <a:pt x="2088" y="3886"/>
                </a:cubicBezTo>
                <a:cubicBezTo>
                  <a:pt x="2088" y="3914"/>
                  <a:pt x="2088" y="3937"/>
                  <a:pt x="2088" y="3965"/>
                </a:cubicBezTo>
                <a:cubicBezTo>
                  <a:pt x="2083" y="3960"/>
                  <a:pt x="2071" y="3954"/>
                  <a:pt x="2066" y="3948"/>
                </a:cubicBezTo>
                <a:cubicBezTo>
                  <a:pt x="2026" y="3999"/>
                  <a:pt x="1986" y="4051"/>
                  <a:pt x="1952" y="4107"/>
                </a:cubicBezTo>
                <a:cubicBezTo>
                  <a:pt x="1952" y="4158"/>
                  <a:pt x="1896" y="4170"/>
                  <a:pt x="1862" y="4192"/>
                </a:cubicBezTo>
                <a:cubicBezTo>
                  <a:pt x="1879" y="4096"/>
                  <a:pt x="1969" y="4033"/>
                  <a:pt x="2020" y="3948"/>
                </a:cubicBezTo>
                <a:cubicBezTo>
                  <a:pt x="2044" y="3940"/>
                  <a:pt x="2021" y="3910"/>
                  <a:pt x="2005" y="3910"/>
                </a:cubicBezTo>
                <a:cubicBezTo>
                  <a:pt x="1998" y="3910"/>
                  <a:pt x="1992" y="3916"/>
                  <a:pt x="1992" y="3931"/>
                </a:cubicBezTo>
                <a:cubicBezTo>
                  <a:pt x="1890" y="4068"/>
                  <a:pt x="1788" y="4198"/>
                  <a:pt x="1691" y="4334"/>
                </a:cubicBezTo>
                <a:cubicBezTo>
                  <a:pt x="1657" y="4380"/>
                  <a:pt x="1623" y="4431"/>
                  <a:pt x="1583" y="4476"/>
                </a:cubicBezTo>
                <a:cubicBezTo>
                  <a:pt x="1618" y="4380"/>
                  <a:pt x="1691" y="4312"/>
                  <a:pt x="1742" y="4232"/>
                </a:cubicBezTo>
                <a:cubicBezTo>
                  <a:pt x="1737" y="4226"/>
                  <a:pt x="1731" y="4215"/>
                  <a:pt x="1725" y="4209"/>
                </a:cubicBezTo>
                <a:lnTo>
                  <a:pt x="1725" y="4209"/>
                </a:lnTo>
                <a:cubicBezTo>
                  <a:pt x="1737" y="4215"/>
                  <a:pt x="1754" y="4221"/>
                  <a:pt x="1765" y="4226"/>
                </a:cubicBezTo>
                <a:cubicBezTo>
                  <a:pt x="1765" y="4209"/>
                  <a:pt x="1771" y="4187"/>
                  <a:pt x="1771" y="4170"/>
                </a:cubicBezTo>
                <a:cubicBezTo>
                  <a:pt x="1782" y="4164"/>
                  <a:pt x="1799" y="4153"/>
                  <a:pt x="1805" y="4141"/>
                </a:cubicBezTo>
                <a:cubicBezTo>
                  <a:pt x="1805" y="4136"/>
                  <a:pt x="1805" y="4113"/>
                  <a:pt x="1805" y="4107"/>
                </a:cubicBezTo>
                <a:cubicBezTo>
                  <a:pt x="1810" y="4102"/>
                  <a:pt x="1827" y="4102"/>
                  <a:pt x="1833" y="4096"/>
                </a:cubicBezTo>
                <a:cubicBezTo>
                  <a:pt x="1975" y="3869"/>
                  <a:pt x="2179" y="3682"/>
                  <a:pt x="2332" y="3460"/>
                </a:cubicBezTo>
                <a:cubicBezTo>
                  <a:pt x="2440" y="3387"/>
                  <a:pt x="2503" y="3262"/>
                  <a:pt x="2610" y="3188"/>
                </a:cubicBezTo>
                <a:close/>
                <a:moveTo>
                  <a:pt x="1691" y="4442"/>
                </a:moveTo>
                <a:cubicBezTo>
                  <a:pt x="1691" y="4442"/>
                  <a:pt x="1697" y="4442"/>
                  <a:pt x="1697" y="4448"/>
                </a:cubicBezTo>
                <a:cubicBezTo>
                  <a:pt x="1686" y="4459"/>
                  <a:pt x="1680" y="4470"/>
                  <a:pt x="1674" y="4482"/>
                </a:cubicBezTo>
                <a:cubicBezTo>
                  <a:pt x="1669" y="4465"/>
                  <a:pt x="1674" y="4442"/>
                  <a:pt x="1691" y="4442"/>
                </a:cubicBezTo>
                <a:close/>
                <a:moveTo>
                  <a:pt x="1691" y="4493"/>
                </a:moveTo>
                <a:cubicBezTo>
                  <a:pt x="1691" y="4493"/>
                  <a:pt x="1686" y="4493"/>
                  <a:pt x="1686" y="4499"/>
                </a:cubicBezTo>
                <a:cubicBezTo>
                  <a:pt x="1686" y="4499"/>
                  <a:pt x="1686" y="4493"/>
                  <a:pt x="1680" y="4493"/>
                </a:cubicBezTo>
                <a:close/>
                <a:moveTo>
                  <a:pt x="1646" y="4493"/>
                </a:moveTo>
                <a:cubicBezTo>
                  <a:pt x="1669" y="4493"/>
                  <a:pt x="1674" y="4504"/>
                  <a:pt x="1663" y="4527"/>
                </a:cubicBezTo>
                <a:cubicBezTo>
                  <a:pt x="1635" y="4527"/>
                  <a:pt x="1629" y="4516"/>
                  <a:pt x="1646" y="4493"/>
                </a:cubicBezTo>
                <a:close/>
                <a:moveTo>
                  <a:pt x="2032" y="4516"/>
                </a:moveTo>
                <a:cubicBezTo>
                  <a:pt x="2026" y="4533"/>
                  <a:pt x="2015" y="4544"/>
                  <a:pt x="2003" y="4561"/>
                </a:cubicBezTo>
                <a:cubicBezTo>
                  <a:pt x="2003" y="4538"/>
                  <a:pt x="2015" y="4527"/>
                  <a:pt x="2032" y="4516"/>
                </a:cubicBezTo>
                <a:close/>
                <a:moveTo>
                  <a:pt x="2300" y="4538"/>
                </a:moveTo>
                <a:cubicBezTo>
                  <a:pt x="2301" y="4538"/>
                  <a:pt x="2303" y="4538"/>
                  <a:pt x="2304" y="4538"/>
                </a:cubicBezTo>
                <a:cubicBezTo>
                  <a:pt x="2320" y="4554"/>
                  <a:pt x="2302" y="4584"/>
                  <a:pt x="2285" y="4584"/>
                </a:cubicBezTo>
                <a:cubicBezTo>
                  <a:pt x="2284" y="4584"/>
                  <a:pt x="2283" y="4584"/>
                  <a:pt x="2281" y="4584"/>
                </a:cubicBezTo>
                <a:cubicBezTo>
                  <a:pt x="2265" y="4573"/>
                  <a:pt x="2279" y="4538"/>
                  <a:pt x="2300" y="4538"/>
                </a:cubicBezTo>
                <a:close/>
                <a:moveTo>
                  <a:pt x="2962" y="4124"/>
                </a:moveTo>
                <a:cubicBezTo>
                  <a:pt x="2832" y="4277"/>
                  <a:pt x="2701" y="4436"/>
                  <a:pt x="2582" y="4601"/>
                </a:cubicBezTo>
                <a:lnTo>
                  <a:pt x="2582" y="4595"/>
                </a:lnTo>
                <a:cubicBezTo>
                  <a:pt x="2622" y="4538"/>
                  <a:pt x="2679" y="4487"/>
                  <a:pt x="2690" y="4414"/>
                </a:cubicBezTo>
                <a:lnTo>
                  <a:pt x="2690" y="4414"/>
                </a:lnTo>
                <a:cubicBezTo>
                  <a:pt x="2679" y="4419"/>
                  <a:pt x="2650" y="4431"/>
                  <a:pt x="2633" y="4431"/>
                </a:cubicBezTo>
                <a:cubicBezTo>
                  <a:pt x="2639" y="4419"/>
                  <a:pt x="2639" y="4402"/>
                  <a:pt x="2639" y="4391"/>
                </a:cubicBezTo>
                <a:cubicBezTo>
                  <a:pt x="2656" y="4397"/>
                  <a:pt x="2667" y="4397"/>
                  <a:pt x="2679" y="4402"/>
                </a:cubicBezTo>
                <a:lnTo>
                  <a:pt x="2679" y="4363"/>
                </a:lnTo>
                <a:cubicBezTo>
                  <a:pt x="2684" y="4385"/>
                  <a:pt x="2690" y="4408"/>
                  <a:pt x="2696" y="4431"/>
                </a:cubicBezTo>
                <a:cubicBezTo>
                  <a:pt x="2798" y="4340"/>
                  <a:pt x="2860" y="4209"/>
                  <a:pt x="2962" y="4124"/>
                </a:cubicBezTo>
                <a:close/>
                <a:moveTo>
                  <a:pt x="2537" y="4601"/>
                </a:moveTo>
                <a:lnTo>
                  <a:pt x="2514" y="4629"/>
                </a:lnTo>
                <a:lnTo>
                  <a:pt x="2554" y="4635"/>
                </a:lnTo>
                <a:cubicBezTo>
                  <a:pt x="2542" y="4646"/>
                  <a:pt x="2537" y="4658"/>
                  <a:pt x="2531" y="4663"/>
                </a:cubicBezTo>
                <a:cubicBezTo>
                  <a:pt x="2525" y="4658"/>
                  <a:pt x="2520" y="4641"/>
                  <a:pt x="2520" y="4635"/>
                </a:cubicBezTo>
                <a:cubicBezTo>
                  <a:pt x="2508" y="4646"/>
                  <a:pt x="2491" y="4663"/>
                  <a:pt x="2486" y="4675"/>
                </a:cubicBezTo>
                <a:cubicBezTo>
                  <a:pt x="2469" y="4675"/>
                  <a:pt x="2452" y="4675"/>
                  <a:pt x="2440" y="4680"/>
                </a:cubicBezTo>
                <a:cubicBezTo>
                  <a:pt x="2469" y="4646"/>
                  <a:pt x="2503" y="4624"/>
                  <a:pt x="2537" y="4601"/>
                </a:cubicBezTo>
                <a:close/>
                <a:moveTo>
                  <a:pt x="16727" y="4953"/>
                </a:moveTo>
                <a:cubicBezTo>
                  <a:pt x="16727" y="4958"/>
                  <a:pt x="16733" y="4964"/>
                  <a:pt x="16733" y="4970"/>
                </a:cubicBezTo>
                <a:cubicBezTo>
                  <a:pt x="16727" y="4970"/>
                  <a:pt x="16721" y="4964"/>
                  <a:pt x="16716" y="4958"/>
                </a:cubicBezTo>
                <a:cubicBezTo>
                  <a:pt x="16716" y="4958"/>
                  <a:pt x="16727" y="4953"/>
                  <a:pt x="16727" y="4953"/>
                </a:cubicBezTo>
                <a:close/>
                <a:moveTo>
                  <a:pt x="1549" y="4544"/>
                </a:moveTo>
                <a:cubicBezTo>
                  <a:pt x="1487" y="4663"/>
                  <a:pt x="1419" y="4782"/>
                  <a:pt x="1357" y="4902"/>
                </a:cubicBezTo>
                <a:cubicBezTo>
                  <a:pt x="1334" y="4930"/>
                  <a:pt x="1317" y="4958"/>
                  <a:pt x="1294" y="4987"/>
                </a:cubicBezTo>
                <a:lnTo>
                  <a:pt x="1283" y="4987"/>
                </a:lnTo>
                <a:cubicBezTo>
                  <a:pt x="1288" y="4981"/>
                  <a:pt x="1288" y="4981"/>
                  <a:pt x="1294" y="4975"/>
                </a:cubicBezTo>
                <a:cubicBezTo>
                  <a:pt x="1288" y="4958"/>
                  <a:pt x="1288" y="4941"/>
                  <a:pt x="1283" y="4924"/>
                </a:cubicBezTo>
                <a:cubicBezTo>
                  <a:pt x="1391" y="4833"/>
                  <a:pt x="1402" y="4669"/>
                  <a:pt x="1515" y="4590"/>
                </a:cubicBezTo>
                <a:cubicBezTo>
                  <a:pt x="1510" y="4584"/>
                  <a:pt x="1498" y="4572"/>
                  <a:pt x="1493" y="4567"/>
                </a:cubicBezTo>
                <a:cubicBezTo>
                  <a:pt x="1515" y="4561"/>
                  <a:pt x="1532" y="4555"/>
                  <a:pt x="1549" y="4544"/>
                </a:cubicBezTo>
                <a:close/>
                <a:moveTo>
                  <a:pt x="16735" y="4980"/>
                </a:moveTo>
                <a:lnTo>
                  <a:pt x="16735" y="4980"/>
                </a:lnTo>
                <a:cubicBezTo>
                  <a:pt x="16737" y="4982"/>
                  <a:pt x="16741" y="4983"/>
                  <a:pt x="16744" y="4987"/>
                </a:cubicBezTo>
                <a:cubicBezTo>
                  <a:pt x="16744" y="4990"/>
                  <a:pt x="16744" y="4994"/>
                  <a:pt x="16745" y="4998"/>
                </a:cubicBezTo>
                <a:lnTo>
                  <a:pt x="16745" y="4998"/>
                </a:lnTo>
                <a:cubicBezTo>
                  <a:pt x="16742" y="4993"/>
                  <a:pt x="16738" y="4987"/>
                  <a:pt x="16735" y="4980"/>
                </a:cubicBezTo>
                <a:close/>
                <a:moveTo>
                  <a:pt x="17100" y="4985"/>
                </a:moveTo>
                <a:cubicBezTo>
                  <a:pt x="17104" y="4985"/>
                  <a:pt x="17108" y="4986"/>
                  <a:pt x="17113" y="4987"/>
                </a:cubicBezTo>
                <a:cubicBezTo>
                  <a:pt x="17127" y="5010"/>
                  <a:pt x="17125" y="5022"/>
                  <a:pt x="17108" y="5022"/>
                </a:cubicBezTo>
                <a:cubicBezTo>
                  <a:pt x="17105" y="5022"/>
                  <a:pt x="17100" y="5022"/>
                  <a:pt x="17096" y="5021"/>
                </a:cubicBezTo>
                <a:cubicBezTo>
                  <a:pt x="17081" y="4997"/>
                  <a:pt x="17083" y="4985"/>
                  <a:pt x="17100" y="4985"/>
                </a:cubicBezTo>
                <a:close/>
                <a:moveTo>
                  <a:pt x="1396" y="4902"/>
                </a:moveTo>
                <a:cubicBezTo>
                  <a:pt x="1396" y="4907"/>
                  <a:pt x="1396" y="4919"/>
                  <a:pt x="1396" y="4924"/>
                </a:cubicBezTo>
                <a:cubicBezTo>
                  <a:pt x="1368" y="4947"/>
                  <a:pt x="1357" y="4998"/>
                  <a:pt x="1374" y="5032"/>
                </a:cubicBezTo>
                <a:cubicBezTo>
                  <a:pt x="1362" y="5026"/>
                  <a:pt x="1345" y="5015"/>
                  <a:pt x="1334" y="5009"/>
                </a:cubicBezTo>
                <a:cubicBezTo>
                  <a:pt x="1351" y="4970"/>
                  <a:pt x="1374" y="4936"/>
                  <a:pt x="1396" y="4902"/>
                </a:cubicBezTo>
                <a:close/>
                <a:moveTo>
                  <a:pt x="1254" y="5026"/>
                </a:moveTo>
                <a:cubicBezTo>
                  <a:pt x="1254" y="5038"/>
                  <a:pt x="1254" y="5043"/>
                  <a:pt x="1254" y="5055"/>
                </a:cubicBezTo>
                <a:cubicBezTo>
                  <a:pt x="1249" y="5055"/>
                  <a:pt x="1243" y="5055"/>
                  <a:pt x="1237" y="5060"/>
                </a:cubicBezTo>
                <a:cubicBezTo>
                  <a:pt x="1243" y="5049"/>
                  <a:pt x="1249" y="5038"/>
                  <a:pt x="1254" y="5026"/>
                </a:cubicBezTo>
                <a:close/>
                <a:moveTo>
                  <a:pt x="1322" y="5026"/>
                </a:moveTo>
                <a:cubicBezTo>
                  <a:pt x="1340" y="5026"/>
                  <a:pt x="1351" y="5032"/>
                  <a:pt x="1362" y="5032"/>
                </a:cubicBezTo>
                <a:cubicBezTo>
                  <a:pt x="1362" y="5038"/>
                  <a:pt x="1362" y="5043"/>
                  <a:pt x="1362" y="5043"/>
                </a:cubicBezTo>
                <a:cubicBezTo>
                  <a:pt x="1357" y="5049"/>
                  <a:pt x="1351" y="5060"/>
                  <a:pt x="1345" y="5066"/>
                </a:cubicBezTo>
                <a:cubicBezTo>
                  <a:pt x="1334" y="5060"/>
                  <a:pt x="1322" y="5049"/>
                  <a:pt x="1317" y="5049"/>
                </a:cubicBezTo>
                <a:cubicBezTo>
                  <a:pt x="1317" y="5038"/>
                  <a:pt x="1322" y="5032"/>
                  <a:pt x="1322" y="5026"/>
                </a:cubicBezTo>
                <a:close/>
                <a:moveTo>
                  <a:pt x="17158" y="5072"/>
                </a:moveTo>
                <a:cubicBezTo>
                  <a:pt x="17167" y="5091"/>
                  <a:pt x="17165" y="5102"/>
                  <a:pt x="17148" y="5102"/>
                </a:cubicBezTo>
                <a:cubicBezTo>
                  <a:pt x="17144" y="5102"/>
                  <a:pt x="17140" y="5101"/>
                  <a:pt x="17135" y="5100"/>
                </a:cubicBezTo>
                <a:cubicBezTo>
                  <a:pt x="17124" y="5077"/>
                  <a:pt x="17135" y="5072"/>
                  <a:pt x="17158" y="5072"/>
                </a:cubicBezTo>
                <a:close/>
                <a:moveTo>
                  <a:pt x="1203" y="5146"/>
                </a:moveTo>
                <a:lnTo>
                  <a:pt x="1203" y="5151"/>
                </a:lnTo>
                <a:cubicBezTo>
                  <a:pt x="1203" y="5151"/>
                  <a:pt x="1203" y="5157"/>
                  <a:pt x="1198" y="5163"/>
                </a:cubicBezTo>
                <a:cubicBezTo>
                  <a:pt x="1198" y="5157"/>
                  <a:pt x="1203" y="5151"/>
                  <a:pt x="1203" y="5146"/>
                </a:cubicBezTo>
                <a:close/>
                <a:moveTo>
                  <a:pt x="1340" y="5077"/>
                </a:moveTo>
                <a:cubicBezTo>
                  <a:pt x="1340" y="5089"/>
                  <a:pt x="1334" y="5100"/>
                  <a:pt x="1334" y="5112"/>
                </a:cubicBezTo>
                <a:cubicBezTo>
                  <a:pt x="1328" y="5117"/>
                  <a:pt x="1328" y="5123"/>
                  <a:pt x="1322" y="5123"/>
                </a:cubicBezTo>
                <a:lnTo>
                  <a:pt x="1317" y="5129"/>
                </a:lnTo>
                <a:lnTo>
                  <a:pt x="1322" y="5129"/>
                </a:lnTo>
                <a:cubicBezTo>
                  <a:pt x="1311" y="5140"/>
                  <a:pt x="1305" y="5151"/>
                  <a:pt x="1300" y="5163"/>
                </a:cubicBezTo>
                <a:lnTo>
                  <a:pt x="1266" y="5163"/>
                </a:lnTo>
                <a:cubicBezTo>
                  <a:pt x="1266" y="5157"/>
                  <a:pt x="1271" y="5151"/>
                  <a:pt x="1271" y="5151"/>
                </a:cubicBezTo>
                <a:cubicBezTo>
                  <a:pt x="1277" y="5146"/>
                  <a:pt x="1294" y="5134"/>
                  <a:pt x="1300" y="5129"/>
                </a:cubicBezTo>
                <a:lnTo>
                  <a:pt x="1305" y="5106"/>
                </a:lnTo>
                <a:cubicBezTo>
                  <a:pt x="1317" y="5094"/>
                  <a:pt x="1328" y="5083"/>
                  <a:pt x="1340" y="5077"/>
                </a:cubicBezTo>
                <a:close/>
                <a:moveTo>
                  <a:pt x="1260" y="5094"/>
                </a:moveTo>
                <a:lnTo>
                  <a:pt x="1260" y="5094"/>
                </a:lnTo>
                <a:cubicBezTo>
                  <a:pt x="1243" y="5134"/>
                  <a:pt x="1226" y="5174"/>
                  <a:pt x="1209" y="5208"/>
                </a:cubicBezTo>
                <a:lnTo>
                  <a:pt x="1203" y="5208"/>
                </a:lnTo>
                <a:cubicBezTo>
                  <a:pt x="1215" y="5168"/>
                  <a:pt x="1237" y="5134"/>
                  <a:pt x="1260" y="5094"/>
                </a:cubicBezTo>
                <a:close/>
                <a:moveTo>
                  <a:pt x="16778" y="5043"/>
                </a:moveTo>
                <a:cubicBezTo>
                  <a:pt x="16789" y="5077"/>
                  <a:pt x="16806" y="5112"/>
                  <a:pt x="16835" y="5129"/>
                </a:cubicBezTo>
                <a:cubicBezTo>
                  <a:pt x="16852" y="5157"/>
                  <a:pt x="16863" y="5180"/>
                  <a:pt x="16880" y="5208"/>
                </a:cubicBezTo>
                <a:cubicBezTo>
                  <a:pt x="16880" y="5214"/>
                  <a:pt x="16874" y="5219"/>
                  <a:pt x="16874" y="5225"/>
                </a:cubicBezTo>
                <a:cubicBezTo>
                  <a:pt x="16835" y="5168"/>
                  <a:pt x="16801" y="5112"/>
                  <a:pt x="16767" y="5049"/>
                </a:cubicBezTo>
                <a:cubicBezTo>
                  <a:pt x="16767" y="5049"/>
                  <a:pt x="16778" y="5049"/>
                  <a:pt x="16778" y="5043"/>
                </a:cubicBezTo>
                <a:close/>
                <a:moveTo>
                  <a:pt x="17207" y="5187"/>
                </a:moveTo>
                <a:cubicBezTo>
                  <a:pt x="17225" y="5187"/>
                  <a:pt x="17252" y="5219"/>
                  <a:pt x="17221" y="5231"/>
                </a:cubicBezTo>
                <a:cubicBezTo>
                  <a:pt x="17215" y="5225"/>
                  <a:pt x="17203" y="5214"/>
                  <a:pt x="17192" y="5208"/>
                </a:cubicBezTo>
                <a:cubicBezTo>
                  <a:pt x="17192" y="5193"/>
                  <a:pt x="17199" y="5187"/>
                  <a:pt x="17207" y="5187"/>
                </a:cubicBezTo>
                <a:close/>
                <a:moveTo>
                  <a:pt x="16897" y="5248"/>
                </a:moveTo>
                <a:cubicBezTo>
                  <a:pt x="16908" y="5265"/>
                  <a:pt x="16914" y="5276"/>
                  <a:pt x="16925" y="5293"/>
                </a:cubicBezTo>
                <a:cubicBezTo>
                  <a:pt x="16920" y="5299"/>
                  <a:pt x="16920" y="5304"/>
                  <a:pt x="16920" y="5310"/>
                </a:cubicBezTo>
                <a:cubicBezTo>
                  <a:pt x="16908" y="5299"/>
                  <a:pt x="16903" y="5287"/>
                  <a:pt x="16897" y="5270"/>
                </a:cubicBezTo>
                <a:lnTo>
                  <a:pt x="16897" y="5248"/>
                </a:lnTo>
                <a:close/>
                <a:moveTo>
                  <a:pt x="17561" y="5338"/>
                </a:moveTo>
                <a:cubicBezTo>
                  <a:pt x="17567" y="5338"/>
                  <a:pt x="17584" y="5350"/>
                  <a:pt x="17589" y="5355"/>
                </a:cubicBezTo>
                <a:cubicBezTo>
                  <a:pt x="17588" y="5366"/>
                  <a:pt x="17581" y="5370"/>
                  <a:pt x="17574" y="5370"/>
                </a:cubicBezTo>
                <a:cubicBezTo>
                  <a:pt x="17557" y="5370"/>
                  <a:pt x="17537" y="5350"/>
                  <a:pt x="17561" y="5338"/>
                </a:cubicBezTo>
                <a:close/>
                <a:moveTo>
                  <a:pt x="16948" y="5333"/>
                </a:moveTo>
                <a:cubicBezTo>
                  <a:pt x="16948" y="5344"/>
                  <a:pt x="16954" y="5355"/>
                  <a:pt x="16960" y="5367"/>
                </a:cubicBezTo>
                <a:lnTo>
                  <a:pt x="16954" y="5378"/>
                </a:lnTo>
                <a:lnTo>
                  <a:pt x="16954" y="5373"/>
                </a:lnTo>
                <a:lnTo>
                  <a:pt x="16948" y="5373"/>
                </a:lnTo>
                <a:cubicBezTo>
                  <a:pt x="16942" y="5361"/>
                  <a:pt x="16931" y="5344"/>
                  <a:pt x="16925" y="5333"/>
                </a:cubicBezTo>
                <a:close/>
                <a:moveTo>
                  <a:pt x="17260" y="5236"/>
                </a:moveTo>
                <a:cubicBezTo>
                  <a:pt x="17294" y="5293"/>
                  <a:pt x="17323" y="5350"/>
                  <a:pt x="17345" y="5407"/>
                </a:cubicBezTo>
                <a:cubicBezTo>
                  <a:pt x="17283" y="5378"/>
                  <a:pt x="17255" y="5310"/>
                  <a:pt x="17215" y="5259"/>
                </a:cubicBezTo>
                <a:cubicBezTo>
                  <a:pt x="17226" y="5253"/>
                  <a:pt x="17243" y="5242"/>
                  <a:pt x="17260" y="5236"/>
                </a:cubicBezTo>
                <a:close/>
                <a:moveTo>
                  <a:pt x="2196" y="5129"/>
                </a:moveTo>
                <a:lnTo>
                  <a:pt x="2196" y="5129"/>
                </a:lnTo>
                <a:cubicBezTo>
                  <a:pt x="2191" y="5163"/>
                  <a:pt x="2168" y="5191"/>
                  <a:pt x="2162" y="5219"/>
                </a:cubicBezTo>
                <a:cubicBezTo>
                  <a:pt x="2145" y="5248"/>
                  <a:pt x="2128" y="5276"/>
                  <a:pt x="2105" y="5310"/>
                </a:cubicBezTo>
                <a:cubicBezTo>
                  <a:pt x="2094" y="5321"/>
                  <a:pt x="2088" y="5338"/>
                  <a:pt x="2077" y="5355"/>
                </a:cubicBezTo>
                <a:cubicBezTo>
                  <a:pt x="2066" y="5378"/>
                  <a:pt x="2054" y="5395"/>
                  <a:pt x="2043" y="5418"/>
                </a:cubicBezTo>
                <a:cubicBezTo>
                  <a:pt x="2049" y="5373"/>
                  <a:pt x="2060" y="5327"/>
                  <a:pt x="2100" y="5304"/>
                </a:cubicBezTo>
                <a:cubicBezTo>
                  <a:pt x="2100" y="5299"/>
                  <a:pt x="2100" y="5282"/>
                  <a:pt x="2100" y="5276"/>
                </a:cubicBezTo>
                <a:cubicBezTo>
                  <a:pt x="2117" y="5253"/>
                  <a:pt x="2140" y="5236"/>
                  <a:pt x="2134" y="5214"/>
                </a:cubicBezTo>
                <a:cubicBezTo>
                  <a:pt x="2157" y="5197"/>
                  <a:pt x="2174" y="5174"/>
                  <a:pt x="2168" y="5146"/>
                </a:cubicBezTo>
                <a:cubicBezTo>
                  <a:pt x="2174" y="5146"/>
                  <a:pt x="2191" y="5134"/>
                  <a:pt x="2196" y="5129"/>
                </a:cubicBezTo>
                <a:close/>
                <a:moveTo>
                  <a:pt x="17343" y="5410"/>
                </a:moveTo>
                <a:cubicBezTo>
                  <a:pt x="17352" y="5410"/>
                  <a:pt x="17360" y="5414"/>
                  <a:pt x="17362" y="5424"/>
                </a:cubicBezTo>
                <a:cubicBezTo>
                  <a:pt x="17366" y="5440"/>
                  <a:pt x="17351" y="5451"/>
                  <a:pt x="17338" y="5451"/>
                </a:cubicBezTo>
                <a:cubicBezTo>
                  <a:pt x="17330" y="5451"/>
                  <a:pt x="17323" y="5446"/>
                  <a:pt x="17323" y="5435"/>
                </a:cubicBezTo>
                <a:cubicBezTo>
                  <a:pt x="17319" y="5418"/>
                  <a:pt x="17331" y="5410"/>
                  <a:pt x="17343" y="5410"/>
                </a:cubicBezTo>
                <a:close/>
                <a:moveTo>
                  <a:pt x="16994" y="5424"/>
                </a:moveTo>
                <a:cubicBezTo>
                  <a:pt x="16999" y="5435"/>
                  <a:pt x="16999" y="5441"/>
                  <a:pt x="17005" y="5452"/>
                </a:cubicBezTo>
                <a:cubicBezTo>
                  <a:pt x="16999" y="5452"/>
                  <a:pt x="16994" y="5446"/>
                  <a:pt x="16988" y="5446"/>
                </a:cubicBezTo>
                <a:cubicBezTo>
                  <a:pt x="16988" y="5441"/>
                  <a:pt x="16988" y="5435"/>
                  <a:pt x="16994" y="5424"/>
                </a:cubicBezTo>
                <a:close/>
                <a:moveTo>
                  <a:pt x="17374" y="5480"/>
                </a:moveTo>
                <a:cubicBezTo>
                  <a:pt x="17381" y="5480"/>
                  <a:pt x="17388" y="5485"/>
                  <a:pt x="17391" y="5497"/>
                </a:cubicBezTo>
                <a:cubicBezTo>
                  <a:pt x="17383" y="5505"/>
                  <a:pt x="17376" y="5509"/>
                  <a:pt x="17370" y="5509"/>
                </a:cubicBezTo>
                <a:cubicBezTo>
                  <a:pt x="17363" y="5509"/>
                  <a:pt x="17357" y="5504"/>
                  <a:pt x="17351" y="5492"/>
                </a:cubicBezTo>
                <a:cubicBezTo>
                  <a:pt x="17359" y="5484"/>
                  <a:pt x="17367" y="5480"/>
                  <a:pt x="17374" y="5480"/>
                </a:cubicBezTo>
                <a:close/>
                <a:moveTo>
                  <a:pt x="17016" y="5469"/>
                </a:moveTo>
                <a:cubicBezTo>
                  <a:pt x="17022" y="5480"/>
                  <a:pt x="17028" y="5497"/>
                  <a:pt x="17039" y="5509"/>
                </a:cubicBezTo>
                <a:cubicBezTo>
                  <a:pt x="17033" y="5509"/>
                  <a:pt x="17022" y="5514"/>
                  <a:pt x="17022" y="5514"/>
                </a:cubicBezTo>
                <a:cubicBezTo>
                  <a:pt x="17016" y="5503"/>
                  <a:pt x="17011" y="5497"/>
                  <a:pt x="17005" y="5486"/>
                </a:cubicBezTo>
                <a:cubicBezTo>
                  <a:pt x="17011" y="5480"/>
                  <a:pt x="17011" y="5475"/>
                  <a:pt x="17016" y="5469"/>
                </a:cubicBezTo>
                <a:close/>
                <a:moveTo>
                  <a:pt x="16728" y="5450"/>
                </a:moveTo>
                <a:cubicBezTo>
                  <a:pt x="16745" y="5450"/>
                  <a:pt x="16781" y="5507"/>
                  <a:pt x="16750" y="5520"/>
                </a:cubicBezTo>
                <a:cubicBezTo>
                  <a:pt x="16738" y="5503"/>
                  <a:pt x="16733" y="5480"/>
                  <a:pt x="16721" y="5463"/>
                </a:cubicBezTo>
                <a:cubicBezTo>
                  <a:pt x="16721" y="5454"/>
                  <a:pt x="16724" y="5450"/>
                  <a:pt x="16728" y="5450"/>
                </a:cubicBezTo>
                <a:close/>
                <a:moveTo>
                  <a:pt x="17516" y="5367"/>
                </a:moveTo>
                <a:cubicBezTo>
                  <a:pt x="17538" y="5367"/>
                  <a:pt x="17550" y="5384"/>
                  <a:pt x="17567" y="5395"/>
                </a:cubicBezTo>
                <a:cubicBezTo>
                  <a:pt x="17572" y="5395"/>
                  <a:pt x="17584" y="5390"/>
                  <a:pt x="17589" y="5390"/>
                </a:cubicBezTo>
                <a:cubicBezTo>
                  <a:pt x="17595" y="5441"/>
                  <a:pt x="17635" y="5492"/>
                  <a:pt x="17640" y="5537"/>
                </a:cubicBezTo>
                <a:cubicBezTo>
                  <a:pt x="17635" y="5538"/>
                  <a:pt x="17630" y="5539"/>
                  <a:pt x="17625" y="5539"/>
                </a:cubicBezTo>
                <a:cubicBezTo>
                  <a:pt x="17610" y="5539"/>
                  <a:pt x="17599" y="5532"/>
                  <a:pt x="17595" y="5514"/>
                </a:cubicBezTo>
                <a:cubicBezTo>
                  <a:pt x="17567" y="5469"/>
                  <a:pt x="17550" y="5418"/>
                  <a:pt x="17516" y="5367"/>
                </a:cubicBezTo>
                <a:close/>
                <a:moveTo>
                  <a:pt x="1061" y="5537"/>
                </a:moveTo>
                <a:cubicBezTo>
                  <a:pt x="1061" y="5543"/>
                  <a:pt x="1056" y="5548"/>
                  <a:pt x="1056" y="5548"/>
                </a:cubicBezTo>
                <a:cubicBezTo>
                  <a:pt x="1056" y="5543"/>
                  <a:pt x="1056" y="5537"/>
                  <a:pt x="1050" y="5537"/>
                </a:cubicBezTo>
                <a:close/>
                <a:moveTo>
                  <a:pt x="16647" y="4158"/>
                </a:moveTo>
                <a:lnTo>
                  <a:pt x="16647" y="4158"/>
                </a:lnTo>
                <a:cubicBezTo>
                  <a:pt x="16727" y="4221"/>
                  <a:pt x="16761" y="4317"/>
                  <a:pt x="16823" y="4397"/>
                </a:cubicBezTo>
                <a:lnTo>
                  <a:pt x="16846" y="4385"/>
                </a:lnTo>
                <a:lnTo>
                  <a:pt x="16846" y="4385"/>
                </a:lnTo>
                <a:cubicBezTo>
                  <a:pt x="16840" y="4391"/>
                  <a:pt x="16829" y="4408"/>
                  <a:pt x="16818" y="4414"/>
                </a:cubicBezTo>
                <a:cubicBezTo>
                  <a:pt x="16835" y="4425"/>
                  <a:pt x="16857" y="4436"/>
                  <a:pt x="16869" y="4442"/>
                </a:cubicBezTo>
                <a:cubicBezTo>
                  <a:pt x="16869" y="4453"/>
                  <a:pt x="16880" y="4476"/>
                  <a:pt x="16880" y="4482"/>
                </a:cubicBezTo>
                <a:cubicBezTo>
                  <a:pt x="16891" y="4487"/>
                  <a:pt x="16908" y="4493"/>
                  <a:pt x="16914" y="4499"/>
                </a:cubicBezTo>
                <a:cubicBezTo>
                  <a:pt x="16914" y="4504"/>
                  <a:pt x="16914" y="4521"/>
                  <a:pt x="16914" y="4527"/>
                </a:cubicBezTo>
                <a:cubicBezTo>
                  <a:pt x="17079" y="4743"/>
                  <a:pt x="17181" y="4998"/>
                  <a:pt x="17334" y="5219"/>
                </a:cubicBezTo>
                <a:cubicBezTo>
                  <a:pt x="17368" y="5344"/>
                  <a:pt x="17459" y="5446"/>
                  <a:pt x="17493" y="5571"/>
                </a:cubicBezTo>
                <a:cubicBezTo>
                  <a:pt x="17408" y="5452"/>
                  <a:pt x="17345" y="5316"/>
                  <a:pt x="17272" y="5185"/>
                </a:cubicBezTo>
                <a:lnTo>
                  <a:pt x="17272" y="5191"/>
                </a:lnTo>
                <a:cubicBezTo>
                  <a:pt x="17255" y="5163"/>
                  <a:pt x="17255" y="5123"/>
                  <a:pt x="17221" y="5117"/>
                </a:cubicBezTo>
                <a:cubicBezTo>
                  <a:pt x="17221" y="5129"/>
                  <a:pt x="17215" y="5151"/>
                  <a:pt x="17215" y="5163"/>
                </a:cubicBezTo>
                <a:cubicBezTo>
                  <a:pt x="17198" y="5163"/>
                  <a:pt x="17169" y="5168"/>
                  <a:pt x="17152" y="5168"/>
                </a:cubicBezTo>
                <a:cubicBezTo>
                  <a:pt x="17158" y="5151"/>
                  <a:pt x="17158" y="5134"/>
                  <a:pt x="17164" y="5117"/>
                </a:cubicBezTo>
                <a:cubicBezTo>
                  <a:pt x="17186" y="5117"/>
                  <a:pt x="17203" y="5106"/>
                  <a:pt x="17209" y="5077"/>
                </a:cubicBezTo>
                <a:cubicBezTo>
                  <a:pt x="17192" y="5009"/>
                  <a:pt x="17130" y="4953"/>
                  <a:pt x="17096" y="4885"/>
                </a:cubicBezTo>
                <a:cubicBezTo>
                  <a:pt x="17079" y="4845"/>
                  <a:pt x="17062" y="4794"/>
                  <a:pt x="17016" y="4782"/>
                </a:cubicBezTo>
                <a:lnTo>
                  <a:pt x="17016" y="4782"/>
                </a:lnTo>
                <a:cubicBezTo>
                  <a:pt x="17016" y="4816"/>
                  <a:pt x="17033" y="4856"/>
                  <a:pt x="17067" y="4879"/>
                </a:cubicBezTo>
                <a:cubicBezTo>
                  <a:pt x="17073" y="4913"/>
                  <a:pt x="17135" y="4958"/>
                  <a:pt x="17090" y="4981"/>
                </a:cubicBezTo>
                <a:cubicBezTo>
                  <a:pt x="17073" y="4953"/>
                  <a:pt x="17056" y="4941"/>
                  <a:pt x="17028" y="4941"/>
                </a:cubicBezTo>
                <a:cubicBezTo>
                  <a:pt x="17033" y="4936"/>
                  <a:pt x="17045" y="4919"/>
                  <a:pt x="17056" y="4913"/>
                </a:cubicBezTo>
                <a:cubicBezTo>
                  <a:pt x="17045" y="4907"/>
                  <a:pt x="17016" y="4902"/>
                  <a:pt x="17005" y="4896"/>
                </a:cubicBezTo>
                <a:cubicBezTo>
                  <a:pt x="16994" y="4879"/>
                  <a:pt x="16982" y="4862"/>
                  <a:pt x="16971" y="4845"/>
                </a:cubicBezTo>
                <a:cubicBezTo>
                  <a:pt x="16988" y="4845"/>
                  <a:pt x="17011" y="4839"/>
                  <a:pt x="17022" y="4839"/>
                </a:cubicBezTo>
                <a:cubicBezTo>
                  <a:pt x="16999" y="4828"/>
                  <a:pt x="16977" y="4822"/>
                  <a:pt x="16948" y="4811"/>
                </a:cubicBezTo>
                <a:cubicBezTo>
                  <a:pt x="16954" y="4811"/>
                  <a:pt x="16971" y="4799"/>
                  <a:pt x="16977" y="4794"/>
                </a:cubicBezTo>
                <a:cubicBezTo>
                  <a:pt x="16937" y="4743"/>
                  <a:pt x="16903" y="4686"/>
                  <a:pt x="16863" y="4635"/>
                </a:cubicBezTo>
                <a:cubicBezTo>
                  <a:pt x="16818" y="4618"/>
                  <a:pt x="16823" y="4561"/>
                  <a:pt x="16812" y="4521"/>
                </a:cubicBezTo>
                <a:lnTo>
                  <a:pt x="16812" y="4521"/>
                </a:lnTo>
                <a:cubicBezTo>
                  <a:pt x="16903" y="4567"/>
                  <a:pt x="16931" y="4675"/>
                  <a:pt x="16988" y="4754"/>
                </a:cubicBezTo>
                <a:cubicBezTo>
                  <a:pt x="16988" y="4764"/>
                  <a:pt x="16994" y="4767"/>
                  <a:pt x="17001" y="4767"/>
                </a:cubicBezTo>
                <a:cubicBezTo>
                  <a:pt x="17020" y="4767"/>
                  <a:pt x="17049" y="4744"/>
                  <a:pt x="17016" y="4731"/>
                </a:cubicBezTo>
                <a:cubicBezTo>
                  <a:pt x="16925" y="4595"/>
                  <a:pt x="16840" y="4448"/>
                  <a:pt x="16744" y="4312"/>
                </a:cubicBezTo>
                <a:cubicBezTo>
                  <a:pt x="16710" y="4260"/>
                  <a:pt x="16676" y="4215"/>
                  <a:pt x="16647" y="4158"/>
                </a:cubicBezTo>
                <a:close/>
                <a:moveTo>
                  <a:pt x="17606" y="5548"/>
                </a:moveTo>
                <a:cubicBezTo>
                  <a:pt x="17618" y="5548"/>
                  <a:pt x="17646" y="5554"/>
                  <a:pt x="17657" y="5554"/>
                </a:cubicBezTo>
                <a:cubicBezTo>
                  <a:pt x="17674" y="5571"/>
                  <a:pt x="17680" y="5594"/>
                  <a:pt x="17674" y="5616"/>
                </a:cubicBezTo>
                <a:cubicBezTo>
                  <a:pt x="17660" y="5625"/>
                  <a:pt x="17645" y="5628"/>
                  <a:pt x="17629" y="5628"/>
                </a:cubicBezTo>
                <a:cubicBezTo>
                  <a:pt x="17613" y="5628"/>
                  <a:pt x="17598" y="5625"/>
                  <a:pt x="17584" y="5622"/>
                </a:cubicBezTo>
                <a:cubicBezTo>
                  <a:pt x="17595" y="5616"/>
                  <a:pt x="17629" y="5616"/>
                  <a:pt x="17640" y="5611"/>
                </a:cubicBezTo>
                <a:cubicBezTo>
                  <a:pt x="17629" y="5594"/>
                  <a:pt x="17618" y="5571"/>
                  <a:pt x="17606" y="5548"/>
                </a:cubicBezTo>
                <a:close/>
                <a:moveTo>
                  <a:pt x="17525" y="5633"/>
                </a:moveTo>
                <a:cubicBezTo>
                  <a:pt x="17529" y="5633"/>
                  <a:pt x="17533" y="5635"/>
                  <a:pt x="17538" y="5639"/>
                </a:cubicBezTo>
                <a:cubicBezTo>
                  <a:pt x="17552" y="5648"/>
                  <a:pt x="17551" y="5679"/>
                  <a:pt x="17538" y="5679"/>
                </a:cubicBezTo>
                <a:cubicBezTo>
                  <a:pt x="17535" y="5679"/>
                  <a:pt x="17531" y="5678"/>
                  <a:pt x="17527" y="5673"/>
                </a:cubicBezTo>
                <a:cubicBezTo>
                  <a:pt x="17508" y="5669"/>
                  <a:pt x="17509" y="5633"/>
                  <a:pt x="17525" y="5633"/>
                </a:cubicBezTo>
                <a:close/>
                <a:moveTo>
                  <a:pt x="17028" y="5526"/>
                </a:moveTo>
                <a:lnTo>
                  <a:pt x="17028" y="5526"/>
                </a:lnTo>
                <a:cubicBezTo>
                  <a:pt x="17084" y="5565"/>
                  <a:pt x="17096" y="5645"/>
                  <a:pt x="17135" y="5702"/>
                </a:cubicBezTo>
                <a:lnTo>
                  <a:pt x="17118" y="5707"/>
                </a:lnTo>
                <a:cubicBezTo>
                  <a:pt x="17090" y="5645"/>
                  <a:pt x="17062" y="5582"/>
                  <a:pt x="17028" y="5526"/>
                </a:cubicBezTo>
                <a:close/>
                <a:moveTo>
                  <a:pt x="1451" y="5986"/>
                </a:moveTo>
                <a:cubicBezTo>
                  <a:pt x="1455" y="5986"/>
                  <a:pt x="1460" y="5988"/>
                  <a:pt x="1464" y="5991"/>
                </a:cubicBezTo>
                <a:cubicBezTo>
                  <a:pt x="1479" y="6010"/>
                  <a:pt x="1457" y="6033"/>
                  <a:pt x="1439" y="6033"/>
                </a:cubicBezTo>
                <a:cubicBezTo>
                  <a:pt x="1436" y="6033"/>
                  <a:pt x="1433" y="6032"/>
                  <a:pt x="1430" y="6031"/>
                </a:cubicBezTo>
                <a:cubicBezTo>
                  <a:pt x="1412" y="6012"/>
                  <a:pt x="1431" y="5986"/>
                  <a:pt x="1451" y="5986"/>
                </a:cubicBezTo>
                <a:close/>
                <a:moveTo>
                  <a:pt x="17572" y="5900"/>
                </a:moveTo>
                <a:lnTo>
                  <a:pt x="17572" y="5900"/>
                </a:lnTo>
                <a:cubicBezTo>
                  <a:pt x="17589" y="5929"/>
                  <a:pt x="17606" y="5963"/>
                  <a:pt x="17623" y="5991"/>
                </a:cubicBezTo>
                <a:cubicBezTo>
                  <a:pt x="17623" y="6008"/>
                  <a:pt x="17618" y="6025"/>
                  <a:pt x="17618" y="6042"/>
                </a:cubicBezTo>
                <a:cubicBezTo>
                  <a:pt x="17601" y="5997"/>
                  <a:pt x="17584" y="5951"/>
                  <a:pt x="17572" y="5900"/>
                </a:cubicBezTo>
                <a:close/>
                <a:moveTo>
                  <a:pt x="17937" y="6265"/>
                </a:moveTo>
                <a:cubicBezTo>
                  <a:pt x="17938" y="6266"/>
                  <a:pt x="17940" y="6268"/>
                  <a:pt x="17941" y="6269"/>
                </a:cubicBezTo>
                <a:cubicBezTo>
                  <a:pt x="17940" y="6268"/>
                  <a:pt x="17938" y="6266"/>
                  <a:pt x="17937" y="6265"/>
                </a:cubicBezTo>
                <a:close/>
                <a:moveTo>
                  <a:pt x="786" y="6307"/>
                </a:moveTo>
                <a:cubicBezTo>
                  <a:pt x="789" y="6307"/>
                  <a:pt x="792" y="6307"/>
                  <a:pt x="795" y="6309"/>
                </a:cubicBezTo>
                <a:cubicBezTo>
                  <a:pt x="810" y="6319"/>
                  <a:pt x="803" y="6356"/>
                  <a:pt x="781" y="6356"/>
                </a:cubicBezTo>
                <a:cubicBezTo>
                  <a:pt x="778" y="6356"/>
                  <a:pt x="775" y="6355"/>
                  <a:pt x="772" y="6354"/>
                </a:cubicBezTo>
                <a:cubicBezTo>
                  <a:pt x="752" y="6344"/>
                  <a:pt x="763" y="6307"/>
                  <a:pt x="786" y="6307"/>
                </a:cubicBezTo>
                <a:close/>
                <a:moveTo>
                  <a:pt x="17691" y="6161"/>
                </a:moveTo>
                <a:cubicBezTo>
                  <a:pt x="17714" y="6241"/>
                  <a:pt x="17754" y="6309"/>
                  <a:pt x="17777" y="6388"/>
                </a:cubicBezTo>
                <a:cubicBezTo>
                  <a:pt x="17754" y="6388"/>
                  <a:pt x="17742" y="6365"/>
                  <a:pt x="17731" y="6348"/>
                </a:cubicBezTo>
                <a:lnTo>
                  <a:pt x="17697" y="6348"/>
                </a:lnTo>
                <a:cubicBezTo>
                  <a:pt x="17703" y="6337"/>
                  <a:pt x="17714" y="6314"/>
                  <a:pt x="17720" y="6303"/>
                </a:cubicBezTo>
                <a:cubicBezTo>
                  <a:pt x="17708" y="6303"/>
                  <a:pt x="17697" y="6309"/>
                  <a:pt x="17686" y="6309"/>
                </a:cubicBezTo>
                <a:cubicBezTo>
                  <a:pt x="17716" y="6274"/>
                  <a:pt x="17708" y="6250"/>
                  <a:pt x="17688" y="6250"/>
                </a:cubicBezTo>
                <a:cubicBezTo>
                  <a:pt x="17678" y="6250"/>
                  <a:pt x="17665" y="6256"/>
                  <a:pt x="17652" y="6269"/>
                </a:cubicBezTo>
                <a:cubicBezTo>
                  <a:pt x="17646" y="6258"/>
                  <a:pt x="17640" y="6241"/>
                  <a:pt x="17640" y="6235"/>
                </a:cubicBezTo>
                <a:cubicBezTo>
                  <a:pt x="17657" y="6235"/>
                  <a:pt x="17680" y="6229"/>
                  <a:pt x="17697" y="6229"/>
                </a:cubicBezTo>
                <a:cubicBezTo>
                  <a:pt x="17686" y="6207"/>
                  <a:pt x="17686" y="6184"/>
                  <a:pt x="17691" y="6161"/>
                </a:cubicBezTo>
                <a:close/>
                <a:moveTo>
                  <a:pt x="1669" y="6116"/>
                </a:moveTo>
                <a:cubicBezTo>
                  <a:pt x="1674" y="6116"/>
                  <a:pt x="1680" y="6121"/>
                  <a:pt x="1686" y="6121"/>
                </a:cubicBezTo>
                <a:cubicBezTo>
                  <a:pt x="1646" y="6212"/>
                  <a:pt x="1606" y="6303"/>
                  <a:pt x="1566" y="6394"/>
                </a:cubicBezTo>
                <a:cubicBezTo>
                  <a:pt x="1589" y="6331"/>
                  <a:pt x="1606" y="6263"/>
                  <a:pt x="1646" y="6207"/>
                </a:cubicBezTo>
                <a:lnTo>
                  <a:pt x="1606" y="6207"/>
                </a:lnTo>
                <a:cubicBezTo>
                  <a:pt x="1618" y="6201"/>
                  <a:pt x="1635" y="6195"/>
                  <a:pt x="1652" y="6190"/>
                </a:cubicBezTo>
                <a:cubicBezTo>
                  <a:pt x="1657" y="6161"/>
                  <a:pt x="1663" y="6138"/>
                  <a:pt x="1669" y="6116"/>
                </a:cubicBezTo>
                <a:close/>
                <a:moveTo>
                  <a:pt x="1010" y="5588"/>
                </a:moveTo>
                <a:lnTo>
                  <a:pt x="1010" y="5588"/>
                </a:lnTo>
                <a:cubicBezTo>
                  <a:pt x="999" y="5628"/>
                  <a:pt x="988" y="5668"/>
                  <a:pt x="971" y="5713"/>
                </a:cubicBezTo>
                <a:lnTo>
                  <a:pt x="976" y="5713"/>
                </a:lnTo>
                <a:cubicBezTo>
                  <a:pt x="948" y="5781"/>
                  <a:pt x="925" y="5849"/>
                  <a:pt x="886" y="5912"/>
                </a:cubicBezTo>
                <a:lnTo>
                  <a:pt x="914" y="5934"/>
                </a:lnTo>
                <a:cubicBezTo>
                  <a:pt x="920" y="5917"/>
                  <a:pt x="937" y="5889"/>
                  <a:pt x="948" y="5872"/>
                </a:cubicBezTo>
                <a:lnTo>
                  <a:pt x="982" y="5860"/>
                </a:lnTo>
                <a:lnTo>
                  <a:pt x="982" y="5889"/>
                </a:lnTo>
                <a:lnTo>
                  <a:pt x="937" y="5894"/>
                </a:lnTo>
                <a:cubicBezTo>
                  <a:pt x="937" y="5929"/>
                  <a:pt x="931" y="5963"/>
                  <a:pt x="931" y="5997"/>
                </a:cubicBezTo>
                <a:cubicBezTo>
                  <a:pt x="886" y="6025"/>
                  <a:pt x="874" y="6070"/>
                  <a:pt x="869" y="6121"/>
                </a:cubicBezTo>
                <a:cubicBezTo>
                  <a:pt x="874" y="6173"/>
                  <a:pt x="812" y="6218"/>
                  <a:pt x="835" y="6275"/>
                </a:cubicBezTo>
                <a:cubicBezTo>
                  <a:pt x="812" y="6263"/>
                  <a:pt x="789" y="6258"/>
                  <a:pt x="766" y="6252"/>
                </a:cubicBezTo>
                <a:cubicBezTo>
                  <a:pt x="744" y="6297"/>
                  <a:pt x="721" y="6348"/>
                  <a:pt x="715" y="6405"/>
                </a:cubicBezTo>
                <a:cubicBezTo>
                  <a:pt x="698" y="6428"/>
                  <a:pt x="681" y="6445"/>
                  <a:pt x="670" y="6468"/>
                </a:cubicBezTo>
                <a:cubicBezTo>
                  <a:pt x="710" y="6348"/>
                  <a:pt x="732" y="6224"/>
                  <a:pt x="801" y="6116"/>
                </a:cubicBezTo>
                <a:lnTo>
                  <a:pt x="801" y="6116"/>
                </a:lnTo>
                <a:cubicBezTo>
                  <a:pt x="789" y="6155"/>
                  <a:pt x="778" y="6195"/>
                  <a:pt x="766" y="6241"/>
                </a:cubicBezTo>
                <a:cubicBezTo>
                  <a:pt x="778" y="6241"/>
                  <a:pt x="801" y="6246"/>
                  <a:pt x="812" y="6246"/>
                </a:cubicBezTo>
                <a:cubicBezTo>
                  <a:pt x="818" y="6155"/>
                  <a:pt x="874" y="6076"/>
                  <a:pt x="886" y="5985"/>
                </a:cubicBezTo>
                <a:lnTo>
                  <a:pt x="886" y="5985"/>
                </a:lnTo>
                <a:cubicBezTo>
                  <a:pt x="835" y="6014"/>
                  <a:pt x="823" y="6076"/>
                  <a:pt x="789" y="6121"/>
                </a:cubicBezTo>
                <a:cubicBezTo>
                  <a:pt x="829" y="5974"/>
                  <a:pt x="891" y="5826"/>
                  <a:pt x="959" y="5685"/>
                </a:cubicBezTo>
                <a:cubicBezTo>
                  <a:pt x="965" y="5685"/>
                  <a:pt x="965" y="5685"/>
                  <a:pt x="965" y="5679"/>
                </a:cubicBezTo>
                <a:cubicBezTo>
                  <a:pt x="971" y="5679"/>
                  <a:pt x="971" y="5673"/>
                  <a:pt x="971" y="5668"/>
                </a:cubicBezTo>
                <a:cubicBezTo>
                  <a:pt x="982" y="5639"/>
                  <a:pt x="999" y="5616"/>
                  <a:pt x="1010" y="5588"/>
                </a:cubicBezTo>
                <a:close/>
                <a:moveTo>
                  <a:pt x="17731" y="6405"/>
                </a:moveTo>
                <a:cubicBezTo>
                  <a:pt x="17771" y="6405"/>
                  <a:pt x="17794" y="6422"/>
                  <a:pt x="17794" y="6462"/>
                </a:cubicBezTo>
                <a:cubicBezTo>
                  <a:pt x="17782" y="6468"/>
                  <a:pt x="17760" y="6473"/>
                  <a:pt x="17748" y="6479"/>
                </a:cubicBezTo>
                <a:cubicBezTo>
                  <a:pt x="17754" y="6473"/>
                  <a:pt x="17771" y="6456"/>
                  <a:pt x="17777" y="6445"/>
                </a:cubicBezTo>
                <a:cubicBezTo>
                  <a:pt x="17765" y="6434"/>
                  <a:pt x="17742" y="6416"/>
                  <a:pt x="17731" y="6405"/>
                </a:cubicBezTo>
                <a:close/>
                <a:moveTo>
                  <a:pt x="17447" y="6473"/>
                </a:moveTo>
                <a:cubicBezTo>
                  <a:pt x="17470" y="6473"/>
                  <a:pt x="17487" y="6536"/>
                  <a:pt x="17459" y="6541"/>
                </a:cubicBezTo>
                <a:cubicBezTo>
                  <a:pt x="17442" y="6530"/>
                  <a:pt x="17436" y="6496"/>
                  <a:pt x="17447" y="6473"/>
                </a:cubicBezTo>
                <a:close/>
                <a:moveTo>
                  <a:pt x="1504" y="6547"/>
                </a:moveTo>
                <a:cubicBezTo>
                  <a:pt x="1504" y="6553"/>
                  <a:pt x="1504" y="6553"/>
                  <a:pt x="1504" y="6553"/>
                </a:cubicBezTo>
                <a:lnTo>
                  <a:pt x="1498" y="6553"/>
                </a:lnTo>
                <a:lnTo>
                  <a:pt x="1498" y="6547"/>
                </a:lnTo>
                <a:close/>
                <a:moveTo>
                  <a:pt x="17828" y="6530"/>
                </a:moveTo>
                <a:cubicBezTo>
                  <a:pt x="17833" y="6570"/>
                  <a:pt x="17839" y="6609"/>
                  <a:pt x="17850" y="6643"/>
                </a:cubicBezTo>
                <a:cubicBezTo>
                  <a:pt x="17833" y="6638"/>
                  <a:pt x="17816" y="6632"/>
                  <a:pt x="17799" y="6626"/>
                </a:cubicBezTo>
                <a:cubicBezTo>
                  <a:pt x="17811" y="6615"/>
                  <a:pt x="17816" y="6604"/>
                  <a:pt x="17828" y="6592"/>
                </a:cubicBezTo>
                <a:cubicBezTo>
                  <a:pt x="17822" y="6575"/>
                  <a:pt x="17811" y="6553"/>
                  <a:pt x="17799" y="6536"/>
                </a:cubicBezTo>
                <a:lnTo>
                  <a:pt x="17828" y="6530"/>
                </a:lnTo>
                <a:close/>
                <a:moveTo>
                  <a:pt x="749" y="6428"/>
                </a:moveTo>
                <a:lnTo>
                  <a:pt x="749" y="6428"/>
                </a:lnTo>
                <a:cubicBezTo>
                  <a:pt x="732" y="6530"/>
                  <a:pt x="681" y="6626"/>
                  <a:pt x="687" y="6734"/>
                </a:cubicBezTo>
                <a:cubicBezTo>
                  <a:pt x="681" y="6729"/>
                  <a:pt x="664" y="6717"/>
                  <a:pt x="659" y="6712"/>
                </a:cubicBezTo>
                <a:cubicBezTo>
                  <a:pt x="687" y="6615"/>
                  <a:pt x="693" y="6507"/>
                  <a:pt x="749" y="6428"/>
                </a:cubicBezTo>
                <a:close/>
                <a:moveTo>
                  <a:pt x="654" y="6762"/>
                </a:moveTo>
                <a:cubicBezTo>
                  <a:pt x="656" y="6762"/>
                  <a:pt x="657" y="6762"/>
                  <a:pt x="659" y="6763"/>
                </a:cubicBezTo>
                <a:cubicBezTo>
                  <a:pt x="676" y="6780"/>
                  <a:pt x="659" y="6814"/>
                  <a:pt x="636" y="6814"/>
                </a:cubicBezTo>
                <a:cubicBezTo>
                  <a:pt x="620" y="6798"/>
                  <a:pt x="634" y="6762"/>
                  <a:pt x="654" y="6762"/>
                </a:cubicBezTo>
                <a:close/>
                <a:moveTo>
                  <a:pt x="17550" y="6780"/>
                </a:moveTo>
                <a:lnTo>
                  <a:pt x="17550" y="6780"/>
                </a:lnTo>
                <a:cubicBezTo>
                  <a:pt x="17572" y="6797"/>
                  <a:pt x="17567" y="6808"/>
                  <a:pt x="17544" y="6814"/>
                </a:cubicBezTo>
                <a:cubicBezTo>
                  <a:pt x="17527" y="6797"/>
                  <a:pt x="17527" y="6785"/>
                  <a:pt x="17550" y="6780"/>
                </a:cubicBezTo>
                <a:close/>
                <a:moveTo>
                  <a:pt x="642" y="6842"/>
                </a:moveTo>
                <a:cubicBezTo>
                  <a:pt x="636" y="6882"/>
                  <a:pt x="625" y="6916"/>
                  <a:pt x="602" y="6944"/>
                </a:cubicBezTo>
                <a:cubicBezTo>
                  <a:pt x="602" y="6910"/>
                  <a:pt x="608" y="6876"/>
                  <a:pt x="613" y="6842"/>
                </a:cubicBezTo>
                <a:close/>
                <a:moveTo>
                  <a:pt x="17550" y="5690"/>
                </a:moveTo>
                <a:lnTo>
                  <a:pt x="17550" y="5690"/>
                </a:lnTo>
                <a:cubicBezTo>
                  <a:pt x="17623" y="5787"/>
                  <a:pt x="17640" y="5929"/>
                  <a:pt x="17725" y="6008"/>
                </a:cubicBezTo>
                <a:cubicBezTo>
                  <a:pt x="17720" y="6014"/>
                  <a:pt x="17708" y="6019"/>
                  <a:pt x="17703" y="6019"/>
                </a:cubicBezTo>
                <a:cubicBezTo>
                  <a:pt x="17816" y="6269"/>
                  <a:pt x="17896" y="6530"/>
                  <a:pt x="17975" y="6791"/>
                </a:cubicBezTo>
                <a:cubicBezTo>
                  <a:pt x="17981" y="6791"/>
                  <a:pt x="17986" y="6785"/>
                  <a:pt x="17992" y="6785"/>
                </a:cubicBezTo>
                <a:cubicBezTo>
                  <a:pt x="17975" y="6859"/>
                  <a:pt x="18021" y="6921"/>
                  <a:pt x="18038" y="6990"/>
                </a:cubicBezTo>
                <a:cubicBezTo>
                  <a:pt x="17998" y="6967"/>
                  <a:pt x="18003" y="6921"/>
                  <a:pt x="17986" y="6882"/>
                </a:cubicBezTo>
                <a:cubicBezTo>
                  <a:pt x="17884" y="6558"/>
                  <a:pt x="17765" y="6235"/>
                  <a:pt x="17640" y="5912"/>
                </a:cubicBezTo>
                <a:cubicBezTo>
                  <a:pt x="17612" y="5838"/>
                  <a:pt x="17567" y="5770"/>
                  <a:pt x="17550" y="5690"/>
                </a:cubicBezTo>
                <a:close/>
                <a:moveTo>
                  <a:pt x="594" y="6970"/>
                </a:moveTo>
                <a:cubicBezTo>
                  <a:pt x="596" y="6970"/>
                  <a:pt x="599" y="6971"/>
                  <a:pt x="602" y="6973"/>
                </a:cubicBezTo>
                <a:cubicBezTo>
                  <a:pt x="622" y="6982"/>
                  <a:pt x="607" y="7014"/>
                  <a:pt x="591" y="7014"/>
                </a:cubicBezTo>
                <a:cubicBezTo>
                  <a:pt x="589" y="7014"/>
                  <a:pt x="587" y="7014"/>
                  <a:pt x="585" y="7012"/>
                </a:cubicBezTo>
                <a:cubicBezTo>
                  <a:pt x="565" y="7002"/>
                  <a:pt x="576" y="6970"/>
                  <a:pt x="594" y="6970"/>
                </a:cubicBezTo>
                <a:close/>
                <a:moveTo>
                  <a:pt x="670" y="6473"/>
                </a:moveTo>
                <a:lnTo>
                  <a:pt x="670" y="6473"/>
                </a:lnTo>
                <a:cubicBezTo>
                  <a:pt x="659" y="6643"/>
                  <a:pt x="579" y="6791"/>
                  <a:pt x="551" y="6955"/>
                </a:cubicBezTo>
                <a:cubicBezTo>
                  <a:pt x="545" y="6995"/>
                  <a:pt x="528" y="7029"/>
                  <a:pt x="505" y="7063"/>
                </a:cubicBezTo>
                <a:cubicBezTo>
                  <a:pt x="545" y="6865"/>
                  <a:pt x="596" y="6666"/>
                  <a:pt x="670" y="6473"/>
                </a:cubicBezTo>
                <a:close/>
                <a:moveTo>
                  <a:pt x="557" y="7092"/>
                </a:moveTo>
                <a:cubicBezTo>
                  <a:pt x="579" y="7097"/>
                  <a:pt x="585" y="7114"/>
                  <a:pt x="562" y="7131"/>
                </a:cubicBezTo>
                <a:cubicBezTo>
                  <a:pt x="540" y="7120"/>
                  <a:pt x="540" y="7109"/>
                  <a:pt x="557" y="7092"/>
                </a:cubicBezTo>
                <a:close/>
                <a:moveTo>
                  <a:pt x="1118" y="7211"/>
                </a:moveTo>
                <a:lnTo>
                  <a:pt x="1118" y="7211"/>
                </a:lnTo>
                <a:cubicBezTo>
                  <a:pt x="1107" y="7245"/>
                  <a:pt x="1096" y="7279"/>
                  <a:pt x="1079" y="7307"/>
                </a:cubicBezTo>
                <a:cubicBezTo>
                  <a:pt x="1079" y="7275"/>
                  <a:pt x="1089" y="7248"/>
                  <a:pt x="1095" y="7216"/>
                </a:cubicBezTo>
                <a:lnTo>
                  <a:pt x="1095" y="7216"/>
                </a:lnTo>
                <a:cubicBezTo>
                  <a:pt x="1104" y="7216"/>
                  <a:pt x="1113" y="7216"/>
                  <a:pt x="1118" y="7211"/>
                </a:cubicBezTo>
                <a:close/>
                <a:moveTo>
                  <a:pt x="18026" y="6995"/>
                </a:moveTo>
                <a:lnTo>
                  <a:pt x="18026" y="6995"/>
                </a:lnTo>
                <a:cubicBezTo>
                  <a:pt x="18083" y="7103"/>
                  <a:pt x="18094" y="7234"/>
                  <a:pt x="18117" y="7353"/>
                </a:cubicBezTo>
                <a:cubicBezTo>
                  <a:pt x="18083" y="7319"/>
                  <a:pt x="18083" y="7268"/>
                  <a:pt x="18066" y="7222"/>
                </a:cubicBezTo>
                <a:lnTo>
                  <a:pt x="18072" y="7222"/>
                </a:lnTo>
                <a:cubicBezTo>
                  <a:pt x="18049" y="7148"/>
                  <a:pt x="18021" y="7075"/>
                  <a:pt x="18026" y="6995"/>
                </a:cubicBezTo>
                <a:close/>
                <a:moveTo>
                  <a:pt x="18116" y="7357"/>
                </a:moveTo>
                <a:cubicBezTo>
                  <a:pt x="18119" y="7357"/>
                  <a:pt x="18124" y="7357"/>
                  <a:pt x="18128" y="7358"/>
                </a:cubicBezTo>
                <a:cubicBezTo>
                  <a:pt x="18138" y="7382"/>
                  <a:pt x="18135" y="7394"/>
                  <a:pt x="18118" y="7394"/>
                </a:cubicBezTo>
                <a:cubicBezTo>
                  <a:pt x="18114" y="7394"/>
                  <a:pt x="18110" y="7393"/>
                  <a:pt x="18106" y="7392"/>
                </a:cubicBezTo>
                <a:cubicBezTo>
                  <a:pt x="18096" y="7369"/>
                  <a:pt x="18099" y="7357"/>
                  <a:pt x="18116" y="7357"/>
                </a:cubicBezTo>
                <a:close/>
                <a:moveTo>
                  <a:pt x="18021" y="7194"/>
                </a:moveTo>
                <a:cubicBezTo>
                  <a:pt x="18043" y="7290"/>
                  <a:pt x="18049" y="7398"/>
                  <a:pt x="18089" y="7495"/>
                </a:cubicBezTo>
                <a:cubicBezTo>
                  <a:pt x="18100" y="7517"/>
                  <a:pt x="18094" y="7540"/>
                  <a:pt x="18083" y="7557"/>
                </a:cubicBezTo>
                <a:lnTo>
                  <a:pt x="18083" y="7563"/>
                </a:lnTo>
                <a:cubicBezTo>
                  <a:pt x="18068" y="7538"/>
                  <a:pt x="18079" y="7466"/>
                  <a:pt x="18045" y="7466"/>
                </a:cubicBezTo>
                <a:cubicBezTo>
                  <a:pt x="18040" y="7466"/>
                  <a:pt x="18034" y="7468"/>
                  <a:pt x="18026" y="7472"/>
                </a:cubicBezTo>
                <a:cubicBezTo>
                  <a:pt x="18038" y="7466"/>
                  <a:pt x="18049" y="7455"/>
                  <a:pt x="18055" y="7449"/>
                </a:cubicBezTo>
                <a:cubicBezTo>
                  <a:pt x="18026" y="7370"/>
                  <a:pt x="18009" y="7279"/>
                  <a:pt x="18021" y="7194"/>
                </a:cubicBezTo>
                <a:close/>
                <a:moveTo>
                  <a:pt x="454" y="7597"/>
                </a:moveTo>
                <a:cubicBezTo>
                  <a:pt x="483" y="7597"/>
                  <a:pt x="471" y="7636"/>
                  <a:pt x="449" y="7642"/>
                </a:cubicBezTo>
                <a:cubicBezTo>
                  <a:pt x="420" y="7642"/>
                  <a:pt x="437" y="7597"/>
                  <a:pt x="454" y="7597"/>
                </a:cubicBezTo>
                <a:close/>
                <a:moveTo>
                  <a:pt x="460" y="7256"/>
                </a:moveTo>
                <a:cubicBezTo>
                  <a:pt x="466" y="7404"/>
                  <a:pt x="420" y="7557"/>
                  <a:pt x="375" y="7693"/>
                </a:cubicBezTo>
                <a:cubicBezTo>
                  <a:pt x="392" y="7546"/>
                  <a:pt x="420" y="7398"/>
                  <a:pt x="460" y="7256"/>
                </a:cubicBezTo>
                <a:close/>
                <a:moveTo>
                  <a:pt x="1016" y="7631"/>
                </a:moveTo>
                <a:cubicBezTo>
                  <a:pt x="1016" y="7682"/>
                  <a:pt x="1033" y="7744"/>
                  <a:pt x="993" y="7778"/>
                </a:cubicBezTo>
                <a:cubicBezTo>
                  <a:pt x="999" y="7727"/>
                  <a:pt x="1005" y="7682"/>
                  <a:pt x="1016" y="7631"/>
                </a:cubicBezTo>
                <a:close/>
                <a:moveTo>
                  <a:pt x="18304" y="7812"/>
                </a:moveTo>
                <a:cubicBezTo>
                  <a:pt x="18304" y="7858"/>
                  <a:pt x="18344" y="7914"/>
                  <a:pt x="18310" y="7954"/>
                </a:cubicBezTo>
                <a:cubicBezTo>
                  <a:pt x="18299" y="7909"/>
                  <a:pt x="18287" y="7863"/>
                  <a:pt x="18276" y="7818"/>
                </a:cubicBezTo>
                <a:cubicBezTo>
                  <a:pt x="18282" y="7818"/>
                  <a:pt x="18299" y="7812"/>
                  <a:pt x="18304" y="7812"/>
                </a:cubicBezTo>
                <a:close/>
                <a:moveTo>
                  <a:pt x="364" y="7699"/>
                </a:moveTo>
                <a:lnTo>
                  <a:pt x="364" y="7699"/>
                </a:lnTo>
                <a:cubicBezTo>
                  <a:pt x="381" y="7812"/>
                  <a:pt x="347" y="7926"/>
                  <a:pt x="330" y="8039"/>
                </a:cubicBezTo>
                <a:cubicBezTo>
                  <a:pt x="324" y="7926"/>
                  <a:pt x="352" y="7812"/>
                  <a:pt x="364" y="7699"/>
                </a:cubicBezTo>
                <a:close/>
                <a:moveTo>
                  <a:pt x="958" y="8117"/>
                </a:moveTo>
                <a:cubicBezTo>
                  <a:pt x="960" y="8117"/>
                  <a:pt x="963" y="8117"/>
                  <a:pt x="965" y="8119"/>
                </a:cubicBezTo>
                <a:cubicBezTo>
                  <a:pt x="986" y="8129"/>
                  <a:pt x="973" y="8170"/>
                  <a:pt x="952" y="8170"/>
                </a:cubicBezTo>
                <a:cubicBezTo>
                  <a:pt x="951" y="8170"/>
                  <a:pt x="949" y="8170"/>
                  <a:pt x="948" y="8170"/>
                </a:cubicBezTo>
                <a:cubicBezTo>
                  <a:pt x="928" y="8155"/>
                  <a:pt x="939" y="8117"/>
                  <a:pt x="958" y="8117"/>
                </a:cubicBezTo>
                <a:close/>
                <a:moveTo>
                  <a:pt x="18134" y="7398"/>
                </a:moveTo>
                <a:lnTo>
                  <a:pt x="18134" y="7398"/>
                </a:lnTo>
                <a:cubicBezTo>
                  <a:pt x="18179" y="7512"/>
                  <a:pt x="18179" y="7631"/>
                  <a:pt x="18208" y="7750"/>
                </a:cubicBezTo>
                <a:lnTo>
                  <a:pt x="18213" y="7750"/>
                </a:lnTo>
                <a:cubicBezTo>
                  <a:pt x="18213" y="7744"/>
                  <a:pt x="18225" y="7738"/>
                  <a:pt x="18230" y="7738"/>
                </a:cubicBezTo>
                <a:cubicBezTo>
                  <a:pt x="18225" y="7750"/>
                  <a:pt x="18219" y="7761"/>
                  <a:pt x="18213" y="7773"/>
                </a:cubicBezTo>
                <a:cubicBezTo>
                  <a:pt x="18242" y="7937"/>
                  <a:pt x="18287" y="8102"/>
                  <a:pt x="18287" y="8277"/>
                </a:cubicBezTo>
                <a:lnTo>
                  <a:pt x="18316" y="8266"/>
                </a:lnTo>
                <a:lnTo>
                  <a:pt x="18316" y="8266"/>
                </a:lnTo>
                <a:cubicBezTo>
                  <a:pt x="18276" y="8323"/>
                  <a:pt x="18316" y="8397"/>
                  <a:pt x="18304" y="8459"/>
                </a:cubicBezTo>
                <a:cubicBezTo>
                  <a:pt x="18276" y="8425"/>
                  <a:pt x="18299" y="8374"/>
                  <a:pt x="18276" y="8334"/>
                </a:cubicBezTo>
                <a:cubicBezTo>
                  <a:pt x="18264" y="8022"/>
                  <a:pt x="18145" y="7704"/>
                  <a:pt x="18134" y="7398"/>
                </a:cubicBezTo>
                <a:close/>
                <a:moveTo>
                  <a:pt x="18219" y="8368"/>
                </a:moveTo>
                <a:cubicBezTo>
                  <a:pt x="18230" y="8419"/>
                  <a:pt x="18242" y="8470"/>
                  <a:pt x="18259" y="8516"/>
                </a:cubicBezTo>
                <a:cubicBezTo>
                  <a:pt x="18242" y="8561"/>
                  <a:pt x="18253" y="8612"/>
                  <a:pt x="18264" y="8658"/>
                </a:cubicBezTo>
                <a:cubicBezTo>
                  <a:pt x="18259" y="8652"/>
                  <a:pt x="18242" y="8646"/>
                  <a:pt x="18236" y="8641"/>
                </a:cubicBezTo>
                <a:cubicBezTo>
                  <a:pt x="18236" y="8624"/>
                  <a:pt x="18242" y="8607"/>
                  <a:pt x="18242" y="8590"/>
                </a:cubicBezTo>
                <a:cubicBezTo>
                  <a:pt x="18230" y="8584"/>
                  <a:pt x="18213" y="8578"/>
                  <a:pt x="18202" y="8573"/>
                </a:cubicBezTo>
                <a:lnTo>
                  <a:pt x="18230" y="8567"/>
                </a:lnTo>
                <a:cubicBezTo>
                  <a:pt x="18219" y="8499"/>
                  <a:pt x="18236" y="8431"/>
                  <a:pt x="18208" y="8368"/>
                </a:cubicBezTo>
                <a:close/>
                <a:moveTo>
                  <a:pt x="18299" y="8465"/>
                </a:moveTo>
                <a:cubicBezTo>
                  <a:pt x="18327" y="8538"/>
                  <a:pt x="18338" y="8629"/>
                  <a:pt x="18327" y="8709"/>
                </a:cubicBezTo>
                <a:lnTo>
                  <a:pt x="18321" y="8709"/>
                </a:lnTo>
                <a:cubicBezTo>
                  <a:pt x="18310" y="8663"/>
                  <a:pt x="18304" y="8618"/>
                  <a:pt x="18316" y="8567"/>
                </a:cubicBezTo>
                <a:cubicBezTo>
                  <a:pt x="18301" y="8552"/>
                  <a:pt x="18290" y="8529"/>
                  <a:pt x="18270" y="8519"/>
                </a:cubicBezTo>
                <a:lnTo>
                  <a:pt x="18270" y="8519"/>
                </a:lnTo>
                <a:cubicBezTo>
                  <a:pt x="18280" y="8521"/>
                  <a:pt x="18290" y="8521"/>
                  <a:pt x="18299" y="8521"/>
                </a:cubicBezTo>
                <a:cubicBezTo>
                  <a:pt x="18299" y="8510"/>
                  <a:pt x="18299" y="8476"/>
                  <a:pt x="18299" y="8465"/>
                </a:cubicBezTo>
                <a:close/>
                <a:moveTo>
                  <a:pt x="18338" y="9004"/>
                </a:moveTo>
                <a:lnTo>
                  <a:pt x="18338" y="9004"/>
                </a:lnTo>
                <a:cubicBezTo>
                  <a:pt x="18367" y="9009"/>
                  <a:pt x="18372" y="9060"/>
                  <a:pt x="18350" y="9072"/>
                </a:cubicBezTo>
                <a:cubicBezTo>
                  <a:pt x="18321" y="9072"/>
                  <a:pt x="18321" y="9021"/>
                  <a:pt x="18338" y="9004"/>
                </a:cubicBezTo>
                <a:close/>
                <a:moveTo>
                  <a:pt x="335" y="8045"/>
                </a:moveTo>
                <a:lnTo>
                  <a:pt x="335" y="8045"/>
                </a:lnTo>
                <a:cubicBezTo>
                  <a:pt x="296" y="8266"/>
                  <a:pt x="301" y="8499"/>
                  <a:pt x="267" y="8726"/>
                </a:cubicBezTo>
                <a:lnTo>
                  <a:pt x="313" y="8754"/>
                </a:lnTo>
                <a:cubicBezTo>
                  <a:pt x="318" y="8731"/>
                  <a:pt x="324" y="8709"/>
                  <a:pt x="330" y="8680"/>
                </a:cubicBezTo>
                <a:lnTo>
                  <a:pt x="341" y="8680"/>
                </a:lnTo>
                <a:cubicBezTo>
                  <a:pt x="341" y="8726"/>
                  <a:pt x="341" y="8771"/>
                  <a:pt x="341" y="8816"/>
                </a:cubicBezTo>
                <a:lnTo>
                  <a:pt x="318" y="8816"/>
                </a:lnTo>
                <a:cubicBezTo>
                  <a:pt x="318" y="8799"/>
                  <a:pt x="318" y="8777"/>
                  <a:pt x="318" y="8754"/>
                </a:cubicBezTo>
                <a:cubicBezTo>
                  <a:pt x="307" y="8754"/>
                  <a:pt x="284" y="8760"/>
                  <a:pt x="273" y="8765"/>
                </a:cubicBezTo>
                <a:cubicBezTo>
                  <a:pt x="256" y="8885"/>
                  <a:pt x="256" y="9004"/>
                  <a:pt x="256" y="9123"/>
                </a:cubicBezTo>
                <a:lnTo>
                  <a:pt x="233" y="9123"/>
                </a:lnTo>
                <a:cubicBezTo>
                  <a:pt x="244" y="8794"/>
                  <a:pt x="273" y="8470"/>
                  <a:pt x="307" y="8147"/>
                </a:cubicBezTo>
                <a:cubicBezTo>
                  <a:pt x="313" y="8107"/>
                  <a:pt x="307" y="8068"/>
                  <a:pt x="335" y="8045"/>
                </a:cubicBezTo>
                <a:close/>
                <a:moveTo>
                  <a:pt x="18293" y="9174"/>
                </a:moveTo>
                <a:cubicBezTo>
                  <a:pt x="18293" y="9225"/>
                  <a:pt x="18327" y="9287"/>
                  <a:pt x="18276" y="9327"/>
                </a:cubicBezTo>
                <a:cubicBezTo>
                  <a:pt x="18276" y="9276"/>
                  <a:pt x="18270" y="9219"/>
                  <a:pt x="18293" y="9174"/>
                </a:cubicBezTo>
                <a:close/>
                <a:moveTo>
                  <a:pt x="18355" y="9242"/>
                </a:moveTo>
                <a:cubicBezTo>
                  <a:pt x="18361" y="9356"/>
                  <a:pt x="18401" y="9497"/>
                  <a:pt x="18344" y="9599"/>
                </a:cubicBezTo>
                <a:cubicBezTo>
                  <a:pt x="18355" y="9480"/>
                  <a:pt x="18350" y="9361"/>
                  <a:pt x="18338" y="9248"/>
                </a:cubicBezTo>
                <a:lnTo>
                  <a:pt x="18355" y="9242"/>
                </a:lnTo>
                <a:close/>
                <a:moveTo>
                  <a:pt x="250" y="9151"/>
                </a:moveTo>
                <a:cubicBezTo>
                  <a:pt x="256" y="9202"/>
                  <a:pt x="256" y="9248"/>
                  <a:pt x="250" y="9299"/>
                </a:cubicBezTo>
                <a:cubicBezTo>
                  <a:pt x="250" y="9299"/>
                  <a:pt x="250" y="9298"/>
                  <a:pt x="250" y="9298"/>
                </a:cubicBezTo>
                <a:lnTo>
                  <a:pt x="250" y="9298"/>
                </a:lnTo>
                <a:cubicBezTo>
                  <a:pt x="239" y="9415"/>
                  <a:pt x="245" y="9527"/>
                  <a:pt x="256" y="9645"/>
                </a:cubicBezTo>
                <a:lnTo>
                  <a:pt x="233" y="9645"/>
                </a:lnTo>
                <a:cubicBezTo>
                  <a:pt x="233" y="9533"/>
                  <a:pt x="194" y="9398"/>
                  <a:pt x="248" y="9297"/>
                </a:cubicBezTo>
                <a:lnTo>
                  <a:pt x="248" y="9297"/>
                </a:lnTo>
                <a:cubicBezTo>
                  <a:pt x="249" y="9297"/>
                  <a:pt x="249" y="9298"/>
                  <a:pt x="250" y="9298"/>
                </a:cubicBezTo>
                <a:lnTo>
                  <a:pt x="250" y="9298"/>
                </a:lnTo>
                <a:cubicBezTo>
                  <a:pt x="250" y="9297"/>
                  <a:pt x="250" y="9295"/>
                  <a:pt x="250" y="9293"/>
                </a:cubicBezTo>
                <a:lnTo>
                  <a:pt x="250" y="9293"/>
                </a:lnTo>
                <a:cubicBezTo>
                  <a:pt x="250" y="9294"/>
                  <a:pt x="249" y="9295"/>
                  <a:pt x="248" y="9297"/>
                </a:cubicBezTo>
                <a:lnTo>
                  <a:pt x="248" y="9297"/>
                </a:lnTo>
                <a:cubicBezTo>
                  <a:pt x="217" y="9257"/>
                  <a:pt x="228" y="9190"/>
                  <a:pt x="250" y="9151"/>
                </a:cubicBezTo>
                <a:close/>
                <a:moveTo>
                  <a:pt x="324" y="9565"/>
                </a:moveTo>
                <a:cubicBezTo>
                  <a:pt x="324" y="9617"/>
                  <a:pt x="335" y="9673"/>
                  <a:pt x="307" y="9719"/>
                </a:cubicBezTo>
                <a:cubicBezTo>
                  <a:pt x="307" y="9668"/>
                  <a:pt x="273" y="9605"/>
                  <a:pt x="324" y="9565"/>
                </a:cubicBezTo>
                <a:close/>
                <a:moveTo>
                  <a:pt x="18350" y="9594"/>
                </a:moveTo>
                <a:lnTo>
                  <a:pt x="18350" y="9594"/>
                </a:lnTo>
                <a:cubicBezTo>
                  <a:pt x="18378" y="9634"/>
                  <a:pt x="18372" y="9696"/>
                  <a:pt x="18344" y="9741"/>
                </a:cubicBezTo>
                <a:cubicBezTo>
                  <a:pt x="18338" y="9690"/>
                  <a:pt x="18344" y="9639"/>
                  <a:pt x="18350" y="9594"/>
                </a:cubicBezTo>
                <a:close/>
                <a:moveTo>
                  <a:pt x="244" y="9815"/>
                </a:moveTo>
                <a:lnTo>
                  <a:pt x="244" y="9815"/>
                </a:lnTo>
                <a:cubicBezTo>
                  <a:pt x="273" y="9821"/>
                  <a:pt x="273" y="9866"/>
                  <a:pt x="256" y="9883"/>
                </a:cubicBezTo>
                <a:cubicBezTo>
                  <a:pt x="227" y="9883"/>
                  <a:pt x="222" y="9832"/>
                  <a:pt x="244" y="9815"/>
                </a:cubicBezTo>
                <a:close/>
                <a:moveTo>
                  <a:pt x="154" y="8346"/>
                </a:moveTo>
                <a:lnTo>
                  <a:pt x="176" y="8385"/>
                </a:lnTo>
                <a:cubicBezTo>
                  <a:pt x="154" y="8431"/>
                  <a:pt x="165" y="8482"/>
                  <a:pt x="171" y="8527"/>
                </a:cubicBezTo>
                <a:cubicBezTo>
                  <a:pt x="182" y="8521"/>
                  <a:pt x="205" y="8510"/>
                  <a:pt x="216" y="8504"/>
                </a:cubicBezTo>
                <a:lnTo>
                  <a:pt x="216" y="8504"/>
                </a:lnTo>
                <a:cubicBezTo>
                  <a:pt x="210" y="8521"/>
                  <a:pt x="205" y="8538"/>
                  <a:pt x="199" y="8556"/>
                </a:cubicBezTo>
                <a:cubicBezTo>
                  <a:pt x="216" y="8607"/>
                  <a:pt x="148" y="8641"/>
                  <a:pt x="165" y="8692"/>
                </a:cubicBezTo>
                <a:lnTo>
                  <a:pt x="171" y="8692"/>
                </a:lnTo>
                <a:cubicBezTo>
                  <a:pt x="176" y="8697"/>
                  <a:pt x="188" y="8709"/>
                  <a:pt x="193" y="8714"/>
                </a:cubicBezTo>
                <a:cubicBezTo>
                  <a:pt x="193" y="8856"/>
                  <a:pt x="159" y="9004"/>
                  <a:pt x="182" y="9146"/>
                </a:cubicBezTo>
                <a:lnTo>
                  <a:pt x="137" y="9146"/>
                </a:lnTo>
                <a:cubicBezTo>
                  <a:pt x="137" y="9163"/>
                  <a:pt x="125" y="9197"/>
                  <a:pt x="125" y="9214"/>
                </a:cubicBezTo>
                <a:cubicBezTo>
                  <a:pt x="137" y="9225"/>
                  <a:pt x="148" y="9231"/>
                  <a:pt x="165" y="9242"/>
                </a:cubicBezTo>
                <a:lnTo>
                  <a:pt x="171" y="9202"/>
                </a:lnTo>
                <a:cubicBezTo>
                  <a:pt x="171" y="9219"/>
                  <a:pt x="176" y="9248"/>
                  <a:pt x="182" y="9265"/>
                </a:cubicBezTo>
                <a:cubicBezTo>
                  <a:pt x="171" y="9259"/>
                  <a:pt x="159" y="9248"/>
                  <a:pt x="154" y="9242"/>
                </a:cubicBezTo>
                <a:cubicBezTo>
                  <a:pt x="142" y="9248"/>
                  <a:pt x="125" y="9253"/>
                  <a:pt x="120" y="9259"/>
                </a:cubicBezTo>
                <a:cubicBezTo>
                  <a:pt x="125" y="9293"/>
                  <a:pt x="125" y="9321"/>
                  <a:pt x="125" y="9350"/>
                </a:cubicBezTo>
                <a:lnTo>
                  <a:pt x="148" y="9356"/>
                </a:lnTo>
                <a:cubicBezTo>
                  <a:pt x="154" y="9327"/>
                  <a:pt x="159" y="9299"/>
                  <a:pt x="176" y="9276"/>
                </a:cubicBezTo>
                <a:lnTo>
                  <a:pt x="176" y="9276"/>
                </a:lnTo>
                <a:cubicBezTo>
                  <a:pt x="165" y="9304"/>
                  <a:pt x="165" y="9338"/>
                  <a:pt x="176" y="9367"/>
                </a:cubicBezTo>
                <a:lnTo>
                  <a:pt x="120" y="9367"/>
                </a:lnTo>
                <a:cubicBezTo>
                  <a:pt x="125" y="9395"/>
                  <a:pt x="125" y="9424"/>
                  <a:pt x="125" y="9452"/>
                </a:cubicBezTo>
                <a:cubicBezTo>
                  <a:pt x="137" y="9435"/>
                  <a:pt x="154" y="9390"/>
                  <a:pt x="159" y="9373"/>
                </a:cubicBezTo>
                <a:lnTo>
                  <a:pt x="159" y="9373"/>
                </a:lnTo>
                <a:cubicBezTo>
                  <a:pt x="171" y="9395"/>
                  <a:pt x="171" y="9418"/>
                  <a:pt x="154" y="9446"/>
                </a:cubicBezTo>
                <a:cubicBezTo>
                  <a:pt x="171" y="9503"/>
                  <a:pt x="159" y="9560"/>
                  <a:pt x="165" y="9617"/>
                </a:cubicBezTo>
                <a:lnTo>
                  <a:pt x="137" y="9628"/>
                </a:lnTo>
                <a:cubicBezTo>
                  <a:pt x="148" y="9634"/>
                  <a:pt x="171" y="9651"/>
                  <a:pt x="182" y="9662"/>
                </a:cubicBezTo>
                <a:cubicBezTo>
                  <a:pt x="165" y="9668"/>
                  <a:pt x="148" y="9673"/>
                  <a:pt x="125" y="9679"/>
                </a:cubicBezTo>
                <a:cubicBezTo>
                  <a:pt x="148" y="9696"/>
                  <a:pt x="159" y="9713"/>
                  <a:pt x="176" y="9736"/>
                </a:cubicBezTo>
                <a:cubicBezTo>
                  <a:pt x="176" y="9753"/>
                  <a:pt x="171" y="9770"/>
                  <a:pt x="171" y="9787"/>
                </a:cubicBezTo>
                <a:cubicBezTo>
                  <a:pt x="159" y="9764"/>
                  <a:pt x="142" y="9741"/>
                  <a:pt x="120" y="9724"/>
                </a:cubicBezTo>
                <a:lnTo>
                  <a:pt x="120" y="9724"/>
                </a:lnTo>
                <a:cubicBezTo>
                  <a:pt x="125" y="9741"/>
                  <a:pt x="131" y="9775"/>
                  <a:pt x="137" y="9787"/>
                </a:cubicBezTo>
                <a:cubicBezTo>
                  <a:pt x="125" y="9792"/>
                  <a:pt x="103" y="9792"/>
                  <a:pt x="91" y="9792"/>
                </a:cubicBezTo>
                <a:cubicBezTo>
                  <a:pt x="103" y="9798"/>
                  <a:pt x="131" y="9815"/>
                  <a:pt x="142" y="9821"/>
                </a:cubicBezTo>
                <a:cubicBezTo>
                  <a:pt x="133" y="9840"/>
                  <a:pt x="139" y="9890"/>
                  <a:pt x="115" y="9890"/>
                </a:cubicBezTo>
                <a:cubicBezTo>
                  <a:pt x="111" y="9890"/>
                  <a:pt x="105" y="9888"/>
                  <a:pt x="97" y="9883"/>
                </a:cubicBezTo>
                <a:cubicBezTo>
                  <a:pt x="63" y="9815"/>
                  <a:pt x="120" y="9707"/>
                  <a:pt x="46" y="9651"/>
                </a:cubicBezTo>
                <a:lnTo>
                  <a:pt x="80" y="9651"/>
                </a:lnTo>
                <a:cubicBezTo>
                  <a:pt x="86" y="9452"/>
                  <a:pt x="69" y="9248"/>
                  <a:pt x="80" y="9049"/>
                </a:cubicBezTo>
                <a:cubicBezTo>
                  <a:pt x="69" y="9043"/>
                  <a:pt x="57" y="9038"/>
                  <a:pt x="40" y="9032"/>
                </a:cubicBezTo>
                <a:cubicBezTo>
                  <a:pt x="52" y="9026"/>
                  <a:pt x="63" y="9021"/>
                  <a:pt x="69" y="9021"/>
                </a:cubicBezTo>
                <a:cubicBezTo>
                  <a:pt x="63" y="8924"/>
                  <a:pt x="114" y="8816"/>
                  <a:pt x="80" y="8726"/>
                </a:cubicBezTo>
                <a:cubicBezTo>
                  <a:pt x="131" y="8658"/>
                  <a:pt x="91" y="8561"/>
                  <a:pt x="120" y="8487"/>
                </a:cubicBezTo>
                <a:cubicBezTo>
                  <a:pt x="131" y="8436"/>
                  <a:pt x="103" y="8380"/>
                  <a:pt x="154" y="8346"/>
                </a:cubicBezTo>
                <a:close/>
                <a:moveTo>
                  <a:pt x="273" y="10184"/>
                </a:moveTo>
                <a:lnTo>
                  <a:pt x="273" y="10184"/>
                </a:lnTo>
                <a:cubicBezTo>
                  <a:pt x="284" y="10229"/>
                  <a:pt x="290" y="10275"/>
                  <a:pt x="284" y="10320"/>
                </a:cubicBezTo>
                <a:cubicBezTo>
                  <a:pt x="301" y="10337"/>
                  <a:pt x="313" y="10365"/>
                  <a:pt x="341" y="10371"/>
                </a:cubicBezTo>
                <a:cubicBezTo>
                  <a:pt x="358" y="10326"/>
                  <a:pt x="341" y="10280"/>
                  <a:pt x="330" y="10235"/>
                </a:cubicBezTo>
                <a:lnTo>
                  <a:pt x="330" y="10235"/>
                </a:lnTo>
                <a:cubicBezTo>
                  <a:pt x="341" y="10241"/>
                  <a:pt x="352" y="10246"/>
                  <a:pt x="358" y="10246"/>
                </a:cubicBezTo>
                <a:cubicBezTo>
                  <a:pt x="358" y="10263"/>
                  <a:pt x="358" y="10280"/>
                  <a:pt x="352" y="10303"/>
                </a:cubicBezTo>
                <a:cubicBezTo>
                  <a:pt x="369" y="10303"/>
                  <a:pt x="381" y="10309"/>
                  <a:pt x="392" y="10314"/>
                </a:cubicBezTo>
                <a:lnTo>
                  <a:pt x="369" y="10320"/>
                </a:lnTo>
                <a:cubicBezTo>
                  <a:pt x="375" y="10388"/>
                  <a:pt x="364" y="10456"/>
                  <a:pt x="386" y="10524"/>
                </a:cubicBezTo>
                <a:lnTo>
                  <a:pt x="375" y="10524"/>
                </a:lnTo>
                <a:cubicBezTo>
                  <a:pt x="364" y="10473"/>
                  <a:pt x="352" y="10422"/>
                  <a:pt x="341" y="10371"/>
                </a:cubicBezTo>
                <a:cubicBezTo>
                  <a:pt x="330" y="10371"/>
                  <a:pt x="307" y="10365"/>
                  <a:pt x="296" y="10365"/>
                </a:cubicBezTo>
                <a:cubicBezTo>
                  <a:pt x="296" y="10382"/>
                  <a:pt x="296" y="10411"/>
                  <a:pt x="296" y="10428"/>
                </a:cubicBezTo>
                <a:cubicBezTo>
                  <a:pt x="273" y="10348"/>
                  <a:pt x="256" y="10258"/>
                  <a:pt x="273" y="10184"/>
                </a:cubicBezTo>
                <a:close/>
                <a:moveTo>
                  <a:pt x="18480" y="8997"/>
                </a:moveTo>
                <a:cubicBezTo>
                  <a:pt x="18484" y="8997"/>
                  <a:pt x="18490" y="8999"/>
                  <a:pt x="18497" y="9004"/>
                </a:cubicBezTo>
                <a:cubicBezTo>
                  <a:pt x="18531" y="9077"/>
                  <a:pt x="18474" y="9185"/>
                  <a:pt x="18548" y="9236"/>
                </a:cubicBezTo>
                <a:lnTo>
                  <a:pt x="18514" y="9236"/>
                </a:lnTo>
                <a:cubicBezTo>
                  <a:pt x="18508" y="9441"/>
                  <a:pt x="18525" y="9639"/>
                  <a:pt x="18514" y="9843"/>
                </a:cubicBezTo>
                <a:cubicBezTo>
                  <a:pt x="18531" y="9849"/>
                  <a:pt x="18543" y="9855"/>
                  <a:pt x="18554" y="9860"/>
                </a:cubicBezTo>
                <a:cubicBezTo>
                  <a:pt x="18548" y="9866"/>
                  <a:pt x="18531" y="9872"/>
                  <a:pt x="18525" y="9872"/>
                </a:cubicBezTo>
                <a:lnTo>
                  <a:pt x="18520" y="9872"/>
                </a:lnTo>
                <a:cubicBezTo>
                  <a:pt x="18531" y="9968"/>
                  <a:pt x="18474" y="10076"/>
                  <a:pt x="18514" y="10167"/>
                </a:cubicBezTo>
                <a:cubicBezTo>
                  <a:pt x="18457" y="10229"/>
                  <a:pt x="18503" y="10331"/>
                  <a:pt x="18474" y="10405"/>
                </a:cubicBezTo>
                <a:cubicBezTo>
                  <a:pt x="18463" y="10456"/>
                  <a:pt x="18491" y="10513"/>
                  <a:pt x="18435" y="10547"/>
                </a:cubicBezTo>
                <a:lnTo>
                  <a:pt x="18412" y="10507"/>
                </a:lnTo>
                <a:cubicBezTo>
                  <a:pt x="18440" y="10462"/>
                  <a:pt x="18429" y="10411"/>
                  <a:pt x="18423" y="10365"/>
                </a:cubicBezTo>
                <a:lnTo>
                  <a:pt x="18423" y="10365"/>
                </a:lnTo>
                <a:cubicBezTo>
                  <a:pt x="18412" y="10371"/>
                  <a:pt x="18389" y="10382"/>
                  <a:pt x="18378" y="10382"/>
                </a:cubicBezTo>
                <a:cubicBezTo>
                  <a:pt x="18384" y="10371"/>
                  <a:pt x="18389" y="10354"/>
                  <a:pt x="18395" y="10337"/>
                </a:cubicBezTo>
                <a:cubicBezTo>
                  <a:pt x="18378" y="10280"/>
                  <a:pt x="18446" y="10252"/>
                  <a:pt x="18429" y="10201"/>
                </a:cubicBezTo>
                <a:cubicBezTo>
                  <a:pt x="18423" y="10195"/>
                  <a:pt x="18406" y="10184"/>
                  <a:pt x="18401" y="10178"/>
                </a:cubicBezTo>
                <a:cubicBezTo>
                  <a:pt x="18406" y="10036"/>
                  <a:pt x="18440" y="9889"/>
                  <a:pt x="18418" y="9747"/>
                </a:cubicBezTo>
                <a:lnTo>
                  <a:pt x="18457" y="9747"/>
                </a:lnTo>
                <a:cubicBezTo>
                  <a:pt x="18463" y="9730"/>
                  <a:pt x="18469" y="9696"/>
                  <a:pt x="18474" y="9679"/>
                </a:cubicBezTo>
                <a:cubicBezTo>
                  <a:pt x="18457" y="9668"/>
                  <a:pt x="18446" y="9662"/>
                  <a:pt x="18435" y="9651"/>
                </a:cubicBezTo>
                <a:lnTo>
                  <a:pt x="18429" y="9690"/>
                </a:lnTo>
                <a:cubicBezTo>
                  <a:pt x="18423" y="9673"/>
                  <a:pt x="18418" y="9639"/>
                  <a:pt x="18418" y="9628"/>
                </a:cubicBezTo>
                <a:lnTo>
                  <a:pt x="18418" y="9628"/>
                </a:lnTo>
                <a:cubicBezTo>
                  <a:pt x="18423" y="9634"/>
                  <a:pt x="18440" y="9645"/>
                  <a:pt x="18446" y="9651"/>
                </a:cubicBezTo>
                <a:cubicBezTo>
                  <a:pt x="18452" y="9645"/>
                  <a:pt x="18469" y="9634"/>
                  <a:pt x="18480" y="9634"/>
                </a:cubicBezTo>
                <a:cubicBezTo>
                  <a:pt x="18474" y="9599"/>
                  <a:pt x="18469" y="9571"/>
                  <a:pt x="18469" y="9537"/>
                </a:cubicBezTo>
                <a:lnTo>
                  <a:pt x="18446" y="9537"/>
                </a:lnTo>
                <a:cubicBezTo>
                  <a:pt x="18440" y="9565"/>
                  <a:pt x="18435" y="9594"/>
                  <a:pt x="18418" y="9617"/>
                </a:cubicBezTo>
                <a:cubicBezTo>
                  <a:pt x="18435" y="9588"/>
                  <a:pt x="18429" y="9554"/>
                  <a:pt x="18418" y="9526"/>
                </a:cubicBezTo>
                <a:lnTo>
                  <a:pt x="18474" y="9526"/>
                </a:lnTo>
                <a:cubicBezTo>
                  <a:pt x="18474" y="9497"/>
                  <a:pt x="18474" y="9469"/>
                  <a:pt x="18469" y="9435"/>
                </a:cubicBezTo>
                <a:cubicBezTo>
                  <a:pt x="18463" y="9458"/>
                  <a:pt x="18446" y="9503"/>
                  <a:pt x="18435" y="9520"/>
                </a:cubicBezTo>
                <a:cubicBezTo>
                  <a:pt x="18429" y="9497"/>
                  <a:pt x="18429" y="9475"/>
                  <a:pt x="18440" y="9446"/>
                </a:cubicBezTo>
                <a:cubicBezTo>
                  <a:pt x="18423" y="9390"/>
                  <a:pt x="18435" y="9333"/>
                  <a:pt x="18429" y="9276"/>
                </a:cubicBezTo>
                <a:lnTo>
                  <a:pt x="18457" y="9265"/>
                </a:lnTo>
                <a:cubicBezTo>
                  <a:pt x="18446" y="9259"/>
                  <a:pt x="18423" y="9242"/>
                  <a:pt x="18418" y="9231"/>
                </a:cubicBezTo>
                <a:cubicBezTo>
                  <a:pt x="18435" y="9225"/>
                  <a:pt x="18452" y="9219"/>
                  <a:pt x="18469" y="9214"/>
                </a:cubicBezTo>
                <a:cubicBezTo>
                  <a:pt x="18452" y="9197"/>
                  <a:pt x="18435" y="9180"/>
                  <a:pt x="18418" y="9157"/>
                </a:cubicBezTo>
                <a:cubicBezTo>
                  <a:pt x="18418" y="9140"/>
                  <a:pt x="18423" y="9123"/>
                  <a:pt x="18429" y="9106"/>
                </a:cubicBezTo>
                <a:cubicBezTo>
                  <a:pt x="18440" y="9129"/>
                  <a:pt x="18452" y="9151"/>
                  <a:pt x="18474" y="9168"/>
                </a:cubicBezTo>
                <a:cubicBezTo>
                  <a:pt x="18469" y="9151"/>
                  <a:pt x="18463" y="9117"/>
                  <a:pt x="18463" y="9100"/>
                </a:cubicBezTo>
                <a:lnTo>
                  <a:pt x="18503" y="9100"/>
                </a:lnTo>
                <a:cubicBezTo>
                  <a:pt x="18491" y="9095"/>
                  <a:pt x="18469" y="9077"/>
                  <a:pt x="18457" y="9072"/>
                </a:cubicBezTo>
                <a:cubicBezTo>
                  <a:pt x="18462" y="9053"/>
                  <a:pt x="18455" y="8997"/>
                  <a:pt x="18480" y="8997"/>
                </a:cubicBezTo>
                <a:close/>
                <a:moveTo>
                  <a:pt x="976" y="10536"/>
                </a:moveTo>
                <a:lnTo>
                  <a:pt x="976" y="10536"/>
                </a:lnTo>
                <a:cubicBezTo>
                  <a:pt x="993" y="10553"/>
                  <a:pt x="993" y="10564"/>
                  <a:pt x="971" y="10570"/>
                </a:cubicBezTo>
                <a:cubicBezTo>
                  <a:pt x="948" y="10553"/>
                  <a:pt x="954" y="10541"/>
                  <a:pt x="976" y="10536"/>
                </a:cubicBezTo>
                <a:close/>
                <a:moveTo>
                  <a:pt x="18367" y="9770"/>
                </a:moveTo>
                <a:cubicBezTo>
                  <a:pt x="18355" y="10099"/>
                  <a:pt x="18327" y="10422"/>
                  <a:pt x="18287" y="10746"/>
                </a:cubicBezTo>
                <a:cubicBezTo>
                  <a:pt x="18287" y="10780"/>
                  <a:pt x="18293" y="10819"/>
                  <a:pt x="18259" y="10848"/>
                </a:cubicBezTo>
                <a:cubicBezTo>
                  <a:pt x="18304" y="10621"/>
                  <a:pt x="18293" y="10394"/>
                  <a:pt x="18327" y="10167"/>
                </a:cubicBezTo>
                <a:cubicBezTo>
                  <a:pt x="18316" y="10156"/>
                  <a:pt x="18299" y="10144"/>
                  <a:pt x="18287" y="10138"/>
                </a:cubicBezTo>
                <a:cubicBezTo>
                  <a:pt x="18276" y="10161"/>
                  <a:pt x="18270" y="10184"/>
                  <a:pt x="18264" y="10207"/>
                </a:cubicBezTo>
                <a:lnTo>
                  <a:pt x="18259" y="10207"/>
                </a:lnTo>
                <a:cubicBezTo>
                  <a:pt x="18259" y="10167"/>
                  <a:pt x="18259" y="10121"/>
                  <a:pt x="18259" y="10076"/>
                </a:cubicBezTo>
                <a:cubicBezTo>
                  <a:pt x="18264" y="10076"/>
                  <a:pt x="18276" y="10070"/>
                  <a:pt x="18276" y="10070"/>
                </a:cubicBezTo>
                <a:cubicBezTo>
                  <a:pt x="18276" y="10093"/>
                  <a:pt x="18276" y="10116"/>
                  <a:pt x="18282" y="10138"/>
                </a:cubicBezTo>
                <a:cubicBezTo>
                  <a:pt x="18293" y="10133"/>
                  <a:pt x="18310" y="10127"/>
                  <a:pt x="18321" y="10127"/>
                </a:cubicBezTo>
                <a:cubicBezTo>
                  <a:pt x="18338" y="10008"/>
                  <a:pt x="18338" y="9889"/>
                  <a:pt x="18344" y="9770"/>
                </a:cubicBezTo>
                <a:close/>
                <a:moveTo>
                  <a:pt x="290" y="10933"/>
                </a:moveTo>
                <a:lnTo>
                  <a:pt x="290" y="10933"/>
                </a:lnTo>
                <a:cubicBezTo>
                  <a:pt x="301" y="10978"/>
                  <a:pt x="313" y="11024"/>
                  <a:pt x="324" y="11069"/>
                </a:cubicBezTo>
                <a:lnTo>
                  <a:pt x="296" y="11080"/>
                </a:lnTo>
                <a:cubicBezTo>
                  <a:pt x="290" y="11029"/>
                  <a:pt x="256" y="10978"/>
                  <a:pt x="290" y="10933"/>
                </a:cubicBezTo>
                <a:close/>
                <a:moveTo>
                  <a:pt x="18264" y="10853"/>
                </a:moveTo>
                <a:lnTo>
                  <a:pt x="18264" y="10853"/>
                </a:lnTo>
                <a:cubicBezTo>
                  <a:pt x="18270" y="10961"/>
                  <a:pt x="18242" y="11075"/>
                  <a:pt x="18230" y="11188"/>
                </a:cubicBezTo>
                <a:cubicBezTo>
                  <a:pt x="18213" y="11075"/>
                  <a:pt x="18247" y="10961"/>
                  <a:pt x="18264" y="10853"/>
                </a:cubicBezTo>
                <a:close/>
                <a:moveTo>
                  <a:pt x="17595" y="11183"/>
                </a:moveTo>
                <a:lnTo>
                  <a:pt x="17595" y="11183"/>
                </a:lnTo>
                <a:cubicBezTo>
                  <a:pt x="17589" y="11205"/>
                  <a:pt x="17584" y="11234"/>
                  <a:pt x="17578" y="11256"/>
                </a:cubicBezTo>
                <a:lnTo>
                  <a:pt x="17578" y="11239"/>
                </a:lnTo>
                <a:cubicBezTo>
                  <a:pt x="17584" y="11222"/>
                  <a:pt x="17589" y="11205"/>
                  <a:pt x="17595" y="11183"/>
                </a:cubicBezTo>
                <a:close/>
                <a:moveTo>
                  <a:pt x="18145" y="11245"/>
                </a:moveTo>
                <a:lnTo>
                  <a:pt x="18145" y="11245"/>
                </a:lnTo>
                <a:cubicBezTo>
                  <a:pt x="18174" y="11251"/>
                  <a:pt x="18157" y="11290"/>
                  <a:pt x="18140" y="11296"/>
                </a:cubicBezTo>
                <a:cubicBezTo>
                  <a:pt x="18111" y="11296"/>
                  <a:pt x="18128" y="11251"/>
                  <a:pt x="18145" y="11245"/>
                </a:cubicBezTo>
                <a:close/>
                <a:moveTo>
                  <a:pt x="290" y="10428"/>
                </a:moveTo>
                <a:cubicBezTo>
                  <a:pt x="318" y="10468"/>
                  <a:pt x="296" y="10519"/>
                  <a:pt x="324" y="10553"/>
                </a:cubicBezTo>
                <a:cubicBezTo>
                  <a:pt x="335" y="10870"/>
                  <a:pt x="454" y="11182"/>
                  <a:pt x="466" y="11495"/>
                </a:cubicBezTo>
                <a:cubicBezTo>
                  <a:pt x="420" y="11381"/>
                  <a:pt x="415" y="11256"/>
                  <a:pt x="386" y="11143"/>
                </a:cubicBezTo>
                <a:cubicBezTo>
                  <a:pt x="382" y="11143"/>
                  <a:pt x="375" y="11146"/>
                  <a:pt x="372" y="11149"/>
                </a:cubicBezTo>
                <a:lnTo>
                  <a:pt x="372" y="11149"/>
                </a:lnTo>
                <a:cubicBezTo>
                  <a:pt x="376" y="11140"/>
                  <a:pt x="381" y="11130"/>
                  <a:pt x="381" y="11120"/>
                </a:cubicBezTo>
                <a:cubicBezTo>
                  <a:pt x="358" y="10950"/>
                  <a:pt x="313" y="10785"/>
                  <a:pt x="307" y="10615"/>
                </a:cubicBezTo>
                <a:lnTo>
                  <a:pt x="284" y="10621"/>
                </a:lnTo>
                <a:cubicBezTo>
                  <a:pt x="318" y="10570"/>
                  <a:pt x="284" y="10496"/>
                  <a:pt x="290" y="10428"/>
                </a:cubicBezTo>
                <a:close/>
                <a:moveTo>
                  <a:pt x="476" y="11493"/>
                </a:moveTo>
                <a:cubicBezTo>
                  <a:pt x="479" y="11493"/>
                  <a:pt x="484" y="11494"/>
                  <a:pt x="488" y="11495"/>
                </a:cubicBezTo>
                <a:cubicBezTo>
                  <a:pt x="498" y="11514"/>
                  <a:pt x="495" y="11530"/>
                  <a:pt x="476" y="11530"/>
                </a:cubicBezTo>
                <a:cubicBezTo>
                  <a:pt x="473" y="11530"/>
                  <a:pt x="469" y="11529"/>
                  <a:pt x="466" y="11529"/>
                </a:cubicBezTo>
                <a:cubicBezTo>
                  <a:pt x="452" y="11505"/>
                  <a:pt x="457" y="11493"/>
                  <a:pt x="476" y="11493"/>
                </a:cubicBezTo>
                <a:close/>
                <a:moveTo>
                  <a:pt x="18225" y="11199"/>
                </a:moveTo>
                <a:lnTo>
                  <a:pt x="18225" y="11199"/>
                </a:lnTo>
                <a:cubicBezTo>
                  <a:pt x="18202" y="11347"/>
                  <a:pt x="18174" y="11495"/>
                  <a:pt x="18140" y="11636"/>
                </a:cubicBezTo>
                <a:cubicBezTo>
                  <a:pt x="18128" y="11489"/>
                  <a:pt x="18174" y="11336"/>
                  <a:pt x="18225" y="11199"/>
                </a:cubicBezTo>
                <a:close/>
                <a:moveTo>
                  <a:pt x="375" y="11546"/>
                </a:moveTo>
                <a:cubicBezTo>
                  <a:pt x="369" y="11574"/>
                  <a:pt x="364" y="11602"/>
                  <a:pt x="352" y="11631"/>
                </a:cubicBezTo>
                <a:cubicBezTo>
                  <a:pt x="364" y="11636"/>
                  <a:pt x="386" y="11653"/>
                  <a:pt x="403" y="11659"/>
                </a:cubicBezTo>
                <a:cubicBezTo>
                  <a:pt x="403" y="11619"/>
                  <a:pt x="403" y="11574"/>
                  <a:pt x="375" y="11546"/>
                </a:cubicBezTo>
                <a:close/>
                <a:moveTo>
                  <a:pt x="17516" y="11585"/>
                </a:moveTo>
                <a:cubicBezTo>
                  <a:pt x="17516" y="11619"/>
                  <a:pt x="17510" y="11648"/>
                  <a:pt x="17504" y="11682"/>
                </a:cubicBezTo>
                <a:lnTo>
                  <a:pt x="17482" y="11682"/>
                </a:lnTo>
                <a:cubicBezTo>
                  <a:pt x="17487" y="11648"/>
                  <a:pt x="17499" y="11614"/>
                  <a:pt x="17516" y="11585"/>
                </a:cubicBezTo>
                <a:close/>
                <a:moveTo>
                  <a:pt x="514" y="11336"/>
                </a:moveTo>
                <a:cubicBezTo>
                  <a:pt x="525" y="11365"/>
                  <a:pt x="517" y="11426"/>
                  <a:pt x="549" y="11426"/>
                </a:cubicBezTo>
                <a:cubicBezTo>
                  <a:pt x="554" y="11426"/>
                  <a:pt x="560" y="11425"/>
                  <a:pt x="568" y="11421"/>
                </a:cubicBezTo>
                <a:lnTo>
                  <a:pt x="568" y="11421"/>
                </a:lnTo>
                <a:cubicBezTo>
                  <a:pt x="557" y="11426"/>
                  <a:pt x="551" y="11438"/>
                  <a:pt x="540" y="11443"/>
                </a:cubicBezTo>
                <a:cubicBezTo>
                  <a:pt x="574" y="11523"/>
                  <a:pt x="591" y="11614"/>
                  <a:pt x="579" y="11699"/>
                </a:cubicBezTo>
                <a:cubicBezTo>
                  <a:pt x="557" y="11597"/>
                  <a:pt x="545" y="11495"/>
                  <a:pt x="511" y="11398"/>
                </a:cubicBezTo>
                <a:cubicBezTo>
                  <a:pt x="501" y="11377"/>
                  <a:pt x="505" y="11357"/>
                  <a:pt x="514" y="11336"/>
                </a:cubicBezTo>
                <a:close/>
                <a:moveTo>
                  <a:pt x="18038" y="11761"/>
                </a:moveTo>
                <a:lnTo>
                  <a:pt x="18038" y="11761"/>
                </a:lnTo>
                <a:cubicBezTo>
                  <a:pt x="18060" y="11773"/>
                  <a:pt x="18060" y="11784"/>
                  <a:pt x="18043" y="11801"/>
                </a:cubicBezTo>
                <a:cubicBezTo>
                  <a:pt x="18021" y="11795"/>
                  <a:pt x="18015" y="11778"/>
                  <a:pt x="18038" y="11761"/>
                </a:cubicBezTo>
                <a:close/>
                <a:moveTo>
                  <a:pt x="1215" y="11744"/>
                </a:moveTo>
                <a:cubicBezTo>
                  <a:pt x="1226" y="11784"/>
                  <a:pt x="1243" y="11824"/>
                  <a:pt x="1254" y="11863"/>
                </a:cubicBezTo>
                <a:cubicBezTo>
                  <a:pt x="1249" y="11863"/>
                  <a:pt x="1237" y="11869"/>
                  <a:pt x="1237" y="11869"/>
                </a:cubicBezTo>
                <a:cubicBezTo>
                  <a:pt x="1226" y="11829"/>
                  <a:pt x="1220" y="11790"/>
                  <a:pt x="1215" y="11744"/>
                </a:cubicBezTo>
                <a:close/>
                <a:moveTo>
                  <a:pt x="477" y="11534"/>
                </a:moveTo>
                <a:lnTo>
                  <a:pt x="477" y="11534"/>
                </a:lnTo>
                <a:cubicBezTo>
                  <a:pt x="511" y="11568"/>
                  <a:pt x="511" y="11619"/>
                  <a:pt x="522" y="11665"/>
                </a:cubicBezTo>
                <a:cubicBezTo>
                  <a:pt x="540" y="11739"/>
                  <a:pt x="574" y="11812"/>
                  <a:pt x="568" y="11892"/>
                </a:cubicBezTo>
                <a:cubicBezTo>
                  <a:pt x="511" y="11784"/>
                  <a:pt x="500" y="11653"/>
                  <a:pt x="477" y="11534"/>
                </a:cubicBezTo>
                <a:close/>
                <a:moveTo>
                  <a:pt x="18007" y="11878"/>
                </a:moveTo>
                <a:cubicBezTo>
                  <a:pt x="18009" y="11878"/>
                  <a:pt x="18012" y="11879"/>
                  <a:pt x="18015" y="11880"/>
                </a:cubicBezTo>
                <a:cubicBezTo>
                  <a:pt x="18035" y="11890"/>
                  <a:pt x="18024" y="11922"/>
                  <a:pt x="18006" y="11922"/>
                </a:cubicBezTo>
                <a:cubicBezTo>
                  <a:pt x="18003" y="11922"/>
                  <a:pt x="18001" y="11921"/>
                  <a:pt x="17998" y="11920"/>
                </a:cubicBezTo>
                <a:cubicBezTo>
                  <a:pt x="17978" y="11910"/>
                  <a:pt x="17989" y="11878"/>
                  <a:pt x="18007" y="11878"/>
                </a:cubicBezTo>
                <a:close/>
                <a:moveTo>
                  <a:pt x="17998" y="11948"/>
                </a:moveTo>
                <a:cubicBezTo>
                  <a:pt x="17998" y="11982"/>
                  <a:pt x="17992" y="12017"/>
                  <a:pt x="17986" y="12051"/>
                </a:cubicBezTo>
                <a:lnTo>
                  <a:pt x="17958" y="12051"/>
                </a:lnTo>
                <a:cubicBezTo>
                  <a:pt x="17964" y="12011"/>
                  <a:pt x="17975" y="11977"/>
                  <a:pt x="17998" y="11948"/>
                </a:cubicBezTo>
                <a:close/>
                <a:moveTo>
                  <a:pt x="1050" y="12079"/>
                </a:moveTo>
                <a:cubicBezTo>
                  <a:pt x="1073" y="12096"/>
                  <a:pt x="1067" y="12107"/>
                  <a:pt x="1044" y="12113"/>
                </a:cubicBezTo>
                <a:cubicBezTo>
                  <a:pt x="1027" y="12096"/>
                  <a:pt x="1027" y="12085"/>
                  <a:pt x="1050" y="12079"/>
                </a:cubicBezTo>
                <a:close/>
                <a:moveTo>
                  <a:pt x="17964" y="12079"/>
                </a:moveTo>
                <a:cubicBezTo>
                  <a:pt x="17974" y="12095"/>
                  <a:pt x="17965" y="12131"/>
                  <a:pt x="17945" y="12131"/>
                </a:cubicBezTo>
                <a:cubicBezTo>
                  <a:pt x="17944" y="12131"/>
                  <a:pt x="17943" y="12130"/>
                  <a:pt x="17941" y="12130"/>
                </a:cubicBezTo>
                <a:cubicBezTo>
                  <a:pt x="17924" y="12113"/>
                  <a:pt x="17941" y="12079"/>
                  <a:pt x="17964" y="12079"/>
                </a:cubicBezTo>
                <a:close/>
                <a:moveTo>
                  <a:pt x="749" y="12249"/>
                </a:moveTo>
                <a:lnTo>
                  <a:pt x="749" y="12249"/>
                </a:lnTo>
                <a:cubicBezTo>
                  <a:pt x="766" y="12255"/>
                  <a:pt x="783" y="12260"/>
                  <a:pt x="801" y="12266"/>
                </a:cubicBezTo>
                <a:cubicBezTo>
                  <a:pt x="789" y="12278"/>
                  <a:pt x="778" y="12289"/>
                  <a:pt x="766" y="12300"/>
                </a:cubicBezTo>
                <a:cubicBezTo>
                  <a:pt x="778" y="12317"/>
                  <a:pt x="789" y="12340"/>
                  <a:pt x="801" y="12357"/>
                </a:cubicBezTo>
                <a:lnTo>
                  <a:pt x="772" y="12363"/>
                </a:lnTo>
                <a:cubicBezTo>
                  <a:pt x="766" y="12323"/>
                  <a:pt x="761" y="12283"/>
                  <a:pt x="749" y="12249"/>
                </a:cubicBezTo>
                <a:close/>
                <a:moveTo>
                  <a:pt x="1135" y="12351"/>
                </a:moveTo>
                <a:cubicBezTo>
                  <a:pt x="1152" y="12368"/>
                  <a:pt x="1164" y="12397"/>
                  <a:pt x="1152" y="12419"/>
                </a:cubicBezTo>
                <a:cubicBezTo>
                  <a:pt x="1124" y="12419"/>
                  <a:pt x="1113" y="12357"/>
                  <a:pt x="1135" y="12351"/>
                </a:cubicBezTo>
                <a:close/>
                <a:moveTo>
                  <a:pt x="18094" y="11829"/>
                </a:moveTo>
                <a:lnTo>
                  <a:pt x="18094" y="11829"/>
                </a:lnTo>
                <a:cubicBezTo>
                  <a:pt x="18049" y="12028"/>
                  <a:pt x="17998" y="12226"/>
                  <a:pt x="17930" y="12419"/>
                </a:cubicBezTo>
                <a:cubicBezTo>
                  <a:pt x="17941" y="12249"/>
                  <a:pt x="18021" y="12102"/>
                  <a:pt x="18049" y="11937"/>
                </a:cubicBezTo>
                <a:cubicBezTo>
                  <a:pt x="18049" y="11897"/>
                  <a:pt x="18072" y="11863"/>
                  <a:pt x="18094" y="11829"/>
                </a:cubicBezTo>
                <a:close/>
                <a:moveTo>
                  <a:pt x="17913" y="12158"/>
                </a:moveTo>
                <a:cubicBezTo>
                  <a:pt x="17918" y="12164"/>
                  <a:pt x="17935" y="12175"/>
                  <a:pt x="17941" y="12181"/>
                </a:cubicBezTo>
                <a:cubicBezTo>
                  <a:pt x="17913" y="12278"/>
                  <a:pt x="17907" y="12385"/>
                  <a:pt x="17850" y="12465"/>
                </a:cubicBezTo>
                <a:cubicBezTo>
                  <a:pt x="17867" y="12363"/>
                  <a:pt x="17918" y="12266"/>
                  <a:pt x="17913" y="12158"/>
                </a:cubicBezTo>
                <a:close/>
                <a:moveTo>
                  <a:pt x="852" y="12414"/>
                </a:moveTo>
                <a:cubicBezTo>
                  <a:pt x="846" y="12425"/>
                  <a:pt x="829" y="12442"/>
                  <a:pt x="823" y="12448"/>
                </a:cubicBezTo>
                <a:cubicBezTo>
                  <a:pt x="835" y="12459"/>
                  <a:pt x="857" y="12476"/>
                  <a:pt x="869" y="12487"/>
                </a:cubicBezTo>
                <a:cubicBezTo>
                  <a:pt x="865" y="12488"/>
                  <a:pt x="861" y="12488"/>
                  <a:pt x="857" y="12488"/>
                </a:cubicBezTo>
                <a:cubicBezTo>
                  <a:pt x="824" y="12488"/>
                  <a:pt x="806" y="12466"/>
                  <a:pt x="806" y="12431"/>
                </a:cubicBezTo>
                <a:cubicBezTo>
                  <a:pt x="818" y="12431"/>
                  <a:pt x="840" y="12419"/>
                  <a:pt x="852" y="12414"/>
                </a:cubicBezTo>
                <a:close/>
                <a:moveTo>
                  <a:pt x="17819" y="12537"/>
                </a:moveTo>
                <a:cubicBezTo>
                  <a:pt x="17822" y="12537"/>
                  <a:pt x="17824" y="12537"/>
                  <a:pt x="17828" y="12539"/>
                </a:cubicBezTo>
                <a:cubicBezTo>
                  <a:pt x="17848" y="12549"/>
                  <a:pt x="17832" y="12586"/>
                  <a:pt x="17812" y="12586"/>
                </a:cubicBezTo>
                <a:cubicBezTo>
                  <a:pt x="17810" y="12586"/>
                  <a:pt x="17807" y="12585"/>
                  <a:pt x="17805" y="12584"/>
                </a:cubicBezTo>
                <a:cubicBezTo>
                  <a:pt x="17790" y="12574"/>
                  <a:pt x="17797" y="12537"/>
                  <a:pt x="17819" y="12537"/>
                </a:cubicBezTo>
                <a:close/>
                <a:moveTo>
                  <a:pt x="823" y="12510"/>
                </a:moveTo>
                <a:cubicBezTo>
                  <a:pt x="846" y="12510"/>
                  <a:pt x="863" y="12527"/>
                  <a:pt x="869" y="12544"/>
                </a:cubicBezTo>
                <a:lnTo>
                  <a:pt x="903" y="12544"/>
                </a:lnTo>
                <a:cubicBezTo>
                  <a:pt x="897" y="12556"/>
                  <a:pt x="886" y="12578"/>
                  <a:pt x="880" y="12590"/>
                </a:cubicBezTo>
                <a:cubicBezTo>
                  <a:pt x="891" y="12590"/>
                  <a:pt x="908" y="12590"/>
                  <a:pt x="914" y="12584"/>
                </a:cubicBezTo>
                <a:lnTo>
                  <a:pt x="914" y="12584"/>
                </a:lnTo>
                <a:cubicBezTo>
                  <a:pt x="882" y="12620"/>
                  <a:pt x="892" y="12644"/>
                  <a:pt x="914" y="12644"/>
                </a:cubicBezTo>
                <a:cubicBezTo>
                  <a:pt x="924" y="12644"/>
                  <a:pt x="936" y="12640"/>
                  <a:pt x="948" y="12629"/>
                </a:cubicBezTo>
                <a:cubicBezTo>
                  <a:pt x="954" y="12635"/>
                  <a:pt x="959" y="12652"/>
                  <a:pt x="959" y="12658"/>
                </a:cubicBezTo>
                <a:cubicBezTo>
                  <a:pt x="942" y="12663"/>
                  <a:pt x="920" y="12663"/>
                  <a:pt x="903" y="12663"/>
                </a:cubicBezTo>
                <a:cubicBezTo>
                  <a:pt x="914" y="12686"/>
                  <a:pt x="914" y="12709"/>
                  <a:pt x="908" y="12731"/>
                </a:cubicBezTo>
                <a:cubicBezTo>
                  <a:pt x="886" y="12652"/>
                  <a:pt x="846" y="12584"/>
                  <a:pt x="823" y="12510"/>
                </a:cubicBezTo>
                <a:close/>
                <a:moveTo>
                  <a:pt x="17156" y="12863"/>
                </a:moveTo>
                <a:cubicBezTo>
                  <a:pt x="17160" y="12863"/>
                  <a:pt x="17165" y="12864"/>
                  <a:pt x="17169" y="12868"/>
                </a:cubicBezTo>
                <a:cubicBezTo>
                  <a:pt x="17183" y="12881"/>
                  <a:pt x="17164" y="12906"/>
                  <a:pt x="17144" y="12906"/>
                </a:cubicBezTo>
                <a:cubicBezTo>
                  <a:pt x="17139" y="12906"/>
                  <a:pt x="17134" y="12905"/>
                  <a:pt x="17130" y="12902"/>
                </a:cubicBezTo>
                <a:cubicBezTo>
                  <a:pt x="17116" y="12888"/>
                  <a:pt x="17136" y="12863"/>
                  <a:pt x="17156" y="12863"/>
                </a:cubicBezTo>
                <a:close/>
                <a:moveTo>
                  <a:pt x="976" y="12851"/>
                </a:moveTo>
                <a:cubicBezTo>
                  <a:pt x="993" y="12896"/>
                  <a:pt x="1016" y="12941"/>
                  <a:pt x="1022" y="12992"/>
                </a:cubicBezTo>
                <a:cubicBezTo>
                  <a:pt x="1005" y="12964"/>
                  <a:pt x="988" y="12930"/>
                  <a:pt x="971" y="12902"/>
                </a:cubicBezTo>
                <a:cubicBezTo>
                  <a:pt x="976" y="12885"/>
                  <a:pt x="976" y="12868"/>
                  <a:pt x="976" y="12851"/>
                </a:cubicBezTo>
                <a:close/>
                <a:moveTo>
                  <a:pt x="562" y="11897"/>
                </a:moveTo>
                <a:lnTo>
                  <a:pt x="562" y="11897"/>
                </a:lnTo>
                <a:cubicBezTo>
                  <a:pt x="596" y="11920"/>
                  <a:pt x="596" y="11965"/>
                  <a:pt x="608" y="12005"/>
                </a:cubicBezTo>
                <a:cubicBezTo>
                  <a:pt x="715" y="12334"/>
                  <a:pt x="829" y="12658"/>
                  <a:pt x="954" y="12975"/>
                </a:cubicBezTo>
                <a:cubicBezTo>
                  <a:pt x="982" y="13055"/>
                  <a:pt x="1033" y="13123"/>
                  <a:pt x="1050" y="13202"/>
                </a:cubicBezTo>
                <a:cubicBezTo>
                  <a:pt x="976" y="13106"/>
                  <a:pt x="954" y="12964"/>
                  <a:pt x="869" y="12879"/>
                </a:cubicBezTo>
                <a:cubicBezTo>
                  <a:pt x="874" y="12879"/>
                  <a:pt x="886" y="12873"/>
                  <a:pt x="897" y="12868"/>
                </a:cubicBezTo>
                <a:cubicBezTo>
                  <a:pt x="783" y="12618"/>
                  <a:pt x="704" y="12357"/>
                  <a:pt x="619" y="12096"/>
                </a:cubicBezTo>
                <a:cubicBezTo>
                  <a:pt x="619" y="12102"/>
                  <a:pt x="608" y="12102"/>
                  <a:pt x="608" y="12102"/>
                </a:cubicBezTo>
                <a:cubicBezTo>
                  <a:pt x="619" y="12028"/>
                  <a:pt x="574" y="11965"/>
                  <a:pt x="562" y="11897"/>
                </a:cubicBezTo>
                <a:close/>
                <a:moveTo>
                  <a:pt x="1056" y="13210"/>
                </a:moveTo>
                <a:cubicBezTo>
                  <a:pt x="1059" y="13210"/>
                  <a:pt x="1063" y="13211"/>
                  <a:pt x="1067" y="13214"/>
                </a:cubicBezTo>
                <a:cubicBezTo>
                  <a:pt x="1086" y="13218"/>
                  <a:pt x="1085" y="13254"/>
                  <a:pt x="1069" y="13254"/>
                </a:cubicBezTo>
                <a:cubicBezTo>
                  <a:pt x="1065" y="13254"/>
                  <a:pt x="1061" y="13252"/>
                  <a:pt x="1056" y="13248"/>
                </a:cubicBezTo>
                <a:cubicBezTo>
                  <a:pt x="1041" y="13243"/>
                  <a:pt x="1039" y="13210"/>
                  <a:pt x="1056" y="13210"/>
                </a:cubicBezTo>
                <a:close/>
                <a:moveTo>
                  <a:pt x="17930" y="12425"/>
                </a:moveTo>
                <a:lnTo>
                  <a:pt x="17930" y="12425"/>
                </a:lnTo>
                <a:cubicBezTo>
                  <a:pt x="17890" y="12544"/>
                  <a:pt x="17862" y="12669"/>
                  <a:pt x="17799" y="12777"/>
                </a:cubicBezTo>
                <a:cubicBezTo>
                  <a:pt x="17805" y="12737"/>
                  <a:pt x="17816" y="12692"/>
                  <a:pt x="17828" y="12652"/>
                </a:cubicBezTo>
                <a:cubicBezTo>
                  <a:pt x="17816" y="12652"/>
                  <a:pt x="17799" y="12646"/>
                  <a:pt x="17788" y="12646"/>
                </a:cubicBezTo>
                <a:cubicBezTo>
                  <a:pt x="17777" y="12737"/>
                  <a:pt x="17720" y="12817"/>
                  <a:pt x="17708" y="12902"/>
                </a:cubicBezTo>
                <a:cubicBezTo>
                  <a:pt x="17760" y="12879"/>
                  <a:pt x="17771" y="12817"/>
                  <a:pt x="17805" y="12771"/>
                </a:cubicBezTo>
                <a:lnTo>
                  <a:pt x="17805" y="12771"/>
                </a:lnTo>
                <a:cubicBezTo>
                  <a:pt x="17771" y="12919"/>
                  <a:pt x="17703" y="13060"/>
                  <a:pt x="17635" y="13202"/>
                </a:cubicBezTo>
                <a:cubicBezTo>
                  <a:pt x="17635" y="13208"/>
                  <a:pt x="17629" y="13208"/>
                  <a:pt x="17629" y="13214"/>
                </a:cubicBezTo>
                <a:cubicBezTo>
                  <a:pt x="17629" y="13214"/>
                  <a:pt x="17623" y="13219"/>
                  <a:pt x="17623" y="13225"/>
                </a:cubicBezTo>
                <a:cubicBezTo>
                  <a:pt x="17612" y="13253"/>
                  <a:pt x="17601" y="13276"/>
                  <a:pt x="17584" y="13304"/>
                </a:cubicBezTo>
                <a:cubicBezTo>
                  <a:pt x="17595" y="13265"/>
                  <a:pt x="17612" y="13219"/>
                  <a:pt x="17623" y="13180"/>
                </a:cubicBezTo>
                <a:lnTo>
                  <a:pt x="17618" y="13180"/>
                </a:lnTo>
                <a:cubicBezTo>
                  <a:pt x="17646" y="13112"/>
                  <a:pt x="17674" y="13043"/>
                  <a:pt x="17714" y="12981"/>
                </a:cubicBezTo>
                <a:lnTo>
                  <a:pt x="17686" y="12958"/>
                </a:lnTo>
                <a:cubicBezTo>
                  <a:pt x="17674" y="12975"/>
                  <a:pt x="17657" y="13004"/>
                  <a:pt x="17652" y="13021"/>
                </a:cubicBezTo>
                <a:lnTo>
                  <a:pt x="17618" y="13032"/>
                </a:lnTo>
                <a:lnTo>
                  <a:pt x="17618" y="13004"/>
                </a:lnTo>
                <a:cubicBezTo>
                  <a:pt x="17629" y="13004"/>
                  <a:pt x="17646" y="12998"/>
                  <a:pt x="17657" y="12998"/>
                </a:cubicBezTo>
                <a:cubicBezTo>
                  <a:pt x="17657" y="12964"/>
                  <a:pt x="17663" y="12930"/>
                  <a:pt x="17669" y="12890"/>
                </a:cubicBezTo>
                <a:cubicBezTo>
                  <a:pt x="17708" y="12868"/>
                  <a:pt x="17725" y="12817"/>
                  <a:pt x="17725" y="12771"/>
                </a:cubicBezTo>
                <a:cubicBezTo>
                  <a:pt x="17725" y="12714"/>
                  <a:pt x="17782" y="12675"/>
                  <a:pt x="17760" y="12618"/>
                </a:cubicBezTo>
                <a:lnTo>
                  <a:pt x="17760" y="12618"/>
                </a:lnTo>
                <a:cubicBezTo>
                  <a:pt x="17782" y="12624"/>
                  <a:pt x="17805" y="12635"/>
                  <a:pt x="17828" y="12641"/>
                </a:cubicBezTo>
                <a:cubicBezTo>
                  <a:pt x="17856" y="12590"/>
                  <a:pt x="17873" y="12539"/>
                  <a:pt x="17879" y="12487"/>
                </a:cubicBezTo>
                <a:cubicBezTo>
                  <a:pt x="17896" y="12465"/>
                  <a:pt x="17913" y="12442"/>
                  <a:pt x="17930" y="12425"/>
                </a:cubicBezTo>
                <a:close/>
                <a:moveTo>
                  <a:pt x="971" y="13259"/>
                </a:moveTo>
                <a:cubicBezTo>
                  <a:pt x="986" y="13259"/>
                  <a:pt x="1002" y="13262"/>
                  <a:pt x="1016" y="13265"/>
                </a:cubicBezTo>
                <a:cubicBezTo>
                  <a:pt x="999" y="13270"/>
                  <a:pt x="971" y="13276"/>
                  <a:pt x="954" y="13276"/>
                </a:cubicBezTo>
                <a:cubicBezTo>
                  <a:pt x="971" y="13299"/>
                  <a:pt x="982" y="13316"/>
                  <a:pt x="993" y="13339"/>
                </a:cubicBezTo>
                <a:cubicBezTo>
                  <a:pt x="976" y="13339"/>
                  <a:pt x="954" y="13333"/>
                  <a:pt x="937" y="13333"/>
                </a:cubicBezTo>
                <a:cubicBezTo>
                  <a:pt x="925" y="13316"/>
                  <a:pt x="920" y="13293"/>
                  <a:pt x="925" y="13270"/>
                </a:cubicBezTo>
                <a:cubicBezTo>
                  <a:pt x="940" y="13262"/>
                  <a:pt x="955" y="13259"/>
                  <a:pt x="971" y="13259"/>
                </a:cubicBezTo>
                <a:close/>
                <a:moveTo>
                  <a:pt x="17538" y="13344"/>
                </a:moveTo>
                <a:cubicBezTo>
                  <a:pt x="17544" y="13350"/>
                  <a:pt x="17544" y="13356"/>
                  <a:pt x="17544" y="13356"/>
                </a:cubicBezTo>
                <a:lnTo>
                  <a:pt x="17544" y="13361"/>
                </a:lnTo>
                <a:cubicBezTo>
                  <a:pt x="17544" y="13361"/>
                  <a:pt x="17538" y="13356"/>
                  <a:pt x="17533" y="13356"/>
                </a:cubicBezTo>
                <a:cubicBezTo>
                  <a:pt x="17538" y="13350"/>
                  <a:pt x="17538" y="13350"/>
                  <a:pt x="17538" y="13344"/>
                </a:cubicBezTo>
                <a:close/>
                <a:moveTo>
                  <a:pt x="1476" y="13191"/>
                </a:moveTo>
                <a:cubicBezTo>
                  <a:pt x="1504" y="13253"/>
                  <a:pt x="1538" y="13310"/>
                  <a:pt x="1572" y="13373"/>
                </a:cubicBezTo>
                <a:cubicBezTo>
                  <a:pt x="1510" y="13333"/>
                  <a:pt x="1504" y="13253"/>
                  <a:pt x="1459" y="13197"/>
                </a:cubicBezTo>
                <a:lnTo>
                  <a:pt x="1476" y="13191"/>
                </a:lnTo>
                <a:close/>
                <a:moveTo>
                  <a:pt x="1223" y="13385"/>
                </a:moveTo>
                <a:cubicBezTo>
                  <a:pt x="1232" y="13385"/>
                  <a:pt x="1240" y="13393"/>
                  <a:pt x="1243" y="13407"/>
                </a:cubicBezTo>
                <a:cubicBezTo>
                  <a:pt x="1236" y="13413"/>
                  <a:pt x="1231" y="13416"/>
                  <a:pt x="1225" y="13416"/>
                </a:cubicBezTo>
                <a:cubicBezTo>
                  <a:pt x="1217" y="13416"/>
                  <a:pt x="1210" y="13409"/>
                  <a:pt x="1203" y="13395"/>
                </a:cubicBezTo>
                <a:cubicBezTo>
                  <a:pt x="1210" y="13389"/>
                  <a:pt x="1217" y="13385"/>
                  <a:pt x="1223" y="13385"/>
                </a:cubicBezTo>
                <a:close/>
                <a:moveTo>
                  <a:pt x="1572" y="13384"/>
                </a:moveTo>
                <a:cubicBezTo>
                  <a:pt x="1578" y="13390"/>
                  <a:pt x="1583" y="13401"/>
                  <a:pt x="1589" y="13407"/>
                </a:cubicBezTo>
                <a:cubicBezTo>
                  <a:pt x="1583" y="13418"/>
                  <a:pt x="1583" y="13424"/>
                  <a:pt x="1583" y="13429"/>
                </a:cubicBezTo>
                <a:cubicBezTo>
                  <a:pt x="1572" y="13412"/>
                  <a:pt x="1566" y="13401"/>
                  <a:pt x="1561" y="13390"/>
                </a:cubicBezTo>
                <a:cubicBezTo>
                  <a:pt x="1561" y="13384"/>
                  <a:pt x="1572" y="13384"/>
                  <a:pt x="1572" y="13384"/>
                </a:cubicBezTo>
                <a:close/>
                <a:moveTo>
                  <a:pt x="1844" y="13378"/>
                </a:moveTo>
                <a:cubicBezTo>
                  <a:pt x="1862" y="13390"/>
                  <a:pt x="1867" y="13401"/>
                  <a:pt x="1873" y="13424"/>
                </a:cubicBezTo>
                <a:cubicBezTo>
                  <a:pt x="1876" y="13440"/>
                  <a:pt x="1873" y="13447"/>
                  <a:pt x="1867" y="13447"/>
                </a:cubicBezTo>
                <a:cubicBezTo>
                  <a:pt x="1850" y="13447"/>
                  <a:pt x="1810" y="13387"/>
                  <a:pt x="1844" y="13378"/>
                </a:cubicBezTo>
                <a:close/>
                <a:moveTo>
                  <a:pt x="1606" y="13446"/>
                </a:moveTo>
                <a:cubicBezTo>
                  <a:pt x="1606" y="13458"/>
                  <a:pt x="1606" y="13463"/>
                  <a:pt x="1601" y="13469"/>
                </a:cubicBezTo>
                <a:cubicBezTo>
                  <a:pt x="1601" y="13463"/>
                  <a:pt x="1595" y="13452"/>
                  <a:pt x="1589" y="13446"/>
                </a:cubicBezTo>
                <a:close/>
                <a:moveTo>
                  <a:pt x="1253" y="13445"/>
                </a:moveTo>
                <a:cubicBezTo>
                  <a:pt x="1262" y="13445"/>
                  <a:pt x="1271" y="13451"/>
                  <a:pt x="1271" y="13463"/>
                </a:cubicBezTo>
                <a:cubicBezTo>
                  <a:pt x="1278" y="13476"/>
                  <a:pt x="1266" y="13486"/>
                  <a:pt x="1254" y="13486"/>
                </a:cubicBezTo>
                <a:cubicBezTo>
                  <a:pt x="1245" y="13486"/>
                  <a:pt x="1237" y="13481"/>
                  <a:pt x="1237" y="13469"/>
                </a:cubicBezTo>
                <a:cubicBezTo>
                  <a:pt x="1231" y="13453"/>
                  <a:pt x="1242" y="13445"/>
                  <a:pt x="1253" y="13445"/>
                </a:cubicBezTo>
                <a:close/>
                <a:moveTo>
                  <a:pt x="974" y="13348"/>
                </a:moveTo>
                <a:cubicBezTo>
                  <a:pt x="989" y="13348"/>
                  <a:pt x="1000" y="13355"/>
                  <a:pt x="1005" y="13373"/>
                </a:cubicBezTo>
                <a:cubicBezTo>
                  <a:pt x="1033" y="13418"/>
                  <a:pt x="1050" y="13475"/>
                  <a:pt x="1084" y="13520"/>
                </a:cubicBezTo>
                <a:cubicBezTo>
                  <a:pt x="1061" y="13520"/>
                  <a:pt x="1044" y="13503"/>
                  <a:pt x="1027" y="13492"/>
                </a:cubicBezTo>
                <a:cubicBezTo>
                  <a:pt x="1022" y="13492"/>
                  <a:pt x="1016" y="13497"/>
                  <a:pt x="1010" y="13497"/>
                </a:cubicBezTo>
                <a:cubicBezTo>
                  <a:pt x="1005" y="13446"/>
                  <a:pt x="965" y="13395"/>
                  <a:pt x="959" y="13350"/>
                </a:cubicBezTo>
                <a:cubicBezTo>
                  <a:pt x="965" y="13349"/>
                  <a:pt x="970" y="13348"/>
                  <a:pt x="974" y="13348"/>
                </a:cubicBezTo>
                <a:close/>
                <a:moveTo>
                  <a:pt x="1023" y="13517"/>
                </a:moveTo>
                <a:cubicBezTo>
                  <a:pt x="1037" y="13517"/>
                  <a:pt x="1058" y="13537"/>
                  <a:pt x="1039" y="13548"/>
                </a:cubicBezTo>
                <a:cubicBezTo>
                  <a:pt x="1033" y="13548"/>
                  <a:pt x="1016" y="13537"/>
                  <a:pt x="1010" y="13531"/>
                </a:cubicBezTo>
                <a:cubicBezTo>
                  <a:pt x="1010" y="13521"/>
                  <a:pt x="1016" y="13517"/>
                  <a:pt x="1023" y="13517"/>
                </a:cubicBezTo>
                <a:close/>
                <a:moveTo>
                  <a:pt x="1646" y="13520"/>
                </a:moveTo>
                <a:cubicBezTo>
                  <a:pt x="1652" y="13537"/>
                  <a:pt x="1663" y="13554"/>
                  <a:pt x="1669" y="13565"/>
                </a:cubicBezTo>
                <a:cubicBezTo>
                  <a:pt x="1663" y="13565"/>
                  <a:pt x="1657" y="13565"/>
                  <a:pt x="1652" y="13560"/>
                </a:cubicBezTo>
                <a:cubicBezTo>
                  <a:pt x="1646" y="13554"/>
                  <a:pt x="1640" y="13543"/>
                  <a:pt x="1635" y="13531"/>
                </a:cubicBezTo>
                <a:lnTo>
                  <a:pt x="1640" y="13520"/>
                </a:lnTo>
                <a:close/>
                <a:moveTo>
                  <a:pt x="1674" y="13588"/>
                </a:moveTo>
                <a:cubicBezTo>
                  <a:pt x="1686" y="13600"/>
                  <a:pt x="1691" y="13617"/>
                  <a:pt x="1697" y="13628"/>
                </a:cubicBezTo>
                <a:lnTo>
                  <a:pt x="1697" y="13651"/>
                </a:lnTo>
                <a:cubicBezTo>
                  <a:pt x="1686" y="13634"/>
                  <a:pt x="1680" y="13617"/>
                  <a:pt x="1669" y="13605"/>
                </a:cubicBezTo>
                <a:cubicBezTo>
                  <a:pt x="1674" y="13600"/>
                  <a:pt x="1674" y="13594"/>
                  <a:pt x="1674" y="13588"/>
                </a:cubicBezTo>
                <a:close/>
                <a:moveTo>
                  <a:pt x="1022" y="13656"/>
                </a:moveTo>
                <a:cubicBezTo>
                  <a:pt x="1022" y="13656"/>
                  <a:pt x="1022" y="13656"/>
                  <a:pt x="1022" y="13656"/>
                </a:cubicBezTo>
                <a:cubicBezTo>
                  <a:pt x="1022" y="13657"/>
                  <a:pt x="1023" y="13657"/>
                  <a:pt x="1023" y="13657"/>
                </a:cubicBezTo>
                <a:lnTo>
                  <a:pt x="1023" y="13657"/>
                </a:lnTo>
                <a:cubicBezTo>
                  <a:pt x="1023" y="13657"/>
                  <a:pt x="1022" y="13656"/>
                  <a:pt x="1022" y="13656"/>
                </a:cubicBezTo>
                <a:close/>
                <a:moveTo>
                  <a:pt x="1254" y="13486"/>
                </a:moveTo>
                <a:lnTo>
                  <a:pt x="1254" y="13486"/>
                </a:lnTo>
                <a:cubicBezTo>
                  <a:pt x="1315" y="13514"/>
                  <a:pt x="1344" y="13579"/>
                  <a:pt x="1382" y="13635"/>
                </a:cubicBezTo>
                <a:lnTo>
                  <a:pt x="1382" y="13635"/>
                </a:lnTo>
                <a:cubicBezTo>
                  <a:pt x="1366" y="13646"/>
                  <a:pt x="1350" y="13651"/>
                  <a:pt x="1340" y="13662"/>
                </a:cubicBezTo>
                <a:cubicBezTo>
                  <a:pt x="1305" y="13605"/>
                  <a:pt x="1271" y="13548"/>
                  <a:pt x="1254" y="13486"/>
                </a:cubicBezTo>
                <a:close/>
                <a:moveTo>
                  <a:pt x="1708" y="13668"/>
                </a:moveTo>
                <a:lnTo>
                  <a:pt x="1703" y="13673"/>
                </a:lnTo>
                <a:cubicBezTo>
                  <a:pt x="1703" y="13673"/>
                  <a:pt x="1703" y="13673"/>
                  <a:pt x="1703" y="13668"/>
                </a:cubicBezTo>
                <a:close/>
                <a:moveTo>
                  <a:pt x="1379" y="13668"/>
                </a:moveTo>
                <a:lnTo>
                  <a:pt x="1379" y="13668"/>
                </a:lnTo>
                <a:cubicBezTo>
                  <a:pt x="1385" y="13673"/>
                  <a:pt x="1396" y="13679"/>
                  <a:pt x="1402" y="13685"/>
                </a:cubicBezTo>
                <a:cubicBezTo>
                  <a:pt x="1402" y="13702"/>
                  <a:pt x="1395" y="13708"/>
                  <a:pt x="1387" y="13708"/>
                </a:cubicBezTo>
                <a:cubicBezTo>
                  <a:pt x="1369" y="13708"/>
                  <a:pt x="1344" y="13675"/>
                  <a:pt x="1379" y="13668"/>
                </a:cubicBezTo>
                <a:close/>
                <a:moveTo>
                  <a:pt x="17396" y="13736"/>
                </a:moveTo>
                <a:lnTo>
                  <a:pt x="17396" y="13747"/>
                </a:lnTo>
                <a:lnTo>
                  <a:pt x="17391" y="13747"/>
                </a:lnTo>
                <a:cubicBezTo>
                  <a:pt x="17396" y="13741"/>
                  <a:pt x="17396" y="13736"/>
                  <a:pt x="17396" y="13736"/>
                </a:cubicBezTo>
                <a:close/>
                <a:moveTo>
                  <a:pt x="17391" y="13764"/>
                </a:moveTo>
                <a:lnTo>
                  <a:pt x="17385" y="13770"/>
                </a:lnTo>
                <a:lnTo>
                  <a:pt x="17385" y="13764"/>
                </a:lnTo>
                <a:close/>
                <a:moveTo>
                  <a:pt x="17391" y="13685"/>
                </a:moveTo>
                <a:cubicBezTo>
                  <a:pt x="17379" y="13730"/>
                  <a:pt x="17362" y="13764"/>
                  <a:pt x="17334" y="13798"/>
                </a:cubicBezTo>
                <a:cubicBezTo>
                  <a:pt x="17357" y="13758"/>
                  <a:pt x="17374" y="13724"/>
                  <a:pt x="17385" y="13685"/>
                </a:cubicBezTo>
                <a:close/>
                <a:moveTo>
                  <a:pt x="17300" y="13730"/>
                </a:moveTo>
                <a:cubicBezTo>
                  <a:pt x="17308" y="13730"/>
                  <a:pt x="17315" y="13733"/>
                  <a:pt x="17321" y="13733"/>
                </a:cubicBezTo>
                <a:cubicBezTo>
                  <a:pt x="17324" y="13733"/>
                  <a:pt x="17326" y="13732"/>
                  <a:pt x="17328" y="13730"/>
                </a:cubicBezTo>
                <a:lnTo>
                  <a:pt x="17328" y="13730"/>
                </a:lnTo>
                <a:cubicBezTo>
                  <a:pt x="17328" y="13736"/>
                  <a:pt x="17328" y="13741"/>
                  <a:pt x="17323" y="13747"/>
                </a:cubicBezTo>
                <a:cubicBezTo>
                  <a:pt x="17317" y="13753"/>
                  <a:pt x="17306" y="13758"/>
                  <a:pt x="17300" y="13764"/>
                </a:cubicBezTo>
                <a:lnTo>
                  <a:pt x="17289" y="13787"/>
                </a:lnTo>
                <a:cubicBezTo>
                  <a:pt x="17277" y="13798"/>
                  <a:pt x="17266" y="13809"/>
                  <a:pt x="17255" y="13821"/>
                </a:cubicBezTo>
                <a:cubicBezTo>
                  <a:pt x="17260" y="13809"/>
                  <a:pt x="17266" y="13798"/>
                  <a:pt x="17266" y="13781"/>
                </a:cubicBezTo>
                <a:cubicBezTo>
                  <a:pt x="17266" y="13775"/>
                  <a:pt x="17272" y="13775"/>
                  <a:pt x="17272" y="13770"/>
                </a:cubicBezTo>
                <a:lnTo>
                  <a:pt x="17277" y="13770"/>
                </a:lnTo>
                <a:cubicBezTo>
                  <a:pt x="17277" y="13770"/>
                  <a:pt x="17277" y="13764"/>
                  <a:pt x="17277" y="13764"/>
                </a:cubicBezTo>
                <a:cubicBezTo>
                  <a:pt x="17283" y="13753"/>
                  <a:pt x="17294" y="13741"/>
                  <a:pt x="17300" y="13730"/>
                </a:cubicBezTo>
                <a:close/>
                <a:moveTo>
                  <a:pt x="1459" y="13792"/>
                </a:moveTo>
                <a:cubicBezTo>
                  <a:pt x="1470" y="13815"/>
                  <a:pt x="1459" y="13826"/>
                  <a:pt x="1436" y="13826"/>
                </a:cubicBezTo>
                <a:cubicBezTo>
                  <a:pt x="1425" y="13804"/>
                  <a:pt x="1430" y="13792"/>
                  <a:pt x="1459" y="13792"/>
                </a:cubicBezTo>
                <a:close/>
                <a:moveTo>
                  <a:pt x="1720" y="13673"/>
                </a:moveTo>
                <a:cubicBezTo>
                  <a:pt x="1759" y="13730"/>
                  <a:pt x="1793" y="13787"/>
                  <a:pt x="1827" y="13849"/>
                </a:cubicBezTo>
                <a:lnTo>
                  <a:pt x="1822" y="13849"/>
                </a:lnTo>
                <a:cubicBezTo>
                  <a:pt x="1822" y="13849"/>
                  <a:pt x="1816" y="13849"/>
                  <a:pt x="1816" y="13855"/>
                </a:cubicBezTo>
                <a:cubicBezTo>
                  <a:pt x="1805" y="13821"/>
                  <a:pt x="1788" y="13787"/>
                  <a:pt x="1759" y="13770"/>
                </a:cubicBezTo>
                <a:cubicBezTo>
                  <a:pt x="1742" y="13741"/>
                  <a:pt x="1725" y="13713"/>
                  <a:pt x="1714" y="13690"/>
                </a:cubicBezTo>
                <a:cubicBezTo>
                  <a:pt x="1714" y="13685"/>
                  <a:pt x="1720" y="13679"/>
                  <a:pt x="1720" y="13673"/>
                </a:cubicBezTo>
                <a:close/>
                <a:moveTo>
                  <a:pt x="17357" y="13838"/>
                </a:moveTo>
                <a:cubicBezTo>
                  <a:pt x="17357" y="13843"/>
                  <a:pt x="17351" y="13855"/>
                  <a:pt x="17340" y="13866"/>
                </a:cubicBezTo>
                <a:cubicBezTo>
                  <a:pt x="17340" y="13861"/>
                  <a:pt x="17345" y="13849"/>
                  <a:pt x="17345" y="13843"/>
                </a:cubicBezTo>
                <a:cubicBezTo>
                  <a:pt x="17351" y="13838"/>
                  <a:pt x="17357" y="13838"/>
                  <a:pt x="17357" y="13838"/>
                </a:cubicBezTo>
                <a:close/>
                <a:moveTo>
                  <a:pt x="1489" y="13876"/>
                </a:moveTo>
                <a:cubicBezTo>
                  <a:pt x="1493" y="13876"/>
                  <a:pt x="1498" y="13877"/>
                  <a:pt x="1504" y="13878"/>
                </a:cubicBezTo>
                <a:cubicBezTo>
                  <a:pt x="1514" y="13901"/>
                  <a:pt x="1511" y="13913"/>
                  <a:pt x="1494" y="13913"/>
                </a:cubicBezTo>
                <a:cubicBezTo>
                  <a:pt x="1490" y="13913"/>
                  <a:pt x="1486" y="13913"/>
                  <a:pt x="1481" y="13912"/>
                </a:cubicBezTo>
                <a:cubicBezTo>
                  <a:pt x="1467" y="13888"/>
                  <a:pt x="1469" y="13876"/>
                  <a:pt x="1489" y="13876"/>
                </a:cubicBezTo>
                <a:close/>
                <a:moveTo>
                  <a:pt x="1023" y="13657"/>
                </a:moveTo>
                <a:lnTo>
                  <a:pt x="1023" y="13657"/>
                </a:lnTo>
                <a:cubicBezTo>
                  <a:pt x="1045" y="13684"/>
                  <a:pt x="1073" y="13703"/>
                  <a:pt x="1113" y="13713"/>
                </a:cubicBezTo>
                <a:lnTo>
                  <a:pt x="1073" y="13736"/>
                </a:lnTo>
                <a:cubicBezTo>
                  <a:pt x="1084" y="13736"/>
                  <a:pt x="1113" y="13736"/>
                  <a:pt x="1124" y="13730"/>
                </a:cubicBezTo>
                <a:lnTo>
                  <a:pt x="1124" y="13730"/>
                </a:lnTo>
                <a:cubicBezTo>
                  <a:pt x="1118" y="13758"/>
                  <a:pt x="1090" y="13798"/>
                  <a:pt x="1130" y="13809"/>
                </a:cubicBezTo>
                <a:cubicBezTo>
                  <a:pt x="1152" y="13843"/>
                  <a:pt x="1169" y="13883"/>
                  <a:pt x="1186" y="13917"/>
                </a:cubicBezTo>
                <a:cubicBezTo>
                  <a:pt x="1186" y="13872"/>
                  <a:pt x="1175" y="13826"/>
                  <a:pt x="1158" y="13775"/>
                </a:cubicBezTo>
                <a:cubicBezTo>
                  <a:pt x="1147" y="13781"/>
                  <a:pt x="1130" y="13787"/>
                  <a:pt x="1118" y="13792"/>
                </a:cubicBezTo>
                <a:cubicBezTo>
                  <a:pt x="1141" y="13753"/>
                  <a:pt x="1141" y="13719"/>
                  <a:pt x="1101" y="13696"/>
                </a:cubicBezTo>
                <a:lnTo>
                  <a:pt x="1135" y="13690"/>
                </a:lnTo>
                <a:cubicBezTo>
                  <a:pt x="1096" y="13685"/>
                  <a:pt x="1057" y="13679"/>
                  <a:pt x="1023" y="13657"/>
                </a:cubicBezTo>
                <a:close/>
                <a:moveTo>
                  <a:pt x="1845" y="13895"/>
                </a:moveTo>
                <a:lnTo>
                  <a:pt x="1845" y="13895"/>
                </a:lnTo>
                <a:cubicBezTo>
                  <a:pt x="1851" y="13901"/>
                  <a:pt x="1856" y="13912"/>
                  <a:pt x="1862" y="13923"/>
                </a:cubicBezTo>
                <a:cubicBezTo>
                  <a:pt x="1856" y="13917"/>
                  <a:pt x="1856" y="13917"/>
                  <a:pt x="1850" y="13912"/>
                </a:cubicBezTo>
                <a:cubicBezTo>
                  <a:pt x="1850" y="13907"/>
                  <a:pt x="1847" y="13903"/>
                  <a:pt x="1845" y="13895"/>
                </a:cubicBezTo>
                <a:close/>
                <a:moveTo>
                  <a:pt x="1862" y="13929"/>
                </a:moveTo>
                <a:cubicBezTo>
                  <a:pt x="1867" y="13929"/>
                  <a:pt x="1873" y="13934"/>
                  <a:pt x="1879" y="13940"/>
                </a:cubicBezTo>
                <a:cubicBezTo>
                  <a:pt x="1873" y="13940"/>
                  <a:pt x="1867" y="13946"/>
                  <a:pt x="1867" y="13946"/>
                </a:cubicBezTo>
                <a:cubicBezTo>
                  <a:pt x="1862" y="13940"/>
                  <a:pt x="1862" y="13934"/>
                  <a:pt x="1862" y="13929"/>
                </a:cubicBezTo>
                <a:close/>
                <a:moveTo>
                  <a:pt x="17249" y="13832"/>
                </a:moveTo>
                <a:cubicBezTo>
                  <a:pt x="17260" y="13838"/>
                  <a:pt x="17272" y="13843"/>
                  <a:pt x="17283" y="13849"/>
                </a:cubicBezTo>
                <a:cubicBezTo>
                  <a:pt x="17277" y="13855"/>
                  <a:pt x="17277" y="13861"/>
                  <a:pt x="17272" y="13872"/>
                </a:cubicBezTo>
                <a:cubicBezTo>
                  <a:pt x="17264" y="13868"/>
                  <a:pt x="17253" y="13864"/>
                  <a:pt x="17243" y="13864"/>
                </a:cubicBezTo>
                <a:cubicBezTo>
                  <a:pt x="17240" y="13864"/>
                  <a:pt x="17237" y="13864"/>
                  <a:pt x="17235" y="13865"/>
                </a:cubicBezTo>
                <a:lnTo>
                  <a:pt x="17235" y="13865"/>
                </a:lnTo>
                <a:cubicBezTo>
                  <a:pt x="17234" y="13865"/>
                  <a:pt x="17233" y="13864"/>
                  <a:pt x="17232" y="13864"/>
                </a:cubicBezTo>
                <a:lnTo>
                  <a:pt x="17232" y="13864"/>
                </a:lnTo>
                <a:cubicBezTo>
                  <a:pt x="17232" y="13865"/>
                  <a:pt x="17232" y="13865"/>
                  <a:pt x="17232" y="13866"/>
                </a:cubicBezTo>
                <a:cubicBezTo>
                  <a:pt x="17233" y="13866"/>
                  <a:pt x="17234" y="13865"/>
                  <a:pt x="17235" y="13865"/>
                </a:cubicBezTo>
                <a:lnTo>
                  <a:pt x="17235" y="13865"/>
                </a:lnTo>
                <a:cubicBezTo>
                  <a:pt x="17245" y="13871"/>
                  <a:pt x="17257" y="13879"/>
                  <a:pt x="17266" y="13883"/>
                </a:cubicBezTo>
                <a:cubicBezTo>
                  <a:pt x="17243" y="13923"/>
                  <a:pt x="17226" y="13963"/>
                  <a:pt x="17198" y="13997"/>
                </a:cubicBezTo>
                <a:cubicBezTo>
                  <a:pt x="17198" y="13985"/>
                  <a:pt x="17198" y="13980"/>
                  <a:pt x="17198" y="13968"/>
                </a:cubicBezTo>
                <a:cubicBezTo>
                  <a:pt x="17232" y="13951"/>
                  <a:pt x="17243" y="13900"/>
                  <a:pt x="17226" y="13866"/>
                </a:cubicBezTo>
                <a:lnTo>
                  <a:pt x="17226" y="13861"/>
                </a:lnTo>
                <a:cubicBezTo>
                  <a:pt x="17228" y="13861"/>
                  <a:pt x="17230" y="13863"/>
                  <a:pt x="17232" y="13864"/>
                </a:cubicBezTo>
                <a:lnTo>
                  <a:pt x="17232" y="13864"/>
                </a:lnTo>
                <a:cubicBezTo>
                  <a:pt x="17233" y="13859"/>
                  <a:pt x="17238" y="13854"/>
                  <a:pt x="17238" y="13849"/>
                </a:cubicBezTo>
                <a:cubicBezTo>
                  <a:pt x="17243" y="13843"/>
                  <a:pt x="17249" y="13838"/>
                  <a:pt x="17249" y="13832"/>
                </a:cubicBezTo>
                <a:close/>
                <a:moveTo>
                  <a:pt x="17300" y="13906"/>
                </a:moveTo>
                <a:cubicBezTo>
                  <a:pt x="17306" y="13906"/>
                  <a:pt x="17311" y="13906"/>
                  <a:pt x="17311" y="13912"/>
                </a:cubicBezTo>
                <a:cubicBezTo>
                  <a:pt x="17311" y="13912"/>
                  <a:pt x="17306" y="13917"/>
                  <a:pt x="17306" y="13917"/>
                </a:cubicBezTo>
                <a:cubicBezTo>
                  <a:pt x="17306" y="13934"/>
                  <a:pt x="17311" y="13951"/>
                  <a:pt x="17311" y="13968"/>
                </a:cubicBezTo>
                <a:cubicBezTo>
                  <a:pt x="17203" y="14059"/>
                  <a:pt x="17192" y="14224"/>
                  <a:pt x="17079" y="14309"/>
                </a:cubicBezTo>
                <a:cubicBezTo>
                  <a:pt x="17084" y="14314"/>
                  <a:pt x="17096" y="14320"/>
                  <a:pt x="17101" y="14326"/>
                </a:cubicBezTo>
                <a:cubicBezTo>
                  <a:pt x="17084" y="14331"/>
                  <a:pt x="17062" y="14343"/>
                  <a:pt x="17045" y="14348"/>
                </a:cubicBezTo>
                <a:cubicBezTo>
                  <a:pt x="17113" y="14235"/>
                  <a:pt x="17175" y="14116"/>
                  <a:pt x="17238" y="13991"/>
                </a:cubicBezTo>
                <a:cubicBezTo>
                  <a:pt x="17260" y="13963"/>
                  <a:pt x="17277" y="13934"/>
                  <a:pt x="17300" y="13906"/>
                </a:cubicBezTo>
                <a:close/>
                <a:moveTo>
                  <a:pt x="16309" y="14308"/>
                </a:moveTo>
                <a:cubicBezTo>
                  <a:pt x="16310" y="14308"/>
                  <a:pt x="16311" y="14308"/>
                  <a:pt x="16313" y="14309"/>
                </a:cubicBezTo>
                <a:cubicBezTo>
                  <a:pt x="16329" y="14319"/>
                  <a:pt x="16310" y="14355"/>
                  <a:pt x="16293" y="14355"/>
                </a:cubicBezTo>
                <a:cubicBezTo>
                  <a:pt x="16292" y="14355"/>
                  <a:pt x="16291" y="14354"/>
                  <a:pt x="16290" y="14354"/>
                </a:cubicBezTo>
                <a:cubicBezTo>
                  <a:pt x="16269" y="14338"/>
                  <a:pt x="16292" y="14308"/>
                  <a:pt x="16309" y="14308"/>
                </a:cubicBezTo>
                <a:close/>
                <a:moveTo>
                  <a:pt x="16591" y="14331"/>
                </a:moveTo>
                <a:cubicBezTo>
                  <a:pt x="16591" y="14354"/>
                  <a:pt x="16585" y="14365"/>
                  <a:pt x="16568" y="14377"/>
                </a:cubicBezTo>
                <a:cubicBezTo>
                  <a:pt x="16574" y="14360"/>
                  <a:pt x="16585" y="14343"/>
                  <a:pt x="16591" y="14331"/>
                </a:cubicBezTo>
                <a:close/>
                <a:moveTo>
                  <a:pt x="16908" y="14400"/>
                </a:moveTo>
                <a:cubicBezTo>
                  <a:pt x="16908" y="14400"/>
                  <a:pt x="16908" y="14405"/>
                  <a:pt x="16908" y="14405"/>
                </a:cubicBezTo>
                <a:lnTo>
                  <a:pt x="16903" y="14405"/>
                </a:lnTo>
                <a:cubicBezTo>
                  <a:pt x="16903" y="14405"/>
                  <a:pt x="16903" y="14400"/>
                  <a:pt x="16908" y="14400"/>
                </a:cubicBezTo>
                <a:close/>
                <a:moveTo>
                  <a:pt x="16931" y="14371"/>
                </a:moveTo>
                <a:cubicBezTo>
                  <a:pt x="16960" y="14371"/>
                  <a:pt x="16965" y="14382"/>
                  <a:pt x="16948" y="14405"/>
                </a:cubicBezTo>
                <a:cubicBezTo>
                  <a:pt x="16925" y="14405"/>
                  <a:pt x="16920" y="14394"/>
                  <a:pt x="16931" y="14371"/>
                </a:cubicBezTo>
                <a:close/>
                <a:moveTo>
                  <a:pt x="16920" y="14417"/>
                </a:moveTo>
                <a:cubicBezTo>
                  <a:pt x="16925" y="14434"/>
                  <a:pt x="16920" y="14456"/>
                  <a:pt x="16903" y="14456"/>
                </a:cubicBezTo>
                <a:cubicBezTo>
                  <a:pt x="16903" y="14456"/>
                  <a:pt x="16897" y="14451"/>
                  <a:pt x="16897" y="14451"/>
                </a:cubicBezTo>
                <a:cubicBezTo>
                  <a:pt x="16908" y="14439"/>
                  <a:pt x="16914" y="14428"/>
                  <a:pt x="16920" y="14417"/>
                </a:cubicBezTo>
                <a:close/>
                <a:moveTo>
                  <a:pt x="16506" y="14468"/>
                </a:moveTo>
                <a:cubicBezTo>
                  <a:pt x="16494" y="14479"/>
                  <a:pt x="16483" y="14502"/>
                  <a:pt x="16477" y="14513"/>
                </a:cubicBezTo>
                <a:cubicBezTo>
                  <a:pt x="16477" y="14513"/>
                  <a:pt x="16477" y="14519"/>
                  <a:pt x="16483" y="14524"/>
                </a:cubicBezTo>
                <a:cubicBezTo>
                  <a:pt x="16466" y="14541"/>
                  <a:pt x="16449" y="14558"/>
                  <a:pt x="16432" y="14575"/>
                </a:cubicBezTo>
                <a:cubicBezTo>
                  <a:pt x="16443" y="14536"/>
                  <a:pt x="16477" y="14513"/>
                  <a:pt x="16489" y="14479"/>
                </a:cubicBezTo>
                <a:cubicBezTo>
                  <a:pt x="16489" y="14479"/>
                  <a:pt x="16489" y="14479"/>
                  <a:pt x="16489" y="14473"/>
                </a:cubicBezTo>
                <a:cubicBezTo>
                  <a:pt x="16494" y="14473"/>
                  <a:pt x="16500" y="14468"/>
                  <a:pt x="16506" y="14468"/>
                </a:cubicBezTo>
                <a:close/>
                <a:moveTo>
                  <a:pt x="17172" y="14588"/>
                </a:moveTo>
                <a:cubicBezTo>
                  <a:pt x="17173" y="14590"/>
                  <a:pt x="17174" y="14591"/>
                  <a:pt x="17175" y="14592"/>
                </a:cubicBezTo>
                <a:lnTo>
                  <a:pt x="17172" y="14588"/>
                </a:lnTo>
                <a:close/>
                <a:moveTo>
                  <a:pt x="1964" y="14616"/>
                </a:moveTo>
                <a:cubicBezTo>
                  <a:pt x="1982" y="14616"/>
                  <a:pt x="2002" y="14627"/>
                  <a:pt x="1998" y="14643"/>
                </a:cubicBezTo>
                <a:cubicBezTo>
                  <a:pt x="1994" y="14648"/>
                  <a:pt x="1989" y="14650"/>
                  <a:pt x="1983" y="14650"/>
                </a:cubicBezTo>
                <a:cubicBezTo>
                  <a:pt x="1967" y="14650"/>
                  <a:pt x="1947" y="14637"/>
                  <a:pt x="1947" y="14621"/>
                </a:cubicBezTo>
                <a:cubicBezTo>
                  <a:pt x="1951" y="14618"/>
                  <a:pt x="1957" y="14616"/>
                  <a:pt x="1964" y="14616"/>
                </a:cubicBezTo>
                <a:close/>
                <a:moveTo>
                  <a:pt x="16053" y="14638"/>
                </a:moveTo>
                <a:cubicBezTo>
                  <a:pt x="16066" y="14638"/>
                  <a:pt x="16079" y="14660"/>
                  <a:pt x="16063" y="14672"/>
                </a:cubicBezTo>
                <a:cubicBezTo>
                  <a:pt x="16058" y="14680"/>
                  <a:pt x="16052" y="14684"/>
                  <a:pt x="16046" y="14684"/>
                </a:cubicBezTo>
                <a:cubicBezTo>
                  <a:pt x="16034" y="14684"/>
                  <a:pt x="16024" y="14665"/>
                  <a:pt x="16040" y="14649"/>
                </a:cubicBezTo>
                <a:cubicBezTo>
                  <a:pt x="16043" y="14641"/>
                  <a:pt x="16048" y="14638"/>
                  <a:pt x="16053" y="14638"/>
                </a:cubicBezTo>
                <a:close/>
                <a:moveTo>
                  <a:pt x="1995" y="14665"/>
                </a:moveTo>
                <a:cubicBezTo>
                  <a:pt x="2000" y="14665"/>
                  <a:pt x="2007" y="14670"/>
                  <a:pt x="2015" y="14678"/>
                </a:cubicBezTo>
                <a:cubicBezTo>
                  <a:pt x="2009" y="14678"/>
                  <a:pt x="2009" y="14683"/>
                  <a:pt x="2009" y="14689"/>
                </a:cubicBezTo>
                <a:cubicBezTo>
                  <a:pt x="2006" y="14694"/>
                  <a:pt x="2003" y="14697"/>
                  <a:pt x="1998" y="14697"/>
                </a:cubicBezTo>
                <a:cubicBezTo>
                  <a:pt x="1993" y="14697"/>
                  <a:pt x="1987" y="14693"/>
                  <a:pt x="1981" y="14683"/>
                </a:cubicBezTo>
                <a:cubicBezTo>
                  <a:pt x="1984" y="14671"/>
                  <a:pt x="1988" y="14665"/>
                  <a:pt x="1995" y="14665"/>
                </a:cubicBezTo>
                <a:close/>
                <a:moveTo>
                  <a:pt x="1101" y="13316"/>
                </a:moveTo>
                <a:lnTo>
                  <a:pt x="1101" y="13316"/>
                </a:lnTo>
                <a:cubicBezTo>
                  <a:pt x="1186" y="13435"/>
                  <a:pt x="1249" y="13571"/>
                  <a:pt x="1322" y="13702"/>
                </a:cubicBezTo>
                <a:cubicBezTo>
                  <a:pt x="1340" y="13724"/>
                  <a:pt x="1340" y="13770"/>
                  <a:pt x="1374" y="13775"/>
                </a:cubicBezTo>
                <a:cubicBezTo>
                  <a:pt x="1379" y="13764"/>
                  <a:pt x="1379" y="13741"/>
                  <a:pt x="1379" y="13730"/>
                </a:cubicBezTo>
                <a:cubicBezTo>
                  <a:pt x="1396" y="13724"/>
                  <a:pt x="1425" y="13724"/>
                  <a:pt x="1442" y="13724"/>
                </a:cubicBezTo>
                <a:cubicBezTo>
                  <a:pt x="1436" y="13741"/>
                  <a:pt x="1436" y="13758"/>
                  <a:pt x="1430" y="13775"/>
                </a:cubicBezTo>
                <a:cubicBezTo>
                  <a:pt x="1408" y="13775"/>
                  <a:pt x="1391" y="13787"/>
                  <a:pt x="1385" y="13809"/>
                </a:cubicBezTo>
                <a:cubicBezTo>
                  <a:pt x="1402" y="13883"/>
                  <a:pt x="1464" y="13940"/>
                  <a:pt x="1498" y="14008"/>
                </a:cubicBezTo>
                <a:cubicBezTo>
                  <a:pt x="1515" y="14042"/>
                  <a:pt x="1538" y="14093"/>
                  <a:pt x="1578" y="14110"/>
                </a:cubicBezTo>
                <a:cubicBezTo>
                  <a:pt x="1578" y="14070"/>
                  <a:pt x="1561" y="14031"/>
                  <a:pt x="1527" y="14014"/>
                </a:cubicBezTo>
                <a:cubicBezTo>
                  <a:pt x="1521" y="13980"/>
                  <a:pt x="1459" y="13934"/>
                  <a:pt x="1510" y="13912"/>
                </a:cubicBezTo>
                <a:lnTo>
                  <a:pt x="1510" y="13912"/>
                </a:lnTo>
                <a:cubicBezTo>
                  <a:pt x="1521" y="13934"/>
                  <a:pt x="1538" y="13946"/>
                  <a:pt x="1566" y="13946"/>
                </a:cubicBezTo>
                <a:cubicBezTo>
                  <a:pt x="1561" y="13957"/>
                  <a:pt x="1549" y="13968"/>
                  <a:pt x="1544" y="13974"/>
                </a:cubicBezTo>
                <a:cubicBezTo>
                  <a:pt x="1555" y="13980"/>
                  <a:pt x="1578" y="13991"/>
                  <a:pt x="1589" y="13997"/>
                </a:cubicBezTo>
                <a:cubicBezTo>
                  <a:pt x="1601" y="14008"/>
                  <a:pt x="1612" y="14025"/>
                  <a:pt x="1623" y="14042"/>
                </a:cubicBezTo>
                <a:cubicBezTo>
                  <a:pt x="1606" y="14048"/>
                  <a:pt x="1583" y="14048"/>
                  <a:pt x="1572" y="14053"/>
                </a:cubicBezTo>
                <a:cubicBezTo>
                  <a:pt x="1595" y="14059"/>
                  <a:pt x="1623" y="14070"/>
                  <a:pt x="1646" y="14076"/>
                </a:cubicBezTo>
                <a:cubicBezTo>
                  <a:pt x="1640" y="14082"/>
                  <a:pt x="1623" y="14093"/>
                  <a:pt x="1618" y="14093"/>
                </a:cubicBezTo>
                <a:cubicBezTo>
                  <a:pt x="1657" y="14144"/>
                  <a:pt x="1691" y="14201"/>
                  <a:pt x="1731" y="14258"/>
                </a:cubicBezTo>
                <a:cubicBezTo>
                  <a:pt x="1776" y="14275"/>
                  <a:pt x="1771" y="14331"/>
                  <a:pt x="1782" y="14371"/>
                </a:cubicBezTo>
                <a:cubicBezTo>
                  <a:pt x="1691" y="14320"/>
                  <a:pt x="1663" y="14212"/>
                  <a:pt x="1606" y="14139"/>
                </a:cubicBezTo>
                <a:cubicBezTo>
                  <a:pt x="1606" y="14126"/>
                  <a:pt x="1599" y="14121"/>
                  <a:pt x="1590" y="14121"/>
                </a:cubicBezTo>
                <a:cubicBezTo>
                  <a:pt x="1572" y="14121"/>
                  <a:pt x="1547" y="14144"/>
                  <a:pt x="1578" y="14156"/>
                </a:cubicBezTo>
                <a:cubicBezTo>
                  <a:pt x="1674" y="14297"/>
                  <a:pt x="1754" y="14439"/>
                  <a:pt x="1850" y="14581"/>
                </a:cubicBezTo>
                <a:cubicBezTo>
                  <a:pt x="1884" y="14626"/>
                  <a:pt x="1918" y="14678"/>
                  <a:pt x="1947" y="14729"/>
                </a:cubicBezTo>
                <a:cubicBezTo>
                  <a:pt x="1867" y="14666"/>
                  <a:pt x="1833" y="14575"/>
                  <a:pt x="1771" y="14496"/>
                </a:cubicBezTo>
                <a:lnTo>
                  <a:pt x="1748" y="14502"/>
                </a:lnTo>
                <a:cubicBezTo>
                  <a:pt x="1754" y="14496"/>
                  <a:pt x="1765" y="14479"/>
                  <a:pt x="1776" y="14473"/>
                </a:cubicBezTo>
                <a:cubicBezTo>
                  <a:pt x="1759" y="14468"/>
                  <a:pt x="1737" y="14451"/>
                  <a:pt x="1725" y="14445"/>
                </a:cubicBezTo>
                <a:cubicBezTo>
                  <a:pt x="1725" y="14434"/>
                  <a:pt x="1714" y="14417"/>
                  <a:pt x="1714" y="14405"/>
                </a:cubicBezTo>
                <a:cubicBezTo>
                  <a:pt x="1703" y="14400"/>
                  <a:pt x="1686" y="14394"/>
                  <a:pt x="1680" y="14394"/>
                </a:cubicBezTo>
                <a:cubicBezTo>
                  <a:pt x="1680" y="14382"/>
                  <a:pt x="1680" y="14371"/>
                  <a:pt x="1680" y="14360"/>
                </a:cubicBezTo>
                <a:cubicBezTo>
                  <a:pt x="1515" y="14144"/>
                  <a:pt x="1413" y="13889"/>
                  <a:pt x="1260" y="13668"/>
                </a:cubicBezTo>
                <a:cubicBezTo>
                  <a:pt x="1226" y="13543"/>
                  <a:pt x="1135" y="13441"/>
                  <a:pt x="1101" y="13316"/>
                </a:cubicBezTo>
                <a:close/>
                <a:moveTo>
                  <a:pt x="16392" y="14626"/>
                </a:moveTo>
                <a:lnTo>
                  <a:pt x="16392" y="14626"/>
                </a:lnTo>
                <a:cubicBezTo>
                  <a:pt x="16386" y="14649"/>
                  <a:pt x="16381" y="14666"/>
                  <a:pt x="16375" y="14683"/>
                </a:cubicBezTo>
                <a:cubicBezTo>
                  <a:pt x="16369" y="14689"/>
                  <a:pt x="16358" y="14695"/>
                  <a:pt x="16352" y="14695"/>
                </a:cubicBezTo>
                <a:cubicBezTo>
                  <a:pt x="16335" y="14729"/>
                  <a:pt x="16307" y="14757"/>
                  <a:pt x="16279" y="14780"/>
                </a:cubicBezTo>
                <a:cubicBezTo>
                  <a:pt x="16290" y="14751"/>
                  <a:pt x="16301" y="14729"/>
                  <a:pt x="16324" y="14712"/>
                </a:cubicBezTo>
                <a:cubicBezTo>
                  <a:pt x="16347" y="14683"/>
                  <a:pt x="16369" y="14655"/>
                  <a:pt x="16392" y="14626"/>
                </a:cubicBezTo>
                <a:close/>
                <a:moveTo>
                  <a:pt x="1720" y="14834"/>
                </a:moveTo>
                <a:cubicBezTo>
                  <a:pt x="1718" y="14835"/>
                  <a:pt x="1716" y="14836"/>
                  <a:pt x="1714" y="14836"/>
                </a:cubicBezTo>
                <a:lnTo>
                  <a:pt x="1720" y="14834"/>
                </a:lnTo>
                <a:close/>
                <a:moveTo>
                  <a:pt x="1998" y="14791"/>
                </a:moveTo>
                <a:lnTo>
                  <a:pt x="1998" y="14791"/>
                </a:lnTo>
                <a:cubicBezTo>
                  <a:pt x="2003" y="14802"/>
                  <a:pt x="2015" y="14808"/>
                  <a:pt x="2020" y="14819"/>
                </a:cubicBezTo>
                <a:cubicBezTo>
                  <a:pt x="2020" y="14825"/>
                  <a:pt x="2020" y="14836"/>
                  <a:pt x="2020" y="14842"/>
                </a:cubicBezTo>
                <a:lnTo>
                  <a:pt x="2015" y="14842"/>
                </a:lnTo>
                <a:cubicBezTo>
                  <a:pt x="2009" y="14848"/>
                  <a:pt x="2003" y="14848"/>
                  <a:pt x="1998" y="14853"/>
                </a:cubicBezTo>
                <a:cubicBezTo>
                  <a:pt x="2003" y="14831"/>
                  <a:pt x="1998" y="14814"/>
                  <a:pt x="1998" y="14791"/>
                </a:cubicBezTo>
                <a:close/>
                <a:moveTo>
                  <a:pt x="2060" y="14910"/>
                </a:moveTo>
                <a:lnTo>
                  <a:pt x="2060" y="14910"/>
                </a:lnTo>
                <a:cubicBezTo>
                  <a:pt x="2071" y="14922"/>
                  <a:pt x="2083" y="14927"/>
                  <a:pt x="2094" y="14939"/>
                </a:cubicBezTo>
                <a:cubicBezTo>
                  <a:pt x="2100" y="14950"/>
                  <a:pt x="2100" y="14961"/>
                  <a:pt x="2105" y="14967"/>
                </a:cubicBezTo>
                <a:cubicBezTo>
                  <a:pt x="2088" y="14950"/>
                  <a:pt x="2071" y="14927"/>
                  <a:pt x="2060" y="14910"/>
                </a:cubicBezTo>
                <a:close/>
                <a:moveTo>
                  <a:pt x="15826" y="14938"/>
                </a:moveTo>
                <a:cubicBezTo>
                  <a:pt x="15848" y="14938"/>
                  <a:pt x="15815" y="14992"/>
                  <a:pt x="15789" y="14992"/>
                </a:cubicBezTo>
                <a:cubicBezTo>
                  <a:pt x="15783" y="14992"/>
                  <a:pt x="15778" y="14990"/>
                  <a:pt x="15774" y="14984"/>
                </a:cubicBezTo>
                <a:cubicBezTo>
                  <a:pt x="15779" y="14967"/>
                  <a:pt x="15791" y="14950"/>
                  <a:pt x="15808" y="14944"/>
                </a:cubicBezTo>
                <a:cubicBezTo>
                  <a:pt x="15816" y="14940"/>
                  <a:pt x="15822" y="14938"/>
                  <a:pt x="15826" y="14938"/>
                </a:cubicBezTo>
                <a:close/>
                <a:moveTo>
                  <a:pt x="2389" y="15126"/>
                </a:moveTo>
                <a:cubicBezTo>
                  <a:pt x="2395" y="15131"/>
                  <a:pt x="2395" y="15131"/>
                  <a:pt x="2395" y="15137"/>
                </a:cubicBezTo>
                <a:cubicBezTo>
                  <a:pt x="2395" y="15137"/>
                  <a:pt x="2389" y="15131"/>
                  <a:pt x="2389" y="15126"/>
                </a:cubicBezTo>
                <a:close/>
                <a:moveTo>
                  <a:pt x="16388" y="15116"/>
                </a:moveTo>
                <a:cubicBezTo>
                  <a:pt x="16396" y="15116"/>
                  <a:pt x="16400" y="15124"/>
                  <a:pt x="16403" y="15143"/>
                </a:cubicBezTo>
                <a:cubicBezTo>
                  <a:pt x="16394" y="15152"/>
                  <a:pt x="16387" y="15157"/>
                  <a:pt x="16381" y="15157"/>
                </a:cubicBezTo>
                <a:cubicBezTo>
                  <a:pt x="16372" y="15157"/>
                  <a:pt x="16367" y="15148"/>
                  <a:pt x="16364" y="15131"/>
                </a:cubicBezTo>
                <a:cubicBezTo>
                  <a:pt x="16374" y="15121"/>
                  <a:pt x="16382" y="15116"/>
                  <a:pt x="16388" y="15116"/>
                </a:cubicBezTo>
                <a:close/>
                <a:moveTo>
                  <a:pt x="16322" y="15193"/>
                </a:moveTo>
                <a:cubicBezTo>
                  <a:pt x="16329" y="15193"/>
                  <a:pt x="16335" y="15199"/>
                  <a:pt x="16341" y="15211"/>
                </a:cubicBezTo>
                <a:cubicBezTo>
                  <a:pt x="16331" y="15221"/>
                  <a:pt x="16323" y="15225"/>
                  <a:pt x="16317" y="15225"/>
                </a:cubicBezTo>
                <a:cubicBezTo>
                  <a:pt x="16310" y="15225"/>
                  <a:pt x="16305" y="15218"/>
                  <a:pt x="16301" y="15205"/>
                </a:cubicBezTo>
                <a:cubicBezTo>
                  <a:pt x="16309" y="15197"/>
                  <a:pt x="16316" y="15193"/>
                  <a:pt x="16322" y="15193"/>
                </a:cubicBezTo>
                <a:close/>
                <a:moveTo>
                  <a:pt x="16279" y="14780"/>
                </a:moveTo>
                <a:lnTo>
                  <a:pt x="16279" y="14780"/>
                </a:lnTo>
                <a:cubicBezTo>
                  <a:pt x="16171" y="14956"/>
                  <a:pt x="16018" y="15097"/>
                  <a:pt x="15887" y="15256"/>
                </a:cubicBezTo>
                <a:lnTo>
                  <a:pt x="15881" y="15256"/>
                </a:lnTo>
                <a:cubicBezTo>
                  <a:pt x="15881" y="15256"/>
                  <a:pt x="15876" y="15245"/>
                  <a:pt x="15876" y="15239"/>
                </a:cubicBezTo>
                <a:cubicBezTo>
                  <a:pt x="15938" y="15165"/>
                  <a:pt x="16006" y="15092"/>
                  <a:pt x="16074" y="15024"/>
                </a:cubicBezTo>
                <a:cubicBezTo>
                  <a:pt x="16137" y="14939"/>
                  <a:pt x="16205" y="14853"/>
                  <a:pt x="16279" y="14780"/>
                </a:cubicBezTo>
                <a:close/>
                <a:moveTo>
                  <a:pt x="2054" y="14859"/>
                </a:moveTo>
                <a:cubicBezTo>
                  <a:pt x="2128" y="14944"/>
                  <a:pt x="2202" y="15029"/>
                  <a:pt x="2281" y="15114"/>
                </a:cubicBezTo>
                <a:cubicBezTo>
                  <a:pt x="2304" y="15148"/>
                  <a:pt x="2332" y="15182"/>
                  <a:pt x="2366" y="15211"/>
                </a:cubicBezTo>
                <a:cubicBezTo>
                  <a:pt x="2372" y="15234"/>
                  <a:pt x="2378" y="15251"/>
                  <a:pt x="2378" y="15273"/>
                </a:cubicBezTo>
                <a:cubicBezTo>
                  <a:pt x="2349" y="15245"/>
                  <a:pt x="2327" y="15217"/>
                  <a:pt x="2310" y="15182"/>
                </a:cubicBezTo>
                <a:lnTo>
                  <a:pt x="2287" y="15182"/>
                </a:lnTo>
                <a:cubicBezTo>
                  <a:pt x="2287" y="15177"/>
                  <a:pt x="2287" y="15171"/>
                  <a:pt x="2287" y="15171"/>
                </a:cubicBezTo>
                <a:cubicBezTo>
                  <a:pt x="2276" y="15165"/>
                  <a:pt x="2264" y="15165"/>
                  <a:pt x="2253" y="15160"/>
                </a:cubicBezTo>
                <a:cubicBezTo>
                  <a:pt x="2253" y="15154"/>
                  <a:pt x="2247" y="15148"/>
                  <a:pt x="2247" y="15143"/>
                </a:cubicBezTo>
                <a:cubicBezTo>
                  <a:pt x="2225" y="15063"/>
                  <a:pt x="2151" y="15024"/>
                  <a:pt x="2128" y="14944"/>
                </a:cubicBezTo>
                <a:cubicBezTo>
                  <a:pt x="2105" y="14927"/>
                  <a:pt x="2083" y="14910"/>
                  <a:pt x="2054" y="14899"/>
                </a:cubicBezTo>
                <a:cubicBezTo>
                  <a:pt x="2049" y="14893"/>
                  <a:pt x="2043" y="14887"/>
                  <a:pt x="2043" y="14876"/>
                </a:cubicBezTo>
                <a:cubicBezTo>
                  <a:pt x="2049" y="14876"/>
                  <a:pt x="2054" y="14870"/>
                  <a:pt x="2054" y="14859"/>
                </a:cubicBezTo>
                <a:close/>
                <a:moveTo>
                  <a:pt x="16236" y="15298"/>
                </a:moveTo>
                <a:cubicBezTo>
                  <a:pt x="16259" y="15298"/>
                  <a:pt x="16245" y="15340"/>
                  <a:pt x="16226" y="15340"/>
                </a:cubicBezTo>
                <a:cubicBezTo>
                  <a:pt x="16221" y="15340"/>
                  <a:pt x="16216" y="15337"/>
                  <a:pt x="16211" y="15330"/>
                </a:cubicBezTo>
                <a:cubicBezTo>
                  <a:pt x="16211" y="15324"/>
                  <a:pt x="16216" y="15307"/>
                  <a:pt x="16222" y="15302"/>
                </a:cubicBezTo>
                <a:cubicBezTo>
                  <a:pt x="16228" y="15299"/>
                  <a:pt x="16232" y="15298"/>
                  <a:pt x="16236" y="15298"/>
                </a:cubicBezTo>
                <a:close/>
                <a:moveTo>
                  <a:pt x="2418" y="15262"/>
                </a:moveTo>
                <a:cubicBezTo>
                  <a:pt x="2435" y="15279"/>
                  <a:pt x="2452" y="15296"/>
                  <a:pt x="2474" y="15319"/>
                </a:cubicBezTo>
                <a:cubicBezTo>
                  <a:pt x="2469" y="15324"/>
                  <a:pt x="2463" y="15336"/>
                  <a:pt x="2457" y="15347"/>
                </a:cubicBezTo>
                <a:lnTo>
                  <a:pt x="2457" y="15341"/>
                </a:lnTo>
                <a:cubicBezTo>
                  <a:pt x="2435" y="15324"/>
                  <a:pt x="2412" y="15307"/>
                  <a:pt x="2395" y="15290"/>
                </a:cubicBezTo>
                <a:cubicBezTo>
                  <a:pt x="2401" y="15279"/>
                  <a:pt x="2406" y="15268"/>
                  <a:pt x="2418" y="15262"/>
                </a:cubicBezTo>
                <a:close/>
                <a:moveTo>
                  <a:pt x="2656" y="15336"/>
                </a:moveTo>
                <a:lnTo>
                  <a:pt x="2667" y="15341"/>
                </a:lnTo>
                <a:cubicBezTo>
                  <a:pt x="2673" y="15347"/>
                  <a:pt x="2679" y="15353"/>
                  <a:pt x="2679" y="15358"/>
                </a:cubicBezTo>
                <a:cubicBezTo>
                  <a:pt x="2679" y="15364"/>
                  <a:pt x="2673" y="15381"/>
                  <a:pt x="2667" y="15387"/>
                </a:cubicBezTo>
                <a:cubicBezTo>
                  <a:pt x="2673" y="15387"/>
                  <a:pt x="2673" y="15392"/>
                  <a:pt x="2679" y="15392"/>
                </a:cubicBezTo>
                <a:cubicBezTo>
                  <a:pt x="2679" y="15397"/>
                  <a:pt x="2675" y="15402"/>
                  <a:pt x="2677" y="15406"/>
                </a:cubicBezTo>
                <a:lnTo>
                  <a:pt x="2677" y="15406"/>
                </a:lnTo>
                <a:cubicBezTo>
                  <a:pt x="2666" y="15391"/>
                  <a:pt x="2656" y="15380"/>
                  <a:pt x="2650" y="15370"/>
                </a:cubicBezTo>
                <a:lnTo>
                  <a:pt x="2656" y="15336"/>
                </a:lnTo>
                <a:close/>
                <a:moveTo>
                  <a:pt x="15870" y="15245"/>
                </a:moveTo>
                <a:cubicBezTo>
                  <a:pt x="15853" y="15319"/>
                  <a:pt x="15779" y="15353"/>
                  <a:pt x="15740" y="15409"/>
                </a:cubicBezTo>
                <a:lnTo>
                  <a:pt x="15734" y="15398"/>
                </a:lnTo>
                <a:cubicBezTo>
                  <a:pt x="15779" y="15353"/>
                  <a:pt x="15825" y="15302"/>
                  <a:pt x="15870" y="15245"/>
                </a:cubicBezTo>
                <a:close/>
                <a:moveTo>
                  <a:pt x="2429" y="15182"/>
                </a:moveTo>
                <a:lnTo>
                  <a:pt x="2429" y="15182"/>
                </a:lnTo>
                <a:cubicBezTo>
                  <a:pt x="2435" y="15188"/>
                  <a:pt x="2440" y="15194"/>
                  <a:pt x="2452" y="15200"/>
                </a:cubicBezTo>
                <a:cubicBezTo>
                  <a:pt x="2474" y="15239"/>
                  <a:pt x="2508" y="15268"/>
                  <a:pt x="2548" y="15296"/>
                </a:cubicBezTo>
                <a:cubicBezTo>
                  <a:pt x="2582" y="15336"/>
                  <a:pt x="2616" y="15375"/>
                  <a:pt x="2644" y="15421"/>
                </a:cubicBezTo>
                <a:cubicBezTo>
                  <a:pt x="2610" y="15392"/>
                  <a:pt x="2576" y="15358"/>
                  <a:pt x="2542" y="15330"/>
                </a:cubicBezTo>
                <a:cubicBezTo>
                  <a:pt x="2503" y="15279"/>
                  <a:pt x="2463" y="15228"/>
                  <a:pt x="2429" y="15182"/>
                </a:cubicBezTo>
                <a:close/>
                <a:moveTo>
                  <a:pt x="2684" y="15421"/>
                </a:moveTo>
                <a:lnTo>
                  <a:pt x="2684" y="15421"/>
                </a:lnTo>
                <a:cubicBezTo>
                  <a:pt x="2707" y="15426"/>
                  <a:pt x="2730" y="15438"/>
                  <a:pt x="2758" y="15449"/>
                </a:cubicBezTo>
                <a:cubicBezTo>
                  <a:pt x="2758" y="15449"/>
                  <a:pt x="2758" y="15455"/>
                  <a:pt x="2758" y="15461"/>
                </a:cubicBezTo>
                <a:cubicBezTo>
                  <a:pt x="2735" y="15461"/>
                  <a:pt x="2713" y="15461"/>
                  <a:pt x="2690" y="15466"/>
                </a:cubicBezTo>
                <a:cubicBezTo>
                  <a:pt x="2684" y="15455"/>
                  <a:pt x="2673" y="15449"/>
                  <a:pt x="2667" y="15443"/>
                </a:cubicBezTo>
                <a:lnTo>
                  <a:pt x="2690" y="15432"/>
                </a:lnTo>
                <a:cubicBezTo>
                  <a:pt x="2690" y="15432"/>
                  <a:pt x="2684" y="15421"/>
                  <a:pt x="2684" y="15421"/>
                </a:cubicBezTo>
                <a:close/>
                <a:moveTo>
                  <a:pt x="2480" y="15324"/>
                </a:moveTo>
                <a:cubicBezTo>
                  <a:pt x="2497" y="15341"/>
                  <a:pt x="2514" y="15358"/>
                  <a:pt x="2531" y="15370"/>
                </a:cubicBezTo>
                <a:cubicBezTo>
                  <a:pt x="2554" y="15398"/>
                  <a:pt x="2571" y="15432"/>
                  <a:pt x="2582" y="15466"/>
                </a:cubicBezTo>
                <a:cubicBezTo>
                  <a:pt x="2588" y="15466"/>
                  <a:pt x="2599" y="15472"/>
                  <a:pt x="2605" y="15472"/>
                </a:cubicBezTo>
                <a:cubicBezTo>
                  <a:pt x="2610" y="15478"/>
                  <a:pt x="2616" y="15483"/>
                  <a:pt x="2622" y="15495"/>
                </a:cubicBezTo>
                <a:cubicBezTo>
                  <a:pt x="2616" y="15489"/>
                  <a:pt x="2599" y="15483"/>
                  <a:pt x="2588" y="15483"/>
                </a:cubicBezTo>
                <a:cubicBezTo>
                  <a:pt x="2571" y="15449"/>
                  <a:pt x="2542" y="15421"/>
                  <a:pt x="2514" y="15392"/>
                </a:cubicBezTo>
                <a:cubicBezTo>
                  <a:pt x="2514" y="15392"/>
                  <a:pt x="2508" y="15387"/>
                  <a:pt x="2508" y="15387"/>
                </a:cubicBezTo>
                <a:cubicBezTo>
                  <a:pt x="2497" y="15375"/>
                  <a:pt x="2486" y="15370"/>
                  <a:pt x="2474" y="15358"/>
                </a:cubicBezTo>
                <a:cubicBezTo>
                  <a:pt x="2474" y="15347"/>
                  <a:pt x="2474" y="15336"/>
                  <a:pt x="2480" y="15324"/>
                </a:cubicBezTo>
                <a:close/>
                <a:moveTo>
                  <a:pt x="2719" y="15485"/>
                </a:moveTo>
                <a:lnTo>
                  <a:pt x="2730" y="15489"/>
                </a:lnTo>
                <a:cubicBezTo>
                  <a:pt x="2730" y="15489"/>
                  <a:pt x="2730" y="15495"/>
                  <a:pt x="2730" y="15495"/>
                </a:cubicBezTo>
                <a:cubicBezTo>
                  <a:pt x="2726" y="15491"/>
                  <a:pt x="2723" y="15488"/>
                  <a:pt x="2719" y="15485"/>
                </a:cubicBezTo>
                <a:close/>
                <a:moveTo>
                  <a:pt x="16182" y="15330"/>
                </a:moveTo>
                <a:cubicBezTo>
                  <a:pt x="16194" y="15347"/>
                  <a:pt x="16205" y="15358"/>
                  <a:pt x="16216" y="15370"/>
                </a:cubicBezTo>
                <a:cubicBezTo>
                  <a:pt x="16177" y="15421"/>
                  <a:pt x="16137" y="15466"/>
                  <a:pt x="16086" y="15506"/>
                </a:cubicBezTo>
                <a:lnTo>
                  <a:pt x="16086" y="15506"/>
                </a:lnTo>
                <a:cubicBezTo>
                  <a:pt x="16086" y="15505"/>
                  <a:pt x="16086" y="15505"/>
                  <a:pt x="16086" y="15505"/>
                </a:cubicBezTo>
                <a:lnTo>
                  <a:pt x="16086" y="15505"/>
                </a:lnTo>
                <a:cubicBezTo>
                  <a:pt x="16086" y="15505"/>
                  <a:pt x="16086" y="15505"/>
                  <a:pt x="16086" y="15506"/>
                </a:cubicBezTo>
                <a:cubicBezTo>
                  <a:pt x="16086" y="15506"/>
                  <a:pt x="16086" y="15506"/>
                  <a:pt x="16086" y="15506"/>
                </a:cubicBezTo>
                <a:lnTo>
                  <a:pt x="16086" y="15506"/>
                </a:lnTo>
                <a:cubicBezTo>
                  <a:pt x="16090" y="15514"/>
                  <a:pt x="16087" y="15523"/>
                  <a:pt x="16074" y="15529"/>
                </a:cubicBezTo>
                <a:cubicBezTo>
                  <a:pt x="16070" y="15532"/>
                  <a:pt x="16066" y="15533"/>
                  <a:pt x="16062" y="15533"/>
                </a:cubicBezTo>
                <a:cubicBezTo>
                  <a:pt x="16045" y="15533"/>
                  <a:pt x="16034" y="15508"/>
                  <a:pt x="16057" y="15495"/>
                </a:cubicBezTo>
                <a:cubicBezTo>
                  <a:pt x="16061" y="15493"/>
                  <a:pt x="16064" y="15492"/>
                  <a:pt x="16067" y="15492"/>
                </a:cubicBezTo>
                <a:cubicBezTo>
                  <a:pt x="16075" y="15492"/>
                  <a:pt x="16083" y="15498"/>
                  <a:pt x="16086" y="15505"/>
                </a:cubicBezTo>
                <a:lnTo>
                  <a:pt x="16086" y="15505"/>
                </a:lnTo>
                <a:cubicBezTo>
                  <a:pt x="16092" y="15437"/>
                  <a:pt x="16148" y="15392"/>
                  <a:pt x="16182" y="15330"/>
                </a:cubicBezTo>
                <a:close/>
                <a:moveTo>
                  <a:pt x="16012" y="15546"/>
                </a:moveTo>
                <a:lnTo>
                  <a:pt x="16012" y="15546"/>
                </a:lnTo>
                <a:cubicBezTo>
                  <a:pt x="16035" y="15557"/>
                  <a:pt x="16040" y="15568"/>
                  <a:pt x="16018" y="15585"/>
                </a:cubicBezTo>
                <a:cubicBezTo>
                  <a:pt x="15995" y="15574"/>
                  <a:pt x="15995" y="15563"/>
                  <a:pt x="16012" y="15546"/>
                </a:cubicBezTo>
                <a:close/>
                <a:moveTo>
                  <a:pt x="2690" y="15512"/>
                </a:moveTo>
                <a:cubicBezTo>
                  <a:pt x="2713" y="15534"/>
                  <a:pt x="2741" y="15551"/>
                  <a:pt x="2769" y="15574"/>
                </a:cubicBezTo>
                <a:cubicBezTo>
                  <a:pt x="2781" y="15591"/>
                  <a:pt x="2792" y="15608"/>
                  <a:pt x="2803" y="15625"/>
                </a:cubicBezTo>
                <a:cubicBezTo>
                  <a:pt x="2786" y="15608"/>
                  <a:pt x="2769" y="15591"/>
                  <a:pt x="2752" y="15574"/>
                </a:cubicBezTo>
                <a:lnTo>
                  <a:pt x="2747" y="15574"/>
                </a:lnTo>
                <a:cubicBezTo>
                  <a:pt x="2724" y="15551"/>
                  <a:pt x="2707" y="15534"/>
                  <a:pt x="2690" y="15512"/>
                </a:cubicBezTo>
                <a:close/>
                <a:moveTo>
                  <a:pt x="2752" y="15500"/>
                </a:moveTo>
                <a:cubicBezTo>
                  <a:pt x="2764" y="15506"/>
                  <a:pt x="2769" y="15506"/>
                  <a:pt x="2781" y="15512"/>
                </a:cubicBezTo>
                <a:cubicBezTo>
                  <a:pt x="2798" y="15529"/>
                  <a:pt x="2815" y="15546"/>
                  <a:pt x="2832" y="15557"/>
                </a:cubicBezTo>
                <a:cubicBezTo>
                  <a:pt x="2871" y="15574"/>
                  <a:pt x="2888" y="15614"/>
                  <a:pt x="2917" y="15642"/>
                </a:cubicBezTo>
                <a:cubicBezTo>
                  <a:pt x="2877" y="15608"/>
                  <a:pt x="2837" y="15574"/>
                  <a:pt x="2798" y="15546"/>
                </a:cubicBezTo>
                <a:cubicBezTo>
                  <a:pt x="2781" y="15529"/>
                  <a:pt x="2764" y="15512"/>
                  <a:pt x="2752" y="15500"/>
                </a:cubicBezTo>
                <a:close/>
                <a:moveTo>
                  <a:pt x="2803" y="15614"/>
                </a:moveTo>
                <a:lnTo>
                  <a:pt x="2803" y="15614"/>
                </a:lnTo>
                <a:cubicBezTo>
                  <a:pt x="2832" y="15636"/>
                  <a:pt x="2854" y="15665"/>
                  <a:pt x="2883" y="15687"/>
                </a:cubicBezTo>
                <a:cubicBezTo>
                  <a:pt x="2860" y="15676"/>
                  <a:pt x="2843" y="15659"/>
                  <a:pt x="2820" y="15648"/>
                </a:cubicBezTo>
                <a:cubicBezTo>
                  <a:pt x="2815" y="15636"/>
                  <a:pt x="2809" y="15625"/>
                  <a:pt x="2803" y="15614"/>
                </a:cubicBezTo>
                <a:close/>
                <a:moveTo>
                  <a:pt x="2917" y="15670"/>
                </a:moveTo>
                <a:cubicBezTo>
                  <a:pt x="2923" y="15676"/>
                  <a:pt x="2928" y="15676"/>
                  <a:pt x="2928" y="15682"/>
                </a:cubicBezTo>
                <a:cubicBezTo>
                  <a:pt x="2923" y="15687"/>
                  <a:pt x="2917" y="15693"/>
                  <a:pt x="2905" y="15704"/>
                </a:cubicBezTo>
                <a:lnTo>
                  <a:pt x="2894" y="15699"/>
                </a:lnTo>
                <a:cubicBezTo>
                  <a:pt x="2900" y="15687"/>
                  <a:pt x="2911" y="15676"/>
                  <a:pt x="2917" y="15670"/>
                </a:cubicBezTo>
                <a:close/>
                <a:moveTo>
                  <a:pt x="17005" y="14417"/>
                </a:moveTo>
                <a:lnTo>
                  <a:pt x="17005" y="14417"/>
                </a:lnTo>
                <a:cubicBezTo>
                  <a:pt x="16977" y="14513"/>
                  <a:pt x="16903" y="14581"/>
                  <a:pt x="16846" y="14666"/>
                </a:cubicBezTo>
                <a:cubicBezTo>
                  <a:pt x="16852" y="14672"/>
                  <a:pt x="16863" y="14678"/>
                  <a:pt x="16863" y="14683"/>
                </a:cubicBezTo>
                <a:cubicBezTo>
                  <a:pt x="16857" y="14683"/>
                  <a:pt x="16835" y="14672"/>
                  <a:pt x="16829" y="14672"/>
                </a:cubicBezTo>
                <a:cubicBezTo>
                  <a:pt x="16823" y="14683"/>
                  <a:pt x="16823" y="14712"/>
                  <a:pt x="16818" y="14723"/>
                </a:cubicBezTo>
                <a:cubicBezTo>
                  <a:pt x="16812" y="14734"/>
                  <a:pt x="16795" y="14746"/>
                  <a:pt x="16784" y="14751"/>
                </a:cubicBezTo>
                <a:cubicBezTo>
                  <a:pt x="16784" y="14763"/>
                  <a:pt x="16784" y="14780"/>
                  <a:pt x="16789" y="14791"/>
                </a:cubicBezTo>
                <a:cubicBezTo>
                  <a:pt x="16778" y="14791"/>
                  <a:pt x="16767" y="14797"/>
                  <a:pt x="16755" y="14797"/>
                </a:cubicBezTo>
                <a:cubicBezTo>
                  <a:pt x="16613" y="15029"/>
                  <a:pt x="16409" y="15217"/>
                  <a:pt x="16256" y="15432"/>
                </a:cubicBezTo>
                <a:cubicBezTo>
                  <a:pt x="16148" y="15512"/>
                  <a:pt x="16091" y="15631"/>
                  <a:pt x="15984" y="15710"/>
                </a:cubicBezTo>
                <a:cubicBezTo>
                  <a:pt x="16063" y="15585"/>
                  <a:pt x="16171" y="15478"/>
                  <a:pt x="16267" y="15364"/>
                </a:cubicBezTo>
                <a:cubicBezTo>
                  <a:pt x="16284" y="15341"/>
                  <a:pt x="16324" y="15324"/>
                  <a:pt x="16318" y="15290"/>
                </a:cubicBezTo>
                <a:cubicBezTo>
                  <a:pt x="16301" y="15290"/>
                  <a:pt x="16279" y="15296"/>
                  <a:pt x="16267" y="15302"/>
                </a:cubicBezTo>
                <a:cubicBezTo>
                  <a:pt x="16262" y="15285"/>
                  <a:pt x="16250" y="15262"/>
                  <a:pt x="16245" y="15245"/>
                </a:cubicBezTo>
                <a:cubicBezTo>
                  <a:pt x="16262" y="15245"/>
                  <a:pt x="16279" y="15239"/>
                  <a:pt x="16296" y="15234"/>
                </a:cubicBezTo>
                <a:cubicBezTo>
                  <a:pt x="16301" y="15256"/>
                  <a:pt x="16318" y="15268"/>
                  <a:pt x="16347" y="15268"/>
                </a:cubicBezTo>
                <a:cubicBezTo>
                  <a:pt x="16409" y="15222"/>
                  <a:pt x="16438" y="15148"/>
                  <a:pt x="16489" y="15092"/>
                </a:cubicBezTo>
                <a:cubicBezTo>
                  <a:pt x="16517" y="15063"/>
                  <a:pt x="16557" y="15029"/>
                  <a:pt x="16557" y="14984"/>
                </a:cubicBezTo>
                <a:lnTo>
                  <a:pt x="16557" y="14984"/>
                </a:lnTo>
                <a:cubicBezTo>
                  <a:pt x="16523" y="14995"/>
                  <a:pt x="16489" y="15024"/>
                  <a:pt x="16483" y="15063"/>
                </a:cubicBezTo>
                <a:cubicBezTo>
                  <a:pt x="16460" y="15077"/>
                  <a:pt x="16440" y="15129"/>
                  <a:pt x="16416" y="15129"/>
                </a:cubicBezTo>
                <a:cubicBezTo>
                  <a:pt x="16410" y="15129"/>
                  <a:pt x="16404" y="15126"/>
                  <a:pt x="16398" y="15120"/>
                </a:cubicBezTo>
                <a:cubicBezTo>
                  <a:pt x="16415" y="15097"/>
                  <a:pt x="16421" y="15075"/>
                  <a:pt x="16409" y="15052"/>
                </a:cubicBezTo>
                <a:cubicBezTo>
                  <a:pt x="16415" y="15052"/>
                  <a:pt x="16438" y="15058"/>
                  <a:pt x="16443" y="15063"/>
                </a:cubicBezTo>
                <a:lnTo>
                  <a:pt x="16443" y="15012"/>
                </a:lnTo>
                <a:cubicBezTo>
                  <a:pt x="16455" y="14995"/>
                  <a:pt x="16466" y="14984"/>
                  <a:pt x="16477" y="14967"/>
                </a:cubicBezTo>
                <a:cubicBezTo>
                  <a:pt x="16483" y="14978"/>
                  <a:pt x="16500" y="14995"/>
                  <a:pt x="16506" y="15007"/>
                </a:cubicBezTo>
                <a:cubicBezTo>
                  <a:pt x="16506" y="14984"/>
                  <a:pt x="16506" y="14956"/>
                  <a:pt x="16500" y="14933"/>
                </a:cubicBezTo>
                <a:cubicBezTo>
                  <a:pt x="16511" y="14933"/>
                  <a:pt x="16523" y="14944"/>
                  <a:pt x="16528" y="14950"/>
                </a:cubicBezTo>
                <a:cubicBezTo>
                  <a:pt x="16562" y="14893"/>
                  <a:pt x="16602" y="14842"/>
                  <a:pt x="16642" y="14791"/>
                </a:cubicBezTo>
                <a:cubicBezTo>
                  <a:pt x="16642" y="14740"/>
                  <a:pt x="16699" y="14723"/>
                  <a:pt x="16727" y="14700"/>
                </a:cubicBezTo>
                <a:lnTo>
                  <a:pt x="16727" y="14700"/>
                </a:lnTo>
                <a:cubicBezTo>
                  <a:pt x="16716" y="14802"/>
                  <a:pt x="16625" y="14865"/>
                  <a:pt x="16574" y="14944"/>
                </a:cubicBezTo>
                <a:cubicBezTo>
                  <a:pt x="16550" y="14956"/>
                  <a:pt x="16572" y="14983"/>
                  <a:pt x="16588" y="14983"/>
                </a:cubicBezTo>
                <a:cubicBezTo>
                  <a:pt x="16596" y="14983"/>
                  <a:pt x="16602" y="14977"/>
                  <a:pt x="16602" y="14961"/>
                </a:cubicBezTo>
                <a:cubicBezTo>
                  <a:pt x="16699" y="14831"/>
                  <a:pt x="16806" y="14700"/>
                  <a:pt x="16903" y="14564"/>
                </a:cubicBezTo>
                <a:cubicBezTo>
                  <a:pt x="16931" y="14513"/>
                  <a:pt x="16965" y="14462"/>
                  <a:pt x="17005" y="14417"/>
                </a:cubicBezTo>
                <a:close/>
                <a:moveTo>
                  <a:pt x="16216" y="15679"/>
                </a:moveTo>
                <a:cubicBezTo>
                  <a:pt x="16220" y="15679"/>
                  <a:pt x="16223" y="15680"/>
                  <a:pt x="16228" y="15682"/>
                </a:cubicBezTo>
                <a:cubicBezTo>
                  <a:pt x="16222" y="15693"/>
                  <a:pt x="16222" y="15710"/>
                  <a:pt x="16216" y="15716"/>
                </a:cubicBezTo>
                <a:cubicBezTo>
                  <a:pt x="16213" y="15717"/>
                  <a:pt x="16211" y="15717"/>
                  <a:pt x="16209" y="15717"/>
                </a:cubicBezTo>
                <a:cubicBezTo>
                  <a:pt x="16187" y="15717"/>
                  <a:pt x="16194" y="15679"/>
                  <a:pt x="16216" y="15679"/>
                </a:cubicBezTo>
                <a:close/>
                <a:moveTo>
                  <a:pt x="2972" y="15708"/>
                </a:moveTo>
                <a:cubicBezTo>
                  <a:pt x="2993" y="15708"/>
                  <a:pt x="3016" y="15735"/>
                  <a:pt x="2996" y="15750"/>
                </a:cubicBezTo>
                <a:cubicBezTo>
                  <a:pt x="2993" y="15751"/>
                  <a:pt x="2990" y="15752"/>
                  <a:pt x="2987" y="15752"/>
                </a:cubicBezTo>
                <a:cubicBezTo>
                  <a:pt x="2967" y="15752"/>
                  <a:pt x="2948" y="15725"/>
                  <a:pt x="2962" y="15710"/>
                </a:cubicBezTo>
                <a:cubicBezTo>
                  <a:pt x="2965" y="15709"/>
                  <a:pt x="2969" y="15708"/>
                  <a:pt x="2972" y="15708"/>
                </a:cubicBezTo>
                <a:close/>
                <a:moveTo>
                  <a:pt x="15921" y="15751"/>
                </a:moveTo>
                <a:cubicBezTo>
                  <a:pt x="15930" y="15751"/>
                  <a:pt x="15938" y="15757"/>
                  <a:pt x="15933" y="15773"/>
                </a:cubicBezTo>
                <a:cubicBezTo>
                  <a:pt x="15933" y="15782"/>
                  <a:pt x="15917" y="15792"/>
                  <a:pt x="15907" y="15792"/>
                </a:cubicBezTo>
                <a:cubicBezTo>
                  <a:pt x="15899" y="15792"/>
                  <a:pt x="15894" y="15787"/>
                  <a:pt x="15899" y="15773"/>
                </a:cubicBezTo>
                <a:cubicBezTo>
                  <a:pt x="15895" y="15760"/>
                  <a:pt x="15909" y="15751"/>
                  <a:pt x="15921" y="15751"/>
                </a:cubicBezTo>
                <a:close/>
                <a:moveTo>
                  <a:pt x="16182" y="15653"/>
                </a:moveTo>
                <a:cubicBezTo>
                  <a:pt x="16188" y="15676"/>
                  <a:pt x="16177" y="15693"/>
                  <a:pt x="16171" y="15716"/>
                </a:cubicBezTo>
                <a:cubicBezTo>
                  <a:pt x="16177" y="15716"/>
                  <a:pt x="16182" y="15727"/>
                  <a:pt x="16188" y="15727"/>
                </a:cubicBezTo>
                <a:cubicBezTo>
                  <a:pt x="16137" y="15750"/>
                  <a:pt x="16108" y="15807"/>
                  <a:pt x="16069" y="15829"/>
                </a:cubicBezTo>
                <a:cubicBezTo>
                  <a:pt x="16052" y="15812"/>
                  <a:pt x="16052" y="15795"/>
                  <a:pt x="16069" y="15778"/>
                </a:cubicBezTo>
                <a:cubicBezTo>
                  <a:pt x="16103" y="15733"/>
                  <a:pt x="16148" y="15699"/>
                  <a:pt x="16177" y="15653"/>
                </a:cubicBezTo>
                <a:close/>
                <a:moveTo>
                  <a:pt x="16040" y="15801"/>
                </a:moveTo>
                <a:lnTo>
                  <a:pt x="16057" y="15852"/>
                </a:lnTo>
                <a:cubicBezTo>
                  <a:pt x="16046" y="15875"/>
                  <a:pt x="16029" y="15886"/>
                  <a:pt x="16001" y="15886"/>
                </a:cubicBezTo>
                <a:cubicBezTo>
                  <a:pt x="15978" y="15869"/>
                  <a:pt x="15972" y="15835"/>
                  <a:pt x="15967" y="15807"/>
                </a:cubicBezTo>
                <a:lnTo>
                  <a:pt x="15967" y="15807"/>
                </a:lnTo>
                <a:cubicBezTo>
                  <a:pt x="15972" y="15818"/>
                  <a:pt x="15989" y="15846"/>
                  <a:pt x="15995" y="15858"/>
                </a:cubicBezTo>
                <a:cubicBezTo>
                  <a:pt x="16012" y="15841"/>
                  <a:pt x="16029" y="15818"/>
                  <a:pt x="16040" y="15801"/>
                </a:cubicBezTo>
                <a:close/>
                <a:moveTo>
                  <a:pt x="2911" y="15704"/>
                </a:moveTo>
                <a:cubicBezTo>
                  <a:pt x="2940" y="15750"/>
                  <a:pt x="2974" y="15790"/>
                  <a:pt x="3019" y="15818"/>
                </a:cubicBezTo>
                <a:cubicBezTo>
                  <a:pt x="3030" y="15846"/>
                  <a:pt x="3042" y="15869"/>
                  <a:pt x="3053" y="15892"/>
                </a:cubicBezTo>
                <a:cubicBezTo>
                  <a:pt x="3002" y="15841"/>
                  <a:pt x="2945" y="15790"/>
                  <a:pt x="2894" y="15733"/>
                </a:cubicBezTo>
                <a:lnTo>
                  <a:pt x="2911" y="15704"/>
                </a:lnTo>
                <a:close/>
                <a:moveTo>
                  <a:pt x="3921" y="15835"/>
                </a:moveTo>
                <a:cubicBezTo>
                  <a:pt x="3944" y="15858"/>
                  <a:pt x="3966" y="15880"/>
                  <a:pt x="3989" y="15909"/>
                </a:cubicBezTo>
                <a:cubicBezTo>
                  <a:pt x="3961" y="15897"/>
                  <a:pt x="3932" y="15875"/>
                  <a:pt x="3910" y="15852"/>
                </a:cubicBezTo>
                <a:cubicBezTo>
                  <a:pt x="3910" y="15846"/>
                  <a:pt x="3915" y="15841"/>
                  <a:pt x="3921" y="15835"/>
                </a:cubicBezTo>
                <a:close/>
                <a:moveTo>
                  <a:pt x="16120" y="15907"/>
                </a:moveTo>
                <a:lnTo>
                  <a:pt x="16120" y="15907"/>
                </a:lnTo>
                <a:cubicBezTo>
                  <a:pt x="16120" y="15907"/>
                  <a:pt x="16120" y="15908"/>
                  <a:pt x="16120" y="15909"/>
                </a:cubicBezTo>
                <a:cubicBezTo>
                  <a:pt x="16120" y="15908"/>
                  <a:pt x="16120" y="15907"/>
                  <a:pt x="16120" y="15907"/>
                </a:cubicBezTo>
                <a:close/>
                <a:moveTo>
                  <a:pt x="15700" y="15892"/>
                </a:moveTo>
                <a:cubicBezTo>
                  <a:pt x="15683" y="15920"/>
                  <a:pt x="15660" y="15948"/>
                  <a:pt x="15638" y="15977"/>
                </a:cubicBezTo>
                <a:cubicBezTo>
                  <a:pt x="15620" y="15977"/>
                  <a:pt x="15603" y="15983"/>
                  <a:pt x="15586" y="15988"/>
                </a:cubicBezTo>
                <a:cubicBezTo>
                  <a:pt x="15626" y="15954"/>
                  <a:pt x="15660" y="15920"/>
                  <a:pt x="15700" y="15892"/>
                </a:cubicBezTo>
                <a:close/>
                <a:moveTo>
                  <a:pt x="3059" y="15801"/>
                </a:moveTo>
                <a:cubicBezTo>
                  <a:pt x="3138" y="15863"/>
                  <a:pt x="3201" y="15954"/>
                  <a:pt x="3297" y="16000"/>
                </a:cubicBezTo>
                <a:cubicBezTo>
                  <a:pt x="3291" y="16000"/>
                  <a:pt x="3269" y="16011"/>
                  <a:pt x="3263" y="16017"/>
                </a:cubicBezTo>
                <a:cubicBezTo>
                  <a:pt x="3195" y="15943"/>
                  <a:pt x="3104" y="15886"/>
                  <a:pt x="3059" y="15801"/>
                </a:cubicBezTo>
                <a:close/>
                <a:moveTo>
                  <a:pt x="15118" y="15976"/>
                </a:moveTo>
                <a:cubicBezTo>
                  <a:pt x="15121" y="15976"/>
                  <a:pt x="15124" y="15976"/>
                  <a:pt x="15127" y="15977"/>
                </a:cubicBezTo>
                <a:cubicBezTo>
                  <a:pt x="15136" y="15994"/>
                  <a:pt x="15104" y="16018"/>
                  <a:pt x="15084" y="16018"/>
                </a:cubicBezTo>
                <a:cubicBezTo>
                  <a:pt x="15078" y="16018"/>
                  <a:pt x="15073" y="16016"/>
                  <a:pt x="15070" y="16011"/>
                </a:cubicBezTo>
                <a:cubicBezTo>
                  <a:pt x="15075" y="15991"/>
                  <a:pt x="15097" y="15976"/>
                  <a:pt x="15118" y="15976"/>
                </a:cubicBezTo>
                <a:close/>
                <a:moveTo>
                  <a:pt x="3319" y="16037"/>
                </a:moveTo>
                <a:cubicBezTo>
                  <a:pt x="3339" y="16037"/>
                  <a:pt x="3357" y="16060"/>
                  <a:pt x="3342" y="16079"/>
                </a:cubicBezTo>
                <a:cubicBezTo>
                  <a:pt x="3341" y="16079"/>
                  <a:pt x="3339" y="16080"/>
                  <a:pt x="3338" y="16080"/>
                </a:cubicBezTo>
                <a:cubicBezTo>
                  <a:pt x="3321" y="16080"/>
                  <a:pt x="3298" y="16055"/>
                  <a:pt x="3308" y="16039"/>
                </a:cubicBezTo>
                <a:cubicBezTo>
                  <a:pt x="3312" y="16037"/>
                  <a:pt x="3316" y="16037"/>
                  <a:pt x="3319" y="16037"/>
                </a:cubicBezTo>
                <a:close/>
                <a:moveTo>
                  <a:pt x="15926" y="16107"/>
                </a:moveTo>
                <a:cubicBezTo>
                  <a:pt x="15926" y="16107"/>
                  <a:pt x="15926" y="16107"/>
                  <a:pt x="15927" y="16107"/>
                </a:cubicBezTo>
                <a:cubicBezTo>
                  <a:pt x="15926" y="16107"/>
                  <a:pt x="15926" y="16107"/>
                  <a:pt x="15926" y="16107"/>
                </a:cubicBezTo>
                <a:close/>
                <a:moveTo>
                  <a:pt x="14571" y="16073"/>
                </a:moveTo>
                <a:cubicBezTo>
                  <a:pt x="14577" y="16073"/>
                  <a:pt x="14582" y="16085"/>
                  <a:pt x="14588" y="16085"/>
                </a:cubicBezTo>
                <a:cubicBezTo>
                  <a:pt x="14548" y="16107"/>
                  <a:pt x="14514" y="16130"/>
                  <a:pt x="14474" y="16153"/>
                </a:cubicBezTo>
                <a:cubicBezTo>
                  <a:pt x="14508" y="16124"/>
                  <a:pt x="14542" y="16096"/>
                  <a:pt x="14571" y="16073"/>
                </a:cubicBezTo>
                <a:close/>
                <a:moveTo>
                  <a:pt x="3371" y="16090"/>
                </a:moveTo>
                <a:cubicBezTo>
                  <a:pt x="3405" y="16113"/>
                  <a:pt x="3433" y="16136"/>
                  <a:pt x="3444" y="16170"/>
                </a:cubicBezTo>
                <a:cubicBezTo>
                  <a:pt x="3416" y="16153"/>
                  <a:pt x="3388" y="16136"/>
                  <a:pt x="3359" y="16113"/>
                </a:cubicBezTo>
                <a:cubicBezTo>
                  <a:pt x="3359" y="16107"/>
                  <a:pt x="3365" y="16096"/>
                  <a:pt x="3371" y="16090"/>
                </a:cubicBezTo>
                <a:close/>
                <a:moveTo>
                  <a:pt x="4250" y="16113"/>
                </a:moveTo>
                <a:lnTo>
                  <a:pt x="4250" y="16113"/>
                </a:lnTo>
                <a:cubicBezTo>
                  <a:pt x="4290" y="16141"/>
                  <a:pt x="4352" y="16153"/>
                  <a:pt x="4364" y="16204"/>
                </a:cubicBezTo>
                <a:cubicBezTo>
                  <a:pt x="4324" y="16175"/>
                  <a:pt x="4284" y="16147"/>
                  <a:pt x="4250" y="16113"/>
                </a:cubicBezTo>
                <a:close/>
                <a:moveTo>
                  <a:pt x="14855" y="16172"/>
                </a:moveTo>
                <a:cubicBezTo>
                  <a:pt x="14861" y="16172"/>
                  <a:pt x="14867" y="16177"/>
                  <a:pt x="14872" y="16187"/>
                </a:cubicBezTo>
                <a:cubicBezTo>
                  <a:pt x="14865" y="16200"/>
                  <a:pt x="14859" y="16207"/>
                  <a:pt x="14852" y="16207"/>
                </a:cubicBezTo>
                <a:cubicBezTo>
                  <a:pt x="14847" y="16207"/>
                  <a:pt x="14842" y="16202"/>
                  <a:pt x="14838" y="16192"/>
                </a:cubicBezTo>
                <a:cubicBezTo>
                  <a:pt x="14841" y="16180"/>
                  <a:pt x="14847" y="16172"/>
                  <a:pt x="14855" y="16172"/>
                </a:cubicBezTo>
                <a:close/>
                <a:moveTo>
                  <a:pt x="3480" y="16179"/>
                </a:moveTo>
                <a:cubicBezTo>
                  <a:pt x="3495" y="16179"/>
                  <a:pt x="3510" y="16206"/>
                  <a:pt x="3496" y="16221"/>
                </a:cubicBezTo>
                <a:cubicBezTo>
                  <a:pt x="3493" y="16222"/>
                  <a:pt x="3491" y="16223"/>
                  <a:pt x="3488" y="16223"/>
                </a:cubicBezTo>
                <a:cubicBezTo>
                  <a:pt x="3472" y="16223"/>
                  <a:pt x="3453" y="16196"/>
                  <a:pt x="3473" y="16181"/>
                </a:cubicBezTo>
                <a:cubicBezTo>
                  <a:pt x="3475" y="16180"/>
                  <a:pt x="3478" y="16179"/>
                  <a:pt x="3480" y="16179"/>
                </a:cubicBezTo>
                <a:close/>
                <a:moveTo>
                  <a:pt x="15416" y="16068"/>
                </a:moveTo>
                <a:cubicBezTo>
                  <a:pt x="15422" y="16085"/>
                  <a:pt x="15433" y="16107"/>
                  <a:pt x="15439" y="16124"/>
                </a:cubicBezTo>
                <a:cubicBezTo>
                  <a:pt x="15456" y="16102"/>
                  <a:pt x="15479" y="16096"/>
                  <a:pt x="15501" y="16096"/>
                </a:cubicBezTo>
                <a:cubicBezTo>
                  <a:pt x="15439" y="16141"/>
                  <a:pt x="15388" y="16204"/>
                  <a:pt x="15320" y="16255"/>
                </a:cubicBezTo>
                <a:cubicBezTo>
                  <a:pt x="15314" y="16232"/>
                  <a:pt x="15325" y="16209"/>
                  <a:pt x="15342" y="16192"/>
                </a:cubicBezTo>
                <a:cubicBezTo>
                  <a:pt x="15337" y="16181"/>
                  <a:pt x="15331" y="16175"/>
                  <a:pt x="15331" y="16164"/>
                </a:cubicBezTo>
                <a:cubicBezTo>
                  <a:pt x="15342" y="16164"/>
                  <a:pt x="15365" y="16164"/>
                  <a:pt x="15382" y="16170"/>
                </a:cubicBezTo>
                <a:cubicBezTo>
                  <a:pt x="15377" y="16164"/>
                  <a:pt x="15365" y="16147"/>
                  <a:pt x="15365" y="16141"/>
                </a:cubicBezTo>
                <a:lnTo>
                  <a:pt x="15365" y="16141"/>
                </a:lnTo>
                <a:cubicBezTo>
                  <a:pt x="15377" y="16147"/>
                  <a:pt x="15387" y="16150"/>
                  <a:pt x="15395" y="16150"/>
                </a:cubicBezTo>
                <a:cubicBezTo>
                  <a:pt x="15426" y="16150"/>
                  <a:pt x="15428" y="16113"/>
                  <a:pt x="15388" y="16090"/>
                </a:cubicBezTo>
                <a:cubicBezTo>
                  <a:pt x="15394" y="16085"/>
                  <a:pt x="15411" y="16073"/>
                  <a:pt x="15416" y="16068"/>
                </a:cubicBezTo>
                <a:close/>
                <a:moveTo>
                  <a:pt x="15291" y="16215"/>
                </a:moveTo>
                <a:cubicBezTo>
                  <a:pt x="15303" y="16249"/>
                  <a:pt x="15297" y="16278"/>
                  <a:pt x="15263" y="16295"/>
                </a:cubicBezTo>
                <a:cubicBezTo>
                  <a:pt x="15252" y="16283"/>
                  <a:pt x="15235" y="16266"/>
                  <a:pt x="15229" y="16261"/>
                </a:cubicBezTo>
                <a:cubicBezTo>
                  <a:pt x="15235" y="16261"/>
                  <a:pt x="15257" y="16266"/>
                  <a:pt x="15269" y="16272"/>
                </a:cubicBezTo>
                <a:cubicBezTo>
                  <a:pt x="15274" y="16255"/>
                  <a:pt x="15286" y="16232"/>
                  <a:pt x="15291" y="16215"/>
                </a:cubicBezTo>
                <a:close/>
                <a:moveTo>
                  <a:pt x="3575" y="16268"/>
                </a:moveTo>
                <a:cubicBezTo>
                  <a:pt x="3583" y="16268"/>
                  <a:pt x="3589" y="16275"/>
                  <a:pt x="3592" y="16289"/>
                </a:cubicBezTo>
                <a:cubicBezTo>
                  <a:pt x="3585" y="16296"/>
                  <a:pt x="3579" y="16299"/>
                  <a:pt x="3575" y="16299"/>
                </a:cubicBezTo>
                <a:cubicBezTo>
                  <a:pt x="3567" y="16299"/>
                  <a:pt x="3561" y="16291"/>
                  <a:pt x="3558" y="16278"/>
                </a:cubicBezTo>
                <a:cubicBezTo>
                  <a:pt x="3565" y="16271"/>
                  <a:pt x="3571" y="16268"/>
                  <a:pt x="3575" y="16268"/>
                </a:cubicBezTo>
                <a:close/>
                <a:moveTo>
                  <a:pt x="3059" y="15892"/>
                </a:moveTo>
                <a:cubicBezTo>
                  <a:pt x="3201" y="15983"/>
                  <a:pt x="3297" y="16124"/>
                  <a:pt x="3433" y="16221"/>
                </a:cubicBezTo>
                <a:cubicBezTo>
                  <a:pt x="3467" y="16243"/>
                  <a:pt x="3490" y="16278"/>
                  <a:pt x="3507" y="16312"/>
                </a:cubicBezTo>
                <a:cubicBezTo>
                  <a:pt x="3348" y="16181"/>
                  <a:pt x="3195" y="16045"/>
                  <a:pt x="3059" y="15897"/>
                </a:cubicBezTo>
                <a:lnTo>
                  <a:pt x="3059" y="15892"/>
                </a:lnTo>
                <a:close/>
                <a:moveTo>
                  <a:pt x="15195" y="16323"/>
                </a:moveTo>
                <a:lnTo>
                  <a:pt x="15206" y="16346"/>
                </a:lnTo>
                <a:cubicBezTo>
                  <a:pt x="15172" y="16368"/>
                  <a:pt x="15138" y="16385"/>
                  <a:pt x="15104" y="16408"/>
                </a:cubicBezTo>
                <a:cubicBezTo>
                  <a:pt x="15104" y="16391"/>
                  <a:pt x="15104" y="16374"/>
                  <a:pt x="15104" y="16357"/>
                </a:cubicBezTo>
                <a:cubicBezTo>
                  <a:pt x="15116" y="16363"/>
                  <a:pt x="15133" y="16368"/>
                  <a:pt x="15150" y="16374"/>
                </a:cubicBezTo>
                <a:cubicBezTo>
                  <a:pt x="15161" y="16357"/>
                  <a:pt x="15178" y="16340"/>
                  <a:pt x="15195" y="16323"/>
                </a:cubicBezTo>
                <a:close/>
                <a:moveTo>
                  <a:pt x="4667" y="16377"/>
                </a:moveTo>
                <a:cubicBezTo>
                  <a:pt x="4684" y="16377"/>
                  <a:pt x="4707" y="16405"/>
                  <a:pt x="4693" y="16419"/>
                </a:cubicBezTo>
                <a:cubicBezTo>
                  <a:pt x="4690" y="16421"/>
                  <a:pt x="4686" y="16422"/>
                  <a:pt x="4683" y="16422"/>
                </a:cubicBezTo>
                <a:cubicBezTo>
                  <a:pt x="4662" y="16422"/>
                  <a:pt x="4639" y="16394"/>
                  <a:pt x="4659" y="16380"/>
                </a:cubicBezTo>
                <a:cubicBezTo>
                  <a:pt x="4661" y="16378"/>
                  <a:pt x="4664" y="16377"/>
                  <a:pt x="4667" y="16377"/>
                </a:cubicBezTo>
                <a:close/>
                <a:moveTo>
                  <a:pt x="3972" y="16588"/>
                </a:moveTo>
                <a:cubicBezTo>
                  <a:pt x="3986" y="16588"/>
                  <a:pt x="4005" y="16611"/>
                  <a:pt x="4001" y="16624"/>
                </a:cubicBezTo>
                <a:cubicBezTo>
                  <a:pt x="3996" y="16630"/>
                  <a:pt x="3991" y="16632"/>
                  <a:pt x="3986" y="16632"/>
                </a:cubicBezTo>
                <a:cubicBezTo>
                  <a:pt x="3971" y="16632"/>
                  <a:pt x="3957" y="16612"/>
                  <a:pt x="3961" y="16595"/>
                </a:cubicBezTo>
                <a:cubicBezTo>
                  <a:pt x="3963" y="16590"/>
                  <a:pt x="3967" y="16588"/>
                  <a:pt x="3972" y="16588"/>
                </a:cubicBezTo>
                <a:close/>
                <a:moveTo>
                  <a:pt x="15893" y="15795"/>
                </a:moveTo>
                <a:cubicBezTo>
                  <a:pt x="15825" y="15897"/>
                  <a:pt x="15700" y="15965"/>
                  <a:pt x="15655" y="16073"/>
                </a:cubicBezTo>
                <a:cubicBezTo>
                  <a:pt x="15649" y="16073"/>
                  <a:pt x="15643" y="16062"/>
                  <a:pt x="15638" y="16056"/>
                </a:cubicBezTo>
                <a:cubicBezTo>
                  <a:pt x="15439" y="16249"/>
                  <a:pt x="15223" y="16414"/>
                  <a:pt x="15008" y="16584"/>
                </a:cubicBezTo>
                <a:cubicBezTo>
                  <a:pt x="15013" y="16584"/>
                  <a:pt x="15019" y="16595"/>
                  <a:pt x="15019" y="16595"/>
                </a:cubicBezTo>
                <a:cubicBezTo>
                  <a:pt x="14945" y="16607"/>
                  <a:pt x="14906" y="16675"/>
                  <a:pt x="14843" y="16714"/>
                </a:cubicBezTo>
                <a:cubicBezTo>
                  <a:pt x="14849" y="16669"/>
                  <a:pt x="14900" y="16658"/>
                  <a:pt x="14928" y="16629"/>
                </a:cubicBezTo>
                <a:cubicBezTo>
                  <a:pt x="15195" y="16414"/>
                  <a:pt x="15456" y="16192"/>
                  <a:pt x="15717" y="15965"/>
                </a:cubicBezTo>
                <a:cubicBezTo>
                  <a:pt x="15774" y="15909"/>
                  <a:pt x="15825" y="15841"/>
                  <a:pt x="15893" y="15795"/>
                </a:cubicBezTo>
                <a:close/>
                <a:moveTo>
                  <a:pt x="3654" y="16442"/>
                </a:moveTo>
                <a:lnTo>
                  <a:pt x="3654" y="16442"/>
                </a:lnTo>
                <a:cubicBezTo>
                  <a:pt x="3791" y="16499"/>
                  <a:pt x="3904" y="16612"/>
                  <a:pt x="4006" y="16720"/>
                </a:cubicBezTo>
                <a:cubicBezTo>
                  <a:pt x="3881" y="16635"/>
                  <a:pt x="3768" y="16539"/>
                  <a:pt x="3654" y="16442"/>
                </a:cubicBezTo>
                <a:close/>
                <a:moveTo>
                  <a:pt x="13439" y="16779"/>
                </a:moveTo>
                <a:cubicBezTo>
                  <a:pt x="13445" y="16779"/>
                  <a:pt x="13451" y="16784"/>
                  <a:pt x="13459" y="16794"/>
                </a:cubicBezTo>
                <a:cubicBezTo>
                  <a:pt x="13452" y="16807"/>
                  <a:pt x="13446" y="16814"/>
                  <a:pt x="13439" y="16814"/>
                </a:cubicBezTo>
                <a:cubicBezTo>
                  <a:pt x="13433" y="16814"/>
                  <a:pt x="13427" y="16809"/>
                  <a:pt x="13419" y="16800"/>
                </a:cubicBezTo>
                <a:cubicBezTo>
                  <a:pt x="13425" y="16787"/>
                  <a:pt x="13432" y="16779"/>
                  <a:pt x="13439" y="16779"/>
                </a:cubicBezTo>
                <a:close/>
                <a:moveTo>
                  <a:pt x="4006" y="16731"/>
                </a:moveTo>
                <a:lnTo>
                  <a:pt x="4006" y="16731"/>
                </a:lnTo>
                <a:cubicBezTo>
                  <a:pt x="4120" y="16765"/>
                  <a:pt x="4205" y="16851"/>
                  <a:pt x="4296" y="16913"/>
                </a:cubicBezTo>
                <a:cubicBezTo>
                  <a:pt x="4193" y="16868"/>
                  <a:pt x="4103" y="16788"/>
                  <a:pt x="4006" y="16731"/>
                </a:cubicBezTo>
                <a:close/>
                <a:moveTo>
                  <a:pt x="14838" y="16703"/>
                </a:moveTo>
                <a:lnTo>
                  <a:pt x="14838" y="16703"/>
                </a:lnTo>
                <a:cubicBezTo>
                  <a:pt x="14758" y="16794"/>
                  <a:pt x="14639" y="16851"/>
                  <a:pt x="14537" y="16919"/>
                </a:cubicBezTo>
                <a:cubicBezTo>
                  <a:pt x="14554" y="16873"/>
                  <a:pt x="14599" y="16856"/>
                  <a:pt x="14633" y="16828"/>
                </a:cubicBezTo>
                <a:cubicBezTo>
                  <a:pt x="14701" y="16783"/>
                  <a:pt x="14758" y="16731"/>
                  <a:pt x="14838" y="16703"/>
                </a:cubicBezTo>
                <a:close/>
                <a:moveTo>
                  <a:pt x="14514" y="16908"/>
                </a:moveTo>
                <a:cubicBezTo>
                  <a:pt x="14522" y="16908"/>
                  <a:pt x="14528" y="16915"/>
                  <a:pt x="14531" y="16930"/>
                </a:cubicBezTo>
                <a:cubicBezTo>
                  <a:pt x="14524" y="16940"/>
                  <a:pt x="14516" y="16944"/>
                  <a:pt x="14510" y="16944"/>
                </a:cubicBezTo>
                <a:cubicBezTo>
                  <a:pt x="14501" y="16944"/>
                  <a:pt x="14495" y="16937"/>
                  <a:pt x="14491" y="16924"/>
                </a:cubicBezTo>
                <a:cubicBezTo>
                  <a:pt x="14499" y="16914"/>
                  <a:pt x="14507" y="16908"/>
                  <a:pt x="14514" y="16908"/>
                </a:cubicBezTo>
                <a:close/>
                <a:moveTo>
                  <a:pt x="14656" y="16765"/>
                </a:moveTo>
                <a:lnTo>
                  <a:pt x="14656" y="16765"/>
                </a:lnTo>
                <a:cubicBezTo>
                  <a:pt x="14571" y="16822"/>
                  <a:pt x="14474" y="16862"/>
                  <a:pt x="14401" y="16936"/>
                </a:cubicBezTo>
                <a:cubicBezTo>
                  <a:pt x="14378" y="16953"/>
                  <a:pt x="14355" y="16953"/>
                  <a:pt x="14333" y="16953"/>
                </a:cubicBezTo>
                <a:cubicBezTo>
                  <a:pt x="14355" y="16930"/>
                  <a:pt x="14446" y="16913"/>
                  <a:pt x="14395" y="16873"/>
                </a:cubicBezTo>
                <a:lnTo>
                  <a:pt x="14395" y="16873"/>
                </a:lnTo>
                <a:cubicBezTo>
                  <a:pt x="14406" y="16879"/>
                  <a:pt x="14418" y="16885"/>
                  <a:pt x="14429" y="16890"/>
                </a:cubicBezTo>
                <a:cubicBezTo>
                  <a:pt x="14491" y="16834"/>
                  <a:pt x="14571" y="16788"/>
                  <a:pt x="14656" y="16765"/>
                </a:cubicBezTo>
                <a:close/>
                <a:moveTo>
                  <a:pt x="14667" y="16936"/>
                </a:moveTo>
                <a:cubicBezTo>
                  <a:pt x="14628" y="16947"/>
                  <a:pt x="14588" y="16958"/>
                  <a:pt x="14565" y="16998"/>
                </a:cubicBezTo>
                <a:cubicBezTo>
                  <a:pt x="14594" y="16998"/>
                  <a:pt x="14622" y="16992"/>
                  <a:pt x="14650" y="16992"/>
                </a:cubicBezTo>
                <a:cubicBezTo>
                  <a:pt x="14656" y="16975"/>
                  <a:pt x="14662" y="16947"/>
                  <a:pt x="14667" y="16936"/>
                </a:cubicBezTo>
                <a:close/>
                <a:moveTo>
                  <a:pt x="14151" y="17225"/>
                </a:moveTo>
                <a:cubicBezTo>
                  <a:pt x="14157" y="17231"/>
                  <a:pt x="14168" y="17242"/>
                  <a:pt x="14168" y="17248"/>
                </a:cubicBezTo>
                <a:cubicBezTo>
                  <a:pt x="14128" y="17263"/>
                  <a:pt x="14097" y="17308"/>
                  <a:pt x="14056" y="17308"/>
                </a:cubicBezTo>
                <a:cubicBezTo>
                  <a:pt x="14050" y="17308"/>
                  <a:pt x="14044" y="17307"/>
                  <a:pt x="14038" y="17304"/>
                </a:cubicBezTo>
                <a:lnTo>
                  <a:pt x="14032" y="17304"/>
                </a:lnTo>
                <a:cubicBezTo>
                  <a:pt x="14072" y="17276"/>
                  <a:pt x="14111" y="17248"/>
                  <a:pt x="14151" y="17225"/>
                </a:cubicBezTo>
                <a:close/>
                <a:moveTo>
                  <a:pt x="14497" y="16941"/>
                </a:moveTo>
                <a:lnTo>
                  <a:pt x="14497" y="16941"/>
                </a:lnTo>
                <a:cubicBezTo>
                  <a:pt x="14406" y="17026"/>
                  <a:pt x="14293" y="17072"/>
                  <a:pt x="14196" y="17140"/>
                </a:cubicBezTo>
                <a:cubicBezTo>
                  <a:pt x="14202" y="17140"/>
                  <a:pt x="14208" y="17151"/>
                  <a:pt x="14213" y="17151"/>
                </a:cubicBezTo>
                <a:lnTo>
                  <a:pt x="14174" y="17151"/>
                </a:lnTo>
                <a:cubicBezTo>
                  <a:pt x="14026" y="17231"/>
                  <a:pt x="13890" y="17333"/>
                  <a:pt x="13731" y="17395"/>
                </a:cubicBezTo>
                <a:cubicBezTo>
                  <a:pt x="13737" y="17401"/>
                  <a:pt x="13742" y="17412"/>
                  <a:pt x="13748" y="17418"/>
                </a:cubicBezTo>
                <a:cubicBezTo>
                  <a:pt x="13740" y="17416"/>
                  <a:pt x="13732" y="17415"/>
                  <a:pt x="13725" y="17415"/>
                </a:cubicBezTo>
                <a:cubicBezTo>
                  <a:pt x="13668" y="17415"/>
                  <a:pt x="13622" y="17465"/>
                  <a:pt x="13567" y="17480"/>
                </a:cubicBezTo>
                <a:cubicBezTo>
                  <a:pt x="13589" y="17441"/>
                  <a:pt x="13646" y="17441"/>
                  <a:pt x="13669" y="17407"/>
                </a:cubicBezTo>
                <a:cubicBezTo>
                  <a:pt x="13958" y="17282"/>
                  <a:pt x="14213" y="17061"/>
                  <a:pt x="14497" y="16941"/>
                </a:cubicBezTo>
                <a:close/>
                <a:moveTo>
                  <a:pt x="4301" y="16913"/>
                </a:moveTo>
                <a:cubicBezTo>
                  <a:pt x="4483" y="17055"/>
                  <a:pt x="4687" y="17151"/>
                  <a:pt x="4874" y="17287"/>
                </a:cubicBezTo>
                <a:cubicBezTo>
                  <a:pt x="4891" y="17276"/>
                  <a:pt x="4903" y="17270"/>
                  <a:pt x="4920" y="17259"/>
                </a:cubicBezTo>
                <a:cubicBezTo>
                  <a:pt x="4903" y="17242"/>
                  <a:pt x="4886" y="17225"/>
                  <a:pt x="4869" y="17208"/>
                </a:cubicBezTo>
                <a:lnTo>
                  <a:pt x="4869" y="17202"/>
                </a:lnTo>
                <a:cubicBezTo>
                  <a:pt x="4908" y="17219"/>
                  <a:pt x="4948" y="17242"/>
                  <a:pt x="4988" y="17265"/>
                </a:cubicBezTo>
                <a:cubicBezTo>
                  <a:pt x="4988" y="17270"/>
                  <a:pt x="4982" y="17282"/>
                  <a:pt x="4982" y="17282"/>
                </a:cubicBezTo>
                <a:cubicBezTo>
                  <a:pt x="4965" y="17276"/>
                  <a:pt x="4942" y="17265"/>
                  <a:pt x="4925" y="17253"/>
                </a:cubicBezTo>
                <a:cubicBezTo>
                  <a:pt x="4920" y="17265"/>
                  <a:pt x="4914" y="17287"/>
                  <a:pt x="4914" y="17299"/>
                </a:cubicBezTo>
                <a:cubicBezTo>
                  <a:pt x="5010" y="17367"/>
                  <a:pt x="5118" y="17418"/>
                  <a:pt x="5220" y="17480"/>
                </a:cubicBezTo>
                <a:cubicBezTo>
                  <a:pt x="5220" y="17486"/>
                  <a:pt x="5215" y="17492"/>
                  <a:pt x="5209" y="17497"/>
                </a:cubicBezTo>
                <a:cubicBezTo>
                  <a:pt x="4925" y="17339"/>
                  <a:pt x="4653" y="17163"/>
                  <a:pt x="4381" y="16987"/>
                </a:cubicBezTo>
                <a:cubicBezTo>
                  <a:pt x="4347" y="16964"/>
                  <a:pt x="4307" y="16953"/>
                  <a:pt x="4301" y="16913"/>
                </a:cubicBezTo>
                <a:close/>
                <a:moveTo>
                  <a:pt x="6828" y="17475"/>
                </a:moveTo>
                <a:cubicBezTo>
                  <a:pt x="6838" y="17475"/>
                  <a:pt x="6843" y="17482"/>
                  <a:pt x="6843" y="17497"/>
                </a:cubicBezTo>
                <a:cubicBezTo>
                  <a:pt x="6834" y="17501"/>
                  <a:pt x="6826" y="17503"/>
                  <a:pt x="6820" y="17503"/>
                </a:cubicBezTo>
                <a:cubicBezTo>
                  <a:pt x="6809" y="17503"/>
                  <a:pt x="6805" y="17496"/>
                  <a:pt x="6809" y="17480"/>
                </a:cubicBezTo>
                <a:cubicBezTo>
                  <a:pt x="6817" y="17477"/>
                  <a:pt x="6823" y="17475"/>
                  <a:pt x="6828" y="17475"/>
                </a:cubicBezTo>
                <a:close/>
                <a:moveTo>
                  <a:pt x="13612" y="17356"/>
                </a:moveTo>
                <a:cubicBezTo>
                  <a:pt x="13618" y="17356"/>
                  <a:pt x="13618" y="17361"/>
                  <a:pt x="13618" y="17367"/>
                </a:cubicBezTo>
                <a:cubicBezTo>
                  <a:pt x="13578" y="17395"/>
                  <a:pt x="13533" y="17424"/>
                  <a:pt x="13487" y="17452"/>
                </a:cubicBezTo>
                <a:cubicBezTo>
                  <a:pt x="13442" y="17452"/>
                  <a:pt x="13402" y="17486"/>
                  <a:pt x="13362" y="17509"/>
                </a:cubicBezTo>
                <a:cubicBezTo>
                  <a:pt x="13362" y="17503"/>
                  <a:pt x="13368" y="17486"/>
                  <a:pt x="13368" y="17480"/>
                </a:cubicBezTo>
                <a:cubicBezTo>
                  <a:pt x="13385" y="17475"/>
                  <a:pt x="13402" y="17469"/>
                  <a:pt x="13419" y="17463"/>
                </a:cubicBezTo>
                <a:cubicBezTo>
                  <a:pt x="13419" y="17452"/>
                  <a:pt x="13419" y="17435"/>
                  <a:pt x="13419" y="17424"/>
                </a:cubicBezTo>
                <a:lnTo>
                  <a:pt x="13430" y="17446"/>
                </a:lnTo>
                <a:cubicBezTo>
                  <a:pt x="13493" y="17412"/>
                  <a:pt x="13561" y="17401"/>
                  <a:pt x="13612" y="17356"/>
                </a:cubicBezTo>
                <a:close/>
                <a:moveTo>
                  <a:pt x="5249" y="17492"/>
                </a:moveTo>
                <a:lnTo>
                  <a:pt x="5249" y="17492"/>
                </a:lnTo>
                <a:cubicBezTo>
                  <a:pt x="5294" y="17509"/>
                  <a:pt x="5340" y="17531"/>
                  <a:pt x="5379" y="17560"/>
                </a:cubicBezTo>
                <a:cubicBezTo>
                  <a:pt x="5373" y="17561"/>
                  <a:pt x="5367" y="17562"/>
                  <a:pt x="5361" y="17562"/>
                </a:cubicBezTo>
                <a:cubicBezTo>
                  <a:pt x="5316" y="17562"/>
                  <a:pt x="5274" y="17527"/>
                  <a:pt x="5249" y="17492"/>
                </a:cubicBezTo>
                <a:close/>
                <a:moveTo>
                  <a:pt x="13487" y="17452"/>
                </a:moveTo>
                <a:cubicBezTo>
                  <a:pt x="13493" y="17463"/>
                  <a:pt x="13498" y="17486"/>
                  <a:pt x="13498" y="17492"/>
                </a:cubicBezTo>
                <a:cubicBezTo>
                  <a:pt x="13516" y="17492"/>
                  <a:pt x="13544" y="17480"/>
                  <a:pt x="13555" y="17475"/>
                </a:cubicBezTo>
                <a:lnTo>
                  <a:pt x="13555" y="17475"/>
                </a:lnTo>
                <a:cubicBezTo>
                  <a:pt x="13493" y="17526"/>
                  <a:pt x="13413" y="17571"/>
                  <a:pt x="13334" y="17583"/>
                </a:cubicBezTo>
                <a:cubicBezTo>
                  <a:pt x="13374" y="17554"/>
                  <a:pt x="13413" y="17537"/>
                  <a:pt x="13464" y="17526"/>
                </a:cubicBezTo>
                <a:cubicBezTo>
                  <a:pt x="13476" y="17503"/>
                  <a:pt x="13498" y="17480"/>
                  <a:pt x="13487" y="17452"/>
                </a:cubicBezTo>
                <a:close/>
                <a:moveTo>
                  <a:pt x="8477" y="17673"/>
                </a:moveTo>
                <a:cubicBezTo>
                  <a:pt x="8477" y="17673"/>
                  <a:pt x="8471" y="17679"/>
                  <a:pt x="8471" y="17679"/>
                </a:cubicBezTo>
                <a:lnTo>
                  <a:pt x="8471" y="17673"/>
                </a:lnTo>
                <a:close/>
                <a:moveTo>
                  <a:pt x="8704" y="17690"/>
                </a:moveTo>
                <a:lnTo>
                  <a:pt x="8727" y="17696"/>
                </a:lnTo>
                <a:lnTo>
                  <a:pt x="8710" y="17696"/>
                </a:lnTo>
                <a:cubicBezTo>
                  <a:pt x="8704" y="17696"/>
                  <a:pt x="8704" y="17690"/>
                  <a:pt x="8704" y="17690"/>
                </a:cubicBezTo>
                <a:close/>
                <a:moveTo>
                  <a:pt x="5652" y="17617"/>
                </a:moveTo>
                <a:lnTo>
                  <a:pt x="5652" y="17617"/>
                </a:lnTo>
                <a:cubicBezTo>
                  <a:pt x="5697" y="17639"/>
                  <a:pt x="5748" y="17656"/>
                  <a:pt x="5782" y="17702"/>
                </a:cubicBezTo>
                <a:cubicBezTo>
                  <a:pt x="5737" y="17679"/>
                  <a:pt x="5663" y="17679"/>
                  <a:pt x="5652" y="17617"/>
                </a:cubicBezTo>
                <a:close/>
                <a:moveTo>
                  <a:pt x="7774" y="17571"/>
                </a:moveTo>
                <a:lnTo>
                  <a:pt x="7774" y="17571"/>
                </a:lnTo>
                <a:cubicBezTo>
                  <a:pt x="7870" y="17588"/>
                  <a:pt x="7967" y="17605"/>
                  <a:pt x="8063" y="17622"/>
                </a:cubicBezTo>
                <a:cubicBezTo>
                  <a:pt x="8103" y="17628"/>
                  <a:pt x="8148" y="17639"/>
                  <a:pt x="8188" y="17656"/>
                </a:cubicBezTo>
                <a:cubicBezTo>
                  <a:pt x="8284" y="17656"/>
                  <a:pt x="8381" y="17673"/>
                  <a:pt x="8471" y="17702"/>
                </a:cubicBezTo>
                <a:cubicBezTo>
                  <a:pt x="8463" y="17702"/>
                  <a:pt x="8455" y="17702"/>
                  <a:pt x="8446" y="17702"/>
                </a:cubicBezTo>
                <a:cubicBezTo>
                  <a:pt x="8358" y="17702"/>
                  <a:pt x="8271" y="17677"/>
                  <a:pt x="8188" y="17656"/>
                </a:cubicBezTo>
                <a:cubicBezTo>
                  <a:pt x="8052" y="17634"/>
                  <a:pt x="7910" y="17605"/>
                  <a:pt x="7774" y="17571"/>
                </a:cubicBezTo>
                <a:close/>
                <a:moveTo>
                  <a:pt x="9141" y="17713"/>
                </a:moveTo>
                <a:cubicBezTo>
                  <a:pt x="9141" y="17713"/>
                  <a:pt x="9141" y="17719"/>
                  <a:pt x="9141" y="17719"/>
                </a:cubicBezTo>
                <a:lnTo>
                  <a:pt x="9135" y="17719"/>
                </a:lnTo>
                <a:cubicBezTo>
                  <a:pt x="9135" y="17719"/>
                  <a:pt x="9135" y="17719"/>
                  <a:pt x="9135" y="17713"/>
                </a:cubicBezTo>
                <a:close/>
                <a:moveTo>
                  <a:pt x="8613" y="17685"/>
                </a:moveTo>
                <a:cubicBezTo>
                  <a:pt x="8619" y="17696"/>
                  <a:pt x="8625" y="17707"/>
                  <a:pt x="8630" y="17719"/>
                </a:cubicBezTo>
                <a:cubicBezTo>
                  <a:pt x="8647" y="17719"/>
                  <a:pt x="8659" y="17724"/>
                  <a:pt x="8676" y="17724"/>
                </a:cubicBezTo>
                <a:cubicBezTo>
                  <a:pt x="8647" y="17724"/>
                  <a:pt x="8619" y="17719"/>
                  <a:pt x="8591" y="17713"/>
                </a:cubicBezTo>
                <a:cubicBezTo>
                  <a:pt x="8591" y="17702"/>
                  <a:pt x="8591" y="17696"/>
                  <a:pt x="8591" y="17685"/>
                </a:cubicBezTo>
                <a:close/>
                <a:moveTo>
                  <a:pt x="5379" y="17554"/>
                </a:moveTo>
                <a:cubicBezTo>
                  <a:pt x="5476" y="17617"/>
                  <a:pt x="5584" y="17668"/>
                  <a:pt x="5691" y="17713"/>
                </a:cubicBezTo>
                <a:lnTo>
                  <a:pt x="5686" y="17730"/>
                </a:lnTo>
                <a:cubicBezTo>
                  <a:pt x="5584" y="17679"/>
                  <a:pt x="5442" y="17651"/>
                  <a:pt x="5379" y="17554"/>
                </a:cubicBezTo>
                <a:close/>
                <a:moveTo>
                  <a:pt x="8514" y="17701"/>
                </a:moveTo>
                <a:cubicBezTo>
                  <a:pt x="8533" y="17701"/>
                  <a:pt x="8552" y="17704"/>
                  <a:pt x="8568" y="17707"/>
                </a:cubicBezTo>
                <a:cubicBezTo>
                  <a:pt x="8574" y="17719"/>
                  <a:pt x="8574" y="17724"/>
                  <a:pt x="8579" y="17730"/>
                </a:cubicBezTo>
                <a:lnTo>
                  <a:pt x="8568" y="17730"/>
                </a:lnTo>
                <a:cubicBezTo>
                  <a:pt x="8551" y="17719"/>
                  <a:pt x="8534" y="17719"/>
                  <a:pt x="8517" y="17719"/>
                </a:cubicBezTo>
                <a:cubicBezTo>
                  <a:pt x="8500" y="17713"/>
                  <a:pt x="8489" y="17713"/>
                  <a:pt x="8471" y="17707"/>
                </a:cubicBezTo>
                <a:cubicBezTo>
                  <a:pt x="8486" y="17703"/>
                  <a:pt x="8500" y="17701"/>
                  <a:pt x="8514" y="17701"/>
                </a:cubicBezTo>
                <a:close/>
                <a:moveTo>
                  <a:pt x="13048" y="17698"/>
                </a:moveTo>
                <a:cubicBezTo>
                  <a:pt x="13053" y="17698"/>
                  <a:pt x="13058" y="17699"/>
                  <a:pt x="13062" y="17702"/>
                </a:cubicBezTo>
                <a:cubicBezTo>
                  <a:pt x="13070" y="17723"/>
                  <a:pt x="13043" y="17742"/>
                  <a:pt x="13022" y="17742"/>
                </a:cubicBezTo>
                <a:cubicBezTo>
                  <a:pt x="13015" y="17742"/>
                  <a:pt x="13009" y="17740"/>
                  <a:pt x="13005" y="17736"/>
                </a:cubicBezTo>
                <a:cubicBezTo>
                  <a:pt x="13000" y="17713"/>
                  <a:pt x="13028" y="17698"/>
                  <a:pt x="13048" y="17698"/>
                </a:cubicBezTo>
                <a:close/>
                <a:moveTo>
                  <a:pt x="12882" y="17712"/>
                </a:moveTo>
                <a:cubicBezTo>
                  <a:pt x="12887" y="17712"/>
                  <a:pt x="12892" y="17713"/>
                  <a:pt x="12897" y="17713"/>
                </a:cubicBezTo>
                <a:cubicBezTo>
                  <a:pt x="12858" y="17726"/>
                  <a:pt x="12823" y="17759"/>
                  <a:pt x="12786" y="17759"/>
                </a:cubicBezTo>
                <a:cubicBezTo>
                  <a:pt x="12774" y="17759"/>
                  <a:pt x="12762" y="17755"/>
                  <a:pt x="12750" y="17747"/>
                </a:cubicBezTo>
                <a:cubicBezTo>
                  <a:pt x="12791" y="17737"/>
                  <a:pt x="12832" y="17712"/>
                  <a:pt x="12882" y="17712"/>
                </a:cubicBezTo>
                <a:close/>
                <a:moveTo>
                  <a:pt x="5861" y="17791"/>
                </a:moveTo>
                <a:cubicBezTo>
                  <a:pt x="5879" y="17791"/>
                  <a:pt x="5897" y="17806"/>
                  <a:pt x="5901" y="17821"/>
                </a:cubicBezTo>
                <a:cubicBezTo>
                  <a:pt x="5897" y="17830"/>
                  <a:pt x="5889" y="17834"/>
                  <a:pt x="5880" y="17834"/>
                </a:cubicBezTo>
                <a:cubicBezTo>
                  <a:pt x="5862" y="17834"/>
                  <a:pt x="5839" y="17819"/>
                  <a:pt x="5839" y="17804"/>
                </a:cubicBezTo>
                <a:cubicBezTo>
                  <a:pt x="5845" y="17794"/>
                  <a:pt x="5853" y="17791"/>
                  <a:pt x="5861" y="17791"/>
                </a:cubicBezTo>
                <a:close/>
                <a:moveTo>
                  <a:pt x="12840" y="17787"/>
                </a:moveTo>
                <a:lnTo>
                  <a:pt x="12852" y="17804"/>
                </a:lnTo>
                <a:cubicBezTo>
                  <a:pt x="12759" y="17840"/>
                  <a:pt x="12651" y="17914"/>
                  <a:pt x="12547" y="17914"/>
                </a:cubicBezTo>
                <a:cubicBezTo>
                  <a:pt x="12537" y="17914"/>
                  <a:pt x="12527" y="17913"/>
                  <a:pt x="12517" y="17912"/>
                </a:cubicBezTo>
                <a:cubicBezTo>
                  <a:pt x="12630" y="17883"/>
                  <a:pt x="12738" y="17838"/>
                  <a:pt x="12840" y="17787"/>
                </a:cubicBezTo>
                <a:close/>
                <a:moveTo>
                  <a:pt x="4534" y="17202"/>
                </a:moveTo>
                <a:cubicBezTo>
                  <a:pt x="4562" y="17248"/>
                  <a:pt x="4613" y="17259"/>
                  <a:pt x="4659" y="17282"/>
                </a:cubicBezTo>
                <a:cubicBezTo>
                  <a:pt x="4659" y="17265"/>
                  <a:pt x="4659" y="17242"/>
                  <a:pt x="4659" y="17231"/>
                </a:cubicBezTo>
                <a:cubicBezTo>
                  <a:pt x="4670" y="17242"/>
                  <a:pt x="4681" y="17253"/>
                  <a:pt x="4693" y="17265"/>
                </a:cubicBezTo>
                <a:cubicBezTo>
                  <a:pt x="4749" y="17276"/>
                  <a:pt x="4744" y="17344"/>
                  <a:pt x="4801" y="17356"/>
                </a:cubicBezTo>
                <a:cubicBezTo>
                  <a:pt x="4806" y="17356"/>
                  <a:pt x="4823" y="17344"/>
                  <a:pt x="4829" y="17344"/>
                </a:cubicBezTo>
                <a:cubicBezTo>
                  <a:pt x="4959" y="17412"/>
                  <a:pt x="5073" y="17509"/>
                  <a:pt x="5209" y="17554"/>
                </a:cubicBezTo>
                <a:cubicBezTo>
                  <a:pt x="5203" y="17565"/>
                  <a:pt x="5192" y="17583"/>
                  <a:pt x="5192" y="17594"/>
                </a:cubicBezTo>
                <a:cubicBezTo>
                  <a:pt x="5203" y="17605"/>
                  <a:pt x="5232" y="17628"/>
                  <a:pt x="5243" y="17634"/>
                </a:cubicBezTo>
                <a:cubicBezTo>
                  <a:pt x="5260" y="17628"/>
                  <a:pt x="5271" y="17622"/>
                  <a:pt x="5288" y="17611"/>
                </a:cubicBezTo>
                <a:lnTo>
                  <a:pt x="5254" y="17588"/>
                </a:lnTo>
                <a:lnTo>
                  <a:pt x="5254" y="17588"/>
                </a:lnTo>
                <a:cubicBezTo>
                  <a:pt x="5271" y="17594"/>
                  <a:pt x="5300" y="17605"/>
                  <a:pt x="5317" y="17611"/>
                </a:cubicBezTo>
                <a:lnTo>
                  <a:pt x="5283" y="17622"/>
                </a:lnTo>
                <a:cubicBezTo>
                  <a:pt x="5283" y="17634"/>
                  <a:pt x="5283" y="17651"/>
                  <a:pt x="5283" y="17662"/>
                </a:cubicBezTo>
                <a:cubicBezTo>
                  <a:pt x="5311" y="17668"/>
                  <a:pt x="5340" y="17685"/>
                  <a:pt x="5368" y="17696"/>
                </a:cubicBezTo>
                <a:lnTo>
                  <a:pt x="5385" y="17679"/>
                </a:lnTo>
                <a:cubicBezTo>
                  <a:pt x="5357" y="17662"/>
                  <a:pt x="5334" y="17639"/>
                  <a:pt x="5323" y="17617"/>
                </a:cubicBezTo>
                <a:lnTo>
                  <a:pt x="5323" y="17617"/>
                </a:lnTo>
                <a:cubicBezTo>
                  <a:pt x="5340" y="17639"/>
                  <a:pt x="5374" y="17651"/>
                  <a:pt x="5402" y="17656"/>
                </a:cubicBezTo>
                <a:cubicBezTo>
                  <a:pt x="5396" y="17673"/>
                  <a:pt x="5385" y="17690"/>
                  <a:pt x="5379" y="17707"/>
                </a:cubicBezTo>
                <a:lnTo>
                  <a:pt x="5459" y="17741"/>
                </a:lnTo>
                <a:cubicBezTo>
                  <a:pt x="5442" y="17724"/>
                  <a:pt x="5413" y="17690"/>
                  <a:pt x="5396" y="17673"/>
                </a:cubicBezTo>
                <a:lnTo>
                  <a:pt x="5396" y="17673"/>
                </a:lnTo>
                <a:cubicBezTo>
                  <a:pt x="5425" y="17679"/>
                  <a:pt x="5447" y="17690"/>
                  <a:pt x="5464" y="17713"/>
                </a:cubicBezTo>
                <a:cubicBezTo>
                  <a:pt x="5521" y="17724"/>
                  <a:pt x="5567" y="17758"/>
                  <a:pt x="5623" y="17781"/>
                </a:cubicBezTo>
                <a:lnTo>
                  <a:pt x="5618" y="17809"/>
                </a:lnTo>
                <a:cubicBezTo>
                  <a:pt x="5629" y="17804"/>
                  <a:pt x="5657" y="17792"/>
                  <a:pt x="5669" y="17787"/>
                </a:cubicBezTo>
                <a:lnTo>
                  <a:pt x="5669" y="17787"/>
                </a:lnTo>
                <a:cubicBezTo>
                  <a:pt x="5663" y="17809"/>
                  <a:pt x="5663" y="17826"/>
                  <a:pt x="5657" y="17844"/>
                </a:cubicBezTo>
                <a:cubicBezTo>
                  <a:pt x="5680" y="17838"/>
                  <a:pt x="5708" y="17832"/>
                  <a:pt x="5731" y="17826"/>
                </a:cubicBezTo>
                <a:cubicBezTo>
                  <a:pt x="5742" y="17832"/>
                  <a:pt x="5759" y="17844"/>
                  <a:pt x="5776" y="17855"/>
                </a:cubicBezTo>
                <a:cubicBezTo>
                  <a:pt x="5748" y="17855"/>
                  <a:pt x="5720" y="17861"/>
                  <a:pt x="5697" y="17872"/>
                </a:cubicBezTo>
                <a:cubicBezTo>
                  <a:pt x="5714" y="17872"/>
                  <a:pt x="5742" y="17883"/>
                  <a:pt x="5759" y="17889"/>
                </a:cubicBezTo>
                <a:cubicBezTo>
                  <a:pt x="5754" y="17895"/>
                  <a:pt x="5748" y="17917"/>
                  <a:pt x="5742" y="17923"/>
                </a:cubicBezTo>
                <a:cubicBezTo>
                  <a:pt x="5754" y="17917"/>
                  <a:pt x="5776" y="17906"/>
                  <a:pt x="5793" y="17895"/>
                </a:cubicBezTo>
                <a:cubicBezTo>
                  <a:pt x="5805" y="17917"/>
                  <a:pt x="5873" y="17934"/>
                  <a:pt x="5828" y="17962"/>
                </a:cubicBezTo>
                <a:lnTo>
                  <a:pt x="5828" y="17962"/>
                </a:lnTo>
                <a:cubicBezTo>
                  <a:pt x="5765" y="17959"/>
                  <a:pt x="5705" y="17894"/>
                  <a:pt x="5643" y="17894"/>
                </a:cubicBezTo>
                <a:cubicBezTo>
                  <a:pt x="5629" y="17894"/>
                  <a:pt x="5615" y="17898"/>
                  <a:pt x="5601" y="17906"/>
                </a:cubicBezTo>
                <a:cubicBezTo>
                  <a:pt x="5606" y="17895"/>
                  <a:pt x="5612" y="17883"/>
                  <a:pt x="5618" y="17872"/>
                </a:cubicBezTo>
                <a:cubicBezTo>
                  <a:pt x="5442" y="17775"/>
                  <a:pt x="5254" y="17702"/>
                  <a:pt x="5079" y="17600"/>
                </a:cubicBezTo>
                <a:cubicBezTo>
                  <a:pt x="5067" y="17605"/>
                  <a:pt x="5056" y="17611"/>
                  <a:pt x="5045" y="17622"/>
                </a:cubicBezTo>
                <a:cubicBezTo>
                  <a:pt x="5045" y="17617"/>
                  <a:pt x="5045" y="17600"/>
                  <a:pt x="5050" y="17594"/>
                </a:cubicBezTo>
                <a:cubicBezTo>
                  <a:pt x="4954" y="17554"/>
                  <a:pt x="4886" y="17458"/>
                  <a:pt x="4789" y="17446"/>
                </a:cubicBezTo>
                <a:cubicBezTo>
                  <a:pt x="4755" y="17373"/>
                  <a:pt x="4647" y="17367"/>
                  <a:pt x="4596" y="17304"/>
                </a:cubicBezTo>
                <a:cubicBezTo>
                  <a:pt x="4557" y="17270"/>
                  <a:pt x="4494" y="17270"/>
                  <a:pt x="4488" y="17208"/>
                </a:cubicBezTo>
                <a:lnTo>
                  <a:pt x="4534" y="17202"/>
                </a:lnTo>
                <a:close/>
                <a:moveTo>
                  <a:pt x="12523" y="17917"/>
                </a:moveTo>
                <a:lnTo>
                  <a:pt x="12523" y="17917"/>
                </a:lnTo>
                <a:cubicBezTo>
                  <a:pt x="12501" y="17952"/>
                  <a:pt x="12459" y="17967"/>
                  <a:pt x="12418" y="17967"/>
                </a:cubicBezTo>
                <a:cubicBezTo>
                  <a:pt x="12405" y="17967"/>
                  <a:pt x="12393" y="17965"/>
                  <a:pt x="12381" y="17963"/>
                </a:cubicBezTo>
                <a:cubicBezTo>
                  <a:pt x="12426" y="17946"/>
                  <a:pt x="12472" y="17929"/>
                  <a:pt x="12523" y="17917"/>
                </a:cubicBezTo>
                <a:close/>
                <a:moveTo>
                  <a:pt x="6276" y="17895"/>
                </a:moveTo>
                <a:cubicBezTo>
                  <a:pt x="6287" y="17906"/>
                  <a:pt x="6304" y="17917"/>
                  <a:pt x="6321" y="17923"/>
                </a:cubicBezTo>
                <a:cubicBezTo>
                  <a:pt x="6327" y="17917"/>
                  <a:pt x="6338" y="17906"/>
                  <a:pt x="6349" y="17895"/>
                </a:cubicBezTo>
                <a:lnTo>
                  <a:pt x="6349" y="17895"/>
                </a:lnTo>
                <a:lnTo>
                  <a:pt x="6344" y="17923"/>
                </a:lnTo>
                <a:cubicBezTo>
                  <a:pt x="6406" y="17946"/>
                  <a:pt x="6457" y="17991"/>
                  <a:pt x="6531" y="17997"/>
                </a:cubicBezTo>
                <a:cubicBezTo>
                  <a:pt x="6531" y="18002"/>
                  <a:pt x="6525" y="18008"/>
                  <a:pt x="6525" y="18008"/>
                </a:cubicBezTo>
                <a:cubicBezTo>
                  <a:pt x="6474" y="17997"/>
                  <a:pt x="6423" y="17980"/>
                  <a:pt x="6372" y="17968"/>
                </a:cubicBezTo>
                <a:cubicBezTo>
                  <a:pt x="6372" y="17969"/>
                  <a:pt x="6371" y="17971"/>
                  <a:pt x="6370" y="17972"/>
                </a:cubicBezTo>
                <a:lnTo>
                  <a:pt x="6370" y="17972"/>
                </a:lnTo>
                <a:cubicBezTo>
                  <a:pt x="6337" y="17934"/>
                  <a:pt x="6292" y="17928"/>
                  <a:pt x="6247" y="17917"/>
                </a:cubicBezTo>
                <a:cubicBezTo>
                  <a:pt x="6253" y="17912"/>
                  <a:pt x="6264" y="17900"/>
                  <a:pt x="6276" y="17895"/>
                </a:cubicBezTo>
                <a:close/>
                <a:moveTo>
                  <a:pt x="6174" y="17946"/>
                </a:moveTo>
                <a:cubicBezTo>
                  <a:pt x="6219" y="17957"/>
                  <a:pt x="6264" y="17968"/>
                  <a:pt x="6304" y="17997"/>
                </a:cubicBezTo>
                <a:cubicBezTo>
                  <a:pt x="6324" y="17992"/>
                  <a:pt x="6348" y="17995"/>
                  <a:pt x="6365" y="17982"/>
                </a:cubicBezTo>
                <a:lnTo>
                  <a:pt x="6365" y="17982"/>
                </a:lnTo>
                <a:cubicBezTo>
                  <a:pt x="6359" y="17991"/>
                  <a:pt x="6353" y="18001"/>
                  <a:pt x="6349" y="18008"/>
                </a:cubicBezTo>
                <a:cubicBezTo>
                  <a:pt x="6361" y="18014"/>
                  <a:pt x="6389" y="18025"/>
                  <a:pt x="6401" y="18036"/>
                </a:cubicBezTo>
                <a:cubicBezTo>
                  <a:pt x="6327" y="18025"/>
                  <a:pt x="6236" y="17991"/>
                  <a:pt x="6174" y="17946"/>
                </a:cubicBezTo>
                <a:close/>
                <a:moveTo>
                  <a:pt x="12358" y="17974"/>
                </a:moveTo>
                <a:cubicBezTo>
                  <a:pt x="12358" y="17980"/>
                  <a:pt x="12358" y="17985"/>
                  <a:pt x="12364" y="17991"/>
                </a:cubicBezTo>
                <a:cubicBezTo>
                  <a:pt x="12335" y="18002"/>
                  <a:pt x="12307" y="18014"/>
                  <a:pt x="12279" y="18019"/>
                </a:cubicBezTo>
                <a:cubicBezTo>
                  <a:pt x="12273" y="18019"/>
                  <a:pt x="12273" y="18014"/>
                  <a:pt x="12267" y="18008"/>
                </a:cubicBezTo>
                <a:cubicBezTo>
                  <a:pt x="12267" y="18014"/>
                  <a:pt x="12267" y="18019"/>
                  <a:pt x="12262" y="18025"/>
                </a:cubicBezTo>
                <a:cubicBezTo>
                  <a:pt x="12239" y="18031"/>
                  <a:pt x="12222" y="18042"/>
                  <a:pt x="12199" y="18048"/>
                </a:cubicBezTo>
                <a:cubicBezTo>
                  <a:pt x="12222" y="18031"/>
                  <a:pt x="12245" y="18014"/>
                  <a:pt x="12273" y="18002"/>
                </a:cubicBezTo>
                <a:cubicBezTo>
                  <a:pt x="12301" y="17991"/>
                  <a:pt x="12330" y="17980"/>
                  <a:pt x="12358" y="17974"/>
                </a:cubicBezTo>
                <a:close/>
                <a:moveTo>
                  <a:pt x="12114" y="18070"/>
                </a:moveTo>
                <a:cubicBezTo>
                  <a:pt x="12108" y="18076"/>
                  <a:pt x="12097" y="18076"/>
                  <a:pt x="12086" y="18082"/>
                </a:cubicBezTo>
                <a:cubicBezTo>
                  <a:pt x="12074" y="18076"/>
                  <a:pt x="12063" y="18070"/>
                  <a:pt x="12057" y="18070"/>
                </a:cubicBezTo>
                <a:close/>
                <a:moveTo>
                  <a:pt x="12148" y="18127"/>
                </a:moveTo>
                <a:cubicBezTo>
                  <a:pt x="12103" y="18150"/>
                  <a:pt x="12052" y="18173"/>
                  <a:pt x="12006" y="18195"/>
                </a:cubicBezTo>
                <a:cubicBezTo>
                  <a:pt x="12023" y="18178"/>
                  <a:pt x="12046" y="18161"/>
                  <a:pt x="12063" y="18150"/>
                </a:cubicBezTo>
                <a:cubicBezTo>
                  <a:pt x="12091" y="18139"/>
                  <a:pt x="12120" y="18133"/>
                  <a:pt x="12148" y="18127"/>
                </a:cubicBezTo>
                <a:close/>
                <a:moveTo>
                  <a:pt x="12999" y="17821"/>
                </a:moveTo>
                <a:cubicBezTo>
                  <a:pt x="12982" y="17838"/>
                  <a:pt x="12971" y="17861"/>
                  <a:pt x="12959" y="17889"/>
                </a:cubicBezTo>
                <a:cubicBezTo>
                  <a:pt x="12976" y="17878"/>
                  <a:pt x="12999" y="17861"/>
                  <a:pt x="13016" y="17855"/>
                </a:cubicBezTo>
                <a:cubicBezTo>
                  <a:pt x="13022" y="17861"/>
                  <a:pt x="13028" y="17883"/>
                  <a:pt x="13033" y="17889"/>
                </a:cubicBezTo>
                <a:cubicBezTo>
                  <a:pt x="13033" y="17878"/>
                  <a:pt x="13039" y="17849"/>
                  <a:pt x="13045" y="17838"/>
                </a:cubicBezTo>
                <a:cubicBezTo>
                  <a:pt x="13058" y="17838"/>
                  <a:pt x="13087" y="17823"/>
                  <a:pt x="13105" y="17823"/>
                </a:cubicBezTo>
                <a:cubicBezTo>
                  <a:pt x="13116" y="17823"/>
                  <a:pt x="13123" y="17829"/>
                  <a:pt x="13118" y="17849"/>
                </a:cubicBezTo>
                <a:cubicBezTo>
                  <a:pt x="13067" y="17912"/>
                  <a:pt x="12942" y="17895"/>
                  <a:pt x="12920" y="17980"/>
                </a:cubicBezTo>
                <a:cubicBezTo>
                  <a:pt x="12914" y="17974"/>
                  <a:pt x="12908" y="17957"/>
                  <a:pt x="12908" y="17951"/>
                </a:cubicBezTo>
                <a:cubicBezTo>
                  <a:pt x="12716" y="18014"/>
                  <a:pt x="12534" y="18104"/>
                  <a:pt x="12341" y="18161"/>
                </a:cubicBezTo>
                <a:cubicBezTo>
                  <a:pt x="12341" y="18178"/>
                  <a:pt x="12341" y="18190"/>
                  <a:pt x="12335" y="18201"/>
                </a:cubicBezTo>
                <a:cubicBezTo>
                  <a:pt x="12330" y="18195"/>
                  <a:pt x="12324" y="18184"/>
                  <a:pt x="12318" y="18178"/>
                </a:cubicBezTo>
                <a:cubicBezTo>
                  <a:pt x="12290" y="18195"/>
                  <a:pt x="12262" y="18201"/>
                  <a:pt x="12228" y="18207"/>
                </a:cubicBezTo>
                <a:cubicBezTo>
                  <a:pt x="12256" y="18195"/>
                  <a:pt x="12290" y="18178"/>
                  <a:pt x="12318" y="18167"/>
                </a:cubicBezTo>
                <a:cubicBezTo>
                  <a:pt x="12307" y="18150"/>
                  <a:pt x="12301" y="18139"/>
                  <a:pt x="12290" y="18122"/>
                </a:cubicBezTo>
                <a:cubicBezTo>
                  <a:pt x="12250" y="18156"/>
                  <a:pt x="12205" y="18178"/>
                  <a:pt x="12154" y="18195"/>
                </a:cubicBezTo>
                <a:cubicBezTo>
                  <a:pt x="12148" y="18207"/>
                  <a:pt x="12137" y="18218"/>
                  <a:pt x="12131" y="18229"/>
                </a:cubicBezTo>
                <a:cubicBezTo>
                  <a:pt x="12125" y="18224"/>
                  <a:pt x="12114" y="18212"/>
                  <a:pt x="12103" y="18207"/>
                </a:cubicBezTo>
                <a:cubicBezTo>
                  <a:pt x="12086" y="18224"/>
                  <a:pt x="12063" y="18246"/>
                  <a:pt x="12046" y="18263"/>
                </a:cubicBezTo>
                <a:cubicBezTo>
                  <a:pt x="12029" y="18263"/>
                  <a:pt x="12018" y="18263"/>
                  <a:pt x="12001" y="18269"/>
                </a:cubicBezTo>
                <a:cubicBezTo>
                  <a:pt x="11938" y="18269"/>
                  <a:pt x="11876" y="18320"/>
                  <a:pt x="11802" y="18320"/>
                </a:cubicBezTo>
                <a:cubicBezTo>
                  <a:pt x="11972" y="18263"/>
                  <a:pt x="12131" y="18190"/>
                  <a:pt x="12279" y="18093"/>
                </a:cubicBezTo>
                <a:cubicBezTo>
                  <a:pt x="12279" y="18087"/>
                  <a:pt x="12284" y="18087"/>
                  <a:pt x="12284" y="18087"/>
                </a:cubicBezTo>
                <a:cubicBezTo>
                  <a:pt x="12324" y="18070"/>
                  <a:pt x="12364" y="18059"/>
                  <a:pt x="12398" y="18036"/>
                </a:cubicBezTo>
                <a:cubicBezTo>
                  <a:pt x="12403" y="18048"/>
                  <a:pt x="12409" y="18065"/>
                  <a:pt x="12415" y="18076"/>
                </a:cubicBezTo>
                <a:cubicBezTo>
                  <a:pt x="12432" y="18070"/>
                  <a:pt x="12466" y="18065"/>
                  <a:pt x="12483" y="18065"/>
                </a:cubicBezTo>
                <a:cubicBezTo>
                  <a:pt x="12489" y="18048"/>
                  <a:pt x="12489" y="18031"/>
                  <a:pt x="12494" y="18019"/>
                </a:cubicBezTo>
                <a:lnTo>
                  <a:pt x="12494" y="18019"/>
                </a:lnTo>
                <a:lnTo>
                  <a:pt x="12455" y="18025"/>
                </a:lnTo>
                <a:cubicBezTo>
                  <a:pt x="12472" y="18019"/>
                  <a:pt x="12494" y="18002"/>
                  <a:pt x="12511" y="17997"/>
                </a:cubicBezTo>
                <a:lnTo>
                  <a:pt x="12511" y="17997"/>
                </a:lnTo>
                <a:cubicBezTo>
                  <a:pt x="12506" y="18002"/>
                  <a:pt x="12500" y="18019"/>
                  <a:pt x="12500" y="18031"/>
                </a:cubicBezTo>
                <a:cubicBezTo>
                  <a:pt x="12506" y="18036"/>
                  <a:pt x="12523" y="18048"/>
                  <a:pt x="12528" y="18053"/>
                </a:cubicBezTo>
                <a:cubicBezTo>
                  <a:pt x="12557" y="18036"/>
                  <a:pt x="12585" y="18025"/>
                  <a:pt x="12613" y="18014"/>
                </a:cubicBezTo>
                <a:lnTo>
                  <a:pt x="12608" y="17991"/>
                </a:lnTo>
                <a:cubicBezTo>
                  <a:pt x="12588" y="17995"/>
                  <a:pt x="12568" y="17999"/>
                  <a:pt x="12548" y="17999"/>
                </a:cubicBezTo>
                <a:cubicBezTo>
                  <a:pt x="12539" y="17999"/>
                  <a:pt x="12531" y="17998"/>
                  <a:pt x="12523" y="17997"/>
                </a:cubicBezTo>
                <a:cubicBezTo>
                  <a:pt x="12551" y="17997"/>
                  <a:pt x="12579" y="17980"/>
                  <a:pt x="12602" y="17963"/>
                </a:cubicBezTo>
                <a:cubicBezTo>
                  <a:pt x="12613" y="17980"/>
                  <a:pt x="12619" y="17997"/>
                  <a:pt x="12625" y="18014"/>
                </a:cubicBezTo>
                <a:cubicBezTo>
                  <a:pt x="12653" y="18002"/>
                  <a:pt x="12681" y="17991"/>
                  <a:pt x="12704" y="17980"/>
                </a:cubicBezTo>
                <a:cubicBezTo>
                  <a:pt x="12681" y="17980"/>
                  <a:pt x="12636" y="17974"/>
                  <a:pt x="12613" y="17974"/>
                </a:cubicBezTo>
                <a:cubicBezTo>
                  <a:pt x="12630" y="17961"/>
                  <a:pt x="12647" y="17955"/>
                  <a:pt x="12667" y="17955"/>
                </a:cubicBezTo>
                <a:cubicBezTo>
                  <a:pt x="12673" y="17955"/>
                  <a:pt x="12680" y="17956"/>
                  <a:pt x="12687" y="17957"/>
                </a:cubicBezTo>
                <a:cubicBezTo>
                  <a:pt x="12733" y="17917"/>
                  <a:pt x="12789" y="17906"/>
                  <a:pt x="12840" y="17883"/>
                </a:cubicBezTo>
                <a:lnTo>
                  <a:pt x="12863" y="17906"/>
                </a:lnTo>
                <a:cubicBezTo>
                  <a:pt x="12869" y="17895"/>
                  <a:pt x="12874" y="17866"/>
                  <a:pt x="12880" y="17855"/>
                </a:cubicBezTo>
                <a:cubicBezTo>
                  <a:pt x="12891" y="17866"/>
                  <a:pt x="12903" y="17883"/>
                  <a:pt x="12914" y="17900"/>
                </a:cubicBezTo>
                <a:cubicBezTo>
                  <a:pt x="12925" y="17878"/>
                  <a:pt x="12937" y="17855"/>
                  <a:pt x="12948" y="17832"/>
                </a:cubicBezTo>
                <a:cubicBezTo>
                  <a:pt x="12965" y="17826"/>
                  <a:pt x="12982" y="17826"/>
                  <a:pt x="12999" y="17821"/>
                </a:cubicBezTo>
                <a:close/>
                <a:moveTo>
                  <a:pt x="6849" y="18275"/>
                </a:moveTo>
                <a:lnTo>
                  <a:pt x="6849" y="18275"/>
                </a:lnTo>
                <a:cubicBezTo>
                  <a:pt x="6894" y="18280"/>
                  <a:pt x="6945" y="18297"/>
                  <a:pt x="6991" y="18309"/>
                </a:cubicBezTo>
                <a:cubicBezTo>
                  <a:pt x="6985" y="18314"/>
                  <a:pt x="6985" y="18331"/>
                  <a:pt x="6985" y="18337"/>
                </a:cubicBezTo>
                <a:cubicBezTo>
                  <a:pt x="6940" y="18314"/>
                  <a:pt x="6877" y="18326"/>
                  <a:pt x="6849" y="18275"/>
                </a:cubicBezTo>
                <a:close/>
                <a:moveTo>
                  <a:pt x="11995" y="18173"/>
                </a:moveTo>
                <a:cubicBezTo>
                  <a:pt x="11989" y="18184"/>
                  <a:pt x="11984" y="18195"/>
                  <a:pt x="11978" y="18212"/>
                </a:cubicBezTo>
                <a:cubicBezTo>
                  <a:pt x="11870" y="18246"/>
                  <a:pt x="11768" y="18297"/>
                  <a:pt x="11660" y="18337"/>
                </a:cubicBezTo>
                <a:lnTo>
                  <a:pt x="11655" y="18337"/>
                </a:lnTo>
                <a:lnTo>
                  <a:pt x="11683" y="18303"/>
                </a:lnTo>
                <a:cubicBezTo>
                  <a:pt x="11690" y="18305"/>
                  <a:pt x="11697" y="18305"/>
                  <a:pt x="11704" y="18305"/>
                </a:cubicBezTo>
                <a:cubicBezTo>
                  <a:pt x="11746" y="18305"/>
                  <a:pt x="11786" y="18278"/>
                  <a:pt x="11825" y="18263"/>
                </a:cubicBezTo>
                <a:lnTo>
                  <a:pt x="11802" y="18241"/>
                </a:lnTo>
                <a:lnTo>
                  <a:pt x="11853" y="18212"/>
                </a:lnTo>
                <a:cubicBezTo>
                  <a:pt x="11859" y="18211"/>
                  <a:pt x="11865" y="18210"/>
                  <a:pt x="11872" y="18210"/>
                </a:cubicBezTo>
                <a:cubicBezTo>
                  <a:pt x="11894" y="18210"/>
                  <a:pt x="11917" y="18218"/>
                  <a:pt x="11940" y="18218"/>
                </a:cubicBezTo>
                <a:cubicBezTo>
                  <a:pt x="11953" y="18218"/>
                  <a:pt x="11966" y="18215"/>
                  <a:pt x="11978" y="18207"/>
                </a:cubicBezTo>
                <a:cubicBezTo>
                  <a:pt x="11978" y="18201"/>
                  <a:pt x="11984" y="18184"/>
                  <a:pt x="11989" y="18173"/>
                </a:cubicBezTo>
                <a:close/>
                <a:moveTo>
                  <a:pt x="7416" y="18246"/>
                </a:moveTo>
                <a:cubicBezTo>
                  <a:pt x="7416" y="18258"/>
                  <a:pt x="7422" y="18269"/>
                  <a:pt x="7422" y="18280"/>
                </a:cubicBezTo>
                <a:cubicBezTo>
                  <a:pt x="7507" y="18292"/>
                  <a:pt x="7592" y="18314"/>
                  <a:pt x="7666" y="18365"/>
                </a:cubicBezTo>
                <a:cubicBezTo>
                  <a:pt x="7569" y="18343"/>
                  <a:pt x="7473" y="18297"/>
                  <a:pt x="7371" y="18292"/>
                </a:cubicBezTo>
                <a:cubicBezTo>
                  <a:pt x="7342" y="18286"/>
                  <a:pt x="7325" y="18275"/>
                  <a:pt x="7308" y="18258"/>
                </a:cubicBezTo>
                <a:cubicBezTo>
                  <a:pt x="7310" y="18257"/>
                  <a:pt x="7312" y="18257"/>
                  <a:pt x="7314" y="18257"/>
                </a:cubicBezTo>
                <a:cubicBezTo>
                  <a:pt x="7336" y="18257"/>
                  <a:pt x="7370" y="18276"/>
                  <a:pt x="7391" y="18276"/>
                </a:cubicBezTo>
                <a:cubicBezTo>
                  <a:pt x="7404" y="18276"/>
                  <a:pt x="7413" y="18269"/>
                  <a:pt x="7410" y="18246"/>
                </a:cubicBezTo>
                <a:close/>
                <a:moveTo>
                  <a:pt x="6421" y="18040"/>
                </a:moveTo>
                <a:cubicBezTo>
                  <a:pt x="6457" y="18040"/>
                  <a:pt x="6487" y="18071"/>
                  <a:pt x="6523" y="18071"/>
                </a:cubicBezTo>
                <a:cubicBezTo>
                  <a:pt x="6526" y="18071"/>
                  <a:pt x="6528" y="18071"/>
                  <a:pt x="6531" y="18070"/>
                </a:cubicBezTo>
                <a:cubicBezTo>
                  <a:pt x="6815" y="18207"/>
                  <a:pt x="7149" y="18241"/>
                  <a:pt x="7428" y="18371"/>
                </a:cubicBezTo>
                <a:cubicBezTo>
                  <a:pt x="7308" y="18365"/>
                  <a:pt x="7201" y="18309"/>
                  <a:pt x="7081" y="18280"/>
                </a:cubicBezTo>
                <a:cubicBezTo>
                  <a:pt x="7081" y="18286"/>
                  <a:pt x="7081" y="18297"/>
                  <a:pt x="7081" y="18303"/>
                </a:cubicBezTo>
                <a:cubicBezTo>
                  <a:pt x="7076" y="18292"/>
                  <a:pt x="7064" y="18286"/>
                  <a:pt x="7059" y="18275"/>
                </a:cubicBezTo>
                <a:cubicBezTo>
                  <a:pt x="6900" y="18218"/>
                  <a:pt x="6730" y="18184"/>
                  <a:pt x="6576" y="18110"/>
                </a:cubicBezTo>
                <a:cubicBezTo>
                  <a:pt x="6576" y="18116"/>
                  <a:pt x="6576" y="18133"/>
                  <a:pt x="6571" y="18139"/>
                </a:cubicBezTo>
                <a:cubicBezTo>
                  <a:pt x="6542" y="18076"/>
                  <a:pt x="6457" y="18076"/>
                  <a:pt x="6406" y="18042"/>
                </a:cubicBezTo>
                <a:cubicBezTo>
                  <a:pt x="6411" y="18041"/>
                  <a:pt x="6416" y="18040"/>
                  <a:pt x="6421" y="18040"/>
                </a:cubicBezTo>
                <a:close/>
                <a:moveTo>
                  <a:pt x="7439" y="18354"/>
                </a:moveTo>
                <a:cubicBezTo>
                  <a:pt x="7473" y="18354"/>
                  <a:pt x="7479" y="18365"/>
                  <a:pt x="7462" y="18394"/>
                </a:cubicBezTo>
                <a:cubicBezTo>
                  <a:pt x="7433" y="18394"/>
                  <a:pt x="7422" y="18377"/>
                  <a:pt x="7439" y="18354"/>
                </a:cubicBezTo>
                <a:close/>
                <a:moveTo>
                  <a:pt x="11590" y="18333"/>
                </a:moveTo>
                <a:cubicBezTo>
                  <a:pt x="11604" y="18333"/>
                  <a:pt x="11617" y="18335"/>
                  <a:pt x="11626" y="18337"/>
                </a:cubicBezTo>
                <a:cubicBezTo>
                  <a:pt x="11626" y="18341"/>
                  <a:pt x="11626" y="18345"/>
                  <a:pt x="11626" y="18348"/>
                </a:cubicBezTo>
                <a:cubicBezTo>
                  <a:pt x="11598" y="18360"/>
                  <a:pt x="11575" y="18365"/>
                  <a:pt x="11547" y="18377"/>
                </a:cubicBezTo>
                <a:cubicBezTo>
                  <a:pt x="11541" y="18371"/>
                  <a:pt x="11535" y="18365"/>
                  <a:pt x="11535" y="18360"/>
                </a:cubicBezTo>
                <a:lnTo>
                  <a:pt x="11513" y="18383"/>
                </a:lnTo>
                <a:lnTo>
                  <a:pt x="11484" y="18388"/>
                </a:lnTo>
                <a:lnTo>
                  <a:pt x="11479" y="18371"/>
                </a:lnTo>
                <a:lnTo>
                  <a:pt x="11473" y="18394"/>
                </a:lnTo>
                <a:cubicBezTo>
                  <a:pt x="11456" y="18394"/>
                  <a:pt x="11445" y="18400"/>
                  <a:pt x="11428" y="18400"/>
                </a:cubicBezTo>
                <a:cubicBezTo>
                  <a:pt x="11445" y="18383"/>
                  <a:pt x="11462" y="18371"/>
                  <a:pt x="11473" y="18354"/>
                </a:cubicBezTo>
                <a:cubicBezTo>
                  <a:pt x="11490" y="18354"/>
                  <a:pt x="11507" y="18348"/>
                  <a:pt x="11518" y="18343"/>
                </a:cubicBezTo>
                <a:cubicBezTo>
                  <a:pt x="11518" y="18343"/>
                  <a:pt x="11518" y="18348"/>
                  <a:pt x="11518" y="18348"/>
                </a:cubicBezTo>
                <a:cubicBezTo>
                  <a:pt x="11524" y="18348"/>
                  <a:pt x="11524" y="18343"/>
                  <a:pt x="11524" y="18343"/>
                </a:cubicBezTo>
                <a:cubicBezTo>
                  <a:pt x="11547" y="18336"/>
                  <a:pt x="11571" y="18333"/>
                  <a:pt x="11590" y="18333"/>
                </a:cubicBezTo>
                <a:close/>
                <a:moveTo>
                  <a:pt x="11620" y="18383"/>
                </a:moveTo>
                <a:cubicBezTo>
                  <a:pt x="11620" y="18388"/>
                  <a:pt x="11615" y="18400"/>
                  <a:pt x="11615" y="18411"/>
                </a:cubicBezTo>
                <a:cubicBezTo>
                  <a:pt x="11609" y="18405"/>
                  <a:pt x="11603" y="18394"/>
                  <a:pt x="11603" y="18388"/>
                </a:cubicBezTo>
                <a:cubicBezTo>
                  <a:pt x="11609" y="18383"/>
                  <a:pt x="11615" y="18383"/>
                  <a:pt x="11620" y="18383"/>
                </a:cubicBezTo>
                <a:close/>
                <a:moveTo>
                  <a:pt x="8267" y="18428"/>
                </a:moveTo>
                <a:cubicBezTo>
                  <a:pt x="8273" y="18434"/>
                  <a:pt x="8273" y="18445"/>
                  <a:pt x="8279" y="18451"/>
                </a:cubicBezTo>
                <a:cubicBezTo>
                  <a:pt x="8267" y="18451"/>
                  <a:pt x="8256" y="18451"/>
                  <a:pt x="8250" y="18445"/>
                </a:cubicBezTo>
                <a:cubicBezTo>
                  <a:pt x="8256" y="18439"/>
                  <a:pt x="8262" y="18434"/>
                  <a:pt x="8267" y="18428"/>
                </a:cubicBezTo>
                <a:close/>
                <a:moveTo>
                  <a:pt x="11530" y="18456"/>
                </a:moveTo>
                <a:lnTo>
                  <a:pt x="11524" y="18462"/>
                </a:lnTo>
                <a:lnTo>
                  <a:pt x="11501" y="18462"/>
                </a:lnTo>
                <a:cubicBezTo>
                  <a:pt x="11513" y="18462"/>
                  <a:pt x="11524" y="18456"/>
                  <a:pt x="11530" y="18456"/>
                </a:cubicBezTo>
                <a:close/>
                <a:moveTo>
                  <a:pt x="7505" y="18379"/>
                </a:moveTo>
                <a:cubicBezTo>
                  <a:pt x="7539" y="18379"/>
                  <a:pt x="7574" y="18391"/>
                  <a:pt x="7609" y="18400"/>
                </a:cubicBezTo>
                <a:cubicBezTo>
                  <a:pt x="7683" y="18417"/>
                  <a:pt x="7762" y="18428"/>
                  <a:pt x="7836" y="18468"/>
                </a:cubicBezTo>
                <a:cubicBezTo>
                  <a:pt x="7711" y="18468"/>
                  <a:pt x="7592" y="18417"/>
                  <a:pt x="7473" y="18383"/>
                </a:cubicBezTo>
                <a:cubicBezTo>
                  <a:pt x="7483" y="18380"/>
                  <a:pt x="7494" y="18379"/>
                  <a:pt x="7505" y="18379"/>
                </a:cubicBezTo>
                <a:close/>
                <a:moveTo>
                  <a:pt x="10979" y="18473"/>
                </a:moveTo>
                <a:cubicBezTo>
                  <a:pt x="10979" y="18479"/>
                  <a:pt x="10974" y="18485"/>
                  <a:pt x="10957" y="18490"/>
                </a:cubicBezTo>
                <a:cubicBezTo>
                  <a:pt x="10951" y="18485"/>
                  <a:pt x="10951" y="18479"/>
                  <a:pt x="10951" y="18479"/>
                </a:cubicBezTo>
                <a:cubicBezTo>
                  <a:pt x="10957" y="18479"/>
                  <a:pt x="10968" y="18473"/>
                  <a:pt x="10979" y="18473"/>
                </a:cubicBezTo>
                <a:close/>
                <a:moveTo>
                  <a:pt x="10923" y="18485"/>
                </a:moveTo>
                <a:cubicBezTo>
                  <a:pt x="10915" y="18489"/>
                  <a:pt x="10907" y="18493"/>
                  <a:pt x="10899" y="18493"/>
                </a:cubicBezTo>
                <a:cubicBezTo>
                  <a:pt x="10895" y="18493"/>
                  <a:pt x="10892" y="18492"/>
                  <a:pt x="10889" y="18490"/>
                </a:cubicBezTo>
                <a:lnTo>
                  <a:pt x="10889" y="18485"/>
                </a:lnTo>
                <a:close/>
                <a:moveTo>
                  <a:pt x="8301" y="18473"/>
                </a:moveTo>
                <a:cubicBezTo>
                  <a:pt x="8313" y="18479"/>
                  <a:pt x="8330" y="18485"/>
                  <a:pt x="8341" y="18490"/>
                </a:cubicBezTo>
                <a:lnTo>
                  <a:pt x="8341" y="18496"/>
                </a:lnTo>
                <a:cubicBezTo>
                  <a:pt x="8330" y="18490"/>
                  <a:pt x="8313" y="18485"/>
                  <a:pt x="8296" y="18479"/>
                </a:cubicBezTo>
                <a:cubicBezTo>
                  <a:pt x="8296" y="18479"/>
                  <a:pt x="8301" y="18479"/>
                  <a:pt x="8301" y="18473"/>
                </a:cubicBezTo>
                <a:close/>
                <a:moveTo>
                  <a:pt x="8449" y="18496"/>
                </a:moveTo>
                <a:cubicBezTo>
                  <a:pt x="8449" y="18502"/>
                  <a:pt x="8454" y="18502"/>
                  <a:pt x="8454" y="18502"/>
                </a:cubicBezTo>
                <a:cubicBezTo>
                  <a:pt x="8453" y="18504"/>
                  <a:pt x="8451" y="18504"/>
                  <a:pt x="8449" y="18504"/>
                </a:cubicBezTo>
                <a:cubicBezTo>
                  <a:pt x="8444" y="18504"/>
                  <a:pt x="8439" y="18502"/>
                  <a:pt x="8432" y="18502"/>
                </a:cubicBezTo>
                <a:cubicBezTo>
                  <a:pt x="8437" y="18502"/>
                  <a:pt x="8443" y="18496"/>
                  <a:pt x="8449" y="18496"/>
                </a:cubicBezTo>
                <a:close/>
                <a:moveTo>
                  <a:pt x="11314" y="18462"/>
                </a:moveTo>
                <a:cubicBezTo>
                  <a:pt x="11297" y="18473"/>
                  <a:pt x="11274" y="18490"/>
                  <a:pt x="11263" y="18507"/>
                </a:cubicBezTo>
                <a:cubicBezTo>
                  <a:pt x="11246" y="18513"/>
                  <a:pt x="11223" y="18519"/>
                  <a:pt x="11206" y="18519"/>
                </a:cubicBezTo>
                <a:cubicBezTo>
                  <a:pt x="11240" y="18507"/>
                  <a:pt x="11269" y="18490"/>
                  <a:pt x="11291" y="18468"/>
                </a:cubicBezTo>
                <a:cubicBezTo>
                  <a:pt x="11303" y="18468"/>
                  <a:pt x="11308" y="18462"/>
                  <a:pt x="11314" y="18462"/>
                </a:cubicBezTo>
                <a:close/>
                <a:moveTo>
                  <a:pt x="10253" y="18524"/>
                </a:moveTo>
                <a:cubicBezTo>
                  <a:pt x="10247" y="18536"/>
                  <a:pt x="10236" y="18541"/>
                  <a:pt x="10230" y="18547"/>
                </a:cubicBezTo>
                <a:cubicBezTo>
                  <a:pt x="10236" y="18541"/>
                  <a:pt x="10242" y="18536"/>
                  <a:pt x="10247" y="18524"/>
                </a:cubicBezTo>
                <a:close/>
                <a:moveTo>
                  <a:pt x="10906" y="18541"/>
                </a:moveTo>
                <a:cubicBezTo>
                  <a:pt x="10906" y="18541"/>
                  <a:pt x="10900" y="18541"/>
                  <a:pt x="10900" y="18547"/>
                </a:cubicBezTo>
                <a:cubicBezTo>
                  <a:pt x="10894" y="18547"/>
                  <a:pt x="10889" y="18547"/>
                  <a:pt x="10889" y="18541"/>
                </a:cubicBezTo>
                <a:close/>
                <a:moveTo>
                  <a:pt x="10531" y="18496"/>
                </a:moveTo>
                <a:cubicBezTo>
                  <a:pt x="10554" y="18502"/>
                  <a:pt x="10576" y="18513"/>
                  <a:pt x="10593" y="18519"/>
                </a:cubicBezTo>
                <a:cubicBezTo>
                  <a:pt x="10525" y="18564"/>
                  <a:pt x="10435" y="18553"/>
                  <a:pt x="10350" y="18558"/>
                </a:cubicBezTo>
                <a:cubicBezTo>
                  <a:pt x="10378" y="18553"/>
                  <a:pt x="10401" y="18541"/>
                  <a:pt x="10423" y="18524"/>
                </a:cubicBezTo>
                <a:lnTo>
                  <a:pt x="10429" y="18547"/>
                </a:lnTo>
                <a:cubicBezTo>
                  <a:pt x="10435" y="18541"/>
                  <a:pt x="10446" y="18536"/>
                  <a:pt x="10452" y="18530"/>
                </a:cubicBezTo>
                <a:lnTo>
                  <a:pt x="10469" y="18553"/>
                </a:lnTo>
                <a:lnTo>
                  <a:pt x="10474" y="18541"/>
                </a:lnTo>
                <a:cubicBezTo>
                  <a:pt x="10469" y="18536"/>
                  <a:pt x="10457" y="18524"/>
                  <a:pt x="10446" y="18513"/>
                </a:cubicBezTo>
                <a:lnTo>
                  <a:pt x="10469" y="18513"/>
                </a:lnTo>
                <a:cubicBezTo>
                  <a:pt x="10469" y="18513"/>
                  <a:pt x="10469" y="18513"/>
                  <a:pt x="10474" y="18507"/>
                </a:cubicBezTo>
                <a:lnTo>
                  <a:pt x="10503" y="18507"/>
                </a:lnTo>
                <a:cubicBezTo>
                  <a:pt x="10503" y="18519"/>
                  <a:pt x="10508" y="18536"/>
                  <a:pt x="10508" y="18547"/>
                </a:cubicBezTo>
                <a:cubicBezTo>
                  <a:pt x="10514" y="18541"/>
                  <a:pt x="10531" y="18530"/>
                  <a:pt x="10542" y="18524"/>
                </a:cubicBezTo>
                <a:cubicBezTo>
                  <a:pt x="10537" y="18519"/>
                  <a:pt x="10525" y="18507"/>
                  <a:pt x="10520" y="18502"/>
                </a:cubicBezTo>
                <a:lnTo>
                  <a:pt x="10531" y="18496"/>
                </a:lnTo>
                <a:close/>
                <a:moveTo>
                  <a:pt x="10826" y="18553"/>
                </a:moveTo>
                <a:cubicBezTo>
                  <a:pt x="10826" y="18553"/>
                  <a:pt x="10820" y="18558"/>
                  <a:pt x="10815" y="18558"/>
                </a:cubicBezTo>
                <a:lnTo>
                  <a:pt x="10798" y="18553"/>
                </a:lnTo>
                <a:close/>
                <a:moveTo>
                  <a:pt x="10934" y="18547"/>
                </a:moveTo>
                <a:cubicBezTo>
                  <a:pt x="10934" y="18553"/>
                  <a:pt x="10934" y="18553"/>
                  <a:pt x="10934" y="18553"/>
                </a:cubicBezTo>
                <a:cubicBezTo>
                  <a:pt x="10928" y="18553"/>
                  <a:pt x="10923" y="18558"/>
                  <a:pt x="10923" y="18558"/>
                </a:cubicBezTo>
                <a:cubicBezTo>
                  <a:pt x="10923" y="18553"/>
                  <a:pt x="10928" y="18553"/>
                  <a:pt x="10934" y="18547"/>
                </a:cubicBezTo>
                <a:close/>
                <a:moveTo>
                  <a:pt x="9005" y="18558"/>
                </a:moveTo>
                <a:cubicBezTo>
                  <a:pt x="8971" y="18564"/>
                  <a:pt x="8942" y="18564"/>
                  <a:pt x="8914" y="18564"/>
                </a:cubicBezTo>
                <a:cubicBezTo>
                  <a:pt x="8914" y="18558"/>
                  <a:pt x="8908" y="18558"/>
                  <a:pt x="8908" y="18558"/>
                </a:cubicBezTo>
                <a:close/>
                <a:moveTo>
                  <a:pt x="10094" y="18541"/>
                </a:moveTo>
                <a:cubicBezTo>
                  <a:pt x="10083" y="18547"/>
                  <a:pt x="10072" y="18558"/>
                  <a:pt x="10066" y="18570"/>
                </a:cubicBezTo>
                <a:cubicBezTo>
                  <a:pt x="10060" y="18564"/>
                  <a:pt x="10060" y="18558"/>
                  <a:pt x="10060" y="18553"/>
                </a:cubicBezTo>
                <a:cubicBezTo>
                  <a:pt x="10072" y="18553"/>
                  <a:pt x="10083" y="18547"/>
                  <a:pt x="10094" y="18541"/>
                </a:cubicBezTo>
                <a:close/>
                <a:moveTo>
                  <a:pt x="10054" y="18541"/>
                </a:moveTo>
                <a:lnTo>
                  <a:pt x="10054" y="18541"/>
                </a:lnTo>
                <a:cubicBezTo>
                  <a:pt x="10060" y="18547"/>
                  <a:pt x="10054" y="18558"/>
                  <a:pt x="10049" y="18570"/>
                </a:cubicBezTo>
                <a:cubicBezTo>
                  <a:pt x="10044" y="18571"/>
                  <a:pt x="10039" y="18571"/>
                  <a:pt x="10035" y="18571"/>
                </a:cubicBezTo>
                <a:cubicBezTo>
                  <a:pt x="10017" y="18571"/>
                  <a:pt x="10011" y="18561"/>
                  <a:pt x="10020" y="18547"/>
                </a:cubicBezTo>
                <a:cubicBezTo>
                  <a:pt x="10032" y="18547"/>
                  <a:pt x="10043" y="18547"/>
                  <a:pt x="10054" y="18541"/>
                </a:cubicBezTo>
                <a:close/>
                <a:moveTo>
                  <a:pt x="9822" y="18564"/>
                </a:moveTo>
                <a:cubicBezTo>
                  <a:pt x="9816" y="18570"/>
                  <a:pt x="9811" y="18575"/>
                  <a:pt x="9799" y="18575"/>
                </a:cubicBezTo>
                <a:cubicBezTo>
                  <a:pt x="9793" y="18575"/>
                  <a:pt x="9788" y="18570"/>
                  <a:pt x="9782" y="18570"/>
                </a:cubicBezTo>
                <a:cubicBezTo>
                  <a:pt x="9793" y="18564"/>
                  <a:pt x="9811" y="18564"/>
                  <a:pt x="9822" y="18564"/>
                </a:cubicBezTo>
                <a:close/>
                <a:moveTo>
                  <a:pt x="9958" y="18553"/>
                </a:moveTo>
                <a:cubicBezTo>
                  <a:pt x="9958" y="18558"/>
                  <a:pt x="9952" y="18564"/>
                  <a:pt x="9947" y="18575"/>
                </a:cubicBezTo>
                <a:lnTo>
                  <a:pt x="9947" y="18570"/>
                </a:lnTo>
                <a:cubicBezTo>
                  <a:pt x="9930" y="18570"/>
                  <a:pt x="9924" y="18564"/>
                  <a:pt x="9924" y="18553"/>
                </a:cubicBezTo>
                <a:close/>
                <a:moveTo>
                  <a:pt x="9464" y="18570"/>
                </a:moveTo>
                <a:cubicBezTo>
                  <a:pt x="9464" y="18574"/>
                  <a:pt x="9467" y="18577"/>
                  <a:pt x="9469" y="18581"/>
                </a:cubicBezTo>
                <a:lnTo>
                  <a:pt x="9464" y="18581"/>
                </a:lnTo>
                <a:cubicBezTo>
                  <a:pt x="9459" y="18581"/>
                  <a:pt x="9459" y="18575"/>
                  <a:pt x="9459" y="18570"/>
                </a:cubicBezTo>
                <a:close/>
                <a:moveTo>
                  <a:pt x="10225" y="18530"/>
                </a:moveTo>
                <a:lnTo>
                  <a:pt x="10225" y="18530"/>
                </a:lnTo>
                <a:cubicBezTo>
                  <a:pt x="10219" y="18536"/>
                  <a:pt x="10219" y="18547"/>
                  <a:pt x="10219" y="18553"/>
                </a:cubicBezTo>
                <a:cubicBezTo>
                  <a:pt x="10213" y="18558"/>
                  <a:pt x="10202" y="18558"/>
                  <a:pt x="10196" y="18564"/>
                </a:cubicBezTo>
                <a:cubicBezTo>
                  <a:pt x="10185" y="18570"/>
                  <a:pt x="10174" y="18570"/>
                  <a:pt x="10162" y="18581"/>
                </a:cubicBezTo>
                <a:cubicBezTo>
                  <a:pt x="10157" y="18575"/>
                  <a:pt x="10151" y="18575"/>
                  <a:pt x="10140" y="18575"/>
                </a:cubicBezTo>
                <a:cubicBezTo>
                  <a:pt x="10168" y="18558"/>
                  <a:pt x="10191" y="18536"/>
                  <a:pt x="10225" y="18530"/>
                </a:cubicBezTo>
                <a:close/>
                <a:moveTo>
                  <a:pt x="9584" y="18570"/>
                </a:moveTo>
                <a:cubicBezTo>
                  <a:pt x="9584" y="18575"/>
                  <a:pt x="9589" y="18581"/>
                  <a:pt x="9589" y="18587"/>
                </a:cubicBezTo>
                <a:cubicBezTo>
                  <a:pt x="9584" y="18581"/>
                  <a:pt x="9572" y="18581"/>
                  <a:pt x="9567" y="18581"/>
                </a:cubicBezTo>
                <a:cubicBezTo>
                  <a:pt x="9572" y="18575"/>
                  <a:pt x="9578" y="18575"/>
                  <a:pt x="9584" y="18570"/>
                </a:cubicBezTo>
                <a:close/>
                <a:moveTo>
                  <a:pt x="9704" y="18566"/>
                </a:moveTo>
                <a:cubicBezTo>
                  <a:pt x="9722" y="18566"/>
                  <a:pt x="9741" y="18568"/>
                  <a:pt x="9759" y="18570"/>
                </a:cubicBezTo>
                <a:lnTo>
                  <a:pt x="9759" y="18587"/>
                </a:lnTo>
                <a:lnTo>
                  <a:pt x="9640" y="18587"/>
                </a:lnTo>
                <a:cubicBezTo>
                  <a:pt x="9629" y="18587"/>
                  <a:pt x="9623" y="18581"/>
                  <a:pt x="9612" y="18581"/>
                </a:cubicBezTo>
                <a:cubicBezTo>
                  <a:pt x="9641" y="18570"/>
                  <a:pt x="9672" y="18566"/>
                  <a:pt x="9704" y="18566"/>
                </a:cubicBezTo>
                <a:close/>
                <a:moveTo>
                  <a:pt x="9567" y="18564"/>
                </a:moveTo>
                <a:cubicBezTo>
                  <a:pt x="9572" y="18574"/>
                  <a:pt x="9563" y="18593"/>
                  <a:pt x="9549" y="18593"/>
                </a:cubicBezTo>
                <a:cubicBezTo>
                  <a:pt x="9547" y="18593"/>
                  <a:pt x="9546" y="18593"/>
                  <a:pt x="9544" y="18592"/>
                </a:cubicBezTo>
                <a:lnTo>
                  <a:pt x="9544" y="18587"/>
                </a:lnTo>
                <a:cubicBezTo>
                  <a:pt x="9532" y="18587"/>
                  <a:pt x="9527" y="18575"/>
                  <a:pt x="9527" y="18570"/>
                </a:cubicBezTo>
                <a:cubicBezTo>
                  <a:pt x="9538" y="18570"/>
                  <a:pt x="9555" y="18564"/>
                  <a:pt x="9567" y="18564"/>
                </a:cubicBezTo>
                <a:close/>
                <a:moveTo>
                  <a:pt x="11314" y="18553"/>
                </a:moveTo>
                <a:cubicBezTo>
                  <a:pt x="11303" y="18564"/>
                  <a:pt x="11286" y="18587"/>
                  <a:pt x="11274" y="18598"/>
                </a:cubicBezTo>
                <a:cubicBezTo>
                  <a:pt x="11308" y="18581"/>
                  <a:pt x="11337" y="18570"/>
                  <a:pt x="11371" y="18570"/>
                </a:cubicBezTo>
                <a:cubicBezTo>
                  <a:pt x="11359" y="18564"/>
                  <a:pt x="11331" y="18558"/>
                  <a:pt x="11314" y="18553"/>
                </a:cubicBezTo>
                <a:close/>
                <a:moveTo>
                  <a:pt x="10622" y="18575"/>
                </a:moveTo>
                <a:cubicBezTo>
                  <a:pt x="10576" y="18587"/>
                  <a:pt x="10531" y="18598"/>
                  <a:pt x="10486" y="18615"/>
                </a:cubicBezTo>
                <a:cubicBezTo>
                  <a:pt x="10486" y="18604"/>
                  <a:pt x="10480" y="18598"/>
                  <a:pt x="10474" y="18587"/>
                </a:cubicBezTo>
                <a:lnTo>
                  <a:pt x="10622" y="18575"/>
                </a:lnTo>
                <a:close/>
                <a:moveTo>
                  <a:pt x="7864" y="18464"/>
                </a:moveTo>
                <a:cubicBezTo>
                  <a:pt x="7893" y="18464"/>
                  <a:pt x="7921" y="18479"/>
                  <a:pt x="7950" y="18479"/>
                </a:cubicBezTo>
                <a:cubicBezTo>
                  <a:pt x="8057" y="18496"/>
                  <a:pt x="8165" y="18513"/>
                  <a:pt x="8273" y="18530"/>
                </a:cubicBezTo>
                <a:cubicBezTo>
                  <a:pt x="8449" y="18553"/>
                  <a:pt x="8619" y="18575"/>
                  <a:pt x="8789" y="18598"/>
                </a:cubicBezTo>
                <a:cubicBezTo>
                  <a:pt x="8801" y="18604"/>
                  <a:pt x="8812" y="18609"/>
                  <a:pt x="8823" y="18621"/>
                </a:cubicBezTo>
                <a:cubicBezTo>
                  <a:pt x="8630" y="18609"/>
                  <a:pt x="8443" y="18581"/>
                  <a:pt x="8256" y="18547"/>
                </a:cubicBezTo>
                <a:lnTo>
                  <a:pt x="8239" y="18547"/>
                </a:lnTo>
                <a:lnTo>
                  <a:pt x="8182" y="18536"/>
                </a:lnTo>
                <a:lnTo>
                  <a:pt x="8176" y="18536"/>
                </a:lnTo>
                <a:cubicBezTo>
                  <a:pt x="8131" y="18530"/>
                  <a:pt x="8086" y="18519"/>
                  <a:pt x="8040" y="18513"/>
                </a:cubicBezTo>
                <a:cubicBezTo>
                  <a:pt x="8040" y="18519"/>
                  <a:pt x="8040" y="18524"/>
                  <a:pt x="8040" y="18530"/>
                </a:cubicBezTo>
                <a:cubicBezTo>
                  <a:pt x="7978" y="18485"/>
                  <a:pt x="7904" y="18490"/>
                  <a:pt x="7830" y="18473"/>
                </a:cubicBezTo>
                <a:cubicBezTo>
                  <a:pt x="7842" y="18467"/>
                  <a:pt x="7853" y="18464"/>
                  <a:pt x="7864" y="18464"/>
                </a:cubicBezTo>
                <a:close/>
                <a:moveTo>
                  <a:pt x="8829" y="18598"/>
                </a:moveTo>
                <a:cubicBezTo>
                  <a:pt x="8874" y="18604"/>
                  <a:pt x="8925" y="18609"/>
                  <a:pt x="8976" y="18615"/>
                </a:cubicBezTo>
                <a:lnTo>
                  <a:pt x="8993" y="18615"/>
                </a:lnTo>
                <a:cubicBezTo>
                  <a:pt x="9067" y="18621"/>
                  <a:pt x="9141" y="18615"/>
                  <a:pt x="9215" y="18632"/>
                </a:cubicBezTo>
                <a:cubicBezTo>
                  <a:pt x="9189" y="18637"/>
                  <a:pt x="9162" y="18639"/>
                  <a:pt x="9135" y="18639"/>
                </a:cubicBezTo>
                <a:cubicBezTo>
                  <a:pt x="9076" y="18639"/>
                  <a:pt x="9015" y="18630"/>
                  <a:pt x="8956" y="18630"/>
                </a:cubicBezTo>
                <a:cubicBezTo>
                  <a:pt x="8920" y="18630"/>
                  <a:pt x="8885" y="18633"/>
                  <a:pt x="8852" y="18644"/>
                </a:cubicBezTo>
                <a:cubicBezTo>
                  <a:pt x="8852" y="18634"/>
                  <a:pt x="8852" y="18626"/>
                  <a:pt x="8852" y="18621"/>
                </a:cubicBezTo>
                <a:lnTo>
                  <a:pt x="8835" y="18621"/>
                </a:lnTo>
                <a:cubicBezTo>
                  <a:pt x="8829" y="18615"/>
                  <a:pt x="8829" y="18604"/>
                  <a:pt x="8829" y="18598"/>
                </a:cubicBezTo>
                <a:close/>
                <a:moveTo>
                  <a:pt x="9256" y="18616"/>
                </a:moveTo>
                <a:cubicBezTo>
                  <a:pt x="9274" y="18616"/>
                  <a:pt x="9292" y="18636"/>
                  <a:pt x="9266" y="18649"/>
                </a:cubicBezTo>
                <a:cubicBezTo>
                  <a:pt x="9263" y="18651"/>
                  <a:pt x="9259" y="18652"/>
                  <a:pt x="9255" y="18652"/>
                </a:cubicBezTo>
                <a:cubicBezTo>
                  <a:pt x="9238" y="18652"/>
                  <a:pt x="9220" y="18635"/>
                  <a:pt x="9243" y="18621"/>
                </a:cubicBezTo>
                <a:cubicBezTo>
                  <a:pt x="9247" y="18617"/>
                  <a:pt x="9252" y="18616"/>
                  <a:pt x="9256" y="18616"/>
                </a:cubicBezTo>
                <a:close/>
                <a:moveTo>
                  <a:pt x="9901" y="18558"/>
                </a:moveTo>
                <a:lnTo>
                  <a:pt x="9901" y="18558"/>
                </a:lnTo>
                <a:cubicBezTo>
                  <a:pt x="9890" y="18581"/>
                  <a:pt x="9896" y="18598"/>
                  <a:pt x="9907" y="18615"/>
                </a:cubicBezTo>
                <a:cubicBezTo>
                  <a:pt x="9926" y="18619"/>
                  <a:pt x="9944" y="18621"/>
                  <a:pt x="9962" y="18621"/>
                </a:cubicBezTo>
                <a:cubicBezTo>
                  <a:pt x="10014" y="18621"/>
                  <a:pt x="10064" y="18609"/>
                  <a:pt x="10113" y="18609"/>
                </a:cubicBezTo>
                <a:cubicBezTo>
                  <a:pt x="10120" y="18609"/>
                  <a:pt x="10127" y="18609"/>
                  <a:pt x="10134" y="18609"/>
                </a:cubicBezTo>
                <a:cubicBezTo>
                  <a:pt x="10179" y="18604"/>
                  <a:pt x="10230" y="18615"/>
                  <a:pt x="10264" y="18581"/>
                </a:cubicBezTo>
                <a:cubicBezTo>
                  <a:pt x="10259" y="18581"/>
                  <a:pt x="10247" y="18575"/>
                  <a:pt x="10242" y="18575"/>
                </a:cubicBezTo>
                <a:cubicBezTo>
                  <a:pt x="10259" y="18575"/>
                  <a:pt x="10270" y="18575"/>
                  <a:pt x="10281" y="18570"/>
                </a:cubicBezTo>
                <a:lnTo>
                  <a:pt x="10281" y="18570"/>
                </a:lnTo>
                <a:cubicBezTo>
                  <a:pt x="10273" y="18583"/>
                  <a:pt x="10278" y="18611"/>
                  <a:pt x="10294" y="18611"/>
                </a:cubicBezTo>
                <a:cubicBezTo>
                  <a:pt x="10299" y="18611"/>
                  <a:pt x="10304" y="18609"/>
                  <a:pt x="10310" y="18604"/>
                </a:cubicBezTo>
                <a:cubicBezTo>
                  <a:pt x="10361" y="18598"/>
                  <a:pt x="10412" y="18592"/>
                  <a:pt x="10463" y="18587"/>
                </a:cubicBezTo>
                <a:lnTo>
                  <a:pt x="10463" y="18615"/>
                </a:lnTo>
                <a:lnTo>
                  <a:pt x="10452" y="18615"/>
                </a:lnTo>
                <a:cubicBezTo>
                  <a:pt x="10452" y="18609"/>
                  <a:pt x="10446" y="18598"/>
                  <a:pt x="10440" y="18592"/>
                </a:cubicBezTo>
                <a:cubicBezTo>
                  <a:pt x="10412" y="18604"/>
                  <a:pt x="10389" y="18615"/>
                  <a:pt x="10361" y="18626"/>
                </a:cubicBezTo>
                <a:cubicBezTo>
                  <a:pt x="10335" y="18621"/>
                  <a:pt x="10308" y="18615"/>
                  <a:pt x="10282" y="18615"/>
                </a:cubicBezTo>
                <a:cubicBezTo>
                  <a:pt x="10256" y="18615"/>
                  <a:pt x="10230" y="18621"/>
                  <a:pt x="10208" y="18638"/>
                </a:cubicBezTo>
                <a:lnTo>
                  <a:pt x="10191" y="18638"/>
                </a:lnTo>
                <a:cubicBezTo>
                  <a:pt x="10185" y="18632"/>
                  <a:pt x="10174" y="18621"/>
                  <a:pt x="10174" y="18621"/>
                </a:cubicBezTo>
                <a:cubicBezTo>
                  <a:pt x="10145" y="18626"/>
                  <a:pt x="10123" y="18632"/>
                  <a:pt x="10094" y="18638"/>
                </a:cubicBezTo>
                <a:cubicBezTo>
                  <a:pt x="9969" y="18644"/>
                  <a:pt x="9850" y="18649"/>
                  <a:pt x="9725" y="18661"/>
                </a:cubicBezTo>
                <a:cubicBezTo>
                  <a:pt x="9688" y="18652"/>
                  <a:pt x="9651" y="18650"/>
                  <a:pt x="9613" y="18650"/>
                </a:cubicBezTo>
                <a:cubicBezTo>
                  <a:pt x="9561" y="18650"/>
                  <a:pt x="9508" y="18654"/>
                  <a:pt x="9455" y="18654"/>
                </a:cubicBezTo>
                <a:cubicBezTo>
                  <a:pt x="9417" y="18654"/>
                  <a:pt x="9378" y="18652"/>
                  <a:pt x="9340" y="18644"/>
                </a:cubicBezTo>
                <a:cubicBezTo>
                  <a:pt x="9385" y="18638"/>
                  <a:pt x="9425" y="18632"/>
                  <a:pt x="9470" y="18632"/>
                </a:cubicBezTo>
                <a:lnTo>
                  <a:pt x="9470" y="18638"/>
                </a:lnTo>
                <a:cubicBezTo>
                  <a:pt x="9470" y="18638"/>
                  <a:pt x="9476" y="18632"/>
                  <a:pt x="9476" y="18632"/>
                </a:cubicBezTo>
                <a:cubicBezTo>
                  <a:pt x="9578" y="18626"/>
                  <a:pt x="9680" y="18626"/>
                  <a:pt x="9788" y="18626"/>
                </a:cubicBezTo>
                <a:cubicBezTo>
                  <a:pt x="9793" y="18626"/>
                  <a:pt x="9798" y="18625"/>
                  <a:pt x="9803" y="18625"/>
                </a:cubicBezTo>
                <a:cubicBezTo>
                  <a:pt x="9813" y="18625"/>
                  <a:pt x="9824" y="18626"/>
                  <a:pt x="9835" y="18626"/>
                </a:cubicBezTo>
                <a:cubicBezTo>
                  <a:pt x="9850" y="18626"/>
                  <a:pt x="9864" y="18624"/>
                  <a:pt x="9873" y="18609"/>
                </a:cubicBezTo>
                <a:lnTo>
                  <a:pt x="9833" y="18581"/>
                </a:lnTo>
                <a:cubicBezTo>
                  <a:pt x="9839" y="18575"/>
                  <a:pt x="9839" y="18570"/>
                  <a:pt x="9845" y="18564"/>
                </a:cubicBezTo>
                <a:cubicBezTo>
                  <a:pt x="9862" y="18564"/>
                  <a:pt x="9879" y="18564"/>
                  <a:pt x="9901" y="18558"/>
                </a:cubicBezTo>
                <a:close/>
                <a:moveTo>
                  <a:pt x="10184" y="18694"/>
                </a:moveTo>
                <a:lnTo>
                  <a:pt x="10184" y="18694"/>
                </a:lnTo>
                <a:cubicBezTo>
                  <a:pt x="10184" y="18694"/>
                  <a:pt x="10184" y="18695"/>
                  <a:pt x="10183" y="18695"/>
                </a:cubicBezTo>
                <a:lnTo>
                  <a:pt x="10183" y="18695"/>
                </a:lnTo>
                <a:lnTo>
                  <a:pt x="10185" y="18695"/>
                </a:lnTo>
                <a:cubicBezTo>
                  <a:pt x="10185" y="18694"/>
                  <a:pt x="10184" y="18694"/>
                  <a:pt x="10184" y="18694"/>
                </a:cubicBezTo>
                <a:close/>
                <a:moveTo>
                  <a:pt x="10183" y="18695"/>
                </a:moveTo>
                <a:lnTo>
                  <a:pt x="10134" y="18723"/>
                </a:lnTo>
                <a:cubicBezTo>
                  <a:pt x="10151" y="18723"/>
                  <a:pt x="10162" y="18723"/>
                  <a:pt x="10179" y="18717"/>
                </a:cubicBezTo>
                <a:cubicBezTo>
                  <a:pt x="10179" y="18711"/>
                  <a:pt x="10181" y="18703"/>
                  <a:pt x="10183" y="18695"/>
                </a:cubicBezTo>
                <a:close/>
                <a:moveTo>
                  <a:pt x="10972" y="18764"/>
                </a:moveTo>
                <a:lnTo>
                  <a:pt x="10972" y="18764"/>
                </a:lnTo>
                <a:cubicBezTo>
                  <a:pt x="10970" y="18771"/>
                  <a:pt x="10968" y="18779"/>
                  <a:pt x="10968" y="18785"/>
                </a:cubicBezTo>
                <a:lnTo>
                  <a:pt x="10972" y="18764"/>
                </a:lnTo>
                <a:close/>
                <a:moveTo>
                  <a:pt x="9260" y="18695"/>
                </a:moveTo>
                <a:lnTo>
                  <a:pt x="9260" y="18695"/>
                </a:lnTo>
                <a:cubicBezTo>
                  <a:pt x="9254" y="18712"/>
                  <a:pt x="9243" y="18740"/>
                  <a:pt x="9237" y="18751"/>
                </a:cubicBezTo>
                <a:lnTo>
                  <a:pt x="9311" y="18751"/>
                </a:lnTo>
                <a:cubicBezTo>
                  <a:pt x="9306" y="18763"/>
                  <a:pt x="9289" y="18785"/>
                  <a:pt x="9283" y="18797"/>
                </a:cubicBezTo>
                <a:cubicBezTo>
                  <a:pt x="9260" y="18797"/>
                  <a:pt x="9237" y="18797"/>
                  <a:pt x="9220" y="18780"/>
                </a:cubicBezTo>
                <a:cubicBezTo>
                  <a:pt x="9220" y="18746"/>
                  <a:pt x="9243" y="18717"/>
                  <a:pt x="9260" y="18695"/>
                </a:cubicBezTo>
                <a:close/>
                <a:moveTo>
                  <a:pt x="9345" y="18751"/>
                </a:moveTo>
                <a:cubicBezTo>
                  <a:pt x="9383" y="18751"/>
                  <a:pt x="9421" y="18754"/>
                  <a:pt x="9459" y="18754"/>
                </a:cubicBezTo>
                <a:cubicBezTo>
                  <a:pt x="9478" y="18754"/>
                  <a:pt x="9497" y="18753"/>
                  <a:pt x="9515" y="18751"/>
                </a:cubicBezTo>
                <a:lnTo>
                  <a:pt x="9515" y="18751"/>
                </a:lnTo>
                <a:cubicBezTo>
                  <a:pt x="9504" y="18774"/>
                  <a:pt x="9481" y="18774"/>
                  <a:pt x="9464" y="18785"/>
                </a:cubicBezTo>
                <a:cubicBezTo>
                  <a:pt x="9464" y="18791"/>
                  <a:pt x="9464" y="18802"/>
                  <a:pt x="9464" y="18808"/>
                </a:cubicBezTo>
                <a:cubicBezTo>
                  <a:pt x="9413" y="18785"/>
                  <a:pt x="9351" y="18802"/>
                  <a:pt x="9311" y="18785"/>
                </a:cubicBezTo>
                <a:cubicBezTo>
                  <a:pt x="9311" y="18763"/>
                  <a:pt x="9323" y="18751"/>
                  <a:pt x="9345" y="18751"/>
                </a:cubicBezTo>
                <a:close/>
                <a:moveTo>
                  <a:pt x="9508" y="18788"/>
                </a:moveTo>
                <a:cubicBezTo>
                  <a:pt x="9515" y="18788"/>
                  <a:pt x="9521" y="18792"/>
                  <a:pt x="9521" y="18802"/>
                </a:cubicBezTo>
                <a:cubicBezTo>
                  <a:pt x="9515" y="18808"/>
                  <a:pt x="9498" y="18819"/>
                  <a:pt x="9493" y="18819"/>
                </a:cubicBezTo>
                <a:cubicBezTo>
                  <a:pt x="9469" y="18808"/>
                  <a:pt x="9492" y="18788"/>
                  <a:pt x="9508" y="18788"/>
                </a:cubicBezTo>
                <a:close/>
                <a:moveTo>
                  <a:pt x="9106" y="0"/>
                </a:moveTo>
                <a:cubicBezTo>
                  <a:pt x="9089" y="0"/>
                  <a:pt x="9075" y="23"/>
                  <a:pt x="9062" y="28"/>
                </a:cubicBezTo>
                <a:cubicBezTo>
                  <a:pt x="9051" y="27"/>
                  <a:pt x="9041" y="26"/>
                  <a:pt x="9032" y="26"/>
                </a:cubicBezTo>
                <a:cubicBezTo>
                  <a:pt x="8978" y="26"/>
                  <a:pt x="8935" y="41"/>
                  <a:pt x="8891" y="85"/>
                </a:cubicBezTo>
                <a:cubicBezTo>
                  <a:pt x="8891" y="73"/>
                  <a:pt x="8891" y="50"/>
                  <a:pt x="8891" y="39"/>
                </a:cubicBezTo>
                <a:cubicBezTo>
                  <a:pt x="8886" y="50"/>
                  <a:pt x="8874" y="73"/>
                  <a:pt x="8869" y="85"/>
                </a:cubicBezTo>
                <a:cubicBezTo>
                  <a:pt x="8856" y="76"/>
                  <a:pt x="8841" y="49"/>
                  <a:pt x="8822" y="49"/>
                </a:cubicBezTo>
                <a:cubicBezTo>
                  <a:pt x="8815" y="49"/>
                  <a:pt x="8808" y="53"/>
                  <a:pt x="8801" y="62"/>
                </a:cubicBezTo>
                <a:cubicBezTo>
                  <a:pt x="8761" y="62"/>
                  <a:pt x="8715" y="56"/>
                  <a:pt x="8676" y="56"/>
                </a:cubicBezTo>
                <a:cubicBezTo>
                  <a:pt x="8715" y="79"/>
                  <a:pt x="8767" y="90"/>
                  <a:pt x="8812" y="96"/>
                </a:cubicBezTo>
                <a:lnTo>
                  <a:pt x="8823" y="56"/>
                </a:lnTo>
                <a:cubicBezTo>
                  <a:pt x="8834" y="82"/>
                  <a:pt x="8853" y="96"/>
                  <a:pt x="8874" y="96"/>
                </a:cubicBezTo>
                <a:cubicBezTo>
                  <a:pt x="8885" y="96"/>
                  <a:pt x="8897" y="92"/>
                  <a:pt x="8908" y="85"/>
                </a:cubicBezTo>
                <a:lnTo>
                  <a:pt x="8908" y="85"/>
                </a:lnTo>
                <a:lnTo>
                  <a:pt x="8903" y="119"/>
                </a:lnTo>
                <a:cubicBezTo>
                  <a:pt x="8925" y="85"/>
                  <a:pt x="8948" y="56"/>
                  <a:pt x="8982" y="33"/>
                </a:cubicBezTo>
                <a:cubicBezTo>
                  <a:pt x="9033" y="56"/>
                  <a:pt x="9045" y="107"/>
                  <a:pt x="9050" y="153"/>
                </a:cubicBezTo>
                <a:cubicBezTo>
                  <a:pt x="9096" y="164"/>
                  <a:pt x="9141" y="170"/>
                  <a:pt x="9186" y="175"/>
                </a:cubicBezTo>
                <a:cubicBezTo>
                  <a:pt x="8948" y="192"/>
                  <a:pt x="8715" y="204"/>
                  <a:pt x="8477" y="204"/>
                </a:cubicBezTo>
                <a:cubicBezTo>
                  <a:pt x="8483" y="192"/>
                  <a:pt x="8494" y="175"/>
                  <a:pt x="8506" y="170"/>
                </a:cubicBezTo>
                <a:cubicBezTo>
                  <a:pt x="8500" y="170"/>
                  <a:pt x="8489" y="164"/>
                  <a:pt x="8483" y="164"/>
                </a:cubicBezTo>
                <a:cubicBezTo>
                  <a:pt x="8479" y="196"/>
                  <a:pt x="8464" y="214"/>
                  <a:pt x="8439" y="214"/>
                </a:cubicBezTo>
                <a:cubicBezTo>
                  <a:pt x="8429" y="214"/>
                  <a:pt x="8417" y="210"/>
                  <a:pt x="8403" y="204"/>
                </a:cubicBezTo>
                <a:lnTo>
                  <a:pt x="8454" y="170"/>
                </a:lnTo>
                <a:cubicBezTo>
                  <a:pt x="8437" y="170"/>
                  <a:pt x="8420" y="175"/>
                  <a:pt x="8409" y="175"/>
                </a:cubicBezTo>
                <a:cubicBezTo>
                  <a:pt x="8403" y="192"/>
                  <a:pt x="8403" y="204"/>
                  <a:pt x="8392" y="215"/>
                </a:cubicBezTo>
                <a:cubicBezTo>
                  <a:pt x="8324" y="221"/>
                  <a:pt x="8250" y="221"/>
                  <a:pt x="8176" y="226"/>
                </a:cubicBezTo>
                <a:cubicBezTo>
                  <a:pt x="8173" y="226"/>
                  <a:pt x="8169" y="226"/>
                  <a:pt x="8166" y="226"/>
                </a:cubicBezTo>
                <a:cubicBezTo>
                  <a:pt x="8112" y="226"/>
                  <a:pt x="8048" y="251"/>
                  <a:pt x="7990" y="251"/>
                </a:cubicBezTo>
                <a:cubicBezTo>
                  <a:pt x="7959" y="251"/>
                  <a:pt x="7929" y="244"/>
                  <a:pt x="7904" y="221"/>
                </a:cubicBezTo>
                <a:cubicBezTo>
                  <a:pt x="7864" y="221"/>
                  <a:pt x="7819" y="215"/>
                  <a:pt x="7779" y="209"/>
                </a:cubicBezTo>
                <a:lnTo>
                  <a:pt x="7751" y="232"/>
                </a:lnTo>
                <a:cubicBezTo>
                  <a:pt x="7741" y="227"/>
                  <a:pt x="7730" y="224"/>
                  <a:pt x="7721" y="224"/>
                </a:cubicBezTo>
                <a:cubicBezTo>
                  <a:pt x="7699" y="224"/>
                  <a:pt x="7681" y="238"/>
                  <a:pt x="7677" y="266"/>
                </a:cubicBezTo>
                <a:cubicBezTo>
                  <a:pt x="7706" y="266"/>
                  <a:pt x="7728" y="266"/>
                  <a:pt x="7751" y="260"/>
                </a:cubicBezTo>
                <a:lnTo>
                  <a:pt x="7751" y="260"/>
                </a:lnTo>
                <a:cubicBezTo>
                  <a:pt x="7717" y="277"/>
                  <a:pt x="7683" y="283"/>
                  <a:pt x="7643" y="289"/>
                </a:cubicBezTo>
                <a:cubicBezTo>
                  <a:pt x="7649" y="277"/>
                  <a:pt x="7649" y="255"/>
                  <a:pt x="7654" y="243"/>
                </a:cubicBezTo>
                <a:lnTo>
                  <a:pt x="7654" y="243"/>
                </a:lnTo>
                <a:cubicBezTo>
                  <a:pt x="7637" y="249"/>
                  <a:pt x="7615" y="260"/>
                  <a:pt x="7598" y="272"/>
                </a:cubicBezTo>
                <a:cubicBezTo>
                  <a:pt x="7598" y="249"/>
                  <a:pt x="7598" y="226"/>
                  <a:pt x="7598" y="204"/>
                </a:cubicBezTo>
                <a:cubicBezTo>
                  <a:pt x="7626" y="198"/>
                  <a:pt x="7643" y="192"/>
                  <a:pt x="7666" y="187"/>
                </a:cubicBezTo>
                <a:cubicBezTo>
                  <a:pt x="7671" y="187"/>
                  <a:pt x="7683" y="192"/>
                  <a:pt x="7689" y="198"/>
                </a:cubicBezTo>
                <a:cubicBezTo>
                  <a:pt x="7745" y="192"/>
                  <a:pt x="7796" y="175"/>
                  <a:pt x="7853" y="147"/>
                </a:cubicBezTo>
                <a:lnTo>
                  <a:pt x="7898" y="175"/>
                </a:lnTo>
                <a:cubicBezTo>
                  <a:pt x="7898" y="164"/>
                  <a:pt x="7904" y="136"/>
                  <a:pt x="7904" y="124"/>
                </a:cubicBezTo>
                <a:cubicBezTo>
                  <a:pt x="7879" y="117"/>
                  <a:pt x="7854" y="114"/>
                  <a:pt x="7829" y="114"/>
                </a:cubicBezTo>
                <a:cubicBezTo>
                  <a:pt x="7758" y="114"/>
                  <a:pt x="7686" y="137"/>
                  <a:pt x="7615" y="141"/>
                </a:cubicBezTo>
                <a:lnTo>
                  <a:pt x="7620" y="113"/>
                </a:lnTo>
                <a:lnTo>
                  <a:pt x="7620" y="113"/>
                </a:lnTo>
                <a:cubicBezTo>
                  <a:pt x="7615" y="119"/>
                  <a:pt x="7609" y="136"/>
                  <a:pt x="7609" y="147"/>
                </a:cubicBezTo>
                <a:cubicBezTo>
                  <a:pt x="7558" y="147"/>
                  <a:pt x="7507" y="153"/>
                  <a:pt x="7462" y="175"/>
                </a:cubicBezTo>
                <a:cubicBezTo>
                  <a:pt x="7451" y="174"/>
                  <a:pt x="7440" y="173"/>
                  <a:pt x="7430" y="173"/>
                </a:cubicBezTo>
                <a:cubicBezTo>
                  <a:pt x="7404" y="173"/>
                  <a:pt x="7383" y="181"/>
                  <a:pt x="7371" y="209"/>
                </a:cubicBezTo>
                <a:cubicBezTo>
                  <a:pt x="7365" y="204"/>
                  <a:pt x="7359" y="187"/>
                  <a:pt x="7354" y="175"/>
                </a:cubicBezTo>
                <a:cubicBezTo>
                  <a:pt x="7354" y="187"/>
                  <a:pt x="7348" y="215"/>
                  <a:pt x="7348" y="226"/>
                </a:cubicBezTo>
                <a:cubicBezTo>
                  <a:pt x="7337" y="221"/>
                  <a:pt x="7308" y="209"/>
                  <a:pt x="7291" y="204"/>
                </a:cubicBezTo>
                <a:cubicBezTo>
                  <a:pt x="7291" y="209"/>
                  <a:pt x="7286" y="221"/>
                  <a:pt x="7286" y="226"/>
                </a:cubicBezTo>
                <a:cubicBezTo>
                  <a:pt x="7310" y="229"/>
                  <a:pt x="7336" y="233"/>
                  <a:pt x="7361" y="233"/>
                </a:cubicBezTo>
                <a:cubicBezTo>
                  <a:pt x="7396" y="233"/>
                  <a:pt x="7430" y="225"/>
                  <a:pt x="7456" y="192"/>
                </a:cubicBezTo>
                <a:cubicBezTo>
                  <a:pt x="7467" y="198"/>
                  <a:pt x="7490" y="209"/>
                  <a:pt x="7501" y="221"/>
                </a:cubicBezTo>
                <a:cubicBezTo>
                  <a:pt x="7530" y="209"/>
                  <a:pt x="7564" y="204"/>
                  <a:pt x="7592" y="198"/>
                </a:cubicBezTo>
                <a:lnTo>
                  <a:pt x="7592" y="198"/>
                </a:lnTo>
                <a:cubicBezTo>
                  <a:pt x="7586" y="215"/>
                  <a:pt x="7581" y="255"/>
                  <a:pt x="7575" y="272"/>
                </a:cubicBezTo>
                <a:lnTo>
                  <a:pt x="7530" y="255"/>
                </a:lnTo>
                <a:lnTo>
                  <a:pt x="7530" y="306"/>
                </a:lnTo>
                <a:cubicBezTo>
                  <a:pt x="7524" y="306"/>
                  <a:pt x="7507" y="317"/>
                  <a:pt x="7501" y="317"/>
                </a:cubicBezTo>
                <a:lnTo>
                  <a:pt x="7501" y="260"/>
                </a:lnTo>
                <a:cubicBezTo>
                  <a:pt x="7484" y="272"/>
                  <a:pt x="7473" y="294"/>
                  <a:pt x="7462" y="311"/>
                </a:cubicBezTo>
                <a:cubicBezTo>
                  <a:pt x="7450" y="317"/>
                  <a:pt x="7433" y="323"/>
                  <a:pt x="7416" y="328"/>
                </a:cubicBezTo>
                <a:cubicBezTo>
                  <a:pt x="7433" y="311"/>
                  <a:pt x="7456" y="306"/>
                  <a:pt x="7462" y="289"/>
                </a:cubicBezTo>
                <a:cubicBezTo>
                  <a:pt x="7454" y="283"/>
                  <a:pt x="7447" y="280"/>
                  <a:pt x="7440" y="280"/>
                </a:cubicBezTo>
                <a:cubicBezTo>
                  <a:pt x="7410" y="280"/>
                  <a:pt x="7392" y="336"/>
                  <a:pt x="7359" y="346"/>
                </a:cubicBezTo>
                <a:cubicBezTo>
                  <a:pt x="7337" y="346"/>
                  <a:pt x="7291" y="340"/>
                  <a:pt x="7269" y="340"/>
                </a:cubicBezTo>
                <a:cubicBezTo>
                  <a:pt x="7280" y="328"/>
                  <a:pt x="7297" y="306"/>
                  <a:pt x="7308" y="294"/>
                </a:cubicBezTo>
                <a:lnTo>
                  <a:pt x="7308" y="294"/>
                </a:lnTo>
                <a:cubicBezTo>
                  <a:pt x="7285" y="313"/>
                  <a:pt x="7257" y="324"/>
                  <a:pt x="7229" y="324"/>
                </a:cubicBezTo>
                <a:cubicBezTo>
                  <a:pt x="7224" y="324"/>
                  <a:pt x="7218" y="324"/>
                  <a:pt x="7212" y="323"/>
                </a:cubicBezTo>
                <a:lnTo>
                  <a:pt x="7212" y="323"/>
                </a:lnTo>
                <a:cubicBezTo>
                  <a:pt x="7229" y="328"/>
                  <a:pt x="7257" y="340"/>
                  <a:pt x="7269" y="346"/>
                </a:cubicBezTo>
                <a:cubicBezTo>
                  <a:pt x="7256" y="360"/>
                  <a:pt x="7243" y="367"/>
                  <a:pt x="7231" y="367"/>
                </a:cubicBezTo>
                <a:cubicBezTo>
                  <a:pt x="7211" y="367"/>
                  <a:pt x="7192" y="350"/>
                  <a:pt x="7178" y="328"/>
                </a:cubicBezTo>
                <a:cubicBezTo>
                  <a:pt x="7172" y="340"/>
                  <a:pt x="7161" y="363"/>
                  <a:pt x="7155" y="374"/>
                </a:cubicBezTo>
                <a:cubicBezTo>
                  <a:pt x="7093" y="402"/>
                  <a:pt x="7030" y="414"/>
                  <a:pt x="6968" y="436"/>
                </a:cubicBezTo>
                <a:cubicBezTo>
                  <a:pt x="6979" y="414"/>
                  <a:pt x="6996" y="391"/>
                  <a:pt x="7008" y="363"/>
                </a:cubicBezTo>
                <a:lnTo>
                  <a:pt x="7008" y="363"/>
                </a:lnTo>
                <a:cubicBezTo>
                  <a:pt x="6974" y="380"/>
                  <a:pt x="6957" y="408"/>
                  <a:pt x="6951" y="442"/>
                </a:cubicBezTo>
                <a:cubicBezTo>
                  <a:pt x="6934" y="431"/>
                  <a:pt x="6917" y="414"/>
                  <a:pt x="6906" y="397"/>
                </a:cubicBezTo>
                <a:lnTo>
                  <a:pt x="6906" y="397"/>
                </a:lnTo>
                <a:cubicBezTo>
                  <a:pt x="6911" y="419"/>
                  <a:pt x="6917" y="436"/>
                  <a:pt x="6917" y="453"/>
                </a:cubicBezTo>
                <a:cubicBezTo>
                  <a:pt x="6871" y="453"/>
                  <a:pt x="6832" y="476"/>
                  <a:pt x="6792" y="493"/>
                </a:cubicBezTo>
                <a:cubicBezTo>
                  <a:pt x="6792" y="482"/>
                  <a:pt x="6798" y="459"/>
                  <a:pt x="6798" y="448"/>
                </a:cubicBezTo>
                <a:lnTo>
                  <a:pt x="6798" y="448"/>
                </a:lnTo>
                <a:cubicBezTo>
                  <a:pt x="6786" y="453"/>
                  <a:pt x="6764" y="453"/>
                  <a:pt x="6752" y="459"/>
                </a:cubicBezTo>
                <a:cubicBezTo>
                  <a:pt x="6803" y="499"/>
                  <a:pt x="6741" y="521"/>
                  <a:pt x="6707" y="533"/>
                </a:cubicBezTo>
                <a:lnTo>
                  <a:pt x="6701" y="533"/>
                </a:lnTo>
                <a:lnTo>
                  <a:pt x="6690" y="516"/>
                </a:lnTo>
                <a:cubicBezTo>
                  <a:pt x="6690" y="521"/>
                  <a:pt x="6690" y="527"/>
                  <a:pt x="6690" y="538"/>
                </a:cubicBezTo>
                <a:cubicBezTo>
                  <a:pt x="6645" y="550"/>
                  <a:pt x="6599" y="567"/>
                  <a:pt x="6559" y="589"/>
                </a:cubicBezTo>
                <a:cubicBezTo>
                  <a:pt x="6531" y="601"/>
                  <a:pt x="6508" y="612"/>
                  <a:pt x="6486" y="624"/>
                </a:cubicBezTo>
                <a:cubicBezTo>
                  <a:pt x="6480" y="629"/>
                  <a:pt x="6474" y="629"/>
                  <a:pt x="6469" y="629"/>
                </a:cubicBezTo>
                <a:cubicBezTo>
                  <a:pt x="6463" y="633"/>
                  <a:pt x="6457" y="634"/>
                  <a:pt x="6450" y="634"/>
                </a:cubicBezTo>
                <a:cubicBezTo>
                  <a:pt x="6436" y="634"/>
                  <a:pt x="6421" y="629"/>
                  <a:pt x="6406" y="629"/>
                </a:cubicBezTo>
                <a:cubicBezTo>
                  <a:pt x="6401" y="641"/>
                  <a:pt x="6389" y="658"/>
                  <a:pt x="6384" y="675"/>
                </a:cubicBezTo>
                <a:cubicBezTo>
                  <a:pt x="6378" y="663"/>
                  <a:pt x="6367" y="652"/>
                  <a:pt x="6361" y="641"/>
                </a:cubicBezTo>
                <a:cubicBezTo>
                  <a:pt x="6344" y="652"/>
                  <a:pt x="6332" y="658"/>
                  <a:pt x="6315" y="663"/>
                </a:cubicBezTo>
                <a:cubicBezTo>
                  <a:pt x="6315" y="663"/>
                  <a:pt x="6310" y="663"/>
                  <a:pt x="6310" y="658"/>
                </a:cubicBezTo>
                <a:cubicBezTo>
                  <a:pt x="6298" y="658"/>
                  <a:pt x="6281" y="669"/>
                  <a:pt x="6276" y="680"/>
                </a:cubicBezTo>
                <a:cubicBezTo>
                  <a:pt x="6270" y="682"/>
                  <a:pt x="6265" y="685"/>
                  <a:pt x="6260" y="687"/>
                </a:cubicBezTo>
                <a:lnTo>
                  <a:pt x="6260" y="687"/>
                </a:lnTo>
                <a:cubicBezTo>
                  <a:pt x="6259" y="687"/>
                  <a:pt x="6259" y="686"/>
                  <a:pt x="6259" y="686"/>
                </a:cubicBezTo>
                <a:cubicBezTo>
                  <a:pt x="6259" y="686"/>
                  <a:pt x="6259" y="687"/>
                  <a:pt x="6259" y="687"/>
                </a:cubicBezTo>
                <a:lnTo>
                  <a:pt x="6259" y="687"/>
                </a:lnTo>
                <a:cubicBezTo>
                  <a:pt x="6259" y="687"/>
                  <a:pt x="6259" y="687"/>
                  <a:pt x="6260" y="687"/>
                </a:cubicBezTo>
                <a:lnTo>
                  <a:pt x="6260" y="687"/>
                </a:lnTo>
                <a:cubicBezTo>
                  <a:pt x="6265" y="693"/>
                  <a:pt x="6276" y="703"/>
                  <a:pt x="6281" y="709"/>
                </a:cubicBezTo>
                <a:cubicBezTo>
                  <a:pt x="6304" y="697"/>
                  <a:pt x="6338" y="692"/>
                  <a:pt x="6367" y="680"/>
                </a:cubicBezTo>
                <a:lnTo>
                  <a:pt x="6367" y="680"/>
                </a:lnTo>
                <a:cubicBezTo>
                  <a:pt x="6338" y="697"/>
                  <a:pt x="6310" y="709"/>
                  <a:pt x="6281" y="726"/>
                </a:cubicBezTo>
                <a:cubicBezTo>
                  <a:pt x="6287" y="737"/>
                  <a:pt x="6298" y="754"/>
                  <a:pt x="6304" y="771"/>
                </a:cubicBezTo>
                <a:cubicBezTo>
                  <a:pt x="6344" y="737"/>
                  <a:pt x="6395" y="714"/>
                  <a:pt x="6446" y="697"/>
                </a:cubicBezTo>
                <a:cubicBezTo>
                  <a:pt x="6446" y="686"/>
                  <a:pt x="6457" y="669"/>
                  <a:pt x="6463" y="663"/>
                </a:cubicBezTo>
                <a:cubicBezTo>
                  <a:pt x="6474" y="669"/>
                  <a:pt x="6486" y="680"/>
                  <a:pt x="6491" y="686"/>
                </a:cubicBezTo>
                <a:cubicBezTo>
                  <a:pt x="6514" y="663"/>
                  <a:pt x="6531" y="646"/>
                  <a:pt x="6554" y="624"/>
                </a:cubicBezTo>
                <a:cubicBezTo>
                  <a:pt x="6557" y="625"/>
                  <a:pt x="6561" y="626"/>
                  <a:pt x="6565" y="626"/>
                </a:cubicBezTo>
                <a:cubicBezTo>
                  <a:pt x="6575" y="626"/>
                  <a:pt x="6585" y="622"/>
                  <a:pt x="6593" y="618"/>
                </a:cubicBezTo>
                <a:cubicBezTo>
                  <a:pt x="6597" y="618"/>
                  <a:pt x="6601" y="618"/>
                  <a:pt x="6604" y="618"/>
                </a:cubicBezTo>
                <a:cubicBezTo>
                  <a:pt x="6668" y="618"/>
                  <a:pt x="6728" y="572"/>
                  <a:pt x="6792" y="567"/>
                </a:cubicBezTo>
                <a:lnTo>
                  <a:pt x="6792" y="567"/>
                </a:lnTo>
                <a:cubicBezTo>
                  <a:pt x="6628" y="629"/>
                  <a:pt x="6463" y="703"/>
                  <a:pt x="6315" y="799"/>
                </a:cubicBezTo>
                <a:cubicBezTo>
                  <a:pt x="6315" y="799"/>
                  <a:pt x="6315" y="799"/>
                  <a:pt x="6315" y="805"/>
                </a:cubicBezTo>
                <a:cubicBezTo>
                  <a:pt x="6276" y="816"/>
                  <a:pt x="6236" y="833"/>
                  <a:pt x="6196" y="856"/>
                </a:cubicBezTo>
                <a:cubicBezTo>
                  <a:pt x="6196" y="845"/>
                  <a:pt x="6185" y="822"/>
                  <a:pt x="6185" y="816"/>
                </a:cubicBezTo>
                <a:cubicBezTo>
                  <a:pt x="6168" y="816"/>
                  <a:pt x="6134" y="822"/>
                  <a:pt x="6111" y="828"/>
                </a:cubicBezTo>
                <a:cubicBezTo>
                  <a:pt x="6111" y="839"/>
                  <a:pt x="6106" y="856"/>
                  <a:pt x="6106" y="873"/>
                </a:cubicBezTo>
                <a:lnTo>
                  <a:pt x="6140" y="862"/>
                </a:lnTo>
                <a:lnTo>
                  <a:pt x="6140" y="862"/>
                </a:lnTo>
                <a:cubicBezTo>
                  <a:pt x="6128" y="873"/>
                  <a:pt x="6100" y="890"/>
                  <a:pt x="6088" y="896"/>
                </a:cubicBezTo>
                <a:cubicBezTo>
                  <a:pt x="6088" y="885"/>
                  <a:pt x="6094" y="868"/>
                  <a:pt x="6100" y="862"/>
                </a:cubicBezTo>
                <a:cubicBezTo>
                  <a:pt x="6094" y="856"/>
                  <a:pt x="6077" y="845"/>
                  <a:pt x="6071" y="839"/>
                </a:cubicBezTo>
                <a:cubicBezTo>
                  <a:pt x="6043" y="850"/>
                  <a:pt x="6015" y="862"/>
                  <a:pt x="5986" y="873"/>
                </a:cubicBezTo>
                <a:lnTo>
                  <a:pt x="5992" y="896"/>
                </a:lnTo>
                <a:cubicBezTo>
                  <a:pt x="6006" y="893"/>
                  <a:pt x="6020" y="892"/>
                  <a:pt x="6035" y="892"/>
                </a:cubicBezTo>
                <a:cubicBezTo>
                  <a:pt x="6049" y="892"/>
                  <a:pt x="6063" y="893"/>
                  <a:pt x="6077" y="896"/>
                </a:cubicBezTo>
                <a:cubicBezTo>
                  <a:pt x="6043" y="896"/>
                  <a:pt x="6015" y="907"/>
                  <a:pt x="5992" y="930"/>
                </a:cubicBezTo>
                <a:lnTo>
                  <a:pt x="5975" y="879"/>
                </a:lnTo>
                <a:cubicBezTo>
                  <a:pt x="5947" y="890"/>
                  <a:pt x="5918" y="902"/>
                  <a:pt x="5890" y="913"/>
                </a:cubicBezTo>
                <a:lnTo>
                  <a:pt x="5981" y="913"/>
                </a:lnTo>
                <a:cubicBezTo>
                  <a:pt x="5967" y="927"/>
                  <a:pt x="5949" y="937"/>
                  <a:pt x="5927" y="937"/>
                </a:cubicBezTo>
                <a:cubicBezTo>
                  <a:pt x="5922" y="937"/>
                  <a:pt x="5918" y="937"/>
                  <a:pt x="5913" y="936"/>
                </a:cubicBezTo>
                <a:cubicBezTo>
                  <a:pt x="5862" y="970"/>
                  <a:pt x="5805" y="981"/>
                  <a:pt x="5754" y="1009"/>
                </a:cubicBezTo>
                <a:lnTo>
                  <a:pt x="5737" y="981"/>
                </a:lnTo>
                <a:cubicBezTo>
                  <a:pt x="5731" y="998"/>
                  <a:pt x="5720" y="1021"/>
                  <a:pt x="5714" y="1038"/>
                </a:cubicBezTo>
                <a:cubicBezTo>
                  <a:pt x="5708" y="1021"/>
                  <a:pt x="5691" y="1009"/>
                  <a:pt x="5680" y="992"/>
                </a:cubicBezTo>
                <a:cubicBezTo>
                  <a:pt x="5674" y="1015"/>
                  <a:pt x="5663" y="1038"/>
                  <a:pt x="5646" y="1060"/>
                </a:cubicBezTo>
                <a:cubicBezTo>
                  <a:pt x="5629" y="1060"/>
                  <a:pt x="5612" y="1066"/>
                  <a:pt x="5595" y="1072"/>
                </a:cubicBezTo>
                <a:cubicBezTo>
                  <a:pt x="5612" y="1049"/>
                  <a:pt x="5629" y="1026"/>
                  <a:pt x="5635" y="1004"/>
                </a:cubicBezTo>
                <a:lnTo>
                  <a:pt x="5635" y="1004"/>
                </a:lnTo>
                <a:cubicBezTo>
                  <a:pt x="5623" y="1009"/>
                  <a:pt x="5595" y="1026"/>
                  <a:pt x="5584" y="1038"/>
                </a:cubicBezTo>
                <a:cubicBezTo>
                  <a:pt x="5578" y="1026"/>
                  <a:pt x="5567" y="1009"/>
                  <a:pt x="5567" y="998"/>
                </a:cubicBezTo>
                <a:cubicBezTo>
                  <a:pt x="5561" y="1015"/>
                  <a:pt x="5555" y="1043"/>
                  <a:pt x="5555" y="1055"/>
                </a:cubicBezTo>
                <a:cubicBezTo>
                  <a:pt x="5539" y="1055"/>
                  <a:pt x="5513" y="1066"/>
                  <a:pt x="5496" y="1066"/>
                </a:cubicBezTo>
                <a:cubicBezTo>
                  <a:pt x="5482" y="1066"/>
                  <a:pt x="5473" y="1060"/>
                  <a:pt x="5476" y="1038"/>
                </a:cubicBezTo>
                <a:lnTo>
                  <a:pt x="5476" y="1038"/>
                </a:lnTo>
                <a:lnTo>
                  <a:pt x="5481" y="1043"/>
                </a:lnTo>
                <a:cubicBezTo>
                  <a:pt x="5532" y="981"/>
                  <a:pt x="5652" y="998"/>
                  <a:pt x="5680" y="907"/>
                </a:cubicBezTo>
                <a:cubicBezTo>
                  <a:pt x="5680" y="919"/>
                  <a:pt x="5686" y="936"/>
                  <a:pt x="5691" y="941"/>
                </a:cubicBezTo>
                <a:cubicBezTo>
                  <a:pt x="5879" y="879"/>
                  <a:pt x="6060" y="788"/>
                  <a:pt x="6253" y="731"/>
                </a:cubicBezTo>
                <a:cubicBezTo>
                  <a:pt x="6259" y="715"/>
                  <a:pt x="6259" y="704"/>
                  <a:pt x="6259" y="687"/>
                </a:cubicBezTo>
                <a:lnTo>
                  <a:pt x="6259" y="687"/>
                </a:lnTo>
                <a:cubicBezTo>
                  <a:pt x="6099" y="750"/>
                  <a:pt x="5936" y="773"/>
                  <a:pt x="5782" y="839"/>
                </a:cubicBezTo>
                <a:cubicBezTo>
                  <a:pt x="5759" y="879"/>
                  <a:pt x="5714" y="868"/>
                  <a:pt x="5674" y="873"/>
                </a:cubicBezTo>
                <a:cubicBezTo>
                  <a:pt x="5635" y="902"/>
                  <a:pt x="5589" y="924"/>
                  <a:pt x="5544" y="941"/>
                </a:cubicBezTo>
                <a:cubicBezTo>
                  <a:pt x="5538" y="947"/>
                  <a:pt x="5527" y="958"/>
                  <a:pt x="5521" y="964"/>
                </a:cubicBezTo>
                <a:cubicBezTo>
                  <a:pt x="5498" y="964"/>
                  <a:pt x="5476" y="970"/>
                  <a:pt x="5447" y="970"/>
                </a:cubicBezTo>
                <a:cubicBezTo>
                  <a:pt x="5430" y="981"/>
                  <a:pt x="5413" y="992"/>
                  <a:pt x="5396" y="1009"/>
                </a:cubicBezTo>
                <a:cubicBezTo>
                  <a:pt x="5391" y="1004"/>
                  <a:pt x="5374" y="998"/>
                  <a:pt x="5368" y="998"/>
                </a:cubicBezTo>
                <a:lnTo>
                  <a:pt x="5374" y="1015"/>
                </a:lnTo>
                <a:cubicBezTo>
                  <a:pt x="5340" y="1026"/>
                  <a:pt x="5306" y="1038"/>
                  <a:pt x="5271" y="1055"/>
                </a:cubicBezTo>
                <a:cubicBezTo>
                  <a:pt x="5271" y="1049"/>
                  <a:pt x="5266" y="1043"/>
                  <a:pt x="5260" y="1038"/>
                </a:cubicBezTo>
                <a:cubicBezTo>
                  <a:pt x="5254" y="1049"/>
                  <a:pt x="5249" y="1066"/>
                  <a:pt x="5243" y="1072"/>
                </a:cubicBezTo>
                <a:cubicBezTo>
                  <a:pt x="5175" y="1072"/>
                  <a:pt x="5130" y="1146"/>
                  <a:pt x="5062" y="1151"/>
                </a:cubicBezTo>
                <a:cubicBezTo>
                  <a:pt x="4993" y="1236"/>
                  <a:pt x="4874" y="1242"/>
                  <a:pt x="4789" y="1304"/>
                </a:cubicBezTo>
                <a:cubicBezTo>
                  <a:pt x="4789" y="1316"/>
                  <a:pt x="4789" y="1338"/>
                  <a:pt x="4789" y="1344"/>
                </a:cubicBezTo>
                <a:cubicBezTo>
                  <a:pt x="4778" y="1344"/>
                  <a:pt x="4761" y="1333"/>
                  <a:pt x="4749" y="1333"/>
                </a:cubicBezTo>
                <a:cubicBezTo>
                  <a:pt x="4642" y="1395"/>
                  <a:pt x="4511" y="1424"/>
                  <a:pt x="4420" y="1514"/>
                </a:cubicBezTo>
                <a:cubicBezTo>
                  <a:pt x="4426" y="1520"/>
                  <a:pt x="4432" y="1537"/>
                  <a:pt x="4437" y="1543"/>
                </a:cubicBezTo>
                <a:cubicBezTo>
                  <a:pt x="4488" y="1514"/>
                  <a:pt x="4540" y="1480"/>
                  <a:pt x="4585" y="1446"/>
                </a:cubicBezTo>
                <a:cubicBezTo>
                  <a:pt x="4596" y="1446"/>
                  <a:pt x="4608" y="1452"/>
                  <a:pt x="4613" y="1452"/>
                </a:cubicBezTo>
                <a:cubicBezTo>
                  <a:pt x="4681" y="1395"/>
                  <a:pt x="4778" y="1367"/>
                  <a:pt x="4857" y="1327"/>
                </a:cubicBezTo>
                <a:cubicBezTo>
                  <a:pt x="4857" y="1321"/>
                  <a:pt x="4863" y="1304"/>
                  <a:pt x="4863" y="1293"/>
                </a:cubicBezTo>
                <a:cubicBezTo>
                  <a:pt x="4886" y="1293"/>
                  <a:pt x="4908" y="1293"/>
                  <a:pt x="4937" y="1287"/>
                </a:cubicBezTo>
                <a:cubicBezTo>
                  <a:pt x="4942" y="1276"/>
                  <a:pt x="4948" y="1248"/>
                  <a:pt x="4954" y="1236"/>
                </a:cubicBezTo>
                <a:cubicBezTo>
                  <a:pt x="4959" y="1242"/>
                  <a:pt x="4971" y="1259"/>
                  <a:pt x="4976" y="1265"/>
                </a:cubicBezTo>
                <a:cubicBezTo>
                  <a:pt x="4988" y="1259"/>
                  <a:pt x="4999" y="1236"/>
                  <a:pt x="5010" y="1231"/>
                </a:cubicBezTo>
                <a:cubicBezTo>
                  <a:pt x="5022" y="1242"/>
                  <a:pt x="5039" y="1253"/>
                  <a:pt x="5056" y="1265"/>
                </a:cubicBezTo>
                <a:cubicBezTo>
                  <a:pt x="5050" y="1253"/>
                  <a:pt x="5039" y="1236"/>
                  <a:pt x="5033" y="1225"/>
                </a:cubicBezTo>
                <a:cubicBezTo>
                  <a:pt x="5181" y="1168"/>
                  <a:pt x="5323" y="1117"/>
                  <a:pt x="5459" y="1043"/>
                </a:cubicBezTo>
                <a:cubicBezTo>
                  <a:pt x="5464" y="1077"/>
                  <a:pt x="5464" y="1106"/>
                  <a:pt x="5464" y="1134"/>
                </a:cubicBezTo>
                <a:cubicBezTo>
                  <a:pt x="5459" y="1123"/>
                  <a:pt x="5453" y="1106"/>
                  <a:pt x="5447" y="1094"/>
                </a:cubicBezTo>
                <a:cubicBezTo>
                  <a:pt x="5374" y="1117"/>
                  <a:pt x="5311" y="1157"/>
                  <a:pt x="5243" y="1191"/>
                </a:cubicBezTo>
                <a:cubicBezTo>
                  <a:pt x="5254" y="1197"/>
                  <a:pt x="5266" y="1214"/>
                  <a:pt x="5271" y="1219"/>
                </a:cubicBezTo>
                <a:cubicBezTo>
                  <a:pt x="5186" y="1276"/>
                  <a:pt x="5096" y="1321"/>
                  <a:pt x="4999" y="1361"/>
                </a:cubicBezTo>
                <a:cubicBezTo>
                  <a:pt x="5005" y="1327"/>
                  <a:pt x="5027" y="1310"/>
                  <a:pt x="5056" y="1293"/>
                </a:cubicBezTo>
                <a:lnTo>
                  <a:pt x="5056" y="1287"/>
                </a:lnTo>
                <a:cubicBezTo>
                  <a:pt x="5039" y="1293"/>
                  <a:pt x="5016" y="1304"/>
                  <a:pt x="4993" y="1310"/>
                </a:cubicBezTo>
                <a:cubicBezTo>
                  <a:pt x="4993" y="1333"/>
                  <a:pt x="4993" y="1355"/>
                  <a:pt x="4993" y="1378"/>
                </a:cubicBezTo>
                <a:cubicBezTo>
                  <a:pt x="4991" y="1379"/>
                  <a:pt x="4989" y="1379"/>
                  <a:pt x="4987" y="1379"/>
                </a:cubicBezTo>
                <a:cubicBezTo>
                  <a:pt x="4965" y="1379"/>
                  <a:pt x="4964" y="1348"/>
                  <a:pt x="4948" y="1333"/>
                </a:cubicBezTo>
                <a:cubicBezTo>
                  <a:pt x="4914" y="1361"/>
                  <a:pt x="4869" y="1384"/>
                  <a:pt x="4829" y="1407"/>
                </a:cubicBezTo>
                <a:lnTo>
                  <a:pt x="4908" y="1401"/>
                </a:lnTo>
                <a:lnTo>
                  <a:pt x="4908" y="1401"/>
                </a:lnTo>
                <a:cubicBezTo>
                  <a:pt x="4864" y="1419"/>
                  <a:pt x="4823" y="1471"/>
                  <a:pt x="4777" y="1471"/>
                </a:cubicBezTo>
                <a:cubicBezTo>
                  <a:pt x="4765" y="1471"/>
                  <a:pt x="4752" y="1467"/>
                  <a:pt x="4738" y="1458"/>
                </a:cubicBezTo>
                <a:cubicBezTo>
                  <a:pt x="4710" y="1475"/>
                  <a:pt x="4681" y="1492"/>
                  <a:pt x="4653" y="1514"/>
                </a:cubicBezTo>
                <a:cubicBezTo>
                  <a:pt x="4670" y="1503"/>
                  <a:pt x="4687" y="1497"/>
                  <a:pt x="4704" y="1492"/>
                </a:cubicBezTo>
                <a:lnTo>
                  <a:pt x="4715" y="1503"/>
                </a:lnTo>
                <a:cubicBezTo>
                  <a:pt x="4687" y="1520"/>
                  <a:pt x="4659" y="1537"/>
                  <a:pt x="4636" y="1554"/>
                </a:cubicBezTo>
                <a:cubicBezTo>
                  <a:pt x="4630" y="1548"/>
                  <a:pt x="4619" y="1531"/>
                  <a:pt x="4613" y="1526"/>
                </a:cubicBezTo>
                <a:lnTo>
                  <a:pt x="4613" y="1526"/>
                </a:lnTo>
                <a:cubicBezTo>
                  <a:pt x="4630" y="1560"/>
                  <a:pt x="4602" y="1571"/>
                  <a:pt x="4574" y="1577"/>
                </a:cubicBezTo>
                <a:cubicBezTo>
                  <a:pt x="4574" y="1571"/>
                  <a:pt x="4568" y="1548"/>
                  <a:pt x="4568" y="1537"/>
                </a:cubicBezTo>
                <a:cubicBezTo>
                  <a:pt x="4494" y="1594"/>
                  <a:pt x="4409" y="1639"/>
                  <a:pt x="4330" y="1690"/>
                </a:cubicBezTo>
                <a:cubicBezTo>
                  <a:pt x="4341" y="1685"/>
                  <a:pt x="4364" y="1673"/>
                  <a:pt x="4375" y="1668"/>
                </a:cubicBezTo>
                <a:lnTo>
                  <a:pt x="4398" y="1696"/>
                </a:lnTo>
                <a:cubicBezTo>
                  <a:pt x="4369" y="1713"/>
                  <a:pt x="4341" y="1730"/>
                  <a:pt x="4313" y="1747"/>
                </a:cubicBezTo>
                <a:cubicBezTo>
                  <a:pt x="4307" y="1736"/>
                  <a:pt x="4301" y="1719"/>
                  <a:pt x="4301" y="1707"/>
                </a:cubicBezTo>
                <a:cubicBezTo>
                  <a:pt x="4199" y="1764"/>
                  <a:pt x="4097" y="1821"/>
                  <a:pt x="4012" y="1894"/>
                </a:cubicBezTo>
                <a:cubicBezTo>
                  <a:pt x="4069" y="1872"/>
                  <a:pt x="4114" y="1832"/>
                  <a:pt x="4176" y="1815"/>
                </a:cubicBezTo>
                <a:lnTo>
                  <a:pt x="4176" y="1815"/>
                </a:lnTo>
                <a:cubicBezTo>
                  <a:pt x="4108" y="1883"/>
                  <a:pt x="4023" y="1929"/>
                  <a:pt x="3944" y="1968"/>
                </a:cubicBezTo>
                <a:cubicBezTo>
                  <a:pt x="3938" y="1963"/>
                  <a:pt x="3927" y="1963"/>
                  <a:pt x="3921" y="1963"/>
                </a:cubicBezTo>
                <a:cubicBezTo>
                  <a:pt x="3918" y="1962"/>
                  <a:pt x="3914" y="1962"/>
                  <a:pt x="3911" y="1962"/>
                </a:cubicBezTo>
                <a:cubicBezTo>
                  <a:pt x="3881" y="1962"/>
                  <a:pt x="3856" y="1982"/>
                  <a:pt x="3836" y="2002"/>
                </a:cubicBezTo>
                <a:cubicBezTo>
                  <a:pt x="3843" y="2005"/>
                  <a:pt x="3850" y="2006"/>
                  <a:pt x="3856" y="2006"/>
                </a:cubicBezTo>
                <a:cubicBezTo>
                  <a:pt x="3878" y="2006"/>
                  <a:pt x="3900" y="1995"/>
                  <a:pt x="3921" y="1991"/>
                </a:cubicBezTo>
                <a:lnTo>
                  <a:pt x="3921" y="1991"/>
                </a:lnTo>
                <a:cubicBezTo>
                  <a:pt x="3893" y="2019"/>
                  <a:pt x="3859" y="2042"/>
                  <a:pt x="3825" y="2065"/>
                </a:cubicBezTo>
                <a:cubicBezTo>
                  <a:pt x="3819" y="2053"/>
                  <a:pt x="3813" y="2036"/>
                  <a:pt x="3813" y="2025"/>
                </a:cubicBezTo>
                <a:cubicBezTo>
                  <a:pt x="3785" y="2042"/>
                  <a:pt x="3757" y="2065"/>
                  <a:pt x="3728" y="2082"/>
                </a:cubicBezTo>
                <a:lnTo>
                  <a:pt x="3796" y="2082"/>
                </a:lnTo>
                <a:cubicBezTo>
                  <a:pt x="3757" y="2110"/>
                  <a:pt x="3711" y="2138"/>
                  <a:pt x="3666" y="2161"/>
                </a:cubicBezTo>
                <a:cubicBezTo>
                  <a:pt x="3649" y="2150"/>
                  <a:pt x="3632" y="2133"/>
                  <a:pt x="3620" y="2121"/>
                </a:cubicBezTo>
                <a:cubicBezTo>
                  <a:pt x="3603" y="2212"/>
                  <a:pt x="3473" y="2235"/>
                  <a:pt x="3433" y="2320"/>
                </a:cubicBezTo>
                <a:cubicBezTo>
                  <a:pt x="3444" y="2314"/>
                  <a:pt x="3462" y="2297"/>
                  <a:pt x="3473" y="2292"/>
                </a:cubicBezTo>
                <a:cubicBezTo>
                  <a:pt x="3479" y="2297"/>
                  <a:pt x="3490" y="2303"/>
                  <a:pt x="3496" y="2309"/>
                </a:cubicBezTo>
                <a:cubicBezTo>
                  <a:pt x="3484" y="2314"/>
                  <a:pt x="3456" y="2331"/>
                  <a:pt x="3444" y="2337"/>
                </a:cubicBezTo>
                <a:cubicBezTo>
                  <a:pt x="3433" y="2348"/>
                  <a:pt x="3427" y="2360"/>
                  <a:pt x="3422" y="2377"/>
                </a:cubicBezTo>
                <a:cubicBezTo>
                  <a:pt x="3416" y="2360"/>
                  <a:pt x="3405" y="2337"/>
                  <a:pt x="3399" y="2320"/>
                </a:cubicBezTo>
                <a:cubicBezTo>
                  <a:pt x="3365" y="2343"/>
                  <a:pt x="3337" y="2365"/>
                  <a:pt x="3325" y="2405"/>
                </a:cubicBezTo>
                <a:cubicBezTo>
                  <a:pt x="3291" y="2428"/>
                  <a:pt x="3257" y="2445"/>
                  <a:pt x="3223" y="2462"/>
                </a:cubicBezTo>
                <a:lnTo>
                  <a:pt x="3206" y="2496"/>
                </a:lnTo>
                <a:cubicBezTo>
                  <a:pt x="3161" y="2519"/>
                  <a:pt x="3121" y="2547"/>
                  <a:pt x="3087" y="2581"/>
                </a:cubicBezTo>
                <a:cubicBezTo>
                  <a:pt x="3092" y="2567"/>
                  <a:pt x="3093" y="2549"/>
                  <a:pt x="3096" y="2537"/>
                </a:cubicBezTo>
                <a:lnTo>
                  <a:pt x="3096" y="2537"/>
                </a:lnTo>
                <a:cubicBezTo>
                  <a:pt x="3077" y="2584"/>
                  <a:pt x="3035" y="2612"/>
                  <a:pt x="3025" y="2666"/>
                </a:cubicBezTo>
                <a:cubicBezTo>
                  <a:pt x="3059" y="2638"/>
                  <a:pt x="3098" y="2609"/>
                  <a:pt x="3138" y="2592"/>
                </a:cubicBezTo>
                <a:lnTo>
                  <a:pt x="3138" y="2592"/>
                </a:lnTo>
                <a:cubicBezTo>
                  <a:pt x="3036" y="2700"/>
                  <a:pt x="2917" y="2797"/>
                  <a:pt x="2798" y="2887"/>
                </a:cubicBezTo>
                <a:cubicBezTo>
                  <a:pt x="2815" y="2865"/>
                  <a:pt x="2837" y="2848"/>
                  <a:pt x="2854" y="2825"/>
                </a:cubicBezTo>
                <a:cubicBezTo>
                  <a:pt x="2848" y="2822"/>
                  <a:pt x="2841" y="2821"/>
                  <a:pt x="2835" y="2821"/>
                </a:cubicBezTo>
                <a:cubicBezTo>
                  <a:pt x="2813" y="2821"/>
                  <a:pt x="2792" y="2833"/>
                  <a:pt x="2775" y="2842"/>
                </a:cubicBezTo>
                <a:cubicBezTo>
                  <a:pt x="2758" y="2865"/>
                  <a:pt x="2747" y="2893"/>
                  <a:pt x="2730" y="2916"/>
                </a:cubicBezTo>
                <a:cubicBezTo>
                  <a:pt x="2724" y="2910"/>
                  <a:pt x="2707" y="2904"/>
                  <a:pt x="2701" y="2904"/>
                </a:cubicBezTo>
                <a:cubicBezTo>
                  <a:pt x="2706" y="2931"/>
                  <a:pt x="2659" y="2998"/>
                  <a:pt x="2630" y="2998"/>
                </a:cubicBezTo>
                <a:cubicBezTo>
                  <a:pt x="2621" y="2998"/>
                  <a:pt x="2614" y="2992"/>
                  <a:pt x="2610" y="2978"/>
                </a:cubicBezTo>
                <a:cubicBezTo>
                  <a:pt x="2684" y="2859"/>
                  <a:pt x="2820" y="2791"/>
                  <a:pt x="2888" y="2666"/>
                </a:cubicBezTo>
                <a:lnTo>
                  <a:pt x="2917" y="2666"/>
                </a:lnTo>
                <a:cubicBezTo>
                  <a:pt x="2974" y="2604"/>
                  <a:pt x="3047" y="2553"/>
                  <a:pt x="3110" y="2502"/>
                </a:cubicBezTo>
                <a:cubicBezTo>
                  <a:pt x="3104" y="2485"/>
                  <a:pt x="3087" y="2456"/>
                  <a:pt x="3081" y="2439"/>
                </a:cubicBezTo>
                <a:cubicBezTo>
                  <a:pt x="3042" y="2468"/>
                  <a:pt x="3008" y="2507"/>
                  <a:pt x="3013" y="2558"/>
                </a:cubicBezTo>
                <a:cubicBezTo>
                  <a:pt x="2996" y="2564"/>
                  <a:pt x="2979" y="2575"/>
                  <a:pt x="2962" y="2581"/>
                </a:cubicBezTo>
                <a:cubicBezTo>
                  <a:pt x="2917" y="2581"/>
                  <a:pt x="2900" y="2638"/>
                  <a:pt x="2871" y="2655"/>
                </a:cubicBezTo>
                <a:lnTo>
                  <a:pt x="2849" y="2621"/>
                </a:lnTo>
                <a:lnTo>
                  <a:pt x="2849" y="2621"/>
                </a:lnTo>
                <a:cubicBezTo>
                  <a:pt x="2854" y="2632"/>
                  <a:pt x="2860" y="2649"/>
                  <a:pt x="2860" y="2660"/>
                </a:cubicBezTo>
                <a:cubicBezTo>
                  <a:pt x="2837" y="2666"/>
                  <a:pt x="2803" y="2672"/>
                  <a:pt x="2781" y="2672"/>
                </a:cubicBezTo>
                <a:cubicBezTo>
                  <a:pt x="2781" y="2694"/>
                  <a:pt x="2775" y="2711"/>
                  <a:pt x="2775" y="2734"/>
                </a:cubicBezTo>
                <a:cubicBezTo>
                  <a:pt x="2764" y="2729"/>
                  <a:pt x="2741" y="2729"/>
                  <a:pt x="2724" y="2723"/>
                </a:cubicBezTo>
                <a:lnTo>
                  <a:pt x="2724" y="2723"/>
                </a:lnTo>
                <a:cubicBezTo>
                  <a:pt x="2735" y="2729"/>
                  <a:pt x="2747" y="2740"/>
                  <a:pt x="2752" y="2746"/>
                </a:cubicBezTo>
                <a:cubicBezTo>
                  <a:pt x="2726" y="2761"/>
                  <a:pt x="2701" y="2786"/>
                  <a:pt x="2670" y="2786"/>
                </a:cubicBezTo>
                <a:cubicBezTo>
                  <a:pt x="2667" y="2786"/>
                  <a:pt x="2665" y="2786"/>
                  <a:pt x="2662" y="2785"/>
                </a:cubicBezTo>
                <a:lnTo>
                  <a:pt x="2662" y="2785"/>
                </a:lnTo>
                <a:cubicBezTo>
                  <a:pt x="2667" y="2791"/>
                  <a:pt x="2679" y="2797"/>
                  <a:pt x="2684" y="2802"/>
                </a:cubicBezTo>
                <a:cubicBezTo>
                  <a:pt x="2605" y="2865"/>
                  <a:pt x="2542" y="2950"/>
                  <a:pt x="2474" y="3024"/>
                </a:cubicBezTo>
                <a:cubicBezTo>
                  <a:pt x="2469" y="3012"/>
                  <a:pt x="2469" y="2995"/>
                  <a:pt x="2463" y="2984"/>
                </a:cubicBezTo>
                <a:lnTo>
                  <a:pt x="2463" y="2984"/>
                </a:lnTo>
                <a:cubicBezTo>
                  <a:pt x="2469" y="3046"/>
                  <a:pt x="2401" y="3126"/>
                  <a:pt x="2344" y="3126"/>
                </a:cubicBezTo>
                <a:cubicBezTo>
                  <a:pt x="2315" y="3126"/>
                  <a:pt x="2327" y="3160"/>
                  <a:pt x="2321" y="3177"/>
                </a:cubicBezTo>
                <a:cubicBezTo>
                  <a:pt x="2300" y="3198"/>
                  <a:pt x="2283" y="3218"/>
                  <a:pt x="2271" y="3239"/>
                </a:cubicBezTo>
                <a:lnTo>
                  <a:pt x="2271" y="3239"/>
                </a:lnTo>
                <a:cubicBezTo>
                  <a:pt x="2283" y="3235"/>
                  <a:pt x="2294" y="3233"/>
                  <a:pt x="2306" y="3233"/>
                </a:cubicBezTo>
                <a:cubicBezTo>
                  <a:pt x="2342" y="3233"/>
                  <a:pt x="2376" y="3252"/>
                  <a:pt x="2406" y="3273"/>
                </a:cubicBezTo>
                <a:cubicBezTo>
                  <a:pt x="2446" y="3245"/>
                  <a:pt x="2480" y="3216"/>
                  <a:pt x="2514" y="3188"/>
                </a:cubicBezTo>
                <a:lnTo>
                  <a:pt x="2514" y="3188"/>
                </a:lnTo>
                <a:cubicBezTo>
                  <a:pt x="2366" y="3370"/>
                  <a:pt x="2213" y="3557"/>
                  <a:pt x="2054" y="3733"/>
                </a:cubicBezTo>
                <a:cubicBezTo>
                  <a:pt x="2054" y="3721"/>
                  <a:pt x="2049" y="3699"/>
                  <a:pt x="2049" y="3687"/>
                </a:cubicBezTo>
                <a:cubicBezTo>
                  <a:pt x="2043" y="3687"/>
                  <a:pt x="2037" y="3693"/>
                  <a:pt x="2032" y="3699"/>
                </a:cubicBezTo>
                <a:cubicBezTo>
                  <a:pt x="2060" y="3738"/>
                  <a:pt x="2054" y="3767"/>
                  <a:pt x="2003" y="3784"/>
                </a:cubicBezTo>
                <a:cubicBezTo>
                  <a:pt x="2009" y="3767"/>
                  <a:pt x="2015" y="3738"/>
                  <a:pt x="2015" y="3727"/>
                </a:cubicBezTo>
                <a:lnTo>
                  <a:pt x="2015" y="3727"/>
                </a:lnTo>
                <a:cubicBezTo>
                  <a:pt x="2009" y="3738"/>
                  <a:pt x="1998" y="3750"/>
                  <a:pt x="1986" y="3761"/>
                </a:cubicBezTo>
                <a:cubicBezTo>
                  <a:pt x="1998" y="3772"/>
                  <a:pt x="2003" y="3784"/>
                  <a:pt x="2009" y="3801"/>
                </a:cubicBezTo>
                <a:cubicBezTo>
                  <a:pt x="1969" y="3858"/>
                  <a:pt x="1918" y="3909"/>
                  <a:pt x="1873" y="3965"/>
                </a:cubicBezTo>
                <a:cubicBezTo>
                  <a:pt x="1810" y="4028"/>
                  <a:pt x="1782" y="4158"/>
                  <a:pt x="1686" y="4164"/>
                </a:cubicBezTo>
                <a:cubicBezTo>
                  <a:pt x="1657" y="4198"/>
                  <a:pt x="1623" y="4226"/>
                  <a:pt x="1589" y="4249"/>
                </a:cubicBezTo>
                <a:cubicBezTo>
                  <a:pt x="1589" y="4260"/>
                  <a:pt x="1589" y="4277"/>
                  <a:pt x="1589" y="4283"/>
                </a:cubicBezTo>
                <a:cubicBezTo>
                  <a:pt x="1555" y="4300"/>
                  <a:pt x="1544" y="4334"/>
                  <a:pt x="1566" y="4363"/>
                </a:cubicBezTo>
                <a:cubicBezTo>
                  <a:pt x="1583" y="4346"/>
                  <a:pt x="1595" y="4323"/>
                  <a:pt x="1612" y="4306"/>
                </a:cubicBezTo>
                <a:lnTo>
                  <a:pt x="1612" y="4306"/>
                </a:lnTo>
                <a:cubicBezTo>
                  <a:pt x="1601" y="4340"/>
                  <a:pt x="1583" y="4374"/>
                  <a:pt x="1561" y="4402"/>
                </a:cubicBezTo>
                <a:cubicBezTo>
                  <a:pt x="1555" y="4397"/>
                  <a:pt x="1538" y="4374"/>
                  <a:pt x="1532" y="4368"/>
                </a:cubicBezTo>
                <a:cubicBezTo>
                  <a:pt x="1527" y="4385"/>
                  <a:pt x="1521" y="4408"/>
                  <a:pt x="1510" y="4425"/>
                </a:cubicBezTo>
                <a:cubicBezTo>
                  <a:pt x="1498" y="4408"/>
                  <a:pt x="1481" y="4397"/>
                  <a:pt x="1464" y="4380"/>
                </a:cubicBezTo>
                <a:cubicBezTo>
                  <a:pt x="1476" y="4357"/>
                  <a:pt x="1487" y="4340"/>
                  <a:pt x="1498" y="4317"/>
                </a:cubicBezTo>
                <a:cubicBezTo>
                  <a:pt x="1504" y="4317"/>
                  <a:pt x="1515" y="4312"/>
                  <a:pt x="1521" y="4312"/>
                </a:cubicBezTo>
                <a:cubicBezTo>
                  <a:pt x="1555" y="4260"/>
                  <a:pt x="1578" y="4209"/>
                  <a:pt x="1595" y="4158"/>
                </a:cubicBezTo>
                <a:cubicBezTo>
                  <a:pt x="1606" y="4153"/>
                  <a:pt x="1635" y="4141"/>
                  <a:pt x="1646" y="4136"/>
                </a:cubicBezTo>
                <a:cubicBezTo>
                  <a:pt x="1640" y="4130"/>
                  <a:pt x="1623" y="4107"/>
                  <a:pt x="1618" y="4102"/>
                </a:cubicBezTo>
                <a:cubicBezTo>
                  <a:pt x="1527" y="4153"/>
                  <a:pt x="1493" y="4249"/>
                  <a:pt x="1430" y="4323"/>
                </a:cubicBezTo>
                <a:lnTo>
                  <a:pt x="1413" y="4300"/>
                </a:lnTo>
                <a:lnTo>
                  <a:pt x="1413" y="4300"/>
                </a:lnTo>
                <a:cubicBezTo>
                  <a:pt x="1419" y="4312"/>
                  <a:pt x="1425" y="4329"/>
                  <a:pt x="1430" y="4334"/>
                </a:cubicBezTo>
                <a:cubicBezTo>
                  <a:pt x="1396" y="4374"/>
                  <a:pt x="1368" y="4414"/>
                  <a:pt x="1357" y="4465"/>
                </a:cubicBezTo>
                <a:cubicBezTo>
                  <a:pt x="1322" y="4487"/>
                  <a:pt x="1300" y="4516"/>
                  <a:pt x="1317" y="4555"/>
                </a:cubicBezTo>
                <a:cubicBezTo>
                  <a:pt x="1311" y="4550"/>
                  <a:pt x="1288" y="4544"/>
                  <a:pt x="1283" y="4544"/>
                </a:cubicBezTo>
                <a:cubicBezTo>
                  <a:pt x="1288" y="4550"/>
                  <a:pt x="1305" y="4567"/>
                  <a:pt x="1317" y="4578"/>
                </a:cubicBezTo>
                <a:cubicBezTo>
                  <a:pt x="1305" y="4584"/>
                  <a:pt x="1277" y="4601"/>
                  <a:pt x="1260" y="4607"/>
                </a:cubicBezTo>
                <a:cubicBezTo>
                  <a:pt x="1266" y="4612"/>
                  <a:pt x="1271" y="4618"/>
                  <a:pt x="1271" y="4624"/>
                </a:cubicBezTo>
                <a:cubicBezTo>
                  <a:pt x="1317" y="4590"/>
                  <a:pt x="1374" y="4544"/>
                  <a:pt x="1362" y="4482"/>
                </a:cubicBezTo>
                <a:cubicBezTo>
                  <a:pt x="1374" y="4476"/>
                  <a:pt x="1402" y="4465"/>
                  <a:pt x="1413" y="4459"/>
                </a:cubicBezTo>
                <a:cubicBezTo>
                  <a:pt x="1430" y="4436"/>
                  <a:pt x="1442" y="4408"/>
                  <a:pt x="1459" y="4380"/>
                </a:cubicBezTo>
                <a:cubicBezTo>
                  <a:pt x="1470" y="4397"/>
                  <a:pt x="1493" y="4425"/>
                  <a:pt x="1504" y="4442"/>
                </a:cubicBezTo>
                <a:cubicBezTo>
                  <a:pt x="1493" y="4448"/>
                  <a:pt x="1470" y="4459"/>
                  <a:pt x="1459" y="4465"/>
                </a:cubicBezTo>
                <a:cubicBezTo>
                  <a:pt x="1470" y="4476"/>
                  <a:pt x="1481" y="4487"/>
                  <a:pt x="1493" y="4499"/>
                </a:cubicBezTo>
                <a:cubicBezTo>
                  <a:pt x="1493" y="4504"/>
                  <a:pt x="1487" y="4521"/>
                  <a:pt x="1487" y="4533"/>
                </a:cubicBezTo>
                <a:cubicBezTo>
                  <a:pt x="1476" y="4521"/>
                  <a:pt x="1453" y="4499"/>
                  <a:pt x="1442" y="4493"/>
                </a:cubicBezTo>
                <a:lnTo>
                  <a:pt x="1442" y="4493"/>
                </a:lnTo>
                <a:cubicBezTo>
                  <a:pt x="1442" y="4510"/>
                  <a:pt x="1453" y="4533"/>
                  <a:pt x="1459" y="4555"/>
                </a:cubicBezTo>
                <a:cubicBezTo>
                  <a:pt x="1447" y="4567"/>
                  <a:pt x="1442" y="4584"/>
                  <a:pt x="1436" y="4595"/>
                </a:cubicBezTo>
                <a:cubicBezTo>
                  <a:pt x="1436" y="4578"/>
                  <a:pt x="1447" y="4555"/>
                  <a:pt x="1436" y="4538"/>
                </a:cubicBezTo>
                <a:cubicBezTo>
                  <a:pt x="1379" y="4550"/>
                  <a:pt x="1430" y="4618"/>
                  <a:pt x="1413" y="4652"/>
                </a:cubicBezTo>
                <a:cubicBezTo>
                  <a:pt x="1396" y="4669"/>
                  <a:pt x="1362" y="4697"/>
                  <a:pt x="1345" y="4714"/>
                </a:cubicBezTo>
                <a:cubicBezTo>
                  <a:pt x="1345" y="4697"/>
                  <a:pt x="1340" y="4669"/>
                  <a:pt x="1340" y="4658"/>
                </a:cubicBezTo>
                <a:cubicBezTo>
                  <a:pt x="1334" y="4692"/>
                  <a:pt x="1322" y="4720"/>
                  <a:pt x="1294" y="4748"/>
                </a:cubicBezTo>
                <a:cubicBezTo>
                  <a:pt x="1311" y="4737"/>
                  <a:pt x="1334" y="4726"/>
                  <a:pt x="1351" y="4714"/>
                </a:cubicBezTo>
                <a:lnTo>
                  <a:pt x="1351" y="4714"/>
                </a:lnTo>
                <a:cubicBezTo>
                  <a:pt x="1356" y="4763"/>
                  <a:pt x="1328" y="4778"/>
                  <a:pt x="1295" y="4778"/>
                </a:cubicBezTo>
                <a:cubicBezTo>
                  <a:pt x="1289" y="4778"/>
                  <a:pt x="1283" y="4778"/>
                  <a:pt x="1277" y="4777"/>
                </a:cubicBezTo>
                <a:lnTo>
                  <a:pt x="1277" y="4777"/>
                </a:lnTo>
                <a:cubicBezTo>
                  <a:pt x="1283" y="4788"/>
                  <a:pt x="1288" y="4811"/>
                  <a:pt x="1294" y="4822"/>
                </a:cubicBezTo>
                <a:cubicBezTo>
                  <a:pt x="1271" y="4885"/>
                  <a:pt x="1237" y="4941"/>
                  <a:pt x="1209" y="5004"/>
                </a:cubicBezTo>
                <a:cubicBezTo>
                  <a:pt x="1203" y="4975"/>
                  <a:pt x="1198" y="4953"/>
                  <a:pt x="1186" y="4924"/>
                </a:cubicBezTo>
                <a:lnTo>
                  <a:pt x="1186" y="4924"/>
                </a:lnTo>
                <a:cubicBezTo>
                  <a:pt x="1175" y="4958"/>
                  <a:pt x="1186" y="4992"/>
                  <a:pt x="1209" y="5021"/>
                </a:cubicBezTo>
                <a:lnTo>
                  <a:pt x="1186" y="5021"/>
                </a:lnTo>
                <a:cubicBezTo>
                  <a:pt x="1186" y="5015"/>
                  <a:pt x="1186" y="5009"/>
                  <a:pt x="1181" y="4998"/>
                </a:cubicBezTo>
                <a:cubicBezTo>
                  <a:pt x="1176" y="4997"/>
                  <a:pt x="1172" y="4997"/>
                  <a:pt x="1168" y="4997"/>
                </a:cubicBezTo>
                <a:cubicBezTo>
                  <a:pt x="1151" y="4997"/>
                  <a:pt x="1148" y="5008"/>
                  <a:pt x="1152" y="5026"/>
                </a:cubicBezTo>
                <a:lnTo>
                  <a:pt x="1141" y="5026"/>
                </a:lnTo>
                <a:cubicBezTo>
                  <a:pt x="1147" y="5026"/>
                  <a:pt x="1152" y="5026"/>
                  <a:pt x="1152" y="5032"/>
                </a:cubicBezTo>
                <a:lnTo>
                  <a:pt x="1158" y="5032"/>
                </a:lnTo>
                <a:lnTo>
                  <a:pt x="1192" y="5049"/>
                </a:lnTo>
                <a:cubicBezTo>
                  <a:pt x="1175" y="5072"/>
                  <a:pt x="1164" y="5094"/>
                  <a:pt x="1158" y="5117"/>
                </a:cubicBezTo>
                <a:cubicBezTo>
                  <a:pt x="1152" y="5117"/>
                  <a:pt x="1152" y="5112"/>
                  <a:pt x="1147" y="5112"/>
                </a:cubicBezTo>
                <a:cubicBezTo>
                  <a:pt x="1152" y="5117"/>
                  <a:pt x="1152" y="5117"/>
                  <a:pt x="1152" y="5117"/>
                </a:cubicBezTo>
                <a:cubicBezTo>
                  <a:pt x="1147" y="5134"/>
                  <a:pt x="1141" y="5151"/>
                  <a:pt x="1135" y="5168"/>
                </a:cubicBezTo>
                <a:cubicBezTo>
                  <a:pt x="1130" y="5163"/>
                  <a:pt x="1118" y="5146"/>
                  <a:pt x="1113" y="5134"/>
                </a:cubicBezTo>
                <a:cubicBezTo>
                  <a:pt x="1101" y="5146"/>
                  <a:pt x="1090" y="5163"/>
                  <a:pt x="1084" y="5174"/>
                </a:cubicBezTo>
                <a:cubicBezTo>
                  <a:pt x="1088" y="5173"/>
                  <a:pt x="1092" y="5173"/>
                  <a:pt x="1096" y="5173"/>
                </a:cubicBezTo>
                <a:cubicBezTo>
                  <a:pt x="1125" y="5173"/>
                  <a:pt x="1129" y="5193"/>
                  <a:pt x="1124" y="5214"/>
                </a:cubicBezTo>
                <a:cubicBezTo>
                  <a:pt x="1118" y="5219"/>
                  <a:pt x="1113" y="5219"/>
                  <a:pt x="1107" y="5219"/>
                </a:cubicBezTo>
                <a:cubicBezTo>
                  <a:pt x="1107" y="5225"/>
                  <a:pt x="1113" y="5236"/>
                  <a:pt x="1118" y="5242"/>
                </a:cubicBezTo>
                <a:cubicBezTo>
                  <a:pt x="1113" y="5248"/>
                  <a:pt x="1107" y="5253"/>
                  <a:pt x="1107" y="5259"/>
                </a:cubicBezTo>
                <a:cubicBezTo>
                  <a:pt x="1101" y="5270"/>
                  <a:pt x="1096" y="5282"/>
                  <a:pt x="1096" y="5293"/>
                </a:cubicBezTo>
                <a:lnTo>
                  <a:pt x="1061" y="5293"/>
                </a:lnTo>
                <a:cubicBezTo>
                  <a:pt x="1022" y="5378"/>
                  <a:pt x="965" y="5458"/>
                  <a:pt x="942" y="5554"/>
                </a:cubicBezTo>
                <a:cubicBezTo>
                  <a:pt x="920" y="5571"/>
                  <a:pt x="891" y="5594"/>
                  <a:pt x="863" y="5605"/>
                </a:cubicBezTo>
                <a:cubicBezTo>
                  <a:pt x="863" y="5543"/>
                  <a:pt x="903" y="5497"/>
                  <a:pt x="942" y="5458"/>
                </a:cubicBezTo>
                <a:cubicBezTo>
                  <a:pt x="942" y="5446"/>
                  <a:pt x="942" y="5429"/>
                  <a:pt x="937" y="5424"/>
                </a:cubicBezTo>
                <a:cubicBezTo>
                  <a:pt x="1010" y="5367"/>
                  <a:pt x="1010" y="5276"/>
                  <a:pt x="1073" y="5219"/>
                </a:cubicBezTo>
                <a:cubicBezTo>
                  <a:pt x="1079" y="5185"/>
                  <a:pt x="1084" y="5151"/>
                  <a:pt x="1079" y="5117"/>
                </a:cubicBezTo>
                <a:lnTo>
                  <a:pt x="1079" y="5117"/>
                </a:lnTo>
                <a:cubicBezTo>
                  <a:pt x="1073" y="5140"/>
                  <a:pt x="1067" y="5163"/>
                  <a:pt x="1061" y="5185"/>
                </a:cubicBezTo>
                <a:cubicBezTo>
                  <a:pt x="942" y="5299"/>
                  <a:pt x="903" y="5475"/>
                  <a:pt x="801" y="5611"/>
                </a:cubicBezTo>
                <a:cubicBezTo>
                  <a:pt x="819" y="5608"/>
                  <a:pt x="838" y="5607"/>
                  <a:pt x="857" y="5607"/>
                </a:cubicBezTo>
                <a:cubicBezTo>
                  <a:pt x="883" y="5607"/>
                  <a:pt x="908" y="5610"/>
                  <a:pt x="931" y="5616"/>
                </a:cubicBezTo>
                <a:lnTo>
                  <a:pt x="908" y="5690"/>
                </a:lnTo>
                <a:lnTo>
                  <a:pt x="857" y="5690"/>
                </a:lnTo>
                <a:cubicBezTo>
                  <a:pt x="857" y="5696"/>
                  <a:pt x="857" y="5707"/>
                  <a:pt x="857" y="5713"/>
                </a:cubicBezTo>
                <a:cubicBezTo>
                  <a:pt x="869" y="5707"/>
                  <a:pt x="891" y="5702"/>
                  <a:pt x="903" y="5696"/>
                </a:cubicBezTo>
                <a:lnTo>
                  <a:pt x="903" y="5696"/>
                </a:lnTo>
                <a:cubicBezTo>
                  <a:pt x="886" y="5753"/>
                  <a:pt x="863" y="5815"/>
                  <a:pt x="818" y="5855"/>
                </a:cubicBezTo>
                <a:cubicBezTo>
                  <a:pt x="818" y="5860"/>
                  <a:pt x="823" y="5872"/>
                  <a:pt x="823" y="5883"/>
                </a:cubicBezTo>
                <a:cubicBezTo>
                  <a:pt x="806" y="5923"/>
                  <a:pt x="789" y="5963"/>
                  <a:pt x="772" y="6008"/>
                </a:cubicBezTo>
                <a:cubicBezTo>
                  <a:pt x="763" y="6004"/>
                  <a:pt x="755" y="6001"/>
                  <a:pt x="746" y="6001"/>
                </a:cubicBezTo>
                <a:cubicBezTo>
                  <a:pt x="734" y="6001"/>
                  <a:pt x="722" y="6008"/>
                  <a:pt x="715" y="6025"/>
                </a:cubicBezTo>
                <a:lnTo>
                  <a:pt x="766" y="6025"/>
                </a:lnTo>
                <a:cubicBezTo>
                  <a:pt x="738" y="6087"/>
                  <a:pt x="715" y="6150"/>
                  <a:pt x="698" y="6212"/>
                </a:cubicBezTo>
                <a:lnTo>
                  <a:pt x="636" y="6201"/>
                </a:lnTo>
                <a:lnTo>
                  <a:pt x="636" y="6201"/>
                </a:lnTo>
                <a:cubicBezTo>
                  <a:pt x="636" y="6212"/>
                  <a:pt x="642" y="6241"/>
                  <a:pt x="647" y="6252"/>
                </a:cubicBezTo>
                <a:cubicBezTo>
                  <a:pt x="653" y="6246"/>
                  <a:pt x="676" y="6241"/>
                  <a:pt x="681" y="6235"/>
                </a:cubicBezTo>
                <a:lnTo>
                  <a:pt x="681" y="6235"/>
                </a:lnTo>
                <a:cubicBezTo>
                  <a:pt x="676" y="6263"/>
                  <a:pt x="670" y="6292"/>
                  <a:pt x="664" y="6320"/>
                </a:cubicBezTo>
                <a:cubicBezTo>
                  <a:pt x="647" y="6320"/>
                  <a:pt x="625" y="6326"/>
                  <a:pt x="608" y="6326"/>
                </a:cubicBezTo>
                <a:cubicBezTo>
                  <a:pt x="596" y="6365"/>
                  <a:pt x="579" y="6411"/>
                  <a:pt x="579" y="6451"/>
                </a:cubicBezTo>
                <a:cubicBezTo>
                  <a:pt x="596" y="6416"/>
                  <a:pt x="608" y="6377"/>
                  <a:pt x="636" y="6348"/>
                </a:cubicBezTo>
                <a:lnTo>
                  <a:pt x="636" y="6348"/>
                </a:lnTo>
                <a:cubicBezTo>
                  <a:pt x="636" y="6405"/>
                  <a:pt x="608" y="6451"/>
                  <a:pt x="585" y="6502"/>
                </a:cubicBezTo>
                <a:cubicBezTo>
                  <a:pt x="579" y="6502"/>
                  <a:pt x="562" y="6496"/>
                  <a:pt x="557" y="6496"/>
                </a:cubicBezTo>
                <a:cubicBezTo>
                  <a:pt x="545" y="6519"/>
                  <a:pt x="540" y="6547"/>
                  <a:pt x="534" y="6570"/>
                </a:cubicBezTo>
                <a:cubicBezTo>
                  <a:pt x="551" y="6547"/>
                  <a:pt x="568" y="6524"/>
                  <a:pt x="585" y="6507"/>
                </a:cubicBezTo>
                <a:lnTo>
                  <a:pt x="585" y="6507"/>
                </a:lnTo>
                <a:cubicBezTo>
                  <a:pt x="562" y="6609"/>
                  <a:pt x="528" y="6712"/>
                  <a:pt x="500" y="6814"/>
                </a:cubicBezTo>
                <a:cubicBezTo>
                  <a:pt x="500" y="6802"/>
                  <a:pt x="488" y="6780"/>
                  <a:pt x="483" y="6768"/>
                </a:cubicBezTo>
                <a:cubicBezTo>
                  <a:pt x="471" y="6780"/>
                  <a:pt x="460" y="6797"/>
                  <a:pt x="449" y="6808"/>
                </a:cubicBezTo>
                <a:cubicBezTo>
                  <a:pt x="449" y="6865"/>
                  <a:pt x="483" y="6916"/>
                  <a:pt x="460" y="6967"/>
                </a:cubicBezTo>
                <a:cubicBezTo>
                  <a:pt x="454" y="6938"/>
                  <a:pt x="443" y="6910"/>
                  <a:pt x="437" y="6882"/>
                </a:cubicBezTo>
                <a:cubicBezTo>
                  <a:pt x="420" y="6961"/>
                  <a:pt x="381" y="7046"/>
                  <a:pt x="403" y="7126"/>
                </a:cubicBezTo>
                <a:lnTo>
                  <a:pt x="381" y="7126"/>
                </a:lnTo>
                <a:cubicBezTo>
                  <a:pt x="381" y="7131"/>
                  <a:pt x="386" y="7143"/>
                  <a:pt x="386" y="7154"/>
                </a:cubicBezTo>
                <a:lnTo>
                  <a:pt x="358" y="7160"/>
                </a:lnTo>
                <a:lnTo>
                  <a:pt x="364" y="7171"/>
                </a:lnTo>
                <a:cubicBezTo>
                  <a:pt x="375" y="7165"/>
                  <a:pt x="398" y="7154"/>
                  <a:pt x="409" y="7148"/>
                </a:cubicBezTo>
                <a:lnTo>
                  <a:pt x="409" y="7148"/>
                </a:lnTo>
                <a:cubicBezTo>
                  <a:pt x="403" y="7165"/>
                  <a:pt x="392" y="7194"/>
                  <a:pt x="386" y="7205"/>
                </a:cubicBezTo>
                <a:cubicBezTo>
                  <a:pt x="381" y="7205"/>
                  <a:pt x="358" y="7199"/>
                  <a:pt x="352" y="7199"/>
                </a:cubicBezTo>
                <a:cubicBezTo>
                  <a:pt x="352" y="7211"/>
                  <a:pt x="358" y="7228"/>
                  <a:pt x="364" y="7239"/>
                </a:cubicBezTo>
                <a:cubicBezTo>
                  <a:pt x="369" y="7234"/>
                  <a:pt x="381" y="7228"/>
                  <a:pt x="386" y="7228"/>
                </a:cubicBezTo>
                <a:cubicBezTo>
                  <a:pt x="392" y="7290"/>
                  <a:pt x="364" y="7358"/>
                  <a:pt x="352" y="7421"/>
                </a:cubicBezTo>
                <a:cubicBezTo>
                  <a:pt x="347" y="7415"/>
                  <a:pt x="324" y="7409"/>
                  <a:pt x="313" y="7404"/>
                </a:cubicBezTo>
                <a:lnTo>
                  <a:pt x="313" y="7404"/>
                </a:lnTo>
                <a:cubicBezTo>
                  <a:pt x="330" y="7415"/>
                  <a:pt x="341" y="7421"/>
                  <a:pt x="358" y="7426"/>
                </a:cubicBezTo>
                <a:cubicBezTo>
                  <a:pt x="347" y="7466"/>
                  <a:pt x="341" y="7500"/>
                  <a:pt x="335" y="7540"/>
                </a:cubicBezTo>
                <a:cubicBezTo>
                  <a:pt x="330" y="7506"/>
                  <a:pt x="324" y="7477"/>
                  <a:pt x="307" y="7449"/>
                </a:cubicBezTo>
                <a:cubicBezTo>
                  <a:pt x="307" y="7477"/>
                  <a:pt x="296" y="7500"/>
                  <a:pt x="267" y="7512"/>
                </a:cubicBezTo>
                <a:cubicBezTo>
                  <a:pt x="279" y="7512"/>
                  <a:pt x="290" y="7517"/>
                  <a:pt x="296" y="7523"/>
                </a:cubicBezTo>
                <a:cubicBezTo>
                  <a:pt x="261" y="7608"/>
                  <a:pt x="256" y="7704"/>
                  <a:pt x="233" y="7801"/>
                </a:cubicBezTo>
                <a:cubicBezTo>
                  <a:pt x="250" y="7795"/>
                  <a:pt x="273" y="7790"/>
                  <a:pt x="284" y="7790"/>
                </a:cubicBezTo>
                <a:cubicBezTo>
                  <a:pt x="279" y="7875"/>
                  <a:pt x="267" y="7960"/>
                  <a:pt x="250" y="8045"/>
                </a:cubicBezTo>
                <a:cubicBezTo>
                  <a:pt x="233" y="7999"/>
                  <a:pt x="239" y="7948"/>
                  <a:pt x="250" y="7903"/>
                </a:cubicBezTo>
                <a:lnTo>
                  <a:pt x="250" y="7903"/>
                </a:lnTo>
                <a:cubicBezTo>
                  <a:pt x="171" y="7920"/>
                  <a:pt x="227" y="8243"/>
                  <a:pt x="159" y="8323"/>
                </a:cubicBezTo>
                <a:cubicBezTo>
                  <a:pt x="137" y="8312"/>
                  <a:pt x="114" y="8300"/>
                  <a:pt x="97" y="8289"/>
                </a:cubicBezTo>
                <a:cubicBezTo>
                  <a:pt x="103" y="8289"/>
                  <a:pt x="120" y="8283"/>
                  <a:pt x="125" y="8283"/>
                </a:cubicBezTo>
                <a:cubicBezTo>
                  <a:pt x="131" y="8255"/>
                  <a:pt x="142" y="8238"/>
                  <a:pt x="171" y="8232"/>
                </a:cubicBezTo>
                <a:cubicBezTo>
                  <a:pt x="159" y="8209"/>
                  <a:pt x="148" y="8192"/>
                  <a:pt x="142" y="8170"/>
                </a:cubicBezTo>
                <a:lnTo>
                  <a:pt x="142" y="8170"/>
                </a:lnTo>
                <a:lnTo>
                  <a:pt x="182" y="8175"/>
                </a:lnTo>
                <a:cubicBezTo>
                  <a:pt x="176" y="8170"/>
                  <a:pt x="154" y="8158"/>
                  <a:pt x="148" y="8153"/>
                </a:cubicBezTo>
                <a:cubicBezTo>
                  <a:pt x="159" y="8068"/>
                  <a:pt x="171" y="7971"/>
                  <a:pt x="108" y="7903"/>
                </a:cubicBezTo>
                <a:cubicBezTo>
                  <a:pt x="108" y="8016"/>
                  <a:pt x="86" y="8130"/>
                  <a:pt x="80" y="8243"/>
                </a:cubicBezTo>
                <a:cubicBezTo>
                  <a:pt x="74" y="8243"/>
                  <a:pt x="63" y="8255"/>
                  <a:pt x="57" y="8260"/>
                </a:cubicBezTo>
                <a:cubicBezTo>
                  <a:pt x="86" y="8289"/>
                  <a:pt x="63" y="8329"/>
                  <a:pt x="46" y="8357"/>
                </a:cubicBezTo>
                <a:cubicBezTo>
                  <a:pt x="80" y="8419"/>
                  <a:pt x="46" y="8487"/>
                  <a:pt x="46" y="8556"/>
                </a:cubicBezTo>
                <a:lnTo>
                  <a:pt x="23" y="8561"/>
                </a:lnTo>
                <a:cubicBezTo>
                  <a:pt x="35" y="8561"/>
                  <a:pt x="46" y="8573"/>
                  <a:pt x="52" y="8573"/>
                </a:cubicBezTo>
                <a:cubicBezTo>
                  <a:pt x="52" y="8646"/>
                  <a:pt x="35" y="8720"/>
                  <a:pt x="52" y="8794"/>
                </a:cubicBezTo>
                <a:cubicBezTo>
                  <a:pt x="63" y="8822"/>
                  <a:pt x="40" y="8845"/>
                  <a:pt x="29" y="8868"/>
                </a:cubicBezTo>
                <a:cubicBezTo>
                  <a:pt x="40" y="8879"/>
                  <a:pt x="52" y="8890"/>
                  <a:pt x="63" y="8902"/>
                </a:cubicBezTo>
                <a:cubicBezTo>
                  <a:pt x="52" y="8907"/>
                  <a:pt x="35" y="8913"/>
                  <a:pt x="23" y="8913"/>
                </a:cubicBezTo>
                <a:cubicBezTo>
                  <a:pt x="52" y="9123"/>
                  <a:pt x="0" y="9321"/>
                  <a:pt x="6" y="9526"/>
                </a:cubicBezTo>
                <a:cubicBezTo>
                  <a:pt x="35" y="9560"/>
                  <a:pt x="6" y="9599"/>
                  <a:pt x="0" y="9639"/>
                </a:cubicBezTo>
                <a:cubicBezTo>
                  <a:pt x="12" y="9685"/>
                  <a:pt x="18" y="9736"/>
                  <a:pt x="18" y="9787"/>
                </a:cubicBezTo>
                <a:lnTo>
                  <a:pt x="35" y="9815"/>
                </a:lnTo>
                <a:cubicBezTo>
                  <a:pt x="23" y="9838"/>
                  <a:pt x="18" y="9860"/>
                  <a:pt x="12" y="9883"/>
                </a:cubicBezTo>
                <a:cubicBezTo>
                  <a:pt x="18" y="9906"/>
                  <a:pt x="23" y="9923"/>
                  <a:pt x="29" y="9946"/>
                </a:cubicBezTo>
                <a:cubicBezTo>
                  <a:pt x="23" y="9951"/>
                  <a:pt x="12" y="9963"/>
                  <a:pt x="6" y="9968"/>
                </a:cubicBezTo>
                <a:lnTo>
                  <a:pt x="29" y="9968"/>
                </a:lnTo>
                <a:cubicBezTo>
                  <a:pt x="23" y="10008"/>
                  <a:pt x="23" y="10042"/>
                  <a:pt x="29" y="10076"/>
                </a:cubicBezTo>
                <a:cubicBezTo>
                  <a:pt x="23" y="10082"/>
                  <a:pt x="12" y="10082"/>
                  <a:pt x="12" y="10087"/>
                </a:cubicBezTo>
                <a:cubicBezTo>
                  <a:pt x="18" y="10093"/>
                  <a:pt x="29" y="10104"/>
                  <a:pt x="35" y="10110"/>
                </a:cubicBezTo>
                <a:cubicBezTo>
                  <a:pt x="12" y="10178"/>
                  <a:pt x="63" y="10246"/>
                  <a:pt x="46" y="10314"/>
                </a:cubicBezTo>
                <a:cubicBezTo>
                  <a:pt x="97" y="10405"/>
                  <a:pt x="69" y="10519"/>
                  <a:pt x="97" y="10621"/>
                </a:cubicBezTo>
                <a:cubicBezTo>
                  <a:pt x="103" y="10626"/>
                  <a:pt x="120" y="10632"/>
                  <a:pt x="131" y="10638"/>
                </a:cubicBezTo>
                <a:cubicBezTo>
                  <a:pt x="125" y="10643"/>
                  <a:pt x="108" y="10660"/>
                  <a:pt x="103" y="10666"/>
                </a:cubicBezTo>
                <a:cubicBezTo>
                  <a:pt x="131" y="10791"/>
                  <a:pt x="108" y="10921"/>
                  <a:pt x="159" y="11035"/>
                </a:cubicBezTo>
                <a:lnTo>
                  <a:pt x="193" y="11035"/>
                </a:lnTo>
                <a:cubicBezTo>
                  <a:pt x="182" y="10973"/>
                  <a:pt x="171" y="10916"/>
                  <a:pt x="154" y="10859"/>
                </a:cubicBezTo>
                <a:cubicBezTo>
                  <a:pt x="159" y="10853"/>
                  <a:pt x="165" y="10842"/>
                  <a:pt x="171" y="10836"/>
                </a:cubicBezTo>
                <a:cubicBezTo>
                  <a:pt x="137" y="10751"/>
                  <a:pt x="148" y="10655"/>
                  <a:pt x="137" y="10564"/>
                </a:cubicBezTo>
                <a:cubicBezTo>
                  <a:pt x="131" y="10558"/>
                  <a:pt x="114" y="10553"/>
                  <a:pt x="108" y="10547"/>
                </a:cubicBezTo>
                <a:cubicBezTo>
                  <a:pt x="114" y="10524"/>
                  <a:pt x="120" y="10502"/>
                  <a:pt x="131" y="10479"/>
                </a:cubicBezTo>
                <a:lnTo>
                  <a:pt x="86" y="10439"/>
                </a:lnTo>
                <a:cubicBezTo>
                  <a:pt x="97" y="10439"/>
                  <a:pt x="114" y="10428"/>
                  <a:pt x="120" y="10428"/>
                </a:cubicBezTo>
                <a:cubicBezTo>
                  <a:pt x="114" y="10417"/>
                  <a:pt x="103" y="10394"/>
                  <a:pt x="97" y="10388"/>
                </a:cubicBezTo>
                <a:cubicBezTo>
                  <a:pt x="114" y="10377"/>
                  <a:pt x="131" y="10365"/>
                  <a:pt x="148" y="10354"/>
                </a:cubicBezTo>
                <a:lnTo>
                  <a:pt x="148" y="10354"/>
                </a:lnTo>
                <a:cubicBezTo>
                  <a:pt x="137" y="10360"/>
                  <a:pt x="120" y="10360"/>
                  <a:pt x="108" y="10360"/>
                </a:cubicBezTo>
                <a:cubicBezTo>
                  <a:pt x="103" y="10207"/>
                  <a:pt x="103" y="10053"/>
                  <a:pt x="86" y="9900"/>
                </a:cubicBezTo>
                <a:lnTo>
                  <a:pt x="86" y="9900"/>
                </a:lnTo>
                <a:lnTo>
                  <a:pt x="171" y="9923"/>
                </a:lnTo>
                <a:cubicBezTo>
                  <a:pt x="159" y="9923"/>
                  <a:pt x="137" y="9929"/>
                  <a:pt x="125" y="9929"/>
                </a:cubicBezTo>
                <a:cubicBezTo>
                  <a:pt x="125" y="10002"/>
                  <a:pt x="137" y="10076"/>
                  <a:pt x="148" y="10150"/>
                </a:cubicBezTo>
                <a:lnTo>
                  <a:pt x="182" y="10133"/>
                </a:lnTo>
                <a:cubicBezTo>
                  <a:pt x="205" y="10235"/>
                  <a:pt x="216" y="10337"/>
                  <a:pt x="216" y="10439"/>
                </a:cubicBezTo>
                <a:cubicBezTo>
                  <a:pt x="188" y="10422"/>
                  <a:pt x="176" y="10394"/>
                  <a:pt x="176" y="10360"/>
                </a:cubicBezTo>
                <a:lnTo>
                  <a:pt x="171" y="10360"/>
                </a:lnTo>
                <a:lnTo>
                  <a:pt x="171" y="10428"/>
                </a:lnTo>
                <a:cubicBezTo>
                  <a:pt x="193" y="10439"/>
                  <a:pt x="210" y="10445"/>
                  <a:pt x="233" y="10451"/>
                </a:cubicBezTo>
                <a:cubicBezTo>
                  <a:pt x="227" y="10479"/>
                  <a:pt x="193" y="10468"/>
                  <a:pt x="176" y="10473"/>
                </a:cubicBezTo>
                <a:cubicBezTo>
                  <a:pt x="188" y="10519"/>
                  <a:pt x="193" y="10570"/>
                  <a:pt x="205" y="10615"/>
                </a:cubicBezTo>
                <a:cubicBezTo>
                  <a:pt x="210" y="10587"/>
                  <a:pt x="222" y="10564"/>
                  <a:pt x="227" y="10541"/>
                </a:cubicBezTo>
                <a:lnTo>
                  <a:pt x="227" y="10541"/>
                </a:lnTo>
                <a:cubicBezTo>
                  <a:pt x="227" y="10598"/>
                  <a:pt x="284" y="10678"/>
                  <a:pt x="222" y="10717"/>
                </a:cubicBezTo>
                <a:cubicBezTo>
                  <a:pt x="227" y="10751"/>
                  <a:pt x="233" y="10785"/>
                  <a:pt x="239" y="10819"/>
                </a:cubicBezTo>
                <a:cubicBezTo>
                  <a:pt x="239" y="10797"/>
                  <a:pt x="239" y="10780"/>
                  <a:pt x="239" y="10757"/>
                </a:cubicBezTo>
                <a:lnTo>
                  <a:pt x="256" y="10757"/>
                </a:lnTo>
                <a:cubicBezTo>
                  <a:pt x="261" y="10785"/>
                  <a:pt x="267" y="10819"/>
                  <a:pt x="273" y="10848"/>
                </a:cubicBezTo>
                <a:cubicBezTo>
                  <a:pt x="261" y="10848"/>
                  <a:pt x="244" y="10853"/>
                  <a:pt x="239" y="10853"/>
                </a:cubicBezTo>
                <a:cubicBezTo>
                  <a:pt x="279" y="10853"/>
                  <a:pt x="279" y="10882"/>
                  <a:pt x="273" y="10910"/>
                </a:cubicBezTo>
                <a:cubicBezTo>
                  <a:pt x="261" y="10910"/>
                  <a:pt x="244" y="10904"/>
                  <a:pt x="233" y="10904"/>
                </a:cubicBezTo>
                <a:cubicBezTo>
                  <a:pt x="261" y="10995"/>
                  <a:pt x="273" y="11086"/>
                  <a:pt x="290" y="11182"/>
                </a:cubicBezTo>
                <a:cubicBezTo>
                  <a:pt x="290" y="11165"/>
                  <a:pt x="290" y="11143"/>
                  <a:pt x="290" y="11131"/>
                </a:cubicBezTo>
                <a:lnTo>
                  <a:pt x="318" y="11120"/>
                </a:lnTo>
                <a:cubicBezTo>
                  <a:pt x="324" y="11154"/>
                  <a:pt x="330" y="11188"/>
                  <a:pt x="335" y="11222"/>
                </a:cubicBezTo>
                <a:cubicBezTo>
                  <a:pt x="330" y="11217"/>
                  <a:pt x="307" y="11217"/>
                  <a:pt x="301" y="11217"/>
                </a:cubicBezTo>
                <a:cubicBezTo>
                  <a:pt x="313" y="11330"/>
                  <a:pt x="330" y="11443"/>
                  <a:pt x="369" y="11551"/>
                </a:cubicBezTo>
                <a:cubicBezTo>
                  <a:pt x="369" y="11489"/>
                  <a:pt x="347" y="11432"/>
                  <a:pt x="352" y="11370"/>
                </a:cubicBezTo>
                <a:lnTo>
                  <a:pt x="352" y="11370"/>
                </a:lnTo>
                <a:cubicBezTo>
                  <a:pt x="392" y="11455"/>
                  <a:pt x="403" y="11546"/>
                  <a:pt x="415" y="11642"/>
                </a:cubicBezTo>
                <a:cubicBezTo>
                  <a:pt x="409" y="11648"/>
                  <a:pt x="403" y="11653"/>
                  <a:pt x="403" y="11659"/>
                </a:cubicBezTo>
                <a:cubicBezTo>
                  <a:pt x="386" y="11687"/>
                  <a:pt x="398" y="11721"/>
                  <a:pt x="409" y="11750"/>
                </a:cubicBezTo>
                <a:cubicBezTo>
                  <a:pt x="432" y="11727"/>
                  <a:pt x="426" y="11699"/>
                  <a:pt x="426" y="11665"/>
                </a:cubicBezTo>
                <a:lnTo>
                  <a:pt x="426" y="11665"/>
                </a:lnTo>
                <a:cubicBezTo>
                  <a:pt x="449" y="11704"/>
                  <a:pt x="454" y="11744"/>
                  <a:pt x="466" y="11784"/>
                </a:cubicBezTo>
                <a:lnTo>
                  <a:pt x="420" y="11784"/>
                </a:lnTo>
                <a:cubicBezTo>
                  <a:pt x="432" y="11818"/>
                  <a:pt x="437" y="11846"/>
                  <a:pt x="449" y="11880"/>
                </a:cubicBezTo>
                <a:cubicBezTo>
                  <a:pt x="454" y="11858"/>
                  <a:pt x="460" y="11835"/>
                  <a:pt x="471" y="11818"/>
                </a:cubicBezTo>
                <a:cubicBezTo>
                  <a:pt x="483" y="11869"/>
                  <a:pt x="488" y="11920"/>
                  <a:pt x="500" y="11971"/>
                </a:cubicBezTo>
                <a:cubicBezTo>
                  <a:pt x="483" y="11977"/>
                  <a:pt x="460" y="11988"/>
                  <a:pt x="443" y="11999"/>
                </a:cubicBezTo>
                <a:cubicBezTo>
                  <a:pt x="528" y="12045"/>
                  <a:pt x="505" y="12175"/>
                  <a:pt x="568" y="12243"/>
                </a:cubicBezTo>
                <a:cubicBezTo>
                  <a:pt x="562" y="12232"/>
                  <a:pt x="557" y="12204"/>
                  <a:pt x="551" y="12192"/>
                </a:cubicBezTo>
                <a:cubicBezTo>
                  <a:pt x="562" y="12192"/>
                  <a:pt x="574" y="12187"/>
                  <a:pt x="579" y="12181"/>
                </a:cubicBezTo>
                <a:cubicBezTo>
                  <a:pt x="579" y="12198"/>
                  <a:pt x="585" y="12226"/>
                  <a:pt x="585" y="12238"/>
                </a:cubicBezTo>
                <a:cubicBezTo>
                  <a:pt x="596" y="12249"/>
                  <a:pt x="602" y="12260"/>
                  <a:pt x="613" y="12272"/>
                </a:cubicBezTo>
                <a:cubicBezTo>
                  <a:pt x="602" y="12272"/>
                  <a:pt x="574" y="12278"/>
                  <a:pt x="557" y="12278"/>
                </a:cubicBezTo>
                <a:cubicBezTo>
                  <a:pt x="568" y="12312"/>
                  <a:pt x="574" y="12351"/>
                  <a:pt x="608" y="12368"/>
                </a:cubicBezTo>
                <a:cubicBezTo>
                  <a:pt x="619" y="12408"/>
                  <a:pt x="625" y="12448"/>
                  <a:pt x="625" y="12493"/>
                </a:cubicBezTo>
                <a:cubicBezTo>
                  <a:pt x="636" y="12499"/>
                  <a:pt x="647" y="12510"/>
                  <a:pt x="653" y="12521"/>
                </a:cubicBezTo>
                <a:cubicBezTo>
                  <a:pt x="659" y="12567"/>
                  <a:pt x="670" y="12612"/>
                  <a:pt x="693" y="12658"/>
                </a:cubicBezTo>
                <a:cubicBezTo>
                  <a:pt x="681" y="12652"/>
                  <a:pt x="659" y="12635"/>
                  <a:pt x="647" y="12629"/>
                </a:cubicBezTo>
                <a:lnTo>
                  <a:pt x="647" y="12629"/>
                </a:lnTo>
                <a:cubicBezTo>
                  <a:pt x="687" y="12663"/>
                  <a:pt x="704" y="12720"/>
                  <a:pt x="744" y="12748"/>
                </a:cubicBezTo>
                <a:cubicBezTo>
                  <a:pt x="732" y="12703"/>
                  <a:pt x="721" y="12663"/>
                  <a:pt x="715" y="12618"/>
                </a:cubicBezTo>
                <a:lnTo>
                  <a:pt x="715" y="12618"/>
                </a:lnTo>
                <a:cubicBezTo>
                  <a:pt x="783" y="12748"/>
                  <a:pt x="835" y="12890"/>
                  <a:pt x="874" y="13038"/>
                </a:cubicBezTo>
                <a:cubicBezTo>
                  <a:pt x="863" y="13009"/>
                  <a:pt x="852" y="12987"/>
                  <a:pt x="835" y="12964"/>
                </a:cubicBezTo>
                <a:cubicBezTo>
                  <a:pt x="818" y="12987"/>
                  <a:pt x="823" y="13015"/>
                  <a:pt x="823" y="13043"/>
                </a:cubicBezTo>
                <a:cubicBezTo>
                  <a:pt x="846" y="13066"/>
                  <a:pt x="863" y="13089"/>
                  <a:pt x="880" y="13112"/>
                </a:cubicBezTo>
                <a:cubicBezTo>
                  <a:pt x="874" y="13117"/>
                  <a:pt x="863" y="13129"/>
                  <a:pt x="857" y="13134"/>
                </a:cubicBezTo>
                <a:cubicBezTo>
                  <a:pt x="890" y="13140"/>
                  <a:pt x="956" y="13248"/>
                  <a:pt x="901" y="13248"/>
                </a:cubicBezTo>
                <a:cubicBezTo>
                  <a:pt x="900" y="13248"/>
                  <a:pt x="898" y="13248"/>
                  <a:pt x="897" y="13248"/>
                </a:cubicBezTo>
                <a:cubicBezTo>
                  <a:pt x="812" y="13134"/>
                  <a:pt x="789" y="12981"/>
                  <a:pt x="698" y="12873"/>
                </a:cubicBezTo>
                <a:cubicBezTo>
                  <a:pt x="704" y="12868"/>
                  <a:pt x="710" y="12856"/>
                  <a:pt x="710" y="12851"/>
                </a:cubicBezTo>
                <a:cubicBezTo>
                  <a:pt x="670" y="12771"/>
                  <a:pt x="653" y="12686"/>
                  <a:pt x="625" y="12607"/>
                </a:cubicBezTo>
                <a:cubicBezTo>
                  <a:pt x="608" y="12612"/>
                  <a:pt x="574" y="12618"/>
                  <a:pt x="557" y="12618"/>
                </a:cubicBezTo>
                <a:cubicBezTo>
                  <a:pt x="568" y="12663"/>
                  <a:pt x="591" y="12709"/>
                  <a:pt x="642" y="12720"/>
                </a:cubicBezTo>
                <a:cubicBezTo>
                  <a:pt x="647" y="12737"/>
                  <a:pt x="647" y="12760"/>
                  <a:pt x="647" y="12777"/>
                </a:cubicBezTo>
                <a:cubicBezTo>
                  <a:pt x="630" y="12817"/>
                  <a:pt x="676" y="12851"/>
                  <a:pt x="687" y="12890"/>
                </a:cubicBezTo>
                <a:lnTo>
                  <a:pt x="647" y="12896"/>
                </a:lnTo>
                <a:cubicBezTo>
                  <a:pt x="659" y="12896"/>
                  <a:pt x="676" y="12902"/>
                  <a:pt x="687" y="12902"/>
                </a:cubicBezTo>
                <a:cubicBezTo>
                  <a:pt x="681" y="12924"/>
                  <a:pt x="676" y="12958"/>
                  <a:pt x="670" y="12981"/>
                </a:cubicBezTo>
                <a:cubicBezTo>
                  <a:pt x="687" y="12987"/>
                  <a:pt x="704" y="12998"/>
                  <a:pt x="727" y="13004"/>
                </a:cubicBezTo>
                <a:cubicBezTo>
                  <a:pt x="715" y="13015"/>
                  <a:pt x="704" y="13038"/>
                  <a:pt x="698" y="13049"/>
                </a:cubicBezTo>
                <a:cubicBezTo>
                  <a:pt x="704" y="13043"/>
                  <a:pt x="721" y="13038"/>
                  <a:pt x="727" y="13032"/>
                </a:cubicBezTo>
                <a:cubicBezTo>
                  <a:pt x="732" y="13066"/>
                  <a:pt x="755" y="13100"/>
                  <a:pt x="732" y="13134"/>
                </a:cubicBezTo>
                <a:cubicBezTo>
                  <a:pt x="738" y="13129"/>
                  <a:pt x="749" y="13123"/>
                  <a:pt x="755" y="13117"/>
                </a:cubicBezTo>
                <a:cubicBezTo>
                  <a:pt x="789" y="13214"/>
                  <a:pt x="846" y="13299"/>
                  <a:pt x="886" y="13390"/>
                </a:cubicBezTo>
                <a:lnTo>
                  <a:pt x="852" y="13384"/>
                </a:lnTo>
                <a:lnTo>
                  <a:pt x="852" y="13384"/>
                </a:lnTo>
                <a:cubicBezTo>
                  <a:pt x="908" y="13401"/>
                  <a:pt x="959" y="13492"/>
                  <a:pt x="937" y="13548"/>
                </a:cubicBezTo>
                <a:cubicBezTo>
                  <a:pt x="931" y="13577"/>
                  <a:pt x="971" y="13577"/>
                  <a:pt x="982" y="13588"/>
                </a:cubicBezTo>
                <a:cubicBezTo>
                  <a:pt x="994" y="13614"/>
                  <a:pt x="1006" y="13636"/>
                  <a:pt x="1022" y="13656"/>
                </a:cubicBezTo>
                <a:lnTo>
                  <a:pt x="1022" y="13656"/>
                </a:lnTo>
                <a:cubicBezTo>
                  <a:pt x="1022" y="13599"/>
                  <a:pt x="1062" y="13571"/>
                  <a:pt x="1101" y="13537"/>
                </a:cubicBezTo>
                <a:cubicBezTo>
                  <a:pt x="1090" y="13497"/>
                  <a:pt x="1073" y="13452"/>
                  <a:pt x="1056" y="13412"/>
                </a:cubicBezTo>
                <a:lnTo>
                  <a:pt x="1056" y="13412"/>
                </a:lnTo>
                <a:cubicBezTo>
                  <a:pt x="1175" y="13611"/>
                  <a:pt x="1294" y="13821"/>
                  <a:pt x="1408" y="14031"/>
                </a:cubicBezTo>
                <a:cubicBezTo>
                  <a:pt x="1396" y="14025"/>
                  <a:pt x="1374" y="14025"/>
                  <a:pt x="1362" y="14019"/>
                </a:cubicBezTo>
                <a:lnTo>
                  <a:pt x="1362" y="14019"/>
                </a:lnTo>
                <a:cubicBezTo>
                  <a:pt x="1362" y="14025"/>
                  <a:pt x="1368" y="14036"/>
                  <a:pt x="1368" y="14036"/>
                </a:cubicBezTo>
                <a:cubicBezTo>
                  <a:pt x="1375" y="14036"/>
                  <a:pt x="1381" y="14035"/>
                  <a:pt x="1387" y="14035"/>
                </a:cubicBezTo>
                <a:cubicBezTo>
                  <a:pt x="1421" y="14035"/>
                  <a:pt x="1441" y="14050"/>
                  <a:pt x="1436" y="14093"/>
                </a:cubicBezTo>
                <a:cubicBezTo>
                  <a:pt x="1425" y="14087"/>
                  <a:pt x="1396" y="14076"/>
                  <a:pt x="1385" y="14065"/>
                </a:cubicBezTo>
                <a:lnTo>
                  <a:pt x="1385" y="14065"/>
                </a:lnTo>
                <a:cubicBezTo>
                  <a:pt x="1396" y="14076"/>
                  <a:pt x="1402" y="14093"/>
                  <a:pt x="1413" y="14104"/>
                </a:cubicBezTo>
                <a:cubicBezTo>
                  <a:pt x="1425" y="14099"/>
                  <a:pt x="1442" y="14099"/>
                  <a:pt x="1453" y="14099"/>
                </a:cubicBezTo>
                <a:cubicBezTo>
                  <a:pt x="1493" y="14156"/>
                  <a:pt x="1527" y="14224"/>
                  <a:pt x="1561" y="14286"/>
                </a:cubicBezTo>
                <a:cubicBezTo>
                  <a:pt x="1601" y="14365"/>
                  <a:pt x="1708" y="14434"/>
                  <a:pt x="1680" y="14530"/>
                </a:cubicBezTo>
                <a:cubicBezTo>
                  <a:pt x="1697" y="14570"/>
                  <a:pt x="1714" y="14609"/>
                  <a:pt x="1731" y="14649"/>
                </a:cubicBezTo>
                <a:cubicBezTo>
                  <a:pt x="1737" y="14655"/>
                  <a:pt x="1754" y="14661"/>
                  <a:pt x="1759" y="14666"/>
                </a:cubicBezTo>
                <a:cubicBezTo>
                  <a:pt x="1764" y="14694"/>
                  <a:pt x="1780" y="14715"/>
                  <a:pt x="1808" y="14715"/>
                </a:cubicBezTo>
                <a:cubicBezTo>
                  <a:pt x="1814" y="14715"/>
                  <a:pt x="1820" y="14714"/>
                  <a:pt x="1827" y="14712"/>
                </a:cubicBezTo>
                <a:cubicBezTo>
                  <a:pt x="1816" y="14689"/>
                  <a:pt x="1799" y="14672"/>
                  <a:pt x="1788" y="14649"/>
                </a:cubicBezTo>
                <a:lnTo>
                  <a:pt x="1788" y="14649"/>
                </a:lnTo>
                <a:cubicBezTo>
                  <a:pt x="1816" y="14672"/>
                  <a:pt x="1839" y="14700"/>
                  <a:pt x="1862" y="14729"/>
                </a:cubicBezTo>
                <a:cubicBezTo>
                  <a:pt x="1850" y="14734"/>
                  <a:pt x="1827" y="14740"/>
                  <a:pt x="1816" y="14746"/>
                </a:cubicBezTo>
                <a:cubicBezTo>
                  <a:pt x="1833" y="14757"/>
                  <a:pt x="1850" y="14768"/>
                  <a:pt x="1867" y="14785"/>
                </a:cubicBezTo>
                <a:cubicBezTo>
                  <a:pt x="1844" y="14791"/>
                  <a:pt x="1822" y="14802"/>
                  <a:pt x="1805" y="14814"/>
                </a:cubicBezTo>
                <a:cubicBezTo>
                  <a:pt x="1788" y="14791"/>
                  <a:pt x="1776" y="14774"/>
                  <a:pt x="1759" y="14757"/>
                </a:cubicBezTo>
                <a:lnTo>
                  <a:pt x="1759" y="14734"/>
                </a:lnTo>
                <a:cubicBezTo>
                  <a:pt x="1725" y="14689"/>
                  <a:pt x="1686" y="14649"/>
                  <a:pt x="1640" y="14615"/>
                </a:cubicBezTo>
                <a:cubicBezTo>
                  <a:pt x="1640" y="14598"/>
                  <a:pt x="1640" y="14570"/>
                  <a:pt x="1640" y="14558"/>
                </a:cubicBezTo>
                <a:cubicBezTo>
                  <a:pt x="1629" y="14564"/>
                  <a:pt x="1606" y="14570"/>
                  <a:pt x="1595" y="14575"/>
                </a:cubicBezTo>
                <a:cubicBezTo>
                  <a:pt x="1612" y="14672"/>
                  <a:pt x="1691" y="14740"/>
                  <a:pt x="1742" y="14825"/>
                </a:cubicBezTo>
                <a:lnTo>
                  <a:pt x="1720" y="14834"/>
                </a:lnTo>
                <a:lnTo>
                  <a:pt x="1720" y="14834"/>
                </a:lnTo>
                <a:cubicBezTo>
                  <a:pt x="1730" y="14831"/>
                  <a:pt x="1743" y="14831"/>
                  <a:pt x="1748" y="14831"/>
                </a:cubicBezTo>
                <a:cubicBezTo>
                  <a:pt x="1771" y="14876"/>
                  <a:pt x="1805" y="14916"/>
                  <a:pt x="1844" y="14944"/>
                </a:cubicBezTo>
                <a:cubicBezTo>
                  <a:pt x="1856" y="14984"/>
                  <a:pt x="1873" y="15012"/>
                  <a:pt x="1918" y="15012"/>
                </a:cubicBezTo>
                <a:cubicBezTo>
                  <a:pt x="1913" y="15018"/>
                  <a:pt x="1896" y="15035"/>
                  <a:pt x="1890" y="15041"/>
                </a:cubicBezTo>
                <a:cubicBezTo>
                  <a:pt x="1901" y="15035"/>
                  <a:pt x="1924" y="15029"/>
                  <a:pt x="1935" y="15024"/>
                </a:cubicBezTo>
                <a:cubicBezTo>
                  <a:pt x="1941" y="15041"/>
                  <a:pt x="1941" y="15069"/>
                  <a:pt x="1941" y="15086"/>
                </a:cubicBezTo>
                <a:cubicBezTo>
                  <a:pt x="1947" y="15086"/>
                  <a:pt x="1958" y="15080"/>
                  <a:pt x="1964" y="15080"/>
                </a:cubicBezTo>
                <a:cubicBezTo>
                  <a:pt x="1947" y="15024"/>
                  <a:pt x="1930" y="14956"/>
                  <a:pt x="1862" y="14944"/>
                </a:cubicBezTo>
                <a:lnTo>
                  <a:pt x="1862" y="14893"/>
                </a:lnTo>
                <a:cubicBezTo>
                  <a:pt x="1844" y="14865"/>
                  <a:pt x="1822" y="14842"/>
                  <a:pt x="1799" y="14819"/>
                </a:cubicBezTo>
                <a:cubicBezTo>
                  <a:pt x="1822" y="14814"/>
                  <a:pt x="1856" y="14808"/>
                  <a:pt x="1879" y="14802"/>
                </a:cubicBezTo>
                <a:cubicBezTo>
                  <a:pt x="1879" y="14814"/>
                  <a:pt x="1879" y="14836"/>
                  <a:pt x="1879" y="14848"/>
                </a:cubicBezTo>
                <a:cubicBezTo>
                  <a:pt x="1896" y="14842"/>
                  <a:pt x="1913" y="14836"/>
                  <a:pt x="1924" y="14825"/>
                </a:cubicBezTo>
                <a:cubicBezTo>
                  <a:pt x="1930" y="14831"/>
                  <a:pt x="1947" y="14842"/>
                  <a:pt x="1952" y="14848"/>
                </a:cubicBezTo>
                <a:cubicBezTo>
                  <a:pt x="1941" y="14853"/>
                  <a:pt x="1913" y="14865"/>
                  <a:pt x="1901" y="14876"/>
                </a:cubicBezTo>
                <a:cubicBezTo>
                  <a:pt x="1918" y="14876"/>
                  <a:pt x="1947" y="14882"/>
                  <a:pt x="1964" y="14882"/>
                </a:cubicBezTo>
                <a:cubicBezTo>
                  <a:pt x="1975" y="14893"/>
                  <a:pt x="1986" y="14904"/>
                  <a:pt x="1998" y="14916"/>
                </a:cubicBezTo>
                <a:cubicBezTo>
                  <a:pt x="1981" y="14910"/>
                  <a:pt x="1964" y="14893"/>
                  <a:pt x="1941" y="14893"/>
                </a:cubicBezTo>
                <a:cubicBezTo>
                  <a:pt x="1930" y="14950"/>
                  <a:pt x="2015" y="14927"/>
                  <a:pt x="2043" y="14961"/>
                </a:cubicBezTo>
                <a:cubicBezTo>
                  <a:pt x="2049" y="14978"/>
                  <a:pt x="2066" y="15018"/>
                  <a:pt x="2077" y="15041"/>
                </a:cubicBezTo>
                <a:cubicBezTo>
                  <a:pt x="2060" y="15035"/>
                  <a:pt x="2032" y="15029"/>
                  <a:pt x="2020" y="15029"/>
                </a:cubicBezTo>
                <a:cubicBezTo>
                  <a:pt x="2049" y="15041"/>
                  <a:pt x="2071" y="15069"/>
                  <a:pt x="2088" y="15097"/>
                </a:cubicBezTo>
                <a:cubicBezTo>
                  <a:pt x="2088" y="15086"/>
                  <a:pt x="2083" y="15052"/>
                  <a:pt x="2077" y="15041"/>
                </a:cubicBezTo>
                <a:lnTo>
                  <a:pt x="2077" y="15041"/>
                </a:lnTo>
                <a:cubicBezTo>
                  <a:pt x="2134" y="15052"/>
                  <a:pt x="2128" y="15092"/>
                  <a:pt x="2111" y="15131"/>
                </a:cubicBezTo>
                <a:cubicBezTo>
                  <a:pt x="2123" y="15131"/>
                  <a:pt x="2145" y="15126"/>
                  <a:pt x="2157" y="15126"/>
                </a:cubicBezTo>
                <a:cubicBezTo>
                  <a:pt x="2185" y="15148"/>
                  <a:pt x="2202" y="15165"/>
                  <a:pt x="2225" y="15188"/>
                </a:cubicBezTo>
                <a:cubicBezTo>
                  <a:pt x="2242" y="15217"/>
                  <a:pt x="2264" y="15239"/>
                  <a:pt x="2281" y="15268"/>
                </a:cubicBezTo>
                <a:cubicBezTo>
                  <a:pt x="2259" y="15268"/>
                  <a:pt x="2242" y="15262"/>
                  <a:pt x="2219" y="15262"/>
                </a:cubicBezTo>
                <a:cubicBezTo>
                  <a:pt x="2242" y="15279"/>
                  <a:pt x="2264" y="15285"/>
                  <a:pt x="2293" y="15285"/>
                </a:cubicBezTo>
                <a:cubicBezTo>
                  <a:pt x="2298" y="15290"/>
                  <a:pt x="2304" y="15296"/>
                  <a:pt x="2310" y="15307"/>
                </a:cubicBezTo>
                <a:cubicBezTo>
                  <a:pt x="2304" y="15319"/>
                  <a:pt x="2298" y="15330"/>
                  <a:pt x="2298" y="15341"/>
                </a:cubicBezTo>
                <a:cubicBezTo>
                  <a:pt x="2304" y="15336"/>
                  <a:pt x="2310" y="15324"/>
                  <a:pt x="2315" y="15319"/>
                </a:cubicBezTo>
                <a:cubicBezTo>
                  <a:pt x="2327" y="15341"/>
                  <a:pt x="2338" y="15358"/>
                  <a:pt x="2349" y="15375"/>
                </a:cubicBezTo>
                <a:cubicBezTo>
                  <a:pt x="2355" y="15364"/>
                  <a:pt x="2361" y="15353"/>
                  <a:pt x="2366" y="15336"/>
                </a:cubicBezTo>
                <a:cubicBezTo>
                  <a:pt x="2383" y="15358"/>
                  <a:pt x="2406" y="15375"/>
                  <a:pt x="2429" y="15392"/>
                </a:cubicBezTo>
                <a:cubicBezTo>
                  <a:pt x="2418" y="15398"/>
                  <a:pt x="2401" y="15404"/>
                  <a:pt x="2389" y="15409"/>
                </a:cubicBezTo>
                <a:cubicBezTo>
                  <a:pt x="2395" y="15421"/>
                  <a:pt x="2406" y="15438"/>
                  <a:pt x="2418" y="15443"/>
                </a:cubicBezTo>
                <a:cubicBezTo>
                  <a:pt x="2422" y="15421"/>
                  <a:pt x="2430" y="15414"/>
                  <a:pt x="2441" y="15414"/>
                </a:cubicBezTo>
                <a:cubicBezTo>
                  <a:pt x="2461" y="15414"/>
                  <a:pt x="2488" y="15440"/>
                  <a:pt x="2503" y="15455"/>
                </a:cubicBezTo>
                <a:cubicBezTo>
                  <a:pt x="2554" y="15506"/>
                  <a:pt x="2616" y="15551"/>
                  <a:pt x="2673" y="15597"/>
                </a:cubicBezTo>
                <a:cubicBezTo>
                  <a:pt x="2667" y="15614"/>
                  <a:pt x="2662" y="15625"/>
                  <a:pt x="2679" y="15642"/>
                </a:cubicBezTo>
                <a:cubicBezTo>
                  <a:pt x="2684" y="15636"/>
                  <a:pt x="2690" y="15625"/>
                  <a:pt x="2696" y="15614"/>
                </a:cubicBezTo>
                <a:cubicBezTo>
                  <a:pt x="2713" y="15625"/>
                  <a:pt x="2730" y="15636"/>
                  <a:pt x="2741" y="15648"/>
                </a:cubicBezTo>
                <a:cubicBezTo>
                  <a:pt x="2769" y="15676"/>
                  <a:pt x="2798" y="15704"/>
                  <a:pt x="2826" y="15733"/>
                </a:cubicBezTo>
                <a:cubicBezTo>
                  <a:pt x="2809" y="15733"/>
                  <a:pt x="2798" y="15733"/>
                  <a:pt x="2798" y="15750"/>
                </a:cubicBezTo>
                <a:cubicBezTo>
                  <a:pt x="2798" y="15756"/>
                  <a:pt x="2809" y="15761"/>
                  <a:pt x="2820" y="15767"/>
                </a:cubicBezTo>
                <a:cubicBezTo>
                  <a:pt x="2809" y="15778"/>
                  <a:pt x="2803" y="15784"/>
                  <a:pt x="2798" y="15795"/>
                </a:cubicBezTo>
                <a:cubicBezTo>
                  <a:pt x="2809" y="15795"/>
                  <a:pt x="2837" y="15807"/>
                  <a:pt x="2849" y="15807"/>
                </a:cubicBezTo>
                <a:cubicBezTo>
                  <a:pt x="2849" y="15801"/>
                  <a:pt x="2849" y="15778"/>
                  <a:pt x="2854" y="15767"/>
                </a:cubicBezTo>
                <a:cubicBezTo>
                  <a:pt x="2871" y="15784"/>
                  <a:pt x="2894" y="15807"/>
                  <a:pt x="2917" y="15824"/>
                </a:cubicBezTo>
                <a:cubicBezTo>
                  <a:pt x="2911" y="15841"/>
                  <a:pt x="2905" y="15858"/>
                  <a:pt x="2894" y="15875"/>
                </a:cubicBezTo>
                <a:cubicBezTo>
                  <a:pt x="2928" y="15903"/>
                  <a:pt x="2957" y="15937"/>
                  <a:pt x="2996" y="15960"/>
                </a:cubicBezTo>
                <a:cubicBezTo>
                  <a:pt x="2974" y="15926"/>
                  <a:pt x="2945" y="15897"/>
                  <a:pt x="2928" y="15863"/>
                </a:cubicBezTo>
                <a:lnTo>
                  <a:pt x="2928" y="15863"/>
                </a:lnTo>
                <a:cubicBezTo>
                  <a:pt x="2979" y="15886"/>
                  <a:pt x="3008" y="15931"/>
                  <a:pt x="3042" y="15971"/>
                </a:cubicBezTo>
                <a:cubicBezTo>
                  <a:pt x="3036" y="15983"/>
                  <a:pt x="3030" y="15994"/>
                  <a:pt x="3025" y="16000"/>
                </a:cubicBezTo>
                <a:lnTo>
                  <a:pt x="3076" y="16051"/>
                </a:lnTo>
                <a:cubicBezTo>
                  <a:pt x="3070" y="16028"/>
                  <a:pt x="3059" y="16000"/>
                  <a:pt x="3047" y="15977"/>
                </a:cubicBezTo>
                <a:lnTo>
                  <a:pt x="3047" y="15977"/>
                </a:lnTo>
                <a:cubicBezTo>
                  <a:pt x="3127" y="16045"/>
                  <a:pt x="3201" y="16119"/>
                  <a:pt x="3280" y="16192"/>
                </a:cubicBezTo>
                <a:cubicBezTo>
                  <a:pt x="3269" y="16192"/>
                  <a:pt x="3246" y="16187"/>
                  <a:pt x="3235" y="16187"/>
                </a:cubicBezTo>
                <a:cubicBezTo>
                  <a:pt x="3240" y="16204"/>
                  <a:pt x="3246" y="16221"/>
                  <a:pt x="3252" y="16238"/>
                </a:cubicBezTo>
                <a:cubicBezTo>
                  <a:pt x="3297" y="16266"/>
                  <a:pt x="3365" y="16255"/>
                  <a:pt x="3399" y="16300"/>
                </a:cubicBezTo>
                <a:cubicBezTo>
                  <a:pt x="3371" y="16295"/>
                  <a:pt x="3342" y="16289"/>
                  <a:pt x="3314" y="16278"/>
                </a:cubicBezTo>
                <a:lnTo>
                  <a:pt x="3314" y="16278"/>
                </a:lnTo>
                <a:cubicBezTo>
                  <a:pt x="3376" y="16334"/>
                  <a:pt x="3427" y="16408"/>
                  <a:pt x="3513" y="16425"/>
                </a:cubicBezTo>
                <a:lnTo>
                  <a:pt x="3501" y="16442"/>
                </a:lnTo>
                <a:cubicBezTo>
                  <a:pt x="3507" y="16442"/>
                  <a:pt x="3524" y="16448"/>
                  <a:pt x="3530" y="16448"/>
                </a:cubicBezTo>
                <a:lnTo>
                  <a:pt x="3524" y="16476"/>
                </a:lnTo>
                <a:lnTo>
                  <a:pt x="3535" y="16476"/>
                </a:lnTo>
                <a:cubicBezTo>
                  <a:pt x="3535" y="16465"/>
                  <a:pt x="3535" y="16442"/>
                  <a:pt x="3535" y="16425"/>
                </a:cubicBezTo>
                <a:cubicBezTo>
                  <a:pt x="3547" y="16436"/>
                  <a:pt x="3569" y="16465"/>
                  <a:pt x="3581" y="16476"/>
                </a:cubicBezTo>
                <a:cubicBezTo>
                  <a:pt x="3569" y="16482"/>
                  <a:pt x="3558" y="16493"/>
                  <a:pt x="3552" y="16504"/>
                </a:cubicBezTo>
                <a:cubicBezTo>
                  <a:pt x="3564" y="16504"/>
                  <a:pt x="3581" y="16510"/>
                  <a:pt x="3592" y="16510"/>
                </a:cubicBezTo>
                <a:cubicBezTo>
                  <a:pt x="3592" y="16504"/>
                  <a:pt x="3592" y="16487"/>
                  <a:pt x="3592" y="16482"/>
                </a:cubicBezTo>
                <a:cubicBezTo>
                  <a:pt x="3654" y="16504"/>
                  <a:pt x="3700" y="16561"/>
                  <a:pt x="3751" y="16601"/>
                </a:cubicBezTo>
                <a:cubicBezTo>
                  <a:pt x="3745" y="16607"/>
                  <a:pt x="3728" y="16618"/>
                  <a:pt x="3723" y="16629"/>
                </a:cubicBezTo>
                <a:cubicBezTo>
                  <a:pt x="3734" y="16618"/>
                  <a:pt x="3745" y="16612"/>
                  <a:pt x="3762" y="16601"/>
                </a:cubicBezTo>
                <a:cubicBezTo>
                  <a:pt x="3785" y="16629"/>
                  <a:pt x="3813" y="16652"/>
                  <a:pt x="3847" y="16675"/>
                </a:cubicBezTo>
                <a:cubicBezTo>
                  <a:pt x="3820" y="16665"/>
                  <a:pt x="3796" y="16656"/>
                  <a:pt x="3769" y="16656"/>
                </a:cubicBezTo>
                <a:cubicBezTo>
                  <a:pt x="3763" y="16656"/>
                  <a:pt x="3757" y="16657"/>
                  <a:pt x="3751" y="16658"/>
                </a:cubicBezTo>
                <a:cubicBezTo>
                  <a:pt x="3779" y="16669"/>
                  <a:pt x="3796" y="16686"/>
                  <a:pt x="3791" y="16714"/>
                </a:cubicBezTo>
                <a:cubicBezTo>
                  <a:pt x="3796" y="16714"/>
                  <a:pt x="3808" y="16703"/>
                  <a:pt x="3813" y="16697"/>
                </a:cubicBezTo>
                <a:cubicBezTo>
                  <a:pt x="3876" y="16771"/>
                  <a:pt x="3961" y="16822"/>
                  <a:pt x="4035" y="16879"/>
                </a:cubicBezTo>
                <a:cubicBezTo>
                  <a:pt x="4040" y="16868"/>
                  <a:pt x="4046" y="16845"/>
                  <a:pt x="4046" y="16828"/>
                </a:cubicBezTo>
                <a:cubicBezTo>
                  <a:pt x="4125" y="16873"/>
                  <a:pt x="4193" y="16924"/>
                  <a:pt x="4262" y="16981"/>
                </a:cubicBezTo>
                <a:cubicBezTo>
                  <a:pt x="4210" y="16975"/>
                  <a:pt x="4171" y="16947"/>
                  <a:pt x="4131" y="16913"/>
                </a:cubicBezTo>
                <a:lnTo>
                  <a:pt x="4131" y="16913"/>
                </a:lnTo>
                <a:cubicBezTo>
                  <a:pt x="4114" y="16992"/>
                  <a:pt x="4420" y="17089"/>
                  <a:pt x="4466" y="17191"/>
                </a:cubicBezTo>
                <a:cubicBezTo>
                  <a:pt x="4443" y="17202"/>
                  <a:pt x="4426" y="17214"/>
                  <a:pt x="4403" y="17231"/>
                </a:cubicBezTo>
                <a:cubicBezTo>
                  <a:pt x="4409" y="17219"/>
                  <a:pt x="4415" y="17208"/>
                  <a:pt x="4415" y="17197"/>
                </a:cubicBezTo>
                <a:cubicBezTo>
                  <a:pt x="4392" y="17185"/>
                  <a:pt x="4381" y="17163"/>
                  <a:pt x="4386" y="17134"/>
                </a:cubicBezTo>
                <a:lnTo>
                  <a:pt x="4318" y="17134"/>
                </a:lnTo>
                <a:lnTo>
                  <a:pt x="4341" y="17100"/>
                </a:lnTo>
                <a:lnTo>
                  <a:pt x="4307" y="17117"/>
                </a:lnTo>
                <a:cubicBezTo>
                  <a:pt x="4250" y="17080"/>
                  <a:pt x="4186" y="17038"/>
                  <a:pt x="4114" y="17038"/>
                </a:cubicBezTo>
                <a:cubicBezTo>
                  <a:pt x="4099" y="17038"/>
                  <a:pt x="4084" y="17040"/>
                  <a:pt x="4069" y="17044"/>
                </a:cubicBezTo>
                <a:cubicBezTo>
                  <a:pt x="4171" y="17095"/>
                  <a:pt x="4256" y="17168"/>
                  <a:pt x="4352" y="17225"/>
                </a:cubicBezTo>
                <a:cubicBezTo>
                  <a:pt x="4358" y="17231"/>
                  <a:pt x="4358" y="17242"/>
                  <a:pt x="4358" y="17248"/>
                </a:cubicBezTo>
                <a:cubicBezTo>
                  <a:pt x="4363" y="17246"/>
                  <a:pt x="4367" y="17246"/>
                  <a:pt x="4372" y="17246"/>
                </a:cubicBezTo>
                <a:cubicBezTo>
                  <a:pt x="4404" y="17246"/>
                  <a:pt x="4428" y="17280"/>
                  <a:pt x="4443" y="17304"/>
                </a:cubicBezTo>
                <a:cubicBezTo>
                  <a:pt x="4511" y="17304"/>
                  <a:pt x="4562" y="17361"/>
                  <a:pt x="4619" y="17395"/>
                </a:cubicBezTo>
                <a:lnTo>
                  <a:pt x="4613" y="17418"/>
                </a:lnTo>
                <a:lnTo>
                  <a:pt x="4636" y="17401"/>
                </a:lnTo>
                <a:cubicBezTo>
                  <a:pt x="4704" y="17435"/>
                  <a:pt x="4761" y="17480"/>
                  <a:pt x="4835" y="17497"/>
                </a:cubicBezTo>
                <a:cubicBezTo>
                  <a:pt x="4863" y="17503"/>
                  <a:pt x="4869" y="17531"/>
                  <a:pt x="4886" y="17554"/>
                </a:cubicBezTo>
                <a:cubicBezTo>
                  <a:pt x="4903" y="17548"/>
                  <a:pt x="4920" y="17543"/>
                  <a:pt x="4937" y="17543"/>
                </a:cubicBezTo>
                <a:cubicBezTo>
                  <a:pt x="4931" y="17548"/>
                  <a:pt x="4931" y="17565"/>
                  <a:pt x="4925" y="17577"/>
                </a:cubicBezTo>
                <a:cubicBezTo>
                  <a:pt x="5124" y="17651"/>
                  <a:pt x="5277" y="17787"/>
                  <a:pt x="5464" y="17878"/>
                </a:cubicBezTo>
                <a:cubicBezTo>
                  <a:pt x="5469" y="17876"/>
                  <a:pt x="5474" y="17876"/>
                  <a:pt x="5478" y="17876"/>
                </a:cubicBezTo>
                <a:cubicBezTo>
                  <a:pt x="5511" y="17876"/>
                  <a:pt x="5536" y="17909"/>
                  <a:pt x="5561" y="17929"/>
                </a:cubicBezTo>
                <a:cubicBezTo>
                  <a:pt x="5606" y="17946"/>
                  <a:pt x="5652" y="17963"/>
                  <a:pt x="5697" y="17985"/>
                </a:cubicBezTo>
                <a:cubicBezTo>
                  <a:pt x="5703" y="17985"/>
                  <a:pt x="5720" y="17985"/>
                  <a:pt x="5731" y="17980"/>
                </a:cubicBezTo>
                <a:cubicBezTo>
                  <a:pt x="5748" y="17997"/>
                  <a:pt x="5765" y="18014"/>
                  <a:pt x="5782" y="18031"/>
                </a:cubicBezTo>
                <a:cubicBezTo>
                  <a:pt x="5805" y="18036"/>
                  <a:pt x="5822" y="18042"/>
                  <a:pt x="5845" y="18048"/>
                </a:cubicBezTo>
                <a:cubicBezTo>
                  <a:pt x="5850" y="18053"/>
                  <a:pt x="5856" y="18070"/>
                  <a:pt x="5862" y="18076"/>
                </a:cubicBezTo>
                <a:lnTo>
                  <a:pt x="5867" y="18059"/>
                </a:lnTo>
                <a:cubicBezTo>
                  <a:pt x="5896" y="18076"/>
                  <a:pt x="5930" y="18093"/>
                  <a:pt x="5964" y="18104"/>
                </a:cubicBezTo>
                <a:cubicBezTo>
                  <a:pt x="5964" y="18110"/>
                  <a:pt x="5964" y="18122"/>
                  <a:pt x="5964" y="18127"/>
                </a:cubicBezTo>
                <a:cubicBezTo>
                  <a:pt x="5969" y="18127"/>
                  <a:pt x="5986" y="18122"/>
                  <a:pt x="5998" y="18116"/>
                </a:cubicBezTo>
                <a:cubicBezTo>
                  <a:pt x="6043" y="18167"/>
                  <a:pt x="6128" y="18156"/>
                  <a:pt x="6179" y="18201"/>
                </a:cubicBezTo>
                <a:cubicBezTo>
                  <a:pt x="6183" y="18201"/>
                  <a:pt x="6187" y="18201"/>
                  <a:pt x="6190" y="18201"/>
                </a:cubicBezTo>
                <a:cubicBezTo>
                  <a:pt x="6293" y="18201"/>
                  <a:pt x="6376" y="18275"/>
                  <a:pt x="6474" y="18297"/>
                </a:cubicBezTo>
                <a:cubicBezTo>
                  <a:pt x="6486" y="18292"/>
                  <a:pt x="6497" y="18280"/>
                  <a:pt x="6508" y="18269"/>
                </a:cubicBezTo>
                <a:cubicBezTo>
                  <a:pt x="6508" y="18280"/>
                  <a:pt x="6514" y="18297"/>
                  <a:pt x="6520" y="18309"/>
                </a:cubicBezTo>
                <a:cubicBezTo>
                  <a:pt x="6639" y="18343"/>
                  <a:pt x="6752" y="18422"/>
                  <a:pt x="6877" y="18428"/>
                </a:cubicBezTo>
                <a:cubicBezTo>
                  <a:pt x="6883" y="18422"/>
                  <a:pt x="6889" y="18405"/>
                  <a:pt x="6889" y="18394"/>
                </a:cubicBezTo>
                <a:cubicBezTo>
                  <a:pt x="6832" y="18383"/>
                  <a:pt x="6775" y="18365"/>
                  <a:pt x="6718" y="18354"/>
                </a:cubicBezTo>
                <a:cubicBezTo>
                  <a:pt x="6713" y="18348"/>
                  <a:pt x="6707" y="18331"/>
                  <a:pt x="6701" y="18326"/>
                </a:cubicBezTo>
                <a:cubicBezTo>
                  <a:pt x="6616" y="18320"/>
                  <a:pt x="6531" y="18263"/>
                  <a:pt x="6446" y="18229"/>
                </a:cubicBezTo>
                <a:cubicBezTo>
                  <a:pt x="6440" y="18235"/>
                  <a:pt x="6429" y="18246"/>
                  <a:pt x="6418" y="18252"/>
                </a:cubicBezTo>
                <a:cubicBezTo>
                  <a:pt x="6401" y="18235"/>
                  <a:pt x="6384" y="18218"/>
                  <a:pt x="6367" y="18201"/>
                </a:cubicBezTo>
                <a:cubicBezTo>
                  <a:pt x="6355" y="18207"/>
                  <a:pt x="6327" y="18218"/>
                  <a:pt x="6315" y="18224"/>
                </a:cubicBezTo>
                <a:cubicBezTo>
                  <a:pt x="6315" y="18212"/>
                  <a:pt x="6315" y="18195"/>
                  <a:pt x="6315" y="18184"/>
                </a:cubicBezTo>
                <a:lnTo>
                  <a:pt x="6270" y="18184"/>
                </a:lnTo>
                <a:cubicBezTo>
                  <a:pt x="6270" y="18167"/>
                  <a:pt x="6270" y="18150"/>
                  <a:pt x="6264" y="18127"/>
                </a:cubicBezTo>
                <a:cubicBezTo>
                  <a:pt x="6264" y="18139"/>
                  <a:pt x="6253" y="18156"/>
                  <a:pt x="6253" y="18167"/>
                </a:cubicBezTo>
                <a:cubicBezTo>
                  <a:pt x="6111" y="18099"/>
                  <a:pt x="5975" y="18031"/>
                  <a:pt x="5833" y="17974"/>
                </a:cubicBezTo>
                <a:lnTo>
                  <a:pt x="5896" y="17912"/>
                </a:lnTo>
                <a:lnTo>
                  <a:pt x="5896" y="17912"/>
                </a:lnTo>
                <a:cubicBezTo>
                  <a:pt x="5890" y="17923"/>
                  <a:pt x="5879" y="17940"/>
                  <a:pt x="5879" y="17951"/>
                </a:cubicBezTo>
                <a:cubicBezTo>
                  <a:pt x="5941" y="17985"/>
                  <a:pt x="6015" y="18008"/>
                  <a:pt x="6083" y="18036"/>
                </a:cubicBezTo>
                <a:cubicBezTo>
                  <a:pt x="6083" y="18025"/>
                  <a:pt x="6083" y="18008"/>
                  <a:pt x="6088" y="17997"/>
                </a:cubicBezTo>
                <a:cubicBezTo>
                  <a:pt x="6185" y="18025"/>
                  <a:pt x="6281" y="18059"/>
                  <a:pt x="6372" y="18104"/>
                </a:cubicBezTo>
                <a:cubicBezTo>
                  <a:pt x="6359" y="18112"/>
                  <a:pt x="6347" y="18115"/>
                  <a:pt x="6334" y="18115"/>
                </a:cubicBezTo>
                <a:cubicBezTo>
                  <a:pt x="6318" y="18115"/>
                  <a:pt x="6303" y="18111"/>
                  <a:pt x="6287" y="18104"/>
                </a:cubicBezTo>
                <a:lnTo>
                  <a:pt x="6281" y="18110"/>
                </a:lnTo>
                <a:cubicBezTo>
                  <a:pt x="6304" y="18122"/>
                  <a:pt x="6321" y="18133"/>
                  <a:pt x="6344" y="18144"/>
                </a:cubicBezTo>
                <a:cubicBezTo>
                  <a:pt x="6361" y="18127"/>
                  <a:pt x="6378" y="18110"/>
                  <a:pt x="6395" y="18099"/>
                </a:cubicBezTo>
                <a:lnTo>
                  <a:pt x="6395" y="18099"/>
                </a:lnTo>
                <a:cubicBezTo>
                  <a:pt x="6412" y="18116"/>
                  <a:pt x="6389" y="18139"/>
                  <a:pt x="6384" y="18161"/>
                </a:cubicBezTo>
                <a:cubicBezTo>
                  <a:pt x="6435" y="18167"/>
                  <a:pt x="6474" y="18184"/>
                  <a:pt x="6520" y="18195"/>
                </a:cubicBezTo>
                <a:cubicBezTo>
                  <a:pt x="6503" y="18178"/>
                  <a:pt x="6486" y="18161"/>
                  <a:pt x="6469" y="18144"/>
                </a:cubicBezTo>
                <a:lnTo>
                  <a:pt x="6469" y="18144"/>
                </a:lnTo>
                <a:cubicBezTo>
                  <a:pt x="6520" y="18167"/>
                  <a:pt x="6616" y="18156"/>
                  <a:pt x="6622" y="18229"/>
                </a:cubicBezTo>
                <a:cubicBezTo>
                  <a:pt x="6656" y="18241"/>
                  <a:pt x="6690" y="18252"/>
                  <a:pt x="6718" y="18258"/>
                </a:cubicBezTo>
                <a:cubicBezTo>
                  <a:pt x="6701" y="18252"/>
                  <a:pt x="6684" y="18241"/>
                  <a:pt x="6667" y="18229"/>
                </a:cubicBezTo>
                <a:lnTo>
                  <a:pt x="6673" y="18218"/>
                </a:lnTo>
                <a:cubicBezTo>
                  <a:pt x="6701" y="18229"/>
                  <a:pt x="6730" y="18235"/>
                  <a:pt x="6764" y="18241"/>
                </a:cubicBezTo>
                <a:cubicBezTo>
                  <a:pt x="6758" y="18252"/>
                  <a:pt x="6752" y="18269"/>
                  <a:pt x="6752" y="18280"/>
                </a:cubicBezTo>
                <a:cubicBezTo>
                  <a:pt x="6760" y="18261"/>
                  <a:pt x="6771" y="18254"/>
                  <a:pt x="6783" y="18254"/>
                </a:cubicBezTo>
                <a:cubicBezTo>
                  <a:pt x="6795" y="18254"/>
                  <a:pt x="6809" y="18263"/>
                  <a:pt x="6820" y="18275"/>
                </a:cubicBezTo>
                <a:cubicBezTo>
                  <a:pt x="6815" y="18280"/>
                  <a:pt x="6803" y="18297"/>
                  <a:pt x="6792" y="18303"/>
                </a:cubicBezTo>
                <a:cubicBezTo>
                  <a:pt x="6889" y="18320"/>
                  <a:pt x="6974" y="18354"/>
                  <a:pt x="7064" y="18383"/>
                </a:cubicBezTo>
                <a:cubicBezTo>
                  <a:pt x="7053" y="18377"/>
                  <a:pt x="7030" y="18365"/>
                  <a:pt x="7019" y="18360"/>
                </a:cubicBezTo>
                <a:lnTo>
                  <a:pt x="7025" y="18326"/>
                </a:lnTo>
                <a:cubicBezTo>
                  <a:pt x="7059" y="18337"/>
                  <a:pt x="7093" y="18348"/>
                  <a:pt x="7121" y="18354"/>
                </a:cubicBezTo>
                <a:cubicBezTo>
                  <a:pt x="7115" y="18365"/>
                  <a:pt x="7110" y="18383"/>
                  <a:pt x="7104" y="18388"/>
                </a:cubicBezTo>
                <a:cubicBezTo>
                  <a:pt x="7206" y="18428"/>
                  <a:pt x="7320" y="18462"/>
                  <a:pt x="7433" y="18479"/>
                </a:cubicBezTo>
                <a:cubicBezTo>
                  <a:pt x="7382" y="18451"/>
                  <a:pt x="7314" y="18445"/>
                  <a:pt x="7263" y="18411"/>
                </a:cubicBezTo>
                <a:lnTo>
                  <a:pt x="7263" y="18411"/>
                </a:lnTo>
                <a:cubicBezTo>
                  <a:pt x="7359" y="18417"/>
                  <a:pt x="7445" y="18445"/>
                  <a:pt x="7535" y="18479"/>
                </a:cubicBezTo>
                <a:cubicBezTo>
                  <a:pt x="7535" y="18485"/>
                  <a:pt x="7541" y="18496"/>
                  <a:pt x="7541" y="18502"/>
                </a:cubicBezTo>
                <a:cubicBezTo>
                  <a:pt x="7513" y="18483"/>
                  <a:pt x="7485" y="18465"/>
                  <a:pt x="7455" y="18465"/>
                </a:cubicBezTo>
                <a:cubicBezTo>
                  <a:pt x="7448" y="18465"/>
                  <a:pt x="7440" y="18466"/>
                  <a:pt x="7433" y="18468"/>
                </a:cubicBezTo>
                <a:cubicBezTo>
                  <a:pt x="7450" y="18490"/>
                  <a:pt x="7473" y="18507"/>
                  <a:pt x="7496" y="18530"/>
                </a:cubicBezTo>
                <a:cubicBezTo>
                  <a:pt x="7507" y="18519"/>
                  <a:pt x="7530" y="18507"/>
                  <a:pt x="7547" y="18502"/>
                </a:cubicBezTo>
                <a:cubicBezTo>
                  <a:pt x="7564" y="18524"/>
                  <a:pt x="7598" y="18530"/>
                  <a:pt x="7626" y="18536"/>
                </a:cubicBezTo>
                <a:cubicBezTo>
                  <a:pt x="7615" y="18507"/>
                  <a:pt x="7586" y="18496"/>
                  <a:pt x="7564" y="18479"/>
                </a:cubicBezTo>
                <a:cubicBezTo>
                  <a:pt x="7603" y="18479"/>
                  <a:pt x="7643" y="18490"/>
                  <a:pt x="7683" y="18502"/>
                </a:cubicBezTo>
                <a:cubicBezTo>
                  <a:pt x="7677" y="18513"/>
                  <a:pt x="7671" y="18524"/>
                  <a:pt x="7666" y="18536"/>
                </a:cubicBezTo>
                <a:cubicBezTo>
                  <a:pt x="7694" y="18547"/>
                  <a:pt x="7728" y="18553"/>
                  <a:pt x="7762" y="18564"/>
                </a:cubicBezTo>
                <a:cubicBezTo>
                  <a:pt x="7745" y="18541"/>
                  <a:pt x="7728" y="18524"/>
                  <a:pt x="7717" y="18507"/>
                </a:cubicBezTo>
                <a:lnTo>
                  <a:pt x="7717" y="18507"/>
                </a:lnTo>
                <a:cubicBezTo>
                  <a:pt x="7762" y="18524"/>
                  <a:pt x="7813" y="18541"/>
                  <a:pt x="7864" y="18558"/>
                </a:cubicBezTo>
                <a:lnTo>
                  <a:pt x="7864" y="18615"/>
                </a:lnTo>
                <a:cubicBezTo>
                  <a:pt x="7884" y="18602"/>
                  <a:pt x="7906" y="18598"/>
                  <a:pt x="7928" y="18598"/>
                </a:cubicBezTo>
                <a:cubicBezTo>
                  <a:pt x="7983" y="18598"/>
                  <a:pt x="8043" y="18625"/>
                  <a:pt x="8101" y="18625"/>
                </a:cubicBezTo>
                <a:cubicBezTo>
                  <a:pt x="8113" y="18625"/>
                  <a:pt x="8125" y="18624"/>
                  <a:pt x="8137" y="18621"/>
                </a:cubicBezTo>
                <a:lnTo>
                  <a:pt x="8086" y="18609"/>
                </a:lnTo>
                <a:cubicBezTo>
                  <a:pt x="8086" y="18604"/>
                  <a:pt x="8091" y="18587"/>
                  <a:pt x="8091" y="18581"/>
                </a:cubicBezTo>
                <a:cubicBezTo>
                  <a:pt x="8103" y="18587"/>
                  <a:pt x="8131" y="18598"/>
                  <a:pt x="8142" y="18604"/>
                </a:cubicBezTo>
                <a:lnTo>
                  <a:pt x="8188" y="18592"/>
                </a:lnTo>
                <a:lnTo>
                  <a:pt x="8188" y="18592"/>
                </a:lnTo>
                <a:cubicBezTo>
                  <a:pt x="8182" y="18604"/>
                  <a:pt x="8171" y="18632"/>
                  <a:pt x="8165" y="18644"/>
                </a:cubicBezTo>
                <a:cubicBezTo>
                  <a:pt x="8184" y="18650"/>
                  <a:pt x="8202" y="18654"/>
                  <a:pt x="8221" y="18654"/>
                </a:cubicBezTo>
                <a:cubicBezTo>
                  <a:pt x="8237" y="18654"/>
                  <a:pt x="8252" y="18651"/>
                  <a:pt x="8267" y="18644"/>
                </a:cubicBezTo>
                <a:cubicBezTo>
                  <a:pt x="8307" y="18649"/>
                  <a:pt x="8347" y="18666"/>
                  <a:pt x="8386" y="18683"/>
                </a:cubicBezTo>
                <a:cubicBezTo>
                  <a:pt x="8398" y="18678"/>
                  <a:pt x="8415" y="18672"/>
                  <a:pt x="8420" y="18672"/>
                </a:cubicBezTo>
                <a:cubicBezTo>
                  <a:pt x="8466" y="18689"/>
                  <a:pt x="8511" y="18695"/>
                  <a:pt x="8562" y="18700"/>
                </a:cubicBezTo>
                <a:cubicBezTo>
                  <a:pt x="8551" y="18706"/>
                  <a:pt x="8528" y="18723"/>
                  <a:pt x="8517" y="18729"/>
                </a:cubicBezTo>
                <a:cubicBezTo>
                  <a:pt x="8568" y="18706"/>
                  <a:pt x="8625" y="18717"/>
                  <a:pt x="8670" y="18695"/>
                </a:cubicBezTo>
                <a:cubicBezTo>
                  <a:pt x="8625" y="18683"/>
                  <a:pt x="8579" y="18672"/>
                  <a:pt x="8540" y="18661"/>
                </a:cubicBezTo>
                <a:cubicBezTo>
                  <a:pt x="8625" y="18661"/>
                  <a:pt x="8710" y="18666"/>
                  <a:pt x="8795" y="18678"/>
                </a:cubicBezTo>
                <a:cubicBezTo>
                  <a:pt x="8818" y="18683"/>
                  <a:pt x="8840" y="18683"/>
                  <a:pt x="8857" y="18689"/>
                </a:cubicBezTo>
                <a:cubicBezTo>
                  <a:pt x="8857" y="18689"/>
                  <a:pt x="8857" y="18689"/>
                  <a:pt x="8857" y="18683"/>
                </a:cubicBezTo>
                <a:cubicBezTo>
                  <a:pt x="8903" y="18689"/>
                  <a:pt x="8942" y="18700"/>
                  <a:pt x="8988" y="18706"/>
                </a:cubicBezTo>
                <a:cubicBezTo>
                  <a:pt x="8959" y="18706"/>
                  <a:pt x="8931" y="18706"/>
                  <a:pt x="8903" y="18712"/>
                </a:cubicBezTo>
                <a:cubicBezTo>
                  <a:pt x="8914" y="18740"/>
                  <a:pt x="8942" y="18746"/>
                  <a:pt x="8971" y="18757"/>
                </a:cubicBezTo>
                <a:cubicBezTo>
                  <a:pt x="8993" y="18751"/>
                  <a:pt x="9022" y="18746"/>
                  <a:pt x="9050" y="18740"/>
                </a:cubicBezTo>
                <a:cubicBezTo>
                  <a:pt x="9056" y="18746"/>
                  <a:pt x="9062" y="18763"/>
                  <a:pt x="9062" y="18768"/>
                </a:cubicBezTo>
                <a:cubicBezTo>
                  <a:pt x="9069" y="18755"/>
                  <a:pt x="9103" y="18747"/>
                  <a:pt x="9133" y="18747"/>
                </a:cubicBezTo>
                <a:cubicBezTo>
                  <a:pt x="9168" y="18747"/>
                  <a:pt x="9199" y="18758"/>
                  <a:pt x="9181" y="18785"/>
                </a:cubicBezTo>
                <a:cubicBezTo>
                  <a:pt x="9152" y="18791"/>
                  <a:pt x="9122" y="18794"/>
                  <a:pt x="9092" y="18794"/>
                </a:cubicBezTo>
                <a:cubicBezTo>
                  <a:pt x="9016" y="18794"/>
                  <a:pt x="8939" y="18780"/>
                  <a:pt x="8863" y="18780"/>
                </a:cubicBezTo>
                <a:cubicBezTo>
                  <a:pt x="8829" y="18780"/>
                  <a:pt x="8794" y="18783"/>
                  <a:pt x="8761" y="18791"/>
                </a:cubicBezTo>
                <a:cubicBezTo>
                  <a:pt x="8755" y="18785"/>
                  <a:pt x="8744" y="18774"/>
                  <a:pt x="8744" y="18768"/>
                </a:cubicBezTo>
                <a:cubicBezTo>
                  <a:pt x="8659" y="18768"/>
                  <a:pt x="8574" y="18746"/>
                  <a:pt x="8489" y="18734"/>
                </a:cubicBezTo>
                <a:cubicBezTo>
                  <a:pt x="8483" y="18751"/>
                  <a:pt x="8471" y="18785"/>
                  <a:pt x="8466" y="18802"/>
                </a:cubicBezTo>
                <a:cubicBezTo>
                  <a:pt x="8479" y="18804"/>
                  <a:pt x="8493" y="18805"/>
                  <a:pt x="8506" y="18805"/>
                </a:cubicBezTo>
                <a:cubicBezTo>
                  <a:pt x="8539" y="18805"/>
                  <a:pt x="8572" y="18798"/>
                  <a:pt x="8596" y="18774"/>
                </a:cubicBezTo>
                <a:cubicBezTo>
                  <a:pt x="8613" y="18780"/>
                  <a:pt x="8630" y="18785"/>
                  <a:pt x="8653" y="18791"/>
                </a:cubicBezTo>
                <a:cubicBezTo>
                  <a:pt x="8663" y="18807"/>
                  <a:pt x="8681" y="18810"/>
                  <a:pt x="8700" y="18810"/>
                </a:cubicBezTo>
                <a:cubicBezTo>
                  <a:pt x="8718" y="18810"/>
                  <a:pt x="8737" y="18807"/>
                  <a:pt x="8753" y="18807"/>
                </a:cubicBezTo>
                <a:cubicBezTo>
                  <a:pt x="8758" y="18807"/>
                  <a:pt x="8762" y="18807"/>
                  <a:pt x="8767" y="18808"/>
                </a:cubicBezTo>
                <a:lnTo>
                  <a:pt x="8755" y="18848"/>
                </a:lnTo>
                <a:cubicBezTo>
                  <a:pt x="8761" y="18842"/>
                  <a:pt x="8772" y="18819"/>
                  <a:pt x="8778" y="18814"/>
                </a:cubicBezTo>
                <a:cubicBezTo>
                  <a:pt x="8795" y="18825"/>
                  <a:pt x="8823" y="18848"/>
                  <a:pt x="8840" y="18865"/>
                </a:cubicBezTo>
                <a:cubicBezTo>
                  <a:pt x="8857" y="18853"/>
                  <a:pt x="8874" y="18842"/>
                  <a:pt x="8886" y="18831"/>
                </a:cubicBezTo>
                <a:cubicBezTo>
                  <a:pt x="8897" y="18842"/>
                  <a:pt x="8908" y="18859"/>
                  <a:pt x="8914" y="18870"/>
                </a:cubicBezTo>
                <a:cubicBezTo>
                  <a:pt x="8914" y="18865"/>
                  <a:pt x="8914" y="18848"/>
                  <a:pt x="8914" y="18836"/>
                </a:cubicBezTo>
                <a:cubicBezTo>
                  <a:pt x="8942" y="18848"/>
                  <a:pt x="8982" y="18848"/>
                  <a:pt x="9005" y="18882"/>
                </a:cubicBezTo>
                <a:cubicBezTo>
                  <a:pt x="9005" y="18870"/>
                  <a:pt x="9005" y="18859"/>
                  <a:pt x="8999" y="18848"/>
                </a:cubicBezTo>
                <a:lnTo>
                  <a:pt x="8999" y="18848"/>
                </a:lnTo>
                <a:cubicBezTo>
                  <a:pt x="9050" y="18856"/>
                  <a:pt x="9101" y="18858"/>
                  <a:pt x="9152" y="18858"/>
                </a:cubicBezTo>
                <a:cubicBezTo>
                  <a:pt x="9178" y="18858"/>
                  <a:pt x="9203" y="18857"/>
                  <a:pt x="9229" y="18857"/>
                </a:cubicBezTo>
                <a:cubicBezTo>
                  <a:pt x="9254" y="18857"/>
                  <a:pt x="9280" y="18858"/>
                  <a:pt x="9306" y="18859"/>
                </a:cubicBezTo>
                <a:cubicBezTo>
                  <a:pt x="9300" y="18870"/>
                  <a:pt x="9289" y="18882"/>
                  <a:pt x="9283" y="18893"/>
                </a:cubicBezTo>
                <a:cubicBezTo>
                  <a:pt x="9304" y="18869"/>
                  <a:pt x="9344" y="18856"/>
                  <a:pt x="9383" y="18856"/>
                </a:cubicBezTo>
                <a:cubicBezTo>
                  <a:pt x="9418" y="18856"/>
                  <a:pt x="9451" y="18866"/>
                  <a:pt x="9470" y="18887"/>
                </a:cubicBezTo>
                <a:cubicBezTo>
                  <a:pt x="9474" y="18891"/>
                  <a:pt x="9478" y="18893"/>
                  <a:pt x="9482" y="18893"/>
                </a:cubicBezTo>
                <a:cubicBezTo>
                  <a:pt x="9497" y="18893"/>
                  <a:pt x="9514" y="18875"/>
                  <a:pt x="9527" y="18870"/>
                </a:cubicBezTo>
                <a:cubicBezTo>
                  <a:pt x="9535" y="18871"/>
                  <a:pt x="9543" y="18872"/>
                  <a:pt x="9551" y="18872"/>
                </a:cubicBezTo>
                <a:cubicBezTo>
                  <a:pt x="9607" y="18872"/>
                  <a:pt x="9651" y="18853"/>
                  <a:pt x="9691" y="18808"/>
                </a:cubicBezTo>
                <a:cubicBezTo>
                  <a:pt x="9697" y="18819"/>
                  <a:pt x="9697" y="18842"/>
                  <a:pt x="9697" y="18853"/>
                </a:cubicBezTo>
                <a:cubicBezTo>
                  <a:pt x="9703" y="18842"/>
                  <a:pt x="9714" y="18819"/>
                  <a:pt x="9714" y="18808"/>
                </a:cubicBezTo>
                <a:cubicBezTo>
                  <a:pt x="9730" y="18820"/>
                  <a:pt x="9747" y="18844"/>
                  <a:pt x="9765" y="18844"/>
                </a:cubicBezTo>
                <a:cubicBezTo>
                  <a:pt x="9772" y="18844"/>
                  <a:pt x="9780" y="18840"/>
                  <a:pt x="9788" y="18831"/>
                </a:cubicBezTo>
                <a:cubicBezTo>
                  <a:pt x="9828" y="18831"/>
                  <a:pt x="9873" y="18836"/>
                  <a:pt x="9913" y="18836"/>
                </a:cubicBezTo>
                <a:cubicBezTo>
                  <a:pt x="9867" y="18814"/>
                  <a:pt x="9822" y="18802"/>
                  <a:pt x="9776" y="18797"/>
                </a:cubicBezTo>
                <a:lnTo>
                  <a:pt x="9765" y="18836"/>
                </a:lnTo>
                <a:cubicBezTo>
                  <a:pt x="9750" y="18814"/>
                  <a:pt x="9733" y="18799"/>
                  <a:pt x="9712" y="18799"/>
                </a:cubicBezTo>
                <a:cubicBezTo>
                  <a:pt x="9701" y="18799"/>
                  <a:pt x="9688" y="18804"/>
                  <a:pt x="9674" y="18814"/>
                </a:cubicBezTo>
                <a:lnTo>
                  <a:pt x="9680" y="18774"/>
                </a:lnTo>
                <a:lnTo>
                  <a:pt x="9680" y="18774"/>
                </a:lnTo>
                <a:cubicBezTo>
                  <a:pt x="9663" y="18808"/>
                  <a:pt x="9635" y="18842"/>
                  <a:pt x="9601" y="18859"/>
                </a:cubicBezTo>
                <a:cubicBezTo>
                  <a:pt x="9555" y="18836"/>
                  <a:pt x="9544" y="18785"/>
                  <a:pt x="9532" y="18740"/>
                </a:cubicBezTo>
                <a:cubicBezTo>
                  <a:pt x="9493" y="18729"/>
                  <a:pt x="9447" y="18723"/>
                  <a:pt x="9402" y="18717"/>
                </a:cubicBezTo>
                <a:cubicBezTo>
                  <a:pt x="9635" y="18706"/>
                  <a:pt x="9873" y="18695"/>
                  <a:pt x="10111" y="18695"/>
                </a:cubicBezTo>
                <a:cubicBezTo>
                  <a:pt x="10106" y="18700"/>
                  <a:pt x="10089" y="18717"/>
                  <a:pt x="10083" y="18729"/>
                </a:cubicBezTo>
                <a:lnTo>
                  <a:pt x="10100" y="18729"/>
                </a:lnTo>
                <a:cubicBezTo>
                  <a:pt x="10107" y="18698"/>
                  <a:pt x="10120" y="18681"/>
                  <a:pt x="10143" y="18681"/>
                </a:cubicBezTo>
                <a:cubicBezTo>
                  <a:pt x="10154" y="18681"/>
                  <a:pt x="10167" y="18685"/>
                  <a:pt x="10184" y="18694"/>
                </a:cubicBezTo>
                <a:lnTo>
                  <a:pt x="10184" y="18694"/>
                </a:lnTo>
                <a:cubicBezTo>
                  <a:pt x="10186" y="18688"/>
                  <a:pt x="10188" y="18682"/>
                  <a:pt x="10191" y="18678"/>
                </a:cubicBezTo>
                <a:cubicBezTo>
                  <a:pt x="10264" y="18672"/>
                  <a:pt x="10338" y="18672"/>
                  <a:pt x="10406" y="18666"/>
                </a:cubicBezTo>
                <a:cubicBezTo>
                  <a:pt x="10410" y="18666"/>
                  <a:pt x="10414" y="18667"/>
                  <a:pt x="10419" y="18667"/>
                </a:cubicBezTo>
                <a:cubicBezTo>
                  <a:pt x="10476" y="18667"/>
                  <a:pt x="10540" y="18644"/>
                  <a:pt x="10598" y="18644"/>
                </a:cubicBezTo>
                <a:cubicBezTo>
                  <a:pt x="10630" y="18644"/>
                  <a:pt x="10659" y="18651"/>
                  <a:pt x="10684" y="18672"/>
                </a:cubicBezTo>
                <a:cubicBezTo>
                  <a:pt x="10724" y="18678"/>
                  <a:pt x="10764" y="18678"/>
                  <a:pt x="10809" y="18683"/>
                </a:cubicBezTo>
                <a:cubicBezTo>
                  <a:pt x="10815" y="18683"/>
                  <a:pt x="10826" y="18672"/>
                  <a:pt x="10837" y="18666"/>
                </a:cubicBezTo>
                <a:cubicBezTo>
                  <a:pt x="10846" y="18669"/>
                  <a:pt x="10854" y="18670"/>
                  <a:pt x="10861" y="18670"/>
                </a:cubicBezTo>
                <a:cubicBezTo>
                  <a:pt x="10884" y="18670"/>
                  <a:pt x="10901" y="18657"/>
                  <a:pt x="10906" y="18626"/>
                </a:cubicBezTo>
                <a:lnTo>
                  <a:pt x="10906" y="18626"/>
                </a:lnTo>
                <a:cubicBezTo>
                  <a:pt x="10883" y="18632"/>
                  <a:pt x="10860" y="18632"/>
                  <a:pt x="10837" y="18632"/>
                </a:cubicBezTo>
                <a:cubicBezTo>
                  <a:pt x="10872" y="18621"/>
                  <a:pt x="10906" y="18615"/>
                  <a:pt x="10940" y="18604"/>
                </a:cubicBezTo>
                <a:lnTo>
                  <a:pt x="10940" y="18604"/>
                </a:lnTo>
                <a:cubicBezTo>
                  <a:pt x="10940" y="18615"/>
                  <a:pt x="10934" y="18644"/>
                  <a:pt x="10934" y="18655"/>
                </a:cubicBezTo>
                <a:cubicBezTo>
                  <a:pt x="10951" y="18644"/>
                  <a:pt x="10974" y="18638"/>
                  <a:pt x="10991" y="18626"/>
                </a:cubicBezTo>
                <a:lnTo>
                  <a:pt x="10991" y="18626"/>
                </a:lnTo>
                <a:cubicBezTo>
                  <a:pt x="10991" y="18649"/>
                  <a:pt x="10991" y="18672"/>
                  <a:pt x="10985" y="18695"/>
                </a:cubicBezTo>
                <a:cubicBezTo>
                  <a:pt x="10962" y="18700"/>
                  <a:pt x="10940" y="18706"/>
                  <a:pt x="10917" y="18712"/>
                </a:cubicBezTo>
                <a:cubicBezTo>
                  <a:pt x="10917" y="18706"/>
                  <a:pt x="10906" y="18700"/>
                  <a:pt x="10900" y="18700"/>
                </a:cubicBezTo>
                <a:cubicBezTo>
                  <a:pt x="10843" y="18706"/>
                  <a:pt x="10786" y="18723"/>
                  <a:pt x="10735" y="18746"/>
                </a:cubicBezTo>
                <a:cubicBezTo>
                  <a:pt x="10724" y="18740"/>
                  <a:pt x="10701" y="18729"/>
                  <a:pt x="10690" y="18723"/>
                </a:cubicBezTo>
                <a:cubicBezTo>
                  <a:pt x="10684" y="18734"/>
                  <a:pt x="10684" y="18757"/>
                  <a:pt x="10679" y="18768"/>
                </a:cubicBezTo>
                <a:cubicBezTo>
                  <a:pt x="10705" y="18778"/>
                  <a:pt x="10731" y="18781"/>
                  <a:pt x="10758" y="18781"/>
                </a:cubicBezTo>
                <a:cubicBezTo>
                  <a:pt x="10828" y="18781"/>
                  <a:pt x="10899" y="18757"/>
                  <a:pt x="10974" y="18757"/>
                </a:cubicBezTo>
                <a:lnTo>
                  <a:pt x="10972" y="18764"/>
                </a:lnTo>
                <a:lnTo>
                  <a:pt x="10972" y="18764"/>
                </a:lnTo>
                <a:cubicBezTo>
                  <a:pt x="10974" y="18759"/>
                  <a:pt x="10977" y="18754"/>
                  <a:pt x="10979" y="18751"/>
                </a:cubicBezTo>
                <a:cubicBezTo>
                  <a:pt x="11030" y="18746"/>
                  <a:pt x="11076" y="18740"/>
                  <a:pt x="11121" y="18717"/>
                </a:cubicBezTo>
                <a:cubicBezTo>
                  <a:pt x="11133" y="18721"/>
                  <a:pt x="11144" y="18722"/>
                  <a:pt x="11155" y="18722"/>
                </a:cubicBezTo>
                <a:cubicBezTo>
                  <a:pt x="11182" y="18722"/>
                  <a:pt x="11206" y="18711"/>
                  <a:pt x="11218" y="18683"/>
                </a:cubicBezTo>
                <a:cubicBezTo>
                  <a:pt x="11223" y="18695"/>
                  <a:pt x="11229" y="18712"/>
                  <a:pt x="11235" y="18723"/>
                </a:cubicBezTo>
                <a:cubicBezTo>
                  <a:pt x="11235" y="18706"/>
                  <a:pt x="11235" y="18683"/>
                  <a:pt x="11235" y="18672"/>
                </a:cubicBezTo>
                <a:cubicBezTo>
                  <a:pt x="11252" y="18678"/>
                  <a:pt x="11280" y="18689"/>
                  <a:pt x="11291" y="18695"/>
                </a:cubicBezTo>
                <a:cubicBezTo>
                  <a:pt x="11297" y="18689"/>
                  <a:pt x="11297" y="18678"/>
                  <a:pt x="11303" y="18672"/>
                </a:cubicBezTo>
                <a:cubicBezTo>
                  <a:pt x="11275" y="18669"/>
                  <a:pt x="11246" y="18665"/>
                  <a:pt x="11219" y="18665"/>
                </a:cubicBezTo>
                <a:cubicBezTo>
                  <a:pt x="11185" y="18665"/>
                  <a:pt x="11155" y="18672"/>
                  <a:pt x="11133" y="18700"/>
                </a:cubicBezTo>
                <a:cubicBezTo>
                  <a:pt x="11121" y="18695"/>
                  <a:pt x="11098" y="18683"/>
                  <a:pt x="11087" y="18678"/>
                </a:cubicBezTo>
                <a:cubicBezTo>
                  <a:pt x="11053" y="18683"/>
                  <a:pt x="11025" y="18689"/>
                  <a:pt x="10991" y="18700"/>
                </a:cubicBezTo>
                <a:cubicBezTo>
                  <a:pt x="10996" y="18678"/>
                  <a:pt x="11008" y="18644"/>
                  <a:pt x="11008" y="18621"/>
                </a:cubicBezTo>
                <a:lnTo>
                  <a:pt x="11053" y="18644"/>
                </a:lnTo>
                <a:lnTo>
                  <a:pt x="11053" y="18592"/>
                </a:lnTo>
                <a:cubicBezTo>
                  <a:pt x="11064" y="18587"/>
                  <a:pt x="11081" y="18581"/>
                  <a:pt x="11087" y="18575"/>
                </a:cubicBezTo>
                <a:lnTo>
                  <a:pt x="11087" y="18638"/>
                </a:lnTo>
                <a:cubicBezTo>
                  <a:pt x="11098" y="18621"/>
                  <a:pt x="11110" y="18598"/>
                  <a:pt x="11121" y="18581"/>
                </a:cubicBezTo>
                <a:cubicBezTo>
                  <a:pt x="11138" y="18575"/>
                  <a:pt x="11155" y="18570"/>
                  <a:pt x="11167" y="18570"/>
                </a:cubicBezTo>
                <a:cubicBezTo>
                  <a:pt x="11155" y="18581"/>
                  <a:pt x="11133" y="18587"/>
                  <a:pt x="11127" y="18609"/>
                </a:cubicBezTo>
                <a:cubicBezTo>
                  <a:pt x="11134" y="18615"/>
                  <a:pt x="11141" y="18617"/>
                  <a:pt x="11147" y="18617"/>
                </a:cubicBezTo>
                <a:cubicBezTo>
                  <a:pt x="11178" y="18617"/>
                  <a:pt x="11196" y="18557"/>
                  <a:pt x="11229" y="18547"/>
                </a:cubicBezTo>
                <a:cubicBezTo>
                  <a:pt x="11252" y="18547"/>
                  <a:pt x="11291" y="18553"/>
                  <a:pt x="11314" y="18553"/>
                </a:cubicBezTo>
                <a:cubicBezTo>
                  <a:pt x="11328" y="18537"/>
                  <a:pt x="11342" y="18530"/>
                  <a:pt x="11355" y="18530"/>
                </a:cubicBezTo>
                <a:cubicBezTo>
                  <a:pt x="11375" y="18530"/>
                  <a:pt x="11394" y="18544"/>
                  <a:pt x="11411" y="18564"/>
                </a:cubicBezTo>
                <a:cubicBezTo>
                  <a:pt x="11416" y="18553"/>
                  <a:pt x="11428" y="18536"/>
                  <a:pt x="11428" y="18524"/>
                </a:cubicBezTo>
                <a:cubicBezTo>
                  <a:pt x="11490" y="18496"/>
                  <a:pt x="11558" y="18485"/>
                  <a:pt x="11620" y="18462"/>
                </a:cubicBezTo>
                <a:lnTo>
                  <a:pt x="11620" y="18462"/>
                </a:lnTo>
                <a:cubicBezTo>
                  <a:pt x="11603" y="18485"/>
                  <a:pt x="11592" y="18507"/>
                  <a:pt x="11575" y="18530"/>
                </a:cubicBezTo>
                <a:cubicBezTo>
                  <a:pt x="11609" y="18519"/>
                  <a:pt x="11626" y="18485"/>
                  <a:pt x="11637" y="18456"/>
                </a:cubicBezTo>
                <a:cubicBezTo>
                  <a:pt x="11649" y="18468"/>
                  <a:pt x="11666" y="18485"/>
                  <a:pt x="11683" y="18502"/>
                </a:cubicBezTo>
                <a:cubicBezTo>
                  <a:pt x="11677" y="18479"/>
                  <a:pt x="11672" y="18462"/>
                  <a:pt x="11666" y="18445"/>
                </a:cubicBezTo>
                <a:cubicBezTo>
                  <a:pt x="11711" y="18445"/>
                  <a:pt x="11751" y="18422"/>
                  <a:pt x="11791" y="18405"/>
                </a:cubicBezTo>
                <a:lnTo>
                  <a:pt x="11791" y="18405"/>
                </a:lnTo>
                <a:cubicBezTo>
                  <a:pt x="11791" y="18417"/>
                  <a:pt x="11785" y="18439"/>
                  <a:pt x="11785" y="18451"/>
                </a:cubicBezTo>
                <a:cubicBezTo>
                  <a:pt x="11796" y="18445"/>
                  <a:pt x="11819" y="18445"/>
                  <a:pt x="11830" y="18439"/>
                </a:cubicBezTo>
                <a:cubicBezTo>
                  <a:pt x="11779" y="18400"/>
                  <a:pt x="11847" y="18377"/>
                  <a:pt x="11881" y="18365"/>
                </a:cubicBezTo>
                <a:lnTo>
                  <a:pt x="11887" y="18365"/>
                </a:lnTo>
                <a:lnTo>
                  <a:pt x="11893" y="18377"/>
                </a:lnTo>
                <a:cubicBezTo>
                  <a:pt x="11893" y="18377"/>
                  <a:pt x="11893" y="18365"/>
                  <a:pt x="11898" y="18360"/>
                </a:cubicBezTo>
                <a:cubicBezTo>
                  <a:pt x="11944" y="18348"/>
                  <a:pt x="11984" y="18326"/>
                  <a:pt x="12029" y="18309"/>
                </a:cubicBezTo>
                <a:cubicBezTo>
                  <a:pt x="12052" y="18297"/>
                  <a:pt x="12080" y="18286"/>
                  <a:pt x="12103" y="18275"/>
                </a:cubicBezTo>
                <a:lnTo>
                  <a:pt x="12114" y="18263"/>
                </a:lnTo>
                <a:cubicBezTo>
                  <a:pt x="12119" y="18262"/>
                  <a:pt x="12123" y="18262"/>
                  <a:pt x="12128" y="18262"/>
                </a:cubicBezTo>
                <a:cubicBezTo>
                  <a:pt x="12146" y="18262"/>
                  <a:pt x="12163" y="18269"/>
                  <a:pt x="12176" y="18269"/>
                </a:cubicBezTo>
                <a:cubicBezTo>
                  <a:pt x="12188" y="18252"/>
                  <a:pt x="12194" y="18241"/>
                  <a:pt x="12205" y="18224"/>
                </a:cubicBezTo>
                <a:cubicBezTo>
                  <a:pt x="12211" y="18235"/>
                  <a:pt x="12222" y="18246"/>
                  <a:pt x="12228" y="18252"/>
                </a:cubicBezTo>
                <a:cubicBezTo>
                  <a:pt x="12239" y="18246"/>
                  <a:pt x="12256" y="18241"/>
                  <a:pt x="12267" y="18235"/>
                </a:cubicBezTo>
                <a:cubicBezTo>
                  <a:pt x="12273" y="18235"/>
                  <a:pt x="12273" y="18235"/>
                  <a:pt x="12273" y="18241"/>
                </a:cubicBezTo>
                <a:cubicBezTo>
                  <a:pt x="12290" y="18241"/>
                  <a:pt x="12307" y="18229"/>
                  <a:pt x="12313" y="18218"/>
                </a:cubicBezTo>
                <a:cubicBezTo>
                  <a:pt x="12472" y="18150"/>
                  <a:pt x="12647" y="18127"/>
                  <a:pt x="12806" y="18059"/>
                </a:cubicBezTo>
                <a:cubicBezTo>
                  <a:pt x="12829" y="18019"/>
                  <a:pt x="12874" y="18031"/>
                  <a:pt x="12908" y="18025"/>
                </a:cubicBezTo>
                <a:cubicBezTo>
                  <a:pt x="12954" y="17997"/>
                  <a:pt x="12999" y="17974"/>
                  <a:pt x="13045" y="17957"/>
                </a:cubicBezTo>
                <a:cubicBezTo>
                  <a:pt x="13050" y="17951"/>
                  <a:pt x="13056" y="17940"/>
                  <a:pt x="13062" y="17934"/>
                </a:cubicBezTo>
                <a:cubicBezTo>
                  <a:pt x="13090" y="17929"/>
                  <a:pt x="13113" y="17929"/>
                  <a:pt x="13135" y="17929"/>
                </a:cubicBezTo>
                <a:cubicBezTo>
                  <a:pt x="13152" y="17917"/>
                  <a:pt x="13169" y="17906"/>
                  <a:pt x="13192" y="17889"/>
                </a:cubicBezTo>
                <a:cubicBezTo>
                  <a:pt x="13198" y="17895"/>
                  <a:pt x="13215" y="17900"/>
                  <a:pt x="13220" y="17900"/>
                </a:cubicBezTo>
                <a:lnTo>
                  <a:pt x="13209" y="17883"/>
                </a:lnTo>
                <a:cubicBezTo>
                  <a:pt x="13249" y="17872"/>
                  <a:pt x="13277" y="17861"/>
                  <a:pt x="13311" y="17844"/>
                </a:cubicBezTo>
                <a:cubicBezTo>
                  <a:pt x="13317" y="17844"/>
                  <a:pt x="13323" y="17855"/>
                  <a:pt x="13323" y="17861"/>
                </a:cubicBezTo>
                <a:cubicBezTo>
                  <a:pt x="13328" y="17849"/>
                  <a:pt x="13340" y="17832"/>
                  <a:pt x="13340" y="17826"/>
                </a:cubicBezTo>
                <a:cubicBezTo>
                  <a:pt x="13413" y="17821"/>
                  <a:pt x="13459" y="17753"/>
                  <a:pt x="13527" y="17747"/>
                </a:cubicBezTo>
                <a:cubicBezTo>
                  <a:pt x="13595" y="17662"/>
                  <a:pt x="13708" y="17651"/>
                  <a:pt x="13799" y="17588"/>
                </a:cubicBezTo>
                <a:cubicBezTo>
                  <a:pt x="13799" y="17583"/>
                  <a:pt x="13799" y="17560"/>
                  <a:pt x="13799" y="17548"/>
                </a:cubicBezTo>
                <a:cubicBezTo>
                  <a:pt x="13811" y="17554"/>
                  <a:pt x="13828" y="17560"/>
                  <a:pt x="13833" y="17565"/>
                </a:cubicBezTo>
                <a:cubicBezTo>
                  <a:pt x="13941" y="17497"/>
                  <a:pt x="14072" y="17469"/>
                  <a:pt x="14162" y="17384"/>
                </a:cubicBezTo>
                <a:cubicBezTo>
                  <a:pt x="14162" y="17373"/>
                  <a:pt x="14151" y="17361"/>
                  <a:pt x="14145" y="17350"/>
                </a:cubicBezTo>
                <a:cubicBezTo>
                  <a:pt x="14100" y="17384"/>
                  <a:pt x="14049" y="17418"/>
                  <a:pt x="13998" y="17452"/>
                </a:cubicBezTo>
                <a:cubicBezTo>
                  <a:pt x="13992" y="17446"/>
                  <a:pt x="13981" y="17446"/>
                  <a:pt x="13969" y="17446"/>
                </a:cubicBezTo>
                <a:cubicBezTo>
                  <a:pt x="13907" y="17503"/>
                  <a:pt x="13811" y="17531"/>
                  <a:pt x="13731" y="17571"/>
                </a:cubicBezTo>
                <a:cubicBezTo>
                  <a:pt x="13725" y="17577"/>
                  <a:pt x="13725" y="17594"/>
                  <a:pt x="13725" y="17600"/>
                </a:cubicBezTo>
                <a:cubicBezTo>
                  <a:pt x="13697" y="17605"/>
                  <a:pt x="13674" y="17605"/>
                  <a:pt x="13652" y="17605"/>
                </a:cubicBezTo>
                <a:cubicBezTo>
                  <a:pt x="13646" y="17622"/>
                  <a:pt x="13635" y="17645"/>
                  <a:pt x="13629" y="17662"/>
                </a:cubicBezTo>
                <a:cubicBezTo>
                  <a:pt x="13623" y="17651"/>
                  <a:pt x="13612" y="17639"/>
                  <a:pt x="13606" y="17634"/>
                </a:cubicBezTo>
                <a:cubicBezTo>
                  <a:pt x="13601" y="17639"/>
                  <a:pt x="13584" y="17656"/>
                  <a:pt x="13578" y="17668"/>
                </a:cubicBezTo>
                <a:cubicBezTo>
                  <a:pt x="13561" y="17656"/>
                  <a:pt x="13544" y="17645"/>
                  <a:pt x="13533" y="17634"/>
                </a:cubicBezTo>
                <a:lnTo>
                  <a:pt x="13533" y="17634"/>
                </a:lnTo>
                <a:cubicBezTo>
                  <a:pt x="13538" y="17639"/>
                  <a:pt x="13544" y="17662"/>
                  <a:pt x="13550" y="17668"/>
                </a:cubicBezTo>
                <a:cubicBezTo>
                  <a:pt x="13408" y="17724"/>
                  <a:pt x="13260" y="17781"/>
                  <a:pt x="13124" y="17849"/>
                </a:cubicBezTo>
                <a:cubicBezTo>
                  <a:pt x="13124" y="17821"/>
                  <a:pt x="13124" y="17792"/>
                  <a:pt x="13118" y="17764"/>
                </a:cubicBezTo>
                <a:lnTo>
                  <a:pt x="13118" y="17764"/>
                </a:lnTo>
                <a:cubicBezTo>
                  <a:pt x="13124" y="17770"/>
                  <a:pt x="13135" y="17792"/>
                  <a:pt x="13141" y="17804"/>
                </a:cubicBezTo>
                <a:cubicBezTo>
                  <a:pt x="13209" y="17775"/>
                  <a:pt x="13272" y="17741"/>
                  <a:pt x="13340" y="17707"/>
                </a:cubicBezTo>
                <a:cubicBezTo>
                  <a:pt x="13334" y="17702"/>
                  <a:pt x="13323" y="17685"/>
                  <a:pt x="13311" y="17679"/>
                </a:cubicBezTo>
                <a:cubicBezTo>
                  <a:pt x="13402" y="17622"/>
                  <a:pt x="13493" y="17577"/>
                  <a:pt x="13589" y="17537"/>
                </a:cubicBezTo>
                <a:lnTo>
                  <a:pt x="13589" y="17537"/>
                </a:lnTo>
                <a:cubicBezTo>
                  <a:pt x="13578" y="17571"/>
                  <a:pt x="13555" y="17588"/>
                  <a:pt x="13527" y="17605"/>
                </a:cubicBezTo>
                <a:lnTo>
                  <a:pt x="13527" y="17611"/>
                </a:lnTo>
                <a:cubicBezTo>
                  <a:pt x="13550" y="17600"/>
                  <a:pt x="13572" y="17594"/>
                  <a:pt x="13595" y="17583"/>
                </a:cubicBezTo>
                <a:cubicBezTo>
                  <a:pt x="13595" y="17560"/>
                  <a:pt x="13589" y="17543"/>
                  <a:pt x="13595" y="17520"/>
                </a:cubicBezTo>
                <a:cubicBezTo>
                  <a:pt x="13597" y="17520"/>
                  <a:pt x="13598" y="17519"/>
                  <a:pt x="13600" y="17519"/>
                </a:cubicBezTo>
                <a:cubicBezTo>
                  <a:pt x="13619" y="17519"/>
                  <a:pt x="13624" y="17550"/>
                  <a:pt x="13635" y="17565"/>
                </a:cubicBezTo>
                <a:cubicBezTo>
                  <a:pt x="13674" y="17537"/>
                  <a:pt x="13714" y="17514"/>
                  <a:pt x="13754" y="17492"/>
                </a:cubicBezTo>
                <a:lnTo>
                  <a:pt x="13680" y="17492"/>
                </a:lnTo>
                <a:cubicBezTo>
                  <a:pt x="13721" y="17478"/>
                  <a:pt x="13766" y="17424"/>
                  <a:pt x="13814" y="17424"/>
                </a:cubicBezTo>
                <a:cubicBezTo>
                  <a:pt x="13826" y="17424"/>
                  <a:pt x="13838" y="17427"/>
                  <a:pt x="13850" y="17435"/>
                </a:cubicBezTo>
                <a:cubicBezTo>
                  <a:pt x="13879" y="17418"/>
                  <a:pt x="13907" y="17401"/>
                  <a:pt x="13935" y="17384"/>
                </a:cubicBezTo>
                <a:lnTo>
                  <a:pt x="13935" y="17384"/>
                </a:lnTo>
                <a:cubicBezTo>
                  <a:pt x="13913" y="17390"/>
                  <a:pt x="13896" y="17395"/>
                  <a:pt x="13879" y="17407"/>
                </a:cubicBezTo>
                <a:lnTo>
                  <a:pt x="13873" y="17390"/>
                </a:lnTo>
                <a:cubicBezTo>
                  <a:pt x="13896" y="17373"/>
                  <a:pt x="13924" y="17361"/>
                  <a:pt x="13952" y="17344"/>
                </a:cubicBezTo>
                <a:cubicBezTo>
                  <a:pt x="13952" y="17350"/>
                  <a:pt x="13964" y="17367"/>
                  <a:pt x="13969" y="17373"/>
                </a:cubicBezTo>
                <a:cubicBezTo>
                  <a:pt x="13952" y="17339"/>
                  <a:pt x="13981" y="17327"/>
                  <a:pt x="14009" y="17316"/>
                </a:cubicBezTo>
                <a:cubicBezTo>
                  <a:pt x="14015" y="17327"/>
                  <a:pt x="14015" y="17350"/>
                  <a:pt x="14015" y="17356"/>
                </a:cubicBezTo>
                <a:cubicBezTo>
                  <a:pt x="14089" y="17299"/>
                  <a:pt x="14174" y="17259"/>
                  <a:pt x="14253" y="17208"/>
                </a:cubicBezTo>
                <a:lnTo>
                  <a:pt x="14253" y="17208"/>
                </a:lnTo>
                <a:cubicBezTo>
                  <a:pt x="14242" y="17214"/>
                  <a:pt x="14219" y="17225"/>
                  <a:pt x="14208" y="17225"/>
                </a:cubicBezTo>
                <a:lnTo>
                  <a:pt x="14191" y="17202"/>
                </a:lnTo>
                <a:cubicBezTo>
                  <a:pt x="14219" y="17185"/>
                  <a:pt x="14247" y="17168"/>
                  <a:pt x="14276" y="17151"/>
                </a:cubicBezTo>
                <a:cubicBezTo>
                  <a:pt x="14276" y="17157"/>
                  <a:pt x="14281" y="17180"/>
                  <a:pt x="14281" y="17185"/>
                </a:cubicBezTo>
                <a:cubicBezTo>
                  <a:pt x="14384" y="17134"/>
                  <a:pt x="14486" y="17078"/>
                  <a:pt x="14577" y="17004"/>
                </a:cubicBezTo>
                <a:lnTo>
                  <a:pt x="14577" y="17004"/>
                </a:lnTo>
                <a:cubicBezTo>
                  <a:pt x="14520" y="17021"/>
                  <a:pt x="14469" y="17066"/>
                  <a:pt x="14412" y="17078"/>
                </a:cubicBezTo>
                <a:cubicBezTo>
                  <a:pt x="14480" y="17015"/>
                  <a:pt x="14559" y="16970"/>
                  <a:pt x="14639" y="16930"/>
                </a:cubicBezTo>
                <a:cubicBezTo>
                  <a:pt x="14650" y="16930"/>
                  <a:pt x="14656" y="16936"/>
                  <a:pt x="14667" y="16936"/>
                </a:cubicBezTo>
                <a:cubicBezTo>
                  <a:pt x="14696" y="16936"/>
                  <a:pt x="14724" y="16919"/>
                  <a:pt x="14747" y="16896"/>
                </a:cubicBezTo>
                <a:cubicBezTo>
                  <a:pt x="14738" y="16893"/>
                  <a:pt x="14730" y="16891"/>
                  <a:pt x="14722" y="16891"/>
                </a:cubicBezTo>
                <a:cubicBezTo>
                  <a:pt x="14702" y="16891"/>
                  <a:pt x="14682" y="16899"/>
                  <a:pt x="14662" y="16907"/>
                </a:cubicBezTo>
                <a:cubicBezTo>
                  <a:pt x="14690" y="16879"/>
                  <a:pt x="14724" y="16851"/>
                  <a:pt x="14758" y="16834"/>
                </a:cubicBezTo>
                <a:cubicBezTo>
                  <a:pt x="14764" y="16845"/>
                  <a:pt x="14769" y="16856"/>
                  <a:pt x="14775" y="16873"/>
                </a:cubicBezTo>
                <a:cubicBezTo>
                  <a:pt x="14798" y="16851"/>
                  <a:pt x="14826" y="16834"/>
                  <a:pt x="14855" y="16817"/>
                </a:cubicBezTo>
                <a:lnTo>
                  <a:pt x="14786" y="16817"/>
                </a:lnTo>
                <a:cubicBezTo>
                  <a:pt x="14832" y="16788"/>
                  <a:pt x="14877" y="16760"/>
                  <a:pt x="14923" y="16737"/>
                </a:cubicBezTo>
                <a:cubicBezTo>
                  <a:pt x="14934" y="16748"/>
                  <a:pt x="14951" y="16765"/>
                  <a:pt x="14968" y="16777"/>
                </a:cubicBezTo>
                <a:cubicBezTo>
                  <a:pt x="14979" y="16680"/>
                  <a:pt x="15110" y="16658"/>
                  <a:pt x="15155" y="16578"/>
                </a:cubicBezTo>
                <a:lnTo>
                  <a:pt x="15155" y="16578"/>
                </a:lnTo>
                <a:cubicBezTo>
                  <a:pt x="15144" y="16584"/>
                  <a:pt x="15121" y="16601"/>
                  <a:pt x="15110" y="16607"/>
                </a:cubicBezTo>
                <a:cubicBezTo>
                  <a:pt x="15104" y="16601"/>
                  <a:pt x="15093" y="16590"/>
                  <a:pt x="15087" y="16584"/>
                </a:cubicBezTo>
                <a:cubicBezTo>
                  <a:pt x="15104" y="16578"/>
                  <a:pt x="15127" y="16567"/>
                  <a:pt x="15144" y="16561"/>
                </a:cubicBezTo>
                <a:cubicBezTo>
                  <a:pt x="15150" y="16550"/>
                  <a:pt x="15155" y="16533"/>
                  <a:pt x="15167" y="16522"/>
                </a:cubicBezTo>
                <a:cubicBezTo>
                  <a:pt x="15172" y="16533"/>
                  <a:pt x="15184" y="16561"/>
                  <a:pt x="15189" y="16573"/>
                </a:cubicBezTo>
                <a:cubicBezTo>
                  <a:pt x="15218" y="16556"/>
                  <a:pt x="15252" y="16533"/>
                  <a:pt x="15257" y="16493"/>
                </a:cubicBezTo>
                <a:cubicBezTo>
                  <a:pt x="15291" y="16470"/>
                  <a:pt x="15325" y="16453"/>
                  <a:pt x="15365" y="16431"/>
                </a:cubicBezTo>
                <a:lnTo>
                  <a:pt x="15382" y="16397"/>
                </a:lnTo>
                <a:cubicBezTo>
                  <a:pt x="15422" y="16380"/>
                  <a:pt x="15462" y="16351"/>
                  <a:pt x="15496" y="16317"/>
                </a:cubicBezTo>
                <a:lnTo>
                  <a:pt x="15496" y="16317"/>
                </a:lnTo>
                <a:cubicBezTo>
                  <a:pt x="15496" y="16329"/>
                  <a:pt x="15490" y="16357"/>
                  <a:pt x="15490" y="16368"/>
                </a:cubicBezTo>
                <a:cubicBezTo>
                  <a:pt x="15501" y="16317"/>
                  <a:pt x="15552" y="16283"/>
                  <a:pt x="15564" y="16232"/>
                </a:cubicBezTo>
                <a:lnTo>
                  <a:pt x="15564" y="16232"/>
                </a:lnTo>
                <a:cubicBezTo>
                  <a:pt x="15524" y="16261"/>
                  <a:pt x="15490" y="16283"/>
                  <a:pt x="15450" y="16306"/>
                </a:cubicBezTo>
                <a:cubicBezTo>
                  <a:pt x="15547" y="16198"/>
                  <a:pt x="15666" y="16096"/>
                  <a:pt x="15785" y="16011"/>
                </a:cubicBezTo>
                <a:lnTo>
                  <a:pt x="15785" y="16011"/>
                </a:lnTo>
                <a:cubicBezTo>
                  <a:pt x="15768" y="16028"/>
                  <a:pt x="15751" y="16051"/>
                  <a:pt x="15734" y="16073"/>
                </a:cubicBezTo>
                <a:cubicBezTo>
                  <a:pt x="15740" y="16075"/>
                  <a:pt x="15745" y="16076"/>
                  <a:pt x="15750" y="16076"/>
                </a:cubicBezTo>
                <a:cubicBezTo>
                  <a:pt x="15771" y="16076"/>
                  <a:pt x="15791" y="16061"/>
                  <a:pt x="15813" y="16056"/>
                </a:cubicBezTo>
                <a:cubicBezTo>
                  <a:pt x="15825" y="16028"/>
                  <a:pt x="15842" y="16005"/>
                  <a:pt x="15853" y="15983"/>
                </a:cubicBezTo>
                <a:cubicBezTo>
                  <a:pt x="15864" y="15983"/>
                  <a:pt x="15876" y="15988"/>
                  <a:pt x="15881" y="15994"/>
                </a:cubicBezTo>
                <a:cubicBezTo>
                  <a:pt x="15877" y="15967"/>
                  <a:pt x="15927" y="15900"/>
                  <a:pt x="15958" y="15900"/>
                </a:cubicBezTo>
                <a:cubicBezTo>
                  <a:pt x="15967" y="15900"/>
                  <a:pt x="15974" y="15906"/>
                  <a:pt x="15978" y="15920"/>
                </a:cubicBezTo>
                <a:cubicBezTo>
                  <a:pt x="15899" y="16034"/>
                  <a:pt x="15762" y="16107"/>
                  <a:pt x="15694" y="16232"/>
                </a:cubicBezTo>
                <a:lnTo>
                  <a:pt x="15666" y="16232"/>
                </a:lnTo>
                <a:cubicBezTo>
                  <a:pt x="15609" y="16295"/>
                  <a:pt x="15541" y="16340"/>
                  <a:pt x="15473" y="16397"/>
                </a:cubicBezTo>
                <a:cubicBezTo>
                  <a:pt x="15484" y="16408"/>
                  <a:pt x="15496" y="16442"/>
                  <a:pt x="15507" y="16459"/>
                </a:cubicBezTo>
                <a:cubicBezTo>
                  <a:pt x="15541" y="16425"/>
                  <a:pt x="15581" y="16391"/>
                  <a:pt x="15569" y="16340"/>
                </a:cubicBezTo>
                <a:cubicBezTo>
                  <a:pt x="15586" y="16329"/>
                  <a:pt x="15603" y="16323"/>
                  <a:pt x="15620" y="16312"/>
                </a:cubicBezTo>
                <a:cubicBezTo>
                  <a:pt x="15623" y="16312"/>
                  <a:pt x="15625" y="16312"/>
                  <a:pt x="15627" y="16312"/>
                </a:cubicBezTo>
                <a:cubicBezTo>
                  <a:pt x="15668" y="16312"/>
                  <a:pt x="15685" y="16259"/>
                  <a:pt x="15717" y="16238"/>
                </a:cubicBezTo>
                <a:lnTo>
                  <a:pt x="15740" y="16278"/>
                </a:lnTo>
                <a:cubicBezTo>
                  <a:pt x="15734" y="16266"/>
                  <a:pt x="15728" y="16243"/>
                  <a:pt x="15723" y="16232"/>
                </a:cubicBezTo>
                <a:cubicBezTo>
                  <a:pt x="15745" y="16232"/>
                  <a:pt x="15779" y="16221"/>
                  <a:pt x="15808" y="16221"/>
                </a:cubicBezTo>
                <a:cubicBezTo>
                  <a:pt x="15808" y="16204"/>
                  <a:pt x="15808" y="16181"/>
                  <a:pt x="15808" y="16164"/>
                </a:cubicBezTo>
                <a:cubicBezTo>
                  <a:pt x="15825" y="16164"/>
                  <a:pt x="15847" y="16170"/>
                  <a:pt x="15859" y="16170"/>
                </a:cubicBezTo>
                <a:cubicBezTo>
                  <a:pt x="15853" y="16164"/>
                  <a:pt x="15842" y="16158"/>
                  <a:pt x="15836" y="16153"/>
                </a:cubicBezTo>
                <a:cubicBezTo>
                  <a:pt x="15862" y="16137"/>
                  <a:pt x="15884" y="16107"/>
                  <a:pt x="15918" y="16107"/>
                </a:cubicBezTo>
                <a:cubicBezTo>
                  <a:pt x="15921" y="16107"/>
                  <a:pt x="15923" y="16107"/>
                  <a:pt x="15926" y="16107"/>
                </a:cubicBezTo>
                <a:lnTo>
                  <a:pt x="15926" y="16107"/>
                </a:lnTo>
                <a:cubicBezTo>
                  <a:pt x="15920" y="16106"/>
                  <a:pt x="15909" y="16096"/>
                  <a:pt x="15904" y="16090"/>
                </a:cubicBezTo>
                <a:cubicBezTo>
                  <a:pt x="15984" y="16028"/>
                  <a:pt x="16040" y="15943"/>
                  <a:pt x="16114" y="15875"/>
                </a:cubicBezTo>
                <a:cubicBezTo>
                  <a:pt x="16114" y="15885"/>
                  <a:pt x="16119" y="15899"/>
                  <a:pt x="16120" y="15907"/>
                </a:cubicBezTo>
                <a:lnTo>
                  <a:pt x="16120" y="15907"/>
                </a:lnTo>
                <a:cubicBezTo>
                  <a:pt x="16116" y="15850"/>
                  <a:pt x="16183" y="15773"/>
                  <a:pt x="16245" y="15773"/>
                </a:cubicBezTo>
                <a:cubicBezTo>
                  <a:pt x="16273" y="15767"/>
                  <a:pt x="16256" y="15733"/>
                  <a:pt x="16267" y="15716"/>
                </a:cubicBezTo>
                <a:cubicBezTo>
                  <a:pt x="16318" y="15670"/>
                  <a:pt x="16341" y="15619"/>
                  <a:pt x="16335" y="15551"/>
                </a:cubicBezTo>
                <a:lnTo>
                  <a:pt x="16335" y="15551"/>
                </a:lnTo>
                <a:cubicBezTo>
                  <a:pt x="16347" y="15557"/>
                  <a:pt x="16364" y="15574"/>
                  <a:pt x="16375" y="15580"/>
                </a:cubicBezTo>
                <a:cubicBezTo>
                  <a:pt x="16369" y="15568"/>
                  <a:pt x="16358" y="15546"/>
                  <a:pt x="16352" y="15534"/>
                </a:cubicBezTo>
                <a:cubicBezTo>
                  <a:pt x="16375" y="15529"/>
                  <a:pt x="16421" y="15540"/>
                  <a:pt x="16415" y="15500"/>
                </a:cubicBezTo>
                <a:cubicBezTo>
                  <a:pt x="16443" y="15466"/>
                  <a:pt x="16477" y="15438"/>
                  <a:pt x="16506" y="15409"/>
                </a:cubicBezTo>
                <a:lnTo>
                  <a:pt x="16506" y="15409"/>
                </a:lnTo>
                <a:cubicBezTo>
                  <a:pt x="16455" y="15426"/>
                  <a:pt x="16421" y="15455"/>
                  <a:pt x="16381" y="15483"/>
                </a:cubicBezTo>
                <a:cubicBezTo>
                  <a:pt x="16386" y="15489"/>
                  <a:pt x="16398" y="15512"/>
                  <a:pt x="16403" y="15517"/>
                </a:cubicBezTo>
                <a:cubicBezTo>
                  <a:pt x="16396" y="15515"/>
                  <a:pt x="16388" y="15514"/>
                  <a:pt x="16381" y="15514"/>
                </a:cubicBezTo>
                <a:cubicBezTo>
                  <a:pt x="16351" y="15514"/>
                  <a:pt x="16329" y="15532"/>
                  <a:pt x="16324" y="15568"/>
                </a:cubicBezTo>
                <a:lnTo>
                  <a:pt x="16307" y="15540"/>
                </a:lnTo>
                <a:lnTo>
                  <a:pt x="16307" y="15540"/>
                </a:lnTo>
                <a:cubicBezTo>
                  <a:pt x="16318" y="15574"/>
                  <a:pt x="16318" y="15614"/>
                  <a:pt x="16313" y="15653"/>
                </a:cubicBezTo>
                <a:cubicBezTo>
                  <a:pt x="16301" y="15657"/>
                  <a:pt x="16289" y="15659"/>
                  <a:pt x="16277" y="15659"/>
                </a:cubicBezTo>
                <a:cubicBezTo>
                  <a:pt x="16240" y="15659"/>
                  <a:pt x="16207" y="15641"/>
                  <a:pt x="16177" y="15619"/>
                </a:cubicBezTo>
                <a:cubicBezTo>
                  <a:pt x="16142" y="15648"/>
                  <a:pt x="16108" y="15676"/>
                  <a:pt x="16074" y="15710"/>
                </a:cubicBezTo>
                <a:cubicBezTo>
                  <a:pt x="16222" y="15523"/>
                  <a:pt x="16369" y="15341"/>
                  <a:pt x="16528" y="15165"/>
                </a:cubicBezTo>
                <a:cubicBezTo>
                  <a:pt x="16534" y="15177"/>
                  <a:pt x="16534" y="15200"/>
                  <a:pt x="16534" y="15211"/>
                </a:cubicBezTo>
                <a:cubicBezTo>
                  <a:pt x="16540" y="15205"/>
                  <a:pt x="16551" y="15200"/>
                  <a:pt x="16551" y="15194"/>
                </a:cubicBezTo>
                <a:cubicBezTo>
                  <a:pt x="16528" y="15160"/>
                  <a:pt x="16528" y="15126"/>
                  <a:pt x="16579" y="15114"/>
                </a:cubicBezTo>
                <a:lnTo>
                  <a:pt x="16579" y="15114"/>
                </a:lnTo>
                <a:cubicBezTo>
                  <a:pt x="16579" y="15126"/>
                  <a:pt x="16574" y="15154"/>
                  <a:pt x="16574" y="15171"/>
                </a:cubicBezTo>
                <a:cubicBezTo>
                  <a:pt x="16579" y="15154"/>
                  <a:pt x="16591" y="15143"/>
                  <a:pt x="16596" y="15131"/>
                </a:cubicBezTo>
                <a:cubicBezTo>
                  <a:pt x="16585" y="15120"/>
                  <a:pt x="16579" y="15109"/>
                  <a:pt x="16574" y="15097"/>
                </a:cubicBezTo>
                <a:cubicBezTo>
                  <a:pt x="16619" y="15035"/>
                  <a:pt x="16670" y="14984"/>
                  <a:pt x="16716" y="14927"/>
                </a:cubicBezTo>
                <a:cubicBezTo>
                  <a:pt x="16778" y="14865"/>
                  <a:pt x="16806" y="14740"/>
                  <a:pt x="16903" y="14729"/>
                </a:cubicBezTo>
                <a:cubicBezTo>
                  <a:pt x="16931" y="14700"/>
                  <a:pt x="16960" y="14672"/>
                  <a:pt x="16994" y="14643"/>
                </a:cubicBezTo>
                <a:cubicBezTo>
                  <a:pt x="16994" y="14638"/>
                  <a:pt x="16999" y="14621"/>
                  <a:pt x="16999" y="14609"/>
                </a:cubicBezTo>
                <a:cubicBezTo>
                  <a:pt x="17033" y="14592"/>
                  <a:pt x="17045" y="14564"/>
                  <a:pt x="17022" y="14530"/>
                </a:cubicBezTo>
                <a:lnTo>
                  <a:pt x="17022" y="14530"/>
                </a:lnTo>
                <a:cubicBezTo>
                  <a:pt x="17005" y="14547"/>
                  <a:pt x="16988" y="14570"/>
                  <a:pt x="16977" y="14587"/>
                </a:cubicBezTo>
                <a:cubicBezTo>
                  <a:pt x="16988" y="14553"/>
                  <a:pt x="17005" y="14519"/>
                  <a:pt x="17022" y="14490"/>
                </a:cubicBezTo>
                <a:cubicBezTo>
                  <a:pt x="17033" y="14502"/>
                  <a:pt x="17050" y="14519"/>
                  <a:pt x="17056" y="14530"/>
                </a:cubicBezTo>
                <a:cubicBezTo>
                  <a:pt x="17062" y="14507"/>
                  <a:pt x="17067" y="14490"/>
                  <a:pt x="17073" y="14468"/>
                </a:cubicBezTo>
                <a:cubicBezTo>
                  <a:pt x="17090" y="14485"/>
                  <a:pt x="17107" y="14502"/>
                  <a:pt x="17118" y="14519"/>
                </a:cubicBezTo>
                <a:cubicBezTo>
                  <a:pt x="17107" y="14536"/>
                  <a:pt x="17096" y="14558"/>
                  <a:pt x="17084" y="14575"/>
                </a:cubicBezTo>
                <a:cubicBezTo>
                  <a:pt x="17079" y="14581"/>
                  <a:pt x="17073" y="14581"/>
                  <a:pt x="17067" y="14587"/>
                </a:cubicBezTo>
                <a:cubicBezTo>
                  <a:pt x="17033" y="14632"/>
                  <a:pt x="17011" y="14683"/>
                  <a:pt x="16994" y="14740"/>
                </a:cubicBezTo>
                <a:cubicBezTo>
                  <a:pt x="16982" y="14746"/>
                  <a:pt x="16954" y="14751"/>
                  <a:pt x="16942" y="14757"/>
                </a:cubicBezTo>
                <a:cubicBezTo>
                  <a:pt x="16948" y="14768"/>
                  <a:pt x="16965" y="14785"/>
                  <a:pt x="16971" y="14797"/>
                </a:cubicBezTo>
                <a:cubicBezTo>
                  <a:pt x="17056" y="14746"/>
                  <a:pt x="17090" y="14643"/>
                  <a:pt x="17158" y="14570"/>
                </a:cubicBezTo>
                <a:lnTo>
                  <a:pt x="17172" y="14588"/>
                </a:lnTo>
                <a:lnTo>
                  <a:pt x="17172" y="14588"/>
                </a:lnTo>
                <a:cubicBezTo>
                  <a:pt x="17167" y="14581"/>
                  <a:pt x="17163" y="14568"/>
                  <a:pt x="17158" y="14558"/>
                </a:cubicBezTo>
                <a:cubicBezTo>
                  <a:pt x="17192" y="14524"/>
                  <a:pt x="17221" y="14479"/>
                  <a:pt x="17232" y="14434"/>
                </a:cubicBezTo>
                <a:cubicBezTo>
                  <a:pt x="17260" y="14411"/>
                  <a:pt x="17289" y="14377"/>
                  <a:pt x="17266" y="14337"/>
                </a:cubicBezTo>
                <a:lnTo>
                  <a:pt x="17266" y="14337"/>
                </a:lnTo>
                <a:cubicBezTo>
                  <a:pt x="17277" y="14343"/>
                  <a:pt x="17294" y="14348"/>
                  <a:pt x="17306" y="14354"/>
                </a:cubicBezTo>
                <a:cubicBezTo>
                  <a:pt x="17294" y="14343"/>
                  <a:pt x="17277" y="14326"/>
                  <a:pt x="17272" y="14314"/>
                </a:cubicBezTo>
                <a:cubicBezTo>
                  <a:pt x="17283" y="14309"/>
                  <a:pt x="17311" y="14297"/>
                  <a:pt x="17328" y="14292"/>
                </a:cubicBezTo>
                <a:cubicBezTo>
                  <a:pt x="17323" y="14286"/>
                  <a:pt x="17317" y="14275"/>
                  <a:pt x="17311" y="14269"/>
                </a:cubicBezTo>
                <a:cubicBezTo>
                  <a:pt x="17272" y="14309"/>
                  <a:pt x="17209" y="14348"/>
                  <a:pt x="17226" y="14417"/>
                </a:cubicBezTo>
                <a:cubicBezTo>
                  <a:pt x="17215" y="14422"/>
                  <a:pt x="17186" y="14428"/>
                  <a:pt x="17175" y="14434"/>
                </a:cubicBezTo>
                <a:cubicBezTo>
                  <a:pt x="17158" y="14462"/>
                  <a:pt x="17141" y="14490"/>
                  <a:pt x="17130" y="14519"/>
                </a:cubicBezTo>
                <a:cubicBezTo>
                  <a:pt x="17118" y="14502"/>
                  <a:pt x="17096" y="14468"/>
                  <a:pt x="17084" y="14451"/>
                </a:cubicBezTo>
                <a:cubicBezTo>
                  <a:pt x="17096" y="14445"/>
                  <a:pt x="17118" y="14439"/>
                  <a:pt x="17130" y="14434"/>
                </a:cubicBezTo>
                <a:cubicBezTo>
                  <a:pt x="17118" y="14417"/>
                  <a:pt x="17101" y="14405"/>
                  <a:pt x="17090" y="14394"/>
                </a:cubicBezTo>
                <a:cubicBezTo>
                  <a:pt x="17096" y="14388"/>
                  <a:pt x="17101" y="14371"/>
                  <a:pt x="17101" y="14365"/>
                </a:cubicBezTo>
                <a:cubicBezTo>
                  <a:pt x="17113" y="14377"/>
                  <a:pt x="17135" y="14394"/>
                  <a:pt x="17147" y="14405"/>
                </a:cubicBezTo>
                <a:cubicBezTo>
                  <a:pt x="17141" y="14382"/>
                  <a:pt x="17135" y="14360"/>
                  <a:pt x="17130" y="14343"/>
                </a:cubicBezTo>
                <a:cubicBezTo>
                  <a:pt x="17135" y="14326"/>
                  <a:pt x="17147" y="14314"/>
                  <a:pt x="17152" y="14297"/>
                </a:cubicBezTo>
                <a:lnTo>
                  <a:pt x="17152" y="14297"/>
                </a:lnTo>
                <a:cubicBezTo>
                  <a:pt x="17152" y="14320"/>
                  <a:pt x="17141" y="14337"/>
                  <a:pt x="17152" y="14360"/>
                </a:cubicBezTo>
                <a:cubicBezTo>
                  <a:pt x="17209" y="14348"/>
                  <a:pt x="17158" y="14280"/>
                  <a:pt x="17175" y="14241"/>
                </a:cubicBezTo>
                <a:cubicBezTo>
                  <a:pt x="17192" y="14229"/>
                  <a:pt x="17226" y="14195"/>
                  <a:pt x="17238" y="14184"/>
                </a:cubicBezTo>
                <a:cubicBezTo>
                  <a:pt x="17243" y="14195"/>
                  <a:pt x="17243" y="14224"/>
                  <a:pt x="17249" y="14241"/>
                </a:cubicBezTo>
                <a:cubicBezTo>
                  <a:pt x="17255" y="14207"/>
                  <a:pt x="17266" y="14173"/>
                  <a:pt x="17289" y="14150"/>
                </a:cubicBezTo>
                <a:lnTo>
                  <a:pt x="17289" y="14150"/>
                </a:lnTo>
                <a:cubicBezTo>
                  <a:pt x="17277" y="14156"/>
                  <a:pt x="17249" y="14173"/>
                  <a:pt x="17238" y="14178"/>
                </a:cubicBezTo>
                <a:cubicBezTo>
                  <a:pt x="17232" y="14127"/>
                  <a:pt x="17266" y="14116"/>
                  <a:pt x="17311" y="14116"/>
                </a:cubicBezTo>
                <a:cubicBezTo>
                  <a:pt x="17306" y="14104"/>
                  <a:pt x="17294" y="14087"/>
                  <a:pt x="17294" y="14076"/>
                </a:cubicBezTo>
                <a:cubicBezTo>
                  <a:pt x="17311" y="14014"/>
                  <a:pt x="17351" y="13951"/>
                  <a:pt x="17374" y="13895"/>
                </a:cubicBezTo>
                <a:cubicBezTo>
                  <a:pt x="17385" y="13917"/>
                  <a:pt x="17391" y="13946"/>
                  <a:pt x="17396" y="13974"/>
                </a:cubicBezTo>
                <a:cubicBezTo>
                  <a:pt x="17408" y="13940"/>
                  <a:pt x="17396" y="13906"/>
                  <a:pt x="17379" y="13878"/>
                </a:cubicBezTo>
                <a:cubicBezTo>
                  <a:pt x="17385" y="13878"/>
                  <a:pt x="17396" y="13872"/>
                  <a:pt x="17402" y="13872"/>
                </a:cubicBezTo>
                <a:cubicBezTo>
                  <a:pt x="17402" y="13878"/>
                  <a:pt x="17402" y="13889"/>
                  <a:pt x="17408" y="13900"/>
                </a:cubicBezTo>
                <a:cubicBezTo>
                  <a:pt x="17430" y="13900"/>
                  <a:pt x="17442" y="13895"/>
                  <a:pt x="17436" y="13872"/>
                </a:cubicBezTo>
                <a:lnTo>
                  <a:pt x="17442" y="13872"/>
                </a:lnTo>
                <a:cubicBezTo>
                  <a:pt x="17442" y="13872"/>
                  <a:pt x="17436" y="13866"/>
                  <a:pt x="17430" y="13866"/>
                </a:cubicBezTo>
                <a:lnTo>
                  <a:pt x="17425" y="13866"/>
                </a:lnTo>
                <a:lnTo>
                  <a:pt x="17391" y="13849"/>
                </a:lnTo>
                <a:cubicBezTo>
                  <a:pt x="17408" y="13826"/>
                  <a:pt x="17419" y="13804"/>
                  <a:pt x="17430" y="13781"/>
                </a:cubicBezTo>
                <a:cubicBezTo>
                  <a:pt x="17436" y="13764"/>
                  <a:pt x="17442" y="13741"/>
                  <a:pt x="17447" y="13724"/>
                </a:cubicBezTo>
                <a:cubicBezTo>
                  <a:pt x="17453" y="13736"/>
                  <a:pt x="17470" y="13753"/>
                  <a:pt x="17476" y="13758"/>
                </a:cubicBezTo>
                <a:cubicBezTo>
                  <a:pt x="17482" y="13753"/>
                  <a:pt x="17493" y="13730"/>
                  <a:pt x="17499" y="13719"/>
                </a:cubicBezTo>
                <a:lnTo>
                  <a:pt x="17499" y="13719"/>
                </a:lnTo>
                <a:cubicBezTo>
                  <a:pt x="17493" y="13719"/>
                  <a:pt x="17489" y="13720"/>
                  <a:pt x="17485" y="13720"/>
                </a:cubicBezTo>
                <a:cubicBezTo>
                  <a:pt x="17458" y="13720"/>
                  <a:pt x="17455" y="13704"/>
                  <a:pt x="17464" y="13685"/>
                </a:cubicBezTo>
                <a:cubicBezTo>
                  <a:pt x="17470" y="13679"/>
                  <a:pt x="17476" y="13679"/>
                  <a:pt x="17482" y="13673"/>
                </a:cubicBezTo>
                <a:cubicBezTo>
                  <a:pt x="17476" y="13668"/>
                  <a:pt x="17476" y="13662"/>
                  <a:pt x="17470" y="13656"/>
                </a:cubicBezTo>
                <a:cubicBezTo>
                  <a:pt x="17476" y="13651"/>
                  <a:pt x="17476" y="13645"/>
                  <a:pt x="17482" y="13639"/>
                </a:cubicBezTo>
                <a:cubicBezTo>
                  <a:pt x="17487" y="13628"/>
                  <a:pt x="17487" y="13617"/>
                  <a:pt x="17493" y="13605"/>
                </a:cubicBezTo>
                <a:cubicBezTo>
                  <a:pt x="17504" y="13605"/>
                  <a:pt x="17516" y="13600"/>
                  <a:pt x="17527" y="13600"/>
                </a:cubicBezTo>
                <a:cubicBezTo>
                  <a:pt x="17567" y="13514"/>
                  <a:pt x="17623" y="13441"/>
                  <a:pt x="17640" y="13344"/>
                </a:cubicBezTo>
                <a:cubicBezTo>
                  <a:pt x="17669" y="13327"/>
                  <a:pt x="17697" y="13304"/>
                  <a:pt x="17725" y="13293"/>
                </a:cubicBezTo>
                <a:lnTo>
                  <a:pt x="17725" y="13293"/>
                </a:lnTo>
                <a:cubicBezTo>
                  <a:pt x="17725" y="13356"/>
                  <a:pt x="17686" y="13401"/>
                  <a:pt x="17646" y="13441"/>
                </a:cubicBezTo>
                <a:cubicBezTo>
                  <a:pt x="17646" y="13446"/>
                  <a:pt x="17646" y="13463"/>
                  <a:pt x="17652" y="13475"/>
                </a:cubicBezTo>
                <a:cubicBezTo>
                  <a:pt x="17578" y="13526"/>
                  <a:pt x="17578" y="13622"/>
                  <a:pt x="17516" y="13679"/>
                </a:cubicBezTo>
                <a:cubicBezTo>
                  <a:pt x="17510" y="13713"/>
                  <a:pt x="17504" y="13747"/>
                  <a:pt x="17510" y="13781"/>
                </a:cubicBezTo>
                <a:cubicBezTo>
                  <a:pt x="17516" y="13758"/>
                  <a:pt x="17521" y="13736"/>
                  <a:pt x="17527" y="13713"/>
                </a:cubicBezTo>
                <a:cubicBezTo>
                  <a:pt x="17646" y="13600"/>
                  <a:pt x="17686" y="13418"/>
                  <a:pt x="17788" y="13287"/>
                </a:cubicBezTo>
                <a:lnTo>
                  <a:pt x="17788" y="13287"/>
                </a:lnTo>
                <a:cubicBezTo>
                  <a:pt x="17771" y="13290"/>
                  <a:pt x="17755" y="13291"/>
                  <a:pt x="17738" y="13291"/>
                </a:cubicBezTo>
                <a:cubicBezTo>
                  <a:pt x="17710" y="13291"/>
                  <a:pt x="17683" y="13287"/>
                  <a:pt x="17657" y="13276"/>
                </a:cubicBezTo>
                <a:lnTo>
                  <a:pt x="17680" y="13202"/>
                </a:lnTo>
                <a:cubicBezTo>
                  <a:pt x="17697" y="13202"/>
                  <a:pt x="17714" y="13202"/>
                  <a:pt x="17731" y="13208"/>
                </a:cubicBezTo>
                <a:cubicBezTo>
                  <a:pt x="17731" y="13202"/>
                  <a:pt x="17731" y="13185"/>
                  <a:pt x="17731" y="13180"/>
                </a:cubicBezTo>
                <a:cubicBezTo>
                  <a:pt x="17720" y="13185"/>
                  <a:pt x="17697" y="13197"/>
                  <a:pt x="17686" y="13202"/>
                </a:cubicBezTo>
                <a:cubicBezTo>
                  <a:pt x="17703" y="13140"/>
                  <a:pt x="17725" y="13083"/>
                  <a:pt x="17771" y="13038"/>
                </a:cubicBezTo>
                <a:cubicBezTo>
                  <a:pt x="17771" y="13032"/>
                  <a:pt x="17765" y="13021"/>
                  <a:pt x="17765" y="13015"/>
                </a:cubicBezTo>
                <a:cubicBezTo>
                  <a:pt x="17782" y="12975"/>
                  <a:pt x="17799" y="12930"/>
                  <a:pt x="17816" y="12890"/>
                </a:cubicBezTo>
                <a:cubicBezTo>
                  <a:pt x="17825" y="12894"/>
                  <a:pt x="17833" y="12897"/>
                  <a:pt x="17841" y="12897"/>
                </a:cubicBezTo>
                <a:cubicBezTo>
                  <a:pt x="17854" y="12897"/>
                  <a:pt x="17866" y="12889"/>
                  <a:pt x="17873" y="12868"/>
                </a:cubicBezTo>
                <a:lnTo>
                  <a:pt x="17822" y="12868"/>
                </a:lnTo>
                <a:cubicBezTo>
                  <a:pt x="17850" y="12811"/>
                  <a:pt x="17873" y="12748"/>
                  <a:pt x="17890" y="12680"/>
                </a:cubicBezTo>
                <a:cubicBezTo>
                  <a:pt x="17913" y="12686"/>
                  <a:pt x="17935" y="12692"/>
                  <a:pt x="17952" y="12697"/>
                </a:cubicBezTo>
                <a:cubicBezTo>
                  <a:pt x="17952" y="12686"/>
                  <a:pt x="17947" y="12658"/>
                  <a:pt x="17941" y="12641"/>
                </a:cubicBezTo>
                <a:cubicBezTo>
                  <a:pt x="17935" y="12646"/>
                  <a:pt x="17913" y="12658"/>
                  <a:pt x="17907" y="12658"/>
                </a:cubicBezTo>
                <a:cubicBezTo>
                  <a:pt x="17913" y="12629"/>
                  <a:pt x="17918" y="12601"/>
                  <a:pt x="17924" y="12573"/>
                </a:cubicBezTo>
                <a:lnTo>
                  <a:pt x="17981" y="12573"/>
                </a:lnTo>
                <a:cubicBezTo>
                  <a:pt x="17992" y="12527"/>
                  <a:pt x="18009" y="12487"/>
                  <a:pt x="18009" y="12442"/>
                </a:cubicBezTo>
                <a:lnTo>
                  <a:pt x="18009" y="12442"/>
                </a:lnTo>
                <a:cubicBezTo>
                  <a:pt x="17992" y="12482"/>
                  <a:pt x="17981" y="12516"/>
                  <a:pt x="17952" y="12550"/>
                </a:cubicBezTo>
                <a:cubicBezTo>
                  <a:pt x="17952" y="12493"/>
                  <a:pt x="17981" y="12442"/>
                  <a:pt x="18003" y="12397"/>
                </a:cubicBezTo>
                <a:lnTo>
                  <a:pt x="18032" y="12397"/>
                </a:lnTo>
                <a:cubicBezTo>
                  <a:pt x="18043" y="12374"/>
                  <a:pt x="18049" y="12351"/>
                  <a:pt x="18055" y="12329"/>
                </a:cubicBezTo>
                <a:lnTo>
                  <a:pt x="18055" y="12329"/>
                </a:lnTo>
                <a:cubicBezTo>
                  <a:pt x="18038" y="12346"/>
                  <a:pt x="18021" y="12368"/>
                  <a:pt x="18003" y="12391"/>
                </a:cubicBezTo>
                <a:cubicBezTo>
                  <a:pt x="18026" y="12289"/>
                  <a:pt x="18060" y="12187"/>
                  <a:pt x="18089" y="12085"/>
                </a:cubicBezTo>
                <a:cubicBezTo>
                  <a:pt x="18089" y="12096"/>
                  <a:pt x="18100" y="12119"/>
                  <a:pt x="18106" y="12124"/>
                </a:cubicBezTo>
                <a:cubicBezTo>
                  <a:pt x="18117" y="12113"/>
                  <a:pt x="18128" y="12102"/>
                  <a:pt x="18140" y="12085"/>
                </a:cubicBezTo>
                <a:cubicBezTo>
                  <a:pt x="18140" y="12034"/>
                  <a:pt x="18106" y="11982"/>
                  <a:pt x="18128" y="11926"/>
                </a:cubicBezTo>
                <a:lnTo>
                  <a:pt x="18128" y="11926"/>
                </a:lnTo>
                <a:cubicBezTo>
                  <a:pt x="18134" y="11954"/>
                  <a:pt x="18145" y="11982"/>
                  <a:pt x="18151" y="12011"/>
                </a:cubicBezTo>
                <a:cubicBezTo>
                  <a:pt x="18168" y="11931"/>
                  <a:pt x="18208" y="11852"/>
                  <a:pt x="18185" y="11773"/>
                </a:cubicBezTo>
                <a:lnTo>
                  <a:pt x="18208" y="11773"/>
                </a:lnTo>
                <a:cubicBezTo>
                  <a:pt x="18208" y="11767"/>
                  <a:pt x="18202" y="11750"/>
                  <a:pt x="18202" y="11744"/>
                </a:cubicBezTo>
                <a:lnTo>
                  <a:pt x="18230" y="11739"/>
                </a:lnTo>
                <a:lnTo>
                  <a:pt x="18225" y="11727"/>
                </a:lnTo>
                <a:cubicBezTo>
                  <a:pt x="18213" y="11733"/>
                  <a:pt x="18191" y="11744"/>
                  <a:pt x="18179" y="11744"/>
                </a:cubicBezTo>
                <a:cubicBezTo>
                  <a:pt x="18185" y="11733"/>
                  <a:pt x="18196" y="11704"/>
                  <a:pt x="18202" y="11687"/>
                </a:cubicBezTo>
                <a:cubicBezTo>
                  <a:pt x="18208" y="11693"/>
                  <a:pt x="18230" y="11693"/>
                  <a:pt x="18236" y="11699"/>
                </a:cubicBezTo>
                <a:cubicBezTo>
                  <a:pt x="18236" y="11687"/>
                  <a:pt x="18230" y="11670"/>
                  <a:pt x="18225" y="11659"/>
                </a:cubicBezTo>
                <a:cubicBezTo>
                  <a:pt x="18219" y="11665"/>
                  <a:pt x="18208" y="11670"/>
                  <a:pt x="18202" y="11670"/>
                </a:cubicBezTo>
                <a:cubicBezTo>
                  <a:pt x="18196" y="11602"/>
                  <a:pt x="18225" y="11540"/>
                  <a:pt x="18236" y="11478"/>
                </a:cubicBezTo>
                <a:cubicBezTo>
                  <a:pt x="18242" y="11478"/>
                  <a:pt x="18264" y="11489"/>
                  <a:pt x="18276" y="11489"/>
                </a:cubicBezTo>
                <a:cubicBezTo>
                  <a:pt x="18259" y="11483"/>
                  <a:pt x="18247" y="11478"/>
                  <a:pt x="18230" y="11466"/>
                </a:cubicBezTo>
                <a:cubicBezTo>
                  <a:pt x="18242" y="11432"/>
                  <a:pt x="18247" y="11398"/>
                  <a:pt x="18253" y="11358"/>
                </a:cubicBezTo>
                <a:cubicBezTo>
                  <a:pt x="18259" y="11392"/>
                  <a:pt x="18264" y="11421"/>
                  <a:pt x="18282" y="11449"/>
                </a:cubicBezTo>
                <a:cubicBezTo>
                  <a:pt x="18282" y="11421"/>
                  <a:pt x="18293" y="11398"/>
                  <a:pt x="18321" y="11387"/>
                </a:cubicBezTo>
                <a:cubicBezTo>
                  <a:pt x="18310" y="11387"/>
                  <a:pt x="18299" y="11381"/>
                  <a:pt x="18293" y="11375"/>
                </a:cubicBezTo>
                <a:cubicBezTo>
                  <a:pt x="18327" y="11285"/>
                  <a:pt x="18333" y="11188"/>
                  <a:pt x="18355" y="11097"/>
                </a:cubicBezTo>
                <a:cubicBezTo>
                  <a:pt x="18338" y="11097"/>
                  <a:pt x="18316" y="11103"/>
                  <a:pt x="18304" y="11109"/>
                </a:cubicBezTo>
                <a:cubicBezTo>
                  <a:pt x="18310" y="11024"/>
                  <a:pt x="18321" y="10933"/>
                  <a:pt x="18338" y="10848"/>
                </a:cubicBezTo>
                <a:cubicBezTo>
                  <a:pt x="18355" y="10899"/>
                  <a:pt x="18350" y="10950"/>
                  <a:pt x="18338" y="10995"/>
                </a:cubicBezTo>
                <a:cubicBezTo>
                  <a:pt x="18418" y="10978"/>
                  <a:pt x="18361" y="10655"/>
                  <a:pt x="18429" y="10575"/>
                </a:cubicBezTo>
                <a:cubicBezTo>
                  <a:pt x="18452" y="10587"/>
                  <a:pt x="18474" y="10598"/>
                  <a:pt x="18491" y="10609"/>
                </a:cubicBezTo>
                <a:cubicBezTo>
                  <a:pt x="18486" y="10609"/>
                  <a:pt x="18469" y="10609"/>
                  <a:pt x="18463" y="10615"/>
                </a:cubicBezTo>
                <a:cubicBezTo>
                  <a:pt x="18457" y="10643"/>
                  <a:pt x="18446" y="10660"/>
                  <a:pt x="18418" y="10666"/>
                </a:cubicBezTo>
                <a:cubicBezTo>
                  <a:pt x="18429" y="10689"/>
                  <a:pt x="18440" y="10706"/>
                  <a:pt x="18446" y="10729"/>
                </a:cubicBezTo>
                <a:lnTo>
                  <a:pt x="18406" y="10723"/>
                </a:lnTo>
                <a:lnTo>
                  <a:pt x="18406" y="10723"/>
                </a:lnTo>
                <a:cubicBezTo>
                  <a:pt x="18412" y="10729"/>
                  <a:pt x="18429" y="10740"/>
                  <a:pt x="18440" y="10746"/>
                </a:cubicBezTo>
                <a:cubicBezTo>
                  <a:pt x="18429" y="10831"/>
                  <a:pt x="18418" y="10927"/>
                  <a:pt x="18480" y="10995"/>
                </a:cubicBezTo>
                <a:cubicBezTo>
                  <a:pt x="18480" y="10882"/>
                  <a:pt x="18503" y="10768"/>
                  <a:pt x="18508" y="10655"/>
                </a:cubicBezTo>
                <a:cubicBezTo>
                  <a:pt x="18514" y="10649"/>
                  <a:pt x="18525" y="10643"/>
                  <a:pt x="18531" y="10638"/>
                </a:cubicBezTo>
                <a:cubicBezTo>
                  <a:pt x="18503" y="10609"/>
                  <a:pt x="18520" y="10570"/>
                  <a:pt x="18543" y="10541"/>
                </a:cubicBezTo>
                <a:cubicBezTo>
                  <a:pt x="18508" y="10479"/>
                  <a:pt x="18543" y="10411"/>
                  <a:pt x="18537" y="10343"/>
                </a:cubicBezTo>
                <a:lnTo>
                  <a:pt x="18565" y="10337"/>
                </a:lnTo>
                <a:cubicBezTo>
                  <a:pt x="18554" y="10337"/>
                  <a:pt x="18543" y="10326"/>
                  <a:pt x="18537" y="10326"/>
                </a:cubicBezTo>
                <a:cubicBezTo>
                  <a:pt x="18537" y="10252"/>
                  <a:pt x="18554" y="10178"/>
                  <a:pt x="18537" y="10104"/>
                </a:cubicBezTo>
                <a:cubicBezTo>
                  <a:pt x="18525" y="10076"/>
                  <a:pt x="18548" y="10053"/>
                  <a:pt x="18560" y="10031"/>
                </a:cubicBezTo>
                <a:cubicBezTo>
                  <a:pt x="18548" y="10019"/>
                  <a:pt x="18537" y="10008"/>
                  <a:pt x="18525" y="9997"/>
                </a:cubicBezTo>
                <a:cubicBezTo>
                  <a:pt x="18537" y="9991"/>
                  <a:pt x="18554" y="9985"/>
                  <a:pt x="18565" y="9985"/>
                </a:cubicBezTo>
                <a:cubicBezTo>
                  <a:pt x="18537" y="9775"/>
                  <a:pt x="18588" y="9577"/>
                  <a:pt x="18582" y="9373"/>
                </a:cubicBezTo>
                <a:cubicBezTo>
                  <a:pt x="18554" y="9338"/>
                  <a:pt x="18577" y="9293"/>
                  <a:pt x="18588" y="9259"/>
                </a:cubicBezTo>
                <a:cubicBezTo>
                  <a:pt x="18577" y="9208"/>
                  <a:pt x="18571" y="9163"/>
                  <a:pt x="18571" y="9112"/>
                </a:cubicBezTo>
                <a:lnTo>
                  <a:pt x="18554" y="9083"/>
                </a:lnTo>
                <a:cubicBezTo>
                  <a:pt x="18560" y="9060"/>
                  <a:pt x="18571" y="9038"/>
                  <a:pt x="18577" y="9015"/>
                </a:cubicBezTo>
                <a:cubicBezTo>
                  <a:pt x="18571" y="8992"/>
                  <a:pt x="18565" y="8970"/>
                  <a:pt x="18560" y="8947"/>
                </a:cubicBezTo>
                <a:cubicBezTo>
                  <a:pt x="18565" y="8941"/>
                  <a:pt x="18577" y="8930"/>
                  <a:pt x="18577" y="8924"/>
                </a:cubicBezTo>
                <a:lnTo>
                  <a:pt x="18560" y="8924"/>
                </a:lnTo>
                <a:cubicBezTo>
                  <a:pt x="18560" y="8890"/>
                  <a:pt x="18560" y="8856"/>
                  <a:pt x="18560" y="8816"/>
                </a:cubicBezTo>
                <a:cubicBezTo>
                  <a:pt x="18565" y="8816"/>
                  <a:pt x="18571" y="8811"/>
                  <a:pt x="18577" y="8811"/>
                </a:cubicBezTo>
                <a:cubicBezTo>
                  <a:pt x="18571" y="8805"/>
                  <a:pt x="18560" y="8788"/>
                  <a:pt x="18554" y="8782"/>
                </a:cubicBezTo>
                <a:cubicBezTo>
                  <a:pt x="18577" y="8720"/>
                  <a:pt x="18525" y="8652"/>
                  <a:pt x="18543" y="8584"/>
                </a:cubicBezTo>
                <a:cubicBezTo>
                  <a:pt x="18491" y="8487"/>
                  <a:pt x="18520" y="8380"/>
                  <a:pt x="18491" y="8277"/>
                </a:cubicBezTo>
                <a:cubicBezTo>
                  <a:pt x="18486" y="8272"/>
                  <a:pt x="18463" y="8266"/>
                  <a:pt x="18457" y="8260"/>
                </a:cubicBezTo>
                <a:cubicBezTo>
                  <a:pt x="18463" y="8255"/>
                  <a:pt x="18474" y="8238"/>
                  <a:pt x="18486" y="8232"/>
                </a:cubicBezTo>
                <a:cubicBezTo>
                  <a:pt x="18457" y="8107"/>
                  <a:pt x="18480" y="7971"/>
                  <a:pt x="18429" y="7858"/>
                </a:cubicBezTo>
                <a:cubicBezTo>
                  <a:pt x="18418" y="7858"/>
                  <a:pt x="18401" y="7863"/>
                  <a:pt x="18395" y="7863"/>
                </a:cubicBezTo>
                <a:cubicBezTo>
                  <a:pt x="18406" y="7920"/>
                  <a:pt x="18418" y="7977"/>
                  <a:pt x="18435" y="8039"/>
                </a:cubicBezTo>
                <a:cubicBezTo>
                  <a:pt x="18429" y="8045"/>
                  <a:pt x="18423" y="8056"/>
                  <a:pt x="18418" y="8062"/>
                </a:cubicBezTo>
                <a:cubicBezTo>
                  <a:pt x="18452" y="8141"/>
                  <a:pt x="18440" y="8243"/>
                  <a:pt x="18452" y="8334"/>
                </a:cubicBezTo>
                <a:cubicBezTo>
                  <a:pt x="18457" y="8334"/>
                  <a:pt x="18469" y="8346"/>
                  <a:pt x="18480" y="8346"/>
                </a:cubicBezTo>
                <a:cubicBezTo>
                  <a:pt x="18469" y="8374"/>
                  <a:pt x="18463" y="8397"/>
                  <a:pt x="18457" y="8419"/>
                </a:cubicBezTo>
                <a:lnTo>
                  <a:pt x="18503" y="8453"/>
                </a:lnTo>
                <a:cubicBezTo>
                  <a:pt x="18491" y="8459"/>
                  <a:pt x="18474" y="8465"/>
                  <a:pt x="18463" y="8470"/>
                </a:cubicBezTo>
                <a:cubicBezTo>
                  <a:pt x="18469" y="8476"/>
                  <a:pt x="18480" y="8499"/>
                  <a:pt x="18486" y="8510"/>
                </a:cubicBezTo>
                <a:cubicBezTo>
                  <a:pt x="18469" y="8521"/>
                  <a:pt x="18457" y="8527"/>
                  <a:pt x="18440" y="8538"/>
                </a:cubicBezTo>
                <a:cubicBezTo>
                  <a:pt x="18452" y="8538"/>
                  <a:pt x="18469" y="8538"/>
                  <a:pt x="18480" y="8533"/>
                </a:cubicBezTo>
                <a:cubicBezTo>
                  <a:pt x="18486" y="8692"/>
                  <a:pt x="18486" y="8845"/>
                  <a:pt x="18503" y="8998"/>
                </a:cubicBezTo>
                <a:cubicBezTo>
                  <a:pt x="18474" y="8987"/>
                  <a:pt x="18446" y="8981"/>
                  <a:pt x="18418" y="8970"/>
                </a:cubicBezTo>
                <a:lnTo>
                  <a:pt x="18463" y="8970"/>
                </a:lnTo>
                <a:cubicBezTo>
                  <a:pt x="18463" y="8890"/>
                  <a:pt x="18452" y="8822"/>
                  <a:pt x="18440" y="8748"/>
                </a:cubicBezTo>
                <a:lnTo>
                  <a:pt x="18406" y="8760"/>
                </a:lnTo>
                <a:cubicBezTo>
                  <a:pt x="18384" y="8658"/>
                  <a:pt x="18372" y="8556"/>
                  <a:pt x="18372" y="8453"/>
                </a:cubicBezTo>
                <a:lnTo>
                  <a:pt x="18372" y="8453"/>
                </a:lnTo>
                <a:cubicBezTo>
                  <a:pt x="18401" y="8470"/>
                  <a:pt x="18406" y="8504"/>
                  <a:pt x="18412" y="8533"/>
                </a:cubicBezTo>
                <a:lnTo>
                  <a:pt x="18418" y="8533"/>
                </a:lnTo>
                <a:lnTo>
                  <a:pt x="18418" y="8465"/>
                </a:lnTo>
                <a:cubicBezTo>
                  <a:pt x="18395" y="8459"/>
                  <a:pt x="18372" y="8453"/>
                  <a:pt x="18355" y="8442"/>
                </a:cubicBezTo>
                <a:cubicBezTo>
                  <a:pt x="18361" y="8414"/>
                  <a:pt x="18389" y="8425"/>
                  <a:pt x="18412" y="8419"/>
                </a:cubicBezTo>
                <a:cubicBezTo>
                  <a:pt x="18401" y="8374"/>
                  <a:pt x="18395" y="8329"/>
                  <a:pt x="18384" y="8283"/>
                </a:cubicBezTo>
                <a:cubicBezTo>
                  <a:pt x="18378" y="8306"/>
                  <a:pt x="18367" y="8329"/>
                  <a:pt x="18361" y="8357"/>
                </a:cubicBezTo>
                <a:cubicBezTo>
                  <a:pt x="18361" y="8295"/>
                  <a:pt x="18304" y="8215"/>
                  <a:pt x="18367" y="8175"/>
                </a:cubicBezTo>
                <a:cubicBezTo>
                  <a:pt x="18361" y="8141"/>
                  <a:pt x="18355" y="8113"/>
                  <a:pt x="18350" y="8079"/>
                </a:cubicBezTo>
                <a:cubicBezTo>
                  <a:pt x="18350" y="8096"/>
                  <a:pt x="18350" y="8119"/>
                  <a:pt x="18350" y="8136"/>
                </a:cubicBezTo>
                <a:lnTo>
                  <a:pt x="18333" y="8141"/>
                </a:lnTo>
                <a:cubicBezTo>
                  <a:pt x="18327" y="8107"/>
                  <a:pt x="18321" y="8079"/>
                  <a:pt x="18316" y="8051"/>
                </a:cubicBezTo>
                <a:cubicBezTo>
                  <a:pt x="18321" y="8045"/>
                  <a:pt x="18344" y="8045"/>
                  <a:pt x="18350" y="8039"/>
                </a:cubicBezTo>
                <a:lnTo>
                  <a:pt x="18350" y="8039"/>
                </a:lnTo>
                <a:cubicBezTo>
                  <a:pt x="18346" y="8040"/>
                  <a:pt x="18343" y="8040"/>
                  <a:pt x="18340" y="8040"/>
                </a:cubicBezTo>
                <a:cubicBezTo>
                  <a:pt x="18310" y="8040"/>
                  <a:pt x="18310" y="8014"/>
                  <a:pt x="18316" y="7982"/>
                </a:cubicBezTo>
                <a:cubicBezTo>
                  <a:pt x="18321" y="7982"/>
                  <a:pt x="18344" y="7988"/>
                  <a:pt x="18355" y="7994"/>
                </a:cubicBezTo>
                <a:cubicBezTo>
                  <a:pt x="18327" y="7903"/>
                  <a:pt x="18316" y="7807"/>
                  <a:pt x="18299" y="7716"/>
                </a:cubicBezTo>
                <a:cubicBezTo>
                  <a:pt x="18299" y="7727"/>
                  <a:pt x="18299" y="7750"/>
                  <a:pt x="18299" y="7767"/>
                </a:cubicBezTo>
                <a:lnTo>
                  <a:pt x="18264" y="7773"/>
                </a:lnTo>
                <a:cubicBezTo>
                  <a:pt x="18259" y="7744"/>
                  <a:pt x="18253" y="7710"/>
                  <a:pt x="18247" y="7676"/>
                </a:cubicBezTo>
                <a:cubicBezTo>
                  <a:pt x="18259" y="7676"/>
                  <a:pt x="18276" y="7676"/>
                  <a:pt x="18287" y="7682"/>
                </a:cubicBezTo>
                <a:cubicBezTo>
                  <a:pt x="18276" y="7568"/>
                  <a:pt x="18253" y="7449"/>
                  <a:pt x="18219" y="7341"/>
                </a:cubicBezTo>
                <a:lnTo>
                  <a:pt x="18219" y="7341"/>
                </a:lnTo>
                <a:cubicBezTo>
                  <a:pt x="18219" y="7404"/>
                  <a:pt x="18242" y="7466"/>
                  <a:pt x="18230" y="7523"/>
                </a:cubicBezTo>
                <a:cubicBezTo>
                  <a:pt x="18196" y="7438"/>
                  <a:pt x="18179" y="7347"/>
                  <a:pt x="18174" y="7256"/>
                </a:cubicBezTo>
                <a:cubicBezTo>
                  <a:pt x="18179" y="7251"/>
                  <a:pt x="18185" y="7245"/>
                  <a:pt x="18185" y="7239"/>
                </a:cubicBezTo>
                <a:lnTo>
                  <a:pt x="18185" y="7239"/>
                </a:lnTo>
                <a:cubicBezTo>
                  <a:pt x="18185" y="7279"/>
                  <a:pt x="18179" y="7319"/>
                  <a:pt x="18208" y="7347"/>
                </a:cubicBezTo>
                <a:cubicBezTo>
                  <a:pt x="18219" y="7324"/>
                  <a:pt x="18225" y="7296"/>
                  <a:pt x="18236" y="7268"/>
                </a:cubicBezTo>
                <a:cubicBezTo>
                  <a:pt x="18225" y="7262"/>
                  <a:pt x="18196" y="7245"/>
                  <a:pt x="18185" y="7234"/>
                </a:cubicBezTo>
                <a:cubicBezTo>
                  <a:pt x="18202" y="7211"/>
                  <a:pt x="18191" y="7177"/>
                  <a:pt x="18179" y="7148"/>
                </a:cubicBezTo>
                <a:cubicBezTo>
                  <a:pt x="18157" y="7171"/>
                  <a:pt x="18162" y="7199"/>
                  <a:pt x="18162" y="7228"/>
                </a:cubicBezTo>
                <a:cubicBezTo>
                  <a:pt x="18140" y="7194"/>
                  <a:pt x="18128" y="7154"/>
                  <a:pt x="18123" y="7109"/>
                </a:cubicBezTo>
                <a:lnTo>
                  <a:pt x="18123" y="7109"/>
                </a:lnTo>
                <a:cubicBezTo>
                  <a:pt x="18140" y="7114"/>
                  <a:pt x="18151" y="7114"/>
                  <a:pt x="18168" y="7114"/>
                </a:cubicBezTo>
                <a:cubicBezTo>
                  <a:pt x="18157" y="7080"/>
                  <a:pt x="18151" y="7052"/>
                  <a:pt x="18140" y="7018"/>
                </a:cubicBezTo>
                <a:cubicBezTo>
                  <a:pt x="18134" y="7041"/>
                  <a:pt x="18123" y="7063"/>
                  <a:pt x="18117" y="7080"/>
                </a:cubicBezTo>
                <a:cubicBezTo>
                  <a:pt x="18106" y="7029"/>
                  <a:pt x="18094" y="6978"/>
                  <a:pt x="18089" y="6927"/>
                </a:cubicBezTo>
                <a:cubicBezTo>
                  <a:pt x="18106" y="6921"/>
                  <a:pt x="18123" y="6910"/>
                  <a:pt x="18145" y="6899"/>
                </a:cubicBezTo>
                <a:cubicBezTo>
                  <a:pt x="18060" y="6853"/>
                  <a:pt x="18083" y="6723"/>
                  <a:pt x="18021" y="6655"/>
                </a:cubicBezTo>
                <a:lnTo>
                  <a:pt x="18021" y="6655"/>
                </a:lnTo>
                <a:cubicBezTo>
                  <a:pt x="18026" y="6666"/>
                  <a:pt x="18032" y="6694"/>
                  <a:pt x="18032" y="6706"/>
                </a:cubicBezTo>
                <a:cubicBezTo>
                  <a:pt x="18026" y="6706"/>
                  <a:pt x="18015" y="6712"/>
                  <a:pt x="18009" y="6717"/>
                </a:cubicBezTo>
                <a:cubicBezTo>
                  <a:pt x="18003" y="6700"/>
                  <a:pt x="18003" y="6672"/>
                  <a:pt x="18003" y="6655"/>
                </a:cubicBezTo>
                <a:cubicBezTo>
                  <a:pt x="17992" y="6649"/>
                  <a:pt x="17981" y="6638"/>
                  <a:pt x="17975" y="6626"/>
                </a:cubicBezTo>
                <a:cubicBezTo>
                  <a:pt x="17986" y="6621"/>
                  <a:pt x="18015" y="6621"/>
                  <a:pt x="18032" y="6621"/>
                </a:cubicBezTo>
                <a:cubicBezTo>
                  <a:pt x="18021" y="6587"/>
                  <a:pt x="18015" y="6547"/>
                  <a:pt x="17981" y="6524"/>
                </a:cubicBezTo>
                <a:cubicBezTo>
                  <a:pt x="17969" y="6485"/>
                  <a:pt x="17964" y="6445"/>
                  <a:pt x="17958" y="6405"/>
                </a:cubicBezTo>
                <a:cubicBezTo>
                  <a:pt x="17952" y="6399"/>
                  <a:pt x="17941" y="6382"/>
                  <a:pt x="17935" y="6377"/>
                </a:cubicBezTo>
                <a:cubicBezTo>
                  <a:pt x="17930" y="6331"/>
                  <a:pt x="17918" y="6286"/>
                  <a:pt x="17896" y="6241"/>
                </a:cubicBezTo>
                <a:lnTo>
                  <a:pt x="17896" y="6241"/>
                </a:lnTo>
                <a:cubicBezTo>
                  <a:pt x="17906" y="6246"/>
                  <a:pt x="17924" y="6255"/>
                  <a:pt x="17937" y="6265"/>
                </a:cubicBezTo>
                <a:lnTo>
                  <a:pt x="17937" y="6265"/>
                </a:lnTo>
                <a:cubicBezTo>
                  <a:pt x="17900" y="6231"/>
                  <a:pt x="17883" y="6177"/>
                  <a:pt x="17845" y="6150"/>
                </a:cubicBezTo>
                <a:lnTo>
                  <a:pt x="17845" y="6150"/>
                </a:lnTo>
                <a:cubicBezTo>
                  <a:pt x="17850" y="6195"/>
                  <a:pt x="17867" y="6235"/>
                  <a:pt x="17873" y="6280"/>
                </a:cubicBezTo>
                <a:cubicBezTo>
                  <a:pt x="17805" y="6150"/>
                  <a:pt x="17754" y="6008"/>
                  <a:pt x="17708" y="5860"/>
                </a:cubicBezTo>
                <a:lnTo>
                  <a:pt x="17708" y="5860"/>
                </a:lnTo>
                <a:cubicBezTo>
                  <a:pt x="17725" y="5883"/>
                  <a:pt x="17737" y="5912"/>
                  <a:pt x="17748" y="5934"/>
                </a:cubicBezTo>
                <a:cubicBezTo>
                  <a:pt x="17771" y="5912"/>
                  <a:pt x="17765" y="5883"/>
                  <a:pt x="17765" y="5855"/>
                </a:cubicBezTo>
                <a:cubicBezTo>
                  <a:pt x="17742" y="5832"/>
                  <a:pt x="17725" y="5809"/>
                  <a:pt x="17708" y="5787"/>
                </a:cubicBezTo>
                <a:cubicBezTo>
                  <a:pt x="17714" y="5781"/>
                  <a:pt x="17725" y="5770"/>
                  <a:pt x="17731" y="5764"/>
                </a:cubicBezTo>
                <a:cubicBezTo>
                  <a:pt x="17698" y="5758"/>
                  <a:pt x="17632" y="5650"/>
                  <a:pt x="17687" y="5650"/>
                </a:cubicBezTo>
                <a:cubicBezTo>
                  <a:pt x="17688" y="5650"/>
                  <a:pt x="17690" y="5650"/>
                  <a:pt x="17691" y="5651"/>
                </a:cubicBezTo>
                <a:cubicBezTo>
                  <a:pt x="17777" y="5764"/>
                  <a:pt x="17799" y="5917"/>
                  <a:pt x="17890" y="6025"/>
                </a:cubicBezTo>
                <a:cubicBezTo>
                  <a:pt x="17884" y="6031"/>
                  <a:pt x="17879" y="6042"/>
                  <a:pt x="17879" y="6048"/>
                </a:cubicBezTo>
                <a:cubicBezTo>
                  <a:pt x="17913" y="6127"/>
                  <a:pt x="17935" y="6212"/>
                  <a:pt x="17964" y="6292"/>
                </a:cubicBezTo>
                <a:cubicBezTo>
                  <a:pt x="17981" y="6286"/>
                  <a:pt x="18015" y="6280"/>
                  <a:pt x="18032" y="6280"/>
                </a:cubicBezTo>
                <a:cubicBezTo>
                  <a:pt x="18015" y="6235"/>
                  <a:pt x="17998" y="6190"/>
                  <a:pt x="17947" y="6178"/>
                </a:cubicBezTo>
                <a:cubicBezTo>
                  <a:pt x="17941" y="6161"/>
                  <a:pt x="17941" y="6138"/>
                  <a:pt x="17935" y="6121"/>
                </a:cubicBezTo>
                <a:cubicBezTo>
                  <a:pt x="17958" y="6082"/>
                  <a:pt x="17913" y="6048"/>
                  <a:pt x="17901" y="6008"/>
                </a:cubicBezTo>
                <a:lnTo>
                  <a:pt x="17941" y="6002"/>
                </a:lnTo>
                <a:cubicBezTo>
                  <a:pt x="17930" y="6002"/>
                  <a:pt x="17913" y="5997"/>
                  <a:pt x="17901" y="5997"/>
                </a:cubicBezTo>
                <a:cubicBezTo>
                  <a:pt x="17907" y="5974"/>
                  <a:pt x="17913" y="5940"/>
                  <a:pt x="17918" y="5917"/>
                </a:cubicBezTo>
                <a:cubicBezTo>
                  <a:pt x="17901" y="5912"/>
                  <a:pt x="17884" y="5900"/>
                  <a:pt x="17862" y="5894"/>
                </a:cubicBezTo>
                <a:cubicBezTo>
                  <a:pt x="17873" y="5883"/>
                  <a:pt x="17884" y="5860"/>
                  <a:pt x="17890" y="5849"/>
                </a:cubicBezTo>
                <a:lnTo>
                  <a:pt x="17890" y="5849"/>
                </a:lnTo>
                <a:cubicBezTo>
                  <a:pt x="17884" y="5855"/>
                  <a:pt x="17867" y="5860"/>
                  <a:pt x="17862" y="5866"/>
                </a:cubicBezTo>
                <a:cubicBezTo>
                  <a:pt x="17856" y="5832"/>
                  <a:pt x="17833" y="5798"/>
                  <a:pt x="17856" y="5764"/>
                </a:cubicBezTo>
                <a:lnTo>
                  <a:pt x="17856" y="5764"/>
                </a:lnTo>
                <a:cubicBezTo>
                  <a:pt x="17850" y="5770"/>
                  <a:pt x="17839" y="5775"/>
                  <a:pt x="17828" y="5781"/>
                </a:cubicBezTo>
                <a:cubicBezTo>
                  <a:pt x="17799" y="5685"/>
                  <a:pt x="17742" y="5599"/>
                  <a:pt x="17703" y="5509"/>
                </a:cubicBezTo>
                <a:lnTo>
                  <a:pt x="17737" y="5509"/>
                </a:lnTo>
                <a:cubicBezTo>
                  <a:pt x="17680" y="5497"/>
                  <a:pt x="17629" y="5407"/>
                  <a:pt x="17652" y="5350"/>
                </a:cubicBezTo>
                <a:cubicBezTo>
                  <a:pt x="17657" y="5321"/>
                  <a:pt x="17618" y="5321"/>
                  <a:pt x="17606" y="5304"/>
                </a:cubicBezTo>
                <a:cubicBezTo>
                  <a:pt x="17578" y="5242"/>
                  <a:pt x="17544" y="5202"/>
                  <a:pt x="17476" y="5185"/>
                </a:cubicBezTo>
                <a:lnTo>
                  <a:pt x="17516" y="5157"/>
                </a:lnTo>
                <a:lnTo>
                  <a:pt x="17516" y="5157"/>
                </a:lnTo>
                <a:cubicBezTo>
                  <a:pt x="17504" y="5163"/>
                  <a:pt x="17476" y="5163"/>
                  <a:pt x="17464" y="5163"/>
                </a:cubicBezTo>
                <a:cubicBezTo>
                  <a:pt x="17470" y="5140"/>
                  <a:pt x="17493" y="5100"/>
                  <a:pt x="17453" y="5089"/>
                </a:cubicBezTo>
                <a:cubicBezTo>
                  <a:pt x="17436" y="5055"/>
                  <a:pt x="17419" y="5015"/>
                  <a:pt x="17402" y="4975"/>
                </a:cubicBezTo>
                <a:lnTo>
                  <a:pt x="17402" y="4975"/>
                </a:lnTo>
                <a:cubicBezTo>
                  <a:pt x="17402" y="5026"/>
                  <a:pt x="17413" y="5072"/>
                  <a:pt x="17430" y="5117"/>
                </a:cubicBezTo>
                <a:cubicBezTo>
                  <a:pt x="17436" y="5117"/>
                  <a:pt x="17459" y="5112"/>
                  <a:pt x="17470" y="5106"/>
                </a:cubicBezTo>
                <a:lnTo>
                  <a:pt x="17470" y="5106"/>
                </a:lnTo>
                <a:cubicBezTo>
                  <a:pt x="17447" y="5146"/>
                  <a:pt x="17447" y="5174"/>
                  <a:pt x="17487" y="5197"/>
                </a:cubicBezTo>
                <a:lnTo>
                  <a:pt x="17453" y="5208"/>
                </a:lnTo>
                <a:cubicBezTo>
                  <a:pt x="17493" y="5208"/>
                  <a:pt x="17533" y="5219"/>
                  <a:pt x="17567" y="5242"/>
                </a:cubicBezTo>
                <a:cubicBezTo>
                  <a:pt x="17567" y="5293"/>
                  <a:pt x="17527" y="5327"/>
                  <a:pt x="17487" y="5355"/>
                </a:cubicBezTo>
                <a:cubicBezTo>
                  <a:pt x="17499" y="5401"/>
                  <a:pt x="17516" y="5446"/>
                  <a:pt x="17533" y="5486"/>
                </a:cubicBezTo>
                <a:cubicBezTo>
                  <a:pt x="17408" y="5282"/>
                  <a:pt x="17289" y="5077"/>
                  <a:pt x="17181" y="4868"/>
                </a:cubicBezTo>
                <a:cubicBezTo>
                  <a:pt x="17192" y="4868"/>
                  <a:pt x="17215" y="4873"/>
                  <a:pt x="17226" y="4879"/>
                </a:cubicBezTo>
                <a:cubicBezTo>
                  <a:pt x="17226" y="4873"/>
                  <a:pt x="17221" y="4862"/>
                  <a:pt x="17221" y="4856"/>
                </a:cubicBezTo>
                <a:cubicBezTo>
                  <a:pt x="17210" y="4859"/>
                  <a:pt x="17201" y="4860"/>
                  <a:pt x="17193" y="4860"/>
                </a:cubicBezTo>
                <a:cubicBezTo>
                  <a:pt x="17164" y="4860"/>
                  <a:pt x="17148" y="4843"/>
                  <a:pt x="17152" y="4799"/>
                </a:cubicBezTo>
                <a:lnTo>
                  <a:pt x="17152" y="4799"/>
                </a:lnTo>
                <a:cubicBezTo>
                  <a:pt x="17164" y="4811"/>
                  <a:pt x="17186" y="4822"/>
                  <a:pt x="17198" y="4828"/>
                </a:cubicBezTo>
                <a:cubicBezTo>
                  <a:pt x="17192" y="4816"/>
                  <a:pt x="17186" y="4805"/>
                  <a:pt x="17175" y="4794"/>
                </a:cubicBezTo>
                <a:cubicBezTo>
                  <a:pt x="17164" y="4799"/>
                  <a:pt x="17147" y="4799"/>
                  <a:pt x="17130" y="4799"/>
                </a:cubicBezTo>
                <a:cubicBezTo>
                  <a:pt x="17096" y="4737"/>
                  <a:pt x="17062" y="4675"/>
                  <a:pt x="17022" y="4612"/>
                </a:cubicBezTo>
                <a:cubicBezTo>
                  <a:pt x="16988" y="4533"/>
                  <a:pt x="16880" y="4459"/>
                  <a:pt x="16903" y="4363"/>
                </a:cubicBezTo>
                <a:cubicBezTo>
                  <a:pt x="16886" y="4329"/>
                  <a:pt x="16869" y="4289"/>
                  <a:pt x="16857" y="4249"/>
                </a:cubicBezTo>
                <a:cubicBezTo>
                  <a:pt x="16852" y="4243"/>
                  <a:pt x="16835" y="4238"/>
                  <a:pt x="16829" y="4232"/>
                </a:cubicBezTo>
                <a:cubicBezTo>
                  <a:pt x="16824" y="4199"/>
                  <a:pt x="16804" y="4178"/>
                  <a:pt x="16778" y="4178"/>
                </a:cubicBezTo>
                <a:cubicBezTo>
                  <a:pt x="16773" y="4178"/>
                  <a:pt x="16767" y="4179"/>
                  <a:pt x="16761" y="4181"/>
                </a:cubicBezTo>
                <a:cubicBezTo>
                  <a:pt x="16772" y="4204"/>
                  <a:pt x="16784" y="4226"/>
                  <a:pt x="16801" y="4243"/>
                </a:cubicBezTo>
                <a:cubicBezTo>
                  <a:pt x="16772" y="4221"/>
                  <a:pt x="16750" y="4192"/>
                  <a:pt x="16727" y="4164"/>
                </a:cubicBezTo>
                <a:cubicBezTo>
                  <a:pt x="16738" y="4158"/>
                  <a:pt x="16761" y="4153"/>
                  <a:pt x="16772" y="4147"/>
                </a:cubicBezTo>
                <a:cubicBezTo>
                  <a:pt x="16755" y="4136"/>
                  <a:pt x="16738" y="4124"/>
                  <a:pt x="16721" y="4113"/>
                </a:cubicBezTo>
                <a:cubicBezTo>
                  <a:pt x="16744" y="4102"/>
                  <a:pt x="16761" y="4090"/>
                  <a:pt x="16784" y="4085"/>
                </a:cubicBezTo>
                <a:cubicBezTo>
                  <a:pt x="16795" y="4102"/>
                  <a:pt x="16812" y="4119"/>
                  <a:pt x="16829" y="4136"/>
                </a:cubicBezTo>
                <a:lnTo>
                  <a:pt x="16829" y="4158"/>
                </a:lnTo>
                <a:cubicBezTo>
                  <a:pt x="16857" y="4209"/>
                  <a:pt x="16903" y="4249"/>
                  <a:pt x="16948" y="4283"/>
                </a:cubicBezTo>
                <a:cubicBezTo>
                  <a:pt x="16948" y="4294"/>
                  <a:pt x="16948" y="4323"/>
                  <a:pt x="16948" y="4334"/>
                </a:cubicBezTo>
                <a:cubicBezTo>
                  <a:pt x="16960" y="4334"/>
                  <a:pt x="16982" y="4329"/>
                  <a:pt x="16994" y="4323"/>
                </a:cubicBezTo>
                <a:cubicBezTo>
                  <a:pt x="16977" y="4221"/>
                  <a:pt x="16891" y="4153"/>
                  <a:pt x="16846" y="4068"/>
                </a:cubicBezTo>
                <a:lnTo>
                  <a:pt x="16874" y="4062"/>
                </a:lnTo>
                <a:cubicBezTo>
                  <a:pt x="16863" y="4062"/>
                  <a:pt x="16846" y="4062"/>
                  <a:pt x="16835" y="4068"/>
                </a:cubicBezTo>
                <a:cubicBezTo>
                  <a:pt x="16812" y="4022"/>
                  <a:pt x="16784" y="3982"/>
                  <a:pt x="16744" y="3948"/>
                </a:cubicBezTo>
                <a:cubicBezTo>
                  <a:pt x="16733" y="3914"/>
                  <a:pt x="16710" y="3880"/>
                  <a:pt x="16670" y="3880"/>
                </a:cubicBezTo>
                <a:cubicBezTo>
                  <a:pt x="16676" y="3875"/>
                  <a:pt x="16687" y="3858"/>
                  <a:pt x="16693" y="3852"/>
                </a:cubicBezTo>
                <a:lnTo>
                  <a:pt x="16693" y="3852"/>
                </a:lnTo>
                <a:cubicBezTo>
                  <a:pt x="16681" y="3858"/>
                  <a:pt x="16659" y="3869"/>
                  <a:pt x="16647" y="3875"/>
                </a:cubicBezTo>
                <a:cubicBezTo>
                  <a:pt x="16647" y="3858"/>
                  <a:pt x="16642" y="3829"/>
                  <a:pt x="16642" y="3812"/>
                </a:cubicBezTo>
                <a:cubicBezTo>
                  <a:pt x="16636" y="3812"/>
                  <a:pt x="16625" y="3812"/>
                  <a:pt x="16619" y="3818"/>
                </a:cubicBezTo>
                <a:cubicBezTo>
                  <a:pt x="16642" y="3869"/>
                  <a:pt x="16659" y="3937"/>
                  <a:pt x="16727" y="3948"/>
                </a:cubicBezTo>
                <a:lnTo>
                  <a:pt x="16727" y="4005"/>
                </a:lnTo>
                <a:cubicBezTo>
                  <a:pt x="16744" y="4028"/>
                  <a:pt x="16767" y="4051"/>
                  <a:pt x="16784" y="4073"/>
                </a:cubicBezTo>
                <a:cubicBezTo>
                  <a:pt x="16767" y="4079"/>
                  <a:pt x="16727" y="4090"/>
                  <a:pt x="16710" y="4096"/>
                </a:cubicBezTo>
                <a:cubicBezTo>
                  <a:pt x="16710" y="4085"/>
                  <a:pt x="16710" y="4056"/>
                  <a:pt x="16710" y="4045"/>
                </a:cubicBezTo>
                <a:cubicBezTo>
                  <a:pt x="16693" y="4056"/>
                  <a:pt x="16676" y="4062"/>
                  <a:pt x="16659" y="4073"/>
                </a:cubicBezTo>
                <a:cubicBezTo>
                  <a:pt x="16653" y="4068"/>
                  <a:pt x="16642" y="4056"/>
                  <a:pt x="16636" y="4051"/>
                </a:cubicBezTo>
                <a:cubicBezTo>
                  <a:pt x="16647" y="4045"/>
                  <a:pt x="16676" y="4028"/>
                  <a:pt x="16687" y="4022"/>
                </a:cubicBezTo>
                <a:cubicBezTo>
                  <a:pt x="16670" y="4016"/>
                  <a:pt x="16642" y="4016"/>
                  <a:pt x="16625" y="4016"/>
                </a:cubicBezTo>
                <a:cubicBezTo>
                  <a:pt x="16613" y="4005"/>
                  <a:pt x="16602" y="3994"/>
                  <a:pt x="16591" y="3982"/>
                </a:cubicBezTo>
                <a:lnTo>
                  <a:pt x="16591" y="3982"/>
                </a:lnTo>
                <a:cubicBezTo>
                  <a:pt x="16605" y="3987"/>
                  <a:pt x="16620" y="4001"/>
                  <a:pt x="16638" y="4001"/>
                </a:cubicBezTo>
                <a:cubicBezTo>
                  <a:pt x="16641" y="4001"/>
                  <a:pt x="16644" y="4000"/>
                  <a:pt x="16647" y="3999"/>
                </a:cubicBezTo>
                <a:cubicBezTo>
                  <a:pt x="16659" y="3943"/>
                  <a:pt x="16574" y="3965"/>
                  <a:pt x="16545" y="3937"/>
                </a:cubicBezTo>
                <a:cubicBezTo>
                  <a:pt x="16540" y="3914"/>
                  <a:pt x="16523" y="3875"/>
                  <a:pt x="16511" y="3858"/>
                </a:cubicBezTo>
                <a:cubicBezTo>
                  <a:pt x="16455" y="3841"/>
                  <a:pt x="16460" y="3807"/>
                  <a:pt x="16477" y="3767"/>
                </a:cubicBezTo>
                <a:lnTo>
                  <a:pt x="16432" y="3767"/>
                </a:lnTo>
                <a:cubicBezTo>
                  <a:pt x="16409" y="3750"/>
                  <a:pt x="16386" y="3727"/>
                  <a:pt x="16364" y="3704"/>
                </a:cubicBezTo>
                <a:cubicBezTo>
                  <a:pt x="16347" y="3682"/>
                  <a:pt x="16330" y="3653"/>
                  <a:pt x="16307" y="3631"/>
                </a:cubicBezTo>
                <a:lnTo>
                  <a:pt x="16369" y="3631"/>
                </a:lnTo>
                <a:cubicBezTo>
                  <a:pt x="16352" y="3614"/>
                  <a:pt x="16324" y="3614"/>
                  <a:pt x="16296" y="3614"/>
                </a:cubicBezTo>
                <a:cubicBezTo>
                  <a:pt x="16296" y="3602"/>
                  <a:pt x="16290" y="3597"/>
                  <a:pt x="16284" y="3591"/>
                </a:cubicBezTo>
                <a:cubicBezTo>
                  <a:pt x="16284" y="3580"/>
                  <a:pt x="16290" y="3568"/>
                  <a:pt x="16296" y="3557"/>
                </a:cubicBezTo>
                <a:lnTo>
                  <a:pt x="16296" y="3557"/>
                </a:lnTo>
                <a:cubicBezTo>
                  <a:pt x="16284" y="3563"/>
                  <a:pt x="16279" y="3568"/>
                  <a:pt x="16273" y="3574"/>
                </a:cubicBezTo>
                <a:cubicBezTo>
                  <a:pt x="16262" y="3557"/>
                  <a:pt x="16250" y="3540"/>
                  <a:pt x="16239" y="3517"/>
                </a:cubicBezTo>
                <a:cubicBezTo>
                  <a:pt x="16239" y="3529"/>
                  <a:pt x="16233" y="3546"/>
                  <a:pt x="16228" y="3557"/>
                </a:cubicBezTo>
                <a:cubicBezTo>
                  <a:pt x="16205" y="3534"/>
                  <a:pt x="16182" y="3517"/>
                  <a:pt x="16160" y="3500"/>
                </a:cubicBezTo>
                <a:cubicBezTo>
                  <a:pt x="16171" y="3494"/>
                  <a:pt x="16188" y="3489"/>
                  <a:pt x="16199" y="3489"/>
                </a:cubicBezTo>
                <a:cubicBezTo>
                  <a:pt x="16194" y="3477"/>
                  <a:pt x="16182" y="3460"/>
                  <a:pt x="16171" y="3449"/>
                </a:cubicBezTo>
                <a:cubicBezTo>
                  <a:pt x="16167" y="3474"/>
                  <a:pt x="16158" y="3483"/>
                  <a:pt x="16147" y="3483"/>
                </a:cubicBezTo>
                <a:cubicBezTo>
                  <a:pt x="16129" y="3483"/>
                  <a:pt x="16104" y="3456"/>
                  <a:pt x="16086" y="3438"/>
                </a:cubicBezTo>
                <a:cubicBezTo>
                  <a:pt x="16035" y="3387"/>
                  <a:pt x="15978" y="3341"/>
                  <a:pt x="15916" y="3296"/>
                </a:cubicBezTo>
                <a:cubicBezTo>
                  <a:pt x="15927" y="3285"/>
                  <a:pt x="15927" y="3268"/>
                  <a:pt x="15910" y="3256"/>
                </a:cubicBezTo>
                <a:cubicBezTo>
                  <a:pt x="15904" y="3262"/>
                  <a:pt x="15899" y="3273"/>
                  <a:pt x="15893" y="3285"/>
                </a:cubicBezTo>
                <a:cubicBezTo>
                  <a:pt x="15876" y="3273"/>
                  <a:pt x="15864" y="3256"/>
                  <a:pt x="15847" y="3245"/>
                </a:cubicBezTo>
                <a:cubicBezTo>
                  <a:pt x="15819" y="3216"/>
                  <a:pt x="15796" y="3188"/>
                  <a:pt x="15768" y="3165"/>
                </a:cubicBezTo>
                <a:cubicBezTo>
                  <a:pt x="15779" y="3165"/>
                  <a:pt x="15791" y="3160"/>
                  <a:pt x="15791" y="3148"/>
                </a:cubicBezTo>
                <a:cubicBezTo>
                  <a:pt x="15791" y="3137"/>
                  <a:pt x="15779" y="3131"/>
                  <a:pt x="15768" y="3131"/>
                </a:cubicBezTo>
                <a:cubicBezTo>
                  <a:pt x="15779" y="3120"/>
                  <a:pt x="15785" y="3109"/>
                  <a:pt x="15796" y="3103"/>
                </a:cubicBezTo>
                <a:cubicBezTo>
                  <a:pt x="15779" y="3097"/>
                  <a:pt x="15751" y="3092"/>
                  <a:pt x="15740" y="3086"/>
                </a:cubicBezTo>
                <a:cubicBezTo>
                  <a:pt x="15740" y="3097"/>
                  <a:pt x="15740" y="3120"/>
                  <a:pt x="15740" y="3126"/>
                </a:cubicBezTo>
                <a:cubicBezTo>
                  <a:pt x="15717" y="3109"/>
                  <a:pt x="15694" y="3092"/>
                  <a:pt x="15672" y="3075"/>
                </a:cubicBezTo>
                <a:cubicBezTo>
                  <a:pt x="15677" y="3058"/>
                  <a:pt x="15689" y="3041"/>
                  <a:pt x="15694" y="3024"/>
                </a:cubicBezTo>
                <a:cubicBezTo>
                  <a:pt x="15660" y="2990"/>
                  <a:pt x="15632" y="2955"/>
                  <a:pt x="15592" y="2933"/>
                </a:cubicBezTo>
                <a:lnTo>
                  <a:pt x="15592" y="2933"/>
                </a:lnTo>
                <a:cubicBezTo>
                  <a:pt x="15620" y="2967"/>
                  <a:pt x="15649" y="2995"/>
                  <a:pt x="15660" y="3035"/>
                </a:cubicBezTo>
                <a:cubicBezTo>
                  <a:pt x="15609" y="3012"/>
                  <a:pt x="15581" y="2961"/>
                  <a:pt x="15547" y="2921"/>
                </a:cubicBezTo>
                <a:cubicBezTo>
                  <a:pt x="15552" y="2916"/>
                  <a:pt x="15558" y="2904"/>
                  <a:pt x="15564" y="2893"/>
                </a:cubicBezTo>
                <a:cubicBezTo>
                  <a:pt x="15547" y="2876"/>
                  <a:pt x="15530" y="2859"/>
                  <a:pt x="15513" y="2842"/>
                </a:cubicBezTo>
                <a:lnTo>
                  <a:pt x="15513" y="2842"/>
                </a:lnTo>
                <a:cubicBezTo>
                  <a:pt x="15524" y="2870"/>
                  <a:pt x="15530" y="2893"/>
                  <a:pt x="15541" y="2921"/>
                </a:cubicBezTo>
                <a:cubicBezTo>
                  <a:pt x="15462" y="2853"/>
                  <a:pt x="15388" y="2774"/>
                  <a:pt x="15308" y="2706"/>
                </a:cubicBezTo>
                <a:cubicBezTo>
                  <a:pt x="15320" y="2706"/>
                  <a:pt x="15342" y="2706"/>
                  <a:pt x="15354" y="2711"/>
                </a:cubicBezTo>
                <a:cubicBezTo>
                  <a:pt x="15348" y="2694"/>
                  <a:pt x="15342" y="2672"/>
                  <a:pt x="15337" y="2655"/>
                </a:cubicBezTo>
                <a:cubicBezTo>
                  <a:pt x="15291" y="2632"/>
                  <a:pt x="15223" y="2643"/>
                  <a:pt x="15189" y="2592"/>
                </a:cubicBezTo>
                <a:lnTo>
                  <a:pt x="15189" y="2592"/>
                </a:lnTo>
                <a:cubicBezTo>
                  <a:pt x="15218" y="2604"/>
                  <a:pt x="15246" y="2609"/>
                  <a:pt x="15274" y="2615"/>
                </a:cubicBezTo>
                <a:cubicBezTo>
                  <a:pt x="15212" y="2564"/>
                  <a:pt x="15161" y="2490"/>
                  <a:pt x="15076" y="2468"/>
                </a:cubicBezTo>
                <a:lnTo>
                  <a:pt x="15087" y="2450"/>
                </a:lnTo>
                <a:cubicBezTo>
                  <a:pt x="15081" y="2450"/>
                  <a:pt x="15064" y="2450"/>
                  <a:pt x="15059" y="2445"/>
                </a:cubicBezTo>
                <a:lnTo>
                  <a:pt x="15064" y="2416"/>
                </a:lnTo>
                <a:lnTo>
                  <a:pt x="15053" y="2416"/>
                </a:lnTo>
                <a:cubicBezTo>
                  <a:pt x="15053" y="2433"/>
                  <a:pt x="15053" y="2456"/>
                  <a:pt x="15053" y="2468"/>
                </a:cubicBezTo>
                <a:cubicBezTo>
                  <a:pt x="15042" y="2456"/>
                  <a:pt x="15019" y="2433"/>
                  <a:pt x="15008" y="2422"/>
                </a:cubicBezTo>
                <a:cubicBezTo>
                  <a:pt x="15019" y="2416"/>
                  <a:pt x="15030" y="2399"/>
                  <a:pt x="15036" y="2394"/>
                </a:cubicBezTo>
                <a:cubicBezTo>
                  <a:pt x="15025" y="2394"/>
                  <a:pt x="15008" y="2388"/>
                  <a:pt x="14996" y="2388"/>
                </a:cubicBezTo>
                <a:cubicBezTo>
                  <a:pt x="14996" y="2394"/>
                  <a:pt x="14996" y="2405"/>
                  <a:pt x="14996" y="2416"/>
                </a:cubicBezTo>
                <a:cubicBezTo>
                  <a:pt x="14934" y="2388"/>
                  <a:pt x="14889" y="2337"/>
                  <a:pt x="14838" y="2297"/>
                </a:cubicBezTo>
                <a:cubicBezTo>
                  <a:pt x="14843" y="2286"/>
                  <a:pt x="14860" y="2275"/>
                  <a:pt x="14866" y="2269"/>
                </a:cubicBezTo>
                <a:lnTo>
                  <a:pt x="14866" y="2269"/>
                </a:lnTo>
                <a:cubicBezTo>
                  <a:pt x="14855" y="2275"/>
                  <a:pt x="14843" y="2286"/>
                  <a:pt x="14826" y="2292"/>
                </a:cubicBezTo>
                <a:cubicBezTo>
                  <a:pt x="14803" y="2269"/>
                  <a:pt x="14775" y="2246"/>
                  <a:pt x="14741" y="2224"/>
                </a:cubicBezTo>
                <a:lnTo>
                  <a:pt x="14741" y="2224"/>
                </a:lnTo>
                <a:cubicBezTo>
                  <a:pt x="14769" y="2235"/>
                  <a:pt x="14803" y="2241"/>
                  <a:pt x="14838" y="2241"/>
                </a:cubicBezTo>
                <a:cubicBezTo>
                  <a:pt x="14809" y="2229"/>
                  <a:pt x="14792" y="2207"/>
                  <a:pt x="14798" y="2178"/>
                </a:cubicBezTo>
                <a:lnTo>
                  <a:pt x="14798" y="2178"/>
                </a:lnTo>
                <a:cubicBezTo>
                  <a:pt x="14792" y="2184"/>
                  <a:pt x="14781" y="2195"/>
                  <a:pt x="14775" y="2195"/>
                </a:cubicBezTo>
                <a:cubicBezTo>
                  <a:pt x="14713" y="2121"/>
                  <a:pt x="14628" y="2076"/>
                  <a:pt x="14554" y="2014"/>
                </a:cubicBezTo>
                <a:cubicBezTo>
                  <a:pt x="14548" y="2025"/>
                  <a:pt x="14542" y="2053"/>
                  <a:pt x="14542" y="2065"/>
                </a:cubicBezTo>
                <a:cubicBezTo>
                  <a:pt x="14469" y="2019"/>
                  <a:pt x="14395" y="1968"/>
                  <a:pt x="14327" y="1911"/>
                </a:cubicBezTo>
                <a:lnTo>
                  <a:pt x="14327" y="1911"/>
                </a:lnTo>
                <a:cubicBezTo>
                  <a:pt x="14378" y="1923"/>
                  <a:pt x="14418" y="1951"/>
                  <a:pt x="14457" y="1980"/>
                </a:cubicBezTo>
                <a:cubicBezTo>
                  <a:pt x="14474" y="1906"/>
                  <a:pt x="14168" y="1804"/>
                  <a:pt x="14123" y="1707"/>
                </a:cubicBezTo>
                <a:cubicBezTo>
                  <a:pt x="14145" y="1690"/>
                  <a:pt x="14162" y="1679"/>
                  <a:pt x="14185" y="1668"/>
                </a:cubicBezTo>
                <a:lnTo>
                  <a:pt x="14185" y="1668"/>
                </a:lnTo>
                <a:cubicBezTo>
                  <a:pt x="14179" y="1673"/>
                  <a:pt x="14174" y="1690"/>
                  <a:pt x="14174" y="1696"/>
                </a:cubicBezTo>
                <a:cubicBezTo>
                  <a:pt x="14196" y="1713"/>
                  <a:pt x="14208" y="1730"/>
                  <a:pt x="14202" y="1758"/>
                </a:cubicBezTo>
                <a:lnTo>
                  <a:pt x="14270" y="1758"/>
                </a:lnTo>
                <a:lnTo>
                  <a:pt x="14247" y="1792"/>
                </a:lnTo>
                <a:lnTo>
                  <a:pt x="14281" y="1775"/>
                </a:lnTo>
                <a:cubicBezTo>
                  <a:pt x="14338" y="1818"/>
                  <a:pt x="14403" y="1860"/>
                  <a:pt x="14475" y="1860"/>
                </a:cubicBezTo>
                <a:cubicBezTo>
                  <a:pt x="14490" y="1860"/>
                  <a:pt x="14505" y="1859"/>
                  <a:pt x="14520" y="1855"/>
                </a:cubicBezTo>
                <a:cubicBezTo>
                  <a:pt x="14418" y="1804"/>
                  <a:pt x="14333" y="1730"/>
                  <a:pt x="14236" y="1673"/>
                </a:cubicBezTo>
                <a:cubicBezTo>
                  <a:pt x="14230" y="1662"/>
                  <a:pt x="14230" y="1650"/>
                  <a:pt x="14225" y="1645"/>
                </a:cubicBezTo>
                <a:cubicBezTo>
                  <a:pt x="14219" y="1646"/>
                  <a:pt x="14214" y="1647"/>
                  <a:pt x="14210" y="1647"/>
                </a:cubicBezTo>
                <a:cubicBezTo>
                  <a:pt x="14179" y="1647"/>
                  <a:pt x="14160" y="1618"/>
                  <a:pt x="14145" y="1594"/>
                </a:cubicBezTo>
                <a:cubicBezTo>
                  <a:pt x="14077" y="1588"/>
                  <a:pt x="14026" y="1531"/>
                  <a:pt x="13969" y="1503"/>
                </a:cubicBezTo>
                <a:lnTo>
                  <a:pt x="13975" y="1480"/>
                </a:lnTo>
                <a:lnTo>
                  <a:pt x="13947" y="1497"/>
                </a:lnTo>
                <a:cubicBezTo>
                  <a:pt x="13884" y="1458"/>
                  <a:pt x="13828" y="1412"/>
                  <a:pt x="13754" y="1395"/>
                </a:cubicBezTo>
                <a:cubicBezTo>
                  <a:pt x="13725" y="1389"/>
                  <a:pt x="13720" y="1361"/>
                  <a:pt x="13703" y="1344"/>
                </a:cubicBezTo>
                <a:cubicBezTo>
                  <a:pt x="13686" y="1344"/>
                  <a:pt x="13669" y="1350"/>
                  <a:pt x="13652" y="1355"/>
                </a:cubicBezTo>
                <a:cubicBezTo>
                  <a:pt x="13657" y="1344"/>
                  <a:pt x="13657" y="1327"/>
                  <a:pt x="13657" y="1316"/>
                </a:cubicBezTo>
                <a:cubicBezTo>
                  <a:pt x="13464" y="1242"/>
                  <a:pt x="13311" y="1106"/>
                  <a:pt x="13124" y="1021"/>
                </a:cubicBezTo>
                <a:cubicBezTo>
                  <a:pt x="13121" y="1021"/>
                  <a:pt x="13119" y="1021"/>
                  <a:pt x="13116" y="1021"/>
                </a:cubicBezTo>
                <a:cubicBezTo>
                  <a:pt x="13081" y="1021"/>
                  <a:pt x="13054" y="985"/>
                  <a:pt x="13028" y="964"/>
                </a:cubicBezTo>
                <a:cubicBezTo>
                  <a:pt x="12982" y="947"/>
                  <a:pt x="12937" y="936"/>
                  <a:pt x="12891" y="907"/>
                </a:cubicBezTo>
                <a:cubicBezTo>
                  <a:pt x="12880" y="907"/>
                  <a:pt x="12863" y="913"/>
                  <a:pt x="12857" y="913"/>
                </a:cubicBezTo>
                <a:cubicBezTo>
                  <a:pt x="12840" y="896"/>
                  <a:pt x="12823" y="879"/>
                  <a:pt x="12806" y="862"/>
                </a:cubicBezTo>
                <a:cubicBezTo>
                  <a:pt x="12784" y="856"/>
                  <a:pt x="12761" y="850"/>
                  <a:pt x="12744" y="845"/>
                </a:cubicBezTo>
                <a:cubicBezTo>
                  <a:pt x="12738" y="839"/>
                  <a:pt x="12733" y="822"/>
                  <a:pt x="12727" y="816"/>
                </a:cubicBezTo>
                <a:lnTo>
                  <a:pt x="12721" y="833"/>
                </a:lnTo>
                <a:cubicBezTo>
                  <a:pt x="12687" y="816"/>
                  <a:pt x="12659" y="799"/>
                  <a:pt x="12625" y="788"/>
                </a:cubicBezTo>
                <a:cubicBezTo>
                  <a:pt x="12625" y="782"/>
                  <a:pt x="12625" y="771"/>
                  <a:pt x="12625" y="765"/>
                </a:cubicBezTo>
                <a:cubicBezTo>
                  <a:pt x="12619" y="771"/>
                  <a:pt x="12602" y="777"/>
                  <a:pt x="12591" y="777"/>
                </a:cubicBezTo>
                <a:cubicBezTo>
                  <a:pt x="12540" y="726"/>
                  <a:pt x="12460" y="737"/>
                  <a:pt x="12409" y="692"/>
                </a:cubicBezTo>
                <a:cubicBezTo>
                  <a:pt x="12405" y="692"/>
                  <a:pt x="12402" y="692"/>
                  <a:pt x="12398" y="692"/>
                </a:cubicBezTo>
                <a:cubicBezTo>
                  <a:pt x="12295" y="692"/>
                  <a:pt x="12213" y="617"/>
                  <a:pt x="12108" y="595"/>
                </a:cubicBezTo>
                <a:cubicBezTo>
                  <a:pt x="12103" y="607"/>
                  <a:pt x="12086" y="618"/>
                  <a:pt x="12080" y="624"/>
                </a:cubicBezTo>
                <a:cubicBezTo>
                  <a:pt x="12080" y="612"/>
                  <a:pt x="12069" y="595"/>
                  <a:pt x="12069" y="584"/>
                </a:cubicBezTo>
                <a:cubicBezTo>
                  <a:pt x="11944" y="550"/>
                  <a:pt x="11836" y="470"/>
                  <a:pt x="11711" y="465"/>
                </a:cubicBezTo>
                <a:cubicBezTo>
                  <a:pt x="11706" y="476"/>
                  <a:pt x="11700" y="487"/>
                  <a:pt x="11700" y="499"/>
                </a:cubicBezTo>
                <a:cubicBezTo>
                  <a:pt x="11757" y="516"/>
                  <a:pt x="11813" y="527"/>
                  <a:pt x="11870" y="544"/>
                </a:cubicBezTo>
                <a:cubicBezTo>
                  <a:pt x="11876" y="550"/>
                  <a:pt x="11881" y="561"/>
                  <a:pt x="11887" y="567"/>
                </a:cubicBezTo>
                <a:cubicBezTo>
                  <a:pt x="11972" y="572"/>
                  <a:pt x="12057" y="629"/>
                  <a:pt x="12142" y="663"/>
                </a:cubicBezTo>
                <a:cubicBezTo>
                  <a:pt x="12148" y="658"/>
                  <a:pt x="12159" y="646"/>
                  <a:pt x="12171" y="641"/>
                </a:cubicBezTo>
                <a:cubicBezTo>
                  <a:pt x="12188" y="658"/>
                  <a:pt x="12205" y="675"/>
                  <a:pt x="12222" y="692"/>
                </a:cubicBezTo>
                <a:cubicBezTo>
                  <a:pt x="12233" y="686"/>
                  <a:pt x="12262" y="680"/>
                  <a:pt x="12273" y="675"/>
                </a:cubicBezTo>
                <a:lnTo>
                  <a:pt x="12273" y="675"/>
                </a:lnTo>
                <a:cubicBezTo>
                  <a:pt x="12273" y="680"/>
                  <a:pt x="12273" y="703"/>
                  <a:pt x="12267" y="709"/>
                </a:cubicBezTo>
                <a:lnTo>
                  <a:pt x="12318" y="709"/>
                </a:lnTo>
                <a:cubicBezTo>
                  <a:pt x="12318" y="726"/>
                  <a:pt x="12318" y="748"/>
                  <a:pt x="12318" y="765"/>
                </a:cubicBezTo>
                <a:cubicBezTo>
                  <a:pt x="12324" y="754"/>
                  <a:pt x="12330" y="737"/>
                  <a:pt x="12335" y="726"/>
                </a:cubicBezTo>
                <a:cubicBezTo>
                  <a:pt x="12472" y="794"/>
                  <a:pt x="12613" y="862"/>
                  <a:pt x="12755" y="919"/>
                </a:cubicBezTo>
                <a:cubicBezTo>
                  <a:pt x="12733" y="941"/>
                  <a:pt x="12716" y="964"/>
                  <a:pt x="12693" y="981"/>
                </a:cubicBezTo>
                <a:cubicBezTo>
                  <a:pt x="12698" y="975"/>
                  <a:pt x="12704" y="953"/>
                  <a:pt x="12710" y="941"/>
                </a:cubicBezTo>
                <a:cubicBezTo>
                  <a:pt x="12642" y="907"/>
                  <a:pt x="12574" y="885"/>
                  <a:pt x="12506" y="856"/>
                </a:cubicBezTo>
                <a:cubicBezTo>
                  <a:pt x="12506" y="868"/>
                  <a:pt x="12500" y="885"/>
                  <a:pt x="12500" y="896"/>
                </a:cubicBezTo>
                <a:cubicBezTo>
                  <a:pt x="12403" y="868"/>
                  <a:pt x="12307" y="833"/>
                  <a:pt x="12211" y="788"/>
                </a:cubicBezTo>
                <a:cubicBezTo>
                  <a:pt x="12226" y="780"/>
                  <a:pt x="12240" y="777"/>
                  <a:pt x="12254" y="777"/>
                </a:cubicBezTo>
                <a:cubicBezTo>
                  <a:pt x="12270" y="777"/>
                  <a:pt x="12286" y="782"/>
                  <a:pt x="12301" y="788"/>
                </a:cubicBezTo>
                <a:lnTo>
                  <a:pt x="12307" y="782"/>
                </a:lnTo>
                <a:cubicBezTo>
                  <a:pt x="12284" y="771"/>
                  <a:pt x="12267" y="765"/>
                  <a:pt x="12245" y="754"/>
                </a:cubicBezTo>
                <a:cubicBezTo>
                  <a:pt x="12228" y="765"/>
                  <a:pt x="12211" y="782"/>
                  <a:pt x="12194" y="799"/>
                </a:cubicBezTo>
                <a:cubicBezTo>
                  <a:pt x="12176" y="777"/>
                  <a:pt x="12194" y="754"/>
                  <a:pt x="12199" y="737"/>
                </a:cubicBezTo>
                <a:cubicBezTo>
                  <a:pt x="12154" y="726"/>
                  <a:pt x="12108" y="709"/>
                  <a:pt x="12063" y="697"/>
                </a:cubicBezTo>
                <a:lnTo>
                  <a:pt x="12063" y="697"/>
                </a:lnTo>
                <a:cubicBezTo>
                  <a:pt x="12086" y="714"/>
                  <a:pt x="12103" y="731"/>
                  <a:pt x="12120" y="748"/>
                </a:cubicBezTo>
                <a:cubicBezTo>
                  <a:pt x="12069" y="726"/>
                  <a:pt x="11972" y="737"/>
                  <a:pt x="11961" y="663"/>
                </a:cubicBezTo>
                <a:cubicBezTo>
                  <a:pt x="11933" y="652"/>
                  <a:pt x="11898" y="646"/>
                  <a:pt x="11870" y="635"/>
                </a:cubicBezTo>
                <a:lnTo>
                  <a:pt x="11870" y="635"/>
                </a:lnTo>
                <a:cubicBezTo>
                  <a:pt x="11887" y="646"/>
                  <a:pt x="11904" y="652"/>
                  <a:pt x="11921" y="663"/>
                </a:cubicBezTo>
                <a:lnTo>
                  <a:pt x="11915" y="675"/>
                </a:lnTo>
                <a:cubicBezTo>
                  <a:pt x="11887" y="669"/>
                  <a:pt x="11853" y="658"/>
                  <a:pt x="11825" y="652"/>
                </a:cubicBezTo>
                <a:cubicBezTo>
                  <a:pt x="11825" y="644"/>
                  <a:pt x="11827" y="634"/>
                  <a:pt x="11830" y="627"/>
                </a:cubicBezTo>
                <a:lnTo>
                  <a:pt x="11830" y="627"/>
                </a:lnTo>
                <a:cubicBezTo>
                  <a:pt x="11823" y="636"/>
                  <a:pt x="11815" y="640"/>
                  <a:pt x="11806" y="640"/>
                </a:cubicBezTo>
                <a:cubicBezTo>
                  <a:pt x="11793" y="640"/>
                  <a:pt x="11780" y="633"/>
                  <a:pt x="11768" y="624"/>
                </a:cubicBezTo>
                <a:cubicBezTo>
                  <a:pt x="11774" y="612"/>
                  <a:pt x="11785" y="601"/>
                  <a:pt x="11791" y="589"/>
                </a:cubicBezTo>
                <a:cubicBezTo>
                  <a:pt x="11700" y="572"/>
                  <a:pt x="11609" y="538"/>
                  <a:pt x="11518" y="516"/>
                </a:cubicBezTo>
                <a:lnTo>
                  <a:pt x="11518" y="516"/>
                </a:lnTo>
                <a:cubicBezTo>
                  <a:pt x="11530" y="521"/>
                  <a:pt x="11552" y="527"/>
                  <a:pt x="11564" y="533"/>
                </a:cubicBezTo>
                <a:lnTo>
                  <a:pt x="11558" y="567"/>
                </a:lnTo>
                <a:cubicBezTo>
                  <a:pt x="11530" y="555"/>
                  <a:pt x="11496" y="550"/>
                  <a:pt x="11462" y="538"/>
                </a:cubicBezTo>
                <a:cubicBezTo>
                  <a:pt x="11467" y="533"/>
                  <a:pt x="11479" y="516"/>
                  <a:pt x="11484" y="504"/>
                </a:cubicBezTo>
                <a:cubicBezTo>
                  <a:pt x="11376" y="465"/>
                  <a:pt x="11269" y="431"/>
                  <a:pt x="11155" y="414"/>
                </a:cubicBezTo>
                <a:lnTo>
                  <a:pt x="11155" y="414"/>
                </a:lnTo>
                <a:cubicBezTo>
                  <a:pt x="11206" y="442"/>
                  <a:pt x="11269" y="448"/>
                  <a:pt x="11320" y="487"/>
                </a:cubicBezTo>
                <a:cubicBezTo>
                  <a:pt x="11229" y="476"/>
                  <a:pt x="11138" y="448"/>
                  <a:pt x="11053" y="414"/>
                </a:cubicBezTo>
                <a:cubicBezTo>
                  <a:pt x="11053" y="408"/>
                  <a:pt x="11047" y="402"/>
                  <a:pt x="11042" y="397"/>
                </a:cubicBezTo>
                <a:lnTo>
                  <a:pt x="11042" y="397"/>
                </a:lnTo>
                <a:cubicBezTo>
                  <a:pt x="11069" y="410"/>
                  <a:pt x="11101" y="428"/>
                  <a:pt x="11133" y="428"/>
                </a:cubicBezTo>
                <a:cubicBezTo>
                  <a:pt x="11140" y="428"/>
                  <a:pt x="11148" y="427"/>
                  <a:pt x="11155" y="425"/>
                </a:cubicBezTo>
                <a:cubicBezTo>
                  <a:pt x="11133" y="402"/>
                  <a:pt x="11115" y="385"/>
                  <a:pt x="11093" y="368"/>
                </a:cubicBezTo>
                <a:cubicBezTo>
                  <a:pt x="11081" y="374"/>
                  <a:pt x="11053" y="385"/>
                  <a:pt x="11042" y="391"/>
                </a:cubicBezTo>
                <a:cubicBezTo>
                  <a:pt x="11025" y="368"/>
                  <a:pt x="10991" y="363"/>
                  <a:pt x="10957" y="357"/>
                </a:cubicBezTo>
                <a:lnTo>
                  <a:pt x="10957" y="357"/>
                </a:lnTo>
                <a:cubicBezTo>
                  <a:pt x="10968" y="391"/>
                  <a:pt x="10996" y="402"/>
                  <a:pt x="11025" y="414"/>
                </a:cubicBezTo>
                <a:cubicBezTo>
                  <a:pt x="10979" y="414"/>
                  <a:pt x="10940" y="402"/>
                  <a:pt x="10900" y="391"/>
                </a:cubicBezTo>
                <a:cubicBezTo>
                  <a:pt x="10911" y="380"/>
                  <a:pt x="10917" y="368"/>
                  <a:pt x="10923" y="357"/>
                </a:cubicBezTo>
                <a:cubicBezTo>
                  <a:pt x="10889" y="351"/>
                  <a:pt x="10854" y="340"/>
                  <a:pt x="10826" y="334"/>
                </a:cubicBezTo>
                <a:lnTo>
                  <a:pt x="10826" y="334"/>
                </a:lnTo>
                <a:cubicBezTo>
                  <a:pt x="10843" y="351"/>
                  <a:pt x="10854" y="368"/>
                  <a:pt x="10872" y="385"/>
                </a:cubicBezTo>
                <a:cubicBezTo>
                  <a:pt x="10820" y="368"/>
                  <a:pt x="10769" y="357"/>
                  <a:pt x="10724" y="334"/>
                </a:cubicBezTo>
                <a:lnTo>
                  <a:pt x="10724" y="277"/>
                </a:lnTo>
                <a:cubicBezTo>
                  <a:pt x="10704" y="290"/>
                  <a:pt x="10682" y="295"/>
                  <a:pt x="10659" y="295"/>
                </a:cubicBezTo>
                <a:cubicBezTo>
                  <a:pt x="10603" y="295"/>
                  <a:pt x="10541" y="268"/>
                  <a:pt x="10482" y="268"/>
                </a:cubicBezTo>
                <a:cubicBezTo>
                  <a:pt x="10470" y="268"/>
                  <a:pt x="10458" y="269"/>
                  <a:pt x="10446" y="272"/>
                </a:cubicBezTo>
                <a:lnTo>
                  <a:pt x="10497" y="283"/>
                </a:lnTo>
                <a:cubicBezTo>
                  <a:pt x="10497" y="289"/>
                  <a:pt x="10497" y="306"/>
                  <a:pt x="10497" y="311"/>
                </a:cubicBezTo>
                <a:cubicBezTo>
                  <a:pt x="10486" y="306"/>
                  <a:pt x="10457" y="294"/>
                  <a:pt x="10446" y="289"/>
                </a:cubicBezTo>
                <a:lnTo>
                  <a:pt x="10401" y="300"/>
                </a:lnTo>
                <a:cubicBezTo>
                  <a:pt x="10406" y="289"/>
                  <a:pt x="10418" y="260"/>
                  <a:pt x="10423" y="249"/>
                </a:cubicBezTo>
                <a:cubicBezTo>
                  <a:pt x="10406" y="243"/>
                  <a:pt x="10388" y="239"/>
                  <a:pt x="10369" y="239"/>
                </a:cubicBezTo>
                <a:cubicBezTo>
                  <a:pt x="10351" y="239"/>
                  <a:pt x="10333" y="243"/>
                  <a:pt x="10315" y="255"/>
                </a:cubicBezTo>
                <a:cubicBezTo>
                  <a:pt x="10276" y="243"/>
                  <a:pt x="10242" y="226"/>
                  <a:pt x="10202" y="215"/>
                </a:cubicBezTo>
                <a:cubicBezTo>
                  <a:pt x="10191" y="215"/>
                  <a:pt x="10174" y="221"/>
                  <a:pt x="10162" y="226"/>
                </a:cubicBezTo>
                <a:cubicBezTo>
                  <a:pt x="10123" y="204"/>
                  <a:pt x="10072" y="198"/>
                  <a:pt x="10026" y="192"/>
                </a:cubicBezTo>
                <a:cubicBezTo>
                  <a:pt x="10037" y="187"/>
                  <a:pt x="10060" y="170"/>
                  <a:pt x="10066" y="164"/>
                </a:cubicBezTo>
                <a:lnTo>
                  <a:pt x="10066" y="164"/>
                </a:lnTo>
                <a:cubicBezTo>
                  <a:pt x="10020" y="192"/>
                  <a:pt x="9964" y="175"/>
                  <a:pt x="9918" y="204"/>
                </a:cubicBezTo>
                <a:cubicBezTo>
                  <a:pt x="9964" y="209"/>
                  <a:pt x="10003" y="221"/>
                  <a:pt x="10049" y="238"/>
                </a:cubicBezTo>
                <a:cubicBezTo>
                  <a:pt x="9964" y="238"/>
                  <a:pt x="9879" y="226"/>
                  <a:pt x="9793" y="215"/>
                </a:cubicBezTo>
                <a:cubicBezTo>
                  <a:pt x="9773" y="215"/>
                  <a:pt x="9752" y="210"/>
                  <a:pt x="9731" y="205"/>
                </a:cubicBezTo>
                <a:lnTo>
                  <a:pt x="9731" y="205"/>
                </a:lnTo>
                <a:cubicBezTo>
                  <a:pt x="9731" y="206"/>
                  <a:pt x="9731" y="207"/>
                  <a:pt x="9731" y="209"/>
                </a:cubicBezTo>
                <a:cubicBezTo>
                  <a:pt x="9686" y="204"/>
                  <a:pt x="9646" y="192"/>
                  <a:pt x="9601" y="187"/>
                </a:cubicBezTo>
                <a:lnTo>
                  <a:pt x="9686" y="187"/>
                </a:lnTo>
                <a:cubicBezTo>
                  <a:pt x="9674" y="153"/>
                  <a:pt x="9646" y="153"/>
                  <a:pt x="9618" y="136"/>
                </a:cubicBezTo>
                <a:cubicBezTo>
                  <a:pt x="9589" y="141"/>
                  <a:pt x="9561" y="147"/>
                  <a:pt x="9532" y="153"/>
                </a:cubicBezTo>
                <a:cubicBezTo>
                  <a:pt x="9532" y="147"/>
                  <a:pt x="9527" y="130"/>
                  <a:pt x="9527" y="124"/>
                </a:cubicBezTo>
                <a:cubicBezTo>
                  <a:pt x="9516" y="137"/>
                  <a:pt x="9483" y="146"/>
                  <a:pt x="9453" y="146"/>
                </a:cubicBezTo>
                <a:cubicBezTo>
                  <a:pt x="9418" y="146"/>
                  <a:pt x="9389" y="135"/>
                  <a:pt x="9408" y="107"/>
                </a:cubicBezTo>
                <a:cubicBezTo>
                  <a:pt x="9434" y="103"/>
                  <a:pt x="9461" y="101"/>
                  <a:pt x="9488" y="101"/>
                </a:cubicBezTo>
                <a:cubicBezTo>
                  <a:pt x="9564" y="101"/>
                  <a:pt x="9641" y="114"/>
                  <a:pt x="9717" y="114"/>
                </a:cubicBezTo>
                <a:cubicBezTo>
                  <a:pt x="9754" y="114"/>
                  <a:pt x="9791" y="111"/>
                  <a:pt x="9828" y="102"/>
                </a:cubicBezTo>
                <a:cubicBezTo>
                  <a:pt x="9833" y="107"/>
                  <a:pt x="9839" y="119"/>
                  <a:pt x="9845" y="124"/>
                </a:cubicBezTo>
                <a:cubicBezTo>
                  <a:pt x="9930" y="124"/>
                  <a:pt x="10015" y="147"/>
                  <a:pt x="10100" y="158"/>
                </a:cubicBezTo>
                <a:cubicBezTo>
                  <a:pt x="10106" y="141"/>
                  <a:pt x="10117" y="107"/>
                  <a:pt x="10123" y="90"/>
                </a:cubicBezTo>
                <a:cubicBezTo>
                  <a:pt x="10110" y="89"/>
                  <a:pt x="10097" y="88"/>
                  <a:pt x="10084" y="88"/>
                </a:cubicBezTo>
                <a:cubicBezTo>
                  <a:pt x="10050" y="88"/>
                  <a:pt x="10017" y="95"/>
                  <a:pt x="9992" y="124"/>
                </a:cubicBezTo>
                <a:cubicBezTo>
                  <a:pt x="9975" y="119"/>
                  <a:pt x="9952" y="107"/>
                  <a:pt x="9935" y="102"/>
                </a:cubicBezTo>
                <a:cubicBezTo>
                  <a:pt x="9922" y="86"/>
                  <a:pt x="9905" y="82"/>
                  <a:pt x="9886" y="82"/>
                </a:cubicBezTo>
                <a:cubicBezTo>
                  <a:pt x="9868" y="82"/>
                  <a:pt x="9849" y="85"/>
                  <a:pt x="9831" y="85"/>
                </a:cubicBezTo>
                <a:cubicBezTo>
                  <a:pt x="9826" y="85"/>
                  <a:pt x="9821" y="85"/>
                  <a:pt x="9816" y="85"/>
                </a:cubicBezTo>
                <a:lnTo>
                  <a:pt x="9833" y="45"/>
                </a:lnTo>
                <a:lnTo>
                  <a:pt x="9833" y="45"/>
                </a:lnTo>
                <a:cubicBezTo>
                  <a:pt x="9828" y="50"/>
                  <a:pt x="9816" y="73"/>
                  <a:pt x="9811" y="79"/>
                </a:cubicBezTo>
                <a:cubicBezTo>
                  <a:pt x="9793" y="68"/>
                  <a:pt x="9765" y="45"/>
                  <a:pt x="9748" y="28"/>
                </a:cubicBezTo>
                <a:cubicBezTo>
                  <a:pt x="9731" y="39"/>
                  <a:pt x="9714" y="50"/>
                  <a:pt x="9697" y="62"/>
                </a:cubicBezTo>
                <a:cubicBezTo>
                  <a:pt x="9691" y="56"/>
                  <a:pt x="9680" y="33"/>
                  <a:pt x="9674" y="22"/>
                </a:cubicBezTo>
                <a:cubicBezTo>
                  <a:pt x="9674" y="33"/>
                  <a:pt x="9674" y="45"/>
                  <a:pt x="9674" y="56"/>
                </a:cubicBezTo>
                <a:cubicBezTo>
                  <a:pt x="9640" y="45"/>
                  <a:pt x="9601" y="45"/>
                  <a:pt x="9584" y="16"/>
                </a:cubicBezTo>
                <a:cubicBezTo>
                  <a:pt x="9584" y="22"/>
                  <a:pt x="9584" y="39"/>
                  <a:pt x="9584" y="45"/>
                </a:cubicBezTo>
                <a:cubicBezTo>
                  <a:pt x="9535" y="36"/>
                  <a:pt x="9486" y="35"/>
                  <a:pt x="9435" y="35"/>
                </a:cubicBezTo>
                <a:cubicBezTo>
                  <a:pt x="9410" y="35"/>
                  <a:pt x="9385" y="35"/>
                  <a:pt x="9359" y="35"/>
                </a:cubicBezTo>
                <a:cubicBezTo>
                  <a:pt x="9334" y="35"/>
                  <a:pt x="9308" y="35"/>
                  <a:pt x="9283" y="33"/>
                </a:cubicBezTo>
                <a:cubicBezTo>
                  <a:pt x="9288" y="28"/>
                  <a:pt x="9297" y="14"/>
                  <a:pt x="9303" y="7"/>
                </a:cubicBezTo>
                <a:lnTo>
                  <a:pt x="9303" y="7"/>
                </a:lnTo>
                <a:cubicBezTo>
                  <a:pt x="9283" y="29"/>
                  <a:pt x="9248" y="39"/>
                  <a:pt x="9212" y="39"/>
                </a:cubicBezTo>
                <a:cubicBezTo>
                  <a:pt x="9175" y="39"/>
                  <a:pt x="9138" y="28"/>
                  <a:pt x="9118" y="5"/>
                </a:cubicBezTo>
                <a:cubicBezTo>
                  <a:pt x="9114" y="2"/>
                  <a:pt x="9110" y="0"/>
                  <a:pt x="9106" y="0"/>
                </a:cubicBezTo>
                <a:close/>
              </a:path>
            </a:pathLst>
          </a:custGeom>
          <a:solidFill>
            <a:srgbClr val="2D2116"/>
          </a:solidFill>
          <a:ln>
            <a:noFill/>
          </a:ln>
        </p:spPr>
        <p:txBody>
          <a:bodyPr anchorCtr="0" anchor="ctr" bIns="274300" lIns="274300" spcFirstLastPara="1" rIns="274300" wrap="square" tIns="2743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30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1</a:t>
            </a:r>
            <a:endParaRPr sz="3000">
              <a:solidFill>
                <a:srgbClr val="FFFFFF"/>
              </a:solidFill>
            </a:endParaRPr>
          </a:p>
        </p:txBody>
      </p:sp>
      <p:sp>
        <p:nvSpPr>
          <p:cNvPr id="710" name="Google Shape;710;p73"/>
          <p:cNvSpPr/>
          <p:nvPr/>
        </p:nvSpPr>
        <p:spPr>
          <a:xfrm flipH="1">
            <a:off x="3277773" y="1121075"/>
            <a:ext cx="747377" cy="759586"/>
          </a:xfrm>
          <a:custGeom>
            <a:rect b="b" l="l" r="r" t="t"/>
            <a:pathLst>
              <a:path extrusionOk="0" h="18894" w="18588">
                <a:moveTo>
                  <a:pt x="9306" y="5"/>
                </a:moveTo>
                <a:cubicBezTo>
                  <a:pt x="9305" y="6"/>
                  <a:pt x="9304" y="6"/>
                  <a:pt x="9303" y="7"/>
                </a:cubicBezTo>
                <a:lnTo>
                  <a:pt x="9303" y="7"/>
                </a:lnTo>
                <a:cubicBezTo>
                  <a:pt x="9304" y="7"/>
                  <a:pt x="9305" y="6"/>
                  <a:pt x="9306" y="5"/>
                </a:cubicBezTo>
                <a:close/>
                <a:moveTo>
                  <a:pt x="9101" y="68"/>
                </a:moveTo>
                <a:cubicBezTo>
                  <a:pt x="9121" y="79"/>
                  <a:pt x="9100" y="99"/>
                  <a:pt x="9085" y="99"/>
                </a:cubicBezTo>
                <a:cubicBezTo>
                  <a:pt x="9078" y="99"/>
                  <a:pt x="9073" y="95"/>
                  <a:pt x="9073" y="85"/>
                </a:cubicBezTo>
                <a:cubicBezTo>
                  <a:pt x="9079" y="79"/>
                  <a:pt x="9090" y="68"/>
                  <a:pt x="9101" y="68"/>
                </a:cubicBezTo>
                <a:close/>
                <a:moveTo>
                  <a:pt x="9130" y="79"/>
                </a:moveTo>
                <a:cubicBezTo>
                  <a:pt x="9181" y="102"/>
                  <a:pt x="9243" y="85"/>
                  <a:pt x="9283" y="102"/>
                </a:cubicBezTo>
                <a:cubicBezTo>
                  <a:pt x="9283" y="124"/>
                  <a:pt x="9272" y="136"/>
                  <a:pt x="9249" y="136"/>
                </a:cubicBezTo>
                <a:cubicBezTo>
                  <a:pt x="9211" y="136"/>
                  <a:pt x="9173" y="133"/>
                  <a:pt x="9135" y="133"/>
                </a:cubicBezTo>
                <a:cubicBezTo>
                  <a:pt x="9116" y="133"/>
                  <a:pt x="9098" y="134"/>
                  <a:pt x="9079" y="136"/>
                </a:cubicBezTo>
                <a:cubicBezTo>
                  <a:pt x="9084" y="113"/>
                  <a:pt x="9113" y="113"/>
                  <a:pt x="9130" y="102"/>
                </a:cubicBezTo>
                <a:cubicBezTo>
                  <a:pt x="9130" y="96"/>
                  <a:pt x="9130" y="85"/>
                  <a:pt x="9130" y="79"/>
                </a:cubicBezTo>
                <a:close/>
                <a:moveTo>
                  <a:pt x="9311" y="90"/>
                </a:moveTo>
                <a:cubicBezTo>
                  <a:pt x="9334" y="90"/>
                  <a:pt x="9357" y="90"/>
                  <a:pt x="9374" y="107"/>
                </a:cubicBezTo>
                <a:cubicBezTo>
                  <a:pt x="9374" y="141"/>
                  <a:pt x="9351" y="170"/>
                  <a:pt x="9334" y="192"/>
                </a:cubicBezTo>
                <a:cubicBezTo>
                  <a:pt x="9340" y="175"/>
                  <a:pt x="9351" y="147"/>
                  <a:pt x="9351" y="136"/>
                </a:cubicBezTo>
                <a:lnTo>
                  <a:pt x="9283" y="136"/>
                </a:lnTo>
                <a:cubicBezTo>
                  <a:pt x="9289" y="124"/>
                  <a:pt x="9300" y="102"/>
                  <a:pt x="9311" y="90"/>
                </a:cubicBezTo>
                <a:close/>
                <a:moveTo>
                  <a:pt x="9725" y="204"/>
                </a:moveTo>
                <a:cubicBezTo>
                  <a:pt x="9727" y="204"/>
                  <a:pt x="9729" y="205"/>
                  <a:pt x="9731" y="205"/>
                </a:cubicBezTo>
                <a:lnTo>
                  <a:pt x="9731" y="205"/>
                </a:lnTo>
                <a:cubicBezTo>
                  <a:pt x="9730" y="204"/>
                  <a:pt x="9729" y="204"/>
                  <a:pt x="9725" y="204"/>
                </a:cubicBezTo>
                <a:close/>
                <a:moveTo>
                  <a:pt x="9340" y="235"/>
                </a:moveTo>
                <a:cubicBezTo>
                  <a:pt x="9358" y="235"/>
                  <a:pt x="9380" y="252"/>
                  <a:pt x="9357" y="266"/>
                </a:cubicBezTo>
                <a:cubicBezTo>
                  <a:pt x="9353" y="270"/>
                  <a:pt x="9348" y="271"/>
                  <a:pt x="9343" y="271"/>
                </a:cubicBezTo>
                <a:cubicBezTo>
                  <a:pt x="9326" y="271"/>
                  <a:pt x="9306" y="251"/>
                  <a:pt x="9328" y="238"/>
                </a:cubicBezTo>
                <a:cubicBezTo>
                  <a:pt x="9331" y="236"/>
                  <a:pt x="9335" y="235"/>
                  <a:pt x="9340" y="235"/>
                </a:cubicBezTo>
                <a:close/>
                <a:moveTo>
                  <a:pt x="9742" y="245"/>
                </a:moveTo>
                <a:cubicBezTo>
                  <a:pt x="9742" y="251"/>
                  <a:pt x="9742" y="261"/>
                  <a:pt x="9742" y="266"/>
                </a:cubicBezTo>
                <a:cubicBezTo>
                  <a:pt x="9748" y="266"/>
                  <a:pt x="9754" y="266"/>
                  <a:pt x="9759" y="272"/>
                </a:cubicBezTo>
                <a:cubicBezTo>
                  <a:pt x="9765" y="277"/>
                  <a:pt x="9765" y="283"/>
                  <a:pt x="9765" y="289"/>
                </a:cubicBezTo>
                <a:cubicBezTo>
                  <a:pt x="9720" y="283"/>
                  <a:pt x="9669" y="277"/>
                  <a:pt x="9623" y="272"/>
                </a:cubicBezTo>
                <a:lnTo>
                  <a:pt x="9601" y="272"/>
                </a:lnTo>
                <a:cubicBezTo>
                  <a:pt x="9527" y="266"/>
                  <a:pt x="9453" y="272"/>
                  <a:pt x="9379" y="255"/>
                </a:cubicBezTo>
                <a:cubicBezTo>
                  <a:pt x="9405" y="250"/>
                  <a:pt x="9432" y="248"/>
                  <a:pt x="9459" y="248"/>
                </a:cubicBezTo>
                <a:cubicBezTo>
                  <a:pt x="9520" y="248"/>
                  <a:pt x="9583" y="257"/>
                  <a:pt x="9643" y="257"/>
                </a:cubicBezTo>
                <a:cubicBezTo>
                  <a:pt x="9677" y="257"/>
                  <a:pt x="9711" y="254"/>
                  <a:pt x="9742" y="245"/>
                </a:cubicBezTo>
                <a:close/>
                <a:moveTo>
                  <a:pt x="9135" y="300"/>
                </a:moveTo>
                <a:cubicBezTo>
                  <a:pt x="9141" y="306"/>
                  <a:pt x="9141" y="311"/>
                  <a:pt x="9141" y="311"/>
                </a:cubicBezTo>
                <a:lnTo>
                  <a:pt x="9130" y="311"/>
                </a:lnTo>
                <a:cubicBezTo>
                  <a:pt x="9130" y="311"/>
                  <a:pt x="9130" y="306"/>
                  <a:pt x="9130" y="300"/>
                </a:cubicBezTo>
                <a:close/>
                <a:moveTo>
                  <a:pt x="8108" y="277"/>
                </a:moveTo>
                <a:cubicBezTo>
                  <a:pt x="8114" y="283"/>
                  <a:pt x="8120" y="294"/>
                  <a:pt x="8120" y="306"/>
                </a:cubicBezTo>
                <a:lnTo>
                  <a:pt x="7972" y="317"/>
                </a:lnTo>
                <a:cubicBezTo>
                  <a:pt x="8018" y="306"/>
                  <a:pt x="8063" y="289"/>
                  <a:pt x="8108" y="277"/>
                </a:cubicBezTo>
                <a:close/>
                <a:moveTo>
                  <a:pt x="8959" y="294"/>
                </a:moveTo>
                <a:cubicBezTo>
                  <a:pt x="8971" y="300"/>
                  <a:pt x="8976" y="300"/>
                  <a:pt x="8988" y="306"/>
                </a:cubicBezTo>
                <a:cubicBezTo>
                  <a:pt x="8965" y="314"/>
                  <a:pt x="8941" y="317"/>
                  <a:pt x="8916" y="317"/>
                </a:cubicBezTo>
                <a:cubicBezTo>
                  <a:pt x="8891" y="317"/>
                  <a:pt x="8866" y="314"/>
                  <a:pt x="8840" y="311"/>
                </a:cubicBezTo>
                <a:lnTo>
                  <a:pt x="8840" y="300"/>
                </a:lnTo>
                <a:cubicBezTo>
                  <a:pt x="8880" y="294"/>
                  <a:pt x="8920" y="294"/>
                  <a:pt x="8959" y="294"/>
                </a:cubicBezTo>
                <a:close/>
                <a:moveTo>
                  <a:pt x="9033" y="300"/>
                </a:moveTo>
                <a:cubicBezTo>
                  <a:pt x="9028" y="306"/>
                  <a:pt x="9022" y="311"/>
                  <a:pt x="9016" y="317"/>
                </a:cubicBezTo>
                <a:cubicBezTo>
                  <a:pt x="9016" y="311"/>
                  <a:pt x="9011" y="306"/>
                  <a:pt x="9011" y="300"/>
                </a:cubicBezTo>
                <a:close/>
                <a:moveTo>
                  <a:pt x="8801" y="306"/>
                </a:moveTo>
                <a:cubicBezTo>
                  <a:pt x="8806" y="311"/>
                  <a:pt x="8812" y="311"/>
                  <a:pt x="8818" y="317"/>
                </a:cubicBezTo>
                <a:cubicBezTo>
                  <a:pt x="8806" y="317"/>
                  <a:pt x="8789" y="317"/>
                  <a:pt x="8778" y="323"/>
                </a:cubicBezTo>
                <a:cubicBezTo>
                  <a:pt x="8778" y="311"/>
                  <a:pt x="8789" y="311"/>
                  <a:pt x="8801" y="306"/>
                </a:cubicBezTo>
                <a:close/>
                <a:moveTo>
                  <a:pt x="9049" y="293"/>
                </a:moveTo>
                <a:cubicBezTo>
                  <a:pt x="9051" y="293"/>
                  <a:pt x="9054" y="294"/>
                  <a:pt x="9056" y="294"/>
                </a:cubicBezTo>
                <a:cubicBezTo>
                  <a:pt x="9067" y="300"/>
                  <a:pt x="9073" y="306"/>
                  <a:pt x="9073" y="317"/>
                </a:cubicBezTo>
                <a:cubicBezTo>
                  <a:pt x="9062" y="317"/>
                  <a:pt x="9045" y="317"/>
                  <a:pt x="9033" y="323"/>
                </a:cubicBezTo>
                <a:cubicBezTo>
                  <a:pt x="9028" y="308"/>
                  <a:pt x="9036" y="293"/>
                  <a:pt x="9049" y="293"/>
                </a:cubicBezTo>
                <a:close/>
                <a:moveTo>
                  <a:pt x="8869" y="226"/>
                </a:moveTo>
                <a:cubicBezTo>
                  <a:pt x="8906" y="235"/>
                  <a:pt x="8943" y="237"/>
                  <a:pt x="8981" y="237"/>
                </a:cubicBezTo>
                <a:cubicBezTo>
                  <a:pt x="9033" y="237"/>
                  <a:pt x="9086" y="233"/>
                  <a:pt x="9139" y="233"/>
                </a:cubicBezTo>
                <a:cubicBezTo>
                  <a:pt x="9177" y="233"/>
                  <a:pt x="9216" y="235"/>
                  <a:pt x="9254" y="243"/>
                </a:cubicBezTo>
                <a:cubicBezTo>
                  <a:pt x="9209" y="249"/>
                  <a:pt x="9169" y="255"/>
                  <a:pt x="9124" y="255"/>
                </a:cubicBezTo>
                <a:lnTo>
                  <a:pt x="9124" y="249"/>
                </a:lnTo>
                <a:cubicBezTo>
                  <a:pt x="9124" y="255"/>
                  <a:pt x="9118" y="255"/>
                  <a:pt x="9118" y="260"/>
                </a:cubicBezTo>
                <a:cubicBezTo>
                  <a:pt x="9067" y="263"/>
                  <a:pt x="9016" y="263"/>
                  <a:pt x="8964" y="263"/>
                </a:cubicBezTo>
                <a:cubicBezTo>
                  <a:pt x="8913" y="263"/>
                  <a:pt x="8860" y="263"/>
                  <a:pt x="8806" y="266"/>
                </a:cubicBezTo>
                <a:cubicBezTo>
                  <a:pt x="8803" y="267"/>
                  <a:pt x="8799" y="267"/>
                  <a:pt x="8796" y="267"/>
                </a:cubicBezTo>
                <a:cubicBezTo>
                  <a:pt x="8781" y="267"/>
                  <a:pt x="8765" y="263"/>
                  <a:pt x="8751" y="263"/>
                </a:cubicBezTo>
                <a:cubicBezTo>
                  <a:pt x="8739" y="263"/>
                  <a:pt x="8728" y="266"/>
                  <a:pt x="8721" y="277"/>
                </a:cubicBezTo>
                <a:lnTo>
                  <a:pt x="8761" y="306"/>
                </a:lnTo>
                <a:cubicBezTo>
                  <a:pt x="8755" y="311"/>
                  <a:pt x="8755" y="317"/>
                  <a:pt x="8750" y="323"/>
                </a:cubicBezTo>
                <a:cubicBezTo>
                  <a:pt x="8732" y="328"/>
                  <a:pt x="8715" y="328"/>
                  <a:pt x="8693" y="328"/>
                </a:cubicBezTo>
                <a:cubicBezTo>
                  <a:pt x="8704" y="311"/>
                  <a:pt x="8698" y="289"/>
                  <a:pt x="8687" y="272"/>
                </a:cubicBezTo>
                <a:cubicBezTo>
                  <a:pt x="8669" y="268"/>
                  <a:pt x="8651" y="266"/>
                  <a:pt x="8633" y="266"/>
                </a:cubicBezTo>
                <a:cubicBezTo>
                  <a:pt x="8574" y="266"/>
                  <a:pt x="8517" y="283"/>
                  <a:pt x="8460" y="283"/>
                </a:cubicBezTo>
                <a:cubicBezTo>
                  <a:pt x="8447" y="283"/>
                  <a:pt x="8434" y="283"/>
                  <a:pt x="8420" y="283"/>
                </a:cubicBezTo>
                <a:cubicBezTo>
                  <a:pt x="8387" y="283"/>
                  <a:pt x="8354" y="286"/>
                  <a:pt x="8330" y="306"/>
                </a:cubicBezTo>
                <a:cubicBezTo>
                  <a:pt x="8335" y="311"/>
                  <a:pt x="8347" y="311"/>
                  <a:pt x="8352" y="311"/>
                </a:cubicBezTo>
                <a:cubicBezTo>
                  <a:pt x="8335" y="317"/>
                  <a:pt x="8324" y="317"/>
                  <a:pt x="8313" y="317"/>
                </a:cubicBezTo>
                <a:cubicBezTo>
                  <a:pt x="8321" y="304"/>
                  <a:pt x="8317" y="281"/>
                  <a:pt x="8301" y="281"/>
                </a:cubicBezTo>
                <a:cubicBezTo>
                  <a:pt x="8297" y="281"/>
                  <a:pt x="8291" y="283"/>
                  <a:pt x="8284" y="289"/>
                </a:cubicBezTo>
                <a:cubicBezTo>
                  <a:pt x="8233" y="294"/>
                  <a:pt x="8182" y="300"/>
                  <a:pt x="8131" y="300"/>
                </a:cubicBezTo>
                <a:cubicBezTo>
                  <a:pt x="8131" y="294"/>
                  <a:pt x="8131" y="283"/>
                  <a:pt x="8131" y="272"/>
                </a:cubicBezTo>
                <a:lnTo>
                  <a:pt x="8142" y="272"/>
                </a:lnTo>
                <a:cubicBezTo>
                  <a:pt x="8142" y="277"/>
                  <a:pt x="8148" y="289"/>
                  <a:pt x="8154" y="294"/>
                </a:cubicBezTo>
                <a:cubicBezTo>
                  <a:pt x="8182" y="283"/>
                  <a:pt x="8205" y="272"/>
                  <a:pt x="8233" y="260"/>
                </a:cubicBezTo>
                <a:cubicBezTo>
                  <a:pt x="8260" y="266"/>
                  <a:pt x="8289" y="273"/>
                  <a:pt x="8317" y="273"/>
                </a:cubicBezTo>
                <a:cubicBezTo>
                  <a:pt x="8342" y="273"/>
                  <a:pt x="8365" y="268"/>
                  <a:pt x="8386" y="255"/>
                </a:cubicBezTo>
                <a:cubicBezTo>
                  <a:pt x="8392" y="255"/>
                  <a:pt x="8398" y="255"/>
                  <a:pt x="8403" y="249"/>
                </a:cubicBezTo>
                <a:cubicBezTo>
                  <a:pt x="8409" y="260"/>
                  <a:pt x="8420" y="266"/>
                  <a:pt x="8420" y="272"/>
                </a:cubicBezTo>
                <a:cubicBezTo>
                  <a:pt x="8449" y="260"/>
                  <a:pt x="8471" y="255"/>
                  <a:pt x="8500" y="249"/>
                </a:cubicBezTo>
                <a:cubicBezTo>
                  <a:pt x="8625" y="243"/>
                  <a:pt x="8744" y="243"/>
                  <a:pt x="8869" y="226"/>
                </a:cubicBezTo>
                <a:close/>
                <a:moveTo>
                  <a:pt x="9686" y="323"/>
                </a:moveTo>
                <a:cubicBezTo>
                  <a:pt x="9686" y="323"/>
                  <a:pt x="9691" y="328"/>
                  <a:pt x="9691" y="328"/>
                </a:cubicBezTo>
                <a:lnTo>
                  <a:pt x="9595" y="328"/>
                </a:lnTo>
                <a:cubicBezTo>
                  <a:pt x="9623" y="323"/>
                  <a:pt x="9657" y="323"/>
                  <a:pt x="9686" y="323"/>
                </a:cubicBezTo>
                <a:close/>
                <a:moveTo>
                  <a:pt x="9691" y="323"/>
                </a:moveTo>
                <a:cubicBezTo>
                  <a:pt x="9697" y="328"/>
                  <a:pt x="9697" y="328"/>
                  <a:pt x="9697" y="328"/>
                </a:cubicBezTo>
                <a:lnTo>
                  <a:pt x="9691" y="328"/>
                </a:lnTo>
                <a:cubicBezTo>
                  <a:pt x="9691" y="328"/>
                  <a:pt x="9691" y="328"/>
                  <a:pt x="9691" y="323"/>
                </a:cubicBezTo>
                <a:close/>
                <a:moveTo>
                  <a:pt x="8653" y="311"/>
                </a:moveTo>
                <a:cubicBezTo>
                  <a:pt x="8670" y="317"/>
                  <a:pt x="8681" y="323"/>
                  <a:pt x="8676" y="334"/>
                </a:cubicBezTo>
                <a:lnTo>
                  <a:pt x="8647" y="334"/>
                </a:lnTo>
                <a:cubicBezTo>
                  <a:pt x="8642" y="328"/>
                  <a:pt x="8647" y="323"/>
                  <a:pt x="8653" y="311"/>
                </a:cubicBezTo>
                <a:close/>
                <a:moveTo>
                  <a:pt x="7677" y="334"/>
                </a:moveTo>
                <a:cubicBezTo>
                  <a:pt x="7671" y="334"/>
                  <a:pt x="7666" y="340"/>
                  <a:pt x="7666" y="340"/>
                </a:cubicBezTo>
                <a:lnTo>
                  <a:pt x="7660" y="340"/>
                </a:lnTo>
                <a:cubicBezTo>
                  <a:pt x="7666" y="334"/>
                  <a:pt x="7671" y="334"/>
                  <a:pt x="7677" y="334"/>
                </a:cubicBezTo>
                <a:close/>
                <a:moveTo>
                  <a:pt x="7791" y="334"/>
                </a:moveTo>
                <a:lnTo>
                  <a:pt x="7774" y="340"/>
                </a:lnTo>
                <a:cubicBezTo>
                  <a:pt x="7774" y="340"/>
                  <a:pt x="7779" y="334"/>
                  <a:pt x="7779" y="334"/>
                </a:cubicBezTo>
                <a:close/>
                <a:moveTo>
                  <a:pt x="8557" y="311"/>
                </a:moveTo>
                <a:cubicBezTo>
                  <a:pt x="8579" y="311"/>
                  <a:pt x="8591" y="323"/>
                  <a:pt x="8579" y="340"/>
                </a:cubicBezTo>
                <a:lnTo>
                  <a:pt x="8545" y="340"/>
                </a:lnTo>
                <a:cubicBezTo>
                  <a:pt x="8545" y="334"/>
                  <a:pt x="8545" y="328"/>
                  <a:pt x="8557" y="311"/>
                </a:cubicBezTo>
                <a:close/>
                <a:moveTo>
                  <a:pt x="8534" y="317"/>
                </a:moveTo>
                <a:cubicBezTo>
                  <a:pt x="8540" y="323"/>
                  <a:pt x="8540" y="328"/>
                  <a:pt x="8540" y="334"/>
                </a:cubicBezTo>
                <a:cubicBezTo>
                  <a:pt x="8528" y="334"/>
                  <a:pt x="8517" y="340"/>
                  <a:pt x="8511" y="346"/>
                </a:cubicBezTo>
                <a:cubicBezTo>
                  <a:pt x="8517" y="340"/>
                  <a:pt x="8528" y="328"/>
                  <a:pt x="8534" y="317"/>
                </a:cubicBezTo>
                <a:close/>
                <a:moveTo>
                  <a:pt x="7711" y="346"/>
                </a:moveTo>
                <a:cubicBezTo>
                  <a:pt x="7706" y="346"/>
                  <a:pt x="7700" y="351"/>
                  <a:pt x="7689" y="351"/>
                </a:cubicBezTo>
                <a:cubicBezTo>
                  <a:pt x="7694" y="346"/>
                  <a:pt x="7694" y="346"/>
                  <a:pt x="7700" y="346"/>
                </a:cubicBezTo>
                <a:close/>
                <a:moveTo>
                  <a:pt x="8375" y="340"/>
                </a:moveTo>
                <a:cubicBezTo>
                  <a:pt x="8364" y="346"/>
                  <a:pt x="8358" y="351"/>
                  <a:pt x="8352" y="357"/>
                </a:cubicBezTo>
                <a:lnTo>
                  <a:pt x="8347" y="357"/>
                </a:lnTo>
                <a:cubicBezTo>
                  <a:pt x="8352" y="351"/>
                  <a:pt x="8364" y="346"/>
                  <a:pt x="8375" y="340"/>
                </a:cubicBezTo>
                <a:close/>
                <a:moveTo>
                  <a:pt x="8443" y="306"/>
                </a:moveTo>
                <a:cubicBezTo>
                  <a:pt x="8443" y="306"/>
                  <a:pt x="8454" y="311"/>
                  <a:pt x="8460" y="311"/>
                </a:cubicBezTo>
                <a:cubicBezTo>
                  <a:pt x="8432" y="328"/>
                  <a:pt x="8409" y="351"/>
                  <a:pt x="8375" y="357"/>
                </a:cubicBezTo>
                <a:cubicBezTo>
                  <a:pt x="8381" y="351"/>
                  <a:pt x="8381" y="340"/>
                  <a:pt x="8381" y="334"/>
                </a:cubicBezTo>
                <a:cubicBezTo>
                  <a:pt x="8392" y="328"/>
                  <a:pt x="8398" y="328"/>
                  <a:pt x="8403" y="323"/>
                </a:cubicBezTo>
                <a:cubicBezTo>
                  <a:pt x="8415" y="317"/>
                  <a:pt x="8426" y="317"/>
                  <a:pt x="8443" y="306"/>
                </a:cubicBezTo>
                <a:close/>
                <a:moveTo>
                  <a:pt x="8250" y="328"/>
                </a:moveTo>
                <a:cubicBezTo>
                  <a:pt x="8222" y="334"/>
                  <a:pt x="8199" y="346"/>
                  <a:pt x="8176" y="363"/>
                </a:cubicBezTo>
                <a:lnTo>
                  <a:pt x="8171" y="340"/>
                </a:lnTo>
                <a:cubicBezTo>
                  <a:pt x="8165" y="346"/>
                  <a:pt x="8154" y="351"/>
                  <a:pt x="8148" y="357"/>
                </a:cubicBezTo>
                <a:lnTo>
                  <a:pt x="8131" y="334"/>
                </a:lnTo>
                <a:lnTo>
                  <a:pt x="8120" y="346"/>
                </a:lnTo>
                <a:cubicBezTo>
                  <a:pt x="8131" y="351"/>
                  <a:pt x="8142" y="363"/>
                  <a:pt x="8154" y="374"/>
                </a:cubicBezTo>
                <a:lnTo>
                  <a:pt x="8097" y="374"/>
                </a:lnTo>
                <a:cubicBezTo>
                  <a:pt x="8097" y="368"/>
                  <a:pt x="8091" y="346"/>
                  <a:pt x="8091" y="340"/>
                </a:cubicBezTo>
                <a:cubicBezTo>
                  <a:pt x="8086" y="346"/>
                  <a:pt x="8069" y="357"/>
                  <a:pt x="8057" y="363"/>
                </a:cubicBezTo>
                <a:cubicBezTo>
                  <a:pt x="8063" y="368"/>
                  <a:pt x="8074" y="380"/>
                  <a:pt x="8080" y="385"/>
                </a:cubicBezTo>
                <a:lnTo>
                  <a:pt x="8069" y="385"/>
                </a:lnTo>
                <a:cubicBezTo>
                  <a:pt x="8046" y="385"/>
                  <a:pt x="8023" y="374"/>
                  <a:pt x="8006" y="368"/>
                </a:cubicBezTo>
                <a:cubicBezTo>
                  <a:pt x="8074" y="323"/>
                  <a:pt x="8165" y="334"/>
                  <a:pt x="8250" y="328"/>
                </a:cubicBezTo>
                <a:close/>
                <a:moveTo>
                  <a:pt x="10145" y="380"/>
                </a:moveTo>
                <a:cubicBezTo>
                  <a:pt x="10151" y="380"/>
                  <a:pt x="10157" y="380"/>
                  <a:pt x="10168" y="385"/>
                </a:cubicBezTo>
                <a:cubicBezTo>
                  <a:pt x="10162" y="385"/>
                  <a:pt x="10157" y="391"/>
                  <a:pt x="10151" y="391"/>
                </a:cubicBezTo>
                <a:cubicBezTo>
                  <a:pt x="10145" y="385"/>
                  <a:pt x="10145" y="385"/>
                  <a:pt x="10145" y="380"/>
                </a:cubicBezTo>
                <a:close/>
                <a:moveTo>
                  <a:pt x="7698" y="400"/>
                </a:moveTo>
                <a:cubicBezTo>
                  <a:pt x="7701" y="400"/>
                  <a:pt x="7704" y="401"/>
                  <a:pt x="7706" y="402"/>
                </a:cubicBezTo>
                <a:lnTo>
                  <a:pt x="7706" y="408"/>
                </a:lnTo>
                <a:lnTo>
                  <a:pt x="7677" y="408"/>
                </a:lnTo>
                <a:cubicBezTo>
                  <a:pt x="7681" y="404"/>
                  <a:pt x="7691" y="400"/>
                  <a:pt x="7698" y="400"/>
                </a:cubicBezTo>
                <a:close/>
                <a:moveTo>
                  <a:pt x="10253" y="391"/>
                </a:moveTo>
                <a:lnTo>
                  <a:pt x="10253" y="391"/>
                </a:lnTo>
                <a:cubicBezTo>
                  <a:pt x="10270" y="397"/>
                  <a:pt x="10287" y="402"/>
                  <a:pt x="10298" y="408"/>
                </a:cubicBezTo>
                <a:cubicBezTo>
                  <a:pt x="10281" y="408"/>
                  <a:pt x="10270" y="402"/>
                  <a:pt x="10253" y="391"/>
                </a:cubicBezTo>
                <a:close/>
                <a:moveTo>
                  <a:pt x="7637" y="402"/>
                </a:moveTo>
                <a:cubicBezTo>
                  <a:pt x="7643" y="408"/>
                  <a:pt x="7643" y="408"/>
                  <a:pt x="7649" y="414"/>
                </a:cubicBezTo>
                <a:cubicBezTo>
                  <a:pt x="7637" y="414"/>
                  <a:pt x="7626" y="414"/>
                  <a:pt x="7615" y="419"/>
                </a:cubicBezTo>
                <a:cubicBezTo>
                  <a:pt x="7615" y="414"/>
                  <a:pt x="7626" y="408"/>
                  <a:pt x="7637" y="402"/>
                </a:cubicBezTo>
                <a:close/>
                <a:moveTo>
                  <a:pt x="9776" y="272"/>
                </a:moveTo>
                <a:lnTo>
                  <a:pt x="9776" y="272"/>
                </a:lnTo>
                <a:cubicBezTo>
                  <a:pt x="9964" y="283"/>
                  <a:pt x="10151" y="311"/>
                  <a:pt x="10344" y="340"/>
                </a:cubicBezTo>
                <a:lnTo>
                  <a:pt x="10355" y="340"/>
                </a:lnTo>
                <a:cubicBezTo>
                  <a:pt x="10378" y="346"/>
                  <a:pt x="10395" y="351"/>
                  <a:pt x="10418" y="351"/>
                </a:cubicBezTo>
                <a:cubicBezTo>
                  <a:pt x="10463" y="363"/>
                  <a:pt x="10508" y="368"/>
                  <a:pt x="10554" y="374"/>
                </a:cubicBezTo>
                <a:cubicBezTo>
                  <a:pt x="10554" y="374"/>
                  <a:pt x="10554" y="363"/>
                  <a:pt x="10559" y="363"/>
                </a:cubicBezTo>
                <a:cubicBezTo>
                  <a:pt x="10616" y="408"/>
                  <a:pt x="10696" y="397"/>
                  <a:pt x="10764" y="414"/>
                </a:cubicBezTo>
                <a:cubicBezTo>
                  <a:pt x="10752" y="420"/>
                  <a:pt x="10741" y="422"/>
                  <a:pt x="10730" y="422"/>
                </a:cubicBezTo>
                <a:cubicBezTo>
                  <a:pt x="10701" y="422"/>
                  <a:pt x="10673" y="408"/>
                  <a:pt x="10645" y="408"/>
                </a:cubicBezTo>
                <a:cubicBezTo>
                  <a:pt x="10537" y="391"/>
                  <a:pt x="10429" y="374"/>
                  <a:pt x="10321" y="357"/>
                </a:cubicBezTo>
                <a:cubicBezTo>
                  <a:pt x="10151" y="334"/>
                  <a:pt x="9975" y="311"/>
                  <a:pt x="9805" y="294"/>
                </a:cubicBezTo>
                <a:cubicBezTo>
                  <a:pt x="9793" y="283"/>
                  <a:pt x="9782" y="277"/>
                  <a:pt x="9776" y="272"/>
                </a:cubicBezTo>
                <a:close/>
                <a:moveTo>
                  <a:pt x="7388" y="368"/>
                </a:moveTo>
                <a:lnTo>
                  <a:pt x="7388" y="368"/>
                </a:lnTo>
                <a:cubicBezTo>
                  <a:pt x="7359" y="385"/>
                  <a:pt x="7325" y="402"/>
                  <a:pt x="7303" y="425"/>
                </a:cubicBezTo>
                <a:cubicBezTo>
                  <a:pt x="7297" y="425"/>
                  <a:pt x="7286" y="431"/>
                  <a:pt x="7280" y="431"/>
                </a:cubicBezTo>
                <a:cubicBezTo>
                  <a:pt x="7303" y="419"/>
                  <a:pt x="7320" y="402"/>
                  <a:pt x="7337" y="380"/>
                </a:cubicBezTo>
                <a:cubicBezTo>
                  <a:pt x="7354" y="380"/>
                  <a:pt x="7371" y="374"/>
                  <a:pt x="7388" y="368"/>
                </a:cubicBezTo>
                <a:close/>
                <a:moveTo>
                  <a:pt x="7093" y="431"/>
                </a:moveTo>
                <a:cubicBezTo>
                  <a:pt x="7087" y="431"/>
                  <a:pt x="7076" y="436"/>
                  <a:pt x="7064" y="436"/>
                </a:cubicBezTo>
                <a:lnTo>
                  <a:pt x="7070" y="431"/>
                </a:lnTo>
                <a:close/>
                <a:moveTo>
                  <a:pt x="10321" y="436"/>
                </a:moveTo>
                <a:cubicBezTo>
                  <a:pt x="10333" y="436"/>
                  <a:pt x="10338" y="436"/>
                  <a:pt x="10350" y="442"/>
                </a:cubicBezTo>
                <a:cubicBezTo>
                  <a:pt x="10344" y="448"/>
                  <a:pt x="10338" y="453"/>
                  <a:pt x="10327" y="459"/>
                </a:cubicBezTo>
                <a:cubicBezTo>
                  <a:pt x="10327" y="453"/>
                  <a:pt x="10321" y="442"/>
                  <a:pt x="10321" y="436"/>
                </a:cubicBezTo>
                <a:close/>
                <a:moveTo>
                  <a:pt x="6979" y="482"/>
                </a:moveTo>
                <a:cubicBezTo>
                  <a:pt x="6985" y="487"/>
                  <a:pt x="6991" y="499"/>
                  <a:pt x="6996" y="504"/>
                </a:cubicBezTo>
                <a:cubicBezTo>
                  <a:pt x="6991" y="510"/>
                  <a:pt x="6985" y="510"/>
                  <a:pt x="6979" y="510"/>
                </a:cubicBezTo>
                <a:cubicBezTo>
                  <a:pt x="6979" y="504"/>
                  <a:pt x="6979" y="493"/>
                  <a:pt x="6979" y="482"/>
                </a:cubicBezTo>
                <a:close/>
                <a:moveTo>
                  <a:pt x="10764" y="425"/>
                </a:moveTo>
                <a:cubicBezTo>
                  <a:pt x="10883" y="425"/>
                  <a:pt x="11008" y="470"/>
                  <a:pt x="11121" y="504"/>
                </a:cubicBezTo>
                <a:cubicBezTo>
                  <a:pt x="11110" y="509"/>
                  <a:pt x="11098" y="511"/>
                  <a:pt x="11086" y="511"/>
                </a:cubicBezTo>
                <a:cubicBezTo>
                  <a:pt x="11052" y="511"/>
                  <a:pt x="11019" y="496"/>
                  <a:pt x="10985" y="487"/>
                </a:cubicBezTo>
                <a:cubicBezTo>
                  <a:pt x="10911" y="470"/>
                  <a:pt x="10832" y="465"/>
                  <a:pt x="10764" y="425"/>
                </a:cubicBezTo>
                <a:close/>
                <a:moveTo>
                  <a:pt x="7167" y="493"/>
                </a:moveTo>
                <a:cubicBezTo>
                  <a:pt x="7155" y="510"/>
                  <a:pt x="7138" y="521"/>
                  <a:pt x="7121" y="538"/>
                </a:cubicBezTo>
                <a:cubicBezTo>
                  <a:pt x="7110" y="544"/>
                  <a:pt x="7093" y="544"/>
                  <a:pt x="7076" y="550"/>
                </a:cubicBezTo>
                <a:cubicBezTo>
                  <a:pt x="7076" y="550"/>
                  <a:pt x="7076" y="544"/>
                  <a:pt x="7076" y="544"/>
                </a:cubicBezTo>
                <a:cubicBezTo>
                  <a:pt x="7076" y="550"/>
                  <a:pt x="7076" y="550"/>
                  <a:pt x="7070" y="550"/>
                </a:cubicBezTo>
                <a:cubicBezTo>
                  <a:pt x="7047" y="556"/>
                  <a:pt x="7025" y="559"/>
                  <a:pt x="7007" y="559"/>
                </a:cubicBezTo>
                <a:cubicBezTo>
                  <a:pt x="6994" y="559"/>
                  <a:pt x="6983" y="558"/>
                  <a:pt x="6974" y="555"/>
                </a:cubicBezTo>
                <a:cubicBezTo>
                  <a:pt x="6974" y="552"/>
                  <a:pt x="6974" y="548"/>
                  <a:pt x="6974" y="544"/>
                </a:cubicBezTo>
                <a:cubicBezTo>
                  <a:pt x="6996" y="533"/>
                  <a:pt x="7025" y="527"/>
                  <a:pt x="7047" y="521"/>
                </a:cubicBezTo>
                <a:cubicBezTo>
                  <a:pt x="7053" y="521"/>
                  <a:pt x="7059" y="527"/>
                  <a:pt x="7064" y="533"/>
                </a:cubicBezTo>
                <a:lnTo>
                  <a:pt x="7087" y="510"/>
                </a:lnTo>
                <a:lnTo>
                  <a:pt x="7115" y="504"/>
                </a:lnTo>
                <a:lnTo>
                  <a:pt x="7121" y="521"/>
                </a:lnTo>
                <a:lnTo>
                  <a:pt x="7127" y="499"/>
                </a:lnTo>
                <a:cubicBezTo>
                  <a:pt x="7138" y="499"/>
                  <a:pt x="7155" y="499"/>
                  <a:pt x="7167" y="493"/>
                </a:cubicBezTo>
                <a:close/>
                <a:moveTo>
                  <a:pt x="11609" y="555"/>
                </a:moveTo>
                <a:cubicBezTo>
                  <a:pt x="11655" y="572"/>
                  <a:pt x="11723" y="567"/>
                  <a:pt x="11745" y="618"/>
                </a:cubicBezTo>
                <a:cubicBezTo>
                  <a:pt x="11700" y="607"/>
                  <a:pt x="11655" y="595"/>
                  <a:pt x="11609" y="584"/>
                </a:cubicBezTo>
                <a:cubicBezTo>
                  <a:pt x="11609" y="572"/>
                  <a:pt x="11609" y="561"/>
                  <a:pt x="11609" y="555"/>
                </a:cubicBezTo>
                <a:close/>
                <a:moveTo>
                  <a:pt x="11836" y="618"/>
                </a:moveTo>
                <a:lnTo>
                  <a:pt x="11836" y="618"/>
                </a:lnTo>
                <a:cubicBezTo>
                  <a:pt x="11834" y="620"/>
                  <a:pt x="11832" y="623"/>
                  <a:pt x="11830" y="627"/>
                </a:cubicBezTo>
                <a:lnTo>
                  <a:pt x="11830" y="627"/>
                </a:lnTo>
                <a:cubicBezTo>
                  <a:pt x="11832" y="624"/>
                  <a:pt x="11834" y="621"/>
                  <a:pt x="11836" y="618"/>
                </a:cubicBezTo>
                <a:close/>
                <a:moveTo>
                  <a:pt x="10928" y="527"/>
                </a:moveTo>
                <a:lnTo>
                  <a:pt x="10928" y="527"/>
                </a:lnTo>
                <a:cubicBezTo>
                  <a:pt x="11030" y="550"/>
                  <a:pt x="11127" y="589"/>
                  <a:pt x="11229" y="601"/>
                </a:cubicBezTo>
                <a:cubicBezTo>
                  <a:pt x="11252" y="601"/>
                  <a:pt x="11269" y="618"/>
                  <a:pt x="11286" y="635"/>
                </a:cubicBezTo>
                <a:cubicBezTo>
                  <a:pt x="11284" y="635"/>
                  <a:pt x="11283" y="635"/>
                  <a:pt x="11282" y="635"/>
                </a:cubicBezTo>
                <a:cubicBezTo>
                  <a:pt x="11262" y="635"/>
                  <a:pt x="11229" y="614"/>
                  <a:pt x="11207" y="614"/>
                </a:cubicBezTo>
                <a:cubicBezTo>
                  <a:pt x="11193" y="614"/>
                  <a:pt x="11184" y="622"/>
                  <a:pt x="11184" y="646"/>
                </a:cubicBezTo>
                <a:cubicBezTo>
                  <a:pt x="11178" y="635"/>
                  <a:pt x="11178" y="624"/>
                  <a:pt x="11172" y="607"/>
                </a:cubicBezTo>
                <a:cubicBezTo>
                  <a:pt x="11087" y="601"/>
                  <a:pt x="11002" y="572"/>
                  <a:pt x="10928" y="527"/>
                </a:cubicBezTo>
                <a:close/>
                <a:moveTo>
                  <a:pt x="6940" y="550"/>
                </a:moveTo>
                <a:cubicBezTo>
                  <a:pt x="6940" y="550"/>
                  <a:pt x="6940" y="555"/>
                  <a:pt x="6940" y="555"/>
                </a:cubicBezTo>
                <a:lnTo>
                  <a:pt x="6911" y="589"/>
                </a:lnTo>
                <a:cubicBezTo>
                  <a:pt x="6904" y="588"/>
                  <a:pt x="6897" y="587"/>
                  <a:pt x="6891" y="587"/>
                </a:cubicBezTo>
                <a:cubicBezTo>
                  <a:pt x="6849" y="587"/>
                  <a:pt x="6814" y="615"/>
                  <a:pt x="6775" y="629"/>
                </a:cubicBezTo>
                <a:lnTo>
                  <a:pt x="6792" y="646"/>
                </a:lnTo>
                <a:lnTo>
                  <a:pt x="6747" y="675"/>
                </a:lnTo>
                <a:cubicBezTo>
                  <a:pt x="6738" y="678"/>
                  <a:pt x="6729" y="679"/>
                  <a:pt x="6721" y="679"/>
                </a:cubicBezTo>
                <a:cubicBezTo>
                  <a:pt x="6700" y="679"/>
                  <a:pt x="6680" y="672"/>
                  <a:pt x="6661" y="672"/>
                </a:cubicBezTo>
                <a:cubicBezTo>
                  <a:pt x="6647" y="672"/>
                  <a:pt x="6635" y="675"/>
                  <a:pt x="6622" y="686"/>
                </a:cubicBezTo>
                <a:cubicBezTo>
                  <a:pt x="6616" y="692"/>
                  <a:pt x="6610" y="709"/>
                  <a:pt x="6610" y="714"/>
                </a:cubicBezTo>
                <a:cubicBezTo>
                  <a:pt x="6605" y="720"/>
                  <a:pt x="6605" y="720"/>
                  <a:pt x="6605" y="720"/>
                </a:cubicBezTo>
                <a:cubicBezTo>
                  <a:pt x="6605" y="709"/>
                  <a:pt x="6610" y="692"/>
                  <a:pt x="6616" y="680"/>
                </a:cubicBezTo>
                <a:cubicBezTo>
                  <a:pt x="6724" y="641"/>
                  <a:pt x="6832" y="589"/>
                  <a:pt x="6940" y="550"/>
                </a:cubicBezTo>
                <a:close/>
                <a:moveTo>
                  <a:pt x="6593" y="686"/>
                </a:moveTo>
                <a:lnTo>
                  <a:pt x="6593" y="686"/>
                </a:lnTo>
                <a:cubicBezTo>
                  <a:pt x="6576" y="703"/>
                  <a:pt x="6554" y="720"/>
                  <a:pt x="6537" y="737"/>
                </a:cubicBezTo>
                <a:cubicBezTo>
                  <a:pt x="6508" y="743"/>
                  <a:pt x="6480" y="754"/>
                  <a:pt x="6452" y="760"/>
                </a:cubicBezTo>
                <a:cubicBezTo>
                  <a:pt x="6503" y="737"/>
                  <a:pt x="6548" y="714"/>
                  <a:pt x="6593" y="686"/>
                </a:cubicBezTo>
                <a:close/>
                <a:moveTo>
                  <a:pt x="6576" y="782"/>
                </a:moveTo>
                <a:cubicBezTo>
                  <a:pt x="6582" y="788"/>
                  <a:pt x="6588" y="788"/>
                  <a:pt x="6593" y="794"/>
                </a:cubicBezTo>
                <a:cubicBezTo>
                  <a:pt x="6588" y="788"/>
                  <a:pt x="6582" y="788"/>
                  <a:pt x="6576" y="788"/>
                </a:cubicBezTo>
                <a:cubicBezTo>
                  <a:pt x="6576" y="788"/>
                  <a:pt x="6576" y="782"/>
                  <a:pt x="6576" y="782"/>
                </a:cubicBezTo>
                <a:close/>
                <a:moveTo>
                  <a:pt x="6514" y="805"/>
                </a:moveTo>
                <a:cubicBezTo>
                  <a:pt x="6525" y="811"/>
                  <a:pt x="6537" y="811"/>
                  <a:pt x="6542" y="816"/>
                </a:cubicBezTo>
                <a:lnTo>
                  <a:pt x="6486" y="816"/>
                </a:lnTo>
                <a:cubicBezTo>
                  <a:pt x="6486" y="816"/>
                  <a:pt x="6486" y="811"/>
                  <a:pt x="6486" y="811"/>
                </a:cubicBezTo>
                <a:cubicBezTo>
                  <a:pt x="6491" y="811"/>
                  <a:pt x="6503" y="805"/>
                  <a:pt x="6514" y="805"/>
                </a:cubicBezTo>
                <a:close/>
                <a:moveTo>
                  <a:pt x="11133" y="499"/>
                </a:moveTo>
                <a:cubicBezTo>
                  <a:pt x="11156" y="499"/>
                  <a:pt x="11168" y="506"/>
                  <a:pt x="11162" y="521"/>
                </a:cubicBezTo>
                <a:lnTo>
                  <a:pt x="11162" y="521"/>
                </a:lnTo>
                <a:cubicBezTo>
                  <a:pt x="11161" y="521"/>
                  <a:pt x="11161" y="521"/>
                  <a:pt x="11161" y="521"/>
                </a:cubicBezTo>
                <a:lnTo>
                  <a:pt x="11161" y="521"/>
                </a:lnTo>
                <a:cubicBezTo>
                  <a:pt x="11161" y="522"/>
                  <a:pt x="11161" y="522"/>
                  <a:pt x="11162" y="522"/>
                </a:cubicBezTo>
                <a:lnTo>
                  <a:pt x="11162" y="522"/>
                </a:lnTo>
                <a:cubicBezTo>
                  <a:pt x="11162" y="522"/>
                  <a:pt x="11162" y="522"/>
                  <a:pt x="11162" y="521"/>
                </a:cubicBezTo>
                <a:lnTo>
                  <a:pt x="11162" y="521"/>
                </a:lnTo>
                <a:cubicBezTo>
                  <a:pt x="11281" y="533"/>
                  <a:pt x="11394" y="584"/>
                  <a:pt x="11507" y="612"/>
                </a:cubicBezTo>
                <a:cubicBezTo>
                  <a:pt x="11507" y="607"/>
                  <a:pt x="11507" y="595"/>
                  <a:pt x="11507" y="589"/>
                </a:cubicBezTo>
                <a:cubicBezTo>
                  <a:pt x="11518" y="601"/>
                  <a:pt x="11524" y="612"/>
                  <a:pt x="11530" y="618"/>
                </a:cubicBezTo>
                <a:cubicBezTo>
                  <a:pt x="11694" y="675"/>
                  <a:pt x="11859" y="709"/>
                  <a:pt x="12012" y="782"/>
                </a:cubicBezTo>
                <a:cubicBezTo>
                  <a:pt x="12018" y="777"/>
                  <a:pt x="12018" y="765"/>
                  <a:pt x="12018" y="754"/>
                </a:cubicBezTo>
                <a:cubicBezTo>
                  <a:pt x="12052" y="816"/>
                  <a:pt x="12131" y="816"/>
                  <a:pt x="12182" y="850"/>
                </a:cubicBezTo>
                <a:cubicBezTo>
                  <a:pt x="12177" y="852"/>
                  <a:pt x="12172" y="852"/>
                  <a:pt x="12167" y="852"/>
                </a:cubicBezTo>
                <a:cubicBezTo>
                  <a:pt x="12134" y="852"/>
                  <a:pt x="12106" y="826"/>
                  <a:pt x="12076" y="826"/>
                </a:cubicBezTo>
                <a:cubicBezTo>
                  <a:pt x="12072" y="826"/>
                  <a:pt x="12067" y="827"/>
                  <a:pt x="12063" y="828"/>
                </a:cubicBezTo>
                <a:cubicBezTo>
                  <a:pt x="11774" y="692"/>
                  <a:pt x="11445" y="652"/>
                  <a:pt x="11162" y="522"/>
                </a:cubicBezTo>
                <a:lnTo>
                  <a:pt x="11162" y="522"/>
                </a:lnTo>
                <a:cubicBezTo>
                  <a:pt x="11160" y="525"/>
                  <a:pt x="11158" y="529"/>
                  <a:pt x="11155" y="533"/>
                </a:cubicBezTo>
                <a:cubicBezTo>
                  <a:pt x="11127" y="533"/>
                  <a:pt x="11115" y="521"/>
                  <a:pt x="11133" y="499"/>
                </a:cubicBezTo>
                <a:close/>
                <a:moveTo>
                  <a:pt x="6401" y="839"/>
                </a:moveTo>
                <a:cubicBezTo>
                  <a:pt x="6378" y="856"/>
                  <a:pt x="6355" y="868"/>
                  <a:pt x="6327" y="885"/>
                </a:cubicBezTo>
                <a:cubicBezTo>
                  <a:pt x="6298" y="896"/>
                  <a:pt x="6270" y="907"/>
                  <a:pt x="6242" y="913"/>
                </a:cubicBezTo>
                <a:cubicBezTo>
                  <a:pt x="6242" y="907"/>
                  <a:pt x="6242" y="896"/>
                  <a:pt x="6236" y="890"/>
                </a:cubicBezTo>
                <a:cubicBezTo>
                  <a:pt x="6264" y="885"/>
                  <a:pt x="6293" y="873"/>
                  <a:pt x="6321" y="868"/>
                </a:cubicBezTo>
                <a:cubicBezTo>
                  <a:pt x="6327" y="868"/>
                  <a:pt x="6327" y="873"/>
                  <a:pt x="6332" y="873"/>
                </a:cubicBezTo>
                <a:cubicBezTo>
                  <a:pt x="6332" y="873"/>
                  <a:pt x="6332" y="868"/>
                  <a:pt x="6338" y="862"/>
                </a:cubicBezTo>
                <a:cubicBezTo>
                  <a:pt x="6361" y="856"/>
                  <a:pt x="6378" y="845"/>
                  <a:pt x="6401" y="839"/>
                </a:cubicBezTo>
                <a:close/>
                <a:moveTo>
                  <a:pt x="12194" y="856"/>
                </a:moveTo>
                <a:cubicBezTo>
                  <a:pt x="12273" y="868"/>
                  <a:pt x="12358" y="896"/>
                  <a:pt x="12420" y="947"/>
                </a:cubicBezTo>
                <a:cubicBezTo>
                  <a:pt x="12375" y="936"/>
                  <a:pt x="12330" y="919"/>
                  <a:pt x="12296" y="890"/>
                </a:cubicBezTo>
                <a:cubicBezTo>
                  <a:pt x="12269" y="896"/>
                  <a:pt x="12242" y="896"/>
                  <a:pt x="12225" y="915"/>
                </a:cubicBezTo>
                <a:lnTo>
                  <a:pt x="12225" y="915"/>
                </a:lnTo>
                <a:cubicBezTo>
                  <a:pt x="12231" y="907"/>
                  <a:pt x="12240" y="889"/>
                  <a:pt x="12245" y="885"/>
                </a:cubicBezTo>
                <a:cubicBezTo>
                  <a:pt x="12233" y="879"/>
                  <a:pt x="12205" y="862"/>
                  <a:pt x="12194" y="856"/>
                </a:cubicBezTo>
                <a:close/>
                <a:moveTo>
                  <a:pt x="12069" y="879"/>
                </a:moveTo>
                <a:cubicBezTo>
                  <a:pt x="12120" y="896"/>
                  <a:pt x="12171" y="907"/>
                  <a:pt x="12222" y="919"/>
                </a:cubicBezTo>
                <a:cubicBezTo>
                  <a:pt x="12256" y="953"/>
                  <a:pt x="12301" y="964"/>
                  <a:pt x="12347" y="975"/>
                </a:cubicBezTo>
                <a:cubicBezTo>
                  <a:pt x="12341" y="981"/>
                  <a:pt x="12330" y="987"/>
                  <a:pt x="12324" y="992"/>
                </a:cubicBezTo>
                <a:cubicBezTo>
                  <a:pt x="12307" y="987"/>
                  <a:pt x="12290" y="975"/>
                  <a:pt x="12279" y="964"/>
                </a:cubicBezTo>
                <a:cubicBezTo>
                  <a:pt x="12267" y="975"/>
                  <a:pt x="12256" y="981"/>
                  <a:pt x="12245" y="992"/>
                </a:cubicBezTo>
                <a:lnTo>
                  <a:pt x="12256" y="964"/>
                </a:lnTo>
                <a:cubicBezTo>
                  <a:pt x="12188" y="947"/>
                  <a:pt x="12137" y="902"/>
                  <a:pt x="12063" y="890"/>
                </a:cubicBezTo>
                <a:cubicBezTo>
                  <a:pt x="12069" y="890"/>
                  <a:pt x="12069" y="885"/>
                  <a:pt x="12069" y="879"/>
                </a:cubicBezTo>
                <a:close/>
                <a:moveTo>
                  <a:pt x="12716" y="1056"/>
                </a:moveTo>
                <a:cubicBezTo>
                  <a:pt x="12734" y="1056"/>
                  <a:pt x="12755" y="1070"/>
                  <a:pt x="12755" y="1089"/>
                </a:cubicBezTo>
                <a:cubicBezTo>
                  <a:pt x="12752" y="1095"/>
                  <a:pt x="12746" y="1098"/>
                  <a:pt x="12738" y="1098"/>
                </a:cubicBezTo>
                <a:cubicBezTo>
                  <a:pt x="12721" y="1098"/>
                  <a:pt x="12697" y="1082"/>
                  <a:pt x="12693" y="1066"/>
                </a:cubicBezTo>
                <a:cubicBezTo>
                  <a:pt x="12698" y="1059"/>
                  <a:pt x="12707" y="1056"/>
                  <a:pt x="12716" y="1056"/>
                </a:cubicBezTo>
                <a:close/>
                <a:moveTo>
                  <a:pt x="6189" y="923"/>
                </a:moveTo>
                <a:cubicBezTo>
                  <a:pt x="6197" y="923"/>
                  <a:pt x="6205" y="923"/>
                  <a:pt x="6213" y="924"/>
                </a:cubicBezTo>
                <a:cubicBezTo>
                  <a:pt x="6169" y="946"/>
                  <a:pt x="6125" y="963"/>
                  <a:pt x="6076" y="974"/>
                </a:cubicBezTo>
                <a:lnTo>
                  <a:pt x="6076" y="974"/>
                </a:lnTo>
                <a:cubicBezTo>
                  <a:pt x="6075" y="974"/>
                  <a:pt x="6073" y="974"/>
                  <a:pt x="6072" y="974"/>
                </a:cubicBezTo>
                <a:lnTo>
                  <a:pt x="6072" y="974"/>
                </a:lnTo>
                <a:cubicBezTo>
                  <a:pt x="6072" y="974"/>
                  <a:pt x="6072" y="975"/>
                  <a:pt x="6071" y="975"/>
                </a:cubicBezTo>
                <a:cubicBezTo>
                  <a:pt x="6073" y="975"/>
                  <a:pt x="6074" y="975"/>
                  <a:pt x="6076" y="974"/>
                </a:cubicBezTo>
                <a:lnTo>
                  <a:pt x="6076" y="974"/>
                </a:lnTo>
                <a:cubicBezTo>
                  <a:pt x="6078" y="975"/>
                  <a:pt x="6080" y="975"/>
                  <a:pt x="6083" y="975"/>
                </a:cubicBezTo>
                <a:cubicBezTo>
                  <a:pt x="5969" y="1009"/>
                  <a:pt x="5856" y="1055"/>
                  <a:pt x="5754" y="1106"/>
                </a:cubicBezTo>
                <a:lnTo>
                  <a:pt x="5742" y="1089"/>
                </a:lnTo>
                <a:cubicBezTo>
                  <a:pt x="5841" y="1047"/>
                  <a:pt x="5948" y="973"/>
                  <a:pt x="6052" y="973"/>
                </a:cubicBezTo>
                <a:cubicBezTo>
                  <a:pt x="6059" y="973"/>
                  <a:pt x="6066" y="973"/>
                  <a:pt x="6072" y="974"/>
                </a:cubicBezTo>
                <a:lnTo>
                  <a:pt x="6072" y="974"/>
                </a:lnTo>
                <a:cubicBezTo>
                  <a:pt x="6097" y="937"/>
                  <a:pt x="6144" y="923"/>
                  <a:pt x="6189" y="923"/>
                </a:cubicBezTo>
                <a:close/>
                <a:moveTo>
                  <a:pt x="5814" y="1128"/>
                </a:moveTo>
                <a:cubicBezTo>
                  <a:pt x="5826" y="1128"/>
                  <a:pt x="5838" y="1132"/>
                  <a:pt x="5850" y="1140"/>
                </a:cubicBezTo>
                <a:cubicBezTo>
                  <a:pt x="5809" y="1150"/>
                  <a:pt x="5768" y="1175"/>
                  <a:pt x="5718" y="1175"/>
                </a:cubicBezTo>
                <a:cubicBezTo>
                  <a:pt x="5713" y="1175"/>
                  <a:pt x="5708" y="1174"/>
                  <a:pt x="5703" y="1174"/>
                </a:cubicBezTo>
                <a:cubicBezTo>
                  <a:pt x="5741" y="1161"/>
                  <a:pt x="5777" y="1128"/>
                  <a:pt x="5814" y="1128"/>
                </a:cubicBezTo>
                <a:close/>
                <a:moveTo>
                  <a:pt x="10020" y="1157"/>
                </a:moveTo>
                <a:cubicBezTo>
                  <a:pt x="10026" y="1157"/>
                  <a:pt x="10032" y="1157"/>
                  <a:pt x="10032" y="1163"/>
                </a:cubicBezTo>
                <a:cubicBezTo>
                  <a:pt x="10044" y="1167"/>
                  <a:pt x="10056" y="1171"/>
                  <a:pt x="10068" y="1171"/>
                </a:cubicBezTo>
                <a:cubicBezTo>
                  <a:pt x="10073" y="1171"/>
                  <a:pt x="10078" y="1170"/>
                  <a:pt x="10083" y="1168"/>
                </a:cubicBezTo>
                <a:cubicBezTo>
                  <a:pt x="10100" y="1174"/>
                  <a:pt x="10111" y="1180"/>
                  <a:pt x="10128" y="1180"/>
                </a:cubicBezTo>
                <a:cubicBezTo>
                  <a:pt x="10114" y="1184"/>
                  <a:pt x="10099" y="1186"/>
                  <a:pt x="10086" y="1186"/>
                </a:cubicBezTo>
                <a:cubicBezTo>
                  <a:pt x="10066" y="1186"/>
                  <a:pt x="10048" y="1183"/>
                  <a:pt x="10032" y="1180"/>
                </a:cubicBezTo>
                <a:cubicBezTo>
                  <a:pt x="10026" y="1168"/>
                  <a:pt x="10026" y="1163"/>
                  <a:pt x="10020" y="1157"/>
                </a:cubicBezTo>
                <a:close/>
                <a:moveTo>
                  <a:pt x="5572" y="1151"/>
                </a:moveTo>
                <a:cubicBezTo>
                  <a:pt x="5579" y="1151"/>
                  <a:pt x="5585" y="1153"/>
                  <a:pt x="5589" y="1157"/>
                </a:cubicBezTo>
                <a:cubicBezTo>
                  <a:pt x="5597" y="1177"/>
                  <a:pt x="5576" y="1192"/>
                  <a:pt x="5555" y="1192"/>
                </a:cubicBezTo>
                <a:cubicBezTo>
                  <a:pt x="5547" y="1192"/>
                  <a:pt x="5539" y="1190"/>
                  <a:pt x="5532" y="1185"/>
                </a:cubicBezTo>
                <a:cubicBezTo>
                  <a:pt x="5524" y="1168"/>
                  <a:pt x="5551" y="1151"/>
                  <a:pt x="5572" y="1151"/>
                </a:cubicBezTo>
                <a:close/>
                <a:moveTo>
                  <a:pt x="9467" y="1190"/>
                </a:moveTo>
                <a:lnTo>
                  <a:pt x="9467" y="1190"/>
                </a:lnTo>
                <a:cubicBezTo>
                  <a:pt x="9468" y="1192"/>
                  <a:pt x="9469" y="1194"/>
                  <a:pt x="9470" y="1197"/>
                </a:cubicBezTo>
                <a:lnTo>
                  <a:pt x="9470" y="1191"/>
                </a:lnTo>
                <a:cubicBezTo>
                  <a:pt x="9469" y="1191"/>
                  <a:pt x="9468" y="1191"/>
                  <a:pt x="9467" y="1190"/>
                </a:cubicBezTo>
                <a:close/>
                <a:moveTo>
                  <a:pt x="10159" y="1184"/>
                </a:moveTo>
                <a:cubicBezTo>
                  <a:pt x="10245" y="1184"/>
                  <a:pt x="10331" y="1205"/>
                  <a:pt x="10412" y="1225"/>
                </a:cubicBezTo>
                <a:cubicBezTo>
                  <a:pt x="10399" y="1226"/>
                  <a:pt x="10387" y="1226"/>
                  <a:pt x="10375" y="1226"/>
                </a:cubicBezTo>
                <a:cubicBezTo>
                  <a:pt x="10291" y="1226"/>
                  <a:pt x="10207" y="1210"/>
                  <a:pt x="10128" y="1185"/>
                </a:cubicBezTo>
                <a:cubicBezTo>
                  <a:pt x="10138" y="1185"/>
                  <a:pt x="10149" y="1184"/>
                  <a:pt x="10159" y="1184"/>
                </a:cubicBezTo>
                <a:close/>
                <a:moveTo>
                  <a:pt x="8591" y="1236"/>
                </a:moveTo>
                <a:cubicBezTo>
                  <a:pt x="8596" y="1242"/>
                  <a:pt x="8608" y="1248"/>
                  <a:pt x="8619" y="1248"/>
                </a:cubicBezTo>
                <a:cubicBezTo>
                  <a:pt x="8608" y="1248"/>
                  <a:pt x="8596" y="1253"/>
                  <a:pt x="8585" y="1253"/>
                </a:cubicBezTo>
                <a:cubicBezTo>
                  <a:pt x="8585" y="1248"/>
                  <a:pt x="8585" y="1242"/>
                  <a:pt x="8591" y="1236"/>
                </a:cubicBezTo>
                <a:close/>
                <a:moveTo>
                  <a:pt x="8506" y="1259"/>
                </a:moveTo>
                <a:cubicBezTo>
                  <a:pt x="8494" y="1259"/>
                  <a:pt x="8489" y="1265"/>
                  <a:pt x="8477" y="1265"/>
                </a:cubicBezTo>
                <a:lnTo>
                  <a:pt x="8489" y="1259"/>
                </a:lnTo>
                <a:close/>
                <a:moveTo>
                  <a:pt x="9924" y="1163"/>
                </a:moveTo>
                <a:cubicBezTo>
                  <a:pt x="9952" y="1163"/>
                  <a:pt x="9981" y="1163"/>
                  <a:pt x="10015" y="1174"/>
                </a:cubicBezTo>
                <a:cubicBezTo>
                  <a:pt x="10009" y="1191"/>
                  <a:pt x="10009" y="1208"/>
                  <a:pt x="10009" y="1225"/>
                </a:cubicBezTo>
                <a:cubicBezTo>
                  <a:pt x="10043" y="1225"/>
                  <a:pt x="10083" y="1225"/>
                  <a:pt x="10117" y="1242"/>
                </a:cubicBezTo>
                <a:cubicBezTo>
                  <a:pt x="10123" y="1231"/>
                  <a:pt x="10128" y="1214"/>
                  <a:pt x="10128" y="1208"/>
                </a:cubicBezTo>
                <a:cubicBezTo>
                  <a:pt x="10128" y="1214"/>
                  <a:pt x="10128" y="1236"/>
                  <a:pt x="10128" y="1248"/>
                </a:cubicBezTo>
                <a:cubicBezTo>
                  <a:pt x="10179" y="1248"/>
                  <a:pt x="10230" y="1253"/>
                  <a:pt x="10276" y="1265"/>
                </a:cubicBezTo>
                <a:cubicBezTo>
                  <a:pt x="9981" y="1231"/>
                  <a:pt x="9680" y="1214"/>
                  <a:pt x="9374" y="1214"/>
                </a:cubicBezTo>
                <a:cubicBezTo>
                  <a:pt x="9243" y="1214"/>
                  <a:pt x="9118" y="1219"/>
                  <a:pt x="8988" y="1225"/>
                </a:cubicBezTo>
                <a:cubicBezTo>
                  <a:pt x="9022" y="1219"/>
                  <a:pt x="9050" y="1219"/>
                  <a:pt x="9084" y="1214"/>
                </a:cubicBezTo>
                <a:cubicBezTo>
                  <a:pt x="9084" y="1202"/>
                  <a:pt x="9090" y="1185"/>
                  <a:pt x="9090" y="1174"/>
                </a:cubicBezTo>
                <a:cubicBezTo>
                  <a:pt x="9096" y="1180"/>
                  <a:pt x="9101" y="1197"/>
                  <a:pt x="9107" y="1202"/>
                </a:cubicBezTo>
                <a:cubicBezTo>
                  <a:pt x="9193" y="1194"/>
                  <a:pt x="9276" y="1181"/>
                  <a:pt x="9359" y="1181"/>
                </a:cubicBezTo>
                <a:cubicBezTo>
                  <a:pt x="9395" y="1181"/>
                  <a:pt x="9431" y="1184"/>
                  <a:pt x="9467" y="1190"/>
                </a:cubicBezTo>
                <a:lnTo>
                  <a:pt x="9467" y="1190"/>
                </a:lnTo>
                <a:cubicBezTo>
                  <a:pt x="9464" y="1183"/>
                  <a:pt x="9463" y="1177"/>
                  <a:pt x="9459" y="1168"/>
                </a:cubicBezTo>
                <a:lnTo>
                  <a:pt x="9464" y="1168"/>
                </a:lnTo>
                <a:lnTo>
                  <a:pt x="9487" y="1191"/>
                </a:lnTo>
                <a:cubicBezTo>
                  <a:pt x="9532" y="1185"/>
                  <a:pt x="9578" y="1185"/>
                  <a:pt x="9623" y="1185"/>
                </a:cubicBezTo>
                <a:cubicBezTo>
                  <a:pt x="9623" y="1185"/>
                  <a:pt x="9623" y="1180"/>
                  <a:pt x="9623" y="1180"/>
                </a:cubicBezTo>
                <a:cubicBezTo>
                  <a:pt x="9714" y="1185"/>
                  <a:pt x="9805" y="1191"/>
                  <a:pt x="9896" y="1191"/>
                </a:cubicBezTo>
                <a:cubicBezTo>
                  <a:pt x="9930" y="1202"/>
                  <a:pt x="9964" y="1214"/>
                  <a:pt x="9998" y="1219"/>
                </a:cubicBezTo>
                <a:cubicBezTo>
                  <a:pt x="9992" y="1202"/>
                  <a:pt x="9981" y="1185"/>
                  <a:pt x="9975" y="1168"/>
                </a:cubicBezTo>
                <a:cubicBezTo>
                  <a:pt x="9958" y="1168"/>
                  <a:pt x="9941" y="1163"/>
                  <a:pt x="9924" y="1163"/>
                </a:cubicBezTo>
                <a:close/>
                <a:moveTo>
                  <a:pt x="12818" y="1185"/>
                </a:moveTo>
                <a:lnTo>
                  <a:pt x="12818" y="1185"/>
                </a:lnTo>
                <a:cubicBezTo>
                  <a:pt x="12863" y="1208"/>
                  <a:pt x="12937" y="1208"/>
                  <a:pt x="12948" y="1270"/>
                </a:cubicBezTo>
                <a:cubicBezTo>
                  <a:pt x="12903" y="1248"/>
                  <a:pt x="12852" y="1231"/>
                  <a:pt x="12818" y="1185"/>
                </a:cubicBezTo>
                <a:close/>
                <a:moveTo>
                  <a:pt x="8215" y="1238"/>
                </a:moveTo>
                <a:cubicBezTo>
                  <a:pt x="8225" y="1238"/>
                  <a:pt x="8233" y="1243"/>
                  <a:pt x="8233" y="1253"/>
                </a:cubicBezTo>
                <a:cubicBezTo>
                  <a:pt x="8230" y="1265"/>
                  <a:pt x="8218" y="1273"/>
                  <a:pt x="8207" y="1273"/>
                </a:cubicBezTo>
                <a:cubicBezTo>
                  <a:pt x="8197" y="1273"/>
                  <a:pt x="8188" y="1267"/>
                  <a:pt x="8188" y="1253"/>
                </a:cubicBezTo>
                <a:cubicBezTo>
                  <a:pt x="8191" y="1244"/>
                  <a:pt x="8204" y="1238"/>
                  <a:pt x="8215" y="1238"/>
                </a:cubicBezTo>
                <a:close/>
                <a:moveTo>
                  <a:pt x="8097" y="1304"/>
                </a:moveTo>
                <a:cubicBezTo>
                  <a:pt x="8097" y="1304"/>
                  <a:pt x="8097" y="1310"/>
                  <a:pt x="8103" y="1310"/>
                </a:cubicBezTo>
                <a:lnTo>
                  <a:pt x="8097" y="1310"/>
                </a:lnTo>
                <a:cubicBezTo>
                  <a:pt x="8097" y="1310"/>
                  <a:pt x="8097" y="1304"/>
                  <a:pt x="8097" y="1304"/>
                </a:cubicBezTo>
                <a:close/>
                <a:moveTo>
                  <a:pt x="13216" y="1332"/>
                </a:moveTo>
                <a:lnTo>
                  <a:pt x="13216" y="1332"/>
                </a:lnTo>
                <a:cubicBezTo>
                  <a:pt x="13216" y="1333"/>
                  <a:pt x="13215" y="1333"/>
                  <a:pt x="13215" y="1333"/>
                </a:cubicBezTo>
                <a:cubicBezTo>
                  <a:pt x="13216" y="1334"/>
                  <a:pt x="13217" y="1334"/>
                  <a:pt x="13218" y="1335"/>
                </a:cubicBezTo>
                <a:lnTo>
                  <a:pt x="13218" y="1335"/>
                </a:lnTo>
                <a:cubicBezTo>
                  <a:pt x="13217" y="1334"/>
                  <a:pt x="13217" y="1333"/>
                  <a:pt x="13216" y="1332"/>
                </a:cubicBezTo>
                <a:close/>
                <a:moveTo>
                  <a:pt x="10406" y="1236"/>
                </a:moveTo>
                <a:lnTo>
                  <a:pt x="10406" y="1236"/>
                </a:lnTo>
                <a:cubicBezTo>
                  <a:pt x="10599" y="1265"/>
                  <a:pt x="10792" y="1304"/>
                  <a:pt x="10979" y="1367"/>
                </a:cubicBezTo>
                <a:cubicBezTo>
                  <a:pt x="10923" y="1361"/>
                  <a:pt x="10866" y="1338"/>
                  <a:pt x="10803" y="1338"/>
                </a:cubicBezTo>
                <a:cubicBezTo>
                  <a:pt x="10792" y="1338"/>
                  <a:pt x="10781" y="1338"/>
                  <a:pt x="10769" y="1333"/>
                </a:cubicBezTo>
                <a:cubicBezTo>
                  <a:pt x="10769" y="1333"/>
                  <a:pt x="10769" y="1327"/>
                  <a:pt x="10764" y="1321"/>
                </a:cubicBezTo>
                <a:cubicBezTo>
                  <a:pt x="10645" y="1287"/>
                  <a:pt x="10520" y="1276"/>
                  <a:pt x="10406" y="1236"/>
                </a:cubicBezTo>
                <a:close/>
                <a:moveTo>
                  <a:pt x="12908" y="1163"/>
                </a:moveTo>
                <a:cubicBezTo>
                  <a:pt x="13008" y="1213"/>
                  <a:pt x="13146" y="1241"/>
                  <a:pt x="13216" y="1332"/>
                </a:cubicBezTo>
                <a:lnTo>
                  <a:pt x="13216" y="1332"/>
                </a:lnTo>
                <a:cubicBezTo>
                  <a:pt x="13222" y="1331"/>
                  <a:pt x="13227" y="1331"/>
                  <a:pt x="13233" y="1331"/>
                </a:cubicBezTo>
                <a:cubicBezTo>
                  <a:pt x="13278" y="1331"/>
                  <a:pt x="13320" y="1366"/>
                  <a:pt x="13345" y="1401"/>
                </a:cubicBezTo>
                <a:cubicBezTo>
                  <a:pt x="13301" y="1384"/>
                  <a:pt x="13257" y="1362"/>
                  <a:pt x="13218" y="1335"/>
                </a:cubicBezTo>
                <a:lnTo>
                  <a:pt x="13218" y="1335"/>
                </a:lnTo>
                <a:cubicBezTo>
                  <a:pt x="13219" y="1336"/>
                  <a:pt x="13220" y="1337"/>
                  <a:pt x="13220" y="1338"/>
                </a:cubicBezTo>
                <a:cubicBezTo>
                  <a:pt x="13118" y="1276"/>
                  <a:pt x="13016" y="1225"/>
                  <a:pt x="12903" y="1180"/>
                </a:cubicBezTo>
                <a:lnTo>
                  <a:pt x="12908" y="1163"/>
                </a:lnTo>
                <a:close/>
                <a:moveTo>
                  <a:pt x="11771" y="1387"/>
                </a:moveTo>
                <a:cubicBezTo>
                  <a:pt x="11784" y="1387"/>
                  <a:pt x="11789" y="1395"/>
                  <a:pt x="11785" y="1412"/>
                </a:cubicBezTo>
                <a:cubicBezTo>
                  <a:pt x="11778" y="1416"/>
                  <a:pt x="11772" y="1418"/>
                  <a:pt x="11767" y="1418"/>
                </a:cubicBezTo>
                <a:cubicBezTo>
                  <a:pt x="11757" y="1418"/>
                  <a:pt x="11753" y="1409"/>
                  <a:pt x="11757" y="1389"/>
                </a:cubicBezTo>
                <a:cubicBezTo>
                  <a:pt x="11762" y="1388"/>
                  <a:pt x="11767" y="1387"/>
                  <a:pt x="11771" y="1387"/>
                </a:cubicBezTo>
                <a:close/>
                <a:moveTo>
                  <a:pt x="5260" y="1310"/>
                </a:moveTo>
                <a:lnTo>
                  <a:pt x="5260" y="1310"/>
                </a:lnTo>
                <a:cubicBezTo>
                  <a:pt x="5220" y="1338"/>
                  <a:pt x="5181" y="1355"/>
                  <a:pt x="5135" y="1367"/>
                </a:cubicBezTo>
                <a:cubicBezTo>
                  <a:pt x="5124" y="1389"/>
                  <a:pt x="5101" y="1407"/>
                  <a:pt x="5107" y="1435"/>
                </a:cubicBezTo>
                <a:cubicBezTo>
                  <a:pt x="5152" y="1435"/>
                  <a:pt x="5192" y="1407"/>
                  <a:pt x="5232" y="1384"/>
                </a:cubicBezTo>
                <a:cubicBezTo>
                  <a:pt x="5232" y="1389"/>
                  <a:pt x="5232" y="1407"/>
                  <a:pt x="5232" y="1412"/>
                </a:cubicBezTo>
                <a:cubicBezTo>
                  <a:pt x="5215" y="1418"/>
                  <a:pt x="5192" y="1424"/>
                  <a:pt x="5175" y="1429"/>
                </a:cubicBezTo>
                <a:cubicBezTo>
                  <a:pt x="5175" y="1441"/>
                  <a:pt x="5181" y="1458"/>
                  <a:pt x="5181" y="1469"/>
                </a:cubicBezTo>
                <a:lnTo>
                  <a:pt x="5164" y="1446"/>
                </a:lnTo>
                <a:cubicBezTo>
                  <a:pt x="5101" y="1480"/>
                  <a:pt x="5033" y="1492"/>
                  <a:pt x="4982" y="1537"/>
                </a:cubicBezTo>
                <a:cubicBezTo>
                  <a:pt x="4982" y="1531"/>
                  <a:pt x="4976" y="1526"/>
                  <a:pt x="4976" y="1526"/>
                </a:cubicBezTo>
                <a:cubicBezTo>
                  <a:pt x="5022" y="1497"/>
                  <a:pt x="5062" y="1469"/>
                  <a:pt x="5107" y="1441"/>
                </a:cubicBezTo>
                <a:cubicBezTo>
                  <a:pt x="5101" y="1429"/>
                  <a:pt x="5101" y="1407"/>
                  <a:pt x="5096" y="1395"/>
                </a:cubicBezTo>
                <a:cubicBezTo>
                  <a:pt x="5084" y="1401"/>
                  <a:pt x="5056" y="1412"/>
                  <a:pt x="5039" y="1418"/>
                </a:cubicBezTo>
                <a:cubicBezTo>
                  <a:pt x="5101" y="1367"/>
                  <a:pt x="5181" y="1321"/>
                  <a:pt x="5260" y="1310"/>
                </a:cubicBezTo>
                <a:close/>
                <a:moveTo>
                  <a:pt x="4541" y="1585"/>
                </a:moveTo>
                <a:cubicBezTo>
                  <a:pt x="4548" y="1585"/>
                  <a:pt x="4555" y="1586"/>
                  <a:pt x="4562" y="1588"/>
                </a:cubicBezTo>
                <a:cubicBezTo>
                  <a:pt x="4523" y="1616"/>
                  <a:pt x="4483" y="1639"/>
                  <a:pt x="4443" y="1668"/>
                </a:cubicBezTo>
                <a:cubicBezTo>
                  <a:pt x="4437" y="1662"/>
                  <a:pt x="4432" y="1650"/>
                  <a:pt x="4426" y="1645"/>
                </a:cubicBezTo>
                <a:cubicBezTo>
                  <a:pt x="4466" y="1630"/>
                  <a:pt x="4497" y="1585"/>
                  <a:pt x="4541" y="1585"/>
                </a:cubicBezTo>
                <a:close/>
                <a:moveTo>
                  <a:pt x="12767" y="924"/>
                </a:moveTo>
                <a:cubicBezTo>
                  <a:pt x="12833" y="924"/>
                  <a:pt x="12892" y="996"/>
                  <a:pt x="12959" y="996"/>
                </a:cubicBezTo>
                <a:cubicBezTo>
                  <a:pt x="12972" y="996"/>
                  <a:pt x="12985" y="993"/>
                  <a:pt x="12999" y="987"/>
                </a:cubicBezTo>
                <a:lnTo>
                  <a:pt x="12999" y="987"/>
                </a:lnTo>
                <a:cubicBezTo>
                  <a:pt x="12994" y="992"/>
                  <a:pt x="12988" y="1009"/>
                  <a:pt x="12982" y="1015"/>
                </a:cubicBezTo>
                <a:cubicBezTo>
                  <a:pt x="13158" y="1117"/>
                  <a:pt x="13345" y="1191"/>
                  <a:pt x="13521" y="1293"/>
                </a:cubicBezTo>
                <a:cubicBezTo>
                  <a:pt x="13533" y="1282"/>
                  <a:pt x="13544" y="1276"/>
                  <a:pt x="13555" y="1270"/>
                </a:cubicBezTo>
                <a:lnTo>
                  <a:pt x="13555" y="1270"/>
                </a:lnTo>
                <a:cubicBezTo>
                  <a:pt x="13555" y="1276"/>
                  <a:pt x="13550" y="1293"/>
                  <a:pt x="13550" y="1299"/>
                </a:cubicBezTo>
                <a:cubicBezTo>
                  <a:pt x="13640" y="1333"/>
                  <a:pt x="13708" y="1429"/>
                  <a:pt x="13811" y="1441"/>
                </a:cubicBezTo>
                <a:cubicBezTo>
                  <a:pt x="13839" y="1520"/>
                  <a:pt x="13947" y="1526"/>
                  <a:pt x="14003" y="1588"/>
                </a:cubicBezTo>
                <a:cubicBezTo>
                  <a:pt x="14043" y="1616"/>
                  <a:pt x="14106" y="1622"/>
                  <a:pt x="14111" y="1685"/>
                </a:cubicBezTo>
                <a:lnTo>
                  <a:pt x="14066" y="1685"/>
                </a:lnTo>
                <a:cubicBezTo>
                  <a:pt x="14038" y="1639"/>
                  <a:pt x="13986" y="1628"/>
                  <a:pt x="13941" y="1611"/>
                </a:cubicBezTo>
                <a:cubicBezTo>
                  <a:pt x="13941" y="1622"/>
                  <a:pt x="13941" y="1650"/>
                  <a:pt x="13941" y="1662"/>
                </a:cubicBezTo>
                <a:cubicBezTo>
                  <a:pt x="13930" y="1650"/>
                  <a:pt x="13913" y="1639"/>
                  <a:pt x="13901" y="1628"/>
                </a:cubicBezTo>
                <a:cubicBezTo>
                  <a:pt x="13850" y="1616"/>
                  <a:pt x="13850" y="1543"/>
                  <a:pt x="13799" y="1531"/>
                </a:cubicBezTo>
                <a:cubicBezTo>
                  <a:pt x="13788" y="1537"/>
                  <a:pt x="13777" y="1543"/>
                  <a:pt x="13765" y="1548"/>
                </a:cubicBezTo>
                <a:cubicBezTo>
                  <a:pt x="13640" y="1475"/>
                  <a:pt x="13527" y="1384"/>
                  <a:pt x="13385" y="1338"/>
                </a:cubicBezTo>
                <a:cubicBezTo>
                  <a:pt x="13391" y="1327"/>
                  <a:pt x="13402" y="1310"/>
                  <a:pt x="13408" y="1299"/>
                </a:cubicBezTo>
                <a:cubicBezTo>
                  <a:pt x="13396" y="1287"/>
                  <a:pt x="13368" y="1265"/>
                  <a:pt x="13351" y="1253"/>
                </a:cubicBezTo>
                <a:cubicBezTo>
                  <a:pt x="13340" y="1259"/>
                  <a:pt x="13323" y="1270"/>
                  <a:pt x="13311" y="1276"/>
                </a:cubicBezTo>
                <a:lnTo>
                  <a:pt x="13340" y="1299"/>
                </a:lnTo>
                <a:cubicBezTo>
                  <a:pt x="13328" y="1293"/>
                  <a:pt x="13294" y="1287"/>
                  <a:pt x="13283" y="1282"/>
                </a:cubicBezTo>
                <a:lnTo>
                  <a:pt x="13317" y="1270"/>
                </a:lnTo>
                <a:cubicBezTo>
                  <a:pt x="13317" y="1259"/>
                  <a:pt x="13311" y="1242"/>
                  <a:pt x="13311" y="1231"/>
                </a:cubicBezTo>
                <a:cubicBezTo>
                  <a:pt x="13283" y="1219"/>
                  <a:pt x="13255" y="1208"/>
                  <a:pt x="13226" y="1197"/>
                </a:cubicBezTo>
                <a:lnTo>
                  <a:pt x="13215" y="1214"/>
                </a:lnTo>
                <a:cubicBezTo>
                  <a:pt x="13237" y="1231"/>
                  <a:pt x="13260" y="1248"/>
                  <a:pt x="13272" y="1276"/>
                </a:cubicBezTo>
                <a:cubicBezTo>
                  <a:pt x="13255" y="1248"/>
                  <a:pt x="13220" y="1236"/>
                  <a:pt x="13192" y="1236"/>
                </a:cubicBezTo>
                <a:cubicBezTo>
                  <a:pt x="13203" y="1219"/>
                  <a:pt x="13209" y="1202"/>
                  <a:pt x="13220" y="1185"/>
                </a:cubicBezTo>
                <a:cubicBezTo>
                  <a:pt x="13192" y="1174"/>
                  <a:pt x="13164" y="1157"/>
                  <a:pt x="13135" y="1146"/>
                </a:cubicBezTo>
                <a:lnTo>
                  <a:pt x="13135" y="1146"/>
                </a:lnTo>
                <a:cubicBezTo>
                  <a:pt x="13152" y="1163"/>
                  <a:pt x="13181" y="1197"/>
                  <a:pt x="13198" y="1214"/>
                </a:cubicBezTo>
                <a:cubicBezTo>
                  <a:pt x="13169" y="1214"/>
                  <a:pt x="13152" y="1202"/>
                  <a:pt x="13135" y="1180"/>
                </a:cubicBezTo>
                <a:cubicBezTo>
                  <a:pt x="13073" y="1168"/>
                  <a:pt x="13028" y="1134"/>
                  <a:pt x="12976" y="1111"/>
                </a:cubicBezTo>
                <a:lnTo>
                  <a:pt x="12982" y="1077"/>
                </a:lnTo>
                <a:lnTo>
                  <a:pt x="12982" y="1077"/>
                </a:lnTo>
                <a:cubicBezTo>
                  <a:pt x="12965" y="1083"/>
                  <a:pt x="12942" y="1094"/>
                  <a:pt x="12931" y="1100"/>
                </a:cubicBezTo>
                <a:cubicBezTo>
                  <a:pt x="12931" y="1083"/>
                  <a:pt x="12937" y="1066"/>
                  <a:pt x="12937" y="1049"/>
                </a:cubicBezTo>
                <a:lnTo>
                  <a:pt x="12937" y="1049"/>
                </a:lnTo>
                <a:cubicBezTo>
                  <a:pt x="12914" y="1055"/>
                  <a:pt x="12891" y="1060"/>
                  <a:pt x="12869" y="1066"/>
                </a:cubicBezTo>
                <a:cubicBezTo>
                  <a:pt x="12852" y="1055"/>
                  <a:pt x="12835" y="1043"/>
                  <a:pt x="12823" y="1032"/>
                </a:cubicBezTo>
                <a:cubicBezTo>
                  <a:pt x="12846" y="1032"/>
                  <a:pt x="12874" y="1032"/>
                  <a:pt x="12897" y="1021"/>
                </a:cubicBezTo>
                <a:cubicBezTo>
                  <a:pt x="12886" y="1015"/>
                  <a:pt x="12852" y="1009"/>
                  <a:pt x="12835" y="1004"/>
                </a:cubicBezTo>
                <a:cubicBezTo>
                  <a:pt x="12840" y="992"/>
                  <a:pt x="12852" y="975"/>
                  <a:pt x="12852" y="964"/>
                </a:cubicBezTo>
                <a:lnTo>
                  <a:pt x="12852" y="964"/>
                </a:lnTo>
                <a:cubicBezTo>
                  <a:pt x="12840" y="970"/>
                  <a:pt x="12818" y="987"/>
                  <a:pt x="12806" y="992"/>
                </a:cubicBezTo>
                <a:cubicBezTo>
                  <a:pt x="12789" y="975"/>
                  <a:pt x="12721" y="953"/>
                  <a:pt x="12767" y="930"/>
                </a:cubicBezTo>
                <a:lnTo>
                  <a:pt x="12767" y="924"/>
                </a:lnTo>
                <a:close/>
                <a:moveTo>
                  <a:pt x="5033" y="1412"/>
                </a:moveTo>
                <a:cubicBezTo>
                  <a:pt x="5005" y="1452"/>
                  <a:pt x="4954" y="1452"/>
                  <a:pt x="4925" y="1486"/>
                </a:cubicBezTo>
                <a:cubicBezTo>
                  <a:pt x="4636" y="1611"/>
                  <a:pt x="4381" y="1832"/>
                  <a:pt x="4097" y="1951"/>
                </a:cubicBezTo>
                <a:cubicBezTo>
                  <a:pt x="4188" y="1866"/>
                  <a:pt x="4301" y="1821"/>
                  <a:pt x="4398" y="1753"/>
                </a:cubicBezTo>
                <a:cubicBezTo>
                  <a:pt x="4398" y="1747"/>
                  <a:pt x="4386" y="1741"/>
                  <a:pt x="4381" y="1736"/>
                </a:cubicBezTo>
                <a:lnTo>
                  <a:pt x="4381" y="1736"/>
                </a:lnTo>
                <a:cubicBezTo>
                  <a:pt x="4398" y="1741"/>
                  <a:pt x="4409" y="1741"/>
                  <a:pt x="4420" y="1741"/>
                </a:cubicBezTo>
                <a:cubicBezTo>
                  <a:pt x="4568" y="1656"/>
                  <a:pt x="4704" y="1560"/>
                  <a:pt x="4863" y="1492"/>
                </a:cubicBezTo>
                <a:cubicBezTo>
                  <a:pt x="4863" y="1492"/>
                  <a:pt x="4852" y="1480"/>
                  <a:pt x="4846" y="1475"/>
                </a:cubicBezTo>
                <a:lnTo>
                  <a:pt x="4846" y="1475"/>
                </a:lnTo>
                <a:cubicBezTo>
                  <a:pt x="4854" y="1477"/>
                  <a:pt x="4862" y="1478"/>
                  <a:pt x="4870" y="1478"/>
                </a:cubicBezTo>
                <a:cubicBezTo>
                  <a:pt x="4927" y="1478"/>
                  <a:pt x="4978" y="1427"/>
                  <a:pt x="5033" y="1412"/>
                </a:cubicBezTo>
                <a:close/>
                <a:moveTo>
                  <a:pt x="4018" y="1900"/>
                </a:moveTo>
                <a:cubicBezTo>
                  <a:pt x="3989" y="1900"/>
                  <a:pt x="3961" y="1906"/>
                  <a:pt x="3932" y="1906"/>
                </a:cubicBezTo>
                <a:cubicBezTo>
                  <a:pt x="3927" y="1923"/>
                  <a:pt x="3921" y="1946"/>
                  <a:pt x="3921" y="1963"/>
                </a:cubicBezTo>
                <a:cubicBezTo>
                  <a:pt x="3961" y="1951"/>
                  <a:pt x="4001" y="1940"/>
                  <a:pt x="4018" y="1900"/>
                </a:cubicBezTo>
                <a:close/>
                <a:moveTo>
                  <a:pt x="13385" y="1389"/>
                </a:moveTo>
                <a:cubicBezTo>
                  <a:pt x="13674" y="1554"/>
                  <a:pt x="13947" y="1724"/>
                  <a:pt x="14219" y="1906"/>
                </a:cubicBezTo>
                <a:cubicBezTo>
                  <a:pt x="14253" y="1929"/>
                  <a:pt x="14293" y="1940"/>
                  <a:pt x="14298" y="1980"/>
                </a:cubicBezTo>
                <a:cubicBezTo>
                  <a:pt x="14117" y="1838"/>
                  <a:pt x="13913" y="1741"/>
                  <a:pt x="13725" y="1605"/>
                </a:cubicBezTo>
                <a:cubicBezTo>
                  <a:pt x="13708" y="1616"/>
                  <a:pt x="13691" y="1622"/>
                  <a:pt x="13680" y="1628"/>
                </a:cubicBezTo>
                <a:cubicBezTo>
                  <a:pt x="13697" y="1645"/>
                  <a:pt x="13714" y="1662"/>
                  <a:pt x="13731" y="1679"/>
                </a:cubicBezTo>
                <a:lnTo>
                  <a:pt x="13731" y="1690"/>
                </a:lnTo>
                <a:cubicBezTo>
                  <a:pt x="13691" y="1668"/>
                  <a:pt x="13652" y="1650"/>
                  <a:pt x="13612" y="1628"/>
                </a:cubicBezTo>
                <a:cubicBezTo>
                  <a:pt x="13612" y="1622"/>
                  <a:pt x="13618" y="1611"/>
                  <a:pt x="13618" y="1605"/>
                </a:cubicBezTo>
                <a:cubicBezTo>
                  <a:pt x="13635" y="1616"/>
                  <a:pt x="13657" y="1628"/>
                  <a:pt x="13674" y="1633"/>
                </a:cubicBezTo>
                <a:cubicBezTo>
                  <a:pt x="13680" y="1622"/>
                  <a:pt x="13686" y="1605"/>
                  <a:pt x="13686" y="1594"/>
                </a:cubicBezTo>
                <a:cubicBezTo>
                  <a:pt x="13589" y="1520"/>
                  <a:pt x="13481" y="1469"/>
                  <a:pt x="13374" y="1412"/>
                </a:cubicBezTo>
                <a:cubicBezTo>
                  <a:pt x="13379" y="1407"/>
                  <a:pt x="13385" y="1395"/>
                  <a:pt x="13385" y="1389"/>
                </a:cubicBezTo>
                <a:close/>
                <a:moveTo>
                  <a:pt x="4083" y="1949"/>
                </a:moveTo>
                <a:cubicBezTo>
                  <a:pt x="4092" y="1949"/>
                  <a:pt x="4099" y="1957"/>
                  <a:pt x="4103" y="1974"/>
                </a:cubicBezTo>
                <a:cubicBezTo>
                  <a:pt x="4096" y="1983"/>
                  <a:pt x="4088" y="1988"/>
                  <a:pt x="4082" y="1988"/>
                </a:cubicBezTo>
                <a:cubicBezTo>
                  <a:pt x="4073" y="1988"/>
                  <a:pt x="4066" y="1979"/>
                  <a:pt x="4063" y="1963"/>
                </a:cubicBezTo>
                <a:cubicBezTo>
                  <a:pt x="4070" y="1953"/>
                  <a:pt x="4077" y="1949"/>
                  <a:pt x="4083" y="1949"/>
                </a:cubicBezTo>
                <a:close/>
                <a:moveTo>
                  <a:pt x="5161" y="2073"/>
                </a:moveTo>
                <a:cubicBezTo>
                  <a:pt x="5167" y="2073"/>
                  <a:pt x="5173" y="2077"/>
                  <a:pt x="5181" y="2087"/>
                </a:cubicBezTo>
                <a:cubicBezTo>
                  <a:pt x="5174" y="2100"/>
                  <a:pt x="5168" y="2107"/>
                  <a:pt x="5161" y="2107"/>
                </a:cubicBezTo>
                <a:cubicBezTo>
                  <a:pt x="5155" y="2107"/>
                  <a:pt x="5148" y="2103"/>
                  <a:pt x="5141" y="2093"/>
                </a:cubicBezTo>
                <a:cubicBezTo>
                  <a:pt x="5147" y="2080"/>
                  <a:pt x="5154" y="2073"/>
                  <a:pt x="5161" y="2073"/>
                </a:cubicBezTo>
                <a:close/>
                <a:moveTo>
                  <a:pt x="4267" y="1934"/>
                </a:moveTo>
                <a:cubicBezTo>
                  <a:pt x="4250" y="1963"/>
                  <a:pt x="4159" y="1974"/>
                  <a:pt x="4205" y="2019"/>
                </a:cubicBezTo>
                <a:cubicBezTo>
                  <a:pt x="4193" y="2014"/>
                  <a:pt x="4182" y="2008"/>
                  <a:pt x="4171" y="2002"/>
                </a:cubicBezTo>
                <a:cubicBezTo>
                  <a:pt x="4108" y="2059"/>
                  <a:pt x="4035" y="2104"/>
                  <a:pt x="3949" y="2127"/>
                </a:cubicBezTo>
                <a:cubicBezTo>
                  <a:pt x="4035" y="2070"/>
                  <a:pt x="4125" y="2025"/>
                  <a:pt x="4205" y="1957"/>
                </a:cubicBezTo>
                <a:cubicBezTo>
                  <a:pt x="4222" y="1940"/>
                  <a:pt x="4245" y="1934"/>
                  <a:pt x="4267" y="1934"/>
                </a:cubicBezTo>
                <a:close/>
                <a:moveTo>
                  <a:pt x="14304" y="1974"/>
                </a:moveTo>
                <a:lnTo>
                  <a:pt x="14304" y="1974"/>
                </a:lnTo>
                <a:cubicBezTo>
                  <a:pt x="14406" y="2025"/>
                  <a:pt x="14497" y="2104"/>
                  <a:pt x="14588" y="2161"/>
                </a:cubicBezTo>
                <a:cubicBezTo>
                  <a:pt x="14480" y="2127"/>
                  <a:pt x="14395" y="2042"/>
                  <a:pt x="14304" y="1974"/>
                </a:cubicBezTo>
                <a:close/>
                <a:moveTo>
                  <a:pt x="4057" y="1980"/>
                </a:moveTo>
                <a:cubicBezTo>
                  <a:pt x="4040" y="2019"/>
                  <a:pt x="3995" y="2042"/>
                  <a:pt x="3961" y="2065"/>
                </a:cubicBezTo>
                <a:cubicBezTo>
                  <a:pt x="3893" y="2110"/>
                  <a:pt x="3836" y="2167"/>
                  <a:pt x="3757" y="2190"/>
                </a:cubicBezTo>
                <a:cubicBezTo>
                  <a:pt x="3836" y="2099"/>
                  <a:pt x="3955" y="2042"/>
                  <a:pt x="4057" y="1980"/>
                </a:cubicBezTo>
                <a:close/>
                <a:moveTo>
                  <a:pt x="14616" y="2256"/>
                </a:moveTo>
                <a:cubicBezTo>
                  <a:pt x="14630" y="2256"/>
                  <a:pt x="14649" y="2279"/>
                  <a:pt x="14645" y="2292"/>
                </a:cubicBezTo>
                <a:cubicBezTo>
                  <a:pt x="14640" y="2298"/>
                  <a:pt x="14635" y="2300"/>
                  <a:pt x="14630" y="2300"/>
                </a:cubicBezTo>
                <a:cubicBezTo>
                  <a:pt x="14615" y="2300"/>
                  <a:pt x="14601" y="2280"/>
                  <a:pt x="14605" y="2263"/>
                </a:cubicBezTo>
                <a:cubicBezTo>
                  <a:pt x="14608" y="2258"/>
                  <a:pt x="14612" y="2256"/>
                  <a:pt x="14616" y="2256"/>
                </a:cubicBezTo>
                <a:close/>
                <a:moveTo>
                  <a:pt x="14594" y="2172"/>
                </a:moveTo>
                <a:lnTo>
                  <a:pt x="14594" y="2172"/>
                </a:lnTo>
                <a:cubicBezTo>
                  <a:pt x="14718" y="2258"/>
                  <a:pt x="14832" y="2354"/>
                  <a:pt x="14945" y="2450"/>
                </a:cubicBezTo>
                <a:cubicBezTo>
                  <a:pt x="14809" y="2388"/>
                  <a:pt x="14696" y="2280"/>
                  <a:pt x="14594" y="2172"/>
                </a:cubicBezTo>
                <a:close/>
                <a:moveTo>
                  <a:pt x="13918" y="2465"/>
                </a:moveTo>
                <a:cubicBezTo>
                  <a:pt x="13939" y="2465"/>
                  <a:pt x="13961" y="2488"/>
                  <a:pt x="13947" y="2507"/>
                </a:cubicBezTo>
                <a:cubicBezTo>
                  <a:pt x="13944" y="2509"/>
                  <a:pt x="13940" y="2510"/>
                  <a:pt x="13937" y="2510"/>
                </a:cubicBezTo>
                <a:cubicBezTo>
                  <a:pt x="13916" y="2510"/>
                  <a:pt x="13892" y="2482"/>
                  <a:pt x="13907" y="2468"/>
                </a:cubicBezTo>
                <a:cubicBezTo>
                  <a:pt x="13911" y="2466"/>
                  <a:pt x="13914" y="2465"/>
                  <a:pt x="13918" y="2465"/>
                </a:cubicBezTo>
                <a:close/>
                <a:moveTo>
                  <a:pt x="3098" y="2530"/>
                </a:moveTo>
                <a:lnTo>
                  <a:pt x="3098" y="2530"/>
                </a:lnTo>
                <a:cubicBezTo>
                  <a:pt x="3097" y="2532"/>
                  <a:pt x="3097" y="2534"/>
                  <a:pt x="3096" y="2537"/>
                </a:cubicBezTo>
                <a:lnTo>
                  <a:pt x="3096" y="2537"/>
                </a:lnTo>
                <a:cubicBezTo>
                  <a:pt x="3097" y="2535"/>
                  <a:pt x="3098" y="2532"/>
                  <a:pt x="3098" y="2530"/>
                </a:cubicBezTo>
                <a:close/>
                <a:moveTo>
                  <a:pt x="3490" y="2479"/>
                </a:moveTo>
                <a:cubicBezTo>
                  <a:pt x="3490" y="2496"/>
                  <a:pt x="3490" y="2519"/>
                  <a:pt x="3490" y="2536"/>
                </a:cubicBezTo>
                <a:cubicBezTo>
                  <a:pt x="3479" y="2530"/>
                  <a:pt x="3467" y="2524"/>
                  <a:pt x="3450" y="2513"/>
                </a:cubicBezTo>
                <a:cubicBezTo>
                  <a:pt x="3433" y="2530"/>
                  <a:pt x="3422" y="2547"/>
                  <a:pt x="3405" y="2564"/>
                </a:cubicBezTo>
                <a:lnTo>
                  <a:pt x="3393" y="2541"/>
                </a:lnTo>
                <a:cubicBezTo>
                  <a:pt x="3427" y="2524"/>
                  <a:pt x="3462" y="2502"/>
                  <a:pt x="3490" y="2479"/>
                </a:cubicBezTo>
                <a:close/>
                <a:moveTo>
                  <a:pt x="15025" y="2591"/>
                </a:moveTo>
                <a:cubicBezTo>
                  <a:pt x="15033" y="2591"/>
                  <a:pt x="15038" y="2598"/>
                  <a:pt x="15042" y="2615"/>
                </a:cubicBezTo>
                <a:cubicBezTo>
                  <a:pt x="15035" y="2621"/>
                  <a:pt x="15030" y="2625"/>
                  <a:pt x="15025" y="2625"/>
                </a:cubicBezTo>
                <a:cubicBezTo>
                  <a:pt x="15017" y="2625"/>
                  <a:pt x="15011" y="2616"/>
                  <a:pt x="15008" y="2598"/>
                </a:cubicBezTo>
                <a:cubicBezTo>
                  <a:pt x="15014" y="2594"/>
                  <a:pt x="15020" y="2591"/>
                  <a:pt x="15025" y="2591"/>
                </a:cubicBezTo>
                <a:close/>
                <a:moveTo>
                  <a:pt x="3342" y="2598"/>
                </a:moveTo>
                <a:cubicBezTo>
                  <a:pt x="3348" y="2604"/>
                  <a:pt x="3365" y="2621"/>
                  <a:pt x="3371" y="2632"/>
                </a:cubicBezTo>
                <a:cubicBezTo>
                  <a:pt x="3365" y="2626"/>
                  <a:pt x="3342" y="2621"/>
                  <a:pt x="3331" y="2621"/>
                </a:cubicBezTo>
                <a:cubicBezTo>
                  <a:pt x="3325" y="2632"/>
                  <a:pt x="3314" y="2660"/>
                  <a:pt x="3308" y="2672"/>
                </a:cubicBezTo>
                <a:cubicBezTo>
                  <a:pt x="3297" y="2638"/>
                  <a:pt x="3303" y="2609"/>
                  <a:pt x="3342" y="2598"/>
                </a:cubicBezTo>
                <a:close/>
                <a:moveTo>
                  <a:pt x="15111" y="2667"/>
                </a:moveTo>
                <a:cubicBezTo>
                  <a:pt x="15128" y="2667"/>
                  <a:pt x="15141" y="2692"/>
                  <a:pt x="15127" y="2706"/>
                </a:cubicBezTo>
                <a:cubicBezTo>
                  <a:pt x="15123" y="2709"/>
                  <a:pt x="15118" y="2710"/>
                  <a:pt x="15114" y="2710"/>
                </a:cubicBezTo>
                <a:cubicBezTo>
                  <a:pt x="15097" y="2710"/>
                  <a:pt x="15085" y="2686"/>
                  <a:pt x="15099" y="2672"/>
                </a:cubicBezTo>
                <a:cubicBezTo>
                  <a:pt x="15103" y="2669"/>
                  <a:pt x="15107" y="2667"/>
                  <a:pt x="15111" y="2667"/>
                </a:cubicBezTo>
                <a:close/>
                <a:moveTo>
                  <a:pt x="3741" y="2688"/>
                </a:moveTo>
                <a:cubicBezTo>
                  <a:pt x="3746" y="2688"/>
                  <a:pt x="3751" y="2692"/>
                  <a:pt x="3757" y="2700"/>
                </a:cubicBezTo>
                <a:cubicBezTo>
                  <a:pt x="3754" y="2715"/>
                  <a:pt x="3747" y="2722"/>
                  <a:pt x="3741" y="2722"/>
                </a:cubicBezTo>
                <a:cubicBezTo>
                  <a:pt x="3734" y="2722"/>
                  <a:pt x="3728" y="2717"/>
                  <a:pt x="3723" y="2706"/>
                </a:cubicBezTo>
                <a:cubicBezTo>
                  <a:pt x="3729" y="2694"/>
                  <a:pt x="3735" y="2688"/>
                  <a:pt x="3741" y="2688"/>
                </a:cubicBezTo>
                <a:close/>
                <a:moveTo>
                  <a:pt x="14236" y="2683"/>
                </a:moveTo>
                <a:cubicBezTo>
                  <a:pt x="14276" y="2711"/>
                  <a:pt x="14316" y="2746"/>
                  <a:pt x="14355" y="2774"/>
                </a:cubicBezTo>
                <a:cubicBezTo>
                  <a:pt x="14310" y="2751"/>
                  <a:pt x="14247" y="2734"/>
                  <a:pt x="14236" y="2683"/>
                </a:cubicBezTo>
                <a:close/>
                <a:moveTo>
                  <a:pt x="15156" y="2721"/>
                </a:moveTo>
                <a:cubicBezTo>
                  <a:pt x="15187" y="2737"/>
                  <a:pt x="15214" y="2758"/>
                  <a:pt x="15240" y="2774"/>
                </a:cubicBezTo>
                <a:cubicBezTo>
                  <a:pt x="15240" y="2780"/>
                  <a:pt x="15229" y="2791"/>
                  <a:pt x="15229" y="2797"/>
                </a:cubicBezTo>
                <a:cubicBezTo>
                  <a:pt x="15196" y="2780"/>
                  <a:pt x="15168" y="2758"/>
                  <a:pt x="15156" y="2721"/>
                </a:cubicBezTo>
                <a:close/>
                <a:moveTo>
                  <a:pt x="4125" y="2740"/>
                </a:moveTo>
                <a:lnTo>
                  <a:pt x="4125" y="2740"/>
                </a:lnTo>
                <a:cubicBezTo>
                  <a:pt x="4091" y="2763"/>
                  <a:pt x="4063" y="2791"/>
                  <a:pt x="4029" y="2819"/>
                </a:cubicBezTo>
                <a:cubicBezTo>
                  <a:pt x="4023" y="2814"/>
                  <a:pt x="4018" y="2808"/>
                  <a:pt x="4012" y="2802"/>
                </a:cubicBezTo>
                <a:cubicBezTo>
                  <a:pt x="4052" y="2780"/>
                  <a:pt x="4086" y="2763"/>
                  <a:pt x="4125" y="2740"/>
                </a:cubicBezTo>
                <a:close/>
                <a:moveTo>
                  <a:pt x="3274" y="2638"/>
                </a:moveTo>
                <a:lnTo>
                  <a:pt x="3274" y="2638"/>
                </a:lnTo>
                <a:cubicBezTo>
                  <a:pt x="3286" y="2660"/>
                  <a:pt x="3269" y="2677"/>
                  <a:pt x="3257" y="2694"/>
                </a:cubicBezTo>
                <a:cubicBezTo>
                  <a:pt x="3257" y="2706"/>
                  <a:pt x="3263" y="2717"/>
                  <a:pt x="3269" y="2729"/>
                </a:cubicBezTo>
                <a:cubicBezTo>
                  <a:pt x="3252" y="2729"/>
                  <a:pt x="3229" y="2723"/>
                  <a:pt x="3218" y="2723"/>
                </a:cubicBezTo>
                <a:cubicBezTo>
                  <a:pt x="3223" y="2729"/>
                  <a:pt x="3229" y="2746"/>
                  <a:pt x="3235" y="2751"/>
                </a:cubicBezTo>
                <a:cubicBezTo>
                  <a:pt x="3222" y="2745"/>
                  <a:pt x="3211" y="2743"/>
                  <a:pt x="3202" y="2743"/>
                </a:cubicBezTo>
                <a:cubicBezTo>
                  <a:pt x="3168" y="2743"/>
                  <a:pt x="3166" y="2780"/>
                  <a:pt x="3206" y="2802"/>
                </a:cubicBezTo>
                <a:cubicBezTo>
                  <a:pt x="3201" y="2808"/>
                  <a:pt x="3189" y="2819"/>
                  <a:pt x="3184" y="2825"/>
                </a:cubicBezTo>
                <a:cubicBezTo>
                  <a:pt x="3172" y="2802"/>
                  <a:pt x="3166" y="2785"/>
                  <a:pt x="3155" y="2768"/>
                </a:cubicBezTo>
                <a:cubicBezTo>
                  <a:pt x="3138" y="2791"/>
                  <a:pt x="3121" y="2797"/>
                  <a:pt x="3093" y="2797"/>
                </a:cubicBezTo>
                <a:cubicBezTo>
                  <a:pt x="3161" y="2746"/>
                  <a:pt x="3212" y="2683"/>
                  <a:pt x="3274" y="2638"/>
                </a:cubicBezTo>
                <a:close/>
                <a:moveTo>
                  <a:pt x="15266" y="2811"/>
                </a:moveTo>
                <a:cubicBezTo>
                  <a:pt x="15282" y="2811"/>
                  <a:pt x="15301" y="2834"/>
                  <a:pt x="15291" y="2853"/>
                </a:cubicBezTo>
                <a:cubicBezTo>
                  <a:pt x="15289" y="2854"/>
                  <a:pt x="15287" y="2854"/>
                  <a:pt x="15285" y="2854"/>
                </a:cubicBezTo>
                <a:cubicBezTo>
                  <a:pt x="15264" y="2854"/>
                  <a:pt x="15242" y="2829"/>
                  <a:pt x="15257" y="2814"/>
                </a:cubicBezTo>
                <a:cubicBezTo>
                  <a:pt x="15260" y="2812"/>
                  <a:pt x="15263" y="2811"/>
                  <a:pt x="15266" y="2811"/>
                </a:cubicBezTo>
                <a:close/>
                <a:moveTo>
                  <a:pt x="3519" y="2871"/>
                </a:moveTo>
                <a:cubicBezTo>
                  <a:pt x="3524" y="2871"/>
                  <a:pt x="3527" y="2873"/>
                  <a:pt x="3530" y="2876"/>
                </a:cubicBezTo>
                <a:cubicBezTo>
                  <a:pt x="3524" y="2899"/>
                  <a:pt x="3496" y="2916"/>
                  <a:pt x="3473" y="2916"/>
                </a:cubicBezTo>
                <a:cubicBezTo>
                  <a:pt x="3464" y="2897"/>
                  <a:pt x="3499" y="2871"/>
                  <a:pt x="3519" y="2871"/>
                </a:cubicBezTo>
                <a:close/>
                <a:moveTo>
                  <a:pt x="4602" y="2655"/>
                </a:moveTo>
                <a:lnTo>
                  <a:pt x="4602" y="2655"/>
                </a:lnTo>
                <a:cubicBezTo>
                  <a:pt x="4562" y="2694"/>
                  <a:pt x="4500" y="2717"/>
                  <a:pt x="4466" y="2768"/>
                </a:cubicBezTo>
                <a:cubicBezTo>
                  <a:pt x="4454" y="2774"/>
                  <a:pt x="4449" y="2780"/>
                  <a:pt x="4437" y="2785"/>
                </a:cubicBezTo>
                <a:cubicBezTo>
                  <a:pt x="4432" y="2785"/>
                  <a:pt x="4432" y="2780"/>
                  <a:pt x="4426" y="2780"/>
                </a:cubicBezTo>
                <a:cubicBezTo>
                  <a:pt x="4318" y="2842"/>
                  <a:pt x="4233" y="2933"/>
                  <a:pt x="4120" y="2990"/>
                </a:cubicBezTo>
                <a:cubicBezTo>
                  <a:pt x="4267" y="2865"/>
                  <a:pt x="4432" y="2751"/>
                  <a:pt x="4602" y="2655"/>
                </a:cubicBezTo>
                <a:close/>
                <a:moveTo>
                  <a:pt x="3008" y="2904"/>
                </a:moveTo>
                <a:lnTo>
                  <a:pt x="3008" y="2904"/>
                </a:lnTo>
                <a:cubicBezTo>
                  <a:pt x="2968" y="2938"/>
                  <a:pt x="2934" y="2972"/>
                  <a:pt x="2888" y="2995"/>
                </a:cubicBezTo>
                <a:cubicBezTo>
                  <a:pt x="2911" y="2967"/>
                  <a:pt x="2934" y="2944"/>
                  <a:pt x="2957" y="2916"/>
                </a:cubicBezTo>
                <a:cubicBezTo>
                  <a:pt x="2974" y="2910"/>
                  <a:pt x="2991" y="2910"/>
                  <a:pt x="3008" y="2904"/>
                </a:cubicBezTo>
                <a:close/>
                <a:moveTo>
                  <a:pt x="15093" y="2581"/>
                </a:moveTo>
                <a:lnTo>
                  <a:pt x="15093" y="2581"/>
                </a:lnTo>
                <a:cubicBezTo>
                  <a:pt x="15252" y="2706"/>
                  <a:pt x="15405" y="2848"/>
                  <a:pt x="15541" y="2995"/>
                </a:cubicBezTo>
                <a:cubicBezTo>
                  <a:pt x="15399" y="2904"/>
                  <a:pt x="15297" y="2768"/>
                  <a:pt x="15167" y="2666"/>
                </a:cubicBezTo>
                <a:cubicBezTo>
                  <a:pt x="15133" y="2643"/>
                  <a:pt x="15110" y="2615"/>
                  <a:pt x="15093" y="2581"/>
                </a:cubicBezTo>
                <a:close/>
                <a:moveTo>
                  <a:pt x="14611" y="2978"/>
                </a:moveTo>
                <a:lnTo>
                  <a:pt x="14611" y="2978"/>
                </a:lnTo>
                <a:cubicBezTo>
                  <a:pt x="14645" y="2995"/>
                  <a:pt x="14667" y="3012"/>
                  <a:pt x="14690" y="3035"/>
                </a:cubicBezTo>
                <a:cubicBezTo>
                  <a:pt x="14690" y="3041"/>
                  <a:pt x="14684" y="3052"/>
                  <a:pt x="14679" y="3058"/>
                </a:cubicBezTo>
                <a:cubicBezTo>
                  <a:pt x="14656" y="3035"/>
                  <a:pt x="14633" y="3007"/>
                  <a:pt x="14611" y="2978"/>
                </a:cubicBezTo>
                <a:close/>
                <a:moveTo>
                  <a:pt x="2588" y="3007"/>
                </a:moveTo>
                <a:cubicBezTo>
                  <a:pt x="2616" y="3024"/>
                  <a:pt x="2622" y="3058"/>
                  <a:pt x="2627" y="3086"/>
                </a:cubicBezTo>
                <a:cubicBezTo>
                  <a:pt x="2616" y="3075"/>
                  <a:pt x="2605" y="3052"/>
                  <a:pt x="2593" y="3035"/>
                </a:cubicBezTo>
                <a:cubicBezTo>
                  <a:pt x="2582" y="3058"/>
                  <a:pt x="2565" y="3075"/>
                  <a:pt x="2548" y="3092"/>
                </a:cubicBezTo>
                <a:lnTo>
                  <a:pt x="2537" y="3041"/>
                </a:lnTo>
                <a:cubicBezTo>
                  <a:pt x="2548" y="3018"/>
                  <a:pt x="2565" y="3007"/>
                  <a:pt x="2588" y="3007"/>
                </a:cubicBezTo>
                <a:close/>
                <a:moveTo>
                  <a:pt x="15337" y="2876"/>
                </a:moveTo>
                <a:cubicBezTo>
                  <a:pt x="15405" y="2950"/>
                  <a:pt x="15496" y="3001"/>
                  <a:pt x="15541" y="3092"/>
                </a:cubicBezTo>
                <a:cubicBezTo>
                  <a:pt x="15456" y="3024"/>
                  <a:pt x="15399" y="2933"/>
                  <a:pt x="15297" y="2893"/>
                </a:cubicBezTo>
                <a:cubicBezTo>
                  <a:pt x="15308" y="2887"/>
                  <a:pt x="15325" y="2882"/>
                  <a:pt x="15337" y="2876"/>
                </a:cubicBezTo>
                <a:close/>
                <a:moveTo>
                  <a:pt x="3751" y="2184"/>
                </a:moveTo>
                <a:lnTo>
                  <a:pt x="3751" y="2184"/>
                </a:lnTo>
                <a:cubicBezTo>
                  <a:pt x="3745" y="2224"/>
                  <a:pt x="3694" y="2241"/>
                  <a:pt x="3666" y="2269"/>
                </a:cubicBezTo>
                <a:cubicBezTo>
                  <a:pt x="3399" y="2479"/>
                  <a:pt x="3138" y="2700"/>
                  <a:pt x="2877" y="2933"/>
                </a:cubicBezTo>
                <a:cubicBezTo>
                  <a:pt x="2820" y="2984"/>
                  <a:pt x="2769" y="3052"/>
                  <a:pt x="2701" y="3097"/>
                </a:cubicBezTo>
                <a:cubicBezTo>
                  <a:pt x="2769" y="2995"/>
                  <a:pt x="2894" y="2927"/>
                  <a:pt x="2940" y="2819"/>
                </a:cubicBezTo>
                <a:cubicBezTo>
                  <a:pt x="2945" y="2825"/>
                  <a:pt x="2951" y="2831"/>
                  <a:pt x="2957" y="2836"/>
                </a:cubicBezTo>
                <a:cubicBezTo>
                  <a:pt x="3155" y="2643"/>
                  <a:pt x="3371" y="2479"/>
                  <a:pt x="3586" y="2309"/>
                </a:cubicBezTo>
                <a:cubicBezTo>
                  <a:pt x="3581" y="2309"/>
                  <a:pt x="3575" y="2303"/>
                  <a:pt x="3575" y="2297"/>
                </a:cubicBezTo>
                <a:cubicBezTo>
                  <a:pt x="3649" y="2286"/>
                  <a:pt x="3688" y="2224"/>
                  <a:pt x="3751" y="2184"/>
                </a:cubicBezTo>
                <a:close/>
                <a:moveTo>
                  <a:pt x="2683" y="3103"/>
                </a:moveTo>
                <a:cubicBezTo>
                  <a:pt x="2691" y="3103"/>
                  <a:pt x="2698" y="3108"/>
                  <a:pt x="2696" y="3120"/>
                </a:cubicBezTo>
                <a:cubicBezTo>
                  <a:pt x="2696" y="3136"/>
                  <a:pt x="2680" y="3144"/>
                  <a:pt x="2668" y="3144"/>
                </a:cubicBezTo>
                <a:cubicBezTo>
                  <a:pt x="2658" y="3144"/>
                  <a:pt x="2651" y="3138"/>
                  <a:pt x="2656" y="3126"/>
                </a:cubicBezTo>
                <a:cubicBezTo>
                  <a:pt x="2656" y="3113"/>
                  <a:pt x="2671" y="3103"/>
                  <a:pt x="2683" y="3103"/>
                </a:cubicBezTo>
                <a:close/>
                <a:moveTo>
                  <a:pt x="4120" y="2984"/>
                </a:moveTo>
                <a:lnTo>
                  <a:pt x="4120" y="2984"/>
                </a:lnTo>
                <a:cubicBezTo>
                  <a:pt x="4057" y="3058"/>
                  <a:pt x="3978" y="3120"/>
                  <a:pt x="3893" y="3171"/>
                </a:cubicBezTo>
                <a:cubicBezTo>
                  <a:pt x="3955" y="3092"/>
                  <a:pt x="4040" y="3041"/>
                  <a:pt x="4120" y="2984"/>
                </a:cubicBezTo>
                <a:close/>
                <a:moveTo>
                  <a:pt x="15547" y="3001"/>
                </a:moveTo>
                <a:lnTo>
                  <a:pt x="15547" y="3001"/>
                </a:lnTo>
                <a:cubicBezTo>
                  <a:pt x="15598" y="3052"/>
                  <a:pt x="15655" y="3103"/>
                  <a:pt x="15706" y="3160"/>
                </a:cubicBezTo>
                <a:lnTo>
                  <a:pt x="15689" y="3182"/>
                </a:lnTo>
                <a:cubicBezTo>
                  <a:pt x="15660" y="3143"/>
                  <a:pt x="15620" y="3103"/>
                  <a:pt x="15575" y="3069"/>
                </a:cubicBezTo>
                <a:cubicBezTo>
                  <a:pt x="15569" y="3046"/>
                  <a:pt x="15558" y="3024"/>
                  <a:pt x="15547" y="3001"/>
                </a:cubicBezTo>
                <a:close/>
                <a:moveTo>
                  <a:pt x="15607" y="3140"/>
                </a:moveTo>
                <a:cubicBezTo>
                  <a:pt x="15627" y="3140"/>
                  <a:pt x="15647" y="3168"/>
                  <a:pt x="15632" y="3182"/>
                </a:cubicBezTo>
                <a:cubicBezTo>
                  <a:pt x="15629" y="3184"/>
                  <a:pt x="15625" y="3185"/>
                  <a:pt x="15622" y="3185"/>
                </a:cubicBezTo>
                <a:cubicBezTo>
                  <a:pt x="15601" y="3185"/>
                  <a:pt x="15578" y="3157"/>
                  <a:pt x="15598" y="3143"/>
                </a:cubicBezTo>
                <a:cubicBezTo>
                  <a:pt x="15601" y="3141"/>
                  <a:pt x="15604" y="3140"/>
                  <a:pt x="15607" y="3140"/>
                </a:cubicBezTo>
                <a:close/>
                <a:moveTo>
                  <a:pt x="2380" y="3175"/>
                </a:moveTo>
                <a:cubicBezTo>
                  <a:pt x="2405" y="3175"/>
                  <a:pt x="2397" y="3215"/>
                  <a:pt x="2378" y="3215"/>
                </a:cubicBezTo>
                <a:cubicBezTo>
                  <a:pt x="2374" y="3215"/>
                  <a:pt x="2371" y="3214"/>
                  <a:pt x="2366" y="3211"/>
                </a:cubicBezTo>
                <a:cubicBezTo>
                  <a:pt x="2366" y="3205"/>
                  <a:pt x="2372" y="3188"/>
                  <a:pt x="2372" y="3177"/>
                </a:cubicBezTo>
                <a:cubicBezTo>
                  <a:pt x="2375" y="3176"/>
                  <a:pt x="2378" y="3175"/>
                  <a:pt x="2380" y="3175"/>
                </a:cubicBezTo>
                <a:close/>
                <a:moveTo>
                  <a:pt x="15689" y="3188"/>
                </a:moveTo>
                <a:lnTo>
                  <a:pt x="15700" y="3194"/>
                </a:lnTo>
                <a:cubicBezTo>
                  <a:pt x="15694" y="3205"/>
                  <a:pt x="15689" y="3216"/>
                  <a:pt x="15683" y="3222"/>
                </a:cubicBezTo>
                <a:cubicBezTo>
                  <a:pt x="15677" y="3216"/>
                  <a:pt x="15672" y="3216"/>
                  <a:pt x="15666" y="3211"/>
                </a:cubicBezTo>
                <a:cubicBezTo>
                  <a:pt x="15672" y="3205"/>
                  <a:pt x="15683" y="3199"/>
                  <a:pt x="15689" y="3188"/>
                </a:cubicBezTo>
                <a:close/>
                <a:moveTo>
                  <a:pt x="2525" y="3069"/>
                </a:moveTo>
                <a:cubicBezTo>
                  <a:pt x="2542" y="3086"/>
                  <a:pt x="2542" y="3103"/>
                  <a:pt x="2525" y="3120"/>
                </a:cubicBezTo>
                <a:cubicBezTo>
                  <a:pt x="2486" y="3160"/>
                  <a:pt x="2446" y="3194"/>
                  <a:pt x="2412" y="3239"/>
                </a:cubicBezTo>
                <a:cubicBezTo>
                  <a:pt x="2401" y="3222"/>
                  <a:pt x="2418" y="3199"/>
                  <a:pt x="2418" y="3182"/>
                </a:cubicBezTo>
                <a:cubicBezTo>
                  <a:pt x="2418" y="3177"/>
                  <a:pt x="2412" y="3171"/>
                  <a:pt x="2406" y="3165"/>
                </a:cubicBezTo>
                <a:cubicBezTo>
                  <a:pt x="2452" y="3143"/>
                  <a:pt x="2486" y="3086"/>
                  <a:pt x="2525" y="3069"/>
                </a:cubicBezTo>
                <a:close/>
                <a:moveTo>
                  <a:pt x="2271" y="3239"/>
                </a:moveTo>
                <a:cubicBezTo>
                  <a:pt x="2271" y="3239"/>
                  <a:pt x="2270" y="3239"/>
                  <a:pt x="2270" y="3239"/>
                </a:cubicBezTo>
                <a:cubicBezTo>
                  <a:pt x="2270" y="3240"/>
                  <a:pt x="2270" y="3240"/>
                  <a:pt x="2270" y="3241"/>
                </a:cubicBezTo>
                <a:lnTo>
                  <a:pt x="2270" y="3241"/>
                </a:lnTo>
                <a:cubicBezTo>
                  <a:pt x="2270" y="3240"/>
                  <a:pt x="2271" y="3240"/>
                  <a:pt x="2271" y="3239"/>
                </a:cubicBezTo>
                <a:close/>
                <a:moveTo>
                  <a:pt x="15717" y="3205"/>
                </a:moveTo>
                <a:lnTo>
                  <a:pt x="15717" y="3205"/>
                </a:lnTo>
                <a:cubicBezTo>
                  <a:pt x="15740" y="3216"/>
                  <a:pt x="15757" y="3228"/>
                  <a:pt x="15779" y="3245"/>
                </a:cubicBezTo>
                <a:cubicBezTo>
                  <a:pt x="15785" y="3256"/>
                  <a:pt x="15791" y="3268"/>
                  <a:pt x="15796" y="3279"/>
                </a:cubicBezTo>
                <a:cubicBezTo>
                  <a:pt x="15768" y="3256"/>
                  <a:pt x="15745" y="3228"/>
                  <a:pt x="15717" y="3205"/>
                </a:cubicBezTo>
                <a:close/>
                <a:moveTo>
                  <a:pt x="2571" y="3307"/>
                </a:moveTo>
                <a:cubicBezTo>
                  <a:pt x="2593" y="3319"/>
                  <a:pt x="2599" y="3336"/>
                  <a:pt x="2576" y="3347"/>
                </a:cubicBezTo>
                <a:cubicBezTo>
                  <a:pt x="2554" y="3336"/>
                  <a:pt x="2554" y="3324"/>
                  <a:pt x="2571" y="3307"/>
                </a:cubicBezTo>
                <a:close/>
                <a:moveTo>
                  <a:pt x="15796" y="3268"/>
                </a:moveTo>
                <a:lnTo>
                  <a:pt x="15796" y="3268"/>
                </a:lnTo>
                <a:cubicBezTo>
                  <a:pt x="15813" y="3285"/>
                  <a:pt x="15830" y="3296"/>
                  <a:pt x="15847" y="3313"/>
                </a:cubicBezTo>
                <a:lnTo>
                  <a:pt x="15847" y="3319"/>
                </a:lnTo>
                <a:lnTo>
                  <a:pt x="15853" y="3319"/>
                </a:lnTo>
                <a:cubicBezTo>
                  <a:pt x="15870" y="3336"/>
                  <a:pt x="15893" y="3358"/>
                  <a:pt x="15910" y="3381"/>
                </a:cubicBezTo>
                <a:cubicBezTo>
                  <a:pt x="15881" y="3358"/>
                  <a:pt x="15859" y="3336"/>
                  <a:pt x="15830" y="3319"/>
                </a:cubicBezTo>
                <a:cubicBezTo>
                  <a:pt x="15813" y="3302"/>
                  <a:pt x="15802" y="3285"/>
                  <a:pt x="15796" y="3268"/>
                </a:cubicBezTo>
                <a:close/>
                <a:moveTo>
                  <a:pt x="15693" y="3264"/>
                </a:moveTo>
                <a:cubicBezTo>
                  <a:pt x="15728" y="3294"/>
                  <a:pt x="15763" y="3322"/>
                  <a:pt x="15802" y="3347"/>
                </a:cubicBezTo>
                <a:cubicBezTo>
                  <a:pt x="15813" y="3364"/>
                  <a:pt x="15830" y="3381"/>
                  <a:pt x="15847" y="3392"/>
                </a:cubicBezTo>
                <a:cubicBezTo>
                  <a:pt x="15836" y="3387"/>
                  <a:pt x="15825" y="3381"/>
                  <a:pt x="15813" y="3381"/>
                </a:cubicBezTo>
                <a:cubicBezTo>
                  <a:pt x="15796" y="3364"/>
                  <a:pt x="15779" y="3347"/>
                  <a:pt x="15762" y="3336"/>
                </a:cubicBezTo>
                <a:cubicBezTo>
                  <a:pt x="15730" y="3322"/>
                  <a:pt x="15716" y="3288"/>
                  <a:pt x="15693" y="3264"/>
                </a:cubicBezTo>
                <a:close/>
                <a:moveTo>
                  <a:pt x="2525" y="3360"/>
                </a:moveTo>
                <a:cubicBezTo>
                  <a:pt x="2543" y="3360"/>
                  <a:pt x="2555" y="3389"/>
                  <a:pt x="2537" y="3398"/>
                </a:cubicBezTo>
                <a:cubicBezTo>
                  <a:pt x="2534" y="3400"/>
                  <a:pt x="2530" y="3400"/>
                  <a:pt x="2527" y="3400"/>
                </a:cubicBezTo>
                <a:cubicBezTo>
                  <a:pt x="2509" y="3400"/>
                  <a:pt x="2494" y="3374"/>
                  <a:pt x="2514" y="3364"/>
                </a:cubicBezTo>
                <a:cubicBezTo>
                  <a:pt x="2518" y="3361"/>
                  <a:pt x="2522" y="3360"/>
                  <a:pt x="2525" y="3360"/>
                </a:cubicBezTo>
                <a:close/>
                <a:moveTo>
                  <a:pt x="15870" y="3398"/>
                </a:moveTo>
                <a:cubicBezTo>
                  <a:pt x="15876" y="3398"/>
                  <a:pt x="15881" y="3404"/>
                  <a:pt x="15887" y="3409"/>
                </a:cubicBezTo>
                <a:lnTo>
                  <a:pt x="15870" y="3404"/>
                </a:lnTo>
                <a:cubicBezTo>
                  <a:pt x="15870" y="3398"/>
                  <a:pt x="15870" y="3398"/>
                  <a:pt x="15870" y="3398"/>
                </a:cubicBezTo>
                <a:close/>
                <a:moveTo>
                  <a:pt x="15972" y="3398"/>
                </a:moveTo>
                <a:cubicBezTo>
                  <a:pt x="15984" y="3398"/>
                  <a:pt x="15995" y="3404"/>
                  <a:pt x="16006" y="3409"/>
                </a:cubicBezTo>
                <a:cubicBezTo>
                  <a:pt x="16009" y="3413"/>
                  <a:pt x="16012" y="3417"/>
                  <a:pt x="16014" y="3421"/>
                </a:cubicBezTo>
                <a:lnTo>
                  <a:pt x="16014" y="3421"/>
                </a:lnTo>
                <a:cubicBezTo>
                  <a:pt x="16007" y="3421"/>
                  <a:pt x="15994" y="3420"/>
                  <a:pt x="15989" y="3415"/>
                </a:cubicBezTo>
                <a:cubicBezTo>
                  <a:pt x="15984" y="3409"/>
                  <a:pt x="15978" y="3404"/>
                  <a:pt x="15972" y="3398"/>
                </a:cubicBezTo>
                <a:close/>
                <a:moveTo>
                  <a:pt x="15904" y="3426"/>
                </a:moveTo>
                <a:cubicBezTo>
                  <a:pt x="15916" y="3432"/>
                  <a:pt x="15921" y="3438"/>
                  <a:pt x="15933" y="3449"/>
                </a:cubicBezTo>
                <a:lnTo>
                  <a:pt x="15910" y="3460"/>
                </a:lnTo>
                <a:cubicBezTo>
                  <a:pt x="15910" y="3460"/>
                  <a:pt x="15916" y="3466"/>
                  <a:pt x="15916" y="3472"/>
                </a:cubicBezTo>
                <a:cubicBezTo>
                  <a:pt x="15893" y="3460"/>
                  <a:pt x="15864" y="3449"/>
                  <a:pt x="15842" y="3443"/>
                </a:cubicBezTo>
                <a:cubicBezTo>
                  <a:pt x="15842" y="3438"/>
                  <a:pt x="15842" y="3438"/>
                  <a:pt x="15842" y="3432"/>
                </a:cubicBezTo>
                <a:cubicBezTo>
                  <a:pt x="15864" y="3432"/>
                  <a:pt x="15881" y="3426"/>
                  <a:pt x="15904" y="3426"/>
                </a:cubicBezTo>
                <a:close/>
                <a:moveTo>
                  <a:pt x="2270" y="3241"/>
                </a:moveTo>
                <a:cubicBezTo>
                  <a:pt x="2253" y="3271"/>
                  <a:pt x="2246" y="3304"/>
                  <a:pt x="2253" y="3347"/>
                </a:cubicBezTo>
                <a:cubicBezTo>
                  <a:pt x="2242" y="3336"/>
                  <a:pt x="2225" y="3324"/>
                  <a:pt x="2213" y="3319"/>
                </a:cubicBezTo>
                <a:lnTo>
                  <a:pt x="2213" y="3319"/>
                </a:lnTo>
                <a:cubicBezTo>
                  <a:pt x="2219" y="3330"/>
                  <a:pt x="2230" y="3353"/>
                  <a:pt x="2236" y="3364"/>
                </a:cubicBezTo>
                <a:cubicBezTo>
                  <a:pt x="2228" y="3364"/>
                  <a:pt x="2218" y="3363"/>
                  <a:pt x="2207" y="3363"/>
                </a:cubicBezTo>
                <a:cubicBezTo>
                  <a:pt x="2186" y="3363"/>
                  <a:pt x="2164" y="3368"/>
                  <a:pt x="2168" y="3398"/>
                </a:cubicBezTo>
                <a:cubicBezTo>
                  <a:pt x="2140" y="3426"/>
                  <a:pt x="2111" y="3455"/>
                  <a:pt x="2083" y="3489"/>
                </a:cubicBezTo>
                <a:cubicBezTo>
                  <a:pt x="2128" y="3472"/>
                  <a:pt x="2168" y="3443"/>
                  <a:pt x="2208" y="3409"/>
                </a:cubicBezTo>
                <a:cubicBezTo>
                  <a:pt x="2196" y="3404"/>
                  <a:pt x="2185" y="3387"/>
                  <a:pt x="2179" y="3375"/>
                </a:cubicBezTo>
                <a:lnTo>
                  <a:pt x="2179" y="3375"/>
                </a:lnTo>
                <a:cubicBezTo>
                  <a:pt x="2189" y="3378"/>
                  <a:pt x="2198" y="3379"/>
                  <a:pt x="2206" y="3379"/>
                </a:cubicBezTo>
                <a:cubicBezTo>
                  <a:pt x="2233" y="3379"/>
                  <a:pt x="2254" y="3365"/>
                  <a:pt x="2259" y="3330"/>
                </a:cubicBezTo>
                <a:lnTo>
                  <a:pt x="2281" y="3358"/>
                </a:lnTo>
                <a:cubicBezTo>
                  <a:pt x="2270" y="3319"/>
                  <a:pt x="2265" y="3280"/>
                  <a:pt x="2270" y="3241"/>
                </a:cubicBezTo>
                <a:close/>
                <a:moveTo>
                  <a:pt x="3893" y="3165"/>
                </a:moveTo>
                <a:lnTo>
                  <a:pt x="3893" y="3165"/>
                </a:lnTo>
                <a:cubicBezTo>
                  <a:pt x="3876" y="3205"/>
                  <a:pt x="3842" y="3228"/>
                  <a:pt x="3808" y="3245"/>
                </a:cubicBezTo>
                <a:cubicBezTo>
                  <a:pt x="3813" y="3256"/>
                  <a:pt x="3819" y="3262"/>
                  <a:pt x="3825" y="3268"/>
                </a:cubicBezTo>
                <a:cubicBezTo>
                  <a:pt x="3819" y="3273"/>
                  <a:pt x="3813" y="3279"/>
                  <a:pt x="3808" y="3285"/>
                </a:cubicBezTo>
                <a:cubicBezTo>
                  <a:pt x="3796" y="3279"/>
                  <a:pt x="3791" y="3279"/>
                  <a:pt x="3779" y="3273"/>
                </a:cubicBezTo>
                <a:cubicBezTo>
                  <a:pt x="3683" y="3341"/>
                  <a:pt x="3609" y="3443"/>
                  <a:pt x="3501" y="3494"/>
                </a:cubicBezTo>
                <a:cubicBezTo>
                  <a:pt x="3620" y="3375"/>
                  <a:pt x="3751" y="3262"/>
                  <a:pt x="3893" y="3165"/>
                </a:cubicBezTo>
                <a:close/>
                <a:moveTo>
                  <a:pt x="15921" y="3483"/>
                </a:moveTo>
                <a:cubicBezTo>
                  <a:pt x="15933" y="3494"/>
                  <a:pt x="15938" y="3506"/>
                  <a:pt x="15944" y="3517"/>
                </a:cubicBezTo>
                <a:lnTo>
                  <a:pt x="15938" y="3551"/>
                </a:lnTo>
                <a:lnTo>
                  <a:pt x="15927" y="3546"/>
                </a:lnTo>
                <a:cubicBezTo>
                  <a:pt x="15927" y="3540"/>
                  <a:pt x="15921" y="3534"/>
                  <a:pt x="15916" y="3534"/>
                </a:cubicBezTo>
                <a:cubicBezTo>
                  <a:pt x="15921" y="3523"/>
                  <a:pt x="15927" y="3506"/>
                  <a:pt x="15933" y="3500"/>
                </a:cubicBezTo>
                <a:cubicBezTo>
                  <a:pt x="15927" y="3500"/>
                  <a:pt x="15927" y="3494"/>
                  <a:pt x="15921" y="3494"/>
                </a:cubicBezTo>
                <a:cubicBezTo>
                  <a:pt x="15921" y="3489"/>
                  <a:pt x="15921" y="3483"/>
                  <a:pt x="15921" y="3483"/>
                </a:cubicBezTo>
                <a:close/>
                <a:moveTo>
                  <a:pt x="2503" y="3387"/>
                </a:moveTo>
                <a:lnTo>
                  <a:pt x="2503" y="3387"/>
                </a:lnTo>
                <a:cubicBezTo>
                  <a:pt x="2497" y="3455"/>
                  <a:pt x="2446" y="3506"/>
                  <a:pt x="2412" y="3563"/>
                </a:cubicBezTo>
                <a:cubicBezTo>
                  <a:pt x="2401" y="3551"/>
                  <a:pt x="2383" y="3540"/>
                  <a:pt x="2372" y="3529"/>
                </a:cubicBezTo>
                <a:cubicBezTo>
                  <a:pt x="2412" y="3477"/>
                  <a:pt x="2457" y="3426"/>
                  <a:pt x="2503" y="3387"/>
                </a:cubicBezTo>
                <a:close/>
                <a:moveTo>
                  <a:pt x="16021" y="3429"/>
                </a:moveTo>
                <a:lnTo>
                  <a:pt x="16021" y="3429"/>
                </a:lnTo>
                <a:cubicBezTo>
                  <a:pt x="16040" y="3455"/>
                  <a:pt x="16063" y="3476"/>
                  <a:pt x="16086" y="3494"/>
                </a:cubicBezTo>
                <a:cubicBezTo>
                  <a:pt x="16086" y="3494"/>
                  <a:pt x="16086" y="3500"/>
                  <a:pt x="16091" y="3500"/>
                </a:cubicBezTo>
                <a:cubicBezTo>
                  <a:pt x="16103" y="3511"/>
                  <a:pt x="16114" y="3523"/>
                  <a:pt x="16125" y="3529"/>
                </a:cubicBezTo>
                <a:cubicBezTo>
                  <a:pt x="16125" y="3540"/>
                  <a:pt x="16120" y="3557"/>
                  <a:pt x="16120" y="3563"/>
                </a:cubicBezTo>
                <a:cubicBezTo>
                  <a:pt x="16103" y="3551"/>
                  <a:pt x="16086" y="3534"/>
                  <a:pt x="16069" y="3517"/>
                </a:cubicBezTo>
                <a:cubicBezTo>
                  <a:pt x="16048" y="3491"/>
                  <a:pt x="16032" y="3460"/>
                  <a:pt x="16021" y="3429"/>
                </a:cubicBezTo>
                <a:close/>
                <a:moveTo>
                  <a:pt x="2364" y="3554"/>
                </a:moveTo>
                <a:cubicBezTo>
                  <a:pt x="2368" y="3554"/>
                  <a:pt x="2373" y="3557"/>
                  <a:pt x="2378" y="3563"/>
                </a:cubicBezTo>
                <a:cubicBezTo>
                  <a:pt x="2378" y="3574"/>
                  <a:pt x="2372" y="3585"/>
                  <a:pt x="2372" y="3597"/>
                </a:cubicBezTo>
                <a:cubicBezTo>
                  <a:pt x="2367" y="3598"/>
                  <a:pt x="2363" y="3599"/>
                  <a:pt x="2360" y="3599"/>
                </a:cubicBezTo>
                <a:cubicBezTo>
                  <a:pt x="2333" y="3599"/>
                  <a:pt x="2345" y="3554"/>
                  <a:pt x="2364" y="3554"/>
                </a:cubicBezTo>
                <a:close/>
                <a:moveTo>
                  <a:pt x="16142" y="3546"/>
                </a:moveTo>
                <a:cubicBezTo>
                  <a:pt x="16160" y="3563"/>
                  <a:pt x="16182" y="3580"/>
                  <a:pt x="16205" y="3602"/>
                </a:cubicBezTo>
                <a:cubicBezTo>
                  <a:pt x="16199" y="3608"/>
                  <a:pt x="16188" y="3619"/>
                  <a:pt x="16182" y="3625"/>
                </a:cubicBezTo>
                <a:cubicBezTo>
                  <a:pt x="16165" y="3608"/>
                  <a:pt x="16142" y="3591"/>
                  <a:pt x="16125" y="3568"/>
                </a:cubicBezTo>
                <a:cubicBezTo>
                  <a:pt x="16131" y="3563"/>
                  <a:pt x="16137" y="3551"/>
                  <a:pt x="16142" y="3546"/>
                </a:cubicBezTo>
                <a:close/>
                <a:moveTo>
                  <a:pt x="2849" y="3483"/>
                </a:moveTo>
                <a:lnTo>
                  <a:pt x="2860" y="3494"/>
                </a:lnTo>
                <a:cubicBezTo>
                  <a:pt x="2815" y="3540"/>
                  <a:pt x="2769" y="3591"/>
                  <a:pt x="2724" y="3648"/>
                </a:cubicBezTo>
                <a:cubicBezTo>
                  <a:pt x="2741" y="3574"/>
                  <a:pt x="2815" y="3540"/>
                  <a:pt x="2849" y="3483"/>
                </a:cubicBezTo>
                <a:close/>
                <a:moveTo>
                  <a:pt x="2278" y="3670"/>
                </a:moveTo>
                <a:cubicBezTo>
                  <a:pt x="2285" y="3670"/>
                  <a:pt x="2290" y="3675"/>
                  <a:pt x="2293" y="3687"/>
                </a:cubicBezTo>
                <a:cubicBezTo>
                  <a:pt x="2285" y="3697"/>
                  <a:pt x="2279" y="3702"/>
                  <a:pt x="2273" y="3702"/>
                </a:cubicBezTo>
                <a:cubicBezTo>
                  <a:pt x="2266" y="3702"/>
                  <a:pt x="2259" y="3694"/>
                  <a:pt x="2253" y="3682"/>
                </a:cubicBezTo>
                <a:cubicBezTo>
                  <a:pt x="2264" y="3674"/>
                  <a:pt x="2272" y="3670"/>
                  <a:pt x="2278" y="3670"/>
                </a:cubicBezTo>
                <a:close/>
                <a:moveTo>
                  <a:pt x="15950" y="3466"/>
                </a:moveTo>
                <a:lnTo>
                  <a:pt x="15950" y="3466"/>
                </a:lnTo>
                <a:cubicBezTo>
                  <a:pt x="15989" y="3500"/>
                  <a:pt x="16023" y="3529"/>
                  <a:pt x="16057" y="3557"/>
                </a:cubicBezTo>
                <a:cubicBezTo>
                  <a:pt x="16097" y="3608"/>
                  <a:pt x="16131" y="3659"/>
                  <a:pt x="16171" y="3710"/>
                </a:cubicBezTo>
                <a:cubicBezTo>
                  <a:pt x="16165" y="3704"/>
                  <a:pt x="16154" y="3699"/>
                  <a:pt x="16148" y="3693"/>
                </a:cubicBezTo>
                <a:cubicBezTo>
                  <a:pt x="16120" y="3648"/>
                  <a:pt x="16086" y="3619"/>
                  <a:pt x="16052" y="3591"/>
                </a:cubicBezTo>
                <a:cubicBezTo>
                  <a:pt x="16012" y="3551"/>
                  <a:pt x="15984" y="3511"/>
                  <a:pt x="15950" y="3466"/>
                </a:cubicBezTo>
                <a:close/>
                <a:moveTo>
                  <a:pt x="16199" y="3750"/>
                </a:moveTo>
                <a:lnTo>
                  <a:pt x="16199" y="3750"/>
                </a:lnTo>
                <a:cubicBezTo>
                  <a:pt x="16205" y="3755"/>
                  <a:pt x="16205" y="3756"/>
                  <a:pt x="16211" y="3761"/>
                </a:cubicBezTo>
                <a:lnTo>
                  <a:pt x="16205" y="3761"/>
                </a:lnTo>
                <a:cubicBezTo>
                  <a:pt x="16205" y="3756"/>
                  <a:pt x="16205" y="3755"/>
                  <a:pt x="16199" y="3750"/>
                </a:cubicBezTo>
                <a:close/>
                <a:moveTo>
                  <a:pt x="2215" y="3737"/>
                </a:moveTo>
                <a:cubicBezTo>
                  <a:pt x="2222" y="3737"/>
                  <a:pt x="2227" y="3746"/>
                  <a:pt x="2230" y="3761"/>
                </a:cubicBezTo>
                <a:cubicBezTo>
                  <a:pt x="2220" y="3772"/>
                  <a:pt x="2211" y="3778"/>
                  <a:pt x="2205" y="3778"/>
                </a:cubicBezTo>
                <a:cubicBezTo>
                  <a:pt x="2198" y="3778"/>
                  <a:pt x="2194" y="3770"/>
                  <a:pt x="2191" y="3755"/>
                </a:cubicBezTo>
                <a:cubicBezTo>
                  <a:pt x="2201" y="3743"/>
                  <a:pt x="2209" y="3737"/>
                  <a:pt x="2215" y="3737"/>
                </a:cubicBezTo>
                <a:close/>
                <a:moveTo>
                  <a:pt x="16500" y="3795"/>
                </a:moveTo>
                <a:cubicBezTo>
                  <a:pt x="16500" y="3812"/>
                  <a:pt x="16506" y="3841"/>
                  <a:pt x="16511" y="3858"/>
                </a:cubicBezTo>
                <a:cubicBezTo>
                  <a:pt x="16528" y="3858"/>
                  <a:pt x="16557" y="3863"/>
                  <a:pt x="16568" y="3869"/>
                </a:cubicBezTo>
                <a:cubicBezTo>
                  <a:pt x="16540" y="3852"/>
                  <a:pt x="16517" y="3829"/>
                  <a:pt x="16500" y="3795"/>
                </a:cubicBezTo>
                <a:close/>
                <a:moveTo>
                  <a:pt x="2805" y="3900"/>
                </a:moveTo>
                <a:cubicBezTo>
                  <a:pt x="2811" y="3900"/>
                  <a:pt x="2816" y="3903"/>
                  <a:pt x="2820" y="3909"/>
                </a:cubicBezTo>
                <a:cubicBezTo>
                  <a:pt x="2815" y="3926"/>
                  <a:pt x="2803" y="3943"/>
                  <a:pt x="2786" y="3948"/>
                </a:cubicBezTo>
                <a:cubicBezTo>
                  <a:pt x="2778" y="3953"/>
                  <a:pt x="2772" y="3955"/>
                  <a:pt x="2768" y="3955"/>
                </a:cubicBezTo>
                <a:cubicBezTo>
                  <a:pt x="2746" y="3955"/>
                  <a:pt x="2779" y="3900"/>
                  <a:pt x="2805" y="3900"/>
                </a:cubicBezTo>
                <a:close/>
                <a:moveTo>
                  <a:pt x="16494" y="3920"/>
                </a:moveTo>
                <a:cubicBezTo>
                  <a:pt x="16511" y="3943"/>
                  <a:pt x="16528" y="3960"/>
                  <a:pt x="16540" y="3982"/>
                </a:cubicBezTo>
                <a:cubicBezTo>
                  <a:pt x="16528" y="3971"/>
                  <a:pt x="16517" y="3960"/>
                  <a:pt x="16506" y="3948"/>
                </a:cubicBezTo>
                <a:cubicBezTo>
                  <a:pt x="16500" y="3943"/>
                  <a:pt x="16500" y="3931"/>
                  <a:pt x="16494" y="3920"/>
                </a:cubicBezTo>
                <a:close/>
                <a:moveTo>
                  <a:pt x="16222" y="3619"/>
                </a:moveTo>
                <a:cubicBezTo>
                  <a:pt x="16245" y="3642"/>
                  <a:pt x="16273" y="3670"/>
                  <a:pt x="16290" y="3704"/>
                </a:cubicBezTo>
                <a:cubicBezTo>
                  <a:pt x="16296" y="3710"/>
                  <a:pt x="16301" y="3710"/>
                  <a:pt x="16313" y="3710"/>
                </a:cubicBezTo>
                <a:cubicBezTo>
                  <a:pt x="16313" y="3716"/>
                  <a:pt x="16313" y="3716"/>
                  <a:pt x="16313" y="3721"/>
                </a:cubicBezTo>
                <a:cubicBezTo>
                  <a:pt x="16318" y="3721"/>
                  <a:pt x="16335" y="3727"/>
                  <a:pt x="16341" y="3727"/>
                </a:cubicBezTo>
                <a:cubicBezTo>
                  <a:pt x="16347" y="3733"/>
                  <a:pt x="16347" y="3738"/>
                  <a:pt x="16352" y="3744"/>
                </a:cubicBezTo>
                <a:cubicBezTo>
                  <a:pt x="16375" y="3824"/>
                  <a:pt x="16449" y="3863"/>
                  <a:pt x="16472" y="3943"/>
                </a:cubicBezTo>
                <a:cubicBezTo>
                  <a:pt x="16494" y="3965"/>
                  <a:pt x="16517" y="3977"/>
                  <a:pt x="16545" y="3988"/>
                </a:cubicBezTo>
                <a:cubicBezTo>
                  <a:pt x="16551" y="3999"/>
                  <a:pt x="16551" y="4005"/>
                  <a:pt x="16557" y="4011"/>
                </a:cubicBezTo>
                <a:cubicBezTo>
                  <a:pt x="16551" y="4016"/>
                  <a:pt x="16545" y="4022"/>
                  <a:pt x="16540" y="4033"/>
                </a:cubicBezTo>
                <a:cubicBezTo>
                  <a:pt x="16472" y="3948"/>
                  <a:pt x="16392" y="3858"/>
                  <a:pt x="16318" y="3778"/>
                </a:cubicBezTo>
                <a:cubicBezTo>
                  <a:pt x="16296" y="3738"/>
                  <a:pt x="16267" y="3704"/>
                  <a:pt x="16228" y="3676"/>
                </a:cubicBezTo>
                <a:cubicBezTo>
                  <a:pt x="16228" y="3659"/>
                  <a:pt x="16222" y="3636"/>
                  <a:pt x="16222" y="3619"/>
                </a:cubicBezTo>
                <a:close/>
                <a:moveTo>
                  <a:pt x="16596" y="4039"/>
                </a:moveTo>
                <a:cubicBezTo>
                  <a:pt x="16596" y="4056"/>
                  <a:pt x="16596" y="4079"/>
                  <a:pt x="16602" y="4096"/>
                </a:cubicBezTo>
                <a:cubicBezTo>
                  <a:pt x="16591" y="4090"/>
                  <a:pt x="16585" y="4079"/>
                  <a:pt x="16579" y="4068"/>
                </a:cubicBezTo>
                <a:cubicBezTo>
                  <a:pt x="16579" y="4062"/>
                  <a:pt x="16579" y="4056"/>
                  <a:pt x="16579" y="4045"/>
                </a:cubicBezTo>
                <a:cubicBezTo>
                  <a:pt x="16585" y="4045"/>
                  <a:pt x="16596" y="4039"/>
                  <a:pt x="16596" y="4039"/>
                </a:cubicBezTo>
                <a:close/>
                <a:moveTo>
                  <a:pt x="2707" y="3636"/>
                </a:moveTo>
                <a:lnTo>
                  <a:pt x="2707" y="3642"/>
                </a:lnTo>
                <a:cubicBezTo>
                  <a:pt x="2707" y="3642"/>
                  <a:pt x="2713" y="3648"/>
                  <a:pt x="2713" y="3653"/>
                </a:cubicBezTo>
                <a:cubicBezTo>
                  <a:pt x="2650" y="3727"/>
                  <a:pt x="2582" y="3801"/>
                  <a:pt x="2514" y="3875"/>
                </a:cubicBezTo>
                <a:cubicBezTo>
                  <a:pt x="2452" y="3960"/>
                  <a:pt x="2389" y="4039"/>
                  <a:pt x="2315" y="4113"/>
                </a:cubicBezTo>
                <a:cubicBezTo>
                  <a:pt x="2423" y="3937"/>
                  <a:pt x="2571" y="3795"/>
                  <a:pt x="2707" y="3636"/>
                </a:cubicBezTo>
                <a:close/>
                <a:moveTo>
                  <a:pt x="3104" y="3886"/>
                </a:moveTo>
                <a:cubicBezTo>
                  <a:pt x="3059" y="3943"/>
                  <a:pt x="3008" y="3994"/>
                  <a:pt x="2957" y="4045"/>
                </a:cubicBezTo>
                <a:cubicBezTo>
                  <a:pt x="2974" y="4051"/>
                  <a:pt x="2996" y="4056"/>
                  <a:pt x="3013" y="4056"/>
                </a:cubicBezTo>
                <a:cubicBezTo>
                  <a:pt x="3047" y="4022"/>
                  <a:pt x="3081" y="3982"/>
                  <a:pt x="3115" y="3948"/>
                </a:cubicBezTo>
                <a:lnTo>
                  <a:pt x="3115" y="3948"/>
                </a:lnTo>
                <a:cubicBezTo>
                  <a:pt x="3070" y="3999"/>
                  <a:pt x="3019" y="4056"/>
                  <a:pt x="2974" y="4107"/>
                </a:cubicBezTo>
                <a:lnTo>
                  <a:pt x="2974" y="4113"/>
                </a:lnTo>
                <a:cubicBezTo>
                  <a:pt x="2962" y="4096"/>
                  <a:pt x="2957" y="4085"/>
                  <a:pt x="2945" y="4068"/>
                </a:cubicBezTo>
                <a:lnTo>
                  <a:pt x="2957" y="4068"/>
                </a:lnTo>
                <a:cubicBezTo>
                  <a:pt x="2957" y="4062"/>
                  <a:pt x="2951" y="4045"/>
                  <a:pt x="2945" y="4033"/>
                </a:cubicBezTo>
                <a:cubicBezTo>
                  <a:pt x="2991" y="3977"/>
                  <a:pt x="3042" y="3926"/>
                  <a:pt x="3104" y="3886"/>
                </a:cubicBezTo>
                <a:close/>
                <a:moveTo>
                  <a:pt x="16598" y="4190"/>
                </a:moveTo>
                <a:cubicBezTo>
                  <a:pt x="16604" y="4190"/>
                  <a:pt x="16610" y="4194"/>
                  <a:pt x="16619" y="4204"/>
                </a:cubicBezTo>
                <a:cubicBezTo>
                  <a:pt x="16616" y="4217"/>
                  <a:pt x="16610" y="4225"/>
                  <a:pt x="16603" y="4225"/>
                </a:cubicBezTo>
                <a:cubicBezTo>
                  <a:pt x="16598" y="4225"/>
                  <a:pt x="16592" y="4222"/>
                  <a:pt x="16585" y="4215"/>
                </a:cubicBezTo>
                <a:cubicBezTo>
                  <a:pt x="16585" y="4209"/>
                  <a:pt x="16591" y="4204"/>
                  <a:pt x="16591" y="4204"/>
                </a:cubicBezTo>
                <a:cubicBezTo>
                  <a:pt x="16591" y="4198"/>
                  <a:pt x="16591" y="4198"/>
                  <a:pt x="16585" y="4198"/>
                </a:cubicBezTo>
                <a:cubicBezTo>
                  <a:pt x="16590" y="4193"/>
                  <a:pt x="16594" y="4190"/>
                  <a:pt x="16598" y="4190"/>
                </a:cubicBezTo>
                <a:close/>
                <a:moveTo>
                  <a:pt x="2883" y="4096"/>
                </a:moveTo>
                <a:lnTo>
                  <a:pt x="2883" y="4096"/>
                </a:lnTo>
                <a:cubicBezTo>
                  <a:pt x="2905" y="4147"/>
                  <a:pt x="2837" y="4175"/>
                  <a:pt x="2849" y="4226"/>
                </a:cubicBezTo>
                <a:cubicBezTo>
                  <a:pt x="2837" y="4215"/>
                  <a:pt x="2826" y="4198"/>
                  <a:pt x="2820" y="4187"/>
                </a:cubicBezTo>
                <a:cubicBezTo>
                  <a:pt x="2832" y="4164"/>
                  <a:pt x="2854" y="4153"/>
                  <a:pt x="2871" y="4136"/>
                </a:cubicBezTo>
                <a:lnTo>
                  <a:pt x="2883" y="4096"/>
                </a:lnTo>
                <a:close/>
                <a:moveTo>
                  <a:pt x="2543" y="4204"/>
                </a:moveTo>
                <a:cubicBezTo>
                  <a:pt x="2555" y="4204"/>
                  <a:pt x="2566" y="4225"/>
                  <a:pt x="2554" y="4238"/>
                </a:cubicBezTo>
                <a:cubicBezTo>
                  <a:pt x="2550" y="4248"/>
                  <a:pt x="2545" y="4252"/>
                  <a:pt x="2539" y="4252"/>
                </a:cubicBezTo>
                <a:cubicBezTo>
                  <a:pt x="2527" y="4252"/>
                  <a:pt x="2515" y="4231"/>
                  <a:pt x="2531" y="4215"/>
                </a:cubicBezTo>
                <a:cubicBezTo>
                  <a:pt x="2534" y="4207"/>
                  <a:pt x="2539" y="4204"/>
                  <a:pt x="2543" y="4204"/>
                </a:cubicBezTo>
                <a:close/>
                <a:moveTo>
                  <a:pt x="2310" y="4113"/>
                </a:moveTo>
                <a:lnTo>
                  <a:pt x="2310" y="4113"/>
                </a:lnTo>
                <a:cubicBezTo>
                  <a:pt x="2304" y="4141"/>
                  <a:pt x="2287" y="4164"/>
                  <a:pt x="2270" y="4181"/>
                </a:cubicBezTo>
                <a:cubicBezTo>
                  <a:pt x="2247" y="4209"/>
                  <a:pt x="2225" y="4238"/>
                  <a:pt x="2202" y="4266"/>
                </a:cubicBezTo>
                <a:cubicBezTo>
                  <a:pt x="2208" y="4243"/>
                  <a:pt x="2213" y="4226"/>
                  <a:pt x="2219" y="4209"/>
                </a:cubicBezTo>
                <a:cubicBezTo>
                  <a:pt x="2225" y="4204"/>
                  <a:pt x="2236" y="4198"/>
                  <a:pt x="2242" y="4198"/>
                </a:cubicBezTo>
                <a:cubicBezTo>
                  <a:pt x="2259" y="4164"/>
                  <a:pt x="2281" y="4136"/>
                  <a:pt x="2310" y="4113"/>
                </a:cubicBezTo>
                <a:close/>
                <a:moveTo>
                  <a:pt x="16616" y="4239"/>
                </a:moveTo>
                <a:cubicBezTo>
                  <a:pt x="16632" y="4239"/>
                  <a:pt x="16653" y="4249"/>
                  <a:pt x="16653" y="4266"/>
                </a:cubicBezTo>
                <a:cubicBezTo>
                  <a:pt x="16648" y="4271"/>
                  <a:pt x="16642" y="4273"/>
                  <a:pt x="16635" y="4273"/>
                </a:cubicBezTo>
                <a:cubicBezTo>
                  <a:pt x="16617" y="4273"/>
                  <a:pt x="16598" y="4260"/>
                  <a:pt x="16602" y="4243"/>
                </a:cubicBezTo>
                <a:cubicBezTo>
                  <a:pt x="16605" y="4240"/>
                  <a:pt x="16610" y="4239"/>
                  <a:pt x="16616" y="4239"/>
                </a:cubicBezTo>
                <a:close/>
                <a:moveTo>
                  <a:pt x="2809" y="4221"/>
                </a:moveTo>
                <a:cubicBezTo>
                  <a:pt x="2820" y="4232"/>
                  <a:pt x="2809" y="4255"/>
                  <a:pt x="2798" y="4266"/>
                </a:cubicBezTo>
                <a:cubicBezTo>
                  <a:pt x="2790" y="4273"/>
                  <a:pt x="2776" y="4283"/>
                  <a:pt x="2765" y="4283"/>
                </a:cubicBezTo>
                <a:cubicBezTo>
                  <a:pt x="2759" y="4283"/>
                  <a:pt x="2754" y="4280"/>
                  <a:pt x="2752" y="4272"/>
                </a:cubicBezTo>
                <a:cubicBezTo>
                  <a:pt x="2764" y="4249"/>
                  <a:pt x="2781" y="4226"/>
                  <a:pt x="2809" y="4221"/>
                </a:cubicBezTo>
                <a:close/>
                <a:moveTo>
                  <a:pt x="2727" y="4300"/>
                </a:moveTo>
                <a:cubicBezTo>
                  <a:pt x="2728" y="4300"/>
                  <a:pt x="2729" y="4300"/>
                  <a:pt x="2730" y="4300"/>
                </a:cubicBezTo>
                <a:cubicBezTo>
                  <a:pt x="2747" y="4312"/>
                  <a:pt x="2735" y="4340"/>
                  <a:pt x="2724" y="4357"/>
                </a:cubicBezTo>
                <a:cubicBezTo>
                  <a:pt x="2721" y="4358"/>
                  <a:pt x="2719" y="4358"/>
                  <a:pt x="2717" y="4358"/>
                </a:cubicBezTo>
                <a:cubicBezTo>
                  <a:pt x="2693" y="4358"/>
                  <a:pt x="2702" y="4300"/>
                  <a:pt x="2727" y="4300"/>
                </a:cubicBezTo>
                <a:close/>
                <a:moveTo>
                  <a:pt x="2162" y="4323"/>
                </a:moveTo>
                <a:cubicBezTo>
                  <a:pt x="2151" y="4357"/>
                  <a:pt x="2111" y="4380"/>
                  <a:pt x="2105" y="4419"/>
                </a:cubicBezTo>
                <a:cubicBezTo>
                  <a:pt x="2100" y="4419"/>
                  <a:pt x="2094" y="4425"/>
                  <a:pt x="2088" y="4425"/>
                </a:cubicBezTo>
                <a:cubicBezTo>
                  <a:pt x="2094" y="4414"/>
                  <a:pt x="2111" y="4391"/>
                  <a:pt x="2117" y="4380"/>
                </a:cubicBezTo>
                <a:cubicBezTo>
                  <a:pt x="2117" y="4380"/>
                  <a:pt x="2111" y="4374"/>
                  <a:pt x="2111" y="4374"/>
                </a:cubicBezTo>
                <a:lnTo>
                  <a:pt x="2111" y="4368"/>
                </a:lnTo>
                <a:cubicBezTo>
                  <a:pt x="2128" y="4351"/>
                  <a:pt x="2140" y="4334"/>
                  <a:pt x="2162" y="4323"/>
                </a:cubicBezTo>
                <a:close/>
                <a:moveTo>
                  <a:pt x="2610" y="3188"/>
                </a:moveTo>
                <a:lnTo>
                  <a:pt x="2610" y="3188"/>
                </a:lnTo>
                <a:cubicBezTo>
                  <a:pt x="2525" y="3307"/>
                  <a:pt x="2423" y="3415"/>
                  <a:pt x="2327" y="3529"/>
                </a:cubicBezTo>
                <a:cubicBezTo>
                  <a:pt x="2310" y="3557"/>
                  <a:pt x="2270" y="3574"/>
                  <a:pt x="2276" y="3608"/>
                </a:cubicBezTo>
                <a:cubicBezTo>
                  <a:pt x="2287" y="3602"/>
                  <a:pt x="2310" y="3597"/>
                  <a:pt x="2321" y="3597"/>
                </a:cubicBezTo>
                <a:cubicBezTo>
                  <a:pt x="2327" y="3608"/>
                  <a:pt x="2344" y="3636"/>
                  <a:pt x="2349" y="3648"/>
                </a:cubicBezTo>
                <a:cubicBezTo>
                  <a:pt x="2332" y="3653"/>
                  <a:pt x="2315" y="3653"/>
                  <a:pt x="2298" y="3659"/>
                </a:cubicBezTo>
                <a:cubicBezTo>
                  <a:pt x="2287" y="3636"/>
                  <a:pt x="2270" y="3625"/>
                  <a:pt x="2247" y="3625"/>
                </a:cubicBezTo>
                <a:cubicBezTo>
                  <a:pt x="2185" y="3670"/>
                  <a:pt x="2157" y="3750"/>
                  <a:pt x="2100" y="3801"/>
                </a:cubicBezTo>
                <a:cubicBezTo>
                  <a:pt x="2077" y="3835"/>
                  <a:pt x="2037" y="3869"/>
                  <a:pt x="2032" y="3914"/>
                </a:cubicBezTo>
                <a:cubicBezTo>
                  <a:pt x="2071" y="3897"/>
                  <a:pt x="2100" y="3869"/>
                  <a:pt x="2105" y="3829"/>
                </a:cubicBezTo>
                <a:cubicBezTo>
                  <a:pt x="2128" y="3816"/>
                  <a:pt x="2147" y="3769"/>
                  <a:pt x="2175" y="3769"/>
                </a:cubicBezTo>
                <a:cubicBezTo>
                  <a:pt x="2181" y="3769"/>
                  <a:pt x="2189" y="3772"/>
                  <a:pt x="2196" y="3778"/>
                </a:cubicBezTo>
                <a:cubicBezTo>
                  <a:pt x="2179" y="3795"/>
                  <a:pt x="2174" y="3818"/>
                  <a:pt x="2185" y="3846"/>
                </a:cubicBezTo>
                <a:cubicBezTo>
                  <a:pt x="2174" y="3841"/>
                  <a:pt x="2157" y="3835"/>
                  <a:pt x="2145" y="3829"/>
                </a:cubicBezTo>
                <a:lnTo>
                  <a:pt x="2145" y="3880"/>
                </a:lnTo>
                <a:cubicBezTo>
                  <a:pt x="2140" y="3897"/>
                  <a:pt x="2128" y="3914"/>
                  <a:pt x="2117" y="3931"/>
                </a:cubicBezTo>
                <a:cubicBezTo>
                  <a:pt x="2105" y="3920"/>
                  <a:pt x="2094" y="3897"/>
                  <a:pt x="2088" y="3886"/>
                </a:cubicBezTo>
                <a:cubicBezTo>
                  <a:pt x="2088" y="3914"/>
                  <a:pt x="2088" y="3937"/>
                  <a:pt x="2088" y="3965"/>
                </a:cubicBezTo>
                <a:cubicBezTo>
                  <a:pt x="2083" y="3960"/>
                  <a:pt x="2071" y="3954"/>
                  <a:pt x="2066" y="3948"/>
                </a:cubicBezTo>
                <a:cubicBezTo>
                  <a:pt x="2026" y="3999"/>
                  <a:pt x="1986" y="4051"/>
                  <a:pt x="1952" y="4107"/>
                </a:cubicBezTo>
                <a:cubicBezTo>
                  <a:pt x="1952" y="4158"/>
                  <a:pt x="1896" y="4170"/>
                  <a:pt x="1862" y="4192"/>
                </a:cubicBezTo>
                <a:cubicBezTo>
                  <a:pt x="1879" y="4096"/>
                  <a:pt x="1969" y="4033"/>
                  <a:pt x="2020" y="3948"/>
                </a:cubicBezTo>
                <a:cubicBezTo>
                  <a:pt x="2044" y="3940"/>
                  <a:pt x="2021" y="3910"/>
                  <a:pt x="2005" y="3910"/>
                </a:cubicBezTo>
                <a:cubicBezTo>
                  <a:pt x="1998" y="3910"/>
                  <a:pt x="1992" y="3916"/>
                  <a:pt x="1992" y="3931"/>
                </a:cubicBezTo>
                <a:cubicBezTo>
                  <a:pt x="1890" y="4068"/>
                  <a:pt x="1788" y="4198"/>
                  <a:pt x="1691" y="4334"/>
                </a:cubicBezTo>
                <a:cubicBezTo>
                  <a:pt x="1657" y="4380"/>
                  <a:pt x="1623" y="4431"/>
                  <a:pt x="1583" y="4476"/>
                </a:cubicBezTo>
                <a:cubicBezTo>
                  <a:pt x="1618" y="4380"/>
                  <a:pt x="1691" y="4312"/>
                  <a:pt x="1742" y="4232"/>
                </a:cubicBezTo>
                <a:cubicBezTo>
                  <a:pt x="1737" y="4226"/>
                  <a:pt x="1731" y="4215"/>
                  <a:pt x="1725" y="4209"/>
                </a:cubicBezTo>
                <a:lnTo>
                  <a:pt x="1725" y="4209"/>
                </a:lnTo>
                <a:cubicBezTo>
                  <a:pt x="1737" y="4215"/>
                  <a:pt x="1754" y="4221"/>
                  <a:pt x="1765" y="4226"/>
                </a:cubicBezTo>
                <a:cubicBezTo>
                  <a:pt x="1765" y="4209"/>
                  <a:pt x="1771" y="4187"/>
                  <a:pt x="1771" y="4170"/>
                </a:cubicBezTo>
                <a:cubicBezTo>
                  <a:pt x="1782" y="4164"/>
                  <a:pt x="1799" y="4153"/>
                  <a:pt x="1805" y="4141"/>
                </a:cubicBezTo>
                <a:cubicBezTo>
                  <a:pt x="1805" y="4136"/>
                  <a:pt x="1805" y="4113"/>
                  <a:pt x="1805" y="4107"/>
                </a:cubicBezTo>
                <a:cubicBezTo>
                  <a:pt x="1810" y="4102"/>
                  <a:pt x="1827" y="4102"/>
                  <a:pt x="1833" y="4096"/>
                </a:cubicBezTo>
                <a:cubicBezTo>
                  <a:pt x="1975" y="3869"/>
                  <a:pt x="2179" y="3682"/>
                  <a:pt x="2332" y="3460"/>
                </a:cubicBezTo>
                <a:cubicBezTo>
                  <a:pt x="2440" y="3387"/>
                  <a:pt x="2503" y="3262"/>
                  <a:pt x="2610" y="3188"/>
                </a:cubicBezTo>
                <a:close/>
                <a:moveTo>
                  <a:pt x="1691" y="4442"/>
                </a:moveTo>
                <a:cubicBezTo>
                  <a:pt x="1691" y="4442"/>
                  <a:pt x="1697" y="4442"/>
                  <a:pt x="1697" y="4448"/>
                </a:cubicBezTo>
                <a:cubicBezTo>
                  <a:pt x="1686" y="4459"/>
                  <a:pt x="1680" y="4470"/>
                  <a:pt x="1674" y="4482"/>
                </a:cubicBezTo>
                <a:cubicBezTo>
                  <a:pt x="1669" y="4465"/>
                  <a:pt x="1674" y="4442"/>
                  <a:pt x="1691" y="4442"/>
                </a:cubicBezTo>
                <a:close/>
                <a:moveTo>
                  <a:pt x="1691" y="4493"/>
                </a:moveTo>
                <a:cubicBezTo>
                  <a:pt x="1691" y="4493"/>
                  <a:pt x="1686" y="4493"/>
                  <a:pt x="1686" y="4499"/>
                </a:cubicBezTo>
                <a:cubicBezTo>
                  <a:pt x="1686" y="4499"/>
                  <a:pt x="1686" y="4493"/>
                  <a:pt x="1680" y="4493"/>
                </a:cubicBezTo>
                <a:close/>
                <a:moveTo>
                  <a:pt x="1646" y="4493"/>
                </a:moveTo>
                <a:cubicBezTo>
                  <a:pt x="1669" y="4493"/>
                  <a:pt x="1674" y="4504"/>
                  <a:pt x="1663" y="4527"/>
                </a:cubicBezTo>
                <a:cubicBezTo>
                  <a:pt x="1635" y="4527"/>
                  <a:pt x="1629" y="4516"/>
                  <a:pt x="1646" y="4493"/>
                </a:cubicBezTo>
                <a:close/>
                <a:moveTo>
                  <a:pt x="2032" y="4516"/>
                </a:moveTo>
                <a:cubicBezTo>
                  <a:pt x="2026" y="4533"/>
                  <a:pt x="2015" y="4544"/>
                  <a:pt x="2003" y="4561"/>
                </a:cubicBezTo>
                <a:cubicBezTo>
                  <a:pt x="2003" y="4538"/>
                  <a:pt x="2015" y="4527"/>
                  <a:pt x="2032" y="4516"/>
                </a:cubicBezTo>
                <a:close/>
                <a:moveTo>
                  <a:pt x="2300" y="4538"/>
                </a:moveTo>
                <a:cubicBezTo>
                  <a:pt x="2301" y="4538"/>
                  <a:pt x="2303" y="4538"/>
                  <a:pt x="2304" y="4538"/>
                </a:cubicBezTo>
                <a:cubicBezTo>
                  <a:pt x="2320" y="4554"/>
                  <a:pt x="2302" y="4584"/>
                  <a:pt x="2285" y="4584"/>
                </a:cubicBezTo>
                <a:cubicBezTo>
                  <a:pt x="2284" y="4584"/>
                  <a:pt x="2283" y="4584"/>
                  <a:pt x="2281" y="4584"/>
                </a:cubicBezTo>
                <a:cubicBezTo>
                  <a:pt x="2265" y="4573"/>
                  <a:pt x="2279" y="4538"/>
                  <a:pt x="2300" y="4538"/>
                </a:cubicBezTo>
                <a:close/>
                <a:moveTo>
                  <a:pt x="2962" y="4124"/>
                </a:moveTo>
                <a:cubicBezTo>
                  <a:pt x="2832" y="4277"/>
                  <a:pt x="2701" y="4436"/>
                  <a:pt x="2582" y="4601"/>
                </a:cubicBezTo>
                <a:lnTo>
                  <a:pt x="2582" y="4595"/>
                </a:lnTo>
                <a:cubicBezTo>
                  <a:pt x="2622" y="4538"/>
                  <a:pt x="2679" y="4487"/>
                  <a:pt x="2690" y="4414"/>
                </a:cubicBezTo>
                <a:lnTo>
                  <a:pt x="2690" y="4414"/>
                </a:lnTo>
                <a:cubicBezTo>
                  <a:pt x="2679" y="4419"/>
                  <a:pt x="2650" y="4431"/>
                  <a:pt x="2633" y="4431"/>
                </a:cubicBezTo>
                <a:cubicBezTo>
                  <a:pt x="2639" y="4419"/>
                  <a:pt x="2639" y="4402"/>
                  <a:pt x="2639" y="4391"/>
                </a:cubicBezTo>
                <a:cubicBezTo>
                  <a:pt x="2656" y="4397"/>
                  <a:pt x="2667" y="4397"/>
                  <a:pt x="2679" y="4402"/>
                </a:cubicBezTo>
                <a:lnTo>
                  <a:pt x="2679" y="4363"/>
                </a:lnTo>
                <a:cubicBezTo>
                  <a:pt x="2684" y="4385"/>
                  <a:pt x="2690" y="4408"/>
                  <a:pt x="2696" y="4431"/>
                </a:cubicBezTo>
                <a:cubicBezTo>
                  <a:pt x="2798" y="4340"/>
                  <a:pt x="2860" y="4209"/>
                  <a:pt x="2962" y="4124"/>
                </a:cubicBezTo>
                <a:close/>
                <a:moveTo>
                  <a:pt x="2537" y="4601"/>
                </a:moveTo>
                <a:lnTo>
                  <a:pt x="2514" y="4629"/>
                </a:lnTo>
                <a:lnTo>
                  <a:pt x="2554" y="4635"/>
                </a:lnTo>
                <a:cubicBezTo>
                  <a:pt x="2542" y="4646"/>
                  <a:pt x="2537" y="4658"/>
                  <a:pt x="2531" y="4663"/>
                </a:cubicBezTo>
                <a:cubicBezTo>
                  <a:pt x="2525" y="4658"/>
                  <a:pt x="2520" y="4641"/>
                  <a:pt x="2520" y="4635"/>
                </a:cubicBezTo>
                <a:cubicBezTo>
                  <a:pt x="2508" y="4646"/>
                  <a:pt x="2491" y="4663"/>
                  <a:pt x="2486" y="4675"/>
                </a:cubicBezTo>
                <a:cubicBezTo>
                  <a:pt x="2469" y="4675"/>
                  <a:pt x="2452" y="4675"/>
                  <a:pt x="2440" y="4680"/>
                </a:cubicBezTo>
                <a:cubicBezTo>
                  <a:pt x="2469" y="4646"/>
                  <a:pt x="2503" y="4624"/>
                  <a:pt x="2537" y="4601"/>
                </a:cubicBezTo>
                <a:close/>
                <a:moveTo>
                  <a:pt x="16727" y="4953"/>
                </a:moveTo>
                <a:cubicBezTo>
                  <a:pt x="16727" y="4958"/>
                  <a:pt x="16733" y="4964"/>
                  <a:pt x="16733" y="4970"/>
                </a:cubicBezTo>
                <a:cubicBezTo>
                  <a:pt x="16727" y="4970"/>
                  <a:pt x="16721" y="4964"/>
                  <a:pt x="16716" y="4958"/>
                </a:cubicBezTo>
                <a:cubicBezTo>
                  <a:pt x="16716" y="4958"/>
                  <a:pt x="16727" y="4953"/>
                  <a:pt x="16727" y="4953"/>
                </a:cubicBezTo>
                <a:close/>
                <a:moveTo>
                  <a:pt x="1549" y="4544"/>
                </a:moveTo>
                <a:cubicBezTo>
                  <a:pt x="1487" y="4663"/>
                  <a:pt x="1419" y="4782"/>
                  <a:pt x="1357" y="4902"/>
                </a:cubicBezTo>
                <a:cubicBezTo>
                  <a:pt x="1334" y="4930"/>
                  <a:pt x="1317" y="4958"/>
                  <a:pt x="1294" y="4987"/>
                </a:cubicBezTo>
                <a:lnTo>
                  <a:pt x="1283" y="4987"/>
                </a:lnTo>
                <a:cubicBezTo>
                  <a:pt x="1288" y="4981"/>
                  <a:pt x="1288" y="4981"/>
                  <a:pt x="1294" y="4975"/>
                </a:cubicBezTo>
                <a:cubicBezTo>
                  <a:pt x="1288" y="4958"/>
                  <a:pt x="1288" y="4941"/>
                  <a:pt x="1283" y="4924"/>
                </a:cubicBezTo>
                <a:cubicBezTo>
                  <a:pt x="1391" y="4833"/>
                  <a:pt x="1402" y="4669"/>
                  <a:pt x="1515" y="4590"/>
                </a:cubicBezTo>
                <a:cubicBezTo>
                  <a:pt x="1510" y="4584"/>
                  <a:pt x="1498" y="4572"/>
                  <a:pt x="1493" y="4567"/>
                </a:cubicBezTo>
                <a:cubicBezTo>
                  <a:pt x="1515" y="4561"/>
                  <a:pt x="1532" y="4555"/>
                  <a:pt x="1549" y="4544"/>
                </a:cubicBezTo>
                <a:close/>
                <a:moveTo>
                  <a:pt x="16735" y="4980"/>
                </a:moveTo>
                <a:lnTo>
                  <a:pt x="16735" y="4980"/>
                </a:lnTo>
                <a:cubicBezTo>
                  <a:pt x="16737" y="4982"/>
                  <a:pt x="16741" y="4983"/>
                  <a:pt x="16744" y="4987"/>
                </a:cubicBezTo>
                <a:cubicBezTo>
                  <a:pt x="16744" y="4990"/>
                  <a:pt x="16744" y="4994"/>
                  <a:pt x="16745" y="4998"/>
                </a:cubicBezTo>
                <a:lnTo>
                  <a:pt x="16745" y="4998"/>
                </a:lnTo>
                <a:cubicBezTo>
                  <a:pt x="16742" y="4993"/>
                  <a:pt x="16738" y="4987"/>
                  <a:pt x="16735" y="4980"/>
                </a:cubicBezTo>
                <a:close/>
                <a:moveTo>
                  <a:pt x="17100" y="4985"/>
                </a:moveTo>
                <a:cubicBezTo>
                  <a:pt x="17104" y="4985"/>
                  <a:pt x="17108" y="4986"/>
                  <a:pt x="17113" y="4987"/>
                </a:cubicBezTo>
                <a:cubicBezTo>
                  <a:pt x="17127" y="5010"/>
                  <a:pt x="17125" y="5022"/>
                  <a:pt x="17108" y="5022"/>
                </a:cubicBezTo>
                <a:cubicBezTo>
                  <a:pt x="17105" y="5022"/>
                  <a:pt x="17100" y="5022"/>
                  <a:pt x="17096" y="5021"/>
                </a:cubicBezTo>
                <a:cubicBezTo>
                  <a:pt x="17081" y="4997"/>
                  <a:pt x="17083" y="4985"/>
                  <a:pt x="17100" y="4985"/>
                </a:cubicBezTo>
                <a:close/>
                <a:moveTo>
                  <a:pt x="1396" y="4902"/>
                </a:moveTo>
                <a:cubicBezTo>
                  <a:pt x="1396" y="4907"/>
                  <a:pt x="1396" y="4919"/>
                  <a:pt x="1396" y="4924"/>
                </a:cubicBezTo>
                <a:cubicBezTo>
                  <a:pt x="1368" y="4947"/>
                  <a:pt x="1357" y="4998"/>
                  <a:pt x="1374" y="5032"/>
                </a:cubicBezTo>
                <a:cubicBezTo>
                  <a:pt x="1362" y="5026"/>
                  <a:pt x="1345" y="5015"/>
                  <a:pt x="1334" y="5009"/>
                </a:cubicBezTo>
                <a:cubicBezTo>
                  <a:pt x="1351" y="4970"/>
                  <a:pt x="1374" y="4936"/>
                  <a:pt x="1396" y="4902"/>
                </a:cubicBezTo>
                <a:close/>
                <a:moveTo>
                  <a:pt x="1254" y="5026"/>
                </a:moveTo>
                <a:cubicBezTo>
                  <a:pt x="1254" y="5038"/>
                  <a:pt x="1254" y="5043"/>
                  <a:pt x="1254" y="5055"/>
                </a:cubicBezTo>
                <a:cubicBezTo>
                  <a:pt x="1249" y="5055"/>
                  <a:pt x="1243" y="5055"/>
                  <a:pt x="1237" y="5060"/>
                </a:cubicBezTo>
                <a:cubicBezTo>
                  <a:pt x="1243" y="5049"/>
                  <a:pt x="1249" y="5038"/>
                  <a:pt x="1254" y="5026"/>
                </a:cubicBezTo>
                <a:close/>
                <a:moveTo>
                  <a:pt x="1322" y="5026"/>
                </a:moveTo>
                <a:cubicBezTo>
                  <a:pt x="1340" y="5026"/>
                  <a:pt x="1351" y="5032"/>
                  <a:pt x="1362" y="5032"/>
                </a:cubicBezTo>
                <a:cubicBezTo>
                  <a:pt x="1362" y="5038"/>
                  <a:pt x="1362" y="5043"/>
                  <a:pt x="1362" y="5043"/>
                </a:cubicBezTo>
                <a:cubicBezTo>
                  <a:pt x="1357" y="5049"/>
                  <a:pt x="1351" y="5060"/>
                  <a:pt x="1345" y="5066"/>
                </a:cubicBezTo>
                <a:cubicBezTo>
                  <a:pt x="1334" y="5060"/>
                  <a:pt x="1322" y="5049"/>
                  <a:pt x="1317" y="5049"/>
                </a:cubicBezTo>
                <a:cubicBezTo>
                  <a:pt x="1317" y="5038"/>
                  <a:pt x="1322" y="5032"/>
                  <a:pt x="1322" y="5026"/>
                </a:cubicBezTo>
                <a:close/>
                <a:moveTo>
                  <a:pt x="17158" y="5072"/>
                </a:moveTo>
                <a:cubicBezTo>
                  <a:pt x="17167" y="5091"/>
                  <a:pt x="17165" y="5102"/>
                  <a:pt x="17148" y="5102"/>
                </a:cubicBezTo>
                <a:cubicBezTo>
                  <a:pt x="17144" y="5102"/>
                  <a:pt x="17140" y="5101"/>
                  <a:pt x="17135" y="5100"/>
                </a:cubicBezTo>
                <a:cubicBezTo>
                  <a:pt x="17124" y="5077"/>
                  <a:pt x="17135" y="5072"/>
                  <a:pt x="17158" y="5072"/>
                </a:cubicBezTo>
                <a:close/>
                <a:moveTo>
                  <a:pt x="1203" y="5146"/>
                </a:moveTo>
                <a:lnTo>
                  <a:pt x="1203" y="5151"/>
                </a:lnTo>
                <a:cubicBezTo>
                  <a:pt x="1203" y="5151"/>
                  <a:pt x="1203" y="5157"/>
                  <a:pt x="1198" y="5163"/>
                </a:cubicBezTo>
                <a:cubicBezTo>
                  <a:pt x="1198" y="5157"/>
                  <a:pt x="1203" y="5151"/>
                  <a:pt x="1203" y="5146"/>
                </a:cubicBezTo>
                <a:close/>
                <a:moveTo>
                  <a:pt x="1340" y="5077"/>
                </a:moveTo>
                <a:cubicBezTo>
                  <a:pt x="1340" y="5089"/>
                  <a:pt x="1334" y="5100"/>
                  <a:pt x="1334" y="5112"/>
                </a:cubicBezTo>
                <a:cubicBezTo>
                  <a:pt x="1328" y="5117"/>
                  <a:pt x="1328" y="5123"/>
                  <a:pt x="1322" y="5123"/>
                </a:cubicBezTo>
                <a:lnTo>
                  <a:pt x="1317" y="5129"/>
                </a:lnTo>
                <a:lnTo>
                  <a:pt x="1322" y="5129"/>
                </a:lnTo>
                <a:cubicBezTo>
                  <a:pt x="1311" y="5140"/>
                  <a:pt x="1305" y="5151"/>
                  <a:pt x="1300" y="5163"/>
                </a:cubicBezTo>
                <a:lnTo>
                  <a:pt x="1266" y="5163"/>
                </a:lnTo>
                <a:cubicBezTo>
                  <a:pt x="1266" y="5157"/>
                  <a:pt x="1271" y="5151"/>
                  <a:pt x="1271" y="5151"/>
                </a:cubicBezTo>
                <a:cubicBezTo>
                  <a:pt x="1277" y="5146"/>
                  <a:pt x="1294" y="5134"/>
                  <a:pt x="1300" y="5129"/>
                </a:cubicBezTo>
                <a:lnTo>
                  <a:pt x="1305" y="5106"/>
                </a:lnTo>
                <a:cubicBezTo>
                  <a:pt x="1317" y="5094"/>
                  <a:pt x="1328" y="5083"/>
                  <a:pt x="1340" y="5077"/>
                </a:cubicBezTo>
                <a:close/>
                <a:moveTo>
                  <a:pt x="1260" y="5094"/>
                </a:moveTo>
                <a:lnTo>
                  <a:pt x="1260" y="5094"/>
                </a:lnTo>
                <a:cubicBezTo>
                  <a:pt x="1243" y="5134"/>
                  <a:pt x="1226" y="5174"/>
                  <a:pt x="1209" y="5208"/>
                </a:cubicBezTo>
                <a:lnTo>
                  <a:pt x="1203" y="5208"/>
                </a:lnTo>
                <a:cubicBezTo>
                  <a:pt x="1215" y="5168"/>
                  <a:pt x="1237" y="5134"/>
                  <a:pt x="1260" y="5094"/>
                </a:cubicBezTo>
                <a:close/>
                <a:moveTo>
                  <a:pt x="16778" y="5043"/>
                </a:moveTo>
                <a:cubicBezTo>
                  <a:pt x="16789" y="5077"/>
                  <a:pt x="16806" y="5112"/>
                  <a:pt x="16835" y="5129"/>
                </a:cubicBezTo>
                <a:cubicBezTo>
                  <a:pt x="16852" y="5157"/>
                  <a:pt x="16863" y="5180"/>
                  <a:pt x="16880" y="5208"/>
                </a:cubicBezTo>
                <a:cubicBezTo>
                  <a:pt x="16880" y="5214"/>
                  <a:pt x="16874" y="5219"/>
                  <a:pt x="16874" y="5225"/>
                </a:cubicBezTo>
                <a:cubicBezTo>
                  <a:pt x="16835" y="5168"/>
                  <a:pt x="16801" y="5112"/>
                  <a:pt x="16767" y="5049"/>
                </a:cubicBezTo>
                <a:cubicBezTo>
                  <a:pt x="16767" y="5049"/>
                  <a:pt x="16778" y="5049"/>
                  <a:pt x="16778" y="5043"/>
                </a:cubicBezTo>
                <a:close/>
                <a:moveTo>
                  <a:pt x="17207" y="5187"/>
                </a:moveTo>
                <a:cubicBezTo>
                  <a:pt x="17225" y="5187"/>
                  <a:pt x="17252" y="5219"/>
                  <a:pt x="17221" y="5231"/>
                </a:cubicBezTo>
                <a:cubicBezTo>
                  <a:pt x="17215" y="5225"/>
                  <a:pt x="17203" y="5214"/>
                  <a:pt x="17192" y="5208"/>
                </a:cubicBezTo>
                <a:cubicBezTo>
                  <a:pt x="17192" y="5193"/>
                  <a:pt x="17199" y="5187"/>
                  <a:pt x="17207" y="5187"/>
                </a:cubicBezTo>
                <a:close/>
                <a:moveTo>
                  <a:pt x="16897" y="5248"/>
                </a:moveTo>
                <a:cubicBezTo>
                  <a:pt x="16908" y="5265"/>
                  <a:pt x="16914" y="5276"/>
                  <a:pt x="16925" y="5293"/>
                </a:cubicBezTo>
                <a:cubicBezTo>
                  <a:pt x="16920" y="5299"/>
                  <a:pt x="16920" y="5304"/>
                  <a:pt x="16920" y="5310"/>
                </a:cubicBezTo>
                <a:cubicBezTo>
                  <a:pt x="16908" y="5299"/>
                  <a:pt x="16903" y="5287"/>
                  <a:pt x="16897" y="5270"/>
                </a:cubicBezTo>
                <a:lnTo>
                  <a:pt x="16897" y="5248"/>
                </a:lnTo>
                <a:close/>
                <a:moveTo>
                  <a:pt x="17561" y="5338"/>
                </a:moveTo>
                <a:cubicBezTo>
                  <a:pt x="17567" y="5338"/>
                  <a:pt x="17584" y="5350"/>
                  <a:pt x="17589" y="5355"/>
                </a:cubicBezTo>
                <a:cubicBezTo>
                  <a:pt x="17588" y="5366"/>
                  <a:pt x="17581" y="5370"/>
                  <a:pt x="17574" y="5370"/>
                </a:cubicBezTo>
                <a:cubicBezTo>
                  <a:pt x="17557" y="5370"/>
                  <a:pt x="17537" y="5350"/>
                  <a:pt x="17561" y="5338"/>
                </a:cubicBezTo>
                <a:close/>
                <a:moveTo>
                  <a:pt x="16948" y="5333"/>
                </a:moveTo>
                <a:cubicBezTo>
                  <a:pt x="16948" y="5344"/>
                  <a:pt x="16954" y="5355"/>
                  <a:pt x="16960" y="5367"/>
                </a:cubicBezTo>
                <a:lnTo>
                  <a:pt x="16954" y="5378"/>
                </a:lnTo>
                <a:lnTo>
                  <a:pt x="16954" y="5373"/>
                </a:lnTo>
                <a:lnTo>
                  <a:pt x="16948" y="5373"/>
                </a:lnTo>
                <a:cubicBezTo>
                  <a:pt x="16942" y="5361"/>
                  <a:pt x="16931" y="5344"/>
                  <a:pt x="16925" y="5333"/>
                </a:cubicBezTo>
                <a:close/>
                <a:moveTo>
                  <a:pt x="17260" y="5236"/>
                </a:moveTo>
                <a:cubicBezTo>
                  <a:pt x="17294" y="5293"/>
                  <a:pt x="17323" y="5350"/>
                  <a:pt x="17345" y="5407"/>
                </a:cubicBezTo>
                <a:cubicBezTo>
                  <a:pt x="17283" y="5378"/>
                  <a:pt x="17255" y="5310"/>
                  <a:pt x="17215" y="5259"/>
                </a:cubicBezTo>
                <a:cubicBezTo>
                  <a:pt x="17226" y="5253"/>
                  <a:pt x="17243" y="5242"/>
                  <a:pt x="17260" y="5236"/>
                </a:cubicBezTo>
                <a:close/>
                <a:moveTo>
                  <a:pt x="2196" y="5129"/>
                </a:moveTo>
                <a:lnTo>
                  <a:pt x="2196" y="5129"/>
                </a:lnTo>
                <a:cubicBezTo>
                  <a:pt x="2191" y="5163"/>
                  <a:pt x="2168" y="5191"/>
                  <a:pt x="2162" y="5219"/>
                </a:cubicBezTo>
                <a:cubicBezTo>
                  <a:pt x="2145" y="5248"/>
                  <a:pt x="2128" y="5276"/>
                  <a:pt x="2105" y="5310"/>
                </a:cubicBezTo>
                <a:cubicBezTo>
                  <a:pt x="2094" y="5321"/>
                  <a:pt x="2088" y="5338"/>
                  <a:pt x="2077" y="5355"/>
                </a:cubicBezTo>
                <a:cubicBezTo>
                  <a:pt x="2066" y="5378"/>
                  <a:pt x="2054" y="5395"/>
                  <a:pt x="2043" y="5418"/>
                </a:cubicBezTo>
                <a:cubicBezTo>
                  <a:pt x="2049" y="5373"/>
                  <a:pt x="2060" y="5327"/>
                  <a:pt x="2100" y="5304"/>
                </a:cubicBezTo>
                <a:cubicBezTo>
                  <a:pt x="2100" y="5299"/>
                  <a:pt x="2100" y="5282"/>
                  <a:pt x="2100" y="5276"/>
                </a:cubicBezTo>
                <a:cubicBezTo>
                  <a:pt x="2117" y="5253"/>
                  <a:pt x="2140" y="5236"/>
                  <a:pt x="2134" y="5214"/>
                </a:cubicBezTo>
                <a:cubicBezTo>
                  <a:pt x="2157" y="5197"/>
                  <a:pt x="2174" y="5174"/>
                  <a:pt x="2168" y="5146"/>
                </a:cubicBezTo>
                <a:cubicBezTo>
                  <a:pt x="2174" y="5146"/>
                  <a:pt x="2191" y="5134"/>
                  <a:pt x="2196" y="5129"/>
                </a:cubicBezTo>
                <a:close/>
                <a:moveTo>
                  <a:pt x="17343" y="5410"/>
                </a:moveTo>
                <a:cubicBezTo>
                  <a:pt x="17352" y="5410"/>
                  <a:pt x="17360" y="5414"/>
                  <a:pt x="17362" y="5424"/>
                </a:cubicBezTo>
                <a:cubicBezTo>
                  <a:pt x="17366" y="5440"/>
                  <a:pt x="17351" y="5451"/>
                  <a:pt x="17338" y="5451"/>
                </a:cubicBezTo>
                <a:cubicBezTo>
                  <a:pt x="17330" y="5451"/>
                  <a:pt x="17323" y="5446"/>
                  <a:pt x="17323" y="5435"/>
                </a:cubicBezTo>
                <a:cubicBezTo>
                  <a:pt x="17319" y="5418"/>
                  <a:pt x="17331" y="5410"/>
                  <a:pt x="17343" y="5410"/>
                </a:cubicBezTo>
                <a:close/>
                <a:moveTo>
                  <a:pt x="16994" y="5424"/>
                </a:moveTo>
                <a:cubicBezTo>
                  <a:pt x="16999" y="5435"/>
                  <a:pt x="16999" y="5441"/>
                  <a:pt x="17005" y="5452"/>
                </a:cubicBezTo>
                <a:cubicBezTo>
                  <a:pt x="16999" y="5452"/>
                  <a:pt x="16994" y="5446"/>
                  <a:pt x="16988" y="5446"/>
                </a:cubicBezTo>
                <a:cubicBezTo>
                  <a:pt x="16988" y="5441"/>
                  <a:pt x="16988" y="5435"/>
                  <a:pt x="16994" y="5424"/>
                </a:cubicBezTo>
                <a:close/>
                <a:moveTo>
                  <a:pt x="17374" y="5480"/>
                </a:moveTo>
                <a:cubicBezTo>
                  <a:pt x="17381" y="5480"/>
                  <a:pt x="17388" y="5485"/>
                  <a:pt x="17391" y="5497"/>
                </a:cubicBezTo>
                <a:cubicBezTo>
                  <a:pt x="17383" y="5505"/>
                  <a:pt x="17376" y="5509"/>
                  <a:pt x="17370" y="5509"/>
                </a:cubicBezTo>
                <a:cubicBezTo>
                  <a:pt x="17363" y="5509"/>
                  <a:pt x="17357" y="5504"/>
                  <a:pt x="17351" y="5492"/>
                </a:cubicBezTo>
                <a:cubicBezTo>
                  <a:pt x="17359" y="5484"/>
                  <a:pt x="17367" y="5480"/>
                  <a:pt x="17374" y="5480"/>
                </a:cubicBezTo>
                <a:close/>
                <a:moveTo>
                  <a:pt x="17016" y="5469"/>
                </a:moveTo>
                <a:cubicBezTo>
                  <a:pt x="17022" y="5480"/>
                  <a:pt x="17028" y="5497"/>
                  <a:pt x="17039" y="5509"/>
                </a:cubicBezTo>
                <a:cubicBezTo>
                  <a:pt x="17033" y="5509"/>
                  <a:pt x="17022" y="5514"/>
                  <a:pt x="17022" y="5514"/>
                </a:cubicBezTo>
                <a:cubicBezTo>
                  <a:pt x="17016" y="5503"/>
                  <a:pt x="17011" y="5497"/>
                  <a:pt x="17005" y="5486"/>
                </a:cubicBezTo>
                <a:cubicBezTo>
                  <a:pt x="17011" y="5480"/>
                  <a:pt x="17011" y="5475"/>
                  <a:pt x="17016" y="5469"/>
                </a:cubicBezTo>
                <a:close/>
                <a:moveTo>
                  <a:pt x="16728" y="5450"/>
                </a:moveTo>
                <a:cubicBezTo>
                  <a:pt x="16745" y="5450"/>
                  <a:pt x="16781" y="5507"/>
                  <a:pt x="16750" y="5520"/>
                </a:cubicBezTo>
                <a:cubicBezTo>
                  <a:pt x="16738" y="5503"/>
                  <a:pt x="16733" y="5480"/>
                  <a:pt x="16721" y="5463"/>
                </a:cubicBezTo>
                <a:cubicBezTo>
                  <a:pt x="16721" y="5454"/>
                  <a:pt x="16724" y="5450"/>
                  <a:pt x="16728" y="5450"/>
                </a:cubicBezTo>
                <a:close/>
                <a:moveTo>
                  <a:pt x="17516" y="5367"/>
                </a:moveTo>
                <a:cubicBezTo>
                  <a:pt x="17538" y="5367"/>
                  <a:pt x="17550" y="5384"/>
                  <a:pt x="17567" y="5395"/>
                </a:cubicBezTo>
                <a:cubicBezTo>
                  <a:pt x="17572" y="5395"/>
                  <a:pt x="17584" y="5390"/>
                  <a:pt x="17589" y="5390"/>
                </a:cubicBezTo>
                <a:cubicBezTo>
                  <a:pt x="17595" y="5441"/>
                  <a:pt x="17635" y="5492"/>
                  <a:pt x="17640" y="5537"/>
                </a:cubicBezTo>
                <a:cubicBezTo>
                  <a:pt x="17635" y="5538"/>
                  <a:pt x="17630" y="5539"/>
                  <a:pt x="17625" y="5539"/>
                </a:cubicBezTo>
                <a:cubicBezTo>
                  <a:pt x="17610" y="5539"/>
                  <a:pt x="17599" y="5532"/>
                  <a:pt x="17595" y="5514"/>
                </a:cubicBezTo>
                <a:cubicBezTo>
                  <a:pt x="17567" y="5469"/>
                  <a:pt x="17550" y="5418"/>
                  <a:pt x="17516" y="5367"/>
                </a:cubicBezTo>
                <a:close/>
                <a:moveTo>
                  <a:pt x="1061" y="5537"/>
                </a:moveTo>
                <a:cubicBezTo>
                  <a:pt x="1061" y="5543"/>
                  <a:pt x="1056" y="5548"/>
                  <a:pt x="1056" y="5548"/>
                </a:cubicBezTo>
                <a:cubicBezTo>
                  <a:pt x="1056" y="5543"/>
                  <a:pt x="1056" y="5537"/>
                  <a:pt x="1050" y="5537"/>
                </a:cubicBezTo>
                <a:close/>
                <a:moveTo>
                  <a:pt x="16647" y="4158"/>
                </a:moveTo>
                <a:lnTo>
                  <a:pt x="16647" y="4158"/>
                </a:lnTo>
                <a:cubicBezTo>
                  <a:pt x="16727" y="4221"/>
                  <a:pt x="16761" y="4317"/>
                  <a:pt x="16823" y="4397"/>
                </a:cubicBezTo>
                <a:lnTo>
                  <a:pt x="16846" y="4385"/>
                </a:lnTo>
                <a:lnTo>
                  <a:pt x="16846" y="4385"/>
                </a:lnTo>
                <a:cubicBezTo>
                  <a:pt x="16840" y="4391"/>
                  <a:pt x="16829" y="4408"/>
                  <a:pt x="16818" y="4414"/>
                </a:cubicBezTo>
                <a:cubicBezTo>
                  <a:pt x="16835" y="4425"/>
                  <a:pt x="16857" y="4436"/>
                  <a:pt x="16869" y="4442"/>
                </a:cubicBezTo>
                <a:cubicBezTo>
                  <a:pt x="16869" y="4453"/>
                  <a:pt x="16880" y="4476"/>
                  <a:pt x="16880" y="4482"/>
                </a:cubicBezTo>
                <a:cubicBezTo>
                  <a:pt x="16891" y="4487"/>
                  <a:pt x="16908" y="4493"/>
                  <a:pt x="16914" y="4499"/>
                </a:cubicBezTo>
                <a:cubicBezTo>
                  <a:pt x="16914" y="4504"/>
                  <a:pt x="16914" y="4521"/>
                  <a:pt x="16914" y="4527"/>
                </a:cubicBezTo>
                <a:cubicBezTo>
                  <a:pt x="17079" y="4743"/>
                  <a:pt x="17181" y="4998"/>
                  <a:pt x="17334" y="5219"/>
                </a:cubicBezTo>
                <a:cubicBezTo>
                  <a:pt x="17368" y="5344"/>
                  <a:pt x="17459" y="5446"/>
                  <a:pt x="17493" y="5571"/>
                </a:cubicBezTo>
                <a:cubicBezTo>
                  <a:pt x="17408" y="5452"/>
                  <a:pt x="17345" y="5316"/>
                  <a:pt x="17272" y="5185"/>
                </a:cubicBezTo>
                <a:lnTo>
                  <a:pt x="17272" y="5191"/>
                </a:lnTo>
                <a:cubicBezTo>
                  <a:pt x="17255" y="5163"/>
                  <a:pt x="17255" y="5123"/>
                  <a:pt x="17221" y="5117"/>
                </a:cubicBezTo>
                <a:cubicBezTo>
                  <a:pt x="17221" y="5129"/>
                  <a:pt x="17215" y="5151"/>
                  <a:pt x="17215" y="5163"/>
                </a:cubicBezTo>
                <a:cubicBezTo>
                  <a:pt x="17198" y="5163"/>
                  <a:pt x="17169" y="5168"/>
                  <a:pt x="17152" y="5168"/>
                </a:cubicBezTo>
                <a:cubicBezTo>
                  <a:pt x="17158" y="5151"/>
                  <a:pt x="17158" y="5134"/>
                  <a:pt x="17164" y="5117"/>
                </a:cubicBezTo>
                <a:cubicBezTo>
                  <a:pt x="17186" y="5117"/>
                  <a:pt x="17203" y="5106"/>
                  <a:pt x="17209" y="5077"/>
                </a:cubicBezTo>
                <a:cubicBezTo>
                  <a:pt x="17192" y="5009"/>
                  <a:pt x="17130" y="4953"/>
                  <a:pt x="17096" y="4885"/>
                </a:cubicBezTo>
                <a:cubicBezTo>
                  <a:pt x="17079" y="4845"/>
                  <a:pt x="17062" y="4794"/>
                  <a:pt x="17016" y="4782"/>
                </a:cubicBezTo>
                <a:lnTo>
                  <a:pt x="17016" y="4782"/>
                </a:lnTo>
                <a:cubicBezTo>
                  <a:pt x="17016" y="4816"/>
                  <a:pt x="17033" y="4856"/>
                  <a:pt x="17067" y="4879"/>
                </a:cubicBezTo>
                <a:cubicBezTo>
                  <a:pt x="17073" y="4913"/>
                  <a:pt x="17135" y="4958"/>
                  <a:pt x="17090" y="4981"/>
                </a:cubicBezTo>
                <a:cubicBezTo>
                  <a:pt x="17073" y="4953"/>
                  <a:pt x="17056" y="4941"/>
                  <a:pt x="17028" y="4941"/>
                </a:cubicBezTo>
                <a:cubicBezTo>
                  <a:pt x="17033" y="4936"/>
                  <a:pt x="17045" y="4919"/>
                  <a:pt x="17056" y="4913"/>
                </a:cubicBezTo>
                <a:cubicBezTo>
                  <a:pt x="17045" y="4907"/>
                  <a:pt x="17016" y="4902"/>
                  <a:pt x="17005" y="4896"/>
                </a:cubicBezTo>
                <a:cubicBezTo>
                  <a:pt x="16994" y="4879"/>
                  <a:pt x="16982" y="4862"/>
                  <a:pt x="16971" y="4845"/>
                </a:cubicBezTo>
                <a:cubicBezTo>
                  <a:pt x="16988" y="4845"/>
                  <a:pt x="17011" y="4839"/>
                  <a:pt x="17022" y="4839"/>
                </a:cubicBezTo>
                <a:cubicBezTo>
                  <a:pt x="16999" y="4828"/>
                  <a:pt x="16977" y="4822"/>
                  <a:pt x="16948" y="4811"/>
                </a:cubicBezTo>
                <a:cubicBezTo>
                  <a:pt x="16954" y="4811"/>
                  <a:pt x="16971" y="4799"/>
                  <a:pt x="16977" y="4794"/>
                </a:cubicBezTo>
                <a:cubicBezTo>
                  <a:pt x="16937" y="4743"/>
                  <a:pt x="16903" y="4686"/>
                  <a:pt x="16863" y="4635"/>
                </a:cubicBezTo>
                <a:cubicBezTo>
                  <a:pt x="16818" y="4618"/>
                  <a:pt x="16823" y="4561"/>
                  <a:pt x="16812" y="4521"/>
                </a:cubicBezTo>
                <a:lnTo>
                  <a:pt x="16812" y="4521"/>
                </a:lnTo>
                <a:cubicBezTo>
                  <a:pt x="16903" y="4567"/>
                  <a:pt x="16931" y="4675"/>
                  <a:pt x="16988" y="4754"/>
                </a:cubicBezTo>
                <a:cubicBezTo>
                  <a:pt x="16988" y="4764"/>
                  <a:pt x="16994" y="4767"/>
                  <a:pt x="17001" y="4767"/>
                </a:cubicBezTo>
                <a:cubicBezTo>
                  <a:pt x="17020" y="4767"/>
                  <a:pt x="17049" y="4744"/>
                  <a:pt x="17016" y="4731"/>
                </a:cubicBezTo>
                <a:cubicBezTo>
                  <a:pt x="16925" y="4595"/>
                  <a:pt x="16840" y="4448"/>
                  <a:pt x="16744" y="4312"/>
                </a:cubicBezTo>
                <a:cubicBezTo>
                  <a:pt x="16710" y="4260"/>
                  <a:pt x="16676" y="4215"/>
                  <a:pt x="16647" y="4158"/>
                </a:cubicBezTo>
                <a:close/>
                <a:moveTo>
                  <a:pt x="17606" y="5548"/>
                </a:moveTo>
                <a:cubicBezTo>
                  <a:pt x="17618" y="5548"/>
                  <a:pt x="17646" y="5554"/>
                  <a:pt x="17657" y="5554"/>
                </a:cubicBezTo>
                <a:cubicBezTo>
                  <a:pt x="17674" y="5571"/>
                  <a:pt x="17680" y="5594"/>
                  <a:pt x="17674" y="5616"/>
                </a:cubicBezTo>
                <a:cubicBezTo>
                  <a:pt x="17660" y="5625"/>
                  <a:pt x="17645" y="5628"/>
                  <a:pt x="17629" y="5628"/>
                </a:cubicBezTo>
                <a:cubicBezTo>
                  <a:pt x="17613" y="5628"/>
                  <a:pt x="17598" y="5625"/>
                  <a:pt x="17584" y="5622"/>
                </a:cubicBezTo>
                <a:cubicBezTo>
                  <a:pt x="17595" y="5616"/>
                  <a:pt x="17629" y="5616"/>
                  <a:pt x="17640" y="5611"/>
                </a:cubicBezTo>
                <a:cubicBezTo>
                  <a:pt x="17629" y="5594"/>
                  <a:pt x="17618" y="5571"/>
                  <a:pt x="17606" y="5548"/>
                </a:cubicBezTo>
                <a:close/>
                <a:moveTo>
                  <a:pt x="17525" y="5633"/>
                </a:moveTo>
                <a:cubicBezTo>
                  <a:pt x="17529" y="5633"/>
                  <a:pt x="17533" y="5635"/>
                  <a:pt x="17538" y="5639"/>
                </a:cubicBezTo>
                <a:cubicBezTo>
                  <a:pt x="17552" y="5648"/>
                  <a:pt x="17551" y="5679"/>
                  <a:pt x="17538" y="5679"/>
                </a:cubicBezTo>
                <a:cubicBezTo>
                  <a:pt x="17535" y="5679"/>
                  <a:pt x="17531" y="5678"/>
                  <a:pt x="17527" y="5673"/>
                </a:cubicBezTo>
                <a:cubicBezTo>
                  <a:pt x="17508" y="5669"/>
                  <a:pt x="17509" y="5633"/>
                  <a:pt x="17525" y="5633"/>
                </a:cubicBezTo>
                <a:close/>
                <a:moveTo>
                  <a:pt x="17028" y="5526"/>
                </a:moveTo>
                <a:lnTo>
                  <a:pt x="17028" y="5526"/>
                </a:lnTo>
                <a:cubicBezTo>
                  <a:pt x="17084" y="5565"/>
                  <a:pt x="17096" y="5645"/>
                  <a:pt x="17135" y="5702"/>
                </a:cubicBezTo>
                <a:lnTo>
                  <a:pt x="17118" y="5707"/>
                </a:lnTo>
                <a:cubicBezTo>
                  <a:pt x="17090" y="5645"/>
                  <a:pt x="17062" y="5582"/>
                  <a:pt x="17028" y="5526"/>
                </a:cubicBezTo>
                <a:close/>
                <a:moveTo>
                  <a:pt x="1451" y="5986"/>
                </a:moveTo>
                <a:cubicBezTo>
                  <a:pt x="1455" y="5986"/>
                  <a:pt x="1460" y="5988"/>
                  <a:pt x="1464" y="5991"/>
                </a:cubicBezTo>
                <a:cubicBezTo>
                  <a:pt x="1479" y="6010"/>
                  <a:pt x="1457" y="6033"/>
                  <a:pt x="1439" y="6033"/>
                </a:cubicBezTo>
                <a:cubicBezTo>
                  <a:pt x="1436" y="6033"/>
                  <a:pt x="1433" y="6032"/>
                  <a:pt x="1430" y="6031"/>
                </a:cubicBezTo>
                <a:cubicBezTo>
                  <a:pt x="1412" y="6012"/>
                  <a:pt x="1431" y="5986"/>
                  <a:pt x="1451" y="5986"/>
                </a:cubicBezTo>
                <a:close/>
                <a:moveTo>
                  <a:pt x="17572" y="5900"/>
                </a:moveTo>
                <a:lnTo>
                  <a:pt x="17572" y="5900"/>
                </a:lnTo>
                <a:cubicBezTo>
                  <a:pt x="17589" y="5929"/>
                  <a:pt x="17606" y="5963"/>
                  <a:pt x="17623" y="5991"/>
                </a:cubicBezTo>
                <a:cubicBezTo>
                  <a:pt x="17623" y="6008"/>
                  <a:pt x="17618" y="6025"/>
                  <a:pt x="17618" y="6042"/>
                </a:cubicBezTo>
                <a:cubicBezTo>
                  <a:pt x="17601" y="5997"/>
                  <a:pt x="17584" y="5951"/>
                  <a:pt x="17572" y="5900"/>
                </a:cubicBezTo>
                <a:close/>
                <a:moveTo>
                  <a:pt x="17937" y="6265"/>
                </a:moveTo>
                <a:cubicBezTo>
                  <a:pt x="17938" y="6266"/>
                  <a:pt x="17940" y="6268"/>
                  <a:pt x="17941" y="6269"/>
                </a:cubicBezTo>
                <a:cubicBezTo>
                  <a:pt x="17940" y="6268"/>
                  <a:pt x="17938" y="6266"/>
                  <a:pt x="17937" y="6265"/>
                </a:cubicBezTo>
                <a:close/>
                <a:moveTo>
                  <a:pt x="786" y="6307"/>
                </a:moveTo>
                <a:cubicBezTo>
                  <a:pt x="789" y="6307"/>
                  <a:pt x="792" y="6307"/>
                  <a:pt x="795" y="6309"/>
                </a:cubicBezTo>
                <a:cubicBezTo>
                  <a:pt x="810" y="6319"/>
                  <a:pt x="803" y="6356"/>
                  <a:pt x="781" y="6356"/>
                </a:cubicBezTo>
                <a:cubicBezTo>
                  <a:pt x="778" y="6356"/>
                  <a:pt x="775" y="6355"/>
                  <a:pt x="772" y="6354"/>
                </a:cubicBezTo>
                <a:cubicBezTo>
                  <a:pt x="752" y="6344"/>
                  <a:pt x="763" y="6307"/>
                  <a:pt x="786" y="6307"/>
                </a:cubicBezTo>
                <a:close/>
                <a:moveTo>
                  <a:pt x="17691" y="6161"/>
                </a:moveTo>
                <a:cubicBezTo>
                  <a:pt x="17714" y="6241"/>
                  <a:pt x="17754" y="6309"/>
                  <a:pt x="17777" y="6388"/>
                </a:cubicBezTo>
                <a:cubicBezTo>
                  <a:pt x="17754" y="6388"/>
                  <a:pt x="17742" y="6365"/>
                  <a:pt x="17731" y="6348"/>
                </a:cubicBezTo>
                <a:lnTo>
                  <a:pt x="17697" y="6348"/>
                </a:lnTo>
                <a:cubicBezTo>
                  <a:pt x="17703" y="6337"/>
                  <a:pt x="17714" y="6314"/>
                  <a:pt x="17720" y="6303"/>
                </a:cubicBezTo>
                <a:cubicBezTo>
                  <a:pt x="17708" y="6303"/>
                  <a:pt x="17697" y="6309"/>
                  <a:pt x="17686" y="6309"/>
                </a:cubicBezTo>
                <a:cubicBezTo>
                  <a:pt x="17716" y="6274"/>
                  <a:pt x="17708" y="6250"/>
                  <a:pt x="17688" y="6250"/>
                </a:cubicBezTo>
                <a:cubicBezTo>
                  <a:pt x="17678" y="6250"/>
                  <a:pt x="17665" y="6256"/>
                  <a:pt x="17652" y="6269"/>
                </a:cubicBezTo>
                <a:cubicBezTo>
                  <a:pt x="17646" y="6258"/>
                  <a:pt x="17640" y="6241"/>
                  <a:pt x="17640" y="6235"/>
                </a:cubicBezTo>
                <a:cubicBezTo>
                  <a:pt x="17657" y="6235"/>
                  <a:pt x="17680" y="6229"/>
                  <a:pt x="17697" y="6229"/>
                </a:cubicBezTo>
                <a:cubicBezTo>
                  <a:pt x="17686" y="6207"/>
                  <a:pt x="17686" y="6184"/>
                  <a:pt x="17691" y="6161"/>
                </a:cubicBezTo>
                <a:close/>
                <a:moveTo>
                  <a:pt x="1669" y="6116"/>
                </a:moveTo>
                <a:cubicBezTo>
                  <a:pt x="1674" y="6116"/>
                  <a:pt x="1680" y="6121"/>
                  <a:pt x="1686" y="6121"/>
                </a:cubicBezTo>
                <a:cubicBezTo>
                  <a:pt x="1646" y="6212"/>
                  <a:pt x="1606" y="6303"/>
                  <a:pt x="1566" y="6394"/>
                </a:cubicBezTo>
                <a:cubicBezTo>
                  <a:pt x="1589" y="6331"/>
                  <a:pt x="1606" y="6263"/>
                  <a:pt x="1646" y="6207"/>
                </a:cubicBezTo>
                <a:lnTo>
                  <a:pt x="1606" y="6207"/>
                </a:lnTo>
                <a:cubicBezTo>
                  <a:pt x="1618" y="6201"/>
                  <a:pt x="1635" y="6195"/>
                  <a:pt x="1652" y="6190"/>
                </a:cubicBezTo>
                <a:cubicBezTo>
                  <a:pt x="1657" y="6161"/>
                  <a:pt x="1663" y="6138"/>
                  <a:pt x="1669" y="6116"/>
                </a:cubicBezTo>
                <a:close/>
                <a:moveTo>
                  <a:pt x="1010" y="5588"/>
                </a:moveTo>
                <a:lnTo>
                  <a:pt x="1010" y="5588"/>
                </a:lnTo>
                <a:cubicBezTo>
                  <a:pt x="999" y="5628"/>
                  <a:pt x="988" y="5668"/>
                  <a:pt x="971" y="5713"/>
                </a:cubicBezTo>
                <a:lnTo>
                  <a:pt x="976" y="5713"/>
                </a:lnTo>
                <a:cubicBezTo>
                  <a:pt x="948" y="5781"/>
                  <a:pt x="925" y="5849"/>
                  <a:pt x="886" y="5912"/>
                </a:cubicBezTo>
                <a:lnTo>
                  <a:pt x="914" y="5934"/>
                </a:lnTo>
                <a:cubicBezTo>
                  <a:pt x="920" y="5917"/>
                  <a:pt x="937" y="5889"/>
                  <a:pt x="948" y="5872"/>
                </a:cubicBezTo>
                <a:lnTo>
                  <a:pt x="982" y="5860"/>
                </a:lnTo>
                <a:lnTo>
                  <a:pt x="982" y="5889"/>
                </a:lnTo>
                <a:lnTo>
                  <a:pt x="937" y="5894"/>
                </a:lnTo>
                <a:cubicBezTo>
                  <a:pt x="937" y="5929"/>
                  <a:pt x="931" y="5963"/>
                  <a:pt x="931" y="5997"/>
                </a:cubicBezTo>
                <a:cubicBezTo>
                  <a:pt x="886" y="6025"/>
                  <a:pt x="874" y="6070"/>
                  <a:pt x="869" y="6121"/>
                </a:cubicBezTo>
                <a:cubicBezTo>
                  <a:pt x="874" y="6173"/>
                  <a:pt x="812" y="6218"/>
                  <a:pt x="835" y="6275"/>
                </a:cubicBezTo>
                <a:cubicBezTo>
                  <a:pt x="812" y="6263"/>
                  <a:pt x="789" y="6258"/>
                  <a:pt x="766" y="6252"/>
                </a:cubicBezTo>
                <a:cubicBezTo>
                  <a:pt x="744" y="6297"/>
                  <a:pt x="721" y="6348"/>
                  <a:pt x="715" y="6405"/>
                </a:cubicBezTo>
                <a:cubicBezTo>
                  <a:pt x="698" y="6428"/>
                  <a:pt x="681" y="6445"/>
                  <a:pt x="670" y="6468"/>
                </a:cubicBezTo>
                <a:cubicBezTo>
                  <a:pt x="710" y="6348"/>
                  <a:pt x="732" y="6224"/>
                  <a:pt x="801" y="6116"/>
                </a:cubicBezTo>
                <a:lnTo>
                  <a:pt x="801" y="6116"/>
                </a:lnTo>
                <a:cubicBezTo>
                  <a:pt x="789" y="6155"/>
                  <a:pt x="778" y="6195"/>
                  <a:pt x="766" y="6241"/>
                </a:cubicBezTo>
                <a:cubicBezTo>
                  <a:pt x="778" y="6241"/>
                  <a:pt x="801" y="6246"/>
                  <a:pt x="812" y="6246"/>
                </a:cubicBezTo>
                <a:cubicBezTo>
                  <a:pt x="818" y="6155"/>
                  <a:pt x="874" y="6076"/>
                  <a:pt x="886" y="5985"/>
                </a:cubicBezTo>
                <a:lnTo>
                  <a:pt x="886" y="5985"/>
                </a:lnTo>
                <a:cubicBezTo>
                  <a:pt x="835" y="6014"/>
                  <a:pt x="823" y="6076"/>
                  <a:pt x="789" y="6121"/>
                </a:cubicBezTo>
                <a:cubicBezTo>
                  <a:pt x="829" y="5974"/>
                  <a:pt x="891" y="5826"/>
                  <a:pt x="959" y="5685"/>
                </a:cubicBezTo>
                <a:cubicBezTo>
                  <a:pt x="965" y="5685"/>
                  <a:pt x="965" y="5685"/>
                  <a:pt x="965" y="5679"/>
                </a:cubicBezTo>
                <a:cubicBezTo>
                  <a:pt x="971" y="5679"/>
                  <a:pt x="971" y="5673"/>
                  <a:pt x="971" y="5668"/>
                </a:cubicBezTo>
                <a:cubicBezTo>
                  <a:pt x="982" y="5639"/>
                  <a:pt x="999" y="5616"/>
                  <a:pt x="1010" y="5588"/>
                </a:cubicBezTo>
                <a:close/>
                <a:moveTo>
                  <a:pt x="17731" y="6405"/>
                </a:moveTo>
                <a:cubicBezTo>
                  <a:pt x="17771" y="6405"/>
                  <a:pt x="17794" y="6422"/>
                  <a:pt x="17794" y="6462"/>
                </a:cubicBezTo>
                <a:cubicBezTo>
                  <a:pt x="17782" y="6468"/>
                  <a:pt x="17760" y="6473"/>
                  <a:pt x="17748" y="6479"/>
                </a:cubicBezTo>
                <a:cubicBezTo>
                  <a:pt x="17754" y="6473"/>
                  <a:pt x="17771" y="6456"/>
                  <a:pt x="17777" y="6445"/>
                </a:cubicBezTo>
                <a:cubicBezTo>
                  <a:pt x="17765" y="6434"/>
                  <a:pt x="17742" y="6416"/>
                  <a:pt x="17731" y="6405"/>
                </a:cubicBezTo>
                <a:close/>
                <a:moveTo>
                  <a:pt x="17447" y="6473"/>
                </a:moveTo>
                <a:cubicBezTo>
                  <a:pt x="17470" y="6473"/>
                  <a:pt x="17487" y="6536"/>
                  <a:pt x="17459" y="6541"/>
                </a:cubicBezTo>
                <a:cubicBezTo>
                  <a:pt x="17442" y="6530"/>
                  <a:pt x="17436" y="6496"/>
                  <a:pt x="17447" y="6473"/>
                </a:cubicBezTo>
                <a:close/>
                <a:moveTo>
                  <a:pt x="1504" y="6547"/>
                </a:moveTo>
                <a:cubicBezTo>
                  <a:pt x="1504" y="6553"/>
                  <a:pt x="1504" y="6553"/>
                  <a:pt x="1504" y="6553"/>
                </a:cubicBezTo>
                <a:lnTo>
                  <a:pt x="1498" y="6553"/>
                </a:lnTo>
                <a:lnTo>
                  <a:pt x="1498" y="6547"/>
                </a:lnTo>
                <a:close/>
                <a:moveTo>
                  <a:pt x="17828" y="6530"/>
                </a:moveTo>
                <a:cubicBezTo>
                  <a:pt x="17833" y="6570"/>
                  <a:pt x="17839" y="6609"/>
                  <a:pt x="17850" y="6643"/>
                </a:cubicBezTo>
                <a:cubicBezTo>
                  <a:pt x="17833" y="6638"/>
                  <a:pt x="17816" y="6632"/>
                  <a:pt x="17799" y="6626"/>
                </a:cubicBezTo>
                <a:cubicBezTo>
                  <a:pt x="17811" y="6615"/>
                  <a:pt x="17816" y="6604"/>
                  <a:pt x="17828" y="6592"/>
                </a:cubicBezTo>
                <a:cubicBezTo>
                  <a:pt x="17822" y="6575"/>
                  <a:pt x="17811" y="6553"/>
                  <a:pt x="17799" y="6536"/>
                </a:cubicBezTo>
                <a:lnTo>
                  <a:pt x="17828" y="6530"/>
                </a:lnTo>
                <a:close/>
                <a:moveTo>
                  <a:pt x="749" y="6428"/>
                </a:moveTo>
                <a:lnTo>
                  <a:pt x="749" y="6428"/>
                </a:lnTo>
                <a:cubicBezTo>
                  <a:pt x="732" y="6530"/>
                  <a:pt x="681" y="6626"/>
                  <a:pt x="687" y="6734"/>
                </a:cubicBezTo>
                <a:cubicBezTo>
                  <a:pt x="681" y="6729"/>
                  <a:pt x="664" y="6717"/>
                  <a:pt x="659" y="6712"/>
                </a:cubicBezTo>
                <a:cubicBezTo>
                  <a:pt x="687" y="6615"/>
                  <a:pt x="693" y="6507"/>
                  <a:pt x="749" y="6428"/>
                </a:cubicBezTo>
                <a:close/>
                <a:moveTo>
                  <a:pt x="654" y="6762"/>
                </a:moveTo>
                <a:cubicBezTo>
                  <a:pt x="656" y="6762"/>
                  <a:pt x="657" y="6762"/>
                  <a:pt x="659" y="6763"/>
                </a:cubicBezTo>
                <a:cubicBezTo>
                  <a:pt x="676" y="6780"/>
                  <a:pt x="659" y="6814"/>
                  <a:pt x="636" y="6814"/>
                </a:cubicBezTo>
                <a:cubicBezTo>
                  <a:pt x="620" y="6798"/>
                  <a:pt x="634" y="6762"/>
                  <a:pt x="654" y="6762"/>
                </a:cubicBezTo>
                <a:close/>
                <a:moveTo>
                  <a:pt x="17550" y="6780"/>
                </a:moveTo>
                <a:lnTo>
                  <a:pt x="17550" y="6780"/>
                </a:lnTo>
                <a:cubicBezTo>
                  <a:pt x="17572" y="6797"/>
                  <a:pt x="17567" y="6808"/>
                  <a:pt x="17544" y="6814"/>
                </a:cubicBezTo>
                <a:cubicBezTo>
                  <a:pt x="17527" y="6797"/>
                  <a:pt x="17527" y="6785"/>
                  <a:pt x="17550" y="6780"/>
                </a:cubicBezTo>
                <a:close/>
                <a:moveTo>
                  <a:pt x="642" y="6842"/>
                </a:moveTo>
                <a:cubicBezTo>
                  <a:pt x="636" y="6882"/>
                  <a:pt x="625" y="6916"/>
                  <a:pt x="602" y="6944"/>
                </a:cubicBezTo>
                <a:cubicBezTo>
                  <a:pt x="602" y="6910"/>
                  <a:pt x="608" y="6876"/>
                  <a:pt x="613" y="6842"/>
                </a:cubicBezTo>
                <a:close/>
                <a:moveTo>
                  <a:pt x="17550" y="5690"/>
                </a:moveTo>
                <a:lnTo>
                  <a:pt x="17550" y="5690"/>
                </a:lnTo>
                <a:cubicBezTo>
                  <a:pt x="17623" y="5787"/>
                  <a:pt x="17640" y="5929"/>
                  <a:pt x="17725" y="6008"/>
                </a:cubicBezTo>
                <a:cubicBezTo>
                  <a:pt x="17720" y="6014"/>
                  <a:pt x="17708" y="6019"/>
                  <a:pt x="17703" y="6019"/>
                </a:cubicBezTo>
                <a:cubicBezTo>
                  <a:pt x="17816" y="6269"/>
                  <a:pt x="17896" y="6530"/>
                  <a:pt x="17975" y="6791"/>
                </a:cubicBezTo>
                <a:cubicBezTo>
                  <a:pt x="17981" y="6791"/>
                  <a:pt x="17986" y="6785"/>
                  <a:pt x="17992" y="6785"/>
                </a:cubicBezTo>
                <a:cubicBezTo>
                  <a:pt x="17975" y="6859"/>
                  <a:pt x="18021" y="6921"/>
                  <a:pt x="18038" y="6990"/>
                </a:cubicBezTo>
                <a:cubicBezTo>
                  <a:pt x="17998" y="6967"/>
                  <a:pt x="18003" y="6921"/>
                  <a:pt x="17986" y="6882"/>
                </a:cubicBezTo>
                <a:cubicBezTo>
                  <a:pt x="17884" y="6558"/>
                  <a:pt x="17765" y="6235"/>
                  <a:pt x="17640" y="5912"/>
                </a:cubicBezTo>
                <a:cubicBezTo>
                  <a:pt x="17612" y="5838"/>
                  <a:pt x="17567" y="5770"/>
                  <a:pt x="17550" y="5690"/>
                </a:cubicBezTo>
                <a:close/>
                <a:moveTo>
                  <a:pt x="594" y="6970"/>
                </a:moveTo>
                <a:cubicBezTo>
                  <a:pt x="596" y="6970"/>
                  <a:pt x="599" y="6971"/>
                  <a:pt x="602" y="6973"/>
                </a:cubicBezTo>
                <a:cubicBezTo>
                  <a:pt x="622" y="6982"/>
                  <a:pt x="607" y="7014"/>
                  <a:pt x="591" y="7014"/>
                </a:cubicBezTo>
                <a:cubicBezTo>
                  <a:pt x="589" y="7014"/>
                  <a:pt x="587" y="7014"/>
                  <a:pt x="585" y="7012"/>
                </a:cubicBezTo>
                <a:cubicBezTo>
                  <a:pt x="565" y="7002"/>
                  <a:pt x="576" y="6970"/>
                  <a:pt x="594" y="6970"/>
                </a:cubicBezTo>
                <a:close/>
                <a:moveTo>
                  <a:pt x="670" y="6473"/>
                </a:moveTo>
                <a:lnTo>
                  <a:pt x="670" y="6473"/>
                </a:lnTo>
                <a:cubicBezTo>
                  <a:pt x="659" y="6643"/>
                  <a:pt x="579" y="6791"/>
                  <a:pt x="551" y="6955"/>
                </a:cubicBezTo>
                <a:cubicBezTo>
                  <a:pt x="545" y="6995"/>
                  <a:pt x="528" y="7029"/>
                  <a:pt x="505" y="7063"/>
                </a:cubicBezTo>
                <a:cubicBezTo>
                  <a:pt x="545" y="6865"/>
                  <a:pt x="596" y="6666"/>
                  <a:pt x="670" y="6473"/>
                </a:cubicBezTo>
                <a:close/>
                <a:moveTo>
                  <a:pt x="557" y="7092"/>
                </a:moveTo>
                <a:cubicBezTo>
                  <a:pt x="579" y="7097"/>
                  <a:pt x="585" y="7114"/>
                  <a:pt x="562" y="7131"/>
                </a:cubicBezTo>
                <a:cubicBezTo>
                  <a:pt x="540" y="7120"/>
                  <a:pt x="540" y="7109"/>
                  <a:pt x="557" y="7092"/>
                </a:cubicBezTo>
                <a:close/>
                <a:moveTo>
                  <a:pt x="1118" y="7211"/>
                </a:moveTo>
                <a:lnTo>
                  <a:pt x="1118" y="7211"/>
                </a:lnTo>
                <a:cubicBezTo>
                  <a:pt x="1107" y="7245"/>
                  <a:pt x="1096" y="7279"/>
                  <a:pt x="1079" y="7307"/>
                </a:cubicBezTo>
                <a:cubicBezTo>
                  <a:pt x="1079" y="7275"/>
                  <a:pt x="1089" y="7248"/>
                  <a:pt x="1095" y="7216"/>
                </a:cubicBezTo>
                <a:lnTo>
                  <a:pt x="1095" y="7216"/>
                </a:lnTo>
                <a:cubicBezTo>
                  <a:pt x="1104" y="7216"/>
                  <a:pt x="1113" y="7216"/>
                  <a:pt x="1118" y="7211"/>
                </a:cubicBezTo>
                <a:close/>
                <a:moveTo>
                  <a:pt x="18026" y="6995"/>
                </a:moveTo>
                <a:lnTo>
                  <a:pt x="18026" y="6995"/>
                </a:lnTo>
                <a:cubicBezTo>
                  <a:pt x="18083" y="7103"/>
                  <a:pt x="18094" y="7234"/>
                  <a:pt x="18117" y="7353"/>
                </a:cubicBezTo>
                <a:cubicBezTo>
                  <a:pt x="18083" y="7319"/>
                  <a:pt x="18083" y="7268"/>
                  <a:pt x="18066" y="7222"/>
                </a:cubicBezTo>
                <a:lnTo>
                  <a:pt x="18072" y="7222"/>
                </a:lnTo>
                <a:cubicBezTo>
                  <a:pt x="18049" y="7148"/>
                  <a:pt x="18021" y="7075"/>
                  <a:pt x="18026" y="6995"/>
                </a:cubicBezTo>
                <a:close/>
                <a:moveTo>
                  <a:pt x="18116" y="7357"/>
                </a:moveTo>
                <a:cubicBezTo>
                  <a:pt x="18119" y="7357"/>
                  <a:pt x="18124" y="7357"/>
                  <a:pt x="18128" y="7358"/>
                </a:cubicBezTo>
                <a:cubicBezTo>
                  <a:pt x="18138" y="7382"/>
                  <a:pt x="18135" y="7394"/>
                  <a:pt x="18118" y="7394"/>
                </a:cubicBezTo>
                <a:cubicBezTo>
                  <a:pt x="18114" y="7394"/>
                  <a:pt x="18110" y="7393"/>
                  <a:pt x="18106" y="7392"/>
                </a:cubicBezTo>
                <a:cubicBezTo>
                  <a:pt x="18096" y="7369"/>
                  <a:pt x="18099" y="7357"/>
                  <a:pt x="18116" y="7357"/>
                </a:cubicBezTo>
                <a:close/>
                <a:moveTo>
                  <a:pt x="18021" y="7194"/>
                </a:moveTo>
                <a:cubicBezTo>
                  <a:pt x="18043" y="7290"/>
                  <a:pt x="18049" y="7398"/>
                  <a:pt x="18089" y="7495"/>
                </a:cubicBezTo>
                <a:cubicBezTo>
                  <a:pt x="18100" y="7517"/>
                  <a:pt x="18094" y="7540"/>
                  <a:pt x="18083" y="7557"/>
                </a:cubicBezTo>
                <a:lnTo>
                  <a:pt x="18083" y="7563"/>
                </a:lnTo>
                <a:cubicBezTo>
                  <a:pt x="18068" y="7538"/>
                  <a:pt x="18079" y="7466"/>
                  <a:pt x="18045" y="7466"/>
                </a:cubicBezTo>
                <a:cubicBezTo>
                  <a:pt x="18040" y="7466"/>
                  <a:pt x="18034" y="7468"/>
                  <a:pt x="18026" y="7472"/>
                </a:cubicBezTo>
                <a:cubicBezTo>
                  <a:pt x="18038" y="7466"/>
                  <a:pt x="18049" y="7455"/>
                  <a:pt x="18055" y="7449"/>
                </a:cubicBezTo>
                <a:cubicBezTo>
                  <a:pt x="18026" y="7370"/>
                  <a:pt x="18009" y="7279"/>
                  <a:pt x="18021" y="7194"/>
                </a:cubicBezTo>
                <a:close/>
                <a:moveTo>
                  <a:pt x="454" y="7597"/>
                </a:moveTo>
                <a:cubicBezTo>
                  <a:pt x="483" y="7597"/>
                  <a:pt x="471" y="7636"/>
                  <a:pt x="449" y="7642"/>
                </a:cubicBezTo>
                <a:cubicBezTo>
                  <a:pt x="420" y="7642"/>
                  <a:pt x="437" y="7597"/>
                  <a:pt x="454" y="7597"/>
                </a:cubicBezTo>
                <a:close/>
                <a:moveTo>
                  <a:pt x="460" y="7256"/>
                </a:moveTo>
                <a:cubicBezTo>
                  <a:pt x="466" y="7404"/>
                  <a:pt x="420" y="7557"/>
                  <a:pt x="375" y="7693"/>
                </a:cubicBezTo>
                <a:cubicBezTo>
                  <a:pt x="392" y="7546"/>
                  <a:pt x="420" y="7398"/>
                  <a:pt x="460" y="7256"/>
                </a:cubicBezTo>
                <a:close/>
                <a:moveTo>
                  <a:pt x="1016" y="7631"/>
                </a:moveTo>
                <a:cubicBezTo>
                  <a:pt x="1016" y="7682"/>
                  <a:pt x="1033" y="7744"/>
                  <a:pt x="993" y="7778"/>
                </a:cubicBezTo>
                <a:cubicBezTo>
                  <a:pt x="999" y="7727"/>
                  <a:pt x="1005" y="7682"/>
                  <a:pt x="1016" y="7631"/>
                </a:cubicBezTo>
                <a:close/>
                <a:moveTo>
                  <a:pt x="18304" y="7812"/>
                </a:moveTo>
                <a:cubicBezTo>
                  <a:pt x="18304" y="7858"/>
                  <a:pt x="18344" y="7914"/>
                  <a:pt x="18310" y="7954"/>
                </a:cubicBezTo>
                <a:cubicBezTo>
                  <a:pt x="18299" y="7909"/>
                  <a:pt x="18287" y="7863"/>
                  <a:pt x="18276" y="7818"/>
                </a:cubicBezTo>
                <a:cubicBezTo>
                  <a:pt x="18282" y="7818"/>
                  <a:pt x="18299" y="7812"/>
                  <a:pt x="18304" y="7812"/>
                </a:cubicBezTo>
                <a:close/>
                <a:moveTo>
                  <a:pt x="364" y="7699"/>
                </a:moveTo>
                <a:lnTo>
                  <a:pt x="364" y="7699"/>
                </a:lnTo>
                <a:cubicBezTo>
                  <a:pt x="381" y="7812"/>
                  <a:pt x="347" y="7926"/>
                  <a:pt x="330" y="8039"/>
                </a:cubicBezTo>
                <a:cubicBezTo>
                  <a:pt x="324" y="7926"/>
                  <a:pt x="352" y="7812"/>
                  <a:pt x="364" y="7699"/>
                </a:cubicBezTo>
                <a:close/>
                <a:moveTo>
                  <a:pt x="958" y="8117"/>
                </a:moveTo>
                <a:cubicBezTo>
                  <a:pt x="960" y="8117"/>
                  <a:pt x="963" y="8117"/>
                  <a:pt x="965" y="8119"/>
                </a:cubicBezTo>
                <a:cubicBezTo>
                  <a:pt x="986" y="8129"/>
                  <a:pt x="973" y="8170"/>
                  <a:pt x="952" y="8170"/>
                </a:cubicBezTo>
                <a:cubicBezTo>
                  <a:pt x="951" y="8170"/>
                  <a:pt x="949" y="8170"/>
                  <a:pt x="948" y="8170"/>
                </a:cubicBezTo>
                <a:cubicBezTo>
                  <a:pt x="928" y="8155"/>
                  <a:pt x="939" y="8117"/>
                  <a:pt x="958" y="8117"/>
                </a:cubicBezTo>
                <a:close/>
                <a:moveTo>
                  <a:pt x="18134" y="7398"/>
                </a:moveTo>
                <a:lnTo>
                  <a:pt x="18134" y="7398"/>
                </a:lnTo>
                <a:cubicBezTo>
                  <a:pt x="18179" y="7512"/>
                  <a:pt x="18179" y="7631"/>
                  <a:pt x="18208" y="7750"/>
                </a:cubicBezTo>
                <a:lnTo>
                  <a:pt x="18213" y="7750"/>
                </a:lnTo>
                <a:cubicBezTo>
                  <a:pt x="18213" y="7744"/>
                  <a:pt x="18225" y="7738"/>
                  <a:pt x="18230" y="7738"/>
                </a:cubicBezTo>
                <a:cubicBezTo>
                  <a:pt x="18225" y="7750"/>
                  <a:pt x="18219" y="7761"/>
                  <a:pt x="18213" y="7773"/>
                </a:cubicBezTo>
                <a:cubicBezTo>
                  <a:pt x="18242" y="7937"/>
                  <a:pt x="18287" y="8102"/>
                  <a:pt x="18287" y="8277"/>
                </a:cubicBezTo>
                <a:lnTo>
                  <a:pt x="18316" y="8266"/>
                </a:lnTo>
                <a:lnTo>
                  <a:pt x="18316" y="8266"/>
                </a:lnTo>
                <a:cubicBezTo>
                  <a:pt x="18276" y="8323"/>
                  <a:pt x="18316" y="8397"/>
                  <a:pt x="18304" y="8459"/>
                </a:cubicBezTo>
                <a:cubicBezTo>
                  <a:pt x="18276" y="8425"/>
                  <a:pt x="18299" y="8374"/>
                  <a:pt x="18276" y="8334"/>
                </a:cubicBezTo>
                <a:cubicBezTo>
                  <a:pt x="18264" y="8022"/>
                  <a:pt x="18145" y="7704"/>
                  <a:pt x="18134" y="7398"/>
                </a:cubicBezTo>
                <a:close/>
                <a:moveTo>
                  <a:pt x="18219" y="8368"/>
                </a:moveTo>
                <a:cubicBezTo>
                  <a:pt x="18230" y="8419"/>
                  <a:pt x="18242" y="8470"/>
                  <a:pt x="18259" y="8516"/>
                </a:cubicBezTo>
                <a:cubicBezTo>
                  <a:pt x="18242" y="8561"/>
                  <a:pt x="18253" y="8612"/>
                  <a:pt x="18264" y="8658"/>
                </a:cubicBezTo>
                <a:cubicBezTo>
                  <a:pt x="18259" y="8652"/>
                  <a:pt x="18242" y="8646"/>
                  <a:pt x="18236" y="8641"/>
                </a:cubicBezTo>
                <a:cubicBezTo>
                  <a:pt x="18236" y="8624"/>
                  <a:pt x="18242" y="8607"/>
                  <a:pt x="18242" y="8590"/>
                </a:cubicBezTo>
                <a:cubicBezTo>
                  <a:pt x="18230" y="8584"/>
                  <a:pt x="18213" y="8578"/>
                  <a:pt x="18202" y="8573"/>
                </a:cubicBezTo>
                <a:lnTo>
                  <a:pt x="18230" y="8567"/>
                </a:lnTo>
                <a:cubicBezTo>
                  <a:pt x="18219" y="8499"/>
                  <a:pt x="18236" y="8431"/>
                  <a:pt x="18208" y="8368"/>
                </a:cubicBezTo>
                <a:close/>
                <a:moveTo>
                  <a:pt x="18299" y="8465"/>
                </a:moveTo>
                <a:cubicBezTo>
                  <a:pt x="18327" y="8538"/>
                  <a:pt x="18338" y="8629"/>
                  <a:pt x="18327" y="8709"/>
                </a:cubicBezTo>
                <a:lnTo>
                  <a:pt x="18321" y="8709"/>
                </a:lnTo>
                <a:cubicBezTo>
                  <a:pt x="18310" y="8663"/>
                  <a:pt x="18304" y="8618"/>
                  <a:pt x="18316" y="8567"/>
                </a:cubicBezTo>
                <a:cubicBezTo>
                  <a:pt x="18301" y="8552"/>
                  <a:pt x="18290" y="8529"/>
                  <a:pt x="18270" y="8519"/>
                </a:cubicBezTo>
                <a:lnTo>
                  <a:pt x="18270" y="8519"/>
                </a:lnTo>
                <a:cubicBezTo>
                  <a:pt x="18280" y="8521"/>
                  <a:pt x="18290" y="8521"/>
                  <a:pt x="18299" y="8521"/>
                </a:cubicBezTo>
                <a:cubicBezTo>
                  <a:pt x="18299" y="8510"/>
                  <a:pt x="18299" y="8476"/>
                  <a:pt x="18299" y="8465"/>
                </a:cubicBezTo>
                <a:close/>
                <a:moveTo>
                  <a:pt x="18338" y="9004"/>
                </a:moveTo>
                <a:lnTo>
                  <a:pt x="18338" y="9004"/>
                </a:lnTo>
                <a:cubicBezTo>
                  <a:pt x="18367" y="9009"/>
                  <a:pt x="18372" y="9060"/>
                  <a:pt x="18350" y="9072"/>
                </a:cubicBezTo>
                <a:cubicBezTo>
                  <a:pt x="18321" y="9072"/>
                  <a:pt x="18321" y="9021"/>
                  <a:pt x="18338" y="9004"/>
                </a:cubicBezTo>
                <a:close/>
                <a:moveTo>
                  <a:pt x="335" y="8045"/>
                </a:moveTo>
                <a:lnTo>
                  <a:pt x="335" y="8045"/>
                </a:lnTo>
                <a:cubicBezTo>
                  <a:pt x="296" y="8266"/>
                  <a:pt x="301" y="8499"/>
                  <a:pt x="267" y="8726"/>
                </a:cubicBezTo>
                <a:lnTo>
                  <a:pt x="313" y="8754"/>
                </a:lnTo>
                <a:cubicBezTo>
                  <a:pt x="318" y="8731"/>
                  <a:pt x="324" y="8709"/>
                  <a:pt x="330" y="8680"/>
                </a:cubicBezTo>
                <a:lnTo>
                  <a:pt x="341" y="8680"/>
                </a:lnTo>
                <a:cubicBezTo>
                  <a:pt x="341" y="8726"/>
                  <a:pt x="341" y="8771"/>
                  <a:pt x="341" y="8816"/>
                </a:cubicBezTo>
                <a:lnTo>
                  <a:pt x="318" y="8816"/>
                </a:lnTo>
                <a:cubicBezTo>
                  <a:pt x="318" y="8799"/>
                  <a:pt x="318" y="8777"/>
                  <a:pt x="318" y="8754"/>
                </a:cubicBezTo>
                <a:cubicBezTo>
                  <a:pt x="307" y="8754"/>
                  <a:pt x="284" y="8760"/>
                  <a:pt x="273" y="8765"/>
                </a:cubicBezTo>
                <a:cubicBezTo>
                  <a:pt x="256" y="8885"/>
                  <a:pt x="256" y="9004"/>
                  <a:pt x="256" y="9123"/>
                </a:cubicBezTo>
                <a:lnTo>
                  <a:pt x="233" y="9123"/>
                </a:lnTo>
                <a:cubicBezTo>
                  <a:pt x="244" y="8794"/>
                  <a:pt x="273" y="8470"/>
                  <a:pt x="307" y="8147"/>
                </a:cubicBezTo>
                <a:cubicBezTo>
                  <a:pt x="313" y="8107"/>
                  <a:pt x="307" y="8068"/>
                  <a:pt x="335" y="8045"/>
                </a:cubicBezTo>
                <a:close/>
                <a:moveTo>
                  <a:pt x="18293" y="9174"/>
                </a:moveTo>
                <a:cubicBezTo>
                  <a:pt x="18293" y="9225"/>
                  <a:pt x="18327" y="9287"/>
                  <a:pt x="18276" y="9327"/>
                </a:cubicBezTo>
                <a:cubicBezTo>
                  <a:pt x="18276" y="9276"/>
                  <a:pt x="18270" y="9219"/>
                  <a:pt x="18293" y="9174"/>
                </a:cubicBezTo>
                <a:close/>
                <a:moveTo>
                  <a:pt x="18355" y="9242"/>
                </a:moveTo>
                <a:cubicBezTo>
                  <a:pt x="18361" y="9356"/>
                  <a:pt x="18401" y="9497"/>
                  <a:pt x="18344" y="9599"/>
                </a:cubicBezTo>
                <a:cubicBezTo>
                  <a:pt x="18355" y="9480"/>
                  <a:pt x="18350" y="9361"/>
                  <a:pt x="18338" y="9248"/>
                </a:cubicBezTo>
                <a:lnTo>
                  <a:pt x="18355" y="9242"/>
                </a:lnTo>
                <a:close/>
                <a:moveTo>
                  <a:pt x="250" y="9151"/>
                </a:moveTo>
                <a:cubicBezTo>
                  <a:pt x="256" y="9202"/>
                  <a:pt x="256" y="9248"/>
                  <a:pt x="250" y="9299"/>
                </a:cubicBezTo>
                <a:cubicBezTo>
                  <a:pt x="250" y="9299"/>
                  <a:pt x="250" y="9298"/>
                  <a:pt x="250" y="9298"/>
                </a:cubicBezTo>
                <a:lnTo>
                  <a:pt x="250" y="9298"/>
                </a:lnTo>
                <a:cubicBezTo>
                  <a:pt x="239" y="9415"/>
                  <a:pt x="245" y="9527"/>
                  <a:pt x="256" y="9645"/>
                </a:cubicBezTo>
                <a:lnTo>
                  <a:pt x="233" y="9645"/>
                </a:lnTo>
                <a:cubicBezTo>
                  <a:pt x="233" y="9533"/>
                  <a:pt x="194" y="9398"/>
                  <a:pt x="248" y="9297"/>
                </a:cubicBezTo>
                <a:lnTo>
                  <a:pt x="248" y="9297"/>
                </a:lnTo>
                <a:cubicBezTo>
                  <a:pt x="249" y="9297"/>
                  <a:pt x="249" y="9298"/>
                  <a:pt x="250" y="9298"/>
                </a:cubicBezTo>
                <a:lnTo>
                  <a:pt x="250" y="9298"/>
                </a:lnTo>
                <a:cubicBezTo>
                  <a:pt x="250" y="9297"/>
                  <a:pt x="250" y="9295"/>
                  <a:pt x="250" y="9293"/>
                </a:cubicBezTo>
                <a:lnTo>
                  <a:pt x="250" y="9293"/>
                </a:lnTo>
                <a:cubicBezTo>
                  <a:pt x="250" y="9294"/>
                  <a:pt x="249" y="9295"/>
                  <a:pt x="248" y="9297"/>
                </a:cubicBezTo>
                <a:lnTo>
                  <a:pt x="248" y="9297"/>
                </a:lnTo>
                <a:cubicBezTo>
                  <a:pt x="217" y="9257"/>
                  <a:pt x="228" y="9190"/>
                  <a:pt x="250" y="9151"/>
                </a:cubicBezTo>
                <a:close/>
                <a:moveTo>
                  <a:pt x="324" y="9565"/>
                </a:moveTo>
                <a:cubicBezTo>
                  <a:pt x="324" y="9617"/>
                  <a:pt x="335" y="9673"/>
                  <a:pt x="307" y="9719"/>
                </a:cubicBezTo>
                <a:cubicBezTo>
                  <a:pt x="307" y="9668"/>
                  <a:pt x="273" y="9605"/>
                  <a:pt x="324" y="9565"/>
                </a:cubicBezTo>
                <a:close/>
                <a:moveTo>
                  <a:pt x="18350" y="9594"/>
                </a:moveTo>
                <a:lnTo>
                  <a:pt x="18350" y="9594"/>
                </a:lnTo>
                <a:cubicBezTo>
                  <a:pt x="18378" y="9634"/>
                  <a:pt x="18372" y="9696"/>
                  <a:pt x="18344" y="9741"/>
                </a:cubicBezTo>
                <a:cubicBezTo>
                  <a:pt x="18338" y="9690"/>
                  <a:pt x="18344" y="9639"/>
                  <a:pt x="18350" y="9594"/>
                </a:cubicBezTo>
                <a:close/>
                <a:moveTo>
                  <a:pt x="244" y="9815"/>
                </a:moveTo>
                <a:lnTo>
                  <a:pt x="244" y="9815"/>
                </a:lnTo>
                <a:cubicBezTo>
                  <a:pt x="273" y="9821"/>
                  <a:pt x="273" y="9866"/>
                  <a:pt x="256" y="9883"/>
                </a:cubicBezTo>
                <a:cubicBezTo>
                  <a:pt x="227" y="9883"/>
                  <a:pt x="222" y="9832"/>
                  <a:pt x="244" y="9815"/>
                </a:cubicBezTo>
                <a:close/>
                <a:moveTo>
                  <a:pt x="154" y="8346"/>
                </a:moveTo>
                <a:lnTo>
                  <a:pt x="176" y="8385"/>
                </a:lnTo>
                <a:cubicBezTo>
                  <a:pt x="154" y="8431"/>
                  <a:pt x="165" y="8482"/>
                  <a:pt x="171" y="8527"/>
                </a:cubicBezTo>
                <a:cubicBezTo>
                  <a:pt x="182" y="8521"/>
                  <a:pt x="205" y="8510"/>
                  <a:pt x="216" y="8504"/>
                </a:cubicBezTo>
                <a:lnTo>
                  <a:pt x="216" y="8504"/>
                </a:lnTo>
                <a:cubicBezTo>
                  <a:pt x="210" y="8521"/>
                  <a:pt x="205" y="8538"/>
                  <a:pt x="199" y="8556"/>
                </a:cubicBezTo>
                <a:cubicBezTo>
                  <a:pt x="216" y="8607"/>
                  <a:pt x="148" y="8641"/>
                  <a:pt x="165" y="8692"/>
                </a:cubicBezTo>
                <a:lnTo>
                  <a:pt x="171" y="8692"/>
                </a:lnTo>
                <a:cubicBezTo>
                  <a:pt x="176" y="8697"/>
                  <a:pt x="188" y="8709"/>
                  <a:pt x="193" y="8714"/>
                </a:cubicBezTo>
                <a:cubicBezTo>
                  <a:pt x="193" y="8856"/>
                  <a:pt x="159" y="9004"/>
                  <a:pt x="182" y="9146"/>
                </a:cubicBezTo>
                <a:lnTo>
                  <a:pt x="137" y="9146"/>
                </a:lnTo>
                <a:cubicBezTo>
                  <a:pt x="137" y="9163"/>
                  <a:pt x="125" y="9197"/>
                  <a:pt x="125" y="9214"/>
                </a:cubicBezTo>
                <a:cubicBezTo>
                  <a:pt x="137" y="9225"/>
                  <a:pt x="148" y="9231"/>
                  <a:pt x="165" y="9242"/>
                </a:cubicBezTo>
                <a:lnTo>
                  <a:pt x="171" y="9202"/>
                </a:lnTo>
                <a:cubicBezTo>
                  <a:pt x="171" y="9219"/>
                  <a:pt x="176" y="9248"/>
                  <a:pt x="182" y="9265"/>
                </a:cubicBezTo>
                <a:cubicBezTo>
                  <a:pt x="171" y="9259"/>
                  <a:pt x="159" y="9248"/>
                  <a:pt x="154" y="9242"/>
                </a:cubicBezTo>
                <a:cubicBezTo>
                  <a:pt x="142" y="9248"/>
                  <a:pt x="125" y="9253"/>
                  <a:pt x="120" y="9259"/>
                </a:cubicBezTo>
                <a:cubicBezTo>
                  <a:pt x="125" y="9293"/>
                  <a:pt x="125" y="9321"/>
                  <a:pt x="125" y="9350"/>
                </a:cubicBezTo>
                <a:lnTo>
                  <a:pt x="148" y="9356"/>
                </a:lnTo>
                <a:cubicBezTo>
                  <a:pt x="154" y="9327"/>
                  <a:pt x="159" y="9299"/>
                  <a:pt x="176" y="9276"/>
                </a:cubicBezTo>
                <a:lnTo>
                  <a:pt x="176" y="9276"/>
                </a:lnTo>
                <a:cubicBezTo>
                  <a:pt x="165" y="9304"/>
                  <a:pt x="165" y="9338"/>
                  <a:pt x="176" y="9367"/>
                </a:cubicBezTo>
                <a:lnTo>
                  <a:pt x="120" y="9367"/>
                </a:lnTo>
                <a:cubicBezTo>
                  <a:pt x="125" y="9395"/>
                  <a:pt x="125" y="9424"/>
                  <a:pt x="125" y="9452"/>
                </a:cubicBezTo>
                <a:cubicBezTo>
                  <a:pt x="137" y="9435"/>
                  <a:pt x="154" y="9390"/>
                  <a:pt x="159" y="9373"/>
                </a:cubicBezTo>
                <a:lnTo>
                  <a:pt x="159" y="9373"/>
                </a:lnTo>
                <a:cubicBezTo>
                  <a:pt x="171" y="9395"/>
                  <a:pt x="171" y="9418"/>
                  <a:pt x="154" y="9446"/>
                </a:cubicBezTo>
                <a:cubicBezTo>
                  <a:pt x="171" y="9503"/>
                  <a:pt x="159" y="9560"/>
                  <a:pt x="165" y="9617"/>
                </a:cubicBezTo>
                <a:lnTo>
                  <a:pt x="137" y="9628"/>
                </a:lnTo>
                <a:cubicBezTo>
                  <a:pt x="148" y="9634"/>
                  <a:pt x="171" y="9651"/>
                  <a:pt x="182" y="9662"/>
                </a:cubicBezTo>
                <a:cubicBezTo>
                  <a:pt x="165" y="9668"/>
                  <a:pt x="148" y="9673"/>
                  <a:pt x="125" y="9679"/>
                </a:cubicBezTo>
                <a:cubicBezTo>
                  <a:pt x="148" y="9696"/>
                  <a:pt x="159" y="9713"/>
                  <a:pt x="176" y="9736"/>
                </a:cubicBezTo>
                <a:cubicBezTo>
                  <a:pt x="176" y="9753"/>
                  <a:pt x="171" y="9770"/>
                  <a:pt x="171" y="9787"/>
                </a:cubicBezTo>
                <a:cubicBezTo>
                  <a:pt x="159" y="9764"/>
                  <a:pt x="142" y="9741"/>
                  <a:pt x="120" y="9724"/>
                </a:cubicBezTo>
                <a:lnTo>
                  <a:pt x="120" y="9724"/>
                </a:lnTo>
                <a:cubicBezTo>
                  <a:pt x="125" y="9741"/>
                  <a:pt x="131" y="9775"/>
                  <a:pt x="137" y="9787"/>
                </a:cubicBezTo>
                <a:cubicBezTo>
                  <a:pt x="125" y="9792"/>
                  <a:pt x="103" y="9792"/>
                  <a:pt x="91" y="9792"/>
                </a:cubicBezTo>
                <a:cubicBezTo>
                  <a:pt x="103" y="9798"/>
                  <a:pt x="131" y="9815"/>
                  <a:pt x="142" y="9821"/>
                </a:cubicBezTo>
                <a:cubicBezTo>
                  <a:pt x="133" y="9840"/>
                  <a:pt x="139" y="9890"/>
                  <a:pt x="115" y="9890"/>
                </a:cubicBezTo>
                <a:cubicBezTo>
                  <a:pt x="111" y="9890"/>
                  <a:pt x="105" y="9888"/>
                  <a:pt x="97" y="9883"/>
                </a:cubicBezTo>
                <a:cubicBezTo>
                  <a:pt x="63" y="9815"/>
                  <a:pt x="120" y="9707"/>
                  <a:pt x="46" y="9651"/>
                </a:cubicBezTo>
                <a:lnTo>
                  <a:pt x="80" y="9651"/>
                </a:lnTo>
                <a:cubicBezTo>
                  <a:pt x="86" y="9452"/>
                  <a:pt x="69" y="9248"/>
                  <a:pt x="80" y="9049"/>
                </a:cubicBezTo>
                <a:cubicBezTo>
                  <a:pt x="69" y="9043"/>
                  <a:pt x="57" y="9038"/>
                  <a:pt x="40" y="9032"/>
                </a:cubicBezTo>
                <a:cubicBezTo>
                  <a:pt x="52" y="9026"/>
                  <a:pt x="63" y="9021"/>
                  <a:pt x="69" y="9021"/>
                </a:cubicBezTo>
                <a:cubicBezTo>
                  <a:pt x="63" y="8924"/>
                  <a:pt x="114" y="8816"/>
                  <a:pt x="80" y="8726"/>
                </a:cubicBezTo>
                <a:cubicBezTo>
                  <a:pt x="131" y="8658"/>
                  <a:pt x="91" y="8561"/>
                  <a:pt x="120" y="8487"/>
                </a:cubicBezTo>
                <a:cubicBezTo>
                  <a:pt x="131" y="8436"/>
                  <a:pt x="103" y="8380"/>
                  <a:pt x="154" y="8346"/>
                </a:cubicBezTo>
                <a:close/>
                <a:moveTo>
                  <a:pt x="273" y="10184"/>
                </a:moveTo>
                <a:lnTo>
                  <a:pt x="273" y="10184"/>
                </a:lnTo>
                <a:cubicBezTo>
                  <a:pt x="284" y="10229"/>
                  <a:pt x="290" y="10275"/>
                  <a:pt x="284" y="10320"/>
                </a:cubicBezTo>
                <a:cubicBezTo>
                  <a:pt x="301" y="10337"/>
                  <a:pt x="313" y="10365"/>
                  <a:pt x="341" y="10371"/>
                </a:cubicBezTo>
                <a:cubicBezTo>
                  <a:pt x="358" y="10326"/>
                  <a:pt x="341" y="10280"/>
                  <a:pt x="330" y="10235"/>
                </a:cubicBezTo>
                <a:lnTo>
                  <a:pt x="330" y="10235"/>
                </a:lnTo>
                <a:cubicBezTo>
                  <a:pt x="341" y="10241"/>
                  <a:pt x="352" y="10246"/>
                  <a:pt x="358" y="10246"/>
                </a:cubicBezTo>
                <a:cubicBezTo>
                  <a:pt x="358" y="10263"/>
                  <a:pt x="358" y="10280"/>
                  <a:pt x="352" y="10303"/>
                </a:cubicBezTo>
                <a:cubicBezTo>
                  <a:pt x="369" y="10303"/>
                  <a:pt x="381" y="10309"/>
                  <a:pt x="392" y="10314"/>
                </a:cubicBezTo>
                <a:lnTo>
                  <a:pt x="369" y="10320"/>
                </a:lnTo>
                <a:cubicBezTo>
                  <a:pt x="375" y="10388"/>
                  <a:pt x="364" y="10456"/>
                  <a:pt x="386" y="10524"/>
                </a:cubicBezTo>
                <a:lnTo>
                  <a:pt x="375" y="10524"/>
                </a:lnTo>
                <a:cubicBezTo>
                  <a:pt x="364" y="10473"/>
                  <a:pt x="352" y="10422"/>
                  <a:pt x="341" y="10371"/>
                </a:cubicBezTo>
                <a:cubicBezTo>
                  <a:pt x="330" y="10371"/>
                  <a:pt x="307" y="10365"/>
                  <a:pt x="296" y="10365"/>
                </a:cubicBezTo>
                <a:cubicBezTo>
                  <a:pt x="296" y="10382"/>
                  <a:pt x="296" y="10411"/>
                  <a:pt x="296" y="10428"/>
                </a:cubicBezTo>
                <a:cubicBezTo>
                  <a:pt x="273" y="10348"/>
                  <a:pt x="256" y="10258"/>
                  <a:pt x="273" y="10184"/>
                </a:cubicBezTo>
                <a:close/>
                <a:moveTo>
                  <a:pt x="18480" y="8997"/>
                </a:moveTo>
                <a:cubicBezTo>
                  <a:pt x="18484" y="8997"/>
                  <a:pt x="18490" y="8999"/>
                  <a:pt x="18497" y="9004"/>
                </a:cubicBezTo>
                <a:cubicBezTo>
                  <a:pt x="18531" y="9077"/>
                  <a:pt x="18474" y="9185"/>
                  <a:pt x="18548" y="9236"/>
                </a:cubicBezTo>
                <a:lnTo>
                  <a:pt x="18514" y="9236"/>
                </a:lnTo>
                <a:cubicBezTo>
                  <a:pt x="18508" y="9441"/>
                  <a:pt x="18525" y="9639"/>
                  <a:pt x="18514" y="9843"/>
                </a:cubicBezTo>
                <a:cubicBezTo>
                  <a:pt x="18531" y="9849"/>
                  <a:pt x="18543" y="9855"/>
                  <a:pt x="18554" y="9860"/>
                </a:cubicBezTo>
                <a:cubicBezTo>
                  <a:pt x="18548" y="9866"/>
                  <a:pt x="18531" y="9872"/>
                  <a:pt x="18525" y="9872"/>
                </a:cubicBezTo>
                <a:lnTo>
                  <a:pt x="18520" y="9872"/>
                </a:lnTo>
                <a:cubicBezTo>
                  <a:pt x="18531" y="9968"/>
                  <a:pt x="18474" y="10076"/>
                  <a:pt x="18514" y="10167"/>
                </a:cubicBezTo>
                <a:cubicBezTo>
                  <a:pt x="18457" y="10229"/>
                  <a:pt x="18503" y="10331"/>
                  <a:pt x="18474" y="10405"/>
                </a:cubicBezTo>
                <a:cubicBezTo>
                  <a:pt x="18463" y="10456"/>
                  <a:pt x="18491" y="10513"/>
                  <a:pt x="18435" y="10547"/>
                </a:cubicBezTo>
                <a:lnTo>
                  <a:pt x="18412" y="10507"/>
                </a:lnTo>
                <a:cubicBezTo>
                  <a:pt x="18440" y="10462"/>
                  <a:pt x="18429" y="10411"/>
                  <a:pt x="18423" y="10365"/>
                </a:cubicBezTo>
                <a:lnTo>
                  <a:pt x="18423" y="10365"/>
                </a:lnTo>
                <a:cubicBezTo>
                  <a:pt x="18412" y="10371"/>
                  <a:pt x="18389" y="10382"/>
                  <a:pt x="18378" y="10382"/>
                </a:cubicBezTo>
                <a:cubicBezTo>
                  <a:pt x="18384" y="10371"/>
                  <a:pt x="18389" y="10354"/>
                  <a:pt x="18395" y="10337"/>
                </a:cubicBezTo>
                <a:cubicBezTo>
                  <a:pt x="18378" y="10280"/>
                  <a:pt x="18446" y="10252"/>
                  <a:pt x="18429" y="10201"/>
                </a:cubicBezTo>
                <a:cubicBezTo>
                  <a:pt x="18423" y="10195"/>
                  <a:pt x="18406" y="10184"/>
                  <a:pt x="18401" y="10178"/>
                </a:cubicBezTo>
                <a:cubicBezTo>
                  <a:pt x="18406" y="10036"/>
                  <a:pt x="18440" y="9889"/>
                  <a:pt x="18418" y="9747"/>
                </a:cubicBezTo>
                <a:lnTo>
                  <a:pt x="18457" y="9747"/>
                </a:lnTo>
                <a:cubicBezTo>
                  <a:pt x="18463" y="9730"/>
                  <a:pt x="18469" y="9696"/>
                  <a:pt x="18474" y="9679"/>
                </a:cubicBezTo>
                <a:cubicBezTo>
                  <a:pt x="18457" y="9668"/>
                  <a:pt x="18446" y="9662"/>
                  <a:pt x="18435" y="9651"/>
                </a:cubicBezTo>
                <a:lnTo>
                  <a:pt x="18429" y="9690"/>
                </a:lnTo>
                <a:cubicBezTo>
                  <a:pt x="18423" y="9673"/>
                  <a:pt x="18418" y="9639"/>
                  <a:pt x="18418" y="9628"/>
                </a:cubicBezTo>
                <a:lnTo>
                  <a:pt x="18418" y="9628"/>
                </a:lnTo>
                <a:cubicBezTo>
                  <a:pt x="18423" y="9634"/>
                  <a:pt x="18440" y="9645"/>
                  <a:pt x="18446" y="9651"/>
                </a:cubicBezTo>
                <a:cubicBezTo>
                  <a:pt x="18452" y="9645"/>
                  <a:pt x="18469" y="9634"/>
                  <a:pt x="18480" y="9634"/>
                </a:cubicBezTo>
                <a:cubicBezTo>
                  <a:pt x="18474" y="9599"/>
                  <a:pt x="18469" y="9571"/>
                  <a:pt x="18469" y="9537"/>
                </a:cubicBezTo>
                <a:lnTo>
                  <a:pt x="18446" y="9537"/>
                </a:lnTo>
                <a:cubicBezTo>
                  <a:pt x="18440" y="9565"/>
                  <a:pt x="18435" y="9594"/>
                  <a:pt x="18418" y="9617"/>
                </a:cubicBezTo>
                <a:cubicBezTo>
                  <a:pt x="18435" y="9588"/>
                  <a:pt x="18429" y="9554"/>
                  <a:pt x="18418" y="9526"/>
                </a:cubicBezTo>
                <a:lnTo>
                  <a:pt x="18474" y="9526"/>
                </a:lnTo>
                <a:cubicBezTo>
                  <a:pt x="18474" y="9497"/>
                  <a:pt x="18474" y="9469"/>
                  <a:pt x="18469" y="9435"/>
                </a:cubicBezTo>
                <a:cubicBezTo>
                  <a:pt x="18463" y="9458"/>
                  <a:pt x="18446" y="9503"/>
                  <a:pt x="18435" y="9520"/>
                </a:cubicBezTo>
                <a:cubicBezTo>
                  <a:pt x="18429" y="9497"/>
                  <a:pt x="18429" y="9475"/>
                  <a:pt x="18440" y="9446"/>
                </a:cubicBezTo>
                <a:cubicBezTo>
                  <a:pt x="18423" y="9390"/>
                  <a:pt x="18435" y="9333"/>
                  <a:pt x="18429" y="9276"/>
                </a:cubicBezTo>
                <a:lnTo>
                  <a:pt x="18457" y="9265"/>
                </a:lnTo>
                <a:cubicBezTo>
                  <a:pt x="18446" y="9259"/>
                  <a:pt x="18423" y="9242"/>
                  <a:pt x="18418" y="9231"/>
                </a:cubicBezTo>
                <a:cubicBezTo>
                  <a:pt x="18435" y="9225"/>
                  <a:pt x="18452" y="9219"/>
                  <a:pt x="18469" y="9214"/>
                </a:cubicBezTo>
                <a:cubicBezTo>
                  <a:pt x="18452" y="9197"/>
                  <a:pt x="18435" y="9180"/>
                  <a:pt x="18418" y="9157"/>
                </a:cubicBezTo>
                <a:cubicBezTo>
                  <a:pt x="18418" y="9140"/>
                  <a:pt x="18423" y="9123"/>
                  <a:pt x="18429" y="9106"/>
                </a:cubicBezTo>
                <a:cubicBezTo>
                  <a:pt x="18440" y="9129"/>
                  <a:pt x="18452" y="9151"/>
                  <a:pt x="18474" y="9168"/>
                </a:cubicBezTo>
                <a:cubicBezTo>
                  <a:pt x="18469" y="9151"/>
                  <a:pt x="18463" y="9117"/>
                  <a:pt x="18463" y="9100"/>
                </a:cubicBezTo>
                <a:lnTo>
                  <a:pt x="18503" y="9100"/>
                </a:lnTo>
                <a:cubicBezTo>
                  <a:pt x="18491" y="9095"/>
                  <a:pt x="18469" y="9077"/>
                  <a:pt x="18457" y="9072"/>
                </a:cubicBezTo>
                <a:cubicBezTo>
                  <a:pt x="18462" y="9053"/>
                  <a:pt x="18455" y="8997"/>
                  <a:pt x="18480" y="8997"/>
                </a:cubicBezTo>
                <a:close/>
                <a:moveTo>
                  <a:pt x="976" y="10536"/>
                </a:moveTo>
                <a:lnTo>
                  <a:pt x="976" y="10536"/>
                </a:lnTo>
                <a:cubicBezTo>
                  <a:pt x="993" y="10553"/>
                  <a:pt x="993" y="10564"/>
                  <a:pt x="971" y="10570"/>
                </a:cubicBezTo>
                <a:cubicBezTo>
                  <a:pt x="948" y="10553"/>
                  <a:pt x="954" y="10541"/>
                  <a:pt x="976" y="10536"/>
                </a:cubicBezTo>
                <a:close/>
                <a:moveTo>
                  <a:pt x="18367" y="9770"/>
                </a:moveTo>
                <a:cubicBezTo>
                  <a:pt x="18355" y="10099"/>
                  <a:pt x="18327" y="10422"/>
                  <a:pt x="18287" y="10746"/>
                </a:cubicBezTo>
                <a:cubicBezTo>
                  <a:pt x="18287" y="10780"/>
                  <a:pt x="18293" y="10819"/>
                  <a:pt x="18259" y="10848"/>
                </a:cubicBezTo>
                <a:cubicBezTo>
                  <a:pt x="18304" y="10621"/>
                  <a:pt x="18293" y="10394"/>
                  <a:pt x="18327" y="10167"/>
                </a:cubicBezTo>
                <a:cubicBezTo>
                  <a:pt x="18316" y="10156"/>
                  <a:pt x="18299" y="10144"/>
                  <a:pt x="18287" y="10138"/>
                </a:cubicBezTo>
                <a:cubicBezTo>
                  <a:pt x="18276" y="10161"/>
                  <a:pt x="18270" y="10184"/>
                  <a:pt x="18264" y="10207"/>
                </a:cubicBezTo>
                <a:lnTo>
                  <a:pt x="18259" y="10207"/>
                </a:lnTo>
                <a:cubicBezTo>
                  <a:pt x="18259" y="10167"/>
                  <a:pt x="18259" y="10121"/>
                  <a:pt x="18259" y="10076"/>
                </a:cubicBezTo>
                <a:cubicBezTo>
                  <a:pt x="18264" y="10076"/>
                  <a:pt x="18276" y="10070"/>
                  <a:pt x="18276" y="10070"/>
                </a:cubicBezTo>
                <a:cubicBezTo>
                  <a:pt x="18276" y="10093"/>
                  <a:pt x="18276" y="10116"/>
                  <a:pt x="18282" y="10138"/>
                </a:cubicBezTo>
                <a:cubicBezTo>
                  <a:pt x="18293" y="10133"/>
                  <a:pt x="18310" y="10127"/>
                  <a:pt x="18321" y="10127"/>
                </a:cubicBezTo>
                <a:cubicBezTo>
                  <a:pt x="18338" y="10008"/>
                  <a:pt x="18338" y="9889"/>
                  <a:pt x="18344" y="9770"/>
                </a:cubicBezTo>
                <a:close/>
                <a:moveTo>
                  <a:pt x="290" y="10933"/>
                </a:moveTo>
                <a:lnTo>
                  <a:pt x="290" y="10933"/>
                </a:lnTo>
                <a:cubicBezTo>
                  <a:pt x="301" y="10978"/>
                  <a:pt x="313" y="11024"/>
                  <a:pt x="324" y="11069"/>
                </a:cubicBezTo>
                <a:lnTo>
                  <a:pt x="296" y="11080"/>
                </a:lnTo>
                <a:cubicBezTo>
                  <a:pt x="290" y="11029"/>
                  <a:pt x="256" y="10978"/>
                  <a:pt x="290" y="10933"/>
                </a:cubicBezTo>
                <a:close/>
                <a:moveTo>
                  <a:pt x="18264" y="10853"/>
                </a:moveTo>
                <a:lnTo>
                  <a:pt x="18264" y="10853"/>
                </a:lnTo>
                <a:cubicBezTo>
                  <a:pt x="18270" y="10961"/>
                  <a:pt x="18242" y="11075"/>
                  <a:pt x="18230" y="11188"/>
                </a:cubicBezTo>
                <a:cubicBezTo>
                  <a:pt x="18213" y="11075"/>
                  <a:pt x="18247" y="10961"/>
                  <a:pt x="18264" y="10853"/>
                </a:cubicBezTo>
                <a:close/>
                <a:moveTo>
                  <a:pt x="17595" y="11183"/>
                </a:moveTo>
                <a:lnTo>
                  <a:pt x="17595" y="11183"/>
                </a:lnTo>
                <a:cubicBezTo>
                  <a:pt x="17589" y="11205"/>
                  <a:pt x="17584" y="11234"/>
                  <a:pt x="17578" y="11256"/>
                </a:cubicBezTo>
                <a:lnTo>
                  <a:pt x="17578" y="11239"/>
                </a:lnTo>
                <a:cubicBezTo>
                  <a:pt x="17584" y="11222"/>
                  <a:pt x="17589" y="11205"/>
                  <a:pt x="17595" y="11183"/>
                </a:cubicBezTo>
                <a:close/>
                <a:moveTo>
                  <a:pt x="18145" y="11245"/>
                </a:moveTo>
                <a:lnTo>
                  <a:pt x="18145" y="11245"/>
                </a:lnTo>
                <a:cubicBezTo>
                  <a:pt x="18174" y="11251"/>
                  <a:pt x="18157" y="11290"/>
                  <a:pt x="18140" y="11296"/>
                </a:cubicBezTo>
                <a:cubicBezTo>
                  <a:pt x="18111" y="11296"/>
                  <a:pt x="18128" y="11251"/>
                  <a:pt x="18145" y="11245"/>
                </a:cubicBezTo>
                <a:close/>
                <a:moveTo>
                  <a:pt x="290" y="10428"/>
                </a:moveTo>
                <a:cubicBezTo>
                  <a:pt x="318" y="10468"/>
                  <a:pt x="296" y="10519"/>
                  <a:pt x="324" y="10553"/>
                </a:cubicBezTo>
                <a:cubicBezTo>
                  <a:pt x="335" y="10870"/>
                  <a:pt x="454" y="11182"/>
                  <a:pt x="466" y="11495"/>
                </a:cubicBezTo>
                <a:cubicBezTo>
                  <a:pt x="420" y="11381"/>
                  <a:pt x="415" y="11256"/>
                  <a:pt x="386" y="11143"/>
                </a:cubicBezTo>
                <a:cubicBezTo>
                  <a:pt x="382" y="11143"/>
                  <a:pt x="375" y="11146"/>
                  <a:pt x="372" y="11149"/>
                </a:cubicBezTo>
                <a:lnTo>
                  <a:pt x="372" y="11149"/>
                </a:lnTo>
                <a:cubicBezTo>
                  <a:pt x="376" y="11140"/>
                  <a:pt x="381" y="11130"/>
                  <a:pt x="381" y="11120"/>
                </a:cubicBezTo>
                <a:cubicBezTo>
                  <a:pt x="358" y="10950"/>
                  <a:pt x="313" y="10785"/>
                  <a:pt x="307" y="10615"/>
                </a:cubicBezTo>
                <a:lnTo>
                  <a:pt x="284" y="10621"/>
                </a:lnTo>
                <a:cubicBezTo>
                  <a:pt x="318" y="10570"/>
                  <a:pt x="284" y="10496"/>
                  <a:pt x="290" y="10428"/>
                </a:cubicBezTo>
                <a:close/>
                <a:moveTo>
                  <a:pt x="476" y="11493"/>
                </a:moveTo>
                <a:cubicBezTo>
                  <a:pt x="479" y="11493"/>
                  <a:pt x="484" y="11494"/>
                  <a:pt x="488" y="11495"/>
                </a:cubicBezTo>
                <a:cubicBezTo>
                  <a:pt x="498" y="11514"/>
                  <a:pt x="495" y="11530"/>
                  <a:pt x="476" y="11530"/>
                </a:cubicBezTo>
                <a:cubicBezTo>
                  <a:pt x="473" y="11530"/>
                  <a:pt x="469" y="11529"/>
                  <a:pt x="466" y="11529"/>
                </a:cubicBezTo>
                <a:cubicBezTo>
                  <a:pt x="452" y="11505"/>
                  <a:pt x="457" y="11493"/>
                  <a:pt x="476" y="11493"/>
                </a:cubicBezTo>
                <a:close/>
                <a:moveTo>
                  <a:pt x="18225" y="11199"/>
                </a:moveTo>
                <a:lnTo>
                  <a:pt x="18225" y="11199"/>
                </a:lnTo>
                <a:cubicBezTo>
                  <a:pt x="18202" y="11347"/>
                  <a:pt x="18174" y="11495"/>
                  <a:pt x="18140" y="11636"/>
                </a:cubicBezTo>
                <a:cubicBezTo>
                  <a:pt x="18128" y="11489"/>
                  <a:pt x="18174" y="11336"/>
                  <a:pt x="18225" y="11199"/>
                </a:cubicBezTo>
                <a:close/>
                <a:moveTo>
                  <a:pt x="375" y="11546"/>
                </a:moveTo>
                <a:cubicBezTo>
                  <a:pt x="369" y="11574"/>
                  <a:pt x="364" y="11602"/>
                  <a:pt x="352" y="11631"/>
                </a:cubicBezTo>
                <a:cubicBezTo>
                  <a:pt x="364" y="11636"/>
                  <a:pt x="386" y="11653"/>
                  <a:pt x="403" y="11659"/>
                </a:cubicBezTo>
                <a:cubicBezTo>
                  <a:pt x="403" y="11619"/>
                  <a:pt x="403" y="11574"/>
                  <a:pt x="375" y="11546"/>
                </a:cubicBezTo>
                <a:close/>
                <a:moveTo>
                  <a:pt x="17516" y="11585"/>
                </a:moveTo>
                <a:cubicBezTo>
                  <a:pt x="17516" y="11619"/>
                  <a:pt x="17510" y="11648"/>
                  <a:pt x="17504" y="11682"/>
                </a:cubicBezTo>
                <a:lnTo>
                  <a:pt x="17482" y="11682"/>
                </a:lnTo>
                <a:cubicBezTo>
                  <a:pt x="17487" y="11648"/>
                  <a:pt x="17499" y="11614"/>
                  <a:pt x="17516" y="11585"/>
                </a:cubicBezTo>
                <a:close/>
                <a:moveTo>
                  <a:pt x="514" y="11336"/>
                </a:moveTo>
                <a:cubicBezTo>
                  <a:pt x="525" y="11365"/>
                  <a:pt x="517" y="11426"/>
                  <a:pt x="549" y="11426"/>
                </a:cubicBezTo>
                <a:cubicBezTo>
                  <a:pt x="554" y="11426"/>
                  <a:pt x="560" y="11425"/>
                  <a:pt x="568" y="11421"/>
                </a:cubicBezTo>
                <a:lnTo>
                  <a:pt x="568" y="11421"/>
                </a:lnTo>
                <a:cubicBezTo>
                  <a:pt x="557" y="11426"/>
                  <a:pt x="551" y="11438"/>
                  <a:pt x="540" y="11443"/>
                </a:cubicBezTo>
                <a:cubicBezTo>
                  <a:pt x="574" y="11523"/>
                  <a:pt x="591" y="11614"/>
                  <a:pt x="579" y="11699"/>
                </a:cubicBezTo>
                <a:cubicBezTo>
                  <a:pt x="557" y="11597"/>
                  <a:pt x="545" y="11495"/>
                  <a:pt x="511" y="11398"/>
                </a:cubicBezTo>
                <a:cubicBezTo>
                  <a:pt x="501" y="11377"/>
                  <a:pt x="505" y="11357"/>
                  <a:pt x="514" y="11336"/>
                </a:cubicBezTo>
                <a:close/>
                <a:moveTo>
                  <a:pt x="18038" y="11761"/>
                </a:moveTo>
                <a:lnTo>
                  <a:pt x="18038" y="11761"/>
                </a:lnTo>
                <a:cubicBezTo>
                  <a:pt x="18060" y="11773"/>
                  <a:pt x="18060" y="11784"/>
                  <a:pt x="18043" y="11801"/>
                </a:cubicBezTo>
                <a:cubicBezTo>
                  <a:pt x="18021" y="11795"/>
                  <a:pt x="18015" y="11778"/>
                  <a:pt x="18038" y="11761"/>
                </a:cubicBezTo>
                <a:close/>
                <a:moveTo>
                  <a:pt x="1215" y="11744"/>
                </a:moveTo>
                <a:cubicBezTo>
                  <a:pt x="1226" y="11784"/>
                  <a:pt x="1243" y="11824"/>
                  <a:pt x="1254" y="11863"/>
                </a:cubicBezTo>
                <a:cubicBezTo>
                  <a:pt x="1249" y="11863"/>
                  <a:pt x="1237" y="11869"/>
                  <a:pt x="1237" y="11869"/>
                </a:cubicBezTo>
                <a:cubicBezTo>
                  <a:pt x="1226" y="11829"/>
                  <a:pt x="1220" y="11790"/>
                  <a:pt x="1215" y="11744"/>
                </a:cubicBezTo>
                <a:close/>
                <a:moveTo>
                  <a:pt x="477" y="11534"/>
                </a:moveTo>
                <a:lnTo>
                  <a:pt x="477" y="11534"/>
                </a:lnTo>
                <a:cubicBezTo>
                  <a:pt x="511" y="11568"/>
                  <a:pt x="511" y="11619"/>
                  <a:pt x="522" y="11665"/>
                </a:cubicBezTo>
                <a:cubicBezTo>
                  <a:pt x="540" y="11739"/>
                  <a:pt x="574" y="11812"/>
                  <a:pt x="568" y="11892"/>
                </a:cubicBezTo>
                <a:cubicBezTo>
                  <a:pt x="511" y="11784"/>
                  <a:pt x="500" y="11653"/>
                  <a:pt x="477" y="11534"/>
                </a:cubicBezTo>
                <a:close/>
                <a:moveTo>
                  <a:pt x="18007" y="11878"/>
                </a:moveTo>
                <a:cubicBezTo>
                  <a:pt x="18009" y="11878"/>
                  <a:pt x="18012" y="11879"/>
                  <a:pt x="18015" y="11880"/>
                </a:cubicBezTo>
                <a:cubicBezTo>
                  <a:pt x="18035" y="11890"/>
                  <a:pt x="18024" y="11922"/>
                  <a:pt x="18006" y="11922"/>
                </a:cubicBezTo>
                <a:cubicBezTo>
                  <a:pt x="18003" y="11922"/>
                  <a:pt x="18001" y="11921"/>
                  <a:pt x="17998" y="11920"/>
                </a:cubicBezTo>
                <a:cubicBezTo>
                  <a:pt x="17978" y="11910"/>
                  <a:pt x="17989" y="11878"/>
                  <a:pt x="18007" y="11878"/>
                </a:cubicBezTo>
                <a:close/>
                <a:moveTo>
                  <a:pt x="17998" y="11948"/>
                </a:moveTo>
                <a:cubicBezTo>
                  <a:pt x="17998" y="11982"/>
                  <a:pt x="17992" y="12017"/>
                  <a:pt x="17986" y="12051"/>
                </a:cubicBezTo>
                <a:lnTo>
                  <a:pt x="17958" y="12051"/>
                </a:lnTo>
                <a:cubicBezTo>
                  <a:pt x="17964" y="12011"/>
                  <a:pt x="17975" y="11977"/>
                  <a:pt x="17998" y="11948"/>
                </a:cubicBezTo>
                <a:close/>
                <a:moveTo>
                  <a:pt x="1050" y="12079"/>
                </a:moveTo>
                <a:cubicBezTo>
                  <a:pt x="1073" y="12096"/>
                  <a:pt x="1067" y="12107"/>
                  <a:pt x="1044" y="12113"/>
                </a:cubicBezTo>
                <a:cubicBezTo>
                  <a:pt x="1027" y="12096"/>
                  <a:pt x="1027" y="12085"/>
                  <a:pt x="1050" y="12079"/>
                </a:cubicBezTo>
                <a:close/>
                <a:moveTo>
                  <a:pt x="17964" y="12079"/>
                </a:moveTo>
                <a:cubicBezTo>
                  <a:pt x="17974" y="12095"/>
                  <a:pt x="17965" y="12131"/>
                  <a:pt x="17945" y="12131"/>
                </a:cubicBezTo>
                <a:cubicBezTo>
                  <a:pt x="17944" y="12131"/>
                  <a:pt x="17943" y="12130"/>
                  <a:pt x="17941" y="12130"/>
                </a:cubicBezTo>
                <a:cubicBezTo>
                  <a:pt x="17924" y="12113"/>
                  <a:pt x="17941" y="12079"/>
                  <a:pt x="17964" y="12079"/>
                </a:cubicBezTo>
                <a:close/>
                <a:moveTo>
                  <a:pt x="749" y="12249"/>
                </a:moveTo>
                <a:lnTo>
                  <a:pt x="749" y="12249"/>
                </a:lnTo>
                <a:cubicBezTo>
                  <a:pt x="766" y="12255"/>
                  <a:pt x="783" y="12260"/>
                  <a:pt x="801" y="12266"/>
                </a:cubicBezTo>
                <a:cubicBezTo>
                  <a:pt x="789" y="12278"/>
                  <a:pt x="778" y="12289"/>
                  <a:pt x="766" y="12300"/>
                </a:cubicBezTo>
                <a:cubicBezTo>
                  <a:pt x="778" y="12317"/>
                  <a:pt x="789" y="12340"/>
                  <a:pt x="801" y="12357"/>
                </a:cubicBezTo>
                <a:lnTo>
                  <a:pt x="772" y="12363"/>
                </a:lnTo>
                <a:cubicBezTo>
                  <a:pt x="766" y="12323"/>
                  <a:pt x="761" y="12283"/>
                  <a:pt x="749" y="12249"/>
                </a:cubicBezTo>
                <a:close/>
                <a:moveTo>
                  <a:pt x="1135" y="12351"/>
                </a:moveTo>
                <a:cubicBezTo>
                  <a:pt x="1152" y="12368"/>
                  <a:pt x="1164" y="12397"/>
                  <a:pt x="1152" y="12419"/>
                </a:cubicBezTo>
                <a:cubicBezTo>
                  <a:pt x="1124" y="12419"/>
                  <a:pt x="1113" y="12357"/>
                  <a:pt x="1135" y="12351"/>
                </a:cubicBezTo>
                <a:close/>
                <a:moveTo>
                  <a:pt x="18094" y="11829"/>
                </a:moveTo>
                <a:lnTo>
                  <a:pt x="18094" y="11829"/>
                </a:lnTo>
                <a:cubicBezTo>
                  <a:pt x="18049" y="12028"/>
                  <a:pt x="17998" y="12226"/>
                  <a:pt x="17930" y="12419"/>
                </a:cubicBezTo>
                <a:cubicBezTo>
                  <a:pt x="17941" y="12249"/>
                  <a:pt x="18021" y="12102"/>
                  <a:pt x="18049" y="11937"/>
                </a:cubicBezTo>
                <a:cubicBezTo>
                  <a:pt x="18049" y="11897"/>
                  <a:pt x="18072" y="11863"/>
                  <a:pt x="18094" y="11829"/>
                </a:cubicBezTo>
                <a:close/>
                <a:moveTo>
                  <a:pt x="17913" y="12158"/>
                </a:moveTo>
                <a:cubicBezTo>
                  <a:pt x="17918" y="12164"/>
                  <a:pt x="17935" y="12175"/>
                  <a:pt x="17941" y="12181"/>
                </a:cubicBezTo>
                <a:cubicBezTo>
                  <a:pt x="17913" y="12278"/>
                  <a:pt x="17907" y="12385"/>
                  <a:pt x="17850" y="12465"/>
                </a:cubicBezTo>
                <a:cubicBezTo>
                  <a:pt x="17867" y="12363"/>
                  <a:pt x="17918" y="12266"/>
                  <a:pt x="17913" y="12158"/>
                </a:cubicBezTo>
                <a:close/>
                <a:moveTo>
                  <a:pt x="852" y="12414"/>
                </a:moveTo>
                <a:cubicBezTo>
                  <a:pt x="846" y="12425"/>
                  <a:pt x="829" y="12442"/>
                  <a:pt x="823" y="12448"/>
                </a:cubicBezTo>
                <a:cubicBezTo>
                  <a:pt x="835" y="12459"/>
                  <a:pt x="857" y="12476"/>
                  <a:pt x="869" y="12487"/>
                </a:cubicBezTo>
                <a:cubicBezTo>
                  <a:pt x="865" y="12488"/>
                  <a:pt x="861" y="12488"/>
                  <a:pt x="857" y="12488"/>
                </a:cubicBezTo>
                <a:cubicBezTo>
                  <a:pt x="824" y="12488"/>
                  <a:pt x="806" y="12466"/>
                  <a:pt x="806" y="12431"/>
                </a:cubicBezTo>
                <a:cubicBezTo>
                  <a:pt x="818" y="12431"/>
                  <a:pt x="840" y="12419"/>
                  <a:pt x="852" y="12414"/>
                </a:cubicBezTo>
                <a:close/>
                <a:moveTo>
                  <a:pt x="17819" y="12537"/>
                </a:moveTo>
                <a:cubicBezTo>
                  <a:pt x="17822" y="12537"/>
                  <a:pt x="17824" y="12537"/>
                  <a:pt x="17828" y="12539"/>
                </a:cubicBezTo>
                <a:cubicBezTo>
                  <a:pt x="17848" y="12549"/>
                  <a:pt x="17832" y="12586"/>
                  <a:pt x="17812" y="12586"/>
                </a:cubicBezTo>
                <a:cubicBezTo>
                  <a:pt x="17810" y="12586"/>
                  <a:pt x="17807" y="12585"/>
                  <a:pt x="17805" y="12584"/>
                </a:cubicBezTo>
                <a:cubicBezTo>
                  <a:pt x="17790" y="12574"/>
                  <a:pt x="17797" y="12537"/>
                  <a:pt x="17819" y="12537"/>
                </a:cubicBezTo>
                <a:close/>
                <a:moveTo>
                  <a:pt x="823" y="12510"/>
                </a:moveTo>
                <a:cubicBezTo>
                  <a:pt x="846" y="12510"/>
                  <a:pt x="863" y="12527"/>
                  <a:pt x="869" y="12544"/>
                </a:cubicBezTo>
                <a:lnTo>
                  <a:pt x="903" y="12544"/>
                </a:lnTo>
                <a:cubicBezTo>
                  <a:pt x="897" y="12556"/>
                  <a:pt x="886" y="12578"/>
                  <a:pt x="880" y="12590"/>
                </a:cubicBezTo>
                <a:cubicBezTo>
                  <a:pt x="891" y="12590"/>
                  <a:pt x="908" y="12590"/>
                  <a:pt x="914" y="12584"/>
                </a:cubicBezTo>
                <a:lnTo>
                  <a:pt x="914" y="12584"/>
                </a:lnTo>
                <a:cubicBezTo>
                  <a:pt x="882" y="12620"/>
                  <a:pt x="892" y="12644"/>
                  <a:pt x="914" y="12644"/>
                </a:cubicBezTo>
                <a:cubicBezTo>
                  <a:pt x="924" y="12644"/>
                  <a:pt x="936" y="12640"/>
                  <a:pt x="948" y="12629"/>
                </a:cubicBezTo>
                <a:cubicBezTo>
                  <a:pt x="954" y="12635"/>
                  <a:pt x="959" y="12652"/>
                  <a:pt x="959" y="12658"/>
                </a:cubicBezTo>
                <a:cubicBezTo>
                  <a:pt x="942" y="12663"/>
                  <a:pt x="920" y="12663"/>
                  <a:pt x="903" y="12663"/>
                </a:cubicBezTo>
                <a:cubicBezTo>
                  <a:pt x="914" y="12686"/>
                  <a:pt x="914" y="12709"/>
                  <a:pt x="908" y="12731"/>
                </a:cubicBezTo>
                <a:cubicBezTo>
                  <a:pt x="886" y="12652"/>
                  <a:pt x="846" y="12584"/>
                  <a:pt x="823" y="12510"/>
                </a:cubicBezTo>
                <a:close/>
                <a:moveTo>
                  <a:pt x="17156" y="12863"/>
                </a:moveTo>
                <a:cubicBezTo>
                  <a:pt x="17160" y="12863"/>
                  <a:pt x="17165" y="12864"/>
                  <a:pt x="17169" y="12868"/>
                </a:cubicBezTo>
                <a:cubicBezTo>
                  <a:pt x="17183" y="12881"/>
                  <a:pt x="17164" y="12906"/>
                  <a:pt x="17144" y="12906"/>
                </a:cubicBezTo>
                <a:cubicBezTo>
                  <a:pt x="17139" y="12906"/>
                  <a:pt x="17134" y="12905"/>
                  <a:pt x="17130" y="12902"/>
                </a:cubicBezTo>
                <a:cubicBezTo>
                  <a:pt x="17116" y="12888"/>
                  <a:pt x="17136" y="12863"/>
                  <a:pt x="17156" y="12863"/>
                </a:cubicBezTo>
                <a:close/>
                <a:moveTo>
                  <a:pt x="976" y="12851"/>
                </a:moveTo>
                <a:cubicBezTo>
                  <a:pt x="993" y="12896"/>
                  <a:pt x="1016" y="12941"/>
                  <a:pt x="1022" y="12992"/>
                </a:cubicBezTo>
                <a:cubicBezTo>
                  <a:pt x="1005" y="12964"/>
                  <a:pt x="988" y="12930"/>
                  <a:pt x="971" y="12902"/>
                </a:cubicBezTo>
                <a:cubicBezTo>
                  <a:pt x="976" y="12885"/>
                  <a:pt x="976" y="12868"/>
                  <a:pt x="976" y="12851"/>
                </a:cubicBezTo>
                <a:close/>
                <a:moveTo>
                  <a:pt x="562" y="11897"/>
                </a:moveTo>
                <a:lnTo>
                  <a:pt x="562" y="11897"/>
                </a:lnTo>
                <a:cubicBezTo>
                  <a:pt x="596" y="11920"/>
                  <a:pt x="596" y="11965"/>
                  <a:pt x="608" y="12005"/>
                </a:cubicBezTo>
                <a:cubicBezTo>
                  <a:pt x="715" y="12334"/>
                  <a:pt x="829" y="12658"/>
                  <a:pt x="954" y="12975"/>
                </a:cubicBezTo>
                <a:cubicBezTo>
                  <a:pt x="982" y="13055"/>
                  <a:pt x="1033" y="13123"/>
                  <a:pt x="1050" y="13202"/>
                </a:cubicBezTo>
                <a:cubicBezTo>
                  <a:pt x="976" y="13106"/>
                  <a:pt x="954" y="12964"/>
                  <a:pt x="869" y="12879"/>
                </a:cubicBezTo>
                <a:cubicBezTo>
                  <a:pt x="874" y="12879"/>
                  <a:pt x="886" y="12873"/>
                  <a:pt x="897" y="12868"/>
                </a:cubicBezTo>
                <a:cubicBezTo>
                  <a:pt x="783" y="12618"/>
                  <a:pt x="704" y="12357"/>
                  <a:pt x="619" y="12096"/>
                </a:cubicBezTo>
                <a:cubicBezTo>
                  <a:pt x="619" y="12102"/>
                  <a:pt x="608" y="12102"/>
                  <a:pt x="608" y="12102"/>
                </a:cubicBezTo>
                <a:cubicBezTo>
                  <a:pt x="619" y="12028"/>
                  <a:pt x="574" y="11965"/>
                  <a:pt x="562" y="11897"/>
                </a:cubicBezTo>
                <a:close/>
                <a:moveTo>
                  <a:pt x="1056" y="13210"/>
                </a:moveTo>
                <a:cubicBezTo>
                  <a:pt x="1059" y="13210"/>
                  <a:pt x="1063" y="13211"/>
                  <a:pt x="1067" y="13214"/>
                </a:cubicBezTo>
                <a:cubicBezTo>
                  <a:pt x="1086" y="13218"/>
                  <a:pt x="1085" y="13254"/>
                  <a:pt x="1069" y="13254"/>
                </a:cubicBezTo>
                <a:cubicBezTo>
                  <a:pt x="1065" y="13254"/>
                  <a:pt x="1061" y="13252"/>
                  <a:pt x="1056" y="13248"/>
                </a:cubicBezTo>
                <a:cubicBezTo>
                  <a:pt x="1041" y="13243"/>
                  <a:pt x="1039" y="13210"/>
                  <a:pt x="1056" y="13210"/>
                </a:cubicBezTo>
                <a:close/>
                <a:moveTo>
                  <a:pt x="17930" y="12425"/>
                </a:moveTo>
                <a:lnTo>
                  <a:pt x="17930" y="12425"/>
                </a:lnTo>
                <a:cubicBezTo>
                  <a:pt x="17890" y="12544"/>
                  <a:pt x="17862" y="12669"/>
                  <a:pt x="17799" y="12777"/>
                </a:cubicBezTo>
                <a:cubicBezTo>
                  <a:pt x="17805" y="12737"/>
                  <a:pt x="17816" y="12692"/>
                  <a:pt x="17828" y="12652"/>
                </a:cubicBezTo>
                <a:cubicBezTo>
                  <a:pt x="17816" y="12652"/>
                  <a:pt x="17799" y="12646"/>
                  <a:pt x="17788" y="12646"/>
                </a:cubicBezTo>
                <a:cubicBezTo>
                  <a:pt x="17777" y="12737"/>
                  <a:pt x="17720" y="12817"/>
                  <a:pt x="17708" y="12902"/>
                </a:cubicBezTo>
                <a:cubicBezTo>
                  <a:pt x="17760" y="12879"/>
                  <a:pt x="17771" y="12817"/>
                  <a:pt x="17805" y="12771"/>
                </a:cubicBezTo>
                <a:lnTo>
                  <a:pt x="17805" y="12771"/>
                </a:lnTo>
                <a:cubicBezTo>
                  <a:pt x="17771" y="12919"/>
                  <a:pt x="17703" y="13060"/>
                  <a:pt x="17635" y="13202"/>
                </a:cubicBezTo>
                <a:cubicBezTo>
                  <a:pt x="17635" y="13208"/>
                  <a:pt x="17629" y="13208"/>
                  <a:pt x="17629" y="13214"/>
                </a:cubicBezTo>
                <a:cubicBezTo>
                  <a:pt x="17629" y="13214"/>
                  <a:pt x="17623" y="13219"/>
                  <a:pt x="17623" y="13225"/>
                </a:cubicBezTo>
                <a:cubicBezTo>
                  <a:pt x="17612" y="13253"/>
                  <a:pt x="17601" y="13276"/>
                  <a:pt x="17584" y="13304"/>
                </a:cubicBezTo>
                <a:cubicBezTo>
                  <a:pt x="17595" y="13265"/>
                  <a:pt x="17612" y="13219"/>
                  <a:pt x="17623" y="13180"/>
                </a:cubicBezTo>
                <a:lnTo>
                  <a:pt x="17618" y="13180"/>
                </a:lnTo>
                <a:cubicBezTo>
                  <a:pt x="17646" y="13112"/>
                  <a:pt x="17674" y="13043"/>
                  <a:pt x="17714" y="12981"/>
                </a:cubicBezTo>
                <a:lnTo>
                  <a:pt x="17686" y="12958"/>
                </a:lnTo>
                <a:cubicBezTo>
                  <a:pt x="17674" y="12975"/>
                  <a:pt x="17657" y="13004"/>
                  <a:pt x="17652" y="13021"/>
                </a:cubicBezTo>
                <a:lnTo>
                  <a:pt x="17618" y="13032"/>
                </a:lnTo>
                <a:lnTo>
                  <a:pt x="17618" y="13004"/>
                </a:lnTo>
                <a:cubicBezTo>
                  <a:pt x="17629" y="13004"/>
                  <a:pt x="17646" y="12998"/>
                  <a:pt x="17657" y="12998"/>
                </a:cubicBezTo>
                <a:cubicBezTo>
                  <a:pt x="17657" y="12964"/>
                  <a:pt x="17663" y="12930"/>
                  <a:pt x="17669" y="12890"/>
                </a:cubicBezTo>
                <a:cubicBezTo>
                  <a:pt x="17708" y="12868"/>
                  <a:pt x="17725" y="12817"/>
                  <a:pt x="17725" y="12771"/>
                </a:cubicBezTo>
                <a:cubicBezTo>
                  <a:pt x="17725" y="12714"/>
                  <a:pt x="17782" y="12675"/>
                  <a:pt x="17760" y="12618"/>
                </a:cubicBezTo>
                <a:lnTo>
                  <a:pt x="17760" y="12618"/>
                </a:lnTo>
                <a:cubicBezTo>
                  <a:pt x="17782" y="12624"/>
                  <a:pt x="17805" y="12635"/>
                  <a:pt x="17828" y="12641"/>
                </a:cubicBezTo>
                <a:cubicBezTo>
                  <a:pt x="17856" y="12590"/>
                  <a:pt x="17873" y="12539"/>
                  <a:pt x="17879" y="12487"/>
                </a:cubicBezTo>
                <a:cubicBezTo>
                  <a:pt x="17896" y="12465"/>
                  <a:pt x="17913" y="12442"/>
                  <a:pt x="17930" y="12425"/>
                </a:cubicBezTo>
                <a:close/>
                <a:moveTo>
                  <a:pt x="971" y="13259"/>
                </a:moveTo>
                <a:cubicBezTo>
                  <a:pt x="986" y="13259"/>
                  <a:pt x="1002" y="13262"/>
                  <a:pt x="1016" y="13265"/>
                </a:cubicBezTo>
                <a:cubicBezTo>
                  <a:pt x="999" y="13270"/>
                  <a:pt x="971" y="13276"/>
                  <a:pt x="954" y="13276"/>
                </a:cubicBezTo>
                <a:cubicBezTo>
                  <a:pt x="971" y="13299"/>
                  <a:pt x="982" y="13316"/>
                  <a:pt x="993" y="13339"/>
                </a:cubicBezTo>
                <a:cubicBezTo>
                  <a:pt x="976" y="13339"/>
                  <a:pt x="954" y="13333"/>
                  <a:pt x="937" y="13333"/>
                </a:cubicBezTo>
                <a:cubicBezTo>
                  <a:pt x="925" y="13316"/>
                  <a:pt x="920" y="13293"/>
                  <a:pt x="925" y="13270"/>
                </a:cubicBezTo>
                <a:cubicBezTo>
                  <a:pt x="940" y="13262"/>
                  <a:pt x="955" y="13259"/>
                  <a:pt x="971" y="13259"/>
                </a:cubicBezTo>
                <a:close/>
                <a:moveTo>
                  <a:pt x="17538" y="13344"/>
                </a:moveTo>
                <a:cubicBezTo>
                  <a:pt x="17544" y="13350"/>
                  <a:pt x="17544" y="13356"/>
                  <a:pt x="17544" y="13356"/>
                </a:cubicBezTo>
                <a:lnTo>
                  <a:pt x="17544" y="13361"/>
                </a:lnTo>
                <a:cubicBezTo>
                  <a:pt x="17544" y="13361"/>
                  <a:pt x="17538" y="13356"/>
                  <a:pt x="17533" y="13356"/>
                </a:cubicBezTo>
                <a:cubicBezTo>
                  <a:pt x="17538" y="13350"/>
                  <a:pt x="17538" y="13350"/>
                  <a:pt x="17538" y="13344"/>
                </a:cubicBezTo>
                <a:close/>
                <a:moveTo>
                  <a:pt x="1476" y="13191"/>
                </a:moveTo>
                <a:cubicBezTo>
                  <a:pt x="1504" y="13253"/>
                  <a:pt x="1538" y="13310"/>
                  <a:pt x="1572" y="13373"/>
                </a:cubicBezTo>
                <a:cubicBezTo>
                  <a:pt x="1510" y="13333"/>
                  <a:pt x="1504" y="13253"/>
                  <a:pt x="1459" y="13197"/>
                </a:cubicBezTo>
                <a:lnTo>
                  <a:pt x="1476" y="13191"/>
                </a:lnTo>
                <a:close/>
                <a:moveTo>
                  <a:pt x="1223" y="13385"/>
                </a:moveTo>
                <a:cubicBezTo>
                  <a:pt x="1232" y="13385"/>
                  <a:pt x="1240" y="13393"/>
                  <a:pt x="1243" y="13407"/>
                </a:cubicBezTo>
                <a:cubicBezTo>
                  <a:pt x="1236" y="13413"/>
                  <a:pt x="1231" y="13416"/>
                  <a:pt x="1225" y="13416"/>
                </a:cubicBezTo>
                <a:cubicBezTo>
                  <a:pt x="1217" y="13416"/>
                  <a:pt x="1210" y="13409"/>
                  <a:pt x="1203" y="13395"/>
                </a:cubicBezTo>
                <a:cubicBezTo>
                  <a:pt x="1210" y="13389"/>
                  <a:pt x="1217" y="13385"/>
                  <a:pt x="1223" y="13385"/>
                </a:cubicBezTo>
                <a:close/>
                <a:moveTo>
                  <a:pt x="1572" y="13384"/>
                </a:moveTo>
                <a:cubicBezTo>
                  <a:pt x="1578" y="13390"/>
                  <a:pt x="1583" y="13401"/>
                  <a:pt x="1589" y="13407"/>
                </a:cubicBezTo>
                <a:cubicBezTo>
                  <a:pt x="1583" y="13418"/>
                  <a:pt x="1583" y="13424"/>
                  <a:pt x="1583" y="13429"/>
                </a:cubicBezTo>
                <a:cubicBezTo>
                  <a:pt x="1572" y="13412"/>
                  <a:pt x="1566" y="13401"/>
                  <a:pt x="1561" y="13390"/>
                </a:cubicBezTo>
                <a:cubicBezTo>
                  <a:pt x="1561" y="13384"/>
                  <a:pt x="1572" y="13384"/>
                  <a:pt x="1572" y="13384"/>
                </a:cubicBezTo>
                <a:close/>
                <a:moveTo>
                  <a:pt x="1844" y="13378"/>
                </a:moveTo>
                <a:cubicBezTo>
                  <a:pt x="1862" y="13390"/>
                  <a:pt x="1867" y="13401"/>
                  <a:pt x="1873" y="13424"/>
                </a:cubicBezTo>
                <a:cubicBezTo>
                  <a:pt x="1876" y="13440"/>
                  <a:pt x="1873" y="13447"/>
                  <a:pt x="1867" y="13447"/>
                </a:cubicBezTo>
                <a:cubicBezTo>
                  <a:pt x="1850" y="13447"/>
                  <a:pt x="1810" y="13387"/>
                  <a:pt x="1844" y="13378"/>
                </a:cubicBezTo>
                <a:close/>
                <a:moveTo>
                  <a:pt x="1606" y="13446"/>
                </a:moveTo>
                <a:cubicBezTo>
                  <a:pt x="1606" y="13458"/>
                  <a:pt x="1606" y="13463"/>
                  <a:pt x="1601" y="13469"/>
                </a:cubicBezTo>
                <a:cubicBezTo>
                  <a:pt x="1601" y="13463"/>
                  <a:pt x="1595" y="13452"/>
                  <a:pt x="1589" y="13446"/>
                </a:cubicBezTo>
                <a:close/>
                <a:moveTo>
                  <a:pt x="1253" y="13445"/>
                </a:moveTo>
                <a:cubicBezTo>
                  <a:pt x="1262" y="13445"/>
                  <a:pt x="1271" y="13451"/>
                  <a:pt x="1271" y="13463"/>
                </a:cubicBezTo>
                <a:cubicBezTo>
                  <a:pt x="1278" y="13476"/>
                  <a:pt x="1266" y="13486"/>
                  <a:pt x="1254" y="13486"/>
                </a:cubicBezTo>
                <a:cubicBezTo>
                  <a:pt x="1245" y="13486"/>
                  <a:pt x="1237" y="13481"/>
                  <a:pt x="1237" y="13469"/>
                </a:cubicBezTo>
                <a:cubicBezTo>
                  <a:pt x="1231" y="13453"/>
                  <a:pt x="1242" y="13445"/>
                  <a:pt x="1253" y="13445"/>
                </a:cubicBezTo>
                <a:close/>
                <a:moveTo>
                  <a:pt x="974" y="13348"/>
                </a:moveTo>
                <a:cubicBezTo>
                  <a:pt x="989" y="13348"/>
                  <a:pt x="1000" y="13355"/>
                  <a:pt x="1005" y="13373"/>
                </a:cubicBezTo>
                <a:cubicBezTo>
                  <a:pt x="1033" y="13418"/>
                  <a:pt x="1050" y="13475"/>
                  <a:pt x="1084" y="13520"/>
                </a:cubicBezTo>
                <a:cubicBezTo>
                  <a:pt x="1061" y="13520"/>
                  <a:pt x="1044" y="13503"/>
                  <a:pt x="1027" y="13492"/>
                </a:cubicBezTo>
                <a:cubicBezTo>
                  <a:pt x="1022" y="13492"/>
                  <a:pt x="1016" y="13497"/>
                  <a:pt x="1010" y="13497"/>
                </a:cubicBezTo>
                <a:cubicBezTo>
                  <a:pt x="1005" y="13446"/>
                  <a:pt x="965" y="13395"/>
                  <a:pt x="959" y="13350"/>
                </a:cubicBezTo>
                <a:cubicBezTo>
                  <a:pt x="965" y="13349"/>
                  <a:pt x="970" y="13348"/>
                  <a:pt x="974" y="13348"/>
                </a:cubicBezTo>
                <a:close/>
                <a:moveTo>
                  <a:pt x="1023" y="13517"/>
                </a:moveTo>
                <a:cubicBezTo>
                  <a:pt x="1037" y="13517"/>
                  <a:pt x="1058" y="13537"/>
                  <a:pt x="1039" y="13548"/>
                </a:cubicBezTo>
                <a:cubicBezTo>
                  <a:pt x="1033" y="13548"/>
                  <a:pt x="1016" y="13537"/>
                  <a:pt x="1010" y="13531"/>
                </a:cubicBezTo>
                <a:cubicBezTo>
                  <a:pt x="1010" y="13521"/>
                  <a:pt x="1016" y="13517"/>
                  <a:pt x="1023" y="13517"/>
                </a:cubicBezTo>
                <a:close/>
                <a:moveTo>
                  <a:pt x="1646" y="13520"/>
                </a:moveTo>
                <a:cubicBezTo>
                  <a:pt x="1652" y="13537"/>
                  <a:pt x="1663" y="13554"/>
                  <a:pt x="1669" y="13565"/>
                </a:cubicBezTo>
                <a:cubicBezTo>
                  <a:pt x="1663" y="13565"/>
                  <a:pt x="1657" y="13565"/>
                  <a:pt x="1652" y="13560"/>
                </a:cubicBezTo>
                <a:cubicBezTo>
                  <a:pt x="1646" y="13554"/>
                  <a:pt x="1640" y="13543"/>
                  <a:pt x="1635" y="13531"/>
                </a:cubicBezTo>
                <a:lnTo>
                  <a:pt x="1640" y="13520"/>
                </a:lnTo>
                <a:close/>
                <a:moveTo>
                  <a:pt x="1674" y="13588"/>
                </a:moveTo>
                <a:cubicBezTo>
                  <a:pt x="1686" y="13600"/>
                  <a:pt x="1691" y="13617"/>
                  <a:pt x="1697" y="13628"/>
                </a:cubicBezTo>
                <a:lnTo>
                  <a:pt x="1697" y="13651"/>
                </a:lnTo>
                <a:cubicBezTo>
                  <a:pt x="1686" y="13634"/>
                  <a:pt x="1680" y="13617"/>
                  <a:pt x="1669" y="13605"/>
                </a:cubicBezTo>
                <a:cubicBezTo>
                  <a:pt x="1674" y="13600"/>
                  <a:pt x="1674" y="13594"/>
                  <a:pt x="1674" y="13588"/>
                </a:cubicBezTo>
                <a:close/>
                <a:moveTo>
                  <a:pt x="1022" y="13656"/>
                </a:moveTo>
                <a:cubicBezTo>
                  <a:pt x="1022" y="13656"/>
                  <a:pt x="1022" y="13656"/>
                  <a:pt x="1022" y="13656"/>
                </a:cubicBezTo>
                <a:cubicBezTo>
                  <a:pt x="1022" y="13657"/>
                  <a:pt x="1023" y="13657"/>
                  <a:pt x="1023" y="13657"/>
                </a:cubicBezTo>
                <a:lnTo>
                  <a:pt x="1023" y="13657"/>
                </a:lnTo>
                <a:cubicBezTo>
                  <a:pt x="1023" y="13657"/>
                  <a:pt x="1022" y="13656"/>
                  <a:pt x="1022" y="13656"/>
                </a:cubicBezTo>
                <a:close/>
                <a:moveTo>
                  <a:pt x="1254" y="13486"/>
                </a:moveTo>
                <a:lnTo>
                  <a:pt x="1254" y="13486"/>
                </a:lnTo>
                <a:cubicBezTo>
                  <a:pt x="1315" y="13514"/>
                  <a:pt x="1344" y="13579"/>
                  <a:pt x="1382" y="13635"/>
                </a:cubicBezTo>
                <a:lnTo>
                  <a:pt x="1382" y="13635"/>
                </a:lnTo>
                <a:cubicBezTo>
                  <a:pt x="1366" y="13646"/>
                  <a:pt x="1350" y="13651"/>
                  <a:pt x="1340" y="13662"/>
                </a:cubicBezTo>
                <a:cubicBezTo>
                  <a:pt x="1305" y="13605"/>
                  <a:pt x="1271" y="13548"/>
                  <a:pt x="1254" y="13486"/>
                </a:cubicBezTo>
                <a:close/>
                <a:moveTo>
                  <a:pt x="1708" y="13668"/>
                </a:moveTo>
                <a:lnTo>
                  <a:pt x="1703" y="13673"/>
                </a:lnTo>
                <a:cubicBezTo>
                  <a:pt x="1703" y="13673"/>
                  <a:pt x="1703" y="13673"/>
                  <a:pt x="1703" y="13668"/>
                </a:cubicBezTo>
                <a:close/>
                <a:moveTo>
                  <a:pt x="1379" y="13668"/>
                </a:moveTo>
                <a:lnTo>
                  <a:pt x="1379" y="13668"/>
                </a:lnTo>
                <a:cubicBezTo>
                  <a:pt x="1385" y="13673"/>
                  <a:pt x="1396" y="13679"/>
                  <a:pt x="1402" y="13685"/>
                </a:cubicBezTo>
                <a:cubicBezTo>
                  <a:pt x="1402" y="13702"/>
                  <a:pt x="1395" y="13708"/>
                  <a:pt x="1387" y="13708"/>
                </a:cubicBezTo>
                <a:cubicBezTo>
                  <a:pt x="1369" y="13708"/>
                  <a:pt x="1344" y="13675"/>
                  <a:pt x="1379" y="13668"/>
                </a:cubicBezTo>
                <a:close/>
                <a:moveTo>
                  <a:pt x="17396" y="13736"/>
                </a:moveTo>
                <a:lnTo>
                  <a:pt x="17396" y="13747"/>
                </a:lnTo>
                <a:lnTo>
                  <a:pt x="17391" y="13747"/>
                </a:lnTo>
                <a:cubicBezTo>
                  <a:pt x="17396" y="13741"/>
                  <a:pt x="17396" y="13736"/>
                  <a:pt x="17396" y="13736"/>
                </a:cubicBezTo>
                <a:close/>
                <a:moveTo>
                  <a:pt x="17391" y="13764"/>
                </a:moveTo>
                <a:lnTo>
                  <a:pt x="17385" y="13770"/>
                </a:lnTo>
                <a:lnTo>
                  <a:pt x="17385" y="13764"/>
                </a:lnTo>
                <a:close/>
                <a:moveTo>
                  <a:pt x="17391" y="13685"/>
                </a:moveTo>
                <a:cubicBezTo>
                  <a:pt x="17379" y="13730"/>
                  <a:pt x="17362" y="13764"/>
                  <a:pt x="17334" y="13798"/>
                </a:cubicBezTo>
                <a:cubicBezTo>
                  <a:pt x="17357" y="13758"/>
                  <a:pt x="17374" y="13724"/>
                  <a:pt x="17385" y="13685"/>
                </a:cubicBezTo>
                <a:close/>
                <a:moveTo>
                  <a:pt x="17300" y="13730"/>
                </a:moveTo>
                <a:cubicBezTo>
                  <a:pt x="17308" y="13730"/>
                  <a:pt x="17315" y="13733"/>
                  <a:pt x="17321" y="13733"/>
                </a:cubicBezTo>
                <a:cubicBezTo>
                  <a:pt x="17324" y="13733"/>
                  <a:pt x="17326" y="13732"/>
                  <a:pt x="17328" y="13730"/>
                </a:cubicBezTo>
                <a:lnTo>
                  <a:pt x="17328" y="13730"/>
                </a:lnTo>
                <a:cubicBezTo>
                  <a:pt x="17328" y="13736"/>
                  <a:pt x="17328" y="13741"/>
                  <a:pt x="17323" y="13747"/>
                </a:cubicBezTo>
                <a:cubicBezTo>
                  <a:pt x="17317" y="13753"/>
                  <a:pt x="17306" y="13758"/>
                  <a:pt x="17300" y="13764"/>
                </a:cubicBezTo>
                <a:lnTo>
                  <a:pt x="17289" y="13787"/>
                </a:lnTo>
                <a:cubicBezTo>
                  <a:pt x="17277" y="13798"/>
                  <a:pt x="17266" y="13809"/>
                  <a:pt x="17255" y="13821"/>
                </a:cubicBezTo>
                <a:cubicBezTo>
                  <a:pt x="17260" y="13809"/>
                  <a:pt x="17266" y="13798"/>
                  <a:pt x="17266" y="13781"/>
                </a:cubicBezTo>
                <a:cubicBezTo>
                  <a:pt x="17266" y="13775"/>
                  <a:pt x="17272" y="13775"/>
                  <a:pt x="17272" y="13770"/>
                </a:cubicBezTo>
                <a:lnTo>
                  <a:pt x="17277" y="13770"/>
                </a:lnTo>
                <a:cubicBezTo>
                  <a:pt x="17277" y="13770"/>
                  <a:pt x="17277" y="13764"/>
                  <a:pt x="17277" y="13764"/>
                </a:cubicBezTo>
                <a:cubicBezTo>
                  <a:pt x="17283" y="13753"/>
                  <a:pt x="17294" y="13741"/>
                  <a:pt x="17300" y="13730"/>
                </a:cubicBezTo>
                <a:close/>
                <a:moveTo>
                  <a:pt x="1459" y="13792"/>
                </a:moveTo>
                <a:cubicBezTo>
                  <a:pt x="1470" y="13815"/>
                  <a:pt x="1459" y="13826"/>
                  <a:pt x="1436" y="13826"/>
                </a:cubicBezTo>
                <a:cubicBezTo>
                  <a:pt x="1425" y="13804"/>
                  <a:pt x="1430" y="13792"/>
                  <a:pt x="1459" y="13792"/>
                </a:cubicBezTo>
                <a:close/>
                <a:moveTo>
                  <a:pt x="1720" y="13673"/>
                </a:moveTo>
                <a:cubicBezTo>
                  <a:pt x="1759" y="13730"/>
                  <a:pt x="1793" y="13787"/>
                  <a:pt x="1827" y="13849"/>
                </a:cubicBezTo>
                <a:lnTo>
                  <a:pt x="1822" y="13849"/>
                </a:lnTo>
                <a:cubicBezTo>
                  <a:pt x="1822" y="13849"/>
                  <a:pt x="1816" y="13849"/>
                  <a:pt x="1816" y="13855"/>
                </a:cubicBezTo>
                <a:cubicBezTo>
                  <a:pt x="1805" y="13821"/>
                  <a:pt x="1788" y="13787"/>
                  <a:pt x="1759" y="13770"/>
                </a:cubicBezTo>
                <a:cubicBezTo>
                  <a:pt x="1742" y="13741"/>
                  <a:pt x="1725" y="13713"/>
                  <a:pt x="1714" y="13690"/>
                </a:cubicBezTo>
                <a:cubicBezTo>
                  <a:pt x="1714" y="13685"/>
                  <a:pt x="1720" y="13679"/>
                  <a:pt x="1720" y="13673"/>
                </a:cubicBezTo>
                <a:close/>
                <a:moveTo>
                  <a:pt x="17357" y="13838"/>
                </a:moveTo>
                <a:cubicBezTo>
                  <a:pt x="17357" y="13843"/>
                  <a:pt x="17351" y="13855"/>
                  <a:pt x="17340" y="13866"/>
                </a:cubicBezTo>
                <a:cubicBezTo>
                  <a:pt x="17340" y="13861"/>
                  <a:pt x="17345" y="13849"/>
                  <a:pt x="17345" y="13843"/>
                </a:cubicBezTo>
                <a:cubicBezTo>
                  <a:pt x="17351" y="13838"/>
                  <a:pt x="17357" y="13838"/>
                  <a:pt x="17357" y="13838"/>
                </a:cubicBezTo>
                <a:close/>
                <a:moveTo>
                  <a:pt x="1489" y="13876"/>
                </a:moveTo>
                <a:cubicBezTo>
                  <a:pt x="1493" y="13876"/>
                  <a:pt x="1498" y="13877"/>
                  <a:pt x="1504" y="13878"/>
                </a:cubicBezTo>
                <a:cubicBezTo>
                  <a:pt x="1514" y="13901"/>
                  <a:pt x="1511" y="13913"/>
                  <a:pt x="1494" y="13913"/>
                </a:cubicBezTo>
                <a:cubicBezTo>
                  <a:pt x="1490" y="13913"/>
                  <a:pt x="1486" y="13913"/>
                  <a:pt x="1481" y="13912"/>
                </a:cubicBezTo>
                <a:cubicBezTo>
                  <a:pt x="1467" y="13888"/>
                  <a:pt x="1469" y="13876"/>
                  <a:pt x="1489" y="13876"/>
                </a:cubicBezTo>
                <a:close/>
                <a:moveTo>
                  <a:pt x="1023" y="13657"/>
                </a:moveTo>
                <a:lnTo>
                  <a:pt x="1023" y="13657"/>
                </a:lnTo>
                <a:cubicBezTo>
                  <a:pt x="1045" y="13684"/>
                  <a:pt x="1073" y="13703"/>
                  <a:pt x="1113" y="13713"/>
                </a:cubicBezTo>
                <a:lnTo>
                  <a:pt x="1073" y="13736"/>
                </a:lnTo>
                <a:cubicBezTo>
                  <a:pt x="1084" y="13736"/>
                  <a:pt x="1113" y="13736"/>
                  <a:pt x="1124" y="13730"/>
                </a:cubicBezTo>
                <a:lnTo>
                  <a:pt x="1124" y="13730"/>
                </a:lnTo>
                <a:cubicBezTo>
                  <a:pt x="1118" y="13758"/>
                  <a:pt x="1090" y="13798"/>
                  <a:pt x="1130" y="13809"/>
                </a:cubicBezTo>
                <a:cubicBezTo>
                  <a:pt x="1152" y="13843"/>
                  <a:pt x="1169" y="13883"/>
                  <a:pt x="1186" y="13917"/>
                </a:cubicBezTo>
                <a:cubicBezTo>
                  <a:pt x="1186" y="13872"/>
                  <a:pt x="1175" y="13826"/>
                  <a:pt x="1158" y="13775"/>
                </a:cubicBezTo>
                <a:cubicBezTo>
                  <a:pt x="1147" y="13781"/>
                  <a:pt x="1130" y="13787"/>
                  <a:pt x="1118" y="13792"/>
                </a:cubicBezTo>
                <a:cubicBezTo>
                  <a:pt x="1141" y="13753"/>
                  <a:pt x="1141" y="13719"/>
                  <a:pt x="1101" y="13696"/>
                </a:cubicBezTo>
                <a:lnTo>
                  <a:pt x="1135" y="13690"/>
                </a:lnTo>
                <a:cubicBezTo>
                  <a:pt x="1096" y="13685"/>
                  <a:pt x="1057" y="13679"/>
                  <a:pt x="1023" y="13657"/>
                </a:cubicBezTo>
                <a:close/>
                <a:moveTo>
                  <a:pt x="1845" y="13895"/>
                </a:moveTo>
                <a:lnTo>
                  <a:pt x="1845" y="13895"/>
                </a:lnTo>
                <a:cubicBezTo>
                  <a:pt x="1851" y="13901"/>
                  <a:pt x="1856" y="13912"/>
                  <a:pt x="1862" y="13923"/>
                </a:cubicBezTo>
                <a:cubicBezTo>
                  <a:pt x="1856" y="13917"/>
                  <a:pt x="1856" y="13917"/>
                  <a:pt x="1850" y="13912"/>
                </a:cubicBezTo>
                <a:cubicBezTo>
                  <a:pt x="1850" y="13907"/>
                  <a:pt x="1847" y="13903"/>
                  <a:pt x="1845" y="13895"/>
                </a:cubicBezTo>
                <a:close/>
                <a:moveTo>
                  <a:pt x="1862" y="13929"/>
                </a:moveTo>
                <a:cubicBezTo>
                  <a:pt x="1867" y="13929"/>
                  <a:pt x="1873" y="13934"/>
                  <a:pt x="1879" y="13940"/>
                </a:cubicBezTo>
                <a:cubicBezTo>
                  <a:pt x="1873" y="13940"/>
                  <a:pt x="1867" y="13946"/>
                  <a:pt x="1867" y="13946"/>
                </a:cubicBezTo>
                <a:cubicBezTo>
                  <a:pt x="1862" y="13940"/>
                  <a:pt x="1862" y="13934"/>
                  <a:pt x="1862" y="13929"/>
                </a:cubicBezTo>
                <a:close/>
                <a:moveTo>
                  <a:pt x="17249" y="13832"/>
                </a:moveTo>
                <a:cubicBezTo>
                  <a:pt x="17260" y="13838"/>
                  <a:pt x="17272" y="13843"/>
                  <a:pt x="17283" y="13849"/>
                </a:cubicBezTo>
                <a:cubicBezTo>
                  <a:pt x="17277" y="13855"/>
                  <a:pt x="17277" y="13861"/>
                  <a:pt x="17272" y="13872"/>
                </a:cubicBezTo>
                <a:cubicBezTo>
                  <a:pt x="17264" y="13868"/>
                  <a:pt x="17253" y="13864"/>
                  <a:pt x="17243" y="13864"/>
                </a:cubicBezTo>
                <a:cubicBezTo>
                  <a:pt x="17240" y="13864"/>
                  <a:pt x="17237" y="13864"/>
                  <a:pt x="17235" y="13865"/>
                </a:cubicBezTo>
                <a:lnTo>
                  <a:pt x="17235" y="13865"/>
                </a:lnTo>
                <a:cubicBezTo>
                  <a:pt x="17234" y="13865"/>
                  <a:pt x="17233" y="13864"/>
                  <a:pt x="17232" y="13864"/>
                </a:cubicBezTo>
                <a:lnTo>
                  <a:pt x="17232" y="13864"/>
                </a:lnTo>
                <a:cubicBezTo>
                  <a:pt x="17232" y="13865"/>
                  <a:pt x="17232" y="13865"/>
                  <a:pt x="17232" y="13866"/>
                </a:cubicBezTo>
                <a:cubicBezTo>
                  <a:pt x="17233" y="13866"/>
                  <a:pt x="17234" y="13865"/>
                  <a:pt x="17235" y="13865"/>
                </a:cubicBezTo>
                <a:lnTo>
                  <a:pt x="17235" y="13865"/>
                </a:lnTo>
                <a:cubicBezTo>
                  <a:pt x="17245" y="13871"/>
                  <a:pt x="17257" y="13879"/>
                  <a:pt x="17266" y="13883"/>
                </a:cubicBezTo>
                <a:cubicBezTo>
                  <a:pt x="17243" y="13923"/>
                  <a:pt x="17226" y="13963"/>
                  <a:pt x="17198" y="13997"/>
                </a:cubicBezTo>
                <a:cubicBezTo>
                  <a:pt x="17198" y="13985"/>
                  <a:pt x="17198" y="13980"/>
                  <a:pt x="17198" y="13968"/>
                </a:cubicBezTo>
                <a:cubicBezTo>
                  <a:pt x="17232" y="13951"/>
                  <a:pt x="17243" y="13900"/>
                  <a:pt x="17226" y="13866"/>
                </a:cubicBezTo>
                <a:lnTo>
                  <a:pt x="17226" y="13861"/>
                </a:lnTo>
                <a:cubicBezTo>
                  <a:pt x="17228" y="13861"/>
                  <a:pt x="17230" y="13863"/>
                  <a:pt x="17232" y="13864"/>
                </a:cubicBezTo>
                <a:lnTo>
                  <a:pt x="17232" y="13864"/>
                </a:lnTo>
                <a:cubicBezTo>
                  <a:pt x="17233" y="13859"/>
                  <a:pt x="17238" y="13854"/>
                  <a:pt x="17238" y="13849"/>
                </a:cubicBezTo>
                <a:cubicBezTo>
                  <a:pt x="17243" y="13843"/>
                  <a:pt x="17249" y="13838"/>
                  <a:pt x="17249" y="13832"/>
                </a:cubicBezTo>
                <a:close/>
                <a:moveTo>
                  <a:pt x="17300" y="13906"/>
                </a:moveTo>
                <a:cubicBezTo>
                  <a:pt x="17306" y="13906"/>
                  <a:pt x="17311" y="13906"/>
                  <a:pt x="17311" y="13912"/>
                </a:cubicBezTo>
                <a:cubicBezTo>
                  <a:pt x="17311" y="13912"/>
                  <a:pt x="17306" y="13917"/>
                  <a:pt x="17306" y="13917"/>
                </a:cubicBezTo>
                <a:cubicBezTo>
                  <a:pt x="17306" y="13934"/>
                  <a:pt x="17311" y="13951"/>
                  <a:pt x="17311" y="13968"/>
                </a:cubicBezTo>
                <a:cubicBezTo>
                  <a:pt x="17203" y="14059"/>
                  <a:pt x="17192" y="14224"/>
                  <a:pt x="17079" y="14309"/>
                </a:cubicBezTo>
                <a:cubicBezTo>
                  <a:pt x="17084" y="14314"/>
                  <a:pt x="17096" y="14320"/>
                  <a:pt x="17101" y="14326"/>
                </a:cubicBezTo>
                <a:cubicBezTo>
                  <a:pt x="17084" y="14331"/>
                  <a:pt x="17062" y="14343"/>
                  <a:pt x="17045" y="14348"/>
                </a:cubicBezTo>
                <a:cubicBezTo>
                  <a:pt x="17113" y="14235"/>
                  <a:pt x="17175" y="14116"/>
                  <a:pt x="17238" y="13991"/>
                </a:cubicBezTo>
                <a:cubicBezTo>
                  <a:pt x="17260" y="13963"/>
                  <a:pt x="17277" y="13934"/>
                  <a:pt x="17300" y="13906"/>
                </a:cubicBezTo>
                <a:close/>
                <a:moveTo>
                  <a:pt x="16309" y="14308"/>
                </a:moveTo>
                <a:cubicBezTo>
                  <a:pt x="16310" y="14308"/>
                  <a:pt x="16311" y="14308"/>
                  <a:pt x="16313" y="14309"/>
                </a:cubicBezTo>
                <a:cubicBezTo>
                  <a:pt x="16329" y="14319"/>
                  <a:pt x="16310" y="14355"/>
                  <a:pt x="16293" y="14355"/>
                </a:cubicBezTo>
                <a:cubicBezTo>
                  <a:pt x="16292" y="14355"/>
                  <a:pt x="16291" y="14354"/>
                  <a:pt x="16290" y="14354"/>
                </a:cubicBezTo>
                <a:cubicBezTo>
                  <a:pt x="16269" y="14338"/>
                  <a:pt x="16292" y="14308"/>
                  <a:pt x="16309" y="14308"/>
                </a:cubicBezTo>
                <a:close/>
                <a:moveTo>
                  <a:pt x="16591" y="14331"/>
                </a:moveTo>
                <a:cubicBezTo>
                  <a:pt x="16591" y="14354"/>
                  <a:pt x="16585" y="14365"/>
                  <a:pt x="16568" y="14377"/>
                </a:cubicBezTo>
                <a:cubicBezTo>
                  <a:pt x="16574" y="14360"/>
                  <a:pt x="16585" y="14343"/>
                  <a:pt x="16591" y="14331"/>
                </a:cubicBezTo>
                <a:close/>
                <a:moveTo>
                  <a:pt x="16908" y="14400"/>
                </a:moveTo>
                <a:cubicBezTo>
                  <a:pt x="16908" y="14400"/>
                  <a:pt x="16908" y="14405"/>
                  <a:pt x="16908" y="14405"/>
                </a:cubicBezTo>
                <a:lnTo>
                  <a:pt x="16903" y="14405"/>
                </a:lnTo>
                <a:cubicBezTo>
                  <a:pt x="16903" y="14405"/>
                  <a:pt x="16903" y="14400"/>
                  <a:pt x="16908" y="14400"/>
                </a:cubicBezTo>
                <a:close/>
                <a:moveTo>
                  <a:pt x="16931" y="14371"/>
                </a:moveTo>
                <a:cubicBezTo>
                  <a:pt x="16960" y="14371"/>
                  <a:pt x="16965" y="14382"/>
                  <a:pt x="16948" y="14405"/>
                </a:cubicBezTo>
                <a:cubicBezTo>
                  <a:pt x="16925" y="14405"/>
                  <a:pt x="16920" y="14394"/>
                  <a:pt x="16931" y="14371"/>
                </a:cubicBezTo>
                <a:close/>
                <a:moveTo>
                  <a:pt x="16920" y="14417"/>
                </a:moveTo>
                <a:cubicBezTo>
                  <a:pt x="16925" y="14434"/>
                  <a:pt x="16920" y="14456"/>
                  <a:pt x="16903" y="14456"/>
                </a:cubicBezTo>
                <a:cubicBezTo>
                  <a:pt x="16903" y="14456"/>
                  <a:pt x="16897" y="14451"/>
                  <a:pt x="16897" y="14451"/>
                </a:cubicBezTo>
                <a:cubicBezTo>
                  <a:pt x="16908" y="14439"/>
                  <a:pt x="16914" y="14428"/>
                  <a:pt x="16920" y="14417"/>
                </a:cubicBezTo>
                <a:close/>
                <a:moveTo>
                  <a:pt x="16506" y="14468"/>
                </a:moveTo>
                <a:cubicBezTo>
                  <a:pt x="16494" y="14479"/>
                  <a:pt x="16483" y="14502"/>
                  <a:pt x="16477" y="14513"/>
                </a:cubicBezTo>
                <a:cubicBezTo>
                  <a:pt x="16477" y="14513"/>
                  <a:pt x="16477" y="14519"/>
                  <a:pt x="16483" y="14524"/>
                </a:cubicBezTo>
                <a:cubicBezTo>
                  <a:pt x="16466" y="14541"/>
                  <a:pt x="16449" y="14558"/>
                  <a:pt x="16432" y="14575"/>
                </a:cubicBezTo>
                <a:cubicBezTo>
                  <a:pt x="16443" y="14536"/>
                  <a:pt x="16477" y="14513"/>
                  <a:pt x="16489" y="14479"/>
                </a:cubicBezTo>
                <a:cubicBezTo>
                  <a:pt x="16489" y="14479"/>
                  <a:pt x="16489" y="14479"/>
                  <a:pt x="16489" y="14473"/>
                </a:cubicBezTo>
                <a:cubicBezTo>
                  <a:pt x="16494" y="14473"/>
                  <a:pt x="16500" y="14468"/>
                  <a:pt x="16506" y="14468"/>
                </a:cubicBezTo>
                <a:close/>
                <a:moveTo>
                  <a:pt x="17172" y="14588"/>
                </a:moveTo>
                <a:cubicBezTo>
                  <a:pt x="17173" y="14590"/>
                  <a:pt x="17174" y="14591"/>
                  <a:pt x="17175" y="14592"/>
                </a:cubicBezTo>
                <a:lnTo>
                  <a:pt x="17172" y="14588"/>
                </a:lnTo>
                <a:close/>
                <a:moveTo>
                  <a:pt x="1964" y="14616"/>
                </a:moveTo>
                <a:cubicBezTo>
                  <a:pt x="1982" y="14616"/>
                  <a:pt x="2002" y="14627"/>
                  <a:pt x="1998" y="14643"/>
                </a:cubicBezTo>
                <a:cubicBezTo>
                  <a:pt x="1994" y="14648"/>
                  <a:pt x="1989" y="14650"/>
                  <a:pt x="1983" y="14650"/>
                </a:cubicBezTo>
                <a:cubicBezTo>
                  <a:pt x="1967" y="14650"/>
                  <a:pt x="1947" y="14637"/>
                  <a:pt x="1947" y="14621"/>
                </a:cubicBezTo>
                <a:cubicBezTo>
                  <a:pt x="1951" y="14618"/>
                  <a:pt x="1957" y="14616"/>
                  <a:pt x="1964" y="14616"/>
                </a:cubicBezTo>
                <a:close/>
                <a:moveTo>
                  <a:pt x="16053" y="14638"/>
                </a:moveTo>
                <a:cubicBezTo>
                  <a:pt x="16066" y="14638"/>
                  <a:pt x="16079" y="14660"/>
                  <a:pt x="16063" y="14672"/>
                </a:cubicBezTo>
                <a:cubicBezTo>
                  <a:pt x="16058" y="14680"/>
                  <a:pt x="16052" y="14684"/>
                  <a:pt x="16046" y="14684"/>
                </a:cubicBezTo>
                <a:cubicBezTo>
                  <a:pt x="16034" y="14684"/>
                  <a:pt x="16024" y="14665"/>
                  <a:pt x="16040" y="14649"/>
                </a:cubicBezTo>
                <a:cubicBezTo>
                  <a:pt x="16043" y="14641"/>
                  <a:pt x="16048" y="14638"/>
                  <a:pt x="16053" y="14638"/>
                </a:cubicBezTo>
                <a:close/>
                <a:moveTo>
                  <a:pt x="1995" y="14665"/>
                </a:moveTo>
                <a:cubicBezTo>
                  <a:pt x="2000" y="14665"/>
                  <a:pt x="2007" y="14670"/>
                  <a:pt x="2015" y="14678"/>
                </a:cubicBezTo>
                <a:cubicBezTo>
                  <a:pt x="2009" y="14678"/>
                  <a:pt x="2009" y="14683"/>
                  <a:pt x="2009" y="14689"/>
                </a:cubicBezTo>
                <a:cubicBezTo>
                  <a:pt x="2006" y="14694"/>
                  <a:pt x="2003" y="14697"/>
                  <a:pt x="1998" y="14697"/>
                </a:cubicBezTo>
                <a:cubicBezTo>
                  <a:pt x="1993" y="14697"/>
                  <a:pt x="1987" y="14693"/>
                  <a:pt x="1981" y="14683"/>
                </a:cubicBezTo>
                <a:cubicBezTo>
                  <a:pt x="1984" y="14671"/>
                  <a:pt x="1988" y="14665"/>
                  <a:pt x="1995" y="14665"/>
                </a:cubicBezTo>
                <a:close/>
                <a:moveTo>
                  <a:pt x="1101" y="13316"/>
                </a:moveTo>
                <a:lnTo>
                  <a:pt x="1101" y="13316"/>
                </a:lnTo>
                <a:cubicBezTo>
                  <a:pt x="1186" y="13435"/>
                  <a:pt x="1249" y="13571"/>
                  <a:pt x="1322" y="13702"/>
                </a:cubicBezTo>
                <a:cubicBezTo>
                  <a:pt x="1340" y="13724"/>
                  <a:pt x="1340" y="13770"/>
                  <a:pt x="1374" y="13775"/>
                </a:cubicBezTo>
                <a:cubicBezTo>
                  <a:pt x="1379" y="13764"/>
                  <a:pt x="1379" y="13741"/>
                  <a:pt x="1379" y="13730"/>
                </a:cubicBezTo>
                <a:cubicBezTo>
                  <a:pt x="1396" y="13724"/>
                  <a:pt x="1425" y="13724"/>
                  <a:pt x="1442" y="13724"/>
                </a:cubicBezTo>
                <a:cubicBezTo>
                  <a:pt x="1436" y="13741"/>
                  <a:pt x="1436" y="13758"/>
                  <a:pt x="1430" y="13775"/>
                </a:cubicBezTo>
                <a:cubicBezTo>
                  <a:pt x="1408" y="13775"/>
                  <a:pt x="1391" y="13787"/>
                  <a:pt x="1385" y="13809"/>
                </a:cubicBezTo>
                <a:cubicBezTo>
                  <a:pt x="1402" y="13883"/>
                  <a:pt x="1464" y="13940"/>
                  <a:pt x="1498" y="14008"/>
                </a:cubicBezTo>
                <a:cubicBezTo>
                  <a:pt x="1515" y="14042"/>
                  <a:pt x="1538" y="14093"/>
                  <a:pt x="1578" y="14110"/>
                </a:cubicBezTo>
                <a:cubicBezTo>
                  <a:pt x="1578" y="14070"/>
                  <a:pt x="1561" y="14031"/>
                  <a:pt x="1527" y="14014"/>
                </a:cubicBezTo>
                <a:cubicBezTo>
                  <a:pt x="1521" y="13980"/>
                  <a:pt x="1459" y="13934"/>
                  <a:pt x="1510" y="13912"/>
                </a:cubicBezTo>
                <a:lnTo>
                  <a:pt x="1510" y="13912"/>
                </a:lnTo>
                <a:cubicBezTo>
                  <a:pt x="1521" y="13934"/>
                  <a:pt x="1538" y="13946"/>
                  <a:pt x="1566" y="13946"/>
                </a:cubicBezTo>
                <a:cubicBezTo>
                  <a:pt x="1561" y="13957"/>
                  <a:pt x="1549" y="13968"/>
                  <a:pt x="1544" y="13974"/>
                </a:cubicBezTo>
                <a:cubicBezTo>
                  <a:pt x="1555" y="13980"/>
                  <a:pt x="1578" y="13991"/>
                  <a:pt x="1589" y="13997"/>
                </a:cubicBezTo>
                <a:cubicBezTo>
                  <a:pt x="1601" y="14008"/>
                  <a:pt x="1612" y="14025"/>
                  <a:pt x="1623" y="14042"/>
                </a:cubicBezTo>
                <a:cubicBezTo>
                  <a:pt x="1606" y="14048"/>
                  <a:pt x="1583" y="14048"/>
                  <a:pt x="1572" y="14053"/>
                </a:cubicBezTo>
                <a:cubicBezTo>
                  <a:pt x="1595" y="14059"/>
                  <a:pt x="1623" y="14070"/>
                  <a:pt x="1646" y="14076"/>
                </a:cubicBezTo>
                <a:cubicBezTo>
                  <a:pt x="1640" y="14082"/>
                  <a:pt x="1623" y="14093"/>
                  <a:pt x="1618" y="14093"/>
                </a:cubicBezTo>
                <a:cubicBezTo>
                  <a:pt x="1657" y="14144"/>
                  <a:pt x="1691" y="14201"/>
                  <a:pt x="1731" y="14258"/>
                </a:cubicBezTo>
                <a:cubicBezTo>
                  <a:pt x="1776" y="14275"/>
                  <a:pt x="1771" y="14331"/>
                  <a:pt x="1782" y="14371"/>
                </a:cubicBezTo>
                <a:cubicBezTo>
                  <a:pt x="1691" y="14320"/>
                  <a:pt x="1663" y="14212"/>
                  <a:pt x="1606" y="14139"/>
                </a:cubicBezTo>
                <a:cubicBezTo>
                  <a:pt x="1606" y="14126"/>
                  <a:pt x="1599" y="14121"/>
                  <a:pt x="1590" y="14121"/>
                </a:cubicBezTo>
                <a:cubicBezTo>
                  <a:pt x="1572" y="14121"/>
                  <a:pt x="1547" y="14144"/>
                  <a:pt x="1578" y="14156"/>
                </a:cubicBezTo>
                <a:cubicBezTo>
                  <a:pt x="1674" y="14297"/>
                  <a:pt x="1754" y="14439"/>
                  <a:pt x="1850" y="14581"/>
                </a:cubicBezTo>
                <a:cubicBezTo>
                  <a:pt x="1884" y="14626"/>
                  <a:pt x="1918" y="14678"/>
                  <a:pt x="1947" y="14729"/>
                </a:cubicBezTo>
                <a:cubicBezTo>
                  <a:pt x="1867" y="14666"/>
                  <a:pt x="1833" y="14575"/>
                  <a:pt x="1771" y="14496"/>
                </a:cubicBezTo>
                <a:lnTo>
                  <a:pt x="1748" y="14502"/>
                </a:lnTo>
                <a:cubicBezTo>
                  <a:pt x="1754" y="14496"/>
                  <a:pt x="1765" y="14479"/>
                  <a:pt x="1776" y="14473"/>
                </a:cubicBezTo>
                <a:cubicBezTo>
                  <a:pt x="1759" y="14468"/>
                  <a:pt x="1737" y="14451"/>
                  <a:pt x="1725" y="14445"/>
                </a:cubicBezTo>
                <a:cubicBezTo>
                  <a:pt x="1725" y="14434"/>
                  <a:pt x="1714" y="14417"/>
                  <a:pt x="1714" y="14405"/>
                </a:cubicBezTo>
                <a:cubicBezTo>
                  <a:pt x="1703" y="14400"/>
                  <a:pt x="1686" y="14394"/>
                  <a:pt x="1680" y="14394"/>
                </a:cubicBezTo>
                <a:cubicBezTo>
                  <a:pt x="1680" y="14382"/>
                  <a:pt x="1680" y="14371"/>
                  <a:pt x="1680" y="14360"/>
                </a:cubicBezTo>
                <a:cubicBezTo>
                  <a:pt x="1515" y="14144"/>
                  <a:pt x="1413" y="13889"/>
                  <a:pt x="1260" y="13668"/>
                </a:cubicBezTo>
                <a:cubicBezTo>
                  <a:pt x="1226" y="13543"/>
                  <a:pt x="1135" y="13441"/>
                  <a:pt x="1101" y="13316"/>
                </a:cubicBezTo>
                <a:close/>
                <a:moveTo>
                  <a:pt x="16392" y="14626"/>
                </a:moveTo>
                <a:lnTo>
                  <a:pt x="16392" y="14626"/>
                </a:lnTo>
                <a:cubicBezTo>
                  <a:pt x="16386" y="14649"/>
                  <a:pt x="16381" y="14666"/>
                  <a:pt x="16375" y="14683"/>
                </a:cubicBezTo>
                <a:cubicBezTo>
                  <a:pt x="16369" y="14689"/>
                  <a:pt x="16358" y="14695"/>
                  <a:pt x="16352" y="14695"/>
                </a:cubicBezTo>
                <a:cubicBezTo>
                  <a:pt x="16335" y="14729"/>
                  <a:pt x="16307" y="14757"/>
                  <a:pt x="16279" y="14780"/>
                </a:cubicBezTo>
                <a:cubicBezTo>
                  <a:pt x="16290" y="14751"/>
                  <a:pt x="16301" y="14729"/>
                  <a:pt x="16324" y="14712"/>
                </a:cubicBezTo>
                <a:cubicBezTo>
                  <a:pt x="16347" y="14683"/>
                  <a:pt x="16369" y="14655"/>
                  <a:pt x="16392" y="14626"/>
                </a:cubicBezTo>
                <a:close/>
                <a:moveTo>
                  <a:pt x="1720" y="14834"/>
                </a:moveTo>
                <a:cubicBezTo>
                  <a:pt x="1718" y="14835"/>
                  <a:pt x="1716" y="14836"/>
                  <a:pt x="1714" y="14836"/>
                </a:cubicBezTo>
                <a:lnTo>
                  <a:pt x="1720" y="14834"/>
                </a:lnTo>
                <a:close/>
                <a:moveTo>
                  <a:pt x="1998" y="14791"/>
                </a:moveTo>
                <a:lnTo>
                  <a:pt x="1998" y="14791"/>
                </a:lnTo>
                <a:cubicBezTo>
                  <a:pt x="2003" y="14802"/>
                  <a:pt x="2015" y="14808"/>
                  <a:pt x="2020" y="14819"/>
                </a:cubicBezTo>
                <a:cubicBezTo>
                  <a:pt x="2020" y="14825"/>
                  <a:pt x="2020" y="14836"/>
                  <a:pt x="2020" y="14842"/>
                </a:cubicBezTo>
                <a:lnTo>
                  <a:pt x="2015" y="14842"/>
                </a:lnTo>
                <a:cubicBezTo>
                  <a:pt x="2009" y="14848"/>
                  <a:pt x="2003" y="14848"/>
                  <a:pt x="1998" y="14853"/>
                </a:cubicBezTo>
                <a:cubicBezTo>
                  <a:pt x="2003" y="14831"/>
                  <a:pt x="1998" y="14814"/>
                  <a:pt x="1998" y="14791"/>
                </a:cubicBezTo>
                <a:close/>
                <a:moveTo>
                  <a:pt x="2060" y="14910"/>
                </a:moveTo>
                <a:lnTo>
                  <a:pt x="2060" y="14910"/>
                </a:lnTo>
                <a:cubicBezTo>
                  <a:pt x="2071" y="14922"/>
                  <a:pt x="2083" y="14927"/>
                  <a:pt x="2094" y="14939"/>
                </a:cubicBezTo>
                <a:cubicBezTo>
                  <a:pt x="2100" y="14950"/>
                  <a:pt x="2100" y="14961"/>
                  <a:pt x="2105" y="14967"/>
                </a:cubicBezTo>
                <a:cubicBezTo>
                  <a:pt x="2088" y="14950"/>
                  <a:pt x="2071" y="14927"/>
                  <a:pt x="2060" y="14910"/>
                </a:cubicBezTo>
                <a:close/>
                <a:moveTo>
                  <a:pt x="15826" y="14938"/>
                </a:moveTo>
                <a:cubicBezTo>
                  <a:pt x="15848" y="14938"/>
                  <a:pt x="15815" y="14992"/>
                  <a:pt x="15789" y="14992"/>
                </a:cubicBezTo>
                <a:cubicBezTo>
                  <a:pt x="15783" y="14992"/>
                  <a:pt x="15778" y="14990"/>
                  <a:pt x="15774" y="14984"/>
                </a:cubicBezTo>
                <a:cubicBezTo>
                  <a:pt x="15779" y="14967"/>
                  <a:pt x="15791" y="14950"/>
                  <a:pt x="15808" y="14944"/>
                </a:cubicBezTo>
                <a:cubicBezTo>
                  <a:pt x="15816" y="14940"/>
                  <a:pt x="15822" y="14938"/>
                  <a:pt x="15826" y="14938"/>
                </a:cubicBezTo>
                <a:close/>
                <a:moveTo>
                  <a:pt x="2389" y="15126"/>
                </a:moveTo>
                <a:cubicBezTo>
                  <a:pt x="2395" y="15131"/>
                  <a:pt x="2395" y="15131"/>
                  <a:pt x="2395" y="15137"/>
                </a:cubicBezTo>
                <a:cubicBezTo>
                  <a:pt x="2395" y="15137"/>
                  <a:pt x="2389" y="15131"/>
                  <a:pt x="2389" y="15126"/>
                </a:cubicBezTo>
                <a:close/>
                <a:moveTo>
                  <a:pt x="16388" y="15116"/>
                </a:moveTo>
                <a:cubicBezTo>
                  <a:pt x="16396" y="15116"/>
                  <a:pt x="16400" y="15124"/>
                  <a:pt x="16403" y="15143"/>
                </a:cubicBezTo>
                <a:cubicBezTo>
                  <a:pt x="16394" y="15152"/>
                  <a:pt x="16387" y="15157"/>
                  <a:pt x="16381" y="15157"/>
                </a:cubicBezTo>
                <a:cubicBezTo>
                  <a:pt x="16372" y="15157"/>
                  <a:pt x="16367" y="15148"/>
                  <a:pt x="16364" y="15131"/>
                </a:cubicBezTo>
                <a:cubicBezTo>
                  <a:pt x="16374" y="15121"/>
                  <a:pt x="16382" y="15116"/>
                  <a:pt x="16388" y="15116"/>
                </a:cubicBezTo>
                <a:close/>
                <a:moveTo>
                  <a:pt x="16322" y="15193"/>
                </a:moveTo>
                <a:cubicBezTo>
                  <a:pt x="16329" y="15193"/>
                  <a:pt x="16335" y="15199"/>
                  <a:pt x="16341" y="15211"/>
                </a:cubicBezTo>
                <a:cubicBezTo>
                  <a:pt x="16331" y="15221"/>
                  <a:pt x="16323" y="15225"/>
                  <a:pt x="16317" y="15225"/>
                </a:cubicBezTo>
                <a:cubicBezTo>
                  <a:pt x="16310" y="15225"/>
                  <a:pt x="16305" y="15218"/>
                  <a:pt x="16301" y="15205"/>
                </a:cubicBezTo>
                <a:cubicBezTo>
                  <a:pt x="16309" y="15197"/>
                  <a:pt x="16316" y="15193"/>
                  <a:pt x="16322" y="15193"/>
                </a:cubicBezTo>
                <a:close/>
                <a:moveTo>
                  <a:pt x="16279" y="14780"/>
                </a:moveTo>
                <a:lnTo>
                  <a:pt x="16279" y="14780"/>
                </a:lnTo>
                <a:cubicBezTo>
                  <a:pt x="16171" y="14956"/>
                  <a:pt x="16018" y="15097"/>
                  <a:pt x="15887" y="15256"/>
                </a:cubicBezTo>
                <a:lnTo>
                  <a:pt x="15881" y="15256"/>
                </a:lnTo>
                <a:cubicBezTo>
                  <a:pt x="15881" y="15256"/>
                  <a:pt x="15876" y="15245"/>
                  <a:pt x="15876" y="15239"/>
                </a:cubicBezTo>
                <a:cubicBezTo>
                  <a:pt x="15938" y="15165"/>
                  <a:pt x="16006" y="15092"/>
                  <a:pt x="16074" y="15024"/>
                </a:cubicBezTo>
                <a:cubicBezTo>
                  <a:pt x="16137" y="14939"/>
                  <a:pt x="16205" y="14853"/>
                  <a:pt x="16279" y="14780"/>
                </a:cubicBezTo>
                <a:close/>
                <a:moveTo>
                  <a:pt x="2054" y="14859"/>
                </a:moveTo>
                <a:cubicBezTo>
                  <a:pt x="2128" y="14944"/>
                  <a:pt x="2202" y="15029"/>
                  <a:pt x="2281" y="15114"/>
                </a:cubicBezTo>
                <a:cubicBezTo>
                  <a:pt x="2304" y="15148"/>
                  <a:pt x="2332" y="15182"/>
                  <a:pt x="2366" y="15211"/>
                </a:cubicBezTo>
                <a:cubicBezTo>
                  <a:pt x="2372" y="15234"/>
                  <a:pt x="2378" y="15251"/>
                  <a:pt x="2378" y="15273"/>
                </a:cubicBezTo>
                <a:cubicBezTo>
                  <a:pt x="2349" y="15245"/>
                  <a:pt x="2327" y="15217"/>
                  <a:pt x="2310" y="15182"/>
                </a:cubicBezTo>
                <a:lnTo>
                  <a:pt x="2287" y="15182"/>
                </a:lnTo>
                <a:cubicBezTo>
                  <a:pt x="2287" y="15177"/>
                  <a:pt x="2287" y="15171"/>
                  <a:pt x="2287" y="15171"/>
                </a:cubicBezTo>
                <a:cubicBezTo>
                  <a:pt x="2276" y="15165"/>
                  <a:pt x="2264" y="15165"/>
                  <a:pt x="2253" y="15160"/>
                </a:cubicBezTo>
                <a:cubicBezTo>
                  <a:pt x="2253" y="15154"/>
                  <a:pt x="2247" y="15148"/>
                  <a:pt x="2247" y="15143"/>
                </a:cubicBezTo>
                <a:cubicBezTo>
                  <a:pt x="2225" y="15063"/>
                  <a:pt x="2151" y="15024"/>
                  <a:pt x="2128" y="14944"/>
                </a:cubicBezTo>
                <a:cubicBezTo>
                  <a:pt x="2105" y="14927"/>
                  <a:pt x="2083" y="14910"/>
                  <a:pt x="2054" y="14899"/>
                </a:cubicBezTo>
                <a:cubicBezTo>
                  <a:pt x="2049" y="14893"/>
                  <a:pt x="2043" y="14887"/>
                  <a:pt x="2043" y="14876"/>
                </a:cubicBezTo>
                <a:cubicBezTo>
                  <a:pt x="2049" y="14876"/>
                  <a:pt x="2054" y="14870"/>
                  <a:pt x="2054" y="14859"/>
                </a:cubicBezTo>
                <a:close/>
                <a:moveTo>
                  <a:pt x="16236" y="15298"/>
                </a:moveTo>
                <a:cubicBezTo>
                  <a:pt x="16259" y="15298"/>
                  <a:pt x="16245" y="15340"/>
                  <a:pt x="16226" y="15340"/>
                </a:cubicBezTo>
                <a:cubicBezTo>
                  <a:pt x="16221" y="15340"/>
                  <a:pt x="16216" y="15337"/>
                  <a:pt x="16211" y="15330"/>
                </a:cubicBezTo>
                <a:cubicBezTo>
                  <a:pt x="16211" y="15324"/>
                  <a:pt x="16216" y="15307"/>
                  <a:pt x="16222" y="15302"/>
                </a:cubicBezTo>
                <a:cubicBezTo>
                  <a:pt x="16228" y="15299"/>
                  <a:pt x="16232" y="15298"/>
                  <a:pt x="16236" y="15298"/>
                </a:cubicBezTo>
                <a:close/>
                <a:moveTo>
                  <a:pt x="2418" y="15262"/>
                </a:moveTo>
                <a:cubicBezTo>
                  <a:pt x="2435" y="15279"/>
                  <a:pt x="2452" y="15296"/>
                  <a:pt x="2474" y="15319"/>
                </a:cubicBezTo>
                <a:cubicBezTo>
                  <a:pt x="2469" y="15324"/>
                  <a:pt x="2463" y="15336"/>
                  <a:pt x="2457" y="15347"/>
                </a:cubicBezTo>
                <a:lnTo>
                  <a:pt x="2457" y="15341"/>
                </a:lnTo>
                <a:cubicBezTo>
                  <a:pt x="2435" y="15324"/>
                  <a:pt x="2412" y="15307"/>
                  <a:pt x="2395" y="15290"/>
                </a:cubicBezTo>
                <a:cubicBezTo>
                  <a:pt x="2401" y="15279"/>
                  <a:pt x="2406" y="15268"/>
                  <a:pt x="2418" y="15262"/>
                </a:cubicBezTo>
                <a:close/>
                <a:moveTo>
                  <a:pt x="2656" y="15336"/>
                </a:moveTo>
                <a:lnTo>
                  <a:pt x="2667" y="15341"/>
                </a:lnTo>
                <a:cubicBezTo>
                  <a:pt x="2673" y="15347"/>
                  <a:pt x="2679" y="15353"/>
                  <a:pt x="2679" y="15358"/>
                </a:cubicBezTo>
                <a:cubicBezTo>
                  <a:pt x="2679" y="15364"/>
                  <a:pt x="2673" y="15381"/>
                  <a:pt x="2667" y="15387"/>
                </a:cubicBezTo>
                <a:cubicBezTo>
                  <a:pt x="2673" y="15387"/>
                  <a:pt x="2673" y="15392"/>
                  <a:pt x="2679" y="15392"/>
                </a:cubicBezTo>
                <a:cubicBezTo>
                  <a:pt x="2679" y="15397"/>
                  <a:pt x="2675" y="15402"/>
                  <a:pt x="2677" y="15406"/>
                </a:cubicBezTo>
                <a:lnTo>
                  <a:pt x="2677" y="15406"/>
                </a:lnTo>
                <a:cubicBezTo>
                  <a:pt x="2666" y="15391"/>
                  <a:pt x="2656" y="15380"/>
                  <a:pt x="2650" y="15370"/>
                </a:cubicBezTo>
                <a:lnTo>
                  <a:pt x="2656" y="15336"/>
                </a:lnTo>
                <a:close/>
                <a:moveTo>
                  <a:pt x="15870" y="15245"/>
                </a:moveTo>
                <a:cubicBezTo>
                  <a:pt x="15853" y="15319"/>
                  <a:pt x="15779" y="15353"/>
                  <a:pt x="15740" y="15409"/>
                </a:cubicBezTo>
                <a:lnTo>
                  <a:pt x="15734" y="15398"/>
                </a:lnTo>
                <a:cubicBezTo>
                  <a:pt x="15779" y="15353"/>
                  <a:pt x="15825" y="15302"/>
                  <a:pt x="15870" y="15245"/>
                </a:cubicBezTo>
                <a:close/>
                <a:moveTo>
                  <a:pt x="2429" y="15182"/>
                </a:moveTo>
                <a:lnTo>
                  <a:pt x="2429" y="15182"/>
                </a:lnTo>
                <a:cubicBezTo>
                  <a:pt x="2435" y="15188"/>
                  <a:pt x="2440" y="15194"/>
                  <a:pt x="2452" y="15200"/>
                </a:cubicBezTo>
                <a:cubicBezTo>
                  <a:pt x="2474" y="15239"/>
                  <a:pt x="2508" y="15268"/>
                  <a:pt x="2548" y="15296"/>
                </a:cubicBezTo>
                <a:cubicBezTo>
                  <a:pt x="2582" y="15336"/>
                  <a:pt x="2616" y="15375"/>
                  <a:pt x="2644" y="15421"/>
                </a:cubicBezTo>
                <a:cubicBezTo>
                  <a:pt x="2610" y="15392"/>
                  <a:pt x="2576" y="15358"/>
                  <a:pt x="2542" y="15330"/>
                </a:cubicBezTo>
                <a:cubicBezTo>
                  <a:pt x="2503" y="15279"/>
                  <a:pt x="2463" y="15228"/>
                  <a:pt x="2429" y="15182"/>
                </a:cubicBezTo>
                <a:close/>
                <a:moveTo>
                  <a:pt x="2684" y="15421"/>
                </a:moveTo>
                <a:lnTo>
                  <a:pt x="2684" y="15421"/>
                </a:lnTo>
                <a:cubicBezTo>
                  <a:pt x="2707" y="15426"/>
                  <a:pt x="2730" y="15438"/>
                  <a:pt x="2758" y="15449"/>
                </a:cubicBezTo>
                <a:cubicBezTo>
                  <a:pt x="2758" y="15449"/>
                  <a:pt x="2758" y="15455"/>
                  <a:pt x="2758" y="15461"/>
                </a:cubicBezTo>
                <a:cubicBezTo>
                  <a:pt x="2735" y="15461"/>
                  <a:pt x="2713" y="15461"/>
                  <a:pt x="2690" y="15466"/>
                </a:cubicBezTo>
                <a:cubicBezTo>
                  <a:pt x="2684" y="15455"/>
                  <a:pt x="2673" y="15449"/>
                  <a:pt x="2667" y="15443"/>
                </a:cubicBezTo>
                <a:lnTo>
                  <a:pt x="2690" y="15432"/>
                </a:lnTo>
                <a:cubicBezTo>
                  <a:pt x="2690" y="15432"/>
                  <a:pt x="2684" y="15421"/>
                  <a:pt x="2684" y="15421"/>
                </a:cubicBezTo>
                <a:close/>
                <a:moveTo>
                  <a:pt x="2480" y="15324"/>
                </a:moveTo>
                <a:cubicBezTo>
                  <a:pt x="2497" y="15341"/>
                  <a:pt x="2514" y="15358"/>
                  <a:pt x="2531" y="15370"/>
                </a:cubicBezTo>
                <a:cubicBezTo>
                  <a:pt x="2554" y="15398"/>
                  <a:pt x="2571" y="15432"/>
                  <a:pt x="2582" y="15466"/>
                </a:cubicBezTo>
                <a:cubicBezTo>
                  <a:pt x="2588" y="15466"/>
                  <a:pt x="2599" y="15472"/>
                  <a:pt x="2605" y="15472"/>
                </a:cubicBezTo>
                <a:cubicBezTo>
                  <a:pt x="2610" y="15478"/>
                  <a:pt x="2616" y="15483"/>
                  <a:pt x="2622" y="15495"/>
                </a:cubicBezTo>
                <a:cubicBezTo>
                  <a:pt x="2616" y="15489"/>
                  <a:pt x="2599" y="15483"/>
                  <a:pt x="2588" y="15483"/>
                </a:cubicBezTo>
                <a:cubicBezTo>
                  <a:pt x="2571" y="15449"/>
                  <a:pt x="2542" y="15421"/>
                  <a:pt x="2514" y="15392"/>
                </a:cubicBezTo>
                <a:cubicBezTo>
                  <a:pt x="2514" y="15392"/>
                  <a:pt x="2508" y="15387"/>
                  <a:pt x="2508" y="15387"/>
                </a:cubicBezTo>
                <a:cubicBezTo>
                  <a:pt x="2497" y="15375"/>
                  <a:pt x="2486" y="15370"/>
                  <a:pt x="2474" y="15358"/>
                </a:cubicBezTo>
                <a:cubicBezTo>
                  <a:pt x="2474" y="15347"/>
                  <a:pt x="2474" y="15336"/>
                  <a:pt x="2480" y="15324"/>
                </a:cubicBezTo>
                <a:close/>
                <a:moveTo>
                  <a:pt x="2719" y="15485"/>
                </a:moveTo>
                <a:lnTo>
                  <a:pt x="2730" y="15489"/>
                </a:lnTo>
                <a:cubicBezTo>
                  <a:pt x="2730" y="15489"/>
                  <a:pt x="2730" y="15495"/>
                  <a:pt x="2730" y="15495"/>
                </a:cubicBezTo>
                <a:cubicBezTo>
                  <a:pt x="2726" y="15491"/>
                  <a:pt x="2723" y="15488"/>
                  <a:pt x="2719" y="15485"/>
                </a:cubicBezTo>
                <a:close/>
                <a:moveTo>
                  <a:pt x="16182" y="15330"/>
                </a:moveTo>
                <a:cubicBezTo>
                  <a:pt x="16194" y="15347"/>
                  <a:pt x="16205" y="15358"/>
                  <a:pt x="16216" y="15370"/>
                </a:cubicBezTo>
                <a:cubicBezTo>
                  <a:pt x="16177" y="15421"/>
                  <a:pt x="16137" y="15466"/>
                  <a:pt x="16086" y="15506"/>
                </a:cubicBezTo>
                <a:lnTo>
                  <a:pt x="16086" y="15506"/>
                </a:lnTo>
                <a:cubicBezTo>
                  <a:pt x="16086" y="15505"/>
                  <a:pt x="16086" y="15505"/>
                  <a:pt x="16086" y="15505"/>
                </a:cubicBezTo>
                <a:lnTo>
                  <a:pt x="16086" y="15505"/>
                </a:lnTo>
                <a:cubicBezTo>
                  <a:pt x="16086" y="15505"/>
                  <a:pt x="16086" y="15505"/>
                  <a:pt x="16086" y="15506"/>
                </a:cubicBezTo>
                <a:cubicBezTo>
                  <a:pt x="16086" y="15506"/>
                  <a:pt x="16086" y="15506"/>
                  <a:pt x="16086" y="15506"/>
                </a:cubicBezTo>
                <a:lnTo>
                  <a:pt x="16086" y="15506"/>
                </a:lnTo>
                <a:cubicBezTo>
                  <a:pt x="16090" y="15514"/>
                  <a:pt x="16087" y="15523"/>
                  <a:pt x="16074" y="15529"/>
                </a:cubicBezTo>
                <a:cubicBezTo>
                  <a:pt x="16070" y="15532"/>
                  <a:pt x="16066" y="15533"/>
                  <a:pt x="16062" y="15533"/>
                </a:cubicBezTo>
                <a:cubicBezTo>
                  <a:pt x="16045" y="15533"/>
                  <a:pt x="16034" y="15508"/>
                  <a:pt x="16057" y="15495"/>
                </a:cubicBezTo>
                <a:cubicBezTo>
                  <a:pt x="16061" y="15493"/>
                  <a:pt x="16064" y="15492"/>
                  <a:pt x="16067" y="15492"/>
                </a:cubicBezTo>
                <a:cubicBezTo>
                  <a:pt x="16075" y="15492"/>
                  <a:pt x="16083" y="15498"/>
                  <a:pt x="16086" y="15505"/>
                </a:cubicBezTo>
                <a:lnTo>
                  <a:pt x="16086" y="15505"/>
                </a:lnTo>
                <a:cubicBezTo>
                  <a:pt x="16092" y="15437"/>
                  <a:pt x="16148" y="15392"/>
                  <a:pt x="16182" y="15330"/>
                </a:cubicBezTo>
                <a:close/>
                <a:moveTo>
                  <a:pt x="16012" y="15546"/>
                </a:moveTo>
                <a:lnTo>
                  <a:pt x="16012" y="15546"/>
                </a:lnTo>
                <a:cubicBezTo>
                  <a:pt x="16035" y="15557"/>
                  <a:pt x="16040" y="15568"/>
                  <a:pt x="16018" y="15585"/>
                </a:cubicBezTo>
                <a:cubicBezTo>
                  <a:pt x="15995" y="15574"/>
                  <a:pt x="15995" y="15563"/>
                  <a:pt x="16012" y="15546"/>
                </a:cubicBezTo>
                <a:close/>
                <a:moveTo>
                  <a:pt x="2690" y="15512"/>
                </a:moveTo>
                <a:cubicBezTo>
                  <a:pt x="2713" y="15534"/>
                  <a:pt x="2741" y="15551"/>
                  <a:pt x="2769" y="15574"/>
                </a:cubicBezTo>
                <a:cubicBezTo>
                  <a:pt x="2781" y="15591"/>
                  <a:pt x="2792" y="15608"/>
                  <a:pt x="2803" y="15625"/>
                </a:cubicBezTo>
                <a:cubicBezTo>
                  <a:pt x="2786" y="15608"/>
                  <a:pt x="2769" y="15591"/>
                  <a:pt x="2752" y="15574"/>
                </a:cubicBezTo>
                <a:lnTo>
                  <a:pt x="2747" y="15574"/>
                </a:lnTo>
                <a:cubicBezTo>
                  <a:pt x="2724" y="15551"/>
                  <a:pt x="2707" y="15534"/>
                  <a:pt x="2690" y="15512"/>
                </a:cubicBezTo>
                <a:close/>
                <a:moveTo>
                  <a:pt x="2752" y="15500"/>
                </a:moveTo>
                <a:cubicBezTo>
                  <a:pt x="2764" y="15506"/>
                  <a:pt x="2769" y="15506"/>
                  <a:pt x="2781" y="15512"/>
                </a:cubicBezTo>
                <a:cubicBezTo>
                  <a:pt x="2798" y="15529"/>
                  <a:pt x="2815" y="15546"/>
                  <a:pt x="2832" y="15557"/>
                </a:cubicBezTo>
                <a:cubicBezTo>
                  <a:pt x="2871" y="15574"/>
                  <a:pt x="2888" y="15614"/>
                  <a:pt x="2917" y="15642"/>
                </a:cubicBezTo>
                <a:cubicBezTo>
                  <a:pt x="2877" y="15608"/>
                  <a:pt x="2837" y="15574"/>
                  <a:pt x="2798" y="15546"/>
                </a:cubicBezTo>
                <a:cubicBezTo>
                  <a:pt x="2781" y="15529"/>
                  <a:pt x="2764" y="15512"/>
                  <a:pt x="2752" y="15500"/>
                </a:cubicBezTo>
                <a:close/>
                <a:moveTo>
                  <a:pt x="2803" y="15614"/>
                </a:moveTo>
                <a:lnTo>
                  <a:pt x="2803" y="15614"/>
                </a:lnTo>
                <a:cubicBezTo>
                  <a:pt x="2832" y="15636"/>
                  <a:pt x="2854" y="15665"/>
                  <a:pt x="2883" y="15687"/>
                </a:cubicBezTo>
                <a:cubicBezTo>
                  <a:pt x="2860" y="15676"/>
                  <a:pt x="2843" y="15659"/>
                  <a:pt x="2820" y="15648"/>
                </a:cubicBezTo>
                <a:cubicBezTo>
                  <a:pt x="2815" y="15636"/>
                  <a:pt x="2809" y="15625"/>
                  <a:pt x="2803" y="15614"/>
                </a:cubicBezTo>
                <a:close/>
                <a:moveTo>
                  <a:pt x="2917" y="15670"/>
                </a:moveTo>
                <a:cubicBezTo>
                  <a:pt x="2923" y="15676"/>
                  <a:pt x="2928" y="15676"/>
                  <a:pt x="2928" y="15682"/>
                </a:cubicBezTo>
                <a:cubicBezTo>
                  <a:pt x="2923" y="15687"/>
                  <a:pt x="2917" y="15693"/>
                  <a:pt x="2905" y="15704"/>
                </a:cubicBezTo>
                <a:lnTo>
                  <a:pt x="2894" y="15699"/>
                </a:lnTo>
                <a:cubicBezTo>
                  <a:pt x="2900" y="15687"/>
                  <a:pt x="2911" y="15676"/>
                  <a:pt x="2917" y="15670"/>
                </a:cubicBezTo>
                <a:close/>
                <a:moveTo>
                  <a:pt x="17005" y="14417"/>
                </a:moveTo>
                <a:lnTo>
                  <a:pt x="17005" y="14417"/>
                </a:lnTo>
                <a:cubicBezTo>
                  <a:pt x="16977" y="14513"/>
                  <a:pt x="16903" y="14581"/>
                  <a:pt x="16846" y="14666"/>
                </a:cubicBezTo>
                <a:cubicBezTo>
                  <a:pt x="16852" y="14672"/>
                  <a:pt x="16863" y="14678"/>
                  <a:pt x="16863" y="14683"/>
                </a:cubicBezTo>
                <a:cubicBezTo>
                  <a:pt x="16857" y="14683"/>
                  <a:pt x="16835" y="14672"/>
                  <a:pt x="16829" y="14672"/>
                </a:cubicBezTo>
                <a:cubicBezTo>
                  <a:pt x="16823" y="14683"/>
                  <a:pt x="16823" y="14712"/>
                  <a:pt x="16818" y="14723"/>
                </a:cubicBezTo>
                <a:cubicBezTo>
                  <a:pt x="16812" y="14734"/>
                  <a:pt x="16795" y="14746"/>
                  <a:pt x="16784" y="14751"/>
                </a:cubicBezTo>
                <a:cubicBezTo>
                  <a:pt x="16784" y="14763"/>
                  <a:pt x="16784" y="14780"/>
                  <a:pt x="16789" y="14791"/>
                </a:cubicBezTo>
                <a:cubicBezTo>
                  <a:pt x="16778" y="14791"/>
                  <a:pt x="16767" y="14797"/>
                  <a:pt x="16755" y="14797"/>
                </a:cubicBezTo>
                <a:cubicBezTo>
                  <a:pt x="16613" y="15029"/>
                  <a:pt x="16409" y="15217"/>
                  <a:pt x="16256" y="15432"/>
                </a:cubicBezTo>
                <a:cubicBezTo>
                  <a:pt x="16148" y="15512"/>
                  <a:pt x="16091" y="15631"/>
                  <a:pt x="15984" y="15710"/>
                </a:cubicBezTo>
                <a:cubicBezTo>
                  <a:pt x="16063" y="15585"/>
                  <a:pt x="16171" y="15478"/>
                  <a:pt x="16267" y="15364"/>
                </a:cubicBezTo>
                <a:cubicBezTo>
                  <a:pt x="16284" y="15341"/>
                  <a:pt x="16324" y="15324"/>
                  <a:pt x="16318" y="15290"/>
                </a:cubicBezTo>
                <a:cubicBezTo>
                  <a:pt x="16301" y="15290"/>
                  <a:pt x="16279" y="15296"/>
                  <a:pt x="16267" y="15302"/>
                </a:cubicBezTo>
                <a:cubicBezTo>
                  <a:pt x="16262" y="15285"/>
                  <a:pt x="16250" y="15262"/>
                  <a:pt x="16245" y="15245"/>
                </a:cubicBezTo>
                <a:cubicBezTo>
                  <a:pt x="16262" y="15245"/>
                  <a:pt x="16279" y="15239"/>
                  <a:pt x="16296" y="15234"/>
                </a:cubicBezTo>
                <a:cubicBezTo>
                  <a:pt x="16301" y="15256"/>
                  <a:pt x="16318" y="15268"/>
                  <a:pt x="16347" y="15268"/>
                </a:cubicBezTo>
                <a:cubicBezTo>
                  <a:pt x="16409" y="15222"/>
                  <a:pt x="16438" y="15148"/>
                  <a:pt x="16489" y="15092"/>
                </a:cubicBezTo>
                <a:cubicBezTo>
                  <a:pt x="16517" y="15063"/>
                  <a:pt x="16557" y="15029"/>
                  <a:pt x="16557" y="14984"/>
                </a:cubicBezTo>
                <a:lnTo>
                  <a:pt x="16557" y="14984"/>
                </a:lnTo>
                <a:cubicBezTo>
                  <a:pt x="16523" y="14995"/>
                  <a:pt x="16489" y="15024"/>
                  <a:pt x="16483" y="15063"/>
                </a:cubicBezTo>
                <a:cubicBezTo>
                  <a:pt x="16460" y="15077"/>
                  <a:pt x="16440" y="15129"/>
                  <a:pt x="16416" y="15129"/>
                </a:cubicBezTo>
                <a:cubicBezTo>
                  <a:pt x="16410" y="15129"/>
                  <a:pt x="16404" y="15126"/>
                  <a:pt x="16398" y="15120"/>
                </a:cubicBezTo>
                <a:cubicBezTo>
                  <a:pt x="16415" y="15097"/>
                  <a:pt x="16421" y="15075"/>
                  <a:pt x="16409" y="15052"/>
                </a:cubicBezTo>
                <a:cubicBezTo>
                  <a:pt x="16415" y="15052"/>
                  <a:pt x="16438" y="15058"/>
                  <a:pt x="16443" y="15063"/>
                </a:cubicBezTo>
                <a:lnTo>
                  <a:pt x="16443" y="15012"/>
                </a:lnTo>
                <a:cubicBezTo>
                  <a:pt x="16455" y="14995"/>
                  <a:pt x="16466" y="14984"/>
                  <a:pt x="16477" y="14967"/>
                </a:cubicBezTo>
                <a:cubicBezTo>
                  <a:pt x="16483" y="14978"/>
                  <a:pt x="16500" y="14995"/>
                  <a:pt x="16506" y="15007"/>
                </a:cubicBezTo>
                <a:cubicBezTo>
                  <a:pt x="16506" y="14984"/>
                  <a:pt x="16506" y="14956"/>
                  <a:pt x="16500" y="14933"/>
                </a:cubicBezTo>
                <a:cubicBezTo>
                  <a:pt x="16511" y="14933"/>
                  <a:pt x="16523" y="14944"/>
                  <a:pt x="16528" y="14950"/>
                </a:cubicBezTo>
                <a:cubicBezTo>
                  <a:pt x="16562" y="14893"/>
                  <a:pt x="16602" y="14842"/>
                  <a:pt x="16642" y="14791"/>
                </a:cubicBezTo>
                <a:cubicBezTo>
                  <a:pt x="16642" y="14740"/>
                  <a:pt x="16699" y="14723"/>
                  <a:pt x="16727" y="14700"/>
                </a:cubicBezTo>
                <a:lnTo>
                  <a:pt x="16727" y="14700"/>
                </a:lnTo>
                <a:cubicBezTo>
                  <a:pt x="16716" y="14802"/>
                  <a:pt x="16625" y="14865"/>
                  <a:pt x="16574" y="14944"/>
                </a:cubicBezTo>
                <a:cubicBezTo>
                  <a:pt x="16550" y="14956"/>
                  <a:pt x="16572" y="14983"/>
                  <a:pt x="16588" y="14983"/>
                </a:cubicBezTo>
                <a:cubicBezTo>
                  <a:pt x="16596" y="14983"/>
                  <a:pt x="16602" y="14977"/>
                  <a:pt x="16602" y="14961"/>
                </a:cubicBezTo>
                <a:cubicBezTo>
                  <a:pt x="16699" y="14831"/>
                  <a:pt x="16806" y="14700"/>
                  <a:pt x="16903" y="14564"/>
                </a:cubicBezTo>
                <a:cubicBezTo>
                  <a:pt x="16931" y="14513"/>
                  <a:pt x="16965" y="14462"/>
                  <a:pt x="17005" y="14417"/>
                </a:cubicBezTo>
                <a:close/>
                <a:moveTo>
                  <a:pt x="16216" y="15679"/>
                </a:moveTo>
                <a:cubicBezTo>
                  <a:pt x="16220" y="15679"/>
                  <a:pt x="16223" y="15680"/>
                  <a:pt x="16228" y="15682"/>
                </a:cubicBezTo>
                <a:cubicBezTo>
                  <a:pt x="16222" y="15693"/>
                  <a:pt x="16222" y="15710"/>
                  <a:pt x="16216" y="15716"/>
                </a:cubicBezTo>
                <a:cubicBezTo>
                  <a:pt x="16213" y="15717"/>
                  <a:pt x="16211" y="15717"/>
                  <a:pt x="16209" y="15717"/>
                </a:cubicBezTo>
                <a:cubicBezTo>
                  <a:pt x="16187" y="15717"/>
                  <a:pt x="16194" y="15679"/>
                  <a:pt x="16216" y="15679"/>
                </a:cubicBezTo>
                <a:close/>
                <a:moveTo>
                  <a:pt x="2972" y="15708"/>
                </a:moveTo>
                <a:cubicBezTo>
                  <a:pt x="2993" y="15708"/>
                  <a:pt x="3016" y="15735"/>
                  <a:pt x="2996" y="15750"/>
                </a:cubicBezTo>
                <a:cubicBezTo>
                  <a:pt x="2993" y="15751"/>
                  <a:pt x="2990" y="15752"/>
                  <a:pt x="2987" y="15752"/>
                </a:cubicBezTo>
                <a:cubicBezTo>
                  <a:pt x="2967" y="15752"/>
                  <a:pt x="2948" y="15725"/>
                  <a:pt x="2962" y="15710"/>
                </a:cubicBezTo>
                <a:cubicBezTo>
                  <a:pt x="2965" y="15709"/>
                  <a:pt x="2969" y="15708"/>
                  <a:pt x="2972" y="15708"/>
                </a:cubicBezTo>
                <a:close/>
                <a:moveTo>
                  <a:pt x="15921" y="15751"/>
                </a:moveTo>
                <a:cubicBezTo>
                  <a:pt x="15930" y="15751"/>
                  <a:pt x="15938" y="15757"/>
                  <a:pt x="15933" y="15773"/>
                </a:cubicBezTo>
                <a:cubicBezTo>
                  <a:pt x="15933" y="15782"/>
                  <a:pt x="15917" y="15792"/>
                  <a:pt x="15907" y="15792"/>
                </a:cubicBezTo>
                <a:cubicBezTo>
                  <a:pt x="15899" y="15792"/>
                  <a:pt x="15894" y="15787"/>
                  <a:pt x="15899" y="15773"/>
                </a:cubicBezTo>
                <a:cubicBezTo>
                  <a:pt x="15895" y="15760"/>
                  <a:pt x="15909" y="15751"/>
                  <a:pt x="15921" y="15751"/>
                </a:cubicBezTo>
                <a:close/>
                <a:moveTo>
                  <a:pt x="16182" y="15653"/>
                </a:moveTo>
                <a:cubicBezTo>
                  <a:pt x="16188" y="15676"/>
                  <a:pt x="16177" y="15693"/>
                  <a:pt x="16171" y="15716"/>
                </a:cubicBezTo>
                <a:cubicBezTo>
                  <a:pt x="16177" y="15716"/>
                  <a:pt x="16182" y="15727"/>
                  <a:pt x="16188" y="15727"/>
                </a:cubicBezTo>
                <a:cubicBezTo>
                  <a:pt x="16137" y="15750"/>
                  <a:pt x="16108" y="15807"/>
                  <a:pt x="16069" y="15829"/>
                </a:cubicBezTo>
                <a:cubicBezTo>
                  <a:pt x="16052" y="15812"/>
                  <a:pt x="16052" y="15795"/>
                  <a:pt x="16069" y="15778"/>
                </a:cubicBezTo>
                <a:cubicBezTo>
                  <a:pt x="16103" y="15733"/>
                  <a:pt x="16148" y="15699"/>
                  <a:pt x="16177" y="15653"/>
                </a:cubicBezTo>
                <a:close/>
                <a:moveTo>
                  <a:pt x="16040" y="15801"/>
                </a:moveTo>
                <a:lnTo>
                  <a:pt x="16057" y="15852"/>
                </a:lnTo>
                <a:cubicBezTo>
                  <a:pt x="16046" y="15875"/>
                  <a:pt x="16029" y="15886"/>
                  <a:pt x="16001" y="15886"/>
                </a:cubicBezTo>
                <a:cubicBezTo>
                  <a:pt x="15978" y="15869"/>
                  <a:pt x="15972" y="15835"/>
                  <a:pt x="15967" y="15807"/>
                </a:cubicBezTo>
                <a:lnTo>
                  <a:pt x="15967" y="15807"/>
                </a:lnTo>
                <a:cubicBezTo>
                  <a:pt x="15972" y="15818"/>
                  <a:pt x="15989" y="15846"/>
                  <a:pt x="15995" y="15858"/>
                </a:cubicBezTo>
                <a:cubicBezTo>
                  <a:pt x="16012" y="15841"/>
                  <a:pt x="16029" y="15818"/>
                  <a:pt x="16040" y="15801"/>
                </a:cubicBezTo>
                <a:close/>
                <a:moveTo>
                  <a:pt x="2911" y="15704"/>
                </a:moveTo>
                <a:cubicBezTo>
                  <a:pt x="2940" y="15750"/>
                  <a:pt x="2974" y="15790"/>
                  <a:pt x="3019" y="15818"/>
                </a:cubicBezTo>
                <a:cubicBezTo>
                  <a:pt x="3030" y="15846"/>
                  <a:pt x="3042" y="15869"/>
                  <a:pt x="3053" y="15892"/>
                </a:cubicBezTo>
                <a:cubicBezTo>
                  <a:pt x="3002" y="15841"/>
                  <a:pt x="2945" y="15790"/>
                  <a:pt x="2894" y="15733"/>
                </a:cubicBezTo>
                <a:lnTo>
                  <a:pt x="2911" y="15704"/>
                </a:lnTo>
                <a:close/>
                <a:moveTo>
                  <a:pt x="3921" y="15835"/>
                </a:moveTo>
                <a:cubicBezTo>
                  <a:pt x="3944" y="15858"/>
                  <a:pt x="3966" y="15880"/>
                  <a:pt x="3989" y="15909"/>
                </a:cubicBezTo>
                <a:cubicBezTo>
                  <a:pt x="3961" y="15897"/>
                  <a:pt x="3932" y="15875"/>
                  <a:pt x="3910" y="15852"/>
                </a:cubicBezTo>
                <a:cubicBezTo>
                  <a:pt x="3910" y="15846"/>
                  <a:pt x="3915" y="15841"/>
                  <a:pt x="3921" y="15835"/>
                </a:cubicBezTo>
                <a:close/>
                <a:moveTo>
                  <a:pt x="16120" y="15907"/>
                </a:moveTo>
                <a:lnTo>
                  <a:pt x="16120" y="15907"/>
                </a:lnTo>
                <a:cubicBezTo>
                  <a:pt x="16120" y="15907"/>
                  <a:pt x="16120" y="15908"/>
                  <a:pt x="16120" y="15909"/>
                </a:cubicBezTo>
                <a:cubicBezTo>
                  <a:pt x="16120" y="15908"/>
                  <a:pt x="16120" y="15907"/>
                  <a:pt x="16120" y="15907"/>
                </a:cubicBezTo>
                <a:close/>
                <a:moveTo>
                  <a:pt x="15700" y="15892"/>
                </a:moveTo>
                <a:cubicBezTo>
                  <a:pt x="15683" y="15920"/>
                  <a:pt x="15660" y="15948"/>
                  <a:pt x="15638" y="15977"/>
                </a:cubicBezTo>
                <a:cubicBezTo>
                  <a:pt x="15620" y="15977"/>
                  <a:pt x="15603" y="15983"/>
                  <a:pt x="15586" y="15988"/>
                </a:cubicBezTo>
                <a:cubicBezTo>
                  <a:pt x="15626" y="15954"/>
                  <a:pt x="15660" y="15920"/>
                  <a:pt x="15700" y="15892"/>
                </a:cubicBezTo>
                <a:close/>
                <a:moveTo>
                  <a:pt x="3059" y="15801"/>
                </a:moveTo>
                <a:cubicBezTo>
                  <a:pt x="3138" y="15863"/>
                  <a:pt x="3201" y="15954"/>
                  <a:pt x="3297" y="16000"/>
                </a:cubicBezTo>
                <a:cubicBezTo>
                  <a:pt x="3291" y="16000"/>
                  <a:pt x="3269" y="16011"/>
                  <a:pt x="3263" y="16017"/>
                </a:cubicBezTo>
                <a:cubicBezTo>
                  <a:pt x="3195" y="15943"/>
                  <a:pt x="3104" y="15886"/>
                  <a:pt x="3059" y="15801"/>
                </a:cubicBezTo>
                <a:close/>
                <a:moveTo>
                  <a:pt x="15118" y="15976"/>
                </a:moveTo>
                <a:cubicBezTo>
                  <a:pt x="15121" y="15976"/>
                  <a:pt x="15124" y="15976"/>
                  <a:pt x="15127" y="15977"/>
                </a:cubicBezTo>
                <a:cubicBezTo>
                  <a:pt x="15136" y="15994"/>
                  <a:pt x="15104" y="16018"/>
                  <a:pt x="15084" y="16018"/>
                </a:cubicBezTo>
                <a:cubicBezTo>
                  <a:pt x="15078" y="16018"/>
                  <a:pt x="15073" y="16016"/>
                  <a:pt x="15070" y="16011"/>
                </a:cubicBezTo>
                <a:cubicBezTo>
                  <a:pt x="15075" y="15991"/>
                  <a:pt x="15097" y="15976"/>
                  <a:pt x="15118" y="15976"/>
                </a:cubicBezTo>
                <a:close/>
                <a:moveTo>
                  <a:pt x="3319" y="16037"/>
                </a:moveTo>
                <a:cubicBezTo>
                  <a:pt x="3339" y="16037"/>
                  <a:pt x="3357" y="16060"/>
                  <a:pt x="3342" y="16079"/>
                </a:cubicBezTo>
                <a:cubicBezTo>
                  <a:pt x="3341" y="16079"/>
                  <a:pt x="3339" y="16080"/>
                  <a:pt x="3338" y="16080"/>
                </a:cubicBezTo>
                <a:cubicBezTo>
                  <a:pt x="3321" y="16080"/>
                  <a:pt x="3298" y="16055"/>
                  <a:pt x="3308" y="16039"/>
                </a:cubicBezTo>
                <a:cubicBezTo>
                  <a:pt x="3312" y="16037"/>
                  <a:pt x="3316" y="16037"/>
                  <a:pt x="3319" y="16037"/>
                </a:cubicBezTo>
                <a:close/>
                <a:moveTo>
                  <a:pt x="15926" y="16107"/>
                </a:moveTo>
                <a:cubicBezTo>
                  <a:pt x="15926" y="16107"/>
                  <a:pt x="15926" y="16107"/>
                  <a:pt x="15927" y="16107"/>
                </a:cubicBezTo>
                <a:cubicBezTo>
                  <a:pt x="15926" y="16107"/>
                  <a:pt x="15926" y="16107"/>
                  <a:pt x="15926" y="16107"/>
                </a:cubicBezTo>
                <a:close/>
                <a:moveTo>
                  <a:pt x="14571" y="16073"/>
                </a:moveTo>
                <a:cubicBezTo>
                  <a:pt x="14577" y="16073"/>
                  <a:pt x="14582" y="16085"/>
                  <a:pt x="14588" y="16085"/>
                </a:cubicBezTo>
                <a:cubicBezTo>
                  <a:pt x="14548" y="16107"/>
                  <a:pt x="14514" y="16130"/>
                  <a:pt x="14474" y="16153"/>
                </a:cubicBezTo>
                <a:cubicBezTo>
                  <a:pt x="14508" y="16124"/>
                  <a:pt x="14542" y="16096"/>
                  <a:pt x="14571" y="16073"/>
                </a:cubicBezTo>
                <a:close/>
                <a:moveTo>
                  <a:pt x="3371" y="16090"/>
                </a:moveTo>
                <a:cubicBezTo>
                  <a:pt x="3405" y="16113"/>
                  <a:pt x="3433" y="16136"/>
                  <a:pt x="3444" y="16170"/>
                </a:cubicBezTo>
                <a:cubicBezTo>
                  <a:pt x="3416" y="16153"/>
                  <a:pt x="3388" y="16136"/>
                  <a:pt x="3359" y="16113"/>
                </a:cubicBezTo>
                <a:cubicBezTo>
                  <a:pt x="3359" y="16107"/>
                  <a:pt x="3365" y="16096"/>
                  <a:pt x="3371" y="16090"/>
                </a:cubicBezTo>
                <a:close/>
                <a:moveTo>
                  <a:pt x="4250" y="16113"/>
                </a:moveTo>
                <a:lnTo>
                  <a:pt x="4250" y="16113"/>
                </a:lnTo>
                <a:cubicBezTo>
                  <a:pt x="4290" y="16141"/>
                  <a:pt x="4352" y="16153"/>
                  <a:pt x="4364" y="16204"/>
                </a:cubicBezTo>
                <a:cubicBezTo>
                  <a:pt x="4324" y="16175"/>
                  <a:pt x="4284" y="16147"/>
                  <a:pt x="4250" y="16113"/>
                </a:cubicBezTo>
                <a:close/>
                <a:moveTo>
                  <a:pt x="14855" y="16172"/>
                </a:moveTo>
                <a:cubicBezTo>
                  <a:pt x="14861" y="16172"/>
                  <a:pt x="14867" y="16177"/>
                  <a:pt x="14872" y="16187"/>
                </a:cubicBezTo>
                <a:cubicBezTo>
                  <a:pt x="14865" y="16200"/>
                  <a:pt x="14859" y="16207"/>
                  <a:pt x="14852" y="16207"/>
                </a:cubicBezTo>
                <a:cubicBezTo>
                  <a:pt x="14847" y="16207"/>
                  <a:pt x="14842" y="16202"/>
                  <a:pt x="14838" y="16192"/>
                </a:cubicBezTo>
                <a:cubicBezTo>
                  <a:pt x="14841" y="16180"/>
                  <a:pt x="14847" y="16172"/>
                  <a:pt x="14855" y="16172"/>
                </a:cubicBezTo>
                <a:close/>
                <a:moveTo>
                  <a:pt x="3480" y="16179"/>
                </a:moveTo>
                <a:cubicBezTo>
                  <a:pt x="3495" y="16179"/>
                  <a:pt x="3510" y="16206"/>
                  <a:pt x="3496" y="16221"/>
                </a:cubicBezTo>
                <a:cubicBezTo>
                  <a:pt x="3493" y="16222"/>
                  <a:pt x="3491" y="16223"/>
                  <a:pt x="3488" y="16223"/>
                </a:cubicBezTo>
                <a:cubicBezTo>
                  <a:pt x="3472" y="16223"/>
                  <a:pt x="3453" y="16196"/>
                  <a:pt x="3473" y="16181"/>
                </a:cubicBezTo>
                <a:cubicBezTo>
                  <a:pt x="3475" y="16180"/>
                  <a:pt x="3478" y="16179"/>
                  <a:pt x="3480" y="16179"/>
                </a:cubicBezTo>
                <a:close/>
                <a:moveTo>
                  <a:pt x="15416" y="16068"/>
                </a:moveTo>
                <a:cubicBezTo>
                  <a:pt x="15422" y="16085"/>
                  <a:pt x="15433" y="16107"/>
                  <a:pt x="15439" y="16124"/>
                </a:cubicBezTo>
                <a:cubicBezTo>
                  <a:pt x="15456" y="16102"/>
                  <a:pt x="15479" y="16096"/>
                  <a:pt x="15501" y="16096"/>
                </a:cubicBezTo>
                <a:cubicBezTo>
                  <a:pt x="15439" y="16141"/>
                  <a:pt x="15388" y="16204"/>
                  <a:pt x="15320" y="16255"/>
                </a:cubicBezTo>
                <a:cubicBezTo>
                  <a:pt x="15314" y="16232"/>
                  <a:pt x="15325" y="16209"/>
                  <a:pt x="15342" y="16192"/>
                </a:cubicBezTo>
                <a:cubicBezTo>
                  <a:pt x="15337" y="16181"/>
                  <a:pt x="15331" y="16175"/>
                  <a:pt x="15331" y="16164"/>
                </a:cubicBezTo>
                <a:cubicBezTo>
                  <a:pt x="15342" y="16164"/>
                  <a:pt x="15365" y="16164"/>
                  <a:pt x="15382" y="16170"/>
                </a:cubicBezTo>
                <a:cubicBezTo>
                  <a:pt x="15377" y="16164"/>
                  <a:pt x="15365" y="16147"/>
                  <a:pt x="15365" y="16141"/>
                </a:cubicBezTo>
                <a:lnTo>
                  <a:pt x="15365" y="16141"/>
                </a:lnTo>
                <a:cubicBezTo>
                  <a:pt x="15377" y="16147"/>
                  <a:pt x="15387" y="16150"/>
                  <a:pt x="15395" y="16150"/>
                </a:cubicBezTo>
                <a:cubicBezTo>
                  <a:pt x="15426" y="16150"/>
                  <a:pt x="15428" y="16113"/>
                  <a:pt x="15388" y="16090"/>
                </a:cubicBezTo>
                <a:cubicBezTo>
                  <a:pt x="15394" y="16085"/>
                  <a:pt x="15411" y="16073"/>
                  <a:pt x="15416" y="16068"/>
                </a:cubicBezTo>
                <a:close/>
                <a:moveTo>
                  <a:pt x="15291" y="16215"/>
                </a:moveTo>
                <a:cubicBezTo>
                  <a:pt x="15303" y="16249"/>
                  <a:pt x="15297" y="16278"/>
                  <a:pt x="15263" y="16295"/>
                </a:cubicBezTo>
                <a:cubicBezTo>
                  <a:pt x="15252" y="16283"/>
                  <a:pt x="15235" y="16266"/>
                  <a:pt x="15229" y="16261"/>
                </a:cubicBezTo>
                <a:cubicBezTo>
                  <a:pt x="15235" y="16261"/>
                  <a:pt x="15257" y="16266"/>
                  <a:pt x="15269" y="16272"/>
                </a:cubicBezTo>
                <a:cubicBezTo>
                  <a:pt x="15274" y="16255"/>
                  <a:pt x="15286" y="16232"/>
                  <a:pt x="15291" y="16215"/>
                </a:cubicBezTo>
                <a:close/>
                <a:moveTo>
                  <a:pt x="3575" y="16268"/>
                </a:moveTo>
                <a:cubicBezTo>
                  <a:pt x="3583" y="16268"/>
                  <a:pt x="3589" y="16275"/>
                  <a:pt x="3592" y="16289"/>
                </a:cubicBezTo>
                <a:cubicBezTo>
                  <a:pt x="3585" y="16296"/>
                  <a:pt x="3579" y="16299"/>
                  <a:pt x="3575" y="16299"/>
                </a:cubicBezTo>
                <a:cubicBezTo>
                  <a:pt x="3567" y="16299"/>
                  <a:pt x="3561" y="16291"/>
                  <a:pt x="3558" y="16278"/>
                </a:cubicBezTo>
                <a:cubicBezTo>
                  <a:pt x="3565" y="16271"/>
                  <a:pt x="3571" y="16268"/>
                  <a:pt x="3575" y="16268"/>
                </a:cubicBezTo>
                <a:close/>
                <a:moveTo>
                  <a:pt x="3059" y="15892"/>
                </a:moveTo>
                <a:cubicBezTo>
                  <a:pt x="3201" y="15983"/>
                  <a:pt x="3297" y="16124"/>
                  <a:pt x="3433" y="16221"/>
                </a:cubicBezTo>
                <a:cubicBezTo>
                  <a:pt x="3467" y="16243"/>
                  <a:pt x="3490" y="16278"/>
                  <a:pt x="3507" y="16312"/>
                </a:cubicBezTo>
                <a:cubicBezTo>
                  <a:pt x="3348" y="16181"/>
                  <a:pt x="3195" y="16045"/>
                  <a:pt x="3059" y="15897"/>
                </a:cubicBezTo>
                <a:lnTo>
                  <a:pt x="3059" y="15892"/>
                </a:lnTo>
                <a:close/>
                <a:moveTo>
                  <a:pt x="15195" y="16323"/>
                </a:moveTo>
                <a:lnTo>
                  <a:pt x="15206" y="16346"/>
                </a:lnTo>
                <a:cubicBezTo>
                  <a:pt x="15172" y="16368"/>
                  <a:pt x="15138" y="16385"/>
                  <a:pt x="15104" y="16408"/>
                </a:cubicBezTo>
                <a:cubicBezTo>
                  <a:pt x="15104" y="16391"/>
                  <a:pt x="15104" y="16374"/>
                  <a:pt x="15104" y="16357"/>
                </a:cubicBezTo>
                <a:cubicBezTo>
                  <a:pt x="15116" y="16363"/>
                  <a:pt x="15133" y="16368"/>
                  <a:pt x="15150" y="16374"/>
                </a:cubicBezTo>
                <a:cubicBezTo>
                  <a:pt x="15161" y="16357"/>
                  <a:pt x="15178" y="16340"/>
                  <a:pt x="15195" y="16323"/>
                </a:cubicBezTo>
                <a:close/>
                <a:moveTo>
                  <a:pt x="4667" y="16377"/>
                </a:moveTo>
                <a:cubicBezTo>
                  <a:pt x="4684" y="16377"/>
                  <a:pt x="4707" y="16405"/>
                  <a:pt x="4693" y="16419"/>
                </a:cubicBezTo>
                <a:cubicBezTo>
                  <a:pt x="4690" y="16421"/>
                  <a:pt x="4686" y="16422"/>
                  <a:pt x="4683" y="16422"/>
                </a:cubicBezTo>
                <a:cubicBezTo>
                  <a:pt x="4662" y="16422"/>
                  <a:pt x="4639" y="16394"/>
                  <a:pt x="4659" y="16380"/>
                </a:cubicBezTo>
                <a:cubicBezTo>
                  <a:pt x="4661" y="16378"/>
                  <a:pt x="4664" y="16377"/>
                  <a:pt x="4667" y="16377"/>
                </a:cubicBezTo>
                <a:close/>
                <a:moveTo>
                  <a:pt x="3972" y="16588"/>
                </a:moveTo>
                <a:cubicBezTo>
                  <a:pt x="3986" y="16588"/>
                  <a:pt x="4005" y="16611"/>
                  <a:pt x="4001" y="16624"/>
                </a:cubicBezTo>
                <a:cubicBezTo>
                  <a:pt x="3996" y="16630"/>
                  <a:pt x="3991" y="16632"/>
                  <a:pt x="3986" y="16632"/>
                </a:cubicBezTo>
                <a:cubicBezTo>
                  <a:pt x="3971" y="16632"/>
                  <a:pt x="3957" y="16612"/>
                  <a:pt x="3961" y="16595"/>
                </a:cubicBezTo>
                <a:cubicBezTo>
                  <a:pt x="3963" y="16590"/>
                  <a:pt x="3967" y="16588"/>
                  <a:pt x="3972" y="16588"/>
                </a:cubicBezTo>
                <a:close/>
                <a:moveTo>
                  <a:pt x="15893" y="15795"/>
                </a:moveTo>
                <a:cubicBezTo>
                  <a:pt x="15825" y="15897"/>
                  <a:pt x="15700" y="15965"/>
                  <a:pt x="15655" y="16073"/>
                </a:cubicBezTo>
                <a:cubicBezTo>
                  <a:pt x="15649" y="16073"/>
                  <a:pt x="15643" y="16062"/>
                  <a:pt x="15638" y="16056"/>
                </a:cubicBezTo>
                <a:cubicBezTo>
                  <a:pt x="15439" y="16249"/>
                  <a:pt x="15223" y="16414"/>
                  <a:pt x="15008" y="16584"/>
                </a:cubicBezTo>
                <a:cubicBezTo>
                  <a:pt x="15013" y="16584"/>
                  <a:pt x="15019" y="16595"/>
                  <a:pt x="15019" y="16595"/>
                </a:cubicBezTo>
                <a:cubicBezTo>
                  <a:pt x="14945" y="16607"/>
                  <a:pt x="14906" y="16675"/>
                  <a:pt x="14843" y="16714"/>
                </a:cubicBezTo>
                <a:cubicBezTo>
                  <a:pt x="14849" y="16669"/>
                  <a:pt x="14900" y="16658"/>
                  <a:pt x="14928" y="16629"/>
                </a:cubicBezTo>
                <a:cubicBezTo>
                  <a:pt x="15195" y="16414"/>
                  <a:pt x="15456" y="16192"/>
                  <a:pt x="15717" y="15965"/>
                </a:cubicBezTo>
                <a:cubicBezTo>
                  <a:pt x="15774" y="15909"/>
                  <a:pt x="15825" y="15841"/>
                  <a:pt x="15893" y="15795"/>
                </a:cubicBezTo>
                <a:close/>
                <a:moveTo>
                  <a:pt x="3654" y="16442"/>
                </a:moveTo>
                <a:lnTo>
                  <a:pt x="3654" y="16442"/>
                </a:lnTo>
                <a:cubicBezTo>
                  <a:pt x="3791" y="16499"/>
                  <a:pt x="3904" y="16612"/>
                  <a:pt x="4006" y="16720"/>
                </a:cubicBezTo>
                <a:cubicBezTo>
                  <a:pt x="3881" y="16635"/>
                  <a:pt x="3768" y="16539"/>
                  <a:pt x="3654" y="16442"/>
                </a:cubicBezTo>
                <a:close/>
                <a:moveTo>
                  <a:pt x="13439" y="16779"/>
                </a:moveTo>
                <a:cubicBezTo>
                  <a:pt x="13445" y="16779"/>
                  <a:pt x="13451" y="16784"/>
                  <a:pt x="13459" y="16794"/>
                </a:cubicBezTo>
                <a:cubicBezTo>
                  <a:pt x="13452" y="16807"/>
                  <a:pt x="13446" y="16814"/>
                  <a:pt x="13439" y="16814"/>
                </a:cubicBezTo>
                <a:cubicBezTo>
                  <a:pt x="13433" y="16814"/>
                  <a:pt x="13427" y="16809"/>
                  <a:pt x="13419" y="16800"/>
                </a:cubicBezTo>
                <a:cubicBezTo>
                  <a:pt x="13425" y="16787"/>
                  <a:pt x="13432" y="16779"/>
                  <a:pt x="13439" y="16779"/>
                </a:cubicBezTo>
                <a:close/>
                <a:moveTo>
                  <a:pt x="4006" y="16731"/>
                </a:moveTo>
                <a:lnTo>
                  <a:pt x="4006" y="16731"/>
                </a:lnTo>
                <a:cubicBezTo>
                  <a:pt x="4120" y="16765"/>
                  <a:pt x="4205" y="16851"/>
                  <a:pt x="4296" y="16913"/>
                </a:cubicBezTo>
                <a:cubicBezTo>
                  <a:pt x="4193" y="16868"/>
                  <a:pt x="4103" y="16788"/>
                  <a:pt x="4006" y="16731"/>
                </a:cubicBezTo>
                <a:close/>
                <a:moveTo>
                  <a:pt x="14838" y="16703"/>
                </a:moveTo>
                <a:lnTo>
                  <a:pt x="14838" y="16703"/>
                </a:lnTo>
                <a:cubicBezTo>
                  <a:pt x="14758" y="16794"/>
                  <a:pt x="14639" y="16851"/>
                  <a:pt x="14537" y="16919"/>
                </a:cubicBezTo>
                <a:cubicBezTo>
                  <a:pt x="14554" y="16873"/>
                  <a:pt x="14599" y="16856"/>
                  <a:pt x="14633" y="16828"/>
                </a:cubicBezTo>
                <a:cubicBezTo>
                  <a:pt x="14701" y="16783"/>
                  <a:pt x="14758" y="16731"/>
                  <a:pt x="14838" y="16703"/>
                </a:cubicBezTo>
                <a:close/>
                <a:moveTo>
                  <a:pt x="14514" y="16908"/>
                </a:moveTo>
                <a:cubicBezTo>
                  <a:pt x="14522" y="16908"/>
                  <a:pt x="14528" y="16915"/>
                  <a:pt x="14531" y="16930"/>
                </a:cubicBezTo>
                <a:cubicBezTo>
                  <a:pt x="14524" y="16940"/>
                  <a:pt x="14516" y="16944"/>
                  <a:pt x="14510" y="16944"/>
                </a:cubicBezTo>
                <a:cubicBezTo>
                  <a:pt x="14501" y="16944"/>
                  <a:pt x="14495" y="16937"/>
                  <a:pt x="14491" y="16924"/>
                </a:cubicBezTo>
                <a:cubicBezTo>
                  <a:pt x="14499" y="16914"/>
                  <a:pt x="14507" y="16908"/>
                  <a:pt x="14514" y="16908"/>
                </a:cubicBezTo>
                <a:close/>
                <a:moveTo>
                  <a:pt x="14656" y="16765"/>
                </a:moveTo>
                <a:lnTo>
                  <a:pt x="14656" y="16765"/>
                </a:lnTo>
                <a:cubicBezTo>
                  <a:pt x="14571" y="16822"/>
                  <a:pt x="14474" y="16862"/>
                  <a:pt x="14401" y="16936"/>
                </a:cubicBezTo>
                <a:cubicBezTo>
                  <a:pt x="14378" y="16953"/>
                  <a:pt x="14355" y="16953"/>
                  <a:pt x="14333" y="16953"/>
                </a:cubicBezTo>
                <a:cubicBezTo>
                  <a:pt x="14355" y="16930"/>
                  <a:pt x="14446" y="16913"/>
                  <a:pt x="14395" y="16873"/>
                </a:cubicBezTo>
                <a:lnTo>
                  <a:pt x="14395" y="16873"/>
                </a:lnTo>
                <a:cubicBezTo>
                  <a:pt x="14406" y="16879"/>
                  <a:pt x="14418" y="16885"/>
                  <a:pt x="14429" y="16890"/>
                </a:cubicBezTo>
                <a:cubicBezTo>
                  <a:pt x="14491" y="16834"/>
                  <a:pt x="14571" y="16788"/>
                  <a:pt x="14656" y="16765"/>
                </a:cubicBezTo>
                <a:close/>
                <a:moveTo>
                  <a:pt x="14667" y="16936"/>
                </a:moveTo>
                <a:cubicBezTo>
                  <a:pt x="14628" y="16947"/>
                  <a:pt x="14588" y="16958"/>
                  <a:pt x="14565" y="16998"/>
                </a:cubicBezTo>
                <a:cubicBezTo>
                  <a:pt x="14594" y="16998"/>
                  <a:pt x="14622" y="16992"/>
                  <a:pt x="14650" y="16992"/>
                </a:cubicBezTo>
                <a:cubicBezTo>
                  <a:pt x="14656" y="16975"/>
                  <a:pt x="14662" y="16947"/>
                  <a:pt x="14667" y="16936"/>
                </a:cubicBezTo>
                <a:close/>
                <a:moveTo>
                  <a:pt x="14151" y="17225"/>
                </a:moveTo>
                <a:cubicBezTo>
                  <a:pt x="14157" y="17231"/>
                  <a:pt x="14168" y="17242"/>
                  <a:pt x="14168" y="17248"/>
                </a:cubicBezTo>
                <a:cubicBezTo>
                  <a:pt x="14128" y="17263"/>
                  <a:pt x="14097" y="17308"/>
                  <a:pt x="14056" y="17308"/>
                </a:cubicBezTo>
                <a:cubicBezTo>
                  <a:pt x="14050" y="17308"/>
                  <a:pt x="14044" y="17307"/>
                  <a:pt x="14038" y="17304"/>
                </a:cubicBezTo>
                <a:lnTo>
                  <a:pt x="14032" y="17304"/>
                </a:lnTo>
                <a:cubicBezTo>
                  <a:pt x="14072" y="17276"/>
                  <a:pt x="14111" y="17248"/>
                  <a:pt x="14151" y="17225"/>
                </a:cubicBezTo>
                <a:close/>
                <a:moveTo>
                  <a:pt x="14497" y="16941"/>
                </a:moveTo>
                <a:lnTo>
                  <a:pt x="14497" y="16941"/>
                </a:lnTo>
                <a:cubicBezTo>
                  <a:pt x="14406" y="17026"/>
                  <a:pt x="14293" y="17072"/>
                  <a:pt x="14196" y="17140"/>
                </a:cubicBezTo>
                <a:cubicBezTo>
                  <a:pt x="14202" y="17140"/>
                  <a:pt x="14208" y="17151"/>
                  <a:pt x="14213" y="17151"/>
                </a:cubicBezTo>
                <a:lnTo>
                  <a:pt x="14174" y="17151"/>
                </a:lnTo>
                <a:cubicBezTo>
                  <a:pt x="14026" y="17231"/>
                  <a:pt x="13890" y="17333"/>
                  <a:pt x="13731" y="17395"/>
                </a:cubicBezTo>
                <a:cubicBezTo>
                  <a:pt x="13737" y="17401"/>
                  <a:pt x="13742" y="17412"/>
                  <a:pt x="13748" y="17418"/>
                </a:cubicBezTo>
                <a:cubicBezTo>
                  <a:pt x="13740" y="17416"/>
                  <a:pt x="13732" y="17415"/>
                  <a:pt x="13725" y="17415"/>
                </a:cubicBezTo>
                <a:cubicBezTo>
                  <a:pt x="13668" y="17415"/>
                  <a:pt x="13622" y="17465"/>
                  <a:pt x="13567" y="17480"/>
                </a:cubicBezTo>
                <a:cubicBezTo>
                  <a:pt x="13589" y="17441"/>
                  <a:pt x="13646" y="17441"/>
                  <a:pt x="13669" y="17407"/>
                </a:cubicBezTo>
                <a:cubicBezTo>
                  <a:pt x="13958" y="17282"/>
                  <a:pt x="14213" y="17061"/>
                  <a:pt x="14497" y="16941"/>
                </a:cubicBezTo>
                <a:close/>
                <a:moveTo>
                  <a:pt x="4301" y="16913"/>
                </a:moveTo>
                <a:cubicBezTo>
                  <a:pt x="4483" y="17055"/>
                  <a:pt x="4687" y="17151"/>
                  <a:pt x="4874" y="17287"/>
                </a:cubicBezTo>
                <a:cubicBezTo>
                  <a:pt x="4891" y="17276"/>
                  <a:pt x="4903" y="17270"/>
                  <a:pt x="4920" y="17259"/>
                </a:cubicBezTo>
                <a:cubicBezTo>
                  <a:pt x="4903" y="17242"/>
                  <a:pt x="4886" y="17225"/>
                  <a:pt x="4869" y="17208"/>
                </a:cubicBezTo>
                <a:lnTo>
                  <a:pt x="4869" y="17202"/>
                </a:lnTo>
                <a:cubicBezTo>
                  <a:pt x="4908" y="17219"/>
                  <a:pt x="4948" y="17242"/>
                  <a:pt x="4988" y="17265"/>
                </a:cubicBezTo>
                <a:cubicBezTo>
                  <a:pt x="4988" y="17270"/>
                  <a:pt x="4982" y="17282"/>
                  <a:pt x="4982" y="17282"/>
                </a:cubicBezTo>
                <a:cubicBezTo>
                  <a:pt x="4965" y="17276"/>
                  <a:pt x="4942" y="17265"/>
                  <a:pt x="4925" y="17253"/>
                </a:cubicBezTo>
                <a:cubicBezTo>
                  <a:pt x="4920" y="17265"/>
                  <a:pt x="4914" y="17287"/>
                  <a:pt x="4914" y="17299"/>
                </a:cubicBezTo>
                <a:cubicBezTo>
                  <a:pt x="5010" y="17367"/>
                  <a:pt x="5118" y="17418"/>
                  <a:pt x="5220" y="17480"/>
                </a:cubicBezTo>
                <a:cubicBezTo>
                  <a:pt x="5220" y="17486"/>
                  <a:pt x="5215" y="17492"/>
                  <a:pt x="5209" y="17497"/>
                </a:cubicBezTo>
                <a:cubicBezTo>
                  <a:pt x="4925" y="17339"/>
                  <a:pt x="4653" y="17163"/>
                  <a:pt x="4381" y="16987"/>
                </a:cubicBezTo>
                <a:cubicBezTo>
                  <a:pt x="4347" y="16964"/>
                  <a:pt x="4307" y="16953"/>
                  <a:pt x="4301" y="16913"/>
                </a:cubicBezTo>
                <a:close/>
                <a:moveTo>
                  <a:pt x="6828" y="17475"/>
                </a:moveTo>
                <a:cubicBezTo>
                  <a:pt x="6838" y="17475"/>
                  <a:pt x="6843" y="17482"/>
                  <a:pt x="6843" y="17497"/>
                </a:cubicBezTo>
                <a:cubicBezTo>
                  <a:pt x="6834" y="17501"/>
                  <a:pt x="6826" y="17503"/>
                  <a:pt x="6820" y="17503"/>
                </a:cubicBezTo>
                <a:cubicBezTo>
                  <a:pt x="6809" y="17503"/>
                  <a:pt x="6805" y="17496"/>
                  <a:pt x="6809" y="17480"/>
                </a:cubicBezTo>
                <a:cubicBezTo>
                  <a:pt x="6817" y="17477"/>
                  <a:pt x="6823" y="17475"/>
                  <a:pt x="6828" y="17475"/>
                </a:cubicBezTo>
                <a:close/>
                <a:moveTo>
                  <a:pt x="13612" y="17356"/>
                </a:moveTo>
                <a:cubicBezTo>
                  <a:pt x="13618" y="17356"/>
                  <a:pt x="13618" y="17361"/>
                  <a:pt x="13618" y="17367"/>
                </a:cubicBezTo>
                <a:cubicBezTo>
                  <a:pt x="13578" y="17395"/>
                  <a:pt x="13533" y="17424"/>
                  <a:pt x="13487" y="17452"/>
                </a:cubicBezTo>
                <a:cubicBezTo>
                  <a:pt x="13442" y="17452"/>
                  <a:pt x="13402" y="17486"/>
                  <a:pt x="13362" y="17509"/>
                </a:cubicBezTo>
                <a:cubicBezTo>
                  <a:pt x="13362" y="17503"/>
                  <a:pt x="13368" y="17486"/>
                  <a:pt x="13368" y="17480"/>
                </a:cubicBezTo>
                <a:cubicBezTo>
                  <a:pt x="13385" y="17475"/>
                  <a:pt x="13402" y="17469"/>
                  <a:pt x="13419" y="17463"/>
                </a:cubicBezTo>
                <a:cubicBezTo>
                  <a:pt x="13419" y="17452"/>
                  <a:pt x="13419" y="17435"/>
                  <a:pt x="13419" y="17424"/>
                </a:cubicBezTo>
                <a:lnTo>
                  <a:pt x="13430" y="17446"/>
                </a:lnTo>
                <a:cubicBezTo>
                  <a:pt x="13493" y="17412"/>
                  <a:pt x="13561" y="17401"/>
                  <a:pt x="13612" y="17356"/>
                </a:cubicBezTo>
                <a:close/>
                <a:moveTo>
                  <a:pt x="5249" y="17492"/>
                </a:moveTo>
                <a:lnTo>
                  <a:pt x="5249" y="17492"/>
                </a:lnTo>
                <a:cubicBezTo>
                  <a:pt x="5294" y="17509"/>
                  <a:pt x="5340" y="17531"/>
                  <a:pt x="5379" y="17560"/>
                </a:cubicBezTo>
                <a:cubicBezTo>
                  <a:pt x="5373" y="17561"/>
                  <a:pt x="5367" y="17562"/>
                  <a:pt x="5361" y="17562"/>
                </a:cubicBezTo>
                <a:cubicBezTo>
                  <a:pt x="5316" y="17562"/>
                  <a:pt x="5274" y="17527"/>
                  <a:pt x="5249" y="17492"/>
                </a:cubicBezTo>
                <a:close/>
                <a:moveTo>
                  <a:pt x="13487" y="17452"/>
                </a:moveTo>
                <a:cubicBezTo>
                  <a:pt x="13493" y="17463"/>
                  <a:pt x="13498" y="17486"/>
                  <a:pt x="13498" y="17492"/>
                </a:cubicBezTo>
                <a:cubicBezTo>
                  <a:pt x="13516" y="17492"/>
                  <a:pt x="13544" y="17480"/>
                  <a:pt x="13555" y="17475"/>
                </a:cubicBezTo>
                <a:lnTo>
                  <a:pt x="13555" y="17475"/>
                </a:lnTo>
                <a:cubicBezTo>
                  <a:pt x="13493" y="17526"/>
                  <a:pt x="13413" y="17571"/>
                  <a:pt x="13334" y="17583"/>
                </a:cubicBezTo>
                <a:cubicBezTo>
                  <a:pt x="13374" y="17554"/>
                  <a:pt x="13413" y="17537"/>
                  <a:pt x="13464" y="17526"/>
                </a:cubicBezTo>
                <a:cubicBezTo>
                  <a:pt x="13476" y="17503"/>
                  <a:pt x="13498" y="17480"/>
                  <a:pt x="13487" y="17452"/>
                </a:cubicBezTo>
                <a:close/>
                <a:moveTo>
                  <a:pt x="8477" y="17673"/>
                </a:moveTo>
                <a:cubicBezTo>
                  <a:pt x="8477" y="17673"/>
                  <a:pt x="8471" y="17679"/>
                  <a:pt x="8471" y="17679"/>
                </a:cubicBezTo>
                <a:lnTo>
                  <a:pt x="8471" y="17673"/>
                </a:lnTo>
                <a:close/>
                <a:moveTo>
                  <a:pt x="8704" y="17690"/>
                </a:moveTo>
                <a:lnTo>
                  <a:pt x="8727" y="17696"/>
                </a:lnTo>
                <a:lnTo>
                  <a:pt x="8710" y="17696"/>
                </a:lnTo>
                <a:cubicBezTo>
                  <a:pt x="8704" y="17696"/>
                  <a:pt x="8704" y="17690"/>
                  <a:pt x="8704" y="17690"/>
                </a:cubicBezTo>
                <a:close/>
                <a:moveTo>
                  <a:pt x="5652" y="17617"/>
                </a:moveTo>
                <a:lnTo>
                  <a:pt x="5652" y="17617"/>
                </a:lnTo>
                <a:cubicBezTo>
                  <a:pt x="5697" y="17639"/>
                  <a:pt x="5748" y="17656"/>
                  <a:pt x="5782" y="17702"/>
                </a:cubicBezTo>
                <a:cubicBezTo>
                  <a:pt x="5737" y="17679"/>
                  <a:pt x="5663" y="17679"/>
                  <a:pt x="5652" y="17617"/>
                </a:cubicBezTo>
                <a:close/>
                <a:moveTo>
                  <a:pt x="7774" y="17571"/>
                </a:moveTo>
                <a:lnTo>
                  <a:pt x="7774" y="17571"/>
                </a:lnTo>
                <a:cubicBezTo>
                  <a:pt x="7870" y="17588"/>
                  <a:pt x="7967" y="17605"/>
                  <a:pt x="8063" y="17622"/>
                </a:cubicBezTo>
                <a:cubicBezTo>
                  <a:pt x="8103" y="17628"/>
                  <a:pt x="8148" y="17639"/>
                  <a:pt x="8188" y="17656"/>
                </a:cubicBezTo>
                <a:cubicBezTo>
                  <a:pt x="8284" y="17656"/>
                  <a:pt x="8381" y="17673"/>
                  <a:pt x="8471" y="17702"/>
                </a:cubicBezTo>
                <a:cubicBezTo>
                  <a:pt x="8463" y="17702"/>
                  <a:pt x="8455" y="17702"/>
                  <a:pt x="8446" y="17702"/>
                </a:cubicBezTo>
                <a:cubicBezTo>
                  <a:pt x="8358" y="17702"/>
                  <a:pt x="8271" y="17677"/>
                  <a:pt x="8188" y="17656"/>
                </a:cubicBezTo>
                <a:cubicBezTo>
                  <a:pt x="8052" y="17634"/>
                  <a:pt x="7910" y="17605"/>
                  <a:pt x="7774" y="17571"/>
                </a:cubicBezTo>
                <a:close/>
                <a:moveTo>
                  <a:pt x="9141" y="17713"/>
                </a:moveTo>
                <a:cubicBezTo>
                  <a:pt x="9141" y="17713"/>
                  <a:pt x="9141" y="17719"/>
                  <a:pt x="9141" y="17719"/>
                </a:cubicBezTo>
                <a:lnTo>
                  <a:pt x="9135" y="17719"/>
                </a:lnTo>
                <a:cubicBezTo>
                  <a:pt x="9135" y="17719"/>
                  <a:pt x="9135" y="17719"/>
                  <a:pt x="9135" y="17713"/>
                </a:cubicBezTo>
                <a:close/>
                <a:moveTo>
                  <a:pt x="8613" y="17685"/>
                </a:moveTo>
                <a:cubicBezTo>
                  <a:pt x="8619" y="17696"/>
                  <a:pt x="8625" y="17707"/>
                  <a:pt x="8630" y="17719"/>
                </a:cubicBezTo>
                <a:cubicBezTo>
                  <a:pt x="8647" y="17719"/>
                  <a:pt x="8659" y="17724"/>
                  <a:pt x="8676" y="17724"/>
                </a:cubicBezTo>
                <a:cubicBezTo>
                  <a:pt x="8647" y="17724"/>
                  <a:pt x="8619" y="17719"/>
                  <a:pt x="8591" y="17713"/>
                </a:cubicBezTo>
                <a:cubicBezTo>
                  <a:pt x="8591" y="17702"/>
                  <a:pt x="8591" y="17696"/>
                  <a:pt x="8591" y="17685"/>
                </a:cubicBezTo>
                <a:close/>
                <a:moveTo>
                  <a:pt x="5379" y="17554"/>
                </a:moveTo>
                <a:cubicBezTo>
                  <a:pt x="5476" y="17617"/>
                  <a:pt x="5584" y="17668"/>
                  <a:pt x="5691" y="17713"/>
                </a:cubicBezTo>
                <a:lnTo>
                  <a:pt x="5686" y="17730"/>
                </a:lnTo>
                <a:cubicBezTo>
                  <a:pt x="5584" y="17679"/>
                  <a:pt x="5442" y="17651"/>
                  <a:pt x="5379" y="17554"/>
                </a:cubicBezTo>
                <a:close/>
                <a:moveTo>
                  <a:pt x="8514" y="17701"/>
                </a:moveTo>
                <a:cubicBezTo>
                  <a:pt x="8533" y="17701"/>
                  <a:pt x="8552" y="17704"/>
                  <a:pt x="8568" y="17707"/>
                </a:cubicBezTo>
                <a:cubicBezTo>
                  <a:pt x="8574" y="17719"/>
                  <a:pt x="8574" y="17724"/>
                  <a:pt x="8579" y="17730"/>
                </a:cubicBezTo>
                <a:lnTo>
                  <a:pt x="8568" y="17730"/>
                </a:lnTo>
                <a:cubicBezTo>
                  <a:pt x="8551" y="17719"/>
                  <a:pt x="8534" y="17719"/>
                  <a:pt x="8517" y="17719"/>
                </a:cubicBezTo>
                <a:cubicBezTo>
                  <a:pt x="8500" y="17713"/>
                  <a:pt x="8489" y="17713"/>
                  <a:pt x="8471" y="17707"/>
                </a:cubicBezTo>
                <a:cubicBezTo>
                  <a:pt x="8486" y="17703"/>
                  <a:pt x="8500" y="17701"/>
                  <a:pt x="8514" y="17701"/>
                </a:cubicBezTo>
                <a:close/>
                <a:moveTo>
                  <a:pt x="13048" y="17698"/>
                </a:moveTo>
                <a:cubicBezTo>
                  <a:pt x="13053" y="17698"/>
                  <a:pt x="13058" y="17699"/>
                  <a:pt x="13062" y="17702"/>
                </a:cubicBezTo>
                <a:cubicBezTo>
                  <a:pt x="13070" y="17723"/>
                  <a:pt x="13043" y="17742"/>
                  <a:pt x="13022" y="17742"/>
                </a:cubicBezTo>
                <a:cubicBezTo>
                  <a:pt x="13015" y="17742"/>
                  <a:pt x="13009" y="17740"/>
                  <a:pt x="13005" y="17736"/>
                </a:cubicBezTo>
                <a:cubicBezTo>
                  <a:pt x="13000" y="17713"/>
                  <a:pt x="13028" y="17698"/>
                  <a:pt x="13048" y="17698"/>
                </a:cubicBezTo>
                <a:close/>
                <a:moveTo>
                  <a:pt x="12882" y="17712"/>
                </a:moveTo>
                <a:cubicBezTo>
                  <a:pt x="12887" y="17712"/>
                  <a:pt x="12892" y="17713"/>
                  <a:pt x="12897" y="17713"/>
                </a:cubicBezTo>
                <a:cubicBezTo>
                  <a:pt x="12858" y="17726"/>
                  <a:pt x="12823" y="17759"/>
                  <a:pt x="12786" y="17759"/>
                </a:cubicBezTo>
                <a:cubicBezTo>
                  <a:pt x="12774" y="17759"/>
                  <a:pt x="12762" y="17755"/>
                  <a:pt x="12750" y="17747"/>
                </a:cubicBezTo>
                <a:cubicBezTo>
                  <a:pt x="12791" y="17737"/>
                  <a:pt x="12832" y="17712"/>
                  <a:pt x="12882" y="17712"/>
                </a:cubicBezTo>
                <a:close/>
                <a:moveTo>
                  <a:pt x="5861" y="17791"/>
                </a:moveTo>
                <a:cubicBezTo>
                  <a:pt x="5879" y="17791"/>
                  <a:pt x="5897" y="17806"/>
                  <a:pt x="5901" y="17821"/>
                </a:cubicBezTo>
                <a:cubicBezTo>
                  <a:pt x="5897" y="17830"/>
                  <a:pt x="5889" y="17834"/>
                  <a:pt x="5880" y="17834"/>
                </a:cubicBezTo>
                <a:cubicBezTo>
                  <a:pt x="5862" y="17834"/>
                  <a:pt x="5839" y="17819"/>
                  <a:pt x="5839" y="17804"/>
                </a:cubicBezTo>
                <a:cubicBezTo>
                  <a:pt x="5845" y="17794"/>
                  <a:pt x="5853" y="17791"/>
                  <a:pt x="5861" y="17791"/>
                </a:cubicBezTo>
                <a:close/>
                <a:moveTo>
                  <a:pt x="12840" y="17787"/>
                </a:moveTo>
                <a:lnTo>
                  <a:pt x="12852" y="17804"/>
                </a:lnTo>
                <a:cubicBezTo>
                  <a:pt x="12759" y="17840"/>
                  <a:pt x="12651" y="17914"/>
                  <a:pt x="12547" y="17914"/>
                </a:cubicBezTo>
                <a:cubicBezTo>
                  <a:pt x="12537" y="17914"/>
                  <a:pt x="12527" y="17913"/>
                  <a:pt x="12517" y="17912"/>
                </a:cubicBezTo>
                <a:cubicBezTo>
                  <a:pt x="12630" y="17883"/>
                  <a:pt x="12738" y="17838"/>
                  <a:pt x="12840" y="17787"/>
                </a:cubicBezTo>
                <a:close/>
                <a:moveTo>
                  <a:pt x="4534" y="17202"/>
                </a:moveTo>
                <a:cubicBezTo>
                  <a:pt x="4562" y="17248"/>
                  <a:pt x="4613" y="17259"/>
                  <a:pt x="4659" y="17282"/>
                </a:cubicBezTo>
                <a:cubicBezTo>
                  <a:pt x="4659" y="17265"/>
                  <a:pt x="4659" y="17242"/>
                  <a:pt x="4659" y="17231"/>
                </a:cubicBezTo>
                <a:cubicBezTo>
                  <a:pt x="4670" y="17242"/>
                  <a:pt x="4681" y="17253"/>
                  <a:pt x="4693" y="17265"/>
                </a:cubicBezTo>
                <a:cubicBezTo>
                  <a:pt x="4749" y="17276"/>
                  <a:pt x="4744" y="17344"/>
                  <a:pt x="4801" y="17356"/>
                </a:cubicBezTo>
                <a:cubicBezTo>
                  <a:pt x="4806" y="17356"/>
                  <a:pt x="4823" y="17344"/>
                  <a:pt x="4829" y="17344"/>
                </a:cubicBezTo>
                <a:cubicBezTo>
                  <a:pt x="4959" y="17412"/>
                  <a:pt x="5073" y="17509"/>
                  <a:pt x="5209" y="17554"/>
                </a:cubicBezTo>
                <a:cubicBezTo>
                  <a:pt x="5203" y="17565"/>
                  <a:pt x="5192" y="17583"/>
                  <a:pt x="5192" y="17594"/>
                </a:cubicBezTo>
                <a:cubicBezTo>
                  <a:pt x="5203" y="17605"/>
                  <a:pt x="5232" y="17628"/>
                  <a:pt x="5243" y="17634"/>
                </a:cubicBezTo>
                <a:cubicBezTo>
                  <a:pt x="5260" y="17628"/>
                  <a:pt x="5271" y="17622"/>
                  <a:pt x="5288" y="17611"/>
                </a:cubicBezTo>
                <a:lnTo>
                  <a:pt x="5254" y="17588"/>
                </a:lnTo>
                <a:lnTo>
                  <a:pt x="5254" y="17588"/>
                </a:lnTo>
                <a:cubicBezTo>
                  <a:pt x="5271" y="17594"/>
                  <a:pt x="5300" y="17605"/>
                  <a:pt x="5317" y="17611"/>
                </a:cubicBezTo>
                <a:lnTo>
                  <a:pt x="5283" y="17622"/>
                </a:lnTo>
                <a:cubicBezTo>
                  <a:pt x="5283" y="17634"/>
                  <a:pt x="5283" y="17651"/>
                  <a:pt x="5283" y="17662"/>
                </a:cubicBezTo>
                <a:cubicBezTo>
                  <a:pt x="5311" y="17668"/>
                  <a:pt x="5340" y="17685"/>
                  <a:pt x="5368" y="17696"/>
                </a:cubicBezTo>
                <a:lnTo>
                  <a:pt x="5385" y="17679"/>
                </a:lnTo>
                <a:cubicBezTo>
                  <a:pt x="5357" y="17662"/>
                  <a:pt x="5334" y="17639"/>
                  <a:pt x="5323" y="17617"/>
                </a:cubicBezTo>
                <a:lnTo>
                  <a:pt x="5323" y="17617"/>
                </a:lnTo>
                <a:cubicBezTo>
                  <a:pt x="5340" y="17639"/>
                  <a:pt x="5374" y="17651"/>
                  <a:pt x="5402" y="17656"/>
                </a:cubicBezTo>
                <a:cubicBezTo>
                  <a:pt x="5396" y="17673"/>
                  <a:pt x="5385" y="17690"/>
                  <a:pt x="5379" y="17707"/>
                </a:cubicBezTo>
                <a:lnTo>
                  <a:pt x="5459" y="17741"/>
                </a:lnTo>
                <a:cubicBezTo>
                  <a:pt x="5442" y="17724"/>
                  <a:pt x="5413" y="17690"/>
                  <a:pt x="5396" y="17673"/>
                </a:cubicBezTo>
                <a:lnTo>
                  <a:pt x="5396" y="17673"/>
                </a:lnTo>
                <a:cubicBezTo>
                  <a:pt x="5425" y="17679"/>
                  <a:pt x="5447" y="17690"/>
                  <a:pt x="5464" y="17713"/>
                </a:cubicBezTo>
                <a:cubicBezTo>
                  <a:pt x="5521" y="17724"/>
                  <a:pt x="5567" y="17758"/>
                  <a:pt x="5623" y="17781"/>
                </a:cubicBezTo>
                <a:lnTo>
                  <a:pt x="5618" y="17809"/>
                </a:lnTo>
                <a:cubicBezTo>
                  <a:pt x="5629" y="17804"/>
                  <a:pt x="5657" y="17792"/>
                  <a:pt x="5669" y="17787"/>
                </a:cubicBezTo>
                <a:lnTo>
                  <a:pt x="5669" y="17787"/>
                </a:lnTo>
                <a:cubicBezTo>
                  <a:pt x="5663" y="17809"/>
                  <a:pt x="5663" y="17826"/>
                  <a:pt x="5657" y="17844"/>
                </a:cubicBezTo>
                <a:cubicBezTo>
                  <a:pt x="5680" y="17838"/>
                  <a:pt x="5708" y="17832"/>
                  <a:pt x="5731" y="17826"/>
                </a:cubicBezTo>
                <a:cubicBezTo>
                  <a:pt x="5742" y="17832"/>
                  <a:pt x="5759" y="17844"/>
                  <a:pt x="5776" y="17855"/>
                </a:cubicBezTo>
                <a:cubicBezTo>
                  <a:pt x="5748" y="17855"/>
                  <a:pt x="5720" y="17861"/>
                  <a:pt x="5697" y="17872"/>
                </a:cubicBezTo>
                <a:cubicBezTo>
                  <a:pt x="5714" y="17872"/>
                  <a:pt x="5742" y="17883"/>
                  <a:pt x="5759" y="17889"/>
                </a:cubicBezTo>
                <a:cubicBezTo>
                  <a:pt x="5754" y="17895"/>
                  <a:pt x="5748" y="17917"/>
                  <a:pt x="5742" y="17923"/>
                </a:cubicBezTo>
                <a:cubicBezTo>
                  <a:pt x="5754" y="17917"/>
                  <a:pt x="5776" y="17906"/>
                  <a:pt x="5793" y="17895"/>
                </a:cubicBezTo>
                <a:cubicBezTo>
                  <a:pt x="5805" y="17917"/>
                  <a:pt x="5873" y="17934"/>
                  <a:pt x="5828" y="17962"/>
                </a:cubicBezTo>
                <a:lnTo>
                  <a:pt x="5828" y="17962"/>
                </a:lnTo>
                <a:cubicBezTo>
                  <a:pt x="5765" y="17959"/>
                  <a:pt x="5705" y="17894"/>
                  <a:pt x="5643" y="17894"/>
                </a:cubicBezTo>
                <a:cubicBezTo>
                  <a:pt x="5629" y="17894"/>
                  <a:pt x="5615" y="17898"/>
                  <a:pt x="5601" y="17906"/>
                </a:cubicBezTo>
                <a:cubicBezTo>
                  <a:pt x="5606" y="17895"/>
                  <a:pt x="5612" y="17883"/>
                  <a:pt x="5618" y="17872"/>
                </a:cubicBezTo>
                <a:cubicBezTo>
                  <a:pt x="5442" y="17775"/>
                  <a:pt x="5254" y="17702"/>
                  <a:pt x="5079" y="17600"/>
                </a:cubicBezTo>
                <a:cubicBezTo>
                  <a:pt x="5067" y="17605"/>
                  <a:pt x="5056" y="17611"/>
                  <a:pt x="5045" y="17622"/>
                </a:cubicBezTo>
                <a:cubicBezTo>
                  <a:pt x="5045" y="17617"/>
                  <a:pt x="5045" y="17600"/>
                  <a:pt x="5050" y="17594"/>
                </a:cubicBezTo>
                <a:cubicBezTo>
                  <a:pt x="4954" y="17554"/>
                  <a:pt x="4886" y="17458"/>
                  <a:pt x="4789" y="17446"/>
                </a:cubicBezTo>
                <a:cubicBezTo>
                  <a:pt x="4755" y="17373"/>
                  <a:pt x="4647" y="17367"/>
                  <a:pt x="4596" y="17304"/>
                </a:cubicBezTo>
                <a:cubicBezTo>
                  <a:pt x="4557" y="17270"/>
                  <a:pt x="4494" y="17270"/>
                  <a:pt x="4488" y="17208"/>
                </a:cubicBezTo>
                <a:lnTo>
                  <a:pt x="4534" y="17202"/>
                </a:lnTo>
                <a:close/>
                <a:moveTo>
                  <a:pt x="12523" y="17917"/>
                </a:moveTo>
                <a:lnTo>
                  <a:pt x="12523" y="17917"/>
                </a:lnTo>
                <a:cubicBezTo>
                  <a:pt x="12501" y="17952"/>
                  <a:pt x="12459" y="17967"/>
                  <a:pt x="12418" y="17967"/>
                </a:cubicBezTo>
                <a:cubicBezTo>
                  <a:pt x="12405" y="17967"/>
                  <a:pt x="12393" y="17965"/>
                  <a:pt x="12381" y="17963"/>
                </a:cubicBezTo>
                <a:cubicBezTo>
                  <a:pt x="12426" y="17946"/>
                  <a:pt x="12472" y="17929"/>
                  <a:pt x="12523" y="17917"/>
                </a:cubicBezTo>
                <a:close/>
                <a:moveTo>
                  <a:pt x="6276" y="17895"/>
                </a:moveTo>
                <a:cubicBezTo>
                  <a:pt x="6287" y="17906"/>
                  <a:pt x="6304" y="17917"/>
                  <a:pt x="6321" y="17923"/>
                </a:cubicBezTo>
                <a:cubicBezTo>
                  <a:pt x="6327" y="17917"/>
                  <a:pt x="6338" y="17906"/>
                  <a:pt x="6349" y="17895"/>
                </a:cubicBezTo>
                <a:lnTo>
                  <a:pt x="6349" y="17895"/>
                </a:lnTo>
                <a:lnTo>
                  <a:pt x="6344" y="17923"/>
                </a:lnTo>
                <a:cubicBezTo>
                  <a:pt x="6406" y="17946"/>
                  <a:pt x="6457" y="17991"/>
                  <a:pt x="6531" y="17997"/>
                </a:cubicBezTo>
                <a:cubicBezTo>
                  <a:pt x="6531" y="18002"/>
                  <a:pt x="6525" y="18008"/>
                  <a:pt x="6525" y="18008"/>
                </a:cubicBezTo>
                <a:cubicBezTo>
                  <a:pt x="6474" y="17997"/>
                  <a:pt x="6423" y="17980"/>
                  <a:pt x="6372" y="17968"/>
                </a:cubicBezTo>
                <a:cubicBezTo>
                  <a:pt x="6372" y="17969"/>
                  <a:pt x="6371" y="17971"/>
                  <a:pt x="6370" y="17972"/>
                </a:cubicBezTo>
                <a:lnTo>
                  <a:pt x="6370" y="17972"/>
                </a:lnTo>
                <a:cubicBezTo>
                  <a:pt x="6337" y="17934"/>
                  <a:pt x="6292" y="17928"/>
                  <a:pt x="6247" y="17917"/>
                </a:cubicBezTo>
                <a:cubicBezTo>
                  <a:pt x="6253" y="17912"/>
                  <a:pt x="6264" y="17900"/>
                  <a:pt x="6276" y="17895"/>
                </a:cubicBezTo>
                <a:close/>
                <a:moveTo>
                  <a:pt x="6174" y="17946"/>
                </a:moveTo>
                <a:cubicBezTo>
                  <a:pt x="6219" y="17957"/>
                  <a:pt x="6264" y="17968"/>
                  <a:pt x="6304" y="17997"/>
                </a:cubicBezTo>
                <a:cubicBezTo>
                  <a:pt x="6324" y="17992"/>
                  <a:pt x="6348" y="17995"/>
                  <a:pt x="6365" y="17982"/>
                </a:cubicBezTo>
                <a:lnTo>
                  <a:pt x="6365" y="17982"/>
                </a:lnTo>
                <a:cubicBezTo>
                  <a:pt x="6359" y="17991"/>
                  <a:pt x="6353" y="18001"/>
                  <a:pt x="6349" y="18008"/>
                </a:cubicBezTo>
                <a:cubicBezTo>
                  <a:pt x="6361" y="18014"/>
                  <a:pt x="6389" y="18025"/>
                  <a:pt x="6401" y="18036"/>
                </a:cubicBezTo>
                <a:cubicBezTo>
                  <a:pt x="6327" y="18025"/>
                  <a:pt x="6236" y="17991"/>
                  <a:pt x="6174" y="17946"/>
                </a:cubicBezTo>
                <a:close/>
                <a:moveTo>
                  <a:pt x="12358" y="17974"/>
                </a:moveTo>
                <a:cubicBezTo>
                  <a:pt x="12358" y="17980"/>
                  <a:pt x="12358" y="17985"/>
                  <a:pt x="12364" y="17991"/>
                </a:cubicBezTo>
                <a:cubicBezTo>
                  <a:pt x="12335" y="18002"/>
                  <a:pt x="12307" y="18014"/>
                  <a:pt x="12279" y="18019"/>
                </a:cubicBezTo>
                <a:cubicBezTo>
                  <a:pt x="12273" y="18019"/>
                  <a:pt x="12273" y="18014"/>
                  <a:pt x="12267" y="18008"/>
                </a:cubicBezTo>
                <a:cubicBezTo>
                  <a:pt x="12267" y="18014"/>
                  <a:pt x="12267" y="18019"/>
                  <a:pt x="12262" y="18025"/>
                </a:cubicBezTo>
                <a:cubicBezTo>
                  <a:pt x="12239" y="18031"/>
                  <a:pt x="12222" y="18042"/>
                  <a:pt x="12199" y="18048"/>
                </a:cubicBezTo>
                <a:cubicBezTo>
                  <a:pt x="12222" y="18031"/>
                  <a:pt x="12245" y="18014"/>
                  <a:pt x="12273" y="18002"/>
                </a:cubicBezTo>
                <a:cubicBezTo>
                  <a:pt x="12301" y="17991"/>
                  <a:pt x="12330" y="17980"/>
                  <a:pt x="12358" y="17974"/>
                </a:cubicBezTo>
                <a:close/>
                <a:moveTo>
                  <a:pt x="12114" y="18070"/>
                </a:moveTo>
                <a:cubicBezTo>
                  <a:pt x="12108" y="18076"/>
                  <a:pt x="12097" y="18076"/>
                  <a:pt x="12086" y="18082"/>
                </a:cubicBezTo>
                <a:cubicBezTo>
                  <a:pt x="12074" y="18076"/>
                  <a:pt x="12063" y="18070"/>
                  <a:pt x="12057" y="18070"/>
                </a:cubicBezTo>
                <a:close/>
                <a:moveTo>
                  <a:pt x="12148" y="18127"/>
                </a:moveTo>
                <a:cubicBezTo>
                  <a:pt x="12103" y="18150"/>
                  <a:pt x="12052" y="18173"/>
                  <a:pt x="12006" y="18195"/>
                </a:cubicBezTo>
                <a:cubicBezTo>
                  <a:pt x="12023" y="18178"/>
                  <a:pt x="12046" y="18161"/>
                  <a:pt x="12063" y="18150"/>
                </a:cubicBezTo>
                <a:cubicBezTo>
                  <a:pt x="12091" y="18139"/>
                  <a:pt x="12120" y="18133"/>
                  <a:pt x="12148" y="18127"/>
                </a:cubicBezTo>
                <a:close/>
                <a:moveTo>
                  <a:pt x="12999" y="17821"/>
                </a:moveTo>
                <a:cubicBezTo>
                  <a:pt x="12982" y="17838"/>
                  <a:pt x="12971" y="17861"/>
                  <a:pt x="12959" y="17889"/>
                </a:cubicBezTo>
                <a:cubicBezTo>
                  <a:pt x="12976" y="17878"/>
                  <a:pt x="12999" y="17861"/>
                  <a:pt x="13016" y="17855"/>
                </a:cubicBezTo>
                <a:cubicBezTo>
                  <a:pt x="13022" y="17861"/>
                  <a:pt x="13028" y="17883"/>
                  <a:pt x="13033" y="17889"/>
                </a:cubicBezTo>
                <a:cubicBezTo>
                  <a:pt x="13033" y="17878"/>
                  <a:pt x="13039" y="17849"/>
                  <a:pt x="13045" y="17838"/>
                </a:cubicBezTo>
                <a:cubicBezTo>
                  <a:pt x="13058" y="17838"/>
                  <a:pt x="13087" y="17823"/>
                  <a:pt x="13105" y="17823"/>
                </a:cubicBezTo>
                <a:cubicBezTo>
                  <a:pt x="13116" y="17823"/>
                  <a:pt x="13123" y="17829"/>
                  <a:pt x="13118" y="17849"/>
                </a:cubicBezTo>
                <a:cubicBezTo>
                  <a:pt x="13067" y="17912"/>
                  <a:pt x="12942" y="17895"/>
                  <a:pt x="12920" y="17980"/>
                </a:cubicBezTo>
                <a:cubicBezTo>
                  <a:pt x="12914" y="17974"/>
                  <a:pt x="12908" y="17957"/>
                  <a:pt x="12908" y="17951"/>
                </a:cubicBezTo>
                <a:cubicBezTo>
                  <a:pt x="12716" y="18014"/>
                  <a:pt x="12534" y="18104"/>
                  <a:pt x="12341" y="18161"/>
                </a:cubicBezTo>
                <a:cubicBezTo>
                  <a:pt x="12341" y="18178"/>
                  <a:pt x="12341" y="18190"/>
                  <a:pt x="12335" y="18201"/>
                </a:cubicBezTo>
                <a:cubicBezTo>
                  <a:pt x="12330" y="18195"/>
                  <a:pt x="12324" y="18184"/>
                  <a:pt x="12318" y="18178"/>
                </a:cubicBezTo>
                <a:cubicBezTo>
                  <a:pt x="12290" y="18195"/>
                  <a:pt x="12262" y="18201"/>
                  <a:pt x="12228" y="18207"/>
                </a:cubicBezTo>
                <a:cubicBezTo>
                  <a:pt x="12256" y="18195"/>
                  <a:pt x="12290" y="18178"/>
                  <a:pt x="12318" y="18167"/>
                </a:cubicBezTo>
                <a:cubicBezTo>
                  <a:pt x="12307" y="18150"/>
                  <a:pt x="12301" y="18139"/>
                  <a:pt x="12290" y="18122"/>
                </a:cubicBezTo>
                <a:cubicBezTo>
                  <a:pt x="12250" y="18156"/>
                  <a:pt x="12205" y="18178"/>
                  <a:pt x="12154" y="18195"/>
                </a:cubicBezTo>
                <a:cubicBezTo>
                  <a:pt x="12148" y="18207"/>
                  <a:pt x="12137" y="18218"/>
                  <a:pt x="12131" y="18229"/>
                </a:cubicBezTo>
                <a:cubicBezTo>
                  <a:pt x="12125" y="18224"/>
                  <a:pt x="12114" y="18212"/>
                  <a:pt x="12103" y="18207"/>
                </a:cubicBezTo>
                <a:cubicBezTo>
                  <a:pt x="12086" y="18224"/>
                  <a:pt x="12063" y="18246"/>
                  <a:pt x="12046" y="18263"/>
                </a:cubicBezTo>
                <a:cubicBezTo>
                  <a:pt x="12029" y="18263"/>
                  <a:pt x="12018" y="18263"/>
                  <a:pt x="12001" y="18269"/>
                </a:cubicBezTo>
                <a:cubicBezTo>
                  <a:pt x="11938" y="18269"/>
                  <a:pt x="11876" y="18320"/>
                  <a:pt x="11802" y="18320"/>
                </a:cubicBezTo>
                <a:cubicBezTo>
                  <a:pt x="11972" y="18263"/>
                  <a:pt x="12131" y="18190"/>
                  <a:pt x="12279" y="18093"/>
                </a:cubicBezTo>
                <a:cubicBezTo>
                  <a:pt x="12279" y="18087"/>
                  <a:pt x="12284" y="18087"/>
                  <a:pt x="12284" y="18087"/>
                </a:cubicBezTo>
                <a:cubicBezTo>
                  <a:pt x="12324" y="18070"/>
                  <a:pt x="12364" y="18059"/>
                  <a:pt x="12398" y="18036"/>
                </a:cubicBezTo>
                <a:cubicBezTo>
                  <a:pt x="12403" y="18048"/>
                  <a:pt x="12409" y="18065"/>
                  <a:pt x="12415" y="18076"/>
                </a:cubicBezTo>
                <a:cubicBezTo>
                  <a:pt x="12432" y="18070"/>
                  <a:pt x="12466" y="18065"/>
                  <a:pt x="12483" y="18065"/>
                </a:cubicBezTo>
                <a:cubicBezTo>
                  <a:pt x="12489" y="18048"/>
                  <a:pt x="12489" y="18031"/>
                  <a:pt x="12494" y="18019"/>
                </a:cubicBezTo>
                <a:lnTo>
                  <a:pt x="12494" y="18019"/>
                </a:lnTo>
                <a:lnTo>
                  <a:pt x="12455" y="18025"/>
                </a:lnTo>
                <a:cubicBezTo>
                  <a:pt x="12472" y="18019"/>
                  <a:pt x="12494" y="18002"/>
                  <a:pt x="12511" y="17997"/>
                </a:cubicBezTo>
                <a:lnTo>
                  <a:pt x="12511" y="17997"/>
                </a:lnTo>
                <a:cubicBezTo>
                  <a:pt x="12506" y="18002"/>
                  <a:pt x="12500" y="18019"/>
                  <a:pt x="12500" y="18031"/>
                </a:cubicBezTo>
                <a:cubicBezTo>
                  <a:pt x="12506" y="18036"/>
                  <a:pt x="12523" y="18048"/>
                  <a:pt x="12528" y="18053"/>
                </a:cubicBezTo>
                <a:cubicBezTo>
                  <a:pt x="12557" y="18036"/>
                  <a:pt x="12585" y="18025"/>
                  <a:pt x="12613" y="18014"/>
                </a:cubicBezTo>
                <a:lnTo>
                  <a:pt x="12608" y="17991"/>
                </a:lnTo>
                <a:cubicBezTo>
                  <a:pt x="12588" y="17995"/>
                  <a:pt x="12568" y="17999"/>
                  <a:pt x="12548" y="17999"/>
                </a:cubicBezTo>
                <a:cubicBezTo>
                  <a:pt x="12539" y="17999"/>
                  <a:pt x="12531" y="17998"/>
                  <a:pt x="12523" y="17997"/>
                </a:cubicBezTo>
                <a:cubicBezTo>
                  <a:pt x="12551" y="17997"/>
                  <a:pt x="12579" y="17980"/>
                  <a:pt x="12602" y="17963"/>
                </a:cubicBezTo>
                <a:cubicBezTo>
                  <a:pt x="12613" y="17980"/>
                  <a:pt x="12619" y="17997"/>
                  <a:pt x="12625" y="18014"/>
                </a:cubicBezTo>
                <a:cubicBezTo>
                  <a:pt x="12653" y="18002"/>
                  <a:pt x="12681" y="17991"/>
                  <a:pt x="12704" y="17980"/>
                </a:cubicBezTo>
                <a:cubicBezTo>
                  <a:pt x="12681" y="17980"/>
                  <a:pt x="12636" y="17974"/>
                  <a:pt x="12613" y="17974"/>
                </a:cubicBezTo>
                <a:cubicBezTo>
                  <a:pt x="12630" y="17961"/>
                  <a:pt x="12647" y="17955"/>
                  <a:pt x="12667" y="17955"/>
                </a:cubicBezTo>
                <a:cubicBezTo>
                  <a:pt x="12673" y="17955"/>
                  <a:pt x="12680" y="17956"/>
                  <a:pt x="12687" y="17957"/>
                </a:cubicBezTo>
                <a:cubicBezTo>
                  <a:pt x="12733" y="17917"/>
                  <a:pt x="12789" y="17906"/>
                  <a:pt x="12840" y="17883"/>
                </a:cubicBezTo>
                <a:lnTo>
                  <a:pt x="12863" y="17906"/>
                </a:lnTo>
                <a:cubicBezTo>
                  <a:pt x="12869" y="17895"/>
                  <a:pt x="12874" y="17866"/>
                  <a:pt x="12880" y="17855"/>
                </a:cubicBezTo>
                <a:cubicBezTo>
                  <a:pt x="12891" y="17866"/>
                  <a:pt x="12903" y="17883"/>
                  <a:pt x="12914" y="17900"/>
                </a:cubicBezTo>
                <a:cubicBezTo>
                  <a:pt x="12925" y="17878"/>
                  <a:pt x="12937" y="17855"/>
                  <a:pt x="12948" y="17832"/>
                </a:cubicBezTo>
                <a:cubicBezTo>
                  <a:pt x="12965" y="17826"/>
                  <a:pt x="12982" y="17826"/>
                  <a:pt x="12999" y="17821"/>
                </a:cubicBezTo>
                <a:close/>
                <a:moveTo>
                  <a:pt x="6849" y="18275"/>
                </a:moveTo>
                <a:lnTo>
                  <a:pt x="6849" y="18275"/>
                </a:lnTo>
                <a:cubicBezTo>
                  <a:pt x="6894" y="18280"/>
                  <a:pt x="6945" y="18297"/>
                  <a:pt x="6991" y="18309"/>
                </a:cubicBezTo>
                <a:cubicBezTo>
                  <a:pt x="6985" y="18314"/>
                  <a:pt x="6985" y="18331"/>
                  <a:pt x="6985" y="18337"/>
                </a:cubicBezTo>
                <a:cubicBezTo>
                  <a:pt x="6940" y="18314"/>
                  <a:pt x="6877" y="18326"/>
                  <a:pt x="6849" y="18275"/>
                </a:cubicBezTo>
                <a:close/>
                <a:moveTo>
                  <a:pt x="11995" y="18173"/>
                </a:moveTo>
                <a:cubicBezTo>
                  <a:pt x="11989" y="18184"/>
                  <a:pt x="11984" y="18195"/>
                  <a:pt x="11978" y="18212"/>
                </a:cubicBezTo>
                <a:cubicBezTo>
                  <a:pt x="11870" y="18246"/>
                  <a:pt x="11768" y="18297"/>
                  <a:pt x="11660" y="18337"/>
                </a:cubicBezTo>
                <a:lnTo>
                  <a:pt x="11655" y="18337"/>
                </a:lnTo>
                <a:lnTo>
                  <a:pt x="11683" y="18303"/>
                </a:lnTo>
                <a:cubicBezTo>
                  <a:pt x="11690" y="18305"/>
                  <a:pt x="11697" y="18305"/>
                  <a:pt x="11704" y="18305"/>
                </a:cubicBezTo>
                <a:cubicBezTo>
                  <a:pt x="11746" y="18305"/>
                  <a:pt x="11786" y="18278"/>
                  <a:pt x="11825" y="18263"/>
                </a:cubicBezTo>
                <a:lnTo>
                  <a:pt x="11802" y="18241"/>
                </a:lnTo>
                <a:lnTo>
                  <a:pt x="11853" y="18212"/>
                </a:lnTo>
                <a:cubicBezTo>
                  <a:pt x="11859" y="18211"/>
                  <a:pt x="11865" y="18210"/>
                  <a:pt x="11872" y="18210"/>
                </a:cubicBezTo>
                <a:cubicBezTo>
                  <a:pt x="11894" y="18210"/>
                  <a:pt x="11917" y="18218"/>
                  <a:pt x="11940" y="18218"/>
                </a:cubicBezTo>
                <a:cubicBezTo>
                  <a:pt x="11953" y="18218"/>
                  <a:pt x="11966" y="18215"/>
                  <a:pt x="11978" y="18207"/>
                </a:cubicBezTo>
                <a:cubicBezTo>
                  <a:pt x="11978" y="18201"/>
                  <a:pt x="11984" y="18184"/>
                  <a:pt x="11989" y="18173"/>
                </a:cubicBezTo>
                <a:close/>
                <a:moveTo>
                  <a:pt x="7416" y="18246"/>
                </a:moveTo>
                <a:cubicBezTo>
                  <a:pt x="7416" y="18258"/>
                  <a:pt x="7422" y="18269"/>
                  <a:pt x="7422" y="18280"/>
                </a:cubicBezTo>
                <a:cubicBezTo>
                  <a:pt x="7507" y="18292"/>
                  <a:pt x="7592" y="18314"/>
                  <a:pt x="7666" y="18365"/>
                </a:cubicBezTo>
                <a:cubicBezTo>
                  <a:pt x="7569" y="18343"/>
                  <a:pt x="7473" y="18297"/>
                  <a:pt x="7371" y="18292"/>
                </a:cubicBezTo>
                <a:cubicBezTo>
                  <a:pt x="7342" y="18286"/>
                  <a:pt x="7325" y="18275"/>
                  <a:pt x="7308" y="18258"/>
                </a:cubicBezTo>
                <a:cubicBezTo>
                  <a:pt x="7310" y="18257"/>
                  <a:pt x="7312" y="18257"/>
                  <a:pt x="7314" y="18257"/>
                </a:cubicBezTo>
                <a:cubicBezTo>
                  <a:pt x="7336" y="18257"/>
                  <a:pt x="7370" y="18276"/>
                  <a:pt x="7391" y="18276"/>
                </a:cubicBezTo>
                <a:cubicBezTo>
                  <a:pt x="7404" y="18276"/>
                  <a:pt x="7413" y="18269"/>
                  <a:pt x="7410" y="18246"/>
                </a:cubicBezTo>
                <a:close/>
                <a:moveTo>
                  <a:pt x="6421" y="18040"/>
                </a:moveTo>
                <a:cubicBezTo>
                  <a:pt x="6457" y="18040"/>
                  <a:pt x="6487" y="18071"/>
                  <a:pt x="6523" y="18071"/>
                </a:cubicBezTo>
                <a:cubicBezTo>
                  <a:pt x="6526" y="18071"/>
                  <a:pt x="6528" y="18071"/>
                  <a:pt x="6531" y="18070"/>
                </a:cubicBezTo>
                <a:cubicBezTo>
                  <a:pt x="6815" y="18207"/>
                  <a:pt x="7149" y="18241"/>
                  <a:pt x="7428" y="18371"/>
                </a:cubicBezTo>
                <a:cubicBezTo>
                  <a:pt x="7308" y="18365"/>
                  <a:pt x="7201" y="18309"/>
                  <a:pt x="7081" y="18280"/>
                </a:cubicBezTo>
                <a:cubicBezTo>
                  <a:pt x="7081" y="18286"/>
                  <a:pt x="7081" y="18297"/>
                  <a:pt x="7081" y="18303"/>
                </a:cubicBezTo>
                <a:cubicBezTo>
                  <a:pt x="7076" y="18292"/>
                  <a:pt x="7064" y="18286"/>
                  <a:pt x="7059" y="18275"/>
                </a:cubicBezTo>
                <a:cubicBezTo>
                  <a:pt x="6900" y="18218"/>
                  <a:pt x="6730" y="18184"/>
                  <a:pt x="6576" y="18110"/>
                </a:cubicBezTo>
                <a:cubicBezTo>
                  <a:pt x="6576" y="18116"/>
                  <a:pt x="6576" y="18133"/>
                  <a:pt x="6571" y="18139"/>
                </a:cubicBezTo>
                <a:cubicBezTo>
                  <a:pt x="6542" y="18076"/>
                  <a:pt x="6457" y="18076"/>
                  <a:pt x="6406" y="18042"/>
                </a:cubicBezTo>
                <a:cubicBezTo>
                  <a:pt x="6411" y="18041"/>
                  <a:pt x="6416" y="18040"/>
                  <a:pt x="6421" y="18040"/>
                </a:cubicBezTo>
                <a:close/>
                <a:moveTo>
                  <a:pt x="7439" y="18354"/>
                </a:moveTo>
                <a:cubicBezTo>
                  <a:pt x="7473" y="18354"/>
                  <a:pt x="7479" y="18365"/>
                  <a:pt x="7462" y="18394"/>
                </a:cubicBezTo>
                <a:cubicBezTo>
                  <a:pt x="7433" y="18394"/>
                  <a:pt x="7422" y="18377"/>
                  <a:pt x="7439" y="18354"/>
                </a:cubicBezTo>
                <a:close/>
                <a:moveTo>
                  <a:pt x="11590" y="18333"/>
                </a:moveTo>
                <a:cubicBezTo>
                  <a:pt x="11604" y="18333"/>
                  <a:pt x="11617" y="18335"/>
                  <a:pt x="11626" y="18337"/>
                </a:cubicBezTo>
                <a:cubicBezTo>
                  <a:pt x="11626" y="18341"/>
                  <a:pt x="11626" y="18345"/>
                  <a:pt x="11626" y="18348"/>
                </a:cubicBezTo>
                <a:cubicBezTo>
                  <a:pt x="11598" y="18360"/>
                  <a:pt x="11575" y="18365"/>
                  <a:pt x="11547" y="18377"/>
                </a:cubicBezTo>
                <a:cubicBezTo>
                  <a:pt x="11541" y="18371"/>
                  <a:pt x="11535" y="18365"/>
                  <a:pt x="11535" y="18360"/>
                </a:cubicBezTo>
                <a:lnTo>
                  <a:pt x="11513" y="18383"/>
                </a:lnTo>
                <a:lnTo>
                  <a:pt x="11484" y="18388"/>
                </a:lnTo>
                <a:lnTo>
                  <a:pt x="11479" y="18371"/>
                </a:lnTo>
                <a:lnTo>
                  <a:pt x="11473" y="18394"/>
                </a:lnTo>
                <a:cubicBezTo>
                  <a:pt x="11456" y="18394"/>
                  <a:pt x="11445" y="18400"/>
                  <a:pt x="11428" y="18400"/>
                </a:cubicBezTo>
                <a:cubicBezTo>
                  <a:pt x="11445" y="18383"/>
                  <a:pt x="11462" y="18371"/>
                  <a:pt x="11473" y="18354"/>
                </a:cubicBezTo>
                <a:cubicBezTo>
                  <a:pt x="11490" y="18354"/>
                  <a:pt x="11507" y="18348"/>
                  <a:pt x="11518" y="18343"/>
                </a:cubicBezTo>
                <a:cubicBezTo>
                  <a:pt x="11518" y="18343"/>
                  <a:pt x="11518" y="18348"/>
                  <a:pt x="11518" y="18348"/>
                </a:cubicBezTo>
                <a:cubicBezTo>
                  <a:pt x="11524" y="18348"/>
                  <a:pt x="11524" y="18343"/>
                  <a:pt x="11524" y="18343"/>
                </a:cubicBezTo>
                <a:cubicBezTo>
                  <a:pt x="11547" y="18336"/>
                  <a:pt x="11571" y="18333"/>
                  <a:pt x="11590" y="18333"/>
                </a:cubicBezTo>
                <a:close/>
                <a:moveTo>
                  <a:pt x="11620" y="18383"/>
                </a:moveTo>
                <a:cubicBezTo>
                  <a:pt x="11620" y="18388"/>
                  <a:pt x="11615" y="18400"/>
                  <a:pt x="11615" y="18411"/>
                </a:cubicBezTo>
                <a:cubicBezTo>
                  <a:pt x="11609" y="18405"/>
                  <a:pt x="11603" y="18394"/>
                  <a:pt x="11603" y="18388"/>
                </a:cubicBezTo>
                <a:cubicBezTo>
                  <a:pt x="11609" y="18383"/>
                  <a:pt x="11615" y="18383"/>
                  <a:pt x="11620" y="18383"/>
                </a:cubicBezTo>
                <a:close/>
                <a:moveTo>
                  <a:pt x="8267" y="18428"/>
                </a:moveTo>
                <a:cubicBezTo>
                  <a:pt x="8273" y="18434"/>
                  <a:pt x="8273" y="18445"/>
                  <a:pt x="8279" y="18451"/>
                </a:cubicBezTo>
                <a:cubicBezTo>
                  <a:pt x="8267" y="18451"/>
                  <a:pt x="8256" y="18451"/>
                  <a:pt x="8250" y="18445"/>
                </a:cubicBezTo>
                <a:cubicBezTo>
                  <a:pt x="8256" y="18439"/>
                  <a:pt x="8262" y="18434"/>
                  <a:pt x="8267" y="18428"/>
                </a:cubicBezTo>
                <a:close/>
                <a:moveTo>
                  <a:pt x="11530" y="18456"/>
                </a:moveTo>
                <a:lnTo>
                  <a:pt x="11524" y="18462"/>
                </a:lnTo>
                <a:lnTo>
                  <a:pt x="11501" y="18462"/>
                </a:lnTo>
                <a:cubicBezTo>
                  <a:pt x="11513" y="18462"/>
                  <a:pt x="11524" y="18456"/>
                  <a:pt x="11530" y="18456"/>
                </a:cubicBezTo>
                <a:close/>
                <a:moveTo>
                  <a:pt x="7505" y="18379"/>
                </a:moveTo>
                <a:cubicBezTo>
                  <a:pt x="7539" y="18379"/>
                  <a:pt x="7574" y="18391"/>
                  <a:pt x="7609" y="18400"/>
                </a:cubicBezTo>
                <a:cubicBezTo>
                  <a:pt x="7683" y="18417"/>
                  <a:pt x="7762" y="18428"/>
                  <a:pt x="7836" y="18468"/>
                </a:cubicBezTo>
                <a:cubicBezTo>
                  <a:pt x="7711" y="18468"/>
                  <a:pt x="7592" y="18417"/>
                  <a:pt x="7473" y="18383"/>
                </a:cubicBezTo>
                <a:cubicBezTo>
                  <a:pt x="7483" y="18380"/>
                  <a:pt x="7494" y="18379"/>
                  <a:pt x="7505" y="18379"/>
                </a:cubicBezTo>
                <a:close/>
                <a:moveTo>
                  <a:pt x="10979" y="18473"/>
                </a:moveTo>
                <a:cubicBezTo>
                  <a:pt x="10979" y="18479"/>
                  <a:pt x="10974" y="18485"/>
                  <a:pt x="10957" y="18490"/>
                </a:cubicBezTo>
                <a:cubicBezTo>
                  <a:pt x="10951" y="18485"/>
                  <a:pt x="10951" y="18479"/>
                  <a:pt x="10951" y="18479"/>
                </a:cubicBezTo>
                <a:cubicBezTo>
                  <a:pt x="10957" y="18479"/>
                  <a:pt x="10968" y="18473"/>
                  <a:pt x="10979" y="18473"/>
                </a:cubicBezTo>
                <a:close/>
                <a:moveTo>
                  <a:pt x="10923" y="18485"/>
                </a:moveTo>
                <a:cubicBezTo>
                  <a:pt x="10915" y="18489"/>
                  <a:pt x="10907" y="18493"/>
                  <a:pt x="10899" y="18493"/>
                </a:cubicBezTo>
                <a:cubicBezTo>
                  <a:pt x="10895" y="18493"/>
                  <a:pt x="10892" y="18492"/>
                  <a:pt x="10889" y="18490"/>
                </a:cubicBezTo>
                <a:lnTo>
                  <a:pt x="10889" y="18485"/>
                </a:lnTo>
                <a:close/>
                <a:moveTo>
                  <a:pt x="8301" y="18473"/>
                </a:moveTo>
                <a:cubicBezTo>
                  <a:pt x="8313" y="18479"/>
                  <a:pt x="8330" y="18485"/>
                  <a:pt x="8341" y="18490"/>
                </a:cubicBezTo>
                <a:lnTo>
                  <a:pt x="8341" y="18496"/>
                </a:lnTo>
                <a:cubicBezTo>
                  <a:pt x="8330" y="18490"/>
                  <a:pt x="8313" y="18485"/>
                  <a:pt x="8296" y="18479"/>
                </a:cubicBezTo>
                <a:cubicBezTo>
                  <a:pt x="8296" y="18479"/>
                  <a:pt x="8301" y="18479"/>
                  <a:pt x="8301" y="18473"/>
                </a:cubicBezTo>
                <a:close/>
                <a:moveTo>
                  <a:pt x="8449" y="18496"/>
                </a:moveTo>
                <a:cubicBezTo>
                  <a:pt x="8449" y="18502"/>
                  <a:pt x="8454" y="18502"/>
                  <a:pt x="8454" y="18502"/>
                </a:cubicBezTo>
                <a:cubicBezTo>
                  <a:pt x="8453" y="18504"/>
                  <a:pt x="8451" y="18504"/>
                  <a:pt x="8449" y="18504"/>
                </a:cubicBezTo>
                <a:cubicBezTo>
                  <a:pt x="8444" y="18504"/>
                  <a:pt x="8439" y="18502"/>
                  <a:pt x="8432" y="18502"/>
                </a:cubicBezTo>
                <a:cubicBezTo>
                  <a:pt x="8437" y="18502"/>
                  <a:pt x="8443" y="18496"/>
                  <a:pt x="8449" y="18496"/>
                </a:cubicBezTo>
                <a:close/>
                <a:moveTo>
                  <a:pt x="11314" y="18462"/>
                </a:moveTo>
                <a:cubicBezTo>
                  <a:pt x="11297" y="18473"/>
                  <a:pt x="11274" y="18490"/>
                  <a:pt x="11263" y="18507"/>
                </a:cubicBezTo>
                <a:cubicBezTo>
                  <a:pt x="11246" y="18513"/>
                  <a:pt x="11223" y="18519"/>
                  <a:pt x="11206" y="18519"/>
                </a:cubicBezTo>
                <a:cubicBezTo>
                  <a:pt x="11240" y="18507"/>
                  <a:pt x="11269" y="18490"/>
                  <a:pt x="11291" y="18468"/>
                </a:cubicBezTo>
                <a:cubicBezTo>
                  <a:pt x="11303" y="18468"/>
                  <a:pt x="11308" y="18462"/>
                  <a:pt x="11314" y="18462"/>
                </a:cubicBezTo>
                <a:close/>
                <a:moveTo>
                  <a:pt x="10253" y="18524"/>
                </a:moveTo>
                <a:cubicBezTo>
                  <a:pt x="10247" y="18536"/>
                  <a:pt x="10236" y="18541"/>
                  <a:pt x="10230" y="18547"/>
                </a:cubicBezTo>
                <a:cubicBezTo>
                  <a:pt x="10236" y="18541"/>
                  <a:pt x="10242" y="18536"/>
                  <a:pt x="10247" y="18524"/>
                </a:cubicBezTo>
                <a:close/>
                <a:moveTo>
                  <a:pt x="10906" y="18541"/>
                </a:moveTo>
                <a:cubicBezTo>
                  <a:pt x="10906" y="18541"/>
                  <a:pt x="10900" y="18541"/>
                  <a:pt x="10900" y="18547"/>
                </a:cubicBezTo>
                <a:cubicBezTo>
                  <a:pt x="10894" y="18547"/>
                  <a:pt x="10889" y="18547"/>
                  <a:pt x="10889" y="18541"/>
                </a:cubicBezTo>
                <a:close/>
                <a:moveTo>
                  <a:pt x="10531" y="18496"/>
                </a:moveTo>
                <a:cubicBezTo>
                  <a:pt x="10554" y="18502"/>
                  <a:pt x="10576" y="18513"/>
                  <a:pt x="10593" y="18519"/>
                </a:cubicBezTo>
                <a:cubicBezTo>
                  <a:pt x="10525" y="18564"/>
                  <a:pt x="10435" y="18553"/>
                  <a:pt x="10350" y="18558"/>
                </a:cubicBezTo>
                <a:cubicBezTo>
                  <a:pt x="10378" y="18553"/>
                  <a:pt x="10401" y="18541"/>
                  <a:pt x="10423" y="18524"/>
                </a:cubicBezTo>
                <a:lnTo>
                  <a:pt x="10429" y="18547"/>
                </a:lnTo>
                <a:cubicBezTo>
                  <a:pt x="10435" y="18541"/>
                  <a:pt x="10446" y="18536"/>
                  <a:pt x="10452" y="18530"/>
                </a:cubicBezTo>
                <a:lnTo>
                  <a:pt x="10469" y="18553"/>
                </a:lnTo>
                <a:lnTo>
                  <a:pt x="10474" y="18541"/>
                </a:lnTo>
                <a:cubicBezTo>
                  <a:pt x="10469" y="18536"/>
                  <a:pt x="10457" y="18524"/>
                  <a:pt x="10446" y="18513"/>
                </a:cubicBezTo>
                <a:lnTo>
                  <a:pt x="10469" y="18513"/>
                </a:lnTo>
                <a:cubicBezTo>
                  <a:pt x="10469" y="18513"/>
                  <a:pt x="10469" y="18513"/>
                  <a:pt x="10474" y="18507"/>
                </a:cubicBezTo>
                <a:lnTo>
                  <a:pt x="10503" y="18507"/>
                </a:lnTo>
                <a:cubicBezTo>
                  <a:pt x="10503" y="18519"/>
                  <a:pt x="10508" y="18536"/>
                  <a:pt x="10508" y="18547"/>
                </a:cubicBezTo>
                <a:cubicBezTo>
                  <a:pt x="10514" y="18541"/>
                  <a:pt x="10531" y="18530"/>
                  <a:pt x="10542" y="18524"/>
                </a:cubicBezTo>
                <a:cubicBezTo>
                  <a:pt x="10537" y="18519"/>
                  <a:pt x="10525" y="18507"/>
                  <a:pt x="10520" y="18502"/>
                </a:cubicBezTo>
                <a:lnTo>
                  <a:pt x="10531" y="18496"/>
                </a:lnTo>
                <a:close/>
                <a:moveTo>
                  <a:pt x="10826" y="18553"/>
                </a:moveTo>
                <a:cubicBezTo>
                  <a:pt x="10826" y="18553"/>
                  <a:pt x="10820" y="18558"/>
                  <a:pt x="10815" y="18558"/>
                </a:cubicBezTo>
                <a:lnTo>
                  <a:pt x="10798" y="18553"/>
                </a:lnTo>
                <a:close/>
                <a:moveTo>
                  <a:pt x="10934" y="18547"/>
                </a:moveTo>
                <a:cubicBezTo>
                  <a:pt x="10934" y="18553"/>
                  <a:pt x="10934" y="18553"/>
                  <a:pt x="10934" y="18553"/>
                </a:cubicBezTo>
                <a:cubicBezTo>
                  <a:pt x="10928" y="18553"/>
                  <a:pt x="10923" y="18558"/>
                  <a:pt x="10923" y="18558"/>
                </a:cubicBezTo>
                <a:cubicBezTo>
                  <a:pt x="10923" y="18553"/>
                  <a:pt x="10928" y="18553"/>
                  <a:pt x="10934" y="18547"/>
                </a:cubicBezTo>
                <a:close/>
                <a:moveTo>
                  <a:pt x="9005" y="18558"/>
                </a:moveTo>
                <a:cubicBezTo>
                  <a:pt x="8971" y="18564"/>
                  <a:pt x="8942" y="18564"/>
                  <a:pt x="8914" y="18564"/>
                </a:cubicBezTo>
                <a:cubicBezTo>
                  <a:pt x="8914" y="18558"/>
                  <a:pt x="8908" y="18558"/>
                  <a:pt x="8908" y="18558"/>
                </a:cubicBezTo>
                <a:close/>
                <a:moveTo>
                  <a:pt x="10094" y="18541"/>
                </a:moveTo>
                <a:cubicBezTo>
                  <a:pt x="10083" y="18547"/>
                  <a:pt x="10072" y="18558"/>
                  <a:pt x="10066" y="18570"/>
                </a:cubicBezTo>
                <a:cubicBezTo>
                  <a:pt x="10060" y="18564"/>
                  <a:pt x="10060" y="18558"/>
                  <a:pt x="10060" y="18553"/>
                </a:cubicBezTo>
                <a:cubicBezTo>
                  <a:pt x="10072" y="18553"/>
                  <a:pt x="10083" y="18547"/>
                  <a:pt x="10094" y="18541"/>
                </a:cubicBezTo>
                <a:close/>
                <a:moveTo>
                  <a:pt x="10054" y="18541"/>
                </a:moveTo>
                <a:lnTo>
                  <a:pt x="10054" y="18541"/>
                </a:lnTo>
                <a:cubicBezTo>
                  <a:pt x="10060" y="18547"/>
                  <a:pt x="10054" y="18558"/>
                  <a:pt x="10049" y="18570"/>
                </a:cubicBezTo>
                <a:cubicBezTo>
                  <a:pt x="10044" y="18571"/>
                  <a:pt x="10039" y="18571"/>
                  <a:pt x="10035" y="18571"/>
                </a:cubicBezTo>
                <a:cubicBezTo>
                  <a:pt x="10017" y="18571"/>
                  <a:pt x="10011" y="18561"/>
                  <a:pt x="10020" y="18547"/>
                </a:cubicBezTo>
                <a:cubicBezTo>
                  <a:pt x="10032" y="18547"/>
                  <a:pt x="10043" y="18547"/>
                  <a:pt x="10054" y="18541"/>
                </a:cubicBezTo>
                <a:close/>
                <a:moveTo>
                  <a:pt x="9822" y="18564"/>
                </a:moveTo>
                <a:cubicBezTo>
                  <a:pt x="9816" y="18570"/>
                  <a:pt x="9811" y="18575"/>
                  <a:pt x="9799" y="18575"/>
                </a:cubicBezTo>
                <a:cubicBezTo>
                  <a:pt x="9793" y="18575"/>
                  <a:pt x="9788" y="18570"/>
                  <a:pt x="9782" y="18570"/>
                </a:cubicBezTo>
                <a:cubicBezTo>
                  <a:pt x="9793" y="18564"/>
                  <a:pt x="9811" y="18564"/>
                  <a:pt x="9822" y="18564"/>
                </a:cubicBezTo>
                <a:close/>
                <a:moveTo>
                  <a:pt x="9958" y="18553"/>
                </a:moveTo>
                <a:cubicBezTo>
                  <a:pt x="9958" y="18558"/>
                  <a:pt x="9952" y="18564"/>
                  <a:pt x="9947" y="18575"/>
                </a:cubicBezTo>
                <a:lnTo>
                  <a:pt x="9947" y="18570"/>
                </a:lnTo>
                <a:cubicBezTo>
                  <a:pt x="9930" y="18570"/>
                  <a:pt x="9924" y="18564"/>
                  <a:pt x="9924" y="18553"/>
                </a:cubicBezTo>
                <a:close/>
                <a:moveTo>
                  <a:pt x="9464" y="18570"/>
                </a:moveTo>
                <a:cubicBezTo>
                  <a:pt x="9464" y="18574"/>
                  <a:pt x="9467" y="18577"/>
                  <a:pt x="9469" y="18581"/>
                </a:cubicBezTo>
                <a:lnTo>
                  <a:pt x="9464" y="18581"/>
                </a:lnTo>
                <a:cubicBezTo>
                  <a:pt x="9459" y="18581"/>
                  <a:pt x="9459" y="18575"/>
                  <a:pt x="9459" y="18570"/>
                </a:cubicBezTo>
                <a:close/>
                <a:moveTo>
                  <a:pt x="10225" y="18530"/>
                </a:moveTo>
                <a:lnTo>
                  <a:pt x="10225" y="18530"/>
                </a:lnTo>
                <a:cubicBezTo>
                  <a:pt x="10219" y="18536"/>
                  <a:pt x="10219" y="18547"/>
                  <a:pt x="10219" y="18553"/>
                </a:cubicBezTo>
                <a:cubicBezTo>
                  <a:pt x="10213" y="18558"/>
                  <a:pt x="10202" y="18558"/>
                  <a:pt x="10196" y="18564"/>
                </a:cubicBezTo>
                <a:cubicBezTo>
                  <a:pt x="10185" y="18570"/>
                  <a:pt x="10174" y="18570"/>
                  <a:pt x="10162" y="18581"/>
                </a:cubicBezTo>
                <a:cubicBezTo>
                  <a:pt x="10157" y="18575"/>
                  <a:pt x="10151" y="18575"/>
                  <a:pt x="10140" y="18575"/>
                </a:cubicBezTo>
                <a:cubicBezTo>
                  <a:pt x="10168" y="18558"/>
                  <a:pt x="10191" y="18536"/>
                  <a:pt x="10225" y="18530"/>
                </a:cubicBezTo>
                <a:close/>
                <a:moveTo>
                  <a:pt x="9584" y="18570"/>
                </a:moveTo>
                <a:cubicBezTo>
                  <a:pt x="9584" y="18575"/>
                  <a:pt x="9589" y="18581"/>
                  <a:pt x="9589" y="18587"/>
                </a:cubicBezTo>
                <a:cubicBezTo>
                  <a:pt x="9584" y="18581"/>
                  <a:pt x="9572" y="18581"/>
                  <a:pt x="9567" y="18581"/>
                </a:cubicBezTo>
                <a:cubicBezTo>
                  <a:pt x="9572" y="18575"/>
                  <a:pt x="9578" y="18575"/>
                  <a:pt x="9584" y="18570"/>
                </a:cubicBezTo>
                <a:close/>
                <a:moveTo>
                  <a:pt x="9704" y="18566"/>
                </a:moveTo>
                <a:cubicBezTo>
                  <a:pt x="9722" y="18566"/>
                  <a:pt x="9741" y="18568"/>
                  <a:pt x="9759" y="18570"/>
                </a:cubicBezTo>
                <a:lnTo>
                  <a:pt x="9759" y="18587"/>
                </a:lnTo>
                <a:lnTo>
                  <a:pt x="9640" y="18587"/>
                </a:lnTo>
                <a:cubicBezTo>
                  <a:pt x="9629" y="18587"/>
                  <a:pt x="9623" y="18581"/>
                  <a:pt x="9612" y="18581"/>
                </a:cubicBezTo>
                <a:cubicBezTo>
                  <a:pt x="9641" y="18570"/>
                  <a:pt x="9672" y="18566"/>
                  <a:pt x="9704" y="18566"/>
                </a:cubicBezTo>
                <a:close/>
                <a:moveTo>
                  <a:pt x="9567" y="18564"/>
                </a:moveTo>
                <a:cubicBezTo>
                  <a:pt x="9572" y="18574"/>
                  <a:pt x="9563" y="18593"/>
                  <a:pt x="9549" y="18593"/>
                </a:cubicBezTo>
                <a:cubicBezTo>
                  <a:pt x="9547" y="18593"/>
                  <a:pt x="9546" y="18593"/>
                  <a:pt x="9544" y="18592"/>
                </a:cubicBezTo>
                <a:lnTo>
                  <a:pt x="9544" y="18587"/>
                </a:lnTo>
                <a:cubicBezTo>
                  <a:pt x="9532" y="18587"/>
                  <a:pt x="9527" y="18575"/>
                  <a:pt x="9527" y="18570"/>
                </a:cubicBezTo>
                <a:cubicBezTo>
                  <a:pt x="9538" y="18570"/>
                  <a:pt x="9555" y="18564"/>
                  <a:pt x="9567" y="18564"/>
                </a:cubicBezTo>
                <a:close/>
                <a:moveTo>
                  <a:pt x="11314" y="18553"/>
                </a:moveTo>
                <a:cubicBezTo>
                  <a:pt x="11303" y="18564"/>
                  <a:pt x="11286" y="18587"/>
                  <a:pt x="11274" y="18598"/>
                </a:cubicBezTo>
                <a:cubicBezTo>
                  <a:pt x="11308" y="18581"/>
                  <a:pt x="11337" y="18570"/>
                  <a:pt x="11371" y="18570"/>
                </a:cubicBezTo>
                <a:cubicBezTo>
                  <a:pt x="11359" y="18564"/>
                  <a:pt x="11331" y="18558"/>
                  <a:pt x="11314" y="18553"/>
                </a:cubicBezTo>
                <a:close/>
                <a:moveTo>
                  <a:pt x="10622" y="18575"/>
                </a:moveTo>
                <a:cubicBezTo>
                  <a:pt x="10576" y="18587"/>
                  <a:pt x="10531" y="18598"/>
                  <a:pt x="10486" y="18615"/>
                </a:cubicBezTo>
                <a:cubicBezTo>
                  <a:pt x="10486" y="18604"/>
                  <a:pt x="10480" y="18598"/>
                  <a:pt x="10474" y="18587"/>
                </a:cubicBezTo>
                <a:lnTo>
                  <a:pt x="10622" y="18575"/>
                </a:lnTo>
                <a:close/>
                <a:moveTo>
                  <a:pt x="7864" y="18464"/>
                </a:moveTo>
                <a:cubicBezTo>
                  <a:pt x="7893" y="18464"/>
                  <a:pt x="7921" y="18479"/>
                  <a:pt x="7950" y="18479"/>
                </a:cubicBezTo>
                <a:cubicBezTo>
                  <a:pt x="8057" y="18496"/>
                  <a:pt x="8165" y="18513"/>
                  <a:pt x="8273" y="18530"/>
                </a:cubicBezTo>
                <a:cubicBezTo>
                  <a:pt x="8449" y="18553"/>
                  <a:pt x="8619" y="18575"/>
                  <a:pt x="8789" y="18598"/>
                </a:cubicBezTo>
                <a:cubicBezTo>
                  <a:pt x="8801" y="18604"/>
                  <a:pt x="8812" y="18609"/>
                  <a:pt x="8823" y="18621"/>
                </a:cubicBezTo>
                <a:cubicBezTo>
                  <a:pt x="8630" y="18609"/>
                  <a:pt x="8443" y="18581"/>
                  <a:pt x="8256" y="18547"/>
                </a:cubicBezTo>
                <a:lnTo>
                  <a:pt x="8239" y="18547"/>
                </a:lnTo>
                <a:lnTo>
                  <a:pt x="8182" y="18536"/>
                </a:lnTo>
                <a:lnTo>
                  <a:pt x="8176" y="18536"/>
                </a:lnTo>
                <a:cubicBezTo>
                  <a:pt x="8131" y="18530"/>
                  <a:pt x="8086" y="18519"/>
                  <a:pt x="8040" y="18513"/>
                </a:cubicBezTo>
                <a:cubicBezTo>
                  <a:pt x="8040" y="18519"/>
                  <a:pt x="8040" y="18524"/>
                  <a:pt x="8040" y="18530"/>
                </a:cubicBezTo>
                <a:cubicBezTo>
                  <a:pt x="7978" y="18485"/>
                  <a:pt x="7904" y="18490"/>
                  <a:pt x="7830" y="18473"/>
                </a:cubicBezTo>
                <a:cubicBezTo>
                  <a:pt x="7842" y="18467"/>
                  <a:pt x="7853" y="18464"/>
                  <a:pt x="7864" y="18464"/>
                </a:cubicBezTo>
                <a:close/>
                <a:moveTo>
                  <a:pt x="8829" y="18598"/>
                </a:moveTo>
                <a:cubicBezTo>
                  <a:pt x="8874" y="18604"/>
                  <a:pt x="8925" y="18609"/>
                  <a:pt x="8976" y="18615"/>
                </a:cubicBezTo>
                <a:lnTo>
                  <a:pt x="8993" y="18615"/>
                </a:lnTo>
                <a:cubicBezTo>
                  <a:pt x="9067" y="18621"/>
                  <a:pt x="9141" y="18615"/>
                  <a:pt x="9215" y="18632"/>
                </a:cubicBezTo>
                <a:cubicBezTo>
                  <a:pt x="9189" y="18637"/>
                  <a:pt x="9162" y="18639"/>
                  <a:pt x="9135" y="18639"/>
                </a:cubicBezTo>
                <a:cubicBezTo>
                  <a:pt x="9076" y="18639"/>
                  <a:pt x="9015" y="18630"/>
                  <a:pt x="8956" y="18630"/>
                </a:cubicBezTo>
                <a:cubicBezTo>
                  <a:pt x="8920" y="18630"/>
                  <a:pt x="8885" y="18633"/>
                  <a:pt x="8852" y="18644"/>
                </a:cubicBezTo>
                <a:cubicBezTo>
                  <a:pt x="8852" y="18634"/>
                  <a:pt x="8852" y="18626"/>
                  <a:pt x="8852" y="18621"/>
                </a:cubicBezTo>
                <a:lnTo>
                  <a:pt x="8835" y="18621"/>
                </a:lnTo>
                <a:cubicBezTo>
                  <a:pt x="8829" y="18615"/>
                  <a:pt x="8829" y="18604"/>
                  <a:pt x="8829" y="18598"/>
                </a:cubicBezTo>
                <a:close/>
                <a:moveTo>
                  <a:pt x="9256" y="18616"/>
                </a:moveTo>
                <a:cubicBezTo>
                  <a:pt x="9274" y="18616"/>
                  <a:pt x="9292" y="18636"/>
                  <a:pt x="9266" y="18649"/>
                </a:cubicBezTo>
                <a:cubicBezTo>
                  <a:pt x="9263" y="18651"/>
                  <a:pt x="9259" y="18652"/>
                  <a:pt x="9255" y="18652"/>
                </a:cubicBezTo>
                <a:cubicBezTo>
                  <a:pt x="9238" y="18652"/>
                  <a:pt x="9220" y="18635"/>
                  <a:pt x="9243" y="18621"/>
                </a:cubicBezTo>
                <a:cubicBezTo>
                  <a:pt x="9247" y="18617"/>
                  <a:pt x="9252" y="18616"/>
                  <a:pt x="9256" y="18616"/>
                </a:cubicBezTo>
                <a:close/>
                <a:moveTo>
                  <a:pt x="9901" y="18558"/>
                </a:moveTo>
                <a:lnTo>
                  <a:pt x="9901" y="18558"/>
                </a:lnTo>
                <a:cubicBezTo>
                  <a:pt x="9890" y="18581"/>
                  <a:pt x="9896" y="18598"/>
                  <a:pt x="9907" y="18615"/>
                </a:cubicBezTo>
                <a:cubicBezTo>
                  <a:pt x="9926" y="18619"/>
                  <a:pt x="9944" y="18621"/>
                  <a:pt x="9962" y="18621"/>
                </a:cubicBezTo>
                <a:cubicBezTo>
                  <a:pt x="10014" y="18621"/>
                  <a:pt x="10064" y="18609"/>
                  <a:pt x="10113" y="18609"/>
                </a:cubicBezTo>
                <a:cubicBezTo>
                  <a:pt x="10120" y="18609"/>
                  <a:pt x="10127" y="18609"/>
                  <a:pt x="10134" y="18609"/>
                </a:cubicBezTo>
                <a:cubicBezTo>
                  <a:pt x="10179" y="18604"/>
                  <a:pt x="10230" y="18615"/>
                  <a:pt x="10264" y="18581"/>
                </a:cubicBezTo>
                <a:cubicBezTo>
                  <a:pt x="10259" y="18581"/>
                  <a:pt x="10247" y="18575"/>
                  <a:pt x="10242" y="18575"/>
                </a:cubicBezTo>
                <a:cubicBezTo>
                  <a:pt x="10259" y="18575"/>
                  <a:pt x="10270" y="18575"/>
                  <a:pt x="10281" y="18570"/>
                </a:cubicBezTo>
                <a:lnTo>
                  <a:pt x="10281" y="18570"/>
                </a:lnTo>
                <a:cubicBezTo>
                  <a:pt x="10273" y="18583"/>
                  <a:pt x="10278" y="18611"/>
                  <a:pt x="10294" y="18611"/>
                </a:cubicBezTo>
                <a:cubicBezTo>
                  <a:pt x="10299" y="18611"/>
                  <a:pt x="10304" y="18609"/>
                  <a:pt x="10310" y="18604"/>
                </a:cubicBezTo>
                <a:cubicBezTo>
                  <a:pt x="10361" y="18598"/>
                  <a:pt x="10412" y="18592"/>
                  <a:pt x="10463" y="18587"/>
                </a:cubicBezTo>
                <a:lnTo>
                  <a:pt x="10463" y="18615"/>
                </a:lnTo>
                <a:lnTo>
                  <a:pt x="10452" y="18615"/>
                </a:lnTo>
                <a:cubicBezTo>
                  <a:pt x="10452" y="18609"/>
                  <a:pt x="10446" y="18598"/>
                  <a:pt x="10440" y="18592"/>
                </a:cubicBezTo>
                <a:cubicBezTo>
                  <a:pt x="10412" y="18604"/>
                  <a:pt x="10389" y="18615"/>
                  <a:pt x="10361" y="18626"/>
                </a:cubicBezTo>
                <a:cubicBezTo>
                  <a:pt x="10335" y="18621"/>
                  <a:pt x="10308" y="18615"/>
                  <a:pt x="10282" y="18615"/>
                </a:cubicBezTo>
                <a:cubicBezTo>
                  <a:pt x="10256" y="18615"/>
                  <a:pt x="10230" y="18621"/>
                  <a:pt x="10208" y="18638"/>
                </a:cubicBezTo>
                <a:lnTo>
                  <a:pt x="10191" y="18638"/>
                </a:lnTo>
                <a:cubicBezTo>
                  <a:pt x="10185" y="18632"/>
                  <a:pt x="10174" y="18621"/>
                  <a:pt x="10174" y="18621"/>
                </a:cubicBezTo>
                <a:cubicBezTo>
                  <a:pt x="10145" y="18626"/>
                  <a:pt x="10123" y="18632"/>
                  <a:pt x="10094" y="18638"/>
                </a:cubicBezTo>
                <a:cubicBezTo>
                  <a:pt x="9969" y="18644"/>
                  <a:pt x="9850" y="18649"/>
                  <a:pt x="9725" y="18661"/>
                </a:cubicBezTo>
                <a:cubicBezTo>
                  <a:pt x="9688" y="18652"/>
                  <a:pt x="9651" y="18650"/>
                  <a:pt x="9613" y="18650"/>
                </a:cubicBezTo>
                <a:cubicBezTo>
                  <a:pt x="9561" y="18650"/>
                  <a:pt x="9508" y="18654"/>
                  <a:pt x="9455" y="18654"/>
                </a:cubicBezTo>
                <a:cubicBezTo>
                  <a:pt x="9417" y="18654"/>
                  <a:pt x="9378" y="18652"/>
                  <a:pt x="9340" y="18644"/>
                </a:cubicBezTo>
                <a:cubicBezTo>
                  <a:pt x="9385" y="18638"/>
                  <a:pt x="9425" y="18632"/>
                  <a:pt x="9470" y="18632"/>
                </a:cubicBezTo>
                <a:lnTo>
                  <a:pt x="9470" y="18638"/>
                </a:lnTo>
                <a:cubicBezTo>
                  <a:pt x="9470" y="18638"/>
                  <a:pt x="9476" y="18632"/>
                  <a:pt x="9476" y="18632"/>
                </a:cubicBezTo>
                <a:cubicBezTo>
                  <a:pt x="9578" y="18626"/>
                  <a:pt x="9680" y="18626"/>
                  <a:pt x="9788" y="18626"/>
                </a:cubicBezTo>
                <a:cubicBezTo>
                  <a:pt x="9793" y="18626"/>
                  <a:pt x="9798" y="18625"/>
                  <a:pt x="9803" y="18625"/>
                </a:cubicBezTo>
                <a:cubicBezTo>
                  <a:pt x="9813" y="18625"/>
                  <a:pt x="9824" y="18626"/>
                  <a:pt x="9835" y="18626"/>
                </a:cubicBezTo>
                <a:cubicBezTo>
                  <a:pt x="9850" y="18626"/>
                  <a:pt x="9864" y="18624"/>
                  <a:pt x="9873" y="18609"/>
                </a:cubicBezTo>
                <a:lnTo>
                  <a:pt x="9833" y="18581"/>
                </a:lnTo>
                <a:cubicBezTo>
                  <a:pt x="9839" y="18575"/>
                  <a:pt x="9839" y="18570"/>
                  <a:pt x="9845" y="18564"/>
                </a:cubicBezTo>
                <a:cubicBezTo>
                  <a:pt x="9862" y="18564"/>
                  <a:pt x="9879" y="18564"/>
                  <a:pt x="9901" y="18558"/>
                </a:cubicBezTo>
                <a:close/>
                <a:moveTo>
                  <a:pt x="10184" y="18694"/>
                </a:moveTo>
                <a:lnTo>
                  <a:pt x="10184" y="18694"/>
                </a:lnTo>
                <a:cubicBezTo>
                  <a:pt x="10184" y="18694"/>
                  <a:pt x="10184" y="18695"/>
                  <a:pt x="10183" y="18695"/>
                </a:cubicBezTo>
                <a:lnTo>
                  <a:pt x="10183" y="18695"/>
                </a:lnTo>
                <a:lnTo>
                  <a:pt x="10185" y="18695"/>
                </a:lnTo>
                <a:cubicBezTo>
                  <a:pt x="10185" y="18694"/>
                  <a:pt x="10184" y="18694"/>
                  <a:pt x="10184" y="18694"/>
                </a:cubicBezTo>
                <a:close/>
                <a:moveTo>
                  <a:pt x="10183" y="18695"/>
                </a:moveTo>
                <a:lnTo>
                  <a:pt x="10134" y="18723"/>
                </a:lnTo>
                <a:cubicBezTo>
                  <a:pt x="10151" y="18723"/>
                  <a:pt x="10162" y="18723"/>
                  <a:pt x="10179" y="18717"/>
                </a:cubicBezTo>
                <a:cubicBezTo>
                  <a:pt x="10179" y="18711"/>
                  <a:pt x="10181" y="18703"/>
                  <a:pt x="10183" y="18695"/>
                </a:cubicBezTo>
                <a:close/>
                <a:moveTo>
                  <a:pt x="10972" y="18764"/>
                </a:moveTo>
                <a:lnTo>
                  <a:pt x="10972" y="18764"/>
                </a:lnTo>
                <a:cubicBezTo>
                  <a:pt x="10970" y="18771"/>
                  <a:pt x="10968" y="18779"/>
                  <a:pt x="10968" y="18785"/>
                </a:cubicBezTo>
                <a:lnTo>
                  <a:pt x="10972" y="18764"/>
                </a:lnTo>
                <a:close/>
                <a:moveTo>
                  <a:pt x="9260" y="18695"/>
                </a:moveTo>
                <a:lnTo>
                  <a:pt x="9260" y="18695"/>
                </a:lnTo>
                <a:cubicBezTo>
                  <a:pt x="9254" y="18712"/>
                  <a:pt x="9243" y="18740"/>
                  <a:pt x="9237" y="18751"/>
                </a:cubicBezTo>
                <a:lnTo>
                  <a:pt x="9311" y="18751"/>
                </a:lnTo>
                <a:cubicBezTo>
                  <a:pt x="9306" y="18763"/>
                  <a:pt x="9289" y="18785"/>
                  <a:pt x="9283" y="18797"/>
                </a:cubicBezTo>
                <a:cubicBezTo>
                  <a:pt x="9260" y="18797"/>
                  <a:pt x="9237" y="18797"/>
                  <a:pt x="9220" y="18780"/>
                </a:cubicBezTo>
                <a:cubicBezTo>
                  <a:pt x="9220" y="18746"/>
                  <a:pt x="9243" y="18717"/>
                  <a:pt x="9260" y="18695"/>
                </a:cubicBezTo>
                <a:close/>
                <a:moveTo>
                  <a:pt x="9345" y="18751"/>
                </a:moveTo>
                <a:cubicBezTo>
                  <a:pt x="9383" y="18751"/>
                  <a:pt x="9421" y="18754"/>
                  <a:pt x="9459" y="18754"/>
                </a:cubicBezTo>
                <a:cubicBezTo>
                  <a:pt x="9478" y="18754"/>
                  <a:pt x="9497" y="18753"/>
                  <a:pt x="9515" y="18751"/>
                </a:cubicBezTo>
                <a:lnTo>
                  <a:pt x="9515" y="18751"/>
                </a:lnTo>
                <a:cubicBezTo>
                  <a:pt x="9504" y="18774"/>
                  <a:pt x="9481" y="18774"/>
                  <a:pt x="9464" y="18785"/>
                </a:cubicBezTo>
                <a:cubicBezTo>
                  <a:pt x="9464" y="18791"/>
                  <a:pt x="9464" y="18802"/>
                  <a:pt x="9464" y="18808"/>
                </a:cubicBezTo>
                <a:cubicBezTo>
                  <a:pt x="9413" y="18785"/>
                  <a:pt x="9351" y="18802"/>
                  <a:pt x="9311" y="18785"/>
                </a:cubicBezTo>
                <a:cubicBezTo>
                  <a:pt x="9311" y="18763"/>
                  <a:pt x="9323" y="18751"/>
                  <a:pt x="9345" y="18751"/>
                </a:cubicBezTo>
                <a:close/>
                <a:moveTo>
                  <a:pt x="9508" y="18788"/>
                </a:moveTo>
                <a:cubicBezTo>
                  <a:pt x="9515" y="18788"/>
                  <a:pt x="9521" y="18792"/>
                  <a:pt x="9521" y="18802"/>
                </a:cubicBezTo>
                <a:cubicBezTo>
                  <a:pt x="9515" y="18808"/>
                  <a:pt x="9498" y="18819"/>
                  <a:pt x="9493" y="18819"/>
                </a:cubicBezTo>
                <a:cubicBezTo>
                  <a:pt x="9469" y="18808"/>
                  <a:pt x="9492" y="18788"/>
                  <a:pt x="9508" y="18788"/>
                </a:cubicBezTo>
                <a:close/>
                <a:moveTo>
                  <a:pt x="9106" y="0"/>
                </a:moveTo>
                <a:cubicBezTo>
                  <a:pt x="9089" y="0"/>
                  <a:pt x="9075" y="23"/>
                  <a:pt x="9062" y="28"/>
                </a:cubicBezTo>
                <a:cubicBezTo>
                  <a:pt x="9051" y="27"/>
                  <a:pt x="9041" y="26"/>
                  <a:pt x="9032" y="26"/>
                </a:cubicBezTo>
                <a:cubicBezTo>
                  <a:pt x="8978" y="26"/>
                  <a:pt x="8935" y="41"/>
                  <a:pt x="8891" y="85"/>
                </a:cubicBezTo>
                <a:cubicBezTo>
                  <a:pt x="8891" y="73"/>
                  <a:pt x="8891" y="50"/>
                  <a:pt x="8891" y="39"/>
                </a:cubicBezTo>
                <a:cubicBezTo>
                  <a:pt x="8886" y="50"/>
                  <a:pt x="8874" y="73"/>
                  <a:pt x="8869" y="85"/>
                </a:cubicBezTo>
                <a:cubicBezTo>
                  <a:pt x="8856" y="76"/>
                  <a:pt x="8841" y="49"/>
                  <a:pt x="8822" y="49"/>
                </a:cubicBezTo>
                <a:cubicBezTo>
                  <a:pt x="8815" y="49"/>
                  <a:pt x="8808" y="53"/>
                  <a:pt x="8801" y="62"/>
                </a:cubicBezTo>
                <a:cubicBezTo>
                  <a:pt x="8761" y="62"/>
                  <a:pt x="8715" y="56"/>
                  <a:pt x="8676" y="56"/>
                </a:cubicBezTo>
                <a:cubicBezTo>
                  <a:pt x="8715" y="79"/>
                  <a:pt x="8767" y="90"/>
                  <a:pt x="8812" y="96"/>
                </a:cubicBezTo>
                <a:lnTo>
                  <a:pt x="8823" y="56"/>
                </a:lnTo>
                <a:cubicBezTo>
                  <a:pt x="8834" y="82"/>
                  <a:pt x="8853" y="96"/>
                  <a:pt x="8874" y="96"/>
                </a:cubicBezTo>
                <a:cubicBezTo>
                  <a:pt x="8885" y="96"/>
                  <a:pt x="8897" y="92"/>
                  <a:pt x="8908" y="85"/>
                </a:cubicBezTo>
                <a:lnTo>
                  <a:pt x="8908" y="85"/>
                </a:lnTo>
                <a:lnTo>
                  <a:pt x="8903" y="119"/>
                </a:lnTo>
                <a:cubicBezTo>
                  <a:pt x="8925" y="85"/>
                  <a:pt x="8948" y="56"/>
                  <a:pt x="8982" y="33"/>
                </a:cubicBezTo>
                <a:cubicBezTo>
                  <a:pt x="9033" y="56"/>
                  <a:pt x="9045" y="107"/>
                  <a:pt x="9050" y="153"/>
                </a:cubicBezTo>
                <a:cubicBezTo>
                  <a:pt x="9096" y="164"/>
                  <a:pt x="9141" y="170"/>
                  <a:pt x="9186" y="175"/>
                </a:cubicBezTo>
                <a:cubicBezTo>
                  <a:pt x="8948" y="192"/>
                  <a:pt x="8715" y="204"/>
                  <a:pt x="8477" y="204"/>
                </a:cubicBezTo>
                <a:cubicBezTo>
                  <a:pt x="8483" y="192"/>
                  <a:pt x="8494" y="175"/>
                  <a:pt x="8506" y="170"/>
                </a:cubicBezTo>
                <a:cubicBezTo>
                  <a:pt x="8500" y="170"/>
                  <a:pt x="8489" y="164"/>
                  <a:pt x="8483" y="164"/>
                </a:cubicBezTo>
                <a:cubicBezTo>
                  <a:pt x="8479" y="196"/>
                  <a:pt x="8464" y="214"/>
                  <a:pt x="8439" y="214"/>
                </a:cubicBezTo>
                <a:cubicBezTo>
                  <a:pt x="8429" y="214"/>
                  <a:pt x="8417" y="210"/>
                  <a:pt x="8403" y="204"/>
                </a:cubicBezTo>
                <a:lnTo>
                  <a:pt x="8454" y="170"/>
                </a:lnTo>
                <a:cubicBezTo>
                  <a:pt x="8437" y="170"/>
                  <a:pt x="8420" y="175"/>
                  <a:pt x="8409" y="175"/>
                </a:cubicBezTo>
                <a:cubicBezTo>
                  <a:pt x="8403" y="192"/>
                  <a:pt x="8403" y="204"/>
                  <a:pt x="8392" y="215"/>
                </a:cubicBezTo>
                <a:cubicBezTo>
                  <a:pt x="8324" y="221"/>
                  <a:pt x="8250" y="221"/>
                  <a:pt x="8176" y="226"/>
                </a:cubicBezTo>
                <a:cubicBezTo>
                  <a:pt x="8173" y="226"/>
                  <a:pt x="8169" y="226"/>
                  <a:pt x="8166" y="226"/>
                </a:cubicBezTo>
                <a:cubicBezTo>
                  <a:pt x="8112" y="226"/>
                  <a:pt x="8048" y="251"/>
                  <a:pt x="7990" y="251"/>
                </a:cubicBezTo>
                <a:cubicBezTo>
                  <a:pt x="7959" y="251"/>
                  <a:pt x="7929" y="244"/>
                  <a:pt x="7904" y="221"/>
                </a:cubicBezTo>
                <a:cubicBezTo>
                  <a:pt x="7864" y="221"/>
                  <a:pt x="7819" y="215"/>
                  <a:pt x="7779" y="209"/>
                </a:cubicBezTo>
                <a:lnTo>
                  <a:pt x="7751" y="232"/>
                </a:lnTo>
                <a:cubicBezTo>
                  <a:pt x="7741" y="227"/>
                  <a:pt x="7730" y="224"/>
                  <a:pt x="7721" y="224"/>
                </a:cubicBezTo>
                <a:cubicBezTo>
                  <a:pt x="7699" y="224"/>
                  <a:pt x="7681" y="238"/>
                  <a:pt x="7677" y="266"/>
                </a:cubicBezTo>
                <a:cubicBezTo>
                  <a:pt x="7706" y="266"/>
                  <a:pt x="7728" y="266"/>
                  <a:pt x="7751" y="260"/>
                </a:cubicBezTo>
                <a:lnTo>
                  <a:pt x="7751" y="260"/>
                </a:lnTo>
                <a:cubicBezTo>
                  <a:pt x="7717" y="277"/>
                  <a:pt x="7683" y="283"/>
                  <a:pt x="7643" y="289"/>
                </a:cubicBezTo>
                <a:cubicBezTo>
                  <a:pt x="7649" y="277"/>
                  <a:pt x="7649" y="255"/>
                  <a:pt x="7654" y="243"/>
                </a:cubicBezTo>
                <a:lnTo>
                  <a:pt x="7654" y="243"/>
                </a:lnTo>
                <a:cubicBezTo>
                  <a:pt x="7637" y="249"/>
                  <a:pt x="7615" y="260"/>
                  <a:pt x="7598" y="272"/>
                </a:cubicBezTo>
                <a:cubicBezTo>
                  <a:pt x="7598" y="249"/>
                  <a:pt x="7598" y="226"/>
                  <a:pt x="7598" y="204"/>
                </a:cubicBezTo>
                <a:cubicBezTo>
                  <a:pt x="7626" y="198"/>
                  <a:pt x="7643" y="192"/>
                  <a:pt x="7666" y="187"/>
                </a:cubicBezTo>
                <a:cubicBezTo>
                  <a:pt x="7671" y="187"/>
                  <a:pt x="7683" y="192"/>
                  <a:pt x="7689" y="198"/>
                </a:cubicBezTo>
                <a:cubicBezTo>
                  <a:pt x="7745" y="192"/>
                  <a:pt x="7796" y="175"/>
                  <a:pt x="7853" y="147"/>
                </a:cubicBezTo>
                <a:lnTo>
                  <a:pt x="7898" y="175"/>
                </a:lnTo>
                <a:cubicBezTo>
                  <a:pt x="7898" y="164"/>
                  <a:pt x="7904" y="136"/>
                  <a:pt x="7904" y="124"/>
                </a:cubicBezTo>
                <a:cubicBezTo>
                  <a:pt x="7879" y="117"/>
                  <a:pt x="7854" y="114"/>
                  <a:pt x="7829" y="114"/>
                </a:cubicBezTo>
                <a:cubicBezTo>
                  <a:pt x="7758" y="114"/>
                  <a:pt x="7686" y="137"/>
                  <a:pt x="7615" y="141"/>
                </a:cubicBezTo>
                <a:lnTo>
                  <a:pt x="7620" y="113"/>
                </a:lnTo>
                <a:lnTo>
                  <a:pt x="7620" y="113"/>
                </a:lnTo>
                <a:cubicBezTo>
                  <a:pt x="7615" y="119"/>
                  <a:pt x="7609" y="136"/>
                  <a:pt x="7609" y="147"/>
                </a:cubicBezTo>
                <a:cubicBezTo>
                  <a:pt x="7558" y="147"/>
                  <a:pt x="7507" y="153"/>
                  <a:pt x="7462" y="175"/>
                </a:cubicBezTo>
                <a:cubicBezTo>
                  <a:pt x="7451" y="174"/>
                  <a:pt x="7440" y="173"/>
                  <a:pt x="7430" y="173"/>
                </a:cubicBezTo>
                <a:cubicBezTo>
                  <a:pt x="7404" y="173"/>
                  <a:pt x="7383" y="181"/>
                  <a:pt x="7371" y="209"/>
                </a:cubicBezTo>
                <a:cubicBezTo>
                  <a:pt x="7365" y="204"/>
                  <a:pt x="7359" y="187"/>
                  <a:pt x="7354" y="175"/>
                </a:cubicBezTo>
                <a:cubicBezTo>
                  <a:pt x="7354" y="187"/>
                  <a:pt x="7348" y="215"/>
                  <a:pt x="7348" y="226"/>
                </a:cubicBezTo>
                <a:cubicBezTo>
                  <a:pt x="7337" y="221"/>
                  <a:pt x="7308" y="209"/>
                  <a:pt x="7291" y="204"/>
                </a:cubicBezTo>
                <a:cubicBezTo>
                  <a:pt x="7291" y="209"/>
                  <a:pt x="7286" y="221"/>
                  <a:pt x="7286" y="226"/>
                </a:cubicBezTo>
                <a:cubicBezTo>
                  <a:pt x="7310" y="229"/>
                  <a:pt x="7336" y="233"/>
                  <a:pt x="7361" y="233"/>
                </a:cubicBezTo>
                <a:cubicBezTo>
                  <a:pt x="7396" y="233"/>
                  <a:pt x="7430" y="225"/>
                  <a:pt x="7456" y="192"/>
                </a:cubicBezTo>
                <a:cubicBezTo>
                  <a:pt x="7467" y="198"/>
                  <a:pt x="7490" y="209"/>
                  <a:pt x="7501" y="221"/>
                </a:cubicBezTo>
                <a:cubicBezTo>
                  <a:pt x="7530" y="209"/>
                  <a:pt x="7564" y="204"/>
                  <a:pt x="7592" y="198"/>
                </a:cubicBezTo>
                <a:lnTo>
                  <a:pt x="7592" y="198"/>
                </a:lnTo>
                <a:cubicBezTo>
                  <a:pt x="7586" y="215"/>
                  <a:pt x="7581" y="255"/>
                  <a:pt x="7575" y="272"/>
                </a:cubicBezTo>
                <a:lnTo>
                  <a:pt x="7530" y="255"/>
                </a:lnTo>
                <a:lnTo>
                  <a:pt x="7530" y="306"/>
                </a:lnTo>
                <a:cubicBezTo>
                  <a:pt x="7524" y="306"/>
                  <a:pt x="7507" y="317"/>
                  <a:pt x="7501" y="317"/>
                </a:cubicBezTo>
                <a:lnTo>
                  <a:pt x="7501" y="260"/>
                </a:lnTo>
                <a:cubicBezTo>
                  <a:pt x="7484" y="272"/>
                  <a:pt x="7473" y="294"/>
                  <a:pt x="7462" y="311"/>
                </a:cubicBezTo>
                <a:cubicBezTo>
                  <a:pt x="7450" y="317"/>
                  <a:pt x="7433" y="323"/>
                  <a:pt x="7416" y="328"/>
                </a:cubicBezTo>
                <a:cubicBezTo>
                  <a:pt x="7433" y="311"/>
                  <a:pt x="7456" y="306"/>
                  <a:pt x="7462" y="289"/>
                </a:cubicBezTo>
                <a:cubicBezTo>
                  <a:pt x="7454" y="283"/>
                  <a:pt x="7447" y="280"/>
                  <a:pt x="7440" y="280"/>
                </a:cubicBezTo>
                <a:cubicBezTo>
                  <a:pt x="7410" y="280"/>
                  <a:pt x="7392" y="336"/>
                  <a:pt x="7359" y="346"/>
                </a:cubicBezTo>
                <a:cubicBezTo>
                  <a:pt x="7337" y="346"/>
                  <a:pt x="7291" y="340"/>
                  <a:pt x="7269" y="340"/>
                </a:cubicBezTo>
                <a:cubicBezTo>
                  <a:pt x="7280" y="328"/>
                  <a:pt x="7297" y="306"/>
                  <a:pt x="7308" y="294"/>
                </a:cubicBezTo>
                <a:lnTo>
                  <a:pt x="7308" y="294"/>
                </a:lnTo>
                <a:cubicBezTo>
                  <a:pt x="7285" y="313"/>
                  <a:pt x="7257" y="324"/>
                  <a:pt x="7229" y="324"/>
                </a:cubicBezTo>
                <a:cubicBezTo>
                  <a:pt x="7224" y="324"/>
                  <a:pt x="7218" y="324"/>
                  <a:pt x="7212" y="323"/>
                </a:cubicBezTo>
                <a:lnTo>
                  <a:pt x="7212" y="323"/>
                </a:lnTo>
                <a:cubicBezTo>
                  <a:pt x="7229" y="328"/>
                  <a:pt x="7257" y="340"/>
                  <a:pt x="7269" y="346"/>
                </a:cubicBezTo>
                <a:cubicBezTo>
                  <a:pt x="7256" y="360"/>
                  <a:pt x="7243" y="367"/>
                  <a:pt x="7231" y="367"/>
                </a:cubicBezTo>
                <a:cubicBezTo>
                  <a:pt x="7211" y="367"/>
                  <a:pt x="7192" y="350"/>
                  <a:pt x="7178" y="328"/>
                </a:cubicBezTo>
                <a:cubicBezTo>
                  <a:pt x="7172" y="340"/>
                  <a:pt x="7161" y="363"/>
                  <a:pt x="7155" y="374"/>
                </a:cubicBezTo>
                <a:cubicBezTo>
                  <a:pt x="7093" y="402"/>
                  <a:pt x="7030" y="414"/>
                  <a:pt x="6968" y="436"/>
                </a:cubicBezTo>
                <a:cubicBezTo>
                  <a:pt x="6979" y="414"/>
                  <a:pt x="6996" y="391"/>
                  <a:pt x="7008" y="363"/>
                </a:cubicBezTo>
                <a:lnTo>
                  <a:pt x="7008" y="363"/>
                </a:lnTo>
                <a:cubicBezTo>
                  <a:pt x="6974" y="380"/>
                  <a:pt x="6957" y="408"/>
                  <a:pt x="6951" y="442"/>
                </a:cubicBezTo>
                <a:cubicBezTo>
                  <a:pt x="6934" y="431"/>
                  <a:pt x="6917" y="414"/>
                  <a:pt x="6906" y="397"/>
                </a:cubicBezTo>
                <a:lnTo>
                  <a:pt x="6906" y="397"/>
                </a:lnTo>
                <a:cubicBezTo>
                  <a:pt x="6911" y="419"/>
                  <a:pt x="6917" y="436"/>
                  <a:pt x="6917" y="453"/>
                </a:cubicBezTo>
                <a:cubicBezTo>
                  <a:pt x="6871" y="453"/>
                  <a:pt x="6832" y="476"/>
                  <a:pt x="6792" y="493"/>
                </a:cubicBezTo>
                <a:cubicBezTo>
                  <a:pt x="6792" y="482"/>
                  <a:pt x="6798" y="459"/>
                  <a:pt x="6798" y="448"/>
                </a:cubicBezTo>
                <a:lnTo>
                  <a:pt x="6798" y="448"/>
                </a:lnTo>
                <a:cubicBezTo>
                  <a:pt x="6786" y="453"/>
                  <a:pt x="6764" y="453"/>
                  <a:pt x="6752" y="459"/>
                </a:cubicBezTo>
                <a:cubicBezTo>
                  <a:pt x="6803" y="499"/>
                  <a:pt x="6741" y="521"/>
                  <a:pt x="6707" y="533"/>
                </a:cubicBezTo>
                <a:lnTo>
                  <a:pt x="6701" y="533"/>
                </a:lnTo>
                <a:lnTo>
                  <a:pt x="6690" y="516"/>
                </a:lnTo>
                <a:cubicBezTo>
                  <a:pt x="6690" y="521"/>
                  <a:pt x="6690" y="527"/>
                  <a:pt x="6690" y="538"/>
                </a:cubicBezTo>
                <a:cubicBezTo>
                  <a:pt x="6645" y="550"/>
                  <a:pt x="6599" y="567"/>
                  <a:pt x="6559" y="589"/>
                </a:cubicBezTo>
                <a:cubicBezTo>
                  <a:pt x="6531" y="601"/>
                  <a:pt x="6508" y="612"/>
                  <a:pt x="6486" y="624"/>
                </a:cubicBezTo>
                <a:cubicBezTo>
                  <a:pt x="6480" y="629"/>
                  <a:pt x="6474" y="629"/>
                  <a:pt x="6469" y="629"/>
                </a:cubicBezTo>
                <a:cubicBezTo>
                  <a:pt x="6463" y="633"/>
                  <a:pt x="6457" y="634"/>
                  <a:pt x="6450" y="634"/>
                </a:cubicBezTo>
                <a:cubicBezTo>
                  <a:pt x="6436" y="634"/>
                  <a:pt x="6421" y="629"/>
                  <a:pt x="6406" y="629"/>
                </a:cubicBezTo>
                <a:cubicBezTo>
                  <a:pt x="6401" y="641"/>
                  <a:pt x="6389" y="658"/>
                  <a:pt x="6384" y="675"/>
                </a:cubicBezTo>
                <a:cubicBezTo>
                  <a:pt x="6378" y="663"/>
                  <a:pt x="6367" y="652"/>
                  <a:pt x="6361" y="641"/>
                </a:cubicBezTo>
                <a:cubicBezTo>
                  <a:pt x="6344" y="652"/>
                  <a:pt x="6332" y="658"/>
                  <a:pt x="6315" y="663"/>
                </a:cubicBezTo>
                <a:cubicBezTo>
                  <a:pt x="6315" y="663"/>
                  <a:pt x="6310" y="663"/>
                  <a:pt x="6310" y="658"/>
                </a:cubicBezTo>
                <a:cubicBezTo>
                  <a:pt x="6298" y="658"/>
                  <a:pt x="6281" y="669"/>
                  <a:pt x="6276" y="680"/>
                </a:cubicBezTo>
                <a:cubicBezTo>
                  <a:pt x="6270" y="682"/>
                  <a:pt x="6265" y="685"/>
                  <a:pt x="6260" y="687"/>
                </a:cubicBezTo>
                <a:lnTo>
                  <a:pt x="6260" y="687"/>
                </a:lnTo>
                <a:cubicBezTo>
                  <a:pt x="6259" y="687"/>
                  <a:pt x="6259" y="686"/>
                  <a:pt x="6259" y="686"/>
                </a:cubicBezTo>
                <a:cubicBezTo>
                  <a:pt x="6259" y="686"/>
                  <a:pt x="6259" y="687"/>
                  <a:pt x="6259" y="687"/>
                </a:cubicBezTo>
                <a:lnTo>
                  <a:pt x="6259" y="687"/>
                </a:lnTo>
                <a:cubicBezTo>
                  <a:pt x="6259" y="687"/>
                  <a:pt x="6259" y="687"/>
                  <a:pt x="6260" y="687"/>
                </a:cubicBezTo>
                <a:lnTo>
                  <a:pt x="6260" y="687"/>
                </a:lnTo>
                <a:cubicBezTo>
                  <a:pt x="6265" y="693"/>
                  <a:pt x="6276" y="703"/>
                  <a:pt x="6281" y="709"/>
                </a:cubicBezTo>
                <a:cubicBezTo>
                  <a:pt x="6304" y="697"/>
                  <a:pt x="6338" y="692"/>
                  <a:pt x="6367" y="680"/>
                </a:cubicBezTo>
                <a:lnTo>
                  <a:pt x="6367" y="680"/>
                </a:lnTo>
                <a:cubicBezTo>
                  <a:pt x="6338" y="697"/>
                  <a:pt x="6310" y="709"/>
                  <a:pt x="6281" y="726"/>
                </a:cubicBezTo>
                <a:cubicBezTo>
                  <a:pt x="6287" y="737"/>
                  <a:pt x="6298" y="754"/>
                  <a:pt x="6304" y="771"/>
                </a:cubicBezTo>
                <a:cubicBezTo>
                  <a:pt x="6344" y="737"/>
                  <a:pt x="6395" y="714"/>
                  <a:pt x="6446" y="697"/>
                </a:cubicBezTo>
                <a:cubicBezTo>
                  <a:pt x="6446" y="686"/>
                  <a:pt x="6457" y="669"/>
                  <a:pt x="6463" y="663"/>
                </a:cubicBezTo>
                <a:cubicBezTo>
                  <a:pt x="6474" y="669"/>
                  <a:pt x="6486" y="680"/>
                  <a:pt x="6491" y="686"/>
                </a:cubicBezTo>
                <a:cubicBezTo>
                  <a:pt x="6514" y="663"/>
                  <a:pt x="6531" y="646"/>
                  <a:pt x="6554" y="624"/>
                </a:cubicBezTo>
                <a:cubicBezTo>
                  <a:pt x="6557" y="625"/>
                  <a:pt x="6561" y="626"/>
                  <a:pt x="6565" y="626"/>
                </a:cubicBezTo>
                <a:cubicBezTo>
                  <a:pt x="6575" y="626"/>
                  <a:pt x="6585" y="622"/>
                  <a:pt x="6593" y="618"/>
                </a:cubicBezTo>
                <a:cubicBezTo>
                  <a:pt x="6597" y="618"/>
                  <a:pt x="6601" y="618"/>
                  <a:pt x="6604" y="618"/>
                </a:cubicBezTo>
                <a:cubicBezTo>
                  <a:pt x="6668" y="618"/>
                  <a:pt x="6728" y="572"/>
                  <a:pt x="6792" y="567"/>
                </a:cubicBezTo>
                <a:lnTo>
                  <a:pt x="6792" y="567"/>
                </a:lnTo>
                <a:cubicBezTo>
                  <a:pt x="6628" y="629"/>
                  <a:pt x="6463" y="703"/>
                  <a:pt x="6315" y="799"/>
                </a:cubicBezTo>
                <a:cubicBezTo>
                  <a:pt x="6315" y="799"/>
                  <a:pt x="6315" y="799"/>
                  <a:pt x="6315" y="805"/>
                </a:cubicBezTo>
                <a:cubicBezTo>
                  <a:pt x="6276" y="816"/>
                  <a:pt x="6236" y="833"/>
                  <a:pt x="6196" y="856"/>
                </a:cubicBezTo>
                <a:cubicBezTo>
                  <a:pt x="6196" y="845"/>
                  <a:pt x="6185" y="822"/>
                  <a:pt x="6185" y="816"/>
                </a:cubicBezTo>
                <a:cubicBezTo>
                  <a:pt x="6168" y="816"/>
                  <a:pt x="6134" y="822"/>
                  <a:pt x="6111" y="828"/>
                </a:cubicBezTo>
                <a:cubicBezTo>
                  <a:pt x="6111" y="839"/>
                  <a:pt x="6106" y="856"/>
                  <a:pt x="6106" y="873"/>
                </a:cubicBezTo>
                <a:lnTo>
                  <a:pt x="6140" y="862"/>
                </a:lnTo>
                <a:lnTo>
                  <a:pt x="6140" y="862"/>
                </a:lnTo>
                <a:cubicBezTo>
                  <a:pt x="6128" y="873"/>
                  <a:pt x="6100" y="890"/>
                  <a:pt x="6088" y="896"/>
                </a:cubicBezTo>
                <a:cubicBezTo>
                  <a:pt x="6088" y="885"/>
                  <a:pt x="6094" y="868"/>
                  <a:pt x="6100" y="862"/>
                </a:cubicBezTo>
                <a:cubicBezTo>
                  <a:pt x="6094" y="856"/>
                  <a:pt x="6077" y="845"/>
                  <a:pt x="6071" y="839"/>
                </a:cubicBezTo>
                <a:cubicBezTo>
                  <a:pt x="6043" y="850"/>
                  <a:pt x="6015" y="862"/>
                  <a:pt x="5986" y="873"/>
                </a:cubicBezTo>
                <a:lnTo>
                  <a:pt x="5992" y="896"/>
                </a:lnTo>
                <a:cubicBezTo>
                  <a:pt x="6006" y="893"/>
                  <a:pt x="6020" y="892"/>
                  <a:pt x="6035" y="892"/>
                </a:cubicBezTo>
                <a:cubicBezTo>
                  <a:pt x="6049" y="892"/>
                  <a:pt x="6063" y="893"/>
                  <a:pt x="6077" y="896"/>
                </a:cubicBezTo>
                <a:cubicBezTo>
                  <a:pt x="6043" y="896"/>
                  <a:pt x="6015" y="907"/>
                  <a:pt x="5992" y="930"/>
                </a:cubicBezTo>
                <a:lnTo>
                  <a:pt x="5975" y="879"/>
                </a:lnTo>
                <a:cubicBezTo>
                  <a:pt x="5947" y="890"/>
                  <a:pt x="5918" y="902"/>
                  <a:pt x="5890" y="913"/>
                </a:cubicBezTo>
                <a:lnTo>
                  <a:pt x="5981" y="913"/>
                </a:lnTo>
                <a:cubicBezTo>
                  <a:pt x="5967" y="927"/>
                  <a:pt x="5949" y="937"/>
                  <a:pt x="5927" y="937"/>
                </a:cubicBezTo>
                <a:cubicBezTo>
                  <a:pt x="5922" y="937"/>
                  <a:pt x="5918" y="937"/>
                  <a:pt x="5913" y="936"/>
                </a:cubicBezTo>
                <a:cubicBezTo>
                  <a:pt x="5862" y="970"/>
                  <a:pt x="5805" y="981"/>
                  <a:pt x="5754" y="1009"/>
                </a:cubicBezTo>
                <a:lnTo>
                  <a:pt x="5737" y="981"/>
                </a:lnTo>
                <a:cubicBezTo>
                  <a:pt x="5731" y="998"/>
                  <a:pt x="5720" y="1021"/>
                  <a:pt x="5714" y="1038"/>
                </a:cubicBezTo>
                <a:cubicBezTo>
                  <a:pt x="5708" y="1021"/>
                  <a:pt x="5691" y="1009"/>
                  <a:pt x="5680" y="992"/>
                </a:cubicBezTo>
                <a:cubicBezTo>
                  <a:pt x="5674" y="1015"/>
                  <a:pt x="5663" y="1038"/>
                  <a:pt x="5646" y="1060"/>
                </a:cubicBezTo>
                <a:cubicBezTo>
                  <a:pt x="5629" y="1060"/>
                  <a:pt x="5612" y="1066"/>
                  <a:pt x="5595" y="1072"/>
                </a:cubicBezTo>
                <a:cubicBezTo>
                  <a:pt x="5612" y="1049"/>
                  <a:pt x="5629" y="1026"/>
                  <a:pt x="5635" y="1004"/>
                </a:cubicBezTo>
                <a:lnTo>
                  <a:pt x="5635" y="1004"/>
                </a:lnTo>
                <a:cubicBezTo>
                  <a:pt x="5623" y="1009"/>
                  <a:pt x="5595" y="1026"/>
                  <a:pt x="5584" y="1038"/>
                </a:cubicBezTo>
                <a:cubicBezTo>
                  <a:pt x="5578" y="1026"/>
                  <a:pt x="5567" y="1009"/>
                  <a:pt x="5567" y="998"/>
                </a:cubicBezTo>
                <a:cubicBezTo>
                  <a:pt x="5561" y="1015"/>
                  <a:pt x="5555" y="1043"/>
                  <a:pt x="5555" y="1055"/>
                </a:cubicBezTo>
                <a:cubicBezTo>
                  <a:pt x="5539" y="1055"/>
                  <a:pt x="5513" y="1066"/>
                  <a:pt x="5496" y="1066"/>
                </a:cubicBezTo>
                <a:cubicBezTo>
                  <a:pt x="5482" y="1066"/>
                  <a:pt x="5473" y="1060"/>
                  <a:pt x="5476" y="1038"/>
                </a:cubicBezTo>
                <a:lnTo>
                  <a:pt x="5476" y="1038"/>
                </a:lnTo>
                <a:lnTo>
                  <a:pt x="5481" y="1043"/>
                </a:lnTo>
                <a:cubicBezTo>
                  <a:pt x="5532" y="981"/>
                  <a:pt x="5652" y="998"/>
                  <a:pt x="5680" y="907"/>
                </a:cubicBezTo>
                <a:cubicBezTo>
                  <a:pt x="5680" y="919"/>
                  <a:pt x="5686" y="936"/>
                  <a:pt x="5691" y="941"/>
                </a:cubicBezTo>
                <a:cubicBezTo>
                  <a:pt x="5879" y="879"/>
                  <a:pt x="6060" y="788"/>
                  <a:pt x="6253" y="731"/>
                </a:cubicBezTo>
                <a:cubicBezTo>
                  <a:pt x="6259" y="715"/>
                  <a:pt x="6259" y="704"/>
                  <a:pt x="6259" y="687"/>
                </a:cubicBezTo>
                <a:lnTo>
                  <a:pt x="6259" y="687"/>
                </a:lnTo>
                <a:cubicBezTo>
                  <a:pt x="6099" y="750"/>
                  <a:pt x="5936" y="773"/>
                  <a:pt x="5782" y="839"/>
                </a:cubicBezTo>
                <a:cubicBezTo>
                  <a:pt x="5759" y="879"/>
                  <a:pt x="5714" y="868"/>
                  <a:pt x="5674" y="873"/>
                </a:cubicBezTo>
                <a:cubicBezTo>
                  <a:pt x="5635" y="902"/>
                  <a:pt x="5589" y="924"/>
                  <a:pt x="5544" y="941"/>
                </a:cubicBezTo>
                <a:cubicBezTo>
                  <a:pt x="5538" y="947"/>
                  <a:pt x="5527" y="958"/>
                  <a:pt x="5521" y="964"/>
                </a:cubicBezTo>
                <a:cubicBezTo>
                  <a:pt x="5498" y="964"/>
                  <a:pt x="5476" y="970"/>
                  <a:pt x="5447" y="970"/>
                </a:cubicBezTo>
                <a:cubicBezTo>
                  <a:pt x="5430" y="981"/>
                  <a:pt x="5413" y="992"/>
                  <a:pt x="5396" y="1009"/>
                </a:cubicBezTo>
                <a:cubicBezTo>
                  <a:pt x="5391" y="1004"/>
                  <a:pt x="5374" y="998"/>
                  <a:pt x="5368" y="998"/>
                </a:cubicBezTo>
                <a:lnTo>
                  <a:pt x="5374" y="1015"/>
                </a:lnTo>
                <a:cubicBezTo>
                  <a:pt x="5340" y="1026"/>
                  <a:pt x="5306" y="1038"/>
                  <a:pt x="5271" y="1055"/>
                </a:cubicBezTo>
                <a:cubicBezTo>
                  <a:pt x="5271" y="1049"/>
                  <a:pt x="5266" y="1043"/>
                  <a:pt x="5260" y="1038"/>
                </a:cubicBezTo>
                <a:cubicBezTo>
                  <a:pt x="5254" y="1049"/>
                  <a:pt x="5249" y="1066"/>
                  <a:pt x="5243" y="1072"/>
                </a:cubicBezTo>
                <a:cubicBezTo>
                  <a:pt x="5175" y="1072"/>
                  <a:pt x="5130" y="1146"/>
                  <a:pt x="5062" y="1151"/>
                </a:cubicBezTo>
                <a:cubicBezTo>
                  <a:pt x="4993" y="1236"/>
                  <a:pt x="4874" y="1242"/>
                  <a:pt x="4789" y="1304"/>
                </a:cubicBezTo>
                <a:cubicBezTo>
                  <a:pt x="4789" y="1316"/>
                  <a:pt x="4789" y="1338"/>
                  <a:pt x="4789" y="1344"/>
                </a:cubicBezTo>
                <a:cubicBezTo>
                  <a:pt x="4778" y="1344"/>
                  <a:pt x="4761" y="1333"/>
                  <a:pt x="4749" y="1333"/>
                </a:cubicBezTo>
                <a:cubicBezTo>
                  <a:pt x="4642" y="1395"/>
                  <a:pt x="4511" y="1424"/>
                  <a:pt x="4420" y="1514"/>
                </a:cubicBezTo>
                <a:cubicBezTo>
                  <a:pt x="4426" y="1520"/>
                  <a:pt x="4432" y="1537"/>
                  <a:pt x="4437" y="1543"/>
                </a:cubicBezTo>
                <a:cubicBezTo>
                  <a:pt x="4488" y="1514"/>
                  <a:pt x="4540" y="1480"/>
                  <a:pt x="4585" y="1446"/>
                </a:cubicBezTo>
                <a:cubicBezTo>
                  <a:pt x="4596" y="1446"/>
                  <a:pt x="4608" y="1452"/>
                  <a:pt x="4613" y="1452"/>
                </a:cubicBezTo>
                <a:cubicBezTo>
                  <a:pt x="4681" y="1395"/>
                  <a:pt x="4778" y="1367"/>
                  <a:pt x="4857" y="1327"/>
                </a:cubicBezTo>
                <a:cubicBezTo>
                  <a:pt x="4857" y="1321"/>
                  <a:pt x="4863" y="1304"/>
                  <a:pt x="4863" y="1293"/>
                </a:cubicBezTo>
                <a:cubicBezTo>
                  <a:pt x="4886" y="1293"/>
                  <a:pt x="4908" y="1293"/>
                  <a:pt x="4937" y="1287"/>
                </a:cubicBezTo>
                <a:cubicBezTo>
                  <a:pt x="4942" y="1276"/>
                  <a:pt x="4948" y="1248"/>
                  <a:pt x="4954" y="1236"/>
                </a:cubicBezTo>
                <a:cubicBezTo>
                  <a:pt x="4959" y="1242"/>
                  <a:pt x="4971" y="1259"/>
                  <a:pt x="4976" y="1265"/>
                </a:cubicBezTo>
                <a:cubicBezTo>
                  <a:pt x="4988" y="1259"/>
                  <a:pt x="4999" y="1236"/>
                  <a:pt x="5010" y="1231"/>
                </a:cubicBezTo>
                <a:cubicBezTo>
                  <a:pt x="5022" y="1242"/>
                  <a:pt x="5039" y="1253"/>
                  <a:pt x="5056" y="1265"/>
                </a:cubicBezTo>
                <a:cubicBezTo>
                  <a:pt x="5050" y="1253"/>
                  <a:pt x="5039" y="1236"/>
                  <a:pt x="5033" y="1225"/>
                </a:cubicBezTo>
                <a:cubicBezTo>
                  <a:pt x="5181" y="1168"/>
                  <a:pt x="5323" y="1117"/>
                  <a:pt x="5459" y="1043"/>
                </a:cubicBezTo>
                <a:cubicBezTo>
                  <a:pt x="5464" y="1077"/>
                  <a:pt x="5464" y="1106"/>
                  <a:pt x="5464" y="1134"/>
                </a:cubicBezTo>
                <a:cubicBezTo>
                  <a:pt x="5459" y="1123"/>
                  <a:pt x="5453" y="1106"/>
                  <a:pt x="5447" y="1094"/>
                </a:cubicBezTo>
                <a:cubicBezTo>
                  <a:pt x="5374" y="1117"/>
                  <a:pt x="5311" y="1157"/>
                  <a:pt x="5243" y="1191"/>
                </a:cubicBezTo>
                <a:cubicBezTo>
                  <a:pt x="5254" y="1197"/>
                  <a:pt x="5266" y="1214"/>
                  <a:pt x="5271" y="1219"/>
                </a:cubicBezTo>
                <a:cubicBezTo>
                  <a:pt x="5186" y="1276"/>
                  <a:pt x="5096" y="1321"/>
                  <a:pt x="4999" y="1361"/>
                </a:cubicBezTo>
                <a:cubicBezTo>
                  <a:pt x="5005" y="1327"/>
                  <a:pt x="5027" y="1310"/>
                  <a:pt x="5056" y="1293"/>
                </a:cubicBezTo>
                <a:lnTo>
                  <a:pt x="5056" y="1287"/>
                </a:lnTo>
                <a:cubicBezTo>
                  <a:pt x="5039" y="1293"/>
                  <a:pt x="5016" y="1304"/>
                  <a:pt x="4993" y="1310"/>
                </a:cubicBezTo>
                <a:cubicBezTo>
                  <a:pt x="4993" y="1333"/>
                  <a:pt x="4993" y="1355"/>
                  <a:pt x="4993" y="1378"/>
                </a:cubicBezTo>
                <a:cubicBezTo>
                  <a:pt x="4991" y="1379"/>
                  <a:pt x="4989" y="1379"/>
                  <a:pt x="4987" y="1379"/>
                </a:cubicBezTo>
                <a:cubicBezTo>
                  <a:pt x="4965" y="1379"/>
                  <a:pt x="4964" y="1348"/>
                  <a:pt x="4948" y="1333"/>
                </a:cubicBezTo>
                <a:cubicBezTo>
                  <a:pt x="4914" y="1361"/>
                  <a:pt x="4869" y="1384"/>
                  <a:pt x="4829" y="1407"/>
                </a:cubicBezTo>
                <a:lnTo>
                  <a:pt x="4908" y="1401"/>
                </a:lnTo>
                <a:lnTo>
                  <a:pt x="4908" y="1401"/>
                </a:lnTo>
                <a:cubicBezTo>
                  <a:pt x="4864" y="1419"/>
                  <a:pt x="4823" y="1471"/>
                  <a:pt x="4777" y="1471"/>
                </a:cubicBezTo>
                <a:cubicBezTo>
                  <a:pt x="4765" y="1471"/>
                  <a:pt x="4752" y="1467"/>
                  <a:pt x="4738" y="1458"/>
                </a:cubicBezTo>
                <a:cubicBezTo>
                  <a:pt x="4710" y="1475"/>
                  <a:pt x="4681" y="1492"/>
                  <a:pt x="4653" y="1514"/>
                </a:cubicBezTo>
                <a:cubicBezTo>
                  <a:pt x="4670" y="1503"/>
                  <a:pt x="4687" y="1497"/>
                  <a:pt x="4704" y="1492"/>
                </a:cubicBezTo>
                <a:lnTo>
                  <a:pt x="4715" y="1503"/>
                </a:lnTo>
                <a:cubicBezTo>
                  <a:pt x="4687" y="1520"/>
                  <a:pt x="4659" y="1537"/>
                  <a:pt x="4636" y="1554"/>
                </a:cubicBezTo>
                <a:cubicBezTo>
                  <a:pt x="4630" y="1548"/>
                  <a:pt x="4619" y="1531"/>
                  <a:pt x="4613" y="1526"/>
                </a:cubicBezTo>
                <a:lnTo>
                  <a:pt x="4613" y="1526"/>
                </a:lnTo>
                <a:cubicBezTo>
                  <a:pt x="4630" y="1560"/>
                  <a:pt x="4602" y="1571"/>
                  <a:pt x="4574" y="1577"/>
                </a:cubicBezTo>
                <a:cubicBezTo>
                  <a:pt x="4574" y="1571"/>
                  <a:pt x="4568" y="1548"/>
                  <a:pt x="4568" y="1537"/>
                </a:cubicBezTo>
                <a:cubicBezTo>
                  <a:pt x="4494" y="1594"/>
                  <a:pt x="4409" y="1639"/>
                  <a:pt x="4330" y="1690"/>
                </a:cubicBezTo>
                <a:cubicBezTo>
                  <a:pt x="4341" y="1685"/>
                  <a:pt x="4364" y="1673"/>
                  <a:pt x="4375" y="1668"/>
                </a:cubicBezTo>
                <a:lnTo>
                  <a:pt x="4398" y="1696"/>
                </a:lnTo>
                <a:cubicBezTo>
                  <a:pt x="4369" y="1713"/>
                  <a:pt x="4341" y="1730"/>
                  <a:pt x="4313" y="1747"/>
                </a:cubicBezTo>
                <a:cubicBezTo>
                  <a:pt x="4307" y="1736"/>
                  <a:pt x="4301" y="1719"/>
                  <a:pt x="4301" y="1707"/>
                </a:cubicBezTo>
                <a:cubicBezTo>
                  <a:pt x="4199" y="1764"/>
                  <a:pt x="4097" y="1821"/>
                  <a:pt x="4012" y="1894"/>
                </a:cubicBezTo>
                <a:cubicBezTo>
                  <a:pt x="4069" y="1872"/>
                  <a:pt x="4114" y="1832"/>
                  <a:pt x="4176" y="1815"/>
                </a:cubicBezTo>
                <a:lnTo>
                  <a:pt x="4176" y="1815"/>
                </a:lnTo>
                <a:cubicBezTo>
                  <a:pt x="4108" y="1883"/>
                  <a:pt x="4023" y="1929"/>
                  <a:pt x="3944" y="1968"/>
                </a:cubicBezTo>
                <a:cubicBezTo>
                  <a:pt x="3938" y="1963"/>
                  <a:pt x="3927" y="1963"/>
                  <a:pt x="3921" y="1963"/>
                </a:cubicBezTo>
                <a:cubicBezTo>
                  <a:pt x="3918" y="1962"/>
                  <a:pt x="3914" y="1962"/>
                  <a:pt x="3911" y="1962"/>
                </a:cubicBezTo>
                <a:cubicBezTo>
                  <a:pt x="3881" y="1962"/>
                  <a:pt x="3856" y="1982"/>
                  <a:pt x="3836" y="2002"/>
                </a:cubicBezTo>
                <a:cubicBezTo>
                  <a:pt x="3843" y="2005"/>
                  <a:pt x="3850" y="2006"/>
                  <a:pt x="3856" y="2006"/>
                </a:cubicBezTo>
                <a:cubicBezTo>
                  <a:pt x="3878" y="2006"/>
                  <a:pt x="3900" y="1995"/>
                  <a:pt x="3921" y="1991"/>
                </a:cubicBezTo>
                <a:lnTo>
                  <a:pt x="3921" y="1991"/>
                </a:lnTo>
                <a:cubicBezTo>
                  <a:pt x="3893" y="2019"/>
                  <a:pt x="3859" y="2042"/>
                  <a:pt x="3825" y="2065"/>
                </a:cubicBezTo>
                <a:cubicBezTo>
                  <a:pt x="3819" y="2053"/>
                  <a:pt x="3813" y="2036"/>
                  <a:pt x="3813" y="2025"/>
                </a:cubicBezTo>
                <a:cubicBezTo>
                  <a:pt x="3785" y="2042"/>
                  <a:pt x="3757" y="2065"/>
                  <a:pt x="3728" y="2082"/>
                </a:cubicBezTo>
                <a:lnTo>
                  <a:pt x="3796" y="2082"/>
                </a:lnTo>
                <a:cubicBezTo>
                  <a:pt x="3757" y="2110"/>
                  <a:pt x="3711" y="2138"/>
                  <a:pt x="3666" y="2161"/>
                </a:cubicBezTo>
                <a:cubicBezTo>
                  <a:pt x="3649" y="2150"/>
                  <a:pt x="3632" y="2133"/>
                  <a:pt x="3620" y="2121"/>
                </a:cubicBezTo>
                <a:cubicBezTo>
                  <a:pt x="3603" y="2212"/>
                  <a:pt x="3473" y="2235"/>
                  <a:pt x="3433" y="2320"/>
                </a:cubicBezTo>
                <a:cubicBezTo>
                  <a:pt x="3444" y="2314"/>
                  <a:pt x="3462" y="2297"/>
                  <a:pt x="3473" y="2292"/>
                </a:cubicBezTo>
                <a:cubicBezTo>
                  <a:pt x="3479" y="2297"/>
                  <a:pt x="3490" y="2303"/>
                  <a:pt x="3496" y="2309"/>
                </a:cubicBezTo>
                <a:cubicBezTo>
                  <a:pt x="3484" y="2314"/>
                  <a:pt x="3456" y="2331"/>
                  <a:pt x="3444" y="2337"/>
                </a:cubicBezTo>
                <a:cubicBezTo>
                  <a:pt x="3433" y="2348"/>
                  <a:pt x="3427" y="2360"/>
                  <a:pt x="3422" y="2377"/>
                </a:cubicBezTo>
                <a:cubicBezTo>
                  <a:pt x="3416" y="2360"/>
                  <a:pt x="3405" y="2337"/>
                  <a:pt x="3399" y="2320"/>
                </a:cubicBezTo>
                <a:cubicBezTo>
                  <a:pt x="3365" y="2343"/>
                  <a:pt x="3337" y="2365"/>
                  <a:pt x="3325" y="2405"/>
                </a:cubicBezTo>
                <a:cubicBezTo>
                  <a:pt x="3291" y="2428"/>
                  <a:pt x="3257" y="2445"/>
                  <a:pt x="3223" y="2462"/>
                </a:cubicBezTo>
                <a:lnTo>
                  <a:pt x="3206" y="2496"/>
                </a:lnTo>
                <a:cubicBezTo>
                  <a:pt x="3161" y="2519"/>
                  <a:pt x="3121" y="2547"/>
                  <a:pt x="3087" y="2581"/>
                </a:cubicBezTo>
                <a:cubicBezTo>
                  <a:pt x="3092" y="2567"/>
                  <a:pt x="3093" y="2549"/>
                  <a:pt x="3096" y="2537"/>
                </a:cubicBezTo>
                <a:lnTo>
                  <a:pt x="3096" y="2537"/>
                </a:lnTo>
                <a:cubicBezTo>
                  <a:pt x="3077" y="2584"/>
                  <a:pt x="3035" y="2612"/>
                  <a:pt x="3025" y="2666"/>
                </a:cubicBezTo>
                <a:cubicBezTo>
                  <a:pt x="3059" y="2638"/>
                  <a:pt x="3098" y="2609"/>
                  <a:pt x="3138" y="2592"/>
                </a:cubicBezTo>
                <a:lnTo>
                  <a:pt x="3138" y="2592"/>
                </a:lnTo>
                <a:cubicBezTo>
                  <a:pt x="3036" y="2700"/>
                  <a:pt x="2917" y="2797"/>
                  <a:pt x="2798" y="2887"/>
                </a:cubicBezTo>
                <a:cubicBezTo>
                  <a:pt x="2815" y="2865"/>
                  <a:pt x="2837" y="2848"/>
                  <a:pt x="2854" y="2825"/>
                </a:cubicBezTo>
                <a:cubicBezTo>
                  <a:pt x="2848" y="2822"/>
                  <a:pt x="2841" y="2821"/>
                  <a:pt x="2835" y="2821"/>
                </a:cubicBezTo>
                <a:cubicBezTo>
                  <a:pt x="2813" y="2821"/>
                  <a:pt x="2792" y="2833"/>
                  <a:pt x="2775" y="2842"/>
                </a:cubicBezTo>
                <a:cubicBezTo>
                  <a:pt x="2758" y="2865"/>
                  <a:pt x="2747" y="2893"/>
                  <a:pt x="2730" y="2916"/>
                </a:cubicBezTo>
                <a:cubicBezTo>
                  <a:pt x="2724" y="2910"/>
                  <a:pt x="2707" y="2904"/>
                  <a:pt x="2701" y="2904"/>
                </a:cubicBezTo>
                <a:cubicBezTo>
                  <a:pt x="2706" y="2931"/>
                  <a:pt x="2659" y="2998"/>
                  <a:pt x="2630" y="2998"/>
                </a:cubicBezTo>
                <a:cubicBezTo>
                  <a:pt x="2621" y="2998"/>
                  <a:pt x="2614" y="2992"/>
                  <a:pt x="2610" y="2978"/>
                </a:cubicBezTo>
                <a:cubicBezTo>
                  <a:pt x="2684" y="2859"/>
                  <a:pt x="2820" y="2791"/>
                  <a:pt x="2888" y="2666"/>
                </a:cubicBezTo>
                <a:lnTo>
                  <a:pt x="2917" y="2666"/>
                </a:lnTo>
                <a:cubicBezTo>
                  <a:pt x="2974" y="2604"/>
                  <a:pt x="3047" y="2553"/>
                  <a:pt x="3110" y="2502"/>
                </a:cubicBezTo>
                <a:cubicBezTo>
                  <a:pt x="3104" y="2485"/>
                  <a:pt x="3087" y="2456"/>
                  <a:pt x="3081" y="2439"/>
                </a:cubicBezTo>
                <a:cubicBezTo>
                  <a:pt x="3042" y="2468"/>
                  <a:pt x="3008" y="2507"/>
                  <a:pt x="3013" y="2558"/>
                </a:cubicBezTo>
                <a:cubicBezTo>
                  <a:pt x="2996" y="2564"/>
                  <a:pt x="2979" y="2575"/>
                  <a:pt x="2962" y="2581"/>
                </a:cubicBezTo>
                <a:cubicBezTo>
                  <a:pt x="2917" y="2581"/>
                  <a:pt x="2900" y="2638"/>
                  <a:pt x="2871" y="2655"/>
                </a:cubicBezTo>
                <a:lnTo>
                  <a:pt x="2849" y="2621"/>
                </a:lnTo>
                <a:lnTo>
                  <a:pt x="2849" y="2621"/>
                </a:lnTo>
                <a:cubicBezTo>
                  <a:pt x="2854" y="2632"/>
                  <a:pt x="2860" y="2649"/>
                  <a:pt x="2860" y="2660"/>
                </a:cubicBezTo>
                <a:cubicBezTo>
                  <a:pt x="2837" y="2666"/>
                  <a:pt x="2803" y="2672"/>
                  <a:pt x="2781" y="2672"/>
                </a:cubicBezTo>
                <a:cubicBezTo>
                  <a:pt x="2781" y="2694"/>
                  <a:pt x="2775" y="2711"/>
                  <a:pt x="2775" y="2734"/>
                </a:cubicBezTo>
                <a:cubicBezTo>
                  <a:pt x="2764" y="2729"/>
                  <a:pt x="2741" y="2729"/>
                  <a:pt x="2724" y="2723"/>
                </a:cubicBezTo>
                <a:lnTo>
                  <a:pt x="2724" y="2723"/>
                </a:lnTo>
                <a:cubicBezTo>
                  <a:pt x="2735" y="2729"/>
                  <a:pt x="2747" y="2740"/>
                  <a:pt x="2752" y="2746"/>
                </a:cubicBezTo>
                <a:cubicBezTo>
                  <a:pt x="2726" y="2761"/>
                  <a:pt x="2701" y="2786"/>
                  <a:pt x="2670" y="2786"/>
                </a:cubicBezTo>
                <a:cubicBezTo>
                  <a:pt x="2667" y="2786"/>
                  <a:pt x="2665" y="2786"/>
                  <a:pt x="2662" y="2785"/>
                </a:cubicBezTo>
                <a:lnTo>
                  <a:pt x="2662" y="2785"/>
                </a:lnTo>
                <a:cubicBezTo>
                  <a:pt x="2667" y="2791"/>
                  <a:pt x="2679" y="2797"/>
                  <a:pt x="2684" y="2802"/>
                </a:cubicBezTo>
                <a:cubicBezTo>
                  <a:pt x="2605" y="2865"/>
                  <a:pt x="2542" y="2950"/>
                  <a:pt x="2474" y="3024"/>
                </a:cubicBezTo>
                <a:cubicBezTo>
                  <a:pt x="2469" y="3012"/>
                  <a:pt x="2469" y="2995"/>
                  <a:pt x="2463" y="2984"/>
                </a:cubicBezTo>
                <a:lnTo>
                  <a:pt x="2463" y="2984"/>
                </a:lnTo>
                <a:cubicBezTo>
                  <a:pt x="2469" y="3046"/>
                  <a:pt x="2401" y="3126"/>
                  <a:pt x="2344" y="3126"/>
                </a:cubicBezTo>
                <a:cubicBezTo>
                  <a:pt x="2315" y="3126"/>
                  <a:pt x="2327" y="3160"/>
                  <a:pt x="2321" y="3177"/>
                </a:cubicBezTo>
                <a:cubicBezTo>
                  <a:pt x="2300" y="3198"/>
                  <a:pt x="2283" y="3218"/>
                  <a:pt x="2271" y="3239"/>
                </a:cubicBezTo>
                <a:lnTo>
                  <a:pt x="2271" y="3239"/>
                </a:lnTo>
                <a:cubicBezTo>
                  <a:pt x="2283" y="3235"/>
                  <a:pt x="2294" y="3233"/>
                  <a:pt x="2306" y="3233"/>
                </a:cubicBezTo>
                <a:cubicBezTo>
                  <a:pt x="2342" y="3233"/>
                  <a:pt x="2376" y="3252"/>
                  <a:pt x="2406" y="3273"/>
                </a:cubicBezTo>
                <a:cubicBezTo>
                  <a:pt x="2446" y="3245"/>
                  <a:pt x="2480" y="3216"/>
                  <a:pt x="2514" y="3188"/>
                </a:cubicBezTo>
                <a:lnTo>
                  <a:pt x="2514" y="3188"/>
                </a:lnTo>
                <a:cubicBezTo>
                  <a:pt x="2366" y="3370"/>
                  <a:pt x="2213" y="3557"/>
                  <a:pt x="2054" y="3733"/>
                </a:cubicBezTo>
                <a:cubicBezTo>
                  <a:pt x="2054" y="3721"/>
                  <a:pt x="2049" y="3699"/>
                  <a:pt x="2049" y="3687"/>
                </a:cubicBezTo>
                <a:cubicBezTo>
                  <a:pt x="2043" y="3687"/>
                  <a:pt x="2037" y="3693"/>
                  <a:pt x="2032" y="3699"/>
                </a:cubicBezTo>
                <a:cubicBezTo>
                  <a:pt x="2060" y="3738"/>
                  <a:pt x="2054" y="3767"/>
                  <a:pt x="2003" y="3784"/>
                </a:cubicBezTo>
                <a:cubicBezTo>
                  <a:pt x="2009" y="3767"/>
                  <a:pt x="2015" y="3738"/>
                  <a:pt x="2015" y="3727"/>
                </a:cubicBezTo>
                <a:lnTo>
                  <a:pt x="2015" y="3727"/>
                </a:lnTo>
                <a:cubicBezTo>
                  <a:pt x="2009" y="3738"/>
                  <a:pt x="1998" y="3750"/>
                  <a:pt x="1986" y="3761"/>
                </a:cubicBezTo>
                <a:cubicBezTo>
                  <a:pt x="1998" y="3772"/>
                  <a:pt x="2003" y="3784"/>
                  <a:pt x="2009" y="3801"/>
                </a:cubicBezTo>
                <a:cubicBezTo>
                  <a:pt x="1969" y="3858"/>
                  <a:pt x="1918" y="3909"/>
                  <a:pt x="1873" y="3965"/>
                </a:cubicBezTo>
                <a:cubicBezTo>
                  <a:pt x="1810" y="4028"/>
                  <a:pt x="1782" y="4158"/>
                  <a:pt x="1686" y="4164"/>
                </a:cubicBezTo>
                <a:cubicBezTo>
                  <a:pt x="1657" y="4198"/>
                  <a:pt x="1623" y="4226"/>
                  <a:pt x="1589" y="4249"/>
                </a:cubicBezTo>
                <a:cubicBezTo>
                  <a:pt x="1589" y="4260"/>
                  <a:pt x="1589" y="4277"/>
                  <a:pt x="1589" y="4283"/>
                </a:cubicBezTo>
                <a:cubicBezTo>
                  <a:pt x="1555" y="4300"/>
                  <a:pt x="1544" y="4334"/>
                  <a:pt x="1566" y="4363"/>
                </a:cubicBezTo>
                <a:cubicBezTo>
                  <a:pt x="1583" y="4346"/>
                  <a:pt x="1595" y="4323"/>
                  <a:pt x="1612" y="4306"/>
                </a:cubicBezTo>
                <a:lnTo>
                  <a:pt x="1612" y="4306"/>
                </a:lnTo>
                <a:cubicBezTo>
                  <a:pt x="1601" y="4340"/>
                  <a:pt x="1583" y="4374"/>
                  <a:pt x="1561" y="4402"/>
                </a:cubicBezTo>
                <a:cubicBezTo>
                  <a:pt x="1555" y="4397"/>
                  <a:pt x="1538" y="4374"/>
                  <a:pt x="1532" y="4368"/>
                </a:cubicBezTo>
                <a:cubicBezTo>
                  <a:pt x="1527" y="4385"/>
                  <a:pt x="1521" y="4408"/>
                  <a:pt x="1510" y="4425"/>
                </a:cubicBezTo>
                <a:cubicBezTo>
                  <a:pt x="1498" y="4408"/>
                  <a:pt x="1481" y="4397"/>
                  <a:pt x="1464" y="4380"/>
                </a:cubicBezTo>
                <a:cubicBezTo>
                  <a:pt x="1476" y="4357"/>
                  <a:pt x="1487" y="4340"/>
                  <a:pt x="1498" y="4317"/>
                </a:cubicBezTo>
                <a:cubicBezTo>
                  <a:pt x="1504" y="4317"/>
                  <a:pt x="1515" y="4312"/>
                  <a:pt x="1521" y="4312"/>
                </a:cubicBezTo>
                <a:cubicBezTo>
                  <a:pt x="1555" y="4260"/>
                  <a:pt x="1578" y="4209"/>
                  <a:pt x="1595" y="4158"/>
                </a:cubicBezTo>
                <a:cubicBezTo>
                  <a:pt x="1606" y="4153"/>
                  <a:pt x="1635" y="4141"/>
                  <a:pt x="1646" y="4136"/>
                </a:cubicBezTo>
                <a:cubicBezTo>
                  <a:pt x="1640" y="4130"/>
                  <a:pt x="1623" y="4107"/>
                  <a:pt x="1618" y="4102"/>
                </a:cubicBezTo>
                <a:cubicBezTo>
                  <a:pt x="1527" y="4153"/>
                  <a:pt x="1493" y="4249"/>
                  <a:pt x="1430" y="4323"/>
                </a:cubicBezTo>
                <a:lnTo>
                  <a:pt x="1413" y="4300"/>
                </a:lnTo>
                <a:lnTo>
                  <a:pt x="1413" y="4300"/>
                </a:lnTo>
                <a:cubicBezTo>
                  <a:pt x="1419" y="4312"/>
                  <a:pt x="1425" y="4329"/>
                  <a:pt x="1430" y="4334"/>
                </a:cubicBezTo>
                <a:cubicBezTo>
                  <a:pt x="1396" y="4374"/>
                  <a:pt x="1368" y="4414"/>
                  <a:pt x="1357" y="4465"/>
                </a:cubicBezTo>
                <a:cubicBezTo>
                  <a:pt x="1322" y="4487"/>
                  <a:pt x="1300" y="4516"/>
                  <a:pt x="1317" y="4555"/>
                </a:cubicBezTo>
                <a:cubicBezTo>
                  <a:pt x="1311" y="4550"/>
                  <a:pt x="1288" y="4544"/>
                  <a:pt x="1283" y="4544"/>
                </a:cubicBezTo>
                <a:cubicBezTo>
                  <a:pt x="1288" y="4550"/>
                  <a:pt x="1305" y="4567"/>
                  <a:pt x="1317" y="4578"/>
                </a:cubicBezTo>
                <a:cubicBezTo>
                  <a:pt x="1305" y="4584"/>
                  <a:pt x="1277" y="4601"/>
                  <a:pt x="1260" y="4607"/>
                </a:cubicBezTo>
                <a:cubicBezTo>
                  <a:pt x="1266" y="4612"/>
                  <a:pt x="1271" y="4618"/>
                  <a:pt x="1271" y="4624"/>
                </a:cubicBezTo>
                <a:cubicBezTo>
                  <a:pt x="1317" y="4590"/>
                  <a:pt x="1374" y="4544"/>
                  <a:pt x="1362" y="4482"/>
                </a:cubicBezTo>
                <a:cubicBezTo>
                  <a:pt x="1374" y="4476"/>
                  <a:pt x="1402" y="4465"/>
                  <a:pt x="1413" y="4459"/>
                </a:cubicBezTo>
                <a:cubicBezTo>
                  <a:pt x="1430" y="4436"/>
                  <a:pt x="1442" y="4408"/>
                  <a:pt x="1459" y="4380"/>
                </a:cubicBezTo>
                <a:cubicBezTo>
                  <a:pt x="1470" y="4397"/>
                  <a:pt x="1493" y="4425"/>
                  <a:pt x="1504" y="4442"/>
                </a:cubicBezTo>
                <a:cubicBezTo>
                  <a:pt x="1493" y="4448"/>
                  <a:pt x="1470" y="4459"/>
                  <a:pt x="1459" y="4465"/>
                </a:cubicBezTo>
                <a:cubicBezTo>
                  <a:pt x="1470" y="4476"/>
                  <a:pt x="1481" y="4487"/>
                  <a:pt x="1493" y="4499"/>
                </a:cubicBezTo>
                <a:cubicBezTo>
                  <a:pt x="1493" y="4504"/>
                  <a:pt x="1487" y="4521"/>
                  <a:pt x="1487" y="4533"/>
                </a:cubicBezTo>
                <a:cubicBezTo>
                  <a:pt x="1476" y="4521"/>
                  <a:pt x="1453" y="4499"/>
                  <a:pt x="1442" y="4493"/>
                </a:cubicBezTo>
                <a:lnTo>
                  <a:pt x="1442" y="4493"/>
                </a:lnTo>
                <a:cubicBezTo>
                  <a:pt x="1442" y="4510"/>
                  <a:pt x="1453" y="4533"/>
                  <a:pt x="1459" y="4555"/>
                </a:cubicBezTo>
                <a:cubicBezTo>
                  <a:pt x="1447" y="4567"/>
                  <a:pt x="1442" y="4584"/>
                  <a:pt x="1436" y="4595"/>
                </a:cubicBezTo>
                <a:cubicBezTo>
                  <a:pt x="1436" y="4578"/>
                  <a:pt x="1447" y="4555"/>
                  <a:pt x="1436" y="4538"/>
                </a:cubicBezTo>
                <a:cubicBezTo>
                  <a:pt x="1379" y="4550"/>
                  <a:pt x="1430" y="4618"/>
                  <a:pt x="1413" y="4652"/>
                </a:cubicBezTo>
                <a:cubicBezTo>
                  <a:pt x="1396" y="4669"/>
                  <a:pt x="1362" y="4697"/>
                  <a:pt x="1345" y="4714"/>
                </a:cubicBezTo>
                <a:cubicBezTo>
                  <a:pt x="1345" y="4697"/>
                  <a:pt x="1340" y="4669"/>
                  <a:pt x="1340" y="4658"/>
                </a:cubicBezTo>
                <a:cubicBezTo>
                  <a:pt x="1334" y="4692"/>
                  <a:pt x="1322" y="4720"/>
                  <a:pt x="1294" y="4748"/>
                </a:cubicBezTo>
                <a:cubicBezTo>
                  <a:pt x="1311" y="4737"/>
                  <a:pt x="1334" y="4726"/>
                  <a:pt x="1351" y="4714"/>
                </a:cubicBezTo>
                <a:lnTo>
                  <a:pt x="1351" y="4714"/>
                </a:lnTo>
                <a:cubicBezTo>
                  <a:pt x="1356" y="4763"/>
                  <a:pt x="1328" y="4778"/>
                  <a:pt x="1295" y="4778"/>
                </a:cubicBezTo>
                <a:cubicBezTo>
                  <a:pt x="1289" y="4778"/>
                  <a:pt x="1283" y="4778"/>
                  <a:pt x="1277" y="4777"/>
                </a:cubicBezTo>
                <a:lnTo>
                  <a:pt x="1277" y="4777"/>
                </a:lnTo>
                <a:cubicBezTo>
                  <a:pt x="1283" y="4788"/>
                  <a:pt x="1288" y="4811"/>
                  <a:pt x="1294" y="4822"/>
                </a:cubicBezTo>
                <a:cubicBezTo>
                  <a:pt x="1271" y="4885"/>
                  <a:pt x="1237" y="4941"/>
                  <a:pt x="1209" y="5004"/>
                </a:cubicBezTo>
                <a:cubicBezTo>
                  <a:pt x="1203" y="4975"/>
                  <a:pt x="1198" y="4953"/>
                  <a:pt x="1186" y="4924"/>
                </a:cubicBezTo>
                <a:lnTo>
                  <a:pt x="1186" y="4924"/>
                </a:lnTo>
                <a:cubicBezTo>
                  <a:pt x="1175" y="4958"/>
                  <a:pt x="1186" y="4992"/>
                  <a:pt x="1209" y="5021"/>
                </a:cubicBezTo>
                <a:lnTo>
                  <a:pt x="1186" y="5021"/>
                </a:lnTo>
                <a:cubicBezTo>
                  <a:pt x="1186" y="5015"/>
                  <a:pt x="1186" y="5009"/>
                  <a:pt x="1181" y="4998"/>
                </a:cubicBezTo>
                <a:cubicBezTo>
                  <a:pt x="1176" y="4997"/>
                  <a:pt x="1172" y="4997"/>
                  <a:pt x="1168" y="4997"/>
                </a:cubicBezTo>
                <a:cubicBezTo>
                  <a:pt x="1151" y="4997"/>
                  <a:pt x="1148" y="5008"/>
                  <a:pt x="1152" y="5026"/>
                </a:cubicBezTo>
                <a:lnTo>
                  <a:pt x="1141" y="5026"/>
                </a:lnTo>
                <a:cubicBezTo>
                  <a:pt x="1147" y="5026"/>
                  <a:pt x="1152" y="5026"/>
                  <a:pt x="1152" y="5032"/>
                </a:cubicBezTo>
                <a:lnTo>
                  <a:pt x="1158" y="5032"/>
                </a:lnTo>
                <a:lnTo>
                  <a:pt x="1192" y="5049"/>
                </a:lnTo>
                <a:cubicBezTo>
                  <a:pt x="1175" y="5072"/>
                  <a:pt x="1164" y="5094"/>
                  <a:pt x="1158" y="5117"/>
                </a:cubicBezTo>
                <a:cubicBezTo>
                  <a:pt x="1152" y="5117"/>
                  <a:pt x="1152" y="5112"/>
                  <a:pt x="1147" y="5112"/>
                </a:cubicBezTo>
                <a:cubicBezTo>
                  <a:pt x="1152" y="5117"/>
                  <a:pt x="1152" y="5117"/>
                  <a:pt x="1152" y="5117"/>
                </a:cubicBezTo>
                <a:cubicBezTo>
                  <a:pt x="1147" y="5134"/>
                  <a:pt x="1141" y="5151"/>
                  <a:pt x="1135" y="5168"/>
                </a:cubicBezTo>
                <a:cubicBezTo>
                  <a:pt x="1130" y="5163"/>
                  <a:pt x="1118" y="5146"/>
                  <a:pt x="1113" y="5134"/>
                </a:cubicBezTo>
                <a:cubicBezTo>
                  <a:pt x="1101" y="5146"/>
                  <a:pt x="1090" y="5163"/>
                  <a:pt x="1084" y="5174"/>
                </a:cubicBezTo>
                <a:cubicBezTo>
                  <a:pt x="1088" y="5173"/>
                  <a:pt x="1092" y="5173"/>
                  <a:pt x="1096" y="5173"/>
                </a:cubicBezTo>
                <a:cubicBezTo>
                  <a:pt x="1125" y="5173"/>
                  <a:pt x="1129" y="5193"/>
                  <a:pt x="1124" y="5214"/>
                </a:cubicBezTo>
                <a:cubicBezTo>
                  <a:pt x="1118" y="5219"/>
                  <a:pt x="1113" y="5219"/>
                  <a:pt x="1107" y="5219"/>
                </a:cubicBezTo>
                <a:cubicBezTo>
                  <a:pt x="1107" y="5225"/>
                  <a:pt x="1113" y="5236"/>
                  <a:pt x="1118" y="5242"/>
                </a:cubicBezTo>
                <a:cubicBezTo>
                  <a:pt x="1113" y="5248"/>
                  <a:pt x="1107" y="5253"/>
                  <a:pt x="1107" y="5259"/>
                </a:cubicBezTo>
                <a:cubicBezTo>
                  <a:pt x="1101" y="5270"/>
                  <a:pt x="1096" y="5282"/>
                  <a:pt x="1096" y="5293"/>
                </a:cubicBezTo>
                <a:lnTo>
                  <a:pt x="1061" y="5293"/>
                </a:lnTo>
                <a:cubicBezTo>
                  <a:pt x="1022" y="5378"/>
                  <a:pt x="965" y="5458"/>
                  <a:pt x="942" y="5554"/>
                </a:cubicBezTo>
                <a:cubicBezTo>
                  <a:pt x="920" y="5571"/>
                  <a:pt x="891" y="5594"/>
                  <a:pt x="863" y="5605"/>
                </a:cubicBezTo>
                <a:cubicBezTo>
                  <a:pt x="863" y="5543"/>
                  <a:pt x="903" y="5497"/>
                  <a:pt x="942" y="5458"/>
                </a:cubicBezTo>
                <a:cubicBezTo>
                  <a:pt x="942" y="5446"/>
                  <a:pt x="942" y="5429"/>
                  <a:pt x="937" y="5424"/>
                </a:cubicBezTo>
                <a:cubicBezTo>
                  <a:pt x="1010" y="5367"/>
                  <a:pt x="1010" y="5276"/>
                  <a:pt x="1073" y="5219"/>
                </a:cubicBezTo>
                <a:cubicBezTo>
                  <a:pt x="1079" y="5185"/>
                  <a:pt x="1084" y="5151"/>
                  <a:pt x="1079" y="5117"/>
                </a:cubicBezTo>
                <a:lnTo>
                  <a:pt x="1079" y="5117"/>
                </a:lnTo>
                <a:cubicBezTo>
                  <a:pt x="1073" y="5140"/>
                  <a:pt x="1067" y="5163"/>
                  <a:pt x="1061" y="5185"/>
                </a:cubicBezTo>
                <a:cubicBezTo>
                  <a:pt x="942" y="5299"/>
                  <a:pt x="903" y="5475"/>
                  <a:pt x="801" y="5611"/>
                </a:cubicBezTo>
                <a:cubicBezTo>
                  <a:pt x="819" y="5608"/>
                  <a:pt x="838" y="5607"/>
                  <a:pt x="857" y="5607"/>
                </a:cubicBezTo>
                <a:cubicBezTo>
                  <a:pt x="883" y="5607"/>
                  <a:pt x="908" y="5610"/>
                  <a:pt x="931" y="5616"/>
                </a:cubicBezTo>
                <a:lnTo>
                  <a:pt x="908" y="5690"/>
                </a:lnTo>
                <a:lnTo>
                  <a:pt x="857" y="5690"/>
                </a:lnTo>
                <a:cubicBezTo>
                  <a:pt x="857" y="5696"/>
                  <a:pt x="857" y="5707"/>
                  <a:pt x="857" y="5713"/>
                </a:cubicBezTo>
                <a:cubicBezTo>
                  <a:pt x="869" y="5707"/>
                  <a:pt x="891" y="5702"/>
                  <a:pt x="903" y="5696"/>
                </a:cubicBezTo>
                <a:lnTo>
                  <a:pt x="903" y="5696"/>
                </a:lnTo>
                <a:cubicBezTo>
                  <a:pt x="886" y="5753"/>
                  <a:pt x="863" y="5815"/>
                  <a:pt x="818" y="5855"/>
                </a:cubicBezTo>
                <a:cubicBezTo>
                  <a:pt x="818" y="5860"/>
                  <a:pt x="823" y="5872"/>
                  <a:pt x="823" y="5883"/>
                </a:cubicBezTo>
                <a:cubicBezTo>
                  <a:pt x="806" y="5923"/>
                  <a:pt x="789" y="5963"/>
                  <a:pt x="772" y="6008"/>
                </a:cubicBezTo>
                <a:cubicBezTo>
                  <a:pt x="763" y="6004"/>
                  <a:pt x="755" y="6001"/>
                  <a:pt x="746" y="6001"/>
                </a:cubicBezTo>
                <a:cubicBezTo>
                  <a:pt x="734" y="6001"/>
                  <a:pt x="722" y="6008"/>
                  <a:pt x="715" y="6025"/>
                </a:cubicBezTo>
                <a:lnTo>
                  <a:pt x="766" y="6025"/>
                </a:lnTo>
                <a:cubicBezTo>
                  <a:pt x="738" y="6087"/>
                  <a:pt x="715" y="6150"/>
                  <a:pt x="698" y="6212"/>
                </a:cubicBezTo>
                <a:lnTo>
                  <a:pt x="636" y="6201"/>
                </a:lnTo>
                <a:lnTo>
                  <a:pt x="636" y="6201"/>
                </a:lnTo>
                <a:cubicBezTo>
                  <a:pt x="636" y="6212"/>
                  <a:pt x="642" y="6241"/>
                  <a:pt x="647" y="6252"/>
                </a:cubicBezTo>
                <a:cubicBezTo>
                  <a:pt x="653" y="6246"/>
                  <a:pt x="676" y="6241"/>
                  <a:pt x="681" y="6235"/>
                </a:cubicBezTo>
                <a:lnTo>
                  <a:pt x="681" y="6235"/>
                </a:lnTo>
                <a:cubicBezTo>
                  <a:pt x="676" y="6263"/>
                  <a:pt x="670" y="6292"/>
                  <a:pt x="664" y="6320"/>
                </a:cubicBezTo>
                <a:cubicBezTo>
                  <a:pt x="647" y="6320"/>
                  <a:pt x="625" y="6326"/>
                  <a:pt x="608" y="6326"/>
                </a:cubicBezTo>
                <a:cubicBezTo>
                  <a:pt x="596" y="6365"/>
                  <a:pt x="579" y="6411"/>
                  <a:pt x="579" y="6451"/>
                </a:cubicBezTo>
                <a:cubicBezTo>
                  <a:pt x="596" y="6416"/>
                  <a:pt x="608" y="6377"/>
                  <a:pt x="636" y="6348"/>
                </a:cubicBezTo>
                <a:lnTo>
                  <a:pt x="636" y="6348"/>
                </a:lnTo>
                <a:cubicBezTo>
                  <a:pt x="636" y="6405"/>
                  <a:pt x="608" y="6451"/>
                  <a:pt x="585" y="6502"/>
                </a:cubicBezTo>
                <a:cubicBezTo>
                  <a:pt x="579" y="6502"/>
                  <a:pt x="562" y="6496"/>
                  <a:pt x="557" y="6496"/>
                </a:cubicBezTo>
                <a:cubicBezTo>
                  <a:pt x="545" y="6519"/>
                  <a:pt x="540" y="6547"/>
                  <a:pt x="534" y="6570"/>
                </a:cubicBezTo>
                <a:cubicBezTo>
                  <a:pt x="551" y="6547"/>
                  <a:pt x="568" y="6524"/>
                  <a:pt x="585" y="6507"/>
                </a:cubicBezTo>
                <a:lnTo>
                  <a:pt x="585" y="6507"/>
                </a:lnTo>
                <a:cubicBezTo>
                  <a:pt x="562" y="6609"/>
                  <a:pt x="528" y="6712"/>
                  <a:pt x="500" y="6814"/>
                </a:cubicBezTo>
                <a:cubicBezTo>
                  <a:pt x="500" y="6802"/>
                  <a:pt x="488" y="6780"/>
                  <a:pt x="483" y="6768"/>
                </a:cubicBezTo>
                <a:cubicBezTo>
                  <a:pt x="471" y="6780"/>
                  <a:pt x="460" y="6797"/>
                  <a:pt x="449" y="6808"/>
                </a:cubicBezTo>
                <a:cubicBezTo>
                  <a:pt x="449" y="6865"/>
                  <a:pt x="483" y="6916"/>
                  <a:pt x="460" y="6967"/>
                </a:cubicBezTo>
                <a:cubicBezTo>
                  <a:pt x="454" y="6938"/>
                  <a:pt x="443" y="6910"/>
                  <a:pt x="437" y="6882"/>
                </a:cubicBezTo>
                <a:cubicBezTo>
                  <a:pt x="420" y="6961"/>
                  <a:pt x="381" y="7046"/>
                  <a:pt x="403" y="7126"/>
                </a:cubicBezTo>
                <a:lnTo>
                  <a:pt x="381" y="7126"/>
                </a:lnTo>
                <a:cubicBezTo>
                  <a:pt x="381" y="7131"/>
                  <a:pt x="386" y="7143"/>
                  <a:pt x="386" y="7154"/>
                </a:cubicBezTo>
                <a:lnTo>
                  <a:pt x="358" y="7160"/>
                </a:lnTo>
                <a:lnTo>
                  <a:pt x="364" y="7171"/>
                </a:lnTo>
                <a:cubicBezTo>
                  <a:pt x="375" y="7165"/>
                  <a:pt x="398" y="7154"/>
                  <a:pt x="409" y="7148"/>
                </a:cubicBezTo>
                <a:lnTo>
                  <a:pt x="409" y="7148"/>
                </a:lnTo>
                <a:cubicBezTo>
                  <a:pt x="403" y="7165"/>
                  <a:pt x="392" y="7194"/>
                  <a:pt x="386" y="7205"/>
                </a:cubicBezTo>
                <a:cubicBezTo>
                  <a:pt x="381" y="7205"/>
                  <a:pt x="358" y="7199"/>
                  <a:pt x="352" y="7199"/>
                </a:cubicBezTo>
                <a:cubicBezTo>
                  <a:pt x="352" y="7211"/>
                  <a:pt x="358" y="7228"/>
                  <a:pt x="364" y="7239"/>
                </a:cubicBezTo>
                <a:cubicBezTo>
                  <a:pt x="369" y="7234"/>
                  <a:pt x="381" y="7228"/>
                  <a:pt x="386" y="7228"/>
                </a:cubicBezTo>
                <a:cubicBezTo>
                  <a:pt x="392" y="7290"/>
                  <a:pt x="364" y="7358"/>
                  <a:pt x="352" y="7421"/>
                </a:cubicBezTo>
                <a:cubicBezTo>
                  <a:pt x="347" y="7415"/>
                  <a:pt x="324" y="7409"/>
                  <a:pt x="313" y="7404"/>
                </a:cubicBezTo>
                <a:lnTo>
                  <a:pt x="313" y="7404"/>
                </a:lnTo>
                <a:cubicBezTo>
                  <a:pt x="330" y="7415"/>
                  <a:pt x="341" y="7421"/>
                  <a:pt x="358" y="7426"/>
                </a:cubicBezTo>
                <a:cubicBezTo>
                  <a:pt x="347" y="7466"/>
                  <a:pt x="341" y="7500"/>
                  <a:pt x="335" y="7540"/>
                </a:cubicBezTo>
                <a:cubicBezTo>
                  <a:pt x="330" y="7506"/>
                  <a:pt x="324" y="7477"/>
                  <a:pt x="307" y="7449"/>
                </a:cubicBezTo>
                <a:cubicBezTo>
                  <a:pt x="307" y="7477"/>
                  <a:pt x="296" y="7500"/>
                  <a:pt x="267" y="7512"/>
                </a:cubicBezTo>
                <a:cubicBezTo>
                  <a:pt x="279" y="7512"/>
                  <a:pt x="290" y="7517"/>
                  <a:pt x="296" y="7523"/>
                </a:cubicBezTo>
                <a:cubicBezTo>
                  <a:pt x="261" y="7608"/>
                  <a:pt x="256" y="7704"/>
                  <a:pt x="233" y="7801"/>
                </a:cubicBezTo>
                <a:cubicBezTo>
                  <a:pt x="250" y="7795"/>
                  <a:pt x="273" y="7790"/>
                  <a:pt x="284" y="7790"/>
                </a:cubicBezTo>
                <a:cubicBezTo>
                  <a:pt x="279" y="7875"/>
                  <a:pt x="267" y="7960"/>
                  <a:pt x="250" y="8045"/>
                </a:cubicBezTo>
                <a:cubicBezTo>
                  <a:pt x="233" y="7999"/>
                  <a:pt x="239" y="7948"/>
                  <a:pt x="250" y="7903"/>
                </a:cubicBezTo>
                <a:lnTo>
                  <a:pt x="250" y="7903"/>
                </a:lnTo>
                <a:cubicBezTo>
                  <a:pt x="171" y="7920"/>
                  <a:pt x="227" y="8243"/>
                  <a:pt x="159" y="8323"/>
                </a:cubicBezTo>
                <a:cubicBezTo>
                  <a:pt x="137" y="8312"/>
                  <a:pt x="114" y="8300"/>
                  <a:pt x="97" y="8289"/>
                </a:cubicBezTo>
                <a:cubicBezTo>
                  <a:pt x="103" y="8289"/>
                  <a:pt x="120" y="8283"/>
                  <a:pt x="125" y="8283"/>
                </a:cubicBezTo>
                <a:cubicBezTo>
                  <a:pt x="131" y="8255"/>
                  <a:pt x="142" y="8238"/>
                  <a:pt x="171" y="8232"/>
                </a:cubicBezTo>
                <a:cubicBezTo>
                  <a:pt x="159" y="8209"/>
                  <a:pt x="148" y="8192"/>
                  <a:pt x="142" y="8170"/>
                </a:cubicBezTo>
                <a:lnTo>
                  <a:pt x="142" y="8170"/>
                </a:lnTo>
                <a:lnTo>
                  <a:pt x="182" y="8175"/>
                </a:lnTo>
                <a:cubicBezTo>
                  <a:pt x="176" y="8170"/>
                  <a:pt x="154" y="8158"/>
                  <a:pt x="148" y="8153"/>
                </a:cubicBezTo>
                <a:cubicBezTo>
                  <a:pt x="159" y="8068"/>
                  <a:pt x="171" y="7971"/>
                  <a:pt x="108" y="7903"/>
                </a:cubicBezTo>
                <a:cubicBezTo>
                  <a:pt x="108" y="8016"/>
                  <a:pt x="86" y="8130"/>
                  <a:pt x="80" y="8243"/>
                </a:cubicBezTo>
                <a:cubicBezTo>
                  <a:pt x="74" y="8243"/>
                  <a:pt x="63" y="8255"/>
                  <a:pt x="57" y="8260"/>
                </a:cubicBezTo>
                <a:cubicBezTo>
                  <a:pt x="86" y="8289"/>
                  <a:pt x="63" y="8329"/>
                  <a:pt x="46" y="8357"/>
                </a:cubicBezTo>
                <a:cubicBezTo>
                  <a:pt x="80" y="8419"/>
                  <a:pt x="46" y="8487"/>
                  <a:pt x="46" y="8556"/>
                </a:cubicBezTo>
                <a:lnTo>
                  <a:pt x="23" y="8561"/>
                </a:lnTo>
                <a:cubicBezTo>
                  <a:pt x="35" y="8561"/>
                  <a:pt x="46" y="8573"/>
                  <a:pt x="52" y="8573"/>
                </a:cubicBezTo>
                <a:cubicBezTo>
                  <a:pt x="52" y="8646"/>
                  <a:pt x="35" y="8720"/>
                  <a:pt x="52" y="8794"/>
                </a:cubicBezTo>
                <a:cubicBezTo>
                  <a:pt x="63" y="8822"/>
                  <a:pt x="40" y="8845"/>
                  <a:pt x="29" y="8868"/>
                </a:cubicBezTo>
                <a:cubicBezTo>
                  <a:pt x="40" y="8879"/>
                  <a:pt x="52" y="8890"/>
                  <a:pt x="63" y="8902"/>
                </a:cubicBezTo>
                <a:cubicBezTo>
                  <a:pt x="52" y="8907"/>
                  <a:pt x="35" y="8913"/>
                  <a:pt x="23" y="8913"/>
                </a:cubicBezTo>
                <a:cubicBezTo>
                  <a:pt x="52" y="9123"/>
                  <a:pt x="0" y="9321"/>
                  <a:pt x="6" y="9526"/>
                </a:cubicBezTo>
                <a:cubicBezTo>
                  <a:pt x="35" y="9560"/>
                  <a:pt x="6" y="9599"/>
                  <a:pt x="0" y="9639"/>
                </a:cubicBezTo>
                <a:cubicBezTo>
                  <a:pt x="12" y="9685"/>
                  <a:pt x="18" y="9736"/>
                  <a:pt x="18" y="9787"/>
                </a:cubicBezTo>
                <a:lnTo>
                  <a:pt x="35" y="9815"/>
                </a:lnTo>
                <a:cubicBezTo>
                  <a:pt x="23" y="9838"/>
                  <a:pt x="18" y="9860"/>
                  <a:pt x="12" y="9883"/>
                </a:cubicBezTo>
                <a:cubicBezTo>
                  <a:pt x="18" y="9906"/>
                  <a:pt x="23" y="9923"/>
                  <a:pt x="29" y="9946"/>
                </a:cubicBezTo>
                <a:cubicBezTo>
                  <a:pt x="23" y="9951"/>
                  <a:pt x="12" y="9963"/>
                  <a:pt x="6" y="9968"/>
                </a:cubicBezTo>
                <a:lnTo>
                  <a:pt x="29" y="9968"/>
                </a:lnTo>
                <a:cubicBezTo>
                  <a:pt x="23" y="10008"/>
                  <a:pt x="23" y="10042"/>
                  <a:pt x="29" y="10076"/>
                </a:cubicBezTo>
                <a:cubicBezTo>
                  <a:pt x="23" y="10082"/>
                  <a:pt x="12" y="10082"/>
                  <a:pt x="12" y="10087"/>
                </a:cubicBezTo>
                <a:cubicBezTo>
                  <a:pt x="18" y="10093"/>
                  <a:pt x="29" y="10104"/>
                  <a:pt x="35" y="10110"/>
                </a:cubicBezTo>
                <a:cubicBezTo>
                  <a:pt x="12" y="10178"/>
                  <a:pt x="63" y="10246"/>
                  <a:pt x="46" y="10314"/>
                </a:cubicBezTo>
                <a:cubicBezTo>
                  <a:pt x="97" y="10405"/>
                  <a:pt x="69" y="10519"/>
                  <a:pt x="97" y="10621"/>
                </a:cubicBezTo>
                <a:cubicBezTo>
                  <a:pt x="103" y="10626"/>
                  <a:pt x="120" y="10632"/>
                  <a:pt x="131" y="10638"/>
                </a:cubicBezTo>
                <a:cubicBezTo>
                  <a:pt x="125" y="10643"/>
                  <a:pt x="108" y="10660"/>
                  <a:pt x="103" y="10666"/>
                </a:cubicBezTo>
                <a:cubicBezTo>
                  <a:pt x="131" y="10791"/>
                  <a:pt x="108" y="10921"/>
                  <a:pt x="159" y="11035"/>
                </a:cubicBezTo>
                <a:lnTo>
                  <a:pt x="193" y="11035"/>
                </a:lnTo>
                <a:cubicBezTo>
                  <a:pt x="182" y="10973"/>
                  <a:pt x="171" y="10916"/>
                  <a:pt x="154" y="10859"/>
                </a:cubicBezTo>
                <a:cubicBezTo>
                  <a:pt x="159" y="10853"/>
                  <a:pt x="165" y="10842"/>
                  <a:pt x="171" y="10836"/>
                </a:cubicBezTo>
                <a:cubicBezTo>
                  <a:pt x="137" y="10751"/>
                  <a:pt x="148" y="10655"/>
                  <a:pt x="137" y="10564"/>
                </a:cubicBezTo>
                <a:cubicBezTo>
                  <a:pt x="131" y="10558"/>
                  <a:pt x="114" y="10553"/>
                  <a:pt x="108" y="10547"/>
                </a:cubicBezTo>
                <a:cubicBezTo>
                  <a:pt x="114" y="10524"/>
                  <a:pt x="120" y="10502"/>
                  <a:pt x="131" y="10479"/>
                </a:cubicBezTo>
                <a:lnTo>
                  <a:pt x="86" y="10439"/>
                </a:lnTo>
                <a:cubicBezTo>
                  <a:pt x="97" y="10439"/>
                  <a:pt x="114" y="10428"/>
                  <a:pt x="120" y="10428"/>
                </a:cubicBezTo>
                <a:cubicBezTo>
                  <a:pt x="114" y="10417"/>
                  <a:pt x="103" y="10394"/>
                  <a:pt x="97" y="10388"/>
                </a:cubicBezTo>
                <a:cubicBezTo>
                  <a:pt x="114" y="10377"/>
                  <a:pt x="131" y="10365"/>
                  <a:pt x="148" y="10354"/>
                </a:cubicBezTo>
                <a:lnTo>
                  <a:pt x="148" y="10354"/>
                </a:lnTo>
                <a:cubicBezTo>
                  <a:pt x="137" y="10360"/>
                  <a:pt x="120" y="10360"/>
                  <a:pt x="108" y="10360"/>
                </a:cubicBezTo>
                <a:cubicBezTo>
                  <a:pt x="103" y="10207"/>
                  <a:pt x="103" y="10053"/>
                  <a:pt x="86" y="9900"/>
                </a:cubicBezTo>
                <a:lnTo>
                  <a:pt x="86" y="9900"/>
                </a:lnTo>
                <a:lnTo>
                  <a:pt x="171" y="9923"/>
                </a:lnTo>
                <a:cubicBezTo>
                  <a:pt x="159" y="9923"/>
                  <a:pt x="137" y="9929"/>
                  <a:pt x="125" y="9929"/>
                </a:cubicBezTo>
                <a:cubicBezTo>
                  <a:pt x="125" y="10002"/>
                  <a:pt x="137" y="10076"/>
                  <a:pt x="148" y="10150"/>
                </a:cubicBezTo>
                <a:lnTo>
                  <a:pt x="182" y="10133"/>
                </a:lnTo>
                <a:cubicBezTo>
                  <a:pt x="205" y="10235"/>
                  <a:pt x="216" y="10337"/>
                  <a:pt x="216" y="10439"/>
                </a:cubicBezTo>
                <a:cubicBezTo>
                  <a:pt x="188" y="10422"/>
                  <a:pt x="176" y="10394"/>
                  <a:pt x="176" y="10360"/>
                </a:cubicBezTo>
                <a:lnTo>
                  <a:pt x="171" y="10360"/>
                </a:lnTo>
                <a:lnTo>
                  <a:pt x="171" y="10428"/>
                </a:lnTo>
                <a:cubicBezTo>
                  <a:pt x="193" y="10439"/>
                  <a:pt x="210" y="10445"/>
                  <a:pt x="233" y="10451"/>
                </a:cubicBezTo>
                <a:cubicBezTo>
                  <a:pt x="227" y="10479"/>
                  <a:pt x="193" y="10468"/>
                  <a:pt x="176" y="10473"/>
                </a:cubicBezTo>
                <a:cubicBezTo>
                  <a:pt x="188" y="10519"/>
                  <a:pt x="193" y="10570"/>
                  <a:pt x="205" y="10615"/>
                </a:cubicBezTo>
                <a:cubicBezTo>
                  <a:pt x="210" y="10587"/>
                  <a:pt x="222" y="10564"/>
                  <a:pt x="227" y="10541"/>
                </a:cubicBezTo>
                <a:lnTo>
                  <a:pt x="227" y="10541"/>
                </a:lnTo>
                <a:cubicBezTo>
                  <a:pt x="227" y="10598"/>
                  <a:pt x="284" y="10678"/>
                  <a:pt x="222" y="10717"/>
                </a:cubicBezTo>
                <a:cubicBezTo>
                  <a:pt x="227" y="10751"/>
                  <a:pt x="233" y="10785"/>
                  <a:pt x="239" y="10819"/>
                </a:cubicBezTo>
                <a:cubicBezTo>
                  <a:pt x="239" y="10797"/>
                  <a:pt x="239" y="10780"/>
                  <a:pt x="239" y="10757"/>
                </a:cubicBezTo>
                <a:lnTo>
                  <a:pt x="256" y="10757"/>
                </a:lnTo>
                <a:cubicBezTo>
                  <a:pt x="261" y="10785"/>
                  <a:pt x="267" y="10819"/>
                  <a:pt x="273" y="10848"/>
                </a:cubicBezTo>
                <a:cubicBezTo>
                  <a:pt x="261" y="10848"/>
                  <a:pt x="244" y="10853"/>
                  <a:pt x="239" y="10853"/>
                </a:cubicBezTo>
                <a:cubicBezTo>
                  <a:pt x="279" y="10853"/>
                  <a:pt x="279" y="10882"/>
                  <a:pt x="273" y="10910"/>
                </a:cubicBezTo>
                <a:cubicBezTo>
                  <a:pt x="261" y="10910"/>
                  <a:pt x="244" y="10904"/>
                  <a:pt x="233" y="10904"/>
                </a:cubicBezTo>
                <a:cubicBezTo>
                  <a:pt x="261" y="10995"/>
                  <a:pt x="273" y="11086"/>
                  <a:pt x="290" y="11182"/>
                </a:cubicBezTo>
                <a:cubicBezTo>
                  <a:pt x="290" y="11165"/>
                  <a:pt x="290" y="11143"/>
                  <a:pt x="290" y="11131"/>
                </a:cubicBezTo>
                <a:lnTo>
                  <a:pt x="318" y="11120"/>
                </a:lnTo>
                <a:cubicBezTo>
                  <a:pt x="324" y="11154"/>
                  <a:pt x="330" y="11188"/>
                  <a:pt x="335" y="11222"/>
                </a:cubicBezTo>
                <a:cubicBezTo>
                  <a:pt x="330" y="11217"/>
                  <a:pt x="307" y="11217"/>
                  <a:pt x="301" y="11217"/>
                </a:cubicBezTo>
                <a:cubicBezTo>
                  <a:pt x="313" y="11330"/>
                  <a:pt x="330" y="11443"/>
                  <a:pt x="369" y="11551"/>
                </a:cubicBezTo>
                <a:cubicBezTo>
                  <a:pt x="369" y="11489"/>
                  <a:pt x="347" y="11432"/>
                  <a:pt x="352" y="11370"/>
                </a:cubicBezTo>
                <a:lnTo>
                  <a:pt x="352" y="11370"/>
                </a:lnTo>
                <a:cubicBezTo>
                  <a:pt x="392" y="11455"/>
                  <a:pt x="403" y="11546"/>
                  <a:pt x="415" y="11642"/>
                </a:cubicBezTo>
                <a:cubicBezTo>
                  <a:pt x="409" y="11648"/>
                  <a:pt x="403" y="11653"/>
                  <a:pt x="403" y="11659"/>
                </a:cubicBezTo>
                <a:cubicBezTo>
                  <a:pt x="386" y="11687"/>
                  <a:pt x="398" y="11721"/>
                  <a:pt x="409" y="11750"/>
                </a:cubicBezTo>
                <a:cubicBezTo>
                  <a:pt x="432" y="11727"/>
                  <a:pt x="426" y="11699"/>
                  <a:pt x="426" y="11665"/>
                </a:cubicBezTo>
                <a:lnTo>
                  <a:pt x="426" y="11665"/>
                </a:lnTo>
                <a:cubicBezTo>
                  <a:pt x="449" y="11704"/>
                  <a:pt x="454" y="11744"/>
                  <a:pt x="466" y="11784"/>
                </a:cubicBezTo>
                <a:lnTo>
                  <a:pt x="420" y="11784"/>
                </a:lnTo>
                <a:cubicBezTo>
                  <a:pt x="432" y="11818"/>
                  <a:pt x="437" y="11846"/>
                  <a:pt x="449" y="11880"/>
                </a:cubicBezTo>
                <a:cubicBezTo>
                  <a:pt x="454" y="11858"/>
                  <a:pt x="460" y="11835"/>
                  <a:pt x="471" y="11818"/>
                </a:cubicBezTo>
                <a:cubicBezTo>
                  <a:pt x="483" y="11869"/>
                  <a:pt x="488" y="11920"/>
                  <a:pt x="500" y="11971"/>
                </a:cubicBezTo>
                <a:cubicBezTo>
                  <a:pt x="483" y="11977"/>
                  <a:pt x="460" y="11988"/>
                  <a:pt x="443" y="11999"/>
                </a:cubicBezTo>
                <a:cubicBezTo>
                  <a:pt x="528" y="12045"/>
                  <a:pt x="505" y="12175"/>
                  <a:pt x="568" y="12243"/>
                </a:cubicBezTo>
                <a:cubicBezTo>
                  <a:pt x="562" y="12232"/>
                  <a:pt x="557" y="12204"/>
                  <a:pt x="551" y="12192"/>
                </a:cubicBezTo>
                <a:cubicBezTo>
                  <a:pt x="562" y="12192"/>
                  <a:pt x="574" y="12187"/>
                  <a:pt x="579" y="12181"/>
                </a:cubicBezTo>
                <a:cubicBezTo>
                  <a:pt x="579" y="12198"/>
                  <a:pt x="585" y="12226"/>
                  <a:pt x="585" y="12238"/>
                </a:cubicBezTo>
                <a:cubicBezTo>
                  <a:pt x="596" y="12249"/>
                  <a:pt x="602" y="12260"/>
                  <a:pt x="613" y="12272"/>
                </a:cubicBezTo>
                <a:cubicBezTo>
                  <a:pt x="602" y="12272"/>
                  <a:pt x="574" y="12278"/>
                  <a:pt x="557" y="12278"/>
                </a:cubicBezTo>
                <a:cubicBezTo>
                  <a:pt x="568" y="12312"/>
                  <a:pt x="574" y="12351"/>
                  <a:pt x="608" y="12368"/>
                </a:cubicBezTo>
                <a:cubicBezTo>
                  <a:pt x="619" y="12408"/>
                  <a:pt x="625" y="12448"/>
                  <a:pt x="625" y="12493"/>
                </a:cubicBezTo>
                <a:cubicBezTo>
                  <a:pt x="636" y="12499"/>
                  <a:pt x="647" y="12510"/>
                  <a:pt x="653" y="12521"/>
                </a:cubicBezTo>
                <a:cubicBezTo>
                  <a:pt x="659" y="12567"/>
                  <a:pt x="670" y="12612"/>
                  <a:pt x="693" y="12658"/>
                </a:cubicBezTo>
                <a:cubicBezTo>
                  <a:pt x="681" y="12652"/>
                  <a:pt x="659" y="12635"/>
                  <a:pt x="647" y="12629"/>
                </a:cubicBezTo>
                <a:lnTo>
                  <a:pt x="647" y="12629"/>
                </a:lnTo>
                <a:cubicBezTo>
                  <a:pt x="687" y="12663"/>
                  <a:pt x="704" y="12720"/>
                  <a:pt x="744" y="12748"/>
                </a:cubicBezTo>
                <a:cubicBezTo>
                  <a:pt x="732" y="12703"/>
                  <a:pt x="721" y="12663"/>
                  <a:pt x="715" y="12618"/>
                </a:cubicBezTo>
                <a:lnTo>
                  <a:pt x="715" y="12618"/>
                </a:lnTo>
                <a:cubicBezTo>
                  <a:pt x="783" y="12748"/>
                  <a:pt x="835" y="12890"/>
                  <a:pt x="874" y="13038"/>
                </a:cubicBezTo>
                <a:cubicBezTo>
                  <a:pt x="863" y="13009"/>
                  <a:pt x="852" y="12987"/>
                  <a:pt x="835" y="12964"/>
                </a:cubicBezTo>
                <a:cubicBezTo>
                  <a:pt x="818" y="12987"/>
                  <a:pt x="823" y="13015"/>
                  <a:pt x="823" y="13043"/>
                </a:cubicBezTo>
                <a:cubicBezTo>
                  <a:pt x="846" y="13066"/>
                  <a:pt x="863" y="13089"/>
                  <a:pt x="880" y="13112"/>
                </a:cubicBezTo>
                <a:cubicBezTo>
                  <a:pt x="874" y="13117"/>
                  <a:pt x="863" y="13129"/>
                  <a:pt x="857" y="13134"/>
                </a:cubicBezTo>
                <a:cubicBezTo>
                  <a:pt x="890" y="13140"/>
                  <a:pt x="956" y="13248"/>
                  <a:pt x="901" y="13248"/>
                </a:cubicBezTo>
                <a:cubicBezTo>
                  <a:pt x="900" y="13248"/>
                  <a:pt x="898" y="13248"/>
                  <a:pt x="897" y="13248"/>
                </a:cubicBezTo>
                <a:cubicBezTo>
                  <a:pt x="812" y="13134"/>
                  <a:pt x="789" y="12981"/>
                  <a:pt x="698" y="12873"/>
                </a:cubicBezTo>
                <a:cubicBezTo>
                  <a:pt x="704" y="12868"/>
                  <a:pt x="710" y="12856"/>
                  <a:pt x="710" y="12851"/>
                </a:cubicBezTo>
                <a:cubicBezTo>
                  <a:pt x="670" y="12771"/>
                  <a:pt x="653" y="12686"/>
                  <a:pt x="625" y="12607"/>
                </a:cubicBezTo>
                <a:cubicBezTo>
                  <a:pt x="608" y="12612"/>
                  <a:pt x="574" y="12618"/>
                  <a:pt x="557" y="12618"/>
                </a:cubicBezTo>
                <a:cubicBezTo>
                  <a:pt x="568" y="12663"/>
                  <a:pt x="591" y="12709"/>
                  <a:pt x="642" y="12720"/>
                </a:cubicBezTo>
                <a:cubicBezTo>
                  <a:pt x="647" y="12737"/>
                  <a:pt x="647" y="12760"/>
                  <a:pt x="647" y="12777"/>
                </a:cubicBezTo>
                <a:cubicBezTo>
                  <a:pt x="630" y="12817"/>
                  <a:pt x="676" y="12851"/>
                  <a:pt x="687" y="12890"/>
                </a:cubicBezTo>
                <a:lnTo>
                  <a:pt x="647" y="12896"/>
                </a:lnTo>
                <a:cubicBezTo>
                  <a:pt x="659" y="12896"/>
                  <a:pt x="676" y="12902"/>
                  <a:pt x="687" y="12902"/>
                </a:cubicBezTo>
                <a:cubicBezTo>
                  <a:pt x="681" y="12924"/>
                  <a:pt x="676" y="12958"/>
                  <a:pt x="670" y="12981"/>
                </a:cubicBezTo>
                <a:cubicBezTo>
                  <a:pt x="687" y="12987"/>
                  <a:pt x="704" y="12998"/>
                  <a:pt x="727" y="13004"/>
                </a:cubicBezTo>
                <a:cubicBezTo>
                  <a:pt x="715" y="13015"/>
                  <a:pt x="704" y="13038"/>
                  <a:pt x="698" y="13049"/>
                </a:cubicBezTo>
                <a:cubicBezTo>
                  <a:pt x="704" y="13043"/>
                  <a:pt x="721" y="13038"/>
                  <a:pt x="727" y="13032"/>
                </a:cubicBezTo>
                <a:cubicBezTo>
                  <a:pt x="732" y="13066"/>
                  <a:pt x="755" y="13100"/>
                  <a:pt x="732" y="13134"/>
                </a:cubicBezTo>
                <a:cubicBezTo>
                  <a:pt x="738" y="13129"/>
                  <a:pt x="749" y="13123"/>
                  <a:pt x="755" y="13117"/>
                </a:cubicBezTo>
                <a:cubicBezTo>
                  <a:pt x="789" y="13214"/>
                  <a:pt x="846" y="13299"/>
                  <a:pt x="886" y="13390"/>
                </a:cubicBezTo>
                <a:lnTo>
                  <a:pt x="852" y="13384"/>
                </a:lnTo>
                <a:lnTo>
                  <a:pt x="852" y="13384"/>
                </a:lnTo>
                <a:cubicBezTo>
                  <a:pt x="908" y="13401"/>
                  <a:pt x="959" y="13492"/>
                  <a:pt x="937" y="13548"/>
                </a:cubicBezTo>
                <a:cubicBezTo>
                  <a:pt x="931" y="13577"/>
                  <a:pt x="971" y="13577"/>
                  <a:pt x="982" y="13588"/>
                </a:cubicBezTo>
                <a:cubicBezTo>
                  <a:pt x="994" y="13614"/>
                  <a:pt x="1006" y="13636"/>
                  <a:pt x="1022" y="13656"/>
                </a:cubicBezTo>
                <a:lnTo>
                  <a:pt x="1022" y="13656"/>
                </a:lnTo>
                <a:cubicBezTo>
                  <a:pt x="1022" y="13599"/>
                  <a:pt x="1062" y="13571"/>
                  <a:pt x="1101" y="13537"/>
                </a:cubicBezTo>
                <a:cubicBezTo>
                  <a:pt x="1090" y="13497"/>
                  <a:pt x="1073" y="13452"/>
                  <a:pt x="1056" y="13412"/>
                </a:cubicBezTo>
                <a:lnTo>
                  <a:pt x="1056" y="13412"/>
                </a:lnTo>
                <a:cubicBezTo>
                  <a:pt x="1175" y="13611"/>
                  <a:pt x="1294" y="13821"/>
                  <a:pt x="1408" y="14031"/>
                </a:cubicBezTo>
                <a:cubicBezTo>
                  <a:pt x="1396" y="14025"/>
                  <a:pt x="1374" y="14025"/>
                  <a:pt x="1362" y="14019"/>
                </a:cubicBezTo>
                <a:lnTo>
                  <a:pt x="1362" y="14019"/>
                </a:lnTo>
                <a:cubicBezTo>
                  <a:pt x="1362" y="14025"/>
                  <a:pt x="1368" y="14036"/>
                  <a:pt x="1368" y="14036"/>
                </a:cubicBezTo>
                <a:cubicBezTo>
                  <a:pt x="1375" y="14036"/>
                  <a:pt x="1381" y="14035"/>
                  <a:pt x="1387" y="14035"/>
                </a:cubicBezTo>
                <a:cubicBezTo>
                  <a:pt x="1421" y="14035"/>
                  <a:pt x="1441" y="14050"/>
                  <a:pt x="1436" y="14093"/>
                </a:cubicBezTo>
                <a:cubicBezTo>
                  <a:pt x="1425" y="14087"/>
                  <a:pt x="1396" y="14076"/>
                  <a:pt x="1385" y="14065"/>
                </a:cubicBezTo>
                <a:lnTo>
                  <a:pt x="1385" y="14065"/>
                </a:lnTo>
                <a:cubicBezTo>
                  <a:pt x="1396" y="14076"/>
                  <a:pt x="1402" y="14093"/>
                  <a:pt x="1413" y="14104"/>
                </a:cubicBezTo>
                <a:cubicBezTo>
                  <a:pt x="1425" y="14099"/>
                  <a:pt x="1442" y="14099"/>
                  <a:pt x="1453" y="14099"/>
                </a:cubicBezTo>
                <a:cubicBezTo>
                  <a:pt x="1493" y="14156"/>
                  <a:pt x="1527" y="14224"/>
                  <a:pt x="1561" y="14286"/>
                </a:cubicBezTo>
                <a:cubicBezTo>
                  <a:pt x="1601" y="14365"/>
                  <a:pt x="1708" y="14434"/>
                  <a:pt x="1680" y="14530"/>
                </a:cubicBezTo>
                <a:cubicBezTo>
                  <a:pt x="1697" y="14570"/>
                  <a:pt x="1714" y="14609"/>
                  <a:pt x="1731" y="14649"/>
                </a:cubicBezTo>
                <a:cubicBezTo>
                  <a:pt x="1737" y="14655"/>
                  <a:pt x="1754" y="14661"/>
                  <a:pt x="1759" y="14666"/>
                </a:cubicBezTo>
                <a:cubicBezTo>
                  <a:pt x="1764" y="14694"/>
                  <a:pt x="1780" y="14715"/>
                  <a:pt x="1808" y="14715"/>
                </a:cubicBezTo>
                <a:cubicBezTo>
                  <a:pt x="1814" y="14715"/>
                  <a:pt x="1820" y="14714"/>
                  <a:pt x="1827" y="14712"/>
                </a:cubicBezTo>
                <a:cubicBezTo>
                  <a:pt x="1816" y="14689"/>
                  <a:pt x="1799" y="14672"/>
                  <a:pt x="1788" y="14649"/>
                </a:cubicBezTo>
                <a:lnTo>
                  <a:pt x="1788" y="14649"/>
                </a:lnTo>
                <a:cubicBezTo>
                  <a:pt x="1816" y="14672"/>
                  <a:pt x="1839" y="14700"/>
                  <a:pt x="1862" y="14729"/>
                </a:cubicBezTo>
                <a:cubicBezTo>
                  <a:pt x="1850" y="14734"/>
                  <a:pt x="1827" y="14740"/>
                  <a:pt x="1816" y="14746"/>
                </a:cubicBezTo>
                <a:cubicBezTo>
                  <a:pt x="1833" y="14757"/>
                  <a:pt x="1850" y="14768"/>
                  <a:pt x="1867" y="14785"/>
                </a:cubicBezTo>
                <a:cubicBezTo>
                  <a:pt x="1844" y="14791"/>
                  <a:pt x="1822" y="14802"/>
                  <a:pt x="1805" y="14814"/>
                </a:cubicBezTo>
                <a:cubicBezTo>
                  <a:pt x="1788" y="14791"/>
                  <a:pt x="1776" y="14774"/>
                  <a:pt x="1759" y="14757"/>
                </a:cubicBezTo>
                <a:lnTo>
                  <a:pt x="1759" y="14734"/>
                </a:lnTo>
                <a:cubicBezTo>
                  <a:pt x="1725" y="14689"/>
                  <a:pt x="1686" y="14649"/>
                  <a:pt x="1640" y="14615"/>
                </a:cubicBezTo>
                <a:cubicBezTo>
                  <a:pt x="1640" y="14598"/>
                  <a:pt x="1640" y="14570"/>
                  <a:pt x="1640" y="14558"/>
                </a:cubicBezTo>
                <a:cubicBezTo>
                  <a:pt x="1629" y="14564"/>
                  <a:pt x="1606" y="14570"/>
                  <a:pt x="1595" y="14575"/>
                </a:cubicBezTo>
                <a:cubicBezTo>
                  <a:pt x="1612" y="14672"/>
                  <a:pt x="1691" y="14740"/>
                  <a:pt x="1742" y="14825"/>
                </a:cubicBezTo>
                <a:lnTo>
                  <a:pt x="1720" y="14834"/>
                </a:lnTo>
                <a:lnTo>
                  <a:pt x="1720" y="14834"/>
                </a:lnTo>
                <a:cubicBezTo>
                  <a:pt x="1730" y="14831"/>
                  <a:pt x="1743" y="14831"/>
                  <a:pt x="1748" y="14831"/>
                </a:cubicBezTo>
                <a:cubicBezTo>
                  <a:pt x="1771" y="14876"/>
                  <a:pt x="1805" y="14916"/>
                  <a:pt x="1844" y="14944"/>
                </a:cubicBezTo>
                <a:cubicBezTo>
                  <a:pt x="1856" y="14984"/>
                  <a:pt x="1873" y="15012"/>
                  <a:pt x="1918" y="15012"/>
                </a:cubicBezTo>
                <a:cubicBezTo>
                  <a:pt x="1913" y="15018"/>
                  <a:pt x="1896" y="15035"/>
                  <a:pt x="1890" y="15041"/>
                </a:cubicBezTo>
                <a:cubicBezTo>
                  <a:pt x="1901" y="15035"/>
                  <a:pt x="1924" y="15029"/>
                  <a:pt x="1935" y="15024"/>
                </a:cubicBezTo>
                <a:cubicBezTo>
                  <a:pt x="1941" y="15041"/>
                  <a:pt x="1941" y="15069"/>
                  <a:pt x="1941" y="15086"/>
                </a:cubicBezTo>
                <a:cubicBezTo>
                  <a:pt x="1947" y="15086"/>
                  <a:pt x="1958" y="15080"/>
                  <a:pt x="1964" y="15080"/>
                </a:cubicBezTo>
                <a:cubicBezTo>
                  <a:pt x="1947" y="15024"/>
                  <a:pt x="1930" y="14956"/>
                  <a:pt x="1862" y="14944"/>
                </a:cubicBezTo>
                <a:lnTo>
                  <a:pt x="1862" y="14893"/>
                </a:lnTo>
                <a:cubicBezTo>
                  <a:pt x="1844" y="14865"/>
                  <a:pt x="1822" y="14842"/>
                  <a:pt x="1799" y="14819"/>
                </a:cubicBezTo>
                <a:cubicBezTo>
                  <a:pt x="1822" y="14814"/>
                  <a:pt x="1856" y="14808"/>
                  <a:pt x="1879" y="14802"/>
                </a:cubicBezTo>
                <a:cubicBezTo>
                  <a:pt x="1879" y="14814"/>
                  <a:pt x="1879" y="14836"/>
                  <a:pt x="1879" y="14848"/>
                </a:cubicBezTo>
                <a:cubicBezTo>
                  <a:pt x="1896" y="14842"/>
                  <a:pt x="1913" y="14836"/>
                  <a:pt x="1924" y="14825"/>
                </a:cubicBezTo>
                <a:cubicBezTo>
                  <a:pt x="1930" y="14831"/>
                  <a:pt x="1947" y="14842"/>
                  <a:pt x="1952" y="14848"/>
                </a:cubicBezTo>
                <a:cubicBezTo>
                  <a:pt x="1941" y="14853"/>
                  <a:pt x="1913" y="14865"/>
                  <a:pt x="1901" y="14876"/>
                </a:cubicBezTo>
                <a:cubicBezTo>
                  <a:pt x="1918" y="14876"/>
                  <a:pt x="1947" y="14882"/>
                  <a:pt x="1964" y="14882"/>
                </a:cubicBezTo>
                <a:cubicBezTo>
                  <a:pt x="1975" y="14893"/>
                  <a:pt x="1986" y="14904"/>
                  <a:pt x="1998" y="14916"/>
                </a:cubicBezTo>
                <a:cubicBezTo>
                  <a:pt x="1981" y="14910"/>
                  <a:pt x="1964" y="14893"/>
                  <a:pt x="1941" y="14893"/>
                </a:cubicBezTo>
                <a:cubicBezTo>
                  <a:pt x="1930" y="14950"/>
                  <a:pt x="2015" y="14927"/>
                  <a:pt x="2043" y="14961"/>
                </a:cubicBezTo>
                <a:cubicBezTo>
                  <a:pt x="2049" y="14978"/>
                  <a:pt x="2066" y="15018"/>
                  <a:pt x="2077" y="15041"/>
                </a:cubicBezTo>
                <a:cubicBezTo>
                  <a:pt x="2060" y="15035"/>
                  <a:pt x="2032" y="15029"/>
                  <a:pt x="2020" y="15029"/>
                </a:cubicBezTo>
                <a:cubicBezTo>
                  <a:pt x="2049" y="15041"/>
                  <a:pt x="2071" y="15069"/>
                  <a:pt x="2088" y="15097"/>
                </a:cubicBezTo>
                <a:cubicBezTo>
                  <a:pt x="2088" y="15086"/>
                  <a:pt x="2083" y="15052"/>
                  <a:pt x="2077" y="15041"/>
                </a:cubicBezTo>
                <a:lnTo>
                  <a:pt x="2077" y="15041"/>
                </a:lnTo>
                <a:cubicBezTo>
                  <a:pt x="2134" y="15052"/>
                  <a:pt x="2128" y="15092"/>
                  <a:pt x="2111" y="15131"/>
                </a:cubicBezTo>
                <a:cubicBezTo>
                  <a:pt x="2123" y="15131"/>
                  <a:pt x="2145" y="15126"/>
                  <a:pt x="2157" y="15126"/>
                </a:cubicBezTo>
                <a:cubicBezTo>
                  <a:pt x="2185" y="15148"/>
                  <a:pt x="2202" y="15165"/>
                  <a:pt x="2225" y="15188"/>
                </a:cubicBezTo>
                <a:cubicBezTo>
                  <a:pt x="2242" y="15217"/>
                  <a:pt x="2264" y="15239"/>
                  <a:pt x="2281" y="15268"/>
                </a:cubicBezTo>
                <a:cubicBezTo>
                  <a:pt x="2259" y="15268"/>
                  <a:pt x="2242" y="15262"/>
                  <a:pt x="2219" y="15262"/>
                </a:cubicBezTo>
                <a:cubicBezTo>
                  <a:pt x="2242" y="15279"/>
                  <a:pt x="2264" y="15285"/>
                  <a:pt x="2293" y="15285"/>
                </a:cubicBezTo>
                <a:cubicBezTo>
                  <a:pt x="2298" y="15290"/>
                  <a:pt x="2304" y="15296"/>
                  <a:pt x="2310" y="15307"/>
                </a:cubicBezTo>
                <a:cubicBezTo>
                  <a:pt x="2304" y="15319"/>
                  <a:pt x="2298" y="15330"/>
                  <a:pt x="2298" y="15341"/>
                </a:cubicBezTo>
                <a:cubicBezTo>
                  <a:pt x="2304" y="15336"/>
                  <a:pt x="2310" y="15324"/>
                  <a:pt x="2315" y="15319"/>
                </a:cubicBezTo>
                <a:cubicBezTo>
                  <a:pt x="2327" y="15341"/>
                  <a:pt x="2338" y="15358"/>
                  <a:pt x="2349" y="15375"/>
                </a:cubicBezTo>
                <a:cubicBezTo>
                  <a:pt x="2355" y="15364"/>
                  <a:pt x="2361" y="15353"/>
                  <a:pt x="2366" y="15336"/>
                </a:cubicBezTo>
                <a:cubicBezTo>
                  <a:pt x="2383" y="15358"/>
                  <a:pt x="2406" y="15375"/>
                  <a:pt x="2429" y="15392"/>
                </a:cubicBezTo>
                <a:cubicBezTo>
                  <a:pt x="2418" y="15398"/>
                  <a:pt x="2401" y="15404"/>
                  <a:pt x="2389" y="15409"/>
                </a:cubicBezTo>
                <a:cubicBezTo>
                  <a:pt x="2395" y="15421"/>
                  <a:pt x="2406" y="15438"/>
                  <a:pt x="2418" y="15443"/>
                </a:cubicBezTo>
                <a:cubicBezTo>
                  <a:pt x="2422" y="15421"/>
                  <a:pt x="2430" y="15414"/>
                  <a:pt x="2441" y="15414"/>
                </a:cubicBezTo>
                <a:cubicBezTo>
                  <a:pt x="2461" y="15414"/>
                  <a:pt x="2488" y="15440"/>
                  <a:pt x="2503" y="15455"/>
                </a:cubicBezTo>
                <a:cubicBezTo>
                  <a:pt x="2554" y="15506"/>
                  <a:pt x="2616" y="15551"/>
                  <a:pt x="2673" y="15597"/>
                </a:cubicBezTo>
                <a:cubicBezTo>
                  <a:pt x="2667" y="15614"/>
                  <a:pt x="2662" y="15625"/>
                  <a:pt x="2679" y="15642"/>
                </a:cubicBezTo>
                <a:cubicBezTo>
                  <a:pt x="2684" y="15636"/>
                  <a:pt x="2690" y="15625"/>
                  <a:pt x="2696" y="15614"/>
                </a:cubicBezTo>
                <a:cubicBezTo>
                  <a:pt x="2713" y="15625"/>
                  <a:pt x="2730" y="15636"/>
                  <a:pt x="2741" y="15648"/>
                </a:cubicBezTo>
                <a:cubicBezTo>
                  <a:pt x="2769" y="15676"/>
                  <a:pt x="2798" y="15704"/>
                  <a:pt x="2826" y="15733"/>
                </a:cubicBezTo>
                <a:cubicBezTo>
                  <a:pt x="2809" y="15733"/>
                  <a:pt x="2798" y="15733"/>
                  <a:pt x="2798" y="15750"/>
                </a:cubicBezTo>
                <a:cubicBezTo>
                  <a:pt x="2798" y="15756"/>
                  <a:pt x="2809" y="15761"/>
                  <a:pt x="2820" y="15767"/>
                </a:cubicBezTo>
                <a:cubicBezTo>
                  <a:pt x="2809" y="15778"/>
                  <a:pt x="2803" y="15784"/>
                  <a:pt x="2798" y="15795"/>
                </a:cubicBezTo>
                <a:cubicBezTo>
                  <a:pt x="2809" y="15795"/>
                  <a:pt x="2837" y="15807"/>
                  <a:pt x="2849" y="15807"/>
                </a:cubicBezTo>
                <a:cubicBezTo>
                  <a:pt x="2849" y="15801"/>
                  <a:pt x="2849" y="15778"/>
                  <a:pt x="2854" y="15767"/>
                </a:cubicBezTo>
                <a:cubicBezTo>
                  <a:pt x="2871" y="15784"/>
                  <a:pt x="2894" y="15807"/>
                  <a:pt x="2917" y="15824"/>
                </a:cubicBezTo>
                <a:cubicBezTo>
                  <a:pt x="2911" y="15841"/>
                  <a:pt x="2905" y="15858"/>
                  <a:pt x="2894" y="15875"/>
                </a:cubicBezTo>
                <a:cubicBezTo>
                  <a:pt x="2928" y="15903"/>
                  <a:pt x="2957" y="15937"/>
                  <a:pt x="2996" y="15960"/>
                </a:cubicBezTo>
                <a:cubicBezTo>
                  <a:pt x="2974" y="15926"/>
                  <a:pt x="2945" y="15897"/>
                  <a:pt x="2928" y="15863"/>
                </a:cubicBezTo>
                <a:lnTo>
                  <a:pt x="2928" y="15863"/>
                </a:lnTo>
                <a:cubicBezTo>
                  <a:pt x="2979" y="15886"/>
                  <a:pt x="3008" y="15931"/>
                  <a:pt x="3042" y="15971"/>
                </a:cubicBezTo>
                <a:cubicBezTo>
                  <a:pt x="3036" y="15983"/>
                  <a:pt x="3030" y="15994"/>
                  <a:pt x="3025" y="16000"/>
                </a:cubicBezTo>
                <a:lnTo>
                  <a:pt x="3076" y="16051"/>
                </a:lnTo>
                <a:cubicBezTo>
                  <a:pt x="3070" y="16028"/>
                  <a:pt x="3059" y="16000"/>
                  <a:pt x="3047" y="15977"/>
                </a:cubicBezTo>
                <a:lnTo>
                  <a:pt x="3047" y="15977"/>
                </a:lnTo>
                <a:cubicBezTo>
                  <a:pt x="3127" y="16045"/>
                  <a:pt x="3201" y="16119"/>
                  <a:pt x="3280" y="16192"/>
                </a:cubicBezTo>
                <a:cubicBezTo>
                  <a:pt x="3269" y="16192"/>
                  <a:pt x="3246" y="16187"/>
                  <a:pt x="3235" y="16187"/>
                </a:cubicBezTo>
                <a:cubicBezTo>
                  <a:pt x="3240" y="16204"/>
                  <a:pt x="3246" y="16221"/>
                  <a:pt x="3252" y="16238"/>
                </a:cubicBezTo>
                <a:cubicBezTo>
                  <a:pt x="3297" y="16266"/>
                  <a:pt x="3365" y="16255"/>
                  <a:pt x="3399" y="16300"/>
                </a:cubicBezTo>
                <a:cubicBezTo>
                  <a:pt x="3371" y="16295"/>
                  <a:pt x="3342" y="16289"/>
                  <a:pt x="3314" y="16278"/>
                </a:cubicBezTo>
                <a:lnTo>
                  <a:pt x="3314" y="16278"/>
                </a:lnTo>
                <a:cubicBezTo>
                  <a:pt x="3376" y="16334"/>
                  <a:pt x="3427" y="16408"/>
                  <a:pt x="3513" y="16425"/>
                </a:cubicBezTo>
                <a:lnTo>
                  <a:pt x="3501" y="16442"/>
                </a:lnTo>
                <a:cubicBezTo>
                  <a:pt x="3507" y="16442"/>
                  <a:pt x="3524" y="16448"/>
                  <a:pt x="3530" y="16448"/>
                </a:cubicBezTo>
                <a:lnTo>
                  <a:pt x="3524" y="16476"/>
                </a:lnTo>
                <a:lnTo>
                  <a:pt x="3535" y="16476"/>
                </a:lnTo>
                <a:cubicBezTo>
                  <a:pt x="3535" y="16465"/>
                  <a:pt x="3535" y="16442"/>
                  <a:pt x="3535" y="16425"/>
                </a:cubicBezTo>
                <a:cubicBezTo>
                  <a:pt x="3547" y="16436"/>
                  <a:pt x="3569" y="16465"/>
                  <a:pt x="3581" y="16476"/>
                </a:cubicBezTo>
                <a:cubicBezTo>
                  <a:pt x="3569" y="16482"/>
                  <a:pt x="3558" y="16493"/>
                  <a:pt x="3552" y="16504"/>
                </a:cubicBezTo>
                <a:cubicBezTo>
                  <a:pt x="3564" y="16504"/>
                  <a:pt x="3581" y="16510"/>
                  <a:pt x="3592" y="16510"/>
                </a:cubicBezTo>
                <a:cubicBezTo>
                  <a:pt x="3592" y="16504"/>
                  <a:pt x="3592" y="16487"/>
                  <a:pt x="3592" y="16482"/>
                </a:cubicBezTo>
                <a:cubicBezTo>
                  <a:pt x="3654" y="16504"/>
                  <a:pt x="3700" y="16561"/>
                  <a:pt x="3751" y="16601"/>
                </a:cubicBezTo>
                <a:cubicBezTo>
                  <a:pt x="3745" y="16607"/>
                  <a:pt x="3728" y="16618"/>
                  <a:pt x="3723" y="16629"/>
                </a:cubicBezTo>
                <a:cubicBezTo>
                  <a:pt x="3734" y="16618"/>
                  <a:pt x="3745" y="16612"/>
                  <a:pt x="3762" y="16601"/>
                </a:cubicBezTo>
                <a:cubicBezTo>
                  <a:pt x="3785" y="16629"/>
                  <a:pt x="3813" y="16652"/>
                  <a:pt x="3847" y="16675"/>
                </a:cubicBezTo>
                <a:cubicBezTo>
                  <a:pt x="3820" y="16665"/>
                  <a:pt x="3796" y="16656"/>
                  <a:pt x="3769" y="16656"/>
                </a:cubicBezTo>
                <a:cubicBezTo>
                  <a:pt x="3763" y="16656"/>
                  <a:pt x="3757" y="16657"/>
                  <a:pt x="3751" y="16658"/>
                </a:cubicBezTo>
                <a:cubicBezTo>
                  <a:pt x="3779" y="16669"/>
                  <a:pt x="3796" y="16686"/>
                  <a:pt x="3791" y="16714"/>
                </a:cubicBezTo>
                <a:cubicBezTo>
                  <a:pt x="3796" y="16714"/>
                  <a:pt x="3808" y="16703"/>
                  <a:pt x="3813" y="16697"/>
                </a:cubicBezTo>
                <a:cubicBezTo>
                  <a:pt x="3876" y="16771"/>
                  <a:pt x="3961" y="16822"/>
                  <a:pt x="4035" y="16879"/>
                </a:cubicBezTo>
                <a:cubicBezTo>
                  <a:pt x="4040" y="16868"/>
                  <a:pt x="4046" y="16845"/>
                  <a:pt x="4046" y="16828"/>
                </a:cubicBezTo>
                <a:cubicBezTo>
                  <a:pt x="4125" y="16873"/>
                  <a:pt x="4193" y="16924"/>
                  <a:pt x="4262" y="16981"/>
                </a:cubicBezTo>
                <a:cubicBezTo>
                  <a:pt x="4210" y="16975"/>
                  <a:pt x="4171" y="16947"/>
                  <a:pt x="4131" y="16913"/>
                </a:cubicBezTo>
                <a:lnTo>
                  <a:pt x="4131" y="16913"/>
                </a:lnTo>
                <a:cubicBezTo>
                  <a:pt x="4114" y="16992"/>
                  <a:pt x="4420" y="17089"/>
                  <a:pt x="4466" y="17191"/>
                </a:cubicBezTo>
                <a:cubicBezTo>
                  <a:pt x="4443" y="17202"/>
                  <a:pt x="4426" y="17214"/>
                  <a:pt x="4403" y="17231"/>
                </a:cubicBezTo>
                <a:cubicBezTo>
                  <a:pt x="4409" y="17219"/>
                  <a:pt x="4415" y="17208"/>
                  <a:pt x="4415" y="17197"/>
                </a:cubicBezTo>
                <a:cubicBezTo>
                  <a:pt x="4392" y="17185"/>
                  <a:pt x="4381" y="17163"/>
                  <a:pt x="4386" y="17134"/>
                </a:cubicBezTo>
                <a:lnTo>
                  <a:pt x="4318" y="17134"/>
                </a:lnTo>
                <a:lnTo>
                  <a:pt x="4341" y="17100"/>
                </a:lnTo>
                <a:lnTo>
                  <a:pt x="4307" y="17117"/>
                </a:lnTo>
                <a:cubicBezTo>
                  <a:pt x="4250" y="17080"/>
                  <a:pt x="4186" y="17038"/>
                  <a:pt x="4114" y="17038"/>
                </a:cubicBezTo>
                <a:cubicBezTo>
                  <a:pt x="4099" y="17038"/>
                  <a:pt x="4084" y="17040"/>
                  <a:pt x="4069" y="17044"/>
                </a:cubicBezTo>
                <a:cubicBezTo>
                  <a:pt x="4171" y="17095"/>
                  <a:pt x="4256" y="17168"/>
                  <a:pt x="4352" y="17225"/>
                </a:cubicBezTo>
                <a:cubicBezTo>
                  <a:pt x="4358" y="17231"/>
                  <a:pt x="4358" y="17242"/>
                  <a:pt x="4358" y="17248"/>
                </a:cubicBezTo>
                <a:cubicBezTo>
                  <a:pt x="4363" y="17246"/>
                  <a:pt x="4367" y="17246"/>
                  <a:pt x="4372" y="17246"/>
                </a:cubicBezTo>
                <a:cubicBezTo>
                  <a:pt x="4404" y="17246"/>
                  <a:pt x="4428" y="17280"/>
                  <a:pt x="4443" y="17304"/>
                </a:cubicBezTo>
                <a:cubicBezTo>
                  <a:pt x="4511" y="17304"/>
                  <a:pt x="4562" y="17361"/>
                  <a:pt x="4619" y="17395"/>
                </a:cubicBezTo>
                <a:lnTo>
                  <a:pt x="4613" y="17418"/>
                </a:lnTo>
                <a:lnTo>
                  <a:pt x="4636" y="17401"/>
                </a:lnTo>
                <a:cubicBezTo>
                  <a:pt x="4704" y="17435"/>
                  <a:pt x="4761" y="17480"/>
                  <a:pt x="4835" y="17497"/>
                </a:cubicBezTo>
                <a:cubicBezTo>
                  <a:pt x="4863" y="17503"/>
                  <a:pt x="4869" y="17531"/>
                  <a:pt x="4886" y="17554"/>
                </a:cubicBezTo>
                <a:cubicBezTo>
                  <a:pt x="4903" y="17548"/>
                  <a:pt x="4920" y="17543"/>
                  <a:pt x="4937" y="17543"/>
                </a:cubicBezTo>
                <a:cubicBezTo>
                  <a:pt x="4931" y="17548"/>
                  <a:pt x="4931" y="17565"/>
                  <a:pt x="4925" y="17577"/>
                </a:cubicBezTo>
                <a:cubicBezTo>
                  <a:pt x="5124" y="17651"/>
                  <a:pt x="5277" y="17787"/>
                  <a:pt x="5464" y="17878"/>
                </a:cubicBezTo>
                <a:cubicBezTo>
                  <a:pt x="5469" y="17876"/>
                  <a:pt x="5474" y="17876"/>
                  <a:pt x="5478" y="17876"/>
                </a:cubicBezTo>
                <a:cubicBezTo>
                  <a:pt x="5511" y="17876"/>
                  <a:pt x="5536" y="17909"/>
                  <a:pt x="5561" y="17929"/>
                </a:cubicBezTo>
                <a:cubicBezTo>
                  <a:pt x="5606" y="17946"/>
                  <a:pt x="5652" y="17963"/>
                  <a:pt x="5697" y="17985"/>
                </a:cubicBezTo>
                <a:cubicBezTo>
                  <a:pt x="5703" y="17985"/>
                  <a:pt x="5720" y="17985"/>
                  <a:pt x="5731" y="17980"/>
                </a:cubicBezTo>
                <a:cubicBezTo>
                  <a:pt x="5748" y="17997"/>
                  <a:pt x="5765" y="18014"/>
                  <a:pt x="5782" y="18031"/>
                </a:cubicBezTo>
                <a:cubicBezTo>
                  <a:pt x="5805" y="18036"/>
                  <a:pt x="5822" y="18042"/>
                  <a:pt x="5845" y="18048"/>
                </a:cubicBezTo>
                <a:cubicBezTo>
                  <a:pt x="5850" y="18053"/>
                  <a:pt x="5856" y="18070"/>
                  <a:pt x="5862" y="18076"/>
                </a:cubicBezTo>
                <a:lnTo>
                  <a:pt x="5867" y="18059"/>
                </a:lnTo>
                <a:cubicBezTo>
                  <a:pt x="5896" y="18076"/>
                  <a:pt x="5930" y="18093"/>
                  <a:pt x="5964" y="18104"/>
                </a:cubicBezTo>
                <a:cubicBezTo>
                  <a:pt x="5964" y="18110"/>
                  <a:pt x="5964" y="18122"/>
                  <a:pt x="5964" y="18127"/>
                </a:cubicBezTo>
                <a:cubicBezTo>
                  <a:pt x="5969" y="18127"/>
                  <a:pt x="5986" y="18122"/>
                  <a:pt x="5998" y="18116"/>
                </a:cubicBezTo>
                <a:cubicBezTo>
                  <a:pt x="6043" y="18167"/>
                  <a:pt x="6128" y="18156"/>
                  <a:pt x="6179" y="18201"/>
                </a:cubicBezTo>
                <a:cubicBezTo>
                  <a:pt x="6183" y="18201"/>
                  <a:pt x="6187" y="18201"/>
                  <a:pt x="6190" y="18201"/>
                </a:cubicBezTo>
                <a:cubicBezTo>
                  <a:pt x="6293" y="18201"/>
                  <a:pt x="6376" y="18275"/>
                  <a:pt x="6474" y="18297"/>
                </a:cubicBezTo>
                <a:cubicBezTo>
                  <a:pt x="6486" y="18292"/>
                  <a:pt x="6497" y="18280"/>
                  <a:pt x="6508" y="18269"/>
                </a:cubicBezTo>
                <a:cubicBezTo>
                  <a:pt x="6508" y="18280"/>
                  <a:pt x="6514" y="18297"/>
                  <a:pt x="6520" y="18309"/>
                </a:cubicBezTo>
                <a:cubicBezTo>
                  <a:pt x="6639" y="18343"/>
                  <a:pt x="6752" y="18422"/>
                  <a:pt x="6877" y="18428"/>
                </a:cubicBezTo>
                <a:cubicBezTo>
                  <a:pt x="6883" y="18422"/>
                  <a:pt x="6889" y="18405"/>
                  <a:pt x="6889" y="18394"/>
                </a:cubicBezTo>
                <a:cubicBezTo>
                  <a:pt x="6832" y="18383"/>
                  <a:pt x="6775" y="18365"/>
                  <a:pt x="6718" y="18354"/>
                </a:cubicBezTo>
                <a:cubicBezTo>
                  <a:pt x="6713" y="18348"/>
                  <a:pt x="6707" y="18331"/>
                  <a:pt x="6701" y="18326"/>
                </a:cubicBezTo>
                <a:cubicBezTo>
                  <a:pt x="6616" y="18320"/>
                  <a:pt x="6531" y="18263"/>
                  <a:pt x="6446" y="18229"/>
                </a:cubicBezTo>
                <a:cubicBezTo>
                  <a:pt x="6440" y="18235"/>
                  <a:pt x="6429" y="18246"/>
                  <a:pt x="6418" y="18252"/>
                </a:cubicBezTo>
                <a:cubicBezTo>
                  <a:pt x="6401" y="18235"/>
                  <a:pt x="6384" y="18218"/>
                  <a:pt x="6367" y="18201"/>
                </a:cubicBezTo>
                <a:cubicBezTo>
                  <a:pt x="6355" y="18207"/>
                  <a:pt x="6327" y="18218"/>
                  <a:pt x="6315" y="18224"/>
                </a:cubicBezTo>
                <a:cubicBezTo>
                  <a:pt x="6315" y="18212"/>
                  <a:pt x="6315" y="18195"/>
                  <a:pt x="6315" y="18184"/>
                </a:cubicBezTo>
                <a:lnTo>
                  <a:pt x="6270" y="18184"/>
                </a:lnTo>
                <a:cubicBezTo>
                  <a:pt x="6270" y="18167"/>
                  <a:pt x="6270" y="18150"/>
                  <a:pt x="6264" y="18127"/>
                </a:cubicBezTo>
                <a:cubicBezTo>
                  <a:pt x="6264" y="18139"/>
                  <a:pt x="6253" y="18156"/>
                  <a:pt x="6253" y="18167"/>
                </a:cubicBezTo>
                <a:cubicBezTo>
                  <a:pt x="6111" y="18099"/>
                  <a:pt x="5975" y="18031"/>
                  <a:pt x="5833" y="17974"/>
                </a:cubicBezTo>
                <a:lnTo>
                  <a:pt x="5896" y="17912"/>
                </a:lnTo>
                <a:lnTo>
                  <a:pt x="5896" y="17912"/>
                </a:lnTo>
                <a:cubicBezTo>
                  <a:pt x="5890" y="17923"/>
                  <a:pt x="5879" y="17940"/>
                  <a:pt x="5879" y="17951"/>
                </a:cubicBezTo>
                <a:cubicBezTo>
                  <a:pt x="5941" y="17985"/>
                  <a:pt x="6015" y="18008"/>
                  <a:pt x="6083" y="18036"/>
                </a:cubicBezTo>
                <a:cubicBezTo>
                  <a:pt x="6083" y="18025"/>
                  <a:pt x="6083" y="18008"/>
                  <a:pt x="6088" y="17997"/>
                </a:cubicBezTo>
                <a:cubicBezTo>
                  <a:pt x="6185" y="18025"/>
                  <a:pt x="6281" y="18059"/>
                  <a:pt x="6372" y="18104"/>
                </a:cubicBezTo>
                <a:cubicBezTo>
                  <a:pt x="6359" y="18112"/>
                  <a:pt x="6347" y="18115"/>
                  <a:pt x="6334" y="18115"/>
                </a:cubicBezTo>
                <a:cubicBezTo>
                  <a:pt x="6318" y="18115"/>
                  <a:pt x="6303" y="18111"/>
                  <a:pt x="6287" y="18104"/>
                </a:cubicBezTo>
                <a:lnTo>
                  <a:pt x="6281" y="18110"/>
                </a:lnTo>
                <a:cubicBezTo>
                  <a:pt x="6304" y="18122"/>
                  <a:pt x="6321" y="18133"/>
                  <a:pt x="6344" y="18144"/>
                </a:cubicBezTo>
                <a:cubicBezTo>
                  <a:pt x="6361" y="18127"/>
                  <a:pt x="6378" y="18110"/>
                  <a:pt x="6395" y="18099"/>
                </a:cubicBezTo>
                <a:lnTo>
                  <a:pt x="6395" y="18099"/>
                </a:lnTo>
                <a:cubicBezTo>
                  <a:pt x="6412" y="18116"/>
                  <a:pt x="6389" y="18139"/>
                  <a:pt x="6384" y="18161"/>
                </a:cubicBezTo>
                <a:cubicBezTo>
                  <a:pt x="6435" y="18167"/>
                  <a:pt x="6474" y="18184"/>
                  <a:pt x="6520" y="18195"/>
                </a:cubicBezTo>
                <a:cubicBezTo>
                  <a:pt x="6503" y="18178"/>
                  <a:pt x="6486" y="18161"/>
                  <a:pt x="6469" y="18144"/>
                </a:cubicBezTo>
                <a:lnTo>
                  <a:pt x="6469" y="18144"/>
                </a:lnTo>
                <a:cubicBezTo>
                  <a:pt x="6520" y="18167"/>
                  <a:pt x="6616" y="18156"/>
                  <a:pt x="6622" y="18229"/>
                </a:cubicBezTo>
                <a:cubicBezTo>
                  <a:pt x="6656" y="18241"/>
                  <a:pt x="6690" y="18252"/>
                  <a:pt x="6718" y="18258"/>
                </a:cubicBezTo>
                <a:cubicBezTo>
                  <a:pt x="6701" y="18252"/>
                  <a:pt x="6684" y="18241"/>
                  <a:pt x="6667" y="18229"/>
                </a:cubicBezTo>
                <a:lnTo>
                  <a:pt x="6673" y="18218"/>
                </a:lnTo>
                <a:cubicBezTo>
                  <a:pt x="6701" y="18229"/>
                  <a:pt x="6730" y="18235"/>
                  <a:pt x="6764" y="18241"/>
                </a:cubicBezTo>
                <a:cubicBezTo>
                  <a:pt x="6758" y="18252"/>
                  <a:pt x="6752" y="18269"/>
                  <a:pt x="6752" y="18280"/>
                </a:cubicBezTo>
                <a:cubicBezTo>
                  <a:pt x="6760" y="18261"/>
                  <a:pt x="6771" y="18254"/>
                  <a:pt x="6783" y="18254"/>
                </a:cubicBezTo>
                <a:cubicBezTo>
                  <a:pt x="6795" y="18254"/>
                  <a:pt x="6809" y="18263"/>
                  <a:pt x="6820" y="18275"/>
                </a:cubicBezTo>
                <a:cubicBezTo>
                  <a:pt x="6815" y="18280"/>
                  <a:pt x="6803" y="18297"/>
                  <a:pt x="6792" y="18303"/>
                </a:cubicBezTo>
                <a:cubicBezTo>
                  <a:pt x="6889" y="18320"/>
                  <a:pt x="6974" y="18354"/>
                  <a:pt x="7064" y="18383"/>
                </a:cubicBezTo>
                <a:cubicBezTo>
                  <a:pt x="7053" y="18377"/>
                  <a:pt x="7030" y="18365"/>
                  <a:pt x="7019" y="18360"/>
                </a:cubicBezTo>
                <a:lnTo>
                  <a:pt x="7025" y="18326"/>
                </a:lnTo>
                <a:cubicBezTo>
                  <a:pt x="7059" y="18337"/>
                  <a:pt x="7093" y="18348"/>
                  <a:pt x="7121" y="18354"/>
                </a:cubicBezTo>
                <a:cubicBezTo>
                  <a:pt x="7115" y="18365"/>
                  <a:pt x="7110" y="18383"/>
                  <a:pt x="7104" y="18388"/>
                </a:cubicBezTo>
                <a:cubicBezTo>
                  <a:pt x="7206" y="18428"/>
                  <a:pt x="7320" y="18462"/>
                  <a:pt x="7433" y="18479"/>
                </a:cubicBezTo>
                <a:cubicBezTo>
                  <a:pt x="7382" y="18451"/>
                  <a:pt x="7314" y="18445"/>
                  <a:pt x="7263" y="18411"/>
                </a:cubicBezTo>
                <a:lnTo>
                  <a:pt x="7263" y="18411"/>
                </a:lnTo>
                <a:cubicBezTo>
                  <a:pt x="7359" y="18417"/>
                  <a:pt x="7445" y="18445"/>
                  <a:pt x="7535" y="18479"/>
                </a:cubicBezTo>
                <a:cubicBezTo>
                  <a:pt x="7535" y="18485"/>
                  <a:pt x="7541" y="18496"/>
                  <a:pt x="7541" y="18502"/>
                </a:cubicBezTo>
                <a:cubicBezTo>
                  <a:pt x="7513" y="18483"/>
                  <a:pt x="7485" y="18465"/>
                  <a:pt x="7455" y="18465"/>
                </a:cubicBezTo>
                <a:cubicBezTo>
                  <a:pt x="7448" y="18465"/>
                  <a:pt x="7440" y="18466"/>
                  <a:pt x="7433" y="18468"/>
                </a:cubicBezTo>
                <a:cubicBezTo>
                  <a:pt x="7450" y="18490"/>
                  <a:pt x="7473" y="18507"/>
                  <a:pt x="7496" y="18530"/>
                </a:cubicBezTo>
                <a:cubicBezTo>
                  <a:pt x="7507" y="18519"/>
                  <a:pt x="7530" y="18507"/>
                  <a:pt x="7547" y="18502"/>
                </a:cubicBezTo>
                <a:cubicBezTo>
                  <a:pt x="7564" y="18524"/>
                  <a:pt x="7598" y="18530"/>
                  <a:pt x="7626" y="18536"/>
                </a:cubicBezTo>
                <a:cubicBezTo>
                  <a:pt x="7615" y="18507"/>
                  <a:pt x="7586" y="18496"/>
                  <a:pt x="7564" y="18479"/>
                </a:cubicBezTo>
                <a:cubicBezTo>
                  <a:pt x="7603" y="18479"/>
                  <a:pt x="7643" y="18490"/>
                  <a:pt x="7683" y="18502"/>
                </a:cubicBezTo>
                <a:cubicBezTo>
                  <a:pt x="7677" y="18513"/>
                  <a:pt x="7671" y="18524"/>
                  <a:pt x="7666" y="18536"/>
                </a:cubicBezTo>
                <a:cubicBezTo>
                  <a:pt x="7694" y="18547"/>
                  <a:pt x="7728" y="18553"/>
                  <a:pt x="7762" y="18564"/>
                </a:cubicBezTo>
                <a:cubicBezTo>
                  <a:pt x="7745" y="18541"/>
                  <a:pt x="7728" y="18524"/>
                  <a:pt x="7717" y="18507"/>
                </a:cubicBezTo>
                <a:lnTo>
                  <a:pt x="7717" y="18507"/>
                </a:lnTo>
                <a:cubicBezTo>
                  <a:pt x="7762" y="18524"/>
                  <a:pt x="7813" y="18541"/>
                  <a:pt x="7864" y="18558"/>
                </a:cubicBezTo>
                <a:lnTo>
                  <a:pt x="7864" y="18615"/>
                </a:lnTo>
                <a:cubicBezTo>
                  <a:pt x="7884" y="18602"/>
                  <a:pt x="7906" y="18598"/>
                  <a:pt x="7928" y="18598"/>
                </a:cubicBezTo>
                <a:cubicBezTo>
                  <a:pt x="7983" y="18598"/>
                  <a:pt x="8043" y="18625"/>
                  <a:pt x="8101" y="18625"/>
                </a:cubicBezTo>
                <a:cubicBezTo>
                  <a:pt x="8113" y="18625"/>
                  <a:pt x="8125" y="18624"/>
                  <a:pt x="8137" y="18621"/>
                </a:cubicBezTo>
                <a:lnTo>
                  <a:pt x="8086" y="18609"/>
                </a:lnTo>
                <a:cubicBezTo>
                  <a:pt x="8086" y="18604"/>
                  <a:pt x="8091" y="18587"/>
                  <a:pt x="8091" y="18581"/>
                </a:cubicBezTo>
                <a:cubicBezTo>
                  <a:pt x="8103" y="18587"/>
                  <a:pt x="8131" y="18598"/>
                  <a:pt x="8142" y="18604"/>
                </a:cubicBezTo>
                <a:lnTo>
                  <a:pt x="8188" y="18592"/>
                </a:lnTo>
                <a:lnTo>
                  <a:pt x="8188" y="18592"/>
                </a:lnTo>
                <a:cubicBezTo>
                  <a:pt x="8182" y="18604"/>
                  <a:pt x="8171" y="18632"/>
                  <a:pt x="8165" y="18644"/>
                </a:cubicBezTo>
                <a:cubicBezTo>
                  <a:pt x="8184" y="18650"/>
                  <a:pt x="8202" y="18654"/>
                  <a:pt x="8221" y="18654"/>
                </a:cubicBezTo>
                <a:cubicBezTo>
                  <a:pt x="8237" y="18654"/>
                  <a:pt x="8252" y="18651"/>
                  <a:pt x="8267" y="18644"/>
                </a:cubicBezTo>
                <a:cubicBezTo>
                  <a:pt x="8307" y="18649"/>
                  <a:pt x="8347" y="18666"/>
                  <a:pt x="8386" y="18683"/>
                </a:cubicBezTo>
                <a:cubicBezTo>
                  <a:pt x="8398" y="18678"/>
                  <a:pt x="8415" y="18672"/>
                  <a:pt x="8420" y="18672"/>
                </a:cubicBezTo>
                <a:cubicBezTo>
                  <a:pt x="8466" y="18689"/>
                  <a:pt x="8511" y="18695"/>
                  <a:pt x="8562" y="18700"/>
                </a:cubicBezTo>
                <a:cubicBezTo>
                  <a:pt x="8551" y="18706"/>
                  <a:pt x="8528" y="18723"/>
                  <a:pt x="8517" y="18729"/>
                </a:cubicBezTo>
                <a:cubicBezTo>
                  <a:pt x="8568" y="18706"/>
                  <a:pt x="8625" y="18717"/>
                  <a:pt x="8670" y="18695"/>
                </a:cubicBezTo>
                <a:cubicBezTo>
                  <a:pt x="8625" y="18683"/>
                  <a:pt x="8579" y="18672"/>
                  <a:pt x="8540" y="18661"/>
                </a:cubicBezTo>
                <a:cubicBezTo>
                  <a:pt x="8625" y="18661"/>
                  <a:pt x="8710" y="18666"/>
                  <a:pt x="8795" y="18678"/>
                </a:cubicBezTo>
                <a:cubicBezTo>
                  <a:pt x="8818" y="18683"/>
                  <a:pt x="8840" y="18683"/>
                  <a:pt x="8857" y="18689"/>
                </a:cubicBezTo>
                <a:cubicBezTo>
                  <a:pt x="8857" y="18689"/>
                  <a:pt x="8857" y="18689"/>
                  <a:pt x="8857" y="18683"/>
                </a:cubicBezTo>
                <a:cubicBezTo>
                  <a:pt x="8903" y="18689"/>
                  <a:pt x="8942" y="18700"/>
                  <a:pt x="8988" y="18706"/>
                </a:cubicBezTo>
                <a:cubicBezTo>
                  <a:pt x="8959" y="18706"/>
                  <a:pt x="8931" y="18706"/>
                  <a:pt x="8903" y="18712"/>
                </a:cubicBezTo>
                <a:cubicBezTo>
                  <a:pt x="8914" y="18740"/>
                  <a:pt x="8942" y="18746"/>
                  <a:pt x="8971" y="18757"/>
                </a:cubicBezTo>
                <a:cubicBezTo>
                  <a:pt x="8993" y="18751"/>
                  <a:pt x="9022" y="18746"/>
                  <a:pt x="9050" y="18740"/>
                </a:cubicBezTo>
                <a:cubicBezTo>
                  <a:pt x="9056" y="18746"/>
                  <a:pt x="9062" y="18763"/>
                  <a:pt x="9062" y="18768"/>
                </a:cubicBezTo>
                <a:cubicBezTo>
                  <a:pt x="9069" y="18755"/>
                  <a:pt x="9103" y="18747"/>
                  <a:pt x="9133" y="18747"/>
                </a:cubicBezTo>
                <a:cubicBezTo>
                  <a:pt x="9168" y="18747"/>
                  <a:pt x="9199" y="18758"/>
                  <a:pt x="9181" y="18785"/>
                </a:cubicBezTo>
                <a:cubicBezTo>
                  <a:pt x="9152" y="18791"/>
                  <a:pt x="9122" y="18794"/>
                  <a:pt x="9092" y="18794"/>
                </a:cubicBezTo>
                <a:cubicBezTo>
                  <a:pt x="9016" y="18794"/>
                  <a:pt x="8939" y="18780"/>
                  <a:pt x="8863" y="18780"/>
                </a:cubicBezTo>
                <a:cubicBezTo>
                  <a:pt x="8829" y="18780"/>
                  <a:pt x="8794" y="18783"/>
                  <a:pt x="8761" y="18791"/>
                </a:cubicBezTo>
                <a:cubicBezTo>
                  <a:pt x="8755" y="18785"/>
                  <a:pt x="8744" y="18774"/>
                  <a:pt x="8744" y="18768"/>
                </a:cubicBezTo>
                <a:cubicBezTo>
                  <a:pt x="8659" y="18768"/>
                  <a:pt x="8574" y="18746"/>
                  <a:pt x="8489" y="18734"/>
                </a:cubicBezTo>
                <a:cubicBezTo>
                  <a:pt x="8483" y="18751"/>
                  <a:pt x="8471" y="18785"/>
                  <a:pt x="8466" y="18802"/>
                </a:cubicBezTo>
                <a:cubicBezTo>
                  <a:pt x="8479" y="18804"/>
                  <a:pt x="8493" y="18805"/>
                  <a:pt x="8506" y="18805"/>
                </a:cubicBezTo>
                <a:cubicBezTo>
                  <a:pt x="8539" y="18805"/>
                  <a:pt x="8572" y="18798"/>
                  <a:pt x="8596" y="18774"/>
                </a:cubicBezTo>
                <a:cubicBezTo>
                  <a:pt x="8613" y="18780"/>
                  <a:pt x="8630" y="18785"/>
                  <a:pt x="8653" y="18791"/>
                </a:cubicBezTo>
                <a:cubicBezTo>
                  <a:pt x="8663" y="18807"/>
                  <a:pt x="8681" y="18810"/>
                  <a:pt x="8700" y="18810"/>
                </a:cubicBezTo>
                <a:cubicBezTo>
                  <a:pt x="8718" y="18810"/>
                  <a:pt x="8737" y="18807"/>
                  <a:pt x="8753" y="18807"/>
                </a:cubicBezTo>
                <a:cubicBezTo>
                  <a:pt x="8758" y="18807"/>
                  <a:pt x="8762" y="18807"/>
                  <a:pt x="8767" y="18808"/>
                </a:cubicBezTo>
                <a:lnTo>
                  <a:pt x="8755" y="18848"/>
                </a:lnTo>
                <a:cubicBezTo>
                  <a:pt x="8761" y="18842"/>
                  <a:pt x="8772" y="18819"/>
                  <a:pt x="8778" y="18814"/>
                </a:cubicBezTo>
                <a:cubicBezTo>
                  <a:pt x="8795" y="18825"/>
                  <a:pt x="8823" y="18848"/>
                  <a:pt x="8840" y="18865"/>
                </a:cubicBezTo>
                <a:cubicBezTo>
                  <a:pt x="8857" y="18853"/>
                  <a:pt x="8874" y="18842"/>
                  <a:pt x="8886" y="18831"/>
                </a:cubicBezTo>
                <a:cubicBezTo>
                  <a:pt x="8897" y="18842"/>
                  <a:pt x="8908" y="18859"/>
                  <a:pt x="8914" y="18870"/>
                </a:cubicBezTo>
                <a:cubicBezTo>
                  <a:pt x="8914" y="18865"/>
                  <a:pt x="8914" y="18848"/>
                  <a:pt x="8914" y="18836"/>
                </a:cubicBezTo>
                <a:cubicBezTo>
                  <a:pt x="8942" y="18848"/>
                  <a:pt x="8982" y="18848"/>
                  <a:pt x="9005" y="18882"/>
                </a:cubicBezTo>
                <a:cubicBezTo>
                  <a:pt x="9005" y="18870"/>
                  <a:pt x="9005" y="18859"/>
                  <a:pt x="8999" y="18848"/>
                </a:cubicBezTo>
                <a:lnTo>
                  <a:pt x="8999" y="18848"/>
                </a:lnTo>
                <a:cubicBezTo>
                  <a:pt x="9050" y="18856"/>
                  <a:pt x="9101" y="18858"/>
                  <a:pt x="9152" y="18858"/>
                </a:cubicBezTo>
                <a:cubicBezTo>
                  <a:pt x="9178" y="18858"/>
                  <a:pt x="9203" y="18857"/>
                  <a:pt x="9229" y="18857"/>
                </a:cubicBezTo>
                <a:cubicBezTo>
                  <a:pt x="9254" y="18857"/>
                  <a:pt x="9280" y="18858"/>
                  <a:pt x="9306" y="18859"/>
                </a:cubicBezTo>
                <a:cubicBezTo>
                  <a:pt x="9300" y="18870"/>
                  <a:pt x="9289" y="18882"/>
                  <a:pt x="9283" y="18893"/>
                </a:cubicBezTo>
                <a:cubicBezTo>
                  <a:pt x="9304" y="18869"/>
                  <a:pt x="9344" y="18856"/>
                  <a:pt x="9383" y="18856"/>
                </a:cubicBezTo>
                <a:cubicBezTo>
                  <a:pt x="9418" y="18856"/>
                  <a:pt x="9451" y="18866"/>
                  <a:pt x="9470" y="18887"/>
                </a:cubicBezTo>
                <a:cubicBezTo>
                  <a:pt x="9474" y="18891"/>
                  <a:pt x="9478" y="18893"/>
                  <a:pt x="9482" y="18893"/>
                </a:cubicBezTo>
                <a:cubicBezTo>
                  <a:pt x="9497" y="18893"/>
                  <a:pt x="9514" y="18875"/>
                  <a:pt x="9527" y="18870"/>
                </a:cubicBezTo>
                <a:cubicBezTo>
                  <a:pt x="9535" y="18871"/>
                  <a:pt x="9543" y="18872"/>
                  <a:pt x="9551" y="18872"/>
                </a:cubicBezTo>
                <a:cubicBezTo>
                  <a:pt x="9607" y="18872"/>
                  <a:pt x="9651" y="18853"/>
                  <a:pt x="9691" y="18808"/>
                </a:cubicBezTo>
                <a:cubicBezTo>
                  <a:pt x="9697" y="18819"/>
                  <a:pt x="9697" y="18842"/>
                  <a:pt x="9697" y="18853"/>
                </a:cubicBezTo>
                <a:cubicBezTo>
                  <a:pt x="9703" y="18842"/>
                  <a:pt x="9714" y="18819"/>
                  <a:pt x="9714" y="18808"/>
                </a:cubicBezTo>
                <a:cubicBezTo>
                  <a:pt x="9730" y="18820"/>
                  <a:pt x="9747" y="18844"/>
                  <a:pt x="9765" y="18844"/>
                </a:cubicBezTo>
                <a:cubicBezTo>
                  <a:pt x="9772" y="18844"/>
                  <a:pt x="9780" y="18840"/>
                  <a:pt x="9788" y="18831"/>
                </a:cubicBezTo>
                <a:cubicBezTo>
                  <a:pt x="9828" y="18831"/>
                  <a:pt x="9873" y="18836"/>
                  <a:pt x="9913" y="18836"/>
                </a:cubicBezTo>
                <a:cubicBezTo>
                  <a:pt x="9867" y="18814"/>
                  <a:pt x="9822" y="18802"/>
                  <a:pt x="9776" y="18797"/>
                </a:cubicBezTo>
                <a:lnTo>
                  <a:pt x="9765" y="18836"/>
                </a:lnTo>
                <a:cubicBezTo>
                  <a:pt x="9750" y="18814"/>
                  <a:pt x="9733" y="18799"/>
                  <a:pt x="9712" y="18799"/>
                </a:cubicBezTo>
                <a:cubicBezTo>
                  <a:pt x="9701" y="18799"/>
                  <a:pt x="9688" y="18804"/>
                  <a:pt x="9674" y="18814"/>
                </a:cubicBezTo>
                <a:lnTo>
                  <a:pt x="9680" y="18774"/>
                </a:lnTo>
                <a:lnTo>
                  <a:pt x="9680" y="18774"/>
                </a:lnTo>
                <a:cubicBezTo>
                  <a:pt x="9663" y="18808"/>
                  <a:pt x="9635" y="18842"/>
                  <a:pt x="9601" y="18859"/>
                </a:cubicBezTo>
                <a:cubicBezTo>
                  <a:pt x="9555" y="18836"/>
                  <a:pt x="9544" y="18785"/>
                  <a:pt x="9532" y="18740"/>
                </a:cubicBezTo>
                <a:cubicBezTo>
                  <a:pt x="9493" y="18729"/>
                  <a:pt x="9447" y="18723"/>
                  <a:pt x="9402" y="18717"/>
                </a:cubicBezTo>
                <a:cubicBezTo>
                  <a:pt x="9635" y="18706"/>
                  <a:pt x="9873" y="18695"/>
                  <a:pt x="10111" y="18695"/>
                </a:cubicBezTo>
                <a:cubicBezTo>
                  <a:pt x="10106" y="18700"/>
                  <a:pt x="10089" y="18717"/>
                  <a:pt x="10083" y="18729"/>
                </a:cubicBezTo>
                <a:lnTo>
                  <a:pt x="10100" y="18729"/>
                </a:lnTo>
                <a:cubicBezTo>
                  <a:pt x="10107" y="18698"/>
                  <a:pt x="10120" y="18681"/>
                  <a:pt x="10143" y="18681"/>
                </a:cubicBezTo>
                <a:cubicBezTo>
                  <a:pt x="10154" y="18681"/>
                  <a:pt x="10167" y="18685"/>
                  <a:pt x="10184" y="18694"/>
                </a:cubicBezTo>
                <a:lnTo>
                  <a:pt x="10184" y="18694"/>
                </a:lnTo>
                <a:cubicBezTo>
                  <a:pt x="10186" y="18688"/>
                  <a:pt x="10188" y="18682"/>
                  <a:pt x="10191" y="18678"/>
                </a:cubicBezTo>
                <a:cubicBezTo>
                  <a:pt x="10264" y="18672"/>
                  <a:pt x="10338" y="18672"/>
                  <a:pt x="10406" y="18666"/>
                </a:cubicBezTo>
                <a:cubicBezTo>
                  <a:pt x="10410" y="18666"/>
                  <a:pt x="10414" y="18667"/>
                  <a:pt x="10419" y="18667"/>
                </a:cubicBezTo>
                <a:cubicBezTo>
                  <a:pt x="10476" y="18667"/>
                  <a:pt x="10540" y="18644"/>
                  <a:pt x="10598" y="18644"/>
                </a:cubicBezTo>
                <a:cubicBezTo>
                  <a:pt x="10630" y="18644"/>
                  <a:pt x="10659" y="18651"/>
                  <a:pt x="10684" y="18672"/>
                </a:cubicBezTo>
                <a:cubicBezTo>
                  <a:pt x="10724" y="18678"/>
                  <a:pt x="10764" y="18678"/>
                  <a:pt x="10809" y="18683"/>
                </a:cubicBezTo>
                <a:cubicBezTo>
                  <a:pt x="10815" y="18683"/>
                  <a:pt x="10826" y="18672"/>
                  <a:pt x="10837" y="18666"/>
                </a:cubicBezTo>
                <a:cubicBezTo>
                  <a:pt x="10846" y="18669"/>
                  <a:pt x="10854" y="18670"/>
                  <a:pt x="10861" y="18670"/>
                </a:cubicBezTo>
                <a:cubicBezTo>
                  <a:pt x="10884" y="18670"/>
                  <a:pt x="10901" y="18657"/>
                  <a:pt x="10906" y="18626"/>
                </a:cubicBezTo>
                <a:lnTo>
                  <a:pt x="10906" y="18626"/>
                </a:lnTo>
                <a:cubicBezTo>
                  <a:pt x="10883" y="18632"/>
                  <a:pt x="10860" y="18632"/>
                  <a:pt x="10837" y="18632"/>
                </a:cubicBezTo>
                <a:cubicBezTo>
                  <a:pt x="10872" y="18621"/>
                  <a:pt x="10906" y="18615"/>
                  <a:pt x="10940" y="18604"/>
                </a:cubicBezTo>
                <a:lnTo>
                  <a:pt x="10940" y="18604"/>
                </a:lnTo>
                <a:cubicBezTo>
                  <a:pt x="10940" y="18615"/>
                  <a:pt x="10934" y="18644"/>
                  <a:pt x="10934" y="18655"/>
                </a:cubicBezTo>
                <a:cubicBezTo>
                  <a:pt x="10951" y="18644"/>
                  <a:pt x="10974" y="18638"/>
                  <a:pt x="10991" y="18626"/>
                </a:cubicBezTo>
                <a:lnTo>
                  <a:pt x="10991" y="18626"/>
                </a:lnTo>
                <a:cubicBezTo>
                  <a:pt x="10991" y="18649"/>
                  <a:pt x="10991" y="18672"/>
                  <a:pt x="10985" y="18695"/>
                </a:cubicBezTo>
                <a:cubicBezTo>
                  <a:pt x="10962" y="18700"/>
                  <a:pt x="10940" y="18706"/>
                  <a:pt x="10917" y="18712"/>
                </a:cubicBezTo>
                <a:cubicBezTo>
                  <a:pt x="10917" y="18706"/>
                  <a:pt x="10906" y="18700"/>
                  <a:pt x="10900" y="18700"/>
                </a:cubicBezTo>
                <a:cubicBezTo>
                  <a:pt x="10843" y="18706"/>
                  <a:pt x="10786" y="18723"/>
                  <a:pt x="10735" y="18746"/>
                </a:cubicBezTo>
                <a:cubicBezTo>
                  <a:pt x="10724" y="18740"/>
                  <a:pt x="10701" y="18729"/>
                  <a:pt x="10690" y="18723"/>
                </a:cubicBezTo>
                <a:cubicBezTo>
                  <a:pt x="10684" y="18734"/>
                  <a:pt x="10684" y="18757"/>
                  <a:pt x="10679" y="18768"/>
                </a:cubicBezTo>
                <a:cubicBezTo>
                  <a:pt x="10705" y="18778"/>
                  <a:pt x="10731" y="18781"/>
                  <a:pt x="10758" y="18781"/>
                </a:cubicBezTo>
                <a:cubicBezTo>
                  <a:pt x="10828" y="18781"/>
                  <a:pt x="10899" y="18757"/>
                  <a:pt x="10974" y="18757"/>
                </a:cubicBezTo>
                <a:lnTo>
                  <a:pt x="10972" y="18764"/>
                </a:lnTo>
                <a:lnTo>
                  <a:pt x="10972" y="18764"/>
                </a:lnTo>
                <a:cubicBezTo>
                  <a:pt x="10974" y="18759"/>
                  <a:pt x="10977" y="18754"/>
                  <a:pt x="10979" y="18751"/>
                </a:cubicBezTo>
                <a:cubicBezTo>
                  <a:pt x="11030" y="18746"/>
                  <a:pt x="11076" y="18740"/>
                  <a:pt x="11121" y="18717"/>
                </a:cubicBezTo>
                <a:cubicBezTo>
                  <a:pt x="11133" y="18721"/>
                  <a:pt x="11144" y="18722"/>
                  <a:pt x="11155" y="18722"/>
                </a:cubicBezTo>
                <a:cubicBezTo>
                  <a:pt x="11182" y="18722"/>
                  <a:pt x="11206" y="18711"/>
                  <a:pt x="11218" y="18683"/>
                </a:cubicBezTo>
                <a:cubicBezTo>
                  <a:pt x="11223" y="18695"/>
                  <a:pt x="11229" y="18712"/>
                  <a:pt x="11235" y="18723"/>
                </a:cubicBezTo>
                <a:cubicBezTo>
                  <a:pt x="11235" y="18706"/>
                  <a:pt x="11235" y="18683"/>
                  <a:pt x="11235" y="18672"/>
                </a:cubicBezTo>
                <a:cubicBezTo>
                  <a:pt x="11252" y="18678"/>
                  <a:pt x="11280" y="18689"/>
                  <a:pt x="11291" y="18695"/>
                </a:cubicBezTo>
                <a:cubicBezTo>
                  <a:pt x="11297" y="18689"/>
                  <a:pt x="11297" y="18678"/>
                  <a:pt x="11303" y="18672"/>
                </a:cubicBezTo>
                <a:cubicBezTo>
                  <a:pt x="11275" y="18669"/>
                  <a:pt x="11246" y="18665"/>
                  <a:pt x="11219" y="18665"/>
                </a:cubicBezTo>
                <a:cubicBezTo>
                  <a:pt x="11185" y="18665"/>
                  <a:pt x="11155" y="18672"/>
                  <a:pt x="11133" y="18700"/>
                </a:cubicBezTo>
                <a:cubicBezTo>
                  <a:pt x="11121" y="18695"/>
                  <a:pt x="11098" y="18683"/>
                  <a:pt x="11087" y="18678"/>
                </a:cubicBezTo>
                <a:cubicBezTo>
                  <a:pt x="11053" y="18683"/>
                  <a:pt x="11025" y="18689"/>
                  <a:pt x="10991" y="18700"/>
                </a:cubicBezTo>
                <a:cubicBezTo>
                  <a:pt x="10996" y="18678"/>
                  <a:pt x="11008" y="18644"/>
                  <a:pt x="11008" y="18621"/>
                </a:cubicBezTo>
                <a:lnTo>
                  <a:pt x="11053" y="18644"/>
                </a:lnTo>
                <a:lnTo>
                  <a:pt x="11053" y="18592"/>
                </a:lnTo>
                <a:cubicBezTo>
                  <a:pt x="11064" y="18587"/>
                  <a:pt x="11081" y="18581"/>
                  <a:pt x="11087" y="18575"/>
                </a:cubicBezTo>
                <a:lnTo>
                  <a:pt x="11087" y="18638"/>
                </a:lnTo>
                <a:cubicBezTo>
                  <a:pt x="11098" y="18621"/>
                  <a:pt x="11110" y="18598"/>
                  <a:pt x="11121" y="18581"/>
                </a:cubicBezTo>
                <a:cubicBezTo>
                  <a:pt x="11138" y="18575"/>
                  <a:pt x="11155" y="18570"/>
                  <a:pt x="11167" y="18570"/>
                </a:cubicBezTo>
                <a:cubicBezTo>
                  <a:pt x="11155" y="18581"/>
                  <a:pt x="11133" y="18587"/>
                  <a:pt x="11127" y="18609"/>
                </a:cubicBezTo>
                <a:cubicBezTo>
                  <a:pt x="11134" y="18615"/>
                  <a:pt x="11141" y="18617"/>
                  <a:pt x="11147" y="18617"/>
                </a:cubicBezTo>
                <a:cubicBezTo>
                  <a:pt x="11178" y="18617"/>
                  <a:pt x="11196" y="18557"/>
                  <a:pt x="11229" y="18547"/>
                </a:cubicBezTo>
                <a:cubicBezTo>
                  <a:pt x="11252" y="18547"/>
                  <a:pt x="11291" y="18553"/>
                  <a:pt x="11314" y="18553"/>
                </a:cubicBezTo>
                <a:cubicBezTo>
                  <a:pt x="11328" y="18537"/>
                  <a:pt x="11342" y="18530"/>
                  <a:pt x="11355" y="18530"/>
                </a:cubicBezTo>
                <a:cubicBezTo>
                  <a:pt x="11375" y="18530"/>
                  <a:pt x="11394" y="18544"/>
                  <a:pt x="11411" y="18564"/>
                </a:cubicBezTo>
                <a:cubicBezTo>
                  <a:pt x="11416" y="18553"/>
                  <a:pt x="11428" y="18536"/>
                  <a:pt x="11428" y="18524"/>
                </a:cubicBezTo>
                <a:cubicBezTo>
                  <a:pt x="11490" y="18496"/>
                  <a:pt x="11558" y="18485"/>
                  <a:pt x="11620" y="18462"/>
                </a:cubicBezTo>
                <a:lnTo>
                  <a:pt x="11620" y="18462"/>
                </a:lnTo>
                <a:cubicBezTo>
                  <a:pt x="11603" y="18485"/>
                  <a:pt x="11592" y="18507"/>
                  <a:pt x="11575" y="18530"/>
                </a:cubicBezTo>
                <a:cubicBezTo>
                  <a:pt x="11609" y="18519"/>
                  <a:pt x="11626" y="18485"/>
                  <a:pt x="11637" y="18456"/>
                </a:cubicBezTo>
                <a:cubicBezTo>
                  <a:pt x="11649" y="18468"/>
                  <a:pt x="11666" y="18485"/>
                  <a:pt x="11683" y="18502"/>
                </a:cubicBezTo>
                <a:cubicBezTo>
                  <a:pt x="11677" y="18479"/>
                  <a:pt x="11672" y="18462"/>
                  <a:pt x="11666" y="18445"/>
                </a:cubicBezTo>
                <a:cubicBezTo>
                  <a:pt x="11711" y="18445"/>
                  <a:pt x="11751" y="18422"/>
                  <a:pt x="11791" y="18405"/>
                </a:cubicBezTo>
                <a:lnTo>
                  <a:pt x="11791" y="18405"/>
                </a:lnTo>
                <a:cubicBezTo>
                  <a:pt x="11791" y="18417"/>
                  <a:pt x="11785" y="18439"/>
                  <a:pt x="11785" y="18451"/>
                </a:cubicBezTo>
                <a:cubicBezTo>
                  <a:pt x="11796" y="18445"/>
                  <a:pt x="11819" y="18445"/>
                  <a:pt x="11830" y="18439"/>
                </a:cubicBezTo>
                <a:cubicBezTo>
                  <a:pt x="11779" y="18400"/>
                  <a:pt x="11847" y="18377"/>
                  <a:pt x="11881" y="18365"/>
                </a:cubicBezTo>
                <a:lnTo>
                  <a:pt x="11887" y="18365"/>
                </a:lnTo>
                <a:lnTo>
                  <a:pt x="11893" y="18377"/>
                </a:lnTo>
                <a:cubicBezTo>
                  <a:pt x="11893" y="18377"/>
                  <a:pt x="11893" y="18365"/>
                  <a:pt x="11898" y="18360"/>
                </a:cubicBezTo>
                <a:cubicBezTo>
                  <a:pt x="11944" y="18348"/>
                  <a:pt x="11984" y="18326"/>
                  <a:pt x="12029" y="18309"/>
                </a:cubicBezTo>
                <a:cubicBezTo>
                  <a:pt x="12052" y="18297"/>
                  <a:pt x="12080" y="18286"/>
                  <a:pt x="12103" y="18275"/>
                </a:cubicBezTo>
                <a:lnTo>
                  <a:pt x="12114" y="18263"/>
                </a:lnTo>
                <a:cubicBezTo>
                  <a:pt x="12119" y="18262"/>
                  <a:pt x="12123" y="18262"/>
                  <a:pt x="12128" y="18262"/>
                </a:cubicBezTo>
                <a:cubicBezTo>
                  <a:pt x="12146" y="18262"/>
                  <a:pt x="12163" y="18269"/>
                  <a:pt x="12176" y="18269"/>
                </a:cubicBezTo>
                <a:cubicBezTo>
                  <a:pt x="12188" y="18252"/>
                  <a:pt x="12194" y="18241"/>
                  <a:pt x="12205" y="18224"/>
                </a:cubicBezTo>
                <a:cubicBezTo>
                  <a:pt x="12211" y="18235"/>
                  <a:pt x="12222" y="18246"/>
                  <a:pt x="12228" y="18252"/>
                </a:cubicBezTo>
                <a:cubicBezTo>
                  <a:pt x="12239" y="18246"/>
                  <a:pt x="12256" y="18241"/>
                  <a:pt x="12267" y="18235"/>
                </a:cubicBezTo>
                <a:cubicBezTo>
                  <a:pt x="12273" y="18235"/>
                  <a:pt x="12273" y="18235"/>
                  <a:pt x="12273" y="18241"/>
                </a:cubicBezTo>
                <a:cubicBezTo>
                  <a:pt x="12290" y="18241"/>
                  <a:pt x="12307" y="18229"/>
                  <a:pt x="12313" y="18218"/>
                </a:cubicBezTo>
                <a:cubicBezTo>
                  <a:pt x="12472" y="18150"/>
                  <a:pt x="12647" y="18127"/>
                  <a:pt x="12806" y="18059"/>
                </a:cubicBezTo>
                <a:cubicBezTo>
                  <a:pt x="12829" y="18019"/>
                  <a:pt x="12874" y="18031"/>
                  <a:pt x="12908" y="18025"/>
                </a:cubicBezTo>
                <a:cubicBezTo>
                  <a:pt x="12954" y="17997"/>
                  <a:pt x="12999" y="17974"/>
                  <a:pt x="13045" y="17957"/>
                </a:cubicBezTo>
                <a:cubicBezTo>
                  <a:pt x="13050" y="17951"/>
                  <a:pt x="13056" y="17940"/>
                  <a:pt x="13062" y="17934"/>
                </a:cubicBezTo>
                <a:cubicBezTo>
                  <a:pt x="13090" y="17929"/>
                  <a:pt x="13113" y="17929"/>
                  <a:pt x="13135" y="17929"/>
                </a:cubicBezTo>
                <a:cubicBezTo>
                  <a:pt x="13152" y="17917"/>
                  <a:pt x="13169" y="17906"/>
                  <a:pt x="13192" y="17889"/>
                </a:cubicBezTo>
                <a:cubicBezTo>
                  <a:pt x="13198" y="17895"/>
                  <a:pt x="13215" y="17900"/>
                  <a:pt x="13220" y="17900"/>
                </a:cubicBezTo>
                <a:lnTo>
                  <a:pt x="13209" y="17883"/>
                </a:lnTo>
                <a:cubicBezTo>
                  <a:pt x="13249" y="17872"/>
                  <a:pt x="13277" y="17861"/>
                  <a:pt x="13311" y="17844"/>
                </a:cubicBezTo>
                <a:cubicBezTo>
                  <a:pt x="13317" y="17844"/>
                  <a:pt x="13323" y="17855"/>
                  <a:pt x="13323" y="17861"/>
                </a:cubicBezTo>
                <a:cubicBezTo>
                  <a:pt x="13328" y="17849"/>
                  <a:pt x="13340" y="17832"/>
                  <a:pt x="13340" y="17826"/>
                </a:cubicBezTo>
                <a:cubicBezTo>
                  <a:pt x="13413" y="17821"/>
                  <a:pt x="13459" y="17753"/>
                  <a:pt x="13527" y="17747"/>
                </a:cubicBezTo>
                <a:cubicBezTo>
                  <a:pt x="13595" y="17662"/>
                  <a:pt x="13708" y="17651"/>
                  <a:pt x="13799" y="17588"/>
                </a:cubicBezTo>
                <a:cubicBezTo>
                  <a:pt x="13799" y="17583"/>
                  <a:pt x="13799" y="17560"/>
                  <a:pt x="13799" y="17548"/>
                </a:cubicBezTo>
                <a:cubicBezTo>
                  <a:pt x="13811" y="17554"/>
                  <a:pt x="13828" y="17560"/>
                  <a:pt x="13833" y="17565"/>
                </a:cubicBezTo>
                <a:cubicBezTo>
                  <a:pt x="13941" y="17497"/>
                  <a:pt x="14072" y="17469"/>
                  <a:pt x="14162" y="17384"/>
                </a:cubicBezTo>
                <a:cubicBezTo>
                  <a:pt x="14162" y="17373"/>
                  <a:pt x="14151" y="17361"/>
                  <a:pt x="14145" y="17350"/>
                </a:cubicBezTo>
                <a:cubicBezTo>
                  <a:pt x="14100" y="17384"/>
                  <a:pt x="14049" y="17418"/>
                  <a:pt x="13998" y="17452"/>
                </a:cubicBezTo>
                <a:cubicBezTo>
                  <a:pt x="13992" y="17446"/>
                  <a:pt x="13981" y="17446"/>
                  <a:pt x="13969" y="17446"/>
                </a:cubicBezTo>
                <a:cubicBezTo>
                  <a:pt x="13907" y="17503"/>
                  <a:pt x="13811" y="17531"/>
                  <a:pt x="13731" y="17571"/>
                </a:cubicBezTo>
                <a:cubicBezTo>
                  <a:pt x="13725" y="17577"/>
                  <a:pt x="13725" y="17594"/>
                  <a:pt x="13725" y="17600"/>
                </a:cubicBezTo>
                <a:cubicBezTo>
                  <a:pt x="13697" y="17605"/>
                  <a:pt x="13674" y="17605"/>
                  <a:pt x="13652" y="17605"/>
                </a:cubicBezTo>
                <a:cubicBezTo>
                  <a:pt x="13646" y="17622"/>
                  <a:pt x="13635" y="17645"/>
                  <a:pt x="13629" y="17662"/>
                </a:cubicBezTo>
                <a:cubicBezTo>
                  <a:pt x="13623" y="17651"/>
                  <a:pt x="13612" y="17639"/>
                  <a:pt x="13606" y="17634"/>
                </a:cubicBezTo>
                <a:cubicBezTo>
                  <a:pt x="13601" y="17639"/>
                  <a:pt x="13584" y="17656"/>
                  <a:pt x="13578" y="17668"/>
                </a:cubicBezTo>
                <a:cubicBezTo>
                  <a:pt x="13561" y="17656"/>
                  <a:pt x="13544" y="17645"/>
                  <a:pt x="13533" y="17634"/>
                </a:cubicBezTo>
                <a:lnTo>
                  <a:pt x="13533" y="17634"/>
                </a:lnTo>
                <a:cubicBezTo>
                  <a:pt x="13538" y="17639"/>
                  <a:pt x="13544" y="17662"/>
                  <a:pt x="13550" y="17668"/>
                </a:cubicBezTo>
                <a:cubicBezTo>
                  <a:pt x="13408" y="17724"/>
                  <a:pt x="13260" y="17781"/>
                  <a:pt x="13124" y="17849"/>
                </a:cubicBezTo>
                <a:cubicBezTo>
                  <a:pt x="13124" y="17821"/>
                  <a:pt x="13124" y="17792"/>
                  <a:pt x="13118" y="17764"/>
                </a:cubicBezTo>
                <a:lnTo>
                  <a:pt x="13118" y="17764"/>
                </a:lnTo>
                <a:cubicBezTo>
                  <a:pt x="13124" y="17770"/>
                  <a:pt x="13135" y="17792"/>
                  <a:pt x="13141" y="17804"/>
                </a:cubicBezTo>
                <a:cubicBezTo>
                  <a:pt x="13209" y="17775"/>
                  <a:pt x="13272" y="17741"/>
                  <a:pt x="13340" y="17707"/>
                </a:cubicBezTo>
                <a:cubicBezTo>
                  <a:pt x="13334" y="17702"/>
                  <a:pt x="13323" y="17685"/>
                  <a:pt x="13311" y="17679"/>
                </a:cubicBezTo>
                <a:cubicBezTo>
                  <a:pt x="13402" y="17622"/>
                  <a:pt x="13493" y="17577"/>
                  <a:pt x="13589" y="17537"/>
                </a:cubicBezTo>
                <a:lnTo>
                  <a:pt x="13589" y="17537"/>
                </a:lnTo>
                <a:cubicBezTo>
                  <a:pt x="13578" y="17571"/>
                  <a:pt x="13555" y="17588"/>
                  <a:pt x="13527" y="17605"/>
                </a:cubicBezTo>
                <a:lnTo>
                  <a:pt x="13527" y="17611"/>
                </a:lnTo>
                <a:cubicBezTo>
                  <a:pt x="13550" y="17600"/>
                  <a:pt x="13572" y="17594"/>
                  <a:pt x="13595" y="17583"/>
                </a:cubicBezTo>
                <a:cubicBezTo>
                  <a:pt x="13595" y="17560"/>
                  <a:pt x="13589" y="17543"/>
                  <a:pt x="13595" y="17520"/>
                </a:cubicBezTo>
                <a:cubicBezTo>
                  <a:pt x="13597" y="17520"/>
                  <a:pt x="13598" y="17519"/>
                  <a:pt x="13600" y="17519"/>
                </a:cubicBezTo>
                <a:cubicBezTo>
                  <a:pt x="13619" y="17519"/>
                  <a:pt x="13624" y="17550"/>
                  <a:pt x="13635" y="17565"/>
                </a:cubicBezTo>
                <a:cubicBezTo>
                  <a:pt x="13674" y="17537"/>
                  <a:pt x="13714" y="17514"/>
                  <a:pt x="13754" y="17492"/>
                </a:cubicBezTo>
                <a:lnTo>
                  <a:pt x="13680" y="17492"/>
                </a:lnTo>
                <a:cubicBezTo>
                  <a:pt x="13721" y="17478"/>
                  <a:pt x="13766" y="17424"/>
                  <a:pt x="13814" y="17424"/>
                </a:cubicBezTo>
                <a:cubicBezTo>
                  <a:pt x="13826" y="17424"/>
                  <a:pt x="13838" y="17427"/>
                  <a:pt x="13850" y="17435"/>
                </a:cubicBezTo>
                <a:cubicBezTo>
                  <a:pt x="13879" y="17418"/>
                  <a:pt x="13907" y="17401"/>
                  <a:pt x="13935" y="17384"/>
                </a:cubicBezTo>
                <a:lnTo>
                  <a:pt x="13935" y="17384"/>
                </a:lnTo>
                <a:cubicBezTo>
                  <a:pt x="13913" y="17390"/>
                  <a:pt x="13896" y="17395"/>
                  <a:pt x="13879" y="17407"/>
                </a:cubicBezTo>
                <a:lnTo>
                  <a:pt x="13873" y="17390"/>
                </a:lnTo>
                <a:cubicBezTo>
                  <a:pt x="13896" y="17373"/>
                  <a:pt x="13924" y="17361"/>
                  <a:pt x="13952" y="17344"/>
                </a:cubicBezTo>
                <a:cubicBezTo>
                  <a:pt x="13952" y="17350"/>
                  <a:pt x="13964" y="17367"/>
                  <a:pt x="13969" y="17373"/>
                </a:cubicBezTo>
                <a:cubicBezTo>
                  <a:pt x="13952" y="17339"/>
                  <a:pt x="13981" y="17327"/>
                  <a:pt x="14009" y="17316"/>
                </a:cubicBezTo>
                <a:cubicBezTo>
                  <a:pt x="14015" y="17327"/>
                  <a:pt x="14015" y="17350"/>
                  <a:pt x="14015" y="17356"/>
                </a:cubicBezTo>
                <a:cubicBezTo>
                  <a:pt x="14089" y="17299"/>
                  <a:pt x="14174" y="17259"/>
                  <a:pt x="14253" y="17208"/>
                </a:cubicBezTo>
                <a:lnTo>
                  <a:pt x="14253" y="17208"/>
                </a:lnTo>
                <a:cubicBezTo>
                  <a:pt x="14242" y="17214"/>
                  <a:pt x="14219" y="17225"/>
                  <a:pt x="14208" y="17225"/>
                </a:cubicBezTo>
                <a:lnTo>
                  <a:pt x="14191" y="17202"/>
                </a:lnTo>
                <a:cubicBezTo>
                  <a:pt x="14219" y="17185"/>
                  <a:pt x="14247" y="17168"/>
                  <a:pt x="14276" y="17151"/>
                </a:cubicBezTo>
                <a:cubicBezTo>
                  <a:pt x="14276" y="17157"/>
                  <a:pt x="14281" y="17180"/>
                  <a:pt x="14281" y="17185"/>
                </a:cubicBezTo>
                <a:cubicBezTo>
                  <a:pt x="14384" y="17134"/>
                  <a:pt x="14486" y="17078"/>
                  <a:pt x="14577" y="17004"/>
                </a:cubicBezTo>
                <a:lnTo>
                  <a:pt x="14577" y="17004"/>
                </a:lnTo>
                <a:cubicBezTo>
                  <a:pt x="14520" y="17021"/>
                  <a:pt x="14469" y="17066"/>
                  <a:pt x="14412" y="17078"/>
                </a:cubicBezTo>
                <a:cubicBezTo>
                  <a:pt x="14480" y="17015"/>
                  <a:pt x="14559" y="16970"/>
                  <a:pt x="14639" y="16930"/>
                </a:cubicBezTo>
                <a:cubicBezTo>
                  <a:pt x="14650" y="16930"/>
                  <a:pt x="14656" y="16936"/>
                  <a:pt x="14667" y="16936"/>
                </a:cubicBezTo>
                <a:cubicBezTo>
                  <a:pt x="14696" y="16936"/>
                  <a:pt x="14724" y="16919"/>
                  <a:pt x="14747" y="16896"/>
                </a:cubicBezTo>
                <a:cubicBezTo>
                  <a:pt x="14738" y="16893"/>
                  <a:pt x="14730" y="16891"/>
                  <a:pt x="14722" y="16891"/>
                </a:cubicBezTo>
                <a:cubicBezTo>
                  <a:pt x="14702" y="16891"/>
                  <a:pt x="14682" y="16899"/>
                  <a:pt x="14662" y="16907"/>
                </a:cubicBezTo>
                <a:cubicBezTo>
                  <a:pt x="14690" y="16879"/>
                  <a:pt x="14724" y="16851"/>
                  <a:pt x="14758" y="16834"/>
                </a:cubicBezTo>
                <a:cubicBezTo>
                  <a:pt x="14764" y="16845"/>
                  <a:pt x="14769" y="16856"/>
                  <a:pt x="14775" y="16873"/>
                </a:cubicBezTo>
                <a:cubicBezTo>
                  <a:pt x="14798" y="16851"/>
                  <a:pt x="14826" y="16834"/>
                  <a:pt x="14855" y="16817"/>
                </a:cubicBezTo>
                <a:lnTo>
                  <a:pt x="14786" y="16817"/>
                </a:lnTo>
                <a:cubicBezTo>
                  <a:pt x="14832" y="16788"/>
                  <a:pt x="14877" y="16760"/>
                  <a:pt x="14923" y="16737"/>
                </a:cubicBezTo>
                <a:cubicBezTo>
                  <a:pt x="14934" y="16748"/>
                  <a:pt x="14951" y="16765"/>
                  <a:pt x="14968" y="16777"/>
                </a:cubicBezTo>
                <a:cubicBezTo>
                  <a:pt x="14979" y="16680"/>
                  <a:pt x="15110" y="16658"/>
                  <a:pt x="15155" y="16578"/>
                </a:cubicBezTo>
                <a:lnTo>
                  <a:pt x="15155" y="16578"/>
                </a:lnTo>
                <a:cubicBezTo>
                  <a:pt x="15144" y="16584"/>
                  <a:pt x="15121" y="16601"/>
                  <a:pt x="15110" y="16607"/>
                </a:cubicBezTo>
                <a:cubicBezTo>
                  <a:pt x="15104" y="16601"/>
                  <a:pt x="15093" y="16590"/>
                  <a:pt x="15087" y="16584"/>
                </a:cubicBezTo>
                <a:cubicBezTo>
                  <a:pt x="15104" y="16578"/>
                  <a:pt x="15127" y="16567"/>
                  <a:pt x="15144" y="16561"/>
                </a:cubicBezTo>
                <a:cubicBezTo>
                  <a:pt x="15150" y="16550"/>
                  <a:pt x="15155" y="16533"/>
                  <a:pt x="15167" y="16522"/>
                </a:cubicBezTo>
                <a:cubicBezTo>
                  <a:pt x="15172" y="16533"/>
                  <a:pt x="15184" y="16561"/>
                  <a:pt x="15189" y="16573"/>
                </a:cubicBezTo>
                <a:cubicBezTo>
                  <a:pt x="15218" y="16556"/>
                  <a:pt x="15252" y="16533"/>
                  <a:pt x="15257" y="16493"/>
                </a:cubicBezTo>
                <a:cubicBezTo>
                  <a:pt x="15291" y="16470"/>
                  <a:pt x="15325" y="16453"/>
                  <a:pt x="15365" y="16431"/>
                </a:cubicBezTo>
                <a:lnTo>
                  <a:pt x="15382" y="16397"/>
                </a:lnTo>
                <a:cubicBezTo>
                  <a:pt x="15422" y="16380"/>
                  <a:pt x="15462" y="16351"/>
                  <a:pt x="15496" y="16317"/>
                </a:cubicBezTo>
                <a:lnTo>
                  <a:pt x="15496" y="16317"/>
                </a:lnTo>
                <a:cubicBezTo>
                  <a:pt x="15496" y="16329"/>
                  <a:pt x="15490" y="16357"/>
                  <a:pt x="15490" y="16368"/>
                </a:cubicBezTo>
                <a:cubicBezTo>
                  <a:pt x="15501" y="16317"/>
                  <a:pt x="15552" y="16283"/>
                  <a:pt x="15564" y="16232"/>
                </a:cubicBezTo>
                <a:lnTo>
                  <a:pt x="15564" y="16232"/>
                </a:lnTo>
                <a:cubicBezTo>
                  <a:pt x="15524" y="16261"/>
                  <a:pt x="15490" y="16283"/>
                  <a:pt x="15450" y="16306"/>
                </a:cubicBezTo>
                <a:cubicBezTo>
                  <a:pt x="15547" y="16198"/>
                  <a:pt x="15666" y="16096"/>
                  <a:pt x="15785" y="16011"/>
                </a:cubicBezTo>
                <a:lnTo>
                  <a:pt x="15785" y="16011"/>
                </a:lnTo>
                <a:cubicBezTo>
                  <a:pt x="15768" y="16028"/>
                  <a:pt x="15751" y="16051"/>
                  <a:pt x="15734" y="16073"/>
                </a:cubicBezTo>
                <a:cubicBezTo>
                  <a:pt x="15740" y="16075"/>
                  <a:pt x="15745" y="16076"/>
                  <a:pt x="15750" y="16076"/>
                </a:cubicBezTo>
                <a:cubicBezTo>
                  <a:pt x="15771" y="16076"/>
                  <a:pt x="15791" y="16061"/>
                  <a:pt x="15813" y="16056"/>
                </a:cubicBezTo>
                <a:cubicBezTo>
                  <a:pt x="15825" y="16028"/>
                  <a:pt x="15842" y="16005"/>
                  <a:pt x="15853" y="15983"/>
                </a:cubicBezTo>
                <a:cubicBezTo>
                  <a:pt x="15864" y="15983"/>
                  <a:pt x="15876" y="15988"/>
                  <a:pt x="15881" y="15994"/>
                </a:cubicBezTo>
                <a:cubicBezTo>
                  <a:pt x="15877" y="15967"/>
                  <a:pt x="15927" y="15900"/>
                  <a:pt x="15958" y="15900"/>
                </a:cubicBezTo>
                <a:cubicBezTo>
                  <a:pt x="15967" y="15900"/>
                  <a:pt x="15974" y="15906"/>
                  <a:pt x="15978" y="15920"/>
                </a:cubicBezTo>
                <a:cubicBezTo>
                  <a:pt x="15899" y="16034"/>
                  <a:pt x="15762" y="16107"/>
                  <a:pt x="15694" y="16232"/>
                </a:cubicBezTo>
                <a:lnTo>
                  <a:pt x="15666" y="16232"/>
                </a:lnTo>
                <a:cubicBezTo>
                  <a:pt x="15609" y="16295"/>
                  <a:pt x="15541" y="16340"/>
                  <a:pt x="15473" y="16397"/>
                </a:cubicBezTo>
                <a:cubicBezTo>
                  <a:pt x="15484" y="16408"/>
                  <a:pt x="15496" y="16442"/>
                  <a:pt x="15507" y="16459"/>
                </a:cubicBezTo>
                <a:cubicBezTo>
                  <a:pt x="15541" y="16425"/>
                  <a:pt x="15581" y="16391"/>
                  <a:pt x="15569" y="16340"/>
                </a:cubicBezTo>
                <a:cubicBezTo>
                  <a:pt x="15586" y="16329"/>
                  <a:pt x="15603" y="16323"/>
                  <a:pt x="15620" y="16312"/>
                </a:cubicBezTo>
                <a:cubicBezTo>
                  <a:pt x="15623" y="16312"/>
                  <a:pt x="15625" y="16312"/>
                  <a:pt x="15627" y="16312"/>
                </a:cubicBezTo>
                <a:cubicBezTo>
                  <a:pt x="15668" y="16312"/>
                  <a:pt x="15685" y="16259"/>
                  <a:pt x="15717" y="16238"/>
                </a:cubicBezTo>
                <a:lnTo>
                  <a:pt x="15740" y="16278"/>
                </a:lnTo>
                <a:cubicBezTo>
                  <a:pt x="15734" y="16266"/>
                  <a:pt x="15728" y="16243"/>
                  <a:pt x="15723" y="16232"/>
                </a:cubicBezTo>
                <a:cubicBezTo>
                  <a:pt x="15745" y="16232"/>
                  <a:pt x="15779" y="16221"/>
                  <a:pt x="15808" y="16221"/>
                </a:cubicBezTo>
                <a:cubicBezTo>
                  <a:pt x="15808" y="16204"/>
                  <a:pt x="15808" y="16181"/>
                  <a:pt x="15808" y="16164"/>
                </a:cubicBezTo>
                <a:cubicBezTo>
                  <a:pt x="15825" y="16164"/>
                  <a:pt x="15847" y="16170"/>
                  <a:pt x="15859" y="16170"/>
                </a:cubicBezTo>
                <a:cubicBezTo>
                  <a:pt x="15853" y="16164"/>
                  <a:pt x="15842" y="16158"/>
                  <a:pt x="15836" y="16153"/>
                </a:cubicBezTo>
                <a:cubicBezTo>
                  <a:pt x="15862" y="16137"/>
                  <a:pt x="15884" y="16107"/>
                  <a:pt x="15918" y="16107"/>
                </a:cubicBezTo>
                <a:cubicBezTo>
                  <a:pt x="15921" y="16107"/>
                  <a:pt x="15923" y="16107"/>
                  <a:pt x="15926" y="16107"/>
                </a:cubicBezTo>
                <a:lnTo>
                  <a:pt x="15926" y="16107"/>
                </a:lnTo>
                <a:cubicBezTo>
                  <a:pt x="15920" y="16106"/>
                  <a:pt x="15909" y="16096"/>
                  <a:pt x="15904" y="16090"/>
                </a:cubicBezTo>
                <a:cubicBezTo>
                  <a:pt x="15984" y="16028"/>
                  <a:pt x="16040" y="15943"/>
                  <a:pt x="16114" y="15875"/>
                </a:cubicBezTo>
                <a:cubicBezTo>
                  <a:pt x="16114" y="15885"/>
                  <a:pt x="16119" y="15899"/>
                  <a:pt x="16120" y="15907"/>
                </a:cubicBezTo>
                <a:lnTo>
                  <a:pt x="16120" y="15907"/>
                </a:lnTo>
                <a:cubicBezTo>
                  <a:pt x="16116" y="15850"/>
                  <a:pt x="16183" y="15773"/>
                  <a:pt x="16245" y="15773"/>
                </a:cubicBezTo>
                <a:cubicBezTo>
                  <a:pt x="16273" y="15767"/>
                  <a:pt x="16256" y="15733"/>
                  <a:pt x="16267" y="15716"/>
                </a:cubicBezTo>
                <a:cubicBezTo>
                  <a:pt x="16318" y="15670"/>
                  <a:pt x="16341" y="15619"/>
                  <a:pt x="16335" y="15551"/>
                </a:cubicBezTo>
                <a:lnTo>
                  <a:pt x="16335" y="15551"/>
                </a:lnTo>
                <a:cubicBezTo>
                  <a:pt x="16347" y="15557"/>
                  <a:pt x="16364" y="15574"/>
                  <a:pt x="16375" y="15580"/>
                </a:cubicBezTo>
                <a:cubicBezTo>
                  <a:pt x="16369" y="15568"/>
                  <a:pt x="16358" y="15546"/>
                  <a:pt x="16352" y="15534"/>
                </a:cubicBezTo>
                <a:cubicBezTo>
                  <a:pt x="16375" y="15529"/>
                  <a:pt x="16421" y="15540"/>
                  <a:pt x="16415" y="15500"/>
                </a:cubicBezTo>
                <a:cubicBezTo>
                  <a:pt x="16443" y="15466"/>
                  <a:pt x="16477" y="15438"/>
                  <a:pt x="16506" y="15409"/>
                </a:cubicBezTo>
                <a:lnTo>
                  <a:pt x="16506" y="15409"/>
                </a:lnTo>
                <a:cubicBezTo>
                  <a:pt x="16455" y="15426"/>
                  <a:pt x="16421" y="15455"/>
                  <a:pt x="16381" y="15483"/>
                </a:cubicBezTo>
                <a:cubicBezTo>
                  <a:pt x="16386" y="15489"/>
                  <a:pt x="16398" y="15512"/>
                  <a:pt x="16403" y="15517"/>
                </a:cubicBezTo>
                <a:cubicBezTo>
                  <a:pt x="16396" y="15515"/>
                  <a:pt x="16388" y="15514"/>
                  <a:pt x="16381" y="15514"/>
                </a:cubicBezTo>
                <a:cubicBezTo>
                  <a:pt x="16351" y="15514"/>
                  <a:pt x="16329" y="15532"/>
                  <a:pt x="16324" y="15568"/>
                </a:cubicBezTo>
                <a:lnTo>
                  <a:pt x="16307" y="15540"/>
                </a:lnTo>
                <a:lnTo>
                  <a:pt x="16307" y="15540"/>
                </a:lnTo>
                <a:cubicBezTo>
                  <a:pt x="16318" y="15574"/>
                  <a:pt x="16318" y="15614"/>
                  <a:pt x="16313" y="15653"/>
                </a:cubicBezTo>
                <a:cubicBezTo>
                  <a:pt x="16301" y="15657"/>
                  <a:pt x="16289" y="15659"/>
                  <a:pt x="16277" y="15659"/>
                </a:cubicBezTo>
                <a:cubicBezTo>
                  <a:pt x="16240" y="15659"/>
                  <a:pt x="16207" y="15641"/>
                  <a:pt x="16177" y="15619"/>
                </a:cubicBezTo>
                <a:cubicBezTo>
                  <a:pt x="16142" y="15648"/>
                  <a:pt x="16108" y="15676"/>
                  <a:pt x="16074" y="15710"/>
                </a:cubicBezTo>
                <a:cubicBezTo>
                  <a:pt x="16222" y="15523"/>
                  <a:pt x="16369" y="15341"/>
                  <a:pt x="16528" y="15165"/>
                </a:cubicBezTo>
                <a:cubicBezTo>
                  <a:pt x="16534" y="15177"/>
                  <a:pt x="16534" y="15200"/>
                  <a:pt x="16534" y="15211"/>
                </a:cubicBezTo>
                <a:cubicBezTo>
                  <a:pt x="16540" y="15205"/>
                  <a:pt x="16551" y="15200"/>
                  <a:pt x="16551" y="15194"/>
                </a:cubicBezTo>
                <a:cubicBezTo>
                  <a:pt x="16528" y="15160"/>
                  <a:pt x="16528" y="15126"/>
                  <a:pt x="16579" y="15114"/>
                </a:cubicBezTo>
                <a:lnTo>
                  <a:pt x="16579" y="15114"/>
                </a:lnTo>
                <a:cubicBezTo>
                  <a:pt x="16579" y="15126"/>
                  <a:pt x="16574" y="15154"/>
                  <a:pt x="16574" y="15171"/>
                </a:cubicBezTo>
                <a:cubicBezTo>
                  <a:pt x="16579" y="15154"/>
                  <a:pt x="16591" y="15143"/>
                  <a:pt x="16596" y="15131"/>
                </a:cubicBezTo>
                <a:cubicBezTo>
                  <a:pt x="16585" y="15120"/>
                  <a:pt x="16579" y="15109"/>
                  <a:pt x="16574" y="15097"/>
                </a:cubicBezTo>
                <a:cubicBezTo>
                  <a:pt x="16619" y="15035"/>
                  <a:pt x="16670" y="14984"/>
                  <a:pt x="16716" y="14927"/>
                </a:cubicBezTo>
                <a:cubicBezTo>
                  <a:pt x="16778" y="14865"/>
                  <a:pt x="16806" y="14740"/>
                  <a:pt x="16903" y="14729"/>
                </a:cubicBezTo>
                <a:cubicBezTo>
                  <a:pt x="16931" y="14700"/>
                  <a:pt x="16960" y="14672"/>
                  <a:pt x="16994" y="14643"/>
                </a:cubicBezTo>
                <a:cubicBezTo>
                  <a:pt x="16994" y="14638"/>
                  <a:pt x="16999" y="14621"/>
                  <a:pt x="16999" y="14609"/>
                </a:cubicBezTo>
                <a:cubicBezTo>
                  <a:pt x="17033" y="14592"/>
                  <a:pt x="17045" y="14564"/>
                  <a:pt x="17022" y="14530"/>
                </a:cubicBezTo>
                <a:lnTo>
                  <a:pt x="17022" y="14530"/>
                </a:lnTo>
                <a:cubicBezTo>
                  <a:pt x="17005" y="14547"/>
                  <a:pt x="16988" y="14570"/>
                  <a:pt x="16977" y="14587"/>
                </a:cubicBezTo>
                <a:cubicBezTo>
                  <a:pt x="16988" y="14553"/>
                  <a:pt x="17005" y="14519"/>
                  <a:pt x="17022" y="14490"/>
                </a:cubicBezTo>
                <a:cubicBezTo>
                  <a:pt x="17033" y="14502"/>
                  <a:pt x="17050" y="14519"/>
                  <a:pt x="17056" y="14530"/>
                </a:cubicBezTo>
                <a:cubicBezTo>
                  <a:pt x="17062" y="14507"/>
                  <a:pt x="17067" y="14490"/>
                  <a:pt x="17073" y="14468"/>
                </a:cubicBezTo>
                <a:cubicBezTo>
                  <a:pt x="17090" y="14485"/>
                  <a:pt x="17107" y="14502"/>
                  <a:pt x="17118" y="14519"/>
                </a:cubicBezTo>
                <a:cubicBezTo>
                  <a:pt x="17107" y="14536"/>
                  <a:pt x="17096" y="14558"/>
                  <a:pt x="17084" y="14575"/>
                </a:cubicBezTo>
                <a:cubicBezTo>
                  <a:pt x="17079" y="14581"/>
                  <a:pt x="17073" y="14581"/>
                  <a:pt x="17067" y="14587"/>
                </a:cubicBezTo>
                <a:cubicBezTo>
                  <a:pt x="17033" y="14632"/>
                  <a:pt x="17011" y="14683"/>
                  <a:pt x="16994" y="14740"/>
                </a:cubicBezTo>
                <a:cubicBezTo>
                  <a:pt x="16982" y="14746"/>
                  <a:pt x="16954" y="14751"/>
                  <a:pt x="16942" y="14757"/>
                </a:cubicBezTo>
                <a:cubicBezTo>
                  <a:pt x="16948" y="14768"/>
                  <a:pt x="16965" y="14785"/>
                  <a:pt x="16971" y="14797"/>
                </a:cubicBezTo>
                <a:cubicBezTo>
                  <a:pt x="17056" y="14746"/>
                  <a:pt x="17090" y="14643"/>
                  <a:pt x="17158" y="14570"/>
                </a:cubicBezTo>
                <a:lnTo>
                  <a:pt x="17172" y="14588"/>
                </a:lnTo>
                <a:lnTo>
                  <a:pt x="17172" y="14588"/>
                </a:lnTo>
                <a:cubicBezTo>
                  <a:pt x="17167" y="14581"/>
                  <a:pt x="17163" y="14568"/>
                  <a:pt x="17158" y="14558"/>
                </a:cubicBezTo>
                <a:cubicBezTo>
                  <a:pt x="17192" y="14524"/>
                  <a:pt x="17221" y="14479"/>
                  <a:pt x="17232" y="14434"/>
                </a:cubicBezTo>
                <a:cubicBezTo>
                  <a:pt x="17260" y="14411"/>
                  <a:pt x="17289" y="14377"/>
                  <a:pt x="17266" y="14337"/>
                </a:cubicBezTo>
                <a:lnTo>
                  <a:pt x="17266" y="14337"/>
                </a:lnTo>
                <a:cubicBezTo>
                  <a:pt x="17277" y="14343"/>
                  <a:pt x="17294" y="14348"/>
                  <a:pt x="17306" y="14354"/>
                </a:cubicBezTo>
                <a:cubicBezTo>
                  <a:pt x="17294" y="14343"/>
                  <a:pt x="17277" y="14326"/>
                  <a:pt x="17272" y="14314"/>
                </a:cubicBezTo>
                <a:cubicBezTo>
                  <a:pt x="17283" y="14309"/>
                  <a:pt x="17311" y="14297"/>
                  <a:pt x="17328" y="14292"/>
                </a:cubicBezTo>
                <a:cubicBezTo>
                  <a:pt x="17323" y="14286"/>
                  <a:pt x="17317" y="14275"/>
                  <a:pt x="17311" y="14269"/>
                </a:cubicBezTo>
                <a:cubicBezTo>
                  <a:pt x="17272" y="14309"/>
                  <a:pt x="17209" y="14348"/>
                  <a:pt x="17226" y="14417"/>
                </a:cubicBezTo>
                <a:cubicBezTo>
                  <a:pt x="17215" y="14422"/>
                  <a:pt x="17186" y="14428"/>
                  <a:pt x="17175" y="14434"/>
                </a:cubicBezTo>
                <a:cubicBezTo>
                  <a:pt x="17158" y="14462"/>
                  <a:pt x="17141" y="14490"/>
                  <a:pt x="17130" y="14519"/>
                </a:cubicBezTo>
                <a:cubicBezTo>
                  <a:pt x="17118" y="14502"/>
                  <a:pt x="17096" y="14468"/>
                  <a:pt x="17084" y="14451"/>
                </a:cubicBezTo>
                <a:cubicBezTo>
                  <a:pt x="17096" y="14445"/>
                  <a:pt x="17118" y="14439"/>
                  <a:pt x="17130" y="14434"/>
                </a:cubicBezTo>
                <a:cubicBezTo>
                  <a:pt x="17118" y="14417"/>
                  <a:pt x="17101" y="14405"/>
                  <a:pt x="17090" y="14394"/>
                </a:cubicBezTo>
                <a:cubicBezTo>
                  <a:pt x="17096" y="14388"/>
                  <a:pt x="17101" y="14371"/>
                  <a:pt x="17101" y="14365"/>
                </a:cubicBezTo>
                <a:cubicBezTo>
                  <a:pt x="17113" y="14377"/>
                  <a:pt x="17135" y="14394"/>
                  <a:pt x="17147" y="14405"/>
                </a:cubicBezTo>
                <a:cubicBezTo>
                  <a:pt x="17141" y="14382"/>
                  <a:pt x="17135" y="14360"/>
                  <a:pt x="17130" y="14343"/>
                </a:cubicBezTo>
                <a:cubicBezTo>
                  <a:pt x="17135" y="14326"/>
                  <a:pt x="17147" y="14314"/>
                  <a:pt x="17152" y="14297"/>
                </a:cubicBezTo>
                <a:lnTo>
                  <a:pt x="17152" y="14297"/>
                </a:lnTo>
                <a:cubicBezTo>
                  <a:pt x="17152" y="14320"/>
                  <a:pt x="17141" y="14337"/>
                  <a:pt x="17152" y="14360"/>
                </a:cubicBezTo>
                <a:cubicBezTo>
                  <a:pt x="17209" y="14348"/>
                  <a:pt x="17158" y="14280"/>
                  <a:pt x="17175" y="14241"/>
                </a:cubicBezTo>
                <a:cubicBezTo>
                  <a:pt x="17192" y="14229"/>
                  <a:pt x="17226" y="14195"/>
                  <a:pt x="17238" y="14184"/>
                </a:cubicBezTo>
                <a:cubicBezTo>
                  <a:pt x="17243" y="14195"/>
                  <a:pt x="17243" y="14224"/>
                  <a:pt x="17249" y="14241"/>
                </a:cubicBezTo>
                <a:cubicBezTo>
                  <a:pt x="17255" y="14207"/>
                  <a:pt x="17266" y="14173"/>
                  <a:pt x="17289" y="14150"/>
                </a:cubicBezTo>
                <a:lnTo>
                  <a:pt x="17289" y="14150"/>
                </a:lnTo>
                <a:cubicBezTo>
                  <a:pt x="17277" y="14156"/>
                  <a:pt x="17249" y="14173"/>
                  <a:pt x="17238" y="14178"/>
                </a:cubicBezTo>
                <a:cubicBezTo>
                  <a:pt x="17232" y="14127"/>
                  <a:pt x="17266" y="14116"/>
                  <a:pt x="17311" y="14116"/>
                </a:cubicBezTo>
                <a:cubicBezTo>
                  <a:pt x="17306" y="14104"/>
                  <a:pt x="17294" y="14087"/>
                  <a:pt x="17294" y="14076"/>
                </a:cubicBezTo>
                <a:cubicBezTo>
                  <a:pt x="17311" y="14014"/>
                  <a:pt x="17351" y="13951"/>
                  <a:pt x="17374" y="13895"/>
                </a:cubicBezTo>
                <a:cubicBezTo>
                  <a:pt x="17385" y="13917"/>
                  <a:pt x="17391" y="13946"/>
                  <a:pt x="17396" y="13974"/>
                </a:cubicBezTo>
                <a:cubicBezTo>
                  <a:pt x="17408" y="13940"/>
                  <a:pt x="17396" y="13906"/>
                  <a:pt x="17379" y="13878"/>
                </a:cubicBezTo>
                <a:cubicBezTo>
                  <a:pt x="17385" y="13878"/>
                  <a:pt x="17396" y="13872"/>
                  <a:pt x="17402" y="13872"/>
                </a:cubicBezTo>
                <a:cubicBezTo>
                  <a:pt x="17402" y="13878"/>
                  <a:pt x="17402" y="13889"/>
                  <a:pt x="17408" y="13900"/>
                </a:cubicBezTo>
                <a:cubicBezTo>
                  <a:pt x="17430" y="13900"/>
                  <a:pt x="17442" y="13895"/>
                  <a:pt x="17436" y="13872"/>
                </a:cubicBezTo>
                <a:lnTo>
                  <a:pt x="17442" y="13872"/>
                </a:lnTo>
                <a:cubicBezTo>
                  <a:pt x="17442" y="13872"/>
                  <a:pt x="17436" y="13866"/>
                  <a:pt x="17430" y="13866"/>
                </a:cubicBezTo>
                <a:lnTo>
                  <a:pt x="17425" y="13866"/>
                </a:lnTo>
                <a:lnTo>
                  <a:pt x="17391" y="13849"/>
                </a:lnTo>
                <a:cubicBezTo>
                  <a:pt x="17408" y="13826"/>
                  <a:pt x="17419" y="13804"/>
                  <a:pt x="17430" y="13781"/>
                </a:cubicBezTo>
                <a:cubicBezTo>
                  <a:pt x="17436" y="13764"/>
                  <a:pt x="17442" y="13741"/>
                  <a:pt x="17447" y="13724"/>
                </a:cubicBezTo>
                <a:cubicBezTo>
                  <a:pt x="17453" y="13736"/>
                  <a:pt x="17470" y="13753"/>
                  <a:pt x="17476" y="13758"/>
                </a:cubicBezTo>
                <a:cubicBezTo>
                  <a:pt x="17482" y="13753"/>
                  <a:pt x="17493" y="13730"/>
                  <a:pt x="17499" y="13719"/>
                </a:cubicBezTo>
                <a:lnTo>
                  <a:pt x="17499" y="13719"/>
                </a:lnTo>
                <a:cubicBezTo>
                  <a:pt x="17493" y="13719"/>
                  <a:pt x="17489" y="13720"/>
                  <a:pt x="17485" y="13720"/>
                </a:cubicBezTo>
                <a:cubicBezTo>
                  <a:pt x="17458" y="13720"/>
                  <a:pt x="17455" y="13704"/>
                  <a:pt x="17464" y="13685"/>
                </a:cubicBezTo>
                <a:cubicBezTo>
                  <a:pt x="17470" y="13679"/>
                  <a:pt x="17476" y="13679"/>
                  <a:pt x="17482" y="13673"/>
                </a:cubicBezTo>
                <a:cubicBezTo>
                  <a:pt x="17476" y="13668"/>
                  <a:pt x="17476" y="13662"/>
                  <a:pt x="17470" y="13656"/>
                </a:cubicBezTo>
                <a:cubicBezTo>
                  <a:pt x="17476" y="13651"/>
                  <a:pt x="17476" y="13645"/>
                  <a:pt x="17482" y="13639"/>
                </a:cubicBezTo>
                <a:cubicBezTo>
                  <a:pt x="17487" y="13628"/>
                  <a:pt x="17487" y="13617"/>
                  <a:pt x="17493" y="13605"/>
                </a:cubicBezTo>
                <a:cubicBezTo>
                  <a:pt x="17504" y="13605"/>
                  <a:pt x="17516" y="13600"/>
                  <a:pt x="17527" y="13600"/>
                </a:cubicBezTo>
                <a:cubicBezTo>
                  <a:pt x="17567" y="13514"/>
                  <a:pt x="17623" y="13441"/>
                  <a:pt x="17640" y="13344"/>
                </a:cubicBezTo>
                <a:cubicBezTo>
                  <a:pt x="17669" y="13327"/>
                  <a:pt x="17697" y="13304"/>
                  <a:pt x="17725" y="13293"/>
                </a:cubicBezTo>
                <a:lnTo>
                  <a:pt x="17725" y="13293"/>
                </a:lnTo>
                <a:cubicBezTo>
                  <a:pt x="17725" y="13356"/>
                  <a:pt x="17686" y="13401"/>
                  <a:pt x="17646" y="13441"/>
                </a:cubicBezTo>
                <a:cubicBezTo>
                  <a:pt x="17646" y="13446"/>
                  <a:pt x="17646" y="13463"/>
                  <a:pt x="17652" y="13475"/>
                </a:cubicBezTo>
                <a:cubicBezTo>
                  <a:pt x="17578" y="13526"/>
                  <a:pt x="17578" y="13622"/>
                  <a:pt x="17516" y="13679"/>
                </a:cubicBezTo>
                <a:cubicBezTo>
                  <a:pt x="17510" y="13713"/>
                  <a:pt x="17504" y="13747"/>
                  <a:pt x="17510" y="13781"/>
                </a:cubicBezTo>
                <a:cubicBezTo>
                  <a:pt x="17516" y="13758"/>
                  <a:pt x="17521" y="13736"/>
                  <a:pt x="17527" y="13713"/>
                </a:cubicBezTo>
                <a:cubicBezTo>
                  <a:pt x="17646" y="13600"/>
                  <a:pt x="17686" y="13418"/>
                  <a:pt x="17788" y="13287"/>
                </a:cubicBezTo>
                <a:lnTo>
                  <a:pt x="17788" y="13287"/>
                </a:lnTo>
                <a:cubicBezTo>
                  <a:pt x="17771" y="13290"/>
                  <a:pt x="17755" y="13291"/>
                  <a:pt x="17738" y="13291"/>
                </a:cubicBezTo>
                <a:cubicBezTo>
                  <a:pt x="17710" y="13291"/>
                  <a:pt x="17683" y="13287"/>
                  <a:pt x="17657" y="13276"/>
                </a:cubicBezTo>
                <a:lnTo>
                  <a:pt x="17680" y="13202"/>
                </a:lnTo>
                <a:cubicBezTo>
                  <a:pt x="17697" y="13202"/>
                  <a:pt x="17714" y="13202"/>
                  <a:pt x="17731" y="13208"/>
                </a:cubicBezTo>
                <a:cubicBezTo>
                  <a:pt x="17731" y="13202"/>
                  <a:pt x="17731" y="13185"/>
                  <a:pt x="17731" y="13180"/>
                </a:cubicBezTo>
                <a:cubicBezTo>
                  <a:pt x="17720" y="13185"/>
                  <a:pt x="17697" y="13197"/>
                  <a:pt x="17686" y="13202"/>
                </a:cubicBezTo>
                <a:cubicBezTo>
                  <a:pt x="17703" y="13140"/>
                  <a:pt x="17725" y="13083"/>
                  <a:pt x="17771" y="13038"/>
                </a:cubicBezTo>
                <a:cubicBezTo>
                  <a:pt x="17771" y="13032"/>
                  <a:pt x="17765" y="13021"/>
                  <a:pt x="17765" y="13015"/>
                </a:cubicBezTo>
                <a:cubicBezTo>
                  <a:pt x="17782" y="12975"/>
                  <a:pt x="17799" y="12930"/>
                  <a:pt x="17816" y="12890"/>
                </a:cubicBezTo>
                <a:cubicBezTo>
                  <a:pt x="17825" y="12894"/>
                  <a:pt x="17833" y="12897"/>
                  <a:pt x="17841" y="12897"/>
                </a:cubicBezTo>
                <a:cubicBezTo>
                  <a:pt x="17854" y="12897"/>
                  <a:pt x="17866" y="12889"/>
                  <a:pt x="17873" y="12868"/>
                </a:cubicBezTo>
                <a:lnTo>
                  <a:pt x="17822" y="12868"/>
                </a:lnTo>
                <a:cubicBezTo>
                  <a:pt x="17850" y="12811"/>
                  <a:pt x="17873" y="12748"/>
                  <a:pt x="17890" y="12680"/>
                </a:cubicBezTo>
                <a:cubicBezTo>
                  <a:pt x="17913" y="12686"/>
                  <a:pt x="17935" y="12692"/>
                  <a:pt x="17952" y="12697"/>
                </a:cubicBezTo>
                <a:cubicBezTo>
                  <a:pt x="17952" y="12686"/>
                  <a:pt x="17947" y="12658"/>
                  <a:pt x="17941" y="12641"/>
                </a:cubicBezTo>
                <a:cubicBezTo>
                  <a:pt x="17935" y="12646"/>
                  <a:pt x="17913" y="12658"/>
                  <a:pt x="17907" y="12658"/>
                </a:cubicBezTo>
                <a:cubicBezTo>
                  <a:pt x="17913" y="12629"/>
                  <a:pt x="17918" y="12601"/>
                  <a:pt x="17924" y="12573"/>
                </a:cubicBezTo>
                <a:lnTo>
                  <a:pt x="17981" y="12573"/>
                </a:lnTo>
                <a:cubicBezTo>
                  <a:pt x="17992" y="12527"/>
                  <a:pt x="18009" y="12487"/>
                  <a:pt x="18009" y="12442"/>
                </a:cubicBezTo>
                <a:lnTo>
                  <a:pt x="18009" y="12442"/>
                </a:lnTo>
                <a:cubicBezTo>
                  <a:pt x="17992" y="12482"/>
                  <a:pt x="17981" y="12516"/>
                  <a:pt x="17952" y="12550"/>
                </a:cubicBezTo>
                <a:cubicBezTo>
                  <a:pt x="17952" y="12493"/>
                  <a:pt x="17981" y="12442"/>
                  <a:pt x="18003" y="12397"/>
                </a:cubicBezTo>
                <a:lnTo>
                  <a:pt x="18032" y="12397"/>
                </a:lnTo>
                <a:cubicBezTo>
                  <a:pt x="18043" y="12374"/>
                  <a:pt x="18049" y="12351"/>
                  <a:pt x="18055" y="12329"/>
                </a:cubicBezTo>
                <a:lnTo>
                  <a:pt x="18055" y="12329"/>
                </a:lnTo>
                <a:cubicBezTo>
                  <a:pt x="18038" y="12346"/>
                  <a:pt x="18021" y="12368"/>
                  <a:pt x="18003" y="12391"/>
                </a:cubicBezTo>
                <a:cubicBezTo>
                  <a:pt x="18026" y="12289"/>
                  <a:pt x="18060" y="12187"/>
                  <a:pt x="18089" y="12085"/>
                </a:cubicBezTo>
                <a:cubicBezTo>
                  <a:pt x="18089" y="12096"/>
                  <a:pt x="18100" y="12119"/>
                  <a:pt x="18106" y="12124"/>
                </a:cubicBezTo>
                <a:cubicBezTo>
                  <a:pt x="18117" y="12113"/>
                  <a:pt x="18128" y="12102"/>
                  <a:pt x="18140" y="12085"/>
                </a:cubicBezTo>
                <a:cubicBezTo>
                  <a:pt x="18140" y="12034"/>
                  <a:pt x="18106" y="11982"/>
                  <a:pt x="18128" y="11926"/>
                </a:cubicBezTo>
                <a:lnTo>
                  <a:pt x="18128" y="11926"/>
                </a:lnTo>
                <a:cubicBezTo>
                  <a:pt x="18134" y="11954"/>
                  <a:pt x="18145" y="11982"/>
                  <a:pt x="18151" y="12011"/>
                </a:cubicBezTo>
                <a:cubicBezTo>
                  <a:pt x="18168" y="11931"/>
                  <a:pt x="18208" y="11852"/>
                  <a:pt x="18185" y="11773"/>
                </a:cubicBezTo>
                <a:lnTo>
                  <a:pt x="18208" y="11773"/>
                </a:lnTo>
                <a:cubicBezTo>
                  <a:pt x="18208" y="11767"/>
                  <a:pt x="18202" y="11750"/>
                  <a:pt x="18202" y="11744"/>
                </a:cubicBezTo>
                <a:lnTo>
                  <a:pt x="18230" y="11739"/>
                </a:lnTo>
                <a:lnTo>
                  <a:pt x="18225" y="11727"/>
                </a:lnTo>
                <a:cubicBezTo>
                  <a:pt x="18213" y="11733"/>
                  <a:pt x="18191" y="11744"/>
                  <a:pt x="18179" y="11744"/>
                </a:cubicBezTo>
                <a:cubicBezTo>
                  <a:pt x="18185" y="11733"/>
                  <a:pt x="18196" y="11704"/>
                  <a:pt x="18202" y="11687"/>
                </a:cubicBezTo>
                <a:cubicBezTo>
                  <a:pt x="18208" y="11693"/>
                  <a:pt x="18230" y="11693"/>
                  <a:pt x="18236" y="11699"/>
                </a:cubicBezTo>
                <a:cubicBezTo>
                  <a:pt x="18236" y="11687"/>
                  <a:pt x="18230" y="11670"/>
                  <a:pt x="18225" y="11659"/>
                </a:cubicBezTo>
                <a:cubicBezTo>
                  <a:pt x="18219" y="11665"/>
                  <a:pt x="18208" y="11670"/>
                  <a:pt x="18202" y="11670"/>
                </a:cubicBezTo>
                <a:cubicBezTo>
                  <a:pt x="18196" y="11602"/>
                  <a:pt x="18225" y="11540"/>
                  <a:pt x="18236" y="11478"/>
                </a:cubicBezTo>
                <a:cubicBezTo>
                  <a:pt x="18242" y="11478"/>
                  <a:pt x="18264" y="11489"/>
                  <a:pt x="18276" y="11489"/>
                </a:cubicBezTo>
                <a:cubicBezTo>
                  <a:pt x="18259" y="11483"/>
                  <a:pt x="18247" y="11478"/>
                  <a:pt x="18230" y="11466"/>
                </a:cubicBezTo>
                <a:cubicBezTo>
                  <a:pt x="18242" y="11432"/>
                  <a:pt x="18247" y="11398"/>
                  <a:pt x="18253" y="11358"/>
                </a:cubicBezTo>
                <a:cubicBezTo>
                  <a:pt x="18259" y="11392"/>
                  <a:pt x="18264" y="11421"/>
                  <a:pt x="18282" y="11449"/>
                </a:cubicBezTo>
                <a:cubicBezTo>
                  <a:pt x="18282" y="11421"/>
                  <a:pt x="18293" y="11398"/>
                  <a:pt x="18321" y="11387"/>
                </a:cubicBezTo>
                <a:cubicBezTo>
                  <a:pt x="18310" y="11387"/>
                  <a:pt x="18299" y="11381"/>
                  <a:pt x="18293" y="11375"/>
                </a:cubicBezTo>
                <a:cubicBezTo>
                  <a:pt x="18327" y="11285"/>
                  <a:pt x="18333" y="11188"/>
                  <a:pt x="18355" y="11097"/>
                </a:cubicBezTo>
                <a:cubicBezTo>
                  <a:pt x="18338" y="11097"/>
                  <a:pt x="18316" y="11103"/>
                  <a:pt x="18304" y="11109"/>
                </a:cubicBezTo>
                <a:cubicBezTo>
                  <a:pt x="18310" y="11024"/>
                  <a:pt x="18321" y="10933"/>
                  <a:pt x="18338" y="10848"/>
                </a:cubicBezTo>
                <a:cubicBezTo>
                  <a:pt x="18355" y="10899"/>
                  <a:pt x="18350" y="10950"/>
                  <a:pt x="18338" y="10995"/>
                </a:cubicBezTo>
                <a:cubicBezTo>
                  <a:pt x="18418" y="10978"/>
                  <a:pt x="18361" y="10655"/>
                  <a:pt x="18429" y="10575"/>
                </a:cubicBezTo>
                <a:cubicBezTo>
                  <a:pt x="18452" y="10587"/>
                  <a:pt x="18474" y="10598"/>
                  <a:pt x="18491" y="10609"/>
                </a:cubicBezTo>
                <a:cubicBezTo>
                  <a:pt x="18486" y="10609"/>
                  <a:pt x="18469" y="10609"/>
                  <a:pt x="18463" y="10615"/>
                </a:cubicBezTo>
                <a:cubicBezTo>
                  <a:pt x="18457" y="10643"/>
                  <a:pt x="18446" y="10660"/>
                  <a:pt x="18418" y="10666"/>
                </a:cubicBezTo>
                <a:cubicBezTo>
                  <a:pt x="18429" y="10689"/>
                  <a:pt x="18440" y="10706"/>
                  <a:pt x="18446" y="10729"/>
                </a:cubicBezTo>
                <a:lnTo>
                  <a:pt x="18406" y="10723"/>
                </a:lnTo>
                <a:lnTo>
                  <a:pt x="18406" y="10723"/>
                </a:lnTo>
                <a:cubicBezTo>
                  <a:pt x="18412" y="10729"/>
                  <a:pt x="18429" y="10740"/>
                  <a:pt x="18440" y="10746"/>
                </a:cubicBezTo>
                <a:cubicBezTo>
                  <a:pt x="18429" y="10831"/>
                  <a:pt x="18418" y="10927"/>
                  <a:pt x="18480" y="10995"/>
                </a:cubicBezTo>
                <a:cubicBezTo>
                  <a:pt x="18480" y="10882"/>
                  <a:pt x="18503" y="10768"/>
                  <a:pt x="18508" y="10655"/>
                </a:cubicBezTo>
                <a:cubicBezTo>
                  <a:pt x="18514" y="10649"/>
                  <a:pt x="18525" y="10643"/>
                  <a:pt x="18531" y="10638"/>
                </a:cubicBezTo>
                <a:cubicBezTo>
                  <a:pt x="18503" y="10609"/>
                  <a:pt x="18520" y="10570"/>
                  <a:pt x="18543" y="10541"/>
                </a:cubicBezTo>
                <a:cubicBezTo>
                  <a:pt x="18508" y="10479"/>
                  <a:pt x="18543" y="10411"/>
                  <a:pt x="18537" y="10343"/>
                </a:cubicBezTo>
                <a:lnTo>
                  <a:pt x="18565" y="10337"/>
                </a:lnTo>
                <a:cubicBezTo>
                  <a:pt x="18554" y="10337"/>
                  <a:pt x="18543" y="10326"/>
                  <a:pt x="18537" y="10326"/>
                </a:cubicBezTo>
                <a:cubicBezTo>
                  <a:pt x="18537" y="10252"/>
                  <a:pt x="18554" y="10178"/>
                  <a:pt x="18537" y="10104"/>
                </a:cubicBezTo>
                <a:cubicBezTo>
                  <a:pt x="18525" y="10076"/>
                  <a:pt x="18548" y="10053"/>
                  <a:pt x="18560" y="10031"/>
                </a:cubicBezTo>
                <a:cubicBezTo>
                  <a:pt x="18548" y="10019"/>
                  <a:pt x="18537" y="10008"/>
                  <a:pt x="18525" y="9997"/>
                </a:cubicBezTo>
                <a:cubicBezTo>
                  <a:pt x="18537" y="9991"/>
                  <a:pt x="18554" y="9985"/>
                  <a:pt x="18565" y="9985"/>
                </a:cubicBezTo>
                <a:cubicBezTo>
                  <a:pt x="18537" y="9775"/>
                  <a:pt x="18588" y="9577"/>
                  <a:pt x="18582" y="9373"/>
                </a:cubicBezTo>
                <a:cubicBezTo>
                  <a:pt x="18554" y="9338"/>
                  <a:pt x="18577" y="9293"/>
                  <a:pt x="18588" y="9259"/>
                </a:cubicBezTo>
                <a:cubicBezTo>
                  <a:pt x="18577" y="9208"/>
                  <a:pt x="18571" y="9163"/>
                  <a:pt x="18571" y="9112"/>
                </a:cubicBezTo>
                <a:lnTo>
                  <a:pt x="18554" y="9083"/>
                </a:lnTo>
                <a:cubicBezTo>
                  <a:pt x="18560" y="9060"/>
                  <a:pt x="18571" y="9038"/>
                  <a:pt x="18577" y="9015"/>
                </a:cubicBezTo>
                <a:cubicBezTo>
                  <a:pt x="18571" y="8992"/>
                  <a:pt x="18565" y="8970"/>
                  <a:pt x="18560" y="8947"/>
                </a:cubicBezTo>
                <a:cubicBezTo>
                  <a:pt x="18565" y="8941"/>
                  <a:pt x="18577" y="8930"/>
                  <a:pt x="18577" y="8924"/>
                </a:cubicBezTo>
                <a:lnTo>
                  <a:pt x="18560" y="8924"/>
                </a:lnTo>
                <a:cubicBezTo>
                  <a:pt x="18560" y="8890"/>
                  <a:pt x="18560" y="8856"/>
                  <a:pt x="18560" y="8816"/>
                </a:cubicBezTo>
                <a:cubicBezTo>
                  <a:pt x="18565" y="8816"/>
                  <a:pt x="18571" y="8811"/>
                  <a:pt x="18577" y="8811"/>
                </a:cubicBezTo>
                <a:cubicBezTo>
                  <a:pt x="18571" y="8805"/>
                  <a:pt x="18560" y="8788"/>
                  <a:pt x="18554" y="8782"/>
                </a:cubicBezTo>
                <a:cubicBezTo>
                  <a:pt x="18577" y="8720"/>
                  <a:pt x="18525" y="8652"/>
                  <a:pt x="18543" y="8584"/>
                </a:cubicBezTo>
                <a:cubicBezTo>
                  <a:pt x="18491" y="8487"/>
                  <a:pt x="18520" y="8380"/>
                  <a:pt x="18491" y="8277"/>
                </a:cubicBezTo>
                <a:cubicBezTo>
                  <a:pt x="18486" y="8272"/>
                  <a:pt x="18463" y="8266"/>
                  <a:pt x="18457" y="8260"/>
                </a:cubicBezTo>
                <a:cubicBezTo>
                  <a:pt x="18463" y="8255"/>
                  <a:pt x="18474" y="8238"/>
                  <a:pt x="18486" y="8232"/>
                </a:cubicBezTo>
                <a:cubicBezTo>
                  <a:pt x="18457" y="8107"/>
                  <a:pt x="18480" y="7971"/>
                  <a:pt x="18429" y="7858"/>
                </a:cubicBezTo>
                <a:cubicBezTo>
                  <a:pt x="18418" y="7858"/>
                  <a:pt x="18401" y="7863"/>
                  <a:pt x="18395" y="7863"/>
                </a:cubicBezTo>
                <a:cubicBezTo>
                  <a:pt x="18406" y="7920"/>
                  <a:pt x="18418" y="7977"/>
                  <a:pt x="18435" y="8039"/>
                </a:cubicBezTo>
                <a:cubicBezTo>
                  <a:pt x="18429" y="8045"/>
                  <a:pt x="18423" y="8056"/>
                  <a:pt x="18418" y="8062"/>
                </a:cubicBezTo>
                <a:cubicBezTo>
                  <a:pt x="18452" y="8141"/>
                  <a:pt x="18440" y="8243"/>
                  <a:pt x="18452" y="8334"/>
                </a:cubicBezTo>
                <a:cubicBezTo>
                  <a:pt x="18457" y="8334"/>
                  <a:pt x="18469" y="8346"/>
                  <a:pt x="18480" y="8346"/>
                </a:cubicBezTo>
                <a:cubicBezTo>
                  <a:pt x="18469" y="8374"/>
                  <a:pt x="18463" y="8397"/>
                  <a:pt x="18457" y="8419"/>
                </a:cubicBezTo>
                <a:lnTo>
                  <a:pt x="18503" y="8453"/>
                </a:lnTo>
                <a:cubicBezTo>
                  <a:pt x="18491" y="8459"/>
                  <a:pt x="18474" y="8465"/>
                  <a:pt x="18463" y="8470"/>
                </a:cubicBezTo>
                <a:cubicBezTo>
                  <a:pt x="18469" y="8476"/>
                  <a:pt x="18480" y="8499"/>
                  <a:pt x="18486" y="8510"/>
                </a:cubicBezTo>
                <a:cubicBezTo>
                  <a:pt x="18469" y="8521"/>
                  <a:pt x="18457" y="8527"/>
                  <a:pt x="18440" y="8538"/>
                </a:cubicBezTo>
                <a:cubicBezTo>
                  <a:pt x="18452" y="8538"/>
                  <a:pt x="18469" y="8538"/>
                  <a:pt x="18480" y="8533"/>
                </a:cubicBezTo>
                <a:cubicBezTo>
                  <a:pt x="18486" y="8692"/>
                  <a:pt x="18486" y="8845"/>
                  <a:pt x="18503" y="8998"/>
                </a:cubicBezTo>
                <a:cubicBezTo>
                  <a:pt x="18474" y="8987"/>
                  <a:pt x="18446" y="8981"/>
                  <a:pt x="18418" y="8970"/>
                </a:cubicBezTo>
                <a:lnTo>
                  <a:pt x="18463" y="8970"/>
                </a:lnTo>
                <a:cubicBezTo>
                  <a:pt x="18463" y="8890"/>
                  <a:pt x="18452" y="8822"/>
                  <a:pt x="18440" y="8748"/>
                </a:cubicBezTo>
                <a:lnTo>
                  <a:pt x="18406" y="8760"/>
                </a:lnTo>
                <a:cubicBezTo>
                  <a:pt x="18384" y="8658"/>
                  <a:pt x="18372" y="8556"/>
                  <a:pt x="18372" y="8453"/>
                </a:cubicBezTo>
                <a:lnTo>
                  <a:pt x="18372" y="8453"/>
                </a:lnTo>
                <a:cubicBezTo>
                  <a:pt x="18401" y="8470"/>
                  <a:pt x="18406" y="8504"/>
                  <a:pt x="18412" y="8533"/>
                </a:cubicBezTo>
                <a:lnTo>
                  <a:pt x="18418" y="8533"/>
                </a:lnTo>
                <a:lnTo>
                  <a:pt x="18418" y="8465"/>
                </a:lnTo>
                <a:cubicBezTo>
                  <a:pt x="18395" y="8459"/>
                  <a:pt x="18372" y="8453"/>
                  <a:pt x="18355" y="8442"/>
                </a:cubicBezTo>
                <a:cubicBezTo>
                  <a:pt x="18361" y="8414"/>
                  <a:pt x="18389" y="8425"/>
                  <a:pt x="18412" y="8419"/>
                </a:cubicBezTo>
                <a:cubicBezTo>
                  <a:pt x="18401" y="8374"/>
                  <a:pt x="18395" y="8329"/>
                  <a:pt x="18384" y="8283"/>
                </a:cubicBezTo>
                <a:cubicBezTo>
                  <a:pt x="18378" y="8306"/>
                  <a:pt x="18367" y="8329"/>
                  <a:pt x="18361" y="8357"/>
                </a:cubicBezTo>
                <a:cubicBezTo>
                  <a:pt x="18361" y="8295"/>
                  <a:pt x="18304" y="8215"/>
                  <a:pt x="18367" y="8175"/>
                </a:cubicBezTo>
                <a:cubicBezTo>
                  <a:pt x="18361" y="8141"/>
                  <a:pt x="18355" y="8113"/>
                  <a:pt x="18350" y="8079"/>
                </a:cubicBezTo>
                <a:cubicBezTo>
                  <a:pt x="18350" y="8096"/>
                  <a:pt x="18350" y="8119"/>
                  <a:pt x="18350" y="8136"/>
                </a:cubicBezTo>
                <a:lnTo>
                  <a:pt x="18333" y="8141"/>
                </a:lnTo>
                <a:cubicBezTo>
                  <a:pt x="18327" y="8107"/>
                  <a:pt x="18321" y="8079"/>
                  <a:pt x="18316" y="8051"/>
                </a:cubicBezTo>
                <a:cubicBezTo>
                  <a:pt x="18321" y="8045"/>
                  <a:pt x="18344" y="8045"/>
                  <a:pt x="18350" y="8039"/>
                </a:cubicBezTo>
                <a:lnTo>
                  <a:pt x="18350" y="8039"/>
                </a:lnTo>
                <a:cubicBezTo>
                  <a:pt x="18346" y="8040"/>
                  <a:pt x="18343" y="8040"/>
                  <a:pt x="18340" y="8040"/>
                </a:cubicBezTo>
                <a:cubicBezTo>
                  <a:pt x="18310" y="8040"/>
                  <a:pt x="18310" y="8014"/>
                  <a:pt x="18316" y="7982"/>
                </a:cubicBezTo>
                <a:cubicBezTo>
                  <a:pt x="18321" y="7982"/>
                  <a:pt x="18344" y="7988"/>
                  <a:pt x="18355" y="7994"/>
                </a:cubicBezTo>
                <a:cubicBezTo>
                  <a:pt x="18327" y="7903"/>
                  <a:pt x="18316" y="7807"/>
                  <a:pt x="18299" y="7716"/>
                </a:cubicBezTo>
                <a:cubicBezTo>
                  <a:pt x="18299" y="7727"/>
                  <a:pt x="18299" y="7750"/>
                  <a:pt x="18299" y="7767"/>
                </a:cubicBezTo>
                <a:lnTo>
                  <a:pt x="18264" y="7773"/>
                </a:lnTo>
                <a:cubicBezTo>
                  <a:pt x="18259" y="7744"/>
                  <a:pt x="18253" y="7710"/>
                  <a:pt x="18247" y="7676"/>
                </a:cubicBezTo>
                <a:cubicBezTo>
                  <a:pt x="18259" y="7676"/>
                  <a:pt x="18276" y="7676"/>
                  <a:pt x="18287" y="7682"/>
                </a:cubicBezTo>
                <a:cubicBezTo>
                  <a:pt x="18276" y="7568"/>
                  <a:pt x="18253" y="7449"/>
                  <a:pt x="18219" y="7341"/>
                </a:cubicBezTo>
                <a:lnTo>
                  <a:pt x="18219" y="7341"/>
                </a:lnTo>
                <a:cubicBezTo>
                  <a:pt x="18219" y="7404"/>
                  <a:pt x="18242" y="7466"/>
                  <a:pt x="18230" y="7523"/>
                </a:cubicBezTo>
                <a:cubicBezTo>
                  <a:pt x="18196" y="7438"/>
                  <a:pt x="18179" y="7347"/>
                  <a:pt x="18174" y="7256"/>
                </a:cubicBezTo>
                <a:cubicBezTo>
                  <a:pt x="18179" y="7251"/>
                  <a:pt x="18185" y="7245"/>
                  <a:pt x="18185" y="7239"/>
                </a:cubicBezTo>
                <a:lnTo>
                  <a:pt x="18185" y="7239"/>
                </a:lnTo>
                <a:cubicBezTo>
                  <a:pt x="18185" y="7279"/>
                  <a:pt x="18179" y="7319"/>
                  <a:pt x="18208" y="7347"/>
                </a:cubicBezTo>
                <a:cubicBezTo>
                  <a:pt x="18219" y="7324"/>
                  <a:pt x="18225" y="7296"/>
                  <a:pt x="18236" y="7268"/>
                </a:cubicBezTo>
                <a:cubicBezTo>
                  <a:pt x="18225" y="7262"/>
                  <a:pt x="18196" y="7245"/>
                  <a:pt x="18185" y="7234"/>
                </a:cubicBezTo>
                <a:cubicBezTo>
                  <a:pt x="18202" y="7211"/>
                  <a:pt x="18191" y="7177"/>
                  <a:pt x="18179" y="7148"/>
                </a:cubicBezTo>
                <a:cubicBezTo>
                  <a:pt x="18157" y="7171"/>
                  <a:pt x="18162" y="7199"/>
                  <a:pt x="18162" y="7228"/>
                </a:cubicBezTo>
                <a:cubicBezTo>
                  <a:pt x="18140" y="7194"/>
                  <a:pt x="18128" y="7154"/>
                  <a:pt x="18123" y="7109"/>
                </a:cubicBezTo>
                <a:lnTo>
                  <a:pt x="18123" y="7109"/>
                </a:lnTo>
                <a:cubicBezTo>
                  <a:pt x="18140" y="7114"/>
                  <a:pt x="18151" y="7114"/>
                  <a:pt x="18168" y="7114"/>
                </a:cubicBezTo>
                <a:cubicBezTo>
                  <a:pt x="18157" y="7080"/>
                  <a:pt x="18151" y="7052"/>
                  <a:pt x="18140" y="7018"/>
                </a:cubicBezTo>
                <a:cubicBezTo>
                  <a:pt x="18134" y="7041"/>
                  <a:pt x="18123" y="7063"/>
                  <a:pt x="18117" y="7080"/>
                </a:cubicBezTo>
                <a:cubicBezTo>
                  <a:pt x="18106" y="7029"/>
                  <a:pt x="18094" y="6978"/>
                  <a:pt x="18089" y="6927"/>
                </a:cubicBezTo>
                <a:cubicBezTo>
                  <a:pt x="18106" y="6921"/>
                  <a:pt x="18123" y="6910"/>
                  <a:pt x="18145" y="6899"/>
                </a:cubicBezTo>
                <a:cubicBezTo>
                  <a:pt x="18060" y="6853"/>
                  <a:pt x="18083" y="6723"/>
                  <a:pt x="18021" y="6655"/>
                </a:cubicBezTo>
                <a:lnTo>
                  <a:pt x="18021" y="6655"/>
                </a:lnTo>
                <a:cubicBezTo>
                  <a:pt x="18026" y="6666"/>
                  <a:pt x="18032" y="6694"/>
                  <a:pt x="18032" y="6706"/>
                </a:cubicBezTo>
                <a:cubicBezTo>
                  <a:pt x="18026" y="6706"/>
                  <a:pt x="18015" y="6712"/>
                  <a:pt x="18009" y="6717"/>
                </a:cubicBezTo>
                <a:cubicBezTo>
                  <a:pt x="18003" y="6700"/>
                  <a:pt x="18003" y="6672"/>
                  <a:pt x="18003" y="6655"/>
                </a:cubicBezTo>
                <a:cubicBezTo>
                  <a:pt x="17992" y="6649"/>
                  <a:pt x="17981" y="6638"/>
                  <a:pt x="17975" y="6626"/>
                </a:cubicBezTo>
                <a:cubicBezTo>
                  <a:pt x="17986" y="6621"/>
                  <a:pt x="18015" y="6621"/>
                  <a:pt x="18032" y="6621"/>
                </a:cubicBezTo>
                <a:cubicBezTo>
                  <a:pt x="18021" y="6587"/>
                  <a:pt x="18015" y="6547"/>
                  <a:pt x="17981" y="6524"/>
                </a:cubicBezTo>
                <a:cubicBezTo>
                  <a:pt x="17969" y="6485"/>
                  <a:pt x="17964" y="6445"/>
                  <a:pt x="17958" y="6405"/>
                </a:cubicBezTo>
                <a:cubicBezTo>
                  <a:pt x="17952" y="6399"/>
                  <a:pt x="17941" y="6382"/>
                  <a:pt x="17935" y="6377"/>
                </a:cubicBezTo>
                <a:cubicBezTo>
                  <a:pt x="17930" y="6331"/>
                  <a:pt x="17918" y="6286"/>
                  <a:pt x="17896" y="6241"/>
                </a:cubicBezTo>
                <a:lnTo>
                  <a:pt x="17896" y="6241"/>
                </a:lnTo>
                <a:cubicBezTo>
                  <a:pt x="17906" y="6246"/>
                  <a:pt x="17924" y="6255"/>
                  <a:pt x="17937" y="6265"/>
                </a:cubicBezTo>
                <a:lnTo>
                  <a:pt x="17937" y="6265"/>
                </a:lnTo>
                <a:cubicBezTo>
                  <a:pt x="17900" y="6231"/>
                  <a:pt x="17883" y="6177"/>
                  <a:pt x="17845" y="6150"/>
                </a:cubicBezTo>
                <a:lnTo>
                  <a:pt x="17845" y="6150"/>
                </a:lnTo>
                <a:cubicBezTo>
                  <a:pt x="17850" y="6195"/>
                  <a:pt x="17867" y="6235"/>
                  <a:pt x="17873" y="6280"/>
                </a:cubicBezTo>
                <a:cubicBezTo>
                  <a:pt x="17805" y="6150"/>
                  <a:pt x="17754" y="6008"/>
                  <a:pt x="17708" y="5860"/>
                </a:cubicBezTo>
                <a:lnTo>
                  <a:pt x="17708" y="5860"/>
                </a:lnTo>
                <a:cubicBezTo>
                  <a:pt x="17725" y="5883"/>
                  <a:pt x="17737" y="5912"/>
                  <a:pt x="17748" y="5934"/>
                </a:cubicBezTo>
                <a:cubicBezTo>
                  <a:pt x="17771" y="5912"/>
                  <a:pt x="17765" y="5883"/>
                  <a:pt x="17765" y="5855"/>
                </a:cubicBezTo>
                <a:cubicBezTo>
                  <a:pt x="17742" y="5832"/>
                  <a:pt x="17725" y="5809"/>
                  <a:pt x="17708" y="5787"/>
                </a:cubicBezTo>
                <a:cubicBezTo>
                  <a:pt x="17714" y="5781"/>
                  <a:pt x="17725" y="5770"/>
                  <a:pt x="17731" y="5764"/>
                </a:cubicBezTo>
                <a:cubicBezTo>
                  <a:pt x="17698" y="5758"/>
                  <a:pt x="17632" y="5650"/>
                  <a:pt x="17687" y="5650"/>
                </a:cubicBezTo>
                <a:cubicBezTo>
                  <a:pt x="17688" y="5650"/>
                  <a:pt x="17690" y="5650"/>
                  <a:pt x="17691" y="5651"/>
                </a:cubicBezTo>
                <a:cubicBezTo>
                  <a:pt x="17777" y="5764"/>
                  <a:pt x="17799" y="5917"/>
                  <a:pt x="17890" y="6025"/>
                </a:cubicBezTo>
                <a:cubicBezTo>
                  <a:pt x="17884" y="6031"/>
                  <a:pt x="17879" y="6042"/>
                  <a:pt x="17879" y="6048"/>
                </a:cubicBezTo>
                <a:cubicBezTo>
                  <a:pt x="17913" y="6127"/>
                  <a:pt x="17935" y="6212"/>
                  <a:pt x="17964" y="6292"/>
                </a:cubicBezTo>
                <a:cubicBezTo>
                  <a:pt x="17981" y="6286"/>
                  <a:pt x="18015" y="6280"/>
                  <a:pt x="18032" y="6280"/>
                </a:cubicBezTo>
                <a:cubicBezTo>
                  <a:pt x="18015" y="6235"/>
                  <a:pt x="17998" y="6190"/>
                  <a:pt x="17947" y="6178"/>
                </a:cubicBezTo>
                <a:cubicBezTo>
                  <a:pt x="17941" y="6161"/>
                  <a:pt x="17941" y="6138"/>
                  <a:pt x="17935" y="6121"/>
                </a:cubicBezTo>
                <a:cubicBezTo>
                  <a:pt x="17958" y="6082"/>
                  <a:pt x="17913" y="6048"/>
                  <a:pt x="17901" y="6008"/>
                </a:cubicBezTo>
                <a:lnTo>
                  <a:pt x="17941" y="6002"/>
                </a:lnTo>
                <a:cubicBezTo>
                  <a:pt x="17930" y="6002"/>
                  <a:pt x="17913" y="5997"/>
                  <a:pt x="17901" y="5997"/>
                </a:cubicBezTo>
                <a:cubicBezTo>
                  <a:pt x="17907" y="5974"/>
                  <a:pt x="17913" y="5940"/>
                  <a:pt x="17918" y="5917"/>
                </a:cubicBezTo>
                <a:cubicBezTo>
                  <a:pt x="17901" y="5912"/>
                  <a:pt x="17884" y="5900"/>
                  <a:pt x="17862" y="5894"/>
                </a:cubicBezTo>
                <a:cubicBezTo>
                  <a:pt x="17873" y="5883"/>
                  <a:pt x="17884" y="5860"/>
                  <a:pt x="17890" y="5849"/>
                </a:cubicBezTo>
                <a:lnTo>
                  <a:pt x="17890" y="5849"/>
                </a:lnTo>
                <a:cubicBezTo>
                  <a:pt x="17884" y="5855"/>
                  <a:pt x="17867" y="5860"/>
                  <a:pt x="17862" y="5866"/>
                </a:cubicBezTo>
                <a:cubicBezTo>
                  <a:pt x="17856" y="5832"/>
                  <a:pt x="17833" y="5798"/>
                  <a:pt x="17856" y="5764"/>
                </a:cubicBezTo>
                <a:lnTo>
                  <a:pt x="17856" y="5764"/>
                </a:lnTo>
                <a:cubicBezTo>
                  <a:pt x="17850" y="5770"/>
                  <a:pt x="17839" y="5775"/>
                  <a:pt x="17828" y="5781"/>
                </a:cubicBezTo>
                <a:cubicBezTo>
                  <a:pt x="17799" y="5685"/>
                  <a:pt x="17742" y="5599"/>
                  <a:pt x="17703" y="5509"/>
                </a:cubicBezTo>
                <a:lnTo>
                  <a:pt x="17737" y="5509"/>
                </a:lnTo>
                <a:cubicBezTo>
                  <a:pt x="17680" y="5497"/>
                  <a:pt x="17629" y="5407"/>
                  <a:pt x="17652" y="5350"/>
                </a:cubicBezTo>
                <a:cubicBezTo>
                  <a:pt x="17657" y="5321"/>
                  <a:pt x="17618" y="5321"/>
                  <a:pt x="17606" y="5304"/>
                </a:cubicBezTo>
                <a:cubicBezTo>
                  <a:pt x="17578" y="5242"/>
                  <a:pt x="17544" y="5202"/>
                  <a:pt x="17476" y="5185"/>
                </a:cubicBezTo>
                <a:lnTo>
                  <a:pt x="17516" y="5157"/>
                </a:lnTo>
                <a:lnTo>
                  <a:pt x="17516" y="5157"/>
                </a:lnTo>
                <a:cubicBezTo>
                  <a:pt x="17504" y="5163"/>
                  <a:pt x="17476" y="5163"/>
                  <a:pt x="17464" y="5163"/>
                </a:cubicBezTo>
                <a:cubicBezTo>
                  <a:pt x="17470" y="5140"/>
                  <a:pt x="17493" y="5100"/>
                  <a:pt x="17453" y="5089"/>
                </a:cubicBezTo>
                <a:cubicBezTo>
                  <a:pt x="17436" y="5055"/>
                  <a:pt x="17419" y="5015"/>
                  <a:pt x="17402" y="4975"/>
                </a:cubicBezTo>
                <a:lnTo>
                  <a:pt x="17402" y="4975"/>
                </a:lnTo>
                <a:cubicBezTo>
                  <a:pt x="17402" y="5026"/>
                  <a:pt x="17413" y="5072"/>
                  <a:pt x="17430" y="5117"/>
                </a:cubicBezTo>
                <a:cubicBezTo>
                  <a:pt x="17436" y="5117"/>
                  <a:pt x="17459" y="5112"/>
                  <a:pt x="17470" y="5106"/>
                </a:cubicBezTo>
                <a:lnTo>
                  <a:pt x="17470" y="5106"/>
                </a:lnTo>
                <a:cubicBezTo>
                  <a:pt x="17447" y="5146"/>
                  <a:pt x="17447" y="5174"/>
                  <a:pt x="17487" y="5197"/>
                </a:cubicBezTo>
                <a:lnTo>
                  <a:pt x="17453" y="5208"/>
                </a:lnTo>
                <a:cubicBezTo>
                  <a:pt x="17493" y="5208"/>
                  <a:pt x="17533" y="5219"/>
                  <a:pt x="17567" y="5242"/>
                </a:cubicBezTo>
                <a:cubicBezTo>
                  <a:pt x="17567" y="5293"/>
                  <a:pt x="17527" y="5327"/>
                  <a:pt x="17487" y="5355"/>
                </a:cubicBezTo>
                <a:cubicBezTo>
                  <a:pt x="17499" y="5401"/>
                  <a:pt x="17516" y="5446"/>
                  <a:pt x="17533" y="5486"/>
                </a:cubicBezTo>
                <a:cubicBezTo>
                  <a:pt x="17408" y="5282"/>
                  <a:pt x="17289" y="5077"/>
                  <a:pt x="17181" y="4868"/>
                </a:cubicBezTo>
                <a:cubicBezTo>
                  <a:pt x="17192" y="4868"/>
                  <a:pt x="17215" y="4873"/>
                  <a:pt x="17226" y="4879"/>
                </a:cubicBezTo>
                <a:cubicBezTo>
                  <a:pt x="17226" y="4873"/>
                  <a:pt x="17221" y="4862"/>
                  <a:pt x="17221" y="4856"/>
                </a:cubicBezTo>
                <a:cubicBezTo>
                  <a:pt x="17210" y="4859"/>
                  <a:pt x="17201" y="4860"/>
                  <a:pt x="17193" y="4860"/>
                </a:cubicBezTo>
                <a:cubicBezTo>
                  <a:pt x="17164" y="4860"/>
                  <a:pt x="17148" y="4843"/>
                  <a:pt x="17152" y="4799"/>
                </a:cubicBezTo>
                <a:lnTo>
                  <a:pt x="17152" y="4799"/>
                </a:lnTo>
                <a:cubicBezTo>
                  <a:pt x="17164" y="4811"/>
                  <a:pt x="17186" y="4822"/>
                  <a:pt x="17198" y="4828"/>
                </a:cubicBezTo>
                <a:cubicBezTo>
                  <a:pt x="17192" y="4816"/>
                  <a:pt x="17186" y="4805"/>
                  <a:pt x="17175" y="4794"/>
                </a:cubicBezTo>
                <a:cubicBezTo>
                  <a:pt x="17164" y="4799"/>
                  <a:pt x="17147" y="4799"/>
                  <a:pt x="17130" y="4799"/>
                </a:cubicBezTo>
                <a:cubicBezTo>
                  <a:pt x="17096" y="4737"/>
                  <a:pt x="17062" y="4675"/>
                  <a:pt x="17022" y="4612"/>
                </a:cubicBezTo>
                <a:cubicBezTo>
                  <a:pt x="16988" y="4533"/>
                  <a:pt x="16880" y="4459"/>
                  <a:pt x="16903" y="4363"/>
                </a:cubicBezTo>
                <a:cubicBezTo>
                  <a:pt x="16886" y="4329"/>
                  <a:pt x="16869" y="4289"/>
                  <a:pt x="16857" y="4249"/>
                </a:cubicBezTo>
                <a:cubicBezTo>
                  <a:pt x="16852" y="4243"/>
                  <a:pt x="16835" y="4238"/>
                  <a:pt x="16829" y="4232"/>
                </a:cubicBezTo>
                <a:cubicBezTo>
                  <a:pt x="16824" y="4199"/>
                  <a:pt x="16804" y="4178"/>
                  <a:pt x="16778" y="4178"/>
                </a:cubicBezTo>
                <a:cubicBezTo>
                  <a:pt x="16773" y="4178"/>
                  <a:pt x="16767" y="4179"/>
                  <a:pt x="16761" y="4181"/>
                </a:cubicBezTo>
                <a:cubicBezTo>
                  <a:pt x="16772" y="4204"/>
                  <a:pt x="16784" y="4226"/>
                  <a:pt x="16801" y="4243"/>
                </a:cubicBezTo>
                <a:cubicBezTo>
                  <a:pt x="16772" y="4221"/>
                  <a:pt x="16750" y="4192"/>
                  <a:pt x="16727" y="4164"/>
                </a:cubicBezTo>
                <a:cubicBezTo>
                  <a:pt x="16738" y="4158"/>
                  <a:pt x="16761" y="4153"/>
                  <a:pt x="16772" y="4147"/>
                </a:cubicBezTo>
                <a:cubicBezTo>
                  <a:pt x="16755" y="4136"/>
                  <a:pt x="16738" y="4124"/>
                  <a:pt x="16721" y="4113"/>
                </a:cubicBezTo>
                <a:cubicBezTo>
                  <a:pt x="16744" y="4102"/>
                  <a:pt x="16761" y="4090"/>
                  <a:pt x="16784" y="4085"/>
                </a:cubicBezTo>
                <a:cubicBezTo>
                  <a:pt x="16795" y="4102"/>
                  <a:pt x="16812" y="4119"/>
                  <a:pt x="16829" y="4136"/>
                </a:cubicBezTo>
                <a:lnTo>
                  <a:pt x="16829" y="4158"/>
                </a:lnTo>
                <a:cubicBezTo>
                  <a:pt x="16857" y="4209"/>
                  <a:pt x="16903" y="4249"/>
                  <a:pt x="16948" y="4283"/>
                </a:cubicBezTo>
                <a:cubicBezTo>
                  <a:pt x="16948" y="4294"/>
                  <a:pt x="16948" y="4323"/>
                  <a:pt x="16948" y="4334"/>
                </a:cubicBezTo>
                <a:cubicBezTo>
                  <a:pt x="16960" y="4334"/>
                  <a:pt x="16982" y="4329"/>
                  <a:pt x="16994" y="4323"/>
                </a:cubicBezTo>
                <a:cubicBezTo>
                  <a:pt x="16977" y="4221"/>
                  <a:pt x="16891" y="4153"/>
                  <a:pt x="16846" y="4068"/>
                </a:cubicBezTo>
                <a:lnTo>
                  <a:pt x="16874" y="4062"/>
                </a:lnTo>
                <a:cubicBezTo>
                  <a:pt x="16863" y="4062"/>
                  <a:pt x="16846" y="4062"/>
                  <a:pt x="16835" y="4068"/>
                </a:cubicBezTo>
                <a:cubicBezTo>
                  <a:pt x="16812" y="4022"/>
                  <a:pt x="16784" y="3982"/>
                  <a:pt x="16744" y="3948"/>
                </a:cubicBezTo>
                <a:cubicBezTo>
                  <a:pt x="16733" y="3914"/>
                  <a:pt x="16710" y="3880"/>
                  <a:pt x="16670" y="3880"/>
                </a:cubicBezTo>
                <a:cubicBezTo>
                  <a:pt x="16676" y="3875"/>
                  <a:pt x="16687" y="3858"/>
                  <a:pt x="16693" y="3852"/>
                </a:cubicBezTo>
                <a:lnTo>
                  <a:pt x="16693" y="3852"/>
                </a:lnTo>
                <a:cubicBezTo>
                  <a:pt x="16681" y="3858"/>
                  <a:pt x="16659" y="3869"/>
                  <a:pt x="16647" y="3875"/>
                </a:cubicBezTo>
                <a:cubicBezTo>
                  <a:pt x="16647" y="3858"/>
                  <a:pt x="16642" y="3829"/>
                  <a:pt x="16642" y="3812"/>
                </a:cubicBezTo>
                <a:cubicBezTo>
                  <a:pt x="16636" y="3812"/>
                  <a:pt x="16625" y="3812"/>
                  <a:pt x="16619" y="3818"/>
                </a:cubicBezTo>
                <a:cubicBezTo>
                  <a:pt x="16642" y="3869"/>
                  <a:pt x="16659" y="3937"/>
                  <a:pt x="16727" y="3948"/>
                </a:cubicBezTo>
                <a:lnTo>
                  <a:pt x="16727" y="4005"/>
                </a:lnTo>
                <a:cubicBezTo>
                  <a:pt x="16744" y="4028"/>
                  <a:pt x="16767" y="4051"/>
                  <a:pt x="16784" y="4073"/>
                </a:cubicBezTo>
                <a:cubicBezTo>
                  <a:pt x="16767" y="4079"/>
                  <a:pt x="16727" y="4090"/>
                  <a:pt x="16710" y="4096"/>
                </a:cubicBezTo>
                <a:cubicBezTo>
                  <a:pt x="16710" y="4085"/>
                  <a:pt x="16710" y="4056"/>
                  <a:pt x="16710" y="4045"/>
                </a:cubicBezTo>
                <a:cubicBezTo>
                  <a:pt x="16693" y="4056"/>
                  <a:pt x="16676" y="4062"/>
                  <a:pt x="16659" y="4073"/>
                </a:cubicBezTo>
                <a:cubicBezTo>
                  <a:pt x="16653" y="4068"/>
                  <a:pt x="16642" y="4056"/>
                  <a:pt x="16636" y="4051"/>
                </a:cubicBezTo>
                <a:cubicBezTo>
                  <a:pt x="16647" y="4045"/>
                  <a:pt x="16676" y="4028"/>
                  <a:pt x="16687" y="4022"/>
                </a:cubicBezTo>
                <a:cubicBezTo>
                  <a:pt x="16670" y="4016"/>
                  <a:pt x="16642" y="4016"/>
                  <a:pt x="16625" y="4016"/>
                </a:cubicBezTo>
                <a:cubicBezTo>
                  <a:pt x="16613" y="4005"/>
                  <a:pt x="16602" y="3994"/>
                  <a:pt x="16591" y="3982"/>
                </a:cubicBezTo>
                <a:lnTo>
                  <a:pt x="16591" y="3982"/>
                </a:lnTo>
                <a:cubicBezTo>
                  <a:pt x="16605" y="3987"/>
                  <a:pt x="16620" y="4001"/>
                  <a:pt x="16638" y="4001"/>
                </a:cubicBezTo>
                <a:cubicBezTo>
                  <a:pt x="16641" y="4001"/>
                  <a:pt x="16644" y="4000"/>
                  <a:pt x="16647" y="3999"/>
                </a:cubicBezTo>
                <a:cubicBezTo>
                  <a:pt x="16659" y="3943"/>
                  <a:pt x="16574" y="3965"/>
                  <a:pt x="16545" y="3937"/>
                </a:cubicBezTo>
                <a:cubicBezTo>
                  <a:pt x="16540" y="3914"/>
                  <a:pt x="16523" y="3875"/>
                  <a:pt x="16511" y="3858"/>
                </a:cubicBezTo>
                <a:cubicBezTo>
                  <a:pt x="16455" y="3841"/>
                  <a:pt x="16460" y="3807"/>
                  <a:pt x="16477" y="3767"/>
                </a:cubicBezTo>
                <a:lnTo>
                  <a:pt x="16432" y="3767"/>
                </a:lnTo>
                <a:cubicBezTo>
                  <a:pt x="16409" y="3750"/>
                  <a:pt x="16386" y="3727"/>
                  <a:pt x="16364" y="3704"/>
                </a:cubicBezTo>
                <a:cubicBezTo>
                  <a:pt x="16347" y="3682"/>
                  <a:pt x="16330" y="3653"/>
                  <a:pt x="16307" y="3631"/>
                </a:cubicBezTo>
                <a:lnTo>
                  <a:pt x="16369" y="3631"/>
                </a:lnTo>
                <a:cubicBezTo>
                  <a:pt x="16352" y="3614"/>
                  <a:pt x="16324" y="3614"/>
                  <a:pt x="16296" y="3614"/>
                </a:cubicBezTo>
                <a:cubicBezTo>
                  <a:pt x="16296" y="3602"/>
                  <a:pt x="16290" y="3597"/>
                  <a:pt x="16284" y="3591"/>
                </a:cubicBezTo>
                <a:cubicBezTo>
                  <a:pt x="16284" y="3580"/>
                  <a:pt x="16290" y="3568"/>
                  <a:pt x="16296" y="3557"/>
                </a:cubicBezTo>
                <a:lnTo>
                  <a:pt x="16296" y="3557"/>
                </a:lnTo>
                <a:cubicBezTo>
                  <a:pt x="16284" y="3563"/>
                  <a:pt x="16279" y="3568"/>
                  <a:pt x="16273" y="3574"/>
                </a:cubicBezTo>
                <a:cubicBezTo>
                  <a:pt x="16262" y="3557"/>
                  <a:pt x="16250" y="3540"/>
                  <a:pt x="16239" y="3517"/>
                </a:cubicBezTo>
                <a:cubicBezTo>
                  <a:pt x="16239" y="3529"/>
                  <a:pt x="16233" y="3546"/>
                  <a:pt x="16228" y="3557"/>
                </a:cubicBezTo>
                <a:cubicBezTo>
                  <a:pt x="16205" y="3534"/>
                  <a:pt x="16182" y="3517"/>
                  <a:pt x="16160" y="3500"/>
                </a:cubicBezTo>
                <a:cubicBezTo>
                  <a:pt x="16171" y="3494"/>
                  <a:pt x="16188" y="3489"/>
                  <a:pt x="16199" y="3489"/>
                </a:cubicBezTo>
                <a:cubicBezTo>
                  <a:pt x="16194" y="3477"/>
                  <a:pt x="16182" y="3460"/>
                  <a:pt x="16171" y="3449"/>
                </a:cubicBezTo>
                <a:cubicBezTo>
                  <a:pt x="16167" y="3474"/>
                  <a:pt x="16158" y="3483"/>
                  <a:pt x="16147" y="3483"/>
                </a:cubicBezTo>
                <a:cubicBezTo>
                  <a:pt x="16129" y="3483"/>
                  <a:pt x="16104" y="3456"/>
                  <a:pt x="16086" y="3438"/>
                </a:cubicBezTo>
                <a:cubicBezTo>
                  <a:pt x="16035" y="3387"/>
                  <a:pt x="15978" y="3341"/>
                  <a:pt x="15916" y="3296"/>
                </a:cubicBezTo>
                <a:cubicBezTo>
                  <a:pt x="15927" y="3285"/>
                  <a:pt x="15927" y="3268"/>
                  <a:pt x="15910" y="3256"/>
                </a:cubicBezTo>
                <a:cubicBezTo>
                  <a:pt x="15904" y="3262"/>
                  <a:pt x="15899" y="3273"/>
                  <a:pt x="15893" y="3285"/>
                </a:cubicBezTo>
                <a:cubicBezTo>
                  <a:pt x="15876" y="3273"/>
                  <a:pt x="15864" y="3256"/>
                  <a:pt x="15847" y="3245"/>
                </a:cubicBezTo>
                <a:cubicBezTo>
                  <a:pt x="15819" y="3216"/>
                  <a:pt x="15796" y="3188"/>
                  <a:pt x="15768" y="3165"/>
                </a:cubicBezTo>
                <a:cubicBezTo>
                  <a:pt x="15779" y="3165"/>
                  <a:pt x="15791" y="3160"/>
                  <a:pt x="15791" y="3148"/>
                </a:cubicBezTo>
                <a:cubicBezTo>
                  <a:pt x="15791" y="3137"/>
                  <a:pt x="15779" y="3131"/>
                  <a:pt x="15768" y="3131"/>
                </a:cubicBezTo>
                <a:cubicBezTo>
                  <a:pt x="15779" y="3120"/>
                  <a:pt x="15785" y="3109"/>
                  <a:pt x="15796" y="3103"/>
                </a:cubicBezTo>
                <a:cubicBezTo>
                  <a:pt x="15779" y="3097"/>
                  <a:pt x="15751" y="3092"/>
                  <a:pt x="15740" y="3086"/>
                </a:cubicBezTo>
                <a:cubicBezTo>
                  <a:pt x="15740" y="3097"/>
                  <a:pt x="15740" y="3120"/>
                  <a:pt x="15740" y="3126"/>
                </a:cubicBezTo>
                <a:cubicBezTo>
                  <a:pt x="15717" y="3109"/>
                  <a:pt x="15694" y="3092"/>
                  <a:pt x="15672" y="3075"/>
                </a:cubicBezTo>
                <a:cubicBezTo>
                  <a:pt x="15677" y="3058"/>
                  <a:pt x="15689" y="3041"/>
                  <a:pt x="15694" y="3024"/>
                </a:cubicBezTo>
                <a:cubicBezTo>
                  <a:pt x="15660" y="2990"/>
                  <a:pt x="15632" y="2955"/>
                  <a:pt x="15592" y="2933"/>
                </a:cubicBezTo>
                <a:lnTo>
                  <a:pt x="15592" y="2933"/>
                </a:lnTo>
                <a:cubicBezTo>
                  <a:pt x="15620" y="2967"/>
                  <a:pt x="15649" y="2995"/>
                  <a:pt x="15660" y="3035"/>
                </a:cubicBezTo>
                <a:cubicBezTo>
                  <a:pt x="15609" y="3012"/>
                  <a:pt x="15581" y="2961"/>
                  <a:pt x="15547" y="2921"/>
                </a:cubicBezTo>
                <a:cubicBezTo>
                  <a:pt x="15552" y="2916"/>
                  <a:pt x="15558" y="2904"/>
                  <a:pt x="15564" y="2893"/>
                </a:cubicBezTo>
                <a:cubicBezTo>
                  <a:pt x="15547" y="2876"/>
                  <a:pt x="15530" y="2859"/>
                  <a:pt x="15513" y="2842"/>
                </a:cubicBezTo>
                <a:lnTo>
                  <a:pt x="15513" y="2842"/>
                </a:lnTo>
                <a:cubicBezTo>
                  <a:pt x="15524" y="2870"/>
                  <a:pt x="15530" y="2893"/>
                  <a:pt x="15541" y="2921"/>
                </a:cubicBezTo>
                <a:cubicBezTo>
                  <a:pt x="15462" y="2853"/>
                  <a:pt x="15388" y="2774"/>
                  <a:pt x="15308" y="2706"/>
                </a:cubicBezTo>
                <a:cubicBezTo>
                  <a:pt x="15320" y="2706"/>
                  <a:pt x="15342" y="2706"/>
                  <a:pt x="15354" y="2711"/>
                </a:cubicBezTo>
                <a:cubicBezTo>
                  <a:pt x="15348" y="2694"/>
                  <a:pt x="15342" y="2672"/>
                  <a:pt x="15337" y="2655"/>
                </a:cubicBezTo>
                <a:cubicBezTo>
                  <a:pt x="15291" y="2632"/>
                  <a:pt x="15223" y="2643"/>
                  <a:pt x="15189" y="2592"/>
                </a:cubicBezTo>
                <a:lnTo>
                  <a:pt x="15189" y="2592"/>
                </a:lnTo>
                <a:cubicBezTo>
                  <a:pt x="15218" y="2604"/>
                  <a:pt x="15246" y="2609"/>
                  <a:pt x="15274" y="2615"/>
                </a:cubicBezTo>
                <a:cubicBezTo>
                  <a:pt x="15212" y="2564"/>
                  <a:pt x="15161" y="2490"/>
                  <a:pt x="15076" y="2468"/>
                </a:cubicBezTo>
                <a:lnTo>
                  <a:pt x="15087" y="2450"/>
                </a:lnTo>
                <a:cubicBezTo>
                  <a:pt x="15081" y="2450"/>
                  <a:pt x="15064" y="2450"/>
                  <a:pt x="15059" y="2445"/>
                </a:cubicBezTo>
                <a:lnTo>
                  <a:pt x="15064" y="2416"/>
                </a:lnTo>
                <a:lnTo>
                  <a:pt x="15053" y="2416"/>
                </a:lnTo>
                <a:cubicBezTo>
                  <a:pt x="15053" y="2433"/>
                  <a:pt x="15053" y="2456"/>
                  <a:pt x="15053" y="2468"/>
                </a:cubicBezTo>
                <a:cubicBezTo>
                  <a:pt x="15042" y="2456"/>
                  <a:pt x="15019" y="2433"/>
                  <a:pt x="15008" y="2422"/>
                </a:cubicBezTo>
                <a:cubicBezTo>
                  <a:pt x="15019" y="2416"/>
                  <a:pt x="15030" y="2399"/>
                  <a:pt x="15036" y="2394"/>
                </a:cubicBezTo>
                <a:cubicBezTo>
                  <a:pt x="15025" y="2394"/>
                  <a:pt x="15008" y="2388"/>
                  <a:pt x="14996" y="2388"/>
                </a:cubicBezTo>
                <a:cubicBezTo>
                  <a:pt x="14996" y="2394"/>
                  <a:pt x="14996" y="2405"/>
                  <a:pt x="14996" y="2416"/>
                </a:cubicBezTo>
                <a:cubicBezTo>
                  <a:pt x="14934" y="2388"/>
                  <a:pt x="14889" y="2337"/>
                  <a:pt x="14838" y="2297"/>
                </a:cubicBezTo>
                <a:cubicBezTo>
                  <a:pt x="14843" y="2286"/>
                  <a:pt x="14860" y="2275"/>
                  <a:pt x="14866" y="2269"/>
                </a:cubicBezTo>
                <a:lnTo>
                  <a:pt x="14866" y="2269"/>
                </a:lnTo>
                <a:cubicBezTo>
                  <a:pt x="14855" y="2275"/>
                  <a:pt x="14843" y="2286"/>
                  <a:pt x="14826" y="2292"/>
                </a:cubicBezTo>
                <a:cubicBezTo>
                  <a:pt x="14803" y="2269"/>
                  <a:pt x="14775" y="2246"/>
                  <a:pt x="14741" y="2224"/>
                </a:cubicBezTo>
                <a:lnTo>
                  <a:pt x="14741" y="2224"/>
                </a:lnTo>
                <a:cubicBezTo>
                  <a:pt x="14769" y="2235"/>
                  <a:pt x="14803" y="2241"/>
                  <a:pt x="14838" y="2241"/>
                </a:cubicBezTo>
                <a:cubicBezTo>
                  <a:pt x="14809" y="2229"/>
                  <a:pt x="14792" y="2207"/>
                  <a:pt x="14798" y="2178"/>
                </a:cubicBezTo>
                <a:lnTo>
                  <a:pt x="14798" y="2178"/>
                </a:lnTo>
                <a:cubicBezTo>
                  <a:pt x="14792" y="2184"/>
                  <a:pt x="14781" y="2195"/>
                  <a:pt x="14775" y="2195"/>
                </a:cubicBezTo>
                <a:cubicBezTo>
                  <a:pt x="14713" y="2121"/>
                  <a:pt x="14628" y="2076"/>
                  <a:pt x="14554" y="2014"/>
                </a:cubicBezTo>
                <a:cubicBezTo>
                  <a:pt x="14548" y="2025"/>
                  <a:pt x="14542" y="2053"/>
                  <a:pt x="14542" y="2065"/>
                </a:cubicBezTo>
                <a:cubicBezTo>
                  <a:pt x="14469" y="2019"/>
                  <a:pt x="14395" y="1968"/>
                  <a:pt x="14327" y="1911"/>
                </a:cubicBezTo>
                <a:lnTo>
                  <a:pt x="14327" y="1911"/>
                </a:lnTo>
                <a:cubicBezTo>
                  <a:pt x="14378" y="1923"/>
                  <a:pt x="14418" y="1951"/>
                  <a:pt x="14457" y="1980"/>
                </a:cubicBezTo>
                <a:cubicBezTo>
                  <a:pt x="14474" y="1906"/>
                  <a:pt x="14168" y="1804"/>
                  <a:pt x="14123" y="1707"/>
                </a:cubicBezTo>
                <a:cubicBezTo>
                  <a:pt x="14145" y="1690"/>
                  <a:pt x="14162" y="1679"/>
                  <a:pt x="14185" y="1668"/>
                </a:cubicBezTo>
                <a:lnTo>
                  <a:pt x="14185" y="1668"/>
                </a:lnTo>
                <a:cubicBezTo>
                  <a:pt x="14179" y="1673"/>
                  <a:pt x="14174" y="1690"/>
                  <a:pt x="14174" y="1696"/>
                </a:cubicBezTo>
                <a:cubicBezTo>
                  <a:pt x="14196" y="1713"/>
                  <a:pt x="14208" y="1730"/>
                  <a:pt x="14202" y="1758"/>
                </a:cubicBezTo>
                <a:lnTo>
                  <a:pt x="14270" y="1758"/>
                </a:lnTo>
                <a:lnTo>
                  <a:pt x="14247" y="1792"/>
                </a:lnTo>
                <a:lnTo>
                  <a:pt x="14281" y="1775"/>
                </a:lnTo>
                <a:cubicBezTo>
                  <a:pt x="14338" y="1818"/>
                  <a:pt x="14403" y="1860"/>
                  <a:pt x="14475" y="1860"/>
                </a:cubicBezTo>
                <a:cubicBezTo>
                  <a:pt x="14490" y="1860"/>
                  <a:pt x="14505" y="1859"/>
                  <a:pt x="14520" y="1855"/>
                </a:cubicBezTo>
                <a:cubicBezTo>
                  <a:pt x="14418" y="1804"/>
                  <a:pt x="14333" y="1730"/>
                  <a:pt x="14236" y="1673"/>
                </a:cubicBezTo>
                <a:cubicBezTo>
                  <a:pt x="14230" y="1662"/>
                  <a:pt x="14230" y="1650"/>
                  <a:pt x="14225" y="1645"/>
                </a:cubicBezTo>
                <a:cubicBezTo>
                  <a:pt x="14219" y="1646"/>
                  <a:pt x="14214" y="1647"/>
                  <a:pt x="14210" y="1647"/>
                </a:cubicBezTo>
                <a:cubicBezTo>
                  <a:pt x="14179" y="1647"/>
                  <a:pt x="14160" y="1618"/>
                  <a:pt x="14145" y="1594"/>
                </a:cubicBezTo>
                <a:cubicBezTo>
                  <a:pt x="14077" y="1588"/>
                  <a:pt x="14026" y="1531"/>
                  <a:pt x="13969" y="1503"/>
                </a:cubicBezTo>
                <a:lnTo>
                  <a:pt x="13975" y="1480"/>
                </a:lnTo>
                <a:lnTo>
                  <a:pt x="13947" y="1497"/>
                </a:lnTo>
                <a:cubicBezTo>
                  <a:pt x="13884" y="1458"/>
                  <a:pt x="13828" y="1412"/>
                  <a:pt x="13754" y="1395"/>
                </a:cubicBezTo>
                <a:cubicBezTo>
                  <a:pt x="13725" y="1389"/>
                  <a:pt x="13720" y="1361"/>
                  <a:pt x="13703" y="1344"/>
                </a:cubicBezTo>
                <a:cubicBezTo>
                  <a:pt x="13686" y="1344"/>
                  <a:pt x="13669" y="1350"/>
                  <a:pt x="13652" y="1355"/>
                </a:cubicBezTo>
                <a:cubicBezTo>
                  <a:pt x="13657" y="1344"/>
                  <a:pt x="13657" y="1327"/>
                  <a:pt x="13657" y="1316"/>
                </a:cubicBezTo>
                <a:cubicBezTo>
                  <a:pt x="13464" y="1242"/>
                  <a:pt x="13311" y="1106"/>
                  <a:pt x="13124" y="1021"/>
                </a:cubicBezTo>
                <a:cubicBezTo>
                  <a:pt x="13121" y="1021"/>
                  <a:pt x="13119" y="1021"/>
                  <a:pt x="13116" y="1021"/>
                </a:cubicBezTo>
                <a:cubicBezTo>
                  <a:pt x="13081" y="1021"/>
                  <a:pt x="13054" y="985"/>
                  <a:pt x="13028" y="964"/>
                </a:cubicBezTo>
                <a:cubicBezTo>
                  <a:pt x="12982" y="947"/>
                  <a:pt x="12937" y="936"/>
                  <a:pt x="12891" y="907"/>
                </a:cubicBezTo>
                <a:cubicBezTo>
                  <a:pt x="12880" y="907"/>
                  <a:pt x="12863" y="913"/>
                  <a:pt x="12857" y="913"/>
                </a:cubicBezTo>
                <a:cubicBezTo>
                  <a:pt x="12840" y="896"/>
                  <a:pt x="12823" y="879"/>
                  <a:pt x="12806" y="862"/>
                </a:cubicBezTo>
                <a:cubicBezTo>
                  <a:pt x="12784" y="856"/>
                  <a:pt x="12761" y="850"/>
                  <a:pt x="12744" y="845"/>
                </a:cubicBezTo>
                <a:cubicBezTo>
                  <a:pt x="12738" y="839"/>
                  <a:pt x="12733" y="822"/>
                  <a:pt x="12727" y="816"/>
                </a:cubicBezTo>
                <a:lnTo>
                  <a:pt x="12721" y="833"/>
                </a:lnTo>
                <a:cubicBezTo>
                  <a:pt x="12687" y="816"/>
                  <a:pt x="12659" y="799"/>
                  <a:pt x="12625" y="788"/>
                </a:cubicBezTo>
                <a:cubicBezTo>
                  <a:pt x="12625" y="782"/>
                  <a:pt x="12625" y="771"/>
                  <a:pt x="12625" y="765"/>
                </a:cubicBezTo>
                <a:cubicBezTo>
                  <a:pt x="12619" y="771"/>
                  <a:pt x="12602" y="777"/>
                  <a:pt x="12591" y="777"/>
                </a:cubicBezTo>
                <a:cubicBezTo>
                  <a:pt x="12540" y="726"/>
                  <a:pt x="12460" y="737"/>
                  <a:pt x="12409" y="692"/>
                </a:cubicBezTo>
                <a:cubicBezTo>
                  <a:pt x="12405" y="692"/>
                  <a:pt x="12402" y="692"/>
                  <a:pt x="12398" y="692"/>
                </a:cubicBezTo>
                <a:cubicBezTo>
                  <a:pt x="12295" y="692"/>
                  <a:pt x="12213" y="617"/>
                  <a:pt x="12108" y="595"/>
                </a:cubicBezTo>
                <a:cubicBezTo>
                  <a:pt x="12103" y="607"/>
                  <a:pt x="12086" y="618"/>
                  <a:pt x="12080" y="624"/>
                </a:cubicBezTo>
                <a:cubicBezTo>
                  <a:pt x="12080" y="612"/>
                  <a:pt x="12069" y="595"/>
                  <a:pt x="12069" y="584"/>
                </a:cubicBezTo>
                <a:cubicBezTo>
                  <a:pt x="11944" y="550"/>
                  <a:pt x="11836" y="470"/>
                  <a:pt x="11711" y="465"/>
                </a:cubicBezTo>
                <a:cubicBezTo>
                  <a:pt x="11706" y="476"/>
                  <a:pt x="11700" y="487"/>
                  <a:pt x="11700" y="499"/>
                </a:cubicBezTo>
                <a:cubicBezTo>
                  <a:pt x="11757" y="516"/>
                  <a:pt x="11813" y="527"/>
                  <a:pt x="11870" y="544"/>
                </a:cubicBezTo>
                <a:cubicBezTo>
                  <a:pt x="11876" y="550"/>
                  <a:pt x="11881" y="561"/>
                  <a:pt x="11887" y="567"/>
                </a:cubicBezTo>
                <a:cubicBezTo>
                  <a:pt x="11972" y="572"/>
                  <a:pt x="12057" y="629"/>
                  <a:pt x="12142" y="663"/>
                </a:cubicBezTo>
                <a:cubicBezTo>
                  <a:pt x="12148" y="658"/>
                  <a:pt x="12159" y="646"/>
                  <a:pt x="12171" y="641"/>
                </a:cubicBezTo>
                <a:cubicBezTo>
                  <a:pt x="12188" y="658"/>
                  <a:pt x="12205" y="675"/>
                  <a:pt x="12222" y="692"/>
                </a:cubicBezTo>
                <a:cubicBezTo>
                  <a:pt x="12233" y="686"/>
                  <a:pt x="12262" y="680"/>
                  <a:pt x="12273" y="675"/>
                </a:cubicBezTo>
                <a:lnTo>
                  <a:pt x="12273" y="675"/>
                </a:lnTo>
                <a:cubicBezTo>
                  <a:pt x="12273" y="680"/>
                  <a:pt x="12273" y="703"/>
                  <a:pt x="12267" y="709"/>
                </a:cubicBezTo>
                <a:lnTo>
                  <a:pt x="12318" y="709"/>
                </a:lnTo>
                <a:cubicBezTo>
                  <a:pt x="12318" y="726"/>
                  <a:pt x="12318" y="748"/>
                  <a:pt x="12318" y="765"/>
                </a:cubicBezTo>
                <a:cubicBezTo>
                  <a:pt x="12324" y="754"/>
                  <a:pt x="12330" y="737"/>
                  <a:pt x="12335" y="726"/>
                </a:cubicBezTo>
                <a:cubicBezTo>
                  <a:pt x="12472" y="794"/>
                  <a:pt x="12613" y="862"/>
                  <a:pt x="12755" y="919"/>
                </a:cubicBezTo>
                <a:cubicBezTo>
                  <a:pt x="12733" y="941"/>
                  <a:pt x="12716" y="964"/>
                  <a:pt x="12693" y="981"/>
                </a:cubicBezTo>
                <a:cubicBezTo>
                  <a:pt x="12698" y="975"/>
                  <a:pt x="12704" y="953"/>
                  <a:pt x="12710" y="941"/>
                </a:cubicBezTo>
                <a:cubicBezTo>
                  <a:pt x="12642" y="907"/>
                  <a:pt x="12574" y="885"/>
                  <a:pt x="12506" y="856"/>
                </a:cubicBezTo>
                <a:cubicBezTo>
                  <a:pt x="12506" y="868"/>
                  <a:pt x="12500" y="885"/>
                  <a:pt x="12500" y="896"/>
                </a:cubicBezTo>
                <a:cubicBezTo>
                  <a:pt x="12403" y="868"/>
                  <a:pt x="12307" y="833"/>
                  <a:pt x="12211" y="788"/>
                </a:cubicBezTo>
                <a:cubicBezTo>
                  <a:pt x="12226" y="780"/>
                  <a:pt x="12240" y="777"/>
                  <a:pt x="12254" y="777"/>
                </a:cubicBezTo>
                <a:cubicBezTo>
                  <a:pt x="12270" y="777"/>
                  <a:pt x="12286" y="782"/>
                  <a:pt x="12301" y="788"/>
                </a:cubicBezTo>
                <a:lnTo>
                  <a:pt x="12307" y="782"/>
                </a:lnTo>
                <a:cubicBezTo>
                  <a:pt x="12284" y="771"/>
                  <a:pt x="12267" y="765"/>
                  <a:pt x="12245" y="754"/>
                </a:cubicBezTo>
                <a:cubicBezTo>
                  <a:pt x="12228" y="765"/>
                  <a:pt x="12211" y="782"/>
                  <a:pt x="12194" y="799"/>
                </a:cubicBezTo>
                <a:cubicBezTo>
                  <a:pt x="12176" y="777"/>
                  <a:pt x="12194" y="754"/>
                  <a:pt x="12199" y="737"/>
                </a:cubicBezTo>
                <a:cubicBezTo>
                  <a:pt x="12154" y="726"/>
                  <a:pt x="12108" y="709"/>
                  <a:pt x="12063" y="697"/>
                </a:cubicBezTo>
                <a:lnTo>
                  <a:pt x="12063" y="697"/>
                </a:lnTo>
                <a:cubicBezTo>
                  <a:pt x="12086" y="714"/>
                  <a:pt x="12103" y="731"/>
                  <a:pt x="12120" y="748"/>
                </a:cubicBezTo>
                <a:cubicBezTo>
                  <a:pt x="12069" y="726"/>
                  <a:pt x="11972" y="737"/>
                  <a:pt x="11961" y="663"/>
                </a:cubicBezTo>
                <a:cubicBezTo>
                  <a:pt x="11933" y="652"/>
                  <a:pt x="11898" y="646"/>
                  <a:pt x="11870" y="635"/>
                </a:cubicBezTo>
                <a:lnTo>
                  <a:pt x="11870" y="635"/>
                </a:lnTo>
                <a:cubicBezTo>
                  <a:pt x="11887" y="646"/>
                  <a:pt x="11904" y="652"/>
                  <a:pt x="11921" y="663"/>
                </a:cubicBezTo>
                <a:lnTo>
                  <a:pt x="11915" y="675"/>
                </a:lnTo>
                <a:cubicBezTo>
                  <a:pt x="11887" y="669"/>
                  <a:pt x="11853" y="658"/>
                  <a:pt x="11825" y="652"/>
                </a:cubicBezTo>
                <a:cubicBezTo>
                  <a:pt x="11825" y="644"/>
                  <a:pt x="11827" y="634"/>
                  <a:pt x="11830" y="627"/>
                </a:cubicBezTo>
                <a:lnTo>
                  <a:pt x="11830" y="627"/>
                </a:lnTo>
                <a:cubicBezTo>
                  <a:pt x="11823" y="636"/>
                  <a:pt x="11815" y="640"/>
                  <a:pt x="11806" y="640"/>
                </a:cubicBezTo>
                <a:cubicBezTo>
                  <a:pt x="11793" y="640"/>
                  <a:pt x="11780" y="633"/>
                  <a:pt x="11768" y="624"/>
                </a:cubicBezTo>
                <a:cubicBezTo>
                  <a:pt x="11774" y="612"/>
                  <a:pt x="11785" y="601"/>
                  <a:pt x="11791" y="589"/>
                </a:cubicBezTo>
                <a:cubicBezTo>
                  <a:pt x="11700" y="572"/>
                  <a:pt x="11609" y="538"/>
                  <a:pt x="11518" y="516"/>
                </a:cubicBezTo>
                <a:lnTo>
                  <a:pt x="11518" y="516"/>
                </a:lnTo>
                <a:cubicBezTo>
                  <a:pt x="11530" y="521"/>
                  <a:pt x="11552" y="527"/>
                  <a:pt x="11564" y="533"/>
                </a:cubicBezTo>
                <a:lnTo>
                  <a:pt x="11558" y="567"/>
                </a:lnTo>
                <a:cubicBezTo>
                  <a:pt x="11530" y="555"/>
                  <a:pt x="11496" y="550"/>
                  <a:pt x="11462" y="538"/>
                </a:cubicBezTo>
                <a:cubicBezTo>
                  <a:pt x="11467" y="533"/>
                  <a:pt x="11479" y="516"/>
                  <a:pt x="11484" y="504"/>
                </a:cubicBezTo>
                <a:cubicBezTo>
                  <a:pt x="11376" y="465"/>
                  <a:pt x="11269" y="431"/>
                  <a:pt x="11155" y="414"/>
                </a:cubicBezTo>
                <a:lnTo>
                  <a:pt x="11155" y="414"/>
                </a:lnTo>
                <a:cubicBezTo>
                  <a:pt x="11206" y="442"/>
                  <a:pt x="11269" y="448"/>
                  <a:pt x="11320" y="487"/>
                </a:cubicBezTo>
                <a:cubicBezTo>
                  <a:pt x="11229" y="476"/>
                  <a:pt x="11138" y="448"/>
                  <a:pt x="11053" y="414"/>
                </a:cubicBezTo>
                <a:cubicBezTo>
                  <a:pt x="11053" y="408"/>
                  <a:pt x="11047" y="402"/>
                  <a:pt x="11042" y="397"/>
                </a:cubicBezTo>
                <a:lnTo>
                  <a:pt x="11042" y="397"/>
                </a:lnTo>
                <a:cubicBezTo>
                  <a:pt x="11069" y="410"/>
                  <a:pt x="11101" y="428"/>
                  <a:pt x="11133" y="428"/>
                </a:cubicBezTo>
                <a:cubicBezTo>
                  <a:pt x="11140" y="428"/>
                  <a:pt x="11148" y="427"/>
                  <a:pt x="11155" y="425"/>
                </a:cubicBezTo>
                <a:cubicBezTo>
                  <a:pt x="11133" y="402"/>
                  <a:pt x="11115" y="385"/>
                  <a:pt x="11093" y="368"/>
                </a:cubicBezTo>
                <a:cubicBezTo>
                  <a:pt x="11081" y="374"/>
                  <a:pt x="11053" y="385"/>
                  <a:pt x="11042" y="391"/>
                </a:cubicBezTo>
                <a:cubicBezTo>
                  <a:pt x="11025" y="368"/>
                  <a:pt x="10991" y="363"/>
                  <a:pt x="10957" y="357"/>
                </a:cubicBezTo>
                <a:lnTo>
                  <a:pt x="10957" y="357"/>
                </a:lnTo>
                <a:cubicBezTo>
                  <a:pt x="10968" y="391"/>
                  <a:pt x="10996" y="402"/>
                  <a:pt x="11025" y="414"/>
                </a:cubicBezTo>
                <a:cubicBezTo>
                  <a:pt x="10979" y="414"/>
                  <a:pt x="10940" y="402"/>
                  <a:pt x="10900" y="391"/>
                </a:cubicBezTo>
                <a:cubicBezTo>
                  <a:pt x="10911" y="380"/>
                  <a:pt x="10917" y="368"/>
                  <a:pt x="10923" y="357"/>
                </a:cubicBezTo>
                <a:cubicBezTo>
                  <a:pt x="10889" y="351"/>
                  <a:pt x="10854" y="340"/>
                  <a:pt x="10826" y="334"/>
                </a:cubicBezTo>
                <a:lnTo>
                  <a:pt x="10826" y="334"/>
                </a:lnTo>
                <a:cubicBezTo>
                  <a:pt x="10843" y="351"/>
                  <a:pt x="10854" y="368"/>
                  <a:pt x="10872" y="385"/>
                </a:cubicBezTo>
                <a:cubicBezTo>
                  <a:pt x="10820" y="368"/>
                  <a:pt x="10769" y="357"/>
                  <a:pt x="10724" y="334"/>
                </a:cubicBezTo>
                <a:lnTo>
                  <a:pt x="10724" y="277"/>
                </a:lnTo>
                <a:cubicBezTo>
                  <a:pt x="10704" y="290"/>
                  <a:pt x="10682" y="295"/>
                  <a:pt x="10659" y="295"/>
                </a:cubicBezTo>
                <a:cubicBezTo>
                  <a:pt x="10603" y="295"/>
                  <a:pt x="10541" y="268"/>
                  <a:pt x="10482" y="268"/>
                </a:cubicBezTo>
                <a:cubicBezTo>
                  <a:pt x="10470" y="268"/>
                  <a:pt x="10458" y="269"/>
                  <a:pt x="10446" y="272"/>
                </a:cubicBezTo>
                <a:lnTo>
                  <a:pt x="10497" y="283"/>
                </a:lnTo>
                <a:cubicBezTo>
                  <a:pt x="10497" y="289"/>
                  <a:pt x="10497" y="306"/>
                  <a:pt x="10497" y="311"/>
                </a:cubicBezTo>
                <a:cubicBezTo>
                  <a:pt x="10486" y="306"/>
                  <a:pt x="10457" y="294"/>
                  <a:pt x="10446" y="289"/>
                </a:cubicBezTo>
                <a:lnTo>
                  <a:pt x="10401" y="300"/>
                </a:lnTo>
                <a:cubicBezTo>
                  <a:pt x="10406" y="289"/>
                  <a:pt x="10418" y="260"/>
                  <a:pt x="10423" y="249"/>
                </a:cubicBezTo>
                <a:cubicBezTo>
                  <a:pt x="10406" y="243"/>
                  <a:pt x="10388" y="239"/>
                  <a:pt x="10369" y="239"/>
                </a:cubicBezTo>
                <a:cubicBezTo>
                  <a:pt x="10351" y="239"/>
                  <a:pt x="10333" y="243"/>
                  <a:pt x="10315" y="255"/>
                </a:cubicBezTo>
                <a:cubicBezTo>
                  <a:pt x="10276" y="243"/>
                  <a:pt x="10242" y="226"/>
                  <a:pt x="10202" y="215"/>
                </a:cubicBezTo>
                <a:cubicBezTo>
                  <a:pt x="10191" y="215"/>
                  <a:pt x="10174" y="221"/>
                  <a:pt x="10162" y="226"/>
                </a:cubicBezTo>
                <a:cubicBezTo>
                  <a:pt x="10123" y="204"/>
                  <a:pt x="10072" y="198"/>
                  <a:pt x="10026" y="192"/>
                </a:cubicBezTo>
                <a:cubicBezTo>
                  <a:pt x="10037" y="187"/>
                  <a:pt x="10060" y="170"/>
                  <a:pt x="10066" y="164"/>
                </a:cubicBezTo>
                <a:lnTo>
                  <a:pt x="10066" y="164"/>
                </a:lnTo>
                <a:cubicBezTo>
                  <a:pt x="10020" y="192"/>
                  <a:pt x="9964" y="175"/>
                  <a:pt x="9918" y="204"/>
                </a:cubicBezTo>
                <a:cubicBezTo>
                  <a:pt x="9964" y="209"/>
                  <a:pt x="10003" y="221"/>
                  <a:pt x="10049" y="238"/>
                </a:cubicBezTo>
                <a:cubicBezTo>
                  <a:pt x="9964" y="238"/>
                  <a:pt x="9879" y="226"/>
                  <a:pt x="9793" y="215"/>
                </a:cubicBezTo>
                <a:cubicBezTo>
                  <a:pt x="9773" y="215"/>
                  <a:pt x="9752" y="210"/>
                  <a:pt x="9731" y="205"/>
                </a:cubicBezTo>
                <a:lnTo>
                  <a:pt x="9731" y="205"/>
                </a:lnTo>
                <a:cubicBezTo>
                  <a:pt x="9731" y="206"/>
                  <a:pt x="9731" y="207"/>
                  <a:pt x="9731" y="209"/>
                </a:cubicBezTo>
                <a:cubicBezTo>
                  <a:pt x="9686" y="204"/>
                  <a:pt x="9646" y="192"/>
                  <a:pt x="9601" y="187"/>
                </a:cubicBezTo>
                <a:lnTo>
                  <a:pt x="9686" y="187"/>
                </a:lnTo>
                <a:cubicBezTo>
                  <a:pt x="9674" y="153"/>
                  <a:pt x="9646" y="153"/>
                  <a:pt x="9618" y="136"/>
                </a:cubicBezTo>
                <a:cubicBezTo>
                  <a:pt x="9589" y="141"/>
                  <a:pt x="9561" y="147"/>
                  <a:pt x="9532" y="153"/>
                </a:cubicBezTo>
                <a:cubicBezTo>
                  <a:pt x="9532" y="147"/>
                  <a:pt x="9527" y="130"/>
                  <a:pt x="9527" y="124"/>
                </a:cubicBezTo>
                <a:cubicBezTo>
                  <a:pt x="9516" y="137"/>
                  <a:pt x="9483" y="146"/>
                  <a:pt x="9453" y="146"/>
                </a:cubicBezTo>
                <a:cubicBezTo>
                  <a:pt x="9418" y="146"/>
                  <a:pt x="9389" y="135"/>
                  <a:pt x="9408" y="107"/>
                </a:cubicBezTo>
                <a:cubicBezTo>
                  <a:pt x="9434" y="103"/>
                  <a:pt x="9461" y="101"/>
                  <a:pt x="9488" y="101"/>
                </a:cubicBezTo>
                <a:cubicBezTo>
                  <a:pt x="9564" y="101"/>
                  <a:pt x="9641" y="114"/>
                  <a:pt x="9717" y="114"/>
                </a:cubicBezTo>
                <a:cubicBezTo>
                  <a:pt x="9754" y="114"/>
                  <a:pt x="9791" y="111"/>
                  <a:pt x="9828" y="102"/>
                </a:cubicBezTo>
                <a:cubicBezTo>
                  <a:pt x="9833" y="107"/>
                  <a:pt x="9839" y="119"/>
                  <a:pt x="9845" y="124"/>
                </a:cubicBezTo>
                <a:cubicBezTo>
                  <a:pt x="9930" y="124"/>
                  <a:pt x="10015" y="147"/>
                  <a:pt x="10100" y="158"/>
                </a:cubicBezTo>
                <a:cubicBezTo>
                  <a:pt x="10106" y="141"/>
                  <a:pt x="10117" y="107"/>
                  <a:pt x="10123" y="90"/>
                </a:cubicBezTo>
                <a:cubicBezTo>
                  <a:pt x="10110" y="89"/>
                  <a:pt x="10097" y="88"/>
                  <a:pt x="10084" y="88"/>
                </a:cubicBezTo>
                <a:cubicBezTo>
                  <a:pt x="10050" y="88"/>
                  <a:pt x="10017" y="95"/>
                  <a:pt x="9992" y="124"/>
                </a:cubicBezTo>
                <a:cubicBezTo>
                  <a:pt x="9975" y="119"/>
                  <a:pt x="9952" y="107"/>
                  <a:pt x="9935" y="102"/>
                </a:cubicBezTo>
                <a:cubicBezTo>
                  <a:pt x="9922" y="86"/>
                  <a:pt x="9905" y="82"/>
                  <a:pt x="9886" y="82"/>
                </a:cubicBezTo>
                <a:cubicBezTo>
                  <a:pt x="9868" y="82"/>
                  <a:pt x="9849" y="85"/>
                  <a:pt x="9831" y="85"/>
                </a:cubicBezTo>
                <a:cubicBezTo>
                  <a:pt x="9826" y="85"/>
                  <a:pt x="9821" y="85"/>
                  <a:pt x="9816" y="85"/>
                </a:cubicBezTo>
                <a:lnTo>
                  <a:pt x="9833" y="45"/>
                </a:lnTo>
                <a:lnTo>
                  <a:pt x="9833" y="45"/>
                </a:lnTo>
                <a:cubicBezTo>
                  <a:pt x="9828" y="50"/>
                  <a:pt x="9816" y="73"/>
                  <a:pt x="9811" y="79"/>
                </a:cubicBezTo>
                <a:cubicBezTo>
                  <a:pt x="9793" y="68"/>
                  <a:pt x="9765" y="45"/>
                  <a:pt x="9748" y="28"/>
                </a:cubicBezTo>
                <a:cubicBezTo>
                  <a:pt x="9731" y="39"/>
                  <a:pt x="9714" y="50"/>
                  <a:pt x="9697" y="62"/>
                </a:cubicBezTo>
                <a:cubicBezTo>
                  <a:pt x="9691" y="56"/>
                  <a:pt x="9680" y="33"/>
                  <a:pt x="9674" y="22"/>
                </a:cubicBezTo>
                <a:cubicBezTo>
                  <a:pt x="9674" y="33"/>
                  <a:pt x="9674" y="45"/>
                  <a:pt x="9674" y="56"/>
                </a:cubicBezTo>
                <a:cubicBezTo>
                  <a:pt x="9640" y="45"/>
                  <a:pt x="9601" y="45"/>
                  <a:pt x="9584" y="16"/>
                </a:cubicBezTo>
                <a:cubicBezTo>
                  <a:pt x="9584" y="22"/>
                  <a:pt x="9584" y="39"/>
                  <a:pt x="9584" y="45"/>
                </a:cubicBezTo>
                <a:cubicBezTo>
                  <a:pt x="9535" y="36"/>
                  <a:pt x="9486" y="35"/>
                  <a:pt x="9435" y="35"/>
                </a:cubicBezTo>
                <a:cubicBezTo>
                  <a:pt x="9410" y="35"/>
                  <a:pt x="9385" y="35"/>
                  <a:pt x="9359" y="35"/>
                </a:cubicBezTo>
                <a:cubicBezTo>
                  <a:pt x="9334" y="35"/>
                  <a:pt x="9308" y="35"/>
                  <a:pt x="9283" y="33"/>
                </a:cubicBezTo>
                <a:cubicBezTo>
                  <a:pt x="9288" y="28"/>
                  <a:pt x="9297" y="14"/>
                  <a:pt x="9303" y="7"/>
                </a:cubicBezTo>
                <a:lnTo>
                  <a:pt x="9303" y="7"/>
                </a:lnTo>
                <a:cubicBezTo>
                  <a:pt x="9283" y="29"/>
                  <a:pt x="9248" y="39"/>
                  <a:pt x="9212" y="39"/>
                </a:cubicBezTo>
                <a:cubicBezTo>
                  <a:pt x="9175" y="39"/>
                  <a:pt x="9138" y="28"/>
                  <a:pt x="9118" y="5"/>
                </a:cubicBezTo>
                <a:cubicBezTo>
                  <a:pt x="9114" y="2"/>
                  <a:pt x="9110" y="0"/>
                  <a:pt x="9106" y="0"/>
                </a:cubicBezTo>
                <a:close/>
              </a:path>
            </a:pathLst>
          </a:custGeom>
          <a:solidFill>
            <a:srgbClr val="2D2116"/>
          </a:solidFill>
          <a:ln>
            <a:noFill/>
          </a:ln>
        </p:spPr>
        <p:txBody>
          <a:bodyPr anchorCtr="0" anchor="ctr" bIns="274300" lIns="274300" spcFirstLastPara="1" rIns="274300" wrap="square" tIns="2743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30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2</a:t>
            </a:r>
            <a:endParaRPr sz="3000">
              <a:solidFill>
                <a:srgbClr val="FFFFFF"/>
              </a:solidFill>
            </a:endParaRPr>
          </a:p>
        </p:txBody>
      </p:sp>
      <p:sp>
        <p:nvSpPr>
          <p:cNvPr id="711" name="Google Shape;711;p73"/>
          <p:cNvSpPr/>
          <p:nvPr/>
        </p:nvSpPr>
        <p:spPr>
          <a:xfrm flipH="1">
            <a:off x="5966373" y="1121075"/>
            <a:ext cx="747377" cy="759586"/>
          </a:xfrm>
          <a:custGeom>
            <a:rect b="b" l="l" r="r" t="t"/>
            <a:pathLst>
              <a:path extrusionOk="0" h="18894" w="18588">
                <a:moveTo>
                  <a:pt x="9306" y="5"/>
                </a:moveTo>
                <a:cubicBezTo>
                  <a:pt x="9305" y="6"/>
                  <a:pt x="9304" y="6"/>
                  <a:pt x="9303" y="7"/>
                </a:cubicBezTo>
                <a:lnTo>
                  <a:pt x="9303" y="7"/>
                </a:lnTo>
                <a:cubicBezTo>
                  <a:pt x="9304" y="7"/>
                  <a:pt x="9305" y="6"/>
                  <a:pt x="9306" y="5"/>
                </a:cubicBezTo>
                <a:close/>
                <a:moveTo>
                  <a:pt x="9101" y="68"/>
                </a:moveTo>
                <a:cubicBezTo>
                  <a:pt x="9121" y="79"/>
                  <a:pt x="9100" y="99"/>
                  <a:pt x="9085" y="99"/>
                </a:cubicBezTo>
                <a:cubicBezTo>
                  <a:pt x="9078" y="99"/>
                  <a:pt x="9073" y="95"/>
                  <a:pt x="9073" y="85"/>
                </a:cubicBezTo>
                <a:cubicBezTo>
                  <a:pt x="9079" y="79"/>
                  <a:pt x="9090" y="68"/>
                  <a:pt x="9101" y="68"/>
                </a:cubicBezTo>
                <a:close/>
                <a:moveTo>
                  <a:pt x="9130" y="79"/>
                </a:moveTo>
                <a:cubicBezTo>
                  <a:pt x="9181" y="102"/>
                  <a:pt x="9243" y="85"/>
                  <a:pt x="9283" y="102"/>
                </a:cubicBezTo>
                <a:cubicBezTo>
                  <a:pt x="9283" y="124"/>
                  <a:pt x="9272" y="136"/>
                  <a:pt x="9249" y="136"/>
                </a:cubicBezTo>
                <a:cubicBezTo>
                  <a:pt x="9211" y="136"/>
                  <a:pt x="9173" y="133"/>
                  <a:pt x="9135" y="133"/>
                </a:cubicBezTo>
                <a:cubicBezTo>
                  <a:pt x="9116" y="133"/>
                  <a:pt x="9098" y="134"/>
                  <a:pt x="9079" y="136"/>
                </a:cubicBezTo>
                <a:cubicBezTo>
                  <a:pt x="9084" y="113"/>
                  <a:pt x="9113" y="113"/>
                  <a:pt x="9130" y="102"/>
                </a:cubicBezTo>
                <a:cubicBezTo>
                  <a:pt x="9130" y="96"/>
                  <a:pt x="9130" y="85"/>
                  <a:pt x="9130" y="79"/>
                </a:cubicBezTo>
                <a:close/>
                <a:moveTo>
                  <a:pt x="9311" y="90"/>
                </a:moveTo>
                <a:cubicBezTo>
                  <a:pt x="9334" y="90"/>
                  <a:pt x="9357" y="90"/>
                  <a:pt x="9374" y="107"/>
                </a:cubicBezTo>
                <a:cubicBezTo>
                  <a:pt x="9374" y="141"/>
                  <a:pt x="9351" y="170"/>
                  <a:pt x="9334" y="192"/>
                </a:cubicBezTo>
                <a:cubicBezTo>
                  <a:pt x="9340" y="175"/>
                  <a:pt x="9351" y="147"/>
                  <a:pt x="9351" y="136"/>
                </a:cubicBezTo>
                <a:lnTo>
                  <a:pt x="9283" y="136"/>
                </a:lnTo>
                <a:cubicBezTo>
                  <a:pt x="9289" y="124"/>
                  <a:pt x="9300" y="102"/>
                  <a:pt x="9311" y="90"/>
                </a:cubicBezTo>
                <a:close/>
                <a:moveTo>
                  <a:pt x="9725" y="204"/>
                </a:moveTo>
                <a:cubicBezTo>
                  <a:pt x="9727" y="204"/>
                  <a:pt x="9729" y="205"/>
                  <a:pt x="9731" y="205"/>
                </a:cubicBezTo>
                <a:lnTo>
                  <a:pt x="9731" y="205"/>
                </a:lnTo>
                <a:cubicBezTo>
                  <a:pt x="9730" y="204"/>
                  <a:pt x="9729" y="204"/>
                  <a:pt x="9725" y="204"/>
                </a:cubicBezTo>
                <a:close/>
                <a:moveTo>
                  <a:pt x="9340" y="235"/>
                </a:moveTo>
                <a:cubicBezTo>
                  <a:pt x="9358" y="235"/>
                  <a:pt x="9380" y="252"/>
                  <a:pt x="9357" y="266"/>
                </a:cubicBezTo>
                <a:cubicBezTo>
                  <a:pt x="9353" y="270"/>
                  <a:pt x="9348" y="271"/>
                  <a:pt x="9343" y="271"/>
                </a:cubicBezTo>
                <a:cubicBezTo>
                  <a:pt x="9326" y="271"/>
                  <a:pt x="9306" y="251"/>
                  <a:pt x="9328" y="238"/>
                </a:cubicBezTo>
                <a:cubicBezTo>
                  <a:pt x="9331" y="236"/>
                  <a:pt x="9335" y="235"/>
                  <a:pt x="9340" y="235"/>
                </a:cubicBezTo>
                <a:close/>
                <a:moveTo>
                  <a:pt x="9742" y="245"/>
                </a:moveTo>
                <a:cubicBezTo>
                  <a:pt x="9742" y="251"/>
                  <a:pt x="9742" y="261"/>
                  <a:pt x="9742" y="266"/>
                </a:cubicBezTo>
                <a:cubicBezTo>
                  <a:pt x="9748" y="266"/>
                  <a:pt x="9754" y="266"/>
                  <a:pt x="9759" y="272"/>
                </a:cubicBezTo>
                <a:cubicBezTo>
                  <a:pt x="9765" y="277"/>
                  <a:pt x="9765" y="283"/>
                  <a:pt x="9765" y="289"/>
                </a:cubicBezTo>
                <a:cubicBezTo>
                  <a:pt x="9720" y="283"/>
                  <a:pt x="9669" y="277"/>
                  <a:pt x="9623" y="272"/>
                </a:cubicBezTo>
                <a:lnTo>
                  <a:pt x="9601" y="272"/>
                </a:lnTo>
                <a:cubicBezTo>
                  <a:pt x="9527" y="266"/>
                  <a:pt x="9453" y="272"/>
                  <a:pt x="9379" y="255"/>
                </a:cubicBezTo>
                <a:cubicBezTo>
                  <a:pt x="9405" y="250"/>
                  <a:pt x="9432" y="248"/>
                  <a:pt x="9459" y="248"/>
                </a:cubicBezTo>
                <a:cubicBezTo>
                  <a:pt x="9520" y="248"/>
                  <a:pt x="9583" y="257"/>
                  <a:pt x="9643" y="257"/>
                </a:cubicBezTo>
                <a:cubicBezTo>
                  <a:pt x="9677" y="257"/>
                  <a:pt x="9711" y="254"/>
                  <a:pt x="9742" y="245"/>
                </a:cubicBezTo>
                <a:close/>
                <a:moveTo>
                  <a:pt x="9135" y="300"/>
                </a:moveTo>
                <a:cubicBezTo>
                  <a:pt x="9141" y="306"/>
                  <a:pt x="9141" y="311"/>
                  <a:pt x="9141" y="311"/>
                </a:cubicBezTo>
                <a:lnTo>
                  <a:pt x="9130" y="311"/>
                </a:lnTo>
                <a:cubicBezTo>
                  <a:pt x="9130" y="311"/>
                  <a:pt x="9130" y="306"/>
                  <a:pt x="9130" y="300"/>
                </a:cubicBezTo>
                <a:close/>
                <a:moveTo>
                  <a:pt x="8108" y="277"/>
                </a:moveTo>
                <a:cubicBezTo>
                  <a:pt x="8114" y="283"/>
                  <a:pt x="8120" y="294"/>
                  <a:pt x="8120" y="306"/>
                </a:cubicBezTo>
                <a:lnTo>
                  <a:pt x="7972" y="317"/>
                </a:lnTo>
                <a:cubicBezTo>
                  <a:pt x="8018" y="306"/>
                  <a:pt x="8063" y="289"/>
                  <a:pt x="8108" y="277"/>
                </a:cubicBezTo>
                <a:close/>
                <a:moveTo>
                  <a:pt x="8959" y="294"/>
                </a:moveTo>
                <a:cubicBezTo>
                  <a:pt x="8971" y="300"/>
                  <a:pt x="8976" y="300"/>
                  <a:pt x="8988" y="306"/>
                </a:cubicBezTo>
                <a:cubicBezTo>
                  <a:pt x="8965" y="314"/>
                  <a:pt x="8941" y="317"/>
                  <a:pt x="8916" y="317"/>
                </a:cubicBezTo>
                <a:cubicBezTo>
                  <a:pt x="8891" y="317"/>
                  <a:pt x="8866" y="314"/>
                  <a:pt x="8840" y="311"/>
                </a:cubicBezTo>
                <a:lnTo>
                  <a:pt x="8840" y="300"/>
                </a:lnTo>
                <a:cubicBezTo>
                  <a:pt x="8880" y="294"/>
                  <a:pt x="8920" y="294"/>
                  <a:pt x="8959" y="294"/>
                </a:cubicBezTo>
                <a:close/>
                <a:moveTo>
                  <a:pt x="9033" y="300"/>
                </a:moveTo>
                <a:cubicBezTo>
                  <a:pt x="9028" y="306"/>
                  <a:pt x="9022" y="311"/>
                  <a:pt x="9016" y="317"/>
                </a:cubicBezTo>
                <a:cubicBezTo>
                  <a:pt x="9016" y="311"/>
                  <a:pt x="9011" y="306"/>
                  <a:pt x="9011" y="300"/>
                </a:cubicBezTo>
                <a:close/>
                <a:moveTo>
                  <a:pt x="8801" y="306"/>
                </a:moveTo>
                <a:cubicBezTo>
                  <a:pt x="8806" y="311"/>
                  <a:pt x="8812" y="311"/>
                  <a:pt x="8818" y="317"/>
                </a:cubicBezTo>
                <a:cubicBezTo>
                  <a:pt x="8806" y="317"/>
                  <a:pt x="8789" y="317"/>
                  <a:pt x="8778" y="323"/>
                </a:cubicBezTo>
                <a:cubicBezTo>
                  <a:pt x="8778" y="311"/>
                  <a:pt x="8789" y="311"/>
                  <a:pt x="8801" y="306"/>
                </a:cubicBezTo>
                <a:close/>
                <a:moveTo>
                  <a:pt x="9049" y="293"/>
                </a:moveTo>
                <a:cubicBezTo>
                  <a:pt x="9051" y="293"/>
                  <a:pt x="9054" y="294"/>
                  <a:pt x="9056" y="294"/>
                </a:cubicBezTo>
                <a:cubicBezTo>
                  <a:pt x="9067" y="300"/>
                  <a:pt x="9073" y="306"/>
                  <a:pt x="9073" y="317"/>
                </a:cubicBezTo>
                <a:cubicBezTo>
                  <a:pt x="9062" y="317"/>
                  <a:pt x="9045" y="317"/>
                  <a:pt x="9033" y="323"/>
                </a:cubicBezTo>
                <a:cubicBezTo>
                  <a:pt x="9028" y="308"/>
                  <a:pt x="9036" y="293"/>
                  <a:pt x="9049" y="293"/>
                </a:cubicBezTo>
                <a:close/>
                <a:moveTo>
                  <a:pt x="8869" y="226"/>
                </a:moveTo>
                <a:cubicBezTo>
                  <a:pt x="8906" y="235"/>
                  <a:pt x="8943" y="237"/>
                  <a:pt x="8981" y="237"/>
                </a:cubicBezTo>
                <a:cubicBezTo>
                  <a:pt x="9033" y="237"/>
                  <a:pt x="9086" y="233"/>
                  <a:pt x="9139" y="233"/>
                </a:cubicBezTo>
                <a:cubicBezTo>
                  <a:pt x="9177" y="233"/>
                  <a:pt x="9216" y="235"/>
                  <a:pt x="9254" y="243"/>
                </a:cubicBezTo>
                <a:cubicBezTo>
                  <a:pt x="9209" y="249"/>
                  <a:pt x="9169" y="255"/>
                  <a:pt x="9124" y="255"/>
                </a:cubicBezTo>
                <a:lnTo>
                  <a:pt x="9124" y="249"/>
                </a:lnTo>
                <a:cubicBezTo>
                  <a:pt x="9124" y="255"/>
                  <a:pt x="9118" y="255"/>
                  <a:pt x="9118" y="260"/>
                </a:cubicBezTo>
                <a:cubicBezTo>
                  <a:pt x="9067" y="263"/>
                  <a:pt x="9016" y="263"/>
                  <a:pt x="8964" y="263"/>
                </a:cubicBezTo>
                <a:cubicBezTo>
                  <a:pt x="8913" y="263"/>
                  <a:pt x="8860" y="263"/>
                  <a:pt x="8806" y="266"/>
                </a:cubicBezTo>
                <a:cubicBezTo>
                  <a:pt x="8803" y="267"/>
                  <a:pt x="8799" y="267"/>
                  <a:pt x="8796" y="267"/>
                </a:cubicBezTo>
                <a:cubicBezTo>
                  <a:pt x="8781" y="267"/>
                  <a:pt x="8765" y="263"/>
                  <a:pt x="8751" y="263"/>
                </a:cubicBezTo>
                <a:cubicBezTo>
                  <a:pt x="8739" y="263"/>
                  <a:pt x="8728" y="266"/>
                  <a:pt x="8721" y="277"/>
                </a:cubicBezTo>
                <a:lnTo>
                  <a:pt x="8761" y="306"/>
                </a:lnTo>
                <a:cubicBezTo>
                  <a:pt x="8755" y="311"/>
                  <a:pt x="8755" y="317"/>
                  <a:pt x="8750" y="323"/>
                </a:cubicBezTo>
                <a:cubicBezTo>
                  <a:pt x="8732" y="328"/>
                  <a:pt x="8715" y="328"/>
                  <a:pt x="8693" y="328"/>
                </a:cubicBezTo>
                <a:cubicBezTo>
                  <a:pt x="8704" y="311"/>
                  <a:pt x="8698" y="289"/>
                  <a:pt x="8687" y="272"/>
                </a:cubicBezTo>
                <a:cubicBezTo>
                  <a:pt x="8669" y="268"/>
                  <a:pt x="8651" y="266"/>
                  <a:pt x="8633" y="266"/>
                </a:cubicBezTo>
                <a:cubicBezTo>
                  <a:pt x="8574" y="266"/>
                  <a:pt x="8517" y="283"/>
                  <a:pt x="8460" y="283"/>
                </a:cubicBezTo>
                <a:cubicBezTo>
                  <a:pt x="8447" y="283"/>
                  <a:pt x="8434" y="283"/>
                  <a:pt x="8420" y="283"/>
                </a:cubicBezTo>
                <a:cubicBezTo>
                  <a:pt x="8387" y="283"/>
                  <a:pt x="8354" y="286"/>
                  <a:pt x="8330" y="306"/>
                </a:cubicBezTo>
                <a:cubicBezTo>
                  <a:pt x="8335" y="311"/>
                  <a:pt x="8347" y="311"/>
                  <a:pt x="8352" y="311"/>
                </a:cubicBezTo>
                <a:cubicBezTo>
                  <a:pt x="8335" y="317"/>
                  <a:pt x="8324" y="317"/>
                  <a:pt x="8313" y="317"/>
                </a:cubicBezTo>
                <a:cubicBezTo>
                  <a:pt x="8321" y="304"/>
                  <a:pt x="8317" y="281"/>
                  <a:pt x="8301" y="281"/>
                </a:cubicBezTo>
                <a:cubicBezTo>
                  <a:pt x="8297" y="281"/>
                  <a:pt x="8291" y="283"/>
                  <a:pt x="8284" y="289"/>
                </a:cubicBezTo>
                <a:cubicBezTo>
                  <a:pt x="8233" y="294"/>
                  <a:pt x="8182" y="300"/>
                  <a:pt x="8131" y="300"/>
                </a:cubicBezTo>
                <a:cubicBezTo>
                  <a:pt x="8131" y="294"/>
                  <a:pt x="8131" y="283"/>
                  <a:pt x="8131" y="272"/>
                </a:cubicBezTo>
                <a:lnTo>
                  <a:pt x="8142" y="272"/>
                </a:lnTo>
                <a:cubicBezTo>
                  <a:pt x="8142" y="277"/>
                  <a:pt x="8148" y="289"/>
                  <a:pt x="8154" y="294"/>
                </a:cubicBezTo>
                <a:cubicBezTo>
                  <a:pt x="8182" y="283"/>
                  <a:pt x="8205" y="272"/>
                  <a:pt x="8233" y="260"/>
                </a:cubicBezTo>
                <a:cubicBezTo>
                  <a:pt x="8260" y="266"/>
                  <a:pt x="8289" y="273"/>
                  <a:pt x="8317" y="273"/>
                </a:cubicBezTo>
                <a:cubicBezTo>
                  <a:pt x="8342" y="273"/>
                  <a:pt x="8365" y="268"/>
                  <a:pt x="8386" y="255"/>
                </a:cubicBezTo>
                <a:cubicBezTo>
                  <a:pt x="8392" y="255"/>
                  <a:pt x="8398" y="255"/>
                  <a:pt x="8403" y="249"/>
                </a:cubicBezTo>
                <a:cubicBezTo>
                  <a:pt x="8409" y="260"/>
                  <a:pt x="8420" y="266"/>
                  <a:pt x="8420" y="272"/>
                </a:cubicBezTo>
                <a:cubicBezTo>
                  <a:pt x="8449" y="260"/>
                  <a:pt x="8471" y="255"/>
                  <a:pt x="8500" y="249"/>
                </a:cubicBezTo>
                <a:cubicBezTo>
                  <a:pt x="8625" y="243"/>
                  <a:pt x="8744" y="243"/>
                  <a:pt x="8869" y="226"/>
                </a:cubicBezTo>
                <a:close/>
                <a:moveTo>
                  <a:pt x="9686" y="323"/>
                </a:moveTo>
                <a:cubicBezTo>
                  <a:pt x="9686" y="323"/>
                  <a:pt x="9691" y="328"/>
                  <a:pt x="9691" y="328"/>
                </a:cubicBezTo>
                <a:lnTo>
                  <a:pt x="9595" y="328"/>
                </a:lnTo>
                <a:cubicBezTo>
                  <a:pt x="9623" y="323"/>
                  <a:pt x="9657" y="323"/>
                  <a:pt x="9686" y="323"/>
                </a:cubicBezTo>
                <a:close/>
                <a:moveTo>
                  <a:pt x="9691" y="323"/>
                </a:moveTo>
                <a:cubicBezTo>
                  <a:pt x="9697" y="328"/>
                  <a:pt x="9697" y="328"/>
                  <a:pt x="9697" y="328"/>
                </a:cubicBezTo>
                <a:lnTo>
                  <a:pt x="9691" y="328"/>
                </a:lnTo>
                <a:cubicBezTo>
                  <a:pt x="9691" y="328"/>
                  <a:pt x="9691" y="328"/>
                  <a:pt x="9691" y="323"/>
                </a:cubicBezTo>
                <a:close/>
                <a:moveTo>
                  <a:pt x="8653" y="311"/>
                </a:moveTo>
                <a:cubicBezTo>
                  <a:pt x="8670" y="317"/>
                  <a:pt x="8681" y="323"/>
                  <a:pt x="8676" y="334"/>
                </a:cubicBezTo>
                <a:lnTo>
                  <a:pt x="8647" y="334"/>
                </a:lnTo>
                <a:cubicBezTo>
                  <a:pt x="8642" y="328"/>
                  <a:pt x="8647" y="323"/>
                  <a:pt x="8653" y="311"/>
                </a:cubicBezTo>
                <a:close/>
                <a:moveTo>
                  <a:pt x="7677" y="334"/>
                </a:moveTo>
                <a:cubicBezTo>
                  <a:pt x="7671" y="334"/>
                  <a:pt x="7666" y="340"/>
                  <a:pt x="7666" y="340"/>
                </a:cubicBezTo>
                <a:lnTo>
                  <a:pt x="7660" y="340"/>
                </a:lnTo>
                <a:cubicBezTo>
                  <a:pt x="7666" y="334"/>
                  <a:pt x="7671" y="334"/>
                  <a:pt x="7677" y="334"/>
                </a:cubicBezTo>
                <a:close/>
                <a:moveTo>
                  <a:pt x="7791" y="334"/>
                </a:moveTo>
                <a:lnTo>
                  <a:pt x="7774" y="340"/>
                </a:lnTo>
                <a:cubicBezTo>
                  <a:pt x="7774" y="340"/>
                  <a:pt x="7779" y="334"/>
                  <a:pt x="7779" y="334"/>
                </a:cubicBezTo>
                <a:close/>
                <a:moveTo>
                  <a:pt x="8557" y="311"/>
                </a:moveTo>
                <a:cubicBezTo>
                  <a:pt x="8579" y="311"/>
                  <a:pt x="8591" y="323"/>
                  <a:pt x="8579" y="340"/>
                </a:cubicBezTo>
                <a:lnTo>
                  <a:pt x="8545" y="340"/>
                </a:lnTo>
                <a:cubicBezTo>
                  <a:pt x="8545" y="334"/>
                  <a:pt x="8545" y="328"/>
                  <a:pt x="8557" y="311"/>
                </a:cubicBezTo>
                <a:close/>
                <a:moveTo>
                  <a:pt x="8534" y="317"/>
                </a:moveTo>
                <a:cubicBezTo>
                  <a:pt x="8540" y="323"/>
                  <a:pt x="8540" y="328"/>
                  <a:pt x="8540" y="334"/>
                </a:cubicBezTo>
                <a:cubicBezTo>
                  <a:pt x="8528" y="334"/>
                  <a:pt x="8517" y="340"/>
                  <a:pt x="8511" y="346"/>
                </a:cubicBezTo>
                <a:cubicBezTo>
                  <a:pt x="8517" y="340"/>
                  <a:pt x="8528" y="328"/>
                  <a:pt x="8534" y="317"/>
                </a:cubicBezTo>
                <a:close/>
                <a:moveTo>
                  <a:pt x="7711" y="346"/>
                </a:moveTo>
                <a:cubicBezTo>
                  <a:pt x="7706" y="346"/>
                  <a:pt x="7700" y="351"/>
                  <a:pt x="7689" y="351"/>
                </a:cubicBezTo>
                <a:cubicBezTo>
                  <a:pt x="7694" y="346"/>
                  <a:pt x="7694" y="346"/>
                  <a:pt x="7700" y="346"/>
                </a:cubicBezTo>
                <a:close/>
                <a:moveTo>
                  <a:pt x="8375" y="340"/>
                </a:moveTo>
                <a:cubicBezTo>
                  <a:pt x="8364" y="346"/>
                  <a:pt x="8358" y="351"/>
                  <a:pt x="8352" y="357"/>
                </a:cubicBezTo>
                <a:lnTo>
                  <a:pt x="8347" y="357"/>
                </a:lnTo>
                <a:cubicBezTo>
                  <a:pt x="8352" y="351"/>
                  <a:pt x="8364" y="346"/>
                  <a:pt x="8375" y="340"/>
                </a:cubicBezTo>
                <a:close/>
                <a:moveTo>
                  <a:pt x="8443" y="306"/>
                </a:moveTo>
                <a:cubicBezTo>
                  <a:pt x="8443" y="306"/>
                  <a:pt x="8454" y="311"/>
                  <a:pt x="8460" y="311"/>
                </a:cubicBezTo>
                <a:cubicBezTo>
                  <a:pt x="8432" y="328"/>
                  <a:pt x="8409" y="351"/>
                  <a:pt x="8375" y="357"/>
                </a:cubicBezTo>
                <a:cubicBezTo>
                  <a:pt x="8381" y="351"/>
                  <a:pt x="8381" y="340"/>
                  <a:pt x="8381" y="334"/>
                </a:cubicBezTo>
                <a:cubicBezTo>
                  <a:pt x="8392" y="328"/>
                  <a:pt x="8398" y="328"/>
                  <a:pt x="8403" y="323"/>
                </a:cubicBezTo>
                <a:cubicBezTo>
                  <a:pt x="8415" y="317"/>
                  <a:pt x="8426" y="317"/>
                  <a:pt x="8443" y="306"/>
                </a:cubicBezTo>
                <a:close/>
                <a:moveTo>
                  <a:pt x="8250" y="328"/>
                </a:moveTo>
                <a:cubicBezTo>
                  <a:pt x="8222" y="334"/>
                  <a:pt x="8199" y="346"/>
                  <a:pt x="8176" y="363"/>
                </a:cubicBezTo>
                <a:lnTo>
                  <a:pt x="8171" y="340"/>
                </a:lnTo>
                <a:cubicBezTo>
                  <a:pt x="8165" y="346"/>
                  <a:pt x="8154" y="351"/>
                  <a:pt x="8148" y="357"/>
                </a:cubicBezTo>
                <a:lnTo>
                  <a:pt x="8131" y="334"/>
                </a:lnTo>
                <a:lnTo>
                  <a:pt x="8120" y="346"/>
                </a:lnTo>
                <a:cubicBezTo>
                  <a:pt x="8131" y="351"/>
                  <a:pt x="8142" y="363"/>
                  <a:pt x="8154" y="374"/>
                </a:cubicBezTo>
                <a:lnTo>
                  <a:pt x="8097" y="374"/>
                </a:lnTo>
                <a:cubicBezTo>
                  <a:pt x="8097" y="368"/>
                  <a:pt x="8091" y="346"/>
                  <a:pt x="8091" y="340"/>
                </a:cubicBezTo>
                <a:cubicBezTo>
                  <a:pt x="8086" y="346"/>
                  <a:pt x="8069" y="357"/>
                  <a:pt x="8057" y="363"/>
                </a:cubicBezTo>
                <a:cubicBezTo>
                  <a:pt x="8063" y="368"/>
                  <a:pt x="8074" y="380"/>
                  <a:pt x="8080" y="385"/>
                </a:cubicBezTo>
                <a:lnTo>
                  <a:pt x="8069" y="385"/>
                </a:lnTo>
                <a:cubicBezTo>
                  <a:pt x="8046" y="385"/>
                  <a:pt x="8023" y="374"/>
                  <a:pt x="8006" y="368"/>
                </a:cubicBezTo>
                <a:cubicBezTo>
                  <a:pt x="8074" y="323"/>
                  <a:pt x="8165" y="334"/>
                  <a:pt x="8250" y="328"/>
                </a:cubicBezTo>
                <a:close/>
                <a:moveTo>
                  <a:pt x="10145" y="380"/>
                </a:moveTo>
                <a:cubicBezTo>
                  <a:pt x="10151" y="380"/>
                  <a:pt x="10157" y="380"/>
                  <a:pt x="10168" y="385"/>
                </a:cubicBezTo>
                <a:cubicBezTo>
                  <a:pt x="10162" y="385"/>
                  <a:pt x="10157" y="391"/>
                  <a:pt x="10151" y="391"/>
                </a:cubicBezTo>
                <a:cubicBezTo>
                  <a:pt x="10145" y="385"/>
                  <a:pt x="10145" y="385"/>
                  <a:pt x="10145" y="380"/>
                </a:cubicBezTo>
                <a:close/>
                <a:moveTo>
                  <a:pt x="7698" y="400"/>
                </a:moveTo>
                <a:cubicBezTo>
                  <a:pt x="7701" y="400"/>
                  <a:pt x="7704" y="401"/>
                  <a:pt x="7706" y="402"/>
                </a:cubicBezTo>
                <a:lnTo>
                  <a:pt x="7706" y="408"/>
                </a:lnTo>
                <a:lnTo>
                  <a:pt x="7677" y="408"/>
                </a:lnTo>
                <a:cubicBezTo>
                  <a:pt x="7681" y="404"/>
                  <a:pt x="7691" y="400"/>
                  <a:pt x="7698" y="400"/>
                </a:cubicBezTo>
                <a:close/>
                <a:moveTo>
                  <a:pt x="10253" y="391"/>
                </a:moveTo>
                <a:lnTo>
                  <a:pt x="10253" y="391"/>
                </a:lnTo>
                <a:cubicBezTo>
                  <a:pt x="10270" y="397"/>
                  <a:pt x="10287" y="402"/>
                  <a:pt x="10298" y="408"/>
                </a:cubicBezTo>
                <a:cubicBezTo>
                  <a:pt x="10281" y="408"/>
                  <a:pt x="10270" y="402"/>
                  <a:pt x="10253" y="391"/>
                </a:cubicBezTo>
                <a:close/>
                <a:moveTo>
                  <a:pt x="7637" y="402"/>
                </a:moveTo>
                <a:cubicBezTo>
                  <a:pt x="7643" y="408"/>
                  <a:pt x="7643" y="408"/>
                  <a:pt x="7649" y="414"/>
                </a:cubicBezTo>
                <a:cubicBezTo>
                  <a:pt x="7637" y="414"/>
                  <a:pt x="7626" y="414"/>
                  <a:pt x="7615" y="419"/>
                </a:cubicBezTo>
                <a:cubicBezTo>
                  <a:pt x="7615" y="414"/>
                  <a:pt x="7626" y="408"/>
                  <a:pt x="7637" y="402"/>
                </a:cubicBezTo>
                <a:close/>
                <a:moveTo>
                  <a:pt x="9776" y="272"/>
                </a:moveTo>
                <a:lnTo>
                  <a:pt x="9776" y="272"/>
                </a:lnTo>
                <a:cubicBezTo>
                  <a:pt x="9964" y="283"/>
                  <a:pt x="10151" y="311"/>
                  <a:pt x="10344" y="340"/>
                </a:cubicBezTo>
                <a:lnTo>
                  <a:pt x="10355" y="340"/>
                </a:lnTo>
                <a:cubicBezTo>
                  <a:pt x="10378" y="346"/>
                  <a:pt x="10395" y="351"/>
                  <a:pt x="10418" y="351"/>
                </a:cubicBezTo>
                <a:cubicBezTo>
                  <a:pt x="10463" y="363"/>
                  <a:pt x="10508" y="368"/>
                  <a:pt x="10554" y="374"/>
                </a:cubicBezTo>
                <a:cubicBezTo>
                  <a:pt x="10554" y="374"/>
                  <a:pt x="10554" y="363"/>
                  <a:pt x="10559" y="363"/>
                </a:cubicBezTo>
                <a:cubicBezTo>
                  <a:pt x="10616" y="408"/>
                  <a:pt x="10696" y="397"/>
                  <a:pt x="10764" y="414"/>
                </a:cubicBezTo>
                <a:cubicBezTo>
                  <a:pt x="10752" y="420"/>
                  <a:pt x="10741" y="422"/>
                  <a:pt x="10730" y="422"/>
                </a:cubicBezTo>
                <a:cubicBezTo>
                  <a:pt x="10701" y="422"/>
                  <a:pt x="10673" y="408"/>
                  <a:pt x="10645" y="408"/>
                </a:cubicBezTo>
                <a:cubicBezTo>
                  <a:pt x="10537" y="391"/>
                  <a:pt x="10429" y="374"/>
                  <a:pt x="10321" y="357"/>
                </a:cubicBezTo>
                <a:cubicBezTo>
                  <a:pt x="10151" y="334"/>
                  <a:pt x="9975" y="311"/>
                  <a:pt x="9805" y="294"/>
                </a:cubicBezTo>
                <a:cubicBezTo>
                  <a:pt x="9793" y="283"/>
                  <a:pt x="9782" y="277"/>
                  <a:pt x="9776" y="272"/>
                </a:cubicBezTo>
                <a:close/>
                <a:moveTo>
                  <a:pt x="7388" y="368"/>
                </a:moveTo>
                <a:lnTo>
                  <a:pt x="7388" y="368"/>
                </a:lnTo>
                <a:cubicBezTo>
                  <a:pt x="7359" y="385"/>
                  <a:pt x="7325" y="402"/>
                  <a:pt x="7303" y="425"/>
                </a:cubicBezTo>
                <a:cubicBezTo>
                  <a:pt x="7297" y="425"/>
                  <a:pt x="7286" y="431"/>
                  <a:pt x="7280" y="431"/>
                </a:cubicBezTo>
                <a:cubicBezTo>
                  <a:pt x="7303" y="419"/>
                  <a:pt x="7320" y="402"/>
                  <a:pt x="7337" y="380"/>
                </a:cubicBezTo>
                <a:cubicBezTo>
                  <a:pt x="7354" y="380"/>
                  <a:pt x="7371" y="374"/>
                  <a:pt x="7388" y="368"/>
                </a:cubicBezTo>
                <a:close/>
                <a:moveTo>
                  <a:pt x="7093" y="431"/>
                </a:moveTo>
                <a:cubicBezTo>
                  <a:pt x="7087" y="431"/>
                  <a:pt x="7076" y="436"/>
                  <a:pt x="7064" y="436"/>
                </a:cubicBezTo>
                <a:lnTo>
                  <a:pt x="7070" y="431"/>
                </a:lnTo>
                <a:close/>
                <a:moveTo>
                  <a:pt x="10321" y="436"/>
                </a:moveTo>
                <a:cubicBezTo>
                  <a:pt x="10333" y="436"/>
                  <a:pt x="10338" y="436"/>
                  <a:pt x="10350" y="442"/>
                </a:cubicBezTo>
                <a:cubicBezTo>
                  <a:pt x="10344" y="448"/>
                  <a:pt x="10338" y="453"/>
                  <a:pt x="10327" y="459"/>
                </a:cubicBezTo>
                <a:cubicBezTo>
                  <a:pt x="10327" y="453"/>
                  <a:pt x="10321" y="442"/>
                  <a:pt x="10321" y="436"/>
                </a:cubicBezTo>
                <a:close/>
                <a:moveTo>
                  <a:pt x="6979" y="482"/>
                </a:moveTo>
                <a:cubicBezTo>
                  <a:pt x="6985" y="487"/>
                  <a:pt x="6991" y="499"/>
                  <a:pt x="6996" y="504"/>
                </a:cubicBezTo>
                <a:cubicBezTo>
                  <a:pt x="6991" y="510"/>
                  <a:pt x="6985" y="510"/>
                  <a:pt x="6979" y="510"/>
                </a:cubicBezTo>
                <a:cubicBezTo>
                  <a:pt x="6979" y="504"/>
                  <a:pt x="6979" y="493"/>
                  <a:pt x="6979" y="482"/>
                </a:cubicBezTo>
                <a:close/>
                <a:moveTo>
                  <a:pt x="10764" y="425"/>
                </a:moveTo>
                <a:cubicBezTo>
                  <a:pt x="10883" y="425"/>
                  <a:pt x="11008" y="470"/>
                  <a:pt x="11121" y="504"/>
                </a:cubicBezTo>
                <a:cubicBezTo>
                  <a:pt x="11110" y="509"/>
                  <a:pt x="11098" y="511"/>
                  <a:pt x="11086" y="511"/>
                </a:cubicBezTo>
                <a:cubicBezTo>
                  <a:pt x="11052" y="511"/>
                  <a:pt x="11019" y="496"/>
                  <a:pt x="10985" y="487"/>
                </a:cubicBezTo>
                <a:cubicBezTo>
                  <a:pt x="10911" y="470"/>
                  <a:pt x="10832" y="465"/>
                  <a:pt x="10764" y="425"/>
                </a:cubicBezTo>
                <a:close/>
                <a:moveTo>
                  <a:pt x="7167" y="493"/>
                </a:moveTo>
                <a:cubicBezTo>
                  <a:pt x="7155" y="510"/>
                  <a:pt x="7138" y="521"/>
                  <a:pt x="7121" y="538"/>
                </a:cubicBezTo>
                <a:cubicBezTo>
                  <a:pt x="7110" y="544"/>
                  <a:pt x="7093" y="544"/>
                  <a:pt x="7076" y="550"/>
                </a:cubicBezTo>
                <a:cubicBezTo>
                  <a:pt x="7076" y="550"/>
                  <a:pt x="7076" y="544"/>
                  <a:pt x="7076" y="544"/>
                </a:cubicBezTo>
                <a:cubicBezTo>
                  <a:pt x="7076" y="550"/>
                  <a:pt x="7076" y="550"/>
                  <a:pt x="7070" y="550"/>
                </a:cubicBezTo>
                <a:cubicBezTo>
                  <a:pt x="7047" y="556"/>
                  <a:pt x="7025" y="559"/>
                  <a:pt x="7007" y="559"/>
                </a:cubicBezTo>
                <a:cubicBezTo>
                  <a:pt x="6994" y="559"/>
                  <a:pt x="6983" y="558"/>
                  <a:pt x="6974" y="555"/>
                </a:cubicBezTo>
                <a:cubicBezTo>
                  <a:pt x="6974" y="552"/>
                  <a:pt x="6974" y="548"/>
                  <a:pt x="6974" y="544"/>
                </a:cubicBezTo>
                <a:cubicBezTo>
                  <a:pt x="6996" y="533"/>
                  <a:pt x="7025" y="527"/>
                  <a:pt x="7047" y="521"/>
                </a:cubicBezTo>
                <a:cubicBezTo>
                  <a:pt x="7053" y="521"/>
                  <a:pt x="7059" y="527"/>
                  <a:pt x="7064" y="533"/>
                </a:cubicBezTo>
                <a:lnTo>
                  <a:pt x="7087" y="510"/>
                </a:lnTo>
                <a:lnTo>
                  <a:pt x="7115" y="504"/>
                </a:lnTo>
                <a:lnTo>
                  <a:pt x="7121" y="521"/>
                </a:lnTo>
                <a:lnTo>
                  <a:pt x="7127" y="499"/>
                </a:lnTo>
                <a:cubicBezTo>
                  <a:pt x="7138" y="499"/>
                  <a:pt x="7155" y="499"/>
                  <a:pt x="7167" y="493"/>
                </a:cubicBezTo>
                <a:close/>
                <a:moveTo>
                  <a:pt x="11609" y="555"/>
                </a:moveTo>
                <a:cubicBezTo>
                  <a:pt x="11655" y="572"/>
                  <a:pt x="11723" y="567"/>
                  <a:pt x="11745" y="618"/>
                </a:cubicBezTo>
                <a:cubicBezTo>
                  <a:pt x="11700" y="607"/>
                  <a:pt x="11655" y="595"/>
                  <a:pt x="11609" y="584"/>
                </a:cubicBezTo>
                <a:cubicBezTo>
                  <a:pt x="11609" y="572"/>
                  <a:pt x="11609" y="561"/>
                  <a:pt x="11609" y="555"/>
                </a:cubicBezTo>
                <a:close/>
                <a:moveTo>
                  <a:pt x="11836" y="618"/>
                </a:moveTo>
                <a:lnTo>
                  <a:pt x="11836" y="618"/>
                </a:lnTo>
                <a:cubicBezTo>
                  <a:pt x="11834" y="620"/>
                  <a:pt x="11832" y="623"/>
                  <a:pt x="11830" y="627"/>
                </a:cubicBezTo>
                <a:lnTo>
                  <a:pt x="11830" y="627"/>
                </a:lnTo>
                <a:cubicBezTo>
                  <a:pt x="11832" y="624"/>
                  <a:pt x="11834" y="621"/>
                  <a:pt x="11836" y="618"/>
                </a:cubicBezTo>
                <a:close/>
                <a:moveTo>
                  <a:pt x="10928" y="527"/>
                </a:moveTo>
                <a:lnTo>
                  <a:pt x="10928" y="527"/>
                </a:lnTo>
                <a:cubicBezTo>
                  <a:pt x="11030" y="550"/>
                  <a:pt x="11127" y="589"/>
                  <a:pt x="11229" y="601"/>
                </a:cubicBezTo>
                <a:cubicBezTo>
                  <a:pt x="11252" y="601"/>
                  <a:pt x="11269" y="618"/>
                  <a:pt x="11286" y="635"/>
                </a:cubicBezTo>
                <a:cubicBezTo>
                  <a:pt x="11284" y="635"/>
                  <a:pt x="11283" y="635"/>
                  <a:pt x="11282" y="635"/>
                </a:cubicBezTo>
                <a:cubicBezTo>
                  <a:pt x="11262" y="635"/>
                  <a:pt x="11229" y="614"/>
                  <a:pt x="11207" y="614"/>
                </a:cubicBezTo>
                <a:cubicBezTo>
                  <a:pt x="11193" y="614"/>
                  <a:pt x="11184" y="622"/>
                  <a:pt x="11184" y="646"/>
                </a:cubicBezTo>
                <a:cubicBezTo>
                  <a:pt x="11178" y="635"/>
                  <a:pt x="11178" y="624"/>
                  <a:pt x="11172" y="607"/>
                </a:cubicBezTo>
                <a:cubicBezTo>
                  <a:pt x="11087" y="601"/>
                  <a:pt x="11002" y="572"/>
                  <a:pt x="10928" y="527"/>
                </a:cubicBezTo>
                <a:close/>
                <a:moveTo>
                  <a:pt x="6940" y="550"/>
                </a:moveTo>
                <a:cubicBezTo>
                  <a:pt x="6940" y="550"/>
                  <a:pt x="6940" y="555"/>
                  <a:pt x="6940" y="555"/>
                </a:cubicBezTo>
                <a:lnTo>
                  <a:pt x="6911" y="589"/>
                </a:lnTo>
                <a:cubicBezTo>
                  <a:pt x="6904" y="588"/>
                  <a:pt x="6897" y="587"/>
                  <a:pt x="6891" y="587"/>
                </a:cubicBezTo>
                <a:cubicBezTo>
                  <a:pt x="6849" y="587"/>
                  <a:pt x="6814" y="615"/>
                  <a:pt x="6775" y="629"/>
                </a:cubicBezTo>
                <a:lnTo>
                  <a:pt x="6792" y="646"/>
                </a:lnTo>
                <a:lnTo>
                  <a:pt x="6747" y="675"/>
                </a:lnTo>
                <a:cubicBezTo>
                  <a:pt x="6738" y="678"/>
                  <a:pt x="6729" y="679"/>
                  <a:pt x="6721" y="679"/>
                </a:cubicBezTo>
                <a:cubicBezTo>
                  <a:pt x="6700" y="679"/>
                  <a:pt x="6680" y="672"/>
                  <a:pt x="6661" y="672"/>
                </a:cubicBezTo>
                <a:cubicBezTo>
                  <a:pt x="6647" y="672"/>
                  <a:pt x="6635" y="675"/>
                  <a:pt x="6622" y="686"/>
                </a:cubicBezTo>
                <a:cubicBezTo>
                  <a:pt x="6616" y="692"/>
                  <a:pt x="6610" y="709"/>
                  <a:pt x="6610" y="714"/>
                </a:cubicBezTo>
                <a:cubicBezTo>
                  <a:pt x="6605" y="720"/>
                  <a:pt x="6605" y="720"/>
                  <a:pt x="6605" y="720"/>
                </a:cubicBezTo>
                <a:cubicBezTo>
                  <a:pt x="6605" y="709"/>
                  <a:pt x="6610" y="692"/>
                  <a:pt x="6616" y="680"/>
                </a:cubicBezTo>
                <a:cubicBezTo>
                  <a:pt x="6724" y="641"/>
                  <a:pt x="6832" y="589"/>
                  <a:pt x="6940" y="550"/>
                </a:cubicBezTo>
                <a:close/>
                <a:moveTo>
                  <a:pt x="6593" y="686"/>
                </a:moveTo>
                <a:lnTo>
                  <a:pt x="6593" y="686"/>
                </a:lnTo>
                <a:cubicBezTo>
                  <a:pt x="6576" y="703"/>
                  <a:pt x="6554" y="720"/>
                  <a:pt x="6537" y="737"/>
                </a:cubicBezTo>
                <a:cubicBezTo>
                  <a:pt x="6508" y="743"/>
                  <a:pt x="6480" y="754"/>
                  <a:pt x="6452" y="760"/>
                </a:cubicBezTo>
                <a:cubicBezTo>
                  <a:pt x="6503" y="737"/>
                  <a:pt x="6548" y="714"/>
                  <a:pt x="6593" y="686"/>
                </a:cubicBezTo>
                <a:close/>
                <a:moveTo>
                  <a:pt x="6576" y="782"/>
                </a:moveTo>
                <a:cubicBezTo>
                  <a:pt x="6582" y="788"/>
                  <a:pt x="6588" y="788"/>
                  <a:pt x="6593" y="794"/>
                </a:cubicBezTo>
                <a:cubicBezTo>
                  <a:pt x="6588" y="788"/>
                  <a:pt x="6582" y="788"/>
                  <a:pt x="6576" y="788"/>
                </a:cubicBezTo>
                <a:cubicBezTo>
                  <a:pt x="6576" y="788"/>
                  <a:pt x="6576" y="782"/>
                  <a:pt x="6576" y="782"/>
                </a:cubicBezTo>
                <a:close/>
                <a:moveTo>
                  <a:pt x="6514" y="805"/>
                </a:moveTo>
                <a:cubicBezTo>
                  <a:pt x="6525" y="811"/>
                  <a:pt x="6537" y="811"/>
                  <a:pt x="6542" y="816"/>
                </a:cubicBezTo>
                <a:lnTo>
                  <a:pt x="6486" y="816"/>
                </a:lnTo>
                <a:cubicBezTo>
                  <a:pt x="6486" y="816"/>
                  <a:pt x="6486" y="811"/>
                  <a:pt x="6486" y="811"/>
                </a:cubicBezTo>
                <a:cubicBezTo>
                  <a:pt x="6491" y="811"/>
                  <a:pt x="6503" y="805"/>
                  <a:pt x="6514" y="805"/>
                </a:cubicBezTo>
                <a:close/>
                <a:moveTo>
                  <a:pt x="11133" y="499"/>
                </a:moveTo>
                <a:cubicBezTo>
                  <a:pt x="11156" y="499"/>
                  <a:pt x="11168" y="506"/>
                  <a:pt x="11162" y="521"/>
                </a:cubicBezTo>
                <a:lnTo>
                  <a:pt x="11162" y="521"/>
                </a:lnTo>
                <a:cubicBezTo>
                  <a:pt x="11161" y="521"/>
                  <a:pt x="11161" y="521"/>
                  <a:pt x="11161" y="521"/>
                </a:cubicBezTo>
                <a:lnTo>
                  <a:pt x="11161" y="521"/>
                </a:lnTo>
                <a:cubicBezTo>
                  <a:pt x="11161" y="522"/>
                  <a:pt x="11161" y="522"/>
                  <a:pt x="11162" y="522"/>
                </a:cubicBezTo>
                <a:lnTo>
                  <a:pt x="11162" y="522"/>
                </a:lnTo>
                <a:cubicBezTo>
                  <a:pt x="11162" y="522"/>
                  <a:pt x="11162" y="522"/>
                  <a:pt x="11162" y="521"/>
                </a:cubicBezTo>
                <a:lnTo>
                  <a:pt x="11162" y="521"/>
                </a:lnTo>
                <a:cubicBezTo>
                  <a:pt x="11281" y="533"/>
                  <a:pt x="11394" y="584"/>
                  <a:pt x="11507" y="612"/>
                </a:cubicBezTo>
                <a:cubicBezTo>
                  <a:pt x="11507" y="607"/>
                  <a:pt x="11507" y="595"/>
                  <a:pt x="11507" y="589"/>
                </a:cubicBezTo>
                <a:cubicBezTo>
                  <a:pt x="11518" y="601"/>
                  <a:pt x="11524" y="612"/>
                  <a:pt x="11530" y="618"/>
                </a:cubicBezTo>
                <a:cubicBezTo>
                  <a:pt x="11694" y="675"/>
                  <a:pt x="11859" y="709"/>
                  <a:pt x="12012" y="782"/>
                </a:cubicBezTo>
                <a:cubicBezTo>
                  <a:pt x="12018" y="777"/>
                  <a:pt x="12018" y="765"/>
                  <a:pt x="12018" y="754"/>
                </a:cubicBezTo>
                <a:cubicBezTo>
                  <a:pt x="12052" y="816"/>
                  <a:pt x="12131" y="816"/>
                  <a:pt x="12182" y="850"/>
                </a:cubicBezTo>
                <a:cubicBezTo>
                  <a:pt x="12177" y="852"/>
                  <a:pt x="12172" y="852"/>
                  <a:pt x="12167" y="852"/>
                </a:cubicBezTo>
                <a:cubicBezTo>
                  <a:pt x="12134" y="852"/>
                  <a:pt x="12106" y="826"/>
                  <a:pt x="12076" y="826"/>
                </a:cubicBezTo>
                <a:cubicBezTo>
                  <a:pt x="12072" y="826"/>
                  <a:pt x="12067" y="827"/>
                  <a:pt x="12063" y="828"/>
                </a:cubicBezTo>
                <a:cubicBezTo>
                  <a:pt x="11774" y="692"/>
                  <a:pt x="11445" y="652"/>
                  <a:pt x="11162" y="522"/>
                </a:cubicBezTo>
                <a:lnTo>
                  <a:pt x="11162" y="522"/>
                </a:lnTo>
                <a:cubicBezTo>
                  <a:pt x="11160" y="525"/>
                  <a:pt x="11158" y="529"/>
                  <a:pt x="11155" y="533"/>
                </a:cubicBezTo>
                <a:cubicBezTo>
                  <a:pt x="11127" y="533"/>
                  <a:pt x="11115" y="521"/>
                  <a:pt x="11133" y="499"/>
                </a:cubicBezTo>
                <a:close/>
                <a:moveTo>
                  <a:pt x="6401" y="839"/>
                </a:moveTo>
                <a:cubicBezTo>
                  <a:pt x="6378" y="856"/>
                  <a:pt x="6355" y="868"/>
                  <a:pt x="6327" y="885"/>
                </a:cubicBezTo>
                <a:cubicBezTo>
                  <a:pt x="6298" y="896"/>
                  <a:pt x="6270" y="907"/>
                  <a:pt x="6242" y="913"/>
                </a:cubicBezTo>
                <a:cubicBezTo>
                  <a:pt x="6242" y="907"/>
                  <a:pt x="6242" y="896"/>
                  <a:pt x="6236" y="890"/>
                </a:cubicBezTo>
                <a:cubicBezTo>
                  <a:pt x="6264" y="885"/>
                  <a:pt x="6293" y="873"/>
                  <a:pt x="6321" y="868"/>
                </a:cubicBezTo>
                <a:cubicBezTo>
                  <a:pt x="6327" y="868"/>
                  <a:pt x="6327" y="873"/>
                  <a:pt x="6332" y="873"/>
                </a:cubicBezTo>
                <a:cubicBezTo>
                  <a:pt x="6332" y="873"/>
                  <a:pt x="6332" y="868"/>
                  <a:pt x="6338" y="862"/>
                </a:cubicBezTo>
                <a:cubicBezTo>
                  <a:pt x="6361" y="856"/>
                  <a:pt x="6378" y="845"/>
                  <a:pt x="6401" y="839"/>
                </a:cubicBezTo>
                <a:close/>
                <a:moveTo>
                  <a:pt x="12194" y="856"/>
                </a:moveTo>
                <a:cubicBezTo>
                  <a:pt x="12273" y="868"/>
                  <a:pt x="12358" y="896"/>
                  <a:pt x="12420" y="947"/>
                </a:cubicBezTo>
                <a:cubicBezTo>
                  <a:pt x="12375" y="936"/>
                  <a:pt x="12330" y="919"/>
                  <a:pt x="12296" y="890"/>
                </a:cubicBezTo>
                <a:cubicBezTo>
                  <a:pt x="12269" y="896"/>
                  <a:pt x="12242" y="896"/>
                  <a:pt x="12225" y="915"/>
                </a:cubicBezTo>
                <a:lnTo>
                  <a:pt x="12225" y="915"/>
                </a:lnTo>
                <a:cubicBezTo>
                  <a:pt x="12231" y="907"/>
                  <a:pt x="12240" y="889"/>
                  <a:pt x="12245" y="885"/>
                </a:cubicBezTo>
                <a:cubicBezTo>
                  <a:pt x="12233" y="879"/>
                  <a:pt x="12205" y="862"/>
                  <a:pt x="12194" y="856"/>
                </a:cubicBezTo>
                <a:close/>
                <a:moveTo>
                  <a:pt x="12069" y="879"/>
                </a:moveTo>
                <a:cubicBezTo>
                  <a:pt x="12120" y="896"/>
                  <a:pt x="12171" y="907"/>
                  <a:pt x="12222" y="919"/>
                </a:cubicBezTo>
                <a:cubicBezTo>
                  <a:pt x="12256" y="953"/>
                  <a:pt x="12301" y="964"/>
                  <a:pt x="12347" y="975"/>
                </a:cubicBezTo>
                <a:cubicBezTo>
                  <a:pt x="12341" y="981"/>
                  <a:pt x="12330" y="987"/>
                  <a:pt x="12324" y="992"/>
                </a:cubicBezTo>
                <a:cubicBezTo>
                  <a:pt x="12307" y="987"/>
                  <a:pt x="12290" y="975"/>
                  <a:pt x="12279" y="964"/>
                </a:cubicBezTo>
                <a:cubicBezTo>
                  <a:pt x="12267" y="975"/>
                  <a:pt x="12256" y="981"/>
                  <a:pt x="12245" y="992"/>
                </a:cubicBezTo>
                <a:lnTo>
                  <a:pt x="12256" y="964"/>
                </a:lnTo>
                <a:cubicBezTo>
                  <a:pt x="12188" y="947"/>
                  <a:pt x="12137" y="902"/>
                  <a:pt x="12063" y="890"/>
                </a:cubicBezTo>
                <a:cubicBezTo>
                  <a:pt x="12069" y="890"/>
                  <a:pt x="12069" y="885"/>
                  <a:pt x="12069" y="879"/>
                </a:cubicBezTo>
                <a:close/>
                <a:moveTo>
                  <a:pt x="12716" y="1056"/>
                </a:moveTo>
                <a:cubicBezTo>
                  <a:pt x="12734" y="1056"/>
                  <a:pt x="12755" y="1070"/>
                  <a:pt x="12755" y="1089"/>
                </a:cubicBezTo>
                <a:cubicBezTo>
                  <a:pt x="12752" y="1095"/>
                  <a:pt x="12746" y="1098"/>
                  <a:pt x="12738" y="1098"/>
                </a:cubicBezTo>
                <a:cubicBezTo>
                  <a:pt x="12721" y="1098"/>
                  <a:pt x="12697" y="1082"/>
                  <a:pt x="12693" y="1066"/>
                </a:cubicBezTo>
                <a:cubicBezTo>
                  <a:pt x="12698" y="1059"/>
                  <a:pt x="12707" y="1056"/>
                  <a:pt x="12716" y="1056"/>
                </a:cubicBezTo>
                <a:close/>
                <a:moveTo>
                  <a:pt x="6189" y="923"/>
                </a:moveTo>
                <a:cubicBezTo>
                  <a:pt x="6197" y="923"/>
                  <a:pt x="6205" y="923"/>
                  <a:pt x="6213" y="924"/>
                </a:cubicBezTo>
                <a:cubicBezTo>
                  <a:pt x="6169" y="946"/>
                  <a:pt x="6125" y="963"/>
                  <a:pt x="6076" y="974"/>
                </a:cubicBezTo>
                <a:lnTo>
                  <a:pt x="6076" y="974"/>
                </a:lnTo>
                <a:cubicBezTo>
                  <a:pt x="6075" y="974"/>
                  <a:pt x="6073" y="974"/>
                  <a:pt x="6072" y="974"/>
                </a:cubicBezTo>
                <a:lnTo>
                  <a:pt x="6072" y="974"/>
                </a:lnTo>
                <a:cubicBezTo>
                  <a:pt x="6072" y="974"/>
                  <a:pt x="6072" y="975"/>
                  <a:pt x="6071" y="975"/>
                </a:cubicBezTo>
                <a:cubicBezTo>
                  <a:pt x="6073" y="975"/>
                  <a:pt x="6074" y="975"/>
                  <a:pt x="6076" y="974"/>
                </a:cubicBezTo>
                <a:lnTo>
                  <a:pt x="6076" y="974"/>
                </a:lnTo>
                <a:cubicBezTo>
                  <a:pt x="6078" y="975"/>
                  <a:pt x="6080" y="975"/>
                  <a:pt x="6083" y="975"/>
                </a:cubicBezTo>
                <a:cubicBezTo>
                  <a:pt x="5969" y="1009"/>
                  <a:pt x="5856" y="1055"/>
                  <a:pt x="5754" y="1106"/>
                </a:cubicBezTo>
                <a:lnTo>
                  <a:pt x="5742" y="1089"/>
                </a:lnTo>
                <a:cubicBezTo>
                  <a:pt x="5841" y="1047"/>
                  <a:pt x="5948" y="973"/>
                  <a:pt x="6052" y="973"/>
                </a:cubicBezTo>
                <a:cubicBezTo>
                  <a:pt x="6059" y="973"/>
                  <a:pt x="6066" y="973"/>
                  <a:pt x="6072" y="974"/>
                </a:cubicBezTo>
                <a:lnTo>
                  <a:pt x="6072" y="974"/>
                </a:lnTo>
                <a:cubicBezTo>
                  <a:pt x="6097" y="937"/>
                  <a:pt x="6144" y="923"/>
                  <a:pt x="6189" y="923"/>
                </a:cubicBezTo>
                <a:close/>
                <a:moveTo>
                  <a:pt x="5814" y="1128"/>
                </a:moveTo>
                <a:cubicBezTo>
                  <a:pt x="5826" y="1128"/>
                  <a:pt x="5838" y="1132"/>
                  <a:pt x="5850" y="1140"/>
                </a:cubicBezTo>
                <a:cubicBezTo>
                  <a:pt x="5809" y="1150"/>
                  <a:pt x="5768" y="1175"/>
                  <a:pt x="5718" y="1175"/>
                </a:cubicBezTo>
                <a:cubicBezTo>
                  <a:pt x="5713" y="1175"/>
                  <a:pt x="5708" y="1174"/>
                  <a:pt x="5703" y="1174"/>
                </a:cubicBezTo>
                <a:cubicBezTo>
                  <a:pt x="5741" y="1161"/>
                  <a:pt x="5777" y="1128"/>
                  <a:pt x="5814" y="1128"/>
                </a:cubicBezTo>
                <a:close/>
                <a:moveTo>
                  <a:pt x="10020" y="1157"/>
                </a:moveTo>
                <a:cubicBezTo>
                  <a:pt x="10026" y="1157"/>
                  <a:pt x="10032" y="1157"/>
                  <a:pt x="10032" y="1163"/>
                </a:cubicBezTo>
                <a:cubicBezTo>
                  <a:pt x="10044" y="1167"/>
                  <a:pt x="10056" y="1171"/>
                  <a:pt x="10068" y="1171"/>
                </a:cubicBezTo>
                <a:cubicBezTo>
                  <a:pt x="10073" y="1171"/>
                  <a:pt x="10078" y="1170"/>
                  <a:pt x="10083" y="1168"/>
                </a:cubicBezTo>
                <a:cubicBezTo>
                  <a:pt x="10100" y="1174"/>
                  <a:pt x="10111" y="1180"/>
                  <a:pt x="10128" y="1180"/>
                </a:cubicBezTo>
                <a:cubicBezTo>
                  <a:pt x="10114" y="1184"/>
                  <a:pt x="10099" y="1186"/>
                  <a:pt x="10086" y="1186"/>
                </a:cubicBezTo>
                <a:cubicBezTo>
                  <a:pt x="10066" y="1186"/>
                  <a:pt x="10048" y="1183"/>
                  <a:pt x="10032" y="1180"/>
                </a:cubicBezTo>
                <a:cubicBezTo>
                  <a:pt x="10026" y="1168"/>
                  <a:pt x="10026" y="1163"/>
                  <a:pt x="10020" y="1157"/>
                </a:cubicBezTo>
                <a:close/>
                <a:moveTo>
                  <a:pt x="5572" y="1151"/>
                </a:moveTo>
                <a:cubicBezTo>
                  <a:pt x="5579" y="1151"/>
                  <a:pt x="5585" y="1153"/>
                  <a:pt x="5589" y="1157"/>
                </a:cubicBezTo>
                <a:cubicBezTo>
                  <a:pt x="5597" y="1177"/>
                  <a:pt x="5576" y="1192"/>
                  <a:pt x="5555" y="1192"/>
                </a:cubicBezTo>
                <a:cubicBezTo>
                  <a:pt x="5547" y="1192"/>
                  <a:pt x="5539" y="1190"/>
                  <a:pt x="5532" y="1185"/>
                </a:cubicBezTo>
                <a:cubicBezTo>
                  <a:pt x="5524" y="1168"/>
                  <a:pt x="5551" y="1151"/>
                  <a:pt x="5572" y="1151"/>
                </a:cubicBezTo>
                <a:close/>
                <a:moveTo>
                  <a:pt x="9467" y="1190"/>
                </a:moveTo>
                <a:lnTo>
                  <a:pt x="9467" y="1190"/>
                </a:lnTo>
                <a:cubicBezTo>
                  <a:pt x="9468" y="1192"/>
                  <a:pt x="9469" y="1194"/>
                  <a:pt x="9470" y="1197"/>
                </a:cubicBezTo>
                <a:lnTo>
                  <a:pt x="9470" y="1191"/>
                </a:lnTo>
                <a:cubicBezTo>
                  <a:pt x="9469" y="1191"/>
                  <a:pt x="9468" y="1191"/>
                  <a:pt x="9467" y="1190"/>
                </a:cubicBezTo>
                <a:close/>
                <a:moveTo>
                  <a:pt x="10159" y="1184"/>
                </a:moveTo>
                <a:cubicBezTo>
                  <a:pt x="10245" y="1184"/>
                  <a:pt x="10331" y="1205"/>
                  <a:pt x="10412" y="1225"/>
                </a:cubicBezTo>
                <a:cubicBezTo>
                  <a:pt x="10399" y="1226"/>
                  <a:pt x="10387" y="1226"/>
                  <a:pt x="10375" y="1226"/>
                </a:cubicBezTo>
                <a:cubicBezTo>
                  <a:pt x="10291" y="1226"/>
                  <a:pt x="10207" y="1210"/>
                  <a:pt x="10128" y="1185"/>
                </a:cubicBezTo>
                <a:cubicBezTo>
                  <a:pt x="10138" y="1185"/>
                  <a:pt x="10149" y="1184"/>
                  <a:pt x="10159" y="1184"/>
                </a:cubicBezTo>
                <a:close/>
                <a:moveTo>
                  <a:pt x="8591" y="1236"/>
                </a:moveTo>
                <a:cubicBezTo>
                  <a:pt x="8596" y="1242"/>
                  <a:pt x="8608" y="1248"/>
                  <a:pt x="8619" y="1248"/>
                </a:cubicBezTo>
                <a:cubicBezTo>
                  <a:pt x="8608" y="1248"/>
                  <a:pt x="8596" y="1253"/>
                  <a:pt x="8585" y="1253"/>
                </a:cubicBezTo>
                <a:cubicBezTo>
                  <a:pt x="8585" y="1248"/>
                  <a:pt x="8585" y="1242"/>
                  <a:pt x="8591" y="1236"/>
                </a:cubicBezTo>
                <a:close/>
                <a:moveTo>
                  <a:pt x="8506" y="1259"/>
                </a:moveTo>
                <a:cubicBezTo>
                  <a:pt x="8494" y="1259"/>
                  <a:pt x="8489" y="1265"/>
                  <a:pt x="8477" y="1265"/>
                </a:cubicBezTo>
                <a:lnTo>
                  <a:pt x="8489" y="1259"/>
                </a:lnTo>
                <a:close/>
                <a:moveTo>
                  <a:pt x="9924" y="1163"/>
                </a:moveTo>
                <a:cubicBezTo>
                  <a:pt x="9952" y="1163"/>
                  <a:pt x="9981" y="1163"/>
                  <a:pt x="10015" y="1174"/>
                </a:cubicBezTo>
                <a:cubicBezTo>
                  <a:pt x="10009" y="1191"/>
                  <a:pt x="10009" y="1208"/>
                  <a:pt x="10009" y="1225"/>
                </a:cubicBezTo>
                <a:cubicBezTo>
                  <a:pt x="10043" y="1225"/>
                  <a:pt x="10083" y="1225"/>
                  <a:pt x="10117" y="1242"/>
                </a:cubicBezTo>
                <a:cubicBezTo>
                  <a:pt x="10123" y="1231"/>
                  <a:pt x="10128" y="1214"/>
                  <a:pt x="10128" y="1208"/>
                </a:cubicBezTo>
                <a:cubicBezTo>
                  <a:pt x="10128" y="1214"/>
                  <a:pt x="10128" y="1236"/>
                  <a:pt x="10128" y="1248"/>
                </a:cubicBezTo>
                <a:cubicBezTo>
                  <a:pt x="10179" y="1248"/>
                  <a:pt x="10230" y="1253"/>
                  <a:pt x="10276" y="1265"/>
                </a:cubicBezTo>
                <a:cubicBezTo>
                  <a:pt x="9981" y="1231"/>
                  <a:pt x="9680" y="1214"/>
                  <a:pt x="9374" y="1214"/>
                </a:cubicBezTo>
                <a:cubicBezTo>
                  <a:pt x="9243" y="1214"/>
                  <a:pt x="9118" y="1219"/>
                  <a:pt x="8988" y="1225"/>
                </a:cubicBezTo>
                <a:cubicBezTo>
                  <a:pt x="9022" y="1219"/>
                  <a:pt x="9050" y="1219"/>
                  <a:pt x="9084" y="1214"/>
                </a:cubicBezTo>
                <a:cubicBezTo>
                  <a:pt x="9084" y="1202"/>
                  <a:pt x="9090" y="1185"/>
                  <a:pt x="9090" y="1174"/>
                </a:cubicBezTo>
                <a:cubicBezTo>
                  <a:pt x="9096" y="1180"/>
                  <a:pt x="9101" y="1197"/>
                  <a:pt x="9107" y="1202"/>
                </a:cubicBezTo>
                <a:cubicBezTo>
                  <a:pt x="9193" y="1194"/>
                  <a:pt x="9276" y="1181"/>
                  <a:pt x="9359" y="1181"/>
                </a:cubicBezTo>
                <a:cubicBezTo>
                  <a:pt x="9395" y="1181"/>
                  <a:pt x="9431" y="1184"/>
                  <a:pt x="9467" y="1190"/>
                </a:cubicBezTo>
                <a:lnTo>
                  <a:pt x="9467" y="1190"/>
                </a:lnTo>
                <a:cubicBezTo>
                  <a:pt x="9464" y="1183"/>
                  <a:pt x="9463" y="1177"/>
                  <a:pt x="9459" y="1168"/>
                </a:cubicBezTo>
                <a:lnTo>
                  <a:pt x="9464" y="1168"/>
                </a:lnTo>
                <a:lnTo>
                  <a:pt x="9487" y="1191"/>
                </a:lnTo>
                <a:cubicBezTo>
                  <a:pt x="9532" y="1185"/>
                  <a:pt x="9578" y="1185"/>
                  <a:pt x="9623" y="1185"/>
                </a:cubicBezTo>
                <a:cubicBezTo>
                  <a:pt x="9623" y="1185"/>
                  <a:pt x="9623" y="1180"/>
                  <a:pt x="9623" y="1180"/>
                </a:cubicBezTo>
                <a:cubicBezTo>
                  <a:pt x="9714" y="1185"/>
                  <a:pt x="9805" y="1191"/>
                  <a:pt x="9896" y="1191"/>
                </a:cubicBezTo>
                <a:cubicBezTo>
                  <a:pt x="9930" y="1202"/>
                  <a:pt x="9964" y="1214"/>
                  <a:pt x="9998" y="1219"/>
                </a:cubicBezTo>
                <a:cubicBezTo>
                  <a:pt x="9992" y="1202"/>
                  <a:pt x="9981" y="1185"/>
                  <a:pt x="9975" y="1168"/>
                </a:cubicBezTo>
                <a:cubicBezTo>
                  <a:pt x="9958" y="1168"/>
                  <a:pt x="9941" y="1163"/>
                  <a:pt x="9924" y="1163"/>
                </a:cubicBezTo>
                <a:close/>
                <a:moveTo>
                  <a:pt x="12818" y="1185"/>
                </a:moveTo>
                <a:lnTo>
                  <a:pt x="12818" y="1185"/>
                </a:lnTo>
                <a:cubicBezTo>
                  <a:pt x="12863" y="1208"/>
                  <a:pt x="12937" y="1208"/>
                  <a:pt x="12948" y="1270"/>
                </a:cubicBezTo>
                <a:cubicBezTo>
                  <a:pt x="12903" y="1248"/>
                  <a:pt x="12852" y="1231"/>
                  <a:pt x="12818" y="1185"/>
                </a:cubicBezTo>
                <a:close/>
                <a:moveTo>
                  <a:pt x="8215" y="1238"/>
                </a:moveTo>
                <a:cubicBezTo>
                  <a:pt x="8225" y="1238"/>
                  <a:pt x="8233" y="1243"/>
                  <a:pt x="8233" y="1253"/>
                </a:cubicBezTo>
                <a:cubicBezTo>
                  <a:pt x="8230" y="1265"/>
                  <a:pt x="8218" y="1273"/>
                  <a:pt x="8207" y="1273"/>
                </a:cubicBezTo>
                <a:cubicBezTo>
                  <a:pt x="8197" y="1273"/>
                  <a:pt x="8188" y="1267"/>
                  <a:pt x="8188" y="1253"/>
                </a:cubicBezTo>
                <a:cubicBezTo>
                  <a:pt x="8191" y="1244"/>
                  <a:pt x="8204" y="1238"/>
                  <a:pt x="8215" y="1238"/>
                </a:cubicBezTo>
                <a:close/>
                <a:moveTo>
                  <a:pt x="8097" y="1304"/>
                </a:moveTo>
                <a:cubicBezTo>
                  <a:pt x="8097" y="1304"/>
                  <a:pt x="8097" y="1310"/>
                  <a:pt x="8103" y="1310"/>
                </a:cubicBezTo>
                <a:lnTo>
                  <a:pt x="8097" y="1310"/>
                </a:lnTo>
                <a:cubicBezTo>
                  <a:pt x="8097" y="1310"/>
                  <a:pt x="8097" y="1304"/>
                  <a:pt x="8097" y="1304"/>
                </a:cubicBezTo>
                <a:close/>
                <a:moveTo>
                  <a:pt x="13216" y="1332"/>
                </a:moveTo>
                <a:lnTo>
                  <a:pt x="13216" y="1332"/>
                </a:lnTo>
                <a:cubicBezTo>
                  <a:pt x="13216" y="1333"/>
                  <a:pt x="13215" y="1333"/>
                  <a:pt x="13215" y="1333"/>
                </a:cubicBezTo>
                <a:cubicBezTo>
                  <a:pt x="13216" y="1334"/>
                  <a:pt x="13217" y="1334"/>
                  <a:pt x="13218" y="1335"/>
                </a:cubicBezTo>
                <a:lnTo>
                  <a:pt x="13218" y="1335"/>
                </a:lnTo>
                <a:cubicBezTo>
                  <a:pt x="13217" y="1334"/>
                  <a:pt x="13217" y="1333"/>
                  <a:pt x="13216" y="1332"/>
                </a:cubicBezTo>
                <a:close/>
                <a:moveTo>
                  <a:pt x="10406" y="1236"/>
                </a:moveTo>
                <a:lnTo>
                  <a:pt x="10406" y="1236"/>
                </a:lnTo>
                <a:cubicBezTo>
                  <a:pt x="10599" y="1265"/>
                  <a:pt x="10792" y="1304"/>
                  <a:pt x="10979" y="1367"/>
                </a:cubicBezTo>
                <a:cubicBezTo>
                  <a:pt x="10923" y="1361"/>
                  <a:pt x="10866" y="1338"/>
                  <a:pt x="10803" y="1338"/>
                </a:cubicBezTo>
                <a:cubicBezTo>
                  <a:pt x="10792" y="1338"/>
                  <a:pt x="10781" y="1338"/>
                  <a:pt x="10769" y="1333"/>
                </a:cubicBezTo>
                <a:cubicBezTo>
                  <a:pt x="10769" y="1333"/>
                  <a:pt x="10769" y="1327"/>
                  <a:pt x="10764" y="1321"/>
                </a:cubicBezTo>
                <a:cubicBezTo>
                  <a:pt x="10645" y="1287"/>
                  <a:pt x="10520" y="1276"/>
                  <a:pt x="10406" y="1236"/>
                </a:cubicBezTo>
                <a:close/>
                <a:moveTo>
                  <a:pt x="12908" y="1163"/>
                </a:moveTo>
                <a:cubicBezTo>
                  <a:pt x="13008" y="1213"/>
                  <a:pt x="13146" y="1241"/>
                  <a:pt x="13216" y="1332"/>
                </a:cubicBezTo>
                <a:lnTo>
                  <a:pt x="13216" y="1332"/>
                </a:lnTo>
                <a:cubicBezTo>
                  <a:pt x="13222" y="1331"/>
                  <a:pt x="13227" y="1331"/>
                  <a:pt x="13233" y="1331"/>
                </a:cubicBezTo>
                <a:cubicBezTo>
                  <a:pt x="13278" y="1331"/>
                  <a:pt x="13320" y="1366"/>
                  <a:pt x="13345" y="1401"/>
                </a:cubicBezTo>
                <a:cubicBezTo>
                  <a:pt x="13301" y="1384"/>
                  <a:pt x="13257" y="1362"/>
                  <a:pt x="13218" y="1335"/>
                </a:cubicBezTo>
                <a:lnTo>
                  <a:pt x="13218" y="1335"/>
                </a:lnTo>
                <a:cubicBezTo>
                  <a:pt x="13219" y="1336"/>
                  <a:pt x="13220" y="1337"/>
                  <a:pt x="13220" y="1338"/>
                </a:cubicBezTo>
                <a:cubicBezTo>
                  <a:pt x="13118" y="1276"/>
                  <a:pt x="13016" y="1225"/>
                  <a:pt x="12903" y="1180"/>
                </a:cubicBezTo>
                <a:lnTo>
                  <a:pt x="12908" y="1163"/>
                </a:lnTo>
                <a:close/>
                <a:moveTo>
                  <a:pt x="11771" y="1387"/>
                </a:moveTo>
                <a:cubicBezTo>
                  <a:pt x="11784" y="1387"/>
                  <a:pt x="11789" y="1395"/>
                  <a:pt x="11785" y="1412"/>
                </a:cubicBezTo>
                <a:cubicBezTo>
                  <a:pt x="11778" y="1416"/>
                  <a:pt x="11772" y="1418"/>
                  <a:pt x="11767" y="1418"/>
                </a:cubicBezTo>
                <a:cubicBezTo>
                  <a:pt x="11757" y="1418"/>
                  <a:pt x="11753" y="1409"/>
                  <a:pt x="11757" y="1389"/>
                </a:cubicBezTo>
                <a:cubicBezTo>
                  <a:pt x="11762" y="1388"/>
                  <a:pt x="11767" y="1387"/>
                  <a:pt x="11771" y="1387"/>
                </a:cubicBezTo>
                <a:close/>
                <a:moveTo>
                  <a:pt x="5260" y="1310"/>
                </a:moveTo>
                <a:lnTo>
                  <a:pt x="5260" y="1310"/>
                </a:lnTo>
                <a:cubicBezTo>
                  <a:pt x="5220" y="1338"/>
                  <a:pt x="5181" y="1355"/>
                  <a:pt x="5135" y="1367"/>
                </a:cubicBezTo>
                <a:cubicBezTo>
                  <a:pt x="5124" y="1389"/>
                  <a:pt x="5101" y="1407"/>
                  <a:pt x="5107" y="1435"/>
                </a:cubicBezTo>
                <a:cubicBezTo>
                  <a:pt x="5152" y="1435"/>
                  <a:pt x="5192" y="1407"/>
                  <a:pt x="5232" y="1384"/>
                </a:cubicBezTo>
                <a:cubicBezTo>
                  <a:pt x="5232" y="1389"/>
                  <a:pt x="5232" y="1407"/>
                  <a:pt x="5232" y="1412"/>
                </a:cubicBezTo>
                <a:cubicBezTo>
                  <a:pt x="5215" y="1418"/>
                  <a:pt x="5192" y="1424"/>
                  <a:pt x="5175" y="1429"/>
                </a:cubicBezTo>
                <a:cubicBezTo>
                  <a:pt x="5175" y="1441"/>
                  <a:pt x="5181" y="1458"/>
                  <a:pt x="5181" y="1469"/>
                </a:cubicBezTo>
                <a:lnTo>
                  <a:pt x="5164" y="1446"/>
                </a:lnTo>
                <a:cubicBezTo>
                  <a:pt x="5101" y="1480"/>
                  <a:pt x="5033" y="1492"/>
                  <a:pt x="4982" y="1537"/>
                </a:cubicBezTo>
                <a:cubicBezTo>
                  <a:pt x="4982" y="1531"/>
                  <a:pt x="4976" y="1526"/>
                  <a:pt x="4976" y="1526"/>
                </a:cubicBezTo>
                <a:cubicBezTo>
                  <a:pt x="5022" y="1497"/>
                  <a:pt x="5062" y="1469"/>
                  <a:pt x="5107" y="1441"/>
                </a:cubicBezTo>
                <a:cubicBezTo>
                  <a:pt x="5101" y="1429"/>
                  <a:pt x="5101" y="1407"/>
                  <a:pt x="5096" y="1395"/>
                </a:cubicBezTo>
                <a:cubicBezTo>
                  <a:pt x="5084" y="1401"/>
                  <a:pt x="5056" y="1412"/>
                  <a:pt x="5039" y="1418"/>
                </a:cubicBezTo>
                <a:cubicBezTo>
                  <a:pt x="5101" y="1367"/>
                  <a:pt x="5181" y="1321"/>
                  <a:pt x="5260" y="1310"/>
                </a:cubicBezTo>
                <a:close/>
                <a:moveTo>
                  <a:pt x="4541" y="1585"/>
                </a:moveTo>
                <a:cubicBezTo>
                  <a:pt x="4548" y="1585"/>
                  <a:pt x="4555" y="1586"/>
                  <a:pt x="4562" y="1588"/>
                </a:cubicBezTo>
                <a:cubicBezTo>
                  <a:pt x="4523" y="1616"/>
                  <a:pt x="4483" y="1639"/>
                  <a:pt x="4443" y="1668"/>
                </a:cubicBezTo>
                <a:cubicBezTo>
                  <a:pt x="4437" y="1662"/>
                  <a:pt x="4432" y="1650"/>
                  <a:pt x="4426" y="1645"/>
                </a:cubicBezTo>
                <a:cubicBezTo>
                  <a:pt x="4466" y="1630"/>
                  <a:pt x="4497" y="1585"/>
                  <a:pt x="4541" y="1585"/>
                </a:cubicBezTo>
                <a:close/>
                <a:moveTo>
                  <a:pt x="12767" y="924"/>
                </a:moveTo>
                <a:cubicBezTo>
                  <a:pt x="12833" y="924"/>
                  <a:pt x="12892" y="996"/>
                  <a:pt x="12959" y="996"/>
                </a:cubicBezTo>
                <a:cubicBezTo>
                  <a:pt x="12972" y="996"/>
                  <a:pt x="12985" y="993"/>
                  <a:pt x="12999" y="987"/>
                </a:cubicBezTo>
                <a:lnTo>
                  <a:pt x="12999" y="987"/>
                </a:lnTo>
                <a:cubicBezTo>
                  <a:pt x="12994" y="992"/>
                  <a:pt x="12988" y="1009"/>
                  <a:pt x="12982" y="1015"/>
                </a:cubicBezTo>
                <a:cubicBezTo>
                  <a:pt x="13158" y="1117"/>
                  <a:pt x="13345" y="1191"/>
                  <a:pt x="13521" y="1293"/>
                </a:cubicBezTo>
                <a:cubicBezTo>
                  <a:pt x="13533" y="1282"/>
                  <a:pt x="13544" y="1276"/>
                  <a:pt x="13555" y="1270"/>
                </a:cubicBezTo>
                <a:lnTo>
                  <a:pt x="13555" y="1270"/>
                </a:lnTo>
                <a:cubicBezTo>
                  <a:pt x="13555" y="1276"/>
                  <a:pt x="13550" y="1293"/>
                  <a:pt x="13550" y="1299"/>
                </a:cubicBezTo>
                <a:cubicBezTo>
                  <a:pt x="13640" y="1333"/>
                  <a:pt x="13708" y="1429"/>
                  <a:pt x="13811" y="1441"/>
                </a:cubicBezTo>
                <a:cubicBezTo>
                  <a:pt x="13839" y="1520"/>
                  <a:pt x="13947" y="1526"/>
                  <a:pt x="14003" y="1588"/>
                </a:cubicBezTo>
                <a:cubicBezTo>
                  <a:pt x="14043" y="1616"/>
                  <a:pt x="14106" y="1622"/>
                  <a:pt x="14111" y="1685"/>
                </a:cubicBezTo>
                <a:lnTo>
                  <a:pt x="14066" y="1685"/>
                </a:lnTo>
                <a:cubicBezTo>
                  <a:pt x="14038" y="1639"/>
                  <a:pt x="13986" y="1628"/>
                  <a:pt x="13941" y="1611"/>
                </a:cubicBezTo>
                <a:cubicBezTo>
                  <a:pt x="13941" y="1622"/>
                  <a:pt x="13941" y="1650"/>
                  <a:pt x="13941" y="1662"/>
                </a:cubicBezTo>
                <a:cubicBezTo>
                  <a:pt x="13930" y="1650"/>
                  <a:pt x="13913" y="1639"/>
                  <a:pt x="13901" y="1628"/>
                </a:cubicBezTo>
                <a:cubicBezTo>
                  <a:pt x="13850" y="1616"/>
                  <a:pt x="13850" y="1543"/>
                  <a:pt x="13799" y="1531"/>
                </a:cubicBezTo>
                <a:cubicBezTo>
                  <a:pt x="13788" y="1537"/>
                  <a:pt x="13777" y="1543"/>
                  <a:pt x="13765" y="1548"/>
                </a:cubicBezTo>
                <a:cubicBezTo>
                  <a:pt x="13640" y="1475"/>
                  <a:pt x="13527" y="1384"/>
                  <a:pt x="13385" y="1338"/>
                </a:cubicBezTo>
                <a:cubicBezTo>
                  <a:pt x="13391" y="1327"/>
                  <a:pt x="13402" y="1310"/>
                  <a:pt x="13408" y="1299"/>
                </a:cubicBezTo>
                <a:cubicBezTo>
                  <a:pt x="13396" y="1287"/>
                  <a:pt x="13368" y="1265"/>
                  <a:pt x="13351" y="1253"/>
                </a:cubicBezTo>
                <a:cubicBezTo>
                  <a:pt x="13340" y="1259"/>
                  <a:pt x="13323" y="1270"/>
                  <a:pt x="13311" y="1276"/>
                </a:cubicBezTo>
                <a:lnTo>
                  <a:pt x="13340" y="1299"/>
                </a:lnTo>
                <a:cubicBezTo>
                  <a:pt x="13328" y="1293"/>
                  <a:pt x="13294" y="1287"/>
                  <a:pt x="13283" y="1282"/>
                </a:cubicBezTo>
                <a:lnTo>
                  <a:pt x="13317" y="1270"/>
                </a:lnTo>
                <a:cubicBezTo>
                  <a:pt x="13317" y="1259"/>
                  <a:pt x="13311" y="1242"/>
                  <a:pt x="13311" y="1231"/>
                </a:cubicBezTo>
                <a:cubicBezTo>
                  <a:pt x="13283" y="1219"/>
                  <a:pt x="13255" y="1208"/>
                  <a:pt x="13226" y="1197"/>
                </a:cubicBezTo>
                <a:lnTo>
                  <a:pt x="13215" y="1214"/>
                </a:lnTo>
                <a:cubicBezTo>
                  <a:pt x="13237" y="1231"/>
                  <a:pt x="13260" y="1248"/>
                  <a:pt x="13272" y="1276"/>
                </a:cubicBezTo>
                <a:cubicBezTo>
                  <a:pt x="13255" y="1248"/>
                  <a:pt x="13220" y="1236"/>
                  <a:pt x="13192" y="1236"/>
                </a:cubicBezTo>
                <a:cubicBezTo>
                  <a:pt x="13203" y="1219"/>
                  <a:pt x="13209" y="1202"/>
                  <a:pt x="13220" y="1185"/>
                </a:cubicBezTo>
                <a:cubicBezTo>
                  <a:pt x="13192" y="1174"/>
                  <a:pt x="13164" y="1157"/>
                  <a:pt x="13135" y="1146"/>
                </a:cubicBezTo>
                <a:lnTo>
                  <a:pt x="13135" y="1146"/>
                </a:lnTo>
                <a:cubicBezTo>
                  <a:pt x="13152" y="1163"/>
                  <a:pt x="13181" y="1197"/>
                  <a:pt x="13198" y="1214"/>
                </a:cubicBezTo>
                <a:cubicBezTo>
                  <a:pt x="13169" y="1214"/>
                  <a:pt x="13152" y="1202"/>
                  <a:pt x="13135" y="1180"/>
                </a:cubicBezTo>
                <a:cubicBezTo>
                  <a:pt x="13073" y="1168"/>
                  <a:pt x="13028" y="1134"/>
                  <a:pt x="12976" y="1111"/>
                </a:cubicBezTo>
                <a:lnTo>
                  <a:pt x="12982" y="1077"/>
                </a:lnTo>
                <a:lnTo>
                  <a:pt x="12982" y="1077"/>
                </a:lnTo>
                <a:cubicBezTo>
                  <a:pt x="12965" y="1083"/>
                  <a:pt x="12942" y="1094"/>
                  <a:pt x="12931" y="1100"/>
                </a:cubicBezTo>
                <a:cubicBezTo>
                  <a:pt x="12931" y="1083"/>
                  <a:pt x="12937" y="1066"/>
                  <a:pt x="12937" y="1049"/>
                </a:cubicBezTo>
                <a:lnTo>
                  <a:pt x="12937" y="1049"/>
                </a:lnTo>
                <a:cubicBezTo>
                  <a:pt x="12914" y="1055"/>
                  <a:pt x="12891" y="1060"/>
                  <a:pt x="12869" y="1066"/>
                </a:cubicBezTo>
                <a:cubicBezTo>
                  <a:pt x="12852" y="1055"/>
                  <a:pt x="12835" y="1043"/>
                  <a:pt x="12823" y="1032"/>
                </a:cubicBezTo>
                <a:cubicBezTo>
                  <a:pt x="12846" y="1032"/>
                  <a:pt x="12874" y="1032"/>
                  <a:pt x="12897" y="1021"/>
                </a:cubicBezTo>
                <a:cubicBezTo>
                  <a:pt x="12886" y="1015"/>
                  <a:pt x="12852" y="1009"/>
                  <a:pt x="12835" y="1004"/>
                </a:cubicBezTo>
                <a:cubicBezTo>
                  <a:pt x="12840" y="992"/>
                  <a:pt x="12852" y="975"/>
                  <a:pt x="12852" y="964"/>
                </a:cubicBezTo>
                <a:lnTo>
                  <a:pt x="12852" y="964"/>
                </a:lnTo>
                <a:cubicBezTo>
                  <a:pt x="12840" y="970"/>
                  <a:pt x="12818" y="987"/>
                  <a:pt x="12806" y="992"/>
                </a:cubicBezTo>
                <a:cubicBezTo>
                  <a:pt x="12789" y="975"/>
                  <a:pt x="12721" y="953"/>
                  <a:pt x="12767" y="930"/>
                </a:cubicBezTo>
                <a:lnTo>
                  <a:pt x="12767" y="924"/>
                </a:lnTo>
                <a:close/>
                <a:moveTo>
                  <a:pt x="5033" y="1412"/>
                </a:moveTo>
                <a:cubicBezTo>
                  <a:pt x="5005" y="1452"/>
                  <a:pt x="4954" y="1452"/>
                  <a:pt x="4925" y="1486"/>
                </a:cubicBezTo>
                <a:cubicBezTo>
                  <a:pt x="4636" y="1611"/>
                  <a:pt x="4381" y="1832"/>
                  <a:pt x="4097" y="1951"/>
                </a:cubicBezTo>
                <a:cubicBezTo>
                  <a:pt x="4188" y="1866"/>
                  <a:pt x="4301" y="1821"/>
                  <a:pt x="4398" y="1753"/>
                </a:cubicBezTo>
                <a:cubicBezTo>
                  <a:pt x="4398" y="1747"/>
                  <a:pt x="4386" y="1741"/>
                  <a:pt x="4381" y="1736"/>
                </a:cubicBezTo>
                <a:lnTo>
                  <a:pt x="4381" y="1736"/>
                </a:lnTo>
                <a:cubicBezTo>
                  <a:pt x="4398" y="1741"/>
                  <a:pt x="4409" y="1741"/>
                  <a:pt x="4420" y="1741"/>
                </a:cubicBezTo>
                <a:cubicBezTo>
                  <a:pt x="4568" y="1656"/>
                  <a:pt x="4704" y="1560"/>
                  <a:pt x="4863" y="1492"/>
                </a:cubicBezTo>
                <a:cubicBezTo>
                  <a:pt x="4863" y="1492"/>
                  <a:pt x="4852" y="1480"/>
                  <a:pt x="4846" y="1475"/>
                </a:cubicBezTo>
                <a:lnTo>
                  <a:pt x="4846" y="1475"/>
                </a:lnTo>
                <a:cubicBezTo>
                  <a:pt x="4854" y="1477"/>
                  <a:pt x="4862" y="1478"/>
                  <a:pt x="4870" y="1478"/>
                </a:cubicBezTo>
                <a:cubicBezTo>
                  <a:pt x="4927" y="1478"/>
                  <a:pt x="4978" y="1427"/>
                  <a:pt x="5033" y="1412"/>
                </a:cubicBezTo>
                <a:close/>
                <a:moveTo>
                  <a:pt x="4018" y="1900"/>
                </a:moveTo>
                <a:cubicBezTo>
                  <a:pt x="3989" y="1900"/>
                  <a:pt x="3961" y="1906"/>
                  <a:pt x="3932" y="1906"/>
                </a:cubicBezTo>
                <a:cubicBezTo>
                  <a:pt x="3927" y="1923"/>
                  <a:pt x="3921" y="1946"/>
                  <a:pt x="3921" y="1963"/>
                </a:cubicBezTo>
                <a:cubicBezTo>
                  <a:pt x="3961" y="1951"/>
                  <a:pt x="4001" y="1940"/>
                  <a:pt x="4018" y="1900"/>
                </a:cubicBezTo>
                <a:close/>
                <a:moveTo>
                  <a:pt x="13385" y="1389"/>
                </a:moveTo>
                <a:cubicBezTo>
                  <a:pt x="13674" y="1554"/>
                  <a:pt x="13947" y="1724"/>
                  <a:pt x="14219" y="1906"/>
                </a:cubicBezTo>
                <a:cubicBezTo>
                  <a:pt x="14253" y="1929"/>
                  <a:pt x="14293" y="1940"/>
                  <a:pt x="14298" y="1980"/>
                </a:cubicBezTo>
                <a:cubicBezTo>
                  <a:pt x="14117" y="1838"/>
                  <a:pt x="13913" y="1741"/>
                  <a:pt x="13725" y="1605"/>
                </a:cubicBezTo>
                <a:cubicBezTo>
                  <a:pt x="13708" y="1616"/>
                  <a:pt x="13691" y="1622"/>
                  <a:pt x="13680" y="1628"/>
                </a:cubicBezTo>
                <a:cubicBezTo>
                  <a:pt x="13697" y="1645"/>
                  <a:pt x="13714" y="1662"/>
                  <a:pt x="13731" y="1679"/>
                </a:cubicBezTo>
                <a:lnTo>
                  <a:pt x="13731" y="1690"/>
                </a:lnTo>
                <a:cubicBezTo>
                  <a:pt x="13691" y="1668"/>
                  <a:pt x="13652" y="1650"/>
                  <a:pt x="13612" y="1628"/>
                </a:cubicBezTo>
                <a:cubicBezTo>
                  <a:pt x="13612" y="1622"/>
                  <a:pt x="13618" y="1611"/>
                  <a:pt x="13618" y="1605"/>
                </a:cubicBezTo>
                <a:cubicBezTo>
                  <a:pt x="13635" y="1616"/>
                  <a:pt x="13657" y="1628"/>
                  <a:pt x="13674" y="1633"/>
                </a:cubicBezTo>
                <a:cubicBezTo>
                  <a:pt x="13680" y="1622"/>
                  <a:pt x="13686" y="1605"/>
                  <a:pt x="13686" y="1594"/>
                </a:cubicBezTo>
                <a:cubicBezTo>
                  <a:pt x="13589" y="1520"/>
                  <a:pt x="13481" y="1469"/>
                  <a:pt x="13374" y="1412"/>
                </a:cubicBezTo>
                <a:cubicBezTo>
                  <a:pt x="13379" y="1407"/>
                  <a:pt x="13385" y="1395"/>
                  <a:pt x="13385" y="1389"/>
                </a:cubicBezTo>
                <a:close/>
                <a:moveTo>
                  <a:pt x="4083" y="1949"/>
                </a:moveTo>
                <a:cubicBezTo>
                  <a:pt x="4092" y="1949"/>
                  <a:pt x="4099" y="1957"/>
                  <a:pt x="4103" y="1974"/>
                </a:cubicBezTo>
                <a:cubicBezTo>
                  <a:pt x="4096" y="1983"/>
                  <a:pt x="4088" y="1988"/>
                  <a:pt x="4082" y="1988"/>
                </a:cubicBezTo>
                <a:cubicBezTo>
                  <a:pt x="4073" y="1988"/>
                  <a:pt x="4066" y="1979"/>
                  <a:pt x="4063" y="1963"/>
                </a:cubicBezTo>
                <a:cubicBezTo>
                  <a:pt x="4070" y="1953"/>
                  <a:pt x="4077" y="1949"/>
                  <a:pt x="4083" y="1949"/>
                </a:cubicBezTo>
                <a:close/>
                <a:moveTo>
                  <a:pt x="5161" y="2073"/>
                </a:moveTo>
                <a:cubicBezTo>
                  <a:pt x="5167" y="2073"/>
                  <a:pt x="5173" y="2077"/>
                  <a:pt x="5181" y="2087"/>
                </a:cubicBezTo>
                <a:cubicBezTo>
                  <a:pt x="5174" y="2100"/>
                  <a:pt x="5168" y="2107"/>
                  <a:pt x="5161" y="2107"/>
                </a:cubicBezTo>
                <a:cubicBezTo>
                  <a:pt x="5155" y="2107"/>
                  <a:pt x="5148" y="2103"/>
                  <a:pt x="5141" y="2093"/>
                </a:cubicBezTo>
                <a:cubicBezTo>
                  <a:pt x="5147" y="2080"/>
                  <a:pt x="5154" y="2073"/>
                  <a:pt x="5161" y="2073"/>
                </a:cubicBezTo>
                <a:close/>
                <a:moveTo>
                  <a:pt x="4267" y="1934"/>
                </a:moveTo>
                <a:cubicBezTo>
                  <a:pt x="4250" y="1963"/>
                  <a:pt x="4159" y="1974"/>
                  <a:pt x="4205" y="2019"/>
                </a:cubicBezTo>
                <a:cubicBezTo>
                  <a:pt x="4193" y="2014"/>
                  <a:pt x="4182" y="2008"/>
                  <a:pt x="4171" y="2002"/>
                </a:cubicBezTo>
                <a:cubicBezTo>
                  <a:pt x="4108" y="2059"/>
                  <a:pt x="4035" y="2104"/>
                  <a:pt x="3949" y="2127"/>
                </a:cubicBezTo>
                <a:cubicBezTo>
                  <a:pt x="4035" y="2070"/>
                  <a:pt x="4125" y="2025"/>
                  <a:pt x="4205" y="1957"/>
                </a:cubicBezTo>
                <a:cubicBezTo>
                  <a:pt x="4222" y="1940"/>
                  <a:pt x="4245" y="1934"/>
                  <a:pt x="4267" y="1934"/>
                </a:cubicBezTo>
                <a:close/>
                <a:moveTo>
                  <a:pt x="14304" y="1974"/>
                </a:moveTo>
                <a:lnTo>
                  <a:pt x="14304" y="1974"/>
                </a:lnTo>
                <a:cubicBezTo>
                  <a:pt x="14406" y="2025"/>
                  <a:pt x="14497" y="2104"/>
                  <a:pt x="14588" y="2161"/>
                </a:cubicBezTo>
                <a:cubicBezTo>
                  <a:pt x="14480" y="2127"/>
                  <a:pt x="14395" y="2042"/>
                  <a:pt x="14304" y="1974"/>
                </a:cubicBezTo>
                <a:close/>
                <a:moveTo>
                  <a:pt x="4057" y="1980"/>
                </a:moveTo>
                <a:cubicBezTo>
                  <a:pt x="4040" y="2019"/>
                  <a:pt x="3995" y="2042"/>
                  <a:pt x="3961" y="2065"/>
                </a:cubicBezTo>
                <a:cubicBezTo>
                  <a:pt x="3893" y="2110"/>
                  <a:pt x="3836" y="2167"/>
                  <a:pt x="3757" y="2190"/>
                </a:cubicBezTo>
                <a:cubicBezTo>
                  <a:pt x="3836" y="2099"/>
                  <a:pt x="3955" y="2042"/>
                  <a:pt x="4057" y="1980"/>
                </a:cubicBezTo>
                <a:close/>
                <a:moveTo>
                  <a:pt x="14616" y="2256"/>
                </a:moveTo>
                <a:cubicBezTo>
                  <a:pt x="14630" y="2256"/>
                  <a:pt x="14649" y="2279"/>
                  <a:pt x="14645" y="2292"/>
                </a:cubicBezTo>
                <a:cubicBezTo>
                  <a:pt x="14640" y="2298"/>
                  <a:pt x="14635" y="2300"/>
                  <a:pt x="14630" y="2300"/>
                </a:cubicBezTo>
                <a:cubicBezTo>
                  <a:pt x="14615" y="2300"/>
                  <a:pt x="14601" y="2280"/>
                  <a:pt x="14605" y="2263"/>
                </a:cubicBezTo>
                <a:cubicBezTo>
                  <a:pt x="14608" y="2258"/>
                  <a:pt x="14612" y="2256"/>
                  <a:pt x="14616" y="2256"/>
                </a:cubicBezTo>
                <a:close/>
                <a:moveTo>
                  <a:pt x="14594" y="2172"/>
                </a:moveTo>
                <a:lnTo>
                  <a:pt x="14594" y="2172"/>
                </a:lnTo>
                <a:cubicBezTo>
                  <a:pt x="14718" y="2258"/>
                  <a:pt x="14832" y="2354"/>
                  <a:pt x="14945" y="2450"/>
                </a:cubicBezTo>
                <a:cubicBezTo>
                  <a:pt x="14809" y="2388"/>
                  <a:pt x="14696" y="2280"/>
                  <a:pt x="14594" y="2172"/>
                </a:cubicBezTo>
                <a:close/>
                <a:moveTo>
                  <a:pt x="13918" y="2465"/>
                </a:moveTo>
                <a:cubicBezTo>
                  <a:pt x="13939" y="2465"/>
                  <a:pt x="13961" y="2488"/>
                  <a:pt x="13947" y="2507"/>
                </a:cubicBezTo>
                <a:cubicBezTo>
                  <a:pt x="13944" y="2509"/>
                  <a:pt x="13940" y="2510"/>
                  <a:pt x="13937" y="2510"/>
                </a:cubicBezTo>
                <a:cubicBezTo>
                  <a:pt x="13916" y="2510"/>
                  <a:pt x="13892" y="2482"/>
                  <a:pt x="13907" y="2468"/>
                </a:cubicBezTo>
                <a:cubicBezTo>
                  <a:pt x="13911" y="2466"/>
                  <a:pt x="13914" y="2465"/>
                  <a:pt x="13918" y="2465"/>
                </a:cubicBezTo>
                <a:close/>
                <a:moveTo>
                  <a:pt x="3098" y="2530"/>
                </a:moveTo>
                <a:lnTo>
                  <a:pt x="3098" y="2530"/>
                </a:lnTo>
                <a:cubicBezTo>
                  <a:pt x="3097" y="2532"/>
                  <a:pt x="3097" y="2534"/>
                  <a:pt x="3096" y="2537"/>
                </a:cubicBezTo>
                <a:lnTo>
                  <a:pt x="3096" y="2537"/>
                </a:lnTo>
                <a:cubicBezTo>
                  <a:pt x="3097" y="2535"/>
                  <a:pt x="3098" y="2532"/>
                  <a:pt x="3098" y="2530"/>
                </a:cubicBezTo>
                <a:close/>
                <a:moveTo>
                  <a:pt x="3490" y="2479"/>
                </a:moveTo>
                <a:cubicBezTo>
                  <a:pt x="3490" y="2496"/>
                  <a:pt x="3490" y="2519"/>
                  <a:pt x="3490" y="2536"/>
                </a:cubicBezTo>
                <a:cubicBezTo>
                  <a:pt x="3479" y="2530"/>
                  <a:pt x="3467" y="2524"/>
                  <a:pt x="3450" y="2513"/>
                </a:cubicBezTo>
                <a:cubicBezTo>
                  <a:pt x="3433" y="2530"/>
                  <a:pt x="3422" y="2547"/>
                  <a:pt x="3405" y="2564"/>
                </a:cubicBezTo>
                <a:lnTo>
                  <a:pt x="3393" y="2541"/>
                </a:lnTo>
                <a:cubicBezTo>
                  <a:pt x="3427" y="2524"/>
                  <a:pt x="3462" y="2502"/>
                  <a:pt x="3490" y="2479"/>
                </a:cubicBezTo>
                <a:close/>
                <a:moveTo>
                  <a:pt x="15025" y="2591"/>
                </a:moveTo>
                <a:cubicBezTo>
                  <a:pt x="15033" y="2591"/>
                  <a:pt x="15038" y="2598"/>
                  <a:pt x="15042" y="2615"/>
                </a:cubicBezTo>
                <a:cubicBezTo>
                  <a:pt x="15035" y="2621"/>
                  <a:pt x="15030" y="2625"/>
                  <a:pt x="15025" y="2625"/>
                </a:cubicBezTo>
                <a:cubicBezTo>
                  <a:pt x="15017" y="2625"/>
                  <a:pt x="15011" y="2616"/>
                  <a:pt x="15008" y="2598"/>
                </a:cubicBezTo>
                <a:cubicBezTo>
                  <a:pt x="15014" y="2594"/>
                  <a:pt x="15020" y="2591"/>
                  <a:pt x="15025" y="2591"/>
                </a:cubicBezTo>
                <a:close/>
                <a:moveTo>
                  <a:pt x="3342" y="2598"/>
                </a:moveTo>
                <a:cubicBezTo>
                  <a:pt x="3348" y="2604"/>
                  <a:pt x="3365" y="2621"/>
                  <a:pt x="3371" y="2632"/>
                </a:cubicBezTo>
                <a:cubicBezTo>
                  <a:pt x="3365" y="2626"/>
                  <a:pt x="3342" y="2621"/>
                  <a:pt x="3331" y="2621"/>
                </a:cubicBezTo>
                <a:cubicBezTo>
                  <a:pt x="3325" y="2632"/>
                  <a:pt x="3314" y="2660"/>
                  <a:pt x="3308" y="2672"/>
                </a:cubicBezTo>
                <a:cubicBezTo>
                  <a:pt x="3297" y="2638"/>
                  <a:pt x="3303" y="2609"/>
                  <a:pt x="3342" y="2598"/>
                </a:cubicBezTo>
                <a:close/>
                <a:moveTo>
                  <a:pt x="15111" y="2667"/>
                </a:moveTo>
                <a:cubicBezTo>
                  <a:pt x="15128" y="2667"/>
                  <a:pt x="15141" y="2692"/>
                  <a:pt x="15127" y="2706"/>
                </a:cubicBezTo>
                <a:cubicBezTo>
                  <a:pt x="15123" y="2709"/>
                  <a:pt x="15118" y="2710"/>
                  <a:pt x="15114" y="2710"/>
                </a:cubicBezTo>
                <a:cubicBezTo>
                  <a:pt x="15097" y="2710"/>
                  <a:pt x="15085" y="2686"/>
                  <a:pt x="15099" y="2672"/>
                </a:cubicBezTo>
                <a:cubicBezTo>
                  <a:pt x="15103" y="2669"/>
                  <a:pt x="15107" y="2667"/>
                  <a:pt x="15111" y="2667"/>
                </a:cubicBezTo>
                <a:close/>
                <a:moveTo>
                  <a:pt x="3741" y="2688"/>
                </a:moveTo>
                <a:cubicBezTo>
                  <a:pt x="3746" y="2688"/>
                  <a:pt x="3751" y="2692"/>
                  <a:pt x="3757" y="2700"/>
                </a:cubicBezTo>
                <a:cubicBezTo>
                  <a:pt x="3754" y="2715"/>
                  <a:pt x="3747" y="2722"/>
                  <a:pt x="3741" y="2722"/>
                </a:cubicBezTo>
                <a:cubicBezTo>
                  <a:pt x="3734" y="2722"/>
                  <a:pt x="3728" y="2717"/>
                  <a:pt x="3723" y="2706"/>
                </a:cubicBezTo>
                <a:cubicBezTo>
                  <a:pt x="3729" y="2694"/>
                  <a:pt x="3735" y="2688"/>
                  <a:pt x="3741" y="2688"/>
                </a:cubicBezTo>
                <a:close/>
                <a:moveTo>
                  <a:pt x="14236" y="2683"/>
                </a:moveTo>
                <a:cubicBezTo>
                  <a:pt x="14276" y="2711"/>
                  <a:pt x="14316" y="2746"/>
                  <a:pt x="14355" y="2774"/>
                </a:cubicBezTo>
                <a:cubicBezTo>
                  <a:pt x="14310" y="2751"/>
                  <a:pt x="14247" y="2734"/>
                  <a:pt x="14236" y="2683"/>
                </a:cubicBezTo>
                <a:close/>
                <a:moveTo>
                  <a:pt x="15156" y="2721"/>
                </a:moveTo>
                <a:cubicBezTo>
                  <a:pt x="15187" y="2737"/>
                  <a:pt x="15214" y="2758"/>
                  <a:pt x="15240" y="2774"/>
                </a:cubicBezTo>
                <a:cubicBezTo>
                  <a:pt x="15240" y="2780"/>
                  <a:pt x="15229" y="2791"/>
                  <a:pt x="15229" y="2797"/>
                </a:cubicBezTo>
                <a:cubicBezTo>
                  <a:pt x="15196" y="2780"/>
                  <a:pt x="15168" y="2758"/>
                  <a:pt x="15156" y="2721"/>
                </a:cubicBezTo>
                <a:close/>
                <a:moveTo>
                  <a:pt x="4125" y="2740"/>
                </a:moveTo>
                <a:lnTo>
                  <a:pt x="4125" y="2740"/>
                </a:lnTo>
                <a:cubicBezTo>
                  <a:pt x="4091" y="2763"/>
                  <a:pt x="4063" y="2791"/>
                  <a:pt x="4029" y="2819"/>
                </a:cubicBezTo>
                <a:cubicBezTo>
                  <a:pt x="4023" y="2814"/>
                  <a:pt x="4018" y="2808"/>
                  <a:pt x="4012" y="2802"/>
                </a:cubicBezTo>
                <a:cubicBezTo>
                  <a:pt x="4052" y="2780"/>
                  <a:pt x="4086" y="2763"/>
                  <a:pt x="4125" y="2740"/>
                </a:cubicBezTo>
                <a:close/>
                <a:moveTo>
                  <a:pt x="3274" y="2638"/>
                </a:moveTo>
                <a:lnTo>
                  <a:pt x="3274" y="2638"/>
                </a:lnTo>
                <a:cubicBezTo>
                  <a:pt x="3286" y="2660"/>
                  <a:pt x="3269" y="2677"/>
                  <a:pt x="3257" y="2694"/>
                </a:cubicBezTo>
                <a:cubicBezTo>
                  <a:pt x="3257" y="2706"/>
                  <a:pt x="3263" y="2717"/>
                  <a:pt x="3269" y="2729"/>
                </a:cubicBezTo>
                <a:cubicBezTo>
                  <a:pt x="3252" y="2729"/>
                  <a:pt x="3229" y="2723"/>
                  <a:pt x="3218" y="2723"/>
                </a:cubicBezTo>
                <a:cubicBezTo>
                  <a:pt x="3223" y="2729"/>
                  <a:pt x="3229" y="2746"/>
                  <a:pt x="3235" y="2751"/>
                </a:cubicBezTo>
                <a:cubicBezTo>
                  <a:pt x="3222" y="2745"/>
                  <a:pt x="3211" y="2743"/>
                  <a:pt x="3202" y="2743"/>
                </a:cubicBezTo>
                <a:cubicBezTo>
                  <a:pt x="3168" y="2743"/>
                  <a:pt x="3166" y="2780"/>
                  <a:pt x="3206" y="2802"/>
                </a:cubicBezTo>
                <a:cubicBezTo>
                  <a:pt x="3201" y="2808"/>
                  <a:pt x="3189" y="2819"/>
                  <a:pt x="3184" y="2825"/>
                </a:cubicBezTo>
                <a:cubicBezTo>
                  <a:pt x="3172" y="2802"/>
                  <a:pt x="3166" y="2785"/>
                  <a:pt x="3155" y="2768"/>
                </a:cubicBezTo>
                <a:cubicBezTo>
                  <a:pt x="3138" y="2791"/>
                  <a:pt x="3121" y="2797"/>
                  <a:pt x="3093" y="2797"/>
                </a:cubicBezTo>
                <a:cubicBezTo>
                  <a:pt x="3161" y="2746"/>
                  <a:pt x="3212" y="2683"/>
                  <a:pt x="3274" y="2638"/>
                </a:cubicBezTo>
                <a:close/>
                <a:moveTo>
                  <a:pt x="15266" y="2811"/>
                </a:moveTo>
                <a:cubicBezTo>
                  <a:pt x="15282" y="2811"/>
                  <a:pt x="15301" y="2834"/>
                  <a:pt x="15291" y="2853"/>
                </a:cubicBezTo>
                <a:cubicBezTo>
                  <a:pt x="15289" y="2854"/>
                  <a:pt x="15287" y="2854"/>
                  <a:pt x="15285" y="2854"/>
                </a:cubicBezTo>
                <a:cubicBezTo>
                  <a:pt x="15264" y="2854"/>
                  <a:pt x="15242" y="2829"/>
                  <a:pt x="15257" y="2814"/>
                </a:cubicBezTo>
                <a:cubicBezTo>
                  <a:pt x="15260" y="2812"/>
                  <a:pt x="15263" y="2811"/>
                  <a:pt x="15266" y="2811"/>
                </a:cubicBezTo>
                <a:close/>
                <a:moveTo>
                  <a:pt x="3519" y="2871"/>
                </a:moveTo>
                <a:cubicBezTo>
                  <a:pt x="3524" y="2871"/>
                  <a:pt x="3527" y="2873"/>
                  <a:pt x="3530" y="2876"/>
                </a:cubicBezTo>
                <a:cubicBezTo>
                  <a:pt x="3524" y="2899"/>
                  <a:pt x="3496" y="2916"/>
                  <a:pt x="3473" y="2916"/>
                </a:cubicBezTo>
                <a:cubicBezTo>
                  <a:pt x="3464" y="2897"/>
                  <a:pt x="3499" y="2871"/>
                  <a:pt x="3519" y="2871"/>
                </a:cubicBezTo>
                <a:close/>
                <a:moveTo>
                  <a:pt x="4602" y="2655"/>
                </a:moveTo>
                <a:lnTo>
                  <a:pt x="4602" y="2655"/>
                </a:lnTo>
                <a:cubicBezTo>
                  <a:pt x="4562" y="2694"/>
                  <a:pt x="4500" y="2717"/>
                  <a:pt x="4466" y="2768"/>
                </a:cubicBezTo>
                <a:cubicBezTo>
                  <a:pt x="4454" y="2774"/>
                  <a:pt x="4449" y="2780"/>
                  <a:pt x="4437" y="2785"/>
                </a:cubicBezTo>
                <a:cubicBezTo>
                  <a:pt x="4432" y="2785"/>
                  <a:pt x="4432" y="2780"/>
                  <a:pt x="4426" y="2780"/>
                </a:cubicBezTo>
                <a:cubicBezTo>
                  <a:pt x="4318" y="2842"/>
                  <a:pt x="4233" y="2933"/>
                  <a:pt x="4120" y="2990"/>
                </a:cubicBezTo>
                <a:cubicBezTo>
                  <a:pt x="4267" y="2865"/>
                  <a:pt x="4432" y="2751"/>
                  <a:pt x="4602" y="2655"/>
                </a:cubicBezTo>
                <a:close/>
                <a:moveTo>
                  <a:pt x="3008" y="2904"/>
                </a:moveTo>
                <a:lnTo>
                  <a:pt x="3008" y="2904"/>
                </a:lnTo>
                <a:cubicBezTo>
                  <a:pt x="2968" y="2938"/>
                  <a:pt x="2934" y="2972"/>
                  <a:pt x="2888" y="2995"/>
                </a:cubicBezTo>
                <a:cubicBezTo>
                  <a:pt x="2911" y="2967"/>
                  <a:pt x="2934" y="2944"/>
                  <a:pt x="2957" y="2916"/>
                </a:cubicBezTo>
                <a:cubicBezTo>
                  <a:pt x="2974" y="2910"/>
                  <a:pt x="2991" y="2910"/>
                  <a:pt x="3008" y="2904"/>
                </a:cubicBezTo>
                <a:close/>
                <a:moveTo>
                  <a:pt x="15093" y="2581"/>
                </a:moveTo>
                <a:lnTo>
                  <a:pt x="15093" y="2581"/>
                </a:lnTo>
                <a:cubicBezTo>
                  <a:pt x="15252" y="2706"/>
                  <a:pt x="15405" y="2848"/>
                  <a:pt x="15541" y="2995"/>
                </a:cubicBezTo>
                <a:cubicBezTo>
                  <a:pt x="15399" y="2904"/>
                  <a:pt x="15297" y="2768"/>
                  <a:pt x="15167" y="2666"/>
                </a:cubicBezTo>
                <a:cubicBezTo>
                  <a:pt x="15133" y="2643"/>
                  <a:pt x="15110" y="2615"/>
                  <a:pt x="15093" y="2581"/>
                </a:cubicBezTo>
                <a:close/>
                <a:moveTo>
                  <a:pt x="14611" y="2978"/>
                </a:moveTo>
                <a:lnTo>
                  <a:pt x="14611" y="2978"/>
                </a:lnTo>
                <a:cubicBezTo>
                  <a:pt x="14645" y="2995"/>
                  <a:pt x="14667" y="3012"/>
                  <a:pt x="14690" y="3035"/>
                </a:cubicBezTo>
                <a:cubicBezTo>
                  <a:pt x="14690" y="3041"/>
                  <a:pt x="14684" y="3052"/>
                  <a:pt x="14679" y="3058"/>
                </a:cubicBezTo>
                <a:cubicBezTo>
                  <a:pt x="14656" y="3035"/>
                  <a:pt x="14633" y="3007"/>
                  <a:pt x="14611" y="2978"/>
                </a:cubicBezTo>
                <a:close/>
                <a:moveTo>
                  <a:pt x="2588" y="3007"/>
                </a:moveTo>
                <a:cubicBezTo>
                  <a:pt x="2616" y="3024"/>
                  <a:pt x="2622" y="3058"/>
                  <a:pt x="2627" y="3086"/>
                </a:cubicBezTo>
                <a:cubicBezTo>
                  <a:pt x="2616" y="3075"/>
                  <a:pt x="2605" y="3052"/>
                  <a:pt x="2593" y="3035"/>
                </a:cubicBezTo>
                <a:cubicBezTo>
                  <a:pt x="2582" y="3058"/>
                  <a:pt x="2565" y="3075"/>
                  <a:pt x="2548" y="3092"/>
                </a:cubicBezTo>
                <a:lnTo>
                  <a:pt x="2537" y="3041"/>
                </a:lnTo>
                <a:cubicBezTo>
                  <a:pt x="2548" y="3018"/>
                  <a:pt x="2565" y="3007"/>
                  <a:pt x="2588" y="3007"/>
                </a:cubicBezTo>
                <a:close/>
                <a:moveTo>
                  <a:pt x="15337" y="2876"/>
                </a:moveTo>
                <a:cubicBezTo>
                  <a:pt x="15405" y="2950"/>
                  <a:pt x="15496" y="3001"/>
                  <a:pt x="15541" y="3092"/>
                </a:cubicBezTo>
                <a:cubicBezTo>
                  <a:pt x="15456" y="3024"/>
                  <a:pt x="15399" y="2933"/>
                  <a:pt x="15297" y="2893"/>
                </a:cubicBezTo>
                <a:cubicBezTo>
                  <a:pt x="15308" y="2887"/>
                  <a:pt x="15325" y="2882"/>
                  <a:pt x="15337" y="2876"/>
                </a:cubicBezTo>
                <a:close/>
                <a:moveTo>
                  <a:pt x="3751" y="2184"/>
                </a:moveTo>
                <a:lnTo>
                  <a:pt x="3751" y="2184"/>
                </a:lnTo>
                <a:cubicBezTo>
                  <a:pt x="3745" y="2224"/>
                  <a:pt x="3694" y="2241"/>
                  <a:pt x="3666" y="2269"/>
                </a:cubicBezTo>
                <a:cubicBezTo>
                  <a:pt x="3399" y="2479"/>
                  <a:pt x="3138" y="2700"/>
                  <a:pt x="2877" y="2933"/>
                </a:cubicBezTo>
                <a:cubicBezTo>
                  <a:pt x="2820" y="2984"/>
                  <a:pt x="2769" y="3052"/>
                  <a:pt x="2701" y="3097"/>
                </a:cubicBezTo>
                <a:cubicBezTo>
                  <a:pt x="2769" y="2995"/>
                  <a:pt x="2894" y="2927"/>
                  <a:pt x="2940" y="2819"/>
                </a:cubicBezTo>
                <a:cubicBezTo>
                  <a:pt x="2945" y="2825"/>
                  <a:pt x="2951" y="2831"/>
                  <a:pt x="2957" y="2836"/>
                </a:cubicBezTo>
                <a:cubicBezTo>
                  <a:pt x="3155" y="2643"/>
                  <a:pt x="3371" y="2479"/>
                  <a:pt x="3586" y="2309"/>
                </a:cubicBezTo>
                <a:cubicBezTo>
                  <a:pt x="3581" y="2309"/>
                  <a:pt x="3575" y="2303"/>
                  <a:pt x="3575" y="2297"/>
                </a:cubicBezTo>
                <a:cubicBezTo>
                  <a:pt x="3649" y="2286"/>
                  <a:pt x="3688" y="2224"/>
                  <a:pt x="3751" y="2184"/>
                </a:cubicBezTo>
                <a:close/>
                <a:moveTo>
                  <a:pt x="2683" y="3103"/>
                </a:moveTo>
                <a:cubicBezTo>
                  <a:pt x="2691" y="3103"/>
                  <a:pt x="2698" y="3108"/>
                  <a:pt x="2696" y="3120"/>
                </a:cubicBezTo>
                <a:cubicBezTo>
                  <a:pt x="2696" y="3136"/>
                  <a:pt x="2680" y="3144"/>
                  <a:pt x="2668" y="3144"/>
                </a:cubicBezTo>
                <a:cubicBezTo>
                  <a:pt x="2658" y="3144"/>
                  <a:pt x="2651" y="3138"/>
                  <a:pt x="2656" y="3126"/>
                </a:cubicBezTo>
                <a:cubicBezTo>
                  <a:pt x="2656" y="3113"/>
                  <a:pt x="2671" y="3103"/>
                  <a:pt x="2683" y="3103"/>
                </a:cubicBezTo>
                <a:close/>
                <a:moveTo>
                  <a:pt x="4120" y="2984"/>
                </a:moveTo>
                <a:lnTo>
                  <a:pt x="4120" y="2984"/>
                </a:lnTo>
                <a:cubicBezTo>
                  <a:pt x="4057" y="3058"/>
                  <a:pt x="3978" y="3120"/>
                  <a:pt x="3893" y="3171"/>
                </a:cubicBezTo>
                <a:cubicBezTo>
                  <a:pt x="3955" y="3092"/>
                  <a:pt x="4040" y="3041"/>
                  <a:pt x="4120" y="2984"/>
                </a:cubicBezTo>
                <a:close/>
                <a:moveTo>
                  <a:pt x="15547" y="3001"/>
                </a:moveTo>
                <a:lnTo>
                  <a:pt x="15547" y="3001"/>
                </a:lnTo>
                <a:cubicBezTo>
                  <a:pt x="15598" y="3052"/>
                  <a:pt x="15655" y="3103"/>
                  <a:pt x="15706" y="3160"/>
                </a:cubicBezTo>
                <a:lnTo>
                  <a:pt x="15689" y="3182"/>
                </a:lnTo>
                <a:cubicBezTo>
                  <a:pt x="15660" y="3143"/>
                  <a:pt x="15620" y="3103"/>
                  <a:pt x="15575" y="3069"/>
                </a:cubicBezTo>
                <a:cubicBezTo>
                  <a:pt x="15569" y="3046"/>
                  <a:pt x="15558" y="3024"/>
                  <a:pt x="15547" y="3001"/>
                </a:cubicBezTo>
                <a:close/>
                <a:moveTo>
                  <a:pt x="15607" y="3140"/>
                </a:moveTo>
                <a:cubicBezTo>
                  <a:pt x="15627" y="3140"/>
                  <a:pt x="15647" y="3168"/>
                  <a:pt x="15632" y="3182"/>
                </a:cubicBezTo>
                <a:cubicBezTo>
                  <a:pt x="15629" y="3184"/>
                  <a:pt x="15625" y="3185"/>
                  <a:pt x="15622" y="3185"/>
                </a:cubicBezTo>
                <a:cubicBezTo>
                  <a:pt x="15601" y="3185"/>
                  <a:pt x="15578" y="3157"/>
                  <a:pt x="15598" y="3143"/>
                </a:cubicBezTo>
                <a:cubicBezTo>
                  <a:pt x="15601" y="3141"/>
                  <a:pt x="15604" y="3140"/>
                  <a:pt x="15607" y="3140"/>
                </a:cubicBezTo>
                <a:close/>
                <a:moveTo>
                  <a:pt x="2380" y="3175"/>
                </a:moveTo>
                <a:cubicBezTo>
                  <a:pt x="2405" y="3175"/>
                  <a:pt x="2397" y="3215"/>
                  <a:pt x="2378" y="3215"/>
                </a:cubicBezTo>
                <a:cubicBezTo>
                  <a:pt x="2374" y="3215"/>
                  <a:pt x="2371" y="3214"/>
                  <a:pt x="2366" y="3211"/>
                </a:cubicBezTo>
                <a:cubicBezTo>
                  <a:pt x="2366" y="3205"/>
                  <a:pt x="2372" y="3188"/>
                  <a:pt x="2372" y="3177"/>
                </a:cubicBezTo>
                <a:cubicBezTo>
                  <a:pt x="2375" y="3176"/>
                  <a:pt x="2378" y="3175"/>
                  <a:pt x="2380" y="3175"/>
                </a:cubicBezTo>
                <a:close/>
                <a:moveTo>
                  <a:pt x="15689" y="3188"/>
                </a:moveTo>
                <a:lnTo>
                  <a:pt x="15700" y="3194"/>
                </a:lnTo>
                <a:cubicBezTo>
                  <a:pt x="15694" y="3205"/>
                  <a:pt x="15689" y="3216"/>
                  <a:pt x="15683" y="3222"/>
                </a:cubicBezTo>
                <a:cubicBezTo>
                  <a:pt x="15677" y="3216"/>
                  <a:pt x="15672" y="3216"/>
                  <a:pt x="15666" y="3211"/>
                </a:cubicBezTo>
                <a:cubicBezTo>
                  <a:pt x="15672" y="3205"/>
                  <a:pt x="15683" y="3199"/>
                  <a:pt x="15689" y="3188"/>
                </a:cubicBezTo>
                <a:close/>
                <a:moveTo>
                  <a:pt x="2525" y="3069"/>
                </a:moveTo>
                <a:cubicBezTo>
                  <a:pt x="2542" y="3086"/>
                  <a:pt x="2542" y="3103"/>
                  <a:pt x="2525" y="3120"/>
                </a:cubicBezTo>
                <a:cubicBezTo>
                  <a:pt x="2486" y="3160"/>
                  <a:pt x="2446" y="3194"/>
                  <a:pt x="2412" y="3239"/>
                </a:cubicBezTo>
                <a:cubicBezTo>
                  <a:pt x="2401" y="3222"/>
                  <a:pt x="2418" y="3199"/>
                  <a:pt x="2418" y="3182"/>
                </a:cubicBezTo>
                <a:cubicBezTo>
                  <a:pt x="2418" y="3177"/>
                  <a:pt x="2412" y="3171"/>
                  <a:pt x="2406" y="3165"/>
                </a:cubicBezTo>
                <a:cubicBezTo>
                  <a:pt x="2452" y="3143"/>
                  <a:pt x="2486" y="3086"/>
                  <a:pt x="2525" y="3069"/>
                </a:cubicBezTo>
                <a:close/>
                <a:moveTo>
                  <a:pt x="2271" y="3239"/>
                </a:moveTo>
                <a:cubicBezTo>
                  <a:pt x="2271" y="3239"/>
                  <a:pt x="2270" y="3239"/>
                  <a:pt x="2270" y="3239"/>
                </a:cubicBezTo>
                <a:cubicBezTo>
                  <a:pt x="2270" y="3240"/>
                  <a:pt x="2270" y="3240"/>
                  <a:pt x="2270" y="3241"/>
                </a:cubicBezTo>
                <a:lnTo>
                  <a:pt x="2270" y="3241"/>
                </a:lnTo>
                <a:cubicBezTo>
                  <a:pt x="2270" y="3240"/>
                  <a:pt x="2271" y="3240"/>
                  <a:pt x="2271" y="3239"/>
                </a:cubicBezTo>
                <a:close/>
                <a:moveTo>
                  <a:pt x="15717" y="3205"/>
                </a:moveTo>
                <a:lnTo>
                  <a:pt x="15717" y="3205"/>
                </a:lnTo>
                <a:cubicBezTo>
                  <a:pt x="15740" y="3216"/>
                  <a:pt x="15757" y="3228"/>
                  <a:pt x="15779" y="3245"/>
                </a:cubicBezTo>
                <a:cubicBezTo>
                  <a:pt x="15785" y="3256"/>
                  <a:pt x="15791" y="3268"/>
                  <a:pt x="15796" y="3279"/>
                </a:cubicBezTo>
                <a:cubicBezTo>
                  <a:pt x="15768" y="3256"/>
                  <a:pt x="15745" y="3228"/>
                  <a:pt x="15717" y="3205"/>
                </a:cubicBezTo>
                <a:close/>
                <a:moveTo>
                  <a:pt x="2571" y="3307"/>
                </a:moveTo>
                <a:cubicBezTo>
                  <a:pt x="2593" y="3319"/>
                  <a:pt x="2599" y="3336"/>
                  <a:pt x="2576" y="3347"/>
                </a:cubicBezTo>
                <a:cubicBezTo>
                  <a:pt x="2554" y="3336"/>
                  <a:pt x="2554" y="3324"/>
                  <a:pt x="2571" y="3307"/>
                </a:cubicBezTo>
                <a:close/>
                <a:moveTo>
                  <a:pt x="15796" y="3268"/>
                </a:moveTo>
                <a:lnTo>
                  <a:pt x="15796" y="3268"/>
                </a:lnTo>
                <a:cubicBezTo>
                  <a:pt x="15813" y="3285"/>
                  <a:pt x="15830" y="3296"/>
                  <a:pt x="15847" y="3313"/>
                </a:cubicBezTo>
                <a:lnTo>
                  <a:pt x="15847" y="3319"/>
                </a:lnTo>
                <a:lnTo>
                  <a:pt x="15853" y="3319"/>
                </a:lnTo>
                <a:cubicBezTo>
                  <a:pt x="15870" y="3336"/>
                  <a:pt x="15893" y="3358"/>
                  <a:pt x="15910" y="3381"/>
                </a:cubicBezTo>
                <a:cubicBezTo>
                  <a:pt x="15881" y="3358"/>
                  <a:pt x="15859" y="3336"/>
                  <a:pt x="15830" y="3319"/>
                </a:cubicBezTo>
                <a:cubicBezTo>
                  <a:pt x="15813" y="3302"/>
                  <a:pt x="15802" y="3285"/>
                  <a:pt x="15796" y="3268"/>
                </a:cubicBezTo>
                <a:close/>
                <a:moveTo>
                  <a:pt x="15693" y="3264"/>
                </a:moveTo>
                <a:cubicBezTo>
                  <a:pt x="15728" y="3294"/>
                  <a:pt x="15763" y="3322"/>
                  <a:pt x="15802" y="3347"/>
                </a:cubicBezTo>
                <a:cubicBezTo>
                  <a:pt x="15813" y="3364"/>
                  <a:pt x="15830" y="3381"/>
                  <a:pt x="15847" y="3392"/>
                </a:cubicBezTo>
                <a:cubicBezTo>
                  <a:pt x="15836" y="3387"/>
                  <a:pt x="15825" y="3381"/>
                  <a:pt x="15813" y="3381"/>
                </a:cubicBezTo>
                <a:cubicBezTo>
                  <a:pt x="15796" y="3364"/>
                  <a:pt x="15779" y="3347"/>
                  <a:pt x="15762" y="3336"/>
                </a:cubicBezTo>
                <a:cubicBezTo>
                  <a:pt x="15730" y="3322"/>
                  <a:pt x="15716" y="3288"/>
                  <a:pt x="15693" y="3264"/>
                </a:cubicBezTo>
                <a:close/>
                <a:moveTo>
                  <a:pt x="2525" y="3360"/>
                </a:moveTo>
                <a:cubicBezTo>
                  <a:pt x="2543" y="3360"/>
                  <a:pt x="2555" y="3389"/>
                  <a:pt x="2537" y="3398"/>
                </a:cubicBezTo>
                <a:cubicBezTo>
                  <a:pt x="2534" y="3400"/>
                  <a:pt x="2530" y="3400"/>
                  <a:pt x="2527" y="3400"/>
                </a:cubicBezTo>
                <a:cubicBezTo>
                  <a:pt x="2509" y="3400"/>
                  <a:pt x="2494" y="3374"/>
                  <a:pt x="2514" y="3364"/>
                </a:cubicBezTo>
                <a:cubicBezTo>
                  <a:pt x="2518" y="3361"/>
                  <a:pt x="2522" y="3360"/>
                  <a:pt x="2525" y="3360"/>
                </a:cubicBezTo>
                <a:close/>
                <a:moveTo>
                  <a:pt x="15870" y="3398"/>
                </a:moveTo>
                <a:cubicBezTo>
                  <a:pt x="15876" y="3398"/>
                  <a:pt x="15881" y="3404"/>
                  <a:pt x="15887" y="3409"/>
                </a:cubicBezTo>
                <a:lnTo>
                  <a:pt x="15870" y="3404"/>
                </a:lnTo>
                <a:cubicBezTo>
                  <a:pt x="15870" y="3398"/>
                  <a:pt x="15870" y="3398"/>
                  <a:pt x="15870" y="3398"/>
                </a:cubicBezTo>
                <a:close/>
                <a:moveTo>
                  <a:pt x="15972" y="3398"/>
                </a:moveTo>
                <a:cubicBezTo>
                  <a:pt x="15984" y="3398"/>
                  <a:pt x="15995" y="3404"/>
                  <a:pt x="16006" y="3409"/>
                </a:cubicBezTo>
                <a:cubicBezTo>
                  <a:pt x="16009" y="3413"/>
                  <a:pt x="16012" y="3417"/>
                  <a:pt x="16014" y="3421"/>
                </a:cubicBezTo>
                <a:lnTo>
                  <a:pt x="16014" y="3421"/>
                </a:lnTo>
                <a:cubicBezTo>
                  <a:pt x="16007" y="3421"/>
                  <a:pt x="15994" y="3420"/>
                  <a:pt x="15989" y="3415"/>
                </a:cubicBezTo>
                <a:cubicBezTo>
                  <a:pt x="15984" y="3409"/>
                  <a:pt x="15978" y="3404"/>
                  <a:pt x="15972" y="3398"/>
                </a:cubicBezTo>
                <a:close/>
                <a:moveTo>
                  <a:pt x="15904" y="3426"/>
                </a:moveTo>
                <a:cubicBezTo>
                  <a:pt x="15916" y="3432"/>
                  <a:pt x="15921" y="3438"/>
                  <a:pt x="15933" y="3449"/>
                </a:cubicBezTo>
                <a:lnTo>
                  <a:pt x="15910" y="3460"/>
                </a:lnTo>
                <a:cubicBezTo>
                  <a:pt x="15910" y="3460"/>
                  <a:pt x="15916" y="3466"/>
                  <a:pt x="15916" y="3472"/>
                </a:cubicBezTo>
                <a:cubicBezTo>
                  <a:pt x="15893" y="3460"/>
                  <a:pt x="15864" y="3449"/>
                  <a:pt x="15842" y="3443"/>
                </a:cubicBezTo>
                <a:cubicBezTo>
                  <a:pt x="15842" y="3438"/>
                  <a:pt x="15842" y="3438"/>
                  <a:pt x="15842" y="3432"/>
                </a:cubicBezTo>
                <a:cubicBezTo>
                  <a:pt x="15864" y="3432"/>
                  <a:pt x="15881" y="3426"/>
                  <a:pt x="15904" y="3426"/>
                </a:cubicBezTo>
                <a:close/>
                <a:moveTo>
                  <a:pt x="2270" y="3241"/>
                </a:moveTo>
                <a:cubicBezTo>
                  <a:pt x="2253" y="3271"/>
                  <a:pt x="2246" y="3304"/>
                  <a:pt x="2253" y="3347"/>
                </a:cubicBezTo>
                <a:cubicBezTo>
                  <a:pt x="2242" y="3336"/>
                  <a:pt x="2225" y="3324"/>
                  <a:pt x="2213" y="3319"/>
                </a:cubicBezTo>
                <a:lnTo>
                  <a:pt x="2213" y="3319"/>
                </a:lnTo>
                <a:cubicBezTo>
                  <a:pt x="2219" y="3330"/>
                  <a:pt x="2230" y="3353"/>
                  <a:pt x="2236" y="3364"/>
                </a:cubicBezTo>
                <a:cubicBezTo>
                  <a:pt x="2228" y="3364"/>
                  <a:pt x="2218" y="3363"/>
                  <a:pt x="2207" y="3363"/>
                </a:cubicBezTo>
                <a:cubicBezTo>
                  <a:pt x="2186" y="3363"/>
                  <a:pt x="2164" y="3368"/>
                  <a:pt x="2168" y="3398"/>
                </a:cubicBezTo>
                <a:cubicBezTo>
                  <a:pt x="2140" y="3426"/>
                  <a:pt x="2111" y="3455"/>
                  <a:pt x="2083" y="3489"/>
                </a:cubicBezTo>
                <a:cubicBezTo>
                  <a:pt x="2128" y="3472"/>
                  <a:pt x="2168" y="3443"/>
                  <a:pt x="2208" y="3409"/>
                </a:cubicBezTo>
                <a:cubicBezTo>
                  <a:pt x="2196" y="3404"/>
                  <a:pt x="2185" y="3387"/>
                  <a:pt x="2179" y="3375"/>
                </a:cubicBezTo>
                <a:lnTo>
                  <a:pt x="2179" y="3375"/>
                </a:lnTo>
                <a:cubicBezTo>
                  <a:pt x="2189" y="3378"/>
                  <a:pt x="2198" y="3379"/>
                  <a:pt x="2206" y="3379"/>
                </a:cubicBezTo>
                <a:cubicBezTo>
                  <a:pt x="2233" y="3379"/>
                  <a:pt x="2254" y="3365"/>
                  <a:pt x="2259" y="3330"/>
                </a:cubicBezTo>
                <a:lnTo>
                  <a:pt x="2281" y="3358"/>
                </a:lnTo>
                <a:cubicBezTo>
                  <a:pt x="2270" y="3319"/>
                  <a:pt x="2265" y="3280"/>
                  <a:pt x="2270" y="3241"/>
                </a:cubicBezTo>
                <a:close/>
                <a:moveTo>
                  <a:pt x="3893" y="3165"/>
                </a:moveTo>
                <a:lnTo>
                  <a:pt x="3893" y="3165"/>
                </a:lnTo>
                <a:cubicBezTo>
                  <a:pt x="3876" y="3205"/>
                  <a:pt x="3842" y="3228"/>
                  <a:pt x="3808" y="3245"/>
                </a:cubicBezTo>
                <a:cubicBezTo>
                  <a:pt x="3813" y="3256"/>
                  <a:pt x="3819" y="3262"/>
                  <a:pt x="3825" y="3268"/>
                </a:cubicBezTo>
                <a:cubicBezTo>
                  <a:pt x="3819" y="3273"/>
                  <a:pt x="3813" y="3279"/>
                  <a:pt x="3808" y="3285"/>
                </a:cubicBezTo>
                <a:cubicBezTo>
                  <a:pt x="3796" y="3279"/>
                  <a:pt x="3791" y="3279"/>
                  <a:pt x="3779" y="3273"/>
                </a:cubicBezTo>
                <a:cubicBezTo>
                  <a:pt x="3683" y="3341"/>
                  <a:pt x="3609" y="3443"/>
                  <a:pt x="3501" y="3494"/>
                </a:cubicBezTo>
                <a:cubicBezTo>
                  <a:pt x="3620" y="3375"/>
                  <a:pt x="3751" y="3262"/>
                  <a:pt x="3893" y="3165"/>
                </a:cubicBezTo>
                <a:close/>
                <a:moveTo>
                  <a:pt x="15921" y="3483"/>
                </a:moveTo>
                <a:cubicBezTo>
                  <a:pt x="15933" y="3494"/>
                  <a:pt x="15938" y="3506"/>
                  <a:pt x="15944" y="3517"/>
                </a:cubicBezTo>
                <a:lnTo>
                  <a:pt x="15938" y="3551"/>
                </a:lnTo>
                <a:lnTo>
                  <a:pt x="15927" y="3546"/>
                </a:lnTo>
                <a:cubicBezTo>
                  <a:pt x="15927" y="3540"/>
                  <a:pt x="15921" y="3534"/>
                  <a:pt x="15916" y="3534"/>
                </a:cubicBezTo>
                <a:cubicBezTo>
                  <a:pt x="15921" y="3523"/>
                  <a:pt x="15927" y="3506"/>
                  <a:pt x="15933" y="3500"/>
                </a:cubicBezTo>
                <a:cubicBezTo>
                  <a:pt x="15927" y="3500"/>
                  <a:pt x="15927" y="3494"/>
                  <a:pt x="15921" y="3494"/>
                </a:cubicBezTo>
                <a:cubicBezTo>
                  <a:pt x="15921" y="3489"/>
                  <a:pt x="15921" y="3483"/>
                  <a:pt x="15921" y="3483"/>
                </a:cubicBezTo>
                <a:close/>
                <a:moveTo>
                  <a:pt x="2503" y="3387"/>
                </a:moveTo>
                <a:lnTo>
                  <a:pt x="2503" y="3387"/>
                </a:lnTo>
                <a:cubicBezTo>
                  <a:pt x="2497" y="3455"/>
                  <a:pt x="2446" y="3506"/>
                  <a:pt x="2412" y="3563"/>
                </a:cubicBezTo>
                <a:cubicBezTo>
                  <a:pt x="2401" y="3551"/>
                  <a:pt x="2383" y="3540"/>
                  <a:pt x="2372" y="3529"/>
                </a:cubicBezTo>
                <a:cubicBezTo>
                  <a:pt x="2412" y="3477"/>
                  <a:pt x="2457" y="3426"/>
                  <a:pt x="2503" y="3387"/>
                </a:cubicBezTo>
                <a:close/>
                <a:moveTo>
                  <a:pt x="16021" y="3429"/>
                </a:moveTo>
                <a:lnTo>
                  <a:pt x="16021" y="3429"/>
                </a:lnTo>
                <a:cubicBezTo>
                  <a:pt x="16040" y="3455"/>
                  <a:pt x="16063" y="3476"/>
                  <a:pt x="16086" y="3494"/>
                </a:cubicBezTo>
                <a:cubicBezTo>
                  <a:pt x="16086" y="3494"/>
                  <a:pt x="16086" y="3500"/>
                  <a:pt x="16091" y="3500"/>
                </a:cubicBezTo>
                <a:cubicBezTo>
                  <a:pt x="16103" y="3511"/>
                  <a:pt x="16114" y="3523"/>
                  <a:pt x="16125" y="3529"/>
                </a:cubicBezTo>
                <a:cubicBezTo>
                  <a:pt x="16125" y="3540"/>
                  <a:pt x="16120" y="3557"/>
                  <a:pt x="16120" y="3563"/>
                </a:cubicBezTo>
                <a:cubicBezTo>
                  <a:pt x="16103" y="3551"/>
                  <a:pt x="16086" y="3534"/>
                  <a:pt x="16069" y="3517"/>
                </a:cubicBezTo>
                <a:cubicBezTo>
                  <a:pt x="16048" y="3491"/>
                  <a:pt x="16032" y="3460"/>
                  <a:pt x="16021" y="3429"/>
                </a:cubicBezTo>
                <a:close/>
                <a:moveTo>
                  <a:pt x="2364" y="3554"/>
                </a:moveTo>
                <a:cubicBezTo>
                  <a:pt x="2368" y="3554"/>
                  <a:pt x="2373" y="3557"/>
                  <a:pt x="2378" y="3563"/>
                </a:cubicBezTo>
                <a:cubicBezTo>
                  <a:pt x="2378" y="3574"/>
                  <a:pt x="2372" y="3585"/>
                  <a:pt x="2372" y="3597"/>
                </a:cubicBezTo>
                <a:cubicBezTo>
                  <a:pt x="2367" y="3598"/>
                  <a:pt x="2363" y="3599"/>
                  <a:pt x="2360" y="3599"/>
                </a:cubicBezTo>
                <a:cubicBezTo>
                  <a:pt x="2333" y="3599"/>
                  <a:pt x="2345" y="3554"/>
                  <a:pt x="2364" y="3554"/>
                </a:cubicBezTo>
                <a:close/>
                <a:moveTo>
                  <a:pt x="16142" y="3546"/>
                </a:moveTo>
                <a:cubicBezTo>
                  <a:pt x="16160" y="3563"/>
                  <a:pt x="16182" y="3580"/>
                  <a:pt x="16205" y="3602"/>
                </a:cubicBezTo>
                <a:cubicBezTo>
                  <a:pt x="16199" y="3608"/>
                  <a:pt x="16188" y="3619"/>
                  <a:pt x="16182" y="3625"/>
                </a:cubicBezTo>
                <a:cubicBezTo>
                  <a:pt x="16165" y="3608"/>
                  <a:pt x="16142" y="3591"/>
                  <a:pt x="16125" y="3568"/>
                </a:cubicBezTo>
                <a:cubicBezTo>
                  <a:pt x="16131" y="3563"/>
                  <a:pt x="16137" y="3551"/>
                  <a:pt x="16142" y="3546"/>
                </a:cubicBezTo>
                <a:close/>
                <a:moveTo>
                  <a:pt x="2849" y="3483"/>
                </a:moveTo>
                <a:lnTo>
                  <a:pt x="2860" y="3494"/>
                </a:lnTo>
                <a:cubicBezTo>
                  <a:pt x="2815" y="3540"/>
                  <a:pt x="2769" y="3591"/>
                  <a:pt x="2724" y="3648"/>
                </a:cubicBezTo>
                <a:cubicBezTo>
                  <a:pt x="2741" y="3574"/>
                  <a:pt x="2815" y="3540"/>
                  <a:pt x="2849" y="3483"/>
                </a:cubicBezTo>
                <a:close/>
                <a:moveTo>
                  <a:pt x="2278" y="3670"/>
                </a:moveTo>
                <a:cubicBezTo>
                  <a:pt x="2285" y="3670"/>
                  <a:pt x="2290" y="3675"/>
                  <a:pt x="2293" y="3687"/>
                </a:cubicBezTo>
                <a:cubicBezTo>
                  <a:pt x="2285" y="3697"/>
                  <a:pt x="2279" y="3702"/>
                  <a:pt x="2273" y="3702"/>
                </a:cubicBezTo>
                <a:cubicBezTo>
                  <a:pt x="2266" y="3702"/>
                  <a:pt x="2259" y="3694"/>
                  <a:pt x="2253" y="3682"/>
                </a:cubicBezTo>
                <a:cubicBezTo>
                  <a:pt x="2264" y="3674"/>
                  <a:pt x="2272" y="3670"/>
                  <a:pt x="2278" y="3670"/>
                </a:cubicBezTo>
                <a:close/>
                <a:moveTo>
                  <a:pt x="15950" y="3466"/>
                </a:moveTo>
                <a:lnTo>
                  <a:pt x="15950" y="3466"/>
                </a:lnTo>
                <a:cubicBezTo>
                  <a:pt x="15989" y="3500"/>
                  <a:pt x="16023" y="3529"/>
                  <a:pt x="16057" y="3557"/>
                </a:cubicBezTo>
                <a:cubicBezTo>
                  <a:pt x="16097" y="3608"/>
                  <a:pt x="16131" y="3659"/>
                  <a:pt x="16171" y="3710"/>
                </a:cubicBezTo>
                <a:cubicBezTo>
                  <a:pt x="16165" y="3704"/>
                  <a:pt x="16154" y="3699"/>
                  <a:pt x="16148" y="3693"/>
                </a:cubicBezTo>
                <a:cubicBezTo>
                  <a:pt x="16120" y="3648"/>
                  <a:pt x="16086" y="3619"/>
                  <a:pt x="16052" y="3591"/>
                </a:cubicBezTo>
                <a:cubicBezTo>
                  <a:pt x="16012" y="3551"/>
                  <a:pt x="15984" y="3511"/>
                  <a:pt x="15950" y="3466"/>
                </a:cubicBezTo>
                <a:close/>
                <a:moveTo>
                  <a:pt x="16199" y="3750"/>
                </a:moveTo>
                <a:lnTo>
                  <a:pt x="16199" y="3750"/>
                </a:lnTo>
                <a:cubicBezTo>
                  <a:pt x="16205" y="3755"/>
                  <a:pt x="16205" y="3756"/>
                  <a:pt x="16211" y="3761"/>
                </a:cubicBezTo>
                <a:lnTo>
                  <a:pt x="16205" y="3761"/>
                </a:lnTo>
                <a:cubicBezTo>
                  <a:pt x="16205" y="3756"/>
                  <a:pt x="16205" y="3755"/>
                  <a:pt x="16199" y="3750"/>
                </a:cubicBezTo>
                <a:close/>
                <a:moveTo>
                  <a:pt x="2215" y="3737"/>
                </a:moveTo>
                <a:cubicBezTo>
                  <a:pt x="2222" y="3737"/>
                  <a:pt x="2227" y="3746"/>
                  <a:pt x="2230" y="3761"/>
                </a:cubicBezTo>
                <a:cubicBezTo>
                  <a:pt x="2220" y="3772"/>
                  <a:pt x="2211" y="3778"/>
                  <a:pt x="2205" y="3778"/>
                </a:cubicBezTo>
                <a:cubicBezTo>
                  <a:pt x="2198" y="3778"/>
                  <a:pt x="2194" y="3770"/>
                  <a:pt x="2191" y="3755"/>
                </a:cubicBezTo>
                <a:cubicBezTo>
                  <a:pt x="2201" y="3743"/>
                  <a:pt x="2209" y="3737"/>
                  <a:pt x="2215" y="3737"/>
                </a:cubicBezTo>
                <a:close/>
                <a:moveTo>
                  <a:pt x="16500" y="3795"/>
                </a:moveTo>
                <a:cubicBezTo>
                  <a:pt x="16500" y="3812"/>
                  <a:pt x="16506" y="3841"/>
                  <a:pt x="16511" y="3858"/>
                </a:cubicBezTo>
                <a:cubicBezTo>
                  <a:pt x="16528" y="3858"/>
                  <a:pt x="16557" y="3863"/>
                  <a:pt x="16568" y="3869"/>
                </a:cubicBezTo>
                <a:cubicBezTo>
                  <a:pt x="16540" y="3852"/>
                  <a:pt x="16517" y="3829"/>
                  <a:pt x="16500" y="3795"/>
                </a:cubicBezTo>
                <a:close/>
                <a:moveTo>
                  <a:pt x="2805" y="3900"/>
                </a:moveTo>
                <a:cubicBezTo>
                  <a:pt x="2811" y="3900"/>
                  <a:pt x="2816" y="3903"/>
                  <a:pt x="2820" y="3909"/>
                </a:cubicBezTo>
                <a:cubicBezTo>
                  <a:pt x="2815" y="3926"/>
                  <a:pt x="2803" y="3943"/>
                  <a:pt x="2786" y="3948"/>
                </a:cubicBezTo>
                <a:cubicBezTo>
                  <a:pt x="2778" y="3953"/>
                  <a:pt x="2772" y="3955"/>
                  <a:pt x="2768" y="3955"/>
                </a:cubicBezTo>
                <a:cubicBezTo>
                  <a:pt x="2746" y="3955"/>
                  <a:pt x="2779" y="3900"/>
                  <a:pt x="2805" y="3900"/>
                </a:cubicBezTo>
                <a:close/>
                <a:moveTo>
                  <a:pt x="16494" y="3920"/>
                </a:moveTo>
                <a:cubicBezTo>
                  <a:pt x="16511" y="3943"/>
                  <a:pt x="16528" y="3960"/>
                  <a:pt x="16540" y="3982"/>
                </a:cubicBezTo>
                <a:cubicBezTo>
                  <a:pt x="16528" y="3971"/>
                  <a:pt x="16517" y="3960"/>
                  <a:pt x="16506" y="3948"/>
                </a:cubicBezTo>
                <a:cubicBezTo>
                  <a:pt x="16500" y="3943"/>
                  <a:pt x="16500" y="3931"/>
                  <a:pt x="16494" y="3920"/>
                </a:cubicBezTo>
                <a:close/>
                <a:moveTo>
                  <a:pt x="16222" y="3619"/>
                </a:moveTo>
                <a:cubicBezTo>
                  <a:pt x="16245" y="3642"/>
                  <a:pt x="16273" y="3670"/>
                  <a:pt x="16290" y="3704"/>
                </a:cubicBezTo>
                <a:cubicBezTo>
                  <a:pt x="16296" y="3710"/>
                  <a:pt x="16301" y="3710"/>
                  <a:pt x="16313" y="3710"/>
                </a:cubicBezTo>
                <a:cubicBezTo>
                  <a:pt x="16313" y="3716"/>
                  <a:pt x="16313" y="3716"/>
                  <a:pt x="16313" y="3721"/>
                </a:cubicBezTo>
                <a:cubicBezTo>
                  <a:pt x="16318" y="3721"/>
                  <a:pt x="16335" y="3727"/>
                  <a:pt x="16341" y="3727"/>
                </a:cubicBezTo>
                <a:cubicBezTo>
                  <a:pt x="16347" y="3733"/>
                  <a:pt x="16347" y="3738"/>
                  <a:pt x="16352" y="3744"/>
                </a:cubicBezTo>
                <a:cubicBezTo>
                  <a:pt x="16375" y="3824"/>
                  <a:pt x="16449" y="3863"/>
                  <a:pt x="16472" y="3943"/>
                </a:cubicBezTo>
                <a:cubicBezTo>
                  <a:pt x="16494" y="3965"/>
                  <a:pt x="16517" y="3977"/>
                  <a:pt x="16545" y="3988"/>
                </a:cubicBezTo>
                <a:cubicBezTo>
                  <a:pt x="16551" y="3999"/>
                  <a:pt x="16551" y="4005"/>
                  <a:pt x="16557" y="4011"/>
                </a:cubicBezTo>
                <a:cubicBezTo>
                  <a:pt x="16551" y="4016"/>
                  <a:pt x="16545" y="4022"/>
                  <a:pt x="16540" y="4033"/>
                </a:cubicBezTo>
                <a:cubicBezTo>
                  <a:pt x="16472" y="3948"/>
                  <a:pt x="16392" y="3858"/>
                  <a:pt x="16318" y="3778"/>
                </a:cubicBezTo>
                <a:cubicBezTo>
                  <a:pt x="16296" y="3738"/>
                  <a:pt x="16267" y="3704"/>
                  <a:pt x="16228" y="3676"/>
                </a:cubicBezTo>
                <a:cubicBezTo>
                  <a:pt x="16228" y="3659"/>
                  <a:pt x="16222" y="3636"/>
                  <a:pt x="16222" y="3619"/>
                </a:cubicBezTo>
                <a:close/>
                <a:moveTo>
                  <a:pt x="16596" y="4039"/>
                </a:moveTo>
                <a:cubicBezTo>
                  <a:pt x="16596" y="4056"/>
                  <a:pt x="16596" y="4079"/>
                  <a:pt x="16602" y="4096"/>
                </a:cubicBezTo>
                <a:cubicBezTo>
                  <a:pt x="16591" y="4090"/>
                  <a:pt x="16585" y="4079"/>
                  <a:pt x="16579" y="4068"/>
                </a:cubicBezTo>
                <a:cubicBezTo>
                  <a:pt x="16579" y="4062"/>
                  <a:pt x="16579" y="4056"/>
                  <a:pt x="16579" y="4045"/>
                </a:cubicBezTo>
                <a:cubicBezTo>
                  <a:pt x="16585" y="4045"/>
                  <a:pt x="16596" y="4039"/>
                  <a:pt x="16596" y="4039"/>
                </a:cubicBezTo>
                <a:close/>
                <a:moveTo>
                  <a:pt x="2707" y="3636"/>
                </a:moveTo>
                <a:lnTo>
                  <a:pt x="2707" y="3642"/>
                </a:lnTo>
                <a:cubicBezTo>
                  <a:pt x="2707" y="3642"/>
                  <a:pt x="2713" y="3648"/>
                  <a:pt x="2713" y="3653"/>
                </a:cubicBezTo>
                <a:cubicBezTo>
                  <a:pt x="2650" y="3727"/>
                  <a:pt x="2582" y="3801"/>
                  <a:pt x="2514" y="3875"/>
                </a:cubicBezTo>
                <a:cubicBezTo>
                  <a:pt x="2452" y="3960"/>
                  <a:pt x="2389" y="4039"/>
                  <a:pt x="2315" y="4113"/>
                </a:cubicBezTo>
                <a:cubicBezTo>
                  <a:pt x="2423" y="3937"/>
                  <a:pt x="2571" y="3795"/>
                  <a:pt x="2707" y="3636"/>
                </a:cubicBezTo>
                <a:close/>
                <a:moveTo>
                  <a:pt x="3104" y="3886"/>
                </a:moveTo>
                <a:cubicBezTo>
                  <a:pt x="3059" y="3943"/>
                  <a:pt x="3008" y="3994"/>
                  <a:pt x="2957" y="4045"/>
                </a:cubicBezTo>
                <a:cubicBezTo>
                  <a:pt x="2974" y="4051"/>
                  <a:pt x="2996" y="4056"/>
                  <a:pt x="3013" y="4056"/>
                </a:cubicBezTo>
                <a:cubicBezTo>
                  <a:pt x="3047" y="4022"/>
                  <a:pt x="3081" y="3982"/>
                  <a:pt x="3115" y="3948"/>
                </a:cubicBezTo>
                <a:lnTo>
                  <a:pt x="3115" y="3948"/>
                </a:lnTo>
                <a:cubicBezTo>
                  <a:pt x="3070" y="3999"/>
                  <a:pt x="3019" y="4056"/>
                  <a:pt x="2974" y="4107"/>
                </a:cubicBezTo>
                <a:lnTo>
                  <a:pt x="2974" y="4113"/>
                </a:lnTo>
                <a:cubicBezTo>
                  <a:pt x="2962" y="4096"/>
                  <a:pt x="2957" y="4085"/>
                  <a:pt x="2945" y="4068"/>
                </a:cubicBezTo>
                <a:lnTo>
                  <a:pt x="2957" y="4068"/>
                </a:lnTo>
                <a:cubicBezTo>
                  <a:pt x="2957" y="4062"/>
                  <a:pt x="2951" y="4045"/>
                  <a:pt x="2945" y="4033"/>
                </a:cubicBezTo>
                <a:cubicBezTo>
                  <a:pt x="2991" y="3977"/>
                  <a:pt x="3042" y="3926"/>
                  <a:pt x="3104" y="3886"/>
                </a:cubicBezTo>
                <a:close/>
                <a:moveTo>
                  <a:pt x="16598" y="4190"/>
                </a:moveTo>
                <a:cubicBezTo>
                  <a:pt x="16604" y="4190"/>
                  <a:pt x="16610" y="4194"/>
                  <a:pt x="16619" y="4204"/>
                </a:cubicBezTo>
                <a:cubicBezTo>
                  <a:pt x="16616" y="4217"/>
                  <a:pt x="16610" y="4225"/>
                  <a:pt x="16603" y="4225"/>
                </a:cubicBezTo>
                <a:cubicBezTo>
                  <a:pt x="16598" y="4225"/>
                  <a:pt x="16592" y="4222"/>
                  <a:pt x="16585" y="4215"/>
                </a:cubicBezTo>
                <a:cubicBezTo>
                  <a:pt x="16585" y="4209"/>
                  <a:pt x="16591" y="4204"/>
                  <a:pt x="16591" y="4204"/>
                </a:cubicBezTo>
                <a:cubicBezTo>
                  <a:pt x="16591" y="4198"/>
                  <a:pt x="16591" y="4198"/>
                  <a:pt x="16585" y="4198"/>
                </a:cubicBezTo>
                <a:cubicBezTo>
                  <a:pt x="16590" y="4193"/>
                  <a:pt x="16594" y="4190"/>
                  <a:pt x="16598" y="4190"/>
                </a:cubicBezTo>
                <a:close/>
                <a:moveTo>
                  <a:pt x="2883" y="4096"/>
                </a:moveTo>
                <a:lnTo>
                  <a:pt x="2883" y="4096"/>
                </a:lnTo>
                <a:cubicBezTo>
                  <a:pt x="2905" y="4147"/>
                  <a:pt x="2837" y="4175"/>
                  <a:pt x="2849" y="4226"/>
                </a:cubicBezTo>
                <a:cubicBezTo>
                  <a:pt x="2837" y="4215"/>
                  <a:pt x="2826" y="4198"/>
                  <a:pt x="2820" y="4187"/>
                </a:cubicBezTo>
                <a:cubicBezTo>
                  <a:pt x="2832" y="4164"/>
                  <a:pt x="2854" y="4153"/>
                  <a:pt x="2871" y="4136"/>
                </a:cubicBezTo>
                <a:lnTo>
                  <a:pt x="2883" y="4096"/>
                </a:lnTo>
                <a:close/>
                <a:moveTo>
                  <a:pt x="2543" y="4204"/>
                </a:moveTo>
                <a:cubicBezTo>
                  <a:pt x="2555" y="4204"/>
                  <a:pt x="2566" y="4225"/>
                  <a:pt x="2554" y="4238"/>
                </a:cubicBezTo>
                <a:cubicBezTo>
                  <a:pt x="2550" y="4248"/>
                  <a:pt x="2545" y="4252"/>
                  <a:pt x="2539" y="4252"/>
                </a:cubicBezTo>
                <a:cubicBezTo>
                  <a:pt x="2527" y="4252"/>
                  <a:pt x="2515" y="4231"/>
                  <a:pt x="2531" y="4215"/>
                </a:cubicBezTo>
                <a:cubicBezTo>
                  <a:pt x="2534" y="4207"/>
                  <a:pt x="2539" y="4204"/>
                  <a:pt x="2543" y="4204"/>
                </a:cubicBezTo>
                <a:close/>
                <a:moveTo>
                  <a:pt x="2310" y="4113"/>
                </a:moveTo>
                <a:lnTo>
                  <a:pt x="2310" y="4113"/>
                </a:lnTo>
                <a:cubicBezTo>
                  <a:pt x="2304" y="4141"/>
                  <a:pt x="2287" y="4164"/>
                  <a:pt x="2270" y="4181"/>
                </a:cubicBezTo>
                <a:cubicBezTo>
                  <a:pt x="2247" y="4209"/>
                  <a:pt x="2225" y="4238"/>
                  <a:pt x="2202" y="4266"/>
                </a:cubicBezTo>
                <a:cubicBezTo>
                  <a:pt x="2208" y="4243"/>
                  <a:pt x="2213" y="4226"/>
                  <a:pt x="2219" y="4209"/>
                </a:cubicBezTo>
                <a:cubicBezTo>
                  <a:pt x="2225" y="4204"/>
                  <a:pt x="2236" y="4198"/>
                  <a:pt x="2242" y="4198"/>
                </a:cubicBezTo>
                <a:cubicBezTo>
                  <a:pt x="2259" y="4164"/>
                  <a:pt x="2281" y="4136"/>
                  <a:pt x="2310" y="4113"/>
                </a:cubicBezTo>
                <a:close/>
                <a:moveTo>
                  <a:pt x="16616" y="4239"/>
                </a:moveTo>
                <a:cubicBezTo>
                  <a:pt x="16632" y="4239"/>
                  <a:pt x="16653" y="4249"/>
                  <a:pt x="16653" y="4266"/>
                </a:cubicBezTo>
                <a:cubicBezTo>
                  <a:pt x="16648" y="4271"/>
                  <a:pt x="16642" y="4273"/>
                  <a:pt x="16635" y="4273"/>
                </a:cubicBezTo>
                <a:cubicBezTo>
                  <a:pt x="16617" y="4273"/>
                  <a:pt x="16598" y="4260"/>
                  <a:pt x="16602" y="4243"/>
                </a:cubicBezTo>
                <a:cubicBezTo>
                  <a:pt x="16605" y="4240"/>
                  <a:pt x="16610" y="4239"/>
                  <a:pt x="16616" y="4239"/>
                </a:cubicBezTo>
                <a:close/>
                <a:moveTo>
                  <a:pt x="2809" y="4221"/>
                </a:moveTo>
                <a:cubicBezTo>
                  <a:pt x="2820" y="4232"/>
                  <a:pt x="2809" y="4255"/>
                  <a:pt x="2798" y="4266"/>
                </a:cubicBezTo>
                <a:cubicBezTo>
                  <a:pt x="2790" y="4273"/>
                  <a:pt x="2776" y="4283"/>
                  <a:pt x="2765" y="4283"/>
                </a:cubicBezTo>
                <a:cubicBezTo>
                  <a:pt x="2759" y="4283"/>
                  <a:pt x="2754" y="4280"/>
                  <a:pt x="2752" y="4272"/>
                </a:cubicBezTo>
                <a:cubicBezTo>
                  <a:pt x="2764" y="4249"/>
                  <a:pt x="2781" y="4226"/>
                  <a:pt x="2809" y="4221"/>
                </a:cubicBezTo>
                <a:close/>
                <a:moveTo>
                  <a:pt x="2727" y="4300"/>
                </a:moveTo>
                <a:cubicBezTo>
                  <a:pt x="2728" y="4300"/>
                  <a:pt x="2729" y="4300"/>
                  <a:pt x="2730" y="4300"/>
                </a:cubicBezTo>
                <a:cubicBezTo>
                  <a:pt x="2747" y="4312"/>
                  <a:pt x="2735" y="4340"/>
                  <a:pt x="2724" y="4357"/>
                </a:cubicBezTo>
                <a:cubicBezTo>
                  <a:pt x="2721" y="4358"/>
                  <a:pt x="2719" y="4358"/>
                  <a:pt x="2717" y="4358"/>
                </a:cubicBezTo>
                <a:cubicBezTo>
                  <a:pt x="2693" y="4358"/>
                  <a:pt x="2702" y="4300"/>
                  <a:pt x="2727" y="4300"/>
                </a:cubicBezTo>
                <a:close/>
                <a:moveTo>
                  <a:pt x="2162" y="4323"/>
                </a:moveTo>
                <a:cubicBezTo>
                  <a:pt x="2151" y="4357"/>
                  <a:pt x="2111" y="4380"/>
                  <a:pt x="2105" y="4419"/>
                </a:cubicBezTo>
                <a:cubicBezTo>
                  <a:pt x="2100" y="4419"/>
                  <a:pt x="2094" y="4425"/>
                  <a:pt x="2088" y="4425"/>
                </a:cubicBezTo>
                <a:cubicBezTo>
                  <a:pt x="2094" y="4414"/>
                  <a:pt x="2111" y="4391"/>
                  <a:pt x="2117" y="4380"/>
                </a:cubicBezTo>
                <a:cubicBezTo>
                  <a:pt x="2117" y="4380"/>
                  <a:pt x="2111" y="4374"/>
                  <a:pt x="2111" y="4374"/>
                </a:cubicBezTo>
                <a:lnTo>
                  <a:pt x="2111" y="4368"/>
                </a:lnTo>
                <a:cubicBezTo>
                  <a:pt x="2128" y="4351"/>
                  <a:pt x="2140" y="4334"/>
                  <a:pt x="2162" y="4323"/>
                </a:cubicBezTo>
                <a:close/>
                <a:moveTo>
                  <a:pt x="2610" y="3188"/>
                </a:moveTo>
                <a:lnTo>
                  <a:pt x="2610" y="3188"/>
                </a:lnTo>
                <a:cubicBezTo>
                  <a:pt x="2525" y="3307"/>
                  <a:pt x="2423" y="3415"/>
                  <a:pt x="2327" y="3529"/>
                </a:cubicBezTo>
                <a:cubicBezTo>
                  <a:pt x="2310" y="3557"/>
                  <a:pt x="2270" y="3574"/>
                  <a:pt x="2276" y="3608"/>
                </a:cubicBezTo>
                <a:cubicBezTo>
                  <a:pt x="2287" y="3602"/>
                  <a:pt x="2310" y="3597"/>
                  <a:pt x="2321" y="3597"/>
                </a:cubicBezTo>
                <a:cubicBezTo>
                  <a:pt x="2327" y="3608"/>
                  <a:pt x="2344" y="3636"/>
                  <a:pt x="2349" y="3648"/>
                </a:cubicBezTo>
                <a:cubicBezTo>
                  <a:pt x="2332" y="3653"/>
                  <a:pt x="2315" y="3653"/>
                  <a:pt x="2298" y="3659"/>
                </a:cubicBezTo>
                <a:cubicBezTo>
                  <a:pt x="2287" y="3636"/>
                  <a:pt x="2270" y="3625"/>
                  <a:pt x="2247" y="3625"/>
                </a:cubicBezTo>
                <a:cubicBezTo>
                  <a:pt x="2185" y="3670"/>
                  <a:pt x="2157" y="3750"/>
                  <a:pt x="2100" y="3801"/>
                </a:cubicBezTo>
                <a:cubicBezTo>
                  <a:pt x="2077" y="3835"/>
                  <a:pt x="2037" y="3869"/>
                  <a:pt x="2032" y="3914"/>
                </a:cubicBezTo>
                <a:cubicBezTo>
                  <a:pt x="2071" y="3897"/>
                  <a:pt x="2100" y="3869"/>
                  <a:pt x="2105" y="3829"/>
                </a:cubicBezTo>
                <a:cubicBezTo>
                  <a:pt x="2128" y="3816"/>
                  <a:pt x="2147" y="3769"/>
                  <a:pt x="2175" y="3769"/>
                </a:cubicBezTo>
                <a:cubicBezTo>
                  <a:pt x="2181" y="3769"/>
                  <a:pt x="2189" y="3772"/>
                  <a:pt x="2196" y="3778"/>
                </a:cubicBezTo>
                <a:cubicBezTo>
                  <a:pt x="2179" y="3795"/>
                  <a:pt x="2174" y="3818"/>
                  <a:pt x="2185" y="3846"/>
                </a:cubicBezTo>
                <a:cubicBezTo>
                  <a:pt x="2174" y="3841"/>
                  <a:pt x="2157" y="3835"/>
                  <a:pt x="2145" y="3829"/>
                </a:cubicBezTo>
                <a:lnTo>
                  <a:pt x="2145" y="3880"/>
                </a:lnTo>
                <a:cubicBezTo>
                  <a:pt x="2140" y="3897"/>
                  <a:pt x="2128" y="3914"/>
                  <a:pt x="2117" y="3931"/>
                </a:cubicBezTo>
                <a:cubicBezTo>
                  <a:pt x="2105" y="3920"/>
                  <a:pt x="2094" y="3897"/>
                  <a:pt x="2088" y="3886"/>
                </a:cubicBezTo>
                <a:cubicBezTo>
                  <a:pt x="2088" y="3914"/>
                  <a:pt x="2088" y="3937"/>
                  <a:pt x="2088" y="3965"/>
                </a:cubicBezTo>
                <a:cubicBezTo>
                  <a:pt x="2083" y="3960"/>
                  <a:pt x="2071" y="3954"/>
                  <a:pt x="2066" y="3948"/>
                </a:cubicBezTo>
                <a:cubicBezTo>
                  <a:pt x="2026" y="3999"/>
                  <a:pt x="1986" y="4051"/>
                  <a:pt x="1952" y="4107"/>
                </a:cubicBezTo>
                <a:cubicBezTo>
                  <a:pt x="1952" y="4158"/>
                  <a:pt x="1896" y="4170"/>
                  <a:pt x="1862" y="4192"/>
                </a:cubicBezTo>
                <a:cubicBezTo>
                  <a:pt x="1879" y="4096"/>
                  <a:pt x="1969" y="4033"/>
                  <a:pt x="2020" y="3948"/>
                </a:cubicBezTo>
                <a:cubicBezTo>
                  <a:pt x="2044" y="3940"/>
                  <a:pt x="2021" y="3910"/>
                  <a:pt x="2005" y="3910"/>
                </a:cubicBezTo>
                <a:cubicBezTo>
                  <a:pt x="1998" y="3910"/>
                  <a:pt x="1992" y="3916"/>
                  <a:pt x="1992" y="3931"/>
                </a:cubicBezTo>
                <a:cubicBezTo>
                  <a:pt x="1890" y="4068"/>
                  <a:pt x="1788" y="4198"/>
                  <a:pt x="1691" y="4334"/>
                </a:cubicBezTo>
                <a:cubicBezTo>
                  <a:pt x="1657" y="4380"/>
                  <a:pt x="1623" y="4431"/>
                  <a:pt x="1583" y="4476"/>
                </a:cubicBezTo>
                <a:cubicBezTo>
                  <a:pt x="1618" y="4380"/>
                  <a:pt x="1691" y="4312"/>
                  <a:pt x="1742" y="4232"/>
                </a:cubicBezTo>
                <a:cubicBezTo>
                  <a:pt x="1737" y="4226"/>
                  <a:pt x="1731" y="4215"/>
                  <a:pt x="1725" y="4209"/>
                </a:cubicBezTo>
                <a:lnTo>
                  <a:pt x="1725" y="4209"/>
                </a:lnTo>
                <a:cubicBezTo>
                  <a:pt x="1737" y="4215"/>
                  <a:pt x="1754" y="4221"/>
                  <a:pt x="1765" y="4226"/>
                </a:cubicBezTo>
                <a:cubicBezTo>
                  <a:pt x="1765" y="4209"/>
                  <a:pt x="1771" y="4187"/>
                  <a:pt x="1771" y="4170"/>
                </a:cubicBezTo>
                <a:cubicBezTo>
                  <a:pt x="1782" y="4164"/>
                  <a:pt x="1799" y="4153"/>
                  <a:pt x="1805" y="4141"/>
                </a:cubicBezTo>
                <a:cubicBezTo>
                  <a:pt x="1805" y="4136"/>
                  <a:pt x="1805" y="4113"/>
                  <a:pt x="1805" y="4107"/>
                </a:cubicBezTo>
                <a:cubicBezTo>
                  <a:pt x="1810" y="4102"/>
                  <a:pt x="1827" y="4102"/>
                  <a:pt x="1833" y="4096"/>
                </a:cubicBezTo>
                <a:cubicBezTo>
                  <a:pt x="1975" y="3869"/>
                  <a:pt x="2179" y="3682"/>
                  <a:pt x="2332" y="3460"/>
                </a:cubicBezTo>
                <a:cubicBezTo>
                  <a:pt x="2440" y="3387"/>
                  <a:pt x="2503" y="3262"/>
                  <a:pt x="2610" y="3188"/>
                </a:cubicBezTo>
                <a:close/>
                <a:moveTo>
                  <a:pt x="1691" y="4442"/>
                </a:moveTo>
                <a:cubicBezTo>
                  <a:pt x="1691" y="4442"/>
                  <a:pt x="1697" y="4442"/>
                  <a:pt x="1697" y="4448"/>
                </a:cubicBezTo>
                <a:cubicBezTo>
                  <a:pt x="1686" y="4459"/>
                  <a:pt x="1680" y="4470"/>
                  <a:pt x="1674" y="4482"/>
                </a:cubicBezTo>
                <a:cubicBezTo>
                  <a:pt x="1669" y="4465"/>
                  <a:pt x="1674" y="4442"/>
                  <a:pt x="1691" y="4442"/>
                </a:cubicBezTo>
                <a:close/>
                <a:moveTo>
                  <a:pt x="1691" y="4493"/>
                </a:moveTo>
                <a:cubicBezTo>
                  <a:pt x="1691" y="4493"/>
                  <a:pt x="1686" y="4493"/>
                  <a:pt x="1686" y="4499"/>
                </a:cubicBezTo>
                <a:cubicBezTo>
                  <a:pt x="1686" y="4499"/>
                  <a:pt x="1686" y="4493"/>
                  <a:pt x="1680" y="4493"/>
                </a:cubicBezTo>
                <a:close/>
                <a:moveTo>
                  <a:pt x="1646" y="4493"/>
                </a:moveTo>
                <a:cubicBezTo>
                  <a:pt x="1669" y="4493"/>
                  <a:pt x="1674" y="4504"/>
                  <a:pt x="1663" y="4527"/>
                </a:cubicBezTo>
                <a:cubicBezTo>
                  <a:pt x="1635" y="4527"/>
                  <a:pt x="1629" y="4516"/>
                  <a:pt x="1646" y="4493"/>
                </a:cubicBezTo>
                <a:close/>
                <a:moveTo>
                  <a:pt x="2032" y="4516"/>
                </a:moveTo>
                <a:cubicBezTo>
                  <a:pt x="2026" y="4533"/>
                  <a:pt x="2015" y="4544"/>
                  <a:pt x="2003" y="4561"/>
                </a:cubicBezTo>
                <a:cubicBezTo>
                  <a:pt x="2003" y="4538"/>
                  <a:pt x="2015" y="4527"/>
                  <a:pt x="2032" y="4516"/>
                </a:cubicBezTo>
                <a:close/>
                <a:moveTo>
                  <a:pt x="2300" y="4538"/>
                </a:moveTo>
                <a:cubicBezTo>
                  <a:pt x="2301" y="4538"/>
                  <a:pt x="2303" y="4538"/>
                  <a:pt x="2304" y="4538"/>
                </a:cubicBezTo>
                <a:cubicBezTo>
                  <a:pt x="2320" y="4554"/>
                  <a:pt x="2302" y="4584"/>
                  <a:pt x="2285" y="4584"/>
                </a:cubicBezTo>
                <a:cubicBezTo>
                  <a:pt x="2284" y="4584"/>
                  <a:pt x="2283" y="4584"/>
                  <a:pt x="2281" y="4584"/>
                </a:cubicBezTo>
                <a:cubicBezTo>
                  <a:pt x="2265" y="4573"/>
                  <a:pt x="2279" y="4538"/>
                  <a:pt x="2300" y="4538"/>
                </a:cubicBezTo>
                <a:close/>
                <a:moveTo>
                  <a:pt x="2962" y="4124"/>
                </a:moveTo>
                <a:cubicBezTo>
                  <a:pt x="2832" y="4277"/>
                  <a:pt x="2701" y="4436"/>
                  <a:pt x="2582" y="4601"/>
                </a:cubicBezTo>
                <a:lnTo>
                  <a:pt x="2582" y="4595"/>
                </a:lnTo>
                <a:cubicBezTo>
                  <a:pt x="2622" y="4538"/>
                  <a:pt x="2679" y="4487"/>
                  <a:pt x="2690" y="4414"/>
                </a:cubicBezTo>
                <a:lnTo>
                  <a:pt x="2690" y="4414"/>
                </a:lnTo>
                <a:cubicBezTo>
                  <a:pt x="2679" y="4419"/>
                  <a:pt x="2650" y="4431"/>
                  <a:pt x="2633" y="4431"/>
                </a:cubicBezTo>
                <a:cubicBezTo>
                  <a:pt x="2639" y="4419"/>
                  <a:pt x="2639" y="4402"/>
                  <a:pt x="2639" y="4391"/>
                </a:cubicBezTo>
                <a:cubicBezTo>
                  <a:pt x="2656" y="4397"/>
                  <a:pt x="2667" y="4397"/>
                  <a:pt x="2679" y="4402"/>
                </a:cubicBezTo>
                <a:lnTo>
                  <a:pt x="2679" y="4363"/>
                </a:lnTo>
                <a:cubicBezTo>
                  <a:pt x="2684" y="4385"/>
                  <a:pt x="2690" y="4408"/>
                  <a:pt x="2696" y="4431"/>
                </a:cubicBezTo>
                <a:cubicBezTo>
                  <a:pt x="2798" y="4340"/>
                  <a:pt x="2860" y="4209"/>
                  <a:pt x="2962" y="4124"/>
                </a:cubicBezTo>
                <a:close/>
                <a:moveTo>
                  <a:pt x="2537" y="4601"/>
                </a:moveTo>
                <a:lnTo>
                  <a:pt x="2514" y="4629"/>
                </a:lnTo>
                <a:lnTo>
                  <a:pt x="2554" y="4635"/>
                </a:lnTo>
                <a:cubicBezTo>
                  <a:pt x="2542" y="4646"/>
                  <a:pt x="2537" y="4658"/>
                  <a:pt x="2531" y="4663"/>
                </a:cubicBezTo>
                <a:cubicBezTo>
                  <a:pt x="2525" y="4658"/>
                  <a:pt x="2520" y="4641"/>
                  <a:pt x="2520" y="4635"/>
                </a:cubicBezTo>
                <a:cubicBezTo>
                  <a:pt x="2508" y="4646"/>
                  <a:pt x="2491" y="4663"/>
                  <a:pt x="2486" y="4675"/>
                </a:cubicBezTo>
                <a:cubicBezTo>
                  <a:pt x="2469" y="4675"/>
                  <a:pt x="2452" y="4675"/>
                  <a:pt x="2440" y="4680"/>
                </a:cubicBezTo>
                <a:cubicBezTo>
                  <a:pt x="2469" y="4646"/>
                  <a:pt x="2503" y="4624"/>
                  <a:pt x="2537" y="4601"/>
                </a:cubicBezTo>
                <a:close/>
                <a:moveTo>
                  <a:pt x="16727" y="4953"/>
                </a:moveTo>
                <a:cubicBezTo>
                  <a:pt x="16727" y="4958"/>
                  <a:pt x="16733" y="4964"/>
                  <a:pt x="16733" y="4970"/>
                </a:cubicBezTo>
                <a:cubicBezTo>
                  <a:pt x="16727" y="4970"/>
                  <a:pt x="16721" y="4964"/>
                  <a:pt x="16716" y="4958"/>
                </a:cubicBezTo>
                <a:cubicBezTo>
                  <a:pt x="16716" y="4958"/>
                  <a:pt x="16727" y="4953"/>
                  <a:pt x="16727" y="4953"/>
                </a:cubicBezTo>
                <a:close/>
                <a:moveTo>
                  <a:pt x="1549" y="4544"/>
                </a:moveTo>
                <a:cubicBezTo>
                  <a:pt x="1487" y="4663"/>
                  <a:pt x="1419" y="4782"/>
                  <a:pt x="1357" y="4902"/>
                </a:cubicBezTo>
                <a:cubicBezTo>
                  <a:pt x="1334" y="4930"/>
                  <a:pt x="1317" y="4958"/>
                  <a:pt x="1294" y="4987"/>
                </a:cubicBezTo>
                <a:lnTo>
                  <a:pt x="1283" y="4987"/>
                </a:lnTo>
                <a:cubicBezTo>
                  <a:pt x="1288" y="4981"/>
                  <a:pt x="1288" y="4981"/>
                  <a:pt x="1294" y="4975"/>
                </a:cubicBezTo>
                <a:cubicBezTo>
                  <a:pt x="1288" y="4958"/>
                  <a:pt x="1288" y="4941"/>
                  <a:pt x="1283" y="4924"/>
                </a:cubicBezTo>
                <a:cubicBezTo>
                  <a:pt x="1391" y="4833"/>
                  <a:pt x="1402" y="4669"/>
                  <a:pt x="1515" y="4590"/>
                </a:cubicBezTo>
                <a:cubicBezTo>
                  <a:pt x="1510" y="4584"/>
                  <a:pt x="1498" y="4572"/>
                  <a:pt x="1493" y="4567"/>
                </a:cubicBezTo>
                <a:cubicBezTo>
                  <a:pt x="1515" y="4561"/>
                  <a:pt x="1532" y="4555"/>
                  <a:pt x="1549" y="4544"/>
                </a:cubicBezTo>
                <a:close/>
                <a:moveTo>
                  <a:pt x="16735" y="4980"/>
                </a:moveTo>
                <a:lnTo>
                  <a:pt x="16735" y="4980"/>
                </a:lnTo>
                <a:cubicBezTo>
                  <a:pt x="16737" y="4982"/>
                  <a:pt x="16741" y="4983"/>
                  <a:pt x="16744" y="4987"/>
                </a:cubicBezTo>
                <a:cubicBezTo>
                  <a:pt x="16744" y="4990"/>
                  <a:pt x="16744" y="4994"/>
                  <a:pt x="16745" y="4998"/>
                </a:cubicBezTo>
                <a:lnTo>
                  <a:pt x="16745" y="4998"/>
                </a:lnTo>
                <a:cubicBezTo>
                  <a:pt x="16742" y="4993"/>
                  <a:pt x="16738" y="4987"/>
                  <a:pt x="16735" y="4980"/>
                </a:cubicBezTo>
                <a:close/>
                <a:moveTo>
                  <a:pt x="17100" y="4985"/>
                </a:moveTo>
                <a:cubicBezTo>
                  <a:pt x="17104" y="4985"/>
                  <a:pt x="17108" y="4986"/>
                  <a:pt x="17113" y="4987"/>
                </a:cubicBezTo>
                <a:cubicBezTo>
                  <a:pt x="17127" y="5010"/>
                  <a:pt x="17125" y="5022"/>
                  <a:pt x="17108" y="5022"/>
                </a:cubicBezTo>
                <a:cubicBezTo>
                  <a:pt x="17105" y="5022"/>
                  <a:pt x="17100" y="5022"/>
                  <a:pt x="17096" y="5021"/>
                </a:cubicBezTo>
                <a:cubicBezTo>
                  <a:pt x="17081" y="4997"/>
                  <a:pt x="17083" y="4985"/>
                  <a:pt x="17100" y="4985"/>
                </a:cubicBezTo>
                <a:close/>
                <a:moveTo>
                  <a:pt x="1396" y="4902"/>
                </a:moveTo>
                <a:cubicBezTo>
                  <a:pt x="1396" y="4907"/>
                  <a:pt x="1396" y="4919"/>
                  <a:pt x="1396" y="4924"/>
                </a:cubicBezTo>
                <a:cubicBezTo>
                  <a:pt x="1368" y="4947"/>
                  <a:pt x="1357" y="4998"/>
                  <a:pt x="1374" y="5032"/>
                </a:cubicBezTo>
                <a:cubicBezTo>
                  <a:pt x="1362" y="5026"/>
                  <a:pt x="1345" y="5015"/>
                  <a:pt x="1334" y="5009"/>
                </a:cubicBezTo>
                <a:cubicBezTo>
                  <a:pt x="1351" y="4970"/>
                  <a:pt x="1374" y="4936"/>
                  <a:pt x="1396" y="4902"/>
                </a:cubicBezTo>
                <a:close/>
                <a:moveTo>
                  <a:pt x="1254" y="5026"/>
                </a:moveTo>
                <a:cubicBezTo>
                  <a:pt x="1254" y="5038"/>
                  <a:pt x="1254" y="5043"/>
                  <a:pt x="1254" y="5055"/>
                </a:cubicBezTo>
                <a:cubicBezTo>
                  <a:pt x="1249" y="5055"/>
                  <a:pt x="1243" y="5055"/>
                  <a:pt x="1237" y="5060"/>
                </a:cubicBezTo>
                <a:cubicBezTo>
                  <a:pt x="1243" y="5049"/>
                  <a:pt x="1249" y="5038"/>
                  <a:pt x="1254" y="5026"/>
                </a:cubicBezTo>
                <a:close/>
                <a:moveTo>
                  <a:pt x="1322" y="5026"/>
                </a:moveTo>
                <a:cubicBezTo>
                  <a:pt x="1340" y="5026"/>
                  <a:pt x="1351" y="5032"/>
                  <a:pt x="1362" y="5032"/>
                </a:cubicBezTo>
                <a:cubicBezTo>
                  <a:pt x="1362" y="5038"/>
                  <a:pt x="1362" y="5043"/>
                  <a:pt x="1362" y="5043"/>
                </a:cubicBezTo>
                <a:cubicBezTo>
                  <a:pt x="1357" y="5049"/>
                  <a:pt x="1351" y="5060"/>
                  <a:pt x="1345" y="5066"/>
                </a:cubicBezTo>
                <a:cubicBezTo>
                  <a:pt x="1334" y="5060"/>
                  <a:pt x="1322" y="5049"/>
                  <a:pt x="1317" y="5049"/>
                </a:cubicBezTo>
                <a:cubicBezTo>
                  <a:pt x="1317" y="5038"/>
                  <a:pt x="1322" y="5032"/>
                  <a:pt x="1322" y="5026"/>
                </a:cubicBezTo>
                <a:close/>
                <a:moveTo>
                  <a:pt x="17158" y="5072"/>
                </a:moveTo>
                <a:cubicBezTo>
                  <a:pt x="17167" y="5091"/>
                  <a:pt x="17165" y="5102"/>
                  <a:pt x="17148" y="5102"/>
                </a:cubicBezTo>
                <a:cubicBezTo>
                  <a:pt x="17144" y="5102"/>
                  <a:pt x="17140" y="5101"/>
                  <a:pt x="17135" y="5100"/>
                </a:cubicBezTo>
                <a:cubicBezTo>
                  <a:pt x="17124" y="5077"/>
                  <a:pt x="17135" y="5072"/>
                  <a:pt x="17158" y="5072"/>
                </a:cubicBezTo>
                <a:close/>
                <a:moveTo>
                  <a:pt x="1203" y="5146"/>
                </a:moveTo>
                <a:lnTo>
                  <a:pt x="1203" y="5151"/>
                </a:lnTo>
                <a:cubicBezTo>
                  <a:pt x="1203" y="5151"/>
                  <a:pt x="1203" y="5157"/>
                  <a:pt x="1198" y="5163"/>
                </a:cubicBezTo>
                <a:cubicBezTo>
                  <a:pt x="1198" y="5157"/>
                  <a:pt x="1203" y="5151"/>
                  <a:pt x="1203" y="5146"/>
                </a:cubicBezTo>
                <a:close/>
                <a:moveTo>
                  <a:pt x="1340" y="5077"/>
                </a:moveTo>
                <a:cubicBezTo>
                  <a:pt x="1340" y="5089"/>
                  <a:pt x="1334" y="5100"/>
                  <a:pt x="1334" y="5112"/>
                </a:cubicBezTo>
                <a:cubicBezTo>
                  <a:pt x="1328" y="5117"/>
                  <a:pt x="1328" y="5123"/>
                  <a:pt x="1322" y="5123"/>
                </a:cubicBezTo>
                <a:lnTo>
                  <a:pt x="1317" y="5129"/>
                </a:lnTo>
                <a:lnTo>
                  <a:pt x="1322" y="5129"/>
                </a:lnTo>
                <a:cubicBezTo>
                  <a:pt x="1311" y="5140"/>
                  <a:pt x="1305" y="5151"/>
                  <a:pt x="1300" y="5163"/>
                </a:cubicBezTo>
                <a:lnTo>
                  <a:pt x="1266" y="5163"/>
                </a:lnTo>
                <a:cubicBezTo>
                  <a:pt x="1266" y="5157"/>
                  <a:pt x="1271" y="5151"/>
                  <a:pt x="1271" y="5151"/>
                </a:cubicBezTo>
                <a:cubicBezTo>
                  <a:pt x="1277" y="5146"/>
                  <a:pt x="1294" y="5134"/>
                  <a:pt x="1300" y="5129"/>
                </a:cubicBezTo>
                <a:lnTo>
                  <a:pt x="1305" y="5106"/>
                </a:lnTo>
                <a:cubicBezTo>
                  <a:pt x="1317" y="5094"/>
                  <a:pt x="1328" y="5083"/>
                  <a:pt x="1340" y="5077"/>
                </a:cubicBezTo>
                <a:close/>
                <a:moveTo>
                  <a:pt x="1260" y="5094"/>
                </a:moveTo>
                <a:lnTo>
                  <a:pt x="1260" y="5094"/>
                </a:lnTo>
                <a:cubicBezTo>
                  <a:pt x="1243" y="5134"/>
                  <a:pt x="1226" y="5174"/>
                  <a:pt x="1209" y="5208"/>
                </a:cubicBezTo>
                <a:lnTo>
                  <a:pt x="1203" y="5208"/>
                </a:lnTo>
                <a:cubicBezTo>
                  <a:pt x="1215" y="5168"/>
                  <a:pt x="1237" y="5134"/>
                  <a:pt x="1260" y="5094"/>
                </a:cubicBezTo>
                <a:close/>
                <a:moveTo>
                  <a:pt x="16778" y="5043"/>
                </a:moveTo>
                <a:cubicBezTo>
                  <a:pt x="16789" y="5077"/>
                  <a:pt x="16806" y="5112"/>
                  <a:pt x="16835" y="5129"/>
                </a:cubicBezTo>
                <a:cubicBezTo>
                  <a:pt x="16852" y="5157"/>
                  <a:pt x="16863" y="5180"/>
                  <a:pt x="16880" y="5208"/>
                </a:cubicBezTo>
                <a:cubicBezTo>
                  <a:pt x="16880" y="5214"/>
                  <a:pt x="16874" y="5219"/>
                  <a:pt x="16874" y="5225"/>
                </a:cubicBezTo>
                <a:cubicBezTo>
                  <a:pt x="16835" y="5168"/>
                  <a:pt x="16801" y="5112"/>
                  <a:pt x="16767" y="5049"/>
                </a:cubicBezTo>
                <a:cubicBezTo>
                  <a:pt x="16767" y="5049"/>
                  <a:pt x="16778" y="5049"/>
                  <a:pt x="16778" y="5043"/>
                </a:cubicBezTo>
                <a:close/>
                <a:moveTo>
                  <a:pt x="17207" y="5187"/>
                </a:moveTo>
                <a:cubicBezTo>
                  <a:pt x="17225" y="5187"/>
                  <a:pt x="17252" y="5219"/>
                  <a:pt x="17221" y="5231"/>
                </a:cubicBezTo>
                <a:cubicBezTo>
                  <a:pt x="17215" y="5225"/>
                  <a:pt x="17203" y="5214"/>
                  <a:pt x="17192" y="5208"/>
                </a:cubicBezTo>
                <a:cubicBezTo>
                  <a:pt x="17192" y="5193"/>
                  <a:pt x="17199" y="5187"/>
                  <a:pt x="17207" y="5187"/>
                </a:cubicBezTo>
                <a:close/>
                <a:moveTo>
                  <a:pt x="16897" y="5248"/>
                </a:moveTo>
                <a:cubicBezTo>
                  <a:pt x="16908" y="5265"/>
                  <a:pt x="16914" y="5276"/>
                  <a:pt x="16925" y="5293"/>
                </a:cubicBezTo>
                <a:cubicBezTo>
                  <a:pt x="16920" y="5299"/>
                  <a:pt x="16920" y="5304"/>
                  <a:pt x="16920" y="5310"/>
                </a:cubicBezTo>
                <a:cubicBezTo>
                  <a:pt x="16908" y="5299"/>
                  <a:pt x="16903" y="5287"/>
                  <a:pt x="16897" y="5270"/>
                </a:cubicBezTo>
                <a:lnTo>
                  <a:pt x="16897" y="5248"/>
                </a:lnTo>
                <a:close/>
                <a:moveTo>
                  <a:pt x="17561" y="5338"/>
                </a:moveTo>
                <a:cubicBezTo>
                  <a:pt x="17567" y="5338"/>
                  <a:pt x="17584" y="5350"/>
                  <a:pt x="17589" y="5355"/>
                </a:cubicBezTo>
                <a:cubicBezTo>
                  <a:pt x="17588" y="5366"/>
                  <a:pt x="17581" y="5370"/>
                  <a:pt x="17574" y="5370"/>
                </a:cubicBezTo>
                <a:cubicBezTo>
                  <a:pt x="17557" y="5370"/>
                  <a:pt x="17537" y="5350"/>
                  <a:pt x="17561" y="5338"/>
                </a:cubicBezTo>
                <a:close/>
                <a:moveTo>
                  <a:pt x="16948" y="5333"/>
                </a:moveTo>
                <a:cubicBezTo>
                  <a:pt x="16948" y="5344"/>
                  <a:pt x="16954" y="5355"/>
                  <a:pt x="16960" y="5367"/>
                </a:cubicBezTo>
                <a:lnTo>
                  <a:pt x="16954" y="5378"/>
                </a:lnTo>
                <a:lnTo>
                  <a:pt x="16954" y="5373"/>
                </a:lnTo>
                <a:lnTo>
                  <a:pt x="16948" y="5373"/>
                </a:lnTo>
                <a:cubicBezTo>
                  <a:pt x="16942" y="5361"/>
                  <a:pt x="16931" y="5344"/>
                  <a:pt x="16925" y="5333"/>
                </a:cubicBezTo>
                <a:close/>
                <a:moveTo>
                  <a:pt x="17260" y="5236"/>
                </a:moveTo>
                <a:cubicBezTo>
                  <a:pt x="17294" y="5293"/>
                  <a:pt x="17323" y="5350"/>
                  <a:pt x="17345" y="5407"/>
                </a:cubicBezTo>
                <a:cubicBezTo>
                  <a:pt x="17283" y="5378"/>
                  <a:pt x="17255" y="5310"/>
                  <a:pt x="17215" y="5259"/>
                </a:cubicBezTo>
                <a:cubicBezTo>
                  <a:pt x="17226" y="5253"/>
                  <a:pt x="17243" y="5242"/>
                  <a:pt x="17260" y="5236"/>
                </a:cubicBezTo>
                <a:close/>
                <a:moveTo>
                  <a:pt x="2196" y="5129"/>
                </a:moveTo>
                <a:lnTo>
                  <a:pt x="2196" y="5129"/>
                </a:lnTo>
                <a:cubicBezTo>
                  <a:pt x="2191" y="5163"/>
                  <a:pt x="2168" y="5191"/>
                  <a:pt x="2162" y="5219"/>
                </a:cubicBezTo>
                <a:cubicBezTo>
                  <a:pt x="2145" y="5248"/>
                  <a:pt x="2128" y="5276"/>
                  <a:pt x="2105" y="5310"/>
                </a:cubicBezTo>
                <a:cubicBezTo>
                  <a:pt x="2094" y="5321"/>
                  <a:pt x="2088" y="5338"/>
                  <a:pt x="2077" y="5355"/>
                </a:cubicBezTo>
                <a:cubicBezTo>
                  <a:pt x="2066" y="5378"/>
                  <a:pt x="2054" y="5395"/>
                  <a:pt x="2043" y="5418"/>
                </a:cubicBezTo>
                <a:cubicBezTo>
                  <a:pt x="2049" y="5373"/>
                  <a:pt x="2060" y="5327"/>
                  <a:pt x="2100" y="5304"/>
                </a:cubicBezTo>
                <a:cubicBezTo>
                  <a:pt x="2100" y="5299"/>
                  <a:pt x="2100" y="5282"/>
                  <a:pt x="2100" y="5276"/>
                </a:cubicBezTo>
                <a:cubicBezTo>
                  <a:pt x="2117" y="5253"/>
                  <a:pt x="2140" y="5236"/>
                  <a:pt x="2134" y="5214"/>
                </a:cubicBezTo>
                <a:cubicBezTo>
                  <a:pt x="2157" y="5197"/>
                  <a:pt x="2174" y="5174"/>
                  <a:pt x="2168" y="5146"/>
                </a:cubicBezTo>
                <a:cubicBezTo>
                  <a:pt x="2174" y="5146"/>
                  <a:pt x="2191" y="5134"/>
                  <a:pt x="2196" y="5129"/>
                </a:cubicBezTo>
                <a:close/>
                <a:moveTo>
                  <a:pt x="17343" y="5410"/>
                </a:moveTo>
                <a:cubicBezTo>
                  <a:pt x="17352" y="5410"/>
                  <a:pt x="17360" y="5414"/>
                  <a:pt x="17362" y="5424"/>
                </a:cubicBezTo>
                <a:cubicBezTo>
                  <a:pt x="17366" y="5440"/>
                  <a:pt x="17351" y="5451"/>
                  <a:pt x="17338" y="5451"/>
                </a:cubicBezTo>
                <a:cubicBezTo>
                  <a:pt x="17330" y="5451"/>
                  <a:pt x="17323" y="5446"/>
                  <a:pt x="17323" y="5435"/>
                </a:cubicBezTo>
                <a:cubicBezTo>
                  <a:pt x="17319" y="5418"/>
                  <a:pt x="17331" y="5410"/>
                  <a:pt x="17343" y="5410"/>
                </a:cubicBezTo>
                <a:close/>
                <a:moveTo>
                  <a:pt x="16994" y="5424"/>
                </a:moveTo>
                <a:cubicBezTo>
                  <a:pt x="16999" y="5435"/>
                  <a:pt x="16999" y="5441"/>
                  <a:pt x="17005" y="5452"/>
                </a:cubicBezTo>
                <a:cubicBezTo>
                  <a:pt x="16999" y="5452"/>
                  <a:pt x="16994" y="5446"/>
                  <a:pt x="16988" y="5446"/>
                </a:cubicBezTo>
                <a:cubicBezTo>
                  <a:pt x="16988" y="5441"/>
                  <a:pt x="16988" y="5435"/>
                  <a:pt x="16994" y="5424"/>
                </a:cubicBezTo>
                <a:close/>
                <a:moveTo>
                  <a:pt x="17374" y="5480"/>
                </a:moveTo>
                <a:cubicBezTo>
                  <a:pt x="17381" y="5480"/>
                  <a:pt x="17388" y="5485"/>
                  <a:pt x="17391" y="5497"/>
                </a:cubicBezTo>
                <a:cubicBezTo>
                  <a:pt x="17383" y="5505"/>
                  <a:pt x="17376" y="5509"/>
                  <a:pt x="17370" y="5509"/>
                </a:cubicBezTo>
                <a:cubicBezTo>
                  <a:pt x="17363" y="5509"/>
                  <a:pt x="17357" y="5504"/>
                  <a:pt x="17351" y="5492"/>
                </a:cubicBezTo>
                <a:cubicBezTo>
                  <a:pt x="17359" y="5484"/>
                  <a:pt x="17367" y="5480"/>
                  <a:pt x="17374" y="5480"/>
                </a:cubicBezTo>
                <a:close/>
                <a:moveTo>
                  <a:pt x="17016" y="5469"/>
                </a:moveTo>
                <a:cubicBezTo>
                  <a:pt x="17022" y="5480"/>
                  <a:pt x="17028" y="5497"/>
                  <a:pt x="17039" y="5509"/>
                </a:cubicBezTo>
                <a:cubicBezTo>
                  <a:pt x="17033" y="5509"/>
                  <a:pt x="17022" y="5514"/>
                  <a:pt x="17022" y="5514"/>
                </a:cubicBezTo>
                <a:cubicBezTo>
                  <a:pt x="17016" y="5503"/>
                  <a:pt x="17011" y="5497"/>
                  <a:pt x="17005" y="5486"/>
                </a:cubicBezTo>
                <a:cubicBezTo>
                  <a:pt x="17011" y="5480"/>
                  <a:pt x="17011" y="5475"/>
                  <a:pt x="17016" y="5469"/>
                </a:cubicBezTo>
                <a:close/>
                <a:moveTo>
                  <a:pt x="16728" y="5450"/>
                </a:moveTo>
                <a:cubicBezTo>
                  <a:pt x="16745" y="5450"/>
                  <a:pt x="16781" y="5507"/>
                  <a:pt x="16750" y="5520"/>
                </a:cubicBezTo>
                <a:cubicBezTo>
                  <a:pt x="16738" y="5503"/>
                  <a:pt x="16733" y="5480"/>
                  <a:pt x="16721" y="5463"/>
                </a:cubicBezTo>
                <a:cubicBezTo>
                  <a:pt x="16721" y="5454"/>
                  <a:pt x="16724" y="5450"/>
                  <a:pt x="16728" y="5450"/>
                </a:cubicBezTo>
                <a:close/>
                <a:moveTo>
                  <a:pt x="17516" y="5367"/>
                </a:moveTo>
                <a:cubicBezTo>
                  <a:pt x="17538" y="5367"/>
                  <a:pt x="17550" y="5384"/>
                  <a:pt x="17567" y="5395"/>
                </a:cubicBezTo>
                <a:cubicBezTo>
                  <a:pt x="17572" y="5395"/>
                  <a:pt x="17584" y="5390"/>
                  <a:pt x="17589" y="5390"/>
                </a:cubicBezTo>
                <a:cubicBezTo>
                  <a:pt x="17595" y="5441"/>
                  <a:pt x="17635" y="5492"/>
                  <a:pt x="17640" y="5537"/>
                </a:cubicBezTo>
                <a:cubicBezTo>
                  <a:pt x="17635" y="5538"/>
                  <a:pt x="17630" y="5539"/>
                  <a:pt x="17625" y="5539"/>
                </a:cubicBezTo>
                <a:cubicBezTo>
                  <a:pt x="17610" y="5539"/>
                  <a:pt x="17599" y="5532"/>
                  <a:pt x="17595" y="5514"/>
                </a:cubicBezTo>
                <a:cubicBezTo>
                  <a:pt x="17567" y="5469"/>
                  <a:pt x="17550" y="5418"/>
                  <a:pt x="17516" y="5367"/>
                </a:cubicBezTo>
                <a:close/>
                <a:moveTo>
                  <a:pt x="1061" y="5537"/>
                </a:moveTo>
                <a:cubicBezTo>
                  <a:pt x="1061" y="5543"/>
                  <a:pt x="1056" y="5548"/>
                  <a:pt x="1056" y="5548"/>
                </a:cubicBezTo>
                <a:cubicBezTo>
                  <a:pt x="1056" y="5543"/>
                  <a:pt x="1056" y="5537"/>
                  <a:pt x="1050" y="5537"/>
                </a:cubicBezTo>
                <a:close/>
                <a:moveTo>
                  <a:pt x="16647" y="4158"/>
                </a:moveTo>
                <a:lnTo>
                  <a:pt x="16647" y="4158"/>
                </a:lnTo>
                <a:cubicBezTo>
                  <a:pt x="16727" y="4221"/>
                  <a:pt x="16761" y="4317"/>
                  <a:pt x="16823" y="4397"/>
                </a:cubicBezTo>
                <a:lnTo>
                  <a:pt x="16846" y="4385"/>
                </a:lnTo>
                <a:lnTo>
                  <a:pt x="16846" y="4385"/>
                </a:lnTo>
                <a:cubicBezTo>
                  <a:pt x="16840" y="4391"/>
                  <a:pt x="16829" y="4408"/>
                  <a:pt x="16818" y="4414"/>
                </a:cubicBezTo>
                <a:cubicBezTo>
                  <a:pt x="16835" y="4425"/>
                  <a:pt x="16857" y="4436"/>
                  <a:pt x="16869" y="4442"/>
                </a:cubicBezTo>
                <a:cubicBezTo>
                  <a:pt x="16869" y="4453"/>
                  <a:pt x="16880" y="4476"/>
                  <a:pt x="16880" y="4482"/>
                </a:cubicBezTo>
                <a:cubicBezTo>
                  <a:pt x="16891" y="4487"/>
                  <a:pt x="16908" y="4493"/>
                  <a:pt x="16914" y="4499"/>
                </a:cubicBezTo>
                <a:cubicBezTo>
                  <a:pt x="16914" y="4504"/>
                  <a:pt x="16914" y="4521"/>
                  <a:pt x="16914" y="4527"/>
                </a:cubicBezTo>
                <a:cubicBezTo>
                  <a:pt x="17079" y="4743"/>
                  <a:pt x="17181" y="4998"/>
                  <a:pt x="17334" y="5219"/>
                </a:cubicBezTo>
                <a:cubicBezTo>
                  <a:pt x="17368" y="5344"/>
                  <a:pt x="17459" y="5446"/>
                  <a:pt x="17493" y="5571"/>
                </a:cubicBezTo>
                <a:cubicBezTo>
                  <a:pt x="17408" y="5452"/>
                  <a:pt x="17345" y="5316"/>
                  <a:pt x="17272" y="5185"/>
                </a:cubicBezTo>
                <a:lnTo>
                  <a:pt x="17272" y="5191"/>
                </a:lnTo>
                <a:cubicBezTo>
                  <a:pt x="17255" y="5163"/>
                  <a:pt x="17255" y="5123"/>
                  <a:pt x="17221" y="5117"/>
                </a:cubicBezTo>
                <a:cubicBezTo>
                  <a:pt x="17221" y="5129"/>
                  <a:pt x="17215" y="5151"/>
                  <a:pt x="17215" y="5163"/>
                </a:cubicBezTo>
                <a:cubicBezTo>
                  <a:pt x="17198" y="5163"/>
                  <a:pt x="17169" y="5168"/>
                  <a:pt x="17152" y="5168"/>
                </a:cubicBezTo>
                <a:cubicBezTo>
                  <a:pt x="17158" y="5151"/>
                  <a:pt x="17158" y="5134"/>
                  <a:pt x="17164" y="5117"/>
                </a:cubicBezTo>
                <a:cubicBezTo>
                  <a:pt x="17186" y="5117"/>
                  <a:pt x="17203" y="5106"/>
                  <a:pt x="17209" y="5077"/>
                </a:cubicBezTo>
                <a:cubicBezTo>
                  <a:pt x="17192" y="5009"/>
                  <a:pt x="17130" y="4953"/>
                  <a:pt x="17096" y="4885"/>
                </a:cubicBezTo>
                <a:cubicBezTo>
                  <a:pt x="17079" y="4845"/>
                  <a:pt x="17062" y="4794"/>
                  <a:pt x="17016" y="4782"/>
                </a:cubicBezTo>
                <a:lnTo>
                  <a:pt x="17016" y="4782"/>
                </a:lnTo>
                <a:cubicBezTo>
                  <a:pt x="17016" y="4816"/>
                  <a:pt x="17033" y="4856"/>
                  <a:pt x="17067" y="4879"/>
                </a:cubicBezTo>
                <a:cubicBezTo>
                  <a:pt x="17073" y="4913"/>
                  <a:pt x="17135" y="4958"/>
                  <a:pt x="17090" y="4981"/>
                </a:cubicBezTo>
                <a:cubicBezTo>
                  <a:pt x="17073" y="4953"/>
                  <a:pt x="17056" y="4941"/>
                  <a:pt x="17028" y="4941"/>
                </a:cubicBezTo>
                <a:cubicBezTo>
                  <a:pt x="17033" y="4936"/>
                  <a:pt x="17045" y="4919"/>
                  <a:pt x="17056" y="4913"/>
                </a:cubicBezTo>
                <a:cubicBezTo>
                  <a:pt x="17045" y="4907"/>
                  <a:pt x="17016" y="4902"/>
                  <a:pt x="17005" y="4896"/>
                </a:cubicBezTo>
                <a:cubicBezTo>
                  <a:pt x="16994" y="4879"/>
                  <a:pt x="16982" y="4862"/>
                  <a:pt x="16971" y="4845"/>
                </a:cubicBezTo>
                <a:cubicBezTo>
                  <a:pt x="16988" y="4845"/>
                  <a:pt x="17011" y="4839"/>
                  <a:pt x="17022" y="4839"/>
                </a:cubicBezTo>
                <a:cubicBezTo>
                  <a:pt x="16999" y="4828"/>
                  <a:pt x="16977" y="4822"/>
                  <a:pt x="16948" y="4811"/>
                </a:cubicBezTo>
                <a:cubicBezTo>
                  <a:pt x="16954" y="4811"/>
                  <a:pt x="16971" y="4799"/>
                  <a:pt x="16977" y="4794"/>
                </a:cubicBezTo>
                <a:cubicBezTo>
                  <a:pt x="16937" y="4743"/>
                  <a:pt x="16903" y="4686"/>
                  <a:pt x="16863" y="4635"/>
                </a:cubicBezTo>
                <a:cubicBezTo>
                  <a:pt x="16818" y="4618"/>
                  <a:pt x="16823" y="4561"/>
                  <a:pt x="16812" y="4521"/>
                </a:cubicBezTo>
                <a:lnTo>
                  <a:pt x="16812" y="4521"/>
                </a:lnTo>
                <a:cubicBezTo>
                  <a:pt x="16903" y="4567"/>
                  <a:pt x="16931" y="4675"/>
                  <a:pt x="16988" y="4754"/>
                </a:cubicBezTo>
                <a:cubicBezTo>
                  <a:pt x="16988" y="4764"/>
                  <a:pt x="16994" y="4767"/>
                  <a:pt x="17001" y="4767"/>
                </a:cubicBezTo>
                <a:cubicBezTo>
                  <a:pt x="17020" y="4767"/>
                  <a:pt x="17049" y="4744"/>
                  <a:pt x="17016" y="4731"/>
                </a:cubicBezTo>
                <a:cubicBezTo>
                  <a:pt x="16925" y="4595"/>
                  <a:pt x="16840" y="4448"/>
                  <a:pt x="16744" y="4312"/>
                </a:cubicBezTo>
                <a:cubicBezTo>
                  <a:pt x="16710" y="4260"/>
                  <a:pt x="16676" y="4215"/>
                  <a:pt x="16647" y="4158"/>
                </a:cubicBezTo>
                <a:close/>
                <a:moveTo>
                  <a:pt x="17606" y="5548"/>
                </a:moveTo>
                <a:cubicBezTo>
                  <a:pt x="17618" y="5548"/>
                  <a:pt x="17646" y="5554"/>
                  <a:pt x="17657" y="5554"/>
                </a:cubicBezTo>
                <a:cubicBezTo>
                  <a:pt x="17674" y="5571"/>
                  <a:pt x="17680" y="5594"/>
                  <a:pt x="17674" y="5616"/>
                </a:cubicBezTo>
                <a:cubicBezTo>
                  <a:pt x="17660" y="5625"/>
                  <a:pt x="17645" y="5628"/>
                  <a:pt x="17629" y="5628"/>
                </a:cubicBezTo>
                <a:cubicBezTo>
                  <a:pt x="17613" y="5628"/>
                  <a:pt x="17598" y="5625"/>
                  <a:pt x="17584" y="5622"/>
                </a:cubicBezTo>
                <a:cubicBezTo>
                  <a:pt x="17595" y="5616"/>
                  <a:pt x="17629" y="5616"/>
                  <a:pt x="17640" y="5611"/>
                </a:cubicBezTo>
                <a:cubicBezTo>
                  <a:pt x="17629" y="5594"/>
                  <a:pt x="17618" y="5571"/>
                  <a:pt x="17606" y="5548"/>
                </a:cubicBezTo>
                <a:close/>
                <a:moveTo>
                  <a:pt x="17525" y="5633"/>
                </a:moveTo>
                <a:cubicBezTo>
                  <a:pt x="17529" y="5633"/>
                  <a:pt x="17533" y="5635"/>
                  <a:pt x="17538" y="5639"/>
                </a:cubicBezTo>
                <a:cubicBezTo>
                  <a:pt x="17552" y="5648"/>
                  <a:pt x="17551" y="5679"/>
                  <a:pt x="17538" y="5679"/>
                </a:cubicBezTo>
                <a:cubicBezTo>
                  <a:pt x="17535" y="5679"/>
                  <a:pt x="17531" y="5678"/>
                  <a:pt x="17527" y="5673"/>
                </a:cubicBezTo>
                <a:cubicBezTo>
                  <a:pt x="17508" y="5669"/>
                  <a:pt x="17509" y="5633"/>
                  <a:pt x="17525" y="5633"/>
                </a:cubicBezTo>
                <a:close/>
                <a:moveTo>
                  <a:pt x="17028" y="5526"/>
                </a:moveTo>
                <a:lnTo>
                  <a:pt x="17028" y="5526"/>
                </a:lnTo>
                <a:cubicBezTo>
                  <a:pt x="17084" y="5565"/>
                  <a:pt x="17096" y="5645"/>
                  <a:pt x="17135" y="5702"/>
                </a:cubicBezTo>
                <a:lnTo>
                  <a:pt x="17118" y="5707"/>
                </a:lnTo>
                <a:cubicBezTo>
                  <a:pt x="17090" y="5645"/>
                  <a:pt x="17062" y="5582"/>
                  <a:pt x="17028" y="5526"/>
                </a:cubicBezTo>
                <a:close/>
                <a:moveTo>
                  <a:pt x="1451" y="5986"/>
                </a:moveTo>
                <a:cubicBezTo>
                  <a:pt x="1455" y="5986"/>
                  <a:pt x="1460" y="5988"/>
                  <a:pt x="1464" y="5991"/>
                </a:cubicBezTo>
                <a:cubicBezTo>
                  <a:pt x="1479" y="6010"/>
                  <a:pt x="1457" y="6033"/>
                  <a:pt x="1439" y="6033"/>
                </a:cubicBezTo>
                <a:cubicBezTo>
                  <a:pt x="1436" y="6033"/>
                  <a:pt x="1433" y="6032"/>
                  <a:pt x="1430" y="6031"/>
                </a:cubicBezTo>
                <a:cubicBezTo>
                  <a:pt x="1412" y="6012"/>
                  <a:pt x="1431" y="5986"/>
                  <a:pt x="1451" y="5986"/>
                </a:cubicBezTo>
                <a:close/>
                <a:moveTo>
                  <a:pt x="17572" y="5900"/>
                </a:moveTo>
                <a:lnTo>
                  <a:pt x="17572" y="5900"/>
                </a:lnTo>
                <a:cubicBezTo>
                  <a:pt x="17589" y="5929"/>
                  <a:pt x="17606" y="5963"/>
                  <a:pt x="17623" y="5991"/>
                </a:cubicBezTo>
                <a:cubicBezTo>
                  <a:pt x="17623" y="6008"/>
                  <a:pt x="17618" y="6025"/>
                  <a:pt x="17618" y="6042"/>
                </a:cubicBezTo>
                <a:cubicBezTo>
                  <a:pt x="17601" y="5997"/>
                  <a:pt x="17584" y="5951"/>
                  <a:pt x="17572" y="5900"/>
                </a:cubicBezTo>
                <a:close/>
                <a:moveTo>
                  <a:pt x="17937" y="6265"/>
                </a:moveTo>
                <a:cubicBezTo>
                  <a:pt x="17938" y="6266"/>
                  <a:pt x="17940" y="6268"/>
                  <a:pt x="17941" y="6269"/>
                </a:cubicBezTo>
                <a:cubicBezTo>
                  <a:pt x="17940" y="6268"/>
                  <a:pt x="17938" y="6266"/>
                  <a:pt x="17937" y="6265"/>
                </a:cubicBezTo>
                <a:close/>
                <a:moveTo>
                  <a:pt x="786" y="6307"/>
                </a:moveTo>
                <a:cubicBezTo>
                  <a:pt x="789" y="6307"/>
                  <a:pt x="792" y="6307"/>
                  <a:pt x="795" y="6309"/>
                </a:cubicBezTo>
                <a:cubicBezTo>
                  <a:pt x="810" y="6319"/>
                  <a:pt x="803" y="6356"/>
                  <a:pt x="781" y="6356"/>
                </a:cubicBezTo>
                <a:cubicBezTo>
                  <a:pt x="778" y="6356"/>
                  <a:pt x="775" y="6355"/>
                  <a:pt x="772" y="6354"/>
                </a:cubicBezTo>
                <a:cubicBezTo>
                  <a:pt x="752" y="6344"/>
                  <a:pt x="763" y="6307"/>
                  <a:pt x="786" y="6307"/>
                </a:cubicBezTo>
                <a:close/>
                <a:moveTo>
                  <a:pt x="17691" y="6161"/>
                </a:moveTo>
                <a:cubicBezTo>
                  <a:pt x="17714" y="6241"/>
                  <a:pt x="17754" y="6309"/>
                  <a:pt x="17777" y="6388"/>
                </a:cubicBezTo>
                <a:cubicBezTo>
                  <a:pt x="17754" y="6388"/>
                  <a:pt x="17742" y="6365"/>
                  <a:pt x="17731" y="6348"/>
                </a:cubicBezTo>
                <a:lnTo>
                  <a:pt x="17697" y="6348"/>
                </a:lnTo>
                <a:cubicBezTo>
                  <a:pt x="17703" y="6337"/>
                  <a:pt x="17714" y="6314"/>
                  <a:pt x="17720" y="6303"/>
                </a:cubicBezTo>
                <a:cubicBezTo>
                  <a:pt x="17708" y="6303"/>
                  <a:pt x="17697" y="6309"/>
                  <a:pt x="17686" y="6309"/>
                </a:cubicBezTo>
                <a:cubicBezTo>
                  <a:pt x="17716" y="6274"/>
                  <a:pt x="17708" y="6250"/>
                  <a:pt x="17688" y="6250"/>
                </a:cubicBezTo>
                <a:cubicBezTo>
                  <a:pt x="17678" y="6250"/>
                  <a:pt x="17665" y="6256"/>
                  <a:pt x="17652" y="6269"/>
                </a:cubicBezTo>
                <a:cubicBezTo>
                  <a:pt x="17646" y="6258"/>
                  <a:pt x="17640" y="6241"/>
                  <a:pt x="17640" y="6235"/>
                </a:cubicBezTo>
                <a:cubicBezTo>
                  <a:pt x="17657" y="6235"/>
                  <a:pt x="17680" y="6229"/>
                  <a:pt x="17697" y="6229"/>
                </a:cubicBezTo>
                <a:cubicBezTo>
                  <a:pt x="17686" y="6207"/>
                  <a:pt x="17686" y="6184"/>
                  <a:pt x="17691" y="6161"/>
                </a:cubicBezTo>
                <a:close/>
                <a:moveTo>
                  <a:pt x="1669" y="6116"/>
                </a:moveTo>
                <a:cubicBezTo>
                  <a:pt x="1674" y="6116"/>
                  <a:pt x="1680" y="6121"/>
                  <a:pt x="1686" y="6121"/>
                </a:cubicBezTo>
                <a:cubicBezTo>
                  <a:pt x="1646" y="6212"/>
                  <a:pt x="1606" y="6303"/>
                  <a:pt x="1566" y="6394"/>
                </a:cubicBezTo>
                <a:cubicBezTo>
                  <a:pt x="1589" y="6331"/>
                  <a:pt x="1606" y="6263"/>
                  <a:pt x="1646" y="6207"/>
                </a:cubicBezTo>
                <a:lnTo>
                  <a:pt x="1606" y="6207"/>
                </a:lnTo>
                <a:cubicBezTo>
                  <a:pt x="1618" y="6201"/>
                  <a:pt x="1635" y="6195"/>
                  <a:pt x="1652" y="6190"/>
                </a:cubicBezTo>
                <a:cubicBezTo>
                  <a:pt x="1657" y="6161"/>
                  <a:pt x="1663" y="6138"/>
                  <a:pt x="1669" y="6116"/>
                </a:cubicBezTo>
                <a:close/>
                <a:moveTo>
                  <a:pt x="1010" y="5588"/>
                </a:moveTo>
                <a:lnTo>
                  <a:pt x="1010" y="5588"/>
                </a:lnTo>
                <a:cubicBezTo>
                  <a:pt x="999" y="5628"/>
                  <a:pt x="988" y="5668"/>
                  <a:pt x="971" y="5713"/>
                </a:cubicBezTo>
                <a:lnTo>
                  <a:pt x="976" y="5713"/>
                </a:lnTo>
                <a:cubicBezTo>
                  <a:pt x="948" y="5781"/>
                  <a:pt x="925" y="5849"/>
                  <a:pt x="886" y="5912"/>
                </a:cubicBezTo>
                <a:lnTo>
                  <a:pt x="914" y="5934"/>
                </a:lnTo>
                <a:cubicBezTo>
                  <a:pt x="920" y="5917"/>
                  <a:pt x="937" y="5889"/>
                  <a:pt x="948" y="5872"/>
                </a:cubicBezTo>
                <a:lnTo>
                  <a:pt x="982" y="5860"/>
                </a:lnTo>
                <a:lnTo>
                  <a:pt x="982" y="5889"/>
                </a:lnTo>
                <a:lnTo>
                  <a:pt x="937" y="5894"/>
                </a:lnTo>
                <a:cubicBezTo>
                  <a:pt x="937" y="5929"/>
                  <a:pt x="931" y="5963"/>
                  <a:pt x="931" y="5997"/>
                </a:cubicBezTo>
                <a:cubicBezTo>
                  <a:pt x="886" y="6025"/>
                  <a:pt x="874" y="6070"/>
                  <a:pt x="869" y="6121"/>
                </a:cubicBezTo>
                <a:cubicBezTo>
                  <a:pt x="874" y="6173"/>
                  <a:pt x="812" y="6218"/>
                  <a:pt x="835" y="6275"/>
                </a:cubicBezTo>
                <a:cubicBezTo>
                  <a:pt x="812" y="6263"/>
                  <a:pt x="789" y="6258"/>
                  <a:pt x="766" y="6252"/>
                </a:cubicBezTo>
                <a:cubicBezTo>
                  <a:pt x="744" y="6297"/>
                  <a:pt x="721" y="6348"/>
                  <a:pt x="715" y="6405"/>
                </a:cubicBezTo>
                <a:cubicBezTo>
                  <a:pt x="698" y="6428"/>
                  <a:pt x="681" y="6445"/>
                  <a:pt x="670" y="6468"/>
                </a:cubicBezTo>
                <a:cubicBezTo>
                  <a:pt x="710" y="6348"/>
                  <a:pt x="732" y="6224"/>
                  <a:pt x="801" y="6116"/>
                </a:cubicBezTo>
                <a:lnTo>
                  <a:pt x="801" y="6116"/>
                </a:lnTo>
                <a:cubicBezTo>
                  <a:pt x="789" y="6155"/>
                  <a:pt x="778" y="6195"/>
                  <a:pt x="766" y="6241"/>
                </a:cubicBezTo>
                <a:cubicBezTo>
                  <a:pt x="778" y="6241"/>
                  <a:pt x="801" y="6246"/>
                  <a:pt x="812" y="6246"/>
                </a:cubicBezTo>
                <a:cubicBezTo>
                  <a:pt x="818" y="6155"/>
                  <a:pt x="874" y="6076"/>
                  <a:pt x="886" y="5985"/>
                </a:cubicBezTo>
                <a:lnTo>
                  <a:pt x="886" y="5985"/>
                </a:lnTo>
                <a:cubicBezTo>
                  <a:pt x="835" y="6014"/>
                  <a:pt x="823" y="6076"/>
                  <a:pt x="789" y="6121"/>
                </a:cubicBezTo>
                <a:cubicBezTo>
                  <a:pt x="829" y="5974"/>
                  <a:pt x="891" y="5826"/>
                  <a:pt x="959" y="5685"/>
                </a:cubicBezTo>
                <a:cubicBezTo>
                  <a:pt x="965" y="5685"/>
                  <a:pt x="965" y="5685"/>
                  <a:pt x="965" y="5679"/>
                </a:cubicBezTo>
                <a:cubicBezTo>
                  <a:pt x="971" y="5679"/>
                  <a:pt x="971" y="5673"/>
                  <a:pt x="971" y="5668"/>
                </a:cubicBezTo>
                <a:cubicBezTo>
                  <a:pt x="982" y="5639"/>
                  <a:pt x="999" y="5616"/>
                  <a:pt x="1010" y="5588"/>
                </a:cubicBezTo>
                <a:close/>
                <a:moveTo>
                  <a:pt x="17731" y="6405"/>
                </a:moveTo>
                <a:cubicBezTo>
                  <a:pt x="17771" y="6405"/>
                  <a:pt x="17794" y="6422"/>
                  <a:pt x="17794" y="6462"/>
                </a:cubicBezTo>
                <a:cubicBezTo>
                  <a:pt x="17782" y="6468"/>
                  <a:pt x="17760" y="6473"/>
                  <a:pt x="17748" y="6479"/>
                </a:cubicBezTo>
                <a:cubicBezTo>
                  <a:pt x="17754" y="6473"/>
                  <a:pt x="17771" y="6456"/>
                  <a:pt x="17777" y="6445"/>
                </a:cubicBezTo>
                <a:cubicBezTo>
                  <a:pt x="17765" y="6434"/>
                  <a:pt x="17742" y="6416"/>
                  <a:pt x="17731" y="6405"/>
                </a:cubicBezTo>
                <a:close/>
                <a:moveTo>
                  <a:pt x="17447" y="6473"/>
                </a:moveTo>
                <a:cubicBezTo>
                  <a:pt x="17470" y="6473"/>
                  <a:pt x="17487" y="6536"/>
                  <a:pt x="17459" y="6541"/>
                </a:cubicBezTo>
                <a:cubicBezTo>
                  <a:pt x="17442" y="6530"/>
                  <a:pt x="17436" y="6496"/>
                  <a:pt x="17447" y="6473"/>
                </a:cubicBezTo>
                <a:close/>
                <a:moveTo>
                  <a:pt x="1504" y="6547"/>
                </a:moveTo>
                <a:cubicBezTo>
                  <a:pt x="1504" y="6553"/>
                  <a:pt x="1504" y="6553"/>
                  <a:pt x="1504" y="6553"/>
                </a:cubicBezTo>
                <a:lnTo>
                  <a:pt x="1498" y="6553"/>
                </a:lnTo>
                <a:lnTo>
                  <a:pt x="1498" y="6547"/>
                </a:lnTo>
                <a:close/>
                <a:moveTo>
                  <a:pt x="17828" y="6530"/>
                </a:moveTo>
                <a:cubicBezTo>
                  <a:pt x="17833" y="6570"/>
                  <a:pt x="17839" y="6609"/>
                  <a:pt x="17850" y="6643"/>
                </a:cubicBezTo>
                <a:cubicBezTo>
                  <a:pt x="17833" y="6638"/>
                  <a:pt x="17816" y="6632"/>
                  <a:pt x="17799" y="6626"/>
                </a:cubicBezTo>
                <a:cubicBezTo>
                  <a:pt x="17811" y="6615"/>
                  <a:pt x="17816" y="6604"/>
                  <a:pt x="17828" y="6592"/>
                </a:cubicBezTo>
                <a:cubicBezTo>
                  <a:pt x="17822" y="6575"/>
                  <a:pt x="17811" y="6553"/>
                  <a:pt x="17799" y="6536"/>
                </a:cubicBezTo>
                <a:lnTo>
                  <a:pt x="17828" y="6530"/>
                </a:lnTo>
                <a:close/>
                <a:moveTo>
                  <a:pt x="749" y="6428"/>
                </a:moveTo>
                <a:lnTo>
                  <a:pt x="749" y="6428"/>
                </a:lnTo>
                <a:cubicBezTo>
                  <a:pt x="732" y="6530"/>
                  <a:pt x="681" y="6626"/>
                  <a:pt x="687" y="6734"/>
                </a:cubicBezTo>
                <a:cubicBezTo>
                  <a:pt x="681" y="6729"/>
                  <a:pt x="664" y="6717"/>
                  <a:pt x="659" y="6712"/>
                </a:cubicBezTo>
                <a:cubicBezTo>
                  <a:pt x="687" y="6615"/>
                  <a:pt x="693" y="6507"/>
                  <a:pt x="749" y="6428"/>
                </a:cubicBezTo>
                <a:close/>
                <a:moveTo>
                  <a:pt x="654" y="6762"/>
                </a:moveTo>
                <a:cubicBezTo>
                  <a:pt x="656" y="6762"/>
                  <a:pt x="657" y="6762"/>
                  <a:pt x="659" y="6763"/>
                </a:cubicBezTo>
                <a:cubicBezTo>
                  <a:pt x="676" y="6780"/>
                  <a:pt x="659" y="6814"/>
                  <a:pt x="636" y="6814"/>
                </a:cubicBezTo>
                <a:cubicBezTo>
                  <a:pt x="620" y="6798"/>
                  <a:pt x="634" y="6762"/>
                  <a:pt x="654" y="6762"/>
                </a:cubicBezTo>
                <a:close/>
                <a:moveTo>
                  <a:pt x="17550" y="6780"/>
                </a:moveTo>
                <a:lnTo>
                  <a:pt x="17550" y="6780"/>
                </a:lnTo>
                <a:cubicBezTo>
                  <a:pt x="17572" y="6797"/>
                  <a:pt x="17567" y="6808"/>
                  <a:pt x="17544" y="6814"/>
                </a:cubicBezTo>
                <a:cubicBezTo>
                  <a:pt x="17527" y="6797"/>
                  <a:pt x="17527" y="6785"/>
                  <a:pt x="17550" y="6780"/>
                </a:cubicBezTo>
                <a:close/>
                <a:moveTo>
                  <a:pt x="642" y="6842"/>
                </a:moveTo>
                <a:cubicBezTo>
                  <a:pt x="636" y="6882"/>
                  <a:pt x="625" y="6916"/>
                  <a:pt x="602" y="6944"/>
                </a:cubicBezTo>
                <a:cubicBezTo>
                  <a:pt x="602" y="6910"/>
                  <a:pt x="608" y="6876"/>
                  <a:pt x="613" y="6842"/>
                </a:cubicBezTo>
                <a:close/>
                <a:moveTo>
                  <a:pt x="17550" y="5690"/>
                </a:moveTo>
                <a:lnTo>
                  <a:pt x="17550" y="5690"/>
                </a:lnTo>
                <a:cubicBezTo>
                  <a:pt x="17623" y="5787"/>
                  <a:pt x="17640" y="5929"/>
                  <a:pt x="17725" y="6008"/>
                </a:cubicBezTo>
                <a:cubicBezTo>
                  <a:pt x="17720" y="6014"/>
                  <a:pt x="17708" y="6019"/>
                  <a:pt x="17703" y="6019"/>
                </a:cubicBezTo>
                <a:cubicBezTo>
                  <a:pt x="17816" y="6269"/>
                  <a:pt x="17896" y="6530"/>
                  <a:pt x="17975" y="6791"/>
                </a:cubicBezTo>
                <a:cubicBezTo>
                  <a:pt x="17981" y="6791"/>
                  <a:pt x="17986" y="6785"/>
                  <a:pt x="17992" y="6785"/>
                </a:cubicBezTo>
                <a:cubicBezTo>
                  <a:pt x="17975" y="6859"/>
                  <a:pt x="18021" y="6921"/>
                  <a:pt x="18038" y="6990"/>
                </a:cubicBezTo>
                <a:cubicBezTo>
                  <a:pt x="17998" y="6967"/>
                  <a:pt x="18003" y="6921"/>
                  <a:pt x="17986" y="6882"/>
                </a:cubicBezTo>
                <a:cubicBezTo>
                  <a:pt x="17884" y="6558"/>
                  <a:pt x="17765" y="6235"/>
                  <a:pt x="17640" y="5912"/>
                </a:cubicBezTo>
                <a:cubicBezTo>
                  <a:pt x="17612" y="5838"/>
                  <a:pt x="17567" y="5770"/>
                  <a:pt x="17550" y="5690"/>
                </a:cubicBezTo>
                <a:close/>
                <a:moveTo>
                  <a:pt x="594" y="6970"/>
                </a:moveTo>
                <a:cubicBezTo>
                  <a:pt x="596" y="6970"/>
                  <a:pt x="599" y="6971"/>
                  <a:pt x="602" y="6973"/>
                </a:cubicBezTo>
                <a:cubicBezTo>
                  <a:pt x="622" y="6982"/>
                  <a:pt x="607" y="7014"/>
                  <a:pt x="591" y="7014"/>
                </a:cubicBezTo>
                <a:cubicBezTo>
                  <a:pt x="589" y="7014"/>
                  <a:pt x="587" y="7014"/>
                  <a:pt x="585" y="7012"/>
                </a:cubicBezTo>
                <a:cubicBezTo>
                  <a:pt x="565" y="7002"/>
                  <a:pt x="576" y="6970"/>
                  <a:pt x="594" y="6970"/>
                </a:cubicBezTo>
                <a:close/>
                <a:moveTo>
                  <a:pt x="670" y="6473"/>
                </a:moveTo>
                <a:lnTo>
                  <a:pt x="670" y="6473"/>
                </a:lnTo>
                <a:cubicBezTo>
                  <a:pt x="659" y="6643"/>
                  <a:pt x="579" y="6791"/>
                  <a:pt x="551" y="6955"/>
                </a:cubicBezTo>
                <a:cubicBezTo>
                  <a:pt x="545" y="6995"/>
                  <a:pt x="528" y="7029"/>
                  <a:pt x="505" y="7063"/>
                </a:cubicBezTo>
                <a:cubicBezTo>
                  <a:pt x="545" y="6865"/>
                  <a:pt x="596" y="6666"/>
                  <a:pt x="670" y="6473"/>
                </a:cubicBezTo>
                <a:close/>
                <a:moveTo>
                  <a:pt x="557" y="7092"/>
                </a:moveTo>
                <a:cubicBezTo>
                  <a:pt x="579" y="7097"/>
                  <a:pt x="585" y="7114"/>
                  <a:pt x="562" y="7131"/>
                </a:cubicBezTo>
                <a:cubicBezTo>
                  <a:pt x="540" y="7120"/>
                  <a:pt x="540" y="7109"/>
                  <a:pt x="557" y="7092"/>
                </a:cubicBezTo>
                <a:close/>
                <a:moveTo>
                  <a:pt x="1118" y="7211"/>
                </a:moveTo>
                <a:lnTo>
                  <a:pt x="1118" y="7211"/>
                </a:lnTo>
                <a:cubicBezTo>
                  <a:pt x="1107" y="7245"/>
                  <a:pt x="1096" y="7279"/>
                  <a:pt x="1079" y="7307"/>
                </a:cubicBezTo>
                <a:cubicBezTo>
                  <a:pt x="1079" y="7275"/>
                  <a:pt x="1089" y="7248"/>
                  <a:pt x="1095" y="7216"/>
                </a:cubicBezTo>
                <a:lnTo>
                  <a:pt x="1095" y="7216"/>
                </a:lnTo>
                <a:cubicBezTo>
                  <a:pt x="1104" y="7216"/>
                  <a:pt x="1113" y="7216"/>
                  <a:pt x="1118" y="7211"/>
                </a:cubicBezTo>
                <a:close/>
                <a:moveTo>
                  <a:pt x="18026" y="6995"/>
                </a:moveTo>
                <a:lnTo>
                  <a:pt x="18026" y="6995"/>
                </a:lnTo>
                <a:cubicBezTo>
                  <a:pt x="18083" y="7103"/>
                  <a:pt x="18094" y="7234"/>
                  <a:pt x="18117" y="7353"/>
                </a:cubicBezTo>
                <a:cubicBezTo>
                  <a:pt x="18083" y="7319"/>
                  <a:pt x="18083" y="7268"/>
                  <a:pt x="18066" y="7222"/>
                </a:cubicBezTo>
                <a:lnTo>
                  <a:pt x="18072" y="7222"/>
                </a:lnTo>
                <a:cubicBezTo>
                  <a:pt x="18049" y="7148"/>
                  <a:pt x="18021" y="7075"/>
                  <a:pt x="18026" y="6995"/>
                </a:cubicBezTo>
                <a:close/>
                <a:moveTo>
                  <a:pt x="18116" y="7357"/>
                </a:moveTo>
                <a:cubicBezTo>
                  <a:pt x="18119" y="7357"/>
                  <a:pt x="18124" y="7357"/>
                  <a:pt x="18128" y="7358"/>
                </a:cubicBezTo>
                <a:cubicBezTo>
                  <a:pt x="18138" y="7382"/>
                  <a:pt x="18135" y="7394"/>
                  <a:pt x="18118" y="7394"/>
                </a:cubicBezTo>
                <a:cubicBezTo>
                  <a:pt x="18114" y="7394"/>
                  <a:pt x="18110" y="7393"/>
                  <a:pt x="18106" y="7392"/>
                </a:cubicBezTo>
                <a:cubicBezTo>
                  <a:pt x="18096" y="7369"/>
                  <a:pt x="18099" y="7357"/>
                  <a:pt x="18116" y="7357"/>
                </a:cubicBezTo>
                <a:close/>
                <a:moveTo>
                  <a:pt x="18021" y="7194"/>
                </a:moveTo>
                <a:cubicBezTo>
                  <a:pt x="18043" y="7290"/>
                  <a:pt x="18049" y="7398"/>
                  <a:pt x="18089" y="7495"/>
                </a:cubicBezTo>
                <a:cubicBezTo>
                  <a:pt x="18100" y="7517"/>
                  <a:pt x="18094" y="7540"/>
                  <a:pt x="18083" y="7557"/>
                </a:cubicBezTo>
                <a:lnTo>
                  <a:pt x="18083" y="7563"/>
                </a:lnTo>
                <a:cubicBezTo>
                  <a:pt x="18068" y="7538"/>
                  <a:pt x="18079" y="7466"/>
                  <a:pt x="18045" y="7466"/>
                </a:cubicBezTo>
                <a:cubicBezTo>
                  <a:pt x="18040" y="7466"/>
                  <a:pt x="18034" y="7468"/>
                  <a:pt x="18026" y="7472"/>
                </a:cubicBezTo>
                <a:cubicBezTo>
                  <a:pt x="18038" y="7466"/>
                  <a:pt x="18049" y="7455"/>
                  <a:pt x="18055" y="7449"/>
                </a:cubicBezTo>
                <a:cubicBezTo>
                  <a:pt x="18026" y="7370"/>
                  <a:pt x="18009" y="7279"/>
                  <a:pt x="18021" y="7194"/>
                </a:cubicBezTo>
                <a:close/>
                <a:moveTo>
                  <a:pt x="454" y="7597"/>
                </a:moveTo>
                <a:cubicBezTo>
                  <a:pt x="483" y="7597"/>
                  <a:pt x="471" y="7636"/>
                  <a:pt x="449" y="7642"/>
                </a:cubicBezTo>
                <a:cubicBezTo>
                  <a:pt x="420" y="7642"/>
                  <a:pt x="437" y="7597"/>
                  <a:pt x="454" y="7597"/>
                </a:cubicBezTo>
                <a:close/>
                <a:moveTo>
                  <a:pt x="460" y="7256"/>
                </a:moveTo>
                <a:cubicBezTo>
                  <a:pt x="466" y="7404"/>
                  <a:pt x="420" y="7557"/>
                  <a:pt x="375" y="7693"/>
                </a:cubicBezTo>
                <a:cubicBezTo>
                  <a:pt x="392" y="7546"/>
                  <a:pt x="420" y="7398"/>
                  <a:pt x="460" y="7256"/>
                </a:cubicBezTo>
                <a:close/>
                <a:moveTo>
                  <a:pt x="1016" y="7631"/>
                </a:moveTo>
                <a:cubicBezTo>
                  <a:pt x="1016" y="7682"/>
                  <a:pt x="1033" y="7744"/>
                  <a:pt x="993" y="7778"/>
                </a:cubicBezTo>
                <a:cubicBezTo>
                  <a:pt x="999" y="7727"/>
                  <a:pt x="1005" y="7682"/>
                  <a:pt x="1016" y="7631"/>
                </a:cubicBezTo>
                <a:close/>
                <a:moveTo>
                  <a:pt x="18304" y="7812"/>
                </a:moveTo>
                <a:cubicBezTo>
                  <a:pt x="18304" y="7858"/>
                  <a:pt x="18344" y="7914"/>
                  <a:pt x="18310" y="7954"/>
                </a:cubicBezTo>
                <a:cubicBezTo>
                  <a:pt x="18299" y="7909"/>
                  <a:pt x="18287" y="7863"/>
                  <a:pt x="18276" y="7818"/>
                </a:cubicBezTo>
                <a:cubicBezTo>
                  <a:pt x="18282" y="7818"/>
                  <a:pt x="18299" y="7812"/>
                  <a:pt x="18304" y="7812"/>
                </a:cubicBezTo>
                <a:close/>
                <a:moveTo>
                  <a:pt x="364" y="7699"/>
                </a:moveTo>
                <a:lnTo>
                  <a:pt x="364" y="7699"/>
                </a:lnTo>
                <a:cubicBezTo>
                  <a:pt x="381" y="7812"/>
                  <a:pt x="347" y="7926"/>
                  <a:pt x="330" y="8039"/>
                </a:cubicBezTo>
                <a:cubicBezTo>
                  <a:pt x="324" y="7926"/>
                  <a:pt x="352" y="7812"/>
                  <a:pt x="364" y="7699"/>
                </a:cubicBezTo>
                <a:close/>
                <a:moveTo>
                  <a:pt x="958" y="8117"/>
                </a:moveTo>
                <a:cubicBezTo>
                  <a:pt x="960" y="8117"/>
                  <a:pt x="963" y="8117"/>
                  <a:pt x="965" y="8119"/>
                </a:cubicBezTo>
                <a:cubicBezTo>
                  <a:pt x="986" y="8129"/>
                  <a:pt x="973" y="8170"/>
                  <a:pt x="952" y="8170"/>
                </a:cubicBezTo>
                <a:cubicBezTo>
                  <a:pt x="951" y="8170"/>
                  <a:pt x="949" y="8170"/>
                  <a:pt x="948" y="8170"/>
                </a:cubicBezTo>
                <a:cubicBezTo>
                  <a:pt x="928" y="8155"/>
                  <a:pt x="939" y="8117"/>
                  <a:pt x="958" y="8117"/>
                </a:cubicBezTo>
                <a:close/>
                <a:moveTo>
                  <a:pt x="18134" y="7398"/>
                </a:moveTo>
                <a:lnTo>
                  <a:pt x="18134" y="7398"/>
                </a:lnTo>
                <a:cubicBezTo>
                  <a:pt x="18179" y="7512"/>
                  <a:pt x="18179" y="7631"/>
                  <a:pt x="18208" y="7750"/>
                </a:cubicBezTo>
                <a:lnTo>
                  <a:pt x="18213" y="7750"/>
                </a:lnTo>
                <a:cubicBezTo>
                  <a:pt x="18213" y="7744"/>
                  <a:pt x="18225" y="7738"/>
                  <a:pt x="18230" y="7738"/>
                </a:cubicBezTo>
                <a:cubicBezTo>
                  <a:pt x="18225" y="7750"/>
                  <a:pt x="18219" y="7761"/>
                  <a:pt x="18213" y="7773"/>
                </a:cubicBezTo>
                <a:cubicBezTo>
                  <a:pt x="18242" y="7937"/>
                  <a:pt x="18287" y="8102"/>
                  <a:pt x="18287" y="8277"/>
                </a:cubicBezTo>
                <a:lnTo>
                  <a:pt x="18316" y="8266"/>
                </a:lnTo>
                <a:lnTo>
                  <a:pt x="18316" y="8266"/>
                </a:lnTo>
                <a:cubicBezTo>
                  <a:pt x="18276" y="8323"/>
                  <a:pt x="18316" y="8397"/>
                  <a:pt x="18304" y="8459"/>
                </a:cubicBezTo>
                <a:cubicBezTo>
                  <a:pt x="18276" y="8425"/>
                  <a:pt x="18299" y="8374"/>
                  <a:pt x="18276" y="8334"/>
                </a:cubicBezTo>
                <a:cubicBezTo>
                  <a:pt x="18264" y="8022"/>
                  <a:pt x="18145" y="7704"/>
                  <a:pt x="18134" y="7398"/>
                </a:cubicBezTo>
                <a:close/>
                <a:moveTo>
                  <a:pt x="18219" y="8368"/>
                </a:moveTo>
                <a:cubicBezTo>
                  <a:pt x="18230" y="8419"/>
                  <a:pt x="18242" y="8470"/>
                  <a:pt x="18259" y="8516"/>
                </a:cubicBezTo>
                <a:cubicBezTo>
                  <a:pt x="18242" y="8561"/>
                  <a:pt x="18253" y="8612"/>
                  <a:pt x="18264" y="8658"/>
                </a:cubicBezTo>
                <a:cubicBezTo>
                  <a:pt x="18259" y="8652"/>
                  <a:pt x="18242" y="8646"/>
                  <a:pt x="18236" y="8641"/>
                </a:cubicBezTo>
                <a:cubicBezTo>
                  <a:pt x="18236" y="8624"/>
                  <a:pt x="18242" y="8607"/>
                  <a:pt x="18242" y="8590"/>
                </a:cubicBezTo>
                <a:cubicBezTo>
                  <a:pt x="18230" y="8584"/>
                  <a:pt x="18213" y="8578"/>
                  <a:pt x="18202" y="8573"/>
                </a:cubicBezTo>
                <a:lnTo>
                  <a:pt x="18230" y="8567"/>
                </a:lnTo>
                <a:cubicBezTo>
                  <a:pt x="18219" y="8499"/>
                  <a:pt x="18236" y="8431"/>
                  <a:pt x="18208" y="8368"/>
                </a:cubicBezTo>
                <a:close/>
                <a:moveTo>
                  <a:pt x="18299" y="8465"/>
                </a:moveTo>
                <a:cubicBezTo>
                  <a:pt x="18327" y="8538"/>
                  <a:pt x="18338" y="8629"/>
                  <a:pt x="18327" y="8709"/>
                </a:cubicBezTo>
                <a:lnTo>
                  <a:pt x="18321" y="8709"/>
                </a:lnTo>
                <a:cubicBezTo>
                  <a:pt x="18310" y="8663"/>
                  <a:pt x="18304" y="8618"/>
                  <a:pt x="18316" y="8567"/>
                </a:cubicBezTo>
                <a:cubicBezTo>
                  <a:pt x="18301" y="8552"/>
                  <a:pt x="18290" y="8529"/>
                  <a:pt x="18270" y="8519"/>
                </a:cubicBezTo>
                <a:lnTo>
                  <a:pt x="18270" y="8519"/>
                </a:lnTo>
                <a:cubicBezTo>
                  <a:pt x="18280" y="8521"/>
                  <a:pt x="18290" y="8521"/>
                  <a:pt x="18299" y="8521"/>
                </a:cubicBezTo>
                <a:cubicBezTo>
                  <a:pt x="18299" y="8510"/>
                  <a:pt x="18299" y="8476"/>
                  <a:pt x="18299" y="8465"/>
                </a:cubicBezTo>
                <a:close/>
                <a:moveTo>
                  <a:pt x="18338" y="9004"/>
                </a:moveTo>
                <a:lnTo>
                  <a:pt x="18338" y="9004"/>
                </a:lnTo>
                <a:cubicBezTo>
                  <a:pt x="18367" y="9009"/>
                  <a:pt x="18372" y="9060"/>
                  <a:pt x="18350" y="9072"/>
                </a:cubicBezTo>
                <a:cubicBezTo>
                  <a:pt x="18321" y="9072"/>
                  <a:pt x="18321" y="9021"/>
                  <a:pt x="18338" y="9004"/>
                </a:cubicBezTo>
                <a:close/>
                <a:moveTo>
                  <a:pt x="335" y="8045"/>
                </a:moveTo>
                <a:lnTo>
                  <a:pt x="335" y="8045"/>
                </a:lnTo>
                <a:cubicBezTo>
                  <a:pt x="296" y="8266"/>
                  <a:pt x="301" y="8499"/>
                  <a:pt x="267" y="8726"/>
                </a:cubicBezTo>
                <a:lnTo>
                  <a:pt x="313" y="8754"/>
                </a:lnTo>
                <a:cubicBezTo>
                  <a:pt x="318" y="8731"/>
                  <a:pt x="324" y="8709"/>
                  <a:pt x="330" y="8680"/>
                </a:cubicBezTo>
                <a:lnTo>
                  <a:pt x="341" y="8680"/>
                </a:lnTo>
                <a:cubicBezTo>
                  <a:pt x="341" y="8726"/>
                  <a:pt x="341" y="8771"/>
                  <a:pt x="341" y="8816"/>
                </a:cubicBezTo>
                <a:lnTo>
                  <a:pt x="318" y="8816"/>
                </a:lnTo>
                <a:cubicBezTo>
                  <a:pt x="318" y="8799"/>
                  <a:pt x="318" y="8777"/>
                  <a:pt x="318" y="8754"/>
                </a:cubicBezTo>
                <a:cubicBezTo>
                  <a:pt x="307" y="8754"/>
                  <a:pt x="284" y="8760"/>
                  <a:pt x="273" y="8765"/>
                </a:cubicBezTo>
                <a:cubicBezTo>
                  <a:pt x="256" y="8885"/>
                  <a:pt x="256" y="9004"/>
                  <a:pt x="256" y="9123"/>
                </a:cubicBezTo>
                <a:lnTo>
                  <a:pt x="233" y="9123"/>
                </a:lnTo>
                <a:cubicBezTo>
                  <a:pt x="244" y="8794"/>
                  <a:pt x="273" y="8470"/>
                  <a:pt x="307" y="8147"/>
                </a:cubicBezTo>
                <a:cubicBezTo>
                  <a:pt x="313" y="8107"/>
                  <a:pt x="307" y="8068"/>
                  <a:pt x="335" y="8045"/>
                </a:cubicBezTo>
                <a:close/>
                <a:moveTo>
                  <a:pt x="18293" y="9174"/>
                </a:moveTo>
                <a:cubicBezTo>
                  <a:pt x="18293" y="9225"/>
                  <a:pt x="18327" y="9287"/>
                  <a:pt x="18276" y="9327"/>
                </a:cubicBezTo>
                <a:cubicBezTo>
                  <a:pt x="18276" y="9276"/>
                  <a:pt x="18270" y="9219"/>
                  <a:pt x="18293" y="9174"/>
                </a:cubicBezTo>
                <a:close/>
                <a:moveTo>
                  <a:pt x="18355" y="9242"/>
                </a:moveTo>
                <a:cubicBezTo>
                  <a:pt x="18361" y="9356"/>
                  <a:pt x="18401" y="9497"/>
                  <a:pt x="18344" y="9599"/>
                </a:cubicBezTo>
                <a:cubicBezTo>
                  <a:pt x="18355" y="9480"/>
                  <a:pt x="18350" y="9361"/>
                  <a:pt x="18338" y="9248"/>
                </a:cubicBezTo>
                <a:lnTo>
                  <a:pt x="18355" y="9242"/>
                </a:lnTo>
                <a:close/>
                <a:moveTo>
                  <a:pt x="250" y="9151"/>
                </a:moveTo>
                <a:cubicBezTo>
                  <a:pt x="256" y="9202"/>
                  <a:pt x="256" y="9248"/>
                  <a:pt x="250" y="9299"/>
                </a:cubicBezTo>
                <a:cubicBezTo>
                  <a:pt x="250" y="9299"/>
                  <a:pt x="250" y="9298"/>
                  <a:pt x="250" y="9298"/>
                </a:cubicBezTo>
                <a:lnTo>
                  <a:pt x="250" y="9298"/>
                </a:lnTo>
                <a:cubicBezTo>
                  <a:pt x="239" y="9415"/>
                  <a:pt x="245" y="9527"/>
                  <a:pt x="256" y="9645"/>
                </a:cubicBezTo>
                <a:lnTo>
                  <a:pt x="233" y="9645"/>
                </a:lnTo>
                <a:cubicBezTo>
                  <a:pt x="233" y="9533"/>
                  <a:pt x="194" y="9398"/>
                  <a:pt x="248" y="9297"/>
                </a:cubicBezTo>
                <a:lnTo>
                  <a:pt x="248" y="9297"/>
                </a:lnTo>
                <a:cubicBezTo>
                  <a:pt x="249" y="9297"/>
                  <a:pt x="249" y="9298"/>
                  <a:pt x="250" y="9298"/>
                </a:cubicBezTo>
                <a:lnTo>
                  <a:pt x="250" y="9298"/>
                </a:lnTo>
                <a:cubicBezTo>
                  <a:pt x="250" y="9297"/>
                  <a:pt x="250" y="9295"/>
                  <a:pt x="250" y="9293"/>
                </a:cubicBezTo>
                <a:lnTo>
                  <a:pt x="250" y="9293"/>
                </a:lnTo>
                <a:cubicBezTo>
                  <a:pt x="250" y="9294"/>
                  <a:pt x="249" y="9295"/>
                  <a:pt x="248" y="9297"/>
                </a:cubicBezTo>
                <a:lnTo>
                  <a:pt x="248" y="9297"/>
                </a:lnTo>
                <a:cubicBezTo>
                  <a:pt x="217" y="9257"/>
                  <a:pt x="228" y="9190"/>
                  <a:pt x="250" y="9151"/>
                </a:cubicBezTo>
                <a:close/>
                <a:moveTo>
                  <a:pt x="324" y="9565"/>
                </a:moveTo>
                <a:cubicBezTo>
                  <a:pt x="324" y="9617"/>
                  <a:pt x="335" y="9673"/>
                  <a:pt x="307" y="9719"/>
                </a:cubicBezTo>
                <a:cubicBezTo>
                  <a:pt x="307" y="9668"/>
                  <a:pt x="273" y="9605"/>
                  <a:pt x="324" y="9565"/>
                </a:cubicBezTo>
                <a:close/>
                <a:moveTo>
                  <a:pt x="18350" y="9594"/>
                </a:moveTo>
                <a:lnTo>
                  <a:pt x="18350" y="9594"/>
                </a:lnTo>
                <a:cubicBezTo>
                  <a:pt x="18378" y="9634"/>
                  <a:pt x="18372" y="9696"/>
                  <a:pt x="18344" y="9741"/>
                </a:cubicBezTo>
                <a:cubicBezTo>
                  <a:pt x="18338" y="9690"/>
                  <a:pt x="18344" y="9639"/>
                  <a:pt x="18350" y="9594"/>
                </a:cubicBezTo>
                <a:close/>
                <a:moveTo>
                  <a:pt x="244" y="9815"/>
                </a:moveTo>
                <a:lnTo>
                  <a:pt x="244" y="9815"/>
                </a:lnTo>
                <a:cubicBezTo>
                  <a:pt x="273" y="9821"/>
                  <a:pt x="273" y="9866"/>
                  <a:pt x="256" y="9883"/>
                </a:cubicBezTo>
                <a:cubicBezTo>
                  <a:pt x="227" y="9883"/>
                  <a:pt x="222" y="9832"/>
                  <a:pt x="244" y="9815"/>
                </a:cubicBezTo>
                <a:close/>
                <a:moveTo>
                  <a:pt x="154" y="8346"/>
                </a:moveTo>
                <a:lnTo>
                  <a:pt x="176" y="8385"/>
                </a:lnTo>
                <a:cubicBezTo>
                  <a:pt x="154" y="8431"/>
                  <a:pt x="165" y="8482"/>
                  <a:pt x="171" y="8527"/>
                </a:cubicBezTo>
                <a:cubicBezTo>
                  <a:pt x="182" y="8521"/>
                  <a:pt x="205" y="8510"/>
                  <a:pt x="216" y="8504"/>
                </a:cubicBezTo>
                <a:lnTo>
                  <a:pt x="216" y="8504"/>
                </a:lnTo>
                <a:cubicBezTo>
                  <a:pt x="210" y="8521"/>
                  <a:pt x="205" y="8538"/>
                  <a:pt x="199" y="8556"/>
                </a:cubicBezTo>
                <a:cubicBezTo>
                  <a:pt x="216" y="8607"/>
                  <a:pt x="148" y="8641"/>
                  <a:pt x="165" y="8692"/>
                </a:cubicBezTo>
                <a:lnTo>
                  <a:pt x="171" y="8692"/>
                </a:lnTo>
                <a:cubicBezTo>
                  <a:pt x="176" y="8697"/>
                  <a:pt x="188" y="8709"/>
                  <a:pt x="193" y="8714"/>
                </a:cubicBezTo>
                <a:cubicBezTo>
                  <a:pt x="193" y="8856"/>
                  <a:pt x="159" y="9004"/>
                  <a:pt x="182" y="9146"/>
                </a:cubicBezTo>
                <a:lnTo>
                  <a:pt x="137" y="9146"/>
                </a:lnTo>
                <a:cubicBezTo>
                  <a:pt x="137" y="9163"/>
                  <a:pt x="125" y="9197"/>
                  <a:pt x="125" y="9214"/>
                </a:cubicBezTo>
                <a:cubicBezTo>
                  <a:pt x="137" y="9225"/>
                  <a:pt x="148" y="9231"/>
                  <a:pt x="165" y="9242"/>
                </a:cubicBezTo>
                <a:lnTo>
                  <a:pt x="171" y="9202"/>
                </a:lnTo>
                <a:cubicBezTo>
                  <a:pt x="171" y="9219"/>
                  <a:pt x="176" y="9248"/>
                  <a:pt x="182" y="9265"/>
                </a:cubicBezTo>
                <a:cubicBezTo>
                  <a:pt x="171" y="9259"/>
                  <a:pt x="159" y="9248"/>
                  <a:pt x="154" y="9242"/>
                </a:cubicBezTo>
                <a:cubicBezTo>
                  <a:pt x="142" y="9248"/>
                  <a:pt x="125" y="9253"/>
                  <a:pt x="120" y="9259"/>
                </a:cubicBezTo>
                <a:cubicBezTo>
                  <a:pt x="125" y="9293"/>
                  <a:pt x="125" y="9321"/>
                  <a:pt x="125" y="9350"/>
                </a:cubicBezTo>
                <a:lnTo>
                  <a:pt x="148" y="9356"/>
                </a:lnTo>
                <a:cubicBezTo>
                  <a:pt x="154" y="9327"/>
                  <a:pt x="159" y="9299"/>
                  <a:pt x="176" y="9276"/>
                </a:cubicBezTo>
                <a:lnTo>
                  <a:pt x="176" y="9276"/>
                </a:lnTo>
                <a:cubicBezTo>
                  <a:pt x="165" y="9304"/>
                  <a:pt x="165" y="9338"/>
                  <a:pt x="176" y="9367"/>
                </a:cubicBezTo>
                <a:lnTo>
                  <a:pt x="120" y="9367"/>
                </a:lnTo>
                <a:cubicBezTo>
                  <a:pt x="125" y="9395"/>
                  <a:pt x="125" y="9424"/>
                  <a:pt x="125" y="9452"/>
                </a:cubicBezTo>
                <a:cubicBezTo>
                  <a:pt x="137" y="9435"/>
                  <a:pt x="154" y="9390"/>
                  <a:pt x="159" y="9373"/>
                </a:cubicBezTo>
                <a:lnTo>
                  <a:pt x="159" y="9373"/>
                </a:lnTo>
                <a:cubicBezTo>
                  <a:pt x="171" y="9395"/>
                  <a:pt x="171" y="9418"/>
                  <a:pt x="154" y="9446"/>
                </a:cubicBezTo>
                <a:cubicBezTo>
                  <a:pt x="171" y="9503"/>
                  <a:pt x="159" y="9560"/>
                  <a:pt x="165" y="9617"/>
                </a:cubicBezTo>
                <a:lnTo>
                  <a:pt x="137" y="9628"/>
                </a:lnTo>
                <a:cubicBezTo>
                  <a:pt x="148" y="9634"/>
                  <a:pt x="171" y="9651"/>
                  <a:pt x="182" y="9662"/>
                </a:cubicBezTo>
                <a:cubicBezTo>
                  <a:pt x="165" y="9668"/>
                  <a:pt x="148" y="9673"/>
                  <a:pt x="125" y="9679"/>
                </a:cubicBezTo>
                <a:cubicBezTo>
                  <a:pt x="148" y="9696"/>
                  <a:pt x="159" y="9713"/>
                  <a:pt x="176" y="9736"/>
                </a:cubicBezTo>
                <a:cubicBezTo>
                  <a:pt x="176" y="9753"/>
                  <a:pt x="171" y="9770"/>
                  <a:pt x="171" y="9787"/>
                </a:cubicBezTo>
                <a:cubicBezTo>
                  <a:pt x="159" y="9764"/>
                  <a:pt x="142" y="9741"/>
                  <a:pt x="120" y="9724"/>
                </a:cubicBezTo>
                <a:lnTo>
                  <a:pt x="120" y="9724"/>
                </a:lnTo>
                <a:cubicBezTo>
                  <a:pt x="125" y="9741"/>
                  <a:pt x="131" y="9775"/>
                  <a:pt x="137" y="9787"/>
                </a:cubicBezTo>
                <a:cubicBezTo>
                  <a:pt x="125" y="9792"/>
                  <a:pt x="103" y="9792"/>
                  <a:pt x="91" y="9792"/>
                </a:cubicBezTo>
                <a:cubicBezTo>
                  <a:pt x="103" y="9798"/>
                  <a:pt x="131" y="9815"/>
                  <a:pt x="142" y="9821"/>
                </a:cubicBezTo>
                <a:cubicBezTo>
                  <a:pt x="133" y="9840"/>
                  <a:pt x="139" y="9890"/>
                  <a:pt x="115" y="9890"/>
                </a:cubicBezTo>
                <a:cubicBezTo>
                  <a:pt x="111" y="9890"/>
                  <a:pt x="105" y="9888"/>
                  <a:pt x="97" y="9883"/>
                </a:cubicBezTo>
                <a:cubicBezTo>
                  <a:pt x="63" y="9815"/>
                  <a:pt x="120" y="9707"/>
                  <a:pt x="46" y="9651"/>
                </a:cubicBezTo>
                <a:lnTo>
                  <a:pt x="80" y="9651"/>
                </a:lnTo>
                <a:cubicBezTo>
                  <a:pt x="86" y="9452"/>
                  <a:pt x="69" y="9248"/>
                  <a:pt x="80" y="9049"/>
                </a:cubicBezTo>
                <a:cubicBezTo>
                  <a:pt x="69" y="9043"/>
                  <a:pt x="57" y="9038"/>
                  <a:pt x="40" y="9032"/>
                </a:cubicBezTo>
                <a:cubicBezTo>
                  <a:pt x="52" y="9026"/>
                  <a:pt x="63" y="9021"/>
                  <a:pt x="69" y="9021"/>
                </a:cubicBezTo>
                <a:cubicBezTo>
                  <a:pt x="63" y="8924"/>
                  <a:pt x="114" y="8816"/>
                  <a:pt x="80" y="8726"/>
                </a:cubicBezTo>
                <a:cubicBezTo>
                  <a:pt x="131" y="8658"/>
                  <a:pt x="91" y="8561"/>
                  <a:pt x="120" y="8487"/>
                </a:cubicBezTo>
                <a:cubicBezTo>
                  <a:pt x="131" y="8436"/>
                  <a:pt x="103" y="8380"/>
                  <a:pt x="154" y="8346"/>
                </a:cubicBezTo>
                <a:close/>
                <a:moveTo>
                  <a:pt x="273" y="10184"/>
                </a:moveTo>
                <a:lnTo>
                  <a:pt x="273" y="10184"/>
                </a:lnTo>
                <a:cubicBezTo>
                  <a:pt x="284" y="10229"/>
                  <a:pt x="290" y="10275"/>
                  <a:pt x="284" y="10320"/>
                </a:cubicBezTo>
                <a:cubicBezTo>
                  <a:pt x="301" y="10337"/>
                  <a:pt x="313" y="10365"/>
                  <a:pt x="341" y="10371"/>
                </a:cubicBezTo>
                <a:cubicBezTo>
                  <a:pt x="358" y="10326"/>
                  <a:pt x="341" y="10280"/>
                  <a:pt x="330" y="10235"/>
                </a:cubicBezTo>
                <a:lnTo>
                  <a:pt x="330" y="10235"/>
                </a:lnTo>
                <a:cubicBezTo>
                  <a:pt x="341" y="10241"/>
                  <a:pt x="352" y="10246"/>
                  <a:pt x="358" y="10246"/>
                </a:cubicBezTo>
                <a:cubicBezTo>
                  <a:pt x="358" y="10263"/>
                  <a:pt x="358" y="10280"/>
                  <a:pt x="352" y="10303"/>
                </a:cubicBezTo>
                <a:cubicBezTo>
                  <a:pt x="369" y="10303"/>
                  <a:pt x="381" y="10309"/>
                  <a:pt x="392" y="10314"/>
                </a:cubicBezTo>
                <a:lnTo>
                  <a:pt x="369" y="10320"/>
                </a:lnTo>
                <a:cubicBezTo>
                  <a:pt x="375" y="10388"/>
                  <a:pt x="364" y="10456"/>
                  <a:pt x="386" y="10524"/>
                </a:cubicBezTo>
                <a:lnTo>
                  <a:pt x="375" y="10524"/>
                </a:lnTo>
                <a:cubicBezTo>
                  <a:pt x="364" y="10473"/>
                  <a:pt x="352" y="10422"/>
                  <a:pt x="341" y="10371"/>
                </a:cubicBezTo>
                <a:cubicBezTo>
                  <a:pt x="330" y="10371"/>
                  <a:pt x="307" y="10365"/>
                  <a:pt x="296" y="10365"/>
                </a:cubicBezTo>
                <a:cubicBezTo>
                  <a:pt x="296" y="10382"/>
                  <a:pt x="296" y="10411"/>
                  <a:pt x="296" y="10428"/>
                </a:cubicBezTo>
                <a:cubicBezTo>
                  <a:pt x="273" y="10348"/>
                  <a:pt x="256" y="10258"/>
                  <a:pt x="273" y="10184"/>
                </a:cubicBezTo>
                <a:close/>
                <a:moveTo>
                  <a:pt x="18480" y="8997"/>
                </a:moveTo>
                <a:cubicBezTo>
                  <a:pt x="18484" y="8997"/>
                  <a:pt x="18490" y="8999"/>
                  <a:pt x="18497" y="9004"/>
                </a:cubicBezTo>
                <a:cubicBezTo>
                  <a:pt x="18531" y="9077"/>
                  <a:pt x="18474" y="9185"/>
                  <a:pt x="18548" y="9236"/>
                </a:cubicBezTo>
                <a:lnTo>
                  <a:pt x="18514" y="9236"/>
                </a:lnTo>
                <a:cubicBezTo>
                  <a:pt x="18508" y="9441"/>
                  <a:pt x="18525" y="9639"/>
                  <a:pt x="18514" y="9843"/>
                </a:cubicBezTo>
                <a:cubicBezTo>
                  <a:pt x="18531" y="9849"/>
                  <a:pt x="18543" y="9855"/>
                  <a:pt x="18554" y="9860"/>
                </a:cubicBezTo>
                <a:cubicBezTo>
                  <a:pt x="18548" y="9866"/>
                  <a:pt x="18531" y="9872"/>
                  <a:pt x="18525" y="9872"/>
                </a:cubicBezTo>
                <a:lnTo>
                  <a:pt x="18520" y="9872"/>
                </a:lnTo>
                <a:cubicBezTo>
                  <a:pt x="18531" y="9968"/>
                  <a:pt x="18474" y="10076"/>
                  <a:pt x="18514" y="10167"/>
                </a:cubicBezTo>
                <a:cubicBezTo>
                  <a:pt x="18457" y="10229"/>
                  <a:pt x="18503" y="10331"/>
                  <a:pt x="18474" y="10405"/>
                </a:cubicBezTo>
                <a:cubicBezTo>
                  <a:pt x="18463" y="10456"/>
                  <a:pt x="18491" y="10513"/>
                  <a:pt x="18435" y="10547"/>
                </a:cubicBezTo>
                <a:lnTo>
                  <a:pt x="18412" y="10507"/>
                </a:lnTo>
                <a:cubicBezTo>
                  <a:pt x="18440" y="10462"/>
                  <a:pt x="18429" y="10411"/>
                  <a:pt x="18423" y="10365"/>
                </a:cubicBezTo>
                <a:lnTo>
                  <a:pt x="18423" y="10365"/>
                </a:lnTo>
                <a:cubicBezTo>
                  <a:pt x="18412" y="10371"/>
                  <a:pt x="18389" y="10382"/>
                  <a:pt x="18378" y="10382"/>
                </a:cubicBezTo>
                <a:cubicBezTo>
                  <a:pt x="18384" y="10371"/>
                  <a:pt x="18389" y="10354"/>
                  <a:pt x="18395" y="10337"/>
                </a:cubicBezTo>
                <a:cubicBezTo>
                  <a:pt x="18378" y="10280"/>
                  <a:pt x="18446" y="10252"/>
                  <a:pt x="18429" y="10201"/>
                </a:cubicBezTo>
                <a:cubicBezTo>
                  <a:pt x="18423" y="10195"/>
                  <a:pt x="18406" y="10184"/>
                  <a:pt x="18401" y="10178"/>
                </a:cubicBezTo>
                <a:cubicBezTo>
                  <a:pt x="18406" y="10036"/>
                  <a:pt x="18440" y="9889"/>
                  <a:pt x="18418" y="9747"/>
                </a:cubicBezTo>
                <a:lnTo>
                  <a:pt x="18457" y="9747"/>
                </a:lnTo>
                <a:cubicBezTo>
                  <a:pt x="18463" y="9730"/>
                  <a:pt x="18469" y="9696"/>
                  <a:pt x="18474" y="9679"/>
                </a:cubicBezTo>
                <a:cubicBezTo>
                  <a:pt x="18457" y="9668"/>
                  <a:pt x="18446" y="9662"/>
                  <a:pt x="18435" y="9651"/>
                </a:cubicBezTo>
                <a:lnTo>
                  <a:pt x="18429" y="9690"/>
                </a:lnTo>
                <a:cubicBezTo>
                  <a:pt x="18423" y="9673"/>
                  <a:pt x="18418" y="9639"/>
                  <a:pt x="18418" y="9628"/>
                </a:cubicBezTo>
                <a:lnTo>
                  <a:pt x="18418" y="9628"/>
                </a:lnTo>
                <a:cubicBezTo>
                  <a:pt x="18423" y="9634"/>
                  <a:pt x="18440" y="9645"/>
                  <a:pt x="18446" y="9651"/>
                </a:cubicBezTo>
                <a:cubicBezTo>
                  <a:pt x="18452" y="9645"/>
                  <a:pt x="18469" y="9634"/>
                  <a:pt x="18480" y="9634"/>
                </a:cubicBezTo>
                <a:cubicBezTo>
                  <a:pt x="18474" y="9599"/>
                  <a:pt x="18469" y="9571"/>
                  <a:pt x="18469" y="9537"/>
                </a:cubicBezTo>
                <a:lnTo>
                  <a:pt x="18446" y="9537"/>
                </a:lnTo>
                <a:cubicBezTo>
                  <a:pt x="18440" y="9565"/>
                  <a:pt x="18435" y="9594"/>
                  <a:pt x="18418" y="9617"/>
                </a:cubicBezTo>
                <a:cubicBezTo>
                  <a:pt x="18435" y="9588"/>
                  <a:pt x="18429" y="9554"/>
                  <a:pt x="18418" y="9526"/>
                </a:cubicBezTo>
                <a:lnTo>
                  <a:pt x="18474" y="9526"/>
                </a:lnTo>
                <a:cubicBezTo>
                  <a:pt x="18474" y="9497"/>
                  <a:pt x="18474" y="9469"/>
                  <a:pt x="18469" y="9435"/>
                </a:cubicBezTo>
                <a:cubicBezTo>
                  <a:pt x="18463" y="9458"/>
                  <a:pt x="18446" y="9503"/>
                  <a:pt x="18435" y="9520"/>
                </a:cubicBezTo>
                <a:cubicBezTo>
                  <a:pt x="18429" y="9497"/>
                  <a:pt x="18429" y="9475"/>
                  <a:pt x="18440" y="9446"/>
                </a:cubicBezTo>
                <a:cubicBezTo>
                  <a:pt x="18423" y="9390"/>
                  <a:pt x="18435" y="9333"/>
                  <a:pt x="18429" y="9276"/>
                </a:cubicBezTo>
                <a:lnTo>
                  <a:pt x="18457" y="9265"/>
                </a:lnTo>
                <a:cubicBezTo>
                  <a:pt x="18446" y="9259"/>
                  <a:pt x="18423" y="9242"/>
                  <a:pt x="18418" y="9231"/>
                </a:cubicBezTo>
                <a:cubicBezTo>
                  <a:pt x="18435" y="9225"/>
                  <a:pt x="18452" y="9219"/>
                  <a:pt x="18469" y="9214"/>
                </a:cubicBezTo>
                <a:cubicBezTo>
                  <a:pt x="18452" y="9197"/>
                  <a:pt x="18435" y="9180"/>
                  <a:pt x="18418" y="9157"/>
                </a:cubicBezTo>
                <a:cubicBezTo>
                  <a:pt x="18418" y="9140"/>
                  <a:pt x="18423" y="9123"/>
                  <a:pt x="18429" y="9106"/>
                </a:cubicBezTo>
                <a:cubicBezTo>
                  <a:pt x="18440" y="9129"/>
                  <a:pt x="18452" y="9151"/>
                  <a:pt x="18474" y="9168"/>
                </a:cubicBezTo>
                <a:cubicBezTo>
                  <a:pt x="18469" y="9151"/>
                  <a:pt x="18463" y="9117"/>
                  <a:pt x="18463" y="9100"/>
                </a:cubicBezTo>
                <a:lnTo>
                  <a:pt x="18503" y="9100"/>
                </a:lnTo>
                <a:cubicBezTo>
                  <a:pt x="18491" y="9095"/>
                  <a:pt x="18469" y="9077"/>
                  <a:pt x="18457" y="9072"/>
                </a:cubicBezTo>
                <a:cubicBezTo>
                  <a:pt x="18462" y="9053"/>
                  <a:pt x="18455" y="8997"/>
                  <a:pt x="18480" y="8997"/>
                </a:cubicBezTo>
                <a:close/>
                <a:moveTo>
                  <a:pt x="976" y="10536"/>
                </a:moveTo>
                <a:lnTo>
                  <a:pt x="976" y="10536"/>
                </a:lnTo>
                <a:cubicBezTo>
                  <a:pt x="993" y="10553"/>
                  <a:pt x="993" y="10564"/>
                  <a:pt x="971" y="10570"/>
                </a:cubicBezTo>
                <a:cubicBezTo>
                  <a:pt x="948" y="10553"/>
                  <a:pt x="954" y="10541"/>
                  <a:pt x="976" y="10536"/>
                </a:cubicBezTo>
                <a:close/>
                <a:moveTo>
                  <a:pt x="18367" y="9770"/>
                </a:moveTo>
                <a:cubicBezTo>
                  <a:pt x="18355" y="10099"/>
                  <a:pt x="18327" y="10422"/>
                  <a:pt x="18287" y="10746"/>
                </a:cubicBezTo>
                <a:cubicBezTo>
                  <a:pt x="18287" y="10780"/>
                  <a:pt x="18293" y="10819"/>
                  <a:pt x="18259" y="10848"/>
                </a:cubicBezTo>
                <a:cubicBezTo>
                  <a:pt x="18304" y="10621"/>
                  <a:pt x="18293" y="10394"/>
                  <a:pt x="18327" y="10167"/>
                </a:cubicBezTo>
                <a:cubicBezTo>
                  <a:pt x="18316" y="10156"/>
                  <a:pt x="18299" y="10144"/>
                  <a:pt x="18287" y="10138"/>
                </a:cubicBezTo>
                <a:cubicBezTo>
                  <a:pt x="18276" y="10161"/>
                  <a:pt x="18270" y="10184"/>
                  <a:pt x="18264" y="10207"/>
                </a:cubicBezTo>
                <a:lnTo>
                  <a:pt x="18259" y="10207"/>
                </a:lnTo>
                <a:cubicBezTo>
                  <a:pt x="18259" y="10167"/>
                  <a:pt x="18259" y="10121"/>
                  <a:pt x="18259" y="10076"/>
                </a:cubicBezTo>
                <a:cubicBezTo>
                  <a:pt x="18264" y="10076"/>
                  <a:pt x="18276" y="10070"/>
                  <a:pt x="18276" y="10070"/>
                </a:cubicBezTo>
                <a:cubicBezTo>
                  <a:pt x="18276" y="10093"/>
                  <a:pt x="18276" y="10116"/>
                  <a:pt x="18282" y="10138"/>
                </a:cubicBezTo>
                <a:cubicBezTo>
                  <a:pt x="18293" y="10133"/>
                  <a:pt x="18310" y="10127"/>
                  <a:pt x="18321" y="10127"/>
                </a:cubicBezTo>
                <a:cubicBezTo>
                  <a:pt x="18338" y="10008"/>
                  <a:pt x="18338" y="9889"/>
                  <a:pt x="18344" y="9770"/>
                </a:cubicBezTo>
                <a:close/>
                <a:moveTo>
                  <a:pt x="290" y="10933"/>
                </a:moveTo>
                <a:lnTo>
                  <a:pt x="290" y="10933"/>
                </a:lnTo>
                <a:cubicBezTo>
                  <a:pt x="301" y="10978"/>
                  <a:pt x="313" y="11024"/>
                  <a:pt x="324" y="11069"/>
                </a:cubicBezTo>
                <a:lnTo>
                  <a:pt x="296" y="11080"/>
                </a:lnTo>
                <a:cubicBezTo>
                  <a:pt x="290" y="11029"/>
                  <a:pt x="256" y="10978"/>
                  <a:pt x="290" y="10933"/>
                </a:cubicBezTo>
                <a:close/>
                <a:moveTo>
                  <a:pt x="18264" y="10853"/>
                </a:moveTo>
                <a:lnTo>
                  <a:pt x="18264" y="10853"/>
                </a:lnTo>
                <a:cubicBezTo>
                  <a:pt x="18270" y="10961"/>
                  <a:pt x="18242" y="11075"/>
                  <a:pt x="18230" y="11188"/>
                </a:cubicBezTo>
                <a:cubicBezTo>
                  <a:pt x="18213" y="11075"/>
                  <a:pt x="18247" y="10961"/>
                  <a:pt x="18264" y="10853"/>
                </a:cubicBezTo>
                <a:close/>
                <a:moveTo>
                  <a:pt x="17595" y="11183"/>
                </a:moveTo>
                <a:lnTo>
                  <a:pt x="17595" y="11183"/>
                </a:lnTo>
                <a:cubicBezTo>
                  <a:pt x="17589" y="11205"/>
                  <a:pt x="17584" y="11234"/>
                  <a:pt x="17578" y="11256"/>
                </a:cubicBezTo>
                <a:lnTo>
                  <a:pt x="17578" y="11239"/>
                </a:lnTo>
                <a:cubicBezTo>
                  <a:pt x="17584" y="11222"/>
                  <a:pt x="17589" y="11205"/>
                  <a:pt x="17595" y="11183"/>
                </a:cubicBezTo>
                <a:close/>
                <a:moveTo>
                  <a:pt x="18145" y="11245"/>
                </a:moveTo>
                <a:lnTo>
                  <a:pt x="18145" y="11245"/>
                </a:lnTo>
                <a:cubicBezTo>
                  <a:pt x="18174" y="11251"/>
                  <a:pt x="18157" y="11290"/>
                  <a:pt x="18140" y="11296"/>
                </a:cubicBezTo>
                <a:cubicBezTo>
                  <a:pt x="18111" y="11296"/>
                  <a:pt x="18128" y="11251"/>
                  <a:pt x="18145" y="11245"/>
                </a:cubicBezTo>
                <a:close/>
                <a:moveTo>
                  <a:pt x="290" y="10428"/>
                </a:moveTo>
                <a:cubicBezTo>
                  <a:pt x="318" y="10468"/>
                  <a:pt x="296" y="10519"/>
                  <a:pt x="324" y="10553"/>
                </a:cubicBezTo>
                <a:cubicBezTo>
                  <a:pt x="335" y="10870"/>
                  <a:pt x="454" y="11182"/>
                  <a:pt x="466" y="11495"/>
                </a:cubicBezTo>
                <a:cubicBezTo>
                  <a:pt x="420" y="11381"/>
                  <a:pt x="415" y="11256"/>
                  <a:pt x="386" y="11143"/>
                </a:cubicBezTo>
                <a:cubicBezTo>
                  <a:pt x="382" y="11143"/>
                  <a:pt x="375" y="11146"/>
                  <a:pt x="372" y="11149"/>
                </a:cubicBezTo>
                <a:lnTo>
                  <a:pt x="372" y="11149"/>
                </a:lnTo>
                <a:cubicBezTo>
                  <a:pt x="376" y="11140"/>
                  <a:pt x="381" y="11130"/>
                  <a:pt x="381" y="11120"/>
                </a:cubicBezTo>
                <a:cubicBezTo>
                  <a:pt x="358" y="10950"/>
                  <a:pt x="313" y="10785"/>
                  <a:pt x="307" y="10615"/>
                </a:cubicBezTo>
                <a:lnTo>
                  <a:pt x="284" y="10621"/>
                </a:lnTo>
                <a:cubicBezTo>
                  <a:pt x="318" y="10570"/>
                  <a:pt x="284" y="10496"/>
                  <a:pt x="290" y="10428"/>
                </a:cubicBezTo>
                <a:close/>
                <a:moveTo>
                  <a:pt x="476" y="11493"/>
                </a:moveTo>
                <a:cubicBezTo>
                  <a:pt x="479" y="11493"/>
                  <a:pt x="484" y="11494"/>
                  <a:pt x="488" y="11495"/>
                </a:cubicBezTo>
                <a:cubicBezTo>
                  <a:pt x="498" y="11514"/>
                  <a:pt x="495" y="11530"/>
                  <a:pt x="476" y="11530"/>
                </a:cubicBezTo>
                <a:cubicBezTo>
                  <a:pt x="473" y="11530"/>
                  <a:pt x="469" y="11529"/>
                  <a:pt x="466" y="11529"/>
                </a:cubicBezTo>
                <a:cubicBezTo>
                  <a:pt x="452" y="11505"/>
                  <a:pt x="457" y="11493"/>
                  <a:pt x="476" y="11493"/>
                </a:cubicBezTo>
                <a:close/>
                <a:moveTo>
                  <a:pt x="18225" y="11199"/>
                </a:moveTo>
                <a:lnTo>
                  <a:pt x="18225" y="11199"/>
                </a:lnTo>
                <a:cubicBezTo>
                  <a:pt x="18202" y="11347"/>
                  <a:pt x="18174" y="11495"/>
                  <a:pt x="18140" y="11636"/>
                </a:cubicBezTo>
                <a:cubicBezTo>
                  <a:pt x="18128" y="11489"/>
                  <a:pt x="18174" y="11336"/>
                  <a:pt x="18225" y="11199"/>
                </a:cubicBezTo>
                <a:close/>
                <a:moveTo>
                  <a:pt x="375" y="11546"/>
                </a:moveTo>
                <a:cubicBezTo>
                  <a:pt x="369" y="11574"/>
                  <a:pt x="364" y="11602"/>
                  <a:pt x="352" y="11631"/>
                </a:cubicBezTo>
                <a:cubicBezTo>
                  <a:pt x="364" y="11636"/>
                  <a:pt x="386" y="11653"/>
                  <a:pt x="403" y="11659"/>
                </a:cubicBezTo>
                <a:cubicBezTo>
                  <a:pt x="403" y="11619"/>
                  <a:pt x="403" y="11574"/>
                  <a:pt x="375" y="11546"/>
                </a:cubicBezTo>
                <a:close/>
                <a:moveTo>
                  <a:pt x="17516" y="11585"/>
                </a:moveTo>
                <a:cubicBezTo>
                  <a:pt x="17516" y="11619"/>
                  <a:pt x="17510" y="11648"/>
                  <a:pt x="17504" y="11682"/>
                </a:cubicBezTo>
                <a:lnTo>
                  <a:pt x="17482" y="11682"/>
                </a:lnTo>
                <a:cubicBezTo>
                  <a:pt x="17487" y="11648"/>
                  <a:pt x="17499" y="11614"/>
                  <a:pt x="17516" y="11585"/>
                </a:cubicBezTo>
                <a:close/>
                <a:moveTo>
                  <a:pt x="514" y="11336"/>
                </a:moveTo>
                <a:cubicBezTo>
                  <a:pt x="525" y="11365"/>
                  <a:pt x="517" y="11426"/>
                  <a:pt x="549" y="11426"/>
                </a:cubicBezTo>
                <a:cubicBezTo>
                  <a:pt x="554" y="11426"/>
                  <a:pt x="560" y="11425"/>
                  <a:pt x="568" y="11421"/>
                </a:cubicBezTo>
                <a:lnTo>
                  <a:pt x="568" y="11421"/>
                </a:lnTo>
                <a:cubicBezTo>
                  <a:pt x="557" y="11426"/>
                  <a:pt x="551" y="11438"/>
                  <a:pt x="540" y="11443"/>
                </a:cubicBezTo>
                <a:cubicBezTo>
                  <a:pt x="574" y="11523"/>
                  <a:pt x="591" y="11614"/>
                  <a:pt x="579" y="11699"/>
                </a:cubicBezTo>
                <a:cubicBezTo>
                  <a:pt x="557" y="11597"/>
                  <a:pt x="545" y="11495"/>
                  <a:pt x="511" y="11398"/>
                </a:cubicBezTo>
                <a:cubicBezTo>
                  <a:pt x="501" y="11377"/>
                  <a:pt x="505" y="11357"/>
                  <a:pt x="514" y="11336"/>
                </a:cubicBezTo>
                <a:close/>
                <a:moveTo>
                  <a:pt x="18038" y="11761"/>
                </a:moveTo>
                <a:lnTo>
                  <a:pt x="18038" y="11761"/>
                </a:lnTo>
                <a:cubicBezTo>
                  <a:pt x="18060" y="11773"/>
                  <a:pt x="18060" y="11784"/>
                  <a:pt x="18043" y="11801"/>
                </a:cubicBezTo>
                <a:cubicBezTo>
                  <a:pt x="18021" y="11795"/>
                  <a:pt x="18015" y="11778"/>
                  <a:pt x="18038" y="11761"/>
                </a:cubicBezTo>
                <a:close/>
                <a:moveTo>
                  <a:pt x="1215" y="11744"/>
                </a:moveTo>
                <a:cubicBezTo>
                  <a:pt x="1226" y="11784"/>
                  <a:pt x="1243" y="11824"/>
                  <a:pt x="1254" y="11863"/>
                </a:cubicBezTo>
                <a:cubicBezTo>
                  <a:pt x="1249" y="11863"/>
                  <a:pt x="1237" y="11869"/>
                  <a:pt x="1237" y="11869"/>
                </a:cubicBezTo>
                <a:cubicBezTo>
                  <a:pt x="1226" y="11829"/>
                  <a:pt x="1220" y="11790"/>
                  <a:pt x="1215" y="11744"/>
                </a:cubicBezTo>
                <a:close/>
                <a:moveTo>
                  <a:pt x="477" y="11534"/>
                </a:moveTo>
                <a:lnTo>
                  <a:pt x="477" y="11534"/>
                </a:lnTo>
                <a:cubicBezTo>
                  <a:pt x="511" y="11568"/>
                  <a:pt x="511" y="11619"/>
                  <a:pt x="522" y="11665"/>
                </a:cubicBezTo>
                <a:cubicBezTo>
                  <a:pt x="540" y="11739"/>
                  <a:pt x="574" y="11812"/>
                  <a:pt x="568" y="11892"/>
                </a:cubicBezTo>
                <a:cubicBezTo>
                  <a:pt x="511" y="11784"/>
                  <a:pt x="500" y="11653"/>
                  <a:pt x="477" y="11534"/>
                </a:cubicBezTo>
                <a:close/>
                <a:moveTo>
                  <a:pt x="18007" y="11878"/>
                </a:moveTo>
                <a:cubicBezTo>
                  <a:pt x="18009" y="11878"/>
                  <a:pt x="18012" y="11879"/>
                  <a:pt x="18015" y="11880"/>
                </a:cubicBezTo>
                <a:cubicBezTo>
                  <a:pt x="18035" y="11890"/>
                  <a:pt x="18024" y="11922"/>
                  <a:pt x="18006" y="11922"/>
                </a:cubicBezTo>
                <a:cubicBezTo>
                  <a:pt x="18003" y="11922"/>
                  <a:pt x="18001" y="11921"/>
                  <a:pt x="17998" y="11920"/>
                </a:cubicBezTo>
                <a:cubicBezTo>
                  <a:pt x="17978" y="11910"/>
                  <a:pt x="17989" y="11878"/>
                  <a:pt x="18007" y="11878"/>
                </a:cubicBezTo>
                <a:close/>
                <a:moveTo>
                  <a:pt x="17998" y="11948"/>
                </a:moveTo>
                <a:cubicBezTo>
                  <a:pt x="17998" y="11982"/>
                  <a:pt x="17992" y="12017"/>
                  <a:pt x="17986" y="12051"/>
                </a:cubicBezTo>
                <a:lnTo>
                  <a:pt x="17958" y="12051"/>
                </a:lnTo>
                <a:cubicBezTo>
                  <a:pt x="17964" y="12011"/>
                  <a:pt x="17975" y="11977"/>
                  <a:pt x="17998" y="11948"/>
                </a:cubicBezTo>
                <a:close/>
                <a:moveTo>
                  <a:pt x="1050" y="12079"/>
                </a:moveTo>
                <a:cubicBezTo>
                  <a:pt x="1073" y="12096"/>
                  <a:pt x="1067" y="12107"/>
                  <a:pt x="1044" y="12113"/>
                </a:cubicBezTo>
                <a:cubicBezTo>
                  <a:pt x="1027" y="12096"/>
                  <a:pt x="1027" y="12085"/>
                  <a:pt x="1050" y="12079"/>
                </a:cubicBezTo>
                <a:close/>
                <a:moveTo>
                  <a:pt x="17964" y="12079"/>
                </a:moveTo>
                <a:cubicBezTo>
                  <a:pt x="17974" y="12095"/>
                  <a:pt x="17965" y="12131"/>
                  <a:pt x="17945" y="12131"/>
                </a:cubicBezTo>
                <a:cubicBezTo>
                  <a:pt x="17944" y="12131"/>
                  <a:pt x="17943" y="12130"/>
                  <a:pt x="17941" y="12130"/>
                </a:cubicBezTo>
                <a:cubicBezTo>
                  <a:pt x="17924" y="12113"/>
                  <a:pt x="17941" y="12079"/>
                  <a:pt x="17964" y="12079"/>
                </a:cubicBezTo>
                <a:close/>
                <a:moveTo>
                  <a:pt x="749" y="12249"/>
                </a:moveTo>
                <a:lnTo>
                  <a:pt x="749" y="12249"/>
                </a:lnTo>
                <a:cubicBezTo>
                  <a:pt x="766" y="12255"/>
                  <a:pt x="783" y="12260"/>
                  <a:pt x="801" y="12266"/>
                </a:cubicBezTo>
                <a:cubicBezTo>
                  <a:pt x="789" y="12278"/>
                  <a:pt x="778" y="12289"/>
                  <a:pt x="766" y="12300"/>
                </a:cubicBezTo>
                <a:cubicBezTo>
                  <a:pt x="778" y="12317"/>
                  <a:pt x="789" y="12340"/>
                  <a:pt x="801" y="12357"/>
                </a:cubicBezTo>
                <a:lnTo>
                  <a:pt x="772" y="12363"/>
                </a:lnTo>
                <a:cubicBezTo>
                  <a:pt x="766" y="12323"/>
                  <a:pt x="761" y="12283"/>
                  <a:pt x="749" y="12249"/>
                </a:cubicBezTo>
                <a:close/>
                <a:moveTo>
                  <a:pt x="1135" y="12351"/>
                </a:moveTo>
                <a:cubicBezTo>
                  <a:pt x="1152" y="12368"/>
                  <a:pt x="1164" y="12397"/>
                  <a:pt x="1152" y="12419"/>
                </a:cubicBezTo>
                <a:cubicBezTo>
                  <a:pt x="1124" y="12419"/>
                  <a:pt x="1113" y="12357"/>
                  <a:pt x="1135" y="12351"/>
                </a:cubicBezTo>
                <a:close/>
                <a:moveTo>
                  <a:pt x="18094" y="11829"/>
                </a:moveTo>
                <a:lnTo>
                  <a:pt x="18094" y="11829"/>
                </a:lnTo>
                <a:cubicBezTo>
                  <a:pt x="18049" y="12028"/>
                  <a:pt x="17998" y="12226"/>
                  <a:pt x="17930" y="12419"/>
                </a:cubicBezTo>
                <a:cubicBezTo>
                  <a:pt x="17941" y="12249"/>
                  <a:pt x="18021" y="12102"/>
                  <a:pt x="18049" y="11937"/>
                </a:cubicBezTo>
                <a:cubicBezTo>
                  <a:pt x="18049" y="11897"/>
                  <a:pt x="18072" y="11863"/>
                  <a:pt x="18094" y="11829"/>
                </a:cubicBezTo>
                <a:close/>
                <a:moveTo>
                  <a:pt x="17913" y="12158"/>
                </a:moveTo>
                <a:cubicBezTo>
                  <a:pt x="17918" y="12164"/>
                  <a:pt x="17935" y="12175"/>
                  <a:pt x="17941" y="12181"/>
                </a:cubicBezTo>
                <a:cubicBezTo>
                  <a:pt x="17913" y="12278"/>
                  <a:pt x="17907" y="12385"/>
                  <a:pt x="17850" y="12465"/>
                </a:cubicBezTo>
                <a:cubicBezTo>
                  <a:pt x="17867" y="12363"/>
                  <a:pt x="17918" y="12266"/>
                  <a:pt x="17913" y="12158"/>
                </a:cubicBezTo>
                <a:close/>
                <a:moveTo>
                  <a:pt x="852" y="12414"/>
                </a:moveTo>
                <a:cubicBezTo>
                  <a:pt x="846" y="12425"/>
                  <a:pt x="829" y="12442"/>
                  <a:pt x="823" y="12448"/>
                </a:cubicBezTo>
                <a:cubicBezTo>
                  <a:pt x="835" y="12459"/>
                  <a:pt x="857" y="12476"/>
                  <a:pt x="869" y="12487"/>
                </a:cubicBezTo>
                <a:cubicBezTo>
                  <a:pt x="865" y="12488"/>
                  <a:pt x="861" y="12488"/>
                  <a:pt x="857" y="12488"/>
                </a:cubicBezTo>
                <a:cubicBezTo>
                  <a:pt x="824" y="12488"/>
                  <a:pt x="806" y="12466"/>
                  <a:pt x="806" y="12431"/>
                </a:cubicBezTo>
                <a:cubicBezTo>
                  <a:pt x="818" y="12431"/>
                  <a:pt x="840" y="12419"/>
                  <a:pt x="852" y="12414"/>
                </a:cubicBezTo>
                <a:close/>
                <a:moveTo>
                  <a:pt x="17819" y="12537"/>
                </a:moveTo>
                <a:cubicBezTo>
                  <a:pt x="17822" y="12537"/>
                  <a:pt x="17824" y="12537"/>
                  <a:pt x="17828" y="12539"/>
                </a:cubicBezTo>
                <a:cubicBezTo>
                  <a:pt x="17848" y="12549"/>
                  <a:pt x="17832" y="12586"/>
                  <a:pt x="17812" y="12586"/>
                </a:cubicBezTo>
                <a:cubicBezTo>
                  <a:pt x="17810" y="12586"/>
                  <a:pt x="17807" y="12585"/>
                  <a:pt x="17805" y="12584"/>
                </a:cubicBezTo>
                <a:cubicBezTo>
                  <a:pt x="17790" y="12574"/>
                  <a:pt x="17797" y="12537"/>
                  <a:pt x="17819" y="12537"/>
                </a:cubicBezTo>
                <a:close/>
                <a:moveTo>
                  <a:pt x="823" y="12510"/>
                </a:moveTo>
                <a:cubicBezTo>
                  <a:pt x="846" y="12510"/>
                  <a:pt x="863" y="12527"/>
                  <a:pt x="869" y="12544"/>
                </a:cubicBezTo>
                <a:lnTo>
                  <a:pt x="903" y="12544"/>
                </a:lnTo>
                <a:cubicBezTo>
                  <a:pt x="897" y="12556"/>
                  <a:pt x="886" y="12578"/>
                  <a:pt x="880" y="12590"/>
                </a:cubicBezTo>
                <a:cubicBezTo>
                  <a:pt x="891" y="12590"/>
                  <a:pt x="908" y="12590"/>
                  <a:pt x="914" y="12584"/>
                </a:cubicBezTo>
                <a:lnTo>
                  <a:pt x="914" y="12584"/>
                </a:lnTo>
                <a:cubicBezTo>
                  <a:pt x="882" y="12620"/>
                  <a:pt x="892" y="12644"/>
                  <a:pt x="914" y="12644"/>
                </a:cubicBezTo>
                <a:cubicBezTo>
                  <a:pt x="924" y="12644"/>
                  <a:pt x="936" y="12640"/>
                  <a:pt x="948" y="12629"/>
                </a:cubicBezTo>
                <a:cubicBezTo>
                  <a:pt x="954" y="12635"/>
                  <a:pt x="959" y="12652"/>
                  <a:pt x="959" y="12658"/>
                </a:cubicBezTo>
                <a:cubicBezTo>
                  <a:pt x="942" y="12663"/>
                  <a:pt x="920" y="12663"/>
                  <a:pt x="903" y="12663"/>
                </a:cubicBezTo>
                <a:cubicBezTo>
                  <a:pt x="914" y="12686"/>
                  <a:pt x="914" y="12709"/>
                  <a:pt x="908" y="12731"/>
                </a:cubicBezTo>
                <a:cubicBezTo>
                  <a:pt x="886" y="12652"/>
                  <a:pt x="846" y="12584"/>
                  <a:pt x="823" y="12510"/>
                </a:cubicBezTo>
                <a:close/>
                <a:moveTo>
                  <a:pt x="17156" y="12863"/>
                </a:moveTo>
                <a:cubicBezTo>
                  <a:pt x="17160" y="12863"/>
                  <a:pt x="17165" y="12864"/>
                  <a:pt x="17169" y="12868"/>
                </a:cubicBezTo>
                <a:cubicBezTo>
                  <a:pt x="17183" y="12881"/>
                  <a:pt x="17164" y="12906"/>
                  <a:pt x="17144" y="12906"/>
                </a:cubicBezTo>
                <a:cubicBezTo>
                  <a:pt x="17139" y="12906"/>
                  <a:pt x="17134" y="12905"/>
                  <a:pt x="17130" y="12902"/>
                </a:cubicBezTo>
                <a:cubicBezTo>
                  <a:pt x="17116" y="12888"/>
                  <a:pt x="17136" y="12863"/>
                  <a:pt x="17156" y="12863"/>
                </a:cubicBezTo>
                <a:close/>
                <a:moveTo>
                  <a:pt x="976" y="12851"/>
                </a:moveTo>
                <a:cubicBezTo>
                  <a:pt x="993" y="12896"/>
                  <a:pt x="1016" y="12941"/>
                  <a:pt x="1022" y="12992"/>
                </a:cubicBezTo>
                <a:cubicBezTo>
                  <a:pt x="1005" y="12964"/>
                  <a:pt x="988" y="12930"/>
                  <a:pt x="971" y="12902"/>
                </a:cubicBezTo>
                <a:cubicBezTo>
                  <a:pt x="976" y="12885"/>
                  <a:pt x="976" y="12868"/>
                  <a:pt x="976" y="12851"/>
                </a:cubicBezTo>
                <a:close/>
                <a:moveTo>
                  <a:pt x="562" y="11897"/>
                </a:moveTo>
                <a:lnTo>
                  <a:pt x="562" y="11897"/>
                </a:lnTo>
                <a:cubicBezTo>
                  <a:pt x="596" y="11920"/>
                  <a:pt x="596" y="11965"/>
                  <a:pt x="608" y="12005"/>
                </a:cubicBezTo>
                <a:cubicBezTo>
                  <a:pt x="715" y="12334"/>
                  <a:pt x="829" y="12658"/>
                  <a:pt x="954" y="12975"/>
                </a:cubicBezTo>
                <a:cubicBezTo>
                  <a:pt x="982" y="13055"/>
                  <a:pt x="1033" y="13123"/>
                  <a:pt x="1050" y="13202"/>
                </a:cubicBezTo>
                <a:cubicBezTo>
                  <a:pt x="976" y="13106"/>
                  <a:pt x="954" y="12964"/>
                  <a:pt x="869" y="12879"/>
                </a:cubicBezTo>
                <a:cubicBezTo>
                  <a:pt x="874" y="12879"/>
                  <a:pt x="886" y="12873"/>
                  <a:pt x="897" y="12868"/>
                </a:cubicBezTo>
                <a:cubicBezTo>
                  <a:pt x="783" y="12618"/>
                  <a:pt x="704" y="12357"/>
                  <a:pt x="619" y="12096"/>
                </a:cubicBezTo>
                <a:cubicBezTo>
                  <a:pt x="619" y="12102"/>
                  <a:pt x="608" y="12102"/>
                  <a:pt x="608" y="12102"/>
                </a:cubicBezTo>
                <a:cubicBezTo>
                  <a:pt x="619" y="12028"/>
                  <a:pt x="574" y="11965"/>
                  <a:pt x="562" y="11897"/>
                </a:cubicBezTo>
                <a:close/>
                <a:moveTo>
                  <a:pt x="1056" y="13210"/>
                </a:moveTo>
                <a:cubicBezTo>
                  <a:pt x="1059" y="13210"/>
                  <a:pt x="1063" y="13211"/>
                  <a:pt x="1067" y="13214"/>
                </a:cubicBezTo>
                <a:cubicBezTo>
                  <a:pt x="1086" y="13218"/>
                  <a:pt x="1085" y="13254"/>
                  <a:pt x="1069" y="13254"/>
                </a:cubicBezTo>
                <a:cubicBezTo>
                  <a:pt x="1065" y="13254"/>
                  <a:pt x="1061" y="13252"/>
                  <a:pt x="1056" y="13248"/>
                </a:cubicBezTo>
                <a:cubicBezTo>
                  <a:pt x="1041" y="13243"/>
                  <a:pt x="1039" y="13210"/>
                  <a:pt x="1056" y="13210"/>
                </a:cubicBezTo>
                <a:close/>
                <a:moveTo>
                  <a:pt x="17930" y="12425"/>
                </a:moveTo>
                <a:lnTo>
                  <a:pt x="17930" y="12425"/>
                </a:lnTo>
                <a:cubicBezTo>
                  <a:pt x="17890" y="12544"/>
                  <a:pt x="17862" y="12669"/>
                  <a:pt x="17799" y="12777"/>
                </a:cubicBezTo>
                <a:cubicBezTo>
                  <a:pt x="17805" y="12737"/>
                  <a:pt x="17816" y="12692"/>
                  <a:pt x="17828" y="12652"/>
                </a:cubicBezTo>
                <a:cubicBezTo>
                  <a:pt x="17816" y="12652"/>
                  <a:pt x="17799" y="12646"/>
                  <a:pt x="17788" y="12646"/>
                </a:cubicBezTo>
                <a:cubicBezTo>
                  <a:pt x="17777" y="12737"/>
                  <a:pt x="17720" y="12817"/>
                  <a:pt x="17708" y="12902"/>
                </a:cubicBezTo>
                <a:cubicBezTo>
                  <a:pt x="17760" y="12879"/>
                  <a:pt x="17771" y="12817"/>
                  <a:pt x="17805" y="12771"/>
                </a:cubicBezTo>
                <a:lnTo>
                  <a:pt x="17805" y="12771"/>
                </a:lnTo>
                <a:cubicBezTo>
                  <a:pt x="17771" y="12919"/>
                  <a:pt x="17703" y="13060"/>
                  <a:pt x="17635" y="13202"/>
                </a:cubicBezTo>
                <a:cubicBezTo>
                  <a:pt x="17635" y="13208"/>
                  <a:pt x="17629" y="13208"/>
                  <a:pt x="17629" y="13214"/>
                </a:cubicBezTo>
                <a:cubicBezTo>
                  <a:pt x="17629" y="13214"/>
                  <a:pt x="17623" y="13219"/>
                  <a:pt x="17623" y="13225"/>
                </a:cubicBezTo>
                <a:cubicBezTo>
                  <a:pt x="17612" y="13253"/>
                  <a:pt x="17601" y="13276"/>
                  <a:pt x="17584" y="13304"/>
                </a:cubicBezTo>
                <a:cubicBezTo>
                  <a:pt x="17595" y="13265"/>
                  <a:pt x="17612" y="13219"/>
                  <a:pt x="17623" y="13180"/>
                </a:cubicBezTo>
                <a:lnTo>
                  <a:pt x="17618" y="13180"/>
                </a:lnTo>
                <a:cubicBezTo>
                  <a:pt x="17646" y="13112"/>
                  <a:pt x="17674" y="13043"/>
                  <a:pt x="17714" y="12981"/>
                </a:cubicBezTo>
                <a:lnTo>
                  <a:pt x="17686" y="12958"/>
                </a:lnTo>
                <a:cubicBezTo>
                  <a:pt x="17674" y="12975"/>
                  <a:pt x="17657" y="13004"/>
                  <a:pt x="17652" y="13021"/>
                </a:cubicBezTo>
                <a:lnTo>
                  <a:pt x="17618" y="13032"/>
                </a:lnTo>
                <a:lnTo>
                  <a:pt x="17618" y="13004"/>
                </a:lnTo>
                <a:cubicBezTo>
                  <a:pt x="17629" y="13004"/>
                  <a:pt x="17646" y="12998"/>
                  <a:pt x="17657" y="12998"/>
                </a:cubicBezTo>
                <a:cubicBezTo>
                  <a:pt x="17657" y="12964"/>
                  <a:pt x="17663" y="12930"/>
                  <a:pt x="17669" y="12890"/>
                </a:cubicBezTo>
                <a:cubicBezTo>
                  <a:pt x="17708" y="12868"/>
                  <a:pt x="17725" y="12817"/>
                  <a:pt x="17725" y="12771"/>
                </a:cubicBezTo>
                <a:cubicBezTo>
                  <a:pt x="17725" y="12714"/>
                  <a:pt x="17782" y="12675"/>
                  <a:pt x="17760" y="12618"/>
                </a:cubicBezTo>
                <a:lnTo>
                  <a:pt x="17760" y="12618"/>
                </a:lnTo>
                <a:cubicBezTo>
                  <a:pt x="17782" y="12624"/>
                  <a:pt x="17805" y="12635"/>
                  <a:pt x="17828" y="12641"/>
                </a:cubicBezTo>
                <a:cubicBezTo>
                  <a:pt x="17856" y="12590"/>
                  <a:pt x="17873" y="12539"/>
                  <a:pt x="17879" y="12487"/>
                </a:cubicBezTo>
                <a:cubicBezTo>
                  <a:pt x="17896" y="12465"/>
                  <a:pt x="17913" y="12442"/>
                  <a:pt x="17930" y="12425"/>
                </a:cubicBezTo>
                <a:close/>
                <a:moveTo>
                  <a:pt x="971" y="13259"/>
                </a:moveTo>
                <a:cubicBezTo>
                  <a:pt x="986" y="13259"/>
                  <a:pt x="1002" y="13262"/>
                  <a:pt x="1016" y="13265"/>
                </a:cubicBezTo>
                <a:cubicBezTo>
                  <a:pt x="999" y="13270"/>
                  <a:pt x="971" y="13276"/>
                  <a:pt x="954" y="13276"/>
                </a:cubicBezTo>
                <a:cubicBezTo>
                  <a:pt x="971" y="13299"/>
                  <a:pt x="982" y="13316"/>
                  <a:pt x="993" y="13339"/>
                </a:cubicBezTo>
                <a:cubicBezTo>
                  <a:pt x="976" y="13339"/>
                  <a:pt x="954" y="13333"/>
                  <a:pt x="937" y="13333"/>
                </a:cubicBezTo>
                <a:cubicBezTo>
                  <a:pt x="925" y="13316"/>
                  <a:pt x="920" y="13293"/>
                  <a:pt x="925" y="13270"/>
                </a:cubicBezTo>
                <a:cubicBezTo>
                  <a:pt x="940" y="13262"/>
                  <a:pt x="955" y="13259"/>
                  <a:pt x="971" y="13259"/>
                </a:cubicBezTo>
                <a:close/>
                <a:moveTo>
                  <a:pt x="17538" y="13344"/>
                </a:moveTo>
                <a:cubicBezTo>
                  <a:pt x="17544" y="13350"/>
                  <a:pt x="17544" y="13356"/>
                  <a:pt x="17544" y="13356"/>
                </a:cubicBezTo>
                <a:lnTo>
                  <a:pt x="17544" y="13361"/>
                </a:lnTo>
                <a:cubicBezTo>
                  <a:pt x="17544" y="13361"/>
                  <a:pt x="17538" y="13356"/>
                  <a:pt x="17533" y="13356"/>
                </a:cubicBezTo>
                <a:cubicBezTo>
                  <a:pt x="17538" y="13350"/>
                  <a:pt x="17538" y="13350"/>
                  <a:pt x="17538" y="13344"/>
                </a:cubicBezTo>
                <a:close/>
                <a:moveTo>
                  <a:pt x="1476" y="13191"/>
                </a:moveTo>
                <a:cubicBezTo>
                  <a:pt x="1504" y="13253"/>
                  <a:pt x="1538" y="13310"/>
                  <a:pt x="1572" y="13373"/>
                </a:cubicBezTo>
                <a:cubicBezTo>
                  <a:pt x="1510" y="13333"/>
                  <a:pt x="1504" y="13253"/>
                  <a:pt x="1459" y="13197"/>
                </a:cubicBezTo>
                <a:lnTo>
                  <a:pt x="1476" y="13191"/>
                </a:lnTo>
                <a:close/>
                <a:moveTo>
                  <a:pt x="1223" y="13385"/>
                </a:moveTo>
                <a:cubicBezTo>
                  <a:pt x="1232" y="13385"/>
                  <a:pt x="1240" y="13393"/>
                  <a:pt x="1243" y="13407"/>
                </a:cubicBezTo>
                <a:cubicBezTo>
                  <a:pt x="1236" y="13413"/>
                  <a:pt x="1231" y="13416"/>
                  <a:pt x="1225" y="13416"/>
                </a:cubicBezTo>
                <a:cubicBezTo>
                  <a:pt x="1217" y="13416"/>
                  <a:pt x="1210" y="13409"/>
                  <a:pt x="1203" y="13395"/>
                </a:cubicBezTo>
                <a:cubicBezTo>
                  <a:pt x="1210" y="13389"/>
                  <a:pt x="1217" y="13385"/>
                  <a:pt x="1223" y="13385"/>
                </a:cubicBezTo>
                <a:close/>
                <a:moveTo>
                  <a:pt x="1572" y="13384"/>
                </a:moveTo>
                <a:cubicBezTo>
                  <a:pt x="1578" y="13390"/>
                  <a:pt x="1583" y="13401"/>
                  <a:pt x="1589" y="13407"/>
                </a:cubicBezTo>
                <a:cubicBezTo>
                  <a:pt x="1583" y="13418"/>
                  <a:pt x="1583" y="13424"/>
                  <a:pt x="1583" y="13429"/>
                </a:cubicBezTo>
                <a:cubicBezTo>
                  <a:pt x="1572" y="13412"/>
                  <a:pt x="1566" y="13401"/>
                  <a:pt x="1561" y="13390"/>
                </a:cubicBezTo>
                <a:cubicBezTo>
                  <a:pt x="1561" y="13384"/>
                  <a:pt x="1572" y="13384"/>
                  <a:pt x="1572" y="13384"/>
                </a:cubicBezTo>
                <a:close/>
                <a:moveTo>
                  <a:pt x="1844" y="13378"/>
                </a:moveTo>
                <a:cubicBezTo>
                  <a:pt x="1862" y="13390"/>
                  <a:pt x="1867" y="13401"/>
                  <a:pt x="1873" y="13424"/>
                </a:cubicBezTo>
                <a:cubicBezTo>
                  <a:pt x="1876" y="13440"/>
                  <a:pt x="1873" y="13447"/>
                  <a:pt x="1867" y="13447"/>
                </a:cubicBezTo>
                <a:cubicBezTo>
                  <a:pt x="1850" y="13447"/>
                  <a:pt x="1810" y="13387"/>
                  <a:pt x="1844" y="13378"/>
                </a:cubicBezTo>
                <a:close/>
                <a:moveTo>
                  <a:pt x="1606" y="13446"/>
                </a:moveTo>
                <a:cubicBezTo>
                  <a:pt x="1606" y="13458"/>
                  <a:pt x="1606" y="13463"/>
                  <a:pt x="1601" y="13469"/>
                </a:cubicBezTo>
                <a:cubicBezTo>
                  <a:pt x="1601" y="13463"/>
                  <a:pt x="1595" y="13452"/>
                  <a:pt x="1589" y="13446"/>
                </a:cubicBezTo>
                <a:close/>
                <a:moveTo>
                  <a:pt x="1253" y="13445"/>
                </a:moveTo>
                <a:cubicBezTo>
                  <a:pt x="1262" y="13445"/>
                  <a:pt x="1271" y="13451"/>
                  <a:pt x="1271" y="13463"/>
                </a:cubicBezTo>
                <a:cubicBezTo>
                  <a:pt x="1278" y="13476"/>
                  <a:pt x="1266" y="13486"/>
                  <a:pt x="1254" y="13486"/>
                </a:cubicBezTo>
                <a:cubicBezTo>
                  <a:pt x="1245" y="13486"/>
                  <a:pt x="1237" y="13481"/>
                  <a:pt x="1237" y="13469"/>
                </a:cubicBezTo>
                <a:cubicBezTo>
                  <a:pt x="1231" y="13453"/>
                  <a:pt x="1242" y="13445"/>
                  <a:pt x="1253" y="13445"/>
                </a:cubicBezTo>
                <a:close/>
                <a:moveTo>
                  <a:pt x="974" y="13348"/>
                </a:moveTo>
                <a:cubicBezTo>
                  <a:pt x="989" y="13348"/>
                  <a:pt x="1000" y="13355"/>
                  <a:pt x="1005" y="13373"/>
                </a:cubicBezTo>
                <a:cubicBezTo>
                  <a:pt x="1033" y="13418"/>
                  <a:pt x="1050" y="13475"/>
                  <a:pt x="1084" y="13520"/>
                </a:cubicBezTo>
                <a:cubicBezTo>
                  <a:pt x="1061" y="13520"/>
                  <a:pt x="1044" y="13503"/>
                  <a:pt x="1027" y="13492"/>
                </a:cubicBezTo>
                <a:cubicBezTo>
                  <a:pt x="1022" y="13492"/>
                  <a:pt x="1016" y="13497"/>
                  <a:pt x="1010" y="13497"/>
                </a:cubicBezTo>
                <a:cubicBezTo>
                  <a:pt x="1005" y="13446"/>
                  <a:pt x="965" y="13395"/>
                  <a:pt x="959" y="13350"/>
                </a:cubicBezTo>
                <a:cubicBezTo>
                  <a:pt x="965" y="13349"/>
                  <a:pt x="970" y="13348"/>
                  <a:pt x="974" y="13348"/>
                </a:cubicBezTo>
                <a:close/>
                <a:moveTo>
                  <a:pt x="1023" y="13517"/>
                </a:moveTo>
                <a:cubicBezTo>
                  <a:pt x="1037" y="13517"/>
                  <a:pt x="1058" y="13537"/>
                  <a:pt x="1039" y="13548"/>
                </a:cubicBezTo>
                <a:cubicBezTo>
                  <a:pt x="1033" y="13548"/>
                  <a:pt x="1016" y="13537"/>
                  <a:pt x="1010" y="13531"/>
                </a:cubicBezTo>
                <a:cubicBezTo>
                  <a:pt x="1010" y="13521"/>
                  <a:pt x="1016" y="13517"/>
                  <a:pt x="1023" y="13517"/>
                </a:cubicBezTo>
                <a:close/>
                <a:moveTo>
                  <a:pt x="1646" y="13520"/>
                </a:moveTo>
                <a:cubicBezTo>
                  <a:pt x="1652" y="13537"/>
                  <a:pt x="1663" y="13554"/>
                  <a:pt x="1669" y="13565"/>
                </a:cubicBezTo>
                <a:cubicBezTo>
                  <a:pt x="1663" y="13565"/>
                  <a:pt x="1657" y="13565"/>
                  <a:pt x="1652" y="13560"/>
                </a:cubicBezTo>
                <a:cubicBezTo>
                  <a:pt x="1646" y="13554"/>
                  <a:pt x="1640" y="13543"/>
                  <a:pt x="1635" y="13531"/>
                </a:cubicBezTo>
                <a:lnTo>
                  <a:pt x="1640" y="13520"/>
                </a:lnTo>
                <a:close/>
                <a:moveTo>
                  <a:pt x="1674" y="13588"/>
                </a:moveTo>
                <a:cubicBezTo>
                  <a:pt x="1686" y="13600"/>
                  <a:pt x="1691" y="13617"/>
                  <a:pt x="1697" y="13628"/>
                </a:cubicBezTo>
                <a:lnTo>
                  <a:pt x="1697" y="13651"/>
                </a:lnTo>
                <a:cubicBezTo>
                  <a:pt x="1686" y="13634"/>
                  <a:pt x="1680" y="13617"/>
                  <a:pt x="1669" y="13605"/>
                </a:cubicBezTo>
                <a:cubicBezTo>
                  <a:pt x="1674" y="13600"/>
                  <a:pt x="1674" y="13594"/>
                  <a:pt x="1674" y="13588"/>
                </a:cubicBezTo>
                <a:close/>
                <a:moveTo>
                  <a:pt x="1022" y="13656"/>
                </a:moveTo>
                <a:cubicBezTo>
                  <a:pt x="1022" y="13656"/>
                  <a:pt x="1022" y="13656"/>
                  <a:pt x="1022" y="13656"/>
                </a:cubicBezTo>
                <a:cubicBezTo>
                  <a:pt x="1022" y="13657"/>
                  <a:pt x="1023" y="13657"/>
                  <a:pt x="1023" y="13657"/>
                </a:cubicBezTo>
                <a:lnTo>
                  <a:pt x="1023" y="13657"/>
                </a:lnTo>
                <a:cubicBezTo>
                  <a:pt x="1023" y="13657"/>
                  <a:pt x="1022" y="13656"/>
                  <a:pt x="1022" y="13656"/>
                </a:cubicBezTo>
                <a:close/>
                <a:moveTo>
                  <a:pt x="1254" y="13486"/>
                </a:moveTo>
                <a:lnTo>
                  <a:pt x="1254" y="13486"/>
                </a:lnTo>
                <a:cubicBezTo>
                  <a:pt x="1315" y="13514"/>
                  <a:pt x="1344" y="13579"/>
                  <a:pt x="1382" y="13635"/>
                </a:cubicBezTo>
                <a:lnTo>
                  <a:pt x="1382" y="13635"/>
                </a:lnTo>
                <a:cubicBezTo>
                  <a:pt x="1366" y="13646"/>
                  <a:pt x="1350" y="13651"/>
                  <a:pt x="1340" y="13662"/>
                </a:cubicBezTo>
                <a:cubicBezTo>
                  <a:pt x="1305" y="13605"/>
                  <a:pt x="1271" y="13548"/>
                  <a:pt x="1254" y="13486"/>
                </a:cubicBezTo>
                <a:close/>
                <a:moveTo>
                  <a:pt x="1708" y="13668"/>
                </a:moveTo>
                <a:lnTo>
                  <a:pt x="1703" y="13673"/>
                </a:lnTo>
                <a:cubicBezTo>
                  <a:pt x="1703" y="13673"/>
                  <a:pt x="1703" y="13673"/>
                  <a:pt x="1703" y="13668"/>
                </a:cubicBezTo>
                <a:close/>
                <a:moveTo>
                  <a:pt x="1379" y="13668"/>
                </a:moveTo>
                <a:lnTo>
                  <a:pt x="1379" y="13668"/>
                </a:lnTo>
                <a:cubicBezTo>
                  <a:pt x="1385" y="13673"/>
                  <a:pt x="1396" y="13679"/>
                  <a:pt x="1402" y="13685"/>
                </a:cubicBezTo>
                <a:cubicBezTo>
                  <a:pt x="1402" y="13702"/>
                  <a:pt x="1395" y="13708"/>
                  <a:pt x="1387" y="13708"/>
                </a:cubicBezTo>
                <a:cubicBezTo>
                  <a:pt x="1369" y="13708"/>
                  <a:pt x="1344" y="13675"/>
                  <a:pt x="1379" y="13668"/>
                </a:cubicBezTo>
                <a:close/>
                <a:moveTo>
                  <a:pt x="17396" y="13736"/>
                </a:moveTo>
                <a:lnTo>
                  <a:pt x="17396" y="13747"/>
                </a:lnTo>
                <a:lnTo>
                  <a:pt x="17391" y="13747"/>
                </a:lnTo>
                <a:cubicBezTo>
                  <a:pt x="17396" y="13741"/>
                  <a:pt x="17396" y="13736"/>
                  <a:pt x="17396" y="13736"/>
                </a:cubicBezTo>
                <a:close/>
                <a:moveTo>
                  <a:pt x="17391" y="13764"/>
                </a:moveTo>
                <a:lnTo>
                  <a:pt x="17385" y="13770"/>
                </a:lnTo>
                <a:lnTo>
                  <a:pt x="17385" y="13764"/>
                </a:lnTo>
                <a:close/>
                <a:moveTo>
                  <a:pt x="17391" y="13685"/>
                </a:moveTo>
                <a:cubicBezTo>
                  <a:pt x="17379" y="13730"/>
                  <a:pt x="17362" y="13764"/>
                  <a:pt x="17334" y="13798"/>
                </a:cubicBezTo>
                <a:cubicBezTo>
                  <a:pt x="17357" y="13758"/>
                  <a:pt x="17374" y="13724"/>
                  <a:pt x="17385" y="13685"/>
                </a:cubicBezTo>
                <a:close/>
                <a:moveTo>
                  <a:pt x="17300" y="13730"/>
                </a:moveTo>
                <a:cubicBezTo>
                  <a:pt x="17308" y="13730"/>
                  <a:pt x="17315" y="13733"/>
                  <a:pt x="17321" y="13733"/>
                </a:cubicBezTo>
                <a:cubicBezTo>
                  <a:pt x="17324" y="13733"/>
                  <a:pt x="17326" y="13732"/>
                  <a:pt x="17328" y="13730"/>
                </a:cubicBezTo>
                <a:lnTo>
                  <a:pt x="17328" y="13730"/>
                </a:lnTo>
                <a:cubicBezTo>
                  <a:pt x="17328" y="13736"/>
                  <a:pt x="17328" y="13741"/>
                  <a:pt x="17323" y="13747"/>
                </a:cubicBezTo>
                <a:cubicBezTo>
                  <a:pt x="17317" y="13753"/>
                  <a:pt x="17306" y="13758"/>
                  <a:pt x="17300" y="13764"/>
                </a:cubicBezTo>
                <a:lnTo>
                  <a:pt x="17289" y="13787"/>
                </a:lnTo>
                <a:cubicBezTo>
                  <a:pt x="17277" y="13798"/>
                  <a:pt x="17266" y="13809"/>
                  <a:pt x="17255" y="13821"/>
                </a:cubicBezTo>
                <a:cubicBezTo>
                  <a:pt x="17260" y="13809"/>
                  <a:pt x="17266" y="13798"/>
                  <a:pt x="17266" y="13781"/>
                </a:cubicBezTo>
                <a:cubicBezTo>
                  <a:pt x="17266" y="13775"/>
                  <a:pt x="17272" y="13775"/>
                  <a:pt x="17272" y="13770"/>
                </a:cubicBezTo>
                <a:lnTo>
                  <a:pt x="17277" y="13770"/>
                </a:lnTo>
                <a:cubicBezTo>
                  <a:pt x="17277" y="13770"/>
                  <a:pt x="17277" y="13764"/>
                  <a:pt x="17277" y="13764"/>
                </a:cubicBezTo>
                <a:cubicBezTo>
                  <a:pt x="17283" y="13753"/>
                  <a:pt x="17294" y="13741"/>
                  <a:pt x="17300" y="13730"/>
                </a:cubicBezTo>
                <a:close/>
                <a:moveTo>
                  <a:pt x="1459" y="13792"/>
                </a:moveTo>
                <a:cubicBezTo>
                  <a:pt x="1470" y="13815"/>
                  <a:pt x="1459" y="13826"/>
                  <a:pt x="1436" y="13826"/>
                </a:cubicBezTo>
                <a:cubicBezTo>
                  <a:pt x="1425" y="13804"/>
                  <a:pt x="1430" y="13792"/>
                  <a:pt x="1459" y="13792"/>
                </a:cubicBezTo>
                <a:close/>
                <a:moveTo>
                  <a:pt x="1720" y="13673"/>
                </a:moveTo>
                <a:cubicBezTo>
                  <a:pt x="1759" y="13730"/>
                  <a:pt x="1793" y="13787"/>
                  <a:pt x="1827" y="13849"/>
                </a:cubicBezTo>
                <a:lnTo>
                  <a:pt x="1822" y="13849"/>
                </a:lnTo>
                <a:cubicBezTo>
                  <a:pt x="1822" y="13849"/>
                  <a:pt x="1816" y="13849"/>
                  <a:pt x="1816" y="13855"/>
                </a:cubicBezTo>
                <a:cubicBezTo>
                  <a:pt x="1805" y="13821"/>
                  <a:pt x="1788" y="13787"/>
                  <a:pt x="1759" y="13770"/>
                </a:cubicBezTo>
                <a:cubicBezTo>
                  <a:pt x="1742" y="13741"/>
                  <a:pt x="1725" y="13713"/>
                  <a:pt x="1714" y="13690"/>
                </a:cubicBezTo>
                <a:cubicBezTo>
                  <a:pt x="1714" y="13685"/>
                  <a:pt x="1720" y="13679"/>
                  <a:pt x="1720" y="13673"/>
                </a:cubicBezTo>
                <a:close/>
                <a:moveTo>
                  <a:pt x="17357" y="13838"/>
                </a:moveTo>
                <a:cubicBezTo>
                  <a:pt x="17357" y="13843"/>
                  <a:pt x="17351" y="13855"/>
                  <a:pt x="17340" y="13866"/>
                </a:cubicBezTo>
                <a:cubicBezTo>
                  <a:pt x="17340" y="13861"/>
                  <a:pt x="17345" y="13849"/>
                  <a:pt x="17345" y="13843"/>
                </a:cubicBezTo>
                <a:cubicBezTo>
                  <a:pt x="17351" y="13838"/>
                  <a:pt x="17357" y="13838"/>
                  <a:pt x="17357" y="13838"/>
                </a:cubicBezTo>
                <a:close/>
                <a:moveTo>
                  <a:pt x="1489" y="13876"/>
                </a:moveTo>
                <a:cubicBezTo>
                  <a:pt x="1493" y="13876"/>
                  <a:pt x="1498" y="13877"/>
                  <a:pt x="1504" y="13878"/>
                </a:cubicBezTo>
                <a:cubicBezTo>
                  <a:pt x="1514" y="13901"/>
                  <a:pt x="1511" y="13913"/>
                  <a:pt x="1494" y="13913"/>
                </a:cubicBezTo>
                <a:cubicBezTo>
                  <a:pt x="1490" y="13913"/>
                  <a:pt x="1486" y="13913"/>
                  <a:pt x="1481" y="13912"/>
                </a:cubicBezTo>
                <a:cubicBezTo>
                  <a:pt x="1467" y="13888"/>
                  <a:pt x="1469" y="13876"/>
                  <a:pt x="1489" y="13876"/>
                </a:cubicBezTo>
                <a:close/>
                <a:moveTo>
                  <a:pt x="1023" y="13657"/>
                </a:moveTo>
                <a:lnTo>
                  <a:pt x="1023" y="13657"/>
                </a:lnTo>
                <a:cubicBezTo>
                  <a:pt x="1045" y="13684"/>
                  <a:pt x="1073" y="13703"/>
                  <a:pt x="1113" y="13713"/>
                </a:cubicBezTo>
                <a:lnTo>
                  <a:pt x="1073" y="13736"/>
                </a:lnTo>
                <a:cubicBezTo>
                  <a:pt x="1084" y="13736"/>
                  <a:pt x="1113" y="13736"/>
                  <a:pt x="1124" y="13730"/>
                </a:cubicBezTo>
                <a:lnTo>
                  <a:pt x="1124" y="13730"/>
                </a:lnTo>
                <a:cubicBezTo>
                  <a:pt x="1118" y="13758"/>
                  <a:pt x="1090" y="13798"/>
                  <a:pt x="1130" y="13809"/>
                </a:cubicBezTo>
                <a:cubicBezTo>
                  <a:pt x="1152" y="13843"/>
                  <a:pt x="1169" y="13883"/>
                  <a:pt x="1186" y="13917"/>
                </a:cubicBezTo>
                <a:cubicBezTo>
                  <a:pt x="1186" y="13872"/>
                  <a:pt x="1175" y="13826"/>
                  <a:pt x="1158" y="13775"/>
                </a:cubicBezTo>
                <a:cubicBezTo>
                  <a:pt x="1147" y="13781"/>
                  <a:pt x="1130" y="13787"/>
                  <a:pt x="1118" y="13792"/>
                </a:cubicBezTo>
                <a:cubicBezTo>
                  <a:pt x="1141" y="13753"/>
                  <a:pt x="1141" y="13719"/>
                  <a:pt x="1101" y="13696"/>
                </a:cubicBezTo>
                <a:lnTo>
                  <a:pt x="1135" y="13690"/>
                </a:lnTo>
                <a:cubicBezTo>
                  <a:pt x="1096" y="13685"/>
                  <a:pt x="1057" y="13679"/>
                  <a:pt x="1023" y="13657"/>
                </a:cubicBezTo>
                <a:close/>
                <a:moveTo>
                  <a:pt x="1845" y="13895"/>
                </a:moveTo>
                <a:lnTo>
                  <a:pt x="1845" y="13895"/>
                </a:lnTo>
                <a:cubicBezTo>
                  <a:pt x="1851" y="13901"/>
                  <a:pt x="1856" y="13912"/>
                  <a:pt x="1862" y="13923"/>
                </a:cubicBezTo>
                <a:cubicBezTo>
                  <a:pt x="1856" y="13917"/>
                  <a:pt x="1856" y="13917"/>
                  <a:pt x="1850" y="13912"/>
                </a:cubicBezTo>
                <a:cubicBezTo>
                  <a:pt x="1850" y="13907"/>
                  <a:pt x="1847" y="13903"/>
                  <a:pt x="1845" y="13895"/>
                </a:cubicBezTo>
                <a:close/>
                <a:moveTo>
                  <a:pt x="1862" y="13929"/>
                </a:moveTo>
                <a:cubicBezTo>
                  <a:pt x="1867" y="13929"/>
                  <a:pt x="1873" y="13934"/>
                  <a:pt x="1879" y="13940"/>
                </a:cubicBezTo>
                <a:cubicBezTo>
                  <a:pt x="1873" y="13940"/>
                  <a:pt x="1867" y="13946"/>
                  <a:pt x="1867" y="13946"/>
                </a:cubicBezTo>
                <a:cubicBezTo>
                  <a:pt x="1862" y="13940"/>
                  <a:pt x="1862" y="13934"/>
                  <a:pt x="1862" y="13929"/>
                </a:cubicBezTo>
                <a:close/>
                <a:moveTo>
                  <a:pt x="17249" y="13832"/>
                </a:moveTo>
                <a:cubicBezTo>
                  <a:pt x="17260" y="13838"/>
                  <a:pt x="17272" y="13843"/>
                  <a:pt x="17283" y="13849"/>
                </a:cubicBezTo>
                <a:cubicBezTo>
                  <a:pt x="17277" y="13855"/>
                  <a:pt x="17277" y="13861"/>
                  <a:pt x="17272" y="13872"/>
                </a:cubicBezTo>
                <a:cubicBezTo>
                  <a:pt x="17264" y="13868"/>
                  <a:pt x="17253" y="13864"/>
                  <a:pt x="17243" y="13864"/>
                </a:cubicBezTo>
                <a:cubicBezTo>
                  <a:pt x="17240" y="13864"/>
                  <a:pt x="17237" y="13864"/>
                  <a:pt x="17235" y="13865"/>
                </a:cubicBezTo>
                <a:lnTo>
                  <a:pt x="17235" y="13865"/>
                </a:lnTo>
                <a:cubicBezTo>
                  <a:pt x="17234" y="13865"/>
                  <a:pt x="17233" y="13864"/>
                  <a:pt x="17232" y="13864"/>
                </a:cubicBezTo>
                <a:lnTo>
                  <a:pt x="17232" y="13864"/>
                </a:lnTo>
                <a:cubicBezTo>
                  <a:pt x="17232" y="13865"/>
                  <a:pt x="17232" y="13865"/>
                  <a:pt x="17232" y="13866"/>
                </a:cubicBezTo>
                <a:cubicBezTo>
                  <a:pt x="17233" y="13866"/>
                  <a:pt x="17234" y="13865"/>
                  <a:pt x="17235" y="13865"/>
                </a:cubicBezTo>
                <a:lnTo>
                  <a:pt x="17235" y="13865"/>
                </a:lnTo>
                <a:cubicBezTo>
                  <a:pt x="17245" y="13871"/>
                  <a:pt x="17257" y="13879"/>
                  <a:pt x="17266" y="13883"/>
                </a:cubicBezTo>
                <a:cubicBezTo>
                  <a:pt x="17243" y="13923"/>
                  <a:pt x="17226" y="13963"/>
                  <a:pt x="17198" y="13997"/>
                </a:cubicBezTo>
                <a:cubicBezTo>
                  <a:pt x="17198" y="13985"/>
                  <a:pt x="17198" y="13980"/>
                  <a:pt x="17198" y="13968"/>
                </a:cubicBezTo>
                <a:cubicBezTo>
                  <a:pt x="17232" y="13951"/>
                  <a:pt x="17243" y="13900"/>
                  <a:pt x="17226" y="13866"/>
                </a:cubicBezTo>
                <a:lnTo>
                  <a:pt x="17226" y="13861"/>
                </a:lnTo>
                <a:cubicBezTo>
                  <a:pt x="17228" y="13861"/>
                  <a:pt x="17230" y="13863"/>
                  <a:pt x="17232" y="13864"/>
                </a:cubicBezTo>
                <a:lnTo>
                  <a:pt x="17232" y="13864"/>
                </a:lnTo>
                <a:cubicBezTo>
                  <a:pt x="17233" y="13859"/>
                  <a:pt x="17238" y="13854"/>
                  <a:pt x="17238" y="13849"/>
                </a:cubicBezTo>
                <a:cubicBezTo>
                  <a:pt x="17243" y="13843"/>
                  <a:pt x="17249" y="13838"/>
                  <a:pt x="17249" y="13832"/>
                </a:cubicBezTo>
                <a:close/>
                <a:moveTo>
                  <a:pt x="17300" y="13906"/>
                </a:moveTo>
                <a:cubicBezTo>
                  <a:pt x="17306" y="13906"/>
                  <a:pt x="17311" y="13906"/>
                  <a:pt x="17311" y="13912"/>
                </a:cubicBezTo>
                <a:cubicBezTo>
                  <a:pt x="17311" y="13912"/>
                  <a:pt x="17306" y="13917"/>
                  <a:pt x="17306" y="13917"/>
                </a:cubicBezTo>
                <a:cubicBezTo>
                  <a:pt x="17306" y="13934"/>
                  <a:pt x="17311" y="13951"/>
                  <a:pt x="17311" y="13968"/>
                </a:cubicBezTo>
                <a:cubicBezTo>
                  <a:pt x="17203" y="14059"/>
                  <a:pt x="17192" y="14224"/>
                  <a:pt x="17079" y="14309"/>
                </a:cubicBezTo>
                <a:cubicBezTo>
                  <a:pt x="17084" y="14314"/>
                  <a:pt x="17096" y="14320"/>
                  <a:pt x="17101" y="14326"/>
                </a:cubicBezTo>
                <a:cubicBezTo>
                  <a:pt x="17084" y="14331"/>
                  <a:pt x="17062" y="14343"/>
                  <a:pt x="17045" y="14348"/>
                </a:cubicBezTo>
                <a:cubicBezTo>
                  <a:pt x="17113" y="14235"/>
                  <a:pt x="17175" y="14116"/>
                  <a:pt x="17238" y="13991"/>
                </a:cubicBezTo>
                <a:cubicBezTo>
                  <a:pt x="17260" y="13963"/>
                  <a:pt x="17277" y="13934"/>
                  <a:pt x="17300" y="13906"/>
                </a:cubicBezTo>
                <a:close/>
                <a:moveTo>
                  <a:pt x="16309" y="14308"/>
                </a:moveTo>
                <a:cubicBezTo>
                  <a:pt x="16310" y="14308"/>
                  <a:pt x="16311" y="14308"/>
                  <a:pt x="16313" y="14309"/>
                </a:cubicBezTo>
                <a:cubicBezTo>
                  <a:pt x="16329" y="14319"/>
                  <a:pt x="16310" y="14355"/>
                  <a:pt x="16293" y="14355"/>
                </a:cubicBezTo>
                <a:cubicBezTo>
                  <a:pt x="16292" y="14355"/>
                  <a:pt x="16291" y="14354"/>
                  <a:pt x="16290" y="14354"/>
                </a:cubicBezTo>
                <a:cubicBezTo>
                  <a:pt x="16269" y="14338"/>
                  <a:pt x="16292" y="14308"/>
                  <a:pt x="16309" y="14308"/>
                </a:cubicBezTo>
                <a:close/>
                <a:moveTo>
                  <a:pt x="16591" y="14331"/>
                </a:moveTo>
                <a:cubicBezTo>
                  <a:pt x="16591" y="14354"/>
                  <a:pt x="16585" y="14365"/>
                  <a:pt x="16568" y="14377"/>
                </a:cubicBezTo>
                <a:cubicBezTo>
                  <a:pt x="16574" y="14360"/>
                  <a:pt x="16585" y="14343"/>
                  <a:pt x="16591" y="14331"/>
                </a:cubicBezTo>
                <a:close/>
                <a:moveTo>
                  <a:pt x="16908" y="14400"/>
                </a:moveTo>
                <a:cubicBezTo>
                  <a:pt x="16908" y="14400"/>
                  <a:pt x="16908" y="14405"/>
                  <a:pt x="16908" y="14405"/>
                </a:cubicBezTo>
                <a:lnTo>
                  <a:pt x="16903" y="14405"/>
                </a:lnTo>
                <a:cubicBezTo>
                  <a:pt x="16903" y="14405"/>
                  <a:pt x="16903" y="14400"/>
                  <a:pt x="16908" y="14400"/>
                </a:cubicBezTo>
                <a:close/>
                <a:moveTo>
                  <a:pt x="16931" y="14371"/>
                </a:moveTo>
                <a:cubicBezTo>
                  <a:pt x="16960" y="14371"/>
                  <a:pt x="16965" y="14382"/>
                  <a:pt x="16948" y="14405"/>
                </a:cubicBezTo>
                <a:cubicBezTo>
                  <a:pt x="16925" y="14405"/>
                  <a:pt x="16920" y="14394"/>
                  <a:pt x="16931" y="14371"/>
                </a:cubicBezTo>
                <a:close/>
                <a:moveTo>
                  <a:pt x="16920" y="14417"/>
                </a:moveTo>
                <a:cubicBezTo>
                  <a:pt x="16925" y="14434"/>
                  <a:pt x="16920" y="14456"/>
                  <a:pt x="16903" y="14456"/>
                </a:cubicBezTo>
                <a:cubicBezTo>
                  <a:pt x="16903" y="14456"/>
                  <a:pt x="16897" y="14451"/>
                  <a:pt x="16897" y="14451"/>
                </a:cubicBezTo>
                <a:cubicBezTo>
                  <a:pt x="16908" y="14439"/>
                  <a:pt x="16914" y="14428"/>
                  <a:pt x="16920" y="14417"/>
                </a:cubicBezTo>
                <a:close/>
                <a:moveTo>
                  <a:pt x="16506" y="14468"/>
                </a:moveTo>
                <a:cubicBezTo>
                  <a:pt x="16494" y="14479"/>
                  <a:pt x="16483" y="14502"/>
                  <a:pt x="16477" y="14513"/>
                </a:cubicBezTo>
                <a:cubicBezTo>
                  <a:pt x="16477" y="14513"/>
                  <a:pt x="16477" y="14519"/>
                  <a:pt x="16483" y="14524"/>
                </a:cubicBezTo>
                <a:cubicBezTo>
                  <a:pt x="16466" y="14541"/>
                  <a:pt x="16449" y="14558"/>
                  <a:pt x="16432" y="14575"/>
                </a:cubicBezTo>
                <a:cubicBezTo>
                  <a:pt x="16443" y="14536"/>
                  <a:pt x="16477" y="14513"/>
                  <a:pt x="16489" y="14479"/>
                </a:cubicBezTo>
                <a:cubicBezTo>
                  <a:pt x="16489" y="14479"/>
                  <a:pt x="16489" y="14479"/>
                  <a:pt x="16489" y="14473"/>
                </a:cubicBezTo>
                <a:cubicBezTo>
                  <a:pt x="16494" y="14473"/>
                  <a:pt x="16500" y="14468"/>
                  <a:pt x="16506" y="14468"/>
                </a:cubicBezTo>
                <a:close/>
                <a:moveTo>
                  <a:pt x="17172" y="14588"/>
                </a:moveTo>
                <a:cubicBezTo>
                  <a:pt x="17173" y="14590"/>
                  <a:pt x="17174" y="14591"/>
                  <a:pt x="17175" y="14592"/>
                </a:cubicBezTo>
                <a:lnTo>
                  <a:pt x="17172" y="14588"/>
                </a:lnTo>
                <a:close/>
                <a:moveTo>
                  <a:pt x="1964" y="14616"/>
                </a:moveTo>
                <a:cubicBezTo>
                  <a:pt x="1982" y="14616"/>
                  <a:pt x="2002" y="14627"/>
                  <a:pt x="1998" y="14643"/>
                </a:cubicBezTo>
                <a:cubicBezTo>
                  <a:pt x="1994" y="14648"/>
                  <a:pt x="1989" y="14650"/>
                  <a:pt x="1983" y="14650"/>
                </a:cubicBezTo>
                <a:cubicBezTo>
                  <a:pt x="1967" y="14650"/>
                  <a:pt x="1947" y="14637"/>
                  <a:pt x="1947" y="14621"/>
                </a:cubicBezTo>
                <a:cubicBezTo>
                  <a:pt x="1951" y="14618"/>
                  <a:pt x="1957" y="14616"/>
                  <a:pt x="1964" y="14616"/>
                </a:cubicBezTo>
                <a:close/>
                <a:moveTo>
                  <a:pt x="16053" y="14638"/>
                </a:moveTo>
                <a:cubicBezTo>
                  <a:pt x="16066" y="14638"/>
                  <a:pt x="16079" y="14660"/>
                  <a:pt x="16063" y="14672"/>
                </a:cubicBezTo>
                <a:cubicBezTo>
                  <a:pt x="16058" y="14680"/>
                  <a:pt x="16052" y="14684"/>
                  <a:pt x="16046" y="14684"/>
                </a:cubicBezTo>
                <a:cubicBezTo>
                  <a:pt x="16034" y="14684"/>
                  <a:pt x="16024" y="14665"/>
                  <a:pt x="16040" y="14649"/>
                </a:cubicBezTo>
                <a:cubicBezTo>
                  <a:pt x="16043" y="14641"/>
                  <a:pt x="16048" y="14638"/>
                  <a:pt x="16053" y="14638"/>
                </a:cubicBezTo>
                <a:close/>
                <a:moveTo>
                  <a:pt x="1995" y="14665"/>
                </a:moveTo>
                <a:cubicBezTo>
                  <a:pt x="2000" y="14665"/>
                  <a:pt x="2007" y="14670"/>
                  <a:pt x="2015" y="14678"/>
                </a:cubicBezTo>
                <a:cubicBezTo>
                  <a:pt x="2009" y="14678"/>
                  <a:pt x="2009" y="14683"/>
                  <a:pt x="2009" y="14689"/>
                </a:cubicBezTo>
                <a:cubicBezTo>
                  <a:pt x="2006" y="14694"/>
                  <a:pt x="2003" y="14697"/>
                  <a:pt x="1998" y="14697"/>
                </a:cubicBezTo>
                <a:cubicBezTo>
                  <a:pt x="1993" y="14697"/>
                  <a:pt x="1987" y="14693"/>
                  <a:pt x="1981" y="14683"/>
                </a:cubicBezTo>
                <a:cubicBezTo>
                  <a:pt x="1984" y="14671"/>
                  <a:pt x="1988" y="14665"/>
                  <a:pt x="1995" y="14665"/>
                </a:cubicBezTo>
                <a:close/>
                <a:moveTo>
                  <a:pt x="1101" y="13316"/>
                </a:moveTo>
                <a:lnTo>
                  <a:pt x="1101" y="13316"/>
                </a:lnTo>
                <a:cubicBezTo>
                  <a:pt x="1186" y="13435"/>
                  <a:pt x="1249" y="13571"/>
                  <a:pt x="1322" y="13702"/>
                </a:cubicBezTo>
                <a:cubicBezTo>
                  <a:pt x="1340" y="13724"/>
                  <a:pt x="1340" y="13770"/>
                  <a:pt x="1374" y="13775"/>
                </a:cubicBezTo>
                <a:cubicBezTo>
                  <a:pt x="1379" y="13764"/>
                  <a:pt x="1379" y="13741"/>
                  <a:pt x="1379" y="13730"/>
                </a:cubicBezTo>
                <a:cubicBezTo>
                  <a:pt x="1396" y="13724"/>
                  <a:pt x="1425" y="13724"/>
                  <a:pt x="1442" y="13724"/>
                </a:cubicBezTo>
                <a:cubicBezTo>
                  <a:pt x="1436" y="13741"/>
                  <a:pt x="1436" y="13758"/>
                  <a:pt x="1430" y="13775"/>
                </a:cubicBezTo>
                <a:cubicBezTo>
                  <a:pt x="1408" y="13775"/>
                  <a:pt x="1391" y="13787"/>
                  <a:pt x="1385" y="13809"/>
                </a:cubicBezTo>
                <a:cubicBezTo>
                  <a:pt x="1402" y="13883"/>
                  <a:pt x="1464" y="13940"/>
                  <a:pt x="1498" y="14008"/>
                </a:cubicBezTo>
                <a:cubicBezTo>
                  <a:pt x="1515" y="14042"/>
                  <a:pt x="1538" y="14093"/>
                  <a:pt x="1578" y="14110"/>
                </a:cubicBezTo>
                <a:cubicBezTo>
                  <a:pt x="1578" y="14070"/>
                  <a:pt x="1561" y="14031"/>
                  <a:pt x="1527" y="14014"/>
                </a:cubicBezTo>
                <a:cubicBezTo>
                  <a:pt x="1521" y="13980"/>
                  <a:pt x="1459" y="13934"/>
                  <a:pt x="1510" y="13912"/>
                </a:cubicBezTo>
                <a:lnTo>
                  <a:pt x="1510" y="13912"/>
                </a:lnTo>
                <a:cubicBezTo>
                  <a:pt x="1521" y="13934"/>
                  <a:pt x="1538" y="13946"/>
                  <a:pt x="1566" y="13946"/>
                </a:cubicBezTo>
                <a:cubicBezTo>
                  <a:pt x="1561" y="13957"/>
                  <a:pt x="1549" y="13968"/>
                  <a:pt x="1544" y="13974"/>
                </a:cubicBezTo>
                <a:cubicBezTo>
                  <a:pt x="1555" y="13980"/>
                  <a:pt x="1578" y="13991"/>
                  <a:pt x="1589" y="13997"/>
                </a:cubicBezTo>
                <a:cubicBezTo>
                  <a:pt x="1601" y="14008"/>
                  <a:pt x="1612" y="14025"/>
                  <a:pt x="1623" y="14042"/>
                </a:cubicBezTo>
                <a:cubicBezTo>
                  <a:pt x="1606" y="14048"/>
                  <a:pt x="1583" y="14048"/>
                  <a:pt x="1572" y="14053"/>
                </a:cubicBezTo>
                <a:cubicBezTo>
                  <a:pt x="1595" y="14059"/>
                  <a:pt x="1623" y="14070"/>
                  <a:pt x="1646" y="14076"/>
                </a:cubicBezTo>
                <a:cubicBezTo>
                  <a:pt x="1640" y="14082"/>
                  <a:pt x="1623" y="14093"/>
                  <a:pt x="1618" y="14093"/>
                </a:cubicBezTo>
                <a:cubicBezTo>
                  <a:pt x="1657" y="14144"/>
                  <a:pt x="1691" y="14201"/>
                  <a:pt x="1731" y="14258"/>
                </a:cubicBezTo>
                <a:cubicBezTo>
                  <a:pt x="1776" y="14275"/>
                  <a:pt x="1771" y="14331"/>
                  <a:pt x="1782" y="14371"/>
                </a:cubicBezTo>
                <a:cubicBezTo>
                  <a:pt x="1691" y="14320"/>
                  <a:pt x="1663" y="14212"/>
                  <a:pt x="1606" y="14139"/>
                </a:cubicBezTo>
                <a:cubicBezTo>
                  <a:pt x="1606" y="14126"/>
                  <a:pt x="1599" y="14121"/>
                  <a:pt x="1590" y="14121"/>
                </a:cubicBezTo>
                <a:cubicBezTo>
                  <a:pt x="1572" y="14121"/>
                  <a:pt x="1547" y="14144"/>
                  <a:pt x="1578" y="14156"/>
                </a:cubicBezTo>
                <a:cubicBezTo>
                  <a:pt x="1674" y="14297"/>
                  <a:pt x="1754" y="14439"/>
                  <a:pt x="1850" y="14581"/>
                </a:cubicBezTo>
                <a:cubicBezTo>
                  <a:pt x="1884" y="14626"/>
                  <a:pt x="1918" y="14678"/>
                  <a:pt x="1947" y="14729"/>
                </a:cubicBezTo>
                <a:cubicBezTo>
                  <a:pt x="1867" y="14666"/>
                  <a:pt x="1833" y="14575"/>
                  <a:pt x="1771" y="14496"/>
                </a:cubicBezTo>
                <a:lnTo>
                  <a:pt x="1748" y="14502"/>
                </a:lnTo>
                <a:cubicBezTo>
                  <a:pt x="1754" y="14496"/>
                  <a:pt x="1765" y="14479"/>
                  <a:pt x="1776" y="14473"/>
                </a:cubicBezTo>
                <a:cubicBezTo>
                  <a:pt x="1759" y="14468"/>
                  <a:pt x="1737" y="14451"/>
                  <a:pt x="1725" y="14445"/>
                </a:cubicBezTo>
                <a:cubicBezTo>
                  <a:pt x="1725" y="14434"/>
                  <a:pt x="1714" y="14417"/>
                  <a:pt x="1714" y="14405"/>
                </a:cubicBezTo>
                <a:cubicBezTo>
                  <a:pt x="1703" y="14400"/>
                  <a:pt x="1686" y="14394"/>
                  <a:pt x="1680" y="14394"/>
                </a:cubicBezTo>
                <a:cubicBezTo>
                  <a:pt x="1680" y="14382"/>
                  <a:pt x="1680" y="14371"/>
                  <a:pt x="1680" y="14360"/>
                </a:cubicBezTo>
                <a:cubicBezTo>
                  <a:pt x="1515" y="14144"/>
                  <a:pt x="1413" y="13889"/>
                  <a:pt x="1260" y="13668"/>
                </a:cubicBezTo>
                <a:cubicBezTo>
                  <a:pt x="1226" y="13543"/>
                  <a:pt x="1135" y="13441"/>
                  <a:pt x="1101" y="13316"/>
                </a:cubicBezTo>
                <a:close/>
                <a:moveTo>
                  <a:pt x="16392" y="14626"/>
                </a:moveTo>
                <a:lnTo>
                  <a:pt x="16392" y="14626"/>
                </a:lnTo>
                <a:cubicBezTo>
                  <a:pt x="16386" y="14649"/>
                  <a:pt x="16381" y="14666"/>
                  <a:pt x="16375" y="14683"/>
                </a:cubicBezTo>
                <a:cubicBezTo>
                  <a:pt x="16369" y="14689"/>
                  <a:pt x="16358" y="14695"/>
                  <a:pt x="16352" y="14695"/>
                </a:cubicBezTo>
                <a:cubicBezTo>
                  <a:pt x="16335" y="14729"/>
                  <a:pt x="16307" y="14757"/>
                  <a:pt x="16279" y="14780"/>
                </a:cubicBezTo>
                <a:cubicBezTo>
                  <a:pt x="16290" y="14751"/>
                  <a:pt x="16301" y="14729"/>
                  <a:pt x="16324" y="14712"/>
                </a:cubicBezTo>
                <a:cubicBezTo>
                  <a:pt x="16347" y="14683"/>
                  <a:pt x="16369" y="14655"/>
                  <a:pt x="16392" y="14626"/>
                </a:cubicBezTo>
                <a:close/>
                <a:moveTo>
                  <a:pt x="1720" y="14834"/>
                </a:moveTo>
                <a:cubicBezTo>
                  <a:pt x="1718" y="14835"/>
                  <a:pt x="1716" y="14836"/>
                  <a:pt x="1714" y="14836"/>
                </a:cubicBezTo>
                <a:lnTo>
                  <a:pt x="1720" y="14834"/>
                </a:lnTo>
                <a:close/>
                <a:moveTo>
                  <a:pt x="1998" y="14791"/>
                </a:moveTo>
                <a:lnTo>
                  <a:pt x="1998" y="14791"/>
                </a:lnTo>
                <a:cubicBezTo>
                  <a:pt x="2003" y="14802"/>
                  <a:pt x="2015" y="14808"/>
                  <a:pt x="2020" y="14819"/>
                </a:cubicBezTo>
                <a:cubicBezTo>
                  <a:pt x="2020" y="14825"/>
                  <a:pt x="2020" y="14836"/>
                  <a:pt x="2020" y="14842"/>
                </a:cubicBezTo>
                <a:lnTo>
                  <a:pt x="2015" y="14842"/>
                </a:lnTo>
                <a:cubicBezTo>
                  <a:pt x="2009" y="14848"/>
                  <a:pt x="2003" y="14848"/>
                  <a:pt x="1998" y="14853"/>
                </a:cubicBezTo>
                <a:cubicBezTo>
                  <a:pt x="2003" y="14831"/>
                  <a:pt x="1998" y="14814"/>
                  <a:pt x="1998" y="14791"/>
                </a:cubicBezTo>
                <a:close/>
                <a:moveTo>
                  <a:pt x="2060" y="14910"/>
                </a:moveTo>
                <a:lnTo>
                  <a:pt x="2060" y="14910"/>
                </a:lnTo>
                <a:cubicBezTo>
                  <a:pt x="2071" y="14922"/>
                  <a:pt x="2083" y="14927"/>
                  <a:pt x="2094" y="14939"/>
                </a:cubicBezTo>
                <a:cubicBezTo>
                  <a:pt x="2100" y="14950"/>
                  <a:pt x="2100" y="14961"/>
                  <a:pt x="2105" y="14967"/>
                </a:cubicBezTo>
                <a:cubicBezTo>
                  <a:pt x="2088" y="14950"/>
                  <a:pt x="2071" y="14927"/>
                  <a:pt x="2060" y="14910"/>
                </a:cubicBezTo>
                <a:close/>
                <a:moveTo>
                  <a:pt x="15826" y="14938"/>
                </a:moveTo>
                <a:cubicBezTo>
                  <a:pt x="15848" y="14938"/>
                  <a:pt x="15815" y="14992"/>
                  <a:pt x="15789" y="14992"/>
                </a:cubicBezTo>
                <a:cubicBezTo>
                  <a:pt x="15783" y="14992"/>
                  <a:pt x="15778" y="14990"/>
                  <a:pt x="15774" y="14984"/>
                </a:cubicBezTo>
                <a:cubicBezTo>
                  <a:pt x="15779" y="14967"/>
                  <a:pt x="15791" y="14950"/>
                  <a:pt x="15808" y="14944"/>
                </a:cubicBezTo>
                <a:cubicBezTo>
                  <a:pt x="15816" y="14940"/>
                  <a:pt x="15822" y="14938"/>
                  <a:pt x="15826" y="14938"/>
                </a:cubicBezTo>
                <a:close/>
                <a:moveTo>
                  <a:pt x="2389" y="15126"/>
                </a:moveTo>
                <a:cubicBezTo>
                  <a:pt x="2395" y="15131"/>
                  <a:pt x="2395" y="15131"/>
                  <a:pt x="2395" y="15137"/>
                </a:cubicBezTo>
                <a:cubicBezTo>
                  <a:pt x="2395" y="15137"/>
                  <a:pt x="2389" y="15131"/>
                  <a:pt x="2389" y="15126"/>
                </a:cubicBezTo>
                <a:close/>
                <a:moveTo>
                  <a:pt x="16388" y="15116"/>
                </a:moveTo>
                <a:cubicBezTo>
                  <a:pt x="16396" y="15116"/>
                  <a:pt x="16400" y="15124"/>
                  <a:pt x="16403" y="15143"/>
                </a:cubicBezTo>
                <a:cubicBezTo>
                  <a:pt x="16394" y="15152"/>
                  <a:pt x="16387" y="15157"/>
                  <a:pt x="16381" y="15157"/>
                </a:cubicBezTo>
                <a:cubicBezTo>
                  <a:pt x="16372" y="15157"/>
                  <a:pt x="16367" y="15148"/>
                  <a:pt x="16364" y="15131"/>
                </a:cubicBezTo>
                <a:cubicBezTo>
                  <a:pt x="16374" y="15121"/>
                  <a:pt x="16382" y="15116"/>
                  <a:pt x="16388" y="15116"/>
                </a:cubicBezTo>
                <a:close/>
                <a:moveTo>
                  <a:pt x="16322" y="15193"/>
                </a:moveTo>
                <a:cubicBezTo>
                  <a:pt x="16329" y="15193"/>
                  <a:pt x="16335" y="15199"/>
                  <a:pt x="16341" y="15211"/>
                </a:cubicBezTo>
                <a:cubicBezTo>
                  <a:pt x="16331" y="15221"/>
                  <a:pt x="16323" y="15225"/>
                  <a:pt x="16317" y="15225"/>
                </a:cubicBezTo>
                <a:cubicBezTo>
                  <a:pt x="16310" y="15225"/>
                  <a:pt x="16305" y="15218"/>
                  <a:pt x="16301" y="15205"/>
                </a:cubicBezTo>
                <a:cubicBezTo>
                  <a:pt x="16309" y="15197"/>
                  <a:pt x="16316" y="15193"/>
                  <a:pt x="16322" y="15193"/>
                </a:cubicBezTo>
                <a:close/>
                <a:moveTo>
                  <a:pt x="16279" y="14780"/>
                </a:moveTo>
                <a:lnTo>
                  <a:pt x="16279" y="14780"/>
                </a:lnTo>
                <a:cubicBezTo>
                  <a:pt x="16171" y="14956"/>
                  <a:pt x="16018" y="15097"/>
                  <a:pt x="15887" y="15256"/>
                </a:cubicBezTo>
                <a:lnTo>
                  <a:pt x="15881" y="15256"/>
                </a:lnTo>
                <a:cubicBezTo>
                  <a:pt x="15881" y="15256"/>
                  <a:pt x="15876" y="15245"/>
                  <a:pt x="15876" y="15239"/>
                </a:cubicBezTo>
                <a:cubicBezTo>
                  <a:pt x="15938" y="15165"/>
                  <a:pt x="16006" y="15092"/>
                  <a:pt x="16074" y="15024"/>
                </a:cubicBezTo>
                <a:cubicBezTo>
                  <a:pt x="16137" y="14939"/>
                  <a:pt x="16205" y="14853"/>
                  <a:pt x="16279" y="14780"/>
                </a:cubicBezTo>
                <a:close/>
                <a:moveTo>
                  <a:pt x="2054" y="14859"/>
                </a:moveTo>
                <a:cubicBezTo>
                  <a:pt x="2128" y="14944"/>
                  <a:pt x="2202" y="15029"/>
                  <a:pt x="2281" y="15114"/>
                </a:cubicBezTo>
                <a:cubicBezTo>
                  <a:pt x="2304" y="15148"/>
                  <a:pt x="2332" y="15182"/>
                  <a:pt x="2366" y="15211"/>
                </a:cubicBezTo>
                <a:cubicBezTo>
                  <a:pt x="2372" y="15234"/>
                  <a:pt x="2378" y="15251"/>
                  <a:pt x="2378" y="15273"/>
                </a:cubicBezTo>
                <a:cubicBezTo>
                  <a:pt x="2349" y="15245"/>
                  <a:pt x="2327" y="15217"/>
                  <a:pt x="2310" y="15182"/>
                </a:cubicBezTo>
                <a:lnTo>
                  <a:pt x="2287" y="15182"/>
                </a:lnTo>
                <a:cubicBezTo>
                  <a:pt x="2287" y="15177"/>
                  <a:pt x="2287" y="15171"/>
                  <a:pt x="2287" y="15171"/>
                </a:cubicBezTo>
                <a:cubicBezTo>
                  <a:pt x="2276" y="15165"/>
                  <a:pt x="2264" y="15165"/>
                  <a:pt x="2253" y="15160"/>
                </a:cubicBezTo>
                <a:cubicBezTo>
                  <a:pt x="2253" y="15154"/>
                  <a:pt x="2247" y="15148"/>
                  <a:pt x="2247" y="15143"/>
                </a:cubicBezTo>
                <a:cubicBezTo>
                  <a:pt x="2225" y="15063"/>
                  <a:pt x="2151" y="15024"/>
                  <a:pt x="2128" y="14944"/>
                </a:cubicBezTo>
                <a:cubicBezTo>
                  <a:pt x="2105" y="14927"/>
                  <a:pt x="2083" y="14910"/>
                  <a:pt x="2054" y="14899"/>
                </a:cubicBezTo>
                <a:cubicBezTo>
                  <a:pt x="2049" y="14893"/>
                  <a:pt x="2043" y="14887"/>
                  <a:pt x="2043" y="14876"/>
                </a:cubicBezTo>
                <a:cubicBezTo>
                  <a:pt x="2049" y="14876"/>
                  <a:pt x="2054" y="14870"/>
                  <a:pt x="2054" y="14859"/>
                </a:cubicBezTo>
                <a:close/>
                <a:moveTo>
                  <a:pt x="16236" y="15298"/>
                </a:moveTo>
                <a:cubicBezTo>
                  <a:pt x="16259" y="15298"/>
                  <a:pt x="16245" y="15340"/>
                  <a:pt x="16226" y="15340"/>
                </a:cubicBezTo>
                <a:cubicBezTo>
                  <a:pt x="16221" y="15340"/>
                  <a:pt x="16216" y="15337"/>
                  <a:pt x="16211" y="15330"/>
                </a:cubicBezTo>
                <a:cubicBezTo>
                  <a:pt x="16211" y="15324"/>
                  <a:pt x="16216" y="15307"/>
                  <a:pt x="16222" y="15302"/>
                </a:cubicBezTo>
                <a:cubicBezTo>
                  <a:pt x="16228" y="15299"/>
                  <a:pt x="16232" y="15298"/>
                  <a:pt x="16236" y="15298"/>
                </a:cubicBezTo>
                <a:close/>
                <a:moveTo>
                  <a:pt x="2418" y="15262"/>
                </a:moveTo>
                <a:cubicBezTo>
                  <a:pt x="2435" y="15279"/>
                  <a:pt x="2452" y="15296"/>
                  <a:pt x="2474" y="15319"/>
                </a:cubicBezTo>
                <a:cubicBezTo>
                  <a:pt x="2469" y="15324"/>
                  <a:pt x="2463" y="15336"/>
                  <a:pt x="2457" y="15347"/>
                </a:cubicBezTo>
                <a:lnTo>
                  <a:pt x="2457" y="15341"/>
                </a:lnTo>
                <a:cubicBezTo>
                  <a:pt x="2435" y="15324"/>
                  <a:pt x="2412" y="15307"/>
                  <a:pt x="2395" y="15290"/>
                </a:cubicBezTo>
                <a:cubicBezTo>
                  <a:pt x="2401" y="15279"/>
                  <a:pt x="2406" y="15268"/>
                  <a:pt x="2418" y="15262"/>
                </a:cubicBezTo>
                <a:close/>
                <a:moveTo>
                  <a:pt x="2656" y="15336"/>
                </a:moveTo>
                <a:lnTo>
                  <a:pt x="2667" y="15341"/>
                </a:lnTo>
                <a:cubicBezTo>
                  <a:pt x="2673" y="15347"/>
                  <a:pt x="2679" y="15353"/>
                  <a:pt x="2679" y="15358"/>
                </a:cubicBezTo>
                <a:cubicBezTo>
                  <a:pt x="2679" y="15364"/>
                  <a:pt x="2673" y="15381"/>
                  <a:pt x="2667" y="15387"/>
                </a:cubicBezTo>
                <a:cubicBezTo>
                  <a:pt x="2673" y="15387"/>
                  <a:pt x="2673" y="15392"/>
                  <a:pt x="2679" y="15392"/>
                </a:cubicBezTo>
                <a:cubicBezTo>
                  <a:pt x="2679" y="15397"/>
                  <a:pt x="2675" y="15402"/>
                  <a:pt x="2677" y="15406"/>
                </a:cubicBezTo>
                <a:lnTo>
                  <a:pt x="2677" y="15406"/>
                </a:lnTo>
                <a:cubicBezTo>
                  <a:pt x="2666" y="15391"/>
                  <a:pt x="2656" y="15380"/>
                  <a:pt x="2650" y="15370"/>
                </a:cubicBezTo>
                <a:lnTo>
                  <a:pt x="2656" y="15336"/>
                </a:lnTo>
                <a:close/>
                <a:moveTo>
                  <a:pt x="15870" y="15245"/>
                </a:moveTo>
                <a:cubicBezTo>
                  <a:pt x="15853" y="15319"/>
                  <a:pt x="15779" y="15353"/>
                  <a:pt x="15740" y="15409"/>
                </a:cubicBezTo>
                <a:lnTo>
                  <a:pt x="15734" y="15398"/>
                </a:lnTo>
                <a:cubicBezTo>
                  <a:pt x="15779" y="15353"/>
                  <a:pt x="15825" y="15302"/>
                  <a:pt x="15870" y="15245"/>
                </a:cubicBezTo>
                <a:close/>
                <a:moveTo>
                  <a:pt x="2429" y="15182"/>
                </a:moveTo>
                <a:lnTo>
                  <a:pt x="2429" y="15182"/>
                </a:lnTo>
                <a:cubicBezTo>
                  <a:pt x="2435" y="15188"/>
                  <a:pt x="2440" y="15194"/>
                  <a:pt x="2452" y="15200"/>
                </a:cubicBezTo>
                <a:cubicBezTo>
                  <a:pt x="2474" y="15239"/>
                  <a:pt x="2508" y="15268"/>
                  <a:pt x="2548" y="15296"/>
                </a:cubicBezTo>
                <a:cubicBezTo>
                  <a:pt x="2582" y="15336"/>
                  <a:pt x="2616" y="15375"/>
                  <a:pt x="2644" y="15421"/>
                </a:cubicBezTo>
                <a:cubicBezTo>
                  <a:pt x="2610" y="15392"/>
                  <a:pt x="2576" y="15358"/>
                  <a:pt x="2542" y="15330"/>
                </a:cubicBezTo>
                <a:cubicBezTo>
                  <a:pt x="2503" y="15279"/>
                  <a:pt x="2463" y="15228"/>
                  <a:pt x="2429" y="15182"/>
                </a:cubicBezTo>
                <a:close/>
                <a:moveTo>
                  <a:pt x="2684" y="15421"/>
                </a:moveTo>
                <a:lnTo>
                  <a:pt x="2684" y="15421"/>
                </a:lnTo>
                <a:cubicBezTo>
                  <a:pt x="2707" y="15426"/>
                  <a:pt x="2730" y="15438"/>
                  <a:pt x="2758" y="15449"/>
                </a:cubicBezTo>
                <a:cubicBezTo>
                  <a:pt x="2758" y="15449"/>
                  <a:pt x="2758" y="15455"/>
                  <a:pt x="2758" y="15461"/>
                </a:cubicBezTo>
                <a:cubicBezTo>
                  <a:pt x="2735" y="15461"/>
                  <a:pt x="2713" y="15461"/>
                  <a:pt x="2690" y="15466"/>
                </a:cubicBezTo>
                <a:cubicBezTo>
                  <a:pt x="2684" y="15455"/>
                  <a:pt x="2673" y="15449"/>
                  <a:pt x="2667" y="15443"/>
                </a:cubicBezTo>
                <a:lnTo>
                  <a:pt x="2690" y="15432"/>
                </a:lnTo>
                <a:cubicBezTo>
                  <a:pt x="2690" y="15432"/>
                  <a:pt x="2684" y="15421"/>
                  <a:pt x="2684" y="15421"/>
                </a:cubicBezTo>
                <a:close/>
                <a:moveTo>
                  <a:pt x="2480" y="15324"/>
                </a:moveTo>
                <a:cubicBezTo>
                  <a:pt x="2497" y="15341"/>
                  <a:pt x="2514" y="15358"/>
                  <a:pt x="2531" y="15370"/>
                </a:cubicBezTo>
                <a:cubicBezTo>
                  <a:pt x="2554" y="15398"/>
                  <a:pt x="2571" y="15432"/>
                  <a:pt x="2582" y="15466"/>
                </a:cubicBezTo>
                <a:cubicBezTo>
                  <a:pt x="2588" y="15466"/>
                  <a:pt x="2599" y="15472"/>
                  <a:pt x="2605" y="15472"/>
                </a:cubicBezTo>
                <a:cubicBezTo>
                  <a:pt x="2610" y="15478"/>
                  <a:pt x="2616" y="15483"/>
                  <a:pt x="2622" y="15495"/>
                </a:cubicBezTo>
                <a:cubicBezTo>
                  <a:pt x="2616" y="15489"/>
                  <a:pt x="2599" y="15483"/>
                  <a:pt x="2588" y="15483"/>
                </a:cubicBezTo>
                <a:cubicBezTo>
                  <a:pt x="2571" y="15449"/>
                  <a:pt x="2542" y="15421"/>
                  <a:pt x="2514" y="15392"/>
                </a:cubicBezTo>
                <a:cubicBezTo>
                  <a:pt x="2514" y="15392"/>
                  <a:pt x="2508" y="15387"/>
                  <a:pt x="2508" y="15387"/>
                </a:cubicBezTo>
                <a:cubicBezTo>
                  <a:pt x="2497" y="15375"/>
                  <a:pt x="2486" y="15370"/>
                  <a:pt x="2474" y="15358"/>
                </a:cubicBezTo>
                <a:cubicBezTo>
                  <a:pt x="2474" y="15347"/>
                  <a:pt x="2474" y="15336"/>
                  <a:pt x="2480" y="15324"/>
                </a:cubicBezTo>
                <a:close/>
                <a:moveTo>
                  <a:pt x="2719" y="15485"/>
                </a:moveTo>
                <a:lnTo>
                  <a:pt x="2730" y="15489"/>
                </a:lnTo>
                <a:cubicBezTo>
                  <a:pt x="2730" y="15489"/>
                  <a:pt x="2730" y="15495"/>
                  <a:pt x="2730" y="15495"/>
                </a:cubicBezTo>
                <a:cubicBezTo>
                  <a:pt x="2726" y="15491"/>
                  <a:pt x="2723" y="15488"/>
                  <a:pt x="2719" y="15485"/>
                </a:cubicBezTo>
                <a:close/>
                <a:moveTo>
                  <a:pt x="16182" y="15330"/>
                </a:moveTo>
                <a:cubicBezTo>
                  <a:pt x="16194" y="15347"/>
                  <a:pt x="16205" y="15358"/>
                  <a:pt x="16216" y="15370"/>
                </a:cubicBezTo>
                <a:cubicBezTo>
                  <a:pt x="16177" y="15421"/>
                  <a:pt x="16137" y="15466"/>
                  <a:pt x="16086" y="15506"/>
                </a:cubicBezTo>
                <a:lnTo>
                  <a:pt x="16086" y="15506"/>
                </a:lnTo>
                <a:cubicBezTo>
                  <a:pt x="16086" y="15505"/>
                  <a:pt x="16086" y="15505"/>
                  <a:pt x="16086" y="15505"/>
                </a:cubicBezTo>
                <a:lnTo>
                  <a:pt x="16086" y="15505"/>
                </a:lnTo>
                <a:cubicBezTo>
                  <a:pt x="16086" y="15505"/>
                  <a:pt x="16086" y="15505"/>
                  <a:pt x="16086" y="15506"/>
                </a:cubicBezTo>
                <a:cubicBezTo>
                  <a:pt x="16086" y="15506"/>
                  <a:pt x="16086" y="15506"/>
                  <a:pt x="16086" y="15506"/>
                </a:cubicBezTo>
                <a:lnTo>
                  <a:pt x="16086" y="15506"/>
                </a:lnTo>
                <a:cubicBezTo>
                  <a:pt x="16090" y="15514"/>
                  <a:pt x="16087" y="15523"/>
                  <a:pt x="16074" y="15529"/>
                </a:cubicBezTo>
                <a:cubicBezTo>
                  <a:pt x="16070" y="15532"/>
                  <a:pt x="16066" y="15533"/>
                  <a:pt x="16062" y="15533"/>
                </a:cubicBezTo>
                <a:cubicBezTo>
                  <a:pt x="16045" y="15533"/>
                  <a:pt x="16034" y="15508"/>
                  <a:pt x="16057" y="15495"/>
                </a:cubicBezTo>
                <a:cubicBezTo>
                  <a:pt x="16061" y="15493"/>
                  <a:pt x="16064" y="15492"/>
                  <a:pt x="16067" y="15492"/>
                </a:cubicBezTo>
                <a:cubicBezTo>
                  <a:pt x="16075" y="15492"/>
                  <a:pt x="16083" y="15498"/>
                  <a:pt x="16086" y="15505"/>
                </a:cubicBezTo>
                <a:lnTo>
                  <a:pt x="16086" y="15505"/>
                </a:lnTo>
                <a:cubicBezTo>
                  <a:pt x="16092" y="15437"/>
                  <a:pt x="16148" y="15392"/>
                  <a:pt x="16182" y="15330"/>
                </a:cubicBezTo>
                <a:close/>
                <a:moveTo>
                  <a:pt x="16012" y="15546"/>
                </a:moveTo>
                <a:lnTo>
                  <a:pt x="16012" y="15546"/>
                </a:lnTo>
                <a:cubicBezTo>
                  <a:pt x="16035" y="15557"/>
                  <a:pt x="16040" y="15568"/>
                  <a:pt x="16018" y="15585"/>
                </a:cubicBezTo>
                <a:cubicBezTo>
                  <a:pt x="15995" y="15574"/>
                  <a:pt x="15995" y="15563"/>
                  <a:pt x="16012" y="15546"/>
                </a:cubicBezTo>
                <a:close/>
                <a:moveTo>
                  <a:pt x="2690" y="15512"/>
                </a:moveTo>
                <a:cubicBezTo>
                  <a:pt x="2713" y="15534"/>
                  <a:pt x="2741" y="15551"/>
                  <a:pt x="2769" y="15574"/>
                </a:cubicBezTo>
                <a:cubicBezTo>
                  <a:pt x="2781" y="15591"/>
                  <a:pt x="2792" y="15608"/>
                  <a:pt x="2803" y="15625"/>
                </a:cubicBezTo>
                <a:cubicBezTo>
                  <a:pt x="2786" y="15608"/>
                  <a:pt x="2769" y="15591"/>
                  <a:pt x="2752" y="15574"/>
                </a:cubicBezTo>
                <a:lnTo>
                  <a:pt x="2747" y="15574"/>
                </a:lnTo>
                <a:cubicBezTo>
                  <a:pt x="2724" y="15551"/>
                  <a:pt x="2707" y="15534"/>
                  <a:pt x="2690" y="15512"/>
                </a:cubicBezTo>
                <a:close/>
                <a:moveTo>
                  <a:pt x="2752" y="15500"/>
                </a:moveTo>
                <a:cubicBezTo>
                  <a:pt x="2764" y="15506"/>
                  <a:pt x="2769" y="15506"/>
                  <a:pt x="2781" y="15512"/>
                </a:cubicBezTo>
                <a:cubicBezTo>
                  <a:pt x="2798" y="15529"/>
                  <a:pt x="2815" y="15546"/>
                  <a:pt x="2832" y="15557"/>
                </a:cubicBezTo>
                <a:cubicBezTo>
                  <a:pt x="2871" y="15574"/>
                  <a:pt x="2888" y="15614"/>
                  <a:pt x="2917" y="15642"/>
                </a:cubicBezTo>
                <a:cubicBezTo>
                  <a:pt x="2877" y="15608"/>
                  <a:pt x="2837" y="15574"/>
                  <a:pt x="2798" y="15546"/>
                </a:cubicBezTo>
                <a:cubicBezTo>
                  <a:pt x="2781" y="15529"/>
                  <a:pt x="2764" y="15512"/>
                  <a:pt x="2752" y="15500"/>
                </a:cubicBezTo>
                <a:close/>
                <a:moveTo>
                  <a:pt x="2803" y="15614"/>
                </a:moveTo>
                <a:lnTo>
                  <a:pt x="2803" y="15614"/>
                </a:lnTo>
                <a:cubicBezTo>
                  <a:pt x="2832" y="15636"/>
                  <a:pt x="2854" y="15665"/>
                  <a:pt x="2883" y="15687"/>
                </a:cubicBezTo>
                <a:cubicBezTo>
                  <a:pt x="2860" y="15676"/>
                  <a:pt x="2843" y="15659"/>
                  <a:pt x="2820" y="15648"/>
                </a:cubicBezTo>
                <a:cubicBezTo>
                  <a:pt x="2815" y="15636"/>
                  <a:pt x="2809" y="15625"/>
                  <a:pt x="2803" y="15614"/>
                </a:cubicBezTo>
                <a:close/>
                <a:moveTo>
                  <a:pt x="2917" y="15670"/>
                </a:moveTo>
                <a:cubicBezTo>
                  <a:pt x="2923" y="15676"/>
                  <a:pt x="2928" y="15676"/>
                  <a:pt x="2928" y="15682"/>
                </a:cubicBezTo>
                <a:cubicBezTo>
                  <a:pt x="2923" y="15687"/>
                  <a:pt x="2917" y="15693"/>
                  <a:pt x="2905" y="15704"/>
                </a:cubicBezTo>
                <a:lnTo>
                  <a:pt x="2894" y="15699"/>
                </a:lnTo>
                <a:cubicBezTo>
                  <a:pt x="2900" y="15687"/>
                  <a:pt x="2911" y="15676"/>
                  <a:pt x="2917" y="15670"/>
                </a:cubicBezTo>
                <a:close/>
                <a:moveTo>
                  <a:pt x="17005" y="14417"/>
                </a:moveTo>
                <a:lnTo>
                  <a:pt x="17005" y="14417"/>
                </a:lnTo>
                <a:cubicBezTo>
                  <a:pt x="16977" y="14513"/>
                  <a:pt x="16903" y="14581"/>
                  <a:pt x="16846" y="14666"/>
                </a:cubicBezTo>
                <a:cubicBezTo>
                  <a:pt x="16852" y="14672"/>
                  <a:pt x="16863" y="14678"/>
                  <a:pt x="16863" y="14683"/>
                </a:cubicBezTo>
                <a:cubicBezTo>
                  <a:pt x="16857" y="14683"/>
                  <a:pt x="16835" y="14672"/>
                  <a:pt x="16829" y="14672"/>
                </a:cubicBezTo>
                <a:cubicBezTo>
                  <a:pt x="16823" y="14683"/>
                  <a:pt x="16823" y="14712"/>
                  <a:pt x="16818" y="14723"/>
                </a:cubicBezTo>
                <a:cubicBezTo>
                  <a:pt x="16812" y="14734"/>
                  <a:pt x="16795" y="14746"/>
                  <a:pt x="16784" y="14751"/>
                </a:cubicBezTo>
                <a:cubicBezTo>
                  <a:pt x="16784" y="14763"/>
                  <a:pt x="16784" y="14780"/>
                  <a:pt x="16789" y="14791"/>
                </a:cubicBezTo>
                <a:cubicBezTo>
                  <a:pt x="16778" y="14791"/>
                  <a:pt x="16767" y="14797"/>
                  <a:pt x="16755" y="14797"/>
                </a:cubicBezTo>
                <a:cubicBezTo>
                  <a:pt x="16613" y="15029"/>
                  <a:pt x="16409" y="15217"/>
                  <a:pt x="16256" y="15432"/>
                </a:cubicBezTo>
                <a:cubicBezTo>
                  <a:pt x="16148" y="15512"/>
                  <a:pt x="16091" y="15631"/>
                  <a:pt x="15984" y="15710"/>
                </a:cubicBezTo>
                <a:cubicBezTo>
                  <a:pt x="16063" y="15585"/>
                  <a:pt x="16171" y="15478"/>
                  <a:pt x="16267" y="15364"/>
                </a:cubicBezTo>
                <a:cubicBezTo>
                  <a:pt x="16284" y="15341"/>
                  <a:pt x="16324" y="15324"/>
                  <a:pt x="16318" y="15290"/>
                </a:cubicBezTo>
                <a:cubicBezTo>
                  <a:pt x="16301" y="15290"/>
                  <a:pt x="16279" y="15296"/>
                  <a:pt x="16267" y="15302"/>
                </a:cubicBezTo>
                <a:cubicBezTo>
                  <a:pt x="16262" y="15285"/>
                  <a:pt x="16250" y="15262"/>
                  <a:pt x="16245" y="15245"/>
                </a:cubicBezTo>
                <a:cubicBezTo>
                  <a:pt x="16262" y="15245"/>
                  <a:pt x="16279" y="15239"/>
                  <a:pt x="16296" y="15234"/>
                </a:cubicBezTo>
                <a:cubicBezTo>
                  <a:pt x="16301" y="15256"/>
                  <a:pt x="16318" y="15268"/>
                  <a:pt x="16347" y="15268"/>
                </a:cubicBezTo>
                <a:cubicBezTo>
                  <a:pt x="16409" y="15222"/>
                  <a:pt x="16438" y="15148"/>
                  <a:pt x="16489" y="15092"/>
                </a:cubicBezTo>
                <a:cubicBezTo>
                  <a:pt x="16517" y="15063"/>
                  <a:pt x="16557" y="15029"/>
                  <a:pt x="16557" y="14984"/>
                </a:cubicBezTo>
                <a:lnTo>
                  <a:pt x="16557" y="14984"/>
                </a:lnTo>
                <a:cubicBezTo>
                  <a:pt x="16523" y="14995"/>
                  <a:pt x="16489" y="15024"/>
                  <a:pt x="16483" y="15063"/>
                </a:cubicBezTo>
                <a:cubicBezTo>
                  <a:pt x="16460" y="15077"/>
                  <a:pt x="16440" y="15129"/>
                  <a:pt x="16416" y="15129"/>
                </a:cubicBezTo>
                <a:cubicBezTo>
                  <a:pt x="16410" y="15129"/>
                  <a:pt x="16404" y="15126"/>
                  <a:pt x="16398" y="15120"/>
                </a:cubicBezTo>
                <a:cubicBezTo>
                  <a:pt x="16415" y="15097"/>
                  <a:pt x="16421" y="15075"/>
                  <a:pt x="16409" y="15052"/>
                </a:cubicBezTo>
                <a:cubicBezTo>
                  <a:pt x="16415" y="15052"/>
                  <a:pt x="16438" y="15058"/>
                  <a:pt x="16443" y="15063"/>
                </a:cubicBezTo>
                <a:lnTo>
                  <a:pt x="16443" y="15012"/>
                </a:lnTo>
                <a:cubicBezTo>
                  <a:pt x="16455" y="14995"/>
                  <a:pt x="16466" y="14984"/>
                  <a:pt x="16477" y="14967"/>
                </a:cubicBezTo>
                <a:cubicBezTo>
                  <a:pt x="16483" y="14978"/>
                  <a:pt x="16500" y="14995"/>
                  <a:pt x="16506" y="15007"/>
                </a:cubicBezTo>
                <a:cubicBezTo>
                  <a:pt x="16506" y="14984"/>
                  <a:pt x="16506" y="14956"/>
                  <a:pt x="16500" y="14933"/>
                </a:cubicBezTo>
                <a:cubicBezTo>
                  <a:pt x="16511" y="14933"/>
                  <a:pt x="16523" y="14944"/>
                  <a:pt x="16528" y="14950"/>
                </a:cubicBezTo>
                <a:cubicBezTo>
                  <a:pt x="16562" y="14893"/>
                  <a:pt x="16602" y="14842"/>
                  <a:pt x="16642" y="14791"/>
                </a:cubicBezTo>
                <a:cubicBezTo>
                  <a:pt x="16642" y="14740"/>
                  <a:pt x="16699" y="14723"/>
                  <a:pt x="16727" y="14700"/>
                </a:cubicBezTo>
                <a:lnTo>
                  <a:pt x="16727" y="14700"/>
                </a:lnTo>
                <a:cubicBezTo>
                  <a:pt x="16716" y="14802"/>
                  <a:pt x="16625" y="14865"/>
                  <a:pt x="16574" y="14944"/>
                </a:cubicBezTo>
                <a:cubicBezTo>
                  <a:pt x="16550" y="14956"/>
                  <a:pt x="16572" y="14983"/>
                  <a:pt x="16588" y="14983"/>
                </a:cubicBezTo>
                <a:cubicBezTo>
                  <a:pt x="16596" y="14983"/>
                  <a:pt x="16602" y="14977"/>
                  <a:pt x="16602" y="14961"/>
                </a:cubicBezTo>
                <a:cubicBezTo>
                  <a:pt x="16699" y="14831"/>
                  <a:pt x="16806" y="14700"/>
                  <a:pt x="16903" y="14564"/>
                </a:cubicBezTo>
                <a:cubicBezTo>
                  <a:pt x="16931" y="14513"/>
                  <a:pt x="16965" y="14462"/>
                  <a:pt x="17005" y="14417"/>
                </a:cubicBezTo>
                <a:close/>
                <a:moveTo>
                  <a:pt x="16216" y="15679"/>
                </a:moveTo>
                <a:cubicBezTo>
                  <a:pt x="16220" y="15679"/>
                  <a:pt x="16223" y="15680"/>
                  <a:pt x="16228" y="15682"/>
                </a:cubicBezTo>
                <a:cubicBezTo>
                  <a:pt x="16222" y="15693"/>
                  <a:pt x="16222" y="15710"/>
                  <a:pt x="16216" y="15716"/>
                </a:cubicBezTo>
                <a:cubicBezTo>
                  <a:pt x="16213" y="15717"/>
                  <a:pt x="16211" y="15717"/>
                  <a:pt x="16209" y="15717"/>
                </a:cubicBezTo>
                <a:cubicBezTo>
                  <a:pt x="16187" y="15717"/>
                  <a:pt x="16194" y="15679"/>
                  <a:pt x="16216" y="15679"/>
                </a:cubicBezTo>
                <a:close/>
                <a:moveTo>
                  <a:pt x="2972" y="15708"/>
                </a:moveTo>
                <a:cubicBezTo>
                  <a:pt x="2993" y="15708"/>
                  <a:pt x="3016" y="15735"/>
                  <a:pt x="2996" y="15750"/>
                </a:cubicBezTo>
                <a:cubicBezTo>
                  <a:pt x="2993" y="15751"/>
                  <a:pt x="2990" y="15752"/>
                  <a:pt x="2987" y="15752"/>
                </a:cubicBezTo>
                <a:cubicBezTo>
                  <a:pt x="2967" y="15752"/>
                  <a:pt x="2948" y="15725"/>
                  <a:pt x="2962" y="15710"/>
                </a:cubicBezTo>
                <a:cubicBezTo>
                  <a:pt x="2965" y="15709"/>
                  <a:pt x="2969" y="15708"/>
                  <a:pt x="2972" y="15708"/>
                </a:cubicBezTo>
                <a:close/>
                <a:moveTo>
                  <a:pt x="15921" y="15751"/>
                </a:moveTo>
                <a:cubicBezTo>
                  <a:pt x="15930" y="15751"/>
                  <a:pt x="15938" y="15757"/>
                  <a:pt x="15933" y="15773"/>
                </a:cubicBezTo>
                <a:cubicBezTo>
                  <a:pt x="15933" y="15782"/>
                  <a:pt x="15917" y="15792"/>
                  <a:pt x="15907" y="15792"/>
                </a:cubicBezTo>
                <a:cubicBezTo>
                  <a:pt x="15899" y="15792"/>
                  <a:pt x="15894" y="15787"/>
                  <a:pt x="15899" y="15773"/>
                </a:cubicBezTo>
                <a:cubicBezTo>
                  <a:pt x="15895" y="15760"/>
                  <a:pt x="15909" y="15751"/>
                  <a:pt x="15921" y="15751"/>
                </a:cubicBezTo>
                <a:close/>
                <a:moveTo>
                  <a:pt x="16182" y="15653"/>
                </a:moveTo>
                <a:cubicBezTo>
                  <a:pt x="16188" y="15676"/>
                  <a:pt x="16177" y="15693"/>
                  <a:pt x="16171" y="15716"/>
                </a:cubicBezTo>
                <a:cubicBezTo>
                  <a:pt x="16177" y="15716"/>
                  <a:pt x="16182" y="15727"/>
                  <a:pt x="16188" y="15727"/>
                </a:cubicBezTo>
                <a:cubicBezTo>
                  <a:pt x="16137" y="15750"/>
                  <a:pt x="16108" y="15807"/>
                  <a:pt x="16069" y="15829"/>
                </a:cubicBezTo>
                <a:cubicBezTo>
                  <a:pt x="16052" y="15812"/>
                  <a:pt x="16052" y="15795"/>
                  <a:pt x="16069" y="15778"/>
                </a:cubicBezTo>
                <a:cubicBezTo>
                  <a:pt x="16103" y="15733"/>
                  <a:pt x="16148" y="15699"/>
                  <a:pt x="16177" y="15653"/>
                </a:cubicBezTo>
                <a:close/>
                <a:moveTo>
                  <a:pt x="16040" y="15801"/>
                </a:moveTo>
                <a:lnTo>
                  <a:pt x="16057" y="15852"/>
                </a:lnTo>
                <a:cubicBezTo>
                  <a:pt x="16046" y="15875"/>
                  <a:pt x="16029" y="15886"/>
                  <a:pt x="16001" y="15886"/>
                </a:cubicBezTo>
                <a:cubicBezTo>
                  <a:pt x="15978" y="15869"/>
                  <a:pt x="15972" y="15835"/>
                  <a:pt x="15967" y="15807"/>
                </a:cubicBezTo>
                <a:lnTo>
                  <a:pt x="15967" y="15807"/>
                </a:lnTo>
                <a:cubicBezTo>
                  <a:pt x="15972" y="15818"/>
                  <a:pt x="15989" y="15846"/>
                  <a:pt x="15995" y="15858"/>
                </a:cubicBezTo>
                <a:cubicBezTo>
                  <a:pt x="16012" y="15841"/>
                  <a:pt x="16029" y="15818"/>
                  <a:pt x="16040" y="15801"/>
                </a:cubicBezTo>
                <a:close/>
                <a:moveTo>
                  <a:pt x="2911" y="15704"/>
                </a:moveTo>
                <a:cubicBezTo>
                  <a:pt x="2940" y="15750"/>
                  <a:pt x="2974" y="15790"/>
                  <a:pt x="3019" y="15818"/>
                </a:cubicBezTo>
                <a:cubicBezTo>
                  <a:pt x="3030" y="15846"/>
                  <a:pt x="3042" y="15869"/>
                  <a:pt x="3053" y="15892"/>
                </a:cubicBezTo>
                <a:cubicBezTo>
                  <a:pt x="3002" y="15841"/>
                  <a:pt x="2945" y="15790"/>
                  <a:pt x="2894" y="15733"/>
                </a:cubicBezTo>
                <a:lnTo>
                  <a:pt x="2911" y="15704"/>
                </a:lnTo>
                <a:close/>
                <a:moveTo>
                  <a:pt x="3921" y="15835"/>
                </a:moveTo>
                <a:cubicBezTo>
                  <a:pt x="3944" y="15858"/>
                  <a:pt x="3966" y="15880"/>
                  <a:pt x="3989" y="15909"/>
                </a:cubicBezTo>
                <a:cubicBezTo>
                  <a:pt x="3961" y="15897"/>
                  <a:pt x="3932" y="15875"/>
                  <a:pt x="3910" y="15852"/>
                </a:cubicBezTo>
                <a:cubicBezTo>
                  <a:pt x="3910" y="15846"/>
                  <a:pt x="3915" y="15841"/>
                  <a:pt x="3921" y="15835"/>
                </a:cubicBezTo>
                <a:close/>
                <a:moveTo>
                  <a:pt x="16120" y="15907"/>
                </a:moveTo>
                <a:lnTo>
                  <a:pt x="16120" y="15907"/>
                </a:lnTo>
                <a:cubicBezTo>
                  <a:pt x="16120" y="15907"/>
                  <a:pt x="16120" y="15908"/>
                  <a:pt x="16120" y="15909"/>
                </a:cubicBezTo>
                <a:cubicBezTo>
                  <a:pt x="16120" y="15908"/>
                  <a:pt x="16120" y="15907"/>
                  <a:pt x="16120" y="15907"/>
                </a:cubicBezTo>
                <a:close/>
                <a:moveTo>
                  <a:pt x="15700" y="15892"/>
                </a:moveTo>
                <a:cubicBezTo>
                  <a:pt x="15683" y="15920"/>
                  <a:pt x="15660" y="15948"/>
                  <a:pt x="15638" y="15977"/>
                </a:cubicBezTo>
                <a:cubicBezTo>
                  <a:pt x="15620" y="15977"/>
                  <a:pt x="15603" y="15983"/>
                  <a:pt x="15586" y="15988"/>
                </a:cubicBezTo>
                <a:cubicBezTo>
                  <a:pt x="15626" y="15954"/>
                  <a:pt x="15660" y="15920"/>
                  <a:pt x="15700" y="15892"/>
                </a:cubicBezTo>
                <a:close/>
                <a:moveTo>
                  <a:pt x="3059" y="15801"/>
                </a:moveTo>
                <a:cubicBezTo>
                  <a:pt x="3138" y="15863"/>
                  <a:pt x="3201" y="15954"/>
                  <a:pt x="3297" y="16000"/>
                </a:cubicBezTo>
                <a:cubicBezTo>
                  <a:pt x="3291" y="16000"/>
                  <a:pt x="3269" y="16011"/>
                  <a:pt x="3263" y="16017"/>
                </a:cubicBezTo>
                <a:cubicBezTo>
                  <a:pt x="3195" y="15943"/>
                  <a:pt x="3104" y="15886"/>
                  <a:pt x="3059" y="15801"/>
                </a:cubicBezTo>
                <a:close/>
                <a:moveTo>
                  <a:pt x="15118" y="15976"/>
                </a:moveTo>
                <a:cubicBezTo>
                  <a:pt x="15121" y="15976"/>
                  <a:pt x="15124" y="15976"/>
                  <a:pt x="15127" y="15977"/>
                </a:cubicBezTo>
                <a:cubicBezTo>
                  <a:pt x="15136" y="15994"/>
                  <a:pt x="15104" y="16018"/>
                  <a:pt x="15084" y="16018"/>
                </a:cubicBezTo>
                <a:cubicBezTo>
                  <a:pt x="15078" y="16018"/>
                  <a:pt x="15073" y="16016"/>
                  <a:pt x="15070" y="16011"/>
                </a:cubicBezTo>
                <a:cubicBezTo>
                  <a:pt x="15075" y="15991"/>
                  <a:pt x="15097" y="15976"/>
                  <a:pt x="15118" y="15976"/>
                </a:cubicBezTo>
                <a:close/>
                <a:moveTo>
                  <a:pt x="3319" y="16037"/>
                </a:moveTo>
                <a:cubicBezTo>
                  <a:pt x="3339" y="16037"/>
                  <a:pt x="3357" y="16060"/>
                  <a:pt x="3342" y="16079"/>
                </a:cubicBezTo>
                <a:cubicBezTo>
                  <a:pt x="3341" y="16079"/>
                  <a:pt x="3339" y="16080"/>
                  <a:pt x="3338" y="16080"/>
                </a:cubicBezTo>
                <a:cubicBezTo>
                  <a:pt x="3321" y="16080"/>
                  <a:pt x="3298" y="16055"/>
                  <a:pt x="3308" y="16039"/>
                </a:cubicBezTo>
                <a:cubicBezTo>
                  <a:pt x="3312" y="16037"/>
                  <a:pt x="3316" y="16037"/>
                  <a:pt x="3319" y="16037"/>
                </a:cubicBezTo>
                <a:close/>
                <a:moveTo>
                  <a:pt x="15926" y="16107"/>
                </a:moveTo>
                <a:cubicBezTo>
                  <a:pt x="15926" y="16107"/>
                  <a:pt x="15926" y="16107"/>
                  <a:pt x="15927" y="16107"/>
                </a:cubicBezTo>
                <a:cubicBezTo>
                  <a:pt x="15926" y="16107"/>
                  <a:pt x="15926" y="16107"/>
                  <a:pt x="15926" y="16107"/>
                </a:cubicBezTo>
                <a:close/>
                <a:moveTo>
                  <a:pt x="14571" y="16073"/>
                </a:moveTo>
                <a:cubicBezTo>
                  <a:pt x="14577" y="16073"/>
                  <a:pt x="14582" y="16085"/>
                  <a:pt x="14588" y="16085"/>
                </a:cubicBezTo>
                <a:cubicBezTo>
                  <a:pt x="14548" y="16107"/>
                  <a:pt x="14514" y="16130"/>
                  <a:pt x="14474" y="16153"/>
                </a:cubicBezTo>
                <a:cubicBezTo>
                  <a:pt x="14508" y="16124"/>
                  <a:pt x="14542" y="16096"/>
                  <a:pt x="14571" y="16073"/>
                </a:cubicBezTo>
                <a:close/>
                <a:moveTo>
                  <a:pt x="3371" y="16090"/>
                </a:moveTo>
                <a:cubicBezTo>
                  <a:pt x="3405" y="16113"/>
                  <a:pt x="3433" y="16136"/>
                  <a:pt x="3444" y="16170"/>
                </a:cubicBezTo>
                <a:cubicBezTo>
                  <a:pt x="3416" y="16153"/>
                  <a:pt x="3388" y="16136"/>
                  <a:pt x="3359" y="16113"/>
                </a:cubicBezTo>
                <a:cubicBezTo>
                  <a:pt x="3359" y="16107"/>
                  <a:pt x="3365" y="16096"/>
                  <a:pt x="3371" y="16090"/>
                </a:cubicBezTo>
                <a:close/>
                <a:moveTo>
                  <a:pt x="4250" y="16113"/>
                </a:moveTo>
                <a:lnTo>
                  <a:pt x="4250" y="16113"/>
                </a:lnTo>
                <a:cubicBezTo>
                  <a:pt x="4290" y="16141"/>
                  <a:pt x="4352" y="16153"/>
                  <a:pt x="4364" y="16204"/>
                </a:cubicBezTo>
                <a:cubicBezTo>
                  <a:pt x="4324" y="16175"/>
                  <a:pt x="4284" y="16147"/>
                  <a:pt x="4250" y="16113"/>
                </a:cubicBezTo>
                <a:close/>
                <a:moveTo>
                  <a:pt x="14855" y="16172"/>
                </a:moveTo>
                <a:cubicBezTo>
                  <a:pt x="14861" y="16172"/>
                  <a:pt x="14867" y="16177"/>
                  <a:pt x="14872" y="16187"/>
                </a:cubicBezTo>
                <a:cubicBezTo>
                  <a:pt x="14865" y="16200"/>
                  <a:pt x="14859" y="16207"/>
                  <a:pt x="14852" y="16207"/>
                </a:cubicBezTo>
                <a:cubicBezTo>
                  <a:pt x="14847" y="16207"/>
                  <a:pt x="14842" y="16202"/>
                  <a:pt x="14838" y="16192"/>
                </a:cubicBezTo>
                <a:cubicBezTo>
                  <a:pt x="14841" y="16180"/>
                  <a:pt x="14847" y="16172"/>
                  <a:pt x="14855" y="16172"/>
                </a:cubicBezTo>
                <a:close/>
                <a:moveTo>
                  <a:pt x="3480" y="16179"/>
                </a:moveTo>
                <a:cubicBezTo>
                  <a:pt x="3495" y="16179"/>
                  <a:pt x="3510" y="16206"/>
                  <a:pt x="3496" y="16221"/>
                </a:cubicBezTo>
                <a:cubicBezTo>
                  <a:pt x="3493" y="16222"/>
                  <a:pt x="3491" y="16223"/>
                  <a:pt x="3488" y="16223"/>
                </a:cubicBezTo>
                <a:cubicBezTo>
                  <a:pt x="3472" y="16223"/>
                  <a:pt x="3453" y="16196"/>
                  <a:pt x="3473" y="16181"/>
                </a:cubicBezTo>
                <a:cubicBezTo>
                  <a:pt x="3475" y="16180"/>
                  <a:pt x="3478" y="16179"/>
                  <a:pt x="3480" y="16179"/>
                </a:cubicBezTo>
                <a:close/>
                <a:moveTo>
                  <a:pt x="15416" y="16068"/>
                </a:moveTo>
                <a:cubicBezTo>
                  <a:pt x="15422" y="16085"/>
                  <a:pt x="15433" y="16107"/>
                  <a:pt x="15439" y="16124"/>
                </a:cubicBezTo>
                <a:cubicBezTo>
                  <a:pt x="15456" y="16102"/>
                  <a:pt x="15479" y="16096"/>
                  <a:pt x="15501" y="16096"/>
                </a:cubicBezTo>
                <a:cubicBezTo>
                  <a:pt x="15439" y="16141"/>
                  <a:pt x="15388" y="16204"/>
                  <a:pt x="15320" y="16255"/>
                </a:cubicBezTo>
                <a:cubicBezTo>
                  <a:pt x="15314" y="16232"/>
                  <a:pt x="15325" y="16209"/>
                  <a:pt x="15342" y="16192"/>
                </a:cubicBezTo>
                <a:cubicBezTo>
                  <a:pt x="15337" y="16181"/>
                  <a:pt x="15331" y="16175"/>
                  <a:pt x="15331" y="16164"/>
                </a:cubicBezTo>
                <a:cubicBezTo>
                  <a:pt x="15342" y="16164"/>
                  <a:pt x="15365" y="16164"/>
                  <a:pt x="15382" y="16170"/>
                </a:cubicBezTo>
                <a:cubicBezTo>
                  <a:pt x="15377" y="16164"/>
                  <a:pt x="15365" y="16147"/>
                  <a:pt x="15365" y="16141"/>
                </a:cubicBezTo>
                <a:lnTo>
                  <a:pt x="15365" y="16141"/>
                </a:lnTo>
                <a:cubicBezTo>
                  <a:pt x="15377" y="16147"/>
                  <a:pt x="15387" y="16150"/>
                  <a:pt x="15395" y="16150"/>
                </a:cubicBezTo>
                <a:cubicBezTo>
                  <a:pt x="15426" y="16150"/>
                  <a:pt x="15428" y="16113"/>
                  <a:pt x="15388" y="16090"/>
                </a:cubicBezTo>
                <a:cubicBezTo>
                  <a:pt x="15394" y="16085"/>
                  <a:pt x="15411" y="16073"/>
                  <a:pt x="15416" y="16068"/>
                </a:cubicBezTo>
                <a:close/>
                <a:moveTo>
                  <a:pt x="15291" y="16215"/>
                </a:moveTo>
                <a:cubicBezTo>
                  <a:pt x="15303" y="16249"/>
                  <a:pt x="15297" y="16278"/>
                  <a:pt x="15263" y="16295"/>
                </a:cubicBezTo>
                <a:cubicBezTo>
                  <a:pt x="15252" y="16283"/>
                  <a:pt x="15235" y="16266"/>
                  <a:pt x="15229" y="16261"/>
                </a:cubicBezTo>
                <a:cubicBezTo>
                  <a:pt x="15235" y="16261"/>
                  <a:pt x="15257" y="16266"/>
                  <a:pt x="15269" y="16272"/>
                </a:cubicBezTo>
                <a:cubicBezTo>
                  <a:pt x="15274" y="16255"/>
                  <a:pt x="15286" y="16232"/>
                  <a:pt x="15291" y="16215"/>
                </a:cubicBezTo>
                <a:close/>
                <a:moveTo>
                  <a:pt x="3575" y="16268"/>
                </a:moveTo>
                <a:cubicBezTo>
                  <a:pt x="3583" y="16268"/>
                  <a:pt x="3589" y="16275"/>
                  <a:pt x="3592" y="16289"/>
                </a:cubicBezTo>
                <a:cubicBezTo>
                  <a:pt x="3585" y="16296"/>
                  <a:pt x="3579" y="16299"/>
                  <a:pt x="3575" y="16299"/>
                </a:cubicBezTo>
                <a:cubicBezTo>
                  <a:pt x="3567" y="16299"/>
                  <a:pt x="3561" y="16291"/>
                  <a:pt x="3558" y="16278"/>
                </a:cubicBezTo>
                <a:cubicBezTo>
                  <a:pt x="3565" y="16271"/>
                  <a:pt x="3571" y="16268"/>
                  <a:pt x="3575" y="16268"/>
                </a:cubicBezTo>
                <a:close/>
                <a:moveTo>
                  <a:pt x="3059" y="15892"/>
                </a:moveTo>
                <a:cubicBezTo>
                  <a:pt x="3201" y="15983"/>
                  <a:pt x="3297" y="16124"/>
                  <a:pt x="3433" y="16221"/>
                </a:cubicBezTo>
                <a:cubicBezTo>
                  <a:pt x="3467" y="16243"/>
                  <a:pt x="3490" y="16278"/>
                  <a:pt x="3507" y="16312"/>
                </a:cubicBezTo>
                <a:cubicBezTo>
                  <a:pt x="3348" y="16181"/>
                  <a:pt x="3195" y="16045"/>
                  <a:pt x="3059" y="15897"/>
                </a:cubicBezTo>
                <a:lnTo>
                  <a:pt x="3059" y="15892"/>
                </a:lnTo>
                <a:close/>
                <a:moveTo>
                  <a:pt x="15195" y="16323"/>
                </a:moveTo>
                <a:lnTo>
                  <a:pt x="15206" y="16346"/>
                </a:lnTo>
                <a:cubicBezTo>
                  <a:pt x="15172" y="16368"/>
                  <a:pt x="15138" y="16385"/>
                  <a:pt x="15104" y="16408"/>
                </a:cubicBezTo>
                <a:cubicBezTo>
                  <a:pt x="15104" y="16391"/>
                  <a:pt x="15104" y="16374"/>
                  <a:pt x="15104" y="16357"/>
                </a:cubicBezTo>
                <a:cubicBezTo>
                  <a:pt x="15116" y="16363"/>
                  <a:pt x="15133" y="16368"/>
                  <a:pt x="15150" y="16374"/>
                </a:cubicBezTo>
                <a:cubicBezTo>
                  <a:pt x="15161" y="16357"/>
                  <a:pt x="15178" y="16340"/>
                  <a:pt x="15195" y="16323"/>
                </a:cubicBezTo>
                <a:close/>
                <a:moveTo>
                  <a:pt x="4667" y="16377"/>
                </a:moveTo>
                <a:cubicBezTo>
                  <a:pt x="4684" y="16377"/>
                  <a:pt x="4707" y="16405"/>
                  <a:pt x="4693" y="16419"/>
                </a:cubicBezTo>
                <a:cubicBezTo>
                  <a:pt x="4690" y="16421"/>
                  <a:pt x="4686" y="16422"/>
                  <a:pt x="4683" y="16422"/>
                </a:cubicBezTo>
                <a:cubicBezTo>
                  <a:pt x="4662" y="16422"/>
                  <a:pt x="4639" y="16394"/>
                  <a:pt x="4659" y="16380"/>
                </a:cubicBezTo>
                <a:cubicBezTo>
                  <a:pt x="4661" y="16378"/>
                  <a:pt x="4664" y="16377"/>
                  <a:pt x="4667" y="16377"/>
                </a:cubicBezTo>
                <a:close/>
                <a:moveTo>
                  <a:pt x="3972" y="16588"/>
                </a:moveTo>
                <a:cubicBezTo>
                  <a:pt x="3986" y="16588"/>
                  <a:pt x="4005" y="16611"/>
                  <a:pt x="4001" y="16624"/>
                </a:cubicBezTo>
                <a:cubicBezTo>
                  <a:pt x="3996" y="16630"/>
                  <a:pt x="3991" y="16632"/>
                  <a:pt x="3986" y="16632"/>
                </a:cubicBezTo>
                <a:cubicBezTo>
                  <a:pt x="3971" y="16632"/>
                  <a:pt x="3957" y="16612"/>
                  <a:pt x="3961" y="16595"/>
                </a:cubicBezTo>
                <a:cubicBezTo>
                  <a:pt x="3963" y="16590"/>
                  <a:pt x="3967" y="16588"/>
                  <a:pt x="3972" y="16588"/>
                </a:cubicBezTo>
                <a:close/>
                <a:moveTo>
                  <a:pt x="15893" y="15795"/>
                </a:moveTo>
                <a:cubicBezTo>
                  <a:pt x="15825" y="15897"/>
                  <a:pt x="15700" y="15965"/>
                  <a:pt x="15655" y="16073"/>
                </a:cubicBezTo>
                <a:cubicBezTo>
                  <a:pt x="15649" y="16073"/>
                  <a:pt x="15643" y="16062"/>
                  <a:pt x="15638" y="16056"/>
                </a:cubicBezTo>
                <a:cubicBezTo>
                  <a:pt x="15439" y="16249"/>
                  <a:pt x="15223" y="16414"/>
                  <a:pt x="15008" y="16584"/>
                </a:cubicBezTo>
                <a:cubicBezTo>
                  <a:pt x="15013" y="16584"/>
                  <a:pt x="15019" y="16595"/>
                  <a:pt x="15019" y="16595"/>
                </a:cubicBezTo>
                <a:cubicBezTo>
                  <a:pt x="14945" y="16607"/>
                  <a:pt x="14906" y="16675"/>
                  <a:pt x="14843" y="16714"/>
                </a:cubicBezTo>
                <a:cubicBezTo>
                  <a:pt x="14849" y="16669"/>
                  <a:pt x="14900" y="16658"/>
                  <a:pt x="14928" y="16629"/>
                </a:cubicBezTo>
                <a:cubicBezTo>
                  <a:pt x="15195" y="16414"/>
                  <a:pt x="15456" y="16192"/>
                  <a:pt x="15717" y="15965"/>
                </a:cubicBezTo>
                <a:cubicBezTo>
                  <a:pt x="15774" y="15909"/>
                  <a:pt x="15825" y="15841"/>
                  <a:pt x="15893" y="15795"/>
                </a:cubicBezTo>
                <a:close/>
                <a:moveTo>
                  <a:pt x="3654" y="16442"/>
                </a:moveTo>
                <a:lnTo>
                  <a:pt x="3654" y="16442"/>
                </a:lnTo>
                <a:cubicBezTo>
                  <a:pt x="3791" y="16499"/>
                  <a:pt x="3904" y="16612"/>
                  <a:pt x="4006" y="16720"/>
                </a:cubicBezTo>
                <a:cubicBezTo>
                  <a:pt x="3881" y="16635"/>
                  <a:pt x="3768" y="16539"/>
                  <a:pt x="3654" y="16442"/>
                </a:cubicBezTo>
                <a:close/>
                <a:moveTo>
                  <a:pt x="13439" y="16779"/>
                </a:moveTo>
                <a:cubicBezTo>
                  <a:pt x="13445" y="16779"/>
                  <a:pt x="13451" y="16784"/>
                  <a:pt x="13459" y="16794"/>
                </a:cubicBezTo>
                <a:cubicBezTo>
                  <a:pt x="13452" y="16807"/>
                  <a:pt x="13446" y="16814"/>
                  <a:pt x="13439" y="16814"/>
                </a:cubicBezTo>
                <a:cubicBezTo>
                  <a:pt x="13433" y="16814"/>
                  <a:pt x="13427" y="16809"/>
                  <a:pt x="13419" y="16800"/>
                </a:cubicBezTo>
                <a:cubicBezTo>
                  <a:pt x="13425" y="16787"/>
                  <a:pt x="13432" y="16779"/>
                  <a:pt x="13439" y="16779"/>
                </a:cubicBezTo>
                <a:close/>
                <a:moveTo>
                  <a:pt x="4006" y="16731"/>
                </a:moveTo>
                <a:lnTo>
                  <a:pt x="4006" y="16731"/>
                </a:lnTo>
                <a:cubicBezTo>
                  <a:pt x="4120" y="16765"/>
                  <a:pt x="4205" y="16851"/>
                  <a:pt x="4296" y="16913"/>
                </a:cubicBezTo>
                <a:cubicBezTo>
                  <a:pt x="4193" y="16868"/>
                  <a:pt x="4103" y="16788"/>
                  <a:pt x="4006" y="16731"/>
                </a:cubicBezTo>
                <a:close/>
                <a:moveTo>
                  <a:pt x="14838" y="16703"/>
                </a:moveTo>
                <a:lnTo>
                  <a:pt x="14838" y="16703"/>
                </a:lnTo>
                <a:cubicBezTo>
                  <a:pt x="14758" y="16794"/>
                  <a:pt x="14639" y="16851"/>
                  <a:pt x="14537" y="16919"/>
                </a:cubicBezTo>
                <a:cubicBezTo>
                  <a:pt x="14554" y="16873"/>
                  <a:pt x="14599" y="16856"/>
                  <a:pt x="14633" y="16828"/>
                </a:cubicBezTo>
                <a:cubicBezTo>
                  <a:pt x="14701" y="16783"/>
                  <a:pt x="14758" y="16731"/>
                  <a:pt x="14838" y="16703"/>
                </a:cubicBezTo>
                <a:close/>
                <a:moveTo>
                  <a:pt x="14514" y="16908"/>
                </a:moveTo>
                <a:cubicBezTo>
                  <a:pt x="14522" y="16908"/>
                  <a:pt x="14528" y="16915"/>
                  <a:pt x="14531" y="16930"/>
                </a:cubicBezTo>
                <a:cubicBezTo>
                  <a:pt x="14524" y="16940"/>
                  <a:pt x="14516" y="16944"/>
                  <a:pt x="14510" y="16944"/>
                </a:cubicBezTo>
                <a:cubicBezTo>
                  <a:pt x="14501" y="16944"/>
                  <a:pt x="14495" y="16937"/>
                  <a:pt x="14491" y="16924"/>
                </a:cubicBezTo>
                <a:cubicBezTo>
                  <a:pt x="14499" y="16914"/>
                  <a:pt x="14507" y="16908"/>
                  <a:pt x="14514" y="16908"/>
                </a:cubicBezTo>
                <a:close/>
                <a:moveTo>
                  <a:pt x="14656" y="16765"/>
                </a:moveTo>
                <a:lnTo>
                  <a:pt x="14656" y="16765"/>
                </a:lnTo>
                <a:cubicBezTo>
                  <a:pt x="14571" y="16822"/>
                  <a:pt x="14474" y="16862"/>
                  <a:pt x="14401" y="16936"/>
                </a:cubicBezTo>
                <a:cubicBezTo>
                  <a:pt x="14378" y="16953"/>
                  <a:pt x="14355" y="16953"/>
                  <a:pt x="14333" y="16953"/>
                </a:cubicBezTo>
                <a:cubicBezTo>
                  <a:pt x="14355" y="16930"/>
                  <a:pt x="14446" y="16913"/>
                  <a:pt x="14395" y="16873"/>
                </a:cubicBezTo>
                <a:lnTo>
                  <a:pt x="14395" y="16873"/>
                </a:lnTo>
                <a:cubicBezTo>
                  <a:pt x="14406" y="16879"/>
                  <a:pt x="14418" y="16885"/>
                  <a:pt x="14429" y="16890"/>
                </a:cubicBezTo>
                <a:cubicBezTo>
                  <a:pt x="14491" y="16834"/>
                  <a:pt x="14571" y="16788"/>
                  <a:pt x="14656" y="16765"/>
                </a:cubicBezTo>
                <a:close/>
                <a:moveTo>
                  <a:pt x="14667" y="16936"/>
                </a:moveTo>
                <a:cubicBezTo>
                  <a:pt x="14628" y="16947"/>
                  <a:pt x="14588" y="16958"/>
                  <a:pt x="14565" y="16998"/>
                </a:cubicBezTo>
                <a:cubicBezTo>
                  <a:pt x="14594" y="16998"/>
                  <a:pt x="14622" y="16992"/>
                  <a:pt x="14650" y="16992"/>
                </a:cubicBezTo>
                <a:cubicBezTo>
                  <a:pt x="14656" y="16975"/>
                  <a:pt x="14662" y="16947"/>
                  <a:pt x="14667" y="16936"/>
                </a:cubicBezTo>
                <a:close/>
                <a:moveTo>
                  <a:pt x="14151" y="17225"/>
                </a:moveTo>
                <a:cubicBezTo>
                  <a:pt x="14157" y="17231"/>
                  <a:pt x="14168" y="17242"/>
                  <a:pt x="14168" y="17248"/>
                </a:cubicBezTo>
                <a:cubicBezTo>
                  <a:pt x="14128" y="17263"/>
                  <a:pt x="14097" y="17308"/>
                  <a:pt x="14056" y="17308"/>
                </a:cubicBezTo>
                <a:cubicBezTo>
                  <a:pt x="14050" y="17308"/>
                  <a:pt x="14044" y="17307"/>
                  <a:pt x="14038" y="17304"/>
                </a:cubicBezTo>
                <a:lnTo>
                  <a:pt x="14032" y="17304"/>
                </a:lnTo>
                <a:cubicBezTo>
                  <a:pt x="14072" y="17276"/>
                  <a:pt x="14111" y="17248"/>
                  <a:pt x="14151" y="17225"/>
                </a:cubicBezTo>
                <a:close/>
                <a:moveTo>
                  <a:pt x="14497" y="16941"/>
                </a:moveTo>
                <a:lnTo>
                  <a:pt x="14497" y="16941"/>
                </a:lnTo>
                <a:cubicBezTo>
                  <a:pt x="14406" y="17026"/>
                  <a:pt x="14293" y="17072"/>
                  <a:pt x="14196" y="17140"/>
                </a:cubicBezTo>
                <a:cubicBezTo>
                  <a:pt x="14202" y="17140"/>
                  <a:pt x="14208" y="17151"/>
                  <a:pt x="14213" y="17151"/>
                </a:cubicBezTo>
                <a:lnTo>
                  <a:pt x="14174" y="17151"/>
                </a:lnTo>
                <a:cubicBezTo>
                  <a:pt x="14026" y="17231"/>
                  <a:pt x="13890" y="17333"/>
                  <a:pt x="13731" y="17395"/>
                </a:cubicBezTo>
                <a:cubicBezTo>
                  <a:pt x="13737" y="17401"/>
                  <a:pt x="13742" y="17412"/>
                  <a:pt x="13748" y="17418"/>
                </a:cubicBezTo>
                <a:cubicBezTo>
                  <a:pt x="13740" y="17416"/>
                  <a:pt x="13732" y="17415"/>
                  <a:pt x="13725" y="17415"/>
                </a:cubicBezTo>
                <a:cubicBezTo>
                  <a:pt x="13668" y="17415"/>
                  <a:pt x="13622" y="17465"/>
                  <a:pt x="13567" y="17480"/>
                </a:cubicBezTo>
                <a:cubicBezTo>
                  <a:pt x="13589" y="17441"/>
                  <a:pt x="13646" y="17441"/>
                  <a:pt x="13669" y="17407"/>
                </a:cubicBezTo>
                <a:cubicBezTo>
                  <a:pt x="13958" y="17282"/>
                  <a:pt x="14213" y="17061"/>
                  <a:pt x="14497" y="16941"/>
                </a:cubicBezTo>
                <a:close/>
                <a:moveTo>
                  <a:pt x="4301" y="16913"/>
                </a:moveTo>
                <a:cubicBezTo>
                  <a:pt x="4483" y="17055"/>
                  <a:pt x="4687" y="17151"/>
                  <a:pt x="4874" y="17287"/>
                </a:cubicBezTo>
                <a:cubicBezTo>
                  <a:pt x="4891" y="17276"/>
                  <a:pt x="4903" y="17270"/>
                  <a:pt x="4920" y="17259"/>
                </a:cubicBezTo>
                <a:cubicBezTo>
                  <a:pt x="4903" y="17242"/>
                  <a:pt x="4886" y="17225"/>
                  <a:pt x="4869" y="17208"/>
                </a:cubicBezTo>
                <a:lnTo>
                  <a:pt x="4869" y="17202"/>
                </a:lnTo>
                <a:cubicBezTo>
                  <a:pt x="4908" y="17219"/>
                  <a:pt x="4948" y="17242"/>
                  <a:pt x="4988" y="17265"/>
                </a:cubicBezTo>
                <a:cubicBezTo>
                  <a:pt x="4988" y="17270"/>
                  <a:pt x="4982" y="17282"/>
                  <a:pt x="4982" y="17282"/>
                </a:cubicBezTo>
                <a:cubicBezTo>
                  <a:pt x="4965" y="17276"/>
                  <a:pt x="4942" y="17265"/>
                  <a:pt x="4925" y="17253"/>
                </a:cubicBezTo>
                <a:cubicBezTo>
                  <a:pt x="4920" y="17265"/>
                  <a:pt x="4914" y="17287"/>
                  <a:pt x="4914" y="17299"/>
                </a:cubicBezTo>
                <a:cubicBezTo>
                  <a:pt x="5010" y="17367"/>
                  <a:pt x="5118" y="17418"/>
                  <a:pt x="5220" y="17480"/>
                </a:cubicBezTo>
                <a:cubicBezTo>
                  <a:pt x="5220" y="17486"/>
                  <a:pt x="5215" y="17492"/>
                  <a:pt x="5209" y="17497"/>
                </a:cubicBezTo>
                <a:cubicBezTo>
                  <a:pt x="4925" y="17339"/>
                  <a:pt x="4653" y="17163"/>
                  <a:pt x="4381" y="16987"/>
                </a:cubicBezTo>
                <a:cubicBezTo>
                  <a:pt x="4347" y="16964"/>
                  <a:pt x="4307" y="16953"/>
                  <a:pt x="4301" y="16913"/>
                </a:cubicBezTo>
                <a:close/>
                <a:moveTo>
                  <a:pt x="6828" y="17475"/>
                </a:moveTo>
                <a:cubicBezTo>
                  <a:pt x="6838" y="17475"/>
                  <a:pt x="6843" y="17482"/>
                  <a:pt x="6843" y="17497"/>
                </a:cubicBezTo>
                <a:cubicBezTo>
                  <a:pt x="6834" y="17501"/>
                  <a:pt x="6826" y="17503"/>
                  <a:pt x="6820" y="17503"/>
                </a:cubicBezTo>
                <a:cubicBezTo>
                  <a:pt x="6809" y="17503"/>
                  <a:pt x="6805" y="17496"/>
                  <a:pt x="6809" y="17480"/>
                </a:cubicBezTo>
                <a:cubicBezTo>
                  <a:pt x="6817" y="17477"/>
                  <a:pt x="6823" y="17475"/>
                  <a:pt x="6828" y="17475"/>
                </a:cubicBezTo>
                <a:close/>
                <a:moveTo>
                  <a:pt x="13612" y="17356"/>
                </a:moveTo>
                <a:cubicBezTo>
                  <a:pt x="13618" y="17356"/>
                  <a:pt x="13618" y="17361"/>
                  <a:pt x="13618" y="17367"/>
                </a:cubicBezTo>
                <a:cubicBezTo>
                  <a:pt x="13578" y="17395"/>
                  <a:pt x="13533" y="17424"/>
                  <a:pt x="13487" y="17452"/>
                </a:cubicBezTo>
                <a:cubicBezTo>
                  <a:pt x="13442" y="17452"/>
                  <a:pt x="13402" y="17486"/>
                  <a:pt x="13362" y="17509"/>
                </a:cubicBezTo>
                <a:cubicBezTo>
                  <a:pt x="13362" y="17503"/>
                  <a:pt x="13368" y="17486"/>
                  <a:pt x="13368" y="17480"/>
                </a:cubicBezTo>
                <a:cubicBezTo>
                  <a:pt x="13385" y="17475"/>
                  <a:pt x="13402" y="17469"/>
                  <a:pt x="13419" y="17463"/>
                </a:cubicBezTo>
                <a:cubicBezTo>
                  <a:pt x="13419" y="17452"/>
                  <a:pt x="13419" y="17435"/>
                  <a:pt x="13419" y="17424"/>
                </a:cubicBezTo>
                <a:lnTo>
                  <a:pt x="13430" y="17446"/>
                </a:lnTo>
                <a:cubicBezTo>
                  <a:pt x="13493" y="17412"/>
                  <a:pt x="13561" y="17401"/>
                  <a:pt x="13612" y="17356"/>
                </a:cubicBezTo>
                <a:close/>
                <a:moveTo>
                  <a:pt x="5249" y="17492"/>
                </a:moveTo>
                <a:lnTo>
                  <a:pt x="5249" y="17492"/>
                </a:lnTo>
                <a:cubicBezTo>
                  <a:pt x="5294" y="17509"/>
                  <a:pt x="5340" y="17531"/>
                  <a:pt x="5379" y="17560"/>
                </a:cubicBezTo>
                <a:cubicBezTo>
                  <a:pt x="5373" y="17561"/>
                  <a:pt x="5367" y="17562"/>
                  <a:pt x="5361" y="17562"/>
                </a:cubicBezTo>
                <a:cubicBezTo>
                  <a:pt x="5316" y="17562"/>
                  <a:pt x="5274" y="17527"/>
                  <a:pt x="5249" y="17492"/>
                </a:cubicBezTo>
                <a:close/>
                <a:moveTo>
                  <a:pt x="13487" y="17452"/>
                </a:moveTo>
                <a:cubicBezTo>
                  <a:pt x="13493" y="17463"/>
                  <a:pt x="13498" y="17486"/>
                  <a:pt x="13498" y="17492"/>
                </a:cubicBezTo>
                <a:cubicBezTo>
                  <a:pt x="13516" y="17492"/>
                  <a:pt x="13544" y="17480"/>
                  <a:pt x="13555" y="17475"/>
                </a:cubicBezTo>
                <a:lnTo>
                  <a:pt x="13555" y="17475"/>
                </a:lnTo>
                <a:cubicBezTo>
                  <a:pt x="13493" y="17526"/>
                  <a:pt x="13413" y="17571"/>
                  <a:pt x="13334" y="17583"/>
                </a:cubicBezTo>
                <a:cubicBezTo>
                  <a:pt x="13374" y="17554"/>
                  <a:pt x="13413" y="17537"/>
                  <a:pt x="13464" y="17526"/>
                </a:cubicBezTo>
                <a:cubicBezTo>
                  <a:pt x="13476" y="17503"/>
                  <a:pt x="13498" y="17480"/>
                  <a:pt x="13487" y="17452"/>
                </a:cubicBezTo>
                <a:close/>
                <a:moveTo>
                  <a:pt x="8477" y="17673"/>
                </a:moveTo>
                <a:cubicBezTo>
                  <a:pt x="8477" y="17673"/>
                  <a:pt x="8471" y="17679"/>
                  <a:pt x="8471" y="17679"/>
                </a:cubicBezTo>
                <a:lnTo>
                  <a:pt x="8471" y="17673"/>
                </a:lnTo>
                <a:close/>
                <a:moveTo>
                  <a:pt x="8704" y="17690"/>
                </a:moveTo>
                <a:lnTo>
                  <a:pt x="8727" y="17696"/>
                </a:lnTo>
                <a:lnTo>
                  <a:pt x="8710" y="17696"/>
                </a:lnTo>
                <a:cubicBezTo>
                  <a:pt x="8704" y="17696"/>
                  <a:pt x="8704" y="17690"/>
                  <a:pt x="8704" y="17690"/>
                </a:cubicBezTo>
                <a:close/>
                <a:moveTo>
                  <a:pt x="5652" y="17617"/>
                </a:moveTo>
                <a:lnTo>
                  <a:pt x="5652" y="17617"/>
                </a:lnTo>
                <a:cubicBezTo>
                  <a:pt x="5697" y="17639"/>
                  <a:pt x="5748" y="17656"/>
                  <a:pt x="5782" y="17702"/>
                </a:cubicBezTo>
                <a:cubicBezTo>
                  <a:pt x="5737" y="17679"/>
                  <a:pt x="5663" y="17679"/>
                  <a:pt x="5652" y="17617"/>
                </a:cubicBezTo>
                <a:close/>
                <a:moveTo>
                  <a:pt x="7774" y="17571"/>
                </a:moveTo>
                <a:lnTo>
                  <a:pt x="7774" y="17571"/>
                </a:lnTo>
                <a:cubicBezTo>
                  <a:pt x="7870" y="17588"/>
                  <a:pt x="7967" y="17605"/>
                  <a:pt x="8063" y="17622"/>
                </a:cubicBezTo>
                <a:cubicBezTo>
                  <a:pt x="8103" y="17628"/>
                  <a:pt x="8148" y="17639"/>
                  <a:pt x="8188" y="17656"/>
                </a:cubicBezTo>
                <a:cubicBezTo>
                  <a:pt x="8284" y="17656"/>
                  <a:pt x="8381" y="17673"/>
                  <a:pt x="8471" y="17702"/>
                </a:cubicBezTo>
                <a:cubicBezTo>
                  <a:pt x="8463" y="17702"/>
                  <a:pt x="8455" y="17702"/>
                  <a:pt x="8446" y="17702"/>
                </a:cubicBezTo>
                <a:cubicBezTo>
                  <a:pt x="8358" y="17702"/>
                  <a:pt x="8271" y="17677"/>
                  <a:pt x="8188" y="17656"/>
                </a:cubicBezTo>
                <a:cubicBezTo>
                  <a:pt x="8052" y="17634"/>
                  <a:pt x="7910" y="17605"/>
                  <a:pt x="7774" y="17571"/>
                </a:cubicBezTo>
                <a:close/>
                <a:moveTo>
                  <a:pt x="9141" y="17713"/>
                </a:moveTo>
                <a:cubicBezTo>
                  <a:pt x="9141" y="17713"/>
                  <a:pt x="9141" y="17719"/>
                  <a:pt x="9141" y="17719"/>
                </a:cubicBezTo>
                <a:lnTo>
                  <a:pt x="9135" y="17719"/>
                </a:lnTo>
                <a:cubicBezTo>
                  <a:pt x="9135" y="17719"/>
                  <a:pt x="9135" y="17719"/>
                  <a:pt x="9135" y="17713"/>
                </a:cubicBezTo>
                <a:close/>
                <a:moveTo>
                  <a:pt x="8613" y="17685"/>
                </a:moveTo>
                <a:cubicBezTo>
                  <a:pt x="8619" y="17696"/>
                  <a:pt x="8625" y="17707"/>
                  <a:pt x="8630" y="17719"/>
                </a:cubicBezTo>
                <a:cubicBezTo>
                  <a:pt x="8647" y="17719"/>
                  <a:pt x="8659" y="17724"/>
                  <a:pt x="8676" y="17724"/>
                </a:cubicBezTo>
                <a:cubicBezTo>
                  <a:pt x="8647" y="17724"/>
                  <a:pt x="8619" y="17719"/>
                  <a:pt x="8591" y="17713"/>
                </a:cubicBezTo>
                <a:cubicBezTo>
                  <a:pt x="8591" y="17702"/>
                  <a:pt x="8591" y="17696"/>
                  <a:pt x="8591" y="17685"/>
                </a:cubicBezTo>
                <a:close/>
                <a:moveTo>
                  <a:pt x="5379" y="17554"/>
                </a:moveTo>
                <a:cubicBezTo>
                  <a:pt x="5476" y="17617"/>
                  <a:pt x="5584" y="17668"/>
                  <a:pt x="5691" y="17713"/>
                </a:cubicBezTo>
                <a:lnTo>
                  <a:pt x="5686" y="17730"/>
                </a:lnTo>
                <a:cubicBezTo>
                  <a:pt x="5584" y="17679"/>
                  <a:pt x="5442" y="17651"/>
                  <a:pt x="5379" y="17554"/>
                </a:cubicBezTo>
                <a:close/>
                <a:moveTo>
                  <a:pt x="8514" y="17701"/>
                </a:moveTo>
                <a:cubicBezTo>
                  <a:pt x="8533" y="17701"/>
                  <a:pt x="8552" y="17704"/>
                  <a:pt x="8568" y="17707"/>
                </a:cubicBezTo>
                <a:cubicBezTo>
                  <a:pt x="8574" y="17719"/>
                  <a:pt x="8574" y="17724"/>
                  <a:pt x="8579" y="17730"/>
                </a:cubicBezTo>
                <a:lnTo>
                  <a:pt x="8568" y="17730"/>
                </a:lnTo>
                <a:cubicBezTo>
                  <a:pt x="8551" y="17719"/>
                  <a:pt x="8534" y="17719"/>
                  <a:pt x="8517" y="17719"/>
                </a:cubicBezTo>
                <a:cubicBezTo>
                  <a:pt x="8500" y="17713"/>
                  <a:pt x="8489" y="17713"/>
                  <a:pt x="8471" y="17707"/>
                </a:cubicBezTo>
                <a:cubicBezTo>
                  <a:pt x="8486" y="17703"/>
                  <a:pt x="8500" y="17701"/>
                  <a:pt x="8514" y="17701"/>
                </a:cubicBezTo>
                <a:close/>
                <a:moveTo>
                  <a:pt x="13048" y="17698"/>
                </a:moveTo>
                <a:cubicBezTo>
                  <a:pt x="13053" y="17698"/>
                  <a:pt x="13058" y="17699"/>
                  <a:pt x="13062" y="17702"/>
                </a:cubicBezTo>
                <a:cubicBezTo>
                  <a:pt x="13070" y="17723"/>
                  <a:pt x="13043" y="17742"/>
                  <a:pt x="13022" y="17742"/>
                </a:cubicBezTo>
                <a:cubicBezTo>
                  <a:pt x="13015" y="17742"/>
                  <a:pt x="13009" y="17740"/>
                  <a:pt x="13005" y="17736"/>
                </a:cubicBezTo>
                <a:cubicBezTo>
                  <a:pt x="13000" y="17713"/>
                  <a:pt x="13028" y="17698"/>
                  <a:pt x="13048" y="17698"/>
                </a:cubicBezTo>
                <a:close/>
                <a:moveTo>
                  <a:pt x="12882" y="17712"/>
                </a:moveTo>
                <a:cubicBezTo>
                  <a:pt x="12887" y="17712"/>
                  <a:pt x="12892" y="17713"/>
                  <a:pt x="12897" y="17713"/>
                </a:cubicBezTo>
                <a:cubicBezTo>
                  <a:pt x="12858" y="17726"/>
                  <a:pt x="12823" y="17759"/>
                  <a:pt x="12786" y="17759"/>
                </a:cubicBezTo>
                <a:cubicBezTo>
                  <a:pt x="12774" y="17759"/>
                  <a:pt x="12762" y="17755"/>
                  <a:pt x="12750" y="17747"/>
                </a:cubicBezTo>
                <a:cubicBezTo>
                  <a:pt x="12791" y="17737"/>
                  <a:pt x="12832" y="17712"/>
                  <a:pt x="12882" y="17712"/>
                </a:cubicBezTo>
                <a:close/>
                <a:moveTo>
                  <a:pt x="5861" y="17791"/>
                </a:moveTo>
                <a:cubicBezTo>
                  <a:pt x="5879" y="17791"/>
                  <a:pt x="5897" y="17806"/>
                  <a:pt x="5901" y="17821"/>
                </a:cubicBezTo>
                <a:cubicBezTo>
                  <a:pt x="5897" y="17830"/>
                  <a:pt x="5889" y="17834"/>
                  <a:pt x="5880" y="17834"/>
                </a:cubicBezTo>
                <a:cubicBezTo>
                  <a:pt x="5862" y="17834"/>
                  <a:pt x="5839" y="17819"/>
                  <a:pt x="5839" y="17804"/>
                </a:cubicBezTo>
                <a:cubicBezTo>
                  <a:pt x="5845" y="17794"/>
                  <a:pt x="5853" y="17791"/>
                  <a:pt x="5861" y="17791"/>
                </a:cubicBezTo>
                <a:close/>
                <a:moveTo>
                  <a:pt x="12840" y="17787"/>
                </a:moveTo>
                <a:lnTo>
                  <a:pt x="12852" y="17804"/>
                </a:lnTo>
                <a:cubicBezTo>
                  <a:pt x="12759" y="17840"/>
                  <a:pt x="12651" y="17914"/>
                  <a:pt x="12547" y="17914"/>
                </a:cubicBezTo>
                <a:cubicBezTo>
                  <a:pt x="12537" y="17914"/>
                  <a:pt x="12527" y="17913"/>
                  <a:pt x="12517" y="17912"/>
                </a:cubicBezTo>
                <a:cubicBezTo>
                  <a:pt x="12630" y="17883"/>
                  <a:pt x="12738" y="17838"/>
                  <a:pt x="12840" y="17787"/>
                </a:cubicBezTo>
                <a:close/>
                <a:moveTo>
                  <a:pt x="4534" y="17202"/>
                </a:moveTo>
                <a:cubicBezTo>
                  <a:pt x="4562" y="17248"/>
                  <a:pt x="4613" y="17259"/>
                  <a:pt x="4659" y="17282"/>
                </a:cubicBezTo>
                <a:cubicBezTo>
                  <a:pt x="4659" y="17265"/>
                  <a:pt x="4659" y="17242"/>
                  <a:pt x="4659" y="17231"/>
                </a:cubicBezTo>
                <a:cubicBezTo>
                  <a:pt x="4670" y="17242"/>
                  <a:pt x="4681" y="17253"/>
                  <a:pt x="4693" y="17265"/>
                </a:cubicBezTo>
                <a:cubicBezTo>
                  <a:pt x="4749" y="17276"/>
                  <a:pt x="4744" y="17344"/>
                  <a:pt x="4801" y="17356"/>
                </a:cubicBezTo>
                <a:cubicBezTo>
                  <a:pt x="4806" y="17356"/>
                  <a:pt x="4823" y="17344"/>
                  <a:pt x="4829" y="17344"/>
                </a:cubicBezTo>
                <a:cubicBezTo>
                  <a:pt x="4959" y="17412"/>
                  <a:pt x="5073" y="17509"/>
                  <a:pt x="5209" y="17554"/>
                </a:cubicBezTo>
                <a:cubicBezTo>
                  <a:pt x="5203" y="17565"/>
                  <a:pt x="5192" y="17583"/>
                  <a:pt x="5192" y="17594"/>
                </a:cubicBezTo>
                <a:cubicBezTo>
                  <a:pt x="5203" y="17605"/>
                  <a:pt x="5232" y="17628"/>
                  <a:pt x="5243" y="17634"/>
                </a:cubicBezTo>
                <a:cubicBezTo>
                  <a:pt x="5260" y="17628"/>
                  <a:pt x="5271" y="17622"/>
                  <a:pt x="5288" y="17611"/>
                </a:cubicBezTo>
                <a:lnTo>
                  <a:pt x="5254" y="17588"/>
                </a:lnTo>
                <a:lnTo>
                  <a:pt x="5254" y="17588"/>
                </a:lnTo>
                <a:cubicBezTo>
                  <a:pt x="5271" y="17594"/>
                  <a:pt x="5300" y="17605"/>
                  <a:pt x="5317" y="17611"/>
                </a:cubicBezTo>
                <a:lnTo>
                  <a:pt x="5283" y="17622"/>
                </a:lnTo>
                <a:cubicBezTo>
                  <a:pt x="5283" y="17634"/>
                  <a:pt x="5283" y="17651"/>
                  <a:pt x="5283" y="17662"/>
                </a:cubicBezTo>
                <a:cubicBezTo>
                  <a:pt x="5311" y="17668"/>
                  <a:pt x="5340" y="17685"/>
                  <a:pt x="5368" y="17696"/>
                </a:cubicBezTo>
                <a:lnTo>
                  <a:pt x="5385" y="17679"/>
                </a:lnTo>
                <a:cubicBezTo>
                  <a:pt x="5357" y="17662"/>
                  <a:pt x="5334" y="17639"/>
                  <a:pt x="5323" y="17617"/>
                </a:cubicBezTo>
                <a:lnTo>
                  <a:pt x="5323" y="17617"/>
                </a:lnTo>
                <a:cubicBezTo>
                  <a:pt x="5340" y="17639"/>
                  <a:pt x="5374" y="17651"/>
                  <a:pt x="5402" y="17656"/>
                </a:cubicBezTo>
                <a:cubicBezTo>
                  <a:pt x="5396" y="17673"/>
                  <a:pt x="5385" y="17690"/>
                  <a:pt x="5379" y="17707"/>
                </a:cubicBezTo>
                <a:lnTo>
                  <a:pt x="5459" y="17741"/>
                </a:lnTo>
                <a:cubicBezTo>
                  <a:pt x="5442" y="17724"/>
                  <a:pt x="5413" y="17690"/>
                  <a:pt x="5396" y="17673"/>
                </a:cubicBezTo>
                <a:lnTo>
                  <a:pt x="5396" y="17673"/>
                </a:lnTo>
                <a:cubicBezTo>
                  <a:pt x="5425" y="17679"/>
                  <a:pt x="5447" y="17690"/>
                  <a:pt x="5464" y="17713"/>
                </a:cubicBezTo>
                <a:cubicBezTo>
                  <a:pt x="5521" y="17724"/>
                  <a:pt x="5567" y="17758"/>
                  <a:pt x="5623" y="17781"/>
                </a:cubicBezTo>
                <a:lnTo>
                  <a:pt x="5618" y="17809"/>
                </a:lnTo>
                <a:cubicBezTo>
                  <a:pt x="5629" y="17804"/>
                  <a:pt x="5657" y="17792"/>
                  <a:pt x="5669" y="17787"/>
                </a:cubicBezTo>
                <a:lnTo>
                  <a:pt x="5669" y="17787"/>
                </a:lnTo>
                <a:cubicBezTo>
                  <a:pt x="5663" y="17809"/>
                  <a:pt x="5663" y="17826"/>
                  <a:pt x="5657" y="17844"/>
                </a:cubicBezTo>
                <a:cubicBezTo>
                  <a:pt x="5680" y="17838"/>
                  <a:pt x="5708" y="17832"/>
                  <a:pt x="5731" y="17826"/>
                </a:cubicBezTo>
                <a:cubicBezTo>
                  <a:pt x="5742" y="17832"/>
                  <a:pt x="5759" y="17844"/>
                  <a:pt x="5776" y="17855"/>
                </a:cubicBezTo>
                <a:cubicBezTo>
                  <a:pt x="5748" y="17855"/>
                  <a:pt x="5720" y="17861"/>
                  <a:pt x="5697" y="17872"/>
                </a:cubicBezTo>
                <a:cubicBezTo>
                  <a:pt x="5714" y="17872"/>
                  <a:pt x="5742" y="17883"/>
                  <a:pt x="5759" y="17889"/>
                </a:cubicBezTo>
                <a:cubicBezTo>
                  <a:pt x="5754" y="17895"/>
                  <a:pt x="5748" y="17917"/>
                  <a:pt x="5742" y="17923"/>
                </a:cubicBezTo>
                <a:cubicBezTo>
                  <a:pt x="5754" y="17917"/>
                  <a:pt x="5776" y="17906"/>
                  <a:pt x="5793" y="17895"/>
                </a:cubicBezTo>
                <a:cubicBezTo>
                  <a:pt x="5805" y="17917"/>
                  <a:pt x="5873" y="17934"/>
                  <a:pt x="5828" y="17962"/>
                </a:cubicBezTo>
                <a:lnTo>
                  <a:pt x="5828" y="17962"/>
                </a:lnTo>
                <a:cubicBezTo>
                  <a:pt x="5765" y="17959"/>
                  <a:pt x="5705" y="17894"/>
                  <a:pt x="5643" y="17894"/>
                </a:cubicBezTo>
                <a:cubicBezTo>
                  <a:pt x="5629" y="17894"/>
                  <a:pt x="5615" y="17898"/>
                  <a:pt x="5601" y="17906"/>
                </a:cubicBezTo>
                <a:cubicBezTo>
                  <a:pt x="5606" y="17895"/>
                  <a:pt x="5612" y="17883"/>
                  <a:pt x="5618" y="17872"/>
                </a:cubicBezTo>
                <a:cubicBezTo>
                  <a:pt x="5442" y="17775"/>
                  <a:pt x="5254" y="17702"/>
                  <a:pt x="5079" y="17600"/>
                </a:cubicBezTo>
                <a:cubicBezTo>
                  <a:pt x="5067" y="17605"/>
                  <a:pt x="5056" y="17611"/>
                  <a:pt x="5045" y="17622"/>
                </a:cubicBezTo>
                <a:cubicBezTo>
                  <a:pt x="5045" y="17617"/>
                  <a:pt x="5045" y="17600"/>
                  <a:pt x="5050" y="17594"/>
                </a:cubicBezTo>
                <a:cubicBezTo>
                  <a:pt x="4954" y="17554"/>
                  <a:pt x="4886" y="17458"/>
                  <a:pt x="4789" y="17446"/>
                </a:cubicBezTo>
                <a:cubicBezTo>
                  <a:pt x="4755" y="17373"/>
                  <a:pt x="4647" y="17367"/>
                  <a:pt x="4596" y="17304"/>
                </a:cubicBezTo>
                <a:cubicBezTo>
                  <a:pt x="4557" y="17270"/>
                  <a:pt x="4494" y="17270"/>
                  <a:pt x="4488" y="17208"/>
                </a:cubicBezTo>
                <a:lnTo>
                  <a:pt x="4534" y="17202"/>
                </a:lnTo>
                <a:close/>
                <a:moveTo>
                  <a:pt x="12523" y="17917"/>
                </a:moveTo>
                <a:lnTo>
                  <a:pt x="12523" y="17917"/>
                </a:lnTo>
                <a:cubicBezTo>
                  <a:pt x="12501" y="17952"/>
                  <a:pt x="12459" y="17967"/>
                  <a:pt x="12418" y="17967"/>
                </a:cubicBezTo>
                <a:cubicBezTo>
                  <a:pt x="12405" y="17967"/>
                  <a:pt x="12393" y="17965"/>
                  <a:pt x="12381" y="17963"/>
                </a:cubicBezTo>
                <a:cubicBezTo>
                  <a:pt x="12426" y="17946"/>
                  <a:pt x="12472" y="17929"/>
                  <a:pt x="12523" y="17917"/>
                </a:cubicBezTo>
                <a:close/>
                <a:moveTo>
                  <a:pt x="6276" y="17895"/>
                </a:moveTo>
                <a:cubicBezTo>
                  <a:pt x="6287" y="17906"/>
                  <a:pt x="6304" y="17917"/>
                  <a:pt x="6321" y="17923"/>
                </a:cubicBezTo>
                <a:cubicBezTo>
                  <a:pt x="6327" y="17917"/>
                  <a:pt x="6338" y="17906"/>
                  <a:pt x="6349" y="17895"/>
                </a:cubicBezTo>
                <a:lnTo>
                  <a:pt x="6349" y="17895"/>
                </a:lnTo>
                <a:lnTo>
                  <a:pt x="6344" y="17923"/>
                </a:lnTo>
                <a:cubicBezTo>
                  <a:pt x="6406" y="17946"/>
                  <a:pt x="6457" y="17991"/>
                  <a:pt x="6531" y="17997"/>
                </a:cubicBezTo>
                <a:cubicBezTo>
                  <a:pt x="6531" y="18002"/>
                  <a:pt x="6525" y="18008"/>
                  <a:pt x="6525" y="18008"/>
                </a:cubicBezTo>
                <a:cubicBezTo>
                  <a:pt x="6474" y="17997"/>
                  <a:pt x="6423" y="17980"/>
                  <a:pt x="6372" y="17968"/>
                </a:cubicBezTo>
                <a:cubicBezTo>
                  <a:pt x="6372" y="17969"/>
                  <a:pt x="6371" y="17971"/>
                  <a:pt x="6370" y="17972"/>
                </a:cubicBezTo>
                <a:lnTo>
                  <a:pt x="6370" y="17972"/>
                </a:lnTo>
                <a:cubicBezTo>
                  <a:pt x="6337" y="17934"/>
                  <a:pt x="6292" y="17928"/>
                  <a:pt x="6247" y="17917"/>
                </a:cubicBezTo>
                <a:cubicBezTo>
                  <a:pt x="6253" y="17912"/>
                  <a:pt x="6264" y="17900"/>
                  <a:pt x="6276" y="17895"/>
                </a:cubicBezTo>
                <a:close/>
                <a:moveTo>
                  <a:pt x="6174" y="17946"/>
                </a:moveTo>
                <a:cubicBezTo>
                  <a:pt x="6219" y="17957"/>
                  <a:pt x="6264" y="17968"/>
                  <a:pt x="6304" y="17997"/>
                </a:cubicBezTo>
                <a:cubicBezTo>
                  <a:pt x="6324" y="17992"/>
                  <a:pt x="6348" y="17995"/>
                  <a:pt x="6365" y="17982"/>
                </a:cubicBezTo>
                <a:lnTo>
                  <a:pt x="6365" y="17982"/>
                </a:lnTo>
                <a:cubicBezTo>
                  <a:pt x="6359" y="17991"/>
                  <a:pt x="6353" y="18001"/>
                  <a:pt x="6349" y="18008"/>
                </a:cubicBezTo>
                <a:cubicBezTo>
                  <a:pt x="6361" y="18014"/>
                  <a:pt x="6389" y="18025"/>
                  <a:pt x="6401" y="18036"/>
                </a:cubicBezTo>
                <a:cubicBezTo>
                  <a:pt x="6327" y="18025"/>
                  <a:pt x="6236" y="17991"/>
                  <a:pt x="6174" y="17946"/>
                </a:cubicBezTo>
                <a:close/>
                <a:moveTo>
                  <a:pt x="12358" y="17974"/>
                </a:moveTo>
                <a:cubicBezTo>
                  <a:pt x="12358" y="17980"/>
                  <a:pt x="12358" y="17985"/>
                  <a:pt x="12364" y="17991"/>
                </a:cubicBezTo>
                <a:cubicBezTo>
                  <a:pt x="12335" y="18002"/>
                  <a:pt x="12307" y="18014"/>
                  <a:pt x="12279" y="18019"/>
                </a:cubicBezTo>
                <a:cubicBezTo>
                  <a:pt x="12273" y="18019"/>
                  <a:pt x="12273" y="18014"/>
                  <a:pt x="12267" y="18008"/>
                </a:cubicBezTo>
                <a:cubicBezTo>
                  <a:pt x="12267" y="18014"/>
                  <a:pt x="12267" y="18019"/>
                  <a:pt x="12262" y="18025"/>
                </a:cubicBezTo>
                <a:cubicBezTo>
                  <a:pt x="12239" y="18031"/>
                  <a:pt x="12222" y="18042"/>
                  <a:pt x="12199" y="18048"/>
                </a:cubicBezTo>
                <a:cubicBezTo>
                  <a:pt x="12222" y="18031"/>
                  <a:pt x="12245" y="18014"/>
                  <a:pt x="12273" y="18002"/>
                </a:cubicBezTo>
                <a:cubicBezTo>
                  <a:pt x="12301" y="17991"/>
                  <a:pt x="12330" y="17980"/>
                  <a:pt x="12358" y="17974"/>
                </a:cubicBezTo>
                <a:close/>
                <a:moveTo>
                  <a:pt x="12114" y="18070"/>
                </a:moveTo>
                <a:cubicBezTo>
                  <a:pt x="12108" y="18076"/>
                  <a:pt x="12097" y="18076"/>
                  <a:pt x="12086" y="18082"/>
                </a:cubicBezTo>
                <a:cubicBezTo>
                  <a:pt x="12074" y="18076"/>
                  <a:pt x="12063" y="18070"/>
                  <a:pt x="12057" y="18070"/>
                </a:cubicBezTo>
                <a:close/>
                <a:moveTo>
                  <a:pt x="12148" y="18127"/>
                </a:moveTo>
                <a:cubicBezTo>
                  <a:pt x="12103" y="18150"/>
                  <a:pt x="12052" y="18173"/>
                  <a:pt x="12006" y="18195"/>
                </a:cubicBezTo>
                <a:cubicBezTo>
                  <a:pt x="12023" y="18178"/>
                  <a:pt x="12046" y="18161"/>
                  <a:pt x="12063" y="18150"/>
                </a:cubicBezTo>
                <a:cubicBezTo>
                  <a:pt x="12091" y="18139"/>
                  <a:pt x="12120" y="18133"/>
                  <a:pt x="12148" y="18127"/>
                </a:cubicBezTo>
                <a:close/>
                <a:moveTo>
                  <a:pt x="12999" y="17821"/>
                </a:moveTo>
                <a:cubicBezTo>
                  <a:pt x="12982" y="17838"/>
                  <a:pt x="12971" y="17861"/>
                  <a:pt x="12959" y="17889"/>
                </a:cubicBezTo>
                <a:cubicBezTo>
                  <a:pt x="12976" y="17878"/>
                  <a:pt x="12999" y="17861"/>
                  <a:pt x="13016" y="17855"/>
                </a:cubicBezTo>
                <a:cubicBezTo>
                  <a:pt x="13022" y="17861"/>
                  <a:pt x="13028" y="17883"/>
                  <a:pt x="13033" y="17889"/>
                </a:cubicBezTo>
                <a:cubicBezTo>
                  <a:pt x="13033" y="17878"/>
                  <a:pt x="13039" y="17849"/>
                  <a:pt x="13045" y="17838"/>
                </a:cubicBezTo>
                <a:cubicBezTo>
                  <a:pt x="13058" y="17838"/>
                  <a:pt x="13087" y="17823"/>
                  <a:pt x="13105" y="17823"/>
                </a:cubicBezTo>
                <a:cubicBezTo>
                  <a:pt x="13116" y="17823"/>
                  <a:pt x="13123" y="17829"/>
                  <a:pt x="13118" y="17849"/>
                </a:cubicBezTo>
                <a:cubicBezTo>
                  <a:pt x="13067" y="17912"/>
                  <a:pt x="12942" y="17895"/>
                  <a:pt x="12920" y="17980"/>
                </a:cubicBezTo>
                <a:cubicBezTo>
                  <a:pt x="12914" y="17974"/>
                  <a:pt x="12908" y="17957"/>
                  <a:pt x="12908" y="17951"/>
                </a:cubicBezTo>
                <a:cubicBezTo>
                  <a:pt x="12716" y="18014"/>
                  <a:pt x="12534" y="18104"/>
                  <a:pt x="12341" y="18161"/>
                </a:cubicBezTo>
                <a:cubicBezTo>
                  <a:pt x="12341" y="18178"/>
                  <a:pt x="12341" y="18190"/>
                  <a:pt x="12335" y="18201"/>
                </a:cubicBezTo>
                <a:cubicBezTo>
                  <a:pt x="12330" y="18195"/>
                  <a:pt x="12324" y="18184"/>
                  <a:pt x="12318" y="18178"/>
                </a:cubicBezTo>
                <a:cubicBezTo>
                  <a:pt x="12290" y="18195"/>
                  <a:pt x="12262" y="18201"/>
                  <a:pt x="12228" y="18207"/>
                </a:cubicBezTo>
                <a:cubicBezTo>
                  <a:pt x="12256" y="18195"/>
                  <a:pt x="12290" y="18178"/>
                  <a:pt x="12318" y="18167"/>
                </a:cubicBezTo>
                <a:cubicBezTo>
                  <a:pt x="12307" y="18150"/>
                  <a:pt x="12301" y="18139"/>
                  <a:pt x="12290" y="18122"/>
                </a:cubicBezTo>
                <a:cubicBezTo>
                  <a:pt x="12250" y="18156"/>
                  <a:pt x="12205" y="18178"/>
                  <a:pt x="12154" y="18195"/>
                </a:cubicBezTo>
                <a:cubicBezTo>
                  <a:pt x="12148" y="18207"/>
                  <a:pt x="12137" y="18218"/>
                  <a:pt x="12131" y="18229"/>
                </a:cubicBezTo>
                <a:cubicBezTo>
                  <a:pt x="12125" y="18224"/>
                  <a:pt x="12114" y="18212"/>
                  <a:pt x="12103" y="18207"/>
                </a:cubicBezTo>
                <a:cubicBezTo>
                  <a:pt x="12086" y="18224"/>
                  <a:pt x="12063" y="18246"/>
                  <a:pt x="12046" y="18263"/>
                </a:cubicBezTo>
                <a:cubicBezTo>
                  <a:pt x="12029" y="18263"/>
                  <a:pt x="12018" y="18263"/>
                  <a:pt x="12001" y="18269"/>
                </a:cubicBezTo>
                <a:cubicBezTo>
                  <a:pt x="11938" y="18269"/>
                  <a:pt x="11876" y="18320"/>
                  <a:pt x="11802" y="18320"/>
                </a:cubicBezTo>
                <a:cubicBezTo>
                  <a:pt x="11972" y="18263"/>
                  <a:pt x="12131" y="18190"/>
                  <a:pt x="12279" y="18093"/>
                </a:cubicBezTo>
                <a:cubicBezTo>
                  <a:pt x="12279" y="18087"/>
                  <a:pt x="12284" y="18087"/>
                  <a:pt x="12284" y="18087"/>
                </a:cubicBezTo>
                <a:cubicBezTo>
                  <a:pt x="12324" y="18070"/>
                  <a:pt x="12364" y="18059"/>
                  <a:pt x="12398" y="18036"/>
                </a:cubicBezTo>
                <a:cubicBezTo>
                  <a:pt x="12403" y="18048"/>
                  <a:pt x="12409" y="18065"/>
                  <a:pt x="12415" y="18076"/>
                </a:cubicBezTo>
                <a:cubicBezTo>
                  <a:pt x="12432" y="18070"/>
                  <a:pt x="12466" y="18065"/>
                  <a:pt x="12483" y="18065"/>
                </a:cubicBezTo>
                <a:cubicBezTo>
                  <a:pt x="12489" y="18048"/>
                  <a:pt x="12489" y="18031"/>
                  <a:pt x="12494" y="18019"/>
                </a:cubicBezTo>
                <a:lnTo>
                  <a:pt x="12494" y="18019"/>
                </a:lnTo>
                <a:lnTo>
                  <a:pt x="12455" y="18025"/>
                </a:lnTo>
                <a:cubicBezTo>
                  <a:pt x="12472" y="18019"/>
                  <a:pt x="12494" y="18002"/>
                  <a:pt x="12511" y="17997"/>
                </a:cubicBezTo>
                <a:lnTo>
                  <a:pt x="12511" y="17997"/>
                </a:lnTo>
                <a:cubicBezTo>
                  <a:pt x="12506" y="18002"/>
                  <a:pt x="12500" y="18019"/>
                  <a:pt x="12500" y="18031"/>
                </a:cubicBezTo>
                <a:cubicBezTo>
                  <a:pt x="12506" y="18036"/>
                  <a:pt x="12523" y="18048"/>
                  <a:pt x="12528" y="18053"/>
                </a:cubicBezTo>
                <a:cubicBezTo>
                  <a:pt x="12557" y="18036"/>
                  <a:pt x="12585" y="18025"/>
                  <a:pt x="12613" y="18014"/>
                </a:cubicBezTo>
                <a:lnTo>
                  <a:pt x="12608" y="17991"/>
                </a:lnTo>
                <a:cubicBezTo>
                  <a:pt x="12588" y="17995"/>
                  <a:pt x="12568" y="17999"/>
                  <a:pt x="12548" y="17999"/>
                </a:cubicBezTo>
                <a:cubicBezTo>
                  <a:pt x="12539" y="17999"/>
                  <a:pt x="12531" y="17998"/>
                  <a:pt x="12523" y="17997"/>
                </a:cubicBezTo>
                <a:cubicBezTo>
                  <a:pt x="12551" y="17997"/>
                  <a:pt x="12579" y="17980"/>
                  <a:pt x="12602" y="17963"/>
                </a:cubicBezTo>
                <a:cubicBezTo>
                  <a:pt x="12613" y="17980"/>
                  <a:pt x="12619" y="17997"/>
                  <a:pt x="12625" y="18014"/>
                </a:cubicBezTo>
                <a:cubicBezTo>
                  <a:pt x="12653" y="18002"/>
                  <a:pt x="12681" y="17991"/>
                  <a:pt x="12704" y="17980"/>
                </a:cubicBezTo>
                <a:cubicBezTo>
                  <a:pt x="12681" y="17980"/>
                  <a:pt x="12636" y="17974"/>
                  <a:pt x="12613" y="17974"/>
                </a:cubicBezTo>
                <a:cubicBezTo>
                  <a:pt x="12630" y="17961"/>
                  <a:pt x="12647" y="17955"/>
                  <a:pt x="12667" y="17955"/>
                </a:cubicBezTo>
                <a:cubicBezTo>
                  <a:pt x="12673" y="17955"/>
                  <a:pt x="12680" y="17956"/>
                  <a:pt x="12687" y="17957"/>
                </a:cubicBezTo>
                <a:cubicBezTo>
                  <a:pt x="12733" y="17917"/>
                  <a:pt x="12789" y="17906"/>
                  <a:pt x="12840" y="17883"/>
                </a:cubicBezTo>
                <a:lnTo>
                  <a:pt x="12863" y="17906"/>
                </a:lnTo>
                <a:cubicBezTo>
                  <a:pt x="12869" y="17895"/>
                  <a:pt x="12874" y="17866"/>
                  <a:pt x="12880" y="17855"/>
                </a:cubicBezTo>
                <a:cubicBezTo>
                  <a:pt x="12891" y="17866"/>
                  <a:pt x="12903" y="17883"/>
                  <a:pt x="12914" y="17900"/>
                </a:cubicBezTo>
                <a:cubicBezTo>
                  <a:pt x="12925" y="17878"/>
                  <a:pt x="12937" y="17855"/>
                  <a:pt x="12948" y="17832"/>
                </a:cubicBezTo>
                <a:cubicBezTo>
                  <a:pt x="12965" y="17826"/>
                  <a:pt x="12982" y="17826"/>
                  <a:pt x="12999" y="17821"/>
                </a:cubicBezTo>
                <a:close/>
                <a:moveTo>
                  <a:pt x="6849" y="18275"/>
                </a:moveTo>
                <a:lnTo>
                  <a:pt x="6849" y="18275"/>
                </a:lnTo>
                <a:cubicBezTo>
                  <a:pt x="6894" y="18280"/>
                  <a:pt x="6945" y="18297"/>
                  <a:pt x="6991" y="18309"/>
                </a:cubicBezTo>
                <a:cubicBezTo>
                  <a:pt x="6985" y="18314"/>
                  <a:pt x="6985" y="18331"/>
                  <a:pt x="6985" y="18337"/>
                </a:cubicBezTo>
                <a:cubicBezTo>
                  <a:pt x="6940" y="18314"/>
                  <a:pt x="6877" y="18326"/>
                  <a:pt x="6849" y="18275"/>
                </a:cubicBezTo>
                <a:close/>
                <a:moveTo>
                  <a:pt x="11995" y="18173"/>
                </a:moveTo>
                <a:cubicBezTo>
                  <a:pt x="11989" y="18184"/>
                  <a:pt x="11984" y="18195"/>
                  <a:pt x="11978" y="18212"/>
                </a:cubicBezTo>
                <a:cubicBezTo>
                  <a:pt x="11870" y="18246"/>
                  <a:pt x="11768" y="18297"/>
                  <a:pt x="11660" y="18337"/>
                </a:cubicBezTo>
                <a:lnTo>
                  <a:pt x="11655" y="18337"/>
                </a:lnTo>
                <a:lnTo>
                  <a:pt x="11683" y="18303"/>
                </a:lnTo>
                <a:cubicBezTo>
                  <a:pt x="11690" y="18305"/>
                  <a:pt x="11697" y="18305"/>
                  <a:pt x="11704" y="18305"/>
                </a:cubicBezTo>
                <a:cubicBezTo>
                  <a:pt x="11746" y="18305"/>
                  <a:pt x="11786" y="18278"/>
                  <a:pt x="11825" y="18263"/>
                </a:cubicBezTo>
                <a:lnTo>
                  <a:pt x="11802" y="18241"/>
                </a:lnTo>
                <a:lnTo>
                  <a:pt x="11853" y="18212"/>
                </a:lnTo>
                <a:cubicBezTo>
                  <a:pt x="11859" y="18211"/>
                  <a:pt x="11865" y="18210"/>
                  <a:pt x="11872" y="18210"/>
                </a:cubicBezTo>
                <a:cubicBezTo>
                  <a:pt x="11894" y="18210"/>
                  <a:pt x="11917" y="18218"/>
                  <a:pt x="11940" y="18218"/>
                </a:cubicBezTo>
                <a:cubicBezTo>
                  <a:pt x="11953" y="18218"/>
                  <a:pt x="11966" y="18215"/>
                  <a:pt x="11978" y="18207"/>
                </a:cubicBezTo>
                <a:cubicBezTo>
                  <a:pt x="11978" y="18201"/>
                  <a:pt x="11984" y="18184"/>
                  <a:pt x="11989" y="18173"/>
                </a:cubicBezTo>
                <a:close/>
                <a:moveTo>
                  <a:pt x="7416" y="18246"/>
                </a:moveTo>
                <a:cubicBezTo>
                  <a:pt x="7416" y="18258"/>
                  <a:pt x="7422" y="18269"/>
                  <a:pt x="7422" y="18280"/>
                </a:cubicBezTo>
                <a:cubicBezTo>
                  <a:pt x="7507" y="18292"/>
                  <a:pt x="7592" y="18314"/>
                  <a:pt x="7666" y="18365"/>
                </a:cubicBezTo>
                <a:cubicBezTo>
                  <a:pt x="7569" y="18343"/>
                  <a:pt x="7473" y="18297"/>
                  <a:pt x="7371" y="18292"/>
                </a:cubicBezTo>
                <a:cubicBezTo>
                  <a:pt x="7342" y="18286"/>
                  <a:pt x="7325" y="18275"/>
                  <a:pt x="7308" y="18258"/>
                </a:cubicBezTo>
                <a:cubicBezTo>
                  <a:pt x="7310" y="18257"/>
                  <a:pt x="7312" y="18257"/>
                  <a:pt x="7314" y="18257"/>
                </a:cubicBezTo>
                <a:cubicBezTo>
                  <a:pt x="7336" y="18257"/>
                  <a:pt x="7370" y="18276"/>
                  <a:pt x="7391" y="18276"/>
                </a:cubicBezTo>
                <a:cubicBezTo>
                  <a:pt x="7404" y="18276"/>
                  <a:pt x="7413" y="18269"/>
                  <a:pt x="7410" y="18246"/>
                </a:cubicBezTo>
                <a:close/>
                <a:moveTo>
                  <a:pt x="6421" y="18040"/>
                </a:moveTo>
                <a:cubicBezTo>
                  <a:pt x="6457" y="18040"/>
                  <a:pt x="6487" y="18071"/>
                  <a:pt x="6523" y="18071"/>
                </a:cubicBezTo>
                <a:cubicBezTo>
                  <a:pt x="6526" y="18071"/>
                  <a:pt x="6528" y="18071"/>
                  <a:pt x="6531" y="18070"/>
                </a:cubicBezTo>
                <a:cubicBezTo>
                  <a:pt x="6815" y="18207"/>
                  <a:pt x="7149" y="18241"/>
                  <a:pt x="7428" y="18371"/>
                </a:cubicBezTo>
                <a:cubicBezTo>
                  <a:pt x="7308" y="18365"/>
                  <a:pt x="7201" y="18309"/>
                  <a:pt x="7081" y="18280"/>
                </a:cubicBezTo>
                <a:cubicBezTo>
                  <a:pt x="7081" y="18286"/>
                  <a:pt x="7081" y="18297"/>
                  <a:pt x="7081" y="18303"/>
                </a:cubicBezTo>
                <a:cubicBezTo>
                  <a:pt x="7076" y="18292"/>
                  <a:pt x="7064" y="18286"/>
                  <a:pt x="7059" y="18275"/>
                </a:cubicBezTo>
                <a:cubicBezTo>
                  <a:pt x="6900" y="18218"/>
                  <a:pt x="6730" y="18184"/>
                  <a:pt x="6576" y="18110"/>
                </a:cubicBezTo>
                <a:cubicBezTo>
                  <a:pt x="6576" y="18116"/>
                  <a:pt x="6576" y="18133"/>
                  <a:pt x="6571" y="18139"/>
                </a:cubicBezTo>
                <a:cubicBezTo>
                  <a:pt x="6542" y="18076"/>
                  <a:pt x="6457" y="18076"/>
                  <a:pt x="6406" y="18042"/>
                </a:cubicBezTo>
                <a:cubicBezTo>
                  <a:pt x="6411" y="18041"/>
                  <a:pt x="6416" y="18040"/>
                  <a:pt x="6421" y="18040"/>
                </a:cubicBezTo>
                <a:close/>
                <a:moveTo>
                  <a:pt x="7439" y="18354"/>
                </a:moveTo>
                <a:cubicBezTo>
                  <a:pt x="7473" y="18354"/>
                  <a:pt x="7479" y="18365"/>
                  <a:pt x="7462" y="18394"/>
                </a:cubicBezTo>
                <a:cubicBezTo>
                  <a:pt x="7433" y="18394"/>
                  <a:pt x="7422" y="18377"/>
                  <a:pt x="7439" y="18354"/>
                </a:cubicBezTo>
                <a:close/>
                <a:moveTo>
                  <a:pt x="11590" y="18333"/>
                </a:moveTo>
                <a:cubicBezTo>
                  <a:pt x="11604" y="18333"/>
                  <a:pt x="11617" y="18335"/>
                  <a:pt x="11626" y="18337"/>
                </a:cubicBezTo>
                <a:cubicBezTo>
                  <a:pt x="11626" y="18341"/>
                  <a:pt x="11626" y="18345"/>
                  <a:pt x="11626" y="18348"/>
                </a:cubicBezTo>
                <a:cubicBezTo>
                  <a:pt x="11598" y="18360"/>
                  <a:pt x="11575" y="18365"/>
                  <a:pt x="11547" y="18377"/>
                </a:cubicBezTo>
                <a:cubicBezTo>
                  <a:pt x="11541" y="18371"/>
                  <a:pt x="11535" y="18365"/>
                  <a:pt x="11535" y="18360"/>
                </a:cubicBezTo>
                <a:lnTo>
                  <a:pt x="11513" y="18383"/>
                </a:lnTo>
                <a:lnTo>
                  <a:pt x="11484" y="18388"/>
                </a:lnTo>
                <a:lnTo>
                  <a:pt x="11479" y="18371"/>
                </a:lnTo>
                <a:lnTo>
                  <a:pt x="11473" y="18394"/>
                </a:lnTo>
                <a:cubicBezTo>
                  <a:pt x="11456" y="18394"/>
                  <a:pt x="11445" y="18400"/>
                  <a:pt x="11428" y="18400"/>
                </a:cubicBezTo>
                <a:cubicBezTo>
                  <a:pt x="11445" y="18383"/>
                  <a:pt x="11462" y="18371"/>
                  <a:pt x="11473" y="18354"/>
                </a:cubicBezTo>
                <a:cubicBezTo>
                  <a:pt x="11490" y="18354"/>
                  <a:pt x="11507" y="18348"/>
                  <a:pt x="11518" y="18343"/>
                </a:cubicBezTo>
                <a:cubicBezTo>
                  <a:pt x="11518" y="18343"/>
                  <a:pt x="11518" y="18348"/>
                  <a:pt x="11518" y="18348"/>
                </a:cubicBezTo>
                <a:cubicBezTo>
                  <a:pt x="11524" y="18348"/>
                  <a:pt x="11524" y="18343"/>
                  <a:pt x="11524" y="18343"/>
                </a:cubicBezTo>
                <a:cubicBezTo>
                  <a:pt x="11547" y="18336"/>
                  <a:pt x="11571" y="18333"/>
                  <a:pt x="11590" y="18333"/>
                </a:cubicBezTo>
                <a:close/>
                <a:moveTo>
                  <a:pt x="11620" y="18383"/>
                </a:moveTo>
                <a:cubicBezTo>
                  <a:pt x="11620" y="18388"/>
                  <a:pt x="11615" y="18400"/>
                  <a:pt x="11615" y="18411"/>
                </a:cubicBezTo>
                <a:cubicBezTo>
                  <a:pt x="11609" y="18405"/>
                  <a:pt x="11603" y="18394"/>
                  <a:pt x="11603" y="18388"/>
                </a:cubicBezTo>
                <a:cubicBezTo>
                  <a:pt x="11609" y="18383"/>
                  <a:pt x="11615" y="18383"/>
                  <a:pt x="11620" y="18383"/>
                </a:cubicBezTo>
                <a:close/>
                <a:moveTo>
                  <a:pt x="8267" y="18428"/>
                </a:moveTo>
                <a:cubicBezTo>
                  <a:pt x="8273" y="18434"/>
                  <a:pt x="8273" y="18445"/>
                  <a:pt x="8279" y="18451"/>
                </a:cubicBezTo>
                <a:cubicBezTo>
                  <a:pt x="8267" y="18451"/>
                  <a:pt x="8256" y="18451"/>
                  <a:pt x="8250" y="18445"/>
                </a:cubicBezTo>
                <a:cubicBezTo>
                  <a:pt x="8256" y="18439"/>
                  <a:pt x="8262" y="18434"/>
                  <a:pt x="8267" y="18428"/>
                </a:cubicBezTo>
                <a:close/>
                <a:moveTo>
                  <a:pt x="11530" y="18456"/>
                </a:moveTo>
                <a:lnTo>
                  <a:pt x="11524" y="18462"/>
                </a:lnTo>
                <a:lnTo>
                  <a:pt x="11501" y="18462"/>
                </a:lnTo>
                <a:cubicBezTo>
                  <a:pt x="11513" y="18462"/>
                  <a:pt x="11524" y="18456"/>
                  <a:pt x="11530" y="18456"/>
                </a:cubicBezTo>
                <a:close/>
                <a:moveTo>
                  <a:pt x="7505" y="18379"/>
                </a:moveTo>
                <a:cubicBezTo>
                  <a:pt x="7539" y="18379"/>
                  <a:pt x="7574" y="18391"/>
                  <a:pt x="7609" y="18400"/>
                </a:cubicBezTo>
                <a:cubicBezTo>
                  <a:pt x="7683" y="18417"/>
                  <a:pt x="7762" y="18428"/>
                  <a:pt x="7836" y="18468"/>
                </a:cubicBezTo>
                <a:cubicBezTo>
                  <a:pt x="7711" y="18468"/>
                  <a:pt x="7592" y="18417"/>
                  <a:pt x="7473" y="18383"/>
                </a:cubicBezTo>
                <a:cubicBezTo>
                  <a:pt x="7483" y="18380"/>
                  <a:pt x="7494" y="18379"/>
                  <a:pt x="7505" y="18379"/>
                </a:cubicBezTo>
                <a:close/>
                <a:moveTo>
                  <a:pt x="10979" y="18473"/>
                </a:moveTo>
                <a:cubicBezTo>
                  <a:pt x="10979" y="18479"/>
                  <a:pt x="10974" y="18485"/>
                  <a:pt x="10957" y="18490"/>
                </a:cubicBezTo>
                <a:cubicBezTo>
                  <a:pt x="10951" y="18485"/>
                  <a:pt x="10951" y="18479"/>
                  <a:pt x="10951" y="18479"/>
                </a:cubicBezTo>
                <a:cubicBezTo>
                  <a:pt x="10957" y="18479"/>
                  <a:pt x="10968" y="18473"/>
                  <a:pt x="10979" y="18473"/>
                </a:cubicBezTo>
                <a:close/>
                <a:moveTo>
                  <a:pt x="10923" y="18485"/>
                </a:moveTo>
                <a:cubicBezTo>
                  <a:pt x="10915" y="18489"/>
                  <a:pt x="10907" y="18493"/>
                  <a:pt x="10899" y="18493"/>
                </a:cubicBezTo>
                <a:cubicBezTo>
                  <a:pt x="10895" y="18493"/>
                  <a:pt x="10892" y="18492"/>
                  <a:pt x="10889" y="18490"/>
                </a:cubicBezTo>
                <a:lnTo>
                  <a:pt x="10889" y="18485"/>
                </a:lnTo>
                <a:close/>
                <a:moveTo>
                  <a:pt x="8301" y="18473"/>
                </a:moveTo>
                <a:cubicBezTo>
                  <a:pt x="8313" y="18479"/>
                  <a:pt x="8330" y="18485"/>
                  <a:pt x="8341" y="18490"/>
                </a:cubicBezTo>
                <a:lnTo>
                  <a:pt x="8341" y="18496"/>
                </a:lnTo>
                <a:cubicBezTo>
                  <a:pt x="8330" y="18490"/>
                  <a:pt x="8313" y="18485"/>
                  <a:pt x="8296" y="18479"/>
                </a:cubicBezTo>
                <a:cubicBezTo>
                  <a:pt x="8296" y="18479"/>
                  <a:pt x="8301" y="18479"/>
                  <a:pt x="8301" y="18473"/>
                </a:cubicBezTo>
                <a:close/>
                <a:moveTo>
                  <a:pt x="8449" y="18496"/>
                </a:moveTo>
                <a:cubicBezTo>
                  <a:pt x="8449" y="18502"/>
                  <a:pt x="8454" y="18502"/>
                  <a:pt x="8454" y="18502"/>
                </a:cubicBezTo>
                <a:cubicBezTo>
                  <a:pt x="8453" y="18504"/>
                  <a:pt x="8451" y="18504"/>
                  <a:pt x="8449" y="18504"/>
                </a:cubicBezTo>
                <a:cubicBezTo>
                  <a:pt x="8444" y="18504"/>
                  <a:pt x="8439" y="18502"/>
                  <a:pt x="8432" y="18502"/>
                </a:cubicBezTo>
                <a:cubicBezTo>
                  <a:pt x="8437" y="18502"/>
                  <a:pt x="8443" y="18496"/>
                  <a:pt x="8449" y="18496"/>
                </a:cubicBezTo>
                <a:close/>
                <a:moveTo>
                  <a:pt x="11314" y="18462"/>
                </a:moveTo>
                <a:cubicBezTo>
                  <a:pt x="11297" y="18473"/>
                  <a:pt x="11274" y="18490"/>
                  <a:pt x="11263" y="18507"/>
                </a:cubicBezTo>
                <a:cubicBezTo>
                  <a:pt x="11246" y="18513"/>
                  <a:pt x="11223" y="18519"/>
                  <a:pt x="11206" y="18519"/>
                </a:cubicBezTo>
                <a:cubicBezTo>
                  <a:pt x="11240" y="18507"/>
                  <a:pt x="11269" y="18490"/>
                  <a:pt x="11291" y="18468"/>
                </a:cubicBezTo>
                <a:cubicBezTo>
                  <a:pt x="11303" y="18468"/>
                  <a:pt x="11308" y="18462"/>
                  <a:pt x="11314" y="18462"/>
                </a:cubicBezTo>
                <a:close/>
                <a:moveTo>
                  <a:pt x="10253" y="18524"/>
                </a:moveTo>
                <a:cubicBezTo>
                  <a:pt x="10247" y="18536"/>
                  <a:pt x="10236" y="18541"/>
                  <a:pt x="10230" y="18547"/>
                </a:cubicBezTo>
                <a:cubicBezTo>
                  <a:pt x="10236" y="18541"/>
                  <a:pt x="10242" y="18536"/>
                  <a:pt x="10247" y="18524"/>
                </a:cubicBezTo>
                <a:close/>
                <a:moveTo>
                  <a:pt x="10906" y="18541"/>
                </a:moveTo>
                <a:cubicBezTo>
                  <a:pt x="10906" y="18541"/>
                  <a:pt x="10900" y="18541"/>
                  <a:pt x="10900" y="18547"/>
                </a:cubicBezTo>
                <a:cubicBezTo>
                  <a:pt x="10894" y="18547"/>
                  <a:pt x="10889" y="18547"/>
                  <a:pt x="10889" y="18541"/>
                </a:cubicBezTo>
                <a:close/>
                <a:moveTo>
                  <a:pt x="10531" y="18496"/>
                </a:moveTo>
                <a:cubicBezTo>
                  <a:pt x="10554" y="18502"/>
                  <a:pt x="10576" y="18513"/>
                  <a:pt x="10593" y="18519"/>
                </a:cubicBezTo>
                <a:cubicBezTo>
                  <a:pt x="10525" y="18564"/>
                  <a:pt x="10435" y="18553"/>
                  <a:pt x="10350" y="18558"/>
                </a:cubicBezTo>
                <a:cubicBezTo>
                  <a:pt x="10378" y="18553"/>
                  <a:pt x="10401" y="18541"/>
                  <a:pt x="10423" y="18524"/>
                </a:cubicBezTo>
                <a:lnTo>
                  <a:pt x="10429" y="18547"/>
                </a:lnTo>
                <a:cubicBezTo>
                  <a:pt x="10435" y="18541"/>
                  <a:pt x="10446" y="18536"/>
                  <a:pt x="10452" y="18530"/>
                </a:cubicBezTo>
                <a:lnTo>
                  <a:pt x="10469" y="18553"/>
                </a:lnTo>
                <a:lnTo>
                  <a:pt x="10474" y="18541"/>
                </a:lnTo>
                <a:cubicBezTo>
                  <a:pt x="10469" y="18536"/>
                  <a:pt x="10457" y="18524"/>
                  <a:pt x="10446" y="18513"/>
                </a:cubicBezTo>
                <a:lnTo>
                  <a:pt x="10469" y="18513"/>
                </a:lnTo>
                <a:cubicBezTo>
                  <a:pt x="10469" y="18513"/>
                  <a:pt x="10469" y="18513"/>
                  <a:pt x="10474" y="18507"/>
                </a:cubicBezTo>
                <a:lnTo>
                  <a:pt x="10503" y="18507"/>
                </a:lnTo>
                <a:cubicBezTo>
                  <a:pt x="10503" y="18519"/>
                  <a:pt x="10508" y="18536"/>
                  <a:pt x="10508" y="18547"/>
                </a:cubicBezTo>
                <a:cubicBezTo>
                  <a:pt x="10514" y="18541"/>
                  <a:pt x="10531" y="18530"/>
                  <a:pt x="10542" y="18524"/>
                </a:cubicBezTo>
                <a:cubicBezTo>
                  <a:pt x="10537" y="18519"/>
                  <a:pt x="10525" y="18507"/>
                  <a:pt x="10520" y="18502"/>
                </a:cubicBezTo>
                <a:lnTo>
                  <a:pt x="10531" y="18496"/>
                </a:lnTo>
                <a:close/>
                <a:moveTo>
                  <a:pt x="10826" y="18553"/>
                </a:moveTo>
                <a:cubicBezTo>
                  <a:pt x="10826" y="18553"/>
                  <a:pt x="10820" y="18558"/>
                  <a:pt x="10815" y="18558"/>
                </a:cubicBezTo>
                <a:lnTo>
                  <a:pt x="10798" y="18553"/>
                </a:lnTo>
                <a:close/>
                <a:moveTo>
                  <a:pt x="10934" y="18547"/>
                </a:moveTo>
                <a:cubicBezTo>
                  <a:pt x="10934" y="18553"/>
                  <a:pt x="10934" y="18553"/>
                  <a:pt x="10934" y="18553"/>
                </a:cubicBezTo>
                <a:cubicBezTo>
                  <a:pt x="10928" y="18553"/>
                  <a:pt x="10923" y="18558"/>
                  <a:pt x="10923" y="18558"/>
                </a:cubicBezTo>
                <a:cubicBezTo>
                  <a:pt x="10923" y="18553"/>
                  <a:pt x="10928" y="18553"/>
                  <a:pt x="10934" y="18547"/>
                </a:cubicBezTo>
                <a:close/>
                <a:moveTo>
                  <a:pt x="9005" y="18558"/>
                </a:moveTo>
                <a:cubicBezTo>
                  <a:pt x="8971" y="18564"/>
                  <a:pt x="8942" y="18564"/>
                  <a:pt x="8914" y="18564"/>
                </a:cubicBezTo>
                <a:cubicBezTo>
                  <a:pt x="8914" y="18558"/>
                  <a:pt x="8908" y="18558"/>
                  <a:pt x="8908" y="18558"/>
                </a:cubicBezTo>
                <a:close/>
                <a:moveTo>
                  <a:pt x="10094" y="18541"/>
                </a:moveTo>
                <a:cubicBezTo>
                  <a:pt x="10083" y="18547"/>
                  <a:pt x="10072" y="18558"/>
                  <a:pt x="10066" y="18570"/>
                </a:cubicBezTo>
                <a:cubicBezTo>
                  <a:pt x="10060" y="18564"/>
                  <a:pt x="10060" y="18558"/>
                  <a:pt x="10060" y="18553"/>
                </a:cubicBezTo>
                <a:cubicBezTo>
                  <a:pt x="10072" y="18553"/>
                  <a:pt x="10083" y="18547"/>
                  <a:pt x="10094" y="18541"/>
                </a:cubicBezTo>
                <a:close/>
                <a:moveTo>
                  <a:pt x="10054" y="18541"/>
                </a:moveTo>
                <a:lnTo>
                  <a:pt x="10054" y="18541"/>
                </a:lnTo>
                <a:cubicBezTo>
                  <a:pt x="10060" y="18547"/>
                  <a:pt x="10054" y="18558"/>
                  <a:pt x="10049" y="18570"/>
                </a:cubicBezTo>
                <a:cubicBezTo>
                  <a:pt x="10044" y="18571"/>
                  <a:pt x="10039" y="18571"/>
                  <a:pt x="10035" y="18571"/>
                </a:cubicBezTo>
                <a:cubicBezTo>
                  <a:pt x="10017" y="18571"/>
                  <a:pt x="10011" y="18561"/>
                  <a:pt x="10020" y="18547"/>
                </a:cubicBezTo>
                <a:cubicBezTo>
                  <a:pt x="10032" y="18547"/>
                  <a:pt x="10043" y="18547"/>
                  <a:pt x="10054" y="18541"/>
                </a:cubicBezTo>
                <a:close/>
                <a:moveTo>
                  <a:pt x="9822" y="18564"/>
                </a:moveTo>
                <a:cubicBezTo>
                  <a:pt x="9816" y="18570"/>
                  <a:pt x="9811" y="18575"/>
                  <a:pt x="9799" y="18575"/>
                </a:cubicBezTo>
                <a:cubicBezTo>
                  <a:pt x="9793" y="18575"/>
                  <a:pt x="9788" y="18570"/>
                  <a:pt x="9782" y="18570"/>
                </a:cubicBezTo>
                <a:cubicBezTo>
                  <a:pt x="9793" y="18564"/>
                  <a:pt x="9811" y="18564"/>
                  <a:pt x="9822" y="18564"/>
                </a:cubicBezTo>
                <a:close/>
                <a:moveTo>
                  <a:pt x="9958" y="18553"/>
                </a:moveTo>
                <a:cubicBezTo>
                  <a:pt x="9958" y="18558"/>
                  <a:pt x="9952" y="18564"/>
                  <a:pt x="9947" y="18575"/>
                </a:cubicBezTo>
                <a:lnTo>
                  <a:pt x="9947" y="18570"/>
                </a:lnTo>
                <a:cubicBezTo>
                  <a:pt x="9930" y="18570"/>
                  <a:pt x="9924" y="18564"/>
                  <a:pt x="9924" y="18553"/>
                </a:cubicBezTo>
                <a:close/>
                <a:moveTo>
                  <a:pt x="9464" y="18570"/>
                </a:moveTo>
                <a:cubicBezTo>
                  <a:pt x="9464" y="18574"/>
                  <a:pt x="9467" y="18577"/>
                  <a:pt x="9469" y="18581"/>
                </a:cubicBezTo>
                <a:lnTo>
                  <a:pt x="9464" y="18581"/>
                </a:lnTo>
                <a:cubicBezTo>
                  <a:pt x="9459" y="18581"/>
                  <a:pt x="9459" y="18575"/>
                  <a:pt x="9459" y="18570"/>
                </a:cubicBezTo>
                <a:close/>
                <a:moveTo>
                  <a:pt x="10225" y="18530"/>
                </a:moveTo>
                <a:lnTo>
                  <a:pt x="10225" y="18530"/>
                </a:lnTo>
                <a:cubicBezTo>
                  <a:pt x="10219" y="18536"/>
                  <a:pt x="10219" y="18547"/>
                  <a:pt x="10219" y="18553"/>
                </a:cubicBezTo>
                <a:cubicBezTo>
                  <a:pt x="10213" y="18558"/>
                  <a:pt x="10202" y="18558"/>
                  <a:pt x="10196" y="18564"/>
                </a:cubicBezTo>
                <a:cubicBezTo>
                  <a:pt x="10185" y="18570"/>
                  <a:pt x="10174" y="18570"/>
                  <a:pt x="10162" y="18581"/>
                </a:cubicBezTo>
                <a:cubicBezTo>
                  <a:pt x="10157" y="18575"/>
                  <a:pt x="10151" y="18575"/>
                  <a:pt x="10140" y="18575"/>
                </a:cubicBezTo>
                <a:cubicBezTo>
                  <a:pt x="10168" y="18558"/>
                  <a:pt x="10191" y="18536"/>
                  <a:pt x="10225" y="18530"/>
                </a:cubicBezTo>
                <a:close/>
                <a:moveTo>
                  <a:pt x="9584" y="18570"/>
                </a:moveTo>
                <a:cubicBezTo>
                  <a:pt x="9584" y="18575"/>
                  <a:pt x="9589" y="18581"/>
                  <a:pt x="9589" y="18587"/>
                </a:cubicBezTo>
                <a:cubicBezTo>
                  <a:pt x="9584" y="18581"/>
                  <a:pt x="9572" y="18581"/>
                  <a:pt x="9567" y="18581"/>
                </a:cubicBezTo>
                <a:cubicBezTo>
                  <a:pt x="9572" y="18575"/>
                  <a:pt x="9578" y="18575"/>
                  <a:pt x="9584" y="18570"/>
                </a:cubicBezTo>
                <a:close/>
                <a:moveTo>
                  <a:pt x="9704" y="18566"/>
                </a:moveTo>
                <a:cubicBezTo>
                  <a:pt x="9722" y="18566"/>
                  <a:pt x="9741" y="18568"/>
                  <a:pt x="9759" y="18570"/>
                </a:cubicBezTo>
                <a:lnTo>
                  <a:pt x="9759" y="18587"/>
                </a:lnTo>
                <a:lnTo>
                  <a:pt x="9640" y="18587"/>
                </a:lnTo>
                <a:cubicBezTo>
                  <a:pt x="9629" y="18587"/>
                  <a:pt x="9623" y="18581"/>
                  <a:pt x="9612" y="18581"/>
                </a:cubicBezTo>
                <a:cubicBezTo>
                  <a:pt x="9641" y="18570"/>
                  <a:pt x="9672" y="18566"/>
                  <a:pt x="9704" y="18566"/>
                </a:cubicBezTo>
                <a:close/>
                <a:moveTo>
                  <a:pt x="9567" y="18564"/>
                </a:moveTo>
                <a:cubicBezTo>
                  <a:pt x="9572" y="18574"/>
                  <a:pt x="9563" y="18593"/>
                  <a:pt x="9549" y="18593"/>
                </a:cubicBezTo>
                <a:cubicBezTo>
                  <a:pt x="9547" y="18593"/>
                  <a:pt x="9546" y="18593"/>
                  <a:pt x="9544" y="18592"/>
                </a:cubicBezTo>
                <a:lnTo>
                  <a:pt x="9544" y="18587"/>
                </a:lnTo>
                <a:cubicBezTo>
                  <a:pt x="9532" y="18587"/>
                  <a:pt x="9527" y="18575"/>
                  <a:pt x="9527" y="18570"/>
                </a:cubicBezTo>
                <a:cubicBezTo>
                  <a:pt x="9538" y="18570"/>
                  <a:pt x="9555" y="18564"/>
                  <a:pt x="9567" y="18564"/>
                </a:cubicBezTo>
                <a:close/>
                <a:moveTo>
                  <a:pt x="11314" y="18553"/>
                </a:moveTo>
                <a:cubicBezTo>
                  <a:pt x="11303" y="18564"/>
                  <a:pt x="11286" y="18587"/>
                  <a:pt x="11274" y="18598"/>
                </a:cubicBezTo>
                <a:cubicBezTo>
                  <a:pt x="11308" y="18581"/>
                  <a:pt x="11337" y="18570"/>
                  <a:pt x="11371" y="18570"/>
                </a:cubicBezTo>
                <a:cubicBezTo>
                  <a:pt x="11359" y="18564"/>
                  <a:pt x="11331" y="18558"/>
                  <a:pt x="11314" y="18553"/>
                </a:cubicBezTo>
                <a:close/>
                <a:moveTo>
                  <a:pt x="10622" y="18575"/>
                </a:moveTo>
                <a:cubicBezTo>
                  <a:pt x="10576" y="18587"/>
                  <a:pt x="10531" y="18598"/>
                  <a:pt x="10486" y="18615"/>
                </a:cubicBezTo>
                <a:cubicBezTo>
                  <a:pt x="10486" y="18604"/>
                  <a:pt x="10480" y="18598"/>
                  <a:pt x="10474" y="18587"/>
                </a:cubicBezTo>
                <a:lnTo>
                  <a:pt x="10622" y="18575"/>
                </a:lnTo>
                <a:close/>
                <a:moveTo>
                  <a:pt x="7864" y="18464"/>
                </a:moveTo>
                <a:cubicBezTo>
                  <a:pt x="7893" y="18464"/>
                  <a:pt x="7921" y="18479"/>
                  <a:pt x="7950" y="18479"/>
                </a:cubicBezTo>
                <a:cubicBezTo>
                  <a:pt x="8057" y="18496"/>
                  <a:pt x="8165" y="18513"/>
                  <a:pt x="8273" y="18530"/>
                </a:cubicBezTo>
                <a:cubicBezTo>
                  <a:pt x="8449" y="18553"/>
                  <a:pt x="8619" y="18575"/>
                  <a:pt x="8789" y="18598"/>
                </a:cubicBezTo>
                <a:cubicBezTo>
                  <a:pt x="8801" y="18604"/>
                  <a:pt x="8812" y="18609"/>
                  <a:pt x="8823" y="18621"/>
                </a:cubicBezTo>
                <a:cubicBezTo>
                  <a:pt x="8630" y="18609"/>
                  <a:pt x="8443" y="18581"/>
                  <a:pt x="8256" y="18547"/>
                </a:cubicBezTo>
                <a:lnTo>
                  <a:pt x="8239" y="18547"/>
                </a:lnTo>
                <a:lnTo>
                  <a:pt x="8182" y="18536"/>
                </a:lnTo>
                <a:lnTo>
                  <a:pt x="8176" y="18536"/>
                </a:lnTo>
                <a:cubicBezTo>
                  <a:pt x="8131" y="18530"/>
                  <a:pt x="8086" y="18519"/>
                  <a:pt x="8040" y="18513"/>
                </a:cubicBezTo>
                <a:cubicBezTo>
                  <a:pt x="8040" y="18519"/>
                  <a:pt x="8040" y="18524"/>
                  <a:pt x="8040" y="18530"/>
                </a:cubicBezTo>
                <a:cubicBezTo>
                  <a:pt x="7978" y="18485"/>
                  <a:pt x="7904" y="18490"/>
                  <a:pt x="7830" y="18473"/>
                </a:cubicBezTo>
                <a:cubicBezTo>
                  <a:pt x="7842" y="18467"/>
                  <a:pt x="7853" y="18464"/>
                  <a:pt x="7864" y="18464"/>
                </a:cubicBezTo>
                <a:close/>
                <a:moveTo>
                  <a:pt x="8829" y="18598"/>
                </a:moveTo>
                <a:cubicBezTo>
                  <a:pt x="8874" y="18604"/>
                  <a:pt x="8925" y="18609"/>
                  <a:pt x="8976" y="18615"/>
                </a:cubicBezTo>
                <a:lnTo>
                  <a:pt x="8993" y="18615"/>
                </a:lnTo>
                <a:cubicBezTo>
                  <a:pt x="9067" y="18621"/>
                  <a:pt x="9141" y="18615"/>
                  <a:pt x="9215" y="18632"/>
                </a:cubicBezTo>
                <a:cubicBezTo>
                  <a:pt x="9189" y="18637"/>
                  <a:pt x="9162" y="18639"/>
                  <a:pt x="9135" y="18639"/>
                </a:cubicBezTo>
                <a:cubicBezTo>
                  <a:pt x="9076" y="18639"/>
                  <a:pt x="9015" y="18630"/>
                  <a:pt x="8956" y="18630"/>
                </a:cubicBezTo>
                <a:cubicBezTo>
                  <a:pt x="8920" y="18630"/>
                  <a:pt x="8885" y="18633"/>
                  <a:pt x="8852" y="18644"/>
                </a:cubicBezTo>
                <a:cubicBezTo>
                  <a:pt x="8852" y="18634"/>
                  <a:pt x="8852" y="18626"/>
                  <a:pt x="8852" y="18621"/>
                </a:cubicBezTo>
                <a:lnTo>
                  <a:pt x="8835" y="18621"/>
                </a:lnTo>
                <a:cubicBezTo>
                  <a:pt x="8829" y="18615"/>
                  <a:pt x="8829" y="18604"/>
                  <a:pt x="8829" y="18598"/>
                </a:cubicBezTo>
                <a:close/>
                <a:moveTo>
                  <a:pt x="9256" y="18616"/>
                </a:moveTo>
                <a:cubicBezTo>
                  <a:pt x="9274" y="18616"/>
                  <a:pt x="9292" y="18636"/>
                  <a:pt x="9266" y="18649"/>
                </a:cubicBezTo>
                <a:cubicBezTo>
                  <a:pt x="9263" y="18651"/>
                  <a:pt x="9259" y="18652"/>
                  <a:pt x="9255" y="18652"/>
                </a:cubicBezTo>
                <a:cubicBezTo>
                  <a:pt x="9238" y="18652"/>
                  <a:pt x="9220" y="18635"/>
                  <a:pt x="9243" y="18621"/>
                </a:cubicBezTo>
                <a:cubicBezTo>
                  <a:pt x="9247" y="18617"/>
                  <a:pt x="9252" y="18616"/>
                  <a:pt x="9256" y="18616"/>
                </a:cubicBezTo>
                <a:close/>
                <a:moveTo>
                  <a:pt x="9901" y="18558"/>
                </a:moveTo>
                <a:lnTo>
                  <a:pt x="9901" y="18558"/>
                </a:lnTo>
                <a:cubicBezTo>
                  <a:pt x="9890" y="18581"/>
                  <a:pt x="9896" y="18598"/>
                  <a:pt x="9907" y="18615"/>
                </a:cubicBezTo>
                <a:cubicBezTo>
                  <a:pt x="9926" y="18619"/>
                  <a:pt x="9944" y="18621"/>
                  <a:pt x="9962" y="18621"/>
                </a:cubicBezTo>
                <a:cubicBezTo>
                  <a:pt x="10014" y="18621"/>
                  <a:pt x="10064" y="18609"/>
                  <a:pt x="10113" y="18609"/>
                </a:cubicBezTo>
                <a:cubicBezTo>
                  <a:pt x="10120" y="18609"/>
                  <a:pt x="10127" y="18609"/>
                  <a:pt x="10134" y="18609"/>
                </a:cubicBezTo>
                <a:cubicBezTo>
                  <a:pt x="10179" y="18604"/>
                  <a:pt x="10230" y="18615"/>
                  <a:pt x="10264" y="18581"/>
                </a:cubicBezTo>
                <a:cubicBezTo>
                  <a:pt x="10259" y="18581"/>
                  <a:pt x="10247" y="18575"/>
                  <a:pt x="10242" y="18575"/>
                </a:cubicBezTo>
                <a:cubicBezTo>
                  <a:pt x="10259" y="18575"/>
                  <a:pt x="10270" y="18575"/>
                  <a:pt x="10281" y="18570"/>
                </a:cubicBezTo>
                <a:lnTo>
                  <a:pt x="10281" y="18570"/>
                </a:lnTo>
                <a:cubicBezTo>
                  <a:pt x="10273" y="18583"/>
                  <a:pt x="10278" y="18611"/>
                  <a:pt x="10294" y="18611"/>
                </a:cubicBezTo>
                <a:cubicBezTo>
                  <a:pt x="10299" y="18611"/>
                  <a:pt x="10304" y="18609"/>
                  <a:pt x="10310" y="18604"/>
                </a:cubicBezTo>
                <a:cubicBezTo>
                  <a:pt x="10361" y="18598"/>
                  <a:pt x="10412" y="18592"/>
                  <a:pt x="10463" y="18587"/>
                </a:cubicBezTo>
                <a:lnTo>
                  <a:pt x="10463" y="18615"/>
                </a:lnTo>
                <a:lnTo>
                  <a:pt x="10452" y="18615"/>
                </a:lnTo>
                <a:cubicBezTo>
                  <a:pt x="10452" y="18609"/>
                  <a:pt x="10446" y="18598"/>
                  <a:pt x="10440" y="18592"/>
                </a:cubicBezTo>
                <a:cubicBezTo>
                  <a:pt x="10412" y="18604"/>
                  <a:pt x="10389" y="18615"/>
                  <a:pt x="10361" y="18626"/>
                </a:cubicBezTo>
                <a:cubicBezTo>
                  <a:pt x="10335" y="18621"/>
                  <a:pt x="10308" y="18615"/>
                  <a:pt x="10282" y="18615"/>
                </a:cubicBezTo>
                <a:cubicBezTo>
                  <a:pt x="10256" y="18615"/>
                  <a:pt x="10230" y="18621"/>
                  <a:pt x="10208" y="18638"/>
                </a:cubicBezTo>
                <a:lnTo>
                  <a:pt x="10191" y="18638"/>
                </a:lnTo>
                <a:cubicBezTo>
                  <a:pt x="10185" y="18632"/>
                  <a:pt x="10174" y="18621"/>
                  <a:pt x="10174" y="18621"/>
                </a:cubicBezTo>
                <a:cubicBezTo>
                  <a:pt x="10145" y="18626"/>
                  <a:pt x="10123" y="18632"/>
                  <a:pt x="10094" y="18638"/>
                </a:cubicBezTo>
                <a:cubicBezTo>
                  <a:pt x="9969" y="18644"/>
                  <a:pt x="9850" y="18649"/>
                  <a:pt x="9725" y="18661"/>
                </a:cubicBezTo>
                <a:cubicBezTo>
                  <a:pt x="9688" y="18652"/>
                  <a:pt x="9651" y="18650"/>
                  <a:pt x="9613" y="18650"/>
                </a:cubicBezTo>
                <a:cubicBezTo>
                  <a:pt x="9561" y="18650"/>
                  <a:pt x="9508" y="18654"/>
                  <a:pt x="9455" y="18654"/>
                </a:cubicBezTo>
                <a:cubicBezTo>
                  <a:pt x="9417" y="18654"/>
                  <a:pt x="9378" y="18652"/>
                  <a:pt x="9340" y="18644"/>
                </a:cubicBezTo>
                <a:cubicBezTo>
                  <a:pt x="9385" y="18638"/>
                  <a:pt x="9425" y="18632"/>
                  <a:pt x="9470" y="18632"/>
                </a:cubicBezTo>
                <a:lnTo>
                  <a:pt x="9470" y="18638"/>
                </a:lnTo>
                <a:cubicBezTo>
                  <a:pt x="9470" y="18638"/>
                  <a:pt x="9476" y="18632"/>
                  <a:pt x="9476" y="18632"/>
                </a:cubicBezTo>
                <a:cubicBezTo>
                  <a:pt x="9578" y="18626"/>
                  <a:pt x="9680" y="18626"/>
                  <a:pt x="9788" y="18626"/>
                </a:cubicBezTo>
                <a:cubicBezTo>
                  <a:pt x="9793" y="18626"/>
                  <a:pt x="9798" y="18625"/>
                  <a:pt x="9803" y="18625"/>
                </a:cubicBezTo>
                <a:cubicBezTo>
                  <a:pt x="9813" y="18625"/>
                  <a:pt x="9824" y="18626"/>
                  <a:pt x="9835" y="18626"/>
                </a:cubicBezTo>
                <a:cubicBezTo>
                  <a:pt x="9850" y="18626"/>
                  <a:pt x="9864" y="18624"/>
                  <a:pt x="9873" y="18609"/>
                </a:cubicBezTo>
                <a:lnTo>
                  <a:pt x="9833" y="18581"/>
                </a:lnTo>
                <a:cubicBezTo>
                  <a:pt x="9839" y="18575"/>
                  <a:pt x="9839" y="18570"/>
                  <a:pt x="9845" y="18564"/>
                </a:cubicBezTo>
                <a:cubicBezTo>
                  <a:pt x="9862" y="18564"/>
                  <a:pt x="9879" y="18564"/>
                  <a:pt x="9901" y="18558"/>
                </a:cubicBezTo>
                <a:close/>
                <a:moveTo>
                  <a:pt x="10184" y="18694"/>
                </a:moveTo>
                <a:lnTo>
                  <a:pt x="10184" y="18694"/>
                </a:lnTo>
                <a:cubicBezTo>
                  <a:pt x="10184" y="18694"/>
                  <a:pt x="10184" y="18695"/>
                  <a:pt x="10183" y="18695"/>
                </a:cubicBezTo>
                <a:lnTo>
                  <a:pt x="10183" y="18695"/>
                </a:lnTo>
                <a:lnTo>
                  <a:pt x="10185" y="18695"/>
                </a:lnTo>
                <a:cubicBezTo>
                  <a:pt x="10185" y="18694"/>
                  <a:pt x="10184" y="18694"/>
                  <a:pt x="10184" y="18694"/>
                </a:cubicBezTo>
                <a:close/>
                <a:moveTo>
                  <a:pt x="10183" y="18695"/>
                </a:moveTo>
                <a:lnTo>
                  <a:pt x="10134" y="18723"/>
                </a:lnTo>
                <a:cubicBezTo>
                  <a:pt x="10151" y="18723"/>
                  <a:pt x="10162" y="18723"/>
                  <a:pt x="10179" y="18717"/>
                </a:cubicBezTo>
                <a:cubicBezTo>
                  <a:pt x="10179" y="18711"/>
                  <a:pt x="10181" y="18703"/>
                  <a:pt x="10183" y="18695"/>
                </a:cubicBezTo>
                <a:close/>
                <a:moveTo>
                  <a:pt x="10972" y="18764"/>
                </a:moveTo>
                <a:lnTo>
                  <a:pt x="10972" y="18764"/>
                </a:lnTo>
                <a:cubicBezTo>
                  <a:pt x="10970" y="18771"/>
                  <a:pt x="10968" y="18779"/>
                  <a:pt x="10968" y="18785"/>
                </a:cubicBezTo>
                <a:lnTo>
                  <a:pt x="10972" y="18764"/>
                </a:lnTo>
                <a:close/>
                <a:moveTo>
                  <a:pt x="9260" y="18695"/>
                </a:moveTo>
                <a:lnTo>
                  <a:pt x="9260" y="18695"/>
                </a:lnTo>
                <a:cubicBezTo>
                  <a:pt x="9254" y="18712"/>
                  <a:pt x="9243" y="18740"/>
                  <a:pt x="9237" y="18751"/>
                </a:cubicBezTo>
                <a:lnTo>
                  <a:pt x="9311" y="18751"/>
                </a:lnTo>
                <a:cubicBezTo>
                  <a:pt x="9306" y="18763"/>
                  <a:pt x="9289" y="18785"/>
                  <a:pt x="9283" y="18797"/>
                </a:cubicBezTo>
                <a:cubicBezTo>
                  <a:pt x="9260" y="18797"/>
                  <a:pt x="9237" y="18797"/>
                  <a:pt x="9220" y="18780"/>
                </a:cubicBezTo>
                <a:cubicBezTo>
                  <a:pt x="9220" y="18746"/>
                  <a:pt x="9243" y="18717"/>
                  <a:pt x="9260" y="18695"/>
                </a:cubicBezTo>
                <a:close/>
                <a:moveTo>
                  <a:pt x="9345" y="18751"/>
                </a:moveTo>
                <a:cubicBezTo>
                  <a:pt x="9383" y="18751"/>
                  <a:pt x="9421" y="18754"/>
                  <a:pt x="9459" y="18754"/>
                </a:cubicBezTo>
                <a:cubicBezTo>
                  <a:pt x="9478" y="18754"/>
                  <a:pt x="9497" y="18753"/>
                  <a:pt x="9515" y="18751"/>
                </a:cubicBezTo>
                <a:lnTo>
                  <a:pt x="9515" y="18751"/>
                </a:lnTo>
                <a:cubicBezTo>
                  <a:pt x="9504" y="18774"/>
                  <a:pt x="9481" y="18774"/>
                  <a:pt x="9464" y="18785"/>
                </a:cubicBezTo>
                <a:cubicBezTo>
                  <a:pt x="9464" y="18791"/>
                  <a:pt x="9464" y="18802"/>
                  <a:pt x="9464" y="18808"/>
                </a:cubicBezTo>
                <a:cubicBezTo>
                  <a:pt x="9413" y="18785"/>
                  <a:pt x="9351" y="18802"/>
                  <a:pt x="9311" y="18785"/>
                </a:cubicBezTo>
                <a:cubicBezTo>
                  <a:pt x="9311" y="18763"/>
                  <a:pt x="9323" y="18751"/>
                  <a:pt x="9345" y="18751"/>
                </a:cubicBezTo>
                <a:close/>
                <a:moveTo>
                  <a:pt x="9508" y="18788"/>
                </a:moveTo>
                <a:cubicBezTo>
                  <a:pt x="9515" y="18788"/>
                  <a:pt x="9521" y="18792"/>
                  <a:pt x="9521" y="18802"/>
                </a:cubicBezTo>
                <a:cubicBezTo>
                  <a:pt x="9515" y="18808"/>
                  <a:pt x="9498" y="18819"/>
                  <a:pt x="9493" y="18819"/>
                </a:cubicBezTo>
                <a:cubicBezTo>
                  <a:pt x="9469" y="18808"/>
                  <a:pt x="9492" y="18788"/>
                  <a:pt x="9508" y="18788"/>
                </a:cubicBezTo>
                <a:close/>
                <a:moveTo>
                  <a:pt x="9106" y="0"/>
                </a:moveTo>
                <a:cubicBezTo>
                  <a:pt x="9089" y="0"/>
                  <a:pt x="9075" y="23"/>
                  <a:pt x="9062" y="28"/>
                </a:cubicBezTo>
                <a:cubicBezTo>
                  <a:pt x="9051" y="27"/>
                  <a:pt x="9041" y="26"/>
                  <a:pt x="9032" y="26"/>
                </a:cubicBezTo>
                <a:cubicBezTo>
                  <a:pt x="8978" y="26"/>
                  <a:pt x="8935" y="41"/>
                  <a:pt x="8891" y="85"/>
                </a:cubicBezTo>
                <a:cubicBezTo>
                  <a:pt x="8891" y="73"/>
                  <a:pt x="8891" y="50"/>
                  <a:pt x="8891" y="39"/>
                </a:cubicBezTo>
                <a:cubicBezTo>
                  <a:pt x="8886" y="50"/>
                  <a:pt x="8874" y="73"/>
                  <a:pt x="8869" y="85"/>
                </a:cubicBezTo>
                <a:cubicBezTo>
                  <a:pt x="8856" y="76"/>
                  <a:pt x="8841" y="49"/>
                  <a:pt x="8822" y="49"/>
                </a:cubicBezTo>
                <a:cubicBezTo>
                  <a:pt x="8815" y="49"/>
                  <a:pt x="8808" y="53"/>
                  <a:pt x="8801" y="62"/>
                </a:cubicBezTo>
                <a:cubicBezTo>
                  <a:pt x="8761" y="62"/>
                  <a:pt x="8715" y="56"/>
                  <a:pt x="8676" y="56"/>
                </a:cubicBezTo>
                <a:cubicBezTo>
                  <a:pt x="8715" y="79"/>
                  <a:pt x="8767" y="90"/>
                  <a:pt x="8812" y="96"/>
                </a:cubicBezTo>
                <a:lnTo>
                  <a:pt x="8823" y="56"/>
                </a:lnTo>
                <a:cubicBezTo>
                  <a:pt x="8834" y="82"/>
                  <a:pt x="8853" y="96"/>
                  <a:pt x="8874" y="96"/>
                </a:cubicBezTo>
                <a:cubicBezTo>
                  <a:pt x="8885" y="96"/>
                  <a:pt x="8897" y="92"/>
                  <a:pt x="8908" y="85"/>
                </a:cubicBezTo>
                <a:lnTo>
                  <a:pt x="8908" y="85"/>
                </a:lnTo>
                <a:lnTo>
                  <a:pt x="8903" y="119"/>
                </a:lnTo>
                <a:cubicBezTo>
                  <a:pt x="8925" y="85"/>
                  <a:pt x="8948" y="56"/>
                  <a:pt x="8982" y="33"/>
                </a:cubicBezTo>
                <a:cubicBezTo>
                  <a:pt x="9033" y="56"/>
                  <a:pt x="9045" y="107"/>
                  <a:pt x="9050" y="153"/>
                </a:cubicBezTo>
                <a:cubicBezTo>
                  <a:pt x="9096" y="164"/>
                  <a:pt x="9141" y="170"/>
                  <a:pt x="9186" y="175"/>
                </a:cubicBezTo>
                <a:cubicBezTo>
                  <a:pt x="8948" y="192"/>
                  <a:pt x="8715" y="204"/>
                  <a:pt x="8477" y="204"/>
                </a:cubicBezTo>
                <a:cubicBezTo>
                  <a:pt x="8483" y="192"/>
                  <a:pt x="8494" y="175"/>
                  <a:pt x="8506" y="170"/>
                </a:cubicBezTo>
                <a:cubicBezTo>
                  <a:pt x="8500" y="170"/>
                  <a:pt x="8489" y="164"/>
                  <a:pt x="8483" y="164"/>
                </a:cubicBezTo>
                <a:cubicBezTo>
                  <a:pt x="8479" y="196"/>
                  <a:pt x="8464" y="214"/>
                  <a:pt x="8439" y="214"/>
                </a:cubicBezTo>
                <a:cubicBezTo>
                  <a:pt x="8429" y="214"/>
                  <a:pt x="8417" y="210"/>
                  <a:pt x="8403" y="204"/>
                </a:cubicBezTo>
                <a:lnTo>
                  <a:pt x="8454" y="170"/>
                </a:lnTo>
                <a:cubicBezTo>
                  <a:pt x="8437" y="170"/>
                  <a:pt x="8420" y="175"/>
                  <a:pt x="8409" y="175"/>
                </a:cubicBezTo>
                <a:cubicBezTo>
                  <a:pt x="8403" y="192"/>
                  <a:pt x="8403" y="204"/>
                  <a:pt x="8392" y="215"/>
                </a:cubicBezTo>
                <a:cubicBezTo>
                  <a:pt x="8324" y="221"/>
                  <a:pt x="8250" y="221"/>
                  <a:pt x="8176" y="226"/>
                </a:cubicBezTo>
                <a:cubicBezTo>
                  <a:pt x="8173" y="226"/>
                  <a:pt x="8169" y="226"/>
                  <a:pt x="8166" y="226"/>
                </a:cubicBezTo>
                <a:cubicBezTo>
                  <a:pt x="8112" y="226"/>
                  <a:pt x="8048" y="251"/>
                  <a:pt x="7990" y="251"/>
                </a:cubicBezTo>
                <a:cubicBezTo>
                  <a:pt x="7959" y="251"/>
                  <a:pt x="7929" y="244"/>
                  <a:pt x="7904" y="221"/>
                </a:cubicBezTo>
                <a:cubicBezTo>
                  <a:pt x="7864" y="221"/>
                  <a:pt x="7819" y="215"/>
                  <a:pt x="7779" y="209"/>
                </a:cubicBezTo>
                <a:lnTo>
                  <a:pt x="7751" y="232"/>
                </a:lnTo>
                <a:cubicBezTo>
                  <a:pt x="7741" y="227"/>
                  <a:pt x="7730" y="224"/>
                  <a:pt x="7721" y="224"/>
                </a:cubicBezTo>
                <a:cubicBezTo>
                  <a:pt x="7699" y="224"/>
                  <a:pt x="7681" y="238"/>
                  <a:pt x="7677" y="266"/>
                </a:cubicBezTo>
                <a:cubicBezTo>
                  <a:pt x="7706" y="266"/>
                  <a:pt x="7728" y="266"/>
                  <a:pt x="7751" y="260"/>
                </a:cubicBezTo>
                <a:lnTo>
                  <a:pt x="7751" y="260"/>
                </a:lnTo>
                <a:cubicBezTo>
                  <a:pt x="7717" y="277"/>
                  <a:pt x="7683" y="283"/>
                  <a:pt x="7643" y="289"/>
                </a:cubicBezTo>
                <a:cubicBezTo>
                  <a:pt x="7649" y="277"/>
                  <a:pt x="7649" y="255"/>
                  <a:pt x="7654" y="243"/>
                </a:cubicBezTo>
                <a:lnTo>
                  <a:pt x="7654" y="243"/>
                </a:lnTo>
                <a:cubicBezTo>
                  <a:pt x="7637" y="249"/>
                  <a:pt x="7615" y="260"/>
                  <a:pt x="7598" y="272"/>
                </a:cubicBezTo>
                <a:cubicBezTo>
                  <a:pt x="7598" y="249"/>
                  <a:pt x="7598" y="226"/>
                  <a:pt x="7598" y="204"/>
                </a:cubicBezTo>
                <a:cubicBezTo>
                  <a:pt x="7626" y="198"/>
                  <a:pt x="7643" y="192"/>
                  <a:pt x="7666" y="187"/>
                </a:cubicBezTo>
                <a:cubicBezTo>
                  <a:pt x="7671" y="187"/>
                  <a:pt x="7683" y="192"/>
                  <a:pt x="7689" y="198"/>
                </a:cubicBezTo>
                <a:cubicBezTo>
                  <a:pt x="7745" y="192"/>
                  <a:pt x="7796" y="175"/>
                  <a:pt x="7853" y="147"/>
                </a:cubicBezTo>
                <a:lnTo>
                  <a:pt x="7898" y="175"/>
                </a:lnTo>
                <a:cubicBezTo>
                  <a:pt x="7898" y="164"/>
                  <a:pt x="7904" y="136"/>
                  <a:pt x="7904" y="124"/>
                </a:cubicBezTo>
                <a:cubicBezTo>
                  <a:pt x="7879" y="117"/>
                  <a:pt x="7854" y="114"/>
                  <a:pt x="7829" y="114"/>
                </a:cubicBezTo>
                <a:cubicBezTo>
                  <a:pt x="7758" y="114"/>
                  <a:pt x="7686" y="137"/>
                  <a:pt x="7615" y="141"/>
                </a:cubicBezTo>
                <a:lnTo>
                  <a:pt x="7620" y="113"/>
                </a:lnTo>
                <a:lnTo>
                  <a:pt x="7620" y="113"/>
                </a:lnTo>
                <a:cubicBezTo>
                  <a:pt x="7615" y="119"/>
                  <a:pt x="7609" y="136"/>
                  <a:pt x="7609" y="147"/>
                </a:cubicBezTo>
                <a:cubicBezTo>
                  <a:pt x="7558" y="147"/>
                  <a:pt x="7507" y="153"/>
                  <a:pt x="7462" y="175"/>
                </a:cubicBezTo>
                <a:cubicBezTo>
                  <a:pt x="7451" y="174"/>
                  <a:pt x="7440" y="173"/>
                  <a:pt x="7430" y="173"/>
                </a:cubicBezTo>
                <a:cubicBezTo>
                  <a:pt x="7404" y="173"/>
                  <a:pt x="7383" y="181"/>
                  <a:pt x="7371" y="209"/>
                </a:cubicBezTo>
                <a:cubicBezTo>
                  <a:pt x="7365" y="204"/>
                  <a:pt x="7359" y="187"/>
                  <a:pt x="7354" y="175"/>
                </a:cubicBezTo>
                <a:cubicBezTo>
                  <a:pt x="7354" y="187"/>
                  <a:pt x="7348" y="215"/>
                  <a:pt x="7348" y="226"/>
                </a:cubicBezTo>
                <a:cubicBezTo>
                  <a:pt x="7337" y="221"/>
                  <a:pt x="7308" y="209"/>
                  <a:pt x="7291" y="204"/>
                </a:cubicBezTo>
                <a:cubicBezTo>
                  <a:pt x="7291" y="209"/>
                  <a:pt x="7286" y="221"/>
                  <a:pt x="7286" y="226"/>
                </a:cubicBezTo>
                <a:cubicBezTo>
                  <a:pt x="7310" y="229"/>
                  <a:pt x="7336" y="233"/>
                  <a:pt x="7361" y="233"/>
                </a:cubicBezTo>
                <a:cubicBezTo>
                  <a:pt x="7396" y="233"/>
                  <a:pt x="7430" y="225"/>
                  <a:pt x="7456" y="192"/>
                </a:cubicBezTo>
                <a:cubicBezTo>
                  <a:pt x="7467" y="198"/>
                  <a:pt x="7490" y="209"/>
                  <a:pt x="7501" y="221"/>
                </a:cubicBezTo>
                <a:cubicBezTo>
                  <a:pt x="7530" y="209"/>
                  <a:pt x="7564" y="204"/>
                  <a:pt x="7592" y="198"/>
                </a:cubicBezTo>
                <a:lnTo>
                  <a:pt x="7592" y="198"/>
                </a:lnTo>
                <a:cubicBezTo>
                  <a:pt x="7586" y="215"/>
                  <a:pt x="7581" y="255"/>
                  <a:pt x="7575" y="272"/>
                </a:cubicBezTo>
                <a:lnTo>
                  <a:pt x="7530" y="255"/>
                </a:lnTo>
                <a:lnTo>
                  <a:pt x="7530" y="306"/>
                </a:lnTo>
                <a:cubicBezTo>
                  <a:pt x="7524" y="306"/>
                  <a:pt x="7507" y="317"/>
                  <a:pt x="7501" y="317"/>
                </a:cubicBezTo>
                <a:lnTo>
                  <a:pt x="7501" y="260"/>
                </a:lnTo>
                <a:cubicBezTo>
                  <a:pt x="7484" y="272"/>
                  <a:pt x="7473" y="294"/>
                  <a:pt x="7462" y="311"/>
                </a:cubicBezTo>
                <a:cubicBezTo>
                  <a:pt x="7450" y="317"/>
                  <a:pt x="7433" y="323"/>
                  <a:pt x="7416" y="328"/>
                </a:cubicBezTo>
                <a:cubicBezTo>
                  <a:pt x="7433" y="311"/>
                  <a:pt x="7456" y="306"/>
                  <a:pt x="7462" y="289"/>
                </a:cubicBezTo>
                <a:cubicBezTo>
                  <a:pt x="7454" y="283"/>
                  <a:pt x="7447" y="280"/>
                  <a:pt x="7440" y="280"/>
                </a:cubicBezTo>
                <a:cubicBezTo>
                  <a:pt x="7410" y="280"/>
                  <a:pt x="7392" y="336"/>
                  <a:pt x="7359" y="346"/>
                </a:cubicBezTo>
                <a:cubicBezTo>
                  <a:pt x="7337" y="346"/>
                  <a:pt x="7291" y="340"/>
                  <a:pt x="7269" y="340"/>
                </a:cubicBezTo>
                <a:cubicBezTo>
                  <a:pt x="7280" y="328"/>
                  <a:pt x="7297" y="306"/>
                  <a:pt x="7308" y="294"/>
                </a:cubicBezTo>
                <a:lnTo>
                  <a:pt x="7308" y="294"/>
                </a:lnTo>
                <a:cubicBezTo>
                  <a:pt x="7285" y="313"/>
                  <a:pt x="7257" y="324"/>
                  <a:pt x="7229" y="324"/>
                </a:cubicBezTo>
                <a:cubicBezTo>
                  <a:pt x="7224" y="324"/>
                  <a:pt x="7218" y="324"/>
                  <a:pt x="7212" y="323"/>
                </a:cubicBezTo>
                <a:lnTo>
                  <a:pt x="7212" y="323"/>
                </a:lnTo>
                <a:cubicBezTo>
                  <a:pt x="7229" y="328"/>
                  <a:pt x="7257" y="340"/>
                  <a:pt x="7269" y="346"/>
                </a:cubicBezTo>
                <a:cubicBezTo>
                  <a:pt x="7256" y="360"/>
                  <a:pt x="7243" y="367"/>
                  <a:pt x="7231" y="367"/>
                </a:cubicBezTo>
                <a:cubicBezTo>
                  <a:pt x="7211" y="367"/>
                  <a:pt x="7192" y="350"/>
                  <a:pt x="7178" y="328"/>
                </a:cubicBezTo>
                <a:cubicBezTo>
                  <a:pt x="7172" y="340"/>
                  <a:pt x="7161" y="363"/>
                  <a:pt x="7155" y="374"/>
                </a:cubicBezTo>
                <a:cubicBezTo>
                  <a:pt x="7093" y="402"/>
                  <a:pt x="7030" y="414"/>
                  <a:pt x="6968" y="436"/>
                </a:cubicBezTo>
                <a:cubicBezTo>
                  <a:pt x="6979" y="414"/>
                  <a:pt x="6996" y="391"/>
                  <a:pt x="7008" y="363"/>
                </a:cubicBezTo>
                <a:lnTo>
                  <a:pt x="7008" y="363"/>
                </a:lnTo>
                <a:cubicBezTo>
                  <a:pt x="6974" y="380"/>
                  <a:pt x="6957" y="408"/>
                  <a:pt x="6951" y="442"/>
                </a:cubicBezTo>
                <a:cubicBezTo>
                  <a:pt x="6934" y="431"/>
                  <a:pt x="6917" y="414"/>
                  <a:pt x="6906" y="397"/>
                </a:cubicBezTo>
                <a:lnTo>
                  <a:pt x="6906" y="397"/>
                </a:lnTo>
                <a:cubicBezTo>
                  <a:pt x="6911" y="419"/>
                  <a:pt x="6917" y="436"/>
                  <a:pt x="6917" y="453"/>
                </a:cubicBezTo>
                <a:cubicBezTo>
                  <a:pt x="6871" y="453"/>
                  <a:pt x="6832" y="476"/>
                  <a:pt x="6792" y="493"/>
                </a:cubicBezTo>
                <a:cubicBezTo>
                  <a:pt x="6792" y="482"/>
                  <a:pt x="6798" y="459"/>
                  <a:pt x="6798" y="448"/>
                </a:cubicBezTo>
                <a:lnTo>
                  <a:pt x="6798" y="448"/>
                </a:lnTo>
                <a:cubicBezTo>
                  <a:pt x="6786" y="453"/>
                  <a:pt x="6764" y="453"/>
                  <a:pt x="6752" y="459"/>
                </a:cubicBezTo>
                <a:cubicBezTo>
                  <a:pt x="6803" y="499"/>
                  <a:pt x="6741" y="521"/>
                  <a:pt x="6707" y="533"/>
                </a:cubicBezTo>
                <a:lnTo>
                  <a:pt x="6701" y="533"/>
                </a:lnTo>
                <a:lnTo>
                  <a:pt x="6690" y="516"/>
                </a:lnTo>
                <a:cubicBezTo>
                  <a:pt x="6690" y="521"/>
                  <a:pt x="6690" y="527"/>
                  <a:pt x="6690" y="538"/>
                </a:cubicBezTo>
                <a:cubicBezTo>
                  <a:pt x="6645" y="550"/>
                  <a:pt x="6599" y="567"/>
                  <a:pt x="6559" y="589"/>
                </a:cubicBezTo>
                <a:cubicBezTo>
                  <a:pt x="6531" y="601"/>
                  <a:pt x="6508" y="612"/>
                  <a:pt x="6486" y="624"/>
                </a:cubicBezTo>
                <a:cubicBezTo>
                  <a:pt x="6480" y="629"/>
                  <a:pt x="6474" y="629"/>
                  <a:pt x="6469" y="629"/>
                </a:cubicBezTo>
                <a:cubicBezTo>
                  <a:pt x="6463" y="633"/>
                  <a:pt x="6457" y="634"/>
                  <a:pt x="6450" y="634"/>
                </a:cubicBezTo>
                <a:cubicBezTo>
                  <a:pt x="6436" y="634"/>
                  <a:pt x="6421" y="629"/>
                  <a:pt x="6406" y="629"/>
                </a:cubicBezTo>
                <a:cubicBezTo>
                  <a:pt x="6401" y="641"/>
                  <a:pt x="6389" y="658"/>
                  <a:pt x="6384" y="675"/>
                </a:cubicBezTo>
                <a:cubicBezTo>
                  <a:pt x="6378" y="663"/>
                  <a:pt x="6367" y="652"/>
                  <a:pt x="6361" y="641"/>
                </a:cubicBezTo>
                <a:cubicBezTo>
                  <a:pt x="6344" y="652"/>
                  <a:pt x="6332" y="658"/>
                  <a:pt x="6315" y="663"/>
                </a:cubicBezTo>
                <a:cubicBezTo>
                  <a:pt x="6315" y="663"/>
                  <a:pt x="6310" y="663"/>
                  <a:pt x="6310" y="658"/>
                </a:cubicBezTo>
                <a:cubicBezTo>
                  <a:pt x="6298" y="658"/>
                  <a:pt x="6281" y="669"/>
                  <a:pt x="6276" y="680"/>
                </a:cubicBezTo>
                <a:cubicBezTo>
                  <a:pt x="6270" y="682"/>
                  <a:pt x="6265" y="685"/>
                  <a:pt x="6260" y="687"/>
                </a:cubicBezTo>
                <a:lnTo>
                  <a:pt x="6260" y="687"/>
                </a:lnTo>
                <a:cubicBezTo>
                  <a:pt x="6259" y="687"/>
                  <a:pt x="6259" y="686"/>
                  <a:pt x="6259" y="686"/>
                </a:cubicBezTo>
                <a:cubicBezTo>
                  <a:pt x="6259" y="686"/>
                  <a:pt x="6259" y="687"/>
                  <a:pt x="6259" y="687"/>
                </a:cubicBezTo>
                <a:lnTo>
                  <a:pt x="6259" y="687"/>
                </a:lnTo>
                <a:cubicBezTo>
                  <a:pt x="6259" y="687"/>
                  <a:pt x="6259" y="687"/>
                  <a:pt x="6260" y="687"/>
                </a:cubicBezTo>
                <a:lnTo>
                  <a:pt x="6260" y="687"/>
                </a:lnTo>
                <a:cubicBezTo>
                  <a:pt x="6265" y="693"/>
                  <a:pt x="6276" y="703"/>
                  <a:pt x="6281" y="709"/>
                </a:cubicBezTo>
                <a:cubicBezTo>
                  <a:pt x="6304" y="697"/>
                  <a:pt x="6338" y="692"/>
                  <a:pt x="6367" y="680"/>
                </a:cubicBezTo>
                <a:lnTo>
                  <a:pt x="6367" y="680"/>
                </a:lnTo>
                <a:cubicBezTo>
                  <a:pt x="6338" y="697"/>
                  <a:pt x="6310" y="709"/>
                  <a:pt x="6281" y="726"/>
                </a:cubicBezTo>
                <a:cubicBezTo>
                  <a:pt x="6287" y="737"/>
                  <a:pt x="6298" y="754"/>
                  <a:pt x="6304" y="771"/>
                </a:cubicBezTo>
                <a:cubicBezTo>
                  <a:pt x="6344" y="737"/>
                  <a:pt x="6395" y="714"/>
                  <a:pt x="6446" y="697"/>
                </a:cubicBezTo>
                <a:cubicBezTo>
                  <a:pt x="6446" y="686"/>
                  <a:pt x="6457" y="669"/>
                  <a:pt x="6463" y="663"/>
                </a:cubicBezTo>
                <a:cubicBezTo>
                  <a:pt x="6474" y="669"/>
                  <a:pt x="6486" y="680"/>
                  <a:pt x="6491" y="686"/>
                </a:cubicBezTo>
                <a:cubicBezTo>
                  <a:pt x="6514" y="663"/>
                  <a:pt x="6531" y="646"/>
                  <a:pt x="6554" y="624"/>
                </a:cubicBezTo>
                <a:cubicBezTo>
                  <a:pt x="6557" y="625"/>
                  <a:pt x="6561" y="626"/>
                  <a:pt x="6565" y="626"/>
                </a:cubicBezTo>
                <a:cubicBezTo>
                  <a:pt x="6575" y="626"/>
                  <a:pt x="6585" y="622"/>
                  <a:pt x="6593" y="618"/>
                </a:cubicBezTo>
                <a:cubicBezTo>
                  <a:pt x="6597" y="618"/>
                  <a:pt x="6601" y="618"/>
                  <a:pt x="6604" y="618"/>
                </a:cubicBezTo>
                <a:cubicBezTo>
                  <a:pt x="6668" y="618"/>
                  <a:pt x="6728" y="572"/>
                  <a:pt x="6792" y="567"/>
                </a:cubicBezTo>
                <a:lnTo>
                  <a:pt x="6792" y="567"/>
                </a:lnTo>
                <a:cubicBezTo>
                  <a:pt x="6628" y="629"/>
                  <a:pt x="6463" y="703"/>
                  <a:pt x="6315" y="799"/>
                </a:cubicBezTo>
                <a:cubicBezTo>
                  <a:pt x="6315" y="799"/>
                  <a:pt x="6315" y="799"/>
                  <a:pt x="6315" y="805"/>
                </a:cubicBezTo>
                <a:cubicBezTo>
                  <a:pt x="6276" y="816"/>
                  <a:pt x="6236" y="833"/>
                  <a:pt x="6196" y="856"/>
                </a:cubicBezTo>
                <a:cubicBezTo>
                  <a:pt x="6196" y="845"/>
                  <a:pt x="6185" y="822"/>
                  <a:pt x="6185" y="816"/>
                </a:cubicBezTo>
                <a:cubicBezTo>
                  <a:pt x="6168" y="816"/>
                  <a:pt x="6134" y="822"/>
                  <a:pt x="6111" y="828"/>
                </a:cubicBezTo>
                <a:cubicBezTo>
                  <a:pt x="6111" y="839"/>
                  <a:pt x="6106" y="856"/>
                  <a:pt x="6106" y="873"/>
                </a:cubicBezTo>
                <a:lnTo>
                  <a:pt x="6140" y="862"/>
                </a:lnTo>
                <a:lnTo>
                  <a:pt x="6140" y="862"/>
                </a:lnTo>
                <a:cubicBezTo>
                  <a:pt x="6128" y="873"/>
                  <a:pt x="6100" y="890"/>
                  <a:pt x="6088" y="896"/>
                </a:cubicBezTo>
                <a:cubicBezTo>
                  <a:pt x="6088" y="885"/>
                  <a:pt x="6094" y="868"/>
                  <a:pt x="6100" y="862"/>
                </a:cubicBezTo>
                <a:cubicBezTo>
                  <a:pt x="6094" y="856"/>
                  <a:pt x="6077" y="845"/>
                  <a:pt x="6071" y="839"/>
                </a:cubicBezTo>
                <a:cubicBezTo>
                  <a:pt x="6043" y="850"/>
                  <a:pt x="6015" y="862"/>
                  <a:pt x="5986" y="873"/>
                </a:cubicBezTo>
                <a:lnTo>
                  <a:pt x="5992" y="896"/>
                </a:lnTo>
                <a:cubicBezTo>
                  <a:pt x="6006" y="893"/>
                  <a:pt x="6020" y="892"/>
                  <a:pt x="6035" y="892"/>
                </a:cubicBezTo>
                <a:cubicBezTo>
                  <a:pt x="6049" y="892"/>
                  <a:pt x="6063" y="893"/>
                  <a:pt x="6077" y="896"/>
                </a:cubicBezTo>
                <a:cubicBezTo>
                  <a:pt x="6043" y="896"/>
                  <a:pt x="6015" y="907"/>
                  <a:pt x="5992" y="930"/>
                </a:cubicBezTo>
                <a:lnTo>
                  <a:pt x="5975" y="879"/>
                </a:lnTo>
                <a:cubicBezTo>
                  <a:pt x="5947" y="890"/>
                  <a:pt x="5918" y="902"/>
                  <a:pt x="5890" y="913"/>
                </a:cubicBezTo>
                <a:lnTo>
                  <a:pt x="5981" y="913"/>
                </a:lnTo>
                <a:cubicBezTo>
                  <a:pt x="5967" y="927"/>
                  <a:pt x="5949" y="937"/>
                  <a:pt x="5927" y="937"/>
                </a:cubicBezTo>
                <a:cubicBezTo>
                  <a:pt x="5922" y="937"/>
                  <a:pt x="5918" y="937"/>
                  <a:pt x="5913" y="936"/>
                </a:cubicBezTo>
                <a:cubicBezTo>
                  <a:pt x="5862" y="970"/>
                  <a:pt x="5805" y="981"/>
                  <a:pt x="5754" y="1009"/>
                </a:cubicBezTo>
                <a:lnTo>
                  <a:pt x="5737" y="981"/>
                </a:lnTo>
                <a:cubicBezTo>
                  <a:pt x="5731" y="998"/>
                  <a:pt x="5720" y="1021"/>
                  <a:pt x="5714" y="1038"/>
                </a:cubicBezTo>
                <a:cubicBezTo>
                  <a:pt x="5708" y="1021"/>
                  <a:pt x="5691" y="1009"/>
                  <a:pt x="5680" y="992"/>
                </a:cubicBezTo>
                <a:cubicBezTo>
                  <a:pt x="5674" y="1015"/>
                  <a:pt x="5663" y="1038"/>
                  <a:pt x="5646" y="1060"/>
                </a:cubicBezTo>
                <a:cubicBezTo>
                  <a:pt x="5629" y="1060"/>
                  <a:pt x="5612" y="1066"/>
                  <a:pt x="5595" y="1072"/>
                </a:cubicBezTo>
                <a:cubicBezTo>
                  <a:pt x="5612" y="1049"/>
                  <a:pt x="5629" y="1026"/>
                  <a:pt x="5635" y="1004"/>
                </a:cubicBezTo>
                <a:lnTo>
                  <a:pt x="5635" y="1004"/>
                </a:lnTo>
                <a:cubicBezTo>
                  <a:pt x="5623" y="1009"/>
                  <a:pt x="5595" y="1026"/>
                  <a:pt x="5584" y="1038"/>
                </a:cubicBezTo>
                <a:cubicBezTo>
                  <a:pt x="5578" y="1026"/>
                  <a:pt x="5567" y="1009"/>
                  <a:pt x="5567" y="998"/>
                </a:cubicBezTo>
                <a:cubicBezTo>
                  <a:pt x="5561" y="1015"/>
                  <a:pt x="5555" y="1043"/>
                  <a:pt x="5555" y="1055"/>
                </a:cubicBezTo>
                <a:cubicBezTo>
                  <a:pt x="5539" y="1055"/>
                  <a:pt x="5513" y="1066"/>
                  <a:pt x="5496" y="1066"/>
                </a:cubicBezTo>
                <a:cubicBezTo>
                  <a:pt x="5482" y="1066"/>
                  <a:pt x="5473" y="1060"/>
                  <a:pt x="5476" y="1038"/>
                </a:cubicBezTo>
                <a:lnTo>
                  <a:pt x="5476" y="1038"/>
                </a:lnTo>
                <a:lnTo>
                  <a:pt x="5481" y="1043"/>
                </a:lnTo>
                <a:cubicBezTo>
                  <a:pt x="5532" y="981"/>
                  <a:pt x="5652" y="998"/>
                  <a:pt x="5680" y="907"/>
                </a:cubicBezTo>
                <a:cubicBezTo>
                  <a:pt x="5680" y="919"/>
                  <a:pt x="5686" y="936"/>
                  <a:pt x="5691" y="941"/>
                </a:cubicBezTo>
                <a:cubicBezTo>
                  <a:pt x="5879" y="879"/>
                  <a:pt x="6060" y="788"/>
                  <a:pt x="6253" y="731"/>
                </a:cubicBezTo>
                <a:cubicBezTo>
                  <a:pt x="6259" y="715"/>
                  <a:pt x="6259" y="704"/>
                  <a:pt x="6259" y="687"/>
                </a:cubicBezTo>
                <a:lnTo>
                  <a:pt x="6259" y="687"/>
                </a:lnTo>
                <a:cubicBezTo>
                  <a:pt x="6099" y="750"/>
                  <a:pt x="5936" y="773"/>
                  <a:pt x="5782" y="839"/>
                </a:cubicBezTo>
                <a:cubicBezTo>
                  <a:pt x="5759" y="879"/>
                  <a:pt x="5714" y="868"/>
                  <a:pt x="5674" y="873"/>
                </a:cubicBezTo>
                <a:cubicBezTo>
                  <a:pt x="5635" y="902"/>
                  <a:pt x="5589" y="924"/>
                  <a:pt x="5544" y="941"/>
                </a:cubicBezTo>
                <a:cubicBezTo>
                  <a:pt x="5538" y="947"/>
                  <a:pt x="5527" y="958"/>
                  <a:pt x="5521" y="964"/>
                </a:cubicBezTo>
                <a:cubicBezTo>
                  <a:pt x="5498" y="964"/>
                  <a:pt x="5476" y="970"/>
                  <a:pt x="5447" y="970"/>
                </a:cubicBezTo>
                <a:cubicBezTo>
                  <a:pt x="5430" y="981"/>
                  <a:pt x="5413" y="992"/>
                  <a:pt x="5396" y="1009"/>
                </a:cubicBezTo>
                <a:cubicBezTo>
                  <a:pt x="5391" y="1004"/>
                  <a:pt x="5374" y="998"/>
                  <a:pt x="5368" y="998"/>
                </a:cubicBezTo>
                <a:lnTo>
                  <a:pt x="5374" y="1015"/>
                </a:lnTo>
                <a:cubicBezTo>
                  <a:pt x="5340" y="1026"/>
                  <a:pt x="5306" y="1038"/>
                  <a:pt x="5271" y="1055"/>
                </a:cubicBezTo>
                <a:cubicBezTo>
                  <a:pt x="5271" y="1049"/>
                  <a:pt x="5266" y="1043"/>
                  <a:pt x="5260" y="1038"/>
                </a:cubicBezTo>
                <a:cubicBezTo>
                  <a:pt x="5254" y="1049"/>
                  <a:pt x="5249" y="1066"/>
                  <a:pt x="5243" y="1072"/>
                </a:cubicBezTo>
                <a:cubicBezTo>
                  <a:pt x="5175" y="1072"/>
                  <a:pt x="5130" y="1146"/>
                  <a:pt x="5062" y="1151"/>
                </a:cubicBezTo>
                <a:cubicBezTo>
                  <a:pt x="4993" y="1236"/>
                  <a:pt x="4874" y="1242"/>
                  <a:pt x="4789" y="1304"/>
                </a:cubicBezTo>
                <a:cubicBezTo>
                  <a:pt x="4789" y="1316"/>
                  <a:pt x="4789" y="1338"/>
                  <a:pt x="4789" y="1344"/>
                </a:cubicBezTo>
                <a:cubicBezTo>
                  <a:pt x="4778" y="1344"/>
                  <a:pt x="4761" y="1333"/>
                  <a:pt x="4749" y="1333"/>
                </a:cubicBezTo>
                <a:cubicBezTo>
                  <a:pt x="4642" y="1395"/>
                  <a:pt x="4511" y="1424"/>
                  <a:pt x="4420" y="1514"/>
                </a:cubicBezTo>
                <a:cubicBezTo>
                  <a:pt x="4426" y="1520"/>
                  <a:pt x="4432" y="1537"/>
                  <a:pt x="4437" y="1543"/>
                </a:cubicBezTo>
                <a:cubicBezTo>
                  <a:pt x="4488" y="1514"/>
                  <a:pt x="4540" y="1480"/>
                  <a:pt x="4585" y="1446"/>
                </a:cubicBezTo>
                <a:cubicBezTo>
                  <a:pt x="4596" y="1446"/>
                  <a:pt x="4608" y="1452"/>
                  <a:pt x="4613" y="1452"/>
                </a:cubicBezTo>
                <a:cubicBezTo>
                  <a:pt x="4681" y="1395"/>
                  <a:pt x="4778" y="1367"/>
                  <a:pt x="4857" y="1327"/>
                </a:cubicBezTo>
                <a:cubicBezTo>
                  <a:pt x="4857" y="1321"/>
                  <a:pt x="4863" y="1304"/>
                  <a:pt x="4863" y="1293"/>
                </a:cubicBezTo>
                <a:cubicBezTo>
                  <a:pt x="4886" y="1293"/>
                  <a:pt x="4908" y="1293"/>
                  <a:pt x="4937" y="1287"/>
                </a:cubicBezTo>
                <a:cubicBezTo>
                  <a:pt x="4942" y="1276"/>
                  <a:pt x="4948" y="1248"/>
                  <a:pt x="4954" y="1236"/>
                </a:cubicBezTo>
                <a:cubicBezTo>
                  <a:pt x="4959" y="1242"/>
                  <a:pt x="4971" y="1259"/>
                  <a:pt x="4976" y="1265"/>
                </a:cubicBezTo>
                <a:cubicBezTo>
                  <a:pt x="4988" y="1259"/>
                  <a:pt x="4999" y="1236"/>
                  <a:pt x="5010" y="1231"/>
                </a:cubicBezTo>
                <a:cubicBezTo>
                  <a:pt x="5022" y="1242"/>
                  <a:pt x="5039" y="1253"/>
                  <a:pt x="5056" y="1265"/>
                </a:cubicBezTo>
                <a:cubicBezTo>
                  <a:pt x="5050" y="1253"/>
                  <a:pt x="5039" y="1236"/>
                  <a:pt x="5033" y="1225"/>
                </a:cubicBezTo>
                <a:cubicBezTo>
                  <a:pt x="5181" y="1168"/>
                  <a:pt x="5323" y="1117"/>
                  <a:pt x="5459" y="1043"/>
                </a:cubicBezTo>
                <a:cubicBezTo>
                  <a:pt x="5464" y="1077"/>
                  <a:pt x="5464" y="1106"/>
                  <a:pt x="5464" y="1134"/>
                </a:cubicBezTo>
                <a:cubicBezTo>
                  <a:pt x="5459" y="1123"/>
                  <a:pt x="5453" y="1106"/>
                  <a:pt x="5447" y="1094"/>
                </a:cubicBezTo>
                <a:cubicBezTo>
                  <a:pt x="5374" y="1117"/>
                  <a:pt x="5311" y="1157"/>
                  <a:pt x="5243" y="1191"/>
                </a:cubicBezTo>
                <a:cubicBezTo>
                  <a:pt x="5254" y="1197"/>
                  <a:pt x="5266" y="1214"/>
                  <a:pt x="5271" y="1219"/>
                </a:cubicBezTo>
                <a:cubicBezTo>
                  <a:pt x="5186" y="1276"/>
                  <a:pt x="5096" y="1321"/>
                  <a:pt x="4999" y="1361"/>
                </a:cubicBezTo>
                <a:cubicBezTo>
                  <a:pt x="5005" y="1327"/>
                  <a:pt x="5027" y="1310"/>
                  <a:pt x="5056" y="1293"/>
                </a:cubicBezTo>
                <a:lnTo>
                  <a:pt x="5056" y="1287"/>
                </a:lnTo>
                <a:cubicBezTo>
                  <a:pt x="5039" y="1293"/>
                  <a:pt x="5016" y="1304"/>
                  <a:pt x="4993" y="1310"/>
                </a:cubicBezTo>
                <a:cubicBezTo>
                  <a:pt x="4993" y="1333"/>
                  <a:pt x="4993" y="1355"/>
                  <a:pt x="4993" y="1378"/>
                </a:cubicBezTo>
                <a:cubicBezTo>
                  <a:pt x="4991" y="1379"/>
                  <a:pt x="4989" y="1379"/>
                  <a:pt x="4987" y="1379"/>
                </a:cubicBezTo>
                <a:cubicBezTo>
                  <a:pt x="4965" y="1379"/>
                  <a:pt x="4964" y="1348"/>
                  <a:pt x="4948" y="1333"/>
                </a:cubicBezTo>
                <a:cubicBezTo>
                  <a:pt x="4914" y="1361"/>
                  <a:pt x="4869" y="1384"/>
                  <a:pt x="4829" y="1407"/>
                </a:cubicBezTo>
                <a:lnTo>
                  <a:pt x="4908" y="1401"/>
                </a:lnTo>
                <a:lnTo>
                  <a:pt x="4908" y="1401"/>
                </a:lnTo>
                <a:cubicBezTo>
                  <a:pt x="4864" y="1419"/>
                  <a:pt x="4823" y="1471"/>
                  <a:pt x="4777" y="1471"/>
                </a:cubicBezTo>
                <a:cubicBezTo>
                  <a:pt x="4765" y="1471"/>
                  <a:pt x="4752" y="1467"/>
                  <a:pt x="4738" y="1458"/>
                </a:cubicBezTo>
                <a:cubicBezTo>
                  <a:pt x="4710" y="1475"/>
                  <a:pt x="4681" y="1492"/>
                  <a:pt x="4653" y="1514"/>
                </a:cubicBezTo>
                <a:cubicBezTo>
                  <a:pt x="4670" y="1503"/>
                  <a:pt x="4687" y="1497"/>
                  <a:pt x="4704" y="1492"/>
                </a:cubicBezTo>
                <a:lnTo>
                  <a:pt x="4715" y="1503"/>
                </a:lnTo>
                <a:cubicBezTo>
                  <a:pt x="4687" y="1520"/>
                  <a:pt x="4659" y="1537"/>
                  <a:pt x="4636" y="1554"/>
                </a:cubicBezTo>
                <a:cubicBezTo>
                  <a:pt x="4630" y="1548"/>
                  <a:pt x="4619" y="1531"/>
                  <a:pt x="4613" y="1526"/>
                </a:cubicBezTo>
                <a:lnTo>
                  <a:pt x="4613" y="1526"/>
                </a:lnTo>
                <a:cubicBezTo>
                  <a:pt x="4630" y="1560"/>
                  <a:pt x="4602" y="1571"/>
                  <a:pt x="4574" y="1577"/>
                </a:cubicBezTo>
                <a:cubicBezTo>
                  <a:pt x="4574" y="1571"/>
                  <a:pt x="4568" y="1548"/>
                  <a:pt x="4568" y="1537"/>
                </a:cubicBezTo>
                <a:cubicBezTo>
                  <a:pt x="4494" y="1594"/>
                  <a:pt x="4409" y="1639"/>
                  <a:pt x="4330" y="1690"/>
                </a:cubicBezTo>
                <a:cubicBezTo>
                  <a:pt x="4341" y="1685"/>
                  <a:pt x="4364" y="1673"/>
                  <a:pt x="4375" y="1668"/>
                </a:cubicBezTo>
                <a:lnTo>
                  <a:pt x="4398" y="1696"/>
                </a:lnTo>
                <a:cubicBezTo>
                  <a:pt x="4369" y="1713"/>
                  <a:pt x="4341" y="1730"/>
                  <a:pt x="4313" y="1747"/>
                </a:cubicBezTo>
                <a:cubicBezTo>
                  <a:pt x="4307" y="1736"/>
                  <a:pt x="4301" y="1719"/>
                  <a:pt x="4301" y="1707"/>
                </a:cubicBezTo>
                <a:cubicBezTo>
                  <a:pt x="4199" y="1764"/>
                  <a:pt x="4097" y="1821"/>
                  <a:pt x="4012" y="1894"/>
                </a:cubicBezTo>
                <a:cubicBezTo>
                  <a:pt x="4069" y="1872"/>
                  <a:pt x="4114" y="1832"/>
                  <a:pt x="4176" y="1815"/>
                </a:cubicBezTo>
                <a:lnTo>
                  <a:pt x="4176" y="1815"/>
                </a:lnTo>
                <a:cubicBezTo>
                  <a:pt x="4108" y="1883"/>
                  <a:pt x="4023" y="1929"/>
                  <a:pt x="3944" y="1968"/>
                </a:cubicBezTo>
                <a:cubicBezTo>
                  <a:pt x="3938" y="1963"/>
                  <a:pt x="3927" y="1963"/>
                  <a:pt x="3921" y="1963"/>
                </a:cubicBezTo>
                <a:cubicBezTo>
                  <a:pt x="3918" y="1962"/>
                  <a:pt x="3914" y="1962"/>
                  <a:pt x="3911" y="1962"/>
                </a:cubicBezTo>
                <a:cubicBezTo>
                  <a:pt x="3881" y="1962"/>
                  <a:pt x="3856" y="1982"/>
                  <a:pt x="3836" y="2002"/>
                </a:cubicBezTo>
                <a:cubicBezTo>
                  <a:pt x="3843" y="2005"/>
                  <a:pt x="3850" y="2006"/>
                  <a:pt x="3856" y="2006"/>
                </a:cubicBezTo>
                <a:cubicBezTo>
                  <a:pt x="3878" y="2006"/>
                  <a:pt x="3900" y="1995"/>
                  <a:pt x="3921" y="1991"/>
                </a:cubicBezTo>
                <a:lnTo>
                  <a:pt x="3921" y="1991"/>
                </a:lnTo>
                <a:cubicBezTo>
                  <a:pt x="3893" y="2019"/>
                  <a:pt x="3859" y="2042"/>
                  <a:pt x="3825" y="2065"/>
                </a:cubicBezTo>
                <a:cubicBezTo>
                  <a:pt x="3819" y="2053"/>
                  <a:pt x="3813" y="2036"/>
                  <a:pt x="3813" y="2025"/>
                </a:cubicBezTo>
                <a:cubicBezTo>
                  <a:pt x="3785" y="2042"/>
                  <a:pt x="3757" y="2065"/>
                  <a:pt x="3728" y="2082"/>
                </a:cubicBezTo>
                <a:lnTo>
                  <a:pt x="3796" y="2082"/>
                </a:lnTo>
                <a:cubicBezTo>
                  <a:pt x="3757" y="2110"/>
                  <a:pt x="3711" y="2138"/>
                  <a:pt x="3666" y="2161"/>
                </a:cubicBezTo>
                <a:cubicBezTo>
                  <a:pt x="3649" y="2150"/>
                  <a:pt x="3632" y="2133"/>
                  <a:pt x="3620" y="2121"/>
                </a:cubicBezTo>
                <a:cubicBezTo>
                  <a:pt x="3603" y="2212"/>
                  <a:pt x="3473" y="2235"/>
                  <a:pt x="3433" y="2320"/>
                </a:cubicBezTo>
                <a:cubicBezTo>
                  <a:pt x="3444" y="2314"/>
                  <a:pt x="3462" y="2297"/>
                  <a:pt x="3473" y="2292"/>
                </a:cubicBezTo>
                <a:cubicBezTo>
                  <a:pt x="3479" y="2297"/>
                  <a:pt x="3490" y="2303"/>
                  <a:pt x="3496" y="2309"/>
                </a:cubicBezTo>
                <a:cubicBezTo>
                  <a:pt x="3484" y="2314"/>
                  <a:pt x="3456" y="2331"/>
                  <a:pt x="3444" y="2337"/>
                </a:cubicBezTo>
                <a:cubicBezTo>
                  <a:pt x="3433" y="2348"/>
                  <a:pt x="3427" y="2360"/>
                  <a:pt x="3422" y="2377"/>
                </a:cubicBezTo>
                <a:cubicBezTo>
                  <a:pt x="3416" y="2360"/>
                  <a:pt x="3405" y="2337"/>
                  <a:pt x="3399" y="2320"/>
                </a:cubicBezTo>
                <a:cubicBezTo>
                  <a:pt x="3365" y="2343"/>
                  <a:pt x="3337" y="2365"/>
                  <a:pt x="3325" y="2405"/>
                </a:cubicBezTo>
                <a:cubicBezTo>
                  <a:pt x="3291" y="2428"/>
                  <a:pt x="3257" y="2445"/>
                  <a:pt x="3223" y="2462"/>
                </a:cubicBezTo>
                <a:lnTo>
                  <a:pt x="3206" y="2496"/>
                </a:lnTo>
                <a:cubicBezTo>
                  <a:pt x="3161" y="2519"/>
                  <a:pt x="3121" y="2547"/>
                  <a:pt x="3087" y="2581"/>
                </a:cubicBezTo>
                <a:cubicBezTo>
                  <a:pt x="3092" y="2567"/>
                  <a:pt x="3093" y="2549"/>
                  <a:pt x="3096" y="2537"/>
                </a:cubicBezTo>
                <a:lnTo>
                  <a:pt x="3096" y="2537"/>
                </a:lnTo>
                <a:cubicBezTo>
                  <a:pt x="3077" y="2584"/>
                  <a:pt x="3035" y="2612"/>
                  <a:pt x="3025" y="2666"/>
                </a:cubicBezTo>
                <a:cubicBezTo>
                  <a:pt x="3059" y="2638"/>
                  <a:pt x="3098" y="2609"/>
                  <a:pt x="3138" y="2592"/>
                </a:cubicBezTo>
                <a:lnTo>
                  <a:pt x="3138" y="2592"/>
                </a:lnTo>
                <a:cubicBezTo>
                  <a:pt x="3036" y="2700"/>
                  <a:pt x="2917" y="2797"/>
                  <a:pt x="2798" y="2887"/>
                </a:cubicBezTo>
                <a:cubicBezTo>
                  <a:pt x="2815" y="2865"/>
                  <a:pt x="2837" y="2848"/>
                  <a:pt x="2854" y="2825"/>
                </a:cubicBezTo>
                <a:cubicBezTo>
                  <a:pt x="2848" y="2822"/>
                  <a:pt x="2841" y="2821"/>
                  <a:pt x="2835" y="2821"/>
                </a:cubicBezTo>
                <a:cubicBezTo>
                  <a:pt x="2813" y="2821"/>
                  <a:pt x="2792" y="2833"/>
                  <a:pt x="2775" y="2842"/>
                </a:cubicBezTo>
                <a:cubicBezTo>
                  <a:pt x="2758" y="2865"/>
                  <a:pt x="2747" y="2893"/>
                  <a:pt x="2730" y="2916"/>
                </a:cubicBezTo>
                <a:cubicBezTo>
                  <a:pt x="2724" y="2910"/>
                  <a:pt x="2707" y="2904"/>
                  <a:pt x="2701" y="2904"/>
                </a:cubicBezTo>
                <a:cubicBezTo>
                  <a:pt x="2706" y="2931"/>
                  <a:pt x="2659" y="2998"/>
                  <a:pt x="2630" y="2998"/>
                </a:cubicBezTo>
                <a:cubicBezTo>
                  <a:pt x="2621" y="2998"/>
                  <a:pt x="2614" y="2992"/>
                  <a:pt x="2610" y="2978"/>
                </a:cubicBezTo>
                <a:cubicBezTo>
                  <a:pt x="2684" y="2859"/>
                  <a:pt x="2820" y="2791"/>
                  <a:pt x="2888" y="2666"/>
                </a:cubicBezTo>
                <a:lnTo>
                  <a:pt x="2917" y="2666"/>
                </a:lnTo>
                <a:cubicBezTo>
                  <a:pt x="2974" y="2604"/>
                  <a:pt x="3047" y="2553"/>
                  <a:pt x="3110" y="2502"/>
                </a:cubicBezTo>
                <a:cubicBezTo>
                  <a:pt x="3104" y="2485"/>
                  <a:pt x="3087" y="2456"/>
                  <a:pt x="3081" y="2439"/>
                </a:cubicBezTo>
                <a:cubicBezTo>
                  <a:pt x="3042" y="2468"/>
                  <a:pt x="3008" y="2507"/>
                  <a:pt x="3013" y="2558"/>
                </a:cubicBezTo>
                <a:cubicBezTo>
                  <a:pt x="2996" y="2564"/>
                  <a:pt x="2979" y="2575"/>
                  <a:pt x="2962" y="2581"/>
                </a:cubicBezTo>
                <a:cubicBezTo>
                  <a:pt x="2917" y="2581"/>
                  <a:pt x="2900" y="2638"/>
                  <a:pt x="2871" y="2655"/>
                </a:cubicBezTo>
                <a:lnTo>
                  <a:pt x="2849" y="2621"/>
                </a:lnTo>
                <a:lnTo>
                  <a:pt x="2849" y="2621"/>
                </a:lnTo>
                <a:cubicBezTo>
                  <a:pt x="2854" y="2632"/>
                  <a:pt x="2860" y="2649"/>
                  <a:pt x="2860" y="2660"/>
                </a:cubicBezTo>
                <a:cubicBezTo>
                  <a:pt x="2837" y="2666"/>
                  <a:pt x="2803" y="2672"/>
                  <a:pt x="2781" y="2672"/>
                </a:cubicBezTo>
                <a:cubicBezTo>
                  <a:pt x="2781" y="2694"/>
                  <a:pt x="2775" y="2711"/>
                  <a:pt x="2775" y="2734"/>
                </a:cubicBezTo>
                <a:cubicBezTo>
                  <a:pt x="2764" y="2729"/>
                  <a:pt x="2741" y="2729"/>
                  <a:pt x="2724" y="2723"/>
                </a:cubicBezTo>
                <a:lnTo>
                  <a:pt x="2724" y="2723"/>
                </a:lnTo>
                <a:cubicBezTo>
                  <a:pt x="2735" y="2729"/>
                  <a:pt x="2747" y="2740"/>
                  <a:pt x="2752" y="2746"/>
                </a:cubicBezTo>
                <a:cubicBezTo>
                  <a:pt x="2726" y="2761"/>
                  <a:pt x="2701" y="2786"/>
                  <a:pt x="2670" y="2786"/>
                </a:cubicBezTo>
                <a:cubicBezTo>
                  <a:pt x="2667" y="2786"/>
                  <a:pt x="2665" y="2786"/>
                  <a:pt x="2662" y="2785"/>
                </a:cubicBezTo>
                <a:lnTo>
                  <a:pt x="2662" y="2785"/>
                </a:lnTo>
                <a:cubicBezTo>
                  <a:pt x="2667" y="2791"/>
                  <a:pt x="2679" y="2797"/>
                  <a:pt x="2684" y="2802"/>
                </a:cubicBezTo>
                <a:cubicBezTo>
                  <a:pt x="2605" y="2865"/>
                  <a:pt x="2542" y="2950"/>
                  <a:pt x="2474" y="3024"/>
                </a:cubicBezTo>
                <a:cubicBezTo>
                  <a:pt x="2469" y="3012"/>
                  <a:pt x="2469" y="2995"/>
                  <a:pt x="2463" y="2984"/>
                </a:cubicBezTo>
                <a:lnTo>
                  <a:pt x="2463" y="2984"/>
                </a:lnTo>
                <a:cubicBezTo>
                  <a:pt x="2469" y="3046"/>
                  <a:pt x="2401" y="3126"/>
                  <a:pt x="2344" y="3126"/>
                </a:cubicBezTo>
                <a:cubicBezTo>
                  <a:pt x="2315" y="3126"/>
                  <a:pt x="2327" y="3160"/>
                  <a:pt x="2321" y="3177"/>
                </a:cubicBezTo>
                <a:cubicBezTo>
                  <a:pt x="2300" y="3198"/>
                  <a:pt x="2283" y="3218"/>
                  <a:pt x="2271" y="3239"/>
                </a:cubicBezTo>
                <a:lnTo>
                  <a:pt x="2271" y="3239"/>
                </a:lnTo>
                <a:cubicBezTo>
                  <a:pt x="2283" y="3235"/>
                  <a:pt x="2294" y="3233"/>
                  <a:pt x="2306" y="3233"/>
                </a:cubicBezTo>
                <a:cubicBezTo>
                  <a:pt x="2342" y="3233"/>
                  <a:pt x="2376" y="3252"/>
                  <a:pt x="2406" y="3273"/>
                </a:cubicBezTo>
                <a:cubicBezTo>
                  <a:pt x="2446" y="3245"/>
                  <a:pt x="2480" y="3216"/>
                  <a:pt x="2514" y="3188"/>
                </a:cubicBezTo>
                <a:lnTo>
                  <a:pt x="2514" y="3188"/>
                </a:lnTo>
                <a:cubicBezTo>
                  <a:pt x="2366" y="3370"/>
                  <a:pt x="2213" y="3557"/>
                  <a:pt x="2054" y="3733"/>
                </a:cubicBezTo>
                <a:cubicBezTo>
                  <a:pt x="2054" y="3721"/>
                  <a:pt x="2049" y="3699"/>
                  <a:pt x="2049" y="3687"/>
                </a:cubicBezTo>
                <a:cubicBezTo>
                  <a:pt x="2043" y="3687"/>
                  <a:pt x="2037" y="3693"/>
                  <a:pt x="2032" y="3699"/>
                </a:cubicBezTo>
                <a:cubicBezTo>
                  <a:pt x="2060" y="3738"/>
                  <a:pt x="2054" y="3767"/>
                  <a:pt x="2003" y="3784"/>
                </a:cubicBezTo>
                <a:cubicBezTo>
                  <a:pt x="2009" y="3767"/>
                  <a:pt x="2015" y="3738"/>
                  <a:pt x="2015" y="3727"/>
                </a:cubicBezTo>
                <a:lnTo>
                  <a:pt x="2015" y="3727"/>
                </a:lnTo>
                <a:cubicBezTo>
                  <a:pt x="2009" y="3738"/>
                  <a:pt x="1998" y="3750"/>
                  <a:pt x="1986" y="3761"/>
                </a:cubicBezTo>
                <a:cubicBezTo>
                  <a:pt x="1998" y="3772"/>
                  <a:pt x="2003" y="3784"/>
                  <a:pt x="2009" y="3801"/>
                </a:cubicBezTo>
                <a:cubicBezTo>
                  <a:pt x="1969" y="3858"/>
                  <a:pt x="1918" y="3909"/>
                  <a:pt x="1873" y="3965"/>
                </a:cubicBezTo>
                <a:cubicBezTo>
                  <a:pt x="1810" y="4028"/>
                  <a:pt x="1782" y="4158"/>
                  <a:pt x="1686" y="4164"/>
                </a:cubicBezTo>
                <a:cubicBezTo>
                  <a:pt x="1657" y="4198"/>
                  <a:pt x="1623" y="4226"/>
                  <a:pt x="1589" y="4249"/>
                </a:cubicBezTo>
                <a:cubicBezTo>
                  <a:pt x="1589" y="4260"/>
                  <a:pt x="1589" y="4277"/>
                  <a:pt x="1589" y="4283"/>
                </a:cubicBezTo>
                <a:cubicBezTo>
                  <a:pt x="1555" y="4300"/>
                  <a:pt x="1544" y="4334"/>
                  <a:pt x="1566" y="4363"/>
                </a:cubicBezTo>
                <a:cubicBezTo>
                  <a:pt x="1583" y="4346"/>
                  <a:pt x="1595" y="4323"/>
                  <a:pt x="1612" y="4306"/>
                </a:cubicBezTo>
                <a:lnTo>
                  <a:pt x="1612" y="4306"/>
                </a:lnTo>
                <a:cubicBezTo>
                  <a:pt x="1601" y="4340"/>
                  <a:pt x="1583" y="4374"/>
                  <a:pt x="1561" y="4402"/>
                </a:cubicBezTo>
                <a:cubicBezTo>
                  <a:pt x="1555" y="4397"/>
                  <a:pt x="1538" y="4374"/>
                  <a:pt x="1532" y="4368"/>
                </a:cubicBezTo>
                <a:cubicBezTo>
                  <a:pt x="1527" y="4385"/>
                  <a:pt x="1521" y="4408"/>
                  <a:pt x="1510" y="4425"/>
                </a:cubicBezTo>
                <a:cubicBezTo>
                  <a:pt x="1498" y="4408"/>
                  <a:pt x="1481" y="4397"/>
                  <a:pt x="1464" y="4380"/>
                </a:cubicBezTo>
                <a:cubicBezTo>
                  <a:pt x="1476" y="4357"/>
                  <a:pt x="1487" y="4340"/>
                  <a:pt x="1498" y="4317"/>
                </a:cubicBezTo>
                <a:cubicBezTo>
                  <a:pt x="1504" y="4317"/>
                  <a:pt x="1515" y="4312"/>
                  <a:pt x="1521" y="4312"/>
                </a:cubicBezTo>
                <a:cubicBezTo>
                  <a:pt x="1555" y="4260"/>
                  <a:pt x="1578" y="4209"/>
                  <a:pt x="1595" y="4158"/>
                </a:cubicBezTo>
                <a:cubicBezTo>
                  <a:pt x="1606" y="4153"/>
                  <a:pt x="1635" y="4141"/>
                  <a:pt x="1646" y="4136"/>
                </a:cubicBezTo>
                <a:cubicBezTo>
                  <a:pt x="1640" y="4130"/>
                  <a:pt x="1623" y="4107"/>
                  <a:pt x="1618" y="4102"/>
                </a:cubicBezTo>
                <a:cubicBezTo>
                  <a:pt x="1527" y="4153"/>
                  <a:pt x="1493" y="4249"/>
                  <a:pt x="1430" y="4323"/>
                </a:cubicBezTo>
                <a:lnTo>
                  <a:pt x="1413" y="4300"/>
                </a:lnTo>
                <a:lnTo>
                  <a:pt x="1413" y="4300"/>
                </a:lnTo>
                <a:cubicBezTo>
                  <a:pt x="1419" y="4312"/>
                  <a:pt x="1425" y="4329"/>
                  <a:pt x="1430" y="4334"/>
                </a:cubicBezTo>
                <a:cubicBezTo>
                  <a:pt x="1396" y="4374"/>
                  <a:pt x="1368" y="4414"/>
                  <a:pt x="1357" y="4465"/>
                </a:cubicBezTo>
                <a:cubicBezTo>
                  <a:pt x="1322" y="4487"/>
                  <a:pt x="1300" y="4516"/>
                  <a:pt x="1317" y="4555"/>
                </a:cubicBezTo>
                <a:cubicBezTo>
                  <a:pt x="1311" y="4550"/>
                  <a:pt x="1288" y="4544"/>
                  <a:pt x="1283" y="4544"/>
                </a:cubicBezTo>
                <a:cubicBezTo>
                  <a:pt x="1288" y="4550"/>
                  <a:pt x="1305" y="4567"/>
                  <a:pt x="1317" y="4578"/>
                </a:cubicBezTo>
                <a:cubicBezTo>
                  <a:pt x="1305" y="4584"/>
                  <a:pt x="1277" y="4601"/>
                  <a:pt x="1260" y="4607"/>
                </a:cubicBezTo>
                <a:cubicBezTo>
                  <a:pt x="1266" y="4612"/>
                  <a:pt x="1271" y="4618"/>
                  <a:pt x="1271" y="4624"/>
                </a:cubicBezTo>
                <a:cubicBezTo>
                  <a:pt x="1317" y="4590"/>
                  <a:pt x="1374" y="4544"/>
                  <a:pt x="1362" y="4482"/>
                </a:cubicBezTo>
                <a:cubicBezTo>
                  <a:pt x="1374" y="4476"/>
                  <a:pt x="1402" y="4465"/>
                  <a:pt x="1413" y="4459"/>
                </a:cubicBezTo>
                <a:cubicBezTo>
                  <a:pt x="1430" y="4436"/>
                  <a:pt x="1442" y="4408"/>
                  <a:pt x="1459" y="4380"/>
                </a:cubicBezTo>
                <a:cubicBezTo>
                  <a:pt x="1470" y="4397"/>
                  <a:pt x="1493" y="4425"/>
                  <a:pt x="1504" y="4442"/>
                </a:cubicBezTo>
                <a:cubicBezTo>
                  <a:pt x="1493" y="4448"/>
                  <a:pt x="1470" y="4459"/>
                  <a:pt x="1459" y="4465"/>
                </a:cubicBezTo>
                <a:cubicBezTo>
                  <a:pt x="1470" y="4476"/>
                  <a:pt x="1481" y="4487"/>
                  <a:pt x="1493" y="4499"/>
                </a:cubicBezTo>
                <a:cubicBezTo>
                  <a:pt x="1493" y="4504"/>
                  <a:pt x="1487" y="4521"/>
                  <a:pt x="1487" y="4533"/>
                </a:cubicBezTo>
                <a:cubicBezTo>
                  <a:pt x="1476" y="4521"/>
                  <a:pt x="1453" y="4499"/>
                  <a:pt x="1442" y="4493"/>
                </a:cubicBezTo>
                <a:lnTo>
                  <a:pt x="1442" y="4493"/>
                </a:lnTo>
                <a:cubicBezTo>
                  <a:pt x="1442" y="4510"/>
                  <a:pt x="1453" y="4533"/>
                  <a:pt x="1459" y="4555"/>
                </a:cubicBezTo>
                <a:cubicBezTo>
                  <a:pt x="1447" y="4567"/>
                  <a:pt x="1442" y="4584"/>
                  <a:pt x="1436" y="4595"/>
                </a:cubicBezTo>
                <a:cubicBezTo>
                  <a:pt x="1436" y="4578"/>
                  <a:pt x="1447" y="4555"/>
                  <a:pt x="1436" y="4538"/>
                </a:cubicBezTo>
                <a:cubicBezTo>
                  <a:pt x="1379" y="4550"/>
                  <a:pt x="1430" y="4618"/>
                  <a:pt x="1413" y="4652"/>
                </a:cubicBezTo>
                <a:cubicBezTo>
                  <a:pt x="1396" y="4669"/>
                  <a:pt x="1362" y="4697"/>
                  <a:pt x="1345" y="4714"/>
                </a:cubicBezTo>
                <a:cubicBezTo>
                  <a:pt x="1345" y="4697"/>
                  <a:pt x="1340" y="4669"/>
                  <a:pt x="1340" y="4658"/>
                </a:cubicBezTo>
                <a:cubicBezTo>
                  <a:pt x="1334" y="4692"/>
                  <a:pt x="1322" y="4720"/>
                  <a:pt x="1294" y="4748"/>
                </a:cubicBezTo>
                <a:cubicBezTo>
                  <a:pt x="1311" y="4737"/>
                  <a:pt x="1334" y="4726"/>
                  <a:pt x="1351" y="4714"/>
                </a:cubicBezTo>
                <a:lnTo>
                  <a:pt x="1351" y="4714"/>
                </a:lnTo>
                <a:cubicBezTo>
                  <a:pt x="1356" y="4763"/>
                  <a:pt x="1328" y="4778"/>
                  <a:pt x="1295" y="4778"/>
                </a:cubicBezTo>
                <a:cubicBezTo>
                  <a:pt x="1289" y="4778"/>
                  <a:pt x="1283" y="4778"/>
                  <a:pt x="1277" y="4777"/>
                </a:cubicBezTo>
                <a:lnTo>
                  <a:pt x="1277" y="4777"/>
                </a:lnTo>
                <a:cubicBezTo>
                  <a:pt x="1283" y="4788"/>
                  <a:pt x="1288" y="4811"/>
                  <a:pt x="1294" y="4822"/>
                </a:cubicBezTo>
                <a:cubicBezTo>
                  <a:pt x="1271" y="4885"/>
                  <a:pt x="1237" y="4941"/>
                  <a:pt x="1209" y="5004"/>
                </a:cubicBezTo>
                <a:cubicBezTo>
                  <a:pt x="1203" y="4975"/>
                  <a:pt x="1198" y="4953"/>
                  <a:pt x="1186" y="4924"/>
                </a:cubicBezTo>
                <a:lnTo>
                  <a:pt x="1186" y="4924"/>
                </a:lnTo>
                <a:cubicBezTo>
                  <a:pt x="1175" y="4958"/>
                  <a:pt x="1186" y="4992"/>
                  <a:pt x="1209" y="5021"/>
                </a:cubicBezTo>
                <a:lnTo>
                  <a:pt x="1186" y="5021"/>
                </a:lnTo>
                <a:cubicBezTo>
                  <a:pt x="1186" y="5015"/>
                  <a:pt x="1186" y="5009"/>
                  <a:pt x="1181" y="4998"/>
                </a:cubicBezTo>
                <a:cubicBezTo>
                  <a:pt x="1176" y="4997"/>
                  <a:pt x="1172" y="4997"/>
                  <a:pt x="1168" y="4997"/>
                </a:cubicBezTo>
                <a:cubicBezTo>
                  <a:pt x="1151" y="4997"/>
                  <a:pt x="1148" y="5008"/>
                  <a:pt x="1152" y="5026"/>
                </a:cubicBezTo>
                <a:lnTo>
                  <a:pt x="1141" y="5026"/>
                </a:lnTo>
                <a:cubicBezTo>
                  <a:pt x="1147" y="5026"/>
                  <a:pt x="1152" y="5026"/>
                  <a:pt x="1152" y="5032"/>
                </a:cubicBezTo>
                <a:lnTo>
                  <a:pt x="1158" y="5032"/>
                </a:lnTo>
                <a:lnTo>
                  <a:pt x="1192" y="5049"/>
                </a:lnTo>
                <a:cubicBezTo>
                  <a:pt x="1175" y="5072"/>
                  <a:pt x="1164" y="5094"/>
                  <a:pt x="1158" y="5117"/>
                </a:cubicBezTo>
                <a:cubicBezTo>
                  <a:pt x="1152" y="5117"/>
                  <a:pt x="1152" y="5112"/>
                  <a:pt x="1147" y="5112"/>
                </a:cubicBezTo>
                <a:cubicBezTo>
                  <a:pt x="1152" y="5117"/>
                  <a:pt x="1152" y="5117"/>
                  <a:pt x="1152" y="5117"/>
                </a:cubicBezTo>
                <a:cubicBezTo>
                  <a:pt x="1147" y="5134"/>
                  <a:pt x="1141" y="5151"/>
                  <a:pt x="1135" y="5168"/>
                </a:cubicBezTo>
                <a:cubicBezTo>
                  <a:pt x="1130" y="5163"/>
                  <a:pt x="1118" y="5146"/>
                  <a:pt x="1113" y="5134"/>
                </a:cubicBezTo>
                <a:cubicBezTo>
                  <a:pt x="1101" y="5146"/>
                  <a:pt x="1090" y="5163"/>
                  <a:pt x="1084" y="5174"/>
                </a:cubicBezTo>
                <a:cubicBezTo>
                  <a:pt x="1088" y="5173"/>
                  <a:pt x="1092" y="5173"/>
                  <a:pt x="1096" y="5173"/>
                </a:cubicBezTo>
                <a:cubicBezTo>
                  <a:pt x="1125" y="5173"/>
                  <a:pt x="1129" y="5193"/>
                  <a:pt x="1124" y="5214"/>
                </a:cubicBezTo>
                <a:cubicBezTo>
                  <a:pt x="1118" y="5219"/>
                  <a:pt x="1113" y="5219"/>
                  <a:pt x="1107" y="5219"/>
                </a:cubicBezTo>
                <a:cubicBezTo>
                  <a:pt x="1107" y="5225"/>
                  <a:pt x="1113" y="5236"/>
                  <a:pt x="1118" y="5242"/>
                </a:cubicBezTo>
                <a:cubicBezTo>
                  <a:pt x="1113" y="5248"/>
                  <a:pt x="1107" y="5253"/>
                  <a:pt x="1107" y="5259"/>
                </a:cubicBezTo>
                <a:cubicBezTo>
                  <a:pt x="1101" y="5270"/>
                  <a:pt x="1096" y="5282"/>
                  <a:pt x="1096" y="5293"/>
                </a:cubicBezTo>
                <a:lnTo>
                  <a:pt x="1061" y="5293"/>
                </a:lnTo>
                <a:cubicBezTo>
                  <a:pt x="1022" y="5378"/>
                  <a:pt x="965" y="5458"/>
                  <a:pt x="942" y="5554"/>
                </a:cubicBezTo>
                <a:cubicBezTo>
                  <a:pt x="920" y="5571"/>
                  <a:pt x="891" y="5594"/>
                  <a:pt x="863" y="5605"/>
                </a:cubicBezTo>
                <a:cubicBezTo>
                  <a:pt x="863" y="5543"/>
                  <a:pt x="903" y="5497"/>
                  <a:pt x="942" y="5458"/>
                </a:cubicBezTo>
                <a:cubicBezTo>
                  <a:pt x="942" y="5446"/>
                  <a:pt x="942" y="5429"/>
                  <a:pt x="937" y="5424"/>
                </a:cubicBezTo>
                <a:cubicBezTo>
                  <a:pt x="1010" y="5367"/>
                  <a:pt x="1010" y="5276"/>
                  <a:pt x="1073" y="5219"/>
                </a:cubicBezTo>
                <a:cubicBezTo>
                  <a:pt x="1079" y="5185"/>
                  <a:pt x="1084" y="5151"/>
                  <a:pt x="1079" y="5117"/>
                </a:cubicBezTo>
                <a:lnTo>
                  <a:pt x="1079" y="5117"/>
                </a:lnTo>
                <a:cubicBezTo>
                  <a:pt x="1073" y="5140"/>
                  <a:pt x="1067" y="5163"/>
                  <a:pt x="1061" y="5185"/>
                </a:cubicBezTo>
                <a:cubicBezTo>
                  <a:pt x="942" y="5299"/>
                  <a:pt x="903" y="5475"/>
                  <a:pt x="801" y="5611"/>
                </a:cubicBezTo>
                <a:cubicBezTo>
                  <a:pt x="819" y="5608"/>
                  <a:pt x="838" y="5607"/>
                  <a:pt x="857" y="5607"/>
                </a:cubicBezTo>
                <a:cubicBezTo>
                  <a:pt x="883" y="5607"/>
                  <a:pt x="908" y="5610"/>
                  <a:pt x="931" y="5616"/>
                </a:cubicBezTo>
                <a:lnTo>
                  <a:pt x="908" y="5690"/>
                </a:lnTo>
                <a:lnTo>
                  <a:pt x="857" y="5690"/>
                </a:lnTo>
                <a:cubicBezTo>
                  <a:pt x="857" y="5696"/>
                  <a:pt x="857" y="5707"/>
                  <a:pt x="857" y="5713"/>
                </a:cubicBezTo>
                <a:cubicBezTo>
                  <a:pt x="869" y="5707"/>
                  <a:pt x="891" y="5702"/>
                  <a:pt x="903" y="5696"/>
                </a:cubicBezTo>
                <a:lnTo>
                  <a:pt x="903" y="5696"/>
                </a:lnTo>
                <a:cubicBezTo>
                  <a:pt x="886" y="5753"/>
                  <a:pt x="863" y="5815"/>
                  <a:pt x="818" y="5855"/>
                </a:cubicBezTo>
                <a:cubicBezTo>
                  <a:pt x="818" y="5860"/>
                  <a:pt x="823" y="5872"/>
                  <a:pt x="823" y="5883"/>
                </a:cubicBezTo>
                <a:cubicBezTo>
                  <a:pt x="806" y="5923"/>
                  <a:pt x="789" y="5963"/>
                  <a:pt x="772" y="6008"/>
                </a:cubicBezTo>
                <a:cubicBezTo>
                  <a:pt x="763" y="6004"/>
                  <a:pt x="755" y="6001"/>
                  <a:pt x="746" y="6001"/>
                </a:cubicBezTo>
                <a:cubicBezTo>
                  <a:pt x="734" y="6001"/>
                  <a:pt x="722" y="6008"/>
                  <a:pt x="715" y="6025"/>
                </a:cubicBezTo>
                <a:lnTo>
                  <a:pt x="766" y="6025"/>
                </a:lnTo>
                <a:cubicBezTo>
                  <a:pt x="738" y="6087"/>
                  <a:pt x="715" y="6150"/>
                  <a:pt x="698" y="6212"/>
                </a:cubicBezTo>
                <a:lnTo>
                  <a:pt x="636" y="6201"/>
                </a:lnTo>
                <a:lnTo>
                  <a:pt x="636" y="6201"/>
                </a:lnTo>
                <a:cubicBezTo>
                  <a:pt x="636" y="6212"/>
                  <a:pt x="642" y="6241"/>
                  <a:pt x="647" y="6252"/>
                </a:cubicBezTo>
                <a:cubicBezTo>
                  <a:pt x="653" y="6246"/>
                  <a:pt x="676" y="6241"/>
                  <a:pt x="681" y="6235"/>
                </a:cubicBezTo>
                <a:lnTo>
                  <a:pt x="681" y="6235"/>
                </a:lnTo>
                <a:cubicBezTo>
                  <a:pt x="676" y="6263"/>
                  <a:pt x="670" y="6292"/>
                  <a:pt x="664" y="6320"/>
                </a:cubicBezTo>
                <a:cubicBezTo>
                  <a:pt x="647" y="6320"/>
                  <a:pt x="625" y="6326"/>
                  <a:pt x="608" y="6326"/>
                </a:cubicBezTo>
                <a:cubicBezTo>
                  <a:pt x="596" y="6365"/>
                  <a:pt x="579" y="6411"/>
                  <a:pt x="579" y="6451"/>
                </a:cubicBezTo>
                <a:cubicBezTo>
                  <a:pt x="596" y="6416"/>
                  <a:pt x="608" y="6377"/>
                  <a:pt x="636" y="6348"/>
                </a:cubicBezTo>
                <a:lnTo>
                  <a:pt x="636" y="6348"/>
                </a:lnTo>
                <a:cubicBezTo>
                  <a:pt x="636" y="6405"/>
                  <a:pt x="608" y="6451"/>
                  <a:pt x="585" y="6502"/>
                </a:cubicBezTo>
                <a:cubicBezTo>
                  <a:pt x="579" y="6502"/>
                  <a:pt x="562" y="6496"/>
                  <a:pt x="557" y="6496"/>
                </a:cubicBezTo>
                <a:cubicBezTo>
                  <a:pt x="545" y="6519"/>
                  <a:pt x="540" y="6547"/>
                  <a:pt x="534" y="6570"/>
                </a:cubicBezTo>
                <a:cubicBezTo>
                  <a:pt x="551" y="6547"/>
                  <a:pt x="568" y="6524"/>
                  <a:pt x="585" y="6507"/>
                </a:cubicBezTo>
                <a:lnTo>
                  <a:pt x="585" y="6507"/>
                </a:lnTo>
                <a:cubicBezTo>
                  <a:pt x="562" y="6609"/>
                  <a:pt x="528" y="6712"/>
                  <a:pt x="500" y="6814"/>
                </a:cubicBezTo>
                <a:cubicBezTo>
                  <a:pt x="500" y="6802"/>
                  <a:pt x="488" y="6780"/>
                  <a:pt x="483" y="6768"/>
                </a:cubicBezTo>
                <a:cubicBezTo>
                  <a:pt x="471" y="6780"/>
                  <a:pt x="460" y="6797"/>
                  <a:pt x="449" y="6808"/>
                </a:cubicBezTo>
                <a:cubicBezTo>
                  <a:pt x="449" y="6865"/>
                  <a:pt x="483" y="6916"/>
                  <a:pt x="460" y="6967"/>
                </a:cubicBezTo>
                <a:cubicBezTo>
                  <a:pt x="454" y="6938"/>
                  <a:pt x="443" y="6910"/>
                  <a:pt x="437" y="6882"/>
                </a:cubicBezTo>
                <a:cubicBezTo>
                  <a:pt x="420" y="6961"/>
                  <a:pt x="381" y="7046"/>
                  <a:pt x="403" y="7126"/>
                </a:cubicBezTo>
                <a:lnTo>
                  <a:pt x="381" y="7126"/>
                </a:lnTo>
                <a:cubicBezTo>
                  <a:pt x="381" y="7131"/>
                  <a:pt x="386" y="7143"/>
                  <a:pt x="386" y="7154"/>
                </a:cubicBezTo>
                <a:lnTo>
                  <a:pt x="358" y="7160"/>
                </a:lnTo>
                <a:lnTo>
                  <a:pt x="364" y="7171"/>
                </a:lnTo>
                <a:cubicBezTo>
                  <a:pt x="375" y="7165"/>
                  <a:pt x="398" y="7154"/>
                  <a:pt x="409" y="7148"/>
                </a:cubicBezTo>
                <a:lnTo>
                  <a:pt x="409" y="7148"/>
                </a:lnTo>
                <a:cubicBezTo>
                  <a:pt x="403" y="7165"/>
                  <a:pt x="392" y="7194"/>
                  <a:pt x="386" y="7205"/>
                </a:cubicBezTo>
                <a:cubicBezTo>
                  <a:pt x="381" y="7205"/>
                  <a:pt x="358" y="7199"/>
                  <a:pt x="352" y="7199"/>
                </a:cubicBezTo>
                <a:cubicBezTo>
                  <a:pt x="352" y="7211"/>
                  <a:pt x="358" y="7228"/>
                  <a:pt x="364" y="7239"/>
                </a:cubicBezTo>
                <a:cubicBezTo>
                  <a:pt x="369" y="7234"/>
                  <a:pt x="381" y="7228"/>
                  <a:pt x="386" y="7228"/>
                </a:cubicBezTo>
                <a:cubicBezTo>
                  <a:pt x="392" y="7290"/>
                  <a:pt x="364" y="7358"/>
                  <a:pt x="352" y="7421"/>
                </a:cubicBezTo>
                <a:cubicBezTo>
                  <a:pt x="347" y="7415"/>
                  <a:pt x="324" y="7409"/>
                  <a:pt x="313" y="7404"/>
                </a:cubicBezTo>
                <a:lnTo>
                  <a:pt x="313" y="7404"/>
                </a:lnTo>
                <a:cubicBezTo>
                  <a:pt x="330" y="7415"/>
                  <a:pt x="341" y="7421"/>
                  <a:pt x="358" y="7426"/>
                </a:cubicBezTo>
                <a:cubicBezTo>
                  <a:pt x="347" y="7466"/>
                  <a:pt x="341" y="7500"/>
                  <a:pt x="335" y="7540"/>
                </a:cubicBezTo>
                <a:cubicBezTo>
                  <a:pt x="330" y="7506"/>
                  <a:pt x="324" y="7477"/>
                  <a:pt x="307" y="7449"/>
                </a:cubicBezTo>
                <a:cubicBezTo>
                  <a:pt x="307" y="7477"/>
                  <a:pt x="296" y="7500"/>
                  <a:pt x="267" y="7512"/>
                </a:cubicBezTo>
                <a:cubicBezTo>
                  <a:pt x="279" y="7512"/>
                  <a:pt x="290" y="7517"/>
                  <a:pt x="296" y="7523"/>
                </a:cubicBezTo>
                <a:cubicBezTo>
                  <a:pt x="261" y="7608"/>
                  <a:pt x="256" y="7704"/>
                  <a:pt x="233" y="7801"/>
                </a:cubicBezTo>
                <a:cubicBezTo>
                  <a:pt x="250" y="7795"/>
                  <a:pt x="273" y="7790"/>
                  <a:pt x="284" y="7790"/>
                </a:cubicBezTo>
                <a:cubicBezTo>
                  <a:pt x="279" y="7875"/>
                  <a:pt x="267" y="7960"/>
                  <a:pt x="250" y="8045"/>
                </a:cubicBezTo>
                <a:cubicBezTo>
                  <a:pt x="233" y="7999"/>
                  <a:pt x="239" y="7948"/>
                  <a:pt x="250" y="7903"/>
                </a:cubicBezTo>
                <a:lnTo>
                  <a:pt x="250" y="7903"/>
                </a:lnTo>
                <a:cubicBezTo>
                  <a:pt x="171" y="7920"/>
                  <a:pt x="227" y="8243"/>
                  <a:pt x="159" y="8323"/>
                </a:cubicBezTo>
                <a:cubicBezTo>
                  <a:pt x="137" y="8312"/>
                  <a:pt x="114" y="8300"/>
                  <a:pt x="97" y="8289"/>
                </a:cubicBezTo>
                <a:cubicBezTo>
                  <a:pt x="103" y="8289"/>
                  <a:pt x="120" y="8283"/>
                  <a:pt x="125" y="8283"/>
                </a:cubicBezTo>
                <a:cubicBezTo>
                  <a:pt x="131" y="8255"/>
                  <a:pt x="142" y="8238"/>
                  <a:pt x="171" y="8232"/>
                </a:cubicBezTo>
                <a:cubicBezTo>
                  <a:pt x="159" y="8209"/>
                  <a:pt x="148" y="8192"/>
                  <a:pt x="142" y="8170"/>
                </a:cubicBezTo>
                <a:lnTo>
                  <a:pt x="142" y="8170"/>
                </a:lnTo>
                <a:lnTo>
                  <a:pt x="182" y="8175"/>
                </a:lnTo>
                <a:cubicBezTo>
                  <a:pt x="176" y="8170"/>
                  <a:pt x="154" y="8158"/>
                  <a:pt x="148" y="8153"/>
                </a:cubicBezTo>
                <a:cubicBezTo>
                  <a:pt x="159" y="8068"/>
                  <a:pt x="171" y="7971"/>
                  <a:pt x="108" y="7903"/>
                </a:cubicBezTo>
                <a:cubicBezTo>
                  <a:pt x="108" y="8016"/>
                  <a:pt x="86" y="8130"/>
                  <a:pt x="80" y="8243"/>
                </a:cubicBezTo>
                <a:cubicBezTo>
                  <a:pt x="74" y="8243"/>
                  <a:pt x="63" y="8255"/>
                  <a:pt x="57" y="8260"/>
                </a:cubicBezTo>
                <a:cubicBezTo>
                  <a:pt x="86" y="8289"/>
                  <a:pt x="63" y="8329"/>
                  <a:pt x="46" y="8357"/>
                </a:cubicBezTo>
                <a:cubicBezTo>
                  <a:pt x="80" y="8419"/>
                  <a:pt x="46" y="8487"/>
                  <a:pt x="46" y="8556"/>
                </a:cubicBezTo>
                <a:lnTo>
                  <a:pt x="23" y="8561"/>
                </a:lnTo>
                <a:cubicBezTo>
                  <a:pt x="35" y="8561"/>
                  <a:pt x="46" y="8573"/>
                  <a:pt x="52" y="8573"/>
                </a:cubicBezTo>
                <a:cubicBezTo>
                  <a:pt x="52" y="8646"/>
                  <a:pt x="35" y="8720"/>
                  <a:pt x="52" y="8794"/>
                </a:cubicBezTo>
                <a:cubicBezTo>
                  <a:pt x="63" y="8822"/>
                  <a:pt x="40" y="8845"/>
                  <a:pt x="29" y="8868"/>
                </a:cubicBezTo>
                <a:cubicBezTo>
                  <a:pt x="40" y="8879"/>
                  <a:pt x="52" y="8890"/>
                  <a:pt x="63" y="8902"/>
                </a:cubicBezTo>
                <a:cubicBezTo>
                  <a:pt x="52" y="8907"/>
                  <a:pt x="35" y="8913"/>
                  <a:pt x="23" y="8913"/>
                </a:cubicBezTo>
                <a:cubicBezTo>
                  <a:pt x="52" y="9123"/>
                  <a:pt x="0" y="9321"/>
                  <a:pt x="6" y="9526"/>
                </a:cubicBezTo>
                <a:cubicBezTo>
                  <a:pt x="35" y="9560"/>
                  <a:pt x="6" y="9599"/>
                  <a:pt x="0" y="9639"/>
                </a:cubicBezTo>
                <a:cubicBezTo>
                  <a:pt x="12" y="9685"/>
                  <a:pt x="18" y="9736"/>
                  <a:pt x="18" y="9787"/>
                </a:cubicBezTo>
                <a:lnTo>
                  <a:pt x="35" y="9815"/>
                </a:lnTo>
                <a:cubicBezTo>
                  <a:pt x="23" y="9838"/>
                  <a:pt x="18" y="9860"/>
                  <a:pt x="12" y="9883"/>
                </a:cubicBezTo>
                <a:cubicBezTo>
                  <a:pt x="18" y="9906"/>
                  <a:pt x="23" y="9923"/>
                  <a:pt x="29" y="9946"/>
                </a:cubicBezTo>
                <a:cubicBezTo>
                  <a:pt x="23" y="9951"/>
                  <a:pt x="12" y="9963"/>
                  <a:pt x="6" y="9968"/>
                </a:cubicBezTo>
                <a:lnTo>
                  <a:pt x="29" y="9968"/>
                </a:lnTo>
                <a:cubicBezTo>
                  <a:pt x="23" y="10008"/>
                  <a:pt x="23" y="10042"/>
                  <a:pt x="29" y="10076"/>
                </a:cubicBezTo>
                <a:cubicBezTo>
                  <a:pt x="23" y="10082"/>
                  <a:pt x="12" y="10082"/>
                  <a:pt x="12" y="10087"/>
                </a:cubicBezTo>
                <a:cubicBezTo>
                  <a:pt x="18" y="10093"/>
                  <a:pt x="29" y="10104"/>
                  <a:pt x="35" y="10110"/>
                </a:cubicBezTo>
                <a:cubicBezTo>
                  <a:pt x="12" y="10178"/>
                  <a:pt x="63" y="10246"/>
                  <a:pt x="46" y="10314"/>
                </a:cubicBezTo>
                <a:cubicBezTo>
                  <a:pt x="97" y="10405"/>
                  <a:pt x="69" y="10519"/>
                  <a:pt x="97" y="10621"/>
                </a:cubicBezTo>
                <a:cubicBezTo>
                  <a:pt x="103" y="10626"/>
                  <a:pt x="120" y="10632"/>
                  <a:pt x="131" y="10638"/>
                </a:cubicBezTo>
                <a:cubicBezTo>
                  <a:pt x="125" y="10643"/>
                  <a:pt x="108" y="10660"/>
                  <a:pt x="103" y="10666"/>
                </a:cubicBezTo>
                <a:cubicBezTo>
                  <a:pt x="131" y="10791"/>
                  <a:pt x="108" y="10921"/>
                  <a:pt x="159" y="11035"/>
                </a:cubicBezTo>
                <a:lnTo>
                  <a:pt x="193" y="11035"/>
                </a:lnTo>
                <a:cubicBezTo>
                  <a:pt x="182" y="10973"/>
                  <a:pt x="171" y="10916"/>
                  <a:pt x="154" y="10859"/>
                </a:cubicBezTo>
                <a:cubicBezTo>
                  <a:pt x="159" y="10853"/>
                  <a:pt x="165" y="10842"/>
                  <a:pt x="171" y="10836"/>
                </a:cubicBezTo>
                <a:cubicBezTo>
                  <a:pt x="137" y="10751"/>
                  <a:pt x="148" y="10655"/>
                  <a:pt x="137" y="10564"/>
                </a:cubicBezTo>
                <a:cubicBezTo>
                  <a:pt x="131" y="10558"/>
                  <a:pt x="114" y="10553"/>
                  <a:pt x="108" y="10547"/>
                </a:cubicBezTo>
                <a:cubicBezTo>
                  <a:pt x="114" y="10524"/>
                  <a:pt x="120" y="10502"/>
                  <a:pt x="131" y="10479"/>
                </a:cubicBezTo>
                <a:lnTo>
                  <a:pt x="86" y="10439"/>
                </a:lnTo>
                <a:cubicBezTo>
                  <a:pt x="97" y="10439"/>
                  <a:pt x="114" y="10428"/>
                  <a:pt x="120" y="10428"/>
                </a:cubicBezTo>
                <a:cubicBezTo>
                  <a:pt x="114" y="10417"/>
                  <a:pt x="103" y="10394"/>
                  <a:pt x="97" y="10388"/>
                </a:cubicBezTo>
                <a:cubicBezTo>
                  <a:pt x="114" y="10377"/>
                  <a:pt x="131" y="10365"/>
                  <a:pt x="148" y="10354"/>
                </a:cubicBezTo>
                <a:lnTo>
                  <a:pt x="148" y="10354"/>
                </a:lnTo>
                <a:cubicBezTo>
                  <a:pt x="137" y="10360"/>
                  <a:pt x="120" y="10360"/>
                  <a:pt x="108" y="10360"/>
                </a:cubicBezTo>
                <a:cubicBezTo>
                  <a:pt x="103" y="10207"/>
                  <a:pt x="103" y="10053"/>
                  <a:pt x="86" y="9900"/>
                </a:cubicBezTo>
                <a:lnTo>
                  <a:pt x="86" y="9900"/>
                </a:lnTo>
                <a:lnTo>
                  <a:pt x="171" y="9923"/>
                </a:lnTo>
                <a:cubicBezTo>
                  <a:pt x="159" y="9923"/>
                  <a:pt x="137" y="9929"/>
                  <a:pt x="125" y="9929"/>
                </a:cubicBezTo>
                <a:cubicBezTo>
                  <a:pt x="125" y="10002"/>
                  <a:pt x="137" y="10076"/>
                  <a:pt x="148" y="10150"/>
                </a:cubicBezTo>
                <a:lnTo>
                  <a:pt x="182" y="10133"/>
                </a:lnTo>
                <a:cubicBezTo>
                  <a:pt x="205" y="10235"/>
                  <a:pt x="216" y="10337"/>
                  <a:pt x="216" y="10439"/>
                </a:cubicBezTo>
                <a:cubicBezTo>
                  <a:pt x="188" y="10422"/>
                  <a:pt x="176" y="10394"/>
                  <a:pt x="176" y="10360"/>
                </a:cubicBezTo>
                <a:lnTo>
                  <a:pt x="171" y="10360"/>
                </a:lnTo>
                <a:lnTo>
                  <a:pt x="171" y="10428"/>
                </a:lnTo>
                <a:cubicBezTo>
                  <a:pt x="193" y="10439"/>
                  <a:pt x="210" y="10445"/>
                  <a:pt x="233" y="10451"/>
                </a:cubicBezTo>
                <a:cubicBezTo>
                  <a:pt x="227" y="10479"/>
                  <a:pt x="193" y="10468"/>
                  <a:pt x="176" y="10473"/>
                </a:cubicBezTo>
                <a:cubicBezTo>
                  <a:pt x="188" y="10519"/>
                  <a:pt x="193" y="10570"/>
                  <a:pt x="205" y="10615"/>
                </a:cubicBezTo>
                <a:cubicBezTo>
                  <a:pt x="210" y="10587"/>
                  <a:pt x="222" y="10564"/>
                  <a:pt x="227" y="10541"/>
                </a:cubicBezTo>
                <a:lnTo>
                  <a:pt x="227" y="10541"/>
                </a:lnTo>
                <a:cubicBezTo>
                  <a:pt x="227" y="10598"/>
                  <a:pt x="284" y="10678"/>
                  <a:pt x="222" y="10717"/>
                </a:cubicBezTo>
                <a:cubicBezTo>
                  <a:pt x="227" y="10751"/>
                  <a:pt x="233" y="10785"/>
                  <a:pt x="239" y="10819"/>
                </a:cubicBezTo>
                <a:cubicBezTo>
                  <a:pt x="239" y="10797"/>
                  <a:pt x="239" y="10780"/>
                  <a:pt x="239" y="10757"/>
                </a:cubicBezTo>
                <a:lnTo>
                  <a:pt x="256" y="10757"/>
                </a:lnTo>
                <a:cubicBezTo>
                  <a:pt x="261" y="10785"/>
                  <a:pt x="267" y="10819"/>
                  <a:pt x="273" y="10848"/>
                </a:cubicBezTo>
                <a:cubicBezTo>
                  <a:pt x="261" y="10848"/>
                  <a:pt x="244" y="10853"/>
                  <a:pt x="239" y="10853"/>
                </a:cubicBezTo>
                <a:cubicBezTo>
                  <a:pt x="279" y="10853"/>
                  <a:pt x="279" y="10882"/>
                  <a:pt x="273" y="10910"/>
                </a:cubicBezTo>
                <a:cubicBezTo>
                  <a:pt x="261" y="10910"/>
                  <a:pt x="244" y="10904"/>
                  <a:pt x="233" y="10904"/>
                </a:cubicBezTo>
                <a:cubicBezTo>
                  <a:pt x="261" y="10995"/>
                  <a:pt x="273" y="11086"/>
                  <a:pt x="290" y="11182"/>
                </a:cubicBezTo>
                <a:cubicBezTo>
                  <a:pt x="290" y="11165"/>
                  <a:pt x="290" y="11143"/>
                  <a:pt x="290" y="11131"/>
                </a:cubicBezTo>
                <a:lnTo>
                  <a:pt x="318" y="11120"/>
                </a:lnTo>
                <a:cubicBezTo>
                  <a:pt x="324" y="11154"/>
                  <a:pt x="330" y="11188"/>
                  <a:pt x="335" y="11222"/>
                </a:cubicBezTo>
                <a:cubicBezTo>
                  <a:pt x="330" y="11217"/>
                  <a:pt x="307" y="11217"/>
                  <a:pt x="301" y="11217"/>
                </a:cubicBezTo>
                <a:cubicBezTo>
                  <a:pt x="313" y="11330"/>
                  <a:pt x="330" y="11443"/>
                  <a:pt x="369" y="11551"/>
                </a:cubicBezTo>
                <a:cubicBezTo>
                  <a:pt x="369" y="11489"/>
                  <a:pt x="347" y="11432"/>
                  <a:pt x="352" y="11370"/>
                </a:cubicBezTo>
                <a:lnTo>
                  <a:pt x="352" y="11370"/>
                </a:lnTo>
                <a:cubicBezTo>
                  <a:pt x="392" y="11455"/>
                  <a:pt x="403" y="11546"/>
                  <a:pt x="415" y="11642"/>
                </a:cubicBezTo>
                <a:cubicBezTo>
                  <a:pt x="409" y="11648"/>
                  <a:pt x="403" y="11653"/>
                  <a:pt x="403" y="11659"/>
                </a:cubicBezTo>
                <a:cubicBezTo>
                  <a:pt x="386" y="11687"/>
                  <a:pt x="398" y="11721"/>
                  <a:pt x="409" y="11750"/>
                </a:cubicBezTo>
                <a:cubicBezTo>
                  <a:pt x="432" y="11727"/>
                  <a:pt x="426" y="11699"/>
                  <a:pt x="426" y="11665"/>
                </a:cubicBezTo>
                <a:lnTo>
                  <a:pt x="426" y="11665"/>
                </a:lnTo>
                <a:cubicBezTo>
                  <a:pt x="449" y="11704"/>
                  <a:pt x="454" y="11744"/>
                  <a:pt x="466" y="11784"/>
                </a:cubicBezTo>
                <a:lnTo>
                  <a:pt x="420" y="11784"/>
                </a:lnTo>
                <a:cubicBezTo>
                  <a:pt x="432" y="11818"/>
                  <a:pt x="437" y="11846"/>
                  <a:pt x="449" y="11880"/>
                </a:cubicBezTo>
                <a:cubicBezTo>
                  <a:pt x="454" y="11858"/>
                  <a:pt x="460" y="11835"/>
                  <a:pt x="471" y="11818"/>
                </a:cubicBezTo>
                <a:cubicBezTo>
                  <a:pt x="483" y="11869"/>
                  <a:pt x="488" y="11920"/>
                  <a:pt x="500" y="11971"/>
                </a:cubicBezTo>
                <a:cubicBezTo>
                  <a:pt x="483" y="11977"/>
                  <a:pt x="460" y="11988"/>
                  <a:pt x="443" y="11999"/>
                </a:cubicBezTo>
                <a:cubicBezTo>
                  <a:pt x="528" y="12045"/>
                  <a:pt x="505" y="12175"/>
                  <a:pt x="568" y="12243"/>
                </a:cubicBezTo>
                <a:cubicBezTo>
                  <a:pt x="562" y="12232"/>
                  <a:pt x="557" y="12204"/>
                  <a:pt x="551" y="12192"/>
                </a:cubicBezTo>
                <a:cubicBezTo>
                  <a:pt x="562" y="12192"/>
                  <a:pt x="574" y="12187"/>
                  <a:pt x="579" y="12181"/>
                </a:cubicBezTo>
                <a:cubicBezTo>
                  <a:pt x="579" y="12198"/>
                  <a:pt x="585" y="12226"/>
                  <a:pt x="585" y="12238"/>
                </a:cubicBezTo>
                <a:cubicBezTo>
                  <a:pt x="596" y="12249"/>
                  <a:pt x="602" y="12260"/>
                  <a:pt x="613" y="12272"/>
                </a:cubicBezTo>
                <a:cubicBezTo>
                  <a:pt x="602" y="12272"/>
                  <a:pt x="574" y="12278"/>
                  <a:pt x="557" y="12278"/>
                </a:cubicBezTo>
                <a:cubicBezTo>
                  <a:pt x="568" y="12312"/>
                  <a:pt x="574" y="12351"/>
                  <a:pt x="608" y="12368"/>
                </a:cubicBezTo>
                <a:cubicBezTo>
                  <a:pt x="619" y="12408"/>
                  <a:pt x="625" y="12448"/>
                  <a:pt x="625" y="12493"/>
                </a:cubicBezTo>
                <a:cubicBezTo>
                  <a:pt x="636" y="12499"/>
                  <a:pt x="647" y="12510"/>
                  <a:pt x="653" y="12521"/>
                </a:cubicBezTo>
                <a:cubicBezTo>
                  <a:pt x="659" y="12567"/>
                  <a:pt x="670" y="12612"/>
                  <a:pt x="693" y="12658"/>
                </a:cubicBezTo>
                <a:cubicBezTo>
                  <a:pt x="681" y="12652"/>
                  <a:pt x="659" y="12635"/>
                  <a:pt x="647" y="12629"/>
                </a:cubicBezTo>
                <a:lnTo>
                  <a:pt x="647" y="12629"/>
                </a:lnTo>
                <a:cubicBezTo>
                  <a:pt x="687" y="12663"/>
                  <a:pt x="704" y="12720"/>
                  <a:pt x="744" y="12748"/>
                </a:cubicBezTo>
                <a:cubicBezTo>
                  <a:pt x="732" y="12703"/>
                  <a:pt x="721" y="12663"/>
                  <a:pt x="715" y="12618"/>
                </a:cubicBezTo>
                <a:lnTo>
                  <a:pt x="715" y="12618"/>
                </a:lnTo>
                <a:cubicBezTo>
                  <a:pt x="783" y="12748"/>
                  <a:pt x="835" y="12890"/>
                  <a:pt x="874" y="13038"/>
                </a:cubicBezTo>
                <a:cubicBezTo>
                  <a:pt x="863" y="13009"/>
                  <a:pt x="852" y="12987"/>
                  <a:pt x="835" y="12964"/>
                </a:cubicBezTo>
                <a:cubicBezTo>
                  <a:pt x="818" y="12987"/>
                  <a:pt x="823" y="13015"/>
                  <a:pt x="823" y="13043"/>
                </a:cubicBezTo>
                <a:cubicBezTo>
                  <a:pt x="846" y="13066"/>
                  <a:pt x="863" y="13089"/>
                  <a:pt x="880" y="13112"/>
                </a:cubicBezTo>
                <a:cubicBezTo>
                  <a:pt x="874" y="13117"/>
                  <a:pt x="863" y="13129"/>
                  <a:pt x="857" y="13134"/>
                </a:cubicBezTo>
                <a:cubicBezTo>
                  <a:pt x="890" y="13140"/>
                  <a:pt x="956" y="13248"/>
                  <a:pt x="901" y="13248"/>
                </a:cubicBezTo>
                <a:cubicBezTo>
                  <a:pt x="900" y="13248"/>
                  <a:pt x="898" y="13248"/>
                  <a:pt x="897" y="13248"/>
                </a:cubicBezTo>
                <a:cubicBezTo>
                  <a:pt x="812" y="13134"/>
                  <a:pt x="789" y="12981"/>
                  <a:pt x="698" y="12873"/>
                </a:cubicBezTo>
                <a:cubicBezTo>
                  <a:pt x="704" y="12868"/>
                  <a:pt x="710" y="12856"/>
                  <a:pt x="710" y="12851"/>
                </a:cubicBezTo>
                <a:cubicBezTo>
                  <a:pt x="670" y="12771"/>
                  <a:pt x="653" y="12686"/>
                  <a:pt x="625" y="12607"/>
                </a:cubicBezTo>
                <a:cubicBezTo>
                  <a:pt x="608" y="12612"/>
                  <a:pt x="574" y="12618"/>
                  <a:pt x="557" y="12618"/>
                </a:cubicBezTo>
                <a:cubicBezTo>
                  <a:pt x="568" y="12663"/>
                  <a:pt x="591" y="12709"/>
                  <a:pt x="642" y="12720"/>
                </a:cubicBezTo>
                <a:cubicBezTo>
                  <a:pt x="647" y="12737"/>
                  <a:pt x="647" y="12760"/>
                  <a:pt x="647" y="12777"/>
                </a:cubicBezTo>
                <a:cubicBezTo>
                  <a:pt x="630" y="12817"/>
                  <a:pt x="676" y="12851"/>
                  <a:pt x="687" y="12890"/>
                </a:cubicBezTo>
                <a:lnTo>
                  <a:pt x="647" y="12896"/>
                </a:lnTo>
                <a:cubicBezTo>
                  <a:pt x="659" y="12896"/>
                  <a:pt x="676" y="12902"/>
                  <a:pt x="687" y="12902"/>
                </a:cubicBezTo>
                <a:cubicBezTo>
                  <a:pt x="681" y="12924"/>
                  <a:pt x="676" y="12958"/>
                  <a:pt x="670" y="12981"/>
                </a:cubicBezTo>
                <a:cubicBezTo>
                  <a:pt x="687" y="12987"/>
                  <a:pt x="704" y="12998"/>
                  <a:pt x="727" y="13004"/>
                </a:cubicBezTo>
                <a:cubicBezTo>
                  <a:pt x="715" y="13015"/>
                  <a:pt x="704" y="13038"/>
                  <a:pt x="698" y="13049"/>
                </a:cubicBezTo>
                <a:cubicBezTo>
                  <a:pt x="704" y="13043"/>
                  <a:pt x="721" y="13038"/>
                  <a:pt x="727" y="13032"/>
                </a:cubicBezTo>
                <a:cubicBezTo>
                  <a:pt x="732" y="13066"/>
                  <a:pt x="755" y="13100"/>
                  <a:pt x="732" y="13134"/>
                </a:cubicBezTo>
                <a:cubicBezTo>
                  <a:pt x="738" y="13129"/>
                  <a:pt x="749" y="13123"/>
                  <a:pt x="755" y="13117"/>
                </a:cubicBezTo>
                <a:cubicBezTo>
                  <a:pt x="789" y="13214"/>
                  <a:pt x="846" y="13299"/>
                  <a:pt x="886" y="13390"/>
                </a:cubicBezTo>
                <a:lnTo>
                  <a:pt x="852" y="13384"/>
                </a:lnTo>
                <a:lnTo>
                  <a:pt x="852" y="13384"/>
                </a:lnTo>
                <a:cubicBezTo>
                  <a:pt x="908" y="13401"/>
                  <a:pt x="959" y="13492"/>
                  <a:pt x="937" y="13548"/>
                </a:cubicBezTo>
                <a:cubicBezTo>
                  <a:pt x="931" y="13577"/>
                  <a:pt x="971" y="13577"/>
                  <a:pt x="982" y="13588"/>
                </a:cubicBezTo>
                <a:cubicBezTo>
                  <a:pt x="994" y="13614"/>
                  <a:pt x="1006" y="13636"/>
                  <a:pt x="1022" y="13656"/>
                </a:cubicBezTo>
                <a:lnTo>
                  <a:pt x="1022" y="13656"/>
                </a:lnTo>
                <a:cubicBezTo>
                  <a:pt x="1022" y="13599"/>
                  <a:pt x="1062" y="13571"/>
                  <a:pt x="1101" y="13537"/>
                </a:cubicBezTo>
                <a:cubicBezTo>
                  <a:pt x="1090" y="13497"/>
                  <a:pt x="1073" y="13452"/>
                  <a:pt x="1056" y="13412"/>
                </a:cubicBezTo>
                <a:lnTo>
                  <a:pt x="1056" y="13412"/>
                </a:lnTo>
                <a:cubicBezTo>
                  <a:pt x="1175" y="13611"/>
                  <a:pt x="1294" y="13821"/>
                  <a:pt x="1408" y="14031"/>
                </a:cubicBezTo>
                <a:cubicBezTo>
                  <a:pt x="1396" y="14025"/>
                  <a:pt x="1374" y="14025"/>
                  <a:pt x="1362" y="14019"/>
                </a:cubicBezTo>
                <a:lnTo>
                  <a:pt x="1362" y="14019"/>
                </a:lnTo>
                <a:cubicBezTo>
                  <a:pt x="1362" y="14025"/>
                  <a:pt x="1368" y="14036"/>
                  <a:pt x="1368" y="14036"/>
                </a:cubicBezTo>
                <a:cubicBezTo>
                  <a:pt x="1375" y="14036"/>
                  <a:pt x="1381" y="14035"/>
                  <a:pt x="1387" y="14035"/>
                </a:cubicBezTo>
                <a:cubicBezTo>
                  <a:pt x="1421" y="14035"/>
                  <a:pt x="1441" y="14050"/>
                  <a:pt x="1436" y="14093"/>
                </a:cubicBezTo>
                <a:cubicBezTo>
                  <a:pt x="1425" y="14087"/>
                  <a:pt x="1396" y="14076"/>
                  <a:pt x="1385" y="14065"/>
                </a:cubicBezTo>
                <a:lnTo>
                  <a:pt x="1385" y="14065"/>
                </a:lnTo>
                <a:cubicBezTo>
                  <a:pt x="1396" y="14076"/>
                  <a:pt x="1402" y="14093"/>
                  <a:pt x="1413" y="14104"/>
                </a:cubicBezTo>
                <a:cubicBezTo>
                  <a:pt x="1425" y="14099"/>
                  <a:pt x="1442" y="14099"/>
                  <a:pt x="1453" y="14099"/>
                </a:cubicBezTo>
                <a:cubicBezTo>
                  <a:pt x="1493" y="14156"/>
                  <a:pt x="1527" y="14224"/>
                  <a:pt x="1561" y="14286"/>
                </a:cubicBezTo>
                <a:cubicBezTo>
                  <a:pt x="1601" y="14365"/>
                  <a:pt x="1708" y="14434"/>
                  <a:pt x="1680" y="14530"/>
                </a:cubicBezTo>
                <a:cubicBezTo>
                  <a:pt x="1697" y="14570"/>
                  <a:pt x="1714" y="14609"/>
                  <a:pt x="1731" y="14649"/>
                </a:cubicBezTo>
                <a:cubicBezTo>
                  <a:pt x="1737" y="14655"/>
                  <a:pt x="1754" y="14661"/>
                  <a:pt x="1759" y="14666"/>
                </a:cubicBezTo>
                <a:cubicBezTo>
                  <a:pt x="1764" y="14694"/>
                  <a:pt x="1780" y="14715"/>
                  <a:pt x="1808" y="14715"/>
                </a:cubicBezTo>
                <a:cubicBezTo>
                  <a:pt x="1814" y="14715"/>
                  <a:pt x="1820" y="14714"/>
                  <a:pt x="1827" y="14712"/>
                </a:cubicBezTo>
                <a:cubicBezTo>
                  <a:pt x="1816" y="14689"/>
                  <a:pt x="1799" y="14672"/>
                  <a:pt x="1788" y="14649"/>
                </a:cubicBezTo>
                <a:lnTo>
                  <a:pt x="1788" y="14649"/>
                </a:lnTo>
                <a:cubicBezTo>
                  <a:pt x="1816" y="14672"/>
                  <a:pt x="1839" y="14700"/>
                  <a:pt x="1862" y="14729"/>
                </a:cubicBezTo>
                <a:cubicBezTo>
                  <a:pt x="1850" y="14734"/>
                  <a:pt x="1827" y="14740"/>
                  <a:pt x="1816" y="14746"/>
                </a:cubicBezTo>
                <a:cubicBezTo>
                  <a:pt x="1833" y="14757"/>
                  <a:pt x="1850" y="14768"/>
                  <a:pt x="1867" y="14785"/>
                </a:cubicBezTo>
                <a:cubicBezTo>
                  <a:pt x="1844" y="14791"/>
                  <a:pt x="1822" y="14802"/>
                  <a:pt x="1805" y="14814"/>
                </a:cubicBezTo>
                <a:cubicBezTo>
                  <a:pt x="1788" y="14791"/>
                  <a:pt x="1776" y="14774"/>
                  <a:pt x="1759" y="14757"/>
                </a:cubicBezTo>
                <a:lnTo>
                  <a:pt x="1759" y="14734"/>
                </a:lnTo>
                <a:cubicBezTo>
                  <a:pt x="1725" y="14689"/>
                  <a:pt x="1686" y="14649"/>
                  <a:pt x="1640" y="14615"/>
                </a:cubicBezTo>
                <a:cubicBezTo>
                  <a:pt x="1640" y="14598"/>
                  <a:pt x="1640" y="14570"/>
                  <a:pt x="1640" y="14558"/>
                </a:cubicBezTo>
                <a:cubicBezTo>
                  <a:pt x="1629" y="14564"/>
                  <a:pt x="1606" y="14570"/>
                  <a:pt x="1595" y="14575"/>
                </a:cubicBezTo>
                <a:cubicBezTo>
                  <a:pt x="1612" y="14672"/>
                  <a:pt x="1691" y="14740"/>
                  <a:pt x="1742" y="14825"/>
                </a:cubicBezTo>
                <a:lnTo>
                  <a:pt x="1720" y="14834"/>
                </a:lnTo>
                <a:lnTo>
                  <a:pt x="1720" y="14834"/>
                </a:lnTo>
                <a:cubicBezTo>
                  <a:pt x="1730" y="14831"/>
                  <a:pt x="1743" y="14831"/>
                  <a:pt x="1748" y="14831"/>
                </a:cubicBezTo>
                <a:cubicBezTo>
                  <a:pt x="1771" y="14876"/>
                  <a:pt x="1805" y="14916"/>
                  <a:pt x="1844" y="14944"/>
                </a:cubicBezTo>
                <a:cubicBezTo>
                  <a:pt x="1856" y="14984"/>
                  <a:pt x="1873" y="15012"/>
                  <a:pt x="1918" y="15012"/>
                </a:cubicBezTo>
                <a:cubicBezTo>
                  <a:pt x="1913" y="15018"/>
                  <a:pt x="1896" y="15035"/>
                  <a:pt x="1890" y="15041"/>
                </a:cubicBezTo>
                <a:cubicBezTo>
                  <a:pt x="1901" y="15035"/>
                  <a:pt x="1924" y="15029"/>
                  <a:pt x="1935" y="15024"/>
                </a:cubicBezTo>
                <a:cubicBezTo>
                  <a:pt x="1941" y="15041"/>
                  <a:pt x="1941" y="15069"/>
                  <a:pt x="1941" y="15086"/>
                </a:cubicBezTo>
                <a:cubicBezTo>
                  <a:pt x="1947" y="15086"/>
                  <a:pt x="1958" y="15080"/>
                  <a:pt x="1964" y="15080"/>
                </a:cubicBezTo>
                <a:cubicBezTo>
                  <a:pt x="1947" y="15024"/>
                  <a:pt x="1930" y="14956"/>
                  <a:pt x="1862" y="14944"/>
                </a:cubicBezTo>
                <a:lnTo>
                  <a:pt x="1862" y="14893"/>
                </a:lnTo>
                <a:cubicBezTo>
                  <a:pt x="1844" y="14865"/>
                  <a:pt x="1822" y="14842"/>
                  <a:pt x="1799" y="14819"/>
                </a:cubicBezTo>
                <a:cubicBezTo>
                  <a:pt x="1822" y="14814"/>
                  <a:pt x="1856" y="14808"/>
                  <a:pt x="1879" y="14802"/>
                </a:cubicBezTo>
                <a:cubicBezTo>
                  <a:pt x="1879" y="14814"/>
                  <a:pt x="1879" y="14836"/>
                  <a:pt x="1879" y="14848"/>
                </a:cubicBezTo>
                <a:cubicBezTo>
                  <a:pt x="1896" y="14842"/>
                  <a:pt x="1913" y="14836"/>
                  <a:pt x="1924" y="14825"/>
                </a:cubicBezTo>
                <a:cubicBezTo>
                  <a:pt x="1930" y="14831"/>
                  <a:pt x="1947" y="14842"/>
                  <a:pt x="1952" y="14848"/>
                </a:cubicBezTo>
                <a:cubicBezTo>
                  <a:pt x="1941" y="14853"/>
                  <a:pt x="1913" y="14865"/>
                  <a:pt x="1901" y="14876"/>
                </a:cubicBezTo>
                <a:cubicBezTo>
                  <a:pt x="1918" y="14876"/>
                  <a:pt x="1947" y="14882"/>
                  <a:pt x="1964" y="14882"/>
                </a:cubicBezTo>
                <a:cubicBezTo>
                  <a:pt x="1975" y="14893"/>
                  <a:pt x="1986" y="14904"/>
                  <a:pt x="1998" y="14916"/>
                </a:cubicBezTo>
                <a:cubicBezTo>
                  <a:pt x="1981" y="14910"/>
                  <a:pt x="1964" y="14893"/>
                  <a:pt x="1941" y="14893"/>
                </a:cubicBezTo>
                <a:cubicBezTo>
                  <a:pt x="1930" y="14950"/>
                  <a:pt x="2015" y="14927"/>
                  <a:pt x="2043" y="14961"/>
                </a:cubicBezTo>
                <a:cubicBezTo>
                  <a:pt x="2049" y="14978"/>
                  <a:pt x="2066" y="15018"/>
                  <a:pt x="2077" y="15041"/>
                </a:cubicBezTo>
                <a:cubicBezTo>
                  <a:pt x="2060" y="15035"/>
                  <a:pt x="2032" y="15029"/>
                  <a:pt x="2020" y="15029"/>
                </a:cubicBezTo>
                <a:cubicBezTo>
                  <a:pt x="2049" y="15041"/>
                  <a:pt x="2071" y="15069"/>
                  <a:pt x="2088" y="15097"/>
                </a:cubicBezTo>
                <a:cubicBezTo>
                  <a:pt x="2088" y="15086"/>
                  <a:pt x="2083" y="15052"/>
                  <a:pt x="2077" y="15041"/>
                </a:cubicBezTo>
                <a:lnTo>
                  <a:pt x="2077" y="15041"/>
                </a:lnTo>
                <a:cubicBezTo>
                  <a:pt x="2134" y="15052"/>
                  <a:pt x="2128" y="15092"/>
                  <a:pt x="2111" y="15131"/>
                </a:cubicBezTo>
                <a:cubicBezTo>
                  <a:pt x="2123" y="15131"/>
                  <a:pt x="2145" y="15126"/>
                  <a:pt x="2157" y="15126"/>
                </a:cubicBezTo>
                <a:cubicBezTo>
                  <a:pt x="2185" y="15148"/>
                  <a:pt x="2202" y="15165"/>
                  <a:pt x="2225" y="15188"/>
                </a:cubicBezTo>
                <a:cubicBezTo>
                  <a:pt x="2242" y="15217"/>
                  <a:pt x="2264" y="15239"/>
                  <a:pt x="2281" y="15268"/>
                </a:cubicBezTo>
                <a:cubicBezTo>
                  <a:pt x="2259" y="15268"/>
                  <a:pt x="2242" y="15262"/>
                  <a:pt x="2219" y="15262"/>
                </a:cubicBezTo>
                <a:cubicBezTo>
                  <a:pt x="2242" y="15279"/>
                  <a:pt x="2264" y="15285"/>
                  <a:pt x="2293" y="15285"/>
                </a:cubicBezTo>
                <a:cubicBezTo>
                  <a:pt x="2298" y="15290"/>
                  <a:pt x="2304" y="15296"/>
                  <a:pt x="2310" y="15307"/>
                </a:cubicBezTo>
                <a:cubicBezTo>
                  <a:pt x="2304" y="15319"/>
                  <a:pt x="2298" y="15330"/>
                  <a:pt x="2298" y="15341"/>
                </a:cubicBezTo>
                <a:cubicBezTo>
                  <a:pt x="2304" y="15336"/>
                  <a:pt x="2310" y="15324"/>
                  <a:pt x="2315" y="15319"/>
                </a:cubicBezTo>
                <a:cubicBezTo>
                  <a:pt x="2327" y="15341"/>
                  <a:pt x="2338" y="15358"/>
                  <a:pt x="2349" y="15375"/>
                </a:cubicBezTo>
                <a:cubicBezTo>
                  <a:pt x="2355" y="15364"/>
                  <a:pt x="2361" y="15353"/>
                  <a:pt x="2366" y="15336"/>
                </a:cubicBezTo>
                <a:cubicBezTo>
                  <a:pt x="2383" y="15358"/>
                  <a:pt x="2406" y="15375"/>
                  <a:pt x="2429" y="15392"/>
                </a:cubicBezTo>
                <a:cubicBezTo>
                  <a:pt x="2418" y="15398"/>
                  <a:pt x="2401" y="15404"/>
                  <a:pt x="2389" y="15409"/>
                </a:cubicBezTo>
                <a:cubicBezTo>
                  <a:pt x="2395" y="15421"/>
                  <a:pt x="2406" y="15438"/>
                  <a:pt x="2418" y="15443"/>
                </a:cubicBezTo>
                <a:cubicBezTo>
                  <a:pt x="2422" y="15421"/>
                  <a:pt x="2430" y="15414"/>
                  <a:pt x="2441" y="15414"/>
                </a:cubicBezTo>
                <a:cubicBezTo>
                  <a:pt x="2461" y="15414"/>
                  <a:pt x="2488" y="15440"/>
                  <a:pt x="2503" y="15455"/>
                </a:cubicBezTo>
                <a:cubicBezTo>
                  <a:pt x="2554" y="15506"/>
                  <a:pt x="2616" y="15551"/>
                  <a:pt x="2673" y="15597"/>
                </a:cubicBezTo>
                <a:cubicBezTo>
                  <a:pt x="2667" y="15614"/>
                  <a:pt x="2662" y="15625"/>
                  <a:pt x="2679" y="15642"/>
                </a:cubicBezTo>
                <a:cubicBezTo>
                  <a:pt x="2684" y="15636"/>
                  <a:pt x="2690" y="15625"/>
                  <a:pt x="2696" y="15614"/>
                </a:cubicBezTo>
                <a:cubicBezTo>
                  <a:pt x="2713" y="15625"/>
                  <a:pt x="2730" y="15636"/>
                  <a:pt x="2741" y="15648"/>
                </a:cubicBezTo>
                <a:cubicBezTo>
                  <a:pt x="2769" y="15676"/>
                  <a:pt x="2798" y="15704"/>
                  <a:pt x="2826" y="15733"/>
                </a:cubicBezTo>
                <a:cubicBezTo>
                  <a:pt x="2809" y="15733"/>
                  <a:pt x="2798" y="15733"/>
                  <a:pt x="2798" y="15750"/>
                </a:cubicBezTo>
                <a:cubicBezTo>
                  <a:pt x="2798" y="15756"/>
                  <a:pt x="2809" y="15761"/>
                  <a:pt x="2820" y="15767"/>
                </a:cubicBezTo>
                <a:cubicBezTo>
                  <a:pt x="2809" y="15778"/>
                  <a:pt x="2803" y="15784"/>
                  <a:pt x="2798" y="15795"/>
                </a:cubicBezTo>
                <a:cubicBezTo>
                  <a:pt x="2809" y="15795"/>
                  <a:pt x="2837" y="15807"/>
                  <a:pt x="2849" y="15807"/>
                </a:cubicBezTo>
                <a:cubicBezTo>
                  <a:pt x="2849" y="15801"/>
                  <a:pt x="2849" y="15778"/>
                  <a:pt x="2854" y="15767"/>
                </a:cubicBezTo>
                <a:cubicBezTo>
                  <a:pt x="2871" y="15784"/>
                  <a:pt x="2894" y="15807"/>
                  <a:pt x="2917" y="15824"/>
                </a:cubicBezTo>
                <a:cubicBezTo>
                  <a:pt x="2911" y="15841"/>
                  <a:pt x="2905" y="15858"/>
                  <a:pt x="2894" y="15875"/>
                </a:cubicBezTo>
                <a:cubicBezTo>
                  <a:pt x="2928" y="15903"/>
                  <a:pt x="2957" y="15937"/>
                  <a:pt x="2996" y="15960"/>
                </a:cubicBezTo>
                <a:cubicBezTo>
                  <a:pt x="2974" y="15926"/>
                  <a:pt x="2945" y="15897"/>
                  <a:pt x="2928" y="15863"/>
                </a:cubicBezTo>
                <a:lnTo>
                  <a:pt x="2928" y="15863"/>
                </a:lnTo>
                <a:cubicBezTo>
                  <a:pt x="2979" y="15886"/>
                  <a:pt x="3008" y="15931"/>
                  <a:pt x="3042" y="15971"/>
                </a:cubicBezTo>
                <a:cubicBezTo>
                  <a:pt x="3036" y="15983"/>
                  <a:pt x="3030" y="15994"/>
                  <a:pt x="3025" y="16000"/>
                </a:cubicBezTo>
                <a:lnTo>
                  <a:pt x="3076" y="16051"/>
                </a:lnTo>
                <a:cubicBezTo>
                  <a:pt x="3070" y="16028"/>
                  <a:pt x="3059" y="16000"/>
                  <a:pt x="3047" y="15977"/>
                </a:cubicBezTo>
                <a:lnTo>
                  <a:pt x="3047" y="15977"/>
                </a:lnTo>
                <a:cubicBezTo>
                  <a:pt x="3127" y="16045"/>
                  <a:pt x="3201" y="16119"/>
                  <a:pt x="3280" y="16192"/>
                </a:cubicBezTo>
                <a:cubicBezTo>
                  <a:pt x="3269" y="16192"/>
                  <a:pt x="3246" y="16187"/>
                  <a:pt x="3235" y="16187"/>
                </a:cubicBezTo>
                <a:cubicBezTo>
                  <a:pt x="3240" y="16204"/>
                  <a:pt x="3246" y="16221"/>
                  <a:pt x="3252" y="16238"/>
                </a:cubicBezTo>
                <a:cubicBezTo>
                  <a:pt x="3297" y="16266"/>
                  <a:pt x="3365" y="16255"/>
                  <a:pt x="3399" y="16300"/>
                </a:cubicBezTo>
                <a:cubicBezTo>
                  <a:pt x="3371" y="16295"/>
                  <a:pt x="3342" y="16289"/>
                  <a:pt x="3314" y="16278"/>
                </a:cubicBezTo>
                <a:lnTo>
                  <a:pt x="3314" y="16278"/>
                </a:lnTo>
                <a:cubicBezTo>
                  <a:pt x="3376" y="16334"/>
                  <a:pt x="3427" y="16408"/>
                  <a:pt x="3513" y="16425"/>
                </a:cubicBezTo>
                <a:lnTo>
                  <a:pt x="3501" y="16442"/>
                </a:lnTo>
                <a:cubicBezTo>
                  <a:pt x="3507" y="16442"/>
                  <a:pt x="3524" y="16448"/>
                  <a:pt x="3530" y="16448"/>
                </a:cubicBezTo>
                <a:lnTo>
                  <a:pt x="3524" y="16476"/>
                </a:lnTo>
                <a:lnTo>
                  <a:pt x="3535" y="16476"/>
                </a:lnTo>
                <a:cubicBezTo>
                  <a:pt x="3535" y="16465"/>
                  <a:pt x="3535" y="16442"/>
                  <a:pt x="3535" y="16425"/>
                </a:cubicBezTo>
                <a:cubicBezTo>
                  <a:pt x="3547" y="16436"/>
                  <a:pt x="3569" y="16465"/>
                  <a:pt x="3581" y="16476"/>
                </a:cubicBezTo>
                <a:cubicBezTo>
                  <a:pt x="3569" y="16482"/>
                  <a:pt x="3558" y="16493"/>
                  <a:pt x="3552" y="16504"/>
                </a:cubicBezTo>
                <a:cubicBezTo>
                  <a:pt x="3564" y="16504"/>
                  <a:pt x="3581" y="16510"/>
                  <a:pt x="3592" y="16510"/>
                </a:cubicBezTo>
                <a:cubicBezTo>
                  <a:pt x="3592" y="16504"/>
                  <a:pt x="3592" y="16487"/>
                  <a:pt x="3592" y="16482"/>
                </a:cubicBezTo>
                <a:cubicBezTo>
                  <a:pt x="3654" y="16504"/>
                  <a:pt x="3700" y="16561"/>
                  <a:pt x="3751" y="16601"/>
                </a:cubicBezTo>
                <a:cubicBezTo>
                  <a:pt x="3745" y="16607"/>
                  <a:pt x="3728" y="16618"/>
                  <a:pt x="3723" y="16629"/>
                </a:cubicBezTo>
                <a:cubicBezTo>
                  <a:pt x="3734" y="16618"/>
                  <a:pt x="3745" y="16612"/>
                  <a:pt x="3762" y="16601"/>
                </a:cubicBezTo>
                <a:cubicBezTo>
                  <a:pt x="3785" y="16629"/>
                  <a:pt x="3813" y="16652"/>
                  <a:pt x="3847" y="16675"/>
                </a:cubicBezTo>
                <a:cubicBezTo>
                  <a:pt x="3820" y="16665"/>
                  <a:pt x="3796" y="16656"/>
                  <a:pt x="3769" y="16656"/>
                </a:cubicBezTo>
                <a:cubicBezTo>
                  <a:pt x="3763" y="16656"/>
                  <a:pt x="3757" y="16657"/>
                  <a:pt x="3751" y="16658"/>
                </a:cubicBezTo>
                <a:cubicBezTo>
                  <a:pt x="3779" y="16669"/>
                  <a:pt x="3796" y="16686"/>
                  <a:pt x="3791" y="16714"/>
                </a:cubicBezTo>
                <a:cubicBezTo>
                  <a:pt x="3796" y="16714"/>
                  <a:pt x="3808" y="16703"/>
                  <a:pt x="3813" y="16697"/>
                </a:cubicBezTo>
                <a:cubicBezTo>
                  <a:pt x="3876" y="16771"/>
                  <a:pt x="3961" y="16822"/>
                  <a:pt x="4035" y="16879"/>
                </a:cubicBezTo>
                <a:cubicBezTo>
                  <a:pt x="4040" y="16868"/>
                  <a:pt x="4046" y="16845"/>
                  <a:pt x="4046" y="16828"/>
                </a:cubicBezTo>
                <a:cubicBezTo>
                  <a:pt x="4125" y="16873"/>
                  <a:pt x="4193" y="16924"/>
                  <a:pt x="4262" y="16981"/>
                </a:cubicBezTo>
                <a:cubicBezTo>
                  <a:pt x="4210" y="16975"/>
                  <a:pt x="4171" y="16947"/>
                  <a:pt x="4131" y="16913"/>
                </a:cubicBezTo>
                <a:lnTo>
                  <a:pt x="4131" y="16913"/>
                </a:lnTo>
                <a:cubicBezTo>
                  <a:pt x="4114" y="16992"/>
                  <a:pt x="4420" y="17089"/>
                  <a:pt x="4466" y="17191"/>
                </a:cubicBezTo>
                <a:cubicBezTo>
                  <a:pt x="4443" y="17202"/>
                  <a:pt x="4426" y="17214"/>
                  <a:pt x="4403" y="17231"/>
                </a:cubicBezTo>
                <a:cubicBezTo>
                  <a:pt x="4409" y="17219"/>
                  <a:pt x="4415" y="17208"/>
                  <a:pt x="4415" y="17197"/>
                </a:cubicBezTo>
                <a:cubicBezTo>
                  <a:pt x="4392" y="17185"/>
                  <a:pt x="4381" y="17163"/>
                  <a:pt x="4386" y="17134"/>
                </a:cubicBezTo>
                <a:lnTo>
                  <a:pt x="4318" y="17134"/>
                </a:lnTo>
                <a:lnTo>
                  <a:pt x="4341" y="17100"/>
                </a:lnTo>
                <a:lnTo>
                  <a:pt x="4307" y="17117"/>
                </a:lnTo>
                <a:cubicBezTo>
                  <a:pt x="4250" y="17080"/>
                  <a:pt x="4186" y="17038"/>
                  <a:pt x="4114" y="17038"/>
                </a:cubicBezTo>
                <a:cubicBezTo>
                  <a:pt x="4099" y="17038"/>
                  <a:pt x="4084" y="17040"/>
                  <a:pt x="4069" y="17044"/>
                </a:cubicBezTo>
                <a:cubicBezTo>
                  <a:pt x="4171" y="17095"/>
                  <a:pt x="4256" y="17168"/>
                  <a:pt x="4352" y="17225"/>
                </a:cubicBezTo>
                <a:cubicBezTo>
                  <a:pt x="4358" y="17231"/>
                  <a:pt x="4358" y="17242"/>
                  <a:pt x="4358" y="17248"/>
                </a:cubicBezTo>
                <a:cubicBezTo>
                  <a:pt x="4363" y="17246"/>
                  <a:pt x="4367" y="17246"/>
                  <a:pt x="4372" y="17246"/>
                </a:cubicBezTo>
                <a:cubicBezTo>
                  <a:pt x="4404" y="17246"/>
                  <a:pt x="4428" y="17280"/>
                  <a:pt x="4443" y="17304"/>
                </a:cubicBezTo>
                <a:cubicBezTo>
                  <a:pt x="4511" y="17304"/>
                  <a:pt x="4562" y="17361"/>
                  <a:pt x="4619" y="17395"/>
                </a:cubicBezTo>
                <a:lnTo>
                  <a:pt x="4613" y="17418"/>
                </a:lnTo>
                <a:lnTo>
                  <a:pt x="4636" y="17401"/>
                </a:lnTo>
                <a:cubicBezTo>
                  <a:pt x="4704" y="17435"/>
                  <a:pt x="4761" y="17480"/>
                  <a:pt x="4835" y="17497"/>
                </a:cubicBezTo>
                <a:cubicBezTo>
                  <a:pt x="4863" y="17503"/>
                  <a:pt x="4869" y="17531"/>
                  <a:pt x="4886" y="17554"/>
                </a:cubicBezTo>
                <a:cubicBezTo>
                  <a:pt x="4903" y="17548"/>
                  <a:pt x="4920" y="17543"/>
                  <a:pt x="4937" y="17543"/>
                </a:cubicBezTo>
                <a:cubicBezTo>
                  <a:pt x="4931" y="17548"/>
                  <a:pt x="4931" y="17565"/>
                  <a:pt x="4925" y="17577"/>
                </a:cubicBezTo>
                <a:cubicBezTo>
                  <a:pt x="5124" y="17651"/>
                  <a:pt x="5277" y="17787"/>
                  <a:pt x="5464" y="17878"/>
                </a:cubicBezTo>
                <a:cubicBezTo>
                  <a:pt x="5469" y="17876"/>
                  <a:pt x="5474" y="17876"/>
                  <a:pt x="5478" y="17876"/>
                </a:cubicBezTo>
                <a:cubicBezTo>
                  <a:pt x="5511" y="17876"/>
                  <a:pt x="5536" y="17909"/>
                  <a:pt x="5561" y="17929"/>
                </a:cubicBezTo>
                <a:cubicBezTo>
                  <a:pt x="5606" y="17946"/>
                  <a:pt x="5652" y="17963"/>
                  <a:pt x="5697" y="17985"/>
                </a:cubicBezTo>
                <a:cubicBezTo>
                  <a:pt x="5703" y="17985"/>
                  <a:pt x="5720" y="17985"/>
                  <a:pt x="5731" y="17980"/>
                </a:cubicBezTo>
                <a:cubicBezTo>
                  <a:pt x="5748" y="17997"/>
                  <a:pt x="5765" y="18014"/>
                  <a:pt x="5782" y="18031"/>
                </a:cubicBezTo>
                <a:cubicBezTo>
                  <a:pt x="5805" y="18036"/>
                  <a:pt x="5822" y="18042"/>
                  <a:pt x="5845" y="18048"/>
                </a:cubicBezTo>
                <a:cubicBezTo>
                  <a:pt x="5850" y="18053"/>
                  <a:pt x="5856" y="18070"/>
                  <a:pt x="5862" y="18076"/>
                </a:cubicBezTo>
                <a:lnTo>
                  <a:pt x="5867" y="18059"/>
                </a:lnTo>
                <a:cubicBezTo>
                  <a:pt x="5896" y="18076"/>
                  <a:pt x="5930" y="18093"/>
                  <a:pt x="5964" y="18104"/>
                </a:cubicBezTo>
                <a:cubicBezTo>
                  <a:pt x="5964" y="18110"/>
                  <a:pt x="5964" y="18122"/>
                  <a:pt x="5964" y="18127"/>
                </a:cubicBezTo>
                <a:cubicBezTo>
                  <a:pt x="5969" y="18127"/>
                  <a:pt x="5986" y="18122"/>
                  <a:pt x="5998" y="18116"/>
                </a:cubicBezTo>
                <a:cubicBezTo>
                  <a:pt x="6043" y="18167"/>
                  <a:pt x="6128" y="18156"/>
                  <a:pt x="6179" y="18201"/>
                </a:cubicBezTo>
                <a:cubicBezTo>
                  <a:pt x="6183" y="18201"/>
                  <a:pt x="6187" y="18201"/>
                  <a:pt x="6190" y="18201"/>
                </a:cubicBezTo>
                <a:cubicBezTo>
                  <a:pt x="6293" y="18201"/>
                  <a:pt x="6376" y="18275"/>
                  <a:pt x="6474" y="18297"/>
                </a:cubicBezTo>
                <a:cubicBezTo>
                  <a:pt x="6486" y="18292"/>
                  <a:pt x="6497" y="18280"/>
                  <a:pt x="6508" y="18269"/>
                </a:cubicBezTo>
                <a:cubicBezTo>
                  <a:pt x="6508" y="18280"/>
                  <a:pt x="6514" y="18297"/>
                  <a:pt x="6520" y="18309"/>
                </a:cubicBezTo>
                <a:cubicBezTo>
                  <a:pt x="6639" y="18343"/>
                  <a:pt x="6752" y="18422"/>
                  <a:pt x="6877" y="18428"/>
                </a:cubicBezTo>
                <a:cubicBezTo>
                  <a:pt x="6883" y="18422"/>
                  <a:pt x="6889" y="18405"/>
                  <a:pt x="6889" y="18394"/>
                </a:cubicBezTo>
                <a:cubicBezTo>
                  <a:pt x="6832" y="18383"/>
                  <a:pt x="6775" y="18365"/>
                  <a:pt x="6718" y="18354"/>
                </a:cubicBezTo>
                <a:cubicBezTo>
                  <a:pt x="6713" y="18348"/>
                  <a:pt x="6707" y="18331"/>
                  <a:pt x="6701" y="18326"/>
                </a:cubicBezTo>
                <a:cubicBezTo>
                  <a:pt x="6616" y="18320"/>
                  <a:pt x="6531" y="18263"/>
                  <a:pt x="6446" y="18229"/>
                </a:cubicBezTo>
                <a:cubicBezTo>
                  <a:pt x="6440" y="18235"/>
                  <a:pt x="6429" y="18246"/>
                  <a:pt x="6418" y="18252"/>
                </a:cubicBezTo>
                <a:cubicBezTo>
                  <a:pt x="6401" y="18235"/>
                  <a:pt x="6384" y="18218"/>
                  <a:pt x="6367" y="18201"/>
                </a:cubicBezTo>
                <a:cubicBezTo>
                  <a:pt x="6355" y="18207"/>
                  <a:pt x="6327" y="18218"/>
                  <a:pt x="6315" y="18224"/>
                </a:cubicBezTo>
                <a:cubicBezTo>
                  <a:pt x="6315" y="18212"/>
                  <a:pt x="6315" y="18195"/>
                  <a:pt x="6315" y="18184"/>
                </a:cubicBezTo>
                <a:lnTo>
                  <a:pt x="6270" y="18184"/>
                </a:lnTo>
                <a:cubicBezTo>
                  <a:pt x="6270" y="18167"/>
                  <a:pt x="6270" y="18150"/>
                  <a:pt x="6264" y="18127"/>
                </a:cubicBezTo>
                <a:cubicBezTo>
                  <a:pt x="6264" y="18139"/>
                  <a:pt x="6253" y="18156"/>
                  <a:pt x="6253" y="18167"/>
                </a:cubicBezTo>
                <a:cubicBezTo>
                  <a:pt x="6111" y="18099"/>
                  <a:pt x="5975" y="18031"/>
                  <a:pt x="5833" y="17974"/>
                </a:cubicBezTo>
                <a:lnTo>
                  <a:pt x="5896" y="17912"/>
                </a:lnTo>
                <a:lnTo>
                  <a:pt x="5896" y="17912"/>
                </a:lnTo>
                <a:cubicBezTo>
                  <a:pt x="5890" y="17923"/>
                  <a:pt x="5879" y="17940"/>
                  <a:pt x="5879" y="17951"/>
                </a:cubicBezTo>
                <a:cubicBezTo>
                  <a:pt x="5941" y="17985"/>
                  <a:pt x="6015" y="18008"/>
                  <a:pt x="6083" y="18036"/>
                </a:cubicBezTo>
                <a:cubicBezTo>
                  <a:pt x="6083" y="18025"/>
                  <a:pt x="6083" y="18008"/>
                  <a:pt x="6088" y="17997"/>
                </a:cubicBezTo>
                <a:cubicBezTo>
                  <a:pt x="6185" y="18025"/>
                  <a:pt x="6281" y="18059"/>
                  <a:pt x="6372" y="18104"/>
                </a:cubicBezTo>
                <a:cubicBezTo>
                  <a:pt x="6359" y="18112"/>
                  <a:pt x="6347" y="18115"/>
                  <a:pt x="6334" y="18115"/>
                </a:cubicBezTo>
                <a:cubicBezTo>
                  <a:pt x="6318" y="18115"/>
                  <a:pt x="6303" y="18111"/>
                  <a:pt x="6287" y="18104"/>
                </a:cubicBezTo>
                <a:lnTo>
                  <a:pt x="6281" y="18110"/>
                </a:lnTo>
                <a:cubicBezTo>
                  <a:pt x="6304" y="18122"/>
                  <a:pt x="6321" y="18133"/>
                  <a:pt x="6344" y="18144"/>
                </a:cubicBezTo>
                <a:cubicBezTo>
                  <a:pt x="6361" y="18127"/>
                  <a:pt x="6378" y="18110"/>
                  <a:pt x="6395" y="18099"/>
                </a:cubicBezTo>
                <a:lnTo>
                  <a:pt x="6395" y="18099"/>
                </a:lnTo>
                <a:cubicBezTo>
                  <a:pt x="6412" y="18116"/>
                  <a:pt x="6389" y="18139"/>
                  <a:pt x="6384" y="18161"/>
                </a:cubicBezTo>
                <a:cubicBezTo>
                  <a:pt x="6435" y="18167"/>
                  <a:pt x="6474" y="18184"/>
                  <a:pt x="6520" y="18195"/>
                </a:cubicBezTo>
                <a:cubicBezTo>
                  <a:pt x="6503" y="18178"/>
                  <a:pt x="6486" y="18161"/>
                  <a:pt x="6469" y="18144"/>
                </a:cubicBezTo>
                <a:lnTo>
                  <a:pt x="6469" y="18144"/>
                </a:lnTo>
                <a:cubicBezTo>
                  <a:pt x="6520" y="18167"/>
                  <a:pt x="6616" y="18156"/>
                  <a:pt x="6622" y="18229"/>
                </a:cubicBezTo>
                <a:cubicBezTo>
                  <a:pt x="6656" y="18241"/>
                  <a:pt x="6690" y="18252"/>
                  <a:pt x="6718" y="18258"/>
                </a:cubicBezTo>
                <a:cubicBezTo>
                  <a:pt x="6701" y="18252"/>
                  <a:pt x="6684" y="18241"/>
                  <a:pt x="6667" y="18229"/>
                </a:cubicBezTo>
                <a:lnTo>
                  <a:pt x="6673" y="18218"/>
                </a:lnTo>
                <a:cubicBezTo>
                  <a:pt x="6701" y="18229"/>
                  <a:pt x="6730" y="18235"/>
                  <a:pt x="6764" y="18241"/>
                </a:cubicBezTo>
                <a:cubicBezTo>
                  <a:pt x="6758" y="18252"/>
                  <a:pt x="6752" y="18269"/>
                  <a:pt x="6752" y="18280"/>
                </a:cubicBezTo>
                <a:cubicBezTo>
                  <a:pt x="6760" y="18261"/>
                  <a:pt x="6771" y="18254"/>
                  <a:pt x="6783" y="18254"/>
                </a:cubicBezTo>
                <a:cubicBezTo>
                  <a:pt x="6795" y="18254"/>
                  <a:pt x="6809" y="18263"/>
                  <a:pt x="6820" y="18275"/>
                </a:cubicBezTo>
                <a:cubicBezTo>
                  <a:pt x="6815" y="18280"/>
                  <a:pt x="6803" y="18297"/>
                  <a:pt x="6792" y="18303"/>
                </a:cubicBezTo>
                <a:cubicBezTo>
                  <a:pt x="6889" y="18320"/>
                  <a:pt x="6974" y="18354"/>
                  <a:pt x="7064" y="18383"/>
                </a:cubicBezTo>
                <a:cubicBezTo>
                  <a:pt x="7053" y="18377"/>
                  <a:pt x="7030" y="18365"/>
                  <a:pt x="7019" y="18360"/>
                </a:cubicBezTo>
                <a:lnTo>
                  <a:pt x="7025" y="18326"/>
                </a:lnTo>
                <a:cubicBezTo>
                  <a:pt x="7059" y="18337"/>
                  <a:pt x="7093" y="18348"/>
                  <a:pt x="7121" y="18354"/>
                </a:cubicBezTo>
                <a:cubicBezTo>
                  <a:pt x="7115" y="18365"/>
                  <a:pt x="7110" y="18383"/>
                  <a:pt x="7104" y="18388"/>
                </a:cubicBezTo>
                <a:cubicBezTo>
                  <a:pt x="7206" y="18428"/>
                  <a:pt x="7320" y="18462"/>
                  <a:pt x="7433" y="18479"/>
                </a:cubicBezTo>
                <a:cubicBezTo>
                  <a:pt x="7382" y="18451"/>
                  <a:pt x="7314" y="18445"/>
                  <a:pt x="7263" y="18411"/>
                </a:cubicBezTo>
                <a:lnTo>
                  <a:pt x="7263" y="18411"/>
                </a:lnTo>
                <a:cubicBezTo>
                  <a:pt x="7359" y="18417"/>
                  <a:pt x="7445" y="18445"/>
                  <a:pt x="7535" y="18479"/>
                </a:cubicBezTo>
                <a:cubicBezTo>
                  <a:pt x="7535" y="18485"/>
                  <a:pt x="7541" y="18496"/>
                  <a:pt x="7541" y="18502"/>
                </a:cubicBezTo>
                <a:cubicBezTo>
                  <a:pt x="7513" y="18483"/>
                  <a:pt x="7485" y="18465"/>
                  <a:pt x="7455" y="18465"/>
                </a:cubicBezTo>
                <a:cubicBezTo>
                  <a:pt x="7448" y="18465"/>
                  <a:pt x="7440" y="18466"/>
                  <a:pt x="7433" y="18468"/>
                </a:cubicBezTo>
                <a:cubicBezTo>
                  <a:pt x="7450" y="18490"/>
                  <a:pt x="7473" y="18507"/>
                  <a:pt x="7496" y="18530"/>
                </a:cubicBezTo>
                <a:cubicBezTo>
                  <a:pt x="7507" y="18519"/>
                  <a:pt x="7530" y="18507"/>
                  <a:pt x="7547" y="18502"/>
                </a:cubicBezTo>
                <a:cubicBezTo>
                  <a:pt x="7564" y="18524"/>
                  <a:pt x="7598" y="18530"/>
                  <a:pt x="7626" y="18536"/>
                </a:cubicBezTo>
                <a:cubicBezTo>
                  <a:pt x="7615" y="18507"/>
                  <a:pt x="7586" y="18496"/>
                  <a:pt x="7564" y="18479"/>
                </a:cubicBezTo>
                <a:cubicBezTo>
                  <a:pt x="7603" y="18479"/>
                  <a:pt x="7643" y="18490"/>
                  <a:pt x="7683" y="18502"/>
                </a:cubicBezTo>
                <a:cubicBezTo>
                  <a:pt x="7677" y="18513"/>
                  <a:pt x="7671" y="18524"/>
                  <a:pt x="7666" y="18536"/>
                </a:cubicBezTo>
                <a:cubicBezTo>
                  <a:pt x="7694" y="18547"/>
                  <a:pt x="7728" y="18553"/>
                  <a:pt x="7762" y="18564"/>
                </a:cubicBezTo>
                <a:cubicBezTo>
                  <a:pt x="7745" y="18541"/>
                  <a:pt x="7728" y="18524"/>
                  <a:pt x="7717" y="18507"/>
                </a:cubicBezTo>
                <a:lnTo>
                  <a:pt x="7717" y="18507"/>
                </a:lnTo>
                <a:cubicBezTo>
                  <a:pt x="7762" y="18524"/>
                  <a:pt x="7813" y="18541"/>
                  <a:pt x="7864" y="18558"/>
                </a:cubicBezTo>
                <a:lnTo>
                  <a:pt x="7864" y="18615"/>
                </a:lnTo>
                <a:cubicBezTo>
                  <a:pt x="7884" y="18602"/>
                  <a:pt x="7906" y="18598"/>
                  <a:pt x="7928" y="18598"/>
                </a:cubicBezTo>
                <a:cubicBezTo>
                  <a:pt x="7983" y="18598"/>
                  <a:pt x="8043" y="18625"/>
                  <a:pt x="8101" y="18625"/>
                </a:cubicBezTo>
                <a:cubicBezTo>
                  <a:pt x="8113" y="18625"/>
                  <a:pt x="8125" y="18624"/>
                  <a:pt x="8137" y="18621"/>
                </a:cubicBezTo>
                <a:lnTo>
                  <a:pt x="8086" y="18609"/>
                </a:lnTo>
                <a:cubicBezTo>
                  <a:pt x="8086" y="18604"/>
                  <a:pt x="8091" y="18587"/>
                  <a:pt x="8091" y="18581"/>
                </a:cubicBezTo>
                <a:cubicBezTo>
                  <a:pt x="8103" y="18587"/>
                  <a:pt x="8131" y="18598"/>
                  <a:pt x="8142" y="18604"/>
                </a:cubicBezTo>
                <a:lnTo>
                  <a:pt x="8188" y="18592"/>
                </a:lnTo>
                <a:lnTo>
                  <a:pt x="8188" y="18592"/>
                </a:lnTo>
                <a:cubicBezTo>
                  <a:pt x="8182" y="18604"/>
                  <a:pt x="8171" y="18632"/>
                  <a:pt x="8165" y="18644"/>
                </a:cubicBezTo>
                <a:cubicBezTo>
                  <a:pt x="8184" y="18650"/>
                  <a:pt x="8202" y="18654"/>
                  <a:pt x="8221" y="18654"/>
                </a:cubicBezTo>
                <a:cubicBezTo>
                  <a:pt x="8237" y="18654"/>
                  <a:pt x="8252" y="18651"/>
                  <a:pt x="8267" y="18644"/>
                </a:cubicBezTo>
                <a:cubicBezTo>
                  <a:pt x="8307" y="18649"/>
                  <a:pt x="8347" y="18666"/>
                  <a:pt x="8386" y="18683"/>
                </a:cubicBezTo>
                <a:cubicBezTo>
                  <a:pt x="8398" y="18678"/>
                  <a:pt x="8415" y="18672"/>
                  <a:pt x="8420" y="18672"/>
                </a:cubicBezTo>
                <a:cubicBezTo>
                  <a:pt x="8466" y="18689"/>
                  <a:pt x="8511" y="18695"/>
                  <a:pt x="8562" y="18700"/>
                </a:cubicBezTo>
                <a:cubicBezTo>
                  <a:pt x="8551" y="18706"/>
                  <a:pt x="8528" y="18723"/>
                  <a:pt x="8517" y="18729"/>
                </a:cubicBezTo>
                <a:cubicBezTo>
                  <a:pt x="8568" y="18706"/>
                  <a:pt x="8625" y="18717"/>
                  <a:pt x="8670" y="18695"/>
                </a:cubicBezTo>
                <a:cubicBezTo>
                  <a:pt x="8625" y="18683"/>
                  <a:pt x="8579" y="18672"/>
                  <a:pt x="8540" y="18661"/>
                </a:cubicBezTo>
                <a:cubicBezTo>
                  <a:pt x="8625" y="18661"/>
                  <a:pt x="8710" y="18666"/>
                  <a:pt x="8795" y="18678"/>
                </a:cubicBezTo>
                <a:cubicBezTo>
                  <a:pt x="8818" y="18683"/>
                  <a:pt x="8840" y="18683"/>
                  <a:pt x="8857" y="18689"/>
                </a:cubicBezTo>
                <a:cubicBezTo>
                  <a:pt x="8857" y="18689"/>
                  <a:pt x="8857" y="18689"/>
                  <a:pt x="8857" y="18683"/>
                </a:cubicBezTo>
                <a:cubicBezTo>
                  <a:pt x="8903" y="18689"/>
                  <a:pt x="8942" y="18700"/>
                  <a:pt x="8988" y="18706"/>
                </a:cubicBezTo>
                <a:cubicBezTo>
                  <a:pt x="8959" y="18706"/>
                  <a:pt x="8931" y="18706"/>
                  <a:pt x="8903" y="18712"/>
                </a:cubicBezTo>
                <a:cubicBezTo>
                  <a:pt x="8914" y="18740"/>
                  <a:pt x="8942" y="18746"/>
                  <a:pt x="8971" y="18757"/>
                </a:cubicBezTo>
                <a:cubicBezTo>
                  <a:pt x="8993" y="18751"/>
                  <a:pt x="9022" y="18746"/>
                  <a:pt x="9050" y="18740"/>
                </a:cubicBezTo>
                <a:cubicBezTo>
                  <a:pt x="9056" y="18746"/>
                  <a:pt x="9062" y="18763"/>
                  <a:pt x="9062" y="18768"/>
                </a:cubicBezTo>
                <a:cubicBezTo>
                  <a:pt x="9069" y="18755"/>
                  <a:pt x="9103" y="18747"/>
                  <a:pt x="9133" y="18747"/>
                </a:cubicBezTo>
                <a:cubicBezTo>
                  <a:pt x="9168" y="18747"/>
                  <a:pt x="9199" y="18758"/>
                  <a:pt x="9181" y="18785"/>
                </a:cubicBezTo>
                <a:cubicBezTo>
                  <a:pt x="9152" y="18791"/>
                  <a:pt x="9122" y="18794"/>
                  <a:pt x="9092" y="18794"/>
                </a:cubicBezTo>
                <a:cubicBezTo>
                  <a:pt x="9016" y="18794"/>
                  <a:pt x="8939" y="18780"/>
                  <a:pt x="8863" y="18780"/>
                </a:cubicBezTo>
                <a:cubicBezTo>
                  <a:pt x="8829" y="18780"/>
                  <a:pt x="8794" y="18783"/>
                  <a:pt x="8761" y="18791"/>
                </a:cubicBezTo>
                <a:cubicBezTo>
                  <a:pt x="8755" y="18785"/>
                  <a:pt x="8744" y="18774"/>
                  <a:pt x="8744" y="18768"/>
                </a:cubicBezTo>
                <a:cubicBezTo>
                  <a:pt x="8659" y="18768"/>
                  <a:pt x="8574" y="18746"/>
                  <a:pt x="8489" y="18734"/>
                </a:cubicBezTo>
                <a:cubicBezTo>
                  <a:pt x="8483" y="18751"/>
                  <a:pt x="8471" y="18785"/>
                  <a:pt x="8466" y="18802"/>
                </a:cubicBezTo>
                <a:cubicBezTo>
                  <a:pt x="8479" y="18804"/>
                  <a:pt x="8493" y="18805"/>
                  <a:pt x="8506" y="18805"/>
                </a:cubicBezTo>
                <a:cubicBezTo>
                  <a:pt x="8539" y="18805"/>
                  <a:pt x="8572" y="18798"/>
                  <a:pt x="8596" y="18774"/>
                </a:cubicBezTo>
                <a:cubicBezTo>
                  <a:pt x="8613" y="18780"/>
                  <a:pt x="8630" y="18785"/>
                  <a:pt x="8653" y="18791"/>
                </a:cubicBezTo>
                <a:cubicBezTo>
                  <a:pt x="8663" y="18807"/>
                  <a:pt x="8681" y="18810"/>
                  <a:pt x="8700" y="18810"/>
                </a:cubicBezTo>
                <a:cubicBezTo>
                  <a:pt x="8718" y="18810"/>
                  <a:pt x="8737" y="18807"/>
                  <a:pt x="8753" y="18807"/>
                </a:cubicBezTo>
                <a:cubicBezTo>
                  <a:pt x="8758" y="18807"/>
                  <a:pt x="8762" y="18807"/>
                  <a:pt x="8767" y="18808"/>
                </a:cubicBezTo>
                <a:lnTo>
                  <a:pt x="8755" y="18848"/>
                </a:lnTo>
                <a:cubicBezTo>
                  <a:pt x="8761" y="18842"/>
                  <a:pt x="8772" y="18819"/>
                  <a:pt x="8778" y="18814"/>
                </a:cubicBezTo>
                <a:cubicBezTo>
                  <a:pt x="8795" y="18825"/>
                  <a:pt x="8823" y="18848"/>
                  <a:pt x="8840" y="18865"/>
                </a:cubicBezTo>
                <a:cubicBezTo>
                  <a:pt x="8857" y="18853"/>
                  <a:pt x="8874" y="18842"/>
                  <a:pt x="8886" y="18831"/>
                </a:cubicBezTo>
                <a:cubicBezTo>
                  <a:pt x="8897" y="18842"/>
                  <a:pt x="8908" y="18859"/>
                  <a:pt x="8914" y="18870"/>
                </a:cubicBezTo>
                <a:cubicBezTo>
                  <a:pt x="8914" y="18865"/>
                  <a:pt x="8914" y="18848"/>
                  <a:pt x="8914" y="18836"/>
                </a:cubicBezTo>
                <a:cubicBezTo>
                  <a:pt x="8942" y="18848"/>
                  <a:pt x="8982" y="18848"/>
                  <a:pt x="9005" y="18882"/>
                </a:cubicBezTo>
                <a:cubicBezTo>
                  <a:pt x="9005" y="18870"/>
                  <a:pt x="9005" y="18859"/>
                  <a:pt x="8999" y="18848"/>
                </a:cubicBezTo>
                <a:lnTo>
                  <a:pt x="8999" y="18848"/>
                </a:lnTo>
                <a:cubicBezTo>
                  <a:pt x="9050" y="18856"/>
                  <a:pt x="9101" y="18858"/>
                  <a:pt x="9152" y="18858"/>
                </a:cubicBezTo>
                <a:cubicBezTo>
                  <a:pt x="9178" y="18858"/>
                  <a:pt x="9203" y="18857"/>
                  <a:pt x="9229" y="18857"/>
                </a:cubicBezTo>
                <a:cubicBezTo>
                  <a:pt x="9254" y="18857"/>
                  <a:pt x="9280" y="18858"/>
                  <a:pt x="9306" y="18859"/>
                </a:cubicBezTo>
                <a:cubicBezTo>
                  <a:pt x="9300" y="18870"/>
                  <a:pt x="9289" y="18882"/>
                  <a:pt x="9283" y="18893"/>
                </a:cubicBezTo>
                <a:cubicBezTo>
                  <a:pt x="9304" y="18869"/>
                  <a:pt x="9344" y="18856"/>
                  <a:pt x="9383" y="18856"/>
                </a:cubicBezTo>
                <a:cubicBezTo>
                  <a:pt x="9418" y="18856"/>
                  <a:pt x="9451" y="18866"/>
                  <a:pt x="9470" y="18887"/>
                </a:cubicBezTo>
                <a:cubicBezTo>
                  <a:pt x="9474" y="18891"/>
                  <a:pt x="9478" y="18893"/>
                  <a:pt x="9482" y="18893"/>
                </a:cubicBezTo>
                <a:cubicBezTo>
                  <a:pt x="9497" y="18893"/>
                  <a:pt x="9514" y="18875"/>
                  <a:pt x="9527" y="18870"/>
                </a:cubicBezTo>
                <a:cubicBezTo>
                  <a:pt x="9535" y="18871"/>
                  <a:pt x="9543" y="18872"/>
                  <a:pt x="9551" y="18872"/>
                </a:cubicBezTo>
                <a:cubicBezTo>
                  <a:pt x="9607" y="18872"/>
                  <a:pt x="9651" y="18853"/>
                  <a:pt x="9691" y="18808"/>
                </a:cubicBezTo>
                <a:cubicBezTo>
                  <a:pt x="9697" y="18819"/>
                  <a:pt x="9697" y="18842"/>
                  <a:pt x="9697" y="18853"/>
                </a:cubicBezTo>
                <a:cubicBezTo>
                  <a:pt x="9703" y="18842"/>
                  <a:pt x="9714" y="18819"/>
                  <a:pt x="9714" y="18808"/>
                </a:cubicBezTo>
                <a:cubicBezTo>
                  <a:pt x="9730" y="18820"/>
                  <a:pt x="9747" y="18844"/>
                  <a:pt x="9765" y="18844"/>
                </a:cubicBezTo>
                <a:cubicBezTo>
                  <a:pt x="9772" y="18844"/>
                  <a:pt x="9780" y="18840"/>
                  <a:pt x="9788" y="18831"/>
                </a:cubicBezTo>
                <a:cubicBezTo>
                  <a:pt x="9828" y="18831"/>
                  <a:pt x="9873" y="18836"/>
                  <a:pt x="9913" y="18836"/>
                </a:cubicBezTo>
                <a:cubicBezTo>
                  <a:pt x="9867" y="18814"/>
                  <a:pt x="9822" y="18802"/>
                  <a:pt x="9776" y="18797"/>
                </a:cubicBezTo>
                <a:lnTo>
                  <a:pt x="9765" y="18836"/>
                </a:lnTo>
                <a:cubicBezTo>
                  <a:pt x="9750" y="18814"/>
                  <a:pt x="9733" y="18799"/>
                  <a:pt x="9712" y="18799"/>
                </a:cubicBezTo>
                <a:cubicBezTo>
                  <a:pt x="9701" y="18799"/>
                  <a:pt x="9688" y="18804"/>
                  <a:pt x="9674" y="18814"/>
                </a:cubicBezTo>
                <a:lnTo>
                  <a:pt x="9680" y="18774"/>
                </a:lnTo>
                <a:lnTo>
                  <a:pt x="9680" y="18774"/>
                </a:lnTo>
                <a:cubicBezTo>
                  <a:pt x="9663" y="18808"/>
                  <a:pt x="9635" y="18842"/>
                  <a:pt x="9601" y="18859"/>
                </a:cubicBezTo>
                <a:cubicBezTo>
                  <a:pt x="9555" y="18836"/>
                  <a:pt x="9544" y="18785"/>
                  <a:pt x="9532" y="18740"/>
                </a:cubicBezTo>
                <a:cubicBezTo>
                  <a:pt x="9493" y="18729"/>
                  <a:pt x="9447" y="18723"/>
                  <a:pt x="9402" y="18717"/>
                </a:cubicBezTo>
                <a:cubicBezTo>
                  <a:pt x="9635" y="18706"/>
                  <a:pt x="9873" y="18695"/>
                  <a:pt x="10111" y="18695"/>
                </a:cubicBezTo>
                <a:cubicBezTo>
                  <a:pt x="10106" y="18700"/>
                  <a:pt x="10089" y="18717"/>
                  <a:pt x="10083" y="18729"/>
                </a:cubicBezTo>
                <a:lnTo>
                  <a:pt x="10100" y="18729"/>
                </a:lnTo>
                <a:cubicBezTo>
                  <a:pt x="10107" y="18698"/>
                  <a:pt x="10120" y="18681"/>
                  <a:pt x="10143" y="18681"/>
                </a:cubicBezTo>
                <a:cubicBezTo>
                  <a:pt x="10154" y="18681"/>
                  <a:pt x="10167" y="18685"/>
                  <a:pt x="10184" y="18694"/>
                </a:cubicBezTo>
                <a:lnTo>
                  <a:pt x="10184" y="18694"/>
                </a:lnTo>
                <a:cubicBezTo>
                  <a:pt x="10186" y="18688"/>
                  <a:pt x="10188" y="18682"/>
                  <a:pt x="10191" y="18678"/>
                </a:cubicBezTo>
                <a:cubicBezTo>
                  <a:pt x="10264" y="18672"/>
                  <a:pt x="10338" y="18672"/>
                  <a:pt x="10406" y="18666"/>
                </a:cubicBezTo>
                <a:cubicBezTo>
                  <a:pt x="10410" y="18666"/>
                  <a:pt x="10414" y="18667"/>
                  <a:pt x="10419" y="18667"/>
                </a:cubicBezTo>
                <a:cubicBezTo>
                  <a:pt x="10476" y="18667"/>
                  <a:pt x="10540" y="18644"/>
                  <a:pt x="10598" y="18644"/>
                </a:cubicBezTo>
                <a:cubicBezTo>
                  <a:pt x="10630" y="18644"/>
                  <a:pt x="10659" y="18651"/>
                  <a:pt x="10684" y="18672"/>
                </a:cubicBezTo>
                <a:cubicBezTo>
                  <a:pt x="10724" y="18678"/>
                  <a:pt x="10764" y="18678"/>
                  <a:pt x="10809" y="18683"/>
                </a:cubicBezTo>
                <a:cubicBezTo>
                  <a:pt x="10815" y="18683"/>
                  <a:pt x="10826" y="18672"/>
                  <a:pt x="10837" y="18666"/>
                </a:cubicBezTo>
                <a:cubicBezTo>
                  <a:pt x="10846" y="18669"/>
                  <a:pt x="10854" y="18670"/>
                  <a:pt x="10861" y="18670"/>
                </a:cubicBezTo>
                <a:cubicBezTo>
                  <a:pt x="10884" y="18670"/>
                  <a:pt x="10901" y="18657"/>
                  <a:pt x="10906" y="18626"/>
                </a:cubicBezTo>
                <a:lnTo>
                  <a:pt x="10906" y="18626"/>
                </a:lnTo>
                <a:cubicBezTo>
                  <a:pt x="10883" y="18632"/>
                  <a:pt x="10860" y="18632"/>
                  <a:pt x="10837" y="18632"/>
                </a:cubicBezTo>
                <a:cubicBezTo>
                  <a:pt x="10872" y="18621"/>
                  <a:pt x="10906" y="18615"/>
                  <a:pt x="10940" y="18604"/>
                </a:cubicBezTo>
                <a:lnTo>
                  <a:pt x="10940" y="18604"/>
                </a:lnTo>
                <a:cubicBezTo>
                  <a:pt x="10940" y="18615"/>
                  <a:pt x="10934" y="18644"/>
                  <a:pt x="10934" y="18655"/>
                </a:cubicBezTo>
                <a:cubicBezTo>
                  <a:pt x="10951" y="18644"/>
                  <a:pt x="10974" y="18638"/>
                  <a:pt x="10991" y="18626"/>
                </a:cubicBezTo>
                <a:lnTo>
                  <a:pt x="10991" y="18626"/>
                </a:lnTo>
                <a:cubicBezTo>
                  <a:pt x="10991" y="18649"/>
                  <a:pt x="10991" y="18672"/>
                  <a:pt x="10985" y="18695"/>
                </a:cubicBezTo>
                <a:cubicBezTo>
                  <a:pt x="10962" y="18700"/>
                  <a:pt x="10940" y="18706"/>
                  <a:pt x="10917" y="18712"/>
                </a:cubicBezTo>
                <a:cubicBezTo>
                  <a:pt x="10917" y="18706"/>
                  <a:pt x="10906" y="18700"/>
                  <a:pt x="10900" y="18700"/>
                </a:cubicBezTo>
                <a:cubicBezTo>
                  <a:pt x="10843" y="18706"/>
                  <a:pt x="10786" y="18723"/>
                  <a:pt x="10735" y="18746"/>
                </a:cubicBezTo>
                <a:cubicBezTo>
                  <a:pt x="10724" y="18740"/>
                  <a:pt x="10701" y="18729"/>
                  <a:pt x="10690" y="18723"/>
                </a:cubicBezTo>
                <a:cubicBezTo>
                  <a:pt x="10684" y="18734"/>
                  <a:pt x="10684" y="18757"/>
                  <a:pt x="10679" y="18768"/>
                </a:cubicBezTo>
                <a:cubicBezTo>
                  <a:pt x="10705" y="18778"/>
                  <a:pt x="10731" y="18781"/>
                  <a:pt x="10758" y="18781"/>
                </a:cubicBezTo>
                <a:cubicBezTo>
                  <a:pt x="10828" y="18781"/>
                  <a:pt x="10899" y="18757"/>
                  <a:pt x="10974" y="18757"/>
                </a:cubicBezTo>
                <a:lnTo>
                  <a:pt x="10972" y="18764"/>
                </a:lnTo>
                <a:lnTo>
                  <a:pt x="10972" y="18764"/>
                </a:lnTo>
                <a:cubicBezTo>
                  <a:pt x="10974" y="18759"/>
                  <a:pt x="10977" y="18754"/>
                  <a:pt x="10979" y="18751"/>
                </a:cubicBezTo>
                <a:cubicBezTo>
                  <a:pt x="11030" y="18746"/>
                  <a:pt x="11076" y="18740"/>
                  <a:pt x="11121" y="18717"/>
                </a:cubicBezTo>
                <a:cubicBezTo>
                  <a:pt x="11133" y="18721"/>
                  <a:pt x="11144" y="18722"/>
                  <a:pt x="11155" y="18722"/>
                </a:cubicBezTo>
                <a:cubicBezTo>
                  <a:pt x="11182" y="18722"/>
                  <a:pt x="11206" y="18711"/>
                  <a:pt x="11218" y="18683"/>
                </a:cubicBezTo>
                <a:cubicBezTo>
                  <a:pt x="11223" y="18695"/>
                  <a:pt x="11229" y="18712"/>
                  <a:pt x="11235" y="18723"/>
                </a:cubicBezTo>
                <a:cubicBezTo>
                  <a:pt x="11235" y="18706"/>
                  <a:pt x="11235" y="18683"/>
                  <a:pt x="11235" y="18672"/>
                </a:cubicBezTo>
                <a:cubicBezTo>
                  <a:pt x="11252" y="18678"/>
                  <a:pt x="11280" y="18689"/>
                  <a:pt x="11291" y="18695"/>
                </a:cubicBezTo>
                <a:cubicBezTo>
                  <a:pt x="11297" y="18689"/>
                  <a:pt x="11297" y="18678"/>
                  <a:pt x="11303" y="18672"/>
                </a:cubicBezTo>
                <a:cubicBezTo>
                  <a:pt x="11275" y="18669"/>
                  <a:pt x="11246" y="18665"/>
                  <a:pt x="11219" y="18665"/>
                </a:cubicBezTo>
                <a:cubicBezTo>
                  <a:pt x="11185" y="18665"/>
                  <a:pt x="11155" y="18672"/>
                  <a:pt x="11133" y="18700"/>
                </a:cubicBezTo>
                <a:cubicBezTo>
                  <a:pt x="11121" y="18695"/>
                  <a:pt x="11098" y="18683"/>
                  <a:pt x="11087" y="18678"/>
                </a:cubicBezTo>
                <a:cubicBezTo>
                  <a:pt x="11053" y="18683"/>
                  <a:pt x="11025" y="18689"/>
                  <a:pt x="10991" y="18700"/>
                </a:cubicBezTo>
                <a:cubicBezTo>
                  <a:pt x="10996" y="18678"/>
                  <a:pt x="11008" y="18644"/>
                  <a:pt x="11008" y="18621"/>
                </a:cubicBezTo>
                <a:lnTo>
                  <a:pt x="11053" y="18644"/>
                </a:lnTo>
                <a:lnTo>
                  <a:pt x="11053" y="18592"/>
                </a:lnTo>
                <a:cubicBezTo>
                  <a:pt x="11064" y="18587"/>
                  <a:pt x="11081" y="18581"/>
                  <a:pt x="11087" y="18575"/>
                </a:cubicBezTo>
                <a:lnTo>
                  <a:pt x="11087" y="18638"/>
                </a:lnTo>
                <a:cubicBezTo>
                  <a:pt x="11098" y="18621"/>
                  <a:pt x="11110" y="18598"/>
                  <a:pt x="11121" y="18581"/>
                </a:cubicBezTo>
                <a:cubicBezTo>
                  <a:pt x="11138" y="18575"/>
                  <a:pt x="11155" y="18570"/>
                  <a:pt x="11167" y="18570"/>
                </a:cubicBezTo>
                <a:cubicBezTo>
                  <a:pt x="11155" y="18581"/>
                  <a:pt x="11133" y="18587"/>
                  <a:pt x="11127" y="18609"/>
                </a:cubicBezTo>
                <a:cubicBezTo>
                  <a:pt x="11134" y="18615"/>
                  <a:pt x="11141" y="18617"/>
                  <a:pt x="11147" y="18617"/>
                </a:cubicBezTo>
                <a:cubicBezTo>
                  <a:pt x="11178" y="18617"/>
                  <a:pt x="11196" y="18557"/>
                  <a:pt x="11229" y="18547"/>
                </a:cubicBezTo>
                <a:cubicBezTo>
                  <a:pt x="11252" y="18547"/>
                  <a:pt x="11291" y="18553"/>
                  <a:pt x="11314" y="18553"/>
                </a:cubicBezTo>
                <a:cubicBezTo>
                  <a:pt x="11328" y="18537"/>
                  <a:pt x="11342" y="18530"/>
                  <a:pt x="11355" y="18530"/>
                </a:cubicBezTo>
                <a:cubicBezTo>
                  <a:pt x="11375" y="18530"/>
                  <a:pt x="11394" y="18544"/>
                  <a:pt x="11411" y="18564"/>
                </a:cubicBezTo>
                <a:cubicBezTo>
                  <a:pt x="11416" y="18553"/>
                  <a:pt x="11428" y="18536"/>
                  <a:pt x="11428" y="18524"/>
                </a:cubicBezTo>
                <a:cubicBezTo>
                  <a:pt x="11490" y="18496"/>
                  <a:pt x="11558" y="18485"/>
                  <a:pt x="11620" y="18462"/>
                </a:cubicBezTo>
                <a:lnTo>
                  <a:pt x="11620" y="18462"/>
                </a:lnTo>
                <a:cubicBezTo>
                  <a:pt x="11603" y="18485"/>
                  <a:pt x="11592" y="18507"/>
                  <a:pt x="11575" y="18530"/>
                </a:cubicBezTo>
                <a:cubicBezTo>
                  <a:pt x="11609" y="18519"/>
                  <a:pt x="11626" y="18485"/>
                  <a:pt x="11637" y="18456"/>
                </a:cubicBezTo>
                <a:cubicBezTo>
                  <a:pt x="11649" y="18468"/>
                  <a:pt x="11666" y="18485"/>
                  <a:pt x="11683" y="18502"/>
                </a:cubicBezTo>
                <a:cubicBezTo>
                  <a:pt x="11677" y="18479"/>
                  <a:pt x="11672" y="18462"/>
                  <a:pt x="11666" y="18445"/>
                </a:cubicBezTo>
                <a:cubicBezTo>
                  <a:pt x="11711" y="18445"/>
                  <a:pt x="11751" y="18422"/>
                  <a:pt x="11791" y="18405"/>
                </a:cubicBezTo>
                <a:lnTo>
                  <a:pt x="11791" y="18405"/>
                </a:lnTo>
                <a:cubicBezTo>
                  <a:pt x="11791" y="18417"/>
                  <a:pt x="11785" y="18439"/>
                  <a:pt x="11785" y="18451"/>
                </a:cubicBezTo>
                <a:cubicBezTo>
                  <a:pt x="11796" y="18445"/>
                  <a:pt x="11819" y="18445"/>
                  <a:pt x="11830" y="18439"/>
                </a:cubicBezTo>
                <a:cubicBezTo>
                  <a:pt x="11779" y="18400"/>
                  <a:pt x="11847" y="18377"/>
                  <a:pt x="11881" y="18365"/>
                </a:cubicBezTo>
                <a:lnTo>
                  <a:pt x="11887" y="18365"/>
                </a:lnTo>
                <a:lnTo>
                  <a:pt x="11893" y="18377"/>
                </a:lnTo>
                <a:cubicBezTo>
                  <a:pt x="11893" y="18377"/>
                  <a:pt x="11893" y="18365"/>
                  <a:pt x="11898" y="18360"/>
                </a:cubicBezTo>
                <a:cubicBezTo>
                  <a:pt x="11944" y="18348"/>
                  <a:pt x="11984" y="18326"/>
                  <a:pt x="12029" y="18309"/>
                </a:cubicBezTo>
                <a:cubicBezTo>
                  <a:pt x="12052" y="18297"/>
                  <a:pt x="12080" y="18286"/>
                  <a:pt x="12103" y="18275"/>
                </a:cubicBezTo>
                <a:lnTo>
                  <a:pt x="12114" y="18263"/>
                </a:lnTo>
                <a:cubicBezTo>
                  <a:pt x="12119" y="18262"/>
                  <a:pt x="12123" y="18262"/>
                  <a:pt x="12128" y="18262"/>
                </a:cubicBezTo>
                <a:cubicBezTo>
                  <a:pt x="12146" y="18262"/>
                  <a:pt x="12163" y="18269"/>
                  <a:pt x="12176" y="18269"/>
                </a:cubicBezTo>
                <a:cubicBezTo>
                  <a:pt x="12188" y="18252"/>
                  <a:pt x="12194" y="18241"/>
                  <a:pt x="12205" y="18224"/>
                </a:cubicBezTo>
                <a:cubicBezTo>
                  <a:pt x="12211" y="18235"/>
                  <a:pt x="12222" y="18246"/>
                  <a:pt x="12228" y="18252"/>
                </a:cubicBezTo>
                <a:cubicBezTo>
                  <a:pt x="12239" y="18246"/>
                  <a:pt x="12256" y="18241"/>
                  <a:pt x="12267" y="18235"/>
                </a:cubicBezTo>
                <a:cubicBezTo>
                  <a:pt x="12273" y="18235"/>
                  <a:pt x="12273" y="18235"/>
                  <a:pt x="12273" y="18241"/>
                </a:cubicBezTo>
                <a:cubicBezTo>
                  <a:pt x="12290" y="18241"/>
                  <a:pt x="12307" y="18229"/>
                  <a:pt x="12313" y="18218"/>
                </a:cubicBezTo>
                <a:cubicBezTo>
                  <a:pt x="12472" y="18150"/>
                  <a:pt x="12647" y="18127"/>
                  <a:pt x="12806" y="18059"/>
                </a:cubicBezTo>
                <a:cubicBezTo>
                  <a:pt x="12829" y="18019"/>
                  <a:pt x="12874" y="18031"/>
                  <a:pt x="12908" y="18025"/>
                </a:cubicBezTo>
                <a:cubicBezTo>
                  <a:pt x="12954" y="17997"/>
                  <a:pt x="12999" y="17974"/>
                  <a:pt x="13045" y="17957"/>
                </a:cubicBezTo>
                <a:cubicBezTo>
                  <a:pt x="13050" y="17951"/>
                  <a:pt x="13056" y="17940"/>
                  <a:pt x="13062" y="17934"/>
                </a:cubicBezTo>
                <a:cubicBezTo>
                  <a:pt x="13090" y="17929"/>
                  <a:pt x="13113" y="17929"/>
                  <a:pt x="13135" y="17929"/>
                </a:cubicBezTo>
                <a:cubicBezTo>
                  <a:pt x="13152" y="17917"/>
                  <a:pt x="13169" y="17906"/>
                  <a:pt x="13192" y="17889"/>
                </a:cubicBezTo>
                <a:cubicBezTo>
                  <a:pt x="13198" y="17895"/>
                  <a:pt x="13215" y="17900"/>
                  <a:pt x="13220" y="17900"/>
                </a:cubicBezTo>
                <a:lnTo>
                  <a:pt x="13209" y="17883"/>
                </a:lnTo>
                <a:cubicBezTo>
                  <a:pt x="13249" y="17872"/>
                  <a:pt x="13277" y="17861"/>
                  <a:pt x="13311" y="17844"/>
                </a:cubicBezTo>
                <a:cubicBezTo>
                  <a:pt x="13317" y="17844"/>
                  <a:pt x="13323" y="17855"/>
                  <a:pt x="13323" y="17861"/>
                </a:cubicBezTo>
                <a:cubicBezTo>
                  <a:pt x="13328" y="17849"/>
                  <a:pt x="13340" y="17832"/>
                  <a:pt x="13340" y="17826"/>
                </a:cubicBezTo>
                <a:cubicBezTo>
                  <a:pt x="13413" y="17821"/>
                  <a:pt x="13459" y="17753"/>
                  <a:pt x="13527" y="17747"/>
                </a:cubicBezTo>
                <a:cubicBezTo>
                  <a:pt x="13595" y="17662"/>
                  <a:pt x="13708" y="17651"/>
                  <a:pt x="13799" y="17588"/>
                </a:cubicBezTo>
                <a:cubicBezTo>
                  <a:pt x="13799" y="17583"/>
                  <a:pt x="13799" y="17560"/>
                  <a:pt x="13799" y="17548"/>
                </a:cubicBezTo>
                <a:cubicBezTo>
                  <a:pt x="13811" y="17554"/>
                  <a:pt x="13828" y="17560"/>
                  <a:pt x="13833" y="17565"/>
                </a:cubicBezTo>
                <a:cubicBezTo>
                  <a:pt x="13941" y="17497"/>
                  <a:pt x="14072" y="17469"/>
                  <a:pt x="14162" y="17384"/>
                </a:cubicBezTo>
                <a:cubicBezTo>
                  <a:pt x="14162" y="17373"/>
                  <a:pt x="14151" y="17361"/>
                  <a:pt x="14145" y="17350"/>
                </a:cubicBezTo>
                <a:cubicBezTo>
                  <a:pt x="14100" y="17384"/>
                  <a:pt x="14049" y="17418"/>
                  <a:pt x="13998" y="17452"/>
                </a:cubicBezTo>
                <a:cubicBezTo>
                  <a:pt x="13992" y="17446"/>
                  <a:pt x="13981" y="17446"/>
                  <a:pt x="13969" y="17446"/>
                </a:cubicBezTo>
                <a:cubicBezTo>
                  <a:pt x="13907" y="17503"/>
                  <a:pt x="13811" y="17531"/>
                  <a:pt x="13731" y="17571"/>
                </a:cubicBezTo>
                <a:cubicBezTo>
                  <a:pt x="13725" y="17577"/>
                  <a:pt x="13725" y="17594"/>
                  <a:pt x="13725" y="17600"/>
                </a:cubicBezTo>
                <a:cubicBezTo>
                  <a:pt x="13697" y="17605"/>
                  <a:pt x="13674" y="17605"/>
                  <a:pt x="13652" y="17605"/>
                </a:cubicBezTo>
                <a:cubicBezTo>
                  <a:pt x="13646" y="17622"/>
                  <a:pt x="13635" y="17645"/>
                  <a:pt x="13629" y="17662"/>
                </a:cubicBezTo>
                <a:cubicBezTo>
                  <a:pt x="13623" y="17651"/>
                  <a:pt x="13612" y="17639"/>
                  <a:pt x="13606" y="17634"/>
                </a:cubicBezTo>
                <a:cubicBezTo>
                  <a:pt x="13601" y="17639"/>
                  <a:pt x="13584" y="17656"/>
                  <a:pt x="13578" y="17668"/>
                </a:cubicBezTo>
                <a:cubicBezTo>
                  <a:pt x="13561" y="17656"/>
                  <a:pt x="13544" y="17645"/>
                  <a:pt x="13533" y="17634"/>
                </a:cubicBezTo>
                <a:lnTo>
                  <a:pt x="13533" y="17634"/>
                </a:lnTo>
                <a:cubicBezTo>
                  <a:pt x="13538" y="17639"/>
                  <a:pt x="13544" y="17662"/>
                  <a:pt x="13550" y="17668"/>
                </a:cubicBezTo>
                <a:cubicBezTo>
                  <a:pt x="13408" y="17724"/>
                  <a:pt x="13260" y="17781"/>
                  <a:pt x="13124" y="17849"/>
                </a:cubicBezTo>
                <a:cubicBezTo>
                  <a:pt x="13124" y="17821"/>
                  <a:pt x="13124" y="17792"/>
                  <a:pt x="13118" y="17764"/>
                </a:cubicBezTo>
                <a:lnTo>
                  <a:pt x="13118" y="17764"/>
                </a:lnTo>
                <a:cubicBezTo>
                  <a:pt x="13124" y="17770"/>
                  <a:pt x="13135" y="17792"/>
                  <a:pt x="13141" y="17804"/>
                </a:cubicBezTo>
                <a:cubicBezTo>
                  <a:pt x="13209" y="17775"/>
                  <a:pt x="13272" y="17741"/>
                  <a:pt x="13340" y="17707"/>
                </a:cubicBezTo>
                <a:cubicBezTo>
                  <a:pt x="13334" y="17702"/>
                  <a:pt x="13323" y="17685"/>
                  <a:pt x="13311" y="17679"/>
                </a:cubicBezTo>
                <a:cubicBezTo>
                  <a:pt x="13402" y="17622"/>
                  <a:pt x="13493" y="17577"/>
                  <a:pt x="13589" y="17537"/>
                </a:cubicBezTo>
                <a:lnTo>
                  <a:pt x="13589" y="17537"/>
                </a:lnTo>
                <a:cubicBezTo>
                  <a:pt x="13578" y="17571"/>
                  <a:pt x="13555" y="17588"/>
                  <a:pt x="13527" y="17605"/>
                </a:cubicBezTo>
                <a:lnTo>
                  <a:pt x="13527" y="17611"/>
                </a:lnTo>
                <a:cubicBezTo>
                  <a:pt x="13550" y="17600"/>
                  <a:pt x="13572" y="17594"/>
                  <a:pt x="13595" y="17583"/>
                </a:cubicBezTo>
                <a:cubicBezTo>
                  <a:pt x="13595" y="17560"/>
                  <a:pt x="13589" y="17543"/>
                  <a:pt x="13595" y="17520"/>
                </a:cubicBezTo>
                <a:cubicBezTo>
                  <a:pt x="13597" y="17520"/>
                  <a:pt x="13598" y="17519"/>
                  <a:pt x="13600" y="17519"/>
                </a:cubicBezTo>
                <a:cubicBezTo>
                  <a:pt x="13619" y="17519"/>
                  <a:pt x="13624" y="17550"/>
                  <a:pt x="13635" y="17565"/>
                </a:cubicBezTo>
                <a:cubicBezTo>
                  <a:pt x="13674" y="17537"/>
                  <a:pt x="13714" y="17514"/>
                  <a:pt x="13754" y="17492"/>
                </a:cubicBezTo>
                <a:lnTo>
                  <a:pt x="13680" y="17492"/>
                </a:lnTo>
                <a:cubicBezTo>
                  <a:pt x="13721" y="17478"/>
                  <a:pt x="13766" y="17424"/>
                  <a:pt x="13814" y="17424"/>
                </a:cubicBezTo>
                <a:cubicBezTo>
                  <a:pt x="13826" y="17424"/>
                  <a:pt x="13838" y="17427"/>
                  <a:pt x="13850" y="17435"/>
                </a:cubicBezTo>
                <a:cubicBezTo>
                  <a:pt x="13879" y="17418"/>
                  <a:pt x="13907" y="17401"/>
                  <a:pt x="13935" y="17384"/>
                </a:cubicBezTo>
                <a:lnTo>
                  <a:pt x="13935" y="17384"/>
                </a:lnTo>
                <a:cubicBezTo>
                  <a:pt x="13913" y="17390"/>
                  <a:pt x="13896" y="17395"/>
                  <a:pt x="13879" y="17407"/>
                </a:cubicBezTo>
                <a:lnTo>
                  <a:pt x="13873" y="17390"/>
                </a:lnTo>
                <a:cubicBezTo>
                  <a:pt x="13896" y="17373"/>
                  <a:pt x="13924" y="17361"/>
                  <a:pt x="13952" y="17344"/>
                </a:cubicBezTo>
                <a:cubicBezTo>
                  <a:pt x="13952" y="17350"/>
                  <a:pt x="13964" y="17367"/>
                  <a:pt x="13969" y="17373"/>
                </a:cubicBezTo>
                <a:cubicBezTo>
                  <a:pt x="13952" y="17339"/>
                  <a:pt x="13981" y="17327"/>
                  <a:pt x="14009" y="17316"/>
                </a:cubicBezTo>
                <a:cubicBezTo>
                  <a:pt x="14015" y="17327"/>
                  <a:pt x="14015" y="17350"/>
                  <a:pt x="14015" y="17356"/>
                </a:cubicBezTo>
                <a:cubicBezTo>
                  <a:pt x="14089" y="17299"/>
                  <a:pt x="14174" y="17259"/>
                  <a:pt x="14253" y="17208"/>
                </a:cubicBezTo>
                <a:lnTo>
                  <a:pt x="14253" y="17208"/>
                </a:lnTo>
                <a:cubicBezTo>
                  <a:pt x="14242" y="17214"/>
                  <a:pt x="14219" y="17225"/>
                  <a:pt x="14208" y="17225"/>
                </a:cubicBezTo>
                <a:lnTo>
                  <a:pt x="14191" y="17202"/>
                </a:lnTo>
                <a:cubicBezTo>
                  <a:pt x="14219" y="17185"/>
                  <a:pt x="14247" y="17168"/>
                  <a:pt x="14276" y="17151"/>
                </a:cubicBezTo>
                <a:cubicBezTo>
                  <a:pt x="14276" y="17157"/>
                  <a:pt x="14281" y="17180"/>
                  <a:pt x="14281" y="17185"/>
                </a:cubicBezTo>
                <a:cubicBezTo>
                  <a:pt x="14384" y="17134"/>
                  <a:pt x="14486" y="17078"/>
                  <a:pt x="14577" y="17004"/>
                </a:cubicBezTo>
                <a:lnTo>
                  <a:pt x="14577" y="17004"/>
                </a:lnTo>
                <a:cubicBezTo>
                  <a:pt x="14520" y="17021"/>
                  <a:pt x="14469" y="17066"/>
                  <a:pt x="14412" y="17078"/>
                </a:cubicBezTo>
                <a:cubicBezTo>
                  <a:pt x="14480" y="17015"/>
                  <a:pt x="14559" y="16970"/>
                  <a:pt x="14639" y="16930"/>
                </a:cubicBezTo>
                <a:cubicBezTo>
                  <a:pt x="14650" y="16930"/>
                  <a:pt x="14656" y="16936"/>
                  <a:pt x="14667" y="16936"/>
                </a:cubicBezTo>
                <a:cubicBezTo>
                  <a:pt x="14696" y="16936"/>
                  <a:pt x="14724" y="16919"/>
                  <a:pt x="14747" y="16896"/>
                </a:cubicBezTo>
                <a:cubicBezTo>
                  <a:pt x="14738" y="16893"/>
                  <a:pt x="14730" y="16891"/>
                  <a:pt x="14722" y="16891"/>
                </a:cubicBezTo>
                <a:cubicBezTo>
                  <a:pt x="14702" y="16891"/>
                  <a:pt x="14682" y="16899"/>
                  <a:pt x="14662" y="16907"/>
                </a:cubicBezTo>
                <a:cubicBezTo>
                  <a:pt x="14690" y="16879"/>
                  <a:pt x="14724" y="16851"/>
                  <a:pt x="14758" y="16834"/>
                </a:cubicBezTo>
                <a:cubicBezTo>
                  <a:pt x="14764" y="16845"/>
                  <a:pt x="14769" y="16856"/>
                  <a:pt x="14775" y="16873"/>
                </a:cubicBezTo>
                <a:cubicBezTo>
                  <a:pt x="14798" y="16851"/>
                  <a:pt x="14826" y="16834"/>
                  <a:pt x="14855" y="16817"/>
                </a:cubicBezTo>
                <a:lnTo>
                  <a:pt x="14786" y="16817"/>
                </a:lnTo>
                <a:cubicBezTo>
                  <a:pt x="14832" y="16788"/>
                  <a:pt x="14877" y="16760"/>
                  <a:pt x="14923" y="16737"/>
                </a:cubicBezTo>
                <a:cubicBezTo>
                  <a:pt x="14934" y="16748"/>
                  <a:pt x="14951" y="16765"/>
                  <a:pt x="14968" y="16777"/>
                </a:cubicBezTo>
                <a:cubicBezTo>
                  <a:pt x="14979" y="16680"/>
                  <a:pt x="15110" y="16658"/>
                  <a:pt x="15155" y="16578"/>
                </a:cubicBezTo>
                <a:lnTo>
                  <a:pt x="15155" y="16578"/>
                </a:lnTo>
                <a:cubicBezTo>
                  <a:pt x="15144" y="16584"/>
                  <a:pt x="15121" y="16601"/>
                  <a:pt x="15110" y="16607"/>
                </a:cubicBezTo>
                <a:cubicBezTo>
                  <a:pt x="15104" y="16601"/>
                  <a:pt x="15093" y="16590"/>
                  <a:pt x="15087" y="16584"/>
                </a:cubicBezTo>
                <a:cubicBezTo>
                  <a:pt x="15104" y="16578"/>
                  <a:pt x="15127" y="16567"/>
                  <a:pt x="15144" y="16561"/>
                </a:cubicBezTo>
                <a:cubicBezTo>
                  <a:pt x="15150" y="16550"/>
                  <a:pt x="15155" y="16533"/>
                  <a:pt x="15167" y="16522"/>
                </a:cubicBezTo>
                <a:cubicBezTo>
                  <a:pt x="15172" y="16533"/>
                  <a:pt x="15184" y="16561"/>
                  <a:pt x="15189" y="16573"/>
                </a:cubicBezTo>
                <a:cubicBezTo>
                  <a:pt x="15218" y="16556"/>
                  <a:pt x="15252" y="16533"/>
                  <a:pt x="15257" y="16493"/>
                </a:cubicBezTo>
                <a:cubicBezTo>
                  <a:pt x="15291" y="16470"/>
                  <a:pt x="15325" y="16453"/>
                  <a:pt x="15365" y="16431"/>
                </a:cubicBezTo>
                <a:lnTo>
                  <a:pt x="15382" y="16397"/>
                </a:lnTo>
                <a:cubicBezTo>
                  <a:pt x="15422" y="16380"/>
                  <a:pt x="15462" y="16351"/>
                  <a:pt x="15496" y="16317"/>
                </a:cubicBezTo>
                <a:lnTo>
                  <a:pt x="15496" y="16317"/>
                </a:lnTo>
                <a:cubicBezTo>
                  <a:pt x="15496" y="16329"/>
                  <a:pt x="15490" y="16357"/>
                  <a:pt x="15490" y="16368"/>
                </a:cubicBezTo>
                <a:cubicBezTo>
                  <a:pt x="15501" y="16317"/>
                  <a:pt x="15552" y="16283"/>
                  <a:pt x="15564" y="16232"/>
                </a:cubicBezTo>
                <a:lnTo>
                  <a:pt x="15564" y="16232"/>
                </a:lnTo>
                <a:cubicBezTo>
                  <a:pt x="15524" y="16261"/>
                  <a:pt x="15490" y="16283"/>
                  <a:pt x="15450" y="16306"/>
                </a:cubicBezTo>
                <a:cubicBezTo>
                  <a:pt x="15547" y="16198"/>
                  <a:pt x="15666" y="16096"/>
                  <a:pt x="15785" y="16011"/>
                </a:cubicBezTo>
                <a:lnTo>
                  <a:pt x="15785" y="16011"/>
                </a:lnTo>
                <a:cubicBezTo>
                  <a:pt x="15768" y="16028"/>
                  <a:pt x="15751" y="16051"/>
                  <a:pt x="15734" y="16073"/>
                </a:cubicBezTo>
                <a:cubicBezTo>
                  <a:pt x="15740" y="16075"/>
                  <a:pt x="15745" y="16076"/>
                  <a:pt x="15750" y="16076"/>
                </a:cubicBezTo>
                <a:cubicBezTo>
                  <a:pt x="15771" y="16076"/>
                  <a:pt x="15791" y="16061"/>
                  <a:pt x="15813" y="16056"/>
                </a:cubicBezTo>
                <a:cubicBezTo>
                  <a:pt x="15825" y="16028"/>
                  <a:pt x="15842" y="16005"/>
                  <a:pt x="15853" y="15983"/>
                </a:cubicBezTo>
                <a:cubicBezTo>
                  <a:pt x="15864" y="15983"/>
                  <a:pt x="15876" y="15988"/>
                  <a:pt x="15881" y="15994"/>
                </a:cubicBezTo>
                <a:cubicBezTo>
                  <a:pt x="15877" y="15967"/>
                  <a:pt x="15927" y="15900"/>
                  <a:pt x="15958" y="15900"/>
                </a:cubicBezTo>
                <a:cubicBezTo>
                  <a:pt x="15967" y="15900"/>
                  <a:pt x="15974" y="15906"/>
                  <a:pt x="15978" y="15920"/>
                </a:cubicBezTo>
                <a:cubicBezTo>
                  <a:pt x="15899" y="16034"/>
                  <a:pt x="15762" y="16107"/>
                  <a:pt x="15694" y="16232"/>
                </a:cubicBezTo>
                <a:lnTo>
                  <a:pt x="15666" y="16232"/>
                </a:lnTo>
                <a:cubicBezTo>
                  <a:pt x="15609" y="16295"/>
                  <a:pt x="15541" y="16340"/>
                  <a:pt x="15473" y="16397"/>
                </a:cubicBezTo>
                <a:cubicBezTo>
                  <a:pt x="15484" y="16408"/>
                  <a:pt x="15496" y="16442"/>
                  <a:pt x="15507" y="16459"/>
                </a:cubicBezTo>
                <a:cubicBezTo>
                  <a:pt x="15541" y="16425"/>
                  <a:pt x="15581" y="16391"/>
                  <a:pt x="15569" y="16340"/>
                </a:cubicBezTo>
                <a:cubicBezTo>
                  <a:pt x="15586" y="16329"/>
                  <a:pt x="15603" y="16323"/>
                  <a:pt x="15620" y="16312"/>
                </a:cubicBezTo>
                <a:cubicBezTo>
                  <a:pt x="15623" y="16312"/>
                  <a:pt x="15625" y="16312"/>
                  <a:pt x="15627" y="16312"/>
                </a:cubicBezTo>
                <a:cubicBezTo>
                  <a:pt x="15668" y="16312"/>
                  <a:pt x="15685" y="16259"/>
                  <a:pt x="15717" y="16238"/>
                </a:cubicBezTo>
                <a:lnTo>
                  <a:pt x="15740" y="16278"/>
                </a:lnTo>
                <a:cubicBezTo>
                  <a:pt x="15734" y="16266"/>
                  <a:pt x="15728" y="16243"/>
                  <a:pt x="15723" y="16232"/>
                </a:cubicBezTo>
                <a:cubicBezTo>
                  <a:pt x="15745" y="16232"/>
                  <a:pt x="15779" y="16221"/>
                  <a:pt x="15808" y="16221"/>
                </a:cubicBezTo>
                <a:cubicBezTo>
                  <a:pt x="15808" y="16204"/>
                  <a:pt x="15808" y="16181"/>
                  <a:pt x="15808" y="16164"/>
                </a:cubicBezTo>
                <a:cubicBezTo>
                  <a:pt x="15825" y="16164"/>
                  <a:pt x="15847" y="16170"/>
                  <a:pt x="15859" y="16170"/>
                </a:cubicBezTo>
                <a:cubicBezTo>
                  <a:pt x="15853" y="16164"/>
                  <a:pt x="15842" y="16158"/>
                  <a:pt x="15836" y="16153"/>
                </a:cubicBezTo>
                <a:cubicBezTo>
                  <a:pt x="15862" y="16137"/>
                  <a:pt x="15884" y="16107"/>
                  <a:pt x="15918" y="16107"/>
                </a:cubicBezTo>
                <a:cubicBezTo>
                  <a:pt x="15921" y="16107"/>
                  <a:pt x="15923" y="16107"/>
                  <a:pt x="15926" y="16107"/>
                </a:cubicBezTo>
                <a:lnTo>
                  <a:pt x="15926" y="16107"/>
                </a:lnTo>
                <a:cubicBezTo>
                  <a:pt x="15920" y="16106"/>
                  <a:pt x="15909" y="16096"/>
                  <a:pt x="15904" y="16090"/>
                </a:cubicBezTo>
                <a:cubicBezTo>
                  <a:pt x="15984" y="16028"/>
                  <a:pt x="16040" y="15943"/>
                  <a:pt x="16114" y="15875"/>
                </a:cubicBezTo>
                <a:cubicBezTo>
                  <a:pt x="16114" y="15885"/>
                  <a:pt x="16119" y="15899"/>
                  <a:pt x="16120" y="15907"/>
                </a:cubicBezTo>
                <a:lnTo>
                  <a:pt x="16120" y="15907"/>
                </a:lnTo>
                <a:cubicBezTo>
                  <a:pt x="16116" y="15850"/>
                  <a:pt x="16183" y="15773"/>
                  <a:pt x="16245" y="15773"/>
                </a:cubicBezTo>
                <a:cubicBezTo>
                  <a:pt x="16273" y="15767"/>
                  <a:pt x="16256" y="15733"/>
                  <a:pt x="16267" y="15716"/>
                </a:cubicBezTo>
                <a:cubicBezTo>
                  <a:pt x="16318" y="15670"/>
                  <a:pt x="16341" y="15619"/>
                  <a:pt x="16335" y="15551"/>
                </a:cubicBezTo>
                <a:lnTo>
                  <a:pt x="16335" y="15551"/>
                </a:lnTo>
                <a:cubicBezTo>
                  <a:pt x="16347" y="15557"/>
                  <a:pt x="16364" y="15574"/>
                  <a:pt x="16375" y="15580"/>
                </a:cubicBezTo>
                <a:cubicBezTo>
                  <a:pt x="16369" y="15568"/>
                  <a:pt x="16358" y="15546"/>
                  <a:pt x="16352" y="15534"/>
                </a:cubicBezTo>
                <a:cubicBezTo>
                  <a:pt x="16375" y="15529"/>
                  <a:pt x="16421" y="15540"/>
                  <a:pt x="16415" y="15500"/>
                </a:cubicBezTo>
                <a:cubicBezTo>
                  <a:pt x="16443" y="15466"/>
                  <a:pt x="16477" y="15438"/>
                  <a:pt x="16506" y="15409"/>
                </a:cubicBezTo>
                <a:lnTo>
                  <a:pt x="16506" y="15409"/>
                </a:lnTo>
                <a:cubicBezTo>
                  <a:pt x="16455" y="15426"/>
                  <a:pt x="16421" y="15455"/>
                  <a:pt x="16381" y="15483"/>
                </a:cubicBezTo>
                <a:cubicBezTo>
                  <a:pt x="16386" y="15489"/>
                  <a:pt x="16398" y="15512"/>
                  <a:pt x="16403" y="15517"/>
                </a:cubicBezTo>
                <a:cubicBezTo>
                  <a:pt x="16396" y="15515"/>
                  <a:pt x="16388" y="15514"/>
                  <a:pt x="16381" y="15514"/>
                </a:cubicBezTo>
                <a:cubicBezTo>
                  <a:pt x="16351" y="15514"/>
                  <a:pt x="16329" y="15532"/>
                  <a:pt x="16324" y="15568"/>
                </a:cubicBezTo>
                <a:lnTo>
                  <a:pt x="16307" y="15540"/>
                </a:lnTo>
                <a:lnTo>
                  <a:pt x="16307" y="15540"/>
                </a:lnTo>
                <a:cubicBezTo>
                  <a:pt x="16318" y="15574"/>
                  <a:pt x="16318" y="15614"/>
                  <a:pt x="16313" y="15653"/>
                </a:cubicBezTo>
                <a:cubicBezTo>
                  <a:pt x="16301" y="15657"/>
                  <a:pt x="16289" y="15659"/>
                  <a:pt x="16277" y="15659"/>
                </a:cubicBezTo>
                <a:cubicBezTo>
                  <a:pt x="16240" y="15659"/>
                  <a:pt x="16207" y="15641"/>
                  <a:pt x="16177" y="15619"/>
                </a:cubicBezTo>
                <a:cubicBezTo>
                  <a:pt x="16142" y="15648"/>
                  <a:pt x="16108" y="15676"/>
                  <a:pt x="16074" y="15710"/>
                </a:cubicBezTo>
                <a:cubicBezTo>
                  <a:pt x="16222" y="15523"/>
                  <a:pt x="16369" y="15341"/>
                  <a:pt x="16528" y="15165"/>
                </a:cubicBezTo>
                <a:cubicBezTo>
                  <a:pt x="16534" y="15177"/>
                  <a:pt x="16534" y="15200"/>
                  <a:pt x="16534" y="15211"/>
                </a:cubicBezTo>
                <a:cubicBezTo>
                  <a:pt x="16540" y="15205"/>
                  <a:pt x="16551" y="15200"/>
                  <a:pt x="16551" y="15194"/>
                </a:cubicBezTo>
                <a:cubicBezTo>
                  <a:pt x="16528" y="15160"/>
                  <a:pt x="16528" y="15126"/>
                  <a:pt x="16579" y="15114"/>
                </a:cubicBezTo>
                <a:lnTo>
                  <a:pt x="16579" y="15114"/>
                </a:lnTo>
                <a:cubicBezTo>
                  <a:pt x="16579" y="15126"/>
                  <a:pt x="16574" y="15154"/>
                  <a:pt x="16574" y="15171"/>
                </a:cubicBezTo>
                <a:cubicBezTo>
                  <a:pt x="16579" y="15154"/>
                  <a:pt x="16591" y="15143"/>
                  <a:pt x="16596" y="15131"/>
                </a:cubicBezTo>
                <a:cubicBezTo>
                  <a:pt x="16585" y="15120"/>
                  <a:pt x="16579" y="15109"/>
                  <a:pt x="16574" y="15097"/>
                </a:cubicBezTo>
                <a:cubicBezTo>
                  <a:pt x="16619" y="15035"/>
                  <a:pt x="16670" y="14984"/>
                  <a:pt x="16716" y="14927"/>
                </a:cubicBezTo>
                <a:cubicBezTo>
                  <a:pt x="16778" y="14865"/>
                  <a:pt x="16806" y="14740"/>
                  <a:pt x="16903" y="14729"/>
                </a:cubicBezTo>
                <a:cubicBezTo>
                  <a:pt x="16931" y="14700"/>
                  <a:pt x="16960" y="14672"/>
                  <a:pt x="16994" y="14643"/>
                </a:cubicBezTo>
                <a:cubicBezTo>
                  <a:pt x="16994" y="14638"/>
                  <a:pt x="16999" y="14621"/>
                  <a:pt x="16999" y="14609"/>
                </a:cubicBezTo>
                <a:cubicBezTo>
                  <a:pt x="17033" y="14592"/>
                  <a:pt x="17045" y="14564"/>
                  <a:pt x="17022" y="14530"/>
                </a:cubicBezTo>
                <a:lnTo>
                  <a:pt x="17022" y="14530"/>
                </a:lnTo>
                <a:cubicBezTo>
                  <a:pt x="17005" y="14547"/>
                  <a:pt x="16988" y="14570"/>
                  <a:pt x="16977" y="14587"/>
                </a:cubicBezTo>
                <a:cubicBezTo>
                  <a:pt x="16988" y="14553"/>
                  <a:pt x="17005" y="14519"/>
                  <a:pt x="17022" y="14490"/>
                </a:cubicBezTo>
                <a:cubicBezTo>
                  <a:pt x="17033" y="14502"/>
                  <a:pt x="17050" y="14519"/>
                  <a:pt x="17056" y="14530"/>
                </a:cubicBezTo>
                <a:cubicBezTo>
                  <a:pt x="17062" y="14507"/>
                  <a:pt x="17067" y="14490"/>
                  <a:pt x="17073" y="14468"/>
                </a:cubicBezTo>
                <a:cubicBezTo>
                  <a:pt x="17090" y="14485"/>
                  <a:pt x="17107" y="14502"/>
                  <a:pt x="17118" y="14519"/>
                </a:cubicBezTo>
                <a:cubicBezTo>
                  <a:pt x="17107" y="14536"/>
                  <a:pt x="17096" y="14558"/>
                  <a:pt x="17084" y="14575"/>
                </a:cubicBezTo>
                <a:cubicBezTo>
                  <a:pt x="17079" y="14581"/>
                  <a:pt x="17073" y="14581"/>
                  <a:pt x="17067" y="14587"/>
                </a:cubicBezTo>
                <a:cubicBezTo>
                  <a:pt x="17033" y="14632"/>
                  <a:pt x="17011" y="14683"/>
                  <a:pt x="16994" y="14740"/>
                </a:cubicBezTo>
                <a:cubicBezTo>
                  <a:pt x="16982" y="14746"/>
                  <a:pt x="16954" y="14751"/>
                  <a:pt x="16942" y="14757"/>
                </a:cubicBezTo>
                <a:cubicBezTo>
                  <a:pt x="16948" y="14768"/>
                  <a:pt x="16965" y="14785"/>
                  <a:pt x="16971" y="14797"/>
                </a:cubicBezTo>
                <a:cubicBezTo>
                  <a:pt x="17056" y="14746"/>
                  <a:pt x="17090" y="14643"/>
                  <a:pt x="17158" y="14570"/>
                </a:cubicBezTo>
                <a:lnTo>
                  <a:pt x="17172" y="14588"/>
                </a:lnTo>
                <a:lnTo>
                  <a:pt x="17172" y="14588"/>
                </a:lnTo>
                <a:cubicBezTo>
                  <a:pt x="17167" y="14581"/>
                  <a:pt x="17163" y="14568"/>
                  <a:pt x="17158" y="14558"/>
                </a:cubicBezTo>
                <a:cubicBezTo>
                  <a:pt x="17192" y="14524"/>
                  <a:pt x="17221" y="14479"/>
                  <a:pt x="17232" y="14434"/>
                </a:cubicBezTo>
                <a:cubicBezTo>
                  <a:pt x="17260" y="14411"/>
                  <a:pt x="17289" y="14377"/>
                  <a:pt x="17266" y="14337"/>
                </a:cubicBezTo>
                <a:lnTo>
                  <a:pt x="17266" y="14337"/>
                </a:lnTo>
                <a:cubicBezTo>
                  <a:pt x="17277" y="14343"/>
                  <a:pt x="17294" y="14348"/>
                  <a:pt x="17306" y="14354"/>
                </a:cubicBezTo>
                <a:cubicBezTo>
                  <a:pt x="17294" y="14343"/>
                  <a:pt x="17277" y="14326"/>
                  <a:pt x="17272" y="14314"/>
                </a:cubicBezTo>
                <a:cubicBezTo>
                  <a:pt x="17283" y="14309"/>
                  <a:pt x="17311" y="14297"/>
                  <a:pt x="17328" y="14292"/>
                </a:cubicBezTo>
                <a:cubicBezTo>
                  <a:pt x="17323" y="14286"/>
                  <a:pt x="17317" y="14275"/>
                  <a:pt x="17311" y="14269"/>
                </a:cubicBezTo>
                <a:cubicBezTo>
                  <a:pt x="17272" y="14309"/>
                  <a:pt x="17209" y="14348"/>
                  <a:pt x="17226" y="14417"/>
                </a:cubicBezTo>
                <a:cubicBezTo>
                  <a:pt x="17215" y="14422"/>
                  <a:pt x="17186" y="14428"/>
                  <a:pt x="17175" y="14434"/>
                </a:cubicBezTo>
                <a:cubicBezTo>
                  <a:pt x="17158" y="14462"/>
                  <a:pt x="17141" y="14490"/>
                  <a:pt x="17130" y="14519"/>
                </a:cubicBezTo>
                <a:cubicBezTo>
                  <a:pt x="17118" y="14502"/>
                  <a:pt x="17096" y="14468"/>
                  <a:pt x="17084" y="14451"/>
                </a:cubicBezTo>
                <a:cubicBezTo>
                  <a:pt x="17096" y="14445"/>
                  <a:pt x="17118" y="14439"/>
                  <a:pt x="17130" y="14434"/>
                </a:cubicBezTo>
                <a:cubicBezTo>
                  <a:pt x="17118" y="14417"/>
                  <a:pt x="17101" y="14405"/>
                  <a:pt x="17090" y="14394"/>
                </a:cubicBezTo>
                <a:cubicBezTo>
                  <a:pt x="17096" y="14388"/>
                  <a:pt x="17101" y="14371"/>
                  <a:pt x="17101" y="14365"/>
                </a:cubicBezTo>
                <a:cubicBezTo>
                  <a:pt x="17113" y="14377"/>
                  <a:pt x="17135" y="14394"/>
                  <a:pt x="17147" y="14405"/>
                </a:cubicBezTo>
                <a:cubicBezTo>
                  <a:pt x="17141" y="14382"/>
                  <a:pt x="17135" y="14360"/>
                  <a:pt x="17130" y="14343"/>
                </a:cubicBezTo>
                <a:cubicBezTo>
                  <a:pt x="17135" y="14326"/>
                  <a:pt x="17147" y="14314"/>
                  <a:pt x="17152" y="14297"/>
                </a:cubicBezTo>
                <a:lnTo>
                  <a:pt x="17152" y="14297"/>
                </a:lnTo>
                <a:cubicBezTo>
                  <a:pt x="17152" y="14320"/>
                  <a:pt x="17141" y="14337"/>
                  <a:pt x="17152" y="14360"/>
                </a:cubicBezTo>
                <a:cubicBezTo>
                  <a:pt x="17209" y="14348"/>
                  <a:pt x="17158" y="14280"/>
                  <a:pt x="17175" y="14241"/>
                </a:cubicBezTo>
                <a:cubicBezTo>
                  <a:pt x="17192" y="14229"/>
                  <a:pt x="17226" y="14195"/>
                  <a:pt x="17238" y="14184"/>
                </a:cubicBezTo>
                <a:cubicBezTo>
                  <a:pt x="17243" y="14195"/>
                  <a:pt x="17243" y="14224"/>
                  <a:pt x="17249" y="14241"/>
                </a:cubicBezTo>
                <a:cubicBezTo>
                  <a:pt x="17255" y="14207"/>
                  <a:pt x="17266" y="14173"/>
                  <a:pt x="17289" y="14150"/>
                </a:cubicBezTo>
                <a:lnTo>
                  <a:pt x="17289" y="14150"/>
                </a:lnTo>
                <a:cubicBezTo>
                  <a:pt x="17277" y="14156"/>
                  <a:pt x="17249" y="14173"/>
                  <a:pt x="17238" y="14178"/>
                </a:cubicBezTo>
                <a:cubicBezTo>
                  <a:pt x="17232" y="14127"/>
                  <a:pt x="17266" y="14116"/>
                  <a:pt x="17311" y="14116"/>
                </a:cubicBezTo>
                <a:cubicBezTo>
                  <a:pt x="17306" y="14104"/>
                  <a:pt x="17294" y="14087"/>
                  <a:pt x="17294" y="14076"/>
                </a:cubicBezTo>
                <a:cubicBezTo>
                  <a:pt x="17311" y="14014"/>
                  <a:pt x="17351" y="13951"/>
                  <a:pt x="17374" y="13895"/>
                </a:cubicBezTo>
                <a:cubicBezTo>
                  <a:pt x="17385" y="13917"/>
                  <a:pt x="17391" y="13946"/>
                  <a:pt x="17396" y="13974"/>
                </a:cubicBezTo>
                <a:cubicBezTo>
                  <a:pt x="17408" y="13940"/>
                  <a:pt x="17396" y="13906"/>
                  <a:pt x="17379" y="13878"/>
                </a:cubicBezTo>
                <a:cubicBezTo>
                  <a:pt x="17385" y="13878"/>
                  <a:pt x="17396" y="13872"/>
                  <a:pt x="17402" y="13872"/>
                </a:cubicBezTo>
                <a:cubicBezTo>
                  <a:pt x="17402" y="13878"/>
                  <a:pt x="17402" y="13889"/>
                  <a:pt x="17408" y="13900"/>
                </a:cubicBezTo>
                <a:cubicBezTo>
                  <a:pt x="17430" y="13900"/>
                  <a:pt x="17442" y="13895"/>
                  <a:pt x="17436" y="13872"/>
                </a:cubicBezTo>
                <a:lnTo>
                  <a:pt x="17442" y="13872"/>
                </a:lnTo>
                <a:cubicBezTo>
                  <a:pt x="17442" y="13872"/>
                  <a:pt x="17436" y="13866"/>
                  <a:pt x="17430" y="13866"/>
                </a:cubicBezTo>
                <a:lnTo>
                  <a:pt x="17425" y="13866"/>
                </a:lnTo>
                <a:lnTo>
                  <a:pt x="17391" y="13849"/>
                </a:lnTo>
                <a:cubicBezTo>
                  <a:pt x="17408" y="13826"/>
                  <a:pt x="17419" y="13804"/>
                  <a:pt x="17430" y="13781"/>
                </a:cubicBezTo>
                <a:cubicBezTo>
                  <a:pt x="17436" y="13764"/>
                  <a:pt x="17442" y="13741"/>
                  <a:pt x="17447" y="13724"/>
                </a:cubicBezTo>
                <a:cubicBezTo>
                  <a:pt x="17453" y="13736"/>
                  <a:pt x="17470" y="13753"/>
                  <a:pt x="17476" y="13758"/>
                </a:cubicBezTo>
                <a:cubicBezTo>
                  <a:pt x="17482" y="13753"/>
                  <a:pt x="17493" y="13730"/>
                  <a:pt x="17499" y="13719"/>
                </a:cubicBezTo>
                <a:lnTo>
                  <a:pt x="17499" y="13719"/>
                </a:lnTo>
                <a:cubicBezTo>
                  <a:pt x="17493" y="13719"/>
                  <a:pt x="17489" y="13720"/>
                  <a:pt x="17485" y="13720"/>
                </a:cubicBezTo>
                <a:cubicBezTo>
                  <a:pt x="17458" y="13720"/>
                  <a:pt x="17455" y="13704"/>
                  <a:pt x="17464" y="13685"/>
                </a:cubicBezTo>
                <a:cubicBezTo>
                  <a:pt x="17470" y="13679"/>
                  <a:pt x="17476" y="13679"/>
                  <a:pt x="17482" y="13673"/>
                </a:cubicBezTo>
                <a:cubicBezTo>
                  <a:pt x="17476" y="13668"/>
                  <a:pt x="17476" y="13662"/>
                  <a:pt x="17470" y="13656"/>
                </a:cubicBezTo>
                <a:cubicBezTo>
                  <a:pt x="17476" y="13651"/>
                  <a:pt x="17476" y="13645"/>
                  <a:pt x="17482" y="13639"/>
                </a:cubicBezTo>
                <a:cubicBezTo>
                  <a:pt x="17487" y="13628"/>
                  <a:pt x="17487" y="13617"/>
                  <a:pt x="17493" y="13605"/>
                </a:cubicBezTo>
                <a:cubicBezTo>
                  <a:pt x="17504" y="13605"/>
                  <a:pt x="17516" y="13600"/>
                  <a:pt x="17527" y="13600"/>
                </a:cubicBezTo>
                <a:cubicBezTo>
                  <a:pt x="17567" y="13514"/>
                  <a:pt x="17623" y="13441"/>
                  <a:pt x="17640" y="13344"/>
                </a:cubicBezTo>
                <a:cubicBezTo>
                  <a:pt x="17669" y="13327"/>
                  <a:pt x="17697" y="13304"/>
                  <a:pt x="17725" y="13293"/>
                </a:cubicBezTo>
                <a:lnTo>
                  <a:pt x="17725" y="13293"/>
                </a:lnTo>
                <a:cubicBezTo>
                  <a:pt x="17725" y="13356"/>
                  <a:pt x="17686" y="13401"/>
                  <a:pt x="17646" y="13441"/>
                </a:cubicBezTo>
                <a:cubicBezTo>
                  <a:pt x="17646" y="13446"/>
                  <a:pt x="17646" y="13463"/>
                  <a:pt x="17652" y="13475"/>
                </a:cubicBezTo>
                <a:cubicBezTo>
                  <a:pt x="17578" y="13526"/>
                  <a:pt x="17578" y="13622"/>
                  <a:pt x="17516" y="13679"/>
                </a:cubicBezTo>
                <a:cubicBezTo>
                  <a:pt x="17510" y="13713"/>
                  <a:pt x="17504" y="13747"/>
                  <a:pt x="17510" y="13781"/>
                </a:cubicBezTo>
                <a:cubicBezTo>
                  <a:pt x="17516" y="13758"/>
                  <a:pt x="17521" y="13736"/>
                  <a:pt x="17527" y="13713"/>
                </a:cubicBezTo>
                <a:cubicBezTo>
                  <a:pt x="17646" y="13600"/>
                  <a:pt x="17686" y="13418"/>
                  <a:pt x="17788" y="13287"/>
                </a:cubicBezTo>
                <a:lnTo>
                  <a:pt x="17788" y="13287"/>
                </a:lnTo>
                <a:cubicBezTo>
                  <a:pt x="17771" y="13290"/>
                  <a:pt x="17755" y="13291"/>
                  <a:pt x="17738" y="13291"/>
                </a:cubicBezTo>
                <a:cubicBezTo>
                  <a:pt x="17710" y="13291"/>
                  <a:pt x="17683" y="13287"/>
                  <a:pt x="17657" y="13276"/>
                </a:cubicBezTo>
                <a:lnTo>
                  <a:pt x="17680" y="13202"/>
                </a:lnTo>
                <a:cubicBezTo>
                  <a:pt x="17697" y="13202"/>
                  <a:pt x="17714" y="13202"/>
                  <a:pt x="17731" y="13208"/>
                </a:cubicBezTo>
                <a:cubicBezTo>
                  <a:pt x="17731" y="13202"/>
                  <a:pt x="17731" y="13185"/>
                  <a:pt x="17731" y="13180"/>
                </a:cubicBezTo>
                <a:cubicBezTo>
                  <a:pt x="17720" y="13185"/>
                  <a:pt x="17697" y="13197"/>
                  <a:pt x="17686" y="13202"/>
                </a:cubicBezTo>
                <a:cubicBezTo>
                  <a:pt x="17703" y="13140"/>
                  <a:pt x="17725" y="13083"/>
                  <a:pt x="17771" y="13038"/>
                </a:cubicBezTo>
                <a:cubicBezTo>
                  <a:pt x="17771" y="13032"/>
                  <a:pt x="17765" y="13021"/>
                  <a:pt x="17765" y="13015"/>
                </a:cubicBezTo>
                <a:cubicBezTo>
                  <a:pt x="17782" y="12975"/>
                  <a:pt x="17799" y="12930"/>
                  <a:pt x="17816" y="12890"/>
                </a:cubicBezTo>
                <a:cubicBezTo>
                  <a:pt x="17825" y="12894"/>
                  <a:pt x="17833" y="12897"/>
                  <a:pt x="17841" y="12897"/>
                </a:cubicBezTo>
                <a:cubicBezTo>
                  <a:pt x="17854" y="12897"/>
                  <a:pt x="17866" y="12889"/>
                  <a:pt x="17873" y="12868"/>
                </a:cubicBezTo>
                <a:lnTo>
                  <a:pt x="17822" y="12868"/>
                </a:lnTo>
                <a:cubicBezTo>
                  <a:pt x="17850" y="12811"/>
                  <a:pt x="17873" y="12748"/>
                  <a:pt x="17890" y="12680"/>
                </a:cubicBezTo>
                <a:cubicBezTo>
                  <a:pt x="17913" y="12686"/>
                  <a:pt x="17935" y="12692"/>
                  <a:pt x="17952" y="12697"/>
                </a:cubicBezTo>
                <a:cubicBezTo>
                  <a:pt x="17952" y="12686"/>
                  <a:pt x="17947" y="12658"/>
                  <a:pt x="17941" y="12641"/>
                </a:cubicBezTo>
                <a:cubicBezTo>
                  <a:pt x="17935" y="12646"/>
                  <a:pt x="17913" y="12658"/>
                  <a:pt x="17907" y="12658"/>
                </a:cubicBezTo>
                <a:cubicBezTo>
                  <a:pt x="17913" y="12629"/>
                  <a:pt x="17918" y="12601"/>
                  <a:pt x="17924" y="12573"/>
                </a:cubicBezTo>
                <a:lnTo>
                  <a:pt x="17981" y="12573"/>
                </a:lnTo>
                <a:cubicBezTo>
                  <a:pt x="17992" y="12527"/>
                  <a:pt x="18009" y="12487"/>
                  <a:pt x="18009" y="12442"/>
                </a:cubicBezTo>
                <a:lnTo>
                  <a:pt x="18009" y="12442"/>
                </a:lnTo>
                <a:cubicBezTo>
                  <a:pt x="17992" y="12482"/>
                  <a:pt x="17981" y="12516"/>
                  <a:pt x="17952" y="12550"/>
                </a:cubicBezTo>
                <a:cubicBezTo>
                  <a:pt x="17952" y="12493"/>
                  <a:pt x="17981" y="12442"/>
                  <a:pt x="18003" y="12397"/>
                </a:cubicBezTo>
                <a:lnTo>
                  <a:pt x="18032" y="12397"/>
                </a:lnTo>
                <a:cubicBezTo>
                  <a:pt x="18043" y="12374"/>
                  <a:pt x="18049" y="12351"/>
                  <a:pt x="18055" y="12329"/>
                </a:cubicBezTo>
                <a:lnTo>
                  <a:pt x="18055" y="12329"/>
                </a:lnTo>
                <a:cubicBezTo>
                  <a:pt x="18038" y="12346"/>
                  <a:pt x="18021" y="12368"/>
                  <a:pt x="18003" y="12391"/>
                </a:cubicBezTo>
                <a:cubicBezTo>
                  <a:pt x="18026" y="12289"/>
                  <a:pt x="18060" y="12187"/>
                  <a:pt x="18089" y="12085"/>
                </a:cubicBezTo>
                <a:cubicBezTo>
                  <a:pt x="18089" y="12096"/>
                  <a:pt x="18100" y="12119"/>
                  <a:pt x="18106" y="12124"/>
                </a:cubicBezTo>
                <a:cubicBezTo>
                  <a:pt x="18117" y="12113"/>
                  <a:pt x="18128" y="12102"/>
                  <a:pt x="18140" y="12085"/>
                </a:cubicBezTo>
                <a:cubicBezTo>
                  <a:pt x="18140" y="12034"/>
                  <a:pt x="18106" y="11982"/>
                  <a:pt x="18128" y="11926"/>
                </a:cubicBezTo>
                <a:lnTo>
                  <a:pt x="18128" y="11926"/>
                </a:lnTo>
                <a:cubicBezTo>
                  <a:pt x="18134" y="11954"/>
                  <a:pt x="18145" y="11982"/>
                  <a:pt x="18151" y="12011"/>
                </a:cubicBezTo>
                <a:cubicBezTo>
                  <a:pt x="18168" y="11931"/>
                  <a:pt x="18208" y="11852"/>
                  <a:pt x="18185" y="11773"/>
                </a:cubicBezTo>
                <a:lnTo>
                  <a:pt x="18208" y="11773"/>
                </a:lnTo>
                <a:cubicBezTo>
                  <a:pt x="18208" y="11767"/>
                  <a:pt x="18202" y="11750"/>
                  <a:pt x="18202" y="11744"/>
                </a:cubicBezTo>
                <a:lnTo>
                  <a:pt x="18230" y="11739"/>
                </a:lnTo>
                <a:lnTo>
                  <a:pt x="18225" y="11727"/>
                </a:lnTo>
                <a:cubicBezTo>
                  <a:pt x="18213" y="11733"/>
                  <a:pt x="18191" y="11744"/>
                  <a:pt x="18179" y="11744"/>
                </a:cubicBezTo>
                <a:cubicBezTo>
                  <a:pt x="18185" y="11733"/>
                  <a:pt x="18196" y="11704"/>
                  <a:pt x="18202" y="11687"/>
                </a:cubicBezTo>
                <a:cubicBezTo>
                  <a:pt x="18208" y="11693"/>
                  <a:pt x="18230" y="11693"/>
                  <a:pt x="18236" y="11699"/>
                </a:cubicBezTo>
                <a:cubicBezTo>
                  <a:pt x="18236" y="11687"/>
                  <a:pt x="18230" y="11670"/>
                  <a:pt x="18225" y="11659"/>
                </a:cubicBezTo>
                <a:cubicBezTo>
                  <a:pt x="18219" y="11665"/>
                  <a:pt x="18208" y="11670"/>
                  <a:pt x="18202" y="11670"/>
                </a:cubicBezTo>
                <a:cubicBezTo>
                  <a:pt x="18196" y="11602"/>
                  <a:pt x="18225" y="11540"/>
                  <a:pt x="18236" y="11478"/>
                </a:cubicBezTo>
                <a:cubicBezTo>
                  <a:pt x="18242" y="11478"/>
                  <a:pt x="18264" y="11489"/>
                  <a:pt x="18276" y="11489"/>
                </a:cubicBezTo>
                <a:cubicBezTo>
                  <a:pt x="18259" y="11483"/>
                  <a:pt x="18247" y="11478"/>
                  <a:pt x="18230" y="11466"/>
                </a:cubicBezTo>
                <a:cubicBezTo>
                  <a:pt x="18242" y="11432"/>
                  <a:pt x="18247" y="11398"/>
                  <a:pt x="18253" y="11358"/>
                </a:cubicBezTo>
                <a:cubicBezTo>
                  <a:pt x="18259" y="11392"/>
                  <a:pt x="18264" y="11421"/>
                  <a:pt x="18282" y="11449"/>
                </a:cubicBezTo>
                <a:cubicBezTo>
                  <a:pt x="18282" y="11421"/>
                  <a:pt x="18293" y="11398"/>
                  <a:pt x="18321" y="11387"/>
                </a:cubicBezTo>
                <a:cubicBezTo>
                  <a:pt x="18310" y="11387"/>
                  <a:pt x="18299" y="11381"/>
                  <a:pt x="18293" y="11375"/>
                </a:cubicBezTo>
                <a:cubicBezTo>
                  <a:pt x="18327" y="11285"/>
                  <a:pt x="18333" y="11188"/>
                  <a:pt x="18355" y="11097"/>
                </a:cubicBezTo>
                <a:cubicBezTo>
                  <a:pt x="18338" y="11097"/>
                  <a:pt x="18316" y="11103"/>
                  <a:pt x="18304" y="11109"/>
                </a:cubicBezTo>
                <a:cubicBezTo>
                  <a:pt x="18310" y="11024"/>
                  <a:pt x="18321" y="10933"/>
                  <a:pt x="18338" y="10848"/>
                </a:cubicBezTo>
                <a:cubicBezTo>
                  <a:pt x="18355" y="10899"/>
                  <a:pt x="18350" y="10950"/>
                  <a:pt x="18338" y="10995"/>
                </a:cubicBezTo>
                <a:cubicBezTo>
                  <a:pt x="18418" y="10978"/>
                  <a:pt x="18361" y="10655"/>
                  <a:pt x="18429" y="10575"/>
                </a:cubicBezTo>
                <a:cubicBezTo>
                  <a:pt x="18452" y="10587"/>
                  <a:pt x="18474" y="10598"/>
                  <a:pt x="18491" y="10609"/>
                </a:cubicBezTo>
                <a:cubicBezTo>
                  <a:pt x="18486" y="10609"/>
                  <a:pt x="18469" y="10609"/>
                  <a:pt x="18463" y="10615"/>
                </a:cubicBezTo>
                <a:cubicBezTo>
                  <a:pt x="18457" y="10643"/>
                  <a:pt x="18446" y="10660"/>
                  <a:pt x="18418" y="10666"/>
                </a:cubicBezTo>
                <a:cubicBezTo>
                  <a:pt x="18429" y="10689"/>
                  <a:pt x="18440" y="10706"/>
                  <a:pt x="18446" y="10729"/>
                </a:cubicBezTo>
                <a:lnTo>
                  <a:pt x="18406" y="10723"/>
                </a:lnTo>
                <a:lnTo>
                  <a:pt x="18406" y="10723"/>
                </a:lnTo>
                <a:cubicBezTo>
                  <a:pt x="18412" y="10729"/>
                  <a:pt x="18429" y="10740"/>
                  <a:pt x="18440" y="10746"/>
                </a:cubicBezTo>
                <a:cubicBezTo>
                  <a:pt x="18429" y="10831"/>
                  <a:pt x="18418" y="10927"/>
                  <a:pt x="18480" y="10995"/>
                </a:cubicBezTo>
                <a:cubicBezTo>
                  <a:pt x="18480" y="10882"/>
                  <a:pt x="18503" y="10768"/>
                  <a:pt x="18508" y="10655"/>
                </a:cubicBezTo>
                <a:cubicBezTo>
                  <a:pt x="18514" y="10649"/>
                  <a:pt x="18525" y="10643"/>
                  <a:pt x="18531" y="10638"/>
                </a:cubicBezTo>
                <a:cubicBezTo>
                  <a:pt x="18503" y="10609"/>
                  <a:pt x="18520" y="10570"/>
                  <a:pt x="18543" y="10541"/>
                </a:cubicBezTo>
                <a:cubicBezTo>
                  <a:pt x="18508" y="10479"/>
                  <a:pt x="18543" y="10411"/>
                  <a:pt x="18537" y="10343"/>
                </a:cubicBezTo>
                <a:lnTo>
                  <a:pt x="18565" y="10337"/>
                </a:lnTo>
                <a:cubicBezTo>
                  <a:pt x="18554" y="10337"/>
                  <a:pt x="18543" y="10326"/>
                  <a:pt x="18537" y="10326"/>
                </a:cubicBezTo>
                <a:cubicBezTo>
                  <a:pt x="18537" y="10252"/>
                  <a:pt x="18554" y="10178"/>
                  <a:pt x="18537" y="10104"/>
                </a:cubicBezTo>
                <a:cubicBezTo>
                  <a:pt x="18525" y="10076"/>
                  <a:pt x="18548" y="10053"/>
                  <a:pt x="18560" y="10031"/>
                </a:cubicBezTo>
                <a:cubicBezTo>
                  <a:pt x="18548" y="10019"/>
                  <a:pt x="18537" y="10008"/>
                  <a:pt x="18525" y="9997"/>
                </a:cubicBezTo>
                <a:cubicBezTo>
                  <a:pt x="18537" y="9991"/>
                  <a:pt x="18554" y="9985"/>
                  <a:pt x="18565" y="9985"/>
                </a:cubicBezTo>
                <a:cubicBezTo>
                  <a:pt x="18537" y="9775"/>
                  <a:pt x="18588" y="9577"/>
                  <a:pt x="18582" y="9373"/>
                </a:cubicBezTo>
                <a:cubicBezTo>
                  <a:pt x="18554" y="9338"/>
                  <a:pt x="18577" y="9293"/>
                  <a:pt x="18588" y="9259"/>
                </a:cubicBezTo>
                <a:cubicBezTo>
                  <a:pt x="18577" y="9208"/>
                  <a:pt x="18571" y="9163"/>
                  <a:pt x="18571" y="9112"/>
                </a:cubicBezTo>
                <a:lnTo>
                  <a:pt x="18554" y="9083"/>
                </a:lnTo>
                <a:cubicBezTo>
                  <a:pt x="18560" y="9060"/>
                  <a:pt x="18571" y="9038"/>
                  <a:pt x="18577" y="9015"/>
                </a:cubicBezTo>
                <a:cubicBezTo>
                  <a:pt x="18571" y="8992"/>
                  <a:pt x="18565" y="8970"/>
                  <a:pt x="18560" y="8947"/>
                </a:cubicBezTo>
                <a:cubicBezTo>
                  <a:pt x="18565" y="8941"/>
                  <a:pt x="18577" y="8930"/>
                  <a:pt x="18577" y="8924"/>
                </a:cubicBezTo>
                <a:lnTo>
                  <a:pt x="18560" y="8924"/>
                </a:lnTo>
                <a:cubicBezTo>
                  <a:pt x="18560" y="8890"/>
                  <a:pt x="18560" y="8856"/>
                  <a:pt x="18560" y="8816"/>
                </a:cubicBezTo>
                <a:cubicBezTo>
                  <a:pt x="18565" y="8816"/>
                  <a:pt x="18571" y="8811"/>
                  <a:pt x="18577" y="8811"/>
                </a:cubicBezTo>
                <a:cubicBezTo>
                  <a:pt x="18571" y="8805"/>
                  <a:pt x="18560" y="8788"/>
                  <a:pt x="18554" y="8782"/>
                </a:cubicBezTo>
                <a:cubicBezTo>
                  <a:pt x="18577" y="8720"/>
                  <a:pt x="18525" y="8652"/>
                  <a:pt x="18543" y="8584"/>
                </a:cubicBezTo>
                <a:cubicBezTo>
                  <a:pt x="18491" y="8487"/>
                  <a:pt x="18520" y="8380"/>
                  <a:pt x="18491" y="8277"/>
                </a:cubicBezTo>
                <a:cubicBezTo>
                  <a:pt x="18486" y="8272"/>
                  <a:pt x="18463" y="8266"/>
                  <a:pt x="18457" y="8260"/>
                </a:cubicBezTo>
                <a:cubicBezTo>
                  <a:pt x="18463" y="8255"/>
                  <a:pt x="18474" y="8238"/>
                  <a:pt x="18486" y="8232"/>
                </a:cubicBezTo>
                <a:cubicBezTo>
                  <a:pt x="18457" y="8107"/>
                  <a:pt x="18480" y="7971"/>
                  <a:pt x="18429" y="7858"/>
                </a:cubicBezTo>
                <a:cubicBezTo>
                  <a:pt x="18418" y="7858"/>
                  <a:pt x="18401" y="7863"/>
                  <a:pt x="18395" y="7863"/>
                </a:cubicBezTo>
                <a:cubicBezTo>
                  <a:pt x="18406" y="7920"/>
                  <a:pt x="18418" y="7977"/>
                  <a:pt x="18435" y="8039"/>
                </a:cubicBezTo>
                <a:cubicBezTo>
                  <a:pt x="18429" y="8045"/>
                  <a:pt x="18423" y="8056"/>
                  <a:pt x="18418" y="8062"/>
                </a:cubicBezTo>
                <a:cubicBezTo>
                  <a:pt x="18452" y="8141"/>
                  <a:pt x="18440" y="8243"/>
                  <a:pt x="18452" y="8334"/>
                </a:cubicBezTo>
                <a:cubicBezTo>
                  <a:pt x="18457" y="8334"/>
                  <a:pt x="18469" y="8346"/>
                  <a:pt x="18480" y="8346"/>
                </a:cubicBezTo>
                <a:cubicBezTo>
                  <a:pt x="18469" y="8374"/>
                  <a:pt x="18463" y="8397"/>
                  <a:pt x="18457" y="8419"/>
                </a:cubicBezTo>
                <a:lnTo>
                  <a:pt x="18503" y="8453"/>
                </a:lnTo>
                <a:cubicBezTo>
                  <a:pt x="18491" y="8459"/>
                  <a:pt x="18474" y="8465"/>
                  <a:pt x="18463" y="8470"/>
                </a:cubicBezTo>
                <a:cubicBezTo>
                  <a:pt x="18469" y="8476"/>
                  <a:pt x="18480" y="8499"/>
                  <a:pt x="18486" y="8510"/>
                </a:cubicBezTo>
                <a:cubicBezTo>
                  <a:pt x="18469" y="8521"/>
                  <a:pt x="18457" y="8527"/>
                  <a:pt x="18440" y="8538"/>
                </a:cubicBezTo>
                <a:cubicBezTo>
                  <a:pt x="18452" y="8538"/>
                  <a:pt x="18469" y="8538"/>
                  <a:pt x="18480" y="8533"/>
                </a:cubicBezTo>
                <a:cubicBezTo>
                  <a:pt x="18486" y="8692"/>
                  <a:pt x="18486" y="8845"/>
                  <a:pt x="18503" y="8998"/>
                </a:cubicBezTo>
                <a:cubicBezTo>
                  <a:pt x="18474" y="8987"/>
                  <a:pt x="18446" y="8981"/>
                  <a:pt x="18418" y="8970"/>
                </a:cubicBezTo>
                <a:lnTo>
                  <a:pt x="18463" y="8970"/>
                </a:lnTo>
                <a:cubicBezTo>
                  <a:pt x="18463" y="8890"/>
                  <a:pt x="18452" y="8822"/>
                  <a:pt x="18440" y="8748"/>
                </a:cubicBezTo>
                <a:lnTo>
                  <a:pt x="18406" y="8760"/>
                </a:lnTo>
                <a:cubicBezTo>
                  <a:pt x="18384" y="8658"/>
                  <a:pt x="18372" y="8556"/>
                  <a:pt x="18372" y="8453"/>
                </a:cubicBezTo>
                <a:lnTo>
                  <a:pt x="18372" y="8453"/>
                </a:lnTo>
                <a:cubicBezTo>
                  <a:pt x="18401" y="8470"/>
                  <a:pt x="18406" y="8504"/>
                  <a:pt x="18412" y="8533"/>
                </a:cubicBezTo>
                <a:lnTo>
                  <a:pt x="18418" y="8533"/>
                </a:lnTo>
                <a:lnTo>
                  <a:pt x="18418" y="8465"/>
                </a:lnTo>
                <a:cubicBezTo>
                  <a:pt x="18395" y="8459"/>
                  <a:pt x="18372" y="8453"/>
                  <a:pt x="18355" y="8442"/>
                </a:cubicBezTo>
                <a:cubicBezTo>
                  <a:pt x="18361" y="8414"/>
                  <a:pt x="18389" y="8425"/>
                  <a:pt x="18412" y="8419"/>
                </a:cubicBezTo>
                <a:cubicBezTo>
                  <a:pt x="18401" y="8374"/>
                  <a:pt x="18395" y="8329"/>
                  <a:pt x="18384" y="8283"/>
                </a:cubicBezTo>
                <a:cubicBezTo>
                  <a:pt x="18378" y="8306"/>
                  <a:pt x="18367" y="8329"/>
                  <a:pt x="18361" y="8357"/>
                </a:cubicBezTo>
                <a:cubicBezTo>
                  <a:pt x="18361" y="8295"/>
                  <a:pt x="18304" y="8215"/>
                  <a:pt x="18367" y="8175"/>
                </a:cubicBezTo>
                <a:cubicBezTo>
                  <a:pt x="18361" y="8141"/>
                  <a:pt x="18355" y="8113"/>
                  <a:pt x="18350" y="8079"/>
                </a:cubicBezTo>
                <a:cubicBezTo>
                  <a:pt x="18350" y="8096"/>
                  <a:pt x="18350" y="8119"/>
                  <a:pt x="18350" y="8136"/>
                </a:cubicBezTo>
                <a:lnTo>
                  <a:pt x="18333" y="8141"/>
                </a:lnTo>
                <a:cubicBezTo>
                  <a:pt x="18327" y="8107"/>
                  <a:pt x="18321" y="8079"/>
                  <a:pt x="18316" y="8051"/>
                </a:cubicBezTo>
                <a:cubicBezTo>
                  <a:pt x="18321" y="8045"/>
                  <a:pt x="18344" y="8045"/>
                  <a:pt x="18350" y="8039"/>
                </a:cubicBezTo>
                <a:lnTo>
                  <a:pt x="18350" y="8039"/>
                </a:lnTo>
                <a:cubicBezTo>
                  <a:pt x="18346" y="8040"/>
                  <a:pt x="18343" y="8040"/>
                  <a:pt x="18340" y="8040"/>
                </a:cubicBezTo>
                <a:cubicBezTo>
                  <a:pt x="18310" y="8040"/>
                  <a:pt x="18310" y="8014"/>
                  <a:pt x="18316" y="7982"/>
                </a:cubicBezTo>
                <a:cubicBezTo>
                  <a:pt x="18321" y="7982"/>
                  <a:pt x="18344" y="7988"/>
                  <a:pt x="18355" y="7994"/>
                </a:cubicBezTo>
                <a:cubicBezTo>
                  <a:pt x="18327" y="7903"/>
                  <a:pt x="18316" y="7807"/>
                  <a:pt x="18299" y="7716"/>
                </a:cubicBezTo>
                <a:cubicBezTo>
                  <a:pt x="18299" y="7727"/>
                  <a:pt x="18299" y="7750"/>
                  <a:pt x="18299" y="7767"/>
                </a:cubicBezTo>
                <a:lnTo>
                  <a:pt x="18264" y="7773"/>
                </a:lnTo>
                <a:cubicBezTo>
                  <a:pt x="18259" y="7744"/>
                  <a:pt x="18253" y="7710"/>
                  <a:pt x="18247" y="7676"/>
                </a:cubicBezTo>
                <a:cubicBezTo>
                  <a:pt x="18259" y="7676"/>
                  <a:pt x="18276" y="7676"/>
                  <a:pt x="18287" y="7682"/>
                </a:cubicBezTo>
                <a:cubicBezTo>
                  <a:pt x="18276" y="7568"/>
                  <a:pt x="18253" y="7449"/>
                  <a:pt x="18219" y="7341"/>
                </a:cubicBezTo>
                <a:lnTo>
                  <a:pt x="18219" y="7341"/>
                </a:lnTo>
                <a:cubicBezTo>
                  <a:pt x="18219" y="7404"/>
                  <a:pt x="18242" y="7466"/>
                  <a:pt x="18230" y="7523"/>
                </a:cubicBezTo>
                <a:cubicBezTo>
                  <a:pt x="18196" y="7438"/>
                  <a:pt x="18179" y="7347"/>
                  <a:pt x="18174" y="7256"/>
                </a:cubicBezTo>
                <a:cubicBezTo>
                  <a:pt x="18179" y="7251"/>
                  <a:pt x="18185" y="7245"/>
                  <a:pt x="18185" y="7239"/>
                </a:cubicBezTo>
                <a:lnTo>
                  <a:pt x="18185" y="7239"/>
                </a:lnTo>
                <a:cubicBezTo>
                  <a:pt x="18185" y="7279"/>
                  <a:pt x="18179" y="7319"/>
                  <a:pt x="18208" y="7347"/>
                </a:cubicBezTo>
                <a:cubicBezTo>
                  <a:pt x="18219" y="7324"/>
                  <a:pt x="18225" y="7296"/>
                  <a:pt x="18236" y="7268"/>
                </a:cubicBezTo>
                <a:cubicBezTo>
                  <a:pt x="18225" y="7262"/>
                  <a:pt x="18196" y="7245"/>
                  <a:pt x="18185" y="7234"/>
                </a:cubicBezTo>
                <a:cubicBezTo>
                  <a:pt x="18202" y="7211"/>
                  <a:pt x="18191" y="7177"/>
                  <a:pt x="18179" y="7148"/>
                </a:cubicBezTo>
                <a:cubicBezTo>
                  <a:pt x="18157" y="7171"/>
                  <a:pt x="18162" y="7199"/>
                  <a:pt x="18162" y="7228"/>
                </a:cubicBezTo>
                <a:cubicBezTo>
                  <a:pt x="18140" y="7194"/>
                  <a:pt x="18128" y="7154"/>
                  <a:pt x="18123" y="7109"/>
                </a:cubicBezTo>
                <a:lnTo>
                  <a:pt x="18123" y="7109"/>
                </a:lnTo>
                <a:cubicBezTo>
                  <a:pt x="18140" y="7114"/>
                  <a:pt x="18151" y="7114"/>
                  <a:pt x="18168" y="7114"/>
                </a:cubicBezTo>
                <a:cubicBezTo>
                  <a:pt x="18157" y="7080"/>
                  <a:pt x="18151" y="7052"/>
                  <a:pt x="18140" y="7018"/>
                </a:cubicBezTo>
                <a:cubicBezTo>
                  <a:pt x="18134" y="7041"/>
                  <a:pt x="18123" y="7063"/>
                  <a:pt x="18117" y="7080"/>
                </a:cubicBezTo>
                <a:cubicBezTo>
                  <a:pt x="18106" y="7029"/>
                  <a:pt x="18094" y="6978"/>
                  <a:pt x="18089" y="6927"/>
                </a:cubicBezTo>
                <a:cubicBezTo>
                  <a:pt x="18106" y="6921"/>
                  <a:pt x="18123" y="6910"/>
                  <a:pt x="18145" y="6899"/>
                </a:cubicBezTo>
                <a:cubicBezTo>
                  <a:pt x="18060" y="6853"/>
                  <a:pt x="18083" y="6723"/>
                  <a:pt x="18021" y="6655"/>
                </a:cubicBezTo>
                <a:lnTo>
                  <a:pt x="18021" y="6655"/>
                </a:lnTo>
                <a:cubicBezTo>
                  <a:pt x="18026" y="6666"/>
                  <a:pt x="18032" y="6694"/>
                  <a:pt x="18032" y="6706"/>
                </a:cubicBezTo>
                <a:cubicBezTo>
                  <a:pt x="18026" y="6706"/>
                  <a:pt x="18015" y="6712"/>
                  <a:pt x="18009" y="6717"/>
                </a:cubicBezTo>
                <a:cubicBezTo>
                  <a:pt x="18003" y="6700"/>
                  <a:pt x="18003" y="6672"/>
                  <a:pt x="18003" y="6655"/>
                </a:cubicBezTo>
                <a:cubicBezTo>
                  <a:pt x="17992" y="6649"/>
                  <a:pt x="17981" y="6638"/>
                  <a:pt x="17975" y="6626"/>
                </a:cubicBezTo>
                <a:cubicBezTo>
                  <a:pt x="17986" y="6621"/>
                  <a:pt x="18015" y="6621"/>
                  <a:pt x="18032" y="6621"/>
                </a:cubicBezTo>
                <a:cubicBezTo>
                  <a:pt x="18021" y="6587"/>
                  <a:pt x="18015" y="6547"/>
                  <a:pt x="17981" y="6524"/>
                </a:cubicBezTo>
                <a:cubicBezTo>
                  <a:pt x="17969" y="6485"/>
                  <a:pt x="17964" y="6445"/>
                  <a:pt x="17958" y="6405"/>
                </a:cubicBezTo>
                <a:cubicBezTo>
                  <a:pt x="17952" y="6399"/>
                  <a:pt x="17941" y="6382"/>
                  <a:pt x="17935" y="6377"/>
                </a:cubicBezTo>
                <a:cubicBezTo>
                  <a:pt x="17930" y="6331"/>
                  <a:pt x="17918" y="6286"/>
                  <a:pt x="17896" y="6241"/>
                </a:cubicBezTo>
                <a:lnTo>
                  <a:pt x="17896" y="6241"/>
                </a:lnTo>
                <a:cubicBezTo>
                  <a:pt x="17906" y="6246"/>
                  <a:pt x="17924" y="6255"/>
                  <a:pt x="17937" y="6265"/>
                </a:cubicBezTo>
                <a:lnTo>
                  <a:pt x="17937" y="6265"/>
                </a:lnTo>
                <a:cubicBezTo>
                  <a:pt x="17900" y="6231"/>
                  <a:pt x="17883" y="6177"/>
                  <a:pt x="17845" y="6150"/>
                </a:cubicBezTo>
                <a:lnTo>
                  <a:pt x="17845" y="6150"/>
                </a:lnTo>
                <a:cubicBezTo>
                  <a:pt x="17850" y="6195"/>
                  <a:pt x="17867" y="6235"/>
                  <a:pt x="17873" y="6280"/>
                </a:cubicBezTo>
                <a:cubicBezTo>
                  <a:pt x="17805" y="6150"/>
                  <a:pt x="17754" y="6008"/>
                  <a:pt x="17708" y="5860"/>
                </a:cubicBezTo>
                <a:lnTo>
                  <a:pt x="17708" y="5860"/>
                </a:lnTo>
                <a:cubicBezTo>
                  <a:pt x="17725" y="5883"/>
                  <a:pt x="17737" y="5912"/>
                  <a:pt x="17748" y="5934"/>
                </a:cubicBezTo>
                <a:cubicBezTo>
                  <a:pt x="17771" y="5912"/>
                  <a:pt x="17765" y="5883"/>
                  <a:pt x="17765" y="5855"/>
                </a:cubicBezTo>
                <a:cubicBezTo>
                  <a:pt x="17742" y="5832"/>
                  <a:pt x="17725" y="5809"/>
                  <a:pt x="17708" y="5787"/>
                </a:cubicBezTo>
                <a:cubicBezTo>
                  <a:pt x="17714" y="5781"/>
                  <a:pt x="17725" y="5770"/>
                  <a:pt x="17731" y="5764"/>
                </a:cubicBezTo>
                <a:cubicBezTo>
                  <a:pt x="17698" y="5758"/>
                  <a:pt x="17632" y="5650"/>
                  <a:pt x="17687" y="5650"/>
                </a:cubicBezTo>
                <a:cubicBezTo>
                  <a:pt x="17688" y="5650"/>
                  <a:pt x="17690" y="5650"/>
                  <a:pt x="17691" y="5651"/>
                </a:cubicBezTo>
                <a:cubicBezTo>
                  <a:pt x="17777" y="5764"/>
                  <a:pt x="17799" y="5917"/>
                  <a:pt x="17890" y="6025"/>
                </a:cubicBezTo>
                <a:cubicBezTo>
                  <a:pt x="17884" y="6031"/>
                  <a:pt x="17879" y="6042"/>
                  <a:pt x="17879" y="6048"/>
                </a:cubicBezTo>
                <a:cubicBezTo>
                  <a:pt x="17913" y="6127"/>
                  <a:pt x="17935" y="6212"/>
                  <a:pt x="17964" y="6292"/>
                </a:cubicBezTo>
                <a:cubicBezTo>
                  <a:pt x="17981" y="6286"/>
                  <a:pt x="18015" y="6280"/>
                  <a:pt x="18032" y="6280"/>
                </a:cubicBezTo>
                <a:cubicBezTo>
                  <a:pt x="18015" y="6235"/>
                  <a:pt x="17998" y="6190"/>
                  <a:pt x="17947" y="6178"/>
                </a:cubicBezTo>
                <a:cubicBezTo>
                  <a:pt x="17941" y="6161"/>
                  <a:pt x="17941" y="6138"/>
                  <a:pt x="17935" y="6121"/>
                </a:cubicBezTo>
                <a:cubicBezTo>
                  <a:pt x="17958" y="6082"/>
                  <a:pt x="17913" y="6048"/>
                  <a:pt x="17901" y="6008"/>
                </a:cubicBezTo>
                <a:lnTo>
                  <a:pt x="17941" y="6002"/>
                </a:lnTo>
                <a:cubicBezTo>
                  <a:pt x="17930" y="6002"/>
                  <a:pt x="17913" y="5997"/>
                  <a:pt x="17901" y="5997"/>
                </a:cubicBezTo>
                <a:cubicBezTo>
                  <a:pt x="17907" y="5974"/>
                  <a:pt x="17913" y="5940"/>
                  <a:pt x="17918" y="5917"/>
                </a:cubicBezTo>
                <a:cubicBezTo>
                  <a:pt x="17901" y="5912"/>
                  <a:pt x="17884" y="5900"/>
                  <a:pt x="17862" y="5894"/>
                </a:cubicBezTo>
                <a:cubicBezTo>
                  <a:pt x="17873" y="5883"/>
                  <a:pt x="17884" y="5860"/>
                  <a:pt x="17890" y="5849"/>
                </a:cubicBezTo>
                <a:lnTo>
                  <a:pt x="17890" y="5849"/>
                </a:lnTo>
                <a:cubicBezTo>
                  <a:pt x="17884" y="5855"/>
                  <a:pt x="17867" y="5860"/>
                  <a:pt x="17862" y="5866"/>
                </a:cubicBezTo>
                <a:cubicBezTo>
                  <a:pt x="17856" y="5832"/>
                  <a:pt x="17833" y="5798"/>
                  <a:pt x="17856" y="5764"/>
                </a:cubicBezTo>
                <a:lnTo>
                  <a:pt x="17856" y="5764"/>
                </a:lnTo>
                <a:cubicBezTo>
                  <a:pt x="17850" y="5770"/>
                  <a:pt x="17839" y="5775"/>
                  <a:pt x="17828" y="5781"/>
                </a:cubicBezTo>
                <a:cubicBezTo>
                  <a:pt x="17799" y="5685"/>
                  <a:pt x="17742" y="5599"/>
                  <a:pt x="17703" y="5509"/>
                </a:cubicBezTo>
                <a:lnTo>
                  <a:pt x="17737" y="5509"/>
                </a:lnTo>
                <a:cubicBezTo>
                  <a:pt x="17680" y="5497"/>
                  <a:pt x="17629" y="5407"/>
                  <a:pt x="17652" y="5350"/>
                </a:cubicBezTo>
                <a:cubicBezTo>
                  <a:pt x="17657" y="5321"/>
                  <a:pt x="17618" y="5321"/>
                  <a:pt x="17606" y="5304"/>
                </a:cubicBezTo>
                <a:cubicBezTo>
                  <a:pt x="17578" y="5242"/>
                  <a:pt x="17544" y="5202"/>
                  <a:pt x="17476" y="5185"/>
                </a:cubicBezTo>
                <a:lnTo>
                  <a:pt x="17516" y="5157"/>
                </a:lnTo>
                <a:lnTo>
                  <a:pt x="17516" y="5157"/>
                </a:lnTo>
                <a:cubicBezTo>
                  <a:pt x="17504" y="5163"/>
                  <a:pt x="17476" y="5163"/>
                  <a:pt x="17464" y="5163"/>
                </a:cubicBezTo>
                <a:cubicBezTo>
                  <a:pt x="17470" y="5140"/>
                  <a:pt x="17493" y="5100"/>
                  <a:pt x="17453" y="5089"/>
                </a:cubicBezTo>
                <a:cubicBezTo>
                  <a:pt x="17436" y="5055"/>
                  <a:pt x="17419" y="5015"/>
                  <a:pt x="17402" y="4975"/>
                </a:cubicBezTo>
                <a:lnTo>
                  <a:pt x="17402" y="4975"/>
                </a:lnTo>
                <a:cubicBezTo>
                  <a:pt x="17402" y="5026"/>
                  <a:pt x="17413" y="5072"/>
                  <a:pt x="17430" y="5117"/>
                </a:cubicBezTo>
                <a:cubicBezTo>
                  <a:pt x="17436" y="5117"/>
                  <a:pt x="17459" y="5112"/>
                  <a:pt x="17470" y="5106"/>
                </a:cubicBezTo>
                <a:lnTo>
                  <a:pt x="17470" y="5106"/>
                </a:lnTo>
                <a:cubicBezTo>
                  <a:pt x="17447" y="5146"/>
                  <a:pt x="17447" y="5174"/>
                  <a:pt x="17487" y="5197"/>
                </a:cubicBezTo>
                <a:lnTo>
                  <a:pt x="17453" y="5208"/>
                </a:lnTo>
                <a:cubicBezTo>
                  <a:pt x="17493" y="5208"/>
                  <a:pt x="17533" y="5219"/>
                  <a:pt x="17567" y="5242"/>
                </a:cubicBezTo>
                <a:cubicBezTo>
                  <a:pt x="17567" y="5293"/>
                  <a:pt x="17527" y="5327"/>
                  <a:pt x="17487" y="5355"/>
                </a:cubicBezTo>
                <a:cubicBezTo>
                  <a:pt x="17499" y="5401"/>
                  <a:pt x="17516" y="5446"/>
                  <a:pt x="17533" y="5486"/>
                </a:cubicBezTo>
                <a:cubicBezTo>
                  <a:pt x="17408" y="5282"/>
                  <a:pt x="17289" y="5077"/>
                  <a:pt x="17181" y="4868"/>
                </a:cubicBezTo>
                <a:cubicBezTo>
                  <a:pt x="17192" y="4868"/>
                  <a:pt x="17215" y="4873"/>
                  <a:pt x="17226" y="4879"/>
                </a:cubicBezTo>
                <a:cubicBezTo>
                  <a:pt x="17226" y="4873"/>
                  <a:pt x="17221" y="4862"/>
                  <a:pt x="17221" y="4856"/>
                </a:cubicBezTo>
                <a:cubicBezTo>
                  <a:pt x="17210" y="4859"/>
                  <a:pt x="17201" y="4860"/>
                  <a:pt x="17193" y="4860"/>
                </a:cubicBezTo>
                <a:cubicBezTo>
                  <a:pt x="17164" y="4860"/>
                  <a:pt x="17148" y="4843"/>
                  <a:pt x="17152" y="4799"/>
                </a:cubicBezTo>
                <a:lnTo>
                  <a:pt x="17152" y="4799"/>
                </a:lnTo>
                <a:cubicBezTo>
                  <a:pt x="17164" y="4811"/>
                  <a:pt x="17186" y="4822"/>
                  <a:pt x="17198" y="4828"/>
                </a:cubicBezTo>
                <a:cubicBezTo>
                  <a:pt x="17192" y="4816"/>
                  <a:pt x="17186" y="4805"/>
                  <a:pt x="17175" y="4794"/>
                </a:cubicBezTo>
                <a:cubicBezTo>
                  <a:pt x="17164" y="4799"/>
                  <a:pt x="17147" y="4799"/>
                  <a:pt x="17130" y="4799"/>
                </a:cubicBezTo>
                <a:cubicBezTo>
                  <a:pt x="17096" y="4737"/>
                  <a:pt x="17062" y="4675"/>
                  <a:pt x="17022" y="4612"/>
                </a:cubicBezTo>
                <a:cubicBezTo>
                  <a:pt x="16988" y="4533"/>
                  <a:pt x="16880" y="4459"/>
                  <a:pt x="16903" y="4363"/>
                </a:cubicBezTo>
                <a:cubicBezTo>
                  <a:pt x="16886" y="4329"/>
                  <a:pt x="16869" y="4289"/>
                  <a:pt x="16857" y="4249"/>
                </a:cubicBezTo>
                <a:cubicBezTo>
                  <a:pt x="16852" y="4243"/>
                  <a:pt x="16835" y="4238"/>
                  <a:pt x="16829" y="4232"/>
                </a:cubicBezTo>
                <a:cubicBezTo>
                  <a:pt x="16824" y="4199"/>
                  <a:pt x="16804" y="4178"/>
                  <a:pt x="16778" y="4178"/>
                </a:cubicBezTo>
                <a:cubicBezTo>
                  <a:pt x="16773" y="4178"/>
                  <a:pt x="16767" y="4179"/>
                  <a:pt x="16761" y="4181"/>
                </a:cubicBezTo>
                <a:cubicBezTo>
                  <a:pt x="16772" y="4204"/>
                  <a:pt x="16784" y="4226"/>
                  <a:pt x="16801" y="4243"/>
                </a:cubicBezTo>
                <a:cubicBezTo>
                  <a:pt x="16772" y="4221"/>
                  <a:pt x="16750" y="4192"/>
                  <a:pt x="16727" y="4164"/>
                </a:cubicBezTo>
                <a:cubicBezTo>
                  <a:pt x="16738" y="4158"/>
                  <a:pt x="16761" y="4153"/>
                  <a:pt x="16772" y="4147"/>
                </a:cubicBezTo>
                <a:cubicBezTo>
                  <a:pt x="16755" y="4136"/>
                  <a:pt x="16738" y="4124"/>
                  <a:pt x="16721" y="4113"/>
                </a:cubicBezTo>
                <a:cubicBezTo>
                  <a:pt x="16744" y="4102"/>
                  <a:pt x="16761" y="4090"/>
                  <a:pt x="16784" y="4085"/>
                </a:cubicBezTo>
                <a:cubicBezTo>
                  <a:pt x="16795" y="4102"/>
                  <a:pt x="16812" y="4119"/>
                  <a:pt x="16829" y="4136"/>
                </a:cubicBezTo>
                <a:lnTo>
                  <a:pt x="16829" y="4158"/>
                </a:lnTo>
                <a:cubicBezTo>
                  <a:pt x="16857" y="4209"/>
                  <a:pt x="16903" y="4249"/>
                  <a:pt x="16948" y="4283"/>
                </a:cubicBezTo>
                <a:cubicBezTo>
                  <a:pt x="16948" y="4294"/>
                  <a:pt x="16948" y="4323"/>
                  <a:pt x="16948" y="4334"/>
                </a:cubicBezTo>
                <a:cubicBezTo>
                  <a:pt x="16960" y="4334"/>
                  <a:pt x="16982" y="4329"/>
                  <a:pt x="16994" y="4323"/>
                </a:cubicBezTo>
                <a:cubicBezTo>
                  <a:pt x="16977" y="4221"/>
                  <a:pt x="16891" y="4153"/>
                  <a:pt x="16846" y="4068"/>
                </a:cubicBezTo>
                <a:lnTo>
                  <a:pt x="16874" y="4062"/>
                </a:lnTo>
                <a:cubicBezTo>
                  <a:pt x="16863" y="4062"/>
                  <a:pt x="16846" y="4062"/>
                  <a:pt x="16835" y="4068"/>
                </a:cubicBezTo>
                <a:cubicBezTo>
                  <a:pt x="16812" y="4022"/>
                  <a:pt x="16784" y="3982"/>
                  <a:pt x="16744" y="3948"/>
                </a:cubicBezTo>
                <a:cubicBezTo>
                  <a:pt x="16733" y="3914"/>
                  <a:pt x="16710" y="3880"/>
                  <a:pt x="16670" y="3880"/>
                </a:cubicBezTo>
                <a:cubicBezTo>
                  <a:pt x="16676" y="3875"/>
                  <a:pt x="16687" y="3858"/>
                  <a:pt x="16693" y="3852"/>
                </a:cubicBezTo>
                <a:lnTo>
                  <a:pt x="16693" y="3852"/>
                </a:lnTo>
                <a:cubicBezTo>
                  <a:pt x="16681" y="3858"/>
                  <a:pt x="16659" y="3869"/>
                  <a:pt x="16647" y="3875"/>
                </a:cubicBezTo>
                <a:cubicBezTo>
                  <a:pt x="16647" y="3858"/>
                  <a:pt x="16642" y="3829"/>
                  <a:pt x="16642" y="3812"/>
                </a:cubicBezTo>
                <a:cubicBezTo>
                  <a:pt x="16636" y="3812"/>
                  <a:pt x="16625" y="3812"/>
                  <a:pt x="16619" y="3818"/>
                </a:cubicBezTo>
                <a:cubicBezTo>
                  <a:pt x="16642" y="3869"/>
                  <a:pt x="16659" y="3937"/>
                  <a:pt x="16727" y="3948"/>
                </a:cubicBezTo>
                <a:lnTo>
                  <a:pt x="16727" y="4005"/>
                </a:lnTo>
                <a:cubicBezTo>
                  <a:pt x="16744" y="4028"/>
                  <a:pt x="16767" y="4051"/>
                  <a:pt x="16784" y="4073"/>
                </a:cubicBezTo>
                <a:cubicBezTo>
                  <a:pt x="16767" y="4079"/>
                  <a:pt x="16727" y="4090"/>
                  <a:pt x="16710" y="4096"/>
                </a:cubicBezTo>
                <a:cubicBezTo>
                  <a:pt x="16710" y="4085"/>
                  <a:pt x="16710" y="4056"/>
                  <a:pt x="16710" y="4045"/>
                </a:cubicBezTo>
                <a:cubicBezTo>
                  <a:pt x="16693" y="4056"/>
                  <a:pt x="16676" y="4062"/>
                  <a:pt x="16659" y="4073"/>
                </a:cubicBezTo>
                <a:cubicBezTo>
                  <a:pt x="16653" y="4068"/>
                  <a:pt x="16642" y="4056"/>
                  <a:pt x="16636" y="4051"/>
                </a:cubicBezTo>
                <a:cubicBezTo>
                  <a:pt x="16647" y="4045"/>
                  <a:pt x="16676" y="4028"/>
                  <a:pt x="16687" y="4022"/>
                </a:cubicBezTo>
                <a:cubicBezTo>
                  <a:pt x="16670" y="4016"/>
                  <a:pt x="16642" y="4016"/>
                  <a:pt x="16625" y="4016"/>
                </a:cubicBezTo>
                <a:cubicBezTo>
                  <a:pt x="16613" y="4005"/>
                  <a:pt x="16602" y="3994"/>
                  <a:pt x="16591" y="3982"/>
                </a:cubicBezTo>
                <a:lnTo>
                  <a:pt x="16591" y="3982"/>
                </a:lnTo>
                <a:cubicBezTo>
                  <a:pt x="16605" y="3987"/>
                  <a:pt x="16620" y="4001"/>
                  <a:pt x="16638" y="4001"/>
                </a:cubicBezTo>
                <a:cubicBezTo>
                  <a:pt x="16641" y="4001"/>
                  <a:pt x="16644" y="4000"/>
                  <a:pt x="16647" y="3999"/>
                </a:cubicBezTo>
                <a:cubicBezTo>
                  <a:pt x="16659" y="3943"/>
                  <a:pt x="16574" y="3965"/>
                  <a:pt x="16545" y="3937"/>
                </a:cubicBezTo>
                <a:cubicBezTo>
                  <a:pt x="16540" y="3914"/>
                  <a:pt x="16523" y="3875"/>
                  <a:pt x="16511" y="3858"/>
                </a:cubicBezTo>
                <a:cubicBezTo>
                  <a:pt x="16455" y="3841"/>
                  <a:pt x="16460" y="3807"/>
                  <a:pt x="16477" y="3767"/>
                </a:cubicBezTo>
                <a:lnTo>
                  <a:pt x="16432" y="3767"/>
                </a:lnTo>
                <a:cubicBezTo>
                  <a:pt x="16409" y="3750"/>
                  <a:pt x="16386" y="3727"/>
                  <a:pt x="16364" y="3704"/>
                </a:cubicBezTo>
                <a:cubicBezTo>
                  <a:pt x="16347" y="3682"/>
                  <a:pt x="16330" y="3653"/>
                  <a:pt x="16307" y="3631"/>
                </a:cubicBezTo>
                <a:lnTo>
                  <a:pt x="16369" y="3631"/>
                </a:lnTo>
                <a:cubicBezTo>
                  <a:pt x="16352" y="3614"/>
                  <a:pt x="16324" y="3614"/>
                  <a:pt x="16296" y="3614"/>
                </a:cubicBezTo>
                <a:cubicBezTo>
                  <a:pt x="16296" y="3602"/>
                  <a:pt x="16290" y="3597"/>
                  <a:pt x="16284" y="3591"/>
                </a:cubicBezTo>
                <a:cubicBezTo>
                  <a:pt x="16284" y="3580"/>
                  <a:pt x="16290" y="3568"/>
                  <a:pt x="16296" y="3557"/>
                </a:cubicBezTo>
                <a:lnTo>
                  <a:pt x="16296" y="3557"/>
                </a:lnTo>
                <a:cubicBezTo>
                  <a:pt x="16284" y="3563"/>
                  <a:pt x="16279" y="3568"/>
                  <a:pt x="16273" y="3574"/>
                </a:cubicBezTo>
                <a:cubicBezTo>
                  <a:pt x="16262" y="3557"/>
                  <a:pt x="16250" y="3540"/>
                  <a:pt x="16239" y="3517"/>
                </a:cubicBezTo>
                <a:cubicBezTo>
                  <a:pt x="16239" y="3529"/>
                  <a:pt x="16233" y="3546"/>
                  <a:pt x="16228" y="3557"/>
                </a:cubicBezTo>
                <a:cubicBezTo>
                  <a:pt x="16205" y="3534"/>
                  <a:pt x="16182" y="3517"/>
                  <a:pt x="16160" y="3500"/>
                </a:cubicBezTo>
                <a:cubicBezTo>
                  <a:pt x="16171" y="3494"/>
                  <a:pt x="16188" y="3489"/>
                  <a:pt x="16199" y="3489"/>
                </a:cubicBezTo>
                <a:cubicBezTo>
                  <a:pt x="16194" y="3477"/>
                  <a:pt x="16182" y="3460"/>
                  <a:pt x="16171" y="3449"/>
                </a:cubicBezTo>
                <a:cubicBezTo>
                  <a:pt x="16167" y="3474"/>
                  <a:pt x="16158" y="3483"/>
                  <a:pt x="16147" y="3483"/>
                </a:cubicBezTo>
                <a:cubicBezTo>
                  <a:pt x="16129" y="3483"/>
                  <a:pt x="16104" y="3456"/>
                  <a:pt x="16086" y="3438"/>
                </a:cubicBezTo>
                <a:cubicBezTo>
                  <a:pt x="16035" y="3387"/>
                  <a:pt x="15978" y="3341"/>
                  <a:pt x="15916" y="3296"/>
                </a:cubicBezTo>
                <a:cubicBezTo>
                  <a:pt x="15927" y="3285"/>
                  <a:pt x="15927" y="3268"/>
                  <a:pt x="15910" y="3256"/>
                </a:cubicBezTo>
                <a:cubicBezTo>
                  <a:pt x="15904" y="3262"/>
                  <a:pt x="15899" y="3273"/>
                  <a:pt x="15893" y="3285"/>
                </a:cubicBezTo>
                <a:cubicBezTo>
                  <a:pt x="15876" y="3273"/>
                  <a:pt x="15864" y="3256"/>
                  <a:pt x="15847" y="3245"/>
                </a:cubicBezTo>
                <a:cubicBezTo>
                  <a:pt x="15819" y="3216"/>
                  <a:pt x="15796" y="3188"/>
                  <a:pt x="15768" y="3165"/>
                </a:cubicBezTo>
                <a:cubicBezTo>
                  <a:pt x="15779" y="3165"/>
                  <a:pt x="15791" y="3160"/>
                  <a:pt x="15791" y="3148"/>
                </a:cubicBezTo>
                <a:cubicBezTo>
                  <a:pt x="15791" y="3137"/>
                  <a:pt x="15779" y="3131"/>
                  <a:pt x="15768" y="3131"/>
                </a:cubicBezTo>
                <a:cubicBezTo>
                  <a:pt x="15779" y="3120"/>
                  <a:pt x="15785" y="3109"/>
                  <a:pt x="15796" y="3103"/>
                </a:cubicBezTo>
                <a:cubicBezTo>
                  <a:pt x="15779" y="3097"/>
                  <a:pt x="15751" y="3092"/>
                  <a:pt x="15740" y="3086"/>
                </a:cubicBezTo>
                <a:cubicBezTo>
                  <a:pt x="15740" y="3097"/>
                  <a:pt x="15740" y="3120"/>
                  <a:pt x="15740" y="3126"/>
                </a:cubicBezTo>
                <a:cubicBezTo>
                  <a:pt x="15717" y="3109"/>
                  <a:pt x="15694" y="3092"/>
                  <a:pt x="15672" y="3075"/>
                </a:cubicBezTo>
                <a:cubicBezTo>
                  <a:pt x="15677" y="3058"/>
                  <a:pt x="15689" y="3041"/>
                  <a:pt x="15694" y="3024"/>
                </a:cubicBezTo>
                <a:cubicBezTo>
                  <a:pt x="15660" y="2990"/>
                  <a:pt x="15632" y="2955"/>
                  <a:pt x="15592" y="2933"/>
                </a:cubicBezTo>
                <a:lnTo>
                  <a:pt x="15592" y="2933"/>
                </a:lnTo>
                <a:cubicBezTo>
                  <a:pt x="15620" y="2967"/>
                  <a:pt x="15649" y="2995"/>
                  <a:pt x="15660" y="3035"/>
                </a:cubicBezTo>
                <a:cubicBezTo>
                  <a:pt x="15609" y="3012"/>
                  <a:pt x="15581" y="2961"/>
                  <a:pt x="15547" y="2921"/>
                </a:cubicBezTo>
                <a:cubicBezTo>
                  <a:pt x="15552" y="2916"/>
                  <a:pt x="15558" y="2904"/>
                  <a:pt x="15564" y="2893"/>
                </a:cubicBezTo>
                <a:cubicBezTo>
                  <a:pt x="15547" y="2876"/>
                  <a:pt x="15530" y="2859"/>
                  <a:pt x="15513" y="2842"/>
                </a:cubicBezTo>
                <a:lnTo>
                  <a:pt x="15513" y="2842"/>
                </a:lnTo>
                <a:cubicBezTo>
                  <a:pt x="15524" y="2870"/>
                  <a:pt x="15530" y="2893"/>
                  <a:pt x="15541" y="2921"/>
                </a:cubicBezTo>
                <a:cubicBezTo>
                  <a:pt x="15462" y="2853"/>
                  <a:pt x="15388" y="2774"/>
                  <a:pt x="15308" y="2706"/>
                </a:cubicBezTo>
                <a:cubicBezTo>
                  <a:pt x="15320" y="2706"/>
                  <a:pt x="15342" y="2706"/>
                  <a:pt x="15354" y="2711"/>
                </a:cubicBezTo>
                <a:cubicBezTo>
                  <a:pt x="15348" y="2694"/>
                  <a:pt x="15342" y="2672"/>
                  <a:pt x="15337" y="2655"/>
                </a:cubicBezTo>
                <a:cubicBezTo>
                  <a:pt x="15291" y="2632"/>
                  <a:pt x="15223" y="2643"/>
                  <a:pt x="15189" y="2592"/>
                </a:cubicBezTo>
                <a:lnTo>
                  <a:pt x="15189" y="2592"/>
                </a:lnTo>
                <a:cubicBezTo>
                  <a:pt x="15218" y="2604"/>
                  <a:pt x="15246" y="2609"/>
                  <a:pt x="15274" y="2615"/>
                </a:cubicBezTo>
                <a:cubicBezTo>
                  <a:pt x="15212" y="2564"/>
                  <a:pt x="15161" y="2490"/>
                  <a:pt x="15076" y="2468"/>
                </a:cubicBezTo>
                <a:lnTo>
                  <a:pt x="15087" y="2450"/>
                </a:lnTo>
                <a:cubicBezTo>
                  <a:pt x="15081" y="2450"/>
                  <a:pt x="15064" y="2450"/>
                  <a:pt x="15059" y="2445"/>
                </a:cubicBezTo>
                <a:lnTo>
                  <a:pt x="15064" y="2416"/>
                </a:lnTo>
                <a:lnTo>
                  <a:pt x="15053" y="2416"/>
                </a:lnTo>
                <a:cubicBezTo>
                  <a:pt x="15053" y="2433"/>
                  <a:pt x="15053" y="2456"/>
                  <a:pt x="15053" y="2468"/>
                </a:cubicBezTo>
                <a:cubicBezTo>
                  <a:pt x="15042" y="2456"/>
                  <a:pt x="15019" y="2433"/>
                  <a:pt x="15008" y="2422"/>
                </a:cubicBezTo>
                <a:cubicBezTo>
                  <a:pt x="15019" y="2416"/>
                  <a:pt x="15030" y="2399"/>
                  <a:pt x="15036" y="2394"/>
                </a:cubicBezTo>
                <a:cubicBezTo>
                  <a:pt x="15025" y="2394"/>
                  <a:pt x="15008" y="2388"/>
                  <a:pt x="14996" y="2388"/>
                </a:cubicBezTo>
                <a:cubicBezTo>
                  <a:pt x="14996" y="2394"/>
                  <a:pt x="14996" y="2405"/>
                  <a:pt x="14996" y="2416"/>
                </a:cubicBezTo>
                <a:cubicBezTo>
                  <a:pt x="14934" y="2388"/>
                  <a:pt x="14889" y="2337"/>
                  <a:pt x="14838" y="2297"/>
                </a:cubicBezTo>
                <a:cubicBezTo>
                  <a:pt x="14843" y="2286"/>
                  <a:pt x="14860" y="2275"/>
                  <a:pt x="14866" y="2269"/>
                </a:cubicBezTo>
                <a:lnTo>
                  <a:pt x="14866" y="2269"/>
                </a:lnTo>
                <a:cubicBezTo>
                  <a:pt x="14855" y="2275"/>
                  <a:pt x="14843" y="2286"/>
                  <a:pt x="14826" y="2292"/>
                </a:cubicBezTo>
                <a:cubicBezTo>
                  <a:pt x="14803" y="2269"/>
                  <a:pt x="14775" y="2246"/>
                  <a:pt x="14741" y="2224"/>
                </a:cubicBezTo>
                <a:lnTo>
                  <a:pt x="14741" y="2224"/>
                </a:lnTo>
                <a:cubicBezTo>
                  <a:pt x="14769" y="2235"/>
                  <a:pt x="14803" y="2241"/>
                  <a:pt x="14838" y="2241"/>
                </a:cubicBezTo>
                <a:cubicBezTo>
                  <a:pt x="14809" y="2229"/>
                  <a:pt x="14792" y="2207"/>
                  <a:pt x="14798" y="2178"/>
                </a:cubicBezTo>
                <a:lnTo>
                  <a:pt x="14798" y="2178"/>
                </a:lnTo>
                <a:cubicBezTo>
                  <a:pt x="14792" y="2184"/>
                  <a:pt x="14781" y="2195"/>
                  <a:pt x="14775" y="2195"/>
                </a:cubicBezTo>
                <a:cubicBezTo>
                  <a:pt x="14713" y="2121"/>
                  <a:pt x="14628" y="2076"/>
                  <a:pt x="14554" y="2014"/>
                </a:cubicBezTo>
                <a:cubicBezTo>
                  <a:pt x="14548" y="2025"/>
                  <a:pt x="14542" y="2053"/>
                  <a:pt x="14542" y="2065"/>
                </a:cubicBezTo>
                <a:cubicBezTo>
                  <a:pt x="14469" y="2019"/>
                  <a:pt x="14395" y="1968"/>
                  <a:pt x="14327" y="1911"/>
                </a:cubicBezTo>
                <a:lnTo>
                  <a:pt x="14327" y="1911"/>
                </a:lnTo>
                <a:cubicBezTo>
                  <a:pt x="14378" y="1923"/>
                  <a:pt x="14418" y="1951"/>
                  <a:pt x="14457" y="1980"/>
                </a:cubicBezTo>
                <a:cubicBezTo>
                  <a:pt x="14474" y="1906"/>
                  <a:pt x="14168" y="1804"/>
                  <a:pt x="14123" y="1707"/>
                </a:cubicBezTo>
                <a:cubicBezTo>
                  <a:pt x="14145" y="1690"/>
                  <a:pt x="14162" y="1679"/>
                  <a:pt x="14185" y="1668"/>
                </a:cubicBezTo>
                <a:lnTo>
                  <a:pt x="14185" y="1668"/>
                </a:lnTo>
                <a:cubicBezTo>
                  <a:pt x="14179" y="1673"/>
                  <a:pt x="14174" y="1690"/>
                  <a:pt x="14174" y="1696"/>
                </a:cubicBezTo>
                <a:cubicBezTo>
                  <a:pt x="14196" y="1713"/>
                  <a:pt x="14208" y="1730"/>
                  <a:pt x="14202" y="1758"/>
                </a:cubicBezTo>
                <a:lnTo>
                  <a:pt x="14270" y="1758"/>
                </a:lnTo>
                <a:lnTo>
                  <a:pt x="14247" y="1792"/>
                </a:lnTo>
                <a:lnTo>
                  <a:pt x="14281" y="1775"/>
                </a:lnTo>
                <a:cubicBezTo>
                  <a:pt x="14338" y="1818"/>
                  <a:pt x="14403" y="1860"/>
                  <a:pt x="14475" y="1860"/>
                </a:cubicBezTo>
                <a:cubicBezTo>
                  <a:pt x="14490" y="1860"/>
                  <a:pt x="14505" y="1859"/>
                  <a:pt x="14520" y="1855"/>
                </a:cubicBezTo>
                <a:cubicBezTo>
                  <a:pt x="14418" y="1804"/>
                  <a:pt x="14333" y="1730"/>
                  <a:pt x="14236" y="1673"/>
                </a:cubicBezTo>
                <a:cubicBezTo>
                  <a:pt x="14230" y="1662"/>
                  <a:pt x="14230" y="1650"/>
                  <a:pt x="14225" y="1645"/>
                </a:cubicBezTo>
                <a:cubicBezTo>
                  <a:pt x="14219" y="1646"/>
                  <a:pt x="14214" y="1647"/>
                  <a:pt x="14210" y="1647"/>
                </a:cubicBezTo>
                <a:cubicBezTo>
                  <a:pt x="14179" y="1647"/>
                  <a:pt x="14160" y="1618"/>
                  <a:pt x="14145" y="1594"/>
                </a:cubicBezTo>
                <a:cubicBezTo>
                  <a:pt x="14077" y="1588"/>
                  <a:pt x="14026" y="1531"/>
                  <a:pt x="13969" y="1503"/>
                </a:cubicBezTo>
                <a:lnTo>
                  <a:pt x="13975" y="1480"/>
                </a:lnTo>
                <a:lnTo>
                  <a:pt x="13947" y="1497"/>
                </a:lnTo>
                <a:cubicBezTo>
                  <a:pt x="13884" y="1458"/>
                  <a:pt x="13828" y="1412"/>
                  <a:pt x="13754" y="1395"/>
                </a:cubicBezTo>
                <a:cubicBezTo>
                  <a:pt x="13725" y="1389"/>
                  <a:pt x="13720" y="1361"/>
                  <a:pt x="13703" y="1344"/>
                </a:cubicBezTo>
                <a:cubicBezTo>
                  <a:pt x="13686" y="1344"/>
                  <a:pt x="13669" y="1350"/>
                  <a:pt x="13652" y="1355"/>
                </a:cubicBezTo>
                <a:cubicBezTo>
                  <a:pt x="13657" y="1344"/>
                  <a:pt x="13657" y="1327"/>
                  <a:pt x="13657" y="1316"/>
                </a:cubicBezTo>
                <a:cubicBezTo>
                  <a:pt x="13464" y="1242"/>
                  <a:pt x="13311" y="1106"/>
                  <a:pt x="13124" y="1021"/>
                </a:cubicBezTo>
                <a:cubicBezTo>
                  <a:pt x="13121" y="1021"/>
                  <a:pt x="13119" y="1021"/>
                  <a:pt x="13116" y="1021"/>
                </a:cubicBezTo>
                <a:cubicBezTo>
                  <a:pt x="13081" y="1021"/>
                  <a:pt x="13054" y="985"/>
                  <a:pt x="13028" y="964"/>
                </a:cubicBezTo>
                <a:cubicBezTo>
                  <a:pt x="12982" y="947"/>
                  <a:pt x="12937" y="936"/>
                  <a:pt x="12891" y="907"/>
                </a:cubicBezTo>
                <a:cubicBezTo>
                  <a:pt x="12880" y="907"/>
                  <a:pt x="12863" y="913"/>
                  <a:pt x="12857" y="913"/>
                </a:cubicBezTo>
                <a:cubicBezTo>
                  <a:pt x="12840" y="896"/>
                  <a:pt x="12823" y="879"/>
                  <a:pt x="12806" y="862"/>
                </a:cubicBezTo>
                <a:cubicBezTo>
                  <a:pt x="12784" y="856"/>
                  <a:pt x="12761" y="850"/>
                  <a:pt x="12744" y="845"/>
                </a:cubicBezTo>
                <a:cubicBezTo>
                  <a:pt x="12738" y="839"/>
                  <a:pt x="12733" y="822"/>
                  <a:pt x="12727" y="816"/>
                </a:cubicBezTo>
                <a:lnTo>
                  <a:pt x="12721" y="833"/>
                </a:lnTo>
                <a:cubicBezTo>
                  <a:pt x="12687" y="816"/>
                  <a:pt x="12659" y="799"/>
                  <a:pt x="12625" y="788"/>
                </a:cubicBezTo>
                <a:cubicBezTo>
                  <a:pt x="12625" y="782"/>
                  <a:pt x="12625" y="771"/>
                  <a:pt x="12625" y="765"/>
                </a:cubicBezTo>
                <a:cubicBezTo>
                  <a:pt x="12619" y="771"/>
                  <a:pt x="12602" y="777"/>
                  <a:pt x="12591" y="777"/>
                </a:cubicBezTo>
                <a:cubicBezTo>
                  <a:pt x="12540" y="726"/>
                  <a:pt x="12460" y="737"/>
                  <a:pt x="12409" y="692"/>
                </a:cubicBezTo>
                <a:cubicBezTo>
                  <a:pt x="12405" y="692"/>
                  <a:pt x="12402" y="692"/>
                  <a:pt x="12398" y="692"/>
                </a:cubicBezTo>
                <a:cubicBezTo>
                  <a:pt x="12295" y="692"/>
                  <a:pt x="12213" y="617"/>
                  <a:pt x="12108" y="595"/>
                </a:cubicBezTo>
                <a:cubicBezTo>
                  <a:pt x="12103" y="607"/>
                  <a:pt x="12086" y="618"/>
                  <a:pt x="12080" y="624"/>
                </a:cubicBezTo>
                <a:cubicBezTo>
                  <a:pt x="12080" y="612"/>
                  <a:pt x="12069" y="595"/>
                  <a:pt x="12069" y="584"/>
                </a:cubicBezTo>
                <a:cubicBezTo>
                  <a:pt x="11944" y="550"/>
                  <a:pt x="11836" y="470"/>
                  <a:pt x="11711" y="465"/>
                </a:cubicBezTo>
                <a:cubicBezTo>
                  <a:pt x="11706" y="476"/>
                  <a:pt x="11700" y="487"/>
                  <a:pt x="11700" y="499"/>
                </a:cubicBezTo>
                <a:cubicBezTo>
                  <a:pt x="11757" y="516"/>
                  <a:pt x="11813" y="527"/>
                  <a:pt x="11870" y="544"/>
                </a:cubicBezTo>
                <a:cubicBezTo>
                  <a:pt x="11876" y="550"/>
                  <a:pt x="11881" y="561"/>
                  <a:pt x="11887" y="567"/>
                </a:cubicBezTo>
                <a:cubicBezTo>
                  <a:pt x="11972" y="572"/>
                  <a:pt x="12057" y="629"/>
                  <a:pt x="12142" y="663"/>
                </a:cubicBezTo>
                <a:cubicBezTo>
                  <a:pt x="12148" y="658"/>
                  <a:pt x="12159" y="646"/>
                  <a:pt x="12171" y="641"/>
                </a:cubicBezTo>
                <a:cubicBezTo>
                  <a:pt x="12188" y="658"/>
                  <a:pt x="12205" y="675"/>
                  <a:pt x="12222" y="692"/>
                </a:cubicBezTo>
                <a:cubicBezTo>
                  <a:pt x="12233" y="686"/>
                  <a:pt x="12262" y="680"/>
                  <a:pt x="12273" y="675"/>
                </a:cubicBezTo>
                <a:lnTo>
                  <a:pt x="12273" y="675"/>
                </a:lnTo>
                <a:cubicBezTo>
                  <a:pt x="12273" y="680"/>
                  <a:pt x="12273" y="703"/>
                  <a:pt x="12267" y="709"/>
                </a:cubicBezTo>
                <a:lnTo>
                  <a:pt x="12318" y="709"/>
                </a:lnTo>
                <a:cubicBezTo>
                  <a:pt x="12318" y="726"/>
                  <a:pt x="12318" y="748"/>
                  <a:pt x="12318" y="765"/>
                </a:cubicBezTo>
                <a:cubicBezTo>
                  <a:pt x="12324" y="754"/>
                  <a:pt x="12330" y="737"/>
                  <a:pt x="12335" y="726"/>
                </a:cubicBezTo>
                <a:cubicBezTo>
                  <a:pt x="12472" y="794"/>
                  <a:pt x="12613" y="862"/>
                  <a:pt x="12755" y="919"/>
                </a:cubicBezTo>
                <a:cubicBezTo>
                  <a:pt x="12733" y="941"/>
                  <a:pt x="12716" y="964"/>
                  <a:pt x="12693" y="981"/>
                </a:cubicBezTo>
                <a:cubicBezTo>
                  <a:pt x="12698" y="975"/>
                  <a:pt x="12704" y="953"/>
                  <a:pt x="12710" y="941"/>
                </a:cubicBezTo>
                <a:cubicBezTo>
                  <a:pt x="12642" y="907"/>
                  <a:pt x="12574" y="885"/>
                  <a:pt x="12506" y="856"/>
                </a:cubicBezTo>
                <a:cubicBezTo>
                  <a:pt x="12506" y="868"/>
                  <a:pt x="12500" y="885"/>
                  <a:pt x="12500" y="896"/>
                </a:cubicBezTo>
                <a:cubicBezTo>
                  <a:pt x="12403" y="868"/>
                  <a:pt x="12307" y="833"/>
                  <a:pt x="12211" y="788"/>
                </a:cubicBezTo>
                <a:cubicBezTo>
                  <a:pt x="12226" y="780"/>
                  <a:pt x="12240" y="777"/>
                  <a:pt x="12254" y="777"/>
                </a:cubicBezTo>
                <a:cubicBezTo>
                  <a:pt x="12270" y="777"/>
                  <a:pt x="12286" y="782"/>
                  <a:pt x="12301" y="788"/>
                </a:cubicBezTo>
                <a:lnTo>
                  <a:pt x="12307" y="782"/>
                </a:lnTo>
                <a:cubicBezTo>
                  <a:pt x="12284" y="771"/>
                  <a:pt x="12267" y="765"/>
                  <a:pt x="12245" y="754"/>
                </a:cubicBezTo>
                <a:cubicBezTo>
                  <a:pt x="12228" y="765"/>
                  <a:pt x="12211" y="782"/>
                  <a:pt x="12194" y="799"/>
                </a:cubicBezTo>
                <a:cubicBezTo>
                  <a:pt x="12176" y="777"/>
                  <a:pt x="12194" y="754"/>
                  <a:pt x="12199" y="737"/>
                </a:cubicBezTo>
                <a:cubicBezTo>
                  <a:pt x="12154" y="726"/>
                  <a:pt x="12108" y="709"/>
                  <a:pt x="12063" y="697"/>
                </a:cubicBezTo>
                <a:lnTo>
                  <a:pt x="12063" y="697"/>
                </a:lnTo>
                <a:cubicBezTo>
                  <a:pt x="12086" y="714"/>
                  <a:pt x="12103" y="731"/>
                  <a:pt x="12120" y="748"/>
                </a:cubicBezTo>
                <a:cubicBezTo>
                  <a:pt x="12069" y="726"/>
                  <a:pt x="11972" y="737"/>
                  <a:pt x="11961" y="663"/>
                </a:cubicBezTo>
                <a:cubicBezTo>
                  <a:pt x="11933" y="652"/>
                  <a:pt x="11898" y="646"/>
                  <a:pt x="11870" y="635"/>
                </a:cubicBezTo>
                <a:lnTo>
                  <a:pt x="11870" y="635"/>
                </a:lnTo>
                <a:cubicBezTo>
                  <a:pt x="11887" y="646"/>
                  <a:pt x="11904" y="652"/>
                  <a:pt x="11921" y="663"/>
                </a:cubicBezTo>
                <a:lnTo>
                  <a:pt x="11915" y="675"/>
                </a:lnTo>
                <a:cubicBezTo>
                  <a:pt x="11887" y="669"/>
                  <a:pt x="11853" y="658"/>
                  <a:pt x="11825" y="652"/>
                </a:cubicBezTo>
                <a:cubicBezTo>
                  <a:pt x="11825" y="644"/>
                  <a:pt x="11827" y="634"/>
                  <a:pt x="11830" y="627"/>
                </a:cubicBezTo>
                <a:lnTo>
                  <a:pt x="11830" y="627"/>
                </a:lnTo>
                <a:cubicBezTo>
                  <a:pt x="11823" y="636"/>
                  <a:pt x="11815" y="640"/>
                  <a:pt x="11806" y="640"/>
                </a:cubicBezTo>
                <a:cubicBezTo>
                  <a:pt x="11793" y="640"/>
                  <a:pt x="11780" y="633"/>
                  <a:pt x="11768" y="624"/>
                </a:cubicBezTo>
                <a:cubicBezTo>
                  <a:pt x="11774" y="612"/>
                  <a:pt x="11785" y="601"/>
                  <a:pt x="11791" y="589"/>
                </a:cubicBezTo>
                <a:cubicBezTo>
                  <a:pt x="11700" y="572"/>
                  <a:pt x="11609" y="538"/>
                  <a:pt x="11518" y="516"/>
                </a:cubicBezTo>
                <a:lnTo>
                  <a:pt x="11518" y="516"/>
                </a:lnTo>
                <a:cubicBezTo>
                  <a:pt x="11530" y="521"/>
                  <a:pt x="11552" y="527"/>
                  <a:pt x="11564" y="533"/>
                </a:cubicBezTo>
                <a:lnTo>
                  <a:pt x="11558" y="567"/>
                </a:lnTo>
                <a:cubicBezTo>
                  <a:pt x="11530" y="555"/>
                  <a:pt x="11496" y="550"/>
                  <a:pt x="11462" y="538"/>
                </a:cubicBezTo>
                <a:cubicBezTo>
                  <a:pt x="11467" y="533"/>
                  <a:pt x="11479" y="516"/>
                  <a:pt x="11484" y="504"/>
                </a:cubicBezTo>
                <a:cubicBezTo>
                  <a:pt x="11376" y="465"/>
                  <a:pt x="11269" y="431"/>
                  <a:pt x="11155" y="414"/>
                </a:cubicBezTo>
                <a:lnTo>
                  <a:pt x="11155" y="414"/>
                </a:lnTo>
                <a:cubicBezTo>
                  <a:pt x="11206" y="442"/>
                  <a:pt x="11269" y="448"/>
                  <a:pt x="11320" y="487"/>
                </a:cubicBezTo>
                <a:cubicBezTo>
                  <a:pt x="11229" y="476"/>
                  <a:pt x="11138" y="448"/>
                  <a:pt x="11053" y="414"/>
                </a:cubicBezTo>
                <a:cubicBezTo>
                  <a:pt x="11053" y="408"/>
                  <a:pt x="11047" y="402"/>
                  <a:pt x="11042" y="397"/>
                </a:cubicBezTo>
                <a:lnTo>
                  <a:pt x="11042" y="397"/>
                </a:lnTo>
                <a:cubicBezTo>
                  <a:pt x="11069" y="410"/>
                  <a:pt x="11101" y="428"/>
                  <a:pt x="11133" y="428"/>
                </a:cubicBezTo>
                <a:cubicBezTo>
                  <a:pt x="11140" y="428"/>
                  <a:pt x="11148" y="427"/>
                  <a:pt x="11155" y="425"/>
                </a:cubicBezTo>
                <a:cubicBezTo>
                  <a:pt x="11133" y="402"/>
                  <a:pt x="11115" y="385"/>
                  <a:pt x="11093" y="368"/>
                </a:cubicBezTo>
                <a:cubicBezTo>
                  <a:pt x="11081" y="374"/>
                  <a:pt x="11053" y="385"/>
                  <a:pt x="11042" y="391"/>
                </a:cubicBezTo>
                <a:cubicBezTo>
                  <a:pt x="11025" y="368"/>
                  <a:pt x="10991" y="363"/>
                  <a:pt x="10957" y="357"/>
                </a:cubicBezTo>
                <a:lnTo>
                  <a:pt x="10957" y="357"/>
                </a:lnTo>
                <a:cubicBezTo>
                  <a:pt x="10968" y="391"/>
                  <a:pt x="10996" y="402"/>
                  <a:pt x="11025" y="414"/>
                </a:cubicBezTo>
                <a:cubicBezTo>
                  <a:pt x="10979" y="414"/>
                  <a:pt x="10940" y="402"/>
                  <a:pt x="10900" y="391"/>
                </a:cubicBezTo>
                <a:cubicBezTo>
                  <a:pt x="10911" y="380"/>
                  <a:pt x="10917" y="368"/>
                  <a:pt x="10923" y="357"/>
                </a:cubicBezTo>
                <a:cubicBezTo>
                  <a:pt x="10889" y="351"/>
                  <a:pt x="10854" y="340"/>
                  <a:pt x="10826" y="334"/>
                </a:cubicBezTo>
                <a:lnTo>
                  <a:pt x="10826" y="334"/>
                </a:lnTo>
                <a:cubicBezTo>
                  <a:pt x="10843" y="351"/>
                  <a:pt x="10854" y="368"/>
                  <a:pt x="10872" y="385"/>
                </a:cubicBezTo>
                <a:cubicBezTo>
                  <a:pt x="10820" y="368"/>
                  <a:pt x="10769" y="357"/>
                  <a:pt x="10724" y="334"/>
                </a:cubicBezTo>
                <a:lnTo>
                  <a:pt x="10724" y="277"/>
                </a:lnTo>
                <a:cubicBezTo>
                  <a:pt x="10704" y="290"/>
                  <a:pt x="10682" y="295"/>
                  <a:pt x="10659" y="295"/>
                </a:cubicBezTo>
                <a:cubicBezTo>
                  <a:pt x="10603" y="295"/>
                  <a:pt x="10541" y="268"/>
                  <a:pt x="10482" y="268"/>
                </a:cubicBezTo>
                <a:cubicBezTo>
                  <a:pt x="10470" y="268"/>
                  <a:pt x="10458" y="269"/>
                  <a:pt x="10446" y="272"/>
                </a:cubicBezTo>
                <a:lnTo>
                  <a:pt x="10497" y="283"/>
                </a:lnTo>
                <a:cubicBezTo>
                  <a:pt x="10497" y="289"/>
                  <a:pt x="10497" y="306"/>
                  <a:pt x="10497" y="311"/>
                </a:cubicBezTo>
                <a:cubicBezTo>
                  <a:pt x="10486" y="306"/>
                  <a:pt x="10457" y="294"/>
                  <a:pt x="10446" y="289"/>
                </a:cubicBezTo>
                <a:lnTo>
                  <a:pt x="10401" y="300"/>
                </a:lnTo>
                <a:cubicBezTo>
                  <a:pt x="10406" y="289"/>
                  <a:pt x="10418" y="260"/>
                  <a:pt x="10423" y="249"/>
                </a:cubicBezTo>
                <a:cubicBezTo>
                  <a:pt x="10406" y="243"/>
                  <a:pt x="10388" y="239"/>
                  <a:pt x="10369" y="239"/>
                </a:cubicBezTo>
                <a:cubicBezTo>
                  <a:pt x="10351" y="239"/>
                  <a:pt x="10333" y="243"/>
                  <a:pt x="10315" y="255"/>
                </a:cubicBezTo>
                <a:cubicBezTo>
                  <a:pt x="10276" y="243"/>
                  <a:pt x="10242" y="226"/>
                  <a:pt x="10202" y="215"/>
                </a:cubicBezTo>
                <a:cubicBezTo>
                  <a:pt x="10191" y="215"/>
                  <a:pt x="10174" y="221"/>
                  <a:pt x="10162" y="226"/>
                </a:cubicBezTo>
                <a:cubicBezTo>
                  <a:pt x="10123" y="204"/>
                  <a:pt x="10072" y="198"/>
                  <a:pt x="10026" y="192"/>
                </a:cubicBezTo>
                <a:cubicBezTo>
                  <a:pt x="10037" y="187"/>
                  <a:pt x="10060" y="170"/>
                  <a:pt x="10066" y="164"/>
                </a:cubicBezTo>
                <a:lnTo>
                  <a:pt x="10066" y="164"/>
                </a:lnTo>
                <a:cubicBezTo>
                  <a:pt x="10020" y="192"/>
                  <a:pt x="9964" y="175"/>
                  <a:pt x="9918" y="204"/>
                </a:cubicBezTo>
                <a:cubicBezTo>
                  <a:pt x="9964" y="209"/>
                  <a:pt x="10003" y="221"/>
                  <a:pt x="10049" y="238"/>
                </a:cubicBezTo>
                <a:cubicBezTo>
                  <a:pt x="9964" y="238"/>
                  <a:pt x="9879" y="226"/>
                  <a:pt x="9793" y="215"/>
                </a:cubicBezTo>
                <a:cubicBezTo>
                  <a:pt x="9773" y="215"/>
                  <a:pt x="9752" y="210"/>
                  <a:pt x="9731" y="205"/>
                </a:cubicBezTo>
                <a:lnTo>
                  <a:pt x="9731" y="205"/>
                </a:lnTo>
                <a:cubicBezTo>
                  <a:pt x="9731" y="206"/>
                  <a:pt x="9731" y="207"/>
                  <a:pt x="9731" y="209"/>
                </a:cubicBezTo>
                <a:cubicBezTo>
                  <a:pt x="9686" y="204"/>
                  <a:pt x="9646" y="192"/>
                  <a:pt x="9601" y="187"/>
                </a:cubicBezTo>
                <a:lnTo>
                  <a:pt x="9686" y="187"/>
                </a:lnTo>
                <a:cubicBezTo>
                  <a:pt x="9674" y="153"/>
                  <a:pt x="9646" y="153"/>
                  <a:pt x="9618" y="136"/>
                </a:cubicBezTo>
                <a:cubicBezTo>
                  <a:pt x="9589" y="141"/>
                  <a:pt x="9561" y="147"/>
                  <a:pt x="9532" y="153"/>
                </a:cubicBezTo>
                <a:cubicBezTo>
                  <a:pt x="9532" y="147"/>
                  <a:pt x="9527" y="130"/>
                  <a:pt x="9527" y="124"/>
                </a:cubicBezTo>
                <a:cubicBezTo>
                  <a:pt x="9516" y="137"/>
                  <a:pt x="9483" y="146"/>
                  <a:pt x="9453" y="146"/>
                </a:cubicBezTo>
                <a:cubicBezTo>
                  <a:pt x="9418" y="146"/>
                  <a:pt x="9389" y="135"/>
                  <a:pt x="9408" y="107"/>
                </a:cubicBezTo>
                <a:cubicBezTo>
                  <a:pt x="9434" y="103"/>
                  <a:pt x="9461" y="101"/>
                  <a:pt x="9488" y="101"/>
                </a:cubicBezTo>
                <a:cubicBezTo>
                  <a:pt x="9564" y="101"/>
                  <a:pt x="9641" y="114"/>
                  <a:pt x="9717" y="114"/>
                </a:cubicBezTo>
                <a:cubicBezTo>
                  <a:pt x="9754" y="114"/>
                  <a:pt x="9791" y="111"/>
                  <a:pt x="9828" y="102"/>
                </a:cubicBezTo>
                <a:cubicBezTo>
                  <a:pt x="9833" y="107"/>
                  <a:pt x="9839" y="119"/>
                  <a:pt x="9845" y="124"/>
                </a:cubicBezTo>
                <a:cubicBezTo>
                  <a:pt x="9930" y="124"/>
                  <a:pt x="10015" y="147"/>
                  <a:pt x="10100" y="158"/>
                </a:cubicBezTo>
                <a:cubicBezTo>
                  <a:pt x="10106" y="141"/>
                  <a:pt x="10117" y="107"/>
                  <a:pt x="10123" y="90"/>
                </a:cubicBezTo>
                <a:cubicBezTo>
                  <a:pt x="10110" y="89"/>
                  <a:pt x="10097" y="88"/>
                  <a:pt x="10084" y="88"/>
                </a:cubicBezTo>
                <a:cubicBezTo>
                  <a:pt x="10050" y="88"/>
                  <a:pt x="10017" y="95"/>
                  <a:pt x="9992" y="124"/>
                </a:cubicBezTo>
                <a:cubicBezTo>
                  <a:pt x="9975" y="119"/>
                  <a:pt x="9952" y="107"/>
                  <a:pt x="9935" y="102"/>
                </a:cubicBezTo>
                <a:cubicBezTo>
                  <a:pt x="9922" y="86"/>
                  <a:pt x="9905" y="82"/>
                  <a:pt x="9886" y="82"/>
                </a:cubicBezTo>
                <a:cubicBezTo>
                  <a:pt x="9868" y="82"/>
                  <a:pt x="9849" y="85"/>
                  <a:pt x="9831" y="85"/>
                </a:cubicBezTo>
                <a:cubicBezTo>
                  <a:pt x="9826" y="85"/>
                  <a:pt x="9821" y="85"/>
                  <a:pt x="9816" y="85"/>
                </a:cubicBezTo>
                <a:lnTo>
                  <a:pt x="9833" y="45"/>
                </a:lnTo>
                <a:lnTo>
                  <a:pt x="9833" y="45"/>
                </a:lnTo>
                <a:cubicBezTo>
                  <a:pt x="9828" y="50"/>
                  <a:pt x="9816" y="73"/>
                  <a:pt x="9811" y="79"/>
                </a:cubicBezTo>
                <a:cubicBezTo>
                  <a:pt x="9793" y="68"/>
                  <a:pt x="9765" y="45"/>
                  <a:pt x="9748" y="28"/>
                </a:cubicBezTo>
                <a:cubicBezTo>
                  <a:pt x="9731" y="39"/>
                  <a:pt x="9714" y="50"/>
                  <a:pt x="9697" y="62"/>
                </a:cubicBezTo>
                <a:cubicBezTo>
                  <a:pt x="9691" y="56"/>
                  <a:pt x="9680" y="33"/>
                  <a:pt x="9674" y="22"/>
                </a:cubicBezTo>
                <a:cubicBezTo>
                  <a:pt x="9674" y="33"/>
                  <a:pt x="9674" y="45"/>
                  <a:pt x="9674" y="56"/>
                </a:cubicBezTo>
                <a:cubicBezTo>
                  <a:pt x="9640" y="45"/>
                  <a:pt x="9601" y="45"/>
                  <a:pt x="9584" y="16"/>
                </a:cubicBezTo>
                <a:cubicBezTo>
                  <a:pt x="9584" y="22"/>
                  <a:pt x="9584" y="39"/>
                  <a:pt x="9584" y="45"/>
                </a:cubicBezTo>
                <a:cubicBezTo>
                  <a:pt x="9535" y="36"/>
                  <a:pt x="9486" y="35"/>
                  <a:pt x="9435" y="35"/>
                </a:cubicBezTo>
                <a:cubicBezTo>
                  <a:pt x="9410" y="35"/>
                  <a:pt x="9385" y="35"/>
                  <a:pt x="9359" y="35"/>
                </a:cubicBezTo>
                <a:cubicBezTo>
                  <a:pt x="9334" y="35"/>
                  <a:pt x="9308" y="35"/>
                  <a:pt x="9283" y="33"/>
                </a:cubicBezTo>
                <a:cubicBezTo>
                  <a:pt x="9288" y="28"/>
                  <a:pt x="9297" y="14"/>
                  <a:pt x="9303" y="7"/>
                </a:cubicBezTo>
                <a:lnTo>
                  <a:pt x="9303" y="7"/>
                </a:lnTo>
                <a:cubicBezTo>
                  <a:pt x="9283" y="29"/>
                  <a:pt x="9248" y="39"/>
                  <a:pt x="9212" y="39"/>
                </a:cubicBezTo>
                <a:cubicBezTo>
                  <a:pt x="9175" y="39"/>
                  <a:pt x="9138" y="28"/>
                  <a:pt x="9118" y="5"/>
                </a:cubicBezTo>
                <a:cubicBezTo>
                  <a:pt x="9114" y="2"/>
                  <a:pt x="9110" y="0"/>
                  <a:pt x="9106" y="0"/>
                </a:cubicBezTo>
                <a:close/>
              </a:path>
            </a:pathLst>
          </a:custGeom>
          <a:solidFill>
            <a:srgbClr val="2D2116"/>
          </a:solidFill>
          <a:ln>
            <a:noFill/>
          </a:ln>
        </p:spPr>
        <p:txBody>
          <a:bodyPr anchorCtr="0" anchor="ctr" bIns="274300" lIns="274300" spcFirstLastPara="1" rIns="274300" wrap="square" tIns="2743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3000">
                <a:solidFill>
                  <a:srgbClr val="FFFFFF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3</a:t>
            </a:r>
            <a:endParaRPr sz="3000">
              <a:solidFill>
                <a:srgbClr val="FFFFFF"/>
              </a:solidFill>
            </a:endParaRPr>
          </a:p>
        </p:txBody>
      </p:sp>
      <p:sp>
        <p:nvSpPr>
          <p:cNvPr id="712" name="Google Shape;712;p73"/>
          <p:cNvSpPr txBox="1"/>
          <p:nvPr/>
        </p:nvSpPr>
        <p:spPr>
          <a:xfrm>
            <a:off x="6792750" y="1085213"/>
            <a:ext cx="1945500" cy="831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100">
                <a:solidFill>
                  <a:schemeClr val="accent2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Healing Roadmap</a:t>
            </a:r>
            <a:endParaRPr/>
          </a:p>
        </p:txBody>
      </p:sp>
      <p:sp>
        <p:nvSpPr>
          <p:cNvPr id="713" name="Google Shape;713;p73"/>
          <p:cNvSpPr txBox="1"/>
          <p:nvPr/>
        </p:nvSpPr>
        <p:spPr>
          <a:xfrm>
            <a:off x="4075650" y="1085225"/>
            <a:ext cx="2059500" cy="831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100">
                <a:solidFill>
                  <a:schemeClr val="accent4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Truth Chatroom</a:t>
            </a:r>
            <a:endParaRPr b="1" sz="2100"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714" name="Google Shape;714;p73"/>
          <p:cNvSpPr txBox="1"/>
          <p:nvPr/>
        </p:nvSpPr>
        <p:spPr>
          <a:xfrm>
            <a:off x="1124300" y="1085225"/>
            <a:ext cx="2211000" cy="831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100">
                <a:solidFill>
                  <a:schemeClr val="dk2"/>
                </a:solidFill>
                <a:latin typeface="Be Vietnam Pro"/>
                <a:ea typeface="Be Vietnam Pro"/>
                <a:cs typeface="Be Vietnam Pro"/>
                <a:sym typeface="Be Vietnam Pro"/>
              </a:rPr>
              <a:t>Daily Thought Prompts</a:t>
            </a:r>
            <a:endParaRPr b="1" sz="2100">
              <a:solidFill>
                <a:schemeClr val="dk1"/>
              </a:solidFill>
              <a:latin typeface="Be Vietnam Pro"/>
              <a:ea typeface="Be Vietnam Pro"/>
              <a:cs typeface="Be Vietnam Pro"/>
              <a:sym typeface="Be Vietnam Pro"/>
            </a:endParaRPr>
          </a:p>
        </p:txBody>
      </p:sp>
      <p:sp>
        <p:nvSpPr>
          <p:cNvPr id="715" name="Google Shape;715;p73"/>
          <p:cNvSpPr txBox="1"/>
          <p:nvPr>
            <p:ph idx="1" type="subTitle"/>
          </p:nvPr>
        </p:nvSpPr>
        <p:spPr>
          <a:xfrm>
            <a:off x="2930675" y="1916525"/>
            <a:ext cx="2939100" cy="2730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b="1" lang="en"/>
              <a:t>Anonymity and privacy </a:t>
            </a:r>
            <a:r>
              <a:rPr lang="en"/>
              <a:t>- if we are going to guarantee anonymity, this needs to be protected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SzPts val="1400"/>
              <a:buChar char="●"/>
            </a:pPr>
            <a:r>
              <a:rPr b="1" lang="en"/>
              <a:t>Moderation - </a:t>
            </a:r>
            <a:r>
              <a:rPr lang="en"/>
              <a:t>power dynamic with a moderator can be abused, e.g. silencing voices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1000"/>
              </a:spcAft>
              <a:buSzPts val="1400"/>
              <a:buChar char="●"/>
            </a:pPr>
            <a:r>
              <a:rPr b="1" lang="en"/>
              <a:t>Trolling, bullying, or harassment - </a:t>
            </a:r>
            <a:r>
              <a:rPr lang="en"/>
              <a:t>if not moderated adequately</a:t>
            </a:r>
            <a:endParaRPr/>
          </a:p>
        </p:txBody>
      </p:sp>
      <p:sp>
        <p:nvSpPr>
          <p:cNvPr id="716" name="Google Shape;716;p73"/>
          <p:cNvSpPr txBox="1"/>
          <p:nvPr>
            <p:ph idx="1" type="subTitle"/>
          </p:nvPr>
        </p:nvSpPr>
        <p:spPr>
          <a:xfrm>
            <a:off x="5766325" y="1916525"/>
            <a:ext cx="2939100" cy="2730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b="1" lang="en"/>
              <a:t>Data collection</a:t>
            </a:r>
            <a:r>
              <a:rPr b="1" lang="en"/>
              <a:t> </a:t>
            </a:r>
            <a:r>
              <a:rPr lang="en"/>
              <a:t>- consent for collecting data, esp. on people’s traumatic experiences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SzPts val="1400"/>
              <a:buChar char="●"/>
            </a:pPr>
            <a:r>
              <a:rPr b="1" lang="en"/>
              <a:t>Effective guidance</a:t>
            </a:r>
            <a:r>
              <a:rPr b="1" lang="en"/>
              <a:t> - </a:t>
            </a:r>
            <a:r>
              <a:rPr lang="en"/>
              <a:t>materials should be based on professional mental health guidance to minimize potential harm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1000"/>
              </a:spcAft>
              <a:buSzPts val="1400"/>
              <a:buChar char="●"/>
            </a:pPr>
            <a:r>
              <a:rPr b="1" lang="en"/>
              <a:t>Agency - </a:t>
            </a:r>
            <a:r>
              <a:rPr lang="en"/>
              <a:t>users should have choice for activities</a:t>
            </a:r>
            <a:endParaRPr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Social Action: Contributing to Community Well-Being by Slidesgo">
  <a:themeElements>
    <a:clrScheme name="Simple Light">
      <a:dk1>
        <a:srgbClr val="5F220C"/>
      </a:dk1>
      <a:lt1>
        <a:srgbClr val="FAE5D5"/>
      </a:lt1>
      <a:dk2>
        <a:srgbClr val="8B481A"/>
      </a:dk2>
      <a:lt2>
        <a:srgbClr val="C16E4D"/>
      </a:lt2>
      <a:accent1>
        <a:srgbClr val="A6683B"/>
      </a:accent1>
      <a:accent2>
        <a:srgbClr val="E98650"/>
      </a:accent2>
      <a:accent3>
        <a:srgbClr val="F08B6B"/>
      </a:accent3>
      <a:accent4>
        <a:srgbClr val="7A866C"/>
      </a:accent4>
      <a:accent5>
        <a:srgbClr val="B3BCA5"/>
      </a:accent5>
      <a:accent6>
        <a:srgbClr val="FFCEA6"/>
      </a:accent6>
      <a:hlink>
        <a:srgbClr val="5F220C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